
<file path=[Content_Types].xml><?xml version="1.0" encoding="utf-8"?>
<Types xmlns="http://schemas.openxmlformats.org/package/2006/content-types">
  <Default Extension="png" ContentType="image/png"/>
  <Default Extension="jfif" ContentType="image/jpe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3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notesSlides/notesSlide4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theme/themeOverride1.xml" ContentType="application/vnd.openxmlformats-officedocument.themeOverrid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drawings/drawing1.xml" ContentType="application/vnd.openxmlformats-officedocument.drawingml.chartshapes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charts/chart19.xml" ContentType="application/vnd.openxmlformats-officedocument.drawingml.chart+xml"/>
  <Override PartName="/ppt/theme/themeOverride2.xml" ContentType="application/vnd.openxmlformats-officedocument.themeOverride+xml"/>
  <Override PartName="/ppt/notesSlides/notesSlide5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73" r:id="rId1"/>
    <p:sldMasterId id="2147483690" r:id="rId2"/>
    <p:sldMasterId id="2147483702" r:id="rId3"/>
    <p:sldMasterId id="2147483714" r:id="rId4"/>
  </p:sldMasterIdLst>
  <p:notesMasterIdLst>
    <p:notesMasterId r:id="rId47"/>
  </p:notesMasterIdLst>
  <p:handoutMasterIdLst>
    <p:handoutMasterId r:id="rId48"/>
  </p:handoutMasterIdLst>
  <p:sldIdLst>
    <p:sldId id="681" r:id="rId5"/>
    <p:sldId id="805" r:id="rId6"/>
    <p:sldId id="806" r:id="rId7"/>
    <p:sldId id="807" r:id="rId8"/>
    <p:sldId id="682" r:id="rId9"/>
    <p:sldId id="706" r:id="rId10"/>
    <p:sldId id="718" r:id="rId11"/>
    <p:sldId id="802" r:id="rId12"/>
    <p:sldId id="799" r:id="rId13"/>
    <p:sldId id="800" r:id="rId14"/>
    <p:sldId id="798" r:id="rId15"/>
    <p:sldId id="773" r:id="rId16"/>
    <p:sldId id="767" r:id="rId17"/>
    <p:sldId id="748" r:id="rId18"/>
    <p:sldId id="750" r:id="rId19"/>
    <p:sldId id="751" r:id="rId20"/>
    <p:sldId id="797" r:id="rId21"/>
    <p:sldId id="795" r:id="rId22"/>
    <p:sldId id="794" r:id="rId23"/>
    <p:sldId id="793" r:id="rId24"/>
    <p:sldId id="792" r:id="rId25"/>
    <p:sldId id="791" r:id="rId26"/>
    <p:sldId id="788" r:id="rId27"/>
    <p:sldId id="789" r:id="rId28"/>
    <p:sldId id="787" r:id="rId29"/>
    <p:sldId id="786" r:id="rId30"/>
    <p:sldId id="785" r:id="rId31"/>
    <p:sldId id="784" r:id="rId32"/>
    <p:sldId id="783" r:id="rId33"/>
    <p:sldId id="782" r:id="rId34"/>
    <p:sldId id="781" r:id="rId35"/>
    <p:sldId id="780" r:id="rId36"/>
    <p:sldId id="779" r:id="rId37"/>
    <p:sldId id="778" r:id="rId38"/>
    <p:sldId id="777" r:id="rId39"/>
    <p:sldId id="776" r:id="rId40"/>
    <p:sldId id="775" r:id="rId41"/>
    <p:sldId id="803" r:id="rId42"/>
    <p:sldId id="804" r:id="rId43"/>
    <p:sldId id="735" r:id="rId44"/>
    <p:sldId id="456" r:id="rId45"/>
    <p:sldId id="610" r:id="rId46"/>
  </p:sldIdLst>
  <p:sldSz cx="12192000" cy="6858000"/>
  <p:notesSz cx="9998075" cy="68659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162">
          <p15:clr>
            <a:srgbClr val="A4A3A4"/>
          </p15:clr>
        </p15:guide>
        <p15:guide id="2" pos="3149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ANETH" initials="A" lastIdx="1" clrIdx="0"/>
  <p:cmAuthor id="1" name="Ramadhani Noor" initials="RN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197B2"/>
    <a:srgbClr val="0097B2"/>
    <a:srgbClr val="E6AD57"/>
    <a:srgbClr val="FF826F"/>
    <a:srgbClr val="2874A6"/>
    <a:srgbClr val="FF6F43"/>
    <a:srgbClr val="70AE47"/>
    <a:srgbClr val="BF9000"/>
    <a:srgbClr val="AFABAB"/>
    <a:srgbClr val="EAEFF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AF606853-7671-496A-8E4F-DF71F8EC918B}" styleName="Dark Style 1 - Accent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C083E6E3-FA7D-4D7B-A595-EF9225AFEA82}" styleName="Light Style 1 - Ac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E8034E78-7F5D-4C2E-B375-FC64B27BC917}" styleName="Dark Style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895" autoAdjust="0"/>
    <p:restoredTop sz="91882" autoAdjust="0"/>
  </p:normalViewPr>
  <p:slideViewPr>
    <p:cSldViewPr snapToGrid="0">
      <p:cViewPr varScale="1">
        <p:scale>
          <a:sx n="67" d="100"/>
          <a:sy n="67" d="100"/>
        </p:scale>
        <p:origin x="384" y="48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102" d="100"/>
          <a:sy n="102" d="100"/>
        </p:scale>
        <p:origin x="-1056" y="-54"/>
      </p:cViewPr>
      <p:guideLst>
        <p:guide orient="horz" pos="2162"/>
        <p:guide pos="3149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notesMaster" Target="notesMasters/notesMaster1.xml"/><Relationship Id="rId50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slide" Target="slides/slide3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commentAuthors" Target="comment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handoutMaster" Target="handoutMasters/handoutMaster1.xml"/><Relationship Id="rId8" Type="http://schemas.openxmlformats.org/officeDocument/2006/relationships/slide" Target="slides/slide4.xml"/><Relationship Id="rId51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roject\NNP%20endline\nnp%20and%20mn%20together\EOC%20for%20UNICEF\FNS%20baseline\Launching\final%20result%20for%20high%20level%20launching\Agri%20and%20PSNP%20result%20March%2012%202023%20.xlsx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roject\NNP%20endline\nnp%20and%20mn%20together\EOC%20for%20UNICEF\FNS%20baseline\Launching\final%20result%20for%20high%20level%20launching\Agri%20and%20PSNP%20result%20March%2012%202023%20.xlsx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roject\NNP%20endline\nnp%20and%20mn%20together\EOC%20for%20UNICEF\FNS%20baseline\Launching\final%20result%20for%20high%20level%20launching\Agri%20and%20PSNP%20result%20March%2012%202023%20.xlsx" TargetMode="Externa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roject\NNP%20endline\nnp%20and%20mn%20together\EOC%20for%20UNICEF\FNS%20baseline\Launching\final%20result%20for%20high%20level%20launching\Agri%20and%20PSNP%20result%20March%2012%202023%20.xlsx" TargetMode="Externa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Book2" TargetMode="Externa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oleObject" Target="Book2" TargetMode="Externa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roject\NNP%20endline\nnp%20and%20mn%20together\EOC%20for%20UNICEF\FNS%20baseline\Launching\final%20result%20for%20high%20level%20launching\Second%20round%20Infographic_Biomarker%20Results%20March%209.xlsx" TargetMode="Externa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roject\NNP%20endline\nnp%20and%20mn%20together\EOC%20for%20UNICEF\FNS%20baseline\Launching\final%20result%20for%20high%20level%20launching\Agri%20and%20PSNP%20result%20March%2012%202023%20.xlsx" TargetMode="External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\\Users\mesfin\Desktop\Graphs\Mesfin.xlsx" TargetMode="External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roject\NNP%20endline\nnp%20and%20mn%20together\EOC%20for%20UNICEF\FNS%20baseline\Launching\final%20result%20for%20high%20level%20launching\WRA%20antro%20and%20empowerment%20Mar%207%202023%20ed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Book2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Book2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roject\NNP%20endline\nnp%20and%20mn%20together\EOC%20for%20UNICEF\FNS%20baseline\Launching\final%20result%20for%20high%20level%20launching\NSS%20Result%20and%20graphs%20Feb_27_2023.xlsx" TargetMode="Externa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meyu2\Downloads\NSS%20Result%20and%20graphs%20Feb_27_2023.xlsx" TargetMode="External"/><Relationship Id="rId1" Type="http://schemas.openxmlformats.org/officeDocument/2006/relationships/themeOverride" Target="../theme/themeOverride1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eyu2\Downloads\NSS%20Result%20and%20graphs%20Feb_27_2023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eyu2\Downloads\Diet%20graphs.xlsx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roject\NNP%20endline\nnp%20and%20mn%20together\EOC%20for%20UNICEF\FNS%20baseline\Launching\final%20result%20for%20high%20level%20launching\Agri%20and%20PSNP%20result%20March%2012%202023%20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roject\NNP%20endline\nnp%20and%20mn%20together\EOC%20for%20UNICEF\FNS%20baseline\Launching\final%20result%20for%20high%20level%20launching\Agri%20and%20PSNP%20result%20March%2012%202023%20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840" b="1" i="0" u="none" strike="noStrike" kern="1200" spc="0" normalizeH="0" baseline="0">
                <a:solidFill>
                  <a:schemeClr val="dk1">
                    <a:lumMod val="50000"/>
                    <a:lumOff val="50000"/>
                  </a:schemeClr>
                </a:solidFill>
                <a:latin typeface="+mj-lt"/>
                <a:ea typeface="+mj-ea"/>
                <a:cs typeface="+mj-cs"/>
              </a:defRPr>
            </a:pPr>
            <a:r>
              <a:rPr lang="en-GB" sz="3200" b="1" i="0" u="none" strike="noStrike" normalizeH="0" baseline="0" dirty="0">
                <a:solidFill>
                  <a:schemeClr val="bg1"/>
                </a:solidFill>
                <a:effectLst/>
              </a:rPr>
              <a:t>Total required</a:t>
            </a:r>
            <a:r>
              <a:rPr lang="en-US" sz="3200" b="1" i="0" u="none" strike="noStrike" normalizeH="0" baseline="0" dirty="0">
                <a:solidFill>
                  <a:schemeClr val="bg1"/>
                </a:solidFill>
                <a:effectLst/>
              </a:rPr>
              <a:t>=11,351,498,414 (ETB)</a:t>
            </a:r>
            <a:endParaRPr lang="en-GB" sz="4000" dirty="0">
              <a:solidFill>
                <a:schemeClr val="bg1"/>
              </a:solidFill>
            </a:endParaRPr>
          </a:p>
        </c:rich>
      </c:tx>
      <c:overlay val="0"/>
      <c:spPr>
        <a:solidFill>
          <a:srgbClr val="FF6F43"/>
        </a:solidFill>
        <a:ln>
          <a:noFill/>
        </a:ln>
        <a:effectLst/>
      </c:spPr>
    </c:title>
    <c:autoTitleDeleted val="0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solidFill>
                <a:srgbClr val="2874A6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5BB-3742-B03F-5C04B14C446F}"/>
              </c:ext>
            </c:extLst>
          </c:dPt>
          <c:dPt>
            <c:idx val="1"/>
            <c:bubble3D val="0"/>
            <c:spPr>
              <a:solidFill>
                <a:srgbClr val="BF900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5BB-3742-B03F-5C04B14C446F}"/>
              </c:ext>
            </c:extLst>
          </c:dPt>
          <c:dPt>
            <c:idx val="2"/>
            <c:bubble3D val="0"/>
            <c:spPr>
              <a:gradFill>
                <a:gsLst>
                  <a:gs pos="100000">
                    <a:schemeClr val="accent3">
                      <a:lumMod val="60000"/>
                      <a:lumOff val="40000"/>
                    </a:schemeClr>
                  </a:gs>
                  <a:gs pos="0">
                    <a:schemeClr val="accent3"/>
                  </a:gs>
                </a:gsLst>
                <a:lin ang="5400000" scaled="0"/>
              </a:gra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75BB-3742-B03F-5C04B14C446F}"/>
              </c:ext>
            </c:extLst>
          </c:dPt>
          <c:dPt>
            <c:idx val="3"/>
            <c:bubble3D val="0"/>
            <c:spPr>
              <a:gradFill>
                <a:gsLst>
                  <a:gs pos="100000">
                    <a:schemeClr val="accent4">
                      <a:lumMod val="60000"/>
                      <a:lumOff val="40000"/>
                    </a:schemeClr>
                  </a:gs>
                  <a:gs pos="0">
                    <a:schemeClr val="accent4"/>
                  </a:gs>
                </a:gsLst>
                <a:lin ang="5400000" scaled="0"/>
              </a:gra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75BB-3742-B03F-5C04B14C446F}"/>
              </c:ext>
            </c:extLst>
          </c:dPt>
          <c:dPt>
            <c:idx val="4"/>
            <c:bubble3D val="0"/>
            <c:spPr>
              <a:solidFill>
                <a:schemeClr val="accent5">
                  <a:lumMod val="20000"/>
                  <a:lumOff val="8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75BB-3742-B03F-5C04B14C446F}"/>
              </c:ext>
            </c:extLst>
          </c:dPt>
          <c:dPt>
            <c:idx val="5"/>
            <c:bubble3D val="0"/>
            <c:spPr>
              <a:solidFill>
                <a:srgbClr val="00B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75BB-3742-B03F-5C04B14C446F}"/>
              </c:ext>
            </c:extLst>
          </c:dPt>
          <c:dPt>
            <c:idx val="6"/>
            <c:bubble3D val="0"/>
            <c:spPr>
              <a:solidFill>
                <a:srgbClr val="0197B2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75BB-3742-B03F-5C04B14C446F}"/>
              </c:ext>
            </c:extLst>
          </c:dPt>
          <c:dLbls>
            <c:dLbl>
              <c:idx val="0"/>
              <c:layout>
                <c:manualLayout>
                  <c:x val="1.2145491382955121E-3"/>
                  <c:y val="4.0929166261624704E-2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0" i="0" u="none" strike="noStrike" kern="1200" baseline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800" dirty="0">
                        <a:effectLst/>
                      </a:rPr>
                      <a:t>18,033,715,838 </a:t>
                    </a:r>
                    <a:r>
                      <a:rPr lang="en-US" sz="1800" b="1" dirty="0">
                        <a:solidFill>
                          <a:srgbClr val="0070C0"/>
                        </a:solidFill>
                        <a:effectLst/>
                      </a:rPr>
                      <a:t>(16%)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75BB-3742-B03F-5C04B14C446F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2278148245823338E-2"/>
                  <c:y val="-1.4145987701116333E-3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0" i="0" u="none" strike="noStrike" kern="1200" baseline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800" dirty="0">
                        <a:effectLst/>
                      </a:rPr>
                      <a:t>13,366,559,011 </a:t>
                    </a:r>
                    <a:r>
                      <a:rPr lang="en-US" sz="1800" b="1" dirty="0">
                        <a:solidFill>
                          <a:srgbClr val="0070C0"/>
                        </a:solidFill>
                        <a:effectLst/>
                      </a:rPr>
                      <a:t>(12%)</a:t>
                    </a:r>
                  </a:p>
                  <a:p>
                    <a:pPr marL="0" marR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0" i="0" u="none" strike="noStrike" kern="1200" baseline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endParaRPr lang="en-US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75BB-3742-B03F-5C04B14C446F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0" i="0" u="none" strike="noStrike" kern="1200" baseline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800" dirty="0">
                        <a:effectLst/>
                      </a:rPr>
                      <a:t>22,347,000 (</a:t>
                    </a:r>
                    <a:r>
                      <a:rPr lang="en-US" sz="1800" b="1" dirty="0">
                        <a:solidFill>
                          <a:srgbClr val="0070C0"/>
                        </a:solidFill>
                        <a:effectLst/>
                      </a:rPr>
                      <a:t>0.18%</a:t>
                    </a:r>
                    <a:r>
                      <a:rPr lang="en-US" sz="1800" dirty="0">
                        <a:effectLst/>
                      </a:rPr>
                      <a:t>)</a:t>
                    </a:r>
                  </a:p>
                  <a:p>
                    <a:pPr marL="0" marR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0" i="0" u="none" strike="noStrike" kern="1200" baseline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endParaRPr lang="en-US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75BB-3742-B03F-5C04B14C446F}"/>
                </c:ext>
                <c:ext xmlns:c15="http://schemas.microsoft.com/office/drawing/2012/chart" uri="{CE6537A1-D6FC-4f65-9D91-7224C49458BB}"/>
              </c:extLst>
            </c:dLbl>
            <c:dLbl>
              <c:idx val="3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0" i="0" u="none" strike="noStrike" kern="1200" baseline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800" dirty="0">
                        <a:effectLst/>
                      </a:rPr>
                      <a:t>206, 171,442 (</a:t>
                    </a:r>
                    <a:r>
                      <a:rPr lang="en-US" sz="1800" b="1" dirty="0">
                        <a:solidFill>
                          <a:srgbClr val="0070C0"/>
                        </a:solidFill>
                        <a:effectLst/>
                      </a:rPr>
                      <a:t>0.02%</a:t>
                    </a:r>
                    <a:r>
                      <a:rPr lang="en-US" sz="1800" b="1" dirty="0">
                        <a:effectLst/>
                      </a:rPr>
                      <a:t>)</a:t>
                    </a:r>
                    <a:endParaRPr lang="en-US" sz="1800" dirty="0">
                      <a:effectLst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75BB-3742-B03F-5C04B14C446F}"/>
                </c:ex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3.6826616768597703E-3"/>
                  <c:y val="-1.952903463975654E-2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0" i="0" u="none" strike="noStrike" kern="1200" baseline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800" dirty="0">
                        <a:effectLst/>
                      </a:rPr>
                      <a:t>43,764,875,444 </a:t>
                    </a:r>
                    <a:r>
                      <a:rPr lang="en-US" sz="1800" b="1" dirty="0">
                        <a:solidFill>
                          <a:srgbClr val="0070C0"/>
                        </a:solidFill>
                        <a:effectLst/>
                      </a:rPr>
                      <a:t>(40%)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75BB-3742-B03F-5C04B14C446F}"/>
                </c:ext>
                <c:ext xmlns:c15="http://schemas.microsoft.com/office/drawing/2012/chart" uri="{CE6537A1-D6FC-4f65-9D91-7224C49458BB}"/>
              </c:extLst>
            </c:dLbl>
            <c:dLbl>
              <c:idx val="5"/>
              <c:layout>
                <c:manualLayout>
                  <c:x val="1.54465081816926E-2"/>
                  <c:y val="-1.2410057095496312E-3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0" i="0" u="none" strike="noStrike" kern="1200" baseline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800" dirty="0">
                        <a:effectLst/>
                      </a:rPr>
                      <a:t>21,244,450,862 </a:t>
                    </a:r>
                    <a:r>
                      <a:rPr lang="en-US" sz="1800" b="1" dirty="0">
                        <a:solidFill>
                          <a:srgbClr val="0070C0"/>
                        </a:solidFill>
                        <a:effectLst/>
                      </a:rPr>
                      <a:t>(19%)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75BB-3742-B03F-5C04B14C446F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0" i="0" u="none" strike="noStrike" kern="1200" baseline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800" dirty="0">
                        <a:effectLst/>
                      </a:rPr>
                      <a:t>14,713,378,817 (</a:t>
                    </a:r>
                    <a:r>
                      <a:rPr lang="en-US" sz="1800" b="1" dirty="0">
                        <a:solidFill>
                          <a:srgbClr val="0070C0"/>
                        </a:solidFill>
                        <a:effectLst/>
                      </a:rPr>
                      <a:t>13%)</a:t>
                    </a:r>
                    <a:endParaRPr lang="en-US" sz="1800" dirty="0">
                      <a:solidFill>
                        <a:srgbClr val="0070C0"/>
                      </a:solidFill>
                      <a:effectLst/>
                    </a:endParaRPr>
                  </a:p>
                  <a:p>
                    <a:pPr marL="0" marR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0" i="0" u="none" strike="noStrike" kern="1200" baseline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endParaRPr lang="en-US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D-75BB-3742-B03F-5C04B14C446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dk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dk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Sheet1!$A$3:$A$9</c:f>
              <c:strCache>
                <c:ptCount val="7"/>
                <c:pt idx="0">
                  <c:v>MOA</c:v>
                </c:pt>
                <c:pt idx="1">
                  <c:v>MOE</c:v>
                </c:pt>
                <c:pt idx="2">
                  <c:v>MOTRL and MOI</c:v>
                </c:pt>
                <c:pt idx="3">
                  <c:v>MOWSA</c:v>
                </c:pt>
                <c:pt idx="4">
                  <c:v>MOH</c:v>
                </c:pt>
                <c:pt idx="5">
                  <c:v>MOWE</c:v>
                </c:pt>
                <c:pt idx="6">
                  <c:v>Others </c:v>
                </c:pt>
              </c:strCache>
            </c:strRef>
          </c:cat>
          <c:val>
            <c:numRef>
              <c:f>Sheet1!$B$3:$B$9</c:f>
              <c:numCache>
                <c:formatCode>_(* #,##0.00_);_(* \(#,##0.00\);_(* "-"??_);_(@_)</c:formatCode>
                <c:ptCount val="7"/>
                <c:pt idx="0">
                  <c:v>18033715838</c:v>
                </c:pt>
                <c:pt idx="1">
                  <c:v>13366559011</c:v>
                </c:pt>
                <c:pt idx="2">
                  <c:v>22347000</c:v>
                </c:pt>
                <c:pt idx="3">
                  <c:v>206171442</c:v>
                </c:pt>
                <c:pt idx="4">
                  <c:v>43764875444</c:v>
                </c:pt>
                <c:pt idx="5">
                  <c:v>21244450862</c:v>
                </c:pt>
                <c:pt idx="6">
                  <c:v>14713378817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E-75BB-3742-B03F-5C04B14C446F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r"/>
      <c:overlay val="0"/>
      <c:spPr>
        <a:solidFill>
          <a:schemeClr val="lt1">
            <a:alpha val="50000"/>
          </a:schemeClr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3200"/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'[Agri and PSNP result March 12 2023 .xlsx]Agri_Summary2'!$B$57</c:f>
              <c:strCache>
                <c:ptCount val="1"/>
                <c:pt idx="0">
                  <c:v>HH consumption</c:v>
                </c:pt>
              </c:strCache>
            </c:strRef>
          </c:tx>
          <c:spPr>
            <a:solidFill>
              <a:srgbClr val="0197B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sz="12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.xlsx]Agri_Summary2'!$A$58:$A$63</c:f>
              <c:strCache>
                <c:ptCount val="6"/>
                <c:pt idx="0">
                  <c:v>Cereals</c:v>
                </c:pt>
                <c:pt idx="1">
                  <c:v>Pulses</c:v>
                </c:pt>
                <c:pt idx="2">
                  <c:v>Oil crops</c:v>
                </c:pt>
                <c:pt idx="3">
                  <c:v>Root and tubers</c:v>
                </c:pt>
                <c:pt idx="4">
                  <c:v>Vegetables</c:v>
                </c:pt>
                <c:pt idx="5">
                  <c:v>Fruits</c:v>
                </c:pt>
              </c:strCache>
            </c:strRef>
          </c:cat>
          <c:val>
            <c:numRef>
              <c:f>'[Agri and PSNP result March 12 2023 .xlsx]Agri_Summary2'!$B$58:$B$63</c:f>
              <c:numCache>
                <c:formatCode>0</c:formatCode>
                <c:ptCount val="6"/>
                <c:pt idx="0">
                  <c:v>67.2</c:v>
                </c:pt>
                <c:pt idx="1">
                  <c:v>64.099999999999994</c:v>
                </c:pt>
                <c:pt idx="2">
                  <c:v>26.8</c:v>
                </c:pt>
                <c:pt idx="3">
                  <c:v>73.5</c:v>
                </c:pt>
                <c:pt idx="4">
                  <c:v>53.9</c:v>
                </c:pt>
                <c:pt idx="5">
                  <c:v>46.9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867B-4780-AC8F-7FAEF3681C12}"/>
            </c:ext>
          </c:extLst>
        </c:ser>
        <c:ser>
          <c:idx val="1"/>
          <c:order val="1"/>
          <c:tx>
            <c:strRef>
              <c:f>'[Agri and PSNP result March 12 2023 .xlsx]Agri_Summary2'!$C$57</c:f>
              <c:strCache>
                <c:ptCount val="1"/>
                <c:pt idx="0">
                  <c:v>Sale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sz="12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.xlsx]Agri_Summary2'!$A$58:$A$63</c:f>
              <c:strCache>
                <c:ptCount val="6"/>
                <c:pt idx="0">
                  <c:v>Cereals</c:v>
                </c:pt>
                <c:pt idx="1">
                  <c:v>Pulses</c:v>
                </c:pt>
                <c:pt idx="2">
                  <c:v>Oil crops</c:v>
                </c:pt>
                <c:pt idx="3">
                  <c:v>Root and tubers</c:v>
                </c:pt>
                <c:pt idx="4">
                  <c:v>Vegetables</c:v>
                </c:pt>
                <c:pt idx="5">
                  <c:v>Fruits</c:v>
                </c:pt>
              </c:strCache>
            </c:strRef>
          </c:cat>
          <c:val>
            <c:numRef>
              <c:f>'[Agri and PSNP result March 12 2023 .xlsx]Agri_Summary2'!$C$58:$C$63</c:f>
              <c:numCache>
                <c:formatCode>0</c:formatCode>
                <c:ptCount val="6"/>
                <c:pt idx="0">
                  <c:v>23.7</c:v>
                </c:pt>
                <c:pt idx="1">
                  <c:v>26.6</c:v>
                </c:pt>
                <c:pt idx="2">
                  <c:v>58.9</c:v>
                </c:pt>
                <c:pt idx="3">
                  <c:v>20.399999999999999</c:v>
                </c:pt>
                <c:pt idx="4">
                  <c:v>42.5</c:v>
                </c:pt>
                <c:pt idx="5">
                  <c:v>50.5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867B-4780-AC8F-7FAEF3681C12}"/>
            </c:ext>
          </c:extLst>
        </c:ser>
        <c:ser>
          <c:idx val="2"/>
          <c:order val="2"/>
          <c:tx>
            <c:strRef>
              <c:f>'[Agri and PSNP result March 12 2023 .xlsx]Agri_Summary2'!$D$57</c:f>
              <c:strCache>
                <c:ptCount val="1"/>
                <c:pt idx="0">
                  <c:v>Other</c:v>
                </c:pt>
              </c:strCache>
            </c:strRef>
          </c:tx>
          <c:spPr>
            <a:solidFill>
              <a:srgbClr val="2874A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sz="12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.xlsx]Agri_Summary2'!$A$58:$A$63</c:f>
              <c:strCache>
                <c:ptCount val="6"/>
                <c:pt idx="0">
                  <c:v>Cereals</c:v>
                </c:pt>
                <c:pt idx="1">
                  <c:v>Pulses</c:v>
                </c:pt>
                <c:pt idx="2">
                  <c:v>Oil crops</c:v>
                </c:pt>
                <c:pt idx="3">
                  <c:v>Root and tubers</c:v>
                </c:pt>
                <c:pt idx="4">
                  <c:v>Vegetables</c:v>
                </c:pt>
                <c:pt idx="5">
                  <c:v>Fruits</c:v>
                </c:pt>
              </c:strCache>
            </c:strRef>
          </c:cat>
          <c:val>
            <c:numRef>
              <c:f>'[Agri and PSNP result March 12 2023 .xlsx]Agri_Summary2'!$D$58:$D$63</c:f>
              <c:numCache>
                <c:formatCode>0</c:formatCode>
                <c:ptCount val="6"/>
                <c:pt idx="0">
                  <c:v>9.1</c:v>
                </c:pt>
                <c:pt idx="1">
                  <c:v>9.4</c:v>
                </c:pt>
                <c:pt idx="2">
                  <c:v>14.3</c:v>
                </c:pt>
                <c:pt idx="3">
                  <c:v>8.6</c:v>
                </c:pt>
                <c:pt idx="4">
                  <c:v>3.6</c:v>
                </c:pt>
                <c:pt idx="5">
                  <c:v>2.5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867B-4780-AC8F-7FAEF3681C1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2"/>
        <c:overlap val="100"/>
        <c:axId val="241258624"/>
        <c:axId val="241253528"/>
      </c:barChart>
      <c:catAx>
        <c:axId val="24125862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241253528"/>
        <c:crosses val="autoZero"/>
        <c:auto val="1"/>
        <c:lblAlgn val="ctr"/>
        <c:lblOffset val="100"/>
        <c:noMultiLvlLbl val="0"/>
      </c:catAx>
      <c:valAx>
        <c:axId val="241253528"/>
        <c:scaling>
          <c:orientation val="minMax"/>
          <c:max val="100"/>
        </c:scaling>
        <c:delete val="0"/>
        <c:axPos val="t"/>
        <c:title>
          <c:tx>
            <c:rich>
              <a:bodyPr rot="0" vert="horz"/>
              <a:lstStyle/>
              <a:p>
                <a:pPr>
                  <a:defRPr sz="1100"/>
                </a:pPr>
                <a:r>
                  <a:rPr lang="en-US" sz="1100" dirty="0"/>
                  <a:t>Percentage share </a:t>
                </a:r>
                <a:r>
                  <a:rPr lang="en-US" sz="1100" dirty="0" smtClean="0"/>
                  <a:t>of cereal  </a:t>
                </a:r>
                <a:r>
                  <a:rPr lang="en-US" sz="1100" dirty="0"/>
                  <a:t>consumption, sale and for other use from the total harvest among households who produce the following crops (%)</a:t>
                </a:r>
              </a:p>
            </c:rich>
          </c:tx>
          <c:layout>
            <c:manualLayout>
              <c:xMode val="edge"/>
              <c:yMode val="edge"/>
              <c:x val="0.13549662846910418"/>
              <c:y val="3.5893772954046596E-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2412586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>
          <a:latin typeface="Calibri" panose="020F0502020204030204" pitchFamily="34" charset="0"/>
          <a:cs typeface="Calibri" panose="020F0502020204030204" pitchFamily="34" charset="0"/>
        </a:defRPr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100"/>
            </a:pPr>
            <a:r>
              <a:rPr lang="en-US" sz="1100"/>
              <a:t>Percentage of any animal source food (ASF) production among households who who owned/involved in livestock activities(%)</a:t>
            </a:r>
          </a:p>
        </c:rich>
      </c:tx>
      <c:layout>
        <c:manualLayout>
          <c:xMode val="edge"/>
          <c:yMode val="edge"/>
          <c:x val="0.26774650541712058"/>
          <c:y val="8.314950569810492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8193918065222023"/>
          <c:y val="0.16650125280661221"/>
          <c:w val="0.66325281837822325"/>
          <c:h val="0.8027832182838528"/>
        </c:manualLayout>
      </c:layout>
      <c:barChart>
        <c:barDir val="bar"/>
        <c:grouping val="stacked"/>
        <c:varyColors val="0"/>
        <c:ser>
          <c:idx val="0"/>
          <c:order val="0"/>
          <c:invertIfNegative val="0"/>
          <c:dPt>
            <c:idx val="12"/>
            <c:invertIfNegative val="0"/>
            <c:bubble3D val="0"/>
            <c:spPr>
              <a:solidFill>
                <a:srgbClr val="FFC000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627-47A2-9B4F-2940CDBFA6FD}"/>
              </c:ext>
            </c:extLst>
          </c:dPt>
          <c:dPt>
            <c:idx val="13"/>
            <c:invertIfNegative val="0"/>
            <c:bubble3D val="0"/>
            <c:spPr>
              <a:solidFill>
                <a:srgbClr val="FFC000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627-47A2-9B4F-2940CDBFA6FD}"/>
              </c:ext>
            </c:extLst>
          </c:dPt>
          <c:dPt>
            <c:idx val="15"/>
            <c:invertIfNegative val="0"/>
            <c:bubble3D val="0"/>
            <c:spPr>
              <a:solidFill>
                <a:srgbClr val="92D050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5627-47A2-9B4F-2940CDBFA6F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.xlsx]Agri_Summary2'!$A$102:$A$117</c:f>
              <c:strCache>
                <c:ptCount val="16"/>
                <c:pt idx="0">
                  <c:v>Afar</c:v>
                </c:pt>
                <c:pt idx="1">
                  <c:v>Amhara</c:v>
                </c:pt>
                <c:pt idx="2">
                  <c:v>Oromia</c:v>
                </c:pt>
                <c:pt idx="3">
                  <c:v>Somali</c:v>
                </c:pt>
                <c:pt idx="4">
                  <c:v>Benishangul-Gumz</c:v>
                </c:pt>
                <c:pt idx="5">
                  <c:v>SNNP</c:v>
                </c:pt>
                <c:pt idx="6">
                  <c:v>Gambela</c:v>
                </c:pt>
                <c:pt idx="7">
                  <c:v>Harari</c:v>
                </c:pt>
                <c:pt idx="8">
                  <c:v>Addis Adaba</c:v>
                </c:pt>
                <c:pt idx="9">
                  <c:v>Dire Dawa</c:v>
                </c:pt>
                <c:pt idx="10">
                  <c:v>Sidama</c:v>
                </c:pt>
                <c:pt idx="12">
                  <c:v>Urban</c:v>
                </c:pt>
                <c:pt idx="13">
                  <c:v>Rural</c:v>
                </c:pt>
                <c:pt idx="15">
                  <c:v>Total</c:v>
                </c:pt>
              </c:strCache>
            </c:strRef>
          </c:cat>
          <c:val>
            <c:numRef>
              <c:f>'[Agri and PSNP result March 12 2023 .xlsx]Agri_Summary2'!$B$102:$B$117</c:f>
              <c:numCache>
                <c:formatCode>0</c:formatCode>
                <c:ptCount val="16"/>
                <c:pt idx="0">
                  <c:v>24.900000000000006</c:v>
                </c:pt>
                <c:pt idx="1">
                  <c:v>18.299999999999997</c:v>
                </c:pt>
                <c:pt idx="2">
                  <c:v>21</c:v>
                </c:pt>
                <c:pt idx="3">
                  <c:v>28.799999999999997</c:v>
                </c:pt>
                <c:pt idx="4">
                  <c:v>47.1</c:v>
                </c:pt>
                <c:pt idx="5">
                  <c:v>39.5</c:v>
                </c:pt>
                <c:pt idx="6">
                  <c:v>31.200000000000003</c:v>
                </c:pt>
                <c:pt idx="7">
                  <c:v>20.200000000000003</c:v>
                </c:pt>
                <c:pt idx="8">
                  <c:v>75.900000000000006</c:v>
                </c:pt>
                <c:pt idx="9">
                  <c:v>10.299999999999997</c:v>
                </c:pt>
                <c:pt idx="10">
                  <c:v>49.3</c:v>
                </c:pt>
                <c:pt idx="12">
                  <c:v>27.299999999999997</c:v>
                </c:pt>
                <c:pt idx="13">
                  <c:v>24.700000000000003</c:v>
                </c:pt>
                <c:pt idx="15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5627-47A2-9B4F-2940CDBFA6F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9"/>
        <c:overlap val="100"/>
        <c:axId val="241255096"/>
        <c:axId val="241254704"/>
      </c:barChart>
      <c:catAx>
        <c:axId val="2412550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crossAx val="241254704"/>
        <c:crosses val="autoZero"/>
        <c:auto val="1"/>
        <c:lblAlgn val="ctr"/>
        <c:lblOffset val="100"/>
        <c:noMultiLvlLbl val="0"/>
      </c:catAx>
      <c:valAx>
        <c:axId val="241254704"/>
        <c:scaling>
          <c:orientation val="minMax"/>
          <c:max val="100"/>
        </c:scaling>
        <c:delete val="0"/>
        <c:axPos val="t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0" sourceLinked="1"/>
        <c:majorTickMark val="none"/>
        <c:minorTickMark val="none"/>
        <c:tickLblPos val="low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241255096"/>
        <c:crosses val="autoZero"/>
        <c:crossBetween val="between"/>
      </c:valAx>
      <c:spPr>
        <a:noFill/>
        <a:ln w="0"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 w="9525" cap="flat" cmpd="sng" algn="ctr">
      <a:noFill/>
      <a:round/>
    </a:ln>
    <a:effectLst/>
  </c:spPr>
  <c:txPr>
    <a:bodyPr/>
    <a:lstStyle/>
    <a:p>
      <a:pPr>
        <a:defRPr>
          <a:latin typeface="Calibri" panose="020F0502020204030204" pitchFamily="34" charset="0"/>
          <a:cs typeface="Calibri" panose="020F0502020204030204" pitchFamily="34" charset="0"/>
        </a:defRPr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'[Agri and PSNP result March 12 2023 .xlsx]Agri_Summary2'!$B$135</c:f>
              <c:strCache>
                <c:ptCount val="1"/>
                <c:pt idx="0">
                  <c:v>HH consumption</c:v>
                </c:pt>
              </c:strCache>
            </c:strRef>
          </c:tx>
          <c:spPr>
            <a:solidFill>
              <a:srgbClr val="0197B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.xlsx]Agri_Summary2'!$A$136:$A$138</c:f>
              <c:strCache>
                <c:ptCount val="3"/>
                <c:pt idx="0">
                  <c:v>Dairy product </c:v>
                </c:pt>
                <c:pt idx="1">
                  <c:v>Meat, poultry or fish </c:v>
                </c:pt>
                <c:pt idx="2">
                  <c:v>Eggs </c:v>
                </c:pt>
              </c:strCache>
            </c:strRef>
          </c:cat>
          <c:val>
            <c:numRef>
              <c:f>'[Agri and PSNP result March 12 2023 .xlsx]Agri_Summary2'!$B$136:$B$138</c:f>
              <c:numCache>
                <c:formatCode>0</c:formatCode>
                <c:ptCount val="3"/>
                <c:pt idx="0">
                  <c:v>81.5</c:v>
                </c:pt>
                <c:pt idx="1">
                  <c:v>54.7</c:v>
                </c:pt>
                <c:pt idx="2">
                  <c:v>46.5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0B23-4670-AD55-0DAE3F45BF64}"/>
            </c:ext>
          </c:extLst>
        </c:ser>
        <c:ser>
          <c:idx val="1"/>
          <c:order val="1"/>
          <c:tx>
            <c:strRef>
              <c:f>'[Agri and PSNP result March 12 2023 .xlsx]Agri_Summary2'!$C$135</c:f>
              <c:strCache>
                <c:ptCount val="1"/>
                <c:pt idx="0">
                  <c:v>Sale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.xlsx]Agri_Summary2'!$A$136:$A$138</c:f>
              <c:strCache>
                <c:ptCount val="3"/>
                <c:pt idx="0">
                  <c:v>Dairy product </c:v>
                </c:pt>
                <c:pt idx="1">
                  <c:v>Meat, poultry or fish </c:v>
                </c:pt>
                <c:pt idx="2">
                  <c:v>Eggs </c:v>
                </c:pt>
              </c:strCache>
            </c:strRef>
          </c:cat>
          <c:val>
            <c:numRef>
              <c:f>'[Agri and PSNP result March 12 2023 .xlsx]Agri_Summary2'!$C$136:$C$138</c:f>
              <c:numCache>
                <c:formatCode>0</c:formatCode>
                <c:ptCount val="3"/>
                <c:pt idx="0">
                  <c:v>16.7</c:v>
                </c:pt>
                <c:pt idx="1">
                  <c:v>43</c:v>
                </c:pt>
                <c:pt idx="2">
                  <c:v>47.5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0B23-4670-AD55-0DAE3F45BF64}"/>
            </c:ext>
          </c:extLst>
        </c:ser>
        <c:ser>
          <c:idx val="2"/>
          <c:order val="2"/>
          <c:tx>
            <c:strRef>
              <c:f>'[Agri and PSNP result March 12 2023 .xlsx]Agri_Summary2'!$D$135</c:f>
              <c:strCache>
                <c:ptCount val="1"/>
                <c:pt idx="0">
                  <c:v>Other</c:v>
                </c:pt>
              </c:strCache>
            </c:strRef>
          </c:tx>
          <c:spPr>
            <a:solidFill>
              <a:srgbClr val="2874A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.xlsx]Agri_Summary2'!$A$136:$A$138</c:f>
              <c:strCache>
                <c:ptCount val="3"/>
                <c:pt idx="0">
                  <c:v>Dairy product </c:v>
                </c:pt>
                <c:pt idx="1">
                  <c:v>Meat, poultry or fish </c:v>
                </c:pt>
                <c:pt idx="2">
                  <c:v>Eggs </c:v>
                </c:pt>
              </c:strCache>
            </c:strRef>
          </c:cat>
          <c:val>
            <c:numRef>
              <c:f>'[Agri and PSNP result March 12 2023 .xlsx]Agri_Summary2'!$D$136:$D$138</c:f>
              <c:numCache>
                <c:formatCode>0</c:formatCode>
                <c:ptCount val="3"/>
                <c:pt idx="0">
                  <c:v>1.8</c:v>
                </c:pt>
                <c:pt idx="1">
                  <c:v>2.2000000000000002</c:v>
                </c:pt>
                <c:pt idx="2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0B23-4670-AD55-0DAE3F45BF6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2"/>
        <c:overlap val="100"/>
        <c:axId val="241256272"/>
        <c:axId val="241257056"/>
      </c:barChart>
      <c:catAx>
        <c:axId val="2412562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241257056"/>
        <c:crosses val="autoZero"/>
        <c:auto val="1"/>
        <c:lblAlgn val="ctr"/>
        <c:lblOffset val="100"/>
        <c:noMultiLvlLbl val="0"/>
      </c:catAx>
      <c:valAx>
        <c:axId val="241257056"/>
        <c:scaling>
          <c:orientation val="minMax"/>
          <c:max val="100"/>
        </c:scaling>
        <c:delete val="0"/>
        <c:axPos val="t"/>
        <c:title>
          <c:tx>
            <c:rich>
              <a:bodyPr rot="0" vert="horz"/>
              <a:lstStyle/>
              <a:p>
                <a:pPr>
                  <a:defRPr/>
                </a:pPr>
                <a:r>
                  <a:rPr lang="en-US" dirty="0"/>
                  <a:t>Percentage share of </a:t>
                </a:r>
                <a:r>
                  <a:rPr lang="en-US" dirty="0" smtClean="0"/>
                  <a:t> dairy, meat/fish/poultry consumption</a:t>
                </a:r>
                <a:r>
                  <a:rPr lang="en-US" dirty="0"/>
                  <a:t>, sale and for other use from the total harvest among households who produce the following products  (%)</a:t>
                </a:r>
              </a:p>
            </c:rich>
          </c:tx>
          <c:layout>
            <c:manualLayout>
              <c:xMode val="edge"/>
              <c:yMode val="edge"/>
              <c:x val="0.15052313385915644"/>
              <c:y val="4.3360427820269727E-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241256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>
          <a:latin typeface="Calibri" panose="020F0502020204030204" pitchFamily="34" charset="0"/>
          <a:cs typeface="Calibri" panose="020F0502020204030204" pitchFamily="34" charset="0"/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 sz="1100"/>
            </a:pPr>
            <a:r>
              <a:rPr lang="en-US" sz="1100"/>
              <a:t>Percentage  households who produce Diary, Meat/fish/poultry/ among households who own/involved in livestock activities, Ethiopia(%)</a:t>
            </a:r>
          </a:p>
        </c:rich>
      </c:tx>
      <c:layout>
        <c:manualLayout>
          <c:xMode val="edge"/>
          <c:yMode val="edge"/>
          <c:x val="0.22412960969426224"/>
          <c:y val="2.144778670697349E-2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'[Agri and PSNP result March 12 2023 .xlsx]Agri_Summary2'!$A$84</c:f>
              <c:strCache>
                <c:ptCount val="1"/>
                <c:pt idx="0">
                  <c:v>Percentage  households who produce Diary, Meat/fish/poultry/ among households who own involved in livestock activities, Ethiopia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smtClean="0"/>
                      <a:t>16.5%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 smtClean="0"/>
                      <a:t>5.6%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smtClean="0"/>
                      <a:t>11%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.xlsx]Agri_Summary2'!$A$85:$A$87</c:f>
              <c:strCache>
                <c:ptCount val="3"/>
                <c:pt idx="0">
                  <c:v>Dairy product </c:v>
                </c:pt>
                <c:pt idx="1">
                  <c:v>Meat, poultry or fish </c:v>
                </c:pt>
                <c:pt idx="2">
                  <c:v>Eggs </c:v>
                </c:pt>
              </c:strCache>
            </c:strRef>
          </c:cat>
          <c:val>
            <c:numRef>
              <c:f>'[Agri and PSNP result March 12 2023 .xlsx]Agri_Summary2'!$B$85:$B$87</c:f>
              <c:numCache>
                <c:formatCode>General</c:formatCode>
                <c:ptCount val="3"/>
                <c:pt idx="0">
                  <c:v>16.5</c:v>
                </c:pt>
                <c:pt idx="1">
                  <c:v>5.6</c:v>
                </c:pt>
                <c:pt idx="2">
                  <c:v>11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1108-46D2-8505-C014636A99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72"/>
        <c:axId val="241253920"/>
        <c:axId val="241258232"/>
      </c:barChart>
      <c:catAx>
        <c:axId val="24125392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241258232"/>
        <c:crosses val="autoZero"/>
        <c:auto val="1"/>
        <c:lblAlgn val="ctr"/>
        <c:lblOffset val="100"/>
        <c:noMultiLvlLbl val="0"/>
      </c:catAx>
      <c:valAx>
        <c:axId val="241258232"/>
        <c:scaling>
          <c:orientation val="minMax"/>
          <c:max val="50"/>
        </c:scaling>
        <c:delete val="0"/>
        <c:axPos val="t"/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241253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>
          <a:latin typeface="Calibri" panose="020F0502020204030204" pitchFamily="34" charset="0"/>
          <a:cs typeface="Calibri" panose="020F0502020204030204" pitchFamily="34" charset="0"/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9"/>
    </mc:Choice>
    <mc:Fallback>
      <c:style val="19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Sheet3!$C$23</c:f>
              <c:strCache>
                <c:ptCount val="1"/>
                <c:pt idx="0">
                  <c:v>Received vitamin A supplements (6-59 months)</c:v>
                </c:pt>
              </c:strCache>
            </c:strRef>
          </c:tx>
          <c:spPr>
            <a:solidFill>
              <a:srgbClr val="0097B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Sheet3!$B$24:$B$38</c:f>
              <c:strCache>
                <c:ptCount val="15"/>
                <c:pt idx="0">
                  <c:v>Afar</c:v>
                </c:pt>
                <c:pt idx="1">
                  <c:v>Amhara</c:v>
                </c:pt>
                <c:pt idx="2">
                  <c:v>Oromia</c:v>
                </c:pt>
                <c:pt idx="3">
                  <c:v>Somali</c:v>
                </c:pt>
                <c:pt idx="4">
                  <c:v>SNNP</c:v>
                </c:pt>
                <c:pt idx="5">
                  <c:v>Gambela</c:v>
                </c:pt>
                <c:pt idx="6">
                  <c:v>Harari</c:v>
                </c:pt>
                <c:pt idx="7">
                  <c:v>Addis Adaba</c:v>
                </c:pt>
                <c:pt idx="8">
                  <c:v>Dire Dawa</c:v>
                </c:pt>
                <c:pt idx="9">
                  <c:v>Sidama</c:v>
                </c:pt>
                <c:pt idx="11">
                  <c:v>Urban</c:v>
                </c:pt>
                <c:pt idx="12">
                  <c:v>rural</c:v>
                </c:pt>
                <c:pt idx="14">
                  <c:v>Total</c:v>
                </c:pt>
              </c:strCache>
            </c:strRef>
          </c:cat>
          <c:val>
            <c:numRef>
              <c:f>Sheet3!$C$24:$C$38</c:f>
              <c:numCache>
                <c:formatCode>General</c:formatCode>
                <c:ptCount val="15"/>
                <c:pt idx="0">
                  <c:v>12</c:v>
                </c:pt>
                <c:pt idx="1">
                  <c:v>16</c:v>
                </c:pt>
                <c:pt idx="2">
                  <c:v>21</c:v>
                </c:pt>
                <c:pt idx="3">
                  <c:v>5</c:v>
                </c:pt>
                <c:pt idx="4">
                  <c:v>15</c:v>
                </c:pt>
                <c:pt idx="5">
                  <c:v>11</c:v>
                </c:pt>
                <c:pt idx="6">
                  <c:v>32</c:v>
                </c:pt>
                <c:pt idx="7">
                  <c:v>51</c:v>
                </c:pt>
                <c:pt idx="8">
                  <c:v>34</c:v>
                </c:pt>
                <c:pt idx="9">
                  <c:v>9</c:v>
                </c:pt>
                <c:pt idx="11">
                  <c:v>30</c:v>
                </c:pt>
                <c:pt idx="12">
                  <c:v>15</c:v>
                </c:pt>
                <c:pt idx="14">
                  <c:v>19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A26-6347-B5AF-08517EEFA25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41259408"/>
        <c:axId val="241260192"/>
      </c:barChart>
      <c:catAx>
        <c:axId val="24125940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crossAx val="241260192"/>
        <c:crosses val="autoZero"/>
        <c:auto val="1"/>
        <c:lblAlgn val="ctr"/>
        <c:lblOffset val="100"/>
        <c:noMultiLvlLbl val="0"/>
      </c:catAx>
      <c:valAx>
        <c:axId val="2412601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241259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Sheet4!$B$1</c:f>
              <c:strCache>
                <c:ptCount val="1"/>
                <c:pt idx="0">
                  <c:v>Received deworming tablets  (24-59 months)</c:v>
                </c:pt>
              </c:strCache>
            </c:strRef>
          </c:tx>
          <c:spPr>
            <a:solidFill>
              <a:srgbClr val="ED7D3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Sheet4!$A$2:$A$17</c:f>
              <c:strCache>
                <c:ptCount val="16"/>
                <c:pt idx="0">
                  <c:v>Afar</c:v>
                </c:pt>
                <c:pt idx="1">
                  <c:v>Amhara</c:v>
                </c:pt>
                <c:pt idx="2">
                  <c:v>Oromia</c:v>
                </c:pt>
                <c:pt idx="3">
                  <c:v>Somali</c:v>
                </c:pt>
                <c:pt idx="4">
                  <c:v>Benishangul-Gumz</c:v>
                </c:pt>
                <c:pt idx="5">
                  <c:v>SNNP</c:v>
                </c:pt>
                <c:pt idx="6">
                  <c:v>Gambela</c:v>
                </c:pt>
                <c:pt idx="7">
                  <c:v>Harari</c:v>
                </c:pt>
                <c:pt idx="8">
                  <c:v>Addis Adaba</c:v>
                </c:pt>
                <c:pt idx="9">
                  <c:v>Dire Dawa</c:v>
                </c:pt>
                <c:pt idx="10">
                  <c:v>Sidama</c:v>
                </c:pt>
                <c:pt idx="12">
                  <c:v>Urban</c:v>
                </c:pt>
                <c:pt idx="13">
                  <c:v>rural</c:v>
                </c:pt>
                <c:pt idx="15">
                  <c:v>Total</c:v>
                </c:pt>
              </c:strCache>
            </c:strRef>
          </c:cat>
          <c:val>
            <c:numRef>
              <c:f>Sheet4!$B$2:$B$17</c:f>
              <c:numCache>
                <c:formatCode>General</c:formatCode>
                <c:ptCount val="16"/>
                <c:pt idx="0">
                  <c:v>12</c:v>
                </c:pt>
                <c:pt idx="1">
                  <c:v>15</c:v>
                </c:pt>
                <c:pt idx="2">
                  <c:v>29</c:v>
                </c:pt>
                <c:pt idx="3">
                  <c:v>6</c:v>
                </c:pt>
                <c:pt idx="4">
                  <c:v>35</c:v>
                </c:pt>
                <c:pt idx="5">
                  <c:v>15</c:v>
                </c:pt>
                <c:pt idx="6">
                  <c:v>15</c:v>
                </c:pt>
                <c:pt idx="7">
                  <c:v>32</c:v>
                </c:pt>
                <c:pt idx="8">
                  <c:v>46</c:v>
                </c:pt>
                <c:pt idx="9">
                  <c:v>19</c:v>
                </c:pt>
                <c:pt idx="10">
                  <c:v>13</c:v>
                </c:pt>
                <c:pt idx="12">
                  <c:v>28</c:v>
                </c:pt>
                <c:pt idx="13">
                  <c:v>20</c:v>
                </c:pt>
                <c:pt idx="15">
                  <c:v>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7CD-3749-9B83-88274A185C5A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41253136"/>
        <c:axId val="241254312"/>
      </c:barChart>
      <c:catAx>
        <c:axId val="2412531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crossAx val="241254312"/>
        <c:crosses val="autoZero"/>
        <c:auto val="1"/>
        <c:lblAlgn val="ctr"/>
        <c:lblOffset val="100"/>
        <c:noMultiLvlLbl val="0"/>
      </c:catAx>
      <c:valAx>
        <c:axId val="2412543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241253136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Salt!$C$3</c:f>
              <c:strCache>
                <c:ptCount val="1"/>
                <c:pt idx="0">
                  <c:v>Prevalence   of Iodized Salt  coverage </c:v>
                </c:pt>
              </c:strCache>
            </c:strRef>
          </c:tx>
          <c:spPr>
            <a:solidFill>
              <a:srgbClr val="0097B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Salt!$B$4:$B$19</c:f>
              <c:strCache>
                <c:ptCount val="16"/>
                <c:pt idx="1">
                  <c:v>Afar</c:v>
                </c:pt>
                <c:pt idx="2">
                  <c:v>Amhara</c:v>
                </c:pt>
                <c:pt idx="3">
                  <c:v>Oromia</c:v>
                </c:pt>
                <c:pt idx="4">
                  <c:v>Somali</c:v>
                </c:pt>
                <c:pt idx="5">
                  <c:v>Benishangul-Gumz</c:v>
                </c:pt>
                <c:pt idx="6">
                  <c:v>SNNP</c:v>
                </c:pt>
                <c:pt idx="7">
                  <c:v>Gambela</c:v>
                </c:pt>
                <c:pt idx="8">
                  <c:v>Harari</c:v>
                </c:pt>
                <c:pt idx="9">
                  <c:v>Addis Adaba</c:v>
                </c:pt>
                <c:pt idx="10">
                  <c:v>Dire Dawa</c:v>
                </c:pt>
                <c:pt idx="11">
                  <c:v>Sidama</c:v>
                </c:pt>
                <c:pt idx="12">
                  <c:v>Residence</c:v>
                </c:pt>
                <c:pt idx="13">
                  <c:v>Urban</c:v>
                </c:pt>
                <c:pt idx="14">
                  <c:v>Rural</c:v>
                </c:pt>
                <c:pt idx="15">
                  <c:v>Total</c:v>
                </c:pt>
              </c:strCache>
            </c:strRef>
          </c:cat>
          <c:val>
            <c:numRef>
              <c:f>Salt!$C$4:$C$19</c:f>
              <c:numCache>
                <c:formatCode>0</c:formatCode>
                <c:ptCount val="16"/>
                <c:pt idx="1">
                  <c:v>97.1</c:v>
                </c:pt>
                <c:pt idx="2">
                  <c:v>99.1</c:v>
                </c:pt>
                <c:pt idx="3">
                  <c:v>100</c:v>
                </c:pt>
                <c:pt idx="4">
                  <c:v>97</c:v>
                </c:pt>
                <c:pt idx="5">
                  <c:v>100</c:v>
                </c:pt>
                <c:pt idx="6">
                  <c:v>100</c:v>
                </c:pt>
                <c:pt idx="7">
                  <c:v>100</c:v>
                </c:pt>
                <c:pt idx="8">
                  <c:v>99.1</c:v>
                </c:pt>
                <c:pt idx="9">
                  <c:v>100</c:v>
                </c:pt>
                <c:pt idx="10">
                  <c:v>99.8</c:v>
                </c:pt>
                <c:pt idx="11">
                  <c:v>98.6</c:v>
                </c:pt>
                <c:pt idx="13">
                  <c:v>99.7</c:v>
                </c:pt>
                <c:pt idx="14">
                  <c:v>99.5</c:v>
                </c:pt>
                <c:pt idx="15">
                  <c:v>99.5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A4F6-B546-B8EE-0286040BDBE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241569408"/>
        <c:axId val="241562352"/>
      </c:barChart>
      <c:catAx>
        <c:axId val="24156940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sz="1100"/>
            </a:pPr>
            <a:endParaRPr lang="en-US"/>
          </a:p>
        </c:txPr>
        <c:crossAx val="241562352"/>
        <c:crosses val="autoZero"/>
        <c:auto val="1"/>
        <c:lblAlgn val="ctr"/>
        <c:lblOffset val="100"/>
        <c:noMultiLvlLbl val="0"/>
      </c:catAx>
      <c:valAx>
        <c:axId val="241562352"/>
        <c:scaling>
          <c:orientation val="minMax"/>
        </c:scaling>
        <c:delete val="0"/>
        <c:axPos val="l"/>
        <c:numFmt formatCode="0" sourceLinked="1"/>
        <c:majorTickMark val="none"/>
        <c:minorTickMark val="none"/>
        <c:tickLblPos val="nextTo"/>
        <c:crossAx val="241569408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600" b="1">
                <a:solidFill>
                  <a:schemeClr val="tx1"/>
                </a:solidFill>
              </a:rPr>
              <a:t>Coverage of food/cash assistance (%)</a:t>
            </a:r>
          </a:p>
        </c:rich>
      </c:tx>
      <c:layout>
        <c:manualLayout>
          <c:xMode val="edge"/>
          <c:yMode val="edge"/>
          <c:x val="0.25684562625919177"/>
          <c:y val="1.8100249252442878E-4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631814145908342"/>
          <c:y val="0.14142797367720339"/>
          <c:w val="0.73765457756442165"/>
          <c:h val="0.715722165164137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'[Agri and PSNP result March 12 2023 .xlsx]PSNP_new'!$C$2</c:f>
              <c:strCache>
                <c:ptCount val="1"/>
                <c:pt idx="0">
                  <c:v>HHs receive any kind of food or cash assistance from the government, NGO, or othher agencies</c:v>
                </c:pt>
              </c:strCache>
            </c:strRef>
          </c:tx>
          <c:spPr>
            <a:solidFill>
              <a:srgbClr val="0197B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.xlsx]PSNP_new'!$B$3:$B$18</c:f>
              <c:strCache>
                <c:ptCount val="16"/>
                <c:pt idx="0">
                  <c:v>Afar</c:v>
                </c:pt>
                <c:pt idx="1">
                  <c:v>Amhara</c:v>
                </c:pt>
                <c:pt idx="2">
                  <c:v>Oromia</c:v>
                </c:pt>
                <c:pt idx="3">
                  <c:v>Somali</c:v>
                </c:pt>
                <c:pt idx="4">
                  <c:v>Benishangul-Gumz</c:v>
                </c:pt>
                <c:pt idx="5">
                  <c:v>SNNP</c:v>
                </c:pt>
                <c:pt idx="6">
                  <c:v>Gambela</c:v>
                </c:pt>
                <c:pt idx="7">
                  <c:v>Harari</c:v>
                </c:pt>
                <c:pt idx="8">
                  <c:v>Addis Adaba</c:v>
                </c:pt>
                <c:pt idx="9">
                  <c:v>Dire Dawa</c:v>
                </c:pt>
                <c:pt idx="10">
                  <c:v>Sidama</c:v>
                </c:pt>
                <c:pt idx="12">
                  <c:v>Urban</c:v>
                </c:pt>
                <c:pt idx="13">
                  <c:v>Rural</c:v>
                </c:pt>
                <c:pt idx="15">
                  <c:v>Total</c:v>
                </c:pt>
              </c:strCache>
            </c:strRef>
          </c:cat>
          <c:val>
            <c:numRef>
              <c:f>'[Agri and PSNP result March 12 2023 .xlsx]PSNP_new'!$C$3:$C$18</c:f>
              <c:numCache>
                <c:formatCode>0;[Red]0</c:formatCode>
                <c:ptCount val="16"/>
                <c:pt idx="0">
                  <c:v>-31.1</c:v>
                </c:pt>
                <c:pt idx="1">
                  <c:v>-5.9</c:v>
                </c:pt>
                <c:pt idx="2">
                  <c:v>-8.1999999999999993</c:v>
                </c:pt>
                <c:pt idx="3">
                  <c:v>-30.7</c:v>
                </c:pt>
                <c:pt idx="4">
                  <c:v>-2.2000000000000002</c:v>
                </c:pt>
                <c:pt idx="5">
                  <c:v>-20.5</c:v>
                </c:pt>
                <c:pt idx="6">
                  <c:v>-10.9</c:v>
                </c:pt>
                <c:pt idx="7">
                  <c:v>-11.5</c:v>
                </c:pt>
                <c:pt idx="8">
                  <c:v>-6.2</c:v>
                </c:pt>
                <c:pt idx="9">
                  <c:v>-22.3</c:v>
                </c:pt>
                <c:pt idx="10">
                  <c:v>-16.399999999999999</c:v>
                </c:pt>
                <c:pt idx="12">
                  <c:v>-5.9</c:v>
                </c:pt>
                <c:pt idx="13">
                  <c:v>-13.4</c:v>
                </c:pt>
                <c:pt idx="15">
                  <c:v>-11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33E-421B-BC0B-BA66A205B159}"/>
            </c:ext>
          </c:extLst>
        </c:ser>
        <c:ser>
          <c:idx val="1"/>
          <c:order val="1"/>
          <c:tx>
            <c:strRef>
              <c:f>'[Agri and PSNP result March 12 2023 .xlsx]PSNP_new'!$D$2</c:f>
              <c:strCache>
                <c:ptCount val="1"/>
                <c:pt idx="0">
                  <c:v>HHs receive any kind of food or cash assistance from Sefty net program</c:v>
                </c:pt>
              </c:strCache>
            </c:strRef>
          </c:tx>
          <c:spPr>
            <a:solidFill>
              <a:srgbClr val="FF6F4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.xlsx]PSNP_new'!$B$3:$B$18</c:f>
              <c:strCache>
                <c:ptCount val="16"/>
                <c:pt idx="0">
                  <c:v>Afar</c:v>
                </c:pt>
                <c:pt idx="1">
                  <c:v>Amhara</c:v>
                </c:pt>
                <c:pt idx="2">
                  <c:v>Oromia</c:v>
                </c:pt>
                <c:pt idx="3">
                  <c:v>Somali</c:v>
                </c:pt>
                <c:pt idx="4">
                  <c:v>Benishangul-Gumz</c:v>
                </c:pt>
                <c:pt idx="5">
                  <c:v>SNNP</c:v>
                </c:pt>
                <c:pt idx="6">
                  <c:v>Gambela</c:v>
                </c:pt>
                <c:pt idx="7">
                  <c:v>Harari</c:v>
                </c:pt>
                <c:pt idx="8">
                  <c:v>Addis Adaba</c:v>
                </c:pt>
                <c:pt idx="9">
                  <c:v>Dire Dawa</c:v>
                </c:pt>
                <c:pt idx="10">
                  <c:v>Sidama</c:v>
                </c:pt>
                <c:pt idx="12">
                  <c:v>Urban</c:v>
                </c:pt>
                <c:pt idx="13">
                  <c:v>Rural</c:v>
                </c:pt>
                <c:pt idx="15">
                  <c:v>Total</c:v>
                </c:pt>
              </c:strCache>
            </c:strRef>
          </c:cat>
          <c:val>
            <c:numRef>
              <c:f>'[Agri and PSNP result March 12 2023 .xlsx]PSNP_new'!$D$3:$D$18</c:f>
              <c:numCache>
                <c:formatCode>0</c:formatCode>
                <c:ptCount val="16"/>
                <c:pt idx="0">
                  <c:v>21.7</c:v>
                </c:pt>
                <c:pt idx="1">
                  <c:v>1.9</c:v>
                </c:pt>
                <c:pt idx="2">
                  <c:v>3.3</c:v>
                </c:pt>
                <c:pt idx="3">
                  <c:v>15.1</c:v>
                </c:pt>
                <c:pt idx="4">
                  <c:v>0.4</c:v>
                </c:pt>
                <c:pt idx="5">
                  <c:v>6.5</c:v>
                </c:pt>
                <c:pt idx="6">
                  <c:v>1.3</c:v>
                </c:pt>
                <c:pt idx="7">
                  <c:v>8.6</c:v>
                </c:pt>
                <c:pt idx="8">
                  <c:v>2.2999999999999998</c:v>
                </c:pt>
                <c:pt idx="9">
                  <c:v>15.5</c:v>
                </c:pt>
                <c:pt idx="10">
                  <c:v>7.4</c:v>
                </c:pt>
                <c:pt idx="12">
                  <c:v>1.4</c:v>
                </c:pt>
                <c:pt idx="13">
                  <c:v>5.6</c:v>
                </c:pt>
                <c:pt idx="15">
                  <c:v>4.3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33E-421B-BC0B-BA66A205B15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8"/>
        <c:overlap val="100"/>
        <c:axId val="241562744"/>
        <c:axId val="241563528"/>
      </c:barChart>
      <c:catAx>
        <c:axId val="2415627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563528"/>
        <c:crosses val="autoZero"/>
        <c:auto val="1"/>
        <c:lblAlgn val="ctr"/>
        <c:lblOffset val="100"/>
        <c:noMultiLvlLbl val="0"/>
      </c:catAx>
      <c:valAx>
        <c:axId val="241563528"/>
        <c:scaling>
          <c:orientation val="minMax"/>
          <c:max val="50"/>
          <c:min val="-50"/>
        </c:scaling>
        <c:delete val="0"/>
        <c:axPos val="t"/>
        <c:numFmt formatCode="0;[Red]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562744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9612726980555996E-2"/>
          <c:y val="4.1825095057034217E-2"/>
          <c:w val="0.85086346349563446"/>
          <c:h val="0.85853597197688691"/>
        </c:manualLayout>
      </c:layout>
      <c:scatterChart>
        <c:scatterStyle val="lineMarker"/>
        <c:varyColors val="1"/>
        <c:ser>
          <c:idx val="0"/>
          <c:order val="0"/>
          <c:spPr>
            <a:ln w="25400">
              <a:noFill/>
            </a:ln>
          </c:spPr>
          <c:marker>
            <c:symbol val="circle"/>
            <c:size val="5"/>
          </c:marker>
          <c:dPt>
            <c:idx val="0"/>
            <c:marker>
              <c:spPr>
                <a:solidFill>
                  <a:schemeClr val="accent1"/>
                </a:solidFill>
                <a:ln w="9525">
                  <a:solidFill>
                    <a:schemeClr val="accent1"/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4A5-E949-957A-56FDC983BE01}"/>
              </c:ext>
            </c:extLst>
          </c:dPt>
          <c:dPt>
            <c:idx val="1"/>
            <c:marker>
              <c:spPr>
                <a:solidFill>
                  <a:schemeClr val="accent2"/>
                </a:solidFill>
                <a:ln w="9525">
                  <a:solidFill>
                    <a:schemeClr val="accent2"/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4A5-E949-957A-56FDC983BE01}"/>
              </c:ext>
            </c:extLst>
          </c:dPt>
          <c:dPt>
            <c:idx val="2"/>
            <c:marker>
              <c:spPr>
                <a:solidFill>
                  <a:schemeClr val="accent3"/>
                </a:solidFill>
                <a:ln w="9525">
                  <a:solidFill>
                    <a:schemeClr val="accent3"/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A4A5-E949-957A-56FDC983BE01}"/>
              </c:ext>
            </c:extLst>
          </c:dPt>
          <c:dPt>
            <c:idx val="3"/>
            <c:marker>
              <c:spPr>
                <a:solidFill>
                  <a:schemeClr val="accent4"/>
                </a:solidFill>
                <a:ln w="9525">
                  <a:solidFill>
                    <a:schemeClr val="accent4"/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A4A5-E949-957A-56FDC983BE01}"/>
              </c:ext>
            </c:extLst>
          </c:dPt>
          <c:dPt>
            <c:idx val="4"/>
            <c:marker>
              <c:spPr>
                <a:solidFill>
                  <a:schemeClr val="accent5"/>
                </a:solidFill>
                <a:ln w="9525">
                  <a:solidFill>
                    <a:schemeClr val="accent5"/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A4A5-E949-957A-56FDC983BE01}"/>
              </c:ext>
            </c:extLst>
          </c:dPt>
          <c:dPt>
            <c:idx val="5"/>
            <c:marker>
              <c:spPr>
                <a:solidFill>
                  <a:schemeClr val="accent6"/>
                </a:solidFill>
                <a:ln w="9525">
                  <a:solidFill>
                    <a:schemeClr val="accent6"/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A4A5-E949-957A-56FDC983BE01}"/>
              </c:ext>
            </c:extLst>
          </c:dPt>
          <c:dPt>
            <c:idx val="6"/>
            <c:marker>
              <c:spPr>
                <a:solidFill>
                  <a:schemeClr val="accent1">
                    <a:lumMod val="60000"/>
                  </a:schemeClr>
                </a:solidFill>
                <a:ln w="9525">
                  <a:solidFill>
                    <a:schemeClr val="accent1">
                      <a:lumMod val="60000"/>
                    </a:schemeClr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A4A5-E949-957A-56FDC983BE01}"/>
              </c:ext>
            </c:extLst>
          </c:dPt>
          <c:dPt>
            <c:idx val="7"/>
            <c:marker>
              <c:spPr>
                <a:solidFill>
                  <a:schemeClr val="accent2">
                    <a:lumMod val="60000"/>
                  </a:schemeClr>
                </a:solidFill>
                <a:ln w="9525">
                  <a:solidFill>
                    <a:schemeClr val="accent2">
                      <a:lumMod val="60000"/>
                    </a:schemeClr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A4A5-E949-957A-56FDC983BE01}"/>
              </c:ext>
            </c:extLst>
          </c:dPt>
          <c:dPt>
            <c:idx val="8"/>
            <c:marker>
              <c:spPr>
                <a:solidFill>
                  <a:schemeClr val="accent3">
                    <a:lumMod val="60000"/>
                  </a:schemeClr>
                </a:solidFill>
                <a:ln w="9525">
                  <a:solidFill>
                    <a:schemeClr val="accent3">
                      <a:lumMod val="60000"/>
                    </a:schemeClr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A4A5-E949-957A-56FDC983BE01}"/>
              </c:ext>
            </c:extLst>
          </c:dPt>
          <c:dPt>
            <c:idx val="9"/>
            <c:marker>
              <c:spPr>
                <a:solidFill>
                  <a:schemeClr val="accent4">
                    <a:lumMod val="60000"/>
                  </a:schemeClr>
                </a:solidFill>
                <a:ln w="9525">
                  <a:solidFill>
                    <a:schemeClr val="accent4">
                      <a:lumMod val="60000"/>
                    </a:schemeClr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A4A5-E949-957A-56FDC983BE01}"/>
              </c:ext>
            </c:extLst>
          </c:dPt>
          <c:dPt>
            <c:idx val="10"/>
            <c:marker>
              <c:spPr>
                <a:solidFill>
                  <a:schemeClr val="accent5">
                    <a:lumMod val="60000"/>
                  </a:schemeClr>
                </a:solidFill>
                <a:ln w="9525">
                  <a:solidFill>
                    <a:schemeClr val="accent5">
                      <a:lumMod val="60000"/>
                    </a:schemeClr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A4A5-E949-957A-56FDC983BE01}"/>
              </c:ext>
            </c:extLst>
          </c:dPt>
          <c:dPt>
            <c:idx val="11"/>
            <c:marker>
              <c:spPr>
                <a:solidFill>
                  <a:schemeClr val="accent6">
                    <a:lumMod val="60000"/>
                  </a:schemeClr>
                </a:solidFill>
                <a:ln w="9525">
                  <a:solidFill>
                    <a:schemeClr val="accent6">
                      <a:lumMod val="60000"/>
                    </a:schemeClr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A4A5-E949-957A-56FDC983BE01}"/>
              </c:ext>
            </c:extLst>
          </c:dPt>
          <c:dPt>
            <c:idx val="12"/>
            <c:marker>
              <c:spPr>
                <a:solidFill>
                  <a:schemeClr val="accent1">
                    <a:lumMod val="80000"/>
                    <a:lumOff val="20000"/>
                  </a:schemeClr>
                </a:solidFill>
                <a:ln w="9525">
                  <a:solidFill>
                    <a:schemeClr val="accent1">
                      <a:lumMod val="80000"/>
                      <a:lumOff val="20000"/>
                    </a:schemeClr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A4A5-E949-957A-56FDC983BE01}"/>
              </c:ext>
            </c:extLst>
          </c:dPt>
          <c:dPt>
            <c:idx val="13"/>
            <c:marker>
              <c:spPr>
                <a:solidFill>
                  <a:schemeClr val="accent2">
                    <a:lumMod val="80000"/>
                    <a:lumOff val="20000"/>
                  </a:schemeClr>
                </a:solidFill>
                <a:ln w="9525">
                  <a:solidFill>
                    <a:schemeClr val="accent2">
                      <a:lumMod val="80000"/>
                      <a:lumOff val="20000"/>
                    </a:schemeClr>
                  </a:solidFill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A4A5-E949-957A-56FDC983BE01}"/>
              </c:ext>
            </c:extLst>
          </c:dPt>
          <c:dLbls>
            <c:dLbl>
              <c:idx val="1"/>
              <c:layout>
                <c:manualLayout>
                  <c:x val="0"/>
                  <c:y val="-2.2813688212927827E-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200" b="0" i="0" u="none" strike="noStrike" kern="1200" baseline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200">
                        <a:solidFill>
                          <a:schemeClr val="bg1"/>
                        </a:solidFill>
                      </a:rPr>
                      <a:t>DW child</a:t>
                    </a:r>
                  </a:p>
                </c:rich>
              </c:tx>
              <c:spPr>
                <a:solidFill>
                  <a:srgbClr val="BF9000"/>
                </a:solidFill>
                <a:ln>
                  <a:solidFill>
                    <a:sysClr val="windowText" lastClr="000000">
                      <a:lumMod val="25000"/>
                      <a:lumOff val="75000"/>
                    </a:sysClr>
                  </a:solidFill>
                </a:ln>
                <a:effectLst/>
              </c:sp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0.29553316002963742"/>
                  <c:y val="-2.1738500011011085E-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rPr>
                      <a:t>IFA 90+</a:t>
                    </a:r>
                    <a:endParaRPr lang="en-US" sz="1200" dirty="0">
                      <a:solidFill>
                        <a:schemeClr val="bg1"/>
                      </a:solidFill>
                    </a:endParaRPr>
                  </a:p>
                </c:rich>
              </c:tx>
              <c:spPr>
                <a:solidFill>
                  <a:srgbClr val="0197B2"/>
                </a:solidFill>
                <a:ln w="12700" cap="flat" cmpd="sng" algn="ctr">
                  <a:solidFill>
                    <a:srgbClr val="0197B2"/>
                  </a:solidFill>
                  <a:prstDash val="solid"/>
                  <a:miter lim="800000"/>
                </a:ln>
                <a:effectLst/>
              </c:sp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2.4509803921568627E-3"/>
                  <c:y val="-1.9011406844106602E-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200" b="0" i="0" u="none" strike="noStrike" kern="1200" baseline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200">
                        <a:solidFill>
                          <a:schemeClr val="bg1"/>
                        </a:solidFill>
                      </a:rPr>
                      <a:t>exclusive BF</a:t>
                    </a:r>
                  </a:p>
                </c:rich>
              </c:tx>
              <c:spPr>
                <a:solidFill>
                  <a:srgbClr val="0197B2"/>
                </a:solidFill>
                <a:ln>
                  <a:solidFill>
                    <a:sysClr val="windowText" lastClr="000000">
                      <a:lumMod val="25000"/>
                      <a:lumOff val="75000"/>
                    </a:sysClr>
                  </a:solidFill>
                </a:ln>
                <a:effectLst/>
              </c:sp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-0.13151927437641725"/>
                  <c:y val="-4.9429657794676875E-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200" b="0" i="0" u="none" strike="noStrike" kern="1200" baseline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200">
                        <a:solidFill>
                          <a:schemeClr val="bg1"/>
                        </a:solidFill>
                      </a:rPr>
                      <a:t>DW</a:t>
                    </a:r>
                    <a:r>
                      <a:rPr lang="en-US" sz="1200" baseline="0">
                        <a:solidFill>
                          <a:schemeClr val="bg1"/>
                        </a:solidFill>
                      </a:rPr>
                      <a:t> PW</a:t>
                    </a:r>
                    <a:endParaRPr lang="en-US" sz="1200">
                      <a:solidFill>
                        <a:schemeClr val="bg1"/>
                      </a:solidFill>
                    </a:endParaRPr>
                  </a:p>
                </c:rich>
              </c:tx>
              <c:spPr>
                <a:solidFill>
                  <a:srgbClr val="BF9000"/>
                </a:solidFill>
                <a:ln>
                  <a:solidFill>
                    <a:sysClr val="windowText" lastClr="000000">
                      <a:lumMod val="25000"/>
                      <a:lumOff val="75000"/>
                    </a:sysClr>
                  </a:solidFill>
                </a:ln>
                <a:effectLst/>
              </c:sp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layout>
                <c:manualLayout>
                  <c:x val="-5.6689342403628121E-2"/>
                  <c:y val="-3.8022813688213065E-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200" b="0" i="0" u="none" strike="noStrike" kern="1200" baseline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200">
                        <a:solidFill>
                          <a:schemeClr val="bg1"/>
                        </a:solidFill>
                      </a:rPr>
                      <a:t>MDD</a:t>
                    </a:r>
                  </a:p>
                </c:rich>
              </c:tx>
              <c:spPr>
                <a:solidFill>
                  <a:srgbClr val="BF9000"/>
                </a:solidFill>
                <a:ln>
                  <a:solidFill>
                    <a:sysClr val="windowText" lastClr="000000">
                      <a:lumMod val="25000"/>
                      <a:lumOff val="75000"/>
                    </a:sysClr>
                  </a:solidFill>
                </a:ln>
                <a:effectLst/>
              </c:sp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6.5238292581848198E-2"/>
                  <c:y val="-5.3231949941205163E-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200" b="0" i="0" u="none" strike="noStrike" kern="1200" baseline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200">
                        <a:solidFill>
                          <a:schemeClr val="bg1"/>
                        </a:solidFill>
                      </a:rPr>
                      <a:t>Idoized Salt</a:t>
                    </a:r>
                  </a:p>
                </c:rich>
              </c:tx>
              <c:spPr>
                <a:solidFill>
                  <a:srgbClr val="0197B2"/>
                </a:solidFill>
                <a:ln>
                  <a:solidFill>
                    <a:sysClr val="windowText" lastClr="000000">
                      <a:lumMod val="25000"/>
                      <a:lumOff val="75000"/>
                    </a:sysClr>
                  </a:solidFill>
                </a:ln>
                <a:effectLst/>
              </c:sp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9"/>
              <c:layout>
                <c:manualLayout>
                  <c:x val="-0.10657596371882086"/>
                  <c:y val="-5.3231939163498096E-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200" b="0" i="0" u="none" strike="noStrike" kern="1200" baseline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200" baseline="0">
                        <a:solidFill>
                          <a:schemeClr val="bg1"/>
                        </a:solidFill>
                      </a:rPr>
                      <a:t>ANC+4</a:t>
                    </a:r>
                    <a:endParaRPr lang="en-US" sz="1200">
                      <a:solidFill>
                        <a:schemeClr val="bg1"/>
                      </a:solidFill>
                    </a:endParaRPr>
                  </a:p>
                </c:rich>
              </c:tx>
              <c:spPr>
                <a:solidFill>
                  <a:srgbClr val="BF9000"/>
                </a:solidFill>
                <a:ln>
                  <a:solidFill>
                    <a:sysClr val="windowText" lastClr="000000">
                      <a:lumMod val="25000"/>
                      <a:lumOff val="75000"/>
                    </a:sysClr>
                  </a:solidFill>
                </a:ln>
                <a:effectLst/>
              </c:sp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2"/>
              <c:layout>
                <c:manualLayout>
                  <c:x val="6.8027210884353739E-3"/>
                  <c:y val="-1.5209125475285171E-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200" b="0" i="0" u="none" strike="noStrike" kern="1200" baseline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200">
                        <a:solidFill>
                          <a:schemeClr val="bg1"/>
                        </a:solidFill>
                      </a:rPr>
                      <a:t>Underweight child</a:t>
                    </a:r>
                  </a:p>
                </c:rich>
              </c:tx>
              <c:spPr>
                <a:solidFill>
                  <a:srgbClr val="BF9000"/>
                </a:solidFill>
                <a:ln>
                  <a:solidFill>
                    <a:sysClr val="windowText" lastClr="000000">
                      <a:lumMod val="25000"/>
                      <a:lumOff val="75000"/>
                    </a:sysClr>
                  </a:solidFill>
                </a:ln>
                <a:effectLst/>
              </c:sp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solidFill>
                <a:sysClr val="window" lastClr="FFFFFF">
                  <a:lumMod val="75000"/>
                </a:sysClr>
              </a:solidFill>
              <a:ln>
                <a:solidFill>
                  <a:sysClr val="windowText" lastClr="000000">
                    <a:lumMod val="25000"/>
                    <a:lumOff val="75000"/>
                  </a:sysClr>
                </a:solidFill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dk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 xmlns:c16r2="http://schemas.microsoft.com/office/drawing/2015/06/chart"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</c15:spPr>
                <c15:showLeaderLines val="0"/>
              </c:ext>
            </c:extLst>
          </c:dLbls>
          <c:xVal>
            <c:numRef>
              <c:f>'Abiy Service coverage-change'!$K$3:$K$16</c:f>
              <c:numCache>
                <c:formatCode>General</c:formatCode>
                <c:ptCount val="14"/>
                <c:pt idx="0">
                  <c:v>19.100000000000001</c:v>
                </c:pt>
                <c:pt idx="1">
                  <c:v>22</c:v>
                </c:pt>
                <c:pt idx="2">
                  <c:v>17.100000000000001</c:v>
                </c:pt>
                <c:pt idx="3">
                  <c:v>61.1</c:v>
                </c:pt>
                <c:pt idx="4">
                  <c:v>14.4</c:v>
                </c:pt>
                <c:pt idx="5">
                  <c:v>7.9</c:v>
                </c:pt>
                <c:pt idx="6">
                  <c:v>99.1</c:v>
                </c:pt>
                <c:pt idx="7">
                  <c:v>59.5</c:v>
                </c:pt>
                <c:pt idx="8">
                  <c:v>19.7</c:v>
                </c:pt>
                <c:pt idx="9">
                  <c:v>49.1</c:v>
                </c:pt>
                <c:pt idx="10">
                  <c:v>39.299999999999997</c:v>
                </c:pt>
                <c:pt idx="11">
                  <c:v>10.8</c:v>
                </c:pt>
                <c:pt idx="12">
                  <c:v>21.7</c:v>
                </c:pt>
                <c:pt idx="13">
                  <c:v>73.8</c:v>
                </c:pt>
              </c:numCache>
            </c:numRef>
          </c:xVal>
          <c:yVal>
            <c:numRef>
              <c:f>'Abiy Service coverage-change'!$L$3:$L$16</c:f>
              <c:numCache>
                <c:formatCode>General</c:formatCode>
                <c:ptCount val="14"/>
                <c:pt idx="0">
                  <c:v>-25.7</c:v>
                </c:pt>
                <c:pt idx="1">
                  <c:v>9.3000000000000007</c:v>
                </c:pt>
                <c:pt idx="2">
                  <c:v>12.1</c:v>
                </c:pt>
                <c:pt idx="3">
                  <c:v>2.2999999999999998</c:v>
                </c:pt>
                <c:pt idx="4">
                  <c:v>8.6999999999999993</c:v>
                </c:pt>
                <c:pt idx="5">
                  <c:v>0.2</c:v>
                </c:pt>
                <c:pt idx="6">
                  <c:v>9.8000000000000007</c:v>
                </c:pt>
                <c:pt idx="7">
                  <c:v>17.399999999999999</c:v>
                </c:pt>
                <c:pt idx="8">
                  <c:v>-0.3</c:v>
                </c:pt>
                <c:pt idx="9">
                  <c:v>17.3</c:v>
                </c:pt>
                <c:pt idx="10">
                  <c:v>-0.9</c:v>
                </c:pt>
                <c:pt idx="11">
                  <c:v>-0.9</c:v>
                </c:pt>
                <c:pt idx="12">
                  <c:v>1.9</c:v>
                </c:pt>
                <c:pt idx="13">
                  <c:v>-1.3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C-A4A5-E949-957A-56FDC983BE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1565488"/>
        <c:axId val="241565880"/>
      </c:scatterChart>
      <c:valAx>
        <c:axId val="241565488"/>
        <c:scaling>
          <c:orientation val="minMax"/>
          <c:max val="10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 dirty="0">
                    <a:solidFill>
                      <a:srgbClr val="FF0000"/>
                    </a:solidFill>
                  </a:rPr>
                  <a:t>Low Coverage                                                                                         </a:t>
                </a:r>
                <a:r>
                  <a:rPr lang="en-US" sz="1400" b="1" dirty="0">
                    <a:solidFill>
                      <a:srgbClr val="0197B2"/>
                    </a:solidFill>
                  </a:rPr>
                  <a:t>High Coverage</a:t>
                </a:r>
              </a:p>
            </c:rich>
          </c:tx>
          <c:layout>
            <c:manualLayout>
              <c:xMode val="edge"/>
              <c:yMode val="edge"/>
              <c:x val="0.15431321084864391"/>
              <c:y val="0.90036106703392116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rgbClr val="FF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565880"/>
        <c:crosses val="autoZero"/>
        <c:crossBetween val="midCat"/>
        <c:majorUnit val="10"/>
      </c:valAx>
      <c:valAx>
        <c:axId val="241565880"/>
        <c:scaling>
          <c:orientation val="minMax"/>
          <c:max val="80"/>
          <c:min val="-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b="1" dirty="0">
                    <a:solidFill>
                      <a:srgbClr val="FF0000"/>
                    </a:solidFill>
                  </a:rPr>
                  <a:t>Negative Trends                               </a:t>
                </a:r>
                <a:r>
                  <a:rPr lang="en-US" sz="1200" b="1" dirty="0">
                    <a:solidFill>
                      <a:srgbClr val="0197B2"/>
                    </a:solidFill>
                  </a:rPr>
                  <a:t>Positive</a:t>
                </a:r>
                <a:r>
                  <a:rPr lang="en-US" sz="1200" b="1" baseline="0" dirty="0">
                    <a:solidFill>
                      <a:srgbClr val="0197B2"/>
                    </a:solidFill>
                  </a:rPr>
                  <a:t> Trends</a:t>
                </a:r>
                <a:endParaRPr lang="en-US" sz="1200" b="1" dirty="0">
                  <a:solidFill>
                    <a:srgbClr val="0197B2"/>
                  </a:solidFill>
                </a:endParaRPr>
              </a:p>
            </c:rich>
          </c:tx>
          <c:layout>
            <c:manualLayout>
              <c:xMode val="edge"/>
              <c:yMode val="edge"/>
              <c:x val="1.7914418620022972E-2"/>
              <c:y val="0.1975903614457831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low"/>
        <c:spPr>
          <a:noFill/>
          <a:ln w="25400" cap="flat" cmpd="sng" algn="ctr">
            <a:solidFill>
              <a:srgbClr val="FF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565488"/>
        <c:crossesAt val="50"/>
        <c:crossBetween val="midCat"/>
      </c:valAx>
      <c:spPr>
        <a:noFill/>
        <a:ln>
          <a:solidFill>
            <a:schemeClr val="bg2"/>
          </a:solidFill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  <c:userShapes r:id="rId2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292465560185763E-2"/>
          <c:y val="7.1402606372344093E-2"/>
          <c:w val="0.9549182218124016"/>
          <c:h val="0.62012408700371036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Sheet1!$C$2:$C$3</c:f>
              <c:strCache>
                <c:ptCount val="1"/>
                <c:pt idx="0">
                  <c:v>Underweight (BMI&lt;18.5)</c:v>
                </c:pt>
              </c:strCache>
            </c:strRef>
          </c:tx>
          <c:spPr>
            <a:solidFill>
              <a:srgbClr val="0197B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Sheet1!$B$4:$B$19</c:f>
              <c:strCache>
                <c:ptCount val="16"/>
                <c:pt idx="0">
                  <c:v>Afar</c:v>
                </c:pt>
                <c:pt idx="1">
                  <c:v>Amhara</c:v>
                </c:pt>
                <c:pt idx="2">
                  <c:v>Oromia</c:v>
                </c:pt>
                <c:pt idx="3">
                  <c:v>Somali</c:v>
                </c:pt>
                <c:pt idx="4">
                  <c:v>Benishangul-Gumz</c:v>
                </c:pt>
                <c:pt idx="5">
                  <c:v>SNNP</c:v>
                </c:pt>
                <c:pt idx="6">
                  <c:v>Gambela</c:v>
                </c:pt>
                <c:pt idx="7">
                  <c:v>Harari</c:v>
                </c:pt>
                <c:pt idx="8">
                  <c:v>Addis Adaba</c:v>
                </c:pt>
                <c:pt idx="9">
                  <c:v>Dire Dawa</c:v>
                </c:pt>
                <c:pt idx="10">
                  <c:v>Sidama</c:v>
                </c:pt>
                <c:pt idx="12">
                  <c:v>Urban</c:v>
                </c:pt>
                <c:pt idx="13">
                  <c:v>rural</c:v>
                </c:pt>
                <c:pt idx="15">
                  <c:v>Total</c:v>
                </c:pt>
              </c:strCache>
            </c:strRef>
          </c:cat>
          <c:val>
            <c:numRef>
              <c:f>Sheet1!$C$4:$C$19</c:f>
              <c:numCache>
                <c:formatCode>0</c:formatCode>
                <c:ptCount val="16"/>
                <c:pt idx="0">
                  <c:v>34.200000000000003</c:v>
                </c:pt>
                <c:pt idx="1">
                  <c:v>19.899999999999999</c:v>
                </c:pt>
                <c:pt idx="2">
                  <c:v>21.4</c:v>
                </c:pt>
                <c:pt idx="3">
                  <c:v>21.4</c:v>
                </c:pt>
                <c:pt idx="4">
                  <c:v>17</c:v>
                </c:pt>
                <c:pt idx="5">
                  <c:v>16</c:v>
                </c:pt>
                <c:pt idx="6">
                  <c:v>27.9</c:v>
                </c:pt>
                <c:pt idx="7">
                  <c:v>13.3</c:v>
                </c:pt>
                <c:pt idx="8">
                  <c:v>10.8</c:v>
                </c:pt>
                <c:pt idx="9">
                  <c:v>16.100000000000001</c:v>
                </c:pt>
                <c:pt idx="10">
                  <c:v>17.100000000000001</c:v>
                </c:pt>
                <c:pt idx="12">
                  <c:v>14.6</c:v>
                </c:pt>
                <c:pt idx="13">
                  <c:v>21.9</c:v>
                </c:pt>
                <c:pt idx="15">
                  <c:v>19.399999999999999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8F2-D742-8CF6-C36F1EC1E952}"/>
            </c:ext>
          </c:extLst>
        </c:ser>
        <c:ser>
          <c:idx val="1"/>
          <c:order val="1"/>
          <c:tx>
            <c:strRef>
              <c:f>Sheet1!$D$2:$D$3</c:f>
              <c:strCache>
                <c:ptCount val="1"/>
                <c:pt idx="0">
                  <c:v>Overweight/obese (BMI≥25)</c:v>
                </c:pt>
              </c:strCache>
            </c:strRef>
          </c:tx>
          <c:spPr>
            <a:solidFill>
              <a:srgbClr val="FF6F43"/>
            </a:solidFill>
          </c:spPr>
          <c:invertIfNegative val="0"/>
          <c:dLbls>
            <c:dLbl>
              <c:idx val="0"/>
              <c:layout>
                <c:manualLayout>
                  <c:x val="6.6311577740404267E-3"/>
                  <c:y val="4.121952676088520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FE16-8643-BC9D-7007027501FB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5.5259648117003558E-3"/>
                  <c:y val="4.121952676088520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FE16-8643-BC9D-7007027501FB}"/>
                </c:ex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6.6311577740404267E-3"/>
                  <c:y val="-3.7784129711987423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FE16-8643-BC9D-7007027501FB}"/>
                </c:ex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6.6311577740404267E-3"/>
                  <c:y val="4.121952676088520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FE16-8643-BC9D-7007027501FB}"/>
                </c:ext>
                <c:ext xmlns:c15="http://schemas.microsoft.com/office/drawing/2012/chart" uri="{CE6537A1-D6FC-4f65-9D91-7224C49458BB}"/>
              </c:extLst>
            </c:dLbl>
            <c:dLbl>
              <c:idx val="5"/>
              <c:layout>
                <c:manualLayout>
                  <c:x val="6.6311577740403461E-3"/>
                  <c:y val="4.121952676088520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FE16-8643-BC9D-7007027501FB}"/>
                </c:ext>
                <c:ext xmlns:c15="http://schemas.microsoft.com/office/drawing/2012/chart" uri="{CE6537A1-D6FC-4f65-9D91-7224C49458BB}"/>
              </c:extLst>
            </c:dLbl>
            <c:dLbl>
              <c:idx val="15"/>
              <c:layout>
                <c:manualLayout>
                  <c:x val="7.7363507363803364E-3"/>
                  <c:y val="-8.243905352177040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FE16-8643-BC9D-7007027501FB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Sheet1!$B$4:$B$19</c:f>
              <c:strCache>
                <c:ptCount val="16"/>
                <c:pt idx="0">
                  <c:v>Afar</c:v>
                </c:pt>
                <c:pt idx="1">
                  <c:v>Amhara</c:v>
                </c:pt>
                <c:pt idx="2">
                  <c:v>Oromia</c:v>
                </c:pt>
                <c:pt idx="3">
                  <c:v>Somali</c:v>
                </c:pt>
                <c:pt idx="4">
                  <c:v>Benishangul-Gumz</c:v>
                </c:pt>
                <c:pt idx="5">
                  <c:v>SNNP</c:v>
                </c:pt>
                <c:pt idx="6">
                  <c:v>Gambela</c:v>
                </c:pt>
                <c:pt idx="7">
                  <c:v>Harari</c:v>
                </c:pt>
                <c:pt idx="8">
                  <c:v>Addis Adaba</c:v>
                </c:pt>
                <c:pt idx="9">
                  <c:v>Dire Dawa</c:v>
                </c:pt>
                <c:pt idx="10">
                  <c:v>Sidama</c:v>
                </c:pt>
                <c:pt idx="12">
                  <c:v>Urban</c:v>
                </c:pt>
                <c:pt idx="13">
                  <c:v>rural</c:v>
                </c:pt>
                <c:pt idx="15">
                  <c:v>Total</c:v>
                </c:pt>
              </c:strCache>
            </c:strRef>
          </c:cat>
          <c:val>
            <c:numRef>
              <c:f>Sheet1!$D$4:$D$19</c:f>
              <c:numCache>
                <c:formatCode>0</c:formatCode>
                <c:ptCount val="16"/>
                <c:pt idx="0">
                  <c:v>10.7</c:v>
                </c:pt>
                <c:pt idx="1">
                  <c:v>8.3000000000000007</c:v>
                </c:pt>
                <c:pt idx="2">
                  <c:v>10.1</c:v>
                </c:pt>
                <c:pt idx="3">
                  <c:v>18</c:v>
                </c:pt>
                <c:pt idx="4">
                  <c:v>10.8</c:v>
                </c:pt>
                <c:pt idx="5">
                  <c:v>11.3</c:v>
                </c:pt>
                <c:pt idx="6">
                  <c:v>7.9</c:v>
                </c:pt>
                <c:pt idx="7">
                  <c:v>25.6</c:v>
                </c:pt>
                <c:pt idx="8">
                  <c:v>35.9</c:v>
                </c:pt>
                <c:pt idx="9">
                  <c:v>28.4</c:v>
                </c:pt>
                <c:pt idx="10">
                  <c:v>8</c:v>
                </c:pt>
                <c:pt idx="12">
                  <c:v>22.9</c:v>
                </c:pt>
                <c:pt idx="13">
                  <c:v>5.9</c:v>
                </c:pt>
                <c:pt idx="15">
                  <c:v>11.7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8F2-D742-8CF6-C36F1EC1E95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shape val="cylinder"/>
        <c:axId val="241563920"/>
        <c:axId val="241566664"/>
        <c:axId val="0"/>
      </c:bar3DChart>
      <c:catAx>
        <c:axId val="24156392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sz="1050" b="1"/>
            </a:pPr>
            <a:endParaRPr lang="en-US"/>
          </a:p>
        </c:txPr>
        <c:crossAx val="241566664"/>
        <c:crosses val="autoZero"/>
        <c:auto val="1"/>
        <c:lblAlgn val="ctr"/>
        <c:lblOffset val="100"/>
        <c:noMultiLvlLbl val="0"/>
      </c:catAx>
      <c:valAx>
        <c:axId val="241566664"/>
        <c:scaling>
          <c:orientation val="minMax"/>
        </c:scaling>
        <c:delete val="0"/>
        <c:axPos val="l"/>
        <c:numFmt formatCode="0" sourceLinked="1"/>
        <c:majorTickMark val="none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241563920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1340692850068405"/>
          <c:y val="1.8613540749272951E-2"/>
          <c:w val="0.75876480754474629"/>
          <c:h val="0.897578933185837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Sheet2!$B$1</c:f>
              <c:strCache>
                <c:ptCount val="1"/>
                <c:pt idx="0">
                  <c:v> Currency( ETB) </c:v>
                </c:pt>
              </c:strCache>
            </c:strRef>
          </c:tx>
          <c:spPr>
            <a:solidFill>
              <a:srgbClr val="0197B2"/>
            </a:solidFill>
            <a:ln>
              <a:noFill/>
            </a:ln>
            <a:effectLst/>
          </c:spPr>
          <c:invertIfNegative val="0"/>
          <c:dLbls>
            <c:spPr>
              <a:solidFill>
                <a:srgbClr val="FFFF00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Sheet2!$A$2:$A$4</c:f>
              <c:strCache>
                <c:ptCount val="3"/>
                <c:pt idx="0">
                  <c:v>Total required</c:v>
                </c:pt>
                <c:pt idx="1">
                  <c:v>Total Available </c:v>
                </c:pt>
                <c:pt idx="2">
                  <c:v>Budget gaps </c:v>
                </c:pt>
              </c:strCache>
            </c:strRef>
          </c:cat>
          <c:val>
            <c:numRef>
              <c:f>Sheet2!$B$2:$B$4</c:f>
              <c:numCache>
                <c:formatCode>#,##0</c:formatCode>
                <c:ptCount val="3"/>
                <c:pt idx="0">
                  <c:v>111351414286</c:v>
                </c:pt>
                <c:pt idx="1">
                  <c:v>56065503294</c:v>
                </c:pt>
                <c:pt idx="2">
                  <c:v>55285910992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FF0-7040-9D5C-254F2AB5FC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9473352"/>
        <c:axId val="199471392"/>
      </c:barChart>
      <c:catAx>
        <c:axId val="199473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9471392"/>
        <c:crosses val="autoZero"/>
        <c:auto val="1"/>
        <c:lblAlgn val="ctr"/>
        <c:lblOffset val="100"/>
        <c:noMultiLvlLbl val="0"/>
      </c:catAx>
      <c:valAx>
        <c:axId val="199471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9473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Sheet1!$C$2</c:f>
              <c:strCache>
                <c:ptCount val="1"/>
                <c:pt idx="0">
                  <c:v>FNS Budget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197B2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6EC2-9348-94F3-0BB3909EFE60}"/>
              </c:ext>
            </c:extLst>
          </c:dPt>
          <c:dPt>
            <c:idx val="1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EC2-9348-94F3-0BB3909EFE60}"/>
              </c:ext>
            </c:extLst>
          </c:dPt>
          <c:dPt>
            <c:idx val="2"/>
            <c:invertIfNegative val="0"/>
            <c:bubble3D val="0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EC2-9348-94F3-0BB3909EFE60}"/>
              </c:ext>
            </c:extLst>
          </c:dPt>
          <c:dLbls>
            <c:spPr>
              <a:solidFill>
                <a:schemeClr val="accent2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Sheet1!$D$1:$F$1</c:f>
              <c:strCache>
                <c:ptCount val="3"/>
                <c:pt idx="0">
                  <c:v>Gov’t shared </c:v>
                </c:pt>
                <c:pt idx="1">
                  <c:v>Partners share </c:v>
                </c:pt>
                <c:pt idx="2">
                  <c:v>Budget gaps </c:v>
                </c:pt>
              </c:strCache>
            </c:strRef>
          </c:cat>
          <c:val>
            <c:numRef>
              <c:f>Sheet1!$D$2:$F$2</c:f>
              <c:numCache>
                <c:formatCode>0.0%</c:formatCode>
                <c:ptCount val="3"/>
                <c:pt idx="0">
                  <c:v>0.4147270838014509</c:v>
                </c:pt>
                <c:pt idx="1">
                  <c:v>8.8773510721747786E-2</c:v>
                </c:pt>
                <c:pt idx="2">
                  <c:v>0.49649940547680133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EC2-9348-94F3-0BB3909EFE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9475704"/>
        <c:axId val="199468648"/>
      </c:barChart>
      <c:catAx>
        <c:axId val="1994757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9468648"/>
        <c:crosses val="autoZero"/>
        <c:auto val="1"/>
        <c:lblAlgn val="ctr"/>
        <c:lblOffset val="100"/>
        <c:noMultiLvlLbl val="0"/>
      </c:catAx>
      <c:valAx>
        <c:axId val="19946864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9475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050"/>
              <a:t>Child with MDD (≥ 5  food groups)</a:t>
            </a: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3.0804430930584891E-2"/>
          <c:y val="9.1915515277571441E-2"/>
          <c:w val="0.93840265517355514"/>
          <c:h val="0.536827943676851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'Table 4.4 Graphs '!$L$2</c:f>
              <c:strCache>
                <c:ptCount val="1"/>
                <c:pt idx="0">
                  <c:v>Child with MDD (≥ 5  food groups)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81C0-4A07-9916-DE0DD0ACE583}"/>
              </c:ext>
            </c:extLst>
          </c:dPt>
          <c:dPt>
            <c:idx val="13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81C0-4A07-9916-DE0DD0ACE583}"/>
              </c:ext>
            </c:extLst>
          </c:dPt>
          <c:dPt>
            <c:idx val="15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81C0-4A07-9916-DE0DD0ACE58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ysClr val="windowText" lastClr="000000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'Table 4.4 Graphs '!$K$3:$K$18</c:f>
              <c:strCache>
                <c:ptCount val="16"/>
                <c:pt idx="0">
                  <c:v>Afar</c:v>
                </c:pt>
                <c:pt idx="1">
                  <c:v>Amhara</c:v>
                </c:pt>
                <c:pt idx="2">
                  <c:v>Oromia</c:v>
                </c:pt>
                <c:pt idx="3">
                  <c:v>Somali</c:v>
                </c:pt>
                <c:pt idx="4">
                  <c:v>Benishangul-Gumuz</c:v>
                </c:pt>
                <c:pt idx="5">
                  <c:v>SNNP</c:v>
                </c:pt>
                <c:pt idx="6">
                  <c:v>Gambela</c:v>
                </c:pt>
                <c:pt idx="7">
                  <c:v>Harari</c:v>
                </c:pt>
                <c:pt idx="8">
                  <c:v>Addis Ababa</c:v>
                </c:pt>
                <c:pt idx="9">
                  <c:v>Dire Dawa</c:v>
                </c:pt>
                <c:pt idx="10">
                  <c:v>Sidama</c:v>
                </c:pt>
                <c:pt idx="12">
                  <c:v>Urban</c:v>
                </c:pt>
                <c:pt idx="13">
                  <c:v>Rural</c:v>
                </c:pt>
                <c:pt idx="15">
                  <c:v>Total</c:v>
                </c:pt>
              </c:strCache>
            </c:strRef>
          </c:cat>
          <c:val>
            <c:numRef>
              <c:f>'Table 4.4 Graphs '!$L$3:$L$18</c:f>
              <c:numCache>
                <c:formatCode>0</c:formatCode>
                <c:ptCount val="16"/>
                <c:pt idx="0">
                  <c:v>1.6</c:v>
                </c:pt>
                <c:pt idx="1">
                  <c:v>5.7</c:v>
                </c:pt>
                <c:pt idx="2">
                  <c:v>7.1</c:v>
                </c:pt>
                <c:pt idx="3">
                  <c:v>2.4</c:v>
                </c:pt>
                <c:pt idx="4">
                  <c:v>24</c:v>
                </c:pt>
                <c:pt idx="5">
                  <c:v>8.6999999999999993</c:v>
                </c:pt>
                <c:pt idx="6">
                  <c:v>5.2</c:v>
                </c:pt>
                <c:pt idx="7">
                  <c:v>17.2</c:v>
                </c:pt>
                <c:pt idx="8">
                  <c:v>31.9</c:v>
                </c:pt>
                <c:pt idx="9">
                  <c:v>10.4</c:v>
                </c:pt>
                <c:pt idx="10">
                  <c:v>11.1</c:v>
                </c:pt>
                <c:pt idx="12">
                  <c:v>14.8</c:v>
                </c:pt>
                <c:pt idx="13">
                  <c:v>4.9000000000000004</c:v>
                </c:pt>
                <c:pt idx="15">
                  <c:v>7.9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81C0-4A07-9916-DE0DD0ACE58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60"/>
        <c:overlap val="-63"/>
        <c:axId val="199469432"/>
        <c:axId val="199472176"/>
      </c:barChart>
      <c:catAx>
        <c:axId val="199469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ysClr val="windowText" lastClr="000000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199472176"/>
        <c:crosses val="autoZero"/>
        <c:auto val="1"/>
        <c:lblAlgn val="ctr"/>
        <c:lblOffset val="100"/>
        <c:noMultiLvlLbl val="0"/>
      </c:catAx>
      <c:valAx>
        <c:axId val="199472176"/>
        <c:scaling>
          <c:orientation val="minMax"/>
          <c:max val="50"/>
        </c:scaling>
        <c:delete val="0"/>
        <c:axPos val="l"/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ysClr val="windowText" lastClr="000000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1994694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200"/>
            </a:pPr>
            <a:r>
              <a:rPr lang="en-US" sz="1200" dirty="0"/>
              <a:t>Exclusively breastfed (0-6 months) </a:t>
            </a:r>
          </a:p>
        </c:rich>
      </c:tx>
      <c:overlay val="0"/>
    </c:title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'[NSS Result and graphs Feb_27_2023.xlsx]Table 4.3 Graphs '!$X$4</c:f>
              <c:strCache>
                <c:ptCount val="1"/>
                <c:pt idx="0">
                  <c:v>Exclusively breastfed 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2874A6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4612-7D4D-9630-D653D1FBB4D1}"/>
              </c:ext>
            </c:extLst>
          </c:dPt>
          <c:dPt>
            <c:idx val="1"/>
            <c:invertIfNegative val="0"/>
            <c:bubble3D val="0"/>
            <c:spPr>
              <a:solidFill>
                <a:srgbClr val="2874A6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4612-7D4D-9630-D653D1FBB4D1}"/>
              </c:ext>
            </c:extLst>
          </c:dPt>
          <c:dPt>
            <c:idx val="2"/>
            <c:invertIfNegative val="0"/>
            <c:bubble3D val="0"/>
            <c:spPr>
              <a:solidFill>
                <a:srgbClr val="2874A6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4612-7D4D-9630-D653D1FBB4D1}"/>
              </c:ext>
            </c:extLst>
          </c:dPt>
          <c:dPt>
            <c:idx val="3"/>
            <c:invertIfNegative val="0"/>
            <c:bubble3D val="0"/>
            <c:spPr>
              <a:solidFill>
                <a:srgbClr val="2874A6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4612-7D4D-9630-D653D1FBB4D1}"/>
              </c:ext>
            </c:extLst>
          </c:dPt>
          <c:dPt>
            <c:idx val="4"/>
            <c:invertIfNegative val="0"/>
            <c:bubble3D val="0"/>
            <c:spPr>
              <a:solidFill>
                <a:srgbClr val="2874A6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A-4612-7D4D-9630-D653D1FBB4D1}"/>
              </c:ext>
            </c:extLst>
          </c:dPt>
          <c:dPt>
            <c:idx val="5"/>
            <c:invertIfNegative val="0"/>
            <c:bubble3D val="0"/>
            <c:spPr>
              <a:solidFill>
                <a:srgbClr val="2874A6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4612-7D4D-9630-D653D1FBB4D1}"/>
              </c:ext>
            </c:extLst>
          </c:dPt>
          <c:dPt>
            <c:idx val="6"/>
            <c:invertIfNegative val="0"/>
            <c:bubble3D val="0"/>
            <c:spPr>
              <a:solidFill>
                <a:srgbClr val="2874A6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C-4612-7D4D-9630-D653D1FBB4D1}"/>
              </c:ext>
            </c:extLst>
          </c:dPt>
          <c:dPt>
            <c:idx val="7"/>
            <c:invertIfNegative val="0"/>
            <c:bubble3D val="0"/>
            <c:spPr>
              <a:solidFill>
                <a:srgbClr val="2874A6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4612-7D4D-9630-D653D1FBB4D1}"/>
              </c:ext>
            </c:extLst>
          </c:dPt>
          <c:dPt>
            <c:idx val="8"/>
            <c:invertIfNegative val="0"/>
            <c:bubble3D val="0"/>
            <c:spPr>
              <a:solidFill>
                <a:srgbClr val="2874A6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E-4612-7D4D-9630-D653D1FBB4D1}"/>
              </c:ext>
            </c:extLst>
          </c:dPt>
          <c:dPt>
            <c:idx val="9"/>
            <c:invertIfNegative val="0"/>
            <c:bubble3D val="0"/>
            <c:spPr>
              <a:solidFill>
                <a:srgbClr val="2874A6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4612-7D4D-9630-D653D1FBB4D1}"/>
              </c:ext>
            </c:extLst>
          </c:dPt>
          <c:dPt>
            <c:idx val="10"/>
            <c:invertIfNegative val="0"/>
            <c:bubble3D val="0"/>
            <c:spPr>
              <a:solidFill>
                <a:srgbClr val="2874A6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0-4612-7D4D-9630-D653D1FBB4D1}"/>
              </c:ext>
            </c:extLst>
          </c:dPt>
          <c:dPt>
            <c:idx val="12"/>
            <c:invertIfNegative val="0"/>
            <c:bubble3D val="0"/>
            <c:spPr>
              <a:solidFill>
                <a:srgbClr val="BF9000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C74-4255-AEDB-D16F758E43BC}"/>
              </c:ext>
            </c:extLst>
          </c:dPt>
          <c:dPt>
            <c:idx val="13"/>
            <c:invertIfNegative val="0"/>
            <c:bubble3D val="0"/>
            <c:spPr>
              <a:solidFill>
                <a:srgbClr val="BF9000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C74-4255-AEDB-D16F758E43BC}"/>
              </c:ext>
            </c:extLst>
          </c:dPt>
          <c:dPt>
            <c:idx val="15"/>
            <c:invertIfNegative val="0"/>
            <c:bubble3D val="0"/>
            <c:spPr>
              <a:solidFill>
                <a:srgbClr val="70AF47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1C74-4255-AEDB-D16F758E43B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'[NSS Result and graphs Feb_27_2023.xlsx]Table 4.3 Graphs '!$W$5:$W$20</c:f>
              <c:strCache>
                <c:ptCount val="16"/>
                <c:pt idx="0">
                  <c:v>Afar</c:v>
                </c:pt>
                <c:pt idx="1">
                  <c:v>Amhara</c:v>
                </c:pt>
                <c:pt idx="2">
                  <c:v>Oromia</c:v>
                </c:pt>
                <c:pt idx="3">
                  <c:v>Somali</c:v>
                </c:pt>
                <c:pt idx="4">
                  <c:v>Benishangul-Gumz</c:v>
                </c:pt>
                <c:pt idx="5">
                  <c:v>SNNP</c:v>
                </c:pt>
                <c:pt idx="6">
                  <c:v>Gambela</c:v>
                </c:pt>
                <c:pt idx="7">
                  <c:v>Harari</c:v>
                </c:pt>
                <c:pt idx="8">
                  <c:v>Addis Adaba</c:v>
                </c:pt>
                <c:pt idx="9">
                  <c:v>Dire Dawa</c:v>
                </c:pt>
                <c:pt idx="10">
                  <c:v>Sidama</c:v>
                </c:pt>
                <c:pt idx="12">
                  <c:v>urban</c:v>
                </c:pt>
                <c:pt idx="13">
                  <c:v>Rural</c:v>
                </c:pt>
                <c:pt idx="15">
                  <c:v>Total</c:v>
                </c:pt>
              </c:strCache>
            </c:strRef>
          </c:cat>
          <c:val>
            <c:numRef>
              <c:f>'[NSS Result and graphs Feb_27_2023.xlsx]Table 4.3 Graphs '!$X$5:$X$20</c:f>
              <c:numCache>
                <c:formatCode>0</c:formatCode>
                <c:ptCount val="16"/>
                <c:pt idx="0">
                  <c:v>43</c:v>
                </c:pt>
                <c:pt idx="1">
                  <c:v>73.2</c:v>
                </c:pt>
                <c:pt idx="2">
                  <c:v>59.2</c:v>
                </c:pt>
                <c:pt idx="3">
                  <c:v>36.200000000000003</c:v>
                </c:pt>
                <c:pt idx="4">
                  <c:v>57.1</c:v>
                </c:pt>
                <c:pt idx="5">
                  <c:v>69.5</c:v>
                </c:pt>
                <c:pt idx="6">
                  <c:v>61.5</c:v>
                </c:pt>
                <c:pt idx="7">
                  <c:v>57.6</c:v>
                </c:pt>
                <c:pt idx="8">
                  <c:v>53.6</c:v>
                </c:pt>
                <c:pt idx="9">
                  <c:v>60.6</c:v>
                </c:pt>
                <c:pt idx="10">
                  <c:v>55.3</c:v>
                </c:pt>
                <c:pt idx="12">
                  <c:v>59.1</c:v>
                </c:pt>
                <c:pt idx="13">
                  <c:v>62</c:v>
                </c:pt>
                <c:pt idx="15">
                  <c:v>61.1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1C74-4255-AEDB-D16F758E43BC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9"/>
        <c:overlap val="100"/>
        <c:axId val="199472568"/>
        <c:axId val="199469824"/>
      </c:barChart>
      <c:catAx>
        <c:axId val="19947256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9469824"/>
        <c:crosses val="autoZero"/>
        <c:auto val="1"/>
        <c:lblAlgn val="ctr"/>
        <c:lblOffset val="100"/>
        <c:noMultiLvlLbl val="0"/>
      </c:catAx>
      <c:valAx>
        <c:axId val="199469824"/>
        <c:scaling>
          <c:orientation val="minMax"/>
          <c:max val="100"/>
        </c:scaling>
        <c:delete val="0"/>
        <c:axPos val="t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Percent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low"/>
        <c:spPr>
          <a:noFill/>
          <a:ln>
            <a:noFill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9472568"/>
        <c:crosses val="autoZero"/>
        <c:crossBetween val="between"/>
      </c:valAx>
      <c:spPr>
        <a:noFill/>
        <a:ln w="0"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2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1" baseline="0" dirty="0" smtClean="0"/>
              <a:t>Early </a:t>
            </a:r>
            <a:r>
              <a:rPr lang="en-US" sz="1400" b="1" baseline="0" dirty="0" err="1" smtClean="0"/>
              <a:t>inition</a:t>
            </a:r>
            <a:r>
              <a:rPr lang="en-US" sz="1400" b="1" baseline="0" dirty="0" smtClean="0"/>
              <a:t> of breastfeeding (%)</a:t>
            </a:r>
            <a:endParaRPr lang="en-US" sz="1400" b="1" dirty="0"/>
          </a:p>
        </c:rich>
      </c:tx>
      <c:layout>
        <c:manualLayout>
          <c:xMode val="edge"/>
          <c:yMode val="edge"/>
          <c:x val="0.47580975645167389"/>
          <c:y val="3.2975540634107847E-2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19026067379205078"/>
          <c:y val="0.21374451494534055"/>
          <c:w val="0.7578261787442"/>
          <c:h val="0.6814449455953928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'[NSS Result and graphs Feb_27_2023.xlsx]Table 4.3 Graphs '!$B$4</c:f>
              <c:strCache>
                <c:ptCount val="1"/>
                <c:pt idx="0">
                  <c:v>Early initiation of breastfeeding with in 1 hour</c:v>
                </c:pt>
              </c:strCache>
            </c:strRef>
          </c:tx>
          <c:spPr>
            <a:solidFill>
              <a:srgbClr val="0097B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'[NSS Result and graphs Feb_27_2023.xlsx]Table 4.3 Graphs '!$A$5:$A$20</c:f>
              <c:strCache>
                <c:ptCount val="16"/>
                <c:pt idx="0">
                  <c:v>Afar</c:v>
                </c:pt>
                <c:pt idx="1">
                  <c:v>Amhara</c:v>
                </c:pt>
                <c:pt idx="2">
                  <c:v>Oromia</c:v>
                </c:pt>
                <c:pt idx="3">
                  <c:v>Somali</c:v>
                </c:pt>
                <c:pt idx="4">
                  <c:v>Benishangul-Gumz</c:v>
                </c:pt>
                <c:pt idx="5">
                  <c:v>SNNP</c:v>
                </c:pt>
                <c:pt idx="6">
                  <c:v>Gambela</c:v>
                </c:pt>
                <c:pt idx="7">
                  <c:v>Harari</c:v>
                </c:pt>
                <c:pt idx="8">
                  <c:v>Addis Adaba</c:v>
                </c:pt>
                <c:pt idx="9">
                  <c:v>Dire Dawa</c:v>
                </c:pt>
                <c:pt idx="10">
                  <c:v>Sidama</c:v>
                </c:pt>
                <c:pt idx="12">
                  <c:v>urban</c:v>
                </c:pt>
                <c:pt idx="13">
                  <c:v>Rural</c:v>
                </c:pt>
                <c:pt idx="15">
                  <c:v>Total</c:v>
                </c:pt>
              </c:strCache>
            </c:strRef>
          </c:cat>
          <c:val>
            <c:numRef>
              <c:f>'[NSS Result and graphs Feb_27_2023.xlsx]Table 4.3 Graphs '!$B$5:$B$20</c:f>
              <c:numCache>
                <c:formatCode>0;[Red]0</c:formatCode>
                <c:ptCount val="16"/>
                <c:pt idx="0">
                  <c:v>-72</c:v>
                </c:pt>
                <c:pt idx="1">
                  <c:v>-75</c:v>
                </c:pt>
                <c:pt idx="2">
                  <c:v>-81</c:v>
                </c:pt>
                <c:pt idx="3">
                  <c:v>-58</c:v>
                </c:pt>
                <c:pt idx="4">
                  <c:v>-94</c:v>
                </c:pt>
                <c:pt idx="5">
                  <c:v>-77</c:v>
                </c:pt>
                <c:pt idx="6">
                  <c:v>-74</c:v>
                </c:pt>
                <c:pt idx="7">
                  <c:v>-68</c:v>
                </c:pt>
                <c:pt idx="8">
                  <c:v>-74</c:v>
                </c:pt>
                <c:pt idx="9">
                  <c:v>-64</c:v>
                </c:pt>
                <c:pt idx="10">
                  <c:v>-86</c:v>
                </c:pt>
                <c:pt idx="12">
                  <c:v>-79</c:v>
                </c:pt>
                <c:pt idx="13">
                  <c:v>-77</c:v>
                </c:pt>
                <c:pt idx="15">
                  <c:v>-77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FFE-4A08-8848-2DD48369AC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8"/>
        <c:overlap val="100"/>
        <c:axId val="199470216"/>
        <c:axId val="199474528"/>
      </c:barChart>
      <c:catAx>
        <c:axId val="19947021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9474528"/>
        <c:crosses val="autoZero"/>
        <c:auto val="1"/>
        <c:lblAlgn val="ctr"/>
        <c:lblOffset val="100"/>
        <c:noMultiLvlLbl val="0"/>
      </c:catAx>
      <c:valAx>
        <c:axId val="199474528"/>
        <c:scaling>
          <c:orientation val="minMax"/>
          <c:min val="-100"/>
        </c:scaling>
        <c:delete val="0"/>
        <c:axPos val="t"/>
        <c:numFmt formatCode="0;[Red]0" sourceLinked="1"/>
        <c:majorTickMark val="none"/>
        <c:minorTickMark val="none"/>
        <c:tickLblPos val="low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9470216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12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MDDW_diet!$B$4:$B$19</c:f>
              <c:strCache>
                <c:ptCount val="16"/>
                <c:pt idx="0">
                  <c:v>Addis Ababa</c:v>
                </c:pt>
                <c:pt idx="1">
                  <c:v>Afar</c:v>
                </c:pt>
                <c:pt idx="2">
                  <c:v>Amhara</c:v>
                </c:pt>
                <c:pt idx="3">
                  <c:v>Benishangul-Gumuz</c:v>
                </c:pt>
                <c:pt idx="4">
                  <c:v>Dire Dawa</c:v>
                </c:pt>
                <c:pt idx="5">
                  <c:v>Gambela</c:v>
                </c:pt>
                <c:pt idx="6">
                  <c:v>Harari</c:v>
                </c:pt>
                <c:pt idx="7">
                  <c:v>Oromia</c:v>
                </c:pt>
                <c:pt idx="8">
                  <c:v>SNNP</c:v>
                </c:pt>
                <c:pt idx="9">
                  <c:v>Sidama</c:v>
                </c:pt>
                <c:pt idx="10">
                  <c:v>Somali</c:v>
                </c:pt>
                <c:pt idx="12">
                  <c:v>Rural</c:v>
                </c:pt>
                <c:pt idx="13">
                  <c:v>Urban</c:v>
                </c:pt>
                <c:pt idx="15">
                  <c:v>Total</c:v>
                </c:pt>
              </c:strCache>
            </c:strRef>
          </c:cat>
          <c:val>
            <c:numRef>
              <c:f>MDDW_diet!$C$4:$C$19</c:f>
              <c:numCache>
                <c:formatCode>0</c:formatCode>
                <c:ptCount val="16"/>
                <c:pt idx="0">
                  <c:v>19.100000000000001</c:v>
                </c:pt>
                <c:pt idx="1">
                  <c:v>2.7</c:v>
                </c:pt>
                <c:pt idx="2">
                  <c:v>1.9</c:v>
                </c:pt>
                <c:pt idx="3">
                  <c:v>1.2</c:v>
                </c:pt>
                <c:pt idx="4">
                  <c:v>10.8</c:v>
                </c:pt>
                <c:pt idx="5">
                  <c:v>6.3</c:v>
                </c:pt>
                <c:pt idx="6">
                  <c:v>16.399999999999999</c:v>
                </c:pt>
                <c:pt idx="7">
                  <c:v>8.8000000000000007</c:v>
                </c:pt>
                <c:pt idx="8">
                  <c:v>6</c:v>
                </c:pt>
                <c:pt idx="9">
                  <c:v>4.5</c:v>
                </c:pt>
                <c:pt idx="10">
                  <c:v>2</c:v>
                </c:pt>
                <c:pt idx="12">
                  <c:v>2.9</c:v>
                </c:pt>
                <c:pt idx="13">
                  <c:v>13.8</c:v>
                </c:pt>
                <c:pt idx="15">
                  <c:v>6.5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316-45B2-BD50-08160CF434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240817480"/>
        <c:axId val="240820616"/>
      </c:barChart>
      <c:catAx>
        <c:axId val="240817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en-US" sz="105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240820616"/>
        <c:crosses val="autoZero"/>
        <c:auto val="1"/>
        <c:lblAlgn val="ctr"/>
        <c:lblOffset val="100"/>
        <c:noMultiLvlLbl val="0"/>
      </c:catAx>
      <c:valAx>
        <c:axId val="240820616"/>
        <c:scaling>
          <c:orientation val="minMax"/>
          <c:max val="2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>
                    <a:solidFill>
                      <a:sysClr val="windowText" lastClr="000000"/>
                    </a:solidFill>
                  </a:rPr>
                  <a:t>Percent </a:t>
                </a:r>
              </a:p>
            </c:rich>
          </c:tx>
          <c:layout>
            <c:manualLayout>
              <c:xMode val="edge"/>
              <c:yMode val="edge"/>
              <c:x val="1.1428570143017982E-2"/>
              <c:y val="0.26288875222615415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08174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050" b="1" i="0" u="none" strike="noStrike" baseline="0">
                <a:solidFill>
                  <a:schemeClr val="tx1"/>
                </a:solidFill>
                <a:effectLst/>
              </a:rPr>
              <a:t>Average number of crops (out of 8)  production</a:t>
            </a:r>
            <a:r>
              <a:rPr lang="en-US" sz="1050" b="0" i="0" u="none" strike="noStrike" baseline="0">
                <a:solidFill>
                  <a:schemeClr val="tx1"/>
                </a:solidFill>
              </a:rPr>
              <a:t>(n)</a:t>
            </a:r>
            <a:endParaRPr lang="en-US" sz="1050">
              <a:solidFill>
                <a:schemeClr val="tx1"/>
              </a:solidFill>
            </a:endParaRPr>
          </a:p>
        </c:rich>
      </c:tx>
      <c:layout>
        <c:manualLayout>
          <c:xMode val="edge"/>
          <c:yMode val="edge"/>
          <c:x val="0.12535935005140342"/>
          <c:y val="2.1447573290626808E-2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spPr>
            <a:solidFill>
              <a:srgbClr val="F1C40F"/>
            </a:solidFill>
            <a:ln>
              <a:noFill/>
            </a:ln>
            <a:effectLst/>
          </c:spPr>
          <c:invertIfNegative val="0"/>
          <c:dPt>
            <c:idx val="12"/>
            <c:invertIfNegative val="0"/>
            <c:bubble3D val="0"/>
            <c:spPr>
              <a:solidFill>
                <a:srgbClr val="548235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E10-4279-B6B5-C7B1EB05D3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.xlsx]Agri_Summary2'!$A$20:$A$32</c:f>
              <c:strCache>
                <c:ptCount val="13"/>
                <c:pt idx="0">
                  <c:v>Afar</c:v>
                </c:pt>
                <c:pt idx="1">
                  <c:v>Amhara</c:v>
                </c:pt>
                <c:pt idx="2">
                  <c:v>Oromia</c:v>
                </c:pt>
                <c:pt idx="3">
                  <c:v>Somali</c:v>
                </c:pt>
                <c:pt idx="4">
                  <c:v>Benishangul-Gumz</c:v>
                </c:pt>
                <c:pt idx="5">
                  <c:v>SNNP</c:v>
                </c:pt>
                <c:pt idx="6">
                  <c:v>Gambela</c:v>
                </c:pt>
                <c:pt idx="7">
                  <c:v>Harari</c:v>
                </c:pt>
                <c:pt idx="8">
                  <c:v>Addis Adaba</c:v>
                </c:pt>
                <c:pt idx="9">
                  <c:v>Dire Dawa</c:v>
                </c:pt>
                <c:pt idx="10">
                  <c:v>Sidama</c:v>
                </c:pt>
                <c:pt idx="12">
                  <c:v>Total</c:v>
                </c:pt>
              </c:strCache>
            </c:strRef>
          </c:cat>
          <c:val>
            <c:numRef>
              <c:f>'[Agri and PSNP result March 12 2023 .xlsx]Agri_Summary2'!$B$20:$B$32</c:f>
              <c:numCache>
                <c:formatCode>General</c:formatCode>
                <c:ptCount val="13"/>
                <c:pt idx="0">
                  <c:v>1.2</c:v>
                </c:pt>
                <c:pt idx="1">
                  <c:v>1.7</c:v>
                </c:pt>
                <c:pt idx="2">
                  <c:v>1.8</c:v>
                </c:pt>
                <c:pt idx="3">
                  <c:v>1.2</c:v>
                </c:pt>
                <c:pt idx="4">
                  <c:v>2.2999999999999998</c:v>
                </c:pt>
                <c:pt idx="5">
                  <c:v>2.8</c:v>
                </c:pt>
                <c:pt idx="6">
                  <c:v>1.5</c:v>
                </c:pt>
                <c:pt idx="7">
                  <c:v>1.8</c:v>
                </c:pt>
                <c:pt idx="8">
                  <c:v>1.3</c:v>
                </c:pt>
                <c:pt idx="9">
                  <c:v>1.2</c:v>
                </c:pt>
                <c:pt idx="10">
                  <c:v>3.1</c:v>
                </c:pt>
                <c:pt idx="12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0E10-4279-B6B5-C7B1EB05D38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72"/>
        <c:axId val="240819440"/>
        <c:axId val="240816696"/>
      </c:barChart>
      <c:catAx>
        <c:axId val="24081944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ysClr val="windowText" lastClr="000000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en-US"/>
          </a:p>
        </c:txPr>
        <c:crossAx val="240816696"/>
        <c:crosses val="autoZero"/>
        <c:auto val="1"/>
        <c:lblAlgn val="ctr"/>
        <c:lblOffset val="100"/>
        <c:noMultiLvlLbl val="0"/>
      </c:catAx>
      <c:valAx>
        <c:axId val="240816696"/>
        <c:scaling>
          <c:orientation val="minMax"/>
          <c:max val="8"/>
        </c:scaling>
        <c:delete val="0"/>
        <c:axPos val="t"/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ysClr val="windowText" lastClr="000000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2408194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050" b="0" i="0" u="none" strike="noStrike" baseline="0" dirty="0">
                <a:solidFill>
                  <a:schemeClr val="tx1"/>
                </a:solidFill>
                <a:effectLst/>
              </a:rPr>
              <a:t>Percentage of crops production among households who own agricultural land, Ethiopia</a:t>
            </a:r>
            <a:r>
              <a:rPr lang="en-US" sz="1050" b="0" i="0" u="none" strike="noStrike" baseline="0" dirty="0">
                <a:solidFill>
                  <a:schemeClr val="tx1"/>
                </a:solidFill>
              </a:rPr>
              <a:t>(%)</a:t>
            </a:r>
            <a:endParaRPr lang="en-US" sz="1050" b="0" dirty="0">
              <a:solidFill>
                <a:schemeClr val="tx1"/>
              </a:solidFill>
            </a:endParaRPr>
          </a:p>
        </c:rich>
      </c:tx>
      <c:layout>
        <c:manualLayout>
          <c:xMode val="edge"/>
          <c:yMode val="edge"/>
          <c:x val="0.14799259003515652"/>
          <c:y val="2.1447878716652959E-2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spPr>
            <a:solidFill>
              <a:srgbClr val="0197B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Times New Roman" panose="02020603050405020304" pitchFamily="18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'[Agri and PSNP result March 12 2023 .xlsx]Agri_Summary2'!$A$3:$A$10</c:f>
              <c:strCache>
                <c:ptCount val="8"/>
                <c:pt idx="0">
                  <c:v>Cereals</c:v>
                </c:pt>
                <c:pt idx="1">
                  <c:v>Pulses</c:v>
                </c:pt>
                <c:pt idx="2">
                  <c:v>Root and tubers</c:v>
                </c:pt>
                <c:pt idx="3">
                  <c:v>Perennials</c:v>
                </c:pt>
                <c:pt idx="4">
                  <c:v>Vegetables</c:v>
                </c:pt>
                <c:pt idx="5">
                  <c:v>Fruits</c:v>
                </c:pt>
                <c:pt idx="6">
                  <c:v>Oil crops</c:v>
                </c:pt>
                <c:pt idx="7">
                  <c:v>Other crops</c:v>
                </c:pt>
              </c:strCache>
            </c:strRef>
          </c:cat>
          <c:val>
            <c:numRef>
              <c:f>'[Agri and PSNP result March 12 2023 .xlsx]Agri_Summary2'!$B$3:$B$10</c:f>
              <c:numCache>
                <c:formatCode>0</c:formatCode>
                <c:ptCount val="8"/>
                <c:pt idx="0">
                  <c:v>90.8</c:v>
                </c:pt>
                <c:pt idx="1">
                  <c:v>29.7</c:v>
                </c:pt>
                <c:pt idx="2">
                  <c:v>25.7</c:v>
                </c:pt>
                <c:pt idx="3">
                  <c:v>25.3</c:v>
                </c:pt>
                <c:pt idx="4">
                  <c:v>13.6</c:v>
                </c:pt>
                <c:pt idx="5">
                  <c:v>9</c:v>
                </c:pt>
                <c:pt idx="6">
                  <c:v>3.2</c:v>
                </c:pt>
                <c:pt idx="7">
                  <c:v>1.6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7BF5-4832-86DF-418FF37B9A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72"/>
        <c:axId val="240813168"/>
        <c:axId val="240818656"/>
      </c:barChart>
      <c:catAx>
        <c:axId val="24081316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240818656"/>
        <c:crosses val="autoZero"/>
        <c:auto val="1"/>
        <c:lblAlgn val="ctr"/>
        <c:lblOffset val="100"/>
        <c:noMultiLvlLbl val="0"/>
      </c:catAx>
      <c:valAx>
        <c:axId val="240818656"/>
        <c:scaling>
          <c:orientation val="minMax"/>
          <c:max val="100"/>
        </c:scaling>
        <c:delete val="0"/>
        <c:axPos val="t"/>
        <c:numFmt formatCode="0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ysClr val="windowText" lastClr="000000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2408131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0.05705</cdr:x>
      <cdr:y>0.66124</cdr:y>
    </cdr:from>
    <cdr:to>
      <cdr:x>0.05705</cdr:x>
      <cdr:y>0.98443</cdr:y>
    </cdr:to>
    <cdr:cxnSp macro="">
      <cdr:nvCxnSpPr>
        <cdr:cNvPr id="3" name="Straight Arrow Connector 2">
          <a:extLst xmlns:a="http://schemas.openxmlformats.org/drawingml/2006/main">
            <a:ext uri="{FF2B5EF4-FFF2-40B4-BE49-F238E27FC236}">
              <a16:creationId xmlns:a16="http://schemas.microsoft.com/office/drawing/2014/main" xmlns="" id="{69CACE10-CAD8-4E1E-94F3-AC3313A42057}"/>
            </a:ext>
          </a:extLst>
        </cdr:cNvPr>
        <cdr:cNvCxnSpPr/>
      </cdr:nvCxnSpPr>
      <cdr:spPr>
        <a:xfrm xmlns:a="http://schemas.openxmlformats.org/drawingml/2006/main">
          <a:off x="345240" y="2439535"/>
          <a:ext cx="0" cy="1192375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/>
        </a:ln>
      </cdr:spPr>
      <cdr:style>
        <a:lnRef xmlns:a="http://schemas.openxmlformats.org/drawingml/2006/main" idx="3">
          <a:schemeClr val="dk1"/>
        </a:lnRef>
        <a:fillRef xmlns:a="http://schemas.openxmlformats.org/drawingml/2006/main" idx="0">
          <a:schemeClr val="dk1"/>
        </a:fillRef>
        <a:effectRef xmlns:a="http://schemas.openxmlformats.org/drawingml/2006/main" idx="2">
          <a:schemeClr val="dk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0.05617</cdr:x>
      <cdr:y>0.02698</cdr:y>
    </cdr:from>
    <cdr:to>
      <cdr:x>0.05617</cdr:x>
      <cdr:y>0.52698</cdr:y>
    </cdr:to>
    <cdr:cxnSp macro="">
      <cdr:nvCxnSpPr>
        <cdr:cNvPr id="5" name="Straight Arrow Connector 4">
          <a:extLst xmlns:a="http://schemas.openxmlformats.org/drawingml/2006/main">
            <a:ext uri="{FF2B5EF4-FFF2-40B4-BE49-F238E27FC236}">
              <a16:creationId xmlns:a16="http://schemas.microsoft.com/office/drawing/2014/main" xmlns="" id="{1244FCE4-B4C6-412F-B84D-2ABF44A68A07}"/>
            </a:ext>
          </a:extLst>
        </cdr:cNvPr>
        <cdr:cNvCxnSpPr/>
      </cdr:nvCxnSpPr>
      <cdr:spPr>
        <a:xfrm xmlns:a="http://schemas.openxmlformats.org/drawingml/2006/main" flipV="1">
          <a:off x="339912" y="99524"/>
          <a:ext cx="0" cy="1844675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197B2"/>
          </a:solidFill>
          <a:tailEnd type="triangle"/>
        </a:ln>
      </cdr:spPr>
      <cdr:style>
        <a:lnRef xmlns:a="http://schemas.openxmlformats.org/drawingml/2006/main" idx="3">
          <a:schemeClr val="dk1"/>
        </a:lnRef>
        <a:fillRef xmlns:a="http://schemas.openxmlformats.org/drawingml/2006/main" idx="0">
          <a:schemeClr val="dk1"/>
        </a:fillRef>
        <a:effectRef xmlns:a="http://schemas.openxmlformats.org/drawingml/2006/main" idx="2">
          <a:schemeClr val="dk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0.27769</cdr:x>
      <cdr:y>0.45802</cdr:y>
    </cdr:from>
    <cdr:to>
      <cdr:x>0.39833</cdr:x>
      <cdr:y>0.52004</cdr:y>
    </cdr:to>
    <cdr:sp macro="" textlink="">
      <cdr:nvSpPr>
        <cdr:cNvPr id="4" name="Rounded Rectangle 3"/>
        <cdr:cNvSpPr/>
      </cdr:nvSpPr>
      <cdr:spPr>
        <a:xfrm xmlns:a="http://schemas.openxmlformats.org/drawingml/2006/main">
          <a:off x="2211215" y="2100607"/>
          <a:ext cx="960609" cy="284431"/>
        </a:xfrm>
        <a:prstGeom xmlns:a="http://schemas.openxmlformats.org/drawingml/2006/main" prst="roundRect">
          <a:avLst/>
        </a:prstGeom>
        <a:solidFill xmlns:a="http://schemas.openxmlformats.org/drawingml/2006/main">
          <a:srgbClr val="BF9000"/>
        </a:solidFill>
      </cdr:spPr>
      <cdr:style>
        <a:lnRef xmlns:a="http://schemas.openxmlformats.org/drawingml/2006/main" idx="1">
          <a:schemeClr val="accent6"/>
        </a:lnRef>
        <a:fillRef xmlns:a="http://schemas.openxmlformats.org/drawingml/2006/main" idx="1003">
          <a:schemeClr val="lt2"/>
        </a:fillRef>
        <a:effectRef xmlns:a="http://schemas.openxmlformats.org/drawingml/2006/main" idx="1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200" dirty="0">
              <a:solidFill>
                <a:schemeClr val="bg1"/>
              </a:solidFill>
            </a:rPr>
            <a:t>Wheat fort</a:t>
          </a:r>
        </a:p>
      </cdr:txBody>
    </cdr:sp>
  </cdr:relSizeAnchor>
  <cdr:relSizeAnchor xmlns:cdr="http://schemas.openxmlformats.org/drawingml/2006/chartDrawing">
    <cdr:from>
      <cdr:x>0.13329</cdr:x>
      <cdr:y>0.43882</cdr:y>
    </cdr:from>
    <cdr:to>
      <cdr:x>0.20027</cdr:x>
      <cdr:y>0.48848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061375" y="2012554"/>
          <a:ext cx="533355" cy="227756"/>
        </a:xfrm>
        <a:prstGeom xmlns:a="http://schemas.openxmlformats.org/drawingml/2006/main" prst="rect">
          <a:avLst/>
        </a:prstGeom>
        <a:solidFill xmlns:a="http://schemas.openxmlformats.org/drawingml/2006/main">
          <a:srgbClr val="BF9000"/>
        </a:solidFill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200" dirty="0">
              <a:solidFill>
                <a:schemeClr val="bg1"/>
              </a:solidFill>
            </a:rPr>
            <a:t>PSNP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332499" cy="344489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quarter" idx="1"/>
          </p:nvPr>
        </p:nvSpPr>
        <p:spPr>
          <a:xfrm>
            <a:off x="5663263" y="0"/>
            <a:ext cx="4332499" cy="344489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r">
              <a:defRPr sz="1200"/>
            </a:lvl1pPr>
          </a:lstStyle>
          <a:p>
            <a:fld id="{AD0C5B54-F9E5-41C1-893A-C441DBEA6E81}" type="datetimeFigureOut">
              <a:rPr lang="fr-FR" smtClean="0"/>
              <a:t>05/06/2023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2"/>
          </p:nvPr>
        </p:nvSpPr>
        <p:spPr>
          <a:xfrm>
            <a:off x="0" y="6521450"/>
            <a:ext cx="4332499" cy="344489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3"/>
          </p:nvPr>
        </p:nvSpPr>
        <p:spPr>
          <a:xfrm>
            <a:off x="5663263" y="6521450"/>
            <a:ext cx="4332499" cy="344489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r">
              <a:defRPr sz="1200"/>
            </a:lvl1pPr>
          </a:lstStyle>
          <a:p>
            <a:fld id="{5AD5D9F7-94EC-4CBF-BDAE-6AC2E2422B10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238537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880" units="cm"/>
          <inkml:channel name="Y" type="integer" max="1920" units="cm"/>
        </inkml:traceFormat>
        <inkml:channelProperties>
          <inkml:channelProperty channel="X" name="resolution" value="105.10949" units="1/cm"/>
          <inkml:channelProperty channel="Y" name="resolution" value="104.91803" units="1/cm"/>
        </inkml:channelProperties>
      </inkml:inkSource>
      <inkml:timestamp xml:id="ts0" timeString="2023-03-21T10:30:10.843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16051 8361,'12'0,"12"12,-13-12,1 23,0-11,11 0,1 0,-12-12,-1 11,1 1,12-12,-24 12,23-12,-11 0,0 0,0 0,-1 0,1 0,0 0,11 0,1 24,-12-24,-1 0,1 0,12 0,-13 0,1 0,0 0,0 0,-1 0,1 0,12 0,-12 0,-1 0,1 0,-12-24,0 12,0 0,0 1,0-1,-12 12,12-12,0 0,-11 12,11-23,0 11,0 0,-24 1,12 11,12-12,-12 12,1 0,11-12,-12 12,0 0,0-12,-11 12,11 0,0 0,1 0,-1 0,0 0,0 0,12-23,-11 23,-13 0,12 0,1 0,-1 0,0 0,12-12,-12 12,12-12,-11 12,11-11,0-1,0 0,11 12,-11-12,12 12,-12-11,12 11,0 0,-1 0,13 0,-12 0,-36 0,12 0,1 0,-1 0,0 0,0 0,1 0,-13 0,12 0,0 0,1 0,-1 0,0 0,0 0,-11 0,11 0,12 11,0 1,0 0,-12-12,12 12,0-1,0 1,0 12,0-13,0 1,12-12,12 0,-13 12,1-12,0 0,0 0,-1 0,1 0,12 0,-12 0,-1 0,1 0,0 0,-12 12,35-1,-23-11,0 0,11 24,1-24,-13 0,13 12,-12-12,-1 0,25 0,-25 0,1 0,0 0,0 0,11 0,-11 0,0 0,0 0,-1 0,-11-12,0 0,0-11,0 11,0 0,0 0,12 12,0 0,11 0,-23 12,0 0,0 11,0-11,0 0,0 0,0-1,0 1,0 0,0 0,0 11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880" units="cm"/>
          <inkml:channel name="Y" type="integer" max="1920" units="cm"/>
        </inkml:traceFormat>
        <inkml:channelProperties>
          <inkml:channelProperty channel="X" name="resolution" value="105.10949" units="1/cm"/>
          <inkml:channelProperty channel="Y" name="resolution" value="104.91803" units="1/cm"/>
        </inkml:channelProperties>
      </inkml:inkSource>
      <inkml:timestamp xml:id="ts0" timeString="2023-03-21T10:30:17.400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16063 6797,'12'0,"23"24,-23-13,0 1,-1 0,1 0,12-1,-13 1,1 0,0 12,0-13,0 1,-1 0,13-12,-24 12,12-12,-1 0,1 0,0 0,0 0,-1 0,-11 11,24-11,-12 0,-1 0,1 0,12 0,-13 0,13 12,-12-12,-1 0,1 0,0 0,0 0,0 0,11 0,-11 0,0 0,-1 0,1 0,0 0,0 0,11 0,-23-12,24 12,11-11,-23-1,-1 12,-11-12,12 12,0 0,0 0,-12-23,0 11,0 0,-12 0,0 0,12 1,-12-1,1 12,-1 0,-12 0,24-24,0 13,-11 11,-1 0,12-12,-12 0,0 12,1 0,-1 0,12-12,-24 1,13 11,11-12,-12-12,0 24,12-11,0-1,-12 12,1-12,11 0,-12 12,-12-11,24-1,-12 12,12-12,-11 12,11-23,-12 23,0 0,12-12,0 0,-12 12,1 0,-1 0,-12 0,13 0,-1 0,0 0,0 0,1 0,-1 0,12 12,-24 11,24-11,-11-12,11 12,0 0,-12-12,0 11,12 1,-12-12,1 12,11 0,-12 11,-12-23,24 12,-12-12,1 12,11-1,-12-11,0 0,0 12,12 0,-11-12,11 12,0 11,0-11,0 0,0-1,11-11,1 0,0 0,0 0,-1 0,13 12,-12-12,-12 12,0 0,12-12,-1 0,1 0,0 0,0 0,11 0,-11 0,0 0,-12-12,0 0,0 0,0 1,-12 11,-12 0,13 0,-1 0,0 0,0 0,1-12,-1 12,-12 0,12 0,1 0,-1 0,0 0,0 0,1 0,-13 0,12 0,12 12,0-1,0 1,0 0,0 0,0 11,0-11,0 0,0 0,24-12,-12 0,-1 0,1 0,0 0,0 11,-12 1,11-12,-11 12,24-12,-12 0,-12 12,12-12,-12 23,11-23,1 12,0-12,0 12,11-12,-23 11,12-11,0 0,-1 0,1 0,0 12,0-12,-12 12,23-12,-23 12,0 11,0-11,-12-12,1 0,-1 0,0 0,0 0,1 0,-1 0,-12 0,13 0,-1 0,0 0,0 0,1 0,-1 0,-12 0,12 0,1 0,-1 0,0 0,0 0,1 0,-13 0,12 0,1 0,-1-24,0 13,0 11,1 0,-1-12,12 0,-24 0,13 1,11-1,0-12,-12 13,12-1,-12 0,12 0,0 1,0-1,0 0,0-11,0 11,0 0,12 0,0 12,11 0,-11 0,0 0,-1 0,-11-12,12 12,0 0,0 0,-1 0,13 0,-12 0,-1 0,1 0,0 0,0 0,-1 0,-11-11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880" units="cm"/>
          <inkml:channel name="Y" type="integer" max="1920" units="cm"/>
        </inkml:traceFormat>
        <inkml:channelProperties>
          <inkml:channelProperty channel="X" name="resolution" value="105.10949" units="1/cm"/>
          <inkml:channelProperty channel="Y" name="resolution" value="104.91803" units="1/cm"/>
        </inkml:channelProperties>
      </inkml:inkSource>
      <inkml:timestamp xml:id="ts0" timeString="2023-03-21T10:30:22.841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16616 12301,'-12'0,"0"0,-23 0,23 0,1 11,-13-11,0 0,13 0,-13 12,12-12,1 0,-13 0,12 0,1 0,-1 0,0 0,0 0,1 0,-13 0,12 0,1 0,-13 0,24 24,-35-24,23 0,0 11,0-11,1 0,-1 0,0 0,-11 0,11 0,0 0,0 0,1 0,-1 0,0 0,-11 0,11 0,0 0,0 0,1 0,11-23,0 11,0 0,0 1,0-1,0 0,11 0,-11-11,12 23,0-12,11 0,-11 12,0-12,0 1,-1-1,1 12,0 0,11 0,-11 0,0 0,0 0,-1-12,1-11,0 23,0-12,11 12,-23-12,24 0,-12 1,-1 11,13 0,-12 0,-1 0,1 0,0 0,0 0,-1 0,13 0,-12 0,-1 0,1 0,0 0,0 0,-1 0,1 0,12 0,-12 0,-1 0,1 11,0 1,0 0,-1 11,-11-11,36 0,-25 0,1-1,0 1,0 0,11-12,-11 23,-12-11,12-12,-12 12,0 0,11-12,-11 12,0-1,0 1,-11-12,-1 0,-12 0,13 0,-1 0,0 0,0 0,1 24,-1-24,12 11,-12-11,-11 0,23 12,-12-12,0 0,0 0,1 12,-1-12,0 0,12 12,-24-12,13 0,-1 11,0-11,0 0,1 0,-1 12,-12 12,13-24,-1 0,0 0,0 0,12 11,0 1,-11-12,-1 0,-12 0,13 0,-1 0,0 0,0 0,1 12,-1-12,0 0,-12 0,13 0,-1 0,0 0,0 0,1 0,-1 0,-12 0,13 0,-1 0,0 0,0 0,1 0,11-12,-12 0,12-11,-24 23,13-12,11 0,-12 12,12-11,0-1,0 0,12 0,-12-11,23 23,-11 0,-12-12,12 0,-1 12,-11-11,12 11,0-12,-12 0,12 12,11 0,-11 0,0-12,-12-11,11 23,1-12,-12 0,12 12,0-12,-12 1,23 11,-11-12,-12 0,12 12,0-23,-1 23,1 0,0 0,0 0,11 0,-11-12,0 12,-1 0,1-12,0 12,0 0,11 0,-11 0,0 0,-1 0,1 0,0 0,0 0,11 0,-11 0,0 12,0 11,-1-23,1 12,0 0,11-12,-11 12,0-12,-12 11,0 1,12-12,-12 12,0 11,0-11,11-12,-11 12,0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880" units="cm"/>
          <inkml:channel name="Y" type="integer" max="1920" units="cm"/>
        </inkml:traceFormat>
        <inkml:channelProperties>
          <inkml:channelProperty channel="X" name="resolution" value="105.10949" units="1/cm"/>
          <inkml:channelProperty channel="Y" name="resolution" value="104.91803" units="1/cm"/>
        </inkml:channelProperties>
      </inkml:inkSource>
      <inkml:timestamp xml:id="ts0" timeString="2023-03-21T10:30:26.723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16710 16569,'-24'0,"-11"12,-12-12,-12 0,12 0,0 0,-12 0,12 0,24 0,-36 12,36-12,11 0,-24 0,25 0,-1 0,0 0,0 0,-11 0,11 0,0 0,1 0,-1 0,0 0,0 0,-11 0,23-12,0 0,0 0,0 1,0-1,0-12,0 13,0-1,0 0,0 0,0 1,12 11,-12-12,0-12,11 24,-11-12,12 1,0 11,0 0,-1 0,1-12,12 0,-1 12,-11 0,0 0,23-12,-23 1,0 11,-1 0,1 0,0 0,11 0,-11 0,0 0,0-24,-1 24,1-12,0 12,23 0,-11 0,-1 0,-11 0,11 0,-11 0,0 0,23 0,-23 0,0 0,0 0,-1 0,1 0,12 0,-13 0,1 0,0 0,0 0,-12 24,11-12,-11-1,12-11,-12 12,0 0,0 0,0-1,0 1,0 12,0-12,0-1,0 1,0 0,0 0,0-1,0 13,0-12,0-1,0 1,-12-12,1 0,-1 0,0 0,0 0,-11 0,11 0,0 0,1 0,-1 0,0 0,-23 0,23 0,0 0,0 0,1 0,-1 0,0 0,-11 0,11 0,0 0,0 0,1 0,-1 0,0 0,-11 0,11 0,0 0,0 0,1 0,-1 0,0 0,-11 0,11 0,0 0,0 0,0 0,1 0,-1 0,0 0,-11 0,11 0,0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332499" cy="344489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5663263" y="0"/>
            <a:ext cx="4332499" cy="344489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r">
              <a:defRPr sz="1200"/>
            </a:lvl1pPr>
          </a:lstStyle>
          <a:p>
            <a:fld id="{BCF22F87-B6A1-406F-8DCB-16EF88461318}" type="datetimeFigureOut">
              <a:rPr lang="fr-FR" smtClean="0"/>
              <a:t>05/06/2023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2892490" y="857250"/>
            <a:ext cx="4167123" cy="2317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492" tIns="46246" rIns="92492" bIns="46246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999809" y="3304233"/>
            <a:ext cx="7998459" cy="2703463"/>
          </a:xfrm>
          <a:prstGeom prst="rect">
            <a:avLst/>
          </a:prstGeom>
        </p:spPr>
        <p:txBody>
          <a:bodyPr vert="horz" lIns="92492" tIns="46246" rIns="92492" bIns="46246" rtlCol="0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6521450"/>
            <a:ext cx="4332499" cy="344489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5663263" y="6521450"/>
            <a:ext cx="4332499" cy="344489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r">
              <a:defRPr sz="1200"/>
            </a:lvl1pPr>
          </a:lstStyle>
          <a:p>
            <a:fld id="{17AA6BA0-1B41-470B-9D1C-517E7763624D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259790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981325" y="857250"/>
            <a:ext cx="4119563" cy="2317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7AA6BA0-1B41-470B-9D1C-517E7763624D}" type="slidenum">
              <a:rPr lang="fr-FR" smtClean="0"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294808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                                            </a:t>
            </a:r>
            <a:r>
              <a:rPr lang="en-US" sz="1200" i="1">
                <a:solidFill>
                  <a:srgbClr val="00B050"/>
                </a:solidFill>
                <a:latin typeface="Bodoni MT Black" panose="02070A03080606020203" pitchFamily="18" charset="0"/>
                <a:ea typeface="Cambria" pitchFamily="18" charset="0"/>
              </a:rPr>
              <a:t> ‘’Invest in food and nutrition for national development’’  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D7ED31-9667-4823-B83D-705932E9AA38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73533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916238" y="857250"/>
            <a:ext cx="4119562" cy="2317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                                                   </a:t>
            </a:r>
            <a:r>
              <a:rPr lang="en-US" sz="1200" i="1">
                <a:solidFill>
                  <a:srgbClr val="00B050"/>
                </a:solidFill>
                <a:latin typeface="Bodoni MT Black" panose="02070A03080606020203" pitchFamily="18" charset="0"/>
                <a:ea typeface="Cambria" pitchFamily="18" charset="0"/>
              </a:rPr>
              <a:t> ‘’Invest in food and nutrition for national development’’  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D7ED31-9667-4823-B83D-705932E9AA38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867255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916238" y="857250"/>
            <a:ext cx="4119562" cy="2317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                                                    </a:t>
            </a:r>
            <a:r>
              <a:rPr lang="en-US" sz="1200" i="1">
                <a:solidFill>
                  <a:srgbClr val="00B050"/>
                </a:solidFill>
                <a:latin typeface="Bodoni MT Black" panose="02070A03080606020203" pitchFamily="18" charset="0"/>
                <a:ea typeface="Cambria" pitchFamily="18" charset="0"/>
              </a:rPr>
              <a:t> ‘’Invest in food and nutrition for national development’’  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D7ED31-9667-4823-B83D-705932E9AA38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68440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2916238" y="857250"/>
            <a:ext cx="4119562" cy="231775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7AA6BA0-1B41-470B-9D1C-517E7763624D}" type="slidenum">
              <a:rPr lang="fr-FR" smtClean="0"/>
              <a:t>41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0106638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2916238" y="857250"/>
            <a:ext cx="4119562" cy="231775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7AA6BA0-1B41-470B-9D1C-517E7763624D}" type="slidenum">
              <a:rPr lang="fr-FR" smtClean="0"/>
              <a:t>42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173532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3306" y="360052"/>
            <a:ext cx="11746751" cy="3036056"/>
          </a:xfrm>
        </p:spPr>
        <p:txBody>
          <a:bodyPr tIns="0" bIns="0" anchor="b" anchorCtr="0">
            <a:noAutofit/>
          </a:bodyPr>
          <a:lstStyle>
            <a:lvl1pPr algn="ctr">
              <a:defRPr sz="5867" b="1">
                <a:solidFill>
                  <a:schemeClr val="tx2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43306" y="3545574"/>
            <a:ext cx="11746751" cy="1927860"/>
          </a:xfrm>
        </p:spPr>
        <p:txBody>
          <a:bodyPr tIns="0" bIns="0">
            <a:normAutofit/>
          </a:bodyPr>
          <a:lstStyle>
            <a:lvl1pPr marL="0" indent="0" algn="ctr">
              <a:buNone/>
              <a:defRPr sz="3200">
                <a:solidFill>
                  <a:schemeClr val="accent3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Modifier le style des sous-titres du masque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52602D-68BE-4FCB-A154-527760D46209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64065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Light 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9732"/>
            <a:ext cx="12191999" cy="6004984"/>
          </a:xfrm>
          <a:solidFill>
            <a:schemeClr val="bg1">
              <a:lumMod val="85000"/>
            </a:schemeClr>
          </a:solidFill>
        </p:spPr>
        <p:txBody>
          <a:bodyPr anchor="ctr" anchorCtr="0">
            <a:normAutofit/>
          </a:bodyPr>
          <a:lstStyle>
            <a:lvl1pPr marL="0" indent="0" algn="r">
              <a:buFontTx/>
              <a:buNone/>
              <a:defRPr sz="2667" baseline="0"/>
            </a:lvl1pPr>
          </a:lstStyle>
          <a:p>
            <a:r>
              <a:rPr lang="en-US" dirty="0"/>
              <a:t>Drag picture to placeholder </a:t>
            </a:r>
            <a:br>
              <a:rPr lang="en-US" dirty="0"/>
            </a:br>
            <a:r>
              <a:rPr lang="en-US" dirty="0"/>
              <a:t>or click icon to add</a:t>
            </a:r>
          </a:p>
        </p:txBody>
      </p:sp>
      <p:sp>
        <p:nvSpPr>
          <p:cNvPr id="10" name="Rectangle 9"/>
          <p:cNvSpPr/>
          <p:nvPr/>
        </p:nvSpPr>
        <p:spPr>
          <a:xfrm>
            <a:off x="1" y="-1"/>
            <a:ext cx="5839313" cy="6014717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70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8711" y="272465"/>
            <a:ext cx="6942572" cy="1291135"/>
          </a:xfrm>
        </p:spPr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8713" y="1732800"/>
            <a:ext cx="5541137" cy="4038411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D6C68E-7401-444F-8E23-84CB0DF720D6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2874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AABF1-9435-4C0C-8050-6F4C3E8AF807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134770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FDE0DA-52E6-426C-BEAF-0E9B5B253562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64933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5186" y="273049"/>
            <a:ext cx="4240551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7164931" cy="5555884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75186" y="1732801"/>
            <a:ext cx="4240551" cy="4096135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33FC70-7991-433B-8F21-A2702200919D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847718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0" y="0"/>
            <a:ext cx="12192000" cy="6013827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fr-FR"/>
              <a:t>Cliquez sur l'icône pour ajouter une image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7DC5DA-0735-4E63-B10E-066FCAE0AFC7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/>
          </p:nvPr>
        </p:nvSpPr>
        <p:spPr>
          <a:xfrm>
            <a:off x="0" y="4116260"/>
            <a:ext cx="12192000" cy="1897568"/>
          </a:xfrm>
          <a:gradFill flip="none" rotWithShape="1">
            <a:gsLst>
              <a:gs pos="21000">
                <a:schemeClr val="accent2">
                  <a:alpha val="75000"/>
                </a:schemeClr>
              </a:gs>
              <a:gs pos="100000">
                <a:schemeClr val="accent2">
                  <a:alpha val="0"/>
                </a:schemeClr>
              </a:gs>
            </a:gsLst>
            <a:lin ang="16200000" scaled="0"/>
            <a:tileRect/>
          </a:gradFill>
        </p:spPr>
        <p:txBody>
          <a:bodyPr lIns="180000" tIns="0" rIns="180000" bIns="180000" anchor="b" anchorCtr="0"/>
          <a:lstStyle>
            <a:lvl1pPr marL="0" indent="0">
              <a:buNone/>
              <a:defRPr sz="1867">
                <a:solidFill>
                  <a:schemeClr val="tx2"/>
                </a:solidFill>
              </a:defRPr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307641018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9220B-E3CA-431F-A90A-0B67DB08B765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286168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79827" y="274639"/>
            <a:ext cx="2743200" cy="5564028"/>
          </a:xfrm>
        </p:spPr>
        <p:txBody>
          <a:bodyPr vert="eaVert"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78712" y="274639"/>
            <a:ext cx="8697915" cy="5564028"/>
          </a:xfrm>
        </p:spPr>
        <p:txBody>
          <a:bodyPr vert="eaVert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3CE7E6-435A-4978-AA8F-CFC22652AE5E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88759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59569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11874C24-474C-7FC1-F17F-15D00A855B80}"/>
              </a:ext>
            </a:extLst>
          </p:cNvPr>
          <p:cNvSpPr/>
          <p:nvPr userDrawn="1"/>
        </p:nvSpPr>
        <p:spPr>
          <a:xfrm>
            <a:off x="0" y="0"/>
            <a:ext cx="12192000" cy="1097671"/>
          </a:xfrm>
          <a:prstGeom prst="rect">
            <a:avLst/>
          </a:prstGeom>
          <a:solidFill>
            <a:srgbClr val="0197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46156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5421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3306" y="360052"/>
            <a:ext cx="11746751" cy="3036056"/>
          </a:xfrm>
        </p:spPr>
        <p:txBody>
          <a:bodyPr tIns="0" bIns="0" anchor="b" anchorCtr="0">
            <a:noAutofit/>
          </a:bodyPr>
          <a:lstStyle>
            <a:lvl1pPr algn="ctr">
              <a:defRPr sz="5867" b="1">
                <a:solidFill>
                  <a:schemeClr val="bg2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43306" y="3545574"/>
            <a:ext cx="11746751" cy="1927860"/>
          </a:xfrm>
        </p:spPr>
        <p:txBody>
          <a:bodyPr tIns="0" bIns="0">
            <a:normAutofit/>
          </a:bodyPr>
          <a:lstStyle>
            <a:lvl1pPr marL="0" indent="0" algn="ctr">
              <a:buNone/>
              <a:defRPr sz="3200">
                <a:solidFill>
                  <a:schemeClr val="tx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Modifier le style des sous-titres du masque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86C454-7466-41EE-84DF-4E46DBB095BB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99102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395778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94156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083714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8925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636317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501149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55055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320933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682741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11874C24-474C-7FC1-F17F-15D00A855B80}"/>
              </a:ext>
            </a:extLst>
          </p:cNvPr>
          <p:cNvSpPr/>
          <p:nvPr userDrawn="1"/>
        </p:nvSpPr>
        <p:spPr>
          <a:xfrm>
            <a:off x="0" y="0"/>
            <a:ext cx="12192000" cy="1097671"/>
          </a:xfrm>
          <a:prstGeom prst="rect">
            <a:avLst/>
          </a:prstGeom>
          <a:solidFill>
            <a:srgbClr val="0197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0806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D99E04-0958-4082-8FD6-BB66FD71366C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13E31D-E2AB-40D1-8B51-AFA5AFEF393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65240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817281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524619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3484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138510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257784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46623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49242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78260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93085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66270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-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787690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11874C24-474C-7FC1-F17F-15D00A855B80}"/>
              </a:ext>
            </a:extLst>
          </p:cNvPr>
          <p:cNvSpPr/>
          <p:nvPr userDrawn="1"/>
        </p:nvSpPr>
        <p:spPr>
          <a:xfrm>
            <a:off x="0" y="0"/>
            <a:ext cx="12192000" cy="1097671"/>
          </a:xfrm>
          <a:prstGeom prst="rect">
            <a:avLst/>
          </a:prstGeom>
          <a:solidFill>
            <a:srgbClr val="0197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979431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052361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229546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080911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228899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07945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541954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13072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5546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79945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"/>
            <a:ext cx="12192000" cy="6013449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FontTx/>
              <a:buNone/>
              <a:defRPr sz="2667" baseline="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Drag background image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3306" y="651983"/>
            <a:ext cx="11746751" cy="2744124"/>
          </a:xfrm>
        </p:spPr>
        <p:txBody>
          <a:bodyPr tIns="0" bIns="0" anchor="b" anchorCtr="0">
            <a:noAutofit/>
          </a:bodyPr>
          <a:lstStyle>
            <a:lvl1pPr algn="ctr">
              <a:defRPr sz="5867" b="1">
                <a:solidFill>
                  <a:schemeClr val="tx2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43306" y="3545574"/>
            <a:ext cx="11746751" cy="1927860"/>
          </a:xfrm>
        </p:spPr>
        <p:txBody>
          <a:bodyPr tIns="0" bIns="0">
            <a:normAutofit/>
          </a:bodyPr>
          <a:lstStyle>
            <a:lvl1pPr marL="0" indent="0" algn="ctr">
              <a:buNone/>
              <a:defRPr sz="3200">
                <a:solidFill>
                  <a:schemeClr val="accent3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Modifier le style des sous-titres du masque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35963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8713" y="2840483"/>
            <a:ext cx="11594559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8713" y="1233253"/>
            <a:ext cx="11594559" cy="1500187"/>
          </a:xfrm>
        </p:spPr>
        <p:txBody>
          <a:bodyPr lIns="0" tIns="0" rIns="0" bIns="0" anchor="b">
            <a:normAutofit/>
          </a:bodyPr>
          <a:lstStyle>
            <a:lvl1pPr marL="0" indent="0">
              <a:buNone/>
              <a:defRPr sz="2667">
                <a:solidFill>
                  <a:schemeClr val="tx1"/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1947A3-C235-43FD-B4F8-94EA2DB8FE7A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23209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78712" y="1732801"/>
            <a:ext cx="5715688" cy="4116260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732801"/>
            <a:ext cx="5753528" cy="4116260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698C8-483A-4B83-9590-DAAB0DC459E7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73849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Righ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6131278" y="9732"/>
            <a:ext cx="6060721" cy="6004984"/>
          </a:xfrm>
          <a:solidFill>
            <a:schemeClr val="bg1">
              <a:lumMod val="85000"/>
            </a:schemeClr>
          </a:solidFill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2667"/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8712" y="272465"/>
            <a:ext cx="5628733" cy="1291135"/>
          </a:xfrm>
        </p:spPr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8712" y="1732800"/>
            <a:ext cx="5628733" cy="4038411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6DD22A-2946-4DDB-8A2A-A65C675D9F53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65275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Dark 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9732"/>
            <a:ext cx="12191999" cy="6004984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r">
              <a:buFontTx/>
              <a:buNone/>
              <a:defRPr sz="2667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Drag picture to placeholder </a:t>
            </a:r>
            <a:br>
              <a:rPr lang="en-US" dirty="0"/>
            </a:br>
            <a:r>
              <a:rPr lang="en-US" dirty="0"/>
              <a:t>or click icon to add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8711" y="272465"/>
            <a:ext cx="6942572" cy="129113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8712" y="1732800"/>
            <a:ext cx="5482744" cy="4038411"/>
          </a:xfrm>
        </p:spPr>
        <p:txBody>
          <a:bodyPr/>
          <a:lstStyle>
            <a:lvl1pPr>
              <a:buClr>
                <a:schemeClr val="accent3"/>
              </a:buClr>
              <a:defRPr sz="3200">
                <a:solidFill>
                  <a:schemeClr val="tx2"/>
                </a:solidFill>
              </a:defRPr>
            </a:lvl1pPr>
            <a:lvl2pPr>
              <a:buClr>
                <a:schemeClr val="accent3"/>
              </a:buClr>
              <a:defRPr sz="2667">
                <a:solidFill>
                  <a:schemeClr val="tx2"/>
                </a:solidFill>
              </a:defRPr>
            </a:lvl2pPr>
            <a:lvl3pPr>
              <a:buClr>
                <a:schemeClr val="accent3"/>
              </a:buClr>
              <a:defRPr sz="2400">
                <a:solidFill>
                  <a:schemeClr val="tx2"/>
                </a:solidFill>
              </a:defRPr>
            </a:lvl3pPr>
            <a:lvl4pPr>
              <a:buClr>
                <a:schemeClr val="accent3"/>
              </a:buClr>
              <a:defRPr sz="2133">
                <a:solidFill>
                  <a:schemeClr val="tx2"/>
                </a:solidFill>
              </a:defRPr>
            </a:lvl4pPr>
            <a:lvl5pPr>
              <a:buClr>
                <a:schemeClr val="accent3"/>
              </a:buClr>
              <a:defRPr sz="2133">
                <a:solidFill>
                  <a:schemeClr val="tx2"/>
                </a:solidFill>
              </a:defRPr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EFB033-7674-4DAA-9AB1-4672035C07B8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85760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4400" y="272465"/>
            <a:ext cx="10658901" cy="1291135"/>
          </a:xfrm>
          <a:prstGeom prst="rect">
            <a:avLst/>
          </a:prstGeom>
        </p:spPr>
        <p:txBody>
          <a:bodyPr vert="horz" lIns="0" tIns="0" rIns="0" bIns="0" rtlCol="0" anchor="b" anchorCtr="0">
            <a:normAutofit/>
          </a:bodyPr>
          <a:lstStyle/>
          <a:p>
            <a:r>
              <a:rPr lang="fr-FR" dirty="0"/>
              <a:t>Modifiez le style du titre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1732139"/>
            <a:ext cx="10658901" cy="4028680"/>
          </a:xfrm>
          <a:prstGeom prst="rect">
            <a:avLst/>
          </a:prstGeom>
        </p:spPr>
        <p:txBody>
          <a:bodyPr vert="horz" lIns="91440" tIns="45720" rIns="91440" bIns="0" rtlCol="0">
            <a:normAutofit/>
          </a:bodyPr>
          <a:lstStyle/>
          <a:p>
            <a:pPr lvl="0"/>
            <a:r>
              <a:rPr lang="fr-FR" dirty="0"/>
              <a:t>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78712" y="6473119"/>
            <a:ext cx="869693" cy="207888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3C0CE01A-81CA-4489-A10D-24B8BBC8961F}" type="datetime1">
              <a:rPr lang="en-US" smtClean="0"/>
              <a:t>6/5/2023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8712" y="6125647"/>
            <a:ext cx="5628733" cy="303596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1333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8406" y="6473119"/>
            <a:ext cx="606917" cy="207888"/>
          </a:xfrm>
          <a:prstGeom prst="rect">
            <a:avLst/>
          </a:prstGeom>
        </p:spPr>
        <p:txBody>
          <a:bodyPr vert="horz" lIns="0" tIns="0" rIns="91440" bIns="0" rtlCol="0" anchor="t" anchorCtr="0"/>
          <a:lstStyle>
            <a:lvl1pPr algn="l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8037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</p:sldLayoutIdLst>
  <p:hf hdr="0" ftr="0" dt="0"/>
  <p:txStyles>
    <p:titleStyle>
      <a:lvl1pPr algn="l" defTabSz="609585" rtl="0" eaLnBrk="1" latinLnBrk="0" hangingPunct="1">
        <a:lnSpc>
          <a:spcPct val="90000"/>
        </a:lnSpc>
        <a:spcBef>
          <a:spcPct val="0"/>
        </a:spcBef>
        <a:buNone/>
        <a:defRPr sz="4800" b="1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609585" rtl="0" eaLnBrk="1" latinLnBrk="0" hangingPunct="1">
        <a:spcBef>
          <a:spcPct val="20000"/>
        </a:spcBef>
        <a:buClr>
          <a:schemeClr val="accent1"/>
        </a:buClr>
        <a:buFont typeface="Arial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609585" rtl="0" eaLnBrk="1" latinLnBrk="0" hangingPunct="1">
        <a:spcBef>
          <a:spcPct val="20000"/>
        </a:spcBef>
        <a:buClr>
          <a:schemeClr val="accent1"/>
        </a:buClr>
        <a:buFont typeface="Arial"/>
        <a:buChar char="–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609585" rtl="0" eaLnBrk="1" latinLnBrk="0" hangingPunct="1">
        <a:spcBef>
          <a:spcPct val="20000"/>
        </a:spcBef>
        <a:buClr>
          <a:schemeClr val="accent1"/>
        </a:buClr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609585" rtl="0" eaLnBrk="1" latinLnBrk="0" hangingPunct="1">
        <a:spcBef>
          <a:spcPct val="20000"/>
        </a:spcBef>
        <a:buClr>
          <a:schemeClr val="accent1"/>
        </a:buClr>
        <a:buFont typeface="Arial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609585" rtl="0" eaLnBrk="1" latinLnBrk="0" hangingPunct="1">
        <a:spcBef>
          <a:spcPct val="20000"/>
        </a:spcBef>
        <a:buClr>
          <a:schemeClr val="accent1"/>
        </a:buClr>
        <a:buFont typeface="Arial"/>
        <a:buChar char="»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89344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9460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41F758D6-314A-4798-8C2C-8A09D3CFA35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6/5/2023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8EBAA8B0-A2DB-4CD0-8EE8-1A24BE421B2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2513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jf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3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7" Type="http://schemas.openxmlformats.org/officeDocument/2006/relationships/image" Target="../media/image26.svg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7.png"/><Relationship Id="rId4" Type="http://schemas.openxmlformats.org/officeDocument/2006/relationships/chart" Target="../charts/chart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7" Type="http://schemas.openxmlformats.org/officeDocument/2006/relationships/image" Target="../media/image43.sv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0.png"/><Relationship Id="rId5" Type="http://schemas.openxmlformats.org/officeDocument/2006/relationships/image" Target="../media/image41.svg"/><Relationship Id="rId4" Type="http://schemas.openxmlformats.org/officeDocument/2006/relationships/image" Target="../media/image1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29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50.sv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1" Type="http://schemas.openxmlformats.org/officeDocument/2006/relationships/slideLayout" Target="../slideLayouts/slideLayout2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2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29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3" Type="http://schemas.openxmlformats.org/officeDocument/2006/relationships/image" Target="../media/image25.emf"/><Relationship Id="rId7" Type="http://schemas.openxmlformats.org/officeDocument/2006/relationships/image" Target="../media/image27.emf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40.xml"/><Relationship Id="rId6" Type="http://schemas.openxmlformats.org/officeDocument/2006/relationships/customXml" Target="../ink/ink3.xml"/><Relationship Id="rId5" Type="http://schemas.openxmlformats.org/officeDocument/2006/relationships/image" Target="../media/image26.emf"/><Relationship Id="rId4" Type="http://schemas.openxmlformats.org/officeDocument/2006/relationships/customXml" Target="../ink/ink2.xml"/><Relationship Id="rId9" Type="http://schemas.openxmlformats.org/officeDocument/2006/relationships/image" Target="../media/image28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emf"/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7" Type="http://schemas.openxmlformats.org/officeDocument/2006/relationships/image" Target="../media/image37.jpeg"/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6.jpg"/><Relationship Id="rId5" Type="http://schemas.openxmlformats.org/officeDocument/2006/relationships/image" Target="../media/image35.jpg"/><Relationship Id="rId4" Type="http://schemas.openxmlformats.org/officeDocument/2006/relationships/image" Target="../media/image34.jp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3.png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slideLayout" Target="../slideLayouts/slideLayout18.xml"/><Relationship Id="rId1" Type="http://schemas.openxmlformats.org/officeDocument/2006/relationships/themeOverride" Target="../theme/themeOverride2.xml"/><Relationship Id="rId6" Type="http://schemas.openxmlformats.org/officeDocument/2006/relationships/image" Target="../media/image40.jpeg"/><Relationship Id="rId11" Type="http://schemas.openxmlformats.org/officeDocument/2006/relationships/image" Target="../media/image45.png"/><Relationship Id="rId5" Type="http://schemas.openxmlformats.org/officeDocument/2006/relationships/image" Target="../media/image39.jpe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.xml"/><Relationship Id="rId4" Type="http://schemas.openxmlformats.org/officeDocument/2006/relationships/image" Target="../media/image47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9.svg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96253" y="1768642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594093" y="1710857"/>
            <a:ext cx="103505" cy="2914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marL="0" marR="0" algn="ctr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sz="1050">
                <a:effectLst/>
                <a:latin typeface="Calibri" panose="020F0502020204030204" pitchFamily="34" charset="0"/>
                <a:ea typeface="SimHei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10" name="Rectangle 9"/>
          <p:cNvSpPr/>
          <p:nvPr/>
        </p:nvSpPr>
        <p:spPr>
          <a:xfrm>
            <a:off x="0" y="2283626"/>
            <a:ext cx="12192001" cy="2554591"/>
          </a:xfrm>
          <a:prstGeom prst="rect">
            <a:avLst/>
          </a:prstGeom>
          <a:solidFill>
            <a:srgbClr val="0197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964532" y="2513277"/>
            <a:ext cx="104554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ea typeface="SimHei"/>
                <a:cs typeface="Calibri" panose="020F0502020204030204" pitchFamily="34" charset="0"/>
              </a:rPr>
              <a:t>National Food and Nutrition Strategy Baseline Survey: </a:t>
            </a:r>
          </a:p>
          <a:p>
            <a:pPr algn="ctr"/>
            <a:r>
              <a:rPr lang="en-US" altLang="en-US" sz="3600" dirty="0">
                <a:solidFill>
                  <a:schemeClr val="bg1"/>
                </a:solidFill>
                <a:latin typeface="Calibri" panose="020F0502020204030204" pitchFamily="34" charset="0"/>
                <a:ea typeface="SimHei"/>
                <a:cs typeface="Calibri" panose="020F0502020204030204" pitchFamily="34" charset="0"/>
              </a:rPr>
              <a:t>High Level Dissemination Workshop</a:t>
            </a:r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xmlns="" id="{D32D4182-7CDF-45E7-A040-B229F1FFD8F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08" r="3806"/>
          <a:stretch/>
        </p:blipFill>
        <p:spPr bwMode="auto">
          <a:xfrm>
            <a:off x="697598" y="5453011"/>
            <a:ext cx="1143668" cy="10032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6560" y="5453011"/>
            <a:ext cx="1049439" cy="10494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11543EF1-EB1A-B3F8-C041-95B15443D20C}"/>
              </a:ext>
            </a:extLst>
          </p:cNvPr>
          <p:cNvSpPr txBox="1"/>
          <p:nvPr/>
        </p:nvSpPr>
        <p:spPr>
          <a:xfrm>
            <a:off x="2783712" y="3915601"/>
            <a:ext cx="614615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dirty="0">
                <a:solidFill>
                  <a:schemeClr val="bg1"/>
                </a:solidFill>
                <a:latin typeface="Calibri Light" panose="020F0302020204030204" pitchFamily="34" charset="0"/>
                <a:ea typeface="SimHei"/>
                <a:cs typeface="Calibri Light" panose="020F0302020204030204" pitchFamily="34" charset="0"/>
              </a:rPr>
              <a:t>MARCH </a:t>
            </a:r>
            <a:r>
              <a:rPr lang="fr-FR" dirty="0" smtClean="0">
                <a:solidFill>
                  <a:schemeClr val="bg1"/>
                </a:solidFill>
                <a:latin typeface="Calibri Light" panose="020F0302020204030204" pitchFamily="34" charset="0"/>
                <a:ea typeface="SimHei"/>
                <a:cs typeface="Calibri Light" panose="020F0302020204030204" pitchFamily="34" charset="0"/>
              </a:rPr>
              <a:t>23</a:t>
            </a:r>
            <a:r>
              <a:rPr lang="fr-FR" sz="1800" dirty="0" smtClean="0">
                <a:solidFill>
                  <a:schemeClr val="bg1"/>
                </a:solidFill>
                <a:latin typeface="Calibri Light" panose="020F0302020204030204" pitchFamily="34" charset="0"/>
                <a:ea typeface="SimHei"/>
                <a:cs typeface="Calibri Light" panose="020F0302020204030204" pitchFamily="34" charset="0"/>
              </a:rPr>
              <a:t>  </a:t>
            </a:r>
            <a:r>
              <a:rPr lang="fr-FR" sz="1800" dirty="0">
                <a:solidFill>
                  <a:schemeClr val="bg1"/>
                </a:solidFill>
                <a:latin typeface="Calibri Light" panose="020F0302020204030204" pitchFamily="34" charset="0"/>
                <a:ea typeface="SimHei"/>
                <a:cs typeface="Calibri Light" panose="020F0302020204030204" pitchFamily="34" charset="0"/>
              </a:rPr>
              <a:t>2023</a:t>
            </a:r>
          </a:p>
          <a:p>
            <a:pPr algn="ctr"/>
            <a:r>
              <a:rPr lang="fr-FR" sz="1800" dirty="0">
                <a:solidFill>
                  <a:schemeClr val="bg1"/>
                </a:solidFill>
                <a:latin typeface="Calibri Light" panose="020F0302020204030204" pitchFamily="34" charset="0"/>
                <a:ea typeface="SimHei"/>
                <a:cs typeface="Calibri Light" panose="020F0302020204030204" pitchFamily="34" charset="0"/>
              </a:rPr>
              <a:t>HYATT REGENCY, ADDIS ABABA</a:t>
            </a: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30483" y="5852712"/>
            <a:ext cx="1396105" cy="60355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44556" y="697294"/>
            <a:ext cx="1666292" cy="7837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4387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DA43533B-C244-6E86-C174-5C9CE535250C}"/>
              </a:ext>
            </a:extLst>
          </p:cNvPr>
          <p:cNvSpPr txBox="1"/>
          <p:nvPr/>
        </p:nvSpPr>
        <p:spPr>
          <a:xfrm>
            <a:off x="1573511" y="307110"/>
            <a:ext cx="999836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2800" dirty="0">
                <a:solidFill>
                  <a:prstClr val="white"/>
                </a:solidFill>
                <a:latin typeface="Calibri Light"/>
              </a:rPr>
              <a:t>Unhealthy feeding among children aged 6-23 months, Ethiopia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06CC5F15-3635-74BC-6898-AB8102F3E851}"/>
              </a:ext>
            </a:extLst>
          </p:cNvPr>
          <p:cNvGrpSpPr/>
          <p:nvPr/>
        </p:nvGrpSpPr>
        <p:grpSpPr>
          <a:xfrm>
            <a:off x="501215" y="65674"/>
            <a:ext cx="946816" cy="949095"/>
            <a:chOff x="289222" y="677360"/>
            <a:chExt cx="946816" cy="949095"/>
          </a:xfrm>
          <a:solidFill>
            <a:schemeClr val="bg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xmlns="" id="{2CE875ED-CE20-8F1B-142A-44A70C2D8361}"/>
                </a:ext>
              </a:extLst>
            </p:cNvPr>
            <p:cNvSpPr/>
            <p:nvPr/>
          </p:nvSpPr>
          <p:spPr>
            <a:xfrm>
              <a:off x="573269" y="677360"/>
              <a:ext cx="662769" cy="949095"/>
            </a:xfrm>
            <a:custGeom>
              <a:avLst/>
              <a:gdLst>
                <a:gd name="connsiteX0" fmla="*/ 78901 w 662769"/>
                <a:gd name="connsiteY0" fmla="*/ 949089 h 949095"/>
                <a:gd name="connsiteX1" fmla="*/ 583868 w 662769"/>
                <a:gd name="connsiteY1" fmla="*/ 949089 h 949095"/>
                <a:gd name="connsiteX2" fmla="*/ 599648 w 662769"/>
                <a:gd name="connsiteY2" fmla="*/ 933309 h 949095"/>
                <a:gd name="connsiteX3" fmla="*/ 599648 w 662769"/>
                <a:gd name="connsiteY3" fmla="*/ 775507 h 949095"/>
                <a:gd name="connsiteX4" fmla="*/ 496936 w 662769"/>
                <a:gd name="connsiteY4" fmla="*/ 564791 h 949095"/>
                <a:gd name="connsiteX5" fmla="*/ 599508 w 662769"/>
                <a:gd name="connsiteY5" fmla="*/ 412562 h 949095"/>
                <a:gd name="connsiteX6" fmla="*/ 599649 w 662769"/>
                <a:gd name="connsiteY6" fmla="*/ 412562 h 949095"/>
                <a:gd name="connsiteX7" fmla="*/ 662769 w 662769"/>
                <a:gd name="connsiteY7" fmla="*/ 349441 h 949095"/>
                <a:gd name="connsiteX8" fmla="*/ 599649 w 662769"/>
                <a:gd name="connsiteY8" fmla="*/ 286320 h 949095"/>
                <a:gd name="connsiteX9" fmla="*/ 599649 w 662769"/>
                <a:gd name="connsiteY9" fmla="*/ 236703 h 949095"/>
                <a:gd name="connsiteX10" fmla="*/ 362945 w 662769"/>
                <a:gd name="connsiteY10" fmla="*/ 0 h 949095"/>
                <a:gd name="connsiteX11" fmla="*/ 299824 w 662769"/>
                <a:gd name="connsiteY11" fmla="*/ 0 h 949095"/>
                <a:gd name="connsiteX12" fmla="*/ 63121 w 662769"/>
                <a:gd name="connsiteY12" fmla="*/ 236703 h 949095"/>
                <a:gd name="connsiteX13" fmla="*/ 63121 w 662769"/>
                <a:gd name="connsiteY13" fmla="*/ 286320 h 949095"/>
                <a:gd name="connsiteX14" fmla="*/ 0 w 662769"/>
                <a:gd name="connsiteY14" fmla="*/ 349441 h 949095"/>
                <a:gd name="connsiteX15" fmla="*/ 63121 w 662769"/>
                <a:gd name="connsiteY15" fmla="*/ 412562 h 949095"/>
                <a:gd name="connsiteX16" fmla="*/ 63262 w 662769"/>
                <a:gd name="connsiteY16" fmla="*/ 412562 h 949095"/>
                <a:gd name="connsiteX17" fmla="*/ 63290 w 662769"/>
                <a:gd name="connsiteY17" fmla="*/ 413351 h 949095"/>
                <a:gd name="connsiteX18" fmla="*/ 94802 w 662769"/>
                <a:gd name="connsiteY18" fmla="*/ 411773 h 949095"/>
                <a:gd name="connsiteX19" fmla="*/ 94682 w 662769"/>
                <a:gd name="connsiteY19" fmla="*/ 406095 h 949095"/>
                <a:gd name="connsiteX20" fmla="*/ 94682 w 662769"/>
                <a:gd name="connsiteY20" fmla="*/ 396782 h 949095"/>
                <a:gd name="connsiteX21" fmla="*/ 78902 w 662769"/>
                <a:gd name="connsiteY21" fmla="*/ 381001 h 949095"/>
                <a:gd name="connsiteX22" fmla="*/ 63122 w 662769"/>
                <a:gd name="connsiteY22" fmla="*/ 381001 h 949095"/>
                <a:gd name="connsiteX23" fmla="*/ 31561 w 662769"/>
                <a:gd name="connsiteY23" fmla="*/ 349441 h 949095"/>
                <a:gd name="connsiteX24" fmla="*/ 63122 w 662769"/>
                <a:gd name="connsiteY24" fmla="*/ 317880 h 949095"/>
                <a:gd name="connsiteX25" fmla="*/ 78902 w 662769"/>
                <a:gd name="connsiteY25" fmla="*/ 317880 h 949095"/>
                <a:gd name="connsiteX26" fmla="*/ 94682 w 662769"/>
                <a:gd name="connsiteY26" fmla="*/ 302100 h 949095"/>
                <a:gd name="connsiteX27" fmla="*/ 94682 w 662769"/>
                <a:gd name="connsiteY27" fmla="*/ 236703 h 949095"/>
                <a:gd name="connsiteX28" fmla="*/ 299825 w 662769"/>
                <a:gd name="connsiteY28" fmla="*/ 31560 h 949095"/>
                <a:gd name="connsiteX29" fmla="*/ 362946 w 662769"/>
                <a:gd name="connsiteY29" fmla="*/ 31560 h 949095"/>
                <a:gd name="connsiteX30" fmla="*/ 568089 w 662769"/>
                <a:gd name="connsiteY30" fmla="*/ 236703 h 949095"/>
                <a:gd name="connsiteX31" fmla="*/ 568089 w 662769"/>
                <a:gd name="connsiteY31" fmla="*/ 302100 h 949095"/>
                <a:gd name="connsiteX32" fmla="*/ 583869 w 662769"/>
                <a:gd name="connsiteY32" fmla="*/ 317880 h 949095"/>
                <a:gd name="connsiteX33" fmla="*/ 599649 w 662769"/>
                <a:gd name="connsiteY33" fmla="*/ 317880 h 949095"/>
                <a:gd name="connsiteX34" fmla="*/ 631210 w 662769"/>
                <a:gd name="connsiteY34" fmla="*/ 349441 h 949095"/>
                <a:gd name="connsiteX35" fmla="*/ 599649 w 662769"/>
                <a:gd name="connsiteY35" fmla="*/ 381001 h 949095"/>
                <a:gd name="connsiteX36" fmla="*/ 583869 w 662769"/>
                <a:gd name="connsiteY36" fmla="*/ 381001 h 949095"/>
                <a:gd name="connsiteX37" fmla="*/ 568089 w 662769"/>
                <a:gd name="connsiteY37" fmla="*/ 396782 h 949095"/>
                <a:gd name="connsiteX38" fmla="*/ 568089 w 662769"/>
                <a:gd name="connsiteY38" fmla="*/ 406095 h 949095"/>
                <a:gd name="connsiteX39" fmla="*/ 457627 w 662769"/>
                <a:gd name="connsiteY39" fmla="*/ 540714 h 949095"/>
                <a:gd name="connsiteX40" fmla="*/ 413125 w 662769"/>
                <a:gd name="connsiteY40" fmla="*/ 540714 h 949095"/>
                <a:gd name="connsiteX41" fmla="*/ 370773 w 662769"/>
                <a:gd name="connsiteY41" fmla="*/ 550717 h 949095"/>
                <a:gd name="connsiteX42" fmla="*/ 359600 w 662769"/>
                <a:gd name="connsiteY42" fmla="*/ 556304 h 949095"/>
                <a:gd name="connsiteX43" fmla="*/ 303136 w 662769"/>
                <a:gd name="connsiteY43" fmla="*/ 556304 h 949095"/>
                <a:gd name="connsiteX44" fmla="*/ 291948 w 662769"/>
                <a:gd name="connsiteY44" fmla="*/ 550703 h 949095"/>
                <a:gd name="connsiteX45" fmla="*/ 249609 w 662769"/>
                <a:gd name="connsiteY45" fmla="*/ 540714 h 949095"/>
                <a:gd name="connsiteX46" fmla="*/ 228214 w 662769"/>
                <a:gd name="connsiteY46" fmla="*/ 540714 h 949095"/>
                <a:gd name="connsiteX47" fmla="*/ 218873 w 662769"/>
                <a:gd name="connsiteY47" fmla="*/ 538931 h 949095"/>
                <a:gd name="connsiteX48" fmla="*/ 204037 w 662769"/>
                <a:gd name="connsiteY48" fmla="*/ 540855 h 949095"/>
                <a:gd name="connsiteX49" fmla="*/ 198211 w 662769"/>
                <a:gd name="connsiteY49" fmla="*/ 542813 h 949095"/>
                <a:gd name="connsiteX50" fmla="*/ 63121 w 662769"/>
                <a:gd name="connsiteY50" fmla="*/ 775513 h 949095"/>
                <a:gd name="connsiteX51" fmla="*/ 63121 w 662769"/>
                <a:gd name="connsiteY51" fmla="*/ 933315 h 949095"/>
                <a:gd name="connsiteX52" fmla="*/ 78901 w 662769"/>
                <a:gd name="connsiteY52" fmla="*/ 949095 h 949095"/>
                <a:gd name="connsiteX53" fmla="*/ 568088 w 662769"/>
                <a:gd name="connsiteY53" fmla="*/ 775507 h 949095"/>
                <a:gd name="connsiteX54" fmla="*/ 568088 w 662769"/>
                <a:gd name="connsiteY54" fmla="*/ 917529 h 949095"/>
                <a:gd name="connsiteX55" fmla="*/ 373892 w 662769"/>
                <a:gd name="connsiteY55" fmla="*/ 917529 h 949095"/>
                <a:gd name="connsiteX56" fmla="*/ 428383 w 662769"/>
                <a:gd name="connsiteY56" fmla="*/ 896838 h 949095"/>
                <a:gd name="connsiteX57" fmla="*/ 522643 w 662769"/>
                <a:gd name="connsiteY57" fmla="*/ 775063 h 949095"/>
                <a:gd name="connsiteX58" fmla="*/ 501037 w 662769"/>
                <a:gd name="connsiteY58" fmla="*/ 622580 h 949095"/>
                <a:gd name="connsiteX59" fmla="*/ 484813 w 662769"/>
                <a:gd name="connsiteY59" fmla="*/ 595549 h 949095"/>
                <a:gd name="connsiteX60" fmla="*/ 568082 w 662769"/>
                <a:gd name="connsiteY60" fmla="*/ 775507 h 949095"/>
                <a:gd name="connsiteX61" fmla="*/ 277858 w 662769"/>
                <a:gd name="connsiteY61" fmla="*/ 578930 h 949095"/>
                <a:gd name="connsiteX62" fmla="*/ 289031 w 662769"/>
                <a:gd name="connsiteY62" fmla="*/ 584531 h 949095"/>
                <a:gd name="connsiteX63" fmla="*/ 331383 w 662769"/>
                <a:gd name="connsiteY63" fmla="*/ 594471 h 949095"/>
                <a:gd name="connsiteX64" fmla="*/ 373736 w 662769"/>
                <a:gd name="connsiteY64" fmla="*/ 584531 h 949095"/>
                <a:gd name="connsiteX65" fmla="*/ 384894 w 662769"/>
                <a:gd name="connsiteY65" fmla="*/ 578945 h 949095"/>
                <a:gd name="connsiteX66" fmla="*/ 413122 w 662769"/>
                <a:gd name="connsiteY66" fmla="*/ 572287 h 949095"/>
                <a:gd name="connsiteX67" fmla="*/ 426063 w 662769"/>
                <a:gd name="connsiteY67" fmla="*/ 572287 h 949095"/>
                <a:gd name="connsiteX68" fmla="*/ 426063 w 662769"/>
                <a:gd name="connsiteY68" fmla="*/ 649266 h 949095"/>
                <a:gd name="connsiteX69" fmla="*/ 331382 w 662769"/>
                <a:gd name="connsiteY69" fmla="*/ 743947 h 949095"/>
                <a:gd name="connsiteX70" fmla="*/ 236701 w 662769"/>
                <a:gd name="connsiteY70" fmla="*/ 649266 h 949095"/>
                <a:gd name="connsiteX71" fmla="*/ 236701 w 662769"/>
                <a:gd name="connsiteY71" fmla="*/ 572287 h 949095"/>
                <a:gd name="connsiteX72" fmla="*/ 249642 w 662769"/>
                <a:gd name="connsiteY72" fmla="*/ 572287 h 949095"/>
                <a:gd name="connsiteX73" fmla="*/ 277857 w 662769"/>
                <a:gd name="connsiteY73" fmla="*/ 578930 h 949095"/>
                <a:gd name="connsiteX74" fmla="*/ 205143 w 662769"/>
                <a:gd name="connsiteY74" fmla="*/ 611548 h 949095"/>
                <a:gd name="connsiteX75" fmla="*/ 205143 w 662769"/>
                <a:gd name="connsiteY75" fmla="*/ 649265 h 949095"/>
                <a:gd name="connsiteX76" fmla="*/ 331385 w 662769"/>
                <a:gd name="connsiteY76" fmla="*/ 775507 h 949095"/>
                <a:gd name="connsiteX77" fmla="*/ 457626 w 662769"/>
                <a:gd name="connsiteY77" fmla="*/ 649265 h 949095"/>
                <a:gd name="connsiteX78" fmla="*/ 457626 w 662769"/>
                <a:gd name="connsiteY78" fmla="*/ 611548 h 949095"/>
                <a:gd name="connsiteX79" fmla="*/ 473991 w 662769"/>
                <a:gd name="connsiteY79" fmla="*/ 638832 h 949095"/>
                <a:gd name="connsiteX80" fmla="*/ 492138 w 662769"/>
                <a:gd name="connsiteY80" fmla="*/ 766984 h 949095"/>
                <a:gd name="connsiteX81" fmla="*/ 412905 w 662769"/>
                <a:gd name="connsiteY81" fmla="*/ 869337 h 949095"/>
                <a:gd name="connsiteX82" fmla="*/ 249833 w 662769"/>
                <a:gd name="connsiteY82" fmla="*/ 869337 h 949095"/>
                <a:gd name="connsiteX83" fmla="*/ 170600 w 662769"/>
                <a:gd name="connsiteY83" fmla="*/ 766984 h 949095"/>
                <a:gd name="connsiteX84" fmla="*/ 188746 w 662769"/>
                <a:gd name="connsiteY84" fmla="*/ 638832 h 949095"/>
                <a:gd name="connsiteX85" fmla="*/ 94681 w 662769"/>
                <a:gd name="connsiteY85" fmla="*/ 775507 h 949095"/>
                <a:gd name="connsiteX86" fmla="*/ 177936 w 662769"/>
                <a:gd name="connsiteY86" fmla="*/ 595564 h 949095"/>
                <a:gd name="connsiteX87" fmla="*/ 161712 w 662769"/>
                <a:gd name="connsiteY87" fmla="*/ 622594 h 949095"/>
                <a:gd name="connsiteX88" fmla="*/ 140106 w 662769"/>
                <a:gd name="connsiteY88" fmla="*/ 775078 h 949095"/>
                <a:gd name="connsiteX89" fmla="*/ 234366 w 662769"/>
                <a:gd name="connsiteY89" fmla="*/ 896852 h 949095"/>
                <a:gd name="connsiteX90" fmla="*/ 288857 w 662769"/>
                <a:gd name="connsiteY90" fmla="*/ 917543 h 949095"/>
                <a:gd name="connsiteX91" fmla="*/ 94679 w 662769"/>
                <a:gd name="connsiteY91" fmla="*/ 917543 h 94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62769" h="949095">
                  <a:moveTo>
                    <a:pt x="78901" y="949089"/>
                  </a:moveTo>
                  <a:lnTo>
                    <a:pt x="583868" y="949089"/>
                  </a:lnTo>
                  <a:cubicBezTo>
                    <a:pt x="592575" y="949089"/>
                    <a:pt x="599648" y="942017"/>
                    <a:pt x="599648" y="933309"/>
                  </a:cubicBezTo>
                  <a:lnTo>
                    <a:pt x="599648" y="775507"/>
                  </a:lnTo>
                  <a:cubicBezTo>
                    <a:pt x="599648" y="692914"/>
                    <a:pt x="561051" y="615261"/>
                    <a:pt x="496936" y="564791"/>
                  </a:cubicBezTo>
                  <a:cubicBezTo>
                    <a:pt x="555006" y="542650"/>
                    <a:pt x="596761" y="474577"/>
                    <a:pt x="599508" y="412562"/>
                  </a:cubicBezTo>
                  <a:lnTo>
                    <a:pt x="599649" y="412562"/>
                  </a:lnTo>
                  <a:cubicBezTo>
                    <a:pt x="634457" y="412562"/>
                    <a:pt x="662769" y="384249"/>
                    <a:pt x="662769" y="349441"/>
                  </a:cubicBezTo>
                  <a:cubicBezTo>
                    <a:pt x="662769" y="314632"/>
                    <a:pt x="634457" y="286320"/>
                    <a:pt x="599649" y="286320"/>
                  </a:cubicBezTo>
                  <a:lnTo>
                    <a:pt x="599649" y="236703"/>
                  </a:lnTo>
                  <a:cubicBezTo>
                    <a:pt x="599649" y="106186"/>
                    <a:pt x="493463" y="0"/>
                    <a:pt x="362945" y="0"/>
                  </a:cubicBezTo>
                  <a:lnTo>
                    <a:pt x="299824" y="0"/>
                  </a:lnTo>
                  <a:cubicBezTo>
                    <a:pt x="169306" y="0"/>
                    <a:pt x="63121" y="106186"/>
                    <a:pt x="63121" y="236703"/>
                  </a:cubicBezTo>
                  <a:lnTo>
                    <a:pt x="63121" y="286320"/>
                  </a:lnTo>
                  <a:cubicBezTo>
                    <a:pt x="28312" y="286320"/>
                    <a:pt x="0" y="314632"/>
                    <a:pt x="0" y="349441"/>
                  </a:cubicBezTo>
                  <a:cubicBezTo>
                    <a:pt x="0" y="384249"/>
                    <a:pt x="28312" y="412562"/>
                    <a:pt x="63121" y="412562"/>
                  </a:cubicBezTo>
                  <a:lnTo>
                    <a:pt x="63262" y="412562"/>
                  </a:lnTo>
                  <a:cubicBezTo>
                    <a:pt x="63262" y="412830"/>
                    <a:pt x="63276" y="413083"/>
                    <a:pt x="63290" y="413351"/>
                  </a:cubicBezTo>
                  <a:lnTo>
                    <a:pt x="94802" y="411773"/>
                  </a:lnTo>
                  <a:cubicBezTo>
                    <a:pt x="94731" y="409878"/>
                    <a:pt x="94682" y="407969"/>
                    <a:pt x="94682" y="406095"/>
                  </a:cubicBezTo>
                  <a:lnTo>
                    <a:pt x="94682" y="396782"/>
                  </a:lnTo>
                  <a:cubicBezTo>
                    <a:pt x="94682" y="388074"/>
                    <a:pt x="87609" y="381001"/>
                    <a:pt x="78902" y="381001"/>
                  </a:cubicBezTo>
                  <a:lnTo>
                    <a:pt x="63122" y="381001"/>
                  </a:lnTo>
                  <a:cubicBezTo>
                    <a:pt x="45714" y="381001"/>
                    <a:pt x="31561" y="366848"/>
                    <a:pt x="31561" y="349441"/>
                  </a:cubicBezTo>
                  <a:cubicBezTo>
                    <a:pt x="31561" y="332033"/>
                    <a:pt x="45714" y="317880"/>
                    <a:pt x="63122" y="317880"/>
                  </a:cubicBezTo>
                  <a:lnTo>
                    <a:pt x="78902" y="317880"/>
                  </a:lnTo>
                  <a:cubicBezTo>
                    <a:pt x="87609" y="317880"/>
                    <a:pt x="94682" y="310807"/>
                    <a:pt x="94682" y="302100"/>
                  </a:cubicBezTo>
                  <a:lnTo>
                    <a:pt x="94682" y="236703"/>
                  </a:lnTo>
                  <a:cubicBezTo>
                    <a:pt x="94682" y="123593"/>
                    <a:pt x="186714" y="31560"/>
                    <a:pt x="299825" y="31560"/>
                  </a:cubicBezTo>
                  <a:lnTo>
                    <a:pt x="362946" y="31560"/>
                  </a:lnTo>
                  <a:cubicBezTo>
                    <a:pt x="476057" y="31560"/>
                    <a:pt x="568089" y="123593"/>
                    <a:pt x="568089" y="236703"/>
                  </a:cubicBezTo>
                  <a:lnTo>
                    <a:pt x="568089" y="302100"/>
                  </a:lnTo>
                  <a:cubicBezTo>
                    <a:pt x="568089" y="310807"/>
                    <a:pt x="575162" y="317880"/>
                    <a:pt x="583869" y="317880"/>
                  </a:cubicBezTo>
                  <a:lnTo>
                    <a:pt x="599649" y="317880"/>
                  </a:lnTo>
                  <a:cubicBezTo>
                    <a:pt x="617057" y="317880"/>
                    <a:pt x="631210" y="332033"/>
                    <a:pt x="631210" y="349441"/>
                  </a:cubicBezTo>
                  <a:cubicBezTo>
                    <a:pt x="631210" y="366848"/>
                    <a:pt x="617057" y="381001"/>
                    <a:pt x="599649" y="381001"/>
                  </a:cubicBezTo>
                  <a:lnTo>
                    <a:pt x="583869" y="381001"/>
                  </a:lnTo>
                  <a:cubicBezTo>
                    <a:pt x="575162" y="381001"/>
                    <a:pt x="568089" y="388074"/>
                    <a:pt x="568089" y="396782"/>
                  </a:cubicBezTo>
                  <a:lnTo>
                    <a:pt x="568089" y="406095"/>
                  </a:lnTo>
                  <a:cubicBezTo>
                    <a:pt x="568089" y="467068"/>
                    <a:pt x="518804" y="540714"/>
                    <a:pt x="457627" y="540714"/>
                  </a:cubicBezTo>
                  <a:lnTo>
                    <a:pt x="413125" y="540714"/>
                  </a:lnTo>
                  <a:cubicBezTo>
                    <a:pt x="398528" y="540714"/>
                    <a:pt x="383882" y="544173"/>
                    <a:pt x="370773" y="550717"/>
                  </a:cubicBezTo>
                  <a:lnTo>
                    <a:pt x="359600" y="556304"/>
                  </a:lnTo>
                  <a:cubicBezTo>
                    <a:pt x="341925" y="565159"/>
                    <a:pt x="320811" y="565138"/>
                    <a:pt x="303136" y="556304"/>
                  </a:cubicBezTo>
                  <a:lnTo>
                    <a:pt x="291948" y="550703"/>
                  </a:lnTo>
                  <a:cubicBezTo>
                    <a:pt x="278852" y="544152"/>
                    <a:pt x="264220" y="540714"/>
                    <a:pt x="249609" y="540714"/>
                  </a:cubicBezTo>
                  <a:lnTo>
                    <a:pt x="228214" y="540714"/>
                  </a:lnTo>
                  <a:cubicBezTo>
                    <a:pt x="225404" y="539227"/>
                    <a:pt x="222184" y="538537"/>
                    <a:pt x="218873" y="538931"/>
                  </a:cubicBezTo>
                  <a:lnTo>
                    <a:pt x="204037" y="540855"/>
                  </a:lnTo>
                  <a:cubicBezTo>
                    <a:pt x="201987" y="541122"/>
                    <a:pt x="200014" y="541784"/>
                    <a:pt x="198211" y="542813"/>
                  </a:cubicBezTo>
                  <a:cubicBezTo>
                    <a:pt x="114893" y="590612"/>
                    <a:pt x="63121" y="679783"/>
                    <a:pt x="63121" y="775513"/>
                  </a:cubicBezTo>
                  <a:lnTo>
                    <a:pt x="63121" y="933315"/>
                  </a:lnTo>
                  <a:cubicBezTo>
                    <a:pt x="63121" y="942022"/>
                    <a:pt x="70194" y="949095"/>
                    <a:pt x="78901" y="949095"/>
                  </a:cubicBezTo>
                  <a:close/>
                  <a:moveTo>
                    <a:pt x="568088" y="775507"/>
                  </a:moveTo>
                  <a:lnTo>
                    <a:pt x="568088" y="917529"/>
                  </a:lnTo>
                  <a:lnTo>
                    <a:pt x="373892" y="917529"/>
                  </a:lnTo>
                  <a:cubicBezTo>
                    <a:pt x="392799" y="913408"/>
                    <a:pt x="411195" y="906511"/>
                    <a:pt x="428383" y="896838"/>
                  </a:cubicBezTo>
                  <a:cubicBezTo>
                    <a:pt x="475358" y="870407"/>
                    <a:pt x="508834" y="827151"/>
                    <a:pt x="522643" y="775063"/>
                  </a:cubicBezTo>
                  <a:cubicBezTo>
                    <a:pt x="536450" y="722974"/>
                    <a:pt x="528779" y="668815"/>
                    <a:pt x="501037" y="622580"/>
                  </a:cubicBezTo>
                  <a:lnTo>
                    <a:pt x="484813" y="595549"/>
                  </a:lnTo>
                  <a:cubicBezTo>
                    <a:pt x="536994" y="640114"/>
                    <a:pt x="568082" y="705834"/>
                    <a:pt x="568082" y="775507"/>
                  </a:cubicBezTo>
                  <a:close/>
                  <a:moveTo>
                    <a:pt x="277858" y="578930"/>
                  </a:moveTo>
                  <a:lnTo>
                    <a:pt x="289031" y="584531"/>
                  </a:lnTo>
                  <a:cubicBezTo>
                    <a:pt x="302289" y="591160"/>
                    <a:pt x="316837" y="594471"/>
                    <a:pt x="331383" y="594471"/>
                  </a:cubicBezTo>
                  <a:cubicBezTo>
                    <a:pt x="345917" y="594471"/>
                    <a:pt x="360486" y="591160"/>
                    <a:pt x="373736" y="584531"/>
                  </a:cubicBezTo>
                  <a:lnTo>
                    <a:pt x="384894" y="578945"/>
                  </a:lnTo>
                  <a:cubicBezTo>
                    <a:pt x="393637" y="574591"/>
                    <a:pt x="403387" y="572287"/>
                    <a:pt x="413122" y="572287"/>
                  </a:cubicBezTo>
                  <a:lnTo>
                    <a:pt x="426063" y="572287"/>
                  </a:lnTo>
                  <a:lnTo>
                    <a:pt x="426063" y="649266"/>
                  </a:lnTo>
                  <a:cubicBezTo>
                    <a:pt x="426063" y="701481"/>
                    <a:pt x="383597" y="743947"/>
                    <a:pt x="331382" y="743947"/>
                  </a:cubicBezTo>
                  <a:cubicBezTo>
                    <a:pt x="279167" y="743947"/>
                    <a:pt x="236701" y="701481"/>
                    <a:pt x="236701" y="649266"/>
                  </a:cubicBezTo>
                  <a:lnTo>
                    <a:pt x="236701" y="572287"/>
                  </a:lnTo>
                  <a:lnTo>
                    <a:pt x="249642" y="572287"/>
                  </a:lnTo>
                  <a:cubicBezTo>
                    <a:pt x="259378" y="572287"/>
                    <a:pt x="269128" y="574591"/>
                    <a:pt x="277857" y="578930"/>
                  </a:cubicBezTo>
                  <a:close/>
                  <a:moveTo>
                    <a:pt x="205143" y="611548"/>
                  </a:moveTo>
                  <a:lnTo>
                    <a:pt x="205143" y="649265"/>
                  </a:lnTo>
                  <a:cubicBezTo>
                    <a:pt x="205143" y="718875"/>
                    <a:pt x="261775" y="775507"/>
                    <a:pt x="331385" y="775507"/>
                  </a:cubicBezTo>
                  <a:cubicBezTo>
                    <a:pt x="400994" y="775507"/>
                    <a:pt x="457626" y="718875"/>
                    <a:pt x="457626" y="649265"/>
                  </a:cubicBezTo>
                  <a:lnTo>
                    <a:pt x="457626" y="611548"/>
                  </a:lnTo>
                  <a:lnTo>
                    <a:pt x="473991" y="638832"/>
                  </a:lnTo>
                  <a:cubicBezTo>
                    <a:pt x="497295" y="677684"/>
                    <a:pt x="503734" y="723192"/>
                    <a:pt x="492138" y="766984"/>
                  </a:cubicBezTo>
                  <a:cubicBezTo>
                    <a:pt x="480542" y="810774"/>
                    <a:pt x="452384" y="847131"/>
                    <a:pt x="412905" y="869337"/>
                  </a:cubicBezTo>
                  <a:cubicBezTo>
                    <a:pt x="362597" y="897630"/>
                    <a:pt x="300140" y="897630"/>
                    <a:pt x="249833" y="869337"/>
                  </a:cubicBezTo>
                  <a:cubicBezTo>
                    <a:pt x="210353" y="847119"/>
                    <a:pt x="182218" y="810774"/>
                    <a:pt x="170600" y="766984"/>
                  </a:cubicBezTo>
                  <a:cubicBezTo>
                    <a:pt x="159004" y="723194"/>
                    <a:pt x="165443" y="677684"/>
                    <a:pt x="188746" y="638832"/>
                  </a:cubicBezTo>
                  <a:close/>
                  <a:moveTo>
                    <a:pt x="94681" y="775507"/>
                  </a:moveTo>
                  <a:cubicBezTo>
                    <a:pt x="94681" y="705834"/>
                    <a:pt x="125769" y="640114"/>
                    <a:pt x="177936" y="595564"/>
                  </a:cubicBezTo>
                  <a:lnTo>
                    <a:pt x="161712" y="622594"/>
                  </a:lnTo>
                  <a:cubicBezTo>
                    <a:pt x="133984" y="668815"/>
                    <a:pt x="126297" y="722974"/>
                    <a:pt x="140106" y="775078"/>
                  </a:cubicBezTo>
                  <a:cubicBezTo>
                    <a:pt x="153915" y="827181"/>
                    <a:pt x="187384" y="870421"/>
                    <a:pt x="234366" y="896852"/>
                  </a:cubicBezTo>
                  <a:cubicBezTo>
                    <a:pt x="251548" y="906525"/>
                    <a:pt x="269948" y="913422"/>
                    <a:pt x="288857" y="917543"/>
                  </a:cubicBezTo>
                  <a:lnTo>
                    <a:pt x="94679" y="917543"/>
                  </a:lnTo>
                  <a:close/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xmlns="" id="{8C75470D-BAB6-B06D-ADF9-1BB31175DB77}"/>
                </a:ext>
              </a:extLst>
            </p:cNvPr>
            <p:cNvSpPr/>
            <p:nvPr/>
          </p:nvSpPr>
          <p:spPr>
            <a:xfrm>
              <a:off x="812129" y="750225"/>
              <a:ext cx="203612" cy="113905"/>
            </a:xfrm>
            <a:custGeom>
              <a:avLst/>
              <a:gdLst>
                <a:gd name="connsiteX0" fmla="*/ 3704 w 203612"/>
                <a:gd name="connsiteY0" fmla="*/ 0 h 113905"/>
                <a:gd name="connsiteX1" fmla="*/ 17308 w 203612"/>
                <a:gd name="connsiteY1" fmla="*/ 63691 h 113905"/>
                <a:gd name="connsiteX2" fmla="*/ 35771 w 203612"/>
                <a:gd name="connsiteY2" fmla="*/ 76160 h 113905"/>
                <a:gd name="connsiteX3" fmla="*/ 53221 w 203612"/>
                <a:gd name="connsiteY3" fmla="*/ 88657 h 113905"/>
                <a:gd name="connsiteX4" fmla="*/ 58132 w 203612"/>
                <a:gd name="connsiteY4" fmla="*/ 106030 h 113905"/>
                <a:gd name="connsiteX5" fmla="*/ 83443 w 203612"/>
                <a:gd name="connsiteY5" fmla="*/ 113906 h 113905"/>
                <a:gd name="connsiteX6" fmla="*/ 111692 w 203612"/>
                <a:gd name="connsiteY6" fmla="*/ 110214 h 113905"/>
                <a:gd name="connsiteX7" fmla="*/ 170397 w 203612"/>
                <a:gd name="connsiteY7" fmla="*/ 77929 h 113905"/>
                <a:gd name="connsiteX8" fmla="*/ 203613 w 203612"/>
                <a:gd name="connsiteY8" fmla="*/ 20112 h 113905"/>
                <a:gd name="connsiteX9" fmla="*/ 173679 w 203612"/>
                <a:gd name="connsiteY9" fmla="*/ 10122 h 113905"/>
                <a:gd name="connsiteX10" fmla="*/ 147500 w 203612"/>
                <a:gd name="connsiteY10" fmla="*/ 56202 h 113905"/>
                <a:gd name="connsiteX11" fmla="*/ 104527 w 203612"/>
                <a:gd name="connsiteY11" fmla="*/ 79478 h 113905"/>
                <a:gd name="connsiteX12" fmla="*/ 84675 w 203612"/>
                <a:gd name="connsiteY12" fmla="*/ 82176 h 113905"/>
                <a:gd name="connsiteX13" fmla="*/ 52530 w 203612"/>
                <a:gd name="connsiteY13" fmla="*/ 49418 h 113905"/>
                <a:gd name="connsiteX14" fmla="*/ 36672 w 203612"/>
                <a:gd name="connsiteY14" fmla="*/ 38781 h 113905"/>
                <a:gd name="connsiteX15" fmla="*/ 33692 w 203612"/>
                <a:gd name="connsiteY15" fmla="*/ 9806 h 11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3612" h="113905">
                  <a:moveTo>
                    <a:pt x="3704" y="0"/>
                  </a:moveTo>
                  <a:cubicBezTo>
                    <a:pt x="-1474" y="15703"/>
                    <a:pt x="-4404" y="46791"/>
                    <a:pt x="17308" y="63691"/>
                  </a:cubicBezTo>
                  <a:cubicBezTo>
                    <a:pt x="23254" y="68312"/>
                    <a:pt x="29629" y="72306"/>
                    <a:pt x="35771" y="76160"/>
                  </a:cubicBezTo>
                  <a:cubicBezTo>
                    <a:pt x="41717" y="79887"/>
                    <a:pt x="50446" y="85361"/>
                    <a:pt x="53221" y="88657"/>
                  </a:cubicBezTo>
                  <a:cubicBezTo>
                    <a:pt x="51974" y="94998"/>
                    <a:pt x="53743" y="101373"/>
                    <a:pt x="58132" y="106030"/>
                  </a:cubicBezTo>
                  <a:cubicBezTo>
                    <a:pt x="63746" y="111976"/>
                    <a:pt x="73341" y="113906"/>
                    <a:pt x="83443" y="113906"/>
                  </a:cubicBezTo>
                  <a:cubicBezTo>
                    <a:pt x="93524" y="113906"/>
                    <a:pt x="104098" y="111983"/>
                    <a:pt x="111692" y="110214"/>
                  </a:cubicBezTo>
                  <a:cubicBezTo>
                    <a:pt x="135947" y="104564"/>
                    <a:pt x="155152" y="93990"/>
                    <a:pt x="170397" y="77929"/>
                  </a:cubicBezTo>
                  <a:cubicBezTo>
                    <a:pt x="184648" y="62924"/>
                    <a:pt x="195822" y="43467"/>
                    <a:pt x="203613" y="20112"/>
                  </a:cubicBezTo>
                  <a:lnTo>
                    <a:pt x="173679" y="10122"/>
                  </a:lnTo>
                  <a:cubicBezTo>
                    <a:pt x="167367" y="29059"/>
                    <a:pt x="158561" y="44558"/>
                    <a:pt x="147500" y="56202"/>
                  </a:cubicBezTo>
                  <a:cubicBezTo>
                    <a:pt x="136482" y="67819"/>
                    <a:pt x="122836" y="75216"/>
                    <a:pt x="104527" y="79478"/>
                  </a:cubicBezTo>
                  <a:cubicBezTo>
                    <a:pt x="99540" y="80647"/>
                    <a:pt x="91022" y="81845"/>
                    <a:pt x="84675" y="82176"/>
                  </a:cubicBezTo>
                  <a:cubicBezTo>
                    <a:pt x="81547" y="67593"/>
                    <a:pt x="65767" y="57718"/>
                    <a:pt x="52530" y="49418"/>
                  </a:cubicBezTo>
                  <a:cubicBezTo>
                    <a:pt x="47162" y="46058"/>
                    <a:pt x="41576" y="42585"/>
                    <a:pt x="36672" y="38781"/>
                  </a:cubicBezTo>
                  <a:cubicBezTo>
                    <a:pt x="28543" y="32468"/>
                    <a:pt x="32255" y="14322"/>
                    <a:pt x="33692" y="9806"/>
                  </a:cubicBezTo>
                  <a:close/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xmlns="" id="{FFE9CEC7-2F47-FE08-2E7D-E745859B612A}"/>
                </a:ext>
              </a:extLst>
            </p:cNvPr>
            <p:cNvSpPr/>
            <p:nvPr/>
          </p:nvSpPr>
          <p:spPr>
            <a:xfrm>
              <a:off x="809975" y="1086155"/>
              <a:ext cx="189363" cy="106966"/>
            </a:xfrm>
            <a:custGeom>
              <a:avLst/>
              <a:gdLst>
                <a:gd name="connsiteX0" fmla="*/ 30836 w 189363"/>
                <a:gd name="connsiteY0" fmla="*/ 94624 h 106966"/>
                <a:gd name="connsiteX1" fmla="*/ 94682 w 189363"/>
                <a:gd name="connsiteY1" fmla="*/ 106967 h 106966"/>
                <a:gd name="connsiteX2" fmla="*/ 158528 w 189363"/>
                <a:gd name="connsiteY2" fmla="*/ 94624 h 106966"/>
                <a:gd name="connsiteX3" fmla="*/ 189363 w 189363"/>
                <a:gd name="connsiteY3" fmla="*/ 49080 h 106966"/>
                <a:gd name="connsiteX4" fmla="*/ 171406 w 189363"/>
                <a:gd name="connsiteY4" fmla="*/ 11144 h 106966"/>
                <a:gd name="connsiteX5" fmla="*/ 130681 w 189363"/>
                <a:gd name="connsiteY5" fmla="*/ 965 h 106966"/>
                <a:gd name="connsiteX6" fmla="*/ 122206 w 189363"/>
                <a:gd name="connsiteY6" fmla="*/ 2655 h 106966"/>
                <a:gd name="connsiteX7" fmla="*/ 67164 w 189363"/>
                <a:gd name="connsiteY7" fmla="*/ 2655 h 106966"/>
                <a:gd name="connsiteX8" fmla="*/ 58676 w 189363"/>
                <a:gd name="connsiteY8" fmla="*/ 965 h 106966"/>
                <a:gd name="connsiteX9" fmla="*/ 17950 w 189363"/>
                <a:gd name="connsiteY9" fmla="*/ 11144 h 106966"/>
                <a:gd name="connsiteX10" fmla="*/ 0 w 189363"/>
                <a:gd name="connsiteY10" fmla="*/ 49080 h 106966"/>
                <a:gd name="connsiteX11" fmla="*/ 30835 w 189363"/>
                <a:gd name="connsiteY11" fmla="*/ 94624 h 106966"/>
                <a:gd name="connsiteX12" fmla="*/ 37965 w 189363"/>
                <a:gd name="connsiteY12" fmla="*/ 35540 h 106966"/>
                <a:gd name="connsiteX13" fmla="*/ 52484 w 189363"/>
                <a:gd name="connsiteY13" fmla="*/ 31912 h 106966"/>
                <a:gd name="connsiteX14" fmla="*/ 60959 w 189363"/>
                <a:gd name="connsiteY14" fmla="*/ 33602 h 106966"/>
                <a:gd name="connsiteX15" fmla="*/ 128392 w 189363"/>
                <a:gd name="connsiteY15" fmla="*/ 33602 h 106966"/>
                <a:gd name="connsiteX16" fmla="*/ 136867 w 189363"/>
                <a:gd name="connsiteY16" fmla="*/ 31912 h 106966"/>
                <a:gd name="connsiteX17" fmla="*/ 151400 w 189363"/>
                <a:gd name="connsiteY17" fmla="*/ 35540 h 106966"/>
                <a:gd name="connsiteX18" fmla="*/ 157804 w 189363"/>
                <a:gd name="connsiteY18" fmla="*/ 49080 h 106966"/>
                <a:gd name="connsiteX19" fmla="*/ 146807 w 189363"/>
                <a:gd name="connsiteY19" fmla="*/ 65318 h 106966"/>
                <a:gd name="connsiteX20" fmla="*/ 42566 w 189363"/>
                <a:gd name="connsiteY20" fmla="*/ 65318 h 106966"/>
                <a:gd name="connsiteX21" fmla="*/ 31562 w 189363"/>
                <a:gd name="connsiteY21" fmla="*/ 49080 h 106966"/>
                <a:gd name="connsiteX22" fmla="*/ 37965 w 189363"/>
                <a:gd name="connsiteY22" fmla="*/ 35540 h 10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9363" h="106966">
                  <a:moveTo>
                    <a:pt x="30836" y="94624"/>
                  </a:moveTo>
                  <a:cubicBezTo>
                    <a:pt x="51428" y="102846"/>
                    <a:pt x="73048" y="106967"/>
                    <a:pt x="94682" y="106967"/>
                  </a:cubicBezTo>
                  <a:cubicBezTo>
                    <a:pt x="116316" y="106967"/>
                    <a:pt x="137936" y="102846"/>
                    <a:pt x="158528" y="94624"/>
                  </a:cubicBezTo>
                  <a:cubicBezTo>
                    <a:pt x="177260" y="87129"/>
                    <a:pt x="189363" y="69250"/>
                    <a:pt x="189363" y="49080"/>
                  </a:cubicBezTo>
                  <a:cubicBezTo>
                    <a:pt x="189363" y="34328"/>
                    <a:pt x="182812" y="20499"/>
                    <a:pt x="171406" y="11144"/>
                  </a:cubicBezTo>
                  <a:cubicBezTo>
                    <a:pt x="159994" y="1789"/>
                    <a:pt x="145164" y="-1938"/>
                    <a:pt x="130681" y="965"/>
                  </a:cubicBezTo>
                  <a:lnTo>
                    <a:pt x="122206" y="2655"/>
                  </a:lnTo>
                  <a:cubicBezTo>
                    <a:pt x="103946" y="6298"/>
                    <a:pt x="85424" y="6319"/>
                    <a:pt x="67164" y="2655"/>
                  </a:cubicBezTo>
                  <a:lnTo>
                    <a:pt x="58676" y="965"/>
                  </a:lnTo>
                  <a:cubicBezTo>
                    <a:pt x="44234" y="-1938"/>
                    <a:pt x="29369" y="1782"/>
                    <a:pt x="17950" y="11144"/>
                  </a:cubicBezTo>
                  <a:cubicBezTo>
                    <a:pt x="6516" y="20507"/>
                    <a:pt x="0" y="34328"/>
                    <a:pt x="0" y="49080"/>
                  </a:cubicBezTo>
                  <a:cubicBezTo>
                    <a:pt x="0" y="69250"/>
                    <a:pt x="12103" y="87129"/>
                    <a:pt x="30835" y="94624"/>
                  </a:cubicBezTo>
                  <a:close/>
                  <a:moveTo>
                    <a:pt x="37965" y="35540"/>
                  </a:moveTo>
                  <a:cubicBezTo>
                    <a:pt x="42037" y="32229"/>
                    <a:pt x="47356" y="30897"/>
                    <a:pt x="52484" y="31912"/>
                  </a:cubicBezTo>
                  <a:lnTo>
                    <a:pt x="60959" y="33602"/>
                  </a:lnTo>
                  <a:cubicBezTo>
                    <a:pt x="83333" y="38083"/>
                    <a:pt x="106010" y="38083"/>
                    <a:pt x="128392" y="33602"/>
                  </a:cubicBezTo>
                  <a:lnTo>
                    <a:pt x="136867" y="31912"/>
                  </a:lnTo>
                  <a:cubicBezTo>
                    <a:pt x="141967" y="30869"/>
                    <a:pt x="147314" y="32215"/>
                    <a:pt x="151400" y="35540"/>
                  </a:cubicBezTo>
                  <a:cubicBezTo>
                    <a:pt x="155465" y="38886"/>
                    <a:pt x="157804" y="43810"/>
                    <a:pt x="157804" y="49080"/>
                  </a:cubicBezTo>
                  <a:cubicBezTo>
                    <a:pt x="157804" y="56272"/>
                    <a:pt x="153493" y="62648"/>
                    <a:pt x="146807" y="65318"/>
                  </a:cubicBezTo>
                  <a:cubicBezTo>
                    <a:pt x="113182" y="78780"/>
                    <a:pt x="76177" y="78780"/>
                    <a:pt x="42566" y="65318"/>
                  </a:cubicBezTo>
                  <a:cubicBezTo>
                    <a:pt x="35873" y="62655"/>
                    <a:pt x="31562" y="56279"/>
                    <a:pt x="31562" y="49080"/>
                  </a:cubicBezTo>
                  <a:cubicBezTo>
                    <a:pt x="31562" y="43810"/>
                    <a:pt x="33901" y="38886"/>
                    <a:pt x="37965" y="35540"/>
                  </a:cubicBezTo>
                  <a:close/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xmlns="" id="{33BD022B-C596-2CCF-B9D4-3DF5A21F22C8}"/>
                </a:ext>
              </a:extLst>
            </p:cNvPr>
            <p:cNvSpPr/>
            <p:nvPr/>
          </p:nvSpPr>
          <p:spPr>
            <a:xfrm>
              <a:off x="778412" y="995240"/>
              <a:ext cx="31560" cy="63120"/>
            </a:xfrm>
            <a:custGeom>
              <a:avLst/>
              <a:gdLst>
                <a:gd name="connsiteX0" fmla="*/ 31560 w 31560"/>
                <a:gd name="connsiteY0" fmla="*/ 31560 h 63120"/>
                <a:gd name="connsiteX1" fmla="*/ 15780 w 31560"/>
                <a:gd name="connsiteY1" fmla="*/ 63121 h 63120"/>
                <a:gd name="connsiteX2" fmla="*/ 0 w 31560"/>
                <a:gd name="connsiteY2" fmla="*/ 31560 h 63120"/>
                <a:gd name="connsiteX3" fmla="*/ 15780 w 31560"/>
                <a:gd name="connsiteY3" fmla="*/ 0 h 63120"/>
                <a:gd name="connsiteX4" fmla="*/ 31560 w 31560"/>
                <a:gd name="connsiteY4" fmla="*/ 31560 h 6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0" h="63120">
                  <a:moveTo>
                    <a:pt x="31560" y="31560"/>
                  </a:moveTo>
                  <a:cubicBezTo>
                    <a:pt x="31560" y="48989"/>
                    <a:pt x="24495" y="63121"/>
                    <a:pt x="15780" y="63121"/>
                  </a:cubicBezTo>
                  <a:cubicBezTo>
                    <a:pt x="7066" y="63121"/>
                    <a:pt x="0" y="48989"/>
                    <a:pt x="0" y="31560"/>
                  </a:cubicBezTo>
                  <a:cubicBezTo>
                    <a:pt x="0" y="14132"/>
                    <a:pt x="7066" y="0"/>
                    <a:pt x="15780" y="0"/>
                  </a:cubicBezTo>
                  <a:cubicBezTo>
                    <a:pt x="24495" y="0"/>
                    <a:pt x="31560" y="14132"/>
                    <a:pt x="31560" y="31560"/>
                  </a:cubicBezTo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xmlns="" id="{2D62EA0F-C2EA-169D-43CB-675931DA7EE6}"/>
                </a:ext>
              </a:extLst>
            </p:cNvPr>
            <p:cNvSpPr/>
            <p:nvPr/>
          </p:nvSpPr>
          <p:spPr>
            <a:xfrm>
              <a:off x="999335" y="995240"/>
              <a:ext cx="31560" cy="63120"/>
            </a:xfrm>
            <a:custGeom>
              <a:avLst/>
              <a:gdLst>
                <a:gd name="connsiteX0" fmla="*/ 31560 w 31560"/>
                <a:gd name="connsiteY0" fmla="*/ 31560 h 63120"/>
                <a:gd name="connsiteX1" fmla="*/ 15780 w 31560"/>
                <a:gd name="connsiteY1" fmla="*/ 63121 h 63120"/>
                <a:gd name="connsiteX2" fmla="*/ 0 w 31560"/>
                <a:gd name="connsiteY2" fmla="*/ 31560 h 63120"/>
                <a:gd name="connsiteX3" fmla="*/ 15780 w 31560"/>
                <a:gd name="connsiteY3" fmla="*/ 0 h 63120"/>
                <a:gd name="connsiteX4" fmla="*/ 31560 w 31560"/>
                <a:gd name="connsiteY4" fmla="*/ 31560 h 6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0" h="63120">
                  <a:moveTo>
                    <a:pt x="31560" y="31560"/>
                  </a:moveTo>
                  <a:cubicBezTo>
                    <a:pt x="31560" y="48989"/>
                    <a:pt x="24495" y="63121"/>
                    <a:pt x="15780" y="63121"/>
                  </a:cubicBezTo>
                  <a:cubicBezTo>
                    <a:pt x="7066" y="63121"/>
                    <a:pt x="0" y="48989"/>
                    <a:pt x="0" y="31560"/>
                  </a:cubicBezTo>
                  <a:cubicBezTo>
                    <a:pt x="0" y="14132"/>
                    <a:pt x="7066" y="0"/>
                    <a:pt x="15780" y="0"/>
                  </a:cubicBezTo>
                  <a:cubicBezTo>
                    <a:pt x="24495" y="0"/>
                    <a:pt x="31560" y="14132"/>
                    <a:pt x="31560" y="31560"/>
                  </a:cubicBezTo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xmlns="" id="{BF13A42D-1F7E-CD19-E04E-91F1D1A7B9EC}"/>
                </a:ext>
              </a:extLst>
            </p:cNvPr>
            <p:cNvSpPr/>
            <p:nvPr/>
          </p:nvSpPr>
          <p:spPr>
            <a:xfrm>
              <a:off x="289222" y="1121482"/>
              <a:ext cx="457629" cy="142022"/>
            </a:xfrm>
            <a:custGeom>
              <a:avLst/>
              <a:gdLst>
                <a:gd name="connsiteX0" fmla="*/ 268267 w 457629"/>
                <a:gd name="connsiteY0" fmla="*/ 142022 h 142022"/>
                <a:gd name="connsiteX1" fmla="*/ 378728 w 457629"/>
                <a:gd name="connsiteY1" fmla="*/ 142022 h 142022"/>
                <a:gd name="connsiteX2" fmla="*/ 457630 w 457629"/>
                <a:gd name="connsiteY2" fmla="*/ 63121 h 142022"/>
                <a:gd name="connsiteX3" fmla="*/ 441849 w 457629"/>
                <a:gd name="connsiteY3" fmla="*/ 47341 h 142022"/>
                <a:gd name="connsiteX4" fmla="*/ 438517 w 457629"/>
                <a:gd name="connsiteY4" fmla="*/ 47341 h 142022"/>
                <a:gd name="connsiteX5" fmla="*/ 331388 w 457629"/>
                <a:gd name="connsiteY5" fmla="*/ 0 h 142022"/>
                <a:gd name="connsiteX6" fmla="*/ 224260 w 457629"/>
                <a:gd name="connsiteY6" fmla="*/ 47341 h 142022"/>
                <a:gd name="connsiteX7" fmla="*/ 0 w 457629"/>
                <a:gd name="connsiteY7" fmla="*/ 47341 h 142022"/>
                <a:gd name="connsiteX8" fmla="*/ 0 w 457629"/>
                <a:gd name="connsiteY8" fmla="*/ 78901 h 142022"/>
                <a:gd name="connsiteX9" fmla="*/ 190950 w 457629"/>
                <a:gd name="connsiteY9" fmla="*/ 78901 h 142022"/>
                <a:gd name="connsiteX10" fmla="*/ 268258 w 457629"/>
                <a:gd name="connsiteY10" fmla="*/ 142022 h 142022"/>
                <a:gd name="connsiteX11" fmla="*/ 378728 w 457629"/>
                <a:gd name="connsiteY11" fmla="*/ 110462 h 142022"/>
                <a:gd name="connsiteX12" fmla="*/ 268267 w 457629"/>
                <a:gd name="connsiteY12" fmla="*/ 110462 h 142022"/>
                <a:gd name="connsiteX13" fmla="*/ 223624 w 457629"/>
                <a:gd name="connsiteY13" fmla="*/ 78901 h 142022"/>
                <a:gd name="connsiteX14" fmla="*/ 423357 w 457629"/>
                <a:gd name="connsiteY14" fmla="*/ 78901 h 142022"/>
                <a:gd name="connsiteX15" fmla="*/ 378728 w 457629"/>
                <a:gd name="connsiteY15" fmla="*/ 110462 h 142022"/>
                <a:gd name="connsiteX16" fmla="*/ 331388 w 457629"/>
                <a:gd name="connsiteY16" fmla="*/ 31560 h 142022"/>
                <a:gd name="connsiteX17" fmla="*/ 397777 w 457629"/>
                <a:gd name="connsiteY17" fmla="*/ 47341 h 142022"/>
                <a:gd name="connsiteX18" fmla="*/ 265019 w 457629"/>
                <a:gd name="connsiteY18" fmla="*/ 47341 h 142022"/>
                <a:gd name="connsiteX19" fmla="*/ 331388 w 457629"/>
                <a:gd name="connsiteY19" fmla="*/ 31560 h 14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629" h="142022">
                  <a:moveTo>
                    <a:pt x="268267" y="142022"/>
                  </a:moveTo>
                  <a:lnTo>
                    <a:pt x="378728" y="142022"/>
                  </a:lnTo>
                  <a:cubicBezTo>
                    <a:pt x="422237" y="142022"/>
                    <a:pt x="457630" y="106629"/>
                    <a:pt x="457630" y="63121"/>
                  </a:cubicBezTo>
                  <a:cubicBezTo>
                    <a:pt x="457630" y="54414"/>
                    <a:pt x="450557" y="47341"/>
                    <a:pt x="441849" y="47341"/>
                  </a:cubicBezTo>
                  <a:lnTo>
                    <a:pt x="438517" y="47341"/>
                  </a:lnTo>
                  <a:cubicBezTo>
                    <a:pt x="426858" y="19506"/>
                    <a:pt x="384738" y="0"/>
                    <a:pt x="331388" y="0"/>
                  </a:cubicBezTo>
                  <a:cubicBezTo>
                    <a:pt x="278039" y="0"/>
                    <a:pt x="235932" y="19506"/>
                    <a:pt x="224260" y="47341"/>
                  </a:cubicBezTo>
                  <a:lnTo>
                    <a:pt x="0" y="47341"/>
                  </a:lnTo>
                  <a:lnTo>
                    <a:pt x="0" y="78901"/>
                  </a:lnTo>
                  <a:lnTo>
                    <a:pt x="190950" y="78901"/>
                  </a:lnTo>
                  <a:cubicBezTo>
                    <a:pt x="198290" y="114864"/>
                    <a:pt x="230168" y="142022"/>
                    <a:pt x="268258" y="142022"/>
                  </a:cubicBezTo>
                  <a:close/>
                  <a:moveTo>
                    <a:pt x="378728" y="110462"/>
                  </a:moveTo>
                  <a:lnTo>
                    <a:pt x="268267" y="110462"/>
                  </a:lnTo>
                  <a:cubicBezTo>
                    <a:pt x="247689" y="110462"/>
                    <a:pt x="230140" y="97267"/>
                    <a:pt x="223624" y="78901"/>
                  </a:cubicBezTo>
                  <a:lnTo>
                    <a:pt x="423357" y="78901"/>
                  </a:lnTo>
                  <a:cubicBezTo>
                    <a:pt x="416854" y="97267"/>
                    <a:pt x="399306" y="110462"/>
                    <a:pt x="378728" y="110462"/>
                  </a:cubicBezTo>
                  <a:close/>
                  <a:moveTo>
                    <a:pt x="331388" y="31560"/>
                  </a:moveTo>
                  <a:cubicBezTo>
                    <a:pt x="361322" y="31560"/>
                    <a:pt x="384491" y="38788"/>
                    <a:pt x="397777" y="47341"/>
                  </a:cubicBezTo>
                  <a:lnTo>
                    <a:pt x="265019" y="47341"/>
                  </a:lnTo>
                  <a:cubicBezTo>
                    <a:pt x="278284" y="38788"/>
                    <a:pt x="301454" y="31560"/>
                    <a:pt x="331388" y="31560"/>
                  </a:cubicBezTo>
                  <a:close/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81D0FEDE-1DCB-62F5-F4C3-CF7CA8B8F364}"/>
                </a:ext>
              </a:extLst>
            </p:cNvPr>
            <p:cNvSpPr/>
            <p:nvPr/>
          </p:nvSpPr>
          <p:spPr>
            <a:xfrm>
              <a:off x="289225" y="1468647"/>
              <a:ext cx="347164" cy="157802"/>
            </a:xfrm>
            <a:custGeom>
              <a:avLst/>
              <a:gdLst>
                <a:gd name="connsiteX0" fmla="*/ 142022 w 347164"/>
                <a:gd name="connsiteY0" fmla="*/ 157802 h 157802"/>
                <a:gd name="connsiteX1" fmla="*/ 205143 w 347164"/>
                <a:gd name="connsiteY1" fmla="*/ 157802 h 157802"/>
                <a:gd name="connsiteX2" fmla="*/ 347165 w 347164"/>
                <a:gd name="connsiteY2" fmla="*/ 15780 h 157802"/>
                <a:gd name="connsiteX3" fmla="*/ 331385 w 347164"/>
                <a:gd name="connsiteY3" fmla="*/ 0 h 157802"/>
                <a:gd name="connsiteX4" fmla="*/ 15780 w 347164"/>
                <a:gd name="connsiteY4" fmla="*/ 0 h 157802"/>
                <a:gd name="connsiteX5" fmla="*/ 0 w 347164"/>
                <a:gd name="connsiteY5" fmla="*/ 15780 h 157802"/>
                <a:gd name="connsiteX6" fmla="*/ 142022 w 347164"/>
                <a:gd name="connsiteY6" fmla="*/ 157802 h 157802"/>
                <a:gd name="connsiteX7" fmla="*/ 314485 w 347164"/>
                <a:gd name="connsiteY7" fmla="*/ 31560 h 157802"/>
                <a:gd name="connsiteX8" fmla="*/ 205143 w 347164"/>
                <a:gd name="connsiteY8" fmla="*/ 126242 h 157802"/>
                <a:gd name="connsiteX9" fmla="*/ 142022 w 347164"/>
                <a:gd name="connsiteY9" fmla="*/ 126242 h 157802"/>
                <a:gd name="connsiteX10" fmla="*/ 32680 w 347164"/>
                <a:gd name="connsiteY10" fmla="*/ 31560 h 15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164" h="157802">
                  <a:moveTo>
                    <a:pt x="142022" y="157802"/>
                  </a:moveTo>
                  <a:lnTo>
                    <a:pt x="205143" y="157802"/>
                  </a:lnTo>
                  <a:cubicBezTo>
                    <a:pt x="283445" y="157802"/>
                    <a:pt x="347165" y="94083"/>
                    <a:pt x="347165" y="15780"/>
                  </a:cubicBezTo>
                  <a:cubicBezTo>
                    <a:pt x="347165" y="7073"/>
                    <a:pt x="340092" y="0"/>
                    <a:pt x="331385" y="0"/>
                  </a:cubicBezTo>
                  <a:lnTo>
                    <a:pt x="15780" y="0"/>
                  </a:lnTo>
                  <a:cubicBezTo>
                    <a:pt x="7073" y="0"/>
                    <a:pt x="0" y="7073"/>
                    <a:pt x="0" y="15780"/>
                  </a:cubicBezTo>
                  <a:cubicBezTo>
                    <a:pt x="0" y="94083"/>
                    <a:pt x="63720" y="157802"/>
                    <a:pt x="142022" y="157802"/>
                  </a:cubicBezTo>
                  <a:close/>
                  <a:moveTo>
                    <a:pt x="314485" y="31560"/>
                  </a:moveTo>
                  <a:cubicBezTo>
                    <a:pt x="306799" y="85024"/>
                    <a:pt x="260706" y="126242"/>
                    <a:pt x="205143" y="126242"/>
                  </a:cubicBezTo>
                  <a:lnTo>
                    <a:pt x="142022" y="126242"/>
                  </a:lnTo>
                  <a:cubicBezTo>
                    <a:pt x="86459" y="126242"/>
                    <a:pt x="40367" y="85024"/>
                    <a:pt x="32680" y="31560"/>
                  </a:cubicBezTo>
                  <a:close/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sp>
        <p:nvSpPr>
          <p:cNvPr id="161" name="TextBox 160">
            <a:extLst>
              <a:ext uri="{FF2B5EF4-FFF2-40B4-BE49-F238E27FC236}">
                <a16:creationId xmlns:a16="http://schemas.microsoft.com/office/drawing/2014/main" xmlns="" id="{548D253A-2D1D-DCB4-C0A9-2E6E92475822}"/>
              </a:ext>
            </a:extLst>
          </p:cNvPr>
          <p:cNvSpPr txBox="1"/>
          <p:nvPr/>
        </p:nvSpPr>
        <p:spPr>
          <a:xfrm>
            <a:off x="2066101" y="1521591"/>
            <a:ext cx="151779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1600" b="1" dirty="0">
                <a:solidFill>
                  <a:prstClr val="black"/>
                </a:solidFill>
              </a:rPr>
              <a:t>Unhealthy food consumption 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xmlns="" id="{CF7A95CC-A410-E0CA-B3F9-C7912107009D}"/>
              </a:ext>
            </a:extLst>
          </p:cNvPr>
          <p:cNvSpPr txBox="1"/>
          <p:nvPr/>
        </p:nvSpPr>
        <p:spPr>
          <a:xfrm>
            <a:off x="5680491" y="1465607"/>
            <a:ext cx="219539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1600" b="1" dirty="0"/>
              <a:t>Zero vegetable or fruit consumption </a:t>
            </a:r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xmlns="" id="{40045E38-D37B-943C-907D-A8A65E5F1608}"/>
              </a:ext>
            </a:extLst>
          </p:cNvPr>
          <p:cNvGrpSpPr/>
          <p:nvPr/>
        </p:nvGrpSpPr>
        <p:grpSpPr>
          <a:xfrm>
            <a:off x="1405991" y="1521591"/>
            <a:ext cx="511200" cy="511200"/>
            <a:chOff x="3653590" y="1504888"/>
            <a:chExt cx="922956" cy="948445"/>
          </a:xfrm>
        </p:grpSpPr>
        <p:sp>
          <p:nvSpPr>
            <p:cNvPr id="164" name="Oval 163">
              <a:extLst>
                <a:ext uri="{FF2B5EF4-FFF2-40B4-BE49-F238E27FC236}">
                  <a16:creationId xmlns:a16="http://schemas.microsoft.com/office/drawing/2014/main" xmlns="" id="{0E66AC38-79BE-310C-6776-1B02B5E3978A}"/>
                </a:ext>
              </a:extLst>
            </p:cNvPr>
            <p:cNvSpPr/>
            <p:nvPr/>
          </p:nvSpPr>
          <p:spPr>
            <a:xfrm>
              <a:off x="3653590" y="1504888"/>
              <a:ext cx="922956" cy="948445"/>
            </a:xfrm>
            <a:prstGeom prst="ellipse">
              <a:avLst/>
            </a:prstGeom>
            <a:solidFill>
              <a:srgbClr val="FF82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 dirty="0">
                <a:solidFill>
                  <a:schemeClr val="tx1"/>
                </a:solidFill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xmlns="" id="{E8076F23-A7FB-36EF-7FBA-DA8919AF18FF}"/>
                </a:ext>
              </a:extLst>
            </p:cNvPr>
            <p:cNvSpPr/>
            <p:nvPr/>
          </p:nvSpPr>
          <p:spPr>
            <a:xfrm>
              <a:off x="3735835" y="1602261"/>
              <a:ext cx="761590" cy="761591"/>
            </a:xfrm>
            <a:custGeom>
              <a:avLst/>
              <a:gdLst>
                <a:gd name="connsiteX0" fmla="*/ 629837 w 1259674"/>
                <a:gd name="connsiteY0" fmla="*/ 0 h 1259674"/>
                <a:gd name="connsiteX1" fmla="*/ 0 w 1259674"/>
                <a:gd name="connsiteY1" fmla="*/ 629837 h 1259674"/>
                <a:gd name="connsiteX2" fmla="*/ 629837 w 1259674"/>
                <a:gd name="connsiteY2" fmla="*/ 1259674 h 1259674"/>
                <a:gd name="connsiteX3" fmla="*/ 1259674 w 1259674"/>
                <a:gd name="connsiteY3" fmla="*/ 629837 h 1259674"/>
                <a:gd name="connsiteX4" fmla="*/ 629837 w 1259674"/>
                <a:gd name="connsiteY4" fmla="*/ 0 h 1259674"/>
                <a:gd name="connsiteX5" fmla="*/ 582309 w 1259674"/>
                <a:gd name="connsiteY5" fmla="*/ 518896 h 1259674"/>
                <a:gd name="connsiteX6" fmla="*/ 574164 w 1259674"/>
                <a:gd name="connsiteY6" fmla="*/ 447108 h 1259674"/>
                <a:gd name="connsiteX7" fmla="*/ 519071 w 1259674"/>
                <a:gd name="connsiteY7" fmla="*/ 422794 h 1259674"/>
                <a:gd name="connsiteX8" fmla="*/ 486884 w 1259674"/>
                <a:gd name="connsiteY8" fmla="*/ 423602 h 1259674"/>
                <a:gd name="connsiteX9" fmla="*/ 457862 w 1259674"/>
                <a:gd name="connsiteY9" fmla="*/ 424296 h 1259674"/>
                <a:gd name="connsiteX10" fmla="*/ 419780 w 1259674"/>
                <a:gd name="connsiteY10" fmla="*/ 409640 h 1259674"/>
                <a:gd name="connsiteX11" fmla="*/ 431809 w 1259674"/>
                <a:gd name="connsiteY11" fmla="*/ 313934 h 1259674"/>
                <a:gd name="connsiteX12" fmla="*/ 432661 w 1259674"/>
                <a:gd name="connsiteY12" fmla="*/ 312976 h 1259674"/>
                <a:gd name="connsiteX13" fmla="*/ 432705 w 1259674"/>
                <a:gd name="connsiteY13" fmla="*/ 312915 h 1259674"/>
                <a:gd name="connsiteX14" fmla="*/ 432723 w 1259674"/>
                <a:gd name="connsiteY14" fmla="*/ 312897 h 1259674"/>
                <a:gd name="connsiteX15" fmla="*/ 432942 w 1259674"/>
                <a:gd name="connsiteY15" fmla="*/ 312774 h 1259674"/>
                <a:gd name="connsiteX16" fmla="*/ 439084 w 1259674"/>
                <a:gd name="connsiteY16" fmla="*/ 310499 h 1259674"/>
                <a:gd name="connsiteX17" fmla="*/ 444031 w 1259674"/>
                <a:gd name="connsiteY17" fmla="*/ 312309 h 1259674"/>
                <a:gd name="connsiteX18" fmla="*/ 447493 w 1259674"/>
                <a:gd name="connsiteY18" fmla="*/ 317985 h 1259674"/>
                <a:gd name="connsiteX19" fmla="*/ 445771 w 1259674"/>
                <a:gd name="connsiteY19" fmla="*/ 324680 h 1259674"/>
                <a:gd name="connsiteX20" fmla="*/ 432837 w 1259674"/>
                <a:gd name="connsiteY20" fmla="*/ 397735 h 1259674"/>
                <a:gd name="connsiteX21" fmla="*/ 458811 w 1259674"/>
                <a:gd name="connsiteY21" fmla="*/ 406776 h 1259674"/>
                <a:gd name="connsiteX22" fmla="*/ 486173 w 1259674"/>
                <a:gd name="connsiteY22" fmla="*/ 405950 h 1259674"/>
                <a:gd name="connsiteX23" fmla="*/ 519757 w 1259674"/>
                <a:gd name="connsiteY23" fmla="*/ 405283 h 1259674"/>
                <a:gd name="connsiteX24" fmla="*/ 587766 w 1259674"/>
                <a:gd name="connsiteY24" fmla="*/ 435967 h 1259674"/>
                <a:gd name="connsiteX25" fmla="*/ 599839 w 1259674"/>
                <a:gd name="connsiteY25" fmla="*/ 521312 h 1259674"/>
                <a:gd name="connsiteX26" fmla="*/ 599435 w 1259674"/>
                <a:gd name="connsiteY26" fmla="*/ 582292 h 1259674"/>
                <a:gd name="connsiteX27" fmla="*/ 584778 w 1259674"/>
                <a:gd name="connsiteY27" fmla="*/ 596948 h 1259674"/>
                <a:gd name="connsiteX28" fmla="*/ 582309 w 1259674"/>
                <a:gd name="connsiteY28" fmla="*/ 518895 h 1259674"/>
                <a:gd name="connsiteX29" fmla="*/ 619803 w 1259674"/>
                <a:gd name="connsiteY29" fmla="*/ 522393 h 1259674"/>
                <a:gd name="connsiteX30" fmla="*/ 603160 w 1259674"/>
                <a:gd name="connsiteY30" fmla="*/ 423216 h 1259674"/>
                <a:gd name="connsiteX31" fmla="*/ 520661 w 1259674"/>
                <a:gd name="connsiteY31" fmla="*/ 385309 h 1259674"/>
                <a:gd name="connsiteX32" fmla="*/ 484652 w 1259674"/>
                <a:gd name="connsiteY32" fmla="*/ 386021 h 1259674"/>
                <a:gd name="connsiteX33" fmla="*/ 459697 w 1259674"/>
                <a:gd name="connsiteY33" fmla="*/ 386820 h 1259674"/>
                <a:gd name="connsiteX34" fmla="*/ 447554 w 1259674"/>
                <a:gd name="connsiteY34" fmla="*/ 384237 h 1259674"/>
                <a:gd name="connsiteX35" fmla="*/ 461929 w 1259674"/>
                <a:gd name="connsiteY35" fmla="*/ 336464 h 1259674"/>
                <a:gd name="connsiteX36" fmla="*/ 467227 w 1259674"/>
                <a:gd name="connsiteY36" fmla="*/ 314954 h 1259674"/>
                <a:gd name="connsiteX37" fmla="*/ 455805 w 1259674"/>
                <a:gd name="connsiteY37" fmla="*/ 296176 h 1259674"/>
                <a:gd name="connsiteX38" fmla="*/ 439997 w 1259674"/>
                <a:gd name="connsiteY38" fmla="*/ 290544 h 1259674"/>
                <a:gd name="connsiteX39" fmla="*/ 420403 w 1259674"/>
                <a:gd name="connsiteY39" fmla="*/ 297266 h 1259674"/>
                <a:gd name="connsiteX40" fmla="*/ 420192 w 1259674"/>
                <a:gd name="connsiteY40" fmla="*/ 297380 h 1259674"/>
                <a:gd name="connsiteX41" fmla="*/ 420025 w 1259674"/>
                <a:gd name="connsiteY41" fmla="*/ 297512 h 1259674"/>
                <a:gd name="connsiteX42" fmla="*/ 346689 w 1259674"/>
                <a:gd name="connsiteY42" fmla="*/ 404499 h 1259674"/>
                <a:gd name="connsiteX43" fmla="*/ 366504 w 1259674"/>
                <a:gd name="connsiteY43" fmla="*/ 466491 h 1259674"/>
                <a:gd name="connsiteX44" fmla="*/ 418679 w 1259674"/>
                <a:gd name="connsiteY44" fmla="*/ 487878 h 1259674"/>
                <a:gd name="connsiteX45" fmla="*/ 449660 w 1259674"/>
                <a:gd name="connsiteY45" fmla="*/ 487078 h 1259674"/>
                <a:gd name="connsiteX46" fmla="*/ 479922 w 1259674"/>
                <a:gd name="connsiteY46" fmla="*/ 486375 h 1259674"/>
                <a:gd name="connsiteX47" fmla="*/ 520350 w 1259674"/>
                <a:gd name="connsiteY47" fmla="*/ 503342 h 1259674"/>
                <a:gd name="connsiteX48" fmla="*/ 524190 w 1259674"/>
                <a:gd name="connsiteY48" fmla="*/ 559587 h 1259674"/>
                <a:gd name="connsiteX49" fmla="*/ 524094 w 1259674"/>
                <a:gd name="connsiteY49" fmla="*/ 560694 h 1259674"/>
                <a:gd name="connsiteX50" fmla="*/ 529287 w 1259674"/>
                <a:gd name="connsiteY50" fmla="*/ 652455 h 1259674"/>
                <a:gd name="connsiteX51" fmla="*/ 504059 w 1259674"/>
                <a:gd name="connsiteY51" fmla="*/ 677691 h 1259674"/>
                <a:gd name="connsiteX52" fmla="*/ 348366 w 1259674"/>
                <a:gd name="connsiteY52" fmla="*/ 522076 h 1259674"/>
                <a:gd name="connsiteX53" fmla="*/ 304705 w 1259674"/>
                <a:gd name="connsiteY53" fmla="*/ 420027 h 1259674"/>
                <a:gd name="connsiteX54" fmla="*/ 348366 w 1259674"/>
                <a:gd name="connsiteY54" fmla="*/ 310694 h 1259674"/>
                <a:gd name="connsiteX55" fmla="*/ 454079 w 1259674"/>
                <a:gd name="connsiteY55" fmla="*/ 266927 h 1259674"/>
                <a:gd name="connsiteX56" fmla="*/ 457752 w 1259674"/>
                <a:gd name="connsiteY56" fmla="*/ 267015 h 1259674"/>
                <a:gd name="connsiteX57" fmla="*/ 559784 w 1259674"/>
                <a:gd name="connsiteY57" fmla="*/ 310685 h 1259674"/>
                <a:gd name="connsiteX58" fmla="*/ 715432 w 1259674"/>
                <a:gd name="connsiteY58" fmla="*/ 466246 h 1259674"/>
                <a:gd name="connsiteX59" fmla="*/ 617619 w 1259674"/>
                <a:gd name="connsiteY59" fmla="*/ 564077 h 1259674"/>
                <a:gd name="connsiteX60" fmla="*/ 619798 w 1259674"/>
                <a:gd name="connsiteY60" fmla="*/ 522393 h 1259674"/>
                <a:gd name="connsiteX61" fmla="*/ 450561 w 1259674"/>
                <a:gd name="connsiteY61" fmla="*/ 236447 h 1259674"/>
                <a:gd name="connsiteX62" fmla="*/ 449164 w 1259674"/>
                <a:gd name="connsiteY62" fmla="*/ 247176 h 1259674"/>
                <a:gd name="connsiteX63" fmla="*/ 350234 w 1259674"/>
                <a:gd name="connsiteY63" fmla="*/ 282649 h 1259674"/>
                <a:gd name="connsiteX64" fmla="*/ 366868 w 1259674"/>
                <a:gd name="connsiteY64" fmla="*/ 240508 h 1259674"/>
                <a:gd name="connsiteX65" fmla="*/ 682146 w 1259674"/>
                <a:gd name="connsiteY65" fmla="*/ 240508 h 1259674"/>
                <a:gd name="connsiteX66" fmla="*/ 811654 w 1259674"/>
                <a:gd name="connsiteY66" fmla="*/ 370016 h 1259674"/>
                <a:gd name="connsiteX67" fmla="*/ 776673 w 1259674"/>
                <a:gd name="connsiteY67" fmla="*/ 405006 h 1259674"/>
                <a:gd name="connsiteX68" fmla="*/ 699764 w 1259674"/>
                <a:gd name="connsiteY68" fmla="*/ 347443 h 1259674"/>
                <a:gd name="connsiteX69" fmla="*/ 678183 w 1259674"/>
                <a:gd name="connsiteY69" fmla="*/ 324502 h 1259674"/>
                <a:gd name="connsiteX70" fmla="*/ 619997 w 1259674"/>
                <a:gd name="connsiteY70" fmla="*/ 257845 h 1259674"/>
                <a:gd name="connsiteX71" fmla="*/ 538991 w 1259674"/>
                <a:gd name="connsiteY71" fmla="*/ 233917 h 1259674"/>
                <a:gd name="connsiteX72" fmla="*/ 527937 w 1259674"/>
                <a:gd name="connsiteY72" fmla="*/ 230772 h 1259674"/>
                <a:gd name="connsiteX73" fmla="*/ 489837 w 1259674"/>
                <a:gd name="connsiteY73" fmla="*/ 214279 h 1259674"/>
                <a:gd name="connsiteX74" fmla="*/ 464637 w 1259674"/>
                <a:gd name="connsiteY74" fmla="*/ 215641 h 1259674"/>
                <a:gd name="connsiteX75" fmla="*/ 450560 w 1259674"/>
                <a:gd name="connsiteY75" fmla="*/ 236448 h 1259674"/>
                <a:gd name="connsiteX76" fmla="*/ 825809 w 1259674"/>
                <a:gd name="connsiteY76" fmla="*/ 355869 h 1259674"/>
                <a:gd name="connsiteX77" fmla="*/ 696292 w 1259674"/>
                <a:gd name="connsiteY77" fmla="*/ 226370 h 1259674"/>
                <a:gd name="connsiteX78" fmla="*/ 352716 w 1259674"/>
                <a:gd name="connsiteY78" fmla="*/ 226396 h 1259674"/>
                <a:gd name="connsiteX79" fmla="*/ 329922 w 1259674"/>
                <a:gd name="connsiteY79" fmla="*/ 289519 h 1259674"/>
                <a:gd name="connsiteX80" fmla="*/ 329966 w 1259674"/>
                <a:gd name="connsiteY80" fmla="*/ 292155 h 1259674"/>
                <a:gd name="connsiteX81" fmla="*/ 264074 w 1259674"/>
                <a:gd name="connsiteY81" fmla="*/ 315142 h 1259674"/>
                <a:gd name="connsiteX82" fmla="*/ 192954 w 1259674"/>
                <a:gd name="connsiteY82" fmla="*/ 486766 h 1259674"/>
                <a:gd name="connsiteX83" fmla="*/ 264162 w 1259674"/>
                <a:gd name="connsiteY83" fmla="*/ 658592 h 1259674"/>
                <a:gd name="connsiteX84" fmla="*/ 393661 w 1259674"/>
                <a:gd name="connsiteY84" fmla="*/ 788091 h 1259674"/>
                <a:gd name="connsiteX85" fmla="*/ 218040 w 1259674"/>
                <a:gd name="connsiteY85" fmla="*/ 963809 h 1259674"/>
                <a:gd name="connsiteX86" fmla="*/ 254910 w 1259674"/>
                <a:gd name="connsiteY86" fmla="*/ 254995 h 1259674"/>
                <a:gd name="connsiteX87" fmla="*/ 630473 w 1259674"/>
                <a:gd name="connsiteY87" fmla="*/ 100583 h 1259674"/>
                <a:gd name="connsiteX88" fmla="*/ 963724 w 1259674"/>
                <a:gd name="connsiteY88" fmla="*/ 217922 h 1259674"/>
                <a:gd name="connsiteX89" fmla="*/ 278300 w 1259674"/>
                <a:gd name="connsiteY89" fmla="*/ 644469 h 1259674"/>
                <a:gd name="connsiteX90" fmla="*/ 212952 w 1259674"/>
                <a:gd name="connsiteY90" fmla="*/ 486774 h 1259674"/>
                <a:gd name="connsiteX91" fmla="*/ 278204 w 1259674"/>
                <a:gd name="connsiteY91" fmla="*/ 329287 h 1259674"/>
                <a:gd name="connsiteX92" fmla="*/ 320389 w 1259674"/>
                <a:gd name="connsiteY92" fmla="*/ 312522 h 1259674"/>
                <a:gd name="connsiteX93" fmla="*/ 284970 w 1259674"/>
                <a:gd name="connsiteY93" fmla="*/ 411479 h 1259674"/>
                <a:gd name="connsiteX94" fmla="*/ 274109 w 1259674"/>
                <a:gd name="connsiteY94" fmla="*/ 412884 h 1259674"/>
                <a:gd name="connsiteX95" fmla="*/ 253311 w 1259674"/>
                <a:gd name="connsiteY95" fmla="*/ 426952 h 1259674"/>
                <a:gd name="connsiteX96" fmla="*/ 251958 w 1259674"/>
                <a:gd name="connsiteY96" fmla="*/ 452179 h 1259674"/>
                <a:gd name="connsiteX97" fmla="*/ 268547 w 1259674"/>
                <a:gd name="connsiteY97" fmla="*/ 490253 h 1259674"/>
                <a:gd name="connsiteX98" fmla="*/ 271614 w 1259674"/>
                <a:gd name="connsiteY98" fmla="*/ 501447 h 1259674"/>
                <a:gd name="connsiteX99" fmla="*/ 295505 w 1259674"/>
                <a:gd name="connsiteY99" fmla="*/ 582294 h 1259674"/>
                <a:gd name="connsiteX100" fmla="*/ 362268 w 1259674"/>
                <a:gd name="connsiteY100" fmla="*/ 640497 h 1259674"/>
                <a:gd name="connsiteX101" fmla="*/ 385095 w 1259674"/>
                <a:gd name="connsiteY101" fmla="*/ 662034 h 1259674"/>
                <a:gd name="connsiteX102" fmla="*/ 442754 w 1259674"/>
                <a:gd name="connsiteY102" fmla="*/ 738980 h 1259674"/>
                <a:gd name="connsiteX103" fmla="*/ 407783 w 1259674"/>
                <a:gd name="connsiteY103" fmla="*/ 773951 h 1259674"/>
                <a:gd name="connsiteX104" fmla="*/ 402300 w 1259674"/>
                <a:gd name="connsiteY104" fmla="*/ 651832 h 1259674"/>
                <a:gd name="connsiteX105" fmla="*/ 371527 w 1259674"/>
                <a:gd name="connsiteY105" fmla="*/ 622765 h 1259674"/>
                <a:gd name="connsiteX106" fmla="*/ 313324 w 1259674"/>
                <a:gd name="connsiteY106" fmla="*/ 573181 h 1259674"/>
                <a:gd name="connsiteX107" fmla="*/ 291453 w 1259674"/>
                <a:gd name="connsiteY107" fmla="*/ 498827 h 1259674"/>
                <a:gd name="connsiteX108" fmla="*/ 286893 w 1259674"/>
                <a:gd name="connsiteY108" fmla="*/ 482281 h 1259674"/>
                <a:gd name="connsiteX109" fmla="*/ 270304 w 1259674"/>
                <a:gd name="connsiteY109" fmla="*/ 444208 h 1259674"/>
                <a:gd name="connsiteX110" fmla="*/ 270708 w 1259674"/>
                <a:gd name="connsiteY110" fmla="*/ 436791 h 1259674"/>
                <a:gd name="connsiteX111" fmla="*/ 276709 w 1259674"/>
                <a:gd name="connsiteY111" fmla="*/ 432706 h 1259674"/>
                <a:gd name="connsiteX112" fmla="*/ 285505 w 1259674"/>
                <a:gd name="connsiteY112" fmla="*/ 431563 h 1259674"/>
                <a:gd name="connsiteX113" fmla="*/ 334245 w 1259674"/>
                <a:gd name="connsiteY113" fmla="*/ 536222 h 1259674"/>
                <a:gd name="connsiteX114" fmla="*/ 341143 w 1259674"/>
                <a:gd name="connsiteY114" fmla="*/ 543120 h 1259674"/>
                <a:gd name="connsiteX115" fmla="*/ 329782 w 1259674"/>
                <a:gd name="connsiteY115" fmla="*/ 549552 h 1259674"/>
                <a:gd name="connsiteX116" fmla="*/ 326012 w 1259674"/>
                <a:gd name="connsiteY116" fmla="*/ 563180 h 1259674"/>
                <a:gd name="connsiteX117" fmla="*/ 334720 w 1259674"/>
                <a:gd name="connsiteY117" fmla="*/ 568250 h 1259674"/>
                <a:gd name="connsiteX118" fmla="*/ 339640 w 1259674"/>
                <a:gd name="connsiteY118" fmla="*/ 566949 h 1259674"/>
                <a:gd name="connsiteX119" fmla="*/ 355826 w 1259674"/>
                <a:gd name="connsiteY119" fmla="*/ 557794 h 1259674"/>
                <a:gd name="connsiteX120" fmla="*/ 489929 w 1259674"/>
                <a:gd name="connsiteY120" fmla="*/ 691819 h 1259674"/>
                <a:gd name="connsiteX121" fmla="*/ 456926 w 1259674"/>
                <a:gd name="connsiteY121" fmla="*/ 724831 h 1259674"/>
                <a:gd name="connsiteX122" fmla="*/ 402299 w 1259674"/>
                <a:gd name="connsiteY122" fmla="*/ 651831 h 1259674"/>
                <a:gd name="connsiteX123" fmla="*/ 595504 w 1259674"/>
                <a:gd name="connsiteY123" fmla="*/ 318109 h 1259674"/>
                <a:gd name="connsiteX124" fmla="*/ 604651 w 1259674"/>
                <a:gd name="connsiteY124" fmla="*/ 301932 h 1259674"/>
                <a:gd name="connsiteX125" fmla="*/ 600873 w 1259674"/>
                <a:gd name="connsiteY125" fmla="*/ 288304 h 1259674"/>
                <a:gd name="connsiteX126" fmla="*/ 587245 w 1259674"/>
                <a:gd name="connsiteY126" fmla="*/ 292082 h 1259674"/>
                <a:gd name="connsiteX127" fmla="*/ 580830 w 1259674"/>
                <a:gd name="connsiteY127" fmla="*/ 303426 h 1259674"/>
                <a:gd name="connsiteX128" fmla="*/ 573933 w 1259674"/>
                <a:gd name="connsiteY128" fmla="*/ 296528 h 1259674"/>
                <a:gd name="connsiteX129" fmla="*/ 469256 w 1259674"/>
                <a:gd name="connsiteY129" fmla="*/ 247779 h 1259674"/>
                <a:gd name="connsiteX130" fmla="*/ 470398 w 1259674"/>
                <a:gd name="connsiteY130" fmla="*/ 239027 h 1259674"/>
                <a:gd name="connsiteX131" fmla="*/ 474493 w 1259674"/>
                <a:gd name="connsiteY131" fmla="*/ 232991 h 1259674"/>
                <a:gd name="connsiteX132" fmla="*/ 481909 w 1259674"/>
                <a:gd name="connsiteY132" fmla="*/ 232578 h 1259674"/>
                <a:gd name="connsiteX133" fmla="*/ 519832 w 1259674"/>
                <a:gd name="connsiteY133" fmla="*/ 249000 h 1259674"/>
                <a:gd name="connsiteX134" fmla="*/ 536395 w 1259674"/>
                <a:gd name="connsiteY134" fmla="*/ 253710 h 1259674"/>
                <a:gd name="connsiteX135" fmla="*/ 610889 w 1259674"/>
                <a:gd name="connsiteY135" fmla="*/ 275598 h 1259674"/>
                <a:gd name="connsiteX136" fmla="*/ 660455 w 1259674"/>
                <a:gd name="connsiteY136" fmla="*/ 333669 h 1259674"/>
                <a:gd name="connsiteX137" fmla="*/ 689522 w 1259674"/>
                <a:gd name="connsiteY137" fmla="*/ 364563 h 1259674"/>
                <a:gd name="connsiteX138" fmla="*/ 762540 w 1259674"/>
                <a:gd name="connsiteY138" fmla="*/ 419120 h 1259674"/>
                <a:gd name="connsiteX139" fmla="*/ 729591 w 1259674"/>
                <a:gd name="connsiteY139" fmla="*/ 452070 h 1259674"/>
                <a:gd name="connsiteX140" fmla="*/ 889593 w 1259674"/>
                <a:gd name="connsiteY140" fmla="*/ 447934 h 1259674"/>
                <a:gd name="connsiteX141" fmla="*/ 1022264 w 1259674"/>
                <a:gd name="connsiteY141" fmla="*/ 580604 h 1259674"/>
                <a:gd name="connsiteX142" fmla="*/ 1087515 w 1259674"/>
                <a:gd name="connsiteY142" fmla="*/ 738196 h 1259674"/>
                <a:gd name="connsiteX143" fmla="*/ 1022237 w 1259674"/>
                <a:gd name="connsiteY143" fmla="*/ 895804 h 1259674"/>
                <a:gd name="connsiteX144" fmla="*/ 984260 w 1259674"/>
                <a:gd name="connsiteY144" fmla="*/ 913677 h 1259674"/>
                <a:gd name="connsiteX145" fmla="*/ 1018125 w 1259674"/>
                <a:gd name="connsiteY145" fmla="*/ 823585 h 1259674"/>
                <a:gd name="connsiteX146" fmla="*/ 1037781 w 1259674"/>
                <a:gd name="connsiteY146" fmla="*/ 814807 h 1259674"/>
                <a:gd name="connsiteX147" fmla="*/ 1056330 w 1259674"/>
                <a:gd name="connsiteY147" fmla="*/ 794290 h 1259674"/>
                <a:gd name="connsiteX148" fmla="*/ 1053492 w 1259674"/>
                <a:gd name="connsiteY148" fmla="*/ 766577 h 1259674"/>
                <a:gd name="connsiteX149" fmla="*/ 1041094 w 1259674"/>
                <a:gd name="connsiteY149" fmla="*/ 745093 h 1259674"/>
                <a:gd name="connsiteX150" fmla="*/ 1035418 w 1259674"/>
                <a:gd name="connsiteY150" fmla="*/ 726140 h 1259674"/>
                <a:gd name="connsiteX151" fmla="*/ 1002459 w 1259674"/>
                <a:gd name="connsiteY151" fmla="*/ 630452 h 1259674"/>
                <a:gd name="connsiteX152" fmla="*/ 887494 w 1259674"/>
                <a:gd name="connsiteY152" fmla="*/ 543420 h 1259674"/>
                <a:gd name="connsiteX153" fmla="*/ 863391 w 1259674"/>
                <a:gd name="connsiteY153" fmla="*/ 520100 h 1259674"/>
                <a:gd name="connsiteX154" fmla="*/ 846406 w 1259674"/>
                <a:gd name="connsiteY154" fmla="*/ 491157 h 1259674"/>
                <a:gd name="connsiteX155" fmla="*/ 528922 w 1259674"/>
                <a:gd name="connsiteY155" fmla="*/ 808718 h 1259674"/>
                <a:gd name="connsiteX156" fmla="*/ 557874 w 1259674"/>
                <a:gd name="connsiteY156" fmla="*/ 825668 h 1259674"/>
                <a:gd name="connsiteX157" fmla="*/ 581230 w 1259674"/>
                <a:gd name="connsiteY157" fmla="*/ 849761 h 1259674"/>
                <a:gd name="connsiteX158" fmla="*/ 668262 w 1259674"/>
                <a:gd name="connsiteY158" fmla="*/ 964754 h 1259674"/>
                <a:gd name="connsiteX159" fmla="*/ 764020 w 1259674"/>
                <a:gd name="connsiteY159" fmla="*/ 997721 h 1259674"/>
                <a:gd name="connsiteX160" fmla="*/ 782955 w 1259674"/>
                <a:gd name="connsiteY160" fmla="*/ 1003424 h 1259674"/>
                <a:gd name="connsiteX161" fmla="*/ 804483 w 1259674"/>
                <a:gd name="connsiteY161" fmla="*/ 1015734 h 1259674"/>
                <a:gd name="connsiteX162" fmla="*/ 821529 w 1259674"/>
                <a:gd name="connsiteY162" fmla="*/ 1020233 h 1259674"/>
                <a:gd name="connsiteX163" fmla="*/ 832135 w 1259674"/>
                <a:gd name="connsiteY163" fmla="*/ 1018555 h 1259674"/>
                <a:gd name="connsiteX164" fmla="*/ 852749 w 1259674"/>
                <a:gd name="connsiteY164" fmla="*/ 999989 h 1259674"/>
                <a:gd name="connsiteX165" fmla="*/ 861448 w 1259674"/>
                <a:gd name="connsiteY165" fmla="*/ 980324 h 1259674"/>
                <a:gd name="connsiteX166" fmla="*/ 951705 w 1259674"/>
                <a:gd name="connsiteY166" fmla="*/ 946319 h 1259674"/>
                <a:gd name="connsiteX167" fmla="*/ 933613 w 1259674"/>
                <a:gd name="connsiteY167" fmla="*/ 984472 h 1259674"/>
                <a:gd name="connsiteX168" fmla="*/ 776066 w 1259674"/>
                <a:gd name="connsiteY168" fmla="*/ 1049792 h 1259674"/>
                <a:gd name="connsiteX169" fmla="*/ 776014 w 1259674"/>
                <a:gd name="connsiteY169" fmla="*/ 1049792 h 1259674"/>
                <a:gd name="connsiteX170" fmla="*/ 618440 w 1259674"/>
                <a:gd name="connsiteY170" fmla="*/ 984577 h 1259674"/>
                <a:gd name="connsiteX171" fmla="*/ 485742 w 1259674"/>
                <a:gd name="connsiteY171" fmla="*/ 851898 h 1259674"/>
                <a:gd name="connsiteX172" fmla="*/ 609145 w 1259674"/>
                <a:gd name="connsiteY172" fmla="*/ 728468 h 1259674"/>
                <a:gd name="connsiteX173" fmla="*/ 642868 w 1259674"/>
                <a:gd name="connsiteY173" fmla="*/ 734197 h 1259674"/>
                <a:gd name="connsiteX174" fmla="*/ 692065 w 1259674"/>
                <a:gd name="connsiteY174" fmla="*/ 731341 h 1259674"/>
                <a:gd name="connsiteX175" fmla="*/ 693533 w 1259674"/>
                <a:gd name="connsiteY175" fmla="*/ 731174 h 1259674"/>
                <a:gd name="connsiteX176" fmla="*/ 727141 w 1259674"/>
                <a:gd name="connsiteY176" fmla="*/ 728898 h 1259674"/>
                <a:gd name="connsiteX177" fmla="*/ 750953 w 1259674"/>
                <a:gd name="connsiteY177" fmla="*/ 736605 h 1259674"/>
                <a:gd name="connsiteX178" fmla="*/ 764107 w 1259674"/>
                <a:gd name="connsiteY178" fmla="*/ 793623 h 1259674"/>
                <a:gd name="connsiteX179" fmla="*/ 797894 w 1259674"/>
                <a:gd name="connsiteY179" fmla="*/ 887518 h 1259674"/>
                <a:gd name="connsiteX180" fmla="*/ 859620 w 1259674"/>
                <a:gd name="connsiteY180" fmla="*/ 906946 h 1259674"/>
                <a:gd name="connsiteX181" fmla="*/ 867721 w 1259674"/>
                <a:gd name="connsiteY181" fmla="*/ 907139 h 1259674"/>
                <a:gd name="connsiteX182" fmla="*/ 979823 w 1259674"/>
                <a:gd name="connsiteY182" fmla="*/ 840219 h 1259674"/>
                <a:gd name="connsiteX183" fmla="*/ 979920 w 1259674"/>
                <a:gd name="connsiteY183" fmla="*/ 840008 h 1259674"/>
                <a:gd name="connsiteX184" fmla="*/ 980096 w 1259674"/>
                <a:gd name="connsiteY184" fmla="*/ 839788 h 1259674"/>
                <a:gd name="connsiteX185" fmla="*/ 981897 w 1259674"/>
                <a:gd name="connsiteY185" fmla="*/ 813182 h 1259674"/>
                <a:gd name="connsiteX186" fmla="*/ 956724 w 1259674"/>
                <a:gd name="connsiteY186" fmla="*/ 795916 h 1259674"/>
                <a:gd name="connsiteX187" fmla="*/ 943948 w 1259674"/>
                <a:gd name="connsiteY187" fmla="*/ 798332 h 1259674"/>
                <a:gd name="connsiteX188" fmla="*/ 900480 w 1259674"/>
                <a:gd name="connsiteY188" fmla="*/ 805704 h 1259674"/>
                <a:gd name="connsiteX189" fmla="*/ 867987 w 1259674"/>
                <a:gd name="connsiteY189" fmla="*/ 795863 h 1259674"/>
                <a:gd name="connsiteX190" fmla="*/ 860070 w 1259674"/>
                <a:gd name="connsiteY190" fmla="*/ 751570 h 1259674"/>
                <a:gd name="connsiteX191" fmla="*/ 825328 w 1259674"/>
                <a:gd name="connsiteY191" fmla="*/ 648123 h 1259674"/>
                <a:gd name="connsiteX192" fmla="*/ 768083 w 1259674"/>
                <a:gd name="connsiteY192" fmla="*/ 627949 h 1259674"/>
                <a:gd name="connsiteX193" fmla="*/ 724878 w 1259674"/>
                <a:gd name="connsiteY193" fmla="*/ 630479 h 1259674"/>
                <a:gd name="connsiteX194" fmla="*/ 723824 w 1259674"/>
                <a:gd name="connsiteY194" fmla="*/ 630594 h 1259674"/>
                <a:gd name="connsiteX195" fmla="*/ 705319 w 1259674"/>
                <a:gd name="connsiteY195" fmla="*/ 632263 h 1259674"/>
                <a:gd name="connsiteX196" fmla="*/ 793388 w 1259674"/>
                <a:gd name="connsiteY196" fmla="*/ 544176 h 1259674"/>
                <a:gd name="connsiteX197" fmla="*/ 954995 w 1259674"/>
                <a:gd name="connsiteY197" fmla="*/ 705774 h 1259674"/>
                <a:gd name="connsiteX198" fmla="*/ 998665 w 1259674"/>
                <a:gd name="connsiteY198" fmla="*/ 816549 h 1259674"/>
                <a:gd name="connsiteX199" fmla="*/ 954995 w 1259674"/>
                <a:gd name="connsiteY199" fmla="*/ 917184 h 1259674"/>
                <a:gd name="connsiteX200" fmla="*/ 854149 w 1259674"/>
                <a:gd name="connsiteY200" fmla="*/ 960854 h 1259674"/>
                <a:gd name="connsiteX201" fmla="*/ 849290 w 1259674"/>
                <a:gd name="connsiteY201" fmla="*/ 960942 h 1259674"/>
                <a:gd name="connsiteX202" fmla="*/ 743594 w 1259674"/>
                <a:gd name="connsiteY202" fmla="*/ 917289 h 1259674"/>
                <a:gd name="connsiteX203" fmla="*/ 582014 w 1259674"/>
                <a:gd name="connsiteY203" fmla="*/ 755612 h 1259674"/>
                <a:gd name="connsiteX204" fmla="*/ 684685 w 1259674"/>
                <a:gd name="connsiteY204" fmla="*/ 652910 h 1259674"/>
                <a:gd name="connsiteX205" fmla="*/ 726054 w 1259674"/>
                <a:gd name="connsiteY205" fmla="*/ 650458 h 1259674"/>
                <a:gd name="connsiteX206" fmla="*/ 727161 w 1259674"/>
                <a:gd name="connsiteY206" fmla="*/ 650335 h 1259674"/>
                <a:gd name="connsiteX207" fmla="*/ 767185 w 1259674"/>
                <a:gd name="connsiteY207" fmla="*/ 647919 h 1259674"/>
                <a:gd name="connsiteX208" fmla="*/ 812875 w 1259674"/>
                <a:gd name="connsiteY208" fmla="*/ 663735 h 1259674"/>
                <a:gd name="connsiteX209" fmla="*/ 840104 w 1259674"/>
                <a:gd name="connsiteY209" fmla="*/ 751006 h 1259674"/>
                <a:gd name="connsiteX210" fmla="*/ 856957 w 1259674"/>
                <a:gd name="connsiteY210" fmla="*/ 812496 h 1259674"/>
                <a:gd name="connsiteX211" fmla="*/ 899618 w 1259674"/>
                <a:gd name="connsiteY211" fmla="*/ 825650 h 1259674"/>
                <a:gd name="connsiteX212" fmla="*/ 952137 w 1259674"/>
                <a:gd name="connsiteY212" fmla="*/ 816555 h 1259674"/>
                <a:gd name="connsiteX213" fmla="*/ 955827 w 1259674"/>
                <a:gd name="connsiteY213" fmla="*/ 815853 h 1259674"/>
                <a:gd name="connsiteX214" fmla="*/ 963569 w 1259674"/>
                <a:gd name="connsiteY214" fmla="*/ 821072 h 1259674"/>
                <a:gd name="connsiteX215" fmla="*/ 963041 w 1259674"/>
                <a:gd name="connsiteY215" fmla="*/ 829358 h 1259674"/>
                <a:gd name="connsiteX216" fmla="*/ 962962 w 1259674"/>
                <a:gd name="connsiteY216" fmla="*/ 829481 h 1259674"/>
                <a:gd name="connsiteX217" fmla="*/ 962936 w 1259674"/>
                <a:gd name="connsiteY217" fmla="*/ 829507 h 1259674"/>
                <a:gd name="connsiteX218" fmla="*/ 959061 w 1259674"/>
                <a:gd name="connsiteY218" fmla="*/ 832793 h 1259674"/>
                <a:gd name="connsiteX219" fmla="*/ 898862 w 1259674"/>
                <a:gd name="connsiteY219" fmla="*/ 843461 h 1259674"/>
                <a:gd name="connsiteX220" fmla="*/ 847213 w 1259674"/>
                <a:gd name="connsiteY220" fmla="*/ 827214 h 1259674"/>
                <a:gd name="connsiteX221" fmla="*/ 822400 w 1259674"/>
                <a:gd name="connsiteY221" fmla="*/ 750567 h 1259674"/>
                <a:gd name="connsiteX222" fmla="*/ 801839 w 1259674"/>
                <a:gd name="connsiteY222" fmla="*/ 677452 h 1259674"/>
                <a:gd name="connsiteX223" fmla="*/ 766374 w 1259674"/>
                <a:gd name="connsiteY223" fmla="*/ 665396 h 1259674"/>
                <a:gd name="connsiteX224" fmla="*/ 728222 w 1259674"/>
                <a:gd name="connsiteY224" fmla="*/ 667944 h 1259674"/>
                <a:gd name="connsiteX225" fmla="*/ 726175 w 1259674"/>
                <a:gd name="connsiteY225" fmla="*/ 668173 h 1259674"/>
                <a:gd name="connsiteX226" fmla="*/ 682153 w 1259674"/>
                <a:gd name="connsiteY226" fmla="*/ 670695 h 1259674"/>
                <a:gd name="connsiteX227" fmla="*/ 668393 w 1259674"/>
                <a:gd name="connsiteY227" fmla="*/ 669175 h 1259674"/>
                <a:gd name="connsiteX228" fmla="*/ 845817 w 1259674"/>
                <a:gd name="connsiteY228" fmla="*/ 529648 h 1259674"/>
                <a:gd name="connsiteX229" fmla="*/ 878495 w 1259674"/>
                <a:gd name="connsiteY229" fmla="*/ 561289 h 1259674"/>
                <a:gd name="connsiteX230" fmla="*/ 985844 w 1259674"/>
                <a:gd name="connsiteY230" fmla="*/ 641609 h 1259674"/>
                <a:gd name="connsiteX231" fmla="*/ 1015455 w 1259674"/>
                <a:gd name="connsiteY231" fmla="*/ 727543 h 1259674"/>
                <a:gd name="connsiteX232" fmla="*/ 1023776 w 1259674"/>
                <a:gd name="connsiteY232" fmla="*/ 755108 h 1259674"/>
                <a:gd name="connsiteX233" fmla="*/ 1036157 w 1259674"/>
                <a:gd name="connsiteY233" fmla="*/ 776565 h 1259674"/>
                <a:gd name="connsiteX234" fmla="*/ 1037334 w 1259674"/>
                <a:gd name="connsiteY234" fmla="*/ 788085 h 1259674"/>
                <a:gd name="connsiteX235" fmla="*/ 1029654 w 1259674"/>
                <a:gd name="connsiteY235" fmla="*/ 796564 h 1259674"/>
                <a:gd name="connsiteX236" fmla="*/ 1018363 w 1259674"/>
                <a:gd name="connsiteY236" fmla="*/ 801599 h 1259674"/>
                <a:gd name="connsiteX237" fmla="*/ 969112 w 1259674"/>
                <a:gd name="connsiteY237" fmla="*/ 691649 h 1259674"/>
                <a:gd name="connsiteX238" fmla="*/ 948534 w 1259674"/>
                <a:gd name="connsiteY238" fmla="*/ 671071 h 1259674"/>
                <a:gd name="connsiteX239" fmla="*/ 965369 w 1259674"/>
                <a:gd name="connsiteY239" fmla="*/ 657653 h 1259674"/>
                <a:gd name="connsiteX240" fmla="*/ 966960 w 1259674"/>
                <a:gd name="connsiteY240" fmla="*/ 643603 h 1259674"/>
                <a:gd name="connsiteX241" fmla="*/ 952910 w 1259674"/>
                <a:gd name="connsiteY241" fmla="*/ 642013 h 1259674"/>
                <a:gd name="connsiteX242" fmla="*/ 934308 w 1259674"/>
                <a:gd name="connsiteY242" fmla="*/ 656836 h 1259674"/>
                <a:gd name="connsiteX243" fmla="*/ 807524 w 1259674"/>
                <a:gd name="connsiteY243" fmla="*/ 530043 h 1259674"/>
                <a:gd name="connsiteX244" fmla="*/ 831890 w 1259674"/>
                <a:gd name="connsiteY244" fmla="*/ 505677 h 1259674"/>
                <a:gd name="connsiteX245" fmla="*/ 845817 w 1259674"/>
                <a:gd name="connsiteY245" fmla="*/ 529647 h 1259674"/>
                <a:gd name="connsiteX246" fmla="*/ 694596 w 1259674"/>
                <a:gd name="connsiteY246" fmla="*/ 896574 h 1259674"/>
                <a:gd name="connsiteX247" fmla="*/ 679799 w 1259674"/>
                <a:gd name="connsiteY247" fmla="*/ 915149 h 1259674"/>
                <a:gd name="connsiteX248" fmla="*/ 681389 w 1259674"/>
                <a:gd name="connsiteY248" fmla="*/ 929199 h 1259674"/>
                <a:gd name="connsiteX249" fmla="*/ 687619 w 1259674"/>
                <a:gd name="connsiteY249" fmla="*/ 931378 h 1259674"/>
                <a:gd name="connsiteX250" fmla="*/ 695448 w 1259674"/>
                <a:gd name="connsiteY250" fmla="*/ 927608 h 1259674"/>
                <a:gd name="connsiteX251" fmla="*/ 708822 w 1259674"/>
                <a:gd name="connsiteY251" fmla="*/ 910817 h 1259674"/>
                <a:gd name="connsiteX252" fmla="*/ 729444 w 1259674"/>
                <a:gd name="connsiteY252" fmla="*/ 931448 h 1259674"/>
                <a:gd name="connsiteX253" fmla="*/ 839499 w 1259674"/>
                <a:gd name="connsiteY253" fmla="*/ 980497 h 1259674"/>
                <a:gd name="connsiteX254" fmla="*/ 834473 w 1259674"/>
                <a:gd name="connsiteY254" fmla="*/ 991858 h 1259674"/>
                <a:gd name="connsiteX255" fmla="*/ 825915 w 1259674"/>
                <a:gd name="connsiteY255" fmla="*/ 999564 h 1259674"/>
                <a:gd name="connsiteX256" fmla="*/ 814369 w 1259674"/>
                <a:gd name="connsiteY256" fmla="*/ 998387 h 1259674"/>
                <a:gd name="connsiteX257" fmla="*/ 792912 w 1259674"/>
                <a:gd name="connsiteY257" fmla="*/ 986103 h 1259674"/>
                <a:gd name="connsiteX258" fmla="*/ 765338 w 1259674"/>
                <a:gd name="connsiteY258" fmla="*/ 977800 h 1259674"/>
                <a:gd name="connsiteX259" fmla="*/ 679413 w 1259674"/>
                <a:gd name="connsiteY259" fmla="*/ 948179 h 1259674"/>
                <a:gd name="connsiteX260" fmla="*/ 599093 w 1259674"/>
                <a:gd name="connsiteY260" fmla="*/ 840805 h 1259674"/>
                <a:gd name="connsiteX261" fmla="*/ 567434 w 1259674"/>
                <a:gd name="connsiteY261" fmla="*/ 808128 h 1259674"/>
                <a:gd name="connsiteX262" fmla="*/ 543429 w 1259674"/>
                <a:gd name="connsiteY262" fmla="*/ 794227 h 1259674"/>
                <a:gd name="connsiteX263" fmla="*/ 567873 w 1259674"/>
                <a:gd name="connsiteY263" fmla="*/ 769774 h 1259674"/>
                <a:gd name="connsiteX264" fmla="*/ 471604 w 1259674"/>
                <a:gd name="connsiteY264" fmla="*/ 866040 h 1259674"/>
                <a:gd name="connsiteX265" fmla="*/ 604275 w 1259674"/>
                <a:gd name="connsiteY265" fmla="*/ 998711 h 1259674"/>
                <a:gd name="connsiteX266" fmla="*/ 775977 w 1259674"/>
                <a:gd name="connsiteY266" fmla="*/ 1069779 h 1259674"/>
                <a:gd name="connsiteX267" fmla="*/ 776039 w 1259674"/>
                <a:gd name="connsiteY267" fmla="*/ 1069779 h 1259674"/>
                <a:gd name="connsiteX268" fmla="*/ 947697 w 1259674"/>
                <a:gd name="connsiteY268" fmla="*/ 998623 h 1259674"/>
                <a:gd name="connsiteX269" fmla="*/ 972721 w 1259674"/>
                <a:gd name="connsiteY269" fmla="*/ 934787 h 1259674"/>
                <a:gd name="connsiteX270" fmla="*/ 1036400 w 1259674"/>
                <a:gd name="connsiteY270" fmla="*/ 909910 h 1259674"/>
                <a:gd name="connsiteX271" fmla="*/ 1107511 w 1259674"/>
                <a:gd name="connsiteY271" fmla="*/ 738181 h 1259674"/>
                <a:gd name="connsiteX272" fmla="*/ 1036400 w 1259674"/>
                <a:gd name="connsiteY272" fmla="*/ 566451 h 1259674"/>
                <a:gd name="connsiteX273" fmla="*/ 903736 w 1259674"/>
                <a:gd name="connsiteY273" fmla="*/ 433805 h 1259674"/>
                <a:gd name="connsiteX274" fmla="*/ 1041653 w 1259674"/>
                <a:gd name="connsiteY274" fmla="*/ 295853 h 1259674"/>
                <a:gd name="connsiteX275" fmla="*/ 1004782 w 1259674"/>
                <a:gd name="connsiteY275" fmla="*/ 1004667 h 1259674"/>
                <a:gd name="connsiteX276" fmla="*/ 295968 w 1259674"/>
                <a:gd name="connsiteY276" fmla="*/ 1041731 h 1259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1259674" h="1259674">
                  <a:moveTo>
                    <a:pt x="629837" y="0"/>
                  </a:moveTo>
                  <a:cubicBezTo>
                    <a:pt x="282549" y="0"/>
                    <a:pt x="0" y="282549"/>
                    <a:pt x="0" y="629837"/>
                  </a:cubicBezTo>
                  <a:cubicBezTo>
                    <a:pt x="0" y="977125"/>
                    <a:pt x="282549" y="1259674"/>
                    <a:pt x="629837" y="1259674"/>
                  </a:cubicBezTo>
                  <a:cubicBezTo>
                    <a:pt x="977125" y="1259674"/>
                    <a:pt x="1259674" y="977125"/>
                    <a:pt x="1259674" y="629837"/>
                  </a:cubicBezTo>
                  <a:cubicBezTo>
                    <a:pt x="1259674" y="282549"/>
                    <a:pt x="977125" y="0"/>
                    <a:pt x="629837" y="0"/>
                  </a:cubicBezTo>
                  <a:close/>
                  <a:moveTo>
                    <a:pt x="582309" y="518896"/>
                  </a:moveTo>
                  <a:cubicBezTo>
                    <a:pt x="585121" y="489091"/>
                    <a:pt x="587537" y="463355"/>
                    <a:pt x="574164" y="447108"/>
                  </a:cubicBezTo>
                  <a:cubicBezTo>
                    <a:pt x="561300" y="431538"/>
                    <a:pt x="544332" y="424051"/>
                    <a:pt x="519071" y="422794"/>
                  </a:cubicBezTo>
                  <a:cubicBezTo>
                    <a:pt x="508325" y="422363"/>
                    <a:pt x="496946" y="423014"/>
                    <a:pt x="486884" y="423602"/>
                  </a:cubicBezTo>
                  <a:cubicBezTo>
                    <a:pt x="477184" y="424182"/>
                    <a:pt x="467158" y="424789"/>
                    <a:pt x="457862" y="424296"/>
                  </a:cubicBezTo>
                  <a:cubicBezTo>
                    <a:pt x="445886" y="423734"/>
                    <a:pt x="430736" y="421555"/>
                    <a:pt x="419780" y="409640"/>
                  </a:cubicBezTo>
                  <a:cubicBezTo>
                    <a:pt x="394289" y="381759"/>
                    <a:pt x="415254" y="336489"/>
                    <a:pt x="431809" y="313934"/>
                  </a:cubicBezTo>
                  <a:cubicBezTo>
                    <a:pt x="432046" y="313574"/>
                    <a:pt x="432327" y="313266"/>
                    <a:pt x="432661" y="312976"/>
                  </a:cubicBezTo>
                  <a:cubicBezTo>
                    <a:pt x="432679" y="312959"/>
                    <a:pt x="432687" y="312932"/>
                    <a:pt x="432705" y="312915"/>
                  </a:cubicBezTo>
                  <a:cubicBezTo>
                    <a:pt x="432714" y="312906"/>
                    <a:pt x="432723" y="312906"/>
                    <a:pt x="432723" y="312897"/>
                  </a:cubicBezTo>
                  <a:cubicBezTo>
                    <a:pt x="432793" y="312845"/>
                    <a:pt x="432872" y="312827"/>
                    <a:pt x="432942" y="312774"/>
                  </a:cubicBezTo>
                  <a:cubicBezTo>
                    <a:pt x="434770" y="311193"/>
                    <a:pt x="436914" y="310437"/>
                    <a:pt x="439084" y="310499"/>
                  </a:cubicBezTo>
                  <a:cubicBezTo>
                    <a:pt x="440868" y="310586"/>
                    <a:pt x="442511" y="311193"/>
                    <a:pt x="444031" y="312309"/>
                  </a:cubicBezTo>
                  <a:cubicBezTo>
                    <a:pt x="445912" y="313671"/>
                    <a:pt x="447142" y="315692"/>
                    <a:pt x="447493" y="317985"/>
                  </a:cubicBezTo>
                  <a:cubicBezTo>
                    <a:pt x="447854" y="320313"/>
                    <a:pt x="447282" y="322651"/>
                    <a:pt x="445771" y="324680"/>
                  </a:cubicBezTo>
                  <a:cubicBezTo>
                    <a:pt x="445420" y="325173"/>
                    <a:pt x="410984" y="373947"/>
                    <a:pt x="432837" y="397735"/>
                  </a:cubicBezTo>
                  <a:cubicBezTo>
                    <a:pt x="439410" y="404914"/>
                    <a:pt x="450112" y="406328"/>
                    <a:pt x="458811" y="406776"/>
                  </a:cubicBezTo>
                  <a:cubicBezTo>
                    <a:pt x="466895" y="407093"/>
                    <a:pt x="476253" y="406566"/>
                    <a:pt x="486173" y="405950"/>
                  </a:cubicBezTo>
                  <a:cubicBezTo>
                    <a:pt x="496471" y="405370"/>
                    <a:pt x="508149" y="404703"/>
                    <a:pt x="519757" y="405283"/>
                  </a:cubicBezTo>
                  <a:cubicBezTo>
                    <a:pt x="538754" y="406100"/>
                    <a:pt x="566459" y="410159"/>
                    <a:pt x="587766" y="435967"/>
                  </a:cubicBezTo>
                  <a:cubicBezTo>
                    <a:pt x="605822" y="457793"/>
                    <a:pt x="602817" y="489681"/>
                    <a:pt x="599839" y="521312"/>
                  </a:cubicBezTo>
                  <a:cubicBezTo>
                    <a:pt x="597862" y="542708"/>
                    <a:pt x="596043" y="563005"/>
                    <a:pt x="599435" y="582292"/>
                  </a:cubicBezTo>
                  <a:lnTo>
                    <a:pt x="584778" y="596948"/>
                  </a:lnTo>
                  <a:cubicBezTo>
                    <a:pt x="577538" y="571246"/>
                    <a:pt x="579989" y="543682"/>
                    <a:pt x="582309" y="518895"/>
                  </a:cubicBezTo>
                  <a:close/>
                  <a:moveTo>
                    <a:pt x="619803" y="522393"/>
                  </a:moveTo>
                  <a:cubicBezTo>
                    <a:pt x="622931" y="489117"/>
                    <a:pt x="626489" y="451413"/>
                    <a:pt x="603160" y="423216"/>
                  </a:cubicBezTo>
                  <a:cubicBezTo>
                    <a:pt x="573725" y="387576"/>
                    <a:pt x="533737" y="385865"/>
                    <a:pt x="520661" y="385309"/>
                  </a:cubicBezTo>
                  <a:cubicBezTo>
                    <a:pt x="508034" y="384676"/>
                    <a:pt x="495802" y="385379"/>
                    <a:pt x="484652" y="386021"/>
                  </a:cubicBezTo>
                  <a:cubicBezTo>
                    <a:pt x="475514" y="386601"/>
                    <a:pt x="466701" y="387102"/>
                    <a:pt x="459697" y="386820"/>
                  </a:cubicBezTo>
                  <a:cubicBezTo>
                    <a:pt x="449715" y="386311"/>
                    <a:pt x="447756" y="384457"/>
                    <a:pt x="447554" y="384237"/>
                  </a:cubicBezTo>
                  <a:cubicBezTo>
                    <a:pt x="440753" y="376839"/>
                    <a:pt x="451587" y="350925"/>
                    <a:pt x="461929" y="336464"/>
                  </a:cubicBezTo>
                  <a:cubicBezTo>
                    <a:pt x="466524" y="330225"/>
                    <a:pt x="468405" y="322590"/>
                    <a:pt x="467227" y="314954"/>
                  </a:cubicBezTo>
                  <a:cubicBezTo>
                    <a:pt x="466050" y="307345"/>
                    <a:pt x="461982" y="300666"/>
                    <a:pt x="455805" y="296176"/>
                  </a:cubicBezTo>
                  <a:cubicBezTo>
                    <a:pt x="451209" y="292794"/>
                    <a:pt x="445779" y="290852"/>
                    <a:pt x="439997" y="290544"/>
                  </a:cubicBezTo>
                  <a:cubicBezTo>
                    <a:pt x="432898" y="290166"/>
                    <a:pt x="425974" y="292662"/>
                    <a:pt x="420403" y="297266"/>
                  </a:cubicBezTo>
                  <a:cubicBezTo>
                    <a:pt x="420341" y="297319"/>
                    <a:pt x="420262" y="297328"/>
                    <a:pt x="420192" y="297380"/>
                  </a:cubicBezTo>
                  <a:cubicBezTo>
                    <a:pt x="420130" y="297424"/>
                    <a:pt x="420078" y="297468"/>
                    <a:pt x="420025" y="297512"/>
                  </a:cubicBezTo>
                  <a:cubicBezTo>
                    <a:pt x="413180" y="302600"/>
                    <a:pt x="352990" y="348819"/>
                    <a:pt x="346689" y="404499"/>
                  </a:cubicBezTo>
                  <a:cubicBezTo>
                    <a:pt x="344124" y="427205"/>
                    <a:pt x="350784" y="448054"/>
                    <a:pt x="366504" y="466491"/>
                  </a:cubicBezTo>
                  <a:cubicBezTo>
                    <a:pt x="383392" y="486234"/>
                    <a:pt x="408997" y="487430"/>
                    <a:pt x="418679" y="487878"/>
                  </a:cubicBezTo>
                  <a:cubicBezTo>
                    <a:pt x="428977" y="488308"/>
                    <a:pt x="439987" y="487658"/>
                    <a:pt x="449660" y="487078"/>
                  </a:cubicBezTo>
                  <a:cubicBezTo>
                    <a:pt x="459238" y="486516"/>
                    <a:pt x="470125" y="485892"/>
                    <a:pt x="479922" y="486375"/>
                  </a:cubicBezTo>
                  <a:cubicBezTo>
                    <a:pt x="499156" y="487245"/>
                    <a:pt x="511256" y="492324"/>
                    <a:pt x="520350" y="503342"/>
                  </a:cubicBezTo>
                  <a:cubicBezTo>
                    <a:pt x="528408" y="513122"/>
                    <a:pt x="526361" y="535696"/>
                    <a:pt x="524190" y="559587"/>
                  </a:cubicBezTo>
                  <a:lnTo>
                    <a:pt x="524094" y="560694"/>
                  </a:lnTo>
                  <a:cubicBezTo>
                    <a:pt x="521554" y="587836"/>
                    <a:pt x="518628" y="621147"/>
                    <a:pt x="529287" y="652455"/>
                  </a:cubicBezTo>
                  <a:lnTo>
                    <a:pt x="504059" y="677691"/>
                  </a:lnTo>
                  <a:lnTo>
                    <a:pt x="348366" y="522076"/>
                  </a:lnTo>
                  <a:cubicBezTo>
                    <a:pt x="321092" y="494890"/>
                    <a:pt x="305582" y="458663"/>
                    <a:pt x="304705" y="420027"/>
                  </a:cubicBezTo>
                  <a:cubicBezTo>
                    <a:pt x="303641" y="379344"/>
                    <a:pt x="319563" y="339495"/>
                    <a:pt x="348366" y="310694"/>
                  </a:cubicBezTo>
                  <a:cubicBezTo>
                    <a:pt x="376677" y="282470"/>
                    <a:pt x="414222" y="266927"/>
                    <a:pt x="454079" y="266927"/>
                  </a:cubicBezTo>
                  <a:cubicBezTo>
                    <a:pt x="455151" y="266927"/>
                    <a:pt x="456180" y="266918"/>
                    <a:pt x="457752" y="267015"/>
                  </a:cubicBezTo>
                  <a:cubicBezTo>
                    <a:pt x="496274" y="267893"/>
                    <a:pt x="532501" y="283402"/>
                    <a:pt x="559784" y="310685"/>
                  </a:cubicBezTo>
                  <a:lnTo>
                    <a:pt x="715432" y="466246"/>
                  </a:lnTo>
                  <a:lnTo>
                    <a:pt x="617619" y="564077"/>
                  </a:lnTo>
                  <a:cubicBezTo>
                    <a:pt x="617162" y="551187"/>
                    <a:pt x="618418" y="537224"/>
                    <a:pt x="619798" y="522393"/>
                  </a:cubicBezTo>
                  <a:close/>
                  <a:moveTo>
                    <a:pt x="450561" y="236447"/>
                  </a:moveTo>
                  <a:lnTo>
                    <a:pt x="449164" y="247176"/>
                  </a:lnTo>
                  <a:cubicBezTo>
                    <a:pt x="412901" y="248204"/>
                    <a:pt x="378606" y="260575"/>
                    <a:pt x="350234" y="282649"/>
                  </a:cubicBezTo>
                  <a:cubicBezTo>
                    <a:pt x="351500" y="267913"/>
                    <a:pt x="356781" y="250673"/>
                    <a:pt x="366868" y="240508"/>
                  </a:cubicBezTo>
                  <a:cubicBezTo>
                    <a:pt x="453796" y="153676"/>
                    <a:pt x="595229" y="153676"/>
                    <a:pt x="682146" y="240508"/>
                  </a:cubicBezTo>
                  <a:lnTo>
                    <a:pt x="811654" y="370016"/>
                  </a:lnTo>
                  <a:lnTo>
                    <a:pt x="776673" y="405006"/>
                  </a:lnTo>
                  <a:cubicBezTo>
                    <a:pt x="747773" y="378215"/>
                    <a:pt x="719217" y="359017"/>
                    <a:pt x="699764" y="347443"/>
                  </a:cubicBezTo>
                  <a:cubicBezTo>
                    <a:pt x="690546" y="341899"/>
                    <a:pt x="683086" y="333964"/>
                    <a:pt x="678183" y="324502"/>
                  </a:cubicBezTo>
                  <a:cubicBezTo>
                    <a:pt x="666242" y="301578"/>
                    <a:pt x="646455" y="271395"/>
                    <a:pt x="619997" y="257845"/>
                  </a:cubicBezTo>
                  <a:cubicBezTo>
                    <a:pt x="589473" y="242160"/>
                    <a:pt x="553271" y="235904"/>
                    <a:pt x="538991" y="233917"/>
                  </a:cubicBezTo>
                  <a:cubicBezTo>
                    <a:pt x="535213" y="233452"/>
                    <a:pt x="531540" y="232406"/>
                    <a:pt x="527937" y="230772"/>
                  </a:cubicBezTo>
                  <a:lnTo>
                    <a:pt x="489837" y="214279"/>
                  </a:lnTo>
                  <a:cubicBezTo>
                    <a:pt x="481621" y="210721"/>
                    <a:pt x="472439" y="211213"/>
                    <a:pt x="464637" y="215641"/>
                  </a:cubicBezTo>
                  <a:cubicBezTo>
                    <a:pt x="456878" y="220008"/>
                    <a:pt x="451755" y="227591"/>
                    <a:pt x="450560" y="236448"/>
                  </a:cubicBezTo>
                  <a:close/>
                  <a:moveTo>
                    <a:pt x="825809" y="355869"/>
                  </a:moveTo>
                  <a:lnTo>
                    <a:pt x="696292" y="226370"/>
                  </a:lnTo>
                  <a:cubicBezTo>
                    <a:pt x="601580" y="131755"/>
                    <a:pt x="447461" y="131755"/>
                    <a:pt x="352716" y="226396"/>
                  </a:cubicBezTo>
                  <a:cubicBezTo>
                    <a:pt x="335889" y="243346"/>
                    <a:pt x="329922" y="270997"/>
                    <a:pt x="329922" y="289519"/>
                  </a:cubicBezTo>
                  <a:cubicBezTo>
                    <a:pt x="329922" y="290398"/>
                    <a:pt x="329931" y="291276"/>
                    <a:pt x="329966" y="292155"/>
                  </a:cubicBezTo>
                  <a:cubicBezTo>
                    <a:pt x="308105" y="291443"/>
                    <a:pt x="280427" y="298789"/>
                    <a:pt x="264074" y="315142"/>
                  </a:cubicBezTo>
                  <a:cubicBezTo>
                    <a:pt x="218206" y="361001"/>
                    <a:pt x="192954" y="421953"/>
                    <a:pt x="192954" y="486766"/>
                  </a:cubicBezTo>
                  <a:cubicBezTo>
                    <a:pt x="192954" y="551648"/>
                    <a:pt x="218251" y="612673"/>
                    <a:pt x="264162" y="658592"/>
                  </a:cubicBezTo>
                  <a:lnTo>
                    <a:pt x="393661" y="788091"/>
                  </a:lnTo>
                  <a:lnTo>
                    <a:pt x="218040" y="963809"/>
                  </a:lnTo>
                  <a:cubicBezTo>
                    <a:pt x="48526" y="755185"/>
                    <a:pt x="63876" y="445948"/>
                    <a:pt x="254910" y="254995"/>
                  </a:cubicBezTo>
                  <a:cubicBezTo>
                    <a:pt x="357337" y="152523"/>
                    <a:pt x="493776" y="100583"/>
                    <a:pt x="630473" y="100583"/>
                  </a:cubicBezTo>
                  <a:cubicBezTo>
                    <a:pt x="748619" y="100583"/>
                    <a:pt x="866999" y="139413"/>
                    <a:pt x="963724" y="217922"/>
                  </a:cubicBezTo>
                  <a:close/>
                  <a:moveTo>
                    <a:pt x="278300" y="644469"/>
                  </a:moveTo>
                  <a:cubicBezTo>
                    <a:pt x="236169" y="602319"/>
                    <a:pt x="212952" y="546320"/>
                    <a:pt x="212952" y="486774"/>
                  </a:cubicBezTo>
                  <a:cubicBezTo>
                    <a:pt x="212952" y="427297"/>
                    <a:pt x="236124" y="371376"/>
                    <a:pt x="278204" y="329287"/>
                  </a:cubicBezTo>
                  <a:cubicBezTo>
                    <a:pt x="287904" y="319578"/>
                    <a:pt x="305048" y="313858"/>
                    <a:pt x="320389" y="312522"/>
                  </a:cubicBezTo>
                  <a:cubicBezTo>
                    <a:pt x="298466" y="340824"/>
                    <a:pt x="285989" y="375603"/>
                    <a:pt x="284970" y="411479"/>
                  </a:cubicBezTo>
                  <a:lnTo>
                    <a:pt x="274109" y="412884"/>
                  </a:lnTo>
                  <a:cubicBezTo>
                    <a:pt x="265287" y="414062"/>
                    <a:pt x="257713" y="419193"/>
                    <a:pt x="253311" y="426952"/>
                  </a:cubicBezTo>
                  <a:cubicBezTo>
                    <a:pt x="248891" y="434746"/>
                    <a:pt x="248399" y="443937"/>
                    <a:pt x="251958" y="452179"/>
                  </a:cubicBezTo>
                  <a:lnTo>
                    <a:pt x="268547" y="490253"/>
                  </a:lnTo>
                  <a:cubicBezTo>
                    <a:pt x="270103" y="493864"/>
                    <a:pt x="271139" y="497581"/>
                    <a:pt x="271614" y="501447"/>
                  </a:cubicBezTo>
                  <a:cubicBezTo>
                    <a:pt x="273573" y="515603"/>
                    <a:pt x="279830" y="551805"/>
                    <a:pt x="295505" y="582294"/>
                  </a:cubicBezTo>
                  <a:cubicBezTo>
                    <a:pt x="308958" y="608679"/>
                    <a:pt x="339245" y="628513"/>
                    <a:pt x="362268" y="640497"/>
                  </a:cubicBezTo>
                  <a:cubicBezTo>
                    <a:pt x="371802" y="645479"/>
                    <a:pt x="379692" y="652922"/>
                    <a:pt x="385095" y="662034"/>
                  </a:cubicBezTo>
                  <a:cubicBezTo>
                    <a:pt x="396685" y="681523"/>
                    <a:pt x="415876" y="710070"/>
                    <a:pt x="442754" y="738980"/>
                  </a:cubicBezTo>
                  <a:lnTo>
                    <a:pt x="407783" y="773951"/>
                  </a:lnTo>
                  <a:close/>
                  <a:moveTo>
                    <a:pt x="402300" y="651832"/>
                  </a:moveTo>
                  <a:cubicBezTo>
                    <a:pt x="395015" y="639522"/>
                    <a:pt x="384374" y="629479"/>
                    <a:pt x="371527" y="622765"/>
                  </a:cubicBezTo>
                  <a:cubicBezTo>
                    <a:pt x="354789" y="614049"/>
                    <a:pt x="324967" y="596035"/>
                    <a:pt x="313324" y="573181"/>
                  </a:cubicBezTo>
                  <a:cubicBezTo>
                    <a:pt x="299036" y="545390"/>
                    <a:pt x="293255" y="511840"/>
                    <a:pt x="291453" y="498827"/>
                  </a:cubicBezTo>
                  <a:cubicBezTo>
                    <a:pt x="290750" y="493212"/>
                    <a:pt x="289222" y="487650"/>
                    <a:pt x="286893" y="482281"/>
                  </a:cubicBezTo>
                  <a:lnTo>
                    <a:pt x="270304" y="444208"/>
                  </a:lnTo>
                  <a:cubicBezTo>
                    <a:pt x="269267" y="441791"/>
                    <a:pt x="269407" y="439085"/>
                    <a:pt x="270708" y="436791"/>
                  </a:cubicBezTo>
                  <a:cubicBezTo>
                    <a:pt x="271991" y="434533"/>
                    <a:pt x="274196" y="433039"/>
                    <a:pt x="276709" y="432706"/>
                  </a:cubicBezTo>
                  <a:lnTo>
                    <a:pt x="285505" y="431563"/>
                  </a:lnTo>
                  <a:cubicBezTo>
                    <a:pt x="288976" y="471164"/>
                    <a:pt x="305943" y="508017"/>
                    <a:pt x="334245" y="536222"/>
                  </a:cubicBezTo>
                  <a:lnTo>
                    <a:pt x="341143" y="543120"/>
                  </a:lnTo>
                  <a:lnTo>
                    <a:pt x="329782" y="549552"/>
                  </a:lnTo>
                  <a:cubicBezTo>
                    <a:pt x="324984" y="552267"/>
                    <a:pt x="323297" y="558374"/>
                    <a:pt x="326012" y="563180"/>
                  </a:cubicBezTo>
                  <a:cubicBezTo>
                    <a:pt x="327848" y="566431"/>
                    <a:pt x="331231" y="568250"/>
                    <a:pt x="334720" y="568250"/>
                  </a:cubicBezTo>
                  <a:cubicBezTo>
                    <a:pt x="336389" y="568250"/>
                    <a:pt x="338076" y="567828"/>
                    <a:pt x="339640" y="566949"/>
                  </a:cubicBezTo>
                  <a:lnTo>
                    <a:pt x="355826" y="557794"/>
                  </a:lnTo>
                  <a:lnTo>
                    <a:pt x="489929" y="691819"/>
                  </a:lnTo>
                  <a:lnTo>
                    <a:pt x="456926" y="724831"/>
                  </a:lnTo>
                  <a:cubicBezTo>
                    <a:pt x="430047" y="695773"/>
                    <a:pt x="411348" y="667041"/>
                    <a:pt x="402299" y="651831"/>
                  </a:cubicBezTo>
                  <a:close/>
                  <a:moveTo>
                    <a:pt x="595504" y="318109"/>
                  </a:moveTo>
                  <a:lnTo>
                    <a:pt x="604651" y="301932"/>
                  </a:lnTo>
                  <a:cubicBezTo>
                    <a:pt x="607358" y="297134"/>
                    <a:pt x="605679" y="291028"/>
                    <a:pt x="600873" y="288304"/>
                  </a:cubicBezTo>
                  <a:cubicBezTo>
                    <a:pt x="596084" y="285597"/>
                    <a:pt x="589977" y="287276"/>
                    <a:pt x="587245" y="292082"/>
                  </a:cubicBezTo>
                  <a:lnTo>
                    <a:pt x="580830" y="303426"/>
                  </a:lnTo>
                  <a:lnTo>
                    <a:pt x="573933" y="296528"/>
                  </a:lnTo>
                  <a:cubicBezTo>
                    <a:pt x="545534" y="268111"/>
                    <a:pt x="508533" y="251153"/>
                    <a:pt x="469256" y="247779"/>
                  </a:cubicBezTo>
                  <a:lnTo>
                    <a:pt x="470398" y="239027"/>
                  </a:lnTo>
                  <a:cubicBezTo>
                    <a:pt x="470741" y="236479"/>
                    <a:pt x="472235" y="234265"/>
                    <a:pt x="474493" y="232991"/>
                  </a:cubicBezTo>
                  <a:cubicBezTo>
                    <a:pt x="476804" y="231699"/>
                    <a:pt x="479501" y="231541"/>
                    <a:pt x="481909" y="232578"/>
                  </a:cubicBezTo>
                  <a:lnTo>
                    <a:pt x="519832" y="249000"/>
                  </a:lnTo>
                  <a:cubicBezTo>
                    <a:pt x="525122" y="251408"/>
                    <a:pt x="530736" y="252998"/>
                    <a:pt x="536395" y="253710"/>
                  </a:cubicBezTo>
                  <a:cubicBezTo>
                    <a:pt x="549531" y="255529"/>
                    <a:pt x="583079" y="261311"/>
                    <a:pt x="610889" y="275598"/>
                  </a:cubicBezTo>
                  <a:cubicBezTo>
                    <a:pt x="633813" y="287337"/>
                    <a:pt x="651792" y="317037"/>
                    <a:pt x="660455" y="333669"/>
                  </a:cubicBezTo>
                  <a:cubicBezTo>
                    <a:pt x="667045" y="346410"/>
                    <a:pt x="677080" y="357077"/>
                    <a:pt x="689522" y="364563"/>
                  </a:cubicBezTo>
                  <a:cubicBezTo>
                    <a:pt x="704749" y="373622"/>
                    <a:pt x="733491" y="392329"/>
                    <a:pt x="762540" y="419120"/>
                  </a:cubicBezTo>
                  <a:lnTo>
                    <a:pt x="729591" y="452070"/>
                  </a:lnTo>
                  <a:close/>
                  <a:moveTo>
                    <a:pt x="889593" y="447934"/>
                  </a:moveTo>
                  <a:lnTo>
                    <a:pt x="1022264" y="580604"/>
                  </a:lnTo>
                  <a:cubicBezTo>
                    <a:pt x="1064344" y="622684"/>
                    <a:pt x="1087515" y="678648"/>
                    <a:pt x="1087515" y="738196"/>
                  </a:cubicBezTo>
                  <a:cubicBezTo>
                    <a:pt x="1087515" y="797745"/>
                    <a:pt x="1064344" y="853709"/>
                    <a:pt x="1022237" y="895804"/>
                  </a:cubicBezTo>
                  <a:cubicBezTo>
                    <a:pt x="1012501" y="905602"/>
                    <a:pt x="997986" y="911401"/>
                    <a:pt x="984260" y="913677"/>
                  </a:cubicBezTo>
                  <a:cubicBezTo>
                    <a:pt x="1004022" y="887624"/>
                    <a:pt x="1015779" y="856501"/>
                    <a:pt x="1018125" y="823585"/>
                  </a:cubicBezTo>
                  <a:lnTo>
                    <a:pt x="1037781" y="814807"/>
                  </a:lnTo>
                  <a:cubicBezTo>
                    <a:pt x="1046568" y="810915"/>
                    <a:pt x="1053325" y="803437"/>
                    <a:pt x="1056330" y="794290"/>
                  </a:cubicBezTo>
                  <a:cubicBezTo>
                    <a:pt x="1059353" y="785090"/>
                    <a:pt x="1058316" y="774994"/>
                    <a:pt x="1053492" y="766577"/>
                  </a:cubicBezTo>
                  <a:lnTo>
                    <a:pt x="1041094" y="745093"/>
                  </a:lnTo>
                  <a:cubicBezTo>
                    <a:pt x="1037887" y="739522"/>
                    <a:pt x="1035919" y="732950"/>
                    <a:pt x="1035418" y="726140"/>
                  </a:cubicBezTo>
                  <a:cubicBezTo>
                    <a:pt x="1034135" y="706809"/>
                    <a:pt x="1028142" y="668674"/>
                    <a:pt x="1002459" y="630452"/>
                  </a:cubicBezTo>
                  <a:cubicBezTo>
                    <a:pt x="976627" y="591949"/>
                    <a:pt x="919318" y="559393"/>
                    <a:pt x="887494" y="543420"/>
                  </a:cubicBezTo>
                  <a:cubicBezTo>
                    <a:pt x="877239" y="538253"/>
                    <a:pt x="868901" y="530170"/>
                    <a:pt x="863391" y="520100"/>
                  </a:cubicBezTo>
                  <a:cubicBezTo>
                    <a:pt x="857829" y="509855"/>
                    <a:pt x="852206" y="500383"/>
                    <a:pt x="846406" y="491157"/>
                  </a:cubicBezTo>
                  <a:close/>
                  <a:moveTo>
                    <a:pt x="528922" y="808718"/>
                  </a:moveTo>
                  <a:cubicBezTo>
                    <a:pt x="540819" y="816143"/>
                    <a:pt x="551064" y="821968"/>
                    <a:pt x="557874" y="825668"/>
                  </a:cubicBezTo>
                  <a:cubicBezTo>
                    <a:pt x="567987" y="831195"/>
                    <a:pt x="576071" y="839533"/>
                    <a:pt x="581230" y="849761"/>
                  </a:cubicBezTo>
                  <a:cubicBezTo>
                    <a:pt x="597213" y="881622"/>
                    <a:pt x="629776" y="938922"/>
                    <a:pt x="668262" y="964754"/>
                  </a:cubicBezTo>
                  <a:cubicBezTo>
                    <a:pt x="706054" y="990156"/>
                    <a:pt x="744400" y="996306"/>
                    <a:pt x="764020" y="997721"/>
                  </a:cubicBezTo>
                  <a:cubicBezTo>
                    <a:pt x="770645" y="998125"/>
                    <a:pt x="777182" y="1000085"/>
                    <a:pt x="782955" y="1003424"/>
                  </a:cubicBezTo>
                  <a:lnTo>
                    <a:pt x="804483" y="1015734"/>
                  </a:lnTo>
                  <a:cubicBezTo>
                    <a:pt x="809720" y="1018722"/>
                    <a:pt x="815616" y="1020233"/>
                    <a:pt x="821529" y="1020233"/>
                  </a:cubicBezTo>
                  <a:cubicBezTo>
                    <a:pt x="825096" y="1020233"/>
                    <a:pt x="828690" y="1019671"/>
                    <a:pt x="832135" y="1018555"/>
                  </a:cubicBezTo>
                  <a:cubicBezTo>
                    <a:pt x="841264" y="1015576"/>
                    <a:pt x="848768" y="1008828"/>
                    <a:pt x="852749" y="999989"/>
                  </a:cubicBezTo>
                  <a:lnTo>
                    <a:pt x="861448" y="980324"/>
                  </a:lnTo>
                  <a:cubicBezTo>
                    <a:pt x="894442" y="977986"/>
                    <a:pt x="925608" y="966168"/>
                    <a:pt x="951705" y="946319"/>
                  </a:cubicBezTo>
                  <a:cubicBezTo>
                    <a:pt x="949263" y="961107"/>
                    <a:pt x="942646" y="975501"/>
                    <a:pt x="933613" y="984472"/>
                  </a:cubicBezTo>
                  <a:cubicBezTo>
                    <a:pt x="891551" y="1026578"/>
                    <a:pt x="835606" y="1049774"/>
                    <a:pt x="776066" y="1049792"/>
                  </a:cubicBezTo>
                  <a:lnTo>
                    <a:pt x="776014" y="1049792"/>
                  </a:lnTo>
                  <a:cubicBezTo>
                    <a:pt x="716510" y="1049792"/>
                    <a:pt x="660546" y="1026630"/>
                    <a:pt x="618440" y="984577"/>
                  </a:cubicBezTo>
                  <a:lnTo>
                    <a:pt x="485742" y="851898"/>
                  </a:lnTo>
                  <a:close/>
                  <a:moveTo>
                    <a:pt x="609145" y="728468"/>
                  </a:moveTo>
                  <a:cubicBezTo>
                    <a:pt x="619803" y="731684"/>
                    <a:pt x="631103" y="733661"/>
                    <a:pt x="642868" y="734197"/>
                  </a:cubicBezTo>
                  <a:cubicBezTo>
                    <a:pt x="660512" y="734996"/>
                    <a:pt x="677304" y="733081"/>
                    <a:pt x="692065" y="731341"/>
                  </a:cubicBezTo>
                  <a:lnTo>
                    <a:pt x="693533" y="731174"/>
                  </a:lnTo>
                  <a:cubicBezTo>
                    <a:pt x="705799" y="729777"/>
                    <a:pt x="717406" y="728477"/>
                    <a:pt x="727141" y="728898"/>
                  </a:cubicBezTo>
                  <a:cubicBezTo>
                    <a:pt x="737360" y="729390"/>
                    <a:pt x="744943" y="731851"/>
                    <a:pt x="750953" y="736605"/>
                  </a:cubicBezTo>
                  <a:cubicBezTo>
                    <a:pt x="764591" y="747544"/>
                    <a:pt x="764837" y="765399"/>
                    <a:pt x="764107" y="793623"/>
                  </a:cubicBezTo>
                  <a:cubicBezTo>
                    <a:pt x="763281" y="824903"/>
                    <a:pt x="762245" y="863820"/>
                    <a:pt x="797894" y="887518"/>
                  </a:cubicBezTo>
                  <a:cubicBezTo>
                    <a:pt x="815836" y="899336"/>
                    <a:pt x="836599" y="905865"/>
                    <a:pt x="859620" y="906946"/>
                  </a:cubicBezTo>
                  <a:cubicBezTo>
                    <a:pt x="862353" y="907077"/>
                    <a:pt x="865050" y="907139"/>
                    <a:pt x="867721" y="907139"/>
                  </a:cubicBezTo>
                  <a:cubicBezTo>
                    <a:pt x="917348" y="907139"/>
                    <a:pt x="954088" y="885181"/>
                    <a:pt x="979823" y="840219"/>
                  </a:cubicBezTo>
                  <a:cubicBezTo>
                    <a:pt x="979876" y="840148"/>
                    <a:pt x="979876" y="840069"/>
                    <a:pt x="979920" y="840008"/>
                  </a:cubicBezTo>
                  <a:cubicBezTo>
                    <a:pt x="979973" y="839929"/>
                    <a:pt x="980052" y="839867"/>
                    <a:pt x="980096" y="839788"/>
                  </a:cubicBezTo>
                  <a:cubicBezTo>
                    <a:pt x="984911" y="831854"/>
                    <a:pt x="985614" y="821942"/>
                    <a:pt x="981897" y="813182"/>
                  </a:cubicBezTo>
                  <a:cubicBezTo>
                    <a:pt x="977486" y="803156"/>
                    <a:pt x="967917" y="796540"/>
                    <a:pt x="956724" y="795916"/>
                  </a:cubicBezTo>
                  <a:cubicBezTo>
                    <a:pt x="952164" y="795679"/>
                    <a:pt x="947717" y="796592"/>
                    <a:pt x="943948" y="798332"/>
                  </a:cubicBezTo>
                  <a:cubicBezTo>
                    <a:pt x="943737" y="798411"/>
                    <a:pt x="923387" y="806838"/>
                    <a:pt x="900480" y="805704"/>
                  </a:cubicBezTo>
                  <a:cubicBezTo>
                    <a:pt x="887950" y="805186"/>
                    <a:pt x="877028" y="801873"/>
                    <a:pt x="867987" y="795863"/>
                  </a:cubicBezTo>
                  <a:cubicBezTo>
                    <a:pt x="859842" y="790477"/>
                    <a:pt x="859306" y="777630"/>
                    <a:pt x="860070" y="751570"/>
                  </a:cubicBezTo>
                  <a:cubicBezTo>
                    <a:pt x="860888" y="720280"/>
                    <a:pt x="862004" y="677418"/>
                    <a:pt x="825328" y="648123"/>
                  </a:cubicBezTo>
                  <a:cubicBezTo>
                    <a:pt x="809591" y="635541"/>
                    <a:pt x="790849" y="628942"/>
                    <a:pt x="768083" y="627949"/>
                  </a:cubicBezTo>
                  <a:cubicBezTo>
                    <a:pt x="753435" y="627228"/>
                    <a:pt x="738919" y="628889"/>
                    <a:pt x="724878" y="630479"/>
                  </a:cubicBezTo>
                  <a:lnTo>
                    <a:pt x="723824" y="630594"/>
                  </a:lnTo>
                  <a:cubicBezTo>
                    <a:pt x="716979" y="631341"/>
                    <a:pt x="710951" y="631859"/>
                    <a:pt x="705319" y="632263"/>
                  </a:cubicBezTo>
                  <a:lnTo>
                    <a:pt x="793388" y="544176"/>
                  </a:lnTo>
                  <a:lnTo>
                    <a:pt x="954995" y="705774"/>
                  </a:lnTo>
                  <a:cubicBezTo>
                    <a:pt x="984193" y="734972"/>
                    <a:pt x="1000116" y="775349"/>
                    <a:pt x="998665" y="816549"/>
                  </a:cubicBezTo>
                  <a:cubicBezTo>
                    <a:pt x="997400" y="854560"/>
                    <a:pt x="981891" y="890287"/>
                    <a:pt x="954995" y="917184"/>
                  </a:cubicBezTo>
                  <a:cubicBezTo>
                    <a:pt x="928099" y="944080"/>
                    <a:pt x="892353" y="959581"/>
                    <a:pt x="854149" y="960854"/>
                  </a:cubicBezTo>
                  <a:cubicBezTo>
                    <a:pt x="852524" y="960950"/>
                    <a:pt x="850872" y="960977"/>
                    <a:pt x="849290" y="960942"/>
                  </a:cubicBezTo>
                  <a:cubicBezTo>
                    <a:pt x="809284" y="960942"/>
                    <a:pt x="771737" y="945433"/>
                    <a:pt x="743594" y="917289"/>
                  </a:cubicBezTo>
                  <a:lnTo>
                    <a:pt x="582014" y="755612"/>
                  </a:lnTo>
                  <a:close/>
                  <a:moveTo>
                    <a:pt x="684685" y="652910"/>
                  </a:moveTo>
                  <a:cubicBezTo>
                    <a:pt x="695326" y="653129"/>
                    <a:pt x="708796" y="652356"/>
                    <a:pt x="726054" y="650458"/>
                  </a:cubicBezTo>
                  <a:lnTo>
                    <a:pt x="727161" y="650335"/>
                  </a:lnTo>
                  <a:cubicBezTo>
                    <a:pt x="740411" y="648833"/>
                    <a:pt x="754145" y="647225"/>
                    <a:pt x="767185" y="647919"/>
                  </a:cubicBezTo>
                  <a:cubicBezTo>
                    <a:pt x="785620" y="648710"/>
                    <a:pt x="800557" y="653885"/>
                    <a:pt x="812875" y="663735"/>
                  </a:cubicBezTo>
                  <a:cubicBezTo>
                    <a:pt x="841776" y="686828"/>
                    <a:pt x="840887" y="720938"/>
                    <a:pt x="840104" y="751006"/>
                  </a:cubicBezTo>
                  <a:cubicBezTo>
                    <a:pt x="839331" y="777506"/>
                    <a:pt x="838663" y="800396"/>
                    <a:pt x="856957" y="812496"/>
                  </a:cubicBezTo>
                  <a:cubicBezTo>
                    <a:pt x="869057" y="820562"/>
                    <a:pt x="883433" y="824982"/>
                    <a:pt x="899618" y="825650"/>
                  </a:cubicBezTo>
                  <a:cubicBezTo>
                    <a:pt x="928122" y="826898"/>
                    <a:pt x="952101" y="816555"/>
                    <a:pt x="952137" y="816555"/>
                  </a:cubicBezTo>
                  <a:cubicBezTo>
                    <a:pt x="953235" y="816046"/>
                    <a:pt x="954553" y="815835"/>
                    <a:pt x="955827" y="815853"/>
                  </a:cubicBezTo>
                  <a:cubicBezTo>
                    <a:pt x="959281" y="816055"/>
                    <a:pt x="962268" y="818093"/>
                    <a:pt x="963569" y="821072"/>
                  </a:cubicBezTo>
                  <a:cubicBezTo>
                    <a:pt x="964746" y="823840"/>
                    <a:pt x="964553" y="826853"/>
                    <a:pt x="963041" y="829358"/>
                  </a:cubicBezTo>
                  <a:cubicBezTo>
                    <a:pt x="963015" y="829402"/>
                    <a:pt x="962989" y="829437"/>
                    <a:pt x="962962" y="829481"/>
                  </a:cubicBezTo>
                  <a:lnTo>
                    <a:pt x="962936" y="829507"/>
                  </a:lnTo>
                  <a:cubicBezTo>
                    <a:pt x="962066" y="830887"/>
                    <a:pt x="960634" y="832090"/>
                    <a:pt x="959061" y="832793"/>
                  </a:cubicBezTo>
                  <a:cubicBezTo>
                    <a:pt x="954272" y="834832"/>
                    <a:pt x="928887" y="844884"/>
                    <a:pt x="898862" y="843461"/>
                  </a:cubicBezTo>
                  <a:cubicBezTo>
                    <a:pt x="879531" y="842538"/>
                    <a:pt x="862151" y="837073"/>
                    <a:pt x="847213" y="827214"/>
                  </a:cubicBezTo>
                  <a:cubicBezTo>
                    <a:pt x="820852" y="809781"/>
                    <a:pt x="821626" y="779668"/>
                    <a:pt x="822400" y="750567"/>
                  </a:cubicBezTo>
                  <a:cubicBezTo>
                    <a:pt x="823243" y="722062"/>
                    <a:pt x="824043" y="695157"/>
                    <a:pt x="801839" y="677452"/>
                  </a:cubicBezTo>
                  <a:cubicBezTo>
                    <a:pt x="792384" y="669948"/>
                    <a:pt x="781128" y="666108"/>
                    <a:pt x="766374" y="665396"/>
                  </a:cubicBezTo>
                  <a:cubicBezTo>
                    <a:pt x="754925" y="664869"/>
                    <a:pt x="742800" y="666187"/>
                    <a:pt x="728222" y="667944"/>
                  </a:cubicBezTo>
                  <a:lnTo>
                    <a:pt x="726175" y="668173"/>
                  </a:lnTo>
                  <a:cubicBezTo>
                    <a:pt x="711922" y="669763"/>
                    <a:pt x="697162" y="671442"/>
                    <a:pt x="682153" y="670695"/>
                  </a:cubicBezTo>
                  <a:cubicBezTo>
                    <a:pt x="677409" y="670457"/>
                    <a:pt x="672857" y="669878"/>
                    <a:pt x="668393" y="669175"/>
                  </a:cubicBezTo>
                  <a:close/>
                  <a:moveTo>
                    <a:pt x="845817" y="529648"/>
                  </a:moveTo>
                  <a:cubicBezTo>
                    <a:pt x="853295" y="543338"/>
                    <a:pt x="864586" y="554268"/>
                    <a:pt x="878495" y="561289"/>
                  </a:cubicBezTo>
                  <a:cubicBezTo>
                    <a:pt x="902721" y="573449"/>
                    <a:pt x="961696" y="605609"/>
                    <a:pt x="985844" y="641609"/>
                  </a:cubicBezTo>
                  <a:cubicBezTo>
                    <a:pt x="1008927" y="675948"/>
                    <a:pt x="1014303" y="710137"/>
                    <a:pt x="1015455" y="727543"/>
                  </a:cubicBezTo>
                  <a:cubicBezTo>
                    <a:pt x="1016184" y="737411"/>
                    <a:pt x="1019058" y="746936"/>
                    <a:pt x="1023776" y="755108"/>
                  </a:cubicBezTo>
                  <a:lnTo>
                    <a:pt x="1036157" y="776565"/>
                  </a:lnTo>
                  <a:cubicBezTo>
                    <a:pt x="1038186" y="780106"/>
                    <a:pt x="1038608" y="784201"/>
                    <a:pt x="1037334" y="788085"/>
                  </a:cubicBezTo>
                  <a:cubicBezTo>
                    <a:pt x="1036078" y="791916"/>
                    <a:pt x="1033363" y="794921"/>
                    <a:pt x="1029654" y="796564"/>
                  </a:cubicBezTo>
                  <a:lnTo>
                    <a:pt x="1018363" y="801599"/>
                  </a:lnTo>
                  <a:cubicBezTo>
                    <a:pt x="1015956" y="760441"/>
                    <a:pt x="998523" y="721042"/>
                    <a:pt x="969112" y="691649"/>
                  </a:cubicBezTo>
                  <a:lnTo>
                    <a:pt x="948534" y="671071"/>
                  </a:lnTo>
                  <a:lnTo>
                    <a:pt x="965369" y="657653"/>
                  </a:lnTo>
                  <a:cubicBezTo>
                    <a:pt x="969693" y="654200"/>
                    <a:pt x="970395" y="647918"/>
                    <a:pt x="966960" y="643603"/>
                  </a:cubicBezTo>
                  <a:cubicBezTo>
                    <a:pt x="963507" y="639280"/>
                    <a:pt x="957224" y="638577"/>
                    <a:pt x="952910" y="642013"/>
                  </a:cubicBezTo>
                  <a:lnTo>
                    <a:pt x="934308" y="656836"/>
                  </a:lnTo>
                  <a:lnTo>
                    <a:pt x="807524" y="530043"/>
                  </a:lnTo>
                  <a:lnTo>
                    <a:pt x="831890" y="505677"/>
                  </a:lnTo>
                  <a:cubicBezTo>
                    <a:pt x="836591" y="513348"/>
                    <a:pt x="841230" y="521204"/>
                    <a:pt x="845817" y="529647"/>
                  </a:cubicBezTo>
                  <a:close/>
                  <a:moveTo>
                    <a:pt x="694596" y="896574"/>
                  </a:moveTo>
                  <a:lnTo>
                    <a:pt x="679799" y="915149"/>
                  </a:lnTo>
                  <a:cubicBezTo>
                    <a:pt x="676363" y="919472"/>
                    <a:pt x="677066" y="925754"/>
                    <a:pt x="681389" y="929199"/>
                  </a:cubicBezTo>
                  <a:cubicBezTo>
                    <a:pt x="683226" y="930657"/>
                    <a:pt x="685431" y="931378"/>
                    <a:pt x="687619" y="931378"/>
                  </a:cubicBezTo>
                  <a:cubicBezTo>
                    <a:pt x="690563" y="931378"/>
                    <a:pt x="693471" y="930086"/>
                    <a:pt x="695448" y="927608"/>
                  </a:cubicBezTo>
                  <a:lnTo>
                    <a:pt x="708822" y="910817"/>
                  </a:lnTo>
                  <a:lnTo>
                    <a:pt x="729444" y="931448"/>
                  </a:lnTo>
                  <a:cubicBezTo>
                    <a:pt x="759056" y="961069"/>
                    <a:pt x="797849" y="978133"/>
                    <a:pt x="839499" y="980497"/>
                  </a:cubicBezTo>
                  <a:lnTo>
                    <a:pt x="834473" y="991858"/>
                  </a:lnTo>
                  <a:cubicBezTo>
                    <a:pt x="832804" y="995575"/>
                    <a:pt x="829755" y="998317"/>
                    <a:pt x="825915" y="999564"/>
                  </a:cubicBezTo>
                  <a:cubicBezTo>
                    <a:pt x="822022" y="1000830"/>
                    <a:pt x="817919" y="1000417"/>
                    <a:pt x="814369" y="998387"/>
                  </a:cubicBezTo>
                  <a:lnTo>
                    <a:pt x="792912" y="986103"/>
                  </a:lnTo>
                  <a:cubicBezTo>
                    <a:pt x="784511" y="981253"/>
                    <a:pt x="774934" y="978371"/>
                    <a:pt x="765338" y="977800"/>
                  </a:cubicBezTo>
                  <a:cubicBezTo>
                    <a:pt x="747826" y="976534"/>
                    <a:pt x="713372" y="970999"/>
                    <a:pt x="679413" y="948179"/>
                  </a:cubicBezTo>
                  <a:cubicBezTo>
                    <a:pt x="643422" y="924025"/>
                    <a:pt x="611262" y="865065"/>
                    <a:pt x="599093" y="840805"/>
                  </a:cubicBezTo>
                  <a:cubicBezTo>
                    <a:pt x="592098" y="826905"/>
                    <a:pt x="581159" y="815614"/>
                    <a:pt x="567434" y="808128"/>
                  </a:cubicBezTo>
                  <a:cubicBezTo>
                    <a:pt x="561600" y="804956"/>
                    <a:pt x="553244" y="800264"/>
                    <a:pt x="543429" y="794227"/>
                  </a:cubicBezTo>
                  <a:lnTo>
                    <a:pt x="567873" y="769774"/>
                  </a:lnTo>
                  <a:close/>
                  <a:moveTo>
                    <a:pt x="471604" y="866040"/>
                  </a:moveTo>
                  <a:lnTo>
                    <a:pt x="604275" y="998711"/>
                  </a:lnTo>
                  <a:cubicBezTo>
                    <a:pt x="650152" y="1044552"/>
                    <a:pt x="711131" y="1069779"/>
                    <a:pt x="775977" y="1069779"/>
                  </a:cubicBezTo>
                  <a:lnTo>
                    <a:pt x="776039" y="1069779"/>
                  </a:lnTo>
                  <a:cubicBezTo>
                    <a:pt x="840921" y="1069761"/>
                    <a:pt x="901892" y="1044482"/>
                    <a:pt x="947697" y="998623"/>
                  </a:cubicBezTo>
                  <a:cubicBezTo>
                    <a:pt x="962819" y="983606"/>
                    <a:pt x="972598" y="958590"/>
                    <a:pt x="972721" y="934787"/>
                  </a:cubicBezTo>
                  <a:cubicBezTo>
                    <a:pt x="993502" y="934497"/>
                    <a:pt x="1019185" y="927239"/>
                    <a:pt x="1036400" y="909910"/>
                  </a:cubicBezTo>
                  <a:cubicBezTo>
                    <a:pt x="1082259" y="864051"/>
                    <a:pt x="1107511" y="803072"/>
                    <a:pt x="1107511" y="738181"/>
                  </a:cubicBezTo>
                  <a:cubicBezTo>
                    <a:pt x="1107511" y="673298"/>
                    <a:pt x="1082257" y="612310"/>
                    <a:pt x="1036400" y="566451"/>
                  </a:cubicBezTo>
                  <a:lnTo>
                    <a:pt x="903736" y="433805"/>
                  </a:lnTo>
                  <a:lnTo>
                    <a:pt x="1041653" y="295853"/>
                  </a:lnTo>
                  <a:cubicBezTo>
                    <a:pt x="1211158" y="504486"/>
                    <a:pt x="1195816" y="813736"/>
                    <a:pt x="1004782" y="1004667"/>
                  </a:cubicBezTo>
                  <a:cubicBezTo>
                    <a:pt x="813845" y="1195710"/>
                    <a:pt x="504602" y="1211157"/>
                    <a:pt x="295968" y="1041731"/>
                  </a:cubicBezTo>
                  <a:close/>
                </a:path>
              </a:pathLst>
            </a:custGeom>
            <a:solidFill>
              <a:schemeClr val="tx1"/>
            </a:solidFill>
            <a:ln w="22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xmlns="" id="{AB300A50-E2F5-7BA6-D337-00FB1BEC98D9}"/>
              </a:ext>
            </a:extLst>
          </p:cNvPr>
          <p:cNvGrpSpPr/>
          <p:nvPr/>
        </p:nvGrpSpPr>
        <p:grpSpPr>
          <a:xfrm>
            <a:off x="4985140" y="1448580"/>
            <a:ext cx="511200" cy="511200"/>
            <a:chOff x="6532356" y="1511855"/>
            <a:chExt cx="922956" cy="922956"/>
          </a:xfrm>
        </p:grpSpPr>
        <p:sp>
          <p:nvSpPr>
            <p:cNvPr id="167" name="Oval 166">
              <a:extLst>
                <a:ext uri="{FF2B5EF4-FFF2-40B4-BE49-F238E27FC236}">
                  <a16:creationId xmlns:a16="http://schemas.microsoft.com/office/drawing/2014/main" xmlns="" id="{859FE317-3554-150A-3058-AAFC2F72E6FA}"/>
                </a:ext>
              </a:extLst>
            </p:cNvPr>
            <p:cNvSpPr/>
            <p:nvPr/>
          </p:nvSpPr>
          <p:spPr>
            <a:xfrm>
              <a:off x="6532356" y="1511855"/>
              <a:ext cx="922956" cy="922956"/>
            </a:xfrm>
            <a:prstGeom prst="ellipse">
              <a:avLst/>
            </a:prstGeom>
            <a:solidFill>
              <a:srgbClr val="E6A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 dirty="0">
                <a:solidFill>
                  <a:schemeClr val="tx1"/>
                </a:solidFill>
              </a:endParaRPr>
            </a:p>
          </p:txBody>
        </p: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xmlns="" id="{70699928-AD14-EE10-E377-3F19B56C4343}"/>
                </a:ext>
              </a:extLst>
            </p:cNvPr>
            <p:cNvGrpSpPr/>
            <p:nvPr/>
          </p:nvGrpSpPr>
          <p:grpSpPr>
            <a:xfrm>
              <a:off x="6669393" y="1626105"/>
              <a:ext cx="697257" cy="720373"/>
              <a:chOff x="10384164" y="1346328"/>
              <a:chExt cx="1022940" cy="1056854"/>
            </a:xfrm>
          </p:grpSpPr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xmlns="" id="{0172059C-155B-48CF-7234-4C10AFA85F58}"/>
                  </a:ext>
                </a:extLst>
              </p:cNvPr>
              <p:cNvSpPr/>
              <p:nvPr/>
            </p:nvSpPr>
            <p:spPr>
              <a:xfrm>
                <a:off x="10384164" y="1346328"/>
                <a:ext cx="391877" cy="1056796"/>
              </a:xfrm>
              <a:custGeom>
                <a:avLst/>
                <a:gdLst>
                  <a:gd name="connsiteX0" fmla="*/ 389609 w 391877"/>
                  <a:gd name="connsiteY0" fmla="*/ 120601 h 1056796"/>
                  <a:gd name="connsiteX1" fmla="*/ 387850 w 391877"/>
                  <a:gd name="connsiteY1" fmla="*/ 117738 h 1056796"/>
                  <a:gd name="connsiteX2" fmla="*/ 357918 w 391877"/>
                  <a:gd name="connsiteY2" fmla="*/ 95942 h 1056796"/>
                  <a:gd name="connsiteX3" fmla="*/ 356159 w 391877"/>
                  <a:gd name="connsiteY3" fmla="*/ 95067 h 1056796"/>
                  <a:gd name="connsiteX4" fmla="*/ 313457 w 391877"/>
                  <a:gd name="connsiteY4" fmla="*/ 88019 h 1056796"/>
                  <a:gd name="connsiteX5" fmla="*/ 221446 w 391877"/>
                  <a:gd name="connsiteY5" fmla="*/ 1734 h 1056796"/>
                  <a:gd name="connsiteX6" fmla="*/ 204279 w 391877"/>
                  <a:gd name="connsiteY6" fmla="*/ 1734 h 1056796"/>
                  <a:gd name="connsiteX7" fmla="*/ 112043 w 391877"/>
                  <a:gd name="connsiteY7" fmla="*/ 88019 h 1056796"/>
                  <a:gd name="connsiteX8" fmla="*/ 33681 w 391877"/>
                  <a:gd name="connsiteY8" fmla="*/ 130505 h 1056796"/>
                  <a:gd name="connsiteX9" fmla="*/ 108081 w 391877"/>
                  <a:gd name="connsiteY9" fmla="*/ 276229 h 1056796"/>
                  <a:gd name="connsiteX10" fmla="*/ 0 w 391877"/>
                  <a:gd name="connsiteY10" fmla="*/ 445506 h 1056796"/>
                  <a:gd name="connsiteX11" fmla="*/ 438 w 391877"/>
                  <a:gd name="connsiteY11" fmla="*/ 449245 h 1056796"/>
                  <a:gd name="connsiteX12" fmla="*/ 158044 w 391877"/>
                  <a:gd name="connsiteY12" fmla="*/ 963018 h 1056796"/>
                  <a:gd name="connsiteX13" fmla="*/ 212415 w 391877"/>
                  <a:gd name="connsiteY13" fmla="*/ 1056797 h 1056796"/>
                  <a:gd name="connsiteX14" fmla="*/ 282633 w 391877"/>
                  <a:gd name="connsiteY14" fmla="*/ 923182 h 1056796"/>
                  <a:gd name="connsiteX15" fmla="*/ 223863 w 391877"/>
                  <a:gd name="connsiteY15" fmla="*/ 764030 h 1056796"/>
                  <a:gd name="connsiteX16" fmla="*/ 188640 w 391877"/>
                  <a:gd name="connsiteY16" fmla="*/ 765573 h 1056796"/>
                  <a:gd name="connsiteX17" fmla="*/ 166629 w 391877"/>
                  <a:gd name="connsiteY17" fmla="*/ 743563 h 1056796"/>
                  <a:gd name="connsiteX18" fmla="*/ 188640 w 391877"/>
                  <a:gd name="connsiteY18" fmla="*/ 721552 h 1056796"/>
                  <a:gd name="connsiteX19" fmla="*/ 217254 w 391877"/>
                  <a:gd name="connsiteY19" fmla="*/ 721552 h 1056796"/>
                  <a:gd name="connsiteX20" fmla="*/ 274488 w 391877"/>
                  <a:gd name="connsiteY20" fmla="*/ 414047 h 1056796"/>
                  <a:gd name="connsiteX21" fmla="*/ 381026 w 391877"/>
                  <a:gd name="connsiteY21" fmla="*/ 310365 h 1056796"/>
                  <a:gd name="connsiteX22" fmla="*/ 318073 w 391877"/>
                  <a:gd name="connsiteY22" fmla="*/ 275587 h 1056796"/>
                  <a:gd name="connsiteX23" fmla="*/ 389609 w 391877"/>
                  <a:gd name="connsiteY23" fmla="*/ 120620 h 1056796"/>
                  <a:gd name="connsiteX24" fmla="*/ 131847 w 391877"/>
                  <a:gd name="connsiteY24" fmla="*/ 468397 h 1056796"/>
                  <a:gd name="connsiteX25" fmla="*/ 159585 w 391877"/>
                  <a:gd name="connsiteY25" fmla="*/ 468397 h 1056796"/>
                  <a:gd name="connsiteX26" fmla="*/ 181595 w 391877"/>
                  <a:gd name="connsiteY26" fmla="*/ 490408 h 1056796"/>
                  <a:gd name="connsiteX27" fmla="*/ 159585 w 391877"/>
                  <a:gd name="connsiteY27" fmla="*/ 512418 h 1056796"/>
                  <a:gd name="connsiteX28" fmla="*/ 131847 w 391877"/>
                  <a:gd name="connsiteY28" fmla="*/ 512418 h 1056796"/>
                  <a:gd name="connsiteX29" fmla="*/ 109837 w 391877"/>
                  <a:gd name="connsiteY29" fmla="*/ 490408 h 1056796"/>
                  <a:gd name="connsiteX30" fmla="*/ 131847 w 391877"/>
                  <a:gd name="connsiteY30" fmla="*/ 468397 h 1056796"/>
                  <a:gd name="connsiteX31" fmla="*/ 161128 w 391877"/>
                  <a:gd name="connsiteY31" fmla="*/ 657482 h 1056796"/>
                  <a:gd name="connsiteX32" fmla="*/ 133390 w 391877"/>
                  <a:gd name="connsiteY32" fmla="*/ 657482 h 1056796"/>
                  <a:gd name="connsiteX33" fmla="*/ 111380 w 391877"/>
                  <a:gd name="connsiteY33" fmla="*/ 635472 h 1056796"/>
                  <a:gd name="connsiteX34" fmla="*/ 133390 w 391877"/>
                  <a:gd name="connsiteY34" fmla="*/ 613461 h 1056796"/>
                  <a:gd name="connsiteX35" fmla="*/ 161128 w 391877"/>
                  <a:gd name="connsiteY35" fmla="*/ 613461 h 1056796"/>
                  <a:gd name="connsiteX36" fmla="*/ 183138 w 391877"/>
                  <a:gd name="connsiteY36" fmla="*/ 635472 h 1056796"/>
                  <a:gd name="connsiteX37" fmla="*/ 161128 w 391877"/>
                  <a:gd name="connsiteY37" fmla="*/ 657482 h 105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91877" h="1056796">
                    <a:moveTo>
                      <a:pt x="389609" y="120601"/>
                    </a:moveTo>
                    <a:cubicBezTo>
                      <a:pt x="388948" y="119719"/>
                      <a:pt x="388511" y="118843"/>
                      <a:pt x="387850" y="117738"/>
                    </a:cubicBezTo>
                    <a:cubicBezTo>
                      <a:pt x="381471" y="108272"/>
                      <a:pt x="371559" y="100794"/>
                      <a:pt x="357918" y="95942"/>
                    </a:cubicBezTo>
                    <a:cubicBezTo>
                      <a:pt x="357480" y="95504"/>
                      <a:pt x="356820" y="95281"/>
                      <a:pt x="356159" y="95067"/>
                    </a:cubicBezTo>
                    <a:cubicBezTo>
                      <a:pt x="342294" y="90222"/>
                      <a:pt x="326227" y="88687"/>
                      <a:pt x="313457" y="88019"/>
                    </a:cubicBezTo>
                    <a:cubicBezTo>
                      <a:pt x="300252" y="36726"/>
                      <a:pt x="230251" y="5472"/>
                      <a:pt x="221446" y="1734"/>
                    </a:cubicBezTo>
                    <a:cubicBezTo>
                      <a:pt x="215941" y="-684"/>
                      <a:pt x="209776" y="-469"/>
                      <a:pt x="204279" y="1734"/>
                    </a:cubicBezTo>
                    <a:cubicBezTo>
                      <a:pt x="195250" y="5473"/>
                      <a:pt x="124596" y="36958"/>
                      <a:pt x="112043" y="88019"/>
                    </a:cubicBezTo>
                    <a:cubicBezTo>
                      <a:pt x="81450" y="89562"/>
                      <a:pt x="33681" y="99903"/>
                      <a:pt x="33681" y="130505"/>
                    </a:cubicBezTo>
                    <a:cubicBezTo>
                      <a:pt x="33681" y="134466"/>
                      <a:pt x="34779" y="225818"/>
                      <a:pt x="108081" y="276229"/>
                    </a:cubicBezTo>
                    <a:cubicBezTo>
                      <a:pt x="40061" y="295599"/>
                      <a:pt x="0" y="342270"/>
                      <a:pt x="0" y="445506"/>
                    </a:cubicBezTo>
                    <a:cubicBezTo>
                      <a:pt x="0" y="446827"/>
                      <a:pt x="223" y="447925"/>
                      <a:pt x="438" y="449245"/>
                    </a:cubicBezTo>
                    <a:cubicBezTo>
                      <a:pt x="59207" y="802112"/>
                      <a:pt x="130307" y="876954"/>
                      <a:pt x="158044" y="963018"/>
                    </a:cubicBezTo>
                    <a:cubicBezTo>
                      <a:pt x="183579" y="1043806"/>
                      <a:pt x="193482" y="1056797"/>
                      <a:pt x="212415" y="1056797"/>
                    </a:cubicBezTo>
                    <a:cubicBezTo>
                      <a:pt x="245650" y="1056797"/>
                      <a:pt x="251815" y="994940"/>
                      <a:pt x="282633" y="923182"/>
                    </a:cubicBezTo>
                    <a:cubicBezTo>
                      <a:pt x="253136" y="872549"/>
                      <a:pt x="234864" y="819945"/>
                      <a:pt x="223863" y="764030"/>
                    </a:cubicBezTo>
                    <a:cubicBezTo>
                      <a:pt x="216378" y="766671"/>
                      <a:pt x="216816" y="764913"/>
                      <a:pt x="188640" y="765573"/>
                    </a:cubicBezTo>
                    <a:cubicBezTo>
                      <a:pt x="176533" y="765573"/>
                      <a:pt x="166629" y="755669"/>
                      <a:pt x="166629" y="743563"/>
                    </a:cubicBezTo>
                    <a:cubicBezTo>
                      <a:pt x="166629" y="731233"/>
                      <a:pt x="176533" y="721552"/>
                      <a:pt x="188640" y="721552"/>
                    </a:cubicBezTo>
                    <a:lnTo>
                      <a:pt x="217254" y="721552"/>
                    </a:lnTo>
                    <a:cubicBezTo>
                      <a:pt x="204486" y="610608"/>
                      <a:pt x="224302" y="496593"/>
                      <a:pt x="274488" y="414047"/>
                    </a:cubicBezTo>
                    <a:cubicBezTo>
                      <a:pt x="302442" y="368045"/>
                      <a:pt x="338984" y="332599"/>
                      <a:pt x="381026" y="310365"/>
                    </a:cubicBezTo>
                    <a:cubicBezTo>
                      <a:pt x="363860" y="293198"/>
                      <a:pt x="342286" y="282411"/>
                      <a:pt x="318073" y="275587"/>
                    </a:cubicBezTo>
                    <a:cubicBezTo>
                      <a:pt x="383007" y="228925"/>
                      <a:pt x="398416" y="141319"/>
                      <a:pt x="389609" y="120620"/>
                    </a:cubicBezTo>
                    <a:close/>
                    <a:moveTo>
                      <a:pt x="131847" y="468397"/>
                    </a:moveTo>
                    <a:lnTo>
                      <a:pt x="159585" y="468397"/>
                    </a:lnTo>
                    <a:cubicBezTo>
                      <a:pt x="171915" y="468397"/>
                      <a:pt x="181595" y="478301"/>
                      <a:pt x="181595" y="490408"/>
                    </a:cubicBezTo>
                    <a:cubicBezTo>
                      <a:pt x="181595" y="502515"/>
                      <a:pt x="171907" y="512418"/>
                      <a:pt x="159585" y="512418"/>
                    </a:cubicBezTo>
                    <a:lnTo>
                      <a:pt x="131847" y="512418"/>
                    </a:lnTo>
                    <a:cubicBezTo>
                      <a:pt x="119740" y="512418"/>
                      <a:pt x="109837" y="502515"/>
                      <a:pt x="109837" y="490408"/>
                    </a:cubicBezTo>
                    <a:cubicBezTo>
                      <a:pt x="109837" y="478301"/>
                      <a:pt x="119741" y="468397"/>
                      <a:pt x="131847" y="468397"/>
                    </a:cubicBezTo>
                    <a:close/>
                    <a:moveTo>
                      <a:pt x="161128" y="657482"/>
                    </a:moveTo>
                    <a:lnTo>
                      <a:pt x="133390" y="657482"/>
                    </a:lnTo>
                    <a:cubicBezTo>
                      <a:pt x="121060" y="657482"/>
                      <a:pt x="111380" y="647578"/>
                      <a:pt x="111380" y="635472"/>
                    </a:cubicBezTo>
                    <a:cubicBezTo>
                      <a:pt x="111380" y="623150"/>
                      <a:pt x="121069" y="613461"/>
                      <a:pt x="133390" y="613461"/>
                    </a:cubicBezTo>
                    <a:lnTo>
                      <a:pt x="161128" y="613461"/>
                    </a:lnTo>
                    <a:cubicBezTo>
                      <a:pt x="173235" y="613461"/>
                      <a:pt x="183138" y="623150"/>
                      <a:pt x="183138" y="635472"/>
                    </a:cubicBezTo>
                    <a:cubicBezTo>
                      <a:pt x="183138" y="647579"/>
                      <a:pt x="173234" y="657482"/>
                      <a:pt x="161128" y="6574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xmlns="" id="{9E184635-7D79-95D1-111A-74099A5F94F4}"/>
                  </a:ext>
                </a:extLst>
              </p:cNvPr>
              <p:cNvSpPr/>
              <p:nvPr/>
            </p:nvSpPr>
            <p:spPr>
              <a:xfrm>
                <a:off x="10641282" y="1670822"/>
                <a:ext cx="765822" cy="732360"/>
              </a:xfrm>
              <a:custGeom>
                <a:avLst/>
                <a:gdLst>
                  <a:gd name="connsiteX0" fmla="*/ 756110 w 765822"/>
                  <a:gd name="connsiteY0" fmla="*/ 392856 h 732360"/>
                  <a:gd name="connsiteX1" fmla="*/ 416451 w 765822"/>
                  <a:gd name="connsiteY1" fmla="*/ 728978 h 732360"/>
                  <a:gd name="connsiteX2" fmla="*/ 288117 w 765822"/>
                  <a:gd name="connsiteY2" fmla="*/ 730521 h 732360"/>
                  <a:gd name="connsiteX3" fmla="*/ 28586 w 765822"/>
                  <a:gd name="connsiteY3" fmla="*/ 500924 h 732360"/>
                  <a:gd name="connsiteX4" fmla="*/ 55003 w 765822"/>
                  <a:gd name="connsiteY4" fmla="*/ 112405 h 732360"/>
                  <a:gd name="connsiteX5" fmla="*/ 390240 w 765822"/>
                  <a:gd name="connsiteY5" fmla="*/ 67724 h 732360"/>
                  <a:gd name="connsiteX6" fmla="*/ 756079 w 765822"/>
                  <a:gd name="connsiteY6" fmla="*/ 392839 h 732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5822" h="732360">
                    <a:moveTo>
                      <a:pt x="756110" y="392856"/>
                    </a:moveTo>
                    <a:cubicBezTo>
                      <a:pt x="723274" y="565711"/>
                      <a:pt x="586457" y="760503"/>
                      <a:pt x="416451" y="728978"/>
                    </a:cubicBezTo>
                    <a:cubicBezTo>
                      <a:pt x="335310" y="714360"/>
                      <a:pt x="340162" y="730521"/>
                      <a:pt x="288117" y="730521"/>
                    </a:cubicBezTo>
                    <a:cubicBezTo>
                      <a:pt x="180472" y="730521"/>
                      <a:pt x="78566" y="640488"/>
                      <a:pt x="28586" y="500924"/>
                    </a:cubicBezTo>
                    <a:cubicBezTo>
                      <a:pt x="-17640" y="370608"/>
                      <a:pt x="-7076" y="214546"/>
                      <a:pt x="55003" y="112405"/>
                    </a:cubicBezTo>
                    <a:cubicBezTo>
                      <a:pt x="131292" y="-13840"/>
                      <a:pt x="276700" y="-35721"/>
                      <a:pt x="390240" y="67724"/>
                    </a:cubicBezTo>
                    <a:cubicBezTo>
                      <a:pt x="591831" y="-108977"/>
                      <a:pt x="815512" y="81389"/>
                      <a:pt x="756079" y="3928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xmlns="" id="{A26DCB62-1971-9B9A-E069-AC290DB13B70}"/>
                  </a:ext>
                </a:extLst>
              </p:cNvPr>
              <p:cNvSpPr/>
              <p:nvPr/>
            </p:nvSpPr>
            <p:spPr>
              <a:xfrm>
                <a:off x="10794292" y="1383584"/>
                <a:ext cx="377979" cy="289165"/>
              </a:xfrm>
              <a:custGeom>
                <a:avLst/>
                <a:gdLst>
                  <a:gd name="connsiteX0" fmla="*/ 361632 w 377979"/>
                  <a:gd name="connsiteY0" fmla="*/ 43285 h 289165"/>
                  <a:gd name="connsiteX1" fmla="*/ 262134 w 377979"/>
                  <a:gd name="connsiteY1" fmla="*/ 266495 h 289165"/>
                  <a:gd name="connsiteX2" fmla="*/ 240999 w 377979"/>
                  <a:gd name="connsiteY2" fmla="*/ 289166 h 289165"/>
                  <a:gd name="connsiteX3" fmla="*/ 240116 w 377979"/>
                  <a:gd name="connsiteY3" fmla="*/ 289166 h 289165"/>
                  <a:gd name="connsiteX4" fmla="*/ 218105 w 377979"/>
                  <a:gd name="connsiteY4" fmla="*/ 268030 h 289165"/>
                  <a:gd name="connsiteX5" fmla="*/ 218105 w 377979"/>
                  <a:gd name="connsiteY5" fmla="*/ 262088 h 289165"/>
                  <a:gd name="connsiteX6" fmla="*/ 216562 w 377979"/>
                  <a:gd name="connsiteY6" fmla="*/ 262088 h 289165"/>
                  <a:gd name="connsiteX7" fmla="*/ 55207 w 377979"/>
                  <a:gd name="connsiteY7" fmla="*/ 206843 h 289165"/>
                  <a:gd name="connsiteX8" fmla="*/ 1059 w 377979"/>
                  <a:gd name="connsiteY8" fmla="*/ 20614 h 289165"/>
                  <a:gd name="connsiteX9" fmla="*/ 20651 w 377979"/>
                  <a:gd name="connsiteY9" fmla="*/ 1021 h 289165"/>
                  <a:gd name="connsiteX10" fmla="*/ 206880 w 377979"/>
                  <a:gd name="connsiteY10" fmla="*/ 55170 h 289165"/>
                  <a:gd name="connsiteX11" fmla="*/ 242979 w 377979"/>
                  <a:gd name="connsiteY11" fmla="*/ 110861 h 289165"/>
                  <a:gd name="connsiteX12" fmla="*/ 350399 w 377979"/>
                  <a:gd name="connsiteY12" fmla="*/ 799 h 289165"/>
                  <a:gd name="connsiteX13" fmla="*/ 377254 w 377979"/>
                  <a:gd name="connsiteY13" fmla="*/ 16430 h 289165"/>
                  <a:gd name="connsiteX14" fmla="*/ 361631 w 377979"/>
                  <a:gd name="connsiteY14" fmla="*/ 43293 h 28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7979" h="289165">
                    <a:moveTo>
                      <a:pt x="361632" y="43285"/>
                    </a:moveTo>
                    <a:cubicBezTo>
                      <a:pt x="257076" y="70355"/>
                      <a:pt x="262134" y="264510"/>
                      <a:pt x="262134" y="266495"/>
                    </a:cubicBezTo>
                    <a:cubicBezTo>
                      <a:pt x="262572" y="278817"/>
                      <a:pt x="253106" y="288952"/>
                      <a:pt x="240999" y="289166"/>
                    </a:cubicBezTo>
                    <a:lnTo>
                      <a:pt x="240116" y="289166"/>
                    </a:lnTo>
                    <a:cubicBezTo>
                      <a:pt x="228446" y="289166"/>
                      <a:pt x="218542" y="279922"/>
                      <a:pt x="218105" y="268030"/>
                    </a:cubicBezTo>
                    <a:lnTo>
                      <a:pt x="218105" y="262088"/>
                    </a:lnTo>
                    <a:lnTo>
                      <a:pt x="216562" y="262088"/>
                    </a:lnTo>
                    <a:cubicBezTo>
                      <a:pt x="176940" y="262088"/>
                      <a:pt x="103422" y="255048"/>
                      <a:pt x="55207" y="206843"/>
                    </a:cubicBezTo>
                    <a:cubicBezTo>
                      <a:pt x="-11048" y="140365"/>
                      <a:pt x="615" y="25458"/>
                      <a:pt x="1059" y="20614"/>
                    </a:cubicBezTo>
                    <a:cubicBezTo>
                      <a:pt x="2157" y="10272"/>
                      <a:pt x="10302" y="2127"/>
                      <a:pt x="20651" y="1021"/>
                    </a:cubicBezTo>
                    <a:cubicBezTo>
                      <a:pt x="32398" y="1551"/>
                      <a:pt x="141185" y="-10219"/>
                      <a:pt x="206880" y="55170"/>
                    </a:cubicBezTo>
                    <a:cubicBezTo>
                      <a:pt x="223172" y="71676"/>
                      <a:pt x="234834" y="90832"/>
                      <a:pt x="242979" y="110861"/>
                    </a:cubicBezTo>
                    <a:cubicBezTo>
                      <a:pt x="261466" y="61113"/>
                      <a:pt x="293825" y="15325"/>
                      <a:pt x="350399" y="799"/>
                    </a:cubicBezTo>
                    <a:cubicBezTo>
                      <a:pt x="362284" y="-2502"/>
                      <a:pt x="374176" y="4760"/>
                      <a:pt x="377254" y="16430"/>
                    </a:cubicBezTo>
                    <a:cubicBezTo>
                      <a:pt x="380341" y="28322"/>
                      <a:pt x="373293" y="40215"/>
                      <a:pt x="361631" y="432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xmlns="" id="{9AEBF7BD-3954-4AB1-8B5F-155F81A92E86}"/>
              </a:ext>
            </a:extLst>
          </p:cNvPr>
          <p:cNvGrpSpPr/>
          <p:nvPr/>
        </p:nvGrpSpPr>
        <p:grpSpPr>
          <a:xfrm>
            <a:off x="81543" y="2251068"/>
            <a:ext cx="8781447" cy="3581937"/>
            <a:chOff x="130710" y="2320691"/>
            <a:chExt cx="8075634" cy="3294037"/>
          </a:xfrm>
        </p:grpSpPr>
        <p:grpSp>
          <p:nvGrpSpPr>
            <p:cNvPr id="87" name="Graphic 19">
              <a:extLst>
                <a:ext uri="{FF2B5EF4-FFF2-40B4-BE49-F238E27FC236}">
                  <a16:creationId xmlns:a16="http://schemas.microsoft.com/office/drawing/2014/main" xmlns="" id="{AD4756D2-6AD3-1D6C-D7E7-83C533075665}"/>
                </a:ext>
              </a:extLst>
            </p:cNvPr>
            <p:cNvGrpSpPr/>
            <p:nvPr/>
          </p:nvGrpSpPr>
          <p:grpSpPr>
            <a:xfrm>
              <a:off x="4482360" y="2320691"/>
              <a:ext cx="3723984" cy="3289496"/>
              <a:chOff x="8734110" y="1847950"/>
              <a:chExt cx="2806845" cy="3289496"/>
            </a:xfrm>
          </p:grpSpPr>
          <p:grpSp>
            <p:nvGrpSpPr>
              <p:cNvPr id="88" name="Graphic 19">
                <a:extLst>
                  <a:ext uri="{FF2B5EF4-FFF2-40B4-BE49-F238E27FC236}">
                    <a16:creationId xmlns:a16="http://schemas.microsoft.com/office/drawing/2014/main" xmlns="" id="{03745EF3-47AD-E60F-04C6-35DBC3E6940A}"/>
                  </a:ext>
                </a:extLst>
              </p:cNvPr>
              <p:cNvGrpSpPr/>
              <p:nvPr/>
            </p:nvGrpSpPr>
            <p:grpSpPr>
              <a:xfrm>
                <a:off x="8826068" y="1847950"/>
                <a:ext cx="2501155" cy="3004554"/>
                <a:chOff x="8826068" y="1847950"/>
                <a:chExt cx="2501155" cy="3004554"/>
              </a:xfrm>
            </p:grpSpPr>
            <p:grpSp>
              <p:nvGrpSpPr>
                <p:cNvPr id="110" name="Graphic 19">
                  <a:extLst>
                    <a:ext uri="{FF2B5EF4-FFF2-40B4-BE49-F238E27FC236}">
                      <a16:creationId xmlns:a16="http://schemas.microsoft.com/office/drawing/2014/main" xmlns="" id="{2C95B9A9-40DE-9C01-8C9A-0645632EB2DB}"/>
                    </a:ext>
                  </a:extLst>
                </p:cNvPr>
                <p:cNvGrpSpPr/>
                <p:nvPr/>
              </p:nvGrpSpPr>
              <p:grpSpPr>
                <a:xfrm>
                  <a:off x="8826068" y="1847950"/>
                  <a:ext cx="7186" cy="125939"/>
                  <a:chOff x="8826068" y="1847950"/>
                  <a:chExt cx="7186" cy="125939"/>
                </a:xfrm>
              </p:grpSpPr>
              <p:sp>
                <p:nvSpPr>
                  <p:cNvPr id="159" name="Freeform 158">
                    <a:extLst>
                      <a:ext uri="{FF2B5EF4-FFF2-40B4-BE49-F238E27FC236}">
                        <a16:creationId xmlns:a16="http://schemas.microsoft.com/office/drawing/2014/main" xmlns="" id="{05C4C0D4-2B87-0476-DBAD-E22838F785F6}"/>
                      </a:ext>
                    </a:extLst>
                  </p:cNvPr>
                  <p:cNvSpPr/>
                  <p:nvPr/>
                </p:nvSpPr>
                <p:spPr>
                  <a:xfrm>
                    <a:off x="8826068" y="1847950"/>
                    <a:ext cx="7186" cy="125939"/>
                  </a:xfrm>
                  <a:custGeom>
                    <a:avLst/>
                    <a:gdLst>
                      <a:gd name="connsiteX0" fmla="*/ 122 w 7186"/>
                      <a:gd name="connsiteY0" fmla="*/ 30 h 125939"/>
                      <a:gd name="connsiteX1" fmla="*/ 122 w 7186"/>
                      <a:gd name="connsiteY1" fmla="*/ 30 h 125939"/>
                      <a:gd name="connsiteX2" fmla="*/ 122 w 7186"/>
                      <a:gd name="connsiteY2" fmla="*/ 30 h 125939"/>
                      <a:gd name="connsiteX3" fmla="*/ 122 w 7186"/>
                      <a:gd name="connsiteY3" fmla="*/ 125969 h 125939"/>
                      <a:gd name="connsiteX4" fmla="*/ 122 w 7186"/>
                      <a:gd name="connsiteY4" fmla="*/ 125969 h 125939"/>
                      <a:gd name="connsiteX5" fmla="*/ 122 w 7186"/>
                      <a:gd name="connsiteY5" fmla="*/ 125969 h 125939"/>
                      <a:gd name="connsiteX6" fmla="*/ 122 w 7186"/>
                      <a:gd name="connsiteY6" fmla="*/ 125969 h 125939"/>
                      <a:gd name="connsiteX7" fmla="*/ 122 w 7186"/>
                      <a:gd name="connsiteY7" fmla="*/ 30 h 125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186" h="125939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25969"/>
                        </a:lnTo>
                        <a:lnTo>
                          <a:pt x="122" y="125969"/>
                        </a:lnTo>
                        <a:lnTo>
                          <a:pt x="122" y="125969"/>
                        </a:lnTo>
                        <a:lnTo>
                          <a:pt x="122" y="12596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>
                      <a:alpha val="0"/>
                    </a:srgbClr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xmlns="" id="{9AE8A086-9A53-DC3A-5B1F-F56A0991CBE9}"/>
                      </a:ext>
                    </a:extLst>
                  </p:cNvPr>
                  <p:cNvSpPr/>
                  <p:nvPr/>
                </p:nvSpPr>
                <p:spPr>
                  <a:xfrm>
                    <a:off x="8826068" y="1847950"/>
                    <a:ext cx="7186" cy="125939"/>
                  </a:xfrm>
                  <a:custGeom>
                    <a:avLst/>
                    <a:gdLst>
                      <a:gd name="connsiteX0" fmla="*/ 122 w 7186"/>
                      <a:gd name="connsiteY0" fmla="*/ 30 h 125939"/>
                      <a:gd name="connsiteX1" fmla="*/ 122 w 7186"/>
                      <a:gd name="connsiteY1" fmla="*/ 30 h 125939"/>
                      <a:gd name="connsiteX2" fmla="*/ 122 w 7186"/>
                      <a:gd name="connsiteY2" fmla="*/ 30 h 125939"/>
                      <a:gd name="connsiteX3" fmla="*/ 122 w 7186"/>
                      <a:gd name="connsiteY3" fmla="*/ 125969 h 125939"/>
                      <a:gd name="connsiteX4" fmla="*/ 122 w 7186"/>
                      <a:gd name="connsiteY4" fmla="*/ 125969 h 125939"/>
                      <a:gd name="connsiteX5" fmla="*/ 122 w 7186"/>
                      <a:gd name="connsiteY5" fmla="*/ 125969 h 125939"/>
                      <a:gd name="connsiteX6" fmla="*/ 122 w 7186"/>
                      <a:gd name="connsiteY6" fmla="*/ 125969 h 125939"/>
                      <a:gd name="connsiteX7" fmla="*/ 122 w 7186"/>
                      <a:gd name="connsiteY7" fmla="*/ 30 h 125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186" h="125939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25969"/>
                        </a:lnTo>
                        <a:lnTo>
                          <a:pt x="122" y="125969"/>
                        </a:lnTo>
                        <a:lnTo>
                          <a:pt x="122" y="125969"/>
                        </a:lnTo>
                        <a:lnTo>
                          <a:pt x="122" y="12596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11" name="Graphic 19">
                  <a:extLst>
                    <a:ext uri="{FF2B5EF4-FFF2-40B4-BE49-F238E27FC236}">
                      <a16:creationId xmlns:a16="http://schemas.microsoft.com/office/drawing/2014/main" xmlns="" id="{20C9D7FF-083A-00DD-0E46-194AE6AFA008}"/>
                    </a:ext>
                  </a:extLst>
                </p:cNvPr>
                <p:cNvGrpSpPr/>
                <p:nvPr/>
              </p:nvGrpSpPr>
              <p:grpSpPr>
                <a:xfrm>
                  <a:off x="8826068" y="2027863"/>
                  <a:ext cx="2501155" cy="125939"/>
                  <a:chOff x="8826068" y="2027863"/>
                  <a:chExt cx="2501155" cy="125939"/>
                </a:xfrm>
              </p:grpSpPr>
              <p:sp>
                <p:nvSpPr>
                  <p:cNvPr id="157" name="Freeform 156">
                    <a:extLst>
                      <a:ext uri="{FF2B5EF4-FFF2-40B4-BE49-F238E27FC236}">
                        <a16:creationId xmlns:a16="http://schemas.microsoft.com/office/drawing/2014/main" xmlns="" id="{E0AD4DA6-4281-117A-C079-E0C3429A9D2E}"/>
                      </a:ext>
                    </a:extLst>
                  </p:cNvPr>
                  <p:cNvSpPr/>
                  <p:nvPr/>
                </p:nvSpPr>
                <p:spPr>
                  <a:xfrm>
                    <a:off x="8826068" y="2027863"/>
                    <a:ext cx="2501155" cy="125939"/>
                  </a:xfrm>
                  <a:custGeom>
                    <a:avLst/>
                    <a:gdLst>
                      <a:gd name="connsiteX0" fmla="*/ 122 w 2501155"/>
                      <a:gd name="connsiteY0" fmla="*/ 30 h 125939"/>
                      <a:gd name="connsiteX1" fmla="*/ 2501278 w 2501155"/>
                      <a:gd name="connsiteY1" fmla="*/ 30 h 125939"/>
                      <a:gd name="connsiteX2" fmla="*/ 2501278 w 2501155"/>
                      <a:gd name="connsiteY2" fmla="*/ 30 h 125939"/>
                      <a:gd name="connsiteX3" fmla="*/ 2501278 w 2501155"/>
                      <a:gd name="connsiteY3" fmla="*/ 125969 h 125939"/>
                      <a:gd name="connsiteX4" fmla="*/ 2501278 w 2501155"/>
                      <a:gd name="connsiteY4" fmla="*/ 125969 h 125939"/>
                      <a:gd name="connsiteX5" fmla="*/ 122 w 2501155"/>
                      <a:gd name="connsiteY5" fmla="*/ 125969 h 125939"/>
                      <a:gd name="connsiteX6" fmla="*/ 122 w 2501155"/>
                      <a:gd name="connsiteY6" fmla="*/ 125969 h 125939"/>
                      <a:gd name="connsiteX7" fmla="*/ 122 w 2501155"/>
                      <a:gd name="connsiteY7" fmla="*/ 30 h 125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01155" h="125939">
                        <a:moveTo>
                          <a:pt x="122" y="30"/>
                        </a:moveTo>
                        <a:lnTo>
                          <a:pt x="2501278" y="30"/>
                        </a:lnTo>
                        <a:lnTo>
                          <a:pt x="2501278" y="30"/>
                        </a:lnTo>
                        <a:lnTo>
                          <a:pt x="2501278" y="125969"/>
                        </a:lnTo>
                        <a:lnTo>
                          <a:pt x="2501278" y="125969"/>
                        </a:lnTo>
                        <a:lnTo>
                          <a:pt x="122" y="125969"/>
                        </a:lnTo>
                        <a:lnTo>
                          <a:pt x="122" y="12596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58" name="Freeform 157">
                    <a:extLst>
                      <a:ext uri="{FF2B5EF4-FFF2-40B4-BE49-F238E27FC236}">
                        <a16:creationId xmlns:a16="http://schemas.microsoft.com/office/drawing/2014/main" xmlns="" id="{58D6724C-D19E-88E9-508A-A76238009125}"/>
                      </a:ext>
                    </a:extLst>
                  </p:cNvPr>
                  <p:cNvSpPr/>
                  <p:nvPr/>
                </p:nvSpPr>
                <p:spPr>
                  <a:xfrm>
                    <a:off x="8826068" y="2027863"/>
                    <a:ext cx="2501155" cy="125939"/>
                  </a:xfrm>
                  <a:custGeom>
                    <a:avLst/>
                    <a:gdLst>
                      <a:gd name="connsiteX0" fmla="*/ 122 w 2501155"/>
                      <a:gd name="connsiteY0" fmla="*/ 30 h 125939"/>
                      <a:gd name="connsiteX1" fmla="*/ 2501278 w 2501155"/>
                      <a:gd name="connsiteY1" fmla="*/ 30 h 125939"/>
                      <a:gd name="connsiteX2" fmla="*/ 2501278 w 2501155"/>
                      <a:gd name="connsiteY2" fmla="*/ 30 h 125939"/>
                      <a:gd name="connsiteX3" fmla="*/ 2501278 w 2501155"/>
                      <a:gd name="connsiteY3" fmla="*/ 125969 h 125939"/>
                      <a:gd name="connsiteX4" fmla="*/ 2501278 w 2501155"/>
                      <a:gd name="connsiteY4" fmla="*/ 125969 h 125939"/>
                      <a:gd name="connsiteX5" fmla="*/ 122 w 2501155"/>
                      <a:gd name="connsiteY5" fmla="*/ 125969 h 125939"/>
                      <a:gd name="connsiteX6" fmla="*/ 122 w 2501155"/>
                      <a:gd name="connsiteY6" fmla="*/ 125969 h 125939"/>
                      <a:gd name="connsiteX7" fmla="*/ 122 w 2501155"/>
                      <a:gd name="connsiteY7" fmla="*/ 30 h 125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01155" h="125939">
                        <a:moveTo>
                          <a:pt x="122" y="30"/>
                        </a:moveTo>
                        <a:lnTo>
                          <a:pt x="2501278" y="30"/>
                        </a:lnTo>
                        <a:lnTo>
                          <a:pt x="2501278" y="30"/>
                        </a:lnTo>
                        <a:lnTo>
                          <a:pt x="2501278" y="125969"/>
                        </a:lnTo>
                        <a:lnTo>
                          <a:pt x="2501278" y="125969"/>
                        </a:lnTo>
                        <a:lnTo>
                          <a:pt x="122" y="125969"/>
                        </a:lnTo>
                        <a:lnTo>
                          <a:pt x="122" y="12596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12" name="Graphic 19">
                  <a:extLst>
                    <a:ext uri="{FF2B5EF4-FFF2-40B4-BE49-F238E27FC236}">
                      <a16:creationId xmlns:a16="http://schemas.microsoft.com/office/drawing/2014/main" xmlns="" id="{74CC5488-3FD2-D57A-49C2-F5620CF3DAE7}"/>
                    </a:ext>
                  </a:extLst>
                </p:cNvPr>
                <p:cNvGrpSpPr/>
                <p:nvPr/>
              </p:nvGrpSpPr>
              <p:grpSpPr>
                <a:xfrm>
                  <a:off x="8826068" y="2207777"/>
                  <a:ext cx="2261684" cy="125939"/>
                  <a:chOff x="8826068" y="2207777"/>
                  <a:chExt cx="2261684" cy="125939"/>
                </a:xfrm>
              </p:grpSpPr>
              <p:sp>
                <p:nvSpPr>
                  <p:cNvPr id="155" name="Freeform 154">
                    <a:extLst>
                      <a:ext uri="{FF2B5EF4-FFF2-40B4-BE49-F238E27FC236}">
                        <a16:creationId xmlns:a16="http://schemas.microsoft.com/office/drawing/2014/main" xmlns="" id="{584373CF-2B36-608F-BB20-A7AA83685B49}"/>
                      </a:ext>
                    </a:extLst>
                  </p:cNvPr>
                  <p:cNvSpPr/>
                  <p:nvPr/>
                </p:nvSpPr>
                <p:spPr>
                  <a:xfrm>
                    <a:off x="8826068" y="2207777"/>
                    <a:ext cx="2261684" cy="125939"/>
                  </a:xfrm>
                  <a:custGeom>
                    <a:avLst/>
                    <a:gdLst>
                      <a:gd name="connsiteX0" fmla="*/ 122 w 2261684"/>
                      <a:gd name="connsiteY0" fmla="*/ 30 h 125939"/>
                      <a:gd name="connsiteX1" fmla="*/ 2261806 w 2261684"/>
                      <a:gd name="connsiteY1" fmla="*/ 30 h 125939"/>
                      <a:gd name="connsiteX2" fmla="*/ 2261806 w 2261684"/>
                      <a:gd name="connsiteY2" fmla="*/ 30 h 125939"/>
                      <a:gd name="connsiteX3" fmla="*/ 2261806 w 2261684"/>
                      <a:gd name="connsiteY3" fmla="*/ 125970 h 125939"/>
                      <a:gd name="connsiteX4" fmla="*/ 2261806 w 2261684"/>
                      <a:gd name="connsiteY4" fmla="*/ 125970 h 125939"/>
                      <a:gd name="connsiteX5" fmla="*/ 122 w 2261684"/>
                      <a:gd name="connsiteY5" fmla="*/ 125970 h 125939"/>
                      <a:gd name="connsiteX6" fmla="*/ 122 w 2261684"/>
                      <a:gd name="connsiteY6" fmla="*/ 125970 h 125939"/>
                      <a:gd name="connsiteX7" fmla="*/ 122 w 2261684"/>
                      <a:gd name="connsiteY7" fmla="*/ 30 h 125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61684" h="125939">
                        <a:moveTo>
                          <a:pt x="122" y="30"/>
                        </a:moveTo>
                        <a:lnTo>
                          <a:pt x="2261806" y="30"/>
                        </a:lnTo>
                        <a:lnTo>
                          <a:pt x="2261806" y="30"/>
                        </a:lnTo>
                        <a:lnTo>
                          <a:pt x="2261806" y="125970"/>
                        </a:lnTo>
                        <a:lnTo>
                          <a:pt x="2261806" y="125970"/>
                        </a:lnTo>
                        <a:lnTo>
                          <a:pt x="122" y="125970"/>
                        </a:lnTo>
                        <a:lnTo>
                          <a:pt x="122" y="125970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56" name="Freeform 155">
                    <a:extLst>
                      <a:ext uri="{FF2B5EF4-FFF2-40B4-BE49-F238E27FC236}">
                        <a16:creationId xmlns:a16="http://schemas.microsoft.com/office/drawing/2014/main" xmlns="" id="{11CE5FDB-B0A7-6AAC-73FC-8145FF58E758}"/>
                      </a:ext>
                    </a:extLst>
                  </p:cNvPr>
                  <p:cNvSpPr/>
                  <p:nvPr/>
                </p:nvSpPr>
                <p:spPr>
                  <a:xfrm>
                    <a:off x="8826068" y="2207777"/>
                    <a:ext cx="2261684" cy="125939"/>
                  </a:xfrm>
                  <a:custGeom>
                    <a:avLst/>
                    <a:gdLst>
                      <a:gd name="connsiteX0" fmla="*/ 122 w 2261684"/>
                      <a:gd name="connsiteY0" fmla="*/ 30 h 125939"/>
                      <a:gd name="connsiteX1" fmla="*/ 2261806 w 2261684"/>
                      <a:gd name="connsiteY1" fmla="*/ 30 h 125939"/>
                      <a:gd name="connsiteX2" fmla="*/ 2261806 w 2261684"/>
                      <a:gd name="connsiteY2" fmla="*/ 30 h 125939"/>
                      <a:gd name="connsiteX3" fmla="*/ 2261806 w 2261684"/>
                      <a:gd name="connsiteY3" fmla="*/ 125970 h 125939"/>
                      <a:gd name="connsiteX4" fmla="*/ 2261806 w 2261684"/>
                      <a:gd name="connsiteY4" fmla="*/ 125970 h 125939"/>
                      <a:gd name="connsiteX5" fmla="*/ 122 w 2261684"/>
                      <a:gd name="connsiteY5" fmla="*/ 125970 h 125939"/>
                      <a:gd name="connsiteX6" fmla="*/ 122 w 2261684"/>
                      <a:gd name="connsiteY6" fmla="*/ 125970 h 125939"/>
                      <a:gd name="connsiteX7" fmla="*/ 122 w 2261684"/>
                      <a:gd name="connsiteY7" fmla="*/ 30 h 125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61684" h="125939">
                        <a:moveTo>
                          <a:pt x="122" y="30"/>
                        </a:moveTo>
                        <a:lnTo>
                          <a:pt x="2261806" y="30"/>
                        </a:lnTo>
                        <a:lnTo>
                          <a:pt x="2261806" y="30"/>
                        </a:lnTo>
                        <a:lnTo>
                          <a:pt x="2261806" y="125970"/>
                        </a:lnTo>
                        <a:lnTo>
                          <a:pt x="2261806" y="125970"/>
                        </a:lnTo>
                        <a:lnTo>
                          <a:pt x="122" y="125970"/>
                        </a:lnTo>
                        <a:lnTo>
                          <a:pt x="122" y="125970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13" name="Graphic 19">
                  <a:extLst>
                    <a:ext uri="{FF2B5EF4-FFF2-40B4-BE49-F238E27FC236}">
                      <a16:creationId xmlns:a16="http://schemas.microsoft.com/office/drawing/2014/main" xmlns="" id="{04A4DD31-6421-AE66-A8EA-99AE4B21ADF8}"/>
                    </a:ext>
                  </a:extLst>
                </p:cNvPr>
                <p:cNvGrpSpPr/>
                <p:nvPr/>
              </p:nvGrpSpPr>
              <p:grpSpPr>
                <a:xfrm>
                  <a:off x="8826068" y="2387691"/>
                  <a:ext cx="1995607" cy="125939"/>
                  <a:chOff x="8826068" y="2387691"/>
                  <a:chExt cx="1995607" cy="125939"/>
                </a:xfrm>
              </p:grpSpPr>
              <p:sp>
                <p:nvSpPr>
                  <p:cNvPr id="153" name="Freeform 152">
                    <a:extLst>
                      <a:ext uri="{FF2B5EF4-FFF2-40B4-BE49-F238E27FC236}">
                        <a16:creationId xmlns:a16="http://schemas.microsoft.com/office/drawing/2014/main" xmlns="" id="{22904749-21B5-63A8-A8D9-635FBF7583E3}"/>
                      </a:ext>
                    </a:extLst>
                  </p:cNvPr>
                  <p:cNvSpPr/>
                  <p:nvPr/>
                </p:nvSpPr>
                <p:spPr>
                  <a:xfrm>
                    <a:off x="8826068" y="2387691"/>
                    <a:ext cx="1995607" cy="125939"/>
                  </a:xfrm>
                  <a:custGeom>
                    <a:avLst/>
                    <a:gdLst>
                      <a:gd name="connsiteX0" fmla="*/ 122 w 1995607"/>
                      <a:gd name="connsiteY0" fmla="*/ 30 h 125939"/>
                      <a:gd name="connsiteX1" fmla="*/ 1995730 w 1995607"/>
                      <a:gd name="connsiteY1" fmla="*/ 30 h 125939"/>
                      <a:gd name="connsiteX2" fmla="*/ 1995730 w 1995607"/>
                      <a:gd name="connsiteY2" fmla="*/ 30 h 125939"/>
                      <a:gd name="connsiteX3" fmla="*/ 1995730 w 1995607"/>
                      <a:gd name="connsiteY3" fmla="*/ 125969 h 125939"/>
                      <a:gd name="connsiteX4" fmla="*/ 1995730 w 1995607"/>
                      <a:gd name="connsiteY4" fmla="*/ 125969 h 125939"/>
                      <a:gd name="connsiteX5" fmla="*/ 122 w 1995607"/>
                      <a:gd name="connsiteY5" fmla="*/ 125969 h 125939"/>
                      <a:gd name="connsiteX6" fmla="*/ 122 w 1995607"/>
                      <a:gd name="connsiteY6" fmla="*/ 125969 h 125939"/>
                      <a:gd name="connsiteX7" fmla="*/ 122 w 1995607"/>
                      <a:gd name="connsiteY7" fmla="*/ 30 h 125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95607" h="125939">
                        <a:moveTo>
                          <a:pt x="122" y="30"/>
                        </a:moveTo>
                        <a:lnTo>
                          <a:pt x="1995730" y="30"/>
                        </a:lnTo>
                        <a:lnTo>
                          <a:pt x="1995730" y="30"/>
                        </a:lnTo>
                        <a:lnTo>
                          <a:pt x="1995730" y="125969"/>
                        </a:lnTo>
                        <a:lnTo>
                          <a:pt x="1995730" y="125969"/>
                        </a:lnTo>
                        <a:lnTo>
                          <a:pt x="122" y="125969"/>
                        </a:lnTo>
                        <a:lnTo>
                          <a:pt x="122" y="12596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54" name="Freeform 153">
                    <a:extLst>
                      <a:ext uri="{FF2B5EF4-FFF2-40B4-BE49-F238E27FC236}">
                        <a16:creationId xmlns:a16="http://schemas.microsoft.com/office/drawing/2014/main" xmlns="" id="{ADE1D5AD-5AC8-1A05-66C0-4625D79D27E8}"/>
                      </a:ext>
                    </a:extLst>
                  </p:cNvPr>
                  <p:cNvSpPr/>
                  <p:nvPr/>
                </p:nvSpPr>
                <p:spPr>
                  <a:xfrm>
                    <a:off x="8826068" y="2387691"/>
                    <a:ext cx="1995607" cy="125939"/>
                  </a:xfrm>
                  <a:custGeom>
                    <a:avLst/>
                    <a:gdLst>
                      <a:gd name="connsiteX0" fmla="*/ 122 w 1995607"/>
                      <a:gd name="connsiteY0" fmla="*/ 30 h 125939"/>
                      <a:gd name="connsiteX1" fmla="*/ 1995730 w 1995607"/>
                      <a:gd name="connsiteY1" fmla="*/ 30 h 125939"/>
                      <a:gd name="connsiteX2" fmla="*/ 1995730 w 1995607"/>
                      <a:gd name="connsiteY2" fmla="*/ 30 h 125939"/>
                      <a:gd name="connsiteX3" fmla="*/ 1995730 w 1995607"/>
                      <a:gd name="connsiteY3" fmla="*/ 125969 h 125939"/>
                      <a:gd name="connsiteX4" fmla="*/ 1995730 w 1995607"/>
                      <a:gd name="connsiteY4" fmla="*/ 125969 h 125939"/>
                      <a:gd name="connsiteX5" fmla="*/ 122 w 1995607"/>
                      <a:gd name="connsiteY5" fmla="*/ 125969 h 125939"/>
                      <a:gd name="connsiteX6" fmla="*/ 122 w 1995607"/>
                      <a:gd name="connsiteY6" fmla="*/ 125969 h 125939"/>
                      <a:gd name="connsiteX7" fmla="*/ 122 w 1995607"/>
                      <a:gd name="connsiteY7" fmla="*/ 30 h 125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95607" h="125939">
                        <a:moveTo>
                          <a:pt x="122" y="30"/>
                        </a:moveTo>
                        <a:lnTo>
                          <a:pt x="1995730" y="30"/>
                        </a:lnTo>
                        <a:lnTo>
                          <a:pt x="1995730" y="30"/>
                        </a:lnTo>
                        <a:lnTo>
                          <a:pt x="1995730" y="125969"/>
                        </a:lnTo>
                        <a:lnTo>
                          <a:pt x="1995730" y="125969"/>
                        </a:lnTo>
                        <a:lnTo>
                          <a:pt x="122" y="125969"/>
                        </a:lnTo>
                        <a:lnTo>
                          <a:pt x="122" y="12596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14" name="Graphic 19">
                  <a:extLst>
                    <a:ext uri="{FF2B5EF4-FFF2-40B4-BE49-F238E27FC236}">
                      <a16:creationId xmlns:a16="http://schemas.microsoft.com/office/drawing/2014/main" xmlns="" id="{36AC5AFD-14A4-0BEF-D900-580163FC0A01}"/>
                    </a:ext>
                  </a:extLst>
                </p:cNvPr>
                <p:cNvGrpSpPr/>
                <p:nvPr/>
              </p:nvGrpSpPr>
              <p:grpSpPr>
                <a:xfrm>
                  <a:off x="8826068" y="2567601"/>
                  <a:ext cx="2421334" cy="125944"/>
                  <a:chOff x="8826068" y="2567601"/>
                  <a:chExt cx="2421334" cy="125944"/>
                </a:xfrm>
              </p:grpSpPr>
              <p:sp>
                <p:nvSpPr>
                  <p:cNvPr id="151" name="Freeform 150">
                    <a:extLst>
                      <a:ext uri="{FF2B5EF4-FFF2-40B4-BE49-F238E27FC236}">
                        <a16:creationId xmlns:a16="http://schemas.microsoft.com/office/drawing/2014/main" xmlns="" id="{4159B826-1EC8-9F03-4E58-77608794F984}"/>
                      </a:ext>
                    </a:extLst>
                  </p:cNvPr>
                  <p:cNvSpPr/>
                  <p:nvPr/>
                </p:nvSpPr>
                <p:spPr>
                  <a:xfrm>
                    <a:off x="8826068" y="2567601"/>
                    <a:ext cx="2421334" cy="125944"/>
                  </a:xfrm>
                  <a:custGeom>
                    <a:avLst/>
                    <a:gdLst>
                      <a:gd name="connsiteX0" fmla="*/ 122 w 2421334"/>
                      <a:gd name="connsiteY0" fmla="*/ 30 h 125944"/>
                      <a:gd name="connsiteX1" fmla="*/ 2421456 w 2421334"/>
                      <a:gd name="connsiteY1" fmla="*/ 30 h 125944"/>
                      <a:gd name="connsiteX2" fmla="*/ 2421456 w 2421334"/>
                      <a:gd name="connsiteY2" fmla="*/ 30 h 125944"/>
                      <a:gd name="connsiteX3" fmla="*/ 2421456 w 2421334"/>
                      <a:gd name="connsiteY3" fmla="*/ 125975 h 125944"/>
                      <a:gd name="connsiteX4" fmla="*/ 2421456 w 2421334"/>
                      <a:gd name="connsiteY4" fmla="*/ 125975 h 125944"/>
                      <a:gd name="connsiteX5" fmla="*/ 122 w 2421334"/>
                      <a:gd name="connsiteY5" fmla="*/ 125975 h 125944"/>
                      <a:gd name="connsiteX6" fmla="*/ 122 w 2421334"/>
                      <a:gd name="connsiteY6" fmla="*/ 125975 h 125944"/>
                      <a:gd name="connsiteX7" fmla="*/ 122 w 2421334"/>
                      <a:gd name="connsiteY7" fmla="*/ 30 h 125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21334" h="125944">
                        <a:moveTo>
                          <a:pt x="122" y="30"/>
                        </a:moveTo>
                        <a:lnTo>
                          <a:pt x="2421456" y="30"/>
                        </a:lnTo>
                        <a:lnTo>
                          <a:pt x="2421456" y="30"/>
                        </a:lnTo>
                        <a:lnTo>
                          <a:pt x="2421456" y="125975"/>
                        </a:lnTo>
                        <a:lnTo>
                          <a:pt x="2421456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52" name="Freeform 151">
                    <a:extLst>
                      <a:ext uri="{FF2B5EF4-FFF2-40B4-BE49-F238E27FC236}">
                        <a16:creationId xmlns:a16="http://schemas.microsoft.com/office/drawing/2014/main" xmlns="" id="{50863E00-9B6D-B94F-2CEA-CD04E87CFC4E}"/>
                      </a:ext>
                    </a:extLst>
                  </p:cNvPr>
                  <p:cNvSpPr/>
                  <p:nvPr/>
                </p:nvSpPr>
                <p:spPr>
                  <a:xfrm>
                    <a:off x="8826068" y="2567601"/>
                    <a:ext cx="2421334" cy="125944"/>
                  </a:xfrm>
                  <a:custGeom>
                    <a:avLst/>
                    <a:gdLst>
                      <a:gd name="connsiteX0" fmla="*/ 122 w 2421334"/>
                      <a:gd name="connsiteY0" fmla="*/ 30 h 125944"/>
                      <a:gd name="connsiteX1" fmla="*/ 2421456 w 2421334"/>
                      <a:gd name="connsiteY1" fmla="*/ 30 h 125944"/>
                      <a:gd name="connsiteX2" fmla="*/ 2421456 w 2421334"/>
                      <a:gd name="connsiteY2" fmla="*/ 30 h 125944"/>
                      <a:gd name="connsiteX3" fmla="*/ 2421456 w 2421334"/>
                      <a:gd name="connsiteY3" fmla="*/ 125975 h 125944"/>
                      <a:gd name="connsiteX4" fmla="*/ 2421456 w 2421334"/>
                      <a:gd name="connsiteY4" fmla="*/ 125975 h 125944"/>
                      <a:gd name="connsiteX5" fmla="*/ 122 w 2421334"/>
                      <a:gd name="connsiteY5" fmla="*/ 125975 h 125944"/>
                      <a:gd name="connsiteX6" fmla="*/ 122 w 2421334"/>
                      <a:gd name="connsiteY6" fmla="*/ 125975 h 125944"/>
                      <a:gd name="connsiteX7" fmla="*/ 122 w 2421334"/>
                      <a:gd name="connsiteY7" fmla="*/ 30 h 125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21334" h="125944">
                        <a:moveTo>
                          <a:pt x="122" y="30"/>
                        </a:moveTo>
                        <a:lnTo>
                          <a:pt x="2421456" y="30"/>
                        </a:lnTo>
                        <a:lnTo>
                          <a:pt x="2421456" y="30"/>
                        </a:lnTo>
                        <a:lnTo>
                          <a:pt x="2421456" y="125975"/>
                        </a:lnTo>
                        <a:lnTo>
                          <a:pt x="2421456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15" name="Graphic 19">
                  <a:extLst>
                    <a:ext uri="{FF2B5EF4-FFF2-40B4-BE49-F238E27FC236}">
                      <a16:creationId xmlns:a16="http://schemas.microsoft.com/office/drawing/2014/main" xmlns="" id="{0ABB7E84-51AF-7EA1-9E0E-0E9C5D500C49}"/>
                    </a:ext>
                  </a:extLst>
                </p:cNvPr>
                <p:cNvGrpSpPr/>
                <p:nvPr/>
              </p:nvGrpSpPr>
              <p:grpSpPr>
                <a:xfrm>
                  <a:off x="8826068" y="2747517"/>
                  <a:ext cx="1623090" cy="125937"/>
                  <a:chOff x="8826068" y="2747517"/>
                  <a:chExt cx="1623090" cy="125937"/>
                </a:xfrm>
              </p:grpSpPr>
              <p:sp>
                <p:nvSpPr>
                  <p:cNvPr id="149" name="Freeform 148">
                    <a:extLst>
                      <a:ext uri="{FF2B5EF4-FFF2-40B4-BE49-F238E27FC236}">
                        <a16:creationId xmlns:a16="http://schemas.microsoft.com/office/drawing/2014/main" xmlns="" id="{5FD0D725-30DF-0E6E-D93F-1B7E321E2DBA}"/>
                      </a:ext>
                    </a:extLst>
                  </p:cNvPr>
                  <p:cNvSpPr/>
                  <p:nvPr/>
                </p:nvSpPr>
                <p:spPr>
                  <a:xfrm>
                    <a:off x="8826068" y="2747517"/>
                    <a:ext cx="1623090" cy="125937"/>
                  </a:xfrm>
                  <a:custGeom>
                    <a:avLst/>
                    <a:gdLst>
                      <a:gd name="connsiteX0" fmla="*/ 122 w 1623090"/>
                      <a:gd name="connsiteY0" fmla="*/ 30 h 125937"/>
                      <a:gd name="connsiteX1" fmla="*/ 1623213 w 1623090"/>
                      <a:gd name="connsiteY1" fmla="*/ 30 h 125937"/>
                      <a:gd name="connsiteX2" fmla="*/ 1623213 w 1623090"/>
                      <a:gd name="connsiteY2" fmla="*/ 30 h 125937"/>
                      <a:gd name="connsiteX3" fmla="*/ 1623213 w 1623090"/>
                      <a:gd name="connsiteY3" fmla="*/ 125968 h 125937"/>
                      <a:gd name="connsiteX4" fmla="*/ 1623213 w 1623090"/>
                      <a:gd name="connsiteY4" fmla="*/ 125968 h 125937"/>
                      <a:gd name="connsiteX5" fmla="*/ 122 w 1623090"/>
                      <a:gd name="connsiteY5" fmla="*/ 125968 h 125937"/>
                      <a:gd name="connsiteX6" fmla="*/ 122 w 1623090"/>
                      <a:gd name="connsiteY6" fmla="*/ 125968 h 125937"/>
                      <a:gd name="connsiteX7" fmla="*/ 122 w 1623090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23090" h="125937">
                        <a:moveTo>
                          <a:pt x="122" y="30"/>
                        </a:moveTo>
                        <a:lnTo>
                          <a:pt x="1623213" y="30"/>
                        </a:lnTo>
                        <a:lnTo>
                          <a:pt x="1623213" y="30"/>
                        </a:lnTo>
                        <a:lnTo>
                          <a:pt x="1623213" y="125968"/>
                        </a:lnTo>
                        <a:lnTo>
                          <a:pt x="1623213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50" name="Freeform 149">
                    <a:extLst>
                      <a:ext uri="{FF2B5EF4-FFF2-40B4-BE49-F238E27FC236}">
                        <a16:creationId xmlns:a16="http://schemas.microsoft.com/office/drawing/2014/main" xmlns="" id="{DC17535D-09F3-D99F-811B-CFD99566ADBF}"/>
                      </a:ext>
                    </a:extLst>
                  </p:cNvPr>
                  <p:cNvSpPr/>
                  <p:nvPr/>
                </p:nvSpPr>
                <p:spPr>
                  <a:xfrm>
                    <a:off x="8826068" y="2747517"/>
                    <a:ext cx="1623090" cy="125937"/>
                  </a:xfrm>
                  <a:custGeom>
                    <a:avLst/>
                    <a:gdLst>
                      <a:gd name="connsiteX0" fmla="*/ 122 w 1623090"/>
                      <a:gd name="connsiteY0" fmla="*/ 30 h 125937"/>
                      <a:gd name="connsiteX1" fmla="*/ 1623213 w 1623090"/>
                      <a:gd name="connsiteY1" fmla="*/ 30 h 125937"/>
                      <a:gd name="connsiteX2" fmla="*/ 1623213 w 1623090"/>
                      <a:gd name="connsiteY2" fmla="*/ 30 h 125937"/>
                      <a:gd name="connsiteX3" fmla="*/ 1623213 w 1623090"/>
                      <a:gd name="connsiteY3" fmla="*/ 125968 h 125937"/>
                      <a:gd name="connsiteX4" fmla="*/ 1623213 w 1623090"/>
                      <a:gd name="connsiteY4" fmla="*/ 125968 h 125937"/>
                      <a:gd name="connsiteX5" fmla="*/ 122 w 1623090"/>
                      <a:gd name="connsiteY5" fmla="*/ 125968 h 125937"/>
                      <a:gd name="connsiteX6" fmla="*/ 122 w 1623090"/>
                      <a:gd name="connsiteY6" fmla="*/ 125968 h 125937"/>
                      <a:gd name="connsiteX7" fmla="*/ 122 w 1623090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23090" h="125937">
                        <a:moveTo>
                          <a:pt x="122" y="30"/>
                        </a:moveTo>
                        <a:lnTo>
                          <a:pt x="1623213" y="30"/>
                        </a:lnTo>
                        <a:lnTo>
                          <a:pt x="1623213" y="30"/>
                        </a:lnTo>
                        <a:lnTo>
                          <a:pt x="1623213" y="125968"/>
                        </a:lnTo>
                        <a:lnTo>
                          <a:pt x="1623213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16" name="Graphic 19">
                  <a:extLst>
                    <a:ext uri="{FF2B5EF4-FFF2-40B4-BE49-F238E27FC236}">
                      <a16:creationId xmlns:a16="http://schemas.microsoft.com/office/drawing/2014/main" xmlns="" id="{4938A2D3-0115-EDA3-6796-AAF0A21C7A1D}"/>
                    </a:ext>
                  </a:extLst>
                </p:cNvPr>
                <p:cNvGrpSpPr/>
                <p:nvPr/>
              </p:nvGrpSpPr>
              <p:grpSpPr>
                <a:xfrm>
                  <a:off x="8826068" y="2927433"/>
                  <a:ext cx="1596486" cy="125937"/>
                  <a:chOff x="8826068" y="2927433"/>
                  <a:chExt cx="1596486" cy="125937"/>
                </a:xfrm>
              </p:grpSpPr>
              <p:sp>
                <p:nvSpPr>
                  <p:cNvPr id="147" name="Freeform 146">
                    <a:extLst>
                      <a:ext uri="{FF2B5EF4-FFF2-40B4-BE49-F238E27FC236}">
                        <a16:creationId xmlns:a16="http://schemas.microsoft.com/office/drawing/2014/main" xmlns="" id="{E912A14B-16C9-EA51-43B3-6CA5095E66F0}"/>
                      </a:ext>
                    </a:extLst>
                  </p:cNvPr>
                  <p:cNvSpPr/>
                  <p:nvPr/>
                </p:nvSpPr>
                <p:spPr>
                  <a:xfrm>
                    <a:off x="8826068" y="2927433"/>
                    <a:ext cx="1596486" cy="125937"/>
                  </a:xfrm>
                  <a:custGeom>
                    <a:avLst/>
                    <a:gdLst>
                      <a:gd name="connsiteX0" fmla="*/ 122 w 1596486"/>
                      <a:gd name="connsiteY0" fmla="*/ 30 h 125937"/>
                      <a:gd name="connsiteX1" fmla="*/ 1596608 w 1596486"/>
                      <a:gd name="connsiteY1" fmla="*/ 30 h 125937"/>
                      <a:gd name="connsiteX2" fmla="*/ 1596608 w 1596486"/>
                      <a:gd name="connsiteY2" fmla="*/ 30 h 125937"/>
                      <a:gd name="connsiteX3" fmla="*/ 1596608 w 1596486"/>
                      <a:gd name="connsiteY3" fmla="*/ 125968 h 125937"/>
                      <a:gd name="connsiteX4" fmla="*/ 1596608 w 1596486"/>
                      <a:gd name="connsiteY4" fmla="*/ 125968 h 125937"/>
                      <a:gd name="connsiteX5" fmla="*/ 122 w 1596486"/>
                      <a:gd name="connsiteY5" fmla="*/ 125968 h 125937"/>
                      <a:gd name="connsiteX6" fmla="*/ 122 w 1596486"/>
                      <a:gd name="connsiteY6" fmla="*/ 125968 h 125937"/>
                      <a:gd name="connsiteX7" fmla="*/ 122 w 1596486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96486" h="125937">
                        <a:moveTo>
                          <a:pt x="122" y="30"/>
                        </a:moveTo>
                        <a:lnTo>
                          <a:pt x="1596608" y="30"/>
                        </a:lnTo>
                        <a:lnTo>
                          <a:pt x="1596608" y="30"/>
                        </a:lnTo>
                        <a:lnTo>
                          <a:pt x="1596608" y="125968"/>
                        </a:lnTo>
                        <a:lnTo>
                          <a:pt x="1596608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48" name="Freeform 147">
                    <a:extLst>
                      <a:ext uri="{FF2B5EF4-FFF2-40B4-BE49-F238E27FC236}">
                        <a16:creationId xmlns:a16="http://schemas.microsoft.com/office/drawing/2014/main" xmlns="" id="{0B6992CB-1721-FA64-3FF3-C0FC75A4F397}"/>
                      </a:ext>
                    </a:extLst>
                  </p:cNvPr>
                  <p:cNvSpPr/>
                  <p:nvPr/>
                </p:nvSpPr>
                <p:spPr>
                  <a:xfrm>
                    <a:off x="8826068" y="2927433"/>
                    <a:ext cx="1596486" cy="125937"/>
                  </a:xfrm>
                  <a:custGeom>
                    <a:avLst/>
                    <a:gdLst>
                      <a:gd name="connsiteX0" fmla="*/ 122 w 1596486"/>
                      <a:gd name="connsiteY0" fmla="*/ 30 h 125937"/>
                      <a:gd name="connsiteX1" fmla="*/ 1596608 w 1596486"/>
                      <a:gd name="connsiteY1" fmla="*/ 30 h 125937"/>
                      <a:gd name="connsiteX2" fmla="*/ 1596608 w 1596486"/>
                      <a:gd name="connsiteY2" fmla="*/ 30 h 125937"/>
                      <a:gd name="connsiteX3" fmla="*/ 1596608 w 1596486"/>
                      <a:gd name="connsiteY3" fmla="*/ 125968 h 125937"/>
                      <a:gd name="connsiteX4" fmla="*/ 1596608 w 1596486"/>
                      <a:gd name="connsiteY4" fmla="*/ 125968 h 125937"/>
                      <a:gd name="connsiteX5" fmla="*/ 122 w 1596486"/>
                      <a:gd name="connsiteY5" fmla="*/ 125968 h 125937"/>
                      <a:gd name="connsiteX6" fmla="*/ 122 w 1596486"/>
                      <a:gd name="connsiteY6" fmla="*/ 125968 h 125937"/>
                      <a:gd name="connsiteX7" fmla="*/ 122 w 1596486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96486" h="125937">
                        <a:moveTo>
                          <a:pt x="122" y="30"/>
                        </a:moveTo>
                        <a:lnTo>
                          <a:pt x="1596608" y="30"/>
                        </a:lnTo>
                        <a:lnTo>
                          <a:pt x="1596608" y="30"/>
                        </a:lnTo>
                        <a:lnTo>
                          <a:pt x="1596608" y="125968"/>
                        </a:lnTo>
                        <a:lnTo>
                          <a:pt x="1596608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17" name="Graphic 19">
                  <a:extLst>
                    <a:ext uri="{FF2B5EF4-FFF2-40B4-BE49-F238E27FC236}">
                      <a16:creationId xmlns:a16="http://schemas.microsoft.com/office/drawing/2014/main" xmlns="" id="{ABE2A210-7E6C-DCE5-1AEE-E0B9EFEDD5CB}"/>
                    </a:ext>
                  </a:extLst>
                </p:cNvPr>
                <p:cNvGrpSpPr/>
                <p:nvPr/>
              </p:nvGrpSpPr>
              <p:grpSpPr>
                <a:xfrm>
                  <a:off x="8826068" y="3107342"/>
                  <a:ext cx="1968995" cy="125944"/>
                  <a:chOff x="8826068" y="3107342"/>
                  <a:chExt cx="1968995" cy="125944"/>
                </a:xfrm>
              </p:grpSpPr>
              <p:sp>
                <p:nvSpPr>
                  <p:cNvPr id="145" name="Freeform 144">
                    <a:extLst>
                      <a:ext uri="{FF2B5EF4-FFF2-40B4-BE49-F238E27FC236}">
                        <a16:creationId xmlns:a16="http://schemas.microsoft.com/office/drawing/2014/main" xmlns="" id="{89EDAEA4-5DB1-417F-F09E-7A12DF150A43}"/>
                      </a:ext>
                    </a:extLst>
                  </p:cNvPr>
                  <p:cNvSpPr/>
                  <p:nvPr/>
                </p:nvSpPr>
                <p:spPr>
                  <a:xfrm>
                    <a:off x="8826068" y="3107342"/>
                    <a:ext cx="1968995" cy="125944"/>
                  </a:xfrm>
                  <a:custGeom>
                    <a:avLst/>
                    <a:gdLst>
                      <a:gd name="connsiteX0" fmla="*/ 122 w 1968995"/>
                      <a:gd name="connsiteY0" fmla="*/ 30 h 125944"/>
                      <a:gd name="connsiteX1" fmla="*/ 1969118 w 1968995"/>
                      <a:gd name="connsiteY1" fmla="*/ 30 h 125944"/>
                      <a:gd name="connsiteX2" fmla="*/ 1969118 w 1968995"/>
                      <a:gd name="connsiteY2" fmla="*/ 30 h 125944"/>
                      <a:gd name="connsiteX3" fmla="*/ 1969118 w 1968995"/>
                      <a:gd name="connsiteY3" fmla="*/ 125975 h 125944"/>
                      <a:gd name="connsiteX4" fmla="*/ 1969118 w 1968995"/>
                      <a:gd name="connsiteY4" fmla="*/ 125975 h 125944"/>
                      <a:gd name="connsiteX5" fmla="*/ 122 w 1968995"/>
                      <a:gd name="connsiteY5" fmla="*/ 125975 h 125944"/>
                      <a:gd name="connsiteX6" fmla="*/ 122 w 1968995"/>
                      <a:gd name="connsiteY6" fmla="*/ 125975 h 125944"/>
                      <a:gd name="connsiteX7" fmla="*/ 122 w 1968995"/>
                      <a:gd name="connsiteY7" fmla="*/ 30 h 125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68995" h="125944">
                        <a:moveTo>
                          <a:pt x="122" y="30"/>
                        </a:moveTo>
                        <a:lnTo>
                          <a:pt x="1969118" y="30"/>
                        </a:lnTo>
                        <a:lnTo>
                          <a:pt x="1969118" y="30"/>
                        </a:lnTo>
                        <a:lnTo>
                          <a:pt x="1969118" y="125975"/>
                        </a:lnTo>
                        <a:lnTo>
                          <a:pt x="1969118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46" name="Freeform 145">
                    <a:extLst>
                      <a:ext uri="{FF2B5EF4-FFF2-40B4-BE49-F238E27FC236}">
                        <a16:creationId xmlns:a16="http://schemas.microsoft.com/office/drawing/2014/main" xmlns="" id="{459B7A87-9A2D-4FD1-5248-3B3074AEC032}"/>
                      </a:ext>
                    </a:extLst>
                  </p:cNvPr>
                  <p:cNvSpPr/>
                  <p:nvPr/>
                </p:nvSpPr>
                <p:spPr>
                  <a:xfrm>
                    <a:off x="8826068" y="3107342"/>
                    <a:ext cx="1968995" cy="125944"/>
                  </a:xfrm>
                  <a:custGeom>
                    <a:avLst/>
                    <a:gdLst>
                      <a:gd name="connsiteX0" fmla="*/ 122 w 1968995"/>
                      <a:gd name="connsiteY0" fmla="*/ 30 h 125944"/>
                      <a:gd name="connsiteX1" fmla="*/ 1969118 w 1968995"/>
                      <a:gd name="connsiteY1" fmla="*/ 30 h 125944"/>
                      <a:gd name="connsiteX2" fmla="*/ 1969118 w 1968995"/>
                      <a:gd name="connsiteY2" fmla="*/ 30 h 125944"/>
                      <a:gd name="connsiteX3" fmla="*/ 1969118 w 1968995"/>
                      <a:gd name="connsiteY3" fmla="*/ 125975 h 125944"/>
                      <a:gd name="connsiteX4" fmla="*/ 1969118 w 1968995"/>
                      <a:gd name="connsiteY4" fmla="*/ 125975 h 125944"/>
                      <a:gd name="connsiteX5" fmla="*/ 122 w 1968995"/>
                      <a:gd name="connsiteY5" fmla="*/ 125975 h 125944"/>
                      <a:gd name="connsiteX6" fmla="*/ 122 w 1968995"/>
                      <a:gd name="connsiteY6" fmla="*/ 125975 h 125944"/>
                      <a:gd name="connsiteX7" fmla="*/ 122 w 1968995"/>
                      <a:gd name="connsiteY7" fmla="*/ 30 h 125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68995" h="125944">
                        <a:moveTo>
                          <a:pt x="122" y="30"/>
                        </a:moveTo>
                        <a:lnTo>
                          <a:pt x="1969118" y="30"/>
                        </a:lnTo>
                        <a:lnTo>
                          <a:pt x="1969118" y="30"/>
                        </a:lnTo>
                        <a:lnTo>
                          <a:pt x="1969118" y="125975"/>
                        </a:lnTo>
                        <a:lnTo>
                          <a:pt x="1969118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18" name="Graphic 19">
                  <a:extLst>
                    <a:ext uri="{FF2B5EF4-FFF2-40B4-BE49-F238E27FC236}">
                      <a16:creationId xmlns:a16="http://schemas.microsoft.com/office/drawing/2014/main" xmlns="" id="{5694504E-091D-76F0-2934-FCDD471A4432}"/>
                    </a:ext>
                  </a:extLst>
                </p:cNvPr>
                <p:cNvGrpSpPr/>
                <p:nvPr/>
              </p:nvGrpSpPr>
              <p:grpSpPr>
                <a:xfrm>
                  <a:off x="8826068" y="3287258"/>
                  <a:ext cx="1729524" cy="125937"/>
                  <a:chOff x="8826068" y="3287258"/>
                  <a:chExt cx="1729524" cy="125937"/>
                </a:xfrm>
              </p:grpSpPr>
              <p:sp>
                <p:nvSpPr>
                  <p:cNvPr id="143" name="Freeform 142">
                    <a:extLst>
                      <a:ext uri="{FF2B5EF4-FFF2-40B4-BE49-F238E27FC236}">
                        <a16:creationId xmlns:a16="http://schemas.microsoft.com/office/drawing/2014/main" xmlns="" id="{C4CFAC0F-9B52-6CE7-44BA-75E18512CB73}"/>
                      </a:ext>
                    </a:extLst>
                  </p:cNvPr>
                  <p:cNvSpPr/>
                  <p:nvPr/>
                </p:nvSpPr>
                <p:spPr>
                  <a:xfrm>
                    <a:off x="8826068" y="3287258"/>
                    <a:ext cx="1729524" cy="125937"/>
                  </a:xfrm>
                  <a:custGeom>
                    <a:avLst/>
                    <a:gdLst>
                      <a:gd name="connsiteX0" fmla="*/ 122 w 1729524"/>
                      <a:gd name="connsiteY0" fmla="*/ 30 h 125937"/>
                      <a:gd name="connsiteX1" fmla="*/ 1729646 w 1729524"/>
                      <a:gd name="connsiteY1" fmla="*/ 30 h 125937"/>
                      <a:gd name="connsiteX2" fmla="*/ 1729646 w 1729524"/>
                      <a:gd name="connsiteY2" fmla="*/ 30 h 125937"/>
                      <a:gd name="connsiteX3" fmla="*/ 1729646 w 1729524"/>
                      <a:gd name="connsiteY3" fmla="*/ 125968 h 125937"/>
                      <a:gd name="connsiteX4" fmla="*/ 1729646 w 1729524"/>
                      <a:gd name="connsiteY4" fmla="*/ 125968 h 125937"/>
                      <a:gd name="connsiteX5" fmla="*/ 122 w 1729524"/>
                      <a:gd name="connsiteY5" fmla="*/ 125968 h 125937"/>
                      <a:gd name="connsiteX6" fmla="*/ 122 w 1729524"/>
                      <a:gd name="connsiteY6" fmla="*/ 125968 h 125937"/>
                      <a:gd name="connsiteX7" fmla="*/ 122 w 1729524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29524" h="125937">
                        <a:moveTo>
                          <a:pt x="122" y="30"/>
                        </a:moveTo>
                        <a:lnTo>
                          <a:pt x="1729646" y="30"/>
                        </a:lnTo>
                        <a:lnTo>
                          <a:pt x="1729646" y="30"/>
                        </a:lnTo>
                        <a:lnTo>
                          <a:pt x="1729646" y="125968"/>
                        </a:lnTo>
                        <a:lnTo>
                          <a:pt x="1729646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44" name="Freeform 143">
                    <a:extLst>
                      <a:ext uri="{FF2B5EF4-FFF2-40B4-BE49-F238E27FC236}">
                        <a16:creationId xmlns:a16="http://schemas.microsoft.com/office/drawing/2014/main" xmlns="" id="{E2C8DF7B-F978-FD99-DE95-48C66A31C8C5}"/>
                      </a:ext>
                    </a:extLst>
                  </p:cNvPr>
                  <p:cNvSpPr/>
                  <p:nvPr/>
                </p:nvSpPr>
                <p:spPr>
                  <a:xfrm>
                    <a:off x="8826068" y="3287258"/>
                    <a:ext cx="1729524" cy="125937"/>
                  </a:xfrm>
                  <a:custGeom>
                    <a:avLst/>
                    <a:gdLst>
                      <a:gd name="connsiteX0" fmla="*/ 122 w 1729524"/>
                      <a:gd name="connsiteY0" fmla="*/ 30 h 125937"/>
                      <a:gd name="connsiteX1" fmla="*/ 1729646 w 1729524"/>
                      <a:gd name="connsiteY1" fmla="*/ 30 h 125937"/>
                      <a:gd name="connsiteX2" fmla="*/ 1729646 w 1729524"/>
                      <a:gd name="connsiteY2" fmla="*/ 30 h 125937"/>
                      <a:gd name="connsiteX3" fmla="*/ 1729646 w 1729524"/>
                      <a:gd name="connsiteY3" fmla="*/ 125968 h 125937"/>
                      <a:gd name="connsiteX4" fmla="*/ 1729646 w 1729524"/>
                      <a:gd name="connsiteY4" fmla="*/ 125968 h 125937"/>
                      <a:gd name="connsiteX5" fmla="*/ 122 w 1729524"/>
                      <a:gd name="connsiteY5" fmla="*/ 125968 h 125937"/>
                      <a:gd name="connsiteX6" fmla="*/ 122 w 1729524"/>
                      <a:gd name="connsiteY6" fmla="*/ 125968 h 125937"/>
                      <a:gd name="connsiteX7" fmla="*/ 122 w 1729524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29524" h="125937">
                        <a:moveTo>
                          <a:pt x="122" y="30"/>
                        </a:moveTo>
                        <a:lnTo>
                          <a:pt x="1729646" y="30"/>
                        </a:lnTo>
                        <a:lnTo>
                          <a:pt x="1729646" y="30"/>
                        </a:lnTo>
                        <a:lnTo>
                          <a:pt x="1729646" y="125968"/>
                        </a:lnTo>
                        <a:lnTo>
                          <a:pt x="1729646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19" name="Graphic 19">
                  <a:extLst>
                    <a:ext uri="{FF2B5EF4-FFF2-40B4-BE49-F238E27FC236}">
                      <a16:creationId xmlns:a16="http://schemas.microsoft.com/office/drawing/2014/main" xmlns="" id="{43E681B6-ABF0-9224-7BC0-0AF12FB4BE21}"/>
                    </a:ext>
                  </a:extLst>
                </p:cNvPr>
                <p:cNvGrpSpPr/>
                <p:nvPr/>
              </p:nvGrpSpPr>
              <p:grpSpPr>
                <a:xfrm>
                  <a:off x="8826068" y="3467175"/>
                  <a:ext cx="1170752" cy="125937"/>
                  <a:chOff x="8826068" y="3467175"/>
                  <a:chExt cx="1170752" cy="125937"/>
                </a:xfrm>
              </p:grpSpPr>
              <p:sp>
                <p:nvSpPr>
                  <p:cNvPr id="141" name="Freeform 140">
                    <a:extLst>
                      <a:ext uri="{FF2B5EF4-FFF2-40B4-BE49-F238E27FC236}">
                        <a16:creationId xmlns:a16="http://schemas.microsoft.com/office/drawing/2014/main" xmlns="" id="{1D184B87-7D8C-6627-189A-CFC1C64514E6}"/>
                      </a:ext>
                    </a:extLst>
                  </p:cNvPr>
                  <p:cNvSpPr/>
                  <p:nvPr/>
                </p:nvSpPr>
                <p:spPr>
                  <a:xfrm>
                    <a:off x="8826068" y="3467175"/>
                    <a:ext cx="1170752" cy="125937"/>
                  </a:xfrm>
                  <a:custGeom>
                    <a:avLst/>
                    <a:gdLst>
                      <a:gd name="connsiteX0" fmla="*/ 122 w 1170752"/>
                      <a:gd name="connsiteY0" fmla="*/ 30 h 125937"/>
                      <a:gd name="connsiteX1" fmla="*/ 1170875 w 1170752"/>
                      <a:gd name="connsiteY1" fmla="*/ 30 h 125937"/>
                      <a:gd name="connsiteX2" fmla="*/ 1170875 w 1170752"/>
                      <a:gd name="connsiteY2" fmla="*/ 30 h 125937"/>
                      <a:gd name="connsiteX3" fmla="*/ 1170875 w 1170752"/>
                      <a:gd name="connsiteY3" fmla="*/ 125968 h 125937"/>
                      <a:gd name="connsiteX4" fmla="*/ 1170875 w 1170752"/>
                      <a:gd name="connsiteY4" fmla="*/ 125968 h 125937"/>
                      <a:gd name="connsiteX5" fmla="*/ 122 w 1170752"/>
                      <a:gd name="connsiteY5" fmla="*/ 125968 h 125937"/>
                      <a:gd name="connsiteX6" fmla="*/ 122 w 1170752"/>
                      <a:gd name="connsiteY6" fmla="*/ 125968 h 125937"/>
                      <a:gd name="connsiteX7" fmla="*/ 122 w 1170752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70752" h="125937">
                        <a:moveTo>
                          <a:pt x="122" y="30"/>
                        </a:moveTo>
                        <a:lnTo>
                          <a:pt x="1170875" y="30"/>
                        </a:lnTo>
                        <a:lnTo>
                          <a:pt x="1170875" y="30"/>
                        </a:lnTo>
                        <a:lnTo>
                          <a:pt x="1170875" y="125968"/>
                        </a:lnTo>
                        <a:lnTo>
                          <a:pt x="1170875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42" name="Freeform 141">
                    <a:extLst>
                      <a:ext uri="{FF2B5EF4-FFF2-40B4-BE49-F238E27FC236}">
                        <a16:creationId xmlns:a16="http://schemas.microsoft.com/office/drawing/2014/main" xmlns="" id="{09833082-159E-4CC2-02FE-0C8B134D9544}"/>
                      </a:ext>
                    </a:extLst>
                  </p:cNvPr>
                  <p:cNvSpPr/>
                  <p:nvPr/>
                </p:nvSpPr>
                <p:spPr>
                  <a:xfrm>
                    <a:off x="8826068" y="3467175"/>
                    <a:ext cx="1170752" cy="125937"/>
                  </a:xfrm>
                  <a:custGeom>
                    <a:avLst/>
                    <a:gdLst>
                      <a:gd name="connsiteX0" fmla="*/ 122 w 1170752"/>
                      <a:gd name="connsiteY0" fmla="*/ 30 h 125937"/>
                      <a:gd name="connsiteX1" fmla="*/ 1170875 w 1170752"/>
                      <a:gd name="connsiteY1" fmla="*/ 30 h 125937"/>
                      <a:gd name="connsiteX2" fmla="*/ 1170875 w 1170752"/>
                      <a:gd name="connsiteY2" fmla="*/ 30 h 125937"/>
                      <a:gd name="connsiteX3" fmla="*/ 1170875 w 1170752"/>
                      <a:gd name="connsiteY3" fmla="*/ 125968 h 125937"/>
                      <a:gd name="connsiteX4" fmla="*/ 1170875 w 1170752"/>
                      <a:gd name="connsiteY4" fmla="*/ 125968 h 125937"/>
                      <a:gd name="connsiteX5" fmla="*/ 122 w 1170752"/>
                      <a:gd name="connsiteY5" fmla="*/ 125968 h 125937"/>
                      <a:gd name="connsiteX6" fmla="*/ 122 w 1170752"/>
                      <a:gd name="connsiteY6" fmla="*/ 125968 h 125937"/>
                      <a:gd name="connsiteX7" fmla="*/ 122 w 1170752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70752" h="125937">
                        <a:moveTo>
                          <a:pt x="122" y="30"/>
                        </a:moveTo>
                        <a:lnTo>
                          <a:pt x="1170875" y="30"/>
                        </a:lnTo>
                        <a:lnTo>
                          <a:pt x="1170875" y="30"/>
                        </a:lnTo>
                        <a:lnTo>
                          <a:pt x="1170875" y="125968"/>
                        </a:lnTo>
                        <a:lnTo>
                          <a:pt x="1170875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20" name="Graphic 19">
                  <a:extLst>
                    <a:ext uri="{FF2B5EF4-FFF2-40B4-BE49-F238E27FC236}">
                      <a16:creationId xmlns:a16="http://schemas.microsoft.com/office/drawing/2014/main" xmlns="" id="{51AD3D6B-6346-80BD-40FE-CAFAA6B82681}"/>
                    </a:ext>
                  </a:extLst>
                </p:cNvPr>
                <p:cNvGrpSpPr/>
                <p:nvPr/>
              </p:nvGrpSpPr>
              <p:grpSpPr>
                <a:xfrm>
                  <a:off x="8826068" y="3647084"/>
                  <a:ext cx="1809345" cy="125937"/>
                  <a:chOff x="8826068" y="3647084"/>
                  <a:chExt cx="1809345" cy="125937"/>
                </a:xfrm>
              </p:grpSpPr>
              <p:sp>
                <p:nvSpPr>
                  <p:cNvPr id="139" name="Freeform 138">
                    <a:extLst>
                      <a:ext uri="{FF2B5EF4-FFF2-40B4-BE49-F238E27FC236}">
                        <a16:creationId xmlns:a16="http://schemas.microsoft.com/office/drawing/2014/main" xmlns="" id="{63C8D859-E7A9-D006-2310-4C7E3F878E55}"/>
                      </a:ext>
                    </a:extLst>
                  </p:cNvPr>
                  <p:cNvSpPr/>
                  <p:nvPr/>
                </p:nvSpPr>
                <p:spPr>
                  <a:xfrm>
                    <a:off x="8826068" y="3647084"/>
                    <a:ext cx="1809345" cy="125937"/>
                  </a:xfrm>
                  <a:custGeom>
                    <a:avLst/>
                    <a:gdLst>
                      <a:gd name="connsiteX0" fmla="*/ 122 w 1809345"/>
                      <a:gd name="connsiteY0" fmla="*/ 30 h 125937"/>
                      <a:gd name="connsiteX1" fmla="*/ 1809468 w 1809345"/>
                      <a:gd name="connsiteY1" fmla="*/ 30 h 125937"/>
                      <a:gd name="connsiteX2" fmla="*/ 1809468 w 1809345"/>
                      <a:gd name="connsiteY2" fmla="*/ 30 h 125937"/>
                      <a:gd name="connsiteX3" fmla="*/ 1809468 w 1809345"/>
                      <a:gd name="connsiteY3" fmla="*/ 125968 h 125937"/>
                      <a:gd name="connsiteX4" fmla="*/ 1809468 w 1809345"/>
                      <a:gd name="connsiteY4" fmla="*/ 125968 h 125937"/>
                      <a:gd name="connsiteX5" fmla="*/ 122 w 1809345"/>
                      <a:gd name="connsiteY5" fmla="*/ 125968 h 125937"/>
                      <a:gd name="connsiteX6" fmla="*/ 122 w 1809345"/>
                      <a:gd name="connsiteY6" fmla="*/ 125968 h 125937"/>
                      <a:gd name="connsiteX7" fmla="*/ 122 w 1809345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9345" h="125937">
                        <a:moveTo>
                          <a:pt x="122" y="30"/>
                        </a:moveTo>
                        <a:lnTo>
                          <a:pt x="1809468" y="30"/>
                        </a:lnTo>
                        <a:lnTo>
                          <a:pt x="1809468" y="30"/>
                        </a:lnTo>
                        <a:lnTo>
                          <a:pt x="1809468" y="125968"/>
                        </a:lnTo>
                        <a:lnTo>
                          <a:pt x="1809468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40" name="Freeform 139">
                    <a:extLst>
                      <a:ext uri="{FF2B5EF4-FFF2-40B4-BE49-F238E27FC236}">
                        <a16:creationId xmlns:a16="http://schemas.microsoft.com/office/drawing/2014/main" xmlns="" id="{7E11F24D-014B-6A59-6A29-CA621D47BFD2}"/>
                      </a:ext>
                    </a:extLst>
                  </p:cNvPr>
                  <p:cNvSpPr/>
                  <p:nvPr/>
                </p:nvSpPr>
                <p:spPr>
                  <a:xfrm>
                    <a:off x="8826068" y="3647084"/>
                    <a:ext cx="1809345" cy="125937"/>
                  </a:xfrm>
                  <a:custGeom>
                    <a:avLst/>
                    <a:gdLst>
                      <a:gd name="connsiteX0" fmla="*/ 122 w 1809345"/>
                      <a:gd name="connsiteY0" fmla="*/ 30 h 125937"/>
                      <a:gd name="connsiteX1" fmla="*/ 1809468 w 1809345"/>
                      <a:gd name="connsiteY1" fmla="*/ 30 h 125937"/>
                      <a:gd name="connsiteX2" fmla="*/ 1809468 w 1809345"/>
                      <a:gd name="connsiteY2" fmla="*/ 30 h 125937"/>
                      <a:gd name="connsiteX3" fmla="*/ 1809468 w 1809345"/>
                      <a:gd name="connsiteY3" fmla="*/ 125968 h 125937"/>
                      <a:gd name="connsiteX4" fmla="*/ 1809468 w 1809345"/>
                      <a:gd name="connsiteY4" fmla="*/ 125968 h 125937"/>
                      <a:gd name="connsiteX5" fmla="*/ 122 w 1809345"/>
                      <a:gd name="connsiteY5" fmla="*/ 125968 h 125937"/>
                      <a:gd name="connsiteX6" fmla="*/ 122 w 1809345"/>
                      <a:gd name="connsiteY6" fmla="*/ 125968 h 125937"/>
                      <a:gd name="connsiteX7" fmla="*/ 122 w 1809345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9345" h="125937">
                        <a:moveTo>
                          <a:pt x="122" y="30"/>
                        </a:moveTo>
                        <a:lnTo>
                          <a:pt x="1809468" y="30"/>
                        </a:lnTo>
                        <a:lnTo>
                          <a:pt x="1809468" y="30"/>
                        </a:lnTo>
                        <a:lnTo>
                          <a:pt x="1809468" y="125968"/>
                        </a:lnTo>
                        <a:lnTo>
                          <a:pt x="1809468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21" name="Graphic 19">
                  <a:extLst>
                    <a:ext uri="{FF2B5EF4-FFF2-40B4-BE49-F238E27FC236}">
                      <a16:creationId xmlns:a16="http://schemas.microsoft.com/office/drawing/2014/main" xmlns="" id="{6AFF4DDE-294D-FC0A-CE6F-C0B3C50DD6A4}"/>
                    </a:ext>
                  </a:extLst>
                </p:cNvPr>
                <p:cNvGrpSpPr/>
                <p:nvPr/>
              </p:nvGrpSpPr>
              <p:grpSpPr>
                <a:xfrm>
                  <a:off x="8826068" y="3827000"/>
                  <a:ext cx="1676307" cy="125937"/>
                  <a:chOff x="8826068" y="3827000"/>
                  <a:chExt cx="1676307" cy="125937"/>
                </a:xfrm>
              </p:grpSpPr>
              <p:sp>
                <p:nvSpPr>
                  <p:cNvPr id="137" name="Freeform 136">
                    <a:extLst>
                      <a:ext uri="{FF2B5EF4-FFF2-40B4-BE49-F238E27FC236}">
                        <a16:creationId xmlns:a16="http://schemas.microsoft.com/office/drawing/2014/main" xmlns="" id="{D1E5C393-1AA1-917F-5BB9-7775DE63F4CA}"/>
                      </a:ext>
                    </a:extLst>
                  </p:cNvPr>
                  <p:cNvSpPr/>
                  <p:nvPr/>
                </p:nvSpPr>
                <p:spPr>
                  <a:xfrm>
                    <a:off x="8826068" y="3827000"/>
                    <a:ext cx="1676307" cy="125937"/>
                  </a:xfrm>
                  <a:custGeom>
                    <a:avLst/>
                    <a:gdLst>
                      <a:gd name="connsiteX0" fmla="*/ 122 w 1676307"/>
                      <a:gd name="connsiteY0" fmla="*/ 30 h 125937"/>
                      <a:gd name="connsiteX1" fmla="*/ 1676430 w 1676307"/>
                      <a:gd name="connsiteY1" fmla="*/ 30 h 125937"/>
                      <a:gd name="connsiteX2" fmla="*/ 1676430 w 1676307"/>
                      <a:gd name="connsiteY2" fmla="*/ 30 h 125937"/>
                      <a:gd name="connsiteX3" fmla="*/ 1676430 w 1676307"/>
                      <a:gd name="connsiteY3" fmla="*/ 125968 h 125937"/>
                      <a:gd name="connsiteX4" fmla="*/ 1676430 w 1676307"/>
                      <a:gd name="connsiteY4" fmla="*/ 125968 h 125937"/>
                      <a:gd name="connsiteX5" fmla="*/ 122 w 1676307"/>
                      <a:gd name="connsiteY5" fmla="*/ 125968 h 125937"/>
                      <a:gd name="connsiteX6" fmla="*/ 122 w 1676307"/>
                      <a:gd name="connsiteY6" fmla="*/ 125968 h 125937"/>
                      <a:gd name="connsiteX7" fmla="*/ 122 w 1676307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76307" h="125937">
                        <a:moveTo>
                          <a:pt x="122" y="30"/>
                        </a:moveTo>
                        <a:lnTo>
                          <a:pt x="1676430" y="30"/>
                        </a:lnTo>
                        <a:lnTo>
                          <a:pt x="1676430" y="30"/>
                        </a:lnTo>
                        <a:lnTo>
                          <a:pt x="1676430" y="125968"/>
                        </a:lnTo>
                        <a:lnTo>
                          <a:pt x="1676430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38" name="Freeform 137">
                    <a:extLst>
                      <a:ext uri="{FF2B5EF4-FFF2-40B4-BE49-F238E27FC236}">
                        <a16:creationId xmlns:a16="http://schemas.microsoft.com/office/drawing/2014/main" xmlns="" id="{E397526B-0EF3-8AD1-48E0-63DF234DFC71}"/>
                      </a:ext>
                    </a:extLst>
                  </p:cNvPr>
                  <p:cNvSpPr/>
                  <p:nvPr/>
                </p:nvSpPr>
                <p:spPr>
                  <a:xfrm>
                    <a:off x="8826068" y="3827000"/>
                    <a:ext cx="1676307" cy="125937"/>
                  </a:xfrm>
                  <a:custGeom>
                    <a:avLst/>
                    <a:gdLst>
                      <a:gd name="connsiteX0" fmla="*/ 122 w 1676307"/>
                      <a:gd name="connsiteY0" fmla="*/ 30 h 125937"/>
                      <a:gd name="connsiteX1" fmla="*/ 1676430 w 1676307"/>
                      <a:gd name="connsiteY1" fmla="*/ 30 h 125937"/>
                      <a:gd name="connsiteX2" fmla="*/ 1676430 w 1676307"/>
                      <a:gd name="connsiteY2" fmla="*/ 30 h 125937"/>
                      <a:gd name="connsiteX3" fmla="*/ 1676430 w 1676307"/>
                      <a:gd name="connsiteY3" fmla="*/ 125968 h 125937"/>
                      <a:gd name="connsiteX4" fmla="*/ 1676430 w 1676307"/>
                      <a:gd name="connsiteY4" fmla="*/ 125968 h 125937"/>
                      <a:gd name="connsiteX5" fmla="*/ 122 w 1676307"/>
                      <a:gd name="connsiteY5" fmla="*/ 125968 h 125937"/>
                      <a:gd name="connsiteX6" fmla="*/ 122 w 1676307"/>
                      <a:gd name="connsiteY6" fmla="*/ 125968 h 125937"/>
                      <a:gd name="connsiteX7" fmla="*/ 122 w 1676307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76307" h="125937">
                        <a:moveTo>
                          <a:pt x="122" y="30"/>
                        </a:moveTo>
                        <a:lnTo>
                          <a:pt x="1676430" y="30"/>
                        </a:lnTo>
                        <a:lnTo>
                          <a:pt x="1676430" y="30"/>
                        </a:lnTo>
                        <a:lnTo>
                          <a:pt x="1676430" y="125968"/>
                        </a:lnTo>
                        <a:lnTo>
                          <a:pt x="1676430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22" name="Graphic 19">
                  <a:extLst>
                    <a:ext uri="{FF2B5EF4-FFF2-40B4-BE49-F238E27FC236}">
                      <a16:creationId xmlns:a16="http://schemas.microsoft.com/office/drawing/2014/main" xmlns="" id="{7EAC9025-E6C8-65BB-B4FE-065E1826A927}"/>
                    </a:ext>
                  </a:extLst>
                </p:cNvPr>
                <p:cNvGrpSpPr/>
                <p:nvPr/>
              </p:nvGrpSpPr>
              <p:grpSpPr>
                <a:xfrm>
                  <a:off x="8826068" y="4006909"/>
                  <a:ext cx="7186" cy="125944"/>
                  <a:chOff x="8826068" y="4006909"/>
                  <a:chExt cx="7186" cy="125944"/>
                </a:xfrm>
              </p:grpSpPr>
              <p:sp>
                <p:nvSpPr>
                  <p:cNvPr id="135" name="Freeform 134">
                    <a:extLst>
                      <a:ext uri="{FF2B5EF4-FFF2-40B4-BE49-F238E27FC236}">
                        <a16:creationId xmlns:a16="http://schemas.microsoft.com/office/drawing/2014/main" xmlns="" id="{01B9CDED-68ED-C8AD-949A-39A2983C2610}"/>
                      </a:ext>
                    </a:extLst>
                  </p:cNvPr>
                  <p:cNvSpPr/>
                  <p:nvPr/>
                </p:nvSpPr>
                <p:spPr>
                  <a:xfrm>
                    <a:off x="8826068" y="4006909"/>
                    <a:ext cx="7186" cy="125944"/>
                  </a:xfrm>
                  <a:custGeom>
                    <a:avLst/>
                    <a:gdLst>
                      <a:gd name="connsiteX0" fmla="*/ 122 w 7186"/>
                      <a:gd name="connsiteY0" fmla="*/ 30 h 125944"/>
                      <a:gd name="connsiteX1" fmla="*/ 122 w 7186"/>
                      <a:gd name="connsiteY1" fmla="*/ 30 h 125944"/>
                      <a:gd name="connsiteX2" fmla="*/ 122 w 7186"/>
                      <a:gd name="connsiteY2" fmla="*/ 30 h 125944"/>
                      <a:gd name="connsiteX3" fmla="*/ 122 w 7186"/>
                      <a:gd name="connsiteY3" fmla="*/ 125975 h 125944"/>
                      <a:gd name="connsiteX4" fmla="*/ 122 w 7186"/>
                      <a:gd name="connsiteY4" fmla="*/ 125975 h 125944"/>
                      <a:gd name="connsiteX5" fmla="*/ 122 w 7186"/>
                      <a:gd name="connsiteY5" fmla="*/ 125975 h 125944"/>
                      <a:gd name="connsiteX6" fmla="*/ 122 w 7186"/>
                      <a:gd name="connsiteY6" fmla="*/ 125975 h 125944"/>
                      <a:gd name="connsiteX7" fmla="*/ 122 w 7186"/>
                      <a:gd name="connsiteY7" fmla="*/ 30 h 125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186" h="125944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>
                      <a:alpha val="0"/>
                    </a:srgbClr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36" name="Freeform 135">
                    <a:extLst>
                      <a:ext uri="{FF2B5EF4-FFF2-40B4-BE49-F238E27FC236}">
                        <a16:creationId xmlns:a16="http://schemas.microsoft.com/office/drawing/2014/main" xmlns="" id="{063E7081-1FDC-BB2E-4A35-2740B87BD5B3}"/>
                      </a:ext>
                    </a:extLst>
                  </p:cNvPr>
                  <p:cNvSpPr/>
                  <p:nvPr/>
                </p:nvSpPr>
                <p:spPr>
                  <a:xfrm>
                    <a:off x="8826068" y="4006909"/>
                    <a:ext cx="7186" cy="125944"/>
                  </a:xfrm>
                  <a:custGeom>
                    <a:avLst/>
                    <a:gdLst>
                      <a:gd name="connsiteX0" fmla="*/ 122 w 7186"/>
                      <a:gd name="connsiteY0" fmla="*/ 30 h 125944"/>
                      <a:gd name="connsiteX1" fmla="*/ 122 w 7186"/>
                      <a:gd name="connsiteY1" fmla="*/ 30 h 125944"/>
                      <a:gd name="connsiteX2" fmla="*/ 122 w 7186"/>
                      <a:gd name="connsiteY2" fmla="*/ 30 h 125944"/>
                      <a:gd name="connsiteX3" fmla="*/ 122 w 7186"/>
                      <a:gd name="connsiteY3" fmla="*/ 125975 h 125944"/>
                      <a:gd name="connsiteX4" fmla="*/ 122 w 7186"/>
                      <a:gd name="connsiteY4" fmla="*/ 125975 h 125944"/>
                      <a:gd name="connsiteX5" fmla="*/ 122 w 7186"/>
                      <a:gd name="connsiteY5" fmla="*/ 125975 h 125944"/>
                      <a:gd name="connsiteX6" fmla="*/ 122 w 7186"/>
                      <a:gd name="connsiteY6" fmla="*/ 125975 h 125944"/>
                      <a:gd name="connsiteX7" fmla="*/ 122 w 7186"/>
                      <a:gd name="connsiteY7" fmla="*/ 30 h 125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186" h="125944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23" name="Graphic 19">
                  <a:extLst>
                    <a:ext uri="{FF2B5EF4-FFF2-40B4-BE49-F238E27FC236}">
                      <a16:creationId xmlns:a16="http://schemas.microsoft.com/office/drawing/2014/main" xmlns="" id="{90FAFFAC-0A49-A8DA-A374-ED2F4DB86934}"/>
                    </a:ext>
                  </a:extLst>
                </p:cNvPr>
                <p:cNvGrpSpPr/>
                <p:nvPr/>
              </p:nvGrpSpPr>
              <p:grpSpPr>
                <a:xfrm>
                  <a:off x="8826068" y="4186825"/>
                  <a:ext cx="1729524" cy="125937"/>
                  <a:chOff x="8826068" y="4186825"/>
                  <a:chExt cx="1729524" cy="125937"/>
                </a:xfrm>
              </p:grpSpPr>
              <p:sp>
                <p:nvSpPr>
                  <p:cNvPr id="133" name="Freeform 132">
                    <a:extLst>
                      <a:ext uri="{FF2B5EF4-FFF2-40B4-BE49-F238E27FC236}">
                        <a16:creationId xmlns:a16="http://schemas.microsoft.com/office/drawing/2014/main" xmlns="" id="{7561C3E7-C164-DB37-5A94-55AD566EE831}"/>
                      </a:ext>
                    </a:extLst>
                  </p:cNvPr>
                  <p:cNvSpPr/>
                  <p:nvPr/>
                </p:nvSpPr>
                <p:spPr>
                  <a:xfrm>
                    <a:off x="8826068" y="4186825"/>
                    <a:ext cx="1729524" cy="125937"/>
                  </a:xfrm>
                  <a:custGeom>
                    <a:avLst/>
                    <a:gdLst>
                      <a:gd name="connsiteX0" fmla="*/ 122 w 1729524"/>
                      <a:gd name="connsiteY0" fmla="*/ 30 h 125937"/>
                      <a:gd name="connsiteX1" fmla="*/ 1729646 w 1729524"/>
                      <a:gd name="connsiteY1" fmla="*/ 30 h 125937"/>
                      <a:gd name="connsiteX2" fmla="*/ 1729646 w 1729524"/>
                      <a:gd name="connsiteY2" fmla="*/ 30 h 125937"/>
                      <a:gd name="connsiteX3" fmla="*/ 1729646 w 1729524"/>
                      <a:gd name="connsiteY3" fmla="*/ 125968 h 125937"/>
                      <a:gd name="connsiteX4" fmla="*/ 1729646 w 1729524"/>
                      <a:gd name="connsiteY4" fmla="*/ 125968 h 125937"/>
                      <a:gd name="connsiteX5" fmla="*/ 122 w 1729524"/>
                      <a:gd name="connsiteY5" fmla="*/ 125968 h 125937"/>
                      <a:gd name="connsiteX6" fmla="*/ 122 w 1729524"/>
                      <a:gd name="connsiteY6" fmla="*/ 125968 h 125937"/>
                      <a:gd name="connsiteX7" fmla="*/ 122 w 1729524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29524" h="125937">
                        <a:moveTo>
                          <a:pt x="122" y="30"/>
                        </a:moveTo>
                        <a:lnTo>
                          <a:pt x="1729646" y="30"/>
                        </a:lnTo>
                        <a:lnTo>
                          <a:pt x="1729646" y="30"/>
                        </a:lnTo>
                        <a:lnTo>
                          <a:pt x="1729646" y="125968"/>
                        </a:lnTo>
                        <a:lnTo>
                          <a:pt x="1729646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34" name="Freeform 133">
                    <a:extLst>
                      <a:ext uri="{FF2B5EF4-FFF2-40B4-BE49-F238E27FC236}">
                        <a16:creationId xmlns:a16="http://schemas.microsoft.com/office/drawing/2014/main" xmlns="" id="{F6629D02-6917-2E6B-250D-D3F2BDB95176}"/>
                      </a:ext>
                    </a:extLst>
                  </p:cNvPr>
                  <p:cNvSpPr/>
                  <p:nvPr/>
                </p:nvSpPr>
                <p:spPr>
                  <a:xfrm>
                    <a:off x="8826068" y="4186825"/>
                    <a:ext cx="1729524" cy="125937"/>
                  </a:xfrm>
                  <a:custGeom>
                    <a:avLst/>
                    <a:gdLst>
                      <a:gd name="connsiteX0" fmla="*/ 122 w 1729524"/>
                      <a:gd name="connsiteY0" fmla="*/ 30 h 125937"/>
                      <a:gd name="connsiteX1" fmla="*/ 1729646 w 1729524"/>
                      <a:gd name="connsiteY1" fmla="*/ 30 h 125937"/>
                      <a:gd name="connsiteX2" fmla="*/ 1729646 w 1729524"/>
                      <a:gd name="connsiteY2" fmla="*/ 30 h 125937"/>
                      <a:gd name="connsiteX3" fmla="*/ 1729646 w 1729524"/>
                      <a:gd name="connsiteY3" fmla="*/ 125968 h 125937"/>
                      <a:gd name="connsiteX4" fmla="*/ 1729646 w 1729524"/>
                      <a:gd name="connsiteY4" fmla="*/ 125968 h 125937"/>
                      <a:gd name="connsiteX5" fmla="*/ 122 w 1729524"/>
                      <a:gd name="connsiteY5" fmla="*/ 125968 h 125937"/>
                      <a:gd name="connsiteX6" fmla="*/ 122 w 1729524"/>
                      <a:gd name="connsiteY6" fmla="*/ 125968 h 125937"/>
                      <a:gd name="connsiteX7" fmla="*/ 122 w 1729524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29524" h="125937">
                        <a:moveTo>
                          <a:pt x="122" y="30"/>
                        </a:moveTo>
                        <a:lnTo>
                          <a:pt x="1729646" y="30"/>
                        </a:lnTo>
                        <a:lnTo>
                          <a:pt x="1729646" y="30"/>
                        </a:lnTo>
                        <a:lnTo>
                          <a:pt x="1729646" y="125968"/>
                        </a:lnTo>
                        <a:lnTo>
                          <a:pt x="1729646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24" name="Graphic 19">
                  <a:extLst>
                    <a:ext uri="{FF2B5EF4-FFF2-40B4-BE49-F238E27FC236}">
                      <a16:creationId xmlns:a16="http://schemas.microsoft.com/office/drawing/2014/main" xmlns="" id="{0A998209-24A8-0486-4429-57A9C6F867BF}"/>
                    </a:ext>
                  </a:extLst>
                </p:cNvPr>
                <p:cNvGrpSpPr/>
                <p:nvPr/>
              </p:nvGrpSpPr>
              <p:grpSpPr>
                <a:xfrm>
                  <a:off x="8826068" y="4366741"/>
                  <a:ext cx="2075429" cy="125937"/>
                  <a:chOff x="8826068" y="4366741"/>
                  <a:chExt cx="2075429" cy="125937"/>
                </a:xfrm>
              </p:grpSpPr>
              <p:sp>
                <p:nvSpPr>
                  <p:cNvPr id="131" name="Freeform 130">
                    <a:extLst>
                      <a:ext uri="{FF2B5EF4-FFF2-40B4-BE49-F238E27FC236}">
                        <a16:creationId xmlns:a16="http://schemas.microsoft.com/office/drawing/2014/main" xmlns="" id="{6770D9F2-62E7-38ED-8AA9-BF88FC4ACFAB}"/>
                      </a:ext>
                    </a:extLst>
                  </p:cNvPr>
                  <p:cNvSpPr/>
                  <p:nvPr/>
                </p:nvSpPr>
                <p:spPr>
                  <a:xfrm>
                    <a:off x="8826068" y="4366741"/>
                    <a:ext cx="2075429" cy="125937"/>
                  </a:xfrm>
                  <a:custGeom>
                    <a:avLst/>
                    <a:gdLst>
                      <a:gd name="connsiteX0" fmla="*/ 122 w 2075429"/>
                      <a:gd name="connsiteY0" fmla="*/ 30 h 125937"/>
                      <a:gd name="connsiteX1" fmla="*/ 2075551 w 2075429"/>
                      <a:gd name="connsiteY1" fmla="*/ 30 h 125937"/>
                      <a:gd name="connsiteX2" fmla="*/ 2075551 w 2075429"/>
                      <a:gd name="connsiteY2" fmla="*/ 30 h 125937"/>
                      <a:gd name="connsiteX3" fmla="*/ 2075551 w 2075429"/>
                      <a:gd name="connsiteY3" fmla="*/ 125968 h 125937"/>
                      <a:gd name="connsiteX4" fmla="*/ 2075551 w 2075429"/>
                      <a:gd name="connsiteY4" fmla="*/ 125968 h 125937"/>
                      <a:gd name="connsiteX5" fmla="*/ 122 w 2075429"/>
                      <a:gd name="connsiteY5" fmla="*/ 125968 h 125937"/>
                      <a:gd name="connsiteX6" fmla="*/ 122 w 2075429"/>
                      <a:gd name="connsiteY6" fmla="*/ 125968 h 125937"/>
                      <a:gd name="connsiteX7" fmla="*/ 122 w 2075429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75429" h="125937">
                        <a:moveTo>
                          <a:pt x="122" y="30"/>
                        </a:moveTo>
                        <a:lnTo>
                          <a:pt x="2075551" y="30"/>
                        </a:lnTo>
                        <a:lnTo>
                          <a:pt x="2075551" y="30"/>
                        </a:lnTo>
                        <a:lnTo>
                          <a:pt x="2075551" y="125968"/>
                        </a:lnTo>
                        <a:lnTo>
                          <a:pt x="2075551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32" name="Freeform 131">
                    <a:extLst>
                      <a:ext uri="{FF2B5EF4-FFF2-40B4-BE49-F238E27FC236}">
                        <a16:creationId xmlns:a16="http://schemas.microsoft.com/office/drawing/2014/main" xmlns="" id="{E043383A-40AE-D53A-F5F3-18ED97053C44}"/>
                      </a:ext>
                    </a:extLst>
                  </p:cNvPr>
                  <p:cNvSpPr/>
                  <p:nvPr/>
                </p:nvSpPr>
                <p:spPr>
                  <a:xfrm>
                    <a:off x="8826068" y="4366741"/>
                    <a:ext cx="2075429" cy="125937"/>
                  </a:xfrm>
                  <a:custGeom>
                    <a:avLst/>
                    <a:gdLst>
                      <a:gd name="connsiteX0" fmla="*/ 122 w 2075429"/>
                      <a:gd name="connsiteY0" fmla="*/ 30 h 125937"/>
                      <a:gd name="connsiteX1" fmla="*/ 2075551 w 2075429"/>
                      <a:gd name="connsiteY1" fmla="*/ 30 h 125937"/>
                      <a:gd name="connsiteX2" fmla="*/ 2075551 w 2075429"/>
                      <a:gd name="connsiteY2" fmla="*/ 30 h 125937"/>
                      <a:gd name="connsiteX3" fmla="*/ 2075551 w 2075429"/>
                      <a:gd name="connsiteY3" fmla="*/ 125968 h 125937"/>
                      <a:gd name="connsiteX4" fmla="*/ 2075551 w 2075429"/>
                      <a:gd name="connsiteY4" fmla="*/ 125968 h 125937"/>
                      <a:gd name="connsiteX5" fmla="*/ 122 w 2075429"/>
                      <a:gd name="connsiteY5" fmla="*/ 125968 h 125937"/>
                      <a:gd name="connsiteX6" fmla="*/ 122 w 2075429"/>
                      <a:gd name="connsiteY6" fmla="*/ 125968 h 125937"/>
                      <a:gd name="connsiteX7" fmla="*/ 122 w 2075429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75429" h="125937">
                        <a:moveTo>
                          <a:pt x="122" y="30"/>
                        </a:moveTo>
                        <a:lnTo>
                          <a:pt x="2075551" y="30"/>
                        </a:lnTo>
                        <a:lnTo>
                          <a:pt x="2075551" y="30"/>
                        </a:lnTo>
                        <a:lnTo>
                          <a:pt x="2075551" y="125968"/>
                        </a:lnTo>
                        <a:lnTo>
                          <a:pt x="2075551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25" name="Graphic 19">
                  <a:extLst>
                    <a:ext uri="{FF2B5EF4-FFF2-40B4-BE49-F238E27FC236}">
                      <a16:creationId xmlns:a16="http://schemas.microsoft.com/office/drawing/2014/main" xmlns="" id="{BCC21450-55A3-0C93-7EF3-CCAAE259026A}"/>
                    </a:ext>
                  </a:extLst>
                </p:cNvPr>
                <p:cNvGrpSpPr/>
                <p:nvPr/>
              </p:nvGrpSpPr>
              <p:grpSpPr>
                <a:xfrm>
                  <a:off x="8826068" y="4546651"/>
                  <a:ext cx="7186" cy="125944"/>
                  <a:chOff x="8826068" y="4546651"/>
                  <a:chExt cx="7186" cy="125944"/>
                </a:xfrm>
              </p:grpSpPr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xmlns="" id="{72A9C2B2-B214-F771-2584-ECA5D6026676}"/>
                      </a:ext>
                    </a:extLst>
                  </p:cNvPr>
                  <p:cNvSpPr/>
                  <p:nvPr/>
                </p:nvSpPr>
                <p:spPr>
                  <a:xfrm>
                    <a:off x="8826068" y="4546651"/>
                    <a:ext cx="7186" cy="125944"/>
                  </a:xfrm>
                  <a:custGeom>
                    <a:avLst/>
                    <a:gdLst>
                      <a:gd name="connsiteX0" fmla="*/ 122 w 7186"/>
                      <a:gd name="connsiteY0" fmla="*/ 30 h 125944"/>
                      <a:gd name="connsiteX1" fmla="*/ 122 w 7186"/>
                      <a:gd name="connsiteY1" fmla="*/ 30 h 125944"/>
                      <a:gd name="connsiteX2" fmla="*/ 122 w 7186"/>
                      <a:gd name="connsiteY2" fmla="*/ 30 h 125944"/>
                      <a:gd name="connsiteX3" fmla="*/ 122 w 7186"/>
                      <a:gd name="connsiteY3" fmla="*/ 125975 h 125944"/>
                      <a:gd name="connsiteX4" fmla="*/ 122 w 7186"/>
                      <a:gd name="connsiteY4" fmla="*/ 125975 h 125944"/>
                      <a:gd name="connsiteX5" fmla="*/ 122 w 7186"/>
                      <a:gd name="connsiteY5" fmla="*/ 125975 h 125944"/>
                      <a:gd name="connsiteX6" fmla="*/ 122 w 7186"/>
                      <a:gd name="connsiteY6" fmla="*/ 125975 h 125944"/>
                      <a:gd name="connsiteX7" fmla="*/ 122 w 7186"/>
                      <a:gd name="connsiteY7" fmla="*/ 30 h 125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186" h="125944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>
                      <a:alpha val="0"/>
                    </a:srgbClr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xmlns="" id="{B554B4CB-ED7E-4632-BC7F-44093EF1DD60}"/>
                      </a:ext>
                    </a:extLst>
                  </p:cNvPr>
                  <p:cNvSpPr/>
                  <p:nvPr/>
                </p:nvSpPr>
                <p:spPr>
                  <a:xfrm>
                    <a:off x="8826068" y="4546651"/>
                    <a:ext cx="7186" cy="125944"/>
                  </a:xfrm>
                  <a:custGeom>
                    <a:avLst/>
                    <a:gdLst>
                      <a:gd name="connsiteX0" fmla="*/ 122 w 7186"/>
                      <a:gd name="connsiteY0" fmla="*/ 30 h 125944"/>
                      <a:gd name="connsiteX1" fmla="*/ 122 w 7186"/>
                      <a:gd name="connsiteY1" fmla="*/ 30 h 125944"/>
                      <a:gd name="connsiteX2" fmla="*/ 122 w 7186"/>
                      <a:gd name="connsiteY2" fmla="*/ 30 h 125944"/>
                      <a:gd name="connsiteX3" fmla="*/ 122 w 7186"/>
                      <a:gd name="connsiteY3" fmla="*/ 125975 h 125944"/>
                      <a:gd name="connsiteX4" fmla="*/ 122 w 7186"/>
                      <a:gd name="connsiteY4" fmla="*/ 125975 h 125944"/>
                      <a:gd name="connsiteX5" fmla="*/ 122 w 7186"/>
                      <a:gd name="connsiteY5" fmla="*/ 125975 h 125944"/>
                      <a:gd name="connsiteX6" fmla="*/ 122 w 7186"/>
                      <a:gd name="connsiteY6" fmla="*/ 125975 h 125944"/>
                      <a:gd name="connsiteX7" fmla="*/ 122 w 7186"/>
                      <a:gd name="connsiteY7" fmla="*/ 30 h 125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186" h="125944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125975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  <p:grpSp>
              <p:nvGrpSpPr>
                <p:cNvPr id="126" name="Graphic 19">
                  <a:extLst>
                    <a:ext uri="{FF2B5EF4-FFF2-40B4-BE49-F238E27FC236}">
                      <a16:creationId xmlns:a16="http://schemas.microsoft.com/office/drawing/2014/main" xmlns="" id="{20A20363-AD67-1B38-1409-79ECAD86BD6E}"/>
                    </a:ext>
                  </a:extLst>
                </p:cNvPr>
                <p:cNvGrpSpPr/>
                <p:nvPr/>
              </p:nvGrpSpPr>
              <p:grpSpPr>
                <a:xfrm>
                  <a:off x="8826068" y="4726567"/>
                  <a:ext cx="1968995" cy="125937"/>
                  <a:chOff x="8826068" y="4726567"/>
                  <a:chExt cx="1968995" cy="125937"/>
                </a:xfrm>
              </p:grpSpPr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xmlns="" id="{4A81F7D8-2E79-3C44-0E4D-FA0D18A7640E}"/>
                      </a:ext>
                    </a:extLst>
                  </p:cNvPr>
                  <p:cNvSpPr/>
                  <p:nvPr/>
                </p:nvSpPr>
                <p:spPr>
                  <a:xfrm>
                    <a:off x="8826068" y="4726567"/>
                    <a:ext cx="1968995" cy="125937"/>
                  </a:xfrm>
                  <a:custGeom>
                    <a:avLst/>
                    <a:gdLst>
                      <a:gd name="connsiteX0" fmla="*/ 122 w 1968995"/>
                      <a:gd name="connsiteY0" fmla="*/ 30 h 125937"/>
                      <a:gd name="connsiteX1" fmla="*/ 1969118 w 1968995"/>
                      <a:gd name="connsiteY1" fmla="*/ 30 h 125937"/>
                      <a:gd name="connsiteX2" fmla="*/ 1969118 w 1968995"/>
                      <a:gd name="connsiteY2" fmla="*/ 30 h 125937"/>
                      <a:gd name="connsiteX3" fmla="*/ 1969118 w 1968995"/>
                      <a:gd name="connsiteY3" fmla="*/ 125968 h 125937"/>
                      <a:gd name="connsiteX4" fmla="*/ 1969118 w 1968995"/>
                      <a:gd name="connsiteY4" fmla="*/ 125968 h 125937"/>
                      <a:gd name="connsiteX5" fmla="*/ 122 w 1968995"/>
                      <a:gd name="connsiteY5" fmla="*/ 125968 h 125937"/>
                      <a:gd name="connsiteX6" fmla="*/ 122 w 1968995"/>
                      <a:gd name="connsiteY6" fmla="*/ 125968 h 125937"/>
                      <a:gd name="connsiteX7" fmla="*/ 122 w 1968995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68995" h="125937">
                        <a:moveTo>
                          <a:pt x="122" y="30"/>
                        </a:moveTo>
                        <a:lnTo>
                          <a:pt x="1969118" y="30"/>
                        </a:lnTo>
                        <a:lnTo>
                          <a:pt x="1969118" y="30"/>
                        </a:lnTo>
                        <a:lnTo>
                          <a:pt x="1969118" y="125968"/>
                        </a:lnTo>
                        <a:lnTo>
                          <a:pt x="1969118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718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xmlns="" id="{6288C329-8541-9311-2B10-70F9592A3BD2}"/>
                      </a:ext>
                    </a:extLst>
                  </p:cNvPr>
                  <p:cNvSpPr/>
                  <p:nvPr/>
                </p:nvSpPr>
                <p:spPr>
                  <a:xfrm>
                    <a:off x="8826068" y="4726567"/>
                    <a:ext cx="1968995" cy="125937"/>
                  </a:xfrm>
                  <a:custGeom>
                    <a:avLst/>
                    <a:gdLst>
                      <a:gd name="connsiteX0" fmla="*/ 122 w 1968995"/>
                      <a:gd name="connsiteY0" fmla="*/ 30 h 125937"/>
                      <a:gd name="connsiteX1" fmla="*/ 1969118 w 1968995"/>
                      <a:gd name="connsiteY1" fmla="*/ 30 h 125937"/>
                      <a:gd name="connsiteX2" fmla="*/ 1969118 w 1968995"/>
                      <a:gd name="connsiteY2" fmla="*/ 30 h 125937"/>
                      <a:gd name="connsiteX3" fmla="*/ 1969118 w 1968995"/>
                      <a:gd name="connsiteY3" fmla="*/ 125968 h 125937"/>
                      <a:gd name="connsiteX4" fmla="*/ 1969118 w 1968995"/>
                      <a:gd name="connsiteY4" fmla="*/ 125968 h 125937"/>
                      <a:gd name="connsiteX5" fmla="*/ 122 w 1968995"/>
                      <a:gd name="connsiteY5" fmla="*/ 125968 h 125937"/>
                      <a:gd name="connsiteX6" fmla="*/ 122 w 1968995"/>
                      <a:gd name="connsiteY6" fmla="*/ 125968 h 125937"/>
                      <a:gd name="connsiteX7" fmla="*/ 122 w 1968995"/>
                      <a:gd name="connsiteY7" fmla="*/ 30 h 12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68995" h="125937">
                        <a:moveTo>
                          <a:pt x="122" y="30"/>
                        </a:moveTo>
                        <a:lnTo>
                          <a:pt x="1969118" y="30"/>
                        </a:lnTo>
                        <a:lnTo>
                          <a:pt x="1969118" y="30"/>
                        </a:lnTo>
                        <a:lnTo>
                          <a:pt x="1969118" y="125968"/>
                        </a:lnTo>
                        <a:lnTo>
                          <a:pt x="1969118" y="125968"/>
                        </a:lnTo>
                        <a:lnTo>
                          <a:pt x="122" y="125968"/>
                        </a:lnTo>
                        <a:lnTo>
                          <a:pt x="122" y="12596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</p:grpSp>
          </p:grpSp>
          <p:grpSp>
            <p:nvGrpSpPr>
              <p:cNvPr id="89" name="Graphic 19">
                <a:extLst>
                  <a:ext uri="{FF2B5EF4-FFF2-40B4-BE49-F238E27FC236}">
                    <a16:creationId xmlns:a16="http://schemas.microsoft.com/office/drawing/2014/main" xmlns="" id="{A2754A55-4B63-DA95-A923-F0618163DDD6}"/>
                  </a:ext>
                </a:extLst>
              </p:cNvPr>
              <p:cNvGrpSpPr/>
              <p:nvPr/>
            </p:nvGrpSpPr>
            <p:grpSpPr>
              <a:xfrm>
                <a:off x="8734110" y="4852504"/>
                <a:ext cx="2593114" cy="284942"/>
                <a:chOff x="8734110" y="4852504"/>
                <a:chExt cx="2593114" cy="284942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xmlns="" id="{22153EF4-1E75-2DB7-057B-EBE8CFCEBB39}"/>
                    </a:ext>
                  </a:extLst>
                </p:cNvPr>
                <p:cNvSpPr/>
                <p:nvPr/>
              </p:nvSpPr>
              <p:spPr>
                <a:xfrm>
                  <a:off x="8824272" y="4852504"/>
                  <a:ext cx="2502952" cy="7186"/>
                </a:xfrm>
                <a:custGeom>
                  <a:avLst/>
                  <a:gdLst>
                    <a:gd name="connsiteX0" fmla="*/ 122 w 2502952"/>
                    <a:gd name="connsiteY0" fmla="*/ 448 h 7186"/>
                    <a:gd name="connsiteX1" fmla="*/ 2503074 w 2502952"/>
                    <a:gd name="connsiteY1" fmla="*/ 448 h 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2952" h="7186">
                      <a:moveTo>
                        <a:pt x="122" y="448"/>
                      </a:moveTo>
                      <a:lnTo>
                        <a:pt x="2503074" y="448"/>
                      </a:lnTo>
                    </a:path>
                  </a:pathLst>
                </a:custGeom>
                <a:noFill/>
                <a:ln w="3591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grpSp>
              <p:nvGrpSpPr>
                <p:cNvPr id="107" name="Graphic 19">
                  <a:extLst>
                    <a:ext uri="{FF2B5EF4-FFF2-40B4-BE49-F238E27FC236}">
                      <a16:creationId xmlns:a16="http://schemas.microsoft.com/office/drawing/2014/main" xmlns="" id="{266BF58F-14E2-924E-87BD-23F8AF3DD256}"/>
                    </a:ext>
                  </a:extLst>
                </p:cNvPr>
                <p:cNvGrpSpPr/>
                <p:nvPr/>
              </p:nvGrpSpPr>
              <p:grpSpPr>
                <a:xfrm>
                  <a:off x="8734110" y="4852504"/>
                  <a:ext cx="189932" cy="284942"/>
                  <a:chOff x="8734110" y="4852504"/>
                  <a:chExt cx="189932" cy="284942"/>
                </a:xfrm>
                <a:solidFill>
                  <a:srgbClr val="333333"/>
                </a:solidFill>
              </p:grpSpPr>
              <p:sp>
                <p:nvSpPr>
                  <p:cNvPr id="108" name="Freeform 107">
                    <a:extLst>
                      <a:ext uri="{FF2B5EF4-FFF2-40B4-BE49-F238E27FC236}">
                        <a16:creationId xmlns:a16="http://schemas.microsoft.com/office/drawing/2014/main" xmlns="" id="{1860C936-160E-5987-B18B-C34B4161FD78}"/>
                      </a:ext>
                    </a:extLst>
                  </p:cNvPr>
                  <p:cNvSpPr/>
                  <p:nvPr/>
                </p:nvSpPr>
                <p:spPr>
                  <a:xfrm>
                    <a:off x="8826068" y="4852504"/>
                    <a:ext cx="7186" cy="50306"/>
                  </a:xfrm>
                  <a:custGeom>
                    <a:avLst/>
                    <a:gdLst>
                      <a:gd name="connsiteX0" fmla="*/ 122 w 7186"/>
                      <a:gd name="connsiteY0" fmla="*/ 448 h 50306"/>
                      <a:gd name="connsiteX1" fmla="*/ 122 w 7186"/>
                      <a:gd name="connsiteY1" fmla="*/ 50754 h 50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86" h="50306">
                        <a:moveTo>
                          <a:pt x="122" y="448"/>
                        </a:moveTo>
                        <a:lnTo>
                          <a:pt x="122" y="50754"/>
                        </a:lnTo>
                      </a:path>
                    </a:pathLst>
                  </a:custGeom>
                  <a:ln w="3591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/>
                  </a:p>
                </p:txBody>
              </p:sp>
              <p:sp>
                <p:nvSpPr>
                  <p:cNvPr id="109" name="TextBox 108">
                    <a:extLst>
                      <a:ext uri="{FF2B5EF4-FFF2-40B4-BE49-F238E27FC236}">
                        <a16:creationId xmlns:a16="http://schemas.microsoft.com/office/drawing/2014/main" xmlns="" id="{55265538-984C-3706-2C1D-400EB469B459}"/>
                      </a:ext>
                    </a:extLst>
                  </p:cNvPr>
                  <p:cNvSpPr txBox="1"/>
                  <p:nvPr/>
                </p:nvSpPr>
                <p:spPr>
                  <a:xfrm>
                    <a:off x="8734110" y="4901484"/>
                    <a:ext cx="189932" cy="235962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400" baseline="35500" dirty="0">
                        <a:ln/>
                        <a:latin typeface="PTSans-Regular"/>
                        <a:sym typeface="PTSans-Regular"/>
                        <a:rtl val="0"/>
                      </a:rPr>
                      <a:t>0</a:t>
                    </a:r>
                  </a:p>
                </p:txBody>
              </p:sp>
            </p:grpSp>
          </p:grp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xmlns="" id="{DA886A42-869C-C4B4-9398-E45D1447A986}"/>
                  </a:ext>
                </a:extLst>
              </p:cNvPr>
              <p:cNvSpPr/>
              <p:nvPr/>
            </p:nvSpPr>
            <p:spPr>
              <a:xfrm>
                <a:off x="8826068" y="1847950"/>
                <a:ext cx="7186" cy="3002757"/>
              </a:xfrm>
              <a:custGeom>
                <a:avLst/>
                <a:gdLst>
                  <a:gd name="connsiteX0" fmla="*/ 122 w 7186"/>
                  <a:gd name="connsiteY0" fmla="*/ 30 h 3002757"/>
                  <a:gd name="connsiteX1" fmla="*/ 122 w 7186"/>
                  <a:gd name="connsiteY1" fmla="*/ 3002788 h 300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86" h="3002757">
                    <a:moveTo>
                      <a:pt x="122" y="30"/>
                    </a:moveTo>
                    <a:lnTo>
                      <a:pt x="122" y="3002788"/>
                    </a:lnTo>
                  </a:path>
                </a:pathLst>
              </a:custGeom>
              <a:noFill/>
              <a:ln w="3591" cap="flat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400"/>
              </a:p>
            </p:txBody>
          </p:sp>
          <p:grpSp>
            <p:nvGrpSpPr>
              <p:cNvPr id="91" name="Graphic 19">
                <a:extLst>
                  <a:ext uri="{FF2B5EF4-FFF2-40B4-BE49-F238E27FC236}">
                    <a16:creationId xmlns:a16="http://schemas.microsoft.com/office/drawing/2014/main" xmlns="" id="{06C230E7-EC79-7205-647D-954EE31D860B}"/>
                  </a:ext>
                </a:extLst>
              </p:cNvPr>
              <p:cNvGrpSpPr/>
              <p:nvPr/>
            </p:nvGrpSpPr>
            <p:grpSpPr>
              <a:xfrm>
                <a:off x="9955357" y="1979653"/>
                <a:ext cx="1585598" cy="2955183"/>
                <a:chOff x="9955357" y="1979653"/>
                <a:chExt cx="1585598" cy="2955183"/>
              </a:xfrm>
              <a:solidFill>
                <a:srgbClr val="FFFFFF"/>
              </a:solidFill>
            </p:grpSpPr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xmlns="" id="{2AB0A968-C948-D31D-0E32-21783DCD5E76}"/>
                    </a:ext>
                  </a:extLst>
                </p:cNvPr>
                <p:cNvSpPr txBox="1"/>
                <p:nvPr/>
              </p:nvSpPr>
              <p:spPr>
                <a:xfrm>
                  <a:off x="11285780" y="1979653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 dirty="0">
                      <a:ln/>
                      <a:latin typeface="PTSans-Bold"/>
                      <a:sym typeface="PTSans-Bold"/>
                      <a:rtl val="0"/>
                    </a:rPr>
                    <a:t>94</a:t>
                  </a:r>
                </a:p>
              </p:txBody>
            </p:sp>
            <p:sp>
              <p:nvSpPr>
                <p:cNvPr id="93" name="TextBox 92">
                  <a:extLst>
                    <a:ext uri="{FF2B5EF4-FFF2-40B4-BE49-F238E27FC236}">
                      <a16:creationId xmlns:a16="http://schemas.microsoft.com/office/drawing/2014/main" xmlns="" id="{CEE83DE5-FDE0-EA9E-0F43-6A1C8A8CCBAE}"/>
                    </a:ext>
                  </a:extLst>
                </p:cNvPr>
                <p:cNvSpPr txBox="1"/>
                <p:nvPr/>
              </p:nvSpPr>
              <p:spPr>
                <a:xfrm>
                  <a:off x="11046286" y="2159567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85</a:t>
                  </a:r>
                </a:p>
              </p:txBody>
            </p:sp>
            <p:sp>
              <p:nvSpPr>
                <p:cNvPr id="94" name="TextBox 93">
                  <a:extLst>
                    <a:ext uri="{FF2B5EF4-FFF2-40B4-BE49-F238E27FC236}">
                      <a16:creationId xmlns:a16="http://schemas.microsoft.com/office/drawing/2014/main" xmlns="" id="{4998BC45-4DF1-83EA-D102-BD1E09EDE110}"/>
                    </a:ext>
                  </a:extLst>
                </p:cNvPr>
                <p:cNvSpPr txBox="1"/>
                <p:nvPr/>
              </p:nvSpPr>
              <p:spPr>
                <a:xfrm>
                  <a:off x="10780207" y="2339481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75</a:t>
                  </a:r>
                </a:p>
              </p:txBody>
            </p:sp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xmlns="" id="{70C40EA7-8ACF-1CAF-9BFC-C131145C34A0}"/>
                    </a:ext>
                  </a:extLst>
                </p:cNvPr>
                <p:cNvSpPr txBox="1"/>
                <p:nvPr/>
              </p:nvSpPr>
              <p:spPr>
                <a:xfrm>
                  <a:off x="11205935" y="2519397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91</a:t>
                  </a:r>
                </a:p>
              </p:txBody>
            </p:sp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xmlns="" id="{44374B1B-84D3-F801-EA2E-8E7450AFDEB4}"/>
                    </a:ext>
                  </a:extLst>
                </p:cNvPr>
                <p:cNvSpPr txBox="1"/>
                <p:nvPr/>
              </p:nvSpPr>
              <p:spPr>
                <a:xfrm>
                  <a:off x="10407690" y="2699306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61</a:t>
                  </a:r>
                </a:p>
              </p:txBody>
            </p:sp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xmlns="" id="{183529FB-E36E-F618-FDC5-080C6FDB4CE7}"/>
                    </a:ext>
                  </a:extLst>
                </p:cNvPr>
                <p:cNvSpPr txBox="1"/>
                <p:nvPr/>
              </p:nvSpPr>
              <p:spPr>
                <a:xfrm>
                  <a:off x="10381086" y="2879222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60</a:t>
                  </a:r>
                </a:p>
              </p:txBody>
            </p:sp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xmlns="" id="{2864DB0F-D979-14E9-ADEB-4C5BC9F8D72B}"/>
                    </a:ext>
                  </a:extLst>
                </p:cNvPr>
                <p:cNvSpPr txBox="1"/>
                <p:nvPr/>
              </p:nvSpPr>
              <p:spPr>
                <a:xfrm>
                  <a:off x="10753596" y="3059131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74</a:t>
                  </a:r>
                </a:p>
              </p:txBody>
            </p:sp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xmlns="" id="{A57778B1-CCBF-8AE3-9718-A1C9B18EFD3A}"/>
                    </a:ext>
                  </a:extLst>
                </p:cNvPr>
                <p:cNvSpPr txBox="1"/>
                <p:nvPr/>
              </p:nvSpPr>
              <p:spPr>
                <a:xfrm>
                  <a:off x="10514123" y="3239048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65</a:t>
                  </a:r>
                </a:p>
              </p:txBody>
            </p:sp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xmlns="" id="{89E3C1EA-B160-4AF4-695D-3F86CDD13B9D}"/>
                    </a:ext>
                  </a:extLst>
                </p:cNvPr>
                <p:cNvSpPr txBox="1"/>
                <p:nvPr/>
              </p:nvSpPr>
              <p:spPr>
                <a:xfrm>
                  <a:off x="9955357" y="3442114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44</a:t>
                  </a:r>
                </a:p>
              </p:txBody>
            </p:sp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xmlns="" id="{2D80EE47-15A5-BB11-51F6-D68013BFC7DF}"/>
                    </a:ext>
                  </a:extLst>
                </p:cNvPr>
                <p:cNvSpPr txBox="1"/>
                <p:nvPr/>
              </p:nvSpPr>
              <p:spPr>
                <a:xfrm>
                  <a:off x="10593954" y="3622023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68</a:t>
                  </a:r>
                </a:p>
              </p:txBody>
            </p:sp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xmlns="" id="{39A15B24-0E7F-E191-0B72-FEDA4968F8F4}"/>
                    </a:ext>
                  </a:extLst>
                </p:cNvPr>
                <p:cNvSpPr txBox="1"/>
                <p:nvPr/>
              </p:nvSpPr>
              <p:spPr>
                <a:xfrm>
                  <a:off x="10460905" y="3801939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63</a:t>
                  </a:r>
                </a:p>
              </p:txBody>
            </p:sp>
            <p:sp>
              <p:nvSpPr>
                <p:cNvPr id="103" name="TextBox 102">
                  <a:extLst>
                    <a:ext uri="{FF2B5EF4-FFF2-40B4-BE49-F238E27FC236}">
                      <a16:creationId xmlns:a16="http://schemas.microsoft.com/office/drawing/2014/main" xmlns="" id="{EC77751C-5064-AE6E-0CE0-8A01AADDB876}"/>
                    </a:ext>
                  </a:extLst>
                </p:cNvPr>
                <p:cNvSpPr txBox="1"/>
                <p:nvPr/>
              </p:nvSpPr>
              <p:spPr>
                <a:xfrm>
                  <a:off x="10514124" y="4161764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65</a:t>
                  </a:r>
                </a:p>
              </p:txBody>
            </p:sp>
            <p:sp>
              <p:nvSpPr>
                <p:cNvPr id="104" name="TextBox 103">
                  <a:extLst>
                    <a:ext uri="{FF2B5EF4-FFF2-40B4-BE49-F238E27FC236}">
                      <a16:creationId xmlns:a16="http://schemas.microsoft.com/office/drawing/2014/main" xmlns="" id="{E86B17E7-4A5E-7DB4-B325-17D331224A12}"/>
                    </a:ext>
                  </a:extLst>
                </p:cNvPr>
                <p:cNvSpPr txBox="1"/>
                <p:nvPr/>
              </p:nvSpPr>
              <p:spPr>
                <a:xfrm>
                  <a:off x="10860031" y="4318531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78</a:t>
                  </a:r>
                </a:p>
              </p:txBody>
            </p:sp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xmlns="" id="{9E2436EE-CC21-F7FE-A850-24CD8213B88D}"/>
                    </a:ext>
                  </a:extLst>
                </p:cNvPr>
                <p:cNvSpPr txBox="1"/>
                <p:nvPr/>
              </p:nvSpPr>
              <p:spPr>
                <a:xfrm>
                  <a:off x="10753597" y="4678356"/>
                  <a:ext cx="255175" cy="256480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latin typeface="PTSans-Bold"/>
                      <a:sym typeface="PTSans-Bold"/>
                      <a:rtl val="0"/>
                    </a:rPr>
                    <a:t>74</a:t>
                  </a:r>
                </a:p>
              </p:txBody>
            </p:sp>
          </p:grpSp>
        </p:grpSp>
        <p:grpSp>
          <p:nvGrpSpPr>
            <p:cNvPr id="278" name="Group 277">
              <a:extLst>
                <a:ext uri="{FF2B5EF4-FFF2-40B4-BE49-F238E27FC236}">
                  <a16:creationId xmlns:a16="http://schemas.microsoft.com/office/drawing/2014/main" xmlns="" id="{6AEE84A0-8585-EE31-4016-F62EE83F9A7F}"/>
                </a:ext>
              </a:extLst>
            </p:cNvPr>
            <p:cNvGrpSpPr/>
            <p:nvPr/>
          </p:nvGrpSpPr>
          <p:grpSpPr>
            <a:xfrm>
              <a:off x="130710" y="2325231"/>
              <a:ext cx="4524091" cy="3289497"/>
              <a:chOff x="3327795" y="2730653"/>
              <a:chExt cx="4524091" cy="3289497"/>
            </a:xfrm>
          </p:grpSpPr>
          <p:grpSp>
            <p:nvGrpSpPr>
              <p:cNvPr id="13" name="Graphic 17">
                <a:extLst>
                  <a:ext uri="{FF2B5EF4-FFF2-40B4-BE49-F238E27FC236}">
                    <a16:creationId xmlns:a16="http://schemas.microsoft.com/office/drawing/2014/main" xmlns="" id="{EF0D0945-5905-106C-1816-91414DBDA994}"/>
                  </a:ext>
                </a:extLst>
              </p:cNvPr>
              <p:cNvGrpSpPr/>
              <p:nvPr/>
            </p:nvGrpSpPr>
            <p:grpSpPr>
              <a:xfrm>
                <a:off x="4327780" y="2730653"/>
                <a:ext cx="3524106" cy="3289497"/>
                <a:chOff x="4855904" y="1847950"/>
                <a:chExt cx="2776983" cy="3289497"/>
              </a:xfrm>
            </p:grpSpPr>
            <p:grpSp>
              <p:nvGrpSpPr>
                <p:cNvPr id="14" name="Graphic 17">
                  <a:extLst>
                    <a:ext uri="{FF2B5EF4-FFF2-40B4-BE49-F238E27FC236}">
                      <a16:creationId xmlns:a16="http://schemas.microsoft.com/office/drawing/2014/main" xmlns="" id="{5BF0607D-E347-10F0-1957-977C866BE765}"/>
                    </a:ext>
                  </a:extLst>
                </p:cNvPr>
                <p:cNvGrpSpPr/>
                <p:nvPr/>
              </p:nvGrpSpPr>
              <p:grpSpPr>
                <a:xfrm>
                  <a:off x="4947069" y="1847950"/>
                  <a:ext cx="2461294" cy="3004555"/>
                  <a:chOff x="4947069" y="1847950"/>
                  <a:chExt cx="2461294" cy="3004555"/>
                </a:xfrm>
              </p:grpSpPr>
              <p:grpSp>
                <p:nvGrpSpPr>
                  <p:cNvPr id="36" name="Graphic 17">
                    <a:extLst>
                      <a:ext uri="{FF2B5EF4-FFF2-40B4-BE49-F238E27FC236}">
                        <a16:creationId xmlns:a16="http://schemas.microsoft.com/office/drawing/2014/main" xmlns="" id="{BDD7BEB5-A4A3-619B-2536-FF86E7882EA0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1847950"/>
                    <a:ext cx="7186" cy="125939"/>
                    <a:chOff x="4947069" y="1847950"/>
                    <a:chExt cx="7186" cy="125939"/>
                  </a:xfrm>
                </p:grpSpPr>
                <p:sp>
                  <p:nvSpPr>
                    <p:cNvPr id="85" name="Freeform 84">
                      <a:extLst>
                        <a:ext uri="{FF2B5EF4-FFF2-40B4-BE49-F238E27FC236}">
                          <a16:creationId xmlns:a16="http://schemas.microsoft.com/office/drawing/2014/main" xmlns="" id="{6894F190-E6D2-7163-0B41-09E31A368F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1847950"/>
                      <a:ext cx="7186" cy="125939"/>
                    </a:xfrm>
                    <a:custGeom>
                      <a:avLst/>
                      <a:gdLst>
                        <a:gd name="connsiteX0" fmla="*/ 122 w 7186"/>
                        <a:gd name="connsiteY0" fmla="*/ 30 h 125939"/>
                        <a:gd name="connsiteX1" fmla="*/ 122 w 7186"/>
                        <a:gd name="connsiteY1" fmla="*/ 30 h 125939"/>
                        <a:gd name="connsiteX2" fmla="*/ 122 w 7186"/>
                        <a:gd name="connsiteY2" fmla="*/ 30 h 125939"/>
                        <a:gd name="connsiteX3" fmla="*/ 122 w 7186"/>
                        <a:gd name="connsiteY3" fmla="*/ 125969 h 125939"/>
                        <a:gd name="connsiteX4" fmla="*/ 122 w 7186"/>
                        <a:gd name="connsiteY4" fmla="*/ 125969 h 125939"/>
                        <a:gd name="connsiteX5" fmla="*/ 122 w 7186"/>
                        <a:gd name="connsiteY5" fmla="*/ 125969 h 125939"/>
                        <a:gd name="connsiteX6" fmla="*/ 122 w 7186"/>
                        <a:gd name="connsiteY6" fmla="*/ 125969 h 125939"/>
                        <a:gd name="connsiteX7" fmla="*/ 122 w 7186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86" h="125939">
                          <a:moveTo>
                            <a:pt x="122" y="30"/>
                          </a:moveTo>
                          <a:lnTo>
                            <a:pt x="122" y="30"/>
                          </a:lnTo>
                          <a:lnTo>
                            <a:pt x="122" y="30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>
                        <a:alpha val="0"/>
                      </a:srgbClr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86" name="Freeform 85">
                      <a:extLst>
                        <a:ext uri="{FF2B5EF4-FFF2-40B4-BE49-F238E27FC236}">
                          <a16:creationId xmlns:a16="http://schemas.microsoft.com/office/drawing/2014/main" xmlns="" id="{B678C9A4-BA2F-939A-E70C-F8001E5C41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1847950"/>
                      <a:ext cx="7186" cy="125939"/>
                    </a:xfrm>
                    <a:custGeom>
                      <a:avLst/>
                      <a:gdLst>
                        <a:gd name="connsiteX0" fmla="*/ 122 w 7186"/>
                        <a:gd name="connsiteY0" fmla="*/ 30 h 125939"/>
                        <a:gd name="connsiteX1" fmla="*/ 122 w 7186"/>
                        <a:gd name="connsiteY1" fmla="*/ 30 h 125939"/>
                        <a:gd name="connsiteX2" fmla="*/ 122 w 7186"/>
                        <a:gd name="connsiteY2" fmla="*/ 30 h 125939"/>
                        <a:gd name="connsiteX3" fmla="*/ 122 w 7186"/>
                        <a:gd name="connsiteY3" fmla="*/ 125969 h 125939"/>
                        <a:gd name="connsiteX4" fmla="*/ 122 w 7186"/>
                        <a:gd name="connsiteY4" fmla="*/ 125969 h 125939"/>
                        <a:gd name="connsiteX5" fmla="*/ 122 w 7186"/>
                        <a:gd name="connsiteY5" fmla="*/ 125969 h 125939"/>
                        <a:gd name="connsiteX6" fmla="*/ 122 w 7186"/>
                        <a:gd name="connsiteY6" fmla="*/ 125969 h 125939"/>
                        <a:gd name="connsiteX7" fmla="*/ 122 w 7186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86" h="125939">
                          <a:moveTo>
                            <a:pt x="122" y="30"/>
                          </a:moveTo>
                          <a:lnTo>
                            <a:pt x="122" y="30"/>
                          </a:lnTo>
                          <a:lnTo>
                            <a:pt x="122" y="30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37" name="Graphic 17">
                    <a:extLst>
                      <a:ext uri="{FF2B5EF4-FFF2-40B4-BE49-F238E27FC236}">
                        <a16:creationId xmlns:a16="http://schemas.microsoft.com/office/drawing/2014/main" xmlns="" id="{FB53C0B5-12BA-8193-EFB8-669B2F6FAB93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2027864"/>
                    <a:ext cx="140645" cy="125939"/>
                    <a:chOff x="4947069" y="2027864"/>
                    <a:chExt cx="140645" cy="125939"/>
                  </a:xfrm>
                </p:grpSpPr>
                <p:sp>
                  <p:nvSpPr>
                    <p:cNvPr id="83" name="Freeform 82">
                      <a:extLst>
                        <a:ext uri="{FF2B5EF4-FFF2-40B4-BE49-F238E27FC236}">
                          <a16:creationId xmlns:a16="http://schemas.microsoft.com/office/drawing/2014/main" xmlns="" id="{6FEF1889-146B-B83F-127B-6BA9406894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027864"/>
                      <a:ext cx="140645" cy="125939"/>
                    </a:xfrm>
                    <a:custGeom>
                      <a:avLst/>
                      <a:gdLst>
                        <a:gd name="connsiteX0" fmla="*/ 122 w 140645"/>
                        <a:gd name="connsiteY0" fmla="*/ 30 h 125939"/>
                        <a:gd name="connsiteX1" fmla="*/ 140767 w 140645"/>
                        <a:gd name="connsiteY1" fmla="*/ 30 h 125939"/>
                        <a:gd name="connsiteX2" fmla="*/ 140767 w 140645"/>
                        <a:gd name="connsiteY2" fmla="*/ 30 h 125939"/>
                        <a:gd name="connsiteX3" fmla="*/ 140767 w 140645"/>
                        <a:gd name="connsiteY3" fmla="*/ 125969 h 125939"/>
                        <a:gd name="connsiteX4" fmla="*/ 140767 w 140645"/>
                        <a:gd name="connsiteY4" fmla="*/ 125969 h 125939"/>
                        <a:gd name="connsiteX5" fmla="*/ 122 w 140645"/>
                        <a:gd name="connsiteY5" fmla="*/ 125969 h 125939"/>
                        <a:gd name="connsiteX6" fmla="*/ 122 w 140645"/>
                        <a:gd name="connsiteY6" fmla="*/ 125969 h 125939"/>
                        <a:gd name="connsiteX7" fmla="*/ 122 w 140645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645" h="125939">
                          <a:moveTo>
                            <a:pt x="122" y="30"/>
                          </a:moveTo>
                          <a:lnTo>
                            <a:pt x="140767" y="30"/>
                          </a:lnTo>
                          <a:lnTo>
                            <a:pt x="140767" y="30"/>
                          </a:lnTo>
                          <a:lnTo>
                            <a:pt x="140767" y="125969"/>
                          </a:lnTo>
                          <a:lnTo>
                            <a:pt x="140767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84" name="Freeform 83">
                      <a:extLst>
                        <a:ext uri="{FF2B5EF4-FFF2-40B4-BE49-F238E27FC236}">
                          <a16:creationId xmlns:a16="http://schemas.microsoft.com/office/drawing/2014/main" xmlns="" id="{005A7393-7159-2FEE-6192-E730EDE262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027864"/>
                      <a:ext cx="140645" cy="125939"/>
                    </a:xfrm>
                    <a:custGeom>
                      <a:avLst/>
                      <a:gdLst>
                        <a:gd name="connsiteX0" fmla="*/ 122 w 140645"/>
                        <a:gd name="connsiteY0" fmla="*/ 30 h 125939"/>
                        <a:gd name="connsiteX1" fmla="*/ 140767 w 140645"/>
                        <a:gd name="connsiteY1" fmla="*/ 30 h 125939"/>
                        <a:gd name="connsiteX2" fmla="*/ 140767 w 140645"/>
                        <a:gd name="connsiteY2" fmla="*/ 30 h 125939"/>
                        <a:gd name="connsiteX3" fmla="*/ 140767 w 140645"/>
                        <a:gd name="connsiteY3" fmla="*/ 125969 h 125939"/>
                        <a:gd name="connsiteX4" fmla="*/ 140767 w 140645"/>
                        <a:gd name="connsiteY4" fmla="*/ 125969 h 125939"/>
                        <a:gd name="connsiteX5" fmla="*/ 122 w 140645"/>
                        <a:gd name="connsiteY5" fmla="*/ 125969 h 125939"/>
                        <a:gd name="connsiteX6" fmla="*/ 122 w 140645"/>
                        <a:gd name="connsiteY6" fmla="*/ 125969 h 125939"/>
                        <a:gd name="connsiteX7" fmla="*/ 122 w 140645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645" h="125939">
                          <a:moveTo>
                            <a:pt x="122" y="30"/>
                          </a:moveTo>
                          <a:lnTo>
                            <a:pt x="140767" y="30"/>
                          </a:lnTo>
                          <a:lnTo>
                            <a:pt x="140767" y="30"/>
                          </a:lnTo>
                          <a:lnTo>
                            <a:pt x="140767" y="125969"/>
                          </a:lnTo>
                          <a:lnTo>
                            <a:pt x="140767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38" name="Graphic 17">
                    <a:extLst>
                      <a:ext uri="{FF2B5EF4-FFF2-40B4-BE49-F238E27FC236}">
                        <a16:creationId xmlns:a16="http://schemas.microsoft.com/office/drawing/2014/main" xmlns="" id="{A8DE4E3C-1070-CE80-455D-A0E57691BCAC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2207777"/>
                    <a:ext cx="703226" cy="125939"/>
                    <a:chOff x="4947069" y="2207777"/>
                    <a:chExt cx="703226" cy="125939"/>
                  </a:xfrm>
                </p:grpSpPr>
                <p:sp>
                  <p:nvSpPr>
                    <p:cNvPr id="81" name="Freeform 80">
                      <a:extLst>
                        <a:ext uri="{FF2B5EF4-FFF2-40B4-BE49-F238E27FC236}">
                          <a16:creationId xmlns:a16="http://schemas.microsoft.com/office/drawing/2014/main" xmlns="" id="{5C771002-7A3C-982B-1B74-A86BA6A2AE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207777"/>
                      <a:ext cx="703226" cy="125939"/>
                    </a:xfrm>
                    <a:custGeom>
                      <a:avLst/>
                      <a:gdLst>
                        <a:gd name="connsiteX0" fmla="*/ 122 w 703226"/>
                        <a:gd name="connsiteY0" fmla="*/ 30 h 125939"/>
                        <a:gd name="connsiteX1" fmla="*/ 703349 w 703226"/>
                        <a:gd name="connsiteY1" fmla="*/ 30 h 125939"/>
                        <a:gd name="connsiteX2" fmla="*/ 703349 w 703226"/>
                        <a:gd name="connsiteY2" fmla="*/ 30 h 125939"/>
                        <a:gd name="connsiteX3" fmla="*/ 703349 w 703226"/>
                        <a:gd name="connsiteY3" fmla="*/ 125969 h 125939"/>
                        <a:gd name="connsiteX4" fmla="*/ 703349 w 703226"/>
                        <a:gd name="connsiteY4" fmla="*/ 125969 h 125939"/>
                        <a:gd name="connsiteX5" fmla="*/ 122 w 703226"/>
                        <a:gd name="connsiteY5" fmla="*/ 125969 h 125939"/>
                        <a:gd name="connsiteX6" fmla="*/ 122 w 703226"/>
                        <a:gd name="connsiteY6" fmla="*/ 125969 h 125939"/>
                        <a:gd name="connsiteX7" fmla="*/ 122 w 703226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3226" h="125939">
                          <a:moveTo>
                            <a:pt x="122" y="30"/>
                          </a:moveTo>
                          <a:lnTo>
                            <a:pt x="703349" y="30"/>
                          </a:lnTo>
                          <a:lnTo>
                            <a:pt x="703349" y="30"/>
                          </a:lnTo>
                          <a:lnTo>
                            <a:pt x="703349" y="125969"/>
                          </a:lnTo>
                          <a:lnTo>
                            <a:pt x="703349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82" name="Freeform 81">
                      <a:extLst>
                        <a:ext uri="{FF2B5EF4-FFF2-40B4-BE49-F238E27FC236}">
                          <a16:creationId xmlns:a16="http://schemas.microsoft.com/office/drawing/2014/main" xmlns="" id="{858F6759-791D-48D2-6D21-4EEFF705C9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207777"/>
                      <a:ext cx="703226" cy="125939"/>
                    </a:xfrm>
                    <a:custGeom>
                      <a:avLst/>
                      <a:gdLst>
                        <a:gd name="connsiteX0" fmla="*/ 122 w 703226"/>
                        <a:gd name="connsiteY0" fmla="*/ 30 h 125939"/>
                        <a:gd name="connsiteX1" fmla="*/ 703349 w 703226"/>
                        <a:gd name="connsiteY1" fmla="*/ 30 h 125939"/>
                        <a:gd name="connsiteX2" fmla="*/ 703349 w 703226"/>
                        <a:gd name="connsiteY2" fmla="*/ 30 h 125939"/>
                        <a:gd name="connsiteX3" fmla="*/ 703349 w 703226"/>
                        <a:gd name="connsiteY3" fmla="*/ 125969 h 125939"/>
                        <a:gd name="connsiteX4" fmla="*/ 703349 w 703226"/>
                        <a:gd name="connsiteY4" fmla="*/ 125969 h 125939"/>
                        <a:gd name="connsiteX5" fmla="*/ 122 w 703226"/>
                        <a:gd name="connsiteY5" fmla="*/ 125969 h 125939"/>
                        <a:gd name="connsiteX6" fmla="*/ 122 w 703226"/>
                        <a:gd name="connsiteY6" fmla="*/ 125969 h 125939"/>
                        <a:gd name="connsiteX7" fmla="*/ 122 w 703226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3226" h="125939">
                          <a:moveTo>
                            <a:pt x="122" y="30"/>
                          </a:moveTo>
                          <a:lnTo>
                            <a:pt x="703349" y="30"/>
                          </a:lnTo>
                          <a:lnTo>
                            <a:pt x="703349" y="30"/>
                          </a:lnTo>
                          <a:lnTo>
                            <a:pt x="703349" y="125969"/>
                          </a:lnTo>
                          <a:lnTo>
                            <a:pt x="703349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39" name="Graphic 17">
                    <a:extLst>
                      <a:ext uri="{FF2B5EF4-FFF2-40B4-BE49-F238E27FC236}">
                        <a16:creationId xmlns:a16="http://schemas.microsoft.com/office/drawing/2014/main" xmlns="" id="{16EF89C5-A9F9-0192-CD8D-4F6D6E6782F1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2387691"/>
                    <a:ext cx="1195485" cy="125939"/>
                    <a:chOff x="4947069" y="2387691"/>
                    <a:chExt cx="1195485" cy="125939"/>
                  </a:xfrm>
                </p:grpSpPr>
                <p:sp>
                  <p:nvSpPr>
                    <p:cNvPr id="79" name="Freeform 78">
                      <a:extLst>
                        <a:ext uri="{FF2B5EF4-FFF2-40B4-BE49-F238E27FC236}">
                          <a16:creationId xmlns:a16="http://schemas.microsoft.com/office/drawing/2014/main" xmlns="" id="{34DCCC3B-F69E-F662-9FA8-035698DB7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387691"/>
                      <a:ext cx="1195485" cy="125939"/>
                    </a:xfrm>
                    <a:custGeom>
                      <a:avLst/>
                      <a:gdLst>
                        <a:gd name="connsiteX0" fmla="*/ 122 w 1195485"/>
                        <a:gd name="connsiteY0" fmla="*/ 30 h 125939"/>
                        <a:gd name="connsiteX1" fmla="*/ 1195608 w 1195485"/>
                        <a:gd name="connsiteY1" fmla="*/ 30 h 125939"/>
                        <a:gd name="connsiteX2" fmla="*/ 1195608 w 1195485"/>
                        <a:gd name="connsiteY2" fmla="*/ 30 h 125939"/>
                        <a:gd name="connsiteX3" fmla="*/ 1195608 w 1195485"/>
                        <a:gd name="connsiteY3" fmla="*/ 125969 h 125939"/>
                        <a:gd name="connsiteX4" fmla="*/ 1195608 w 1195485"/>
                        <a:gd name="connsiteY4" fmla="*/ 125969 h 125939"/>
                        <a:gd name="connsiteX5" fmla="*/ 122 w 1195485"/>
                        <a:gd name="connsiteY5" fmla="*/ 125969 h 125939"/>
                        <a:gd name="connsiteX6" fmla="*/ 122 w 1195485"/>
                        <a:gd name="connsiteY6" fmla="*/ 125969 h 125939"/>
                        <a:gd name="connsiteX7" fmla="*/ 122 w 1195485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95485" h="125939">
                          <a:moveTo>
                            <a:pt x="122" y="30"/>
                          </a:moveTo>
                          <a:lnTo>
                            <a:pt x="1195608" y="30"/>
                          </a:lnTo>
                          <a:lnTo>
                            <a:pt x="1195608" y="30"/>
                          </a:lnTo>
                          <a:lnTo>
                            <a:pt x="1195608" y="125969"/>
                          </a:lnTo>
                          <a:lnTo>
                            <a:pt x="1195608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80" name="Freeform 79">
                      <a:extLst>
                        <a:ext uri="{FF2B5EF4-FFF2-40B4-BE49-F238E27FC236}">
                          <a16:creationId xmlns:a16="http://schemas.microsoft.com/office/drawing/2014/main" xmlns="" id="{5D42BD05-CA29-C46F-9F05-859D43B66E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387691"/>
                      <a:ext cx="1195485" cy="125939"/>
                    </a:xfrm>
                    <a:custGeom>
                      <a:avLst/>
                      <a:gdLst>
                        <a:gd name="connsiteX0" fmla="*/ 122 w 1195485"/>
                        <a:gd name="connsiteY0" fmla="*/ 30 h 125939"/>
                        <a:gd name="connsiteX1" fmla="*/ 1195608 w 1195485"/>
                        <a:gd name="connsiteY1" fmla="*/ 30 h 125939"/>
                        <a:gd name="connsiteX2" fmla="*/ 1195608 w 1195485"/>
                        <a:gd name="connsiteY2" fmla="*/ 30 h 125939"/>
                        <a:gd name="connsiteX3" fmla="*/ 1195608 w 1195485"/>
                        <a:gd name="connsiteY3" fmla="*/ 125969 h 125939"/>
                        <a:gd name="connsiteX4" fmla="*/ 1195608 w 1195485"/>
                        <a:gd name="connsiteY4" fmla="*/ 125969 h 125939"/>
                        <a:gd name="connsiteX5" fmla="*/ 122 w 1195485"/>
                        <a:gd name="connsiteY5" fmla="*/ 125969 h 125939"/>
                        <a:gd name="connsiteX6" fmla="*/ 122 w 1195485"/>
                        <a:gd name="connsiteY6" fmla="*/ 125969 h 125939"/>
                        <a:gd name="connsiteX7" fmla="*/ 122 w 1195485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95485" h="125939">
                          <a:moveTo>
                            <a:pt x="122" y="30"/>
                          </a:moveTo>
                          <a:lnTo>
                            <a:pt x="1195608" y="30"/>
                          </a:lnTo>
                          <a:lnTo>
                            <a:pt x="1195608" y="30"/>
                          </a:lnTo>
                          <a:lnTo>
                            <a:pt x="1195608" y="125969"/>
                          </a:lnTo>
                          <a:lnTo>
                            <a:pt x="1195608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40" name="Graphic 17">
                    <a:extLst>
                      <a:ext uri="{FF2B5EF4-FFF2-40B4-BE49-F238E27FC236}">
                        <a16:creationId xmlns:a16="http://schemas.microsoft.com/office/drawing/2014/main" xmlns="" id="{F9A28C41-507A-0B95-6B51-71BF8A1E85C8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2567604"/>
                    <a:ext cx="632904" cy="125939"/>
                    <a:chOff x="4947069" y="2567604"/>
                    <a:chExt cx="632904" cy="125939"/>
                  </a:xfrm>
                </p:grpSpPr>
                <p:sp>
                  <p:nvSpPr>
                    <p:cNvPr id="77" name="Freeform 76">
                      <a:extLst>
                        <a:ext uri="{FF2B5EF4-FFF2-40B4-BE49-F238E27FC236}">
                          <a16:creationId xmlns:a16="http://schemas.microsoft.com/office/drawing/2014/main" xmlns="" id="{A7DDC05B-2AB1-60EE-4BB8-BF889913B1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567604"/>
                      <a:ext cx="632904" cy="125939"/>
                    </a:xfrm>
                    <a:custGeom>
                      <a:avLst/>
                      <a:gdLst>
                        <a:gd name="connsiteX0" fmla="*/ 122 w 632904"/>
                        <a:gd name="connsiteY0" fmla="*/ 30 h 125939"/>
                        <a:gd name="connsiteX1" fmla="*/ 633026 w 632904"/>
                        <a:gd name="connsiteY1" fmla="*/ 30 h 125939"/>
                        <a:gd name="connsiteX2" fmla="*/ 633026 w 632904"/>
                        <a:gd name="connsiteY2" fmla="*/ 30 h 125939"/>
                        <a:gd name="connsiteX3" fmla="*/ 633026 w 632904"/>
                        <a:gd name="connsiteY3" fmla="*/ 125969 h 125939"/>
                        <a:gd name="connsiteX4" fmla="*/ 633026 w 632904"/>
                        <a:gd name="connsiteY4" fmla="*/ 125969 h 125939"/>
                        <a:gd name="connsiteX5" fmla="*/ 122 w 632904"/>
                        <a:gd name="connsiteY5" fmla="*/ 125969 h 125939"/>
                        <a:gd name="connsiteX6" fmla="*/ 122 w 632904"/>
                        <a:gd name="connsiteY6" fmla="*/ 125969 h 125939"/>
                        <a:gd name="connsiteX7" fmla="*/ 122 w 632904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32904" h="125939">
                          <a:moveTo>
                            <a:pt x="122" y="30"/>
                          </a:moveTo>
                          <a:lnTo>
                            <a:pt x="633026" y="30"/>
                          </a:lnTo>
                          <a:lnTo>
                            <a:pt x="633026" y="30"/>
                          </a:lnTo>
                          <a:lnTo>
                            <a:pt x="633026" y="125969"/>
                          </a:lnTo>
                          <a:lnTo>
                            <a:pt x="633026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78" name="Freeform 77">
                      <a:extLst>
                        <a:ext uri="{FF2B5EF4-FFF2-40B4-BE49-F238E27FC236}">
                          <a16:creationId xmlns:a16="http://schemas.microsoft.com/office/drawing/2014/main" xmlns="" id="{7D0EF1B2-794B-8982-4030-A3270D3317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567604"/>
                      <a:ext cx="632904" cy="125939"/>
                    </a:xfrm>
                    <a:custGeom>
                      <a:avLst/>
                      <a:gdLst>
                        <a:gd name="connsiteX0" fmla="*/ 122 w 632904"/>
                        <a:gd name="connsiteY0" fmla="*/ 30 h 125939"/>
                        <a:gd name="connsiteX1" fmla="*/ 633026 w 632904"/>
                        <a:gd name="connsiteY1" fmla="*/ 30 h 125939"/>
                        <a:gd name="connsiteX2" fmla="*/ 633026 w 632904"/>
                        <a:gd name="connsiteY2" fmla="*/ 30 h 125939"/>
                        <a:gd name="connsiteX3" fmla="*/ 633026 w 632904"/>
                        <a:gd name="connsiteY3" fmla="*/ 125969 h 125939"/>
                        <a:gd name="connsiteX4" fmla="*/ 633026 w 632904"/>
                        <a:gd name="connsiteY4" fmla="*/ 125969 h 125939"/>
                        <a:gd name="connsiteX5" fmla="*/ 122 w 632904"/>
                        <a:gd name="connsiteY5" fmla="*/ 125969 h 125939"/>
                        <a:gd name="connsiteX6" fmla="*/ 122 w 632904"/>
                        <a:gd name="connsiteY6" fmla="*/ 125969 h 125939"/>
                        <a:gd name="connsiteX7" fmla="*/ 122 w 632904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32904" h="125939">
                          <a:moveTo>
                            <a:pt x="122" y="30"/>
                          </a:moveTo>
                          <a:lnTo>
                            <a:pt x="633026" y="30"/>
                          </a:lnTo>
                          <a:lnTo>
                            <a:pt x="633026" y="30"/>
                          </a:lnTo>
                          <a:lnTo>
                            <a:pt x="633026" y="125969"/>
                          </a:lnTo>
                          <a:lnTo>
                            <a:pt x="633026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41" name="Graphic 17">
                    <a:extLst>
                      <a:ext uri="{FF2B5EF4-FFF2-40B4-BE49-F238E27FC236}">
                        <a16:creationId xmlns:a16="http://schemas.microsoft.com/office/drawing/2014/main" xmlns="" id="{E6DCF1FD-5C42-B519-D280-2ACAF527F11E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2747518"/>
                    <a:ext cx="1758067" cy="125939"/>
                    <a:chOff x="4947069" y="2747518"/>
                    <a:chExt cx="1758067" cy="125939"/>
                  </a:xfrm>
                </p:grpSpPr>
                <p:sp>
                  <p:nvSpPr>
                    <p:cNvPr id="75" name="Freeform 74">
                      <a:extLst>
                        <a:ext uri="{FF2B5EF4-FFF2-40B4-BE49-F238E27FC236}">
                          <a16:creationId xmlns:a16="http://schemas.microsoft.com/office/drawing/2014/main" xmlns="" id="{63060B1E-C350-18EB-5F9F-68F00E6AA9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747518"/>
                      <a:ext cx="1758067" cy="125939"/>
                    </a:xfrm>
                    <a:custGeom>
                      <a:avLst/>
                      <a:gdLst>
                        <a:gd name="connsiteX0" fmla="*/ 122 w 1758067"/>
                        <a:gd name="connsiteY0" fmla="*/ 30 h 125939"/>
                        <a:gd name="connsiteX1" fmla="*/ 1758189 w 1758067"/>
                        <a:gd name="connsiteY1" fmla="*/ 30 h 125939"/>
                        <a:gd name="connsiteX2" fmla="*/ 1758189 w 1758067"/>
                        <a:gd name="connsiteY2" fmla="*/ 30 h 125939"/>
                        <a:gd name="connsiteX3" fmla="*/ 1758189 w 1758067"/>
                        <a:gd name="connsiteY3" fmla="*/ 125969 h 125939"/>
                        <a:gd name="connsiteX4" fmla="*/ 1758189 w 1758067"/>
                        <a:gd name="connsiteY4" fmla="*/ 125969 h 125939"/>
                        <a:gd name="connsiteX5" fmla="*/ 122 w 1758067"/>
                        <a:gd name="connsiteY5" fmla="*/ 125969 h 125939"/>
                        <a:gd name="connsiteX6" fmla="*/ 122 w 1758067"/>
                        <a:gd name="connsiteY6" fmla="*/ 125969 h 125939"/>
                        <a:gd name="connsiteX7" fmla="*/ 122 w 1758067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58067" h="125939">
                          <a:moveTo>
                            <a:pt x="122" y="30"/>
                          </a:moveTo>
                          <a:lnTo>
                            <a:pt x="1758189" y="30"/>
                          </a:lnTo>
                          <a:lnTo>
                            <a:pt x="1758189" y="30"/>
                          </a:lnTo>
                          <a:lnTo>
                            <a:pt x="1758189" y="125969"/>
                          </a:lnTo>
                          <a:lnTo>
                            <a:pt x="1758189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76" name="Freeform 75">
                      <a:extLst>
                        <a:ext uri="{FF2B5EF4-FFF2-40B4-BE49-F238E27FC236}">
                          <a16:creationId xmlns:a16="http://schemas.microsoft.com/office/drawing/2014/main" xmlns="" id="{43A8E26B-19E5-C511-9D23-57036770B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747518"/>
                      <a:ext cx="1758067" cy="125939"/>
                    </a:xfrm>
                    <a:custGeom>
                      <a:avLst/>
                      <a:gdLst>
                        <a:gd name="connsiteX0" fmla="*/ 122 w 1758067"/>
                        <a:gd name="connsiteY0" fmla="*/ 30 h 125939"/>
                        <a:gd name="connsiteX1" fmla="*/ 1758189 w 1758067"/>
                        <a:gd name="connsiteY1" fmla="*/ 30 h 125939"/>
                        <a:gd name="connsiteX2" fmla="*/ 1758189 w 1758067"/>
                        <a:gd name="connsiteY2" fmla="*/ 30 h 125939"/>
                        <a:gd name="connsiteX3" fmla="*/ 1758189 w 1758067"/>
                        <a:gd name="connsiteY3" fmla="*/ 125969 h 125939"/>
                        <a:gd name="connsiteX4" fmla="*/ 1758189 w 1758067"/>
                        <a:gd name="connsiteY4" fmla="*/ 125969 h 125939"/>
                        <a:gd name="connsiteX5" fmla="*/ 122 w 1758067"/>
                        <a:gd name="connsiteY5" fmla="*/ 125969 h 125939"/>
                        <a:gd name="connsiteX6" fmla="*/ 122 w 1758067"/>
                        <a:gd name="connsiteY6" fmla="*/ 125969 h 125939"/>
                        <a:gd name="connsiteX7" fmla="*/ 122 w 1758067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58067" h="125939">
                          <a:moveTo>
                            <a:pt x="122" y="30"/>
                          </a:moveTo>
                          <a:lnTo>
                            <a:pt x="1758189" y="30"/>
                          </a:lnTo>
                          <a:lnTo>
                            <a:pt x="1758189" y="30"/>
                          </a:lnTo>
                          <a:lnTo>
                            <a:pt x="1758189" y="125969"/>
                          </a:lnTo>
                          <a:lnTo>
                            <a:pt x="1758189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42" name="Graphic 17">
                    <a:extLst>
                      <a:ext uri="{FF2B5EF4-FFF2-40B4-BE49-F238E27FC236}">
                        <a16:creationId xmlns:a16="http://schemas.microsoft.com/office/drawing/2014/main" xmlns="" id="{C77E3B0E-CEE9-0780-1D0F-FD728848DEA7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2927431"/>
                    <a:ext cx="843872" cy="125939"/>
                    <a:chOff x="4947069" y="2927431"/>
                    <a:chExt cx="843872" cy="125939"/>
                  </a:xfrm>
                </p:grpSpPr>
                <p:sp>
                  <p:nvSpPr>
                    <p:cNvPr id="73" name="Freeform 72">
                      <a:extLst>
                        <a:ext uri="{FF2B5EF4-FFF2-40B4-BE49-F238E27FC236}">
                          <a16:creationId xmlns:a16="http://schemas.microsoft.com/office/drawing/2014/main" xmlns="" id="{2BEC30A9-3956-BA08-B081-6E2481FD13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927431"/>
                      <a:ext cx="843872" cy="125939"/>
                    </a:xfrm>
                    <a:custGeom>
                      <a:avLst/>
                      <a:gdLst>
                        <a:gd name="connsiteX0" fmla="*/ 122 w 843872"/>
                        <a:gd name="connsiteY0" fmla="*/ 30 h 125939"/>
                        <a:gd name="connsiteX1" fmla="*/ 843994 w 843872"/>
                        <a:gd name="connsiteY1" fmla="*/ 30 h 125939"/>
                        <a:gd name="connsiteX2" fmla="*/ 843994 w 843872"/>
                        <a:gd name="connsiteY2" fmla="*/ 30 h 125939"/>
                        <a:gd name="connsiteX3" fmla="*/ 843994 w 843872"/>
                        <a:gd name="connsiteY3" fmla="*/ 125970 h 125939"/>
                        <a:gd name="connsiteX4" fmla="*/ 843994 w 843872"/>
                        <a:gd name="connsiteY4" fmla="*/ 125970 h 125939"/>
                        <a:gd name="connsiteX5" fmla="*/ 122 w 843872"/>
                        <a:gd name="connsiteY5" fmla="*/ 125970 h 125939"/>
                        <a:gd name="connsiteX6" fmla="*/ 122 w 843872"/>
                        <a:gd name="connsiteY6" fmla="*/ 125970 h 125939"/>
                        <a:gd name="connsiteX7" fmla="*/ 122 w 843872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43872" h="125939">
                          <a:moveTo>
                            <a:pt x="122" y="30"/>
                          </a:moveTo>
                          <a:lnTo>
                            <a:pt x="843994" y="30"/>
                          </a:lnTo>
                          <a:lnTo>
                            <a:pt x="843994" y="30"/>
                          </a:lnTo>
                          <a:lnTo>
                            <a:pt x="843994" y="125970"/>
                          </a:lnTo>
                          <a:lnTo>
                            <a:pt x="843994" y="125970"/>
                          </a:lnTo>
                          <a:lnTo>
                            <a:pt x="122" y="125970"/>
                          </a:lnTo>
                          <a:lnTo>
                            <a:pt x="122" y="125970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74" name="Freeform 73">
                      <a:extLst>
                        <a:ext uri="{FF2B5EF4-FFF2-40B4-BE49-F238E27FC236}">
                          <a16:creationId xmlns:a16="http://schemas.microsoft.com/office/drawing/2014/main" xmlns="" id="{F146BBBC-BC68-7385-2C2E-61EBA9ABDF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2927431"/>
                      <a:ext cx="843872" cy="125939"/>
                    </a:xfrm>
                    <a:custGeom>
                      <a:avLst/>
                      <a:gdLst>
                        <a:gd name="connsiteX0" fmla="*/ 122 w 843872"/>
                        <a:gd name="connsiteY0" fmla="*/ 30 h 125939"/>
                        <a:gd name="connsiteX1" fmla="*/ 843994 w 843872"/>
                        <a:gd name="connsiteY1" fmla="*/ 30 h 125939"/>
                        <a:gd name="connsiteX2" fmla="*/ 843994 w 843872"/>
                        <a:gd name="connsiteY2" fmla="*/ 30 h 125939"/>
                        <a:gd name="connsiteX3" fmla="*/ 843994 w 843872"/>
                        <a:gd name="connsiteY3" fmla="*/ 125970 h 125939"/>
                        <a:gd name="connsiteX4" fmla="*/ 843994 w 843872"/>
                        <a:gd name="connsiteY4" fmla="*/ 125970 h 125939"/>
                        <a:gd name="connsiteX5" fmla="*/ 122 w 843872"/>
                        <a:gd name="connsiteY5" fmla="*/ 125970 h 125939"/>
                        <a:gd name="connsiteX6" fmla="*/ 122 w 843872"/>
                        <a:gd name="connsiteY6" fmla="*/ 125970 h 125939"/>
                        <a:gd name="connsiteX7" fmla="*/ 122 w 843872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43872" h="125939">
                          <a:moveTo>
                            <a:pt x="122" y="30"/>
                          </a:moveTo>
                          <a:lnTo>
                            <a:pt x="843994" y="30"/>
                          </a:lnTo>
                          <a:lnTo>
                            <a:pt x="843994" y="30"/>
                          </a:lnTo>
                          <a:lnTo>
                            <a:pt x="843994" y="125970"/>
                          </a:lnTo>
                          <a:lnTo>
                            <a:pt x="843994" y="125970"/>
                          </a:lnTo>
                          <a:lnTo>
                            <a:pt x="122" y="125970"/>
                          </a:lnTo>
                          <a:lnTo>
                            <a:pt x="122" y="125970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43" name="Graphic 17">
                    <a:extLst>
                      <a:ext uri="{FF2B5EF4-FFF2-40B4-BE49-F238E27FC236}">
                        <a16:creationId xmlns:a16="http://schemas.microsoft.com/office/drawing/2014/main" xmlns="" id="{FF12E512-6642-3F7F-F4AD-AA10F7C9F1F1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3107345"/>
                    <a:ext cx="1265808" cy="125939"/>
                    <a:chOff x="4947069" y="3107345"/>
                    <a:chExt cx="1265808" cy="125939"/>
                  </a:xfrm>
                </p:grpSpPr>
                <p:sp>
                  <p:nvSpPr>
                    <p:cNvPr id="71" name="Freeform 70">
                      <a:extLst>
                        <a:ext uri="{FF2B5EF4-FFF2-40B4-BE49-F238E27FC236}">
                          <a16:creationId xmlns:a16="http://schemas.microsoft.com/office/drawing/2014/main" xmlns="" id="{F1F170B1-380C-6BF8-A04D-611AE012D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3107345"/>
                      <a:ext cx="1265808" cy="125939"/>
                    </a:xfrm>
                    <a:custGeom>
                      <a:avLst/>
                      <a:gdLst>
                        <a:gd name="connsiteX0" fmla="*/ 122 w 1265808"/>
                        <a:gd name="connsiteY0" fmla="*/ 30 h 125939"/>
                        <a:gd name="connsiteX1" fmla="*/ 1265930 w 1265808"/>
                        <a:gd name="connsiteY1" fmla="*/ 30 h 125939"/>
                        <a:gd name="connsiteX2" fmla="*/ 1265930 w 1265808"/>
                        <a:gd name="connsiteY2" fmla="*/ 30 h 125939"/>
                        <a:gd name="connsiteX3" fmla="*/ 1265930 w 1265808"/>
                        <a:gd name="connsiteY3" fmla="*/ 125969 h 125939"/>
                        <a:gd name="connsiteX4" fmla="*/ 1265930 w 1265808"/>
                        <a:gd name="connsiteY4" fmla="*/ 125969 h 125939"/>
                        <a:gd name="connsiteX5" fmla="*/ 122 w 1265808"/>
                        <a:gd name="connsiteY5" fmla="*/ 125969 h 125939"/>
                        <a:gd name="connsiteX6" fmla="*/ 122 w 1265808"/>
                        <a:gd name="connsiteY6" fmla="*/ 125969 h 125939"/>
                        <a:gd name="connsiteX7" fmla="*/ 122 w 1265808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65808" h="125939">
                          <a:moveTo>
                            <a:pt x="122" y="30"/>
                          </a:moveTo>
                          <a:lnTo>
                            <a:pt x="1265930" y="30"/>
                          </a:lnTo>
                          <a:lnTo>
                            <a:pt x="1265930" y="30"/>
                          </a:lnTo>
                          <a:lnTo>
                            <a:pt x="1265930" y="125969"/>
                          </a:lnTo>
                          <a:lnTo>
                            <a:pt x="1265930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72" name="Freeform 71">
                      <a:extLst>
                        <a:ext uri="{FF2B5EF4-FFF2-40B4-BE49-F238E27FC236}">
                          <a16:creationId xmlns:a16="http://schemas.microsoft.com/office/drawing/2014/main" xmlns="" id="{0EDA1122-81AE-2E52-C7A0-5F8E804B20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3107345"/>
                      <a:ext cx="1265808" cy="125939"/>
                    </a:xfrm>
                    <a:custGeom>
                      <a:avLst/>
                      <a:gdLst>
                        <a:gd name="connsiteX0" fmla="*/ 122 w 1265808"/>
                        <a:gd name="connsiteY0" fmla="*/ 30 h 125939"/>
                        <a:gd name="connsiteX1" fmla="*/ 1265930 w 1265808"/>
                        <a:gd name="connsiteY1" fmla="*/ 30 h 125939"/>
                        <a:gd name="connsiteX2" fmla="*/ 1265930 w 1265808"/>
                        <a:gd name="connsiteY2" fmla="*/ 30 h 125939"/>
                        <a:gd name="connsiteX3" fmla="*/ 1265930 w 1265808"/>
                        <a:gd name="connsiteY3" fmla="*/ 125969 h 125939"/>
                        <a:gd name="connsiteX4" fmla="*/ 1265930 w 1265808"/>
                        <a:gd name="connsiteY4" fmla="*/ 125969 h 125939"/>
                        <a:gd name="connsiteX5" fmla="*/ 122 w 1265808"/>
                        <a:gd name="connsiteY5" fmla="*/ 125969 h 125939"/>
                        <a:gd name="connsiteX6" fmla="*/ 122 w 1265808"/>
                        <a:gd name="connsiteY6" fmla="*/ 125969 h 125939"/>
                        <a:gd name="connsiteX7" fmla="*/ 122 w 1265808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65808" h="125939">
                          <a:moveTo>
                            <a:pt x="122" y="30"/>
                          </a:moveTo>
                          <a:lnTo>
                            <a:pt x="1265930" y="30"/>
                          </a:lnTo>
                          <a:lnTo>
                            <a:pt x="1265930" y="30"/>
                          </a:lnTo>
                          <a:lnTo>
                            <a:pt x="1265930" y="125969"/>
                          </a:lnTo>
                          <a:lnTo>
                            <a:pt x="1265930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44" name="Graphic 17">
                    <a:extLst>
                      <a:ext uri="{FF2B5EF4-FFF2-40B4-BE49-F238E27FC236}">
                        <a16:creationId xmlns:a16="http://schemas.microsoft.com/office/drawing/2014/main" xmlns="" id="{18872B27-C7AF-A79B-2E34-717966A0A4BA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3287258"/>
                    <a:ext cx="1687744" cy="125939"/>
                    <a:chOff x="4947069" y="3287258"/>
                    <a:chExt cx="1687744" cy="125939"/>
                  </a:xfrm>
                </p:grpSpPr>
                <p:sp>
                  <p:nvSpPr>
                    <p:cNvPr id="69" name="Freeform 68">
                      <a:extLst>
                        <a:ext uri="{FF2B5EF4-FFF2-40B4-BE49-F238E27FC236}">
                          <a16:creationId xmlns:a16="http://schemas.microsoft.com/office/drawing/2014/main" xmlns="" id="{E2ABD1BC-AE37-5E20-5056-42B240B160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3287258"/>
                      <a:ext cx="1687744" cy="125939"/>
                    </a:xfrm>
                    <a:custGeom>
                      <a:avLst/>
                      <a:gdLst>
                        <a:gd name="connsiteX0" fmla="*/ 122 w 1687744"/>
                        <a:gd name="connsiteY0" fmla="*/ 30 h 125939"/>
                        <a:gd name="connsiteX1" fmla="*/ 1687867 w 1687744"/>
                        <a:gd name="connsiteY1" fmla="*/ 30 h 125939"/>
                        <a:gd name="connsiteX2" fmla="*/ 1687867 w 1687744"/>
                        <a:gd name="connsiteY2" fmla="*/ 30 h 125939"/>
                        <a:gd name="connsiteX3" fmla="*/ 1687867 w 1687744"/>
                        <a:gd name="connsiteY3" fmla="*/ 125969 h 125939"/>
                        <a:gd name="connsiteX4" fmla="*/ 1687867 w 1687744"/>
                        <a:gd name="connsiteY4" fmla="*/ 125969 h 125939"/>
                        <a:gd name="connsiteX5" fmla="*/ 122 w 1687744"/>
                        <a:gd name="connsiteY5" fmla="*/ 125969 h 125939"/>
                        <a:gd name="connsiteX6" fmla="*/ 122 w 1687744"/>
                        <a:gd name="connsiteY6" fmla="*/ 125969 h 125939"/>
                        <a:gd name="connsiteX7" fmla="*/ 122 w 1687744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87744" h="125939">
                          <a:moveTo>
                            <a:pt x="122" y="30"/>
                          </a:moveTo>
                          <a:lnTo>
                            <a:pt x="1687867" y="30"/>
                          </a:lnTo>
                          <a:lnTo>
                            <a:pt x="1687867" y="30"/>
                          </a:lnTo>
                          <a:lnTo>
                            <a:pt x="1687867" y="125969"/>
                          </a:lnTo>
                          <a:lnTo>
                            <a:pt x="1687867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70" name="Freeform 69">
                      <a:extLst>
                        <a:ext uri="{FF2B5EF4-FFF2-40B4-BE49-F238E27FC236}">
                          <a16:creationId xmlns:a16="http://schemas.microsoft.com/office/drawing/2014/main" xmlns="" id="{EFCAF77F-FD10-0384-4716-D4B0C2AD76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3287258"/>
                      <a:ext cx="1687744" cy="125939"/>
                    </a:xfrm>
                    <a:custGeom>
                      <a:avLst/>
                      <a:gdLst>
                        <a:gd name="connsiteX0" fmla="*/ 122 w 1687744"/>
                        <a:gd name="connsiteY0" fmla="*/ 30 h 125939"/>
                        <a:gd name="connsiteX1" fmla="*/ 1687867 w 1687744"/>
                        <a:gd name="connsiteY1" fmla="*/ 30 h 125939"/>
                        <a:gd name="connsiteX2" fmla="*/ 1687867 w 1687744"/>
                        <a:gd name="connsiteY2" fmla="*/ 30 h 125939"/>
                        <a:gd name="connsiteX3" fmla="*/ 1687867 w 1687744"/>
                        <a:gd name="connsiteY3" fmla="*/ 125969 h 125939"/>
                        <a:gd name="connsiteX4" fmla="*/ 1687867 w 1687744"/>
                        <a:gd name="connsiteY4" fmla="*/ 125969 h 125939"/>
                        <a:gd name="connsiteX5" fmla="*/ 122 w 1687744"/>
                        <a:gd name="connsiteY5" fmla="*/ 125969 h 125939"/>
                        <a:gd name="connsiteX6" fmla="*/ 122 w 1687744"/>
                        <a:gd name="connsiteY6" fmla="*/ 125969 h 125939"/>
                        <a:gd name="connsiteX7" fmla="*/ 122 w 1687744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87744" h="125939">
                          <a:moveTo>
                            <a:pt x="122" y="30"/>
                          </a:moveTo>
                          <a:lnTo>
                            <a:pt x="1687867" y="30"/>
                          </a:lnTo>
                          <a:lnTo>
                            <a:pt x="1687867" y="30"/>
                          </a:lnTo>
                          <a:lnTo>
                            <a:pt x="1687867" y="125969"/>
                          </a:lnTo>
                          <a:lnTo>
                            <a:pt x="1687867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45" name="Graphic 17">
                    <a:extLst>
                      <a:ext uri="{FF2B5EF4-FFF2-40B4-BE49-F238E27FC236}">
                        <a16:creationId xmlns:a16="http://schemas.microsoft.com/office/drawing/2014/main" xmlns="" id="{A2EA8226-38B6-FFD1-D552-D8E3AF0C68EC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3467172"/>
                    <a:ext cx="2461294" cy="125939"/>
                    <a:chOff x="4947069" y="3467172"/>
                    <a:chExt cx="2461294" cy="125939"/>
                  </a:xfrm>
                </p:grpSpPr>
                <p:sp>
                  <p:nvSpPr>
                    <p:cNvPr id="67" name="Freeform 66">
                      <a:extLst>
                        <a:ext uri="{FF2B5EF4-FFF2-40B4-BE49-F238E27FC236}">
                          <a16:creationId xmlns:a16="http://schemas.microsoft.com/office/drawing/2014/main" xmlns="" id="{6AB643F5-0233-8290-5FF9-250E6D3CD5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3467172"/>
                      <a:ext cx="2461294" cy="125939"/>
                    </a:xfrm>
                    <a:custGeom>
                      <a:avLst/>
                      <a:gdLst>
                        <a:gd name="connsiteX0" fmla="*/ 122 w 2461294"/>
                        <a:gd name="connsiteY0" fmla="*/ 30 h 125939"/>
                        <a:gd name="connsiteX1" fmla="*/ 2461416 w 2461294"/>
                        <a:gd name="connsiteY1" fmla="*/ 30 h 125939"/>
                        <a:gd name="connsiteX2" fmla="*/ 2461416 w 2461294"/>
                        <a:gd name="connsiteY2" fmla="*/ 30 h 125939"/>
                        <a:gd name="connsiteX3" fmla="*/ 2461416 w 2461294"/>
                        <a:gd name="connsiteY3" fmla="*/ 125969 h 125939"/>
                        <a:gd name="connsiteX4" fmla="*/ 2461416 w 2461294"/>
                        <a:gd name="connsiteY4" fmla="*/ 125969 h 125939"/>
                        <a:gd name="connsiteX5" fmla="*/ 122 w 2461294"/>
                        <a:gd name="connsiteY5" fmla="*/ 125969 h 125939"/>
                        <a:gd name="connsiteX6" fmla="*/ 122 w 2461294"/>
                        <a:gd name="connsiteY6" fmla="*/ 125969 h 125939"/>
                        <a:gd name="connsiteX7" fmla="*/ 122 w 2461294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461294" h="125939">
                          <a:moveTo>
                            <a:pt x="122" y="30"/>
                          </a:moveTo>
                          <a:lnTo>
                            <a:pt x="2461416" y="30"/>
                          </a:lnTo>
                          <a:lnTo>
                            <a:pt x="2461416" y="30"/>
                          </a:lnTo>
                          <a:lnTo>
                            <a:pt x="2461416" y="125969"/>
                          </a:lnTo>
                          <a:lnTo>
                            <a:pt x="2461416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68" name="Freeform 67">
                      <a:extLst>
                        <a:ext uri="{FF2B5EF4-FFF2-40B4-BE49-F238E27FC236}">
                          <a16:creationId xmlns:a16="http://schemas.microsoft.com/office/drawing/2014/main" xmlns="" id="{2E4A6AA1-61D7-A35F-B361-4A0BF78434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3467172"/>
                      <a:ext cx="2461294" cy="125939"/>
                    </a:xfrm>
                    <a:custGeom>
                      <a:avLst/>
                      <a:gdLst>
                        <a:gd name="connsiteX0" fmla="*/ 122 w 2461294"/>
                        <a:gd name="connsiteY0" fmla="*/ 30 h 125939"/>
                        <a:gd name="connsiteX1" fmla="*/ 2461416 w 2461294"/>
                        <a:gd name="connsiteY1" fmla="*/ 30 h 125939"/>
                        <a:gd name="connsiteX2" fmla="*/ 2461416 w 2461294"/>
                        <a:gd name="connsiteY2" fmla="*/ 30 h 125939"/>
                        <a:gd name="connsiteX3" fmla="*/ 2461416 w 2461294"/>
                        <a:gd name="connsiteY3" fmla="*/ 125969 h 125939"/>
                        <a:gd name="connsiteX4" fmla="*/ 2461416 w 2461294"/>
                        <a:gd name="connsiteY4" fmla="*/ 125969 h 125939"/>
                        <a:gd name="connsiteX5" fmla="*/ 122 w 2461294"/>
                        <a:gd name="connsiteY5" fmla="*/ 125969 h 125939"/>
                        <a:gd name="connsiteX6" fmla="*/ 122 w 2461294"/>
                        <a:gd name="connsiteY6" fmla="*/ 125969 h 125939"/>
                        <a:gd name="connsiteX7" fmla="*/ 122 w 2461294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461294" h="125939">
                          <a:moveTo>
                            <a:pt x="122" y="30"/>
                          </a:moveTo>
                          <a:lnTo>
                            <a:pt x="2461416" y="30"/>
                          </a:lnTo>
                          <a:lnTo>
                            <a:pt x="2461416" y="30"/>
                          </a:lnTo>
                          <a:lnTo>
                            <a:pt x="2461416" y="125969"/>
                          </a:lnTo>
                          <a:lnTo>
                            <a:pt x="2461416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46" name="Graphic 17">
                    <a:extLst>
                      <a:ext uri="{FF2B5EF4-FFF2-40B4-BE49-F238E27FC236}">
                        <a16:creationId xmlns:a16="http://schemas.microsoft.com/office/drawing/2014/main" xmlns="" id="{AF113DE2-ED76-42BE-AE2B-F34F88CD30A1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3647085"/>
                    <a:ext cx="562581" cy="125939"/>
                    <a:chOff x="4947069" y="3647085"/>
                    <a:chExt cx="562581" cy="125939"/>
                  </a:xfrm>
                </p:grpSpPr>
                <p:sp>
                  <p:nvSpPr>
                    <p:cNvPr id="65" name="Freeform 64">
                      <a:extLst>
                        <a:ext uri="{FF2B5EF4-FFF2-40B4-BE49-F238E27FC236}">
                          <a16:creationId xmlns:a16="http://schemas.microsoft.com/office/drawing/2014/main" xmlns="" id="{4C2762B9-2D06-9F41-850A-6851590404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3647085"/>
                      <a:ext cx="562581" cy="125939"/>
                    </a:xfrm>
                    <a:custGeom>
                      <a:avLst/>
                      <a:gdLst>
                        <a:gd name="connsiteX0" fmla="*/ 122 w 562581"/>
                        <a:gd name="connsiteY0" fmla="*/ 30 h 125939"/>
                        <a:gd name="connsiteX1" fmla="*/ 562704 w 562581"/>
                        <a:gd name="connsiteY1" fmla="*/ 30 h 125939"/>
                        <a:gd name="connsiteX2" fmla="*/ 562704 w 562581"/>
                        <a:gd name="connsiteY2" fmla="*/ 30 h 125939"/>
                        <a:gd name="connsiteX3" fmla="*/ 562704 w 562581"/>
                        <a:gd name="connsiteY3" fmla="*/ 125970 h 125939"/>
                        <a:gd name="connsiteX4" fmla="*/ 562704 w 562581"/>
                        <a:gd name="connsiteY4" fmla="*/ 125970 h 125939"/>
                        <a:gd name="connsiteX5" fmla="*/ 122 w 562581"/>
                        <a:gd name="connsiteY5" fmla="*/ 125970 h 125939"/>
                        <a:gd name="connsiteX6" fmla="*/ 122 w 562581"/>
                        <a:gd name="connsiteY6" fmla="*/ 125970 h 125939"/>
                        <a:gd name="connsiteX7" fmla="*/ 122 w 562581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62581" h="125939">
                          <a:moveTo>
                            <a:pt x="122" y="30"/>
                          </a:moveTo>
                          <a:lnTo>
                            <a:pt x="562704" y="30"/>
                          </a:lnTo>
                          <a:lnTo>
                            <a:pt x="562704" y="30"/>
                          </a:lnTo>
                          <a:lnTo>
                            <a:pt x="562704" y="125970"/>
                          </a:lnTo>
                          <a:lnTo>
                            <a:pt x="562704" y="125970"/>
                          </a:lnTo>
                          <a:lnTo>
                            <a:pt x="122" y="125970"/>
                          </a:lnTo>
                          <a:lnTo>
                            <a:pt x="122" y="125970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66" name="Freeform 65">
                      <a:extLst>
                        <a:ext uri="{FF2B5EF4-FFF2-40B4-BE49-F238E27FC236}">
                          <a16:creationId xmlns:a16="http://schemas.microsoft.com/office/drawing/2014/main" xmlns="" id="{4E8A3D0A-2017-2C26-FD65-D48155581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3647085"/>
                      <a:ext cx="562581" cy="125939"/>
                    </a:xfrm>
                    <a:custGeom>
                      <a:avLst/>
                      <a:gdLst>
                        <a:gd name="connsiteX0" fmla="*/ 122 w 562581"/>
                        <a:gd name="connsiteY0" fmla="*/ 30 h 125939"/>
                        <a:gd name="connsiteX1" fmla="*/ 562704 w 562581"/>
                        <a:gd name="connsiteY1" fmla="*/ 30 h 125939"/>
                        <a:gd name="connsiteX2" fmla="*/ 562704 w 562581"/>
                        <a:gd name="connsiteY2" fmla="*/ 30 h 125939"/>
                        <a:gd name="connsiteX3" fmla="*/ 562704 w 562581"/>
                        <a:gd name="connsiteY3" fmla="*/ 125970 h 125939"/>
                        <a:gd name="connsiteX4" fmla="*/ 562704 w 562581"/>
                        <a:gd name="connsiteY4" fmla="*/ 125970 h 125939"/>
                        <a:gd name="connsiteX5" fmla="*/ 122 w 562581"/>
                        <a:gd name="connsiteY5" fmla="*/ 125970 h 125939"/>
                        <a:gd name="connsiteX6" fmla="*/ 122 w 562581"/>
                        <a:gd name="connsiteY6" fmla="*/ 125970 h 125939"/>
                        <a:gd name="connsiteX7" fmla="*/ 122 w 562581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62581" h="125939">
                          <a:moveTo>
                            <a:pt x="122" y="30"/>
                          </a:moveTo>
                          <a:lnTo>
                            <a:pt x="562704" y="30"/>
                          </a:lnTo>
                          <a:lnTo>
                            <a:pt x="562704" y="30"/>
                          </a:lnTo>
                          <a:lnTo>
                            <a:pt x="562704" y="125970"/>
                          </a:lnTo>
                          <a:lnTo>
                            <a:pt x="562704" y="125970"/>
                          </a:lnTo>
                          <a:lnTo>
                            <a:pt x="122" y="125970"/>
                          </a:lnTo>
                          <a:lnTo>
                            <a:pt x="122" y="125970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47" name="Graphic 17">
                    <a:extLst>
                      <a:ext uri="{FF2B5EF4-FFF2-40B4-BE49-F238E27FC236}">
                        <a16:creationId xmlns:a16="http://schemas.microsoft.com/office/drawing/2014/main" xmlns="" id="{F39B3589-79F7-D044-CA91-832063174AD5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3826998"/>
                    <a:ext cx="2180003" cy="125939"/>
                    <a:chOff x="4947069" y="3826998"/>
                    <a:chExt cx="2180003" cy="125939"/>
                  </a:xfrm>
                </p:grpSpPr>
                <p:sp>
                  <p:nvSpPr>
                    <p:cNvPr id="63" name="Freeform 62">
                      <a:extLst>
                        <a:ext uri="{FF2B5EF4-FFF2-40B4-BE49-F238E27FC236}">
                          <a16:creationId xmlns:a16="http://schemas.microsoft.com/office/drawing/2014/main" xmlns="" id="{FCDFF3B8-1A0A-FED1-E166-48101D2C62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3826998"/>
                      <a:ext cx="2180003" cy="125939"/>
                    </a:xfrm>
                    <a:custGeom>
                      <a:avLst/>
                      <a:gdLst>
                        <a:gd name="connsiteX0" fmla="*/ 122 w 2180003"/>
                        <a:gd name="connsiteY0" fmla="*/ 30 h 125939"/>
                        <a:gd name="connsiteX1" fmla="*/ 2180125 w 2180003"/>
                        <a:gd name="connsiteY1" fmla="*/ 30 h 125939"/>
                        <a:gd name="connsiteX2" fmla="*/ 2180125 w 2180003"/>
                        <a:gd name="connsiteY2" fmla="*/ 30 h 125939"/>
                        <a:gd name="connsiteX3" fmla="*/ 2180125 w 2180003"/>
                        <a:gd name="connsiteY3" fmla="*/ 125969 h 125939"/>
                        <a:gd name="connsiteX4" fmla="*/ 2180125 w 2180003"/>
                        <a:gd name="connsiteY4" fmla="*/ 125969 h 125939"/>
                        <a:gd name="connsiteX5" fmla="*/ 122 w 2180003"/>
                        <a:gd name="connsiteY5" fmla="*/ 125969 h 125939"/>
                        <a:gd name="connsiteX6" fmla="*/ 122 w 2180003"/>
                        <a:gd name="connsiteY6" fmla="*/ 125969 h 125939"/>
                        <a:gd name="connsiteX7" fmla="*/ 122 w 2180003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80003" h="125939">
                          <a:moveTo>
                            <a:pt x="122" y="30"/>
                          </a:moveTo>
                          <a:lnTo>
                            <a:pt x="2180125" y="30"/>
                          </a:lnTo>
                          <a:lnTo>
                            <a:pt x="2180125" y="30"/>
                          </a:lnTo>
                          <a:lnTo>
                            <a:pt x="2180125" y="125969"/>
                          </a:lnTo>
                          <a:lnTo>
                            <a:pt x="2180125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64" name="Freeform 63">
                      <a:extLst>
                        <a:ext uri="{FF2B5EF4-FFF2-40B4-BE49-F238E27FC236}">
                          <a16:creationId xmlns:a16="http://schemas.microsoft.com/office/drawing/2014/main" xmlns="" id="{5D5E7D42-9194-B615-1F69-92DB851A1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3826998"/>
                      <a:ext cx="2180003" cy="125939"/>
                    </a:xfrm>
                    <a:custGeom>
                      <a:avLst/>
                      <a:gdLst>
                        <a:gd name="connsiteX0" fmla="*/ 122 w 2180003"/>
                        <a:gd name="connsiteY0" fmla="*/ 30 h 125939"/>
                        <a:gd name="connsiteX1" fmla="*/ 2180125 w 2180003"/>
                        <a:gd name="connsiteY1" fmla="*/ 30 h 125939"/>
                        <a:gd name="connsiteX2" fmla="*/ 2180125 w 2180003"/>
                        <a:gd name="connsiteY2" fmla="*/ 30 h 125939"/>
                        <a:gd name="connsiteX3" fmla="*/ 2180125 w 2180003"/>
                        <a:gd name="connsiteY3" fmla="*/ 125969 h 125939"/>
                        <a:gd name="connsiteX4" fmla="*/ 2180125 w 2180003"/>
                        <a:gd name="connsiteY4" fmla="*/ 125969 h 125939"/>
                        <a:gd name="connsiteX5" fmla="*/ 122 w 2180003"/>
                        <a:gd name="connsiteY5" fmla="*/ 125969 h 125939"/>
                        <a:gd name="connsiteX6" fmla="*/ 122 w 2180003"/>
                        <a:gd name="connsiteY6" fmla="*/ 125969 h 125939"/>
                        <a:gd name="connsiteX7" fmla="*/ 122 w 2180003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80003" h="125939">
                          <a:moveTo>
                            <a:pt x="122" y="30"/>
                          </a:moveTo>
                          <a:lnTo>
                            <a:pt x="2180125" y="30"/>
                          </a:lnTo>
                          <a:lnTo>
                            <a:pt x="2180125" y="30"/>
                          </a:lnTo>
                          <a:lnTo>
                            <a:pt x="2180125" y="125969"/>
                          </a:lnTo>
                          <a:lnTo>
                            <a:pt x="2180125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48" name="Graphic 17">
                    <a:extLst>
                      <a:ext uri="{FF2B5EF4-FFF2-40B4-BE49-F238E27FC236}">
                        <a16:creationId xmlns:a16="http://schemas.microsoft.com/office/drawing/2014/main" xmlns="" id="{9BC74AB1-48A3-6EBD-D04D-3DD7932DED03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4006912"/>
                    <a:ext cx="7186" cy="125939"/>
                    <a:chOff x="4947069" y="4006912"/>
                    <a:chExt cx="7186" cy="125939"/>
                  </a:xfrm>
                </p:grpSpPr>
                <p:sp>
                  <p:nvSpPr>
                    <p:cNvPr id="61" name="Freeform 60">
                      <a:extLst>
                        <a:ext uri="{FF2B5EF4-FFF2-40B4-BE49-F238E27FC236}">
                          <a16:creationId xmlns:a16="http://schemas.microsoft.com/office/drawing/2014/main" xmlns="" id="{5063C5E3-9CEF-793D-0A6A-191A61C98A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4006912"/>
                      <a:ext cx="7186" cy="125939"/>
                    </a:xfrm>
                    <a:custGeom>
                      <a:avLst/>
                      <a:gdLst>
                        <a:gd name="connsiteX0" fmla="*/ 122 w 7186"/>
                        <a:gd name="connsiteY0" fmla="*/ 30 h 125939"/>
                        <a:gd name="connsiteX1" fmla="*/ 122 w 7186"/>
                        <a:gd name="connsiteY1" fmla="*/ 30 h 125939"/>
                        <a:gd name="connsiteX2" fmla="*/ 122 w 7186"/>
                        <a:gd name="connsiteY2" fmla="*/ 30 h 125939"/>
                        <a:gd name="connsiteX3" fmla="*/ 122 w 7186"/>
                        <a:gd name="connsiteY3" fmla="*/ 125970 h 125939"/>
                        <a:gd name="connsiteX4" fmla="*/ 122 w 7186"/>
                        <a:gd name="connsiteY4" fmla="*/ 125970 h 125939"/>
                        <a:gd name="connsiteX5" fmla="*/ 122 w 7186"/>
                        <a:gd name="connsiteY5" fmla="*/ 125970 h 125939"/>
                        <a:gd name="connsiteX6" fmla="*/ 122 w 7186"/>
                        <a:gd name="connsiteY6" fmla="*/ 125970 h 125939"/>
                        <a:gd name="connsiteX7" fmla="*/ 122 w 7186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86" h="125939">
                          <a:moveTo>
                            <a:pt x="122" y="30"/>
                          </a:moveTo>
                          <a:lnTo>
                            <a:pt x="122" y="30"/>
                          </a:lnTo>
                          <a:lnTo>
                            <a:pt x="122" y="30"/>
                          </a:lnTo>
                          <a:lnTo>
                            <a:pt x="122" y="125970"/>
                          </a:lnTo>
                          <a:lnTo>
                            <a:pt x="122" y="125970"/>
                          </a:lnTo>
                          <a:lnTo>
                            <a:pt x="122" y="125970"/>
                          </a:lnTo>
                          <a:lnTo>
                            <a:pt x="122" y="125970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>
                        <a:alpha val="0"/>
                      </a:srgbClr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62" name="Freeform 61">
                      <a:extLst>
                        <a:ext uri="{FF2B5EF4-FFF2-40B4-BE49-F238E27FC236}">
                          <a16:creationId xmlns:a16="http://schemas.microsoft.com/office/drawing/2014/main" xmlns="" id="{BF5C2811-3207-DCD3-87F8-AA9E21179A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4006912"/>
                      <a:ext cx="7186" cy="125939"/>
                    </a:xfrm>
                    <a:custGeom>
                      <a:avLst/>
                      <a:gdLst>
                        <a:gd name="connsiteX0" fmla="*/ 122 w 7186"/>
                        <a:gd name="connsiteY0" fmla="*/ 30 h 125939"/>
                        <a:gd name="connsiteX1" fmla="*/ 122 w 7186"/>
                        <a:gd name="connsiteY1" fmla="*/ 30 h 125939"/>
                        <a:gd name="connsiteX2" fmla="*/ 122 w 7186"/>
                        <a:gd name="connsiteY2" fmla="*/ 30 h 125939"/>
                        <a:gd name="connsiteX3" fmla="*/ 122 w 7186"/>
                        <a:gd name="connsiteY3" fmla="*/ 125970 h 125939"/>
                        <a:gd name="connsiteX4" fmla="*/ 122 w 7186"/>
                        <a:gd name="connsiteY4" fmla="*/ 125970 h 125939"/>
                        <a:gd name="connsiteX5" fmla="*/ 122 w 7186"/>
                        <a:gd name="connsiteY5" fmla="*/ 125970 h 125939"/>
                        <a:gd name="connsiteX6" fmla="*/ 122 w 7186"/>
                        <a:gd name="connsiteY6" fmla="*/ 125970 h 125939"/>
                        <a:gd name="connsiteX7" fmla="*/ 122 w 7186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86" h="125939">
                          <a:moveTo>
                            <a:pt x="122" y="30"/>
                          </a:moveTo>
                          <a:lnTo>
                            <a:pt x="122" y="30"/>
                          </a:lnTo>
                          <a:lnTo>
                            <a:pt x="122" y="30"/>
                          </a:lnTo>
                          <a:lnTo>
                            <a:pt x="122" y="125970"/>
                          </a:lnTo>
                          <a:lnTo>
                            <a:pt x="122" y="125970"/>
                          </a:lnTo>
                          <a:lnTo>
                            <a:pt x="122" y="125970"/>
                          </a:lnTo>
                          <a:lnTo>
                            <a:pt x="122" y="125970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49" name="Graphic 17">
                    <a:extLst>
                      <a:ext uri="{FF2B5EF4-FFF2-40B4-BE49-F238E27FC236}">
                        <a16:creationId xmlns:a16="http://schemas.microsoft.com/office/drawing/2014/main" xmlns="" id="{D78B1C34-41B3-9788-6949-C5EEBD846178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4186826"/>
                    <a:ext cx="1617421" cy="125939"/>
                    <a:chOff x="4947069" y="4186826"/>
                    <a:chExt cx="1617421" cy="125939"/>
                  </a:xfrm>
                </p:grpSpPr>
                <p:sp>
                  <p:nvSpPr>
                    <p:cNvPr id="59" name="Freeform 58">
                      <a:extLst>
                        <a:ext uri="{FF2B5EF4-FFF2-40B4-BE49-F238E27FC236}">
                          <a16:creationId xmlns:a16="http://schemas.microsoft.com/office/drawing/2014/main" xmlns="" id="{C06076FD-01F4-427D-EDDC-4C2C3CF8FD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4186826"/>
                      <a:ext cx="1617421" cy="125939"/>
                    </a:xfrm>
                    <a:custGeom>
                      <a:avLst/>
                      <a:gdLst>
                        <a:gd name="connsiteX0" fmla="*/ 122 w 1617421"/>
                        <a:gd name="connsiteY0" fmla="*/ 30 h 125939"/>
                        <a:gd name="connsiteX1" fmla="*/ 1617544 w 1617421"/>
                        <a:gd name="connsiteY1" fmla="*/ 30 h 125939"/>
                        <a:gd name="connsiteX2" fmla="*/ 1617544 w 1617421"/>
                        <a:gd name="connsiteY2" fmla="*/ 30 h 125939"/>
                        <a:gd name="connsiteX3" fmla="*/ 1617544 w 1617421"/>
                        <a:gd name="connsiteY3" fmla="*/ 125969 h 125939"/>
                        <a:gd name="connsiteX4" fmla="*/ 1617544 w 1617421"/>
                        <a:gd name="connsiteY4" fmla="*/ 125969 h 125939"/>
                        <a:gd name="connsiteX5" fmla="*/ 122 w 1617421"/>
                        <a:gd name="connsiteY5" fmla="*/ 125969 h 125939"/>
                        <a:gd name="connsiteX6" fmla="*/ 122 w 1617421"/>
                        <a:gd name="connsiteY6" fmla="*/ 125969 h 125939"/>
                        <a:gd name="connsiteX7" fmla="*/ 122 w 1617421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17421" h="125939">
                          <a:moveTo>
                            <a:pt x="122" y="30"/>
                          </a:moveTo>
                          <a:lnTo>
                            <a:pt x="1617544" y="30"/>
                          </a:lnTo>
                          <a:lnTo>
                            <a:pt x="1617544" y="30"/>
                          </a:lnTo>
                          <a:lnTo>
                            <a:pt x="1617544" y="125969"/>
                          </a:lnTo>
                          <a:lnTo>
                            <a:pt x="1617544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60" name="Freeform 59">
                      <a:extLst>
                        <a:ext uri="{FF2B5EF4-FFF2-40B4-BE49-F238E27FC236}">
                          <a16:creationId xmlns:a16="http://schemas.microsoft.com/office/drawing/2014/main" xmlns="" id="{5D8B0CCB-282B-0ACE-CCF0-A4B3E8695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4186826"/>
                      <a:ext cx="1617421" cy="125939"/>
                    </a:xfrm>
                    <a:custGeom>
                      <a:avLst/>
                      <a:gdLst>
                        <a:gd name="connsiteX0" fmla="*/ 122 w 1617421"/>
                        <a:gd name="connsiteY0" fmla="*/ 30 h 125939"/>
                        <a:gd name="connsiteX1" fmla="*/ 1617544 w 1617421"/>
                        <a:gd name="connsiteY1" fmla="*/ 30 h 125939"/>
                        <a:gd name="connsiteX2" fmla="*/ 1617544 w 1617421"/>
                        <a:gd name="connsiteY2" fmla="*/ 30 h 125939"/>
                        <a:gd name="connsiteX3" fmla="*/ 1617544 w 1617421"/>
                        <a:gd name="connsiteY3" fmla="*/ 125969 h 125939"/>
                        <a:gd name="connsiteX4" fmla="*/ 1617544 w 1617421"/>
                        <a:gd name="connsiteY4" fmla="*/ 125969 h 125939"/>
                        <a:gd name="connsiteX5" fmla="*/ 122 w 1617421"/>
                        <a:gd name="connsiteY5" fmla="*/ 125969 h 125939"/>
                        <a:gd name="connsiteX6" fmla="*/ 122 w 1617421"/>
                        <a:gd name="connsiteY6" fmla="*/ 125969 h 125939"/>
                        <a:gd name="connsiteX7" fmla="*/ 122 w 1617421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17421" h="125939">
                          <a:moveTo>
                            <a:pt x="122" y="30"/>
                          </a:moveTo>
                          <a:lnTo>
                            <a:pt x="1617544" y="30"/>
                          </a:lnTo>
                          <a:lnTo>
                            <a:pt x="1617544" y="30"/>
                          </a:lnTo>
                          <a:lnTo>
                            <a:pt x="1617544" y="125969"/>
                          </a:lnTo>
                          <a:lnTo>
                            <a:pt x="1617544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50" name="Graphic 17">
                    <a:extLst>
                      <a:ext uri="{FF2B5EF4-FFF2-40B4-BE49-F238E27FC236}">
                        <a16:creationId xmlns:a16="http://schemas.microsoft.com/office/drawing/2014/main" xmlns="" id="{545E95FD-1606-C460-DB30-79F5B185B491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4366739"/>
                    <a:ext cx="843872" cy="125939"/>
                    <a:chOff x="4947069" y="4366739"/>
                    <a:chExt cx="843872" cy="125939"/>
                  </a:xfrm>
                </p:grpSpPr>
                <p:sp>
                  <p:nvSpPr>
                    <p:cNvPr id="57" name="Freeform 56">
                      <a:extLst>
                        <a:ext uri="{FF2B5EF4-FFF2-40B4-BE49-F238E27FC236}">
                          <a16:creationId xmlns:a16="http://schemas.microsoft.com/office/drawing/2014/main" xmlns="" id="{A7C4FDE6-B034-5F32-28F1-C93803026D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4366739"/>
                      <a:ext cx="843872" cy="125939"/>
                    </a:xfrm>
                    <a:custGeom>
                      <a:avLst/>
                      <a:gdLst>
                        <a:gd name="connsiteX0" fmla="*/ 122 w 843872"/>
                        <a:gd name="connsiteY0" fmla="*/ 30 h 125939"/>
                        <a:gd name="connsiteX1" fmla="*/ 843994 w 843872"/>
                        <a:gd name="connsiteY1" fmla="*/ 30 h 125939"/>
                        <a:gd name="connsiteX2" fmla="*/ 843994 w 843872"/>
                        <a:gd name="connsiteY2" fmla="*/ 30 h 125939"/>
                        <a:gd name="connsiteX3" fmla="*/ 843994 w 843872"/>
                        <a:gd name="connsiteY3" fmla="*/ 125969 h 125939"/>
                        <a:gd name="connsiteX4" fmla="*/ 843994 w 843872"/>
                        <a:gd name="connsiteY4" fmla="*/ 125969 h 125939"/>
                        <a:gd name="connsiteX5" fmla="*/ 122 w 843872"/>
                        <a:gd name="connsiteY5" fmla="*/ 125969 h 125939"/>
                        <a:gd name="connsiteX6" fmla="*/ 122 w 843872"/>
                        <a:gd name="connsiteY6" fmla="*/ 125969 h 125939"/>
                        <a:gd name="connsiteX7" fmla="*/ 122 w 843872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43872" h="125939">
                          <a:moveTo>
                            <a:pt x="122" y="30"/>
                          </a:moveTo>
                          <a:lnTo>
                            <a:pt x="843994" y="30"/>
                          </a:lnTo>
                          <a:lnTo>
                            <a:pt x="843994" y="30"/>
                          </a:lnTo>
                          <a:lnTo>
                            <a:pt x="843994" y="125969"/>
                          </a:lnTo>
                          <a:lnTo>
                            <a:pt x="843994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58" name="Freeform 57">
                      <a:extLst>
                        <a:ext uri="{FF2B5EF4-FFF2-40B4-BE49-F238E27FC236}">
                          <a16:creationId xmlns:a16="http://schemas.microsoft.com/office/drawing/2014/main" xmlns="" id="{C2025443-B59B-EA60-7177-3BB24FF235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4366739"/>
                      <a:ext cx="843872" cy="125939"/>
                    </a:xfrm>
                    <a:custGeom>
                      <a:avLst/>
                      <a:gdLst>
                        <a:gd name="connsiteX0" fmla="*/ 122 w 843872"/>
                        <a:gd name="connsiteY0" fmla="*/ 30 h 125939"/>
                        <a:gd name="connsiteX1" fmla="*/ 843994 w 843872"/>
                        <a:gd name="connsiteY1" fmla="*/ 30 h 125939"/>
                        <a:gd name="connsiteX2" fmla="*/ 843994 w 843872"/>
                        <a:gd name="connsiteY2" fmla="*/ 30 h 125939"/>
                        <a:gd name="connsiteX3" fmla="*/ 843994 w 843872"/>
                        <a:gd name="connsiteY3" fmla="*/ 125969 h 125939"/>
                        <a:gd name="connsiteX4" fmla="*/ 843994 w 843872"/>
                        <a:gd name="connsiteY4" fmla="*/ 125969 h 125939"/>
                        <a:gd name="connsiteX5" fmla="*/ 122 w 843872"/>
                        <a:gd name="connsiteY5" fmla="*/ 125969 h 125939"/>
                        <a:gd name="connsiteX6" fmla="*/ 122 w 843872"/>
                        <a:gd name="connsiteY6" fmla="*/ 125969 h 125939"/>
                        <a:gd name="connsiteX7" fmla="*/ 122 w 843872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43872" h="125939">
                          <a:moveTo>
                            <a:pt x="122" y="30"/>
                          </a:moveTo>
                          <a:lnTo>
                            <a:pt x="843994" y="30"/>
                          </a:lnTo>
                          <a:lnTo>
                            <a:pt x="843994" y="30"/>
                          </a:lnTo>
                          <a:lnTo>
                            <a:pt x="843994" y="125969"/>
                          </a:lnTo>
                          <a:lnTo>
                            <a:pt x="843994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51" name="Graphic 17">
                    <a:extLst>
                      <a:ext uri="{FF2B5EF4-FFF2-40B4-BE49-F238E27FC236}">
                        <a16:creationId xmlns:a16="http://schemas.microsoft.com/office/drawing/2014/main" xmlns="" id="{5C434310-28CC-D67D-80CC-1C47A9DF0266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4546653"/>
                    <a:ext cx="7186" cy="125939"/>
                    <a:chOff x="4947069" y="4546653"/>
                    <a:chExt cx="7186" cy="125939"/>
                  </a:xfrm>
                </p:grpSpPr>
                <p:sp>
                  <p:nvSpPr>
                    <p:cNvPr id="55" name="Freeform 54">
                      <a:extLst>
                        <a:ext uri="{FF2B5EF4-FFF2-40B4-BE49-F238E27FC236}">
                          <a16:creationId xmlns:a16="http://schemas.microsoft.com/office/drawing/2014/main" xmlns="" id="{047BB398-AA1B-0B64-13D5-3648363CEE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4546653"/>
                      <a:ext cx="7186" cy="125939"/>
                    </a:xfrm>
                    <a:custGeom>
                      <a:avLst/>
                      <a:gdLst>
                        <a:gd name="connsiteX0" fmla="*/ 122 w 7186"/>
                        <a:gd name="connsiteY0" fmla="*/ 30 h 125939"/>
                        <a:gd name="connsiteX1" fmla="*/ 122 w 7186"/>
                        <a:gd name="connsiteY1" fmla="*/ 30 h 125939"/>
                        <a:gd name="connsiteX2" fmla="*/ 122 w 7186"/>
                        <a:gd name="connsiteY2" fmla="*/ 30 h 125939"/>
                        <a:gd name="connsiteX3" fmla="*/ 122 w 7186"/>
                        <a:gd name="connsiteY3" fmla="*/ 125969 h 125939"/>
                        <a:gd name="connsiteX4" fmla="*/ 122 w 7186"/>
                        <a:gd name="connsiteY4" fmla="*/ 125969 h 125939"/>
                        <a:gd name="connsiteX5" fmla="*/ 122 w 7186"/>
                        <a:gd name="connsiteY5" fmla="*/ 125969 h 125939"/>
                        <a:gd name="connsiteX6" fmla="*/ 122 w 7186"/>
                        <a:gd name="connsiteY6" fmla="*/ 125969 h 125939"/>
                        <a:gd name="connsiteX7" fmla="*/ 122 w 7186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86" h="125939">
                          <a:moveTo>
                            <a:pt x="122" y="30"/>
                          </a:moveTo>
                          <a:lnTo>
                            <a:pt x="122" y="30"/>
                          </a:lnTo>
                          <a:lnTo>
                            <a:pt x="122" y="30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>
                        <a:alpha val="0"/>
                      </a:srgbClr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56" name="Freeform 55">
                      <a:extLst>
                        <a:ext uri="{FF2B5EF4-FFF2-40B4-BE49-F238E27FC236}">
                          <a16:creationId xmlns:a16="http://schemas.microsoft.com/office/drawing/2014/main" xmlns="" id="{20DC9150-DAC4-2C81-72F0-768DEF31F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4546653"/>
                      <a:ext cx="7186" cy="125939"/>
                    </a:xfrm>
                    <a:custGeom>
                      <a:avLst/>
                      <a:gdLst>
                        <a:gd name="connsiteX0" fmla="*/ 122 w 7186"/>
                        <a:gd name="connsiteY0" fmla="*/ 30 h 125939"/>
                        <a:gd name="connsiteX1" fmla="*/ 122 w 7186"/>
                        <a:gd name="connsiteY1" fmla="*/ 30 h 125939"/>
                        <a:gd name="connsiteX2" fmla="*/ 122 w 7186"/>
                        <a:gd name="connsiteY2" fmla="*/ 30 h 125939"/>
                        <a:gd name="connsiteX3" fmla="*/ 122 w 7186"/>
                        <a:gd name="connsiteY3" fmla="*/ 125969 h 125939"/>
                        <a:gd name="connsiteX4" fmla="*/ 122 w 7186"/>
                        <a:gd name="connsiteY4" fmla="*/ 125969 h 125939"/>
                        <a:gd name="connsiteX5" fmla="*/ 122 w 7186"/>
                        <a:gd name="connsiteY5" fmla="*/ 125969 h 125939"/>
                        <a:gd name="connsiteX6" fmla="*/ 122 w 7186"/>
                        <a:gd name="connsiteY6" fmla="*/ 125969 h 125939"/>
                        <a:gd name="connsiteX7" fmla="*/ 122 w 7186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86" h="125939">
                          <a:moveTo>
                            <a:pt x="122" y="30"/>
                          </a:moveTo>
                          <a:lnTo>
                            <a:pt x="122" y="30"/>
                          </a:lnTo>
                          <a:lnTo>
                            <a:pt x="122" y="30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  <p:grpSp>
                <p:nvGrpSpPr>
                  <p:cNvPr id="52" name="Graphic 17">
                    <a:extLst>
                      <a:ext uri="{FF2B5EF4-FFF2-40B4-BE49-F238E27FC236}">
                        <a16:creationId xmlns:a16="http://schemas.microsoft.com/office/drawing/2014/main" xmlns="" id="{FDA2F03C-A2EF-477F-1DD1-07239D2E6239}"/>
                      </a:ext>
                    </a:extLst>
                  </p:cNvPr>
                  <p:cNvGrpSpPr/>
                  <p:nvPr/>
                </p:nvGrpSpPr>
                <p:grpSpPr>
                  <a:xfrm>
                    <a:off x="4947069" y="4726566"/>
                    <a:ext cx="1054840" cy="125939"/>
                    <a:chOff x="4947069" y="4726566"/>
                    <a:chExt cx="1054840" cy="125939"/>
                  </a:xfrm>
                </p:grpSpPr>
                <p:sp>
                  <p:nvSpPr>
                    <p:cNvPr id="53" name="Freeform 52">
                      <a:extLst>
                        <a:ext uri="{FF2B5EF4-FFF2-40B4-BE49-F238E27FC236}">
                          <a16:creationId xmlns:a16="http://schemas.microsoft.com/office/drawing/2014/main" xmlns="" id="{41F94233-E095-CB56-6E12-BA7EBF2DAD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4726566"/>
                      <a:ext cx="1054840" cy="125939"/>
                    </a:xfrm>
                    <a:custGeom>
                      <a:avLst/>
                      <a:gdLst>
                        <a:gd name="connsiteX0" fmla="*/ 122 w 1054840"/>
                        <a:gd name="connsiteY0" fmla="*/ 30 h 125939"/>
                        <a:gd name="connsiteX1" fmla="*/ 1054962 w 1054840"/>
                        <a:gd name="connsiteY1" fmla="*/ 30 h 125939"/>
                        <a:gd name="connsiteX2" fmla="*/ 1054962 w 1054840"/>
                        <a:gd name="connsiteY2" fmla="*/ 30 h 125939"/>
                        <a:gd name="connsiteX3" fmla="*/ 1054962 w 1054840"/>
                        <a:gd name="connsiteY3" fmla="*/ 125969 h 125939"/>
                        <a:gd name="connsiteX4" fmla="*/ 1054962 w 1054840"/>
                        <a:gd name="connsiteY4" fmla="*/ 125969 h 125939"/>
                        <a:gd name="connsiteX5" fmla="*/ 122 w 1054840"/>
                        <a:gd name="connsiteY5" fmla="*/ 125969 h 125939"/>
                        <a:gd name="connsiteX6" fmla="*/ 122 w 1054840"/>
                        <a:gd name="connsiteY6" fmla="*/ 125969 h 125939"/>
                        <a:gd name="connsiteX7" fmla="*/ 122 w 1054840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54840" h="125939">
                          <a:moveTo>
                            <a:pt x="122" y="30"/>
                          </a:moveTo>
                          <a:lnTo>
                            <a:pt x="1054962" y="30"/>
                          </a:lnTo>
                          <a:lnTo>
                            <a:pt x="1054962" y="30"/>
                          </a:lnTo>
                          <a:lnTo>
                            <a:pt x="1054962" y="125969"/>
                          </a:lnTo>
                          <a:lnTo>
                            <a:pt x="1054962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solidFill>
                      <a:srgbClr val="FF826F"/>
                    </a:solidFill>
                    <a:ln w="718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54" name="Freeform 53">
                      <a:extLst>
                        <a:ext uri="{FF2B5EF4-FFF2-40B4-BE49-F238E27FC236}">
                          <a16:creationId xmlns:a16="http://schemas.microsoft.com/office/drawing/2014/main" xmlns="" id="{3D2F75A3-F715-A28D-3674-18DDE43C8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4726566"/>
                      <a:ext cx="1054840" cy="125939"/>
                    </a:xfrm>
                    <a:custGeom>
                      <a:avLst/>
                      <a:gdLst>
                        <a:gd name="connsiteX0" fmla="*/ 122 w 1054840"/>
                        <a:gd name="connsiteY0" fmla="*/ 30 h 125939"/>
                        <a:gd name="connsiteX1" fmla="*/ 1054962 w 1054840"/>
                        <a:gd name="connsiteY1" fmla="*/ 30 h 125939"/>
                        <a:gd name="connsiteX2" fmla="*/ 1054962 w 1054840"/>
                        <a:gd name="connsiteY2" fmla="*/ 30 h 125939"/>
                        <a:gd name="connsiteX3" fmla="*/ 1054962 w 1054840"/>
                        <a:gd name="connsiteY3" fmla="*/ 125969 h 125939"/>
                        <a:gd name="connsiteX4" fmla="*/ 1054962 w 1054840"/>
                        <a:gd name="connsiteY4" fmla="*/ 125969 h 125939"/>
                        <a:gd name="connsiteX5" fmla="*/ 122 w 1054840"/>
                        <a:gd name="connsiteY5" fmla="*/ 125969 h 125939"/>
                        <a:gd name="connsiteX6" fmla="*/ 122 w 1054840"/>
                        <a:gd name="connsiteY6" fmla="*/ 125969 h 125939"/>
                        <a:gd name="connsiteX7" fmla="*/ 122 w 1054840"/>
                        <a:gd name="connsiteY7" fmla="*/ 30 h 125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54840" h="125939">
                          <a:moveTo>
                            <a:pt x="122" y="30"/>
                          </a:moveTo>
                          <a:lnTo>
                            <a:pt x="1054962" y="30"/>
                          </a:lnTo>
                          <a:lnTo>
                            <a:pt x="1054962" y="30"/>
                          </a:lnTo>
                          <a:lnTo>
                            <a:pt x="1054962" y="125969"/>
                          </a:lnTo>
                          <a:lnTo>
                            <a:pt x="1054962" y="125969"/>
                          </a:lnTo>
                          <a:lnTo>
                            <a:pt x="122" y="125969"/>
                          </a:lnTo>
                          <a:lnTo>
                            <a:pt x="122" y="125969"/>
                          </a:lnTo>
                          <a:lnTo>
                            <a:pt x="122" y="30"/>
                          </a:lnTo>
                          <a:close/>
                        </a:path>
                      </a:pathLst>
                    </a:custGeom>
                    <a:noFill/>
                    <a:ln w="0" cap="flat">
                      <a:solidFill>
                        <a:srgbClr val="80808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</p:grpSp>
            </p:grpSp>
            <p:grpSp>
              <p:nvGrpSpPr>
                <p:cNvPr id="15" name="Graphic 17">
                  <a:extLst>
                    <a:ext uri="{FF2B5EF4-FFF2-40B4-BE49-F238E27FC236}">
                      <a16:creationId xmlns:a16="http://schemas.microsoft.com/office/drawing/2014/main" xmlns="" id="{0827A5DF-DB37-A428-F43E-3F7C0EEDD50F}"/>
                    </a:ext>
                  </a:extLst>
                </p:cNvPr>
                <p:cNvGrpSpPr/>
                <p:nvPr/>
              </p:nvGrpSpPr>
              <p:grpSpPr>
                <a:xfrm>
                  <a:off x="4855904" y="4852505"/>
                  <a:ext cx="2552458" cy="284942"/>
                  <a:chOff x="4855904" y="4852505"/>
                  <a:chExt cx="2552458" cy="284942"/>
                </a:xfrm>
              </p:grpSpPr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xmlns="" id="{38109A6F-C625-B947-008B-BC625ADD3B5A}"/>
                      </a:ext>
                    </a:extLst>
                  </p:cNvPr>
                  <p:cNvSpPr/>
                  <p:nvPr/>
                </p:nvSpPr>
                <p:spPr>
                  <a:xfrm>
                    <a:off x="4945272" y="4852505"/>
                    <a:ext cx="2463090" cy="7186"/>
                  </a:xfrm>
                  <a:custGeom>
                    <a:avLst/>
                    <a:gdLst>
                      <a:gd name="connsiteX0" fmla="*/ 122 w 2463090"/>
                      <a:gd name="connsiteY0" fmla="*/ 448 h 7186"/>
                      <a:gd name="connsiteX1" fmla="*/ 2463213 w 2463090"/>
                      <a:gd name="connsiteY1" fmla="*/ 448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63090" h="7186">
                        <a:moveTo>
                          <a:pt x="122" y="448"/>
                        </a:moveTo>
                        <a:lnTo>
                          <a:pt x="2463213" y="448"/>
                        </a:lnTo>
                      </a:path>
                    </a:pathLst>
                  </a:custGeom>
                  <a:noFill/>
                  <a:ln w="3591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200"/>
                  </a:p>
                </p:txBody>
              </p:sp>
              <p:grpSp>
                <p:nvGrpSpPr>
                  <p:cNvPr id="33" name="Graphic 17">
                    <a:extLst>
                      <a:ext uri="{FF2B5EF4-FFF2-40B4-BE49-F238E27FC236}">
                        <a16:creationId xmlns:a16="http://schemas.microsoft.com/office/drawing/2014/main" xmlns="" id="{9FF00B69-BD6C-A206-C2E8-9E2B0C58CE1E}"/>
                      </a:ext>
                    </a:extLst>
                  </p:cNvPr>
                  <p:cNvGrpSpPr/>
                  <p:nvPr/>
                </p:nvGrpSpPr>
                <p:grpSpPr>
                  <a:xfrm>
                    <a:off x="4855904" y="4852505"/>
                    <a:ext cx="190990" cy="284942"/>
                    <a:chOff x="4855904" y="4852505"/>
                    <a:chExt cx="190990" cy="284942"/>
                  </a:xfrm>
                  <a:solidFill>
                    <a:srgbClr val="333333"/>
                  </a:solidFill>
                </p:grpSpPr>
                <p:sp>
                  <p:nvSpPr>
                    <p:cNvPr id="34" name="Freeform 33">
                      <a:extLst>
                        <a:ext uri="{FF2B5EF4-FFF2-40B4-BE49-F238E27FC236}">
                          <a16:creationId xmlns:a16="http://schemas.microsoft.com/office/drawing/2014/main" xmlns="" id="{7CC73F08-73D2-AB47-900A-144AFEE434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7069" y="4852505"/>
                      <a:ext cx="7186" cy="50306"/>
                    </a:xfrm>
                    <a:custGeom>
                      <a:avLst/>
                      <a:gdLst>
                        <a:gd name="connsiteX0" fmla="*/ 122 w 7186"/>
                        <a:gd name="connsiteY0" fmla="*/ 448 h 50306"/>
                        <a:gd name="connsiteX1" fmla="*/ 122 w 7186"/>
                        <a:gd name="connsiteY1" fmla="*/ 50754 h 503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186" h="50306">
                          <a:moveTo>
                            <a:pt x="122" y="448"/>
                          </a:moveTo>
                          <a:lnTo>
                            <a:pt x="122" y="50754"/>
                          </a:lnTo>
                        </a:path>
                      </a:pathLst>
                    </a:custGeom>
                    <a:ln w="3591" cap="flat">
                      <a:solidFill>
                        <a:srgbClr val="333333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400"/>
                      <a:endParaRPr lang="x-none" sz="1200"/>
                    </a:p>
                  </p:txBody>
                </p:sp>
                <p:sp>
                  <p:nvSpPr>
                    <p:cNvPr id="35" name="TextBox 34">
                      <a:extLst>
                        <a:ext uri="{FF2B5EF4-FFF2-40B4-BE49-F238E27FC236}">
                          <a16:creationId xmlns:a16="http://schemas.microsoft.com/office/drawing/2014/main" xmlns="" id="{5669AC86-8153-AC22-B925-745180D6BD0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855904" y="4922003"/>
                      <a:ext cx="190990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 anchor="b">
                      <a:spAutoFit/>
                    </a:bodyPr>
                    <a:lstStyle/>
                    <a:p>
                      <a:pPr defTabSz="914400"/>
                      <a:r>
                        <a:rPr lang="x-none" sz="1200" baseline="35500" dirty="0">
                          <a:ln/>
                          <a:latin typeface="PTSans-Regular"/>
                          <a:sym typeface="PTSans-Regular"/>
                          <a:rtl val="0"/>
                        </a:rPr>
                        <a:t>0</a:t>
                      </a:r>
                    </a:p>
                  </p:txBody>
                </p:sp>
              </p:grpSp>
            </p:grp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xmlns="" id="{D93E03C1-BDC7-4CCB-C3B1-5E788C2335BD}"/>
                    </a:ext>
                  </a:extLst>
                </p:cNvPr>
                <p:cNvSpPr/>
                <p:nvPr/>
              </p:nvSpPr>
              <p:spPr>
                <a:xfrm>
                  <a:off x="4947069" y="1847950"/>
                  <a:ext cx="7186" cy="3002758"/>
                </a:xfrm>
                <a:custGeom>
                  <a:avLst/>
                  <a:gdLst>
                    <a:gd name="connsiteX0" fmla="*/ 122 w 7186"/>
                    <a:gd name="connsiteY0" fmla="*/ 30 h 3002758"/>
                    <a:gd name="connsiteX1" fmla="*/ 122 w 7186"/>
                    <a:gd name="connsiteY1" fmla="*/ 3002789 h 300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86" h="3002758">
                      <a:moveTo>
                        <a:pt x="122" y="30"/>
                      </a:moveTo>
                      <a:lnTo>
                        <a:pt x="122" y="3002789"/>
                      </a:lnTo>
                    </a:path>
                  </a:pathLst>
                </a:custGeom>
                <a:noFill/>
                <a:ln w="3591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200"/>
                </a:p>
              </p:txBody>
            </p:sp>
            <p:grpSp>
              <p:nvGrpSpPr>
                <p:cNvPr id="17" name="Graphic 17">
                  <a:extLst>
                    <a:ext uri="{FF2B5EF4-FFF2-40B4-BE49-F238E27FC236}">
                      <a16:creationId xmlns:a16="http://schemas.microsoft.com/office/drawing/2014/main" xmlns="" id="{FA40B74C-CA2E-AB3D-A6C2-11D01C70E84E}"/>
                    </a:ext>
                  </a:extLst>
                </p:cNvPr>
                <p:cNvGrpSpPr/>
                <p:nvPr/>
              </p:nvGrpSpPr>
              <p:grpSpPr>
                <a:xfrm>
                  <a:off x="5059542" y="1985501"/>
                  <a:ext cx="2573345" cy="2956470"/>
                  <a:chOff x="5059542" y="1985501"/>
                  <a:chExt cx="2573345" cy="2956470"/>
                </a:xfrm>
                <a:solidFill>
                  <a:srgbClr val="FFFFFF"/>
                </a:solidFill>
              </p:grpSpPr>
              <p:sp>
                <p:nvSpPr>
                  <p:cNvPr id="18" name="TextBox 17">
                    <a:extLst>
                      <a:ext uri="{FF2B5EF4-FFF2-40B4-BE49-F238E27FC236}">
                        <a16:creationId xmlns:a16="http://schemas.microsoft.com/office/drawing/2014/main" xmlns="" id="{78E3C250-B794-EE30-71E5-799C15563A69}"/>
                      </a:ext>
                    </a:extLst>
                  </p:cNvPr>
                  <p:cNvSpPr txBox="1"/>
                  <p:nvPr/>
                </p:nvSpPr>
                <p:spPr>
                  <a:xfrm>
                    <a:off x="5059542" y="1985501"/>
                    <a:ext cx="206148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 dirty="0">
                        <a:ln/>
                        <a:latin typeface="PTSans-Bold"/>
                        <a:sym typeface="PTSans-Bold"/>
                        <a:rtl val="0"/>
                      </a:rPr>
                      <a:t>2</a:t>
                    </a:r>
                  </a:p>
                </p:txBody>
              </p:sp>
              <p:sp>
                <p:nvSpPr>
                  <p:cNvPr id="19" name="TextBox 18">
                    <a:extLst>
                      <a:ext uri="{FF2B5EF4-FFF2-40B4-BE49-F238E27FC236}">
                        <a16:creationId xmlns:a16="http://schemas.microsoft.com/office/drawing/2014/main" xmlns="" id="{66734601-94B5-DE93-55E4-A6869EA91F88}"/>
                      </a:ext>
                    </a:extLst>
                  </p:cNvPr>
                  <p:cNvSpPr txBox="1"/>
                  <p:nvPr/>
                </p:nvSpPr>
                <p:spPr>
                  <a:xfrm>
                    <a:off x="5608043" y="2165414"/>
                    <a:ext cx="266779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10</a:t>
                    </a:r>
                  </a:p>
                </p:txBody>
              </p:sp>
              <p:sp>
                <p:nvSpPr>
                  <p:cNvPr id="20" name="TextBox 19">
                    <a:extLst>
                      <a:ext uri="{FF2B5EF4-FFF2-40B4-BE49-F238E27FC236}">
                        <a16:creationId xmlns:a16="http://schemas.microsoft.com/office/drawing/2014/main" xmlns="" id="{CA24668B-EE26-9AEE-E1D6-40D085A2E0E8}"/>
                      </a:ext>
                    </a:extLst>
                  </p:cNvPr>
                  <p:cNvSpPr txBox="1"/>
                  <p:nvPr/>
                </p:nvSpPr>
                <p:spPr>
                  <a:xfrm>
                    <a:off x="6100302" y="2345328"/>
                    <a:ext cx="266779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17</a:t>
                    </a:r>
                  </a:p>
                </p:txBody>
              </p:sp>
              <p:sp>
                <p:nvSpPr>
                  <p:cNvPr id="21" name="TextBox 20">
                    <a:extLst>
                      <a:ext uri="{FF2B5EF4-FFF2-40B4-BE49-F238E27FC236}">
                        <a16:creationId xmlns:a16="http://schemas.microsoft.com/office/drawing/2014/main" xmlns="" id="{8A85C825-5454-5FC5-2733-51CA580D66F2}"/>
                      </a:ext>
                    </a:extLst>
                  </p:cNvPr>
                  <p:cNvSpPr txBox="1"/>
                  <p:nvPr/>
                </p:nvSpPr>
                <p:spPr>
                  <a:xfrm>
                    <a:off x="5579099" y="2525241"/>
                    <a:ext cx="206148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9</a:t>
                    </a:r>
                  </a:p>
                </p:txBody>
              </p:sp>
              <p:sp>
                <p:nvSpPr>
                  <p:cNvPr id="22" name="TextBox 21">
                    <a:extLst>
                      <a:ext uri="{FF2B5EF4-FFF2-40B4-BE49-F238E27FC236}">
                        <a16:creationId xmlns:a16="http://schemas.microsoft.com/office/drawing/2014/main" xmlns="" id="{CBE3EE50-B60B-5517-0995-51482F319F4A}"/>
                      </a:ext>
                    </a:extLst>
                  </p:cNvPr>
                  <p:cNvSpPr txBox="1"/>
                  <p:nvPr/>
                </p:nvSpPr>
                <p:spPr>
                  <a:xfrm>
                    <a:off x="6662883" y="2705155"/>
                    <a:ext cx="266779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25</a:t>
                    </a:r>
                  </a:p>
                </p:txBody>
              </p:sp>
              <p:sp>
                <p:nvSpPr>
                  <p:cNvPr id="23" name="TextBox 22">
                    <a:extLst>
                      <a:ext uri="{FF2B5EF4-FFF2-40B4-BE49-F238E27FC236}">
                        <a16:creationId xmlns:a16="http://schemas.microsoft.com/office/drawing/2014/main" xmlns="" id="{D25322D7-F76A-CA83-D0D7-4B703A654438}"/>
                      </a:ext>
                    </a:extLst>
                  </p:cNvPr>
                  <p:cNvSpPr txBox="1"/>
                  <p:nvPr/>
                </p:nvSpPr>
                <p:spPr>
                  <a:xfrm>
                    <a:off x="5748688" y="2885068"/>
                    <a:ext cx="266779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12</a:t>
                    </a:r>
                  </a:p>
                </p:txBody>
              </p:sp>
              <p:sp>
                <p:nvSpPr>
                  <p:cNvPr id="24" name="TextBox 23">
                    <a:extLst>
                      <a:ext uri="{FF2B5EF4-FFF2-40B4-BE49-F238E27FC236}">
                        <a16:creationId xmlns:a16="http://schemas.microsoft.com/office/drawing/2014/main" xmlns="" id="{21A89BCB-11C5-800E-747B-D985B956522C}"/>
                      </a:ext>
                    </a:extLst>
                  </p:cNvPr>
                  <p:cNvSpPr txBox="1"/>
                  <p:nvPr/>
                </p:nvSpPr>
                <p:spPr>
                  <a:xfrm>
                    <a:off x="6170624" y="3064982"/>
                    <a:ext cx="266779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18</a:t>
                    </a:r>
                  </a:p>
                </p:txBody>
              </p:sp>
              <p:sp>
                <p:nvSpPr>
                  <p:cNvPr id="25" name="TextBox 24">
                    <a:extLst>
                      <a:ext uri="{FF2B5EF4-FFF2-40B4-BE49-F238E27FC236}">
                        <a16:creationId xmlns:a16="http://schemas.microsoft.com/office/drawing/2014/main" xmlns="" id="{1B9196AB-FE2F-E4FA-E131-C2A55B0F31C0}"/>
                      </a:ext>
                    </a:extLst>
                  </p:cNvPr>
                  <p:cNvSpPr txBox="1"/>
                  <p:nvPr/>
                </p:nvSpPr>
                <p:spPr>
                  <a:xfrm>
                    <a:off x="6592561" y="3244895"/>
                    <a:ext cx="266779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24</a:t>
                    </a:r>
                  </a:p>
                </p:txBody>
              </p:sp>
              <p:sp>
                <p:nvSpPr>
                  <p:cNvPr id="26" name="TextBox 25">
                    <a:extLst>
                      <a:ext uri="{FF2B5EF4-FFF2-40B4-BE49-F238E27FC236}">
                        <a16:creationId xmlns:a16="http://schemas.microsoft.com/office/drawing/2014/main" xmlns="" id="{1E49CC1F-FAB2-D2D3-DF01-C0C452D63CB9}"/>
                      </a:ext>
                    </a:extLst>
                  </p:cNvPr>
                  <p:cNvSpPr txBox="1"/>
                  <p:nvPr/>
                </p:nvSpPr>
                <p:spPr>
                  <a:xfrm>
                    <a:off x="7366108" y="3424809"/>
                    <a:ext cx="266779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35</a:t>
                    </a:r>
                  </a:p>
                </p:txBody>
              </p:sp>
              <p:sp>
                <p:nvSpPr>
                  <p:cNvPr id="27" name="TextBox 26">
                    <a:extLst>
                      <a:ext uri="{FF2B5EF4-FFF2-40B4-BE49-F238E27FC236}">
                        <a16:creationId xmlns:a16="http://schemas.microsoft.com/office/drawing/2014/main" xmlns="" id="{487BF4A6-1074-8838-1526-5E617EE34559}"/>
                      </a:ext>
                    </a:extLst>
                  </p:cNvPr>
                  <p:cNvSpPr txBox="1"/>
                  <p:nvPr/>
                </p:nvSpPr>
                <p:spPr>
                  <a:xfrm>
                    <a:off x="5508777" y="3604722"/>
                    <a:ext cx="206148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8</a:t>
                    </a:r>
                  </a:p>
                </p:txBody>
              </p:sp>
              <p:sp>
                <p:nvSpPr>
                  <p:cNvPr id="28" name="TextBox 27">
                    <a:extLst>
                      <a:ext uri="{FF2B5EF4-FFF2-40B4-BE49-F238E27FC236}">
                        <a16:creationId xmlns:a16="http://schemas.microsoft.com/office/drawing/2014/main" xmlns="" id="{39AE7387-3231-CAE7-53E5-810D5D8F6526}"/>
                      </a:ext>
                    </a:extLst>
                  </p:cNvPr>
                  <p:cNvSpPr txBox="1"/>
                  <p:nvPr/>
                </p:nvSpPr>
                <p:spPr>
                  <a:xfrm>
                    <a:off x="7084819" y="3784635"/>
                    <a:ext cx="266779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31</a:t>
                    </a:r>
                  </a:p>
                </p:txBody>
              </p:sp>
              <p:sp>
                <p:nvSpPr>
                  <p:cNvPr id="29" name="TextBox 28">
                    <a:extLst>
                      <a:ext uri="{FF2B5EF4-FFF2-40B4-BE49-F238E27FC236}">
                        <a16:creationId xmlns:a16="http://schemas.microsoft.com/office/drawing/2014/main" xmlns="" id="{427DF4D6-D087-29E3-1AA1-9B857DC070B8}"/>
                      </a:ext>
                    </a:extLst>
                  </p:cNvPr>
                  <p:cNvSpPr txBox="1"/>
                  <p:nvPr/>
                </p:nvSpPr>
                <p:spPr>
                  <a:xfrm>
                    <a:off x="6522238" y="4144462"/>
                    <a:ext cx="266779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23</a:t>
                    </a:r>
                  </a:p>
                </p:txBody>
              </p:sp>
              <p:sp>
                <p:nvSpPr>
                  <p:cNvPr id="30" name="TextBox 29">
                    <a:extLst>
                      <a:ext uri="{FF2B5EF4-FFF2-40B4-BE49-F238E27FC236}">
                        <a16:creationId xmlns:a16="http://schemas.microsoft.com/office/drawing/2014/main" xmlns="" id="{26D80AF5-421E-5D78-B674-7BEB99535BF8}"/>
                      </a:ext>
                    </a:extLst>
                  </p:cNvPr>
                  <p:cNvSpPr txBox="1"/>
                  <p:nvPr/>
                </p:nvSpPr>
                <p:spPr>
                  <a:xfrm>
                    <a:off x="5748688" y="4324376"/>
                    <a:ext cx="266779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>
                        <a:ln/>
                        <a:latin typeface="PTSans-Bold"/>
                        <a:sym typeface="PTSans-Bold"/>
                        <a:rtl val="0"/>
                      </a:rPr>
                      <a:t>12</a:t>
                    </a:r>
                  </a:p>
                </p:txBody>
              </p:sp>
              <p:sp>
                <p:nvSpPr>
                  <p:cNvPr id="31" name="TextBox 30">
                    <a:extLst>
                      <a:ext uri="{FF2B5EF4-FFF2-40B4-BE49-F238E27FC236}">
                        <a16:creationId xmlns:a16="http://schemas.microsoft.com/office/drawing/2014/main" xmlns="" id="{271E0BCE-507D-BE97-2351-7023C2E1506B}"/>
                      </a:ext>
                    </a:extLst>
                  </p:cNvPr>
                  <p:cNvSpPr txBox="1"/>
                  <p:nvPr/>
                </p:nvSpPr>
                <p:spPr>
                  <a:xfrm>
                    <a:off x="5976343" y="4685491"/>
                    <a:ext cx="266779" cy="256480"/>
                  </a:xfrm>
                  <a:prstGeom prst="rect">
                    <a:avLst/>
                  </a:prstGeom>
                  <a:noFill/>
                </p:spPr>
                <p:txBody>
                  <a:bodyPr wrap="none" rtlCol="0" anchor="b">
                    <a:spAutoFit/>
                  </a:bodyPr>
                  <a:lstStyle/>
                  <a:p>
                    <a:pPr defTabSz="914400"/>
                    <a:r>
                      <a:rPr lang="x-none" sz="1600" baseline="18867" dirty="0">
                        <a:ln/>
                        <a:latin typeface="PTSans-Bold"/>
                        <a:sym typeface="PTSans-Bold"/>
                        <a:rtl val="0"/>
                      </a:rPr>
                      <a:t>15</a:t>
                    </a:r>
                  </a:p>
                </p:txBody>
              </p:sp>
            </p:grpSp>
          </p:grp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xmlns="" id="{189C2D5F-CC33-4524-40A9-7F826C049F69}"/>
                  </a:ext>
                </a:extLst>
              </p:cNvPr>
              <p:cNvGrpSpPr/>
              <p:nvPr/>
            </p:nvGrpSpPr>
            <p:grpSpPr>
              <a:xfrm>
                <a:off x="3327795" y="2902052"/>
                <a:ext cx="1208986" cy="2934665"/>
                <a:chOff x="17581" y="2902052"/>
                <a:chExt cx="1208986" cy="2934665"/>
              </a:xfrm>
            </p:grpSpPr>
            <p:sp>
              <p:nvSpPr>
                <p:cNvPr id="263" name="TextBox 262">
                  <a:extLst>
                    <a:ext uri="{FF2B5EF4-FFF2-40B4-BE49-F238E27FC236}">
                      <a16:creationId xmlns:a16="http://schemas.microsoft.com/office/drawing/2014/main" xmlns="" id="{FC6BB6C9-D6D8-7C6B-56C7-B39EE9B9329E}"/>
                    </a:ext>
                  </a:extLst>
                </p:cNvPr>
                <p:cNvSpPr txBox="1"/>
                <p:nvPr/>
              </p:nvSpPr>
              <p:spPr>
                <a:xfrm>
                  <a:off x="778732" y="2902052"/>
                  <a:ext cx="405880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 dirty="0">
                      <a:ln/>
                      <a:latin typeface="PTSans-Regular"/>
                      <a:sym typeface="PTSans-Regular"/>
                      <a:rtl val="0"/>
                    </a:rPr>
                    <a:t>Afar</a:t>
                  </a:r>
                </a:p>
              </p:txBody>
            </p:sp>
            <p:sp>
              <p:nvSpPr>
                <p:cNvPr id="264" name="TextBox 263">
                  <a:extLst>
                    <a:ext uri="{FF2B5EF4-FFF2-40B4-BE49-F238E27FC236}">
                      <a16:creationId xmlns:a16="http://schemas.microsoft.com/office/drawing/2014/main" xmlns="" id="{0B581231-FACA-F6FB-9F18-91F75F8D1E9B}"/>
                    </a:ext>
                  </a:extLst>
                </p:cNvPr>
                <p:cNvSpPr txBox="1"/>
                <p:nvPr/>
              </p:nvSpPr>
              <p:spPr>
                <a:xfrm>
                  <a:off x="593749" y="3081966"/>
                  <a:ext cx="606257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 dirty="0">
                      <a:ln/>
                      <a:latin typeface="PTSans-Regular"/>
                      <a:sym typeface="PTSans-Regular"/>
                      <a:rtl val="0"/>
                    </a:rPr>
                    <a:t>Amhara</a:t>
                  </a:r>
                </a:p>
              </p:txBody>
            </p:sp>
            <p:sp>
              <p:nvSpPr>
                <p:cNvPr id="265" name="TextBox 264">
                  <a:extLst>
                    <a:ext uri="{FF2B5EF4-FFF2-40B4-BE49-F238E27FC236}">
                      <a16:creationId xmlns:a16="http://schemas.microsoft.com/office/drawing/2014/main" xmlns="" id="{ACE347EE-5EFD-1694-4E5E-36A33FB4B4DB}"/>
                    </a:ext>
                  </a:extLst>
                </p:cNvPr>
                <p:cNvSpPr txBox="1"/>
                <p:nvPr/>
              </p:nvSpPr>
              <p:spPr>
                <a:xfrm>
                  <a:off x="605457" y="3261880"/>
                  <a:ext cx="579005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 dirty="0">
                      <a:ln/>
                      <a:latin typeface="PTSans-Regular"/>
                      <a:sym typeface="PTSans-Regular"/>
                      <a:rtl val="0"/>
                    </a:rPr>
                    <a:t>Oromia</a:t>
                  </a:r>
                </a:p>
              </p:txBody>
            </p:sp>
            <p:sp>
              <p:nvSpPr>
                <p:cNvPr id="266" name="TextBox 265">
                  <a:extLst>
                    <a:ext uri="{FF2B5EF4-FFF2-40B4-BE49-F238E27FC236}">
                      <a16:creationId xmlns:a16="http://schemas.microsoft.com/office/drawing/2014/main" xmlns="" id="{4E9B8816-A72C-138C-FB2F-37454F396B3C}"/>
                    </a:ext>
                  </a:extLst>
                </p:cNvPr>
                <p:cNvSpPr txBox="1"/>
                <p:nvPr/>
              </p:nvSpPr>
              <p:spPr>
                <a:xfrm>
                  <a:off x="622311" y="3441796"/>
                  <a:ext cx="553357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>
                      <a:ln/>
                      <a:latin typeface="PTSans-Regular"/>
                      <a:sym typeface="PTSans-Regular"/>
                      <a:rtl val="0"/>
                    </a:rPr>
                    <a:t>Somali</a:t>
                  </a:r>
                </a:p>
              </p:txBody>
            </p:sp>
            <p:sp>
              <p:nvSpPr>
                <p:cNvPr id="267" name="TextBox 266">
                  <a:extLst>
                    <a:ext uri="{FF2B5EF4-FFF2-40B4-BE49-F238E27FC236}">
                      <a16:creationId xmlns:a16="http://schemas.microsoft.com/office/drawing/2014/main" xmlns="" id="{D816C225-E011-8E76-8C8F-90856D427D4D}"/>
                    </a:ext>
                  </a:extLst>
                </p:cNvPr>
                <p:cNvSpPr txBox="1"/>
                <p:nvPr/>
              </p:nvSpPr>
              <p:spPr>
                <a:xfrm>
                  <a:off x="17581" y="3621705"/>
                  <a:ext cx="1208986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 dirty="0">
                      <a:ln/>
                      <a:latin typeface="PTSans-Regular"/>
                      <a:sym typeface="PTSans-Regular"/>
                      <a:rtl val="0"/>
                    </a:rPr>
                    <a:t>Benishangul-Gumz</a:t>
                  </a:r>
                </a:p>
              </p:txBody>
            </p:sp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xmlns="" id="{262FDA03-A96A-0BF3-5ABD-B8FB115DD890}"/>
                    </a:ext>
                  </a:extLst>
                </p:cNvPr>
                <p:cNvSpPr txBox="1"/>
                <p:nvPr/>
              </p:nvSpPr>
              <p:spPr>
                <a:xfrm>
                  <a:off x="675390" y="3801621"/>
                  <a:ext cx="518091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 dirty="0">
                      <a:ln/>
                      <a:latin typeface="PTSans-Regular"/>
                      <a:sym typeface="PTSans-Regular"/>
                      <a:rtl val="0"/>
                    </a:rPr>
                    <a:t>SNNP</a:t>
                  </a:r>
                </a:p>
              </p:txBody>
            </p:sp>
            <p:sp>
              <p:nvSpPr>
                <p:cNvPr id="269" name="TextBox 268">
                  <a:extLst>
                    <a:ext uri="{FF2B5EF4-FFF2-40B4-BE49-F238E27FC236}">
                      <a16:creationId xmlns:a16="http://schemas.microsoft.com/office/drawing/2014/main" xmlns="" id="{955F4B79-C847-B4E9-0C10-7422F21CA63F}"/>
                    </a:ext>
                  </a:extLst>
                </p:cNvPr>
                <p:cNvSpPr txBox="1"/>
                <p:nvPr/>
              </p:nvSpPr>
              <p:spPr>
                <a:xfrm>
                  <a:off x="519813" y="3981530"/>
                  <a:ext cx="673583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 dirty="0">
                      <a:ln/>
                      <a:latin typeface="PTSans-Regular"/>
                      <a:sym typeface="PTSans-Regular"/>
                      <a:rtl val="0"/>
                    </a:rPr>
                    <a:t>Gambela</a:t>
                  </a:r>
                </a:p>
              </p:txBody>
            </p:sp>
            <p:sp>
              <p:nvSpPr>
                <p:cNvPr id="270" name="TextBox 269">
                  <a:extLst>
                    <a:ext uri="{FF2B5EF4-FFF2-40B4-BE49-F238E27FC236}">
                      <a16:creationId xmlns:a16="http://schemas.microsoft.com/office/drawing/2014/main" xmlns="" id="{7C62998A-F156-5655-13AC-86291BEEE4FC}"/>
                    </a:ext>
                  </a:extLst>
                </p:cNvPr>
                <p:cNvSpPr txBox="1"/>
                <p:nvPr/>
              </p:nvSpPr>
              <p:spPr>
                <a:xfrm>
                  <a:off x="638194" y="4161447"/>
                  <a:ext cx="513282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 dirty="0">
                      <a:ln/>
                      <a:latin typeface="PTSans-Regular"/>
                      <a:sym typeface="PTSans-Regular"/>
                      <a:rtl val="0"/>
                    </a:rPr>
                    <a:t>Harari</a:t>
                  </a:r>
                </a:p>
              </p:txBody>
            </p:sp>
            <p:sp>
              <p:nvSpPr>
                <p:cNvPr id="271" name="TextBox 270">
                  <a:extLst>
                    <a:ext uri="{FF2B5EF4-FFF2-40B4-BE49-F238E27FC236}">
                      <a16:creationId xmlns:a16="http://schemas.microsoft.com/office/drawing/2014/main" xmlns="" id="{970AD4C3-D2A0-2EA5-E81A-F56A212F1B1F}"/>
                    </a:ext>
                  </a:extLst>
                </p:cNvPr>
                <p:cNvSpPr txBox="1"/>
                <p:nvPr/>
              </p:nvSpPr>
              <p:spPr>
                <a:xfrm>
                  <a:off x="359034" y="4341363"/>
                  <a:ext cx="862544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>
                      <a:ln/>
                      <a:latin typeface="PTSans-Regular"/>
                      <a:sym typeface="PTSans-Regular"/>
                      <a:rtl val="0"/>
                    </a:rPr>
                    <a:t>Addis Adaba</a:t>
                  </a:r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xmlns="" id="{714766E3-D790-D285-E9BD-9A84BE3BCEE2}"/>
                    </a:ext>
                  </a:extLst>
                </p:cNvPr>
                <p:cNvSpPr txBox="1"/>
                <p:nvPr/>
              </p:nvSpPr>
              <p:spPr>
                <a:xfrm>
                  <a:off x="453097" y="4521272"/>
                  <a:ext cx="747321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 dirty="0">
                      <a:ln/>
                      <a:latin typeface="PTSans-Regular"/>
                      <a:sym typeface="PTSans-Regular"/>
                      <a:rtl val="0"/>
                    </a:rPr>
                    <a:t>Dire Dawa</a:t>
                  </a:r>
                </a:p>
              </p:txBody>
            </p:sp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xmlns="" id="{048DEAF1-4975-C61B-E52E-1E9ECB279366}"/>
                    </a:ext>
                  </a:extLst>
                </p:cNvPr>
                <p:cNvSpPr txBox="1"/>
                <p:nvPr/>
              </p:nvSpPr>
              <p:spPr>
                <a:xfrm>
                  <a:off x="594996" y="4701188"/>
                  <a:ext cx="593432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 dirty="0">
                      <a:ln/>
                      <a:latin typeface="PTSans-Regular"/>
                      <a:sym typeface="PTSans-Regular"/>
                      <a:rtl val="0"/>
                    </a:rPr>
                    <a:t>Sidama</a:t>
                  </a:r>
                </a:p>
              </p:txBody>
            </p:sp>
            <p:sp>
              <p:nvSpPr>
                <p:cNvPr id="274" name="TextBox 273">
                  <a:extLst>
                    <a:ext uri="{FF2B5EF4-FFF2-40B4-BE49-F238E27FC236}">
                      <a16:creationId xmlns:a16="http://schemas.microsoft.com/office/drawing/2014/main" xmlns="" id="{943C7D5A-CB4F-8679-EB0D-D3FBA8BB816F}"/>
                    </a:ext>
                  </a:extLst>
                </p:cNvPr>
                <p:cNvSpPr txBox="1"/>
                <p:nvPr/>
              </p:nvSpPr>
              <p:spPr>
                <a:xfrm>
                  <a:off x="665659" y="5061013"/>
                  <a:ext cx="513282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>
                      <a:ln/>
                      <a:latin typeface="PTSans-Regular"/>
                      <a:sym typeface="PTSans-Regular"/>
                      <a:rtl val="0"/>
                    </a:rPr>
                    <a:t>Urban</a:t>
                  </a:r>
                </a:p>
              </p:txBody>
            </p:sp>
            <p:sp>
              <p:nvSpPr>
                <p:cNvPr id="275" name="TextBox 274">
                  <a:extLst>
                    <a:ext uri="{FF2B5EF4-FFF2-40B4-BE49-F238E27FC236}">
                      <a16:creationId xmlns:a16="http://schemas.microsoft.com/office/drawing/2014/main" xmlns="" id="{4602A761-D976-A458-7CF4-5D0D496E99E0}"/>
                    </a:ext>
                  </a:extLst>
                </p:cNvPr>
                <p:cNvSpPr txBox="1"/>
                <p:nvPr/>
              </p:nvSpPr>
              <p:spPr>
                <a:xfrm>
                  <a:off x="713262" y="5240930"/>
                  <a:ext cx="426720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>
                      <a:ln/>
                      <a:latin typeface="PTSans-Regular"/>
                      <a:sym typeface="PTSans-Regular"/>
                      <a:rtl val="0"/>
                    </a:rPr>
                    <a:t>rural</a:t>
                  </a:r>
                </a:p>
              </p:txBody>
            </p:sp>
            <p:sp>
              <p:nvSpPr>
                <p:cNvPr id="276" name="TextBox 275">
                  <a:extLst>
                    <a:ext uri="{FF2B5EF4-FFF2-40B4-BE49-F238E27FC236}">
                      <a16:creationId xmlns:a16="http://schemas.microsoft.com/office/drawing/2014/main" xmlns="" id="{68039ECB-EF77-6CD3-B954-CA3F8B46E977}"/>
                    </a:ext>
                  </a:extLst>
                </p:cNvPr>
                <p:cNvSpPr txBox="1"/>
                <p:nvPr/>
              </p:nvSpPr>
              <p:spPr>
                <a:xfrm>
                  <a:off x="696030" y="5600755"/>
                  <a:ext cx="440697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867" dirty="0">
                      <a:ln/>
                      <a:latin typeface="PTSans-Regular"/>
                      <a:sym typeface="PTSans-Regular"/>
                      <a:rtl val="0"/>
                    </a:rPr>
                    <a:t>Total</a:t>
                  </a:r>
                </a:p>
              </p:txBody>
            </p:sp>
          </p:grp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DD5C9545-0A86-EFB4-AA57-F39E8624301F}"/>
              </a:ext>
            </a:extLst>
          </p:cNvPr>
          <p:cNvSpPr txBox="1"/>
          <p:nvPr/>
        </p:nvSpPr>
        <p:spPr>
          <a:xfrm>
            <a:off x="9019498" y="2393323"/>
            <a:ext cx="25290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113" lvl="1" algn="ctr" defTabSz="914400"/>
            <a:r>
              <a:rPr lang="en-US" sz="1600" b="1" dirty="0">
                <a:solidFill>
                  <a:srgbClr val="C00000"/>
                </a:solidFill>
              </a:rPr>
              <a:t>2 </a:t>
            </a:r>
            <a:r>
              <a:rPr lang="en-US" sz="1600" b="1" dirty="0" smtClean="0">
                <a:solidFill>
                  <a:srgbClr val="C00000"/>
                </a:solidFill>
              </a:rPr>
              <a:t>in 5 </a:t>
            </a:r>
            <a:r>
              <a:rPr lang="en-US" sz="1600" b="1" dirty="0" smtClean="0"/>
              <a:t>children consume </a:t>
            </a:r>
            <a:r>
              <a:rPr lang="en-US" sz="1600" b="1" dirty="0"/>
              <a:t>unhealthy </a:t>
            </a:r>
            <a:r>
              <a:rPr lang="en-US" sz="1600" b="1" dirty="0" smtClean="0"/>
              <a:t>foods </a:t>
            </a:r>
            <a:r>
              <a:rPr lang="en-US" sz="1600" b="1" dirty="0"/>
              <a:t>in Urban</a:t>
            </a: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xmlns="" id="{B189A0B7-7709-3521-F84B-03C090E87D91}"/>
              </a:ext>
            </a:extLst>
          </p:cNvPr>
          <p:cNvGrpSpPr/>
          <p:nvPr/>
        </p:nvGrpSpPr>
        <p:grpSpPr>
          <a:xfrm>
            <a:off x="9260083" y="3139541"/>
            <a:ext cx="1949891" cy="623582"/>
            <a:chOff x="9192549" y="2009635"/>
            <a:chExt cx="1949891" cy="623582"/>
          </a:xfrm>
        </p:grpSpPr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xmlns="" id="{8A25AE9E-CD39-30E2-3A2C-70CBE097E0B7}"/>
                </a:ext>
              </a:extLst>
            </p:cNvPr>
            <p:cNvGrpSpPr/>
            <p:nvPr/>
          </p:nvGrpSpPr>
          <p:grpSpPr>
            <a:xfrm>
              <a:off x="9192549" y="2009635"/>
              <a:ext cx="362391" cy="623582"/>
              <a:chOff x="7220947" y="4607329"/>
              <a:chExt cx="657359" cy="1131146"/>
            </a:xfrm>
            <a:solidFill>
              <a:srgbClr val="FF6F43"/>
            </a:solidFill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xmlns="" id="{C2C2FCA6-E9CF-F30E-96CC-DE756106F223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solidFill>
                <a:srgbClr val="C00000"/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xmlns="" id="{16870B69-271C-9B7D-8099-E2E0D83E8732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solidFill>
                <a:srgbClr val="C00000"/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xmlns="" id="{C517B67C-0C5A-E1EE-E1B9-FBB238D9EE5F}"/>
                </a:ext>
              </a:extLst>
            </p:cNvPr>
            <p:cNvGrpSpPr/>
            <p:nvPr/>
          </p:nvGrpSpPr>
          <p:grpSpPr>
            <a:xfrm>
              <a:off x="9586249" y="2009635"/>
              <a:ext cx="362391" cy="623582"/>
              <a:chOff x="7220947" y="4607329"/>
              <a:chExt cx="657359" cy="1131146"/>
            </a:xfrm>
            <a:solidFill>
              <a:srgbClr val="FF6F43"/>
            </a:solidFill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xmlns="" id="{F89111CB-72AC-1D4D-CA0E-09EF839E54DD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solidFill>
                <a:srgbClr val="C00000"/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xmlns="" id="{455D40E5-55B2-DC75-BF51-24C1F8D1578F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solidFill>
                <a:srgbClr val="C00000"/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xmlns="" id="{53CB84B6-4D70-CEF3-A51B-D72E5EC55FE1}"/>
                </a:ext>
              </a:extLst>
            </p:cNvPr>
            <p:cNvGrpSpPr/>
            <p:nvPr/>
          </p:nvGrpSpPr>
          <p:grpSpPr>
            <a:xfrm>
              <a:off x="9979949" y="2009635"/>
              <a:ext cx="362391" cy="623582"/>
              <a:chOff x="7220947" y="4607329"/>
              <a:chExt cx="657359" cy="1131146"/>
            </a:xfrm>
            <a:solidFill>
              <a:schemeClr val="tx1"/>
            </a:solidFill>
          </p:grpSpPr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xmlns="" id="{1D4C816D-A3A3-A38A-E1AD-38024AFE7AEE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xmlns="" id="{45203BF1-A82E-6B21-58C4-6A2D5D988C69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xmlns="" id="{6334F5C4-CADA-0046-7B2A-425C9A30378C}"/>
                </a:ext>
              </a:extLst>
            </p:cNvPr>
            <p:cNvGrpSpPr/>
            <p:nvPr/>
          </p:nvGrpSpPr>
          <p:grpSpPr>
            <a:xfrm>
              <a:off x="10373649" y="2009635"/>
              <a:ext cx="362391" cy="623582"/>
              <a:chOff x="7220947" y="4607329"/>
              <a:chExt cx="657359" cy="1131146"/>
            </a:xfrm>
            <a:solidFill>
              <a:schemeClr val="tx1"/>
            </a:solidFill>
          </p:grpSpPr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xmlns="" id="{8A622FC6-C1FF-82F6-DA84-3E4DCA806C60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xmlns="" id="{49379645-9727-180E-769F-6E31A20DF994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xmlns="" id="{8563D7A4-CFB1-3DA7-6E08-C61F9E1C58D2}"/>
                </a:ext>
              </a:extLst>
            </p:cNvPr>
            <p:cNvGrpSpPr/>
            <p:nvPr/>
          </p:nvGrpSpPr>
          <p:grpSpPr>
            <a:xfrm>
              <a:off x="10780049" y="2009635"/>
              <a:ext cx="362391" cy="623582"/>
              <a:chOff x="7220947" y="4607329"/>
              <a:chExt cx="657359" cy="1131146"/>
            </a:xfrm>
            <a:solidFill>
              <a:schemeClr val="tx1"/>
            </a:solidFill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xmlns="" id="{8BD5107A-0462-EDEA-5201-B7174E29348A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xmlns="" id="{943874AF-60E5-62D3-84C9-4A7A59C69278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289" name="TextBox 288">
            <a:extLst>
              <a:ext uri="{FF2B5EF4-FFF2-40B4-BE49-F238E27FC236}">
                <a16:creationId xmlns:a16="http://schemas.microsoft.com/office/drawing/2014/main" xmlns="" id="{96C660DF-0875-FC1A-C471-C7BBD5EDC43E}"/>
              </a:ext>
            </a:extLst>
          </p:cNvPr>
          <p:cNvSpPr txBox="1"/>
          <p:nvPr/>
        </p:nvSpPr>
        <p:spPr>
          <a:xfrm>
            <a:off x="8689382" y="4313572"/>
            <a:ext cx="309860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113" lvl="1" algn="ctr" defTabSz="914400"/>
            <a:r>
              <a:rPr lang="en-US" sz="1600" b="1" dirty="0">
                <a:solidFill>
                  <a:srgbClr val="FF6F43"/>
                </a:solidFill>
              </a:rPr>
              <a:t>2 </a:t>
            </a:r>
            <a:r>
              <a:rPr lang="en-US" sz="1600" b="1" dirty="0" smtClean="0">
                <a:solidFill>
                  <a:srgbClr val="FF6F43"/>
                </a:solidFill>
              </a:rPr>
              <a:t>in 3 </a:t>
            </a:r>
            <a:r>
              <a:rPr lang="en-US" sz="1600" b="1" dirty="0" smtClean="0"/>
              <a:t>children in </a:t>
            </a:r>
            <a:r>
              <a:rPr lang="en-US" sz="1600" b="1" dirty="0"/>
              <a:t>AA and </a:t>
            </a:r>
            <a:r>
              <a:rPr lang="en-US" sz="1600" b="1" dirty="0" err="1" smtClean="0"/>
              <a:t>Sidams</a:t>
            </a:r>
            <a:r>
              <a:rPr lang="en-US" sz="1600" b="1" dirty="0" smtClean="0"/>
              <a:t> consume </a:t>
            </a:r>
            <a:r>
              <a:rPr lang="en-US" sz="1600" b="1" dirty="0"/>
              <a:t>unhealthy </a:t>
            </a:r>
            <a:r>
              <a:rPr lang="en-US" sz="1600" b="1" dirty="0" smtClean="0"/>
              <a:t>foods</a:t>
            </a:r>
            <a:endParaRPr lang="x-none" sz="1600" b="1" dirty="0"/>
          </a:p>
        </p:txBody>
      </p:sp>
      <p:grpSp>
        <p:nvGrpSpPr>
          <p:cNvPr id="300" name="Group 299">
            <a:extLst>
              <a:ext uri="{FF2B5EF4-FFF2-40B4-BE49-F238E27FC236}">
                <a16:creationId xmlns:a16="http://schemas.microsoft.com/office/drawing/2014/main" xmlns="" id="{D484574D-5DB6-7156-FACB-D93DDE3ADBDD}"/>
              </a:ext>
            </a:extLst>
          </p:cNvPr>
          <p:cNvGrpSpPr/>
          <p:nvPr/>
        </p:nvGrpSpPr>
        <p:grpSpPr>
          <a:xfrm>
            <a:off x="9690864" y="4820001"/>
            <a:ext cx="1162491" cy="623582"/>
            <a:chOff x="9979949" y="3381235"/>
            <a:chExt cx="1162491" cy="623582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xmlns="" id="{9EAEB9A9-BF65-8237-EBBD-14B4A97B4EFD}"/>
                </a:ext>
              </a:extLst>
            </p:cNvPr>
            <p:cNvGrpSpPr/>
            <p:nvPr/>
          </p:nvGrpSpPr>
          <p:grpSpPr>
            <a:xfrm>
              <a:off x="9979949" y="3381235"/>
              <a:ext cx="362391" cy="623582"/>
              <a:chOff x="7220947" y="4607329"/>
              <a:chExt cx="657359" cy="1131146"/>
            </a:xfrm>
            <a:solidFill>
              <a:srgbClr val="FF6F43"/>
            </a:solidFill>
          </p:grpSpPr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xmlns="" id="{D3B617F2-72F7-7C52-C997-1B2EB89D27C1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solidFill>
                <a:srgbClr val="FF826F"/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xmlns="" id="{2E845BB6-4F77-C483-B7E8-321BFB0FBF11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solidFill>
                <a:srgbClr val="FF826F"/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94" name="Group 293">
              <a:extLst>
                <a:ext uri="{FF2B5EF4-FFF2-40B4-BE49-F238E27FC236}">
                  <a16:creationId xmlns:a16="http://schemas.microsoft.com/office/drawing/2014/main" xmlns="" id="{D4361F38-163E-EC5C-9BAE-B83BB8CA2853}"/>
                </a:ext>
              </a:extLst>
            </p:cNvPr>
            <p:cNvGrpSpPr/>
            <p:nvPr/>
          </p:nvGrpSpPr>
          <p:grpSpPr>
            <a:xfrm>
              <a:off x="10373649" y="3381235"/>
              <a:ext cx="362391" cy="623582"/>
              <a:chOff x="7220947" y="4607329"/>
              <a:chExt cx="657359" cy="1131146"/>
            </a:xfrm>
            <a:solidFill>
              <a:srgbClr val="FF6F43"/>
            </a:solidFill>
          </p:grpSpPr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xmlns="" id="{73B97799-92BE-9AD2-195F-DB84AD89F46C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solidFill>
                <a:srgbClr val="FF826F"/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xmlns="" id="{4707BEC0-6F47-A484-B1DE-8061BE554EFE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solidFill>
                <a:srgbClr val="FF826F"/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xmlns="" id="{603DA3DF-3719-C1CC-71E3-2772B0CFC9DF}"/>
                </a:ext>
              </a:extLst>
            </p:cNvPr>
            <p:cNvGrpSpPr/>
            <p:nvPr/>
          </p:nvGrpSpPr>
          <p:grpSpPr>
            <a:xfrm>
              <a:off x="10780049" y="3381235"/>
              <a:ext cx="362391" cy="623582"/>
              <a:chOff x="7220947" y="4607329"/>
              <a:chExt cx="657359" cy="1131146"/>
            </a:xfrm>
            <a:solidFill>
              <a:schemeClr val="tx1"/>
            </a:solidFill>
          </p:grpSpPr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xmlns="" id="{F3283878-5604-092B-43E4-97A69B10828A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xmlns="" id="{63CAC142-AD8D-13C8-2CA9-71629713DB3A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xmlns="" id="{B98CA8C1-B3AE-FDBE-C04D-CE0DC3E402ED}"/>
              </a:ext>
            </a:extLst>
          </p:cNvPr>
          <p:cNvGrpSpPr/>
          <p:nvPr/>
        </p:nvGrpSpPr>
        <p:grpSpPr>
          <a:xfrm>
            <a:off x="2400929" y="5907542"/>
            <a:ext cx="3866955" cy="830997"/>
            <a:chOff x="8112623" y="5494768"/>
            <a:chExt cx="3866955" cy="830997"/>
          </a:xfrm>
        </p:grpSpPr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xmlns="" id="{C82B4B9A-08AB-28AF-D276-AA1845BC372C}"/>
                </a:ext>
              </a:extLst>
            </p:cNvPr>
            <p:cNvGrpSpPr/>
            <p:nvPr/>
          </p:nvGrpSpPr>
          <p:grpSpPr>
            <a:xfrm>
              <a:off x="8112623" y="5494768"/>
              <a:ext cx="3866955" cy="830997"/>
              <a:chOff x="8112623" y="5494768"/>
              <a:chExt cx="3866955" cy="830997"/>
            </a:xfrm>
          </p:grpSpPr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xmlns="" id="{15ADA255-FD0A-6B20-049F-C3F5C3EEFC50}"/>
                  </a:ext>
                </a:extLst>
              </p:cNvPr>
              <p:cNvGrpSpPr/>
              <p:nvPr/>
            </p:nvGrpSpPr>
            <p:grpSpPr>
              <a:xfrm>
                <a:off x="8112623" y="5551184"/>
                <a:ext cx="3866955" cy="718265"/>
                <a:chOff x="2824408" y="-1827310"/>
                <a:chExt cx="4841785" cy="899334"/>
              </a:xfrm>
            </p:grpSpPr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xmlns="" id="{5A6FECB2-F7FA-E1AD-4BFB-F0AF96411615}"/>
                    </a:ext>
                  </a:extLst>
                </p:cNvPr>
                <p:cNvSpPr/>
                <p:nvPr/>
              </p:nvSpPr>
              <p:spPr>
                <a:xfrm>
                  <a:off x="2824408" y="-1827310"/>
                  <a:ext cx="1594835" cy="449605"/>
                </a:xfrm>
                <a:custGeom>
                  <a:avLst/>
                  <a:gdLst>
                    <a:gd name="connsiteX0" fmla="*/ 1204113 w 1594835"/>
                    <a:gd name="connsiteY0" fmla="*/ 193537 h 449605"/>
                    <a:gd name="connsiteX1" fmla="*/ 946045 w 1594835"/>
                    <a:gd name="connsiteY1" fmla="*/ 449605 h 449605"/>
                    <a:gd name="connsiteX2" fmla="*/ 0 w 1594835"/>
                    <a:gd name="connsiteY2" fmla="*/ 449605 h 449605"/>
                    <a:gd name="connsiteX3" fmla="*/ 0 w 1594835"/>
                    <a:gd name="connsiteY3" fmla="*/ 437223 h 449605"/>
                    <a:gd name="connsiteX4" fmla="*/ 440639 w 1594835"/>
                    <a:gd name="connsiteY4" fmla="*/ 0 h 449605"/>
                    <a:gd name="connsiteX5" fmla="*/ 1154197 w 1594835"/>
                    <a:gd name="connsiteY5" fmla="*/ 0 h 449605"/>
                    <a:gd name="connsiteX6" fmla="*/ 1594836 w 1594835"/>
                    <a:gd name="connsiteY6" fmla="*/ 437223 h 449605"/>
                    <a:gd name="connsiteX7" fmla="*/ 1594836 w 1594835"/>
                    <a:gd name="connsiteY7" fmla="*/ 449605 h 449605"/>
                    <a:gd name="connsiteX8" fmla="*/ 1462057 w 1594835"/>
                    <a:gd name="connsiteY8" fmla="*/ 449605 h 449605"/>
                    <a:gd name="connsiteX9" fmla="*/ 1204113 w 1594835"/>
                    <a:gd name="connsiteY9" fmla="*/ 193537 h 44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94835" h="449605">
                      <a:moveTo>
                        <a:pt x="1204113" y="193537"/>
                      </a:moveTo>
                      <a:cubicBezTo>
                        <a:pt x="1061601" y="193537"/>
                        <a:pt x="946045" y="308198"/>
                        <a:pt x="946045" y="449605"/>
                      </a:cubicBezTo>
                      <a:lnTo>
                        <a:pt x="0" y="449605"/>
                      </a:lnTo>
                      <a:lnTo>
                        <a:pt x="0" y="437223"/>
                      </a:lnTo>
                      <a:cubicBezTo>
                        <a:pt x="0" y="195766"/>
                        <a:pt x="197295" y="0"/>
                        <a:pt x="440639" y="0"/>
                      </a:cubicBezTo>
                      <a:lnTo>
                        <a:pt x="1154197" y="0"/>
                      </a:lnTo>
                      <a:cubicBezTo>
                        <a:pt x="1397540" y="0"/>
                        <a:pt x="1594836" y="195766"/>
                        <a:pt x="1594836" y="437223"/>
                      </a:cubicBezTo>
                      <a:lnTo>
                        <a:pt x="1594836" y="449605"/>
                      </a:lnTo>
                      <a:lnTo>
                        <a:pt x="1462057" y="449605"/>
                      </a:lnTo>
                      <a:cubicBezTo>
                        <a:pt x="1462182" y="308198"/>
                        <a:pt x="1346625" y="193537"/>
                        <a:pt x="1204113" y="193537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13" name="Freeform 312">
                  <a:extLst>
                    <a:ext uri="{FF2B5EF4-FFF2-40B4-BE49-F238E27FC236}">
                      <a16:creationId xmlns:a16="http://schemas.microsoft.com/office/drawing/2014/main" xmlns="" id="{BC4B1201-2CD3-77D0-153A-5005BA4BBC9A}"/>
                    </a:ext>
                  </a:extLst>
                </p:cNvPr>
                <p:cNvSpPr/>
                <p:nvPr/>
              </p:nvSpPr>
              <p:spPr>
                <a:xfrm>
                  <a:off x="4047739" y="-1827310"/>
                  <a:ext cx="3618454" cy="899334"/>
                </a:xfrm>
                <a:custGeom>
                  <a:avLst/>
                  <a:gdLst>
                    <a:gd name="connsiteX0" fmla="*/ 3618455 w 3618454"/>
                    <a:gd name="connsiteY0" fmla="*/ 462112 h 899334"/>
                    <a:gd name="connsiteX1" fmla="*/ 3618455 w 3618454"/>
                    <a:gd name="connsiteY1" fmla="*/ 437223 h 899334"/>
                    <a:gd name="connsiteX2" fmla="*/ 3177816 w 3618454"/>
                    <a:gd name="connsiteY2" fmla="*/ 0 h 899334"/>
                    <a:gd name="connsiteX3" fmla="*/ 440639 w 3618454"/>
                    <a:gd name="connsiteY3" fmla="*/ 0 h 899334"/>
                    <a:gd name="connsiteX4" fmla="*/ 0 w 3618454"/>
                    <a:gd name="connsiteY4" fmla="*/ 437223 h 899334"/>
                    <a:gd name="connsiteX5" fmla="*/ 0 w 3618454"/>
                    <a:gd name="connsiteY5" fmla="*/ 462112 h 899334"/>
                    <a:gd name="connsiteX6" fmla="*/ 440639 w 3618454"/>
                    <a:gd name="connsiteY6" fmla="*/ 899335 h 899334"/>
                    <a:gd name="connsiteX7" fmla="*/ 3177691 w 3618454"/>
                    <a:gd name="connsiteY7" fmla="*/ 899335 h 899334"/>
                    <a:gd name="connsiteX8" fmla="*/ 3618455 w 3618454"/>
                    <a:gd name="connsiteY8" fmla="*/ 462112 h 899334"/>
                    <a:gd name="connsiteX9" fmla="*/ 648916 w 3618454"/>
                    <a:gd name="connsiteY9" fmla="*/ 449605 h 899334"/>
                    <a:gd name="connsiteX10" fmla="*/ 390847 w 3618454"/>
                    <a:gd name="connsiteY10" fmla="*/ 705674 h 899334"/>
                    <a:gd name="connsiteX11" fmla="*/ 132778 w 3618454"/>
                    <a:gd name="connsiteY11" fmla="*/ 449605 h 899334"/>
                    <a:gd name="connsiteX12" fmla="*/ 390847 w 3618454"/>
                    <a:gd name="connsiteY12" fmla="*/ 193537 h 899334"/>
                    <a:gd name="connsiteX13" fmla="*/ 648916 w 3618454"/>
                    <a:gd name="connsiteY13" fmla="*/ 449605 h 899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18454" h="899334">
                      <a:moveTo>
                        <a:pt x="3618455" y="462112"/>
                      </a:moveTo>
                      <a:lnTo>
                        <a:pt x="3618455" y="437223"/>
                      </a:lnTo>
                      <a:cubicBezTo>
                        <a:pt x="3618455" y="195766"/>
                        <a:pt x="3421159" y="0"/>
                        <a:pt x="3177816" y="0"/>
                      </a:cubicBezTo>
                      <a:lnTo>
                        <a:pt x="440639" y="0"/>
                      </a:lnTo>
                      <a:cubicBezTo>
                        <a:pt x="197295" y="0"/>
                        <a:pt x="0" y="195766"/>
                        <a:pt x="0" y="437223"/>
                      </a:cubicBezTo>
                      <a:lnTo>
                        <a:pt x="0" y="462112"/>
                      </a:lnTo>
                      <a:cubicBezTo>
                        <a:pt x="0" y="703569"/>
                        <a:pt x="197295" y="899335"/>
                        <a:pt x="440639" y="899335"/>
                      </a:cubicBezTo>
                      <a:lnTo>
                        <a:pt x="3177691" y="899335"/>
                      </a:lnTo>
                      <a:cubicBezTo>
                        <a:pt x="3421035" y="899335"/>
                        <a:pt x="3618455" y="703569"/>
                        <a:pt x="3618455" y="462112"/>
                      </a:cubicBezTo>
                      <a:close/>
                      <a:moveTo>
                        <a:pt x="648916" y="449605"/>
                      </a:moveTo>
                      <a:cubicBezTo>
                        <a:pt x="648916" y="591013"/>
                        <a:pt x="533359" y="705674"/>
                        <a:pt x="390847" y="705674"/>
                      </a:cubicBezTo>
                      <a:cubicBezTo>
                        <a:pt x="248335" y="705674"/>
                        <a:pt x="132778" y="591013"/>
                        <a:pt x="132778" y="449605"/>
                      </a:cubicBezTo>
                      <a:cubicBezTo>
                        <a:pt x="132778" y="308198"/>
                        <a:pt x="248335" y="193537"/>
                        <a:pt x="390847" y="193537"/>
                      </a:cubicBezTo>
                      <a:cubicBezTo>
                        <a:pt x="533359" y="193537"/>
                        <a:pt x="648916" y="308198"/>
                        <a:pt x="648916" y="449605"/>
                      </a:cubicBez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xmlns="" id="{82311A18-E268-B0A4-0494-D26271429504}"/>
                    </a:ext>
                  </a:extLst>
                </p:cNvPr>
                <p:cNvSpPr/>
                <p:nvPr/>
              </p:nvSpPr>
              <p:spPr>
                <a:xfrm>
                  <a:off x="2824408" y="-1576032"/>
                  <a:ext cx="1594835" cy="633731"/>
                </a:xfrm>
                <a:custGeom>
                  <a:avLst/>
                  <a:gdLst>
                    <a:gd name="connsiteX0" fmla="*/ 1204113 w 1594835"/>
                    <a:gd name="connsiteY0" fmla="*/ 440195 h 633731"/>
                    <a:gd name="connsiteX1" fmla="*/ 946045 w 1594835"/>
                    <a:gd name="connsiteY1" fmla="*/ 184126 h 633731"/>
                    <a:gd name="connsiteX2" fmla="*/ 829739 w 1594835"/>
                    <a:gd name="connsiteY2" fmla="*/ 0 h 633731"/>
                    <a:gd name="connsiteX3" fmla="*/ 0 w 1594835"/>
                    <a:gd name="connsiteY3" fmla="*/ 184126 h 633731"/>
                    <a:gd name="connsiteX4" fmla="*/ 0 w 1594835"/>
                    <a:gd name="connsiteY4" fmla="*/ 196509 h 633731"/>
                    <a:gd name="connsiteX5" fmla="*/ 440639 w 1594835"/>
                    <a:gd name="connsiteY5" fmla="*/ 633732 h 633731"/>
                    <a:gd name="connsiteX6" fmla="*/ 1154197 w 1594835"/>
                    <a:gd name="connsiteY6" fmla="*/ 633732 h 633731"/>
                    <a:gd name="connsiteX7" fmla="*/ 1594836 w 1594835"/>
                    <a:gd name="connsiteY7" fmla="*/ 196509 h 633731"/>
                    <a:gd name="connsiteX8" fmla="*/ 1594836 w 1594835"/>
                    <a:gd name="connsiteY8" fmla="*/ 184126 h 633731"/>
                    <a:gd name="connsiteX9" fmla="*/ 1533189 w 1594835"/>
                    <a:gd name="connsiteY9" fmla="*/ 94849 h 633731"/>
                    <a:gd name="connsiteX10" fmla="*/ 1462057 w 1594835"/>
                    <a:gd name="connsiteY10" fmla="*/ 184126 h 633731"/>
                    <a:gd name="connsiteX11" fmla="*/ 1204113 w 1594835"/>
                    <a:gd name="connsiteY11" fmla="*/ 440195 h 633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94835" h="633731">
                      <a:moveTo>
                        <a:pt x="1204113" y="440195"/>
                      </a:moveTo>
                      <a:cubicBezTo>
                        <a:pt x="1061601" y="440195"/>
                        <a:pt x="946045" y="325534"/>
                        <a:pt x="946045" y="184126"/>
                      </a:cubicBezTo>
                      <a:lnTo>
                        <a:pt x="829739" y="0"/>
                      </a:lnTo>
                      <a:lnTo>
                        <a:pt x="0" y="184126"/>
                      </a:lnTo>
                      <a:lnTo>
                        <a:pt x="0" y="196509"/>
                      </a:lnTo>
                      <a:cubicBezTo>
                        <a:pt x="0" y="437966"/>
                        <a:pt x="197295" y="633732"/>
                        <a:pt x="440639" y="633732"/>
                      </a:cubicBezTo>
                      <a:lnTo>
                        <a:pt x="1154197" y="633732"/>
                      </a:lnTo>
                      <a:cubicBezTo>
                        <a:pt x="1397540" y="633732"/>
                        <a:pt x="1594836" y="437966"/>
                        <a:pt x="1594836" y="196509"/>
                      </a:cubicBezTo>
                      <a:lnTo>
                        <a:pt x="1594836" y="184126"/>
                      </a:lnTo>
                      <a:lnTo>
                        <a:pt x="1533189" y="94849"/>
                      </a:lnTo>
                      <a:lnTo>
                        <a:pt x="1462057" y="184126"/>
                      </a:lnTo>
                      <a:cubicBezTo>
                        <a:pt x="1462182" y="325534"/>
                        <a:pt x="1346625" y="440195"/>
                        <a:pt x="1204113" y="440195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173" name="TextBox 172">
                <a:extLst>
                  <a:ext uri="{FF2B5EF4-FFF2-40B4-BE49-F238E27FC236}">
                    <a16:creationId xmlns:a16="http://schemas.microsoft.com/office/drawing/2014/main" xmlns="" id="{50B7CF84-F0A2-21A8-BD77-26DAFA02FC55}"/>
                  </a:ext>
                </a:extLst>
              </p:cNvPr>
              <p:cNvSpPr txBox="1"/>
              <p:nvPr/>
            </p:nvSpPr>
            <p:spPr>
              <a:xfrm>
                <a:off x="9712408" y="5494768"/>
                <a:ext cx="2267170" cy="830997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/>
              <a:p>
                <a:pPr defTabSz="914400"/>
                <a:r>
                  <a:rPr lang="en-US" sz="1600" b="1" dirty="0">
                    <a:solidFill>
                      <a:prstClr val="black"/>
                    </a:solidFill>
                  </a:rPr>
                  <a:t>Zero vegetable or fruits is </a:t>
                </a:r>
                <a:r>
                  <a:rPr lang="en-US" sz="1600" b="1" dirty="0" smtClean="0">
                    <a:solidFill>
                      <a:prstClr val="black"/>
                    </a:solidFill>
                  </a:rPr>
                  <a:t>highly </a:t>
                </a:r>
                <a:r>
                  <a:rPr lang="en-US" sz="1600" b="1" dirty="0">
                    <a:solidFill>
                      <a:prstClr val="black"/>
                    </a:solidFill>
                  </a:rPr>
                  <a:t>prevalent in all regions</a:t>
                </a:r>
                <a:endParaRPr lang="x-none" sz="1600" b="1" dirty="0">
                  <a:solidFill>
                    <a:prstClr val="black"/>
                  </a:solidFill>
                </a:endParaRPr>
              </a:p>
            </p:txBody>
          </p:sp>
        </p:grpSp>
        <p:pic>
          <p:nvPicPr>
            <p:cNvPr id="316" name="Graphic 315" descr="Fruit bowl">
              <a:extLst>
                <a:ext uri="{FF2B5EF4-FFF2-40B4-BE49-F238E27FC236}">
                  <a16:creationId xmlns:a16="http://schemas.microsoft.com/office/drawing/2014/main" xmlns="" id="{C57AB12C-4967-7A7E-0A1B-ADB9FAA1F4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8223339" y="5614728"/>
              <a:ext cx="587319" cy="58731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33043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TextBox 521">
            <a:extLst>
              <a:ext uri="{FF2B5EF4-FFF2-40B4-BE49-F238E27FC236}">
                <a16:creationId xmlns:a16="http://schemas.microsoft.com/office/drawing/2014/main" xmlns="" id="{A6EDA413-3791-E7A6-3D2F-1D0E1354798D}"/>
              </a:ext>
            </a:extLst>
          </p:cNvPr>
          <p:cNvSpPr txBox="1"/>
          <p:nvPr/>
        </p:nvSpPr>
        <p:spPr>
          <a:xfrm>
            <a:off x="1593909" y="289281"/>
            <a:ext cx="1030506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en-US" sz="3200" dirty="0">
                <a:solidFill>
                  <a:prstClr val="white"/>
                </a:solidFill>
                <a:latin typeface="Calibri Light"/>
              </a:rPr>
              <a:t>Exposure to breast milk substitute promotion</a:t>
            </a:r>
            <a:endParaRPr lang="x-none" sz="3200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xmlns="" id="{0B097058-C98D-2A08-CBC1-3DADDFD96D98}"/>
              </a:ext>
            </a:extLst>
          </p:cNvPr>
          <p:cNvSpPr/>
          <p:nvPr/>
        </p:nvSpPr>
        <p:spPr>
          <a:xfrm>
            <a:off x="822510" y="53448"/>
            <a:ext cx="654609" cy="986992"/>
          </a:xfrm>
          <a:custGeom>
            <a:avLst/>
            <a:gdLst>
              <a:gd name="connsiteX0" fmla="*/ 175046 w 568275"/>
              <a:gd name="connsiteY0" fmla="*/ 281720 h 856821"/>
              <a:gd name="connsiteX1" fmla="*/ 175270 w 568275"/>
              <a:gd name="connsiteY1" fmla="*/ 285519 h 856821"/>
              <a:gd name="connsiteX2" fmla="*/ 171470 w 568275"/>
              <a:gd name="connsiteY2" fmla="*/ 285743 h 856821"/>
              <a:gd name="connsiteX3" fmla="*/ 165096 w 568275"/>
              <a:gd name="connsiteY3" fmla="*/ 281749 h 856821"/>
              <a:gd name="connsiteX4" fmla="*/ 158557 w 568275"/>
              <a:gd name="connsiteY4" fmla="*/ 281749 h 856821"/>
              <a:gd name="connsiteX5" fmla="*/ 155110 w 568275"/>
              <a:gd name="connsiteY5" fmla="*/ 286060 h 856821"/>
              <a:gd name="connsiteX6" fmla="*/ 152435 w 568275"/>
              <a:gd name="connsiteY6" fmla="*/ 288483 h 856821"/>
              <a:gd name="connsiteX7" fmla="*/ 152161 w 568275"/>
              <a:gd name="connsiteY7" fmla="*/ 288468 h 856821"/>
              <a:gd name="connsiteX8" fmla="*/ 149753 w 568275"/>
              <a:gd name="connsiteY8" fmla="*/ 285519 h 856821"/>
              <a:gd name="connsiteX9" fmla="*/ 156451 w 568275"/>
              <a:gd name="connsiteY9" fmla="*/ 276802 h 856821"/>
              <a:gd name="connsiteX10" fmla="*/ 166841 w 568275"/>
              <a:gd name="connsiteY10" fmla="*/ 276658 h 856821"/>
              <a:gd name="connsiteX11" fmla="*/ 175060 w 568275"/>
              <a:gd name="connsiteY11" fmla="*/ 281727 h 856821"/>
              <a:gd name="connsiteX12" fmla="*/ 262028 w 568275"/>
              <a:gd name="connsiteY12" fmla="*/ 262267 h 856821"/>
              <a:gd name="connsiteX13" fmla="*/ 246454 w 568275"/>
              <a:gd name="connsiteY13" fmla="*/ 278576 h 856821"/>
              <a:gd name="connsiteX14" fmla="*/ 248985 w 568275"/>
              <a:gd name="connsiteY14" fmla="*/ 281424 h 856821"/>
              <a:gd name="connsiteX15" fmla="*/ 249143 w 568275"/>
              <a:gd name="connsiteY15" fmla="*/ 281431 h 856821"/>
              <a:gd name="connsiteX16" fmla="*/ 251825 w 568275"/>
              <a:gd name="connsiteY16" fmla="*/ 278901 h 856821"/>
              <a:gd name="connsiteX17" fmla="*/ 262590 w 568275"/>
              <a:gd name="connsiteY17" fmla="*/ 267624 h 856821"/>
              <a:gd name="connsiteX18" fmla="*/ 275474 w 568275"/>
              <a:gd name="connsiteY18" fmla="*/ 276399 h 856821"/>
              <a:gd name="connsiteX19" fmla="*/ 278784 w 568275"/>
              <a:gd name="connsiteY19" fmla="*/ 278273 h 856821"/>
              <a:gd name="connsiteX20" fmla="*/ 280658 w 568275"/>
              <a:gd name="connsiteY20" fmla="*/ 274964 h 856821"/>
              <a:gd name="connsiteX21" fmla="*/ 262020 w 568275"/>
              <a:gd name="connsiteY21" fmla="*/ 262267 h 856821"/>
              <a:gd name="connsiteX22" fmla="*/ 341755 w 568275"/>
              <a:gd name="connsiteY22" fmla="*/ 256175 h 856821"/>
              <a:gd name="connsiteX23" fmla="*/ 327213 w 568275"/>
              <a:gd name="connsiteY23" fmla="*/ 273702 h 856821"/>
              <a:gd name="connsiteX24" fmla="*/ 329902 w 568275"/>
              <a:gd name="connsiteY24" fmla="*/ 276276 h 856821"/>
              <a:gd name="connsiteX25" fmla="*/ 330025 w 568275"/>
              <a:gd name="connsiteY25" fmla="*/ 276276 h 856821"/>
              <a:gd name="connsiteX26" fmla="*/ 332591 w 568275"/>
              <a:gd name="connsiteY26" fmla="*/ 273464 h 856821"/>
              <a:gd name="connsiteX27" fmla="*/ 342505 w 568275"/>
              <a:gd name="connsiteY27" fmla="*/ 261510 h 856821"/>
              <a:gd name="connsiteX28" fmla="*/ 355332 w 568275"/>
              <a:gd name="connsiteY28" fmla="*/ 270256 h 856821"/>
              <a:gd name="connsiteX29" fmla="*/ 358569 w 568275"/>
              <a:gd name="connsiteY29" fmla="*/ 272253 h 856821"/>
              <a:gd name="connsiteX30" fmla="*/ 360566 w 568275"/>
              <a:gd name="connsiteY30" fmla="*/ 269016 h 856821"/>
              <a:gd name="connsiteX31" fmla="*/ 341756 w 568275"/>
              <a:gd name="connsiteY31" fmla="*/ 256182 h 856821"/>
              <a:gd name="connsiteX32" fmla="*/ 302908 w 568275"/>
              <a:gd name="connsiteY32" fmla="*/ 347857 h 856821"/>
              <a:gd name="connsiteX33" fmla="*/ 308827 w 568275"/>
              <a:gd name="connsiteY33" fmla="*/ 349638 h 856821"/>
              <a:gd name="connsiteX34" fmla="*/ 317385 w 568275"/>
              <a:gd name="connsiteY34" fmla="*/ 346127 h 856821"/>
              <a:gd name="connsiteX35" fmla="*/ 322115 w 568275"/>
              <a:gd name="connsiteY35" fmla="*/ 333034 h 856821"/>
              <a:gd name="connsiteX36" fmla="*/ 319476 w 568275"/>
              <a:gd name="connsiteY36" fmla="*/ 320503 h 856821"/>
              <a:gd name="connsiteX37" fmla="*/ 309000 w 568275"/>
              <a:gd name="connsiteY37" fmla="*/ 286976 h 856821"/>
              <a:gd name="connsiteX38" fmla="*/ 305626 w 568275"/>
              <a:gd name="connsiteY38" fmla="*/ 285210 h 856821"/>
              <a:gd name="connsiteX39" fmla="*/ 303859 w 568275"/>
              <a:gd name="connsiteY39" fmla="*/ 288584 h 856821"/>
              <a:gd name="connsiteX40" fmla="*/ 314335 w 568275"/>
              <a:gd name="connsiteY40" fmla="*/ 322110 h 856821"/>
              <a:gd name="connsiteX41" fmla="*/ 316736 w 568275"/>
              <a:gd name="connsiteY41" fmla="*/ 333178 h 856821"/>
              <a:gd name="connsiteX42" fmla="*/ 313629 w 568275"/>
              <a:gd name="connsiteY42" fmla="*/ 342262 h 856821"/>
              <a:gd name="connsiteX43" fmla="*/ 305965 w 568275"/>
              <a:gd name="connsiteY43" fmla="*/ 343423 h 856821"/>
              <a:gd name="connsiteX44" fmla="*/ 302216 w 568275"/>
              <a:gd name="connsiteY44" fmla="*/ 344108 h 856821"/>
              <a:gd name="connsiteX45" fmla="*/ 302901 w 568275"/>
              <a:gd name="connsiteY45" fmla="*/ 347850 h 856821"/>
              <a:gd name="connsiteX46" fmla="*/ 265524 w 568275"/>
              <a:gd name="connsiteY46" fmla="*/ 244941 h 856821"/>
              <a:gd name="connsiteX47" fmla="*/ 268544 w 568275"/>
              <a:gd name="connsiteY47" fmla="*/ 242620 h 856821"/>
              <a:gd name="connsiteX48" fmla="*/ 266223 w 568275"/>
              <a:gd name="connsiteY48" fmla="*/ 239599 h 856821"/>
              <a:gd name="connsiteX49" fmla="*/ 226517 w 568275"/>
              <a:gd name="connsiteY49" fmla="*/ 257199 h 856821"/>
              <a:gd name="connsiteX50" fmla="*/ 227195 w 568275"/>
              <a:gd name="connsiteY50" fmla="*/ 260948 h 856821"/>
              <a:gd name="connsiteX51" fmla="*/ 228723 w 568275"/>
              <a:gd name="connsiteY51" fmla="*/ 261424 h 856821"/>
              <a:gd name="connsiteX52" fmla="*/ 230937 w 568275"/>
              <a:gd name="connsiteY52" fmla="*/ 260263 h 856821"/>
              <a:gd name="connsiteX53" fmla="*/ 265522 w 568275"/>
              <a:gd name="connsiteY53" fmla="*/ 244934 h 856821"/>
              <a:gd name="connsiteX54" fmla="*/ 328078 w 568275"/>
              <a:gd name="connsiteY54" fmla="*/ 238568 h 856821"/>
              <a:gd name="connsiteX55" fmla="*/ 365743 w 568275"/>
              <a:gd name="connsiteY55" fmla="*/ 244877 h 856821"/>
              <a:gd name="connsiteX56" fmla="*/ 367308 w 568275"/>
              <a:gd name="connsiteY56" fmla="*/ 245381 h 856821"/>
              <a:gd name="connsiteX57" fmla="*/ 369499 w 568275"/>
              <a:gd name="connsiteY57" fmla="*/ 244257 h 856821"/>
              <a:gd name="connsiteX58" fmla="*/ 368872 w 568275"/>
              <a:gd name="connsiteY58" fmla="*/ 240500 h 856821"/>
              <a:gd name="connsiteX59" fmla="*/ 326541 w 568275"/>
              <a:gd name="connsiteY59" fmla="*/ 233413 h 856821"/>
              <a:gd name="connsiteX60" fmla="*/ 324724 w 568275"/>
              <a:gd name="connsiteY60" fmla="*/ 236758 h 856821"/>
              <a:gd name="connsiteX61" fmla="*/ 328070 w 568275"/>
              <a:gd name="connsiteY61" fmla="*/ 238575 h 856821"/>
              <a:gd name="connsiteX62" fmla="*/ 274551 w 568275"/>
              <a:gd name="connsiteY62" fmla="*/ 362969 h 856821"/>
              <a:gd name="connsiteX63" fmla="*/ 273729 w 568275"/>
              <a:gd name="connsiteY63" fmla="*/ 366689 h 856821"/>
              <a:gd name="connsiteX64" fmla="*/ 307241 w 568275"/>
              <a:gd name="connsiteY64" fmla="*/ 384671 h 856821"/>
              <a:gd name="connsiteX65" fmla="*/ 316095 w 568275"/>
              <a:gd name="connsiteY65" fmla="*/ 383604 h 856821"/>
              <a:gd name="connsiteX66" fmla="*/ 318063 w 568275"/>
              <a:gd name="connsiteY66" fmla="*/ 380345 h 856821"/>
              <a:gd name="connsiteX67" fmla="*/ 314804 w 568275"/>
              <a:gd name="connsiteY67" fmla="*/ 378376 h 856821"/>
              <a:gd name="connsiteX68" fmla="*/ 278271 w 568275"/>
              <a:gd name="connsiteY68" fmla="*/ 363791 h 856821"/>
              <a:gd name="connsiteX69" fmla="*/ 274558 w 568275"/>
              <a:gd name="connsiteY69" fmla="*/ 362976 h 856821"/>
              <a:gd name="connsiteX70" fmla="*/ 464720 w 568275"/>
              <a:gd name="connsiteY70" fmla="*/ 686088 h 856821"/>
              <a:gd name="connsiteX71" fmla="*/ 461007 w 568275"/>
              <a:gd name="connsiteY71" fmla="*/ 686931 h 856821"/>
              <a:gd name="connsiteX72" fmla="*/ 461851 w 568275"/>
              <a:gd name="connsiteY72" fmla="*/ 690645 h 856821"/>
              <a:gd name="connsiteX73" fmla="*/ 465830 w 568275"/>
              <a:gd name="connsiteY73" fmla="*/ 697501 h 856821"/>
              <a:gd name="connsiteX74" fmla="*/ 463480 w 568275"/>
              <a:gd name="connsiteY74" fmla="*/ 705057 h 856821"/>
              <a:gd name="connsiteX75" fmla="*/ 455917 w 568275"/>
              <a:gd name="connsiteY75" fmla="*/ 707408 h 856821"/>
              <a:gd name="connsiteX76" fmla="*/ 449082 w 568275"/>
              <a:gd name="connsiteY76" fmla="*/ 703428 h 856821"/>
              <a:gd name="connsiteX77" fmla="*/ 445376 w 568275"/>
              <a:gd name="connsiteY77" fmla="*/ 702577 h 856821"/>
              <a:gd name="connsiteX78" fmla="*/ 444525 w 568275"/>
              <a:gd name="connsiteY78" fmla="*/ 706283 h 856821"/>
              <a:gd name="connsiteX79" fmla="*/ 455318 w 568275"/>
              <a:gd name="connsiteY79" fmla="*/ 712758 h 856821"/>
              <a:gd name="connsiteX80" fmla="*/ 457193 w 568275"/>
              <a:gd name="connsiteY80" fmla="*/ 712866 h 856821"/>
              <a:gd name="connsiteX81" fmla="*/ 467294 w 568275"/>
              <a:gd name="connsiteY81" fmla="*/ 708871 h 856821"/>
              <a:gd name="connsiteX82" fmla="*/ 471188 w 568275"/>
              <a:gd name="connsiteY82" fmla="*/ 696910 h 856821"/>
              <a:gd name="connsiteX83" fmla="*/ 464727 w 568275"/>
              <a:gd name="connsiteY83" fmla="*/ 686095 h 856821"/>
              <a:gd name="connsiteX84" fmla="*/ 449348 w 568275"/>
              <a:gd name="connsiteY84" fmla="*/ 673031 h 856821"/>
              <a:gd name="connsiteX85" fmla="*/ 451958 w 568275"/>
              <a:gd name="connsiteY85" fmla="*/ 670983 h 856821"/>
              <a:gd name="connsiteX86" fmla="*/ 449990 w 568275"/>
              <a:gd name="connsiteY86" fmla="*/ 667724 h 856821"/>
              <a:gd name="connsiteX87" fmla="*/ 439168 w 568275"/>
              <a:gd name="connsiteY87" fmla="*/ 651819 h 856821"/>
              <a:gd name="connsiteX88" fmla="*/ 436854 w 568275"/>
              <a:gd name="connsiteY88" fmla="*/ 648798 h 856821"/>
              <a:gd name="connsiteX89" fmla="*/ 433833 w 568275"/>
              <a:gd name="connsiteY89" fmla="*/ 651112 h 856821"/>
              <a:gd name="connsiteX90" fmla="*/ 448700 w 568275"/>
              <a:gd name="connsiteY90" fmla="*/ 672951 h 856821"/>
              <a:gd name="connsiteX91" fmla="*/ 449349 w 568275"/>
              <a:gd name="connsiteY91" fmla="*/ 673030 h 856821"/>
              <a:gd name="connsiteX92" fmla="*/ 455463 w 568275"/>
              <a:gd name="connsiteY92" fmla="*/ 700890 h 856821"/>
              <a:gd name="connsiteX93" fmla="*/ 457561 w 568275"/>
              <a:gd name="connsiteY93" fmla="*/ 704063 h 856821"/>
              <a:gd name="connsiteX94" fmla="*/ 458101 w 568275"/>
              <a:gd name="connsiteY94" fmla="*/ 704121 h 856821"/>
              <a:gd name="connsiteX95" fmla="*/ 460733 w 568275"/>
              <a:gd name="connsiteY95" fmla="*/ 701965 h 856821"/>
              <a:gd name="connsiteX96" fmla="*/ 457582 w 568275"/>
              <a:gd name="connsiteY96" fmla="*/ 692073 h 856821"/>
              <a:gd name="connsiteX97" fmla="*/ 453775 w 568275"/>
              <a:gd name="connsiteY97" fmla="*/ 692188 h 856821"/>
              <a:gd name="connsiteX98" fmla="*/ 453891 w 568275"/>
              <a:gd name="connsiteY98" fmla="*/ 695995 h 856821"/>
              <a:gd name="connsiteX99" fmla="*/ 455455 w 568275"/>
              <a:gd name="connsiteY99" fmla="*/ 700890 h 856821"/>
              <a:gd name="connsiteX100" fmla="*/ 567917 w 568275"/>
              <a:gd name="connsiteY100" fmla="*/ 664040 h 856821"/>
              <a:gd name="connsiteX101" fmla="*/ 516675 w 568275"/>
              <a:gd name="connsiteY101" fmla="*/ 800994 h 856821"/>
              <a:gd name="connsiteX102" fmla="*/ 445750 w 568275"/>
              <a:gd name="connsiteY102" fmla="*/ 838774 h 856821"/>
              <a:gd name="connsiteX103" fmla="*/ 377427 w 568275"/>
              <a:gd name="connsiteY103" fmla="*/ 847874 h 856821"/>
              <a:gd name="connsiteX104" fmla="*/ 364658 w 568275"/>
              <a:gd name="connsiteY104" fmla="*/ 847527 h 856821"/>
              <a:gd name="connsiteX105" fmla="*/ 302919 w 568275"/>
              <a:gd name="connsiteY105" fmla="*/ 855970 h 856821"/>
              <a:gd name="connsiteX106" fmla="*/ 283271 w 568275"/>
              <a:gd name="connsiteY106" fmla="*/ 855055 h 856821"/>
              <a:gd name="connsiteX107" fmla="*/ 264864 w 568275"/>
              <a:gd name="connsiteY107" fmla="*/ 852135 h 856821"/>
              <a:gd name="connsiteX108" fmla="*/ 199528 w 568275"/>
              <a:gd name="connsiteY108" fmla="*/ 856821 h 856821"/>
              <a:gd name="connsiteX109" fmla="*/ 129426 w 568275"/>
              <a:gd name="connsiteY109" fmla="*/ 849575 h 856821"/>
              <a:gd name="connsiteX110" fmla="*/ 45414 w 568275"/>
              <a:gd name="connsiteY110" fmla="*/ 807086 h 856821"/>
              <a:gd name="connsiteX111" fmla="*/ 1036 w 568275"/>
              <a:gd name="connsiteY111" fmla="*/ 727544 h 856821"/>
              <a:gd name="connsiteX112" fmla="*/ 19133 w 568275"/>
              <a:gd name="connsiteY112" fmla="*/ 633525 h 856821"/>
              <a:gd name="connsiteX113" fmla="*/ 102243 w 568275"/>
              <a:gd name="connsiteY113" fmla="*/ 514935 h 856821"/>
              <a:gd name="connsiteX114" fmla="*/ 221813 w 568275"/>
              <a:gd name="connsiteY114" fmla="*/ 439251 h 856821"/>
              <a:gd name="connsiteX115" fmla="*/ 222404 w 568275"/>
              <a:gd name="connsiteY115" fmla="*/ 439006 h 856821"/>
              <a:gd name="connsiteX116" fmla="*/ 235692 w 568275"/>
              <a:gd name="connsiteY116" fmla="*/ 433685 h 856821"/>
              <a:gd name="connsiteX117" fmla="*/ 235937 w 568275"/>
              <a:gd name="connsiteY117" fmla="*/ 419265 h 856821"/>
              <a:gd name="connsiteX118" fmla="*/ 236182 w 568275"/>
              <a:gd name="connsiteY118" fmla="*/ 404246 h 856821"/>
              <a:gd name="connsiteX119" fmla="*/ 179772 w 568275"/>
              <a:gd name="connsiteY119" fmla="*/ 314670 h 856821"/>
              <a:gd name="connsiteX120" fmla="*/ 165251 w 568275"/>
              <a:gd name="connsiteY120" fmla="*/ 319097 h 856821"/>
              <a:gd name="connsiteX121" fmla="*/ 163326 w 568275"/>
              <a:gd name="connsiteY121" fmla="*/ 319032 h 856821"/>
              <a:gd name="connsiteX122" fmla="*/ 141854 w 568275"/>
              <a:gd name="connsiteY122" fmla="*/ 307049 h 856821"/>
              <a:gd name="connsiteX123" fmla="*/ 137254 w 568275"/>
              <a:gd name="connsiteY123" fmla="*/ 277509 h 856821"/>
              <a:gd name="connsiteX124" fmla="*/ 146036 w 568275"/>
              <a:gd name="connsiteY124" fmla="*/ 262296 h 856821"/>
              <a:gd name="connsiteX125" fmla="*/ 149273 w 568275"/>
              <a:gd name="connsiteY125" fmla="*/ 136603 h 856821"/>
              <a:gd name="connsiteX126" fmla="*/ 88688 w 568275"/>
              <a:gd name="connsiteY126" fmla="*/ 156316 h 856821"/>
              <a:gd name="connsiteX127" fmla="*/ 67715 w 568275"/>
              <a:gd name="connsiteY127" fmla="*/ 154066 h 856821"/>
              <a:gd name="connsiteX128" fmla="*/ 65660 w 568275"/>
              <a:gd name="connsiteY128" fmla="*/ 150865 h 856821"/>
              <a:gd name="connsiteX129" fmla="*/ 68861 w 568275"/>
              <a:gd name="connsiteY129" fmla="*/ 148810 h 856821"/>
              <a:gd name="connsiteX130" fmla="*/ 140255 w 568275"/>
              <a:gd name="connsiteY130" fmla="*/ 136149 h 856821"/>
              <a:gd name="connsiteX131" fmla="*/ 112606 w 568275"/>
              <a:gd name="connsiteY131" fmla="*/ 140872 h 856821"/>
              <a:gd name="connsiteX132" fmla="*/ 65251 w 568275"/>
              <a:gd name="connsiteY132" fmla="*/ 123402 h 856821"/>
              <a:gd name="connsiteX133" fmla="*/ 50124 w 568275"/>
              <a:gd name="connsiteY133" fmla="*/ 41447 h 856821"/>
              <a:gd name="connsiteX134" fmla="*/ 106809 w 568275"/>
              <a:gd name="connsiteY134" fmla="*/ 2577 h 856821"/>
              <a:gd name="connsiteX135" fmla="*/ 146709 w 568275"/>
              <a:gd name="connsiteY135" fmla="*/ 1373 h 856821"/>
              <a:gd name="connsiteX136" fmla="*/ 180898 w 568275"/>
              <a:gd name="connsiteY136" fmla="*/ 19506 h 856821"/>
              <a:gd name="connsiteX137" fmla="*/ 194100 w 568275"/>
              <a:gd name="connsiteY137" fmla="*/ 85990 h 856821"/>
              <a:gd name="connsiteX138" fmla="*/ 256697 w 568275"/>
              <a:gd name="connsiteY138" fmla="*/ 62774 h 856821"/>
              <a:gd name="connsiteX139" fmla="*/ 331190 w 568275"/>
              <a:gd name="connsiteY139" fmla="*/ 73012 h 856821"/>
              <a:gd name="connsiteX140" fmla="*/ 394313 w 568275"/>
              <a:gd name="connsiteY140" fmla="*/ 129539 h 856821"/>
              <a:gd name="connsiteX141" fmla="*/ 415078 w 568275"/>
              <a:gd name="connsiteY141" fmla="*/ 211683 h 856821"/>
              <a:gd name="connsiteX142" fmla="*/ 413254 w 568275"/>
              <a:gd name="connsiteY142" fmla="*/ 214047 h 856821"/>
              <a:gd name="connsiteX143" fmla="*/ 413225 w 568275"/>
              <a:gd name="connsiteY143" fmla="*/ 214062 h 856821"/>
              <a:gd name="connsiteX144" fmla="*/ 408741 w 568275"/>
              <a:gd name="connsiteY144" fmla="*/ 215417 h 856821"/>
              <a:gd name="connsiteX145" fmla="*/ 407630 w 568275"/>
              <a:gd name="connsiteY145" fmla="*/ 327850 h 856821"/>
              <a:gd name="connsiteX146" fmla="*/ 387428 w 568275"/>
              <a:gd name="connsiteY146" fmla="*/ 374751 h 856821"/>
              <a:gd name="connsiteX147" fmla="*/ 344847 w 568275"/>
              <a:gd name="connsiteY147" fmla="*/ 409186 h 856821"/>
              <a:gd name="connsiteX148" fmla="*/ 344847 w 568275"/>
              <a:gd name="connsiteY148" fmla="*/ 427304 h 856821"/>
              <a:gd name="connsiteX149" fmla="*/ 489241 w 568275"/>
              <a:gd name="connsiteY149" fmla="*/ 513752 h 856821"/>
              <a:gd name="connsiteX150" fmla="*/ 567916 w 568275"/>
              <a:gd name="connsiteY150" fmla="*/ 664038 h 856821"/>
              <a:gd name="connsiteX151" fmla="*/ 331586 w 568275"/>
              <a:gd name="connsiteY151" fmla="*/ 484358 h 856821"/>
              <a:gd name="connsiteX152" fmla="*/ 294641 w 568275"/>
              <a:gd name="connsiteY152" fmla="*/ 499968 h 856821"/>
              <a:gd name="connsiteX153" fmla="*/ 320611 w 568275"/>
              <a:gd name="connsiteY153" fmla="*/ 526451 h 856821"/>
              <a:gd name="connsiteX154" fmla="*/ 362235 w 568275"/>
              <a:gd name="connsiteY154" fmla="*/ 514288 h 856821"/>
              <a:gd name="connsiteX155" fmla="*/ 371464 w 568275"/>
              <a:gd name="connsiteY155" fmla="*/ 491028 h 856821"/>
              <a:gd name="connsiteX156" fmla="*/ 354938 w 568275"/>
              <a:gd name="connsiteY156" fmla="*/ 437681 h 856821"/>
              <a:gd name="connsiteX157" fmla="*/ 345017 w 568275"/>
              <a:gd name="connsiteY157" fmla="*/ 433269 h 856821"/>
              <a:gd name="connsiteX158" fmla="*/ 345198 w 568275"/>
              <a:gd name="connsiteY158" fmla="*/ 439232 h 856821"/>
              <a:gd name="connsiteX159" fmla="*/ 331578 w 568275"/>
              <a:gd name="connsiteY159" fmla="*/ 484351 h 856821"/>
              <a:gd name="connsiteX160" fmla="*/ 339459 w 568275"/>
              <a:gd name="connsiteY160" fmla="*/ 429174 h 856821"/>
              <a:gd name="connsiteX161" fmla="*/ 339459 w 568275"/>
              <a:gd name="connsiteY161" fmla="*/ 411603 h 856821"/>
              <a:gd name="connsiteX162" fmla="*/ 295190 w 568275"/>
              <a:gd name="connsiteY162" fmla="*/ 421329 h 856821"/>
              <a:gd name="connsiteX163" fmla="*/ 291852 w 568275"/>
              <a:gd name="connsiteY163" fmla="*/ 421401 h 856821"/>
              <a:gd name="connsiteX164" fmla="*/ 241518 w 568275"/>
              <a:gd name="connsiteY164" fmla="*/ 407429 h 856821"/>
              <a:gd name="connsiteX165" fmla="*/ 241309 w 568275"/>
              <a:gd name="connsiteY165" fmla="*/ 419368 h 856821"/>
              <a:gd name="connsiteX166" fmla="*/ 241050 w 568275"/>
              <a:gd name="connsiteY166" fmla="*/ 435555 h 856821"/>
              <a:gd name="connsiteX167" fmla="*/ 240999 w 568275"/>
              <a:gd name="connsiteY167" fmla="*/ 442448 h 856821"/>
              <a:gd name="connsiteX168" fmla="*/ 272305 w 568275"/>
              <a:gd name="connsiteY168" fmla="*/ 490725 h 856821"/>
              <a:gd name="connsiteX169" fmla="*/ 327844 w 568275"/>
              <a:gd name="connsiteY169" fmla="*/ 480502 h 856821"/>
              <a:gd name="connsiteX170" fmla="*/ 339827 w 568275"/>
              <a:gd name="connsiteY170" fmla="*/ 439319 h 856821"/>
              <a:gd name="connsiteX171" fmla="*/ 339568 w 568275"/>
              <a:gd name="connsiteY171" fmla="*/ 431546 h 856821"/>
              <a:gd name="connsiteX172" fmla="*/ 339467 w 568275"/>
              <a:gd name="connsiteY172" fmla="*/ 429182 h 856821"/>
              <a:gd name="connsiteX173" fmla="*/ 240299 w 568275"/>
              <a:gd name="connsiteY173" fmla="*/ 400485 h 856821"/>
              <a:gd name="connsiteX174" fmla="*/ 294958 w 568275"/>
              <a:gd name="connsiteY174" fmla="*/ 415951 h 856821"/>
              <a:gd name="connsiteX175" fmla="*/ 340908 w 568275"/>
              <a:gd name="connsiteY175" fmla="*/ 405100 h 856821"/>
              <a:gd name="connsiteX176" fmla="*/ 383115 w 568275"/>
              <a:gd name="connsiteY176" fmla="*/ 371523 h 856821"/>
              <a:gd name="connsiteX177" fmla="*/ 402359 w 568275"/>
              <a:gd name="connsiteY177" fmla="*/ 326692 h 856821"/>
              <a:gd name="connsiteX178" fmla="*/ 403448 w 568275"/>
              <a:gd name="connsiteY178" fmla="*/ 216804 h 856821"/>
              <a:gd name="connsiteX179" fmla="*/ 364774 w 568275"/>
              <a:gd name="connsiteY179" fmla="*/ 221253 h 856821"/>
              <a:gd name="connsiteX180" fmla="*/ 311368 w 568275"/>
              <a:gd name="connsiteY180" fmla="*/ 213956 h 856821"/>
              <a:gd name="connsiteX181" fmla="*/ 233385 w 568275"/>
              <a:gd name="connsiteY181" fmla="*/ 172233 h 856821"/>
              <a:gd name="connsiteX182" fmla="*/ 181964 w 568275"/>
              <a:gd name="connsiteY182" fmla="*/ 263901 h 856821"/>
              <a:gd name="connsiteX183" fmla="*/ 179930 w 568275"/>
              <a:gd name="connsiteY183" fmla="*/ 264824 h 856821"/>
              <a:gd name="connsiteX184" fmla="*/ 178625 w 568275"/>
              <a:gd name="connsiteY184" fmla="*/ 264485 h 856821"/>
              <a:gd name="connsiteX185" fmla="*/ 178604 w 568275"/>
              <a:gd name="connsiteY185" fmla="*/ 264478 h 856821"/>
              <a:gd name="connsiteX186" fmla="*/ 150831 w 568275"/>
              <a:gd name="connsiteY186" fmla="*/ 265487 h 856821"/>
              <a:gd name="connsiteX187" fmla="*/ 142496 w 568275"/>
              <a:gd name="connsiteY187" fmla="*/ 278703 h 856821"/>
              <a:gd name="connsiteX188" fmla="*/ 146368 w 568275"/>
              <a:gd name="connsiteY188" fmla="*/ 304139 h 856821"/>
              <a:gd name="connsiteX189" fmla="*/ 163665 w 568275"/>
              <a:gd name="connsiteY189" fmla="*/ 313671 h 856821"/>
              <a:gd name="connsiteX190" fmla="*/ 179527 w 568275"/>
              <a:gd name="connsiteY190" fmla="*/ 307644 h 856821"/>
              <a:gd name="connsiteX191" fmla="*/ 183319 w 568275"/>
              <a:gd name="connsiteY191" fmla="*/ 307334 h 856821"/>
              <a:gd name="connsiteX192" fmla="*/ 184228 w 568275"/>
              <a:gd name="connsiteY192" fmla="*/ 308992 h 856821"/>
              <a:gd name="connsiteX193" fmla="*/ 184249 w 568275"/>
              <a:gd name="connsiteY193" fmla="*/ 309050 h 856821"/>
              <a:gd name="connsiteX194" fmla="*/ 240300 w 568275"/>
              <a:gd name="connsiteY194" fmla="*/ 400487 h 856821"/>
              <a:gd name="connsiteX195" fmla="*/ 209693 w 568275"/>
              <a:gd name="connsiteY195" fmla="*/ 476702 h 856821"/>
              <a:gd name="connsiteX196" fmla="*/ 222851 w 568275"/>
              <a:gd name="connsiteY196" fmla="*/ 517503 h 856821"/>
              <a:gd name="connsiteX197" fmla="*/ 253026 w 568275"/>
              <a:gd name="connsiteY197" fmla="*/ 527294 h 856821"/>
              <a:gd name="connsiteX198" fmla="*/ 276271 w 568275"/>
              <a:gd name="connsiteY198" fmla="*/ 519594 h 856821"/>
              <a:gd name="connsiteX199" fmla="*/ 288644 w 568275"/>
              <a:gd name="connsiteY199" fmla="*/ 499940 h 856821"/>
              <a:gd name="connsiteX200" fmla="*/ 270171 w 568275"/>
              <a:gd name="connsiteY200" fmla="*/ 495672 h 856821"/>
              <a:gd name="connsiteX201" fmla="*/ 235606 w 568275"/>
              <a:gd name="connsiteY201" fmla="*/ 442390 h 856821"/>
              <a:gd name="connsiteX202" fmla="*/ 235634 w 568275"/>
              <a:gd name="connsiteY202" fmla="*/ 439484 h 856821"/>
              <a:gd name="connsiteX203" fmla="*/ 224819 w 568275"/>
              <a:gd name="connsiteY203" fmla="*/ 443825 h 856821"/>
              <a:gd name="connsiteX204" fmla="*/ 209693 w 568275"/>
              <a:gd name="connsiteY204" fmla="*/ 476702 h 856821"/>
              <a:gd name="connsiteX205" fmla="*/ 480356 w 568275"/>
              <a:gd name="connsiteY205" fmla="*/ 767834 h 856821"/>
              <a:gd name="connsiteX206" fmla="*/ 462727 w 568275"/>
              <a:gd name="connsiteY206" fmla="*/ 766652 h 856821"/>
              <a:gd name="connsiteX207" fmla="*/ 425747 w 568275"/>
              <a:gd name="connsiteY207" fmla="*/ 756803 h 856821"/>
              <a:gd name="connsiteX208" fmla="*/ 261345 w 568275"/>
              <a:gd name="connsiteY208" fmla="*/ 763732 h 856821"/>
              <a:gd name="connsiteX209" fmla="*/ 237343 w 568275"/>
              <a:gd name="connsiteY209" fmla="*/ 785938 h 856821"/>
              <a:gd name="connsiteX210" fmla="*/ 235021 w 568275"/>
              <a:gd name="connsiteY210" fmla="*/ 789615 h 856821"/>
              <a:gd name="connsiteX211" fmla="*/ 304143 w 568275"/>
              <a:gd name="connsiteY211" fmla="*/ 785982 h 856821"/>
              <a:gd name="connsiteX212" fmla="*/ 307128 w 568275"/>
              <a:gd name="connsiteY212" fmla="*/ 788332 h 856821"/>
              <a:gd name="connsiteX213" fmla="*/ 307561 w 568275"/>
              <a:gd name="connsiteY213" fmla="*/ 791620 h 856821"/>
              <a:gd name="connsiteX214" fmla="*/ 319003 w 568275"/>
              <a:gd name="connsiteY214" fmla="*/ 788894 h 856821"/>
              <a:gd name="connsiteX215" fmla="*/ 324007 w 568275"/>
              <a:gd name="connsiteY215" fmla="*/ 787705 h 856821"/>
              <a:gd name="connsiteX216" fmla="*/ 344317 w 568275"/>
              <a:gd name="connsiteY216" fmla="*/ 785743 h 856821"/>
              <a:gd name="connsiteX217" fmla="*/ 360482 w 568275"/>
              <a:gd name="connsiteY217" fmla="*/ 799702 h 856821"/>
              <a:gd name="connsiteX218" fmla="*/ 356993 w 568275"/>
              <a:gd name="connsiteY218" fmla="*/ 813704 h 856821"/>
              <a:gd name="connsiteX219" fmla="*/ 346877 w 568275"/>
              <a:gd name="connsiteY219" fmla="*/ 822731 h 856821"/>
              <a:gd name="connsiteX220" fmla="*/ 315687 w 568275"/>
              <a:gd name="connsiteY220" fmla="*/ 835226 h 856821"/>
              <a:gd name="connsiteX221" fmla="*/ 316488 w 568275"/>
              <a:gd name="connsiteY221" fmla="*/ 840929 h 856821"/>
              <a:gd name="connsiteX222" fmla="*/ 314325 w 568275"/>
              <a:gd name="connsiteY222" fmla="*/ 843892 h 856821"/>
              <a:gd name="connsiteX223" fmla="*/ 282470 w 568275"/>
              <a:gd name="connsiteY223" fmla="*/ 849537 h 856821"/>
              <a:gd name="connsiteX224" fmla="*/ 283761 w 568275"/>
              <a:gd name="connsiteY224" fmla="*/ 849667 h 856821"/>
              <a:gd name="connsiteX225" fmla="*/ 363662 w 568275"/>
              <a:gd name="connsiteY225" fmla="*/ 842190 h 856821"/>
              <a:gd name="connsiteX226" fmla="*/ 480342 w 568275"/>
              <a:gd name="connsiteY226" fmla="*/ 767812 h 856821"/>
              <a:gd name="connsiteX227" fmla="*/ 314807 w 568275"/>
              <a:gd name="connsiteY227" fmla="*/ 829935 h 856821"/>
              <a:gd name="connsiteX228" fmla="*/ 343943 w 568275"/>
              <a:gd name="connsiteY228" fmla="*/ 818241 h 856821"/>
              <a:gd name="connsiteX229" fmla="*/ 352623 w 568275"/>
              <a:gd name="connsiteY229" fmla="*/ 810584 h 856821"/>
              <a:gd name="connsiteX230" fmla="*/ 355205 w 568275"/>
              <a:gd name="connsiteY230" fmla="*/ 800771 h 856821"/>
              <a:gd name="connsiteX231" fmla="*/ 343416 w 568275"/>
              <a:gd name="connsiteY231" fmla="*/ 791059 h 856821"/>
              <a:gd name="connsiteX232" fmla="*/ 325254 w 568275"/>
              <a:gd name="connsiteY232" fmla="*/ 792955 h 856821"/>
              <a:gd name="connsiteX233" fmla="*/ 320251 w 568275"/>
              <a:gd name="connsiteY233" fmla="*/ 794145 h 856821"/>
              <a:gd name="connsiteX234" fmla="*/ 308412 w 568275"/>
              <a:gd name="connsiteY234" fmla="*/ 796964 h 856821"/>
              <a:gd name="connsiteX235" fmla="*/ 311750 w 568275"/>
              <a:gd name="connsiteY235" fmla="*/ 814282 h 856821"/>
              <a:gd name="connsiteX236" fmla="*/ 314807 w 568275"/>
              <a:gd name="connsiteY236" fmla="*/ 829935 h 856821"/>
              <a:gd name="connsiteX237" fmla="*/ 485374 w 568275"/>
              <a:gd name="connsiteY237" fmla="*/ 641538 h 856821"/>
              <a:gd name="connsiteX238" fmla="*/ 483831 w 568275"/>
              <a:gd name="connsiteY238" fmla="*/ 642021 h 856821"/>
              <a:gd name="connsiteX239" fmla="*/ 481625 w 568275"/>
              <a:gd name="connsiteY239" fmla="*/ 640875 h 856821"/>
              <a:gd name="connsiteX240" fmla="*/ 478618 w 568275"/>
              <a:gd name="connsiteY240" fmla="*/ 634948 h 856821"/>
              <a:gd name="connsiteX241" fmla="*/ 471733 w 568275"/>
              <a:gd name="connsiteY241" fmla="*/ 634703 h 856821"/>
              <a:gd name="connsiteX242" fmla="*/ 453484 w 568275"/>
              <a:gd name="connsiteY242" fmla="*/ 636297 h 856821"/>
              <a:gd name="connsiteX243" fmla="*/ 453391 w 568275"/>
              <a:gd name="connsiteY243" fmla="*/ 636311 h 856821"/>
              <a:gd name="connsiteX244" fmla="*/ 441444 w 568275"/>
              <a:gd name="connsiteY244" fmla="*/ 639332 h 856821"/>
              <a:gd name="connsiteX245" fmla="*/ 397860 w 568275"/>
              <a:gd name="connsiteY245" fmla="*/ 684106 h 856821"/>
              <a:gd name="connsiteX246" fmla="*/ 396151 w 568275"/>
              <a:gd name="connsiteY246" fmla="*/ 692737 h 856821"/>
              <a:gd name="connsiteX247" fmla="*/ 397398 w 568275"/>
              <a:gd name="connsiteY247" fmla="*/ 713926 h 856821"/>
              <a:gd name="connsiteX248" fmla="*/ 414486 w 568275"/>
              <a:gd name="connsiteY248" fmla="*/ 743054 h 856821"/>
              <a:gd name="connsiteX249" fmla="*/ 427694 w 568275"/>
              <a:gd name="connsiteY249" fmla="*/ 751778 h 856821"/>
              <a:gd name="connsiteX250" fmla="*/ 463369 w 568275"/>
              <a:gd name="connsiteY250" fmla="*/ 761317 h 856821"/>
              <a:gd name="connsiteX251" fmla="*/ 485843 w 568275"/>
              <a:gd name="connsiteY251" fmla="*/ 762341 h 856821"/>
              <a:gd name="connsiteX252" fmla="*/ 517819 w 568275"/>
              <a:gd name="connsiteY252" fmla="*/ 752882 h 856821"/>
              <a:gd name="connsiteX253" fmla="*/ 539854 w 568275"/>
              <a:gd name="connsiteY253" fmla="*/ 717603 h 856821"/>
              <a:gd name="connsiteX254" fmla="*/ 525138 w 568275"/>
              <a:gd name="connsiteY254" fmla="*/ 655734 h 856821"/>
              <a:gd name="connsiteX255" fmla="*/ 484698 w 568275"/>
              <a:gd name="connsiteY255" fmla="*/ 635510 h 856821"/>
              <a:gd name="connsiteX256" fmla="*/ 486032 w 568275"/>
              <a:gd name="connsiteY256" fmla="*/ 637781 h 856821"/>
              <a:gd name="connsiteX257" fmla="*/ 485368 w 568275"/>
              <a:gd name="connsiteY257" fmla="*/ 641530 h 856821"/>
              <a:gd name="connsiteX258" fmla="*/ 410938 w 568275"/>
              <a:gd name="connsiteY258" fmla="*/ 747094 h 856821"/>
              <a:gd name="connsiteX259" fmla="*/ 392747 w 568275"/>
              <a:gd name="connsiteY259" fmla="*/ 717403 h 856821"/>
              <a:gd name="connsiteX260" fmla="*/ 274366 w 568275"/>
              <a:gd name="connsiteY260" fmla="*/ 755313 h 856821"/>
              <a:gd name="connsiteX261" fmla="*/ 414232 w 568275"/>
              <a:gd name="connsiteY261" fmla="*/ 749783 h 856821"/>
              <a:gd name="connsiteX262" fmla="*/ 410944 w 568275"/>
              <a:gd name="connsiteY262" fmla="*/ 747093 h 856821"/>
              <a:gd name="connsiteX263" fmla="*/ 450203 w 568275"/>
              <a:gd name="connsiteY263" fmla="*/ 631445 h 856821"/>
              <a:gd name="connsiteX264" fmla="*/ 429099 w 568275"/>
              <a:gd name="connsiteY264" fmla="*/ 600623 h 856821"/>
              <a:gd name="connsiteX265" fmla="*/ 354606 w 568275"/>
              <a:gd name="connsiteY265" fmla="*/ 632584 h 856821"/>
              <a:gd name="connsiteX266" fmla="*/ 326797 w 568275"/>
              <a:gd name="connsiteY266" fmla="*/ 664756 h 856821"/>
              <a:gd name="connsiteX267" fmla="*/ 360800 w 568275"/>
              <a:gd name="connsiteY267" fmla="*/ 688153 h 856821"/>
              <a:gd name="connsiteX268" fmla="*/ 391089 w 568275"/>
              <a:gd name="connsiteY268" fmla="*/ 690064 h 856821"/>
              <a:gd name="connsiteX269" fmla="*/ 392682 w 568275"/>
              <a:gd name="connsiteY269" fmla="*/ 682652 h 856821"/>
              <a:gd name="connsiteX270" fmla="*/ 439720 w 568275"/>
              <a:gd name="connsiteY270" fmla="*/ 634230 h 856821"/>
              <a:gd name="connsiteX271" fmla="*/ 450210 w 568275"/>
              <a:gd name="connsiteY271" fmla="*/ 631447 h 856821"/>
              <a:gd name="connsiteX272" fmla="*/ 323401 w 568275"/>
              <a:gd name="connsiteY272" fmla="*/ 669110 h 856821"/>
              <a:gd name="connsiteX273" fmla="*/ 318123 w 568275"/>
              <a:gd name="connsiteY273" fmla="*/ 675909 h 856821"/>
              <a:gd name="connsiteX274" fmla="*/ 277040 w 568275"/>
              <a:gd name="connsiteY274" fmla="*/ 723790 h 856821"/>
              <a:gd name="connsiteX275" fmla="*/ 166937 w 568275"/>
              <a:gd name="connsiteY275" fmla="*/ 779084 h 856821"/>
              <a:gd name="connsiteX276" fmla="*/ 229038 w 568275"/>
              <a:gd name="connsiteY276" fmla="*/ 789401 h 856821"/>
              <a:gd name="connsiteX277" fmla="*/ 232909 w 568275"/>
              <a:gd name="connsiteY277" fmla="*/ 782891 h 856821"/>
              <a:gd name="connsiteX278" fmla="*/ 258708 w 568275"/>
              <a:gd name="connsiteY278" fmla="*/ 759017 h 856821"/>
              <a:gd name="connsiteX279" fmla="*/ 258751 w 568275"/>
              <a:gd name="connsiteY279" fmla="*/ 758996 h 856821"/>
              <a:gd name="connsiteX280" fmla="*/ 259133 w 568275"/>
              <a:gd name="connsiteY280" fmla="*/ 758722 h 856821"/>
              <a:gd name="connsiteX281" fmla="*/ 391509 w 568275"/>
              <a:gd name="connsiteY281" fmla="*/ 712102 h 856821"/>
              <a:gd name="connsiteX282" fmla="*/ 390493 w 568275"/>
              <a:gd name="connsiteY282" fmla="*/ 695627 h 856821"/>
              <a:gd name="connsiteX283" fmla="*/ 380096 w 568275"/>
              <a:gd name="connsiteY283" fmla="*/ 696333 h 856821"/>
              <a:gd name="connsiteX284" fmla="*/ 359237 w 568275"/>
              <a:gd name="connsiteY284" fmla="*/ 693312 h 856821"/>
              <a:gd name="connsiteX285" fmla="*/ 323396 w 568275"/>
              <a:gd name="connsiteY285" fmla="*/ 669116 h 856821"/>
              <a:gd name="connsiteX286" fmla="*/ 562538 w 568275"/>
              <a:gd name="connsiteY286" fmla="*/ 664402 h 856821"/>
              <a:gd name="connsiteX287" fmla="*/ 485592 w 568275"/>
              <a:gd name="connsiteY287" fmla="*/ 517736 h 856821"/>
              <a:gd name="connsiteX288" fmla="*/ 363714 w 568275"/>
              <a:gd name="connsiteY288" fmla="*/ 441677 h 856821"/>
              <a:gd name="connsiteX289" fmla="*/ 376851 w 568275"/>
              <a:gd name="connsiteY289" fmla="*/ 491022 h 856821"/>
              <a:gd name="connsiteX290" fmla="*/ 366231 w 568275"/>
              <a:gd name="connsiteY290" fmla="*/ 517915 h 856821"/>
              <a:gd name="connsiteX291" fmla="*/ 330715 w 568275"/>
              <a:gd name="connsiteY291" fmla="*/ 533063 h 856821"/>
              <a:gd name="connsiteX292" fmla="*/ 319330 w 568275"/>
              <a:gd name="connsiteY292" fmla="*/ 531693 h 856821"/>
              <a:gd name="connsiteX293" fmla="*/ 291492 w 568275"/>
              <a:gd name="connsiteY293" fmla="*/ 508815 h 856821"/>
              <a:gd name="connsiteX294" fmla="*/ 279214 w 568275"/>
              <a:gd name="connsiteY294" fmla="*/ 524115 h 856821"/>
              <a:gd name="connsiteX295" fmla="*/ 253380 w 568275"/>
              <a:gd name="connsiteY295" fmla="*/ 532673 h 856821"/>
              <a:gd name="connsiteX296" fmla="*/ 250273 w 568275"/>
              <a:gd name="connsiteY296" fmla="*/ 532774 h 856821"/>
              <a:gd name="connsiteX297" fmla="*/ 219602 w 568275"/>
              <a:gd name="connsiteY297" fmla="*/ 521793 h 856821"/>
              <a:gd name="connsiteX298" fmla="*/ 204403 w 568275"/>
              <a:gd name="connsiteY298" fmla="*/ 475763 h 856821"/>
              <a:gd name="connsiteX299" fmla="*/ 215405 w 568275"/>
              <a:gd name="connsiteY299" fmla="*/ 447868 h 856821"/>
              <a:gd name="connsiteX300" fmla="*/ 105922 w 568275"/>
              <a:gd name="connsiteY300" fmla="*/ 518873 h 856821"/>
              <a:gd name="connsiteX301" fmla="*/ 24074 w 568275"/>
              <a:gd name="connsiteY301" fmla="*/ 635682 h 856821"/>
              <a:gd name="connsiteX302" fmla="*/ 6380 w 568275"/>
              <a:gd name="connsiteY302" fmla="*/ 726854 h 856821"/>
              <a:gd name="connsiteX303" fmla="*/ 49014 w 568275"/>
              <a:gd name="connsiteY303" fmla="*/ 803085 h 856821"/>
              <a:gd name="connsiteX304" fmla="*/ 130587 w 568275"/>
              <a:gd name="connsiteY304" fmla="*/ 844327 h 856821"/>
              <a:gd name="connsiteX305" fmla="*/ 264586 w 568275"/>
              <a:gd name="connsiteY305" fmla="*/ 846750 h 856821"/>
              <a:gd name="connsiteX306" fmla="*/ 264615 w 568275"/>
              <a:gd name="connsiteY306" fmla="*/ 846742 h 856821"/>
              <a:gd name="connsiteX307" fmla="*/ 264658 w 568275"/>
              <a:gd name="connsiteY307" fmla="*/ 846735 h 856821"/>
              <a:gd name="connsiteX308" fmla="*/ 310844 w 568275"/>
              <a:gd name="connsiteY308" fmla="*/ 839107 h 856821"/>
              <a:gd name="connsiteX309" fmla="*/ 309987 w 568275"/>
              <a:gd name="connsiteY309" fmla="*/ 833541 h 856821"/>
              <a:gd name="connsiteX310" fmla="*/ 306490 w 568275"/>
              <a:gd name="connsiteY310" fmla="*/ 815372 h 856821"/>
              <a:gd name="connsiteX311" fmla="*/ 302712 w 568275"/>
              <a:gd name="connsiteY311" fmla="*/ 795500 h 856821"/>
              <a:gd name="connsiteX312" fmla="*/ 302697 w 568275"/>
              <a:gd name="connsiteY312" fmla="*/ 795414 h 856821"/>
              <a:gd name="connsiteX313" fmla="*/ 302683 w 568275"/>
              <a:gd name="connsiteY313" fmla="*/ 795349 h 856821"/>
              <a:gd name="connsiteX314" fmla="*/ 302128 w 568275"/>
              <a:gd name="connsiteY314" fmla="*/ 791643 h 856821"/>
              <a:gd name="connsiteX315" fmla="*/ 230590 w 568275"/>
              <a:gd name="connsiteY315" fmla="*/ 794866 h 856821"/>
              <a:gd name="connsiteX316" fmla="*/ 230352 w 568275"/>
              <a:gd name="connsiteY316" fmla="*/ 794844 h 856821"/>
              <a:gd name="connsiteX317" fmla="*/ 155224 w 568275"/>
              <a:gd name="connsiteY317" fmla="*/ 780474 h 856821"/>
              <a:gd name="connsiteX318" fmla="*/ 155209 w 568275"/>
              <a:gd name="connsiteY318" fmla="*/ 780467 h 856821"/>
              <a:gd name="connsiteX319" fmla="*/ 155151 w 568275"/>
              <a:gd name="connsiteY319" fmla="*/ 780446 h 856821"/>
              <a:gd name="connsiteX320" fmla="*/ 131293 w 568275"/>
              <a:gd name="connsiteY320" fmla="*/ 767338 h 856821"/>
              <a:gd name="connsiteX321" fmla="*/ 131207 w 568275"/>
              <a:gd name="connsiteY321" fmla="*/ 767273 h 856821"/>
              <a:gd name="connsiteX322" fmla="*/ 98415 w 568275"/>
              <a:gd name="connsiteY322" fmla="*/ 710047 h 856821"/>
              <a:gd name="connsiteX323" fmla="*/ 140297 w 568275"/>
              <a:gd name="connsiteY323" fmla="*/ 612784 h 856821"/>
              <a:gd name="connsiteX324" fmla="*/ 144097 w 568275"/>
              <a:gd name="connsiteY324" fmla="*/ 612611 h 856821"/>
              <a:gd name="connsiteX325" fmla="*/ 144962 w 568275"/>
              <a:gd name="connsiteY325" fmla="*/ 614623 h 856821"/>
              <a:gd name="connsiteX326" fmla="*/ 144969 w 568275"/>
              <a:gd name="connsiteY326" fmla="*/ 614666 h 856821"/>
              <a:gd name="connsiteX327" fmla="*/ 138646 w 568275"/>
              <a:gd name="connsiteY327" fmla="*/ 723278 h 856821"/>
              <a:gd name="connsiteX328" fmla="*/ 135654 w 568275"/>
              <a:gd name="connsiteY328" fmla="*/ 763820 h 856821"/>
              <a:gd name="connsiteX329" fmla="*/ 156555 w 568275"/>
              <a:gd name="connsiteY329" fmla="*/ 775191 h 856821"/>
              <a:gd name="connsiteX330" fmla="*/ 273336 w 568275"/>
              <a:gd name="connsiteY330" fmla="*/ 719875 h 856821"/>
              <a:gd name="connsiteX331" fmla="*/ 313871 w 568275"/>
              <a:gd name="connsiteY331" fmla="*/ 672607 h 856821"/>
              <a:gd name="connsiteX332" fmla="*/ 321254 w 568275"/>
              <a:gd name="connsiteY332" fmla="*/ 663097 h 856821"/>
              <a:gd name="connsiteX333" fmla="*/ 350794 w 568275"/>
              <a:gd name="connsiteY333" fmla="*/ 628777 h 856821"/>
              <a:gd name="connsiteX334" fmla="*/ 429124 w 568275"/>
              <a:gd name="connsiteY334" fmla="*/ 595228 h 856821"/>
              <a:gd name="connsiteX335" fmla="*/ 430206 w 568275"/>
              <a:gd name="connsiteY335" fmla="*/ 595264 h 856821"/>
              <a:gd name="connsiteX336" fmla="*/ 456545 w 568275"/>
              <a:gd name="connsiteY336" fmla="*/ 599749 h 856821"/>
              <a:gd name="connsiteX337" fmla="*/ 458340 w 568275"/>
              <a:gd name="connsiteY337" fmla="*/ 603109 h 856821"/>
              <a:gd name="connsiteX338" fmla="*/ 454980 w 568275"/>
              <a:gd name="connsiteY338" fmla="*/ 604904 h 856821"/>
              <a:gd name="connsiteX339" fmla="*/ 441007 w 568275"/>
              <a:gd name="connsiteY339" fmla="*/ 601717 h 856821"/>
              <a:gd name="connsiteX340" fmla="*/ 455557 w 568275"/>
              <a:gd name="connsiteY340" fmla="*/ 630500 h 856821"/>
              <a:gd name="connsiteX341" fmla="*/ 477339 w 568275"/>
              <a:gd name="connsiteY341" fmla="*/ 629455 h 856821"/>
              <a:gd name="connsiteX342" fmla="*/ 481233 w 568275"/>
              <a:gd name="connsiteY342" fmla="*/ 612158 h 856821"/>
              <a:gd name="connsiteX343" fmla="*/ 507795 w 568275"/>
              <a:gd name="connsiteY343" fmla="*/ 601220 h 856821"/>
              <a:gd name="connsiteX344" fmla="*/ 521386 w 568275"/>
              <a:gd name="connsiteY344" fmla="*/ 610168 h 856821"/>
              <a:gd name="connsiteX345" fmla="*/ 521797 w 568275"/>
              <a:gd name="connsiteY345" fmla="*/ 626845 h 856821"/>
              <a:gd name="connsiteX346" fmla="*/ 505697 w 568275"/>
              <a:gd name="connsiteY346" fmla="*/ 631942 h 856821"/>
              <a:gd name="connsiteX347" fmla="*/ 499705 w 568275"/>
              <a:gd name="connsiteY347" fmla="*/ 624335 h 856821"/>
              <a:gd name="connsiteX348" fmla="*/ 501327 w 568275"/>
              <a:gd name="connsiteY348" fmla="*/ 615611 h 856821"/>
              <a:gd name="connsiteX349" fmla="*/ 505098 w 568275"/>
              <a:gd name="connsiteY349" fmla="*/ 615099 h 856821"/>
              <a:gd name="connsiteX350" fmla="*/ 505610 w 568275"/>
              <a:gd name="connsiteY350" fmla="*/ 618870 h 856821"/>
              <a:gd name="connsiteX351" fmla="*/ 504933 w 568275"/>
              <a:gd name="connsiteY351" fmla="*/ 623059 h 856821"/>
              <a:gd name="connsiteX352" fmla="*/ 507990 w 568275"/>
              <a:gd name="connsiteY352" fmla="*/ 627075 h 856821"/>
              <a:gd name="connsiteX353" fmla="*/ 517233 w 568275"/>
              <a:gd name="connsiteY353" fmla="*/ 623982 h 856821"/>
              <a:gd name="connsiteX354" fmla="*/ 516829 w 568275"/>
              <a:gd name="connsiteY354" fmla="*/ 613052 h 856821"/>
              <a:gd name="connsiteX355" fmla="*/ 506684 w 568275"/>
              <a:gd name="connsiteY355" fmla="*/ 606491 h 856821"/>
              <a:gd name="connsiteX356" fmla="*/ 485718 w 568275"/>
              <a:gd name="connsiteY356" fmla="*/ 615128 h 856821"/>
              <a:gd name="connsiteX357" fmla="*/ 482842 w 568275"/>
              <a:gd name="connsiteY357" fmla="*/ 629901 h 856821"/>
              <a:gd name="connsiteX358" fmla="*/ 529477 w 568275"/>
              <a:gd name="connsiteY358" fmla="*/ 652577 h 856821"/>
              <a:gd name="connsiteX359" fmla="*/ 545144 w 568275"/>
              <a:gd name="connsiteY359" fmla="*/ 718548 h 856821"/>
              <a:gd name="connsiteX360" fmla="*/ 520810 w 568275"/>
              <a:gd name="connsiteY360" fmla="*/ 757359 h 856821"/>
              <a:gd name="connsiteX361" fmla="*/ 487348 w 568275"/>
              <a:gd name="connsiteY361" fmla="*/ 767647 h 856821"/>
              <a:gd name="connsiteX362" fmla="*/ 380993 w 568275"/>
              <a:gd name="connsiteY362" fmla="*/ 842458 h 856821"/>
              <a:gd name="connsiteX363" fmla="*/ 444319 w 568275"/>
              <a:gd name="connsiteY363" fmla="*/ 833590 h 856821"/>
              <a:gd name="connsiteX364" fmla="*/ 512843 w 568275"/>
              <a:gd name="connsiteY364" fmla="*/ 797215 h 856821"/>
              <a:gd name="connsiteX365" fmla="*/ 562535 w 568275"/>
              <a:gd name="connsiteY365" fmla="*/ 664400 h 856821"/>
              <a:gd name="connsiteX366" fmla="*/ 139379 w 568275"/>
              <a:gd name="connsiteY366" fmla="*/ 622014 h 856821"/>
              <a:gd name="connsiteX367" fmla="*/ 103790 w 568275"/>
              <a:gd name="connsiteY367" fmla="*/ 710315 h 856821"/>
              <a:gd name="connsiteX368" fmla="*/ 130539 w 568275"/>
              <a:gd name="connsiteY368" fmla="*/ 759977 h 856821"/>
              <a:gd name="connsiteX369" fmla="*/ 133279 w 568275"/>
              <a:gd name="connsiteY369" fmla="*/ 722889 h 856821"/>
              <a:gd name="connsiteX370" fmla="*/ 139379 w 568275"/>
              <a:gd name="connsiteY370" fmla="*/ 622014 h 856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</a:cxnLst>
            <a:rect l="l" t="t" r="r" b="b"/>
            <a:pathLst>
              <a:path w="568275" h="856821">
                <a:moveTo>
                  <a:pt x="175046" y="281720"/>
                </a:moveTo>
                <a:cubicBezTo>
                  <a:pt x="176156" y="282708"/>
                  <a:pt x="176257" y="284409"/>
                  <a:pt x="175270" y="285519"/>
                </a:cubicBezTo>
                <a:cubicBezTo>
                  <a:pt x="174282" y="286630"/>
                  <a:pt x="172580" y="286731"/>
                  <a:pt x="171470" y="285743"/>
                </a:cubicBezTo>
                <a:cubicBezTo>
                  <a:pt x="169235" y="283753"/>
                  <a:pt x="167151" y="282448"/>
                  <a:pt x="165096" y="281749"/>
                </a:cubicBezTo>
                <a:cubicBezTo>
                  <a:pt x="162789" y="280955"/>
                  <a:pt x="160410" y="280963"/>
                  <a:pt x="158557" y="281749"/>
                </a:cubicBezTo>
                <a:cubicBezTo>
                  <a:pt x="156675" y="282549"/>
                  <a:pt x="155283" y="284279"/>
                  <a:pt x="155110" y="286060"/>
                </a:cubicBezTo>
                <a:cubicBezTo>
                  <a:pt x="154966" y="287444"/>
                  <a:pt x="153798" y="288483"/>
                  <a:pt x="152435" y="288483"/>
                </a:cubicBezTo>
                <a:cubicBezTo>
                  <a:pt x="152342" y="288483"/>
                  <a:pt x="152255" y="288475"/>
                  <a:pt x="152161" y="288468"/>
                </a:cubicBezTo>
                <a:cubicBezTo>
                  <a:pt x="150683" y="288317"/>
                  <a:pt x="149602" y="286997"/>
                  <a:pt x="149753" y="285519"/>
                </a:cubicBezTo>
                <a:cubicBezTo>
                  <a:pt x="150128" y="281792"/>
                  <a:pt x="152760" y="278367"/>
                  <a:pt x="156451" y="276802"/>
                </a:cubicBezTo>
                <a:cubicBezTo>
                  <a:pt x="159552" y="275476"/>
                  <a:pt x="163243" y="275425"/>
                  <a:pt x="166841" y="276658"/>
                </a:cubicBezTo>
                <a:cubicBezTo>
                  <a:pt x="169588" y="277588"/>
                  <a:pt x="172277" y="279246"/>
                  <a:pt x="175060" y="281727"/>
                </a:cubicBezTo>
                <a:close/>
                <a:moveTo>
                  <a:pt x="262028" y="262267"/>
                </a:moveTo>
                <a:cubicBezTo>
                  <a:pt x="253787" y="263132"/>
                  <a:pt x="246944" y="270299"/>
                  <a:pt x="246454" y="278576"/>
                </a:cubicBezTo>
                <a:cubicBezTo>
                  <a:pt x="246368" y="280061"/>
                  <a:pt x="247499" y="281338"/>
                  <a:pt x="248985" y="281424"/>
                </a:cubicBezTo>
                <a:cubicBezTo>
                  <a:pt x="249035" y="281424"/>
                  <a:pt x="249093" y="281431"/>
                  <a:pt x="249143" y="281431"/>
                </a:cubicBezTo>
                <a:cubicBezTo>
                  <a:pt x="250557" y="281431"/>
                  <a:pt x="251746" y="280328"/>
                  <a:pt x="251825" y="278901"/>
                </a:cubicBezTo>
                <a:cubicBezTo>
                  <a:pt x="252157" y="273270"/>
                  <a:pt x="256988" y="268215"/>
                  <a:pt x="262590" y="267624"/>
                </a:cubicBezTo>
                <a:cubicBezTo>
                  <a:pt x="268192" y="267033"/>
                  <a:pt x="273975" y="270962"/>
                  <a:pt x="275474" y="276399"/>
                </a:cubicBezTo>
                <a:cubicBezTo>
                  <a:pt x="275871" y="277834"/>
                  <a:pt x="277349" y="278670"/>
                  <a:pt x="278784" y="278273"/>
                </a:cubicBezTo>
                <a:cubicBezTo>
                  <a:pt x="280219" y="277877"/>
                  <a:pt x="281055" y="276392"/>
                  <a:pt x="280658" y="274964"/>
                </a:cubicBezTo>
                <a:cubicBezTo>
                  <a:pt x="278452" y="266968"/>
                  <a:pt x="270247" y="261387"/>
                  <a:pt x="262020" y="262267"/>
                </a:cubicBezTo>
                <a:close/>
                <a:moveTo>
                  <a:pt x="341755" y="256175"/>
                </a:moveTo>
                <a:cubicBezTo>
                  <a:pt x="333500" y="257343"/>
                  <a:pt x="326838" y="265368"/>
                  <a:pt x="327213" y="273702"/>
                </a:cubicBezTo>
                <a:cubicBezTo>
                  <a:pt x="327278" y="275144"/>
                  <a:pt x="328467" y="276276"/>
                  <a:pt x="329902" y="276276"/>
                </a:cubicBezTo>
                <a:lnTo>
                  <a:pt x="330025" y="276276"/>
                </a:lnTo>
                <a:cubicBezTo>
                  <a:pt x="331510" y="276211"/>
                  <a:pt x="332656" y="274950"/>
                  <a:pt x="332591" y="273464"/>
                </a:cubicBezTo>
                <a:cubicBezTo>
                  <a:pt x="332346" y="267877"/>
                  <a:pt x="336975" y="262289"/>
                  <a:pt x="342505" y="261510"/>
                </a:cubicBezTo>
                <a:cubicBezTo>
                  <a:pt x="348057" y="260739"/>
                  <a:pt x="354041" y="264820"/>
                  <a:pt x="355332" y="270256"/>
                </a:cubicBezTo>
                <a:cubicBezTo>
                  <a:pt x="355678" y="271705"/>
                  <a:pt x="357127" y="272599"/>
                  <a:pt x="358569" y="272253"/>
                </a:cubicBezTo>
                <a:cubicBezTo>
                  <a:pt x="360018" y="271907"/>
                  <a:pt x="360912" y="270458"/>
                  <a:pt x="360566" y="269016"/>
                </a:cubicBezTo>
                <a:cubicBezTo>
                  <a:pt x="358641" y="260905"/>
                  <a:pt x="350025" y="255021"/>
                  <a:pt x="341756" y="256182"/>
                </a:cubicBezTo>
                <a:close/>
                <a:moveTo>
                  <a:pt x="302908" y="347857"/>
                </a:moveTo>
                <a:cubicBezTo>
                  <a:pt x="304638" y="349054"/>
                  <a:pt x="306707" y="349638"/>
                  <a:pt x="308827" y="349638"/>
                </a:cubicBezTo>
                <a:cubicBezTo>
                  <a:pt x="311870" y="349638"/>
                  <a:pt x="315006" y="348434"/>
                  <a:pt x="317385" y="346127"/>
                </a:cubicBezTo>
                <a:cubicBezTo>
                  <a:pt x="320536" y="343063"/>
                  <a:pt x="322259" y="338290"/>
                  <a:pt x="322115" y="333034"/>
                </a:cubicBezTo>
                <a:cubicBezTo>
                  <a:pt x="321992" y="328571"/>
                  <a:pt x="320659" y="324281"/>
                  <a:pt x="319476" y="320503"/>
                </a:cubicBezTo>
                <a:lnTo>
                  <a:pt x="309000" y="286976"/>
                </a:lnTo>
                <a:cubicBezTo>
                  <a:pt x="308553" y="285556"/>
                  <a:pt x="307046" y="284763"/>
                  <a:pt x="305626" y="285210"/>
                </a:cubicBezTo>
                <a:cubicBezTo>
                  <a:pt x="304205" y="285650"/>
                  <a:pt x="303412" y="287164"/>
                  <a:pt x="303859" y="288584"/>
                </a:cubicBezTo>
                <a:lnTo>
                  <a:pt x="314335" y="322110"/>
                </a:lnTo>
                <a:cubicBezTo>
                  <a:pt x="315467" y="325723"/>
                  <a:pt x="316635" y="329457"/>
                  <a:pt x="316736" y="333178"/>
                </a:cubicBezTo>
                <a:cubicBezTo>
                  <a:pt x="316837" y="336934"/>
                  <a:pt x="315705" y="340251"/>
                  <a:pt x="313629" y="342262"/>
                </a:cubicBezTo>
                <a:cubicBezTo>
                  <a:pt x="311487" y="344339"/>
                  <a:pt x="308048" y="344865"/>
                  <a:pt x="305965" y="343423"/>
                </a:cubicBezTo>
                <a:cubicBezTo>
                  <a:pt x="304739" y="342572"/>
                  <a:pt x="303066" y="342883"/>
                  <a:pt x="302216" y="344108"/>
                </a:cubicBezTo>
                <a:cubicBezTo>
                  <a:pt x="301372" y="345327"/>
                  <a:pt x="301675" y="347007"/>
                  <a:pt x="302901" y="347850"/>
                </a:cubicBezTo>
                <a:close/>
                <a:moveTo>
                  <a:pt x="265524" y="244941"/>
                </a:moveTo>
                <a:cubicBezTo>
                  <a:pt x="266994" y="245129"/>
                  <a:pt x="268350" y="244098"/>
                  <a:pt x="268544" y="242620"/>
                </a:cubicBezTo>
                <a:cubicBezTo>
                  <a:pt x="268739" y="241149"/>
                  <a:pt x="267701" y="239794"/>
                  <a:pt x="266223" y="239599"/>
                </a:cubicBezTo>
                <a:cubicBezTo>
                  <a:pt x="251140" y="237623"/>
                  <a:pt x="235177" y="244689"/>
                  <a:pt x="226517" y="257199"/>
                </a:cubicBezTo>
                <a:cubicBezTo>
                  <a:pt x="225673" y="258417"/>
                  <a:pt x="225976" y="260097"/>
                  <a:pt x="227195" y="260948"/>
                </a:cubicBezTo>
                <a:cubicBezTo>
                  <a:pt x="227663" y="261272"/>
                  <a:pt x="228197" y="261424"/>
                  <a:pt x="228723" y="261424"/>
                </a:cubicBezTo>
                <a:cubicBezTo>
                  <a:pt x="229574" y="261424"/>
                  <a:pt x="230417" y="261020"/>
                  <a:pt x="230937" y="260263"/>
                </a:cubicBezTo>
                <a:cubicBezTo>
                  <a:pt x="238485" y="249368"/>
                  <a:pt x="252386" y="243211"/>
                  <a:pt x="265522" y="244934"/>
                </a:cubicBezTo>
                <a:close/>
                <a:moveTo>
                  <a:pt x="328078" y="238568"/>
                </a:moveTo>
                <a:cubicBezTo>
                  <a:pt x="340645" y="234833"/>
                  <a:pt x="355080" y="237256"/>
                  <a:pt x="365743" y="244877"/>
                </a:cubicBezTo>
                <a:cubicBezTo>
                  <a:pt x="366219" y="245216"/>
                  <a:pt x="366767" y="245381"/>
                  <a:pt x="367308" y="245381"/>
                </a:cubicBezTo>
                <a:cubicBezTo>
                  <a:pt x="368144" y="245381"/>
                  <a:pt x="368973" y="244992"/>
                  <a:pt x="369499" y="244257"/>
                </a:cubicBezTo>
                <a:cubicBezTo>
                  <a:pt x="370365" y="243045"/>
                  <a:pt x="370083" y="241365"/>
                  <a:pt x="368872" y="240500"/>
                </a:cubicBezTo>
                <a:cubicBezTo>
                  <a:pt x="356882" y="231935"/>
                  <a:pt x="340667" y="229216"/>
                  <a:pt x="326541" y="233413"/>
                </a:cubicBezTo>
                <a:cubicBezTo>
                  <a:pt x="325114" y="233838"/>
                  <a:pt x="324306" y="235338"/>
                  <a:pt x="324724" y="236758"/>
                </a:cubicBezTo>
                <a:cubicBezTo>
                  <a:pt x="325150" y="238186"/>
                  <a:pt x="326642" y="238993"/>
                  <a:pt x="328070" y="238575"/>
                </a:cubicBezTo>
                <a:close/>
                <a:moveTo>
                  <a:pt x="274551" y="362969"/>
                </a:moveTo>
                <a:cubicBezTo>
                  <a:pt x="273297" y="363769"/>
                  <a:pt x="272929" y="365434"/>
                  <a:pt x="273729" y="366689"/>
                </a:cubicBezTo>
                <a:cubicBezTo>
                  <a:pt x="280874" y="377872"/>
                  <a:pt x="294055" y="384671"/>
                  <a:pt x="307241" y="384671"/>
                </a:cubicBezTo>
                <a:cubicBezTo>
                  <a:pt x="310211" y="384671"/>
                  <a:pt x="313189" y="384325"/>
                  <a:pt x="316095" y="383604"/>
                </a:cubicBezTo>
                <a:cubicBezTo>
                  <a:pt x="317537" y="383250"/>
                  <a:pt x="318416" y="381787"/>
                  <a:pt x="318063" y="380345"/>
                </a:cubicBezTo>
                <a:cubicBezTo>
                  <a:pt x="317710" y="378903"/>
                  <a:pt x="316246" y="378016"/>
                  <a:pt x="314804" y="378376"/>
                </a:cubicBezTo>
                <a:cubicBezTo>
                  <a:pt x="301185" y="381743"/>
                  <a:pt x="285820" y="375608"/>
                  <a:pt x="278271" y="363791"/>
                </a:cubicBezTo>
                <a:cubicBezTo>
                  <a:pt x="277471" y="362536"/>
                  <a:pt x="275805" y="362176"/>
                  <a:pt x="274558" y="362976"/>
                </a:cubicBezTo>
                <a:close/>
                <a:moveTo>
                  <a:pt x="464720" y="686088"/>
                </a:moveTo>
                <a:cubicBezTo>
                  <a:pt x="463458" y="685295"/>
                  <a:pt x="461800" y="685677"/>
                  <a:pt x="461007" y="686931"/>
                </a:cubicBezTo>
                <a:cubicBezTo>
                  <a:pt x="460214" y="688186"/>
                  <a:pt x="460596" y="689851"/>
                  <a:pt x="461851" y="690645"/>
                </a:cubicBezTo>
                <a:cubicBezTo>
                  <a:pt x="464014" y="692007"/>
                  <a:pt x="465499" y="694567"/>
                  <a:pt x="465830" y="697501"/>
                </a:cubicBezTo>
                <a:cubicBezTo>
                  <a:pt x="466162" y="700428"/>
                  <a:pt x="465282" y="703255"/>
                  <a:pt x="463480" y="705057"/>
                </a:cubicBezTo>
                <a:cubicBezTo>
                  <a:pt x="461677" y="706860"/>
                  <a:pt x="458858" y="707739"/>
                  <a:pt x="455917" y="707408"/>
                </a:cubicBezTo>
                <a:cubicBezTo>
                  <a:pt x="452989" y="707076"/>
                  <a:pt x="450430" y="705584"/>
                  <a:pt x="449082" y="703428"/>
                </a:cubicBezTo>
                <a:cubicBezTo>
                  <a:pt x="448296" y="702166"/>
                  <a:pt x="446630" y="701784"/>
                  <a:pt x="445376" y="702577"/>
                </a:cubicBezTo>
                <a:cubicBezTo>
                  <a:pt x="444114" y="703363"/>
                  <a:pt x="443732" y="705028"/>
                  <a:pt x="444525" y="706283"/>
                </a:cubicBezTo>
                <a:cubicBezTo>
                  <a:pt x="446775" y="709874"/>
                  <a:pt x="450704" y="712239"/>
                  <a:pt x="455318" y="712758"/>
                </a:cubicBezTo>
                <a:cubicBezTo>
                  <a:pt x="455953" y="712830"/>
                  <a:pt x="456573" y="712866"/>
                  <a:pt x="457193" y="712866"/>
                </a:cubicBezTo>
                <a:cubicBezTo>
                  <a:pt x="461101" y="712866"/>
                  <a:pt x="464706" y="711453"/>
                  <a:pt x="467294" y="708871"/>
                </a:cubicBezTo>
                <a:cubicBezTo>
                  <a:pt x="470286" y="705879"/>
                  <a:pt x="471707" y="701517"/>
                  <a:pt x="471188" y="696910"/>
                </a:cubicBezTo>
                <a:cubicBezTo>
                  <a:pt x="470669" y="692295"/>
                  <a:pt x="468311" y="688352"/>
                  <a:pt x="464727" y="686095"/>
                </a:cubicBezTo>
                <a:close/>
                <a:moveTo>
                  <a:pt x="449348" y="673031"/>
                </a:moveTo>
                <a:cubicBezTo>
                  <a:pt x="450560" y="673031"/>
                  <a:pt x="451656" y="672209"/>
                  <a:pt x="451958" y="670983"/>
                </a:cubicBezTo>
                <a:cubicBezTo>
                  <a:pt x="452319" y="669541"/>
                  <a:pt x="451439" y="668077"/>
                  <a:pt x="449990" y="667724"/>
                </a:cubicBezTo>
                <a:cubicBezTo>
                  <a:pt x="443198" y="666044"/>
                  <a:pt x="438245" y="658762"/>
                  <a:pt x="439168" y="651819"/>
                </a:cubicBezTo>
                <a:cubicBezTo>
                  <a:pt x="439363" y="650348"/>
                  <a:pt x="438332" y="648992"/>
                  <a:pt x="436854" y="648798"/>
                </a:cubicBezTo>
                <a:cubicBezTo>
                  <a:pt x="435375" y="648596"/>
                  <a:pt x="434027" y="649634"/>
                  <a:pt x="433833" y="651112"/>
                </a:cubicBezTo>
                <a:cubicBezTo>
                  <a:pt x="432542" y="660810"/>
                  <a:pt x="439211" y="670607"/>
                  <a:pt x="448700" y="672951"/>
                </a:cubicBezTo>
                <a:cubicBezTo>
                  <a:pt x="448916" y="673002"/>
                  <a:pt x="449132" y="673030"/>
                  <a:pt x="449349" y="673030"/>
                </a:cubicBezTo>
                <a:close/>
                <a:moveTo>
                  <a:pt x="455463" y="700890"/>
                </a:moveTo>
                <a:cubicBezTo>
                  <a:pt x="455167" y="702347"/>
                  <a:pt x="456111" y="703767"/>
                  <a:pt x="457561" y="704063"/>
                </a:cubicBezTo>
                <a:cubicBezTo>
                  <a:pt x="457741" y="704099"/>
                  <a:pt x="457921" y="704121"/>
                  <a:pt x="458101" y="704121"/>
                </a:cubicBezTo>
                <a:cubicBezTo>
                  <a:pt x="459356" y="704121"/>
                  <a:pt x="460474" y="703241"/>
                  <a:pt x="460733" y="701965"/>
                </a:cubicBezTo>
                <a:cubicBezTo>
                  <a:pt x="461454" y="698432"/>
                  <a:pt x="460214" y="694546"/>
                  <a:pt x="457582" y="692073"/>
                </a:cubicBezTo>
                <a:cubicBezTo>
                  <a:pt x="456501" y="691056"/>
                  <a:pt x="454792" y="691106"/>
                  <a:pt x="453775" y="692188"/>
                </a:cubicBezTo>
                <a:cubicBezTo>
                  <a:pt x="452759" y="693269"/>
                  <a:pt x="452809" y="694971"/>
                  <a:pt x="453891" y="695995"/>
                </a:cubicBezTo>
                <a:cubicBezTo>
                  <a:pt x="455174" y="697206"/>
                  <a:pt x="455801" y="699175"/>
                  <a:pt x="455455" y="700890"/>
                </a:cubicBezTo>
                <a:close/>
                <a:moveTo>
                  <a:pt x="567917" y="664040"/>
                </a:moveTo>
                <a:cubicBezTo>
                  <a:pt x="571176" y="714143"/>
                  <a:pt x="552019" y="765341"/>
                  <a:pt x="516675" y="800994"/>
                </a:cubicBezTo>
                <a:cubicBezTo>
                  <a:pt x="500294" y="817519"/>
                  <a:pt x="475766" y="830583"/>
                  <a:pt x="445750" y="838774"/>
                </a:cubicBezTo>
                <a:cubicBezTo>
                  <a:pt x="423933" y="844730"/>
                  <a:pt x="400117" y="847874"/>
                  <a:pt x="377427" y="847874"/>
                </a:cubicBezTo>
                <a:cubicBezTo>
                  <a:pt x="373123" y="847874"/>
                  <a:pt x="368862" y="847758"/>
                  <a:pt x="364658" y="847527"/>
                </a:cubicBezTo>
                <a:cubicBezTo>
                  <a:pt x="344246" y="853108"/>
                  <a:pt x="323238" y="855970"/>
                  <a:pt x="302919" y="855970"/>
                </a:cubicBezTo>
                <a:cubicBezTo>
                  <a:pt x="296279" y="855970"/>
                  <a:pt x="289718" y="855668"/>
                  <a:pt x="283271" y="855055"/>
                </a:cubicBezTo>
                <a:cubicBezTo>
                  <a:pt x="276249" y="854399"/>
                  <a:pt x="270228" y="853440"/>
                  <a:pt x="264864" y="852135"/>
                </a:cubicBezTo>
                <a:cubicBezTo>
                  <a:pt x="241360" y="855249"/>
                  <a:pt x="219757" y="856821"/>
                  <a:pt x="199528" y="856821"/>
                </a:cubicBezTo>
                <a:cubicBezTo>
                  <a:pt x="174422" y="856821"/>
                  <a:pt x="151416" y="854413"/>
                  <a:pt x="129426" y="849575"/>
                </a:cubicBezTo>
                <a:cubicBezTo>
                  <a:pt x="98177" y="842704"/>
                  <a:pt x="68342" y="827614"/>
                  <a:pt x="45414" y="807086"/>
                </a:cubicBezTo>
                <a:cubicBezTo>
                  <a:pt x="20236" y="784540"/>
                  <a:pt x="4886" y="757034"/>
                  <a:pt x="1036" y="727544"/>
                </a:cubicBezTo>
                <a:cubicBezTo>
                  <a:pt x="-2569" y="699945"/>
                  <a:pt x="3178" y="670066"/>
                  <a:pt x="19133" y="633525"/>
                </a:cubicBezTo>
                <a:cubicBezTo>
                  <a:pt x="39149" y="587698"/>
                  <a:pt x="67108" y="547798"/>
                  <a:pt x="102243" y="514935"/>
                </a:cubicBezTo>
                <a:cubicBezTo>
                  <a:pt x="135272" y="484033"/>
                  <a:pt x="175445" y="458639"/>
                  <a:pt x="221813" y="439251"/>
                </a:cubicBezTo>
                <a:cubicBezTo>
                  <a:pt x="222000" y="439143"/>
                  <a:pt x="222195" y="439064"/>
                  <a:pt x="222404" y="439006"/>
                </a:cubicBezTo>
                <a:cubicBezTo>
                  <a:pt x="226781" y="437182"/>
                  <a:pt x="231207" y="435401"/>
                  <a:pt x="235692" y="433685"/>
                </a:cubicBezTo>
                <a:cubicBezTo>
                  <a:pt x="235750" y="429316"/>
                  <a:pt x="235844" y="424283"/>
                  <a:pt x="235937" y="419265"/>
                </a:cubicBezTo>
                <a:cubicBezTo>
                  <a:pt x="236038" y="414067"/>
                  <a:pt x="236139" y="408717"/>
                  <a:pt x="236182" y="404246"/>
                </a:cubicBezTo>
                <a:cubicBezTo>
                  <a:pt x="215130" y="390915"/>
                  <a:pt x="189093" y="364743"/>
                  <a:pt x="179772" y="314670"/>
                </a:cubicBezTo>
                <a:cubicBezTo>
                  <a:pt x="175756" y="317539"/>
                  <a:pt x="170724" y="319097"/>
                  <a:pt x="165251" y="319097"/>
                </a:cubicBezTo>
                <a:cubicBezTo>
                  <a:pt x="164617" y="319097"/>
                  <a:pt x="163975" y="319075"/>
                  <a:pt x="163326" y="319032"/>
                </a:cubicBezTo>
                <a:cubicBezTo>
                  <a:pt x="154479" y="318455"/>
                  <a:pt x="146253" y="313862"/>
                  <a:pt x="141854" y="307049"/>
                </a:cubicBezTo>
                <a:cubicBezTo>
                  <a:pt x="136786" y="299197"/>
                  <a:pt x="134983" y="287604"/>
                  <a:pt x="137254" y="277509"/>
                </a:cubicBezTo>
                <a:cubicBezTo>
                  <a:pt x="138740" y="270919"/>
                  <a:pt x="141761" y="265706"/>
                  <a:pt x="146036" y="262296"/>
                </a:cubicBezTo>
                <a:cubicBezTo>
                  <a:pt x="127816" y="223267"/>
                  <a:pt x="129309" y="175711"/>
                  <a:pt x="149273" y="136603"/>
                </a:cubicBezTo>
                <a:cubicBezTo>
                  <a:pt x="131284" y="149437"/>
                  <a:pt x="110051" y="156316"/>
                  <a:pt x="88688" y="156316"/>
                </a:cubicBezTo>
                <a:cubicBezTo>
                  <a:pt x="81673" y="156316"/>
                  <a:pt x="74643" y="155573"/>
                  <a:pt x="67715" y="154066"/>
                </a:cubicBezTo>
                <a:cubicBezTo>
                  <a:pt x="66258" y="153749"/>
                  <a:pt x="65342" y="152314"/>
                  <a:pt x="65660" y="150865"/>
                </a:cubicBezTo>
                <a:cubicBezTo>
                  <a:pt x="65977" y="149416"/>
                  <a:pt x="67412" y="148486"/>
                  <a:pt x="68861" y="148810"/>
                </a:cubicBezTo>
                <a:cubicBezTo>
                  <a:pt x="93137" y="154102"/>
                  <a:pt x="118719" y="149380"/>
                  <a:pt x="140255" y="136149"/>
                </a:cubicBezTo>
                <a:cubicBezTo>
                  <a:pt x="132295" y="138810"/>
                  <a:pt x="122843" y="140872"/>
                  <a:pt x="112606" y="140872"/>
                </a:cubicBezTo>
                <a:cubicBezTo>
                  <a:pt x="97724" y="140872"/>
                  <a:pt x="81198" y="136531"/>
                  <a:pt x="65251" y="123402"/>
                </a:cubicBezTo>
                <a:cubicBezTo>
                  <a:pt x="42013" y="104267"/>
                  <a:pt x="35372" y="68267"/>
                  <a:pt x="50124" y="41447"/>
                </a:cubicBezTo>
                <a:cubicBezTo>
                  <a:pt x="60759" y="22138"/>
                  <a:pt x="81423" y="7970"/>
                  <a:pt x="106809" y="2577"/>
                </a:cubicBezTo>
                <a:cubicBezTo>
                  <a:pt x="116500" y="515"/>
                  <a:pt x="131288" y="-1374"/>
                  <a:pt x="146709" y="1373"/>
                </a:cubicBezTo>
                <a:cubicBezTo>
                  <a:pt x="161338" y="3975"/>
                  <a:pt x="172838" y="10075"/>
                  <a:pt x="180898" y="19506"/>
                </a:cubicBezTo>
                <a:cubicBezTo>
                  <a:pt x="196840" y="38165"/>
                  <a:pt x="201462" y="62001"/>
                  <a:pt x="194100" y="85990"/>
                </a:cubicBezTo>
                <a:cubicBezTo>
                  <a:pt x="212492" y="73690"/>
                  <a:pt x="233957" y="65701"/>
                  <a:pt x="256697" y="62774"/>
                </a:cubicBezTo>
                <a:cubicBezTo>
                  <a:pt x="282711" y="59429"/>
                  <a:pt x="308472" y="62969"/>
                  <a:pt x="331190" y="73012"/>
                </a:cubicBezTo>
                <a:cubicBezTo>
                  <a:pt x="356656" y="84274"/>
                  <a:pt x="379071" y="104348"/>
                  <a:pt x="394313" y="129539"/>
                </a:cubicBezTo>
                <a:cubicBezTo>
                  <a:pt x="409555" y="154730"/>
                  <a:pt x="416931" y="183902"/>
                  <a:pt x="415078" y="211683"/>
                </a:cubicBezTo>
                <a:cubicBezTo>
                  <a:pt x="415006" y="212800"/>
                  <a:pt x="414249" y="213702"/>
                  <a:pt x="413254" y="214047"/>
                </a:cubicBezTo>
                <a:cubicBezTo>
                  <a:pt x="413247" y="214055"/>
                  <a:pt x="413232" y="214062"/>
                  <a:pt x="413225" y="214062"/>
                </a:cubicBezTo>
                <a:cubicBezTo>
                  <a:pt x="411690" y="214559"/>
                  <a:pt x="410211" y="214999"/>
                  <a:pt x="408741" y="215417"/>
                </a:cubicBezTo>
                <a:cubicBezTo>
                  <a:pt x="412028" y="249571"/>
                  <a:pt x="415828" y="291513"/>
                  <a:pt x="407630" y="327850"/>
                </a:cubicBezTo>
                <a:cubicBezTo>
                  <a:pt x="407385" y="328982"/>
                  <a:pt x="401321" y="356301"/>
                  <a:pt x="387428" y="374751"/>
                </a:cubicBezTo>
                <a:cubicBezTo>
                  <a:pt x="376505" y="389265"/>
                  <a:pt x="361811" y="401140"/>
                  <a:pt x="344847" y="409186"/>
                </a:cubicBezTo>
                <a:lnTo>
                  <a:pt x="344847" y="427304"/>
                </a:lnTo>
                <a:cubicBezTo>
                  <a:pt x="391805" y="447940"/>
                  <a:pt x="445311" y="473384"/>
                  <a:pt x="489241" y="513752"/>
                </a:cubicBezTo>
                <a:cubicBezTo>
                  <a:pt x="536501" y="557170"/>
                  <a:pt x="564441" y="610546"/>
                  <a:pt x="567916" y="664038"/>
                </a:cubicBezTo>
                <a:close/>
                <a:moveTo>
                  <a:pt x="331586" y="484358"/>
                </a:moveTo>
                <a:cubicBezTo>
                  <a:pt x="321752" y="493912"/>
                  <a:pt x="308291" y="499319"/>
                  <a:pt x="294641" y="499968"/>
                </a:cubicBezTo>
                <a:cubicBezTo>
                  <a:pt x="297093" y="514085"/>
                  <a:pt x="305608" y="522760"/>
                  <a:pt x="320611" y="526451"/>
                </a:cubicBezTo>
                <a:cubicBezTo>
                  <a:pt x="335356" y="530092"/>
                  <a:pt x="352465" y="525088"/>
                  <a:pt x="362235" y="514288"/>
                </a:cubicBezTo>
                <a:cubicBezTo>
                  <a:pt x="367960" y="507957"/>
                  <a:pt x="371500" y="499046"/>
                  <a:pt x="371464" y="491028"/>
                </a:cubicBezTo>
                <a:cubicBezTo>
                  <a:pt x="371399" y="472267"/>
                  <a:pt x="365530" y="453363"/>
                  <a:pt x="354938" y="437681"/>
                </a:cubicBezTo>
                <a:cubicBezTo>
                  <a:pt x="351607" y="436182"/>
                  <a:pt x="348298" y="434718"/>
                  <a:pt x="345017" y="433269"/>
                </a:cubicBezTo>
                <a:cubicBezTo>
                  <a:pt x="345097" y="435100"/>
                  <a:pt x="345169" y="437083"/>
                  <a:pt x="345198" y="439232"/>
                </a:cubicBezTo>
                <a:cubicBezTo>
                  <a:pt x="345522" y="460379"/>
                  <a:pt x="341066" y="475137"/>
                  <a:pt x="331578" y="484351"/>
                </a:cubicBezTo>
                <a:close/>
                <a:moveTo>
                  <a:pt x="339459" y="429174"/>
                </a:moveTo>
                <a:lnTo>
                  <a:pt x="339459" y="411603"/>
                </a:lnTo>
                <a:cubicBezTo>
                  <a:pt x="325573" y="417400"/>
                  <a:pt x="310706" y="420681"/>
                  <a:pt x="295190" y="421329"/>
                </a:cubicBezTo>
                <a:cubicBezTo>
                  <a:pt x="294087" y="421373"/>
                  <a:pt x="292970" y="421401"/>
                  <a:pt x="291852" y="421401"/>
                </a:cubicBezTo>
                <a:cubicBezTo>
                  <a:pt x="275493" y="421401"/>
                  <a:pt x="257547" y="416412"/>
                  <a:pt x="241518" y="407429"/>
                </a:cubicBezTo>
                <a:cubicBezTo>
                  <a:pt x="241461" y="411185"/>
                  <a:pt x="241388" y="415323"/>
                  <a:pt x="241309" y="419368"/>
                </a:cubicBezTo>
                <a:cubicBezTo>
                  <a:pt x="241201" y="425086"/>
                  <a:pt x="241093" y="430818"/>
                  <a:pt x="241050" y="435555"/>
                </a:cubicBezTo>
                <a:cubicBezTo>
                  <a:pt x="241042" y="437884"/>
                  <a:pt x="241021" y="440191"/>
                  <a:pt x="240999" y="442448"/>
                </a:cubicBezTo>
                <a:cubicBezTo>
                  <a:pt x="240761" y="462520"/>
                  <a:pt x="253927" y="482824"/>
                  <a:pt x="272305" y="490725"/>
                </a:cubicBezTo>
                <a:cubicBezTo>
                  <a:pt x="290669" y="498620"/>
                  <a:pt x="313503" y="494417"/>
                  <a:pt x="327844" y="480502"/>
                </a:cubicBezTo>
                <a:cubicBezTo>
                  <a:pt x="336208" y="472376"/>
                  <a:pt x="340130" y="458908"/>
                  <a:pt x="339827" y="439319"/>
                </a:cubicBezTo>
                <a:cubicBezTo>
                  <a:pt x="339791" y="436449"/>
                  <a:pt x="339669" y="433847"/>
                  <a:pt x="339568" y="431546"/>
                </a:cubicBezTo>
                <a:cubicBezTo>
                  <a:pt x="339532" y="430703"/>
                  <a:pt x="339496" y="429917"/>
                  <a:pt x="339467" y="429182"/>
                </a:cubicBezTo>
                <a:close/>
                <a:moveTo>
                  <a:pt x="240299" y="400485"/>
                </a:moveTo>
                <a:cubicBezTo>
                  <a:pt x="264713" y="415504"/>
                  <a:pt x="286667" y="416297"/>
                  <a:pt x="294958" y="415951"/>
                </a:cubicBezTo>
                <a:cubicBezTo>
                  <a:pt x="311159" y="415266"/>
                  <a:pt x="326616" y="411617"/>
                  <a:pt x="340908" y="405100"/>
                </a:cubicBezTo>
                <a:cubicBezTo>
                  <a:pt x="357772" y="397414"/>
                  <a:pt x="372373" y="385806"/>
                  <a:pt x="383115" y="371523"/>
                </a:cubicBezTo>
                <a:cubicBezTo>
                  <a:pt x="396288" y="354025"/>
                  <a:pt x="402302" y="326957"/>
                  <a:pt x="402359" y="326692"/>
                </a:cubicBezTo>
                <a:cubicBezTo>
                  <a:pt x="410305" y="291471"/>
                  <a:pt x="406678" y="250410"/>
                  <a:pt x="403448" y="216804"/>
                </a:cubicBezTo>
                <a:cubicBezTo>
                  <a:pt x="391321" y="219760"/>
                  <a:pt x="378277" y="221253"/>
                  <a:pt x="364774" y="221253"/>
                </a:cubicBezTo>
                <a:cubicBezTo>
                  <a:pt x="347390" y="221253"/>
                  <a:pt x="329265" y="218816"/>
                  <a:pt x="311368" y="213956"/>
                </a:cubicBezTo>
                <a:cubicBezTo>
                  <a:pt x="280784" y="205650"/>
                  <a:pt x="253363" y="190941"/>
                  <a:pt x="233385" y="172233"/>
                </a:cubicBezTo>
                <a:cubicBezTo>
                  <a:pt x="231489" y="203402"/>
                  <a:pt x="203520" y="239105"/>
                  <a:pt x="181964" y="263901"/>
                </a:cubicBezTo>
                <a:cubicBezTo>
                  <a:pt x="181430" y="264514"/>
                  <a:pt x="180680" y="264824"/>
                  <a:pt x="179930" y="264824"/>
                </a:cubicBezTo>
                <a:cubicBezTo>
                  <a:pt x="179483" y="264824"/>
                  <a:pt x="179036" y="264708"/>
                  <a:pt x="178625" y="264485"/>
                </a:cubicBezTo>
                <a:cubicBezTo>
                  <a:pt x="178618" y="264485"/>
                  <a:pt x="178611" y="264485"/>
                  <a:pt x="178604" y="264478"/>
                </a:cubicBezTo>
                <a:cubicBezTo>
                  <a:pt x="169397" y="259286"/>
                  <a:pt x="160312" y="259611"/>
                  <a:pt x="150831" y="265487"/>
                </a:cubicBezTo>
                <a:cubicBezTo>
                  <a:pt x="145683" y="268674"/>
                  <a:pt x="143455" y="274435"/>
                  <a:pt x="142496" y="278703"/>
                </a:cubicBezTo>
                <a:cubicBezTo>
                  <a:pt x="140556" y="287326"/>
                  <a:pt x="142114" y="297543"/>
                  <a:pt x="146368" y="304139"/>
                </a:cubicBezTo>
                <a:cubicBezTo>
                  <a:pt x="149857" y="309547"/>
                  <a:pt x="156483" y="313203"/>
                  <a:pt x="163665" y="313671"/>
                </a:cubicBezTo>
                <a:cubicBezTo>
                  <a:pt x="170132" y="314097"/>
                  <a:pt x="175907" y="311897"/>
                  <a:pt x="179527" y="307644"/>
                </a:cubicBezTo>
                <a:cubicBezTo>
                  <a:pt x="180493" y="306512"/>
                  <a:pt x="182187" y="306375"/>
                  <a:pt x="183319" y="307334"/>
                </a:cubicBezTo>
                <a:cubicBezTo>
                  <a:pt x="183838" y="307773"/>
                  <a:pt x="184134" y="308372"/>
                  <a:pt x="184228" y="308992"/>
                </a:cubicBezTo>
                <a:cubicBezTo>
                  <a:pt x="184235" y="309014"/>
                  <a:pt x="184249" y="309028"/>
                  <a:pt x="184249" y="309050"/>
                </a:cubicBezTo>
                <a:cubicBezTo>
                  <a:pt x="192606" y="361294"/>
                  <a:pt x="219341" y="387609"/>
                  <a:pt x="240300" y="400487"/>
                </a:cubicBezTo>
                <a:close/>
                <a:moveTo>
                  <a:pt x="209693" y="476702"/>
                </a:moveTo>
                <a:cubicBezTo>
                  <a:pt x="207357" y="489752"/>
                  <a:pt x="210486" y="508088"/>
                  <a:pt x="222851" y="517503"/>
                </a:cubicBezTo>
                <a:cubicBezTo>
                  <a:pt x="232426" y="524792"/>
                  <a:pt x="242289" y="527986"/>
                  <a:pt x="253026" y="527294"/>
                </a:cubicBezTo>
                <a:cubicBezTo>
                  <a:pt x="261187" y="526775"/>
                  <a:pt x="269443" y="524035"/>
                  <a:pt x="276271" y="519594"/>
                </a:cubicBezTo>
                <a:cubicBezTo>
                  <a:pt x="282241" y="515715"/>
                  <a:pt x="287548" y="507063"/>
                  <a:pt x="288644" y="499940"/>
                </a:cubicBezTo>
                <a:cubicBezTo>
                  <a:pt x="282306" y="499587"/>
                  <a:pt x="276033" y="498188"/>
                  <a:pt x="270171" y="495672"/>
                </a:cubicBezTo>
                <a:cubicBezTo>
                  <a:pt x="249883" y="486948"/>
                  <a:pt x="235347" y="464539"/>
                  <a:pt x="235606" y="442390"/>
                </a:cubicBezTo>
                <a:cubicBezTo>
                  <a:pt x="235613" y="441431"/>
                  <a:pt x="235627" y="440458"/>
                  <a:pt x="235634" y="439484"/>
                </a:cubicBezTo>
                <a:cubicBezTo>
                  <a:pt x="231993" y="440898"/>
                  <a:pt x="228388" y="442347"/>
                  <a:pt x="224819" y="443825"/>
                </a:cubicBezTo>
                <a:cubicBezTo>
                  <a:pt x="216492" y="454683"/>
                  <a:pt x="211805" y="464850"/>
                  <a:pt x="209693" y="476702"/>
                </a:cubicBezTo>
                <a:close/>
                <a:moveTo>
                  <a:pt x="480356" y="767834"/>
                </a:moveTo>
                <a:cubicBezTo>
                  <a:pt x="474934" y="767813"/>
                  <a:pt x="469122" y="767431"/>
                  <a:pt x="462727" y="766652"/>
                </a:cubicBezTo>
                <a:cubicBezTo>
                  <a:pt x="447723" y="764821"/>
                  <a:pt x="435624" y="761598"/>
                  <a:pt x="425747" y="756803"/>
                </a:cubicBezTo>
                <a:cubicBezTo>
                  <a:pt x="371441" y="748440"/>
                  <a:pt x="314619" y="750833"/>
                  <a:pt x="261345" y="763732"/>
                </a:cubicBezTo>
                <a:cubicBezTo>
                  <a:pt x="253104" y="769413"/>
                  <a:pt x="243883" y="776487"/>
                  <a:pt x="237343" y="785938"/>
                </a:cubicBezTo>
                <a:cubicBezTo>
                  <a:pt x="236499" y="787157"/>
                  <a:pt x="235728" y="788383"/>
                  <a:pt x="235021" y="789615"/>
                </a:cubicBezTo>
                <a:cubicBezTo>
                  <a:pt x="255793" y="790171"/>
                  <a:pt x="279017" y="788952"/>
                  <a:pt x="304143" y="785982"/>
                </a:cubicBezTo>
                <a:cubicBezTo>
                  <a:pt x="305621" y="785809"/>
                  <a:pt x="306955" y="786861"/>
                  <a:pt x="307128" y="788332"/>
                </a:cubicBezTo>
                <a:cubicBezTo>
                  <a:pt x="307251" y="789385"/>
                  <a:pt x="307402" y="790481"/>
                  <a:pt x="307561" y="791620"/>
                </a:cubicBezTo>
                <a:cubicBezTo>
                  <a:pt x="311375" y="790711"/>
                  <a:pt x="315189" y="789803"/>
                  <a:pt x="319003" y="788894"/>
                </a:cubicBezTo>
                <a:lnTo>
                  <a:pt x="324007" y="787705"/>
                </a:lnTo>
                <a:cubicBezTo>
                  <a:pt x="330251" y="786227"/>
                  <a:pt x="337323" y="784554"/>
                  <a:pt x="344317" y="785743"/>
                </a:cubicBezTo>
                <a:cubicBezTo>
                  <a:pt x="351217" y="786926"/>
                  <a:pt x="358889" y="791699"/>
                  <a:pt x="360482" y="799702"/>
                </a:cubicBezTo>
                <a:cubicBezTo>
                  <a:pt x="361391" y="804237"/>
                  <a:pt x="360122" y="809342"/>
                  <a:pt x="356993" y="813704"/>
                </a:cubicBezTo>
                <a:cubicBezTo>
                  <a:pt x="354109" y="817727"/>
                  <a:pt x="350071" y="820640"/>
                  <a:pt x="346877" y="822731"/>
                </a:cubicBezTo>
                <a:cubicBezTo>
                  <a:pt x="337504" y="828816"/>
                  <a:pt x="326767" y="833084"/>
                  <a:pt x="315687" y="835226"/>
                </a:cubicBezTo>
                <a:cubicBezTo>
                  <a:pt x="315983" y="837143"/>
                  <a:pt x="316264" y="839054"/>
                  <a:pt x="316488" y="840929"/>
                </a:cubicBezTo>
                <a:cubicBezTo>
                  <a:pt x="316653" y="842327"/>
                  <a:pt x="315709" y="843618"/>
                  <a:pt x="314325" y="843892"/>
                </a:cubicBezTo>
                <a:cubicBezTo>
                  <a:pt x="303012" y="846084"/>
                  <a:pt x="292471" y="847958"/>
                  <a:pt x="282470" y="849537"/>
                </a:cubicBezTo>
                <a:cubicBezTo>
                  <a:pt x="282903" y="849581"/>
                  <a:pt x="283321" y="849624"/>
                  <a:pt x="283761" y="849667"/>
                </a:cubicBezTo>
                <a:cubicBezTo>
                  <a:pt x="309443" y="852111"/>
                  <a:pt x="337072" y="849523"/>
                  <a:pt x="363662" y="842190"/>
                </a:cubicBezTo>
                <a:cubicBezTo>
                  <a:pt x="410866" y="829212"/>
                  <a:pt x="452071" y="802896"/>
                  <a:pt x="480342" y="767812"/>
                </a:cubicBezTo>
                <a:close/>
                <a:moveTo>
                  <a:pt x="314807" y="829935"/>
                </a:moveTo>
                <a:cubicBezTo>
                  <a:pt x="325168" y="827916"/>
                  <a:pt x="335197" y="823922"/>
                  <a:pt x="343943" y="818241"/>
                </a:cubicBezTo>
                <a:cubicBezTo>
                  <a:pt x="346733" y="816409"/>
                  <a:pt x="350251" y="813886"/>
                  <a:pt x="352623" y="810584"/>
                </a:cubicBezTo>
                <a:cubicBezTo>
                  <a:pt x="354887" y="807426"/>
                  <a:pt x="355825" y="803857"/>
                  <a:pt x="355205" y="800771"/>
                </a:cubicBezTo>
                <a:cubicBezTo>
                  <a:pt x="354116" y="795299"/>
                  <a:pt x="348326" y="791902"/>
                  <a:pt x="343416" y="791059"/>
                </a:cubicBezTo>
                <a:cubicBezTo>
                  <a:pt x="337497" y="790050"/>
                  <a:pt x="331275" y="791528"/>
                  <a:pt x="325254" y="792955"/>
                </a:cubicBezTo>
                <a:lnTo>
                  <a:pt x="320251" y="794145"/>
                </a:lnTo>
                <a:cubicBezTo>
                  <a:pt x="316307" y="795082"/>
                  <a:pt x="312363" y="796019"/>
                  <a:pt x="308412" y="796964"/>
                </a:cubicBezTo>
                <a:cubicBezTo>
                  <a:pt x="309378" y="802681"/>
                  <a:pt x="310575" y="808565"/>
                  <a:pt x="311750" y="814282"/>
                </a:cubicBezTo>
                <a:cubicBezTo>
                  <a:pt x="312810" y="819430"/>
                  <a:pt x="313891" y="824730"/>
                  <a:pt x="314807" y="829935"/>
                </a:cubicBezTo>
                <a:close/>
                <a:moveTo>
                  <a:pt x="485374" y="641538"/>
                </a:moveTo>
                <a:cubicBezTo>
                  <a:pt x="484906" y="641870"/>
                  <a:pt x="484365" y="642021"/>
                  <a:pt x="483831" y="642021"/>
                </a:cubicBezTo>
                <a:cubicBezTo>
                  <a:pt x="482980" y="642021"/>
                  <a:pt x="482144" y="641617"/>
                  <a:pt x="481625" y="640875"/>
                </a:cubicBezTo>
                <a:cubicBezTo>
                  <a:pt x="480363" y="639065"/>
                  <a:pt x="479361" y="637075"/>
                  <a:pt x="478618" y="634948"/>
                </a:cubicBezTo>
                <a:cubicBezTo>
                  <a:pt x="476340" y="634797"/>
                  <a:pt x="474040" y="634703"/>
                  <a:pt x="471733" y="634703"/>
                </a:cubicBezTo>
                <a:cubicBezTo>
                  <a:pt x="465576" y="634703"/>
                  <a:pt x="459389" y="635244"/>
                  <a:pt x="453484" y="636297"/>
                </a:cubicBezTo>
                <a:cubicBezTo>
                  <a:pt x="453455" y="636304"/>
                  <a:pt x="453427" y="636304"/>
                  <a:pt x="453391" y="636311"/>
                </a:cubicBezTo>
                <a:cubicBezTo>
                  <a:pt x="449137" y="637061"/>
                  <a:pt x="445113" y="638077"/>
                  <a:pt x="441444" y="639332"/>
                </a:cubicBezTo>
                <a:cubicBezTo>
                  <a:pt x="420282" y="646506"/>
                  <a:pt x="403576" y="663659"/>
                  <a:pt x="397860" y="684106"/>
                </a:cubicBezTo>
                <a:cubicBezTo>
                  <a:pt x="397059" y="686954"/>
                  <a:pt x="396490" y="689860"/>
                  <a:pt x="396151" y="692737"/>
                </a:cubicBezTo>
                <a:cubicBezTo>
                  <a:pt x="395314" y="699694"/>
                  <a:pt x="395747" y="707020"/>
                  <a:pt x="397398" y="713926"/>
                </a:cubicBezTo>
                <a:cubicBezTo>
                  <a:pt x="400145" y="725441"/>
                  <a:pt x="406209" y="735787"/>
                  <a:pt x="414486" y="743054"/>
                </a:cubicBezTo>
                <a:cubicBezTo>
                  <a:pt x="418285" y="746400"/>
                  <a:pt x="422734" y="749334"/>
                  <a:pt x="427694" y="751778"/>
                </a:cubicBezTo>
                <a:cubicBezTo>
                  <a:pt x="437096" y="756414"/>
                  <a:pt x="448762" y="759536"/>
                  <a:pt x="463369" y="761317"/>
                </a:cubicBezTo>
                <a:cubicBezTo>
                  <a:pt x="471783" y="762341"/>
                  <a:pt x="479130" y="762680"/>
                  <a:pt x="485843" y="762341"/>
                </a:cubicBezTo>
                <a:cubicBezTo>
                  <a:pt x="498850" y="761692"/>
                  <a:pt x="509305" y="758599"/>
                  <a:pt x="517819" y="752882"/>
                </a:cubicBezTo>
                <a:cubicBezTo>
                  <a:pt x="529543" y="745008"/>
                  <a:pt x="537157" y="732809"/>
                  <a:pt x="539854" y="717603"/>
                </a:cubicBezTo>
                <a:cubicBezTo>
                  <a:pt x="543459" y="697258"/>
                  <a:pt x="537677" y="672973"/>
                  <a:pt x="525138" y="655734"/>
                </a:cubicBezTo>
                <a:cubicBezTo>
                  <a:pt x="514979" y="641782"/>
                  <a:pt x="496882" y="637075"/>
                  <a:pt x="484698" y="635510"/>
                </a:cubicBezTo>
                <a:cubicBezTo>
                  <a:pt x="485094" y="636303"/>
                  <a:pt x="485534" y="637067"/>
                  <a:pt x="486032" y="637781"/>
                </a:cubicBezTo>
                <a:cubicBezTo>
                  <a:pt x="486882" y="638999"/>
                  <a:pt x="486587" y="640679"/>
                  <a:pt x="485368" y="641530"/>
                </a:cubicBezTo>
                <a:close/>
                <a:moveTo>
                  <a:pt x="410938" y="747094"/>
                </a:moveTo>
                <a:cubicBezTo>
                  <a:pt x="402373" y="739574"/>
                  <a:pt x="395970" y="729090"/>
                  <a:pt x="392747" y="717403"/>
                </a:cubicBezTo>
                <a:cubicBezTo>
                  <a:pt x="350764" y="720575"/>
                  <a:pt x="310164" y="733604"/>
                  <a:pt x="274366" y="755313"/>
                </a:cubicBezTo>
                <a:cubicBezTo>
                  <a:pt x="320048" y="745933"/>
                  <a:pt x="367872" y="744043"/>
                  <a:pt x="414232" y="749783"/>
                </a:cubicBezTo>
                <a:cubicBezTo>
                  <a:pt x="413093" y="748918"/>
                  <a:pt x="411997" y="748023"/>
                  <a:pt x="410944" y="747093"/>
                </a:cubicBezTo>
                <a:close/>
                <a:moveTo>
                  <a:pt x="450203" y="631445"/>
                </a:moveTo>
                <a:cubicBezTo>
                  <a:pt x="449655" y="618107"/>
                  <a:pt x="441407" y="605987"/>
                  <a:pt x="429099" y="600623"/>
                </a:cubicBezTo>
                <a:cubicBezTo>
                  <a:pt x="401968" y="599866"/>
                  <a:pt x="376214" y="610905"/>
                  <a:pt x="354606" y="632584"/>
                </a:cubicBezTo>
                <a:cubicBezTo>
                  <a:pt x="344281" y="642945"/>
                  <a:pt x="335153" y="654113"/>
                  <a:pt x="326797" y="664756"/>
                </a:cubicBezTo>
                <a:cubicBezTo>
                  <a:pt x="335839" y="675960"/>
                  <a:pt x="347835" y="684238"/>
                  <a:pt x="360800" y="688153"/>
                </a:cubicBezTo>
                <a:cubicBezTo>
                  <a:pt x="370324" y="691030"/>
                  <a:pt x="380756" y="691664"/>
                  <a:pt x="391089" y="690064"/>
                </a:cubicBezTo>
                <a:cubicBezTo>
                  <a:pt x="391464" y="687583"/>
                  <a:pt x="391990" y="685103"/>
                  <a:pt x="392682" y="682652"/>
                </a:cubicBezTo>
                <a:cubicBezTo>
                  <a:pt x="398876" y="660517"/>
                  <a:pt x="416901" y="641958"/>
                  <a:pt x="439720" y="634230"/>
                </a:cubicBezTo>
                <a:cubicBezTo>
                  <a:pt x="442986" y="633112"/>
                  <a:pt x="446512" y="632190"/>
                  <a:pt x="450210" y="631447"/>
                </a:cubicBezTo>
                <a:close/>
                <a:moveTo>
                  <a:pt x="323401" y="669110"/>
                </a:moveTo>
                <a:cubicBezTo>
                  <a:pt x="321642" y="671374"/>
                  <a:pt x="319883" y="673638"/>
                  <a:pt x="318123" y="675909"/>
                </a:cubicBezTo>
                <a:cubicBezTo>
                  <a:pt x="305455" y="692290"/>
                  <a:pt x="292355" y="709234"/>
                  <a:pt x="277040" y="723790"/>
                </a:cubicBezTo>
                <a:cubicBezTo>
                  <a:pt x="247176" y="752154"/>
                  <a:pt x="207544" y="771961"/>
                  <a:pt x="166937" y="779084"/>
                </a:cubicBezTo>
                <a:cubicBezTo>
                  <a:pt x="184450" y="784895"/>
                  <a:pt x="205273" y="788363"/>
                  <a:pt x="229038" y="789401"/>
                </a:cubicBezTo>
                <a:cubicBezTo>
                  <a:pt x="230134" y="787216"/>
                  <a:pt x="231424" y="785032"/>
                  <a:pt x="232909" y="782891"/>
                </a:cubicBezTo>
                <a:cubicBezTo>
                  <a:pt x="240055" y="772566"/>
                  <a:pt x="249961" y="765031"/>
                  <a:pt x="258708" y="759017"/>
                </a:cubicBezTo>
                <a:cubicBezTo>
                  <a:pt x="258722" y="759010"/>
                  <a:pt x="258737" y="759003"/>
                  <a:pt x="258751" y="758996"/>
                </a:cubicBezTo>
                <a:lnTo>
                  <a:pt x="259133" y="758722"/>
                </a:lnTo>
                <a:cubicBezTo>
                  <a:pt x="298333" y="731916"/>
                  <a:pt x="344038" y="715837"/>
                  <a:pt x="391509" y="712102"/>
                </a:cubicBezTo>
                <a:cubicBezTo>
                  <a:pt x="390471" y="706636"/>
                  <a:pt x="390139" y="701121"/>
                  <a:pt x="390493" y="695627"/>
                </a:cubicBezTo>
                <a:cubicBezTo>
                  <a:pt x="387025" y="696102"/>
                  <a:pt x="383550" y="696333"/>
                  <a:pt x="380096" y="696333"/>
                </a:cubicBezTo>
                <a:cubicBezTo>
                  <a:pt x="372936" y="696333"/>
                  <a:pt x="365892" y="695324"/>
                  <a:pt x="359237" y="693312"/>
                </a:cubicBezTo>
                <a:cubicBezTo>
                  <a:pt x="345624" y="689202"/>
                  <a:pt x="333014" y="680659"/>
                  <a:pt x="323396" y="669116"/>
                </a:cubicBezTo>
                <a:close/>
                <a:moveTo>
                  <a:pt x="562538" y="664402"/>
                </a:moveTo>
                <a:cubicBezTo>
                  <a:pt x="559150" y="612302"/>
                  <a:pt x="531823" y="560211"/>
                  <a:pt x="485592" y="517736"/>
                </a:cubicBezTo>
                <a:cubicBezTo>
                  <a:pt x="448677" y="483812"/>
                  <a:pt x="404711" y="460488"/>
                  <a:pt x="363714" y="441677"/>
                </a:cubicBezTo>
                <a:cubicBezTo>
                  <a:pt x="372165" y="456717"/>
                  <a:pt x="376793" y="473928"/>
                  <a:pt x="376851" y="491022"/>
                </a:cubicBezTo>
                <a:cubicBezTo>
                  <a:pt x="376887" y="500323"/>
                  <a:pt x="372813" y="510626"/>
                  <a:pt x="366231" y="517915"/>
                </a:cubicBezTo>
                <a:cubicBezTo>
                  <a:pt x="357507" y="527569"/>
                  <a:pt x="344146" y="533063"/>
                  <a:pt x="330715" y="533063"/>
                </a:cubicBezTo>
                <a:cubicBezTo>
                  <a:pt x="326893" y="533063"/>
                  <a:pt x="323065" y="532616"/>
                  <a:pt x="319330" y="531693"/>
                </a:cubicBezTo>
                <a:cubicBezTo>
                  <a:pt x="305206" y="528218"/>
                  <a:pt x="295898" y="520525"/>
                  <a:pt x="291492" y="508815"/>
                </a:cubicBezTo>
                <a:cubicBezTo>
                  <a:pt x="288745" y="514987"/>
                  <a:pt x="284224" y="520855"/>
                  <a:pt x="279214" y="524115"/>
                </a:cubicBezTo>
                <a:cubicBezTo>
                  <a:pt x="271621" y="529053"/>
                  <a:pt x="262450" y="532096"/>
                  <a:pt x="253380" y="532673"/>
                </a:cubicBezTo>
                <a:cubicBezTo>
                  <a:pt x="252342" y="532738"/>
                  <a:pt x="251304" y="532774"/>
                  <a:pt x="250273" y="532774"/>
                </a:cubicBezTo>
                <a:cubicBezTo>
                  <a:pt x="239486" y="532774"/>
                  <a:pt x="229183" y="529089"/>
                  <a:pt x="219602" y="521793"/>
                </a:cubicBezTo>
                <a:cubicBezTo>
                  <a:pt x="209335" y="513984"/>
                  <a:pt x="200653" y="496724"/>
                  <a:pt x="204403" y="475763"/>
                </a:cubicBezTo>
                <a:cubicBezTo>
                  <a:pt x="206191" y="465727"/>
                  <a:pt x="209674" y="456844"/>
                  <a:pt x="215405" y="447868"/>
                </a:cubicBezTo>
                <a:cubicBezTo>
                  <a:pt x="173206" y="466507"/>
                  <a:pt x="136449" y="490313"/>
                  <a:pt x="105922" y="518873"/>
                </a:cubicBezTo>
                <a:cubicBezTo>
                  <a:pt x="71329" y="551238"/>
                  <a:pt x="43794" y="590533"/>
                  <a:pt x="24074" y="635682"/>
                </a:cubicBezTo>
                <a:cubicBezTo>
                  <a:pt x="8529" y="671292"/>
                  <a:pt x="2905" y="700262"/>
                  <a:pt x="6380" y="726854"/>
                </a:cubicBezTo>
                <a:cubicBezTo>
                  <a:pt x="10065" y="755051"/>
                  <a:pt x="24809" y="781412"/>
                  <a:pt x="49014" y="803085"/>
                </a:cubicBezTo>
                <a:cubicBezTo>
                  <a:pt x="71264" y="823007"/>
                  <a:pt x="100234" y="837651"/>
                  <a:pt x="130587" y="844327"/>
                </a:cubicBezTo>
                <a:cubicBezTo>
                  <a:pt x="169773" y="852943"/>
                  <a:pt x="212349" y="853714"/>
                  <a:pt x="264586" y="846750"/>
                </a:cubicBezTo>
                <a:lnTo>
                  <a:pt x="264615" y="846742"/>
                </a:lnTo>
                <a:lnTo>
                  <a:pt x="264658" y="846735"/>
                </a:lnTo>
                <a:cubicBezTo>
                  <a:pt x="278847" y="844839"/>
                  <a:pt x="293982" y="842344"/>
                  <a:pt x="310844" y="839107"/>
                </a:cubicBezTo>
                <a:cubicBezTo>
                  <a:pt x="310592" y="837269"/>
                  <a:pt x="310304" y="835408"/>
                  <a:pt x="309987" y="833541"/>
                </a:cubicBezTo>
                <a:cubicBezTo>
                  <a:pt x="308999" y="827564"/>
                  <a:pt x="307723" y="821363"/>
                  <a:pt x="306490" y="815372"/>
                </a:cubicBezTo>
                <a:cubicBezTo>
                  <a:pt x="305141" y="808818"/>
                  <a:pt x="303750" y="802047"/>
                  <a:pt x="302712" y="795500"/>
                </a:cubicBezTo>
                <a:cubicBezTo>
                  <a:pt x="302704" y="795471"/>
                  <a:pt x="302704" y="795443"/>
                  <a:pt x="302697" y="795414"/>
                </a:cubicBezTo>
                <a:cubicBezTo>
                  <a:pt x="302690" y="795392"/>
                  <a:pt x="302690" y="795370"/>
                  <a:pt x="302683" y="795349"/>
                </a:cubicBezTo>
                <a:cubicBezTo>
                  <a:pt x="302474" y="794051"/>
                  <a:pt x="302293" y="792818"/>
                  <a:pt x="302128" y="791643"/>
                </a:cubicBezTo>
                <a:cubicBezTo>
                  <a:pt x="276027" y="794613"/>
                  <a:pt x="251975" y="795702"/>
                  <a:pt x="230590" y="794866"/>
                </a:cubicBezTo>
                <a:cubicBezTo>
                  <a:pt x="230510" y="794866"/>
                  <a:pt x="230431" y="794859"/>
                  <a:pt x="230352" y="794844"/>
                </a:cubicBezTo>
                <a:cubicBezTo>
                  <a:pt x="200762" y="793683"/>
                  <a:pt x="175483" y="788853"/>
                  <a:pt x="155224" y="780474"/>
                </a:cubicBezTo>
                <a:lnTo>
                  <a:pt x="155209" y="780467"/>
                </a:lnTo>
                <a:lnTo>
                  <a:pt x="155151" y="780446"/>
                </a:lnTo>
                <a:cubicBezTo>
                  <a:pt x="146269" y="776761"/>
                  <a:pt x="138237" y="772356"/>
                  <a:pt x="131293" y="767338"/>
                </a:cubicBezTo>
                <a:lnTo>
                  <a:pt x="131207" y="767273"/>
                </a:lnTo>
                <a:cubicBezTo>
                  <a:pt x="97392" y="742759"/>
                  <a:pt x="98358" y="711374"/>
                  <a:pt x="98415" y="710047"/>
                </a:cubicBezTo>
                <a:cubicBezTo>
                  <a:pt x="100196" y="673960"/>
                  <a:pt x="114284" y="641242"/>
                  <a:pt x="140297" y="612784"/>
                </a:cubicBezTo>
                <a:cubicBezTo>
                  <a:pt x="141299" y="611688"/>
                  <a:pt x="143001" y="611609"/>
                  <a:pt x="144097" y="612611"/>
                </a:cubicBezTo>
                <a:cubicBezTo>
                  <a:pt x="144688" y="613152"/>
                  <a:pt x="144969" y="613888"/>
                  <a:pt x="144962" y="614623"/>
                </a:cubicBezTo>
                <a:cubicBezTo>
                  <a:pt x="144962" y="614637"/>
                  <a:pt x="144969" y="614652"/>
                  <a:pt x="144969" y="614666"/>
                </a:cubicBezTo>
                <a:cubicBezTo>
                  <a:pt x="144003" y="651755"/>
                  <a:pt x="141753" y="681756"/>
                  <a:pt x="138646" y="723278"/>
                </a:cubicBezTo>
                <a:cubicBezTo>
                  <a:pt x="137723" y="735600"/>
                  <a:pt x="136721" y="748960"/>
                  <a:pt x="135654" y="763820"/>
                </a:cubicBezTo>
                <a:cubicBezTo>
                  <a:pt x="141804" y="768117"/>
                  <a:pt x="148819" y="771939"/>
                  <a:pt x="156555" y="775191"/>
                </a:cubicBezTo>
                <a:cubicBezTo>
                  <a:pt x="199382" y="769862"/>
                  <a:pt x="241907" y="749725"/>
                  <a:pt x="273336" y="719875"/>
                </a:cubicBezTo>
                <a:cubicBezTo>
                  <a:pt x="288355" y="705599"/>
                  <a:pt x="301326" y="688829"/>
                  <a:pt x="313871" y="672607"/>
                </a:cubicBezTo>
                <a:cubicBezTo>
                  <a:pt x="316323" y="669434"/>
                  <a:pt x="318781" y="666255"/>
                  <a:pt x="321254" y="663097"/>
                </a:cubicBezTo>
                <a:cubicBezTo>
                  <a:pt x="330058" y="651835"/>
                  <a:pt x="339734" y="639874"/>
                  <a:pt x="350794" y="628777"/>
                </a:cubicBezTo>
                <a:cubicBezTo>
                  <a:pt x="373441" y="606052"/>
                  <a:pt x="400508" y="594471"/>
                  <a:pt x="429124" y="595228"/>
                </a:cubicBezTo>
                <a:cubicBezTo>
                  <a:pt x="429478" y="595163"/>
                  <a:pt x="429845" y="595178"/>
                  <a:pt x="430206" y="595264"/>
                </a:cubicBezTo>
                <a:cubicBezTo>
                  <a:pt x="438973" y="595596"/>
                  <a:pt x="447827" y="597103"/>
                  <a:pt x="456545" y="599749"/>
                </a:cubicBezTo>
                <a:cubicBezTo>
                  <a:pt x="457965" y="600182"/>
                  <a:pt x="458773" y="601688"/>
                  <a:pt x="458340" y="603109"/>
                </a:cubicBezTo>
                <a:cubicBezTo>
                  <a:pt x="457908" y="604529"/>
                  <a:pt x="456401" y="605337"/>
                  <a:pt x="454980" y="604904"/>
                </a:cubicBezTo>
                <a:cubicBezTo>
                  <a:pt x="450352" y="603498"/>
                  <a:pt x="445679" y="602438"/>
                  <a:pt x="441007" y="601717"/>
                </a:cubicBezTo>
                <a:cubicBezTo>
                  <a:pt x="449501" y="608841"/>
                  <a:pt x="454908" y="619281"/>
                  <a:pt x="455557" y="630500"/>
                </a:cubicBezTo>
                <a:cubicBezTo>
                  <a:pt x="462666" y="629440"/>
                  <a:pt x="470085" y="629080"/>
                  <a:pt x="477339" y="629455"/>
                </a:cubicBezTo>
                <a:cubicBezTo>
                  <a:pt x="476596" y="623369"/>
                  <a:pt x="477966" y="617111"/>
                  <a:pt x="481233" y="612158"/>
                </a:cubicBezTo>
                <a:cubicBezTo>
                  <a:pt x="486871" y="603628"/>
                  <a:pt x="497794" y="599122"/>
                  <a:pt x="507795" y="601220"/>
                </a:cubicBezTo>
                <a:cubicBezTo>
                  <a:pt x="513599" y="602431"/>
                  <a:pt x="518552" y="605690"/>
                  <a:pt x="521386" y="610168"/>
                </a:cubicBezTo>
                <a:cubicBezTo>
                  <a:pt x="524659" y="615323"/>
                  <a:pt x="524825" y="622021"/>
                  <a:pt x="521797" y="626845"/>
                </a:cubicBezTo>
                <a:cubicBezTo>
                  <a:pt x="518408" y="632238"/>
                  <a:pt x="511184" y="634516"/>
                  <a:pt x="505697" y="631942"/>
                </a:cubicBezTo>
                <a:cubicBezTo>
                  <a:pt x="502762" y="630550"/>
                  <a:pt x="500527" y="627710"/>
                  <a:pt x="499705" y="624335"/>
                </a:cubicBezTo>
                <a:cubicBezTo>
                  <a:pt x="498934" y="621163"/>
                  <a:pt x="499525" y="617983"/>
                  <a:pt x="501327" y="615611"/>
                </a:cubicBezTo>
                <a:cubicBezTo>
                  <a:pt x="502229" y="614429"/>
                  <a:pt x="503916" y="614198"/>
                  <a:pt x="505098" y="615099"/>
                </a:cubicBezTo>
                <a:cubicBezTo>
                  <a:pt x="506281" y="616001"/>
                  <a:pt x="506512" y="617688"/>
                  <a:pt x="505610" y="618870"/>
                </a:cubicBezTo>
                <a:cubicBezTo>
                  <a:pt x="504796" y="619945"/>
                  <a:pt x="504543" y="621473"/>
                  <a:pt x="504933" y="623059"/>
                </a:cubicBezTo>
                <a:cubicBezTo>
                  <a:pt x="505365" y="624847"/>
                  <a:pt x="506540" y="626383"/>
                  <a:pt x="507990" y="627075"/>
                </a:cubicBezTo>
                <a:cubicBezTo>
                  <a:pt x="511039" y="628510"/>
                  <a:pt x="515272" y="627097"/>
                  <a:pt x="517233" y="623982"/>
                </a:cubicBezTo>
                <a:cubicBezTo>
                  <a:pt x="519151" y="620932"/>
                  <a:pt x="518985" y="616440"/>
                  <a:pt x="516829" y="613052"/>
                </a:cubicBezTo>
                <a:cubicBezTo>
                  <a:pt x="514767" y="609800"/>
                  <a:pt x="511075" y="607406"/>
                  <a:pt x="506684" y="606491"/>
                </a:cubicBezTo>
                <a:cubicBezTo>
                  <a:pt x="498919" y="604868"/>
                  <a:pt x="490101" y="608495"/>
                  <a:pt x="485718" y="615128"/>
                </a:cubicBezTo>
                <a:cubicBezTo>
                  <a:pt x="482957" y="619324"/>
                  <a:pt x="481933" y="624725"/>
                  <a:pt x="482842" y="629901"/>
                </a:cubicBezTo>
                <a:cubicBezTo>
                  <a:pt x="503837" y="632050"/>
                  <a:pt x="520355" y="640046"/>
                  <a:pt x="529477" y="652577"/>
                </a:cubicBezTo>
                <a:cubicBezTo>
                  <a:pt x="542837" y="670941"/>
                  <a:pt x="548986" y="696838"/>
                  <a:pt x="545144" y="718548"/>
                </a:cubicBezTo>
                <a:cubicBezTo>
                  <a:pt x="542195" y="735225"/>
                  <a:pt x="533774" y="748650"/>
                  <a:pt x="520810" y="757359"/>
                </a:cubicBezTo>
                <a:cubicBezTo>
                  <a:pt x="511746" y="763451"/>
                  <a:pt x="500779" y="766818"/>
                  <a:pt x="487348" y="767647"/>
                </a:cubicBezTo>
                <a:cubicBezTo>
                  <a:pt x="461457" y="801318"/>
                  <a:pt x="424152" y="827469"/>
                  <a:pt x="380993" y="842458"/>
                </a:cubicBezTo>
                <a:cubicBezTo>
                  <a:pt x="402118" y="842148"/>
                  <a:pt x="424095" y="839105"/>
                  <a:pt x="444319" y="833590"/>
                </a:cubicBezTo>
                <a:cubicBezTo>
                  <a:pt x="473427" y="825644"/>
                  <a:pt x="497125" y="813070"/>
                  <a:pt x="512843" y="797215"/>
                </a:cubicBezTo>
                <a:cubicBezTo>
                  <a:pt x="547112" y="762637"/>
                  <a:pt x="565693" y="712988"/>
                  <a:pt x="562535" y="664400"/>
                </a:cubicBezTo>
                <a:close/>
                <a:moveTo>
                  <a:pt x="139379" y="622014"/>
                </a:moveTo>
                <a:cubicBezTo>
                  <a:pt x="117359" y="648187"/>
                  <a:pt x="105391" y="677856"/>
                  <a:pt x="103790" y="710315"/>
                </a:cubicBezTo>
                <a:cubicBezTo>
                  <a:pt x="103783" y="710582"/>
                  <a:pt x="103077" y="737714"/>
                  <a:pt x="130539" y="759977"/>
                </a:cubicBezTo>
                <a:cubicBezTo>
                  <a:pt x="131513" y="746495"/>
                  <a:pt x="132428" y="734251"/>
                  <a:pt x="133279" y="722889"/>
                </a:cubicBezTo>
                <a:cubicBezTo>
                  <a:pt x="136170" y="684272"/>
                  <a:pt x="138319" y="655633"/>
                  <a:pt x="139379" y="622014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defTabSz="914400"/>
            <a:endParaRPr lang="x-none">
              <a:solidFill>
                <a:prstClr val="black"/>
              </a:solidFill>
            </a:endParaRPr>
          </a:p>
        </p:txBody>
      </p:sp>
      <p:grpSp>
        <p:nvGrpSpPr>
          <p:cNvPr id="524" name="Graphic 307">
            <a:extLst>
              <a:ext uri="{FF2B5EF4-FFF2-40B4-BE49-F238E27FC236}">
                <a16:creationId xmlns:a16="http://schemas.microsoft.com/office/drawing/2014/main" xmlns="" id="{FFF1AC41-6716-95F2-DC54-0DF09D9ACDE3}"/>
              </a:ext>
            </a:extLst>
          </p:cNvPr>
          <p:cNvGrpSpPr/>
          <p:nvPr/>
        </p:nvGrpSpPr>
        <p:grpSpPr>
          <a:xfrm>
            <a:off x="907414" y="1095091"/>
            <a:ext cx="6200957" cy="5512510"/>
            <a:chOff x="7367792" y="2130332"/>
            <a:chExt cx="4391766" cy="4276516"/>
          </a:xfrm>
        </p:grpSpPr>
        <p:grpSp>
          <p:nvGrpSpPr>
            <p:cNvPr id="525" name="Graphic 307">
              <a:extLst>
                <a:ext uri="{FF2B5EF4-FFF2-40B4-BE49-F238E27FC236}">
                  <a16:creationId xmlns:a16="http://schemas.microsoft.com/office/drawing/2014/main" xmlns="" id="{AEDAF519-C195-BB8B-A4B6-47997066513D}"/>
                </a:ext>
              </a:extLst>
            </p:cNvPr>
            <p:cNvGrpSpPr/>
            <p:nvPr/>
          </p:nvGrpSpPr>
          <p:grpSpPr>
            <a:xfrm>
              <a:off x="8406700" y="2221728"/>
              <a:ext cx="3314997" cy="3947616"/>
              <a:chOff x="8406700" y="2221728"/>
              <a:chExt cx="3314997" cy="3947616"/>
            </a:xfrm>
          </p:grpSpPr>
          <p:grpSp>
            <p:nvGrpSpPr>
              <p:cNvPr id="526" name="Graphic 307">
                <a:extLst>
                  <a:ext uri="{FF2B5EF4-FFF2-40B4-BE49-F238E27FC236}">
                    <a16:creationId xmlns:a16="http://schemas.microsoft.com/office/drawing/2014/main" xmlns="" id="{F097DAA2-B514-CA42-BDE7-7BD76DE57E7A}"/>
                  </a:ext>
                </a:extLst>
              </p:cNvPr>
              <p:cNvGrpSpPr/>
              <p:nvPr/>
            </p:nvGrpSpPr>
            <p:grpSpPr>
              <a:xfrm>
                <a:off x="8406700" y="2221728"/>
                <a:ext cx="3219747" cy="3866076"/>
                <a:chOff x="8406700" y="2221728"/>
                <a:chExt cx="3219747" cy="3866076"/>
              </a:xfrm>
            </p:grpSpPr>
            <p:grpSp>
              <p:nvGrpSpPr>
                <p:cNvPr id="527" name="Graphic 307">
                  <a:extLst>
                    <a:ext uri="{FF2B5EF4-FFF2-40B4-BE49-F238E27FC236}">
                      <a16:creationId xmlns:a16="http://schemas.microsoft.com/office/drawing/2014/main" xmlns="" id="{ECEA9ACC-EE64-5528-6282-898BCC279A34}"/>
                    </a:ext>
                  </a:extLst>
                </p:cNvPr>
                <p:cNvGrpSpPr/>
                <p:nvPr/>
              </p:nvGrpSpPr>
              <p:grpSpPr>
                <a:xfrm>
                  <a:off x="8406700" y="2221728"/>
                  <a:ext cx="9525" cy="27418"/>
                  <a:chOff x="8406700" y="2221728"/>
                  <a:chExt cx="9525" cy="27418"/>
                </a:xfrm>
              </p:grpSpPr>
              <p:sp>
                <p:nvSpPr>
                  <p:cNvPr id="528" name="Freeform 527">
                    <a:extLst>
                      <a:ext uri="{FF2B5EF4-FFF2-40B4-BE49-F238E27FC236}">
                        <a16:creationId xmlns:a16="http://schemas.microsoft.com/office/drawing/2014/main" xmlns="" id="{AA65D113-8DB0-677E-A816-C8A6044B71FE}"/>
                      </a:ext>
                    </a:extLst>
                  </p:cNvPr>
                  <p:cNvSpPr/>
                  <p:nvPr/>
                </p:nvSpPr>
                <p:spPr>
                  <a:xfrm>
                    <a:off x="8406700" y="2221728"/>
                    <a:ext cx="9525" cy="27418"/>
                  </a:xfrm>
                  <a:custGeom>
                    <a:avLst/>
                    <a:gdLst>
                      <a:gd name="connsiteX0" fmla="*/ 122 w 9525"/>
                      <a:gd name="connsiteY0" fmla="*/ 30 h 27418"/>
                      <a:gd name="connsiteX1" fmla="*/ 122 w 9525"/>
                      <a:gd name="connsiteY1" fmla="*/ 30 h 27418"/>
                      <a:gd name="connsiteX2" fmla="*/ 122 w 9525"/>
                      <a:gd name="connsiteY2" fmla="*/ 30 h 27418"/>
                      <a:gd name="connsiteX3" fmla="*/ 122 w 9525"/>
                      <a:gd name="connsiteY3" fmla="*/ 27449 h 27418"/>
                      <a:gd name="connsiteX4" fmla="*/ 122 w 9525"/>
                      <a:gd name="connsiteY4" fmla="*/ 27449 h 27418"/>
                      <a:gd name="connsiteX5" fmla="*/ 122 w 9525"/>
                      <a:gd name="connsiteY5" fmla="*/ 27449 h 27418"/>
                      <a:gd name="connsiteX6" fmla="*/ 122 w 9525"/>
                      <a:gd name="connsiteY6" fmla="*/ 27449 h 27418"/>
                      <a:gd name="connsiteX7" fmla="*/ 122 w 9525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274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29" name="Freeform 528">
                    <a:extLst>
                      <a:ext uri="{FF2B5EF4-FFF2-40B4-BE49-F238E27FC236}">
                        <a16:creationId xmlns:a16="http://schemas.microsoft.com/office/drawing/2014/main" xmlns="" id="{CABB1D46-9DDE-E6CB-35D0-189E3F430089}"/>
                      </a:ext>
                    </a:extLst>
                  </p:cNvPr>
                  <p:cNvSpPr/>
                  <p:nvPr/>
                </p:nvSpPr>
                <p:spPr>
                  <a:xfrm>
                    <a:off x="8406700" y="2221728"/>
                    <a:ext cx="9525" cy="27418"/>
                  </a:xfrm>
                  <a:custGeom>
                    <a:avLst/>
                    <a:gdLst>
                      <a:gd name="connsiteX0" fmla="*/ 122 w 9525"/>
                      <a:gd name="connsiteY0" fmla="*/ 30 h 27418"/>
                      <a:gd name="connsiteX1" fmla="*/ 122 w 9525"/>
                      <a:gd name="connsiteY1" fmla="*/ 30 h 27418"/>
                      <a:gd name="connsiteX2" fmla="*/ 122 w 9525"/>
                      <a:gd name="connsiteY2" fmla="*/ 30 h 27418"/>
                      <a:gd name="connsiteX3" fmla="*/ 122 w 9525"/>
                      <a:gd name="connsiteY3" fmla="*/ 27449 h 27418"/>
                      <a:gd name="connsiteX4" fmla="*/ 122 w 9525"/>
                      <a:gd name="connsiteY4" fmla="*/ 27449 h 27418"/>
                      <a:gd name="connsiteX5" fmla="*/ 122 w 9525"/>
                      <a:gd name="connsiteY5" fmla="*/ 27449 h 27418"/>
                      <a:gd name="connsiteX6" fmla="*/ 122 w 9525"/>
                      <a:gd name="connsiteY6" fmla="*/ 27449 h 27418"/>
                      <a:gd name="connsiteX7" fmla="*/ 122 w 9525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274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30" name="Graphic 307">
                  <a:extLst>
                    <a:ext uri="{FF2B5EF4-FFF2-40B4-BE49-F238E27FC236}">
                      <a16:creationId xmlns:a16="http://schemas.microsoft.com/office/drawing/2014/main" xmlns="" id="{6EE12B00-FE9D-71F3-4F81-4FDFC5C6BA96}"/>
                    </a:ext>
                  </a:extLst>
                </p:cNvPr>
                <p:cNvGrpSpPr/>
                <p:nvPr/>
              </p:nvGrpSpPr>
              <p:grpSpPr>
                <a:xfrm>
                  <a:off x="8406700" y="2404521"/>
                  <a:ext cx="225947" cy="27418"/>
                  <a:chOff x="8406700" y="2404521"/>
                  <a:chExt cx="225947" cy="27418"/>
                </a:xfrm>
              </p:grpSpPr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xmlns="" id="{3DB22016-9A0A-CDEA-6639-083F186D41EF}"/>
                      </a:ext>
                    </a:extLst>
                  </p:cNvPr>
                  <p:cNvSpPr/>
                  <p:nvPr/>
                </p:nvSpPr>
                <p:spPr>
                  <a:xfrm>
                    <a:off x="8406700" y="2404521"/>
                    <a:ext cx="225947" cy="27418"/>
                  </a:xfrm>
                  <a:custGeom>
                    <a:avLst/>
                    <a:gdLst>
                      <a:gd name="connsiteX0" fmla="*/ 122 w 225947"/>
                      <a:gd name="connsiteY0" fmla="*/ 30 h 27418"/>
                      <a:gd name="connsiteX1" fmla="*/ 226069 w 225947"/>
                      <a:gd name="connsiteY1" fmla="*/ 30 h 27418"/>
                      <a:gd name="connsiteX2" fmla="*/ 226069 w 225947"/>
                      <a:gd name="connsiteY2" fmla="*/ 30 h 27418"/>
                      <a:gd name="connsiteX3" fmla="*/ 226069 w 225947"/>
                      <a:gd name="connsiteY3" fmla="*/ 27449 h 27418"/>
                      <a:gd name="connsiteX4" fmla="*/ 226069 w 225947"/>
                      <a:gd name="connsiteY4" fmla="*/ 27449 h 27418"/>
                      <a:gd name="connsiteX5" fmla="*/ 122 w 225947"/>
                      <a:gd name="connsiteY5" fmla="*/ 27449 h 27418"/>
                      <a:gd name="connsiteX6" fmla="*/ 122 w 225947"/>
                      <a:gd name="connsiteY6" fmla="*/ 27449 h 27418"/>
                      <a:gd name="connsiteX7" fmla="*/ 122 w 22594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5947" h="27418">
                        <a:moveTo>
                          <a:pt x="122" y="30"/>
                        </a:moveTo>
                        <a:lnTo>
                          <a:pt x="226069" y="30"/>
                        </a:lnTo>
                        <a:lnTo>
                          <a:pt x="226069" y="30"/>
                        </a:lnTo>
                        <a:lnTo>
                          <a:pt x="226069" y="27449"/>
                        </a:lnTo>
                        <a:lnTo>
                          <a:pt x="226069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2" name="Freeform 531">
                    <a:extLst>
                      <a:ext uri="{FF2B5EF4-FFF2-40B4-BE49-F238E27FC236}">
                        <a16:creationId xmlns:a16="http://schemas.microsoft.com/office/drawing/2014/main" xmlns="" id="{20EF517D-1703-9307-5314-C2C3D71EE9DB}"/>
                      </a:ext>
                    </a:extLst>
                  </p:cNvPr>
                  <p:cNvSpPr/>
                  <p:nvPr/>
                </p:nvSpPr>
                <p:spPr>
                  <a:xfrm>
                    <a:off x="8406700" y="2404521"/>
                    <a:ext cx="225947" cy="27418"/>
                  </a:xfrm>
                  <a:custGeom>
                    <a:avLst/>
                    <a:gdLst>
                      <a:gd name="connsiteX0" fmla="*/ 122 w 225947"/>
                      <a:gd name="connsiteY0" fmla="*/ 30 h 27418"/>
                      <a:gd name="connsiteX1" fmla="*/ 226069 w 225947"/>
                      <a:gd name="connsiteY1" fmla="*/ 30 h 27418"/>
                      <a:gd name="connsiteX2" fmla="*/ 226069 w 225947"/>
                      <a:gd name="connsiteY2" fmla="*/ 30 h 27418"/>
                      <a:gd name="connsiteX3" fmla="*/ 226069 w 225947"/>
                      <a:gd name="connsiteY3" fmla="*/ 27449 h 27418"/>
                      <a:gd name="connsiteX4" fmla="*/ 226069 w 225947"/>
                      <a:gd name="connsiteY4" fmla="*/ 27449 h 27418"/>
                      <a:gd name="connsiteX5" fmla="*/ 122 w 225947"/>
                      <a:gd name="connsiteY5" fmla="*/ 27449 h 27418"/>
                      <a:gd name="connsiteX6" fmla="*/ 122 w 225947"/>
                      <a:gd name="connsiteY6" fmla="*/ 27449 h 27418"/>
                      <a:gd name="connsiteX7" fmla="*/ 122 w 22594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5947" h="27418">
                        <a:moveTo>
                          <a:pt x="122" y="30"/>
                        </a:moveTo>
                        <a:lnTo>
                          <a:pt x="226069" y="30"/>
                        </a:lnTo>
                        <a:lnTo>
                          <a:pt x="226069" y="30"/>
                        </a:lnTo>
                        <a:lnTo>
                          <a:pt x="226069" y="27449"/>
                        </a:lnTo>
                        <a:lnTo>
                          <a:pt x="226069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33" name="Graphic 307">
                  <a:extLst>
                    <a:ext uri="{FF2B5EF4-FFF2-40B4-BE49-F238E27FC236}">
                      <a16:creationId xmlns:a16="http://schemas.microsoft.com/office/drawing/2014/main" xmlns="" id="{F5AFD5A8-DE0E-5F78-C7D2-C933DF5EF891}"/>
                    </a:ext>
                  </a:extLst>
                </p:cNvPr>
                <p:cNvGrpSpPr/>
                <p:nvPr/>
              </p:nvGrpSpPr>
              <p:grpSpPr>
                <a:xfrm>
                  <a:off x="8406700" y="2587314"/>
                  <a:ext cx="564867" cy="27418"/>
                  <a:chOff x="8406700" y="2587314"/>
                  <a:chExt cx="564867" cy="27418"/>
                </a:xfrm>
              </p:grpSpPr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xmlns="" id="{623742A7-93D9-8D03-925E-9B56A445BA2C}"/>
                      </a:ext>
                    </a:extLst>
                  </p:cNvPr>
                  <p:cNvSpPr/>
                  <p:nvPr/>
                </p:nvSpPr>
                <p:spPr>
                  <a:xfrm>
                    <a:off x="8406700" y="2587314"/>
                    <a:ext cx="564867" cy="27418"/>
                  </a:xfrm>
                  <a:custGeom>
                    <a:avLst/>
                    <a:gdLst>
                      <a:gd name="connsiteX0" fmla="*/ 122 w 564867"/>
                      <a:gd name="connsiteY0" fmla="*/ 30 h 27418"/>
                      <a:gd name="connsiteX1" fmla="*/ 564990 w 564867"/>
                      <a:gd name="connsiteY1" fmla="*/ 30 h 27418"/>
                      <a:gd name="connsiteX2" fmla="*/ 564990 w 564867"/>
                      <a:gd name="connsiteY2" fmla="*/ 30 h 27418"/>
                      <a:gd name="connsiteX3" fmla="*/ 564990 w 564867"/>
                      <a:gd name="connsiteY3" fmla="*/ 27449 h 27418"/>
                      <a:gd name="connsiteX4" fmla="*/ 564990 w 564867"/>
                      <a:gd name="connsiteY4" fmla="*/ 27449 h 27418"/>
                      <a:gd name="connsiteX5" fmla="*/ 122 w 564867"/>
                      <a:gd name="connsiteY5" fmla="*/ 27449 h 27418"/>
                      <a:gd name="connsiteX6" fmla="*/ 122 w 564867"/>
                      <a:gd name="connsiteY6" fmla="*/ 27449 h 27418"/>
                      <a:gd name="connsiteX7" fmla="*/ 122 w 56486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4867" h="27418">
                        <a:moveTo>
                          <a:pt x="122" y="30"/>
                        </a:moveTo>
                        <a:lnTo>
                          <a:pt x="564990" y="30"/>
                        </a:lnTo>
                        <a:lnTo>
                          <a:pt x="564990" y="30"/>
                        </a:lnTo>
                        <a:lnTo>
                          <a:pt x="564990" y="27449"/>
                        </a:lnTo>
                        <a:lnTo>
                          <a:pt x="564990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xmlns="" id="{644B033F-DC16-364E-6335-56F1942D56A5}"/>
                      </a:ext>
                    </a:extLst>
                  </p:cNvPr>
                  <p:cNvSpPr/>
                  <p:nvPr/>
                </p:nvSpPr>
                <p:spPr>
                  <a:xfrm>
                    <a:off x="8406700" y="2587314"/>
                    <a:ext cx="564867" cy="27418"/>
                  </a:xfrm>
                  <a:custGeom>
                    <a:avLst/>
                    <a:gdLst>
                      <a:gd name="connsiteX0" fmla="*/ 122 w 564867"/>
                      <a:gd name="connsiteY0" fmla="*/ 30 h 27418"/>
                      <a:gd name="connsiteX1" fmla="*/ 564990 w 564867"/>
                      <a:gd name="connsiteY1" fmla="*/ 30 h 27418"/>
                      <a:gd name="connsiteX2" fmla="*/ 564990 w 564867"/>
                      <a:gd name="connsiteY2" fmla="*/ 30 h 27418"/>
                      <a:gd name="connsiteX3" fmla="*/ 564990 w 564867"/>
                      <a:gd name="connsiteY3" fmla="*/ 27449 h 27418"/>
                      <a:gd name="connsiteX4" fmla="*/ 564990 w 564867"/>
                      <a:gd name="connsiteY4" fmla="*/ 27449 h 27418"/>
                      <a:gd name="connsiteX5" fmla="*/ 122 w 564867"/>
                      <a:gd name="connsiteY5" fmla="*/ 27449 h 27418"/>
                      <a:gd name="connsiteX6" fmla="*/ 122 w 564867"/>
                      <a:gd name="connsiteY6" fmla="*/ 27449 h 27418"/>
                      <a:gd name="connsiteX7" fmla="*/ 122 w 56486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4867" h="27418">
                        <a:moveTo>
                          <a:pt x="122" y="30"/>
                        </a:moveTo>
                        <a:lnTo>
                          <a:pt x="564990" y="30"/>
                        </a:lnTo>
                        <a:lnTo>
                          <a:pt x="564990" y="30"/>
                        </a:lnTo>
                        <a:lnTo>
                          <a:pt x="564990" y="27449"/>
                        </a:lnTo>
                        <a:lnTo>
                          <a:pt x="564990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36" name="Graphic 307">
                  <a:extLst>
                    <a:ext uri="{FF2B5EF4-FFF2-40B4-BE49-F238E27FC236}">
                      <a16:creationId xmlns:a16="http://schemas.microsoft.com/office/drawing/2014/main" xmlns="" id="{F653C763-694A-E18E-E727-0A7FA3D6C85A}"/>
                    </a:ext>
                  </a:extLst>
                </p:cNvPr>
                <p:cNvGrpSpPr/>
                <p:nvPr/>
              </p:nvGrpSpPr>
              <p:grpSpPr>
                <a:xfrm>
                  <a:off x="8406700" y="2770108"/>
                  <a:ext cx="734328" cy="27419"/>
                  <a:chOff x="8406700" y="2770108"/>
                  <a:chExt cx="734328" cy="27419"/>
                </a:xfrm>
              </p:grpSpPr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xmlns="" id="{F661FD18-8FAA-783E-7596-870091D0F63D}"/>
                      </a:ext>
                    </a:extLst>
                  </p:cNvPr>
                  <p:cNvSpPr/>
                  <p:nvPr/>
                </p:nvSpPr>
                <p:spPr>
                  <a:xfrm>
                    <a:off x="8406700" y="2770108"/>
                    <a:ext cx="734328" cy="27419"/>
                  </a:xfrm>
                  <a:custGeom>
                    <a:avLst/>
                    <a:gdLst>
                      <a:gd name="connsiteX0" fmla="*/ 122 w 734328"/>
                      <a:gd name="connsiteY0" fmla="*/ 30 h 27419"/>
                      <a:gd name="connsiteX1" fmla="*/ 734450 w 734328"/>
                      <a:gd name="connsiteY1" fmla="*/ 30 h 27419"/>
                      <a:gd name="connsiteX2" fmla="*/ 734450 w 734328"/>
                      <a:gd name="connsiteY2" fmla="*/ 30 h 27419"/>
                      <a:gd name="connsiteX3" fmla="*/ 734450 w 734328"/>
                      <a:gd name="connsiteY3" fmla="*/ 27449 h 27419"/>
                      <a:gd name="connsiteX4" fmla="*/ 734450 w 734328"/>
                      <a:gd name="connsiteY4" fmla="*/ 27449 h 27419"/>
                      <a:gd name="connsiteX5" fmla="*/ 122 w 734328"/>
                      <a:gd name="connsiteY5" fmla="*/ 27449 h 27419"/>
                      <a:gd name="connsiteX6" fmla="*/ 122 w 734328"/>
                      <a:gd name="connsiteY6" fmla="*/ 27449 h 27419"/>
                      <a:gd name="connsiteX7" fmla="*/ 122 w 734328"/>
                      <a:gd name="connsiteY7" fmla="*/ 30 h 27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4328" h="27419">
                        <a:moveTo>
                          <a:pt x="122" y="30"/>
                        </a:moveTo>
                        <a:lnTo>
                          <a:pt x="734450" y="30"/>
                        </a:lnTo>
                        <a:lnTo>
                          <a:pt x="734450" y="30"/>
                        </a:lnTo>
                        <a:lnTo>
                          <a:pt x="734450" y="27449"/>
                        </a:lnTo>
                        <a:lnTo>
                          <a:pt x="734450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8" name="Freeform 537">
                    <a:extLst>
                      <a:ext uri="{FF2B5EF4-FFF2-40B4-BE49-F238E27FC236}">
                        <a16:creationId xmlns:a16="http://schemas.microsoft.com/office/drawing/2014/main" xmlns="" id="{9FDE94F3-A02E-3FED-F3C0-280C3ABF0482}"/>
                      </a:ext>
                    </a:extLst>
                  </p:cNvPr>
                  <p:cNvSpPr/>
                  <p:nvPr/>
                </p:nvSpPr>
                <p:spPr>
                  <a:xfrm>
                    <a:off x="8406700" y="2770108"/>
                    <a:ext cx="734328" cy="27419"/>
                  </a:xfrm>
                  <a:custGeom>
                    <a:avLst/>
                    <a:gdLst>
                      <a:gd name="connsiteX0" fmla="*/ 122 w 734328"/>
                      <a:gd name="connsiteY0" fmla="*/ 30 h 27419"/>
                      <a:gd name="connsiteX1" fmla="*/ 734450 w 734328"/>
                      <a:gd name="connsiteY1" fmla="*/ 30 h 27419"/>
                      <a:gd name="connsiteX2" fmla="*/ 734450 w 734328"/>
                      <a:gd name="connsiteY2" fmla="*/ 30 h 27419"/>
                      <a:gd name="connsiteX3" fmla="*/ 734450 w 734328"/>
                      <a:gd name="connsiteY3" fmla="*/ 27449 h 27419"/>
                      <a:gd name="connsiteX4" fmla="*/ 734450 w 734328"/>
                      <a:gd name="connsiteY4" fmla="*/ 27449 h 27419"/>
                      <a:gd name="connsiteX5" fmla="*/ 122 w 734328"/>
                      <a:gd name="connsiteY5" fmla="*/ 27449 h 27419"/>
                      <a:gd name="connsiteX6" fmla="*/ 122 w 734328"/>
                      <a:gd name="connsiteY6" fmla="*/ 27449 h 27419"/>
                      <a:gd name="connsiteX7" fmla="*/ 122 w 734328"/>
                      <a:gd name="connsiteY7" fmla="*/ 30 h 27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4328" h="27419">
                        <a:moveTo>
                          <a:pt x="122" y="30"/>
                        </a:moveTo>
                        <a:lnTo>
                          <a:pt x="734450" y="30"/>
                        </a:lnTo>
                        <a:lnTo>
                          <a:pt x="734450" y="30"/>
                        </a:lnTo>
                        <a:lnTo>
                          <a:pt x="734450" y="27449"/>
                        </a:lnTo>
                        <a:lnTo>
                          <a:pt x="734450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39" name="Graphic 307">
                  <a:extLst>
                    <a:ext uri="{FF2B5EF4-FFF2-40B4-BE49-F238E27FC236}">
                      <a16:creationId xmlns:a16="http://schemas.microsoft.com/office/drawing/2014/main" xmlns="" id="{4265F002-137D-0C04-37F1-31F408ED0881}"/>
                    </a:ext>
                  </a:extLst>
                </p:cNvPr>
                <p:cNvGrpSpPr/>
                <p:nvPr/>
              </p:nvGrpSpPr>
              <p:grpSpPr>
                <a:xfrm>
                  <a:off x="8406700" y="2952901"/>
                  <a:ext cx="225947" cy="27418"/>
                  <a:chOff x="8406700" y="2952901"/>
                  <a:chExt cx="225947" cy="27418"/>
                </a:xfrm>
              </p:grpSpPr>
              <p:sp>
                <p:nvSpPr>
                  <p:cNvPr id="540" name="Freeform 539">
                    <a:extLst>
                      <a:ext uri="{FF2B5EF4-FFF2-40B4-BE49-F238E27FC236}">
                        <a16:creationId xmlns:a16="http://schemas.microsoft.com/office/drawing/2014/main" xmlns="" id="{33ACE526-D28D-89C6-80A0-29A8FEA3AD7C}"/>
                      </a:ext>
                    </a:extLst>
                  </p:cNvPr>
                  <p:cNvSpPr/>
                  <p:nvPr/>
                </p:nvSpPr>
                <p:spPr>
                  <a:xfrm>
                    <a:off x="8406700" y="2952901"/>
                    <a:ext cx="225947" cy="27418"/>
                  </a:xfrm>
                  <a:custGeom>
                    <a:avLst/>
                    <a:gdLst>
                      <a:gd name="connsiteX0" fmla="*/ 122 w 225947"/>
                      <a:gd name="connsiteY0" fmla="*/ 30 h 27418"/>
                      <a:gd name="connsiteX1" fmla="*/ 226069 w 225947"/>
                      <a:gd name="connsiteY1" fmla="*/ 30 h 27418"/>
                      <a:gd name="connsiteX2" fmla="*/ 226069 w 225947"/>
                      <a:gd name="connsiteY2" fmla="*/ 30 h 27418"/>
                      <a:gd name="connsiteX3" fmla="*/ 226069 w 225947"/>
                      <a:gd name="connsiteY3" fmla="*/ 27449 h 27418"/>
                      <a:gd name="connsiteX4" fmla="*/ 226069 w 225947"/>
                      <a:gd name="connsiteY4" fmla="*/ 27449 h 27418"/>
                      <a:gd name="connsiteX5" fmla="*/ 122 w 225947"/>
                      <a:gd name="connsiteY5" fmla="*/ 27449 h 27418"/>
                      <a:gd name="connsiteX6" fmla="*/ 122 w 225947"/>
                      <a:gd name="connsiteY6" fmla="*/ 27449 h 27418"/>
                      <a:gd name="connsiteX7" fmla="*/ 122 w 22594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5947" h="27418">
                        <a:moveTo>
                          <a:pt x="122" y="30"/>
                        </a:moveTo>
                        <a:lnTo>
                          <a:pt x="226069" y="30"/>
                        </a:lnTo>
                        <a:lnTo>
                          <a:pt x="226069" y="30"/>
                        </a:lnTo>
                        <a:lnTo>
                          <a:pt x="226069" y="27449"/>
                        </a:lnTo>
                        <a:lnTo>
                          <a:pt x="226069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41" name="Freeform 540">
                    <a:extLst>
                      <a:ext uri="{FF2B5EF4-FFF2-40B4-BE49-F238E27FC236}">
                        <a16:creationId xmlns:a16="http://schemas.microsoft.com/office/drawing/2014/main" xmlns="" id="{C267970C-0848-52B0-FE64-51F151849073}"/>
                      </a:ext>
                    </a:extLst>
                  </p:cNvPr>
                  <p:cNvSpPr/>
                  <p:nvPr/>
                </p:nvSpPr>
                <p:spPr>
                  <a:xfrm>
                    <a:off x="8406700" y="2952901"/>
                    <a:ext cx="225947" cy="27418"/>
                  </a:xfrm>
                  <a:custGeom>
                    <a:avLst/>
                    <a:gdLst>
                      <a:gd name="connsiteX0" fmla="*/ 122 w 225947"/>
                      <a:gd name="connsiteY0" fmla="*/ 30 h 27418"/>
                      <a:gd name="connsiteX1" fmla="*/ 226069 w 225947"/>
                      <a:gd name="connsiteY1" fmla="*/ 30 h 27418"/>
                      <a:gd name="connsiteX2" fmla="*/ 226069 w 225947"/>
                      <a:gd name="connsiteY2" fmla="*/ 30 h 27418"/>
                      <a:gd name="connsiteX3" fmla="*/ 226069 w 225947"/>
                      <a:gd name="connsiteY3" fmla="*/ 27449 h 27418"/>
                      <a:gd name="connsiteX4" fmla="*/ 226069 w 225947"/>
                      <a:gd name="connsiteY4" fmla="*/ 27449 h 27418"/>
                      <a:gd name="connsiteX5" fmla="*/ 122 w 225947"/>
                      <a:gd name="connsiteY5" fmla="*/ 27449 h 27418"/>
                      <a:gd name="connsiteX6" fmla="*/ 122 w 225947"/>
                      <a:gd name="connsiteY6" fmla="*/ 27449 h 27418"/>
                      <a:gd name="connsiteX7" fmla="*/ 122 w 22594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5947" h="27418">
                        <a:moveTo>
                          <a:pt x="122" y="30"/>
                        </a:moveTo>
                        <a:lnTo>
                          <a:pt x="226069" y="30"/>
                        </a:lnTo>
                        <a:lnTo>
                          <a:pt x="226069" y="30"/>
                        </a:lnTo>
                        <a:lnTo>
                          <a:pt x="226069" y="27449"/>
                        </a:lnTo>
                        <a:lnTo>
                          <a:pt x="226069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42" name="Graphic 307">
                  <a:extLst>
                    <a:ext uri="{FF2B5EF4-FFF2-40B4-BE49-F238E27FC236}">
                      <a16:creationId xmlns:a16="http://schemas.microsoft.com/office/drawing/2014/main" xmlns="" id="{7B11B546-003A-BF83-FBAD-905628ECAEBD}"/>
                    </a:ext>
                  </a:extLst>
                </p:cNvPr>
                <p:cNvGrpSpPr/>
                <p:nvPr/>
              </p:nvGrpSpPr>
              <p:grpSpPr>
                <a:xfrm>
                  <a:off x="8406700" y="3135694"/>
                  <a:ext cx="847301" cy="27418"/>
                  <a:chOff x="8406700" y="3135694"/>
                  <a:chExt cx="847301" cy="27418"/>
                </a:xfrm>
              </p:grpSpPr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xmlns="" id="{CAE8E07E-8D72-C7F5-64C4-8892BB655E09}"/>
                      </a:ext>
                    </a:extLst>
                  </p:cNvPr>
                  <p:cNvSpPr/>
                  <p:nvPr/>
                </p:nvSpPr>
                <p:spPr>
                  <a:xfrm>
                    <a:off x="8406700" y="3135694"/>
                    <a:ext cx="847301" cy="27418"/>
                  </a:xfrm>
                  <a:custGeom>
                    <a:avLst/>
                    <a:gdLst>
                      <a:gd name="connsiteX0" fmla="*/ 122 w 847301"/>
                      <a:gd name="connsiteY0" fmla="*/ 30 h 27418"/>
                      <a:gd name="connsiteX1" fmla="*/ 847424 w 847301"/>
                      <a:gd name="connsiteY1" fmla="*/ 30 h 27418"/>
                      <a:gd name="connsiteX2" fmla="*/ 847424 w 847301"/>
                      <a:gd name="connsiteY2" fmla="*/ 30 h 27418"/>
                      <a:gd name="connsiteX3" fmla="*/ 847424 w 847301"/>
                      <a:gd name="connsiteY3" fmla="*/ 27449 h 27418"/>
                      <a:gd name="connsiteX4" fmla="*/ 847424 w 847301"/>
                      <a:gd name="connsiteY4" fmla="*/ 27449 h 27418"/>
                      <a:gd name="connsiteX5" fmla="*/ 122 w 847301"/>
                      <a:gd name="connsiteY5" fmla="*/ 27449 h 27418"/>
                      <a:gd name="connsiteX6" fmla="*/ 122 w 847301"/>
                      <a:gd name="connsiteY6" fmla="*/ 27449 h 27418"/>
                      <a:gd name="connsiteX7" fmla="*/ 122 w 847301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7301" h="27418">
                        <a:moveTo>
                          <a:pt x="122" y="30"/>
                        </a:moveTo>
                        <a:lnTo>
                          <a:pt x="847424" y="30"/>
                        </a:lnTo>
                        <a:lnTo>
                          <a:pt x="847424" y="30"/>
                        </a:lnTo>
                        <a:lnTo>
                          <a:pt x="847424" y="27449"/>
                        </a:lnTo>
                        <a:lnTo>
                          <a:pt x="847424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xmlns="" id="{CB5D2688-D299-74E7-2691-61CBE8ADAD3A}"/>
                      </a:ext>
                    </a:extLst>
                  </p:cNvPr>
                  <p:cNvSpPr/>
                  <p:nvPr/>
                </p:nvSpPr>
                <p:spPr>
                  <a:xfrm>
                    <a:off x="8406700" y="3135694"/>
                    <a:ext cx="847301" cy="27418"/>
                  </a:xfrm>
                  <a:custGeom>
                    <a:avLst/>
                    <a:gdLst>
                      <a:gd name="connsiteX0" fmla="*/ 122 w 847301"/>
                      <a:gd name="connsiteY0" fmla="*/ 30 h 27418"/>
                      <a:gd name="connsiteX1" fmla="*/ 847424 w 847301"/>
                      <a:gd name="connsiteY1" fmla="*/ 30 h 27418"/>
                      <a:gd name="connsiteX2" fmla="*/ 847424 w 847301"/>
                      <a:gd name="connsiteY2" fmla="*/ 30 h 27418"/>
                      <a:gd name="connsiteX3" fmla="*/ 847424 w 847301"/>
                      <a:gd name="connsiteY3" fmla="*/ 27449 h 27418"/>
                      <a:gd name="connsiteX4" fmla="*/ 847424 w 847301"/>
                      <a:gd name="connsiteY4" fmla="*/ 27449 h 27418"/>
                      <a:gd name="connsiteX5" fmla="*/ 122 w 847301"/>
                      <a:gd name="connsiteY5" fmla="*/ 27449 h 27418"/>
                      <a:gd name="connsiteX6" fmla="*/ 122 w 847301"/>
                      <a:gd name="connsiteY6" fmla="*/ 27449 h 27418"/>
                      <a:gd name="connsiteX7" fmla="*/ 122 w 847301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7301" h="27418">
                        <a:moveTo>
                          <a:pt x="122" y="30"/>
                        </a:moveTo>
                        <a:lnTo>
                          <a:pt x="847424" y="30"/>
                        </a:lnTo>
                        <a:lnTo>
                          <a:pt x="847424" y="30"/>
                        </a:lnTo>
                        <a:lnTo>
                          <a:pt x="847424" y="27449"/>
                        </a:lnTo>
                        <a:lnTo>
                          <a:pt x="847424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45" name="Graphic 307">
                  <a:extLst>
                    <a:ext uri="{FF2B5EF4-FFF2-40B4-BE49-F238E27FC236}">
                      <a16:creationId xmlns:a16="http://schemas.microsoft.com/office/drawing/2014/main" xmlns="" id="{5F582B61-CAC4-CE9B-33B5-BB7B5D675709}"/>
                    </a:ext>
                  </a:extLst>
                </p:cNvPr>
                <p:cNvGrpSpPr/>
                <p:nvPr/>
              </p:nvGrpSpPr>
              <p:grpSpPr>
                <a:xfrm>
                  <a:off x="8406700" y="3318487"/>
                  <a:ext cx="451894" cy="27418"/>
                  <a:chOff x="8406700" y="3318487"/>
                  <a:chExt cx="451894" cy="27418"/>
                </a:xfrm>
              </p:grpSpPr>
              <p:sp>
                <p:nvSpPr>
                  <p:cNvPr id="546" name="Freeform 545">
                    <a:extLst>
                      <a:ext uri="{FF2B5EF4-FFF2-40B4-BE49-F238E27FC236}">
                        <a16:creationId xmlns:a16="http://schemas.microsoft.com/office/drawing/2014/main" xmlns="" id="{466E5EAF-16B4-3CB3-4F5C-4B3170006EC8}"/>
                      </a:ext>
                    </a:extLst>
                  </p:cNvPr>
                  <p:cNvSpPr/>
                  <p:nvPr/>
                </p:nvSpPr>
                <p:spPr>
                  <a:xfrm>
                    <a:off x="8406700" y="3318487"/>
                    <a:ext cx="451894" cy="27418"/>
                  </a:xfrm>
                  <a:custGeom>
                    <a:avLst/>
                    <a:gdLst>
                      <a:gd name="connsiteX0" fmla="*/ 122 w 451894"/>
                      <a:gd name="connsiteY0" fmla="*/ 30 h 27418"/>
                      <a:gd name="connsiteX1" fmla="*/ 452016 w 451894"/>
                      <a:gd name="connsiteY1" fmla="*/ 30 h 27418"/>
                      <a:gd name="connsiteX2" fmla="*/ 452016 w 451894"/>
                      <a:gd name="connsiteY2" fmla="*/ 30 h 27418"/>
                      <a:gd name="connsiteX3" fmla="*/ 452016 w 451894"/>
                      <a:gd name="connsiteY3" fmla="*/ 27449 h 27418"/>
                      <a:gd name="connsiteX4" fmla="*/ 452016 w 451894"/>
                      <a:gd name="connsiteY4" fmla="*/ 27449 h 27418"/>
                      <a:gd name="connsiteX5" fmla="*/ 122 w 451894"/>
                      <a:gd name="connsiteY5" fmla="*/ 27449 h 27418"/>
                      <a:gd name="connsiteX6" fmla="*/ 122 w 451894"/>
                      <a:gd name="connsiteY6" fmla="*/ 27449 h 27418"/>
                      <a:gd name="connsiteX7" fmla="*/ 122 w 451894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51894" h="27418">
                        <a:moveTo>
                          <a:pt x="122" y="30"/>
                        </a:moveTo>
                        <a:lnTo>
                          <a:pt x="452016" y="30"/>
                        </a:lnTo>
                        <a:lnTo>
                          <a:pt x="452016" y="30"/>
                        </a:lnTo>
                        <a:lnTo>
                          <a:pt x="452016" y="27449"/>
                        </a:lnTo>
                        <a:lnTo>
                          <a:pt x="452016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47" name="Freeform 546">
                    <a:extLst>
                      <a:ext uri="{FF2B5EF4-FFF2-40B4-BE49-F238E27FC236}">
                        <a16:creationId xmlns:a16="http://schemas.microsoft.com/office/drawing/2014/main" xmlns="" id="{EA27656E-D35E-60DD-6249-137C97B75C9F}"/>
                      </a:ext>
                    </a:extLst>
                  </p:cNvPr>
                  <p:cNvSpPr/>
                  <p:nvPr/>
                </p:nvSpPr>
                <p:spPr>
                  <a:xfrm>
                    <a:off x="8406700" y="3318487"/>
                    <a:ext cx="451894" cy="27418"/>
                  </a:xfrm>
                  <a:custGeom>
                    <a:avLst/>
                    <a:gdLst>
                      <a:gd name="connsiteX0" fmla="*/ 122 w 451894"/>
                      <a:gd name="connsiteY0" fmla="*/ 30 h 27418"/>
                      <a:gd name="connsiteX1" fmla="*/ 452016 w 451894"/>
                      <a:gd name="connsiteY1" fmla="*/ 30 h 27418"/>
                      <a:gd name="connsiteX2" fmla="*/ 452016 w 451894"/>
                      <a:gd name="connsiteY2" fmla="*/ 30 h 27418"/>
                      <a:gd name="connsiteX3" fmla="*/ 452016 w 451894"/>
                      <a:gd name="connsiteY3" fmla="*/ 27449 h 27418"/>
                      <a:gd name="connsiteX4" fmla="*/ 452016 w 451894"/>
                      <a:gd name="connsiteY4" fmla="*/ 27449 h 27418"/>
                      <a:gd name="connsiteX5" fmla="*/ 122 w 451894"/>
                      <a:gd name="connsiteY5" fmla="*/ 27449 h 27418"/>
                      <a:gd name="connsiteX6" fmla="*/ 122 w 451894"/>
                      <a:gd name="connsiteY6" fmla="*/ 27449 h 27418"/>
                      <a:gd name="connsiteX7" fmla="*/ 122 w 451894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51894" h="27418">
                        <a:moveTo>
                          <a:pt x="122" y="30"/>
                        </a:moveTo>
                        <a:lnTo>
                          <a:pt x="452016" y="30"/>
                        </a:lnTo>
                        <a:lnTo>
                          <a:pt x="452016" y="30"/>
                        </a:lnTo>
                        <a:lnTo>
                          <a:pt x="452016" y="27449"/>
                        </a:lnTo>
                        <a:lnTo>
                          <a:pt x="452016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48" name="Graphic 307">
                  <a:extLst>
                    <a:ext uri="{FF2B5EF4-FFF2-40B4-BE49-F238E27FC236}">
                      <a16:creationId xmlns:a16="http://schemas.microsoft.com/office/drawing/2014/main" xmlns="" id="{33B4D187-CFDE-C0E8-DB12-07064C7CD09D}"/>
                    </a:ext>
                  </a:extLst>
                </p:cNvPr>
                <p:cNvGrpSpPr/>
                <p:nvPr/>
              </p:nvGrpSpPr>
              <p:grpSpPr>
                <a:xfrm>
                  <a:off x="8406700" y="3501280"/>
                  <a:ext cx="508381" cy="27418"/>
                  <a:chOff x="8406700" y="3501280"/>
                  <a:chExt cx="508381" cy="27418"/>
                </a:xfrm>
              </p:grpSpPr>
              <p:sp>
                <p:nvSpPr>
                  <p:cNvPr id="549" name="Freeform 548">
                    <a:extLst>
                      <a:ext uri="{FF2B5EF4-FFF2-40B4-BE49-F238E27FC236}">
                        <a16:creationId xmlns:a16="http://schemas.microsoft.com/office/drawing/2014/main" xmlns="" id="{2D37A1AB-1DA1-BC51-8255-B8548278240C}"/>
                      </a:ext>
                    </a:extLst>
                  </p:cNvPr>
                  <p:cNvSpPr/>
                  <p:nvPr/>
                </p:nvSpPr>
                <p:spPr>
                  <a:xfrm>
                    <a:off x="8406700" y="3501280"/>
                    <a:ext cx="508381" cy="27418"/>
                  </a:xfrm>
                  <a:custGeom>
                    <a:avLst/>
                    <a:gdLst>
                      <a:gd name="connsiteX0" fmla="*/ 122 w 508381"/>
                      <a:gd name="connsiteY0" fmla="*/ 30 h 27418"/>
                      <a:gd name="connsiteX1" fmla="*/ 508503 w 508381"/>
                      <a:gd name="connsiteY1" fmla="*/ 30 h 27418"/>
                      <a:gd name="connsiteX2" fmla="*/ 508503 w 508381"/>
                      <a:gd name="connsiteY2" fmla="*/ 30 h 27418"/>
                      <a:gd name="connsiteX3" fmla="*/ 508503 w 508381"/>
                      <a:gd name="connsiteY3" fmla="*/ 27449 h 27418"/>
                      <a:gd name="connsiteX4" fmla="*/ 508503 w 508381"/>
                      <a:gd name="connsiteY4" fmla="*/ 27449 h 27418"/>
                      <a:gd name="connsiteX5" fmla="*/ 122 w 508381"/>
                      <a:gd name="connsiteY5" fmla="*/ 27449 h 27418"/>
                      <a:gd name="connsiteX6" fmla="*/ 122 w 508381"/>
                      <a:gd name="connsiteY6" fmla="*/ 27449 h 27418"/>
                      <a:gd name="connsiteX7" fmla="*/ 122 w 508381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8381" h="27418">
                        <a:moveTo>
                          <a:pt x="122" y="30"/>
                        </a:moveTo>
                        <a:lnTo>
                          <a:pt x="508503" y="30"/>
                        </a:lnTo>
                        <a:lnTo>
                          <a:pt x="508503" y="30"/>
                        </a:lnTo>
                        <a:lnTo>
                          <a:pt x="508503" y="27449"/>
                        </a:lnTo>
                        <a:lnTo>
                          <a:pt x="508503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50" name="Freeform 549">
                    <a:extLst>
                      <a:ext uri="{FF2B5EF4-FFF2-40B4-BE49-F238E27FC236}">
                        <a16:creationId xmlns:a16="http://schemas.microsoft.com/office/drawing/2014/main" xmlns="" id="{9C82043E-A4DF-A744-C67D-F06B01DA5FFA}"/>
                      </a:ext>
                    </a:extLst>
                  </p:cNvPr>
                  <p:cNvSpPr/>
                  <p:nvPr/>
                </p:nvSpPr>
                <p:spPr>
                  <a:xfrm>
                    <a:off x="8406700" y="3501280"/>
                    <a:ext cx="508381" cy="27418"/>
                  </a:xfrm>
                  <a:custGeom>
                    <a:avLst/>
                    <a:gdLst>
                      <a:gd name="connsiteX0" fmla="*/ 122 w 508381"/>
                      <a:gd name="connsiteY0" fmla="*/ 30 h 27418"/>
                      <a:gd name="connsiteX1" fmla="*/ 508503 w 508381"/>
                      <a:gd name="connsiteY1" fmla="*/ 30 h 27418"/>
                      <a:gd name="connsiteX2" fmla="*/ 508503 w 508381"/>
                      <a:gd name="connsiteY2" fmla="*/ 30 h 27418"/>
                      <a:gd name="connsiteX3" fmla="*/ 508503 w 508381"/>
                      <a:gd name="connsiteY3" fmla="*/ 27449 h 27418"/>
                      <a:gd name="connsiteX4" fmla="*/ 508503 w 508381"/>
                      <a:gd name="connsiteY4" fmla="*/ 27449 h 27418"/>
                      <a:gd name="connsiteX5" fmla="*/ 122 w 508381"/>
                      <a:gd name="connsiteY5" fmla="*/ 27449 h 27418"/>
                      <a:gd name="connsiteX6" fmla="*/ 122 w 508381"/>
                      <a:gd name="connsiteY6" fmla="*/ 27449 h 27418"/>
                      <a:gd name="connsiteX7" fmla="*/ 122 w 508381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8381" h="27418">
                        <a:moveTo>
                          <a:pt x="122" y="30"/>
                        </a:moveTo>
                        <a:lnTo>
                          <a:pt x="508503" y="30"/>
                        </a:lnTo>
                        <a:lnTo>
                          <a:pt x="508503" y="30"/>
                        </a:lnTo>
                        <a:lnTo>
                          <a:pt x="508503" y="27449"/>
                        </a:lnTo>
                        <a:lnTo>
                          <a:pt x="508503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51" name="Graphic 307">
                  <a:extLst>
                    <a:ext uri="{FF2B5EF4-FFF2-40B4-BE49-F238E27FC236}">
                      <a16:creationId xmlns:a16="http://schemas.microsoft.com/office/drawing/2014/main" xmlns="" id="{5F95BD0E-2436-0F71-FF1A-FE83094B5BAD}"/>
                    </a:ext>
                  </a:extLst>
                </p:cNvPr>
                <p:cNvGrpSpPr/>
                <p:nvPr/>
              </p:nvGrpSpPr>
              <p:grpSpPr>
                <a:xfrm>
                  <a:off x="8406700" y="3684074"/>
                  <a:ext cx="1751090" cy="27418"/>
                  <a:chOff x="8406700" y="3684074"/>
                  <a:chExt cx="1751090" cy="27418"/>
                </a:xfrm>
              </p:grpSpPr>
              <p:sp>
                <p:nvSpPr>
                  <p:cNvPr id="552" name="Freeform 551">
                    <a:extLst>
                      <a:ext uri="{FF2B5EF4-FFF2-40B4-BE49-F238E27FC236}">
                        <a16:creationId xmlns:a16="http://schemas.microsoft.com/office/drawing/2014/main" xmlns="" id="{A4684874-C5D0-9BFF-D646-921D2F5FFCE3}"/>
                      </a:ext>
                    </a:extLst>
                  </p:cNvPr>
                  <p:cNvSpPr/>
                  <p:nvPr/>
                </p:nvSpPr>
                <p:spPr>
                  <a:xfrm>
                    <a:off x="8406700" y="3684074"/>
                    <a:ext cx="1751090" cy="27418"/>
                  </a:xfrm>
                  <a:custGeom>
                    <a:avLst/>
                    <a:gdLst>
                      <a:gd name="connsiteX0" fmla="*/ 122 w 1751090"/>
                      <a:gd name="connsiteY0" fmla="*/ 30 h 27418"/>
                      <a:gd name="connsiteX1" fmla="*/ 1751213 w 1751090"/>
                      <a:gd name="connsiteY1" fmla="*/ 30 h 27418"/>
                      <a:gd name="connsiteX2" fmla="*/ 1751213 w 1751090"/>
                      <a:gd name="connsiteY2" fmla="*/ 30 h 27418"/>
                      <a:gd name="connsiteX3" fmla="*/ 1751213 w 1751090"/>
                      <a:gd name="connsiteY3" fmla="*/ 27449 h 27418"/>
                      <a:gd name="connsiteX4" fmla="*/ 1751213 w 1751090"/>
                      <a:gd name="connsiteY4" fmla="*/ 27449 h 27418"/>
                      <a:gd name="connsiteX5" fmla="*/ 122 w 1751090"/>
                      <a:gd name="connsiteY5" fmla="*/ 27449 h 27418"/>
                      <a:gd name="connsiteX6" fmla="*/ 122 w 1751090"/>
                      <a:gd name="connsiteY6" fmla="*/ 27449 h 27418"/>
                      <a:gd name="connsiteX7" fmla="*/ 122 w 1751090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51090" h="27418">
                        <a:moveTo>
                          <a:pt x="122" y="30"/>
                        </a:moveTo>
                        <a:lnTo>
                          <a:pt x="1751213" y="30"/>
                        </a:lnTo>
                        <a:lnTo>
                          <a:pt x="1751213" y="30"/>
                        </a:lnTo>
                        <a:lnTo>
                          <a:pt x="1751213" y="27449"/>
                        </a:lnTo>
                        <a:lnTo>
                          <a:pt x="1751213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53" name="Freeform 552">
                    <a:extLst>
                      <a:ext uri="{FF2B5EF4-FFF2-40B4-BE49-F238E27FC236}">
                        <a16:creationId xmlns:a16="http://schemas.microsoft.com/office/drawing/2014/main" xmlns="" id="{AEDCD686-AF17-59AC-E63C-3AEDA44AED95}"/>
                      </a:ext>
                    </a:extLst>
                  </p:cNvPr>
                  <p:cNvSpPr/>
                  <p:nvPr/>
                </p:nvSpPr>
                <p:spPr>
                  <a:xfrm>
                    <a:off x="8406700" y="3684074"/>
                    <a:ext cx="1751090" cy="27418"/>
                  </a:xfrm>
                  <a:custGeom>
                    <a:avLst/>
                    <a:gdLst>
                      <a:gd name="connsiteX0" fmla="*/ 122 w 1751090"/>
                      <a:gd name="connsiteY0" fmla="*/ 30 h 27418"/>
                      <a:gd name="connsiteX1" fmla="*/ 1751213 w 1751090"/>
                      <a:gd name="connsiteY1" fmla="*/ 30 h 27418"/>
                      <a:gd name="connsiteX2" fmla="*/ 1751213 w 1751090"/>
                      <a:gd name="connsiteY2" fmla="*/ 30 h 27418"/>
                      <a:gd name="connsiteX3" fmla="*/ 1751213 w 1751090"/>
                      <a:gd name="connsiteY3" fmla="*/ 27449 h 27418"/>
                      <a:gd name="connsiteX4" fmla="*/ 1751213 w 1751090"/>
                      <a:gd name="connsiteY4" fmla="*/ 27449 h 27418"/>
                      <a:gd name="connsiteX5" fmla="*/ 122 w 1751090"/>
                      <a:gd name="connsiteY5" fmla="*/ 27449 h 27418"/>
                      <a:gd name="connsiteX6" fmla="*/ 122 w 1751090"/>
                      <a:gd name="connsiteY6" fmla="*/ 27449 h 27418"/>
                      <a:gd name="connsiteX7" fmla="*/ 122 w 1751090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51090" h="27418">
                        <a:moveTo>
                          <a:pt x="122" y="30"/>
                        </a:moveTo>
                        <a:lnTo>
                          <a:pt x="1751213" y="30"/>
                        </a:lnTo>
                        <a:lnTo>
                          <a:pt x="1751213" y="30"/>
                        </a:lnTo>
                        <a:lnTo>
                          <a:pt x="1751213" y="27449"/>
                        </a:lnTo>
                        <a:lnTo>
                          <a:pt x="1751213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54" name="Graphic 307">
                  <a:extLst>
                    <a:ext uri="{FF2B5EF4-FFF2-40B4-BE49-F238E27FC236}">
                      <a16:creationId xmlns:a16="http://schemas.microsoft.com/office/drawing/2014/main" xmlns="" id="{C1359071-3072-2912-36A8-5CF5D9F74D33}"/>
                    </a:ext>
                  </a:extLst>
                </p:cNvPr>
                <p:cNvGrpSpPr/>
                <p:nvPr/>
              </p:nvGrpSpPr>
              <p:grpSpPr>
                <a:xfrm>
                  <a:off x="8406700" y="3866867"/>
                  <a:ext cx="3219747" cy="27418"/>
                  <a:chOff x="8406700" y="3866867"/>
                  <a:chExt cx="3219747" cy="27418"/>
                </a:xfrm>
              </p:grpSpPr>
              <p:sp>
                <p:nvSpPr>
                  <p:cNvPr id="555" name="Freeform 554">
                    <a:extLst>
                      <a:ext uri="{FF2B5EF4-FFF2-40B4-BE49-F238E27FC236}">
                        <a16:creationId xmlns:a16="http://schemas.microsoft.com/office/drawing/2014/main" xmlns="" id="{3893B67F-7375-587E-4F5A-7D055E1030D1}"/>
                      </a:ext>
                    </a:extLst>
                  </p:cNvPr>
                  <p:cNvSpPr/>
                  <p:nvPr/>
                </p:nvSpPr>
                <p:spPr>
                  <a:xfrm>
                    <a:off x="8406700" y="3866867"/>
                    <a:ext cx="3219747" cy="27418"/>
                  </a:xfrm>
                  <a:custGeom>
                    <a:avLst/>
                    <a:gdLst>
                      <a:gd name="connsiteX0" fmla="*/ 122 w 3219747"/>
                      <a:gd name="connsiteY0" fmla="*/ 30 h 27418"/>
                      <a:gd name="connsiteX1" fmla="*/ 3219870 w 3219747"/>
                      <a:gd name="connsiteY1" fmla="*/ 30 h 27418"/>
                      <a:gd name="connsiteX2" fmla="*/ 3219870 w 3219747"/>
                      <a:gd name="connsiteY2" fmla="*/ 30 h 27418"/>
                      <a:gd name="connsiteX3" fmla="*/ 3219870 w 3219747"/>
                      <a:gd name="connsiteY3" fmla="*/ 27449 h 27418"/>
                      <a:gd name="connsiteX4" fmla="*/ 3219870 w 3219747"/>
                      <a:gd name="connsiteY4" fmla="*/ 27449 h 27418"/>
                      <a:gd name="connsiteX5" fmla="*/ 122 w 3219747"/>
                      <a:gd name="connsiteY5" fmla="*/ 27449 h 27418"/>
                      <a:gd name="connsiteX6" fmla="*/ 122 w 3219747"/>
                      <a:gd name="connsiteY6" fmla="*/ 27449 h 27418"/>
                      <a:gd name="connsiteX7" fmla="*/ 122 w 321974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19747" h="27418">
                        <a:moveTo>
                          <a:pt x="122" y="30"/>
                        </a:moveTo>
                        <a:lnTo>
                          <a:pt x="3219870" y="30"/>
                        </a:lnTo>
                        <a:lnTo>
                          <a:pt x="3219870" y="30"/>
                        </a:lnTo>
                        <a:lnTo>
                          <a:pt x="3219870" y="27449"/>
                        </a:lnTo>
                        <a:lnTo>
                          <a:pt x="3219870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56" name="Freeform 555">
                    <a:extLst>
                      <a:ext uri="{FF2B5EF4-FFF2-40B4-BE49-F238E27FC236}">
                        <a16:creationId xmlns:a16="http://schemas.microsoft.com/office/drawing/2014/main" xmlns="" id="{F009B232-F2AB-F042-A92A-533A7DEDB309}"/>
                      </a:ext>
                    </a:extLst>
                  </p:cNvPr>
                  <p:cNvSpPr/>
                  <p:nvPr/>
                </p:nvSpPr>
                <p:spPr>
                  <a:xfrm>
                    <a:off x="8406700" y="3866867"/>
                    <a:ext cx="3219747" cy="27418"/>
                  </a:xfrm>
                  <a:custGeom>
                    <a:avLst/>
                    <a:gdLst>
                      <a:gd name="connsiteX0" fmla="*/ 122 w 3219747"/>
                      <a:gd name="connsiteY0" fmla="*/ 30 h 27418"/>
                      <a:gd name="connsiteX1" fmla="*/ 3219870 w 3219747"/>
                      <a:gd name="connsiteY1" fmla="*/ 30 h 27418"/>
                      <a:gd name="connsiteX2" fmla="*/ 3219870 w 3219747"/>
                      <a:gd name="connsiteY2" fmla="*/ 30 h 27418"/>
                      <a:gd name="connsiteX3" fmla="*/ 3219870 w 3219747"/>
                      <a:gd name="connsiteY3" fmla="*/ 27449 h 27418"/>
                      <a:gd name="connsiteX4" fmla="*/ 3219870 w 3219747"/>
                      <a:gd name="connsiteY4" fmla="*/ 27449 h 27418"/>
                      <a:gd name="connsiteX5" fmla="*/ 122 w 3219747"/>
                      <a:gd name="connsiteY5" fmla="*/ 27449 h 27418"/>
                      <a:gd name="connsiteX6" fmla="*/ 122 w 3219747"/>
                      <a:gd name="connsiteY6" fmla="*/ 27449 h 27418"/>
                      <a:gd name="connsiteX7" fmla="*/ 122 w 321974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19747" h="27418">
                        <a:moveTo>
                          <a:pt x="122" y="30"/>
                        </a:moveTo>
                        <a:lnTo>
                          <a:pt x="3219870" y="30"/>
                        </a:lnTo>
                        <a:lnTo>
                          <a:pt x="3219870" y="30"/>
                        </a:lnTo>
                        <a:lnTo>
                          <a:pt x="3219870" y="27449"/>
                        </a:lnTo>
                        <a:lnTo>
                          <a:pt x="3219870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57" name="Graphic 307">
                  <a:extLst>
                    <a:ext uri="{FF2B5EF4-FFF2-40B4-BE49-F238E27FC236}">
                      <a16:creationId xmlns:a16="http://schemas.microsoft.com/office/drawing/2014/main" xmlns="" id="{1E29A782-6125-E084-DF1A-9A89EF3E87D5}"/>
                    </a:ext>
                  </a:extLst>
                </p:cNvPr>
                <p:cNvGrpSpPr/>
                <p:nvPr/>
              </p:nvGrpSpPr>
              <p:grpSpPr>
                <a:xfrm>
                  <a:off x="8406700" y="4049660"/>
                  <a:ext cx="1129735" cy="27418"/>
                  <a:chOff x="8406700" y="4049660"/>
                  <a:chExt cx="1129735" cy="27418"/>
                </a:xfrm>
              </p:grpSpPr>
              <p:sp>
                <p:nvSpPr>
                  <p:cNvPr id="558" name="Freeform 557">
                    <a:extLst>
                      <a:ext uri="{FF2B5EF4-FFF2-40B4-BE49-F238E27FC236}">
                        <a16:creationId xmlns:a16="http://schemas.microsoft.com/office/drawing/2014/main" xmlns="" id="{BC8E0F1B-6622-B50E-6999-101E7F82AA1D}"/>
                      </a:ext>
                    </a:extLst>
                  </p:cNvPr>
                  <p:cNvSpPr/>
                  <p:nvPr/>
                </p:nvSpPr>
                <p:spPr>
                  <a:xfrm>
                    <a:off x="8406700" y="4049660"/>
                    <a:ext cx="1129735" cy="27418"/>
                  </a:xfrm>
                  <a:custGeom>
                    <a:avLst/>
                    <a:gdLst>
                      <a:gd name="connsiteX0" fmla="*/ 122 w 1129735"/>
                      <a:gd name="connsiteY0" fmla="*/ 30 h 27418"/>
                      <a:gd name="connsiteX1" fmla="*/ 1129858 w 1129735"/>
                      <a:gd name="connsiteY1" fmla="*/ 30 h 27418"/>
                      <a:gd name="connsiteX2" fmla="*/ 1129858 w 1129735"/>
                      <a:gd name="connsiteY2" fmla="*/ 30 h 27418"/>
                      <a:gd name="connsiteX3" fmla="*/ 1129858 w 1129735"/>
                      <a:gd name="connsiteY3" fmla="*/ 27449 h 27418"/>
                      <a:gd name="connsiteX4" fmla="*/ 1129858 w 1129735"/>
                      <a:gd name="connsiteY4" fmla="*/ 27449 h 27418"/>
                      <a:gd name="connsiteX5" fmla="*/ 122 w 1129735"/>
                      <a:gd name="connsiteY5" fmla="*/ 27449 h 27418"/>
                      <a:gd name="connsiteX6" fmla="*/ 122 w 1129735"/>
                      <a:gd name="connsiteY6" fmla="*/ 27449 h 27418"/>
                      <a:gd name="connsiteX7" fmla="*/ 122 w 1129735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735" h="27418">
                        <a:moveTo>
                          <a:pt x="122" y="30"/>
                        </a:moveTo>
                        <a:lnTo>
                          <a:pt x="1129858" y="30"/>
                        </a:lnTo>
                        <a:lnTo>
                          <a:pt x="1129858" y="30"/>
                        </a:lnTo>
                        <a:lnTo>
                          <a:pt x="1129858" y="27449"/>
                        </a:lnTo>
                        <a:lnTo>
                          <a:pt x="1129858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59" name="Freeform 558">
                    <a:extLst>
                      <a:ext uri="{FF2B5EF4-FFF2-40B4-BE49-F238E27FC236}">
                        <a16:creationId xmlns:a16="http://schemas.microsoft.com/office/drawing/2014/main" xmlns="" id="{BB06C0C7-463A-79E3-C52C-12A0A42A7099}"/>
                      </a:ext>
                    </a:extLst>
                  </p:cNvPr>
                  <p:cNvSpPr/>
                  <p:nvPr/>
                </p:nvSpPr>
                <p:spPr>
                  <a:xfrm>
                    <a:off x="8406700" y="4049660"/>
                    <a:ext cx="1129735" cy="27418"/>
                  </a:xfrm>
                  <a:custGeom>
                    <a:avLst/>
                    <a:gdLst>
                      <a:gd name="connsiteX0" fmla="*/ 122 w 1129735"/>
                      <a:gd name="connsiteY0" fmla="*/ 30 h 27418"/>
                      <a:gd name="connsiteX1" fmla="*/ 1129858 w 1129735"/>
                      <a:gd name="connsiteY1" fmla="*/ 30 h 27418"/>
                      <a:gd name="connsiteX2" fmla="*/ 1129858 w 1129735"/>
                      <a:gd name="connsiteY2" fmla="*/ 30 h 27418"/>
                      <a:gd name="connsiteX3" fmla="*/ 1129858 w 1129735"/>
                      <a:gd name="connsiteY3" fmla="*/ 27449 h 27418"/>
                      <a:gd name="connsiteX4" fmla="*/ 1129858 w 1129735"/>
                      <a:gd name="connsiteY4" fmla="*/ 27449 h 27418"/>
                      <a:gd name="connsiteX5" fmla="*/ 122 w 1129735"/>
                      <a:gd name="connsiteY5" fmla="*/ 27449 h 27418"/>
                      <a:gd name="connsiteX6" fmla="*/ 122 w 1129735"/>
                      <a:gd name="connsiteY6" fmla="*/ 27449 h 27418"/>
                      <a:gd name="connsiteX7" fmla="*/ 122 w 1129735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735" h="27418">
                        <a:moveTo>
                          <a:pt x="122" y="30"/>
                        </a:moveTo>
                        <a:lnTo>
                          <a:pt x="1129858" y="30"/>
                        </a:lnTo>
                        <a:lnTo>
                          <a:pt x="1129858" y="30"/>
                        </a:lnTo>
                        <a:lnTo>
                          <a:pt x="1129858" y="27449"/>
                        </a:lnTo>
                        <a:lnTo>
                          <a:pt x="1129858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60" name="Graphic 307">
                  <a:extLst>
                    <a:ext uri="{FF2B5EF4-FFF2-40B4-BE49-F238E27FC236}">
                      <a16:creationId xmlns:a16="http://schemas.microsoft.com/office/drawing/2014/main" xmlns="" id="{171E5DAF-BA47-4ECC-FCD6-1CC5754A4D1A}"/>
                    </a:ext>
                  </a:extLst>
                </p:cNvPr>
                <p:cNvGrpSpPr/>
                <p:nvPr/>
              </p:nvGrpSpPr>
              <p:grpSpPr>
                <a:xfrm>
                  <a:off x="8406700" y="4232453"/>
                  <a:ext cx="564867" cy="27418"/>
                  <a:chOff x="8406700" y="4232453"/>
                  <a:chExt cx="564867" cy="27418"/>
                </a:xfrm>
              </p:grpSpPr>
              <p:sp>
                <p:nvSpPr>
                  <p:cNvPr id="561" name="Freeform 560">
                    <a:extLst>
                      <a:ext uri="{FF2B5EF4-FFF2-40B4-BE49-F238E27FC236}">
                        <a16:creationId xmlns:a16="http://schemas.microsoft.com/office/drawing/2014/main" xmlns="" id="{0A500EE0-5CD6-22B1-ACDA-5D37A11D83E3}"/>
                      </a:ext>
                    </a:extLst>
                  </p:cNvPr>
                  <p:cNvSpPr/>
                  <p:nvPr/>
                </p:nvSpPr>
                <p:spPr>
                  <a:xfrm>
                    <a:off x="8406700" y="4232453"/>
                    <a:ext cx="564867" cy="27418"/>
                  </a:xfrm>
                  <a:custGeom>
                    <a:avLst/>
                    <a:gdLst>
                      <a:gd name="connsiteX0" fmla="*/ 122 w 564867"/>
                      <a:gd name="connsiteY0" fmla="*/ 30 h 27418"/>
                      <a:gd name="connsiteX1" fmla="*/ 564990 w 564867"/>
                      <a:gd name="connsiteY1" fmla="*/ 30 h 27418"/>
                      <a:gd name="connsiteX2" fmla="*/ 564990 w 564867"/>
                      <a:gd name="connsiteY2" fmla="*/ 30 h 27418"/>
                      <a:gd name="connsiteX3" fmla="*/ 564990 w 564867"/>
                      <a:gd name="connsiteY3" fmla="*/ 27449 h 27418"/>
                      <a:gd name="connsiteX4" fmla="*/ 564990 w 564867"/>
                      <a:gd name="connsiteY4" fmla="*/ 27449 h 27418"/>
                      <a:gd name="connsiteX5" fmla="*/ 122 w 564867"/>
                      <a:gd name="connsiteY5" fmla="*/ 27449 h 27418"/>
                      <a:gd name="connsiteX6" fmla="*/ 122 w 564867"/>
                      <a:gd name="connsiteY6" fmla="*/ 27449 h 27418"/>
                      <a:gd name="connsiteX7" fmla="*/ 122 w 56486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4867" h="27418">
                        <a:moveTo>
                          <a:pt x="122" y="30"/>
                        </a:moveTo>
                        <a:lnTo>
                          <a:pt x="564990" y="30"/>
                        </a:lnTo>
                        <a:lnTo>
                          <a:pt x="564990" y="30"/>
                        </a:lnTo>
                        <a:lnTo>
                          <a:pt x="564990" y="27449"/>
                        </a:lnTo>
                        <a:lnTo>
                          <a:pt x="564990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xmlns="" id="{DB17F4F5-D8CA-12DB-BD41-41F9289F5B08}"/>
                      </a:ext>
                    </a:extLst>
                  </p:cNvPr>
                  <p:cNvSpPr/>
                  <p:nvPr/>
                </p:nvSpPr>
                <p:spPr>
                  <a:xfrm>
                    <a:off x="8406700" y="4232453"/>
                    <a:ext cx="564867" cy="27418"/>
                  </a:xfrm>
                  <a:custGeom>
                    <a:avLst/>
                    <a:gdLst>
                      <a:gd name="connsiteX0" fmla="*/ 122 w 564867"/>
                      <a:gd name="connsiteY0" fmla="*/ 30 h 27418"/>
                      <a:gd name="connsiteX1" fmla="*/ 564990 w 564867"/>
                      <a:gd name="connsiteY1" fmla="*/ 30 h 27418"/>
                      <a:gd name="connsiteX2" fmla="*/ 564990 w 564867"/>
                      <a:gd name="connsiteY2" fmla="*/ 30 h 27418"/>
                      <a:gd name="connsiteX3" fmla="*/ 564990 w 564867"/>
                      <a:gd name="connsiteY3" fmla="*/ 27449 h 27418"/>
                      <a:gd name="connsiteX4" fmla="*/ 564990 w 564867"/>
                      <a:gd name="connsiteY4" fmla="*/ 27449 h 27418"/>
                      <a:gd name="connsiteX5" fmla="*/ 122 w 564867"/>
                      <a:gd name="connsiteY5" fmla="*/ 27449 h 27418"/>
                      <a:gd name="connsiteX6" fmla="*/ 122 w 564867"/>
                      <a:gd name="connsiteY6" fmla="*/ 27449 h 27418"/>
                      <a:gd name="connsiteX7" fmla="*/ 122 w 56486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4867" h="27418">
                        <a:moveTo>
                          <a:pt x="122" y="30"/>
                        </a:moveTo>
                        <a:lnTo>
                          <a:pt x="564990" y="30"/>
                        </a:lnTo>
                        <a:lnTo>
                          <a:pt x="564990" y="30"/>
                        </a:lnTo>
                        <a:lnTo>
                          <a:pt x="564990" y="27449"/>
                        </a:lnTo>
                        <a:lnTo>
                          <a:pt x="564990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63" name="Graphic 307">
                  <a:extLst>
                    <a:ext uri="{FF2B5EF4-FFF2-40B4-BE49-F238E27FC236}">
                      <a16:creationId xmlns:a16="http://schemas.microsoft.com/office/drawing/2014/main" xmlns="" id="{BD7AC1A5-D8E5-2711-AD30-8F9D73852D55}"/>
                    </a:ext>
                  </a:extLst>
                </p:cNvPr>
                <p:cNvGrpSpPr/>
                <p:nvPr/>
              </p:nvGrpSpPr>
              <p:grpSpPr>
                <a:xfrm>
                  <a:off x="8406700" y="4415246"/>
                  <a:ext cx="9525" cy="27418"/>
                  <a:chOff x="8406700" y="4415246"/>
                  <a:chExt cx="9525" cy="27418"/>
                </a:xfrm>
              </p:grpSpPr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xmlns="" id="{341C6B85-D179-21A1-156D-CF587CE5A897}"/>
                      </a:ext>
                    </a:extLst>
                  </p:cNvPr>
                  <p:cNvSpPr/>
                  <p:nvPr/>
                </p:nvSpPr>
                <p:spPr>
                  <a:xfrm>
                    <a:off x="8406700" y="4415246"/>
                    <a:ext cx="9525" cy="27418"/>
                  </a:xfrm>
                  <a:custGeom>
                    <a:avLst/>
                    <a:gdLst>
                      <a:gd name="connsiteX0" fmla="*/ 122 w 9525"/>
                      <a:gd name="connsiteY0" fmla="*/ 30 h 27418"/>
                      <a:gd name="connsiteX1" fmla="*/ 122 w 9525"/>
                      <a:gd name="connsiteY1" fmla="*/ 30 h 27418"/>
                      <a:gd name="connsiteX2" fmla="*/ 122 w 9525"/>
                      <a:gd name="connsiteY2" fmla="*/ 30 h 27418"/>
                      <a:gd name="connsiteX3" fmla="*/ 122 w 9525"/>
                      <a:gd name="connsiteY3" fmla="*/ 27449 h 27418"/>
                      <a:gd name="connsiteX4" fmla="*/ 122 w 9525"/>
                      <a:gd name="connsiteY4" fmla="*/ 27449 h 27418"/>
                      <a:gd name="connsiteX5" fmla="*/ 122 w 9525"/>
                      <a:gd name="connsiteY5" fmla="*/ 27449 h 27418"/>
                      <a:gd name="connsiteX6" fmla="*/ 122 w 9525"/>
                      <a:gd name="connsiteY6" fmla="*/ 27449 h 27418"/>
                      <a:gd name="connsiteX7" fmla="*/ 122 w 9525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274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xmlns="" id="{B89CA076-E2D4-7177-A891-285EC962BA97}"/>
                      </a:ext>
                    </a:extLst>
                  </p:cNvPr>
                  <p:cNvSpPr/>
                  <p:nvPr/>
                </p:nvSpPr>
                <p:spPr>
                  <a:xfrm>
                    <a:off x="8406700" y="4415246"/>
                    <a:ext cx="9525" cy="27418"/>
                  </a:xfrm>
                  <a:custGeom>
                    <a:avLst/>
                    <a:gdLst>
                      <a:gd name="connsiteX0" fmla="*/ 122 w 9525"/>
                      <a:gd name="connsiteY0" fmla="*/ 30 h 27418"/>
                      <a:gd name="connsiteX1" fmla="*/ 122 w 9525"/>
                      <a:gd name="connsiteY1" fmla="*/ 30 h 27418"/>
                      <a:gd name="connsiteX2" fmla="*/ 122 w 9525"/>
                      <a:gd name="connsiteY2" fmla="*/ 30 h 27418"/>
                      <a:gd name="connsiteX3" fmla="*/ 122 w 9525"/>
                      <a:gd name="connsiteY3" fmla="*/ 27449 h 27418"/>
                      <a:gd name="connsiteX4" fmla="*/ 122 w 9525"/>
                      <a:gd name="connsiteY4" fmla="*/ 27449 h 27418"/>
                      <a:gd name="connsiteX5" fmla="*/ 122 w 9525"/>
                      <a:gd name="connsiteY5" fmla="*/ 27449 h 27418"/>
                      <a:gd name="connsiteX6" fmla="*/ 122 w 9525"/>
                      <a:gd name="connsiteY6" fmla="*/ 27449 h 27418"/>
                      <a:gd name="connsiteX7" fmla="*/ 122 w 9525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274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66" name="Graphic 307">
                  <a:extLst>
                    <a:ext uri="{FF2B5EF4-FFF2-40B4-BE49-F238E27FC236}">
                      <a16:creationId xmlns:a16="http://schemas.microsoft.com/office/drawing/2014/main" xmlns="" id="{9E639364-53BC-CEF6-FFC0-EA0918EC9032}"/>
                    </a:ext>
                  </a:extLst>
                </p:cNvPr>
                <p:cNvGrpSpPr/>
                <p:nvPr/>
              </p:nvGrpSpPr>
              <p:grpSpPr>
                <a:xfrm>
                  <a:off x="8406700" y="4598040"/>
                  <a:ext cx="1638117" cy="27418"/>
                  <a:chOff x="8406700" y="4598040"/>
                  <a:chExt cx="1638117" cy="27418"/>
                </a:xfrm>
              </p:grpSpPr>
              <p:sp>
                <p:nvSpPr>
                  <p:cNvPr id="567" name="Freeform 566">
                    <a:extLst>
                      <a:ext uri="{FF2B5EF4-FFF2-40B4-BE49-F238E27FC236}">
                        <a16:creationId xmlns:a16="http://schemas.microsoft.com/office/drawing/2014/main" xmlns="" id="{A56983CC-5389-DBFD-E4D6-5E38C78505D9}"/>
                      </a:ext>
                    </a:extLst>
                  </p:cNvPr>
                  <p:cNvSpPr/>
                  <p:nvPr/>
                </p:nvSpPr>
                <p:spPr>
                  <a:xfrm>
                    <a:off x="8406700" y="4598040"/>
                    <a:ext cx="1638117" cy="27418"/>
                  </a:xfrm>
                  <a:custGeom>
                    <a:avLst/>
                    <a:gdLst>
                      <a:gd name="connsiteX0" fmla="*/ 122 w 1638117"/>
                      <a:gd name="connsiteY0" fmla="*/ 30 h 27418"/>
                      <a:gd name="connsiteX1" fmla="*/ 1638239 w 1638117"/>
                      <a:gd name="connsiteY1" fmla="*/ 30 h 27418"/>
                      <a:gd name="connsiteX2" fmla="*/ 1638239 w 1638117"/>
                      <a:gd name="connsiteY2" fmla="*/ 30 h 27418"/>
                      <a:gd name="connsiteX3" fmla="*/ 1638239 w 1638117"/>
                      <a:gd name="connsiteY3" fmla="*/ 27449 h 27418"/>
                      <a:gd name="connsiteX4" fmla="*/ 1638239 w 1638117"/>
                      <a:gd name="connsiteY4" fmla="*/ 27449 h 27418"/>
                      <a:gd name="connsiteX5" fmla="*/ 122 w 1638117"/>
                      <a:gd name="connsiteY5" fmla="*/ 27449 h 27418"/>
                      <a:gd name="connsiteX6" fmla="*/ 122 w 1638117"/>
                      <a:gd name="connsiteY6" fmla="*/ 27449 h 27418"/>
                      <a:gd name="connsiteX7" fmla="*/ 122 w 163811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38117" h="27418">
                        <a:moveTo>
                          <a:pt x="122" y="30"/>
                        </a:moveTo>
                        <a:lnTo>
                          <a:pt x="1638239" y="30"/>
                        </a:lnTo>
                        <a:lnTo>
                          <a:pt x="1638239" y="30"/>
                        </a:lnTo>
                        <a:lnTo>
                          <a:pt x="1638239" y="27449"/>
                        </a:lnTo>
                        <a:lnTo>
                          <a:pt x="1638239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8" name="Freeform 567">
                    <a:extLst>
                      <a:ext uri="{FF2B5EF4-FFF2-40B4-BE49-F238E27FC236}">
                        <a16:creationId xmlns:a16="http://schemas.microsoft.com/office/drawing/2014/main" xmlns="" id="{64BF2AC9-8C86-F268-EA18-83C0B1C18599}"/>
                      </a:ext>
                    </a:extLst>
                  </p:cNvPr>
                  <p:cNvSpPr/>
                  <p:nvPr/>
                </p:nvSpPr>
                <p:spPr>
                  <a:xfrm>
                    <a:off x="8406700" y="4598040"/>
                    <a:ext cx="1638117" cy="27418"/>
                  </a:xfrm>
                  <a:custGeom>
                    <a:avLst/>
                    <a:gdLst>
                      <a:gd name="connsiteX0" fmla="*/ 122 w 1638117"/>
                      <a:gd name="connsiteY0" fmla="*/ 30 h 27418"/>
                      <a:gd name="connsiteX1" fmla="*/ 1638239 w 1638117"/>
                      <a:gd name="connsiteY1" fmla="*/ 30 h 27418"/>
                      <a:gd name="connsiteX2" fmla="*/ 1638239 w 1638117"/>
                      <a:gd name="connsiteY2" fmla="*/ 30 h 27418"/>
                      <a:gd name="connsiteX3" fmla="*/ 1638239 w 1638117"/>
                      <a:gd name="connsiteY3" fmla="*/ 27449 h 27418"/>
                      <a:gd name="connsiteX4" fmla="*/ 1638239 w 1638117"/>
                      <a:gd name="connsiteY4" fmla="*/ 27449 h 27418"/>
                      <a:gd name="connsiteX5" fmla="*/ 122 w 1638117"/>
                      <a:gd name="connsiteY5" fmla="*/ 27449 h 27418"/>
                      <a:gd name="connsiteX6" fmla="*/ 122 w 1638117"/>
                      <a:gd name="connsiteY6" fmla="*/ 27449 h 27418"/>
                      <a:gd name="connsiteX7" fmla="*/ 122 w 1638117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38117" h="27418">
                        <a:moveTo>
                          <a:pt x="122" y="30"/>
                        </a:moveTo>
                        <a:lnTo>
                          <a:pt x="1638239" y="30"/>
                        </a:lnTo>
                        <a:lnTo>
                          <a:pt x="1638239" y="30"/>
                        </a:lnTo>
                        <a:lnTo>
                          <a:pt x="1638239" y="27449"/>
                        </a:lnTo>
                        <a:lnTo>
                          <a:pt x="1638239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69" name="Graphic 307">
                  <a:extLst>
                    <a:ext uri="{FF2B5EF4-FFF2-40B4-BE49-F238E27FC236}">
                      <a16:creationId xmlns:a16="http://schemas.microsoft.com/office/drawing/2014/main" xmlns="" id="{27B562B4-F890-CB40-CD35-020A9BCBC339}"/>
                    </a:ext>
                  </a:extLst>
                </p:cNvPr>
                <p:cNvGrpSpPr/>
                <p:nvPr/>
              </p:nvGrpSpPr>
              <p:grpSpPr>
                <a:xfrm>
                  <a:off x="8406700" y="4780833"/>
                  <a:ext cx="282433" cy="27418"/>
                  <a:chOff x="8406700" y="4780833"/>
                  <a:chExt cx="282433" cy="27418"/>
                </a:xfrm>
              </p:grpSpPr>
              <p:sp>
                <p:nvSpPr>
                  <p:cNvPr id="570" name="Freeform 569">
                    <a:extLst>
                      <a:ext uri="{FF2B5EF4-FFF2-40B4-BE49-F238E27FC236}">
                        <a16:creationId xmlns:a16="http://schemas.microsoft.com/office/drawing/2014/main" xmlns="" id="{6D8D2B73-7058-9A19-BF05-F14C2D4A3311}"/>
                      </a:ext>
                    </a:extLst>
                  </p:cNvPr>
                  <p:cNvSpPr/>
                  <p:nvPr/>
                </p:nvSpPr>
                <p:spPr>
                  <a:xfrm>
                    <a:off x="8406700" y="4780833"/>
                    <a:ext cx="282433" cy="27418"/>
                  </a:xfrm>
                  <a:custGeom>
                    <a:avLst/>
                    <a:gdLst>
                      <a:gd name="connsiteX0" fmla="*/ 122 w 282433"/>
                      <a:gd name="connsiteY0" fmla="*/ 30 h 27418"/>
                      <a:gd name="connsiteX1" fmla="*/ 282556 w 282433"/>
                      <a:gd name="connsiteY1" fmla="*/ 30 h 27418"/>
                      <a:gd name="connsiteX2" fmla="*/ 282556 w 282433"/>
                      <a:gd name="connsiteY2" fmla="*/ 30 h 27418"/>
                      <a:gd name="connsiteX3" fmla="*/ 282556 w 282433"/>
                      <a:gd name="connsiteY3" fmla="*/ 27449 h 27418"/>
                      <a:gd name="connsiteX4" fmla="*/ 282556 w 282433"/>
                      <a:gd name="connsiteY4" fmla="*/ 27449 h 27418"/>
                      <a:gd name="connsiteX5" fmla="*/ 122 w 282433"/>
                      <a:gd name="connsiteY5" fmla="*/ 27449 h 27418"/>
                      <a:gd name="connsiteX6" fmla="*/ 122 w 282433"/>
                      <a:gd name="connsiteY6" fmla="*/ 27449 h 27418"/>
                      <a:gd name="connsiteX7" fmla="*/ 122 w 282433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2433" h="27418">
                        <a:moveTo>
                          <a:pt x="122" y="30"/>
                        </a:moveTo>
                        <a:lnTo>
                          <a:pt x="282556" y="30"/>
                        </a:lnTo>
                        <a:lnTo>
                          <a:pt x="282556" y="30"/>
                        </a:lnTo>
                        <a:lnTo>
                          <a:pt x="282556" y="27449"/>
                        </a:lnTo>
                        <a:lnTo>
                          <a:pt x="282556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71" name="Freeform 570">
                    <a:extLst>
                      <a:ext uri="{FF2B5EF4-FFF2-40B4-BE49-F238E27FC236}">
                        <a16:creationId xmlns:a16="http://schemas.microsoft.com/office/drawing/2014/main" xmlns="" id="{E55B5E42-07AA-FA06-ECCC-1EAA17B353C6}"/>
                      </a:ext>
                    </a:extLst>
                  </p:cNvPr>
                  <p:cNvSpPr/>
                  <p:nvPr/>
                </p:nvSpPr>
                <p:spPr>
                  <a:xfrm>
                    <a:off x="8406700" y="4780833"/>
                    <a:ext cx="282433" cy="27418"/>
                  </a:xfrm>
                  <a:custGeom>
                    <a:avLst/>
                    <a:gdLst>
                      <a:gd name="connsiteX0" fmla="*/ 122 w 282433"/>
                      <a:gd name="connsiteY0" fmla="*/ 30 h 27418"/>
                      <a:gd name="connsiteX1" fmla="*/ 282556 w 282433"/>
                      <a:gd name="connsiteY1" fmla="*/ 30 h 27418"/>
                      <a:gd name="connsiteX2" fmla="*/ 282556 w 282433"/>
                      <a:gd name="connsiteY2" fmla="*/ 30 h 27418"/>
                      <a:gd name="connsiteX3" fmla="*/ 282556 w 282433"/>
                      <a:gd name="connsiteY3" fmla="*/ 27449 h 27418"/>
                      <a:gd name="connsiteX4" fmla="*/ 282556 w 282433"/>
                      <a:gd name="connsiteY4" fmla="*/ 27449 h 27418"/>
                      <a:gd name="connsiteX5" fmla="*/ 122 w 282433"/>
                      <a:gd name="connsiteY5" fmla="*/ 27449 h 27418"/>
                      <a:gd name="connsiteX6" fmla="*/ 122 w 282433"/>
                      <a:gd name="connsiteY6" fmla="*/ 27449 h 27418"/>
                      <a:gd name="connsiteX7" fmla="*/ 122 w 282433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2433" h="27418">
                        <a:moveTo>
                          <a:pt x="122" y="30"/>
                        </a:moveTo>
                        <a:lnTo>
                          <a:pt x="282556" y="30"/>
                        </a:lnTo>
                        <a:lnTo>
                          <a:pt x="282556" y="30"/>
                        </a:lnTo>
                        <a:lnTo>
                          <a:pt x="282556" y="27449"/>
                        </a:lnTo>
                        <a:lnTo>
                          <a:pt x="282556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72" name="Graphic 307">
                  <a:extLst>
                    <a:ext uri="{FF2B5EF4-FFF2-40B4-BE49-F238E27FC236}">
                      <a16:creationId xmlns:a16="http://schemas.microsoft.com/office/drawing/2014/main" xmlns="" id="{C1E9076C-7991-F6B3-D0DE-B5C2D100783B}"/>
                    </a:ext>
                  </a:extLst>
                </p:cNvPr>
                <p:cNvGrpSpPr/>
                <p:nvPr/>
              </p:nvGrpSpPr>
              <p:grpSpPr>
                <a:xfrm>
                  <a:off x="8406700" y="4963626"/>
                  <a:ext cx="9525" cy="27418"/>
                  <a:chOff x="8406700" y="4963626"/>
                  <a:chExt cx="9525" cy="27418"/>
                </a:xfrm>
              </p:grpSpPr>
              <p:sp>
                <p:nvSpPr>
                  <p:cNvPr id="573" name="Freeform 572">
                    <a:extLst>
                      <a:ext uri="{FF2B5EF4-FFF2-40B4-BE49-F238E27FC236}">
                        <a16:creationId xmlns:a16="http://schemas.microsoft.com/office/drawing/2014/main" xmlns="" id="{684CC547-A233-0890-6381-0909EA021C14}"/>
                      </a:ext>
                    </a:extLst>
                  </p:cNvPr>
                  <p:cNvSpPr/>
                  <p:nvPr/>
                </p:nvSpPr>
                <p:spPr>
                  <a:xfrm>
                    <a:off x="8406700" y="4963626"/>
                    <a:ext cx="9525" cy="27418"/>
                  </a:xfrm>
                  <a:custGeom>
                    <a:avLst/>
                    <a:gdLst>
                      <a:gd name="connsiteX0" fmla="*/ 122 w 9525"/>
                      <a:gd name="connsiteY0" fmla="*/ 30 h 27418"/>
                      <a:gd name="connsiteX1" fmla="*/ 122 w 9525"/>
                      <a:gd name="connsiteY1" fmla="*/ 30 h 27418"/>
                      <a:gd name="connsiteX2" fmla="*/ 122 w 9525"/>
                      <a:gd name="connsiteY2" fmla="*/ 30 h 27418"/>
                      <a:gd name="connsiteX3" fmla="*/ 122 w 9525"/>
                      <a:gd name="connsiteY3" fmla="*/ 27449 h 27418"/>
                      <a:gd name="connsiteX4" fmla="*/ 122 w 9525"/>
                      <a:gd name="connsiteY4" fmla="*/ 27449 h 27418"/>
                      <a:gd name="connsiteX5" fmla="*/ 122 w 9525"/>
                      <a:gd name="connsiteY5" fmla="*/ 27449 h 27418"/>
                      <a:gd name="connsiteX6" fmla="*/ 122 w 9525"/>
                      <a:gd name="connsiteY6" fmla="*/ 27449 h 27418"/>
                      <a:gd name="connsiteX7" fmla="*/ 122 w 9525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274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74" name="Freeform 573">
                    <a:extLst>
                      <a:ext uri="{FF2B5EF4-FFF2-40B4-BE49-F238E27FC236}">
                        <a16:creationId xmlns:a16="http://schemas.microsoft.com/office/drawing/2014/main" xmlns="" id="{9FF4B484-0D83-7523-BBEA-B879CBA530AB}"/>
                      </a:ext>
                    </a:extLst>
                  </p:cNvPr>
                  <p:cNvSpPr/>
                  <p:nvPr/>
                </p:nvSpPr>
                <p:spPr>
                  <a:xfrm>
                    <a:off x="8406700" y="4963626"/>
                    <a:ext cx="9525" cy="27418"/>
                  </a:xfrm>
                  <a:custGeom>
                    <a:avLst/>
                    <a:gdLst>
                      <a:gd name="connsiteX0" fmla="*/ 122 w 9525"/>
                      <a:gd name="connsiteY0" fmla="*/ 30 h 27418"/>
                      <a:gd name="connsiteX1" fmla="*/ 122 w 9525"/>
                      <a:gd name="connsiteY1" fmla="*/ 30 h 27418"/>
                      <a:gd name="connsiteX2" fmla="*/ 122 w 9525"/>
                      <a:gd name="connsiteY2" fmla="*/ 30 h 27418"/>
                      <a:gd name="connsiteX3" fmla="*/ 122 w 9525"/>
                      <a:gd name="connsiteY3" fmla="*/ 27449 h 27418"/>
                      <a:gd name="connsiteX4" fmla="*/ 122 w 9525"/>
                      <a:gd name="connsiteY4" fmla="*/ 27449 h 27418"/>
                      <a:gd name="connsiteX5" fmla="*/ 122 w 9525"/>
                      <a:gd name="connsiteY5" fmla="*/ 27449 h 27418"/>
                      <a:gd name="connsiteX6" fmla="*/ 122 w 9525"/>
                      <a:gd name="connsiteY6" fmla="*/ 27449 h 27418"/>
                      <a:gd name="connsiteX7" fmla="*/ 122 w 9525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274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75" name="Graphic 307">
                  <a:extLst>
                    <a:ext uri="{FF2B5EF4-FFF2-40B4-BE49-F238E27FC236}">
                      <a16:creationId xmlns:a16="http://schemas.microsoft.com/office/drawing/2014/main" xmlns="" id="{EF45A06E-8D01-3CD9-3A3A-C2A8C08F4A0B}"/>
                    </a:ext>
                  </a:extLst>
                </p:cNvPr>
                <p:cNvGrpSpPr/>
                <p:nvPr/>
              </p:nvGrpSpPr>
              <p:grpSpPr>
                <a:xfrm>
                  <a:off x="8406700" y="5146419"/>
                  <a:ext cx="112973" cy="27418"/>
                  <a:chOff x="8406700" y="5146419"/>
                  <a:chExt cx="112973" cy="27418"/>
                </a:xfrm>
              </p:grpSpPr>
              <p:sp>
                <p:nvSpPr>
                  <p:cNvPr id="576" name="Freeform 575">
                    <a:extLst>
                      <a:ext uri="{FF2B5EF4-FFF2-40B4-BE49-F238E27FC236}">
                        <a16:creationId xmlns:a16="http://schemas.microsoft.com/office/drawing/2014/main" xmlns="" id="{6134A8CF-A544-6A08-A1A5-2DFDEEE713AC}"/>
                      </a:ext>
                    </a:extLst>
                  </p:cNvPr>
                  <p:cNvSpPr/>
                  <p:nvPr/>
                </p:nvSpPr>
                <p:spPr>
                  <a:xfrm>
                    <a:off x="8406700" y="5146419"/>
                    <a:ext cx="112973" cy="27418"/>
                  </a:xfrm>
                  <a:custGeom>
                    <a:avLst/>
                    <a:gdLst>
                      <a:gd name="connsiteX0" fmla="*/ 122 w 112973"/>
                      <a:gd name="connsiteY0" fmla="*/ 30 h 27418"/>
                      <a:gd name="connsiteX1" fmla="*/ 113096 w 112973"/>
                      <a:gd name="connsiteY1" fmla="*/ 30 h 27418"/>
                      <a:gd name="connsiteX2" fmla="*/ 113096 w 112973"/>
                      <a:gd name="connsiteY2" fmla="*/ 30 h 27418"/>
                      <a:gd name="connsiteX3" fmla="*/ 113096 w 112973"/>
                      <a:gd name="connsiteY3" fmla="*/ 27449 h 27418"/>
                      <a:gd name="connsiteX4" fmla="*/ 113096 w 112973"/>
                      <a:gd name="connsiteY4" fmla="*/ 27449 h 27418"/>
                      <a:gd name="connsiteX5" fmla="*/ 122 w 112973"/>
                      <a:gd name="connsiteY5" fmla="*/ 27449 h 27418"/>
                      <a:gd name="connsiteX6" fmla="*/ 122 w 112973"/>
                      <a:gd name="connsiteY6" fmla="*/ 27449 h 27418"/>
                      <a:gd name="connsiteX7" fmla="*/ 122 w 112973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73" h="27418">
                        <a:moveTo>
                          <a:pt x="122" y="30"/>
                        </a:moveTo>
                        <a:lnTo>
                          <a:pt x="113096" y="30"/>
                        </a:lnTo>
                        <a:lnTo>
                          <a:pt x="113096" y="30"/>
                        </a:lnTo>
                        <a:lnTo>
                          <a:pt x="113096" y="27449"/>
                        </a:lnTo>
                        <a:lnTo>
                          <a:pt x="113096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77" name="Freeform 576">
                    <a:extLst>
                      <a:ext uri="{FF2B5EF4-FFF2-40B4-BE49-F238E27FC236}">
                        <a16:creationId xmlns:a16="http://schemas.microsoft.com/office/drawing/2014/main" xmlns="" id="{33C8A0FD-1C39-4073-4307-2AD60FBD9D3F}"/>
                      </a:ext>
                    </a:extLst>
                  </p:cNvPr>
                  <p:cNvSpPr/>
                  <p:nvPr/>
                </p:nvSpPr>
                <p:spPr>
                  <a:xfrm>
                    <a:off x="8406700" y="5146419"/>
                    <a:ext cx="112973" cy="27418"/>
                  </a:xfrm>
                  <a:custGeom>
                    <a:avLst/>
                    <a:gdLst>
                      <a:gd name="connsiteX0" fmla="*/ 122 w 112973"/>
                      <a:gd name="connsiteY0" fmla="*/ 30 h 27418"/>
                      <a:gd name="connsiteX1" fmla="*/ 113096 w 112973"/>
                      <a:gd name="connsiteY1" fmla="*/ 30 h 27418"/>
                      <a:gd name="connsiteX2" fmla="*/ 113096 w 112973"/>
                      <a:gd name="connsiteY2" fmla="*/ 30 h 27418"/>
                      <a:gd name="connsiteX3" fmla="*/ 113096 w 112973"/>
                      <a:gd name="connsiteY3" fmla="*/ 27449 h 27418"/>
                      <a:gd name="connsiteX4" fmla="*/ 113096 w 112973"/>
                      <a:gd name="connsiteY4" fmla="*/ 27449 h 27418"/>
                      <a:gd name="connsiteX5" fmla="*/ 122 w 112973"/>
                      <a:gd name="connsiteY5" fmla="*/ 27449 h 27418"/>
                      <a:gd name="connsiteX6" fmla="*/ 122 w 112973"/>
                      <a:gd name="connsiteY6" fmla="*/ 27449 h 27418"/>
                      <a:gd name="connsiteX7" fmla="*/ 122 w 112973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73" h="27418">
                        <a:moveTo>
                          <a:pt x="122" y="30"/>
                        </a:moveTo>
                        <a:lnTo>
                          <a:pt x="113096" y="30"/>
                        </a:lnTo>
                        <a:lnTo>
                          <a:pt x="113096" y="30"/>
                        </a:lnTo>
                        <a:lnTo>
                          <a:pt x="113096" y="27449"/>
                        </a:lnTo>
                        <a:lnTo>
                          <a:pt x="113096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78" name="Graphic 307">
                  <a:extLst>
                    <a:ext uri="{FF2B5EF4-FFF2-40B4-BE49-F238E27FC236}">
                      <a16:creationId xmlns:a16="http://schemas.microsoft.com/office/drawing/2014/main" xmlns="" id="{0486C364-91DA-69E1-B66F-202A8E3E8284}"/>
                    </a:ext>
                  </a:extLst>
                </p:cNvPr>
                <p:cNvGrpSpPr/>
                <p:nvPr/>
              </p:nvGrpSpPr>
              <p:grpSpPr>
                <a:xfrm>
                  <a:off x="8406700" y="5329212"/>
                  <a:ext cx="169460" cy="27418"/>
                  <a:chOff x="8406700" y="5329212"/>
                  <a:chExt cx="169460" cy="27418"/>
                </a:xfrm>
              </p:grpSpPr>
              <p:sp>
                <p:nvSpPr>
                  <p:cNvPr id="579" name="Freeform 578">
                    <a:extLst>
                      <a:ext uri="{FF2B5EF4-FFF2-40B4-BE49-F238E27FC236}">
                        <a16:creationId xmlns:a16="http://schemas.microsoft.com/office/drawing/2014/main" xmlns="" id="{83FD6C3A-75E3-C11F-889E-B98674EDBB97}"/>
                      </a:ext>
                    </a:extLst>
                  </p:cNvPr>
                  <p:cNvSpPr/>
                  <p:nvPr/>
                </p:nvSpPr>
                <p:spPr>
                  <a:xfrm>
                    <a:off x="8406700" y="5329212"/>
                    <a:ext cx="169460" cy="27418"/>
                  </a:xfrm>
                  <a:custGeom>
                    <a:avLst/>
                    <a:gdLst>
                      <a:gd name="connsiteX0" fmla="*/ 122 w 169460"/>
                      <a:gd name="connsiteY0" fmla="*/ 30 h 27418"/>
                      <a:gd name="connsiteX1" fmla="*/ 169582 w 169460"/>
                      <a:gd name="connsiteY1" fmla="*/ 30 h 27418"/>
                      <a:gd name="connsiteX2" fmla="*/ 169582 w 169460"/>
                      <a:gd name="connsiteY2" fmla="*/ 30 h 27418"/>
                      <a:gd name="connsiteX3" fmla="*/ 169582 w 169460"/>
                      <a:gd name="connsiteY3" fmla="*/ 27449 h 27418"/>
                      <a:gd name="connsiteX4" fmla="*/ 169582 w 169460"/>
                      <a:gd name="connsiteY4" fmla="*/ 27449 h 27418"/>
                      <a:gd name="connsiteX5" fmla="*/ 122 w 169460"/>
                      <a:gd name="connsiteY5" fmla="*/ 27449 h 27418"/>
                      <a:gd name="connsiteX6" fmla="*/ 122 w 169460"/>
                      <a:gd name="connsiteY6" fmla="*/ 27449 h 27418"/>
                      <a:gd name="connsiteX7" fmla="*/ 122 w 169460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9460" h="27418">
                        <a:moveTo>
                          <a:pt x="122" y="30"/>
                        </a:moveTo>
                        <a:lnTo>
                          <a:pt x="169582" y="30"/>
                        </a:lnTo>
                        <a:lnTo>
                          <a:pt x="169582" y="30"/>
                        </a:lnTo>
                        <a:lnTo>
                          <a:pt x="169582" y="27449"/>
                        </a:lnTo>
                        <a:lnTo>
                          <a:pt x="16958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80" name="Freeform 579">
                    <a:extLst>
                      <a:ext uri="{FF2B5EF4-FFF2-40B4-BE49-F238E27FC236}">
                        <a16:creationId xmlns:a16="http://schemas.microsoft.com/office/drawing/2014/main" xmlns="" id="{1F4FE2E3-04E8-C08E-D9DB-31390FC2C422}"/>
                      </a:ext>
                    </a:extLst>
                  </p:cNvPr>
                  <p:cNvSpPr/>
                  <p:nvPr/>
                </p:nvSpPr>
                <p:spPr>
                  <a:xfrm>
                    <a:off x="8406700" y="5329212"/>
                    <a:ext cx="169460" cy="27418"/>
                  </a:xfrm>
                  <a:custGeom>
                    <a:avLst/>
                    <a:gdLst>
                      <a:gd name="connsiteX0" fmla="*/ 122 w 169460"/>
                      <a:gd name="connsiteY0" fmla="*/ 30 h 27418"/>
                      <a:gd name="connsiteX1" fmla="*/ 169582 w 169460"/>
                      <a:gd name="connsiteY1" fmla="*/ 30 h 27418"/>
                      <a:gd name="connsiteX2" fmla="*/ 169582 w 169460"/>
                      <a:gd name="connsiteY2" fmla="*/ 30 h 27418"/>
                      <a:gd name="connsiteX3" fmla="*/ 169582 w 169460"/>
                      <a:gd name="connsiteY3" fmla="*/ 27449 h 27418"/>
                      <a:gd name="connsiteX4" fmla="*/ 169582 w 169460"/>
                      <a:gd name="connsiteY4" fmla="*/ 27449 h 27418"/>
                      <a:gd name="connsiteX5" fmla="*/ 122 w 169460"/>
                      <a:gd name="connsiteY5" fmla="*/ 27449 h 27418"/>
                      <a:gd name="connsiteX6" fmla="*/ 122 w 169460"/>
                      <a:gd name="connsiteY6" fmla="*/ 27449 h 27418"/>
                      <a:gd name="connsiteX7" fmla="*/ 122 w 169460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9460" h="27418">
                        <a:moveTo>
                          <a:pt x="122" y="30"/>
                        </a:moveTo>
                        <a:lnTo>
                          <a:pt x="169582" y="30"/>
                        </a:lnTo>
                        <a:lnTo>
                          <a:pt x="169582" y="30"/>
                        </a:lnTo>
                        <a:lnTo>
                          <a:pt x="169582" y="27449"/>
                        </a:lnTo>
                        <a:lnTo>
                          <a:pt x="169582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81" name="Graphic 307">
                  <a:extLst>
                    <a:ext uri="{FF2B5EF4-FFF2-40B4-BE49-F238E27FC236}">
                      <a16:creationId xmlns:a16="http://schemas.microsoft.com/office/drawing/2014/main" xmlns="" id="{C4B041BB-DC83-E836-DF98-4AF4527F2049}"/>
                    </a:ext>
                  </a:extLst>
                </p:cNvPr>
                <p:cNvGrpSpPr/>
                <p:nvPr/>
              </p:nvGrpSpPr>
              <p:grpSpPr>
                <a:xfrm>
                  <a:off x="8406700" y="5512006"/>
                  <a:ext cx="338920" cy="27418"/>
                  <a:chOff x="8406700" y="5512006"/>
                  <a:chExt cx="338920" cy="27418"/>
                </a:xfrm>
              </p:grpSpPr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xmlns="" id="{C3E2C6EB-7BCB-A878-9E94-23B80BDF9AA1}"/>
                      </a:ext>
                    </a:extLst>
                  </p:cNvPr>
                  <p:cNvSpPr/>
                  <p:nvPr/>
                </p:nvSpPr>
                <p:spPr>
                  <a:xfrm>
                    <a:off x="8406700" y="5512006"/>
                    <a:ext cx="338920" cy="27418"/>
                  </a:xfrm>
                  <a:custGeom>
                    <a:avLst/>
                    <a:gdLst>
                      <a:gd name="connsiteX0" fmla="*/ 122 w 338920"/>
                      <a:gd name="connsiteY0" fmla="*/ 30 h 27418"/>
                      <a:gd name="connsiteX1" fmla="*/ 339043 w 338920"/>
                      <a:gd name="connsiteY1" fmla="*/ 30 h 27418"/>
                      <a:gd name="connsiteX2" fmla="*/ 339043 w 338920"/>
                      <a:gd name="connsiteY2" fmla="*/ 30 h 27418"/>
                      <a:gd name="connsiteX3" fmla="*/ 339043 w 338920"/>
                      <a:gd name="connsiteY3" fmla="*/ 27449 h 27418"/>
                      <a:gd name="connsiteX4" fmla="*/ 339043 w 338920"/>
                      <a:gd name="connsiteY4" fmla="*/ 27449 h 27418"/>
                      <a:gd name="connsiteX5" fmla="*/ 122 w 338920"/>
                      <a:gd name="connsiteY5" fmla="*/ 27449 h 27418"/>
                      <a:gd name="connsiteX6" fmla="*/ 122 w 338920"/>
                      <a:gd name="connsiteY6" fmla="*/ 27449 h 27418"/>
                      <a:gd name="connsiteX7" fmla="*/ 122 w 338920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8920" h="27418">
                        <a:moveTo>
                          <a:pt x="122" y="30"/>
                        </a:moveTo>
                        <a:lnTo>
                          <a:pt x="339043" y="30"/>
                        </a:lnTo>
                        <a:lnTo>
                          <a:pt x="339043" y="30"/>
                        </a:lnTo>
                        <a:lnTo>
                          <a:pt x="339043" y="27449"/>
                        </a:lnTo>
                        <a:lnTo>
                          <a:pt x="339043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xmlns="" id="{46C3C2C5-866B-9D91-E101-CB3A2B261847}"/>
                      </a:ext>
                    </a:extLst>
                  </p:cNvPr>
                  <p:cNvSpPr/>
                  <p:nvPr/>
                </p:nvSpPr>
                <p:spPr>
                  <a:xfrm>
                    <a:off x="8406700" y="5512006"/>
                    <a:ext cx="338920" cy="27418"/>
                  </a:xfrm>
                  <a:custGeom>
                    <a:avLst/>
                    <a:gdLst>
                      <a:gd name="connsiteX0" fmla="*/ 122 w 338920"/>
                      <a:gd name="connsiteY0" fmla="*/ 30 h 27418"/>
                      <a:gd name="connsiteX1" fmla="*/ 339043 w 338920"/>
                      <a:gd name="connsiteY1" fmla="*/ 30 h 27418"/>
                      <a:gd name="connsiteX2" fmla="*/ 339043 w 338920"/>
                      <a:gd name="connsiteY2" fmla="*/ 30 h 27418"/>
                      <a:gd name="connsiteX3" fmla="*/ 339043 w 338920"/>
                      <a:gd name="connsiteY3" fmla="*/ 27449 h 27418"/>
                      <a:gd name="connsiteX4" fmla="*/ 339043 w 338920"/>
                      <a:gd name="connsiteY4" fmla="*/ 27449 h 27418"/>
                      <a:gd name="connsiteX5" fmla="*/ 122 w 338920"/>
                      <a:gd name="connsiteY5" fmla="*/ 27449 h 27418"/>
                      <a:gd name="connsiteX6" fmla="*/ 122 w 338920"/>
                      <a:gd name="connsiteY6" fmla="*/ 27449 h 27418"/>
                      <a:gd name="connsiteX7" fmla="*/ 122 w 338920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8920" h="27418">
                        <a:moveTo>
                          <a:pt x="122" y="30"/>
                        </a:moveTo>
                        <a:lnTo>
                          <a:pt x="339043" y="30"/>
                        </a:lnTo>
                        <a:lnTo>
                          <a:pt x="339043" y="30"/>
                        </a:lnTo>
                        <a:lnTo>
                          <a:pt x="339043" y="27449"/>
                        </a:lnTo>
                        <a:lnTo>
                          <a:pt x="339043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84" name="Graphic 307">
                  <a:extLst>
                    <a:ext uri="{FF2B5EF4-FFF2-40B4-BE49-F238E27FC236}">
                      <a16:creationId xmlns:a16="http://schemas.microsoft.com/office/drawing/2014/main" xmlns="" id="{96026616-EFA9-92F2-F5E9-135AB452F321}"/>
                    </a:ext>
                  </a:extLst>
                </p:cNvPr>
                <p:cNvGrpSpPr/>
                <p:nvPr/>
              </p:nvGrpSpPr>
              <p:grpSpPr>
                <a:xfrm>
                  <a:off x="8406700" y="5694799"/>
                  <a:ext cx="734328" cy="27418"/>
                  <a:chOff x="8406700" y="5694799"/>
                  <a:chExt cx="734328" cy="27418"/>
                </a:xfrm>
              </p:grpSpPr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xmlns="" id="{34006592-BF38-A7D6-677C-528A9E375803}"/>
                      </a:ext>
                    </a:extLst>
                  </p:cNvPr>
                  <p:cNvSpPr/>
                  <p:nvPr/>
                </p:nvSpPr>
                <p:spPr>
                  <a:xfrm>
                    <a:off x="8406700" y="5694799"/>
                    <a:ext cx="734328" cy="27418"/>
                  </a:xfrm>
                  <a:custGeom>
                    <a:avLst/>
                    <a:gdLst>
                      <a:gd name="connsiteX0" fmla="*/ 122 w 734328"/>
                      <a:gd name="connsiteY0" fmla="*/ 30 h 27418"/>
                      <a:gd name="connsiteX1" fmla="*/ 734450 w 734328"/>
                      <a:gd name="connsiteY1" fmla="*/ 30 h 27418"/>
                      <a:gd name="connsiteX2" fmla="*/ 734450 w 734328"/>
                      <a:gd name="connsiteY2" fmla="*/ 30 h 27418"/>
                      <a:gd name="connsiteX3" fmla="*/ 734450 w 734328"/>
                      <a:gd name="connsiteY3" fmla="*/ 27449 h 27418"/>
                      <a:gd name="connsiteX4" fmla="*/ 734450 w 734328"/>
                      <a:gd name="connsiteY4" fmla="*/ 27449 h 27418"/>
                      <a:gd name="connsiteX5" fmla="*/ 122 w 734328"/>
                      <a:gd name="connsiteY5" fmla="*/ 27449 h 27418"/>
                      <a:gd name="connsiteX6" fmla="*/ 122 w 734328"/>
                      <a:gd name="connsiteY6" fmla="*/ 27449 h 27418"/>
                      <a:gd name="connsiteX7" fmla="*/ 122 w 734328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4328" h="27418">
                        <a:moveTo>
                          <a:pt x="122" y="30"/>
                        </a:moveTo>
                        <a:lnTo>
                          <a:pt x="734450" y="30"/>
                        </a:lnTo>
                        <a:lnTo>
                          <a:pt x="734450" y="30"/>
                        </a:lnTo>
                        <a:lnTo>
                          <a:pt x="734450" y="27449"/>
                        </a:lnTo>
                        <a:lnTo>
                          <a:pt x="734450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86" name="Freeform 585">
                    <a:extLst>
                      <a:ext uri="{FF2B5EF4-FFF2-40B4-BE49-F238E27FC236}">
                        <a16:creationId xmlns:a16="http://schemas.microsoft.com/office/drawing/2014/main" xmlns="" id="{217EF876-49D5-5D3F-88A9-434E091700E5}"/>
                      </a:ext>
                    </a:extLst>
                  </p:cNvPr>
                  <p:cNvSpPr/>
                  <p:nvPr/>
                </p:nvSpPr>
                <p:spPr>
                  <a:xfrm>
                    <a:off x="8406700" y="5694799"/>
                    <a:ext cx="734328" cy="27418"/>
                  </a:xfrm>
                  <a:custGeom>
                    <a:avLst/>
                    <a:gdLst>
                      <a:gd name="connsiteX0" fmla="*/ 122 w 734328"/>
                      <a:gd name="connsiteY0" fmla="*/ 30 h 27418"/>
                      <a:gd name="connsiteX1" fmla="*/ 734450 w 734328"/>
                      <a:gd name="connsiteY1" fmla="*/ 30 h 27418"/>
                      <a:gd name="connsiteX2" fmla="*/ 734450 w 734328"/>
                      <a:gd name="connsiteY2" fmla="*/ 30 h 27418"/>
                      <a:gd name="connsiteX3" fmla="*/ 734450 w 734328"/>
                      <a:gd name="connsiteY3" fmla="*/ 27449 h 27418"/>
                      <a:gd name="connsiteX4" fmla="*/ 734450 w 734328"/>
                      <a:gd name="connsiteY4" fmla="*/ 27449 h 27418"/>
                      <a:gd name="connsiteX5" fmla="*/ 122 w 734328"/>
                      <a:gd name="connsiteY5" fmla="*/ 27449 h 27418"/>
                      <a:gd name="connsiteX6" fmla="*/ 122 w 734328"/>
                      <a:gd name="connsiteY6" fmla="*/ 27449 h 27418"/>
                      <a:gd name="connsiteX7" fmla="*/ 122 w 734328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4328" h="27418">
                        <a:moveTo>
                          <a:pt x="122" y="30"/>
                        </a:moveTo>
                        <a:lnTo>
                          <a:pt x="734450" y="30"/>
                        </a:lnTo>
                        <a:lnTo>
                          <a:pt x="734450" y="30"/>
                        </a:lnTo>
                        <a:lnTo>
                          <a:pt x="734450" y="27449"/>
                        </a:lnTo>
                        <a:lnTo>
                          <a:pt x="734450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87" name="Graphic 307">
                  <a:extLst>
                    <a:ext uri="{FF2B5EF4-FFF2-40B4-BE49-F238E27FC236}">
                      <a16:creationId xmlns:a16="http://schemas.microsoft.com/office/drawing/2014/main" xmlns="" id="{DF33B986-2E7B-B14C-92AE-BFED0D2953F6}"/>
                    </a:ext>
                  </a:extLst>
                </p:cNvPr>
                <p:cNvGrpSpPr/>
                <p:nvPr/>
              </p:nvGrpSpPr>
              <p:grpSpPr>
                <a:xfrm>
                  <a:off x="8406700" y="5877592"/>
                  <a:ext cx="2315958" cy="27418"/>
                  <a:chOff x="8406700" y="5877592"/>
                  <a:chExt cx="2315958" cy="27418"/>
                </a:xfrm>
              </p:grpSpPr>
              <p:sp>
                <p:nvSpPr>
                  <p:cNvPr id="588" name="Freeform 587">
                    <a:extLst>
                      <a:ext uri="{FF2B5EF4-FFF2-40B4-BE49-F238E27FC236}">
                        <a16:creationId xmlns:a16="http://schemas.microsoft.com/office/drawing/2014/main" xmlns="" id="{D1DBD53E-DF61-1E0D-8FF9-F3F268D460EA}"/>
                      </a:ext>
                    </a:extLst>
                  </p:cNvPr>
                  <p:cNvSpPr/>
                  <p:nvPr/>
                </p:nvSpPr>
                <p:spPr>
                  <a:xfrm>
                    <a:off x="8406700" y="5877592"/>
                    <a:ext cx="2315958" cy="27418"/>
                  </a:xfrm>
                  <a:custGeom>
                    <a:avLst/>
                    <a:gdLst>
                      <a:gd name="connsiteX0" fmla="*/ 122 w 2315958"/>
                      <a:gd name="connsiteY0" fmla="*/ 30 h 27418"/>
                      <a:gd name="connsiteX1" fmla="*/ 2316081 w 2315958"/>
                      <a:gd name="connsiteY1" fmla="*/ 30 h 27418"/>
                      <a:gd name="connsiteX2" fmla="*/ 2316081 w 2315958"/>
                      <a:gd name="connsiteY2" fmla="*/ 30 h 27418"/>
                      <a:gd name="connsiteX3" fmla="*/ 2316081 w 2315958"/>
                      <a:gd name="connsiteY3" fmla="*/ 27449 h 27418"/>
                      <a:gd name="connsiteX4" fmla="*/ 2316081 w 2315958"/>
                      <a:gd name="connsiteY4" fmla="*/ 27449 h 27418"/>
                      <a:gd name="connsiteX5" fmla="*/ 122 w 2315958"/>
                      <a:gd name="connsiteY5" fmla="*/ 27449 h 27418"/>
                      <a:gd name="connsiteX6" fmla="*/ 122 w 2315958"/>
                      <a:gd name="connsiteY6" fmla="*/ 27449 h 27418"/>
                      <a:gd name="connsiteX7" fmla="*/ 122 w 2315958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15958" h="27418">
                        <a:moveTo>
                          <a:pt x="122" y="30"/>
                        </a:moveTo>
                        <a:lnTo>
                          <a:pt x="2316081" y="30"/>
                        </a:lnTo>
                        <a:lnTo>
                          <a:pt x="2316081" y="30"/>
                        </a:lnTo>
                        <a:lnTo>
                          <a:pt x="2316081" y="27449"/>
                        </a:lnTo>
                        <a:lnTo>
                          <a:pt x="2316081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89" name="Freeform 588">
                    <a:extLst>
                      <a:ext uri="{FF2B5EF4-FFF2-40B4-BE49-F238E27FC236}">
                        <a16:creationId xmlns:a16="http://schemas.microsoft.com/office/drawing/2014/main" xmlns="" id="{F79B7BFF-66C3-8B21-8382-4543ABF5C3CD}"/>
                      </a:ext>
                    </a:extLst>
                  </p:cNvPr>
                  <p:cNvSpPr/>
                  <p:nvPr/>
                </p:nvSpPr>
                <p:spPr>
                  <a:xfrm>
                    <a:off x="8406700" y="5877592"/>
                    <a:ext cx="2315958" cy="27418"/>
                  </a:xfrm>
                  <a:custGeom>
                    <a:avLst/>
                    <a:gdLst>
                      <a:gd name="connsiteX0" fmla="*/ 122 w 2315958"/>
                      <a:gd name="connsiteY0" fmla="*/ 30 h 27418"/>
                      <a:gd name="connsiteX1" fmla="*/ 2316081 w 2315958"/>
                      <a:gd name="connsiteY1" fmla="*/ 30 h 27418"/>
                      <a:gd name="connsiteX2" fmla="*/ 2316081 w 2315958"/>
                      <a:gd name="connsiteY2" fmla="*/ 30 h 27418"/>
                      <a:gd name="connsiteX3" fmla="*/ 2316081 w 2315958"/>
                      <a:gd name="connsiteY3" fmla="*/ 27449 h 27418"/>
                      <a:gd name="connsiteX4" fmla="*/ 2316081 w 2315958"/>
                      <a:gd name="connsiteY4" fmla="*/ 27449 h 27418"/>
                      <a:gd name="connsiteX5" fmla="*/ 122 w 2315958"/>
                      <a:gd name="connsiteY5" fmla="*/ 27449 h 27418"/>
                      <a:gd name="connsiteX6" fmla="*/ 122 w 2315958"/>
                      <a:gd name="connsiteY6" fmla="*/ 27449 h 27418"/>
                      <a:gd name="connsiteX7" fmla="*/ 122 w 2315958"/>
                      <a:gd name="connsiteY7" fmla="*/ 30 h 2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15958" h="27418">
                        <a:moveTo>
                          <a:pt x="122" y="30"/>
                        </a:moveTo>
                        <a:lnTo>
                          <a:pt x="2316081" y="30"/>
                        </a:lnTo>
                        <a:lnTo>
                          <a:pt x="2316081" y="30"/>
                        </a:lnTo>
                        <a:lnTo>
                          <a:pt x="2316081" y="27449"/>
                        </a:lnTo>
                        <a:lnTo>
                          <a:pt x="2316081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90" name="Graphic 307">
                  <a:extLst>
                    <a:ext uri="{FF2B5EF4-FFF2-40B4-BE49-F238E27FC236}">
                      <a16:creationId xmlns:a16="http://schemas.microsoft.com/office/drawing/2014/main" xmlns="" id="{68DAEA6E-8243-39CD-23B2-AD69F15588D1}"/>
                    </a:ext>
                  </a:extLst>
                </p:cNvPr>
                <p:cNvGrpSpPr/>
                <p:nvPr/>
              </p:nvGrpSpPr>
              <p:grpSpPr>
                <a:xfrm>
                  <a:off x="8406700" y="6060385"/>
                  <a:ext cx="677841" cy="27419"/>
                  <a:chOff x="8406700" y="6060385"/>
                  <a:chExt cx="677841" cy="27419"/>
                </a:xfrm>
              </p:grpSpPr>
              <p:sp>
                <p:nvSpPr>
                  <p:cNvPr id="591" name="Freeform 590">
                    <a:extLst>
                      <a:ext uri="{FF2B5EF4-FFF2-40B4-BE49-F238E27FC236}">
                        <a16:creationId xmlns:a16="http://schemas.microsoft.com/office/drawing/2014/main" xmlns="" id="{56965FB6-0CFA-B252-DB2F-6CFD58121199}"/>
                      </a:ext>
                    </a:extLst>
                  </p:cNvPr>
                  <p:cNvSpPr/>
                  <p:nvPr/>
                </p:nvSpPr>
                <p:spPr>
                  <a:xfrm>
                    <a:off x="8406700" y="6060385"/>
                    <a:ext cx="677841" cy="27419"/>
                  </a:xfrm>
                  <a:custGeom>
                    <a:avLst/>
                    <a:gdLst>
                      <a:gd name="connsiteX0" fmla="*/ 122 w 677841"/>
                      <a:gd name="connsiteY0" fmla="*/ 30 h 27419"/>
                      <a:gd name="connsiteX1" fmla="*/ 677964 w 677841"/>
                      <a:gd name="connsiteY1" fmla="*/ 30 h 27419"/>
                      <a:gd name="connsiteX2" fmla="*/ 677964 w 677841"/>
                      <a:gd name="connsiteY2" fmla="*/ 30 h 27419"/>
                      <a:gd name="connsiteX3" fmla="*/ 677964 w 677841"/>
                      <a:gd name="connsiteY3" fmla="*/ 27449 h 27419"/>
                      <a:gd name="connsiteX4" fmla="*/ 677964 w 677841"/>
                      <a:gd name="connsiteY4" fmla="*/ 27449 h 27419"/>
                      <a:gd name="connsiteX5" fmla="*/ 122 w 677841"/>
                      <a:gd name="connsiteY5" fmla="*/ 27449 h 27419"/>
                      <a:gd name="connsiteX6" fmla="*/ 122 w 677841"/>
                      <a:gd name="connsiteY6" fmla="*/ 27449 h 27419"/>
                      <a:gd name="connsiteX7" fmla="*/ 122 w 677841"/>
                      <a:gd name="connsiteY7" fmla="*/ 30 h 27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77841" h="27419">
                        <a:moveTo>
                          <a:pt x="122" y="30"/>
                        </a:moveTo>
                        <a:lnTo>
                          <a:pt x="677964" y="30"/>
                        </a:lnTo>
                        <a:lnTo>
                          <a:pt x="677964" y="30"/>
                        </a:lnTo>
                        <a:lnTo>
                          <a:pt x="677964" y="27449"/>
                        </a:lnTo>
                        <a:lnTo>
                          <a:pt x="677964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92" name="Freeform 591">
                    <a:extLst>
                      <a:ext uri="{FF2B5EF4-FFF2-40B4-BE49-F238E27FC236}">
                        <a16:creationId xmlns:a16="http://schemas.microsoft.com/office/drawing/2014/main" xmlns="" id="{8B092708-2984-0513-757D-928742B7010F}"/>
                      </a:ext>
                    </a:extLst>
                  </p:cNvPr>
                  <p:cNvSpPr/>
                  <p:nvPr/>
                </p:nvSpPr>
                <p:spPr>
                  <a:xfrm>
                    <a:off x="8406700" y="6060385"/>
                    <a:ext cx="677841" cy="27419"/>
                  </a:xfrm>
                  <a:custGeom>
                    <a:avLst/>
                    <a:gdLst>
                      <a:gd name="connsiteX0" fmla="*/ 122 w 677841"/>
                      <a:gd name="connsiteY0" fmla="*/ 30 h 27419"/>
                      <a:gd name="connsiteX1" fmla="*/ 677964 w 677841"/>
                      <a:gd name="connsiteY1" fmla="*/ 30 h 27419"/>
                      <a:gd name="connsiteX2" fmla="*/ 677964 w 677841"/>
                      <a:gd name="connsiteY2" fmla="*/ 30 h 27419"/>
                      <a:gd name="connsiteX3" fmla="*/ 677964 w 677841"/>
                      <a:gd name="connsiteY3" fmla="*/ 27449 h 27419"/>
                      <a:gd name="connsiteX4" fmla="*/ 677964 w 677841"/>
                      <a:gd name="connsiteY4" fmla="*/ 27449 h 27419"/>
                      <a:gd name="connsiteX5" fmla="*/ 122 w 677841"/>
                      <a:gd name="connsiteY5" fmla="*/ 27449 h 27419"/>
                      <a:gd name="connsiteX6" fmla="*/ 122 w 677841"/>
                      <a:gd name="connsiteY6" fmla="*/ 27449 h 27419"/>
                      <a:gd name="connsiteX7" fmla="*/ 122 w 677841"/>
                      <a:gd name="connsiteY7" fmla="*/ 30 h 27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77841" h="27419">
                        <a:moveTo>
                          <a:pt x="122" y="30"/>
                        </a:moveTo>
                        <a:lnTo>
                          <a:pt x="677964" y="30"/>
                        </a:lnTo>
                        <a:lnTo>
                          <a:pt x="677964" y="30"/>
                        </a:lnTo>
                        <a:lnTo>
                          <a:pt x="677964" y="27449"/>
                        </a:lnTo>
                        <a:lnTo>
                          <a:pt x="677964" y="27449"/>
                        </a:lnTo>
                        <a:lnTo>
                          <a:pt x="122" y="27449"/>
                        </a:lnTo>
                        <a:lnTo>
                          <a:pt x="122" y="274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593" name="Graphic 307">
                <a:extLst>
                  <a:ext uri="{FF2B5EF4-FFF2-40B4-BE49-F238E27FC236}">
                    <a16:creationId xmlns:a16="http://schemas.microsoft.com/office/drawing/2014/main" xmlns="" id="{37F19C7B-5C0F-91F5-49AA-5C7C3FA76406}"/>
                  </a:ext>
                </a:extLst>
              </p:cNvPr>
              <p:cNvGrpSpPr/>
              <p:nvPr/>
            </p:nvGrpSpPr>
            <p:grpSpPr>
              <a:xfrm>
                <a:off x="8424423" y="2322981"/>
                <a:ext cx="3297274" cy="3846363"/>
                <a:chOff x="8424423" y="2322981"/>
                <a:chExt cx="3297274" cy="3846363"/>
              </a:xfrm>
              <a:solidFill>
                <a:srgbClr val="E6AD57"/>
              </a:solidFill>
            </p:grpSpPr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xmlns="" id="{D8272679-7DB8-CF64-A8C8-57B6718E90DA}"/>
                    </a:ext>
                  </a:extLst>
                </p:cNvPr>
                <p:cNvSpPr/>
                <p:nvPr/>
              </p:nvSpPr>
              <p:spPr>
                <a:xfrm>
                  <a:off x="8537397" y="2322981"/>
                  <a:ext cx="190500" cy="190500"/>
                </a:xfrm>
                <a:custGeom>
                  <a:avLst/>
                  <a:gdLst>
                    <a:gd name="connsiteX0" fmla="*/ 190614 w 190500"/>
                    <a:gd name="connsiteY0" fmla="*/ 95278 h 190500"/>
                    <a:gd name="connsiteX1" fmla="*/ 95364 w 190500"/>
                    <a:gd name="connsiteY1" fmla="*/ 190528 h 190500"/>
                    <a:gd name="connsiteX2" fmla="*/ 114 w 190500"/>
                    <a:gd name="connsiteY2" fmla="*/ 95278 h 190500"/>
                    <a:gd name="connsiteX3" fmla="*/ 95364 w 190500"/>
                    <a:gd name="connsiteY3" fmla="*/ 28 h 190500"/>
                    <a:gd name="connsiteX4" fmla="*/ 190614 w 190500"/>
                    <a:gd name="connsiteY4" fmla="*/ 95278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14" y="95278"/>
                      </a:moveTo>
                      <a:cubicBezTo>
                        <a:pt x="190614" y="147883"/>
                        <a:pt x="147969" y="190528"/>
                        <a:pt x="95364" y="190528"/>
                      </a:cubicBezTo>
                      <a:cubicBezTo>
                        <a:pt x="42759" y="190528"/>
                        <a:pt x="114" y="147883"/>
                        <a:pt x="114" y="95278"/>
                      </a:cubicBezTo>
                      <a:cubicBezTo>
                        <a:pt x="114" y="42673"/>
                        <a:pt x="42759" y="28"/>
                        <a:pt x="95364" y="28"/>
                      </a:cubicBezTo>
                      <a:cubicBezTo>
                        <a:pt x="147969" y="28"/>
                        <a:pt x="190614" y="42673"/>
                        <a:pt x="190614" y="95278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" name="Freeform 594">
                  <a:extLst>
                    <a:ext uri="{FF2B5EF4-FFF2-40B4-BE49-F238E27FC236}">
                      <a16:creationId xmlns:a16="http://schemas.microsoft.com/office/drawing/2014/main" xmlns="" id="{16BE6DED-AA75-243A-D65B-D4C31203DE0B}"/>
                    </a:ext>
                  </a:extLst>
                </p:cNvPr>
                <p:cNvSpPr/>
                <p:nvPr/>
              </p:nvSpPr>
              <p:spPr>
                <a:xfrm>
                  <a:off x="8876318" y="2505774"/>
                  <a:ext cx="190500" cy="190500"/>
                </a:xfrm>
                <a:custGeom>
                  <a:avLst/>
                  <a:gdLst>
                    <a:gd name="connsiteX0" fmla="*/ 190649 w 190500"/>
                    <a:gd name="connsiteY0" fmla="*/ 95297 h 190500"/>
                    <a:gd name="connsiteX1" fmla="*/ 95399 w 190500"/>
                    <a:gd name="connsiteY1" fmla="*/ 190547 h 190500"/>
                    <a:gd name="connsiteX2" fmla="*/ 149 w 190500"/>
                    <a:gd name="connsiteY2" fmla="*/ 95297 h 190500"/>
                    <a:gd name="connsiteX3" fmla="*/ 95399 w 190500"/>
                    <a:gd name="connsiteY3" fmla="*/ 47 h 190500"/>
                    <a:gd name="connsiteX4" fmla="*/ 190649 w 190500"/>
                    <a:gd name="connsiteY4" fmla="*/ 95297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49" y="95297"/>
                      </a:moveTo>
                      <a:cubicBezTo>
                        <a:pt x="190649" y="147903"/>
                        <a:pt x="148004" y="190547"/>
                        <a:pt x="95399" y="190547"/>
                      </a:cubicBezTo>
                      <a:cubicBezTo>
                        <a:pt x="42794" y="190547"/>
                        <a:pt x="149" y="147903"/>
                        <a:pt x="149" y="95297"/>
                      </a:cubicBezTo>
                      <a:cubicBezTo>
                        <a:pt x="149" y="42692"/>
                        <a:pt x="42794" y="47"/>
                        <a:pt x="95399" y="47"/>
                      </a:cubicBezTo>
                      <a:cubicBezTo>
                        <a:pt x="148004" y="47"/>
                        <a:pt x="190649" y="42692"/>
                        <a:pt x="190649" y="95297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6" name="Freeform 595">
                  <a:extLst>
                    <a:ext uri="{FF2B5EF4-FFF2-40B4-BE49-F238E27FC236}">
                      <a16:creationId xmlns:a16="http://schemas.microsoft.com/office/drawing/2014/main" xmlns="" id="{E07A8CC1-1289-0CD4-B8D6-E1F4F45061BB}"/>
                    </a:ext>
                  </a:extLst>
                </p:cNvPr>
                <p:cNvSpPr/>
                <p:nvPr/>
              </p:nvSpPr>
              <p:spPr>
                <a:xfrm>
                  <a:off x="9045778" y="2688567"/>
                  <a:ext cx="190500" cy="190500"/>
                </a:xfrm>
                <a:custGeom>
                  <a:avLst/>
                  <a:gdLst>
                    <a:gd name="connsiteX0" fmla="*/ 190667 w 190500"/>
                    <a:gd name="connsiteY0" fmla="*/ 95317 h 190500"/>
                    <a:gd name="connsiteX1" fmla="*/ 95417 w 190500"/>
                    <a:gd name="connsiteY1" fmla="*/ 190567 h 190500"/>
                    <a:gd name="connsiteX2" fmla="*/ 167 w 190500"/>
                    <a:gd name="connsiteY2" fmla="*/ 95317 h 190500"/>
                    <a:gd name="connsiteX3" fmla="*/ 95417 w 190500"/>
                    <a:gd name="connsiteY3" fmla="*/ 67 h 190500"/>
                    <a:gd name="connsiteX4" fmla="*/ 190667 w 190500"/>
                    <a:gd name="connsiteY4" fmla="*/ 95317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67" y="95317"/>
                      </a:moveTo>
                      <a:cubicBezTo>
                        <a:pt x="190667" y="147922"/>
                        <a:pt x="148022" y="190567"/>
                        <a:pt x="95417" y="190567"/>
                      </a:cubicBezTo>
                      <a:cubicBezTo>
                        <a:pt x="42812" y="190567"/>
                        <a:pt x="167" y="147922"/>
                        <a:pt x="167" y="95317"/>
                      </a:cubicBezTo>
                      <a:cubicBezTo>
                        <a:pt x="167" y="42711"/>
                        <a:pt x="42812" y="67"/>
                        <a:pt x="95417" y="67"/>
                      </a:cubicBezTo>
                      <a:cubicBezTo>
                        <a:pt x="148022" y="67"/>
                        <a:pt x="190667" y="42711"/>
                        <a:pt x="190667" y="95317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xmlns="" id="{2BC3F4FA-5D56-08C0-DD3F-68BD1BC67872}"/>
                    </a:ext>
                  </a:extLst>
                </p:cNvPr>
                <p:cNvSpPr/>
                <p:nvPr/>
              </p:nvSpPr>
              <p:spPr>
                <a:xfrm>
                  <a:off x="8537397" y="2871360"/>
                  <a:ext cx="190500" cy="190500"/>
                </a:xfrm>
                <a:custGeom>
                  <a:avLst/>
                  <a:gdLst>
                    <a:gd name="connsiteX0" fmla="*/ 190614 w 190500"/>
                    <a:gd name="connsiteY0" fmla="*/ 95336 h 190500"/>
                    <a:gd name="connsiteX1" fmla="*/ 95364 w 190500"/>
                    <a:gd name="connsiteY1" fmla="*/ 190586 h 190500"/>
                    <a:gd name="connsiteX2" fmla="*/ 114 w 190500"/>
                    <a:gd name="connsiteY2" fmla="*/ 95336 h 190500"/>
                    <a:gd name="connsiteX3" fmla="*/ 95364 w 190500"/>
                    <a:gd name="connsiteY3" fmla="*/ 86 h 190500"/>
                    <a:gd name="connsiteX4" fmla="*/ 190614 w 190500"/>
                    <a:gd name="connsiteY4" fmla="*/ 95336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14" y="95336"/>
                      </a:moveTo>
                      <a:cubicBezTo>
                        <a:pt x="190614" y="147941"/>
                        <a:pt x="147969" y="190586"/>
                        <a:pt x="95364" y="190586"/>
                      </a:cubicBezTo>
                      <a:cubicBezTo>
                        <a:pt x="42759" y="190586"/>
                        <a:pt x="114" y="147941"/>
                        <a:pt x="114" y="95336"/>
                      </a:cubicBezTo>
                      <a:cubicBezTo>
                        <a:pt x="114" y="42731"/>
                        <a:pt x="42759" y="86"/>
                        <a:pt x="95364" y="86"/>
                      </a:cubicBezTo>
                      <a:cubicBezTo>
                        <a:pt x="147969" y="86"/>
                        <a:pt x="190614" y="42731"/>
                        <a:pt x="190614" y="95336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xmlns="" id="{EF4C0A46-A5A7-4543-F2CB-39A984A33C87}"/>
                    </a:ext>
                  </a:extLst>
                </p:cNvPr>
                <p:cNvSpPr/>
                <p:nvPr/>
              </p:nvSpPr>
              <p:spPr>
                <a:xfrm>
                  <a:off x="9158752" y="3054154"/>
                  <a:ext cx="190500" cy="190500"/>
                </a:xfrm>
                <a:custGeom>
                  <a:avLst/>
                  <a:gdLst>
                    <a:gd name="connsiteX0" fmla="*/ 190679 w 190500"/>
                    <a:gd name="connsiteY0" fmla="*/ 95355 h 190500"/>
                    <a:gd name="connsiteX1" fmla="*/ 95429 w 190500"/>
                    <a:gd name="connsiteY1" fmla="*/ 190605 h 190500"/>
                    <a:gd name="connsiteX2" fmla="*/ 179 w 190500"/>
                    <a:gd name="connsiteY2" fmla="*/ 95355 h 190500"/>
                    <a:gd name="connsiteX3" fmla="*/ 95429 w 190500"/>
                    <a:gd name="connsiteY3" fmla="*/ 105 h 190500"/>
                    <a:gd name="connsiteX4" fmla="*/ 190679 w 190500"/>
                    <a:gd name="connsiteY4" fmla="*/ 95355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79" y="95355"/>
                      </a:moveTo>
                      <a:cubicBezTo>
                        <a:pt x="190679" y="147960"/>
                        <a:pt x="148034" y="190605"/>
                        <a:pt x="95429" y="190605"/>
                      </a:cubicBezTo>
                      <a:cubicBezTo>
                        <a:pt x="42824" y="190605"/>
                        <a:pt x="179" y="147960"/>
                        <a:pt x="179" y="95355"/>
                      </a:cubicBezTo>
                      <a:cubicBezTo>
                        <a:pt x="179" y="42750"/>
                        <a:pt x="42824" y="105"/>
                        <a:pt x="95429" y="105"/>
                      </a:cubicBezTo>
                      <a:cubicBezTo>
                        <a:pt x="148034" y="105"/>
                        <a:pt x="190679" y="42750"/>
                        <a:pt x="190679" y="95355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xmlns="" id="{431015EB-4533-FBDF-C57D-71226B3990FF}"/>
                    </a:ext>
                  </a:extLst>
                </p:cNvPr>
                <p:cNvSpPr/>
                <p:nvPr/>
              </p:nvSpPr>
              <p:spPr>
                <a:xfrm>
                  <a:off x="8763344" y="3236947"/>
                  <a:ext cx="190500" cy="190500"/>
                </a:xfrm>
                <a:custGeom>
                  <a:avLst/>
                  <a:gdLst>
                    <a:gd name="connsiteX0" fmla="*/ 190637 w 190500"/>
                    <a:gd name="connsiteY0" fmla="*/ 95374 h 190500"/>
                    <a:gd name="connsiteX1" fmla="*/ 95387 w 190500"/>
                    <a:gd name="connsiteY1" fmla="*/ 190624 h 190500"/>
                    <a:gd name="connsiteX2" fmla="*/ 137 w 190500"/>
                    <a:gd name="connsiteY2" fmla="*/ 95374 h 190500"/>
                    <a:gd name="connsiteX3" fmla="*/ 95387 w 190500"/>
                    <a:gd name="connsiteY3" fmla="*/ 124 h 190500"/>
                    <a:gd name="connsiteX4" fmla="*/ 190637 w 190500"/>
                    <a:gd name="connsiteY4" fmla="*/ 95374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37" y="95374"/>
                      </a:moveTo>
                      <a:cubicBezTo>
                        <a:pt x="190637" y="147979"/>
                        <a:pt x="147993" y="190624"/>
                        <a:pt x="95387" y="190624"/>
                      </a:cubicBezTo>
                      <a:cubicBezTo>
                        <a:pt x="42782" y="190624"/>
                        <a:pt x="137" y="147979"/>
                        <a:pt x="137" y="95374"/>
                      </a:cubicBezTo>
                      <a:cubicBezTo>
                        <a:pt x="137" y="42769"/>
                        <a:pt x="42782" y="124"/>
                        <a:pt x="95387" y="124"/>
                      </a:cubicBezTo>
                      <a:cubicBezTo>
                        <a:pt x="147993" y="124"/>
                        <a:pt x="190637" y="42769"/>
                        <a:pt x="190637" y="95374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xmlns="" id="{6E32B89B-8F96-7200-E16A-076743E048A1}"/>
                    </a:ext>
                  </a:extLst>
                </p:cNvPr>
                <p:cNvSpPr/>
                <p:nvPr/>
              </p:nvSpPr>
              <p:spPr>
                <a:xfrm>
                  <a:off x="8819831" y="3419740"/>
                  <a:ext cx="190500" cy="190500"/>
                </a:xfrm>
                <a:custGeom>
                  <a:avLst/>
                  <a:gdLst>
                    <a:gd name="connsiteX0" fmla="*/ 190643 w 190500"/>
                    <a:gd name="connsiteY0" fmla="*/ 95393 h 190500"/>
                    <a:gd name="connsiteX1" fmla="*/ 95393 w 190500"/>
                    <a:gd name="connsiteY1" fmla="*/ 190643 h 190500"/>
                    <a:gd name="connsiteX2" fmla="*/ 143 w 190500"/>
                    <a:gd name="connsiteY2" fmla="*/ 95393 h 190500"/>
                    <a:gd name="connsiteX3" fmla="*/ 95393 w 190500"/>
                    <a:gd name="connsiteY3" fmla="*/ 143 h 190500"/>
                    <a:gd name="connsiteX4" fmla="*/ 190643 w 190500"/>
                    <a:gd name="connsiteY4" fmla="*/ 95393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43" y="95393"/>
                      </a:moveTo>
                      <a:cubicBezTo>
                        <a:pt x="190643" y="147998"/>
                        <a:pt x="147998" y="190643"/>
                        <a:pt x="95393" y="190643"/>
                      </a:cubicBezTo>
                      <a:cubicBezTo>
                        <a:pt x="42788" y="190643"/>
                        <a:pt x="143" y="147998"/>
                        <a:pt x="143" y="95393"/>
                      </a:cubicBezTo>
                      <a:cubicBezTo>
                        <a:pt x="143" y="42788"/>
                        <a:pt x="42788" y="143"/>
                        <a:pt x="95393" y="143"/>
                      </a:cubicBezTo>
                      <a:cubicBezTo>
                        <a:pt x="147998" y="143"/>
                        <a:pt x="190643" y="42788"/>
                        <a:pt x="190643" y="95393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1" name="Freeform 600">
                  <a:extLst>
                    <a:ext uri="{FF2B5EF4-FFF2-40B4-BE49-F238E27FC236}">
                      <a16:creationId xmlns:a16="http://schemas.microsoft.com/office/drawing/2014/main" xmlns="" id="{84CFC292-7718-33E7-C04A-94E362B2614D}"/>
                    </a:ext>
                  </a:extLst>
                </p:cNvPr>
                <p:cNvSpPr/>
                <p:nvPr/>
              </p:nvSpPr>
              <p:spPr>
                <a:xfrm>
                  <a:off x="10062541" y="3602533"/>
                  <a:ext cx="190500" cy="190500"/>
                </a:xfrm>
                <a:custGeom>
                  <a:avLst/>
                  <a:gdLst>
                    <a:gd name="connsiteX0" fmla="*/ 190774 w 190500"/>
                    <a:gd name="connsiteY0" fmla="*/ 95413 h 190500"/>
                    <a:gd name="connsiteX1" fmla="*/ 95524 w 190500"/>
                    <a:gd name="connsiteY1" fmla="*/ 190663 h 190500"/>
                    <a:gd name="connsiteX2" fmla="*/ 274 w 190500"/>
                    <a:gd name="connsiteY2" fmla="*/ 95413 h 190500"/>
                    <a:gd name="connsiteX3" fmla="*/ 95524 w 190500"/>
                    <a:gd name="connsiteY3" fmla="*/ 163 h 190500"/>
                    <a:gd name="connsiteX4" fmla="*/ 190774 w 190500"/>
                    <a:gd name="connsiteY4" fmla="*/ 95413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774" y="95413"/>
                      </a:moveTo>
                      <a:cubicBezTo>
                        <a:pt x="190774" y="148018"/>
                        <a:pt x="148129" y="190663"/>
                        <a:pt x="95524" y="190663"/>
                      </a:cubicBezTo>
                      <a:cubicBezTo>
                        <a:pt x="42919" y="190663"/>
                        <a:pt x="274" y="148018"/>
                        <a:pt x="274" y="95413"/>
                      </a:cubicBezTo>
                      <a:cubicBezTo>
                        <a:pt x="274" y="42807"/>
                        <a:pt x="42919" y="163"/>
                        <a:pt x="95524" y="163"/>
                      </a:cubicBezTo>
                      <a:cubicBezTo>
                        <a:pt x="148129" y="163"/>
                        <a:pt x="190774" y="42807"/>
                        <a:pt x="190774" y="95413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2" name="Freeform 601">
                  <a:extLst>
                    <a:ext uri="{FF2B5EF4-FFF2-40B4-BE49-F238E27FC236}">
                      <a16:creationId xmlns:a16="http://schemas.microsoft.com/office/drawing/2014/main" xmlns="" id="{11A63CF1-9031-93C1-A5BF-A97E6F00C7F9}"/>
                    </a:ext>
                  </a:extLst>
                </p:cNvPr>
                <p:cNvSpPr/>
                <p:nvPr/>
              </p:nvSpPr>
              <p:spPr>
                <a:xfrm>
                  <a:off x="11531198" y="3785326"/>
                  <a:ext cx="190500" cy="190500"/>
                </a:xfrm>
                <a:custGeom>
                  <a:avLst/>
                  <a:gdLst>
                    <a:gd name="connsiteX0" fmla="*/ 190928 w 190500"/>
                    <a:gd name="connsiteY0" fmla="*/ 95432 h 190500"/>
                    <a:gd name="connsiteX1" fmla="*/ 95678 w 190500"/>
                    <a:gd name="connsiteY1" fmla="*/ 190682 h 190500"/>
                    <a:gd name="connsiteX2" fmla="*/ 428 w 190500"/>
                    <a:gd name="connsiteY2" fmla="*/ 95432 h 190500"/>
                    <a:gd name="connsiteX3" fmla="*/ 95678 w 190500"/>
                    <a:gd name="connsiteY3" fmla="*/ 182 h 190500"/>
                    <a:gd name="connsiteX4" fmla="*/ 190928 w 190500"/>
                    <a:gd name="connsiteY4" fmla="*/ 95432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928" y="95432"/>
                      </a:moveTo>
                      <a:cubicBezTo>
                        <a:pt x="190928" y="148037"/>
                        <a:pt x="148283" y="190682"/>
                        <a:pt x="95678" y="190682"/>
                      </a:cubicBezTo>
                      <a:cubicBezTo>
                        <a:pt x="43073" y="190682"/>
                        <a:pt x="428" y="148037"/>
                        <a:pt x="428" y="95432"/>
                      </a:cubicBezTo>
                      <a:cubicBezTo>
                        <a:pt x="428" y="42827"/>
                        <a:pt x="43073" y="182"/>
                        <a:pt x="95678" y="182"/>
                      </a:cubicBezTo>
                      <a:cubicBezTo>
                        <a:pt x="148283" y="182"/>
                        <a:pt x="190928" y="42827"/>
                        <a:pt x="190928" y="95432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3" name="Freeform 602">
                  <a:extLst>
                    <a:ext uri="{FF2B5EF4-FFF2-40B4-BE49-F238E27FC236}">
                      <a16:creationId xmlns:a16="http://schemas.microsoft.com/office/drawing/2014/main" xmlns="" id="{4409E8A2-13EB-7AFC-4BA9-A573F2CEC8E9}"/>
                    </a:ext>
                  </a:extLst>
                </p:cNvPr>
                <p:cNvSpPr/>
                <p:nvPr/>
              </p:nvSpPr>
              <p:spPr>
                <a:xfrm>
                  <a:off x="9441186" y="3968119"/>
                  <a:ext cx="190500" cy="190500"/>
                </a:xfrm>
                <a:custGeom>
                  <a:avLst/>
                  <a:gdLst>
                    <a:gd name="connsiteX0" fmla="*/ 190709 w 190500"/>
                    <a:gd name="connsiteY0" fmla="*/ 95451 h 190500"/>
                    <a:gd name="connsiteX1" fmla="*/ 95459 w 190500"/>
                    <a:gd name="connsiteY1" fmla="*/ 190701 h 190500"/>
                    <a:gd name="connsiteX2" fmla="*/ 209 w 190500"/>
                    <a:gd name="connsiteY2" fmla="*/ 95451 h 190500"/>
                    <a:gd name="connsiteX3" fmla="*/ 95459 w 190500"/>
                    <a:gd name="connsiteY3" fmla="*/ 201 h 190500"/>
                    <a:gd name="connsiteX4" fmla="*/ 190709 w 190500"/>
                    <a:gd name="connsiteY4" fmla="*/ 95451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709" y="95451"/>
                      </a:moveTo>
                      <a:cubicBezTo>
                        <a:pt x="190709" y="148056"/>
                        <a:pt x="148064" y="190701"/>
                        <a:pt x="95459" y="190701"/>
                      </a:cubicBezTo>
                      <a:cubicBezTo>
                        <a:pt x="42853" y="190701"/>
                        <a:pt x="209" y="148056"/>
                        <a:pt x="209" y="95451"/>
                      </a:cubicBezTo>
                      <a:cubicBezTo>
                        <a:pt x="209" y="42846"/>
                        <a:pt x="42853" y="201"/>
                        <a:pt x="95459" y="201"/>
                      </a:cubicBezTo>
                      <a:cubicBezTo>
                        <a:pt x="148064" y="201"/>
                        <a:pt x="190709" y="42846"/>
                        <a:pt x="190709" y="95451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4" name="Freeform 603">
                  <a:extLst>
                    <a:ext uri="{FF2B5EF4-FFF2-40B4-BE49-F238E27FC236}">
                      <a16:creationId xmlns:a16="http://schemas.microsoft.com/office/drawing/2014/main" xmlns="" id="{8927D4B0-DDDB-3352-9F07-707858BA36F7}"/>
                    </a:ext>
                  </a:extLst>
                </p:cNvPr>
                <p:cNvSpPr/>
                <p:nvPr/>
              </p:nvSpPr>
              <p:spPr>
                <a:xfrm>
                  <a:off x="8876318" y="4150913"/>
                  <a:ext cx="190500" cy="190500"/>
                </a:xfrm>
                <a:custGeom>
                  <a:avLst/>
                  <a:gdLst>
                    <a:gd name="connsiteX0" fmla="*/ 190649 w 190500"/>
                    <a:gd name="connsiteY0" fmla="*/ 95470 h 190500"/>
                    <a:gd name="connsiteX1" fmla="*/ 95399 w 190500"/>
                    <a:gd name="connsiteY1" fmla="*/ 190720 h 190500"/>
                    <a:gd name="connsiteX2" fmla="*/ 149 w 190500"/>
                    <a:gd name="connsiteY2" fmla="*/ 95470 h 190500"/>
                    <a:gd name="connsiteX3" fmla="*/ 95399 w 190500"/>
                    <a:gd name="connsiteY3" fmla="*/ 220 h 190500"/>
                    <a:gd name="connsiteX4" fmla="*/ 190649 w 190500"/>
                    <a:gd name="connsiteY4" fmla="*/ 9547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49" y="95470"/>
                      </a:moveTo>
                      <a:cubicBezTo>
                        <a:pt x="190649" y="148075"/>
                        <a:pt x="148004" y="190720"/>
                        <a:pt x="95399" y="190720"/>
                      </a:cubicBezTo>
                      <a:cubicBezTo>
                        <a:pt x="42794" y="190720"/>
                        <a:pt x="149" y="148075"/>
                        <a:pt x="149" y="95470"/>
                      </a:cubicBezTo>
                      <a:cubicBezTo>
                        <a:pt x="149" y="42865"/>
                        <a:pt x="42794" y="220"/>
                        <a:pt x="95399" y="220"/>
                      </a:cubicBezTo>
                      <a:cubicBezTo>
                        <a:pt x="148004" y="220"/>
                        <a:pt x="190649" y="42865"/>
                        <a:pt x="190649" y="95470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xmlns="" id="{44EF8D32-A0EC-8A07-FC48-8BDBC74278E8}"/>
                    </a:ext>
                  </a:extLst>
                </p:cNvPr>
                <p:cNvSpPr/>
                <p:nvPr/>
              </p:nvSpPr>
              <p:spPr>
                <a:xfrm>
                  <a:off x="9949567" y="4516499"/>
                  <a:ext cx="190500" cy="190500"/>
                </a:xfrm>
                <a:custGeom>
                  <a:avLst/>
                  <a:gdLst>
                    <a:gd name="connsiteX0" fmla="*/ 190762 w 190500"/>
                    <a:gd name="connsiteY0" fmla="*/ 95509 h 190500"/>
                    <a:gd name="connsiteX1" fmla="*/ 95512 w 190500"/>
                    <a:gd name="connsiteY1" fmla="*/ 190759 h 190500"/>
                    <a:gd name="connsiteX2" fmla="*/ 262 w 190500"/>
                    <a:gd name="connsiteY2" fmla="*/ 95509 h 190500"/>
                    <a:gd name="connsiteX3" fmla="*/ 95512 w 190500"/>
                    <a:gd name="connsiteY3" fmla="*/ 259 h 190500"/>
                    <a:gd name="connsiteX4" fmla="*/ 190762 w 190500"/>
                    <a:gd name="connsiteY4" fmla="*/ 95509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762" y="95509"/>
                      </a:moveTo>
                      <a:cubicBezTo>
                        <a:pt x="190762" y="148114"/>
                        <a:pt x="148117" y="190759"/>
                        <a:pt x="95512" y="190759"/>
                      </a:cubicBezTo>
                      <a:cubicBezTo>
                        <a:pt x="42907" y="190759"/>
                        <a:pt x="262" y="148114"/>
                        <a:pt x="262" y="95509"/>
                      </a:cubicBezTo>
                      <a:cubicBezTo>
                        <a:pt x="262" y="42903"/>
                        <a:pt x="42907" y="259"/>
                        <a:pt x="95512" y="259"/>
                      </a:cubicBezTo>
                      <a:cubicBezTo>
                        <a:pt x="148117" y="259"/>
                        <a:pt x="190762" y="42903"/>
                        <a:pt x="190762" y="95509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xmlns="" id="{07D1034D-E69D-6E5A-2C40-9A66C2EFD310}"/>
                    </a:ext>
                  </a:extLst>
                </p:cNvPr>
                <p:cNvSpPr/>
                <p:nvPr/>
              </p:nvSpPr>
              <p:spPr>
                <a:xfrm>
                  <a:off x="8593884" y="4699292"/>
                  <a:ext cx="190500" cy="190500"/>
                </a:xfrm>
                <a:custGeom>
                  <a:avLst/>
                  <a:gdLst>
                    <a:gd name="connsiteX0" fmla="*/ 190620 w 190500"/>
                    <a:gd name="connsiteY0" fmla="*/ 95528 h 190500"/>
                    <a:gd name="connsiteX1" fmla="*/ 95370 w 190500"/>
                    <a:gd name="connsiteY1" fmla="*/ 190778 h 190500"/>
                    <a:gd name="connsiteX2" fmla="*/ 120 w 190500"/>
                    <a:gd name="connsiteY2" fmla="*/ 95528 h 190500"/>
                    <a:gd name="connsiteX3" fmla="*/ 95370 w 190500"/>
                    <a:gd name="connsiteY3" fmla="*/ 278 h 190500"/>
                    <a:gd name="connsiteX4" fmla="*/ 190620 w 190500"/>
                    <a:gd name="connsiteY4" fmla="*/ 95528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20" y="95528"/>
                      </a:moveTo>
                      <a:cubicBezTo>
                        <a:pt x="190620" y="148133"/>
                        <a:pt x="147975" y="190778"/>
                        <a:pt x="95370" y="190778"/>
                      </a:cubicBezTo>
                      <a:cubicBezTo>
                        <a:pt x="42765" y="190778"/>
                        <a:pt x="120" y="148133"/>
                        <a:pt x="120" y="95528"/>
                      </a:cubicBezTo>
                      <a:cubicBezTo>
                        <a:pt x="120" y="42923"/>
                        <a:pt x="42765" y="278"/>
                        <a:pt x="95370" y="278"/>
                      </a:cubicBezTo>
                      <a:cubicBezTo>
                        <a:pt x="147975" y="278"/>
                        <a:pt x="190620" y="42923"/>
                        <a:pt x="190620" y="95528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xmlns="" id="{4B71C4CB-05CA-4457-FDAC-65216AE3905B}"/>
                    </a:ext>
                  </a:extLst>
                </p:cNvPr>
                <p:cNvSpPr/>
                <p:nvPr/>
              </p:nvSpPr>
              <p:spPr>
                <a:xfrm>
                  <a:off x="8424423" y="5064879"/>
                  <a:ext cx="190500" cy="190500"/>
                </a:xfrm>
                <a:custGeom>
                  <a:avLst/>
                  <a:gdLst>
                    <a:gd name="connsiteX0" fmla="*/ 190602 w 190500"/>
                    <a:gd name="connsiteY0" fmla="*/ 95566 h 190500"/>
                    <a:gd name="connsiteX1" fmla="*/ 95352 w 190500"/>
                    <a:gd name="connsiteY1" fmla="*/ 190816 h 190500"/>
                    <a:gd name="connsiteX2" fmla="*/ 102 w 190500"/>
                    <a:gd name="connsiteY2" fmla="*/ 95566 h 190500"/>
                    <a:gd name="connsiteX3" fmla="*/ 95352 w 190500"/>
                    <a:gd name="connsiteY3" fmla="*/ 316 h 190500"/>
                    <a:gd name="connsiteX4" fmla="*/ 190602 w 190500"/>
                    <a:gd name="connsiteY4" fmla="*/ 95566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02" y="95566"/>
                      </a:moveTo>
                      <a:cubicBezTo>
                        <a:pt x="190602" y="148171"/>
                        <a:pt x="147957" y="190816"/>
                        <a:pt x="95352" y="190816"/>
                      </a:cubicBezTo>
                      <a:cubicBezTo>
                        <a:pt x="42747" y="190816"/>
                        <a:pt x="102" y="148171"/>
                        <a:pt x="102" y="95566"/>
                      </a:cubicBezTo>
                      <a:cubicBezTo>
                        <a:pt x="102" y="42961"/>
                        <a:pt x="42747" y="316"/>
                        <a:pt x="95352" y="316"/>
                      </a:cubicBezTo>
                      <a:cubicBezTo>
                        <a:pt x="147957" y="316"/>
                        <a:pt x="190602" y="42961"/>
                        <a:pt x="190602" y="95566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xmlns="" id="{0A2F6132-E08B-A475-131A-4AB178CA1027}"/>
                    </a:ext>
                  </a:extLst>
                </p:cNvPr>
                <p:cNvSpPr/>
                <p:nvPr/>
              </p:nvSpPr>
              <p:spPr>
                <a:xfrm>
                  <a:off x="8480910" y="5247672"/>
                  <a:ext cx="190500" cy="190500"/>
                </a:xfrm>
                <a:custGeom>
                  <a:avLst/>
                  <a:gdLst>
                    <a:gd name="connsiteX0" fmla="*/ 190608 w 190500"/>
                    <a:gd name="connsiteY0" fmla="*/ 95585 h 190500"/>
                    <a:gd name="connsiteX1" fmla="*/ 95358 w 190500"/>
                    <a:gd name="connsiteY1" fmla="*/ 190835 h 190500"/>
                    <a:gd name="connsiteX2" fmla="*/ 108 w 190500"/>
                    <a:gd name="connsiteY2" fmla="*/ 95585 h 190500"/>
                    <a:gd name="connsiteX3" fmla="*/ 95358 w 190500"/>
                    <a:gd name="connsiteY3" fmla="*/ 335 h 190500"/>
                    <a:gd name="connsiteX4" fmla="*/ 190608 w 190500"/>
                    <a:gd name="connsiteY4" fmla="*/ 95585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08" y="95585"/>
                      </a:moveTo>
                      <a:cubicBezTo>
                        <a:pt x="190608" y="148190"/>
                        <a:pt x="147963" y="190835"/>
                        <a:pt x="95358" y="190835"/>
                      </a:cubicBezTo>
                      <a:cubicBezTo>
                        <a:pt x="42753" y="190835"/>
                        <a:pt x="108" y="148190"/>
                        <a:pt x="108" y="95585"/>
                      </a:cubicBezTo>
                      <a:cubicBezTo>
                        <a:pt x="108" y="42980"/>
                        <a:pt x="42753" y="335"/>
                        <a:pt x="95358" y="335"/>
                      </a:cubicBezTo>
                      <a:cubicBezTo>
                        <a:pt x="147963" y="335"/>
                        <a:pt x="190608" y="42980"/>
                        <a:pt x="190608" y="95585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xmlns="" id="{AFF72C90-6C49-74C0-839C-822503D7051E}"/>
                    </a:ext>
                  </a:extLst>
                </p:cNvPr>
                <p:cNvSpPr/>
                <p:nvPr/>
              </p:nvSpPr>
              <p:spPr>
                <a:xfrm>
                  <a:off x="8650371" y="5430465"/>
                  <a:ext cx="190500" cy="190500"/>
                </a:xfrm>
                <a:custGeom>
                  <a:avLst/>
                  <a:gdLst>
                    <a:gd name="connsiteX0" fmla="*/ 190626 w 190500"/>
                    <a:gd name="connsiteY0" fmla="*/ 95604 h 190500"/>
                    <a:gd name="connsiteX1" fmla="*/ 95376 w 190500"/>
                    <a:gd name="connsiteY1" fmla="*/ 190854 h 190500"/>
                    <a:gd name="connsiteX2" fmla="*/ 126 w 190500"/>
                    <a:gd name="connsiteY2" fmla="*/ 95604 h 190500"/>
                    <a:gd name="connsiteX3" fmla="*/ 95376 w 190500"/>
                    <a:gd name="connsiteY3" fmla="*/ 354 h 190500"/>
                    <a:gd name="connsiteX4" fmla="*/ 190626 w 190500"/>
                    <a:gd name="connsiteY4" fmla="*/ 95604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26" y="95604"/>
                      </a:moveTo>
                      <a:cubicBezTo>
                        <a:pt x="190626" y="148210"/>
                        <a:pt x="147981" y="190854"/>
                        <a:pt x="95376" y="190854"/>
                      </a:cubicBezTo>
                      <a:cubicBezTo>
                        <a:pt x="42770" y="190854"/>
                        <a:pt x="126" y="148210"/>
                        <a:pt x="126" y="95604"/>
                      </a:cubicBezTo>
                      <a:cubicBezTo>
                        <a:pt x="126" y="42999"/>
                        <a:pt x="42770" y="354"/>
                        <a:pt x="95376" y="354"/>
                      </a:cubicBezTo>
                      <a:cubicBezTo>
                        <a:pt x="147981" y="354"/>
                        <a:pt x="190626" y="42999"/>
                        <a:pt x="190626" y="95604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" name="Freeform 609">
                  <a:extLst>
                    <a:ext uri="{FF2B5EF4-FFF2-40B4-BE49-F238E27FC236}">
                      <a16:creationId xmlns:a16="http://schemas.microsoft.com/office/drawing/2014/main" xmlns="" id="{47D7831C-7932-D344-C943-2254F643F880}"/>
                    </a:ext>
                  </a:extLst>
                </p:cNvPr>
                <p:cNvSpPr/>
                <p:nvPr/>
              </p:nvSpPr>
              <p:spPr>
                <a:xfrm>
                  <a:off x="9045778" y="5613258"/>
                  <a:ext cx="190500" cy="190500"/>
                </a:xfrm>
                <a:custGeom>
                  <a:avLst/>
                  <a:gdLst>
                    <a:gd name="connsiteX0" fmla="*/ 190667 w 190500"/>
                    <a:gd name="connsiteY0" fmla="*/ 95624 h 190500"/>
                    <a:gd name="connsiteX1" fmla="*/ 95417 w 190500"/>
                    <a:gd name="connsiteY1" fmla="*/ 190874 h 190500"/>
                    <a:gd name="connsiteX2" fmla="*/ 167 w 190500"/>
                    <a:gd name="connsiteY2" fmla="*/ 95624 h 190500"/>
                    <a:gd name="connsiteX3" fmla="*/ 95417 w 190500"/>
                    <a:gd name="connsiteY3" fmla="*/ 374 h 190500"/>
                    <a:gd name="connsiteX4" fmla="*/ 190667 w 190500"/>
                    <a:gd name="connsiteY4" fmla="*/ 95624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67" y="95624"/>
                      </a:moveTo>
                      <a:cubicBezTo>
                        <a:pt x="190667" y="148229"/>
                        <a:pt x="148022" y="190874"/>
                        <a:pt x="95417" y="190874"/>
                      </a:cubicBezTo>
                      <a:cubicBezTo>
                        <a:pt x="42812" y="190874"/>
                        <a:pt x="167" y="148229"/>
                        <a:pt x="167" y="95624"/>
                      </a:cubicBezTo>
                      <a:cubicBezTo>
                        <a:pt x="167" y="43019"/>
                        <a:pt x="42812" y="374"/>
                        <a:pt x="95417" y="374"/>
                      </a:cubicBezTo>
                      <a:cubicBezTo>
                        <a:pt x="148022" y="374"/>
                        <a:pt x="190667" y="43019"/>
                        <a:pt x="190667" y="95624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" name="Freeform 610">
                  <a:extLst>
                    <a:ext uri="{FF2B5EF4-FFF2-40B4-BE49-F238E27FC236}">
                      <a16:creationId xmlns:a16="http://schemas.microsoft.com/office/drawing/2014/main" xmlns="" id="{E4E5706F-A4E0-E64A-0641-71C9AFD801CF}"/>
                    </a:ext>
                  </a:extLst>
                </p:cNvPr>
                <p:cNvSpPr/>
                <p:nvPr/>
              </p:nvSpPr>
              <p:spPr>
                <a:xfrm>
                  <a:off x="10627409" y="5796051"/>
                  <a:ext cx="190500" cy="190500"/>
                </a:xfrm>
                <a:custGeom>
                  <a:avLst/>
                  <a:gdLst>
                    <a:gd name="connsiteX0" fmla="*/ 190833 w 190500"/>
                    <a:gd name="connsiteY0" fmla="*/ 95643 h 190500"/>
                    <a:gd name="connsiteX1" fmla="*/ 95583 w 190500"/>
                    <a:gd name="connsiteY1" fmla="*/ 190893 h 190500"/>
                    <a:gd name="connsiteX2" fmla="*/ 333 w 190500"/>
                    <a:gd name="connsiteY2" fmla="*/ 95643 h 190500"/>
                    <a:gd name="connsiteX3" fmla="*/ 95583 w 190500"/>
                    <a:gd name="connsiteY3" fmla="*/ 393 h 190500"/>
                    <a:gd name="connsiteX4" fmla="*/ 190833 w 190500"/>
                    <a:gd name="connsiteY4" fmla="*/ 95643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833" y="95643"/>
                      </a:moveTo>
                      <a:cubicBezTo>
                        <a:pt x="190833" y="148248"/>
                        <a:pt x="148188" y="190893"/>
                        <a:pt x="95583" y="190893"/>
                      </a:cubicBezTo>
                      <a:cubicBezTo>
                        <a:pt x="42978" y="190893"/>
                        <a:pt x="333" y="148248"/>
                        <a:pt x="333" y="95643"/>
                      </a:cubicBezTo>
                      <a:cubicBezTo>
                        <a:pt x="333" y="43038"/>
                        <a:pt x="42978" y="393"/>
                        <a:pt x="95583" y="393"/>
                      </a:cubicBezTo>
                      <a:cubicBezTo>
                        <a:pt x="148188" y="393"/>
                        <a:pt x="190833" y="43038"/>
                        <a:pt x="190833" y="95643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2" name="Freeform 611">
                  <a:extLst>
                    <a:ext uri="{FF2B5EF4-FFF2-40B4-BE49-F238E27FC236}">
                      <a16:creationId xmlns:a16="http://schemas.microsoft.com/office/drawing/2014/main" xmlns="" id="{B59385C2-7F54-48BD-7686-F218A07ECAF9}"/>
                    </a:ext>
                  </a:extLst>
                </p:cNvPr>
                <p:cNvSpPr/>
                <p:nvPr/>
              </p:nvSpPr>
              <p:spPr>
                <a:xfrm>
                  <a:off x="8989291" y="5978845"/>
                  <a:ext cx="190500" cy="190500"/>
                </a:xfrm>
                <a:custGeom>
                  <a:avLst/>
                  <a:gdLst>
                    <a:gd name="connsiteX0" fmla="*/ 190661 w 190500"/>
                    <a:gd name="connsiteY0" fmla="*/ 95662 h 190500"/>
                    <a:gd name="connsiteX1" fmla="*/ 95411 w 190500"/>
                    <a:gd name="connsiteY1" fmla="*/ 190912 h 190500"/>
                    <a:gd name="connsiteX2" fmla="*/ 161 w 190500"/>
                    <a:gd name="connsiteY2" fmla="*/ 95662 h 190500"/>
                    <a:gd name="connsiteX3" fmla="*/ 95411 w 190500"/>
                    <a:gd name="connsiteY3" fmla="*/ 412 h 190500"/>
                    <a:gd name="connsiteX4" fmla="*/ 190661 w 190500"/>
                    <a:gd name="connsiteY4" fmla="*/ 95662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0" h="190500">
                      <a:moveTo>
                        <a:pt x="190661" y="95662"/>
                      </a:moveTo>
                      <a:cubicBezTo>
                        <a:pt x="190661" y="148267"/>
                        <a:pt x="148016" y="190912"/>
                        <a:pt x="95411" y="190912"/>
                      </a:cubicBezTo>
                      <a:cubicBezTo>
                        <a:pt x="42806" y="190912"/>
                        <a:pt x="161" y="148267"/>
                        <a:pt x="161" y="95662"/>
                      </a:cubicBezTo>
                      <a:cubicBezTo>
                        <a:pt x="161" y="43057"/>
                        <a:pt x="42806" y="412"/>
                        <a:pt x="95411" y="412"/>
                      </a:cubicBezTo>
                      <a:cubicBezTo>
                        <a:pt x="148016" y="412"/>
                        <a:pt x="190661" y="43057"/>
                        <a:pt x="190661" y="95662"/>
                      </a:cubicBezTo>
                      <a:close/>
                    </a:path>
                  </a:pathLst>
                </a:custGeom>
                <a:solidFill>
                  <a:srgbClr val="E6AD57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613" name="Graphic 307">
              <a:extLst>
                <a:ext uri="{FF2B5EF4-FFF2-40B4-BE49-F238E27FC236}">
                  <a16:creationId xmlns:a16="http://schemas.microsoft.com/office/drawing/2014/main" xmlns="" id="{91A7CC44-4DB8-DFE7-DDAC-C31D7DB8F844}"/>
                </a:ext>
              </a:extLst>
            </p:cNvPr>
            <p:cNvGrpSpPr/>
            <p:nvPr/>
          </p:nvGrpSpPr>
          <p:grpSpPr>
            <a:xfrm>
              <a:off x="8291447" y="6179201"/>
              <a:ext cx="3335000" cy="227647"/>
              <a:chOff x="8291447" y="6179201"/>
              <a:chExt cx="3335000" cy="227647"/>
            </a:xfrm>
          </p:grpSpPr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xmlns="" id="{0D64EAB3-1A4E-A6F1-8A28-6D47A7F439BE}"/>
                  </a:ext>
                </a:extLst>
              </p:cNvPr>
              <p:cNvSpPr/>
              <p:nvPr/>
            </p:nvSpPr>
            <p:spPr>
              <a:xfrm>
                <a:off x="8404319" y="6179201"/>
                <a:ext cx="3222128" cy="9525"/>
              </a:xfrm>
              <a:custGeom>
                <a:avLst/>
                <a:gdLst>
                  <a:gd name="connsiteX0" fmla="*/ 122 w 3222128"/>
                  <a:gd name="connsiteY0" fmla="*/ 455 h 9525"/>
                  <a:gd name="connsiteX1" fmla="*/ 3222251 w 3222128"/>
                  <a:gd name="connsiteY1" fmla="*/ 45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22128" h="9525">
                    <a:moveTo>
                      <a:pt x="122" y="455"/>
                    </a:moveTo>
                    <a:lnTo>
                      <a:pt x="3222251" y="455"/>
                    </a:ln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TextBox 614">
                <a:extLst>
                  <a:ext uri="{FF2B5EF4-FFF2-40B4-BE49-F238E27FC236}">
                    <a16:creationId xmlns:a16="http://schemas.microsoft.com/office/drawing/2014/main" xmlns="" id="{4E90DBAB-8156-9531-31F4-A3FA47CD22F8}"/>
                  </a:ext>
                </a:extLst>
              </p:cNvPr>
              <p:cNvSpPr txBox="1"/>
              <p:nvPr/>
            </p:nvSpPr>
            <p:spPr>
              <a:xfrm>
                <a:off x="8291447" y="6200582"/>
                <a:ext cx="207813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35500" dirty="0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0</a:t>
                </a:r>
              </a:p>
            </p:txBody>
          </p:sp>
        </p:grp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xmlns="" id="{13271D08-8375-BF07-8F2B-18044FBF36B3}"/>
                </a:ext>
              </a:extLst>
            </p:cNvPr>
            <p:cNvSpPr/>
            <p:nvPr/>
          </p:nvSpPr>
          <p:spPr>
            <a:xfrm>
              <a:off x="8406700" y="2130332"/>
              <a:ext cx="9525" cy="4046487"/>
            </a:xfrm>
            <a:custGeom>
              <a:avLst/>
              <a:gdLst>
                <a:gd name="connsiteX0" fmla="*/ 122 w 9525"/>
                <a:gd name="connsiteY0" fmla="*/ 30 h 4046487"/>
                <a:gd name="connsiteX1" fmla="*/ 122 w 9525"/>
                <a:gd name="connsiteY1" fmla="*/ 4046518 h 404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046487">
                  <a:moveTo>
                    <a:pt x="122" y="30"/>
                  </a:moveTo>
                  <a:lnTo>
                    <a:pt x="122" y="4046518"/>
                  </a:ln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grpSp>
          <p:nvGrpSpPr>
            <p:cNvPr id="622" name="Graphic 307">
              <a:extLst>
                <a:ext uri="{FF2B5EF4-FFF2-40B4-BE49-F238E27FC236}">
                  <a16:creationId xmlns:a16="http://schemas.microsoft.com/office/drawing/2014/main" xmlns="" id="{62047D4A-A5FD-5225-D413-98391798AED2}"/>
                </a:ext>
              </a:extLst>
            </p:cNvPr>
            <p:cNvGrpSpPr/>
            <p:nvPr/>
          </p:nvGrpSpPr>
          <p:grpSpPr>
            <a:xfrm>
              <a:off x="7367792" y="2322202"/>
              <a:ext cx="1069927" cy="3862130"/>
              <a:chOff x="7367792" y="2322202"/>
              <a:chExt cx="1069927" cy="3862130"/>
            </a:xfrm>
            <a:solidFill>
              <a:srgbClr val="333333"/>
            </a:solidFill>
          </p:grpSpPr>
          <p:sp>
            <p:nvSpPr>
              <p:cNvPr id="624" name="TextBox 623">
                <a:extLst>
                  <a:ext uri="{FF2B5EF4-FFF2-40B4-BE49-F238E27FC236}">
                    <a16:creationId xmlns:a16="http://schemas.microsoft.com/office/drawing/2014/main" xmlns="" id="{98647EB4-5616-840A-D73F-9CB4BB52F5DA}"/>
                  </a:ext>
                </a:extLst>
              </p:cNvPr>
              <p:cNvSpPr txBox="1"/>
              <p:nvPr/>
            </p:nvSpPr>
            <p:spPr>
              <a:xfrm>
                <a:off x="8051239" y="2322202"/>
                <a:ext cx="339308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Afar</a:t>
                </a:r>
              </a:p>
            </p:txBody>
          </p:sp>
          <p:sp>
            <p:nvSpPr>
              <p:cNvPr id="625" name="TextBox 624">
                <a:extLst>
                  <a:ext uri="{FF2B5EF4-FFF2-40B4-BE49-F238E27FC236}">
                    <a16:creationId xmlns:a16="http://schemas.microsoft.com/office/drawing/2014/main" xmlns="" id="{1930FBEE-7FD5-B311-0B96-1DA74D6FC678}"/>
                  </a:ext>
                </a:extLst>
              </p:cNvPr>
              <p:cNvSpPr txBox="1"/>
              <p:nvPr/>
            </p:nvSpPr>
            <p:spPr>
              <a:xfrm>
                <a:off x="7902411" y="2504994"/>
                <a:ext cx="508189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Amhara</a:t>
                </a:r>
              </a:p>
            </p:txBody>
          </p:sp>
          <p:sp>
            <p:nvSpPr>
              <p:cNvPr id="626" name="TextBox 625">
                <a:extLst>
                  <a:ext uri="{FF2B5EF4-FFF2-40B4-BE49-F238E27FC236}">
                    <a16:creationId xmlns:a16="http://schemas.microsoft.com/office/drawing/2014/main" xmlns="" id="{E9D31CC7-AB40-334B-DD07-CCEA435E7154}"/>
                  </a:ext>
                </a:extLst>
              </p:cNvPr>
              <p:cNvSpPr txBox="1"/>
              <p:nvPr/>
            </p:nvSpPr>
            <p:spPr>
              <a:xfrm>
                <a:off x="7915954" y="2687788"/>
                <a:ext cx="492719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Oromia</a:t>
                </a:r>
              </a:p>
            </p:txBody>
          </p:sp>
          <p:sp>
            <p:nvSpPr>
              <p:cNvPr id="627" name="TextBox 626">
                <a:extLst>
                  <a:ext uri="{FF2B5EF4-FFF2-40B4-BE49-F238E27FC236}">
                    <a16:creationId xmlns:a16="http://schemas.microsoft.com/office/drawing/2014/main" xmlns="" id="{77D62199-4D6B-66F3-FD51-ADB97CD40361}"/>
                  </a:ext>
                </a:extLst>
              </p:cNvPr>
              <p:cNvSpPr txBox="1"/>
              <p:nvPr/>
            </p:nvSpPr>
            <p:spPr>
              <a:xfrm>
                <a:off x="7935450" y="2870581"/>
                <a:ext cx="470803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Somali</a:t>
                </a:r>
              </a:p>
            </p:txBody>
          </p:sp>
          <p:sp>
            <p:nvSpPr>
              <p:cNvPr id="628" name="TextBox 627">
                <a:extLst>
                  <a:ext uri="{FF2B5EF4-FFF2-40B4-BE49-F238E27FC236}">
                    <a16:creationId xmlns:a16="http://schemas.microsoft.com/office/drawing/2014/main" xmlns="" id="{4770FB90-A3FC-417F-EE8B-3635CF4A8107}"/>
                  </a:ext>
                </a:extLst>
              </p:cNvPr>
              <p:cNvSpPr txBox="1"/>
              <p:nvPr/>
            </p:nvSpPr>
            <p:spPr>
              <a:xfrm>
                <a:off x="7367792" y="3053374"/>
                <a:ext cx="1035458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Benishangul-Gumz</a:t>
                </a:r>
              </a:p>
            </p:txBody>
          </p:sp>
          <p:sp>
            <p:nvSpPr>
              <p:cNvPr id="629" name="TextBox 628">
                <a:extLst>
                  <a:ext uri="{FF2B5EF4-FFF2-40B4-BE49-F238E27FC236}">
                    <a16:creationId xmlns:a16="http://schemas.microsoft.com/office/drawing/2014/main" xmlns="" id="{5C5523E4-9DCC-9017-70C9-0FBC179FE40A}"/>
                  </a:ext>
                </a:extLst>
              </p:cNvPr>
              <p:cNvSpPr txBox="1"/>
              <p:nvPr/>
            </p:nvSpPr>
            <p:spPr>
              <a:xfrm>
                <a:off x="7983820" y="3236168"/>
                <a:ext cx="415369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SNNP</a:t>
                </a:r>
              </a:p>
            </p:txBody>
          </p:sp>
          <p:sp>
            <p:nvSpPr>
              <p:cNvPr id="630" name="TextBox 629">
                <a:extLst>
                  <a:ext uri="{FF2B5EF4-FFF2-40B4-BE49-F238E27FC236}">
                    <a16:creationId xmlns:a16="http://schemas.microsoft.com/office/drawing/2014/main" xmlns="" id="{AF1A849F-3A43-D2E4-444A-605B2818297B}"/>
                  </a:ext>
                </a:extLst>
              </p:cNvPr>
              <p:cNvSpPr txBox="1"/>
              <p:nvPr/>
            </p:nvSpPr>
            <p:spPr>
              <a:xfrm>
                <a:off x="7855976" y="3418961"/>
                <a:ext cx="559755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Gambela</a:t>
                </a:r>
              </a:p>
            </p:txBody>
          </p:sp>
          <p:sp>
            <p:nvSpPr>
              <p:cNvPr id="631" name="TextBox 630">
                <a:extLst>
                  <a:ext uri="{FF2B5EF4-FFF2-40B4-BE49-F238E27FC236}">
                    <a16:creationId xmlns:a16="http://schemas.microsoft.com/office/drawing/2014/main" xmlns="" id="{A225CF98-29E3-FCE7-E3A0-14F3FF4374FC}"/>
                  </a:ext>
                </a:extLst>
              </p:cNvPr>
              <p:cNvSpPr txBox="1"/>
              <p:nvPr/>
            </p:nvSpPr>
            <p:spPr>
              <a:xfrm>
                <a:off x="7966853" y="3601753"/>
                <a:ext cx="434707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Harari</a:t>
                </a:r>
              </a:p>
            </p:txBody>
          </p:sp>
          <p:sp>
            <p:nvSpPr>
              <p:cNvPr id="632" name="TextBox 631">
                <a:extLst>
                  <a:ext uri="{FF2B5EF4-FFF2-40B4-BE49-F238E27FC236}">
                    <a16:creationId xmlns:a16="http://schemas.microsoft.com/office/drawing/2014/main" xmlns="" id="{4BE275D0-47CD-3090-CF69-095D453B108A}"/>
                  </a:ext>
                </a:extLst>
              </p:cNvPr>
              <p:cNvSpPr txBox="1"/>
              <p:nvPr/>
            </p:nvSpPr>
            <p:spPr>
              <a:xfrm>
                <a:off x="7709083" y="3784547"/>
                <a:ext cx="728636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Addis Adaba</a:t>
                </a:r>
              </a:p>
            </p:txBody>
          </p:sp>
          <p:sp>
            <p:nvSpPr>
              <p:cNvPr id="633" name="TextBox 632">
                <a:extLst>
                  <a:ext uri="{FF2B5EF4-FFF2-40B4-BE49-F238E27FC236}">
                    <a16:creationId xmlns:a16="http://schemas.microsoft.com/office/drawing/2014/main" xmlns="" id="{EFDFCFB6-4197-7199-C9F9-6D4D037B16B0}"/>
                  </a:ext>
                </a:extLst>
              </p:cNvPr>
              <p:cNvSpPr txBox="1"/>
              <p:nvPr/>
            </p:nvSpPr>
            <p:spPr>
              <a:xfrm>
                <a:off x="7791831" y="3967340"/>
                <a:ext cx="634528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Dire Dawa</a:t>
                </a:r>
              </a:p>
            </p:txBody>
          </p:sp>
          <p:sp>
            <p:nvSpPr>
              <p:cNvPr id="634" name="TextBox 633">
                <a:extLst>
                  <a:ext uri="{FF2B5EF4-FFF2-40B4-BE49-F238E27FC236}">
                    <a16:creationId xmlns:a16="http://schemas.microsoft.com/office/drawing/2014/main" xmlns="" id="{65E8110E-0DE7-230E-570B-E2DF160AE73C}"/>
                  </a:ext>
                </a:extLst>
              </p:cNvPr>
              <p:cNvSpPr txBox="1"/>
              <p:nvPr/>
            </p:nvSpPr>
            <p:spPr>
              <a:xfrm>
                <a:off x="7915508" y="4150134"/>
                <a:ext cx="492719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Sidama</a:t>
                </a:r>
              </a:p>
            </p:txBody>
          </p:sp>
          <p:sp>
            <p:nvSpPr>
              <p:cNvPr id="636" name="TextBox 635">
                <a:extLst>
                  <a:ext uri="{FF2B5EF4-FFF2-40B4-BE49-F238E27FC236}">
                    <a16:creationId xmlns:a16="http://schemas.microsoft.com/office/drawing/2014/main" xmlns="" id="{DF08D03B-4BE2-53B7-6801-81826ACBD9E4}"/>
                  </a:ext>
                </a:extLst>
              </p:cNvPr>
              <p:cNvSpPr txBox="1"/>
              <p:nvPr/>
            </p:nvSpPr>
            <p:spPr>
              <a:xfrm>
                <a:off x="7970425" y="4515720"/>
                <a:ext cx="432128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Urban</a:t>
                </a:r>
              </a:p>
            </p:txBody>
          </p:sp>
          <p:sp>
            <p:nvSpPr>
              <p:cNvPr id="637" name="TextBox 636">
                <a:extLst>
                  <a:ext uri="{FF2B5EF4-FFF2-40B4-BE49-F238E27FC236}">
                    <a16:creationId xmlns:a16="http://schemas.microsoft.com/office/drawing/2014/main" xmlns="" id="{ACD24971-72D4-43CD-A222-B80ED5760B57}"/>
                  </a:ext>
                </a:extLst>
              </p:cNvPr>
              <p:cNvSpPr txBox="1"/>
              <p:nvPr/>
            </p:nvSpPr>
            <p:spPr>
              <a:xfrm>
                <a:off x="8025491" y="4698513"/>
                <a:ext cx="368959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rural</a:t>
                </a:r>
              </a:p>
            </p:txBody>
          </p:sp>
          <p:sp>
            <p:nvSpPr>
              <p:cNvPr id="639" name="TextBox 638">
                <a:extLst>
                  <a:ext uri="{FF2B5EF4-FFF2-40B4-BE49-F238E27FC236}">
                    <a16:creationId xmlns:a16="http://schemas.microsoft.com/office/drawing/2014/main" xmlns="" id="{340D60CE-EA21-DA69-B204-476D163262B5}"/>
                  </a:ext>
                </a:extLst>
              </p:cNvPr>
              <p:cNvSpPr txBox="1"/>
              <p:nvPr/>
            </p:nvSpPr>
            <p:spPr>
              <a:xfrm>
                <a:off x="7905983" y="5064100"/>
                <a:ext cx="50561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Poorest</a:t>
                </a:r>
              </a:p>
            </p:txBody>
          </p:sp>
          <p:sp>
            <p:nvSpPr>
              <p:cNvPr id="640" name="TextBox 639">
                <a:extLst>
                  <a:ext uri="{FF2B5EF4-FFF2-40B4-BE49-F238E27FC236}">
                    <a16:creationId xmlns:a16="http://schemas.microsoft.com/office/drawing/2014/main" xmlns="" id="{132488D6-F6FB-11A6-933F-37A3A9B694F0}"/>
                  </a:ext>
                </a:extLst>
              </p:cNvPr>
              <p:cNvSpPr txBox="1"/>
              <p:nvPr/>
            </p:nvSpPr>
            <p:spPr>
              <a:xfrm>
                <a:off x="7946761" y="5246893"/>
                <a:ext cx="45920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Poorer</a:t>
                </a:r>
              </a:p>
            </p:txBody>
          </p:sp>
          <p:sp>
            <p:nvSpPr>
              <p:cNvPr id="641" name="TextBox 640">
                <a:extLst>
                  <a:ext uri="{FF2B5EF4-FFF2-40B4-BE49-F238E27FC236}">
                    <a16:creationId xmlns:a16="http://schemas.microsoft.com/office/drawing/2014/main" xmlns="" id="{A8DC9359-D7FA-D234-53F7-69E257B21EFA}"/>
                  </a:ext>
                </a:extLst>
              </p:cNvPr>
              <p:cNvSpPr txBox="1"/>
              <p:nvPr/>
            </p:nvSpPr>
            <p:spPr>
              <a:xfrm>
                <a:off x="7935450" y="5429685"/>
                <a:ext cx="470803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Middle</a:t>
                </a:r>
              </a:p>
            </p:txBody>
          </p:sp>
          <p:sp>
            <p:nvSpPr>
              <p:cNvPr id="642" name="TextBox 641">
                <a:extLst>
                  <a:ext uri="{FF2B5EF4-FFF2-40B4-BE49-F238E27FC236}">
                    <a16:creationId xmlns:a16="http://schemas.microsoft.com/office/drawing/2014/main" xmlns="" id="{5C7E5072-57D6-BBF9-70FF-4241E28B6206}"/>
                  </a:ext>
                </a:extLst>
              </p:cNvPr>
              <p:cNvSpPr txBox="1"/>
              <p:nvPr/>
            </p:nvSpPr>
            <p:spPr>
              <a:xfrm>
                <a:off x="7957477" y="5612479"/>
                <a:ext cx="446309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Richer</a:t>
                </a:r>
              </a:p>
            </p:txBody>
          </p:sp>
          <p:sp>
            <p:nvSpPr>
              <p:cNvPr id="643" name="TextBox 642">
                <a:extLst>
                  <a:ext uri="{FF2B5EF4-FFF2-40B4-BE49-F238E27FC236}">
                    <a16:creationId xmlns:a16="http://schemas.microsoft.com/office/drawing/2014/main" xmlns="" id="{AE98F40C-6F65-39D4-792E-1E0355188E41}"/>
                  </a:ext>
                </a:extLst>
              </p:cNvPr>
              <p:cNvSpPr txBox="1"/>
              <p:nvPr/>
            </p:nvSpPr>
            <p:spPr>
              <a:xfrm>
                <a:off x="7916698" y="5795272"/>
                <a:ext cx="492719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Richest</a:t>
                </a:r>
              </a:p>
            </p:txBody>
          </p:sp>
          <p:sp>
            <p:nvSpPr>
              <p:cNvPr id="644" name="TextBox 643">
                <a:extLst>
                  <a:ext uri="{FF2B5EF4-FFF2-40B4-BE49-F238E27FC236}">
                    <a16:creationId xmlns:a16="http://schemas.microsoft.com/office/drawing/2014/main" xmlns="" id="{34CFEB78-6083-4D29-3923-C53D62EF85E2}"/>
                  </a:ext>
                </a:extLst>
              </p:cNvPr>
              <p:cNvSpPr txBox="1"/>
              <p:nvPr/>
            </p:nvSpPr>
            <p:spPr>
              <a:xfrm>
                <a:off x="8004953" y="5978066"/>
                <a:ext cx="378086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Total</a:t>
                </a:r>
              </a:p>
            </p:txBody>
          </p:sp>
        </p:grpSp>
        <p:grpSp>
          <p:nvGrpSpPr>
            <p:cNvPr id="645" name="Graphic 307">
              <a:extLst>
                <a:ext uri="{FF2B5EF4-FFF2-40B4-BE49-F238E27FC236}">
                  <a16:creationId xmlns:a16="http://schemas.microsoft.com/office/drawing/2014/main" xmlns="" id="{9284C5D8-844C-265A-9B4B-CCD5628BF5ED}"/>
                </a:ext>
              </a:extLst>
            </p:cNvPr>
            <p:cNvGrpSpPr/>
            <p:nvPr/>
          </p:nvGrpSpPr>
          <p:grpSpPr>
            <a:xfrm>
              <a:off x="8405383" y="2347984"/>
              <a:ext cx="3354175" cy="3862392"/>
              <a:chOff x="8405383" y="2347984"/>
              <a:chExt cx="3354175" cy="3862392"/>
            </a:xfrm>
            <a:solidFill>
              <a:srgbClr val="000000"/>
            </a:solidFill>
          </p:grpSpPr>
          <p:sp>
            <p:nvSpPr>
              <p:cNvPr id="646" name="TextBox 645">
                <a:extLst>
                  <a:ext uri="{FF2B5EF4-FFF2-40B4-BE49-F238E27FC236}">
                    <a16:creationId xmlns:a16="http://schemas.microsoft.com/office/drawing/2014/main" xmlns="" id="{C08803C4-53BF-3BBB-1080-B53260B00F08}"/>
                  </a:ext>
                </a:extLst>
              </p:cNvPr>
              <p:cNvSpPr txBox="1"/>
              <p:nvPr/>
            </p:nvSpPr>
            <p:spPr>
              <a:xfrm>
                <a:off x="8508506" y="2347984"/>
                <a:ext cx="210392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4</a:t>
                </a:r>
              </a:p>
            </p:txBody>
          </p:sp>
          <p:sp>
            <p:nvSpPr>
              <p:cNvPr id="647" name="TextBox 646">
                <a:extLst>
                  <a:ext uri="{FF2B5EF4-FFF2-40B4-BE49-F238E27FC236}">
                    <a16:creationId xmlns:a16="http://schemas.microsoft.com/office/drawing/2014/main" xmlns="" id="{080A04DD-BD6D-6A9A-92AE-D27D634C20B5}"/>
                  </a:ext>
                </a:extLst>
              </p:cNvPr>
              <p:cNvSpPr txBox="1"/>
              <p:nvPr/>
            </p:nvSpPr>
            <p:spPr>
              <a:xfrm>
                <a:off x="8818239" y="2517228"/>
                <a:ext cx="27227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10</a:t>
                </a:r>
              </a:p>
            </p:txBody>
          </p:sp>
          <p:sp>
            <p:nvSpPr>
              <p:cNvPr id="648" name="TextBox 647">
                <a:extLst>
                  <a:ext uri="{FF2B5EF4-FFF2-40B4-BE49-F238E27FC236}">
                    <a16:creationId xmlns:a16="http://schemas.microsoft.com/office/drawing/2014/main" xmlns="" id="{3A68CCE0-AD75-C105-0DAF-B7658EEB7BAD}"/>
                  </a:ext>
                </a:extLst>
              </p:cNvPr>
              <p:cNvSpPr txBox="1"/>
              <p:nvPr/>
            </p:nvSpPr>
            <p:spPr>
              <a:xfrm>
                <a:off x="8999278" y="2713570"/>
                <a:ext cx="27227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13</a:t>
                </a:r>
              </a:p>
            </p:txBody>
          </p:sp>
          <p:sp>
            <p:nvSpPr>
              <p:cNvPr id="649" name="TextBox 648">
                <a:extLst>
                  <a:ext uri="{FF2B5EF4-FFF2-40B4-BE49-F238E27FC236}">
                    <a16:creationId xmlns:a16="http://schemas.microsoft.com/office/drawing/2014/main" xmlns="" id="{8246DE74-BA54-2970-A742-DC0E99045B7C}"/>
                  </a:ext>
                </a:extLst>
              </p:cNvPr>
              <p:cNvSpPr txBox="1"/>
              <p:nvPr/>
            </p:nvSpPr>
            <p:spPr>
              <a:xfrm>
                <a:off x="8496328" y="2896151"/>
                <a:ext cx="210392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4</a:t>
                </a:r>
              </a:p>
            </p:txBody>
          </p:sp>
          <p:sp>
            <p:nvSpPr>
              <p:cNvPr id="650" name="TextBox 649">
                <a:extLst>
                  <a:ext uri="{FF2B5EF4-FFF2-40B4-BE49-F238E27FC236}">
                    <a16:creationId xmlns:a16="http://schemas.microsoft.com/office/drawing/2014/main" xmlns="" id="{84C04E21-7743-6C63-C880-066121ECDBDA}"/>
                  </a:ext>
                </a:extLst>
              </p:cNvPr>
              <p:cNvSpPr txBox="1"/>
              <p:nvPr/>
            </p:nvSpPr>
            <p:spPr>
              <a:xfrm>
                <a:off x="9087688" y="3078140"/>
                <a:ext cx="27227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15</a:t>
                </a:r>
              </a:p>
            </p:txBody>
          </p:sp>
          <p:sp>
            <p:nvSpPr>
              <p:cNvPr id="651" name="TextBox 650">
                <a:extLst>
                  <a:ext uri="{FF2B5EF4-FFF2-40B4-BE49-F238E27FC236}">
                    <a16:creationId xmlns:a16="http://schemas.microsoft.com/office/drawing/2014/main" xmlns="" id="{D2DF821C-01ED-8071-D127-FDBE96862433}"/>
                  </a:ext>
                </a:extLst>
              </p:cNvPr>
              <p:cNvSpPr txBox="1"/>
              <p:nvPr/>
            </p:nvSpPr>
            <p:spPr>
              <a:xfrm>
                <a:off x="8758918" y="3249241"/>
                <a:ext cx="210392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8</a:t>
                </a:r>
              </a:p>
            </p:txBody>
          </p:sp>
          <p:sp>
            <p:nvSpPr>
              <p:cNvPr id="652" name="TextBox 651">
                <a:extLst>
                  <a:ext uri="{FF2B5EF4-FFF2-40B4-BE49-F238E27FC236}">
                    <a16:creationId xmlns:a16="http://schemas.microsoft.com/office/drawing/2014/main" xmlns="" id="{CE5D6F28-62E4-37B0-F02E-7B42624F01E1}"/>
                  </a:ext>
                </a:extLst>
              </p:cNvPr>
              <p:cNvSpPr txBox="1"/>
              <p:nvPr/>
            </p:nvSpPr>
            <p:spPr>
              <a:xfrm>
                <a:off x="8803545" y="3456799"/>
                <a:ext cx="210392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9</a:t>
                </a:r>
              </a:p>
            </p:txBody>
          </p:sp>
          <p:sp>
            <p:nvSpPr>
              <p:cNvPr id="653" name="TextBox 652">
                <a:extLst>
                  <a:ext uri="{FF2B5EF4-FFF2-40B4-BE49-F238E27FC236}">
                    <a16:creationId xmlns:a16="http://schemas.microsoft.com/office/drawing/2014/main" xmlns="" id="{99509528-62C2-610E-396D-494FE620915F}"/>
                  </a:ext>
                </a:extLst>
              </p:cNvPr>
              <p:cNvSpPr txBox="1"/>
              <p:nvPr/>
            </p:nvSpPr>
            <p:spPr>
              <a:xfrm>
                <a:off x="10019414" y="3627537"/>
                <a:ext cx="27227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31</a:t>
                </a:r>
              </a:p>
            </p:txBody>
          </p:sp>
          <p:sp>
            <p:nvSpPr>
              <p:cNvPr id="654" name="TextBox 653">
                <a:extLst>
                  <a:ext uri="{FF2B5EF4-FFF2-40B4-BE49-F238E27FC236}">
                    <a16:creationId xmlns:a16="http://schemas.microsoft.com/office/drawing/2014/main" xmlns="" id="{638C7020-00C2-F750-C6A2-5F7366CDA5B4}"/>
                  </a:ext>
                </a:extLst>
              </p:cNvPr>
              <p:cNvSpPr txBox="1"/>
              <p:nvPr/>
            </p:nvSpPr>
            <p:spPr>
              <a:xfrm>
                <a:off x="11487287" y="3812238"/>
                <a:ext cx="27227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57</a:t>
                </a:r>
              </a:p>
            </p:txBody>
          </p:sp>
          <p:sp>
            <p:nvSpPr>
              <p:cNvPr id="655" name="TextBox 654">
                <a:extLst>
                  <a:ext uri="{FF2B5EF4-FFF2-40B4-BE49-F238E27FC236}">
                    <a16:creationId xmlns:a16="http://schemas.microsoft.com/office/drawing/2014/main" xmlns="" id="{CBFD87C8-22AF-7A81-7395-48330D1F395E}"/>
                  </a:ext>
                </a:extLst>
              </p:cNvPr>
              <p:cNvSpPr txBox="1"/>
              <p:nvPr/>
            </p:nvSpPr>
            <p:spPr>
              <a:xfrm>
                <a:off x="9398205" y="3980732"/>
                <a:ext cx="27227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20</a:t>
                </a:r>
              </a:p>
            </p:txBody>
          </p:sp>
          <p:sp>
            <p:nvSpPr>
              <p:cNvPr id="656" name="TextBox 655">
                <a:extLst>
                  <a:ext uri="{FF2B5EF4-FFF2-40B4-BE49-F238E27FC236}">
                    <a16:creationId xmlns:a16="http://schemas.microsoft.com/office/drawing/2014/main" xmlns="" id="{386491D0-1061-E2D5-287F-B04D4C52EE4B}"/>
                  </a:ext>
                </a:extLst>
              </p:cNvPr>
              <p:cNvSpPr txBox="1"/>
              <p:nvPr/>
            </p:nvSpPr>
            <p:spPr>
              <a:xfrm>
                <a:off x="8850020" y="4175916"/>
                <a:ext cx="27227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10</a:t>
                </a:r>
              </a:p>
            </p:txBody>
          </p:sp>
          <p:sp>
            <p:nvSpPr>
              <p:cNvPr id="657" name="TextBox 656">
                <a:extLst>
                  <a:ext uri="{FF2B5EF4-FFF2-40B4-BE49-F238E27FC236}">
                    <a16:creationId xmlns:a16="http://schemas.microsoft.com/office/drawing/2014/main" xmlns="" id="{1F121405-329A-DCDB-AA1A-E175EC667609}"/>
                  </a:ext>
                </a:extLst>
              </p:cNvPr>
              <p:cNvSpPr txBox="1"/>
              <p:nvPr/>
            </p:nvSpPr>
            <p:spPr>
              <a:xfrm>
                <a:off x="9906559" y="4541407"/>
                <a:ext cx="27227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29</a:t>
                </a:r>
              </a:p>
            </p:txBody>
          </p:sp>
          <p:sp>
            <p:nvSpPr>
              <p:cNvPr id="658" name="TextBox 657">
                <a:extLst>
                  <a:ext uri="{FF2B5EF4-FFF2-40B4-BE49-F238E27FC236}">
                    <a16:creationId xmlns:a16="http://schemas.microsoft.com/office/drawing/2014/main" xmlns="" id="{FB22A8BF-4684-572A-AF82-FC6E92C85A5B}"/>
                  </a:ext>
                </a:extLst>
              </p:cNvPr>
              <p:cNvSpPr txBox="1"/>
              <p:nvPr/>
            </p:nvSpPr>
            <p:spPr>
              <a:xfrm>
                <a:off x="8565017" y="4710746"/>
                <a:ext cx="210392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5</a:t>
                </a:r>
              </a:p>
            </p:txBody>
          </p:sp>
          <p:sp>
            <p:nvSpPr>
              <p:cNvPr id="659" name="TextBox 658">
                <a:extLst>
                  <a:ext uri="{FF2B5EF4-FFF2-40B4-BE49-F238E27FC236}">
                    <a16:creationId xmlns:a16="http://schemas.microsoft.com/office/drawing/2014/main" xmlns="" id="{7C02A1EB-CF2E-CA0A-9D8C-6280F3A6F84E}"/>
                  </a:ext>
                </a:extLst>
              </p:cNvPr>
              <p:cNvSpPr txBox="1"/>
              <p:nvPr/>
            </p:nvSpPr>
            <p:spPr>
              <a:xfrm>
                <a:off x="8405383" y="5089882"/>
                <a:ext cx="210392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2</a:t>
                </a:r>
              </a:p>
            </p:txBody>
          </p:sp>
          <p:sp>
            <p:nvSpPr>
              <p:cNvPr id="660" name="TextBox 659">
                <a:extLst>
                  <a:ext uri="{FF2B5EF4-FFF2-40B4-BE49-F238E27FC236}">
                    <a16:creationId xmlns:a16="http://schemas.microsoft.com/office/drawing/2014/main" xmlns="" id="{6CAE6598-F02F-AC44-1508-89B96E863D52}"/>
                  </a:ext>
                </a:extLst>
              </p:cNvPr>
              <p:cNvSpPr txBox="1"/>
              <p:nvPr/>
            </p:nvSpPr>
            <p:spPr>
              <a:xfrm>
                <a:off x="8450558" y="5259620"/>
                <a:ext cx="210392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3</a:t>
                </a:r>
              </a:p>
            </p:txBody>
          </p:sp>
          <p:sp>
            <p:nvSpPr>
              <p:cNvPr id="661" name="TextBox 660">
                <a:extLst>
                  <a:ext uri="{FF2B5EF4-FFF2-40B4-BE49-F238E27FC236}">
                    <a16:creationId xmlns:a16="http://schemas.microsoft.com/office/drawing/2014/main" xmlns="" id="{BE30E7E4-3F45-C880-E979-9BA02CE87B58}"/>
                  </a:ext>
                </a:extLst>
              </p:cNvPr>
              <p:cNvSpPr txBox="1"/>
              <p:nvPr/>
            </p:nvSpPr>
            <p:spPr>
              <a:xfrm>
                <a:off x="8621293" y="5455469"/>
                <a:ext cx="210392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6</a:t>
                </a:r>
              </a:p>
            </p:txBody>
          </p:sp>
          <p:sp>
            <p:nvSpPr>
              <p:cNvPr id="662" name="TextBox 661">
                <a:extLst>
                  <a:ext uri="{FF2B5EF4-FFF2-40B4-BE49-F238E27FC236}">
                    <a16:creationId xmlns:a16="http://schemas.microsoft.com/office/drawing/2014/main" xmlns="" id="{93062491-25FD-F85C-929D-F44055ED0C15}"/>
                  </a:ext>
                </a:extLst>
              </p:cNvPr>
              <p:cNvSpPr txBox="1"/>
              <p:nvPr/>
            </p:nvSpPr>
            <p:spPr>
              <a:xfrm>
                <a:off x="8988029" y="5638262"/>
                <a:ext cx="27227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13</a:t>
                </a:r>
              </a:p>
            </p:txBody>
          </p:sp>
          <p:sp>
            <p:nvSpPr>
              <p:cNvPr id="663" name="TextBox 662">
                <a:extLst>
                  <a:ext uri="{FF2B5EF4-FFF2-40B4-BE49-F238E27FC236}">
                    <a16:creationId xmlns:a16="http://schemas.microsoft.com/office/drawing/2014/main" xmlns="" id="{7F5680DA-CA24-7A22-8550-D5F5FCD0BACB}"/>
                  </a:ext>
                </a:extLst>
              </p:cNvPr>
              <p:cNvSpPr txBox="1"/>
              <p:nvPr/>
            </p:nvSpPr>
            <p:spPr>
              <a:xfrm>
                <a:off x="10574068" y="5806759"/>
                <a:ext cx="27227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41</a:t>
                </a:r>
              </a:p>
            </p:txBody>
          </p:sp>
          <p:sp>
            <p:nvSpPr>
              <p:cNvPr id="664" name="TextBox 663">
                <a:extLst>
                  <a:ext uri="{FF2B5EF4-FFF2-40B4-BE49-F238E27FC236}">
                    <a16:creationId xmlns:a16="http://schemas.microsoft.com/office/drawing/2014/main" xmlns="" id="{4E9BF08D-2CD5-2420-8080-8A46B4616E9D}"/>
                  </a:ext>
                </a:extLst>
              </p:cNvPr>
              <p:cNvSpPr txBox="1"/>
              <p:nvPr/>
            </p:nvSpPr>
            <p:spPr>
              <a:xfrm>
                <a:off x="8941683" y="6004110"/>
                <a:ext cx="272271" cy="20626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solidFill>
                      <a:srgbClr val="000000"/>
                    </a:solidFill>
                    <a:latin typeface="PTSans-Bold"/>
                    <a:sym typeface="PTSans-Bold"/>
                    <a:rtl val="0"/>
                  </a:rPr>
                  <a:t>12</a:t>
                </a:r>
              </a:p>
            </p:txBody>
          </p:sp>
        </p:grpSp>
      </p:grpSp>
      <p:grpSp>
        <p:nvGrpSpPr>
          <p:cNvPr id="1268" name="Group 1267">
            <a:extLst>
              <a:ext uri="{FF2B5EF4-FFF2-40B4-BE49-F238E27FC236}">
                <a16:creationId xmlns:a16="http://schemas.microsoft.com/office/drawing/2014/main" xmlns="" id="{E5B8216C-AC41-6743-1648-911F546057E3}"/>
              </a:ext>
            </a:extLst>
          </p:cNvPr>
          <p:cNvGrpSpPr/>
          <p:nvPr/>
        </p:nvGrpSpPr>
        <p:grpSpPr>
          <a:xfrm>
            <a:off x="613489" y="3888480"/>
            <a:ext cx="769486" cy="882385"/>
            <a:chOff x="961858" y="1767400"/>
            <a:chExt cx="1751493" cy="2008470"/>
          </a:xfrm>
          <a:solidFill>
            <a:schemeClr val="accent6"/>
          </a:solidFill>
        </p:grpSpPr>
        <p:grpSp>
          <p:nvGrpSpPr>
            <p:cNvPr id="1269" name="Group 1268">
              <a:extLst>
                <a:ext uri="{FF2B5EF4-FFF2-40B4-BE49-F238E27FC236}">
                  <a16:creationId xmlns:a16="http://schemas.microsoft.com/office/drawing/2014/main" xmlns="" id="{B3FE824E-5AC1-CB50-98A2-9D1F12F330BF}"/>
                </a:ext>
              </a:extLst>
            </p:cNvPr>
            <p:cNvGrpSpPr/>
            <p:nvPr/>
          </p:nvGrpSpPr>
          <p:grpSpPr>
            <a:xfrm>
              <a:off x="961858" y="2883574"/>
              <a:ext cx="1751493" cy="892296"/>
              <a:chOff x="674363" y="3319336"/>
              <a:chExt cx="1751493" cy="892296"/>
            </a:xfrm>
            <a:grpFill/>
          </p:grpSpPr>
          <p:sp>
            <p:nvSpPr>
              <p:cNvPr id="1271" name="Freeform 1270">
                <a:extLst>
                  <a:ext uri="{FF2B5EF4-FFF2-40B4-BE49-F238E27FC236}">
                    <a16:creationId xmlns:a16="http://schemas.microsoft.com/office/drawing/2014/main" xmlns="" id="{4C480544-FEEC-C2CF-5EDE-7C568734A383}"/>
                  </a:ext>
                </a:extLst>
              </p:cNvPr>
              <p:cNvSpPr/>
              <p:nvPr/>
            </p:nvSpPr>
            <p:spPr>
              <a:xfrm>
                <a:off x="674363" y="3319336"/>
                <a:ext cx="1751493" cy="892296"/>
              </a:xfrm>
              <a:custGeom>
                <a:avLst/>
                <a:gdLst>
                  <a:gd name="connsiteX0" fmla="*/ 1751470 w 1751493"/>
                  <a:gd name="connsiteY0" fmla="*/ 689658 h 892296"/>
                  <a:gd name="connsiteX1" fmla="*/ 1274711 w 1751493"/>
                  <a:gd name="connsiteY1" fmla="*/ 644988 h 892296"/>
                  <a:gd name="connsiteX2" fmla="*/ 1274711 w 1751493"/>
                  <a:gd name="connsiteY2" fmla="*/ 451313 h 892296"/>
                  <a:gd name="connsiteX3" fmla="*/ 1421746 w 1751493"/>
                  <a:gd name="connsiteY3" fmla="*/ 451313 h 892296"/>
                  <a:gd name="connsiteX4" fmla="*/ 906271 w 1751493"/>
                  <a:gd name="connsiteY4" fmla="*/ 106911 h 892296"/>
                  <a:gd name="connsiteX5" fmla="*/ 388848 w 1751493"/>
                  <a:gd name="connsiteY5" fmla="*/ 451282 h 892296"/>
                  <a:gd name="connsiteX6" fmla="*/ 537442 w 1751493"/>
                  <a:gd name="connsiteY6" fmla="*/ 451282 h 892296"/>
                  <a:gd name="connsiteX7" fmla="*/ 537442 w 1751493"/>
                  <a:gd name="connsiteY7" fmla="*/ 621511 h 892296"/>
                  <a:gd name="connsiteX8" fmla="*/ 277088 w 1751493"/>
                  <a:gd name="connsiteY8" fmla="*/ 612886 h 892296"/>
                  <a:gd name="connsiteX9" fmla="*/ 277088 w 1751493"/>
                  <a:gd name="connsiteY9" fmla="*/ 417581 h 892296"/>
                  <a:gd name="connsiteX10" fmla="*/ 224758 w 1751493"/>
                  <a:gd name="connsiteY10" fmla="*/ 352822 h 892296"/>
                  <a:gd name="connsiteX11" fmla="*/ 211458 w 1751493"/>
                  <a:gd name="connsiteY11" fmla="*/ 293355 h 892296"/>
                  <a:gd name="connsiteX12" fmla="*/ 350979 w 1751493"/>
                  <a:gd name="connsiteY12" fmla="*/ 153893 h 892296"/>
                  <a:gd name="connsiteX13" fmla="*/ 359386 w 1751493"/>
                  <a:gd name="connsiteY13" fmla="*/ 154171 h 892296"/>
                  <a:gd name="connsiteX14" fmla="*/ 228261 w 1751493"/>
                  <a:gd name="connsiteY14" fmla="*/ 293355 h 892296"/>
                  <a:gd name="connsiteX15" fmla="*/ 258280 w 1751493"/>
                  <a:gd name="connsiteY15" fmla="*/ 379797 h 892296"/>
                  <a:gd name="connsiteX16" fmla="*/ 359386 w 1751493"/>
                  <a:gd name="connsiteY16" fmla="*/ 432622 h 892296"/>
                  <a:gd name="connsiteX17" fmla="*/ 367782 w 1751493"/>
                  <a:gd name="connsiteY17" fmla="*/ 432875 h 892296"/>
                  <a:gd name="connsiteX18" fmla="*/ 507302 w 1751493"/>
                  <a:gd name="connsiteY18" fmla="*/ 293355 h 892296"/>
                  <a:gd name="connsiteX19" fmla="*/ 388389 w 1751493"/>
                  <a:gd name="connsiteY19" fmla="*/ 155393 h 892296"/>
                  <a:gd name="connsiteX20" fmla="*/ 389392 w 1751493"/>
                  <a:gd name="connsiteY20" fmla="*/ 139496 h 892296"/>
                  <a:gd name="connsiteX21" fmla="*/ 249909 w 1751493"/>
                  <a:gd name="connsiteY21" fmla="*/ 0 h 892296"/>
                  <a:gd name="connsiteX22" fmla="*/ 158911 w 1751493"/>
                  <a:gd name="connsiteY22" fmla="*/ 33800 h 892296"/>
                  <a:gd name="connsiteX23" fmla="*/ 134848 w 1751493"/>
                  <a:gd name="connsiteY23" fmla="*/ 60605 h 892296"/>
                  <a:gd name="connsiteX24" fmla="*/ 110375 w 1751493"/>
                  <a:gd name="connsiteY24" fmla="*/ 139499 h 892296"/>
                  <a:gd name="connsiteX25" fmla="*/ 111764 w 1751493"/>
                  <a:gd name="connsiteY25" fmla="*/ 158863 h 892296"/>
                  <a:gd name="connsiteX26" fmla="*/ 46761 w 1751493"/>
                  <a:gd name="connsiteY26" fmla="*/ 198375 h 892296"/>
                  <a:gd name="connsiteX27" fmla="*/ 27240 w 1751493"/>
                  <a:gd name="connsiteY27" fmla="*/ 225047 h 892296"/>
                  <a:gd name="connsiteX28" fmla="*/ 9290 w 1751493"/>
                  <a:gd name="connsiteY28" fmla="*/ 293346 h 892296"/>
                  <a:gd name="connsiteX29" fmla="*/ 148798 w 1751493"/>
                  <a:gd name="connsiteY29" fmla="*/ 432867 h 892296"/>
                  <a:gd name="connsiteX30" fmla="*/ 209898 w 1751493"/>
                  <a:gd name="connsiteY30" fmla="*/ 418612 h 892296"/>
                  <a:gd name="connsiteX31" fmla="*/ 209898 w 1751493"/>
                  <a:gd name="connsiteY31" fmla="*/ 616407 h 892296"/>
                  <a:gd name="connsiteX32" fmla="*/ 0 w 1751493"/>
                  <a:gd name="connsiteY32" fmla="*/ 644238 h 892296"/>
                  <a:gd name="connsiteX33" fmla="*/ 1254069 w 1751493"/>
                  <a:gd name="connsiteY33" fmla="*/ 892297 h 892296"/>
                  <a:gd name="connsiteX34" fmla="*/ 1009622 w 1751493"/>
                  <a:gd name="connsiteY34" fmla="*/ 746047 h 892296"/>
                  <a:gd name="connsiteX35" fmla="*/ 1751493 w 1751493"/>
                  <a:gd name="connsiteY35" fmla="*/ 689660 h 89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51493" h="892296">
                    <a:moveTo>
                      <a:pt x="1751470" y="689658"/>
                    </a:moveTo>
                    <a:cubicBezTo>
                      <a:pt x="1586702" y="641497"/>
                      <a:pt x="1424786" y="632244"/>
                      <a:pt x="1274711" y="644988"/>
                    </a:cubicBezTo>
                    <a:lnTo>
                      <a:pt x="1274711" y="451313"/>
                    </a:lnTo>
                    <a:lnTo>
                      <a:pt x="1421746" y="451313"/>
                    </a:lnTo>
                    <a:lnTo>
                      <a:pt x="906271" y="106911"/>
                    </a:lnTo>
                    <a:lnTo>
                      <a:pt x="388848" y="451282"/>
                    </a:lnTo>
                    <a:lnTo>
                      <a:pt x="537442" y="451282"/>
                    </a:lnTo>
                    <a:lnTo>
                      <a:pt x="537442" y="621511"/>
                    </a:lnTo>
                    <a:cubicBezTo>
                      <a:pt x="442217" y="611593"/>
                      <a:pt x="353767" y="610144"/>
                      <a:pt x="277088" y="612886"/>
                    </a:cubicBezTo>
                    <a:lnTo>
                      <a:pt x="277088" y="417581"/>
                    </a:lnTo>
                    <a:cubicBezTo>
                      <a:pt x="277088" y="417581"/>
                      <a:pt x="250101" y="401756"/>
                      <a:pt x="224758" y="352822"/>
                    </a:cubicBezTo>
                    <a:cubicBezTo>
                      <a:pt x="216242" y="334787"/>
                      <a:pt x="211458" y="314603"/>
                      <a:pt x="211458" y="293355"/>
                    </a:cubicBezTo>
                    <a:cubicBezTo>
                      <a:pt x="211458" y="216298"/>
                      <a:pt x="273946" y="153893"/>
                      <a:pt x="350979" y="153893"/>
                    </a:cubicBezTo>
                    <a:cubicBezTo>
                      <a:pt x="353805" y="153893"/>
                      <a:pt x="356596" y="154002"/>
                      <a:pt x="359386" y="154171"/>
                    </a:cubicBezTo>
                    <a:cubicBezTo>
                      <a:pt x="286266" y="158472"/>
                      <a:pt x="228261" y="219149"/>
                      <a:pt x="228261" y="293355"/>
                    </a:cubicBezTo>
                    <a:cubicBezTo>
                      <a:pt x="228261" y="326008"/>
                      <a:pt x="239496" y="356001"/>
                      <a:pt x="258280" y="379797"/>
                    </a:cubicBezTo>
                    <a:cubicBezTo>
                      <a:pt x="282210" y="410057"/>
                      <a:pt x="318399" y="430182"/>
                      <a:pt x="359386" y="432622"/>
                    </a:cubicBezTo>
                    <a:cubicBezTo>
                      <a:pt x="362177" y="432791"/>
                      <a:pt x="364931" y="432875"/>
                      <a:pt x="367782" y="432875"/>
                    </a:cubicBezTo>
                    <a:cubicBezTo>
                      <a:pt x="444838" y="432875"/>
                      <a:pt x="507302" y="370412"/>
                      <a:pt x="507302" y="293355"/>
                    </a:cubicBezTo>
                    <a:cubicBezTo>
                      <a:pt x="507302" y="223318"/>
                      <a:pt x="455650" y="165323"/>
                      <a:pt x="388389" y="155393"/>
                    </a:cubicBezTo>
                    <a:cubicBezTo>
                      <a:pt x="388981" y="150162"/>
                      <a:pt x="389392" y="144908"/>
                      <a:pt x="389392" y="139496"/>
                    </a:cubicBezTo>
                    <a:cubicBezTo>
                      <a:pt x="389392" y="62439"/>
                      <a:pt x="326941" y="0"/>
                      <a:pt x="249909" y="0"/>
                    </a:cubicBezTo>
                    <a:cubicBezTo>
                      <a:pt x="215131" y="0"/>
                      <a:pt x="183338" y="12756"/>
                      <a:pt x="158911" y="33800"/>
                    </a:cubicBezTo>
                    <a:cubicBezTo>
                      <a:pt x="149779" y="41652"/>
                      <a:pt x="141697" y="50675"/>
                      <a:pt x="134848" y="60605"/>
                    </a:cubicBezTo>
                    <a:cubicBezTo>
                      <a:pt x="119434" y="83037"/>
                      <a:pt x="110375" y="110205"/>
                      <a:pt x="110375" y="139499"/>
                    </a:cubicBezTo>
                    <a:cubicBezTo>
                      <a:pt x="110375" y="146119"/>
                      <a:pt x="110858" y="152557"/>
                      <a:pt x="111764" y="158863"/>
                    </a:cubicBezTo>
                    <a:cubicBezTo>
                      <a:pt x="86469" y="165845"/>
                      <a:pt x="64110" y="179773"/>
                      <a:pt x="46761" y="198375"/>
                    </a:cubicBezTo>
                    <a:cubicBezTo>
                      <a:pt x="39247" y="206408"/>
                      <a:pt x="32688" y="215359"/>
                      <a:pt x="27240" y="225047"/>
                    </a:cubicBezTo>
                    <a:cubicBezTo>
                      <a:pt x="15861" y="245256"/>
                      <a:pt x="9290" y="268523"/>
                      <a:pt x="9290" y="293346"/>
                    </a:cubicBezTo>
                    <a:cubicBezTo>
                      <a:pt x="9290" y="370390"/>
                      <a:pt x="71741" y="432867"/>
                      <a:pt x="148798" y="432867"/>
                    </a:cubicBezTo>
                    <a:cubicBezTo>
                      <a:pt x="170735" y="432867"/>
                      <a:pt x="191427" y="427636"/>
                      <a:pt x="209898" y="418612"/>
                    </a:cubicBezTo>
                    <a:lnTo>
                      <a:pt x="209898" y="616407"/>
                    </a:lnTo>
                    <a:cubicBezTo>
                      <a:pt x="81525" y="625527"/>
                      <a:pt x="0" y="644238"/>
                      <a:pt x="0" y="644238"/>
                    </a:cubicBezTo>
                    <a:cubicBezTo>
                      <a:pt x="627019" y="595981"/>
                      <a:pt x="1254069" y="892297"/>
                      <a:pt x="1254069" y="892297"/>
                    </a:cubicBezTo>
                    <a:cubicBezTo>
                      <a:pt x="1175490" y="831862"/>
                      <a:pt x="1093059" y="784087"/>
                      <a:pt x="1009622" y="746047"/>
                    </a:cubicBezTo>
                    <a:cubicBezTo>
                      <a:pt x="1409595" y="665681"/>
                      <a:pt x="1751493" y="689660"/>
                      <a:pt x="1751493" y="6896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272" name="Freeform 1271">
                <a:extLst>
                  <a:ext uri="{FF2B5EF4-FFF2-40B4-BE49-F238E27FC236}">
                    <a16:creationId xmlns:a16="http://schemas.microsoft.com/office/drawing/2014/main" xmlns="" id="{A3FC5AE9-EA34-327B-7332-B83237F6DB56}"/>
                  </a:ext>
                </a:extLst>
              </p:cNvPr>
              <p:cNvSpPr/>
              <p:nvPr/>
            </p:nvSpPr>
            <p:spPr>
              <a:xfrm>
                <a:off x="1814683" y="3395112"/>
                <a:ext cx="206709" cy="206734"/>
              </a:xfrm>
              <a:custGeom>
                <a:avLst/>
                <a:gdLst>
                  <a:gd name="connsiteX0" fmla="*/ 103342 w 206709"/>
                  <a:gd name="connsiteY0" fmla="*/ 206734 h 206734"/>
                  <a:gd name="connsiteX1" fmla="*/ 206710 w 206709"/>
                  <a:gd name="connsiteY1" fmla="*/ 103367 h 206734"/>
                  <a:gd name="connsiteX2" fmla="*/ 103342 w 206709"/>
                  <a:gd name="connsiteY2" fmla="*/ 0 h 206734"/>
                  <a:gd name="connsiteX3" fmla="*/ 0 w 206709"/>
                  <a:gd name="connsiteY3" fmla="*/ 103367 h 206734"/>
                  <a:gd name="connsiteX4" fmla="*/ 103342 w 206709"/>
                  <a:gd name="connsiteY4" fmla="*/ 206734 h 206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709" h="206734">
                    <a:moveTo>
                      <a:pt x="103342" y="206734"/>
                    </a:moveTo>
                    <a:cubicBezTo>
                      <a:pt x="160444" y="206734"/>
                      <a:pt x="206710" y="160444"/>
                      <a:pt x="206710" y="103367"/>
                    </a:cubicBezTo>
                    <a:cubicBezTo>
                      <a:pt x="206710" y="46266"/>
                      <a:pt x="160444" y="0"/>
                      <a:pt x="103342" y="0"/>
                    </a:cubicBezTo>
                    <a:cubicBezTo>
                      <a:pt x="46290" y="0"/>
                      <a:pt x="0" y="46266"/>
                      <a:pt x="0" y="103367"/>
                    </a:cubicBezTo>
                    <a:cubicBezTo>
                      <a:pt x="0" y="160444"/>
                      <a:pt x="46290" y="206734"/>
                      <a:pt x="103342" y="20673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70" name="Freeform 1269">
              <a:extLst>
                <a:ext uri="{FF2B5EF4-FFF2-40B4-BE49-F238E27FC236}">
                  <a16:creationId xmlns:a16="http://schemas.microsoft.com/office/drawing/2014/main" xmlns="" id="{B601E01D-4B52-119E-82DD-4DC204C8A13F}"/>
                </a:ext>
              </a:extLst>
            </p:cNvPr>
            <p:cNvSpPr/>
            <p:nvPr/>
          </p:nvSpPr>
          <p:spPr>
            <a:xfrm>
              <a:off x="1025058" y="1767400"/>
              <a:ext cx="1419046" cy="991247"/>
            </a:xfrm>
            <a:custGeom>
              <a:avLst/>
              <a:gdLst>
                <a:gd name="connsiteX0" fmla="*/ 1238127 w 1419046"/>
                <a:gd name="connsiteY0" fmla="*/ 841006 h 991247"/>
                <a:gd name="connsiteX1" fmla="*/ 1238127 w 1419046"/>
                <a:gd name="connsiteY1" fmla="*/ 390560 h 991247"/>
                <a:gd name="connsiteX2" fmla="*/ 1037590 w 1419046"/>
                <a:gd name="connsiteY2" fmla="*/ 390560 h 991247"/>
                <a:gd name="connsiteX3" fmla="*/ 1037590 w 1419046"/>
                <a:gd name="connsiteY3" fmla="*/ 841006 h 991247"/>
                <a:gd name="connsiteX4" fmla="*/ 904262 w 1419046"/>
                <a:gd name="connsiteY4" fmla="*/ 841006 h 991247"/>
                <a:gd name="connsiteX5" fmla="*/ 904262 w 1419046"/>
                <a:gd name="connsiteY5" fmla="*/ 0 h 991247"/>
                <a:gd name="connsiteX6" fmla="*/ 569873 w 1419046"/>
                <a:gd name="connsiteY6" fmla="*/ 0 h 991247"/>
                <a:gd name="connsiteX7" fmla="*/ 569873 w 1419046"/>
                <a:gd name="connsiteY7" fmla="*/ 841006 h 991247"/>
                <a:gd name="connsiteX8" fmla="*/ 481016 w 1419046"/>
                <a:gd name="connsiteY8" fmla="*/ 841006 h 991247"/>
                <a:gd name="connsiteX9" fmla="*/ 481016 w 1419046"/>
                <a:gd name="connsiteY9" fmla="*/ 300352 h 991247"/>
                <a:gd name="connsiteX10" fmla="*/ 191393 w 1419046"/>
                <a:gd name="connsiteY10" fmla="*/ 300352 h 991247"/>
                <a:gd name="connsiteX11" fmla="*/ 191393 w 1419046"/>
                <a:gd name="connsiteY11" fmla="*/ 841006 h 991247"/>
                <a:gd name="connsiteX12" fmla="*/ 0 w 1419046"/>
                <a:gd name="connsiteY12" fmla="*/ 841006 h 991247"/>
                <a:gd name="connsiteX13" fmla="*/ 0 w 1419046"/>
                <a:gd name="connsiteY13" fmla="*/ 991248 h 991247"/>
                <a:gd name="connsiteX14" fmla="*/ 1419047 w 1419046"/>
                <a:gd name="connsiteY14" fmla="*/ 991248 h 991247"/>
                <a:gd name="connsiteX15" fmla="*/ 1419047 w 1419046"/>
                <a:gd name="connsiteY15" fmla="*/ 841006 h 991247"/>
                <a:gd name="connsiteX16" fmla="*/ 298660 w 1419046"/>
                <a:gd name="connsiteY16" fmla="*/ 448977 h 991247"/>
                <a:gd name="connsiteX17" fmla="*/ 233672 w 1419046"/>
                <a:gd name="connsiteY17" fmla="*/ 448977 h 991247"/>
                <a:gd name="connsiteX18" fmla="*/ 233672 w 1419046"/>
                <a:gd name="connsiteY18" fmla="*/ 362710 h 991247"/>
                <a:gd name="connsiteX19" fmla="*/ 298660 w 1419046"/>
                <a:gd name="connsiteY19" fmla="*/ 362710 h 991247"/>
                <a:gd name="connsiteX20" fmla="*/ 438327 w 1419046"/>
                <a:gd name="connsiteY20" fmla="*/ 448977 h 991247"/>
                <a:gd name="connsiteX21" fmla="*/ 373712 w 1419046"/>
                <a:gd name="connsiteY21" fmla="*/ 448977 h 991247"/>
                <a:gd name="connsiteX22" fmla="*/ 373712 w 1419046"/>
                <a:gd name="connsiteY22" fmla="*/ 362710 h 991247"/>
                <a:gd name="connsiteX23" fmla="*/ 438327 w 1419046"/>
                <a:gd name="connsiteY23" fmla="*/ 362710 h 991247"/>
                <a:gd name="connsiteX24" fmla="*/ 710023 w 1419046"/>
                <a:gd name="connsiteY24" fmla="*/ 263543 h 991247"/>
                <a:gd name="connsiteX25" fmla="*/ 604408 w 1419046"/>
                <a:gd name="connsiteY25" fmla="*/ 263543 h 991247"/>
                <a:gd name="connsiteX26" fmla="*/ 604408 w 1419046"/>
                <a:gd name="connsiteY26" fmla="*/ 190553 h 991247"/>
                <a:gd name="connsiteX27" fmla="*/ 710023 w 1419046"/>
                <a:gd name="connsiteY27" fmla="*/ 190553 h 991247"/>
                <a:gd name="connsiteX28" fmla="*/ 710023 w 1419046"/>
                <a:gd name="connsiteY28" fmla="*/ 148519 h 991247"/>
                <a:gd name="connsiteX29" fmla="*/ 604408 w 1419046"/>
                <a:gd name="connsiteY29" fmla="*/ 148519 h 991247"/>
                <a:gd name="connsiteX30" fmla="*/ 604408 w 1419046"/>
                <a:gd name="connsiteY30" fmla="*/ 75464 h 991247"/>
                <a:gd name="connsiteX31" fmla="*/ 710023 w 1419046"/>
                <a:gd name="connsiteY31" fmla="*/ 75464 h 991247"/>
                <a:gd name="connsiteX32" fmla="*/ 869537 w 1419046"/>
                <a:gd name="connsiteY32" fmla="*/ 263543 h 991247"/>
                <a:gd name="connsiteX33" fmla="*/ 763922 w 1419046"/>
                <a:gd name="connsiteY33" fmla="*/ 263543 h 991247"/>
                <a:gd name="connsiteX34" fmla="*/ 763922 w 1419046"/>
                <a:gd name="connsiteY34" fmla="*/ 190553 h 991247"/>
                <a:gd name="connsiteX35" fmla="*/ 869537 w 1419046"/>
                <a:gd name="connsiteY35" fmla="*/ 190553 h 991247"/>
                <a:gd name="connsiteX36" fmla="*/ 869537 w 1419046"/>
                <a:gd name="connsiteY36" fmla="*/ 148519 h 991247"/>
                <a:gd name="connsiteX37" fmla="*/ 763922 w 1419046"/>
                <a:gd name="connsiteY37" fmla="*/ 148519 h 991247"/>
                <a:gd name="connsiteX38" fmla="*/ 763922 w 1419046"/>
                <a:gd name="connsiteY38" fmla="*/ 75464 h 991247"/>
                <a:gd name="connsiteX39" fmla="*/ 869537 w 1419046"/>
                <a:gd name="connsiteY39" fmla="*/ 75464 h 99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19046" h="991247">
                  <a:moveTo>
                    <a:pt x="1238127" y="841006"/>
                  </a:moveTo>
                  <a:lnTo>
                    <a:pt x="1238127" y="390560"/>
                  </a:lnTo>
                  <a:lnTo>
                    <a:pt x="1037590" y="390560"/>
                  </a:lnTo>
                  <a:lnTo>
                    <a:pt x="1037590" y="841006"/>
                  </a:lnTo>
                  <a:lnTo>
                    <a:pt x="904262" y="841006"/>
                  </a:lnTo>
                  <a:lnTo>
                    <a:pt x="904262" y="0"/>
                  </a:lnTo>
                  <a:lnTo>
                    <a:pt x="569873" y="0"/>
                  </a:lnTo>
                  <a:lnTo>
                    <a:pt x="569873" y="841006"/>
                  </a:lnTo>
                  <a:lnTo>
                    <a:pt x="481016" y="841006"/>
                  </a:lnTo>
                  <a:lnTo>
                    <a:pt x="481016" y="300352"/>
                  </a:lnTo>
                  <a:lnTo>
                    <a:pt x="191393" y="300352"/>
                  </a:lnTo>
                  <a:lnTo>
                    <a:pt x="191393" y="841006"/>
                  </a:lnTo>
                  <a:lnTo>
                    <a:pt x="0" y="841006"/>
                  </a:lnTo>
                  <a:lnTo>
                    <a:pt x="0" y="991248"/>
                  </a:lnTo>
                  <a:lnTo>
                    <a:pt x="1419047" y="991248"/>
                  </a:lnTo>
                  <a:lnTo>
                    <a:pt x="1419047" y="841006"/>
                  </a:lnTo>
                  <a:close/>
                  <a:moveTo>
                    <a:pt x="298660" y="448977"/>
                  </a:moveTo>
                  <a:lnTo>
                    <a:pt x="233672" y="448977"/>
                  </a:lnTo>
                  <a:lnTo>
                    <a:pt x="233672" y="362710"/>
                  </a:lnTo>
                  <a:lnTo>
                    <a:pt x="298660" y="362710"/>
                  </a:lnTo>
                  <a:close/>
                  <a:moveTo>
                    <a:pt x="438327" y="448977"/>
                  </a:moveTo>
                  <a:lnTo>
                    <a:pt x="373712" y="448977"/>
                  </a:lnTo>
                  <a:lnTo>
                    <a:pt x="373712" y="362710"/>
                  </a:lnTo>
                  <a:lnTo>
                    <a:pt x="438327" y="362710"/>
                  </a:lnTo>
                  <a:close/>
                  <a:moveTo>
                    <a:pt x="710023" y="263543"/>
                  </a:moveTo>
                  <a:lnTo>
                    <a:pt x="604408" y="263543"/>
                  </a:lnTo>
                  <a:lnTo>
                    <a:pt x="604408" y="190553"/>
                  </a:lnTo>
                  <a:lnTo>
                    <a:pt x="710023" y="190553"/>
                  </a:lnTo>
                  <a:close/>
                  <a:moveTo>
                    <a:pt x="710023" y="148519"/>
                  </a:moveTo>
                  <a:lnTo>
                    <a:pt x="604408" y="148519"/>
                  </a:lnTo>
                  <a:lnTo>
                    <a:pt x="604408" y="75464"/>
                  </a:lnTo>
                  <a:lnTo>
                    <a:pt x="710023" y="75464"/>
                  </a:lnTo>
                  <a:close/>
                  <a:moveTo>
                    <a:pt x="869537" y="263543"/>
                  </a:moveTo>
                  <a:lnTo>
                    <a:pt x="763922" y="263543"/>
                  </a:lnTo>
                  <a:lnTo>
                    <a:pt x="763922" y="190553"/>
                  </a:lnTo>
                  <a:lnTo>
                    <a:pt x="869537" y="190553"/>
                  </a:lnTo>
                  <a:close/>
                  <a:moveTo>
                    <a:pt x="869537" y="148519"/>
                  </a:moveTo>
                  <a:lnTo>
                    <a:pt x="763922" y="148519"/>
                  </a:lnTo>
                  <a:lnTo>
                    <a:pt x="763922" y="75464"/>
                  </a:lnTo>
                  <a:lnTo>
                    <a:pt x="869537" y="7546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6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1273" name="Group 1272">
            <a:extLst>
              <a:ext uri="{FF2B5EF4-FFF2-40B4-BE49-F238E27FC236}">
                <a16:creationId xmlns:a16="http://schemas.microsoft.com/office/drawing/2014/main" xmlns="" id="{116A3AC1-0852-CC3D-BA6C-83BBB049D1E5}"/>
              </a:ext>
            </a:extLst>
          </p:cNvPr>
          <p:cNvGrpSpPr/>
          <p:nvPr/>
        </p:nvGrpSpPr>
        <p:grpSpPr>
          <a:xfrm>
            <a:off x="592332" y="2639575"/>
            <a:ext cx="910080" cy="711613"/>
            <a:chOff x="792967" y="841817"/>
            <a:chExt cx="7464667" cy="5836802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274" name="Freeform 1273">
              <a:extLst>
                <a:ext uri="{FF2B5EF4-FFF2-40B4-BE49-F238E27FC236}">
                  <a16:creationId xmlns:a16="http://schemas.microsoft.com/office/drawing/2014/main" xmlns="" id="{8C55890E-5DFD-7A94-F844-3B99F4B67B32}"/>
                </a:ext>
              </a:extLst>
            </p:cNvPr>
            <p:cNvSpPr/>
            <p:nvPr/>
          </p:nvSpPr>
          <p:spPr>
            <a:xfrm>
              <a:off x="5150947" y="3429000"/>
              <a:ext cx="297742" cy="156503"/>
            </a:xfrm>
            <a:custGeom>
              <a:avLst/>
              <a:gdLst>
                <a:gd name="connsiteX0" fmla="*/ 287200 w 297742"/>
                <a:gd name="connsiteY0" fmla="*/ 19063 h 156503"/>
                <a:gd name="connsiteX1" fmla="*/ 297743 w 297742"/>
                <a:gd name="connsiteY1" fmla="*/ 32765 h 156503"/>
                <a:gd name="connsiteX2" fmla="*/ 273493 w 297742"/>
                <a:gd name="connsiteY2" fmla="*/ 59116 h 156503"/>
                <a:gd name="connsiteX3" fmla="*/ 248190 w 297742"/>
                <a:gd name="connsiteY3" fmla="*/ 65440 h 156503"/>
                <a:gd name="connsiteX4" fmla="*/ 230267 w 297742"/>
                <a:gd name="connsiteY4" fmla="*/ 69656 h 156503"/>
                <a:gd name="connsiteX5" fmla="*/ 202854 w 297742"/>
                <a:gd name="connsiteY5" fmla="*/ 84413 h 156503"/>
                <a:gd name="connsiteX6" fmla="*/ 206017 w 297742"/>
                <a:gd name="connsiteY6" fmla="*/ 108655 h 156503"/>
                <a:gd name="connsiteX7" fmla="*/ 203909 w 297742"/>
                <a:gd name="connsiteY7" fmla="*/ 128682 h 156503"/>
                <a:gd name="connsiteX8" fmla="*/ 180714 w 297742"/>
                <a:gd name="connsiteY8" fmla="*/ 147655 h 156503"/>
                <a:gd name="connsiteX9" fmla="*/ 163845 w 297742"/>
                <a:gd name="connsiteY9" fmla="*/ 149763 h 156503"/>
                <a:gd name="connsiteX10" fmla="*/ 145922 w 297742"/>
                <a:gd name="connsiteY10" fmla="*/ 140276 h 156503"/>
                <a:gd name="connsiteX11" fmla="*/ 118509 w 297742"/>
                <a:gd name="connsiteY11" fmla="*/ 144493 h 156503"/>
                <a:gd name="connsiteX12" fmla="*/ 86880 w 297742"/>
                <a:gd name="connsiteY12" fmla="*/ 156087 h 156503"/>
                <a:gd name="connsiteX13" fmla="*/ 64739 w 297742"/>
                <a:gd name="connsiteY13" fmla="*/ 156087 h 156503"/>
                <a:gd name="connsiteX14" fmla="*/ 39436 w 297742"/>
                <a:gd name="connsiteY14" fmla="*/ 152925 h 156503"/>
                <a:gd name="connsiteX15" fmla="*/ 15187 w 297742"/>
                <a:gd name="connsiteY15" fmla="*/ 151871 h 156503"/>
                <a:gd name="connsiteX16" fmla="*/ 0 w 297742"/>
                <a:gd name="connsiteY16" fmla="*/ 154485 h 156503"/>
                <a:gd name="connsiteX17" fmla="*/ 3589 w 297742"/>
                <a:gd name="connsiteY17" fmla="*/ 143439 h 156503"/>
                <a:gd name="connsiteX18" fmla="*/ 9915 w 297742"/>
                <a:gd name="connsiteY18" fmla="*/ 84413 h 156503"/>
                <a:gd name="connsiteX19" fmla="*/ 20458 w 297742"/>
                <a:gd name="connsiteY19" fmla="*/ 69656 h 156503"/>
                <a:gd name="connsiteX20" fmla="*/ 44707 w 297742"/>
                <a:gd name="connsiteY20" fmla="*/ 70710 h 156503"/>
                <a:gd name="connsiteX21" fmla="*/ 67902 w 297742"/>
                <a:gd name="connsiteY21" fmla="*/ 54900 h 156503"/>
                <a:gd name="connsiteX22" fmla="*/ 93206 w 297742"/>
                <a:gd name="connsiteY22" fmla="*/ 58062 h 156503"/>
                <a:gd name="connsiteX23" fmla="*/ 132215 w 297742"/>
                <a:gd name="connsiteY23" fmla="*/ 81251 h 156503"/>
                <a:gd name="connsiteX24" fmla="*/ 154356 w 297742"/>
                <a:gd name="connsiteY24" fmla="*/ 79142 h 156503"/>
                <a:gd name="connsiteX25" fmla="*/ 192311 w 297742"/>
                <a:gd name="connsiteY25" fmla="*/ 42251 h 156503"/>
                <a:gd name="connsiteX26" fmla="*/ 203909 w 297742"/>
                <a:gd name="connsiteY26" fmla="*/ 21171 h 156503"/>
                <a:gd name="connsiteX27" fmla="*/ 221832 w 297742"/>
                <a:gd name="connsiteY27" fmla="*/ 13792 h 156503"/>
                <a:gd name="connsiteX28" fmla="*/ 243973 w 297742"/>
                <a:gd name="connsiteY28" fmla="*/ 90 h 156503"/>
                <a:gd name="connsiteX29" fmla="*/ 269276 w 297742"/>
                <a:gd name="connsiteY29" fmla="*/ 6414 h 156503"/>
                <a:gd name="connsiteX30" fmla="*/ 287200 w 297742"/>
                <a:gd name="connsiteY30" fmla="*/ 19063 h 15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7742" h="156503">
                  <a:moveTo>
                    <a:pt x="287200" y="19063"/>
                  </a:moveTo>
                  <a:cubicBezTo>
                    <a:pt x="290363" y="24333"/>
                    <a:pt x="297743" y="32765"/>
                    <a:pt x="297743" y="32765"/>
                  </a:cubicBezTo>
                  <a:cubicBezTo>
                    <a:pt x="288254" y="32765"/>
                    <a:pt x="278765" y="50684"/>
                    <a:pt x="273493" y="59116"/>
                  </a:cubicBezTo>
                  <a:cubicBezTo>
                    <a:pt x="268222" y="67548"/>
                    <a:pt x="259787" y="66494"/>
                    <a:pt x="248190" y="65440"/>
                  </a:cubicBezTo>
                  <a:cubicBezTo>
                    <a:pt x="236593" y="64386"/>
                    <a:pt x="236593" y="65440"/>
                    <a:pt x="230267" y="69656"/>
                  </a:cubicBezTo>
                  <a:cubicBezTo>
                    <a:pt x="223941" y="73872"/>
                    <a:pt x="218669" y="80197"/>
                    <a:pt x="202854" y="84413"/>
                  </a:cubicBezTo>
                  <a:cubicBezTo>
                    <a:pt x="187040" y="88629"/>
                    <a:pt x="198637" y="100223"/>
                    <a:pt x="206017" y="108655"/>
                  </a:cubicBezTo>
                  <a:cubicBezTo>
                    <a:pt x="213398" y="117088"/>
                    <a:pt x="211289" y="124466"/>
                    <a:pt x="203909" y="128682"/>
                  </a:cubicBezTo>
                  <a:cubicBezTo>
                    <a:pt x="196529" y="132898"/>
                    <a:pt x="189148" y="140276"/>
                    <a:pt x="180714" y="147655"/>
                  </a:cubicBezTo>
                  <a:cubicBezTo>
                    <a:pt x="172279" y="155033"/>
                    <a:pt x="170171" y="155033"/>
                    <a:pt x="163845" y="149763"/>
                  </a:cubicBezTo>
                  <a:cubicBezTo>
                    <a:pt x="157519" y="144493"/>
                    <a:pt x="161736" y="142385"/>
                    <a:pt x="145922" y="140276"/>
                  </a:cubicBezTo>
                  <a:cubicBezTo>
                    <a:pt x="130107" y="138168"/>
                    <a:pt x="118509" y="144493"/>
                    <a:pt x="118509" y="144493"/>
                  </a:cubicBezTo>
                  <a:cubicBezTo>
                    <a:pt x="118509" y="144493"/>
                    <a:pt x="96369" y="158195"/>
                    <a:pt x="86880" y="156087"/>
                  </a:cubicBezTo>
                  <a:cubicBezTo>
                    <a:pt x="77391" y="153979"/>
                    <a:pt x="72120" y="156087"/>
                    <a:pt x="64739" y="156087"/>
                  </a:cubicBezTo>
                  <a:cubicBezTo>
                    <a:pt x="57359" y="156087"/>
                    <a:pt x="47870" y="158195"/>
                    <a:pt x="39436" y="152925"/>
                  </a:cubicBezTo>
                  <a:cubicBezTo>
                    <a:pt x="31001" y="147655"/>
                    <a:pt x="24675" y="146601"/>
                    <a:pt x="15187" y="151871"/>
                  </a:cubicBezTo>
                  <a:cubicBezTo>
                    <a:pt x="8397" y="155665"/>
                    <a:pt x="2703" y="155075"/>
                    <a:pt x="0" y="154485"/>
                  </a:cubicBezTo>
                  <a:cubicBezTo>
                    <a:pt x="1519" y="151070"/>
                    <a:pt x="2657" y="147149"/>
                    <a:pt x="3589" y="143439"/>
                  </a:cubicBezTo>
                  <a:cubicBezTo>
                    <a:pt x="5698" y="135006"/>
                    <a:pt x="9915" y="89683"/>
                    <a:pt x="9915" y="84413"/>
                  </a:cubicBezTo>
                  <a:cubicBezTo>
                    <a:pt x="9915" y="79142"/>
                    <a:pt x="13078" y="68602"/>
                    <a:pt x="20458" y="69656"/>
                  </a:cubicBezTo>
                  <a:cubicBezTo>
                    <a:pt x="27838" y="70710"/>
                    <a:pt x="37327" y="78088"/>
                    <a:pt x="44707" y="70710"/>
                  </a:cubicBezTo>
                  <a:cubicBezTo>
                    <a:pt x="52088" y="63332"/>
                    <a:pt x="61576" y="54900"/>
                    <a:pt x="67902" y="54900"/>
                  </a:cubicBezTo>
                  <a:cubicBezTo>
                    <a:pt x="74228" y="54900"/>
                    <a:pt x="88989" y="55954"/>
                    <a:pt x="93206" y="58062"/>
                  </a:cubicBezTo>
                  <a:cubicBezTo>
                    <a:pt x="97423" y="60170"/>
                    <a:pt x="122727" y="77034"/>
                    <a:pt x="132215" y="81251"/>
                  </a:cubicBezTo>
                  <a:cubicBezTo>
                    <a:pt x="141704" y="85467"/>
                    <a:pt x="144867" y="89683"/>
                    <a:pt x="154356" y="79142"/>
                  </a:cubicBezTo>
                  <a:cubicBezTo>
                    <a:pt x="163845" y="68602"/>
                    <a:pt x="190203" y="47521"/>
                    <a:pt x="192311" y="42251"/>
                  </a:cubicBezTo>
                  <a:cubicBezTo>
                    <a:pt x="194420" y="36981"/>
                    <a:pt x="194420" y="18009"/>
                    <a:pt x="203909" y="21171"/>
                  </a:cubicBezTo>
                  <a:cubicBezTo>
                    <a:pt x="213398" y="24333"/>
                    <a:pt x="217615" y="20117"/>
                    <a:pt x="221832" y="13792"/>
                  </a:cubicBezTo>
                  <a:cubicBezTo>
                    <a:pt x="226049" y="7468"/>
                    <a:pt x="236593" y="-964"/>
                    <a:pt x="243973" y="90"/>
                  </a:cubicBezTo>
                  <a:cubicBezTo>
                    <a:pt x="251353" y="1144"/>
                    <a:pt x="258733" y="1144"/>
                    <a:pt x="269276" y="6414"/>
                  </a:cubicBezTo>
                  <a:cubicBezTo>
                    <a:pt x="279819" y="11684"/>
                    <a:pt x="284037" y="13792"/>
                    <a:pt x="287200" y="19063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275" name="Freeform 1274">
              <a:extLst>
                <a:ext uri="{FF2B5EF4-FFF2-40B4-BE49-F238E27FC236}">
                  <a16:creationId xmlns:a16="http://schemas.microsoft.com/office/drawing/2014/main" xmlns="" id="{7F2E162A-BE6B-AF68-70B5-57980B169E36}"/>
                </a:ext>
              </a:extLst>
            </p:cNvPr>
            <p:cNvSpPr/>
            <p:nvPr/>
          </p:nvSpPr>
          <p:spPr>
            <a:xfrm>
              <a:off x="5315640" y="3630604"/>
              <a:ext cx="104582" cy="100101"/>
            </a:xfrm>
            <a:custGeom>
              <a:avLst/>
              <a:gdLst>
                <a:gd name="connsiteX0" fmla="*/ 101420 w 104582"/>
                <a:gd name="connsiteY0" fmla="*/ 9293 h 100101"/>
                <a:gd name="connsiteX1" fmla="*/ 104583 w 104582"/>
                <a:gd name="connsiteY1" fmla="*/ 31427 h 100101"/>
                <a:gd name="connsiteX2" fmla="*/ 96148 w 104582"/>
                <a:gd name="connsiteY2" fmla="*/ 48292 h 100101"/>
                <a:gd name="connsiteX3" fmla="*/ 96148 w 104582"/>
                <a:gd name="connsiteY3" fmla="*/ 68319 h 100101"/>
                <a:gd name="connsiteX4" fmla="*/ 104583 w 104582"/>
                <a:gd name="connsiteY4" fmla="*/ 89399 h 100101"/>
                <a:gd name="connsiteX5" fmla="*/ 90877 w 104582"/>
                <a:gd name="connsiteY5" fmla="*/ 99940 h 100101"/>
                <a:gd name="connsiteX6" fmla="*/ 76116 w 104582"/>
                <a:gd name="connsiteY6" fmla="*/ 90453 h 100101"/>
                <a:gd name="connsiteX7" fmla="*/ 52921 w 104582"/>
                <a:gd name="connsiteY7" fmla="*/ 87291 h 100101"/>
                <a:gd name="connsiteX8" fmla="*/ 37107 w 104582"/>
                <a:gd name="connsiteY8" fmla="*/ 84129 h 100101"/>
                <a:gd name="connsiteX9" fmla="*/ 6532 w 104582"/>
                <a:gd name="connsiteY9" fmla="*/ 82021 h 100101"/>
                <a:gd name="connsiteX10" fmla="*/ 2314 w 104582"/>
                <a:gd name="connsiteY10" fmla="*/ 67265 h 100101"/>
                <a:gd name="connsiteX11" fmla="*/ 5477 w 104582"/>
                <a:gd name="connsiteY11" fmla="*/ 48292 h 100101"/>
                <a:gd name="connsiteX12" fmla="*/ 29727 w 104582"/>
                <a:gd name="connsiteY12" fmla="*/ 9293 h 100101"/>
                <a:gd name="connsiteX13" fmla="*/ 46596 w 104582"/>
                <a:gd name="connsiteY13" fmla="*/ 860 h 100101"/>
                <a:gd name="connsiteX14" fmla="*/ 58193 w 104582"/>
                <a:gd name="connsiteY14" fmla="*/ 14563 h 100101"/>
                <a:gd name="connsiteX15" fmla="*/ 81388 w 104582"/>
                <a:gd name="connsiteY15" fmla="*/ 4023 h 100101"/>
                <a:gd name="connsiteX16" fmla="*/ 101420 w 104582"/>
                <a:gd name="connsiteY16" fmla="*/ 9293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582" h="100101">
                  <a:moveTo>
                    <a:pt x="101420" y="9293"/>
                  </a:moveTo>
                  <a:cubicBezTo>
                    <a:pt x="104583" y="15617"/>
                    <a:pt x="104583" y="19833"/>
                    <a:pt x="104583" y="31427"/>
                  </a:cubicBezTo>
                  <a:cubicBezTo>
                    <a:pt x="104583" y="43022"/>
                    <a:pt x="96148" y="48292"/>
                    <a:pt x="96148" y="48292"/>
                  </a:cubicBezTo>
                  <a:cubicBezTo>
                    <a:pt x="96148" y="48292"/>
                    <a:pt x="92985" y="63048"/>
                    <a:pt x="96148" y="68319"/>
                  </a:cubicBezTo>
                  <a:cubicBezTo>
                    <a:pt x="99311" y="73589"/>
                    <a:pt x="104583" y="80967"/>
                    <a:pt x="104583" y="89399"/>
                  </a:cubicBezTo>
                  <a:cubicBezTo>
                    <a:pt x="104583" y="97832"/>
                    <a:pt x="99311" y="98886"/>
                    <a:pt x="90877" y="99940"/>
                  </a:cubicBezTo>
                  <a:cubicBezTo>
                    <a:pt x="82442" y="100994"/>
                    <a:pt x="79279" y="96778"/>
                    <a:pt x="76116" y="90453"/>
                  </a:cubicBezTo>
                  <a:cubicBezTo>
                    <a:pt x="72953" y="84129"/>
                    <a:pt x="60302" y="84129"/>
                    <a:pt x="52921" y="87291"/>
                  </a:cubicBezTo>
                  <a:cubicBezTo>
                    <a:pt x="45541" y="90453"/>
                    <a:pt x="42378" y="90453"/>
                    <a:pt x="37107" y="84129"/>
                  </a:cubicBezTo>
                  <a:cubicBezTo>
                    <a:pt x="31835" y="77805"/>
                    <a:pt x="18129" y="82021"/>
                    <a:pt x="6532" y="82021"/>
                  </a:cubicBezTo>
                  <a:cubicBezTo>
                    <a:pt x="-5066" y="82021"/>
                    <a:pt x="2314" y="73589"/>
                    <a:pt x="2314" y="67265"/>
                  </a:cubicBezTo>
                  <a:cubicBezTo>
                    <a:pt x="2314" y="60940"/>
                    <a:pt x="5477" y="48292"/>
                    <a:pt x="5477" y="48292"/>
                  </a:cubicBezTo>
                  <a:lnTo>
                    <a:pt x="29727" y="9293"/>
                  </a:lnTo>
                  <a:cubicBezTo>
                    <a:pt x="29727" y="9293"/>
                    <a:pt x="40270" y="-3356"/>
                    <a:pt x="46596" y="860"/>
                  </a:cubicBezTo>
                  <a:cubicBezTo>
                    <a:pt x="52921" y="5077"/>
                    <a:pt x="52921" y="13509"/>
                    <a:pt x="58193" y="14563"/>
                  </a:cubicBezTo>
                  <a:cubicBezTo>
                    <a:pt x="63465" y="15617"/>
                    <a:pt x="77171" y="10347"/>
                    <a:pt x="81388" y="4023"/>
                  </a:cubicBezTo>
                  <a:cubicBezTo>
                    <a:pt x="85605" y="-2302"/>
                    <a:pt x="98257" y="2969"/>
                    <a:pt x="101420" y="9293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276" name="Freeform 1275">
              <a:extLst>
                <a:ext uri="{FF2B5EF4-FFF2-40B4-BE49-F238E27FC236}">
                  <a16:creationId xmlns:a16="http://schemas.microsoft.com/office/drawing/2014/main" xmlns="" id="{949AC27B-F137-C9A7-06CA-D15ED5BB2ECF}"/>
                </a:ext>
              </a:extLst>
            </p:cNvPr>
            <p:cNvSpPr/>
            <p:nvPr/>
          </p:nvSpPr>
          <p:spPr>
            <a:xfrm>
              <a:off x="3599281" y="3780465"/>
              <a:ext cx="143148" cy="133771"/>
            </a:xfrm>
            <a:custGeom>
              <a:avLst/>
              <a:gdLst>
                <a:gd name="connsiteX0" fmla="*/ 141421 w 143148"/>
                <a:gd name="connsiteY0" fmla="*/ 50212 h 133771"/>
                <a:gd name="connsiteX1" fmla="*/ 139312 w 143148"/>
                <a:gd name="connsiteY1" fmla="*/ 70239 h 133771"/>
                <a:gd name="connsiteX2" fmla="*/ 120335 w 143148"/>
                <a:gd name="connsiteY2" fmla="*/ 79725 h 133771"/>
                <a:gd name="connsiteX3" fmla="*/ 122443 w 143148"/>
                <a:gd name="connsiteY3" fmla="*/ 101860 h 133771"/>
                <a:gd name="connsiteX4" fmla="*/ 116117 w 143148"/>
                <a:gd name="connsiteY4" fmla="*/ 113454 h 133771"/>
                <a:gd name="connsiteX5" fmla="*/ 97140 w 143148"/>
                <a:gd name="connsiteY5" fmla="*/ 128211 h 133771"/>
                <a:gd name="connsiteX6" fmla="*/ 76053 w 143148"/>
                <a:gd name="connsiteY6" fmla="*/ 127157 h 133771"/>
                <a:gd name="connsiteX7" fmla="*/ 62347 w 143148"/>
                <a:gd name="connsiteY7" fmla="*/ 113454 h 133771"/>
                <a:gd name="connsiteX8" fmla="*/ 48641 w 143148"/>
                <a:gd name="connsiteY8" fmla="*/ 98698 h 133771"/>
                <a:gd name="connsiteX9" fmla="*/ 27555 w 143148"/>
                <a:gd name="connsiteY9" fmla="*/ 87104 h 133771"/>
                <a:gd name="connsiteX10" fmla="*/ 21229 w 143148"/>
                <a:gd name="connsiteY10" fmla="*/ 69185 h 133771"/>
                <a:gd name="connsiteX11" fmla="*/ 143 w 143148"/>
                <a:gd name="connsiteY11" fmla="*/ 62861 h 133771"/>
                <a:gd name="connsiteX12" fmla="*/ 13849 w 143148"/>
                <a:gd name="connsiteY12" fmla="*/ 45996 h 133771"/>
                <a:gd name="connsiteX13" fmla="*/ 23338 w 143148"/>
                <a:gd name="connsiteY13" fmla="*/ 33348 h 133771"/>
                <a:gd name="connsiteX14" fmla="*/ 32827 w 143148"/>
                <a:gd name="connsiteY14" fmla="*/ 16483 h 133771"/>
                <a:gd name="connsiteX15" fmla="*/ 49696 w 143148"/>
                <a:gd name="connsiteY15" fmla="*/ 6997 h 133771"/>
                <a:gd name="connsiteX16" fmla="*/ 73945 w 143148"/>
                <a:gd name="connsiteY16" fmla="*/ 2781 h 133771"/>
                <a:gd name="connsiteX17" fmla="*/ 93977 w 143148"/>
                <a:gd name="connsiteY17" fmla="*/ 2781 h 133771"/>
                <a:gd name="connsiteX18" fmla="*/ 110846 w 143148"/>
                <a:gd name="connsiteY18" fmla="*/ 6997 h 133771"/>
                <a:gd name="connsiteX19" fmla="*/ 127715 w 143148"/>
                <a:gd name="connsiteY19" fmla="*/ 18591 h 133771"/>
                <a:gd name="connsiteX20" fmla="*/ 141421 w 143148"/>
                <a:gd name="connsiteY20" fmla="*/ 50212 h 1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148" h="133771">
                  <a:moveTo>
                    <a:pt x="141421" y="50212"/>
                  </a:moveTo>
                  <a:cubicBezTo>
                    <a:pt x="143529" y="59699"/>
                    <a:pt x="144584" y="63915"/>
                    <a:pt x="139312" y="70239"/>
                  </a:cubicBezTo>
                  <a:cubicBezTo>
                    <a:pt x="134041" y="76563"/>
                    <a:pt x="135095" y="84995"/>
                    <a:pt x="120335" y="79725"/>
                  </a:cubicBezTo>
                  <a:cubicBezTo>
                    <a:pt x="105574" y="74455"/>
                    <a:pt x="116117" y="92374"/>
                    <a:pt x="122443" y="101860"/>
                  </a:cubicBezTo>
                  <a:cubicBezTo>
                    <a:pt x="128769" y="111346"/>
                    <a:pt x="123498" y="113454"/>
                    <a:pt x="116117" y="113454"/>
                  </a:cubicBezTo>
                  <a:cubicBezTo>
                    <a:pt x="108737" y="113454"/>
                    <a:pt x="100303" y="118725"/>
                    <a:pt x="97140" y="128211"/>
                  </a:cubicBezTo>
                  <a:cubicBezTo>
                    <a:pt x="93977" y="137697"/>
                    <a:pt x="81325" y="133481"/>
                    <a:pt x="76053" y="127157"/>
                  </a:cubicBezTo>
                  <a:cubicBezTo>
                    <a:pt x="70782" y="120833"/>
                    <a:pt x="64456" y="118725"/>
                    <a:pt x="62347" y="113454"/>
                  </a:cubicBezTo>
                  <a:cubicBezTo>
                    <a:pt x="60239" y="108184"/>
                    <a:pt x="48641" y="98698"/>
                    <a:pt x="48641" y="98698"/>
                  </a:cubicBezTo>
                  <a:cubicBezTo>
                    <a:pt x="48641" y="98698"/>
                    <a:pt x="35989" y="92374"/>
                    <a:pt x="27555" y="87104"/>
                  </a:cubicBezTo>
                  <a:cubicBezTo>
                    <a:pt x="19120" y="81833"/>
                    <a:pt x="21229" y="76563"/>
                    <a:pt x="21229" y="69185"/>
                  </a:cubicBezTo>
                  <a:cubicBezTo>
                    <a:pt x="21229" y="65766"/>
                    <a:pt x="1703" y="66529"/>
                    <a:pt x="143" y="62861"/>
                  </a:cubicBezTo>
                  <a:cubicBezTo>
                    <a:pt x="-1671" y="58645"/>
                    <a:pt x="14397" y="49955"/>
                    <a:pt x="13849" y="45996"/>
                  </a:cubicBezTo>
                  <a:cubicBezTo>
                    <a:pt x="12795" y="38618"/>
                    <a:pt x="15958" y="32294"/>
                    <a:pt x="23338" y="33348"/>
                  </a:cubicBezTo>
                  <a:cubicBezTo>
                    <a:pt x="30718" y="34402"/>
                    <a:pt x="32827" y="25970"/>
                    <a:pt x="32827" y="16483"/>
                  </a:cubicBezTo>
                  <a:cubicBezTo>
                    <a:pt x="32827" y="6997"/>
                    <a:pt x="38098" y="6997"/>
                    <a:pt x="49696" y="6997"/>
                  </a:cubicBezTo>
                  <a:cubicBezTo>
                    <a:pt x="61293" y="6997"/>
                    <a:pt x="68673" y="6997"/>
                    <a:pt x="73945" y="2781"/>
                  </a:cubicBezTo>
                  <a:cubicBezTo>
                    <a:pt x="79216" y="-1435"/>
                    <a:pt x="87651" y="-381"/>
                    <a:pt x="93977" y="2781"/>
                  </a:cubicBezTo>
                  <a:cubicBezTo>
                    <a:pt x="100303" y="5943"/>
                    <a:pt x="102411" y="5943"/>
                    <a:pt x="110846" y="6997"/>
                  </a:cubicBezTo>
                  <a:cubicBezTo>
                    <a:pt x="119280" y="8051"/>
                    <a:pt x="126660" y="11213"/>
                    <a:pt x="127715" y="18591"/>
                  </a:cubicBezTo>
                  <a:cubicBezTo>
                    <a:pt x="128769" y="25970"/>
                    <a:pt x="139312" y="40726"/>
                    <a:pt x="141421" y="50212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277" name="Freeform 1276">
              <a:extLst>
                <a:ext uri="{FF2B5EF4-FFF2-40B4-BE49-F238E27FC236}">
                  <a16:creationId xmlns:a16="http://schemas.microsoft.com/office/drawing/2014/main" xmlns="" id="{B3E94C1A-2D3D-B8EC-0C9B-27B4DEE3C2C0}"/>
                </a:ext>
              </a:extLst>
            </p:cNvPr>
            <p:cNvSpPr/>
            <p:nvPr/>
          </p:nvSpPr>
          <p:spPr>
            <a:xfrm>
              <a:off x="2369040" y="3834646"/>
              <a:ext cx="40063" cy="23436"/>
            </a:xfrm>
            <a:custGeom>
              <a:avLst/>
              <a:gdLst>
                <a:gd name="connsiteX0" fmla="*/ 40064 w 40063"/>
                <a:gd name="connsiteY0" fmla="*/ 9228 h 23436"/>
                <a:gd name="connsiteX1" fmla="*/ 25810 w 40063"/>
                <a:gd name="connsiteY1" fmla="*/ 23436 h 23436"/>
                <a:gd name="connsiteX2" fmla="*/ 17375 w 40063"/>
                <a:gd name="connsiteY2" fmla="*/ 19768 h 23436"/>
                <a:gd name="connsiteX3" fmla="*/ 6326 w 40063"/>
                <a:gd name="connsiteY3" fmla="*/ 17112 h 23436"/>
                <a:gd name="connsiteX4" fmla="*/ 0 w 40063"/>
                <a:gd name="connsiteY4" fmla="*/ 12896 h 23436"/>
                <a:gd name="connsiteX5" fmla="*/ 6832 w 40063"/>
                <a:gd name="connsiteY5" fmla="*/ 5012 h 23436"/>
                <a:gd name="connsiteX6" fmla="*/ 21592 w 40063"/>
                <a:gd name="connsiteY6" fmla="*/ 248 h 23436"/>
                <a:gd name="connsiteX7" fmla="*/ 40064 w 40063"/>
                <a:gd name="connsiteY7" fmla="*/ 9228 h 2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63" h="23436">
                  <a:moveTo>
                    <a:pt x="40064" y="9228"/>
                  </a:moveTo>
                  <a:lnTo>
                    <a:pt x="25810" y="23436"/>
                  </a:lnTo>
                  <a:cubicBezTo>
                    <a:pt x="25810" y="23436"/>
                    <a:pt x="21592" y="19768"/>
                    <a:pt x="17375" y="19768"/>
                  </a:cubicBezTo>
                  <a:cubicBezTo>
                    <a:pt x="13158" y="19768"/>
                    <a:pt x="6326" y="17112"/>
                    <a:pt x="6326" y="17112"/>
                  </a:cubicBezTo>
                  <a:lnTo>
                    <a:pt x="0" y="12896"/>
                  </a:lnTo>
                  <a:lnTo>
                    <a:pt x="6832" y="5012"/>
                  </a:lnTo>
                  <a:cubicBezTo>
                    <a:pt x="6832" y="5012"/>
                    <a:pt x="16321" y="-1312"/>
                    <a:pt x="21592" y="248"/>
                  </a:cubicBezTo>
                  <a:cubicBezTo>
                    <a:pt x="26864" y="1850"/>
                    <a:pt x="40064" y="9228"/>
                    <a:pt x="40064" y="9228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278" name="Freeform 1277">
              <a:extLst>
                <a:ext uri="{FF2B5EF4-FFF2-40B4-BE49-F238E27FC236}">
                  <a16:creationId xmlns:a16="http://schemas.microsoft.com/office/drawing/2014/main" xmlns="" id="{CA13AA33-1337-97F9-E65E-0B50F3E84619}"/>
                </a:ext>
              </a:extLst>
            </p:cNvPr>
            <p:cNvSpPr/>
            <p:nvPr/>
          </p:nvSpPr>
          <p:spPr>
            <a:xfrm>
              <a:off x="2649562" y="5974074"/>
              <a:ext cx="122205" cy="131250"/>
            </a:xfrm>
            <a:custGeom>
              <a:avLst/>
              <a:gdLst>
                <a:gd name="connsiteX0" fmla="*/ 477 w 122205"/>
                <a:gd name="connsiteY0" fmla="*/ 40751 h 131250"/>
                <a:gd name="connsiteX1" fmla="*/ 439 w 122205"/>
                <a:gd name="connsiteY1" fmla="*/ 38301 h 131250"/>
                <a:gd name="connsiteX2" fmla="*/ 11155 w 122205"/>
                <a:gd name="connsiteY2" fmla="*/ 56 h 131250"/>
                <a:gd name="connsiteX3" fmla="*/ 42279 w 122205"/>
                <a:gd name="connsiteY3" fmla="*/ 34182 h 131250"/>
                <a:gd name="connsiteX4" fmla="*/ 72137 w 122205"/>
                <a:gd name="connsiteY4" fmla="*/ 43668 h 131250"/>
                <a:gd name="connsiteX5" fmla="*/ 92253 w 122205"/>
                <a:gd name="connsiteY5" fmla="*/ 52957 h 131250"/>
                <a:gd name="connsiteX6" fmla="*/ 97807 w 122205"/>
                <a:gd name="connsiteY6" fmla="*/ 2443 h 131250"/>
                <a:gd name="connsiteX7" fmla="*/ 99853 w 122205"/>
                <a:gd name="connsiteY7" fmla="*/ 1106 h 131250"/>
                <a:gd name="connsiteX8" fmla="*/ 112855 w 122205"/>
                <a:gd name="connsiteY8" fmla="*/ 38651 h 131250"/>
                <a:gd name="connsiteX9" fmla="*/ 122204 w 122205"/>
                <a:gd name="connsiteY9" fmla="*/ 50123 h 131250"/>
                <a:gd name="connsiteX10" fmla="*/ 107153 w 122205"/>
                <a:gd name="connsiteY10" fmla="*/ 81563 h 131250"/>
                <a:gd name="connsiteX11" fmla="*/ 93708 w 122205"/>
                <a:gd name="connsiteY11" fmla="*/ 97812 h 131250"/>
                <a:gd name="connsiteX12" fmla="*/ 77050 w 122205"/>
                <a:gd name="connsiteY12" fmla="*/ 108390 h 131250"/>
                <a:gd name="connsiteX13" fmla="*/ 67405 w 122205"/>
                <a:gd name="connsiteY13" fmla="*/ 126570 h 131250"/>
                <a:gd name="connsiteX14" fmla="*/ 57296 w 122205"/>
                <a:gd name="connsiteY14" fmla="*/ 131242 h 131250"/>
                <a:gd name="connsiteX15" fmla="*/ 43127 w 122205"/>
                <a:gd name="connsiteY15" fmla="*/ 111202 h 131250"/>
                <a:gd name="connsiteX16" fmla="*/ 20986 w 122205"/>
                <a:gd name="connsiteY16" fmla="*/ 62717 h 131250"/>
                <a:gd name="connsiteX17" fmla="*/ 477 w 122205"/>
                <a:gd name="connsiteY17" fmla="*/ 40751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205" h="131250">
                  <a:moveTo>
                    <a:pt x="477" y="40751"/>
                  </a:moveTo>
                  <a:cubicBezTo>
                    <a:pt x="591" y="39924"/>
                    <a:pt x="406" y="39107"/>
                    <a:pt x="439" y="38301"/>
                  </a:cubicBezTo>
                  <a:cubicBezTo>
                    <a:pt x="823" y="29283"/>
                    <a:pt x="-4010" y="-1491"/>
                    <a:pt x="11155" y="56"/>
                  </a:cubicBezTo>
                  <a:cubicBezTo>
                    <a:pt x="19485" y="908"/>
                    <a:pt x="36324" y="27550"/>
                    <a:pt x="42279" y="34182"/>
                  </a:cubicBezTo>
                  <a:cubicBezTo>
                    <a:pt x="49756" y="42496"/>
                    <a:pt x="63036" y="39022"/>
                    <a:pt x="72137" y="43668"/>
                  </a:cubicBezTo>
                  <a:cubicBezTo>
                    <a:pt x="78973" y="47155"/>
                    <a:pt x="83384" y="54858"/>
                    <a:pt x="92253" y="52957"/>
                  </a:cubicBezTo>
                  <a:cubicBezTo>
                    <a:pt x="111952" y="48724"/>
                    <a:pt x="88563" y="15172"/>
                    <a:pt x="97807" y="2443"/>
                  </a:cubicBezTo>
                  <a:lnTo>
                    <a:pt x="99853" y="1106"/>
                  </a:lnTo>
                  <a:cubicBezTo>
                    <a:pt x="126535" y="3122"/>
                    <a:pt x="108447" y="27242"/>
                    <a:pt x="112855" y="38651"/>
                  </a:cubicBezTo>
                  <a:cubicBezTo>
                    <a:pt x="114617" y="43221"/>
                    <a:pt x="121850" y="42834"/>
                    <a:pt x="122204" y="50123"/>
                  </a:cubicBezTo>
                  <a:cubicBezTo>
                    <a:pt x="122335" y="52775"/>
                    <a:pt x="109358" y="78270"/>
                    <a:pt x="107153" y="81563"/>
                  </a:cubicBezTo>
                  <a:cubicBezTo>
                    <a:pt x="103189" y="87322"/>
                    <a:pt x="100064" y="93005"/>
                    <a:pt x="93708" y="97812"/>
                  </a:cubicBezTo>
                  <a:cubicBezTo>
                    <a:pt x="87694" y="102349"/>
                    <a:pt x="83060" y="101151"/>
                    <a:pt x="77050" y="108390"/>
                  </a:cubicBezTo>
                  <a:cubicBezTo>
                    <a:pt x="72904" y="113386"/>
                    <a:pt x="72124" y="122160"/>
                    <a:pt x="67405" y="126570"/>
                  </a:cubicBezTo>
                  <a:cubicBezTo>
                    <a:pt x="66165" y="127730"/>
                    <a:pt x="62243" y="129365"/>
                    <a:pt x="57296" y="131242"/>
                  </a:cubicBezTo>
                  <a:cubicBezTo>
                    <a:pt x="57296" y="131242"/>
                    <a:pt x="48398" y="132283"/>
                    <a:pt x="43127" y="111202"/>
                  </a:cubicBezTo>
                  <a:cubicBezTo>
                    <a:pt x="37855" y="90122"/>
                    <a:pt x="29420" y="71149"/>
                    <a:pt x="20986" y="62717"/>
                  </a:cubicBezTo>
                  <a:cubicBezTo>
                    <a:pt x="12551" y="54284"/>
                    <a:pt x="477" y="40751"/>
                    <a:pt x="477" y="40751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grpSp>
          <p:nvGrpSpPr>
            <p:cNvPr id="1279" name="Graphic 18">
              <a:extLst>
                <a:ext uri="{FF2B5EF4-FFF2-40B4-BE49-F238E27FC236}">
                  <a16:creationId xmlns:a16="http://schemas.microsoft.com/office/drawing/2014/main" xmlns="" id="{88B8AA5A-748D-B9CF-80F2-4C5992655871}"/>
                </a:ext>
              </a:extLst>
            </p:cNvPr>
            <p:cNvGrpSpPr/>
            <p:nvPr/>
          </p:nvGrpSpPr>
          <p:grpSpPr>
            <a:xfrm>
              <a:off x="792967" y="841817"/>
              <a:ext cx="7464667" cy="5836802"/>
              <a:chOff x="2012167" y="208530"/>
              <a:chExt cx="7464667" cy="5836802"/>
            </a:xfrm>
            <a:grpFill/>
          </p:grpSpPr>
          <p:grpSp>
            <p:nvGrpSpPr>
              <p:cNvPr id="1280" name="Graphic 18">
                <a:extLst>
                  <a:ext uri="{FF2B5EF4-FFF2-40B4-BE49-F238E27FC236}">
                    <a16:creationId xmlns:a16="http://schemas.microsoft.com/office/drawing/2014/main" xmlns="" id="{4AC3EA3B-B66F-AFE4-9FCC-B4694E02F5C8}"/>
                  </a:ext>
                </a:extLst>
              </p:cNvPr>
              <p:cNvGrpSpPr/>
              <p:nvPr/>
            </p:nvGrpSpPr>
            <p:grpSpPr>
              <a:xfrm>
                <a:off x="2944125" y="3473354"/>
                <a:ext cx="1916682" cy="2047299"/>
                <a:chOff x="2944125" y="3473354"/>
                <a:chExt cx="1916682" cy="2047299"/>
              </a:xfrm>
              <a:grpFill/>
            </p:grpSpPr>
            <p:sp>
              <p:nvSpPr>
                <p:cNvPr id="1292" name="Freeform 1291">
                  <a:extLst>
                    <a:ext uri="{FF2B5EF4-FFF2-40B4-BE49-F238E27FC236}">
                      <a16:creationId xmlns:a16="http://schemas.microsoft.com/office/drawing/2014/main" xmlns="" id="{7BC2631D-E5CB-8F7C-291B-7CDC30969BFC}"/>
                    </a:ext>
                  </a:extLst>
                </p:cNvPr>
                <p:cNvSpPr/>
                <p:nvPr/>
              </p:nvSpPr>
              <p:spPr>
                <a:xfrm>
                  <a:off x="2944125" y="3660345"/>
                  <a:ext cx="1317735" cy="1405604"/>
                </a:xfrm>
                <a:custGeom>
                  <a:avLst/>
                  <a:gdLst>
                    <a:gd name="connsiteX0" fmla="*/ 431829 w 1317735"/>
                    <a:gd name="connsiteY0" fmla="*/ 1382696 h 1405604"/>
                    <a:gd name="connsiteX1" fmla="*/ 430229 w 1317735"/>
                    <a:gd name="connsiteY1" fmla="*/ 1383749 h 1405604"/>
                    <a:gd name="connsiteX2" fmla="*/ 428625 w 1317735"/>
                    <a:gd name="connsiteY2" fmla="*/ 1383399 h 1405604"/>
                    <a:gd name="connsiteX3" fmla="*/ 427365 w 1317735"/>
                    <a:gd name="connsiteY3" fmla="*/ 1381884 h 1405604"/>
                    <a:gd name="connsiteX4" fmla="*/ 425651 w 1317735"/>
                    <a:gd name="connsiteY4" fmla="*/ 1382363 h 1405604"/>
                    <a:gd name="connsiteX5" fmla="*/ 422311 w 1317735"/>
                    <a:gd name="connsiteY5" fmla="*/ 1374888 h 1405604"/>
                    <a:gd name="connsiteX6" fmla="*/ 408460 w 1317735"/>
                    <a:gd name="connsiteY6" fmla="*/ 1377616 h 1405604"/>
                    <a:gd name="connsiteX7" fmla="*/ 404564 w 1317735"/>
                    <a:gd name="connsiteY7" fmla="*/ 1376340 h 1405604"/>
                    <a:gd name="connsiteX8" fmla="*/ 402051 w 1317735"/>
                    <a:gd name="connsiteY8" fmla="*/ 1378335 h 1405604"/>
                    <a:gd name="connsiteX9" fmla="*/ 393229 w 1317735"/>
                    <a:gd name="connsiteY9" fmla="*/ 1377665 h 1405604"/>
                    <a:gd name="connsiteX10" fmla="*/ 391968 w 1317735"/>
                    <a:gd name="connsiteY10" fmla="*/ 1374860 h 1405604"/>
                    <a:gd name="connsiteX11" fmla="*/ 390931 w 1317735"/>
                    <a:gd name="connsiteY11" fmla="*/ 1374636 h 1405604"/>
                    <a:gd name="connsiteX12" fmla="*/ 377206 w 1317735"/>
                    <a:gd name="connsiteY12" fmla="*/ 1380988 h 1405604"/>
                    <a:gd name="connsiteX13" fmla="*/ 373884 w 1317735"/>
                    <a:gd name="connsiteY13" fmla="*/ 1379951 h 1405604"/>
                    <a:gd name="connsiteX14" fmla="*/ 372831 w 1317735"/>
                    <a:gd name="connsiteY14" fmla="*/ 1370835 h 1405604"/>
                    <a:gd name="connsiteX15" fmla="*/ 371570 w 1317735"/>
                    <a:gd name="connsiteY15" fmla="*/ 1370133 h 1405604"/>
                    <a:gd name="connsiteX16" fmla="*/ 364470 w 1317735"/>
                    <a:gd name="connsiteY16" fmla="*/ 1371441 h 1405604"/>
                    <a:gd name="connsiteX17" fmla="*/ 350360 w 1317735"/>
                    <a:gd name="connsiteY17" fmla="*/ 1362594 h 1405604"/>
                    <a:gd name="connsiteX18" fmla="*/ 345101 w 1317735"/>
                    <a:gd name="connsiteY18" fmla="*/ 1366000 h 1405604"/>
                    <a:gd name="connsiteX19" fmla="*/ 336154 w 1317735"/>
                    <a:gd name="connsiteY19" fmla="*/ 1360996 h 1405604"/>
                    <a:gd name="connsiteX20" fmla="*/ 326887 w 1317735"/>
                    <a:gd name="connsiteY20" fmla="*/ 1362889 h 1405604"/>
                    <a:gd name="connsiteX21" fmla="*/ 322131 w 1317735"/>
                    <a:gd name="connsiteY21" fmla="*/ 1360940 h 1405604"/>
                    <a:gd name="connsiteX22" fmla="*/ 297045 w 1317735"/>
                    <a:gd name="connsiteY22" fmla="*/ 1367913 h 1405604"/>
                    <a:gd name="connsiteX23" fmla="*/ 275714 w 1317735"/>
                    <a:gd name="connsiteY23" fmla="*/ 1383920 h 1405604"/>
                    <a:gd name="connsiteX24" fmla="*/ 263322 w 1317735"/>
                    <a:gd name="connsiteY24" fmla="*/ 1391387 h 1405604"/>
                    <a:gd name="connsiteX25" fmla="*/ 250532 w 1317735"/>
                    <a:gd name="connsiteY25" fmla="*/ 1392567 h 1405604"/>
                    <a:gd name="connsiteX26" fmla="*/ 233065 w 1317735"/>
                    <a:gd name="connsiteY26" fmla="*/ 1404907 h 1405604"/>
                    <a:gd name="connsiteX27" fmla="*/ 210446 w 1317735"/>
                    <a:gd name="connsiteY27" fmla="*/ 1384126 h 1405604"/>
                    <a:gd name="connsiteX28" fmla="*/ 221173 w 1317735"/>
                    <a:gd name="connsiteY28" fmla="*/ 1346537 h 1405604"/>
                    <a:gd name="connsiteX29" fmla="*/ 218029 w 1317735"/>
                    <a:gd name="connsiteY29" fmla="*/ 1328389 h 1405604"/>
                    <a:gd name="connsiteX30" fmla="*/ 216497 w 1317735"/>
                    <a:gd name="connsiteY30" fmla="*/ 1318306 h 1405604"/>
                    <a:gd name="connsiteX31" fmla="*/ 132344 w 1317735"/>
                    <a:gd name="connsiteY31" fmla="*/ 1261004 h 1405604"/>
                    <a:gd name="connsiteX32" fmla="*/ 128760 w 1317735"/>
                    <a:gd name="connsiteY32" fmla="*/ 1221636 h 1405604"/>
                    <a:gd name="connsiteX33" fmla="*/ 64401 w 1317735"/>
                    <a:gd name="connsiteY33" fmla="*/ 1116953 h 1405604"/>
                    <a:gd name="connsiteX34" fmla="*/ 60464 w 1317735"/>
                    <a:gd name="connsiteY34" fmla="*/ 1090841 h 1405604"/>
                    <a:gd name="connsiteX35" fmla="*/ 64983 w 1317735"/>
                    <a:gd name="connsiteY35" fmla="*/ 1055194 h 1405604"/>
                    <a:gd name="connsiteX36" fmla="*/ 63882 w 1317735"/>
                    <a:gd name="connsiteY36" fmla="*/ 1031770 h 1405604"/>
                    <a:gd name="connsiteX37" fmla="*/ 63882 w 1317735"/>
                    <a:gd name="connsiteY37" fmla="*/ 1027069 h 1405604"/>
                    <a:gd name="connsiteX38" fmla="*/ 55375 w 1317735"/>
                    <a:gd name="connsiteY38" fmla="*/ 1019598 h 1405604"/>
                    <a:gd name="connsiteX39" fmla="*/ 50385 w 1317735"/>
                    <a:gd name="connsiteY39" fmla="*/ 1019804 h 1405604"/>
                    <a:gd name="connsiteX40" fmla="*/ 46661 w 1317735"/>
                    <a:gd name="connsiteY40" fmla="*/ 1017560 h 1405604"/>
                    <a:gd name="connsiteX41" fmla="*/ 36382 w 1317735"/>
                    <a:gd name="connsiteY41" fmla="*/ 1002200 h 1405604"/>
                    <a:gd name="connsiteX42" fmla="*/ 35329 w 1317735"/>
                    <a:gd name="connsiteY42" fmla="*/ 984263 h 1405604"/>
                    <a:gd name="connsiteX43" fmla="*/ 39551 w 1317735"/>
                    <a:gd name="connsiteY43" fmla="*/ 957885 h 1405604"/>
                    <a:gd name="connsiteX44" fmla="*/ 33220 w 1317735"/>
                    <a:gd name="connsiteY44" fmla="*/ 938892 h 1405604"/>
                    <a:gd name="connsiteX45" fmla="*/ 27942 w 1317735"/>
                    <a:gd name="connsiteY45" fmla="*/ 922012 h 1405604"/>
                    <a:gd name="connsiteX46" fmla="*/ 44828 w 1317735"/>
                    <a:gd name="connsiteY46" fmla="*/ 907239 h 1405604"/>
                    <a:gd name="connsiteX47" fmla="*/ 44828 w 1317735"/>
                    <a:gd name="connsiteY47" fmla="*/ 907239 h 1405604"/>
                    <a:gd name="connsiteX48" fmla="*/ 69103 w 1317735"/>
                    <a:gd name="connsiteY48" fmla="*/ 919899 h 1405604"/>
                    <a:gd name="connsiteX49" fmla="*/ 81769 w 1317735"/>
                    <a:gd name="connsiteY49" fmla="*/ 905128 h 1405604"/>
                    <a:gd name="connsiteX50" fmla="*/ 98655 w 1317735"/>
                    <a:gd name="connsiteY50" fmla="*/ 907239 h 1405604"/>
                    <a:gd name="connsiteX51" fmla="*/ 102877 w 1317735"/>
                    <a:gd name="connsiteY51" fmla="*/ 900907 h 1405604"/>
                    <a:gd name="connsiteX52" fmla="*/ 115541 w 1317735"/>
                    <a:gd name="connsiteY52" fmla="*/ 900907 h 1405604"/>
                    <a:gd name="connsiteX53" fmla="*/ 128207 w 1317735"/>
                    <a:gd name="connsiteY53" fmla="*/ 867142 h 1405604"/>
                    <a:gd name="connsiteX54" fmla="*/ 140871 w 1317735"/>
                    <a:gd name="connsiteY54" fmla="*/ 863977 h 1405604"/>
                    <a:gd name="connsiteX55" fmla="*/ 151425 w 1317735"/>
                    <a:gd name="connsiteY55" fmla="*/ 868198 h 1405604"/>
                    <a:gd name="connsiteX56" fmla="*/ 163035 w 1317735"/>
                    <a:gd name="connsiteY56" fmla="*/ 853427 h 1405604"/>
                    <a:gd name="connsiteX57" fmla="*/ 154591 w 1317735"/>
                    <a:gd name="connsiteY57" fmla="*/ 827048 h 1405604"/>
                    <a:gd name="connsiteX58" fmla="*/ 155644 w 1317735"/>
                    <a:gd name="connsiteY58" fmla="*/ 816496 h 1405604"/>
                    <a:gd name="connsiteX59" fmla="*/ 158812 w 1317735"/>
                    <a:gd name="connsiteY59" fmla="*/ 761631 h 1405604"/>
                    <a:gd name="connsiteX60" fmla="*/ 155644 w 1317735"/>
                    <a:gd name="connsiteY60" fmla="*/ 746858 h 1405604"/>
                    <a:gd name="connsiteX61" fmla="*/ 158812 w 1317735"/>
                    <a:gd name="connsiteY61" fmla="*/ 721535 h 1405604"/>
                    <a:gd name="connsiteX62" fmla="*/ 152479 w 1317735"/>
                    <a:gd name="connsiteY62" fmla="*/ 703597 h 1405604"/>
                    <a:gd name="connsiteX63" fmla="*/ 150368 w 1317735"/>
                    <a:gd name="connsiteY63" fmla="*/ 687770 h 1405604"/>
                    <a:gd name="connsiteX64" fmla="*/ 98653 w 1317735"/>
                    <a:gd name="connsiteY64" fmla="*/ 647675 h 1405604"/>
                    <a:gd name="connsiteX65" fmla="*/ 66991 w 1317735"/>
                    <a:gd name="connsiteY65" fmla="*/ 654005 h 1405604"/>
                    <a:gd name="connsiteX66" fmla="*/ 28995 w 1317735"/>
                    <a:gd name="connsiteY66" fmla="*/ 654006 h 1405604"/>
                    <a:gd name="connsiteX67" fmla="*/ 30048 w 1317735"/>
                    <a:gd name="connsiteY67" fmla="*/ 645565 h 1405604"/>
                    <a:gd name="connsiteX68" fmla="*/ 45880 w 1317735"/>
                    <a:gd name="connsiteY68" fmla="*/ 621296 h 1405604"/>
                    <a:gd name="connsiteX69" fmla="*/ 58545 w 1317735"/>
                    <a:gd name="connsiteY69" fmla="*/ 620243 h 1405604"/>
                    <a:gd name="connsiteX70" fmla="*/ 58545 w 1317735"/>
                    <a:gd name="connsiteY70" fmla="*/ 602306 h 1405604"/>
                    <a:gd name="connsiteX71" fmla="*/ 47990 w 1317735"/>
                    <a:gd name="connsiteY71" fmla="*/ 588589 h 1405604"/>
                    <a:gd name="connsiteX72" fmla="*/ 24771 w 1317735"/>
                    <a:gd name="connsiteY72" fmla="*/ 567486 h 1405604"/>
                    <a:gd name="connsiteX73" fmla="*/ 12107 w 1317735"/>
                    <a:gd name="connsiteY73" fmla="*/ 534776 h 1405604"/>
                    <a:gd name="connsiteX74" fmla="*/ 1552 w 1317735"/>
                    <a:gd name="connsiteY74" fmla="*/ 534776 h 1405604"/>
                    <a:gd name="connsiteX75" fmla="*/ -558 w 1317735"/>
                    <a:gd name="connsiteY75" fmla="*/ 511564 h 1405604"/>
                    <a:gd name="connsiteX76" fmla="*/ 8940 w 1317735"/>
                    <a:gd name="connsiteY76" fmla="*/ 503123 h 1405604"/>
                    <a:gd name="connsiteX77" fmla="*/ 6829 w 1317735"/>
                    <a:gd name="connsiteY77" fmla="*/ 456698 h 1405604"/>
                    <a:gd name="connsiteX78" fmla="*/ 33215 w 1317735"/>
                    <a:gd name="connsiteY78" fmla="*/ 451421 h 1405604"/>
                    <a:gd name="connsiteX79" fmla="*/ 50101 w 1317735"/>
                    <a:gd name="connsiteY79" fmla="*/ 436650 h 1405604"/>
                    <a:gd name="connsiteX80" fmla="*/ 70154 w 1317735"/>
                    <a:gd name="connsiteY80" fmla="*/ 456698 h 1405604"/>
                    <a:gd name="connsiteX81" fmla="*/ 88097 w 1317735"/>
                    <a:gd name="connsiteY81" fmla="*/ 455645 h 1405604"/>
                    <a:gd name="connsiteX82" fmla="*/ 97595 w 1317735"/>
                    <a:gd name="connsiteY82" fmla="*/ 470416 h 1405604"/>
                    <a:gd name="connsiteX83" fmla="*/ 113427 w 1317735"/>
                    <a:gd name="connsiteY83" fmla="*/ 498904 h 1405604"/>
                    <a:gd name="connsiteX84" fmla="*/ 169363 w 1317735"/>
                    <a:gd name="connsiteY84" fmla="*/ 498906 h 1405604"/>
                    <a:gd name="connsiteX85" fmla="*/ 182028 w 1317735"/>
                    <a:gd name="connsiteY85" fmla="*/ 482023 h 1405604"/>
                    <a:gd name="connsiteX86" fmla="*/ 206303 w 1317735"/>
                    <a:gd name="connsiteY86" fmla="*/ 489408 h 1405604"/>
                    <a:gd name="connsiteX87" fmla="*/ 216857 w 1317735"/>
                    <a:gd name="connsiteY87" fmla="*/ 490461 h 1405604"/>
                    <a:gd name="connsiteX88" fmla="*/ 245353 w 1317735"/>
                    <a:gd name="connsiteY88" fmla="*/ 491514 h 1405604"/>
                    <a:gd name="connsiteX89" fmla="*/ 250630 w 1317735"/>
                    <a:gd name="connsiteY89" fmla="*/ 482018 h 1405604"/>
                    <a:gd name="connsiteX90" fmla="*/ 231633 w 1317735"/>
                    <a:gd name="connsiteY90" fmla="*/ 455639 h 1405604"/>
                    <a:gd name="connsiteX91" fmla="*/ 248519 w 1317735"/>
                    <a:gd name="connsiteY91" fmla="*/ 429261 h 1405604"/>
                    <a:gd name="connsiteX92" fmla="*/ 235854 w 1317735"/>
                    <a:gd name="connsiteY92" fmla="*/ 427150 h 1405604"/>
                    <a:gd name="connsiteX93" fmla="*/ 244297 w 1317735"/>
                    <a:gd name="connsiteY93" fmla="*/ 411323 h 1405604"/>
                    <a:gd name="connsiteX94" fmla="*/ 251686 w 1317735"/>
                    <a:gd name="connsiteY94" fmla="*/ 399717 h 1405604"/>
                    <a:gd name="connsiteX95" fmla="*/ 256962 w 1317735"/>
                    <a:gd name="connsiteY95" fmla="*/ 348016 h 1405604"/>
                    <a:gd name="connsiteX96" fmla="*/ 241131 w 1317735"/>
                    <a:gd name="connsiteY96" fmla="*/ 329022 h 1405604"/>
                    <a:gd name="connsiteX97" fmla="*/ 215801 w 1317735"/>
                    <a:gd name="connsiteY97" fmla="*/ 308976 h 1405604"/>
                    <a:gd name="connsiteX98" fmla="*/ 205248 w 1317735"/>
                    <a:gd name="connsiteY98" fmla="*/ 306866 h 1405604"/>
                    <a:gd name="connsiteX99" fmla="*/ 185195 w 1317735"/>
                    <a:gd name="connsiteY99" fmla="*/ 307918 h 1405604"/>
                    <a:gd name="connsiteX100" fmla="*/ 160465 w 1317735"/>
                    <a:gd name="connsiteY100" fmla="*/ 312658 h 1405604"/>
                    <a:gd name="connsiteX101" fmla="*/ 144621 w 1317735"/>
                    <a:gd name="connsiteY101" fmla="*/ 309299 h 1405604"/>
                    <a:gd name="connsiteX102" fmla="*/ 122587 w 1317735"/>
                    <a:gd name="connsiteY102" fmla="*/ 305741 h 1405604"/>
                    <a:gd name="connsiteX103" fmla="*/ 133479 w 1317735"/>
                    <a:gd name="connsiteY103" fmla="*/ 287871 h 1405604"/>
                    <a:gd name="connsiteX104" fmla="*/ 149310 w 1317735"/>
                    <a:gd name="connsiteY104" fmla="*/ 269933 h 1405604"/>
                    <a:gd name="connsiteX105" fmla="*/ 146144 w 1317735"/>
                    <a:gd name="connsiteY105" fmla="*/ 240389 h 1405604"/>
                    <a:gd name="connsiteX106" fmla="*/ 138757 w 1317735"/>
                    <a:gd name="connsiteY106" fmla="*/ 228783 h 1405604"/>
                    <a:gd name="connsiteX107" fmla="*/ 121869 w 1317735"/>
                    <a:gd name="connsiteY107" fmla="*/ 228783 h 1405604"/>
                    <a:gd name="connsiteX108" fmla="*/ 119760 w 1317735"/>
                    <a:gd name="connsiteY108" fmla="*/ 218232 h 1405604"/>
                    <a:gd name="connsiteX109" fmla="*/ 119760 w 1317735"/>
                    <a:gd name="connsiteY109" fmla="*/ 218232 h 1405604"/>
                    <a:gd name="connsiteX110" fmla="*/ 147132 w 1317735"/>
                    <a:gd name="connsiteY110" fmla="*/ 216122 h 1405604"/>
                    <a:gd name="connsiteX111" fmla="*/ 171407 w 1317735"/>
                    <a:gd name="connsiteY111" fmla="*/ 215069 h 1405604"/>
                    <a:gd name="connsiteX112" fmla="*/ 175629 w 1317735"/>
                    <a:gd name="connsiteY112" fmla="*/ 187635 h 1405604"/>
                    <a:gd name="connsiteX113" fmla="*/ 194626 w 1317735"/>
                    <a:gd name="connsiteY113" fmla="*/ 169698 h 1405604"/>
                    <a:gd name="connsiteX114" fmla="*/ 209853 w 1317735"/>
                    <a:gd name="connsiteY114" fmla="*/ 164161 h 1405604"/>
                    <a:gd name="connsiteX115" fmla="*/ 227939 w 1317735"/>
                    <a:gd name="connsiteY115" fmla="*/ 155196 h 1405604"/>
                    <a:gd name="connsiteX116" fmla="*/ 233541 w 1317735"/>
                    <a:gd name="connsiteY116" fmla="*/ 134879 h 1405604"/>
                    <a:gd name="connsiteX117" fmla="*/ 244747 w 1317735"/>
                    <a:gd name="connsiteY117" fmla="*/ 125919 h 1405604"/>
                    <a:gd name="connsiteX118" fmla="*/ 269556 w 1317735"/>
                    <a:gd name="connsiteY118" fmla="*/ 113440 h 1405604"/>
                    <a:gd name="connsiteX119" fmla="*/ 286360 w 1317735"/>
                    <a:gd name="connsiteY119" fmla="*/ 102237 h 1405604"/>
                    <a:gd name="connsiteX120" fmla="*/ 304449 w 1317735"/>
                    <a:gd name="connsiteY120" fmla="*/ 99996 h 1405604"/>
                    <a:gd name="connsiteX121" fmla="*/ 324771 w 1317735"/>
                    <a:gd name="connsiteY121" fmla="*/ 105596 h 1405604"/>
                    <a:gd name="connsiteX122" fmla="*/ 334857 w 1317735"/>
                    <a:gd name="connsiteY122" fmla="*/ 130401 h 1405604"/>
                    <a:gd name="connsiteX123" fmla="*/ 361904 w 1317735"/>
                    <a:gd name="connsiteY123" fmla="*/ 137125 h 1405604"/>
                    <a:gd name="connsiteX124" fmla="*/ 384322 w 1317735"/>
                    <a:gd name="connsiteY124" fmla="*/ 124801 h 1405604"/>
                    <a:gd name="connsiteX125" fmla="*/ 411366 w 1317735"/>
                    <a:gd name="connsiteY125" fmla="*/ 110079 h 1405604"/>
                    <a:gd name="connsiteX126" fmla="*/ 436177 w 1317735"/>
                    <a:gd name="connsiteY126" fmla="*/ 104483 h 1405604"/>
                    <a:gd name="connsiteX127" fmla="*/ 458745 w 1317735"/>
                    <a:gd name="connsiteY127" fmla="*/ 77437 h 1405604"/>
                    <a:gd name="connsiteX128" fmla="*/ 457628 w 1317735"/>
                    <a:gd name="connsiteY128" fmla="*/ 62876 h 1405604"/>
                    <a:gd name="connsiteX129" fmla="*/ 428339 w 1317735"/>
                    <a:gd name="connsiteY129" fmla="*/ 38073 h 1405604"/>
                    <a:gd name="connsiteX130" fmla="*/ 427223 w 1317735"/>
                    <a:gd name="connsiteY130" fmla="*/ 20148 h 1405604"/>
                    <a:gd name="connsiteX131" fmla="*/ 445147 w 1317735"/>
                    <a:gd name="connsiteY131" fmla="*/ -170 h 1405604"/>
                    <a:gd name="connsiteX132" fmla="*/ 485650 w 1317735"/>
                    <a:gd name="connsiteY132" fmla="*/ -170 h 1405604"/>
                    <a:gd name="connsiteX133" fmla="*/ 498129 w 1317735"/>
                    <a:gd name="connsiteY133" fmla="*/ 9914 h 1405604"/>
                    <a:gd name="connsiteX134" fmla="*/ 513817 w 1317735"/>
                    <a:gd name="connsiteY134" fmla="*/ 69604 h 1405604"/>
                    <a:gd name="connsiteX135" fmla="*/ 508215 w 1317735"/>
                    <a:gd name="connsiteY135" fmla="*/ 86561 h 1405604"/>
                    <a:gd name="connsiteX136" fmla="*/ 482285 w 1317735"/>
                    <a:gd name="connsiteY136" fmla="*/ 121449 h 1405604"/>
                    <a:gd name="connsiteX137" fmla="*/ 524059 w 1317735"/>
                    <a:gd name="connsiteY137" fmla="*/ 151698 h 1405604"/>
                    <a:gd name="connsiteX138" fmla="*/ 539751 w 1317735"/>
                    <a:gd name="connsiteY138" fmla="*/ 158577 h 1405604"/>
                    <a:gd name="connsiteX139" fmla="*/ 558954 w 1317735"/>
                    <a:gd name="connsiteY139" fmla="*/ 167538 h 1405604"/>
                    <a:gd name="connsiteX140" fmla="*/ 567918 w 1317735"/>
                    <a:gd name="connsiteY140" fmla="*/ 192341 h 1405604"/>
                    <a:gd name="connsiteX141" fmla="*/ 584729 w 1317735"/>
                    <a:gd name="connsiteY141" fmla="*/ 212504 h 1405604"/>
                    <a:gd name="connsiteX142" fmla="*/ 584729 w 1317735"/>
                    <a:gd name="connsiteY142" fmla="*/ 230583 h 1405604"/>
                    <a:gd name="connsiteX143" fmla="*/ 579121 w 1317735"/>
                    <a:gd name="connsiteY143" fmla="*/ 247386 h 1405604"/>
                    <a:gd name="connsiteX144" fmla="*/ 583604 w 1317735"/>
                    <a:gd name="connsiteY144" fmla="*/ 262102 h 1405604"/>
                    <a:gd name="connsiteX145" fmla="*/ 619620 w 1317735"/>
                    <a:gd name="connsiteY145" fmla="*/ 264344 h 1405604"/>
                    <a:gd name="connsiteX146" fmla="*/ 639943 w 1317735"/>
                    <a:gd name="connsiteY146" fmla="*/ 274427 h 1405604"/>
                    <a:gd name="connsiteX147" fmla="*/ 658024 w 1317735"/>
                    <a:gd name="connsiteY147" fmla="*/ 293629 h 1405604"/>
                    <a:gd name="connsiteX148" fmla="*/ 684921 w 1317735"/>
                    <a:gd name="connsiteY148" fmla="*/ 304832 h 1405604"/>
                    <a:gd name="connsiteX149" fmla="*/ 711969 w 1317735"/>
                    <a:gd name="connsiteY149" fmla="*/ 321789 h 1405604"/>
                    <a:gd name="connsiteX150" fmla="*/ 740139 w 1317735"/>
                    <a:gd name="connsiteY150" fmla="*/ 327394 h 1405604"/>
                    <a:gd name="connsiteX151" fmla="*/ 753590 w 1317735"/>
                    <a:gd name="connsiteY151" fmla="*/ 336356 h 1405604"/>
                    <a:gd name="connsiteX152" fmla="*/ 806568 w 1317735"/>
                    <a:gd name="connsiteY152" fmla="*/ 337472 h 1405604"/>
                    <a:gd name="connsiteX153" fmla="*/ 834738 w 1317735"/>
                    <a:gd name="connsiteY153" fmla="*/ 349796 h 1405604"/>
                    <a:gd name="connsiteX154" fmla="*/ 866275 w 1317735"/>
                    <a:gd name="connsiteY154" fmla="*/ 355548 h 1405604"/>
                    <a:gd name="connsiteX155" fmla="*/ 881958 w 1317735"/>
                    <a:gd name="connsiteY155" fmla="*/ 364514 h 1405604"/>
                    <a:gd name="connsiteX156" fmla="*/ 892047 w 1317735"/>
                    <a:gd name="connsiteY156" fmla="*/ 379078 h 1405604"/>
                    <a:gd name="connsiteX157" fmla="*/ 959594 w 1317735"/>
                    <a:gd name="connsiteY157" fmla="*/ 420684 h 1405604"/>
                    <a:gd name="connsiteX158" fmla="*/ 973525 w 1317735"/>
                    <a:gd name="connsiteY158" fmla="*/ 409216 h 1405604"/>
                    <a:gd name="connsiteX159" fmla="*/ 988301 w 1317735"/>
                    <a:gd name="connsiteY159" fmla="*/ 382837 h 1405604"/>
                    <a:gd name="connsiteX160" fmla="*/ 1008354 w 1317735"/>
                    <a:gd name="connsiteY160" fmla="*/ 382837 h 1405604"/>
                    <a:gd name="connsiteX161" fmla="*/ 1042126 w 1317735"/>
                    <a:gd name="connsiteY161" fmla="*/ 413437 h 1405604"/>
                    <a:gd name="connsiteX162" fmla="*/ 1051376 w 1317735"/>
                    <a:gd name="connsiteY162" fmla="*/ 433062 h 1405604"/>
                    <a:gd name="connsiteX163" fmla="*/ 1097081 w 1317735"/>
                    <a:gd name="connsiteY163" fmla="*/ 429800 h 1405604"/>
                    <a:gd name="connsiteX164" fmla="*/ 1135337 w 1317735"/>
                    <a:gd name="connsiteY164" fmla="*/ 427559 h 1405604"/>
                    <a:gd name="connsiteX165" fmla="*/ 1199379 w 1317735"/>
                    <a:gd name="connsiteY165" fmla="*/ 378090 h 1405604"/>
                    <a:gd name="connsiteX166" fmla="*/ 1223126 w 1317735"/>
                    <a:gd name="connsiteY166" fmla="*/ 372287 h 1405604"/>
                    <a:gd name="connsiteX167" fmla="*/ 1230177 w 1317735"/>
                    <a:gd name="connsiteY167" fmla="*/ 369975 h 1405604"/>
                    <a:gd name="connsiteX168" fmla="*/ 1265251 w 1317735"/>
                    <a:gd name="connsiteY168" fmla="*/ 440105 h 1405604"/>
                    <a:gd name="connsiteX169" fmla="*/ 1317026 w 1317735"/>
                    <a:gd name="connsiteY169" fmla="*/ 458471 h 1405604"/>
                    <a:gd name="connsiteX170" fmla="*/ 1317026 w 1317735"/>
                    <a:gd name="connsiteY170" fmla="*/ 466821 h 1405604"/>
                    <a:gd name="connsiteX171" fmla="*/ 1285293 w 1317735"/>
                    <a:gd name="connsiteY171" fmla="*/ 516914 h 1405604"/>
                    <a:gd name="connsiteX172" fmla="*/ 1271932 w 1317735"/>
                    <a:gd name="connsiteY172" fmla="*/ 602071 h 1405604"/>
                    <a:gd name="connsiteX173" fmla="*/ 1228507 w 1317735"/>
                    <a:gd name="connsiteY173" fmla="*/ 627117 h 1405604"/>
                    <a:gd name="connsiteX174" fmla="*/ 1198443 w 1317735"/>
                    <a:gd name="connsiteY174" fmla="*/ 658842 h 1405604"/>
                    <a:gd name="connsiteX175" fmla="*/ 1173390 w 1317735"/>
                    <a:gd name="connsiteY175" fmla="*/ 723961 h 1405604"/>
                    <a:gd name="connsiteX176" fmla="*/ 1091551 w 1317735"/>
                    <a:gd name="connsiteY176" fmla="*/ 735650 h 1405604"/>
                    <a:gd name="connsiteX177" fmla="*/ 1051466 w 1317735"/>
                    <a:gd name="connsiteY177" fmla="*/ 754017 h 1405604"/>
                    <a:gd name="connsiteX178" fmla="*/ 1026415 w 1317735"/>
                    <a:gd name="connsiteY178" fmla="*/ 705594 h 1405604"/>
                    <a:gd name="connsiteX179" fmla="*/ 996351 w 1317735"/>
                    <a:gd name="connsiteY179" fmla="*/ 717282 h 1405604"/>
                    <a:gd name="connsiteX180" fmla="*/ 906162 w 1317735"/>
                    <a:gd name="connsiteY180" fmla="*/ 712273 h 1405604"/>
                    <a:gd name="connsiteX181" fmla="*/ 899481 w 1317735"/>
                    <a:gd name="connsiteY181" fmla="*/ 725631 h 1405604"/>
                    <a:gd name="connsiteX182" fmla="*/ 752503 w 1317735"/>
                    <a:gd name="connsiteY182" fmla="*/ 834164 h 1405604"/>
                    <a:gd name="connsiteX183" fmla="*/ 720771 w 1317735"/>
                    <a:gd name="connsiteY183" fmla="*/ 830825 h 1405604"/>
                    <a:gd name="connsiteX184" fmla="*/ 725781 w 1317735"/>
                    <a:gd name="connsiteY184" fmla="*/ 834257 h 1405604"/>
                    <a:gd name="connsiteX185" fmla="*/ 687367 w 1317735"/>
                    <a:gd name="connsiteY185" fmla="*/ 864220 h 1405604"/>
                    <a:gd name="connsiteX186" fmla="*/ 655632 w 1317735"/>
                    <a:gd name="connsiteY186" fmla="*/ 847522 h 1405604"/>
                    <a:gd name="connsiteX187" fmla="*/ 582144 w 1317735"/>
                    <a:gd name="connsiteY187" fmla="*/ 880919 h 1405604"/>
                    <a:gd name="connsiteX188" fmla="*/ 553751 w 1317735"/>
                    <a:gd name="connsiteY188" fmla="*/ 946038 h 1405604"/>
                    <a:gd name="connsiteX189" fmla="*/ 552082 w 1317735"/>
                    <a:gd name="connsiteY189" fmla="*/ 979432 h 1405604"/>
                    <a:gd name="connsiteX190" fmla="*/ 537050 w 1317735"/>
                    <a:gd name="connsiteY190" fmla="*/ 1011157 h 1405604"/>
                    <a:gd name="connsiteX191" fmla="*/ 540389 w 1317735"/>
                    <a:gd name="connsiteY191" fmla="*/ 1094645 h 1405604"/>
                    <a:gd name="connsiteX192" fmla="*/ 543731 w 1317735"/>
                    <a:gd name="connsiteY192" fmla="*/ 1129709 h 1405604"/>
                    <a:gd name="connsiteX193" fmla="*/ 530368 w 1317735"/>
                    <a:gd name="connsiteY193" fmla="*/ 1156425 h 1405604"/>
                    <a:gd name="connsiteX194" fmla="*/ 540389 w 1317735"/>
                    <a:gd name="connsiteY194" fmla="*/ 1224885 h 1405604"/>
                    <a:gd name="connsiteX195" fmla="*/ 473582 w 1317735"/>
                    <a:gd name="connsiteY195" fmla="*/ 1234902 h 1405604"/>
                    <a:gd name="connsiteX196" fmla="*/ 435169 w 1317735"/>
                    <a:gd name="connsiteY196" fmla="*/ 1383511 h 1405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</a:cxnLst>
                  <a:rect l="l" t="t" r="r" b="b"/>
                  <a:pathLst>
                    <a:path w="1317735" h="1405604">
                      <a:moveTo>
                        <a:pt x="431829" y="1382696"/>
                      </a:moveTo>
                      <a:lnTo>
                        <a:pt x="430229" y="1383749"/>
                      </a:lnTo>
                      <a:lnTo>
                        <a:pt x="428625" y="1383399"/>
                      </a:lnTo>
                      <a:lnTo>
                        <a:pt x="427365" y="1381884"/>
                      </a:lnTo>
                      <a:lnTo>
                        <a:pt x="425651" y="1382363"/>
                      </a:lnTo>
                      <a:lnTo>
                        <a:pt x="422311" y="1374888"/>
                      </a:lnTo>
                      <a:cubicBezTo>
                        <a:pt x="417781" y="1375158"/>
                        <a:pt x="412741" y="1376068"/>
                        <a:pt x="408460" y="1377616"/>
                      </a:cubicBezTo>
                      <a:lnTo>
                        <a:pt x="404564" y="1376340"/>
                      </a:lnTo>
                      <a:lnTo>
                        <a:pt x="402051" y="1378335"/>
                      </a:lnTo>
                      <a:lnTo>
                        <a:pt x="393229" y="1377665"/>
                      </a:lnTo>
                      <a:lnTo>
                        <a:pt x="391968" y="1374860"/>
                      </a:lnTo>
                      <a:lnTo>
                        <a:pt x="390931" y="1374636"/>
                      </a:lnTo>
                      <a:cubicBezTo>
                        <a:pt x="386963" y="1377050"/>
                        <a:pt x="381846" y="1380055"/>
                        <a:pt x="377206" y="1380988"/>
                      </a:cubicBezTo>
                      <a:lnTo>
                        <a:pt x="373884" y="1379951"/>
                      </a:lnTo>
                      <a:cubicBezTo>
                        <a:pt x="372432" y="1378547"/>
                        <a:pt x="372623" y="1372610"/>
                        <a:pt x="372831" y="1370835"/>
                      </a:cubicBezTo>
                      <a:lnTo>
                        <a:pt x="371570" y="1370133"/>
                      </a:lnTo>
                      <a:cubicBezTo>
                        <a:pt x="369354" y="1369909"/>
                        <a:pt x="366509" y="1370627"/>
                        <a:pt x="364470" y="1371441"/>
                      </a:cubicBezTo>
                      <a:cubicBezTo>
                        <a:pt x="359458" y="1369566"/>
                        <a:pt x="359484" y="1358873"/>
                        <a:pt x="350360" y="1362594"/>
                      </a:cubicBezTo>
                      <a:cubicBezTo>
                        <a:pt x="349418" y="1363710"/>
                        <a:pt x="346730" y="1366025"/>
                        <a:pt x="345101" y="1366000"/>
                      </a:cubicBezTo>
                      <a:cubicBezTo>
                        <a:pt x="342298" y="1365633"/>
                        <a:pt x="337739" y="1363484"/>
                        <a:pt x="336154" y="1360996"/>
                      </a:cubicBezTo>
                      <a:cubicBezTo>
                        <a:pt x="332520" y="1360071"/>
                        <a:pt x="329383" y="1359704"/>
                        <a:pt x="326887" y="1362889"/>
                      </a:cubicBezTo>
                      <a:cubicBezTo>
                        <a:pt x="325403" y="1363049"/>
                        <a:pt x="323157" y="1361932"/>
                        <a:pt x="322131" y="1360940"/>
                      </a:cubicBezTo>
                      <a:cubicBezTo>
                        <a:pt x="318935" y="1361117"/>
                        <a:pt x="297917" y="1366329"/>
                        <a:pt x="297045" y="1367913"/>
                      </a:cubicBezTo>
                      <a:cubicBezTo>
                        <a:pt x="296885" y="1375103"/>
                        <a:pt x="280603" y="1381540"/>
                        <a:pt x="275714" y="1383920"/>
                      </a:cubicBezTo>
                      <a:cubicBezTo>
                        <a:pt x="271466" y="1385984"/>
                        <a:pt x="268088" y="1390530"/>
                        <a:pt x="263322" y="1391387"/>
                      </a:cubicBezTo>
                      <a:cubicBezTo>
                        <a:pt x="259249" y="1392120"/>
                        <a:pt x="254508" y="1391610"/>
                        <a:pt x="250532" y="1392567"/>
                      </a:cubicBezTo>
                      <a:cubicBezTo>
                        <a:pt x="246237" y="1393604"/>
                        <a:pt x="241399" y="1401966"/>
                        <a:pt x="233065" y="1404907"/>
                      </a:cubicBezTo>
                      <a:cubicBezTo>
                        <a:pt x="223035" y="1408456"/>
                        <a:pt x="209705" y="1393262"/>
                        <a:pt x="210446" y="1384126"/>
                      </a:cubicBezTo>
                      <a:cubicBezTo>
                        <a:pt x="212270" y="1361610"/>
                        <a:pt x="208946" y="1364492"/>
                        <a:pt x="221173" y="1346537"/>
                      </a:cubicBezTo>
                      <a:cubicBezTo>
                        <a:pt x="224053" y="1342308"/>
                        <a:pt x="222846" y="1332838"/>
                        <a:pt x="218029" y="1328389"/>
                      </a:cubicBezTo>
                      <a:cubicBezTo>
                        <a:pt x="218778" y="1325039"/>
                        <a:pt x="219955" y="1320475"/>
                        <a:pt x="216497" y="1318306"/>
                      </a:cubicBezTo>
                      <a:cubicBezTo>
                        <a:pt x="187863" y="1300327"/>
                        <a:pt x="160439" y="1279988"/>
                        <a:pt x="132344" y="1261004"/>
                      </a:cubicBezTo>
                      <a:cubicBezTo>
                        <a:pt x="121807" y="1253888"/>
                        <a:pt x="127801" y="1231574"/>
                        <a:pt x="128760" y="1221636"/>
                      </a:cubicBezTo>
                      <a:lnTo>
                        <a:pt x="64401" y="1116953"/>
                      </a:lnTo>
                      <a:cubicBezTo>
                        <a:pt x="70780" y="1099185"/>
                        <a:pt x="60197" y="1102334"/>
                        <a:pt x="60464" y="1090841"/>
                      </a:cubicBezTo>
                      <a:cubicBezTo>
                        <a:pt x="60785" y="1077267"/>
                        <a:pt x="73354" y="1069043"/>
                        <a:pt x="64983" y="1055194"/>
                      </a:cubicBezTo>
                      <a:cubicBezTo>
                        <a:pt x="60500" y="1042230"/>
                        <a:pt x="60146" y="1045766"/>
                        <a:pt x="63882" y="1031770"/>
                      </a:cubicBezTo>
                      <a:cubicBezTo>
                        <a:pt x="64123" y="1030877"/>
                        <a:pt x="64072" y="1027875"/>
                        <a:pt x="63882" y="1027069"/>
                      </a:cubicBezTo>
                      <a:cubicBezTo>
                        <a:pt x="62606" y="1024232"/>
                        <a:pt x="57580" y="1023005"/>
                        <a:pt x="55375" y="1019598"/>
                      </a:cubicBezTo>
                      <a:cubicBezTo>
                        <a:pt x="54146" y="1018912"/>
                        <a:pt x="51598" y="1019294"/>
                        <a:pt x="50385" y="1019804"/>
                      </a:cubicBezTo>
                      <a:lnTo>
                        <a:pt x="46661" y="1017560"/>
                      </a:lnTo>
                      <a:cubicBezTo>
                        <a:pt x="46661" y="1017560"/>
                        <a:pt x="38493" y="1009586"/>
                        <a:pt x="36382" y="1002200"/>
                      </a:cubicBezTo>
                      <a:cubicBezTo>
                        <a:pt x="34272" y="994815"/>
                        <a:pt x="32160" y="990594"/>
                        <a:pt x="35329" y="984263"/>
                      </a:cubicBezTo>
                      <a:cubicBezTo>
                        <a:pt x="38497" y="977933"/>
                        <a:pt x="39551" y="963160"/>
                        <a:pt x="39551" y="957885"/>
                      </a:cubicBezTo>
                      <a:cubicBezTo>
                        <a:pt x="39551" y="952610"/>
                        <a:pt x="39551" y="945222"/>
                        <a:pt x="33220" y="938892"/>
                      </a:cubicBezTo>
                      <a:cubicBezTo>
                        <a:pt x="26887" y="932562"/>
                        <a:pt x="27942" y="928341"/>
                        <a:pt x="27942" y="922012"/>
                      </a:cubicBezTo>
                      <a:cubicBezTo>
                        <a:pt x="27942" y="915681"/>
                        <a:pt x="35329" y="911459"/>
                        <a:pt x="44828" y="907239"/>
                      </a:cubicBezTo>
                      <a:lnTo>
                        <a:pt x="44828" y="907239"/>
                      </a:lnTo>
                      <a:lnTo>
                        <a:pt x="69103" y="919899"/>
                      </a:lnTo>
                      <a:lnTo>
                        <a:pt x="81769" y="905128"/>
                      </a:lnTo>
                      <a:lnTo>
                        <a:pt x="98655" y="907239"/>
                      </a:lnTo>
                      <a:lnTo>
                        <a:pt x="102877" y="900907"/>
                      </a:lnTo>
                      <a:lnTo>
                        <a:pt x="115541" y="900907"/>
                      </a:lnTo>
                      <a:cubicBezTo>
                        <a:pt x="115541" y="900907"/>
                        <a:pt x="126096" y="874528"/>
                        <a:pt x="128207" y="867142"/>
                      </a:cubicBezTo>
                      <a:cubicBezTo>
                        <a:pt x="130318" y="859757"/>
                        <a:pt x="136649" y="860811"/>
                        <a:pt x="140871" y="863977"/>
                      </a:cubicBezTo>
                      <a:cubicBezTo>
                        <a:pt x="145093" y="867142"/>
                        <a:pt x="147204" y="869253"/>
                        <a:pt x="151425" y="868198"/>
                      </a:cubicBezTo>
                      <a:cubicBezTo>
                        <a:pt x="155647" y="867146"/>
                        <a:pt x="163035" y="853427"/>
                        <a:pt x="163035" y="853427"/>
                      </a:cubicBezTo>
                      <a:cubicBezTo>
                        <a:pt x="163035" y="853425"/>
                        <a:pt x="157759" y="833380"/>
                        <a:pt x="154591" y="827048"/>
                      </a:cubicBezTo>
                      <a:cubicBezTo>
                        <a:pt x="151425" y="820717"/>
                        <a:pt x="155644" y="816496"/>
                        <a:pt x="155644" y="816496"/>
                      </a:cubicBezTo>
                      <a:cubicBezTo>
                        <a:pt x="155644" y="816496"/>
                        <a:pt x="158812" y="766906"/>
                        <a:pt x="158812" y="761631"/>
                      </a:cubicBezTo>
                      <a:cubicBezTo>
                        <a:pt x="158812" y="756354"/>
                        <a:pt x="159865" y="751078"/>
                        <a:pt x="155644" y="746858"/>
                      </a:cubicBezTo>
                      <a:cubicBezTo>
                        <a:pt x="151424" y="742637"/>
                        <a:pt x="154591" y="729976"/>
                        <a:pt x="158812" y="721535"/>
                      </a:cubicBezTo>
                      <a:cubicBezTo>
                        <a:pt x="163033" y="713093"/>
                        <a:pt x="152479" y="703597"/>
                        <a:pt x="152479" y="703597"/>
                      </a:cubicBezTo>
                      <a:lnTo>
                        <a:pt x="150368" y="687770"/>
                      </a:lnTo>
                      <a:lnTo>
                        <a:pt x="98653" y="647675"/>
                      </a:lnTo>
                      <a:cubicBezTo>
                        <a:pt x="98653" y="647675"/>
                        <a:pt x="77545" y="650840"/>
                        <a:pt x="66991" y="654005"/>
                      </a:cubicBezTo>
                      <a:cubicBezTo>
                        <a:pt x="56437" y="657171"/>
                        <a:pt x="28995" y="654006"/>
                        <a:pt x="28995" y="654006"/>
                      </a:cubicBezTo>
                      <a:lnTo>
                        <a:pt x="30048" y="645565"/>
                      </a:lnTo>
                      <a:lnTo>
                        <a:pt x="45880" y="621296"/>
                      </a:lnTo>
                      <a:lnTo>
                        <a:pt x="58545" y="620243"/>
                      </a:lnTo>
                      <a:lnTo>
                        <a:pt x="58545" y="602306"/>
                      </a:lnTo>
                      <a:lnTo>
                        <a:pt x="47990" y="588589"/>
                      </a:lnTo>
                      <a:cubicBezTo>
                        <a:pt x="47990" y="588589"/>
                        <a:pt x="32159" y="573818"/>
                        <a:pt x="24771" y="567486"/>
                      </a:cubicBezTo>
                      <a:cubicBezTo>
                        <a:pt x="17384" y="561155"/>
                        <a:pt x="12107" y="534776"/>
                        <a:pt x="12107" y="534776"/>
                      </a:cubicBezTo>
                      <a:lnTo>
                        <a:pt x="1552" y="534776"/>
                      </a:lnTo>
                      <a:lnTo>
                        <a:pt x="-558" y="511564"/>
                      </a:lnTo>
                      <a:lnTo>
                        <a:pt x="8940" y="503123"/>
                      </a:lnTo>
                      <a:lnTo>
                        <a:pt x="6829" y="456698"/>
                      </a:lnTo>
                      <a:lnTo>
                        <a:pt x="33215" y="451421"/>
                      </a:lnTo>
                      <a:lnTo>
                        <a:pt x="50101" y="436650"/>
                      </a:lnTo>
                      <a:lnTo>
                        <a:pt x="70154" y="456698"/>
                      </a:lnTo>
                      <a:lnTo>
                        <a:pt x="88097" y="455645"/>
                      </a:lnTo>
                      <a:cubicBezTo>
                        <a:pt x="88097" y="455645"/>
                        <a:pt x="96539" y="465141"/>
                        <a:pt x="97595" y="470416"/>
                      </a:cubicBezTo>
                      <a:cubicBezTo>
                        <a:pt x="98649" y="475693"/>
                        <a:pt x="113427" y="498904"/>
                        <a:pt x="113427" y="498904"/>
                      </a:cubicBezTo>
                      <a:lnTo>
                        <a:pt x="169363" y="498906"/>
                      </a:lnTo>
                      <a:lnTo>
                        <a:pt x="182028" y="482023"/>
                      </a:lnTo>
                      <a:lnTo>
                        <a:pt x="206303" y="489408"/>
                      </a:lnTo>
                      <a:cubicBezTo>
                        <a:pt x="206303" y="489410"/>
                        <a:pt x="213690" y="494685"/>
                        <a:pt x="216857" y="490461"/>
                      </a:cubicBezTo>
                      <a:cubicBezTo>
                        <a:pt x="220023" y="486240"/>
                        <a:pt x="239020" y="488352"/>
                        <a:pt x="245353" y="491514"/>
                      </a:cubicBezTo>
                      <a:cubicBezTo>
                        <a:pt x="251686" y="494680"/>
                        <a:pt x="250630" y="482018"/>
                        <a:pt x="250630" y="482018"/>
                      </a:cubicBezTo>
                      <a:lnTo>
                        <a:pt x="231633" y="455639"/>
                      </a:lnTo>
                      <a:lnTo>
                        <a:pt x="248519" y="429261"/>
                      </a:lnTo>
                      <a:lnTo>
                        <a:pt x="235854" y="427150"/>
                      </a:lnTo>
                      <a:lnTo>
                        <a:pt x="244297" y="411323"/>
                      </a:lnTo>
                      <a:cubicBezTo>
                        <a:pt x="244297" y="411323"/>
                        <a:pt x="250630" y="403938"/>
                        <a:pt x="251686" y="399717"/>
                      </a:cubicBezTo>
                      <a:cubicBezTo>
                        <a:pt x="252739" y="395496"/>
                        <a:pt x="256962" y="348016"/>
                        <a:pt x="256962" y="348016"/>
                      </a:cubicBezTo>
                      <a:cubicBezTo>
                        <a:pt x="256962" y="348016"/>
                        <a:pt x="247464" y="334300"/>
                        <a:pt x="241131" y="329022"/>
                      </a:cubicBezTo>
                      <a:cubicBezTo>
                        <a:pt x="234798" y="323748"/>
                        <a:pt x="221079" y="313197"/>
                        <a:pt x="215801" y="308976"/>
                      </a:cubicBezTo>
                      <a:cubicBezTo>
                        <a:pt x="210524" y="304755"/>
                        <a:pt x="209469" y="304755"/>
                        <a:pt x="205248" y="306866"/>
                      </a:cubicBezTo>
                      <a:cubicBezTo>
                        <a:pt x="201026" y="308976"/>
                        <a:pt x="185195" y="307918"/>
                        <a:pt x="185195" y="307918"/>
                      </a:cubicBezTo>
                      <a:cubicBezTo>
                        <a:pt x="177426" y="309195"/>
                        <a:pt x="166860" y="305195"/>
                        <a:pt x="160465" y="312658"/>
                      </a:cubicBezTo>
                      <a:cubicBezTo>
                        <a:pt x="153739" y="320499"/>
                        <a:pt x="146862" y="317140"/>
                        <a:pt x="144621" y="309299"/>
                      </a:cubicBezTo>
                      <a:cubicBezTo>
                        <a:pt x="142674" y="302490"/>
                        <a:pt x="133134" y="304964"/>
                        <a:pt x="122587" y="305741"/>
                      </a:cubicBezTo>
                      <a:cubicBezTo>
                        <a:pt x="122587" y="305741"/>
                        <a:pt x="121869" y="294202"/>
                        <a:pt x="133479" y="287871"/>
                      </a:cubicBezTo>
                      <a:cubicBezTo>
                        <a:pt x="145090" y="281540"/>
                        <a:pt x="149310" y="277319"/>
                        <a:pt x="149310" y="269933"/>
                      </a:cubicBezTo>
                      <a:cubicBezTo>
                        <a:pt x="149310" y="262548"/>
                        <a:pt x="146144" y="240389"/>
                        <a:pt x="146144" y="240389"/>
                      </a:cubicBezTo>
                      <a:cubicBezTo>
                        <a:pt x="146144" y="240389"/>
                        <a:pt x="145091" y="228783"/>
                        <a:pt x="138757" y="228783"/>
                      </a:cubicBezTo>
                      <a:lnTo>
                        <a:pt x="121869" y="228783"/>
                      </a:lnTo>
                      <a:lnTo>
                        <a:pt x="119760" y="218232"/>
                      </a:lnTo>
                      <a:lnTo>
                        <a:pt x="119760" y="218232"/>
                      </a:lnTo>
                      <a:lnTo>
                        <a:pt x="147132" y="216122"/>
                      </a:lnTo>
                      <a:lnTo>
                        <a:pt x="171407" y="215069"/>
                      </a:lnTo>
                      <a:lnTo>
                        <a:pt x="175629" y="187635"/>
                      </a:lnTo>
                      <a:lnTo>
                        <a:pt x="194626" y="169698"/>
                      </a:lnTo>
                      <a:lnTo>
                        <a:pt x="209853" y="164161"/>
                      </a:lnTo>
                      <a:cubicBezTo>
                        <a:pt x="209853" y="164161"/>
                        <a:pt x="222337" y="158712"/>
                        <a:pt x="227939" y="155196"/>
                      </a:cubicBezTo>
                      <a:cubicBezTo>
                        <a:pt x="233541" y="151681"/>
                        <a:pt x="233541" y="140479"/>
                        <a:pt x="233541" y="134879"/>
                      </a:cubicBezTo>
                      <a:cubicBezTo>
                        <a:pt x="233541" y="129278"/>
                        <a:pt x="234514" y="120313"/>
                        <a:pt x="244747" y="125919"/>
                      </a:cubicBezTo>
                      <a:cubicBezTo>
                        <a:pt x="254987" y="131516"/>
                        <a:pt x="269556" y="124643"/>
                        <a:pt x="269556" y="113440"/>
                      </a:cubicBezTo>
                      <a:cubicBezTo>
                        <a:pt x="269556" y="102237"/>
                        <a:pt x="277241" y="95515"/>
                        <a:pt x="286360" y="102237"/>
                      </a:cubicBezTo>
                      <a:cubicBezTo>
                        <a:pt x="295482" y="108960"/>
                        <a:pt x="298842" y="106719"/>
                        <a:pt x="304449" y="99996"/>
                      </a:cubicBezTo>
                      <a:cubicBezTo>
                        <a:pt x="310046" y="93272"/>
                        <a:pt x="323653" y="93272"/>
                        <a:pt x="324771" y="105596"/>
                      </a:cubicBezTo>
                      <a:cubicBezTo>
                        <a:pt x="325889" y="117921"/>
                        <a:pt x="324771" y="123677"/>
                        <a:pt x="334857" y="130401"/>
                      </a:cubicBezTo>
                      <a:cubicBezTo>
                        <a:pt x="344941" y="137125"/>
                        <a:pt x="352939" y="137125"/>
                        <a:pt x="361904" y="137125"/>
                      </a:cubicBezTo>
                      <a:cubicBezTo>
                        <a:pt x="370871" y="137125"/>
                        <a:pt x="380801" y="128160"/>
                        <a:pt x="384322" y="124801"/>
                      </a:cubicBezTo>
                      <a:cubicBezTo>
                        <a:pt x="387834" y="121436"/>
                        <a:pt x="396645" y="110079"/>
                        <a:pt x="411366" y="110079"/>
                      </a:cubicBezTo>
                      <a:cubicBezTo>
                        <a:pt x="426091" y="110079"/>
                        <a:pt x="436177" y="104483"/>
                        <a:pt x="436177" y="104483"/>
                      </a:cubicBezTo>
                      <a:lnTo>
                        <a:pt x="458745" y="77437"/>
                      </a:lnTo>
                      <a:cubicBezTo>
                        <a:pt x="458745" y="77437"/>
                        <a:pt x="464498" y="66237"/>
                        <a:pt x="457628" y="62876"/>
                      </a:cubicBezTo>
                      <a:cubicBezTo>
                        <a:pt x="450751" y="59512"/>
                        <a:pt x="431695" y="42556"/>
                        <a:pt x="428339" y="38073"/>
                      </a:cubicBezTo>
                      <a:cubicBezTo>
                        <a:pt x="424983" y="33591"/>
                        <a:pt x="420494" y="27027"/>
                        <a:pt x="427223" y="20148"/>
                      </a:cubicBezTo>
                      <a:cubicBezTo>
                        <a:pt x="433943" y="13273"/>
                        <a:pt x="436185" y="-170"/>
                        <a:pt x="445147" y="-170"/>
                      </a:cubicBezTo>
                      <a:lnTo>
                        <a:pt x="485650" y="-170"/>
                      </a:lnTo>
                      <a:cubicBezTo>
                        <a:pt x="490285" y="-170"/>
                        <a:pt x="498129" y="1915"/>
                        <a:pt x="498129" y="9914"/>
                      </a:cubicBezTo>
                      <a:cubicBezTo>
                        <a:pt x="498129" y="17910"/>
                        <a:pt x="512693" y="65118"/>
                        <a:pt x="513817" y="69604"/>
                      </a:cubicBezTo>
                      <a:cubicBezTo>
                        <a:pt x="514934" y="74087"/>
                        <a:pt x="513817" y="82080"/>
                        <a:pt x="508215" y="86561"/>
                      </a:cubicBezTo>
                      <a:cubicBezTo>
                        <a:pt x="502612" y="91044"/>
                        <a:pt x="482285" y="121449"/>
                        <a:pt x="482285" y="121449"/>
                      </a:cubicBezTo>
                      <a:cubicBezTo>
                        <a:pt x="482285" y="121449"/>
                        <a:pt x="520693" y="148182"/>
                        <a:pt x="524059" y="151698"/>
                      </a:cubicBezTo>
                      <a:cubicBezTo>
                        <a:pt x="527424" y="155214"/>
                        <a:pt x="527424" y="158577"/>
                        <a:pt x="539751" y="158577"/>
                      </a:cubicBezTo>
                      <a:cubicBezTo>
                        <a:pt x="552079" y="158577"/>
                        <a:pt x="558954" y="158577"/>
                        <a:pt x="558954" y="167538"/>
                      </a:cubicBezTo>
                      <a:cubicBezTo>
                        <a:pt x="558954" y="176501"/>
                        <a:pt x="561198" y="185618"/>
                        <a:pt x="567918" y="192341"/>
                      </a:cubicBezTo>
                      <a:cubicBezTo>
                        <a:pt x="574647" y="199060"/>
                        <a:pt x="583609" y="208025"/>
                        <a:pt x="584729" y="212504"/>
                      </a:cubicBezTo>
                      <a:cubicBezTo>
                        <a:pt x="585846" y="216985"/>
                        <a:pt x="586969" y="226106"/>
                        <a:pt x="584729" y="230583"/>
                      </a:cubicBezTo>
                      <a:cubicBezTo>
                        <a:pt x="582486" y="235063"/>
                        <a:pt x="579121" y="247386"/>
                        <a:pt x="579121" y="247386"/>
                      </a:cubicBezTo>
                      <a:cubicBezTo>
                        <a:pt x="579121" y="247386"/>
                        <a:pt x="574485" y="260987"/>
                        <a:pt x="583604" y="262102"/>
                      </a:cubicBezTo>
                      <a:cubicBezTo>
                        <a:pt x="592723" y="263219"/>
                        <a:pt x="612738" y="264344"/>
                        <a:pt x="619620" y="264344"/>
                      </a:cubicBezTo>
                      <a:cubicBezTo>
                        <a:pt x="626497" y="264344"/>
                        <a:pt x="632099" y="271067"/>
                        <a:pt x="639943" y="274427"/>
                      </a:cubicBezTo>
                      <a:cubicBezTo>
                        <a:pt x="647782" y="277791"/>
                        <a:pt x="654664" y="288025"/>
                        <a:pt x="658024" y="293629"/>
                      </a:cubicBezTo>
                      <a:cubicBezTo>
                        <a:pt x="661389" y="299231"/>
                        <a:pt x="674679" y="302591"/>
                        <a:pt x="684921" y="304832"/>
                      </a:cubicBezTo>
                      <a:cubicBezTo>
                        <a:pt x="695161" y="307072"/>
                        <a:pt x="705242" y="321789"/>
                        <a:pt x="711969" y="321789"/>
                      </a:cubicBezTo>
                      <a:cubicBezTo>
                        <a:pt x="718693" y="321789"/>
                        <a:pt x="737899" y="320672"/>
                        <a:pt x="740139" y="327394"/>
                      </a:cubicBezTo>
                      <a:cubicBezTo>
                        <a:pt x="742383" y="334113"/>
                        <a:pt x="741112" y="336356"/>
                        <a:pt x="753590" y="336356"/>
                      </a:cubicBezTo>
                      <a:cubicBezTo>
                        <a:pt x="766069" y="336356"/>
                        <a:pt x="806568" y="337472"/>
                        <a:pt x="806568" y="337472"/>
                      </a:cubicBezTo>
                      <a:cubicBezTo>
                        <a:pt x="806568" y="337472"/>
                        <a:pt x="825771" y="346432"/>
                        <a:pt x="834738" y="349796"/>
                      </a:cubicBezTo>
                      <a:cubicBezTo>
                        <a:pt x="843706" y="353159"/>
                        <a:pt x="858422" y="359069"/>
                        <a:pt x="866275" y="355548"/>
                      </a:cubicBezTo>
                      <a:cubicBezTo>
                        <a:pt x="874114" y="352036"/>
                        <a:pt x="879721" y="357790"/>
                        <a:pt x="881958" y="364514"/>
                      </a:cubicBezTo>
                      <a:cubicBezTo>
                        <a:pt x="884198" y="371235"/>
                        <a:pt x="885167" y="375713"/>
                        <a:pt x="892047" y="379078"/>
                      </a:cubicBezTo>
                      <a:cubicBezTo>
                        <a:pt x="898929" y="382438"/>
                        <a:pt x="959594" y="420684"/>
                        <a:pt x="959594" y="420684"/>
                      </a:cubicBezTo>
                      <a:lnTo>
                        <a:pt x="973525" y="409216"/>
                      </a:lnTo>
                      <a:lnTo>
                        <a:pt x="988301" y="382837"/>
                      </a:lnTo>
                      <a:lnTo>
                        <a:pt x="1008354" y="382837"/>
                      </a:lnTo>
                      <a:cubicBezTo>
                        <a:pt x="1008354" y="382837"/>
                        <a:pt x="1035795" y="408160"/>
                        <a:pt x="1042126" y="413437"/>
                      </a:cubicBezTo>
                      <a:cubicBezTo>
                        <a:pt x="1048459" y="418712"/>
                        <a:pt x="1051376" y="433062"/>
                        <a:pt x="1051376" y="433062"/>
                      </a:cubicBezTo>
                      <a:cubicBezTo>
                        <a:pt x="1063218" y="430647"/>
                        <a:pt x="1086163" y="426153"/>
                        <a:pt x="1097081" y="429800"/>
                      </a:cubicBezTo>
                      <a:cubicBezTo>
                        <a:pt x="1110531" y="434283"/>
                        <a:pt x="1125251" y="434434"/>
                        <a:pt x="1135337" y="427559"/>
                      </a:cubicBezTo>
                      <a:cubicBezTo>
                        <a:pt x="1145423" y="420684"/>
                        <a:pt x="1190937" y="380729"/>
                        <a:pt x="1199379" y="378090"/>
                      </a:cubicBezTo>
                      <a:cubicBezTo>
                        <a:pt x="1207823" y="375453"/>
                        <a:pt x="1216267" y="372287"/>
                        <a:pt x="1223126" y="372287"/>
                      </a:cubicBezTo>
                      <a:lnTo>
                        <a:pt x="1230177" y="369975"/>
                      </a:lnTo>
                      <a:cubicBezTo>
                        <a:pt x="1238128" y="401770"/>
                        <a:pt x="1246267" y="421126"/>
                        <a:pt x="1265251" y="440105"/>
                      </a:cubicBezTo>
                      <a:cubicBezTo>
                        <a:pt x="1284226" y="459076"/>
                        <a:pt x="1318283" y="458471"/>
                        <a:pt x="1317026" y="458471"/>
                      </a:cubicBezTo>
                      <a:cubicBezTo>
                        <a:pt x="1316659" y="458471"/>
                        <a:pt x="1317505" y="466347"/>
                        <a:pt x="1317026" y="466821"/>
                      </a:cubicBezTo>
                      <a:cubicBezTo>
                        <a:pt x="1304330" y="479513"/>
                        <a:pt x="1298296" y="503915"/>
                        <a:pt x="1285293" y="516914"/>
                      </a:cubicBezTo>
                      <a:cubicBezTo>
                        <a:pt x="1262232" y="539969"/>
                        <a:pt x="1287115" y="571712"/>
                        <a:pt x="1271932" y="602071"/>
                      </a:cubicBezTo>
                      <a:cubicBezTo>
                        <a:pt x="1261881" y="622165"/>
                        <a:pt x="1241582" y="614045"/>
                        <a:pt x="1228507" y="627117"/>
                      </a:cubicBezTo>
                      <a:cubicBezTo>
                        <a:pt x="1217800" y="637820"/>
                        <a:pt x="1208731" y="648558"/>
                        <a:pt x="1198443" y="658842"/>
                      </a:cubicBezTo>
                      <a:cubicBezTo>
                        <a:pt x="1183597" y="673683"/>
                        <a:pt x="1184070" y="713286"/>
                        <a:pt x="1173390" y="723961"/>
                      </a:cubicBezTo>
                      <a:cubicBezTo>
                        <a:pt x="1157857" y="739491"/>
                        <a:pt x="1113468" y="724695"/>
                        <a:pt x="1091551" y="735650"/>
                      </a:cubicBezTo>
                      <a:cubicBezTo>
                        <a:pt x="1082552" y="740149"/>
                        <a:pt x="1059464" y="762010"/>
                        <a:pt x="1051466" y="754017"/>
                      </a:cubicBezTo>
                      <a:cubicBezTo>
                        <a:pt x="1037997" y="740550"/>
                        <a:pt x="1054991" y="705594"/>
                        <a:pt x="1026415" y="705594"/>
                      </a:cubicBezTo>
                      <a:cubicBezTo>
                        <a:pt x="1012255" y="705594"/>
                        <a:pt x="1003609" y="710027"/>
                        <a:pt x="996351" y="717282"/>
                      </a:cubicBezTo>
                      <a:cubicBezTo>
                        <a:pt x="978466" y="735162"/>
                        <a:pt x="934699" y="680593"/>
                        <a:pt x="906162" y="712273"/>
                      </a:cubicBezTo>
                      <a:cubicBezTo>
                        <a:pt x="905841" y="720276"/>
                        <a:pt x="903499" y="721614"/>
                        <a:pt x="899481" y="725631"/>
                      </a:cubicBezTo>
                      <a:cubicBezTo>
                        <a:pt x="858490" y="766611"/>
                        <a:pt x="789047" y="797630"/>
                        <a:pt x="752503" y="834164"/>
                      </a:cubicBezTo>
                      <a:cubicBezTo>
                        <a:pt x="747977" y="838691"/>
                        <a:pt x="725576" y="830825"/>
                        <a:pt x="720771" y="830825"/>
                      </a:cubicBezTo>
                      <a:cubicBezTo>
                        <a:pt x="728214" y="836043"/>
                        <a:pt x="728214" y="831830"/>
                        <a:pt x="725781" y="834257"/>
                      </a:cubicBezTo>
                      <a:cubicBezTo>
                        <a:pt x="714647" y="845388"/>
                        <a:pt x="700640" y="850949"/>
                        <a:pt x="687367" y="864220"/>
                      </a:cubicBezTo>
                      <a:cubicBezTo>
                        <a:pt x="677765" y="873818"/>
                        <a:pt x="657990" y="849880"/>
                        <a:pt x="655632" y="847522"/>
                      </a:cubicBezTo>
                      <a:cubicBezTo>
                        <a:pt x="638111" y="830007"/>
                        <a:pt x="585959" y="877102"/>
                        <a:pt x="582144" y="880919"/>
                      </a:cubicBezTo>
                      <a:cubicBezTo>
                        <a:pt x="572531" y="890527"/>
                        <a:pt x="606105" y="944171"/>
                        <a:pt x="553751" y="946038"/>
                      </a:cubicBezTo>
                      <a:cubicBezTo>
                        <a:pt x="553751" y="952160"/>
                        <a:pt x="558204" y="979432"/>
                        <a:pt x="552082" y="979432"/>
                      </a:cubicBezTo>
                      <a:cubicBezTo>
                        <a:pt x="550917" y="979432"/>
                        <a:pt x="524914" y="999026"/>
                        <a:pt x="537050" y="1011157"/>
                      </a:cubicBezTo>
                      <a:cubicBezTo>
                        <a:pt x="559254" y="1033357"/>
                        <a:pt x="562498" y="1072543"/>
                        <a:pt x="540389" y="1094645"/>
                      </a:cubicBezTo>
                      <a:cubicBezTo>
                        <a:pt x="530527" y="1104504"/>
                        <a:pt x="553513" y="1119928"/>
                        <a:pt x="543731" y="1129709"/>
                      </a:cubicBezTo>
                      <a:cubicBezTo>
                        <a:pt x="538082" y="1135355"/>
                        <a:pt x="535560" y="1146048"/>
                        <a:pt x="530368" y="1156425"/>
                      </a:cubicBezTo>
                      <a:cubicBezTo>
                        <a:pt x="526479" y="1164202"/>
                        <a:pt x="543273" y="1213352"/>
                        <a:pt x="540389" y="1224885"/>
                      </a:cubicBezTo>
                      <a:cubicBezTo>
                        <a:pt x="533945" y="1250658"/>
                        <a:pt x="487739" y="1220750"/>
                        <a:pt x="473582" y="1234902"/>
                      </a:cubicBezTo>
                      <a:cubicBezTo>
                        <a:pt x="423872" y="1284600"/>
                        <a:pt x="435169" y="1292336"/>
                        <a:pt x="435169" y="138351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3" name="Freeform 1292">
                  <a:extLst>
                    <a:ext uri="{FF2B5EF4-FFF2-40B4-BE49-F238E27FC236}">
                      <a16:creationId xmlns:a16="http://schemas.microsoft.com/office/drawing/2014/main" xmlns="" id="{9F26D7C0-5AF7-C4C9-F2DD-4D7CD91159A2}"/>
                    </a:ext>
                  </a:extLst>
                </p:cNvPr>
                <p:cNvSpPr/>
                <p:nvPr/>
              </p:nvSpPr>
              <p:spPr>
                <a:xfrm>
                  <a:off x="3378796" y="3473354"/>
                  <a:ext cx="1482011" cy="2047299"/>
                </a:xfrm>
                <a:custGeom>
                  <a:avLst/>
                  <a:gdLst>
                    <a:gd name="connsiteX0" fmla="*/ 796501 w 1482011"/>
                    <a:gd name="connsiteY0" fmla="*/ 560558 h 2047299"/>
                    <a:gd name="connsiteX1" fmla="*/ 800550 w 1482011"/>
                    <a:gd name="connsiteY1" fmla="*/ 560225 h 2047299"/>
                    <a:gd name="connsiteX2" fmla="*/ 814559 w 1482011"/>
                    <a:gd name="connsiteY2" fmla="*/ 537441 h 2047299"/>
                    <a:gd name="connsiteX3" fmla="*/ 824356 w 1482011"/>
                    <a:gd name="connsiteY3" fmla="*/ 494388 h 2047299"/>
                    <a:gd name="connsiteX4" fmla="*/ 845423 w 1482011"/>
                    <a:gd name="connsiteY4" fmla="*/ 465601 h 2047299"/>
                    <a:gd name="connsiteX5" fmla="*/ 849348 w 1482011"/>
                    <a:gd name="connsiteY5" fmla="*/ 447284 h 2047299"/>
                    <a:gd name="connsiteX6" fmla="*/ 835545 w 1482011"/>
                    <a:gd name="connsiteY6" fmla="*/ 417872 h 2047299"/>
                    <a:gd name="connsiteX7" fmla="*/ 827102 w 1482011"/>
                    <a:gd name="connsiteY7" fmla="*/ 394660 h 2047299"/>
                    <a:gd name="connsiteX8" fmla="*/ 829212 w 1482011"/>
                    <a:gd name="connsiteY8" fmla="*/ 311305 h 2047299"/>
                    <a:gd name="connsiteX9" fmla="*/ 840821 w 1482011"/>
                    <a:gd name="connsiteY9" fmla="*/ 284925 h 2047299"/>
                    <a:gd name="connsiteX10" fmla="*/ 840821 w 1482011"/>
                    <a:gd name="connsiteY10" fmla="*/ 262768 h 2047299"/>
                    <a:gd name="connsiteX11" fmla="*/ 826046 w 1482011"/>
                    <a:gd name="connsiteY11" fmla="*/ 253271 h 2047299"/>
                    <a:gd name="connsiteX12" fmla="*/ 823935 w 1482011"/>
                    <a:gd name="connsiteY12" fmla="*/ 234279 h 2047299"/>
                    <a:gd name="connsiteX13" fmla="*/ 857709 w 1482011"/>
                    <a:gd name="connsiteY13" fmla="*/ 223728 h 2047299"/>
                    <a:gd name="connsiteX14" fmla="*/ 878816 w 1482011"/>
                    <a:gd name="connsiteY14" fmla="*/ 224782 h 2047299"/>
                    <a:gd name="connsiteX15" fmla="*/ 884093 w 1482011"/>
                    <a:gd name="connsiteY15" fmla="*/ 240608 h 2047299"/>
                    <a:gd name="connsiteX16" fmla="*/ 892537 w 1482011"/>
                    <a:gd name="connsiteY16" fmla="*/ 251161 h 2047299"/>
                    <a:gd name="connsiteX17" fmla="*/ 906677 w 1482011"/>
                    <a:gd name="connsiteY17" fmla="*/ 250570 h 2047299"/>
                    <a:gd name="connsiteX18" fmla="*/ 932642 w 1482011"/>
                    <a:gd name="connsiteY18" fmla="*/ 244833 h 2047299"/>
                    <a:gd name="connsiteX19" fmla="*/ 928422 w 1482011"/>
                    <a:gd name="connsiteY19" fmla="*/ 197351 h 2047299"/>
                    <a:gd name="connsiteX20" fmla="*/ 936864 w 1482011"/>
                    <a:gd name="connsiteY20" fmla="*/ 149871 h 2047299"/>
                    <a:gd name="connsiteX21" fmla="*/ 942141 w 1482011"/>
                    <a:gd name="connsiteY21" fmla="*/ 120327 h 2047299"/>
                    <a:gd name="connsiteX22" fmla="*/ 926310 w 1482011"/>
                    <a:gd name="connsiteY22" fmla="*/ 113996 h 2047299"/>
                    <a:gd name="connsiteX23" fmla="*/ 918081 w 1482011"/>
                    <a:gd name="connsiteY23" fmla="*/ 121761 h 2047299"/>
                    <a:gd name="connsiteX24" fmla="*/ 912037 w 1482011"/>
                    <a:gd name="connsiteY24" fmla="*/ 123830 h 2047299"/>
                    <a:gd name="connsiteX25" fmla="*/ 890978 w 1482011"/>
                    <a:gd name="connsiteY25" fmla="*/ 105679 h 2047299"/>
                    <a:gd name="connsiteX26" fmla="*/ 870628 w 1482011"/>
                    <a:gd name="connsiteY26" fmla="*/ 108968 h 2047299"/>
                    <a:gd name="connsiteX27" fmla="*/ 859482 w 1482011"/>
                    <a:gd name="connsiteY27" fmla="*/ 100443 h 2047299"/>
                    <a:gd name="connsiteX28" fmla="*/ 860869 w 1482011"/>
                    <a:gd name="connsiteY28" fmla="*/ 57010 h 2047299"/>
                    <a:gd name="connsiteX29" fmla="*/ 870368 w 1482011"/>
                    <a:gd name="connsiteY29" fmla="*/ 31687 h 2047299"/>
                    <a:gd name="connsiteX30" fmla="*/ 895698 w 1482011"/>
                    <a:gd name="connsiteY30" fmla="*/ 14805 h 2047299"/>
                    <a:gd name="connsiteX31" fmla="*/ 914695 w 1482011"/>
                    <a:gd name="connsiteY31" fmla="*/ 23247 h 2047299"/>
                    <a:gd name="connsiteX32" fmla="*/ 928416 w 1482011"/>
                    <a:gd name="connsiteY32" fmla="*/ 46460 h 2047299"/>
                    <a:gd name="connsiteX33" fmla="*/ 941081 w 1482011"/>
                    <a:gd name="connsiteY33" fmla="*/ 45407 h 2047299"/>
                    <a:gd name="connsiteX34" fmla="*/ 964300 w 1482011"/>
                    <a:gd name="connsiteY34" fmla="*/ 41186 h 2047299"/>
                    <a:gd name="connsiteX35" fmla="*/ 975910 w 1482011"/>
                    <a:gd name="connsiteY35" fmla="*/ 55959 h 2047299"/>
                    <a:gd name="connsiteX36" fmla="*/ 993852 w 1482011"/>
                    <a:gd name="connsiteY36" fmla="*/ 51738 h 2047299"/>
                    <a:gd name="connsiteX37" fmla="*/ 1016015 w 1482011"/>
                    <a:gd name="connsiteY37" fmla="*/ 54903 h 2047299"/>
                    <a:gd name="connsiteX38" fmla="*/ 1048733 w 1482011"/>
                    <a:gd name="connsiteY38" fmla="*/ 59124 h 2047299"/>
                    <a:gd name="connsiteX39" fmla="*/ 1083562 w 1482011"/>
                    <a:gd name="connsiteY39" fmla="*/ 40132 h 2047299"/>
                    <a:gd name="connsiteX40" fmla="*/ 1100448 w 1482011"/>
                    <a:gd name="connsiteY40" fmla="*/ 39079 h 2047299"/>
                    <a:gd name="connsiteX41" fmla="*/ 1131055 w 1482011"/>
                    <a:gd name="connsiteY41" fmla="*/ 39079 h 2047299"/>
                    <a:gd name="connsiteX42" fmla="*/ 1148997 w 1482011"/>
                    <a:gd name="connsiteY42" fmla="*/ 32748 h 2047299"/>
                    <a:gd name="connsiteX43" fmla="*/ 1179604 w 1482011"/>
                    <a:gd name="connsiteY43" fmla="*/ 25362 h 2047299"/>
                    <a:gd name="connsiteX44" fmla="*/ 1205990 w 1482011"/>
                    <a:gd name="connsiteY44" fmla="*/ 23252 h 2047299"/>
                    <a:gd name="connsiteX45" fmla="*/ 1226043 w 1482011"/>
                    <a:gd name="connsiteY45" fmla="*/ 24305 h 2047299"/>
                    <a:gd name="connsiteX46" fmla="*/ 1245040 w 1482011"/>
                    <a:gd name="connsiteY46" fmla="*/ 19028 h 2047299"/>
                    <a:gd name="connsiteX47" fmla="*/ 1271425 w 1482011"/>
                    <a:gd name="connsiteY47" fmla="*/ 31690 h 2047299"/>
                    <a:gd name="connsiteX48" fmla="*/ 1281979 w 1482011"/>
                    <a:gd name="connsiteY48" fmla="*/ 47518 h 2047299"/>
                    <a:gd name="connsiteX49" fmla="*/ 1280926 w 1482011"/>
                    <a:gd name="connsiteY49" fmla="*/ 81282 h 2047299"/>
                    <a:gd name="connsiteX50" fmla="*/ 1296758 w 1482011"/>
                    <a:gd name="connsiteY50" fmla="*/ 99218 h 2047299"/>
                    <a:gd name="connsiteX51" fmla="*/ 1324199 w 1482011"/>
                    <a:gd name="connsiteY51" fmla="*/ 86557 h 2047299"/>
                    <a:gd name="connsiteX52" fmla="*/ 1346363 w 1482011"/>
                    <a:gd name="connsiteY52" fmla="*/ 62290 h 2047299"/>
                    <a:gd name="connsiteX53" fmla="*/ 1355862 w 1482011"/>
                    <a:gd name="connsiteY53" fmla="*/ 26415 h 2047299"/>
                    <a:gd name="connsiteX54" fmla="*/ 1384357 w 1482011"/>
                    <a:gd name="connsiteY54" fmla="*/ 1092 h 2047299"/>
                    <a:gd name="connsiteX55" fmla="*/ 1404080 w 1482011"/>
                    <a:gd name="connsiteY55" fmla="*/ -168 h 2047299"/>
                    <a:gd name="connsiteX56" fmla="*/ 1404079 w 1482011"/>
                    <a:gd name="connsiteY56" fmla="*/ -168 h 2047299"/>
                    <a:gd name="connsiteX57" fmla="*/ 1417073 w 1482011"/>
                    <a:gd name="connsiteY57" fmla="*/ 5314 h 2047299"/>
                    <a:gd name="connsiteX58" fmla="*/ 1432905 w 1482011"/>
                    <a:gd name="connsiteY58" fmla="*/ 12700 h 2047299"/>
                    <a:gd name="connsiteX59" fmla="*/ 1449790 w 1482011"/>
                    <a:gd name="connsiteY59" fmla="*/ 26417 h 2047299"/>
                    <a:gd name="connsiteX60" fmla="*/ 1460345 w 1482011"/>
                    <a:gd name="connsiteY60" fmla="*/ 50686 h 2047299"/>
                    <a:gd name="connsiteX61" fmla="*/ 1455068 w 1482011"/>
                    <a:gd name="connsiteY61" fmla="*/ 69677 h 2047299"/>
                    <a:gd name="connsiteX62" fmla="*/ 1459289 w 1482011"/>
                    <a:gd name="connsiteY62" fmla="*/ 90780 h 2047299"/>
                    <a:gd name="connsiteX63" fmla="*/ 1481454 w 1482011"/>
                    <a:gd name="connsiteY63" fmla="*/ 109772 h 2047299"/>
                    <a:gd name="connsiteX64" fmla="*/ 1475120 w 1482011"/>
                    <a:gd name="connsiteY64" fmla="*/ 122434 h 2047299"/>
                    <a:gd name="connsiteX65" fmla="*/ 1462455 w 1482011"/>
                    <a:gd name="connsiteY65" fmla="*/ 137205 h 2047299"/>
                    <a:gd name="connsiteX66" fmla="*/ 1465622 w 1482011"/>
                    <a:gd name="connsiteY66" fmla="*/ 158309 h 2047299"/>
                    <a:gd name="connsiteX67" fmla="*/ 1465622 w 1482011"/>
                    <a:gd name="connsiteY67" fmla="*/ 169914 h 2047299"/>
                    <a:gd name="connsiteX68" fmla="*/ 1459289 w 1482011"/>
                    <a:gd name="connsiteY68" fmla="*/ 181521 h 2047299"/>
                    <a:gd name="connsiteX69" fmla="*/ 1446625 w 1482011"/>
                    <a:gd name="connsiteY69" fmla="*/ 163585 h 2047299"/>
                    <a:gd name="connsiteX70" fmla="*/ 1431848 w 1482011"/>
                    <a:gd name="connsiteY70" fmla="*/ 127709 h 2047299"/>
                    <a:gd name="connsiteX71" fmla="*/ 1427626 w 1482011"/>
                    <a:gd name="connsiteY71" fmla="*/ 104497 h 2047299"/>
                    <a:gd name="connsiteX72" fmla="*/ 1405464 w 1482011"/>
                    <a:gd name="connsiteY72" fmla="*/ 91836 h 2047299"/>
                    <a:gd name="connsiteX73" fmla="*/ 1398076 w 1482011"/>
                    <a:gd name="connsiteY73" fmla="*/ 115047 h 2047299"/>
                    <a:gd name="connsiteX74" fmla="*/ 1414962 w 1482011"/>
                    <a:gd name="connsiteY74" fmla="*/ 144591 h 2047299"/>
                    <a:gd name="connsiteX75" fmla="*/ 1421295 w 1482011"/>
                    <a:gd name="connsiteY75" fmla="*/ 170970 h 2047299"/>
                    <a:gd name="connsiteX76" fmla="*/ 1428683 w 1482011"/>
                    <a:gd name="connsiteY76" fmla="*/ 189962 h 2047299"/>
                    <a:gd name="connsiteX77" fmla="*/ 1431848 w 1482011"/>
                    <a:gd name="connsiteY77" fmla="*/ 220560 h 2047299"/>
                    <a:gd name="connsiteX78" fmla="*/ 1420241 w 1482011"/>
                    <a:gd name="connsiteY78" fmla="*/ 243775 h 2047299"/>
                    <a:gd name="connsiteX79" fmla="*/ 1407574 w 1482011"/>
                    <a:gd name="connsiteY79" fmla="*/ 279649 h 2047299"/>
                    <a:gd name="connsiteX80" fmla="*/ 1384355 w 1482011"/>
                    <a:gd name="connsiteY80" fmla="*/ 304971 h 2047299"/>
                    <a:gd name="connsiteX81" fmla="*/ 1370635 w 1482011"/>
                    <a:gd name="connsiteY81" fmla="*/ 326076 h 2047299"/>
                    <a:gd name="connsiteX82" fmla="*/ 1352693 w 1482011"/>
                    <a:gd name="connsiteY82" fmla="*/ 352453 h 2047299"/>
                    <a:gd name="connsiteX83" fmla="*/ 1335805 w 1482011"/>
                    <a:gd name="connsiteY83" fmla="*/ 391493 h 2047299"/>
                    <a:gd name="connsiteX84" fmla="*/ 1332640 w 1482011"/>
                    <a:gd name="connsiteY84" fmla="*/ 426312 h 2047299"/>
                    <a:gd name="connsiteX85" fmla="*/ 1330529 w 1482011"/>
                    <a:gd name="connsiteY85" fmla="*/ 442140 h 2047299"/>
                    <a:gd name="connsiteX86" fmla="*/ 1336862 w 1482011"/>
                    <a:gd name="connsiteY86" fmla="*/ 456911 h 2047299"/>
                    <a:gd name="connsiteX87" fmla="*/ 1336862 w 1482011"/>
                    <a:gd name="connsiteY87" fmla="*/ 473792 h 2047299"/>
                    <a:gd name="connsiteX88" fmla="*/ 1326307 w 1482011"/>
                    <a:gd name="connsiteY88" fmla="*/ 476959 h 2047299"/>
                    <a:gd name="connsiteX89" fmla="*/ 1316808 w 1482011"/>
                    <a:gd name="connsiteY89" fmla="*/ 487511 h 2047299"/>
                    <a:gd name="connsiteX90" fmla="*/ 1300976 w 1482011"/>
                    <a:gd name="connsiteY90" fmla="*/ 490675 h 2047299"/>
                    <a:gd name="connsiteX91" fmla="*/ 1286201 w 1482011"/>
                    <a:gd name="connsiteY91" fmla="*/ 506503 h 2047299"/>
                    <a:gd name="connsiteX92" fmla="*/ 1281979 w 1482011"/>
                    <a:gd name="connsiteY92" fmla="*/ 530770 h 2047299"/>
                    <a:gd name="connsiteX93" fmla="*/ 1268261 w 1482011"/>
                    <a:gd name="connsiteY93" fmla="*/ 543433 h 2047299"/>
                    <a:gd name="connsiteX94" fmla="*/ 1266148 w 1482011"/>
                    <a:gd name="connsiteY94" fmla="*/ 557149 h 2047299"/>
                    <a:gd name="connsiteX95" fmla="*/ 1266148 w 1482011"/>
                    <a:gd name="connsiteY95" fmla="*/ 571920 h 2047299"/>
                    <a:gd name="connsiteX96" fmla="*/ 1247151 w 1482011"/>
                    <a:gd name="connsiteY96" fmla="*/ 588804 h 2047299"/>
                    <a:gd name="connsiteX97" fmla="*/ 1200713 w 1482011"/>
                    <a:gd name="connsiteY97" fmla="*/ 616236 h 2047299"/>
                    <a:gd name="connsiteX98" fmla="*/ 1179605 w 1482011"/>
                    <a:gd name="connsiteY98" fmla="*/ 627842 h 2047299"/>
                    <a:gd name="connsiteX99" fmla="*/ 1166941 w 1482011"/>
                    <a:gd name="connsiteY99" fmla="*/ 643669 h 2047299"/>
                    <a:gd name="connsiteX100" fmla="*/ 1156386 w 1482011"/>
                    <a:gd name="connsiteY100" fmla="*/ 690097 h 2047299"/>
                    <a:gd name="connsiteX101" fmla="*/ 1158497 w 1482011"/>
                    <a:gd name="connsiteY101" fmla="*/ 711199 h 2047299"/>
                    <a:gd name="connsiteX102" fmla="*/ 1179605 w 1482011"/>
                    <a:gd name="connsiteY102" fmla="*/ 738631 h 2047299"/>
                    <a:gd name="connsiteX103" fmla="*/ 1191091 w 1482011"/>
                    <a:gd name="connsiteY103" fmla="*/ 751574 h 2047299"/>
                    <a:gd name="connsiteX104" fmla="*/ 1197490 w 1482011"/>
                    <a:gd name="connsiteY104" fmla="*/ 777382 h 2047299"/>
                    <a:gd name="connsiteX105" fmla="*/ 1198942 w 1482011"/>
                    <a:gd name="connsiteY105" fmla="*/ 787398 h 2047299"/>
                    <a:gd name="connsiteX106" fmla="*/ 1197490 w 1482011"/>
                    <a:gd name="connsiteY106" fmla="*/ 793243 h 2047299"/>
                    <a:gd name="connsiteX107" fmla="*/ 1192064 w 1482011"/>
                    <a:gd name="connsiteY107" fmla="*/ 801799 h 2047299"/>
                    <a:gd name="connsiteX108" fmla="*/ 1186425 w 1482011"/>
                    <a:gd name="connsiteY108" fmla="*/ 811610 h 2047299"/>
                    <a:gd name="connsiteX109" fmla="*/ 1179324 w 1482011"/>
                    <a:gd name="connsiteY109" fmla="*/ 828309 h 2047299"/>
                    <a:gd name="connsiteX110" fmla="*/ 1165341 w 1482011"/>
                    <a:gd name="connsiteY110" fmla="*/ 875271 h 2047299"/>
                    <a:gd name="connsiteX111" fmla="*/ 1158662 w 1482011"/>
                    <a:gd name="connsiteY111" fmla="*/ 897809 h 2047299"/>
                    <a:gd name="connsiteX112" fmla="*/ 1154070 w 1482011"/>
                    <a:gd name="connsiteY112" fmla="*/ 905111 h 2047299"/>
                    <a:gd name="connsiteX113" fmla="*/ 1147381 w 1482011"/>
                    <a:gd name="connsiteY113" fmla="*/ 912629 h 2047299"/>
                    <a:gd name="connsiteX114" fmla="*/ 1132772 w 1482011"/>
                    <a:gd name="connsiteY114" fmla="*/ 924946 h 2047299"/>
                    <a:gd name="connsiteX115" fmla="*/ 1127758 w 1482011"/>
                    <a:gd name="connsiteY115" fmla="*/ 930163 h 2047299"/>
                    <a:gd name="connsiteX116" fmla="*/ 1133191 w 1482011"/>
                    <a:gd name="connsiteY116" fmla="*/ 933922 h 2047299"/>
                    <a:gd name="connsiteX117" fmla="*/ 1133191 w 1482011"/>
                    <a:gd name="connsiteY117" fmla="*/ 934895 h 2047299"/>
                    <a:gd name="connsiteX118" fmla="*/ 1114532 w 1482011"/>
                    <a:gd name="connsiteY118" fmla="*/ 939915 h 2047299"/>
                    <a:gd name="connsiteX119" fmla="*/ 1106888 w 1482011"/>
                    <a:gd name="connsiteY119" fmla="*/ 940760 h 2047299"/>
                    <a:gd name="connsiteX120" fmla="*/ 1105117 w 1482011"/>
                    <a:gd name="connsiteY120" fmla="*/ 942116 h 2047299"/>
                    <a:gd name="connsiteX121" fmla="*/ 1101825 w 1482011"/>
                    <a:gd name="connsiteY121" fmla="*/ 947349 h 2047299"/>
                    <a:gd name="connsiteX122" fmla="*/ 1101028 w 1482011"/>
                    <a:gd name="connsiteY122" fmla="*/ 949122 h 2047299"/>
                    <a:gd name="connsiteX123" fmla="*/ 1095660 w 1482011"/>
                    <a:gd name="connsiteY123" fmla="*/ 955117 h 2047299"/>
                    <a:gd name="connsiteX124" fmla="*/ 1090811 w 1482011"/>
                    <a:gd name="connsiteY124" fmla="*/ 960811 h 2047299"/>
                    <a:gd name="connsiteX125" fmla="*/ 1072358 w 1482011"/>
                    <a:gd name="connsiteY125" fmla="*/ 992260 h 2047299"/>
                    <a:gd name="connsiteX126" fmla="*/ 1083546 w 1482011"/>
                    <a:gd name="connsiteY126" fmla="*/ 1071015 h 2047299"/>
                    <a:gd name="connsiteX127" fmla="*/ 1069827 w 1482011"/>
                    <a:gd name="connsiteY127" fmla="*/ 1161757 h 2047299"/>
                    <a:gd name="connsiteX128" fmla="*/ 1016841 w 1482011"/>
                    <a:gd name="connsiteY128" fmla="*/ 1207846 h 2047299"/>
                    <a:gd name="connsiteX129" fmla="*/ 1020222 w 1482011"/>
                    <a:gd name="connsiteY129" fmla="*/ 1249333 h 2047299"/>
                    <a:gd name="connsiteX130" fmla="*/ 1032886 w 1482011"/>
                    <a:gd name="connsiteY130" fmla="*/ 1243002 h 2047299"/>
                    <a:gd name="connsiteX131" fmla="*/ 1043441 w 1482011"/>
                    <a:gd name="connsiteY131" fmla="*/ 1240893 h 2047299"/>
                    <a:gd name="connsiteX132" fmla="*/ 1050380 w 1482011"/>
                    <a:gd name="connsiteY132" fmla="*/ 1244787 h 2047299"/>
                    <a:gd name="connsiteX133" fmla="*/ 1055501 w 1482011"/>
                    <a:gd name="connsiteY133" fmla="*/ 1247548 h 2047299"/>
                    <a:gd name="connsiteX134" fmla="*/ 1062438 w 1482011"/>
                    <a:gd name="connsiteY134" fmla="*/ 1251443 h 2047299"/>
                    <a:gd name="connsiteX135" fmla="*/ 1079326 w 1482011"/>
                    <a:gd name="connsiteY135" fmla="*/ 1263050 h 2047299"/>
                    <a:gd name="connsiteX136" fmla="*/ 1103599 w 1482011"/>
                    <a:gd name="connsiteY136" fmla="*/ 1265160 h 2047299"/>
                    <a:gd name="connsiteX137" fmla="*/ 1115209 w 1482011"/>
                    <a:gd name="connsiteY137" fmla="*/ 1290484 h 2047299"/>
                    <a:gd name="connsiteX138" fmla="*/ 1125764 w 1482011"/>
                    <a:gd name="connsiteY138" fmla="*/ 1314750 h 2047299"/>
                    <a:gd name="connsiteX139" fmla="*/ 1131040 w 1482011"/>
                    <a:gd name="connsiteY139" fmla="*/ 1336909 h 2047299"/>
                    <a:gd name="connsiteX140" fmla="*/ 1137373 w 1482011"/>
                    <a:gd name="connsiteY140" fmla="*/ 1355901 h 2047299"/>
                    <a:gd name="connsiteX141" fmla="*/ 1167980 w 1482011"/>
                    <a:gd name="connsiteY141" fmla="*/ 1372784 h 2047299"/>
                    <a:gd name="connsiteX142" fmla="*/ 1166927 w 1482011"/>
                    <a:gd name="connsiteY142" fmla="*/ 1394941 h 2047299"/>
                    <a:gd name="connsiteX143" fmla="*/ 1147930 w 1482011"/>
                    <a:gd name="connsiteY143" fmla="*/ 1409712 h 2047299"/>
                    <a:gd name="connsiteX144" fmla="*/ 1124711 w 1482011"/>
                    <a:gd name="connsiteY144" fmla="*/ 1423431 h 2047299"/>
                    <a:gd name="connsiteX145" fmla="*/ 1093048 w 1482011"/>
                    <a:gd name="connsiteY145" fmla="*/ 1435036 h 2047299"/>
                    <a:gd name="connsiteX146" fmla="*/ 1098326 w 1482011"/>
                    <a:gd name="connsiteY146" fmla="*/ 1458250 h 2047299"/>
                    <a:gd name="connsiteX147" fmla="*/ 1098326 w 1482011"/>
                    <a:gd name="connsiteY147" fmla="*/ 1521557 h 2047299"/>
                    <a:gd name="connsiteX148" fmla="*/ 1080384 w 1482011"/>
                    <a:gd name="connsiteY148" fmla="*/ 1555322 h 2047299"/>
                    <a:gd name="connsiteX149" fmla="*/ 1074051 w 1482011"/>
                    <a:gd name="connsiteY149" fmla="*/ 1582755 h 2047299"/>
                    <a:gd name="connsiteX150" fmla="*/ 1077216 w 1482011"/>
                    <a:gd name="connsiteY150" fmla="*/ 1616518 h 2047299"/>
                    <a:gd name="connsiteX151" fmla="*/ 1067718 w 1482011"/>
                    <a:gd name="connsiteY151" fmla="*/ 1632345 h 2047299"/>
                    <a:gd name="connsiteX152" fmla="*/ 1045556 w 1482011"/>
                    <a:gd name="connsiteY152" fmla="*/ 1630237 h 2047299"/>
                    <a:gd name="connsiteX153" fmla="*/ 1027613 w 1482011"/>
                    <a:gd name="connsiteY153" fmla="*/ 1614410 h 2047299"/>
                    <a:gd name="connsiteX154" fmla="*/ 995950 w 1482011"/>
                    <a:gd name="connsiteY154" fmla="*/ 1610189 h 2047299"/>
                    <a:gd name="connsiteX155" fmla="*/ 975897 w 1482011"/>
                    <a:gd name="connsiteY155" fmla="*/ 1598582 h 2047299"/>
                    <a:gd name="connsiteX156" fmla="*/ 946347 w 1482011"/>
                    <a:gd name="connsiteY156" fmla="*/ 1609133 h 2047299"/>
                    <a:gd name="connsiteX157" fmla="*/ 906240 w 1482011"/>
                    <a:gd name="connsiteY157" fmla="*/ 1633401 h 2047299"/>
                    <a:gd name="connsiteX158" fmla="*/ 822740 w 1482011"/>
                    <a:gd name="connsiteY158" fmla="*/ 1669317 h 2047299"/>
                    <a:gd name="connsiteX159" fmla="*/ 813364 w 1482011"/>
                    <a:gd name="connsiteY159" fmla="*/ 1673702 h 2047299"/>
                    <a:gd name="connsiteX160" fmla="*/ 779212 w 1482011"/>
                    <a:gd name="connsiteY160" fmla="*/ 1653573 h 2047299"/>
                    <a:gd name="connsiteX161" fmla="*/ 745694 w 1482011"/>
                    <a:gd name="connsiteY161" fmla="*/ 1638545 h 2047299"/>
                    <a:gd name="connsiteX162" fmla="*/ 714156 w 1482011"/>
                    <a:gd name="connsiteY162" fmla="*/ 1652386 h 2047299"/>
                    <a:gd name="connsiteX163" fmla="*/ 679327 w 1482011"/>
                    <a:gd name="connsiteY163" fmla="*/ 1657661 h 2047299"/>
                    <a:gd name="connsiteX164" fmla="*/ 642388 w 1482011"/>
                    <a:gd name="connsiteY164" fmla="*/ 1653440 h 2047299"/>
                    <a:gd name="connsiteX165" fmla="*/ 618112 w 1482011"/>
                    <a:gd name="connsiteY165" fmla="*/ 1653440 h 2047299"/>
                    <a:gd name="connsiteX166" fmla="*/ 583284 w 1482011"/>
                    <a:gd name="connsiteY166" fmla="*/ 1699866 h 2047299"/>
                    <a:gd name="connsiteX167" fmla="*/ 579187 w 1482011"/>
                    <a:gd name="connsiteY167" fmla="*/ 1705694 h 2047299"/>
                    <a:gd name="connsiteX168" fmla="*/ 569605 w 1482011"/>
                    <a:gd name="connsiteY168" fmla="*/ 1708183 h 2047299"/>
                    <a:gd name="connsiteX169" fmla="*/ 561879 w 1482011"/>
                    <a:gd name="connsiteY169" fmla="*/ 1740432 h 2047299"/>
                    <a:gd name="connsiteX170" fmla="*/ 565086 w 1482011"/>
                    <a:gd name="connsiteY170" fmla="*/ 1770940 h 2047299"/>
                    <a:gd name="connsiteX171" fmla="*/ 552125 w 1482011"/>
                    <a:gd name="connsiteY171" fmla="*/ 1788498 h 2047299"/>
                    <a:gd name="connsiteX172" fmla="*/ 561797 w 1482011"/>
                    <a:gd name="connsiteY172" fmla="*/ 1809056 h 2047299"/>
                    <a:gd name="connsiteX173" fmla="*/ 561126 w 1482011"/>
                    <a:gd name="connsiteY173" fmla="*/ 1877128 h 2047299"/>
                    <a:gd name="connsiteX174" fmla="*/ 544242 w 1482011"/>
                    <a:gd name="connsiteY174" fmla="*/ 1913003 h 2047299"/>
                    <a:gd name="connsiteX175" fmla="*/ 452421 w 1482011"/>
                    <a:gd name="connsiteY175" fmla="*/ 1914056 h 2047299"/>
                    <a:gd name="connsiteX176" fmla="*/ 470361 w 1482011"/>
                    <a:gd name="connsiteY176" fmla="*/ 1965757 h 2047299"/>
                    <a:gd name="connsiteX177" fmla="*/ 458752 w 1482011"/>
                    <a:gd name="connsiteY177" fmla="*/ 1981584 h 2047299"/>
                    <a:gd name="connsiteX178" fmla="*/ 482186 w 1482011"/>
                    <a:gd name="connsiteY178" fmla="*/ 2046244 h 2047299"/>
                    <a:gd name="connsiteX179" fmla="*/ 447985 w 1482011"/>
                    <a:gd name="connsiteY179" fmla="*/ 2039527 h 2047299"/>
                    <a:gd name="connsiteX180" fmla="*/ 396986 w 1482011"/>
                    <a:gd name="connsiteY180" fmla="*/ 2043795 h 2047299"/>
                    <a:gd name="connsiteX181" fmla="*/ 257250 w 1482011"/>
                    <a:gd name="connsiteY181" fmla="*/ 2042064 h 2047299"/>
                    <a:gd name="connsiteX182" fmla="*/ 248048 w 1482011"/>
                    <a:gd name="connsiteY182" fmla="*/ 2036410 h 2047299"/>
                    <a:gd name="connsiteX183" fmla="*/ 242137 w 1482011"/>
                    <a:gd name="connsiteY183" fmla="*/ 2041471 h 2047299"/>
                    <a:gd name="connsiteX184" fmla="*/ 196969 w 1482011"/>
                    <a:gd name="connsiteY184" fmla="*/ 2042237 h 2047299"/>
                    <a:gd name="connsiteX185" fmla="*/ 149474 w 1482011"/>
                    <a:gd name="connsiteY185" fmla="*/ 2043545 h 2047299"/>
                    <a:gd name="connsiteX186" fmla="*/ 148342 w 1482011"/>
                    <a:gd name="connsiteY186" fmla="*/ 2043385 h 2047299"/>
                    <a:gd name="connsiteX187" fmla="*/ 144327 w 1482011"/>
                    <a:gd name="connsiteY187" fmla="*/ 2041949 h 2047299"/>
                    <a:gd name="connsiteX188" fmla="*/ 111444 w 1482011"/>
                    <a:gd name="connsiteY188" fmla="*/ 2006156 h 2047299"/>
                    <a:gd name="connsiteX189" fmla="*/ 102703 w 1482011"/>
                    <a:gd name="connsiteY189" fmla="*/ 1994508 h 2047299"/>
                    <a:gd name="connsiteX190" fmla="*/ 106207 w 1482011"/>
                    <a:gd name="connsiteY190" fmla="*/ 1984461 h 2047299"/>
                    <a:gd name="connsiteX191" fmla="*/ 98358 w 1482011"/>
                    <a:gd name="connsiteY191" fmla="*/ 1978509 h 2047299"/>
                    <a:gd name="connsiteX192" fmla="*/ 100511 w 1482011"/>
                    <a:gd name="connsiteY192" fmla="*/ 1951925 h 2047299"/>
                    <a:gd name="connsiteX193" fmla="*/ 99665 w 1482011"/>
                    <a:gd name="connsiteY193" fmla="*/ 1950648 h 2047299"/>
                    <a:gd name="connsiteX194" fmla="*/ 34567 w 1482011"/>
                    <a:gd name="connsiteY194" fmla="*/ 1875355 h 2047299"/>
                    <a:gd name="connsiteX195" fmla="*/ 33897 w 1482011"/>
                    <a:gd name="connsiteY195" fmla="*/ 1847245 h 2047299"/>
                    <a:gd name="connsiteX196" fmla="*/ 34103 w 1482011"/>
                    <a:gd name="connsiteY196" fmla="*/ 1817958 h 2047299"/>
                    <a:gd name="connsiteX197" fmla="*/ 32971 w 1482011"/>
                    <a:gd name="connsiteY197" fmla="*/ 1806516 h 2047299"/>
                    <a:gd name="connsiteX198" fmla="*/ 34151 w 1482011"/>
                    <a:gd name="connsiteY198" fmla="*/ 1794743 h 2047299"/>
                    <a:gd name="connsiteX199" fmla="*/ 33401 w 1482011"/>
                    <a:gd name="connsiteY199" fmla="*/ 1719450 h 2047299"/>
                    <a:gd name="connsiteX200" fmla="*/ 34758 w 1482011"/>
                    <a:gd name="connsiteY200" fmla="*/ 1709236 h 2047299"/>
                    <a:gd name="connsiteX201" fmla="*/ 45773 w 1482011"/>
                    <a:gd name="connsiteY201" fmla="*/ 1698093 h 2047299"/>
                    <a:gd name="connsiteX202" fmla="*/ 48304 w 1482011"/>
                    <a:gd name="connsiteY202" fmla="*/ 1693073 h 2047299"/>
                    <a:gd name="connsiteX203" fmla="*/ 53458 w 1482011"/>
                    <a:gd name="connsiteY203" fmla="*/ 1662852 h 2047299"/>
                    <a:gd name="connsiteX204" fmla="*/ 46235 w 1482011"/>
                    <a:gd name="connsiteY204" fmla="*/ 1624406 h 2047299"/>
                    <a:gd name="connsiteX205" fmla="*/ 56368 w 1482011"/>
                    <a:gd name="connsiteY205" fmla="*/ 1615751 h 2047299"/>
                    <a:gd name="connsiteX206" fmla="*/ 56672 w 1482011"/>
                    <a:gd name="connsiteY206" fmla="*/ 1602158 h 2047299"/>
                    <a:gd name="connsiteX207" fmla="*/ 48188 w 1482011"/>
                    <a:gd name="connsiteY207" fmla="*/ 1598111 h 2047299"/>
                    <a:gd name="connsiteX208" fmla="*/ 46720 w 1482011"/>
                    <a:gd name="connsiteY208" fmla="*/ 1594945 h 2047299"/>
                    <a:gd name="connsiteX209" fmla="*/ 45667 w 1482011"/>
                    <a:gd name="connsiteY209" fmla="*/ 1594275 h 2047299"/>
                    <a:gd name="connsiteX210" fmla="*/ 40052 w 1482011"/>
                    <a:gd name="connsiteY210" fmla="*/ 1593891 h 2047299"/>
                    <a:gd name="connsiteX211" fmla="*/ 15184 w 1482011"/>
                    <a:gd name="connsiteY211" fmla="*/ 1582880 h 2047299"/>
                    <a:gd name="connsiteX212" fmla="*/ 12991 w 1482011"/>
                    <a:gd name="connsiteY212" fmla="*/ 1583342 h 2047299"/>
                    <a:gd name="connsiteX213" fmla="*/ 12831 w 1482011"/>
                    <a:gd name="connsiteY213" fmla="*/ 1585657 h 2047299"/>
                    <a:gd name="connsiteX214" fmla="*/ 4553 w 1482011"/>
                    <a:gd name="connsiteY214" fmla="*/ 1580217 h 2047299"/>
                    <a:gd name="connsiteX215" fmla="*/ 2944 w 1482011"/>
                    <a:gd name="connsiteY215" fmla="*/ 1573548 h 2047299"/>
                    <a:gd name="connsiteX216" fmla="*/ 545 w 1482011"/>
                    <a:gd name="connsiteY216" fmla="*/ 1574138 h 2047299"/>
                    <a:gd name="connsiteX217" fmla="*/ 545 w 1482011"/>
                    <a:gd name="connsiteY217" fmla="*/ 1570514 h 2047299"/>
                    <a:gd name="connsiteX218" fmla="*/ 38958 w 1482011"/>
                    <a:gd name="connsiteY218" fmla="*/ 1421906 h 2047299"/>
                    <a:gd name="connsiteX219" fmla="*/ 105765 w 1482011"/>
                    <a:gd name="connsiteY219" fmla="*/ 1411888 h 2047299"/>
                    <a:gd name="connsiteX220" fmla="*/ 95745 w 1482011"/>
                    <a:gd name="connsiteY220" fmla="*/ 1343428 h 2047299"/>
                    <a:gd name="connsiteX221" fmla="*/ 109107 w 1482011"/>
                    <a:gd name="connsiteY221" fmla="*/ 1316713 h 2047299"/>
                    <a:gd name="connsiteX222" fmla="*/ 105765 w 1482011"/>
                    <a:gd name="connsiteY222" fmla="*/ 1281648 h 2047299"/>
                    <a:gd name="connsiteX223" fmla="*/ 102426 w 1482011"/>
                    <a:gd name="connsiteY223" fmla="*/ 1198160 h 2047299"/>
                    <a:gd name="connsiteX224" fmla="*/ 117458 w 1482011"/>
                    <a:gd name="connsiteY224" fmla="*/ 1166436 h 2047299"/>
                    <a:gd name="connsiteX225" fmla="*/ 119127 w 1482011"/>
                    <a:gd name="connsiteY225" fmla="*/ 1133041 h 2047299"/>
                    <a:gd name="connsiteX226" fmla="*/ 147520 w 1482011"/>
                    <a:gd name="connsiteY226" fmla="*/ 1067922 h 2047299"/>
                    <a:gd name="connsiteX227" fmla="*/ 221008 w 1482011"/>
                    <a:gd name="connsiteY227" fmla="*/ 1034525 h 2047299"/>
                    <a:gd name="connsiteX228" fmla="*/ 252743 w 1482011"/>
                    <a:gd name="connsiteY228" fmla="*/ 1051223 h 2047299"/>
                    <a:gd name="connsiteX229" fmla="*/ 291156 w 1482011"/>
                    <a:gd name="connsiteY229" fmla="*/ 1021259 h 2047299"/>
                    <a:gd name="connsiteX230" fmla="*/ 292002 w 1482011"/>
                    <a:gd name="connsiteY230" fmla="*/ 1020606 h 2047299"/>
                    <a:gd name="connsiteX231" fmla="*/ 286153 w 1482011"/>
                    <a:gd name="connsiteY231" fmla="*/ 1017833 h 2047299"/>
                    <a:gd name="connsiteX232" fmla="*/ 317885 w 1482011"/>
                    <a:gd name="connsiteY232" fmla="*/ 1021172 h 2047299"/>
                    <a:gd name="connsiteX233" fmla="*/ 464863 w 1482011"/>
                    <a:gd name="connsiteY233" fmla="*/ 912639 h 2047299"/>
                    <a:gd name="connsiteX234" fmla="*/ 471544 w 1482011"/>
                    <a:gd name="connsiteY234" fmla="*/ 899281 h 2047299"/>
                    <a:gd name="connsiteX235" fmla="*/ 561733 w 1482011"/>
                    <a:gd name="connsiteY235" fmla="*/ 904290 h 2047299"/>
                    <a:gd name="connsiteX236" fmla="*/ 591797 w 1482011"/>
                    <a:gd name="connsiteY236" fmla="*/ 892602 h 2047299"/>
                    <a:gd name="connsiteX237" fmla="*/ 616849 w 1482011"/>
                    <a:gd name="connsiteY237" fmla="*/ 941025 h 2047299"/>
                    <a:gd name="connsiteX238" fmla="*/ 656934 w 1482011"/>
                    <a:gd name="connsiteY238" fmla="*/ 922656 h 2047299"/>
                    <a:gd name="connsiteX239" fmla="*/ 738774 w 1482011"/>
                    <a:gd name="connsiteY239" fmla="*/ 910969 h 2047299"/>
                    <a:gd name="connsiteX240" fmla="*/ 763826 w 1482011"/>
                    <a:gd name="connsiteY240" fmla="*/ 845849 h 2047299"/>
                    <a:gd name="connsiteX241" fmla="*/ 793889 w 1482011"/>
                    <a:gd name="connsiteY241" fmla="*/ 814125 h 2047299"/>
                    <a:gd name="connsiteX242" fmla="*/ 837314 w 1482011"/>
                    <a:gd name="connsiteY242" fmla="*/ 789078 h 2047299"/>
                    <a:gd name="connsiteX243" fmla="*/ 850676 w 1482011"/>
                    <a:gd name="connsiteY243" fmla="*/ 703920 h 2047299"/>
                    <a:gd name="connsiteX244" fmla="*/ 882408 w 1482011"/>
                    <a:gd name="connsiteY244" fmla="*/ 653828 h 2047299"/>
                    <a:gd name="connsiteX245" fmla="*/ 882408 w 1482011"/>
                    <a:gd name="connsiteY245" fmla="*/ 645480 h 2047299"/>
                    <a:gd name="connsiteX246" fmla="*/ 830633 w 1482011"/>
                    <a:gd name="connsiteY246" fmla="*/ 627113 h 2047299"/>
                    <a:gd name="connsiteX247" fmla="*/ 796475 w 1482011"/>
                    <a:gd name="connsiteY247" fmla="*/ 560580 h 2047299"/>
                    <a:gd name="connsiteX248" fmla="*/ 1272486 w 1482011"/>
                    <a:gd name="connsiteY248" fmla="*/ 1043564 h 2047299"/>
                    <a:gd name="connsiteX249" fmla="*/ 1269319 w 1482011"/>
                    <a:gd name="connsiteY249" fmla="*/ 1063610 h 2047299"/>
                    <a:gd name="connsiteX250" fmla="*/ 1250322 w 1482011"/>
                    <a:gd name="connsiteY250" fmla="*/ 1075216 h 2047299"/>
                    <a:gd name="connsiteX251" fmla="*/ 1231325 w 1482011"/>
                    <a:gd name="connsiteY251" fmla="*/ 1079437 h 2047299"/>
                    <a:gd name="connsiteX252" fmla="*/ 1217604 w 1482011"/>
                    <a:gd name="connsiteY252" fmla="*/ 1093154 h 2047299"/>
                    <a:gd name="connsiteX253" fmla="*/ 1215493 w 1482011"/>
                    <a:gd name="connsiteY253" fmla="*/ 1118477 h 2047299"/>
                    <a:gd name="connsiteX254" fmla="*/ 1217604 w 1482011"/>
                    <a:gd name="connsiteY254" fmla="*/ 1145911 h 2047299"/>
                    <a:gd name="connsiteX255" fmla="*/ 1198606 w 1482011"/>
                    <a:gd name="connsiteY255" fmla="*/ 1167013 h 2047299"/>
                    <a:gd name="connsiteX256" fmla="*/ 1185941 w 1482011"/>
                    <a:gd name="connsiteY256" fmla="*/ 1161736 h 2047299"/>
                    <a:gd name="connsiteX257" fmla="*/ 1171167 w 1482011"/>
                    <a:gd name="connsiteY257" fmla="*/ 1160684 h 2047299"/>
                    <a:gd name="connsiteX258" fmla="*/ 1165888 w 1482011"/>
                    <a:gd name="connsiteY258" fmla="*/ 1182842 h 2047299"/>
                    <a:gd name="connsiteX259" fmla="*/ 1188052 w 1482011"/>
                    <a:gd name="connsiteY259" fmla="*/ 1236655 h 2047299"/>
                    <a:gd name="connsiteX260" fmla="*/ 1228157 w 1482011"/>
                    <a:gd name="connsiteY260" fmla="*/ 1279914 h 2047299"/>
                    <a:gd name="connsiteX261" fmla="*/ 1230268 w 1482011"/>
                    <a:gd name="connsiteY261" fmla="*/ 1303127 h 2047299"/>
                    <a:gd name="connsiteX262" fmla="*/ 1224992 w 1482011"/>
                    <a:gd name="connsiteY262" fmla="*/ 1321064 h 2047299"/>
                    <a:gd name="connsiteX263" fmla="*/ 1245043 w 1482011"/>
                    <a:gd name="connsiteY263" fmla="*/ 1323175 h 2047299"/>
                    <a:gd name="connsiteX264" fmla="*/ 1267208 w 1482011"/>
                    <a:gd name="connsiteY264" fmla="*/ 1312624 h 2047299"/>
                    <a:gd name="connsiteX265" fmla="*/ 1294649 w 1482011"/>
                    <a:gd name="connsiteY265" fmla="*/ 1309458 h 2047299"/>
                    <a:gd name="connsiteX266" fmla="*/ 1310480 w 1482011"/>
                    <a:gd name="connsiteY266" fmla="*/ 1294685 h 2047299"/>
                    <a:gd name="connsiteX267" fmla="*/ 1313646 w 1482011"/>
                    <a:gd name="connsiteY267" fmla="*/ 1274638 h 2047299"/>
                    <a:gd name="connsiteX268" fmla="*/ 1286205 w 1482011"/>
                    <a:gd name="connsiteY268" fmla="*/ 1260922 h 2047299"/>
                    <a:gd name="connsiteX269" fmla="*/ 1270373 w 1482011"/>
                    <a:gd name="connsiteY269" fmla="*/ 1257755 h 2047299"/>
                    <a:gd name="connsiteX270" fmla="*/ 1265097 w 1482011"/>
                    <a:gd name="connsiteY270" fmla="*/ 1245095 h 2047299"/>
                    <a:gd name="connsiteX271" fmla="*/ 1288316 w 1482011"/>
                    <a:gd name="connsiteY271" fmla="*/ 1220828 h 2047299"/>
                    <a:gd name="connsiteX272" fmla="*/ 1306258 w 1482011"/>
                    <a:gd name="connsiteY272" fmla="*/ 1192338 h 2047299"/>
                    <a:gd name="connsiteX273" fmla="*/ 1319979 w 1482011"/>
                    <a:gd name="connsiteY273" fmla="*/ 1156463 h 2047299"/>
                    <a:gd name="connsiteX274" fmla="*/ 1344254 w 1482011"/>
                    <a:gd name="connsiteY274" fmla="*/ 1140637 h 2047299"/>
                    <a:gd name="connsiteX275" fmla="*/ 1346363 w 1482011"/>
                    <a:gd name="connsiteY275" fmla="*/ 1112147 h 2047299"/>
                    <a:gd name="connsiteX276" fmla="*/ 1338976 w 1482011"/>
                    <a:gd name="connsiteY276" fmla="*/ 1091045 h 2047299"/>
                    <a:gd name="connsiteX277" fmla="*/ 1336864 w 1482011"/>
                    <a:gd name="connsiteY277" fmla="*/ 1061501 h 2047299"/>
                    <a:gd name="connsiteX278" fmla="*/ 1333913 w 1482011"/>
                    <a:gd name="connsiteY278" fmla="*/ 1058386 h 2047299"/>
                    <a:gd name="connsiteX279" fmla="*/ 1333753 w 1482011"/>
                    <a:gd name="connsiteY279" fmla="*/ 1058546 h 2047299"/>
                    <a:gd name="connsiteX280" fmla="*/ 1327908 w 1482011"/>
                    <a:gd name="connsiteY280" fmla="*/ 1065224 h 2047299"/>
                    <a:gd name="connsiteX281" fmla="*/ 1319144 w 1482011"/>
                    <a:gd name="connsiteY281" fmla="*/ 1056040 h 2047299"/>
                    <a:gd name="connsiteX282" fmla="*/ 1310791 w 1482011"/>
                    <a:gd name="connsiteY282" fmla="*/ 1048111 h 2047299"/>
                    <a:gd name="connsiteX283" fmla="*/ 1299726 w 1482011"/>
                    <a:gd name="connsiteY283" fmla="*/ 1043726 h 2047299"/>
                    <a:gd name="connsiteX284" fmla="*/ 1285947 w 1482011"/>
                    <a:gd name="connsiteY284" fmla="*/ 1042465 h 2047299"/>
                    <a:gd name="connsiteX285" fmla="*/ 1274485 w 1482011"/>
                    <a:gd name="connsiteY285" fmla="*/ 1044732 h 2047299"/>
                    <a:gd name="connsiteX286" fmla="*/ 1272417 w 1482011"/>
                    <a:gd name="connsiteY286" fmla="*/ 1043583 h 204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</a:cxnLst>
                  <a:rect l="l" t="t" r="r" b="b"/>
                  <a:pathLst>
                    <a:path w="1482011" h="2047299">
                      <a:moveTo>
                        <a:pt x="796501" y="560558"/>
                      </a:moveTo>
                      <a:lnTo>
                        <a:pt x="800550" y="560225"/>
                      </a:lnTo>
                      <a:cubicBezTo>
                        <a:pt x="806547" y="552886"/>
                        <a:pt x="815531" y="546557"/>
                        <a:pt x="814559" y="537441"/>
                      </a:cubicBezTo>
                      <a:cubicBezTo>
                        <a:pt x="813203" y="524821"/>
                        <a:pt x="817220" y="504685"/>
                        <a:pt x="824356" y="494388"/>
                      </a:cubicBezTo>
                      <a:cubicBezTo>
                        <a:pt x="834953" y="478982"/>
                        <a:pt x="845592" y="484341"/>
                        <a:pt x="845423" y="465601"/>
                      </a:cubicBezTo>
                      <a:cubicBezTo>
                        <a:pt x="845423" y="460752"/>
                        <a:pt x="845119" y="451087"/>
                        <a:pt x="849348" y="447284"/>
                      </a:cubicBezTo>
                      <a:cubicBezTo>
                        <a:pt x="849348" y="447284"/>
                        <a:pt x="839767" y="426314"/>
                        <a:pt x="835545" y="417872"/>
                      </a:cubicBezTo>
                      <a:cubicBezTo>
                        <a:pt x="831322" y="409431"/>
                        <a:pt x="827102" y="399935"/>
                        <a:pt x="827102" y="394660"/>
                      </a:cubicBezTo>
                      <a:cubicBezTo>
                        <a:pt x="827102" y="389385"/>
                        <a:pt x="829212" y="311305"/>
                        <a:pt x="829212" y="311305"/>
                      </a:cubicBezTo>
                      <a:cubicBezTo>
                        <a:pt x="829212" y="311305"/>
                        <a:pt x="838710" y="291257"/>
                        <a:pt x="840821" y="284925"/>
                      </a:cubicBezTo>
                      <a:cubicBezTo>
                        <a:pt x="842932" y="278594"/>
                        <a:pt x="843987" y="266989"/>
                        <a:pt x="840821" y="262768"/>
                      </a:cubicBezTo>
                      <a:cubicBezTo>
                        <a:pt x="837656" y="258548"/>
                        <a:pt x="833434" y="254327"/>
                        <a:pt x="826046" y="253271"/>
                      </a:cubicBezTo>
                      <a:cubicBezTo>
                        <a:pt x="818657" y="252218"/>
                        <a:pt x="813380" y="238499"/>
                        <a:pt x="823935" y="234279"/>
                      </a:cubicBezTo>
                      <a:cubicBezTo>
                        <a:pt x="834488" y="230060"/>
                        <a:pt x="851376" y="226894"/>
                        <a:pt x="857709" y="223728"/>
                      </a:cubicBezTo>
                      <a:cubicBezTo>
                        <a:pt x="864040" y="220564"/>
                        <a:pt x="874595" y="219508"/>
                        <a:pt x="878816" y="224782"/>
                      </a:cubicBezTo>
                      <a:cubicBezTo>
                        <a:pt x="883038" y="230058"/>
                        <a:pt x="884093" y="234278"/>
                        <a:pt x="884093" y="240608"/>
                      </a:cubicBezTo>
                      <a:cubicBezTo>
                        <a:pt x="884093" y="246940"/>
                        <a:pt x="888315" y="250105"/>
                        <a:pt x="892537" y="251161"/>
                      </a:cubicBezTo>
                      <a:cubicBezTo>
                        <a:pt x="896126" y="252086"/>
                        <a:pt x="904399" y="250903"/>
                        <a:pt x="906677" y="250570"/>
                      </a:cubicBezTo>
                      <a:lnTo>
                        <a:pt x="932642" y="244833"/>
                      </a:lnTo>
                      <a:cubicBezTo>
                        <a:pt x="932642" y="244833"/>
                        <a:pt x="928422" y="202628"/>
                        <a:pt x="928422" y="197351"/>
                      </a:cubicBezTo>
                      <a:cubicBezTo>
                        <a:pt x="928422" y="192076"/>
                        <a:pt x="931588" y="160423"/>
                        <a:pt x="936864" y="149871"/>
                      </a:cubicBezTo>
                      <a:cubicBezTo>
                        <a:pt x="942141" y="139319"/>
                        <a:pt x="942141" y="120327"/>
                        <a:pt x="942141" y="120327"/>
                      </a:cubicBezTo>
                      <a:lnTo>
                        <a:pt x="926310" y="113996"/>
                      </a:lnTo>
                      <a:lnTo>
                        <a:pt x="918081" y="121761"/>
                      </a:lnTo>
                      <a:cubicBezTo>
                        <a:pt x="916821" y="122351"/>
                        <a:pt x="912037" y="123830"/>
                        <a:pt x="912037" y="123830"/>
                      </a:cubicBezTo>
                      <a:cubicBezTo>
                        <a:pt x="901610" y="123527"/>
                        <a:pt x="898324" y="110617"/>
                        <a:pt x="890978" y="105679"/>
                      </a:cubicBezTo>
                      <a:cubicBezTo>
                        <a:pt x="882534" y="104195"/>
                        <a:pt x="876877" y="109604"/>
                        <a:pt x="870628" y="108968"/>
                      </a:cubicBezTo>
                      <a:cubicBezTo>
                        <a:pt x="867252" y="108584"/>
                        <a:pt x="863701" y="107074"/>
                        <a:pt x="859482" y="100443"/>
                      </a:cubicBezTo>
                      <a:cubicBezTo>
                        <a:pt x="859482" y="100443"/>
                        <a:pt x="860869" y="62287"/>
                        <a:pt x="860869" y="57010"/>
                      </a:cubicBezTo>
                      <a:cubicBezTo>
                        <a:pt x="860869" y="51735"/>
                        <a:pt x="857704" y="44349"/>
                        <a:pt x="870368" y="31687"/>
                      </a:cubicBezTo>
                      <a:cubicBezTo>
                        <a:pt x="883034" y="19026"/>
                        <a:pt x="883034" y="14805"/>
                        <a:pt x="895698" y="14805"/>
                      </a:cubicBezTo>
                      <a:cubicBezTo>
                        <a:pt x="908364" y="14805"/>
                        <a:pt x="912586" y="17972"/>
                        <a:pt x="914695" y="23247"/>
                      </a:cubicBezTo>
                      <a:cubicBezTo>
                        <a:pt x="916806" y="28522"/>
                        <a:pt x="924194" y="42239"/>
                        <a:pt x="928416" y="46460"/>
                      </a:cubicBezTo>
                      <a:cubicBezTo>
                        <a:pt x="932637" y="50679"/>
                        <a:pt x="935803" y="52791"/>
                        <a:pt x="941081" y="45407"/>
                      </a:cubicBezTo>
                      <a:cubicBezTo>
                        <a:pt x="946357" y="38021"/>
                        <a:pt x="961133" y="30636"/>
                        <a:pt x="964300" y="41186"/>
                      </a:cubicBezTo>
                      <a:cubicBezTo>
                        <a:pt x="967466" y="51738"/>
                        <a:pt x="968522" y="53848"/>
                        <a:pt x="975910" y="55959"/>
                      </a:cubicBezTo>
                      <a:cubicBezTo>
                        <a:pt x="983298" y="58069"/>
                        <a:pt x="993852" y="51738"/>
                        <a:pt x="993852" y="51738"/>
                      </a:cubicBezTo>
                      <a:cubicBezTo>
                        <a:pt x="993852" y="51738"/>
                        <a:pt x="1009682" y="48572"/>
                        <a:pt x="1016015" y="54903"/>
                      </a:cubicBezTo>
                      <a:cubicBezTo>
                        <a:pt x="1022347" y="61234"/>
                        <a:pt x="1031846" y="67565"/>
                        <a:pt x="1048733" y="59124"/>
                      </a:cubicBezTo>
                      <a:cubicBezTo>
                        <a:pt x="1065618" y="50682"/>
                        <a:pt x="1080395" y="44351"/>
                        <a:pt x="1083562" y="40132"/>
                      </a:cubicBezTo>
                      <a:cubicBezTo>
                        <a:pt x="1086728" y="35911"/>
                        <a:pt x="1090950" y="32746"/>
                        <a:pt x="1100448" y="39079"/>
                      </a:cubicBezTo>
                      <a:cubicBezTo>
                        <a:pt x="1109946" y="45410"/>
                        <a:pt x="1124723" y="47519"/>
                        <a:pt x="1131055" y="39079"/>
                      </a:cubicBezTo>
                      <a:cubicBezTo>
                        <a:pt x="1137387" y="30638"/>
                        <a:pt x="1142664" y="26417"/>
                        <a:pt x="1148997" y="32748"/>
                      </a:cubicBezTo>
                      <a:cubicBezTo>
                        <a:pt x="1155330" y="39079"/>
                        <a:pt x="1174328" y="31695"/>
                        <a:pt x="1179604" y="25362"/>
                      </a:cubicBezTo>
                      <a:cubicBezTo>
                        <a:pt x="1184882" y="19031"/>
                        <a:pt x="1195435" y="12700"/>
                        <a:pt x="1205990" y="23252"/>
                      </a:cubicBezTo>
                      <a:cubicBezTo>
                        <a:pt x="1216544" y="33804"/>
                        <a:pt x="1221821" y="29583"/>
                        <a:pt x="1226043" y="24305"/>
                      </a:cubicBezTo>
                      <a:cubicBezTo>
                        <a:pt x="1230264" y="19028"/>
                        <a:pt x="1238708" y="17973"/>
                        <a:pt x="1245040" y="19028"/>
                      </a:cubicBezTo>
                      <a:cubicBezTo>
                        <a:pt x="1251373" y="20080"/>
                        <a:pt x="1264037" y="24305"/>
                        <a:pt x="1271425" y="31690"/>
                      </a:cubicBezTo>
                      <a:cubicBezTo>
                        <a:pt x="1278812" y="39076"/>
                        <a:pt x="1281979" y="43297"/>
                        <a:pt x="1281979" y="47518"/>
                      </a:cubicBezTo>
                      <a:cubicBezTo>
                        <a:pt x="1281979" y="51738"/>
                        <a:pt x="1280926" y="76006"/>
                        <a:pt x="1280926" y="81282"/>
                      </a:cubicBezTo>
                      <a:cubicBezTo>
                        <a:pt x="1280926" y="86557"/>
                        <a:pt x="1287260" y="98164"/>
                        <a:pt x="1296758" y="99218"/>
                      </a:cubicBezTo>
                      <a:cubicBezTo>
                        <a:pt x="1306256" y="100271"/>
                        <a:pt x="1314701" y="88668"/>
                        <a:pt x="1324199" y="86557"/>
                      </a:cubicBezTo>
                      <a:cubicBezTo>
                        <a:pt x="1333697" y="84447"/>
                        <a:pt x="1344251" y="73895"/>
                        <a:pt x="1346363" y="62290"/>
                      </a:cubicBezTo>
                      <a:cubicBezTo>
                        <a:pt x="1348473" y="50682"/>
                        <a:pt x="1355862" y="26415"/>
                        <a:pt x="1355862" y="26415"/>
                      </a:cubicBezTo>
                      <a:cubicBezTo>
                        <a:pt x="1355862" y="26415"/>
                        <a:pt x="1361138" y="3200"/>
                        <a:pt x="1384357" y="1092"/>
                      </a:cubicBezTo>
                      <a:cubicBezTo>
                        <a:pt x="1393065" y="294"/>
                        <a:pt x="1399399" y="-200"/>
                        <a:pt x="1404080" y="-168"/>
                      </a:cubicBezTo>
                      <a:lnTo>
                        <a:pt x="1404079" y="-168"/>
                      </a:lnTo>
                      <a:cubicBezTo>
                        <a:pt x="1411881" y="-168"/>
                        <a:pt x="1415095" y="1363"/>
                        <a:pt x="1417073" y="5314"/>
                      </a:cubicBezTo>
                      <a:cubicBezTo>
                        <a:pt x="1420241" y="11645"/>
                        <a:pt x="1425517" y="12700"/>
                        <a:pt x="1432905" y="12700"/>
                      </a:cubicBezTo>
                      <a:cubicBezTo>
                        <a:pt x="1440292" y="12700"/>
                        <a:pt x="1444514" y="20085"/>
                        <a:pt x="1449790" y="26417"/>
                      </a:cubicBezTo>
                      <a:cubicBezTo>
                        <a:pt x="1455068" y="32748"/>
                        <a:pt x="1460345" y="43300"/>
                        <a:pt x="1460345" y="50686"/>
                      </a:cubicBezTo>
                      <a:cubicBezTo>
                        <a:pt x="1460345" y="58071"/>
                        <a:pt x="1458234" y="64401"/>
                        <a:pt x="1455068" y="69677"/>
                      </a:cubicBezTo>
                      <a:cubicBezTo>
                        <a:pt x="1451901" y="74953"/>
                        <a:pt x="1444514" y="84449"/>
                        <a:pt x="1459289" y="90780"/>
                      </a:cubicBezTo>
                      <a:cubicBezTo>
                        <a:pt x="1474066" y="97111"/>
                        <a:pt x="1481454" y="104497"/>
                        <a:pt x="1481454" y="109772"/>
                      </a:cubicBezTo>
                      <a:cubicBezTo>
                        <a:pt x="1481454" y="115047"/>
                        <a:pt x="1479342" y="118213"/>
                        <a:pt x="1475120" y="122434"/>
                      </a:cubicBezTo>
                      <a:cubicBezTo>
                        <a:pt x="1470900" y="126655"/>
                        <a:pt x="1462455" y="127709"/>
                        <a:pt x="1462455" y="137205"/>
                      </a:cubicBezTo>
                      <a:cubicBezTo>
                        <a:pt x="1462455" y="146701"/>
                        <a:pt x="1463508" y="154089"/>
                        <a:pt x="1465622" y="158309"/>
                      </a:cubicBezTo>
                      <a:cubicBezTo>
                        <a:pt x="1467733" y="162529"/>
                        <a:pt x="1466675" y="162529"/>
                        <a:pt x="1465622" y="169914"/>
                      </a:cubicBezTo>
                      <a:cubicBezTo>
                        <a:pt x="1464569" y="177302"/>
                        <a:pt x="1459289" y="181521"/>
                        <a:pt x="1459289" y="181521"/>
                      </a:cubicBezTo>
                      <a:cubicBezTo>
                        <a:pt x="1459289" y="181521"/>
                        <a:pt x="1451901" y="173081"/>
                        <a:pt x="1446625" y="163585"/>
                      </a:cubicBezTo>
                      <a:cubicBezTo>
                        <a:pt x="1441348" y="154089"/>
                        <a:pt x="1432905" y="136151"/>
                        <a:pt x="1431848" y="127709"/>
                      </a:cubicBezTo>
                      <a:cubicBezTo>
                        <a:pt x="1430795" y="119268"/>
                        <a:pt x="1430795" y="111882"/>
                        <a:pt x="1427626" y="104497"/>
                      </a:cubicBezTo>
                      <a:cubicBezTo>
                        <a:pt x="1424461" y="97111"/>
                        <a:pt x="1414962" y="85504"/>
                        <a:pt x="1405464" y="91836"/>
                      </a:cubicBezTo>
                      <a:cubicBezTo>
                        <a:pt x="1395965" y="98167"/>
                        <a:pt x="1390688" y="104497"/>
                        <a:pt x="1398076" y="115047"/>
                      </a:cubicBezTo>
                      <a:cubicBezTo>
                        <a:pt x="1405464" y="125599"/>
                        <a:pt x="1414962" y="139316"/>
                        <a:pt x="1414962" y="144591"/>
                      </a:cubicBezTo>
                      <a:cubicBezTo>
                        <a:pt x="1414962" y="149867"/>
                        <a:pt x="1422350" y="160418"/>
                        <a:pt x="1421295" y="170970"/>
                      </a:cubicBezTo>
                      <a:cubicBezTo>
                        <a:pt x="1420242" y="181521"/>
                        <a:pt x="1423406" y="184687"/>
                        <a:pt x="1428683" y="189962"/>
                      </a:cubicBezTo>
                      <a:cubicBezTo>
                        <a:pt x="1433959" y="195238"/>
                        <a:pt x="1436070" y="212121"/>
                        <a:pt x="1431848" y="220560"/>
                      </a:cubicBezTo>
                      <a:cubicBezTo>
                        <a:pt x="1427626" y="229002"/>
                        <a:pt x="1421295" y="237444"/>
                        <a:pt x="1420241" y="243775"/>
                      </a:cubicBezTo>
                      <a:cubicBezTo>
                        <a:pt x="1419187" y="250106"/>
                        <a:pt x="1410740" y="273318"/>
                        <a:pt x="1407574" y="279649"/>
                      </a:cubicBezTo>
                      <a:cubicBezTo>
                        <a:pt x="1404409" y="285980"/>
                        <a:pt x="1391743" y="298641"/>
                        <a:pt x="1384355" y="304971"/>
                      </a:cubicBezTo>
                      <a:cubicBezTo>
                        <a:pt x="1376966" y="311303"/>
                        <a:pt x="1372746" y="321853"/>
                        <a:pt x="1370635" y="326076"/>
                      </a:cubicBezTo>
                      <a:cubicBezTo>
                        <a:pt x="1368524" y="330295"/>
                        <a:pt x="1360080" y="345068"/>
                        <a:pt x="1352693" y="352453"/>
                      </a:cubicBezTo>
                      <a:cubicBezTo>
                        <a:pt x="1345306" y="359839"/>
                        <a:pt x="1336862" y="386218"/>
                        <a:pt x="1335805" y="391493"/>
                      </a:cubicBezTo>
                      <a:cubicBezTo>
                        <a:pt x="1334752" y="396769"/>
                        <a:pt x="1337918" y="422092"/>
                        <a:pt x="1332640" y="426312"/>
                      </a:cubicBezTo>
                      <a:cubicBezTo>
                        <a:pt x="1327363" y="430533"/>
                        <a:pt x="1325252" y="437919"/>
                        <a:pt x="1330529" y="442140"/>
                      </a:cubicBezTo>
                      <a:cubicBezTo>
                        <a:pt x="1335805" y="446361"/>
                        <a:pt x="1336862" y="451636"/>
                        <a:pt x="1336862" y="456911"/>
                      </a:cubicBezTo>
                      <a:lnTo>
                        <a:pt x="1336862" y="473792"/>
                      </a:lnTo>
                      <a:cubicBezTo>
                        <a:pt x="1336862" y="473792"/>
                        <a:pt x="1328419" y="472740"/>
                        <a:pt x="1326307" y="476959"/>
                      </a:cubicBezTo>
                      <a:cubicBezTo>
                        <a:pt x="1324197" y="481179"/>
                        <a:pt x="1322086" y="485399"/>
                        <a:pt x="1316808" y="487511"/>
                      </a:cubicBezTo>
                      <a:cubicBezTo>
                        <a:pt x="1311531" y="489620"/>
                        <a:pt x="1300976" y="490675"/>
                        <a:pt x="1300976" y="490675"/>
                      </a:cubicBezTo>
                      <a:cubicBezTo>
                        <a:pt x="1300976" y="490675"/>
                        <a:pt x="1284090" y="493841"/>
                        <a:pt x="1286201" y="506503"/>
                      </a:cubicBezTo>
                      <a:cubicBezTo>
                        <a:pt x="1288312" y="519164"/>
                        <a:pt x="1287255" y="526549"/>
                        <a:pt x="1281979" y="530770"/>
                      </a:cubicBezTo>
                      <a:cubicBezTo>
                        <a:pt x="1276703" y="534991"/>
                        <a:pt x="1268261" y="543433"/>
                        <a:pt x="1268261" y="543433"/>
                      </a:cubicBezTo>
                      <a:cubicBezTo>
                        <a:pt x="1268261" y="543433"/>
                        <a:pt x="1266148" y="552928"/>
                        <a:pt x="1266148" y="557149"/>
                      </a:cubicBezTo>
                      <a:cubicBezTo>
                        <a:pt x="1266148" y="561368"/>
                        <a:pt x="1269316" y="566645"/>
                        <a:pt x="1266148" y="571920"/>
                      </a:cubicBezTo>
                      <a:cubicBezTo>
                        <a:pt x="1262983" y="577196"/>
                        <a:pt x="1251373" y="588804"/>
                        <a:pt x="1247151" y="588804"/>
                      </a:cubicBezTo>
                      <a:cubicBezTo>
                        <a:pt x="1242931" y="588804"/>
                        <a:pt x="1205990" y="612015"/>
                        <a:pt x="1200713" y="616236"/>
                      </a:cubicBezTo>
                      <a:cubicBezTo>
                        <a:pt x="1195437" y="620456"/>
                        <a:pt x="1179605" y="627842"/>
                        <a:pt x="1179605" y="627842"/>
                      </a:cubicBezTo>
                      <a:cubicBezTo>
                        <a:pt x="1179605" y="627842"/>
                        <a:pt x="1166941" y="637338"/>
                        <a:pt x="1166941" y="643669"/>
                      </a:cubicBezTo>
                      <a:cubicBezTo>
                        <a:pt x="1166941" y="650000"/>
                        <a:pt x="1159552" y="682709"/>
                        <a:pt x="1156386" y="690097"/>
                      </a:cubicBezTo>
                      <a:cubicBezTo>
                        <a:pt x="1153219" y="697480"/>
                        <a:pt x="1151109" y="702757"/>
                        <a:pt x="1158497" y="711199"/>
                      </a:cubicBezTo>
                      <a:cubicBezTo>
                        <a:pt x="1165885" y="719639"/>
                        <a:pt x="1178549" y="729135"/>
                        <a:pt x="1179605" y="738631"/>
                      </a:cubicBezTo>
                      <a:cubicBezTo>
                        <a:pt x="1180355" y="745321"/>
                        <a:pt x="1185289" y="751464"/>
                        <a:pt x="1191091" y="751574"/>
                      </a:cubicBezTo>
                      <a:lnTo>
                        <a:pt x="1197490" y="777382"/>
                      </a:lnTo>
                      <a:lnTo>
                        <a:pt x="1198942" y="787398"/>
                      </a:lnTo>
                      <a:lnTo>
                        <a:pt x="1197490" y="793243"/>
                      </a:lnTo>
                      <a:lnTo>
                        <a:pt x="1192064" y="801799"/>
                      </a:lnTo>
                      <a:lnTo>
                        <a:pt x="1186425" y="811610"/>
                      </a:lnTo>
                      <a:lnTo>
                        <a:pt x="1179324" y="828309"/>
                      </a:lnTo>
                      <a:lnTo>
                        <a:pt x="1165341" y="875271"/>
                      </a:lnTo>
                      <a:lnTo>
                        <a:pt x="1158662" y="897809"/>
                      </a:lnTo>
                      <a:lnTo>
                        <a:pt x="1154070" y="905111"/>
                      </a:lnTo>
                      <a:lnTo>
                        <a:pt x="1147381" y="912629"/>
                      </a:lnTo>
                      <a:lnTo>
                        <a:pt x="1132772" y="924946"/>
                      </a:lnTo>
                      <a:lnTo>
                        <a:pt x="1127758" y="930163"/>
                      </a:lnTo>
                      <a:lnTo>
                        <a:pt x="1133191" y="933922"/>
                      </a:lnTo>
                      <a:cubicBezTo>
                        <a:pt x="1133191" y="934703"/>
                        <a:pt x="1134452" y="936440"/>
                        <a:pt x="1133191" y="934895"/>
                      </a:cubicBezTo>
                      <a:cubicBezTo>
                        <a:pt x="1123734" y="928015"/>
                        <a:pt x="1120612" y="935325"/>
                        <a:pt x="1114532" y="939915"/>
                      </a:cubicBezTo>
                      <a:cubicBezTo>
                        <a:pt x="1111957" y="939452"/>
                        <a:pt x="1109042" y="939708"/>
                        <a:pt x="1106888" y="940760"/>
                      </a:cubicBezTo>
                      <a:lnTo>
                        <a:pt x="1105117" y="942116"/>
                      </a:lnTo>
                      <a:cubicBezTo>
                        <a:pt x="1103384" y="943968"/>
                        <a:pt x="1102417" y="946001"/>
                        <a:pt x="1101825" y="947349"/>
                      </a:cubicBezTo>
                      <a:lnTo>
                        <a:pt x="1101028" y="949122"/>
                      </a:lnTo>
                      <a:cubicBezTo>
                        <a:pt x="1099847" y="951524"/>
                        <a:pt x="1097602" y="953343"/>
                        <a:pt x="1095660" y="955117"/>
                      </a:cubicBezTo>
                      <a:cubicBezTo>
                        <a:pt x="1093760" y="956930"/>
                        <a:pt x="1092204" y="958829"/>
                        <a:pt x="1090811" y="960811"/>
                      </a:cubicBezTo>
                      <a:cubicBezTo>
                        <a:pt x="1090811" y="960811"/>
                        <a:pt x="1084601" y="973943"/>
                        <a:pt x="1072358" y="992260"/>
                      </a:cubicBezTo>
                      <a:cubicBezTo>
                        <a:pt x="1060115" y="1010534"/>
                        <a:pt x="1078270" y="1054133"/>
                        <a:pt x="1083546" y="1071015"/>
                      </a:cubicBezTo>
                      <a:cubicBezTo>
                        <a:pt x="1088825" y="1087898"/>
                        <a:pt x="1085659" y="1134324"/>
                        <a:pt x="1069827" y="1161757"/>
                      </a:cubicBezTo>
                      <a:cubicBezTo>
                        <a:pt x="1053996" y="1189191"/>
                        <a:pt x="1016841" y="1207846"/>
                        <a:pt x="1016841" y="1207846"/>
                      </a:cubicBezTo>
                      <a:cubicBezTo>
                        <a:pt x="1018572" y="1226921"/>
                        <a:pt x="1020222" y="1245872"/>
                        <a:pt x="1020222" y="1249333"/>
                      </a:cubicBezTo>
                      <a:cubicBezTo>
                        <a:pt x="1020222" y="1256719"/>
                        <a:pt x="1030777" y="1251443"/>
                        <a:pt x="1032886" y="1243002"/>
                      </a:cubicBezTo>
                      <a:cubicBezTo>
                        <a:pt x="1032886" y="1243002"/>
                        <a:pt x="1038165" y="1237727"/>
                        <a:pt x="1043441" y="1240893"/>
                      </a:cubicBezTo>
                      <a:cubicBezTo>
                        <a:pt x="1045420" y="1242073"/>
                        <a:pt x="1047845" y="1243415"/>
                        <a:pt x="1050380" y="1244787"/>
                      </a:cubicBezTo>
                      <a:lnTo>
                        <a:pt x="1055501" y="1247548"/>
                      </a:lnTo>
                      <a:cubicBezTo>
                        <a:pt x="1058036" y="1248920"/>
                        <a:pt x="1060460" y="1250255"/>
                        <a:pt x="1062438" y="1251443"/>
                      </a:cubicBezTo>
                      <a:cubicBezTo>
                        <a:pt x="1067715" y="1254608"/>
                        <a:pt x="1074048" y="1256719"/>
                        <a:pt x="1079326" y="1263050"/>
                      </a:cubicBezTo>
                      <a:cubicBezTo>
                        <a:pt x="1084603" y="1269381"/>
                        <a:pt x="1095157" y="1269381"/>
                        <a:pt x="1103599" y="1265160"/>
                      </a:cubicBezTo>
                      <a:cubicBezTo>
                        <a:pt x="1112044" y="1260940"/>
                        <a:pt x="1117320" y="1275712"/>
                        <a:pt x="1115209" y="1290484"/>
                      </a:cubicBezTo>
                      <a:cubicBezTo>
                        <a:pt x="1113098" y="1305254"/>
                        <a:pt x="1117320" y="1307365"/>
                        <a:pt x="1125764" y="1314750"/>
                      </a:cubicBezTo>
                      <a:cubicBezTo>
                        <a:pt x="1134206" y="1322138"/>
                        <a:pt x="1131040" y="1327413"/>
                        <a:pt x="1131040" y="1336909"/>
                      </a:cubicBezTo>
                      <a:cubicBezTo>
                        <a:pt x="1131040" y="1346405"/>
                        <a:pt x="1134206" y="1351682"/>
                        <a:pt x="1137373" y="1355901"/>
                      </a:cubicBezTo>
                      <a:cubicBezTo>
                        <a:pt x="1140539" y="1360122"/>
                        <a:pt x="1160592" y="1370674"/>
                        <a:pt x="1167980" y="1372784"/>
                      </a:cubicBezTo>
                      <a:cubicBezTo>
                        <a:pt x="1175367" y="1374893"/>
                        <a:pt x="1169033" y="1386501"/>
                        <a:pt x="1166927" y="1394941"/>
                      </a:cubicBezTo>
                      <a:cubicBezTo>
                        <a:pt x="1164818" y="1403382"/>
                        <a:pt x="1154263" y="1407603"/>
                        <a:pt x="1147930" y="1409712"/>
                      </a:cubicBezTo>
                      <a:cubicBezTo>
                        <a:pt x="1141597" y="1411824"/>
                        <a:pt x="1134210" y="1422374"/>
                        <a:pt x="1124711" y="1423431"/>
                      </a:cubicBezTo>
                      <a:cubicBezTo>
                        <a:pt x="1115212" y="1424484"/>
                        <a:pt x="1103603" y="1427651"/>
                        <a:pt x="1093048" y="1435036"/>
                      </a:cubicBezTo>
                      <a:cubicBezTo>
                        <a:pt x="1082495" y="1442423"/>
                        <a:pt x="1098326" y="1458250"/>
                        <a:pt x="1098326" y="1458250"/>
                      </a:cubicBezTo>
                      <a:cubicBezTo>
                        <a:pt x="1098326" y="1458250"/>
                        <a:pt x="1099379" y="1509951"/>
                        <a:pt x="1098326" y="1521557"/>
                      </a:cubicBezTo>
                      <a:cubicBezTo>
                        <a:pt x="1097273" y="1533163"/>
                        <a:pt x="1089882" y="1546880"/>
                        <a:pt x="1080384" y="1555322"/>
                      </a:cubicBezTo>
                      <a:cubicBezTo>
                        <a:pt x="1070885" y="1563763"/>
                        <a:pt x="1071940" y="1575369"/>
                        <a:pt x="1074051" y="1582755"/>
                      </a:cubicBezTo>
                      <a:cubicBezTo>
                        <a:pt x="1076162" y="1590141"/>
                        <a:pt x="1077216" y="1609133"/>
                        <a:pt x="1077216" y="1616518"/>
                      </a:cubicBezTo>
                      <a:cubicBezTo>
                        <a:pt x="1077216" y="1623906"/>
                        <a:pt x="1077216" y="1631291"/>
                        <a:pt x="1067718" y="1632345"/>
                      </a:cubicBezTo>
                      <a:cubicBezTo>
                        <a:pt x="1058220" y="1633398"/>
                        <a:pt x="1053999" y="1634456"/>
                        <a:pt x="1045556" y="1630237"/>
                      </a:cubicBezTo>
                      <a:cubicBezTo>
                        <a:pt x="1037111" y="1626016"/>
                        <a:pt x="1032889" y="1620741"/>
                        <a:pt x="1027613" y="1614410"/>
                      </a:cubicBezTo>
                      <a:cubicBezTo>
                        <a:pt x="1022336" y="1608078"/>
                        <a:pt x="1000172" y="1610189"/>
                        <a:pt x="995950" y="1610189"/>
                      </a:cubicBezTo>
                      <a:cubicBezTo>
                        <a:pt x="991728" y="1610189"/>
                        <a:pt x="984341" y="1601748"/>
                        <a:pt x="975897" y="1598582"/>
                      </a:cubicBezTo>
                      <a:cubicBezTo>
                        <a:pt x="967455" y="1595418"/>
                        <a:pt x="951623" y="1602802"/>
                        <a:pt x="946347" y="1609133"/>
                      </a:cubicBezTo>
                      <a:cubicBezTo>
                        <a:pt x="941068" y="1615464"/>
                        <a:pt x="922071" y="1632345"/>
                        <a:pt x="906240" y="1633401"/>
                      </a:cubicBezTo>
                      <a:cubicBezTo>
                        <a:pt x="890409" y="1634454"/>
                        <a:pt x="828016" y="1667208"/>
                        <a:pt x="822740" y="1669317"/>
                      </a:cubicBezTo>
                      <a:lnTo>
                        <a:pt x="813364" y="1673702"/>
                      </a:lnTo>
                      <a:cubicBezTo>
                        <a:pt x="800024" y="1670410"/>
                        <a:pt x="796140" y="1670751"/>
                        <a:pt x="779212" y="1653573"/>
                      </a:cubicBezTo>
                      <a:cubicBezTo>
                        <a:pt x="765702" y="1639810"/>
                        <a:pt x="758021" y="1643065"/>
                        <a:pt x="745694" y="1638545"/>
                      </a:cubicBezTo>
                      <a:cubicBezTo>
                        <a:pt x="738602" y="1637061"/>
                        <a:pt x="721079" y="1648419"/>
                        <a:pt x="714156" y="1652386"/>
                      </a:cubicBezTo>
                      <a:cubicBezTo>
                        <a:pt x="706766" y="1656607"/>
                        <a:pt x="694102" y="1657661"/>
                        <a:pt x="679327" y="1657661"/>
                      </a:cubicBezTo>
                      <a:cubicBezTo>
                        <a:pt x="664552" y="1657661"/>
                        <a:pt x="650830" y="1655550"/>
                        <a:pt x="642388" y="1653440"/>
                      </a:cubicBezTo>
                      <a:cubicBezTo>
                        <a:pt x="633944" y="1651331"/>
                        <a:pt x="618112" y="1653440"/>
                        <a:pt x="618112" y="1653440"/>
                      </a:cubicBezTo>
                      <a:lnTo>
                        <a:pt x="583284" y="1699866"/>
                      </a:lnTo>
                      <a:cubicBezTo>
                        <a:pt x="582055" y="1701512"/>
                        <a:pt x="580664" y="1703458"/>
                        <a:pt x="579187" y="1705694"/>
                      </a:cubicBezTo>
                      <a:lnTo>
                        <a:pt x="569605" y="1708183"/>
                      </a:lnTo>
                      <a:cubicBezTo>
                        <a:pt x="562218" y="1717596"/>
                        <a:pt x="553732" y="1726921"/>
                        <a:pt x="561879" y="1740432"/>
                      </a:cubicBezTo>
                      <a:cubicBezTo>
                        <a:pt x="574207" y="1760771"/>
                        <a:pt x="559894" y="1749294"/>
                        <a:pt x="565086" y="1770940"/>
                      </a:cubicBezTo>
                      <a:cubicBezTo>
                        <a:pt x="567028" y="1778916"/>
                        <a:pt x="554742" y="1779002"/>
                        <a:pt x="552125" y="1788498"/>
                      </a:cubicBezTo>
                      <a:cubicBezTo>
                        <a:pt x="549548" y="1797994"/>
                        <a:pt x="554704" y="1804033"/>
                        <a:pt x="561797" y="1809056"/>
                      </a:cubicBezTo>
                      <a:cubicBezTo>
                        <a:pt x="561797" y="1809056"/>
                        <a:pt x="561126" y="1869743"/>
                        <a:pt x="561126" y="1877128"/>
                      </a:cubicBezTo>
                      <a:cubicBezTo>
                        <a:pt x="561126" y="1884515"/>
                        <a:pt x="554795" y="1910893"/>
                        <a:pt x="544242" y="1913003"/>
                      </a:cubicBezTo>
                      <a:cubicBezTo>
                        <a:pt x="533687" y="1915114"/>
                        <a:pt x="452421" y="1914056"/>
                        <a:pt x="452421" y="1914056"/>
                      </a:cubicBezTo>
                      <a:lnTo>
                        <a:pt x="470361" y="1965757"/>
                      </a:lnTo>
                      <a:lnTo>
                        <a:pt x="458752" y="1981584"/>
                      </a:lnTo>
                      <a:lnTo>
                        <a:pt x="482186" y="2046244"/>
                      </a:lnTo>
                      <a:cubicBezTo>
                        <a:pt x="472011" y="2046450"/>
                        <a:pt x="453851" y="2050461"/>
                        <a:pt x="447985" y="2039527"/>
                      </a:cubicBezTo>
                      <a:cubicBezTo>
                        <a:pt x="431392" y="2040914"/>
                        <a:pt x="413619" y="2043964"/>
                        <a:pt x="396986" y="2043795"/>
                      </a:cubicBezTo>
                      <a:cubicBezTo>
                        <a:pt x="382928" y="2043618"/>
                        <a:pt x="261051" y="2043411"/>
                        <a:pt x="257250" y="2042064"/>
                      </a:cubicBezTo>
                      <a:cubicBezTo>
                        <a:pt x="256484" y="2041812"/>
                        <a:pt x="249189" y="2037127"/>
                        <a:pt x="248048" y="2036410"/>
                      </a:cubicBezTo>
                      <a:lnTo>
                        <a:pt x="242137" y="2041471"/>
                      </a:lnTo>
                      <a:cubicBezTo>
                        <a:pt x="228881" y="2044088"/>
                        <a:pt x="210351" y="2042109"/>
                        <a:pt x="196969" y="2042237"/>
                      </a:cubicBezTo>
                      <a:cubicBezTo>
                        <a:pt x="181391" y="2042443"/>
                        <a:pt x="165265" y="2043369"/>
                        <a:pt x="149474" y="2043545"/>
                      </a:cubicBezTo>
                      <a:lnTo>
                        <a:pt x="148342" y="2043385"/>
                      </a:lnTo>
                      <a:cubicBezTo>
                        <a:pt x="147416" y="2043385"/>
                        <a:pt x="144961" y="2042619"/>
                        <a:pt x="144327" y="2041949"/>
                      </a:cubicBezTo>
                      <a:cubicBezTo>
                        <a:pt x="133603" y="2029920"/>
                        <a:pt x="122504" y="2018055"/>
                        <a:pt x="111444" y="2006156"/>
                      </a:cubicBezTo>
                      <a:cubicBezTo>
                        <a:pt x="107053" y="2001430"/>
                        <a:pt x="103801" y="2001309"/>
                        <a:pt x="102703" y="1994508"/>
                      </a:cubicBezTo>
                      <a:lnTo>
                        <a:pt x="106207" y="1984461"/>
                      </a:lnTo>
                      <a:cubicBezTo>
                        <a:pt x="104434" y="1982012"/>
                        <a:pt x="101144" y="1979564"/>
                        <a:pt x="98358" y="1978509"/>
                      </a:cubicBezTo>
                      <a:cubicBezTo>
                        <a:pt x="99124" y="1969858"/>
                        <a:pt x="100806" y="1960577"/>
                        <a:pt x="100511" y="1951925"/>
                      </a:cubicBezTo>
                      <a:lnTo>
                        <a:pt x="99665" y="1950648"/>
                      </a:lnTo>
                      <a:lnTo>
                        <a:pt x="34567" y="1875355"/>
                      </a:lnTo>
                      <a:cubicBezTo>
                        <a:pt x="34310" y="1865985"/>
                        <a:pt x="33849" y="1856615"/>
                        <a:pt x="33897" y="1847245"/>
                      </a:cubicBezTo>
                      <a:cubicBezTo>
                        <a:pt x="33897" y="1837539"/>
                        <a:pt x="34328" y="1827708"/>
                        <a:pt x="34103" y="1817958"/>
                      </a:cubicBezTo>
                      <a:cubicBezTo>
                        <a:pt x="34103" y="1814200"/>
                        <a:pt x="32971" y="1810276"/>
                        <a:pt x="32971" y="1806516"/>
                      </a:cubicBezTo>
                      <a:cubicBezTo>
                        <a:pt x="32971" y="1802679"/>
                        <a:pt x="33944" y="1798626"/>
                        <a:pt x="34151" y="1794743"/>
                      </a:cubicBezTo>
                      <a:cubicBezTo>
                        <a:pt x="35380" y="1769973"/>
                        <a:pt x="33991" y="1744225"/>
                        <a:pt x="33401" y="1719450"/>
                      </a:cubicBezTo>
                      <a:cubicBezTo>
                        <a:pt x="33241" y="1716327"/>
                        <a:pt x="34327" y="1712360"/>
                        <a:pt x="34758" y="1709236"/>
                      </a:cubicBezTo>
                      <a:cubicBezTo>
                        <a:pt x="37923" y="1704425"/>
                        <a:pt x="42311" y="1702106"/>
                        <a:pt x="45773" y="1698093"/>
                      </a:cubicBezTo>
                      <a:cubicBezTo>
                        <a:pt x="46539" y="1697199"/>
                        <a:pt x="47545" y="1694211"/>
                        <a:pt x="48304" y="1693073"/>
                      </a:cubicBezTo>
                      <a:cubicBezTo>
                        <a:pt x="54595" y="1683834"/>
                        <a:pt x="63422" y="1673910"/>
                        <a:pt x="53458" y="1662852"/>
                      </a:cubicBezTo>
                      <a:cubicBezTo>
                        <a:pt x="41512" y="1649643"/>
                        <a:pt x="35174" y="1640523"/>
                        <a:pt x="46235" y="1624406"/>
                      </a:cubicBezTo>
                      <a:cubicBezTo>
                        <a:pt x="48895" y="1620608"/>
                        <a:pt x="51641" y="1617060"/>
                        <a:pt x="56368" y="1615751"/>
                      </a:cubicBezTo>
                      <a:cubicBezTo>
                        <a:pt x="58353" y="1610855"/>
                        <a:pt x="57852" y="1606973"/>
                        <a:pt x="56672" y="1602158"/>
                      </a:cubicBezTo>
                      <a:cubicBezTo>
                        <a:pt x="54350" y="1600343"/>
                        <a:pt x="51017" y="1598912"/>
                        <a:pt x="48188" y="1598111"/>
                      </a:cubicBezTo>
                      <a:lnTo>
                        <a:pt x="46720" y="1594945"/>
                      </a:lnTo>
                      <a:lnTo>
                        <a:pt x="45667" y="1594275"/>
                      </a:lnTo>
                      <a:lnTo>
                        <a:pt x="40052" y="1593891"/>
                      </a:lnTo>
                      <a:cubicBezTo>
                        <a:pt x="33129" y="1587772"/>
                        <a:pt x="22403" y="1589120"/>
                        <a:pt x="15184" y="1582880"/>
                      </a:cubicBezTo>
                      <a:lnTo>
                        <a:pt x="12991" y="1583342"/>
                      </a:lnTo>
                      <a:lnTo>
                        <a:pt x="12831" y="1585657"/>
                      </a:lnTo>
                      <a:cubicBezTo>
                        <a:pt x="11267" y="1585657"/>
                        <a:pt x="5607" y="1581736"/>
                        <a:pt x="4553" y="1580217"/>
                      </a:cubicBezTo>
                      <a:cubicBezTo>
                        <a:pt x="4376" y="1578364"/>
                        <a:pt x="4553" y="1574771"/>
                        <a:pt x="2944" y="1573548"/>
                      </a:cubicBezTo>
                      <a:lnTo>
                        <a:pt x="545" y="1574138"/>
                      </a:lnTo>
                      <a:cubicBezTo>
                        <a:pt x="-588" y="1572830"/>
                        <a:pt x="545" y="1570514"/>
                        <a:pt x="545" y="1570514"/>
                      </a:cubicBezTo>
                      <a:cubicBezTo>
                        <a:pt x="545" y="1479340"/>
                        <a:pt x="-10752" y="1471603"/>
                        <a:pt x="38958" y="1421906"/>
                      </a:cubicBezTo>
                      <a:cubicBezTo>
                        <a:pt x="53114" y="1407755"/>
                        <a:pt x="99321" y="1437661"/>
                        <a:pt x="105765" y="1411888"/>
                      </a:cubicBezTo>
                      <a:cubicBezTo>
                        <a:pt x="108650" y="1400357"/>
                        <a:pt x="91855" y="1351205"/>
                        <a:pt x="95745" y="1343428"/>
                      </a:cubicBezTo>
                      <a:cubicBezTo>
                        <a:pt x="100936" y="1333052"/>
                        <a:pt x="103458" y="1322358"/>
                        <a:pt x="109107" y="1316713"/>
                      </a:cubicBezTo>
                      <a:cubicBezTo>
                        <a:pt x="118889" y="1306931"/>
                        <a:pt x="95903" y="1291508"/>
                        <a:pt x="105765" y="1281648"/>
                      </a:cubicBezTo>
                      <a:cubicBezTo>
                        <a:pt x="127874" y="1259547"/>
                        <a:pt x="124630" y="1220360"/>
                        <a:pt x="102426" y="1198160"/>
                      </a:cubicBezTo>
                      <a:cubicBezTo>
                        <a:pt x="90290" y="1186029"/>
                        <a:pt x="116296" y="1166436"/>
                        <a:pt x="117458" y="1166436"/>
                      </a:cubicBezTo>
                      <a:cubicBezTo>
                        <a:pt x="123582" y="1166436"/>
                        <a:pt x="119127" y="1139163"/>
                        <a:pt x="119127" y="1133041"/>
                      </a:cubicBezTo>
                      <a:cubicBezTo>
                        <a:pt x="171481" y="1131176"/>
                        <a:pt x="137907" y="1077531"/>
                        <a:pt x="147520" y="1067922"/>
                      </a:cubicBezTo>
                      <a:cubicBezTo>
                        <a:pt x="151335" y="1064106"/>
                        <a:pt x="203487" y="1017010"/>
                        <a:pt x="221008" y="1034525"/>
                      </a:cubicBezTo>
                      <a:cubicBezTo>
                        <a:pt x="223366" y="1036884"/>
                        <a:pt x="243141" y="1060823"/>
                        <a:pt x="252743" y="1051223"/>
                      </a:cubicBezTo>
                      <a:cubicBezTo>
                        <a:pt x="266016" y="1037953"/>
                        <a:pt x="280022" y="1032391"/>
                        <a:pt x="291156" y="1021259"/>
                      </a:cubicBezTo>
                      <a:cubicBezTo>
                        <a:pt x="291490" y="1020927"/>
                        <a:pt x="291763" y="1020718"/>
                        <a:pt x="292002" y="1020606"/>
                      </a:cubicBezTo>
                      <a:cubicBezTo>
                        <a:pt x="293454" y="1019793"/>
                        <a:pt x="292592" y="1022349"/>
                        <a:pt x="286153" y="1017833"/>
                      </a:cubicBezTo>
                      <a:cubicBezTo>
                        <a:pt x="290960" y="1017833"/>
                        <a:pt x="313359" y="1025697"/>
                        <a:pt x="317885" y="1021172"/>
                      </a:cubicBezTo>
                      <a:cubicBezTo>
                        <a:pt x="354431" y="984639"/>
                        <a:pt x="423872" y="953619"/>
                        <a:pt x="464863" y="912639"/>
                      </a:cubicBezTo>
                      <a:cubicBezTo>
                        <a:pt x="468881" y="908622"/>
                        <a:pt x="471231" y="907284"/>
                        <a:pt x="471544" y="899281"/>
                      </a:cubicBezTo>
                      <a:cubicBezTo>
                        <a:pt x="500081" y="867601"/>
                        <a:pt x="543848" y="922170"/>
                        <a:pt x="561733" y="904290"/>
                      </a:cubicBezTo>
                      <a:cubicBezTo>
                        <a:pt x="568992" y="897035"/>
                        <a:pt x="577639" y="892602"/>
                        <a:pt x="591797" y="892602"/>
                      </a:cubicBezTo>
                      <a:cubicBezTo>
                        <a:pt x="620374" y="892602"/>
                        <a:pt x="603381" y="927559"/>
                        <a:pt x="616849" y="941025"/>
                      </a:cubicBezTo>
                      <a:cubicBezTo>
                        <a:pt x="624846" y="949019"/>
                        <a:pt x="647934" y="927157"/>
                        <a:pt x="656934" y="922656"/>
                      </a:cubicBezTo>
                      <a:cubicBezTo>
                        <a:pt x="678850" y="911701"/>
                        <a:pt x="723239" y="926499"/>
                        <a:pt x="738774" y="910969"/>
                      </a:cubicBezTo>
                      <a:cubicBezTo>
                        <a:pt x="749451" y="900294"/>
                        <a:pt x="748981" y="860691"/>
                        <a:pt x="763826" y="845849"/>
                      </a:cubicBezTo>
                      <a:cubicBezTo>
                        <a:pt x="774113" y="835565"/>
                        <a:pt x="783182" y="824828"/>
                        <a:pt x="793889" y="814125"/>
                      </a:cubicBezTo>
                      <a:cubicBezTo>
                        <a:pt x="806964" y="801053"/>
                        <a:pt x="827264" y="809173"/>
                        <a:pt x="837314" y="789078"/>
                      </a:cubicBezTo>
                      <a:cubicBezTo>
                        <a:pt x="852498" y="758720"/>
                        <a:pt x="827616" y="726977"/>
                        <a:pt x="850676" y="703920"/>
                      </a:cubicBezTo>
                      <a:cubicBezTo>
                        <a:pt x="863678" y="690923"/>
                        <a:pt x="869714" y="666522"/>
                        <a:pt x="882408" y="653828"/>
                      </a:cubicBezTo>
                      <a:cubicBezTo>
                        <a:pt x="882887" y="653350"/>
                        <a:pt x="882042" y="645480"/>
                        <a:pt x="882408" y="645480"/>
                      </a:cubicBezTo>
                      <a:cubicBezTo>
                        <a:pt x="883669" y="645480"/>
                        <a:pt x="849608" y="646086"/>
                        <a:pt x="830633" y="627113"/>
                      </a:cubicBezTo>
                      <a:cubicBezTo>
                        <a:pt x="812377" y="608861"/>
                        <a:pt x="804150" y="590260"/>
                        <a:pt x="796475" y="560580"/>
                      </a:cubicBezTo>
                      <a:close/>
                      <a:moveTo>
                        <a:pt x="1272486" y="1043564"/>
                      </a:moveTo>
                      <a:cubicBezTo>
                        <a:pt x="1271433" y="1049893"/>
                        <a:pt x="1274595" y="1060445"/>
                        <a:pt x="1269319" y="1063610"/>
                      </a:cubicBezTo>
                      <a:cubicBezTo>
                        <a:pt x="1264042" y="1066774"/>
                        <a:pt x="1254542" y="1072051"/>
                        <a:pt x="1250322" y="1075216"/>
                      </a:cubicBezTo>
                      <a:cubicBezTo>
                        <a:pt x="1246100" y="1078383"/>
                        <a:pt x="1237657" y="1078383"/>
                        <a:pt x="1231325" y="1079437"/>
                      </a:cubicBezTo>
                      <a:cubicBezTo>
                        <a:pt x="1224992" y="1080490"/>
                        <a:pt x="1220770" y="1087878"/>
                        <a:pt x="1217604" y="1093154"/>
                      </a:cubicBezTo>
                      <a:cubicBezTo>
                        <a:pt x="1214437" y="1098429"/>
                        <a:pt x="1209160" y="1107925"/>
                        <a:pt x="1215493" y="1118477"/>
                      </a:cubicBezTo>
                      <a:cubicBezTo>
                        <a:pt x="1221826" y="1129029"/>
                        <a:pt x="1221826" y="1138525"/>
                        <a:pt x="1217604" y="1145911"/>
                      </a:cubicBezTo>
                      <a:cubicBezTo>
                        <a:pt x="1213382" y="1153296"/>
                        <a:pt x="1203882" y="1165957"/>
                        <a:pt x="1198606" y="1167013"/>
                      </a:cubicBezTo>
                      <a:cubicBezTo>
                        <a:pt x="1193329" y="1168066"/>
                        <a:pt x="1188052" y="1168066"/>
                        <a:pt x="1185941" y="1161736"/>
                      </a:cubicBezTo>
                      <a:cubicBezTo>
                        <a:pt x="1183830" y="1155406"/>
                        <a:pt x="1175387" y="1157517"/>
                        <a:pt x="1171167" y="1160684"/>
                      </a:cubicBezTo>
                      <a:cubicBezTo>
                        <a:pt x="1166944" y="1163850"/>
                        <a:pt x="1161668" y="1169125"/>
                        <a:pt x="1165888" y="1182842"/>
                      </a:cubicBezTo>
                      <a:cubicBezTo>
                        <a:pt x="1170110" y="1196559"/>
                        <a:pt x="1176443" y="1222936"/>
                        <a:pt x="1188052" y="1236655"/>
                      </a:cubicBezTo>
                      <a:cubicBezTo>
                        <a:pt x="1199661" y="1250370"/>
                        <a:pt x="1221826" y="1274638"/>
                        <a:pt x="1228157" y="1279914"/>
                      </a:cubicBezTo>
                      <a:cubicBezTo>
                        <a:pt x="1234490" y="1285189"/>
                        <a:pt x="1240823" y="1296797"/>
                        <a:pt x="1230268" y="1303127"/>
                      </a:cubicBezTo>
                      <a:cubicBezTo>
                        <a:pt x="1219713" y="1309458"/>
                        <a:pt x="1217604" y="1313679"/>
                        <a:pt x="1224992" y="1321064"/>
                      </a:cubicBezTo>
                      <a:cubicBezTo>
                        <a:pt x="1232380" y="1328450"/>
                        <a:pt x="1239767" y="1328450"/>
                        <a:pt x="1245043" y="1323175"/>
                      </a:cubicBezTo>
                      <a:cubicBezTo>
                        <a:pt x="1250322" y="1317900"/>
                        <a:pt x="1258766" y="1306293"/>
                        <a:pt x="1267208" y="1312624"/>
                      </a:cubicBezTo>
                      <a:cubicBezTo>
                        <a:pt x="1275651" y="1318954"/>
                        <a:pt x="1291483" y="1314733"/>
                        <a:pt x="1294649" y="1309458"/>
                      </a:cubicBezTo>
                      <a:cubicBezTo>
                        <a:pt x="1297816" y="1304181"/>
                        <a:pt x="1302036" y="1294685"/>
                        <a:pt x="1310480" y="1294685"/>
                      </a:cubicBezTo>
                      <a:cubicBezTo>
                        <a:pt x="1318924" y="1294685"/>
                        <a:pt x="1322090" y="1278858"/>
                        <a:pt x="1313646" y="1274638"/>
                      </a:cubicBezTo>
                      <a:cubicBezTo>
                        <a:pt x="1305202" y="1270418"/>
                        <a:pt x="1293594" y="1265143"/>
                        <a:pt x="1286205" y="1260922"/>
                      </a:cubicBezTo>
                      <a:cubicBezTo>
                        <a:pt x="1278817" y="1256701"/>
                        <a:pt x="1276706" y="1254591"/>
                        <a:pt x="1270373" y="1257755"/>
                      </a:cubicBezTo>
                      <a:cubicBezTo>
                        <a:pt x="1264042" y="1260922"/>
                        <a:pt x="1255598" y="1251426"/>
                        <a:pt x="1265097" y="1245095"/>
                      </a:cubicBezTo>
                      <a:cubicBezTo>
                        <a:pt x="1274595" y="1238764"/>
                        <a:pt x="1284094" y="1226103"/>
                        <a:pt x="1288316" y="1220828"/>
                      </a:cubicBezTo>
                      <a:cubicBezTo>
                        <a:pt x="1292538" y="1215551"/>
                        <a:pt x="1303092" y="1201834"/>
                        <a:pt x="1306258" y="1192338"/>
                      </a:cubicBezTo>
                      <a:cubicBezTo>
                        <a:pt x="1309425" y="1182842"/>
                        <a:pt x="1300982" y="1159629"/>
                        <a:pt x="1319979" y="1156463"/>
                      </a:cubicBezTo>
                      <a:cubicBezTo>
                        <a:pt x="1338978" y="1153298"/>
                        <a:pt x="1344254" y="1146967"/>
                        <a:pt x="1344254" y="1140637"/>
                      </a:cubicBezTo>
                      <a:cubicBezTo>
                        <a:pt x="1344254" y="1134306"/>
                        <a:pt x="1348476" y="1117423"/>
                        <a:pt x="1346363" y="1112147"/>
                      </a:cubicBezTo>
                      <a:cubicBezTo>
                        <a:pt x="1344254" y="1106872"/>
                        <a:pt x="1338976" y="1096320"/>
                        <a:pt x="1338976" y="1091045"/>
                      </a:cubicBezTo>
                      <a:cubicBezTo>
                        <a:pt x="1338976" y="1085770"/>
                        <a:pt x="1342143" y="1064667"/>
                        <a:pt x="1336864" y="1061501"/>
                      </a:cubicBezTo>
                      <a:cubicBezTo>
                        <a:pt x="1335301" y="1060560"/>
                        <a:pt x="1334369" y="1059529"/>
                        <a:pt x="1333913" y="1058386"/>
                      </a:cubicBezTo>
                      <a:lnTo>
                        <a:pt x="1333753" y="1058546"/>
                      </a:lnTo>
                      <a:lnTo>
                        <a:pt x="1327908" y="1065224"/>
                      </a:lnTo>
                      <a:lnTo>
                        <a:pt x="1319144" y="1056040"/>
                      </a:lnTo>
                      <a:lnTo>
                        <a:pt x="1310791" y="1048111"/>
                      </a:lnTo>
                      <a:lnTo>
                        <a:pt x="1299726" y="1043726"/>
                      </a:lnTo>
                      <a:lnTo>
                        <a:pt x="1285947" y="1042465"/>
                      </a:lnTo>
                      <a:lnTo>
                        <a:pt x="1274485" y="1044732"/>
                      </a:lnTo>
                      <a:cubicBezTo>
                        <a:pt x="1271788" y="1033969"/>
                        <a:pt x="1273033" y="1033186"/>
                        <a:pt x="1272417" y="104358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1281" name="Freeform 1280">
                <a:extLst>
                  <a:ext uri="{FF2B5EF4-FFF2-40B4-BE49-F238E27FC236}">
                    <a16:creationId xmlns:a16="http://schemas.microsoft.com/office/drawing/2014/main" xmlns="" id="{82A1AA97-1A48-A107-D765-ADD1FA0E0B6D}"/>
                  </a:ext>
                </a:extLst>
              </p:cNvPr>
              <p:cNvSpPr/>
              <p:nvPr/>
            </p:nvSpPr>
            <p:spPr>
              <a:xfrm>
                <a:off x="2580986" y="2490005"/>
                <a:ext cx="4418004" cy="3499702"/>
              </a:xfrm>
              <a:custGeom>
                <a:avLst/>
                <a:gdLst>
                  <a:gd name="connsiteX0" fmla="*/ 1033590 w 4418004"/>
                  <a:gd name="connsiteY0" fmla="*/ 539806 h 3499702"/>
                  <a:gd name="connsiteX1" fmla="*/ 1034644 w 4418004"/>
                  <a:gd name="connsiteY1" fmla="*/ 556671 h 3499702"/>
                  <a:gd name="connsiteX2" fmla="*/ 1050459 w 4418004"/>
                  <a:gd name="connsiteY2" fmla="*/ 555617 h 3499702"/>
                  <a:gd name="connsiteX3" fmla="*/ 1059948 w 4418004"/>
                  <a:gd name="connsiteY3" fmla="*/ 535590 h 3499702"/>
                  <a:gd name="connsiteX4" fmla="*/ 1067328 w 4418004"/>
                  <a:gd name="connsiteY4" fmla="*/ 546130 h 3499702"/>
                  <a:gd name="connsiteX5" fmla="*/ 1067328 w 4418004"/>
                  <a:gd name="connsiteY5" fmla="*/ 553508 h 3499702"/>
                  <a:gd name="connsiteX6" fmla="*/ 1081034 w 4418004"/>
                  <a:gd name="connsiteY6" fmla="*/ 553508 h 3499702"/>
                  <a:gd name="connsiteX7" fmla="*/ 1096849 w 4418004"/>
                  <a:gd name="connsiteY7" fmla="*/ 532428 h 3499702"/>
                  <a:gd name="connsiteX8" fmla="*/ 1111609 w 4418004"/>
                  <a:gd name="connsiteY8" fmla="*/ 526652 h 3499702"/>
                  <a:gd name="connsiteX9" fmla="*/ 1156397 w 4418004"/>
                  <a:gd name="connsiteY9" fmla="*/ 527158 h 3499702"/>
                  <a:gd name="connsiteX10" fmla="*/ 1165379 w 4418004"/>
                  <a:gd name="connsiteY10" fmla="*/ 519273 h 3499702"/>
                  <a:gd name="connsiteX11" fmla="*/ 1171157 w 4418004"/>
                  <a:gd name="connsiteY11" fmla="*/ 502409 h 3499702"/>
                  <a:gd name="connsiteX12" fmla="*/ 1184357 w 4418004"/>
                  <a:gd name="connsiteY12" fmla="*/ 483436 h 3499702"/>
                  <a:gd name="connsiteX13" fmla="*/ 1174320 w 4418004"/>
                  <a:gd name="connsiteY13" fmla="*/ 462356 h 3499702"/>
                  <a:gd name="connsiteX14" fmla="*/ 1174320 w 4418004"/>
                  <a:gd name="connsiteY14" fmla="*/ 447599 h 3499702"/>
                  <a:gd name="connsiteX15" fmla="*/ 1157999 w 4418004"/>
                  <a:gd name="connsiteY15" fmla="*/ 440221 h 3499702"/>
                  <a:gd name="connsiteX16" fmla="*/ 1124261 w 4418004"/>
                  <a:gd name="connsiteY16" fmla="*/ 451815 h 3499702"/>
                  <a:gd name="connsiteX17" fmla="*/ 1113718 w 4418004"/>
                  <a:gd name="connsiteY17" fmla="*/ 463410 h 3499702"/>
                  <a:gd name="connsiteX18" fmla="*/ 1091577 w 4418004"/>
                  <a:gd name="connsiteY18" fmla="*/ 446545 h 3499702"/>
                  <a:gd name="connsiteX19" fmla="*/ 1063617 w 4418004"/>
                  <a:gd name="connsiteY19" fmla="*/ 419646 h 3499702"/>
                  <a:gd name="connsiteX20" fmla="*/ 1039916 w 4418004"/>
                  <a:gd name="connsiteY20" fmla="*/ 416484 h 3499702"/>
                  <a:gd name="connsiteX21" fmla="*/ 1026716 w 4418004"/>
                  <a:gd name="connsiteY21" fmla="*/ 399620 h 3499702"/>
                  <a:gd name="connsiteX22" fmla="*/ 1021993 w 4418004"/>
                  <a:gd name="connsiteY22" fmla="*/ 382249 h 3499702"/>
                  <a:gd name="connsiteX23" fmla="*/ 1020938 w 4418004"/>
                  <a:gd name="connsiteY23" fmla="*/ 361168 h 3499702"/>
                  <a:gd name="connsiteX24" fmla="*/ 1009847 w 4418004"/>
                  <a:gd name="connsiteY24" fmla="*/ 347466 h 3499702"/>
                  <a:gd name="connsiteX25" fmla="*/ 1005124 w 4418004"/>
                  <a:gd name="connsiteY25" fmla="*/ 330601 h 3499702"/>
                  <a:gd name="connsiteX26" fmla="*/ 990363 w 4418004"/>
                  <a:gd name="connsiteY26" fmla="*/ 320567 h 3499702"/>
                  <a:gd name="connsiteX27" fmla="*/ 977711 w 4418004"/>
                  <a:gd name="connsiteY27" fmla="*/ 317405 h 3499702"/>
                  <a:gd name="connsiteX28" fmla="*/ 988255 w 4418004"/>
                  <a:gd name="connsiteY28" fmla="*/ 302648 h 3499702"/>
                  <a:gd name="connsiteX29" fmla="*/ 988255 w 4418004"/>
                  <a:gd name="connsiteY29" fmla="*/ 278406 h 3499702"/>
                  <a:gd name="connsiteX30" fmla="*/ 1000906 w 4418004"/>
                  <a:gd name="connsiteY30" fmla="*/ 276298 h 3499702"/>
                  <a:gd name="connsiteX31" fmla="*/ 992472 w 4418004"/>
                  <a:gd name="connsiteY31" fmla="*/ 254163 h 3499702"/>
                  <a:gd name="connsiteX32" fmla="*/ 985092 w 4418004"/>
                  <a:gd name="connsiteY32" fmla="*/ 213056 h 3499702"/>
                  <a:gd name="connsiteX33" fmla="*/ 1014612 w 4418004"/>
                  <a:gd name="connsiteY33" fmla="*/ 175110 h 3499702"/>
                  <a:gd name="connsiteX34" fmla="*/ 1038862 w 4418004"/>
                  <a:gd name="connsiteY34" fmla="*/ 170894 h 3499702"/>
                  <a:gd name="connsiteX35" fmla="*/ 1055731 w 4418004"/>
                  <a:gd name="connsiteY35" fmla="*/ 158246 h 3499702"/>
                  <a:gd name="connsiteX36" fmla="*/ 1057839 w 4418004"/>
                  <a:gd name="connsiteY36" fmla="*/ 145597 h 3499702"/>
                  <a:gd name="connsiteX37" fmla="*/ 1117935 w 4418004"/>
                  <a:gd name="connsiteY37" fmla="*/ 112922 h 3499702"/>
                  <a:gd name="connsiteX38" fmla="*/ 1148510 w 4418004"/>
                  <a:gd name="connsiteY38" fmla="*/ 76031 h 3499702"/>
                  <a:gd name="connsiteX39" fmla="*/ 1166434 w 4418004"/>
                  <a:gd name="connsiteY39" fmla="*/ 82355 h 3499702"/>
                  <a:gd name="connsiteX40" fmla="*/ 1187520 w 4418004"/>
                  <a:gd name="connsiteY40" fmla="*/ 76031 h 3499702"/>
                  <a:gd name="connsiteX41" fmla="*/ 1203335 w 4418004"/>
                  <a:gd name="connsiteY41" fmla="*/ 59167 h 3499702"/>
                  <a:gd name="connsiteX42" fmla="*/ 1229692 w 4418004"/>
                  <a:gd name="connsiteY42" fmla="*/ 68653 h 3499702"/>
                  <a:gd name="connsiteX43" fmla="*/ 1269756 w 4418004"/>
                  <a:gd name="connsiteY43" fmla="*/ 53896 h 3499702"/>
                  <a:gd name="connsiteX44" fmla="*/ 1270811 w 4418004"/>
                  <a:gd name="connsiteY44" fmla="*/ 44410 h 3499702"/>
                  <a:gd name="connsiteX45" fmla="*/ 1260858 w 4418004"/>
                  <a:gd name="connsiteY45" fmla="*/ 30665 h 3499702"/>
                  <a:gd name="connsiteX46" fmla="*/ 1260984 w 4418004"/>
                  <a:gd name="connsiteY46" fmla="*/ 28642 h 3499702"/>
                  <a:gd name="connsiteX47" fmla="*/ 1264949 w 4418004"/>
                  <a:gd name="connsiteY47" fmla="*/ 14771 h 3499702"/>
                  <a:gd name="connsiteX48" fmla="*/ 1286204 w 4418004"/>
                  <a:gd name="connsiteY48" fmla="*/ 14602 h 3499702"/>
                  <a:gd name="connsiteX49" fmla="*/ 1289873 w 4418004"/>
                  <a:gd name="connsiteY49" fmla="*/ 15066 h 3499702"/>
                  <a:gd name="connsiteX50" fmla="*/ 1309483 w 4418004"/>
                  <a:gd name="connsiteY50" fmla="*/ 11524 h 3499702"/>
                  <a:gd name="connsiteX51" fmla="*/ 1325551 w 4418004"/>
                  <a:gd name="connsiteY51" fmla="*/ 23498 h 3499702"/>
                  <a:gd name="connsiteX52" fmla="*/ 1365615 w 4418004"/>
                  <a:gd name="connsiteY52" fmla="*/ 28009 h 3499702"/>
                  <a:gd name="connsiteX53" fmla="*/ 1391972 w 4418004"/>
                  <a:gd name="connsiteY53" fmla="*/ 34840 h 3499702"/>
                  <a:gd name="connsiteX54" fmla="*/ 1392900 w 4418004"/>
                  <a:gd name="connsiteY54" fmla="*/ 35219 h 3499702"/>
                  <a:gd name="connsiteX55" fmla="*/ 1424403 w 4418004"/>
                  <a:gd name="connsiteY55" fmla="*/ 41037 h 3499702"/>
                  <a:gd name="connsiteX56" fmla="*/ 1440007 w 4418004"/>
                  <a:gd name="connsiteY56" fmla="*/ 48964 h 3499702"/>
                  <a:gd name="connsiteX57" fmla="*/ 1465226 w 4418004"/>
                  <a:gd name="connsiteY57" fmla="*/ 61612 h 3499702"/>
                  <a:gd name="connsiteX58" fmla="*/ 1515791 w 4418004"/>
                  <a:gd name="connsiteY58" fmla="*/ 69159 h 3499702"/>
                  <a:gd name="connsiteX59" fmla="*/ 1524943 w 4418004"/>
                  <a:gd name="connsiteY59" fmla="*/ 73417 h 3499702"/>
                  <a:gd name="connsiteX60" fmla="*/ 1525786 w 4418004"/>
                  <a:gd name="connsiteY60" fmla="*/ 74513 h 3499702"/>
                  <a:gd name="connsiteX61" fmla="*/ 1513218 w 4418004"/>
                  <a:gd name="connsiteY61" fmla="*/ 116970 h 3499702"/>
                  <a:gd name="connsiteX62" fmla="*/ 1521105 w 4418004"/>
                  <a:gd name="connsiteY62" fmla="*/ 132823 h 3499702"/>
                  <a:gd name="connsiteX63" fmla="*/ 1572260 w 4418004"/>
                  <a:gd name="connsiteY63" fmla="*/ 165540 h 3499702"/>
                  <a:gd name="connsiteX64" fmla="*/ 1574495 w 4418004"/>
                  <a:gd name="connsiteY64" fmla="*/ 175532 h 3499702"/>
                  <a:gd name="connsiteX65" fmla="*/ 1576182 w 4418004"/>
                  <a:gd name="connsiteY65" fmla="*/ 176965 h 3499702"/>
                  <a:gd name="connsiteX66" fmla="*/ 1584363 w 4418004"/>
                  <a:gd name="connsiteY66" fmla="*/ 190584 h 3499702"/>
                  <a:gd name="connsiteX67" fmla="*/ 1602540 w 4418004"/>
                  <a:gd name="connsiteY67" fmla="*/ 166467 h 3499702"/>
                  <a:gd name="connsiteX68" fmla="*/ 1635561 w 4418004"/>
                  <a:gd name="connsiteY68" fmla="*/ 172876 h 3499702"/>
                  <a:gd name="connsiteX69" fmla="*/ 1646062 w 4418004"/>
                  <a:gd name="connsiteY69" fmla="*/ 181603 h 3499702"/>
                  <a:gd name="connsiteX70" fmla="*/ 1675077 w 4418004"/>
                  <a:gd name="connsiteY70" fmla="*/ 190710 h 3499702"/>
                  <a:gd name="connsiteX71" fmla="*/ 1706959 w 4418004"/>
                  <a:gd name="connsiteY71" fmla="*/ 216892 h 3499702"/>
                  <a:gd name="connsiteX72" fmla="*/ 1722774 w 4418004"/>
                  <a:gd name="connsiteY72" fmla="*/ 235401 h 3499702"/>
                  <a:gd name="connsiteX73" fmla="*/ 1728425 w 4418004"/>
                  <a:gd name="connsiteY73" fmla="*/ 241683 h 3499702"/>
                  <a:gd name="connsiteX74" fmla="*/ 1731419 w 4418004"/>
                  <a:gd name="connsiteY74" fmla="*/ 243159 h 3499702"/>
                  <a:gd name="connsiteX75" fmla="*/ 1744704 w 4418004"/>
                  <a:gd name="connsiteY75" fmla="*/ 255639 h 3499702"/>
                  <a:gd name="connsiteX76" fmla="*/ 1753939 w 4418004"/>
                  <a:gd name="connsiteY76" fmla="*/ 262216 h 3499702"/>
                  <a:gd name="connsiteX77" fmla="*/ 1755584 w 4418004"/>
                  <a:gd name="connsiteY77" fmla="*/ 264113 h 3499702"/>
                  <a:gd name="connsiteX78" fmla="*/ 1756512 w 4418004"/>
                  <a:gd name="connsiteY78" fmla="*/ 265083 h 3499702"/>
                  <a:gd name="connsiteX79" fmla="*/ 1775447 w 4418004"/>
                  <a:gd name="connsiteY79" fmla="*/ 273599 h 3499702"/>
                  <a:gd name="connsiteX80" fmla="*/ 1790418 w 4418004"/>
                  <a:gd name="connsiteY80" fmla="*/ 269172 h 3499702"/>
                  <a:gd name="connsiteX81" fmla="*/ 1805769 w 4418004"/>
                  <a:gd name="connsiteY81" fmla="*/ 261668 h 3499702"/>
                  <a:gd name="connsiteX82" fmla="*/ 1826898 w 4418004"/>
                  <a:gd name="connsiteY82" fmla="*/ 257409 h 3499702"/>
                  <a:gd name="connsiteX83" fmla="*/ 1838495 w 4418004"/>
                  <a:gd name="connsiteY83" fmla="*/ 248893 h 3499702"/>
                  <a:gd name="connsiteX84" fmla="*/ 1855238 w 4418004"/>
                  <a:gd name="connsiteY84" fmla="*/ 239744 h 3499702"/>
                  <a:gd name="connsiteX85" fmla="*/ 1856208 w 4418004"/>
                  <a:gd name="connsiteY85" fmla="*/ 240376 h 3499702"/>
                  <a:gd name="connsiteX86" fmla="*/ 1876029 w 4418004"/>
                  <a:gd name="connsiteY86" fmla="*/ 230300 h 3499702"/>
                  <a:gd name="connsiteX87" fmla="*/ 1879023 w 4418004"/>
                  <a:gd name="connsiteY87" fmla="*/ 231944 h 3499702"/>
                  <a:gd name="connsiteX88" fmla="*/ 1880035 w 4418004"/>
                  <a:gd name="connsiteY88" fmla="*/ 232998 h 3499702"/>
                  <a:gd name="connsiteX89" fmla="*/ 1879951 w 4418004"/>
                  <a:gd name="connsiteY89" fmla="*/ 232155 h 3499702"/>
                  <a:gd name="connsiteX90" fmla="*/ 1881174 w 4418004"/>
                  <a:gd name="connsiteY90" fmla="*/ 225493 h 3499702"/>
                  <a:gd name="connsiteX91" fmla="*/ 1881595 w 4418004"/>
                  <a:gd name="connsiteY91" fmla="*/ 224777 h 3499702"/>
                  <a:gd name="connsiteX92" fmla="*/ 1901501 w 4418004"/>
                  <a:gd name="connsiteY92" fmla="*/ 223554 h 3499702"/>
                  <a:gd name="connsiteX93" fmla="*/ 1906351 w 4418004"/>
                  <a:gd name="connsiteY93" fmla="*/ 217820 h 3499702"/>
                  <a:gd name="connsiteX94" fmla="*/ 1907363 w 4418004"/>
                  <a:gd name="connsiteY94" fmla="*/ 217314 h 3499702"/>
                  <a:gd name="connsiteX95" fmla="*/ 1914912 w 4418004"/>
                  <a:gd name="connsiteY95" fmla="*/ 216513 h 3499702"/>
                  <a:gd name="connsiteX96" fmla="*/ 1918412 w 4418004"/>
                  <a:gd name="connsiteY96" fmla="*/ 213393 h 3499702"/>
                  <a:gd name="connsiteX97" fmla="*/ 1919930 w 4418004"/>
                  <a:gd name="connsiteY97" fmla="*/ 211706 h 3499702"/>
                  <a:gd name="connsiteX98" fmla="*/ 1932161 w 4418004"/>
                  <a:gd name="connsiteY98" fmla="*/ 205171 h 3499702"/>
                  <a:gd name="connsiteX99" fmla="*/ 1936842 w 4418004"/>
                  <a:gd name="connsiteY99" fmla="*/ 204370 h 3499702"/>
                  <a:gd name="connsiteX100" fmla="*/ 1941312 w 4418004"/>
                  <a:gd name="connsiteY100" fmla="*/ 203274 h 3499702"/>
                  <a:gd name="connsiteX101" fmla="*/ 1950042 w 4418004"/>
                  <a:gd name="connsiteY101" fmla="*/ 190457 h 3499702"/>
                  <a:gd name="connsiteX102" fmla="*/ 1951897 w 4418004"/>
                  <a:gd name="connsiteY102" fmla="*/ 189572 h 3499702"/>
                  <a:gd name="connsiteX103" fmla="*/ 1959024 w 4418004"/>
                  <a:gd name="connsiteY103" fmla="*/ 188433 h 3499702"/>
                  <a:gd name="connsiteX104" fmla="*/ 1967122 w 4418004"/>
                  <a:gd name="connsiteY104" fmla="*/ 180718 h 3499702"/>
                  <a:gd name="connsiteX105" fmla="*/ 1975345 w 4418004"/>
                  <a:gd name="connsiteY105" fmla="*/ 182531 h 3499702"/>
                  <a:gd name="connsiteX106" fmla="*/ 1998413 w 4418004"/>
                  <a:gd name="connsiteY106" fmla="*/ 169587 h 3499702"/>
                  <a:gd name="connsiteX107" fmla="*/ 2021608 w 4418004"/>
                  <a:gd name="connsiteY107" fmla="*/ 147537 h 3499702"/>
                  <a:gd name="connsiteX108" fmla="*/ 2066100 w 4418004"/>
                  <a:gd name="connsiteY108" fmla="*/ 140622 h 3499702"/>
                  <a:gd name="connsiteX109" fmla="*/ 2067492 w 4418004"/>
                  <a:gd name="connsiteY109" fmla="*/ 139020 h 3499702"/>
                  <a:gd name="connsiteX110" fmla="*/ 2080271 w 4418004"/>
                  <a:gd name="connsiteY110" fmla="*/ 123673 h 3499702"/>
                  <a:gd name="connsiteX111" fmla="*/ 2102074 w 4418004"/>
                  <a:gd name="connsiteY111" fmla="*/ 119120 h 3499702"/>
                  <a:gd name="connsiteX112" fmla="*/ 2114219 w 4418004"/>
                  <a:gd name="connsiteY112" fmla="*/ 111362 h 3499702"/>
                  <a:gd name="connsiteX113" fmla="*/ 2124257 w 4418004"/>
                  <a:gd name="connsiteY113" fmla="*/ 90914 h 3499702"/>
                  <a:gd name="connsiteX114" fmla="*/ 2123793 w 4418004"/>
                  <a:gd name="connsiteY114" fmla="*/ 87794 h 3499702"/>
                  <a:gd name="connsiteX115" fmla="*/ 2141336 w 4418004"/>
                  <a:gd name="connsiteY115" fmla="*/ 61148 h 3499702"/>
                  <a:gd name="connsiteX116" fmla="*/ 2143318 w 4418004"/>
                  <a:gd name="connsiteY116" fmla="*/ 46518 h 3499702"/>
                  <a:gd name="connsiteX117" fmla="*/ 2145216 w 4418004"/>
                  <a:gd name="connsiteY117" fmla="*/ 44537 h 3499702"/>
                  <a:gd name="connsiteX118" fmla="*/ 2152849 w 4418004"/>
                  <a:gd name="connsiteY118" fmla="*/ 20463 h 3499702"/>
                  <a:gd name="connsiteX119" fmla="*/ 2152892 w 4418004"/>
                  <a:gd name="connsiteY119" fmla="*/ 11271 h 3499702"/>
                  <a:gd name="connsiteX120" fmla="*/ 2164869 w 4418004"/>
                  <a:gd name="connsiteY120" fmla="*/ 12494 h 3499702"/>
                  <a:gd name="connsiteX121" fmla="*/ 2198607 w 4418004"/>
                  <a:gd name="connsiteY121" fmla="*/ 6465 h 3499702"/>
                  <a:gd name="connsiteX122" fmla="*/ 2227073 w 4418004"/>
                  <a:gd name="connsiteY122" fmla="*/ 8573 h 3499702"/>
                  <a:gd name="connsiteX123" fmla="*/ 2272409 w 4418004"/>
                  <a:gd name="connsiteY123" fmla="*/ 4357 h 3499702"/>
                  <a:gd name="connsiteX124" fmla="*/ 2296658 w 4418004"/>
                  <a:gd name="connsiteY124" fmla="*/ 4357 h 3499702"/>
                  <a:gd name="connsiteX125" fmla="*/ 2330396 w 4418004"/>
                  <a:gd name="connsiteY125" fmla="*/ 13843 h 3499702"/>
                  <a:gd name="connsiteX126" fmla="*/ 2349374 w 4418004"/>
                  <a:gd name="connsiteY126" fmla="*/ 22275 h 3499702"/>
                  <a:gd name="connsiteX127" fmla="*/ 2350428 w 4418004"/>
                  <a:gd name="connsiteY127" fmla="*/ 50734 h 3499702"/>
                  <a:gd name="connsiteX128" fmla="*/ 2347265 w 4418004"/>
                  <a:gd name="connsiteY128" fmla="*/ 67599 h 3499702"/>
                  <a:gd name="connsiteX129" fmla="*/ 2339885 w 4418004"/>
                  <a:gd name="connsiteY129" fmla="*/ 103436 h 3499702"/>
                  <a:gd name="connsiteX130" fmla="*/ 2345156 w 4418004"/>
                  <a:gd name="connsiteY130" fmla="*/ 132949 h 3499702"/>
                  <a:gd name="connsiteX131" fmla="*/ 2337776 w 4418004"/>
                  <a:gd name="connsiteY131" fmla="*/ 143489 h 3499702"/>
                  <a:gd name="connsiteX132" fmla="*/ 2308255 w 4418004"/>
                  <a:gd name="connsiteY132" fmla="*/ 160354 h 3499702"/>
                  <a:gd name="connsiteX133" fmla="*/ 2280843 w 4418004"/>
                  <a:gd name="connsiteY133" fmla="*/ 171948 h 3499702"/>
                  <a:gd name="connsiteX134" fmla="*/ 2254021 w 4418004"/>
                  <a:gd name="connsiteY134" fmla="*/ 174183 h 3499702"/>
                  <a:gd name="connsiteX135" fmla="*/ 2272282 w 4418004"/>
                  <a:gd name="connsiteY135" fmla="*/ 187464 h 3499702"/>
                  <a:gd name="connsiteX136" fmla="*/ 2278060 w 4418004"/>
                  <a:gd name="connsiteY136" fmla="*/ 192607 h 3499702"/>
                  <a:gd name="connsiteX137" fmla="*/ 2289699 w 4418004"/>
                  <a:gd name="connsiteY137" fmla="*/ 199311 h 3499702"/>
                  <a:gd name="connsiteX138" fmla="*/ 2324365 w 4418004"/>
                  <a:gd name="connsiteY138" fmla="*/ 255976 h 3499702"/>
                  <a:gd name="connsiteX139" fmla="*/ 2332589 w 4418004"/>
                  <a:gd name="connsiteY139" fmla="*/ 283423 h 3499702"/>
                  <a:gd name="connsiteX140" fmla="*/ 2342036 w 4418004"/>
                  <a:gd name="connsiteY140" fmla="*/ 312051 h 3499702"/>
                  <a:gd name="connsiteX141" fmla="*/ 2372611 w 4418004"/>
                  <a:gd name="connsiteY141" fmla="*/ 333047 h 3499702"/>
                  <a:gd name="connsiteX142" fmla="*/ 2392094 w 4418004"/>
                  <a:gd name="connsiteY142" fmla="*/ 335281 h 3499702"/>
                  <a:gd name="connsiteX143" fmla="*/ 2396818 w 4418004"/>
                  <a:gd name="connsiteY143" fmla="*/ 320567 h 3499702"/>
                  <a:gd name="connsiteX144" fmla="*/ 2407361 w 4418004"/>
                  <a:gd name="connsiteY144" fmla="*/ 313189 h 3499702"/>
                  <a:gd name="connsiteX145" fmla="*/ 2438990 w 4418004"/>
                  <a:gd name="connsiteY145" fmla="*/ 319513 h 3499702"/>
                  <a:gd name="connsiteX146" fmla="*/ 2466402 w 4418004"/>
                  <a:gd name="connsiteY146" fmla="*/ 316351 h 3499702"/>
                  <a:gd name="connsiteX147" fmla="*/ 2475891 w 4418004"/>
                  <a:gd name="connsiteY147" fmla="*/ 326891 h 3499702"/>
                  <a:gd name="connsiteX148" fmla="*/ 2490652 w 4418004"/>
                  <a:gd name="connsiteY148" fmla="*/ 331107 h 3499702"/>
                  <a:gd name="connsiteX149" fmla="*/ 2492760 w 4418004"/>
                  <a:gd name="connsiteY149" fmla="*/ 347972 h 3499702"/>
                  <a:gd name="connsiteX150" fmla="*/ 2511738 w 4418004"/>
                  <a:gd name="connsiteY150" fmla="*/ 350080 h 3499702"/>
                  <a:gd name="connsiteX151" fmla="*/ 2514901 w 4418004"/>
                  <a:gd name="connsiteY151" fmla="*/ 337432 h 3499702"/>
                  <a:gd name="connsiteX152" fmla="*/ 2533878 w 4418004"/>
                  <a:gd name="connsiteY152" fmla="*/ 340594 h 3499702"/>
                  <a:gd name="connsiteX153" fmla="*/ 2550748 w 4418004"/>
                  <a:gd name="connsiteY153" fmla="*/ 325837 h 3499702"/>
                  <a:gd name="connsiteX154" fmla="*/ 2565508 w 4418004"/>
                  <a:gd name="connsiteY154" fmla="*/ 320567 h 3499702"/>
                  <a:gd name="connsiteX155" fmla="*/ 2578160 w 4418004"/>
                  <a:gd name="connsiteY155" fmla="*/ 325837 h 3499702"/>
                  <a:gd name="connsiteX156" fmla="*/ 2588703 w 4418004"/>
                  <a:gd name="connsiteY156" fmla="*/ 331107 h 3499702"/>
                  <a:gd name="connsiteX157" fmla="*/ 2593974 w 4418004"/>
                  <a:gd name="connsiteY157" fmla="*/ 342702 h 3499702"/>
                  <a:gd name="connsiteX158" fmla="*/ 2601355 w 4418004"/>
                  <a:gd name="connsiteY158" fmla="*/ 353242 h 3499702"/>
                  <a:gd name="connsiteX159" fmla="*/ 2597137 w 4418004"/>
                  <a:gd name="connsiteY159" fmla="*/ 367999 h 3499702"/>
                  <a:gd name="connsiteX160" fmla="*/ 2599246 w 4418004"/>
                  <a:gd name="connsiteY160" fmla="*/ 378539 h 3499702"/>
                  <a:gd name="connsiteX161" fmla="*/ 2615061 w 4418004"/>
                  <a:gd name="connsiteY161" fmla="*/ 394434 h 3499702"/>
                  <a:gd name="connsiteX162" fmla="*/ 2614006 w 4418004"/>
                  <a:gd name="connsiteY162" fmla="*/ 400674 h 3499702"/>
                  <a:gd name="connsiteX163" fmla="*/ 2601355 w 4418004"/>
                  <a:gd name="connsiteY163" fmla="*/ 420700 h 3499702"/>
                  <a:gd name="connsiteX164" fmla="*/ 2576051 w 4418004"/>
                  <a:gd name="connsiteY164" fmla="*/ 435457 h 3499702"/>
                  <a:gd name="connsiteX165" fmla="*/ 2571834 w 4418004"/>
                  <a:gd name="connsiteY165" fmla="*/ 445997 h 3499702"/>
                  <a:gd name="connsiteX166" fmla="*/ 2582377 w 4418004"/>
                  <a:gd name="connsiteY166" fmla="*/ 458645 h 3499702"/>
                  <a:gd name="connsiteX167" fmla="*/ 2607680 w 4418004"/>
                  <a:gd name="connsiteY167" fmla="*/ 464970 h 3499702"/>
                  <a:gd name="connsiteX168" fmla="*/ 2632984 w 4418004"/>
                  <a:gd name="connsiteY168" fmla="*/ 476564 h 3499702"/>
                  <a:gd name="connsiteX169" fmla="*/ 2639268 w 4418004"/>
                  <a:gd name="connsiteY169" fmla="*/ 479473 h 3499702"/>
                  <a:gd name="connsiteX170" fmla="*/ 2648799 w 4418004"/>
                  <a:gd name="connsiteY170" fmla="*/ 497645 h 3499702"/>
                  <a:gd name="connsiteX171" fmla="*/ 2636147 w 4418004"/>
                  <a:gd name="connsiteY171" fmla="*/ 503969 h 3499702"/>
                  <a:gd name="connsiteX172" fmla="*/ 2624549 w 4418004"/>
                  <a:gd name="connsiteY172" fmla="*/ 502915 h 3499702"/>
                  <a:gd name="connsiteX173" fmla="*/ 2608735 w 4418004"/>
                  <a:gd name="connsiteY173" fmla="*/ 499753 h 3499702"/>
                  <a:gd name="connsiteX174" fmla="*/ 2595029 w 4418004"/>
                  <a:gd name="connsiteY174" fmla="*/ 505023 h 3499702"/>
                  <a:gd name="connsiteX175" fmla="*/ 2578160 w 4418004"/>
                  <a:gd name="connsiteY175" fmla="*/ 505023 h 3499702"/>
                  <a:gd name="connsiteX176" fmla="*/ 2569725 w 4418004"/>
                  <a:gd name="connsiteY176" fmla="*/ 530320 h 3499702"/>
                  <a:gd name="connsiteX177" fmla="*/ 2552856 w 4418004"/>
                  <a:gd name="connsiteY177" fmla="*/ 534536 h 3499702"/>
                  <a:gd name="connsiteX178" fmla="*/ 2553910 w 4418004"/>
                  <a:gd name="connsiteY178" fmla="*/ 550346 h 3499702"/>
                  <a:gd name="connsiteX179" fmla="*/ 2557073 w 4418004"/>
                  <a:gd name="connsiteY179" fmla="*/ 564049 h 3499702"/>
                  <a:gd name="connsiteX180" fmla="*/ 2545476 w 4418004"/>
                  <a:gd name="connsiteY180" fmla="*/ 567211 h 3499702"/>
                  <a:gd name="connsiteX181" fmla="*/ 2541259 w 4418004"/>
                  <a:gd name="connsiteY181" fmla="*/ 553508 h 3499702"/>
                  <a:gd name="connsiteX182" fmla="*/ 2525444 w 4418004"/>
                  <a:gd name="connsiteY182" fmla="*/ 546130 h 3499702"/>
                  <a:gd name="connsiteX183" fmla="*/ 2511738 w 4418004"/>
                  <a:gd name="connsiteY183" fmla="*/ 558779 h 3499702"/>
                  <a:gd name="connsiteX184" fmla="*/ 2523335 w 4418004"/>
                  <a:gd name="connsiteY184" fmla="*/ 577751 h 3499702"/>
                  <a:gd name="connsiteX185" fmla="*/ 2517009 w 4418004"/>
                  <a:gd name="connsiteY185" fmla="*/ 596724 h 3499702"/>
                  <a:gd name="connsiteX186" fmla="*/ 2538096 w 4418004"/>
                  <a:gd name="connsiteY186" fmla="*/ 623075 h 3499702"/>
                  <a:gd name="connsiteX187" fmla="*/ 2552856 w 4418004"/>
                  <a:gd name="connsiteY187" fmla="*/ 624129 h 3499702"/>
                  <a:gd name="connsiteX188" fmla="*/ 2581323 w 4418004"/>
                  <a:gd name="connsiteY188" fmla="*/ 625183 h 3499702"/>
                  <a:gd name="connsiteX189" fmla="*/ 2593974 w 4418004"/>
                  <a:gd name="connsiteY189" fmla="*/ 659966 h 3499702"/>
                  <a:gd name="connsiteX190" fmla="*/ 2566562 w 4418004"/>
                  <a:gd name="connsiteY190" fmla="*/ 671560 h 3499702"/>
                  <a:gd name="connsiteX191" fmla="*/ 2559182 w 4418004"/>
                  <a:gd name="connsiteY191" fmla="*/ 698965 h 3499702"/>
                  <a:gd name="connsiteX192" fmla="*/ 2548639 w 4418004"/>
                  <a:gd name="connsiteY192" fmla="*/ 712668 h 3499702"/>
                  <a:gd name="connsiteX193" fmla="*/ 2544422 w 4418004"/>
                  <a:gd name="connsiteY193" fmla="*/ 745343 h 3499702"/>
                  <a:gd name="connsiteX194" fmla="*/ 2547585 w 4418004"/>
                  <a:gd name="connsiteY194" fmla="*/ 769585 h 3499702"/>
                  <a:gd name="connsiteX195" fmla="*/ 2546530 w 4418004"/>
                  <a:gd name="connsiteY195" fmla="*/ 784342 h 3499702"/>
                  <a:gd name="connsiteX196" fmla="*/ 2551802 w 4418004"/>
                  <a:gd name="connsiteY196" fmla="*/ 811747 h 3499702"/>
                  <a:gd name="connsiteX197" fmla="*/ 2556019 w 4418004"/>
                  <a:gd name="connsiteY197" fmla="*/ 835990 h 3499702"/>
                  <a:gd name="connsiteX198" fmla="*/ 2573942 w 4418004"/>
                  <a:gd name="connsiteY198" fmla="*/ 830719 h 3499702"/>
                  <a:gd name="connsiteX199" fmla="*/ 2587648 w 4418004"/>
                  <a:gd name="connsiteY199" fmla="*/ 826503 h 3499702"/>
                  <a:gd name="connsiteX200" fmla="*/ 2605572 w 4418004"/>
                  <a:gd name="connsiteY200" fmla="*/ 824395 h 3499702"/>
                  <a:gd name="connsiteX201" fmla="*/ 2607680 w 4418004"/>
                  <a:gd name="connsiteY201" fmla="*/ 800152 h 3499702"/>
                  <a:gd name="connsiteX202" fmla="*/ 2626658 w 4418004"/>
                  <a:gd name="connsiteY202" fmla="*/ 786450 h 3499702"/>
                  <a:gd name="connsiteX203" fmla="*/ 2632984 w 4418004"/>
                  <a:gd name="connsiteY203" fmla="*/ 803314 h 3499702"/>
                  <a:gd name="connsiteX204" fmla="*/ 2645636 w 4418004"/>
                  <a:gd name="connsiteY204" fmla="*/ 820179 h 3499702"/>
                  <a:gd name="connsiteX205" fmla="*/ 2660396 w 4418004"/>
                  <a:gd name="connsiteY205" fmla="*/ 829665 h 3499702"/>
                  <a:gd name="connsiteX206" fmla="*/ 2677265 w 4418004"/>
                  <a:gd name="connsiteY206" fmla="*/ 830719 h 3499702"/>
                  <a:gd name="connsiteX207" fmla="*/ 2693080 w 4418004"/>
                  <a:gd name="connsiteY207" fmla="*/ 813855 h 3499702"/>
                  <a:gd name="connsiteX208" fmla="*/ 2698351 w 4418004"/>
                  <a:gd name="connsiteY208" fmla="*/ 799098 h 3499702"/>
                  <a:gd name="connsiteX209" fmla="*/ 2707840 w 4418004"/>
                  <a:gd name="connsiteY209" fmla="*/ 792774 h 3499702"/>
                  <a:gd name="connsiteX210" fmla="*/ 2728927 w 4418004"/>
                  <a:gd name="connsiteY210" fmla="*/ 799098 h 3499702"/>
                  <a:gd name="connsiteX211" fmla="*/ 2767936 w 4418004"/>
                  <a:gd name="connsiteY211" fmla="*/ 786450 h 3499702"/>
                  <a:gd name="connsiteX212" fmla="*/ 2785859 w 4418004"/>
                  <a:gd name="connsiteY212" fmla="*/ 778018 h 3499702"/>
                  <a:gd name="connsiteX213" fmla="*/ 2792185 w 4418004"/>
                  <a:gd name="connsiteY213" fmla="*/ 751667 h 3499702"/>
                  <a:gd name="connsiteX214" fmla="*/ 2794294 w 4418004"/>
                  <a:gd name="connsiteY214" fmla="*/ 685263 h 3499702"/>
                  <a:gd name="connsiteX215" fmla="*/ 2797457 w 4418004"/>
                  <a:gd name="connsiteY215" fmla="*/ 657858 h 3499702"/>
                  <a:gd name="connsiteX216" fmla="*/ 2803783 w 4418004"/>
                  <a:gd name="connsiteY216" fmla="*/ 644155 h 3499702"/>
                  <a:gd name="connsiteX217" fmla="*/ 2819597 w 4418004"/>
                  <a:gd name="connsiteY217" fmla="*/ 634669 h 3499702"/>
                  <a:gd name="connsiteX218" fmla="*/ 2825839 w 4418004"/>
                  <a:gd name="connsiteY218" fmla="*/ 635091 h 3499702"/>
                  <a:gd name="connsiteX219" fmla="*/ 2829213 w 4418004"/>
                  <a:gd name="connsiteY219" fmla="*/ 635302 h 3499702"/>
                  <a:gd name="connsiteX220" fmla="*/ 2859661 w 4418004"/>
                  <a:gd name="connsiteY220" fmla="*/ 634669 h 3499702"/>
                  <a:gd name="connsiteX221" fmla="*/ 2880748 w 4418004"/>
                  <a:gd name="connsiteY221" fmla="*/ 645209 h 3499702"/>
                  <a:gd name="connsiteX222" fmla="*/ 2887074 w 4418004"/>
                  <a:gd name="connsiteY222" fmla="*/ 672614 h 3499702"/>
                  <a:gd name="connsiteX223" fmla="*/ 2899725 w 4418004"/>
                  <a:gd name="connsiteY223" fmla="*/ 696857 h 3499702"/>
                  <a:gd name="connsiteX224" fmla="*/ 2915540 w 4418004"/>
                  <a:gd name="connsiteY224" fmla="*/ 705289 h 3499702"/>
                  <a:gd name="connsiteX225" fmla="*/ 2941898 w 4418004"/>
                  <a:gd name="connsiteY225" fmla="*/ 706343 h 3499702"/>
                  <a:gd name="connsiteX226" fmla="*/ 2946115 w 4418004"/>
                  <a:gd name="connsiteY226" fmla="*/ 733748 h 3499702"/>
                  <a:gd name="connsiteX227" fmla="*/ 2934518 w 4418004"/>
                  <a:gd name="connsiteY227" fmla="*/ 759045 h 3499702"/>
                  <a:gd name="connsiteX228" fmla="*/ 2929246 w 4418004"/>
                  <a:gd name="connsiteY228" fmla="*/ 773802 h 3499702"/>
                  <a:gd name="connsiteX229" fmla="*/ 2935572 w 4418004"/>
                  <a:gd name="connsiteY229" fmla="*/ 778018 h 3499702"/>
                  <a:gd name="connsiteX230" fmla="*/ 2948013 w 4418004"/>
                  <a:gd name="connsiteY230" fmla="*/ 786492 h 3499702"/>
                  <a:gd name="connsiteX231" fmla="*/ 2963448 w 4418004"/>
                  <a:gd name="connsiteY231" fmla="*/ 781264 h 3499702"/>
                  <a:gd name="connsiteX232" fmla="*/ 2982805 w 4418004"/>
                  <a:gd name="connsiteY232" fmla="*/ 765837 h 3499702"/>
                  <a:gd name="connsiteX233" fmla="*/ 2990649 w 4418004"/>
                  <a:gd name="connsiteY233" fmla="*/ 754243 h 3499702"/>
                  <a:gd name="connsiteX234" fmla="*/ 2992294 w 4418004"/>
                  <a:gd name="connsiteY234" fmla="*/ 752725 h 3499702"/>
                  <a:gd name="connsiteX235" fmla="*/ 2996385 w 4418004"/>
                  <a:gd name="connsiteY235" fmla="*/ 746823 h 3499702"/>
                  <a:gd name="connsiteX236" fmla="*/ 3008741 w 4418004"/>
                  <a:gd name="connsiteY236" fmla="*/ 721484 h 3499702"/>
                  <a:gd name="connsiteX237" fmla="*/ 3014730 w 4418004"/>
                  <a:gd name="connsiteY237" fmla="*/ 714822 h 3499702"/>
                  <a:gd name="connsiteX238" fmla="*/ 3034677 w 4418004"/>
                  <a:gd name="connsiteY238" fmla="*/ 709510 h 3499702"/>
                  <a:gd name="connsiteX239" fmla="*/ 3048384 w 4418004"/>
                  <a:gd name="connsiteY239" fmla="*/ 688429 h 3499702"/>
                  <a:gd name="connsiteX240" fmla="*/ 3050492 w 4418004"/>
                  <a:gd name="connsiteY240" fmla="*/ 665240 h 3499702"/>
                  <a:gd name="connsiteX241" fmla="*/ 3085285 w 4418004"/>
                  <a:gd name="connsiteY241" fmla="*/ 629403 h 3499702"/>
                  <a:gd name="connsiteX242" fmla="*/ 3115860 w 4418004"/>
                  <a:gd name="connsiteY242" fmla="*/ 584080 h 3499702"/>
                  <a:gd name="connsiteX243" fmla="*/ 3146435 w 4418004"/>
                  <a:gd name="connsiteY243" fmla="*/ 537702 h 3499702"/>
                  <a:gd name="connsiteX244" fmla="*/ 3172793 w 4418004"/>
                  <a:gd name="connsiteY244" fmla="*/ 513460 h 3499702"/>
                  <a:gd name="connsiteX245" fmla="*/ 3206531 w 4418004"/>
                  <a:gd name="connsiteY245" fmla="*/ 505027 h 3499702"/>
                  <a:gd name="connsiteX246" fmla="*/ 3246595 w 4418004"/>
                  <a:gd name="connsiteY246" fmla="*/ 501865 h 3499702"/>
                  <a:gd name="connsiteX247" fmla="*/ 3270844 w 4418004"/>
                  <a:gd name="connsiteY247" fmla="*/ 482893 h 3499702"/>
                  <a:gd name="connsiteX248" fmla="*/ 3271265 w 4418004"/>
                  <a:gd name="connsiteY248" fmla="*/ 481796 h 3499702"/>
                  <a:gd name="connsiteX249" fmla="*/ 3310908 w 4418004"/>
                  <a:gd name="connsiteY249" fmla="*/ 476568 h 3499702"/>
                  <a:gd name="connsiteX250" fmla="*/ 3356243 w 4418004"/>
                  <a:gd name="connsiteY250" fmla="*/ 472352 h 3499702"/>
                  <a:gd name="connsiteX251" fmla="*/ 3380492 w 4418004"/>
                  <a:gd name="connsiteY251" fmla="*/ 491325 h 3499702"/>
                  <a:gd name="connsiteX252" fmla="*/ 3376275 w 4418004"/>
                  <a:gd name="connsiteY252" fmla="*/ 506081 h 3499702"/>
                  <a:gd name="connsiteX253" fmla="*/ 3331994 w 4418004"/>
                  <a:gd name="connsiteY253" fmla="*/ 502919 h 3499702"/>
                  <a:gd name="connsiteX254" fmla="*/ 3319342 w 4418004"/>
                  <a:gd name="connsiteY254" fmla="*/ 524000 h 3499702"/>
                  <a:gd name="connsiteX255" fmla="*/ 3335157 w 4418004"/>
                  <a:gd name="connsiteY255" fmla="*/ 549297 h 3499702"/>
                  <a:gd name="connsiteX256" fmla="*/ 3374166 w 4418004"/>
                  <a:gd name="connsiteY256" fmla="*/ 545081 h 3499702"/>
                  <a:gd name="connsiteX257" fmla="*/ 3404742 w 4418004"/>
                  <a:gd name="connsiteY257" fmla="*/ 532432 h 3499702"/>
                  <a:gd name="connsiteX258" fmla="*/ 3486978 w 4418004"/>
                  <a:gd name="connsiteY258" fmla="*/ 490271 h 3499702"/>
                  <a:gd name="connsiteX259" fmla="*/ 3528096 w 4418004"/>
                  <a:gd name="connsiteY259" fmla="*/ 470244 h 3499702"/>
                  <a:gd name="connsiteX260" fmla="*/ 3548128 w 4418004"/>
                  <a:gd name="connsiteY260" fmla="*/ 450218 h 3499702"/>
                  <a:gd name="connsiteX261" fmla="*/ 3588192 w 4418004"/>
                  <a:gd name="connsiteY261" fmla="*/ 452326 h 3499702"/>
                  <a:gd name="connsiteX262" fmla="*/ 3636691 w 4418004"/>
                  <a:gd name="connsiteY262" fmla="*/ 462866 h 3499702"/>
                  <a:gd name="connsiteX263" fmla="*/ 3670429 w 4418004"/>
                  <a:gd name="connsiteY263" fmla="*/ 471298 h 3499702"/>
                  <a:gd name="connsiteX264" fmla="*/ 3698895 w 4418004"/>
                  <a:gd name="connsiteY264" fmla="*/ 448109 h 3499702"/>
                  <a:gd name="connsiteX265" fmla="*/ 3728416 w 4418004"/>
                  <a:gd name="connsiteY265" fmla="*/ 446001 h 3499702"/>
                  <a:gd name="connsiteX266" fmla="*/ 3747393 w 4418004"/>
                  <a:gd name="connsiteY266" fmla="*/ 449163 h 3499702"/>
                  <a:gd name="connsiteX267" fmla="*/ 3756882 w 4418004"/>
                  <a:gd name="connsiteY267" fmla="*/ 466028 h 3499702"/>
                  <a:gd name="connsiteX268" fmla="*/ 3781132 w 4418004"/>
                  <a:gd name="connsiteY268" fmla="*/ 469190 h 3499702"/>
                  <a:gd name="connsiteX269" fmla="*/ 3789140 w 4418004"/>
                  <a:gd name="connsiteY269" fmla="*/ 460210 h 3499702"/>
                  <a:gd name="connsiteX270" fmla="*/ 3804326 w 4418004"/>
                  <a:gd name="connsiteY270" fmla="*/ 457596 h 3499702"/>
                  <a:gd name="connsiteX271" fmla="*/ 3828576 w 4418004"/>
                  <a:gd name="connsiteY271" fmla="*/ 458650 h 3499702"/>
                  <a:gd name="connsiteX272" fmla="*/ 3853879 w 4418004"/>
                  <a:gd name="connsiteY272" fmla="*/ 461812 h 3499702"/>
                  <a:gd name="connsiteX273" fmla="*/ 3876020 w 4418004"/>
                  <a:gd name="connsiteY273" fmla="*/ 461812 h 3499702"/>
                  <a:gd name="connsiteX274" fmla="*/ 3907649 w 4418004"/>
                  <a:gd name="connsiteY274" fmla="*/ 450218 h 3499702"/>
                  <a:gd name="connsiteX275" fmla="*/ 3935061 w 4418004"/>
                  <a:gd name="connsiteY275" fmla="*/ 446001 h 3499702"/>
                  <a:gd name="connsiteX276" fmla="*/ 3952985 w 4418004"/>
                  <a:gd name="connsiteY276" fmla="*/ 455488 h 3499702"/>
                  <a:gd name="connsiteX277" fmla="*/ 3969854 w 4418004"/>
                  <a:gd name="connsiteY277" fmla="*/ 453380 h 3499702"/>
                  <a:gd name="connsiteX278" fmla="*/ 3993049 w 4418004"/>
                  <a:gd name="connsiteY278" fmla="*/ 434407 h 3499702"/>
                  <a:gd name="connsiteX279" fmla="*/ 3995157 w 4418004"/>
                  <a:gd name="connsiteY279" fmla="*/ 414380 h 3499702"/>
                  <a:gd name="connsiteX280" fmla="*/ 3991994 w 4418004"/>
                  <a:gd name="connsiteY280" fmla="*/ 390138 h 3499702"/>
                  <a:gd name="connsiteX281" fmla="*/ 4019406 w 4418004"/>
                  <a:gd name="connsiteY281" fmla="*/ 375381 h 3499702"/>
                  <a:gd name="connsiteX282" fmla="*/ 4037330 w 4418004"/>
                  <a:gd name="connsiteY282" fmla="*/ 371165 h 3499702"/>
                  <a:gd name="connsiteX283" fmla="*/ 4062633 w 4418004"/>
                  <a:gd name="connsiteY283" fmla="*/ 364841 h 3499702"/>
                  <a:gd name="connsiteX284" fmla="*/ 4086882 w 4418004"/>
                  <a:gd name="connsiteY284" fmla="*/ 338490 h 3499702"/>
                  <a:gd name="connsiteX285" fmla="*/ 4110748 w 4418004"/>
                  <a:gd name="connsiteY285" fmla="*/ 342031 h 3499702"/>
                  <a:gd name="connsiteX286" fmla="*/ 4122729 w 4418004"/>
                  <a:gd name="connsiteY286" fmla="*/ 344814 h 3499702"/>
                  <a:gd name="connsiteX287" fmla="*/ 4135381 w 4418004"/>
                  <a:gd name="connsiteY287" fmla="*/ 342706 h 3499702"/>
                  <a:gd name="connsiteX288" fmla="*/ 4183879 w 4418004"/>
                  <a:gd name="connsiteY288" fmla="*/ 340598 h 3499702"/>
                  <a:gd name="connsiteX289" fmla="*/ 4198640 w 4418004"/>
                  <a:gd name="connsiteY289" fmla="*/ 337436 h 3499702"/>
                  <a:gd name="connsiteX290" fmla="*/ 4220780 w 4418004"/>
                  <a:gd name="connsiteY290" fmla="*/ 335328 h 3499702"/>
                  <a:gd name="connsiteX291" fmla="*/ 4250301 w 4418004"/>
                  <a:gd name="connsiteY291" fmla="*/ 317409 h 3499702"/>
                  <a:gd name="connsiteX292" fmla="*/ 4274550 w 4418004"/>
                  <a:gd name="connsiteY292" fmla="*/ 325842 h 3499702"/>
                  <a:gd name="connsiteX293" fmla="*/ 4292474 w 4418004"/>
                  <a:gd name="connsiteY293" fmla="*/ 344814 h 3499702"/>
                  <a:gd name="connsiteX294" fmla="*/ 4320940 w 4418004"/>
                  <a:gd name="connsiteY294" fmla="*/ 356409 h 3499702"/>
                  <a:gd name="connsiteX295" fmla="*/ 4336755 w 4418004"/>
                  <a:gd name="connsiteY295" fmla="*/ 364841 h 3499702"/>
                  <a:gd name="connsiteX296" fmla="*/ 4382090 w 4418004"/>
                  <a:gd name="connsiteY296" fmla="*/ 379597 h 3499702"/>
                  <a:gd name="connsiteX297" fmla="*/ 4389471 w 4418004"/>
                  <a:gd name="connsiteY297" fmla="*/ 365895 h 3499702"/>
                  <a:gd name="connsiteX298" fmla="*/ 4404231 w 4418004"/>
                  <a:gd name="connsiteY298" fmla="*/ 370111 h 3499702"/>
                  <a:gd name="connsiteX299" fmla="*/ 4417937 w 4418004"/>
                  <a:gd name="connsiteY299" fmla="*/ 396462 h 3499702"/>
                  <a:gd name="connsiteX300" fmla="*/ 4403177 w 4418004"/>
                  <a:gd name="connsiteY300" fmla="*/ 410164 h 3499702"/>
                  <a:gd name="connsiteX301" fmla="*/ 4390525 w 4418004"/>
                  <a:gd name="connsiteY301" fmla="*/ 417542 h 3499702"/>
                  <a:gd name="connsiteX302" fmla="*/ 4376819 w 4418004"/>
                  <a:gd name="connsiteY302" fmla="*/ 423867 h 3499702"/>
                  <a:gd name="connsiteX303" fmla="*/ 4358895 w 4418004"/>
                  <a:gd name="connsiteY303" fmla="*/ 410164 h 3499702"/>
                  <a:gd name="connsiteX304" fmla="*/ 4340972 w 4418004"/>
                  <a:gd name="connsiteY304" fmla="*/ 417542 h 3499702"/>
                  <a:gd name="connsiteX305" fmla="*/ 4327266 w 4418004"/>
                  <a:gd name="connsiteY305" fmla="*/ 436515 h 3499702"/>
                  <a:gd name="connsiteX306" fmla="*/ 4313560 w 4418004"/>
                  <a:gd name="connsiteY306" fmla="*/ 453380 h 3499702"/>
                  <a:gd name="connsiteX307" fmla="*/ 4287202 w 4418004"/>
                  <a:gd name="connsiteY307" fmla="*/ 461812 h 3499702"/>
                  <a:gd name="connsiteX308" fmla="*/ 4271387 w 4418004"/>
                  <a:gd name="connsiteY308" fmla="*/ 468136 h 3499702"/>
                  <a:gd name="connsiteX309" fmla="*/ 4236595 w 4418004"/>
                  <a:gd name="connsiteY309" fmla="*/ 493433 h 3499702"/>
                  <a:gd name="connsiteX310" fmla="*/ 4187042 w 4418004"/>
                  <a:gd name="connsiteY310" fmla="*/ 525054 h 3499702"/>
                  <a:gd name="connsiteX311" fmla="*/ 4187801 w 4418004"/>
                  <a:gd name="connsiteY311" fmla="*/ 534582 h 3499702"/>
                  <a:gd name="connsiteX312" fmla="*/ 4191006 w 4418004"/>
                  <a:gd name="connsiteY312" fmla="*/ 547863 h 3499702"/>
                  <a:gd name="connsiteX313" fmla="*/ 4208677 w 4418004"/>
                  <a:gd name="connsiteY313" fmla="*/ 569956 h 3499702"/>
                  <a:gd name="connsiteX314" fmla="*/ 4221371 w 4418004"/>
                  <a:gd name="connsiteY314" fmla="*/ 594451 h 3499702"/>
                  <a:gd name="connsiteX315" fmla="*/ 4237097 w 4418004"/>
                  <a:gd name="connsiteY315" fmla="*/ 628518 h 3499702"/>
                  <a:gd name="connsiteX316" fmla="*/ 4239121 w 4418004"/>
                  <a:gd name="connsiteY316" fmla="*/ 633366 h 3499702"/>
                  <a:gd name="connsiteX317" fmla="*/ 4240260 w 4418004"/>
                  <a:gd name="connsiteY317" fmla="*/ 634505 h 3499702"/>
                  <a:gd name="connsiteX318" fmla="*/ 4231324 w 4418004"/>
                  <a:gd name="connsiteY318" fmla="*/ 647322 h 3499702"/>
                  <a:gd name="connsiteX319" fmla="*/ 4230269 w 4418004"/>
                  <a:gd name="connsiteY319" fmla="*/ 662078 h 3499702"/>
                  <a:gd name="connsiteX320" fmla="*/ 4257934 w 4418004"/>
                  <a:gd name="connsiteY320" fmla="*/ 669119 h 3499702"/>
                  <a:gd name="connsiteX321" fmla="*/ 4259579 w 4418004"/>
                  <a:gd name="connsiteY321" fmla="*/ 679407 h 3499702"/>
                  <a:gd name="connsiteX322" fmla="*/ 4287080 w 4418004"/>
                  <a:gd name="connsiteY322" fmla="*/ 701921 h 3499702"/>
                  <a:gd name="connsiteX323" fmla="*/ 4300997 w 4418004"/>
                  <a:gd name="connsiteY323" fmla="*/ 734549 h 3499702"/>
                  <a:gd name="connsiteX324" fmla="*/ 4337434 w 4418004"/>
                  <a:gd name="connsiteY324" fmla="*/ 785818 h 3499702"/>
                  <a:gd name="connsiteX325" fmla="*/ 4341988 w 4418004"/>
                  <a:gd name="connsiteY325" fmla="*/ 789949 h 3499702"/>
                  <a:gd name="connsiteX326" fmla="*/ 4355146 w 4418004"/>
                  <a:gd name="connsiteY326" fmla="*/ 810566 h 3499702"/>
                  <a:gd name="connsiteX327" fmla="*/ 4342035 w 4418004"/>
                  <a:gd name="connsiteY327" fmla="*/ 848638 h 3499702"/>
                  <a:gd name="connsiteX328" fmla="*/ 4351524 w 4418004"/>
                  <a:gd name="connsiteY328" fmla="*/ 885529 h 3499702"/>
                  <a:gd name="connsiteX329" fmla="*/ 4374718 w 4418004"/>
                  <a:gd name="connsiteY329" fmla="*/ 909772 h 3499702"/>
                  <a:gd name="connsiteX330" fmla="*/ 4378936 w 4418004"/>
                  <a:gd name="connsiteY330" fmla="*/ 937177 h 3499702"/>
                  <a:gd name="connsiteX331" fmla="*/ 4378936 w 4418004"/>
                  <a:gd name="connsiteY331" fmla="*/ 958257 h 3499702"/>
                  <a:gd name="connsiteX332" fmla="*/ 4372610 w 4418004"/>
                  <a:gd name="connsiteY332" fmla="*/ 978284 h 3499702"/>
                  <a:gd name="connsiteX333" fmla="*/ 4373664 w 4418004"/>
                  <a:gd name="connsiteY333" fmla="*/ 995149 h 3499702"/>
                  <a:gd name="connsiteX334" fmla="*/ 4369447 w 4418004"/>
                  <a:gd name="connsiteY334" fmla="*/ 1007797 h 3499702"/>
                  <a:gd name="connsiteX335" fmla="*/ 4314623 w 4418004"/>
                  <a:gd name="connsiteY335" fmla="*/ 1023608 h 3499702"/>
                  <a:gd name="connsiteX336" fmla="*/ 4299862 w 4418004"/>
                  <a:gd name="connsiteY336" fmla="*/ 1039418 h 3499702"/>
                  <a:gd name="connsiteX337" fmla="*/ 4289319 w 4418004"/>
                  <a:gd name="connsiteY337" fmla="*/ 1075255 h 3499702"/>
                  <a:gd name="connsiteX338" fmla="*/ 4277722 w 4418004"/>
                  <a:gd name="connsiteY338" fmla="*/ 1116363 h 3499702"/>
                  <a:gd name="connsiteX339" fmla="*/ 4256635 w 4418004"/>
                  <a:gd name="connsiteY339" fmla="*/ 1142713 h 3499702"/>
                  <a:gd name="connsiteX340" fmla="*/ 4241875 w 4418004"/>
                  <a:gd name="connsiteY340" fmla="*/ 1139551 h 3499702"/>
                  <a:gd name="connsiteX341" fmla="*/ 4212354 w 4418004"/>
                  <a:gd name="connsiteY341" fmla="*/ 1094228 h 3499702"/>
                  <a:gd name="connsiteX342" fmla="*/ 4200757 w 4418004"/>
                  <a:gd name="connsiteY342" fmla="*/ 1043634 h 3499702"/>
                  <a:gd name="connsiteX343" fmla="*/ 4190213 w 4418004"/>
                  <a:gd name="connsiteY343" fmla="*/ 984608 h 3499702"/>
                  <a:gd name="connsiteX344" fmla="*/ 4162801 w 4418004"/>
                  <a:gd name="connsiteY344" fmla="*/ 958257 h 3499702"/>
                  <a:gd name="connsiteX345" fmla="*/ 4099542 w 4418004"/>
                  <a:gd name="connsiteY345" fmla="*/ 950879 h 3499702"/>
                  <a:gd name="connsiteX346" fmla="*/ 4080565 w 4418004"/>
                  <a:gd name="connsiteY346" fmla="*/ 930853 h 3499702"/>
                  <a:gd name="connsiteX347" fmla="*/ 4059479 w 4418004"/>
                  <a:gd name="connsiteY347" fmla="*/ 893961 h 3499702"/>
                  <a:gd name="connsiteX348" fmla="*/ 4037338 w 4418004"/>
                  <a:gd name="connsiteY348" fmla="*/ 892907 h 3499702"/>
                  <a:gd name="connsiteX349" fmla="*/ 4018360 w 4418004"/>
                  <a:gd name="connsiteY349" fmla="*/ 917150 h 3499702"/>
                  <a:gd name="connsiteX350" fmla="*/ 4017517 w 4418004"/>
                  <a:gd name="connsiteY350" fmla="*/ 917825 h 3499702"/>
                  <a:gd name="connsiteX351" fmla="*/ 3982514 w 4418004"/>
                  <a:gd name="connsiteY351" fmla="*/ 943501 h 3499702"/>
                  <a:gd name="connsiteX352" fmla="*/ 3960373 w 4418004"/>
                  <a:gd name="connsiteY352" fmla="*/ 961420 h 3499702"/>
                  <a:gd name="connsiteX353" fmla="*/ 3948776 w 4418004"/>
                  <a:gd name="connsiteY353" fmla="*/ 974068 h 3499702"/>
                  <a:gd name="connsiteX354" fmla="*/ 3940341 w 4418004"/>
                  <a:gd name="connsiteY354" fmla="*/ 988824 h 3499702"/>
                  <a:gd name="connsiteX355" fmla="*/ 3935070 w 4418004"/>
                  <a:gd name="connsiteY355" fmla="*/ 1014121 h 3499702"/>
                  <a:gd name="connsiteX356" fmla="*/ 3931907 w 4418004"/>
                  <a:gd name="connsiteY356" fmla="*/ 1057337 h 3499702"/>
                  <a:gd name="connsiteX357" fmla="*/ 3902386 w 4418004"/>
                  <a:gd name="connsiteY357" fmla="*/ 1099498 h 3499702"/>
                  <a:gd name="connsiteX358" fmla="*/ 3892897 w 4418004"/>
                  <a:gd name="connsiteY358" fmla="*/ 1130065 h 3499702"/>
                  <a:gd name="connsiteX359" fmla="*/ 3886571 w 4418004"/>
                  <a:gd name="connsiteY359" fmla="*/ 1184875 h 3499702"/>
                  <a:gd name="connsiteX360" fmla="*/ 3886571 w 4418004"/>
                  <a:gd name="connsiteY360" fmla="*/ 1230198 h 3499702"/>
                  <a:gd name="connsiteX361" fmla="*/ 3880245 w 4418004"/>
                  <a:gd name="connsiteY361" fmla="*/ 1253387 h 3499702"/>
                  <a:gd name="connsiteX362" fmla="*/ 3880245 w 4418004"/>
                  <a:gd name="connsiteY362" fmla="*/ 1294494 h 3499702"/>
                  <a:gd name="connsiteX363" fmla="*/ 3902386 w 4418004"/>
                  <a:gd name="connsiteY363" fmla="*/ 1324007 h 3499702"/>
                  <a:gd name="connsiteX364" fmla="*/ 3859159 w 4418004"/>
                  <a:gd name="connsiteY364" fmla="*/ 1433627 h 3499702"/>
                  <a:gd name="connsiteX365" fmla="*/ 3855996 w 4418004"/>
                  <a:gd name="connsiteY365" fmla="*/ 1458924 h 3499702"/>
                  <a:gd name="connsiteX366" fmla="*/ 3866539 w 4418004"/>
                  <a:gd name="connsiteY366" fmla="*/ 1510571 h 3499702"/>
                  <a:gd name="connsiteX367" fmla="*/ 3962482 w 4418004"/>
                  <a:gd name="connsiteY367" fmla="*/ 1547462 h 3499702"/>
                  <a:gd name="connsiteX368" fmla="*/ 4011318 w 4418004"/>
                  <a:gd name="connsiteY368" fmla="*/ 1562556 h 3499702"/>
                  <a:gd name="connsiteX369" fmla="*/ 4027006 w 4418004"/>
                  <a:gd name="connsiteY369" fmla="*/ 1578198 h 3499702"/>
                  <a:gd name="connsiteX370" fmla="*/ 4032446 w 4418004"/>
                  <a:gd name="connsiteY370" fmla="*/ 1613609 h 3499702"/>
                  <a:gd name="connsiteX371" fmla="*/ 4029157 w 4418004"/>
                  <a:gd name="connsiteY371" fmla="*/ 1634690 h 3499702"/>
                  <a:gd name="connsiteX372" fmla="*/ 4029831 w 4418004"/>
                  <a:gd name="connsiteY372" fmla="*/ 1654675 h 3499702"/>
                  <a:gd name="connsiteX373" fmla="*/ 4015830 w 4418004"/>
                  <a:gd name="connsiteY373" fmla="*/ 1673479 h 3499702"/>
                  <a:gd name="connsiteX374" fmla="*/ 4008113 w 4418004"/>
                  <a:gd name="connsiteY374" fmla="*/ 1710581 h 3499702"/>
                  <a:gd name="connsiteX375" fmla="*/ 4006383 w 4418004"/>
                  <a:gd name="connsiteY375" fmla="*/ 1712355 h 3499702"/>
                  <a:gd name="connsiteX376" fmla="*/ 3995587 w 4418004"/>
                  <a:gd name="connsiteY376" fmla="*/ 1739672 h 3499702"/>
                  <a:gd name="connsiteX377" fmla="*/ 3987490 w 4418004"/>
                  <a:gd name="connsiteY377" fmla="*/ 1743930 h 3499702"/>
                  <a:gd name="connsiteX378" fmla="*/ 3986309 w 4418004"/>
                  <a:gd name="connsiteY378" fmla="*/ 1745195 h 3499702"/>
                  <a:gd name="connsiteX379" fmla="*/ 3965096 w 4418004"/>
                  <a:gd name="connsiteY379" fmla="*/ 1765647 h 3499702"/>
                  <a:gd name="connsiteX380" fmla="*/ 3960331 w 4418004"/>
                  <a:gd name="connsiteY380" fmla="*/ 1786981 h 3499702"/>
                  <a:gd name="connsiteX381" fmla="*/ 3956202 w 4418004"/>
                  <a:gd name="connsiteY381" fmla="*/ 1819319 h 3499702"/>
                  <a:gd name="connsiteX382" fmla="*/ 3955190 w 4418004"/>
                  <a:gd name="connsiteY382" fmla="*/ 1821516 h 3499702"/>
                  <a:gd name="connsiteX383" fmla="*/ 3956750 w 4418004"/>
                  <a:gd name="connsiteY383" fmla="*/ 1822612 h 3499702"/>
                  <a:gd name="connsiteX384" fmla="*/ 3961854 w 4418004"/>
                  <a:gd name="connsiteY384" fmla="*/ 1834670 h 3499702"/>
                  <a:gd name="connsiteX385" fmla="*/ 3961305 w 4418004"/>
                  <a:gd name="connsiteY385" fmla="*/ 1836272 h 3499702"/>
                  <a:gd name="connsiteX386" fmla="*/ 3944348 w 4418004"/>
                  <a:gd name="connsiteY386" fmla="*/ 1855873 h 3499702"/>
                  <a:gd name="connsiteX387" fmla="*/ 3937980 w 4418004"/>
                  <a:gd name="connsiteY387" fmla="*/ 1868859 h 3499702"/>
                  <a:gd name="connsiteX388" fmla="*/ 3932919 w 4418004"/>
                  <a:gd name="connsiteY388" fmla="*/ 1887034 h 3499702"/>
                  <a:gd name="connsiteX389" fmla="*/ 3932202 w 4418004"/>
                  <a:gd name="connsiteY389" fmla="*/ 1888383 h 3499702"/>
                  <a:gd name="connsiteX390" fmla="*/ 3932876 w 4418004"/>
                  <a:gd name="connsiteY390" fmla="*/ 1889986 h 3499702"/>
                  <a:gd name="connsiteX391" fmla="*/ 3928280 w 4418004"/>
                  <a:gd name="connsiteY391" fmla="*/ 1905708 h 3499702"/>
                  <a:gd name="connsiteX392" fmla="*/ 3930473 w 4418004"/>
                  <a:gd name="connsiteY392" fmla="*/ 1915404 h 3499702"/>
                  <a:gd name="connsiteX393" fmla="*/ 3901336 w 4418004"/>
                  <a:gd name="connsiteY393" fmla="*/ 1941671 h 3499702"/>
                  <a:gd name="connsiteX394" fmla="*/ 3879195 w 4418004"/>
                  <a:gd name="connsiteY394" fmla="*/ 1954320 h 3499702"/>
                  <a:gd name="connsiteX395" fmla="*/ 3852837 w 4418004"/>
                  <a:gd name="connsiteY395" fmla="*/ 1950104 h 3499702"/>
                  <a:gd name="connsiteX396" fmla="*/ 3835968 w 4418004"/>
                  <a:gd name="connsiteY396" fmla="*/ 1936401 h 3499702"/>
                  <a:gd name="connsiteX397" fmla="*/ 3821208 w 4418004"/>
                  <a:gd name="connsiteY397" fmla="*/ 1943779 h 3499702"/>
                  <a:gd name="connsiteX398" fmla="*/ 3803284 w 4418004"/>
                  <a:gd name="connsiteY398" fmla="*/ 1952212 h 3499702"/>
                  <a:gd name="connsiteX399" fmla="*/ 3774818 w 4418004"/>
                  <a:gd name="connsiteY399" fmla="*/ 1994373 h 3499702"/>
                  <a:gd name="connsiteX400" fmla="*/ 3760058 w 4418004"/>
                  <a:gd name="connsiteY400" fmla="*/ 2017562 h 3499702"/>
                  <a:gd name="connsiteX401" fmla="*/ 3742134 w 4418004"/>
                  <a:gd name="connsiteY401" fmla="*/ 2024940 h 3499702"/>
                  <a:gd name="connsiteX402" fmla="*/ 3737074 w 4418004"/>
                  <a:gd name="connsiteY402" fmla="*/ 2039359 h 3499702"/>
                  <a:gd name="connsiteX403" fmla="*/ 3696799 w 4418004"/>
                  <a:gd name="connsiteY403" fmla="*/ 1996481 h 3499702"/>
                  <a:gd name="connsiteX404" fmla="*/ 3648300 w 4418004"/>
                  <a:gd name="connsiteY404" fmla="*/ 1953266 h 3499702"/>
                  <a:gd name="connsiteX405" fmla="*/ 3625105 w 4418004"/>
                  <a:gd name="connsiteY405" fmla="*/ 1943779 h 3499702"/>
                  <a:gd name="connsiteX406" fmla="*/ 3590313 w 4418004"/>
                  <a:gd name="connsiteY406" fmla="*/ 1937455 h 3499702"/>
                  <a:gd name="connsiteX407" fmla="*/ 3561847 w 4418004"/>
                  <a:gd name="connsiteY407" fmla="*/ 1922699 h 3499702"/>
                  <a:gd name="connsiteX408" fmla="*/ 3516511 w 4418004"/>
                  <a:gd name="connsiteY408" fmla="*/ 1900564 h 3499702"/>
                  <a:gd name="connsiteX409" fmla="*/ 3485936 w 4418004"/>
                  <a:gd name="connsiteY409" fmla="*/ 1877375 h 3499702"/>
                  <a:gd name="connsiteX410" fmla="*/ 3463796 w 4418004"/>
                  <a:gd name="connsiteY410" fmla="*/ 1875267 h 3499702"/>
                  <a:gd name="connsiteX411" fmla="*/ 3443764 w 4418004"/>
                  <a:gd name="connsiteY411" fmla="*/ 1883699 h 3499702"/>
                  <a:gd name="connsiteX412" fmla="*/ 3423732 w 4418004"/>
                  <a:gd name="connsiteY412" fmla="*/ 1901618 h 3499702"/>
                  <a:gd name="connsiteX413" fmla="*/ 3401591 w 4418004"/>
                  <a:gd name="connsiteY413" fmla="*/ 1925861 h 3499702"/>
                  <a:gd name="connsiteX414" fmla="*/ 3371016 w 4418004"/>
                  <a:gd name="connsiteY414" fmla="*/ 1955374 h 3499702"/>
                  <a:gd name="connsiteX415" fmla="*/ 3364690 w 4418004"/>
                  <a:gd name="connsiteY415" fmla="*/ 1976454 h 3499702"/>
                  <a:gd name="connsiteX416" fmla="*/ 3355201 w 4418004"/>
                  <a:gd name="connsiteY416" fmla="*/ 1993319 h 3499702"/>
                  <a:gd name="connsiteX417" fmla="*/ 3347821 w 4418004"/>
                  <a:gd name="connsiteY417" fmla="*/ 2018616 h 3499702"/>
                  <a:gd name="connsiteX418" fmla="*/ 3355201 w 4418004"/>
                  <a:gd name="connsiteY418" fmla="*/ 2051291 h 3499702"/>
                  <a:gd name="connsiteX419" fmla="*/ 3356973 w 4418004"/>
                  <a:gd name="connsiteY419" fmla="*/ 2057526 h 3499702"/>
                  <a:gd name="connsiteX420" fmla="*/ 3357310 w 4418004"/>
                  <a:gd name="connsiteY420" fmla="*/ 2058669 h 3499702"/>
                  <a:gd name="connsiteX421" fmla="*/ 3364690 w 4418004"/>
                  <a:gd name="connsiteY421" fmla="*/ 2083966 h 3499702"/>
                  <a:gd name="connsiteX422" fmla="*/ 3360473 w 4418004"/>
                  <a:gd name="connsiteY422" fmla="*/ 2139830 h 3499702"/>
                  <a:gd name="connsiteX423" fmla="*/ 3355201 w 4418004"/>
                  <a:gd name="connsiteY423" fmla="*/ 2168373 h 3499702"/>
                  <a:gd name="connsiteX424" fmla="*/ 3358364 w 4418004"/>
                  <a:gd name="connsiteY424" fmla="*/ 2188315 h 3499702"/>
                  <a:gd name="connsiteX425" fmla="*/ 3360473 w 4418004"/>
                  <a:gd name="connsiteY425" fmla="*/ 2205180 h 3499702"/>
                  <a:gd name="connsiteX426" fmla="*/ 3358364 w 4418004"/>
                  <a:gd name="connsiteY426" fmla="*/ 2322178 h 3499702"/>
                  <a:gd name="connsiteX427" fmla="*/ 3362582 w 4418004"/>
                  <a:gd name="connsiteY427" fmla="*/ 2342204 h 3499702"/>
                  <a:gd name="connsiteX428" fmla="*/ 3383668 w 4418004"/>
                  <a:gd name="connsiteY428" fmla="*/ 2390690 h 3499702"/>
                  <a:gd name="connsiteX429" fmla="*/ 3377764 w 4418004"/>
                  <a:gd name="connsiteY429" fmla="*/ 2390479 h 3499702"/>
                  <a:gd name="connsiteX430" fmla="*/ 3361949 w 4418004"/>
                  <a:gd name="connsiteY430" fmla="*/ 2394100 h 3499702"/>
                  <a:gd name="connsiteX431" fmla="*/ 3360515 w 4418004"/>
                  <a:gd name="connsiteY431" fmla="*/ 2395070 h 3499702"/>
                  <a:gd name="connsiteX432" fmla="*/ 3339682 w 4418004"/>
                  <a:gd name="connsiteY432" fmla="*/ 2398317 h 3499702"/>
                  <a:gd name="connsiteX433" fmla="*/ 3316782 w 4418004"/>
                  <a:gd name="connsiteY433" fmla="*/ 2418174 h 3499702"/>
                  <a:gd name="connsiteX434" fmla="*/ 3290635 w 4418004"/>
                  <a:gd name="connsiteY434" fmla="*/ 2435039 h 3499702"/>
                  <a:gd name="connsiteX435" fmla="*/ 3276550 w 4418004"/>
                  <a:gd name="connsiteY435" fmla="*/ 2448573 h 3499702"/>
                  <a:gd name="connsiteX436" fmla="*/ 3274947 w 4418004"/>
                  <a:gd name="connsiteY436" fmla="*/ 2449585 h 3499702"/>
                  <a:gd name="connsiteX437" fmla="*/ 3263898 w 4418004"/>
                  <a:gd name="connsiteY437" fmla="*/ 2461811 h 3499702"/>
                  <a:gd name="connsiteX438" fmla="*/ 3263181 w 4418004"/>
                  <a:gd name="connsiteY438" fmla="*/ 2462318 h 3499702"/>
                  <a:gd name="connsiteX439" fmla="*/ 3235305 w 4418004"/>
                  <a:gd name="connsiteY439" fmla="*/ 2473448 h 3499702"/>
                  <a:gd name="connsiteX440" fmla="*/ 3233791 w 4418004"/>
                  <a:gd name="connsiteY440" fmla="*/ 2474334 h 3499702"/>
                  <a:gd name="connsiteX441" fmla="*/ 3216707 w 4418004"/>
                  <a:gd name="connsiteY441" fmla="*/ 2488204 h 3499702"/>
                  <a:gd name="connsiteX442" fmla="*/ 3202035 w 4418004"/>
                  <a:gd name="connsiteY442" fmla="*/ 2505912 h 3499702"/>
                  <a:gd name="connsiteX443" fmla="*/ 3200474 w 4418004"/>
                  <a:gd name="connsiteY443" fmla="*/ 2506878 h 3499702"/>
                  <a:gd name="connsiteX444" fmla="*/ 3179726 w 4418004"/>
                  <a:gd name="connsiteY444" fmla="*/ 2529350 h 3499702"/>
                  <a:gd name="connsiteX445" fmla="*/ 3155687 w 4418004"/>
                  <a:gd name="connsiteY445" fmla="*/ 2534957 h 3499702"/>
                  <a:gd name="connsiteX446" fmla="*/ 3128022 w 4418004"/>
                  <a:gd name="connsiteY446" fmla="*/ 2534789 h 3499702"/>
                  <a:gd name="connsiteX447" fmla="*/ 3112629 w 4418004"/>
                  <a:gd name="connsiteY447" fmla="*/ 2541323 h 3499702"/>
                  <a:gd name="connsiteX448" fmla="*/ 3094368 w 4418004"/>
                  <a:gd name="connsiteY448" fmla="*/ 2544532 h 3499702"/>
                  <a:gd name="connsiteX449" fmla="*/ 3092428 w 4418004"/>
                  <a:gd name="connsiteY449" fmla="*/ 2544026 h 3499702"/>
                  <a:gd name="connsiteX450" fmla="*/ 3073577 w 4418004"/>
                  <a:gd name="connsiteY450" fmla="*/ 2548365 h 3499702"/>
                  <a:gd name="connsiteX451" fmla="*/ 3068854 w 4418004"/>
                  <a:gd name="connsiteY451" fmla="*/ 2546472 h 3499702"/>
                  <a:gd name="connsiteX452" fmla="*/ 3067040 w 4418004"/>
                  <a:gd name="connsiteY452" fmla="*/ 2546303 h 3499702"/>
                  <a:gd name="connsiteX453" fmla="*/ 3056329 w 4418004"/>
                  <a:gd name="connsiteY453" fmla="*/ 2550519 h 3499702"/>
                  <a:gd name="connsiteX454" fmla="*/ 3043045 w 4418004"/>
                  <a:gd name="connsiteY454" fmla="*/ 2548495 h 3499702"/>
                  <a:gd name="connsiteX455" fmla="*/ 3041568 w 4418004"/>
                  <a:gd name="connsiteY455" fmla="*/ 2549507 h 3499702"/>
                  <a:gd name="connsiteX456" fmla="*/ 3036887 w 4418004"/>
                  <a:gd name="connsiteY456" fmla="*/ 2554689 h 3499702"/>
                  <a:gd name="connsiteX457" fmla="*/ 3035495 w 4418004"/>
                  <a:gd name="connsiteY457" fmla="*/ 2556375 h 3499702"/>
                  <a:gd name="connsiteX458" fmla="*/ 3016729 w 4418004"/>
                  <a:gd name="connsiteY458" fmla="*/ 2558778 h 3499702"/>
                  <a:gd name="connsiteX459" fmla="*/ 3009939 w 4418004"/>
                  <a:gd name="connsiteY459" fmla="*/ 2557556 h 3499702"/>
                  <a:gd name="connsiteX460" fmla="*/ 2978183 w 4418004"/>
                  <a:gd name="connsiteY460" fmla="*/ 2554942 h 3499702"/>
                  <a:gd name="connsiteX461" fmla="*/ 2957814 w 4418004"/>
                  <a:gd name="connsiteY461" fmla="*/ 2546847 h 3499702"/>
                  <a:gd name="connsiteX462" fmla="*/ 2919142 w 4418004"/>
                  <a:gd name="connsiteY462" fmla="*/ 2533941 h 3499702"/>
                  <a:gd name="connsiteX463" fmla="*/ 2884982 w 4418004"/>
                  <a:gd name="connsiteY463" fmla="*/ 2582515 h 3499702"/>
                  <a:gd name="connsiteX464" fmla="*/ 2875493 w 4418004"/>
                  <a:gd name="connsiteY464" fmla="*/ 2603596 h 3499702"/>
                  <a:gd name="connsiteX465" fmla="*/ 2831212 w 4418004"/>
                  <a:gd name="connsiteY465" fmla="*/ 2716377 h 3499702"/>
                  <a:gd name="connsiteX466" fmla="*/ 2816451 w 4418004"/>
                  <a:gd name="connsiteY466" fmla="*/ 2727972 h 3499702"/>
                  <a:gd name="connsiteX467" fmla="*/ 2814343 w 4418004"/>
                  <a:gd name="connsiteY467" fmla="*/ 2770133 h 3499702"/>
                  <a:gd name="connsiteX468" fmla="*/ 2795365 w 4418004"/>
                  <a:gd name="connsiteY468" fmla="*/ 2822835 h 3499702"/>
                  <a:gd name="connsiteX469" fmla="*/ 2789039 w 4418004"/>
                  <a:gd name="connsiteY469" fmla="*/ 2843916 h 3499702"/>
                  <a:gd name="connsiteX470" fmla="*/ 2786930 w 4418004"/>
                  <a:gd name="connsiteY470" fmla="*/ 2882915 h 3499702"/>
                  <a:gd name="connsiteX471" fmla="*/ 2785876 w 4418004"/>
                  <a:gd name="connsiteY471" fmla="*/ 2912428 h 3499702"/>
                  <a:gd name="connsiteX472" fmla="*/ 2753192 w 4418004"/>
                  <a:gd name="connsiteY472" fmla="*/ 2987264 h 3499702"/>
                  <a:gd name="connsiteX473" fmla="*/ 2714183 w 4418004"/>
                  <a:gd name="connsiteY473" fmla="*/ 3068425 h 3499702"/>
                  <a:gd name="connsiteX474" fmla="*/ 2707857 w 4418004"/>
                  <a:gd name="connsiteY474" fmla="*/ 3092668 h 3499702"/>
                  <a:gd name="connsiteX475" fmla="*/ 2683608 w 4418004"/>
                  <a:gd name="connsiteY475" fmla="*/ 3111640 h 3499702"/>
                  <a:gd name="connsiteX476" fmla="*/ 2679391 w 4418004"/>
                  <a:gd name="connsiteY476" fmla="*/ 3136937 h 3499702"/>
                  <a:gd name="connsiteX477" fmla="*/ 2673065 w 4418004"/>
                  <a:gd name="connsiteY477" fmla="*/ 3166450 h 3499702"/>
                  <a:gd name="connsiteX478" fmla="*/ 2655141 w 4418004"/>
                  <a:gd name="connsiteY478" fmla="*/ 3209665 h 3499702"/>
                  <a:gd name="connsiteX479" fmla="*/ 2653033 w 4418004"/>
                  <a:gd name="connsiteY479" fmla="*/ 3225476 h 3499702"/>
                  <a:gd name="connsiteX480" fmla="*/ 2663576 w 4418004"/>
                  <a:gd name="connsiteY480" fmla="*/ 3253935 h 3499702"/>
                  <a:gd name="connsiteX481" fmla="*/ 2589774 w 4418004"/>
                  <a:gd name="connsiteY481" fmla="*/ 3373040 h 3499702"/>
                  <a:gd name="connsiteX482" fmla="*/ 2552873 w 4418004"/>
                  <a:gd name="connsiteY482" fmla="*/ 3433120 h 3499702"/>
                  <a:gd name="connsiteX483" fmla="*/ 2498049 w 4418004"/>
                  <a:gd name="connsiteY483" fmla="*/ 3459471 h 3499702"/>
                  <a:gd name="connsiteX484" fmla="*/ 2459123 w 4418004"/>
                  <a:gd name="connsiteY484" fmla="*/ 3484726 h 3499702"/>
                  <a:gd name="connsiteX485" fmla="*/ 2459461 w 4418004"/>
                  <a:gd name="connsiteY485" fmla="*/ 3486202 h 3499702"/>
                  <a:gd name="connsiteX486" fmla="*/ 2444658 w 4418004"/>
                  <a:gd name="connsiteY486" fmla="*/ 3490629 h 3499702"/>
                  <a:gd name="connsiteX487" fmla="*/ 2430657 w 4418004"/>
                  <a:gd name="connsiteY487" fmla="*/ 3489237 h 3499702"/>
                  <a:gd name="connsiteX488" fmla="*/ 2430657 w 4418004"/>
                  <a:gd name="connsiteY488" fmla="*/ 3493669 h 3499702"/>
                  <a:gd name="connsiteX489" fmla="*/ 2428633 w 4418004"/>
                  <a:gd name="connsiteY489" fmla="*/ 3496198 h 3499702"/>
                  <a:gd name="connsiteX490" fmla="*/ 2426440 w 4418004"/>
                  <a:gd name="connsiteY490" fmla="*/ 3495861 h 3499702"/>
                  <a:gd name="connsiteX491" fmla="*/ 2423741 w 4418004"/>
                  <a:gd name="connsiteY491" fmla="*/ 3491771 h 3499702"/>
                  <a:gd name="connsiteX492" fmla="*/ 2415053 w 4418004"/>
                  <a:gd name="connsiteY492" fmla="*/ 3491561 h 3499702"/>
                  <a:gd name="connsiteX493" fmla="*/ 2402950 w 4418004"/>
                  <a:gd name="connsiteY493" fmla="*/ 3488988 h 3499702"/>
                  <a:gd name="connsiteX494" fmla="*/ 2400208 w 4418004"/>
                  <a:gd name="connsiteY494" fmla="*/ 3496156 h 3499702"/>
                  <a:gd name="connsiteX495" fmla="*/ 2377815 w 4418004"/>
                  <a:gd name="connsiteY495" fmla="*/ 3499529 h 3499702"/>
                  <a:gd name="connsiteX496" fmla="*/ 2347155 w 4418004"/>
                  <a:gd name="connsiteY496" fmla="*/ 3486290 h 3499702"/>
                  <a:gd name="connsiteX497" fmla="*/ 2334630 w 4418004"/>
                  <a:gd name="connsiteY497" fmla="*/ 3485995 h 3499702"/>
                  <a:gd name="connsiteX498" fmla="*/ 2280481 w 4418004"/>
                  <a:gd name="connsiteY498" fmla="*/ 3466137 h 3499702"/>
                  <a:gd name="connsiteX499" fmla="*/ 2264328 w 4418004"/>
                  <a:gd name="connsiteY499" fmla="*/ 3442948 h 3499702"/>
                  <a:gd name="connsiteX500" fmla="*/ 2258635 w 4418004"/>
                  <a:gd name="connsiteY500" fmla="*/ 3442653 h 3499702"/>
                  <a:gd name="connsiteX501" fmla="*/ 2254334 w 4418004"/>
                  <a:gd name="connsiteY501" fmla="*/ 3454505 h 3499702"/>
                  <a:gd name="connsiteX502" fmla="*/ 2230211 w 4418004"/>
                  <a:gd name="connsiteY502" fmla="*/ 3451216 h 3499702"/>
                  <a:gd name="connsiteX503" fmla="*/ 2229072 w 4418004"/>
                  <a:gd name="connsiteY503" fmla="*/ 3450120 h 3499702"/>
                  <a:gd name="connsiteX504" fmla="*/ 2228397 w 4418004"/>
                  <a:gd name="connsiteY504" fmla="*/ 3446494 h 3499702"/>
                  <a:gd name="connsiteX505" fmla="*/ 2227512 w 4418004"/>
                  <a:gd name="connsiteY505" fmla="*/ 3445693 h 3499702"/>
                  <a:gd name="connsiteX506" fmla="*/ 2226246 w 4418004"/>
                  <a:gd name="connsiteY506" fmla="*/ 3445693 h 3499702"/>
                  <a:gd name="connsiteX507" fmla="*/ 2202503 w 4418004"/>
                  <a:gd name="connsiteY507" fmla="*/ 3443164 h 3499702"/>
                  <a:gd name="connsiteX508" fmla="*/ 2200901 w 4418004"/>
                  <a:gd name="connsiteY508" fmla="*/ 3431695 h 3499702"/>
                  <a:gd name="connsiteX509" fmla="*/ 2182640 w 4418004"/>
                  <a:gd name="connsiteY509" fmla="*/ 3426046 h 3499702"/>
                  <a:gd name="connsiteX510" fmla="*/ 2181459 w 4418004"/>
                  <a:gd name="connsiteY510" fmla="*/ 3437215 h 3499702"/>
                  <a:gd name="connsiteX511" fmla="*/ 2179140 w 4418004"/>
                  <a:gd name="connsiteY511" fmla="*/ 3439786 h 3499702"/>
                  <a:gd name="connsiteX512" fmla="*/ 2159530 w 4418004"/>
                  <a:gd name="connsiteY512" fmla="*/ 3446785 h 3499702"/>
                  <a:gd name="connsiteX513" fmla="*/ 2127731 w 4418004"/>
                  <a:gd name="connsiteY513" fmla="*/ 3452683 h 3499702"/>
                  <a:gd name="connsiteX514" fmla="*/ 2044314 w 4418004"/>
                  <a:gd name="connsiteY514" fmla="*/ 3447122 h 3499702"/>
                  <a:gd name="connsiteX515" fmla="*/ 2015553 w 4418004"/>
                  <a:gd name="connsiteY515" fmla="*/ 3445057 h 3499702"/>
                  <a:gd name="connsiteX516" fmla="*/ 2006949 w 4418004"/>
                  <a:gd name="connsiteY516" fmla="*/ 3442780 h 3499702"/>
                  <a:gd name="connsiteX517" fmla="*/ 1997756 w 4418004"/>
                  <a:gd name="connsiteY517" fmla="*/ 3445309 h 3499702"/>
                  <a:gd name="connsiteX518" fmla="*/ 1994297 w 4418004"/>
                  <a:gd name="connsiteY518" fmla="*/ 3444424 h 3499702"/>
                  <a:gd name="connsiteX519" fmla="*/ 1986074 w 4418004"/>
                  <a:gd name="connsiteY519" fmla="*/ 3446321 h 3499702"/>
                  <a:gd name="connsiteX520" fmla="*/ 1942341 w 4418004"/>
                  <a:gd name="connsiteY520" fmla="*/ 3412634 h 3499702"/>
                  <a:gd name="connsiteX521" fmla="*/ 1922098 w 4418004"/>
                  <a:gd name="connsiteY521" fmla="*/ 3386916 h 3499702"/>
                  <a:gd name="connsiteX522" fmla="*/ 1903078 w 4418004"/>
                  <a:gd name="connsiteY522" fmla="*/ 3382953 h 3499702"/>
                  <a:gd name="connsiteX523" fmla="*/ 1750034 w 4418004"/>
                  <a:gd name="connsiteY523" fmla="*/ 3278266 h 3499702"/>
                  <a:gd name="connsiteX524" fmla="*/ 1744847 w 4418004"/>
                  <a:gd name="connsiteY524" fmla="*/ 3268868 h 3499702"/>
                  <a:gd name="connsiteX525" fmla="*/ 1706090 w 4418004"/>
                  <a:gd name="connsiteY525" fmla="*/ 3243993 h 3499702"/>
                  <a:gd name="connsiteX526" fmla="*/ 1701156 w 4418004"/>
                  <a:gd name="connsiteY526" fmla="*/ 3239735 h 3499702"/>
                  <a:gd name="connsiteX527" fmla="*/ 1677160 w 4418004"/>
                  <a:gd name="connsiteY527" fmla="*/ 3223419 h 3499702"/>
                  <a:gd name="connsiteX528" fmla="*/ 1669189 w 4418004"/>
                  <a:gd name="connsiteY528" fmla="*/ 3219203 h 3499702"/>
                  <a:gd name="connsiteX529" fmla="*/ 1596062 w 4418004"/>
                  <a:gd name="connsiteY529" fmla="*/ 3170805 h 3499702"/>
                  <a:gd name="connsiteX530" fmla="*/ 1523314 w 4418004"/>
                  <a:gd name="connsiteY530" fmla="*/ 3122779 h 3499702"/>
                  <a:gd name="connsiteX531" fmla="*/ 1493077 w 4418004"/>
                  <a:gd name="connsiteY531" fmla="*/ 3102752 h 3499702"/>
                  <a:gd name="connsiteX532" fmla="*/ 1484516 w 4418004"/>
                  <a:gd name="connsiteY532" fmla="*/ 3100392 h 3499702"/>
                  <a:gd name="connsiteX533" fmla="*/ 1457778 w 4418004"/>
                  <a:gd name="connsiteY533" fmla="*/ 3076318 h 3499702"/>
                  <a:gd name="connsiteX534" fmla="*/ 1444494 w 4418004"/>
                  <a:gd name="connsiteY534" fmla="*/ 3061013 h 3499702"/>
                  <a:gd name="connsiteX535" fmla="*/ 1420371 w 4418004"/>
                  <a:gd name="connsiteY535" fmla="*/ 3056751 h 3499702"/>
                  <a:gd name="connsiteX536" fmla="*/ 1405231 w 4418004"/>
                  <a:gd name="connsiteY536" fmla="*/ 3049461 h 3499702"/>
                  <a:gd name="connsiteX537" fmla="*/ 1358040 w 4418004"/>
                  <a:gd name="connsiteY537" fmla="*/ 3026015 h 3499702"/>
                  <a:gd name="connsiteX538" fmla="*/ 1281582 w 4418004"/>
                  <a:gd name="connsiteY538" fmla="*/ 3027621 h 3499702"/>
                  <a:gd name="connsiteX539" fmla="*/ 1258176 w 4418004"/>
                  <a:gd name="connsiteY539" fmla="*/ 2963030 h 3499702"/>
                  <a:gd name="connsiteX540" fmla="*/ 1269773 w 4418004"/>
                  <a:gd name="connsiteY540" fmla="*/ 2947220 h 3499702"/>
                  <a:gd name="connsiteX541" fmla="*/ 1251850 w 4418004"/>
                  <a:gd name="connsiteY541" fmla="*/ 2895572 h 3499702"/>
                  <a:gd name="connsiteX542" fmla="*/ 1343575 w 4418004"/>
                  <a:gd name="connsiteY542" fmla="*/ 2894518 h 3499702"/>
                  <a:gd name="connsiteX543" fmla="*/ 1360444 w 4418004"/>
                  <a:gd name="connsiteY543" fmla="*/ 2858681 h 3499702"/>
                  <a:gd name="connsiteX544" fmla="*/ 1361119 w 4418004"/>
                  <a:gd name="connsiteY544" fmla="*/ 2790674 h 3499702"/>
                  <a:gd name="connsiteX545" fmla="*/ 1351461 w 4418004"/>
                  <a:gd name="connsiteY545" fmla="*/ 2770142 h 3499702"/>
                  <a:gd name="connsiteX546" fmla="*/ 1364408 w 4418004"/>
                  <a:gd name="connsiteY546" fmla="*/ 2752603 h 3499702"/>
                  <a:gd name="connsiteX547" fmla="*/ 1361203 w 4418004"/>
                  <a:gd name="connsiteY547" fmla="*/ 2722124 h 3499702"/>
                  <a:gd name="connsiteX548" fmla="*/ 1368921 w 4418004"/>
                  <a:gd name="connsiteY548" fmla="*/ 2689909 h 3499702"/>
                  <a:gd name="connsiteX549" fmla="*/ 1378494 w 4418004"/>
                  <a:gd name="connsiteY549" fmla="*/ 2687421 h 3499702"/>
                  <a:gd name="connsiteX550" fmla="*/ 1382585 w 4418004"/>
                  <a:gd name="connsiteY550" fmla="*/ 2681603 h 3499702"/>
                  <a:gd name="connsiteX551" fmla="*/ 1417377 w 4418004"/>
                  <a:gd name="connsiteY551" fmla="*/ 2635226 h 3499702"/>
                  <a:gd name="connsiteX552" fmla="*/ 1441626 w 4418004"/>
                  <a:gd name="connsiteY552" fmla="*/ 2635226 h 3499702"/>
                  <a:gd name="connsiteX553" fmla="*/ 1478527 w 4418004"/>
                  <a:gd name="connsiteY553" fmla="*/ 2639442 h 3499702"/>
                  <a:gd name="connsiteX554" fmla="*/ 1513320 w 4418004"/>
                  <a:gd name="connsiteY554" fmla="*/ 2634172 h 3499702"/>
                  <a:gd name="connsiteX555" fmla="*/ 1544823 w 4418004"/>
                  <a:gd name="connsiteY555" fmla="*/ 2620343 h 3499702"/>
                  <a:gd name="connsiteX556" fmla="*/ 1578308 w 4418004"/>
                  <a:gd name="connsiteY556" fmla="*/ 2635356 h 3499702"/>
                  <a:gd name="connsiteX557" fmla="*/ 1612425 w 4418004"/>
                  <a:gd name="connsiteY557" fmla="*/ 2655467 h 3499702"/>
                  <a:gd name="connsiteX558" fmla="*/ 1621787 w 4418004"/>
                  <a:gd name="connsiteY558" fmla="*/ 2651082 h 3499702"/>
                  <a:gd name="connsiteX559" fmla="*/ 1705205 w 4418004"/>
                  <a:gd name="connsiteY559" fmla="*/ 2615203 h 3499702"/>
                  <a:gd name="connsiteX560" fmla="*/ 1745269 w 4418004"/>
                  <a:gd name="connsiteY560" fmla="*/ 2590960 h 3499702"/>
                  <a:gd name="connsiteX561" fmla="*/ 1774789 w 4418004"/>
                  <a:gd name="connsiteY561" fmla="*/ 2580420 h 3499702"/>
                  <a:gd name="connsiteX562" fmla="*/ 1794821 w 4418004"/>
                  <a:gd name="connsiteY562" fmla="*/ 2592014 h 3499702"/>
                  <a:gd name="connsiteX563" fmla="*/ 1826451 w 4418004"/>
                  <a:gd name="connsiteY563" fmla="*/ 2596230 h 3499702"/>
                  <a:gd name="connsiteX564" fmla="*/ 1844374 w 4418004"/>
                  <a:gd name="connsiteY564" fmla="*/ 2612041 h 3499702"/>
                  <a:gd name="connsiteX565" fmla="*/ 1866515 w 4418004"/>
                  <a:gd name="connsiteY565" fmla="*/ 2614149 h 3499702"/>
                  <a:gd name="connsiteX566" fmla="*/ 1876003 w 4418004"/>
                  <a:gd name="connsiteY566" fmla="*/ 2598339 h 3499702"/>
                  <a:gd name="connsiteX567" fmla="*/ 1872841 w 4418004"/>
                  <a:gd name="connsiteY567" fmla="*/ 2564609 h 3499702"/>
                  <a:gd name="connsiteX568" fmla="*/ 1879166 w 4418004"/>
                  <a:gd name="connsiteY568" fmla="*/ 2537205 h 3499702"/>
                  <a:gd name="connsiteX569" fmla="*/ 1897090 w 4418004"/>
                  <a:gd name="connsiteY569" fmla="*/ 2503475 h 3499702"/>
                  <a:gd name="connsiteX570" fmla="*/ 1897090 w 4418004"/>
                  <a:gd name="connsiteY570" fmla="*/ 2440233 h 3499702"/>
                  <a:gd name="connsiteX571" fmla="*/ 1891818 w 4418004"/>
                  <a:gd name="connsiteY571" fmla="*/ 2417045 h 3499702"/>
                  <a:gd name="connsiteX572" fmla="*/ 1923448 w 4418004"/>
                  <a:gd name="connsiteY572" fmla="*/ 2405450 h 3499702"/>
                  <a:gd name="connsiteX573" fmla="*/ 1946642 w 4418004"/>
                  <a:gd name="connsiteY573" fmla="*/ 2391748 h 3499702"/>
                  <a:gd name="connsiteX574" fmla="*/ 1965620 w 4418004"/>
                  <a:gd name="connsiteY574" fmla="*/ 2376991 h 3499702"/>
                  <a:gd name="connsiteX575" fmla="*/ 1966674 w 4418004"/>
                  <a:gd name="connsiteY575" fmla="*/ 2354857 h 3499702"/>
                  <a:gd name="connsiteX576" fmla="*/ 1936099 w 4418004"/>
                  <a:gd name="connsiteY576" fmla="*/ 2337992 h 3499702"/>
                  <a:gd name="connsiteX577" fmla="*/ 1929773 w 4418004"/>
                  <a:gd name="connsiteY577" fmla="*/ 2319020 h 3499702"/>
                  <a:gd name="connsiteX578" fmla="*/ 1924502 w 4418004"/>
                  <a:gd name="connsiteY578" fmla="*/ 2296885 h 3499702"/>
                  <a:gd name="connsiteX579" fmla="*/ 1913959 w 4418004"/>
                  <a:gd name="connsiteY579" fmla="*/ 2272642 h 3499702"/>
                  <a:gd name="connsiteX580" fmla="*/ 1902361 w 4418004"/>
                  <a:gd name="connsiteY580" fmla="*/ 2247345 h 3499702"/>
                  <a:gd name="connsiteX581" fmla="*/ 1878112 w 4418004"/>
                  <a:gd name="connsiteY581" fmla="*/ 2245237 h 3499702"/>
                  <a:gd name="connsiteX582" fmla="*/ 1861243 w 4418004"/>
                  <a:gd name="connsiteY582" fmla="*/ 2233643 h 3499702"/>
                  <a:gd name="connsiteX583" fmla="*/ 1842265 w 4418004"/>
                  <a:gd name="connsiteY583" fmla="*/ 2223102 h 3499702"/>
                  <a:gd name="connsiteX584" fmla="*/ 1831722 w 4418004"/>
                  <a:gd name="connsiteY584" fmla="*/ 2225211 h 3499702"/>
                  <a:gd name="connsiteX585" fmla="*/ 1819071 w 4418004"/>
                  <a:gd name="connsiteY585" fmla="*/ 2231535 h 3499702"/>
                  <a:gd name="connsiteX586" fmla="*/ 1815697 w 4418004"/>
                  <a:gd name="connsiteY586" fmla="*/ 2190090 h 3499702"/>
                  <a:gd name="connsiteX587" fmla="*/ 1868623 w 4418004"/>
                  <a:gd name="connsiteY587" fmla="*/ 2144050 h 3499702"/>
                  <a:gd name="connsiteX588" fmla="*/ 1882329 w 4418004"/>
                  <a:gd name="connsiteY588" fmla="*/ 2053403 h 3499702"/>
                  <a:gd name="connsiteX589" fmla="*/ 1871154 w 4418004"/>
                  <a:gd name="connsiteY589" fmla="*/ 1974730 h 3499702"/>
                  <a:gd name="connsiteX590" fmla="*/ 1889583 w 4418004"/>
                  <a:gd name="connsiteY590" fmla="*/ 1943320 h 3499702"/>
                  <a:gd name="connsiteX591" fmla="*/ 1894433 w 4418004"/>
                  <a:gd name="connsiteY591" fmla="*/ 1937628 h 3499702"/>
                  <a:gd name="connsiteX592" fmla="*/ 1899789 w 4418004"/>
                  <a:gd name="connsiteY592" fmla="*/ 1931641 h 3499702"/>
                  <a:gd name="connsiteX593" fmla="*/ 1900590 w 4418004"/>
                  <a:gd name="connsiteY593" fmla="*/ 1929870 h 3499702"/>
                  <a:gd name="connsiteX594" fmla="*/ 1903879 w 4418004"/>
                  <a:gd name="connsiteY594" fmla="*/ 1924642 h 3499702"/>
                  <a:gd name="connsiteX595" fmla="*/ 1905651 w 4418004"/>
                  <a:gd name="connsiteY595" fmla="*/ 1923293 h 3499702"/>
                  <a:gd name="connsiteX596" fmla="*/ 1913284 w 4418004"/>
                  <a:gd name="connsiteY596" fmla="*/ 1922450 h 3499702"/>
                  <a:gd name="connsiteX597" fmla="*/ 1931924 w 4418004"/>
                  <a:gd name="connsiteY597" fmla="*/ 1917437 h 3499702"/>
                  <a:gd name="connsiteX598" fmla="*/ 1936521 w 4418004"/>
                  <a:gd name="connsiteY598" fmla="*/ 1933458 h 3499702"/>
                  <a:gd name="connsiteX599" fmla="*/ 1950016 w 4418004"/>
                  <a:gd name="connsiteY599" fmla="*/ 1942565 h 3499702"/>
                  <a:gd name="connsiteX600" fmla="*/ 1951914 w 4418004"/>
                  <a:gd name="connsiteY600" fmla="*/ 1945516 h 3499702"/>
                  <a:gd name="connsiteX601" fmla="*/ 1991050 w 4418004"/>
                  <a:gd name="connsiteY601" fmla="*/ 1927302 h 3499702"/>
                  <a:gd name="connsiteX602" fmla="*/ 1992779 w 4418004"/>
                  <a:gd name="connsiteY602" fmla="*/ 1928230 h 3499702"/>
                  <a:gd name="connsiteX603" fmla="*/ 1999527 w 4418004"/>
                  <a:gd name="connsiteY603" fmla="*/ 1960146 h 3499702"/>
                  <a:gd name="connsiteX604" fmla="*/ 1998051 w 4418004"/>
                  <a:gd name="connsiteY604" fmla="*/ 1981016 h 3499702"/>
                  <a:gd name="connsiteX605" fmla="*/ 1996617 w 4418004"/>
                  <a:gd name="connsiteY605" fmla="*/ 1981859 h 3499702"/>
                  <a:gd name="connsiteX606" fmla="*/ 1997250 w 4418004"/>
                  <a:gd name="connsiteY606" fmla="*/ 1990165 h 3499702"/>
                  <a:gd name="connsiteX607" fmla="*/ 2007793 w 4418004"/>
                  <a:gd name="connsiteY607" fmla="*/ 2002813 h 3499702"/>
                  <a:gd name="connsiteX608" fmla="*/ 2029933 w 4418004"/>
                  <a:gd name="connsiteY608" fmla="*/ 1991219 h 3499702"/>
                  <a:gd name="connsiteX609" fmla="*/ 2053128 w 4418004"/>
                  <a:gd name="connsiteY609" fmla="*/ 1994381 h 3499702"/>
                  <a:gd name="connsiteX610" fmla="*/ 2069997 w 4418004"/>
                  <a:gd name="connsiteY610" fmla="*/ 2011246 h 3499702"/>
                  <a:gd name="connsiteX611" fmla="*/ 2071051 w 4418004"/>
                  <a:gd name="connsiteY611" fmla="*/ 2026002 h 3499702"/>
                  <a:gd name="connsiteX612" fmla="*/ 2067889 w 4418004"/>
                  <a:gd name="connsiteY612" fmla="*/ 2046029 h 3499702"/>
                  <a:gd name="connsiteX613" fmla="*/ 2048911 w 4418004"/>
                  <a:gd name="connsiteY613" fmla="*/ 2057623 h 3499702"/>
                  <a:gd name="connsiteX614" fmla="*/ 2029933 w 4418004"/>
                  <a:gd name="connsiteY614" fmla="*/ 2061839 h 3499702"/>
                  <a:gd name="connsiteX615" fmla="*/ 2016227 w 4418004"/>
                  <a:gd name="connsiteY615" fmla="*/ 2075542 h 3499702"/>
                  <a:gd name="connsiteX616" fmla="*/ 2014119 w 4418004"/>
                  <a:gd name="connsiteY616" fmla="*/ 2100839 h 3499702"/>
                  <a:gd name="connsiteX617" fmla="*/ 2016227 w 4418004"/>
                  <a:gd name="connsiteY617" fmla="*/ 2128244 h 3499702"/>
                  <a:gd name="connsiteX618" fmla="*/ 1997250 w 4418004"/>
                  <a:gd name="connsiteY618" fmla="*/ 2149324 h 3499702"/>
                  <a:gd name="connsiteX619" fmla="*/ 1984598 w 4418004"/>
                  <a:gd name="connsiteY619" fmla="*/ 2144054 h 3499702"/>
                  <a:gd name="connsiteX620" fmla="*/ 1969837 w 4418004"/>
                  <a:gd name="connsiteY620" fmla="*/ 2143000 h 3499702"/>
                  <a:gd name="connsiteX621" fmla="*/ 1964566 w 4418004"/>
                  <a:gd name="connsiteY621" fmla="*/ 2165135 h 3499702"/>
                  <a:gd name="connsiteX622" fmla="*/ 1986706 w 4418004"/>
                  <a:gd name="connsiteY622" fmla="*/ 2218890 h 3499702"/>
                  <a:gd name="connsiteX623" fmla="*/ 2026770 w 4418004"/>
                  <a:gd name="connsiteY623" fmla="*/ 2262106 h 3499702"/>
                  <a:gd name="connsiteX624" fmla="*/ 2028879 w 4418004"/>
                  <a:gd name="connsiteY624" fmla="*/ 2285295 h 3499702"/>
                  <a:gd name="connsiteX625" fmla="*/ 2023607 w 4418004"/>
                  <a:gd name="connsiteY625" fmla="*/ 2303213 h 3499702"/>
                  <a:gd name="connsiteX626" fmla="*/ 2043639 w 4418004"/>
                  <a:gd name="connsiteY626" fmla="*/ 2305321 h 3499702"/>
                  <a:gd name="connsiteX627" fmla="*/ 2065780 w 4418004"/>
                  <a:gd name="connsiteY627" fmla="*/ 2294781 h 3499702"/>
                  <a:gd name="connsiteX628" fmla="*/ 2093192 w 4418004"/>
                  <a:gd name="connsiteY628" fmla="*/ 2291619 h 3499702"/>
                  <a:gd name="connsiteX629" fmla="*/ 2109007 w 4418004"/>
                  <a:gd name="connsiteY629" fmla="*/ 2276862 h 3499702"/>
                  <a:gd name="connsiteX630" fmla="*/ 2112170 w 4418004"/>
                  <a:gd name="connsiteY630" fmla="*/ 2256836 h 3499702"/>
                  <a:gd name="connsiteX631" fmla="*/ 2084758 w 4418004"/>
                  <a:gd name="connsiteY631" fmla="*/ 2243133 h 3499702"/>
                  <a:gd name="connsiteX632" fmla="*/ 2068943 w 4418004"/>
                  <a:gd name="connsiteY632" fmla="*/ 2239971 h 3499702"/>
                  <a:gd name="connsiteX633" fmla="*/ 2063671 w 4418004"/>
                  <a:gd name="connsiteY633" fmla="*/ 2227323 h 3499702"/>
                  <a:gd name="connsiteX634" fmla="*/ 2086866 w 4418004"/>
                  <a:gd name="connsiteY634" fmla="*/ 2203080 h 3499702"/>
                  <a:gd name="connsiteX635" fmla="*/ 2104790 w 4418004"/>
                  <a:gd name="connsiteY635" fmla="*/ 2174621 h 3499702"/>
                  <a:gd name="connsiteX636" fmla="*/ 2118496 w 4418004"/>
                  <a:gd name="connsiteY636" fmla="*/ 2138784 h 3499702"/>
                  <a:gd name="connsiteX637" fmla="*/ 2142745 w 4418004"/>
                  <a:gd name="connsiteY637" fmla="*/ 2122973 h 3499702"/>
                  <a:gd name="connsiteX638" fmla="*/ 2144853 w 4418004"/>
                  <a:gd name="connsiteY638" fmla="*/ 2094514 h 3499702"/>
                  <a:gd name="connsiteX639" fmla="*/ 2137473 w 4418004"/>
                  <a:gd name="connsiteY639" fmla="*/ 2073434 h 3499702"/>
                  <a:gd name="connsiteX640" fmla="*/ 2135365 w 4418004"/>
                  <a:gd name="connsiteY640" fmla="*/ 2043921 h 3499702"/>
                  <a:gd name="connsiteX641" fmla="*/ 2138528 w 4418004"/>
                  <a:gd name="connsiteY641" fmla="*/ 2030218 h 3499702"/>
                  <a:gd name="connsiteX642" fmla="*/ 2156451 w 4418004"/>
                  <a:gd name="connsiteY642" fmla="*/ 2013354 h 3499702"/>
                  <a:gd name="connsiteX643" fmla="*/ 2188080 w 4418004"/>
                  <a:gd name="connsiteY643" fmla="*/ 2004922 h 3499702"/>
                  <a:gd name="connsiteX644" fmla="*/ 2217601 w 4418004"/>
                  <a:gd name="connsiteY644" fmla="*/ 2004922 h 3499702"/>
                  <a:gd name="connsiteX645" fmla="*/ 2239742 w 4418004"/>
                  <a:gd name="connsiteY645" fmla="*/ 2014408 h 3499702"/>
                  <a:gd name="connsiteX646" fmla="*/ 2262937 w 4418004"/>
                  <a:gd name="connsiteY646" fmla="*/ 2017570 h 3499702"/>
                  <a:gd name="connsiteX647" fmla="*/ 2281914 w 4418004"/>
                  <a:gd name="connsiteY647" fmla="*/ 2026002 h 3499702"/>
                  <a:gd name="connsiteX648" fmla="*/ 2299079 w 4418004"/>
                  <a:gd name="connsiteY648" fmla="*/ 2017233 h 3499702"/>
                  <a:gd name="connsiteX649" fmla="*/ 2325099 w 4418004"/>
                  <a:gd name="connsiteY649" fmla="*/ 2043710 h 3499702"/>
                  <a:gd name="connsiteX650" fmla="*/ 2334124 w 4418004"/>
                  <a:gd name="connsiteY650" fmla="*/ 2048306 h 3499702"/>
                  <a:gd name="connsiteX651" fmla="*/ 2354536 w 4418004"/>
                  <a:gd name="connsiteY651" fmla="*/ 2077224 h 3499702"/>
                  <a:gd name="connsiteX652" fmla="*/ 2391268 w 4418004"/>
                  <a:gd name="connsiteY652" fmla="*/ 2125081 h 3499702"/>
                  <a:gd name="connsiteX653" fmla="*/ 2407968 w 4418004"/>
                  <a:gd name="connsiteY653" fmla="*/ 2154088 h 3499702"/>
                  <a:gd name="connsiteX654" fmla="*/ 2420029 w 4418004"/>
                  <a:gd name="connsiteY654" fmla="*/ 2153540 h 3499702"/>
                  <a:gd name="connsiteX655" fmla="*/ 2449550 w 4418004"/>
                  <a:gd name="connsiteY655" fmla="*/ 2153540 h 3499702"/>
                  <a:gd name="connsiteX656" fmla="*/ 2489614 w 4418004"/>
                  <a:gd name="connsiteY656" fmla="*/ 2147216 h 3499702"/>
                  <a:gd name="connsiteX657" fmla="*/ 2467473 w 4418004"/>
                  <a:gd name="connsiteY657" fmla="*/ 2105055 h 3499702"/>
                  <a:gd name="connsiteX658" fmla="*/ 2483288 w 4418004"/>
                  <a:gd name="connsiteY658" fmla="*/ 2075542 h 3499702"/>
                  <a:gd name="connsiteX659" fmla="*/ 2483288 w 4418004"/>
                  <a:gd name="connsiteY659" fmla="*/ 2029164 h 3499702"/>
                  <a:gd name="connsiteX660" fmla="*/ 2473799 w 4418004"/>
                  <a:gd name="connsiteY660" fmla="*/ 2000705 h 3499702"/>
                  <a:gd name="connsiteX661" fmla="*/ 2469582 w 4418004"/>
                  <a:gd name="connsiteY661" fmla="*/ 1962760 h 3499702"/>
                  <a:gd name="connsiteX662" fmla="*/ 2455876 w 4418004"/>
                  <a:gd name="connsiteY662" fmla="*/ 1948004 h 3499702"/>
                  <a:gd name="connsiteX663" fmla="*/ 2452713 w 4418004"/>
                  <a:gd name="connsiteY663" fmla="*/ 1929031 h 3499702"/>
                  <a:gd name="connsiteX664" fmla="*/ 2446387 w 4418004"/>
                  <a:gd name="connsiteY664" fmla="*/ 1915329 h 3499702"/>
                  <a:gd name="connsiteX665" fmla="*/ 2421084 w 4418004"/>
                  <a:gd name="connsiteY665" fmla="*/ 1920599 h 3499702"/>
                  <a:gd name="connsiteX666" fmla="*/ 2397889 w 4418004"/>
                  <a:gd name="connsiteY666" fmla="*/ 1918491 h 3499702"/>
                  <a:gd name="connsiteX667" fmla="*/ 2396834 w 4418004"/>
                  <a:gd name="connsiteY667" fmla="*/ 1899518 h 3499702"/>
                  <a:gd name="connsiteX668" fmla="*/ 2385237 w 4418004"/>
                  <a:gd name="connsiteY668" fmla="*/ 1891086 h 3499702"/>
                  <a:gd name="connsiteX669" fmla="*/ 2363096 w 4418004"/>
                  <a:gd name="connsiteY669" fmla="*/ 1891086 h 3499702"/>
                  <a:gd name="connsiteX670" fmla="*/ 2342010 w 4418004"/>
                  <a:gd name="connsiteY670" fmla="*/ 1879492 h 3499702"/>
                  <a:gd name="connsiteX671" fmla="*/ 2327250 w 4418004"/>
                  <a:gd name="connsiteY671" fmla="*/ 1871059 h 3499702"/>
                  <a:gd name="connsiteX672" fmla="*/ 2307218 w 4418004"/>
                  <a:gd name="connsiteY672" fmla="*/ 1873167 h 3499702"/>
                  <a:gd name="connsiteX673" fmla="*/ 2286132 w 4418004"/>
                  <a:gd name="connsiteY673" fmla="*/ 1866843 h 3499702"/>
                  <a:gd name="connsiteX674" fmla="*/ 2278751 w 4418004"/>
                  <a:gd name="connsiteY674" fmla="*/ 1849979 h 3499702"/>
                  <a:gd name="connsiteX675" fmla="*/ 2257665 w 4418004"/>
                  <a:gd name="connsiteY675" fmla="*/ 1839438 h 3499702"/>
                  <a:gd name="connsiteX676" fmla="*/ 2242905 w 4418004"/>
                  <a:gd name="connsiteY676" fmla="*/ 1835222 h 3499702"/>
                  <a:gd name="connsiteX677" fmla="*/ 2238687 w 4418004"/>
                  <a:gd name="connsiteY677" fmla="*/ 1825736 h 3499702"/>
                  <a:gd name="connsiteX678" fmla="*/ 2246068 w 4418004"/>
                  <a:gd name="connsiteY678" fmla="*/ 1812033 h 3499702"/>
                  <a:gd name="connsiteX679" fmla="*/ 2274534 w 4418004"/>
                  <a:gd name="connsiteY679" fmla="*/ 1796223 h 3499702"/>
                  <a:gd name="connsiteX680" fmla="*/ 2274534 w 4418004"/>
                  <a:gd name="connsiteY680" fmla="*/ 1776196 h 3499702"/>
                  <a:gd name="connsiteX681" fmla="*/ 2273480 w 4418004"/>
                  <a:gd name="connsiteY681" fmla="*/ 1751953 h 3499702"/>
                  <a:gd name="connsiteX682" fmla="*/ 2279806 w 4418004"/>
                  <a:gd name="connsiteY682" fmla="*/ 1726657 h 3499702"/>
                  <a:gd name="connsiteX683" fmla="*/ 2272425 w 4418004"/>
                  <a:gd name="connsiteY683" fmla="*/ 1717170 h 3499702"/>
                  <a:gd name="connsiteX684" fmla="*/ 2262937 w 4418004"/>
                  <a:gd name="connsiteY684" fmla="*/ 1703468 h 3499702"/>
                  <a:gd name="connsiteX685" fmla="*/ 2249231 w 4418004"/>
                  <a:gd name="connsiteY685" fmla="*/ 1691874 h 3499702"/>
                  <a:gd name="connsiteX686" fmla="*/ 2246068 w 4418004"/>
                  <a:gd name="connsiteY686" fmla="*/ 1677117 h 3499702"/>
                  <a:gd name="connsiteX687" fmla="*/ 2241850 w 4418004"/>
                  <a:gd name="connsiteY687" fmla="*/ 1664469 h 3499702"/>
                  <a:gd name="connsiteX688" fmla="*/ 2214438 w 4418004"/>
                  <a:gd name="connsiteY688" fmla="*/ 1658144 h 3499702"/>
                  <a:gd name="connsiteX689" fmla="*/ 2195461 w 4418004"/>
                  <a:gd name="connsiteY689" fmla="*/ 1671847 h 3499702"/>
                  <a:gd name="connsiteX690" fmla="*/ 2168048 w 4418004"/>
                  <a:gd name="connsiteY690" fmla="*/ 1677117 h 3499702"/>
                  <a:gd name="connsiteX691" fmla="*/ 2162777 w 4418004"/>
                  <a:gd name="connsiteY691" fmla="*/ 1665523 h 3499702"/>
                  <a:gd name="connsiteX692" fmla="*/ 2145908 w 4418004"/>
                  <a:gd name="connsiteY692" fmla="*/ 1661307 h 3499702"/>
                  <a:gd name="connsiteX693" fmla="*/ 2133256 w 4418004"/>
                  <a:gd name="connsiteY693" fmla="*/ 1663415 h 3499702"/>
                  <a:gd name="connsiteX694" fmla="*/ 2117441 w 4418004"/>
                  <a:gd name="connsiteY694" fmla="*/ 1656036 h 3499702"/>
                  <a:gd name="connsiteX695" fmla="*/ 2097409 w 4418004"/>
                  <a:gd name="connsiteY695" fmla="*/ 1639172 h 3499702"/>
                  <a:gd name="connsiteX696" fmla="*/ 2082649 w 4418004"/>
                  <a:gd name="connsiteY696" fmla="*/ 1648658 h 3499702"/>
                  <a:gd name="connsiteX697" fmla="*/ 2055237 w 4418004"/>
                  <a:gd name="connsiteY697" fmla="*/ 1686603 h 3499702"/>
                  <a:gd name="connsiteX698" fmla="*/ 2046802 w 4418004"/>
                  <a:gd name="connsiteY698" fmla="*/ 1707684 h 3499702"/>
                  <a:gd name="connsiteX699" fmla="*/ 2018336 w 4418004"/>
                  <a:gd name="connsiteY699" fmla="*/ 1712954 h 3499702"/>
                  <a:gd name="connsiteX700" fmla="*/ 1997250 w 4418004"/>
                  <a:gd name="connsiteY700" fmla="*/ 1730873 h 3499702"/>
                  <a:gd name="connsiteX701" fmla="*/ 1978272 w 4418004"/>
                  <a:gd name="connsiteY701" fmla="*/ 1721386 h 3499702"/>
                  <a:gd name="connsiteX702" fmla="*/ 1957186 w 4418004"/>
                  <a:gd name="connsiteY702" fmla="*/ 1693982 h 3499702"/>
                  <a:gd name="connsiteX703" fmla="*/ 1955077 w 4418004"/>
                  <a:gd name="connsiteY703" fmla="*/ 1672901 h 3499702"/>
                  <a:gd name="connsiteX704" fmla="*/ 1965620 w 4418004"/>
                  <a:gd name="connsiteY704" fmla="*/ 1626523 h 3499702"/>
                  <a:gd name="connsiteX705" fmla="*/ 1978272 w 4418004"/>
                  <a:gd name="connsiteY705" fmla="*/ 1610713 h 3499702"/>
                  <a:gd name="connsiteX706" fmla="*/ 1999358 w 4418004"/>
                  <a:gd name="connsiteY706" fmla="*/ 1599119 h 3499702"/>
                  <a:gd name="connsiteX707" fmla="*/ 2045748 w 4418004"/>
                  <a:gd name="connsiteY707" fmla="*/ 1571714 h 3499702"/>
                  <a:gd name="connsiteX708" fmla="*/ 2064726 w 4418004"/>
                  <a:gd name="connsiteY708" fmla="*/ 1554849 h 3499702"/>
                  <a:gd name="connsiteX709" fmla="*/ 2064726 w 4418004"/>
                  <a:gd name="connsiteY709" fmla="*/ 1540093 h 3499702"/>
                  <a:gd name="connsiteX710" fmla="*/ 2066834 w 4418004"/>
                  <a:gd name="connsiteY710" fmla="*/ 1526390 h 3499702"/>
                  <a:gd name="connsiteX711" fmla="*/ 2080540 w 4418004"/>
                  <a:gd name="connsiteY711" fmla="*/ 1513742 h 3499702"/>
                  <a:gd name="connsiteX712" fmla="*/ 2084758 w 4418004"/>
                  <a:gd name="connsiteY712" fmla="*/ 1489499 h 3499702"/>
                  <a:gd name="connsiteX713" fmla="*/ 2099518 w 4418004"/>
                  <a:gd name="connsiteY713" fmla="*/ 1473689 h 3499702"/>
                  <a:gd name="connsiteX714" fmla="*/ 2115333 w 4418004"/>
                  <a:gd name="connsiteY714" fmla="*/ 1470526 h 3499702"/>
                  <a:gd name="connsiteX715" fmla="*/ 2124822 w 4418004"/>
                  <a:gd name="connsiteY715" fmla="*/ 1459986 h 3499702"/>
                  <a:gd name="connsiteX716" fmla="*/ 2135365 w 4418004"/>
                  <a:gd name="connsiteY716" fmla="*/ 1456824 h 3499702"/>
                  <a:gd name="connsiteX717" fmla="*/ 2135365 w 4418004"/>
                  <a:gd name="connsiteY717" fmla="*/ 1439959 h 3499702"/>
                  <a:gd name="connsiteX718" fmla="*/ 2129039 w 4418004"/>
                  <a:gd name="connsiteY718" fmla="*/ 1425203 h 3499702"/>
                  <a:gd name="connsiteX719" fmla="*/ 2131147 w 4418004"/>
                  <a:gd name="connsiteY719" fmla="*/ 1409392 h 3499702"/>
                  <a:gd name="connsiteX720" fmla="*/ 2134310 w 4418004"/>
                  <a:gd name="connsiteY720" fmla="*/ 1374609 h 3499702"/>
                  <a:gd name="connsiteX721" fmla="*/ 2151179 w 4418004"/>
                  <a:gd name="connsiteY721" fmla="*/ 1335610 h 3499702"/>
                  <a:gd name="connsiteX722" fmla="*/ 2169103 w 4418004"/>
                  <a:gd name="connsiteY722" fmla="*/ 1309259 h 3499702"/>
                  <a:gd name="connsiteX723" fmla="*/ 2182809 w 4418004"/>
                  <a:gd name="connsiteY723" fmla="*/ 1288179 h 3499702"/>
                  <a:gd name="connsiteX724" fmla="*/ 2206004 w 4418004"/>
                  <a:gd name="connsiteY724" fmla="*/ 1262882 h 3499702"/>
                  <a:gd name="connsiteX725" fmla="*/ 2218655 w 4418004"/>
                  <a:gd name="connsiteY725" fmla="*/ 1227045 h 3499702"/>
                  <a:gd name="connsiteX726" fmla="*/ 2230253 w 4418004"/>
                  <a:gd name="connsiteY726" fmla="*/ 1203856 h 3499702"/>
                  <a:gd name="connsiteX727" fmla="*/ 2227090 w 4418004"/>
                  <a:gd name="connsiteY727" fmla="*/ 1173289 h 3499702"/>
                  <a:gd name="connsiteX728" fmla="*/ 2219710 w 4418004"/>
                  <a:gd name="connsiteY728" fmla="*/ 1154316 h 3499702"/>
                  <a:gd name="connsiteX729" fmla="*/ 2213384 w 4418004"/>
                  <a:gd name="connsiteY729" fmla="*/ 1127965 h 3499702"/>
                  <a:gd name="connsiteX730" fmla="*/ 2196515 w 4418004"/>
                  <a:gd name="connsiteY730" fmla="*/ 1098452 h 3499702"/>
                  <a:gd name="connsiteX731" fmla="*/ 2203895 w 4418004"/>
                  <a:gd name="connsiteY731" fmla="*/ 1075264 h 3499702"/>
                  <a:gd name="connsiteX732" fmla="*/ 2226036 w 4418004"/>
                  <a:gd name="connsiteY732" fmla="*/ 1087912 h 3499702"/>
                  <a:gd name="connsiteX733" fmla="*/ 2230253 w 4418004"/>
                  <a:gd name="connsiteY733" fmla="*/ 1111101 h 3499702"/>
                  <a:gd name="connsiteX734" fmla="*/ 2245013 w 4418004"/>
                  <a:gd name="connsiteY734" fmla="*/ 1146938 h 3499702"/>
                  <a:gd name="connsiteX735" fmla="*/ 2257665 w 4418004"/>
                  <a:gd name="connsiteY735" fmla="*/ 1164857 h 3499702"/>
                  <a:gd name="connsiteX736" fmla="*/ 2263991 w 4418004"/>
                  <a:gd name="connsiteY736" fmla="*/ 1153262 h 3499702"/>
                  <a:gd name="connsiteX737" fmla="*/ 2263991 w 4418004"/>
                  <a:gd name="connsiteY737" fmla="*/ 1141668 h 3499702"/>
                  <a:gd name="connsiteX738" fmla="*/ 2260828 w 4418004"/>
                  <a:gd name="connsiteY738" fmla="*/ 1120587 h 3499702"/>
                  <a:gd name="connsiteX739" fmla="*/ 2273480 w 4418004"/>
                  <a:gd name="connsiteY739" fmla="*/ 1105831 h 3499702"/>
                  <a:gd name="connsiteX740" fmla="*/ 2279806 w 4418004"/>
                  <a:gd name="connsiteY740" fmla="*/ 1093182 h 3499702"/>
                  <a:gd name="connsiteX741" fmla="*/ 2257665 w 4418004"/>
                  <a:gd name="connsiteY741" fmla="*/ 1074210 h 3499702"/>
                  <a:gd name="connsiteX742" fmla="*/ 2253448 w 4418004"/>
                  <a:gd name="connsiteY742" fmla="*/ 1053129 h 3499702"/>
                  <a:gd name="connsiteX743" fmla="*/ 2258719 w 4418004"/>
                  <a:gd name="connsiteY743" fmla="*/ 1034156 h 3499702"/>
                  <a:gd name="connsiteX744" fmla="*/ 2248176 w 4418004"/>
                  <a:gd name="connsiteY744" fmla="*/ 1009914 h 3499702"/>
                  <a:gd name="connsiteX745" fmla="*/ 2231307 w 4418004"/>
                  <a:gd name="connsiteY745" fmla="*/ 996211 h 3499702"/>
                  <a:gd name="connsiteX746" fmla="*/ 2215493 w 4418004"/>
                  <a:gd name="connsiteY746" fmla="*/ 988833 h 3499702"/>
                  <a:gd name="connsiteX747" fmla="*/ 2182809 w 4418004"/>
                  <a:gd name="connsiteY747" fmla="*/ 984617 h 3499702"/>
                  <a:gd name="connsiteX748" fmla="*/ 2154342 w 4418004"/>
                  <a:gd name="connsiteY748" fmla="*/ 1009914 h 3499702"/>
                  <a:gd name="connsiteX749" fmla="*/ 2144853 w 4418004"/>
                  <a:gd name="connsiteY749" fmla="*/ 1045751 h 3499702"/>
                  <a:gd name="connsiteX750" fmla="*/ 2122713 w 4418004"/>
                  <a:gd name="connsiteY750" fmla="*/ 1069994 h 3499702"/>
                  <a:gd name="connsiteX751" fmla="*/ 2095301 w 4418004"/>
                  <a:gd name="connsiteY751" fmla="*/ 1082642 h 3499702"/>
                  <a:gd name="connsiteX752" fmla="*/ 2079486 w 4418004"/>
                  <a:gd name="connsiteY752" fmla="*/ 1064723 h 3499702"/>
                  <a:gd name="connsiteX753" fmla="*/ 2080540 w 4418004"/>
                  <a:gd name="connsiteY753" fmla="*/ 1030994 h 3499702"/>
                  <a:gd name="connsiteX754" fmla="*/ 2069997 w 4418004"/>
                  <a:gd name="connsiteY754" fmla="*/ 1015184 h 3499702"/>
                  <a:gd name="connsiteX755" fmla="*/ 2043639 w 4418004"/>
                  <a:gd name="connsiteY755" fmla="*/ 1002535 h 3499702"/>
                  <a:gd name="connsiteX756" fmla="*/ 2024662 w 4418004"/>
                  <a:gd name="connsiteY756" fmla="*/ 1007806 h 3499702"/>
                  <a:gd name="connsiteX757" fmla="*/ 2004630 w 4418004"/>
                  <a:gd name="connsiteY757" fmla="*/ 1006752 h 3499702"/>
                  <a:gd name="connsiteX758" fmla="*/ 1978272 w 4418004"/>
                  <a:gd name="connsiteY758" fmla="*/ 1008860 h 3499702"/>
                  <a:gd name="connsiteX759" fmla="*/ 1947697 w 4418004"/>
                  <a:gd name="connsiteY759" fmla="*/ 1016238 h 3499702"/>
                  <a:gd name="connsiteX760" fmla="*/ 1929773 w 4418004"/>
                  <a:gd name="connsiteY760" fmla="*/ 1022562 h 3499702"/>
                  <a:gd name="connsiteX761" fmla="*/ 1899198 w 4418004"/>
                  <a:gd name="connsiteY761" fmla="*/ 1022562 h 3499702"/>
                  <a:gd name="connsiteX762" fmla="*/ 1882329 w 4418004"/>
                  <a:gd name="connsiteY762" fmla="*/ 1023616 h 3499702"/>
                  <a:gd name="connsiteX763" fmla="*/ 1847537 w 4418004"/>
                  <a:gd name="connsiteY763" fmla="*/ 1042589 h 3499702"/>
                  <a:gd name="connsiteX764" fmla="*/ 1814853 w 4418004"/>
                  <a:gd name="connsiteY764" fmla="*/ 1038373 h 3499702"/>
                  <a:gd name="connsiteX765" fmla="*/ 1792713 w 4418004"/>
                  <a:gd name="connsiteY765" fmla="*/ 1035210 h 3499702"/>
                  <a:gd name="connsiteX766" fmla="*/ 1774789 w 4418004"/>
                  <a:gd name="connsiteY766" fmla="*/ 1039427 h 3499702"/>
                  <a:gd name="connsiteX767" fmla="*/ 1763192 w 4418004"/>
                  <a:gd name="connsiteY767" fmla="*/ 1024670 h 3499702"/>
                  <a:gd name="connsiteX768" fmla="*/ 1739997 w 4418004"/>
                  <a:gd name="connsiteY768" fmla="*/ 1028886 h 3499702"/>
                  <a:gd name="connsiteX769" fmla="*/ 1727345 w 4418004"/>
                  <a:gd name="connsiteY769" fmla="*/ 1029940 h 3499702"/>
                  <a:gd name="connsiteX770" fmla="*/ 1713639 w 4418004"/>
                  <a:gd name="connsiteY770" fmla="*/ 1006752 h 3499702"/>
                  <a:gd name="connsiteX771" fmla="*/ 1694662 w 4418004"/>
                  <a:gd name="connsiteY771" fmla="*/ 998319 h 3499702"/>
                  <a:gd name="connsiteX772" fmla="*/ 1669358 w 4418004"/>
                  <a:gd name="connsiteY772" fmla="*/ 1015184 h 3499702"/>
                  <a:gd name="connsiteX773" fmla="*/ 1659869 w 4418004"/>
                  <a:gd name="connsiteY773" fmla="*/ 1040481 h 3499702"/>
                  <a:gd name="connsiteX774" fmla="*/ 1658477 w 4418004"/>
                  <a:gd name="connsiteY774" fmla="*/ 1083865 h 3499702"/>
                  <a:gd name="connsiteX775" fmla="*/ 1669611 w 4418004"/>
                  <a:gd name="connsiteY775" fmla="*/ 1092381 h 3499702"/>
                  <a:gd name="connsiteX776" fmla="*/ 1689938 w 4418004"/>
                  <a:gd name="connsiteY776" fmla="*/ 1089097 h 3499702"/>
                  <a:gd name="connsiteX777" fmla="*/ 1710982 w 4418004"/>
                  <a:gd name="connsiteY777" fmla="*/ 1107226 h 3499702"/>
                  <a:gd name="connsiteX778" fmla="*/ 1717013 w 4418004"/>
                  <a:gd name="connsiteY778" fmla="*/ 1105160 h 3499702"/>
                  <a:gd name="connsiteX779" fmla="*/ 1725237 w 4418004"/>
                  <a:gd name="connsiteY779" fmla="*/ 1097403 h 3499702"/>
                  <a:gd name="connsiteX780" fmla="*/ 1741051 w 4418004"/>
                  <a:gd name="connsiteY780" fmla="*/ 1103727 h 3499702"/>
                  <a:gd name="connsiteX781" fmla="*/ 1735780 w 4418004"/>
                  <a:gd name="connsiteY781" fmla="*/ 1133240 h 3499702"/>
                  <a:gd name="connsiteX782" fmla="*/ 1727345 w 4418004"/>
                  <a:gd name="connsiteY782" fmla="*/ 1180671 h 3499702"/>
                  <a:gd name="connsiteX783" fmla="*/ 1731562 w 4418004"/>
                  <a:gd name="connsiteY783" fmla="*/ 1228103 h 3499702"/>
                  <a:gd name="connsiteX784" fmla="*/ 1705627 w 4418004"/>
                  <a:gd name="connsiteY784" fmla="*/ 1233837 h 3499702"/>
                  <a:gd name="connsiteX785" fmla="*/ 1691499 w 4418004"/>
                  <a:gd name="connsiteY785" fmla="*/ 1234427 h 3499702"/>
                  <a:gd name="connsiteX786" fmla="*/ 1683064 w 4418004"/>
                  <a:gd name="connsiteY786" fmla="*/ 1223887 h 3499702"/>
                  <a:gd name="connsiteX787" fmla="*/ 1677793 w 4418004"/>
                  <a:gd name="connsiteY787" fmla="*/ 1208076 h 3499702"/>
                  <a:gd name="connsiteX788" fmla="*/ 1656706 w 4418004"/>
                  <a:gd name="connsiteY788" fmla="*/ 1207022 h 3499702"/>
                  <a:gd name="connsiteX789" fmla="*/ 1622968 w 4418004"/>
                  <a:gd name="connsiteY789" fmla="*/ 1217562 h 3499702"/>
                  <a:gd name="connsiteX790" fmla="*/ 1625077 w 4418004"/>
                  <a:gd name="connsiteY790" fmla="*/ 1236535 h 3499702"/>
                  <a:gd name="connsiteX791" fmla="*/ 1639837 w 4418004"/>
                  <a:gd name="connsiteY791" fmla="*/ 1246021 h 3499702"/>
                  <a:gd name="connsiteX792" fmla="*/ 1639837 w 4418004"/>
                  <a:gd name="connsiteY792" fmla="*/ 1268156 h 3499702"/>
                  <a:gd name="connsiteX793" fmla="*/ 1628240 w 4418004"/>
                  <a:gd name="connsiteY793" fmla="*/ 1294507 h 3499702"/>
                  <a:gd name="connsiteX794" fmla="*/ 1626131 w 4418004"/>
                  <a:gd name="connsiteY794" fmla="*/ 1377776 h 3499702"/>
                  <a:gd name="connsiteX795" fmla="*/ 1634566 w 4418004"/>
                  <a:gd name="connsiteY795" fmla="*/ 1400964 h 3499702"/>
                  <a:gd name="connsiteX796" fmla="*/ 1648356 w 4418004"/>
                  <a:gd name="connsiteY796" fmla="*/ 1430351 h 3499702"/>
                  <a:gd name="connsiteX797" fmla="*/ 1644434 w 4418004"/>
                  <a:gd name="connsiteY797" fmla="*/ 1448649 h 3499702"/>
                  <a:gd name="connsiteX798" fmla="*/ 1623390 w 4418004"/>
                  <a:gd name="connsiteY798" fmla="*/ 1477403 h 3499702"/>
                  <a:gd name="connsiteX799" fmla="*/ 1613606 w 4418004"/>
                  <a:gd name="connsiteY799" fmla="*/ 1520407 h 3499702"/>
                  <a:gd name="connsiteX800" fmla="*/ 1599605 w 4418004"/>
                  <a:gd name="connsiteY800" fmla="*/ 1543170 h 3499702"/>
                  <a:gd name="connsiteX801" fmla="*/ 1585519 w 4418004"/>
                  <a:gd name="connsiteY801" fmla="*/ 1544313 h 3499702"/>
                  <a:gd name="connsiteX802" fmla="*/ 1561818 w 4418004"/>
                  <a:gd name="connsiteY802" fmla="*/ 1550131 h 3499702"/>
                  <a:gd name="connsiteX803" fmla="*/ 1497842 w 4418004"/>
                  <a:gd name="connsiteY803" fmla="*/ 1599544 h 3499702"/>
                  <a:gd name="connsiteX804" fmla="*/ 1459592 w 4418004"/>
                  <a:gd name="connsiteY804" fmla="*/ 1601779 h 3499702"/>
                  <a:gd name="connsiteX805" fmla="*/ 1413961 w 4418004"/>
                  <a:gd name="connsiteY805" fmla="*/ 1605025 h 3499702"/>
                  <a:gd name="connsiteX806" fmla="*/ 1404725 w 4418004"/>
                  <a:gd name="connsiteY806" fmla="*/ 1585425 h 3499702"/>
                  <a:gd name="connsiteX807" fmla="*/ 1370987 w 4418004"/>
                  <a:gd name="connsiteY807" fmla="*/ 1554858 h 3499702"/>
                  <a:gd name="connsiteX808" fmla="*/ 1350955 w 4418004"/>
                  <a:gd name="connsiteY808" fmla="*/ 1554858 h 3499702"/>
                  <a:gd name="connsiteX809" fmla="*/ 1336195 w 4418004"/>
                  <a:gd name="connsiteY809" fmla="*/ 1581208 h 3499702"/>
                  <a:gd name="connsiteX810" fmla="*/ 1322278 w 4418004"/>
                  <a:gd name="connsiteY810" fmla="*/ 1592676 h 3499702"/>
                  <a:gd name="connsiteX811" fmla="*/ 1254802 w 4418004"/>
                  <a:gd name="connsiteY811" fmla="*/ 1551109 h 3499702"/>
                  <a:gd name="connsiteX812" fmla="*/ 1244723 w 4418004"/>
                  <a:gd name="connsiteY812" fmla="*/ 1536564 h 3499702"/>
                  <a:gd name="connsiteX813" fmla="*/ 1229035 w 4418004"/>
                  <a:gd name="connsiteY813" fmla="*/ 1527626 h 3499702"/>
                  <a:gd name="connsiteX814" fmla="*/ 1197532 w 4418004"/>
                  <a:gd name="connsiteY814" fmla="*/ 1521849 h 3499702"/>
                  <a:gd name="connsiteX815" fmla="*/ 1169403 w 4418004"/>
                  <a:gd name="connsiteY815" fmla="*/ 1509538 h 3499702"/>
                  <a:gd name="connsiteX816" fmla="*/ 1116476 w 4418004"/>
                  <a:gd name="connsiteY816" fmla="*/ 1508442 h 3499702"/>
                  <a:gd name="connsiteX817" fmla="*/ 1103023 w 4418004"/>
                  <a:gd name="connsiteY817" fmla="*/ 1499462 h 3499702"/>
                  <a:gd name="connsiteX818" fmla="*/ 1074894 w 4418004"/>
                  <a:gd name="connsiteY818" fmla="*/ 1493897 h 3499702"/>
                  <a:gd name="connsiteX819" fmla="*/ 1047861 w 4418004"/>
                  <a:gd name="connsiteY819" fmla="*/ 1476943 h 3499702"/>
                  <a:gd name="connsiteX820" fmla="*/ 1020997 w 4418004"/>
                  <a:gd name="connsiteY820" fmla="*/ 1465733 h 3499702"/>
                  <a:gd name="connsiteX821" fmla="*/ 1002947 w 4418004"/>
                  <a:gd name="connsiteY821" fmla="*/ 1446545 h 3499702"/>
                  <a:gd name="connsiteX822" fmla="*/ 982662 w 4418004"/>
                  <a:gd name="connsiteY822" fmla="*/ 1436468 h 3499702"/>
                  <a:gd name="connsiteX823" fmla="*/ 946647 w 4418004"/>
                  <a:gd name="connsiteY823" fmla="*/ 1434234 h 3499702"/>
                  <a:gd name="connsiteX824" fmla="*/ 942177 w 4418004"/>
                  <a:gd name="connsiteY824" fmla="*/ 1419566 h 3499702"/>
                  <a:gd name="connsiteX825" fmla="*/ 947786 w 4418004"/>
                  <a:gd name="connsiteY825" fmla="*/ 1402743 h 3499702"/>
                  <a:gd name="connsiteX826" fmla="*/ 947786 w 4418004"/>
                  <a:gd name="connsiteY826" fmla="*/ 1384699 h 3499702"/>
                  <a:gd name="connsiteX827" fmla="*/ 931001 w 4418004"/>
                  <a:gd name="connsiteY827" fmla="*/ 1364550 h 3499702"/>
                  <a:gd name="connsiteX828" fmla="*/ 922018 w 4418004"/>
                  <a:gd name="connsiteY828" fmla="*/ 1339801 h 3499702"/>
                  <a:gd name="connsiteX829" fmla="*/ 902872 w 4418004"/>
                  <a:gd name="connsiteY829" fmla="*/ 1330821 h 3499702"/>
                  <a:gd name="connsiteX830" fmla="*/ 887184 w 4418004"/>
                  <a:gd name="connsiteY830" fmla="*/ 1323944 h 3499702"/>
                  <a:gd name="connsiteX831" fmla="*/ 845433 w 4418004"/>
                  <a:gd name="connsiteY831" fmla="*/ 1293761 h 3499702"/>
                  <a:gd name="connsiteX832" fmla="*/ 871369 w 4418004"/>
                  <a:gd name="connsiteY832" fmla="*/ 1258889 h 3499702"/>
                  <a:gd name="connsiteX833" fmla="*/ 876936 w 4418004"/>
                  <a:gd name="connsiteY833" fmla="*/ 1241940 h 3499702"/>
                  <a:gd name="connsiteX834" fmla="*/ 861290 w 4418004"/>
                  <a:gd name="connsiteY834" fmla="*/ 1182320 h 3499702"/>
                  <a:gd name="connsiteX835" fmla="*/ 848807 w 4418004"/>
                  <a:gd name="connsiteY835" fmla="*/ 1172243 h 3499702"/>
                  <a:gd name="connsiteX836" fmla="*/ 808363 w 4418004"/>
                  <a:gd name="connsiteY836" fmla="*/ 1172243 h 3499702"/>
                  <a:gd name="connsiteX837" fmla="*/ 790440 w 4418004"/>
                  <a:gd name="connsiteY837" fmla="*/ 1192565 h 3499702"/>
                  <a:gd name="connsiteX838" fmla="*/ 791579 w 4418004"/>
                  <a:gd name="connsiteY838" fmla="*/ 1210437 h 3499702"/>
                  <a:gd name="connsiteX839" fmla="*/ 820804 w 4418004"/>
                  <a:gd name="connsiteY839" fmla="*/ 1235228 h 3499702"/>
                  <a:gd name="connsiteX840" fmla="*/ 821943 w 4418004"/>
                  <a:gd name="connsiteY840" fmla="*/ 1249774 h 3499702"/>
                  <a:gd name="connsiteX841" fmla="*/ 799381 w 4418004"/>
                  <a:gd name="connsiteY841" fmla="*/ 1276799 h 3499702"/>
                  <a:gd name="connsiteX842" fmla="*/ 774625 w 4418004"/>
                  <a:gd name="connsiteY842" fmla="*/ 1282407 h 3499702"/>
                  <a:gd name="connsiteX843" fmla="*/ 747593 w 4418004"/>
                  <a:gd name="connsiteY843" fmla="*/ 1297079 h 3499702"/>
                  <a:gd name="connsiteX844" fmla="*/ 725199 w 4418004"/>
                  <a:gd name="connsiteY844" fmla="*/ 1309390 h 3499702"/>
                  <a:gd name="connsiteX845" fmla="*/ 698167 w 4418004"/>
                  <a:gd name="connsiteY845" fmla="*/ 1302682 h 3499702"/>
                  <a:gd name="connsiteX846" fmla="*/ 688129 w 4418004"/>
                  <a:gd name="connsiteY846" fmla="*/ 1277891 h 3499702"/>
                  <a:gd name="connsiteX847" fmla="*/ 667802 w 4418004"/>
                  <a:gd name="connsiteY847" fmla="*/ 1272330 h 3499702"/>
                  <a:gd name="connsiteX848" fmla="*/ 649752 w 4418004"/>
                  <a:gd name="connsiteY848" fmla="*/ 1274561 h 3499702"/>
                  <a:gd name="connsiteX849" fmla="*/ 632968 w 4418004"/>
                  <a:gd name="connsiteY849" fmla="*/ 1285733 h 3499702"/>
                  <a:gd name="connsiteX850" fmla="*/ 608170 w 4418004"/>
                  <a:gd name="connsiteY850" fmla="*/ 1298213 h 3499702"/>
                  <a:gd name="connsiteX851" fmla="*/ 596952 w 4418004"/>
                  <a:gd name="connsiteY851" fmla="*/ 1307151 h 3499702"/>
                  <a:gd name="connsiteX852" fmla="*/ 591386 w 4418004"/>
                  <a:gd name="connsiteY852" fmla="*/ 1327473 h 3499702"/>
                  <a:gd name="connsiteX853" fmla="*/ 573294 w 4418004"/>
                  <a:gd name="connsiteY853" fmla="*/ 1336407 h 3499702"/>
                  <a:gd name="connsiteX854" fmla="*/ 558111 w 4418004"/>
                  <a:gd name="connsiteY854" fmla="*/ 1341934 h 3499702"/>
                  <a:gd name="connsiteX855" fmla="*/ 539134 w 4418004"/>
                  <a:gd name="connsiteY855" fmla="*/ 1359853 h 3499702"/>
                  <a:gd name="connsiteX856" fmla="*/ 534917 w 4418004"/>
                  <a:gd name="connsiteY856" fmla="*/ 1387258 h 3499702"/>
                  <a:gd name="connsiteX857" fmla="*/ 510667 w 4418004"/>
                  <a:gd name="connsiteY857" fmla="*/ 1388312 h 3499702"/>
                  <a:gd name="connsiteX858" fmla="*/ 483297 w 4418004"/>
                  <a:gd name="connsiteY858" fmla="*/ 1390420 h 3499702"/>
                  <a:gd name="connsiteX859" fmla="*/ 483255 w 4418004"/>
                  <a:gd name="connsiteY859" fmla="*/ 1390420 h 3499702"/>
                  <a:gd name="connsiteX860" fmla="*/ 463223 w 4418004"/>
                  <a:gd name="connsiteY860" fmla="*/ 1348258 h 3499702"/>
                  <a:gd name="connsiteX861" fmla="*/ 415779 w 4418004"/>
                  <a:gd name="connsiteY861" fmla="*/ 1341934 h 3499702"/>
                  <a:gd name="connsiteX862" fmla="*/ 393638 w 4418004"/>
                  <a:gd name="connsiteY862" fmla="*/ 1349313 h 3499702"/>
                  <a:gd name="connsiteX863" fmla="*/ 390476 w 4418004"/>
                  <a:gd name="connsiteY863" fmla="*/ 1300827 h 3499702"/>
                  <a:gd name="connsiteX864" fmla="*/ 394693 w 4418004"/>
                  <a:gd name="connsiteY864" fmla="*/ 1278692 h 3499702"/>
                  <a:gd name="connsiteX865" fmla="*/ 409453 w 4418004"/>
                  <a:gd name="connsiteY865" fmla="*/ 1272368 h 3499702"/>
                  <a:gd name="connsiteX866" fmla="*/ 431594 w 4418004"/>
                  <a:gd name="connsiteY866" fmla="*/ 1274476 h 3499702"/>
                  <a:gd name="connsiteX867" fmla="*/ 431594 w 4418004"/>
                  <a:gd name="connsiteY867" fmla="*/ 1252341 h 3499702"/>
                  <a:gd name="connsiteX868" fmla="*/ 446354 w 4418004"/>
                  <a:gd name="connsiteY868" fmla="*/ 1235477 h 3499702"/>
                  <a:gd name="connsiteX869" fmla="*/ 480092 w 4418004"/>
                  <a:gd name="connsiteY869" fmla="*/ 1234423 h 3499702"/>
                  <a:gd name="connsiteX870" fmla="*/ 499070 w 4418004"/>
                  <a:gd name="connsiteY870" fmla="*/ 1216504 h 3499702"/>
                  <a:gd name="connsiteX871" fmla="*/ 486418 w 4418004"/>
                  <a:gd name="connsiteY871" fmla="*/ 1174343 h 3499702"/>
                  <a:gd name="connsiteX872" fmla="*/ 474821 w 4418004"/>
                  <a:gd name="connsiteY872" fmla="*/ 1157478 h 3499702"/>
                  <a:gd name="connsiteX873" fmla="*/ 490635 w 4418004"/>
                  <a:gd name="connsiteY873" fmla="*/ 1140614 h 3499702"/>
                  <a:gd name="connsiteX874" fmla="*/ 503287 w 4418004"/>
                  <a:gd name="connsiteY874" fmla="*/ 1139560 h 3499702"/>
                  <a:gd name="connsiteX875" fmla="*/ 494853 w 4418004"/>
                  <a:gd name="connsiteY875" fmla="*/ 1117425 h 3499702"/>
                  <a:gd name="connsiteX876" fmla="*/ 461115 w 4418004"/>
                  <a:gd name="connsiteY876" fmla="*/ 1099507 h 3499702"/>
                  <a:gd name="connsiteX877" fmla="*/ 435811 w 4418004"/>
                  <a:gd name="connsiteY877" fmla="*/ 1099507 h 3499702"/>
                  <a:gd name="connsiteX878" fmla="*/ 413670 w 4418004"/>
                  <a:gd name="connsiteY878" fmla="*/ 1087912 h 3499702"/>
                  <a:gd name="connsiteX879" fmla="*/ 357792 w 4418004"/>
                  <a:gd name="connsiteY879" fmla="*/ 1085804 h 3499702"/>
                  <a:gd name="connsiteX880" fmla="*/ 344086 w 4418004"/>
                  <a:gd name="connsiteY880" fmla="*/ 1082642 h 3499702"/>
                  <a:gd name="connsiteX881" fmla="*/ 320891 w 4418004"/>
                  <a:gd name="connsiteY881" fmla="*/ 1065777 h 3499702"/>
                  <a:gd name="connsiteX882" fmla="*/ 319837 w 4418004"/>
                  <a:gd name="connsiteY882" fmla="*/ 1046805 h 3499702"/>
                  <a:gd name="connsiteX883" fmla="*/ 310348 w 4418004"/>
                  <a:gd name="connsiteY883" fmla="*/ 1034156 h 3499702"/>
                  <a:gd name="connsiteX884" fmla="*/ 288207 w 4418004"/>
                  <a:gd name="connsiteY884" fmla="*/ 1016238 h 3499702"/>
                  <a:gd name="connsiteX885" fmla="*/ 251306 w 4418004"/>
                  <a:gd name="connsiteY885" fmla="*/ 1012022 h 3499702"/>
                  <a:gd name="connsiteX886" fmla="*/ 210188 w 4418004"/>
                  <a:gd name="connsiteY886" fmla="*/ 1008860 h 3499702"/>
                  <a:gd name="connsiteX887" fmla="*/ 199645 w 4418004"/>
                  <a:gd name="connsiteY887" fmla="*/ 989887 h 3499702"/>
                  <a:gd name="connsiteX888" fmla="*/ 174341 w 4418004"/>
                  <a:gd name="connsiteY888" fmla="*/ 975130 h 3499702"/>
                  <a:gd name="connsiteX889" fmla="*/ 146929 w 4418004"/>
                  <a:gd name="connsiteY889" fmla="*/ 994103 h 3499702"/>
                  <a:gd name="connsiteX890" fmla="*/ 135332 w 4418004"/>
                  <a:gd name="connsiteY890" fmla="*/ 1005697 h 3499702"/>
                  <a:gd name="connsiteX891" fmla="*/ 92105 w 4418004"/>
                  <a:gd name="connsiteY891" fmla="*/ 1022562 h 3499702"/>
                  <a:gd name="connsiteX892" fmla="*/ 76290 w 4418004"/>
                  <a:gd name="connsiteY892" fmla="*/ 1016238 h 3499702"/>
                  <a:gd name="connsiteX893" fmla="*/ 100539 w 4418004"/>
                  <a:gd name="connsiteY893" fmla="*/ 964590 h 3499702"/>
                  <a:gd name="connsiteX894" fmla="*/ 99485 w 4418004"/>
                  <a:gd name="connsiteY894" fmla="*/ 923483 h 3499702"/>
                  <a:gd name="connsiteX895" fmla="*/ 76290 w 4418004"/>
                  <a:gd name="connsiteY895" fmla="*/ 866565 h 3499702"/>
                  <a:gd name="connsiteX896" fmla="*/ 49932 w 4418004"/>
                  <a:gd name="connsiteY896" fmla="*/ 860241 h 3499702"/>
                  <a:gd name="connsiteX897" fmla="*/ 25683 w 4418004"/>
                  <a:gd name="connsiteY897" fmla="*/ 878159 h 3499702"/>
                  <a:gd name="connsiteX898" fmla="*/ 2488 w 4418004"/>
                  <a:gd name="connsiteY898" fmla="*/ 890808 h 3499702"/>
                  <a:gd name="connsiteX899" fmla="*/ 1307 w 4418004"/>
                  <a:gd name="connsiteY899" fmla="*/ 890766 h 3499702"/>
                  <a:gd name="connsiteX900" fmla="*/ 169 w 4418004"/>
                  <a:gd name="connsiteY900" fmla="*/ 805343 h 3499702"/>
                  <a:gd name="connsiteX901" fmla="*/ 0 w 4418004"/>
                  <a:gd name="connsiteY901" fmla="*/ 802138 h 3499702"/>
                  <a:gd name="connsiteX902" fmla="*/ 1265 w 4418004"/>
                  <a:gd name="connsiteY902" fmla="*/ 727470 h 3499702"/>
                  <a:gd name="connsiteX903" fmla="*/ 2488 w 4418004"/>
                  <a:gd name="connsiteY903" fmla="*/ 727428 h 3499702"/>
                  <a:gd name="connsiteX904" fmla="*/ 141658 w 4418004"/>
                  <a:gd name="connsiteY904" fmla="*/ 726374 h 3499702"/>
                  <a:gd name="connsiteX905" fmla="*/ 176450 w 4418004"/>
                  <a:gd name="connsiteY905" fmla="*/ 704240 h 3499702"/>
                  <a:gd name="connsiteX906" fmla="*/ 164852 w 4418004"/>
                  <a:gd name="connsiteY906" fmla="*/ 682105 h 3499702"/>
                  <a:gd name="connsiteX907" fmla="*/ 156418 w 4418004"/>
                  <a:gd name="connsiteY907" fmla="*/ 672619 h 3499702"/>
                  <a:gd name="connsiteX908" fmla="*/ 141658 w 4418004"/>
                  <a:gd name="connsiteY908" fmla="*/ 671565 h 3499702"/>
                  <a:gd name="connsiteX909" fmla="*/ 116354 w 4418004"/>
                  <a:gd name="connsiteY909" fmla="*/ 643106 h 3499702"/>
                  <a:gd name="connsiteX910" fmla="*/ 92105 w 4418004"/>
                  <a:gd name="connsiteY910" fmla="*/ 624133 h 3499702"/>
                  <a:gd name="connsiteX911" fmla="*/ 140603 w 4418004"/>
                  <a:gd name="connsiteY911" fmla="*/ 605161 h 3499702"/>
                  <a:gd name="connsiteX912" fmla="*/ 151146 w 4418004"/>
                  <a:gd name="connsiteY912" fmla="*/ 579864 h 3499702"/>
                  <a:gd name="connsiteX913" fmla="*/ 152201 w 4418004"/>
                  <a:gd name="connsiteY913" fmla="*/ 546135 h 3499702"/>
                  <a:gd name="connsiteX914" fmla="*/ 158527 w 4418004"/>
                  <a:gd name="connsiteY914" fmla="*/ 527162 h 3499702"/>
                  <a:gd name="connsiteX915" fmla="*/ 154309 w 4418004"/>
                  <a:gd name="connsiteY915" fmla="*/ 506081 h 3499702"/>
                  <a:gd name="connsiteX916" fmla="*/ 151146 w 4418004"/>
                  <a:gd name="connsiteY916" fmla="*/ 480785 h 3499702"/>
                  <a:gd name="connsiteX917" fmla="*/ 181721 w 4418004"/>
                  <a:gd name="connsiteY917" fmla="*/ 479730 h 3499702"/>
                  <a:gd name="connsiteX918" fmla="*/ 176450 w 4418004"/>
                  <a:gd name="connsiteY918" fmla="*/ 462866 h 3499702"/>
                  <a:gd name="connsiteX919" fmla="*/ 178559 w 4418004"/>
                  <a:gd name="connsiteY919" fmla="*/ 442839 h 3499702"/>
                  <a:gd name="connsiteX920" fmla="*/ 190156 w 4418004"/>
                  <a:gd name="connsiteY920" fmla="*/ 424921 h 3499702"/>
                  <a:gd name="connsiteX921" fmla="*/ 196482 w 4418004"/>
                  <a:gd name="connsiteY921" fmla="*/ 391192 h 3499702"/>
                  <a:gd name="connsiteX922" fmla="*/ 217568 w 4418004"/>
                  <a:gd name="connsiteY922" fmla="*/ 390138 h 3499702"/>
                  <a:gd name="connsiteX923" fmla="*/ 249198 w 4418004"/>
                  <a:gd name="connsiteY923" fmla="*/ 416488 h 3499702"/>
                  <a:gd name="connsiteX924" fmla="*/ 292424 w 4418004"/>
                  <a:gd name="connsiteY924" fmla="*/ 430191 h 3499702"/>
                  <a:gd name="connsiteX925" fmla="*/ 316674 w 4418004"/>
                  <a:gd name="connsiteY925" fmla="*/ 428083 h 3499702"/>
                  <a:gd name="connsiteX926" fmla="*/ 321945 w 4418004"/>
                  <a:gd name="connsiteY926" fmla="*/ 407002 h 3499702"/>
                  <a:gd name="connsiteX927" fmla="*/ 332488 w 4418004"/>
                  <a:gd name="connsiteY927" fmla="*/ 389084 h 3499702"/>
                  <a:gd name="connsiteX928" fmla="*/ 332488 w 4418004"/>
                  <a:gd name="connsiteY928" fmla="*/ 362733 h 3499702"/>
                  <a:gd name="connsiteX929" fmla="*/ 329325 w 4418004"/>
                  <a:gd name="connsiteY929" fmla="*/ 344814 h 3499702"/>
                  <a:gd name="connsiteX930" fmla="*/ 331434 w 4418004"/>
                  <a:gd name="connsiteY930" fmla="*/ 323733 h 3499702"/>
                  <a:gd name="connsiteX931" fmla="*/ 347249 w 4418004"/>
                  <a:gd name="connsiteY931" fmla="*/ 298437 h 3499702"/>
                  <a:gd name="connsiteX932" fmla="*/ 360955 w 4418004"/>
                  <a:gd name="connsiteY932" fmla="*/ 290004 h 3499702"/>
                  <a:gd name="connsiteX933" fmla="*/ 369389 w 4418004"/>
                  <a:gd name="connsiteY933" fmla="*/ 276302 h 3499702"/>
                  <a:gd name="connsiteX934" fmla="*/ 375715 w 4418004"/>
                  <a:gd name="connsiteY934" fmla="*/ 258383 h 3499702"/>
                  <a:gd name="connsiteX935" fmla="*/ 364539 w 4418004"/>
                  <a:gd name="connsiteY935" fmla="*/ 250921 h 3499702"/>
                  <a:gd name="connsiteX936" fmla="*/ 372552 w 4418004"/>
                  <a:gd name="connsiteY936" fmla="*/ 241519 h 3499702"/>
                  <a:gd name="connsiteX937" fmla="*/ 379932 w 4418004"/>
                  <a:gd name="connsiteY937" fmla="*/ 225708 h 3499702"/>
                  <a:gd name="connsiteX938" fmla="*/ 390476 w 4418004"/>
                  <a:gd name="connsiteY938" fmla="*/ 230978 h 3499702"/>
                  <a:gd name="connsiteX939" fmla="*/ 406290 w 4418004"/>
                  <a:gd name="connsiteY939" fmla="*/ 228870 h 3499702"/>
                  <a:gd name="connsiteX940" fmla="*/ 419996 w 4418004"/>
                  <a:gd name="connsiteY940" fmla="*/ 203574 h 3499702"/>
                  <a:gd name="connsiteX941" fmla="*/ 431594 w 4418004"/>
                  <a:gd name="connsiteY941" fmla="*/ 202520 h 3499702"/>
                  <a:gd name="connsiteX942" fmla="*/ 437920 w 4418004"/>
                  <a:gd name="connsiteY942" fmla="*/ 237303 h 3499702"/>
                  <a:gd name="connsiteX943" fmla="*/ 454789 w 4418004"/>
                  <a:gd name="connsiteY943" fmla="*/ 243627 h 3499702"/>
                  <a:gd name="connsiteX944" fmla="*/ 468495 w 4418004"/>
                  <a:gd name="connsiteY944" fmla="*/ 242573 h 3499702"/>
                  <a:gd name="connsiteX945" fmla="*/ 476929 w 4418004"/>
                  <a:gd name="connsiteY945" fmla="*/ 227816 h 3499702"/>
                  <a:gd name="connsiteX946" fmla="*/ 508601 w 4418004"/>
                  <a:gd name="connsiteY946" fmla="*/ 227816 h 3499702"/>
                  <a:gd name="connsiteX947" fmla="*/ 537025 w 4418004"/>
                  <a:gd name="connsiteY947" fmla="*/ 239411 h 3499702"/>
                  <a:gd name="connsiteX948" fmla="*/ 540188 w 4418004"/>
                  <a:gd name="connsiteY948" fmla="*/ 257329 h 3499702"/>
                  <a:gd name="connsiteX949" fmla="*/ 567600 w 4418004"/>
                  <a:gd name="connsiteY949" fmla="*/ 251005 h 3499702"/>
                  <a:gd name="connsiteX950" fmla="*/ 577089 w 4418004"/>
                  <a:gd name="connsiteY950" fmla="*/ 241519 h 3499702"/>
                  <a:gd name="connsiteX951" fmla="*/ 589741 w 4418004"/>
                  <a:gd name="connsiteY951" fmla="*/ 260491 h 3499702"/>
                  <a:gd name="connsiteX952" fmla="*/ 603447 w 4418004"/>
                  <a:gd name="connsiteY952" fmla="*/ 267870 h 3499702"/>
                  <a:gd name="connsiteX953" fmla="*/ 609773 w 4418004"/>
                  <a:gd name="connsiteY953" fmla="*/ 293166 h 3499702"/>
                  <a:gd name="connsiteX954" fmla="*/ 640348 w 4418004"/>
                  <a:gd name="connsiteY954" fmla="*/ 310031 h 3499702"/>
                  <a:gd name="connsiteX955" fmla="*/ 620316 w 4418004"/>
                  <a:gd name="connsiteY955" fmla="*/ 317409 h 3499702"/>
                  <a:gd name="connsiteX956" fmla="*/ 615044 w 4418004"/>
                  <a:gd name="connsiteY956" fmla="*/ 329004 h 3499702"/>
                  <a:gd name="connsiteX957" fmla="*/ 620316 w 4418004"/>
                  <a:gd name="connsiteY957" fmla="*/ 344814 h 3499702"/>
                  <a:gd name="connsiteX958" fmla="*/ 650891 w 4418004"/>
                  <a:gd name="connsiteY958" fmla="*/ 358517 h 3499702"/>
                  <a:gd name="connsiteX959" fmla="*/ 675140 w 4418004"/>
                  <a:gd name="connsiteY959" fmla="*/ 363787 h 3499702"/>
                  <a:gd name="connsiteX960" fmla="*/ 704661 w 4418004"/>
                  <a:gd name="connsiteY960" fmla="*/ 357463 h 3499702"/>
                  <a:gd name="connsiteX961" fmla="*/ 716258 w 4418004"/>
                  <a:gd name="connsiteY961" fmla="*/ 365895 h 3499702"/>
                  <a:gd name="connsiteX962" fmla="*/ 732664 w 4418004"/>
                  <a:gd name="connsiteY962" fmla="*/ 376393 h 3499702"/>
                  <a:gd name="connsiteX963" fmla="*/ 750840 w 4418004"/>
                  <a:gd name="connsiteY963" fmla="*/ 381326 h 3499702"/>
                  <a:gd name="connsiteX964" fmla="*/ 760540 w 4418004"/>
                  <a:gd name="connsiteY964" fmla="*/ 388030 h 3499702"/>
                  <a:gd name="connsiteX965" fmla="*/ 755268 w 4418004"/>
                  <a:gd name="connsiteY965" fmla="*/ 403840 h 3499702"/>
                  <a:gd name="connsiteX966" fmla="*/ 754214 w 4418004"/>
                  <a:gd name="connsiteY966" fmla="*/ 427029 h 3499702"/>
                  <a:gd name="connsiteX967" fmla="*/ 766866 w 4418004"/>
                  <a:gd name="connsiteY967" fmla="*/ 444947 h 3499702"/>
                  <a:gd name="connsiteX968" fmla="*/ 785843 w 4418004"/>
                  <a:gd name="connsiteY968" fmla="*/ 459704 h 3499702"/>
                  <a:gd name="connsiteX969" fmla="*/ 798495 w 4418004"/>
                  <a:gd name="connsiteY969" fmla="*/ 462866 h 3499702"/>
                  <a:gd name="connsiteX970" fmla="*/ 809038 w 4418004"/>
                  <a:gd name="connsiteY970" fmla="*/ 463920 h 3499702"/>
                  <a:gd name="connsiteX971" fmla="*/ 823798 w 4418004"/>
                  <a:gd name="connsiteY971" fmla="*/ 490271 h 3499702"/>
                  <a:gd name="connsiteX972" fmla="*/ 807984 w 4418004"/>
                  <a:gd name="connsiteY972" fmla="*/ 500811 h 3499702"/>
                  <a:gd name="connsiteX973" fmla="*/ 806929 w 4418004"/>
                  <a:gd name="connsiteY973" fmla="*/ 526108 h 3499702"/>
                  <a:gd name="connsiteX974" fmla="*/ 812243 w 4418004"/>
                  <a:gd name="connsiteY974" fmla="*/ 542003 h 3499702"/>
                  <a:gd name="connsiteX975" fmla="*/ 830124 w 4418004"/>
                  <a:gd name="connsiteY975" fmla="*/ 552459 h 3499702"/>
                  <a:gd name="connsiteX976" fmla="*/ 844885 w 4418004"/>
                  <a:gd name="connsiteY976" fmla="*/ 550351 h 3499702"/>
                  <a:gd name="connsiteX977" fmla="*/ 859645 w 4418004"/>
                  <a:gd name="connsiteY977" fmla="*/ 545081 h 3499702"/>
                  <a:gd name="connsiteX978" fmla="*/ 882292 w 4418004"/>
                  <a:gd name="connsiteY978" fmla="*/ 548074 h 3499702"/>
                  <a:gd name="connsiteX979" fmla="*/ 888618 w 4418004"/>
                  <a:gd name="connsiteY979" fmla="*/ 567046 h 3499702"/>
                  <a:gd name="connsiteX980" fmla="*/ 909198 w 4418004"/>
                  <a:gd name="connsiteY980" fmla="*/ 580918 h 3499702"/>
                  <a:gd name="connsiteX981" fmla="*/ 935092 w 4418004"/>
                  <a:gd name="connsiteY981" fmla="*/ 586694 h 3499702"/>
                  <a:gd name="connsiteX982" fmla="*/ 945045 w 4418004"/>
                  <a:gd name="connsiteY982" fmla="*/ 604106 h 3499702"/>
                  <a:gd name="connsiteX983" fmla="*/ 948207 w 4418004"/>
                  <a:gd name="connsiteY983" fmla="*/ 644160 h 3499702"/>
                  <a:gd name="connsiteX984" fmla="*/ 938719 w 4418004"/>
                  <a:gd name="connsiteY984" fmla="*/ 652592 h 3499702"/>
                  <a:gd name="connsiteX985" fmla="*/ 937664 w 4418004"/>
                  <a:gd name="connsiteY985" fmla="*/ 679997 h 3499702"/>
                  <a:gd name="connsiteX986" fmla="*/ 946099 w 4418004"/>
                  <a:gd name="connsiteY986" fmla="*/ 700024 h 3499702"/>
                  <a:gd name="connsiteX987" fmla="*/ 960859 w 4418004"/>
                  <a:gd name="connsiteY987" fmla="*/ 701078 h 3499702"/>
                  <a:gd name="connsiteX988" fmla="*/ 969294 w 4418004"/>
                  <a:gd name="connsiteY988" fmla="*/ 693699 h 3499702"/>
                  <a:gd name="connsiteX989" fmla="*/ 964022 w 4418004"/>
                  <a:gd name="connsiteY989" fmla="*/ 681051 h 3499702"/>
                  <a:gd name="connsiteX990" fmla="*/ 974565 w 4418004"/>
                  <a:gd name="connsiteY990" fmla="*/ 668403 h 3499702"/>
                  <a:gd name="connsiteX991" fmla="*/ 983000 w 4418004"/>
                  <a:gd name="connsiteY991" fmla="*/ 677889 h 3499702"/>
                  <a:gd name="connsiteX992" fmla="*/ 984054 w 4418004"/>
                  <a:gd name="connsiteY992" fmla="*/ 696861 h 3499702"/>
                  <a:gd name="connsiteX993" fmla="*/ 1000923 w 4418004"/>
                  <a:gd name="connsiteY993" fmla="*/ 696861 h 3499702"/>
                  <a:gd name="connsiteX994" fmla="*/ 1009358 w 4418004"/>
                  <a:gd name="connsiteY994" fmla="*/ 687375 h 3499702"/>
                  <a:gd name="connsiteX995" fmla="*/ 1033607 w 4418004"/>
                  <a:gd name="connsiteY995" fmla="*/ 691591 h 3499702"/>
                  <a:gd name="connsiteX996" fmla="*/ 1046259 w 4418004"/>
                  <a:gd name="connsiteY996" fmla="*/ 684213 h 3499702"/>
                  <a:gd name="connsiteX997" fmla="*/ 1029390 w 4418004"/>
                  <a:gd name="connsiteY997" fmla="*/ 674727 h 3499702"/>
                  <a:gd name="connsiteX998" fmla="*/ 1018846 w 4418004"/>
                  <a:gd name="connsiteY998" fmla="*/ 671565 h 3499702"/>
                  <a:gd name="connsiteX999" fmla="*/ 1008303 w 4418004"/>
                  <a:gd name="connsiteY999" fmla="*/ 656808 h 3499702"/>
                  <a:gd name="connsiteX1000" fmla="*/ 1024118 w 4418004"/>
                  <a:gd name="connsiteY1000" fmla="*/ 632565 h 3499702"/>
                  <a:gd name="connsiteX1001" fmla="*/ 1036770 w 4418004"/>
                  <a:gd name="connsiteY1001" fmla="*/ 591458 h 3499702"/>
                  <a:gd name="connsiteX1002" fmla="*/ 1035715 w 4418004"/>
                  <a:gd name="connsiteY1002" fmla="*/ 571431 h 3499702"/>
                  <a:gd name="connsiteX1003" fmla="*/ 1022009 w 4418004"/>
                  <a:gd name="connsiteY1003" fmla="*/ 562999 h 3499702"/>
                  <a:gd name="connsiteX1004" fmla="*/ 1020955 w 4418004"/>
                  <a:gd name="connsiteY1004" fmla="*/ 542973 h 3499702"/>
                  <a:gd name="connsiteX1005" fmla="*/ 1028335 w 4418004"/>
                  <a:gd name="connsiteY1005" fmla="*/ 528216 h 3499702"/>
                  <a:gd name="connsiteX1006" fmla="*/ 1039933 w 4418004"/>
                  <a:gd name="connsiteY1006" fmla="*/ 531378 h 3499702"/>
                  <a:gd name="connsiteX1007" fmla="*/ 4058416 w 4418004"/>
                  <a:gd name="connsiteY1007" fmla="*/ 538752 h 3499702"/>
                  <a:gd name="connsiteX1008" fmla="*/ 4055253 w 4418004"/>
                  <a:gd name="connsiteY1008" fmla="*/ 516617 h 3499702"/>
                  <a:gd name="connsiteX1009" fmla="*/ 4035221 w 4418004"/>
                  <a:gd name="connsiteY1009" fmla="*/ 511347 h 3499702"/>
                  <a:gd name="connsiteX1010" fmla="*/ 4012026 w 4418004"/>
                  <a:gd name="connsiteY1010" fmla="*/ 521887 h 3499702"/>
                  <a:gd name="connsiteX1011" fmla="*/ 4000429 w 4418004"/>
                  <a:gd name="connsiteY1011" fmla="*/ 508185 h 3499702"/>
                  <a:gd name="connsiteX1012" fmla="*/ 3983560 w 4418004"/>
                  <a:gd name="connsiteY1012" fmla="*/ 516617 h 3499702"/>
                  <a:gd name="connsiteX1013" fmla="*/ 3959311 w 4418004"/>
                  <a:gd name="connsiteY1013" fmla="*/ 555617 h 3499702"/>
                  <a:gd name="connsiteX1014" fmla="*/ 3956148 w 4418004"/>
                  <a:gd name="connsiteY1014" fmla="*/ 574589 h 3499702"/>
                  <a:gd name="connsiteX1015" fmla="*/ 3960365 w 4418004"/>
                  <a:gd name="connsiteY1015" fmla="*/ 589346 h 3499702"/>
                  <a:gd name="connsiteX1016" fmla="*/ 3990940 w 4418004"/>
                  <a:gd name="connsiteY1016" fmla="*/ 591454 h 3499702"/>
                  <a:gd name="connsiteX1017" fmla="*/ 4006755 w 4418004"/>
                  <a:gd name="connsiteY1017" fmla="*/ 594616 h 3499702"/>
                  <a:gd name="connsiteX1018" fmla="*/ 4029950 w 4418004"/>
                  <a:gd name="connsiteY1018" fmla="*/ 597778 h 3499702"/>
                  <a:gd name="connsiteX1019" fmla="*/ 4044710 w 4418004"/>
                  <a:gd name="connsiteY1019" fmla="*/ 607264 h 3499702"/>
                  <a:gd name="connsiteX1020" fmla="*/ 4058416 w 4418004"/>
                  <a:gd name="connsiteY1020" fmla="*/ 596724 h 3499702"/>
                  <a:gd name="connsiteX1021" fmla="*/ 4049981 w 4418004"/>
                  <a:gd name="connsiteY1021" fmla="*/ 575643 h 3499702"/>
                  <a:gd name="connsiteX1022" fmla="*/ 4049981 w 4418004"/>
                  <a:gd name="connsiteY1022" fmla="*/ 555617 h 3499702"/>
                  <a:gd name="connsiteX1023" fmla="*/ 4058416 w 4418004"/>
                  <a:gd name="connsiteY1023" fmla="*/ 538752 h 3499702"/>
                  <a:gd name="connsiteX1024" fmla="*/ 2376786 w 4418004"/>
                  <a:gd name="connsiteY1024" fmla="*/ 727424 h 3499702"/>
                  <a:gd name="connsiteX1025" fmla="*/ 2378894 w 4418004"/>
                  <a:gd name="connsiteY1025" fmla="*/ 707397 h 3499702"/>
                  <a:gd name="connsiteX1026" fmla="*/ 2365188 w 4418004"/>
                  <a:gd name="connsiteY1026" fmla="*/ 675776 h 3499702"/>
                  <a:gd name="connsiteX1027" fmla="*/ 2348319 w 4418004"/>
                  <a:gd name="connsiteY1027" fmla="*/ 664182 h 3499702"/>
                  <a:gd name="connsiteX1028" fmla="*/ 2331450 w 4418004"/>
                  <a:gd name="connsiteY1028" fmla="*/ 659966 h 3499702"/>
                  <a:gd name="connsiteX1029" fmla="*/ 2311418 w 4418004"/>
                  <a:gd name="connsiteY1029" fmla="*/ 659966 h 3499702"/>
                  <a:gd name="connsiteX1030" fmla="*/ 2287169 w 4418004"/>
                  <a:gd name="connsiteY1030" fmla="*/ 664182 h 3499702"/>
                  <a:gd name="connsiteX1031" fmla="*/ 2270300 w 4418004"/>
                  <a:gd name="connsiteY1031" fmla="*/ 673668 h 3499702"/>
                  <a:gd name="connsiteX1032" fmla="*/ 2260811 w 4418004"/>
                  <a:gd name="connsiteY1032" fmla="*/ 690533 h 3499702"/>
                  <a:gd name="connsiteX1033" fmla="*/ 2251322 w 4418004"/>
                  <a:gd name="connsiteY1033" fmla="*/ 703181 h 3499702"/>
                  <a:gd name="connsiteX1034" fmla="*/ 2237616 w 4418004"/>
                  <a:gd name="connsiteY1034" fmla="*/ 720046 h 3499702"/>
                  <a:gd name="connsiteX1035" fmla="*/ 2258703 w 4418004"/>
                  <a:gd name="connsiteY1035" fmla="*/ 726370 h 3499702"/>
                  <a:gd name="connsiteX1036" fmla="*/ 2265029 w 4418004"/>
                  <a:gd name="connsiteY1036" fmla="*/ 744289 h 3499702"/>
                  <a:gd name="connsiteX1037" fmla="*/ 2286115 w 4418004"/>
                  <a:gd name="connsiteY1037" fmla="*/ 755883 h 3499702"/>
                  <a:gd name="connsiteX1038" fmla="*/ 2299821 w 4418004"/>
                  <a:gd name="connsiteY1038" fmla="*/ 770639 h 3499702"/>
                  <a:gd name="connsiteX1039" fmla="*/ 2313527 w 4418004"/>
                  <a:gd name="connsiteY1039" fmla="*/ 784342 h 3499702"/>
                  <a:gd name="connsiteX1040" fmla="*/ 2334613 w 4418004"/>
                  <a:gd name="connsiteY1040" fmla="*/ 785396 h 3499702"/>
                  <a:gd name="connsiteX1041" fmla="*/ 2353591 w 4418004"/>
                  <a:gd name="connsiteY1041" fmla="*/ 770639 h 3499702"/>
                  <a:gd name="connsiteX1042" fmla="*/ 2359917 w 4418004"/>
                  <a:gd name="connsiteY1042" fmla="*/ 759045 h 3499702"/>
                  <a:gd name="connsiteX1043" fmla="*/ 2357808 w 4418004"/>
                  <a:gd name="connsiteY1043" fmla="*/ 736910 h 3499702"/>
                  <a:gd name="connsiteX1044" fmla="*/ 2376786 w 4418004"/>
                  <a:gd name="connsiteY1044" fmla="*/ 727424 h 3499702"/>
                  <a:gd name="connsiteX1045" fmla="*/ 1033042 w 4418004"/>
                  <a:gd name="connsiteY1045" fmla="*/ 734802 h 3499702"/>
                  <a:gd name="connsiteX1046" fmla="*/ 1047296 w 4418004"/>
                  <a:gd name="connsiteY1046" fmla="*/ 720594 h 3499702"/>
                  <a:gd name="connsiteX1047" fmla="*/ 1028825 w 4418004"/>
                  <a:gd name="connsiteY1047" fmla="*/ 711614 h 3499702"/>
                  <a:gd name="connsiteX1048" fmla="*/ 1014064 w 4418004"/>
                  <a:gd name="connsiteY1048" fmla="*/ 716378 h 3499702"/>
                  <a:gd name="connsiteX1049" fmla="*/ 1007232 w 4418004"/>
                  <a:gd name="connsiteY1049" fmla="*/ 724262 h 3499702"/>
                  <a:gd name="connsiteX1050" fmla="*/ 1013558 w 4418004"/>
                  <a:gd name="connsiteY1050" fmla="*/ 728478 h 3499702"/>
                  <a:gd name="connsiteX1051" fmla="*/ 1024607 w 4418004"/>
                  <a:gd name="connsiteY1051" fmla="*/ 731134 h 3499702"/>
                  <a:gd name="connsiteX1052" fmla="*/ 1033042 w 4418004"/>
                  <a:gd name="connsiteY1052" fmla="*/ 734802 h 349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</a:cxnLst>
                <a:rect l="l" t="t" r="r" b="b"/>
                <a:pathLst>
                  <a:path w="4418004" h="3499702">
                    <a:moveTo>
                      <a:pt x="1033590" y="539806"/>
                    </a:moveTo>
                    <a:lnTo>
                      <a:pt x="1034644" y="556671"/>
                    </a:lnTo>
                    <a:lnTo>
                      <a:pt x="1050459" y="555617"/>
                    </a:lnTo>
                    <a:lnTo>
                      <a:pt x="1059948" y="535590"/>
                    </a:lnTo>
                    <a:lnTo>
                      <a:pt x="1067328" y="546130"/>
                    </a:lnTo>
                    <a:lnTo>
                      <a:pt x="1067328" y="553508"/>
                    </a:lnTo>
                    <a:lnTo>
                      <a:pt x="1081034" y="553508"/>
                    </a:lnTo>
                    <a:cubicBezTo>
                      <a:pt x="1081034" y="553508"/>
                      <a:pt x="1089469" y="533482"/>
                      <a:pt x="1096849" y="532428"/>
                    </a:cubicBezTo>
                    <a:cubicBezTo>
                      <a:pt x="1104229" y="531374"/>
                      <a:pt x="1111609" y="526652"/>
                      <a:pt x="1111609" y="526652"/>
                    </a:cubicBezTo>
                    <a:lnTo>
                      <a:pt x="1156397" y="527158"/>
                    </a:lnTo>
                    <a:cubicBezTo>
                      <a:pt x="1156397" y="527158"/>
                      <a:pt x="1165379" y="525050"/>
                      <a:pt x="1165379" y="519273"/>
                    </a:cubicBezTo>
                    <a:cubicBezTo>
                      <a:pt x="1165379" y="513455"/>
                      <a:pt x="1165885" y="507131"/>
                      <a:pt x="1171157" y="502409"/>
                    </a:cubicBezTo>
                    <a:cubicBezTo>
                      <a:pt x="1176429" y="497645"/>
                      <a:pt x="1185917" y="487104"/>
                      <a:pt x="1184357" y="483436"/>
                    </a:cubicBezTo>
                    <a:cubicBezTo>
                      <a:pt x="1182754" y="479726"/>
                      <a:pt x="1173814" y="466024"/>
                      <a:pt x="1174320" y="462356"/>
                    </a:cubicBezTo>
                    <a:cubicBezTo>
                      <a:pt x="1174868" y="458645"/>
                      <a:pt x="1174320" y="447599"/>
                      <a:pt x="1174320" y="447599"/>
                    </a:cubicBezTo>
                    <a:lnTo>
                      <a:pt x="1157999" y="440221"/>
                    </a:lnTo>
                    <a:lnTo>
                      <a:pt x="1124261" y="451815"/>
                    </a:lnTo>
                    <a:lnTo>
                      <a:pt x="1113718" y="463410"/>
                    </a:lnTo>
                    <a:cubicBezTo>
                      <a:pt x="1113718" y="463410"/>
                      <a:pt x="1094740" y="450213"/>
                      <a:pt x="1091577" y="446545"/>
                    </a:cubicBezTo>
                    <a:cubicBezTo>
                      <a:pt x="1088414" y="442835"/>
                      <a:pt x="1069437" y="421248"/>
                      <a:pt x="1063617" y="419646"/>
                    </a:cubicBezTo>
                    <a:cubicBezTo>
                      <a:pt x="1057839" y="418086"/>
                      <a:pt x="1039916" y="416484"/>
                      <a:pt x="1039916" y="416484"/>
                    </a:cubicBezTo>
                    <a:cubicBezTo>
                      <a:pt x="1039916" y="416484"/>
                      <a:pt x="1029373" y="403330"/>
                      <a:pt x="1026716" y="399620"/>
                    </a:cubicBezTo>
                    <a:cubicBezTo>
                      <a:pt x="1024101" y="395952"/>
                      <a:pt x="1021993" y="393295"/>
                      <a:pt x="1021993" y="382249"/>
                    </a:cubicBezTo>
                    <a:cubicBezTo>
                      <a:pt x="1021993" y="371161"/>
                      <a:pt x="1020938" y="361168"/>
                      <a:pt x="1020938" y="361168"/>
                    </a:cubicBezTo>
                    <a:cubicBezTo>
                      <a:pt x="1020938" y="361168"/>
                      <a:pt x="1010395" y="353790"/>
                      <a:pt x="1009847" y="347466"/>
                    </a:cubicBezTo>
                    <a:cubicBezTo>
                      <a:pt x="1009341" y="341142"/>
                      <a:pt x="1005124" y="330601"/>
                      <a:pt x="1005124" y="330601"/>
                    </a:cubicBezTo>
                    <a:lnTo>
                      <a:pt x="990363" y="320567"/>
                    </a:lnTo>
                    <a:lnTo>
                      <a:pt x="977711" y="317405"/>
                    </a:lnTo>
                    <a:lnTo>
                      <a:pt x="988255" y="302648"/>
                    </a:lnTo>
                    <a:lnTo>
                      <a:pt x="988255" y="278406"/>
                    </a:lnTo>
                    <a:lnTo>
                      <a:pt x="1000906" y="276298"/>
                    </a:lnTo>
                    <a:cubicBezTo>
                      <a:pt x="1000906" y="276298"/>
                      <a:pt x="999852" y="269973"/>
                      <a:pt x="992472" y="254163"/>
                    </a:cubicBezTo>
                    <a:cubicBezTo>
                      <a:pt x="985092" y="238352"/>
                      <a:pt x="979820" y="219380"/>
                      <a:pt x="985092" y="213056"/>
                    </a:cubicBezTo>
                    <a:cubicBezTo>
                      <a:pt x="990363" y="206731"/>
                      <a:pt x="1014612" y="175110"/>
                      <a:pt x="1014612" y="175110"/>
                    </a:cubicBezTo>
                    <a:cubicBezTo>
                      <a:pt x="1014612" y="175110"/>
                      <a:pt x="1032536" y="176164"/>
                      <a:pt x="1038862" y="170894"/>
                    </a:cubicBezTo>
                    <a:cubicBezTo>
                      <a:pt x="1045187" y="165624"/>
                      <a:pt x="1054676" y="162462"/>
                      <a:pt x="1055731" y="158246"/>
                    </a:cubicBezTo>
                    <a:cubicBezTo>
                      <a:pt x="1056785" y="154030"/>
                      <a:pt x="1057839" y="145597"/>
                      <a:pt x="1057839" y="145597"/>
                    </a:cubicBezTo>
                    <a:cubicBezTo>
                      <a:pt x="1057839" y="145597"/>
                      <a:pt x="1112664" y="119247"/>
                      <a:pt x="1117935" y="112922"/>
                    </a:cubicBezTo>
                    <a:cubicBezTo>
                      <a:pt x="1123207" y="106598"/>
                      <a:pt x="1148510" y="76031"/>
                      <a:pt x="1148510" y="76031"/>
                    </a:cubicBezTo>
                    <a:cubicBezTo>
                      <a:pt x="1148510" y="76031"/>
                      <a:pt x="1160108" y="81301"/>
                      <a:pt x="1166434" y="82355"/>
                    </a:cubicBezTo>
                    <a:cubicBezTo>
                      <a:pt x="1172759" y="83409"/>
                      <a:pt x="1183303" y="80247"/>
                      <a:pt x="1187520" y="76031"/>
                    </a:cubicBezTo>
                    <a:cubicBezTo>
                      <a:pt x="1191737" y="71815"/>
                      <a:pt x="1203335" y="59167"/>
                      <a:pt x="1203335" y="59167"/>
                    </a:cubicBezTo>
                    <a:cubicBezTo>
                      <a:pt x="1203335" y="59167"/>
                      <a:pt x="1219149" y="70761"/>
                      <a:pt x="1229692" y="68653"/>
                    </a:cubicBezTo>
                    <a:cubicBezTo>
                      <a:pt x="1240235" y="66545"/>
                      <a:pt x="1269756" y="53896"/>
                      <a:pt x="1269756" y="53896"/>
                    </a:cubicBezTo>
                    <a:lnTo>
                      <a:pt x="1270811" y="44410"/>
                    </a:lnTo>
                    <a:lnTo>
                      <a:pt x="1260858" y="30665"/>
                    </a:lnTo>
                    <a:cubicBezTo>
                      <a:pt x="1260942" y="30033"/>
                      <a:pt x="1260984" y="29358"/>
                      <a:pt x="1260984" y="28642"/>
                    </a:cubicBezTo>
                    <a:cubicBezTo>
                      <a:pt x="1260984" y="21011"/>
                      <a:pt x="1262165" y="17216"/>
                      <a:pt x="1264949" y="14771"/>
                    </a:cubicBezTo>
                    <a:cubicBezTo>
                      <a:pt x="1268702" y="11440"/>
                      <a:pt x="1275407" y="11271"/>
                      <a:pt x="1286204" y="14602"/>
                    </a:cubicBezTo>
                    <a:cubicBezTo>
                      <a:pt x="1287131" y="14897"/>
                      <a:pt x="1288903" y="15487"/>
                      <a:pt x="1289873" y="15066"/>
                    </a:cubicBezTo>
                    <a:cubicBezTo>
                      <a:pt x="1293963" y="5664"/>
                      <a:pt x="1306278" y="2502"/>
                      <a:pt x="1309483" y="11524"/>
                    </a:cubicBezTo>
                    <a:cubicBezTo>
                      <a:pt x="1313658" y="23203"/>
                      <a:pt x="1318297" y="17511"/>
                      <a:pt x="1325551" y="23498"/>
                    </a:cubicBezTo>
                    <a:cubicBezTo>
                      <a:pt x="1335503" y="17174"/>
                      <a:pt x="1358403" y="20420"/>
                      <a:pt x="1365615" y="28009"/>
                    </a:cubicBezTo>
                    <a:cubicBezTo>
                      <a:pt x="1374091" y="36906"/>
                      <a:pt x="1381514" y="31340"/>
                      <a:pt x="1391972" y="34840"/>
                    </a:cubicBezTo>
                    <a:lnTo>
                      <a:pt x="1392900" y="35219"/>
                    </a:lnTo>
                    <a:cubicBezTo>
                      <a:pt x="1406986" y="34081"/>
                      <a:pt x="1411667" y="30581"/>
                      <a:pt x="1424403" y="41037"/>
                    </a:cubicBezTo>
                    <a:cubicBezTo>
                      <a:pt x="1429169" y="44958"/>
                      <a:pt x="1433681" y="50566"/>
                      <a:pt x="1440007" y="48964"/>
                    </a:cubicBezTo>
                    <a:cubicBezTo>
                      <a:pt x="1447978" y="44663"/>
                      <a:pt x="1461473" y="55330"/>
                      <a:pt x="1465226" y="61612"/>
                    </a:cubicBezTo>
                    <a:cubicBezTo>
                      <a:pt x="1473914" y="65617"/>
                      <a:pt x="1504742" y="67093"/>
                      <a:pt x="1515791" y="69159"/>
                    </a:cubicBezTo>
                    <a:cubicBezTo>
                      <a:pt x="1519165" y="69791"/>
                      <a:pt x="1522539" y="70761"/>
                      <a:pt x="1524943" y="73417"/>
                    </a:cubicBezTo>
                    <a:lnTo>
                      <a:pt x="1525786" y="74513"/>
                    </a:lnTo>
                    <a:cubicBezTo>
                      <a:pt x="1538480" y="97196"/>
                      <a:pt x="1507483" y="107652"/>
                      <a:pt x="1513218" y="116970"/>
                    </a:cubicBezTo>
                    <a:cubicBezTo>
                      <a:pt x="1517014" y="123126"/>
                      <a:pt x="1519038" y="126077"/>
                      <a:pt x="1521105" y="132823"/>
                    </a:cubicBezTo>
                    <a:cubicBezTo>
                      <a:pt x="1529581" y="161239"/>
                      <a:pt x="1571880" y="146989"/>
                      <a:pt x="1572260" y="165540"/>
                    </a:cubicBezTo>
                    <a:cubicBezTo>
                      <a:pt x="1572344" y="168449"/>
                      <a:pt x="1572007" y="173297"/>
                      <a:pt x="1574495" y="175532"/>
                    </a:cubicBezTo>
                    <a:lnTo>
                      <a:pt x="1576182" y="176965"/>
                    </a:lnTo>
                    <a:cubicBezTo>
                      <a:pt x="1583900" y="183627"/>
                      <a:pt x="1580821" y="183416"/>
                      <a:pt x="1584363" y="190584"/>
                    </a:cubicBezTo>
                    <a:cubicBezTo>
                      <a:pt x="1597732" y="191553"/>
                      <a:pt x="1582170" y="170051"/>
                      <a:pt x="1602540" y="166467"/>
                    </a:cubicBezTo>
                    <a:cubicBezTo>
                      <a:pt x="1612113" y="164823"/>
                      <a:pt x="1629066" y="166805"/>
                      <a:pt x="1635561" y="172876"/>
                    </a:cubicBezTo>
                    <a:cubicBezTo>
                      <a:pt x="1639356" y="176460"/>
                      <a:pt x="1641128" y="179284"/>
                      <a:pt x="1646062" y="181603"/>
                    </a:cubicBezTo>
                    <a:cubicBezTo>
                      <a:pt x="1669468" y="179411"/>
                      <a:pt x="1658123" y="188265"/>
                      <a:pt x="1675077" y="190710"/>
                    </a:cubicBezTo>
                    <a:cubicBezTo>
                      <a:pt x="1694813" y="193577"/>
                      <a:pt x="1699073" y="198763"/>
                      <a:pt x="1706959" y="216892"/>
                    </a:cubicBezTo>
                    <a:cubicBezTo>
                      <a:pt x="1710881" y="225957"/>
                      <a:pt x="1717081" y="223807"/>
                      <a:pt x="1722774" y="235401"/>
                    </a:cubicBezTo>
                    <a:cubicBezTo>
                      <a:pt x="1724545" y="238943"/>
                      <a:pt x="1724672" y="239786"/>
                      <a:pt x="1728425" y="241683"/>
                    </a:cubicBezTo>
                    <a:lnTo>
                      <a:pt x="1731419" y="243159"/>
                    </a:lnTo>
                    <a:cubicBezTo>
                      <a:pt x="1740022" y="247459"/>
                      <a:pt x="1737113" y="251886"/>
                      <a:pt x="1744704" y="255639"/>
                    </a:cubicBezTo>
                    <a:cubicBezTo>
                      <a:pt x="1748457" y="257494"/>
                      <a:pt x="1751114" y="259054"/>
                      <a:pt x="1753939" y="262216"/>
                    </a:cubicBezTo>
                    <a:lnTo>
                      <a:pt x="1755584" y="264113"/>
                    </a:lnTo>
                    <a:lnTo>
                      <a:pt x="1756512" y="265083"/>
                    </a:lnTo>
                    <a:cubicBezTo>
                      <a:pt x="1767688" y="264577"/>
                      <a:pt x="1769754" y="273810"/>
                      <a:pt x="1775447" y="273599"/>
                    </a:cubicBezTo>
                    <a:cubicBezTo>
                      <a:pt x="1781436" y="270943"/>
                      <a:pt x="1782827" y="268835"/>
                      <a:pt x="1790418" y="269172"/>
                    </a:cubicBezTo>
                    <a:cubicBezTo>
                      <a:pt x="1795015" y="263438"/>
                      <a:pt x="1796576" y="257241"/>
                      <a:pt x="1805769" y="261668"/>
                    </a:cubicBezTo>
                    <a:cubicBezTo>
                      <a:pt x="1809481" y="263438"/>
                      <a:pt x="1823861" y="259728"/>
                      <a:pt x="1826898" y="257409"/>
                    </a:cubicBezTo>
                    <a:cubicBezTo>
                      <a:pt x="1830145" y="253193"/>
                      <a:pt x="1832591" y="249694"/>
                      <a:pt x="1838495" y="248893"/>
                    </a:cubicBezTo>
                    <a:cubicBezTo>
                      <a:pt x="1841532" y="240713"/>
                      <a:pt x="1844906" y="234010"/>
                      <a:pt x="1855238" y="239744"/>
                    </a:cubicBezTo>
                    <a:lnTo>
                      <a:pt x="1856208" y="240376"/>
                    </a:lnTo>
                    <a:cubicBezTo>
                      <a:pt x="1862196" y="239997"/>
                      <a:pt x="1862449" y="227433"/>
                      <a:pt x="1876029" y="230300"/>
                    </a:cubicBezTo>
                    <a:cubicBezTo>
                      <a:pt x="1876282" y="230342"/>
                      <a:pt x="1878812" y="231733"/>
                      <a:pt x="1879023" y="231944"/>
                    </a:cubicBezTo>
                    <a:lnTo>
                      <a:pt x="1880035" y="232998"/>
                    </a:lnTo>
                    <a:lnTo>
                      <a:pt x="1879951" y="232155"/>
                    </a:lnTo>
                    <a:cubicBezTo>
                      <a:pt x="1879740" y="229878"/>
                      <a:pt x="1880077" y="227559"/>
                      <a:pt x="1881174" y="225493"/>
                    </a:cubicBezTo>
                    <a:lnTo>
                      <a:pt x="1881595" y="224777"/>
                    </a:lnTo>
                    <a:cubicBezTo>
                      <a:pt x="1887879" y="216007"/>
                      <a:pt x="1901459" y="222205"/>
                      <a:pt x="1901501" y="223554"/>
                    </a:cubicBezTo>
                    <a:cubicBezTo>
                      <a:pt x="1902977" y="221235"/>
                      <a:pt x="1903905" y="219380"/>
                      <a:pt x="1906351" y="217820"/>
                    </a:cubicBezTo>
                    <a:lnTo>
                      <a:pt x="1907363" y="217314"/>
                    </a:lnTo>
                    <a:cubicBezTo>
                      <a:pt x="1909556" y="216471"/>
                      <a:pt x="1912424" y="216218"/>
                      <a:pt x="1914912" y="216513"/>
                    </a:cubicBezTo>
                    <a:cubicBezTo>
                      <a:pt x="1916008" y="215922"/>
                      <a:pt x="1917021" y="214953"/>
                      <a:pt x="1918412" y="213393"/>
                    </a:cubicBezTo>
                    <a:lnTo>
                      <a:pt x="1919930" y="211706"/>
                    </a:lnTo>
                    <a:cubicBezTo>
                      <a:pt x="1923642" y="207743"/>
                      <a:pt x="1926847" y="206141"/>
                      <a:pt x="1932161" y="205171"/>
                    </a:cubicBezTo>
                    <a:lnTo>
                      <a:pt x="1936842" y="204370"/>
                    </a:lnTo>
                    <a:cubicBezTo>
                      <a:pt x="1938191" y="204117"/>
                      <a:pt x="1940089" y="203907"/>
                      <a:pt x="1941312" y="203274"/>
                    </a:cubicBezTo>
                    <a:cubicBezTo>
                      <a:pt x="1944686" y="199943"/>
                      <a:pt x="1944348" y="194547"/>
                      <a:pt x="1950042" y="190457"/>
                    </a:cubicBezTo>
                    <a:lnTo>
                      <a:pt x="1951897" y="189572"/>
                    </a:lnTo>
                    <a:cubicBezTo>
                      <a:pt x="1954259" y="188897"/>
                      <a:pt x="1956663" y="188855"/>
                      <a:pt x="1959024" y="188433"/>
                    </a:cubicBezTo>
                    <a:cubicBezTo>
                      <a:pt x="1959193" y="184554"/>
                      <a:pt x="1963200" y="180676"/>
                      <a:pt x="1967122" y="180718"/>
                    </a:cubicBezTo>
                    <a:cubicBezTo>
                      <a:pt x="1970116" y="180718"/>
                      <a:pt x="1972519" y="181814"/>
                      <a:pt x="1975345" y="182531"/>
                    </a:cubicBezTo>
                    <a:cubicBezTo>
                      <a:pt x="1980912" y="169081"/>
                      <a:pt x="1984918" y="163558"/>
                      <a:pt x="1998413" y="169587"/>
                    </a:cubicBezTo>
                    <a:cubicBezTo>
                      <a:pt x="2009294" y="151289"/>
                      <a:pt x="2008746" y="157445"/>
                      <a:pt x="2021608" y="147537"/>
                    </a:cubicBezTo>
                    <a:cubicBezTo>
                      <a:pt x="2039490" y="133792"/>
                      <a:pt x="2057750" y="150109"/>
                      <a:pt x="2066100" y="140622"/>
                    </a:cubicBezTo>
                    <a:lnTo>
                      <a:pt x="2067492" y="139020"/>
                    </a:lnTo>
                    <a:cubicBezTo>
                      <a:pt x="2077108" y="127805"/>
                      <a:pt x="2071625" y="142014"/>
                      <a:pt x="2080271" y="123673"/>
                    </a:cubicBezTo>
                    <a:cubicBezTo>
                      <a:pt x="2084909" y="113850"/>
                      <a:pt x="2095748" y="105966"/>
                      <a:pt x="2102074" y="119120"/>
                    </a:cubicBezTo>
                    <a:cubicBezTo>
                      <a:pt x="2102242" y="119078"/>
                      <a:pt x="2109918" y="113386"/>
                      <a:pt x="2114219" y="111362"/>
                    </a:cubicBezTo>
                    <a:cubicBezTo>
                      <a:pt x="2120419" y="106472"/>
                      <a:pt x="2125353" y="99178"/>
                      <a:pt x="2124257" y="90914"/>
                    </a:cubicBezTo>
                    <a:lnTo>
                      <a:pt x="2123793" y="87794"/>
                    </a:lnTo>
                    <a:cubicBezTo>
                      <a:pt x="2120925" y="66629"/>
                      <a:pt x="2144584" y="72827"/>
                      <a:pt x="2141336" y="61148"/>
                    </a:cubicBezTo>
                    <a:cubicBezTo>
                      <a:pt x="2139354" y="54023"/>
                      <a:pt x="2138806" y="52716"/>
                      <a:pt x="2143318" y="46518"/>
                    </a:cubicBezTo>
                    <a:cubicBezTo>
                      <a:pt x="2144078" y="45464"/>
                      <a:pt x="2145132" y="44157"/>
                      <a:pt x="2145216" y="44537"/>
                    </a:cubicBezTo>
                    <a:cubicBezTo>
                      <a:pt x="2145891" y="27208"/>
                      <a:pt x="2153820" y="31467"/>
                      <a:pt x="2152849" y="20463"/>
                    </a:cubicBezTo>
                    <a:cubicBezTo>
                      <a:pt x="2152596" y="17132"/>
                      <a:pt x="2152386" y="14265"/>
                      <a:pt x="2152892" y="11271"/>
                    </a:cubicBezTo>
                    <a:lnTo>
                      <a:pt x="2164869" y="12494"/>
                    </a:lnTo>
                    <a:cubicBezTo>
                      <a:pt x="2165122" y="11819"/>
                      <a:pt x="2182792" y="10681"/>
                      <a:pt x="2198607" y="6465"/>
                    </a:cubicBezTo>
                    <a:cubicBezTo>
                      <a:pt x="2214421" y="2249"/>
                      <a:pt x="2218639" y="9627"/>
                      <a:pt x="2227073" y="8573"/>
                    </a:cubicBezTo>
                    <a:cubicBezTo>
                      <a:pt x="2235508" y="7519"/>
                      <a:pt x="2259757" y="10681"/>
                      <a:pt x="2272409" y="4357"/>
                    </a:cubicBezTo>
                    <a:cubicBezTo>
                      <a:pt x="2285060" y="-1967"/>
                      <a:pt x="2288223" y="-913"/>
                      <a:pt x="2296658" y="4357"/>
                    </a:cubicBezTo>
                    <a:cubicBezTo>
                      <a:pt x="2305092" y="9627"/>
                      <a:pt x="2314581" y="12789"/>
                      <a:pt x="2330396" y="13843"/>
                    </a:cubicBezTo>
                    <a:cubicBezTo>
                      <a:pt x="2346211" y="14897"/>
                      <a:pt x="2349374" y="14897"/>
                      <a:pt x="2349374" y="22275"/>
                    </a:cubicBezTo>
                    <a:cubicBezTo>
                      <a:pt x="2349374" y="29654"/>
                      <a:pt x="2347265" y="42302"/>
                      <a:pt x="2350428" y="50734"/>
                    </a:cubicBezTo>
                    <a:cubicBezTo>
                      <a:pt x="2353591" y="59167"/>
                      <a:pt x="2352537" y="61275"/>
                      <a:pt x="2347265" y="67599"/>
                    </a:cubicBezTo>
                    <a:cubicBezTo>
                      <a:pt x="2341993" y="73923"/>
                      <a:pt x="2339885" y="89734"/>
                      <a:pt x="2339885" y="103436"/>
                    </a:cubicBezTo>
                    <a:cubicBezTo>
                      <a:pt x="2339885" y="117138"/>
                      <a:pt x="2340939" y="127679"/>
                      <a:pt x="2345156" y="132949"/>
                    </a:cubicBezTo>
                    <a:cubicBezTo>
                      <a:pt x="2349374" y="138219"/>
                      <a:pt x="2341993" y="139273"/>
                      <a:pt x="2337776" y="143489"/>
                    </a:cubicBezTo>
                    <a:cubicBezTo>
                      <a:pt x="2333559" y="147705"/>
                      <a:pt x="2312473" y="159300"/>
                      <a:pt x="2308255" y="160354"/>
                    </a:cubicBezTo>
                    <a:cubicBezTo>
                      <a:pt x="2304038" y="161408"/>
                      <a:pt x="2288223" y="171948"/>
                      <a:pt x="2280843" y="171948"/>
                    </a:cubicBezTo>
                    <a:cubicBezTo>
                      <a:pt x="2273463" y="171948"/>
                      <a:pt x="2254021" y="174183"/>
                      <a:pt x="2254021" y="174183"/>
                    </a:cubicBezTo>
                    <a:cubicBezTo>
                      <a:pt x="2261107" y="185440"/>
                      <a:pt x="2257311" y="178821"/>
                      <a:pt x="2272282" y="187464"/>
                    </a:cubicBezTo>
                    <a:cubicBezTo>
                      <a:pt x="2274560" y="188771"/>
                      <a:pt x="2276289" y="190710"/>
                      <a:pt x="2278060" y="192607"/>
                    </a:cubicBezTo>
                    <a:cubicBezTo>
                      <a:pt x="2282361" y="194420"/>
                      <a:pt x="2285567" y="197498"/>
                      <a:pt x="2289699" y="199311"/>
                    </a:cubicBezTo>
                    <a:cubicBezTo>
                      <a:pt x="2330438" y="217145"/>
                      <a:pt x="2330775" y="217651"/>
                      <a:pt x="2324365" y="255976"/>
                    </a:cubicBezTo>
                    <a:cubicBezTo>
                      <a:pt x="2322046" y="269763"/>
                      <a:pt x="2330227" y="267233"/>
                      <a:pt x="2332589" y="283423"/>
                    </a:cubicBezTo>
                    <a:cubicBezTo>
                      <a:pt x="2334149" y="294258"/>
                      <a:pt x="2333685" y="303197"/>
                      <a:pt x="2342036" y="312051"/>
                    </a:cubicBezTo>
                    <a:cubicBezTo>
                      <a:pt x="2347434" y="317827"/>
                      <a:pt x="2363375" y="333426"/>
                      <a:pt x="2372611" y="333047"/>
                    </a:cubicBezTo>
                    <a:cubicBezTo>
                      <a:pt x="2384461" y="332583"/>
                      <a:pt x="2388678" y="332119"/>
                      <a:pt x="2392094" y="335281"/>
                    </a:cubicBezTo>
                    <a:cubicBezTo>
                      <a:pt x="2392094" y="335281"/>
                      <a:pt x="2396818" y="324783"/>
                      <a:pt x="2396818" y="320567"/>
                    </a:cubicBezTo>
                    <a:cubicBezTo>
                      <a:pt x="2396818" y="316351"/>
                      <a:pt x="2398926" y="308973"/>
                      <a:pt x="2407361" y="313189"/>
                    </a:cubicBezTo>
                    <a:cubicBezTo>
                      <a:pt x="2415795" y="317405"/>
                      <a:pt x="2429501" y="319513"/>
                      <a:pt x="2438990" y="319513"/>
                    </a:cubicBezTo>
                    <a:cubicBezTo>
                      <a:pt x="2448479" y="319513"/>
                      <a:pt x="2465348" y="308973"/>
                      <a:pt x="2466402" y="316351"/>
                    </a:cubicBezTo>
                    <a:cubicBezTo>
                      <a:pt x="2467457" y="323729"/>
                      <a:pt x="2463239" y="327945"/>
                      <a:pt x="2475891" y="326891"/>
                    </a:cubicBezTo>
                    <a:cubicBezTo>
                      <a:pt x="2488543" y="325837"/>
                      <a:pt x="2490652" y="325837"/>
                      <a:pt x="2490652" y="331107"/>
                    </a:cubicBezTo>
                    <a:cubicBezTo>
                      <a:pt x="2490652" y="336377"/>
                      <a:pt x="2485380" y="345864"/>
                      <a:pt x="2492760" y="347972"/>
                    </a:cubicBezTo>
                    <a:cubicBezTo>
                      <a:pt x="2500140" y="350080"/>
                      <a:pt x="2511738" y="350080"/>
                      <a:pt x="2511738" y="350080"/>
                    </a:cubicBezTo>
                    <a:cubicBezTo>
                      <a:pt x="2511738" y="350080"/>
                      <a:pt x="2505412" y="331107"/>
                      <a:pt x="2514901" y="337432"/>
                    </a:cubicBezTo>
                    <a:cubicBezTo>
                      <a:pt x="2524390" y="343756"/>
                      <a:pt x="2529661" y="345864"/>
                      <a:pt x="2533878" y="340594"/>
                    </a:cubicBezTo>
                    <a:cubicBezTo>
                      <a:pt x="2538096" y="335323"/>
                      <a:pt x="2546530" y="326891"/>
                      <a:pt x="2550748" y="325837"/>
                    </a:cubicBezTo>
                    <a:cubicBezTo>
                      <a:pt x="2554965" y="324783"/>
                      <a:pt x="2565508" y="320567"/>
                      <a:pt x="2565508" y="320567"/>
                    </a:cubicBezTo>
                    <a:cubicBezTo>
                      <a:pt x="2565508" y="320567"/>
                      <a:pt x="2569725" y="324783"/>
                      <a:pt x="2578160" y="325837"/>
                    </a:cubicBezTo>
                    <a:cubicBezTo>
                      <a:pt x="2586594" y="326891"/>
                      <a:pt x="2588703" y="324783"/>
                      <a:pt x="2588703" y="331107"/>
                    </a:cubicBezTo>
                    <a:cubicBezTo>
                      <a:pt x="2588703" y="337432"/>
                      <a:pt x="2586594" y="342702"/>
                      <a:pt x="2593974" y="342702"/>
                    </a:cubicBezTo>
                    <a:cubicBezTo>
                      <a:pt x="2601355" y="342702"/>
                      <a:pt x="2603463" y="345864"/>
                      <a:pt x="2601355" y="353242"/>
                    </a:cubicBezTo>
                    <a:cubicBezTo>
                      <a:pt x="2599246" y="360620"/>
                      <a:pt x="2600300" y="363782"/>
                      <a:pt x="2597137" y="367999"/>
                    </a:cubicBezTo>
                    <a:cubicBezTo>
                      <a:pt x="2593974" y="372215"/>
                      <a:pt x="2592920" y="375377"/>
                      <a:pt x="2599246" y="378539"/>
                    </a:cubicBezTo>
                    <a:cubicBezTo>
                      <a:pt x="2605572" y="381701"/>
                      <a:pt x="2617169" y="390218"/>
                      <a:pt x="2615061" y="394434"/>
                    </a:cubicBezTo>
                    <a:cubicBezTo>
                      <a:pt x="2614597" y="397301"/>
                      <a:pt x="2614217" y="399535"/>
                      <a:pt x="2614006" y="400674"/>
                    </a:cubicBezTo>
                    <a:cubicBezTo>
                      <a:pt x="2612952" y="405944"/>
                      <a:pt x="2610843" y="416484"/>
                      <a:pt x="2601355" y="420700"/>
                    </a:cubicBezTo>
                    <a:cubicBezTo>
                      <a:pt x="2591866" y="424916"/>
                      <a:pt x="2580268" y="432295"/>
                      <a:pt x="2576051" y="435457"/>
                    </a:cubicBezTo>
                    <a:cubicBezTo>
                      <a:pt x="2571834" y="438619"/>
                      <a:pt x="2571834" y="438619"/>
                      <a:pt x="2571834" y="445997"/>
                    </a:cubicBezTo>
                    <a:cubicBezTo>
                      <a:pt x="2571834" y="453375"/>
                      <a:pt x="2568671" y="457591"/>
                      <a:pt x="2582377" y="458645"/>
                    </a:cubicBezTo>
                    <a:cubicBezTo>
                      <a:pt x="2596083" y="459699"/>
                      <a:pt x="2602409" y="461808"/>
                      <a:pt x="2607680" y="464970"/>
                    </a:cubicBezTo>
                    <a:cubicBezTo>
                      <a:pt x="2612952" y="468132"/>
                      <a:pt x="2625604" y="474456"/>
                      <a:pt x="2632984" y="476564"/>
                    </a:cubicBezTo>
                    <a:cubicBezTo>
                      <a:pt x="2635135" y="477197"/>
                      <a:pt x="2637285" y="478166"/>
                      <a:pt x="2639268" y="479473"/>
                    </a:cubicBezTo>
                    <a:lnTo>
                      <a:pt x="2648799" y="497645"/>
                    </a:lnTo>
                    <a:cubicBezTo>
                      <a:pt x="2648799" y="497645"/>
                      <a:pt x="2640364" y="502915"/>
                      <a:pt x="2636147" y="503969"/>
                    </a:cubicBezTo>
                    <a:cubicBezTo>
                      <a:pt x="2631930" y="505023"/>
                      <a:pt x="2624549" y="502915"/>
                      <a:pt x="2624549" y="502915"/>
                    </a:cubicBezTo>
                    <a:cubicBezTo>
                      <a:pt x="2624549" y="502915"/>
                      <a:pt x="2610843" y="494483"/>
                      <a:pt x="2608735" y="499753"/>
                    </a:cubicBezTo>
                    <a:cubicBezTo>
                      <a:pt x="2606626" y="505023"/>
                      <a:pt x="2602409" y="513455"/>
                      <a:pt x="2595029" y="505023"/>
                    </a:cubicBezTo>
                    <a:cubicBezTo>
                      <a:pt x="2587648" y="496591"/>
                      <a:pt x="2583431" y="501861"/>
                      <a:pt x="2578160" y="505023"/>
                    </a:cubicBezTo>
                    <a:cubicBezTo>
                      <a:pt x="2572888" y="508185"/>
                      <a:pt x="2569725" y="526104"/>
                      <a:pt x="2569725" y="530320"/>
                    </a:cubicBezTo>
                    <a:cubicBezTo>
                      <a:pt x="2569725" y="534536"/>
                      <a:pt x="2557073" y="536644"/>
                      <a:pt x="2552856" y="534536"/>
                    </a:cubicBezTo>
                    <a:cubicBezTo>
                      <a:pt x="2548639" y="532428"/>
                      <a:pt x="2546530" y="546130"/>
                      <a:pt x="2553910" y="550346"/>
                    </a:cubicBezTo>
                    <a:cubicBezTo>
                      <a:pt x="2561291" y="554563"/>
                      <a:pt x="2557073" y="564049"/>
                      <a:pt x="2557073" y="564049"/>
                    </a:cubicBezTo>
                    <a:cubicBezTo>
                      <a:pt x="2557073" y="564049"/>
                      <a:pt x="2548639" y="574589"/>
                      <a:pt x="2545476" y="567211"/>
                    </a:cubicBezTo>
                    <a:cubicBezTo>
                      <a:pt x="2542313" y="559833"/>
                      <a:pt x="2541259" y="553508"/>
                      <a:pt x="2541259" y="553508"/>
                    </a:cubicBezTo>
                    <a:cubicBezTo>
                      <a:pt x="2541259" y="553508"/>
                      <a:pt x="2531770" y="541914"/>
                      <a:pt x="2525444" y="546130"/>
                    </a:cubicBezTo>
                    <a:cubicBezTo>
                      <a:pt x="2519118" y="550346"/>
                      <a:pt x="2503303" y="551400"/>
                      <a:pt x="2511738" y="558779"/>
                    </a:cubicBezTo>
                    <a:cubicBezTo>
                      <a:pt x="2520172" y="566157"/>
                      <a:pt x="2531770" y="573535"/>
                      <a:pt x="2523335" y="577751"/>
                    </a:cubicBezTo>
                    <a:cubicBezTo>
                      <a:pt x="2514901" y="581967"/>
                      <a:pt x="2511738" y="591454"/>
                      <a:pt x="2517009" y="596724"/>
                    </a:cubicBezTo>
                    <a:cubicBezTo>
                      <a:pt x="2522281" y="601994"/>
                      <a:pt x="2538096" y="623075"/>
                      <a:pt x="2538096" y="623075"/>
                    </a:cubicBezTo>
                    <a:cubicBezTo>
                      <a:pt x="2538096" y="623075"/>
                      <a:pt x="2546530" y="625183"/>
                      <a:pt x="2552856" y="624129"/>
                    </a:cubicBezTo>
                    <a:cubicBezTo>
                      <a:pt x="2559182" y="623075"/>
                      <a:pt x="2577105" y="616751"/>
                      <a:pt x="2581323" y="625183"/>
                    </a:cubicBezTo>
                    <a:cubicBezTo>
                      <a:pt x="2585540" y="633615"/>
                      <a:pt x="2593974" y="659966"/>
                      <a:pt x="2593974" y="659966"/>
                    </a:cubicBezTo>
                    <a:cubicBezTo>
                      <a:pt x="2593974" y="659966"/>
                      <a:pt x="2566562" y="661020"/>
                      <a:pt x="2566562" y="671560"/>
                    </a:cubicBezTo>
                    <a:cubicBezTo>
                      <a:pt x="2566562" y="682101"/>
                      <a:pt x="2564454" y="694749"/>
                      <a:pt x="2559182" y="698965"/>
                    </a:cubicBezTo>
                    <a:cubicBezTo>
                      <a:pt x="2553910" y="703181"/>
                      <a:pt x="2548639" y="708451"/>
                      <a:pt x="2548639" y="712668"/>
                    </a:cubicBezTo>
                    <a:cubicBezTo>
                      <a:pt x="2548639" y="716884"/>
                      <a:pt x="2550748" y="741126"/>
                      <a:pt x="2544422" y="745343"/>
                    </a:cubicBezTo>
                    <a:cubicBezTo>
                      <a:pt x="2538096" y="749559"/>
                      <a:pt x="2541259" y="767477"/>
                      <a:pt x="2547585" y="769585"/>
                    </a:cubicBezTo>
                    <a:cubicBezTo>
                      <a:pt x="2553910" y="771693"/>
                      <a:pt x="2541259" y="776964"/>
                      <a:pt x="2546530" y="784342"/>
                    </a:cubicBezTo>
                    <a:cubicBezTo>
                      <a:pt x="2551802" y="791720"/>
                      <a:pt x="2551802" y="811747"/>
                      <a:pt x="2551802" y="811747"/>
                    </a:cubicBezTo>
                    <a:cubicBezTo>
                      <a:pt x="2551802" y="811747"/>
                      <a:pt x="2545476" y="835990"/>
                      <a:pt x="2556019" y="835990"/>
                    </a:cubicBezTo>
                    <a:cubicBezTo>
                      <a:pt x="2566562" y="835990"/>
                      <a:pt x="2566562" y="838098"/>
                      <a:pt x="2573942" y="830719"/>
                    </a:cubicBezTo>
                    <a:cubicBezTo>
                      <a:pt x="2581323" y="823341"/>
                      <a:pt x="2582377" y="820179"/>
                      <a:pt x="2587648" y="826503"/>
                    </a:cubicBezTo>
                    <a:cubicBezTo>
                      <a:pt x="2592920" y="832827"/>
                      <a:pt x="2604518" y="837044"/>
                      <a:pt x="2605572" y="824395"/>
                    </a:cubicBezTo>
                    <a:cubicBezTo>
                      <a:pt x="2606626" y="811747"/>
                      <a:pt x="2600300" y="807531"/>
                      <a:pt x="2607680" y="800152"/>
                    </a:cubicBezTo>
                    <a:cubicBezTo>
                      <a:pt x="2615061" y="792774"/>
                      <a:pt x="2626658" y="786450"/>
                      <a:pt x="2626658" y="786450"/>
                    </a:cubicBezTo>
                    <a:cubicBezTo>
                      <a:pt x="2626658" y="786450"/>
                      <a:pt x="2631930" y="796990"/>
                      <a:pt x="2632984" y="803314"/>
                    </a:cubicBezTo>
                    <a:cubicBezTo>
                      <a:pt x="2634038" y="809639"/>
                      <a:pt x="2641418" y="817017"/>
                      <a:pt x="2645636" y="820179"/>
                    </a:cubicBezTo>
                    <a:cubicBezTo>
                      <a:pt x="2649853" y="823341"/>
                      <a:pt x="2655125" y="825449"/>
                      <a:pt x="2660396" y="829665"/>
                    </a:cubicBezTo>
                    <a:cubicBezTo>
                      <a:pt x="2665668" y="833881"/>
                      <a:pt x="2670939" y="837044"/>
                      <a:pt x="2677265" y="830719"/>
                    </a:cubicBezTo>
                    <a:cubicBezTo>
                      <a:pt x="2683591" y="824395"/>
                      <a:pt x="2688863" y="818071"/>
                      <a:pt x="2693080" y="813855"/>
                    </a:cubicBezTo>
                    <a:cubicBezTo>
                      <a:pt x="2697297" y="809639"/>
                      <a:pt x="2698351" y="799098"/>
                      <a:pt x="2698351" y="799098"/>
                    </a:cubicBezTo>
                    <a:cubicBezTo>
                      <a:pt x="2698351" y="799098"/>
                      <a:pt x="2700460" y="786450"/>
                      <a:pt x="2707840" y="792774"/>
                    </a:cubicBezTo>
                    <a:cubicBezTo>
                      <a:pt x="2715220" y="799098"/>
                      <a:pt x="2720492" y="805423"/>
                      <a:pt x="2728927" y="799098"/>
                    </a:cubicBezTo>
                    <a:cubicBezTo>
                      <a:pt x="2737361" y="792774"/>
                      <a:pt x="2757393" y="783288"/>
                      <a:pt x="2767936" y="786450"/>
                    </a:cubicBezTo>
                    <a:cubicBezTo>
                      <a:pt x="2778479" y="789612"/>
                      <a:pt x="2782697" y="794882"/>
                      <a:pt x="2785859" y="778018"/>
                    </a:cubicBezTo>
                    <a:cubicBezTo>
                      <a:pt x="2789022" y="761153"/>
                      <a:pt x="2790077" y="757991"/>
                      <a:pt x="2792185" y="751667"/>
                    </a:cubicBezTo>
                    <a:cubicBezTo>
                      <a:pt x="2794294" y="745343"/>
                      <a:pt x="2794294" y="696857"/>
                      <a:pt x="2794294" y="685263"/>
                    </a:cubicBezTo>
                    <a:cubicBezTo>
                      <a:pt x="2794294" y="673668"/>
                      <a:pt x="2798511" y="662074"/>
                      <a:pt x="2797457" y="657858"/>
                    </a:cubicBezTo>
                    <a:cubicBezTo>
                      <a:pt x="2796403" y="653642"/>
                      <a:pt x="2793240" y="647317"/>
                      <a:pt x="2803783" y="644155"/>
                    </a:cubicBezTo>
                    <a:cubicBezTo>
                      <a:pt x="2814326" y="640993"/>
                      <a:pt x="2819597" y="634669"/>
                      <a:pt x="2819597" y="634669"/>
                    </a:cubicBezTo>
                    <a:lnTo>
                      <a:pt x="2825839" y="635091"/>
                    </a:lnTo>
                    <a:lnTo>
                      <a:pt x="2829213" y="635302"/>
                    </a:lnTo>
                    <a:cubicBezTo>
                      <a:pt x="2842117" y="634669"/>
                      <a:pt x="2853968" y="634669"/>
                      <a:pt x="2859661" y="634669"/>
                    </a:cubicBezTo>
                    <a:cubicBezTo>
                      <a:pt x="2868096" y="634669"/>
                      <a:pt x="2882856" y="635723"/>
                      <a:pt x="2880748" y="645209"/>
                    </a:cubicBezTo>
                    <a:cubicBezTo>
                      <a:pt x="2878639" y="654696"/>
                      <a:pt x="2876530" y="667344"/>
                      <a:pt x="2887074" y="672614"/>
                    </a:cubicBezTo>
                    <a:cubicBezTo>
                      <a:pt x="2897617" y="677884"/>
                      <a:pt x="2900780" y="689479"/>
                      <a:pt x="2899725" y="696857"/>
                    </a:cubicBezTo>
                    <a:cubicBezTo>
                      <a:pt x="2898671" y="704235"/>
                      <a:pt x="2903943" y="707397"/>
                      <a:pt x="2915540" y="705289"/>
                    </a:cubicBezTo>
                    <a:cubicBezTo>
                      <a:pt x="2927137" y="703181"/>
                      <a:pt x="2933463" y="695803"/>
                      <a:pt x="2941898" y="706343"/>
                    </a:cubicBezTo>
                    <a:cubicBezTo>
                      <a:pt x="2950332" y="716884"/>
                      <a:pt x="2949278" y="722154"/>
                      <a:pt x="2946115" y="733748"/>
                    </a:cubicBezTo>
                    <a:cubicBezTo>
                      <a:pt x="2942952" y="745343"/>
                      <a:pt x="2938735" y="750613"/>
                      <a:pt x="2934518" y="759045"/>
                    </a:cubicBezTo>
                    <a:cubicBezTo>
                      <a:pt x="2930300" y="767477"/>
                      <a:pt x="2929246" y="773802"/>
                      <a:pt x="2929246" y="773802"/>
                    </a:cubicBezTo>
                    <a:lnTo>
                      <a:pt x="2935572" y="778018"/>
                    </a:lnTo>
                    <a:lnTo>
                      <a:pt x="2948013" y="786492"/>
                    </a:lnTo>
                    <a:cubicBezTo>
                      <a:pt x="2953116" y="786661"/>
                      <a:pt x="2958429" y="784005"/>
                      <a:pt x="2963448" y="781264"/>
                    </a:cubicBezTo>
                    <a:cubicBezTo>
                      <a:pt x="2971208" y="777137"/>
                      <a:pt x="2978251" y="771525"/>
                      <a:pt x="2982805" y="765837"/>
                    </a:cubicBezTo>
                    <a:cubicBezTo>
                      <a:pt x="2985631" y="762249"/>
                      <a:pt x="2987318" y="757317"/>
                      <a:pt x="2990649" y="754243"/>
                    </a:cubicBezTo>
                    <a:lnTo>
                      <a:pt x="2992294" y="752725"/>
                    </a:lnTo>
                    <a:cubicBezTo>
                      <a:pt x="2993643" y="751460"/>
                      <a:pt x="2995330" y="749647"/>
                      <a:pt x="2996385" y="746823"/>
                    </a:cubicBezTo>
                    <a:cubicBezTo>
                      <a:pt x="3002837" y="730127"/>
                      <a:pt x="2989047" y="738854"/>
                      <a:pt x="3008741" y="721484"/>
                    </a:cubicBezTo>
                    <a:cubicBezTo>
                      <a:pt x="3011230" y="719291"/>
                      <a:pt x="3013254" y="717057"/>
                      <a:pt x="3014730" y="714822"/>
                    </a:cubicBezTo>
                    <a:cubicBezTo>
                      <a:pt x="3014730" y="714822"/>
                      <a:pt x="3027297" y="714780"/>
                      <a:pt x="3034677" y="709510"/>
                    </a:cubicBezTo>
                    <a:cubicBezTo>
                      <a:pt x="3042058" y="704240"/>
                      <a:pt x="3047329" y="697915"/>
                      <a:pt x="3048384" y="688429"/>
                    </a:cubicBezTo>
                    <a:cubicBezTo>
                      <a:pt x="3049438" y="678943"/>
                      <a:pt x="3050492" y="665240"/>
                      <a:pt x="3050492" y="665240"/>
                    </a:cubicBezTo>
                    <a:cubicBezTo>
                      <a:pt x="3050492" y="665240"/>
                      <a:pt x="3078959" y="635727"/>
                      <a:pt x="3085285" y="629403"/>
                    </a:cubicBezTo>
                    <a:cubicBezTo>
                      <a:pt x="3091610" y="623079"/>
                      <a:pt x="3110588" y="593566"/>
                      <a:pt x="3115860" y="584080"/>
                    </a:cubicBezTo>
                    <a:cubicBezTo>
                      <a:pt x="3121131" y="574594"/>
                      <a:pt x="3146435" y="537702"/>
                      <a:pt x="3146435" y="537702"/>
                    </a:cubicBezTo>
                    <a:cubicBezTo>
                      <a:pt x="3146435" y="537702"/>
                      <a:pt x="3167521" y="516622"/>
                      <a:pt x="3172793" y="513460"/>
                    </a:cubicBezTo>
                    <a:cubicBezTo>
                      <a:pt x="3178064" y="510297"/>
                      <a:pt x="3185444" y="502919"/>
                      <a:pt x="3206531" y="505027"/>
                    </a:cubicBezTo>
                    <a:cubicBezTo>
                      <a:pt x="3227617" y="507135"/>
                      <a:pt x="3238160" y="505027"/>
                      <a:pt x="3246595" y="501865"/>
                    </a:cubicBezTo>
                    <a:cubicBezTo>
                      <a:pt x="3255029" y="498703"/>
                      <a:pt x="3267681" y="490271"/>
                      <a:pt x="3270844" y="482893"/>
                    </a:cubicBezTo>
                    <a:cubicBezTo>
                      <a:pt x="3270966" y="482555"/>
                      <a:pt x="3271135" y="482218"/>
                      <a:pt x="3271265" y="481796"/>
                    </a:cubicBezTo>
                    <a:cubicBezTo>
                      <a:pt x="3277127" y="481501"/>
                      <a:pt x="3299099" y="480194"/>
                      <a:pt x="3310908" y="476568"/>
                    </a:cubicBezTo>
                    <a:cubicBezTo>
                      <a:pt x="3324614" y="472352"/>
                      <a:pt x="3345700" y="463920"/>
                      <a:pt x="3356243" y="472352"/>
                    </a:cubicBezTo>
                    <a:cubicBezTo>
                      <a:pt x="3366786" y="480785"/>
                      <a:pt x="3374166" y="486055"/>
                      <a:pt x="3380492" y="491325"/>
                    </a:cubicBezTo>
                    <a:cubicBezTo>
                      <a:pt x="3386818" y="496595"/>
                      <a:pt x="3389981" y="506081"/>
                      <a:pt x="3376275" y="506081"/>
                    </a:cubicBezTo>
                    <a:cubicBezTo>
                      <a:pt x="3362569" y="506081"/>
                      <a:pt x="3339374" y="505027"/>
                      <a:pt x="3331994" y="502919"/>
                    </a:cubicBezTo>
                    <a:cubicBezTo>
                      <a:pt x="3324614" y="500811"/>
                      <a:pt x="3309853" y="508189"/>
                      <a:pt x="3319342" y="524000"/>
                    </a:cubicBezTo>
                    <a:cubicBezTo>
                      <a:pt x="3328831" y="539810"/>
                      <a:pt x="3326722" y="549297"/>
                      <a:pt x="3335157" y="549297"/>
                    </a:cubicBezTo>
                    <a:cubicBezTo>
                      <a:pt x="3343591" y="549297"/>
                      <a:pt x="3366786" y="545081"/>
                      <a:pt x="3374166" y="545081"/>
                    </a:cubicBezTo>
                    <a:cubicBezTo>
                      <a:pt x="3381547" y="545081"/>
                      <a:pt x="3396307" y="537702"/>
                      <a:pt x="3404742" y="532432"/>
                    </a:cubicBezTo>
                    <a:cubicBezTo>
                      <a:pt x="3413176" y="527162"/>
                      <a:pt x="3469055" y="490271"/>
                      <a:pt x="3486978" y="490271"/>
                    </a:cubicBezTo>
                    <a:cubicBezTo>
                      <a:pt x="3504901" y="490271"/>
                      <a:pt x="3528096" y="470244"/>
                      <a:pt x="3528096" y="470244"/>
                    </a:cubicBezTo>
                    <a:cubicBezTo>
                      <a:pt x="3528096" y="470244"/>
                      <a:pt x="3527042" y="452326"/>
                      <a:pt x="3548128" y="450218"/>
                    </a:cubicBezTo>
                    <a:cubicBezTo>
                      <a:pt x="3569214" y="448109"/>
                      <a:pt x="3575540" y="447055"/>
                      <a:pt x="3588192" y="452326"/>
                    </a:cubicBezTo>
                    <a:cubicBezTo>
                      <a:pt x="3600844" y="457596"/>
                      <a:pt x="3617713" y="454434"/>
                      <a:pt x="3636691" y="462866"/>
                    </a:cubicBezTo>
                    <a:cubicBezTo>
                      <a:pt x="3655668" y="471298"/>
                      <a:pt x="3664103" y="475514"/>
                      <a:pt x="3670429" y="471298"/>
                    </a:cubicBezTo>
                    <a:cubicBezTo>
                      <a:pt x="3676754" y="467082"/>
                      <a:pt x="3691515" y="448109"/>
                      <a:pt x="3698895" y="448109"/>
                    </a:cubicBezTo>
                    <a:cubicBezTo>
                      <a:pt x="3706275" y="448109"/>
                      <a:pt x="3722090" y="447055"/>
                      <a:pt x="3728416" y="446001"/>
                    </a:cubicBezTo>
                    <a:cubicBezTo>
                      <a:pt x="3734742" y="444947"/>
                      <a:pt x="3745285" y="440731"/>
                      <a:pt x="3747393" y="449163"/>
                    </a:cubicBezTo>
                    <a:cubicBezTo>
                      <a:pt x="3749502" y="457596"/>
                      <a:pt x="3742122" y="460758"/>
                      <a:pt x="3756882" y="466028"/>
                    </a:cubicBezTo>
                    <a:cubicBezTo>
                      <a:pt x="3771643" y="471298"/>
                      <a:pt x="3774806" y="471298"/>
                      <a:pt x="3781132" y="469190"/>
                    </a:cubicBezTo>
                    <a:cubicBezTo>
                      <a:pt x="3784674" y="468009"/>
                      <a:pt x="3787200" y="464510"/>
                      <a:pt x="3789140" y="460210"/>
                    </a:cubicBezTo>
                    <a:cubicBezTo>
                      <a:pt x="3791843" y="460800"/>
                      <a:pt x="3797533" y="461390"/>
                      <a:pt x="3804326" y="457596"/>
                    </a:cubicBezTo>
                    <a:cubicBezTo>
                      <a:pt x="3813815" y="452326"/>
                      <a:pt x="3820141" y="453380"/>
                      <a:pt x="3828576" y="458650"/>
                    </a:cubicBezTo>
                    <a:cubicBezTo>
                      <a:pt x="3837010" y="463920"/>
                      <a:pt x="3846499" y="461812"/>
                      <a:pt x="3853879" y="461812"/>
                    </a:cubicBezTo>
                    <a:cubicBezTo>
                      <a:pt x="3861259" y="461812"/>
                      <a:pt x="3866531" y="459704"/>
                      <a:pt x="3876020" y="461812"/>
                    </a:cubicBezTo>
                    <a:cubicBezTo>
                      <a:pt x="3885509" y="463920"/>
                      <a:pt x="3907649" y="450218"/>
                      <a:pt x="3907649" y="450218"/>
                    </a:cubicBezTo>
                    <a:cubicBezTo>
                      <a:pt x="3907649" y="450218"/>
                      <a:pt x="3919247" y="443893"/>
                      <a:pt x="3935061" y="446001"/>
                    </a:cubicBezTo>
                    <a:cubicBezTo>
                      <a:pt x="3950876" y="448109"/>
                      <a:pt x="3946659" y="450218"/>
                      <a:pt x="3952985" y="455488"/>
                    </a:cubicBezTo>
                    <a:cubicBezTo>
                      <a:pt x="3959311" y="460758"/>
                      <a:pt x="3961419" y="460758"/>
                      <a:pt x="3969854" y="453380"/>
                    </a:cubicBezTo>
                    <a:cubicBezTo>
                      <a:pt x="3978288" y="446001"/>
                      <a:pt x="3985668" y="438623"/>
                      <a:pt x="3993049" y="434407"/>
                    </a:cubicBezTo>
                    <a:cubicBezTo>
                      <a:pt x="4000429" y="430191"/>
                      <a:pt x="4002537" y="422813"/>
                      <a:pt x="3995157" y="414380"/>
                    </a:cubicBezTo>
                    <a:cubicBezTo>
                      <a:pt x="3987777" y="405948"/>
                      <a:pt x="3976180" y="394354"/>
                      <a:pt x="3991994" y="390138"/>
                    </a:cubicBezTo>
                    <a:cubicBezTo>
                      <a:pt x="4007809" y="385921"/>
                      <a:pt x="4013081" y="379597"/>
                      <a:pt x="4019406" y="375381"/>
                    </a:cubicBezTo>
                    <a:cubicBezTo>
                      <a:pt x="4025732" y="371165"/>
                      <a:pt x="4025732" y="370111"/>
                      <a:pt x="4037330" y="371165"/>
                    </a:cubicBezTo>
                    <a:cubicBezTo>
                      <a:pt x="4048927" y="372219"/>
                      <a:pt x="4057362" y="373273"/>
                      <a:pt x="4062633" y="364841"/>
                    </a:cubicBezTo>
                    <a:cubicBezTo>
                      <a:pt x="4067905" y="356409"/>
                      <a:pt x="4077394" y="338490"/>
                      <a:pt x="4086882" y="338490"/>
                    </a:cubicBezTo>
                    <a:cubicBezTo>
                      <a:pt x="4094473" y="338490"/>
                      <a:pt x="4104759" y="337141"/>
                      <a:pt x="4110748" y="342031"/>
                    </a:cubicBezTo>
                    <a:cubicBezTo>
                      <a:pt x="4110748" y="342031"/>
                      <a:pt x="4117458" y="346922"/>
                      <a:pt x="4122729" y="344814"/>
                    </a:cubicBezTo>
                    <a:cubicBezTo>
                      <a:pt x="4128001" y="342706"/>
                      <a:pt x="4131164" y="342706"/>
                      <a:pt x="4135381" y="342706"/>
                    </a:cubicBezTo>
                    <a:cubicBezTo>
                      <a:pt x="4139598" y="342706"/>
                      <a:pt x="4179662" y="342706"/>
                      <a:pt x="4183879" y="340598"/>
                    </a:cubicBezTo>
                    <a:cubicBezTo>
                      <a:pt x="4188097" y="338490"/>
                      <a:pt x="4193368" y="337436"/>
                      <a:pt x="4198640" y="337436"/>
                    </a:cubicBezTo>
                    <a:cubicBezTo>
                      <a:pt x="4203911" y="337436"/>
                      <a:pt x="4216563" y="337436"/>
                      <a:pt x="4220780" y="335328"/>
                    </a:cubicBezTo>
                    <a:cubicBezTo>
                      <a:pt x="4224998" y="333220"/>
                      <a:pt x="4240812" y="324788"/>
                      <a:pt x="4250301" y="317409"/>
                    </a:cubicBezTo>
                    <a:cubicBezTo>
                      <a:pt x="4259790" y="310031"/>
                      <a:pt x="4271387" y="319517"/>
                      <a:pt x="4274550" y="325842"/>
                    </a:cubicBezTo>
                    <a:cubicBezTo>
                      <a:pt x="4277713" y="332166"/>
                      <a:pt x="4288256" y="340598"/>
                      <a:pt x="4292474" y="344814"/>
                    </a:cubicBezTo>
                    <a:cubicBezTo>
                      <a:pt x="4296691" y="349030"/>
                      <a:pt x="4311451" y="355354"/>
                      <a:pt x="4320940" y="356409"/>
                    </a:cubicBezTo>
                    <a:cubicBezTo>
                      <a:pt x="4330429" y="357463"/>
                      <a:pt x="4328320" y="356409"/>
                      <a:pt x="4336755" y="364841"/>
                    </a:cubicBezTo>
                    <a:cubicBezTo>
                      <a:pt x="4345189" y="373273"/>
                      <a:pt x="4375765" y="378543"/>
                      <a:pt x="4382090" y="379597"/>
                    </a:cubicBezTo>
                    <a:cubicBezTo>
                      <a:pt x="4388416" y="380651"/>
                      <a:pt x="4389471" y="375381"/>
                      <a:pt x="4389471" y="365895"/>
                    </a:cubicBezTo>
                    <a:cubicBezTo>
                      <a:pt x="4389471" y="356409"/>
                      <a:pt x="4400014" y="365895"/>
                      <a:pt x="4404231" y="370111"/>
                    </a:cubicBezTo>
                    <a:cubicBezTo>
                      <a:pt x="4408448" y="374327"/>
                      <a:pt x="4416883" y="386975"/>
                      <a:pt x="4417937" y="396462"/>
                    </a:cubicBezTo>
                    <a:cubicBezTo>
                      <a:pt x="4418991" y="405948"/>
                      <a:pt x="4407394" y="409110"/>
                      <a:pt x="4403177" y="410164"/>
                    </a:cubicBezTo>
                    <a:cubicBezTo>
                      <a:pt x="4398959" y="411218"/>
                      <a:pt x="4390525" y="417542"/>
                      <a:pt x="4390525" y="417542"/>
                    </a:cubicBezTo>
                    <a:cubicBezTo>
                      <a:pt x="4390525" y="417542"/>
                      <a:pt x="4384199" y="423867"/>
                      <a:pt x="4376819" y="423867"/>
                    </a:cubicBezTo>
                    <a:cubicBezTo>
                      <a:pt x="4369439" y="423867"/>
                      <a:pt x="4358895" y="410164"/>
                      <a:pt x="4358895" y="410164"/>
                    </a:cubicBezTo>
                    <a:cubicBezTo>
                      <a:pt x="4358895" y="410164"/>
                      <a:pt x="4353624" y="412272"/>
                      <a:pt x="4340972" y="417542"/>
                    </a:cubicBezTo>
                    <a:cubicBezTo>
                      <a:pt x="4328320" y="422813"/>
                      <a:pt x="4330429" y="428083"/>
                      <a:pt x="4327266" y="436515"/>
                    </a:cubicBezTo>
                    <a:cubicBezTo>
                      <a:pt x="4324103" y="444947"/>
                      <a:pt x="4321995" y="453380"/>
                      <a:pt x="4313560" y="453380"/>
                    </a:cubicBezTo>
                    <a:cubicBezTo>
                      <a:pt x="4305125" y="453380"/>
                      <a:pt x="4287202" y="461812"/>
                      <a:pt x="4287202" y="461812"/>
                    </a:cubicBezTo>
                    <a:cubicBezTo>
                      <a:pt x="4287202" y="461812"/>
                      <a:pt x="4280876" y="468136"/>
                      <a:pt x="4271387" y="468136"/>
                    </a:cubicBezTo>
                    <a:cubicBezTo>
                      <a:pt x="4261899" y="468136"/>
                      <a:pt x="4242921" y="488163"/>
                      <a:pt x="4236595" y="493433"/>
                    </a:cubicBezTo>
                    <a:cubicBezTo>
                      <a:pt x="4230269" y="498703"/>
                      <a:pt x="4198640" y="519784"/>
                      <a:pt x="4187042" y="525054"/>
                    </a:cubicBezTo>
                    <a:cubicBezTo>
                      <a:pt x="4175445" y="530324"/>
                      <a:pt x="4187801" y="534582"/>
                      <a:pt x="4187801" y="534582"/>
                    </a:cubicBezTo>
                    <a:cubicBezTo>
                      <a:pt x="4189952" y="537871"/>
                      <a:pt x="4191006" y="541539"/>
                      <a:pt x="4191006" y="547863"/>
                    </a:cubicBezTo>
                    <a:cubicBezTo>
                      <a:pt x="4190964" y="577376"/>
                      <a:pt x="4194507" y="556127"/>
                      <a:pt x="4208677" y="569956"/>
                    </a:cubicBezTo>
                    <a:cubicBezTo>
                      <a:pt x="4215509" y="576659"/>
                      <a:pt x="4215382" y="586905"/>
                      <a:pt x="4221371" y="594451"/>
                    </a:cubicBezTo>
                    <a:cubicBezTo>
                      <a:pt x="4234739" y="611190"/>
                      <a:pt x="4233306" y="609672"/>
                      <a:pt x="4237097" y="628518"/>
                    </a:cubicBezTo>
                    <a:cubicBezTo>
                      <a:pt x="4237481" y="630331"/>
                      <a:pt x="4237771" y="632059"/>
                      <a:pt x="4239121" y="633366"/>
                    </a:cubicBezTo>
                    <a:lnTo>
                      <a:pt x="4240260" y="634505"/>
                    </a:lnTo>
                    <a:cubicBezTo>
                      <a:pt x="4240260" y="634505"/>
                      <a:pt x="4235541" y="644160"/>
                      <a:pt x="4231324" y="647322"/>
                    </a:cubicBezTo>
                    <a:cubicBezTo>
                      <a:pt x="4227106" y="650484"/>
                      <a:pt x="4220780" y="657862"/>
                      <a:pt x="4230269" y="662078"/>
                    </a:cubicBezTo>
                    <a:cubicBezTo>
                      <a:pt x="4239758" y="666294"/>
                      <a:pt x="4257934" y="669119"/>
                      <a:pt x="4257934" y="669119"/>
                    </a:cubicBezTo>
                    <a:cubicBezTo>
                      <a:pt x="4258778" y="672619"/>
                      <a:pt x="4259326" y="676076"/>
                      <a:pt x="4259579" y="679407"/>
                    </a:cubicBezTo>
                    <a:cubicBezTo>
                      <a:pt x="4261266" y="701035"/>
                      <a:pt x="4272400" y="694374"/>
                      <a:pt x="4287080" y="701921"/>
                    </a:cubicBezTo>
                    <a:cubicBezTo>
                      <a:pt x="4301583" y="709421"/>
                      <a:pt x="4296442" y="722495"/>
                      <a:pt x="4300997" y="734549"/>
                    </a:cubicBezTo>
                    <a:cubicBezTo>
                      <a:pt x="4303105" y="740203"/>
                      <a:pt x="4331530" y="780337"/>
                      <a:pt x="4337434" y="785818"/>
                    </a:cubicBezTo>
                    <a:lnTo>
                      <a:pt x="4341988" y="789949"/>
                    </a:lnTo>
                    <a:cubicBezTo>
                      <a:pt x="4350301" y="797707"/>
                      <a:pt x="4353126" y="803057"/>
                      <a:pt x="4355146" y="810566"/>
                    </a:cubicBezTo>
                    <a:cubicBezTo>
                      <a:pt x="4355146" y="810566"/>
                      <a:pt x="4346252" y="839152"/>
                      <a:pt x="4342035" y="848638"/>
                    </a:cubicBezTo>
                    <a:cubicBezTo>
                      <a:pt x="4337817" y="858124"/>
                      <a:pt x="4337817" y="871827"/>
                      <a:pt x="4351524" y="885529"/>
                    </a:cubicBezTo>
                    <a:cubicBezTo>
                      <a:pt x="4365230" y="899232"/>
                      <a:pt x="4374718" y="903448"/>
                      <a:pt x="4374718" y="909772"/>
                    </a:cubicBezTo>
                    <a:cubicBezTo>
                      <a:pt x="4374718" y="916096"/>
                      <a:pt x="4375773" y="928745"/>
                      <a:pt x="4378936" y="937177"/>
                    </a:cubicBezTo>
                    <a:cubicBezTo>
                      <a:pt x="4382099" y="945609"/>
                      <a:pt x="4381044" y="952987"/>
                      <a:pt x="4378936" y="958257"/>
                    </a:cubicBezTo>
                    <a:cubicBezTo>
                      <a:pt x="4376827" y="963528"/>
                      <a:pt x="4374718" y="973014"/>
                      <a:pt x="4372610" y="978284"/>
                    </a:cubicBezTo>
                    <a:cubicBezTo>
                      <a:pt x="4370501" y="983554"/>
                      <a:pt x="4366284" y="990933"/>
                      <a:pt x="4373664" y="995149"/>
                    </a:cubicBezTo>
                    <a:cubicBezTo>
                      <a:pt x="4381044" y="999365"/>
                      <a:pt x="4377881" y="1006743"/>
                      <a:pt x="4369447" y="1007797"/>
                    </a:cubicBezTo>
                    <a:cubicBezTo>
                      <a:pt x="4361012" y="1008851"/>
                      <a:pt x="4320948" y="1020445"/>
                      <a:pt x="4314623" y="1023608"/>
                    </a:cubicBezTo>
                    <a:cubicBezTo>
                      <a:pt x="4308297" y="1026770"/>
                      <a:pt x="4299862" y="1039418"/>
                      <a:pt x="4299862" y="1039418"/>
                    </a:cubicBezTo>
                    <a:cubicBezTo>
                      <a:pt x="4299862" y="1039418"/>
                      <a:pt x="4292482" y="1061553"/>
                      <a:pt x="4289319" y="1075255"/>
                    </a:cubicBezTo>
                    <a:cubicBezTo>
                      <a:pt x="4286156" y="1088958"/>
                      <a:pt x="4280885" y="1111092"/>
                      <a:pt x="4277722" y="1116363"/>
                    </a:cubicBezTo>
                    <a:cubicBezTo>
                      <a:pt x="4274559" y="1121633"/>
                      <a:pt x="4261907" y="1138497"/>
                      <a:pt x="4256635" y="1142713"/>
                    </a:cubicBezTo>
                    <a:cubicBezTo>
                      <a:pt x="4251364" y="1146930"/>
                      <a:pt x="4247146" y="1144821"/>
                      <a:pt x="4241875" y="1139551"/>
                    </a:cubicBezTo>
                    <a:cubicBezTo>
                      <a:pt x="4236603" y="1134281"/>
                      <a:pt x="4216571" y="1108984"/>
                      <a:pt x="4212354" y="1094228"/>
                    </a:cubicBezTo>
                    <a:cubicBezTo>
                      <a:pt x="4208137" y="1079471"/>
                      <a:pt x="4201811" y="1059445"/>
                      <a:pt x="4200757" y="1043634"/>
                    </a:cubicBezTo>
                    <a:cubicBezTo>
                      <a:pt x="4199702" y="1027824"/>
                      <a:pt x="4195485" y="999365"/>
                      <a:pt x="4190213" y="984608"/>
                    </a:cubicBezTo>
                    <a:cubicBezTo>
                      <a:pt x="4184942" y="969852"/>
                      <a:pt x="4175453" y="958257"/>
                      <a:pt x="4162801" y="958257"/>
                    </a:cubicBezTo>
                    <a:cubicBezTo>
                      <a:pt x="4150150" y="958257"/>
                      <a:pt x="4110086" y="956149"/>
                      <a:pt x="4099542" y="950879"/>
                    </a:cubicBezTo>
                    <a:cubicBezTo>
                      <a:pt x="4088999" y="945609"/>
                      <a:pt x="4087945" y="943501"/>
                      <a:pt x="4080565" y="930853"/>
                    </a:cubicBezTo>
                    <a:cubicBezTo>
                      <a:pt x="4073185" y="918204"/>
                      <a:pt x="4063696" y="900286"/>
                      <a:pt x="4059479" y="893961"/>
                    </a:cubicBezTo>
                    <a:cubicBezTo>
                      <a:pt x="4055261" y="887637"/>
                      <a:pt x="4045772" y="879205"/>
                      <a:pt x="4037338" y="892907"/>
                    </a:cubicBezTo>
                    <a:cubicBezTo>
                      <a:pt x="4028903" y="906610"/>
                      <a:pt x="4026795" y="910826"/>
                      <a:pt x="4018360" y="917150"/>
                    </a:cubicBezTo>
                    <a:lnTo>
                      <a:pt x="4017517" y="917825"/>
                    </a:lnTo>
                    <a:lnTo>
                      <a:pt x="3982514" y="943501"/>
                    </a:lnTo>
                    <a:lnTo>
                      <a:pt x="3960373" y="961420"/>
                    </a:lnTo>
                    <a:cubicBezTo>
                      <a:pt x="3960373" y="961420"/>
                      <a:pt x="3948776" y="968798"/>
                      <a:pt x="3948776" y="974068"/>
                    </a:cubicBezTo>
                    <a:cubicBezTo>
                      <a:pt x="3948776" y="979338"/>
                      <a:pt x="3944558" y="985662"/>
                      <a:pt x="3940341" y="988824"/>
                    </a:cubicBezTo>
                    <a:cubicBezTo>
                      <a:pt x="3936124" y="991987"/>
                      <a:pt x="3934015" y="1005689"/>
                      <a:pt x="3935070" y="1014121"/>
                    </a:cubicBezTo>
                    <a:cubicBezTo>
                      <a:pt x="3936124" y="1022554"/>
                      <a:pt x="3941395" y="1051012"/>
                      <a:pt x="3931907" y="1057337"/>
                    </a:cubicBezTo>
                    <a:cubicBezTo>
                      <a:pt x="3922418" y="1063661"/>
                      <a:pt x="3906603" y="1095282"/>
                      <a:pt x="3902386" y="1099498"/>
                    </a:cubicBezTo>
                    <a:cubicBezTo>
                      <a:pt x="3898169" y="1103714"/>
                      <a:pt x="3893951" y="1122687"/>
                      <a:pt x="3892897" y="1130065"/>
                    </a:cubicBezTo>
                    <a:cubicBezTo>
                      <a:pt x="3891843" y="1137443"/>
                      <a:pt x="3887625" y="1172226"/>
                      <a:pt x="3886571" y="1184875"/>
                    </a:cubicBezTo>
                    <a:cubicBezTo>
                      <a:pt x="3885517" y="1197523"/>
                      <a:pt x="3889734" y="1221766"/>
                      <a:pt x="3886571" y="1230198"/>
                    </a:cubicBezTo>
                    <a:cubicBezTo>
                      <a:pt x="3883408" y="1238630"/>
                      <a:pt x="3880245" y="1253387"/>
                      <a:pt x="3880245" y="1253387"/>
                    </a:cubicBezTo>
                    <a:lnTo>
                      <a:pt x="3880245" y="1294494"/>
                    </a:lnTo>
                    <a:lnTo>
                      <a:pt x="3902386" y="1324007"/>
                    </a:lnTo>
                    <a:lnTo>
                      <a:pt x="3859159" y="1433627"/>
                    </a:lnTo>
                    <a:cubicBezTo>
                      <a:pt x="3859159" y="1433627"/>
                      <a:pt x="3853887" y="1450491"/>
                      <a:pt x="3855996" y="1458924"/>
                    </a:cubicBezTo>
                    <a:cubicBezTo>
                      <a:pt x="3858105" y="1467356"/>
                      <a:pt x="3866539" y="1510571"/>
                      <a:pt x="3866539" y="1510571"/>
                    </a:cubicBezTo>
                    <a:cubicBezTo>
                      <a:pt x="3866539" y="1510571"/>
                      <a:pt x="3951939" y="1543246"/>
                      <a:pt x="3962482" y="1547462"/>
                    </a:cubicBezTo>
                    <a:cubicBezTo>
                      <a:pt x="3973025" y="1551679"/>
                      <a:pt x="4011318" y="1562556"/>
                      <a:pt x="4011318" y="1562556"/>
                    </a:cubicBezTo>
                    <a:cubicBezTo>
                      <a:pt x="4017766" y="1566604"/>
                      <a:pt x="4024134" y="1570525"/>
                      <a:pt x="4027006" y="1578198"/>
                    </a:cubicBezTo>
                    <a:cubicBezTo>
                      <a:pt x="4028608" y="1582498"/>
                      <a:pt x="4033074" y="1609187"/>
                      <a:pt x="4032446" y="1613609"/>
                    </a:cubicBezTo>
                    <a:cubicBezTo>
                      <a:pt x="4031434" y="1620735"/>
                      <a:pt x="4029157" y="1627400"/>
                      <a:pt x="4029157" y="1634690"/>
                    </a:cubicBezTo>
                    <a:cubicBezTo>
                      <a:pt x="4029157" y="1641478"/>
                      <a:pt x="4031645" y="1647844"/>
                      <a:pt x="4029831" y="1654675"/>
                    </a:cubicBezTo>
                    <a:cubicBezTo>
                      <a:pt x="4028440" y="1659860"/>
                      <a:pt x="4020085" y="1670194"/>
                      <a:pt x="4015830" y="1673479"/>
                    </a:cubicBezTo>
                    <a:cubicBezTo>
                      <a:pt x="4003094" y="1686553"/>
                      <a:pt x="4022451" y="1695740"/>
                      <a:pt x="4008113" y="1710581"/>
                    </a:cubicBezTo>
                    <a:lnTo>
                      <a:pt x="4006383" y="1712355"/>
                    </a:lnTo>
                    <a:cubicBezTo>
                      <a:pt x="3997658" y="1721289"/>
                      <a:pt x="4010010" y="1737526"/>
                      <a:pt x="3995587" y="1739672"/>
                    </a:cubicBezTo>
                    <a:cubicBezTo>
                      <a:pt x="3991918" y="1740220"/>
                      <a:pt x="3989894" y="1741358"/>
                      <a:pt x="3987490" y="1743930"/>
                    </a:cubicBezTo>
                    <a:lnTo>
                      <a:pt x="3986309" y="1745195"/>
                    </a:lnTo>
                    <a:cubicBezTo>
                      <a:pt x="3996262" y="1762654"/>
                      <a:pt x="3966488" y="1759829"/>
                      <a:pt x="3965096" y="1765647"/>
                    </a:cubicBezTo>
                    <a:cubicBezTo>
                      <a:pt x="3962149" y="1777664"/>
                      <a:pt x="3970832" y="1774164"/>
                      <a:pt x="3960331" y="1786981"/>
                    </a:cubicBezTo>
                    <a:cubicBezTo>
                      <a:pt x="3952402" y="1796682"/>
                      <a:pt x="3964464" y="1804988"/>
                      <a:pt x="3956202" y="1819319"/>
                    </a:cubicBezTo>
                    <a:cubicBezTo>
                      <a:pt x="3955528" y="1820462"/>
                      <a:pt x="3955274" y="1821090"/>
                      <a:pt x="3955190" y="1821516"/>
                    </a:cubicBezTo>
                    <a:lnTo>
                      <a:pt x="3956750" y="1822612"/>
                    </a:lnTo>
                    <a:cubicBezTo>
                      <a:pt x="3959112" y="1824425"/>
                      <a:pt x="3963076" y="1827970"/>
                      <a:pt x="3961854" y="1834670"/>
                    </a:cubicBezTo>
                    <a:lnTo>
                      <a:pt x="3961305" y="1836272"/>
                    </a:lnTo>
                    <a:cubicBezTo>
                      <a:pt x="3957468" y="1843903"/>
                      <a:pt x="3942707" y="1848077"/>
                      <a:pt x="3944348" y="1855873"/>
                    </a:cubicBezTo>
                    <a:cubicBezTo>
                      <a:pt x="3945866" y="1862918"/>
                      <a:pt x="3944179" y="1865068"/>
                      <a:pt x="3937980" y="1868859"/>
                    </a:cubicBezTo>
                    <a:cubicBezTo>
                      <a:pt x="3939751" y="1876363"/>
                      <a:pt x="3936166" y="1881384"/>
                      <a:pt x="3932919" y="1887034"/>
                    </a:cubicBezTo>
                    <a:lnTo>
                      <a:pt x="3932202" y="1888383"/>
                    </a:lnTo>
                    <a:lnTo>
                      <a:pt x="3932876" y="1889986"/>
                    </a:lnTo>
                    <a:cubicBezTo>
                      <a:pt x="3934311" y="1896601"/>
                      <a:pt x="3931274" y="1900610"/>
                      <a:pt x="3928280" y="1905708"/>
                    </a:cubicBezTo>
                    <a:cubicBezTo>
                      <a:pt x="3930852" y="1911441"/>
                      <a:pt x="3930557" y="1913423"/>
                      <a:pt x="3930473" y="1915404"/>
                    </a:cubicBezTo>
                    <a:cubicBezTo>
                      <a:pt x="3930473" y="1915404"/>
                      <a:pt x="3906607" y="1937455"/>
                      <a:pt x="3901336" y="1941671"/>
                    </a:cubicBezTo>
                    <a:cubicBezTo>
                      <a:pt x="3896064" y="1945887"/>
                      <a:pt x="3885521" y="1953266"/>
                      <a:pt x="3879195" y="1954320"/>
                    </a:cubicBezTo>
                    <a:cubicBezTo>
                      <a:pt x="3872869" y="1955374"/>
                      <a:pt x="3852837" y="1961698"/>
                      <a:pt x="3852837" y="1950104"/>
                    </a:cubicBezTo>
                    <a:cubicBezTo>
                      <a:pt x="3852837" y="1938509"/>
                      <a:pt x="3842294" y="1930077"/>
                      <a:pt x="3835968" y="1936401"/>
                    </a:cubicBezTo>
                    <a:cubicBezTo>
                      <a:pt x="3829642" y="1942725"/>
                      <a:pt x="3828588" y="1943779"/>
                      <a:pt x="3821208" y="1943779"/>
                    </a:cubicBezTo>
                    <a:cubicBezTo>
                      <a:pt x="3813828" y="1943779"/>
                      <a:pt x="3803284" y="1952212"/>
                      <a:pt x="3803284" y="1952212"/>
                    </a:cubicBezTo>
                    <a:cubicBezTo>
                      <a:pt x="3803284" y="1952212"/>
                      <a:pt x="3779035" y="1976454"/>
                      <a:pt x="3774818" y="1994373"/>
                    </a:cubicBezTo>
                    <a:cubicBezTo>
                      <a:pt x="3770601" y="2012292"/>
                      <a:pt x="3768492" y="2017562"/>
                      <a:pt x="3760058" y="2017562"/>
                    </a:cubicBezTo>
                    <a:cubicBezTo>
                      <a:pt x="3751623" y="2017562"/>
                      <a:pt x="3746352" y="2018616"/>
                      <a:pt x="3742134" y="2024940"/>
                    </a:cubicBezTo>
                    <a:cubicBezTo>
                      <a:pt x="3740237" y="2027807"/>
                      <a:pt x="3738297" y="2033456"/>
                      <a:pt x="3737074" y="2039359"/>
                    </a:cubicBezTo>
                    <a:cubicBezTo>
                      <a:pt x="3737074" y="2039359"/>
                      <a:pt x="3704179" y="2002805"/>
                      <a:pt x="3696799" y="1996481"/>
                    </a:cubicBezTo>
                    <a:cubicBezTo>
                      <a:pt x="3689419" y="1990157"/>
                      <a:pt x="3648300" y="1953266"/>
                      <a:pt x="3648300" y="1953266"/>
                    </a:cubicBezTo>
                    <a:cubicBezTo>
                      <a:pt x="3648300" y="1953266"/>
                      <a:pt x="3634594" y="1944833"/>
                      <a:pt x="3625105" y="1943779"/>
                    </a:cubicBezTo>
                    <a:cubicBezTo>
                      <a:pt x="3615617" y="1942725"/>
                      <a:pt x="3594531" y="1941671"/>
                      <a:pt x="3590313" y="1937455"/>
                    </a:cubicBezTo>
                    <a:cubicBezTo>
                      <a:pt x="3586096" y="1933239"/>
                      <a:pt x="3570281" y="1925861"/>
                      <a:pt x="3561847" y="1922699"/>
                    </a:cubicBezTo>
                    <a:cubicBezTo>
                      <a:pt x="3553412" y="1919537"/>
                      <a:pt x="3521783" y="1905834"/>
                      <a:pt x="3516511" y="1900564"/>
                    </a:cubicBezTo>
                    <a:cubicBezTo>
                      <a:pt x="3511240" y="1895294"/>
                      <a:pt x="3491208" y="1878429"/>
                      <a:pt x="3485936" y="1877375"/>
                    </a:cubicBezTo>
                    <a:cubicBezTo>
                      <a:pt x="3480665" y="1876321"/>
                      <a:pt x="3469067" y="1875267"/>
                      <a:pt x="3463796" y="1875267"/>
                    </a:cubicBezTo>
                    <a:cubicBezTo>
                      <a:pt x="3458524" y="1875267"/>
                      <a:pt x="3450090" y="1879483"/>
                      <a:pt x="3443764" y="1883699"/>
                    </a:cubicBezTo>
                    <a:cubicBezTo>
                      <a:pt x="3437438" y="1887916"/>
                      <a:pt x="3429003" y="1894240"/>
                      <a:pt x="3423732" y="1901618"/>
                    </a:cubicBezTo>
                    <a:cubicBezTo>
                      <a:pt x="3418460" y="1908996"/>
                      <a:pt x="3407917" y="1921645"/>
                      <a:pt x="3401591" y="1925861"/>
                    </a:cubicBezTo>
                    <a:cubicBezTo>
                      <a:pt x="3395265" y="1930077"/>
                      <a:pt x="3371016" y="1955374"/>
                      <a:pt x="3371016" y="1955374"/>
                    </a:cubicBezTo>
                    <a:cubicBezTo>
                      <a:pt x="3371016" y="1955374"/>
                      <a:pt x="3364690" y="1971184"/>
                      <a:pt x="3364690" y="1976454"/>
                    </a:cubicBezTo>
                    <a:cubicBezTo>
                      <a:pt x="3364690" y="1981725"/>
                      <a:pt x="3355201" y="1993319"/>
                      <a:pt x="3355201" y="1993319"/>
                    </a:cubicBezTo>
                    <a:lnTo>
                      <a:pt x="3347821" y="2018616"/>
                    </a:lnTo>
                    <a:cubicBezTo>
                      <a:pt x="3347821" y="2018616"/>
                      <a:pt x="3352038" y="2044967"/>
                      <a:pt x="3355201" y="2051291"/>
                    </a:cubicBezTo>
                    <a:lnTo>
                      <a:pt x="3356973" y="2057526"/>
                    </a:lnTo>
                    <a:lnTo>
                      <a:pt x="3357310" y="2058669"/>
                    </a:lnTo>
                    <a:cubicBezTo>
                      <a:pt x="3360473" y="2069209"/>
                      <a:pt x="3363636" y="2077642"/>
                      <a:pt x="3364690" y="2083966"/>
                    </a:cubicBezTo>
                    <a:cubicBezTo>
                      <a:pt x="3365745" y="2090290"/>
                      <a:pt x="3362582" y="2132451"/>
                      <a:pt x="3360473" y="2139830"/>
                    </a:cubicBezTo>
                    <a:cubicBezTo>
                      <a:pt x="3358364" y="2147208"/>
                      <a:pt x="3355201" y="2160910"/>
                      <a:pt x="3355201" y="2168373"/>
                    </a:cubicBezTo>
                    <a:cubicBezTo>
                      <a:pt x="3355201" y="2168373"/>
                      <a:pt x="3356256" y="2183045"/>
                      <a:pt x="3358364" y="2188315"/>
                    </a:cubicBezTo>
                    <a:cubicBezTo>
                      <a:pt x="3360473" y="2193585"/>
                      <a:pt x="3361527" y="2200964"/>
                      <a:pt x="3360473" y="2205180"/>
                    </a:cubicBezTo>
                    <a:cubicBezTo>
                      <a:pt x="3359419" y="2209396"/>
                      <a:pt x="3358364" y="2317961"/>
                      <a:pt x="3358364" y="2322178"/>
                    </a:cubicBezTo>
                    <a:cubicBezTo>
                      <a:pt x="3358364" y="2326394"/>
                      <a:pt x="3362582" y="2342204"/>
                      <a:pt x="3362582" y="2342204"/>
                    </a:cubicBezTo>
                    <a:lnTo>
                      <a:pt x="3383668" y="2390690"/>
                    </a:lnTo>
                    <a:cubicBezTo>
                      <a:pt x="3381682" y="2391702"/>
                      <a:pt x="3380627" y="2390521"/>
                      <a:pt x="3377764" y="2390479"/>
                    </a:cubicBezTo>
                    <a:cubicBezTo>
                      <a:pt x="3370847" y="2390479"/>
                      <a:pt x="3367811" y="2390053"/>
                      <a:pt x="3361949" y="2394100"/>
                    </a:cubicBezTo>
                    <a:lnTo>
                      <a:pt x="3360515" y="2395070"/>
                    </a:lnTo>
                    <a:cubicBezTo>
                      <a:pt x="3354273" y="2399117"/>
                      <a:pt x="3346640" y="2397895"/>
                      <a:pt x="3339682" y="2398317"/>
                    </a:cubicBezTo>
                    <a:cubicBezTo>
                      <a:pt x="3326355" y="2399202"/>
                      <a:pt x="3334157" y="2413499"/>
                      <a:pt x="3316782" y="2418174"/>
                    </a:cubicBezTo>
                    <a:cubicBezTo>
                      <a:pt x="3302148" y="2422100"/>
                      <a:pt x="3298732" y="2421800"/>
                      <a:pt x="3290635" y="2435039"/>
                    </a:cubicBezTo>
                    <a:cubicBezTo>
                      <a:pt x="3287430" y="2440309"/>
                      <a:pt x="3279797" y="2431455"/>
                      <a:pt x="3276550" y="2448573"/>
                    </a:cubicBezTo>
                    <a:lnTo>
                      <a:pt x="3274947" y="2449585"/>
                    </a:lnTo>
                    <a:cubicBezTo>
                      <a:pt x="3265247" y="2450179"/>
                      <a:pt x="3265669" y="2454602"/>
                      <a:pt x="3263898" y="2461811"/>
                    </a:cubicBezTo>
                    <a:lnTo>
                      <a:pt x="3263181" y="2462318"/>
                    </a:lnTo>
                    <a:cubicBezTo>
                      <a:pt x="3249433" y="2457089"/>
                      <a:pt x="3236528" y="2455361"/>
                      <a:pt x="3235305" y="2473448"/>
                    </a:cubicBezTo>
                    <a:lnTo>
                      <a:pt x="3233791" y="2474334"/>
                    </a:lnTo>
                    <a:cubicBezTo>
                      <a:pt x="3225816" y="2479013"/>
                      <a:pt x="3226027" y="2484874"/>
                      <a:pt x="3216707" y="2488204"/>
                    </a:cubicBezTo>
                    <a:cubicBezTo>
                      <a:pt x="3202452" y="2493348"/>
                      <a:pt x="3206927" y="2494951"/>
                      <a:pt x="3202035" y="2505912"/>
                    </a:cubicBezTo>
                    <a:lnTo>
                      <a:pt x="3200474" y="2506878"/>
                    </a:lnTo>
                    <a:cubicBezTo>
                      <a:pt x="3191112" y="2512781"/>
                      <a:pt x="3196089" y="2519906"/>
                      <a:pt x="3179726" y="2529350"/>
                    </a:cubicBezTo>
                    <a:cubicBezTo>
                      <a:pt x="3179009" y="2529776"/>
                      <a:pt x="3157585" y="2534915"/>
                      <a:pt x="3155687" y="2534957"/>
                    </a:cubicBezTo>
                    <a:cubicBezTo>
                      <a:pt x="3144512" y="2535214"/>
                      <a:pt x="3139957" y="2529392"/>
                      <a:pt x="3128022" y="2534789"/>
                    </a:cubicBezTo>
                    <a:cubicBezTo>
                      <a:pt x="3122329" y="2537361"/>
                      <a:pt x="3117100" y="2535969"/>
                      <a:pt x="3112629" y="2541323"/>
                    </a:cubicBezTo>
                    <a:cubicBezTo>
                      <a:pt x="3101243" y="2537993"/>
                      <a:pt x="3099345" y="2544654"/>
                      <a:pt x="3094368" y="2544532"/>
                    </a:cubicBezTo>
                    <a:lnTo>
                      <a:pt x="3092428" y="2544026"/>
                    </a:lnTo>
                    <a:cubicBezTo>
                      <a:pt x="3085554" y="2542255"/>
                      <a:pt x="3078680" y="2542255"/>
                      <a:pt x="3073577" y="2548365"/>
                    </a:cubicBezTo>
                    <a:cubicBezTo>
                      <a:pt x="3072354" y="2547694"/>
                      <a:pt x="3070752" y="2546931"/>
                      <a:pt x="3068854" y="2546472"/>
                    </a:cubicBezTo>
                    <a:lnTo>
                      <a:pt x="3067040" y="2546303"/>
                    </a:lnTo>
                    <a:cubicBezTo>
                      <a:pt x="3062444" y="2546556"/>
                      <a:pt x="3060293" y="2549170"/>
                      <a:pt x="3056329" y="2550519"/>
                    </a:cubicBezTo>
                    <a:cubicBezTo>
                      <a:pt x="3051985" y="2547736"/>
                      <a:pt x="3048527" y="2545839"/>
                      <a:pt x="3043045" y="2548495"/>
                    </a:cubicBezTo>
                    <a:lnTo>
                      <a:pt x="3041568" y="2549507"/>
                    </a:lnTo>
                    <a:cubicBezTo>
                      <a:pt x="3039882" y="2551109"/>
                      <a:pt x="3038405" y="2552965"/>
                      <a:pt x="3036887" y="2554689"/>
                    </a:cubicBezTo>
                    <a:cubicBezTo>
                      <a:pt x="3036339" y="2555241"/>
                      <a:pt x="3035917" y="2555869"/>
                      <a:pt x="3035495" y="2556375"/>
                    </a:cubicBezTo>
                    <a:cubicBezTo>
                      <a:pt x="3024826" y="2554436"/>
                      <a:pt x="3026344" y="2554731"/>
                      <a:pt x="3016729" y="2558778"/>
                    </a:cubicBezTo>
                    <a:cubicBezTo>
                      <a:pt x="3014873" y="2558820"/>
                      <a:pt x="3012807" y="2558353"/>
                      <a:pt x="3009939" y="2557556"/>
                    </a:cubicBezTo>
                    <a:cubicBezTo>
                      <a:pt x="2997287" y="2554014"/>
                      <a:pt x="2986786" y="2557345"/>
                      <a:pt x="2978183" y="2554942"/>
                    </a:cubicBezTo>
                    <a:cubicBezTo>
                      <a:pt x="2971520" y="2551232"/>
                      <a:pt x="2964899" y="2549376"/>
                      <a:pt x="2957814" y="2546847"/>
                    </a:cubicBezTo>
                    <a:cubicBezTo>
                      <a:pt x="2945373" y="2534325"/>
                      <a:pt x="2941957" y="2527368"/>
                      <a:pt x="2919142" y="2533941"/>
                    </a:cubicBezTo>
                    <a:lnTo>
                      <a:pt x="2884982" y="2582515"/>
                    </a:lnTo>
                    <a:lnTo>
                      <a:pt x="2875493" y="2603596"/>
                    </a:lnTo>
                    <a:lnTo>
                      <a:pt x="2831212" y="2716377"/>
                    </a:lnTo>
                    <a:lnTo>
                      <a:pt x="2816451" y="2727972"/>
                    </a:lnTo>
                    <a:cubicBezTo>
                      <a:pt x="2816451" y="2727972"/>
                      <a:pt x="2818560" y="2764863"/>
                      <a:pt x="2814343" y="2770133"/>
                    </a:cubicBezTo>
                    <a:cubicBezTo>
                      <a:pt x="2810125" y="2775403"/>
                      <a:pt x="2794311" y="2815457"/>
                      <a:pt x="2795365" y="2822835"/>
                    </a:cubicBezTo>
                    <a:cubicBezTo>
                      <a:pt x="2796419" y="2830213"/>
                      <a:pt x="2791148" y="2839699"/>
                      <a:pt x="2789039" y="2843916"/>
                    </a:cubicBezTo>
                    <a:cubicBezTo>
                      <a:pt x="2786930" y="2848132"/>
                      <a:pt x="2783768" y="2869212"/>
                      <a:pt x="2786930" y="2882915"/>
                    </a:cubicBezTo>
                    <a:cubicBezTo>
                      <a:pt x="2790093" y="2896617"/>
                      <a:pt x="2787985" y="2906104"/>
                      <a:pt x="2785876" y="2912428"/>
                    </a:cubicBezTo>
                    <a:cubicBezTo>
                      <a:pt x="2783768" y="2918752"/>
                      <a:pt x="2753192" y="2987264"/>
                      <a:pt x="2753192" y="2987264"/>
                    </a:cubicBezTo>
                    <a:lnTo>
                      <a:pt x="2714183" y="3068425"/>
                    </a:lnTo>
                    <a:lnTo>
                      <a:pt x="2707857" y="3092668"/>
                    </a:lnTo>
                    <a:cubicBezTo>
                      <a:pt x="2707857" y="3092668"/>
                      <a:pt x="2685716" y="3107424"/>
                      <a:pt x="2683608" y="3111640"/>
                    </a:cubicBezTo>
                    <a:cubicBezTo>
                      <a:pt x="2681499" y="3115856"/>
                      <a:pt x="2678336" y="3132721"/>
                      <a:pt x="2679391" y="3136937"/>
                    </a:cubicBezTo>
                    <a:cubicBezTo>
                      <a:pt x="2680445" y="3141153"/>
                      <a:pt x="2673065" y="3166450"/>
                      <a:pt x="2673065" y="3166450"/>
                    </a:cubicBezTo>
                    <a:cubicBezTo>
                      <a:pt x="2673065" y="3166450"/>
                      <a:pt x="2656196" y="3205449"/>
                      <a:pt x="2655141" y="3209665"/>
                    </a:cubicBezTo>
                    <a:cubicBezTo>
                      <a:pt x="2654087" y="3213881"/>
                      <a:pt x="2653033" y="3225476"/>
                      <a:pt x="2653033" y="3225476"/>
                    </a:cubicBezTo>
                    <a:lnTo>
                      <a:pt x="2663576" y="3253935"/>
                    </a:lnTo>
                    <a:lnTo>
                      <a:pt x="2589774" y="3373040"/>
                    </a:lnTo>
                    <a:lnTo>
                      <a:pt x="2552873" y="3433120"/>
                    </a:lnTo>
                    <a:cubicBezTo>
                      <a:pt x="2552873" y="3433120"/>
                      <a:pt x="2505429" y="3455255"/>
                      <a:pt x="2498049" y="3459471"/>
                    </a:cubicBezTo>
                    <a:cubicBezTo>
                      <a:pt x="2490879" y="3463561"/>
                      <a:pt x="2460979" y="3483457"/>
                      <a:pt x="2459123" y="3484726"/>
                    </a:cubicBezTo>
                    <a:lnTo>
                      <a:pt x="2459461" y="3486202"/>
                    </a:lnTo>
                    <a:cubicBezTo>
                      <a:pt x="2456003" y="3486918"/>
                      <a:pt x="2451575" y="3488563"/>
                      <a:pt x="2444658" y="3490629"/>
                    </a:cubicBezTo>
                    <a:cubicBezTo>
                      <a:pt x="2441453" y="3491598"/>
                      <a:pt x="2433693" y="3486670"/>
                      <a:pt x="2430657" y="3489237"/>
                    </a:cubicBezTo>
                    <a:lnTo>
                      <a:pt x="2430657" y="3493669"/>
                    </a:lnTo>
                    <a:lnTo>
                      <a:pt x="2428633" y="3496198"/>
                    </a:lnTo>
                    <a:lnTo>
                      <a:pt x="2426440" y="3495861"/>
                    </a:lnTo>
                    <a:lnTo>
                      <a:pt x="2423741" y="3491771"/>
                    </a:lnTo>
                    <a:cubicBezTo>
                      <a:pt x="2421843" y="3491223"/>
                      <a:pt x="2416909" y="3490380"/>
                      <a:pt x="2415053" y="3491561"/>
                    </a:cubicBezTo>
                    <a:cubicBezTo>
                      <a:pt x="2413197" y="3490590"/>
                      <a:pt x="2405016" y="3487218"/>
                      <a:pt x="2402950" y="3488988"/>
                    </a:cubicBezTo>
                    <a:lnTo>
                      <a:pt x="2400208" y="3496156"/>
                    </a:lnTo>
                    <a:cubicBezTo>
                      <a:pt x="2398943" y="3497969"/>
                      <a:pt x="2379670" y="3500372"/>
                      <a:pt x="2377815" y="3499529"/>
                    </a:cubicBezTo>
                    <a:lnTo>
                      <a:pt x="2347155" y="3486290"/>
                    </a:lnTo>
                    <a:cubicBezTo>
                      <a:pt x="2346902" y="3486164"/>
                      <a:pt x="2337709" y="3486918"/>
                      <a:pt x="2334630" y="3485995"/>
                    </a:cubicBezTo>
                    <a:cubicBezTo>
                      <a:pt x="2316285" y="3480388"/>
                      <a:pt x="2299205" y="3471323"/>
                      <a:pt x="2280481" y="3466137"/>
                    </a:cubicBezTo>
                    <a:cubicBezTo>
                      <a:pt x="2277022" y="3465168"/>
                      <a:pt x="2269516" y="3447249"/>
                      <a:pt x="2264328" y="3442948"/>
                    </a:cubicBezTo>
                    <a:cubicBezTo>
                      <a:pt x="2262937" y="3442354"/>
                      <a:pt x="2260069" y="3441937"/>
                      <a:pt x="2258635" y="3442653"/>
                    </a:cubicBezTo>
                    <a:cubicBezTo>
                      <a:pt x="2257159" y="3443796"/>
                      <a:pt x="2254966" y="3452477"/>
                      <a:pt x="2254334" y="3454505"/>
                    </a:cubicBezTo>
                    <a:cubicBezTo>
                      <a:pt x="2249694" y="3452987"/>
                      <a:pt x="2235018" y="3449066"/>
                      <a:pt x="2230211" y="3451216"/>
                    </a:cubicBezTo>
                    <a:lnTo>
                      <a:pt x="2229072" y="3450120"/>
                    </a:lnTo>
                    <a:lnTo>
                      <a:pt x="2228397" y="3446494"/>
                    </a:lnTo>
                    <a:lnTo>
                      <a:pt x="2227512" y="3445693"/>
                    </a:lnTo>
                    <a:lnTo>
                      <a:pt x="2226246" y="3445693"/>
                    </a:lnTo>
                    <a:cubicBezTo>
                      <a:pt x="2221228" y="3455943"/>
                      <a:pt x="2208155" y="3448227"/>
                      <a:pt x="2202503" y="3443164"/>
                    </a:cubicBezTo>
                    <a:cubicBezTo>
                      <a:pt x="2200859" y="3441266"/>
                      <a:pt x="2202419" y="3435111"/>
                      <a:pt x="2200901" y="3431695"/>
                    </a:cubicBezTo>
                    <a:cubicBezTo>
                      <a:pt x="2197654" y="3427817"/>
                      <a:pt x="2187701" y="3423432"/>
                      <a:pt x="2182640" y="3426046"/>
                    </a:cubicBezTo>
                    <a:cubicBezTo>
                      <a:pt x="2181122" y="3429925"/>
                      <a:pt x="2180742" y="3432872"/>
                      <a:pt x="2181459" y="3437215"/>
                    </a:cubicBezTo>
                    <a:cubicBezTo>
                      <a:pt x="2181206" y="3437509"/>
                      <a:pt x="2179351" y="3439702"/>
                      <a:pt x="2179140" y="3439786"/>
                    </a:cubicBezTo>
                    <a:cubicBezTo>
                      <a:pt x="2172688" y="3442443"/>
                      <a:pt x="2165856" y="3444255"/>
                      <a:pt x="2159530" y="3446785"/>
                    </a:cubicBezTo>
                    <a:cubicBezTo>
                      <a:pt x="2142661" y="3453489"/>
                      <a:pt x="2146456" y="3453948"/>
                      <a:pt x="2127731" y="3452683"/>
                    </a:cubicBezTo>
                    <a:cubicBezTo>
                      <a:pt x="2099940" y="3450786"/>
                      <a:pt x="2071937" y="3449142"/>
                      <a:pt x="2044314" y="3447122"/>
                    </a:cubicBezTo>
                    <a:lnTo>
                      <a:pt x="2015553" y="3445057"/>
                    </a:lnTo>
                    <a:cubicBezTo>
                      <a:pt x="2012769" y="3444846"/>
                      <a:pt x="2010492" y="3442522"/>
                      <a:pt x="2006949" y="3442780"/>
                    </a:cubicBezTo>
                    <a:cubicBezTo>
                      <a:pt x="2003828" y="3442991"/>
                      <a:pt x="2000117" y="3442822"/>
                      <a:pt x="1997756" y="3445309"/>
                    </a:cubicBezTo>
                    <a:lnTo>
                      <a:pt x="1994297" y="3444424"/>
                    </a:lnTo>
                    <a:cubicBezTo>
                      <a:pt x="1992273" y="3445815"/>
                      <a:pt x="1988478" y="3446621"/>
                      <a:pt x="1986074" y="3446321"/>
                    </a:cubicBezTo>
                    <a:cubicBezTo>
                      <a:pt x="1983628" y="3445141"/>
                      <a:pt x="1944323" y="3414405"/>
                      <a:pt x="1942341" y="3412634"/>
                    </a:cubicBezTo>
                    <a:cubicBezTo>
                      <a:pt x="1937576" y="3408334"/>
                      <a:pt x="1925978" y="3389108"/>
                      <a:pt x="1922098" y="3386916"/>
                    </a:cubicBezTo>
                    <a:cubicBezTo>
                      <a:pt x="1921170" y="3387085"/>
                      <a:pt x="1904639" y="3384049"/>
                      <a:pt x="1903078" y="3382953"/>
                    </a:cubicBezTo>
                    <a:lnTo>
                      <a:pt x="1750034" y="3278266"/>
                    </a:lnTo>
                    <a:cubicBezTo>
                      <a:pt x="1746745" y="3276036"/>
                      <a:pt x="1745437" y="3272874"/>
                      <a:pt x="1744847" y="3268868"/>
                    </a:cubicBezTo>
                    <a:cubicBezTo>
                      <a:pt x="1736286" y="3259803"/>
                      <a:pt x="1717055" y="3250739"/>
                      <a:pt x="1706090" y="3243993"/>
                    </a:cubicBezTo>
                    <a:cubicBezTo>
                      <a:pt x="1704446" y="3242939"/>
                      <a:pt x="1702801" y="3240540"/>
                      <a:pt x="1701156" y="3239735"/>
                    </a:cubicBezTo>
                    <a:cubicBezTo>
                      <a:pt x="1692384" y="3235435"/>
                      <a:pt x="1685089" y="3228857"/>
                      <a:pt x="1677160" y="3223419"/>
                    </a:cubicBezTo>
                    <a:cubicBezTo>
                      <a:pt x="1674714" y="3221774"/>
                      <a:pt x="1671720" y="3220762"/>
                      <a:pt x="1669189" y="3219203"/>
                    </a:cubicBezTo>
                    <a:cubicBezTo>
                      <a:pt x="1644476" y="3203687"/>
                      <a:pt x="1620396" y="3186865"/>
                      <a:pt x="1596062" y="3170805"/>
                    </a:cubicBezTo>
                    <a:cubicBezTo>
                      <a:pt x="1571813" y="3154738"/>
                      <a:pt x="1547395" y="3139096"/>
                      <a:pt x="1523314" y="3122779"/>
                    </a:cubicBezTo>
                    <a:cubicBezTo>
                      <a:pt x="1513362" y="3116075"/>
                      <a:pt x="1503029" y="3109583"/>
                      <a:pt x="1493077" y="3102752"/>
                    </a:cubicBezTo>
                    <a:cubicBezTo>
                      <a:pt x="1490589" y="3101024"/>
                      <a:pt x="1487384" y="3100855"/>
                      <a:pt x="1484516" y="3100392"/>
                    </a:cubicBezTo>
                    <a:cubicBezTo>
                      <a:pt x="1469966" y="3093182"/>
                      <a:pt x="1480552" y="3079142"/>
                      <a:pt x="1457778" y="3076318"/>
                    </a:cubicBezTo>
                    <a:cubicBezTo>
                      <a:pt x="1451621" y="3071975"/>
                      <a:pt x="1449512" y="3065861"/>
                      <a:pt x="1444494" y="3061013"/>
                    </a:cubicBezTo>
                    <a:cubicBezTo>
                      <a:pt x="1440952" y="3059959"/>
                      <a:pt x="1424715" y="3056965"/>
                      <a:pt x="1420371" y="3056751"/>
                    </a:cubicBezTo>
                    <a:cubicBezTo>
                      <a:pt x="1415268" y="3051396"/>
                      <a:pt x="1412612" y="3048993"/>
                      <a:pt x="1405231" y="3049461"/>
                    </a:cubicBezTo>
                    <a:cubicBezTo>
                      <a:pt x="1398737" y="3039258"/>
                      <a:pt x="1370692" y="3034367"/>
                      <a:pt x="1358040" y="3026015"/>
                    </a:cubicBezTo>
                    <a:lnTo>
                      <a:pt x="1281582" y="3027621"/>
                    </a:lnTo>
                    <a:lnTo>
                      <a:pt x="1258176" y="2963030"/>
                    </a:lnTo>
                    <a:lnTo>
                      <a:pt x="1269773" y="2947220"/>
                    </a:lnTo>
                    <a:lnTo>
                      <a:pt x="1251850" y="2895572"/>
                    </a:lnTo>
                    <a:cubicBezTo>
                      <a:pt x="1251850" y="2895572"/>
                      <a:pt x="1333032" y="2896626"/>
                      <a:pt x="1343575" y="2894518"/>
                    </a:cubicBezTo>
                    <a:cubicBezTo>
                      <a:pt x="1354118" y="2892410"/>
                      <a:pt x="1360444" y="2866059"/>
                      <a:pt x="1360444" y="2858681"/>
                    </a:cubicBezTo>
                    <a:cubicBezTo>
                      <a:pt x="1360444" y="2851303"/>
                      <a:pt x="1361119" y="2790674"/>
                      <a:pt x="1361119" y="2790674"/>
                    </a:cubicBezTo>
                    <a:cubicBezTo>
                      <a:pt x="1354034" y="2785657"/>
                      <a:pt x="1348889" y="2779628"/>
                      <a:pt x="1351461" y="2770142"/>
                    </a:cubicBezTo>
                    <a:cubicBezTo>
                      <a:pt x="1354076" y="2760656"/>
                      <a:pt x="1366348" y="2760567"/>
                      <a:pt x="1364408" y="2752603"/>
                    </a:cubicBezTo>
                    <a:cubicBezTo>
                      <a:pt x="1359221" y="2730974"/>
                      <a:pt x="1373518" y="2742442"/>
                      <a:pt x="1361203" y="2722124"/>
                    </a:cubicBezTo>
                    <a:cubicBezTo>
                      <a:pt x="1353064" y="2708633"/>
                      <a:pt x="1361541" y="2699315"/>
                      <a:pt x="1368921" y="2689909"/>
                    </a:cubicBezTo>
                    <a:lnTo>
                      <a:pt x="1378494" y="2687421"/>
                    </a:lnTo>
                    <a:cubicBezTo>
                      <a:pt x="1379970" y="2685187"/>
                      <a:pt x="1381362" y="2683247"/>
                      <a:pt x="1382585" y="2681603"/>
                    </a:cubicBezTo>
                    <a:lnTo>
                      <a:pt x="1417377" y="2635226"/>
                    </a:lnTo>
                    <a:cubicBezTo>
                      <a:pt x="1417377" y="2635226"/>
                      <a:pt x="1433192" y="2633118"/>
                      <a:pt x="1441626" y="2635226"/>
                    </a:cubicBezTo>
                    <a:cubicBezTo>
                      <a:pt x="1450061" y="2637334"/>
                      <a:pt x="1463767" y="2639442"/>
                      <a:pt x="1478527" y="2639442"/>
                    </a:cubicBezTo>
                    <a:cubicBezTo>
                      <a:pt x="1493288" y="2639442"/>
                      <a:pt x="1505939" y="2638388"/>
                      <a:pt x="1513320" y="2634172"/>
                    </a:cubicBezTo>
                    <a:cubicBezTo>
                      <a:pt x="1520236" y="2630208"/>
                      <a:pt x="1537738" y="2618867"/>
                      <a:pt x="1544823" y="2620343"/>
                    </a:cubicBezTo>
                    <a:cubicBezTo>
                      <a:pt x="1557137" y="2624854"/>
                      <a:pt x="1564812" y="2621607"/>
                      <a:pt x="1578308" y="2635356"/>
                    </a:cubicBezTo>
                    <a:cubicBezTo>
                      <a:pt x="1595219" y="2652512"/>
                      <a:pt x="1599099" y="2652174"/>
                      <a:pt x="1612425" y="2655467"/>
                    </a:cubicBezTo>
                    <a:lnTo>
                      <a:pt x="1621787" y="2651082"/>
                    </a:lnTo>
                    <a:cubicBezTo>
                      <a:pt x="1627059" y="2648974"/>
                      <a:pt x="1689390" y="2616257"/>
                      <a:pt x="1705205" y="2615203"/>
                    </a:cubicBezTo>
                    <a:cubicBezTo>
                      <a:pt x="1721019" y="2614149"/>
                      <a:pt x="1739997" y="2597284"/>
                      <a:pt x="1745269" y="2590960"/>
                    </a:cubicBezTo>
                    <a:cubicBezTo>
                      <a:pt x="1750540" y="2584636"/>
                      <a:pt x="1766355" y="2577258"/>
                      <a:pt x="1774789" y="2580420"/>
                    </a:cubicBezTo>
                    <a:cubicBezTo>
                      <a:pt x="1783224" y="2583582"/>
                      <a:pt x="1790604" y="2592014"/>
                      <a:pt x="1794821" y="2592014"/>
                    </a:cubicBezTo>
                    <a:cubicBezTo>
                      <a:pt x="1799039" y="2592014"/>
                      <a:pt x="1821179" y="2589906"/>
                      <a:pt x="1826451" y="2596230"/>
                    </a:cubicBezTo>
                    <a:cubicBezTo>
                      <a:pt x="1831722" y="2602555"/>
                      <a:pt x="1835940" y="2607825"/>
                      <a:pt x="1844374" y="2612041"/>
                    </a:cubicBezTo>
                    <a:cubicBezTo>
                      <a:pt x="1852809" y="2616257"/>
                      <a:pt x="1857026" y="2615203"/>
                      <a:pt x="1866515" y="2614149"/>
                    </a:cubicBezTo>
                    <a:cubicBezTo>
                      <a:pt x="1876003" y="2613095"/>
                      <a:pt x="1876003" y="2605717"/>
                      <a:pt x="1876003" y="2598339"/>
                    </a:cubicBezTo>
                    <a:cubicBezTo>
                      <a:pt x="1876003" y="2590960"/>
                      <a:pt x="1874949" y="2571988"/>
                      <a:pt x="1872841" y="2564609"/>
                    </a:cubicBezTo>
                    <a:cubicBezTo>
                      <a:pt x="1870732" y="2557231"/>
                      <a:pt x="1869678" y="2545637"/>
                      <a:pt x="1879166" y="2537205"/>
                    </a:cubicBezTo>
                    <a:cubicBezTo>
                      <a:pt x="1888655" y="2528772"/>
                      <a:pt x="1896035" y="2515070"/>
                      <a:pt x="1897090" y="2503475"/>
                    </a:cubicBezTo>
                    <a:cubicBezTo>
                      <a:pt x="1898144" y="2491881"/>
                      <a:pt x="1897090" y="2440233"/>
                      <a:pt x="1897090" y="2440233"/>
                    </a:cubicBezTo>
                    <a:cubicBezTo>
                      <a:pt x="1897090" y="2440233"/>
                      <a:pt x="1881275" y="2424423"/>
                      <a:pt x="1891818" y="2417045"/>
                    </a:cubicBezTo>
                    <a:cubicBezTo>
                      <a:pt x="1902361" y="2409666"/>
                      <a:pt x="1913959" y="2406504"/>
                      <a:pt x="1923448" y="2405450"/>
                    </a:cubicBezTo>
                    <a:cubicBezTo>
                      <a:pt x="1932936" y="2404396"/>
                      <a:pt x="1940317" y="2393856"/>
                      <a:pt x="1946642" y="2391748"/>
                    </a:cubicBezTo>
                    <a:cubicBezTo>
                      <a:pt x="1952968" y="2389640"/>
                      <a:pt x="1963511" y="2385424"/>
                      <a:pt x="1965620" y="2376991"/>
                    </a:cubicBezTo>
                    <a:cubicBezTo>
                      <a:pt x="1967729" y="2368559"/>
                      <a:pt x="1974055" y="2356965"/>
                      <a:pt x="1966674" y="2354857"/>
                    </a:cubicBezTo>
                    <a:cubicBezTo>
                      <a:pt x="1959294" y="2352749"/>
                      <a:pt x="1939262" y="2342208"/>
                      <a:pt x="1936099" y="2337992"/>
                    </a:cubicBezTo>
                    <a:cubicBezTo>
                      <a:pt x="1932936" y="2333776"/>
                      <a:pt x="1929773" y="2328506"/>
                      <a:pt x="1929773" y="2319020"/>
                    </a:cubicBezTo>
                    <a:cubicBezTo>
                      <a:pt x="1929773" y="2309533"/>
                      <a:pt x="1932936" y="2304263"/>
                      <a:pt x="1924502" y="2296885"/>
                    </a:cubicBezTo>
                    <a:cubicBezTo>
                      <a:pt x="1916067" y="2289507"/>
                      <a:pt x="1911850" y="2287399"/>
                      <a:pt x="1913959" y="2272642"/>
                    </a:cubicBezTo>
                    <a:cubicBezTo>
                      <a:pt x="1916067" y="2257886"/>
                      <a:pt x="1910796" y="2243129"/>
                      <a:pt x="1902361" y="2247345"/>
                    </a:cubicBezTo>
                    <a:cubicBezTo>
                      <a:pt x="1893927" y="2251561"/>
                      <a:pt x="1883384" y="2251561"/>
                      <a:pt x="1878112" y="2245237"/>
                    </a:cubicBezTo>
                    <a:cubicBezTo>
                      <a:pt x="1872841" y="2238913"/>
                      <a:pt x="1866515" y="2236805"/>
                      <a:pt x="1861243" y="2233643"/>
                    </a:cubicBezTo>
                    <a:cubicBezTo>
                      <a:pt x="1855972" y="2230481"/>
                      <a:pt x="1847537" y="2226265"/>
                      <a:pt x="1842265" y="2223102"/>
                    </a:cubicBezTo>
                    <a:cubicBezTo>
                      <a:pt x="1836994" y="2219940"/>
                      <a:pt x="1831722" y="2225211"/>
                      <a:pt x="1831722" y="2225211"/>
                    </a:cubicBezTo>
                    <a:cubicBezTo>
                      <a:pt x="1829614" y="2233643"/>
                      <a:pt x="1819071" y="2238913"/>
                      <a:pt x="1819071" y="2231535"/>
                    </a:cubicBezTo>
                    <a:cubicBezTo>
                      <a:pt x="1819071" y="2228077"/>
                      <a:pt x="1817426" y="2209143"/>
                      <a:pt x="1815697" y="2190090"/>
                    </a:cubicBezTo>
                    <a:cubicBezTo>
                      <a:pt x="1815697" y="2190090"/>
                      <a:pt x="1852809" y="2171455"/>
                      <a:pt x="1868623" y="2144050"/>
                    </a:cubicBezTo>
                    <a:cubicBezTo>
                      <a:pt x="1884438" y="2116645"/>
                      <a:pt x="1887601" y="2070268"/>
                      <a:pt x="1882329" y="2053403"/>
                    </a:cubicBezTo>
                    <a:cubicBezTo>
                      <a:pt x="1877058" y="2036538"/>
                      <a:pt x="1858924" y="1992985"/>
                      <a:pt x="1871154" y="1974730"/>
                    </a:cubicBezTo>
                    <a:cubicBezTo>
                      <a:pt x="1883384" y="1956432"/>
                      <a:pt x="1889583" y="1943320"/>
                      <a:pt x="1889583" y="1943320"/>
                    </a:cubicBezTo>
                    <a:cubicBezTo>
                      <a:pt x="1890975" y="1941338"/>
                      <a:pt x="1892535" y="1939441"/>
                      <a:pt x="1894433" y="1937628"/>
                    </a:cubicBezTo>
                    <a:cubicBezTo>
                      <a:pt x="1896373" y="1935857"/>
                      <a:pt x="1898608" y="1934040"/>
                      <a:pt x="1899789" y="1931641"/>
                    </a:cubicBezTo>
                    <a:lnTo>
                      <a:pt x="1900590" y="1929870"/>
                    </a:lnTo>
                    <a:cubicBezTo>
                      <a:pt x="1901181" y="1928521"/>
                      <a:pt x="1902150" y="1926493"/>
                      <a:pt x="1903879" y="1924642"/>
                    </a:cubicBezTo>
                    <a:lnTo>
                      <a:pt x="1905651" y="1923293"/>
                    </a:lnTo>
                    <a:cubicBezTo>
                      <a:pt x="1907802" y="1922239"/>
                      <a:pt x="1910712" y="1921986"/>
                      <a:pt x="1913284" y="1922450"/>
                    </a:cubicBezTo>
                    <a:cubicBezTo>
                      <a:pt x="1919357" y="1917854"/>
                      <a:pt x="1922478" y="1910564"/>
                      <a:pt x="1931924" y="1917437"/>
                    </a:cubicBezTo>
                    <a:cubicBezTo>
                      <a:pt x="1936858" y="1921063"/>
                      <a:pt x="1934370" y="1929706"/>
                      <a:pt x="1936521" y="1933458"/>
                    </a:cubicBezTo>
                    <a:cubicBezTo>
                      <a:pt x="1942341" y="1937168"/>
                      <a:pt x="1943564" y="1932826"/>
                      <a:pt x="1950016" y="1942565"/>
                    </a:cubicBezTo>
                    <a:lnTo>
                      <a:pt x="1951914" y="1945516"/>
                    </a:lnTo>
                    <a:cubicBezTo>
                      <a:pt x="1962584" y="1961748"/>
                      <a:pt x="1970343" y="1920599"/>
                      <a:pt x="1991050" y="1927302"/>
                    </a:cubicBezTo>
                    <a:lnTo>
                      <a:pt x="1992779" y="1928230"/>
                    </a:lnTo>
                    <a:cubicBezTo>
                      <a:pt x="2007708" y="1939445"/>
                      <a:pt x="1995015" y="1949100"/>
                      <a:pt x="1999527" y="1960146"/>
                    </a:cubicBezTo>
                    <a:cubicBezTo>
                      <a:pt x="2002268" y="1966976"/>
                      <a:pt x="2005347" y="1975155"/>
                      <a:pt x="1998051" y="1981016"/>
                    </a:cubicBezTo>
                    <a:lnTo>
                      <a:pt x="1996617" y="1981859"/>
                    </a:lnTo>
                    <a:lnTo>
                      <a:pt x="1997250" y="1990165"/>
                    </a:lnTo>
                    <a:cubicBezTo>
                      <a:pt x="1997250" y="1997543"/>
                      <a:pt x="1999358" y="2007030"/>
                      <a:pt x="2007793" y="2002813"/>
                    </a:cubicBezTo>
                    <a:cubicBezTo>
                      <a:pt x="2016227" y="1998597"/>
                      <a:pt x="2021499" y="1993327"/>
                      <a:pt x="2029933" y="1991219"/>
                    </a:cubicBezTo>
                    <a:cubicBezTo>
                      <a:pt x="2038368" y="1989111"/>
                      <a:pt x="2047857" y="1990165"/>
                      <a:pt x="2053128" y="1994381"/>
                    </a:cubicBezTo>
                    <a:cubicBezTo>
                      <a:pt x="2058400" y="1998597"/>
                      <a:pt x="2069997" y="2011246"/>
                      <a:pt x="2069997" y="2011246"/>
                    </a:cubicBezTo>
                    <a:cubicBezTo>
                      <a:pt x="2069997" y="2011246"/>
                      <a:pt x="2072106" y="2019678"/>
                      <a:pt x="2071051" y="2026002"/>
                    </a:cubicBezTo>
                    <a:cubicBezTo>
                      <a:pt x="2069997" y="2032326"/>
                      <a:pt x="2073160" y="2042867"/>
                      <a:pt x="2067889" y="2046029"/>
                    </a:cubicBezTo>
                    <a:cubicBezTo>
                      <a:pt x="2062617" y="2049191"/>
                      <a:pt x="2053128" y="2054461"/>
                      <a:pt x="2048911" y="2057623"/>
                    </a:cubicBezTo>
                    <a:cubicBezTo>
                      <a:pt x="2044694" y="2060785"/>
                      <a:pt x="2036259" y="2060785"/>
                      <a:pt x="2029933" y="2061839"/>
                    </a:cubicBezTo>
                    <a:cubicBezTo>
                      <a:pt x="2023607" y="2062893"/>
                      <a:pt x="2019390" y="2070272"/>
                      <a:pt x="2016227" y="2075542"/>
                    </a:cubicBezTo>
                    <a:cubicBezTo>
                      <a:pt x="2013064" y="2080812"/>
                      <a:pt x="2007793" y="2090298"/>
                      <a:pt x="2014119" y="2100839"/>
                    </a:cubicBezTo>
                    <a:cubicBezTo>
                      <a:pt x="2020444" y="2111379"/>
                      <a:pt x="2020444" y="2120865"/>
                      <a:pt x="2016227" y="2128244"/>
                    </a:cubicBezTo>
                    <a:cubicBezTo>
                      <a:pt x="2012010" y="2135622"/>
                      <a:pt x="2002521" y="2148270"/>
                      <a:pt x="1997250" y="2149324"/>
                    </a:cubicBezTo>
                    <a:cubicBezTo>
                      <a:pt x="1991978" y="2150378"/>
                      <a:pt x="1986706" y="2150378"/>
                      <a:pt x="1984598" y="2144054"/>
                    </a:cubicBezTo>
                    <a:cubicBezTo>
                      <a:pt x="1982489" y="2137730"/>
                      <a:pt x="1974055" y="2139838"/>
                      <a:pt x="1969837" y="2143000"/>
                    </a:cubicBezTo>
                    <a:cubicBezTo>
                      <a:pt x="1965620" y="2146162"/>
                      <a:pt x="1960349" y="2151432"/>
                      <a:pt x="1964566" y="2165135"/>
                    </a:cubicBezTo>
                    <a:cubicBezTo>
                      <a:pt x="1968783" y="2178837"/>
                      <a:pt x="1975109" y="2205188"/>
                      <a:pt x="1986706" y="2218890"/>
                    </a:cubicBezTo>
                    <a:cubicBezTo>
                      <a:pt x="1998304" y="2232593"/>
                      <a:pt x="2020444" y="2256836"/>
                      <a:pt x="2026770" y="2262106"/>
                    </a:cubicBezTo>
                    <a:cubicBezTo>
                      <a:pt x="2033096" y="2267376"/>
                      <a:pt x="2039422" y="2278970"/>
                      <a:pt x="2028879" y="2285295"/>
                    </a:cubicBezTo>
                    <a:cubicBezTo>
                      <a:pt x="2018336" y="2291619"/>
                      <a:pt x="2016227" y="2295835"/>
                      <a:pt x="2023607" y="2303213"/>
                    </a:cubicBezTo>
                    <a:cubicBezTo>
                      <a:pt x="2030988" y="2310591"/>
                      <a:pt x="2038368" y="2310591"/>
                      <a:pt x="2043639" y="2305321"/>
                    </a:cubicBezTo>
                    <a:cubicBezTo>
                      <a:pt x="2048911" y="2300051"/>
                      <a:pt x="2057345" y="2288457"/>
                      <a:pt x="2065780" y="2294781"/>
                    </a:cubicBezTo>
                    <a:cubicBezTo>
                      <a:pt x="2074214" y="2301105"/>
                      <a:pt x="2090029" y="2296889"/>
                      <a:pt x="2093192" y="2291619"/>
                    </a:cubicBezTo>
                    <a:cubicBezTo>
                      <a:pt x="2096355" y="2286349"/>
                      <a:pt x="2100572" y="2276862"/>
                      <a:pt x="2109007" y="2276862"/>
                    </a:cubicBezTo>
                    <a:cubicBezTo>
                      <a:pt x="2117441" y="2276862"/>
                      <a:pt x="2120604" y="2261052"/>
                      <a:pt x="2112170" y="2256836"/>
                    </a:cubicBezTo>
                    <a:cubicBezTo>
                      <a:pt x="2103735" y="2252620"/>
                      <a:pt x="2092138" y="2247349"/>
                      <a:pt x="2084758" y="2243133"/>
                    </a:cubicBezTo>
                    <a:cubicBezTo>
                      <a:pt x="2077377" y="2238917"/>
                      <a:pt x="2075269" y="2236809"/>
                      <a:pt x="2068943" y="2239971"/>
                    </a:cubicBezTo>
                    <a:cubicBezTo>
                      <a:pt x="2062617" y="2243133"/>
                      <a:pt x="2054182" y="2233647"/>
                      <a:pt x="2063671" y="2227323"/>
                    </a:cubicBezTo>
                    <a:cubicBezTo>
                      <a:pt x="2073160" y="2220999"/>
                      <a:pt x="2082649" y="2208350"/>
                      <a:pt x="2086866" y="2203080"/>
                    </a:cubicBezTo>
                    <a:cubicBezTo>
                      <a:pt x="2091083" y="2197810"/>
                      <a:pt x="2101627" y="2184107"/>
                      <a:pt x="2104790" y="2174621"/>
                    </a:cubicBezTo>
                    <a:cubicBezTo>
                      <a:pt x="2107953" y="2165135"/>
                      <a:pt x="2099518" y="2141946"/>
                      <a:pt x="2118496" y="2138784"/>
                    </a:cubicBezTo>
                    <a:cubicBezTo>
                      <a:pt x="2137473" y="2135622"/>
                      <a:pt x="2142745" y="2129298"/>
                      <a:pt x="2142745" y="2122973"/>
                    </a:cubicBezTo>
                    <a:cubicBezTo>
                      <a:pt x="2142745" y="2116649"/>
                      <a:pt x="2146962" y="2099785"/>
                      <a:pt x="2144853" y="2094514"/>
                    </a:cubicBezTo>
                    <a:cubicBezTo>
                      <a:pt x="2142745" y="2089244"/>
                      <a:pt x="2137473" y="2078704"/>
                      <a:pt x="2137473" y="2073434"/>
                    </a:cubicBezTo>
                    <a:cubicBezTo>
                      <a:pt x="2137473" y="2068164"/>
                      <a:pt x="2140636" y="2047083"/>
                      <a:pt x="2135365" y="2043921"/>
                    </a:cubicBezTo>
                    <a:cubicBezTo>
                      <a:pt x="2130093" y="2040759"/>
                      <a:pt x="2131147" y="2036543"/>
                      <a:pt x="2138528" y="2030218"/>
                    </a:cubicBezTo>
                    <a:cubicBezTo>
                      <a:pt x="2145908" y="2023894"/>
                      <a:pt x="2151179" y="2018624"/>
                      <a:pt x="2156451" y="2013354"/>
                    </a:cubicBezTo>
                    <a:cubicBezTo>
                      <a:pt x="2161723" y="2008084"/>
                      <a:pt x="2174374" y="2003868"/>
                      <a:pt x="2188080" y="2004922"/>
                    </a:cubicBezTo>
                    <a:cubicBezTo>
                      <a:pt x="2201786" y="2005976"/>
                      <a:pt x="2206004" y="1994381"/>
                      <a:pt x="2217601" y="2004922"/>
                    </a:cubicBezTo>
                    <a:cubicBezTo>
                      <a:pt x="2229199" y="2015462"/>
                      <a:pt x="2239742" y="2014408"/>
                      <a:pt x="2239742" y="2014408"/>
                    </a:cubicBezTo>
                    <a:cubicBezTo>
                      <a:pt x="2239742" y="2014408"/>
                      <a:pt x="2253448" y="2008084"/>
                      <a:pt x="2262937" y="2017570"/>
                    </a:cubicBezTo>
                    <a:cubicBezTo>
                      <a:pt x="2272425" y="2027056"/>
                      <a:pt x="2276643" y="2028110"/>
                      <a:pt x="2281914" y="2026002"/>
                    </a:cubicBezTo>
                    <a:cubicBezTo>
                      <a:pt x="2287186" y="2023894"/>
                      <a:pt x="2299079" y="2017233"/>
                      <a:pt x="2299079" y="2017233"/>
                    </a:cubicBezTo>
                    <a:cubicBezTo>
                      <a:pt x="2305404" y="2026002"/>
                      <a:pt x="2319743" y="2040464"/>
                      <a:pt x="2325099" y="2043710"/>
                    </a:cubicBezTo>
                    <a:cubicBezTo>
                      <a:pt x="2329021" y="2046155"/>
                      <a:pt x="2331678" y="2046994"/>
                      <a:pt x="2334124" y="2048306"/>
                    </a:cubicBezTo>
                    <a:cubicBezTo>
                      <a:pt x="2341462" y="2052096"/>
                      <a:pt x="2350867" y="2070183"/>
                      <a:pt x="2354536" y="2077224"/>
                    </a:cubicBezTo>
                    <a:cubicBezTo>
                      <a:pt x="2367609" y="2102437"/>
                      <a:pt x="2372501" y="2105472"/>
                      <a:pt x="2391268" y="2125081"/>
                    </a:cubicBezTo>
                    <a:cubicBezTo>
                      <a:pt x="2400925" y="2135158"/>
                      <a:pt x="2404046" y="2145361"/>
                      <a:pt x="2407968" y="2154088"/>
                    </a:cubicBezTo>
                    <a:lnTo>
                      <a:pt x="2420029" y="2153540"/>
                    </a:lnTo>
                    <a:lnTo>
                      <a:pt x="2449550" y="2153540"/>
                    </a:lnTo>
                    <a:lnTo>
                      <a:pt x="2489614" y="2147216"/>
                    </a:lnTo>
                    <a:cubicBezTo>
                      <a:pt x="2489614" y="2147216"/>
                      <a:pt x="2470636" y="2112433"/>
                      <a:pt x="2467473" y="2105055"/>
                    </a:cubicBezTo>
                    <a:cubicBezTo>
                      <a:pt x="2464311" y="2097677"/>
                      <a:pt x="2471691" y="2085028"/>
                      <a:pt x="2483288" y="2075542"/>
                    </a:cubicBezTo>
                    <a:cubicBezTo>
                      <a:pt x="2494886" y="2066056"/>
                      <a:pt x="2484342" y="2036543"/>
                      <a:pt x="2483288" y="2029164"/>
                    </a:cubicBezTo>
                    <a:cubicBezTo>
                      <a:pt x="2482234" y="2021786"/>
                      <a:pt x="2483288" y="2016516"/>
                      <a:pt x="2473799" y="2000705"/>
                    </a:cubicBezTo>
                    <a:cubicBezTo>
                      <a:pt x="2464311" y="1984895"/>
                      <a:pt x="2468528" y="1969084"/>
                      <a:pt x="2469582" y="1962760"/>
                    </a:cubicBezTo>
                    <a:cubicBezTo>
                      <a:pt x="2470636" y="1956436"/>
                      <a:pt x="2466419" y="1949058"/>
                      <a:pt x="2455876" y="1948004"/>
                    </a:cubicBezTo>
                    <a:cubicBezTo>
                      <a:pt x="2445333" y="1946950"/>
                      <a:pt x="2447442" y="1936409"/>
                      <a:pt x="2452713" y="1929031"/>
                    </a:cubicBezTo>
                    <a:cubicBezTo>
                      <a:pt x="2457985" y="1921653"/>
                      <a:pt x="2454822" y="1916383"/>
                      <a:pt x="2446387" y="1915329"/>
                    </a:cubicBezTo>
                    <a:cubicBezTo>
                      <a:pt x="2437953" y="1914275"/>
                      <a:pt x="2428464" y="1917437"/>
                      <a:pt x="2421084" y="1920599"/>
                    </a:cubicBezTo>
                    <a:cubicBezTo>
                      <a:pt x="2413703" y="1923761"/>
                      <a:pt x="2397889" y="1918491"/>
                      <a:pt x="2397889" y="1918491"/>
                    </a:cubicBezTo>
                    <a:cubicBezTo>
                      <a:pt x="2397889" y="1918491"/>
                      <a:pt x="2396834" y="1907950"/>
                      <a:pt x="2396834" y="1899518"/>
                    </a:cubicBezTo>
                    <a:cubicBezTo>
                      <a:pt x="2396834" y="1891086"/>
                      <a:pt x="2391563" y="1892140"/>
                      <a:pt x="2385237" y="1891086"/>
                    </a:cubicBezTo>
                    <a:cubicBezTo>
                      <a:pt x="2378911" y="1890032"/>
                      <a:pt x="2367314" y="1891086"/>
                      <a:pt x="2363096" y="1891086"/>
                    </a:cubicBezTo>
                    <a:cubicBezTo>
                      <a:pt x="2358879" y="1891086"/>
                      <a:pt x="2349390" y="1890032"/>
                      <a:pt x="2342010" y="1879492"/>
                    </a:cubicBezTo>
                    <a:cubicBezTo>
                      <a:pt x="2334630" y="1868951"/>
                      <a:pt x="2332521" y="1867897"/>
                      <a:pt x="2327250" y="1871059"/>
                    </a:cubicBezTo>
                    <a:cubicBezTo>
                      <a:pt x="2321978" y="1874221"/>
                      <a:pt x="2315652" y="1873167"/>
                      <a:pt x="2307218" y="1873167"/>
                    </a:cubicBezTo>
                    <a:cubicBezTo>
                      <a:pt x="2298783" y="1873167"/>
                      <a:pt x="2292457" y="1873167"/>
                      <a:pt x="2286132" y="1866843"/>
                    </a:cubicBezTo>
                    <a:cubicBezTo>
                      <a:pt x="2279806" y="1860519"/>
                      <a:pt x="2278751" y="1858411"/>
                      <a:pt x="2278751" y="1849979"/>
                    </a:cubicBezTo>
                    <a:cubicBezTo>
                      <a:pt x="2278751" y="1841546"/>
                      <a:pt x="2261882" y="1841546"/>
                      <a:pt x="2257665" y="1839438"/>
                    </a:cubicBezTo>
                    <a:cubicBezTo>
                      <a:pt x="2253448" y="1837330"/>
                      <a:pt x="2242905" y="1835222"/>
                      <a:pt x="2242905" y="1835222"/>
                    </a:cubicBezTo>
                    <a:lnTo>
                      <a:pt x="2238687" y="1825736"/>
                    </a:lnTo>
                    <a:lnTo>
                      <a:pt x="2246068" y="1812033"/>
                    </a:lnTo>
                    <a:lnTo>
                      <a:pt x="2274534" y="1796223"/>
                    </a:lnTo>
                    <a:lnTo>
                      <a:pt x="2274534" y="1776196"/>
                    </a:lnTo>
                    <a:cubicBezTo>
                      <a:pt x="2274534" y="1771980"/>
                      <a:pt x="2273480" y="1758278"/>
                      <a:pt x="2273480" y="1751953"/>
                    </a:cubicBezTo>
                    <a:cubicBezTo>
                      <a:pt x="2273480" y="1745629"/>
                      <a:pt x="2272425" y="1734035"/>
                      <a:pt x="2279806" y="1726657"/>
                    </a:cubicBezTo>
                    <a:cubicBezTo>
                      <a:pt x="2287186" y="1719278"/>
                      <a:pt x="2280860" y="1715062"/>
                      <a:pt x="2272425" y="1717170"/>
                    </a:cubicBezTo>
                    <a:cubicBezTo>
                      <a:pt x="2263991" y="1719278"/>
                      <a:pt x="2261882" y="1712954"/>
                      <a:pt x="2262937" y="1703468"/>
                    </a:cubicBezTo>
                    <a:cubicBezTo>
                      <a:pt x="2263991" y="1693982"/>
                      <a:pt x="2263991" y="1693982"/>
                      <a:pt x="2249231" y="1691874"/>
                    </a:cubicBezTo>
                    <a:cubicBezTo>
                      <a:pt x="2234470" y="1689765"/>
                      <a:pt x="2243959" y="1685549"/>
                      <a:pt x="2246068" y="1677117"/>
                    </a:cubicBezTo>
                    <a:cubicBezTo>
                      <a:pt x="2248176" y="1668685"/>
                      <a:pt x="2241850" y="1664469"/>
                      <a:pt x="2241850" y="1664469"/>
                    </a:cubicBezTo>
                    <a:cubicBezTo>
                      <a:pt x="2241850" y="1664469"/>
                      <a:pt x="2226036" y="1658144"/>
                      <a:pt x="2214438" y="1658144"/>
                    </a:cubicBezTo>
                    <a:cubicBezTo>
                      <a:pt x="2202841" y="1658144"/>
                      <a:pt x="2202841" y="1666577"/>
                      <a:pt x="2195461" y="1671847"/>
                    </a:cubicBezTo>
                    <a:cubicBezTo>
                      <a:pt x="2188080" y="1677117"/>
                      <a:pt x="2168048" y="1677117"/>
                      <a:pt x="2168048" y="1677117"/>
                    </a:cubicBezTo>
                    <a:cubicBezTo>
                      <a:pt x="2168048" y="1677117"/>
                      <a:pt x="2164885" y="1672901"/>
                      <a:pt x="2162777" y="1665523"/>
                    </a:cubicBezTo>
                    <a:cubicBezTo>
                      <a:pt x="2160668" y="1658144"/>
                      <a:pt x="2150125" y="1660252"/>
                      <a:pt x="2145908" y="1661307"/>
                    </a:cubicBezTo>
                    <a:cubicBezTo>
                      <a:pt x="2141691" y="1662361"/>
                      <a:pt x="2133256" y="1663415"/>
                      <a:pt x="2133256" y="1663415"/>
                    </a:cubicBezTo>
                    <a:cubicBezTo>
                      <a:pt x="2133256" y="1663415"/>
                      <a:pt x="2123767" y="1662361"/>
                      <a:pt x="2117441" y="1656036"/>
                    </a:cubicBezTo>
                    <a:cubicBezTo>
                      <a:pt x="2111115" y="1649712"/>
                      <a:pt x="2102681" y="1646550"/>
                      <a:pt x="2097409" y="1639172"/>
                    </a:cubicBezTo>
                    <a:cubicBezTo>
                      <a:pt x="2092138" y="1631794"/>
                      <a:pt x="2085812" y="1641280"/>
                      <a:pt x="2082649" y="1648658"/>
                    </a:cubicBezTo>
                    <a:cubicBezTo>
                      <a:pt x="2079486" y="1656036"/>
                      <a:pt x="2060508" y="1681333"/>
                      <a:pt x="2055237" y="1686603"/>
                    </a:cubicBezTo>
                    <a:cubicBezTo>
                      <a:pt x="2049965" y="1691874"/>
                      <a:pt x="2046802" y="1702414"/>
                      <a:pt x="2046802" y="1707684"/>
                    </a:cubicBezTo>
                    <a:cubicBezTo>
                      <a:pt x="2046802" y="1712954"/>
                      <a:pt x="2029933" y="1712954"/>
                      <a:pt x="2018336" y="1712954"/>
                    </a:cubicBezTo>
                    <a:cubicBezTo>
                      <a:pt x="2006738" y="1712954"/>
                      <a:pt x="2005684" y="1722440"/>
                      <a:pt x="1997250" y="1730873"/>
                    </a:cubicBezTo>
                    <a:cubicBezTo>
                      <a:pt x="1988815" y="1739305"/>
                      <a:pt x="1979326" y="1730873"/>
                      <a:pt x="1978272" y="1721386"/>
                    </a:cubicBezTo>
                    <a:cubicBezTo>
                      <a:pt x="1977218" y="1711900"/>
                      <a:pt x="1964566" y="1702414"/>
                      <a:pt x="1957186" y="1693982"/>
                    </a:cubicBezTo>
                    <a:cubicBezTo>
                      <a:pt x="1949805" y="1685549"/>
                      <a:pt x="1951914" y="1680279"/>
                      <a:pt x="1955077" y="1672901"/>
                    </a:cubicBezTo>
                    <a:cubicBezTo>
                      <a:pt x="1958240" y="1665523"/>
                      <a:pt x="1965620" y="1632848"/>
                      <a:pt x="1965620" y="1626523"/>
                    </a:cubicBezTo>
                    <a:cubicBezTo>
                      <a:pt x="1965620" y="1620199"/>
                      <a:pt x="1978272" y="1610713"/>
                      <a:pt x="1978272" y="1610713"/>
                    </a:cubicBezTo>
                    <a:cubicBezTo>
                      <a:pt x="1978272" y="1610713"/>
                      <a:pt x="1994087" y="1603335"/>
                      <a:pt x="1999358" y="1599119"/>
                    </a:cubicBezTo>
                    <a:cubicBezTo>
                      <a:pt x="2004630" y="1594902"/>
                      <a:pt x="2041531" y="1571714"/>
                      <a:pt x="2045748" y="1571714"/>
                    </a:cubicBezTo>
                    <a:cubicBezTo>
                      <a:pt x="2049965" y="1571714"/>
                      <a:pt x="2061563" y="1560119"/>
                      <a:pt x="2064726" y="1554849"/>
                    </a:cubicBezTo>
                    <a:cubicBezTo>
                      <a:pt x="2067889" y="1549579"/>
                      <a:pt x="2064726" y="1544309"/>
                      <a:pt x="2064726" y="1540093"/>
                    </a:cubicBezTo>
                    <a:cubicBezTo>
                      <a:pt x="2064726" y="1535877"/>
                      <a:pt x="2066834" y="1526390"/>
                      <a:pt x="2066834" y="1526390"/>
                    </a:cubicBezTo>
                    <a:cubicBezTo>
                      <a:pt x="2066834" y="1526390"/>
                      <a:pt x="2075269" y="1517958"/>
                      <a:pt x="2080540" y="1513742"/>
                    </a:cubicBezTo>
                    <a:cubicBezTo>
                      <a:pt x="2085812" y="1509526"/>
                      <a:pt x="2086866" y="1502147"/>
                      <a:pt x="2084758" y="1489499"/>
                    </a:cubicBezTo>
                    <a:cubicBezTo>
                      <a:pt x="2082649" y="1476851"/>
                      <a:pt x="2099518" y="1473689"/>
                      <a:pt x="2099518" y="1473689"/>
                    </a:cubicBezTo>
                    <a:cubicBezTo>
                      <a:pt x="2099518" y="1473689"/>
                      <a:pt x="2110061" y="1472634"/>
                      <a:pt x="2115333" y="1470526"/>
                    </a:cubicBezTo>
                    <a:cubicBezTo>
                      <a:pt x="2120604" y="1468418"/>
                      <a:pt x="2122713" y="1464202"/>
                      <a:pt x="2124822" y="1459986"/>
                    </a:cubicBezTo>
                    <a:cubicBezTo>
                      <a:pt x="2126930" y="1455770"/>
                      <a:pt x="2135365" y="1456824"/>
                      <a:pt x="2135365" y="1456824"/>
                    </a:cubicBezTo>
                    <a:lnTo>
                      <a:pt x="2135365" y="1439959"/>
                    </a:lnTo>
                    <a:cubicBezTo>
                      <a:pt x="2135365" y="1434689"/>
                      <a:pt x="2134310" y="1429419"/>
                      <a:pt x="2129039" y="1425203"/>
                    </a:cubicBezTo>
                    <a:cubicBezTo>
                      <a:pt x="2123767" y="1420987"/>
                      <a:pt x="2125876" y="1413609"/>
                      <a:pt x="2131147" y="1409392"/>
                    </a:cubicBezTo>
                    <a:cubicBezTo>
                      <a:pt x="2136419" y="1405176"/>
                      <a:pt x="2133256" y="1379880"/>
                      <a:pt x="2134310" y="1374609"/>
                    </a:cubicBezTo>
                    <a:cubicBezTo>
                      <a:pt x="2135365" y="1369339"/>
                      <a:pt x="2143799" y="1342988"/>
                      <a:pt x="2151179" y="1335610"/>
                    </a:cubicBezTo>
                    <a:cubicBezTo>
                      <a:pt x="2158560" y="1328232"/>
                      <a:pt x="2166994" y="1313475"/>
                      <a:pt x="2169103" y="1309259"/>
                    </a:cubicBezTo>
                    <a:cubicBezTo>
                      <a:pt x="2171211" y="1305043"/>
                      <a:pt x="2175429" y="1294503"/>
                      <a:pt x="2182809" y="1288179"/>
                    </a:cubicBezTo>
                    <a:cubicBezTo>
                      <a:pt x="2190189" y="1281854"/>
                      <a:pt x="2202841" y="1269206"/>
                      <a:pt x="2206004" y="1262882"/>
                    </a:cubicBezTo>
                    <a:cubicBezTo>
                      <a:pt x="2209167" y="1256558"/>
                      <a:pt x="2217601" y="1233369"/>
                      <a:pt x="2218655" y="1227045"/>
                    </a:cubicBezTo>
                    <a:cubicBezTo>
                      <a:pt x="2219710" y="1220720"/>
                      <a:pt x="2226036" y="1212288"/>
                      <a:pt x="2230253" y="1203856"/>
                    </a:cubicBezTo>
                    <a:cubicBezTo>
                      <a:pt x="2234470" y="1195424"/>
                      <a:pt x="2232362" y="1178559"/>
                      <a:pt x="2227090" y="1173289"/>
                    </a:cubicBezTo>
                    <a:cubicBezTo>
                      <a:pt x="2221818" y="1168019"/>
                      <a:pt x="2218655" y="1164857"/>
                      <a:pt x="2219710" y="1154316"/>
                    </a:cubicBezTo>
                    <a:cubicBezTo>
                      <a:pt x="2220764" y="1143776"/>
                      <a:pt x="2213384" y="1133236"/>
                      <a:pt x="2213384" y="1127965"/>
                    </a:cubicBezTo>
                    <a:cubicBezTo>
                      <a:pt x="2213384" y="1122695"/>
                      <a:pt x="2203895" y="1108993"/>
                      <a:pt x="2196515" y="1098452"/>
                    </a:cubicBezTo>
                    <a:cubicBezTo>
                      <a:pt x="2189135" y="1087912"/>
                      <a:pt x="2194406" y="1081588"/>
                      <a:pt x="2203895" y="1075264"/>
                    </a:cubicBezTo>
                    <a:cubicBezTo>
                      <a:pt x="2213384" y="1068940"/>
                      <a:pt x="2222873" y="1080534"/>
                      <a:pt x="2226036" y="1087912"/>
                    </a:cubicBezTo>
                    <a:cubicBezTo>
                      <a:pt x="2229199" y="1095290"/>
                      <a:pt x="2229199" y="1102669"/>
                      <a:pt x="2230253" y="1111101"/>
                    </a:cubicBezTo>
                    <a:cubicBezTo>
                      <a:pt x="2231307" y="1119533"/>
                      <a:pt x="2239742" y="1137452"/>
                      <a:pt x="2245013" y="1146938"/>
                    </a:cubicBezTo>
                    <a:cubicBezTo>
                      <a:pt x="2250285" y="1156424"/>
                      <a:pt x="2257665" y="1164857"/>
                      <a:pt x="2257665" y="1164857"/>
                    </a:cubicBezTo>
                    <a:cubicBezTo>
                      <a:pt x="2257665" y="1164857"/>
                      <a:pt x="2262937" y="1160640"/>
                      <a:pt x="2263991" y="1153262"/>
                    </a:cubicBezTo>
                    <a:cubicBezTo>
                      <a:pt x="2265045" y="1145884"/>
                      <a:pt x="2266100" y="1145884"/>
                      <a:pt x="2263991" y="1141668"/>
                    </a:cubicBezTo>
                    <a:cubicBezTo>
                      <a:pt x="2261882" y="1137452"/>
                      <a:pt x="2260828" y="1130073"/>
                      <a:pt x="2260828" y="1120587"/>
                    </a:cubicBezTo>
                    <a:cubicBezTo>
                      <a:pt x="2260828" y="1111101"/>
                      <a:pt x="2269263" y="1110047"/>
                      <a:pt x="2273480" y="1105831"/>
                    </a:cubicBezTo>
                    <a:cubicBezTo>
                      <a:pt x="2277697" y="1101615"/>
                      <a:pt x="2279806" y="1098452"/>
                      <a:pt x="2279806" y="1093182"/>
                    </a:cubicBezTo>
                    <a:cubicBezTo>
                      <a:pt x="2279806" y="1087912"/>
                      <a:pt x="2272425" y="1080534"/>
                      <a:pt x="2257665" y="1074210"/>
                    </a:cubicBezTo>
                    <a:cubicBezTo>
                      <a:pt x="2242905" y="1067885"/>
                      <a:pt x="2250285" y="1058399"/>
                      <a:pt x="2253448" y="1053129"/>
                    </a:cubicBezTo>
                    <a:cubicBezTo>
                      <a:pt x="2256611" y="1047859"/>
                      <a:pt x="2258719" y="1041535"/>
                      <a:pt x="2258719" y="1034156"/>
                    </a:cubicBezTo>
                    <a:cubicBezTo>
                      <a:pt x="2258719" y="1026778"/>
                      <a:pt x="2253448" y="1016238"/>
                      <a:pt x="2248176" y="1009914"/>
                    </a:cubicBezTo>
                    <a:cubicBezTo>
                      <a:pt x="2242905" y="1003589"/>
                      <a:pt x="2238687" y="996211"/>
                      <a:pt x="2231307" y="996211"/>
                    </a:cubicBezTo>
                    <a:cubicBezTo>
                      <a:pt x="2223927" y="996211"/>
                      <a:pt x="2218655" y="995157"/>
                      <a:pt x="2215493" y="988833"/>
                    </a:cubicBezTo>
                    <a:cubicBezTo>
                      <a:pt x="2212330" y="982509"/>
                      <a:pt x="2206004" y="982509"/>
                      <a:pt x="2182809" y="984617"/>
                    </a:cubicBezTo>
                    <a:cubicBezTo>
                      <a:pt x="2159614" y="986725"/>
                      <a:pt x="2154342" y="1009914"/>
                      <a:pt x="2154342" y="1009914"/>
                    </a:cubicBezTo>
                    <a:cubicBezTo>
                      <a:pt x="2154342" y="1009914"/>
                      <a:pt x="2146962" y="1034156"/>
                      <a:pt x="2144853" y="1045751"/>
                    </a:cubicBezTo>
                    <a:cubicBezTo>
                      <a:pt x="2142745" y="1057345"/>
                      <a:pt x="2132202" y="1067885"/>
                      <a:pt x="2122713" y="1069994"/>
                    </a:cubicBezTo>
                    <a:cubicBezTo>
                      <a:pt x="2113224" y="1072102"/>
                      <a:pt x="2104790" y="1083696"/>
                      <a:pt x="2095301" y="1082642"/>
                    </a:cubicBezTo>
                    <a:cubicBezTo>
                      <a:pt x="2085812" y="1081588"/>
                      <a:pt x="2079486" y="1069994"/>
                      <a:pt x="2079486" y="1064723"/>
                    </a:cubicBezTo>
                    <a:cubicBezTo>
                      <a:pt x="2079486" y="1059453"/>
                      <a:pt x="2080540" y="1035210"/>
                      <a:pt x="2080540" y="1030994"/>
                    </a:cubicBezTo>
                    <a:cubicBezTo>
                      <a:pt x="2080540" y="1026778"/>
                      <a:pt x="2077377" y="1022562"/>
                      <a:pt x="2069997" y="1015184"/>
                    </a:cubicBezTo>
                    <a:cubicBezTo>
                      <a:pt x="2062617" y="1007806"/>
                      <a:pt x="2049965" y="1003589"/>
                      <a:pt x="2043639" y="1002535"/>
                    </a:cubicBezTo>
                    <a:cubicBezTo>
                      <a:pt x="2037313" y="1001481"/>
                      <a:pt x="2028879" y="1002535"/>
                      <a:pt x="2024662" y="1007806"/>
                    </a:cubicBezTo>
                    <a:cubicBezTo>
                      <a:pt x="2020444" y="1013076"/>
                      <a:pt x="2015173" y="1017292"/>
                      <a:pt x="2004630" y="1006752"/>
                    </a:cubicBezTo>
                    <a:cubicBezTo>
                      <a:pt x="1994087" y="996211"/>
                      <a:pt x="1983543" y="1002535"/>
                      <a:pt x="1978272" y="1008860"/>
                    </a:cubicBezTo>
                    <a:cubicBezTo>
                      <a:pt x="1973000" y="1015184"/>
                      <a:pt x="1954023" y="1022562"/>
                      <a:pt x="1947697" y="1016238"/>
                    </a:cubicBezTo>
                    <a:cubicBezTo>
                      <a:pt x="1941371" y="1009914"/>
                      <a:pt x="1936099" y="1014130"/>
                      <a:pt x="1929773" y="1022562"/>
                    </a:cubicBezTo>
                    <a:cubicBezTo>
                      <a:pt x="1923448" y="1030994"/>
                      <a:pt x="1908687" y="1028886"/>
                      <a:pt x="1899198" y="1022562"/>
                    </a:cubicBezTo>
                    <a:cubicBezTo>
                      <a:pt x="1889710" y="1016238"/>
                      <a:pt x="1885492" y="1019400"/>
                      <a:pt x="1882329" y="1023616"/>
                    </a:cubicBezTo>
                    <a:cubicBezTo>
                      <a:pt x="1879166" y="1027832"/>
                      <a:pt x="1864406" y="1034156"/>
                      <a:pt x="1847537" y="1042589"/>
                    </a:cubicBezTo>
                    <a:cubicBezTo>
                      <a:pt x="1830668" y="1051021"/>
                      <a:pt x="1821179" y="1044697"/>
                      <a:pt x="1814853" y="1038373"/>
                    </a:cubicBezTo>
                    <a:cubicBezTo>
                      <a:pt x="1808527" y="1032048"/>
                      <a:pt x="1792713" y="1035210"/>
                      <a:pt x="1792713" y="1035210"/>
                    </a:cubicBezTo>
                    <a:cubicBezTo>
                      <a:pt x="1792713" y="1035210"/>
                      <a:pt x="1782170" y="1041535"/>
                      <a:pt x="1774789" y="1039427"/>
                    </a:cubicBezTo>
                    <a:cubicBezTo>
                      <a:pt x="1767409" y="1037318"/>
                      <a:pt x="1766355" y="1035210"/>
                      <a:pt x="1763192" y="1024670"/>
                    </a:cubicBezTo>
                    <a:cubicBezTo>
                      <a:pt x="1760029" y="1014130"/>
                      <a:pt x="1745269" y="1021508"/>
                      <a:pt x="1739997" y="1028886"/>
                    </a:cubicBezTo>
                    <a:cubicBezTo>
                      <a:pt x="1734725" y="1036264"/>
                      <a:pt x="1731562" y="1034156"/>
                      <a:pt x="1727345" y="1029940"/>
                    </a:cubicBezTo>
                    <a:cubicBezTo>
                      <a:pt x="1723128" y="1025724"/>
                      <a:pt x="1715748" y="1012022"/>
                      <a:pt x="1713639" y="1006752"/>
                    </a:cubicBezTo>
                    <a:cubicBezTo>
                      <a:pt x="1711531" y="1001481"/>
                      <a:pt x="1707313" y="998319"/>
                      <a:pt x="1694662" y="998319"/>
                    </a:cubicBezTo>
                    <a:cubicBezTo>
                      <a:pt x="1682010" y="998319"/>
                      <a:pt x="1682010" y="1002535"/>
                      <a:pt x="1669358" y="1015184"/>
                    </a:cubicBezTo>
                    <a:cubicBezTo>
                      <a:pt x="1656706" y="1027832"/>
                      <a:pt x="1659869" y="1035210"/>
                      <a:pt x="1659869" y="1040481"/>
                    </a:cubicBezTo>
                    <a:cubicBezTo>
                      <a:pt x="1659869" y="1045751"/>
                      <a:pt x="1658477" y="1083865"/>
                      <a:pt x="1658477" y="1083865"/>
                    </a:cubicBezTo>
                    <a:cubicBezTo>
                      <a:pt x="1662695" y="1090484"/>
                      <a:pt x="1666237" y="1092002"/>
                      <a:pt x="1669611" y="1092381"/>
                    </a:cubicBezTo>
                    <a:cubicBezTo>
                      <a:pt x="1675853" y="1093014"/>
                      <a:pt x="1681504" y="1087617"/>
                      <a:pt x="1689938" y="1089097"/>
                    </a:cubicBezTo>
                    <a:cubicBezTo>
                      <a:pt x="1697276" y="1094030"/>
                      <a:pt x="1700566" y="1106927"/>
                      <a:pt x="1710982" y="1107226"/>
                    </a:cubicBezTo>
                    <a:cubicBezTo>
                      <a:pt x="1710982" y="1107226"/>
                      <a:pt x="1715748" y="1105746"/>
                      <a:pt x="1717013" y="1105160"/>
                    </a:cubicBezTo>
                    <a:lnTo>
                      <a:pt x="1725237" y="1097403"/>
                    </a:lnTo>
                    <a:lnTo>
                      <a:pt x="1741051" y="1103727"/>
                    </a:lnTo>
                    <a:cubicBezTo>
                      <a:pt x="1741051" y="1103727"/>
                      <a:pt x="1741051" y="1122699"/>
                      <a:pt x="1735780" y="1133240"/>
                    </a:cubicBezTo>
                    <a:cubicBezTo>
                      <a:pt x="1730508" y="1143780"/>
                      <a:pt x="1727345" y="1175401"/>
                      <a:pt x="1727345" y="1180671"/>
                    </a:cubicBezTo>
                    <a:cubicBezTo>
                      <a:pt x="1727345" y="1185941"/>
                      <a:pt x="1731562" y="1228103"/>
                      <a:pt x="1731562" y="1228103"/>
                    </a:cubicBezTo>
                    <a:lnTo>
                      <a:pt x="1705627" y="1233837"/>
                    </a:lnTo>
                    <a:cubicBezTo>
                      <a:pt x="1703349" y="1234170"/>
                      <a:pt x="1695083" y="1235350"/>
                      <a:pt x="1691499" y="1234427"/>
                    </a:cubicBezTo>
                    <a:cubicBezTo>
                      <a:pt x="1687281" y="1233373"/>
                      <a:pt x="1683064" y="1230211"/>
                      <a:pt x="1683064" y="1223887"/>
                    </a:cubicBezTo>
                    <a:cubicBezTo>
                      <a:pt x="1683064" y="1217562"/>
                      <a:pt x="1682010" y="1213346"/>
                      <a:pt x="1677793" y="1208076"/>
                    </a:cubicBezTo>
                    <a:cubicBezTo>
                      <a:pt x="1673575" y="1202806"/>
                      <a:pt x="1663032" y="1203860"/>
                      <a:pt x="1656706" y="1207022"/>
                    </a:cubicBezTo>
                    <a:cubicBezTo>
                      <a:pt x="1650380" y="1210184"/>
                      <a:pt x="1633511" y="1213346"/>
                      <a:pt x="1622968" y="1217562"/>
                    </a:cubicBezTo>
                    <a:cubicBezTo>
                      <a:pt x="1612425" y="1221779"/>
                      <a:pt x="1617697" y="1235481"/>
                      <a:pt x="1625077" y="1236535"/>
                    </a:cubicBezTo>
                    <a:cubicBezTo>
                      <a:pt x="1632457" y="1237589"/>
                      <a:pt x="1636674" y="1241805"/>
                      <a:pt x="1639837" y="1246021"/>
                    </a:cubicBezTo>
                    <a:cubicBezTo>
                      <a:pt x="1643000" y="1250237"/>
                      <a:pt x="1641946" y="1261832"/>
                      <a:pt x="1639837" y="1268156"/>
                    </a:cubicBezTo>
                    <a:cubicBezTo>
                      <a:pt x="1637729" y="1274480"/>
                      <a:pt x="1628240" y="1294507"/>
                      <a:pt x="1628240" y="1294507"/>
                    </a:cubicBezTo>
                    <a:cubicBezTo>
                      <a:pt x="1628240" y="1294507"/>
                      <a:pt x="1626131" y="1372505"/>
                      <a:pt x="1626131" y="1377776"/>
                    </a:cubicBezTo>
                    <a:cubicBezTo>
                      <a:pt x="1626131" y="1383046"/>
                      <a:pt x="1630348" y="1392532"/>
                      <a:pt x="1634566" y="1400964"/>
                    </a:cubicBezTo>
                    <a:cubicBezTo>
                      <a:pt x="1638783" y="1409397"/>
                      <a:pt x="1648356" y="1430351"/>
                      <a:pt x="1648356" y="1430351"/>
                    </a:cubicBezTo>
                    <a:cubicBezTo>
                      <a:pt x="1644139" y="1434145"/>
                      <a:pt x="1644392" y="1443800"/>
                      <a:pt x="1644434" y="1448649"/>
                    </a:cubicBezTo>
                    <a:cubicBezTo>
                      <a:pt x="1644603" y="1467368"/>
                      <a:pt x="1633975" y="1462014"/>
                      <a:pt x="1623390" y="1477403"/>
                    </a:cubicBezTo>
                    <a:cubicBezTo>
                      <a:pt x="1616263" y="1487690"/>
                      <a:pt x="1612256" y="1507801"/>
                      <a:pt x="1613606" y="1520407"/>
                    </a:cubicBezTo>
                    <a:cubicBezTo>
                      <a:pt x="1614576" y="1529514"/>
                      <a:pt x="1605593" y="1535839"/>
                      <a:pt x="1599605" y="1543170"/>
                    </a:cubicBezTo>
                    <a:lnTo>
                      <a:pt x="1585519" y="1544313"/>
                    </a:lnTo>
                    <a:cubicBezTo>
                      <a:pt x="1578687" y="1544313"/>
                      <a:pt x="1570253" y="1547475"/>
                      <a:pt x="1561818" y="1550131"/>
                    </a:cubicBezTo>
                    <a:cubicBezTo>
                      <a:pt x="1553383" y="1552745"/>
                      <a:pt x="1507879" y="1592672"/>
                      <a:pt x="1497842" y="1599544"/>
                    </a:cubicBezTo>
                    <a:cubicBezTo>
                      <a:pt x="1487763" y="1606417"/>
                      <a:pt x="1473045" y="1606248"/>
                      <a:pt x="1459592" y="1601779"/>
                    </a:cubicBezTo>
                    <a:cubicBezTo>
                      <a:pt x="1448711" y="1598153"/>
                      <a:pt x="1425769" y="1602622"/>
                      <a:pt x="1413961" y="1605025"/>
                    </a:cubicBezTo>
                    <a:cubicBezTo>
                      <a:pt x="1413961" y="1605025"/>
                      <a:pt x="1411051" y="1590695"/>
                      <a:pt x="1404725" y="1585425"/>
                    </a:cubicBezTo>
                    <a:cubicBezTo>
                      <a:pt x="1398399" y="1580154"/>
                      <a:pt x="1370987" y="1554858"/>
                      <a:pt x="1370987" y="1554858"/>
                    </a:cubicBezTo>
                    <a:lnTo>
                      <a:pt x="1350955" y="1554858"/>
                    </a:lnTo>
                    <a:lnTo>
                      <a:pt x="1336195" y="1581208"/>
                    </a:lnTo>
                    <a:lnTo>
                      <a:pt x="1322278" y="1592676"/>
                    </a:lnTo>
                    <a:cubicBezTo>
                      <a:pt x="1322278" y="1592676"/>
                      <a:pt x="1261676" y="1554478"/>
                      <a:pt x="1254802" y="1551109"/>
                    </a:cubicBezTo>
                    <a:cubicBezTo>
                      <a:pt x="1247928" y="1547732"/>
                      <a:pt x="1246958" y="1543267"/>
                      <a:pt x="1244723" y="1536564"/>
                    </a:cubicBezTo>
                    <a:cubicBezTo>
                      <a:pt x="1242487" y="1529860"/>
                      <a:pt x="1236879" y="1524084"/>
                      <a:pt x="1229035" y="1527626"/>
                    </a:cubicBezTo>
                    <a:cubicBezTo>
                      <a:pt x="1221190" y="1531125"/>
                      <a:pt x="1206514" y="1525222"/>
                      <a:pt x="1197532" y="1521849"/>
                    </a:cubicBezTo>
                    <a:cubicBezTo>
                      <a:pt x="1188591" y="1518519"/>
                      <a:pt x="1169403" y="1509538"/>
                      <a:pt x="1169403" y="1509538"/>
                    </a:cubicBezTo>
                    <a:cubicBezTo>
                      <a:pt x="1169403" y="1509538"/>
                      <a:pt x="1128959" y="1508442"/>
                      <a:pt x="1116476" y="1508442"/>
                    </a:cubicBezTo>
                    <a:cubicBezTo>
                      <a:pt x="1103993" y="1508442"/>
                      <a:pt x="1105300" y="1506208"/>
                      <a:pt x="1103023" y="1499462"/>
                    </a:cubicBezTo>
                    <a:cubicBezTo>
                      <a:pt x="1100788" y="1492754"/>
                      <a:pt x="1081599" y="1493897"/>
                      <a:pt x="1074894" y="1493897"/>
                    </a:cubicBezTo>
                    <a:cubicBezTo>
                      <a:pt x="1068188" y="1493897"/>
                      <a:pt x="1058109" y="1479182"/>
                      <a:pt x="1047861" y="1476943"/>
                    </a:cubicBezTo>
                    <a:cubicBezTo>
                      <a:pt x="1037656" y="1474713"/>
                      <a:pt x="1024371" y="1471336"/>
                      <a:pt x="1020997" y="1465733"/>
                    </a:cubicBezTo>
                    <a:cubicBezTo>
                      <a:pt x="1017666" y="1460167"/>
                      <a:pt x="1010792" y="1449922"/>
                      <a:pt x="1002947" y="1446545"/>
                    </a:cubicBezTo>
                    <a:cubicBezTo>
                      <a:pt x="995103" y="1443214"/>
                      <a:pt x="989494" y="1436468"/>
                      <a:pt x="982662" y="1436468"/>
                    </a:cubicBezTo>
                    <a:cubicBezTo>
                      <a:pt x="975788" y="1436468"/>
                      <a:pt x="955756" y="1435372"/>
                      <a:pt x="946647" y="1434234"/>
                    </a:cubicBezTo>
                    <a:cubicBezTo>
                      <a:pt x="937538" y="1433138"/>
                      <a:pt x="942177" y="1419566"/>
                      <a:pt x="942177" y="1419566"/>
                    </a:cubicBezTo>
                    <a:cubicBezTo>
                      <a:pt x="942177" y="1419566"/>
                      <a:pt x="945551" y="1407255"/>
                      <a:pt x="947786" y="1402743"/>
                    </a:cubicBezTo>
                    <a:cubicBezTo>
                      <a:pt x="950021" y="1398274"/>
                      <a:pt x="948924" y="1389168"/>
                      <a:pt x="947786" y="1384699"/>
                    </a:cubicBezTo>
                    <a:cubicBezTo>
                      <a:pt x="946647" y="1380229"/>
                      <a:pt x="937707" y="1371291"/>
                      <a:pt x="931001" y="1364550"/>
                    </a:cubicBezTo>
                    <a:cubicBezTo>
                      <a:pt x="924296" y="1357842"/>
                      <a:pt x="922018" y="1348739"/>
                      <a:pt x="922018" y="1339801"/>
                    </a:cubicBezTo>
                    <a:cubicBezTo>
                      <a:pt x="922018" y="1330821"/>
                      <a:pt x="915186" y="1330821"/>
                      <a:pt x="902872" y="1330821"/>
                    </a:cubicBezTo>
                    <a:cubicBezTo>
                      <a:pt x="890558" y="1330821"/>
                      <a:pt x="890558" y="1327490"/>
                      <a:pt x="887184" y="1323944"/>
                    </a:cubicBezTo>
                    <a:cubicBezTo>
                      <a:pt x="883810" y="1320445"/>
                      <a:pt x="845433" y="1293761"/>
                      <a:pt x="845433" y="1293761"/>
                    </a:cubicBezTo>
                    <a:cubicBezTo>
                      <a:pt x="845433" y="1293761"/>
                      <a:pt x="865760" y="1263362"/>
                      <a:pt x="871369" y="1258889"/>
                    </a:cubicBezTo>
                    <a:cubicBezTo>
                      <a:pt x="876936" y="1254420"/>
                      <a:pt x="878075" y="1246409"/>
                      <a:pt x="876936" y="1241940"/>
                    </a:cubicBezTo>
                    <a:cubicBezTo>
                      <a:pt x="875839" y="1237467"/>
                      <a:pt x="861290" y="1190335"/>
                      <a:pt x="861290" y="1182320"/>
                    </a:cubicBezTo>
                    <a:cubicBezTo>
                      <a:pt x="861290" y="1174351"/>
                      <a:pt x="853446" y="1172243"/>
                      <a:pt x="848807" y="1172243"/>
                    </a:cubicBezTo>
                    <a:lnTo>
                      <a:pt x="808363" y="1172243"/>
                    </a:lnTo>
                    <a:cubicBezTo>
                      <a:pt x="799381" y="1172243"/>
                      <a:pt x="797145" y="1185688"/>
                      <a:pt x="790440" y="1192565"/>
                    </a:cubicBezTo>
                    <a:cubicBezTo>
                      <a:pt x="783735" y="1199437"/>
                      <a:pt x="788205" y="1205972"/>
                      <a:pt x="791579" y="1210437"/>
                    </a:cubicBezTo>
                    <a:cubicBezTo>
                      <a:pt x="794910" y="1214948"/>
                      <a:pt x="813972" y="1231855"/>
                      <a:pt x="820804" y="1235228"/>
                    </a:cubicBezTo>
                    <a:cubicBezTo>
                      <a:pt x="827678" y="1238605"/>
                      <a:pt x="821943" y="1249774"/>
                      <a:pt x="821943" y="1249774"/>
                    </a:cubicBezTo>
                    <a:lnTo>
                      <a:pt x="799381" y="1276799"/>
                    </a:lnTo>
                    <a:cubicBezTo>
                      <a:pt x="799381" y="1276799"/>
                      <a:pt x="789344" y="1282407"/>
                      <a:pt x="774625" y="1282407"/>
                    </a:cubicBezTo>
                    <a:cubicBezTo>
                      <a:pt x="759907" y="1282407"/>
                      <a:pt x="751093" y="1293748"/>
                      <a:pt x="747593" y="1297079"/>
                    </a:cubicBezTo>
                    <a:cubicBezTo>
                      <a:pt x="744092" y="1300452"/>
                      <a:pt x="734182" y="1309390"/>
                      <a:pt x="725199" y="1309390"/>
                    </a:cubicBezTo>
                    <a:cubicBezTo>
                      <a:pt x="716258" y="1309390"/>
                      <a:pt x="708246" y="1309390"/>
                      <a:pt x="698167" y="1302682"/>
                    </a:cubicBezTo>
                    <a:cubicBezTo>
                      <a:pt x="688129" y="1295978"/>
                      <a:pt x="689226" y="1290202"/>
                      <a:pt x="688129" y="1277891"/>
                    </a:cubicBezTo>
                    <a:cubicBezTo>
                      <a:pt x="686991" y="1265580"/>
                      <a:pt x="673411" y="1265580"/>
                      <a:pt x="667802" y="1272330"/>
                    </a:cubicBezTo>
                    <a:cubicBezTo>
                      <a:pt x="662193" y="1279034"/>
                      <a:pt x="658862" y="1281268"/>
                      <a:pt x="649752" y="1274561"/>
                    </a:cubicBezTo>
                    <a:cubicBezTo>
                      <a:pt x="640643" y="1267815"/>
                      <a:pt x="632968" y="1274561"/>
                      <a:pt x="632968" y="1285733"/>
                    </a:cubicBezTo>
                    <a:cubicBezTo>
                      <a:pt x="632968" y="1296948"/>
                      <a:pt x="618376" y="1303821"/>
                      <a:pt x="608170" y="1298213"/>
                    </a:cubicBezTo>
                    <a:cubicBezTo>
                      <a:pt x="597922" y="1292605"/>
                      <a:pt x="596952" y="1301544"/>
                      <a:pt x="596952" y="1307151"/>
                    </a:cubicBezTo>
                    <a:cubicBezTo>
                      <a:pt x="596952" y="1312759"/>
                      <a:pt x="596952" y="1323927"/>
                      <a:pt x="591386" y="1327473"/>
                    </a:cubicBezTo>
                    <a:cubicBezTo>
                      <a:pt x="585777" y="1330968"/>
                      <a:pt x="573294" y="1336407"/>
                      <a:pt x="573294" y="1336407"/>
                    </a:cubicBezTo>
                    <a:lnTo>
                      <a:pt x="558111" y="1341934"/>
                    </a:lnTo>
                    <a:lnTo>
                      <a:pt x="539134" y="1359853"/>
                    </a:lnTo>
                    <a:lnTo>
                      <a:pt x="534917" y="1387258"/>
                    </a:lnTo>
                    <a:lnTo>
                      <a:pt x="510667" y="1388312"/>
                    </a:lnTo>
                    <a:lnTo>
                      <a:pt x="483297" y="1390420"/>
                    </a:lnTo>
                    <a:lnTo>
                      <a:pt x="483255" y="1390420"/>
                    </a:lnTo>
                    <a:lnTo>
                      <a:pt x="463223" y="1348258"/>
                    </a:lnTo>
                    <a:cubicBezTo>
                      <a:pt x="463223" y="1348258"/>
                      <a:pt x="419996" y="1337718"/>
                      <a:pt x="415779" y="1341934"/>
                    </a:cubicBezTo>
                    <a:cubicBezTo>
                      <a:pt x="411562" y="1346150"/>
                      <a:pt x="393638" y="1349313"/>
                      <a:pt x="393638" y="1349313"/>
                    </a:cubicBezTo>
                    <a:cubicBezTo>
                      <a:pt x="393638" y="1349313"/>
                      <a:pt x="389421" y="1305043"/>
                      <a:pt x="390476" y="1300827"/>
                    </a:cubicBezTo>
                    <a:cubicBezTo>
                      <a:pt x="391530" y="1296611"/>
                      <a:pt x="394693" y="1282908"/>
                      <a:pt x="394693" y="1278692"/>
                    </a:cubicBezTo>
                    <a:cubicBezTo>
                      <a:pt x="394693" y="1274476"/>
                      <a:pt x="401019" y="1264990"/>
                      <a:pt x="409453" y="1272368"/>
                    </a:cubicBezTo>
                    <a:cubicBezTo>
                      <a:pt x="417888" y="1279746"/>
                      <a:pt x="430539" y="1286070"/>
                      <a:pt x="431594" y="1274476"/>
                    </a:cubicBezTo>
                    <a:cubicBezTo>
                      <a:pt x="432648" y="1262882"/>
                      <a:pt x="431594" y="1252341"/>
                      <a:pt x="431594" y="1252341"/>
                    </a:cubicBezTo>
                    <a:lnTo>
                      <a:pt x="446354" y="1235477"/>
                    </a:lnTo>
                    <a:lnTo>
                      <a:pt x="480092" y="1234423"/>
                    </a:lnTo>
                    <a:lnTo>
                      <a:pt x="499070" y="1216504"/>
                    </a:lnTo>
                    <a:lnTo>
                      <a:pt x="486418" y="1174343"/>
                    </a:lnTo>
                    <a:lnTo>
                      <a:pt x="474821" y="1157478"/>
                    </a:lnTo>
                    <a:lnTo>
                      <a:pt x="490635" y="1140614"/>
                    </a:lnTo>
                    <a:lnTo>
                      <a:pt x="503287" y="1139560"/>
                    </a:lnTo>
                    <a:cubicBezTo>
                      <a:pt x="503287" y="1139560"/>
                      <a:pt x="504341" y="1126911"/>
                      <a:pt x="494853" y="1117425"/>
                    </a:cubicBezTo>
                    <a:cubicBezTo>
                      <a:pt x="485364" y="1107939"/>
                      <a:pt x="469549" y="1099507"/>
                      <a:pt x="461115" y="1099507"/>
                    </a:cubicBezTo>
                    <a:lnTo>
                      <a:pt x="435811" y="1099507"/>
                    </a:lnTo>
                    <a:cubicBezTo>
                      <a:pt x="435811" y="1099507"/>
                      <a:pt x="419996" y="1087912"/>
                      <a:pt x="413670" y="1087912"/>
                    </a:cubicBezTo>
                    <a:cubicBezTo>
                      <a:pt x="407345" y="1087912"/>
                      <a:pt x="357792" y="1085804"/>
                      <a:pt x="357792" y="1085804"/>
                    </a:cubicBezTo>
                    <a:cubicBezTo>
                      <a:pt x="357792" y="1085804"/>
                      <a:pt x="349357" y="1086858"/>
                      <a:pt x="344086" y="1082642"/>
                    </a:cubicBezTo>
                    <a:cubicBezTo>
                      <a:pt x="338814" y="1078426"/>
                      <a:pt x="320891" y="1065777"/>
                      <a:pt x="320891" y="1065777"/>
                    </a:cubicBezTo>
                    <a:cubicBezTo>
                      <a:pt x="320891" y="1065777"/>
                      <a:pt x="324054" y="1054183"/>
                      <a:pt x="319837" y="1046805"/>
                    </a:cubicBezTo>
                    <a:cubicBezTo>
                      <a:pt x="315619" y="1039427"/>
                      <a:pt x="310348" y="1034156"/>
                      <a:pt x="310348" y="1034156"/>
                    </a:cubicBezTo>
                    <a:lnTo>
                      <a:pt x="288207" y="1016238"/>
                    </a:lnTo>
                    <a:cubicBezTo>
                      <a:pt x="288207" y="1016238"/>
                      <a:pt x="256578" y="1014130"/>
                      <a:pt x="251306" y="1012022"/>
                    </a:cubicBezTo>
                    <a:cubicBezTo>
                      <a:pt x="246035" y="1009914"/>
                      <a:pt x="210188" y="1008860"/>
                      <a:pt x="210188" y="1008860"/>
                    </a:cubicBezTo>
                    <a:cubicBezTo>
                      <a:pt x="210188" y="1008860"/>
                      <a:pt x="204916" y="997265"/>
                      <a:pt x="199645" y="989887"/>
                    </a:cubicBezTo>
                    <a:cubicBezTo>
                      <a:pt x="194373" y="982509"/>
                      <a:pt x="181721" y="971968"/>
                      <a:pt x="174341" y="975130"/>
                    </a:cubicBezTo>
                    <a:cubicBezTo>
                      <a:pt x="166961" y="978293"/>
                      <a:pt x="147983" y="988833"/>
                      <a:pt x="146929" y="994103"/>
                    </a:cubicBezTo>
                    <a:cubicBezTo>
                      <a:pt x="145875" y="999373"/>
                      <a:pt x="139549" y="1003589"/>
                      <a:pt x="135332" y="1005697"/>
                    </a:cubicBezTo>
                    <a:cubicBezTo>
                      <a:pt x="131114" y="1007806"/>
                      <a:pt x="92105" y="1022562"/>
                      <a:pt x="92105" y="1022562"/>
                    </a:cubicBezTo>
                    <a:lnTo>
                      <a:pt x="76290" y="1016238"/>
                    </a:lnTo>
                    <a:cubicBezTo>
                      <a:pt x="76290" y="1016238"/>
                      <a:pt x="99485" y="969860"/>
                      <a:pt x="100539" y="964590"/>
                    </a:cubicBezTo>
                    <a:cubicBezTo>
                      <a:pt x="101594" y="959320"/>
                      <a:pt x="101594" y="928753"/>
                      <a:pt x="99485" y="923483"/>
                    </a:cubicBezTo>
                    <a:cubicBezTo>
                      <a:pt x="97376" y="918213"/>
                      <a:pt x="82616" y="874997"/>
                      <a:pt x="76290" y="866565"/>
                    </a:cubicBezTo>
                    <a:cubicBezTo>
                      <a:pt x="69964" y="858133"/>
                      <a:pt x="57312" y="852863"/>
                      <a:pt x="49932" y="860241"/>
                    </a:cubicBezTo>
                    <a:cubicBezTo>
                      <a:pt x="42552" y="867619"/>
                      <a:pt x="25683" y="878159"/>
                      <a:pt x="25683" y="878159"/>
                    </a:cubicBezTo>
                    <a:lnTo>
                      <a:pt x="2488" y="890808"/>
                    </a:lnTo>
                    <a:lnTo>
                      <a:pt x="1307" y="890766"/>
                    </a:lnTo>
                    <a:cubicBezTo>
                      <a:pt x="2362" y="862475"/>
                      <a:pt x="1139" y="824652"/>
                      <a:pt x="169" y="805343"/>
                    </a:cubicBezTo>
                    <a:lnTo>
                      <a:pt x="0" y="802138"/>
                    </a:lnTo>
                    <a:cubicBezTo>
                      <a:pt x="380" y="777516"/>
                      <a:pt x="2109" y="752139"/>
                      <a:pt x="1265" y="727470"/>
                    </a:cubicBezTo>
                    <a:lnTo>
                      <a:pt x="2488" y="727428"/>
                    </a:lnTo>
                    <a:lnTo>
                      <a:pt x="141658" y="726374"/>
                    </a:lnTo>
                    <a:lnTo>
                      <a:pt x="176450" y="704240"/>
                    </a:lnTo>
                    <a:lnTo>
                      <a:pt x="164852" y="682105"/>
                    </a:lnTo>
                    <a:lnTo>
                      <a:pt x="156418" y="672619"/>
                    </a:lnTo>
                    <a:lnTo>
                      <a:pt x="141658" y="671565"/>
                    </a:lnTo>
                    <a:cubicBezTo>
                      <a:pt x="141658" y="671565"/>
                      <a:pt x="121626" y="647322"/>
                      <a:pt x="116354" y="643106"/>
                    </a:cubicBezTo>
                    <a:cubicBezTo>
                      <a:pt x="111082" y="638890"/>
                      <a:pt x="92105" y="624133"/>
                      <a:pt x="92105" y="624133"/>
                    </a:cubicBezTo>
                    <a:cubicBezTo>
                      <a:pt x="92105" y="624133"/>
                      <a:pt x="132169" y="618863"/>
                      <a:pt x="140603" y="605161"/>
                    </a:cubicBezTo>
                    <a:cubicBezTo>
                      <a:pt x="149038" y="591458"/>
                      <a:pt x="151146" y="584080"/>
                      <a:pt x="151146" y="579864"/>
                    </a:cubicBezTo>
                    <a:cubicBezTo>
                      <a:pt x="151146" y="575648"/>
                      <a:pt x="149038" y="551405"/>
                      <a:pt x="152201" y="546135"/>
                    </a:cubicBezTo>
                    <a:cubicBezTo>
                      <a:pt x="155364" y="540864"/>
                      <a:pt x="158527" y="527162"/>
                      <a:pt x="158527" y="527162"/>
                    </a:cubicBezTo>
                    <a:cubicBezTo>
                      <a:pt x="158527" y="527162"/>
                      <a:pt x="154309" y="513460"/>
                      <a:pt x="154309" y="506081"/>
                    </a:cubicBezTo>
                    <a:cubicBezTo>
                      <a:pt x="154309" y="498703"/>
                      <a:pt x="151146" y="480785"/>
                      <a:pt x="151146" y="480785"/>
                    </a:cubicBezTo>
                    <a:lnTo>
                      <a:pt x="181721" y="479730"/>
                    </a:lnTo>
                    <a:cubicBezTo>
                      <a:pt x="181721" y="479730"/>
                      <a:pt x="176450" y="467082"/>
                      <a:pt x="176450" y="462866"/>
                    </a:cubicBezTo>
                    <a:cubicBezTo>
                      <a:pt x="176450" y="458650"/>
                      <a:pt x="168015" y="452326"/>
                      <a:pt x="178559" y="442839"/>
                    </a:cubicBezTo>
                    <a:cubicBezTo>
                      <a:pt x="189102" y="433353"/>
                      <a:pt x="190156" y="432299"/>
                      <a:pt x="190156" y="424921"/>
                    </a:cubicBezTo>
                    <a:cubicBezTo>
                      <a:pt x="190156" y="417542"/>
                      <a:pt x="196482" y="391192"/>
                      <a:pt x="196482" y="391192"/>
                    </a:cubicBezTo>
                    <a:lnTo>
                      <a:pt x="217568" y="390138"/>
                    </a:lnTo>
                    <a:cubicBezTo>
                      <a:pt x="217568" y="390138"/>
                      <a:pt x="238654" y="410164"/>
                      <a:pt x="249198" y="416488"/>
                    </a:cubicBezTo>
                    <a:cubicBezTo>
                      <a:pt x="259741" y="422813"/>
                      <a:pt x="292424" y="430191"/>
                      <a:pt x="292424" y="430191"/>
                    </a:cubicBezTo>
                    <a:lnTo>
                      <a:pt x="316674" y="428083"/>
                    </a:lnTo>
                    <a:lnTo>
                      <a:pt x="321945" y="407002"/>
                    </a:lnTo>
                    <a:lnTo>
                      <a:pt x="332488" y="389084"/>
                    </a:lnTo>
                    <a:cubicBezTo>
                      <a:pt x="332488" y="389084"/>
                      <a:pt x="332488" y="368003"/>
                      <a:pt x="332488" y="362733"/>
                    </a:cubicBezTo>
                    <a:cubicBezTo>
                      <a:pt x="332488" y="357463"/>
                      <a:pt x="329325" y="344814"/>
                      <a:pt x="329325" y="344814"/>
                    </a:cubicBezTo>
                    <a:cubicBezTo>
                      <a:pt x="329325" y="344814"/>
                      <a:pt x="328271" y="327950"/>
                      <a:pt x="331434" y="323733"/>
                    </a:cubicBezTo>
                    <a:cubicBezTo>
                      <a:pt x="334597" y="319517"/>
                      <a:pt x="341977" y="301599"/>
                      <a:pt x="347249" y="298437"/>
                    </a:cubicBezTo>
                    <a:cubicBezTo>
                      <a:pt x="352520" y="295275"/>
                      <a:pt x="357792" y="295275"/>
                      <a:pt x="360955" y="290004"/>
                    </a:cubicBezTo>
                    <a:cubicBezTo>
                      <a:pt x="364118" y="284734"/>
                      <a:pt x="366226" y="280518"/>
                      <a:pt x="369389" y="276302"/>
                    </a:cubicBezTo>
                    <a:cubicBezTo>
                      <a:pt x="372552" y="272086"/>
                      <a:pt x="380987" y="261545"/>
                      <a:pt x="375715" y="258383"/>
                    </a:cubicBezTo>
                    <a:cubicBezTo>
                      <a:pt x="370444" y="255221"/>
                      <a:pt x="364539" y="250921"/>
                      <a:pt x="364539" y="250921"/>
                    </a:cubicBezTo>
                    <a:lnTo>
                      <a:pt x="372552" y="241519"/>
                    </a:lnTo>
                    <a:lnTo>
                      <a:pt x="379932" y="225708"/>
                    </a:lnTo>
                    <a:cubicBezTo>
                      <a:pt x="379932" y="225708"/>
                      <a:pt x="385204" y="225708"/>
                      <a:pt x="390476" y="230978"/>
                    </a:cubicBezTo>
                    <a:cubicBezTo>
                      <a:pt x="395747" y="236249"/>
                      <a:pt x="402073" y="237303"/>
                      <a:pt x="406290" y="228870"/>
                    </a:cubicBezTo>
                    <a:cubicBezTo>
                      <a:pt x="410507" y="220438"/>
                      <a:pt x="419996" y="203574"/>
                      <a:pt x="419996" y="203574"/>
                    </a:cubicBezTo>
                    <a:lnTo>
                      <a:pt x="431594" y="202520"/>
                    </a:lnTo>
                    <a:lnTo>
                      <a:pt x="437920" y="237303"/>
                    </a:lnTo>
                    <a:lnTo>
                      <a:pt x="454789" y="243627"/>
                    </a:lnTo>
                    <a:lnTo>
                      <a:pt x="468495" y="242573"/>
                    </a:lnTo>
                    <a:cubicBezTo>
                      <a:pt x="468495" y="242573"/>
                      <a:pt x="469549" y="227816"/>
                      <a:pt x="476929" y="227816"/>
                    </a:cubicBezTo>
                    <a:cubicBezTo>
                      <a:pt x="484309" y="227816"/>
                      <a:pt x="508601" y="227816"/>
                      <a:pt x="508601" y="227816"/>
                    </a:cubicBezTo>
                    <a:lnTo>
                      <a:pt x="537025" y="239411"/>
                    </a:lnTo>
                    <a:lnTo>
                      <a:pt x="540188" y="257329"/>
                    </a:lnTo>
                    <a:lnTo>
                      <a:pt x="567600" y="251005"/>
                    </a:lnTo>
                    <a:lnTo>
                      <a:pt x="577089" y="241519"/>
                    </a:lnTo>
                    <a:lnTo>
                      <a:pt x="589741" y="260491"/>
                    </a:lnTo>
                    <a:lnTo>
                      <a:pt x="603447" y="267870"/>
                    </a:lnTo>
                    <a:lnTo>
                      <a:pt x="609773" y="293166"/>
                    </a:lnTo>
                    <a:lnTo>
                      <a:pt x="640348" y="310031"/>
                    </a:lnTo>
                    <a:lnTo>
                      <a:pt x="620316" y="317409"/>
                    </a:lnTo>
                    <a:cubicBezTo>
                      <a:pt x="620316" y="317409"/>
                      <a:pt x="620316" y="323733"/>
                      <a:pt x="615044" y="329004"/>
                    </a:cubicBezTo>
                    <a:cubicBezTo>
                      <a:pt x="609773" y="334274"/>
                      <a:pt x="611881" y="343760"/>
                      <a:pt x="620316" y="344814"/>
                    </a:cubicBezTo>
                    <a:cubicBezTo>
                      <a:pt x="628750" y="345868"/>
                      <a:pt x="646674" y="350084"/>
                      <a:pt x="650891" y="358517"/>
                    </a:cubicBezTo>
                    <a:cubicBezTo>
                      <a:pt x="655108" y="366949"/>
                      <a:pt x="659326" y="369057"/>
                      <a:pt x="675140" y="363787"/>
                    </a:cubicBezTo>
                    <a:cubicBezTo>
                      <a:pt x="690955" y="358517"/>
                      <a:pt x="699389" y="357463"/>
                      <a:pt x="704661" y="357463"/>
                    </a:cubicBezTo>
                    <a:cubicBezTo>
                      <a:pt x="709933" y="357463"/>
                      <a:pt x="714150" y="360625"/>
                      <a:pt x="716258" y="365895"/>
                    </a:cubicBezTo>
                    <a:cubicBezTo>
                      <a:pt x="718367" y="371165"/>
                      <a:pt x="732664" y="376393"/>
                      <a:pt x="732664" y="376393"/>
                    </a:cubicBezTo>
                    <a:lnTo>
                      <a:pt x="750840" y="381326"/>
                    </a:lnTo>
                    <a:lnTo>
                      <a:pt x="760540" y="388030"/>
                    </a:lnTo>
                    <a:lnTo>
                      <a:pt x="755268" y="403840"/>
                    </a:lnTo>
                    <a:lnTo>
                      <a:pt x="754214" y="427029"/>
                    </a:lnTo>
                    <a:lnTo>
                      <a:pt x="766866" y="444947"/>
                    </a:lnTo>
                    <a:cubicBezTo>
                      <a:pt x="766866" y="444947"/>
                      <a:pt x="781626" y="457596"/>
                      <a:pt x="785843" y="459704"/>
                    </a:cubicBezTo>
                    <a:cubicBezTo>
                      <a:pt x="790060" y="461812"/>
                      <a:pt x="794278" y="462866"/>
                      <a:pt x="798495" y="462866"/>
                    </a:cubicBezTo>
                    <a:cubicBezTo>
                      <a:pt x="802712" y="462866"/>
                      <a:pt x="809038" y="463920"/>
                      <a:pt x="809038" y="463920"/>
                    </a:cubicBezTo>
                    <a:lnTo>
                      <a:pt x="823798" y="490271"/>
                    </a:lnTo>
                    <a:cubicBezTo>
                      <a:pt x="823798" y="490271"/>
                      <a:pt x="807984" y="496595"/>
                      <a:pt x="807984" y="500811"/>
                    </a:cubicBezTo>
                    <a:cubicBezTo>
                      <a:pt x="807984" y="505027"/>
                      <a:pt x="806929" y="526108"/>
                      <a:pt x="806929" y="526108"/>
                    </a:cubicBezTo>
                    <a:cubicBezTo>
                      <a:pt x="806929" y="526108"/>
                      <a:pt x="804947" y="538925"/>
                      <a:pt x="812243" y="542003"/>
                    </a:cubicBezTo>
                    <a:cubicBezTo>
                      <a:pt x="819581" y="545081"/>
                      <a:pt x="830124" y="552459"/>
                      <a:pt x="830124" y="552459"/>
                    </a:cubicBezTo>
                    <a:cubicBezTo>
                      <a:pt x="830124" y="552459"/>
                      <a:pt x="840667" y="552459"/>
                      <a:pt x="844885" y="550351"/>
                    </a:cubicBezTo>
                    <a:cubicBezTo>
                      <a:pt x="849102" y="548243"/>
                      <a:pt x="851211" y="544027"/>
                      <a:pt x="859645" y="545081"/>
                    </a:cubicBezTo>
                    <a:cubicBezTo>
                      <a:pt x="868080" y="546135"/>
                      <a:pt x="882292" y="548074"/>
                      <a:pt x="882292" y="548074"/>
                    </a:cubicBezTo>
                    <a:lnTo>
                      <a:pt x="888618" y="567046"/>
                    </a:lnTo>
                    <a:cubicBezTo>
                      <a:pt x="888618" y="567046"/>
                      <a:pt x="900215" y="579020"/>
                      <a:pt x="909198" y="580918"/>
                    </a:cubicBezTo>
                    <a:cubicBezTo>
                      <a:pt x="918139" y="582857"/>
                      <a:pt x="935092" y="586694"/>
                      <a:pt x="935092" y="586694"/>
                    </a:cubicBezTo>
                    <a:cubicBezTo>
                      <a:pt x="935092" y="586694"/>
                      <a:pt x="945045" y="599890"/>
                      <a:pt x="945045" y="604106"/>
                    </a:cubicBezTo>
                    <a:cubicBezTo>
                      <a:pt x="945045" y="608323"/>
                      <a:pt x="948207" y="644160"/>
                      <a:pt x="948207" y="644160"/>
                    </a:cubicBezTo>
                    <a:lnTo>
                      <a:pt x="938719" y="652592"/>
                    </a:lnTo>
                    <a:lnTo>
                      <a:pt x="937664" y="679997"/>
                    </a:lnTo>
                    <a:lnTo>
                      <a:pt x="946099" y="700024"/>
                    </a:lnTo>
                    <a:cubicBezTo>
                      <a:pt x="946099" y="700024"/>
                      <a:pt x="956642" y="701078"/>
                      <a:pt x="960859" y="701078"/>
                    </a:cubicBezTo>
                    <a:cubicBezTo>
                      <a:pt x="965076" y="701078"/>
                      <a:pt x="969294" y="698970"/>
                      <a:pt x="969294" y="693699"/>
                    </a:cubicBezTo>
                    <a:cubicBezTo>
                      <a:pt x="969294" y="688429"/>
                      <a:pt x="964022" y="681051"/>
                      <a:pt x="964022" y="681051"/>
                    </a:cubicBezTo>
                    <a:lnTo>
                      <a:pt x="974565" y="668403"/>
                    </a:lnTo>
                    <a:lnTo>
                      <a:pt x="983000" y="677889"/>
                    </a:lnTo>
                    <a:lnTo>
                      <a:pt x="984054" y="696861"/>
                    </a:lnTo>
                    <a:lnTo>
                      <a:pt x="1000923" y="696861"/>
                    </a:lnTo>
                    <a:lnTo>
                      <a:pt x="1009358" y="687375"/>
                    </a:lnTo>
                    <a:lnTo>
                      <a:pt x="1033607" y="691591"/>
                    </a:lnTo>
                    <a:lnTo>
                      <a:pt x="1046259" y="684213"/>
                    </a:lnTo>
                    <a:cubicBezTo>
                      <a:pt x="1046259" y="684213"/>
                      <a:pt x="1033607" y="675781"/>
                      <a:pt x="1029390" y="674727"/>
                    </a:cubicBezTo>
                    <a:cubicBezTo>
                      <a:pt x="1025172" y="673673"/>
                      <a:pt x="1018846" y="671565"/>
                      <a:pt x="1018846" y="671565"/>
                    </a:cubicBezTo>
                    <a:lnTo>
                      <a:pt x="1008303" y="656808"/>
                    </a:lnTo>
                    <a:lnTo>
                      <a:pt x="1024118" y="632565"/>
                    </a:lnTo>
                    <a:lnTo>
                      <a:pt x="1036770" y="591458"/>
                    </a:lnTo>
                    <a:lnTo>
                      <a:pt x="1035715" y="571431"/>
                    </a:lnTo>
                    <a:lnTo>
                      <a:pt x="1022009" y="562999"/>
                    </a:lnTo>
                    <a:cubicBezTo>
                      <a:pt x="1022009" y="562999"/>
                      <a:pt x="1018846" y="548243"/>
                      <a:pt x="1020955" y="542973"/>
                    </a:cubicBezTo>
                    <a:cubicBezTo>
                      <a:pt x="1023064" y="537702"/>
                      <a:pt x="1028335" y="528216"/>
                      <a:pt x="1028335" y="528216"/>
                    </a:cubicBezTo>
                    <a:lnTo>
                      <a:pt x="1039933" y="531378"/>
                    </a:lnTo>
                    <a:close/>
                    <a:moveTo>
                      <a:pt x="4058416" y="538752"/>
                    </a:moveTo>
                    <a:cubicBezTo>
                      <a:pt x="4058416" y="527158"/>
                      <a:pt x="4058416" y="522941"/>
                      <a:pt x="4055253" y="516617"/>
                    </a:cubicBezTo>
                    <a:cubicBezTo>
                      <a:pt x="4052090" y="510293"/>
                      <a:pt x="4039438" y="505023"/>
                      <a:pt x="4035221" y="511347"/>
                    </a:cubicBezTo>
                    <a:cubicBezTo>
                      <a:pt x="4031004" y="517671"/>
                      <a:pt x="4017298" y="522941"/>
                      <a:pt x="4012026" y="521887"/>
                    </a:cubicBezTo>
                    <a:cubicBezTo>
                      <a:pt x="4006755" y="520833"/>
                      <a:pt x="4006755" y="512401"/>
                      <a:pt x="4000429" y="508185"/>
                    </a:cubicBezTo>
                    <a:cubicBezTo>
                      <a:pt x="3994103" y="503969"/>
                      <a:pt x="3983560" y="516617"/>
                      <a:pt x="3983560" y="516617"/>
                    </a:cubicBezTo>
                    <a:lnTo>
                      <a:pt x="3959311" y="555617"/>
                    </a:lnTo>
                    <a:cubicBezTo>
                      <a:pt x="3959311" y="555617"/>
                      <a:pt x="3956148" y="568265"/>
                      <a:pt x="3956148" y="574589"/>
                    </a:cubicBezTo>
                    <a:cubicBezTo>
                      <a:pt x="3956148" y="580913"/>
                      <a:pt x="3948767" y="589346"/>
                      <a:pt x="3960365" y="589346"/>
                    </a:cubicBezTo>
                    <a:cubicBezTo>
                      <a:pt x="3971962" y="589346"/>
                      <a:pt x="3985668" y="585129"/>
                      <a:pt x="3990940" y="591454"/>
                    </a:cubicBezTo>
                    <a:cubicBezTo>
                      <a:pt x="3996211" y="597778"/>
                      <a:pt x="3999374" y="597778"/>
                      <a:pt x="4006755" y="594616"/>
                    </a:cubicBezTo>
                    <a:cubicBezTo>
                      <a:pt x="4014135" y="591454"/>
                      <a:pt x="4026787" y="591454"/>
                      <a:pt x="4029950" y="597778"/>
                    </a:cubicBezTo>
                    <a:cubicBezTo>
                      <a:pt x="4033112" y="604102"/>
                      <a:pt x="4036275" y="608318"/>
                      <a:pt x="4044710" y="607264"/>
                    </a:cubicBezTo>
                    <a:cubicBezTo>
                      <a:pt x="4053144" y="606210"/>
                      <a:pt x="4058416" y="605156"/>
                      <a:pt x="4058416" y="596724"/>
                    </a:cubicBezTo>
                    <a:cubicBezTo>
                      <a:pt x="4058416" y="588292"/>
                      <a:pt x="4053144" y="580913"/>
                      <a:pt x="4049981" y="575643"/>
                    </a:cubicBezTo>
                    <a:cubicBezTo>
                      <a:pt x="4046819" y="570373"/>
                      <a:pt x="4049981" y="555617"/>
                      <a:pt x="4049981" y="555617"/>
                    </a:cubicBezTo>
                    <a:cubicBezTo>
                      <a:pt x="4049981" y="555617"/>
                      <a:pt x="4058416" y="550346"/>
                      <a:pt x="4058416" y="538752"/>
                    </a:cubicBezTo>
                    <a:close/>
                    <a:moveTo>
                      <a:pt x="2376786" y="727424"/>
                    </a:moveTo>
                    <a:cubicBezTo>
                      <a:pt x="2382057" y="721100"/>
                      <a:pt x="2381003" y="716884"/>
                      <a:pt x="2378894" y="707397"/>
                    </a:cubicBezTo>
                    <a:cubicBezTo>
                      <a:pt x="2376786" y="697911"/>
                      <a:pt x="2366243" y="683155"/>
                      <a:pt x="2365188" y="675776"/>
                    </a:cubicBezTo>
                    <a:cubicBezTo>
                      <a:pt x="2364134" y="668398"/>
                      <a:pt x="2356754" y="665236"/>
                      <a:pt x="2348319" y="664182"/>
                    </a:cubicBezTo>
                    <a:cubicBezTo>
                      <a:pt x="2339885" y="663128"/>
                      <a:pt x="2337776" y="663128"/>
                      <a:pt x="2331450" y="659966"/>
                    </a:cubicBezTo>
                    <a:cubicBezTo>
                      <a:pt x="2325124" y="656804"/>
                      <a:pt x="2316690" y="655750"/>
                      <a:pt x="2311418" y="659966"/>
                    </a:cubicBezTo>
                    <a:cubicBezTo>
                      <a:pt x="2306147" y="664182"/>
                      <a:pt x="2298767" y="664182"/>
                      <a:pt x="2287169" y="664182"/>
                    </a:cubicBezTo>
                    <a:cubicBezTo>
                      <a:pt x="2275572" y="664182"/>
                      <a:pt x="2270300" y="664182"/>
                      <a:pt x="2270300" y="673668"/>
                    </a:cubicBezTo>
                    <a:cubicBezTo>
                      <a:pt x="2270300" y="683155"/>
                      <a:pt x="2268191" y="691587"/>
                      <a:pt x="2260811" y="690533"/>
                    </a:cubicBezTo>
                    <a:cubicBezTo>
                      <a:pt x="2253431" y="689479"/>
                      <a:pt x="2250268" y="695803"/>
                      <a:pt x="2251322" y="703181"/>
                    </a:cubicBezTo>
                    <a:cubicBezTo>
                      <a:pt x="2251871" y="707140"/>
                      <a:pt x="2235803" y="715830"/>
                      <a:pt x="2237616" y="720046"/>
                    </a:cubicBezTo>
                    <a:cubicBezTo>
                      <a:pt x="2239177" y="723714"/>
                      <a:pt x="2258703" y="722951"/>
                      <a:pt x="2258703" y="726370"/>
                    </a:cubicBezTo>
                    <a:cubicBezTo>
                      <a:pt x="2258703" y="733748"/>
                      <a:pt x="2256594" y="739018"/>
                      <a:pt x="2265029" y="744289"/>
                    </a:cubicBezTo>
                    <a:cubicBezTo>
                      <a:pt x="2273463" y="749559"/>
                      <a:pt x="2286115" y="755883"/>
                      <a:pt x="2286115" y="755883"/>
                    </a:cubicBezTo>
                    <a:cubicBezTo>
                      <a:pt x="2286115" y="755883"/>
                      <a:pt x="2297712" y="765369"/>
                      <a:pt x="2299821" y="770639"/>
                    </a:cubicBezTo>
                    <a:cubicBezTo>
                      <a:pt x="2301929" y="775910"/>
                      <a:pt x="2308255" y="778018"/>
                      <a:pt x="2313527" y="784342"/>
                    </a:cubicBezTo>
                    <a:cubicBezTo>
                      <a:pt x="2318799" y="790666"/>
                      <a:pt x="2331450" y="794882"/>
                      <a:pt x="2334613" y="785396"/>
                    </a:cubicBezTo>
                    <a:cubicBezTo>
                      <a:pt x="2337776" y="775910"/>
                      <a:pt x="2346211" y="770639"/>
                      <a:pt x="2353591" y="770639"/>
                    </a:cubicBezTo>
                    <a:cubicBezTo>
                      <a:pt x="2360971" y="770639"/>
                      <a:pt x="2366243" y="768531"/>
                      <a:pt x="2359917" y="759045"/>
                    </a:cubicBezTo>
                    <a:cubicBezTo>
                      <a:pt x="2353591" y="749559"/>
                      <a:pt x="2343048" y="731640"/>
                      <a:pt x="2357808" y="736910"/>
                    </a:cubicBezTo>
                    <a:cubicBezTo>
                      <a:pt x="2372569" y="742181"/>
                      <a:pt x="2371514" y="733748"/>
                      <a:pt x="2376786" y="727424"/>
                    </a:cubicBezTo>
                    <a:close/>
                    <a:moveTo>
                      <a:pt x="1033042" y="734802"/>
                    </a:moveTo>
                    <a:lnTo>
                      <a:pt x="1047296" y="720594"/>
                    </a:lnTo>
                    <a:cubicBezTo>
                      <a:pt x="1047296" y="720594"/>
                      <a:pt x="1034096" y="713216"/>
                      <a:pt x="1028825" y="711614"/>
                    </a:cubicBezTo>
                    <a:cubicBezTo>
                      <a:pt x="1023553" y="710054"/>
                      <a:pt x="1014064" y="716378"/>
                      <a:pt x="1014064" y="716378"/>
                    </a:cubicBezTo>
                    <a:lnTo>
                      <a:pt x="1007232" y="724262"/>
                    </a:lnTo>
                    <a:lnTo>
                      <a:pt x="1013558" y="728478"/>
                    </a:lnTo>
                    <a:cubicBezTo>
                      <a:pt x="1013558" y="728478"/>
                      <a:pt x="1020390" y="731134"/>
                      <a:pt x="1024607" y="731134"/>
                    </a:cubicBezTo>
                    <a:cubicBezTo>
                      <a:pt x="1028825" y="731134"/>
                      <a:pt x="1033042" y="734802"/>
                      <a:pt x="1033042" y="73480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282" name="Freeform 1281">
                <a:extLst>
                  <a:ext uri="{FF2B5EF4-FFF2-40B4-BE49-F238E27FC236}">
                    <a16:creationId xmlns:a16="http://schemas.microsoft.com/office/drawing/2014/main" xmlns="" id="{49CAAED8-0DCE-D93F-5B88-6F65FEF1A308}"/>
                  </a:ext>
                </a:extLst>
              </p:cNvPr>
              <p:cNvSpPr/>
              <p:nvPr/>
            </p:nvSpPr>
            <p:spPr>
              <a:xfrm>
                <a:off x="5040110" y="2141004"/>
                <a:ext cx="4436724" cy="3904328"/>
              </a:xfrm>
              <a:custGeom>
                <a:avLst/>
                <a:gdLst>
                  <a:gd name="connsiteX0" fmla="*/ 337 w 4436724"/>
                  <a:gd name="connsiteY0" fmla="*/ 3835204 h 3904328"/>
                  <a:gd name="connsiteX1" fmla="*/ 0 w 4436724"/>
                  <a:gd name="connsiteY1" fmla="*/ 3833727 h 3904328"/>
                  <a:gd name="connsiteX2" fmla="*/ 38925 w 4436724"/>
                  <a:gd name="connsiteY2" fmla="*/ 3808473 h 3904328"/>
                  <a:gd name="connsiteX3" fmla="*/ 93749 w 4436724"/>
                  <a:gd name="connsiteY3" fmla="*/ 3782122 h 3904328"/>
                  <a:gd name="connsiteX4" fmla="*/ 130650 w 4436724"/>
                  <a:gd name="connsiteY4" fmla="*/ 3722042 h 3904328"/>
                  <a:gd name="connsiteX5" fmla="*/ 204452 w 4436724"/>
                  <a:gd name="connsiteY5" fmla="*/ 3602936 h 3904328"/>
                  <a:gd name="connsiteX6" fmla="*/ 193909 w 4436724"/>
                  <a:gd name="connsiteY6" fmla="*/ 3574477 h 3904328"/>
                  <a:gd name="connsiteX7" fmla="*/ 196018 w 4436724"/>
                  <a:gd name="connsiteY7" fmla="*/ 3558667 h 3904328"/>
                  <a:gd name="connsiteX8" fmla="*/ 213941 w 4436724"/>
                  <a:gd name="connsiteY8" fmla="*/ 3515451 h 3904328"/>
                  <a:gd name="connsiteX9" fmla="*/ 220267 w 4436724"/>
                  <a:gd name="connsiteY9" fmla="*/ 3485938 h 3904328"/>
                  <a:gd name="connsiteX10" fmla="*/ 224484 w 4436724"/>
                  <a:gd name="connsiteY10" fmla="*/ 3460642 h 3904328"/>
                  <a:gd name="connsiteX11" fmla="*/ 248734 w 4436724"/>
                  <a:gd name="connsiteY11" fmla="*/ 3441669 h 3904328"/>
                  <a:gd name="connsiteX12" fmla="*/ 255059 w 4436724"/>
                  <a:gd name="connsiteY12" fmla="*/ 3417426 h 3904328"/>
                  <a:gd name="connsiteX13" fmla="*/ 294069 w 4436724"/>
                  <a:gd name="connsiteY13" fmla="*/ 3336266 h 3904328"/>
                  <a:gd name="connsiteX14" fmla="*/ 326753 w 4436724"/>
                  <a:gd name="connsiteY14" fmla="*/ 3261429 h 3904328"/>
                  <a:gd name="connsiteX15" fmla="*/ 327807 w 4436724"/>
                  <a:gd name="connsiteY15" fmla="*/ 3231916 h 3904328"/>
                  <a:gd name="connsiteX16" fmla="*/ 329916 w 4436724"/>
                  <a:gd name="connsiteY16" fmla="*/ 3192917 h 3904328"/>
                  <a:gd name="connsiteX17" fmla="*/ 336242 w 4436724"/>
                  <a:gd name="connsiteY17" fmla="*/ 3171836 h 3904328"/>
                  <a:gd name="connsiteX18" fmla="*/ 355219 w 4436724"/>
                  <a:gd name="connsiteY18" fmla="*/ 3119135 h 3904328"/>
                  <a:gd name="connsiteX19" fmla="*/ 357328 w 4436724"/>
                  <a:gd name="connsiteY19" fmla="*/ 3076973 h 3904328"/>
                  <a:gd name="connsiteX20" fmla="*/ 372088 w 4436724"/>
                  <a:gd name="connsiteY20" fmla="*/ 3065379 h 3904328"/>
                  <a:gd name="connsiteX21" fmla="*/ 416369 w 4436724"/>
                  <a:gd name="connsiteY21" fmla="*/ 2952597 h 3904328"/>
                  <a:gd name="connsiteX22" fmla="*/ 425858 w 4436724"/>
                  <a:gd name="connsiteY22" fmla="*/ 2931517 h 3904328"/>
                  <a:gd name="connsiteX23" fmla="*/ 460018 w 4436724"/>
                  <a:gd name="connsiteY23" fmla="*/ 2882943 h 3904328"/>
                  <a:gd name="connsiteX24" fmla="*/ 498690 w 4436724"/>
                  <a:gd name="connsiteY24" fmla="*/ 2895848 h 3904328"/>
                  <a:gd name="connsiteX25" fmla="*/ 519060 w 4436724"/>
                  <a:gd name="connsiteY25" fmla="*/ 2903944 h 3904328"/>
                  <a:gd name="connsiteX26" fmla="*/ 550816 w 4436724"/>
                  <a:gd name="connsiteY26" fmla="*/ 2906558 h 3904328"/>
                  <a:gd name="connsiteX27" fmla="*/ 557605 w 4436724"/>
                  <a:gd name="connsiteY27" fmla="*/ 2907780 h 3904328"/>
                  <a:gd name="connsiteX28" fmla="*/ 576372 w 4436724"/>
                  <a:gd name="connsiteY28" fmla="*/ 2905377 h 3904328"/>
                  <a:gd name="connsiteX29" fmla="*/ 577764 w 4436724"/>
                  <a:gd name="connsiteY29" fmla="*/ 2903690 h 3904328"/>
                  <a:gd name="connsiteX30" fmla="*/ 582445 w 4436724"/>
                  <a:gd name="connsiteY30" fmla="*/ 2898509 h 3904328"/>
                  <a:gd name="connsiteX31" fmla="*/ 583921 w 4436724"/>
                  <a:gd name="connsiteY31" fmla="*/ 2897497 h 3904328"/>
                  <a:gd name="connsiteX32" fmla="*/ 597205 w 4436724"/>
                  <a:gd name="connsiteY32" fmla="*/ 2899521 h 3904328"/>
                  <a:gd name="connsiteX33" fmla="*/ 607917 w 4436724"/>
                  <a:gd name="connsiteY33" fmla="*/ 2895304 h 3904328"/>
                  <a:gd name="connsiteX34" fmla="*/ 609731 w 4436724"/>
                  <a:gd name="connsiteY34" fmla="*/ 2895473 h 3904328"/>
                  <a:gd name="connsiteX35" fmla="*/ 614454 w 4436724"/>
                  <a:gd name="connsiteY35" fmla="*/ 2897366 h 3904328"/>
                  <a:gd name="connsiteX36" fmla="*/ 633305 w 4436724"/>
                  <a:gd name="connsiteY36" fmla="*/ 2893027 h 3904328"/>
                  <a:gd name="connsiteX37" fmla="*/ 635245 w 4436724"/>
                  <a:gd name="connsiteY37" fmla="*/ 2893534 h 3904328"/>
                  <a:gd name="connsiteX38" fmla="*/ 653506 w 4436724"/>
                  <a:gd name="connsiteY38" fmla="*/ 2890325 h 3904328"/>
                  <a:gd name="connsiteX39" fmla="*/ 668899 w 4436724"/>
                  <a:gd name="connsiteY39" fmla="*/ 2883790 h 3904328"/>
                  <a:gd name="connsiteX40" fmla="*/ 696564 w 4436724"/>
                  <a:gd name="connsiteY40" fmla="*/ 2883959 h 3904328"/>
                  <a:gd name="connsiteX41" fmla="*/ 720602 w 4436724"/>
                  <a:gd name="connsiteY41" fmla="*/ 2878351 h 3904328"/>
                  <a:gd name="connsiteX42" fmla="*/ 741351 w 4436724"/>
                  <a:gd name="connsiteY42" fmla="*/ 2855879 h 3904328"/>
                  <a:gd name="connsiteX43" fmla="*/ 742911 w 4436724"/>
                  <a:gd name="connsiteY43" fmla="*/ 2854914 h 3904328"/>
                  <a:gd name="connsiteX44" fmla="*/ 757583 w 4436724"/>
                  <a:gd name="connsiteY44" fmla="*/ 2837206 h 3904328"/>
                  <a:gd name="connsiteX45" fmla="*/ 774668 w 4436724"/>
                  <a:gd name="connsiteY45" fmla="*/ 2823335 h 3904328"/>
                  <a:gd name="connsiteX46" fmla="*/ 776182 w 4436724"/>
                  <a:gd name="connsiteY46" fmla="*/ 2822449 h 3904328"/>
                  <a:gd name="connsiteX47" fmla="*/ 804058 w 4436724"/>
                  <a:gd name="connsiteY47" fmla="*/ 2811319 h 3904328"/>
                  <a:gd name="connsiteX48" fmla="*/ 804774 w 4436724"/>
                  <a:gd name="connsiteY48" fmla="*/ 2810813 h 3904328"/>
                  <a:gd name="connsiteX49" fmla="*/ 815824 w 4436724"/>
                  <a:gd name="connsiteY49" fmla="*/ 2798586 h 3904328"/>
                  <a:gd name="connsiteX50" fmla="*/ 817426 w 4436724"/>
                  <a:gd name="connsiteY50" fmla="*/ 2797575 h 3904328"/>
                  <a:gd name="connsiteX51" fmla="*/ 831512 w 4436724"/>
                  <a:gd name="connsiteY51" fmla="*/ 2784041 h 3904328"/>
                  <a:gd name="connsiteX52" fmla="*/ 857659 w 4436724"/>
                  <a:gd name="connsiteY52" fmla="*/ 2767176 h 3904328"/>
                  <a:gd name="connsiteX53" fmla="*/ 880559 w 4436724"/>
                  <a:gd name="connsiteY53" fmla="*/ 2747318 h 3904328"/>
                  <a:gd name="connsiteX54" fmla="*/ 901392 w 4436724"/>
                  <a:gd name="connsiteY54" fmla="*/ 2744072 h 3904328"/>
                  <a:gd name="connsiteX55" fmla="*/ 902826 w 4436724"/>
                  <a:gd name="connsiteY55" fmla="*/ 2743102 h 3904328"/>
                  <a:gd name="connsiteX56" fmla="*/ 918640 w 4436724"/>
                  <a:gd name="connsiteY56" fmla="*/ 2739480 h 3904328"/>
                  <a:gd name="connsiteX57" fmla="*/ 924545 w 4436724"/>
                  <a:gd name="connsiteY57" fmla="*/ 2739691 h 3904328"/>
                  <a:gd name="connsiteX58" fmla="*/ 903458 w 4436724"/>
                  <a:gd name="connsiteY58" fmla="*/ 2691206 h 3904328"/>
                  <a:gd name="connsiteX59" fmla="*/ 899241 w 4436724"/>
                  <a:gd name="connsiteY59" fmla="*/ 2671179 h 3904328"/>
                  <a:gd name="connsiteX60" fmla="*/ 901350 w 4436724"/>
                  <a:gd name="connsiteY60" fmla="*/ 2554181 h 3904328"/>
                  <a:gd name="connsiteX61" fmla="*/ 899241 w 4436724"/>
                  <a:gd name="connsiteY61" fmla="*/ 2537317 h 3904328"/>
                  <a:gd name="connsiteX62" fmla="*/ 896078 w 4436724"/>
                  <a:gd name="connsiteY62" fmla="*/ 2517374 h 3904328"/>
                  <a:gd name="connsiteX63" fmla="*/ 901350 w 4436724"/>
                  <a:gd name="connsiteY63" fmla="*/ 2488831 h 3904328"/>
                  <a:gd name="connsiteX64" fmla="*/ 905567 w 4436724"/>
                  <a:gd name="connsiteY64" fmla="*/ 2432967 h 3904328"/>
                  <a:gd name="connsiteX65" fmla="*/ 898187 w 4436724"/>
                  <a:gd name="connsiteY65" fmla="*/ 2407671 h 3904328"/>
                  <a:gd name="connsiteX66" fmla="*/ 897849 w 4436724"/>
                  <a:gd name="connsiteY66" fmla="*/ 2406528 h 3904328"/>
                  <a:gd name="connsiteX67" fmla="*/ 896078 w 4436724"/>
                  <a:gd name="connsiteY67" fmla="*/ 2400292 h 3904328"/>
                  <a:gd name="connsiteX68" fmla="*/ 888698 w 4436724"/>
                  <a:gd name="connsiteY68" fmla="*/ 2367617 h 3904328"/>
                  <a:gd name="connsiteX69" fmla="*/ 896078 w 4436724"/>
                  <a:gd name="connsiteY69" fmla="*/ 2342321 h 3904328"/>
                  <a:gd name="connsiteX70" fmla="*/ 905567 w 4436724"/>
                  <a:gd name="connsiteY70" fmla="*/ 2325456 h 3904328"/>
                  <a:gd name="connsiteX71" fmla="*/ 911893 w 4436724"/>
                  <a:gd name="connsiteY71" fmla="*/ 2304375 h 3904328"/>
                  <a:gd name="connsiteX72" fmla="*/ 942468 w 4436724"/>
                  <a:gd name="connsiteY72" fmla="*/ 2274862 h 3904328"/>
                  <a:gd name="connsiteX73" fmla="*/ 964608 w 4436724"/>
                  <a:gd name="connsiteY73" fmla="*/ 2250620 h 3904328"/>
                  <a:gd name="connsiteX74" fmla="*/ 984640 w 4436724"/>
                  <a:gd name="connsiteY74" fmla="*/ 2232701 h 3904328"/>
                  <a:gd name="connsiteX75" fmla="*/ 1004672 w 4436724"/>
                  <a:gd name="connsiteY75" fmla="*/ 2224269 h 3904328"/>
                  <a:gd name="connsiteX76" fmla="*/ 1026813 w 4436724"/>
                  <a:gd name="connsiteY76" fmla="*/ 2226377 h 3904328"/>
                  <a:gd name="connsiteX77" fmla="*/ 1057388 w 4436724"/>
                  <a:gd name="connsiteY77" fmla="*/ 2249566 h 3904328"/>
                  <a:gd name="connsiteX78" fmla="*/ 1102724 w 4436724"/>
                  <a:gd name="connsiteY78" fmla="*/ 2271700 h 3904328"/>
                  <a:gd name="connsiteX79" fmla="*/ 1131190 w 4436724"/>
                  <a:gd name="connsiteY79" fmla="*/ 2286457 h 3904328"/>
                  <a:gd name="connsiteX80" fmla="*/ 1165982 w 4436724"/>
                  <a:gd name="connsiteY80" fmla="*/ 2292781 h 3904328"/>
                  <a:gd name="connsiteX81" fmla="*/ 1189177 w 4436724"/>
                  <a:gd name="connsiteY81" fmla="*/ 2302267 h 3904328"/>
                  <a:gd name="connsiteX82" fmla="*/ 1237675 w 4436724"/>
                  <a:gd name="connsiteY82" fmla="*/ 2345483 h 3904328"/>
                  <a:gd name="connsiteX83" fmla="*/ 1277950 w 4436724"/>
                  <a:gd name="connsiteY83" fmla="*/ 2388360 h 3904328"/>
                  <a:gd name="connsiteX84" fmla="*/ 1283011 w 4436724"/>
                  <a:gd name="connsiteY84" fmla="*/ 2373942 h 3904328"/>
                  <a:gd name="connsiteX85" fmla="*/ 1300934 w 4436724"/>
                  <a:gd name="connsiteY85" fmla="*/ 2366563 h 3904328"/>
                  <a:gd name="connsiteX86" fmla="*/ 1315695 w 4436724"/>
                  <a:gd name="connsiteY86" fmla="*/ 2343375 h 3904328"/>
                  <a:gd name="connsiteX87" fmla="*/ 1344161 w 4436724"/>
                  <a:gd name="connsiteY87" fmla="*/ 2301213 h 3904328"/>
                  <a:gd name="connsiteX88" fmla="*/ 1362084 w 4436724"/>
                  <a:gd name="connsiteY88" fmla="*/ 2292781 h 3904328"/>
                  <a:gd name="connsiteX89" fmla="*/ 1376845 w 4436724"/>
                  <a:gd name="connsiteY89" fmla="*/ 2285403 h 3904328"/>
                  <a:gd name="connsiteX90" fmla="*/ 1393714 w 4436724"/>
                  <a:gd name="connsiteY90" fmla="*/ 2299105 h 3904328"/>
                  <a:gd name="connsiteX91" fmla="*/ 1420072 w 4436724"/>
                  <a:gd name="connsiteY91" fmla="*/ 2303321 h 3904328"/>
                  <a:gd name="connsiteX92" fmla="*/ 1442212 w 4436724"/>
                  <a:gd name="connsiteY92" fmla="*/ 2290673 h 3904328"/>
                  <a:gd name="connsiteX93" fmla="*/ 1471350 w 4436724"/>
                  <a:gd name="connsiteY93" fmla="*/ 2264406 h 3904328"/>
                  <a:gd name="connsiteX94" fmla="*/ 1469156 w 4436724"/>
                  <a:gd name="connsiteY94" fmla="*/ 2254709 h 3904328"/>
                  <a:gd name="connsiteX95" fmla="*/ 1473753 w 4436724"/>
                  <a:gd name="connsiteY95" fmla="*/ 2238987 h 3904328"/>
                  <a:gd name="connsiteX96" fmla="*/ 1473079 w 4436724"/>
                  <a:gd name="connsiteY96" fmla="*/ 2237385 h 3904328"/>
                  <a:gd name="connsiteX97" fmla="*/ 1473795 w 4436724"/>
                  <a:gd name="connsiteY97" fmla="*/ 2236036 h 3904328"/>
                  <a:gd name="connsiteX98" fmla="*/ 1478856 w 4436724"/>
                  <a:gd name="connsiteY98" fmla="*/ 2217860 h 3904328"/>
                  <a:gd name="connsiteX99" fmla="*/ 1485224 w 4436724"/>
                  <a:gd name="connsiteY99" fmla="*/ 2204874 h 3904328"/>
                  <a:gd name="connsiteX100" fmla="*/ 1502182 w 4436724"/>
                  <a:gd name="connsiteY100" fmla="*/ 2185274 h 3904328"/>
                  <a:gd name="connsiteX101" fmla="*/ 1502730 w 4436724"/>
                  <a:gd name="connsiteY101" fmla="*/ 2183671 h 3904328"/>
                  <a:gd name="connsiteX102" fmla="*/ 1497627 w 4436724"/>
                  <a:gd name="connsiteY102" fmla="*/ 2171613 h 3904328"/>
                  <a:gd name="connsiteX103" fmla="*/ 1496067 w 4436724"/>
                  <a:gd name="connsiteY103" fmla="*/ 2170517 h 3904328"/>
                  <a:gd name="connsiteX104" fmla="*/ 1497079 w 4436724"/>
                  <a:gd name="connsiteY104" fmla="*/ 2168321 h 3904328"/>
                  <a:gd name="connsiteX105" fmla="*/ 1501208 w 4436724"/>
                  <a:gd name="connsiteY105" fmla="*/ 2135983 h 3904328"/>
                  <a:gd name="connsiteX106" fmla="*/ 1505973 w 4436724"/>
                  <a:gd name="connsiteY106" fmla="*/ 2114649 h 3904328"/>
                  <a:gd name="connsiteX107" fmla="*/ 1527186 w 4436724"/>
                  <a:gd name="connsiteY107" fmla="*/ 2094196 h 3904328"/>
                  <a:gd name="connsiteX108" fmla="*/ 1528367 w 4436724"/>
                  <a:gd name="connsiteY108" fmla="*/ 2092932 h 3904328"/>
                  <a:gd name="connsiteX109" fmla="*/ 1536464 w 4436724"/>
                  <a:gd name="connsiteY109" fmla="*/ 2088673 h 3904328"/>
                  <a:gd name="connsiteX110" fmla="*/ 1547260 w 4436724"/>
                  <a:gd name="connsiteY110" fmla="*/ 2061357 h 3904328"/>
                  <a:gd name="connsiteX111" fmla="*/ 1548989 w 4436724"/>
                  <a:gd name="connsiteY111" fmla="*/ 2059582 h 3904328"/>
                  <a:gd name="connsiteX112" fmla="*/ 1556707 w 4436724"/>
                  <a:gd name="connsiteY112" fmla="*/ 2022480 h 3904328"/>
                  <a:gd name="connsiteX113" fmla="*/ 1570708 w 4436724"/>
                  <a:gd name="connsiteY113" fmla="*/ 2003676 h 3904328"/>
                  <a:gd name="connsiteX114" fmla="*/ 1570033 w 4436724"/>
                  <a:gd name="connsiteY114" fmla="*/ 1983692 h 3904328"/>
                  <a:gd name="connsiteX115" fmla="*/ 1573323 w 4436724"/>
                  <a:gd name="connsiteY115" fmla="*/ 1962611 h 3904328"/>
                  <a:gd name="connsiteX116" fmla="*/ 1567883 w 4436724"/>
                  <a:gd name="connsiteY116" fmla="*/ 1927200 h 3904328"/>
                  <a:gd name="connsiteX117" fmla="*/ 1552194 w 4436724"/>
                  <a:gd name="connsiteY117" fmla="*/ 1911558 h 3904328"/>
                  <a:gd name="connsiteX118" fmla="*/ 1503358 w 4436724"/>
                  <a:gd name="connsiteY118" fmla="*/ 1896464 h 3904328"/>
                  <a:gd name="connsiteX119" fmla="*/ 1407416 w 4436724"/>
                  <a:gd name="connsiteY119" fmla="*/ 1859573 h 3904328"/>
                  <a:gd name="connsiteX120" fmla="*/ 1396873 w 4436724"/>
                  <a:gd name="connsiteY120" fmla="*/ 1807925 h 3904328"/>
                  <a:gd name="connsiteX121" fmla="*/ 1400036 w 4436724"/>
                  <a:gd name="connsiteY121" fmla="*/ 1782628 h 3904328"/>
                  <a:gd name="connsiteX122" fmla="*/ 1443262 w 4436724"/>
                  <a:gd name="connsiteY122" fmla="*/ 1673009 h 3904328"/>
                  <a:gd name="connsiteX123" fmla="*/ 1421122 w 4436724"/>
                  <a:gd name="connsiteY123" fmla="*/ 1643496 h 3904328"/>
                  <a:gd name="connsiteX124" fmla="*/ 1421122 w 4436724"/>
                  <a:gd name="connsiteY124" fmla="*/ 1602389 h 3904328"/>
                  <a:gd name="connsiteX125" fmla="*/ 1427448 w 4436724"/>
                  <a:gd name="connsiteY125" fmla="*/ 1579200 h 3904328"/>
                  <a:gd name="connsiteX126" fmla="*/ 1427448 w 4436724"/>
                  <a:gd name="connsiteY126" fmla="*/ 1533876 h 3904328"/>
                  <a:gd name="connsiteX127" fmla="*/ 1433774 w 4436724"/>
                  <a:gd name="connsiteY127" fmla="*/ 1479067 h 3904328"/>
                  <a:gd name="connsiteX128" fmla="*/ 1443262 w 4436724"/>
                  <a:gd name="connsiteY128" fmla="*/ 1448500 h 3904328"/>
                  <a:gd name="connsiteX129" fmla="*/ 1472783 w 4436724"/>
                  <a:gd name="connsiteY129" fmla="*/ 1406338 h 3904328"/>
                  <a:gd name="connsiteX130" fmla="*/ 1475946 w 4436724"/>
                  <a:gd name="connsiteY130" fmla="*/ 1363123 h 3904328"/>
                  <a:gd name="connsiteX131" fmla="*/ 1481218 w 4436724"/>
                  <a:gd name="connsiteY131" fmla="*/ 1337826 h 3904328"/>
                  <a:gd name="connsiteX132" fmla="*/ 1489652 w 4436724"/>
                  <a:gd name="connsiteY132" fmla="*/ 1323070 h 3904328"/>
                  <a:gd name="connsiteX133" fmla="*/ 1501250 w 4436724"/>
                  <a:gd name="connsiteY133" fmla="*/ 1310421 h 3904328"/>
                  <a:gd name="connsiteX134" fmla="*/ 1523390 w 4436724"/>
                  <a:gd name="connsiteY134" fmla="*/ 1292503 h 3904328"/>
                  <a:gd name="connsiteX135" fmla="*/ 1558394 w 4436724"/>
                  <a:gd name="connsiteY135" fmla="*/ 1266826 h 3904328"/>
                  <a:gd name="connsiteX136" fmla="*/ 1559237 w 4436724"/>
                  <a:gd name="connsiteY136" fmla="*/ 1266152 h 3904328"/>
                  <a:gd name="connsiteX137" fmla="*/ 1578215 w 4436724"/>
                  <a:gd name="connsiteY137" fmla="*/ 1241909 h 3904328"/>
                  <a:gd name="connsiteX138" fmla="*/ 1600355 w 4436724"/>
                  <a:gd name="connsiteY138" fmla="*/ 1242963 h 3904328"/>
                  <a:gd name="connsiteX139" fmla="*/ 1621441 w 4436724"/>
                  <a:gd name="connsiteY139" fmla="*/ 1279854 h 3904328"/>
                  <a:gd name="connsiteX140" fmla="*/ 1640419 w 4436724"/>
                  <a:gd name="connsiteY140" fmla="*/ 1299881 h 3904328"/>
                  <a:gd name="connsiteX141" fmla="*/ 1703678 w 4436724"/>
                  <a:gd name="connsiteY141" fmla="*/ 1307259 h 3904328"/>
                  <a:gd name="connsiteX142" fmla="*/ 1731090 w 4436724"/>
                  <a:gd name="connsiteY142" fmla="*/ 1333610 h 3904328"/>
                  <a:gd name="connsiteX143" fmla="*/ 1741633 w 4436724"/>
                  <a:gd name="connsiteY143" fmla="*/ 1392636 h 3904328"/>
                  <a:gd name="connsiteX144" fmla="*/ 1753231 w 4436724"/>
                  <a:gd name="connsiteY144" fmla="*/ 1443229 h 3904328"/>
                  <a:gd name="connsiteX145" fmla="*/ 1782751 w 4436724"/>
                  <a:gd name="connsiteY145" fmla="*/ 1488553 h 3904328"/>
                  <a:gd name="connsiteX146" fmla="*/ 1797512 w 4436724"/>
                  <a:gd name="connsiteY146" fmla="*/ 1491715 h 3904328"/>
                  <a:gd name="connsiteX147" fmla="*/ 1818598 w 4436724"/>
                  <a:gd name="connsiteY147" fmla="*/ 1465364 h 3904328"/>
                  <a:gd name="connsiteX148" fmla="*/ 1830196 w 4436724"/>
                  <a:gd name="connsiteY148" fmla="*/ 1424257 h 3904328"/>
                  <a:gd name="connsiteX149" fmla="*/ 1840739 w 4436724"/>
                  <a:gd name="connsiteY149" fmla="*/ 1388420 h 3904328"/>
                  <a:gd name="connsiteX150" fmla="*/ 1855499 w 4436724"/>
                  <a:gd name="connsiteY150" fmla="*/ 1372609 h 3904328"/>
                  <a:gd name="connsiteX151" fmla="*/ 1910323 w 4436724"/>
                  <a:gd name="connsiteY151" fmla="*/ 1356799 h 3904328"/>
                  <a:gd name="connsiteX152" fmla="*/ 1914541 w 4436724"/>
                  <a:gd name="connsiteY152" fmla="*/ 1344150 h 3904328"/>
                  <a:gd name="connsiteX153" fmla="*/ 1913486 w 4436724"/>
                  <a:gd name="connsiteY153" fmla="*/ 1327286 h 3904328"/>
                  <a:gd name="connsiteX154" fmla="*/ 1919812 w 4436724"/>
                  <a:gd name="connsiteY154" fmla="*/ 1307259 h 3904328"/>
                  <a:gd name="connsiteX155" fmla="*/ 1919812 w 4436724"/>
                  <a:gd name="connsiteY155" fmla="*/ 1286178 h 3904328"/>
                  <a:gd name="connsiteX156" fmla="*/ 1915595 w 4436724"/>
                  <a:gd name="connsiteY156" fmla="*/ 1258774 h 3904328"/>
                  <a:gd name="connsiteX157" fmla="*/ 1892400 w 4436724"/>
                  <a:gd name="connsiteY157" fmla="*/ 1234531 h 3904328"/>
                  <a:gd name="connsiteX158" fmla="*/ 1882911 w 4436724"/>
                  <a:gd name="connsiteY158" fmla="*/ 1197640 h 3904328"/>
                  <a:gd name="connsiteX159" fmla="*/ 1896023 w 4436724"/>
                  <a:gd name="connsiteY159" fmla="*/ 1159568 h 3904328"/>
                  <a:gd name="connsiteX160" fmla="*/ 1882865 w 4436724"/>
                  <a:gd name="connsiteY160" fmla="*/ 1138951 h 3904328"/>
                  <a:gd name="connsiteX161" fmla="*/ 1878310 w 4436724"/>
                  <a:gd name="connsiteY161" fmla="*/ 1134819 h 3904328"/>
                  <a:gd name="connsiteX162" fmla="*/ 1841873 w 4436724"/>
                  <a:gd name="connsiteY162" fmla="*/ 1083551 h 3904328"/>
                  <a:gd name="connsiteX163" fmla="*/ 1827956 w 4436724"/>
                  <a:gd name="connsiteY163" fmla="*/ 1050922 h 3904328"/>
                  <a:gd name="connsiteX164" fmla="*/ 1800455 w 4436724"/>
                  <a:gd name="connsiteY164" fmla="*/ 1028408 h 3904328"/>
                  <a:gd name="connsiteX165" fmla="*/ 1798811 w 4436724"/>
                  <a:gd name="connsiteY165" fmla="*/ 1018121 h 3904328"/>
                  <a:gd name="connsiteX166" fmla="*/ 1771146 w 4436724"/>
                  <a:gd name="connsiteY166" fmla="*/ 1011080 h 3904328"/>
                  <a:gd name="connsiteX167" fmla="*/ 1772200 w 4436724"/>
                  <a:gd name="connsiteY167" fmla="*/ 996323 h 3904328"/>
                  <a:gd name="connsiteX168" fmla="*/ 1781137 w 4436724"/>
                  <a:gd name="connsiteY168" fmla="*/ 983506 h 3904328"/>
                  <a:gd name="connsiteX169" fmla="*/ 1779998 w 4436724"/>
                  <a:gd name="connsiteY169" fmla="*/ 982368 h 3904328"/>
                  <a:gd name="connsiteX170" fmla="*/ 1777974 w 4436724"/>
                  <a:gd name="connsiteY170" fmla="*/ 977519 h 3904328"/>
                  <a:gd name="connsiteX171" fmla="*/ 1762247 w 4436724"/>
                  <a:gd name="connsiteY171" fmla="*/ 943453 h 3904328"/>
                  <a:gd name="connsiteX172" fmla="*/ 1749553 w 4436724"/>
                  <a:gd name="connsiteY172" fmla="*/ 918957 h 3904328"/>
                  <a:gd name="connsiteX173" fmla="*/ 1731883 w 4436724"/>
                  <a:gd name="connsiteY173" fmla="*/ 896865 h 3904328"/>
                  <a:gd name="connsiteX174" fmla="*/ 1728678 w 4436724"/>
                  <a:gd name="connsiteY174" fmla="*/ 883584 h 3904328"/>
                  <a:gd name="connsiteX175" fmla="*/ 1727919 w 4436724"/>
                  <a:gd name="connsiteY175" fmla="*/ 874056 h 3904328"/>
                  <a:gd name="connsiteX176" fmla="*/ 1777472 w 4436724"/>
                  <a:gd name="connsiteY176" fmla="*/ 842434 h 3904328"/>
                  <a:gd name="connsiteX177" fmla="*/ 1812264 w 4436724"/>
                  <a:gd name="connsiteY177" fmla="*/ 817138 h 3904328"/>
                  <a:gd name="connsiteX178" fmla="*/ 1828079 w 4436724"/>
                  <a:gd name="connsiteY178" fmla="*/ 810813 h 3904328"/>
                  <a:gd name="connsiteX179" fmla="*/ 1854437 w 4436724"/>
                  <a:gd name="connsiteY179" fmla="*/ 802381 h 3904328"/>
                  <a:gd name="connsiteX180" fmla="*/ 1868143 w 4436724"/>
                  <a:gd name="connsiteY180" fmla="*/ 785517 h 3904328"/>
                  <a:gd name="connsiteX181" fmla="*/ 1881849 w 4436724"/>
                  <a:gd name="connsiteY181" fmla="*/ 766544 h 3904328"/>
                  <a:gd name="connsiteX182" fmla="*/ 1899772 w 4436724"/>
                  <a:gd name="connsiteY182" fmla="*/ 759166 h 3904328"/>
                  <a:gd name="connsiteX183" fmla="*/ 1917695 w 4436724"/>
                  <a:gd name="connsiteY183" fmla="*/ 772868 h 3904328"/>
                  <a:gd name="connsiteX184" fmla="*/ 1931401 w 4436724"/>
                  <a:gd name="connsiteY184" fmla="*/ 766544 h 3904328"/>
                  <a:gd name="connsiteX185" fmla="*/ 1944053 w 4436724"/>
                  <a:gd name="connsiteY185" fmla="*/ 759166 h 3904328"/>
                  <a:gd name="connsiteX186" fmla="*/ 1958814 w 4436724"/>
                  <a:gd name="connsiteY186" fmla="*/ 745463 h 3904328"/>
                  <a:gd name="connsiteX187" fmla="*/ 1945108 w 4436724"/>
                  <a:gd name="connsiteY187" fmla="*/ 719113 h 3904328"/>
                  <a:gd name="connsiteX188" fmla="*/ 1930347 w 4436724"/>
                  <a:gd name="connsiteY188" fmla="*/ 714896 h 3904328"/>
                  <a:gd name="connsiteX189" fmla="*/ 1922967 w 4436724"/>
                  <a:gd name="connsiteY189" fmla="*/ 728599 h 3904328"/>
                  <a:gd name="connsiteX190" fmla="*/ 1877631 w 4436724"/>
                  <a:gd name="connsiteY190" fmla="*/ 713842 h 3904328"/>
                  <a:gd name="connsiteX191" fmla="*/ 1861817 w 4436724"/>
                  <a:gd name="connsiteY191" fmla="*/ 705410 h 3904328"/>
                  <a:gd name="connsiteX192" fmla="*/ 1833350 w 4436724"/>
                  <a:gd name="connsiteY192" fmla="*/ 693816 h 3904328"/>
                  <a:gd name="connsiteX193" fmla="*/ 1815427 w 4436724"/>
                  <a:gd name="connsiteY193" fmla="*/ 674843 h 3904328"/>
                  <a:gd name="connsiteX194" fmla="*/ 1791178 w 4436724"/>
                  <a:gd name="connsiteY194" fmla="*/ 666411 h 3904328"/>
                  <a:gd name="connsiteX195" fmla="*/ 1761657 w 4436724"/>
                  <a:gd name="connsiteY195" fmla="*/ 684329 h 3904328"/>
                  <a:gd name="connsiteX196" fmla="*/ 1739516 w 4436724"/>
                  <a:gd name="connsiteY196" fmla="*/ 686437 h 3904328"/>
                  <a:gd name="connsiteX197" fmla="*/ 1724756 w 4436724"/>
                  <a:gd name="connsiteY197" fmla="*/ 689600 h 3904328"/>
                  <a:gd name="connsiteX198" fmla="*/ 1676258 w 4436724"/>
                  <a:gd name="connsiteY198" fmla="*/ 691708 h 3904328"/>
                  <a:gd name="connsiteX199" fmla="*/ 1663606 w 4436724"/>
                  <a:gd name="connsiteY199" fmla="*/ 693816 h 3904328"/>
                  <a:gd name="connsiteX200" fmla="*/ 1651624 w 4436724"/>
                  <a:gd name="connsiteY200" fmla="*/ 691033 h 3904328"/>
                  <a:gd name="connsiteX201" fmla="*/ 1627759 w 4436724"/>
                  <a:gd name="connsiteY201" fmla="*/ 687492 h 3904328"/>
                  <a:gd name="connsiteX202" fmla="*/ 1617216 w 4436724"/>
                  <a:gd name="connsiteY202" fmla="*/ 673789 h 3904328"/>
                  <a:gd name="connsiteX203" fmla="*/ 1599293 w 4436724"/>
                  <a:gd name="connsiteY203" fmla="*/ 661141 h 3904328"/>
                  <a:gd name="connsiteX204" fmla="*/ 1573989 w 4436724"/>
                  <a:gd name="connsiteY204" fmla="*/ 654816 h 3904328"/>
                  <a:gd name="connsiteX205" fmla="*/ 1551849 w 4436724"/>
                  <a:gd name="connsiteY205" fmla="*/ 668519 h 3904328"/>
                  <a:gd name="connsiteX206" fmla="*/ 1533925 w 4436724"/>
                  <a:gd name="connsiteY206" fmla="*/ 675897 h 3904328"/>
                  <a:gd name="connsiteX207" fmla="*/ 1522328 w 4436724"/>
                  <a:gd name="connsiteY207" fmla="*/ 696978 h 3904328"/>
                  <a:gd name="connsiteX208" fmla="*/ 1484372 w 4436724"/>
                  <a:gd name="connsiteY208" fmla="*/ 733869 h 3904328"/>
                  <a:gd name="connsiteX209" fmla="*/ 1462232 w 4436724"/>
                  <a:gd name="connsiteY209" fmla="*/ 735977 h 3904328"/>
                  <a:gd name="connsiteX210" fmla="*/ 1423222 w 4436724"/>
                  <a:gd name="connsiteY210" fmla="*/ 712788 h 3904328"/>
                  <a:gd name="connsiteX211" fmla="*/ 1397919 w 4436724"/>
                  <a:gd name="connsiteY211" fmla="*/ 709626 h 3904328"/>
                  <a:gd name="connsiteX212" fmla="*/ 1374724 w 4436724"/>
                  <a:gd name="connsiteY212" fmla="*/ 725437 h 3904328"/>
                  <a:gd name="connsiteX213" fmla="*/ 1350475 w 4436724"/>
                  <a:gd name="connsiteY213" fmla="*/ 724383 h 3904328"/>
                  <a:gd name="connsiteX214" fmla="*/ 1339932 w 4436724"/>
                  <a:gd name="connsiteY214" fmla="*/ 739139 h 3904328"/>
                  <a:gd name="connsiteX215" fmla="*/ 1333606 w 4436724"/>
                  <a:gd name="connsiteY215" fmla="*/ 798165 h 3904328"/>
                  <a:gd name="connsiteX216" fmla="*/ 1330016 w 4436724"/>
                  <a:gd name="connsiteY216" fmla="*/ 809211 h 3904328"/>
                  <a:gd name="connsiteX217" fmla="*/ 1322008 w 4436724"/>
                  <a:gd name="connsiteY217" fmla="*/ 818192 h 3904328"/>
                  <a:gd name="connsiteX218" fmla="*/ 1297759 w 4436724"/>
                  <a:gd name="connsiteY218" fmla="*/ 815030 h 3904328"/>
                  <a:gd name="connsiteX219" fmla="*/ 1288270 w 4436724"/>
                  <a:gd name="connsiteY219" fmla="*/ 798165 h 3904328"/>
                  <a:gd name="connsiteX220" fmla="*/ 1269293 w 4436724"/>
                  <a:gd name="connsiteY220" fmla="*/ 795003 h 3904328"/>
                  <a:gd name="connsiteX221" fmla="*/ 1239772 w 4436724"/>
                  <a:gd name="connsiteY221" fmla="*/ 797111 h 3904328"/>
                  <a:gd name="connsiteX222" fmla="*/ 1211305 w 4436724"/>
                  <a:gd name="connsiteY222" fmla="*/ 820300 h 3904328"/>
                  <a:gd name="connsiteX223" fmla="*/ 1177567 w 4436724"/>
                  <a:gd name="connsiteY223" fmla="*/ 811868 h 3904328"/>
                  <a:gd name="connsiteX224" fmla="*/ 1129069 w 4436724"/>
                  <a:gd name="connsiteY224" fmla="*/ 801327 h 3904328"/>
                  <a:gd name="connsiteX225" fmla="*/ 1089005 w 4436724"/>
                  <a:gd name="connsiteY225" fmla="*/ 799219 h 3904328"/>
                  <a:gd name="connsiteX226" fmla="*/ 1068973 w 4436724"/>
                  <a:gd name="connsiteY226" fmla="*/ 819246 h 3904328"/>
                  <a:gd name="connsiteX227" fmla="*/ 1027855 w 4436724"/>
                  <a:gd name="connsiteY227" fmla="*/ 839272 h 3904328"/>
                  <a:gd name="connsiteX228" fmla="*/ 945618 w 4436724"/>
                  <a:gd name="connsiteY228" fmla="*/ 881434 h 3904328"/>
                  <a:gd name="connsiteX229" fmla="*/ 915043 w 4436724"/>
                  <a:gd name="connsiteY229" fmla="*/ 894082 h 3904328"/>
                  <a:gd name="connsiteX230" fmla="*/ 876033 w 4436724"/>
                  <a:gd name="connsiteY230" fmla="*/ 898298 h 3904328"/>
                  <a:gd name="connsiteX231" fmla="*/ 860219 w 4436724"/>
                  <a:gd name="connsiteY231" fmla="*/ 873001 h 3904328"/>
                  <a:gd name="connsiteX232" fmla="*/ 872871 w 4436724"/>
                  <a:gd name="connsiteY232" fmla="*/ 851921 h 3904328"/>
                  <a:gd name="connsiteX233" fmla="*/ 917152 w 4436724"/>
                  <a:gd name="connsiteY233" fmla="*/ 855083 h 3904328"/>
                  <a:gd name="connsiteX234" fmla="*/ 921369 w 4436724"/>
                  <a:gd name="connsiteY234" fmla="*/ 840326 h 3904328"/>
                  <a:gd name="connsiteX235" fmla="*/ 897120 w 4436724"/>
                  <a:gd name="connsiteY235" fmla="*/ 821354 h 3904328"/>
                  <a:gd name="connsiteX236" fmla="*/ 851784 w 4436724"/>
                  <a:gd name="connsiteY236" fmla="*/ 825570 h 3904328"/>
                  <a:gd name="connsiteX237" fmla="*/ 812142 w 4436724"/>
                  <a:gd name="connsiteY237" fmla="*/ 830798 h 3904328"/>
                  <a:gd name="connsiteX238" fmla="*/ 816992 w 4436724"/>
                  <a:gd name="connsiteY238" fmla="*/ 788679 h 3904328"/>
                  <a:gd name="connsiteX239" fmla="*/ 824372 w 4436724"/>
                  <a:gd name="connsiteY239" fmla="*/ 757058 h 3904328"/>
                  <a:gd name="connsiteX240" fmla="*/ 873925 w 4436724"/>
                  <a:gd name="connsiteY240" fmla="*/ 670627 h 3904328"/>
                  <a:gd name="connsiteX241" fmla="*/ 918206 w 4436724"/>
                  <a:gd name="connsiteY241" fmla="*/ 626358 h 3904328"/>
                  <a:gd name="connsiteX242" fmla="*/ 968813 w 4436724"/>
                  <a:gd name="connsiteY242" fmla="*/ 582088 h 3904328"/>
                  <a:gd name="connsiteX243" fmla="*/ 966704 w 4436724"/>
                  <a:gd name="connsiteY243" fmla="*/ 566278 h 3904328"/>
                  <a:gd name="connsiteX244" fmla="*/ 944564 w 4436724"/>
                  <a:gd name="connsiteY244" fmla="*/ 554683 h 3904328"/>
                  <a:gd name="connsiteX245" fmla="*/ 932966 w 4436724"/>
                  <a:gd name="connsiteY245" fmla="*/ 524116 h 3904328"/>
                  <a:gd name="connsiteX246" fmla="*/ 956161 w 4436724"/>
                  <a:gd name="connsiteY246" fmla="*/ 448226 h 3904328"/>
                  <a:gd name="connsiteX247" fmla="*/ 975139 w 4436724"/>
                  <a:gd name="connsiteY247" fmla="*/ 355471 h 3904328"/>
                  <a:gd name="connsiteX248" fmla="*/ 996225 w 4436724"/>
                  <a:gd name="connsiteY248" fmla="*/ 280634 h 3904328"/>
                  <a:gd name="connsiteX249" fmla="*/ 1006768 w 4436724"/>
                  <a:gd name="connsiteY249" fmla="*/ 252176 h 3904328"/>
                  <a:gd name="connsiteX250" fmla="*/ 1004660 w 4436724"/>
                  <a:gd name="connsiteY250" fmla="*/ 196312 h 3904328"/>
                  <a:gd name="connsiteX251" fmla="*/ 1071082 w 4436724"/>
                  <a:gd name="connsiteY251" fmla="*/ 130962 h 3904328"/>
                  <a:gd name="connsiteX252" fmla="*/ 1078462 w 4436724"/>
                  <a:gd name="connsiteY252" fmla="*/ 109881 h 3904328"/>
                  <a:gd name="connsiteX253" fmla="*/ 1083733 w 4436724"/>
                  <a:gd name="connsiteY253" fmla="*/ 78260 h 3904328"/>
                  <a:gd name="connsiteX254" fmla="*/ 1100602 w 4436724"/>
                  <a:gd name="connsiteY254" fmla="*/ 59287 h 3904328"/>
                  <a:gd name="connsiteX255" fmla="*/ 1313574 w 4436724"/>
                  <a:gd name="connsiteY255" fmla="*/ 58233 h 3904328"/>
                  <a:gd name="connsiteX256" fmla="*/ 1349420 w 4436724"/>
                  <a:gd name="connsiteY256" fmla="*/ 54017 h 3904328"/>
                  <a:gd name="connsiteX257" fmla="*/ 1350048 w 4436724"/>
                  <a:gd name="connsiteY257" fmla="*/ 53975 h 3904328"/>
                  <a:gd name="connsiteX258" fmla="*/ 1351061 w 4436724"/>
                  <a:gd name="connsiteY258" fmla="*/ 58866 h 3904328"/>
                  <a:gd name="connsiteX259" fmla="*/ 1360845 w 4436724"/>
                  <a:gd name="connsiteY259" fmla="*/ 61648 h 3904328"/>
                  <a:gd name="connsiteX260" fmla="*/ 1360887 w 4436724"/>
                  <a:gd name="connsiteY260" fmla="*/ 64558 h 3904328"/>
                  <a:gd name="connsiteX261" fmla="*/ 1363333 w 4436724"/>
                  <a:gd name="connsiteY261" fmla="*/ 65865 h 3904328"/>
                  <a:gd name="connsiteX262" fmla="*/ 1375816 w 4436724"/>
                  <a:gd name="connsiteY262" fmla="*/ 66117 h 3904328"/>
                  <a:gd name="connsiteX263" fmla="*/ 1405505 w 4436724"/>
                  <a:gd name="connsiteY263" fmla="*/ 74086 h 3904328"/>
                  <a:gd name="connsiteX264" fmla="*/ 1426212 w 4436724"/>
                  <a:gd name="connsiteY264" fmla="*/ 75983 h 3904328"/>
                  <a:gd name="connsiteX265" fmla="*/ 1424901 w 4436724"/>
                  <a:gd name="connsiteY265" fmla="*/ 81591 h 3904328"/>
                  <a:gd name="connsiteX266" fmla="*/ 1427435 w 4436724"/>
                  <a:gd name="connsiteY266" fmla="*/ 89348 h 3904328"/>
                  <a:gd name="connsiteX267" fmla="*/ 1429628 w 4436724"/>
                  <a:gd name="connsiteY267" fmla="*/ 90993 h 3904328"/>
                  <a:gd name="connsiteX268" fmla="*/ 1442537 w 4436724"/>
                  <a:gd name="connsiteY268" fmla="*/ 82054 h 3904328"/>
                  <a:gd name="connsiteX269" fmla="*/ 1456454 w 4436724"/>
                  <a:gd name="connsiteY269" fmla="*/ 87704 h 3904328"/>
                  <a:gd name="connsiteX270" fmla="*/ 1470540 w 4436724"/>
                  <a:gd name="connsiteY270" fmla="*/ 83656 h 3904328"/>
                  <a:gd name="connsiteX271" fmla="*/ 1488505 w 4436724"/>
                  <a:gd name="connsiteY271" fmla="*/ 84373 h 3904328"/>
                  <a:gd name="connsiteX272" fmla="*/ 1495257 w 4436724"/>
                  <a:gd name="connsiteY272" fmla="*/ 66497 h 3904328"/>
                  <a:gd name="connsiteX273" fmla="*/ 1536118 w 4436724"/>
                  <a:gd name="connsiteY273" fmla="*/ 58486 h 3904328"/>
                  <a:gd name="connsiteX274" fmla="*/ 1549107 w 4436724"/>
                  <a:gd name="connsiteY274" fmla="*/ 56758 h 3904328"/>
                  <a:gd name="connsiteX275" fmla="*/ 1552565 w 4436724"/>
                  <a:gd name="connsiteY275" fmla="*/ 58570 h 3904328"/>
                  <a:gd name="connsiteX276" fmla="*/ 1554548 w 4436724"/>
                  <a:gd name="connsiteY276" fmla="*/ 63756 h 3904328"/>
                  <a:gd name="connsiteX277" fmla="*/ 1558090 w 4436724"/>
                  <a:gd name="connsiteY277" fmla="*/ 65485 h 3904328"/>
                  <a:gd name="connsiteX278" fmla="*/ 1589719 w 4436724"/>
                  <a:gd name="connsiteY278" fmla="*/ 61100 h 3904328"/>
                  <a:gd name="connsiteX279" fmla="*/ 1610679 w 4436724"/>
                  <a:gd name="connsiteY279" fmla="*/ 50138 h 3904328"/>
                  <a:gd name="connsiteX280" fmla="*/ 1629446 w 4436724"/>
                  <a:gd name="connsiteY280" fmla="*/ 47018 h 3904328"/>
                  <a:gd name="connsiteX281" fmla="*/ 1632229 w 4436724"/>
                  <a:gd name="connsiteY281" fmla="*/ 46597 h 3904328"/>
                  <a:gd name="connsiteX282" fmla="*/ 1666263 w 4436724"/>
                  <a:gd name="connsiteY282" fmla="*/ 55366 h 3904328"/>
                  <a:gd name="connsiteX283" fmla="*/ 1671871 w 4436724"/>
                  <a:gd name="connsiteY283" fmla="*/ 52373 h 3904328"/>
                  <a:gd name="connsiteX284" fmla="*/ 1683591 w 4436724"/>
                  <a:gd name="connsiteY284" fmla="*/ 44573 h 3904328"/>
                  <a:gd name="connsiteX285" fmla="*/ 1703670 w 4436724"/>
                  <a:gd name="connsiteY285" fmla="*/ 28762 h 3904328"/>
                  <a:gd name="connsiteX286" fmla="*/ 1734156 w 4436724"/>
                  <a:gd name="connsiteY286" fmla="*/ 19107 h 3904328"/>
                  <a:gd name="connsiteX287" fmla="*/ 1750060 w 4436724"/>
                  <a:gd name="connsiteY287" fmla="*/ 12825 h 3904328"/>
                  <a:gd name="connsiteX288" fmla="*/ 1753307 w 4436724"/>
                  <a:gd name="connsiteY288" fmla="*/ 13036 h 3904328"/>
                  <a:gd name="connsiteX289" fmla="*/ 1769965 w 4436724"/>
                  <a:gd name="connsiteY289" fmla="*/ 51 h 3904328"/>
                  <a:gd name="connsiteX290" fmla="*/ 1780972 w 4436724"/>
                  <a:gd name="connsiteY290" fmla="*/ 4520 h 3904328"/>
                  <a:gd name="connsiteX291" fmla="*/ 1785400 w 4436724"/>
                  <a:gd name="connsiteY291" fmla="*/ 8947 h 3904328"/>
                  <a:gd name="connsiteX292" fmla="*/ 1792823 w 4436724"/>
                  <a:gd name="connsiteY292" fmla="*/ 9242 h 3904328"/>
                  <a:gd name="connsiteX293" fmla="*/ 1800413 w 4436724"/>
                  <a:gd name="connsiteY293" fmla="*/ 18053 h 3904328"/>
                  <a:gd name="connsiteX294" fmla="*/ 1802610 w 4436724"/>
                  <a:gd name="connsiteY294" fmla="*/ 18306 h 3904328"/>
                  <a:gd name="connsiteX295" fmla="*/ 1809316 w 4436724"/>
                  <a:gd name="connsiteY295" fmla="*/ 14723 h 3904328"/>
                  <a:gd name="connsiteX296" fmla="*/ 1826734 w 4436724"/>
                  <a:gd name="connsiteY296" fmla="*/ 8567 h 3904328"/>
                  <a:gd name="connsiteX297" fmla="*/ 1832258 w 4436724"/>
                  <a:gd name="connsiteY297" fmla="*/ 9410 h 3904328"/>
                  <a:gd name="connsiteX298" fmla="*/ 1835969 w 4436724"/>
                  <a:gd name="connsiteY298" fmla="*/ 12994 h 3904328"/>
                  <a:gd name="connsiteX299" fmla="*/ 1847524 w 4436724"/>
                  <a:gd name="connsiteY299" fmla="*/ 36857 h 3904328"/>
                  <a:gd name="connsiteX300" fmla="*/ 1849173 w 4436724"/>
                  <a:gd name="connsiteY300" fmla="*/ 51361 h 3904328"/>
                  <a:gd name="connsiteX301" fmla="*/ 1867894 w 4436724"/>
                  <a:gd name="connsiteY301" fmla="*/ 55535 h 3904328"/>
                  <a:gd name="connsiteX302" fmla="*/ 1873840 w 4436724"/>
                  <a:gd name="connsiteY302" fmla="*/ 57685 h 3904328"/>
                  <a:gd name="connsiteX303" fmla="*/ 1887209 w 4436724"/>
                  <a:gd name="connsiteY303" fmla="*/ 56589 h 3904328"/>
                  <a:gd name="connsiteX304" fmla="*/ 1929255 w 4436724"/>
                  <a:gd name="connsiteY304" fmla="*/ 52879 h 3904328"/>
                  <a:gd name="connsiteX305" fmla="*/ 1933978 w 4436724"/>
                  <a:gd name="connsiteY305" fmla="*/ 53174 h 3904328"/>
                  <a:gd name="connsiteX306" fmla="*/ 1918880 w 4436724"/>
                  <a:gd name="connsiteY306" fmla="*/ 71683 h 3904328"/>
                  <a:gd name="connsiteX307" fmla="*/ 1908295 w 4436724"/>
                  <a:gd name="connsiteY307" fmla="*/ 89095 h 3904328"/>
                  <a:gd name="connsiteX308" fmla="*/ 1884889 w 4436724"/>
                  <a:gd name="connsiteY308" fmla="*/ 120379 h 3904328"/>
                  <a:gd name="connsiteX309" fmla="*/ 1873840 w 4436724"/>
                  <a:gd name="connsiteY309" fmla="*/ 135220 h 3904328"/>
                  <a:gd name="connsiteX310" fmla="*/ 1859080 w 4436724"/>
                  <a:gd name="connsiteY310" fmla="*/ 156553 h 3904328"/>
                  <a:gd name="connsiteX311" fmla="*/ 1835041 w 4436724"/>
                  <a:gd name="connsiteY311" fmla="*/ 189355 h 3904328"/>
                  <a:gd name="connsiteX312" fmla="*/ 1814925 w 4436724"/>
                  <a:gd name="connsiteY312" fmla="*/ 222410 h 3904328"/>
                  <a:gd name="connsiteX313" fmla="*/ 1806153 w 4436724"/>
                  <a:gd name="connsiteY313" fmla="*/ 229408 h 3904328"/>
                  <a:gd name="connsiteX314" fmla="*/ 1795184 w 4436724"/>
                  <a:gd name="connsiteY314" fmla="*/ 245683 h 3904328"/>
                  <a:gd name="connsiteX315" fmla="*/ 1799697 w 4436724"/>
                  <a:gd name="connsiteY315" fmla="*/ 264866 h 3904328"/>
                  <a:gd name="connsiteX316" fmla="*/ 1802860 w 4436724"/>
                  <a:gd name="connsiteY316" fmla="*/ 275744 h 3904328"/>
                  <a:gd name="connsiteX317" fmla="*/ 1826898 w 4436724"/>
                  <a:gd name="connsiteY317" fmla="*/ 292988 h 3904328"/>
                  <a:gd name="connsiteX318" fmla="*/ 1831579 w 4436724"/>
                  <a:gd name="connsiteY318" fmla="*/ 312087 h 3904328"/>
                  <a:gd name="connsiteX319" fmla="*/ 1832000 w 4436724"/>
                  <a:gd name="connsiteY319" fmla="*/ 313689 h 3904328"/>
                  <a:gd name="connsiteX320" fmla="*/ 1849418 w 4436724"/>
                  <a:gd name="connsiteY320" fmla="*/ 347924 h 3904328"/>
                  <a:gd name="connsiteX321" fmla="*/ 1855069 w 4436724"/>
                  <a:gd name="connsiteY321" fmla="*/ 371239 h 3904328"/>
                  <a:gd name="connsiteX322" fmla="*/ 1880035 w 4436724"/>
                  <a:gd name="connsiteY322" fmla="*/ 430012 h 3904328"/>
                  <a:gd name="connsiteX323" fmla="*/ 1924780 w 4436724"/>
                  <a:gd name="connsiteY323" fmla="*/ 476263 h 3904328"/>
                  <a:gd name="connsiteX324" fmla="*/ 1957590 w 4436724"/>
                  <a:gd name="connsiteY324" fmla="*/ 506872 h 3904328"/>
                  <a:gd name="connsiteX325" fmla="*/ 1977407 w 4436724"/>
                  <a:gd name="connsiteY325" fmla="*/ 553165 h 3904328"/>
                  <a:gd name="connsiteX326" fmla="*/ 1985551 w 4436724"/>
                  <a:gd name="connsiteY326" fmla="*/ 572560 h 3904328"/>
                  <a:gd name="connsiteX327" fmla="*/ 2021904 w 4436724"/>
                  <a:gd name="connsiteY327" fmla="*/ 610926 h 3904328"/>
                  <a:gd name="connsiteX328" fmla="*/ 2025067 w 4436724"/>
                  <a:gd name="connsiteY328" fmla="*/ 607722 h 3904328"/>
                  <a:gd name="connsiteX329" fmla="*/ 2025446 w 4436724"/>
                  <a:gd name="connsiteY329" fmla="*/ 604560 h 3904328"/>
                  <a:gd name="connsiteX330" fmla="*/ 2027723 w 4436724"/>
                  <a:gd name="connsiteY330" fmla="*/ 604265 h 3904328"/>
                  <a:gd name="connsiteX331" fmla="*/ 2043623 w 4436724"/>
                  <a:gd name="connsiteY331" fmla="*/ 612781 h 3904328"/>
                  <a:gd name="connsiteX332" fmla="*/ 2081030 w 4436724"/>
                  <a:gd name="connsiteY332" fmla="*/ 633103 h 3904328"/>
                  <a:gd name="connsiteX333" fmla="*/ 2098531 w 4436724"/>
                  <a:gd name="connsiteY333" fmla="*/ 733068 h 3904328"/>
                  <a:gd name="connsiteX334" fmla="*/ 2102116 w 4436724"/>
                  <a:gd name="connsiteY334" fmla="*/ 750734 h 3904328"/>
                  <a:gd name="connsiteX335" fmla="*/ 2122738 w 4436724"/>
                  <a:gd name="connsiteY335" fmla="*/ 756214 h 3904328"/>
                  <a:gd name="connsiteX336" fmla="*/ 2123202 w 4436724"/>
                  <a:gd name="connsiteY336" fmla="*/ 757058 h 3904328"/>
                  <a:gd name="connsiteX337" fmla="*/ 2138051 w 4436724"/>
                  <a:gd name="connsiteY337" fmla="*/ 768483 h 3904328"/>
                  <a:gd name="connsiteX338" fmla="*/ 2139945 w 4436724"/>
                  <a:gd name="connsiteY338" fmla="*/ 772067 h 3904328"/>
                  <a:gd name="connsiteX339" fmla="*/ 2154751 w 4436724"/>
                  <a:gd name="connsiteY339" fmla="*/ 783872 h 3904328"/>
                  <a:gd name="connsiteX340" fmla="*/ 2160951 w 4436724"/>
                  <a:gd name="connsiteY340" fmla="*/ 804826 h 3904328"/>
                  <a:gd name="connsiteX341" fmla="*/ 2197852 w 4436724"/>
                  <a:gd name="connsiteY341" fmla="*/ 857191 h 3904328"/>
                  <a:gd name="connsiteX342" fmla="*/ 2234795 w 4436724"/>
                  <a:gd name="connsiteY342" fmla="*/ 871779 h 3904328"/>
                  <a:gd name="connsiteX343" fmla="*/ 2255586 w 4436724"/>
                  <a:gd name="connsiteY343" fmla="*/ 878820 h 3904328"/>
                  <a:gd name="connsiteX344" fmla="*/ 2275196 w 4436724"/>
                  <a:gd name="connsiteY344" fmla="*/ 879115 h 3904328"/>
                  <a:gd name="connsiteX345" fmla="*/ 2283462 w 4436724"/>
                  <a:gd name="connsiteY345" fmla="*/ 887589 h 3904328"/>
                  <a:gd name="connsiteX346" fmla="*/ 2284605 w 4436724"/>
                  <a:gd name="connsiteY346" fmla="*/ 887884 h 3904328"/>
                  <a:gd name="connsiteX347" fmla="*/ 2336519 w 4436724"/>
                  <a:gd name="connsiteY347" fmla="*/ 941893 h 3904328"/>
                  <a:gd name="connsiteX348" fmla="*/ 2387379 w 4436724"/>
                  <a:gd name="connsiteY348" fmla="*/ 995016 h 3904328"/>
                  <a:gd name="connsiteX349" fmla="*/ 2400031 w 4436724"/>
                  <a:gd name="connsiteY349" fmla="*/ 1010110 h 3904328"/>
                  <a:gd name="connsiteX350" fmla="*/ 2445624 w 4436724"/>
                  <a:gd name="connsiteY350" fmla="*/ 1055644 h 3904328"/>
                  <a:gd name="connsiteX351" fmla="*/ 2468017 w 4436724"/>
                  <a:gd name="connsiteY351" fmla="*/ 1068204 h 3904328"/>
                  <a:gd name="connsiteX352" fmla="*/ 2470341 w 4436724"/>
                  <a:gd name="connsiteY352" fmla="*/ 1068246 h 3904328"/>
                  <a:gd name="connsiteX353" fmla="*/ 2563711 w 4436724"/>
                  <a:gd name="connsiteY353" fmla="*/ 1099193 h 3904328"/>
                  <a:gd name="connsiteX354" fmla="*/ 2610945 w 4436724"/>
                  <a:gd name="connsiteY354" fmla="*/ 1115050 h 3904328"/>
                  <a:gd name="connsiteX355" fmla="*/ 2640001 w 4436724"/>
                  <a:gd name="connsiteY355" fmla="*/ 1123862 h 3904328"/>
                  <a:gd name="connsiteX356" fmla="*/ 2695585 w 4436724"/>
                  <a:gd name="connsiteY356" fmla="*/ 1143213 h 3904328"/>
                  <a:gd name="connsiteX357" fmla="*/ 2710261 w 4436724"/>
                  <a:gd name="connsiteY357" fmla="*/ 1147219 h 3904328"/>
                  <a:gd name="connsiteX358" fmla="*/ 2713044 w 4436724"/>
                  <a:gd name="connsiteY358" fmla="*/ 1149158 h 3904328"/>
                  <a:gd name="connsiteX359" fmla="*/ 2775249 w 4436724"/>
                  <a:gd name="connsiteY359" fmla="*/ 1170323 h 3904328"/>
                  <a:gd name="connsiteX360" fmla="*/ 2840190 w 4436724"/>
                  <a:gd name="connsiteY360" fmla="*/ 1193006 h 3904328"/>
                  <a:gd name="connsiteX361" fmla="*/ 2852125 w 4436724"/>
                  <a:gd name="connsiteY361" fmla="*/ 1196801 h 3904328"/>
                  <a:gd name="connsiteX362" fmla="*/ 2864987 w 4436724"/>
                  <a:gd name="connsiteY362" fmla="*/ 1203382 h 3904328"/>
                  <a:gd name="connsiteX363" fmla="*/ 2882999 w 4436724"/>
                  <a:gd name="connsiteY363" fmla="*/ 1208058 h 3904328"/>
                  <a:gd name="connsiteX364" fmla="*/ 2944867 w 4436724"/>
                  <a:gd name="connsiteY364" fmla="*/ 1228510 h 3904328"/>
                  <a:gd name="connsiteX365" fmla="*/ 2949295 w 4436724"/>
                  <a:gd name="connsiteY365" fmla="*/ 1230740 h 3904328"/>
                  <a:gd name="connsiteX366" fmla="*/ 2950096 w 4436724"/>
                  <a:gd name="connsiteY366" fmla="*/ 1231120 h 3904328"/>
                  <a:gd name="connsiteX367" fmla="*/ 3068306 w 4436724"/>
                  <a:gd name="connsiteY367" fmla="*/ 1271051 h 3904328"/>
                  <a:gd name="connsiteX368" fmla="*/ 3189215 w 4436724"/>
                  <a:gd name="connsiteY368" fmla="*/ 1311016 h 3904328"/>
                  <a:gd name="connsiteX369" fmla="*/ 3212869 w 4436724"/>
                  <a:gd name="connsiteY369" fmla="*/ 1317804 h 3904328"/>
                  <a:gd name="connsiteX370" fmla="*/ 3276128 w 4436724"/>
                  <a:gd name="connsiteY370" fmla="*/ 1339896 h 3904328"/>
                  <a:gd name="connsiteX371" fmla="*/ 3283171 w 4436724"/>
                  <a:gd name="connsiteY371" fmla="*/ 1341410 h 3904328"/>
                  <a:gd name="connsiteX372" fmla="*/ 3394974 w 4436724"/>
                  <a:gd name="connsiteY372" fmla="*/ 1380666 h 3904328"/>
                  <a:gd name="connsiteX373" fmla="*/ 3403409 w 4436724"/>
                  <a:gd name="connsiteY373" fmla="*/ 1382774 h 3904328"/>
                  <a:gd name="connsiteX374" fmla="*/ 3462535 w 4436724"/>
                  <a:gd name="connsiteY374" fmla="*/ 1402843 h 3904328"/>
                  <a:gd name="connsiteX375" fmla="*/ 3477632 w 4436724"/>
                  <a:gd name="connsiteY375" fmla="*/ 1407017 h 3904328"/>
                  <a:gd name="connsiteX376" fmla="*/ 3491507 w 4436724"/>
                  <a:gd name="connsiteY376" fmla="*/ 1412578 h 3904328"/>
                  <a:gd name="connsiteX377" fmla="*/ 3496779 w 4436724"/>
                  <a:gd name="connsiteY377" fmla="*/ 1412962 h 3904328"/>
                  <a:gd name="connsiteX378" fmla="*/ 3504032 w 4436724"/>
                  <a:gd name="connsiteY378" fmla="*/ 1416714 h 3904328"/>
                  <a:gd name="connsiteX379" fmla="*/ 3541735 w 4436724"/>
                  <a:gd name="connsiteY379" fmla="*/ 1429363 h 3904328"/>
                  <a:gd name="connsiteX380" fmla="*/ 3543717 w 4436724"/>
                  <a:gd name="connsiteY380" fmla="*/ 1430965 h 3904328"/>
                  <a:gd name="connsiteX381" fmla="*/ 3566617 w 4436724"/>
                  <a:gd name="connsiteY381" fmla="*/ 1437331 h 3904328"/>
                  <a:gd name="connsiteX382" fmla="*/ 3671964 w 4436724"/>
                  <a:gd name="connsiteY382" fmla="*/ 1473126 h 3904328"/>
                  <a:gd name="connsiteX383" fmla="*/ 3686808 w 4436724"/>
                  <a:gd name="connsiteY383" fmla="*/ 1477975 h 3904328"/>
                  <a:gd name="connsiteX384" fmla="*/ 3688537 w 4436724"/>
                  <a:gd name="connsiteY384" fmla="*/ 1479366 h 3904328"/>
                  <a:gd name="connsiteX385" fmla="*/ 3735855 w 4436724"/>
                  <a:gd name="connsiteY385" fmla="*/ 1494839 h 3904328"/>
                  <a:gd name="connsiteX386" fmla="*/ 3760737 w 4436724"/>
                  <a:gd name="connsiteY386" fmla="*/ 1504157 h 3904328"/>
                  <a:gd name="connsiteX387" fmla="*/ 3821090 w 4436724"/>
                  <a:gd name="connsiteY387" fmla="*/ 1525828 h 3904328"/>
                  <a:gd name="connsiteX388" fmla="*/ 3879794 w 4436724"/>
                  <a:gd name="connsiteY388" fmla="*/ 1546402 h 3904328"/>
                  <a:gd name="connsiteX389" fmla="*/ 3940350 w 4436724"/>
                  <a:gd name="connsiteY389" fmla="*/ 1567483 h 3904328"/>
                  <a:gd name="connsiteX390" fmla="*/ 3940350 w 4436724"/>
                  <a:gd name="connsiteY390" fmla="*/ 1569043 h 3904328"/>
                  <a:gd name="connsiteX391" fmla="*/ 3951488 w 4436724"/>
                  <a:gd name="connsiteY391" fmla="*/ 1569043 h 3904328"/>
                  <a:gd name="connsiteX392" fmla="*/ 4435502 w 4436724"/>
                  <a:gd name="connsiteY392" fmla="*/ 1569043 h 3904328"/>
                  <a:gd name="connsiteX393" fmla="*/ 4436725 w 4436724"/>
                  <a:gd name="connsiteY393" fmla="*/ 1569043 h 3904328"/>
                  <a:gd name="connsiteX394" fmla="*/ 4332559 w 4436724"/>
                  <a:gd name="connsiteY394" fmla="*/ 1678030 h 3904328"/>
                  <a:gd name="connsiteX395" fmla="*/ 3546972 w 4436724"/>
                  <a:gd name="connsiteY395" fmla="*/ 2499966 h 3904328"/>
                  <a:gd name="connsiteX396" fmla="*/ 3200314 w 4436724"/>
                  <a:gd name="connsiteY396" fmla="*/ 2862722 h 3904328"/>
                  <a:gd name="connsiteX397" fmla="*/ 2980342 w 4436724"/>
                  <a:gd name="connsiteY397" fmla="*/ 3092839 h 3904328"/>
                  <a:gd name="connsiteX398" fmla="*/ 2961108 w 4436724"/>
                  <a:gd name="connsiteY398" fmla="*/ 3112992 h 3904328"/>
                  <a:gd name="connsiteX399" fmla="*/ 2949299 w 4436724"/>
                  <a:gd name="connsiteY399" fmla="*/ 3125345 h 3904328"/>
                  <a:gd name="connsiteX400" fmla="*/ 2940190 w 4436724"/>
                  <a:gd name="connsiteY400" fmla="*/ 3134831 h 3904328"/>
                  <a:gd name="connsiteX401" fmla="*/ 2683275 w 4436724"/>
                  <a:gd name="connsiteY401" fmla="*/ 3123111 h 3904328"/>
                  <a:gd name="connsiteX402" fmla="*/ 2466301 w 4436724"/>
                  <a:gd name="connsiteY402" fmla="*/ 3113333 h 3904328"/>
                  <a:gd name="connsiteX403" fmla="*/ 2454995 w 4436724"/>
                  <a:gd name="connsiteY403" fmla="*/ 3113671 h 3904328"/>
                  <a:gd name="connsiteX404" fmla="*/ 2242993 w 4436724"/>
                  <a:gd name="connsiteY404" fmla="*/ 3172317 h 3904328"/>
                  <a:gd name="connsiteX405" fmla="*/ 2163034 w 4436724"/>
                  <a:gd name="connsiteY405" fmla="*/ 3200224 h 3904328"/>
                  <a:gd name="connsiteX406" fmla="*/ 1975151 w 4436724"/>
                  <a:gd name="connsiteY406" fmla="*/ 3310180 h 3904328"/>
                  <a:gd name="connsiteX407" fmla="*/ 1959252 w 4436724"/>
                  <a:gd name="connsiteY407" fmla="*/ 3355799 h 3904328"/>
                  <a:gd name="connsiteX408" fmla="*/ 1951872 w 4436724"/>
                  <a:gd name="connsiteY408" fmla="*/ 3371314 h 3904328"/>
                  <a:gd name="connsiteX409" fmla="*/ 1872672 w 4436724"/>
                  <a:gd name="connsiteY409" fmla="*/ 3461793 h 3904328"/>
                  <a:gd name="connsiteX410" fmla="*/ 1862129 w 4436724"/>
                  <a:gd name="connsiteY410" fmla="*/ 3466224 h 3904328"/>
                  <a:gd name="connsiteX411" fmla="*/ 1820167 w 4436724"/>
                  <a:gd name="connsiteY411" fmla="*/ 3466852 h 3904328"/>
                  <a:gd name="connsiteX412" fmla="*/ 1731225 w 4436724"/>
                  <a:gd name="connsiteY412" fmla="*/ 3495986 h 3904328"/>
                  <a:gd name="connsiteX413" fmla="*/ 1686860 w 4436724"/>
                  <a:gd name="connsiteY413" fmla="*/ 3498347 h 3904328"/>
                  <a:gd name="connsiteX414" fmla="*/ 1639795 w 4436724"/>
                  <a:gd name="connsiteY414" fmla="*/ 3504549 h 3904328"/>
                  <a:gd name="connsiteX415" fmla="*/ 1503662 w 4436724"/>
                  <a:gd name="connsiteY415" fmla="*/ 3509481 h 3904328"/>
                  <a:gd name="connsiteX416" fmla="*/ 1492659 w 4436724"/>
                  <a:gd name="connsiteY416" fmla="*/ 3513149 h 3904328"/>
                  <a:gd name="connsiteX417" fmla="*/ 1454995 w 4436724"/>
                  <a:gd name="connsiteY417" fmla="*/ 3553325 h 3904328"/>
                  <a:gd name="connsiteX418" fmla="*/ 1444578 w 4436724"/>
                  <a:gd name="connsiteY418" fmla="*/ 3552440 h 3904328"/>
                  <a:gd name="connsiteX419" fmla="*/ 1442132 w 4436724"/>
                  <a:gd name="connsiteY419" fmla="*/ 3559864 h 3904328"/>
                  <a:gd name="connsiteX420" fmla="*/ 1441373 w 4436724"/>
                  <a:gd name="connsiteY420" fmla="*/ 3560455 h 3904328"/>
                  <a:gd name="connsiteX421" fmla="*/ 1438501 w 4436724"/>
                  <a:gd name="connsiteY421" fmla="*/ 3560075 h 3904328"/>
                  <a:gd name="connsiteX422" fmla="*/ 1428215 w 4436724"/>
                  <a:gd name="connsiteY422" fmla="*/ 3572513 h 3904328"/>
                  <a:gd name="connsiteX423" fmla="*/ 1429565 w 4436724"/>
                  <a:gd name="connsiteY423" fmla="*/ 3586595 h 3904328"/>
                  <a:gd name="connsiteX424" fmla="*/ 1415859 w 4436724"/>
                  <a:gd name="connsiteY424" fmla="*/ 3603750 h 3904328"/>
                  <a:gd name="connsiteX425" fmla="*/ 1411726 w 4436724"/>
                  <a:gd name="connsiteY425" fmla="*/ 3605479 h 3904328"/>
                  <a:gd name="connsiteX426" fmla="*/ 1408605 w 4436724"/>
                  <a:gd name="connsiteY426" fmla="*/ 3611930 h 3904328"/>
                  <a:gd name="connsiteX427" fmla="*/ 1404725 w 4436724"/>
                  <a:gd name="connsiteY427" fmla="*/ 3613194 h 3904328"/>
                  <a:gd name="connsiteX428" fmla="*/ 1402111 w 4436724"/>
                  <a:gd name="connsiteY428" fmla="*/ 3611550 h 3904328"/>
                  <a:gd name="connsiteX429" fmla="*/ 1400259 w 4436724"/>
                  <a:gd name="connsiteY429" fmla="*/ 3611718 h 3904328"/>
                  <a:gd name="connsiteX430" fmla="*/ 1387182 w 4436724"/>
                  <a:gd name="connsiteY430" fmla="*/ 3619181 h 3904328"/>
                  <a:gd name="connsiteX431" fmla="*/ 1381320 w 4436724"/>
                  <a:gd name="connsiteY431" fmla="*/ 3626053 h 3904328"/>
                  <a:gd name="connsiteX432" fmla="*/ 1378030 w 4436724"/>
                  <a:gd name="connsiteY432" fmla="*/ 3626142 h 3904328"/>
                  <a:gd name="connsiteX433" fmla="*/ 1375584 w 4436724"/>
                  <a:gd name="connsiteY433" fmla="*/ 3623608 h 3904328"/>
                  <a:gd name="connsiteX434" fmla="*/ 1373096 w 4436724"/>
                  <a:gd name="connsiteY434" fmla="*/ 3627660 h 3904328"/>
                  <a:gd name="connsiteX435" fmla="*/ 1372042 w 4436724"/>
                  <a:gd name="connsiteY435" fmla="*/ 3628250 h 3904328"/>
                  <a:gd name="connsiteX436" fmla="*/ 1370022 w 4436724"/>
                  <a:gd name="connsiteY436" fmla="*/ 3627786 h 3904328"/>
                  <a:gd name="connsiteX437" fmla="*/ 1367487 w 4436724"/>
                  <a:gd name="connsiteY437" fmla="*/ 3628967 h 3904328"/>
                  <a:gd name="connsiteX438" fmla="*/ 1365674 w 4436724"/>
                  <a:gd name="connsiteY438" fmla="*/ 3628123 h 3904328"/>
                  <a:gd name="connsiteX439" fmla="*/ 1365336 w 4436724"/>
                  <a:gd name="connsiteY439" fmla="*/ 3627069 h 3904328"/>
                  <a:gd name="connsiteX440" fmla="*/ 1366601 w 4436724"/>
                  <a:gd name="connsiteY440" fmla="*/ 3624287 h 3904328"/>
                  <a:gd name="connsiteX441" fmla="*/ 1365674 w 4436724"/>
                  <a:gd name="connsiteY441" fmla="*/ 3623233 h 3904328"/>
                  <a:gd name="connsiteX442" fmla="*/ 1358251 w 4436724"/>
                  <a:gd name="connsiteY442" fmla="*/ 3622394 h 3904328"/>
                  <a:gd name="connsiteX443" fmla="*/ 1356433 w 4436724"/>
                  <a:gd name="connsiteY443" fmla="*/ 3623401 h 3904328"/>
                  <a:gd name="connsiteX444" fmla="*/ 1352769 w 4436724"/>
                  <a:gd name="connsiteY444" fmla="*/ 3620956 h 3904328"/>
                  <a:gd name="connsiteX445" fmla="*/ 1352474 w 4436724"/>
                  <a:gd name="connsiteY445" fmla="*/ 3613240 h 3904328"/>
                  <a:gd name="connsiteX446" fmla="*/ 1351672 w 4436724"/>
                  <a:gd name="connsiteY446" fmla="*/ 3611259 h 3904328"/>
                  <a:gd name="connsiteX447" fmla="*/ 1347543 w 4436724"/>
                  <a:gd name="connsiteY447" fmla="*/ 3612271 h 3904328"/>
                  <a:gd name="connsiteX448" fmla="*/ 1346531 w 4436724"/>
                  <a:gd name="connsiteY448" fmla="*/ 3611217 h 3904328"/>
                  <a:gd name="connsiteX449" fmla="*/ 1344465 w 4436724"/>
                  <a:gd name="connsiteY449" fmla="*/ 3614042 h 3904328"/>
                  <a:gd name="connsiteX450" fmla="*/ 1341728 w 4436724"/>
                  <a:gd name="connsiteY450" fmla="*/ 3614843 h 3904328"/>
                  <a:gd name="connsiteX451" fmla="*/ 1332492 w 4436724"/>
                  <a:gd name="connsiteY451" fmla="*/ 3612608 h 3904328"/>
                  <a:gd name="connsiteX452" fmla="*/ 1333167 w 4436724"/>
                  <a:gd name="connsiteY452" fmla="*/ 3608518 h 3904328"/>
                  <a:gd name="connsiteX453" fmla="*/ 1331227 w 4436724"/>
                  <a:gd name="connsiteY453" fmla="*/ 3608135 h 3904328"/>
                  <a:gd name="connsiteX454" fmla="*/ 1328950 w 4436724"/>
                  <a:gd name="connsiteY454" fmla="*/ 3609189 h 3904328"/>
                  <a:gd name="connsiteX455" fmla="*/ 1327600 w 4436724"/>
                  <a:gd name="connsiteY455" fmla="*/ 3607882 h 3904328"/>
                  <a:gd name="connsiteX456" fmla="*/ 1325871 w 4436724"/>
                  <a:gd name="connsiteY456" fmla="*/ 3608599 h 3904328"/>
                  <a:gd name="connsiteX457" fmla="*/ 1323341 w 4436724"/>
                  <a:gd name="connsiteY457" fmla="*/ 3607418 h 3904328"/>
                  <a:gd name="connsiteX458" fmla="*/ 1322582 w 4436724"/>
                  <a:gd name="connsiteY458" fmla="*/ 3605099 h 3904328"/>
                  <a:gd name="connsiteX459" fmla="*/ 1320596 w 4436724"/>
                  <a:gd name="connsiteY459" fmla="*/ 3607545 h 3904328"/>
                  <a:gd name="connsiteX460" fmla="*/ 1317310 w 4436724"/>
                  <a:gd name="connsiteY460" fmla="*/ 3607292 h 3904328"/>
                  <a:gd name="connsiteX461" fmla="*/ 1315830 w 4436724"/>
                  <a:gd name="connsiteY461" fmla="*/ 3604589 h 3904328"/>
                  <a:gd name="connsiteX462" fmla="*/ 1312376 w 4436724"/>
                  <a:gd name="connsiteY462" fmla="*/ 3609269 h 3904328"/>
                  <a:gd name="connsiteX463" fmla="*/ 1301875 w 4436724"/>
                  <a:gd name="connsiteY463" fmla="*/ 3611925 h 3904328"/>
                  <a:gd name="connsiteX464" fmla="*/ 1299340 w 4436724"/>
                  <a:gd name="connsiteY464" fmla="*/ 3616099 h 3904328"/>
                  <a:gd name="connsiteX465" fmla="*/ 1297658 w 4436724"/>
                  <a:gd name="connsiteY465" fmla="*/ 3615636 h 3904328"/>
                  <a:gd name="connsiteX466" fmla="*/ 1295929 w 4436724"/>
                  <a:gd name="connsiteY466" fmla="*/ 3616352 h 3904328"/>
                  <a:gd name="connsiteX467" fmla="*/ 1292808 w 4436724"/>
                  <a:gd name="connsiteY467" fmla="*/ 3621116 h 3904328"/>
                  <a:gd name="connsiteX468" fmla="*/ 1287583 w 4436724"/>
                  <a:gd name="connsiteY468" fmla="*/ 3618169 h 3904328"/>
                  <a:gd name="connsiteX469" fmla="*/ 1283239 w 4436724"/>
                  <a:gd name="connsiteY469" fmla="*/ 3618291 h 3904328"/>
                  <a:gd name="connsiteX470" fmla="*/ 1269575 w 4436724"/>
                  <a:gd name="connsiteY470" fmla="*/ 3609269 h 3904328"/>
                  <a:gd name="connsiteX471" fmla="*/ 1264641 w 4436724"/>
                  <a:gd name="connsiteY471" fmla="*/ 3614033 h 3904328"/>
                  <a:gd name="connsiteX472" fmla="*/ 1256881 w 4436724"/>
                  <a:gd name="connsiteY472" fmla="*/ 3613528 h 3904328"/>
                  <a:gd name="connsiteX473" fmla="*/ 1239295 w 4436724"/>
                  <a:gd name="connsiteY473" fmla="*/ 3617701 h 3904328"/>
                  <a:gd name="connsiteX474" fmla="*/ 1231198 w 4436724"/>
                  <a:gd name="connsiteY474" fmla="*/ 3610066 h 3904328"/>
                  <a:gd name="connsiteX475" fmla="*/ 1228457 w 4436724"/>
                  <a:gd name="connsiteY475" fmla="*/ 3609813 h 3904328"/>
                  <a:gd name="connsiteX476" fmla="*/ 1217914 w 4436724"/>
                  <a:gd name="connsiteY476" fmla="*/ 3615420 h 3904328"/>
                  <a:gd name="connsiteX477" fmla="*/ 1215046 w 4436724"/>
                  <a:gd name="connsiteY477" fmla="*/ 3621239 h 3904328"/>
                  <a:gd name="connsiteX478" fmla="*/ 1210829 w 4436724"/>
                  <a:gd name="connsiteY478" fmla="*/ 3623811 h 3904328"/>
                  <a:gd name="connsiteX479" fmla="*/ 1208551 w 4436724"/>
                  <a:gd name="connsiteY479" fmla="*/ 3623684 h 3904328"/>
                  <a:gd name="connsiteX480" fmla="*/ 1209348 w 4436724"/>
                  <a:gd name="connsiteY480" fmla="*/ 3620058 h 3904328"/>
                  <a:gd name="connsiteX481" fmla="*/ 1208758 w 4436724"/>
                  <a:gd name="connsiteY481" fmla="*/ 3618667 h 3904328"/>
                  <a:gd name="connsiteX482" fmla="*/ 1200661 w 4436724"/>
                  <a:gd name="connsiteY482" fmla="*/ 3622124 h 3904328"/>
                  <a:gd name="connsiteX483" fmla="*/ 1198173 w 4436724"/>
                  <a:gd name="connsiteY483" fmla="*/ 3621787 h 3904328"/>
                  <a:gd name="connsiteX484" fmla="*/ 1196992 w 4436724"/>
                  <a:gd name="connsiteY484" fmla="*/ 3622381 h 3904328"/>
                  <a:gd name="connsiteX485" fmla="*/ 1195853 w 4436724"/>
                  <a:gd name="connsiteY485" fmla="*/ 3625038 h 3904328"/>
                  <a:gd name="connsiteX486" fmla="*/ 1192433 w 4436724"/>
                  <a:gd name="connsiteY486" fmla="*/ 3623520 h 3904328"/>
                  <a:gd name="connsiteX487" fmla="*/ 1190156 w 4436724"/>
                  <a:gd name="connsiteY487" fmla="*/ 3624574 h 3904328"/>
                  <a:gd name="connsiteX488" fmla="*/ 1186149 w 4436724"/>
                  <a:gd name="connsiteY488" fmla="*/ 3622803 h 3904328"/>
                  <a:gd name="connsiteX489" fmla="*/ 1174641 w 4436724"/>
                  <a:gd name="connsiteY489" fmla="*/ 3623688 h 3904328"/>
                  <a:gd name="connsiteX490" fmla="*/ 1173797 w 4436724"/>
                  <a:gd name="connsiteY490" fmla="*/ 3627440 h 3904328"/>
                  <a:gd name="connsiteX491" fmla="*/ 1171182 w 4436724"/>
                  <a:gd name="connsiteY491" fmla="*/ 3628752 h 3904328"/>
                  <a:gd name="connsiteX492" fmla="*/ 1169453 w 4436724"/>
                  <a:gd name="connsiteY492" fmla="*/ 3628495 h 3904328"/>
                  <a:gd name="connsiteX493" fmla="*/ 1166965 w 4436724"/>
                  <a:gd name="connsiteY493" fmla="*/ 3626513 h 3904328"/>
                  <a:gd name="connsiteX494" fmla="*/ 1165700 w 4436724"/>
                  <a:gd name="connsiteY494" fmla="*/ 3627188 h 3904328"/>
                  <a:gd name="connsiteX495" fmla="*/ 1153512 w 4436724"/>
                  <a:gd name="connsiteY495" fmla="*/ 3619936 h 3904328"/>
                  <a:gd name="connsiteX496" fmla="*/ 1151783 w 4436724"/>
                  <a:gd name="connsiteY496" fmla="*/ 3619679 h 3904328"/>
                  <a:gd name="connsiteX497" fmla="*/ 1145499 w 4436724"/>
                  <a:gd name="connsiteY497" fmla="*/ 3625286 h 3904328"/>
                  <a:gd name="connsiteX498" fmla="*/ 1136010 w 4436724"/>
                  <a:gd name="connsiteY498" fmla="*/ 3621618 h 3904328"/>
                  <a:gd name="connsiteX499" fmla="*/ 1135922 w 4436724"/>
                  <a:gd name="connsiteY499" fmla="*/ 3620564 h 3904328"/>
                  <a:gd name="connsiteX500" fmla="*/ 1133522 w 4436724"/>
                  <a:gd name="connsiteY500" fmla="*/ 3620901 h 3904328"/>
                  <a:gd name="connsiteX501" fmla="*/ 1130401 w 4436724"/>
                  <a:gd name="connsiteY501" fmla="*/ 3625708 h 3904328"/>
                  <a:gd name="connsiteX502" fmla="*/ 1121166 w 4436724"/>
                  <a:gd name="connsiteY502" fmla="*/ 3631652 h 3904328"/>
                  <a:gd name="connsiteX503" fmla="*/ 1119441 w 4436724"/>
                  <a:gd name="connsiteY503" fmla="*/ 3631868 h 3904328"/>
                  <a:gd name="connsiteX504" fmla="*/ 1116362 w 4436724"/>
                  <a:gd name="connsiteY504" fmla="*/ 3629296 h 3904328"/>
                  <a:gd name="connsiteX505" fmla="*/ 1113789 w 4436724"/>
                  <a:gd name="connsiteY505" fmla="*/ 3629085 h 3904328"/>
                  <a:gd name="connsiteX506" fmla="*/ 1111221 w 4436724"/>
                  <a:gd name="connsiteY506" fmla="*/ 3627230 h 3904328"/>
                  <a:gd name="connsiteX507" fmla="*/ 1095407 w 4436724"/>
                  <a:gd name="connsiteY507" fmla="*/ 3626264 h 3904328"/>
                  <a:gd name="connsiteX508" fmla="*/ 1094264 w 4436724"/>
                  <a:gd name="connsiteY508" fmla="*/ 3623393 h 3904328"/>
                  <a:gd name="connsiteX509" fmla="*/ 1091818 w 4436724"/>
                  <a:gd name="connsiteY509" fmla="*/ 3622217 h 3904328"/>
                  <a:gd name="connsiteX510" fmla="*/ 1074109 w 4436724"/>
                  <a:gd name="connsiteY510" fmla="*/ 3621664 h 3904328"/>
                  <a:gd name="connsiteX511" fmla="*/ 1071537 w 4436724"/>
                  <a:gd name="connsiteY511" fmla="*/ 3623102 h 3904328"/>
                  <a:gd name="connsiteX512" fmla="*/ 1070019 w 4436724"/>
                  <a:gd name="connsiteY512" fmla="*/ 3626218 h 3904328"/>
                  <a:gd name="connsiteX513" fmla="*/ 1063781 w 4436724"/>
                  <a:gd name="connsiteY513" fmla="*/ 3624367 h 3904328"/>
                  <a:gd name="connsiteX514" fmla="*/ 1058130 w 4436724"/>
                  <a:gd name="connsiteY514" fmla="*/ 3627192 h 3904328"/>
                  <a:gd name="connsiteX515" fmla="*/ 1057915 w 4436724"/>
                  <a:gd name="connsiteY515" fmla="*/ 3631787 h 3904328"/>
                  <a:gd name="connsiteX516" fmla="*/ 1057030 w 4436724"/>
                  <a:gd name="connsiteY516" fmla="*/ 3632209 h 3904328"/>
                  <a:gd name="connsiteX517" fmla="*/ 1049481 w 4436724"/>
                  <a:gd name="connsiteY517" fmla="*/ 3630527 h 3904328"/>
                  <a:gd name="connsiteX518" fmla="*/ 1047372 w 4436724"/>
                  <a:gd name="connsiteY518" fmla="*/ 3631492 h 3904328"/>
                  <a:gd name="connsiteX519" fmla="*/ 1041215 w 4436724"/>
                  <a:gd name="connsiteY519" fmla="*/ 3629932 h 3904328"/>
                  <a:gd name="connsiteX520" fmla="*/ 1038052 w 4436724"/>
                  <a:gd name="connsiteY520" fmla="*/ 3625463 h 3904328"/>
                  <a:gd name="connsiteX521" fmla="*/ 1023001 w 4436724"/>
                  <a:gd name="connsiteY521" fmla="*/ 3617748 h 3904328"/>
                  <a:gd name="connsiteX522" fmla="*/ 1024477 w 4436724"/>
                  <a:gd name="connsiteY522" fmla="*/ 3615302 h 3904328"/>
                  <a:gd name="connsiteX523" fmla="*/ 1023338 w 4436724"/>
                  <a:gd name="connsiteY523" fmla="*/ 3613869 h 3904328"/>
                  <a:gd name="connsiteX524" fmla="*/ 1019121 w 4436724"/>
                  <a:gd name="connsiteY524" fmla="*/ 3613869 h 3904328"/>
                  <a:gd name="connsiteX525" fmla="*/ 1015700 w 4436724"/>
                  <a:gd name="connsiteY525" fmla="*/ 3607334 h 3904328"/>
                  <a:gd name="connsiteX526" fmla="*/ 1009417 w 4436724"/>
                  <a:gd name="connsiteY526" fmla="*/ 3608261 h 3904328"/>
                  <a:gd name="connsiteX527" fmla="*/ 1002669 w 4436724"/>
                  <a:gd name="connsiteY527" fmla="*/ 3594011 h 3904328"/>
                  <a:gd name="connsiteX528" fmla="*/ 993096 w 4436724"/>
                  <a:gd name="connsiteY528" fmla="*/ 3589289 h 3904328"/>
                  <a:gd name="connsiteX529" fmla="*/ 979006 w 4436724"/>
                  <a:gd name="connsiteY529" fmla="*/ 3570864 h 3904328"/>
                  <a:gd name="connsiteX530" fmla="*/ 969901 w 4436724"/>
                  <a:gd name="connsiteY530" fmla="*/ 3564797 h 3904328"/>
                  <a:gd name="connsiteX531" fmla="*/ 961804 w 4436724"/>
                  <a:gd name="connsiteY531" fmla="*/ 3555395 h 3904328"/>
                  <a:gd name="connsiteX532" fmla="*/ 948051 w 4436724"/>
                  <a:gd name="connsiteY532" fmla="*/ 3544602 h 3904328"/>
                  <a:gd name="connsiteX533" fmla="*/ 930972 w 4436724"/>
                  <a:gd name="connsiteY533" fmla="*/ 3529213 h 3904328"/>
                  <a:gd name="connsiteX534" fmla="*/ 921947 w 4436724"/>
                  <a:gd name="connsiteY534" fmla="*/ 3527531 h 3904328"/>
                  <a:gd name="connsiteX535" fmla="*/ 910303 w 4436724"/>
                  <a:gd name="connsiteY535" fmla="*/ 3523314 h 3904328"/>
                  <a:gd name="connsiteX536" fmla="*/ 909164 w 4436724"/>
                  <a:gd name="connsiteY536" fmla="*/ 3522260 h 3904328"/>
                  <a:gd name="connsiteX537" fmla="*/ 898748 w 4436724"/>
                  <a:gd name="connsiteY537" fmla="*/ 3502904 h 3904328"/>
                  <a:gd name="connsiteX538" fmla="*/ 897816 w 4436724"/>
                  <a:gd name="connsiteY538" fmla="*/ 3499789 h 3904328"/>
                  <a:gd name="connsiteX539" fmla="*/ 899127 w 4436724"/>
                  <a:gd name="connsiteY539" fmla="*/ 3495657 h 3904328"/>
                  <a:gd name="connsiteX540" fmla="*/ 898326 w 4436724"/>
                  <a:gd name="connsiteY540" fmla="*/ 3492663 h 3904328"/>
                  <a:gd name="connsiteX541" fmla="*/ 885084 w 4436724"/>
                  <a:gd name="connsiteY541" fmla="*/ 3485622 h 3904328"/>
                  <a:gd name="connsiteX542" fmla="*/ 879264 w 4436724"/>
                  <a:gd name="connsiteY542" fmla="*/ 3475715 h 3904328"/>
                  <a:gd name="connsiteX543" fmla="*/ 846492 w 4436724"/>
                  <a:gd name="connsiteY543" fmla="*/ 3458049 h 3904328"/>
                  <a:gd name="connsiteX544" fmla="*/ 844809 w 4436724"/>
                  <a:gd name="connsiteY544" fmla="*/ 3457585 h 3904328"/>
                  <a:gd name="connsiteX545" fmla="*/ 819590 w 4436724"/>
                  <a:gd name="connsiteY545" fmla="*/ 3474197 h 3904328"/>
                  <a:gd name="connsiteX546" fmla="*/ 812041 w 4436724"/>
                  <a:gd name="connsiteY546" fmla="*/ 3475419 h 3904328"/>
                  <a:gd name="connsiteX547" fmla="*/ 795467 w 4436724"/>
                  <a:gd name="connsiteY547" fmla="*/ 3482207 h 3904328"/>
                  <a:gd name="connsiteX548" fmla="*/ 783659 w 4436724"/>
                  <a:gd name="connsiteY548" fmla="*/ 3486508 h 3904328"/>
                  <a:gd name="connsiteX549" fmla="*/ 679240 w 4436724"/>
                  <a:gd name="connsiteY549" fmla="*/ 3530777 h 3904328"/>
                  <a:gd name="connsiteX550" fmla="*/ 651954 w 4436724"/>
                  <a:gd name="connsiteY550" fmla="*/ 3547515 h 3904328"/>
                  <a:gd name="connsiteX551" fmla="*/ 645965 w 4436724"/>
                  <a:gd name="connsiteY551" fmla="*/ 3546756 h 3904328"/>
                  <a:gd name="connsiteX552" fmla="*/ 554409 w 4436724"/>
                  <a:gd name="connsiteY552" fmla="*/ 3578462 h 3904328"/>
                  <a:gd name="connsiteX553" fmla="*/ 523370 w 4436724"/>
                  <a:gd name="connsiteY553" fmla="*/ 3597603 h 3904328"/>
                  <a:gd name="connsiteX554" fmla="*/ 519701 w 4436724"/>
                  <a:gd name="connsiteY554" fmla="*/ 3600681 h 3904328"/>
                  <a:gd name="connsiteX555" fmla="*/ 511646 w 4436724"/>
                  <a:gd name="connsiteY555" fmla="*/ 3603674 h 3904328"/>
                  <a:gd name="connsiteX556" fmla="*/ 393816 w 4436724"/>
                  <a:gd name="connsiteY556" fmla="*/ 3664387 h 3904328"/>
                  <a:gd name="connsiteX557" fmla="*/ 390358 w 4436724"/>
                  <a:gd name="connsiteY557" fmla="*/ 3670879 h 3904328"/>
                  <a:gd name="connsiteX558" fmla="*/ 377284 w 4436724"/>
                  <a:gd name="connsiteY558" fmla="*/ 3691496 h 3904328"/>
                  <a:gd name="connsiteX559" fmla="*/ 376567 w 4436724"/>
                  <a:gd name="connsiteY559" fmla="*/ 3692462 h 3904328"/>
                  <a:gd name="connsiteX560" fmla="*/ 350715 w 4436724"/>
                  <a:gd name="connsiteY560" fmla="*/ 3749637 h 3904328"/>
                  <a:gd name="connsiteX561" fmla="*/ 340678 w 4436724"/>
                  <a:gd name="connsiteY561" fmla="*/ 3771814 h 3904328"/>
                  <a:gd name="connsiteX562" fmla="*/ 322544 w 4436724"/>
                  <a:gd name="connsiteY562" fmla="*/ 3790786 h 3904328"/>
                  <a:gd name="connsiteX563" fmla="*/ 269575 w 4436724"/>
                  <a:gd name="connsiteY563" fmla="*/ 3846229 h 3904328"/>
                  <a:gd name="connsiteX564" fmla="*/ 252116 w 4436724"/>
                  <a:gd name="connsiteY564" fmla="*/ 3863890 h 3904328"/>
                  <a:gd name="connsiteX565" fmla="*/ 238157 w 4436724"/>
                  <a:gd name="connsiteY565" fmla="*/ 3899685 h 3904328"/>
                  <a:gd name="connsiteX566" fmla="*/ 210534 w 4436724"/>
                  <a:gd name="connsiteY566" fmla="*/ 3876243 h 3904328"/>
                  <a:gd name="connsiteX567" fmla="*/ 195436 w 4436724"/>
                  <a:gd name="connsiteY567" fmla="*/ 3874763 h 3904328"/>
                  <a:gd name="connsiteX568" fmla="*/ 174097 w 4436724"/>
                  <a:gd name="connsiteY568" fmla="*/ 3874721 h 3904328"/>
                  <a:gd name="connsiteX569" fmla="*/ 164313 w 4436724"/>
                  <a:gd name="connsiteY569" fmla="*/ 3870758 h 3904328"/>
                  <a:gd name="connsiteX570" fmla="*/ 133695 w 4436724"/>
                  <a:gd name="connsiteY570" fmla="*/ 3870041 h 3904328"/>
                  <a:gd name="connsiteX571" fmla="*/ 127918 w 4436724"/>
                  <a:gd name="connsiteY571" fmla="*/ 3869919 h 3904328"/>
                  <a:gd name="connsiteX572" fmla="*/ 126146 w 4436724"/>
                  <a:gd name="connsiteY572" fmla="*/ 3852717 h 3904328"/>
                  <a:gd name="connsiteX573" fmla="*/ 124333 w 4436724"/>
                  <a:gd name="connsiteY573" fmla="*/ 3851536 h 3904328"/>
                  <a:gd name="connsiteX574" fmla="*/ 108055 w 4436724"/>
                  <a:gd name="connsiteY574" fmla="*/ 3863089 h 3904328"/>
                  <a:gd name="connsiteX575" fmla="*/ 101729 w 4436724"/>
                  <a:gd name="connsiteY575" fmla="*/ 3866542 h 3904328"/>
                  <a:gd name="connsiteX576" fmla="*/ 78871 w 4436724"/>
                  <a:gd name="connsiteY576" fmla="*/ 3864434 h 3904328"/>
                  <a:gd name="connsiteX577" fmla="*/ 62550 w 4436724"/>
                  <a:gd name="connsiteY577" fmla="*/ 3861697 h 3904328"/>
                  <a:gd name="connsiteX578" fmla="*/ 56562 w 4436724"/>
                  <a:gd name="connsiteY578" fmla="*/ 3863511 h 3904328"/>
                  <a:gd name="connsiteX579" fmla="*/ 22022 w 4436724"/>
                  <a:gd name="connsiteY579" fmla="*/ 3846140 h 3904328"/>
                  <a:gd name="connsiteX580" fmla="*/ 337 w 4436724"/>
                  <a:gd name="connsiteY580" fmla="*/ 3835204 h 390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</a:cxnLst>
                <a:rect l="l" t="t" r="r" b="b"/>
                <a:pathLst>
                  <a:path w="4436724" h="3904328">
                    <a:moveTo>
                      <a:pt x="337" y="3835204"/>
                    </a:moveTo>
                    <a:lnTo>
                      <a:pt x="0" y="3833727"/>
                    </a:lnTo>
                    <a:cubicBezTo>
                      <a:pt x="1856" y="3832459"/>
                      <a:pt x="31756" y="3812558"/>
                      <a:pt x="38925" y="3808473"/>
                    </a:cubicBezTo>
                    <a:cubicBezTo>
                      <a:pt x="46305" y="3804257"/>
                      <a:pt x="93749" y="3782122"/>
                      <a:pt x="93749" y="3782122"/>
                    </a:cubicBezTo>
                    <a:lnTo>
                      <a:pt x="130650" y="3722042"/>
                    </a:lnTo>
                    <a:lnTo>
                      <a:pt x="204452" y="3602936"/>
                    </a:lnTo>
                    <a:lnTo>
                      <a:pt x="193909" y="3574477"/>
                    </a:lnTo>
                    <a:cubicBezTo>
                      <a:pt x="193909" y="3574477"/>
                      <a:pt x="194964" y="3562883"/>
                      <a:pt x="196018" y="3558667"/>
                    </a:cubicBezTo>
                    <a:cubicBezTo>
                      <a:pt x="197072" y="3554451"/>
                      <a:pt x="213941" y="3515451"/>
                      <a:pt x="213941" y="3515451"/>
                    </a:cubicBezTo>
                    <a:cubicBezTo>
                      <a:pt x="213941" y="3515451"/>
                      <a:pt x="221321" y="3490155"/>
                      <a:pt x="220267" y="3485938"/>
                    </a:cubicBezTo>
                    <a:cubicBezTo>
                      <a:pt x="219213" y="3481722"/>
                      <a:pt x="222376" y="3464858"/>
                      <a:pt x="224484" y="3460642"/>
                    </a:cubicBezTo>
                    <a:cubicBezTo>
                      <a:pt x="226593" y="3456426"/>
                      <a:pt x="248734" y="3441669"/>
                      <a:pt x="248734" y="3441669"/>
                    </a:cubicBezTo>
                    <a:lnTo>
                      <a:pt x="255059" y="3417426"/>
                    </a:lnTo>
                    <a:lnTo>
                      <a:pt x="294069" y="3336266"/>
                    </a:lnTo>
                    <a:cubicBezTo>
                      <a:pt x="294069" y="3336266"/>
                      <a:pt x="324644" y="3267753"/>
                      <a:pt x="326753" y="3261429"/>
                    </a:cubicBezTo>
                    <a:cubicBezTo>
                      <a:pt x="328861" y="3255105"/>
                      <a:pt x="330970" y="3245619"/>
                      <a:pt x="327807" y="3231916"/>
                    </a:cubicBezTo>
                    <a:cubicBezTo>
                      <a:pt x="324644" y="3218214"/>
                      <a:pt x="327807" y="3197133"/>
                      <a:pt x="329916" y="3192917"/>
                    </a:cubicBezTo>
                    <a:cubicBezTo>
                      <a:pt x="332024" y="3188701"/>
                      <a:pt x="337296" y="3179215"/>
                      <a:pt x="336242" y="3171836"/>
                    </a:cubicBezTo>
                    <a:cubicBezTo>
                      <a:pt x="335187" y="3164458"/>
                      <a:pt x="351002" y="3124405"/>
                      <a:pt x="355219" y="3119135"/>
                    </a:cubicBezTo>
                    <a:cubicBezTo>
                      <a:pt x="359437" y="3113865"/>
                      <a:pt x="357328" y="3076973"/>
                      <a:pt x="357328" y="3076973"/>
                    </a:cubicBezTo>
                    <a:lnTo>
                      <a:pt x="372088" y="3065379"/>
                    </a:lnTo>
                    <a:lnTo>
                      <a:pt x="416369" y="2952597"/>
                    </a:lnTo>
                    <a:lnTo>
                      <a:pt x="425858" y="2931517"/>
                    </a:lnTo>
                    <a:lnTo>
                      <a:pt x="460018" y="2882943"/>
                    </a:lnTo>
                    <a:cubicBezTo>
                      <a:pt x="482833" y="2876366"/>
                      <a:pt x="486249" y="2883327"/>
                      <a:pt x="498690" y="2895848"/>
                    </a:cubicBezTo>
                    <a:cubicBezTo>
                      <a:pt x="505775" y="2898378"/>
                      <a:pt x="512396" y="2900233"/>
                      <a:pt x="519060" y="2903944"/>
                    </a:cubicBezTo>
                    <a:cubicBezTo>
                      <a:pt x="527663" y="2906347"/>
                      <a:pt x="538164" y="2903016"/>
                      <a:pt x="550816" y="2906558"/>
                    </a:cubicBezTo>
                    <a:cubicBezTo>
                      <a:pt x="553683" y="2907354"/>
                      <a:pt x="555750" y="2907822"/>
                      <a:pt x="557605" y="2907780"/>
                    </a:cubicBezTo>
                    <a:cubicBezTo>
                      <a:pt x="567221" y="2903733"/>
                      <a:pt x="565703" y="2903438"/>
                      <a:pt x="576372" y="2905377"/>
                    </a:cubicBezTo>
                    <a:cubicBezTo>
                      <a:pt x="576794" y="2904871"/>
                      <a:pt x="577216" y="2904238"/>
                      <a:pt x="577764" y="2903690"/>
                    </a:cubicBezTo>
                    <a:cubicBezTo>
                      <a:pt x="579282" y="2901966"/>
                      <a:pt x="580758" y="2900107"/>
                      <a:pt x="582445" y="2898509"/>
                    </a:cubicBezTo>
                    <a:lnTo>
                      <a:pt x="583921" y="2897497"/>
                    </a:lnTo>
                    <a:cubicBezTo>
                      <a:pt x="589404" y="2894841"/>
                      <a:pt x="592862" y="2896738"/>
                      <a:pt x="597205" y="2899521"/>
                    </a:cubicBezTo>
                    <a:cubicBezTo>
                      <a:pt x="601170" y="2898172"/>
                      <a:pt x="603320" y="2895558"/>
                      <a:pt x="607917" y="2895304"/>
                    </a:cubicBezTo>
                    <a:lnTo>
                      <a:pt x="609731" y="2895473"/>
                    </a:lnTo>
                    <a:cubicBezTo>
                      <a:pt x="611628" y="2895933"/>
                      <a:pt x="613231" y="2896696"/>
                      <a:pt x="614454" y="2897366"/>
                    </a:cubicBezTo>
                    <a:cubicBezTo>
                      <a:pt x="619557" y="2891257"/>
                      <a:pt x="626431" y="2891257"/>
                      <a:pt x="633305" y="2893027"/>
                    </a:cubicBezTo>
                    <a:lnTo>
                      <a:pt x="635245" y="2893534"/>
                    </a:lnTo>
                    <a:cubicBezTo>
                      <a:pt x="640221" y="2893656"/>
                      <a:pt x="642119" y="2886995"/>
                      <a:pt x="653506" y="2890325"/>
                    </a:cubicBezTo>
                    <a:cubicBezTo>
                      <a:pt x="657976" y="2884971"/>
                      <a:pt x="663206" y="2886366"/>
                      <a:pt x="668899" y="2883790"/>
                    </a:cubicBezTo>
                    <a:cubicBezTo>
                      <a:pt x="680834" y="2878394"/>
                      <a:pt x="685388" y="2884216"/>
                      <a:pt x="696564" y="2883959"/>
                    </a:cubicBezTo>
                    <a:cubicBezTo>
                      <a:pt x="698462" y="2883917"/>
                      <a:pt x="719885" y="2878777"/>
                      <a:pt x="720602" y="2878351"/>
                    </a:cubicBezTo>
                    <a:cubicBezTo>
                      <a:pt x="736965" y="2868907"/>
                      <a:pt x="731989" y="2861782"/>
                      <a:pt x="741351" y="2855879"/>
                    </a:cubicBezTo>
                    <a:lnTo>
                      <a:pt x="742911" y="2854914"/>
                    </a:lnTo>
                    <a:cubicBezTo>
                      <a:pt x="747804" y="2843948"/>
                      <a:pt x="743333" y="2842350"/>
                      <a:pt x="757583" y="2837206"/>
                    </a:cubicBezTo>
                    <a:cubicBezTo>
                      <a:pt x="766904" y="2833876"/>
                      <a:pt x="766693" y="2828015"/>
                      <a:pt x="774668" y="2823335"/>
                    </a:cubicBezTo>
                    <a:lnTo>
                      <a:pt x="776182" y="2822449"/>
                    </a:lnTo>
                    <a:cubicBezTo>
                      <a:pt x="777404" y="2804363"/>
                      <a:pt x="790313" y="2806091"/>
                      <a:pt x="804058" y="2811319"/>
                    </a:cubicBezTo>
                    <a:lnTo>
                      <a:pt x="804774" y="2810813"/>
                    </a:lnTo>
                    <a:cubicBezTo>
                      <a:pt x="806546" y="2803603"/>
                      <a:pt x="806124" y="2799177"/>
                      <a:pt x="815824" y="2798586"/>
                    </a:cubicBezTo>
                    <a:lnTo>
                      <a:pt x="817426" y="2797575"/>
                    </a:lnTo>
                    <a:cubicBezTo>
                      <a:pt x="820674" y="2780457"/>
                      <a:pt x="828307" y="2789311"/>
                      <a:pt x="831512" y="2784041"/>
                    </a:cubicBezTo>
                    <a:cubicBezTo>
                      <a:pt x="839609" y="2770802"/>
                      <a:pt x="843025" y="2771101"/>
                      <a:pt x="857659" y="2767176"/>
                    </a:cubicBezTo>
                    <a:cubicBezTo>
                      <a:pt x="875034" y="2762500"/>
                      <a:pt x="867232" y="2748203"/>
                      <a:pt x="880559" y="2747318"/>
                    </a:cubicBezTo>
                    <a:cubicBezTo>
                      <a:pt x="887517" y="2746897"/>
                      <a:pt x="895150" y="2748119"/>
                      <a:pt x="901392" y="2744072"/>
                    </a:cubicBezTo>
                    <a:lnTo>
                      <a:pt x="902826" y="2743102"/>
                    </a:lnTo>
                    <a:cubicBezTo>
                      <a:pt x="908688" y="2739055"/>
                      <a:pt x="911724" y="2739480"/>
                      <a:pt x="918640" y="2739480"/>
                    </a:cubicBezTo>
                    <a:cubicBezTo>
                      <a:pt x="921508" y="2739523"/>
                      <a:pt x="922562" y="2740703"/>
                      <a:pt x="924545" y="2739691"/>
                    </a:cubicBezTo>
                    <a:lnTo>
                      <a:pt x="903458" y="2691206"/>
                    </a:lnTo>
                    <a:cubicBezTo>
                      <a:pt x="903458" y="2691206"/>
                      <a:pt x="899241" y="2675395"/>
                      <a:pt x="899241" y="2671179"/>
                    </a:cubicBezTo>
                    <a:cubicBezTo>
                      <a:pt x="899241" y="2666963"/>
                      <a:pt x="900295" y="2558397"/>
                      <a:pt x="901350" y="2554181"/>
                    </a:cubicBezTo>
                    <a:cubicBezTo>
                      <a:pt x="902404" y="2549965"/>
                      <a:pt x="901350" y="2542587"/>
                      <a:pt x="899241" y="2537317"/>
                    </a:cubicBezTo>
                    <a:cubicBezTo>
                      <a:pt x="897132" y="2532047"/>
                      <a:pt x="896078" y="2517374"/>
                      <a:pt x="896078" y="2517374"/>
                    </a:cubicBezTo>
                    <a:cubicBezTo>
                      <a:pt x="896078" y="2509912"/>
                      <a:pt x="899241" y="2496210"/>
                      <a:pt x="901350" y="2488831"/>
                    </a:cubicBezTo>
                    <a:cubicBezTo>
                      <a:pt x="903458" y="2481453"/>
                      <a:pt x="906621" y="2439292"/>
                      <a:pt x="905567" y="2432967"/>
                    </a:cubicBezTo>
                    <a:cubicBezTo>
                      <a:pt x="904513" y="2426643"/>
                      <a:pt x="901350" y="2418211"/>
                      <a:pt x="898187" y="2407671"/>
                    </a:cubicBezTo>
                    <a:lnTo>
                      <a:pt x="897849" y="2406528"/>
                    </a:lnTo>
                    <a:lnTo>
                      <a:pt x="896078" y="2400292"/>
                    </a:lnTo>
                    <a:cubicBezTo>
                      <a:pt x="892915" y="2393968"/>
                      <a:pt x="888698" y="2367617"/>
                      <a:pt x="888698" y="2367617"/>
                    </a:cubicBezTo>
                    <a:lnTo>
                      <a:pt x="896078" y="2342321"/>
                    </a:lnTo>
                    <a:cubicBezTo>
                      <a:pt x="896078" y="2342321"/>
                      <a:pt x="905567" y="2330726"/>
                      <a:pt x="905567" y="2325456"/>
                    </a:cubicBezTo>
                    <a:cubicBezTo>
                      <a:pt x="905567" y="2320186"/>
                      <a:pt x="911893" y="2304375"/>
                      <a:pt x="911893" y="2304375"/>
                    </a:cubicBezTo>
                    <a:cubicBezTo>
                      <a:pt x="911893" y="2304375"/>
                      <a:pt x="936142" y="2279079"/>
                      <a:pt x="942468" y="2274862"/>
                    </a:cubicBezTo>
                    <a:cubicBezTo>
                      <a:pt x="948794" y="2270646"/>
                      <a:pt x="959337" y="2257998"/>
                      <a:pt x="964608" y="2250620"/>
                    </a:cubicBezTo>
                    <a:cubicBezTo>
                      <a:pt x="969880" y="2243241"/>
                      <a:pt x="978315" y="2236917"/>
                      <a:pt x="984640" y="2232701"/>
                    </a:cubicBezTo>
                    <a:cubicBezTo>
                      <a:pt x="990966" y="2228485"/>
                      <a:pt x="999401" y="2224269"/>
                      <a:pt x="1004672" y="2224269"/>
                    </a:cubicBezTo>
                    <a:cubicBezTo>
                      <a:pt x="1009944" y="2224269"/>
                      <a:pt x="1021541" y="2225323"/>
                      <a:pt x="1026813" y="2226377"/>
                    </a:cubicBezTo>
                    <a:cubicBezTo>
                      <a:pt x="1032085" y="2227431"/>
                      <a:pt x="1052117" y="2244295"/>
                      <a:pt x="1057388" y="2249566"/>
                    </a:cubicBezTo>
                    <a:cubicBezTo>
                      <a:pt x="1062660" y="2254836"/>
                      <a:pt x="1094289" y="2268538"/>
                      <a:pt x="1102724" y="2271700"/>
                    </a:cubicBezTo>
                    <a:cubicBezTo>
                      <a:pt x="1111158" y="2274862"/>
                      <a:pt x="1126973" y="2282241"/>
                      <a:pt x="1131190" y="2286457"/>
                    </a:cubicBezTo>
                    <a:cubicBezTo>
                      <a:pt x="1135407" y="2290673"/>
                      <a:pt x="1156493" y="2291727"/>
                      <a:pt x="1165982" y="2292781"/>
                    </a:cubicBezTo>
                    <a:cubicBezTo>
                      <a:pt x="1175471" y="2293835"/>
                      <a:pt x="1189177" y="2302267"/>
                      <a:pt x="1189177" y="2302267"/>
                    </a:cubicBezTo>
                    <a:cubicBezTo>
                      <a:pt x="1189177" y="2302267"/>
                      <a:pt x="1230295" y="2339158"/>
                      <a:pt x="1237675" y="2345483"/>
                    </a:cubicBezTo>
                    <a:cubicBezTo>
                      <a:pt x="1245056" y="2351807"/>
                      <a:pt x="1277950" y="2388360"/>
                      <a:pt x="1277950" y="2388360"/>
                    </a:cubicBezTo>
                    <a:cubicBezTo>
                      <a:pt x="1279174" y="2382458"/>
                      <a:pt x="1281113" y="2376808"/>
                      <a:pt x="1283011" y="2373942"/>
                    </a:cubicBezTo>
                    <a:cubicBezTo>
                      <a:pt x="1287228" y="2367617"/>
                      <a:pt x="1292500" y="2366563"/>
                      <a:pt x="1300934" y="2366563"/>
                    </a:cubicBezTo>
                    <a:cubicBezTo>
                      <a:pt x="1309369" y="2366563"/>
                      <a:pt x="1311477" y="2361293"/>
                      <a:pt x="1315695" y="2343375"/>
                    </a:cubicBezTo>
                    <a:cubicBezTo>
                      <a:pt x="1319912" y="2325456"/>
                      <a:pt x="1344161" y="2301213"/>
                      <a:pt x="1344161" y="2301213"/>
                    </a:cubicBezTo>
                    <a:cubicBezTo>
                      <a:pt x="1344161" y="2301213"/>
                      <a:pt x="1354704" y="2292781"/>
                      <a:pt x="1362084" y="2292781"/>
                    </a:cubicBezTo>
                    <a:cubicBezTo>
                      <a:pt x="1369465" y="2292781"/>
                      <a:pt x="1370519" y="2291727"/>
                      <a:pt x="1376845" y="2285403"/>
                    </a:cubicBezTo>
                    <a:cubicBezTo>
                      <a:pt x="1383171" y="2279079"/>
                      <a:pt x="1393714" y="2287511"/>
                      <a:pt x="1393714" y="2299105"/>
                    </a:cubicBezTo>
                    <a:cubicBezTo>
                      <a:pt x="1393714" y="2310700"/>
                      <a:pt x="1413746" y="2304375"/>
                      <a:pt x="1420072" y="2303321"/>
                    </a:cubicBezTo>
                    <a:cubicBezTo>
                      <a:pt x="1426398" y="2302267"/>
                      <a:pt x="1436941" y="2294889"/>
                      <a:pt x="1442212" y="2290673"/>
                    </a:cubicBezTo>
                    <a:cubicBezTo>
                      <a:pt x="1447484" y="2286457"/>
                      <a:pt x="1471350" y="2264406"/>
                      <a:pt x="1471350" y="2264406"/>
                    </a:cubicBezTo>
                    <a:cubicBezTo>
                      <a:pt x="1471438" y="2262424"/>
                      <a:pt x="1471733" y="2260447"/>
                      <a:pt x="1469156" y="2254709"/>
                    </a:cubicBezTo>
                    <a:cubicBezTo>
                      <a:pt x="1472151" y="2249608"/>
                      <a:pt x="1475187" y="2245602"/>
                      <a:pt x="1473753" y="2238987"/>
                    </a:cubicBezTo>
                    <a:lnTo>
                      <a:pt x="1473079" y="2237385"/>
                    </a:lnTo>
                    <a:lnTo>
                      <a:pt x="1473795" y="2236036"/>
                    </a:lnTo>
                    <a:cubicBezTo>
                      <a:pt x="1477047" y="2230386"/>
                      <a:pt x="1480627" y="2225369"/>
                      <a:pt x="1478856" y="2217860"/>
                    </a:cubicBezTo>
                    <a:cubicBezTo>
                      <a:pt x="1485056" y="2214070"/>
                      <a:pt x="1486743" y="2211919"/>
                      <a:pt x="1485224" y="2204874"/>
                    </a:cubicBezTo>
                    <a:cubicBezTo>
                      <a:pt x="1483580" y="2197074"/>
                      <a:pt x="1498340" y="2192900"/>
                      <a:pt x="1502182" y="2185274"/>
                    </a:cubicBezTo>
                    <a:lnTo>
                      <a:pt x="1502730" y="2183671"/>
                    </a:lnTo>
                    <a:cubicBezTo>
                      <a:pt x="1503953" y="2176968"/>
                      <a:pt x="1499989" y="2173422"/>
                      <a:pt x="1497627" y="2171613"/>
                    </a:cubicBezTo>
                    <a:lnTo>
                      <a:pt x="1496067" y="2170517"/>
                    </a:lnTo>
                    <a:cubicBezTo>
                      <a:pt x="1496155" y="2170091"/>
                      <a:pt x="1496404" y="2169463"/>
                      <a:pt x="1497079" y="2168321"/>
                    </a:cubicBezTo>
                    <a:cubicBezTo>
                      <a:pt x="1505345" y="2153990"/>
                      <a:pt x="1493284" y="2145684"/>
                      <a:pt x="1501208" y="2135983"/>
                    </a:cubicBezTo>
                    <a:cubicBezTo>
                      <a:pt x="1511708" y="2123166"/>
                      <a:pt x="1503025" y="2126665"/>
                      <a:pt x="1505973" y="2114649"/>
                    </a:cubicBezTo>
                    <a:cubicBezTo>
                      <a:pt x="1507365" y="2108831"/>
                      <a:pt x="1537143" y="2111656"/>
                      <a:pt x="1527186" y="2094196"/>
                    </a:cubicBezTo>
                    <a:lnTo>
                      <a:pt x="1528367" y="2092932"/>
                    </a:lnTo>
                    <a:cubicBezTo>
                      <a:pt x="1530771" y="2090364"/>
                      <a:pt x="1532795" y="2089221"/>
                      <a:pt x="1536464" y="2088673"/>
                    </a:cubicBezTo>
                    <a:cubicBezTo>
                      <a:pt x="1550887" y="2086523"/>
                      <a:pt x="1538531" y="2070291"/>
                      <a:pt x="1547260" y="2061357"/>
                    </a:cubicBezTo>
                    <a:lnTo>
                      <a:pt x="1548989" y="2059582"/>
                    </a:lnTo>
                    <a:cubicBezTo>
                      <a:pt x="1563328" y="2044741"/>
                      <a:pt x="1543975" y="2035554"/>
                      <a:pt x="1556707" y="2022480"/>
                    </a:cubicBezTo>
                    <a:cubicBezTo>
                      <a:pt x="1560966" y="2019196"/>
                      <a:pt x="1569316" y="2008866"/>
                      <a:pt x="1570708" y="2003676"/>
                    </a:cubicBezTo>
                    <a:cubicBezTo>
                      <a:pt x="1572521" y="1996846"/>
                      <a:pt x="1570033" y="1990480"/>
                      <a:pt x="1570033" y="1983692"/>
                    </a:cubicBezTo>
                    <a:cubicBezTo>
                      <a:pt x="1570033" y="1976402"/>
                      <a:pt x="1572310" y="1969736"/>
                      <a:pt x="1573323" y="1962611"/>
                    </a:cubicBezTo>
                    <a:cubicBezTo>
                      <a:pt x="1573951" y="1958184"/>
                      <a:pt x="1569485" y="1931496"/>
                      <a:pt x="1567883" y="1927200"/>
                    </a:cubicBezTo>
                    <a:cubicBezTo>
                      <a:pt x="1565010" y="1919526"/>
                      <a:pt x="1558647" y="1915605"/>
                      <a:pt x="1552194" y="1911558"/>
                    </a:cubicBezTo>
                    <a:cubicBezTo>
                      <a:pt x="1552194" y="1911558"/>
                      <a:pt x="1513901" y="1900680"/>
                      <a:pt x="1503358" y="1896464"/>
                    </a:cubicBezTo>
                    <a:cubicBezTo>
                      <a:pt x="1492815" y="1892248"/>
                      <a:pt x="1407416" y="1859573"/>
                      <a:pt x="1407416" y="1859573"/>
                    </a:cubicBezTo>
                    <a:cubicBezTo>
                      <a:pt x="1407416" y="1859573"/>
                      <a:pt x="1398981" y="1816357"/>
                      <a:pt x="1396873" y="1807925"/>
                    </a:cubicBezTo>
                    <a:cubicBezTo>
                      <a:pt x="1394764" y="1799493"/>
                      <a:pt x="1400036" y="1782628"/>
                      <a:pt x="1400036" y="1782628"/>
                    </a:cubicBezTo>
                    <a:lnTo>
                      <a:pt x="1443262" y="1673009"/>
                    </a:lnTo>
                    <a:lnTo>
                      <a:pt x="1421122" y="1643496"/>
                    </a:lnTo>
                    <a:lnTo>
                      <a:pt x="1421122" y="1602389"/>
                    </a:lnTo>
                    <a:cubicBezTo>
                      <a:pt x="1421122" y="1602389"/>
                      <a:pt x="1424285" y="1587632"/>
                      <a:pt x="1427448" y="1579200"/>
                    </a:cubicBezTo>
                    <a:cubicBezTo>
                      <a:pt x="1430611" y="1570768"/>
                      <a:pt x="1426393" y="1546525"/>
                      <a:pt x="1427448" y="1533876"/>
                    </a:cubicBezTo>
                    <a:cubicBezTo>
                      <a:pt x="1428502" y="1521228"/>
                      <a:pt x="1432719" y="1486445"/>
                      <a:pt x="1433774" y="1479067"/>
                    </a:cubicBezTo>
                    <a:cubicBezTo>
                      <a:pt x="1434828" y="1471688"/>
                      <a:pt x="1439045" y="1452716"/>
                      <a:pt x="1443262" y="1448500"/>
                    </a:cubicBezTo>
                    <a:cubicBezTo>
                      <a:pt x="1447480" y="1444283"/>
                      <a:pt x="1463294" y="1412662"/>
                      <a:pt x="1472783" y="1406338"/>
                    </a:cubicBezTo>
                    <a:cubicBezTo>
                      <a:pt x="1482272" y="1400014"/>
                      <a:pt x="1477001" y="1371555"/>
                      <a:pt x="1475946" y="1363123"/>
                    </a:cubicBezTo>
                    <a:cubicBezTo>
                      <a:pt x="1474892" y="1354691"/>
                      <a:pt x="1477001" y="1340988"/>
                      <a:pt x="1481218" y="1337826"/>
                    </a:cubicBezTo>
                    <a:cubicBezTo>
                      <a:pt x="1485435" y="1334664"/>
                      <a:pt x="1489652" y="1328340"/>
                      <a:pt x="1489652" y="1323070"/>
                    </a:cubicBezTo>
                    <a:cubicBezTo>
                      <a:pt x="1489652" y="1317799"/>
                      <a:pt x="1501250" y="1310421"/>
                      <a:pt x="1501250" y="1310421"/>
                    </a:cubicBezTo>
                    <a:lnTo>
                      <a:pt x="1523390" y="1292503"/>
                    </a:lnTo>
                    <a:lnTo>
                      <a:pt x="1558394" y="1266826"/>
                    </a:lnTo>
                    <a:lnTo>
                      <a:pt x="1559237" y="1266152"/>
                    </a:lnTo>
                    <a:cubicBezTo>
                      <a:pt x="1567671" y="1259828"/>
                      <a:pt x="1569780" y="1255611"/>
                      <a:pt x="1578215" y="1241909"/>
                    </a:cubicBezTo>
                    <a:cubicBezTo>
                      <a:pt x="1586649" y="1228207"/>
                      <a:pt x="1596138" y="1236639"/>
                      <a:pt x="1600355" y="1242963"/>
                    </a:cubicBezTo>
                    <a:cubicBezTo>
                      <a:pt x="1604572" y="1249287"/>
                      <a:pt x="1614061" y="1267206"/>
                      <a:pt x="1621441" y="1279854"/>
                    </a:cubicBezTo>
                    <a:cubicBezTo>
                      <a:pt x="1628822" y="1292503"/>
                      <a:pt x="1629876" y="1294611"/>
                      <a:pt x="1640419" y="1299881"/>
                    </a:cubicBezTo>
                    <a:cubicBezTo>
                      <a:pt x="1650962" y="1305151"/>
                      <a:pt x="1691026" y="1307259"/>
                      <a:pt x="1703678" y="1307259"/>
                    </a:cubicBezTo>
                    <a:cubicBezTo>
                      <a:pt x="1716330" y="1307259"/>
                      <a:pt x="1725819" y="1318853"/>
                      <a:pt x="1731090" y="1333610"/>
                    </a:cubicBezTo>
                    <a:cubicBezTo>
                      <a:pt x="1736362" y="1348366"/>
                      <a:pt x="1740579" y="1376825"/>
                      <a:pt x="1741633" y="1392636"/>
                    </a:cubicBezTo>
                    <a:cubicBezTo>
                      <a:pt x="1742688" y="1408446"/>
                      <a:pt x="1749013" y="1428473"/>
                      <a:pt x="1753231" y="1443229"/>
                    </a:cubicBezTo>
                    <a:cubicBezTo>
                      <a:pt x="1757448" y="1457986"/>
                      <a:pt x="1777480" y="1483283"/>
                      <a:pt x="1782751" y="1488553"/>
                    </a:cubicBezTo>
                    <a:cubicBezTo>
                      <a:pt x="1788023" y="1493823"/>
                      <a:pt x="1792240" y="1495931"/>
                      <a:pt x="1797512" y="1491715"/>
                    </a:cubicBezTo>
                    <a:cubicBezTo>
                      <a:pt x="1802783" y="1487499"/>
                      <a:pt x="1815435" y="1470634"/>
                      <a:pt x="1818598" y="1465364"/>
                    </a:cubicBezTo>
                    <a:cubicBezTo>
                      <a:pt x="1821761" y="1460094"/>
                      <a:pt x="1827033" y="1437959"/>
                      <a:pt x="1830196" y="1424257"/>
                    </a:cubicBezTo>
                    <a:cubicBezTo>
                      <a:pt x="1833359" y="1410554"/>
                      <a:pt x="1840739" y="1388420"/>
                      <a:pt x="1840739" y="1388420"/>
                    </a:cubicBezTo>
                    <a:cubicBezTo>
                      <a:pt x="1840739" y="1388420"/>
                      <a:pt x="1849173" y="1375771"/>
                      <a:pt x="1855499" y="1372609"/>
                    </a:cubicBezTo>
                    <a:cubicBezTo>
                      <a:pt x="1861825" y="1369447"/>
                      <a:pt x="1901889" y="1357853"/>
                      <a:pt x="1910323" y="1356799"/>
                    </a:cubicBezTo>
                    <a:cubicBezTo>
                      <a:pt x="1918758" y="1355745"/>
                      <a:pt x="1921921" y="1348366"/>
                      <a:pt x="1914541" y="1344150"/>
                    </a:cubicBezTo>
                    <a:cubicBezTo>
                      <a:pt x="1907160" y="1339934"/>
                      <a:pt x="1911378" y="1332556"/>
                      <a:pt x="1913486" y="1327286"/>
                    </a:cubicBezTo>
                    <a:cubicBezTo>
                      <a:pt x="1915595" y="1322016"/>
                      <a:pt x="1917704" y="1312529"/>
                      <a:pt x="1919812" y="1307259"/>
                    </a:cubicBezTo>
                    <a:cubicBezTo>
                      <a:pt x="1921921" y="1301989"/>
                      <a:pt x="1922975" y="1294611"/>
                      <a:pt x="1919812" y="1286178"/>
                    </a:cubicBezTo>
                    <a:cubicBezTo>
                      <a:pt x="1916649" y="1277746"/>
                      <a:pt x="1915595" y="1265098"/>
                      <a:pt x="1915595" y="1258774"/>
                    </a:cubicBezTo>
                    <a:cubicBezTo>
                      <a:pt x="1915595" y="1252449"/>
                      <a:pt x="1906106" y="1248233"/>
                      <a:pt x="1892400" y="1234531"/>
                    </a:cubicBezTo>
                    <a:cubicBezTo>
                      <a:pt x="1878694" y="1220828"/>
                      <a:pt x="1878694" y="1207126"/>
                      <a:pt x="1882911" y="1197640"/>
                    </a:cubicBezTo>
                    <a:cubicBezTo>
                      <a:pt x="1887129" y="1188153"/>
                      <a:pt x="1896023" y="1159568"/>
                      <a:pt x="1896023" y="1159568"/>
                    </a:cubicBezTo>
                    <a:cubicBezTo>
                      <a:pt x="1894003" y="1152063"/>
                      <a:pt x="1891177" y="1146709"/>
                      <a:pt x="1882865" y="1138951"/>
                    </a:cubicBezTo>
                    <a:lnTo>
                      <a:pt x="1878310" y="1134819"/>
                    </a:lnTo>
                    <a:cubicBezTo>
                      <a:pt x="1872410" y="1129338"/>
                      <a:pt x="1843982" y="1089205"/>
                      <a:pt x="1841873" y="1083551"/>
                    </a:cubicBezTo>
                    <a:cubicBezTo>
                      <a:pt x="1837319" y="1071497"/>
                      <a:pt x="1842464" y="1058423"/>
                      <a:pt x="1827956" y="1050922"/>
                    </a:cubicBezTo>
                    <a:cubicBezTo>
                      <a:pt x="1813280" y="1043375"/>
                      <a:pt x="1802147" y="1050037"/>
                      <a:pt x="1800455" y="1028408"/>
                    </a:cubicBezTo>
                    <a:cubicBezTo>
                      <a:pt x="1800203" y="1025077"/>
                      <a:pt x="1799659" y="1021620"/>
                      <a:pt x="1798811" y="1018121"/>
                    </a:cubicBezTo>
                    <a:cubicBezTo>
                      <a:pt x="1798811" y="1018121"/>
                      <a:pt x="1780635" y="1015296"/>
                      <a:pt x="1771146" y="1011080"/>
                    </a:cubicBezTo>
                    <a:cubicBezTo>
                      <a:pt x="1761657" y="1006864"/>
                      <a:pt x="1767983" y="999486"/>
                      <a:pt x="1772200" y="996323"/>
                    </a:cubicBezTo>
                    <a:cubicBezTo>
                      <a:pt x="1776417" y="993161"/>
                      <a:pt x="1781137" y="983506"/>
                      <a:pt x="1781137" y="983506"/>
                    </a:cubicBezTo>
                    <a:lnTo>
                      <a:pt x="1779998" y="982368"/>
                    </a:lnTo>
                    <a:cubicBezTo>
                      <a:pt x="1778648" y="981061"/>
                      <a:pt x="1778353" y="979332"/>
                      <a:pt x="1777974" y="977519"/>
                    </a:cubicBezTo>
                    <a:cubicBezTo>
                      <a:pt x="1774182" y="958673"/>
                      <a:pt x="1775612" y="960191"/>
                      <a:pt x="1762247" y="943453"/>
                    </a:cubicBezTo>
                    <a:cubicBezTo>
                      <a:pt x="1756259" y="935906"/>
                      <a:pt x="1756385" y="925661"/>
                      <a:pt x="1749553" y="918957"/>
                    </a:cubicBezTo>
                    <a:cubicBezTo>
                      <a:pt x="1735384" y="905128"/>
                      <a:pt x="1731841" y="926378"/>
                      <a:pt x="1731883" y="896865"/>
                    </a:cubicBezTo>
                    <a:cubicBezTo>
                      <a:pt x="1731883" y="890540"/>
                      <a:pt x="1730829" y="886872"/>
                      <a:pt x="1728678" y="883584"/>
                    </a:cubicBezTo>
                    <a:cubicBezTo>
                      <a:pt x="1728678" y="883584"/>
                      <a:pt x="1716321" y="879326"/>
                      <a:pt x="1727919" y="874056"/>
                    </a:cubicBezTo>
                    <a:cubicBezTo>
                      <a:pt x="1739516" y="868785"/>
                      <a:pt x="1771146" y="847705"/>
                      <a:pt x="1777472" y="842434"/>
                    </a:cubicBezTo>
                    <a:cubicBezTo>
                      <a:pt x="1783798" y="837164"/>
                      <a:pt x="1802775" y="817138"/>
                      <a:pt x="1812264" y="817138"/>
                    </a:cubicBezTo>
                    <a:cubicBezTo>
                      <a:pt x="1821753" y="817138"/>
                      <a:pt x="1828079" y="810813"/>
                      <a:pt x="1828079" y="810813"/>
                    </a:cubicBezTo>
                    <a:cubicBezTo>
                      <a:pt x="1828079" y="810813"/>
                      <a:pt x="1846002" y="802381"/>
                      <a:pt x="1854437" y="802381"/>
                    </a:cubicBezTo>
                    <a:cubicBezTo>
                      <a:pt x="1862871" y="802381"/>
                      <a:pt x="1864980" y="793949"/>
                      <a:pt x="1868143" y="785517"/>
                    </a:cubicBezTo>
                    <a:cubicBezTo>
                      <a:pt x="1871306" y="777084"/>
                      <a:pt x="1869197" y="771814"/>
                      <a:pt x="1881849" y="766544"/>
                    </a:cubicBezTo>
                    <a:cubicBezTo>
                      <a:pt x="1894500" y="761274"/>
                      <a:pt x="1899772" y="759166"/>
                      <a:pt x="1899772" y="759166"/>
                    </a:cubicBezTo>
                    <a:cubicBezTo>
                      <a:pt x="1899772" y="759166"/>
                      <a:pt x="1910315" y="772868"/>
                      <a:pt x="1917695" y="772868"/>
                    </a:cubicBezTo>
                    <a:cubicBezTo>
                      <a:pt x="1925076" y="772868"/>
                      <a:pt x="1931401" y="766544"/>
                      <a:pt x="1931401" y="766544"/>
                    </a:cubicBezTo>
                    <a:cubicBezTo>
                      <a:pt x="1931401" y="766544"/>
                      <a:pt x="1939836" y="760220"/>
                      <a:pt x="1944053" y="759166"/>
                    </a:cubicBezTo>
                    <a:cubicBezTo>
                      <a:pt x="1948270" y="758112"/>
                      <a:pt x="1959868" y="754950"/>
                      <a:pt x="1958814" y="745463"/>
                    </a:cubicBezTo>
                    <a:cubicBezTo>
                      <a:pt x="1957759" y="735977"/>
                      <a:pt x="1949325" y="723329"/>
                      <a:pt x="1945108" y="719113"/>
                    </a:cubicBezTo>
                    <a:cubicBezTo>
                      <a:pt x="1940890" y="714896"/>
                      <a:pt x="1930347" y="705410"/>
                      <a:pt x="1930347" y="714896"/>
                    </a:cubicBezTo>
                    <a:cubicBezTo>
                      <a:pt x="1930347" y="724383"/>
                      <a:pt x="1929293" y="729653"/>
                      <a:pt x="1922967" y="728599"/>
                    </a:cubicBezTo>
                    <a:cubicBezTo>
                      <a:pt x="1916641" y="727545"/>
                      <a:pt x="1886066" y="722275"/>
                      <a:pt x="1877631" y="713842"/>
                    </a:cubicBezTo>
                    <a:cubicBezTo>
                      <a:pt x="1869197" y="705410"/>
                      <a:pt x="1871306" y="706464"/>
                      <a:pt x="1861817" y="705410"/>
                    </a:cubicBezTo>
                    <a:cubicBezTo>
                      <a:pt x="1852328" y="704356"/>
                      <a:pt x="1837568" y="698032"/>
                      <a:pt x="1833350" y="693816"/>
                    </a:cubicBezTo>
                    <a:cubicBezTo>
                      <a:pt x="1829133" y="689600"/>
                      <a:pt x="1818590" y="681167"/>
                      <a:pt x="1815427" y="674843"/>
                    </a:cubicBezTo>
                    <a:cubicBezTo>
                      <a:pt x="1812264" y="668519"/>
                      <a:pt x="1800667" y="659033"/>
                      <a:pt x="1791178" y="666411"/>
                    </a:cubicBezTo>
                    <a:cubicBezTo>
                      <a:pt x="1781689" y="673789"/>
                      <a:pt x="1765874" y="682221"/>
                      <a:pt x="1761657" y="684329"/>
                    </a:cubicBezTo>
                    <a:cubicBezTo>
                      <a:pt x="1757440" y="686437"/>
                      <a:pt x="1744788" y="686437"/>
                      <a:pt x="1739516" y="686437"/>
                    </a:cubicBezTo>
                    <a:cubicBezTo>
                      <a:pt x="1734245" y="686437"/>
                      <a:pt x="1728973" y="687492"/>
                      <a:pt x="1724756" y="689600"/>
                    </a:cubicBezTo>
                    <a:cubicBezTo>
                      <a:pt x="1720539" y="691708"/>
                      <a:pt x="1680475" y="691708"/>
                      <a:pt x="1676258" y="691708"/>
                    </a:cubicBezTo>
                    <a:cubicBezTo>
                      <a:pt x="1672040" y="691708"/>
                      <a:pt x="1668877" y="691708"/>
                      <a:pt x="1663606" y="693816"/>
                    </a:cubicBezTo>
                    <a:cubicBezTo>
                      <a:pt x="1658334" y="695924"/>
                      <a:pt x="1651624" y="691033"/>
                      <a:pt x="1651624" y="691033"/>
                    </a:cubicBezTo>
                    <a:cubicBezTo>
                      <a:pt x="1645636" y="686142"/>
                      <a:pt x="1635350" y="687492"/>
                      <a:pt x="1627759" y="687492"/>
                    </a:cubicBezTo>
                    <a:cubicBezTo>
                      <a:pt x="1627759" y="687492"/>
                      <a:pt x="1620379" y="679059"/>
                      <a:pt x="1617216" y="673789"/>
                    </a:cubicBezTo>
                    <a:cubicBezTo>
                      <a:pt x="1614053" y="668519"/>
                      <a:pt x="1609836" y="666411"/>
                      <a:pt x="1599293" y="661141"/>
                    </a:cubicBezTo>
                    <a:cubicBezTo>
                      <a:pt x="1588750" y="655871"/>
                      <a:pt x="1581369" y="655871"/>
                      <a:pt x="1573989" y="654816"/>
                    </a:cubicBezTo>
                    <a:cubicBezTo>
                      <a:pt x="1566609" y="653762"/>
                      <a:pt x="1556066" y="662195"/>
                      <a:pt x="1551849" y="668519"/>
                    </a:cubicBezTo>
                    <a:cubicBezTo>
                      <a:pt x="1547631" y="674843"/>
                      <a:pt x="1543414" y="679059"/>
                      <a:pt x="1533925" y="675897"/>
                    </a:cubicBezTo>
                    <a:cubicBezTo>
                      <a:pt x="1524436" y="672735"/>
                      <a:pt x="1524436" y="691708"/>
                      <a:pt x="1522328" y="696978"/>
                    </a:cubicBezTo>
                    <a:cubicBezTo>
                      <a:pt x="1520219" y="702248"/>
                      <a:pt x="1493861" y="723329"/>
                      <a:pt x="1484372" y="733869"/>
                    </a:cubicBezTo>
                    <a:cubicBezTo>
                      <a:pt x="1474884" y="744409"/>
                      <a:pt x="1471721" y="740193"/>
                      <a:pt x="1462232" y="735977"/>
                    </a:cubicBezTo>
                    <a:cubicBezTo>
                      <a:pt x="1452743" y="731761"/>
                      <a:pt x="1427440" y="714896"/>
                      <a:pt x="1423222" y="712788"/>
                    </a:cubicBezTo>
                    <a:cubicBezTo>
                      <a:pt x="1419005" y="710680"/>
                      <a:pt x="1404245" y="709626"/>
                      <a:pt x="1397919" y="709626"/>
                    </a:cubicBezTo>
                    <a:cubicBezTo>
                      <a:pt x="1391593" y="709626"/>
                      <a:pt x="1382104" y="718059"/>
                      <a:pt x="1374724" y="725437"/>
                    </a:cubicBezTo>
                    <a:cubicBezTo>
                      <a:pt x="1367344" y="732815"/>
                      <a:pt x="1357855" y="725437"/>
                      <a:pt x="1350475" y="724383"/>
                    </a:cubicBezTo>
                    <a:cubicBezTo>
                      <a:pt x="1343094" y="723329"/>
                      <a:pt x="1339932" y="733869"/>
                      <a:pt x="1339932" y="739139"/>
                    </a:cubicBezTo>
                    <a:cubicBezTo>
                      <a:pt x="1339932" y="744409"/>
                      <a:pt x="1335714" y="789733"/>
                      <a:pt x="1333606" y="798165"/>
                    </a:cubicBezTo>
                    <a:cubicBezTo>
                      <a:pt x="1332673" y="801875"/>
                      <a:pt x="1331539" y="805796"/>
                      <a:pt x="1330016" y="809211"/>
                    </a:cubicBezTo>
                    <a:cubicBezTo>
                      <a:pt x="1328077" y="813512"/>
                      <a:pt x="1325546" y="817011"/>
                      <a:pt x="1322008" y="818192"/>
                    </a:cubicBezTo>
                    <a:cubicBezTo>
                      <a:pt x="1315682" y="820300"/>
                      <a:pt x="1312519" y="820300"/>
                      <a:pt x="1297759" y="815030"/>
                    </a:cubicBezTo>
                    <a:cubicBezTo>
                      <a:pt x="1282999" y="809759"/>
                      <a:pt x="1290379" y="806597"/>
                      <a:pt x="1288270" y="798165"/>
                    </a:cubicBezTo>
                    <a:cubicBezTo>
                      <a:pt x="1286162" y="789733"/>
                      <a:pt x="1275618" y="793949"/>
                      <a:pt x="1269293" y="795003"/>
                    </a:cubicBezTo>
                    <a:cubicBezTo>
                      <a:pt x="1262967" y="796057"/>
                      <a:pt x="1247152" y="797111"/>
                      <a:pt x="1239772" y="797111"/>
                    </a:cubicBezTo>
                    <a:cubicBezTo>
                      <a:pt x="1232392" y="797111"/>
                      <a:pt x="1217631" y="816084"/>
                      <a:pt x="1211305" y="820300"/>
                    </a:cubicBezTo>
                    <a:cubicBezTo>
                      <a:pt x="1204979" y="824516"/>
                      <a:pt x="1196545" y="820300"/>
                      <a:pt x="1177567" y="811868"/>
                    </a:cubicBezTo>
                    <a:cubicBezTo>
                      <a:pt x="1158590" y="803435"/>
                      <a:pt x="1141721" y="806597"/>
                      <a:pt x="1129069" y="801327"/>
                    </a:cubicBezTo>
                    <a:cubicBezTo>
                      <a:pt x="1116417" y="796057"/>
                      <a:pt x="1110091" y="797111"/>
                      <a:pt x="1089005" y="799219"/>
                    </a:cubicBezTo>
                    <a:cubicBezTo>
                      <a:pt x="1067919" y="801327"/>
                      <a:pt x="1068973" y="819246"/>
                      <a:pt x="1068973" y="819246"/>
                    </a:cubicBezTo>
                    <a:cubicBezTo>
                      <a:pt x="1068973" y="819246"/>
                      <a:pt x="1045778" y="839272"/>
                      <a:pt x="1027855" y="839272"/>
                    </a:cubicBezTo>
                    <a:cubicBezTo>
                      <a:pt x="1009931" y="839272"/>
                      <a:pt x="954053" y="876164"/>
                      <a:pt x="945618" y="881434"/>
                    </a:cubicBezTo>
                    <a:cubicBezTo>
                      <a:pt x="937184" y="886704"/>
                      <a:pt x="922423" y="894082"/>
                      <a:pt x="915043" y="894082"/>
                    </a:cubicBezTo>
                    <a:cubicBezTo>
                      <a:pt x="907663" y="894082"/>
                      <a:pt x="884468" y="898298"/>
                      <a:pt x="876033" y="898298"/>
                    </a:cubicBezTo>
                    <a:cubicBezTo>
                      <a:pt x="867599" y="898298"/>
                      <a:pt x="869708" y="888812"/>
                      <a:pt x="860219" y="873001"/>
                    </a:cubicBezTo>
                    <a:cubicBezTo>
                      <a:pt x="850730" y="857191"/>
                      <a:pt x="865490" y="849813"/>
                      <a:pt x="872871" y="851921"/>
                    </a:cubicBezTo>
                    <a:cubicBezTo>
                      <a:pt x="880251" y="854029"/>
                      <a:pt x="903446" y="855083"/>
                      <a:pt x="917152" y="855083"/>
                    </a:cubicBezTo>
                    <a:cubicBezTo>
                      <a:pt x="930858" y="855083"/>
                      <a:pt x="927695" y="845597"/>
                      <a:pt x="921369" y="840326"/>
                    </a:cubicBezTo>
                    <a:cubicBezTo>
                      <a:pt x="915043" y="835056"/>
                      <a:pt x="907663" y="829786"/>
                      <a:pt x="897120" y="821354"/>
                    </a:cubicBezTo>
                    <a:cubicBezTo>
                      <a:pt x="886577" y="812922"/>
                      <a:pt x="865490" y="821354"/>
                      <a:pt x="851784" y="825570"/>
                    </a:cubicBezTo>
                    <a:cubicBezTo>
                      <a:pt x="839972" y="829196"/>
                      <a:pt x="818000" y="830503"/>
                      <a:pt x="812142" y="830798"/>
                    </a:cubicBezTo>
                    <a:cubicBezTo>
                      <a:pt x="815052" y="822239"/>
                      <a:pt x="816992" y="797743"/>
                      <a:pt x="816992" y="788679"/>
                    </a:cubicBezTo>
                    <a:cubicBezTo>
                      <a:pt x="816992" y="779192"/>
                      <a:pt x="816992" y="769706"/>
                      <a:pt x="824372" y="757058"/>
                    </a:cubicBezTo>
                    <a:cubicBezTo>
                      <a:pt x="831752" y="744409"/>
                      <a:pt x="866545" y="679059"/>
                      <a:pt x="873925" y="670627"/>
                    </a:cubicBezTo>
                    <a:cubicBezTo>
                      <a:pt x="881305" y="662195"/>
                      <a:pt x="908717" y="636898"/>
                      <a:pt x="918206" y="626358"/>
                    </a:cubicBezTo>
                    <a:cubicBezTo>
                      <a:pt x="927695" y="615817"/>
                      <a:pt x="963542" y="587358"/>
                      <a:pt x="968813" y="582088"/>
                    </a:cubicBezTo>
                    <a:cubicBezTo>
                      <a:pt x="974085" y="576818"/>
                      <a:pt x="979356" y="566278"/>
                      <a:pt x="966704" y="566278"/>
                    </a:cubicBezTo>
                    <a:cubicBezTo>
                      <a:pt x="954053" y="566278"/>
                      <a:pt x="948781" y="562062"/>
                      <a:pt x="944564" y="554683"/>
                    </a:cubicBezTo>
                    <a:cubicBezTo>
                      <a:pt x="940347" y="547305"/>
                      <a:pt x="926641" y="535711"/>
                      <a:pt x="932966" y="524116"/>
                    </a:cubicBezTo>
                    <a:cubicBezTo>
                      <a:pt x="939292" y="512522"/>
                      <a:pt x="951944" y="472469"/>
                      <a:pt x="956161" y="448226"/>
                    </a:cubicBezTo>
                    <a:cubicBezTo>
                      <a:pt x="960379" y="423983"/>
                      <a:pt x="970922" y="371281"/>
                      <a:pt x="975139" y="355471"/>
                    </a:cubicBezTo>
                    <a:cubicBezTo>
                      <a:pt x="979356" y="339660"/>
                      <a:pt x="993062" y="289067"/>
                      <a:pt x="996225" y="280634"/>
                    </a:cubicBezTo>
                    <a:cubicBezTo>
                      <a:pt x="999388" y="272202"/>
                      <a:pt x="1006768" y="257446"/>
                      <a:pt x="1006768" y="252176"/>
                    </a:cubicBezTo>
                    <a:cubicBezTo>
                      <a:pt x="1006768" y="246905"/>
                      <a:pt x="1004660" y="196312"/>
                      <a:pt x="1004660" y="196312"/>
                    </a:cubicBezTo>
                    <a:cubicBezTo>
                      <a:pt x="1004660" y="196312"/>
                      <a:pt x="1065810" y="136232"/>
                      <a:pt x="1071082" y="130962"/>
                    </a:cubicBezTo>
                    <a:cubicBezTo>
                      <a:pt x="1076353" y="125691"/>
                      <a:pt x="1076353" y="118313"/>
                      <a:pt x="1078462" y="109881"/>
                    </a:cubicBezTo>
                    <a:cubicBezTo>
                      <a:pt x="1080570" y="101449"/>
                      <a:pt x="1079516" y="83530"/>
                      <a:pt x="1083733" y="78260"/>
                    </a:cubicBezTo>
                    <a:cubicBezTo>
                      <a:pt x="1087951" y="72990"/>
                      <a:pt x="1100602" y="59287"/>
                      <a:pt x="1100602" y="59287"/>
                    </a:cubicBezTo>
                    <a:cubicBezTo>
                      <a:pt x="1100602" y="59287"/>
                      <a:pt x="1304085" y="58233"/>
                      <a:pt x="1313574" y="58233"/>
                    </a:cubicBezTo>
                    <a:cubicBezTo>
                      <a:pt x="1323062" y="58233"/>
                      <a:pt x="1349420" y="54017"/>
                      <a:pt x="1349420" y="54017"/>
                    </a:cubicBezTo>
                    <a:lnTo>
                      <a:pt x="1350048" y="53975"/>
                    </a:lnTo>
                    <a:cubicBezTo>
                      <a:pt x="1350091" y="55746"/>
                      <a:pt x="1350428" y="57474"/>
                      <a:pt x="1351061" y="58866"/>
                    </a:cubicBezTo>
                    <a:cubicBezTo>
                      <a:pt x="1352916" y="61100"/>
                      <a:pt x="1358188" y="61985"/>
                      <a:pt x="1360845" y="61648"/>
                    </a:cubicBezTo>
                    <a:lnTo>
                      <a:pt x="1360887" y="64558"/>
                    </a:lnTo>
                    <a:cubicBezTo>
                      <a:pt x="1361266" y="64768"/>
                      <a:pt x="1363038" y="65865"/>
                      <a:pt x="1363333" y="65865"/>
                    </a:cubicBezTo>
                    <a:cubicBezTo>
                      <a:pt x="1367086" y="65949"/>
                      <a:pt x="1372189" y="65485"/>
                      <a:pt x="1375816" y="66117"/>
                    </a:cubicBezTo>
                    <a:cubicBezTo>
                      <a:pt x="1385642" y="67888"/>
                      <a:pt x="1395637" y="72905"/>
                      <a:pt x="1405505" y="74086"/>
                    </a:cubicBezTo>
                    <a:cubicBezTo>
                      <a:pt x="1412422" y="74887"/>
                      <a:pt x="1419338" y="73959"/>
                      <a:pt x="1426212" y="75983"/>
                    </a:cubicBezTo>
                    <a:cubicBezTo>
                      <a:pt x="1426803" y="77459"/>
                      <a:pt x="1425706" y="80368"/>
                      <a:pt x="1424901" y="81591"/>
                    </a:cubicBezTo>
                    <a:lnTo>
                      <a:pt x="1427435" y="89348"/>
                    </a:lnTo>
                    <a:lnTo>
                      <a:pt x="1429628" y="90993"/>
                    </a:lnTo>
                    <a:cubicBezTo>
                      <a:pt x="1434989" y="91836"/>
                      <a:pt x="1440635" y="86650"/>
                      <a:pt x="1442537" y="82054"/>
                    </a:cubicBezTo>
                    <a:cubicBezTo>
                      <a:pt x="1447594" y="83277"/>
                      <a:pt x="1451305" y="86608"/>
                      <a:pt x="1456454" y="87704"/>
                    </a:cubicBezTo>
                    <a:cubicBezTo>
                      <a:pt x="1459448" y="86313"/>
                      <a:pt x="1469274" y="84963"/>
                      <a:pt x="1470540" y="83656"/>
                    </a:cubicBezTo>
                    <a:lnTo>
                      <a:pt x="1488505" y="84373"/>
                    </a:lnTo>
                    <a:cubicBezTo>
                      <a:pt x="1491162" y="82771"/>
                      <a:pt x="1491710" y="71345"/>
                      <a:pt x="1495257" y="66497"/>
                    </a:cubicBezTo>
                    <a:cubicBezTo>
                      <a:pt x="1508120" y="68141"/>
                      <a:pt x="1524652" y="52035"/>
                      <a:pt x="1536118" y="58486"/>
                    </a:cubicBezTo>
                    <a:cubicBezTo>
                      <a:pt x="1540124" y="57263"/>
                      <a:pt x="1544932" y="56631"/>
                      <a:pt x="1549107" y="56758"/>
                    </a:cubicBezTo>
                    <a:lnTo>
                      <a:pt x="1552565" y="58570"/>
                    </a:lnTo>
                    <a:lnTo>
                      <a:pt x="1554548" y="63756"/>
                    </a:lnTo>
                    <a:lnTo>
                      <a:pt x="1558090" y="65485"/>
                    </a:lnTo>
                    <a:cubicBezTo>
                      <a:pt x="1568380" y="61985"/>
                      <a:pt x="1579007" y="61775"/>
                      <a:pt x="1589719" y="61100"/>
                    </a:cubicBezTo>
                    <a:cubicBezTo>
                      <a:pt x="1593599" y="56125"/>
                      <a:pt x="1604100" y="49337"/>
                      <a:pt x="1610679" y="50138"/>
                    </a:cubicBezTo>
                    <a:cubicBezTo>
                      <a:pt x="1619282" y="51234"/>
                      <a:pt x="1621560" y="50433"/>
                      <a:pt x="1629446" y="47018"/>
                    </a:cubicBezTo>
                    <a:cubicBezTo>
                      <a:pt x="1629826" y="46850"/>
                      <a:pt x="1631892" y="46555"/>
                      <a:pt x="1632229" y="46597"/>
                    </a:cubicBezTo>
                    <a:cubicBezTo>
                      <a:pt x="1646024" y="47651"/>
                      <a:pt x="1655256" y="55408"/>
                      <a:pt x="1666263" y="55366"/>
                    </a:cubicBezTo>
                    <a:cubicBezTo>
                      <a:pt x="1667945" y="54439"/>
                      <a:pt x="1670391" y="53511"/>
                      <a:pt x="1671871" y="52373"/>
                    </a:cubicBezTo>
                    <a:cubicBezTo>
                      <a:pt x="1675794" y="49211"/>
                      <a:pt x="1679631" y="47313"/>
                      <a:pt x="1683591" y="44573"/>
                    </a:cubicBezTo>
                    <a:cubicBezTo>
                      <a:pt x="1690550" y="39809"/>
                      <a:pt x="1696669" y="33442"/>
                      <a:pt x="1703670" y="28762"/>
                    </a:cubicBezTo>
                    <a:cubicBezTo>
                      <a:pt x="1711889" y="23281"/>
                      <a:pt x="1724756" y="22523"/>
                      <a:pt x="1734156" y="19107"/>
                    </a:cubicBezTo>
                    <a:cubicBezTo>
                      <a:pt x="1739428" y="17210"/>
                      <a:pt x="1744826" y="14934"/>
                      <a:pt x="1750060" y="12825"/>
                    </a:cubicBezTo>
                    <a:lnTo>
                      <a:pt x="1753307" y="13036"/>
                    </a:lnTo>
                    <a:cubicBezTo>
                      <a:pt x="1759928" y="10338"/>
                      <a:pt x="1764482" y="1189"/>
                      <a:pt x="1769965" y="51"/>
                    </a:cubicBezTo>
                    <a:cubicBezTo>
                      <a:pt x="1774267" y="-413"/>
                      <a:pt x="1777514" y="2412"/>
                      <a:pt x="1780972" y="4520"/>
                    </a:cubicBezTo>
                    <a:cubicBezTo>
                      <a:pt x="1782237" y="7007"/>
                      <a:pt x="1782992" y="7134"/>
                      <a:pt x="1785400" y="8947"/>
                    </a:cubicBezTo>
                    <a:lnTo>
                      <a:pt x="1792823" y="9242"/>
                    </a:lnTo>
                    <a:cubicBezTo>
                      <a:pt x="1794087" y="12404"/>
                      <a:pt x="1797714" y="16114"/>
                      <a:pt x="1800413" y="18053"/>
                    </a:cubicBezTo>
                    <a:lnTo>
                      <a:pt x="1802610" y="18306"/>
                    </a:lnTo>
                    <a:lnTo>
                      <a:pt x="1809316" y="14723"/>
                    </a:lnTo>
                    <a:cubicBezTo>
                      <a:pt x="1813955" y="17126"/>
                      <a:pt x="1823360" y="11603"/>
                      <a:pt x="1826734" y="8567"/>
                    </a:cubicBezTo>
                    <a:lnTo>
                      <a:pt x="1832258" y="9410"/>
                    </a:lnTo>
                    <a:cubicBezTo>
                      <a:pt x="1833190" y="10254"/>
                      <a:pt x="1835467" y="12024"/>
                      <a:pt x="1835969" y="12994"/>
                    </a:cubicBezTo>
                    <a:cubicBezTo>
                      <a:pt x="1839638" y="19529"/>
                      <a:pt x="1846639" y="29395"/>
                      <a:pt x="1847524" y="36857"/>
                    </a:cubicBezTo>
                    <a:cubicBezTo>
                      <a:pt x="1848073" y="41158"/>
                      <a:pt x="1846849" y="47566"/>
                      <a:pt x="1849173" y="51361"/>
                    </a:cubicBezTo>
                    <a:cubicBezTo>
                      <a:pt x="1850898" y="53174"/>
                      <a:pt x="1864861" y="55029"/>
                      <a:pt x="1867894" y="55535"/>
                    </a:cubicBezTo>
                    <a:cubicBezTo>
                      <a:pt x="1869876" y="55914"/>
                      <a:pt x="1871900" y="57390"/>
                      <a:pt x="1873840" y="57685"/>
                    </a:cubicBezTo>
                    <a:cubicBezTo>
                      <a:pt x="1878859" y="58360"/>
                      <a:pt x="1882359" y="56589"/>
                      <a:pt x="1887209" y="56589"/>
                    </a:cubicBezTo>
                    <a:cubicBezTo>
                      <a:pt x="1902981" y="56589"/>
                      <a:pt x="1913777" y="55703"/>
                      <a:pt x="1929255" y="52879"/>
                    </a:cubicBezTo>
                    <a:cubicBezTo>
                      <a:pt x="1929930" y="52752"/>
                      <a:pt x="1933135" y="53132"/>
                      <a:pt x="1933978" y="53174"/>
                    </a:cubicBezTo>
                    <a:cubicBezTo>
                      <a:pt x="1929086" y="59161"/>
                      <a:pt x="1923098" y="65232"/>
                      <a:pt x="1918880" y="71683"/>
                    </a:cubicBezTo>
                    <a:cubicBezTo>
                      <a:pt x="1915169" y="77332"/>
                      <a:pt x="1912133" y="83530"/>
                      <a:pt x="1908295" y="89095"/>
                    </a:cubicBezTo>
                    <a:cubicBezTo>
                      <a:pt x="1901172" y="99341"/>
                      <a:pt x="1890629" y="109291"/>
                      <a:pt x="1884889" y="120379"/>
                    </a:cubicBezTo>
                    <a:cubicBezTo>
                      <a:pt x="1881600" y="126746"/>
                      <a:pt x="1878057" y="129739"/>
                      <a:pt x="1873840" y="135220"/>
                    </a:cubicBezTo>
                    <a:cubicBezTo>
                      <a:pt x="1868695" y="142050"/>
                      <a:pt x="1863972" y="149512"/>
                      <a:pt x="1859080" y="156553"/>
                    </a:cubicBezTo>
                    <a:cubicBezTo>
                      <a:pt x="1851404" y="167600"/>
                      <a:pt x="1842042" y="177803"/>
                      <a:pt x="1835041" y="189355"/>
                    </a:cubicBezTo>
                    <a:cubicBezTo>
                      <a:pt x="1828804" y="199600"/>
                      <a:pt x="1822516" y="213260"/>
                      <a:pt x="1814925" y="222410"/>
                    </a:cubicBezTo>
                    <a:cubicBezTo>
                      <a:pt x="1814419" y="223000"/>
                      <a:pt x="1807250" y="228565"/>
                      <a:pt x="1806153" y="229408"/>
                    </a:cubicBezTo>
                    <a:cubicBezTo>
                      <a:pt x="1803074" y="231896"/>
                      <a:pt x="1795104" y="241045"/>
                      <a:pt x="1795184" y="245683"/>
                    </a:cubicBezTo>
                    <a:cubicBezTo>
                      <a:pt x="1795272" y="253019"/>
                      <a:pt x="1797293" y="257952"/>
                      <a:pt x="1799697" y="264866"/>
                    </a:cubicBezTo>
                    <a:cubicBezTo>
                      <a:pt x="1800877" y="268239"/>
                      <a:pt x="1801468" y="272624"/>
                      <a:pt x="1802860" y="275744"/>
                    </a:cubicBezTo>
                    <a:cubicBezTo>
                      <a:pt x="1807245" y="285694"/>
                      <a:pt x="1823524" y="283375"/>
                      <a:pt x="1826898" y="292988"/>
                    </a:cubicBezTo>
                    <a:cubicBezTo>
                      <a:pt x="1828964" y="298890"/>
                      <a:pt x="1830103" y="305973"/>
                      <a:pt x="1831579" y="312087"/>
                    </a:cubicBezTo>
                    <a:lnTo>
                      <a:pt x="1832000" y="313689"/>
                    </a:lnTo>
                    <a:cubicBezTo>
                      <a:pt x="1836850" y="325578"/>
                      <a:pt x="1844737" y="336203"/>
                      <a:pt x="1849418" y="347924"/>
                    </a:cubicBezTo>
                    <a:cubicBezTo>
                      <a:pt x="1852075" y="354628"/>
                      <a:pt x="1853340" y="364114"/>
                      <a:pt x="1855069" y="371239"/>
                    </a:cubicBezTo>
                    <a:cubicBezTo>
                      <a:pt x="1860049" y="391687"/>
                      <a:pt x="1869619" y="411883"/>
                      <a:pt x="1880035" y="430012"/>
                    </a:cubicBezTo>
                    <a:cubicBezTo>
                      <a:pt x="1890874" y="448858"/>
                      <a:pt x="1909556" y="461169"/>
                      <a:pt x="1924780" y="476263"/>
                    </a:cubicBezTo>
                    <a:cubicBezTo>
                      <a:pt x="1945065" y="496332"/>
                      <a:pt x="1952530" y="500590"/>
                      <a:pt x="1957590" y="506872"/>
                    </a:cubicBezTo>
                    <a:cubicBezTo>
                      <a:pt x="1962904" y="513407"/>
                      <a:pt x="1965561" y="522092"/>
                      <a:pt x="1977407" y="553165"/>
                    </a:cubicBezTo>
                    <a:cubicBezTo>
                      <a:pt x="1979900" y="559700"/>
                      <a:pt x="1983105" y="566193"/>
                      <a:pt x="1985551" y="572560"/>
                    </a:cubicBezTo>
                    <a:cubicBezTo>
                      <a:pt x="1992467" y="590605"/>
                      <a:pt x="1996600" y="613625"/>
                      <a:pt x="2021904" y="610926"/>
                    </a:cubicBezTo>
                    <a:lnTo>
                      <a:pt x="2025067" y="607722"/>
                    </a:lnTo>
                    <a:lnTo>
                      <a:pt x="2025446" y="604560"/>
                    </a:lnTo>
                    <a:lnTo>
                      <a:pt x="2027723" y="604265"/>
                    </a:lnTo>
                    <a:cubicBezTo>
                      <a:pt x="2033079" y="608734"/>
                      <a:pt x="2037803" y="609619"/>
                      <a:pt x="2043623" y="612781"/>
                    </a:cubicBezTo>
                    <a:lnTo>
                      <a:pt x="2081030" y="633103"/>
                    </a:lnTo>
                    <a:cubicBezTo>
                      <a:pt x="2088283" y="666200"/>
                      <a:pt x="2091067" y="700013"/>
                      <a:pt x="2098531" y="733068"/>
                    </a:cubicBezTo>
                    <a:lnTo>
                      <a:pt x="2102116" y="750734"/>
                    </a:lnTo>
                    <a:cubicBezTo>
                      <a:pt x="2108062" y="754106"/>
                      <a:pt x="2116117" y="752757"/>
                      <a:pt x="2122738" y="756214"/>
                    </a:cubicBezTo>
                    <a:cubicBezTo>
                      <a:pt x="2122827" y="756383"/>
                      <a:pt x="2123033" y="756973"/>
                      <a:pt x="2123202" y="757058"/>
                    </a:cubicBezTo>
                    <a:cubicBezTo>
                      <a:pt x="2128347" y="760473"/>
                      <a:pt x="2134040" y="763677"/>
                      <a:pt x="2138051" y="768483"/>
                    </a:cubicBezTo>
                    <a:cubicBezTo>
                      <a:pt x="2138599" y="769158"/>
                      <a:pt x="2139396" y="771603"/>
                      <a:pt x="2139945" y="772067"/>
                    </a:cubicBezTo>
                    <a:cubicBezTo>
                      <a:pt x="2144288" y="775862"/>
                      <a:pt x="2151757" y="778771"/>
                      <a:pt x="2154751" y="783872"/>
                    </a:cubicBezTo>
                    <a:cubicBezTo>
                      <a:pt x="2158505" y="790281"/>
                      <a:pt x="2157999" y="798038"/>
                      <a:pt x="2160951" y="804826"/>
                    </a:cubicBezTo>
                    <a:cubicBezTo>
                      <a:pt x="2169048" y="823546"/>
                      <a:pt x="2178326" y="847199"/>
                      <a:pt x="2197852" y="857191"/>
                    </a:cubicBezTo>
                    <a:cubicBezTo>
                      <a:pt x="2216324" y="866635"/>
                      <a:pt x="2216450" y="865328"/>
                      <a:pt x="2234795" y="871779"/>
                    </a:cubicBezTo>
                    <a:cubicBezTo>
                      <a:pt x="2242007" y="874350"/>
                      <a:pt x="2247784" y="878693"/>
                      <a:pt x="2255586" y="878820"/>
                    </a:cubicBezTo>
                    <a:lnTo>
                      <a:pt x="2275196" y="879115"/>
                    </a:lnTo>
                    <a:cubicBezTo>
                      <a:pt x="2278233" y="881139"/>
                      <a:pt x="2281611" y="884385"/>
                      <a:pt x="2283462" y="887589"/>
                    </a:cubicBezTo>
                    <a:lnTo>
                      <a:pt x="2284605" y="887884"/>
                    </a:lnTo>
                    <a:cubicBezTo>
                      <a:pt x="2285364" y="891847"/>
                      <a:pt x="2331375" y="936496"/>
                      <a:pt x="2336519" y="941893"/>
                    </a:cubicBezTo>
                    <a:lnTo>
                      <a:pt x="2387379" y="995016"/>
                    </a:lnTo>
                    <a:cubicBezTo>
                      <a:pt x="2391854" y="999738"/>
                      <a:pt x="2395392" y="1005430"/>
                      <a:pt x="2400031" y="1010110"/>
                    </a:cubicBezTo>
                    <a:cubicBezTo>
                      <a:pt x="2414838" y="1024993"/>
                      <a:pt x="2429678" y="1042111"/>
                      <a:pt x="2445624" y="1055644"/>
                    </a:cubicBezTo>
                    <a:cubicBezTo>
                      <a:pt x="2453763" y="1062559"/>
                      <a:pt x="2457981" y="1064330"/>
                      <a:pt x="2468017" y="1068204"/>
                    </a:cubicBezTo>
                    <a:cubicBezTo>
                      <a:pt x="2468692" y="1068461"/>
                      <a:pt x="2469667" y="1068036"/>
                      <a:pt x="2470341" y="1068246"/>
                    </a:cubicBezTo>
                    <a:cubicBezTo>
                      <a:pt x="2501376" y="1078913"/>
                      <a:pt x="2532208" y="1089960"/>
                      <a:pt x="2563711" y="1099193"/>
                    </a:cubicBezTo>
                    <a:cubicBezTo>
                      <a:pt x="2579610" y="1103873"/>
                      <a:pt x="2595214" y="1109691"/>
                      <a:pt x="2610945" y="1115050"/>
                    </a:cubicBezTo>
                    <a:cubicBezTo>
                      <a:pt x="2620517" y="1118334"/>
                      <a:pt x="2630428" y="1120573"/>
                      <a:pt x="2640001" y="1123862"/>
                    </a:cubicBezTo>
                    <a:cubicBezTo>
                      <a:pt x="2658557" y="1130228"/>
                      <a:pt x="2676902" y="1137058"/>
                      <a:pt x="2695585" y="1143213"/>
                    </a:cubicBezTo>
                    <a:cubicBezTo>
                      <a:pt x="2700397" y="1144773"/>
                      <a:pt x="2705537" y="1145574"/>
                      <a:pt x="2710261" y="1147219"/>
                    </a:cubicBezTo>
                    <a:cubicBezTo>
                      <a:pt x="2711273" y="1147556"/>
                      <a:pt x="2712032" y="1148779"/>
                      <a:pt x="2713044" y="1149158"/>
                    </a:cubicBezTo>
                    <a:cubicBezTo>
                      <a:pt x="2733667" y="1156537"/>
                      <a:pt x="2754453" y="1163367"/>
                      <a:pt x="2775249" y="1170323"/>
                    </a:cubicBezTo>
                    <a:cubicBezTo>
                      <a:pt x="2797052" y="1177448"/>
                      <a:pt x="2818598" y="1185337"/>
                      <a:pt x="2840190" y="1193006"/>
                    </a:cubicBezTo>
                    <a:cubicBezTo>
                      <a:pt x="2843817" y="1194317"/>
                      <a:pt x="2849051" y="1195540"/>
                      <a:pt x="2852125" y="1196801"/>
                    </a:cubicBezTo>
                    <a:cubicBezTo>
                      <a:pt x="2856469" y="1198571"/>
                      <a:pt x="2860606" y="1201776"/>
                      <a:pt x="2864987" y="1203382"/>
                    </a:cubicBezTo>
                    <a:cubicBezTo>
                      <a:pt x="2870685" y="1205490"/>
                      <a:pt x="2877180" y="1206287"/>
                      <a:pt x="2882999" y="1208058"/>
                    </a:cubicBezTo>
                    <a:cubicBezTo>
                      <a:pt x="2903748" y="1214470"/>
                      <a:pt x="2924286" y="1221718"/>
                      <a:pt x="2944867" y="1228510"/>
                    </a:cubicBezTo>
                    <a:cubicBezTo>
                      <a:pt x="2946300" y="1228970"/>
                      <a:pt x="2947945" y="1230066"/>
                      <a:pt x="2949295" y="1230740"/>
                    </a:cubicBezTo>
                    <a:lnTo>
                      <a:pt x="2950096" y="1231120"/>
                    </a:lnTo>
                    <a:cubicBezTo>
                      <a:pt x="2989696" y="1243815"/>
                      <a:pt x="3028663" y="1258525"/>
                      <a:pt x="3068306" y="1271051"/>
                    </a:cubicBezTo>
                    <a:cubicBezTo>
                      <a:pt x="3108749" y="1283784"/>
                      <a:pt x="3148982" y="1297402"/>
                      <a:pt x="3189215" y="1311016"/>
                    </a:cubicBezTo>
                    <a:cubicBezTo>
                      <a:pt x="3196848" y="1313588"/>
                      <a:pt x="3205072" y="1315569"/>
                      <a:pt x="3212869" y="1317804"/>
                    </a:cubicBezTo>
                    <a:cubicBezTo>
                      <a:pt x="3234251" y="1323917"/>
                      <a:pt x="3255337" y="1331970"/>
                      <a:pt x="3276128" y="1339896"/>
                    </a:cubicBezTo>
                    <a:cubicBezTo>
                      <a:pt x="3278195" y="1340655"/>
                      <a:pt x="3280893" y="1340613"/>
                      <a:pt x="3283171" y="1341410"/>
                    </a:cubicBezTo>
                    <a:cubicBezTo>
                      <a:pt x="3320451" y="1354564"/>
                      <a:pt x="3358027" y="1366665"/>
                      <a:pt x="3394974" y="1380666"/>
                    </a:cubicBezTo>
                    <a:cubicBezTo>
                      <a:pt x="3397585" y="1381632"/>
                      <a:pt x="3400874" y="1381632"/>
                      <a:pt x="3403409" y="1382774"/>
                    </a:cubicBezTo>
                    <a:cubicBezTo>
                      <a:pt x="3422260" y="1391160"/>
                      <a:pt x="3442878" y="1396477"/>
                      <a:pt x="3462535" y="1402843"/>
                    </a:cubicBezTo>
                    <a:cubicBezTo>
                      <a:pt x="3467469" y="1404445"/>
                      <a:pt x="3472867" y="1405415"/>
                      <a:pt x="3477632" y="1407017"/>
                    </a:cubicBezTo>
                    <a:cubicBezTo>
                      <a:pt x="3482272" y="1408577"/>
                      <a:pt x="3486573" y="1411318"/>
                      <a:pt x="3491507" y="1412578"/>
                    </a:cubicBezTo>
                    <a:cubicBezTo>
                      <a:pt x="3492815" y="1412915"/>
                      <a:pt x="3495598" y="1412578"/>
                      <a:pt x="3496779" y="1412962"/>
                    </a:cubicBezTo>
                    <a:cubicBezTo>
                      <a:pt x="3499267" y="1413801"/>
                      <a:pt x="3501586" y="1415787"/>
                      <a:pt x="3504032" y="1416714"/>
                    </a:cubicBezTo>
                    <a:cubicBezTo>
                      <a:pt x="3516305" y="1421478"/>
                      <a:pt x="3529252" y="1425189"/>
                      <a:pt x="3541735" y="1429363"/>
                    </a:cubicBezTo>
                    <a:cubicBezTo>
                      <a:pt x="3542494" y="1429615"/>
                      <a:pt x="3542958" y="1430712"/>
                      <a:pt x="3543717" y="1430965"/>
                    </a:cubicBezTo>
                    <a:cubicBezTo>
                      <a:pt x="3551186" y="1433368"/>
                      <a:pt x="3559068" y="1434759"/>
                      <a:pt x="3566617" y="1437331"/>
                    </a:cubicBezTo>
                    <a:cubicBezTo>
                      <a:pt x="3601793" y="1449263"/>
                      <a:pt x="3636627" y="1461574"/>
                      <a:pt x="3671964" y="1473126"/>
                    </a:cubicBezTo>
                    <a:cubicBezTo>
                      <a:pt x="3676809" y="1474728"/>
                      <a:pt x="3681537" y="1476626"/>
                      <a:pt x="3686808" y="1477975"/>
                    </a:cubicBezTo>
                    <a:cubicBezTo>
                      <a:pt x="3687441" y="1478143"/>
                      <a:pt x="3687909" y="1479113"/>
                      <a:pt x="3688537" y="1479366"/>
                    </a:cubicBezTo>
                    <a:cubicBezTo>
                      <a:pt x="3704226" y="1485058"/>
                      <a:pt x="3719829" y="1490029"/>
                      <a:pt x="3735855" y="1494839"/>
                    </a:cubicBezTo>
                    <a:cubicBezTo>
                      <a:pt x="3742687" y="1496901"/>
                      <a:pt x="3753150" y="1501416"/>
                      <a:pt x="3760737" y="1504157"/>
                    </a:cubicBezTo>
                    <a:cubicBezTo>
                      <a:pt x="3780220" y="1511156"/>
                      <a:pt x="3801180" y="1520596"/>
                      <a:pt x="3821090" y="1525828"/>
                    </a:cubicBezTo>
                    <a:cubicBezTo>
                      <a:pt x="3840953" y="1531013"/>
                      <a:pt x="3860479" y="1539446"/>
                      <a:pt x="3879794" y="1546402"/>
                    </a:cubicBezTo>
                    <a:cubicBezTo>
                      <a:pt x="3899911" y="1553696"/>
                      <a:pt x="3920238" y="1560063"/>
                      <a:pt x="3940350" y="1567483"/>
                    </a:cubicBezTo>
                    <a:lnTo>
                      <a:pt x="3940350" y="1569043"/>
                    </a:lnTo>
                    <a:lnTo>
                      <a:pt x="3951488" y="1569043"/>
                    </a:lnTo>
                    <a:lnTo>
                      <a:pt x="4435502" y="1569043"/>
                    </a:lnTo>
                    <a:lnTo>
                      <a:pt x="4436725" y="1569043"/>
                    </a:lnTo>
                    <a:lnTo>
                      <a:pt x="4332559" y="1678030"/>
                    </a:lnTo>
                    <a:lnTo>
                      <a:pt x="3546972" y="2499966"/>
                    </a:lnTo>
                    <a:lnTo>
                      <a:pt x="3200314" y="2862722"/>
                    </a:lnTo>
                    <a:lnTo>
                      <a:pt x="2980342" y="3092839"/>
                    </a:lnTo>
                    <a:lnTo>
                      <a:pt x="2961108" y="3112992"/>
                    </a:lnTo>
                    <a:lnTo>
                      <a:pt x="2949299" y="3125345"/>
                    </a:lnTo>
                    <a:lnTo>
                      <a:pt x="2940190" y="3134831"/>
                    </a:lnTo>
                    <a:lnTo>
                      <a:pt x="2683275" y="3123111"/>
                    </a:lnTo>
                    <a:cubicBezTo>
                      <a:pt x="2610953" y="3119738"/>
                      <a:pt x="2538623" y="3116534"/>
                      <a:pt x="2466301" y="3113333"/>
                    </a:cubicBezTo>
                    <a:cubicBezTo>
                      <a:pt x="2462337" y="3113165"/>
                      <a:pt x="2458832" y="3112701"/>
                      <a:pt x="2454995" y="3113671"/>
                    </a:cubicBezTo>
                    <a:cubicBezTo>
                      <a:pt x="2383934" y="3132011"/>
                      <a:pt x="2312831" y="3149676"/>
                      <a:pt x="2242993" y="3172317"/>
                    </a:cubicBezTo>
                    <a:cubicBezTo>
                      <a:pt x="2216926" y="3180749"/>
                      <a:pt x="2187705" y="3188039"/>
                      <a:pt x="2163034" y="3200224"/>
                    </a:cubicBezTo>
                    <a:cubicBezTo>
                      <a:pt x="2098595" y="3232102"/>
                      <a:pt x="2029853" y="3262669"/>
                      <a:pt x="1975151" y="3310180"/>
                    </a:cubicBezTo>
                    <a:cubicBezTo>
                      <a:pt x="1965034" y="3318993"/>
                      <a:pt x="1961660" y="3344373"/>
                      <a:pt x="1959252" y="3355799"/>
                    </a:cubicBezTo>
                    <a:cubicBezTo>
                      <a:pt x="1957987" y="3361744"/>
                      <a:pt x="1954613" y="3366044"/>
                      <a:pt x="1951872" y="3371314"/>
                    </a:cubicBezTo>
                    <a:cubicBezTo>
                      <a:pt x="1934370" y="3404706"/>
                      <a:pt x="1905567" y="3442736"/>
                      <a:pt x="1872672" y="3461793"/>
                    </a:cubicBezTo>
                    <a:cubicBezTo>
                      <a:pt x="1870652" y="3462973"/>
                      <a:pt x="1864532" y="3466177"/>
                      <a:pt x="1862129" y="3466224"/>
                    </a:cubicBezTo>
                    <a:cubicBezTo>
                      <a:pt x="1848170" y="3466308"/>
                      <a:pt x="1834042" y="3465760"/>
                      <a:pt x="1820167" y="3466852"/>
                    </a:cubicBezTo>
                    <a:cubicBezTo>
                      <a:pt x="1788036" y="3469002"/>
                      <a:pt x="1762180" y="3489324"/>
                      <a:pt x="1731225" y="3495986"/>
                    </a:cubicBezTo>
                    <a:cubicBezTo>
                      <a:pt x="1716591" y="3499148"/>
                      <a:pt x="1701582" y="3496702"/>
                      <a:pt x="1686860" y="3498347"/>
                    </a:cubicBezTo>
                    <a:cubicBezTo>
                      <a:pt x="1671129" y="3500164"/>
                      <a:pt x="1655568" y="3503026"/>
                      <a:pt x="1639795" y="3504549"/>
                    </a:cubicBezTo>
                    <a:cubicBezTo>
                      <a:pt x="1594460" y="3508849"/>
                      <a:pt x="1549166" y="3509608"/>
                      <a:pt x="1503662" y="3509481"/>
                    </a:cubicBezTo>
                    <a:cubicBezTo>
                      <a:pt x="1498648" y="3509481"/>
                      <a:pt x="1496708" y="3510279"/>
                      <a:pt x="1492659" y="3513149"/>
                    </a:cubicBezTo>
                    <a:cubicBezTo>
                      <a:pt x="1479076" y="3520439"/>
                      <a:pt x="1467440" y="3543253"/>
                      <a:pt x="1454995" y="3553325"/>
                    </a:cubicBezTo>
                    <a:lnTo>
                      <a:pt x="1444578" y="3552440"/>
                    </a:lnTo>
                    <a:lnTo>
                      <a:pt x="1442132" y="3559864"/>
                    </a:lnTo>
                    <a:lnTo>
                      <a:pt x="1441373" y="3560455"/>
                    </a:lnTo>
                    <a:lnTo>
                      <a:pt x="1438501" y="3560075"/>
                    </a:lnTo>
                    <a:lnTo>
                      <a:pt x="1428215" y="3572513"/>
                    </a:lnTo>
                    <a:cubicBezTo>
                      <a:pt x="1428089" y="3577825"/>
                      <a:pt x="1428637" y="3581236"/>
                      <a:pt x="1429565" y="3586595"/>
                    </a:cubicBezTo>
                    <a:cubicBezTo>
                      <a:pt x="1428127" y="3594601"/>
                      <a:pt x="1417921" y="3596502"/>
                      <a:pt x="1415859" y="3603750"/>
                    </a:cubicBezTo>
                    <a:lnTo>
                      <a:pt x="1411726" y="3605479"/>
                    </a:lnTo>
                    <a:lnTo>
                      <a:pt x="1408605" y="3611930"/>
                    </a:lnTo>
                    <a:lnTo>
                      <a:pt x="1404725" y="3613194"/>
                    </a:lnTo>
                    <a:lnTo>
                      <a:pt x="1402111" y="3611550"/>
                    </a:lnTo>
                    <a:lnTo>
                      <a:pt x="1400259" y="3611718"/>
                    </a:lnTo>
                    <a:cubicBezTo>
                      <a:pt x="1396590" y="3616946"/>
                      <a:pt x="1392453" y="3617200"/>
                      <a:pt x="1387182" y="3619181"/>
                    </a:cubicBezTo>
                    <a:cubicBezTo>
                      <a:pt x="1384820" y="3620066"/>
                      <a:pt x="1383976" y="3624367"/>
                      <a:pt x="1381320" y="3626053"/>
                    </a:cubicBezTo>
                    <a:lnTo>
                      <a:pt x="1378030" y="3626142"/>
                    </a:lnTo>
                    <a:lnTo>
                      <a:pt x="1375584" y="3623608"/>
                    </a:lnTo>
                    <a:cubicBezTo>
                      <a:pt x="1374445" y="3624498"/>
                      <a:pt x="1373522" y="3626391"/>
                      <a:pt x="1373096" y="3627660"/>
                    </a:cubicBezTo>
                    <a:lnTo>
                      <a:pt x="1372042" y="3628250"/>
                    </a:lnTo>
                    <a:lnTo>
                      <a:pt x="1370022" y="3627786"/>
                    </a:lnTo>
                    <a:lnTo>
                      <a:pt x="1367487" y="3628967"/>
                    </a:lnTo>
                    <a:lnTo>
                      <a:pt x="1365674" y="3628123"/>
                    </a:lnTo>
                    <a:lnTo>
                      <a:pt x="1365336" y="3627069"/>
                    </a:lnTo>
                    <a:lnTo>
                      <a:pt x="1366601" y="3624287"/>
                    </a:lnTo>
                    <a:lnTo>
                      <a:pt x="1365674" y="3623233"/>
                    </a:lnTo>
                    <a:cubicBezTo>
                      <a:pt x="1363987" y="3623322"/>
                      <a:pt x="1359769" y="3623322"/>
                      <a:pt x="1358251" y="3622394"/>
                    </a:cubicBezTo>
                    <a:lnTo>
                      <a:pt x="1356433" y="3623401"/>
                    </a:lnTo>
                    <a:cubicBezTo>
                      <a:pt x="1355169" y="3623279"/>
                      <a:pt x="1353439" y="3622010"/>
                      <a:pt x="1352769" y="3620956"/>
                    </a:cubicBezTo>
                    <a:cubicBezTo>
                      <a:pt x="1352047" y="3619017"/>
                      <a:pt x="1351626" y="3615226"/>
                      <a:pt x="1352474" y="3613240"/>
                    </a:cubicBezTo>
                    <a:lnTo>
                      <a:pt x="1351672" y="3611259"/>
                    </a:lnTo>
                    <a:cubicBezTo>
                      <a:pt x="1350833" y="3611807"/>
                      <a:pt x="1348598" y="3612739"/>
                      <a:pt x="1347543" y="3612271"/>
                    </a:cubicBezTo>
                    <a:lnTo>
                      <a:pt x="1346531" y="3611217"/>
                    </a:lnTo>
                    <a:lnTo>
                      <a:pt x="1344465" y="3614042"/>
                    </a:lnTo>
                    <a:lnTo>
                      <a:pt x="1341728" y="3614843"/>
                    </a:lnTo>
                    <a:lnTo>
                      <a:pt x="1332492" y="3612608"/>
                    </a:lnTo>
                    <a:cubicBezTo>
                      <a:pt x="1332197" y="3610626"/>
                      <a:pt x="1332450" y="3610542"/>
                      <a:pt x="1333167" y="3608518"/>
                    </a:cubicBezTo>
                    <a:lnTo>
                      <a:pt x="1331227" y="3608135"/>
                    </a:lnTo>
                    <a:lnTo>
                      <a:pt x="1328950" y="3609189"/>
                    </a:lnTo>
                    <a:lnTo>
                      <a:pt x="1327600" y="3607882"/>
                    </a:lnTo>
                    <a:lnTo>
                      <a:pt x="1325871" y="3608599"/>
                    </a:lnTo>
                    <a:lnTo>
                      <a:pt x="1323341" y="3607418"/>
                    </a:lnTo>
                    <a:lnTo>
                      <a:pt x="1322582" y="3605099"/>
                    </a:lnTo>
                    <a:lnTo>
                      <a:pt x="1320596" y="3607545"/>
                    </a:lnTo>
                    <a:lnTo>
                      <a:pt x="1317310" y="3607292"/>
                    </a:lnTo>
                    <a:lnTo>
                      <a:pt x="1315830" y="3604589"/>
                    </a:lnTo>
                    <a:lnTo>
                      <a:pt x="1312376" y="3609269"/>
                    </a:lnTo>
                    <a:lnTo>
                      <a:pt x="1301875" y="3611925"/>
                    </a:lnTo>
                    <a:lnTo>
                      <a:pt x="1299340" y="3616099"/>
                    </a:lnTo>
                    <a:lnTo>
                      <a:pt x="1297658" y="3615636"/>
                    </a:lnTo>
                    <a:lnTo>
                      <a:pt x="1295929" y="3616352"/>
                    </a:lnTo>
                    <a:lnTo>
                      <a:pt x="1292808" y="3621116"/>
                    </a:lnTo>
                    <a:lnTo>
                      <a:pt x="1287583" y="3618169"/>
                    </a:lnTo>
                    <a:lnTo>
                      <a:pt x="1283239" y="3618291"/>
                    </a:lnTo>
                    <a:cubicBezTo>
                      <a:pt x="1281257" y="3616858"/>
                      <a:pt x="1271515" y="3608932"/>
                      <a:pt x="1269575" y="3609269"/>
                    </a:cubicBezTo>
                    <a:lnTo>
                      <a:pt x="1264641" y="3614033"/>
                    </a:lnTo>
                    <a:cubicBezTo>
                      <a:pt x="1262701" y="3614539"/>
                      <a:pt x="1258694" y="3614665"/>
                      <a:pt x="1256881" y="3613528"/>
                    </a:cubicBezTo>
                    <a:cubicBezTo>
                      <a:pt x="1250007" y="3618502"/>
                      <a:pt x="1246465" y="3613401"/>
                      <a:pt x="1239295" y="3617701"/>
                    </a:cubicBezTo>
                    <a:cubicBezTo>
                      <a:pt x="1236174" y="3616479"/>
                      <a:pt x="1233766" y="3612431"/>
                      <a:pt x="1231198" y="3610066"/>
                    </a:cubicBezTo>
                    <a:lnTo>
                      <a:pt x="1228457" y="3609813"/>
                    </a:lnTo>
                    <a:lnTo>
                      <a:pt x="1217914" y="3615420"/>
                    </a:lnTo>
                    <a:lnTo>
                      <a:pt x="1215046" y="3621239"/>
                    </a:lnTo>
                    <a:lnTo>
                      <a:pt x="1210829" y="3623811"/>
                    </a:lnTo>
                    <a:lnTo>
                      <a:pt x="1208551" y="3623684"/>
                    </a:lnTo>
                    <a:lnTo>
                      <a:pt x="1209348" y="3620058"/>
                    </a:lnTo>
                    <a:lnTo>
                      <a:pt x="1208758" y="3618667"/>
                    </a:lnTo>
                    <a:cubicBezTo>
                      <a:pt x="1206438" y="3618583"/>
                      <a:pt x="1202432" y="3620864"/>
                      <a:pt x="1200661" y="3622124"/>
                    </a:cubicBezTo>
                    <a:lnTo>
                      <a:pt x="1198173" y="3621787"/>
                    </a:lnTo>
                    <a:lnTo>
                      <a:pt x="1196992" y="3622381"/>
                    </a:lnTo>
                    <a:lnTo>
                      <a:pt x="1195853" y="3625038"/>
                    </a:lnTo>
                    <a:cubicBezTo>
                      <a:pt x="1194799" y="3625206"/>
                      <a:pt x="1193112" y="3624321"/>
                      <a:pt x="1192433" y="3623520"/>
                    </a:cubicBezTo>
                    <a:lnTo>
                      <a:pt x="1190156" y="3624574"/>
                    </a:lnTo>
                    <a:lnTo>
                      <a:pt x="1186149" y="3622803"/>
                    </a:lnTo>
                    <a:cubicBezTo>
                      <a:pt x="1182607" y="3623520"/>
                      <a:pt x="1178179" y="3625038"/>
                      <a:pt x="1174641" y="3623688"/>
                    </a:cubicBezTo>
                    <a:lnTo>
                      <a:pt x="1173797" y="3627440"/>
                    </a:lnTo>
                    <a:lnTo>
                      <a:pt x="1171182" y="3628752"/>
                    </a:lnTo>
                    <a:lnTo>
                      <a:pt x="1169453" y="3628495"/>
                    </a:lnTo>
                    <a:lnTo>
                      <a:pt x="1166965" y="3626513"/>
                    </a:lnTo>
                    <a:lnTo>
                      <a:pt x="1165700" y="3627188"/>
                    </a:lnTo>
                    <a:cubicBezTo>
                      <a:pt x="1161862" y="3627314"/>
                      <a:pt x="1155954" y="3622424"/>
                      <a:pt x="1153512" y="3619936"/>
                    </a:cubicBezTo>
                    <a:lnTo>
                      <a:pt x="1151783" y="3619679"/>
                    </a:lnTo>
                    <a:lnTo>
                      <a:pt x="1145499" y="3625286"/>
                    </a:lnTo>
                    <a:cubicBezTo>
                      <a:pt x="1142673" y="3626087"/>
                      <a:pt x="1137908" y="3623600"/>
                      <a:pt x="1136010" y="3621618"/>
                    </a:cubicBezTo>
                    <a:lnTo>
                      <a:pt x="1135922" y="3620564"/>
                    </a:lnTo>
                    <a:lnTo>
                      <a:pt x="1133522" y="3620901"/>
                    </a:lnTo>
                    <a:lnTo>
                      <a:pt x="1130401" y="3625708"/>
                    </a:lnTo>
                    <a:cubicBezTo>
                      <a:pt x="1127196" y="3626719"/>
                      <a:pt x="1123527" y="3629207"/>
                      <a:pt x="1121166" y="3631652"/>
                    </a:cubicBezTo>
                    <a:lnTo>
                      <a:pt x="1119441" y="3631868"/>
                    </a:lnTo>
                    <a:cubicBezTo>
                      <a:pt x="1118298" y="3631572"/>
                      <a:pt x="1116868" y="3630387"/>
                      <a:pt x="1116362" y="3629296"/>
                    </a:cubicBezTo>
                    <a:lnTo>
                      <a:pt x="1113789" y="3629085"/>
                    </a:lnTo>
                    <a:lnTo>
                      <a:pt x="1111221" y="3627230"/>
                    </a:lnTo>
                    <a:cubicBezTo>
                      <a:pt x="1108775" y="3627188"/>
                      <a:pt x="1097726" y="3627525"/>
                      <a:pt x="1095407" y="3626264"/>
                    </a:cubicBezTo>
                    <a:lnTo>
                      <a:pt x="1094264" y="3623393"/>
                    </a:lnTo>
                    <a:lnTo>
                      <a:pt x="1091818" y="3622217"/>
                    </a:lnTo>
                    <a:cubicBezTo>
                      <a:pt x="1087141" y="3624030"/>
                      <a:pt x="1078706" y="3623941"/>
                      <a:pt x="1074109" y="3621664"/>
                    </a:cubicBezTo>
                    <a:lnTo>
                      <a:pt x="1071537" y="3623102"/>
                    </a:lnTo>
                    <a:lnTo>
                      <a:pt x="1070019" y="3626218"/>
                    </a:lnTo>
                    <a:lnTo>
                      <a:pt x="1063781" y="3624367"/>
                    </a:lnTo>
                    <a:lnTo>
                      <a:pt x="1058130" y="3627192"/>
                    </a:lnTo>
                    <a:lnTo>
                      <a:pt x="1057915" y="3631787"/>
                    </a:lnTo>
                    <a:lnTo>
                      <a:pt x="1057030" y="3632209"/>
                    </a:lnTo>
                    <a:lnTo>
                      <a:pt x="1049481" y="3630527"/>
                    </a:lnTo>
                    <a:lnTo>
                      <a:pt x="1047372" y="3631492"/>
                    </a:lnTo>
                    <a:lnTo>
                      <a:pt x="1041215" y="3629932"/>
                    </a:lnTo>
                    <a:lnTo>
                      <a:pt x="1038052" y="3625463"/>
                    </a:lnTo>
                    <a:cubicBezTo>
                      <a:pt x="1032696" y="3623482"/>
                      <a:pt x="1027892" y="3620572"/>
                      <a:pt x="1023001" y="3617748"/>
                    </a:cubicBezTo>
                    <a:lnTo>
                      <a:pt x="1024477" y="3615302"/>
                    </a:lnTo>
                    <a:lnTo>
                      <a:pt x="1023338" y="3613869"/>
                    </a:lnTo>
                    <a:lnTo>
                      <a:pt x="1019121" y="3613869"/>
                    </a:lnTo>
                    <a:cubicBezTo>
                      <a:pt x="1018994" y="3611887"/>
                      <a:pt x="1017560" y="3608346"/>
                      <a:pt x="1015700" y="3607334"/>
                    </a:cubicBezTo>
                    <a:cubicBezTo>
                      <a:pt x="1013929" y="3606786"/>
                      <a:pt x="1010935" y="3607292"/>
                      <a:pt x="1009417" y="3608261"/>
                    </a:cubicBezTo>
                    <a:cubicBezTo>
                      <a:pt x="1009332" y="3607250"/>
                      <a:pt x="1003555" y="3597679"/>
                      <a:pt x="1002669" y="3594011"/>
                    </a:cubicBezTo>
                    <a:lnTo>
                      <a:pt x="993096" y="3589289"/>
                    </a:lnTo>
                    <a:cubicBezTo>
                      <a:pt x="988963" y="3580308"/>
                      <a:pt x="985547" y="3577737"/>
                      <a:pt x="979006" y="3570864"/>
                    </a:cubicBezTo>
                    <a:cubicBezTo>
                      <a:pt x="976058" y="3567791"/>
                      <a:pt x="975590" y="3563064"/>
                      <a:pt x="969901" y="3564797"/>
                    </a:cubicBezTo>
                    <a:cubicBezTo>
                      <a:pt x="969015" y="3560872"/>
                      <a:pt x="964166" y="3558305"/>
                      <a:pt x="961804" y="3555395"/>
                    </a:cubicBezTo>
                    <a:cubicBezTo>
                      <a:pt x="956866" y="3549366"/>
                      <a:pt x="957292" y="3545529"/>
                      <a:pt x="948051" y="3544602"/>
                    </a:cubicBezTo>
                    <a:cubicBezTo>
                      <a:pt x="940798" y="3537898"/>
                      <a:pt x="944003" y="3533766"/>
                      <a:pt x="930972" y="3529213"/>
                    </a:cubicBezTo>
                    <a:cubicBezTo>
                      <a:pt x="928188" y="3528248"/>
                      <a:pt x="924772" y="3528416"/>
                      <a:pt x="921947" y="3527531"/>
                    </a:cubicBezTo>
                    <a:cubicBezTo>
                      <a:pt x="918067" y="3526351"/>
                      <a:pt x="914520" y="3523437"/>
                      <a:pt x="910303" y="3523314"/>
                    </a:cubicBezTo>
                    <a:lnTo>
                      <a:pt x="909164" y="3522260"/>
                    </a:lnTo>
                    <a:cubicBezTo>
                      <a:pt x="906507" y="3514545"/>
                      <a:pt x="903344" y="3509654"/>
                      <a:pt x="898748" y="3502904"/>
                    </a:cubicBezTo>
                    <a:cubicBezTo>
                      <a:pt x="898452" y="3502525"/>
                      <a:pt x="897984" y="3500337"/>
                      <a:pt x="897816" y="3499789"/>
                    </a:cubicBezTo>
                    <a:lnTo>
                      <a:pt x="899127" y="3495657"/>
                    </a:lnTo>
                    <a:lnTo>
                      <a:pt x="898326" y="3492663"/>
                    </a:lnTo>
                    <a:cubicBezTo>
                      <a:pt x="895964" y="3489248"/>
                      <a:pt x="888926" y="3486255"/>
                      <a:pt x="885084" y="3485622"/>
                    </a:cubicBezTo>
                    <a:lnTo>
                      <a:pt x="879264" y="3475715"/>
                    </a:lnTo>
                    <a:cubicBezTo>
                      <a:pt x="871040" y="3475377"/>
                      <a:pt x="849148" y="3464668"/>
                      <a:pt x="846492" y="3458049"/>
                    </a:cubicBezTo>
                    <a:lnTo>
                      <a:pt x="844809" y="3457585"/>
                    </a:lnTo>
                    <a:cubicBezTo>
                      <a:pt x="837720" y="3463403"/>
                      <a:pt x="828151" y="3470739"/>
                      <a:pt x="819590" y="3474197"/>
                    </a:cubicBezTo>
                    <a:cubicBezTo>
                      <a:pt x="817608" y="3475040"/>
                      <a:pt x="813981" y="3474576"/>
                      <a:pt x="812041" y="3475419"/>
                    </a:cubicBezTo>
                    <a:cubicBezTo>
                      <a:pt x="804201" y="3478792"/>
                      <a:pt x="805087" y="3481195"/>
                      <a:pt x="795467" y="3482207"/>
                    </a:cubicBezTo>
                    <a:cubicBezTo>
                      <a:pt x="792388" y="3482540"/>
                      <a:pt x="786653" y="3485243"/>
                      <a:pt x="783659" y="3486508"/>
                    </a:cubicBezTo>
                    <a:lnTo>
                      <a:pt x="679240" y="3530777"/>
                    </a:lnTo>
                    <a:cubicBezTo>
                      <a:pt x="669034" y="3535120"/>
                      <a:pt x="659039" y="3538451"/>
                      <a:pt x="651954" y="3547515"/>
                    </a:cubicBezTo>
                    <a:lnTo>
                      <a:pt x="645965" y="3546756"/>
                    </a:lnTo>
                    <a:cubicBezTo>
                      <a:pt x="625470" y="3555526"/>
                      <a:pt x="570308" y="3581540"/>
                      <a:pt x="554409" y="3578462"/>
                    </a:cubicBezTo>
                    <a:cubicBezTo>
                      <a:pt x="545553" y="3587948"/>
                      <a:pt x="534124" y="3591199"/>
                      <a:pt x="523370" y="3597603"/>
                    </a:cubicBezTo>
                    <a:cubicBezTo>
                      <a:pt x="522062" y="3598366"/>
                      <a:pt x="520966" y="3600006"/>
                      <a:pt x="519701" y="3600681"/>
                    </a:cubicBezTo>
                    <a:cubicBezTo>
                      <a:pt x="517170" y="3601988"/>
                      <a:pt x="514176" y="3602367"/>
                      <a:pt x="511646" y="3603674"/>
                    </a:cubicBezTo>
                    <a:lnTo>
                      <a:pt x="393816" y="3664387"/>
                    </a:lnTo>
                    <a:cubicBezTo>
                      <a:pt x="393014" y="3664808"/>
                      <a:pt x="390526" y="3670496"/>
                      <a:pt x="390358" y="3670879"/>
                    </a:cubicBezTo>
                    <a:cubicBezTo>
                      <a:pt x="387110" y="3678717"/>
                      <a:pt x="382260" y="3684624"/>
                      <a:pt x="377284" y="3691496"/>
                    </a:cubicBezTo>
                    <a:lnTo>
                      <a:pt x="376567" y="3692462"/>
                    </a:lnTo>
                    <a:lnTo>
                      <a:pt x="350715" y="3749637"/>
                    </a:lnTo>
                    <a:cubicBezTo>
                      <a:pt x="349830" y="3751576"/>
                      <a:pt x="341100" y="3771266"/>
                      <a:pt x="340678" y="3771814"/>
                    </a:cubicBezTo>
                    <a:lnTo>
                      <a:pt x="322544" y="3790786"/>
                    </a:lnTo>
                    <a:lnTo>
                      <a:pt x="269575" y="3846229"/>
                    </a:lnTo>
                    <a:cubicBezTo>
                      <a:pt x="263798" y="3852296"/>
                      <a:pt x="258400" y="3858114"/>
                      <a:pt x="252116" y="3863890"/>
                    </a:cubicBezTo>
                    <a:cubicBezTo>
                      <a:pt x="248109" y="3867600"/>
                      <a:pt x="244946" y="3895427"/>
                      <a:pt x="238157" y="3899685"/>
                    </a:cubicBezTo>
                    <a:cubicBezTo>
                      <a:pt x="215257" y="3914062"/>
                      <a:pt x="217028" y="3891885"/>
                      <a:pt x="210534" y="3876243"/>
                    </a:cubicBezTo>
                    <a:cubicBezTo>
                      <a:pt x="206991" y="3871770"/>
                      <a:pt x="199991" y="3874046"/>
                      <a:pt x="195436" y="3874763"/>
                    </a:cubicBezTo>
                    <a:cubicBezTo>
                      <a:pt x="189279" y="3875775"/>
                      <a:pt x="180507" y="3874721"/>
                      <a:pt x="174097" y="3874721"/>
                    </a:cubicBezTo>
                    <a:cubicBezTo>
                      <a:pt x="171609" y="3874679"/>
                      <a:pt x="168952" y="3870884"/>
                      <a:pt x="164313" y="3870758"/>
                    </a:cubicBezTo>
                    <a:lnTo>
                      <a:pt x="133695" y="3870041"/>
                    </a:lnTo>
                    <a:lnTo>
                      <a:pt x="127918" y="3869919"/>
                    </a:lnTo>
                    <a:cubicBezTo>
                      <a:pt x="124797" y="3865994"/>
                      <a:pt x="125345" y="3857224"/>
                      <a:pt x="126146" y="3852717"/>
                    </a:cubicBezTo>
                    <a:lnTo>
                      <a:pt x="124333" y="3851536"/>
                    </a:lnTo>
                    <a:cubicBezTo>
                      <a:pt x="120495" y="3850820"/>
                      <a:pt x="112989" y="3861740"/>
                      <a:pt x="108055" y="3863089"/>
                    </a:cubicBezTo>
                    <a:lnTo>
                      <a:pt x="101729" y="3866542"/>
                    </a:lnTo>
                    <a:cubicBezTo>
                      <a:pt x="94138" y="3865825"/>
                      <a:pt x="86420" y="3865446"/>
                      <a:pt x="78871" y="3864434"/>
                    </a:cubicBezTo>
                    <a:cubicBezTo>
                      <a:pt x="73599" y="3863717"/>
                      <a:pt x="67780" y="3861946"/>
                      <a:pt x="62550" y="3861697"/>
                    </a:cubicBezTo>
                    <a:cubicBezTo>
                      <a:pt x="62171" y="3861697"/>
                      <a:pt x="57237" y="3863300"/>
                      <a:pt x="56562" y="3863511"/>
                    </a:cubicBezTo>
                    <a:cubicBezTo>
                      <a:pt x="50194" y="3856301"/>
                      <a:pt x="31553" y="3846688"/>
                      <a:pt x="22022" y="3846140"/>
                    </a:cubicBezTo>
                    <a:cubicBezTo>
                      <a:pt x="10501" y="3835920"/>
                      <a:pt x="7718" y="3833601"/>
                      <a:pt x="337" y="383520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283" name="Freeform 1282">
                <a:extLst>
                  <a:ext uri="{FF2B5EF4-FFF2-40B4-BE49-F238E27FC236}">
                    <a16:creationId xmlns:a16="http://schemas.microsoft.com/office/drawing/2014/main" xmlns="" id="{96BC5379-4636-09BD-D7E9-7459A9B245E7}"/>
                  </a:ext>
                </a:extLst>
              </p:cNvPr>
              <p:cNvSpPr/>
              <p:nvPr/>
            </p:nvSpPr>
            <p:spPr>
              <a:xfrm>
                <a:off x="6534823" y="2997330"/>
                <a:ext cx="104582" cy="100101"/>
              </a:xfrm>
              <a:custGeom>
                <a:avLst/>
                <a:gdLst>
                  <a:gd name="connsiteX0" fmla="*/ 29727 w 104582"/>
                  <a:gd name="connsiteY0" fmla="*/ 9293 h 100101"/>
                  <a:gd name="connsiteX1" fmla="*/ 5477 w 104582"/>
                  <a:gd name="connsiteY1" fmla="*/ 48292 h 100101"/>
                  <a:gd name="connsiteX2" fmla="*/ 2314 w 104582"/>
                  <a:gd name="connsiteY2" fmla="*/ 67265 h 100101"/>
                  <a:gd name="connsiteX3" fmla="*/ 6532 w 104582"/>
                  <a:gd name="connsiteY3" fmla="*/ 82021 h 100101"/>
                  <a:gd name="connsiteX4" fmla="*/ 37107 w 104582"/>
                  <a:gd name="connsiteY4" fmla="*/ 84129 h 100101"/>
                  <a:gd name="connsiteX5" fmla="*/ 52921 w 104582"/>
                  <a:gd name="connsiteY5" fmla="*/ 87291 h 100101"/>
                  <a:gd name="connsiteX6" fmla="*/ 76116 w 104582"/>
                  <a:gd name="connsiteY6" fmla="*/ 90453 h 100101"/>
                  <a:gd name="connsiteX7" fmla="*/ 90877 w 104582"/>
                  <a:gd name="connsiteY7" fmla="*/ 99940 h 100101"/>
                  <a:gd name="connsiteX8" fmla="*/ 104583 w 104582"/>
                  <a:gd name="connsiteY8" fmla="*/ 89399 h 100101"/>
                  <a:gd name="connsiteX9" fmla="*/ 96148 w 104582"/>
                  <a:gd name="connsiteY9" fmla="*/ 68319 h 100101"/>
                  <a:gd name="connsiteX10" fmla="*/ 96148 w 104582"/>
                  <a:gd name="connsiteY10" fmla="*/ 48292 h 100101"/>
                  <a:gd name="connsiteX11" fmla="*/ 104583 w 104582"/>
                  <a:gd name="connsiteY11" fmla="*/ 31427 h 100101"/>
                  <a:gd name="connsiteX12" fmla="*/ 101420 w 104582"/>
                  <a:gd name="connsiteY12" fmla="*/ 9293 h 100101"/>
                  <a:gd name="connsiteX13" fmla="*/ 81388 w 104582"/>
                  <a:gd name="connsiteY13" fmla="*/ 4023 h 100101"/>
                  <a:gd name="connsiteX14" fmla="*/ 58193 w 104582"/>
                  <a:gd name="connsiteY14" fmla="*/ 14563 h 100101"/>
                  <a:gd name="connsiteX15" fmla="*/ 46596 w 104582"/>
                  <a:gd name="connsiteY15" fmla="*/ 860 h 100101"/>
                  <a:gd name="connsiteX16" fmla="*/ 29727 w 104582"/>
                  <a:gd name="connsiteY16" fmla="*/ 9293 h 10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4582" h="100101">
                    <a:moveTo>
                      <a:pt x="29727" y="9293"/>
                    </a:moveTo>
                    <a:lnTo>
                      <a:pt x="5477" y="48292"/>
                    </a:lnTo>
                    <a:cubicBezTo>
                      <a:pt x="5477" y="48292"/>
                      <a:pt x="2314" y="60940"/>
                      <a:pt x="2314" y="67265"/>
                    </a:cubicBezTo>
                    <a:cubicBezTo>
                      <a:pt x="2314" y="73589"/>
                      <a:pt x="-5066" y="82021"/>
                      <a:pt x="6532" y="82021"/>
                    </a:cubicBezTo>
                    <a:cubicBezTo>
                      <a:pt x="18129" y="82021"/>
                      <a:pt x="31835" y="77805"/>
                      <a:pt x="37107" y="84129"/>
                    </a:cubicBezTo>
                    <a:cubicBezTo>
                      <a:pt x="42378" y="90453"/>
                      <a:pt x="45541" y="90453"/>
                      <a:pt x="52921" y="87291"/>
                    </a:cubicBezTo>
                    <a:cubicBezTo>
                      <a:pt x="60302" y="84129"/>
                      <a:pt x="72953" y="84129"/>
                      <a:pt x="76116" y="90453"/>
                    </a:cubicBezTo>
                    <a:cubicBezTo>
                      <a:pt x="79279" y="96778"/>
                      <a:pt x="82442" y="100994"/>
                      <a:pt x="90877" y="99940"/>
                    </a:cubicBezTo>
                    <a:cubicBezTo>
                      <a:pt x="99311" y="98886"/>
                      <a:pt x="104583" y="97832"/>
                      <a:pt x="104583" y="89399"/>
                    </a:cubicBezTo>
                    <a:cubicBezTo>
                      <a:pt x="104583" y="80967"/>
                      <a:pt x="99311" y="73589"/>
                      <a:pt x="96148" y="68319"/>
                    </a:cubicBezTo>
                    <a:cubicBezTo>
                      <a:pt x="92985" y="63048"/>
                      <a:pt x="96148" y="48292"/>
                      <a:pt x="96148" y="48292"/>
                    </a:cubicBezTo>
                    <a:cubicBezTo>
                      <a:pt x="96148" y="48292"/>
                      <a:pt x="104583" y="43022"/>
                      <a:pt x="104583" y="31427"/>
                    </a:cubicBezTo>
                    <a:cubicBezTo>
                      <a:pt x="104583" y="19833"/>
                      <a:pt x="104583" y="15617"/>
                      <a:pt x="101420" y="9293"/>
                    </a:cubicBezTo>
                    <a:cubicBezTo>
                      <a:pt x="98257" y="2969"/>
                      <a:pt x="85605" y="-2302"/>
                      <a:pt x="81388" y="4023"/>
                    </a:cubicBezTo>
                    <a:cubicBezTo>
                      <a:pt x="77171" y="10347"/>
                      <a:pt x="63465" y="15617"/>
                      <a:pt x="58193" y="14563"/>
                    </a:cubicBezTo>
                    <a:cubicBezTo>
                      <a:pt x="52921" y="13509"/>
                      <a:pt x="52921" y="5077"/>
                      <a:pt x="46596" y="860"/>
                    </a:cubicBezTo>
                    <a:cubicBezTo>
                      <a:pt x="40270" y="-3356"/>
                      <a:pt x="29727" y="9293"/>
                      <a:pt x="29727" y="929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284" name="Freeform 1283">
                <a:extLst>
                  <a:ext uri="{FF2B5EF4-FFF2-40B4-BE49-F238E27FC236}">
                    <a16:creationId xmlns:a16="http://schemas.microsoft.com/office/drawing/2014/main" xmlns="" id="{17F0946D-109E-02BC-F080-337EA442D4B2}"/>
                  </a:ext>
                </a:extLst>
              </p:cNvPr>
              <p:cNvSpPr/>
              <p:nvPr/>
            </p:nvSpPr>
            <p:spPr>
              <a:xfrm>
                <a:off x="4818465" y="3147190"/>
                <a:ext cx="143147" cy="133771"/>
              </a:xfrm>
              <a:custGeom>
                <a:avLst/>
                <a:gdLst>
                  <a:gd name="connsiteX0" fmla="*/ 23336 w 143147"/>
                  <a:gd name="connsiteY0" fmla="*/ 33348 h 133771"/>
                  <a:gd name="connsiteX1" fmla="*/ 13848 w 143147"/>
                  <a:gd name="connsiteY1" fmla="*/ 45996 h 133771"/>
                  <a:gd name="connsiteX2" fmla="*/ 141 w 143147"/>
                  <a:gd name="connsiteY2" fmla="*/ 62861 h 133771"/>
                  <a:gd name="connsiteX3" fmla="*/ 21228 w 143147"/>
                  <a:gd name="connsiteY3" fmla="*/ 69185 h 133771"/>
                  <a:gd name="connsiteX4" fmla="*/ 27554 w 143147"/>
                  <a:gd name="connsiteY4" fmla="*/ 87104 h 133771"/>
                  <a:gd name="connsiteX5" fmla="*/ 48640 w 143147"/>
                  <a:gd name="connsiteY5" fmla="*/ 98698 h 133771"/>
                  <a:gd name="connsiteX6" fmla="*/ 62346 w 143147"/>
                  <a:gd name="connsiteY6" fmla="*/ 113454 h 133771"/>
                  <a:gd name="connsiteX7" fmla="*/ 76052 w 143147"/>
                  <a:gd name="connsiteY7" fmla="*/ 127157 h 133771"/>
                  <a:gd name="connsiteX8" fmla="*/ 97138 w 143147"/>
                  <a:gd name="connsiteY8" fmla="*/ 128211 h 133771"/>
                  <a:gd name="connsiteX9" fmla="*/ 116116 w 143147"/>
                  <a:gd name="connsiteY9" fmla="*/ 113454 h 133771"/>
                  <a:gd name="connsiteX10" fmla="*/ 122442 w 143147"/>
                  <a:gd name="connsiteY10" fmla="*/ 101860 h 133771"/>
                  <a:gd name="connsiteX11" fmla="*/ 120333 w 143147"/>
                  <a:gd name="connsiteY11" fmla="*/ 79725 h 133771"/>
                  <a:gd name="connsiteX12" fmla="*/ 139311 w 143147"/>
                  <a:gd name="connsiteY12" fmla="*/ 70239 h 133771"/>
                  <a:gd name="connsiteX13" fmla="*/ 141419 w 143147"/>
                  <a:gd name="connsiteY13" fmla="*/ 50212 h 133771"/>
                  <a:gd name="connsiteX14" fmla="*/ 127713 w 143147"/>
                  <a:gd name="connsiteY14" fmla="*/ 18591 h 133771"/>
                  <a:gd name="connsiteX15" fmla="*/ 110844 w 143147"/>
                  <a:gd name="connsiteY15" fmla="*/ 6997 h 133771"/>
                  <a:gd name="connsiteX16" fmla="*/ 93975 w 143147"/>
                  <a:gd name="connsiteY16" fmla="*/ 2781 h 133771"/>
                  <a:gd name="connsiteX17" fmla="*/ 73943 w 143147"/>
                  <a:gd name="connsiteY17" fmla="*/ 2781 h 133771"/>
                  <a:gd name="connsiteX18" fmla="*/ 49694 w 143147"/>
                  <a:gd name="connsiteY18" fmla="*/ 6997 h 133771"/>
                  <a:gd name="connsiteX19" fmla="*/ 32825 w 143147"/>
                  <a:gd name="connsiteY19" fmla="*/ 16483 h 133771"/>
                  <a:gd name="connsiteX20" fmla="*/ 23336 w 143147"/>
                  <a:gd name="connsiteY20" fmla="*/ 33348 h 1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3147" h="133771">
                    <a:moveTo>
                      <a:pt x="23336" y="33348"/>
                    </a:moveTo>
                    <a:cubicBezTo>
                      <a:pt x="15956" y="32294"/>
                      <a:pt x="12793" y="38618"/>
                      <a:pt x="13848" y="45996"/>
                    </a:cubicBezTo>
                    <a:cubicBezTo>
                      <a:pt x="14413" y="49943"/>
                      <a:pt x="-1663" y="58636"/>
                      <a:pt x="141" y="62861"/>
                    </a:cubicBezTo>
                    <a:cubicBezTo>
                      <a:pt x="1714" y="66533"/>
                      <a:pt x="21228" y="65753"/>
                      <a:pt x="21228" y="69185"/>
                    </a:cubicBezTo>
                    <a:cubicBezTo>
                      <a:pt x="21228" y="76563"/>
                      <a:pt x="19119" y="81833"/>
                      <a:pt x="27554" y="87104"/>
                    </a:cubicBezTo>
                    <a:cubicBezTo>
                      <a:pt x="35988" y="92374"/>
                      <a:pt x="48640" y="98698"/>
                      <a:pt x="48640" y="98698"/>
                    </a:cubicBezTo>
                    <a:cubicBezTo>
                      <a:pt x="48640" y="98698"/>
                      <a:pt x="60237" y="108184"/>
                      <a:pt x="62346" y="113454"/>
                    </a:cubicBezTo>
                    <a:cubicBezTo>
                      <a:pt x="64455" y="118725"/>
                      <a:pt x="70780" y="120833"/>
                      <a:pt x="76052" y="127157"/>
                    </a:cubicBezTo>
                    <a:cubicBezTo>
                      <a:pt x="81324" y="133481"/>
                      <a:pt x="93975" y="137697"/>
                      <a:pt x="97138" y="128211"/>
                    </a:cubicBezTo>
                    <a:cubicBezTo>
                      <a:pt x="100301" y="118725"/>
                      <a:pt x="108736" y="113454"/>
                      <a:pt x="116116" y="113454"/>
                    </a:cubicBezTo>
                    <a:cubicBezTo>
                      <a:pt x="123496" y="113454"/>
                      <a:pt x="128768" y="111346"/>
                      <a:pt x="122442" y="101860"/>
                    </a:cubicBezTo>
                    <a:cubicBezTo>
                      <a:pt x="116116" y="92374"/>
                      <a:pt x="105573" y="74455"/>
                      <a:pt x="120333" y="79725"/>
                    </a:cubicBezTo>
                    <a:cubicBezTo>
                      <a:pt x="135094" y="84995"/>
                      <a:pt x="134039" y="76563"/>
                      <a:pt x="139311" y="70239"/>
                    </a:cubicBezTo>
                    <a:cubicBezTo>
                      <a:pt x="144582" y="63915"/>
                      <a:pt x="143528" y="59699"/>
                      <a:pt x="141419" y="50212"/>
                    </a:cubicBezTo>
                    <a:cubicBezTo>
                      <a:pt x="139311" y="40726"/>
                      <a:pt x="128768" y="25970"/>
                      <a:pt x="127713" y="18591"/>
                    </a:cubicBezTo>
                    <a:cubicBezTo>
                      <a:pt x="126659" y="11213"/>
                      <a:pt x="119279" y="8051"/>
                      <a:pt x="110844" y="6997"/>
                    </a:cubicBezTo>
                    <a:cubicBezTo>
                      <a:pt x="102410" y="5943"/>
                      <a:pt x="100301" y="5943"/>
                      <a:pt x="93975" y="2781"/>
                    </a:cubicBezTo>
                    <a:cubicBezTo>
                      <a:pt x="87649" y="-381"/>
                      <a:pt x="79215" y="-1435"/>
                      <a:pt x="73943" y="2781"/>
                    </a:cubicBezTo>
                    <a:cubicBezTo>
                      <a:pt x="68672" y="6997"/>
                      <a:pt x="61292" y="6997"/>
                      <a:pt x="49694" y="6997"/>
                    </a:cubicBezTo>
                    <a:cubicBezTo>
                      <a:pt x="38097" y="6997"/>
                      <a:pt x="32825" y="6997"/>
                      <a:pt x="32825" y="16483"/>
                    </a:cubicBezTo>
                    <a:cubicBezTo>
                      <a:pt x="32825" y="25970"/>
                      <a:pt x="30717" y="34402"/>
                      <a:pt x="23336" y="333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xmlns="" id="{31C2BC78-303B-3229-AC92-9FA15F57297E}"/>
                  </a:ext>
                </a:extLst>
              </p:cNvPr>
              <p:cNvSpPr/>
              <p:nvPr/>
            </p:nvSpPr>
            <p:spPr>
              <a:xfrm>
                <a:off x="2563685" y="1688014"/>
                <a:ext cx="1288132" cy="1529445"/>
              </a:xfrm>
              <a:custGeom>
                <a:avLst/>
                <a:gdLst>
                  <a:gd name="connsiteX0" fmla="*/ 19793 w 1288132"/>
                  <a:gd name="connsiteY0" fmla="*/ 1529403 h 1529445"/>
                  <a:gd name="connsiteX1" fmla="*/ 18570 w 1288132"/>
                  <a:gd name="connsiteY1" fmla="*/ 1529445 h 1529445"/>
                  <a:gd name="connsiteX2" fmla="*/ 18444 w 1288132"/>
                  <a:gd name="connsiteY2" fmla="*/ 1525693 h 1529445"/>
                  <a:gd name="connsiteX3" fmla="*/ 16419 w 1288132"/>
                  <a:gd name="connsiteY3" fmla="*/ 1503432 h 1529445"/>
                  <a:gd name="connsiteX4" fmla="*/ 16546 w 1288132"/>
                  <a:gd name="connsiteY4" fmla="*/ 1480918 h 1529445"/>
                  <a:gd name="connsiteX5" fmla="*/ 16504 w 1288132"/>
                  <a:gd name="connsiteY5" fmla="*/ 1479358 h 1529445"/>
                  <a:gd name="connsiteX6" fmla="*/ 9925 w 1288132"/>
                  <a:gd name="connsiteY6" fmla="*/ 1393011 h 1529445"/>
                  <a:gd name="connsiteX7" fmla="*/ 4906 w 1288132"/>
                  <a:gd name="connsiteY7" fmla="*/ 1287355 h 1529445"/>
                  <a:gd name="connsiteX8" fmla="*/ 4611 w 1288132"/>
                  <a:gd name="connsiteY8" fmla="*/ 1281621 h 1529445"/>
                  <a:gd name="connsiteX9" fmla="*/ 689 w 1288132"/>
                  <a:gd name="connsiteY9" fmla="*/ 1222384 h 1529445"/>
                  <a:gd name="connsiteX10" fmla="*/ 16293 w 1288132"/>
                  <a:gd name="connsiteY10" fmla="*/ 1176977 h 1529445"/>
                  <a:gd name="connsiteX11" fmla="*/ 22914 w 1288132"/>
                  <a:gd name="connsiteY11" fmla="*/ 1154041 h 1529445"/>
                  <a:gd name="connsiteX12" fmla="*/ 26667 w 1288132"/>
                  <a:gd name="connsiteY12" fmla="*/ 1146873 h 1529445"/>
                  <a:gd name="connsiteX13" fmla="*/ 33035 w 1288132"/>
                  <a:gd name="connsiteY13" fmla="*/ 1125582 h 1529445"/>
                  <a:gd name="connsiteX14" fmla="*/ 47163 w 1288132"/>
                  <a:gd name="connsiteY14" fmla="*/ 1086836 h 1529445"/>
                  <a:gd name="connsiteX15" fmla="*/ 50832 w 1288132"/>
                  <a:gd name="connsiteY15" fmla="*/ 1072205 h 1529445"/>
                  <a:gd name="connsiteX16" fmla="*/ 57538 w 1288132"/>
                  <a:gd name="connsiteY16" fmla="*/ 1060232 h 1529445"/>
                  <a:gd name="connsiteX17" fmla="*/ 57411 w 1288132"/>
                  <a:gd name="connsiteY17" fmla="*/ 1042861 h 1529445"/>
                  <a:gd name="connsiteX18" fmla="*/ 57495 w 1288132"/>
                  <a:gd name="connsiteY18" fmla="*/ 1041512 h 1529445"/>
                  <a:gd name="connsiteX19" fmla="*/ 58719 w 1288132"/>
                  <a:gd name="connsiteY19" fmla="*/ 1022413 h 1529445"/>
                  <a:gd name="connsiteX20" fmla="*/ 58508 w 1288132"/>
                  <a:gd name="connsiteY20" fmla="*/ 1006139 h 1529445"/>
                  <a:gd name="connsiteX21" fmla="*/ 71033 w 1288132"/>
                  <a:gd name="connsiteY21" fmla="*/ 975024 h 1529445"/>
                  <a:gd name="connsiteX22" fmla="*/ 111308 w 1288132"/>
                  <a:gd name="connsiteY22" fmla="*/ 943402 h 1529445"/>
                  <a:gd name="connsiteX23" fmla="*/ 112742 w 1288132"/>
                  <a:gd name="connsiteY23" fmla="*/ 935223 h 1529445"/>
                  <a:gd name="connsiteX24" fmla="*/ 118604 w 1288132"/>
                  <a:gd name="connsiteY24" fmla="*/ 913468 h 1529445"/>
                  <a:gd name="connsiteX25" fmla="*/ 120923 w 1288132"/>
                  <a:gd name="connsiteY25" fmla="*/ 899892 h 1529445"/>
                  <a:gd name="connsiteX26" fmla="*/ 115019 w 1288132"/>
                  <a:gd name="connsiteY26" fmla="*/ 878896 h 1529445"/>
                  <a:gd name="connsiteX27" fmla="*/ 96969 w 1288132"/>
                  <a:gd name="connsiteY27" fmla="*/ 814220 h 1529445"/>
                  <a:gd name="connsiteX28" fmla="*/ 94017 w 1288132"/>
                  <a:gd name="connsiteY28" fmla="*/ 805788 h 1529445"/>
                  <a:gd name="connsiteX29" fmla="*/ 108060 w 1288132"/>
                  <a:gd name="connsiteY29" fmla="*/ 770077 h 1529445"/>
                  <a:gd name="connsiteX30" fmla="*/ 108693 w 1288132"/>
                  <a:gd name="connsiteY30" fmla="*/ 764680 h 1529445"/>
                  <a:gd name="connsiteX31" fmla="*/ 100469 w 1288132"/>
                  <a:gd name="connsiteY31" fmla="*/ 749334 h 1529445"/>
                  <a:gd name="connsiteX32" fmla="*/ 90980 w 1288132"/>
                  <a:gd name="connsiteY32" fmla="*/ 747647 h 1529445"/>
                  <a:gd name="connsiteX33" fmla="*/ 87143 w 1288132"/>
                  <a:gd name="connsiteY33" fmla="*/ 742925 h 1529445"/>
                  <a:gd name="connsiteX34" fmla="*/ 93173 w 1288132"/>
                  <a:gd name="connsiteY34" fmla="*/ 724543 h 1529445"/>
                  <a:gd name="connsiteX35" fmla="*/ 112151 w 1288132"/>
                  <a:gd name="connsiteY35" fmla="*/ 691109 h 1529445"/>
                  <a:gd name="connsiteX36" fmla="*/ 138129 w 1288132"/>
                  <a:gd name="connsiteY36" fmla="*/ 664632 h 1529445"/>
                  <a:gd name="connsiteX37" fmla="*/ 152257 w 1288132"/>
                  <a:gd name="connsiteY37" fmla="*/ 637522 h 1529445"/>
                  <a:gd name="connsiteX38" fmla="*/ 157613 w 1288132"/>
                  <a:gd name="connsiteY38" fmla="*/ 630481 h 1529445"/>
                  <a:gd name="connsiteX39" fmla="*/ 170771 w 1288132"/>
                  <a:gd name="connsiteY39" fmla="*/ 607166 h 1529445"/>
                  <a:gd name="connsiteX40" fmla="*/ 181778 w 1288132"/>
                  <a:gd name="connsiteY40" fmla="*/ 591650 h 1529445"/>
                  <a:gd name="connsiteX41" fmla="*/ 202738 w 1288132"/>
                  <a:gd name="connsiteY41" fmla="*/ 578159 h 1529445"/>
                  <a:gd name="connsiteX42" fmla="*/ 246471 w 1288132"/>
                  <a:gd name="connsiteY42" fmla="*/ 546917 h 1529445"/>
                  <a:gd name="connsiteX43" fmla="*/ 253050 w 1288132"/>
                  <a:gd name="connsiteY43" fmla="*/ 551470 h 1529445"/>
                  <a:gd name="connsiteX44" fmla="*/ 279914 w 1288132"/>
                  <a:gd name="connsiteY44" fmla="*/ 575418 h 1529445"/>
                  <a:gd name="connsiteX45" fmla="*/ 294800 w 1288132"/>
                  <a:gd name="connsiteY45" fmla="*/ 585368 h 1529445"/>
                  <a:gd name="connsiteX46" fmla="*/ 326219 w 1288132"/>
                  <a:gd name="connsiteY46" fmla="*/ 620657 h 1529445"/>
                  <a:gd name="connsiteX47" fmla="*/ 332840 w 1288132"/>
                  <a:gd name="connsiteY47" fmla="*/ 620362 h 1529445"/>
                  <a:gd name="connsiteX48" fmla="*/ 333768 w 1288132"/>
                  <a:gd name="connsiteY48" fmla="*/ 644057 h 1529445"/>
                  <a:gd name="connsiteX49" fmla="*/ 338449 w 1288132"/>
                  <a:gd name="connsiteY49" fmla="*/ 647303 h 1529445"/>
                  <a:gd name="connsiteX50" fmla="*/ 348444 w 1288132"/>
                  <a:gd name="connsiteY50" fmla="*/ 634402 h 1529445"/>
                  <a:gd name="connsiteX51" fmla="*/ 372356 w 1288132"/>
                  <a:gd name="connsiteY51" fmla="*/ 627488 h 1529445"/>
                  <a:gd name="connsiteX52" fmla="*/ 381296 w 1288132"/>
                  <a:gd name="connsiteY52" fmla="*/ 611888 h 1529445"/>
                  <a:gd name="connsiteX53" fmla="*/ 385345 w 1288132"/>
                  <a:gd name="connsiteY53" fmla="*/ 609780 h 1529445"/>
                  <a:gd name="connsiteX54" fmla="*/ 396816 w 1288132"/>
                  <a:gd name="connsiteY54" fmla="*/ 595361 h 1529445"/>
                  <a:gd name="connsiteX55" fmla="*/ 399431 w 1288132"/>
                  <a:gd name="connsiteY55" fmla="*/ 585284 h 1529445"/>
                  <a:gd name="connsiteX56" fmla="*/ 417016 w 1288132"/>
                  <a:gd name="connsiteY56" fmla="*/ 563107 h 1529445"/>
                  <a:gd name="connsiteX57" fmla="*/ 432325 w 1288132"/>
                  <a:gd name="connsiteY57" fmla="*/ 541773 h 1529445"/>
                  <a:gd name="connsiteX58" fmla="*/ 423891 w 1288132"/>
                  <a:gd name="connsiteY58" fmla="*/ 530727 h 1529445"/>
                  <a:gd name="connsiteX59" fmla="*/ 424818 w 1288132"/>
                  <a:gd name="connsiteY59" fmla="*/ 524530 h 1529445"/>
                  <a:gd name="connsiteX60" fmla="*/ 420854 w 1288132"/>
                  <a:gd name="connsiteY60" fmla="*/ 523012 h 1529445"/>
                  <a:gd name="connsiteX61" fmla="*/ 421023 w 1288132"/>
                  <a:gd name="connsiteY61" fmla="*/ 514748 h 1529445"/>
                  <a:gd name="connsiteX62" fmla="*/ 430385 w 1288132"/>
                  <a:gd name="connsiteY62" fmla="*/ 488777 h 1529445"/>
                  <a:gd name="connsiteX63" fmla="*/ 446242 w 1288132"/>
                  <a:gd name="connsiteY63" fmla="*/ 421656 h 1529445"/>
                  <a:gd name="connsiteX64" fmla="*/ 448182 w 1288132"/>
                  <a:gd name="connsiteY64" fmla="*/ 417060 h 1529445"/>
                  <a:gd name="connsiteX65" fmla="*/ 429752 w 1288132"/>
                  <a:gd name="connsiteY65" fmla="*/ 385270 h 1529445"/>
                  <a:gd name="connsiteX66" fmla="*/ 421698 w 1288132"/>
                  <a:gd name="connsiteY66" fmla="*/ 372622 h 1529445"/>
                  <a:gd name="connsiteX67" fmla="*/ 442320 w 1288132"/>
                  <a:gd name="connsiteY67" fmla="*/ 325654 h 1529445"/>
                  <a:gd name="connsiteX68" fmla="*/ 444302 w 1288132"/>
                  <a:gd name="connsiteY68" fmla="*/ 324010 h 1529445"/>
                  <a:gd name="connsiteX69" fmla="*/ 444176 w 1288132"/>
                  <a:gd name="connsiteY69" fmla="*/ 322619 h 1529445"/>
                  <a:gd name="connsiteX70" fmla="*/ 463280 w 1288132"/>
                  <a:gd name="connsiteY70" fmla="*/ 297280 h 1529445"/>
                  <a:gd name="connsiteX71" fmla="*/ 474329 w 1288132"/>
                  <a:gd name="connsiteY71" fmla="*/ 275862 h 1529445"/>
                  <a:gd name="connsiteX72" fmla="*/ 475046 w 1288132"/>
                  <a:gd name="connsiteY72" fmla="*/ 257985 h 1529445"/>
                  <a:gd name="connsiteX73" fmla="*/ 489342 w 1288132"/>
                  <a:gd name="connsiteY73" fmla="*/ 220673 h 1529445"/>
                  <a:gd name="connsiteX74" fmla="*/ 488499 w 1288132"/>
                  <a:gd name="connsiteY74" fmla="*/ 195334 h 1529445"/>
                  <a:gd name="connsiteX75" fmla="*/ 487318 w 1288132"/>
                  <a:gd name="connsiteY75" fmla="*/ 167760 h 1529445"/>
                  <a:gd name="connsiteX76" fmla="*/ 475383 w 1288132"/>
                  <a:gd name="connsiteY76" fmla="*/ 145921 h 1529445"/>
                  <a:gd name="connsiteX77" fmla="*/ 471967 w 1288132"/>
                  <a:gd name="connsiteY77" fmla="*/ 125219 h 1529445"/>
                  <a:gd name="connsiteX78" fmla="*/ 473233 w 1288132"/>
                  <a:gd name="connsiteY78" fmla="*/ 122647 h 1529445"/>
                  <a:gd name="connsiteX79" fmla="*/ 482679 w 1288132"/>
                  <a:gd name="connsiteY79" fmla="*/ 107385 h 1529445"/>
                  <a:gd name="connsiteX80" fmla="*/ 485336 w 1288132"/>
                  <a:gd name="connsiteY80" fmla="*/ 100850 h 1529445"/>
                  <a:gd name="connsiteX81" fmla="*/ 499295 w 1288132"/>
                  <a:gd name="connsiteY81" fmla="*/ 83859 h 1529445"/>
                  <a:gd name="connsiteX82" fmla="*/ 519411 w 1288132"/>
                  <a:gd name="connsiteY82" fmla="*/ 68217 h 1529445"/>
                  <a:gd name="connsiteX83" fmla="*/ 528858 w 1288132"/>
                  <a:gd name="connsiteY83" fmla="*/ 64760 h 1529445"/>
                  <a:gd name="connsiteX84" fmla="*/ 553192 w 1288132"/>
                  <a:gd name="connsiteY84" fmla="*/ 46335 h 1529445"/>
                  <a:gd name="connsiteX85" fmla="*/ 567319 w 1288132"/>
                  <a:gd name="connsiteY85" fmla="*/ 33645 h 1529445"/>
                  <a:gd name="connsiteX86" fmla="*/ 573519 w 1288132"/>
                  <a:gd name="connsiteY86" fmla="*/ 29176 h 1529445"/>
                  <a:gd name="connsiteX87" fmla="*/ 573561 w 1288132"/>
                  <a:gd name="connsiteY87" fmla="*/ 29260 h 1529445"/>
                  <a:gd name="connsiteX88" fmla="*/ 576597 w 1288132"/>
                  <a:gd name="connsiteY88" fmla="*/ 30736 h 1529445"/>
                  <a:gd name="connsiteX89" fmla="*/ 584695 w 1288132"/>
                  <a:gd name="connsiteY89" fmla="*/ 49540 h 1529445"/>
                  <a:gd name="connsiteX90" fmla="*/ 587984 w 1288132"/>
                  <a:gd name="connsiteY90" fmla="*/ 77746 h 1529445"/>
                  <a:gd name="connsiteX91" fmla="*/ 588321 w 1288132"/>
                  <a:gd name="connsiteY91" fmla="*/ 93303 h 1529445"/>
                  <a:gd name="connsiteX92" fmla="*/ 612064 w 1288132"/>
                  <a:gd name="connsiteY92" fmla="*/ 106331 h 1529445"/>
                  <a:gd name="connsiteX93" fmla="*/ 626024 w 1288132"/>
                  <a:gd name="connsiteY93" fmla="*/ 116998 h 1529445"/>
                  <a:gd name="connsiteX94" fmla="*/ 646056 w 1288132"/>
                  <a:gd name="connsiteY94" fmla="*/ 122268 h 1529445"/>
                  <a:gd name="connsiteX95" fmla="*/ 657653 w 1288132"/>
                  <a:gd name="connsiteY95" fmla="*/ 125430 h 1529445"/>
                  <a:gd name="connsiteX96" fmla="*/ 677685 w 1288132"/>
                  <a:gd name="connsiteY96" fmla="*/ 123322 h 1529445"/>
                  <a:gd name="connsiteX97" fmla="*/ 687174 w 1288132"/>
                  <a:gd name="connsiteY97" fmla="*/ 126484 h 1529445"/>
                  <a:gd name="connsiteX98" fmla="*/ 704043 w 1288132"/>
                  <a:gd name="connsiteY98" fmla="*/ 128592 h 1529445"/>
                  <a:gd name="connsiteX99" fmla="*/ 726183 w 1288132"/>
                  <a:gd name="connsiteY99" fmla="*/ 108565 h 1529445"/>
                  <a:gd name="connsiteX100" fmla="*/ 739889 w 1288132"/>
                  <a:gd name="connsiteY100" fmla="*/ 104349 h 1529445"/>
                  <a:gd name="connsiteX101" fmla="*/ 762030 w 1288132"/>
                  <a:gd name="connsiteY101" fmla="*/ 102241 h 1529445"/>
                  <a:gd name="connsiteX102" fmla="*/ 772573 w 1288132"/>
                  <a:gd name="connsiteY102" fmla="*/ 92755 h 1529445"/>
                  <a:gd name="connsiteX103" fmla="*/ 776790 w 1288132"/>
                  <a:gd name="connsiteY103" fmla="*/ 77999 h 1529445"/>
                  <a:gd name="connsiteX104" fmla="*/ 792605 w 1288132"/>
                  <a:gd name="connsiteY104" fmla="*/ 75890 h 1529445"/>
                  <a:gd name="connsiteX105" fmla="*/ 829506 w 1288132"/>
                  <a:gd name="connsiteY105" fmla="*/ 71674 h 1529445"/>
                  <a:gd name="connsiteX106" fmla="*/ 844266 w 1288132"/>
                  <a:gd name="connsiteY106" fmla="*/ 72728 h 1529445"/>
                  <a:gd name="connsiteX107" fmla="*/ 862190 w 1288132"/>
                  <a:gd name="connsiteY107" fmla="*/ 73782 h 1529445"/>
                  <a:gd name="connsiteX108" fmla="*/ 878005 w 1288132"/>
                  <a:gd name="connsiteY108" fmla="*/ 60080 h 1529445"/>
                  <a:gd name="connsiteX109" fmla="*/ 885385 w 1288132"/>
                  <a:gd name="connsiteY109" fmla="*/ 45323 h 1529445"/>
                  <a:gd name="connsiteX110" fmla="*/ 901199 w 1288132"/>
                  <a:gd name="connsiteY110" fmla="*/ 34783 h 1529445"/>
                  <a:gd name="connsiteX111" fmla="*/ 909634 w 1288132"/>
                  <a:gd name="connsiteY111" fmla="*/ 26351 h 1529445"/>
                  <a:gd name="connsiteX112" fmla="*/ 910688 w 1288132"/>
                  <a:gd name="connsiteY112" fmla="*/ 5270 h 1529445"/>
                  <a:gd name="connsiteX113" fmla="*/ 923171 w 1288132"/>
                  <a:gd name="connsiteY113" fmla="*/ 0 h 1529445"/>
                  <a:gd name="connsiteX114" fmla="*/ 929160 w 1288132"/>
                  <a:gd name="connsiteY114" fmla="*/ 11510 h 1529445"/>
                  <a:gd name="connsiteX115" fmla="*/ 957753 w 1288132"/>
                  <a:gd name="connsiteY115" fmla="*/ 37524 h 1529445"/>
                  <a:gd name="connsiteX116" fmla="*/ 968043 w 1288132"/>
                  <a:gd name="connsiteY116" fmla="*/ 54220 h 1529445"/>
                  <a:gd name="connsiteX117" fmla="*/ 979936 w 1288132"/>
                  <a:gd name="connsiteY117" fmla="*/ 71253 h 1529445"/>
                  <a:gd name="connsiteX118" fmla="*/ 997901 w 1288132"/>
                  <a:gd name="connsiteY118" fmla="*/ 98236 h 1529445"/>
                  <a:gd name="connsiteX119" fmla="*/ 999209 w 1288132"/>
                  <a:gd name="connsiteY119" fmla="*/ 133230 h 1529445"/>
                  <a:gd name="connsiteX120" fmla="*/ 1009794 w 1288132"/>
                  <a:gd name="connsiteY120" fmla="*/ 143855 h 1529445"/>
                  <a:gd name="connsiteX121" fmla="*/ 1030374 w 1288132"/>
                  <a:gd name="connsiteY121" fmla="*/ 143855 h 1529445"/>
                  <a:gd name="connsiteX122" fmla="*/ 1093970 w 1288132"/>
                  <a:gd name="connsiteY122" fmla="*/ 85377 h 1529445"/>
                  <a:gd name="connsiteX123" fmla="*/ 1107170 w 1288132"/>
                  <a:gd name="connsiteY123" fmla="*/ 86684 h 1529445"/>
                  <a:gd name="connsiteX124" fmla="*/ 1112315 w 1288132"/>
                  <a:gd name="connsiteY124" fmla="*/ 104982 h 1529445"/>
                  <a:gd name="connsiteX125" fmla="*/ 1108435 w 1288132"/>
                  <a:gd name="connsiteY125" fmla="*/ 159286 h 1529445"/>
                  <a:gd name="connsiteX126" fmla="*/ 1114888 w 1288132"/>
                  <a:gd name="connsiteY126" fmla="*/ 173747 h 1529445"/>
                  <a:gd name="connsiteX127" fmla="*/ 1129016 w 1288132"/>
                  <a:gd name="connsiteY127" fmla="*/ 190443 h 1529445"/>
                  <a:gd name="connsiteX128" fmla="*/ 1151198 w 1288132"/>
                  <a:gd name="connsiteY128" fmla="*/ 226744 h 1529445"/>
                  <a:gd name="connsiteX129" fmla="*/ 1160181 w 1288132"/>
                  <a:gd name="connsiteY129" fmla="*/ 245042 h 1529445"/>
                  <a:gd name="connsiteX130" fmla="*/ 1144746 w 1288132"/>
                  <a:gd name="connsiteY130" fmla="*/ 259166 h 1529445"/>
                  <a:gd name="connsiteX131" fmla="*/ 1143481 w 1288132"/>
                  <a:gd name="connsiteY131" fmla="*/ 272362 h 1529445"/>
                  <a:gd name="connsiteX132" fmla="*/ 1162754 w 1288132"/>
                  <a:gd name="connsiteY132" fmla="*/ 277506 h 1529445"/>
                  <a:gd name="connsiteX133" fmla="*/ 1187509 w 1288132"/>
                  <a:gd name="connsiteY133" fmla="*/ 266881 h 1529445"/>
                  <a:gd name="connsiteX134" fmla="*/ 1204209 w 1288132"/>
                  <a:gd name="connsiteY134" fmla="*/ 256594 h 1529445"/>
                  <a:gd name="connsiteX135" fmla="*/ 1206740 w 1288132"/>
                  <a:gd name="connsiteY135" fmla="*/ 274934 h 1529445"/>
                  <a:gd name="connsiteX136" fmla="*/ 1214795 w 1288132"/>
                  <a:gd name="connsiteY136" fmla="*/ 298039 h 1529445"/>
                  <a:gd name="connsiteX137" fmla="*/ 1221247 w 1288132"/>
                  <a:gd name="connsiteY137" fmla="*/ 316337 h 1529445"/>
                  <a:gd name="connsiteX138" fmla="*/ 1216102 w 1288132"/>
                  <a:gd name="connsiteY138" fmla="*/ 336911 h 1529445"/>
                  <a:gd name="connsiteX139" fmla="*/ 1190081 w 1288132"/>
                  <a:gd name="connsiteY139" fmla="*/ 348801 h 1529445"/>
                  <a:gd name="connsiteX140" fmla="*/ 1178484 w 1288132"/>
                  <a:gd name="connsiteY140" fmla="*/ 365497 h 1529445"/>
                  <a:gd name="connsiteX141" fmla="*/ 1174646 w 1288132"/>
                  <a:gd name="connsiteY141" fmla="*/ 385102 h 1529445"/>
                  <a:gd name="connsiteX142" fmla="*/ 1178484 w 1288132"/>
                  <a:gd name="connsiteY142" fmla="*/ 412422 h 1529445"/>
                  <a:gd name="connsiteX143" fmla="*/ 1197757 w 1288132"/>
                  <a:gd name="connsiteY143" fmla="*/ 421403 h 1529445"/>
                  <a:gd name="connsiteX144" fmla="*/ 1217367 w 1288132"/>
                  <a:gd name="connsiteY144" fmla="*/ 425239 h 1529445"/>
                  <a:gd name="connsiteX145" fmla="*/ 1216102 w 1288132"/>
                  <a:gd name="connsiteY145" fmla="*/ 443580 h 1529445"/>
                  <a:gd name="connsiteX146" fmla="*/ 1193919 w 1288132"/>
                  <a:gd name="connsiteY146" fmla="*/ 446151 h 1529445"/>
                  <a:gd name="connsiteX147" fmla="*/ 1170471 w 1288132"/>
                  <a:gd name="connsiteY147" fmla="*/ 464112 h 1529445"/>
                  <a:gd name="connsiteX148" fmla="*/ 1153771 w 1288132"/>
                  <a:gd name="connsiteY148" fmla="*/ 481145 h 1529445"/>
                  <a:gd name="connsiteX149" fmla="*/ 1139643 w 1288132"/>
                  <a:gd name="connsiteY149" fmla="*/ 504250 h 1529445"/>
                  <a:gd name="connsiteX150" fmla="*/ 1118726 w 1288132"/>
                  <a:gd name="connsiteY150" fmla="*/ 526427 h 1529445"/>
                  <a:gd name="connsiteX151" fmla="*/ 1101688 w 1288132"/>
                  <a:gd name="connsiteY151" fmla="*/ 555012 h 1529445"/>
                  <a:gd name="connsiteX152" fmla="*/ 1096543 w 1288132"/>
                  <a:gd name="connsiteY152" fmla="*/ 577189 h 1529445"/>
                  <a:gd name="connsiteX153" fmla="*/ 1090133 w 1288132"/>
                  <a:gd name="connsiteY153" fmla="*/ 588741 h 1529445"/>
                  <a:gd name="connsiteX154" fmla="*/ 1083722 w 1288132"/>
                  <a:gd name="connsiteY154" fmla="*/ 605437 h 1529445"/>
                  <a:gd name="connsiteX155" fmla="*/ 1087560 w 1288132"/>
                  <a:gd name="connsiteY155" fmla="*/ 622470 h 1529445"/>
                  <a:gd name="connsiteX156" fmla="*/ 1101688 w 1288132"/>
                  <a:gd name="connsiteY156" fmla="*/ 614797 h 1529445"/>
                  <a:gd name="connsiteX157" fmla="*/ 1122605 w 1288132"/>
                  <a:gd name="connsiteY157" fmla="*/ 600293 h 1529445"/>
                  <a:gd name="connsiteX158" fmla="*/ 1127708 w 1288132"/>
                  <a:gd name="connsiteY158" fmla="*/ 614797 h 1529445"/>
                  <a:gd name="connsiteX159" fmla="*/ 1114888 w 1288132"/>
                  <a:gd name="connsiteY159" fmla="*/ 625042 h 1529445"/>
                  <a:gd name="connsiteX160" fmla="*/ 1100423 w 1288132"/>
                  <a:gd name="connsiteY160" fmla="*/ 641738 h 1529445"/>
                  <a:gd name="connsiteX161" fmla="*/ 1099115 w 1288132"/>
                  <a:gd name="connsiteY161" fmla="*/ 671630 h 1529445"/>
                  <a:gd name="connsiteX162" fmla="*/ 1084987 w 1288132"/>
                  <a:gd name="connsiteY162" fmla="*/ 686092 h 1529445"/>
                  <a:gd name="connsiteX163" fmla="*/ 1090133 w 1288132"/>
                  <a:gd name="connsiteY163" fmla="*/ 701481 h 1529445"/>
                  <a:gd name="connsiteX164" fmla="*/ 1097850 w 1288132"/>
                  <a:gd name="connsiteY164" fmla="*/ 722393 h 1529445"/>
                  <a:gd name="connsiteX165" fmla="*/ 1107170 w 1288132"/>
                  <a:gd name="connsiteY165" fmla="*/ 732680 h 1529445"/>
                  <a:gd name="connsiteX166" fmla="*/ 1126443 w 1288132"/>
                  <a:gd name="connsiteY166" fmla="*/ 739088 h 1529445"/>
                  <a:gd name="connsiteX167" fmla="*/ 1130281 w 1288132"/>
                  <a:gd name="connsiteY167" fmla="*/ 757387 h 1529445"/>
                  <a:gd name="connsiteX168" fmla="*/ 1140908 w 1288132"/>
                  <a:gd name="connsiteY168" fmla="*/ 766409 h 1529445"/>
                  <a:gd name="connsiteX169" fmla="*/ 1154656 w 1288132"/>
                  <a:gd name="connsiteY169" fmla="*/ 766746 h 1529445"/>
                  <a:gd name="connsiteX170" fmla="*/ 1158030 w 1288132"/>
                  <a:gd name="connsiteY170" fmla="*/ 764976 h 1529445"/>
                  <a:gd name="connsiteX171" fmla="*/ 1195943 w 1288132"/>
                  <a:gd name="connsiteY171" fmla="*/ 752496 h 1529445"/>
                  <a:gd name="connsiteX172" fmla="*/ 1216102 w 1288132"/>
                  <a:gd name="connsiteY172" fmla="*/ 770625 h 1529445"/>
                  <a:gd name="connsiteX173" fmla="*/ 1211927 w 1288132"/>
                  <a:gd name="connsiteY173" fmla="*/ 777034 h 1529445"/>
                  <a:gd name="connsiteX174" fmla="*/ 1209101 w 1288132"/>
                  <a:gd name="connsiteY174" fmla="*/ 779859 h 1529445"/>
                  <a:gd name="connsiteX175" fmla="*/ 1214120 w 1288132"/>
                  <a:gd name="connsiteY175" fmla="*/ 809498 h 1529445"/>
                  <a:gd name="connsiteX176" fmla="*/ 1219012 w 1288132"/>
                  <a:gd name="connsiteY176" fmla="*/ 809878 h 1529445"/>
                  <a:gd name="connsiteX177" fmla="*/ 1226814 w 1288132"/>
                  <a:gd name="connsiteY177" fmla="*/ 812787 h 1529445"/>
                  <a:gd name="connsiteX178" fmla="*/ 1261311 w 1288132"/>
                  <a:gd name="connsiteY178" fmla="*/ 827332 h 1529445"/>
                  <a:gd name="connsiteX179" fmla="*/ 1278180 w 1288132"/>
                  <a:gd name="connsiteY179" fmla="*/ 832645 h 1529445"/>
                  <a:gd name="connsiteX180" fmla="*/ 1288133 w 1288132"/>
                  <a:gd name="connsiteY180" fmla="*/ 846389 h 1529445"/>
                  <a:gd name="connsiteX181" fmla="*/ 1287078 w 1288132"/>
                  <a:gd name="connsiteY181" fmla="*/ 855875 h 1529445"/>
                  <a:gd name="connsiteX182" fmla="*/ 1247014 w 1288132"/>
                  <a:gd name="connsiteY182" fmla="*/ 870632 h 1529445"/>
                  <a:gd name="connsiteX183" fmla="*/ 1220656 w 1288132"/>
                  <a:gd name="connsiteY183" fmla="*/ 861146 h 1529445"/>
                  <a:gd name="connsiteX184" fmla="*/ 1204842 w 1288132"/>
                  <a:gd name="connsiteY184" fmla="*/ 878010 h 1529445"/>
                  <a:gd name="connsiteX185" fmla="*/ 1183756 w 1288132"/>
                  <a:gd name="connsiteY185" fmla="*/ 884334 h 1529445"/>
                  <a:gd name="connsiteX186" fmla="*/ 1165832 w 1288132"/>
                  <a:gd name="connsiteY186" fmla="*/ 878010 h 1529445"/>
                  <a:gd name="connsiteX187" fmla="*/ 1135257 w 1288132"/>
                  <a:gd name="connsiteY187" fmla="*/ 914901 h 1529445"/>
                  <a:gd name="connsiteX188" fmla="*/ 1075161 w 1288132"/>
                  <a:gd name="connsiteY188" fmla="*/ 947576 h 1529445"/>
                  <a:gd name="connsiteX189" fmla="*/ 1073053 w 1288132"/>
                  <a:gd name="connsiteY189" fmla="*/ 960225 h 1529445"/>
                  <a:gd name="connsiteX190" fmla="*/ 1056184 w 1288132"/>
                  <a:gd name="connsiteY190" fmla="*/ 972873 h 1529445"/>
                  <a:gd name="connsiteX191" fmla="*/ 1031934 w 1288132"/>
                  <a:gd name="connsiteY191" fmla="*/ 977089 h 1529445"/>
                  <a:gd name="connsiteX192" fmla="*/ 1002414 w 1288132"/>
                  <a:gd name="connsiteY192" fmla="*/ 1015035 h 1529445"/>
                  <a:gd name="connsiteX193" fmla="*/ 1009794 w 1288132"/>
                  <a:gd name="connsiteY193" fmla="*/ 1056142 h 1529445"/>
                  <a:gd name="connsiteX194" fmla="*/ 1018228 w 1288132"/>
                  <a:gd name="connsiteY194" fmla="*/ 1078277 h 1529445"/>
                  <a:gd name="connsiteX195" fmla="*/ 1005576 w 1288132"/>
                  <a:gd name="connsiteY195" fmla="*/ 1080385 h 1529445"/>
                  <a:gd name="connsiteX196" fmla="*/ 1005576 w 1288132"/>
                  <a:gd name="connsiteY196" fmla="*/ 1104627 h 1529445"/>
                  <a:gd name="connsiteX197" fmla="*/ 995033 w 1288132"/>
                  <a:gd name="connsiteY197" fmla="*/ 1119384 h 1529445"/>
                  <a:gd name="connsiteX198" fmla="*/ 1007685 w 1288132"/>
                  <a:gd name="connsiteY198" fmla="*/ 1122546 h 1529445"/>
                  <a:gd name="connsiteX199" fmla="*/ 1022445 w 1288132"/>
                  <a:gd name="connsiteY199" fmla="*/ 1132580 h 1529445"/>
                  <a:gd name="connsiteX200" fmla="*/ 1027169 w 1288132"/>
                  <a:gd name="connsiteY200" fmla="*/ 1149445 h 1529445"/>
                  <a:gd name="connsiteX201" fmla="*/ 1038260 w 1288132"/>
                  <a:gd name="connsiteY201" fmla="*/ 1163147 h 1529445"/>
                  <a:gd name="connsiteX202" fmla="*/ 1039315 w 1288132"/>
                  <a:gd name="connsiteY202" fmla="*/ 1184228 h 1529445"/>
                  <a:gd name="connsiteX203" fmla="*/ 1044038 w 1288132"/>
                  <a:gd name="connsiteY203" fmla="*/ 1201599 h 1529445"/>
                  <a:gd name="connsiteX204" fmla="*/ 1057238 w 1288132"/>
                  <a:gd name="connsiteY204" fmla="*/ 1218463 h 1529445"/>
                  <a:gd name="connsiteX205" fmla="*/ 1080939 w 1288132"/>
                  <a:gd name="connsiteY205" fmla="*/ 1221625 h 1529445"/>
                  <a:gd name="connsiteX206" fmla="*/ 1108899 w 1288132"/>
                  <a:gd name="connsiteY206" fmla="*/ 1248524 h 1529445"/>
                  <a:gd name="connsiteX207" fmla="*/ 1131040 w 1288132"/>
                  <a:gd name="connsiteY207" fmla="*/ 1265389 h 1529445"/>
                  <a:gd name="connsiteX208" fmla="*/ 1141583 w 1288132"/>
                  <a:gd name="connsiteY208" fmla="*/ 1253794 h 1529445"/>
                  <a:gd name="connsiteX209" fmla="*/ 1175321 w 1288132"/>
                  <a:gd name="connsiteY209" fmla="*/ 1242200 h 1529445"/>
                  <a:gd name="connsiteX210" fmla="*/ 1191642 w 1288132"/>
                  <a:gd name="connsiteY210" fmla="*/ 1249578 h 1529445"/>
                  <a:gd name="connsiteX211" fmla="*/ 1191642 w 1288132"/>
                  <a:gd name="connsiteY211" fmla="*/ 1264335 h 1529445"/>
                  <a:gd name="connsiteX212" fmla="*/ 1201679 w 1288132"/>
                  <a:gd name="connsiteY212" fmla="*/ 1285415 h 1529445"/>
                  <a:gd name="connsiteX213" fmla="*/ 1188479 w 1288132"/>
                  <a:gd name="connsiteY213" fmla="*/ 1304388 h 1529445"/>
                  <a:gd name="connsiteX214" fmla="*/ 1182701 w 1288132"/>
                  <a:gd name="connsiteY214" fmla="*/ 1321253 h 1529445"/>
                  <a:gd name="connsiteX215" fmla="*/ 1173718 w 1288132"/>
                  <a:gd name="connsiteY215" fmla="*/ 1329137 h 1529445"/>
                  <a:gd name="connsiteX216" fmla="*/ 1128931 w 1288132"/>
                  <a:gd name="connsiteY216" fmla="*/ 1328631 h 1529445"/>
                  <a:gd name="connsiteX217" fmla="*/ 1114171 w 1288132"/>
                  <a:gd name="connsiteY217" fmla="*/ 1334407 h 1529445"/>
                  <a:gd name="connsiteX218" fmla="*/ 1098356 w 1288132"/>
                  <a:gd name="connsiteY218" fmla="*/ 1355488 h 1529445"/>
                  <a:gd name="connsiteX219" fmla="*/ 1084650 w 1288132"/>
                  <a:gd name="connsiteY219" fmla="*/ 1355488 h 1529445"/>
                  <a:gd name="connsiteX220" fmla="*/ 1084650 w 1288132"/>
                  <a:gd name="connsiteY220" fmla="*/ 1348109 h 1529445"/>
                  <a:gd name="connsiteX221" fmla="*/ 1077270 w 1288132"/>
                  <a:gd name="connsiteY221" fmla="*/ 1337569 h 1529445"/>
                  <a:gd name="connsiteX222" fmla="*/ 1067781 w 1288132"/>
                  <a:gd name="connsiteY222" fmla="*/ 1357596 h 1529445"/>
                  <a:gd name="connsiteX223" fmla="*/ 1051966 w 1288132"/>
                  <a:gd name="connsiteY223" fmla="*/ 1358650 h 1529445"/>
                  <a:gd name="connsiteX224" fmla="*/ 1050912 w 1288132"/>
                  <a:gd name="connsiteY224" fmla="*/ 1341785 h 1529445"/>
                  <a:gd name="connsiteX225" fmla="*/ 1057238 w 1288132"/>
                  <a:gd name="connsiteY225" fmla="*/ 1333353 h 1529445"/>
                  <a:gd name="connsiteX226" fmla="*/ 1045640 w 1288132"/>
                  <a:gd name="connsiteY226" fmla="*/ 1330191 h 1529445"/>
                  <a:gd name="connsiteX227" fmla="*/ 1038260 w 1288132"/>
                  <a:gd name="connsiteY227" fmla="*/ 1344947 h 1529445"/>
                  <a:gd name="connsiteX228" fmla="*/ 1039315 w 1288132"/>
                  <a:gd name="connsiteY228" fmla="*/ 1364974 h 1529445"/>
                  <a:gd name="connsiteX229" fmla="*/ 1053021 w 1288132"/>
                  <a:gd name="connsiteY229" fmla="*/ 1373406 h 1529445"/>
                  <a:gd name="connsiteX230" fmla="*/ 1054075 w 1288132"/>
                  <a:gd name="connsiteY230" fmla="*/ 1393433 h 1529445"/>
                  <a:gd name="connsiteX231" fmla="*/ 1041423 w 1288132"/>
                  <a:gd name="connsiteY231" fmla="*/ 1434540 h 1529445"/>
                  <a:gd name="connsiteX232" fmla="*/ 1025608 w 1288132"/>
                  <a:gd name="connsiteY232" fmla="*/ 1458783 h 1529445"/>
                  <a:gd name="connsiteX233" fmla="*/ 1036152 w 1288132"/>
                  <a:gd name="connsiteY233" fmla="*/ 1473539 h 1529445"/>
                  <a:gd name="connsiteX234" fmla="*/ 1046695 w 1288132"/>
                  <a:gd name="connsiteY234" fmla="*/ 1476701 h 1529445"/>
                  <a:gd name="connsiteX235" fmla="*/ 1063564 w 1288132"/>
                  <a:gd name="connsiteY235" fmla="*/ 1486188 h 1529445"/>
                  <a:gd name="connsiteX236" fmla="*/ 1050912 w 1288132"/>
                  <a:gd name="connsiteY236" fmla="*/ 1493566 h 1529445"/>
                  <a:gd name="connsiteX237" fmla="*/ 1026663 w 1288132"/>
                  <a:gd name="connsiteY237" fmla="*/ 1489350 h 1529445"/>
                  <a:gd name="connsiteX238" fmla="*/ 1018228 w 1288132"/>
                  <a:gd name="connsiteY238" fmla="*/ 1498836 h 1529445"/>
                  <a:gd name="connsiteX239" fmla="*/ 1001359 w 1288132"/>
                  <a:gd name="connsiteY239" fmla="*/ 1498836 h 1529445"/>
                  <a:gd name="connsiteX240" fmla="*/ 1000305 w 1288132"/>
                  <a:gd name="connsiteY240" fmla="*/ 1479864 h 1529445"/>
                  <a:gd name="connsiteX241" fmla="*/ 991870 w 1288132"/>
                  <a:gd name="connsiteY241" fmla="*/ 1470377 h 1529445"/>
                  <a:gd name="connsiteX242" fmla="*/ 981327 w 1288132"/>
                  <a:gd name="connsiteY242" fmla="*/ 1483026 h 1529445"/>
                  <a:gd name="connsiteX243" fmla="*/ 986599 w 1288132"/>
                  <a:gd name="connsiteY243" fmla="*/ 1495674 h 1529445"/>
                  <a:gd name="connsiteX244" fmla="*/ 978164 w 1288132"/>
                  <a:gd name="connsiteY244" fmla="*/ 1503052 h 1529445"/>
                  <a:gd name="connsiteX245" fmla="*/ 963404 w 1288132"/>
                  <a:gd name="connsiteY245" fmla="*/ 1501998 h 1529445"/>
                  <a:gd name="connsiteX246" fmla="*/ 954969 w 1288132"/>
                  <a:gd name="connsiteY246" fmla="*/ 1481972 h 1529445"/>
                  <a:gd name="connsiteX247" fmla="*/ 956024 w 1288132"/>
                  <a:gd name="connsiteY247" fmla="*/ 1454567 h 1529445"/>
                  <a:gd name="connsiteX248" fmla="*/ 965513 w 1288132"/>
                  <a:gd name="connsiteY248" fmla="*/ 1446134 h 1529445"/>
                  <a:gd name="connsiteX249" fmla="*/ 962350 w 1288132"/>
                  <a:gd name="connsiteY249" fmla="*/ 1406081 h 1529445"/>
                  <a:gd name="connsiteX250" fmla="*/ 952397 w 1288132"/>
                  <a:gd name="connsiteY250" fmla="*/ 1388668 h 1529445"/>
                  <a:gd name="connsiteX251" fmla="*/ 926503 w 1288132"/>
                  <a:gd name="connsiteY251" fmla="*/ 1382892 h 1529445"/>
                  <a:gd name="connsiteX252" fmla="*/ 905923 w 1288132"/>
                  <a:gd name="connsiteY252" fmla="*/ 1369021 h 1529445"/>
                  <a:gd name="connsiteX253" fmla="*/ 899597 w 1288132"/>
                  <a:gd name="connsiteY253" fmla="*/ 1350049 h 1529445"/>
                  <a:gd name="connsiteX254" fmla="*/ 876950 w 1288132"/>
                  <a:gd name="connsiteY254" fmla="*/ 1347055 h 1529445"/>
                  <a:gd name="connsiteX255" fmla="*/ 862190 w 1288132"/>
                  <a:gd name="connsiteY255" fmla="*/ 1352325 h 1529445"/>
                  <a:gd name="connsiteX256" fmla="*/ 847429 w 1288132"/>
                  <a:gd name="connsiteY256" fmla="*/ 1354433 h 1529445"/>
                  <a:gd name="connsiteX257" fmla="*/ 829548 w 1288132"/>
                  <a:gd name="connsiteY257" fmla="*/ 1343978 h 1529445"/>
                  <a:gd name="connsiteX258" fmla="*/ 824235 w 1288132"/>
                  <a:gd name="connsiteY258" fmla="*/ 1328083 h 1529445"/>
                  <a:gd name="connsiteX259" fmla="*/ 825289 w 1288132"/>
                  <a:gd name="connsiteY259" fmla="*/ 1302786 h 1529445"/>
                  <a:gd name="connsiteX260" fmla="*/ 841104 w 1288132"/>
                  <a:gd name="connsiteY260" fmla="*/ 1292246 h 1529445"/>
                  <a:gd name="connsiteX261" fmla="*/ 826343 w 1288132"/>
                  <a:gd name="connsiteY261" fmla="*/ 1265895 h 1529445"/>
                  <a:gd name="connsiteX262" fmla="*/ 815800 w 1288132"/>
                  <a:gd name="connsiteY262" fmla="*/ 1264841 h 1529445"/>
                  <a:gd name="connsiteX263" fmla="*/ 803148 w 1288132"/>
                  <a:gd name="connsiteY263" fmla="*/ 1261679 h 1529445"/>
                  <a:gd name="connsiteX264" fmla="*/ 784171 w 1288132"/>
                  <a:gd name="connsiteY264" fmla="*/ 1246922 h 1529445"/>
                  <a:gd name="connsiteX265" fmla="*/ 771519 w 1288132"/>
                  <a:gd name="connsiteY265" fmla="*/ 1229003 h 1529445"/>
                  <a:gd name="connsiteX266" fmla="*/ 772573 w 1288132"/>
                  <a:gd name="connsiteY266" fmla="*/ 1205815 h 1529445"/>
                  <a:gd name="connsiteX267" fmla="*/ 777845 w 1288132"/>
                  <a:gd name="connsiteY267" fmla="*/ 1190004 h 1529445"/>
                  <a:gd name="connsiteX268" fmla="*/ 768145 w 1288132"/>
                  <a:gd name="connsiteY268" fmla="*/ 1183301 h 1529445"/>
                  <a:gd name="connsiteX269" fmla="*/ 749969 w 1288132"/>
                  <a:gd name="connsiteY269" fmla="*/ 1178368 h 1529445"/>
                  <a:gd name="connsiteX270" fmla="*/ 733564 w 1288132"/>
                  <a:gd name="connsiteY270" fmla="*/ 1167870 h 1529445"/>
                  <a:gd name="connsiteX271" fmla="*/ 721966 w 1288132"/>
                  <a:gd name="connsiteY271" fmla="*/ 1159437 h 1529445"/>
                  <a:gd name="connsiteX272" fmla="*/ 692445 w 1288132"/>
                  <a:gd name="connsiteY272" fmla="*/ 1165761 h 1529445"/>
                  <a:gd name="connsiteX273" fmla="*/ 668196 w 1288132"/>
                  <a:gd name="connsiteY273" fmla="*/ 1160491 h 1529445"/>
                  <a:gd name="connsiteX274" fmla="*/ 637621 w 1288132"/>
                  <a:gd name="connsiteY274" fmla="*/ 1146789 h 1529445"/>
                  <a:gd name="connsiteX275" fmla="*/ 632349 w 1288132"/>
                  <a:gd name="connsiteY275" fmla="*/ 1130978 h 1529445"/>
                  <a:gd name="connsiteX276" fmla="*/ 637621 w 1288132"/>
                  <a:gd name="connsiteY276" fmla="*/ 1119384 h 1529445"/>
                  <a:gd name="connsiteX277" fmla="*/ 657653 w 1288132"/>
                  <a:gd name="connsiteY277" fmla="*/ 1112006 h 1529445"/>
                  <a:gd name="connsiteX278" fmla="*/ 627078 w 1288132"/>
                  <a:gd name="connsiteY278" fmla="*/ 1095141 h 1529445"/>
                  <a:gd name="connsiteX279" fmla="*/ 620752 w 1288132"/>
                  <a:gd name="connsiteY279" fmla="*/ 1069844 h 1529445"/>
                  <a:gd name="connsiteX280" fmla="*/ 607046 w 1288132"/>
                  <a:gd name="connsiteY280" fmla="*/ 1062466 h 1529445"/>
                  <a:gd name="connsiteX281" fmla="*/ 594394 w 1288132"/>
                  <a:gd name="connsiteY281" fmla="*/ 1043493 h 1529445"/>
                  <a:gd name="connsiteX282" fmla="*/ 584905 w 1288132"/>
                  <a:gd name="connsiteY282" fmla="*/ 1052980 h 1529445"/>
                  <a:gd name="connsiteX283" fmla="*/ 557493 w 1288132"/>
                  <a:gd name="connsiteY283" fmla="*/ 1059304 h 1529445"/>
                  <a:gd name="connsiteX284" fmla="*/ 554330 w 1288132"/>
                  <a:gd name="connsiteY284" fmla="*/ 1041385 h 1529445"/>
                  <a:gd name="connsiteX285" fmla="*/ 525906 w 1288132"/>
                  <a:gd name="connsiteY285" fmla="*/ 1029791 h 1529445"/>
                  <a:gd name="connsiteX286" fmla="*/ 494234 w 1288132"/>
                  <a:gd name="connsiteY286" fmla="*/ 1029791 h 1529445"/>
                  <a:gd name="connsiteX287" fmla="*/ 485800 w 1288132"/>
                  <a:gd name="connsiteY287" fmla="*/ 1044548 h 1529445"/>
                  <a:gd name="connsiteX288" fmla="*/ 472094 w 1288132"/>
                  <a:gd name="connsiteY288" fmla="*/ 1045602 h 1529445"/>
                  <a:gd name="connsiteX289" fmla="*/ 455225 w 1288132"/>
                  <a:gd name="connsiteY289" fmla="*/ 1039277 h 1529445"/>
                  <a:gd name="connsiteX290" fmla="*/ 448899 w 1288132"/>
                  <a:gd name="connsiteY290" fmla="*/ 1004494 h 1529445"/>
                  <a:gd name="connsiteX291" fmla="*/ 437301 w 1288132"/>
                  <a:gd name="connsiteY291" fmla="*/ 1005548 h 1529445"/>
                  <a:gd name="connsiteX292" fmla="*/ 423595 w 1288132"/>
                  <a:gd name="connsiteY292" fmla="*/ 1030845 h 1529445"/>
                  <a:gd name="connsiteX293" fmla="*/ 407781 w 1288132"/>
                  <a:gd name="connsiteY293" fmla="*/ 1032953 h 1529445"/>
                  <a:gd name="connsiteX294" fmla="*/ 397238 w 1288132"/>
                  <a:gd name="connsiteY294" fmla="*/ 1027683 h 1529445"/>
                  <a:gd name="connsiteX295" fmla="*/ 389857 w 1288132"/>
                  <a:gd name="connsiteY295" fmla="*/ 1043493 h 1529445"/>
                  <a:gd name="connsiteX296" fmla="*/ 381845 w 1288132"/>
                  <a:gd name="connsiteY296" fmla="*/ 1052895 h 1529445"/>
                  <a:gd name="connsiteX297" fmla="*/ 393020 w 1288132"/>
                  <a:gd name="connsiteY297" fmla="*/ 1060358 h 1529445"/>
                  <a:gd name="connsiteX298" fmla="*/ 386694 w 1288132"/>
                  <a:gd name="connsiteY298" fmla="*/ 1078277 h 1529445"/>
                  <a:gd name="connsiteX299" fmla="*/ 378260 w 1288132"/>
                  <a:gd name="connsiteY299" fmla="*/ 1091979 h 1529445"/>
                  <a:gd name="connsiteX300" fmla="*/ 364554 w 1288132"/>
                  <a:gd name="connsiteY300" fmla="*/ 1100411 h 1529445"/>
                  <a:gd name="connsiteX301" fmla="*/ 348739 w 1288132"/>
                  <a:gd name="connsiteY301" fmla="*/ 1125708 h 1529445"/>
                  <a:gd name="connsiteX302" fmla="*/ 346630 w 1288132"/>
                  <a:gd name="connsiteY302" fmla="*/ 1146789 h 1529445"/>
                  <a:gd name="connsiteX303" fmla="*/ 349793 w 1288132"/>
                  <a:gd name="connsiteY303" fmla="*/ 1164707 h 1529445"/>
                  <a:gd name="connsiteX304" fmla="*/ 349793 w 1288132"/>
                  <a:gd name="connsiteY304" fmla="*/ 1191058 h 1529445"/>
                  <a:gd name="connsiteX305" fmla="*/ 339250 w 1288132"/>
                  <a:gd name="connsiteY305" fmla="*/ 1208977 h 1529445"/>
                  <a:gd name="connsiteX306" fmla="*/ 333979 w 1288132"/>
                  <a:gd name="connsiteY306" fmla="*/ 1230058 h 1529445"/>
                  <a:gd name="connsiteX307" fmla="*/ 309729 w 1288132"/>
                  <a:gd name="connsiteY307" fmla="*/ 1232166 h 1529445"/>
                  <a:gd name="connsiteX308" fmla="*/ 266503 w 1288132"/>
                  <a:gd name="connsiteY308" fmla="*/ 1218463 h 1529445"/>
                  <a:gd name="connsiteX309" fmla="*/ 234873 w 1288132"/>
                  <a:gd name="connsiteY309" fmla="*/ 1192112 h 1529445"/>
                  <a:gd name="connsiteX310" fmla="*/ 213787 w 1288132"/>
                  <a:gd name="connsiteY310" fmla="*/ 1193166 h 1529445"/>
                  <a:gd name="connsiteX311" fmla="*/ 207461 w 1288132"/>
                  <a:gd name="connsiteY311" fmla="*/ 1226895 h 1529445"/>
                  <a:gd name="connsiteX312" fmla="*/ 195864 w 1288132"/>
                  <a:gd name="connsiteY312" fmla="*/ 1244814 h 1529445"/>
                  <a:gd name="connsiteX313" fmla="*/ 193755 w 1288132"/>
                  <a:gd name="connsiteY313" fmla="*/ 1264841 h 1529445"/>
                  <a:gd name="connsiteX314" fmla="*/ 199027 w 1288132"/>
                  <a:gd name="connsiteY314" fmla="*/ 1281705 h 1529445"/>
                  <a:gd name="connsiteX315" fmla="*/ 168451 w 1288132"/>
                  <a:gd name="connsiteY315" fmla="*/ 1282759 h 1529445"/>
                  <a:gd name="connsiteX316" fmla="*/ 171614 w 1288132"/>
                  <a:gd name="connsiteY316" fmla="*/ 1308056 h 1529445"/>
                  <a:gd name="connsiteX317" fmla="*/ 175832 w 1288132"/>
                  <a:gd name="connsiteY317" fmla="*/ 1329137 h 1529445"/>
                  <a:gd name="connsiteX318" fmla="*/ 169506 w 1288132"/>
                  <a:gd name="connsiteY318" fmla="*/ 1348109 h 1529445"/>
                  <a:gd name="connsiteX319" fmla="*/ 168451 w 1288132"/>
                  <a:gd name="connsiteY319" fmla="*/ 1381838 h 1529445"/>
                  <a:gd name="connsiteX320" fmla="*/ 157908 w 1288132"/>
                  <a:gd name="connsiteY320" fmla="*/ 1407135 h 1529445"/>
                  <a:gd name="connsiteX321" fmla="*/ 109410 w 1288132"/>
                  <a:gd name="connsiteY321" fmla="*/ 1426108 h 1529445"/>
                  <a:gd name="connsiteX322" fmla="*/ 133659 w 1288132"/>
                  <a:gd name="connsiteY322" fmla="*/ 1445080 h 1529445"/>
                  <a:gd name="connsiteX323" fmla="*/ 158963 w 1288132"/>
                  <a:gd name="connsiteY323" fmla="*/ 1473539 h 1529445"/>
                  <a:gd name="connsiteX324" fmla="*/ 173723 w 1288132"/>
                  <a:gd name="connsiteY324" fmla="*/ 1474593 h 1529445"/>
                  <a:gd name="connsiteX325" fmla="*/ 182158 w 1288132"/>
                  <a:gd name="connsiteY325" fmla="*/ 1484080 h 1529445"/>
                  <a:gd name="connsiteX326" fmla="*/ 193755 w 1288132"/>
                  <a:gd name="connsiteY326" fmla="*/ 1506214 h 1529445"/>
                  <a:gd name="connsiteX327" fmla="*/ 158963 w 1288132"/>
                  <a:gd name="connsiteY327" fmla="*/ 1528349 h 15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</a:cxnLst>
                <a:rect l="l" t="t" r="r" b="b"/>
                <a:pathLst>
                  <a:path w="1288132" h="1529445">
                    <a:moveTo>
                      <a:pt x="19793" y="1529403"/>
                    </a:moveTo>
                    <a:lnTo>
                      <a:pt x="18570" y="1529445"/>
                    </a:lnTo>
                    <a:cubicBezTo>
                      <a:pt x="18528" y="1528181"/>
                      <a:pt x="18486" y="1526958"/>
                      <a:pt x="18444" y="1525693"/>
                    </a:cubicBezTo>
                    <a:cubicBezTo>
                      <a:pt x="18106" y="1518315"/>
                      <a:pt x="16546" y="1510810"/>
                      <a:pt x="16419" y="1503432"/>
                    </a:cubicBezTo>
                    <a:cubicBezTo>
                      <a:pt x="16251" y="1494409"/>
                      <a:pt x="17853" y="1492301"/>
                      <a:pt x="16546" y="1480918"/>
                    </a:cubicBezTo>
                    <a:lnTo>
                      <a:pt x="16504" y="1479358"/>
                    </a:lnTo>
                    <a:cubicBezTo>
                      <a:pt x="15323" y="1450435"/>
                      <a:pt x="11359" y="1421892"/>
                      <a:pt x="9925" y="1393011"/>
                    </a:cubicBezTo>
                    <a:cubicBezTo>
                      <a:pt x="8154" y="1357849"/>
                      <a:pt x="6762" y="1322560"/>
                      <a:pt x="4906" y="1287355"/>
                    </a:cubicBezTo>
                    <a:lnTo>
                      <a:pt x="4611" y="1281621"/>
                    </a:lnTo>
                    <a:cubicBezTo>
                      <a:pt x="4442" y="1266654"/>
                      <a:pt x="-2094" y="1231828"/>
                      <a:pt x="689" y="1222384"/>
                    </a:cubicBezTo>
                    <a:cubicBezTo>
                      <a:pt x="5244" y="1206911"/>
                      <a:pt x="11106" y="1192197"/>
                      <a:pt x="16293" y="1176977"/>
                    </a:cubicBezTo>
                    <a:cubicBezTo>
                      <a:pt x="18865" y="1169556"/>
                      <a:pt x="20046" y="1161292"/>
                      <a:pt x="22914" y="1154041"/>
                    </a:cubicBezTo>
                    <a:cubicBezTo>
                      <a:pt x="23884" y="1151595"/>
                      <a:pt x="25782" y="1149318"/>
                      <a:pt x="26667" y="1146873"/>
                    </a:cubicBezTo>
                    <a:cubicBezTo>
                      <a:pt x="29156" y="1139959"/>
                      <a:pt x="30716" y="1132580"/>
                      <a:pt x="33035" y="1125582"/>
                    </a:cubicBezTo>
                    <a:cubicBezTo>
                      <a:pt x="37379" y="1112596"/>
                      <a:pt x="43157" y="1099905"/>
                      <a:pt x="47163" y="1086836"/>
                    </a:cubicBezTo>
                    <a:cubicBezTo>
                      <a:pt x="48597" y="1082029"/>
                      <a:pt x="48597" y="1076927"/>
                      <a:pt x="50832" y="1072205"/>
                    </a:cubicBezTo>
                    <a:cubicBezTo>
                      <a:pt x="52688" y="1068242"/>
                      <a:pt x="56019" y="1064279"/>
                      <a:pt x="57538" y="1060232"/>
                    </a:cubicBezTo>
                    <a:cubicBezTo>
                      <a:pt x="59435" y="1055299"/>
                      <a:pt x="58002" y="1047963"/>
                      <a:pt x="57411" y="1042861"/>
                    </a:cubicBezTo>
                    <a:lnTo>
                      <a:pt x="57495" y="1041512"/>
                    </a:lnTo>
                    <a:cubicBezTo>
                      <a:pt x="57875" y="1035356"/>
                      <a:pt x="58845" y="1028568"/>
                      <a:pt x="58719" y="1022413"/>
                    </a:cubicBezTo>
                    <a:cubicBezTo>
                      <a:pt x="58592" y="1016299"/>
                      <a:pt x="55513" y="1013601"/>
                      <a:pt x="58508" y="1006139"/>
                    </a:cubicBezTo>
                    <a:cubicBezTo>
                      <a:pt x="59731" y="995640"/>
                      <a:pt x="61375" y="981727"/>
                      <a:pt x="71033" y="975024"/>
                    </a:cubicBezTo>
                    <a:cubicBezTo>
                      <a:pt x="77274" y="970723"/>
                      <a:pt x="108060" y="951160"/>
                      <a:pt x="111308" y="943402"/>
                    </a:cubicBezTo>
                    <a:cubicBezTo>
                      <a:pt x="112278" y="941126"/>
                      <a:pt x="111645" y="937373"/>
                      <a:pt x="112742" y="935223"/>
                    </a:cubicBezTo>
                    <a:cubicBezTo>
                      <a:pt x="121556" y="918190"/>
                      <a:pt x="117380" y="927634"/>
                      <a:pt x="118604" y="913468"/>
                    </a:cubicBezTo>
                    <a:cubicBezTo>
                      <a:pt x="118772" y="911486"/>
                      <a:pt x="121007" y="900904"/>
                      <a:pt x="120923" y="899892"/>
                    </a:cubicBezTo>
                    <a:cubicBezTo>
                      <a:pt x="120248" y="893652"/>
                      <a:pt x="116748" y="885093"/>
                      <a:pt x="115019" y="878896"/>
                    </a:cubicBezTo>
                    <a:cubicBezTo>
                      <a:pt x="108988" y="857435"/>
                      <a:pt x="104349" y="835132"/>
                      <a:pt x="96969" y="814220"/>
                    </a:cubicBezTo>
                    <a:cubicBezTo>
                      <a:pt x="96589" y="813082"/>
                      <a:pt x="94059" y="806462"/>
                      <a:pt x="94017" y="805788"/>
                    </a:cubicBezTo>
                    <a:cubicBezTo>
                      <a:pt x="93131" y="796259"/>
                      <a:pt x="101018" y="776317"/>
                      <a:pt x="108060" y="770077"/>
                    </a:cubicBezTo>
                    <a:lnTo>
                      <a:pt x="108693" y="764680"/>
                    </a:lnTo>
                    <a:cubicBezTo>
                      <a:pt x="106163" y="759452"/>
                      <a:pt x="103927" y="754098"/>
                      <a:pt x="100469" y="749334"/>
                    </a:cubicBezTo>
                    <a:cubicBezTo>
                      <a:pt x="98782" y="747900"/>
                      <a:pt x="93047" y="747605"/>
                      <a:pt x="90980" y="747647"/>
                    </a:cubicBezTo>
                    <a:lnTo>
                      <a:pt x="87143" y="742925"/>
                    </a:lnTo>
                    <a:cubicBezTo>
                      <a:pt x="86426" y="736727"/>
                      <a:pt x="92161" y="730741"/>
                      <a:pt x="93173" y="724543"/>
                    </a:cubicBezTo>
                    <a:cubicBezTo>
                      <a:pt x="97433" y="698740"/>
                      <a:pt x="94987" y="708606"/>
                      <a:pt x="112151" y="691109"/>
                    </a:cubicBezTo>
                    <a:lnTo>
                      <a:pt x="138129" y="664632"/>
                    </a:lnTo>
                    <a:cubicBezTo>
                      <a:pt x="138425" y="664294"/>
                      <a:pt x="152046" y="637943"/>
                      <a:pt x="152257" y="637522"/>
                    </a:cubicBezTo>
                    <a:cubicBezTo>
                      <a:pt x="153354" y="635456"/>
                      <a:pt x="156179" y="632673"/>
                      <a:pt x="157613" y="630481"/>
                    </a:cubicBezTo>
                    <a:cubicBezTo>
                      <a:pt x="162547" y="622765"/>
                      <a:pt x="166680" y="615345"/>
                      <a:pt x="170771" y="607166"/>
                    </a:cubicBezTo>
                    <a:cubicBezTo>
                      <a:pt x="172627" y="603498"/>
                      <a:pt x="179712" y="593590"/>
                      <a:pt x="181778" y="591650"/>
                    </a:cubicBezTo>
                    <a:cubicBezTo>
                      <a:pt x="183381" y="590217"/>
                      <a:pt x="199280" y="580140"/>
                      <a:pt x="202738" y="578159"/>
                    </a:cubicBezTo>
                    <a:cubicBezTo>
                      <a:pt x="218637" y="568968"/>
                      <a:pt x="231879" y="558216"/>
                      <a:pt x="246471" y="546917"/>
                    </a:cubicBezTo>
                    <a:cubicBezTo>
                      <a:pt x="249001" y="547760"/>
                      <a:pt x="251068" y="549784"/>
                      <a:pt x="253050" y="551470"/>
                    </a:cubicBezTo>
                    <a:cubicBezTo>
                      <a:pt x="261990" y="559059"/>
                      <a:pt x="270889" y="568504"/>
                      <a:pt x="279914" y="575418"/>
                    </a:cubicBezTo>
                    <a:cubicBezTo>
                      <a:pt x="284510" y="578918"/>
                      <a:pt x="290288" y="581279"/>
                      <a:pt x="294800" y="585368"/>
                    </a:cubicBezTo>
                    <a:cubicBezTo>
                      <a:pt x="302096" y="591946"/>
                      <a:pt x="321116" y="618296"/>
                      <a:pt x="326219" y="620657"/>
                    </a:cubicBezTo>
                    <a:lnTo>
                      <a:pt x="332840" y="620362"/>
                    </a:lnTo>
                    <a:cubicBezTo>
                      <a:pt x="337099" y="627825"/>
                      <a:pt x="333135" y="636088"/>
                      <a:pt x="333768" y="644057"/>
                    </a:cubicBezTo>
                    <a:cubicBezTo>
                      <a:pt x="334569" y="645490"/>
                      <a:pt x="336804" y="647177"/>
                      <a:pt x="338449" y="647303"/>
                    </a:cubicBezTo>
                    <a:lnTo>
                      <a:pt x="348444" y="634402"/>
                    </a:lnTo>
                    <a:cubicBezTo>
                      <a:pt x="354896" y="626054"/>
                      <a:pt x="369193" y="630228"/>
                      <a:pt x="372356" y="627488"/>
                    </a:cubicBezTo>
                    <a:cubicBezTo>
                      <a:pt x="373747" y="622007"/>
                      <a:pt x="376910" y="615556"/>
                      <a:pt x="381296" y="611888"/>
                    </a:cubicBezTo>
                    <a:cubicBezTo>
                      <a:pt x="382182" y="611171"/>
                      <a:pt x="384628" y="610496"/>
                      <a:pt x="385345" y="609780"/>
                    </a:cubicBezTo>
                    <a:cubicBezTo>
                      <a:pt x="386315" y="608810"/>
                      <a:pt x="396478" y="596668"/>
                      <a:pt x="396816" y="595361"/>
                    </a:cubicBezTo>
                    <a:cubicBezTo>
                      <a:pt x="397153" y="594138"/>
                      <a:pt x="399135" y="585916"/>
                      <a:pt x="399431" y="585284"/>
                    </a:cubicBezTo>
                    <a:cubicBezTo>
                      <a:pt x="399979" y="584272"/>
                      <a:pt x="415962" y="564288"/>
                      <a:pt x="417016" y="563107"/>
                    </a:cubicBezTo>
                    <a:cubicBezTo>
                      <a:pt x="422161" y="557373"/>
                      <a:pt x="433337" y="550880"/>
                      <a:pt x="432325" y="541773"/>
                    </a:cubicBezTo>
                    <a:cubicBezTo>
                      <a:pt x="430765" y="539918"/>
                      <a:pt x="424228" y="532793"/>
                      <a:pt x="423891" y="530727"/>
                    </a:cubicBezTo>
                    <a:lnTo>
                      <a:pt x="424818" y="524530"/>
                    </a:lnTo>
                    <a:lnTo>
                      <a:pt x="420854" y="523012"/>
                    </a:lnTo>
                    <a:cubicBezTo>
                      <a:pt x="420306" y="520903"/>
                      <a:pt x="420264" y="516814"/>
                      <a:pt x="421023" y="514748"/>
                    </a:cubicBezTo>
                    <a:cubicBezTo>
                      <a:pt x="421951" y="512176"/>
                      <a:pt x="430259" y="489831"/>
                      <a:pt x="430385" y="488777"/>
                    </a:cubicBezTo>
                    <a:cubicBezTo>
                      <a:pt x="433379" y="466052"/>
                      <a:pt x="442784" y="444676"/>
                      <a:pt x="446242" y="421656"/>
                    </a:cubicBezTo>
                    <a:cubicBezTo>
                      <a:pt x="447254" y="421108"/>
                      <a:pt x="448013" y="418072"/>
                      <a:pt x="448182" y="417060"/>
                    </a:cubicBezTo>
                    <a:cubicBezTo>
                      <a:pt x="445989" y="404327"/>
                      <a:pt x="437765" y="394799"/>
                      <a:pt x="429752" y="385270"/>
                    </a:cubicBezTo>
                    <a:cubicBezTo>
                      <a:pt x="425493" y="380253"/>
                      <a:pt x="423848" y="378651"/>
                      <a:pt x="421698" y="372622"/>
                    </a:cubicBezTo>
                    <a:cubicBezTo>
                      <a:pt x="426252" y="356727"/>
                      <a:pt x="440928" y="343067"/>
                      <a:pt x="442320" y="325654"/>
                    </a:cubicBezTo>
                    <a:lnTo>
                      <a:pt x="444302" y="324010"/>
                    </a:lnTo>
                    <a:lnTo>
                      <a:pt x="444176" y="322619"/>
                    </a:lnTo>
                    <a:cubicBezTo>
                      <a:pt x="449953" y="314945"/>
                      <a:pt x="458978" y="305670"/>
                      <a:pt x="463280" y="297280"/>
                    </a:cubicBezTo>
                    <a:cubicBezTo>
                      <a:pt x="466738" y="290576"/>
                      <a:pt x="471756" y="282861"/>
                      <a:pt x="474329" y="275862"/>
                    </a:cubicBezTo>
                    <a:cubicBezTo>
                      <a:pt x="476100" y="271013"/>
                      <a:pt x="473443" y="263003"/>
                      <a:pt x="475046" y="257985"/>
                    </a:cubicBezTo>
                    <a:cubicBezTo>
                      <a:pt x="478968" y="245632"/>
                      <a:pt x="488415" y="234206"/>
                      <a:pt x="489342" y="220673"/>
                    </a:cubicBezTo>
                    <a:cubicBezTo>
                      <a:pt x="489891" y="212367"/>
                      <a:pt x="487824" y="203555"/>
                      <a:pt x="488499" y="195334"/>
                    </a:cubicBezTo>
                    <a:cubicBezTo>
                      <a:pt x="489638" y="181715"/>
                      <a:pt x="493222" y="180957"/>
                      <a:pt x="487318" y="167760"/>
                    </a:cubicBezTo>
                    <a:cubicBezTo>
                      <a:pt x="479854" y="164598"/>
                      <a:pt x="477323" y="152877"/>
                      <a:pt x="475383" y="145921"/>
                    </a:cubicBezTo>
                    <a:cubicBezTo>
                      <a:pt x="473739" y="139934"/>
                      <a:pt x="470786" y="130532"/>
                      <a:pt x="471967" y="125219"/>
                    </a:cubicBezTo>
                    <a:cubicBezTo>
                      <a:pt x="472220" y="124123"/>
                      <a:pt x="472726" y="123659"/>
                      <a:pt x="473233" y="122647"/>
                    </a:cubicBezTo>
                    <a:cubicBezTo>
                      <a:pt x="475931" y="117124"/>
                      <a:pt x="480022" y="112697"/>
                      <a:pt x="482679" y="107385"/>
                    </a:cubicBezTo>
                    <a:cubicBezTo>
                      <a:pt x="483649" y="105488"/>
                      <a:pt x="484155" y="102579"/>
                      <a:pt x="485336" y="100850"/>
                    </a:cubicBezTo>
                    <a:cubicBezTo>
                      <a:pt x="489005" y="95411"/>
                      <a:pt x="494530" y="88539"/>
                      <a:pt x="499295" y="83859"/>
                    </a:cubicBezTo>
                    <a:cubicBezTo>
                      <a:pt x="505326" y="77914"/>
                      <a:pt x="512537" y="73150"/>
                      <a:pt x="519411" y="68217"/>
                    </a:cubicBezTo>
                    <a:cubicBezTo>
                      <a:pt x="522321" y="66151"/>
                      <a:pt x="525400" y="65730"/>
                      <a:pt x="528858" y="64760"/>
                    </a:cubicBezTo>
                    <a:cubicBezTo>
                      <a:pt x="534551" y="57087"/>
                      <a:pt x="545685" y="52491"/>
                      <a:pt x="553192" y="46335"/>
                    </a:cubicBezTo>
                    <a:cubicBezTo>
                      <a:pt x="557999" y="42330"/>
                      <a:pt x="562638" y="37861"/>
                      <a:pt x="567319" y="33645"/>
                    </a:cubicBezTo>
                    <a:cubicBezTo>
                      <a:pt x="567615" y="33392"/>
                      <a:pt x="570609" y="31284"/>
                      <a:pt x="573519" y="29176"/>
                    </a:cubicBezTo>
                    <a:lnTo>
                      <a:pt x="573561" y="29260"/>
                    </a:lnTo>
                    <a:cubicBezTo>
                      <a:pt x="574404" y="29808"/>
                      <a:pt x="575923" y="30525"/>
                      <a:pt x="576597" y="30736"/>
                    </a:cubicBezTo>
                    <a:cubicBezTo>
                      <a:pt x="573730" y="40644"/>
                      <a:pt x="577356" y="43468"/>
                      <a:pt x="584695" y="49540"/>
                    </a:cubicBezTo>
                    <a:cubicBezTo>
                      <a:pt x="572591" y="61766"/>
                      <a:pt x="573687" y="70747"/>
                      <a:pt x="587984" y="77746"/>
                    </a:cubicBezTo>
                    <a:cubicBezTo>
                      <a:pt x="584737" y="83775"/>
                      <a:pt x="585749" y="89045"/>
                      <a:pt x="588321" y="93303"/>
                    </a:cubicBezTo>
                    <a:cubicBezTo>
                      <a:pt x="592707" y="100597"/>
                      <a:pt x="602913" y="105150"/>
                      <a:pt x="612064" y="106331"/>
                    </a:cubicBezTo>
                    <a:cubicBezTo>
                      <a:pt x="612064" y="106331"/>
                      <a:pt x="619698" y="116998"/>
                      <a:pt x="626024" y="116998"/>
                    </a:cubicBezTo>
                    <a:cubicBezTo>
                      <a:pt x="632349" y="116998"/>
                      <a:pt x="642893" y="118052"/>
                      <a:pt x="646056" y="122268"/>
                    </a:cubicBezTo>
                    <a:cubicBezTo>
                      <a:pt x="649218" y="126484"/>
                      <a:pt x="651327" y="125430"/>
                      <a:pt x="657653" y="125430"/>
                    </a:cubicBezTo>
                    <a:cubicBezTo>
                      <a:pt x="663979" y="125430"/>
                      <a:pt x="677685" y="123322"/>
                      <a:pt x="677685" y="123322"/>
                    </a:cubicBezTo>
                    <a:cubicBezTo>
                      <a:pt x="677685" y="123322"/>
                      <a:pt x="682957" y="123322"/>
                      <a:pt x="687174" y="126484"/>
                    </a:cubicBezTo>
                    <a:cubicBezTo>
                      <a:pt x="691391" y="129646"/>
                      <a:pt x="698771" y="132808"/>
                      <a:pt x="704043" y="128592"/>
                    </a:cubicBezTo>
                    <a:cubicBezTo>
                      <a:pt x="709314" y="124376"/>
                      <a:pt x="726183" y="108565"/>
                      <a:pt x="726183" y="108565"/>
                    </a:cubicBezTo>
                    <a:cubicBezTo>
                      <a:pt x="726183" y="108565"/>
                      <a:pt x="732509" y="104349"/>
                      <a:pt x="739889" y="104349"/>
                    </a:cubicBezTo>
                    <a:cubicBezTo>
                      <a:pt x="747270" y="104349"/>
                      <a:pt x="755704" y="103295"/>
                      <a:pt x="762030" y="102241"/>
                    </a:cubicBezTo>
                    <a:cubicBezTo>
                      <a:pt x="768356" y="101187"/>
                      <a:pt x="771519" y="98025"/>
                      <a:pt x="772573" y="92755"/>
                    </a:cubicBezTo>
                    <a:cubicBezTo>
                      <a:pt x="773627" y="87485"/>
                      <a:pt x="776790" y="77999"/>
                      <a:pt x="776790" y="77999"/>
                    </a:cubicBezTo>
                    <a:cubicBezTo>
                      <a:pt x="776790" y="77999"/>
                      <a:pt x="788388" y="74836"/>
                      <a:pt x="792605" y="75890"/>
                    </a:cubicBezTo>
                    <a:cubicBezTo>
                      <a:pt x="796822" y="76944"/>
                      <a:pt x="829506" y="71674"/>
                      <a:pt x="829506" y="71674"/>
                    </a:cubicBezTo>
                    <a:cubicBezTo>
                      <a:pt x="829506" y="71674"/>
                      <a:pt x="840049" y="68512"/>
                      <a:pt x="844266" y="72728"/>
                    </a:cubicBezTo>
                    <a:cubicBezTo>
                      <a:pt x="848484" y="76944"/>
                      <a:pt x="846375" y="79053"/>
                      <a:pt x="862190" y="73782"/>
                    </a:cubicBezTo>
                    <a:cubicBezTo>
                      <a:pt x="878005" y="68512"/>
                      <a:pt x="878005" y="60080"/>
                      <a:pt x="878005" y="60080"/>
                    </a:cubicBezTo>
                    <a:cubicBezTo>
                      <a:pt x="878005" y="60080"/>
                      <a:pt x="880113" y="48486"/>
                      <a:pt x="885385" y="45323"/>
                    </a:cubicBezTo>
                    <a:cubicBezTo>
                      <a:pt x="890656" y="42161"/>
                      <a:pt x="901199" y="34783"/>
                      <a:pt x="901199" y="34783"/>
                    </a:cubicBezTo>
                    <a:cubicBezTo>
                      <a:pt x="901199" y="34783"/>
                      <a:pt x="908580" y="31621"/>
                      <a:pt x="909634" y="26351"/>
                    </a:cubicBezTo>
                    <a:cubicBezTo>
                      <a:pt x="910688" y="21081"/>
                      <a:pt x="910688" y="5270"/>
                      <a:pt x="910688" y="5270"/>
                    </a:cubicBezTo>
                    <a:lnTo>
                      <a:pt x="923171" y="0"/>
                    </a:lnTo>
                    <a:cubicBezTo>
                      <a:pt x="924057" y="3963"/>
                      <a:pt x="925786" y="8306"/>
                      <a:pt x="929160" y="11510"/>
                    </a:cubicBezTo>
                    <a:cubicBezTo>
                      <a:pt x="937215" y="19226"/>
                      <a:pt x="953915" y="33687"/>
                      <a:pt x="957753" y="37524"/>
                    </a:cubicBezTo>
                    <a:cubicBezTo>
                      <a:pt x="961591" y="41402"/>
                      <a:pt x="966736" y="46504"/>
                      <a:pt x="968043" y="54220"/>
                    </a:cubicBezTo>
                    <a:cubicBezTo>
                      <a:pt x="969308" y="61935"/>
                      <a:pt x="972218" y="63537"/>
                      <a:pt x="979936" y="71253"/>
                    </a:cubicBezTo>
                    <a:cubicBezTo>
                      <a:pt x="987653" y="78968"/>
                      <a:pt x="997901" y="92755"/>
                      <a:pt x="997901" y="98236"/>
                    </a:cubicBezTo>
                    <a:cubicBezTo>
                      <a:pt x="997901" y="103717"/>
                      <a:pt x="997901" y="129056"/>
                      <a:pt x="999209" y="133230"/>
                    </a:cubicBezTo>
                    <a:cubicBezTo>
                      <a:pt x="1000474" y="137446"/>
                      <a:pt x="1000811" y="142590"/>
                      <a:pt x="1009794" y="143855"/>
                    </a:cubicBezTo>
                    <a:cubicBezTo>
                      <a:pt x="1018819" y="145119"/>
                      <a:pt x="1023922" y="146426"/>
                      <a:pt x="1030374" y="143855"/>
                    </a:cubicBezTo>
                    <a:cubicBezTo>
                      <a:pt x="1036784" y="141283"/>
                      <a:pt x="1088867" y="90520"/>
                      <a:pt x="1093970" y="85377"/>
                    </a:cubicBezTo>
                    <a:cubicBezTo>
                      <a:pt x="1099115" y="80233"/>
                      <a:pt x="1100760" y="80233"/>
                      <a:pt x="1107170" y="86684"/>
                    </a:cubicBezTo>
                    <a:cubicBezTo>
                      <a:pt x="1113580" y="93092"/>
                      <a:pt x="1112315" y="99838"/>
                      <a:pt x="1112315" y="104982"/>
                    </a:cubicBezTo>
                    <a:cubicBezTo>
                      <a:pt x="1112315" y="110125"/>
                      <a:pt x="1108435" y="155407"/>
                      <a:pt x="1108435" y="159286"/>
                    </a:cubicBezTo>
                    <a:cubicBezTo>
                      <a:pt x="1108435" y="163122"/>
                      <a:pt x="1107170" y="167296"/>
                      <a:pt x="1114888" y="173747"/>
                    </a:cubicBezTo>
                    <a:cubicBezTo>
                      <a:pt x="1122605" y="180156"/>
                      <a:pt x="1125136" y="183992"/>
                      <a:pt x="1129016" y="190443"/>
                    </a:cubicBezTo>
                    <a:cubicBezTo>
                      <a:pt x="1132853" y="196851"/>
                      <a:pt x="1139643" y="217721"/>
                      <a:pt x="1151198" y="226744"/>
                    </a:cubicBezTo>
                    <a:cubicBezTo>
                      <a:pt x="1162754" y="235724"/>
                      <a:pt x="1165326" y="239898"/>
                      <a:pt x="1160181" y="245042"/>
                    </a:cubicBezTo>
                    <a:cubicBezTo>
                      <a:pt x="1155036" y="250185"/>
                      <a:pt x="1144746" y="259166"/>
                      <a:pt x="1144746" y="259166"/>
                    </a:cubicBezTo>
                    <a:cubicBezTo>
                      <a:pt x="1144746" y="259166"/>
                      <a:pt x="1138336" y="264647"/>
                      <a:pt x="1143481" y="272362"/>
                    </a:cubicBezTo>
                    <a:cubicBezTo>
                      <a:pt x="1148626" y="280036"/>
                      <a:pt x="1156343" y="281343"/>
                      <a:pt x="1162754" y="277506"/>
                    </a:cubicBezTo>
                    <a:cubicBezTo>
                      <a:pt x="1169164" y="273627"/>
                      <a:pt x="1177219" y="275862"/>
                      <a:pt x="1187509" y="266881"/>
                    </a:cubicBezTo>
                    <a:cubicBezTo>
                      <a:pt x="1197757" y="257901"/>
                      <a:pt x="1201637" y="251450"/>
                      <a:pt x="1204209" y="256594"/>
                    </a:cubicBezTo>
                    <a:cubicBezTo>
                      <a:pt x="1206740" y="261738"/>
                      <a:pt x="1209312" y="262075"/>
                      <a:pt x="1206740" y="274934"/>
                    </a:cubicBezTo>
                    <a:cubicBezTo>
                      <a:pt x="1204209" y="287751"/>
                      <a:pt x="1208384" y="294202"/>
                      <a:pt x="1214795" y="298039"/>
                    </a:cubicBezTo>
                    <a:cubicBezTo>
                      <a:pt x="1221247" y="301875"/>
                      <a:pt x="1225085" y="309928"/>
                      <a:pt x="1221247" y="316337"/>
                    </a:cubicBezTo>
                    <a:cubicBezTo>
                      <a:pt x="1217367" y="322787"/>
                      <a:pt x="1226729" y="334002"/>
                      <a:pt x="1216102" y="336911"/>
                    </a:cubicBezTo>
                    <a:cubicBezTo>
                      <a:pt x="1205474" y="339821"/>
                      <a:pt x="1195184" y="344964"/>
                      <a:pt x="1190081" y="348801"/>
                    </a:cubicBezTo>
                    <a:cubicBezTo>
                      <a:pt x="1184936" y="352638"/>
                      <a:pt x="1178484" y="359088"/>
                      <a:pt x="1178484" y="365497"/>
                    </a:cubicBezTo>
                    <a:cubicBezTo>
                      <a:pt x="1178484" y="371905"/>
                      <a:pt x="1174646" y="381223"/>
                      <a:pt x="1174646" y="385102"/>
                    </a:cubicBezTo>
                    <a:cubicBezTo>
                      <a:pt x="1174646" y="388938"/>
                      <a:pt x="1175911" y="407279"/>
                      <a:pt x="1178484" y="412422"/>
                    </a:cubicBezTo>
                    <a:cubicBezTo>
                      <a:pt x="1181057" y="417524"/>
                      <a:pt x="1185864" y="421403"/>
                      <a:pt x="1197757" y="421403"/>
                    </a:cubicBezTo>
                    <a:cubicBezTo>
                      <a:pt x="1209650" y="421403"/>
                      <a:pt x="1204547" y="413687"/>
                      <a:pt x="1217367" y="425239"/>
                    </a:cubicBezTo>
                    <a:cubicBezTo>
                      <a:pt x="1230230" y="436792"/>
                      <a:pt x="1221247" y="449061"/>
                      <a:pt x="1216102" y="443580"/>
                    </a:cubicBezTo>
                    <a:cubicBezTo>
                      <a:pt x="1210957" y="438099"/>
                      <a:pt x="1197757" y="442273"/>
                      <a:pt x="1193919" y="446151"/>
                    </a:cubicBezTo>
                    <a:cubicBezTo>
                      <a:pt x="1190081" y="449988"/>
                      <a:pt x="1178147" y="460276"/>
                      <a:pt x="1170471" y="464112"/>
                    </a:cubicBezTo>
                    <a:cubicBezTo>
                      <a:pt x="1162754" y="467949"/>
                      <a:pt x="1153771" y="472165"/>
                      <a:pt x="1153771" y="481145"/>
                    </a:cubicBezTo>
                    <a:cubicBezTo>
                      <a:pt x="1153771" y="490126"/>
                      <a:pt x="1142553" y="498769"/>
                      <a:pt x="1139643" y="504250"/>
                    </a:cubicBezTo>
                    <a:cubicBezTo>
                      <a:pt x="1136733" y="509731"/>
                      <a:pt x="1122605" y="523855"/>
                      <a:pt x="1118726" y="526427"/>
                    </a:cubicBezTo>
                    <a:cubicBezTo>
                      <a:pt x="1114888" y="528999"/>
                      <a:pt x="1101688" y="548604"/>
                      <a:pt x="1101688" y="555012"/>
                    </a:cubicBezTo>
                    <a:cubicBezTo>
                      <a:pt x="1101688" y="561463"/>
                      <a:pt x="1095278" y="572045"/>
                      <a:pt x="1096543" y="577189"/>
                    </a:cubicBezTo>
                    <a:cubicBezTo>
                      <a:pt x="1097850" y="582333"/>
                      <a:pt x="1096543" y="584904"/>
                      <a:pt x="1090133" y="588741"/>
                    </a:cubicBezTo>
                    <a:cubicBezTo>
                      <a:pt x="1083722" y="592620"/>
                      <a:pt x="1083722" y="598691"/>
                      <a:pt x="1083722" y="605437"/>
                    </a:cubicBezTo>
                    <a:cubicBezTo>
                      <a:pt x="1083722" y="612225"/>
                      <a:pt x="1082415" y="622470"/>
                      <a:pt x="1087560" y="622470"/>
                    </a:cubicBezTo>
                    <a:cubicBezTo>
                      <a:pt x="1092705" y="622470"/>
                      <a:pt x="1096205" y="622808"/>
                      <a:pt x="1101688" y="614797"/>
                    </a:cubicBezTo>
                    <a:cubicBezTo>
                      <a:pt x="1107170" y="606744"/>
                      <a:pt x="1113580" y="599029"/>
                      <a:pt x="1122605" y="600293"/>
                    </a:cubicBezTo>
                    <a:cubicBezTo>
                      <a:pt x="1131588" y="601600"/>
                      <a:pt x="1129016" y="609653"/>
                      <a:pt x="1127708" y="614797"/>
                    </a:cubicBezTo>
                    <a:cubicBezTo>
                      <a:pt x="1126443" y="619899"/>
                      <a:pt x="1121298" y="623777"/>
                      <a:pt x="1114888" y="625042"/>
                    </a:cubicBezTo>
                    <a:cubicBezTo>
                      <a:pt x="1108435" y="626349"/>
                      <a:pt x="1100423" y="636257"/>
                      <a:pt x="1100423" y="641738"/>
                    </a:cubicBezTo>
                    <a:cubicBezTo>
                      <a:pt x="1100423" y="647219"/>
                      <a:pt x="1105525" y="667414"/>
                      <a:pt x="1099115" y="671630"/>
                    </a:cubicBezTo>
                    <a:cubicBezTo>
                      <a:pt x="1092705" y="675804"/>
                      <a:pt x="1086295" y="680948"/>
                      <a:pt x="1084987" y="686092"/>
                    </a:cubicBezTo>
                    <a:cubicBezTo>
                      <a:pt x="1083722" y="691235"/>
                      <a:pt x="1084987" y="696379"/>
                      <a:pt x="1090133" y="701481"/>
                    </a:cubicBezTo>
                    <a:cubicBezTo>
                      <a:pt x="1095278" y="706624"/>
                      <a:pt x="1097850" y="718514"/>
                      <a:pt x="1097850" y="722393"/>
                    </a:cubicBezTo>
                    <a:cubicBezTo>
                      <a:pt x="1097850" y="726229"/>
                      <a:pt x="1096880" y="732680"/>
                      <a:pt x="1107170" y="732680"/>
                    </a:cubicBezTo>
                    <a:cubicBezTo>
                      <a:pt x="1117460" y="732680"/>
                      <a:pt x="1123871" y="732301"/>
                      <a:pt x="1126443" y="739088"/>
                    </a:cubicBezTo>
                    <a:cubicBezTo>
                      <a:pt x="1129016" y="745834"/>
                      <a:pt x="1126443" y="752243"/>
                      <a:pt x="1130281" y="757387"/>
                    </a:cubicBezTo>
                    <a:cubicBezTo>
                      <a:pt x="1134161" y="762530"/>
                      <a:pt x="1140908" y="766409"/>
                      <a:pt x="1140908" y="766409"/>
                    </a:cubicBezTo>
                    <a:lnTo>
                      <a:pt x="1154656" y="766746"/>
                    </a:lnTo>
                    <a:cubicBezTo>
                      <a:pt x="1155669" y="766114"/>
                      <a:pt x="1156765" y="765524"/>
                      <a:pt x="1158030" y="764976"/>
                    </a:cubicBezTo>
                    <a:cubicBezTo>
                      <a:pt x="1167561" y="743262"/>
                      <a:pt x="1179412" y="753466"/>
                      <a:pt x="1195943" y="752496"/>
                    </a:cubicBezTo>
                    <a:cubicBezTo>
                      <a:pt x="1208595" y="751737"/>
                      <a:pt x="1217578" y="755279"/>
                      <a:pt x="1216102" y="770625"/>
                    </a:cubicBezTo>
                    <a:cubicBezTo>
                      <a:pt x="1215849" y="773113"/>
                      <a:pt x="1213572" y="775390"/>
                      <a:pt x="1211927" y="777034"/>
                    </a:cubicBezTo>
                    <a:lnTo>
                      <a:pt x="1209101" y="779859"/>
                    </a:lnTo>
                    <a:cubicBezTo>
                      <a:pt x="1201721" y="787405"/>
                      <a:pt x="1211336" y="808191"/>
                      <a:pt x="1214120" y="809498"/>
                    </a:cubicBezTo>
                    <a:cubicBezTo>
                      <a:pt x="1214331" y="809582"/>
                      <a:pt x="1219012" y="809878"/>
                      <a:pt x="1219012" y="809878"/>
                    </a:cubicBezTo>
                    <a:cubicBezTo>
                      <a:pt x="1223651" y="810088"/>
                      <a:pt x="1223313" y="811058"/>
                      <a:pt x="1226814" y="812787"/>
                    </a:cubicBezTo>
                    <a:cubicBezTo>
                      <a:pt x="1247099" y="812112"/>
                      <a:pt x="1247014" y="812239"/>
                      <a:pt x="1261311" y="827332"/>
                    </a:cubicBezTo>
                    <a:cubicBezTo>
                      <a:pt x="1266835" y="833108"/>
                      <a:pt x="1270547" y="834331"/>
                      <a:pt x="1278180" y="832645"/>
                    </a:cubicBezTo>
                    <a:lnTo>
                      <a:pt x="1288133" y="846389"/>
                    </a:lnTo>
                    <a:lnTo>
                      <a:pt x="1287078" y="855875"/>
                    </a:lnTo>
                    <a:cubicBezTo>
                      <a:pt x="1287078" y="855875"/>
                      <a:pt x="1257557" y="868524"/>
                      <a:pt x="1247014" y="870632"/>
                    </a:cubicBezTo>
                    <a:cubicBezTo>
                      <a:pt x="1236471" y="872740"/>
                      <a:pt x="1220656" y="861146"/>
                      <a:pt x="1220656" y="861146"/>
                    </a:cubicBezTo>
                    <a:cubicBezTo>
                      <a:pt x="1220656" y="861146"/>
                      <a:pt x="1209059" y="873794"/>
                      <a:pt x="1204842" y="878010"/>
                    </a:cubicBezTo>
                    <a:cubicBezTo>
                      <a:pt x="1200625" y="882226"/>
                      <a:pt x="1190081" y="885388"/>
                      <a:pt x="1183756" y="884334"/>
                    </a:cubicBezTo>
                    <a:cubicBezTo>
                      <a:pt x="1177430" y="883280"/>
                      <a:pt x="1165832" y="878010"/>
                      <a:pt x="1165832" y="878010"/>
                    </a:cubicBezTo>
                    <a:cubicBezTo>
                      <a:pt x="1165832" y="878010"/>
                      <a:pt x="1140529" y="908577"/>
                      <a:pt x="1135257" y="914901"/>
                    </a:cubicBezTo>
                    <a:cubicBezTo>
                      <a:pt x="1129986" y="921226"/>
                      <a:pt x="1075161" y="947576"/>
                      <a:pt x="1075161" y="947576"/>
                    </a:cubicBezTo>
                    <a:cubicBezTo>
                      <a:pt x="1075161" y="947576"/>
                      <a:pt x="1074107" y="956009"/>
                      <a:pt x="1073053" y="960225"/>
                    </a:cubicBezTo>
                    <a:cubicBezTo>
                      <a:pt x="1071998" y="964441"/>
                      <a:pt x="1062509" y="967603"/>
                      <a:pt x="1056184" y="972873"/>
                    </a:cubicBezTo>
                    <a:cubicBezTo>
                      <a:pt x="1049858" y="978143"/>
                      <a:pt x="1031934" y="977089"/>
                      <a:pt x="1031934" y="977089"/>
                    </a:cubicBezTo>
                    <a:cubicBezTo>
                      <a:pt x="1031934" y="977089"/>
                      <a:pt x="1007685" y="1008710"/>
                      <a:pt x="1002414" y="1015035"/>
                    </a:cubicBezTo>
                    <a:cubicBezTo>
                      <a:pt x="997142" y="1021359"/>
                      <a:pt x="1002414" y="1040331"/>
                      <a:pt x="1009794" y="1056142"/>
                    </a:cubicBezTo>
                    <a:cubicBezTo>
                      <a:pt x="1017174" y="1071952"/>
                      <a:pt x="1018228" y="1078277"/>
                      <a:pt x="1018228" y="1078277"/>
                    </a:cubicBezTo>
                    <a:lnTo>
                      <a:pt x="1005576" y="1080385"/>
                    </a:lnTo>
                    <a:lnTo>
                      <a:pt x="1005576" y="1104627"/>
                    </a:lnTo>
                    <a:lnTo>
                      <a:pt x="995033" y="1119384"/>
                    </a:lnTo>
                    <a:lnTo>
                      <a:pt x="1007685" y="1122546"/>
                    </a:lnTo>
                    <a:lnTo>
                      <a:pt x="1022445" y="1132580"/>
                    </a:lnTo>
                    <a:cubicBezTo>
                      <a:pt x="1022445" y="1132580"/>
                      <a:pt x="1026663" y="1143121"/>
                      <a:pt x="1027169" y="1149445"/>
                    </a:cubicBezTo>
                    <a:cubicBezTo>
                      <a:pt x="1027717" y="1155769"/>
                      <a:pt x="1038260" y="1163147"/>
                      <a:pt x="1038260" y="1163147"/>
                    </a:cubicBezTo>
                    <a:cubicBezTo>
                      <a:pt x="1038260" y="1163147"/>
                      <a:pt x="1039315" y="1173140"/>
                      <a:pt x="1039315" y="1184228"/>
                    </a:cubicBezTo>
                    <a:cubicBezTo>
                      <a:pt x="1039315" y="1195274"/>
                      <a:pt x="1041423" y="1197931"/>
                      <a:pt x="1044038" y="1201599"/>
                    </a:cubicBezTo>
                    <a:cubicBezTo>
                      <a:pt x="1046695" y="1205309"/>
                      <a:pt x="1057238" y="1218463"/>
                      <a:pt x="1057238" y="1218463"/>
                    </a:cubicBezTo>
                    <a:cubicBezTo>
                      <a:pt x="1057238" y="1218463"/>
                      <a:pt x="1075161" y="1220065"/>
                      <a:pt x="1080939" y="1221625"/>
                    </a:cubicBezTo>
                    <a:cubicBezTo>
                      <a:pt x="1086759" y="1223227"/>
                      <a:pt x="1105736" y="1244814"/>
                      <a:pt x="1108899" y="1248524"/>
                    </a:cubicBezTo>
                    <a:cubicBezTo>
                      <a:pt x="1112062" y="1252192"/>
                      <a:pt x="1131040" y="1265389"/>
                      <a:pt x="1131040" y="1265389"/>
                    </a:cubicBezTo>
                    <a:lnTo>
                      <a:pt x="1141583" y="1253794"/>
                    </a:lnTo>
                    <a:lnTo>
                      <a:pt x="1175321" y="1242200"/>
                    </a:lnTo>
                    <a:lnTo>
                      <a:pt x="1191642" y="1249578"/>
                    </a:lnTo>
                    <a:cubicBezTo>
                      <a:pt x="1191642" y="1249578"/>
                      <a:pt x="1192190" y="1260624"/>
                      <a:pt x="1191642" y="1264335"/>
                    </a:cubicBezTo>
                    <a:cubicBezTo>
                      <a:pt x="1191136" y="1268003"/>
                      <a:pt x="1200076" y="1281705"/>
                      <a:pt x="1201679" y="1285415"/>
                    </a:cubicBezTo>
                    <a:cubicBezTo>
                      <a:pt x="1203239" y="1289083"/>
                      <a:pt x="1193750" y="1299624"/>
                      <a:pt x="1188479" y="1304388"/>
                    </a:cubicBezTo>
                    <a:cubicBezTo>
                      <a:pt x="1183207" y="1309110"/>
                      <a:pt x="1182701" y="1315434"/>
                      <a:pt x="1182701" y="1321253"/>
                    </a:cubicBezTo>
                    <a:cubicBezTo>
                      <a:pt x="1182701" y="1327029"/>
                      <a:pt x="1173718" y="1329137"/>
                      <a:pt x="1173718" y="1329137"/>
                    </a:cubicBezTo>
                    <a:lnTo>
                      <a:pt x="1128931" y="1328631"/>
                    </a:lnTo>
                    <a:cubicBezTo>
                      <a:pt x="1128931" y="1328631"/>
                      <a:pt x="1121551" y="1333353"/>
                      <a:pt x="1114171" y="1334407"/>
                    </a:cubicBezTo>
                    <a:cubicBezTo>
                      <a:pt x="1106791" y="1335461"/>
                      <a:pt x="1098356" y="1355488"/>
                      <a:pt x="1098356" y="1355488"/>
                    </a:cubicBezTo>
                    <a:lnTo>
                      <a:pt x="1084650" y="1355488"/>
                    </a:lnTo>
                    <a:lnTo>
                      <a:pt x="1084650" y="1348109"/>
                    </a:lnTo>
                    <a:lnTo>
                      <a:pt x="1077270" y="1337569"/>
                    </a:lnTo>
                    <a:lnTo>
                      <a:pt x="1067781" y="1357596"/>
                    </a:lnTo>
                    <a:lnTo>
                      <a:pt x="1051966" y="1358650"/>
                    </a:lnTo>
                    <a:lnTo>
                      <a:pt x="1050912" y="1341785"/>
                    </a:lnTo>
                    <a:lnTo>
                      <a:pt x="1057238" y="1333353"/>
                    </a:lnTo>
                    <a:lnTo>
                      <a:pt x="1045640" y="1330191"/>
                    </a:lnTo>
                    <a:cubicBezTo>
                      <a:pt x="1045640" y="1330191"/>
                      <a:pt x="1040369" y="1339677"/>
                      <a:pt x="1038260" y="1344947"/>
                    </a:cubicBezTo>
                    <a:cubicBezTo>
                      <a:pt x="1036152" y="1350217"/>
                      <a:pt x="1039315" y="1364974"/>
                      <a:pt x="1039315" y="1364974"/>
                    </a:cubicBezTo>
                    <a:lnTo>
                      <a:pt x="1053021" y="1373406"/>
                    </a:lnTo>
                    <a:lnTo>
                      <a:pt x="1054075" y="1393433"/>
                    </a:lnTo>
                    <a:lnTo>
                      <a:pt x="1041423" y="1434540"/>
                    </a:lnTo>
                    <a:lnTo>
                      <a:pt x="1025608" y="1458783"/>
                    </a:lnTo>
                    <a:lnTo>
                      <a:pt x="1036152" y="1473539"/>
                    </a:lnTo>
                    <a:cubicBezTo>
                      <a:pt x="1036152" y="1473539"/>
                      <a:pt x="1042477" y="1475647"/>
                      <a:pt x="1046695" y="1476701"/>
                    </a:cubicBezTo>
                    <a:cubicBezTo>
                      <a:pt x="1050912" y="1477755"/>
                      <a:pt x="1063564" y="1486188"/>
                      <a:pt x="1063564" y="1486188"/>
                    </a:cubicBezTo>
                    <a:lnTo>
                      <a:pt x="1050912" y="1493566"/>
                    </a:lnTo>
                    <a:lnTo>
                      <a:pt x="1026663" y="1489350"/>
                    </a:lnTo>
                    <a:lnTo>
                      <a:pt x="1018228" y="1498836"/>
                    </a:lnTo>
                    <a:lnTo>
                      <a:pt x="1001359" y="1498836"/>
                    </a:lnTo>
                    <a:lnTo>
                      <a:pt x="1000305" y="1479864"/>
                    </a:lnTo>
                    <a:lnTo>
                      <a:pt x="991870" y="1470377"/>
                    </a:lnTo>
                    <a:lnTo>
                      <a:pt x="981327" y="1483026"/>
                    </a:lnTo>
                    <a:cubicBezTo>
                      <a:pt x="981327" y="1483026"/>
                      <a:pt x="986599" y="1490404"/>
                      <a:pt x="986599" y="1495674"/>
                    </a:cubicBezTo>
                    <a:cubicBezTo>
                      <a:pt x="986599" y="1500944"/>
                      <a:pt x="982382" y="1503052"/>
                      <a:pt x="978164" y="1503052"/>
                    </a:cubicBezTo>
                    <a:cubicBezTo>
                      <a:pt x="973947" y="1503052"/>
                      <a:pt x="963404" y="1501998"/>
                      <a:pt x="963404" y="1501998"/>
                    </a:cubicBezTo>
                    <a:lnTo>
                      <a:pt x="954969" y="1481972"/>
                    </a:lnTo>
                    <a:lnTo>
                      <a:pt x="956024" y="1454567"/>
                    </a:lnTo>
                    <a:lnTo>
                      <a:pt x="965513" y="1446134"/>
                    </a:lnTo>
                    <a:cubicBezTo>
                      <a:pt x="965513" y="1446134"/>
                      <a:pt x="962350" y="1410297"/>
                      <a:pt x="962350" y="1406081"/>
                    </a:cubicBezTo>
                    <a:cubicBezTo>
                      <a:pt x="962350" y="1401865"/>
                      <a:pt x="952397" y="1388668"/>
                      <a:pt x="952397" y="1388668"/>
                    </a:cubicBezTo>
                    <a:cubicBezTo>
                      <a:pt x="952397" y="1388668"/>
                      <a:pt x="935444" y="1384832"/>
                      <a:pt x="926503" y="1382892"/>
                    </a:cubicBezTo>
                    <a:cubicBezTo>
                      <a:pt x="917520" y="1380995"/>
                      <a:pt x="905923" y="1369021"/>
                      <a:pt x="905923" y="1369021"/>
                    </a:cubicBezTo>
                    <a:lnTo>
                      <a:pt x="899597" y="1350049"/>
                    </a:lnTo>
                    <a:cubicBezTo>
                      <a:pt x="899597" y="1350049"/>
                      <a:pt x="885385" y="1348109"/>
                      <a:pt x="876950" y="1347055"/>
                    </a:cubicBezTo>
                    <a:cubicBezTo>
                      <a:pt x="868516" y="1346001"/>
                      <a:pt x="866407" y="1350217"/>
                      <a:pt x="862190" y="1352325"/>
                    </a:cubicBezTo>
                    <a:cubicBezTo>
                      <a:pt x="857973" y="1354433"/>
                      <a:pt x="847429" y="1354433"/>
                      <a:pt x="847429" y="1354433"/>
                    </a:cubicBezTo>
                    <a:cubicBezTo>
                      <a:pt x="847429" y="1354433"/>
                      <a:pt x="836886" y="1347055"/>
                      <a:pt x="829548" y="1343978"/>
                    </a:cubicBezTo>
                    <a:cubicBezTo>
                      <a:pt x="822252" y="1340900"/>
                      <a:pt x="824235" y="1328083"/>
                      <a:pt x="824235" y="1328083"/>
                    </a:cubicBezTo>
                    <a:cubicBezTo>
                      <a:pt x="824235" y="1328083"/>
                      <a:pt x="825289" y="1307002"/>
                      <a:pt x="825289" y="1302786"/>
                    </a:cubicBezTo>
                    <a:cubicBezTo>
                      <a:pt x="825289" y="1298570"/>
                      <a:pt x="841104" y="1292246"/>
                      <a:pt x="841104" y="1292246"/>
                    </a:cubicBezTo>
                    <a:lnTo>
                      <a:pt x="826343" y="1265895"/>
                    </a:lnTo>
                    <a:cubicBezTo>
                      <a:pt x="826343" y="1265895"/>
                      <a:pt x="820017" y="1264841"/>
                      <a:pt x="815800" y="1264841"/>
                    </a:cubicBezTo>
                    <a:cubicBezTo>
                      <a:pt x="811583" y="1264841"/>
                      <a:pt x="807366" y="1263787"/>
                      <a:pt x="803148" y="1261679"/>
                    </a:cubicBezTo>
                    <a:cubicBezTo>
                      <a:pt x="798931" y="1259570"/>
                      <a:pt x="784171" y="1246922"/>
                      <a:pt x="784171" y="1246922"/>
                    </a:cubicBezTo>
                    <a:lnTo>
                      <a:pt x="771519" y="1229003"/>
                    </a:lnTo>
                    <a:lnTo>
                      <a:pt x="772573" y="1205815"/>
                    </a:lnTo>
                    <a:lnTo>
                      <a:pt x="777845" y="1190004"/>
                    </a:lnTo>
                    <a:lnTo>
                      <a:pt x="768145" y="1183301"/>
                    </a:lnTo>
                    <a:lnTo>
                      <a:pt x="749969" y="1178368"/>
                    </a:lnTo>
                    <a:cubicBezTo>
                      <a:pt x="749969" y="1178368"/>
                      <a:pt x="735672" y="1173140"/>
                      <a:pt x="733564" y="1167870"/>
                    </a:cubicBezTo>
                    <a:cubicBezTo>
                      <a:pt x="731455" y="1162599"/>
                      <a:pt x="727238" y="1159437"/>
                      <a:pt x="721966" y="1159437"/>
                    </a:cubicBezTo>
                    <a:cubicBezTo>
                      <a:pt x="716695" y="1159437"/>
                      <a:pt x="708260" y="1160491"/>
                      <a:pt x="692445" y="1165761"/>
                    </a:cubicBezTo>
                    <a:cubicBezTo>
                      <a:pt x="676631" y="1171032"/>
                      <a:pt x="672413" y="1168924"/>
                      <a:pt x="668196" y="1160491"/>
                    </a:cubicBezTo>
                    <a:cubicBezTo>
                      <a:pt x="663979" y="1152059"/>
                      <a:pt x="646056" y="1147843"/>
                      <a:pt x="637621" y="1146789"/>
                    </a:cubicBezTo>
                    <a:cubicBezTo>
                      <a:pt x="629187" y="1145735"/>
                      <a:pt x="627078" y="1136249"/>
                      <a:pt x="632349" y="1130978"/>
                    </a:cubicBezTo>
                    <a:cubicBezTo>
                      <a:pt x="637621" y="1125708"/>
                      <a:pt x="637621" y="1119384"/>
                      <a:pt x="637621" y="1119384"/>
                    </a:cubicBezTo>
                    <a:lnTo>
                      <a:pt x="657653" y="1112006"/>
                    </a:lnTo>
                    <a:lnTo>
                      <a:pt x="627078" y="1095141"/>
                    </a:lnTo>
                    <a:lnTo>
                      <a:pt x="620752" y="1069844"/>
                    </a:lnTo>
                    <a:lnTo>
                      <a:pt x="607046" y="1062466"/>
                    </a:lnTo>
                    <a:lnTo>
                      <a:pt x="594394" y="1043493"/>
                    </a:lnTo>
                    <a:lnTo>
                      <a:pt x="584905" y="1052980"/>
                    </a:lnTo>
                    <a:lnTo>
                      <a:pt x="557493" y="1059304"/>
                    </a:lnTo>
                    <a:lnTo>
                      <a:pt x="554330" y="1041385"/>
                    </a:lnTo>
                    <a:lnTo>
                      <a:pt x="525906" y="1029791"/>
                    </a:lnTo>
                    <a:cubicBezTo>
                      <a:pt x="525906" y="1029791"/>
                      <a:pt x="501615" y="1029791"/>
                      <a:pt x="494234" y="1029791"/>
                    </a:cubicBezTo>
                    <a:cubicBezTo>
                      <a:pt x="486854" y="1029791"/>
                      <a:pt x="485800" y="1044548"/>
                      <a:pt x="485800" y="1044548"/>
                    </a:cubicBezTo>
                    <a:lnTo>
                      <a:pt x="472094" y="1045602"/>
                    </a:lnTo>
                    <a:lnTo>
                      <a:pt x="455225" y="1039277"/>
                    </a:lnTo>
                    <a:lnTo>
                      <a:pt x="448899" y="1004494"/>
                    </a:lnTo>
                    <a:lnTo>
                      <a:pt x="437301" y="1005548"/>
                    </a:lnTo>
                    <a:cubicBezTo>
                      <a:pt x="437301" y="1005548"/>
                      <a:pt x="427813" y="1022413"/>
                      <a:pt x="423595" y="1030845"/>
                    </a:cubicBezTo>
                    <a:cubicBezTo>
                      <a:pt x="419378" y="1039277"/>
                      <a:pt x="413052" y="1038223"/>
                      <a:pt x="407781" y="1032953"/>
                    </a:cubicBezTo>
                    <a:cubicBezTo>
                      <a:pt x="402509" y="1027683"/>
                      <a:pt x="397238" y="1027683"/>
                      <a:pt x="397238" y="1027683"/>
                    </a:cubicBezTo>
                    <a:lnTo>
                      <a:pt x="389857" y="1043493"/>
                    </a:lnTo>
                    <a:lnTo>
                      <a:pt x="381845" y="1052895"/>
                    </a:lnTo>
                    <a:cubicBezTo>
                      <a:pt x="381845" y="1052895"/>
                      <a:pt x="387749" y="1057196"/>
                      <a:pt x="393020" y="1060358"/>
                    </a:cubicBezTo>
                    <a:cubicBezTo>
                      <a:pt x="398292" y="1063520"/>
                      <a:pt x="389857" y="1074061"/>
                      <a:pt x="386694" y="1078277"/>
                    </a:cubicBezTo>
                    <a:cubicBezTo>
                      <a:pt x="383531" y="1082493"/>
                      <a:pt x="381423" y="1086709"/>
                      <a:pt x="378260" y="1091979"/>
                    </a:cubicBezTo>
                    <a:cubicBezTo>
                      <a:pt x="375097" y="1097249"/>
                      <a:pt x="369825" y="1097249"/>
                      <a:pt x="364554" y="1100411"/>
                    </a:cubicBezTo>
                    <a:cubicBezTo>
                      <a:pt x="359282" y="1103573"/>
                      <a:pt x="351902" y="1121492"/>
                      <a:pt x="348739" y="1125708"/>
                    </a:cubicBezTo>
                    <a:cubicBezTo>
                      <a:pt x="345576" y="1129924"/>
                      <a:pt x="346630" y="1146789"/>
                      <a:pt x="346630" y="1146789"/>
                    </a:cubicBezTo>
                    <a:cubicBezTo>
                      <a:pt x="346630" y="1146789"/>
                      <a:pt x="349793" y="1159437"/>
                      <a:pt x="349793" y="1164707"/>
                    </a:cubicBezTo>
                    <a:cubicBezTo>
                      <a:pt x="349793" y="1169978"/>
                      <a:pt x="349793" y="1191058"/>
                      <a:pt x="349793" y="1191058"/>
                    </a:cubicBezTo>
                    <a:lnTo>
                      <a:pt x="339250" y="1208977"/>
                    </a:lnTo>
                    <a:lnTo>
                      <a:pt x="333979" y="1230058"/>
                    </a:lnTo>
                    <a:lnTo>
                      <a:pt x="309729" y="1232166"/>
                    </a:lnTo>
                    <a:cubicBezTo>
                      <a:pt x="309729" y="1232166"/>
                      <a:pt x="277046" y="1224787"/>
                      <a:pt x="266503" y="1218463"/>
                    </a:cubicBezTo>
                    <a:cubicBezTo>
                      <a:pt x="255959" y="1212139"/>
                      <a:pt x="234873" y="1192112"/>
                      <a:pt x="234873" y="1192112"/>
                    </a:cubicBezTo>
                    <a:lnTo>
                      <a:pt x="213787" y="1193166"/>
                    </a:lnTo>
                    <a:cubicBezTo>
                      <a:pt x="213787" y="1193166"/>
                      <a:pt x="207461" y="1219517"/>
                      <a:pt x="207461" y="1226895"/>
                    </a:cubicBezTo>
                    <a:cubicBezTo>
                      <a:pt x="207461" y="1234274"/>
                      <a:pt x="206407" y="1235328"/>
                      <a:pt x="195864" y="1244814"/>
                    </a:cubicBezTo>
                    <a:cubicBezTo>
                      <a:pt x="185320" y="1254300"/>
                      <a:pt x="193755" y="1260624"/>
                      <a:pt x="193755" y="1264841"/>
                    </a:cubicBezTo>
                    <a:cubicBezTo>
                      <a:pt x="193755" y="1269057"/>
                      <a:pt x="199027" y="1281705"/>
                      <a:pt x="199027" y="1281705"/>
                    </a:cubicBezTo>
                    <a:lnTo>
                      <a:pt x="168451" y="1282759"/>
                    </a:lnTo>
                    <a:cubicBezTo>
                      <a:pt x="168451" y="1282759"/>
                      <a:pt x="171614" y="1300678"/>
                      <a:pt x="171614" y="1308056"/>
                    </a:cubicBezTo>
                    <a:cubicBezTo>
                      <a:pt x="171614" y="1315434"/>
                      <a:pt x="175832" y="1329137"/>
                      <a:pt x="175832" y="1329137"/>
                    </a:cubicBezTo>
                    <a:cubicBezTo>
                      <a:pt x="175832" y="1329137"/>
                      <a:pt x="172669" y="1342839"/>
                      <a:pt x="169506" y="1348109"/>
                    </a:cubicBezTo>
                    <a:cubicBezTo>
                      <a:pt x="166343" y="1353379"/>
                      <a:pt x="168451" y="1377622"/>
                      <a:pt x="168451" y="1381838"/>
                    </a:cubicBezTo>
                    <a:cubicBezTo>
                      <a:pt x="168451" y="1386055"/>
                      <a:pt x="166343" y="1393433"/>
                      <a:pt x="157908" y="1407135"/>
                    </a:cubicBezTo>
                    <a:cubicBezTo>
                      <a:pt x="149474" y="1420838"/>
                      <a:pt x="109410" y="1426108"/>
                      <a:pt x="109410" y="1426108"/>
                    </a:cubicBezTo>
                    <a:cubicBezTo>
                      <a:pt x="109410" y="1426108"/>
                      <a:pt x="128388" y="1440864"/>
                      <a:pt x="133659" y="1445080"/>
                    </a:cubicBezTo>
                    <a:cubicBezTo>
                      <a:pt x="138931" y="1449297"/>
                      <a:pt x="158963" y="1473539"/>
                      <a:pt x="158963" y="1473539"/>
                    </a:cubicBezTo>
                    <a:lnTo>
                      <a:pt x="173723" y="1474593"/>
                    </a:lnTo>
                    <a:lnTo>
                      <a:pt x="182158" y="1484080"/>
                    </a:lnTo>
                    <a:lnTo>
                      <a:pt x="193755" y="1506214"/>
                    </a:lnTo>
                    <a:lnTo>
                      <a:pt x="158963" y="152834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xmlns="" id="{000D58CF-8D08-8F95-157B-AC967AC5553C}"/>
                  </a:ext>
                </a:extLst>
              </p:cNvPr>
              <p:cNvSpPr/>
              <p:nvPr/>
            </p:nvSpPr>
            <p:spPr>
              <a:xfrm>
                <a:off x="3137204" y="778635"/>
                <a:ext cx="2466883" cy="2547625"/>
              </a:xfrm>
              <a:custGeom>
                <a:avLst/>
                <a:gdLst>
                  <a:gd name="connsiteX0" fmla="*/ 1324977 w 2466883"/>
                  <a:gd name="connsiteY0" fmla="*/ 1936850 h 2547625"/>
                  <a:gd name="connsiteX1" fmla="*/ 1323754 w 2466883"/>
                  <a:gd name="connsiteY1" fmla="*/ 1943512 h 2547625"/>
                  <a:gd name="connsiteX2" fmla="*/ 1323838 w 2466883"/>
                  <a:gd name="connsiteY2" fmla="*/ 1944355 h 2547625"/>
                  <a:gd name="connsiteX3" fmla="*/ 1322826 w 2466883"/>
                  <a:gd name="connsiteY3" fmla="*/ 1943301 h 2547625"/>
                  <a:gd name="connsiteX4" fmla="*/ 1319832 w 2466883"/>
                  <a:gd name="connsiteY4" fmla="*/ 1941657 h 2547625"/>
                  <a:gd name="connsiteX5" fmla="*/ 1300011 w 2466883"/>
                  <a:gd name="connsiteY5" fmla="*/ 1951733 h 2547625"/>
                  <a:gd name="connsiteX6" fmla="*/ 1299041 w 2466883"/>
                  <a:gd name="connsiteY6" fmla="*/ 1951101 h 2547625"/>
                  <a:gd name="connsiteX7" fmla="*/ 1282298 w 2466883"/>
                  <a:gd name="connsiteY7" fmla="*/ 1960250 h 2547625"/>
                  <a:gd name="connsiteX8" fmla="*/ 1270701 w 2466883"/>
                  <a:gd name="connsiteY8" fmla="*/ 1968767 h 2547625"/>
                  <a:gd name="connsiteX9" fmla="*/ 1249573 w 2466883"/>
                  <a:gd name="connsiteY9" fmla="*/ 1973025 h 2547625"/>
                  <a:gd name="connsiteX10" fmla="*/ 1234222 w 2466883"/>
                  <a:gd name="connsiteY10" fmla="*/ 1980530 h 2547625"/>
                  <a:gd name="connsiteX11" fmla="*/ 1219250 w 2466883"/>
                  <a:gd name="connsiteY11" fmla="*/ 1984956 h 2547625"/>
                  <a:gd name="connsiteX12" fmla="*/ 1200315 w 2466883"/>
                  <a:gd name="connsiteY12" fmla="*/ 1976440 h 2547625"/>
                  <a:gd name="connsiteX13" fmla="*/ 1199387 w 2466883"/>
                  <a:gd name="connsiteY13" fmla="*/ 1975470 h 2547625"/>
                  <a:gd name="connsiteX14" fmla="*/ 1197743 w 2466883"/>
                  <a:gd name="connsiteY14" fmla="*/ 1973573 h 2547625"/>
                  <a:gd name="connsiteX15" fmla="*/ 1188507 w 2466883"/>
                  <a:gd name="connsiteY15" fmla="*/ 1966996 h 2547625"/>
                  <a:gd name="connsiteX16" fmla="*/ 1175222 w 2466883"/>
                  <a:gd name="connsiteY16" fmla="*/ 1954516 h 2547625"/>
                  <a:gd name="connsiteX17" fmla="*/ 1172228 w 2466883"/>
                  <a:gd name="connsiteY17" fmla="*/ 1953040 h 2547625"/>
                  <a:gd name="connsiteX18" fmla="*/ 1166577 w 2466883"/>
                  <a:gd name="connsiteY18" fmla="*/ 1946758 h 2547625"/>
                  <a:gd name="connsiteX19" fmla="*/ 1150762 w 2466883"/>
                  <a:gd name="connsiteY19" fmla="*/ 1928250 h 2547625"/>
                  <a:gd name="connsiteX20" fmla="*/ 1118880 w 2466883"/>
                  <a:gd name="connsiteY20" fmla="*/ 1902067 h 2547625"/>
                  <a:gd name="connsiteX21" fmla="*/ 1089865 w 2466883"/>
                  <a:gd name="connsiteY21" fmla="*/ 1892960 h 2547625"/>
                  <a:gd name="connsiteX22" fmla="*/ 1079364 w 2466883"/>
                  <a:gd name="connsiteY22" fmla="*/ 1884233 h 2547625"/>
                  <a:gd name="connsiteX23" fmla="*/ 1046343 w 2466883"/>
                  <a:gd name="connsiteY23" fmla="*/ 1877825 h 2547625"/>
                  <a:gd name="connsiteX24" fmla="*/ 1028167 w 2466883"/>
                  <a:gd name="connsiteY24" fmla="*/ 1901941 h 2547625"/>
                  <a:gd name="connsiteX25" fmla="*/ 1019985 w 2466883"/>
                  <a:gd name="connsiteY25" fmla="*/ 1888323 h 2547625"/>
                  <a:gd name="connsiteX26" fmla="*/ 1018298 w 2466883"/>
                  <a:gd name="connsiteY26" fmla="*/ 1886889 h 2547625"/>
                  <a:gd name="connsiteX27" fmla="*/ 1016063 w 2466883"/>
                  <a:gd name="connsiteY27" fmla="*/ 1876897 h 2547625"/>
                  <a:gd name="connsiteX28" fmla="*/ 964908 w 2466883"/>
                  <a:gd name="connsiteY28" fmla="*/ 1844180 h 2547625"/>
                  <a:gd name="connsiteX29" fmla="*/ 957022 w 2466883"/>
                  <a:gd name="connsiteY29" fmla="*/ 1828327 h 2547625"/>
                  <a:gd name="connsiteX30" fmla="*/ 969589 w 2466883"/>
                  <a:gd name="connsiteY30" fmla="*/ 1785871 h 2547625"/>
                  <a:gd name="connsiteX31" fmla="*/ 968745 w 2466883"/>
                  <a:gd name="connsiteY31" fmla="*/ 1784774 h 2547625"/>
                  <a:gd name="connsiteX32" fmla="*/ 959594 w 2466883"/>
                  <a:gd name="connsiteY32" fmla="*/ 1780516 h 2547625"/>
                  <a:gd name="connsiteX33" fmla="*/ 909029 w 2466883"/>
                  <a:gd name="connsiteY33" fmla="*/ 1772969 h 2547625"/>
                  <a:gd name="connsiteX34" fmla="*/ 883810 w 2466883"/>
                  <a:gd name="connsiteY34" fmla="*/ 1760321 h 2547625"/>
                  <a:gd name="connsiteX35" fmla="*/ 868206 w 2466883"/>
                  <a:gd name="connsiteY35" fmla="*/ 1752395 h 2547625"/>
                  <a:gd name="connsiteX36" fmla="*/ 836703 w 2466883"/>
                  <a:gd name="connsiteY36" fmla="*/ 1746576 h 2547625"/>
                  <a:gd name="connsiteX37" fmla="*/ 835775 w 2466883"/>
                  <a:gd name="connsiteY37" fmla="*/ 1746197 h 2547625"/>
                  <a:gd name="connsiteX38" fmla="*/ 809418 w 2466883"/>
                  <a:gd name="connsiteY38" fmla="*/ 1739367 h 2547625"/>
                  <a:gd name="connsiteX39" fmla="*/ 769354 w 2466883"/>
                  <a:gd name="connsiteY39" fmla="*/ 1734855 h 2547625"/>
                  <a:gd name="connsiteX40" fmla="*/ 753286 w 2466883"/>
                  <a:gd name="connsiteY40" fmla="*/ 1722882 h 2547625"/>
                  <a:gd name="connsiteX41" fmla="*/ 733676 w 2466883"/>
                  <a:gd name="connsiteY41" fmla="*/ 1726423 h 2547625"/>
                  <a:gd name="connsiteX42" fmla="*/ 730007 w 2466883"/>
                  <a:gd name="connsiteY42" fmla="*/ 1725959 h 2547625"/>
                  <a:gd name="connsiteX43" fmla="*/ 708752 w 2466883"/>
                  <a:gd name="connsiteY43" fmla="*/ 1726128 h 2547625"/>
                  <a:gd name="connsiteX44" fmla="*/ 704788 w 2466883"/>
                  <a:gd name="connsiteY44" fmla="*/ 1739999 h 2547625"/>
                  <a:gd name="connsiteX45" fmla="*/ 704661 w 2466883"/>
                  <a:gd name="connsiteY45" fmla="*/ 1742023 h 2547625"/>
                  <a:gd name="connsiteX46" fmla="*/ 687792 w 2466883"/>
                  <a:gd name="connsiteY46" fmla="*/ 1736710 h 2547625"/>
                  <a:gd name="connsiteX47" fmla="*/ 653295 w 2466883"/>
                  <a:gd name="connsiteY47" fmla="*/ 1722165 h 2547625"/>
                  <a:gd name="connsiteX48" fmla="*/ 645493 w 2466883"/>
                  <a:gd name="connsiteY48" fmla="*/ 1719256 h 2547625"/>
                  <a:gd name="connsiteX49" fmla="*/ 640601 w 2466883"/>
                  <a:gd name="connsiteY49" fmla="*/ 1718876 h 2547625"/>
                  <a:gd name="connsiteX50" fmla="*/ 635582 w 2466883"/>
                  <a:gd name="connsiteY50" fmla="*/ 1689237 h 2547625"/>
                  <a:gd name="connsiteX51" fmla="*/ 638408 w 2466883"/>
                  <a:gd name="connsiteY51" fmla="*/ 1686412 h 2547625"/>
                  <a:gd name="connsiteX52" fmla="*/ 642583 w 2466883"/>
                  <a:gd name="connsiteY52" fmla="*/ 1680004 h 2547625"/>
                  <a:gd name="connsiteX53" fmla="*/ 622425 w 2466883"/>
                  <a:gd name="connsiteY53" fmla="*/ 1661874 h 2547625"/>
                  <a:gd name="connsiteX54" fmla="*/ 584511 w 2466883"/>
                  <a:gd name="connsiteY54" fmla="*/ 1674354 h 2547625"/>
                  <a:gd name="connsiteX55" fmla="*/ 581138 w 2466883"/>
                  <a:gd name="connsiteY55" fmla="*/ 1676125 h 2547625"/>
                  <a:gd name="connsiteX56" fmla="*/ 567389 w 2466883"/>
                  <a:gd name="connsiteY56" fmla="*/ 1675787 h 2547625"/>
                  <a:gd name="connsiteX57" fmla="*/ 556762 w 2466883"/>
                  <a:gd name="connsiteY57" fmla="*/ 1666765 h 2547625"/>
                  <a:gd name="connsiteX58" fmla="*/ 552924 w 2466883"/>
                  <a:gd name="connsiteY58" fmla="*/ 1648467 h 2547625"/>
                  <a:gd name="connsiteX59" fmla="*/ 533651 w 2466883"/>
                  <a:gd name="connsiteY59" fmla="*/ 1642058 h 2547625"/>
                  <a:gd name="connsiteX60" fmla="*/ 524331 w 2466883"/>
                  <a:gd name="connsiteY60" fmla="*/ 1631771 h 2547625"/>
                  <a:gd name="connsiteX61" fmla="*/ 516614 w 2466883"/>
                  <a:gd name="connsiteY61" fmla="*/ 1610859 h 2547625"/>
                  <a:gd name="connsiteX62" fmla="*/ 511469 w 2466883"/>
                  <a:gd name="connsiteY62" fmla="*/ 1595470 h 2547625"/>
                  <a:gd name="connsiteX63" fmla="*/ 525596 w 2466883"/>
                  <a:gd name="connsiteY63" fmla="*/ 1581009 h 2547625"/>
                  <a:gd name="connsiteX64" fmla="*/ 526904 w 2466883"/>
                  <a:gd name="connsiteY64" fmla="*/ 1551116 h 2547625"/>
                  <a:gd name="connsiteX65" fmla="*/ 541369 w 2466883"/>
                  <a:gd name="connsiteY65" fmla="*/ 1534420 h 2547625"/>
                  <a:gd name="connsiteX66" fmla="*/ 554189 w 2466883"/>
                  <a:gd name="connsiteY66" fmla="*/ 1524175 h 2547625"/>
                  <a:gd name="connsiteX67" fmla="*/ 549086 w 2466883"/>
                  <a:gd name="connsiteY67" fmla="*/ 1509672 h 2547625"/>
                  <a:gd name="connsiteX68" fmla="*/ 528169 w 2466883"/>
                  <a:gd name="connsiteY68" fmla="*/ 1524175 h 2547625"/>
                  <a:gd name="connsiteX69" fmla="*/ 514041 w 2466883"/>
                  <a:gd name="connsiteY69" fmla="*/ 1531849 h 2547625"/>
                  <a:gd name="connsiteX70" fmla="*/ 510203 w 2466883"/>
                  <a:gd name="connsiteY70" fmla="*/ 1514815 h 2547625"/>
                  <a:gd name="connsiteX71" fmla="*/ 516614 w 2466883"/>
                  <a:gd name="connsiteY71" fmla="*/ 1498119 h 2547625"/>
                  <a:gd name="connsiteX72" fmla="*/ 523024 w 2466883"/>
                  <a:gd name="connsiteY72" fmla="*/ 1486567 h 2547625"/>
                  <a:gd name="connsiteX73" fmla="*/ 528169 w 2466883"/>
                  <a:gd name="connsiteY73" fmla="*/ 1464390 h 2547625"/>
                  <a:gd name="connsiteX74" fmla="*/ 545207 w 2466883"/>
                  <a:gd name="connsiteY74" fmla="*/ 1435805 h 2547625"/>
                  <a:gd name="connsiteX75" fmla="*/ 566124 w 2466883"/>
                  <a:gd name="connsiteY75" fmla="*/ 1413628 h 2547625"/>
                  <a:gd name="connsiteX76" fmla="*/ 580252 w 2466883"/>
                  <a:gd name="connsiteY76" fmla="*/ 1390524 h 2547625"/>
                  <a:gd name="connsiteX77" fmla="*/ 596952 w 2466883"/>
                  <a:gd name="connsiteY77" fmla="*/ 1373491 h 2547625"/>
                  <a:gd name="connsiteX78" fmla="*/ 620400 w 2466883"/>
                  <a:gd name="connsiteY78" fmla="*/ 1355530 h 2547625"/>
                  <a:gd name="connsiteX79" fmla="*/ 642583 w 2466883"/>
                  <a:gd name="connsiteY79" fmla="*/ 1352958 h 2547625"/>
                  <a:gd name="connsiteX80" fmla="*/ 643848 w 2466883"/>
                  <a:gd name="connsiteY80" fmla="*/ 1334618 h 2547625"/>
                  <a:gd name="connsiteX81" fmla="*/ 624238 w 2466883"/>
                  <a:gd name="connsiteY81" fmla="*/ 1330781 h 2547625"/>
                  <a:gd name="connsiteX82" fmla="*/ 604965 w 2466883"/>
                  <a:gd name="connsiteY82" fmla="*/ 1321801 h 2547625"/>
                  <a:gd name="connsiteX83" fmla="*/ 601127 w 2466883"/>
                  <a:gd name="connsiteY83" fmla="*/ 1294480 h 2547625"/>
                  <a:gd name="connsiteX84" fmla="*/ 604965 w 2466883"/>
                  <a:gd name="connsiteY84" fmla="*/ 1274875 h 2547625"/>
                  <a:gd name="connsiteX85" fmla="*/ 616563 w 2466883"/>
                  <a:gd name="connsiteY85" fmla="*/ 1258179 h 2547625"/>
                  <a:gd name="connsiteX86" fmla="*/ 642583 w 2466883"/>
                  <a:gd name="connsiteY86" fmla="*/ 1246290 h 2547625"/>
                  <a:gd name="connsiteX87" fmla="*/ 647728 w 2466883"/>
                  <a:gd name="connsiteY87" fmla="*/ 1225715 h 2547625"/>
                  <a:gd name="connsiteX88" fmla="*/ 641276 w 2466883"/>
                  <a:gd name="connsiteY88" fmla="*/ 1207417 h 2547625"/>
                  <a:gd name="connsiteX89" fmla="*/ 633221 w 2466883"/>
                  <a:gd name="connsiteY89" fmla="*/ 1184312 h 2547625"/>
                  <a:gd name="connsiteX90" fmla="*/ 630690 w 2466883"/>
                  <a:gd name="connsiteY90" fmla="*/ 1165972 h 2547625"/>
                  <a:gd name="connsiteX91" fmla="*/ 613990 w 2466883"/>
                  <a:gd name="connsiteY91" fmla="*/ 1176260 h 2547625"/>
                  <a:gd name="connsiteX92" fmla="*/ 589235 w 2466883"/>
                  <a:gd name="connsiteY92" fmla="*/ 1186884 h 2547625"/>
                  <a:gd name="connsiteX93" fmla="*/ 569962 w 2466883"/>
                  <a:gd name="connsiteY93" fmla="*/ 1181741 h 2547625"/>
                  <a:gd name="connsiteX94" fmla="*/ 571227 w 2466883"/>
                  <a:gd name="connsiteY94" fmla="*/ 1168544 h 2547625"/>
                  <a:gd name="connsiteX95" fmla="*/ 586662 w 2466883"/>
                  <a:gd name="connsiteY95" fmla="*/ 1154420 h 2547625"/>
                  <a:gd name="connsiteX96" fmla="*/ 577679 w 2466883"/>
                  <a:gd name="connsiteY96" fmla="*/ 1136122 h 2547625"/>
                  <a:gd name="connsiteX97" fmla="*/ 555497 w 2466883"/>
                  <a:gd name="connsiteY97" fmla="*/ 1099821 h 2547625"/>
                  <a:gd name="connsiteX98" fmla="*/ 541369 w 2466883"/>
                  <a:gd name="connsiteY98" fmla="*/ 1083125 h 2547625"/>
                  <a:gd name="connsiteX99" fmla="*/ 534917 w 2466883"/>
                  <a:gd name="connsiteY99" fmla="*/ 1068664 h 2547625"/>
                  <a:gd name="connsiteX100" fmla="*/ 538796 w 2466883"/>
                  <a:gd name="connsiteY100" fmla="*/ 1014360 h 2547625"/>
                  <a:gd name="connsiteX101" fmla="*/ 533651 w 2466883"/>
                  <a:gd name="connsiteY101" fmla="*/ 996062 h 2547625"/>
                  <a:gd name="connsiteX102" fmla="*/ 520451 w 2466883"/>
                  <a:gd name="connsiteY102" fmla="*/ 994755 h 2547625"/>
                  <a:gd name="connsiteX103" fmla="*/ 456855 w 2466883"/>
                  <a:gd name="connsiteY103" fmla="*/ 1053233 h 2547625"/>
                  <a:gd name="connsiteX104" fmla="*/ 436275 w 2466883"/>
                  <a:gd name="connsiteY104" fmla="*/ 1053233 h 2547625"/>
                  <a:gd name="connsiteX105" fmla="*/ 425690 w 2466883"/>
                  <a:gd name="connsiteY105" fmla="*/ 1042608 h 2547625"/>
                  <a:gd name="connsiteX106" fmla="*/ 424382 w 2466883"/>
                  <a:gd name="connsiteY106" fmla="*/ 1007614 h 2547625"/>
                  <a:gd name="connsiteX107" fmla="*/ 406417 w 2466883"/>
                  <a:gd name="connsiteY107" fmla="*/ 980631 h 2547625"/>
                  <a:gd name="connsiteX108" fmla="*/ 394524 w 2466883"/>
                  <a:gd name="connsiteY108" fmla="*/ 963598 h 2547625"/>
                  <a:gd name="connsiteX109" fmla="*/ 384234 w 2466883"/>
                  <a:gd name="connsiteY109" fmla="*/ 946902 h 2547625"/>
                  <a:gd name="connsiteX110" fmla="*/ 355641 w 2466883"/>
                  <a:gd name="connsiteY110" fmla="*/ 920888 h 2547625"/>
                  <a:gd name="connsiteX111" fmla="*/ 349652 w 2466883"/>
                  <a:gd name="connsiteY111" fmla="*/ 909378 h 2547625"/>
                  <a:gd name="connsiteX112" fmla="*/ 337169 w 2466883"/>
                  <a:gd name="connsiteY112" fmla="*/ 914648 h 2547625"/>
                  <a:gd name="connsiteX113" fmla="*/ 336115 w 2466883"/>
                  <a:gd name="connsiteY113" fmla="*/ 935729 h 2547625"/>
                  <a:gd name="connsiteX114" fmla="*/ 327681 w 2466883"/>
                  <a:gd name="connsiteY114" fmla="*/ 944161 h 2547625"/>
                  <a:gd name="connsiteX115" fmla="*/ 311866 w 2466883"/>
                  <a:gd name="connsiteY115" fmla="*/ 954702 h 2547625"/>
                  <a:gd name="connsiteX116" fmla="*/ 304486 w 2466883"/>
                  <a:gd name="connsiteY116" fmla="*/ 969458 h 2547625"/>
                  <a:gd name="connsiteX117" fmla="*/ 288671 w 2466883"/>
                  <a:gd name="connsiteY117" fmla="*/ 983161 h 2547625"/>
                  <a:gd name="connsiteX118" fmla="*/ 270748 w 2466883"/>
                  <a:gd name="connsiteY118" fmla="*/ 982107 h 2547625"/>
                  <a:gd name="connsiteX119" fmla="*/ 255987 w 2466883"/>
                  <a:gd name="connsiteY119" fmla="*/ 981053 h 2547625"/>
                  <a:gd name="connsiteX120" fmla="*/ 219086 w 2466883"/>
                  <a:gd name="connsiteY120" fmla="*/ 985269 h 2547625"/>
                  <a:gd name="connsiteX121" fmla="*/ 203272 w 2466883"/>
                  <a:gd name="connsiteY121" fmla="*/ 987377 h 2547625"/>
                  <a:gd name="connsiteX122" fmla="*/ 199054 w 2466883"/>
                  <a:gd name="connsiteY122" fmla="*/ 1002133 h 2547625"/>
                  <a:gd name="connsiteX123" fmla="*/ 188511 w 2466883"/>
                  <a:gd name="connsiteY123" fmla="*/ 1011620 h 2547625"/>
                  <a:gd name="connsiteX124" fmla="*/ 166371 w 2466883"/>
                  <a:gd name="connsiteY124" fmla="*/ 1013728 h 2547625"/>
                  <a:gd name="connsiteX125" fmla="*/ 152665 w 2466883"/>
                  <a:gd name="connsiteY125" fmla="*/ 1017944 h 2547625"/>
                  <a:gd name="connsiteX126" fmla="*/ 130524 w 2466883"/>
                  <a:gd name="connsiteY126" fmla="*/ 1037970 h 2547625"/>
                  <a:gd name="connsiteX127" fmla="*/ 113655 w 2466883"/>
                  <a:gd name="connsiteY127" fmla="*/ 1035862 h 2547625"/>
                  <a:gd name="connsiteX128" fmla="*/ 104166 w 2466883"/>
                  <a:gd name="connsiteY128" fmla="*/ 1032700 h 2547625"/>
                  <a:gd name="connsiteX129" fmla="*/ 84134 w 2466883"/>
                  <a:gd name="connsiteY129" fmla="*/ 1034808 h 2547625"/>
                  <a:gd name="connsiteX130" fmla="*/ 72537 w 2466883"/>
                  <a:gd name="connsiteY130" fmla="*/ 1031646 h 2547625"/>
                  <a:gd name="connsiteX131" fmla="*/ 52505 w 2466883"/>
                  <a:gd name="connsiteY131" fmla="*/ 1026376 h 2547625"/>
                  <a:gd name="connsiteX132" fmla="*/ 38546 w 2466883"/>
                  <a:gd name="connsiteY132" fmla="*/ 1015709 h 2547625"/>
                  <a:gd name="connsiteX133" fmla="*/ 14802 w 2466883"/>
                  <a:gd name="connsiteY133" fmla="*/ 1002681 h 2547625"/>
                  <a:gd name="connsiteX134" fmla="*/ 14465 w 2466883"/>
                  <a:gd name="connsiteY134" fmla="*/ 987124 h 2547625"/>
                  <a:gd name="connsiteX135" fmla="*/ 11176 w 2466883"/>
                  <a:gd name="connsiteY135" fmla="*/ 958918 h 2547625"/>
                  <a:gd name="connsiteX136" fmla="*/ 3079 w 2466883"/>
                  <a:gd name="connsiteY136" fmla="*/ 940114 h 2547625"/>
                  <a:gd name="connsiteX137" fmla="*/ 42 w 2466883"/>
                  <a:gd name="connsiteY137" fmla="*/ 938638 h 2547625"/>
                  <a:gd name="connsiteX138" fmla="*/ 0 w 2466883"/>
                  <a:gd name="connsiteY138" fmla="*/ 938554 h 2547625"/>
                  <a:gd name="connsiteX139" fmla="*/ 5609 w 2466883"/>
                  <a:gd name="connsiteY139" fmla="*/ 934422 h 2547625"/>
                  <a:gd name="connsiteX140" fmla="*/ 21719 w 2466883"/>
                  <a:gd name="connsiteY140" fmla="*/ 893483 h 2547625"/>
                  <a:gd name="connsiteX141" fmla="*/ 23448 w 2466883"/>
                  <a:gd name="connsiteY141" fmla="*/ 891249 h 2547625"/>
                  <a:gd name="connsiteX142" fmla="*/ 33443 w 2466883"/>
                  <a:gd name="connsiteY142" fmla="*/ 891544 h 2547625"/>
                  <a:gd name="connsiteX143" fmla="*/ 41456 w 2466883"/>
                  <a:gd name="connsiteY143" fmla="*/ 867976 h 2547625"/>
                  <a:gd name="connsiteX144" fmla="*/ 37407 w 2466883"/>
                  <a:gd name="connsiteY144" fmla="*/ 862579 h 2547625"/>
                  <a:gd name="connsiteX145" fmla="*/ 68446 w 2466883"/>
                  <a:gd name="connsiteY145" fmla="*/ 806505 h 2547625"/>
                  <a:gd name="connsiteX146" fmla="*/ 80423 w 2466883"/>
                  <a:gd name="connsiteY146" fmla="*/ 805282 h 2547625"/>
                  <a:gd name="connsiteX147" fmla="*/ 89617 w 2466883"/>
                  <a:gd name="connsiteY147" fmla="*/ 796175 h 2547625"/>
                  <a:gd name="connsiteX148" fmla="*/ 84640 w 2466883"/>
                  <a:gd name="connsiteY148" fmla="*/ 773745 h 2547625"/>
                  <a:gd name="connsiteX149" fmla="*/ 88900 w 2466883"/>
                  <a:gd name="connsiteY149" fmla="*/ 766409 h 2547625"/>
                  <a:gd name="connsiteX150" fmla="*/ 121541 w 2466883"/>
                  <a:gd name="connsiteY150" fmla="*/ 712906 h 2547625"/>
                  <a:gd name="connsiteX151" fmla="*/ 142248 w 2466883"/>
                  <a:gd name="connsiteY151" fmla="*/ 677533 h 2547625"/>
                  <a:gd name="connsiteX152" fmla="*/ 165780 w 2466883"/>
                  <a:gd name="connsiteY152" fmla="*/ 638449 h 2547625"/>
                  <a:gd name="connsiteX153" fmla="*/ 167003 w 2466883"/>
                  <a:gd name="connsiteY153" fmla="*/ 636257 h 2547625"/>
                  <a:gd name="connsiteX154" fmla="*/ 190915 w 2466883"/>
                  <a:gd name="connsiteY154" fmla="*/ 593885 h 2547625"/>
                  <a:gd name="connsiteX155" fmla="*/ 192433 w 2466883"/>
                  <a:gd name="connsiteY155" fmla="*/ 592957 h 2547625"/>
                  <a:gd name="connsiteX156" fmla="*/ 210863 w 2466883"/>
                  <a:gd name="connsiteY156" fmla="*/ 591102 h 2547625"/>
                  <a:gd name="connsiteX157" fmla="*/ 213688 w 2466883"/>
                  <a:gd name="connsiteY157" fmla="*/ 565805 h 2547625"/>
                  <a:gd name="connsiteX158" fmla="*/ 214616 w 2466883"/>
                  <a:gd name="connsiteY158" fmla="*/ 564372 h 2547625"/>
                  <a:gd name="connsiteX159" fmla="*/ 222123 w 2466883"/>
                  <a:gd name="connsiteY159" fmla="*/ 561758 h 2547625"/>
                  <a:gd name="connsiteX160" fmla="*/ 226382 w 2466883"/>
                  <a:gd name="connsiteY160" fmla="*/ 558511 h 2547625"/>
                  <a:gd name="connsiteX161" fmla="*/ 251812 w 2466883"/>
                  <a:gd name="connsiteY161" fmla="*/ 557710 h 2547625"/>
                  <a:gd name="connsiteX162" fmla="*/ 261596 w 2466883"/>
                  <a:gd name="connsiteY162" fmla="*/ 562601 h 2547625"/>
                  <a:gd name="connsiteX163" fmla="*/ 272730 w 2466883"/>
                  <a:gd name="connsiteY163" fmla="*/ 559186 h 2547625"/>
                  <a:gd name="connsiteX164" fmla="*/ 290063 w 2466883"/>
                  <a:gd name="connsiteY164" fmla="*/ 556446 h 2547625"/>
                  <a:gd name="connsiteX165" fmla="*/ 311950 w 2466883"/>
                  <a:gd name="connsiteY165" fmla="*/ 548224 h 2547625"/>
                  <a:gd name="connsiteX166" fmla="*/ 345309 w 2466883"/>
                  <a:gd name="connsiteY166" fmla="*/ 541394 h 2547625"/>
                  <a:gd name="connsiteX167" fmla="*/ 361756 w 2466883"/>
                  <a:gd name="connsiteY167" fmla="*/ 534100 h 2547625"/>
                  <a:gd name="connsiteX168" fmla="*/ 380987 w 2466883"/>
                  <a:gd name="connsiteY168" fmla="*/ 531402 h 2547625"/>
                  <a:gd name="connsiteX169" fmla="*/ 403507 w 2466883"/>
                  <a:gd name="connsiteY169" fmla="*/ 531697 h 2547625"/>
                  <a:gd name="connsiteX170" fmla="*/ 408272 w 2466883"/>
                  <a:gd name="connsiteY170" fmla="*/ 532161 h 2547625"/>
                  <a:gd name="connsiteX171" fmla="*/ 424171 w 2466883"/>
                  <a:gd name="connsiteY171" fmla="*/ 542659 h 2547625"/>
                  <a:gd name="connsiteX172" fmla="*/ 424888 w 2466883"/>
                  <a:gd name="connsiteY172" fmla="*/ 552356 h 2547625"/>
                  <a:gd name="connsiteX173" fmla="*/ 446607 w 2466883"/>
                  <a:gd name="connsiteY173" fmla="*/ 553832 h 2547625"/>
                  <a:gd name="connsiteX174" fmla="*/ 446902 w 2466883"/>
                  <a:gd name="connsiteY174" fmla="*/ 544851 h 2547625"/>
                  <a:gd name="connsiteX175" fmla="*/ 456096 w 2466883"/>
                  <a:gd name="connsiteY175" fmla="*/ 522759 h 2547625"/>
                  <a:gd name="connsiteX176" fmla="*/ 457277 w 2466883"/>
                  <a:gd name="connsiteY176" fmla="*/ 462721 h 2547625"/>
                  <a:gd name="connsiteX177" fmla="*/ 460060 w 2466883"/>
                  <a:gd name="connsiteY177" fmla="*/ 447669 h 2547625"/>
                  <a:gd name="connsiteX178" fmla="*/ 443824 w 2466883"/>
                  <a:gd name="connsiteY178" fmla="*/ 426083 h 2547625"/>
                  <a:gd name="connsiteX179" fmla="*/ 458753 w 2466883"/>
                  <a:gd name="connsiteY179" fmla="*/ 386029 h 2547625"/>
                  <a:gd name="connsiteX180" fmla="*/ 459386 w 2466883"/>
                  <a:gd name="connsiteY180" fmla="*/ 384132 h 2547625"/>
                  <a:gd name="connsiteX181" fmla="*/ 460651 w 2466883"/>
                  <a:gd name="connsiteY181" fmla="*/ 371315 h 2547625"/>
                  <a:gd name="connsiteX182" fmla="*/ 464404 w 2466883"/>
                  <a:gd name="connsiteY182" fmla="*/ 362546 h 2547625"/>
                  <a:gd name="connsiteX183" fmla="*/ 478321 w 2466883"/>
                  <a:gd name="connsiteY183" fmla="*/ 306007 h 2547625"/>
                  <a:gd name="connsiteX184" fmla="*/ 479207 w 2466883"/>
                  <a:gd name="connsiteY184" fmla="*/ 302634 h 2547625"/>
                  <a:gd name="connsiteX185" fmla="*/ 494600 w 2466883"/>
                  <a:gd name="connsiteY185" fmla="*/ 247993 h 2547625"/>
                  <a:gd name="connsiteX186" fmla="*/ 510035 w 2466883"/>
                  <a:gd name="connsiteY186" fmla="*/ 235598 h 2547625"/>
                  <a:gd name="connsiteX187" fmla="*/ 519524 w 2466883"/>
                  <a:gd name="connsiteY187" fmla="*/ 213927 h 2547625"/>
                  <a:gd name="connsiteX188" fmla="*/ 528717 w 2466883"/>
                  <a:gd name="connsiteY188" fmla="*/ 187660 h 2547625"/>
                  <a:gd name="connsiteX189" fmla="*/ 547357 w 2466883"/>
                  <a:gd name="connsiteY189" fmla="*/ 141241 h 2547625"/>
                  <a:gd name="connsiteX190" fmla="*/ 555665 w 2466883"/>
                  <a:gd name="connsiteY190" fmla="*/ 122437 h 2547625"/>
                  <a:gd name="connsiteX191" fmla="*/ 556214 w 2466883"/>
                  <a:gd name="connsiteY191" fmla="*/ 95917 h 2547625"/>
                  <a:gd name="connsiteX192" fmla="*/ 579704 w 2466883"/>
                  <a:gd name="connsiteY192" fmla="*/ 21544 h 2547625"/>
                  <a:gd name="connsiteX193" fmla="*/ 596404 w 2466883"/>
                  <a:gd name="connsiteY193" fmla="*/ 0 h 2547625"/>
                  <a:gd name="connsiteX194" fmla="*/ 607074 w 2466883"/>
                  <a:gd name="connsiteY194" fmla="*/ 21882 h 2547625"/>
                  <a:gd name="connsiteX195" fmla="*/ 615508 w 2466883"/>
                  <a:gd name="connsiteY195" fmla="*/ 47179 h 2547625"/>
                  <a:gd name="connsiteX196" fmla="*/ 623943 w 2466883"/>
                  <a:gd name="connsiteY196" fmla="*/ 69313 h 2547625"/>
                  <a:gd name="connsiteX197" fmla="*/ 629299 w 2466883"/>
                  <a:gd name="connsiteY197" fmla="*/ 79854 h 2547625"/>
                  <a:gd name="connsiteX198" fmla="*/ 635540 w 2466883"/>
                  <a:gd name="connsiteY198" fmla="*/ 97772 h 2547625"/>
                  <a:gd name="connsiteX199" fmla="*/ 647138 w 2466883"/>
                  <a:gd name="connsiteY199" fmla="*/ 114637 h 2547625"/>
                  <a:gd name="connsiteX200" fmla="*/ 655572 w 2466883"/>
                  <a:gd name="connsiteY200" fmla="*/ 128339 h 2547625"/>
                  <a:gd name="connsiteX201" fmla="*/ 661898 w 2466883"/>
                  <a:gd name="connsiteY201" fmla="*/ 144150 h 2547625"/>
                  <a:gd name="connsiteX202" fmla="*/ 650301 w 2466883"/>
                  <a:gd name="connsiteY202" fmla="*/ 156798 h 2547625"/>
                  <a:gd name="connsiteX203" fmla="*/ 657681 w 2466883"/>
                  <a:gd name="connsiteY203" fmla="*/ 185257 h 2547625"/>
                  <a:gd name="connsiteX204" fmla="*/ 671387 w 2466883"/>
                  <a:gd name="connsiteY204" fmla="*/ 200013 h 2547625"/>
                  <a:gd name="connsiteX205" fmla="*/ 688256 w 2466883"/>
                  <a:gd name="connsiteY205" fmla="*/ 200013 h 2547625"/>
                  <a:gd name="connsiteX206" fmla="*/ 700908 w 2466883"/>
                  <a:gd name="connsiteY206" fmla="*/ 202122 h 2547625"/>
                  <a:gd name="connsiteX207" fmla="*/ 724103 w 2466883"/>
                  <a:gd name="connsiteY207" fmla="*/ 203176 h 2547625"/>
                  <a:gd name="connsiteX208" fmla="*/ 742026 w 2466883"/>
                  <a:gd name="connsiteY208" fmla="*/ 202122 h 2547625"/>
                  <a:gd name="connsiteX209" fmla="*/ 758895 w 2466883"/>
                  <a:gd name="connsiteY209" fmla="*/ 184203 h 2547625"/>
                  <a:gd name="connsiteX210" fmla="*/ 769438 w 2466883"/>
                  <a:gd name="connsiteY210" fmla="*/ 175771 h 2547625"/>
                  <a:gd name="connsiteX211" fmla="*/ 781415 w 2466883"/>
                  <a:gd name="connsiteY211" fmla="*/ 156292 h 2547625"/>
                  <a:gd name="connsiteX212" fmla="*/ 800013 w 2466883"/>
                  <a:gd name="connsiteY212" fmla="*/ 167338 h 2547625"/>
                  <a:gd name="connsiteX213" fmla="*/ 830588 w 2466883"/>
                  <a:gd name="connsiteY213" fmla="*/ 191581 h 2547625"/>
                  <a:gd name="connsiteX214" fmla="*/ 874153 w 2466883"/>
                  <a:gd name="connsiteY214" fmla="*/ 201068 h 2547625"/>
                  <a:gd name="connsiteX215" fmla="*/ 891739 w 2466883"/>
                  <a:gd name="connsiteY215" fmla="*/ 215824 h 2547625"/>
                  <a:gd name="connsiteX216" fmla="*/ 921259 w 2466883"/>
                  <a:gd name="connsiteY216" fmla="*/ 232689 h 2547625"/>
                  <a:gd name="connsiteX217" fmla="*/ 957106 w 2466883"/>
                  <a:gd name="connsiteY217" fmla="*/ 242175 h 2547625"/>
                  <a:gd name="connsiteX218" fmla="*/ 965540 w 2466883"/>
                  <a:gd name="connsiteY218" fmla="*/ 252715 h 2547625"/>
                  <a:gd name="connsiteX219" fmla="*/ 979247 w 2466883"/>
                  <a:gd name="connsiteY219" fmla="*/ 255877 h 2547625"/>
                  <a:gd name="connsiteX220" fmla="*/ 996116 w 2466883"/>
                  <a:gd name="connsiteY220" fmla="*/ 243229 h 2547625"/>
                  <a:gd name="connsiteX221" fmla="*/ 1025636 w 2466883"/>
                  <a:gd name="connsiteY221" fmla="*/ 242175 h 2547625"/>
                  <a:gd name="connsiteX222" fmla="*/ 1040397 w 2466883"/>
                  <a:gd name="connsiteY222" fmla="*/ 228472 h 2547625"/>
                  <a:gd name="connsiteX223" fmla="*/ 1051362 w 2466883"/>
                  <a:gd name="connsiteY223" fmla="*/ 204272 h 2547625"/>
                  <a:gd name="connsiteX224" fmla="*/ 1060429 w 2466883"/>
                  <a:gd name="connsiteY224" fmla="*/ 202122 h 2547625"/>
                  <a:gd name="connsiteX225" fmla="*/ 1087841 w 2466883"/>
                  <a:gd name="connsiteY225" fmla="*/ 201068 h 2547625"/>
                  <a:gd name="connsiteX226" fmla="*/ 1128959 w 2466883"/>
                  <a:gd name="connsiteY226" fmla="*/ 195797 h 2547625"/>
                  <a:gd name="connsiteX227" fmla="*/ 1199598 w 2466883"/>
                  <a:gd name="connsiteY227" fmla="*/ 164176 h 2547625"/>
                  <a:gd name="connsiteX228" fmla="*/ 1213304 w 2466883"/>
                  <a:gd name="connsiteY228" fmla="*/ 138880 h 2547625"/>
                  <a:gd name="connsiteX229" fmla="*/ 1231228 w 2466883"/>
                  <a:gd name="connsiteY229" fmla="*/ 96718 h 2547625"/>
                  <a:gd name="connsiteX230" fmla="*/ 1257121 w 2466883"/>
                  <a:gd name="connsiteY230" fmla="*/ 64676 h 2547625"/>
                  <a:gd name="connsiteX231" fmla="*/ 1263911 w 2466883"/>
                  <a:gd name="connsiteY231" fmla="*/ 83016 h 2547625"/>
                  <a:gd name="connsiteX232" fmla="*/ 1261803 w 2466883"/>
                  <a:gd name="connsiteY232" fmla="*/ 96718 h 2547625"/>
                  <a:gd name="connsiteX233" fmla="*/ 1256531 w 2466883"/>
                  <a:gd name="connsiteY233" fmla="*/ 110421 h 2547625"/>
                  <a:gd name="connsiteX234" fmla="*/ 1270237 w 2466883"/>
                  <a:gd name="connsiteY234" fmla="*/ 127285 h 2547625"/>
                  <a:gd name="connsiteX235" fmla="*/ 1277617 w 2466883"/>
                  <a:gd name="connsiteY235" fmla="*/ 136771 h 2547625"/>
                  <a:gd name="connsiteX236" fmla="*/ 1287106 w 2466883"/>
                  <a:gd name="connsiteY236" fmla="*/ 158906 h 2547625"/>
                  <a:gd name="connsiteX237" fmla="*/ 1305030 w 2466883"/>
                  <a:gd name="connsiteY237" fmla="*/ 154690 h 2547625"/>
                  <a:gd name="connsiteX238" fmla="*/ 1327170 w 2466883"/>
                  <a:gd name="connsiteY238" fmla="*/ 162068 h 2547625"/>
                  <a:gd name="connsiteX239" fmla="*/ 1341930 w 2466883"/>
                  <a:gd name="connsiteY239" fmla="*/ 147312 h 2547625"/>
                  <a:gd name="connsiteX240" fmla="*/ 1353275 w 2466883"/>
                  <a:gd name="connsiteY240" fmla="*/ 133188 h 2547625"/>
                  <a:gd name="connsiteX241" fmla="*/ 1377777 w 2466883"/>
                  <a:gd name="connsiteY241" fmla="*/ 137825 h 2547625"/>
                  <a:gd name="connsiteX242" fmla="*/ 1407298 w 2466883"/>
                  <a:gd name="connsiteY242" fmla="*/ 138880 h 2547625"/>
                  <a:gd name="connsiteX243" fmla="*/ 1431547 w 2466883"/>
                  <a:gd name="connsiteY243" fmla="*/ 133609 h 2547625"/>
                  <a:gd name="connsiteX244" fmla="*/ 1461068 w 2466883"/>
                  <a:gd name="connsiteY244" fmla="*/ 137825 h 2547625"/>
                  <a:gd name="connsiteX245" fmla="*/ 1497969 w 2466883"/>
                  <a:gd name="connsiteY245" fmla="*/ 132555 h 2547625"/>
                  <a:gd name="connsiteX246" fmla="*/ 1518001 w 2466883"/>
                  <a:gd name="connsiteY246" fmla="*/ 132555 h 2547625"/>
                  <a:gd name="connsiteX247" fmla="*/ 1540141 w 2466883"/>
                  <a:gd name="connsiteY247" fmla="*/ 108313 h 2547625"/>
                  <a:gd name="connsiteX248" fmla="*/ 1580205 w 2466883"/>
                  <a:gd name="connsiteY248" fmla="*/ 99880 h 2547625"/>
                  <a:gd name="connsiteX249" fmla="*/ 1599183 w 2466883"/>
                  <a:gd name="connsiteY249" fmla="*/ 99880 h 2547625"/>
                  <a:gd name="connsiteX250" fmla="*/ 1624487 w 2466883"/>
                  <a:gd name="connsiteY250" fmla="*/ 104096 h 2547625"/>
                  <a:gd name="connsiteX251" fmla="*/ 1633975 w 2466883"/>
                  <a:gd name="connsiteY251" fmla="*/ 120961 h 2547625"/>
                  <a:gd name="connsiteX252" fmla="*/ 1605509 w 2466883"/>
                  <a:gd name="connsiteY252" fmla="*/ 139934 h 2547625"/>
                  <a:gd name="connsiteX253" fmla="*/ 1612889 w 2466883"/>
                  <a:gd name="connsiteY253" fmla="*/ 149420 h 2547625"/>
                  <a:gd name="connsiteX254" fmla="*/ 1650844 w 2466883"/>
                  <a:gd name="connsiteY254" fmla="*/ 138880 h 2547625"/>
                  <a:gd name="connsiteX255" fmla="*/ 1665605 w 2466883"/>
                  <a:gd name="connsiteY255" fmla="*/ 129393 h 2547625"/>
                  <a:gd name="connsiteX256" fmla="*/ 1682474 w 2466883"/>
                  <a:gd name="connsiteY256" fmla="*/ 136771 h 2547625"/>
                  <a:gd name="connsiteX257" fmla="*/ 1693017 w 2466883"/>
                  <a:gd name="connsiteY257" fmla="*/ 132555 h 2547625"/>
                  <a:gd name="connsiteX258" fmla="*/ 1704361 w 2466883"/>
                  <a:gd name="connsiteY258" fmla="*/ 131586 h 2547625"/>
                  <a:gd name="connsiteX259" fmla="*/ 1703982 w 2466883"/>
                  <a:gd name="connsiteY259" fmla="*/ 136097 h 2547625"/>
                  <a:gd name="connsiteX260" fmla="*/ 1704909 w 2466883"/>
                  <a:gd name="connsiteY260" fmla="*/ 146679 h 2547625"/>
                  <a:gd name="connsiteX261" fmla="*/ 1688800 w 2466883"/>
                  <a:gd name="connsiteY261" fmla="*/ 155744 h 2547625"/>
                  <a:gd name="connsiteX262" fmla="*/ 1679311 w 2466883"/>
                  <a:gd name="connsiteY262" fmla="*/ 168392 h 2547625"/>
                  <a:gd name="connsiteX263" fmla="*/ 1684582 w 2466883"/>
                  <a:gd name="connsiteY263" fmla="*/ 186311 h 2547625"/>
                  <a:gd name="connsiteX264" fmla="*/ 1706723 w 2466883"/>
                  <a:gd name="connsiteY264" fmla="*/ 195797 h 2547625"/>
                  <a:gd name="connsiteX265" fmla="*/ 1722495 w 2466883"/>
                  <a:gd name="connsiteY265" fmla="*/ 187998 h 2547625"/>
                  <a:gd name="connsiteX266" fmla="*/ 1732364 w 2466883"/>
                  <a:gd name="connsiteY266" fmla="*/ 216836 h 2547625"/>
                  <a:gd name="connsiteX267" fmla="*/ 1734683 w 2466883"/>
                  <a:gd name="connsiteY267" fmla="*/ 223750 h 2547625"/>
                  <a:gd name="connsiteX268" fmla="*/ 1734894 w 2466883"/>
                  <a:gd name="connsiteY268" fmla="*/ 226659 h 2547625"/>
                  <a:gd name="connsiteX269" fmla="*/ 1734262 w 2466883"/>
                  <a:gd name="connsiteY269" fmla="*/ 246517 h 2547625"/>
                  <a:gd name="connsiteX270" fmla="*/ 1734177 w 2466883"/>
                  <a:gd name="connsiteY270" fmla="*/ 247276 h 2547625"/>
                  <a:gd name="connsiteX271" fmla="*/ 1736750 w 2466883"/>
                  <a:gd name="connsiteY271" fmla="*/ 250734 h 2547625"/>
                  <a:gd name="connsiteX272" fmla="*/ 1765765 w 2466883"/>
                  <a:gd name="connsiteY272" fmla="*/ 260093 h 2547625"/>
                  <a:gd name="connsiteX273" fmla="*/ 1790014 w 2466883"/>
                  <a:gd name="connsiteY273" fmla="*/ 267472 h 2547625"/>
                  <a:gd name="connsiteX274" fmla="*/ 1811100 w 2466883"/>
                  <a:gd name="connsiteY274" fmla="*/ 264310 h 2547625"/>
                  <a:gd name="connsiteX275" fmla="*/ 1827969 w 2466883"/>
                  <a:gd name="connsiteY275" fmla="*/ 255877 h 2547625"/>
                  <a:gd name="connsiteX276" fmla="*/ 1846947 w 2466883"/>
                  <a:gd name="connsiteY276" fmla="*/ 262201 h 2547625"/>
                  <a:gd name="connsiteX277" fmla="*/ 1853273 w 2466883"/>
                  <a:gd name="connsiteY277" fmla="*/ 276958 h 2547625"/>
                  <a:gd name="connsiteX278" fmla="*/ 1871196 w 2466883"/>
                  <a:gd name="connsiteY278" fmla="*/ 284336 h 2547625"/>
                  <a:gd name="connsiteX279" fmla="*/ 1888065 w 2466883"/>
                  <a:gd name="connsiteY279" fmla="*/ 296985 h 2547625"/>
                  <a:gd name="connsiteX280" fmla="*/ 1884902 w 2466883"/>
                  <a:gd name="connsiteY280" fmla="*/ 315957 h 2547625"/>
                  <a:gd name="connsiteX281" fmla="*/ 1868033 w 2466883"/>
                  <a:gd name="connsiteY281" fmla="*/ 333876 h 2547625"/>
                  <a:gd name="connsiteX282" fmla="*/ 1869087 w 2466883"/>
                  <a:gd name="connsiteY282" fmla="*/ 364443 h 2547625"/>
                  <a:gd name="connsiteX283" fmla="*/ 1879630 w 2466883"/>
                  <a:gd name="connsiteY283" fmla="*/ 380253 h 2547625"/>
                  <a:gd name="connsiteX284" fmla="*/ 1899662 w 2466883"/>
                  <a:gd name="connsiteY284" fmla="*/ 390794 h 2547625"/>
                  <a:gd name="connsiteX285" fmla="*/ 1913621 w 2466883"/>
                  <a:gd name="connsiteY285" fmla="*/ 398720 h 2547625"/>
                  <a:gd name="connsiteX286" fmla="*/ 1930237 w 2466883"/>
                  <a:gd name="connsiteY286" fmla="*/ 402388 h 2547625"/>
                  <a:gd name="connsiteX287" fmla="*/ 1941835 w 2466883"/>
                  <a:gd name="connsiteY287" fmla="*/ 407658 h 2547625"/>
                  <a:gd name="connsiteX288" fmla="*/ 1972410 w 2466883"/>
                  <a:gd name="connsiteY288" fmla="*/ 421361 h 2547625"/>
                  <a:gd name="connsiteX289" fmla="*/ 1989279 w 2466883"/>
                  <a:gd name="connsiteY289" fmla="*/ 426631 h 2547625"/>
                  <a:gd name="connsiteX290" fmla="*/ 1997039 w 2466883"/>
                  <a:gd name="connsiteY290" fmla="*/ 435316 h 2547625"/>
                  <a:gd name="connsiteX291" fmla="*/ 2015637 w 2466883"/>
                  <a:gd name="connsiteY291" fmla="*/ 448765 h 2547625"/>
                  <a:gd name="connsiteX292" fmla="*/ 2016691 w 2466883"/>
                  <a:gd name="connsiteY292" fmla="*/ 465630 h 2547625"/>
                  <a:gd name="connsiteX293" fmla="*/ 2015637 w 2466883"/>
                  <a:gd name="connsiteY293" fmla="*/ 477224 h 2547625"/>
                  <a:gd name="connsiteX294" fmla="*/ 2014583 w 2466883"/>
                  <a:gd name="connsiteY294" fmla="*/ 489873 h 2547625"/>
                  <a:gd name="connsiteX295" fmla="*/ 2005094 w 2466883"/>
                  <a:gd name="connsiteY295" fmla="*/ 503575 h 2547625"/>
                  <a:gd name="connsiteX296" fmla="*/ 2014583 w 2466883"/>
                  <a:gd name="connsiteY296" fmla="*/ 519386 h 2547625"/>
                  <a:gd name="connsiteX297" fmla="*/ 2004039 w 2466883"/>
                  <a:gd name="connsiteY297" fmla="*/ 528872 h 2547625"/>
                  <a:gd name="connsiteX298" fmla="*/ 2004039 w 2466883"/>
                  <a:gd name="connsiteY298" fmla="*/ 546791 h 2547625"/>
                  <a:gd name="connsiteX299" fmla="*/ 1980845 w 2466883"/>
                  <a:gd name="connsiteY299" fmla="*/ 555223 h 2547625"/>
                  <a:gd name="connsiteX300" fmla="*/ 1951324 w 2466883"/>
                  <a:gd name="connsiteY300" fmla="*/ 560493 h 2547625"/>
                  <a:gd name="connsiteX301" fmla="*/ 1962921 w 2466883"/>
                  <a:gd name="connsiteY301" fmla="*/ 591060 h 2547625"/>
                  <a:gd name="connsiteX302" fmla="*/ 1975573 w 2466883"/>
                  <a:gd name="connsiteY302" fmla="*/ 618465 h 2547625"/>
                  <a:gd name="connsiteX303" fmla="*/ 1980845 w 2466883"/>
                  <a:gd name="connsiteY303" fmla="*/ 645870 h 2547625"/>
                  <a:gd name="connsiteX304" fmla="*/ 1985062 w 2466883"/>
                  <a:gd name="connsiteY304" fmla="*/ 666950 h 2547625"/>
                  <a:gd name="connsiteX305" fmla="*/ 1986116 w 2466883"/>
                  <a:gd name="connsiteY305" fmla="*/ 704896 h 2547625"/>
                  <a:gd name="connsiteX306" fmla="*/ 1993496 w 2466883"/>
                  <a:gd name="connsiteY306" fmla="*/ 718598 h 2547625"/>
                  <a:gd name="connsiteX307" fmla="*/ 2010365 w 2466883"/>
                  <a:gd name="connsiteY307" fmla="*/ 738625 h 2547625"/>
                  <a:gd name="connsiteX308" fmla="*/ 2030397 w 2466883"/>
                  <a:gd name="connsiteY308" fmla="*/ 742841 h 2547625"/>
                  <a:gd name="connsiteX309" fmla="*/ 2051484 w 2466883"/>
                  <a:gd name="connsiteY309" fmla="*/ 736517 h 2547625"/>
                  <a:gd name="connsiteX310" fmla="*/ 2071516 w 2466883"/>
                  <a:gd name="connsiteY310" fmla="*/ 724922 h 2547625"/>
                  <a:gd name="connsiteX311" fmla="*/ 2093656 w 2466883"/>
                  <a:gd name="connsiteY311" fmla="*/ 723868 h 2547625"/>
                  <a:gd name="connsiteX312" fmla="*/ 2117905 w 2466883"/>
                  <a:gd name="connsiteY312" fmla="*/ 725976 h 2547625"/>
                  <a:gd name="connsiteX313" fmla="*/ 2133720 w 2466883"/>
                  <a:gd name="connsiteY313" fmla="*/ 730192 h 2547625"/>
                  <a:gd name="connsiteX314" fmla="*/ 2140046 w 2466883"/>
                  <a:gd name="connsiteY314" fmla="*/ 750219 h 2547625"/>
                  <a:gd name="connsiteX315" fmla="*/ 2142155 w 2466883"/>
                  <a:gd name="connsiteY315" fmla="*/ 763922 h 2547625"/>
                  <a:gd name="connsiteX316" fmla="*/ 2169567 w 2466883"/>
                  <a:gd name="connsiteY316" fmla="*/ 754435 h 2547625"/>
                  <a:gd name="connsiteX317" fmla="*/ 2187490 w 2466883"/>
                  <a:gd name="connsiteY317" fmla="*/ 739679 h 2547625"/>
                  <a:gd name="connsiteX318" fmla="*/ 2231771 w 2466883"/>
                  <a:gd name="connsiteY318" fmla="*/ 734409 h 2547625"/>
                  <a:gd name="connsiteX319" fmla="*/ 2260238 w 2466883"/>
                  <a:gd name="connsiteY319" fmla="*/ 732301 h 2547625"/>
                  <a:gd name="connsiteX320" fmla="*/ 2273944 w 2466883"/>
                  <a:gd name="connsiteY320" fmla="*/ 729138 h 2547625"/>
                  <a:gd name="connsiteX321" fmla="*/ 2274028 w 2466883"/>
                  <a:gd name="connsiteY321" fmla="*/ 729012 h 2547625"/>
                  <a:gd name="connsiteX322" fmla="*/ 2277107 w 2466883"/>
                  <a:gd name="connsiteY322" fmla="*/ 733355 h 2547625"/>
                  <a:gd name="connsiteX323" fmla="*/ 2280270 w 2466883"/>
                  <a:gd name="connsiteY323" fmla="*/ 757597 h 2547625"/>
                  <a:gd name="connsiteX324" fmla="*/ 2267618 w 2466883"/>
                  <a:gd name="connsiteY324" fmla="*/ 770246 h 2547625"/>
                  <a:gd name="connsiteX325" fmla="*/ 2268672 w 2466883"/>
                  <a:gd name="connsiteY325" fmla="*/ 799759 h 2547625"/>
                  <a:gd name="connsiteX326" fmla="*/ 2277107 w 2466883"/>
                  <a:gd name="connsiteY326" fmla="*/ 832434 h 2547625"/>
                  <a:gd name="connsiteX327" fmla="*/ 2291867 w 2466883"/>
                  <a:gd name="connsiteY327" fmla="*/ 841920 h 2547625"/>
                  <a:gd name="connsiteX328" fmla="*/ 2288704 w 2466883"/>
                  <a:gd name="connsiteY328" fmla="*/ 858785 h 2547625"/>
                  <a:gd name="connsiteX329" fmla="*/ 2291867 w 2466883"/>
                  <a:gd name="connsiteY329" fmla="*/ 872487 h 2547625"/>
                  <a:gd name="connsiteX330" fmla="*/ 2301356 w 2466883"/>
                  <a:gd name="connsiteY330" fmla="*/ 889352 h 2547625"/>
                  <a:gd name="connsiteX331" fmla="*/ 2311899 w 2466883"/>
                  <a:gd name="connsiteY331" fmla="*/ 924135 h 2547625"/>
                  <a:gd name="connsiteX332" fmla="*/ 2305995 w 2466883"/>
                  <a:gd name="connsiteY332" fmla="*/ 951076 h 2547625"/>
                  <a:gd name="connsiteX333" fmla="*/ 2304519 w 2466883"/>
                  <a:gd name="connsiteY333" fmla="*/ 994755 h 2547625"/>
                  <a:gd name="connsiteX334" fmla="*/ 2309790 w 2466883"/>
                  <a:gd name="connsiteY334" fmla="*/ 1012674 h 2547625"/>
                  <a:gd name="connsiteX335" fmla="*/ 2327714 w 2466883"/>
                  <a:gd name="connsiteY335" fmla="*/ 1040078 h 2547625"/>
                  <a:gd name="connsiteX336" fmla="*/ 2349854 w 2466883"/>
                  <a:gd name="connsiteY336" fmla="*/ 1061159 h 2547625"/>
                  <a:gd name="connsiteX337" fmla="*/ 2368832 w 2466883"/>
                  <a:gd name="connsiteY337" fmla="*/ 1080132 h 2547625"/>
                  <a:gd name="connsiteX338" fmla="*/ 2362506 w 2466883"/>
                  <a:gd name="connsiteY338" fmla="*/ 1095942 h 2547625"/>
                  <a:gd name="connsiteX339" fmla="*/ 2365669 w 2466883"/>
                  <a:gd name="connsiteY339" fmla="*/ 1112807 h 2547625"/>
                  <a:gd name="connsiteX340" fmla="*/ 2393081 w 2466883"/>
                  <a:gd name="connsiteY340" fmla="*/ 1145482 h 2547625"/>
                  <a:gd name="connsiteX341" fmla="*/ 2398353 w 2466883"/>
                  <a:gd name="connsiteY341" fmla="*/ 1172887 h 2547625"/>
                  <a:gd name="connsiteX342" fmla="*/ 2404679 w 2466883"/>
                  <a:gd name="connsiteY342" fmla="*/ 1191859 h 2547625"/>
                  <a:gd name="connsiteX343" fmla="*/ 2401516 w 2466883"/>
                  <a:gd name="connsiteY343" fmla="*/ 1222426 h 2547625"/>
                  <a:gd name="connsiteX344" fmla="*/ 2412059 w 2466883"/>
                  <a:gd name="connsiteY344" fmla="*/ 1240345 h 2547625"/>
                  <a:gd name="connsiteX345" fmla="*/ 2431037 w 2466883"/>
                  <a:gd name="connsiteY345" fmla="*/ 1255101 h 2547625"/>
                  <a:gd name="connsiteX346" fmla="*/ 2456340 w 2466883"/>
                  <a:gd name="connsiteY346" fmla="*/ 1297263 h 2547625"/>
                  <a:gd name="connsiteX347" fmla="*/ 2461612 w 2466883"/>
                  <a:gd name="connsiteY347" fmla="*/ 1324668 h 2547625"/>
                  <a:gd name="connsiteX348" fmla="*/ 2466883 w 2466883"/>
                  <a:gd name="connsiteY348" fmla="*/ 1363667 h 2547625"/>
                  <a:gd name="connsiteX349" fmla="*/ 2463720 w 2466883"/>
                  <a:gd name="connsiteY349" fmla="*/ 1384748 h 2547625"/>
                  <a:gd name="connsiteX350" fmla="*/ 2436308 w 2466883"/>
                  <a:gd name="connsiteY350" fmla="*/ 1431125 h 2547625"/>
                  <a:gd name="connsiteX351" fmla="*/ 2448960 w 2466883"/>
                  <a:gd name="connsiteY351" fmla="*/ 1455368 h 2547625"/>
                  <a:gd name="connsiteX352" fmla="*/ 2445797 w 2466883"/>
                  <a:gd name="connsiteY352" fmla="*/ 1480665 h 2547625"/>
                  <a:gd name="connsiteX353" fmla="*/ 2434199 w 2466883"/>
                  <a:gd name="connsiteY353" fmla="*/ 1505961 h 2547625"/>
                  <a:gd name="connsiteX354" fmla="*/ 2428717 w 2466883"/>
                  <a:gd name="connsiteY354" fmla="*/ 1515869 h 2547625"/>
                  <a:gd name="connsiteX355" fmla="*/ 2420493 w 2466883"/>
                  <a:gd name="connsiteY355" fmla="*/ 1521772 h 2547625"/>
                  <a:gd name="connsiteX356" fmla="*/ 2416276 w 2466883"/>
                  <a:gd name="connsiteY356" fmla="*/ 1537582 h 2547625"/>
                  <a:gd name="connsiteX357" fmla="*/ 2432091 w 2466883"/>
                  <a:gd name="connsiteY357" fmla="*/ 1630337 h 2547625"/>
                  <a:gd name="connsiteX358" fmla="*/ 2441580 w 2466883"/>
                  <a:gd name="connsiteY358" fmla="*/ 1673553 h 2547625"/>
                  <a:gd name="connsiteX359" fmla="*/ 2444405 w 2466883"/>
                  <a:gd name="connsiteY359" fmla="*/ 1694633 h 2547625"/>
                  <a:gd name="connsiteX360" fmla="*/ 2445797 w 2466883"/>
                  <a:gd name="connsiteY360" fmla="*/ 1702012 h 2547625"/>
                  <a:gd name="connsiteX361" fmla="*/ 2442634 w 2466883"/>
                  <a:gd name="connsiteY361" fmla="*/ 1743119 h 2547625"/>
                  <a:gd name="connsiteX362" fmla="*/ 2438417 w 2466883"/>
                  <a:gd name="connsiteY362" fmla="*/ 1785280 h 2547625"/>
                  <a:gd name="connsiteX363" fmla="*/ 2426819 w 2466883"/>
                  <a:gd name="connsiteY363" fmla="*/ 1809523 h 2547625"/>
                  <a:gd name="connsiteX364" fmla="*/ 2435254 w 2466883"/>
                  <a:gd name="connsiteY364" fmla="*/ 1845360 h 2547625"/>
                  <a:gd name="connsiteX365" fmla="*/ 2434748 w 2466883"/>
                  <a:gd name="connsiteY365" fmla="*/ 1854594 h 2547625"/>
                  <a:gd name="connsiteX366" fmla="*/ 2428928 w 2466883"/>
                  <a:gd name="connsiteY366" fmla="*/ 1869603 h 2547625"/>
                  <a:gd name="connsiteX367" fmla="*/ 2401516 w 2466883"/>
                  <a:gd name="connsiteY367" fmla="*/ 1865387 h 2547625"/>
                  <a:gd name="connsiteX368" fmla="*/ 2382538 w 2466883"/>
                  <a:gd name="connsiteY368" fmla="*/ 1867495 h 2547625"/>
                  <a:gd name="connsiteX369" fmla="*/ 2359343 w 2466883"/>
                  <a:gd name="connsiteY369" fmla="*/ 1862225 h 2547625"/>
                  <a:gd name="connsiteX370" fmla="*/ 2331931 w 2466883"/>
                  <a:gd name="connsiteY370" fmla="*/ 1859063 h 2547625"/>
                  <a:gd name="connsiteX371" fmla="*/ 2330877 w 2466883"/>
                  <a:gd name="connsiteY371" fmla="*/ 1871711 h 2547625"/>
                  <a:gd name="connsiteX372" fmla="*/ 2332985 w 2466883"/>
                  <a:gd name="connsiteY372" fmla="*/ 1885414 h 2547625"/>
                  <a:gd name="connsiteX373" fmla="*/ 2332985 w 2466883"/>
                  <a:gd name="connsiteY373" fmla="*/ 1904386 h 2547625"/>
                  <a:gd name="connsiteX374" fmla="*/ 2369886 w 2466883"/>
                  <a:gd name="connsiteY374" fmla="*/ 1905440 h 2547625"/>
                  <a:gd name="connsiteX375" fmla="*/ 2386755 w 2466883"/>
                  <a:gd name="connsiteY375" fmla="*/ 1908602 h 2547625"/>
                  <a:gd name="connsiteX376" fmla="*/ 2401516 w 2466883"/>
                  <a:gd name="connsiteY376" fmla="*/ 1926521 h 2547625"/>
                  <a:gd name="connsiteX377" fmla="*/ 2407842 w 2466883"/>
                  <a:gd name="connsiteY377" fmla="*/ 1943385 h 2547625"/>
                  <a:gd name="connsiteX378" fmla="*/ 2399407 w 2466883"/>
                  <a:gd name="connsiteY378" fmla="*/ 1951818 h 2547625"/>
                  <a:gd name="connsiteX379" fmla="*/ 2394136 w 2466883"/>
                  <a:gd name="connsiteY379" fmla="*/ 1967628 h 2547625"/>
                  <a:gd name="connsiteX380" fmla="*/ 2392027 w 2466883"/>
                  <a:gd name="connsiteY380" fmla="*/ 1983439 h 2547625"/>
                  <a:gd name="connsiteX381" fmla="*/ 2375158 w 2466883"/>
                  <a:gd name="connsiteY381" fmla="*/ 1991871 h 2547625"/>
                  <a:gd name="connsiteX382" fmla="*/ 2365669 w 2466883"/>
                  <a:gd name="connsiteY382" fmla="*/ 2009790 h 2547625"/>
                  <a:gd name="connsiteX383" fmla="*/ 2360398 w 2466883"/>
                  <a:gd name="connsiteY383" fmla="*/ 2021384 h 2547625"/>
                  <a:gd name="connsiteX384" fmla="*/ 2363560 w 2466883"/>
                  <a:gd name="connsiteY384" fmla="*/ 2029816 h 2547625"/>
                  <a:gd name="connsiteX385" fmla="*/ 2358289 w 2466883"/>
                  <a:gd name="connsiteY385" fmla="*/ 2041411 h 2547625"/>
                  <a:gd name="connsiteX386" fmla="*/ 2311899 w 2466883"/>
                  <a:gd name="connsiteY386" fmla="*/ 2028762 h 2547625"/>
                  <a:gd name="connsiteX387" fmla="*/ 2293976 w 2466883"/>
                  <a:gd name="connsiteY387" fmla="*/ 2027708 h 2547625"/>
                  <a:gd name="connsiteX388" fmla="*/ 2284487 w 2466883"/>
                  <a:gd name="connsiteY388" fmla="*/ 2042465 h 2547625"/>
                  <a:gd name="connsiteX389" fmla="*/ 2290813 w 2466883"/>
                  <a:gd name="connsiteY389" fmla="*/ 2065653 h 2547625"/>
                  <a:gd name="connsiteX390" fmla="*/ 2300302 w 2466883"/>
                  <a:gd name="connsiteY390" fmla="*/ 2085680 h 2547625"/>
                  <a:gd name="connsiteX391" fmla="*/ 2303465 w 2466883"/>
                  <a:gd name="connsiteY391" fmla="*/ 2108869 h 2547625"/>
                  <a:gd name="connsiteX392" fmla="*/ 2297139 w 2466883"/>
                  <a:gd name="connsiteY392" fmla="*/ 2116247 h 2547625"/>
                  <a:gd name="connsiteX393" fmla="*/ 2288704 w 2466883"/>
                  <a:gd name="connsiteY393" fmla="*/ 2123625 h 2547625"/>
                  <a:gd name="connsiteX394" fmla="*/ 2290813 w 2466883"/>
                  <a:gd name="connsiteY394" fmla="*/ 2141544 h 2547625"/>
                  <a:gd name="connsiteX395" fmla="*/ 2285541 w 2466883"/>
                  <a:gd name="connsiteY395" fmla="*/ 2162625 h 2547625"/>
                  <a:gd name="connsiteX396" fmla="*/ 2299247 w 2466883"/>
                  <a:gd name="connsiteY396" fmla="*/ 2177381 h 2547625"/>
                  <a:gd name="connsiteX397" fmla="*/ 2300302 w 2466883"/>
                  <a:gd name="connsiteY397" fmla="*/ 2203732 h 2547625"/>
                  <a:gd name="connsiteX398" fmla="*/ 2286596 w 2466883"/>
                  <a:gd name="connsiteY398" fmla="*/ 2199516 h 2547625"/>
                  <a:gd name="connsiteX399" fmla="*/ 2270781 w 2466883"/>
                  <a:gd name="connsiteY399" fmla="*/ 2196354 h 2547625"/>
                  <a:gd name="connsiteX400" fmla="*/ 2258129 w 2466883"/>
                  <a:gd name="connsiteY400" fmla="*/ 2206894 h 2547625"/>
                  <a:gd name="connsiteX401" fmla="*/ 2254966 w 2466883"/>
                  <a:gd name="connsiteY401" fmla="*/ 2218488 h 2547625"/>
                  <a:gd name="connsiteX402" fmla="*/ 2244423 w 2466883"/>
                  <a:gd name="connsiteY402" fmla="*/ 2230083 h 2547625"/>
                  <a:gd name="connsiteX403" fmla="*/ 2261292 w 2466883"/>
                  <a:gd name="connsiteY403" fmla="*/ 2251163 h 2547625"/>
                  <a:gd name="connsiteX404" fmla="*/ 2279215 w 2466883"/>
                  <a:gd name="connsiteY404" fmla="*/ 2246947 h 2547625"/>
                  <a:gd name="connsiteX405" fmla="*/ 2296084 w 2466883"/>
                  <a:gd name="connsiteY405" fmla="*/ 2251163 h 2547625"/>
                  <a:gd name="connsiteX406" fmla="*/ 2305573 w 2466883"/>
                  <a:gd name="connsiteY406" fmla="*/ 2268028 h 2547625"/>
                  <a:gd name="connsiteX407" fmla="*/ 2293976 w 2466883"/>
                  <a:gd name="connsiteY407" fmla="*/ 2274352 h 2547625"/>
                  <a:gd name="connsiteX408" fmla="*/ 2300302 w 2466883"/>
                  <a:gd name="connsiteY408" fmla="*/ 2287001 h 2547625"/>
                  <a:gd name="connsiteX409" fmla="*/ 2287650 w 2466883"/>
                  <a:gd name="connsiteY409" fmla="*/ 2305973 h 2547625"/>
                  <a:gd name="connsiteX410" fmla="*/ 2270781 w 2466883"/>
                  <a:gd name="connsiteY410" fmla="*/ 2318622 h 2547625"/>
                  <a:gd name="connsiteX411" fmla="*/ 2269727 w 2466883"/>
                  <a:gd name="connsiteY411" fmla="*/ 2344972 h 2547625"/>
                  <a:gd name="connsiteX412" fmla="*/ 2269642 w 2466883"/>
                  <a:gd name="connsiteY412" fmla="*/ 2346448 h 2547625"/>
                  <a:gd name="connsiteX413" fmla="*/ 2263401 w 2466883"/>
                  <a:gd name="connsiteY413" fmla="*/ 2346026 h 2547625"/>
                  <a:gd name="connsiteX414" fmla="*/ 2247586 w 2466883"/>
                  <a:gd name="connsiteY414" fmla="*/ 2355513 h 2547625"/>
                  <a:gd name="connsiteX415" fmla="*/ 2241260 w 2466883"/>
                  <a:gd name="connsiteY415" fmla="*/ 2369215 h 2547625"/>
                  <a:gd name="connsiteX416" fmla="*/ 2238097 w 2466883"/>
                  <a:gd name="connsiteY416" fmla="*/ 2396620 h 2547625"/>
                  <a:gd name="connsiteX417" fmla="*/ 2235988 w 2466883"/>
                  <a:gd name="connsiteY417" fmla="*/ 2463024 h 2547625"/>
                  <a:gd name="connsiteX418" fmla="*/ 2229663 w 2466883"/>
                  <a:gd name="connsiteY418" fmla="*/ 2489375 h 2547625"/>
                  <a:gd name="connsiteX419" fmla="*/ 2211739 w 2466883"/>
                  <a:gd name="connsiteY419" fmla="*/ 2497807 h 2547625"/>
                  <a:gd name="connsiteX420" fmla="*/ 2172730 w 2466883"/>
                  <a:gd name="connsiteY420" fmla="*/ 2510456 h 2547625"/>
                  <a:gd name="connsiteX421" fmla="*/ 2151643 w 2466883"/>
                  <a:gd name="connsiteY421" fmla="*/ 2504131 h 2547625"/>
                  <a:gd name="connsiteX422" fmla="*/ 2142155 w 2466883"/>
                  <a:gd name="connsiteY422" fmla="*/ 2510456 h 2547625"/>
                  <a:gd name="connsiteX423" fmla="*/ 2136883 w 2466883"/>
                  <a:gd name="connsiteY423" fmla="*/ 2525212 h 2547625"/>
                  <a:gd name="connsiteX424" fmla="*/ 2121068 w 2466883"/>
                  <a:gd name="connsiteY424" fmla="*/ 2542077 h 2547625"/>
                  <a:gd name="connsiteX425" fmla="*/ 2104199 w 2466883"/>
                  <a:gd name="connsiteY425" fmla="*/ 2541023 h 2547625"/>
                  <a:gd name="connsiteX426" fmla="*/ 2089439 w 2466883"/>
                  <a:gd name="connsiteY426" fmla="*/ 2531536 h 2547625"/>
                  <a:gd name="connsiteX427" fmla="*/ 2076787 w 2466883"/>
                  <a:gd name="connsiteY427" fmla="*/ 2514672 h 2547625"/>
                  <a:gd name="connsiteX428" fmla="*/ 2070461 w 2466883"/>
                  <a:gd name="connsiteY428" fmla="*/ 2497807 h 2547625"/>
                  <a:gd name="connsiteX429" fmla="*/ 2051484 w 2466883"/>
                  <a:gd name="connsiteY429" fmla="*/ 2511510 h 2547625"/>
                  <a:gd name="connsiteX430" fmla="*/ 2049375 w 2466883"/>
                  <a:gd name="connsiteY430" fmla="*/ 2535752 h 2547625"/>
                  <a:gd name="connsiteX431" fmla="*/ 2031452 w 2466883"/>
                  <a:gd name="connsiteY431" fmla="*/ 2537861 h 2547625"/>
                  <a:gd name="connsiteX432" fmla="*/ 2017746 w 2466883"/>
                  <a:gd name="connsiteY432" fmla="*/ 2542077 h 2547625"/>
                  <a:gd name="connsiteX433" fmla="*/ 1999822 w 2466883"/>
                  <a:gd name="connsiteY433" fmla="*/ 2547347 h 2547625"/>
                  <a:gd name="connsiteX434" fmla="*/ 1995605 w 2466883"/>
                  <a:gd name="connsiteY434" fmla="*/ 2523104 h 2547625"/>
                  <a:gd name="connsiteX435" fmla="*/ 1990333 w 2466883"/>
                  <a:gd name="connsiteY435" fmla="*/ 2495699 h 2547625"/>
                  <a:gd name="connsiteX436" fmla="*/ 1991388 w 2466883"/>
                  <a:gd name="connsiteY436" fmla="*/ 2480943 h 2547625"/>
                  <a:gd name="connsiteX437" fmla="*/ 1988225 w 2466883"/>
                  <a:gd name="connsiteY437" fmla="*/ 2456700 h 2547625"/>
                  <a:gd name="connsiteX438" fmla="*/ 1992442 w 2466883"/>
                  <a:gd name="connsiteY438" fmla="*/ 2424025 h 2547625"/>
                  <a:gd name="connsiteX439" fmla="*/ 2002985 w 2466883"/>
                  <a:gd name="connsiteY439" fmla="*/ 2410322 h 2547625"/>
                  <a:gd name="connsiteX440" fmla="*/ 2010365 w 2466883"/>
                  <a:gd name="connsiteY440" fmla="*/ 2382918 h 2547625"/>
                  <a:gd name="connsiteX441" fmla="*/ 2037777 w 2466883"/>
                  <a:gd name="connsiteY441" fmla="*/ 2371323 h 2547625"/>
                  <a:gd name="connsiteX442" fmla="*/ 2025126 w 2466883"/>
                  <a:gd name="connsiteY442" fmla="*/ 2336540 h 2547625"/>
                  <a:gd name="connsiteX443" fmla="*/ 1996659 w 2466883"/>
                  <a:gd name="connsiteY443" fmla="*/ 2335486 h 2547625"/>
                  <a:gd name="connsiteX444" fmla="*/ 1981899 w 2466883"/>
                  <a:gd name="connsiteY444" fmla="*/ 2334432 h 2547625"/>
                  <a:gd name="connsiteX445" fmla="*/ 1960813 w 2466883"/>
                  <a:gd name="connsiteY445" fmla="*/ 2308081 h 2547625"/>
                  <a:gd name="connsiteX446" fmla="*/ 1967138 w 2466883"/>
                  <a:gd name="connsiteY446" fmla="*/ 2289109 h 2547625"/>
                  <a:gd name="connsiteX447" fmla="*/ 1955541 w 2466883"/>
                  <a:gd name="connsiteY447" fmla="*/ 2270136 h 2547625"/>
                  <a:gd name="connsiteX448" fmla="*/ 1969247 w 2466883"/>
                  <a:gd name="connsiteY448" fmla="*/ 2257488 h 2547625"/>
                  <a:gd name="connsiteX449" fmla="*/ 1985062 w 2466883"/>
                  <a:gd name="connsiteY449" fmla="*/ 2264866 h 2547625"/>
                  <a:gd name="connsiteX450" fmla="*/ 1989279 w 2466883"/>
                  <a:gd name="connsiteY450" fmla="*/ 2278568 h 2547625"/>
                  <a:gd name="connsiteX451" fmla="*/ 2000877 w 2466883"/>
                  <a:gd name="connsiteY451" fmla="*/ 2275406 h 2547625"/>
                  <a:gd name="connsiteX452" fmla="*/ 1997714 w 2466883"/>
                  <a:gd name="connsiteY452" fmla="*/ 2261704 h 2547625"/>
                  <a:gd name="connsiteX453" fmla="*/ 1996659 w 2466883"/>
                  <a:gd name="connsiteY453" fmla="*/ 2245893 h 2547625"/>
                  <a:gd name="connsiteX454" fmla="*/ 2013528 w 2466883"/>
                  <a:gd name="connsiteY454" fmla="*/ 2241677 h 2547625"/>
                  <a:gd name="connsiteX455" fmla="*/ 2021963 w 2466883"/>
                  <a:gd name="connsiteY455" fmla="*/ 2216380 h 2547625"/>
                  <a:gd name="connsiteX456" fmla="*/ 2038832 w 2466883"/>
                  <a:gd name="connsiteY456" fmla="*/ 2216380 h 2547625"/>
                  <a:gd name="connsiteX457" fmla="*/ 2052538 w 2466883"/>
                  <a:gd name="connsiteY457" fmla="*/ 2211110 h 2547625"/>
                  <a:gd name="connsiteX458" fmla="*/ 2068353 w 2466883"/>
                  <a:gd name="connsiteY458" fmla="*/ 2214272 h 2547625"/>
                  <a:gd name="connsiteX459" fmla="*/ 2079950 w 2466883"/>
                  <a:gd name="connsiteY459" fmla="*/ 2215326 h 2547625"/>
                  <a:gd name="connsiteX460" fmla="*/ 2092602 w 2466883"/>
                  <a:gd name="connsiteY460" fmla="*/ 2209002 h 2547625"/>
                  <a:gd name="connsiteX461" fmla="*/ 2083071 w 2466883"/>
                  <a:gd name="connsiteY461" fmla="*/ 2190830 h 2547625"/>
                  <a:gd name="connsiteX462" fmla="*/ 2076787 w 2466883"/>
                  <a:gd name="connsiteY462" fmla="*/ 2187921 h 2547625"/>
                  <a:gd name="connsiteX463" fmla="*/ 2051484 w 2466883"/>
                  <a:gd name="connsiteY463" fmla="*/ 2176327 h 2547625"/>
                  <a:gd name="connsiteX464" fmla="*/ 2026180 w 2466883"/>
                  <a:gd name="connsiteY464" fmla="*/ 2170003 h 2547625"/>
                  <a:gd name="connsiteX465" fmla="*/ 2015637 w 2466883"/>
                  <a:gd name="connsiteY465" fmla="*/ 2157354 h 2547625"/>
                  <a:gd name="connsiteX466" fmla="*/ 2019854 w 2466883"/>
                  <a:gd name="connsiteY466" fmla="*/ 2146814 h 2547625"/>
                  <a:gd name="connsiteX467" fmla="*/ 2045158 w 2466883"/>
                  <a:gd name="connsiteY467" fmla="*/ 2132058 h 2547625"/>
                  <a:gd name="connsiteX468" fmla="*/ 2057809 w 2466883"/>
                  <a:gd name="connsiteY468" fmla="*/ 2112031 h 2547625"/>
                  <a:gd name="connsiteX469" fmla="*/ 2058864 w 2466883"/>
                  <a:gd name="connsiteY469" fmla="*/ 2105791 h 2547625"/>
                  <a:gd name="connsiteX470" fmla="*/ 2043049 w 2466883"/>
                  <a:gd name="connsiteY470" fmla="*/ 2089896 h 2547625"/>
                  <a:gd name="connsiteX471" fmla="*/ 2040940 w 2466883"/>
                  <a:gd name="connsiteY471" fmla="*/ 2079356 h 2547625"/>
                  <a:gd name="connsiteX472" fmla="*/ 2045158 w 2466883"/>
                  <a:gd name="connsiteY472" fmla="*/ 2064599 h 2547625"/>
                  <a:gd name="connsiteX473" fmla="*/ 2037777 w 2466883"/>
                  <a:gd name="connsiteY473" fmla="*/ 2054059 h 2547625"/>
                  <a:gd name="connsiteX474" fmla="*/ 2032506 w 2466883"/>
                  <a:gd name="connsiteY474" fmla="*/ 2042465 h 2547625"/>
                  <a:gd name="connsiteX475" fmla="*/ 2021963 w 2466883"/>
                  <a:gd name="connsiteY475" fmla="*/ 2037194 h 2547625"/>
                  <a:gd name="connsiteX476" fmla="*/ 2009311 w 2466883"/>
                  <a:gd name="connsiteY476" fmla="*/ 2031924 h 2547625"/>
                  <a:gd name="connsiteX477" fmla="*/ 1994551 w 2466883"/>
                  <a:gd name="connsiteY477" fmla="*/ 2037194 h 2547625"/>
                  <a:gd name="connsiteX478" fmla="*/ 1977682 w 2466883"/>
                  <a:gd name="connsiteY478" fmla="*/ 2051951 h 2547625"/>
                  <a:gd name="connsiteX479" fmla="*/ 1958704 w 2466883"/>
                  <a:gd name="connsiteY479" fmla="*/ 2048789 h 2547625"/>
                  <a:gd name="connsiteX480" fmla="*/ 1955541 w 2466883"/>
                  <a:gd name="connsiteY480" fmla="*/ 2061437 h 2547625"/>
                  <a:gd name="connsiteX481" fmla="*/ 1936563 w 2466883"/>
                  <a:gd name="connsiteY481" fmla="*/ 2059329 h 2547625"/>
                  <a:gd name="connsiteX482" fmla="*/ 1934455 w 2466883"/>
                  <a:gd name="connsiteY482" fmla="*/ 2042465 h 2547625"/>
                  <a:gd name="connsiteX483" fmla="*/ 1919694 w 2466883"/>
                  <a:gd name="connsiteY483" fmla="*/ 2038248 h 2547625"/>
                  <a:gd name="connsiteX484" fmla="*/ 1910206 w 2466883"/>
                  <a:gd name="connsiteY484" fmla="*/ 2027708 h 2547625"/>
                  <a:gd name="connsiteX485" fmla="*/ 1882793 w 2466883"/>
                  <a:gd name="connsiteY485" fmla="*/ 2030870 h 2547625"/>
                  <a:gd name="connsiteX486" fmla="*/ 1851164 w 2466883"/>
                  <a:gd name="connsiteY486" fmla="*/ 2024546 h 2547625"/>
                  <a:gd name="connsiteX487" fmla="*/ 1840621 w 2466883"/>
                  <a:gd name="connsiteY487" fmla="*/ 2031924 h 2547625"/>
                  <a:gd name="connsiteX488" fmla="*/ 1835898 w 2466883"/>
                  <a:gd name="connsiteY488" fmla="*/ 2046639 h 2547625"/>
                  <a:gd name="connsiteX489" fmla="*/ 1816414 w 2466883"/>
                  <a:gd name="connsiteY489" fmla="*/ 2044404 h 2547625"/>
                  <a:gd name="connsiteX490" fmla="*/ 1785838 w 2466883"/>
                  <a:gd name="connsiteY490" fmla="*/ 2023408 h 2547625"/>
                  <a:gd name="connsiteX491" fmla="*/ 1776392 w 2466883"/>
                  <a:gd name="connsiteY491" fmla="*/ 1994780 h 2547625"/>
                  <a:gd name="connsiteX492" fmla="*/ 1768168 w 2466883"/>
                  <a:gd name="connsiteY492" fmla="*/ 1967333 h 2547625"/>
                  <a:gd name="connsiteX493" fmla="*/ 1733502 w 2466883"/>
                  <a:gd name="connsiteY493" fmla="*/ 1910668 h 2547625"/>
                  <a:gd name="connsiteX494" fmla="*/ 1721863 w 2466883"/>
                  <a:gd name="connsiteY494" fmla="*/ 1903965 h 2547625"/>
                  <a:gd name="connsiteX495" fmla="*/ 1716085 w 2466883"/>
                  <a:gd name="connsiteY495" fmla="*/ 1898821 h 2547625"/>
                  <a:gd name="connsiteX496" fmla="*/ 1697824 w 2466883"/>
                  <a:gd name="connsiteY496" fmla="*/ 1885540 h 2547625"/>
                  <a:gd name="connsiteX497" fmla="*/ 1724646 w 2466883"/>
                  <a:gd name="connsiteY497" fmla="*/ 1883306 h 2547625"/>
                  <a:gd name="connsiteX498" fmla="*/ 1752058 w 2466883"/>
                  <a:gd name="connsiteY498" fmla="*/ 1871711 h 2547625"/>
                  <a:gd name="connsiteX499" fmla="*/ 1781579 w 2466883"/>
                  <a:gd name="connsiteY499" fmla="*/ 1854847 h 2547625"/>
                  <a:gd name="connsiteX500" fmla="*/ 1788959 w 2466883"/>
                  <a:gd name="connsiteY500" fmla="*/ 1844306 h 2547625"/>
                  <a:gd name="connsiteX501" fmla="*/ 1783688 w 2466883"/>
                  <a:gd name="connsiteY501" fmla="*/ 1814793 h 2547625"/>
                  <a:gd name="connsiteX502" fmla="*/ 1791068 w 2466883"/>
                  <a:gd name="connsiteY502" fmla="*/ 1778956 h 2547625"/>
                  <a:gd name="connsiteX503" fmla="*/ 1794231 w 2466883"/>
                  <a:gd name="connsiteY503" fmla="*/ 1762092 h 2547625"/>
                  <a:gd name="connsiteX504" fmla="*/ 1793177 w 2466883"/>
                  <a:gd name="connsiteY504" fmla="*/ 1733633 h 2547625"/>
                  <a:gd name="connsiteX505" fmla="*/ 1774199 w 2466883"/>
                  <a:gd name="connsiteY505" fmla="*/ 1725200 h 2547625"/>
                  <a:gd name="connsiteX506" fmla="*/ 1740461 w 2466883"/>
                  <a:gd name="connsiteY506" fmla="*/ 1715714 h 2547625"/>
                  <a:gd name="connsiteX507" fmla="*/ 1716212 w 2466883"/>
                  <a:gd name="connsiteY507" fmla="*/ 1715714 h 2547625"/>
                  <a:gd name="connsiteX508" fmla="*/ 1670876 w 2466883"/>
                  <a:gd name="connsiteY508" fmla="*/ 1719930 h 2547625"/>
                  <a:gd name="connsiteX509" fmla="*/ 1642410 w 2466883"/>
                  <a:gd name="connsiteY509" fmla="*/ 1717822 h 2547625"/>
                  <a:gd name="connsiteX510" fmla="*/ 1608672 w 2466883"/>
                  <a:gd name="connsiteY510" fmla="*/ 1723851 h 2547625"/>
                  <a:gd name="connsiteX511" fmla="*/ 1596695 w 2466883"/>
                  <a:gd name="connsiteY511" fmla="*/ 1722629 h 2547625"/>
                  <a:gd name="connsiteX512" fmla="*/ 1596653 w 2466883"/>
                  <a:gd name="connsiteY512" fmla="*/ 1731820 h 2547625"/>
                  <a:gd name="connsiteX513" fmla="*/ 1589019 w 2466883"/>
                  <a:gd name="connsiteY513" fmla="*/ 1755894 h 2547625"/>
                  <a:gd name="connsiteX514" fmla="*/ 1587121 w 2466883"/>
                  <a:gd name="connsiteY514" fmla="*/ 1757875 h 2547625"/>
                  <a:gd name="connsiteX515" fmla="*/ 1585139 w 2466883"/>
                  <a:gd name="connsiteY515" fmla="*/ 1772506 h 2547625"/>
                  <a:gd name="connsiteX516" fmla="*/ 1567596 w 2466883"/>
                  <a:gd name="connsiteY516" fmla="*/ 1799151 h 2547625"/>
                  <a:gd name="connsiteX517" fmla="*/ 1568060 w 2466883"/>
                  <a:gd name="connsiteY517" fmla="*/ 1802272 h 2547625"/>
                  <a:gd name="connsiteX518" fmla="*/ 1558023 w 2466883"/>
                  <a:gd name="connsiteY518" fmla="*/ 1822720 h 2547625"/>
                  <a:gd name="connsiteX519" fmla="*/ 1545877 w 2466883"/>
                  <a:gd name="connsiteY519" fmla="*/ 1830477 h 2547625"/>
                  <a:gd name="connsiteX520" fmla="*/ 1524074 w 2466883"/>
                  <a:gd name="connsiteY520" fmla="*/ 1835031 h 2547625"/>
                  <a:gd name="connsiteX521" fmla="*/ 1511295 w 2466883"/>
                  <a:gd name="connsiteY521" fmla="*/ 1850378 h 2547625"/>
                  <a:gd name="connsiteX522" fmla="*/ 1509904 w 2466883"/>
                  <a:gd name="connsiteY522" fmla="*/ 1851980 h 2547625"/>
                  <a:gd name="connsiteX523" fmla="*/ 1465412 w 2466883"/>
                  <a:gd name="connsiteY523" fmla="*/ 1858894 h 2547625"/>
                  <a:gd name="connsiteX524" fmla="*/ 1442217 w 2466883"/>
                  <a:gd name="connsiteY524" fmla="*/ 1880944 h 2547625"/>
                  <a:gd name="connsiteX525" fmla="*/ 1419148 w 2466883"/>
                  <a:gd name="connsiteY525" fmla="*/ 1893888 h 2547625"/>
                  <a:gd name="connsiteX526" fmla="*/ 1410925 w 2466883"/>
                  <a:gd name="connsiteY526" fmla="*/ 1892075 h 2547625"/>
                  <a:gd name="connsiteX527" fmla="*/ 1402828 w 2466883"/>
                  <a:gd name="connsiteY527" fmla="*/ 1899791 h 2547625"/>
                  <a:gd name="connsiteX528" fmla="*/ 1395700 w 2466883"/>
                  <a:gd name="connsiteY528" fmla="*/ 1900929 h 2547625"/>
                  <a:gd name="connsiteX529" fmla="*/ 1393845 w 2466883"/>
                  <a:gd name="connsiteY529" fmla="*/ 1901814 h 2547625"/>
                  <a:gd name="connsiteX530" fmla="*/ 1385115 w 2466883"/>
                  <a:gd name="connsiteY530" fmla="*/ 1914631 h 2547625"/>
                  <a:gd name="connsiteX531" fmla="*/ 1380645 w 2466883"/>
                  <a:gd name="connsiteY531" fmla="*/ 1915728 h 2547625"/>
                  <a:gd name="connsiteX532" fmla="*/ 1375964 w 2466883"/>
                  <a:gd name="connsiteY532" fmla="*/ 1916529 h 2547625"/>
                  <a:gd name="connsiteX533" fmla="*/ 1363734 w 2466883"/>
                  <a:gd name="connsiteY533" fmla="*/ 1923064 h 2547625"/>
                  <a:gd name="connsiteX534" fmla="*/ 1362215 w 2466883"/>
                  <a:gd name="connsiteY534" fmla="*/ 1924750 h 2547625"/>
                  <a:gd name="connsiteX535" fmla="*/ 1358715 w 2466883"/>
                  <a:gd name="connsiteY535" fmla="*/ 1927870 h 2547625"/>
                  <a:gd name="connsiteX536" fmla="*/ 1351166 w 2466883"/>
                  <a:gd name="connsiteY536" fmla="*/ 1928671 h 2547625"/>
                  <a:gd name="connsiteX537" fmla="*/ 1350154 w 2466883"/>
                  <a:gd name="connsiteY537" fmla="*/ 1929177 h 2547625"/>
                  <a:gd name="connsiteX538" fmla="*/ 1345304 w 2466883"/>
                  <a:gd name="connsiteY538" fmla="*/ 1934911 h 2547625"/>
                  <a:gd name="connsiteX539" fmla="*/ 1325399 w 2466883"/>
                  <a:gd name="connsiteY539" fmla="*/ 1936134 h 25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</a:cxnLst>
                <a:rect l="l" t="t" r="r" b="b"/>
                <a:pathLst>
                  <a:path w="2466883" h="2547625">
                    <a:moveTo>
                      <a:pt x="1324977" y="1936850"/>
                    </a:moveTo>
                    <a:cubicBezTo>
                      <a:pt x="1323881" y="1938916"/>
                      <a:pt x="1323543" y="1941235"/>
                      <a:pt x="1323754" y="1943512"/>
                    </a:cubicBezTo>
                    <a:lnTo>
                      <a:pt x="1323838" y="1944355"/>
                    </a:lnTo>
                    <a:lnTo>
                      <a:pt x="1322826" y="1943301"/>
                    </a:lnTo>
                    <a:cubicBezTo>
                      <a:pt x="1322615" y="1943090"/>
                      <a:pt x="1320085" y="1941699"/>
                      <a:pt x="1319832" y="1941657"/>
                    </a:cubicBezTo>
                    <a:cubicBezTo>
                      <a:pt x="1306252" y="1938790"/>
                      <a:pt x="1305999" y="1951354"/>
                      <a:pt x="1300011" y="1951733"/>
                    </a:cubicBezTo>
                    <a:lnTo>
                      <a:pt x="1299041" y="1951101"/>
                    </a:lnTo>
                    <a:cubicBezTo>
                      <a:pt x="1288709" y="1945367"/>
                      <a:pt x="1285335" y="1952071"/>
                      <a:pt x="1282298" y="1960250"/>
                    </a:cubicBezTo>
                    <a:cubicBezTo>
                      <a:pt x="1276394" y="1961051"/>
                      <a:pt x="1273948" y="1964551"/>
                      <a:pt x="1270701" y="1968767"/>
                    </a:cubicBezTo>
                    <a:cubicBezTo>
                      <a:pt x="1267664" y="1971085"/>
                      <a:pt x="1253284" y="1974796"/>
                      <a:pt x="1249573" y="1973025"/>
                    </a:cubicBezTo>
                    <a:cubicBezTo>
                      <a:pt x="1240379" y="1968598"/>
                      <a:pt x="1238819" y="1974796"/>
                      <a:pt x="1234222" y="1980530"/>
                    </a:cubicBezTo>
                    <a:cubicBezTo>
                      <a:pt x="1226631" y="1980192"/>
                      <a:pt x="1225239" y="1982300"/>
                      <a:pt x="1219250" y="1984956"/>
                    </a:cubicBezTo>
                    <a:cubicBezTo>
                      <a:pt x="1213557" y="1985167"/>
                      <a:pt x="1211491" y="1975934"/>
                      <a:pt x="1200315" y="1976440"/>
                    </a:cubicBezTo>
                    <a:lnTo>
                      <a:pt x="1199387" y="1975470"/>
                    </a:lnTo>
                    <a:lnTo>
                      <a:pt x="1197743" y="1973573"/>
                    </a:lnTo>
                    <a:cubicBezTo>
                      <a:pt x="1194917" y="1970411"/>
                      <a:pt x="1192260" y="1968851"/>
                      <a:pt x="1188507" y="1966996"/>
                    </a:cubicBezTo>
                    <a:cubicBezTo>
                      <a:pt x="1180915" y="1963244"/>
                      <a:pt x="1183825" y="1958817"/>
                      <a:pt x="1175222" y="1954516"/>
                    </a:cubicBezTo>
                    <a:lnTo>
                      <a:pt x="1172228" y="1953040"/>
                    </a:lnTo>
                    <a:cubicBezTo>
                      <a:pt x="1168475" y="1951143"/>
                      <a:pt x="1168348" y="1950300"/>
                      <a:pt x="1166577" y="1946758"/>
                    </a:cubicBezTo>
                    <a:cubicBezTo>
                      <a:pt x="1160884" y="1935164"/>
                      <a:pt x="1154684" y="1937314"/>
                      <a:pt x="1150762" y="1928250"/>
                    </a:cubicBezTo>
                    <a:cubicBezTo>
                      <a:pt x="1142876" y="1910120"/>
                      <a:pt x="1138617" y="1904934"/>
                      <a:pt x="1118880" y="1902067"/>
                    </a:cubicBezTo>
                    <a:cubicBezTo>
                      <a:pt x="1101926" y="1899622"/>
                      <a:pt x="1113271" y="1890768"/>
                      <a:pt x="1089865" y="1892960"/>
                    </a:cubicBezTo>
                    <a:cubicBezTo>
                      <a:pt x="1084931" y="1890642"/>
                      <a:pt x="1083160" y="1887817"/>
                      <a:pt x="1079364" y="1884233"/>
                    </a:cubicBezTo>
                    <a:cubicBezTo>
                      <a:pt x="1072869" y="1878162"/>
                      <a:pt x="1055916" y="1876180"/>
                      <a:pt x="1046343" y="1877825"/>
                    </a:cubicBezTo>
                    <a:cubicBezTo>
                      <a:pt x="1025974" y="1881408"/>
                      <a:pt x="1041535" y="1902911"/>
                      <a:pt x="1028167" y="1901941"/>
                    </a:cubicBezTo>
                    <a:cubicBezTo>
                      <a:pt x="1024624" y="1894774"/>
                      <a:pt x="1027703" y="1894984"/>
                      <a:pt x="1019985" y="1888323"/>
                    </a:cubicBezTo>
                    <a:lnTo>
                      <a:pt x="1018298" y="1886889"/>
                    </a:lnTo>
                    <a:cubicBezTo>
                      <a:pt x="1015810" y="1884655"/>
                      <a:pt x="1016148" y="1879806"/>
                      <a:pt x="1016063" y="1876897"/>
                    </a:cubicBezTo>
                    <a:cubicBezTo>
                      <a:pt x="1015683" y="1858346"/>
                      <a:pt x="973385" y="1872597"/>
                      <a:pt x="964908" y="1844180"/>
                    </a:cubicBezTo>
                    <a:cubicBezTo>
                      <a:pt x="962841" y="1837434"/>
                      <a:pt x="960817" y="1834483"/>
                      <a:pt x="957022" y="1828327"/>
                    </a:cubicBezTo>
                    <a:cubicBezTo>
                      <a:pt x="951286" y="1819009"/>
                      <a:pt x="982283" y="1808554"/>
                      <a:pt x="969589" y="1785871"/>
                    </a:cubicBezTo>
                    <a:lnTo>
                      <a:pt x="968745" y="1784774"/>
                    </a:lnTo>
                    <a:cubicBezTo>
                      <a:pt x="966342" y="1782118"/>
                      <a:pt x="962968" y="1781149"/>
                      <a:pt x="959594" y="1780516"/>
                    </a:cubicBezTo>
                    <a:cubicBezTo>
                      <a:pt x="948545" y="1778450"/>
                      <a:pt x="917717" y="1776975"/>
                      <a:pt x="909029" y="1772969"/>
                    </a:cubicBezTo>
                    <a:cubicBezTo>
                      <a:pt x="905276" y="1766687"/>
                      <a:pt x="891780" y="1756020"/>
                      <a:pt x="883810" y="1760321"/>
                    </a:cubicBezTo>
                    <a:cubicBezTo>
                      <a:pt x="877484" y="1761923"/>
                      <a:pt x="872972" y="1756316"/>
                      <a:pt x="868206" y="1752395"/>
                    </a:cubicBezTo>
                    <a:cubicBezTo>
                      <a:pt x="855470" y="1741939"/>
                      <a:pt x="850789" y="1745438"/>
                      <a:pt x="836703" y="1746576"/>
                    </a:cubicBezTo>
                    <a:lnTo>
                      <a:pt x="835775" y="1746197"/>
                    </a:lnTo>
                    <a:cubicBezTo>
                      <a:pt x="825317" y="1742698"/>
                      <a:pt x="817894" y="1748263"/>
                      <a:pt x="809418" y="1739367"/>
                    </a:cubicBezTo>
                    <a:cubicBezTo>
                      <a:pt x="802206" y="1731778"/>
                      <a:pt x="779306" y="1728531"/>
                      <a:pt x="769354" y="1734855"/>
                    </a:cubicBezTo>
                    <a:cubicBezTo>
                      <a:pt x="762100" y="1728868"/>
                      <a:pt x="757461" y="1734560"/>
                      <a:pt x="753286" y="1722882"/>
                    </a:cubicBezTo>
                    <a:cubicBezTo>
                      <a:pt x="750081" y="1713859"/>
                      <a:pt x="737767" y="1717021"/>
                      <a:pt x="733676" y="1726423"/>
                    </a:cubicBezTo>
                    <a:cubicBezTo>
                      <a:pt x="732706" y="1726845"/>
                      <a:pt x="730934" y="1726254"/>
                      <a:pt x="730007" y="1725959"/>
                    </a:cubicBezTo>
                    <a:cubicBezTo>
                      <a:pt x="719211" y="1722629"/>
                      <a:pt x="712505" y="1722797"/>
                      <a:pt x="708752" y="1726128"/>
                    </a:cubicBezTo>
                    <a:cubicBezTo>
                      <a:pt x="705968" y="1728573"/>
                      <a:pt x="704788" y="1732368"/>
                      <a:pt x="704788" y="1739999"/>
                    </a:cubicBezTo>
                    <a:cubicBezTo>
                      <a:pt x="704788" y="1740716"/>
                      <a:pt x="704745" y="1741391"/>
                      <a:pt x="704661" y="1742023"/>
                    </a:cubicBezTo>
                    <a:cubicBezTo>
                      <a:pt x="697028" y="1743709"/>
                      <a:pt x="693317" y="1742486"/>
                      <a:pt x="687792" y="1736710"/>
                    </a:cubicBezTo>
                    <a:cubicBezTo>
                      <a:pt x="673495" y="1721617"/>
                      <a:pt x="673580" y="1721490"/>
                      <a:pt x="653295" y="1722165"/>
                    </a:cubicBezTo>
                    <a:cubicBezTo>
                      <a:pt x="649795" y="1720436"/>
                      <a:pt x="650132" y="1719467"/>
                      <a:pt x="645493" y="1719256"/>
                    </a:cubicBezTo>
                    <a:cubicBezTo>
                      <a:pt x="645493" y="1719256"/>
                      <a:pt x="640812" y="1718961"/>
                      <a:pt x="640601" y="1718876"/>
                    </a:cubicBezTo>
                    <a:cubicBezTo>
                      <a:pt x="637818" y="1717569"/>
                      <a:pt x="628202" y="1696784"/>
                      <a:pt x="635582" y="1689237"/>
                    </a:cubicBezTo>
                    <a:lnTo>
                      <a:pt x="638408" y="1686412"/>
                    </a:lnTo>
                    <a:cubicBezTo>
                      <a:pt x="640053" y="1684768"/>
                      <a:pt x="642330" y="1682491"/>
                      <a:pt x="642583" y="1680004"/>
                    </a:cubicBezTo>
                    <a:cubicBezTo>
                      <a:pt x="644059" y="1664657"/>
                      <a:pt x="635076" y="1661115"/>
                      <a:pt x="622425" y="1661874"/>
                    </a:cubicBezTo>
                    <a:cubicBezTo>
                      <a:pt x="605893" y="1662844"/>
                      <a:pt x="594042" y="1652641"/>
                      <a:pt x="584511" y="1674354"/>
                    </a:cubicBezTo>
                    <a:cubicBezTo>
                      <a:pt x="583246" y="1674902"/>
                      <a:pt x="582150" y="1675492"/>
                      <a:pt x="581138" y="1676125"/>
                    </a:cubicBezTo>
                    <a:lnTo>
                      <a:pt x="567389" y="1675787"/>
                    </a:lnTo>
                    <a:cubicBezTo>
                      <a:pt x="567389" y="1675787"/>
                      <a:pt x="560642" y="1671908"/>
                      <a:pt x="556762" y="1666765"/>
                    </a:cubicBezTo>
                    <a:cubicBezTo>
                      <a:pt x="552924" y="1661621"/>
                      <a:pt x="555497" y="1655213"/>
                      <a:pt x="552924" y="1648467"/>
                    </a:cubicBezTo>
                    <a:cubicBezTo>
                      <a:pt x="550352" y="1641679"/>
                      <a:pt x="543941" y="1642058"/>
                      <a:pt x="533651" y="1642058"/>
                    </a:cubicBezTo>
                    <a:cubicBezTo>
                      <a:pt x="523361" y="1642058"/>
                      <a:pt x="524331" y="1635608"/>
                      <a:pt x="524331" y="1631771"/>
                    </a:cubicBezTo>
                    <a:cubicBezTo>
                      <a:pt x="524331" y="1627892"/>
                      <a:pt x="521759" y="1616002"/>
                      <a:pt x="516614" y="1610859"/>
                    </a:cubicBezTo>
                    <a:cubicBezTo>
                      <a:pt x="511469" y="1605757"/>
                      <a:pt x="510203" y="1600614"/>
                      <a:pt x="511469" y="1595470"/>
                    </a:cubicBezTo>
                    <a:cubicBezTo>
                      <a:pt x="512776" y="1590326"/>
                      <a:pt x="519186" y="1585182"/>
                      <a:pt x="525596" y="1581009"/>
                    </a:cubicBezTo>
                    <a:cubicBezTo>
                      <a:pt x="532007" y="1576792"/>
                      <a:pt x="526904" y="1556597"/>
                      <a:pt x="526904" y="1551116"/>
                    </a:cubicBezTo>
                    <a:cubicBezTo>
                      <a:pt x="526904" y="1545635"/>
                      <a:pt x="534917" y="1535727"/>
                      <a:pt x="541369" y="1534420"/>
                    </a:cubicBezTo>
                    <a:cubicBezTo>
                      <a:pt x="547779" y="1533156"/>
                      <a:pt x="552924" y="1529277"/>
                      <a:pt x="554189" y="1524175"/>
                    </a:cubicBezTo>
                    <a:cubicBezTo>
                      <a:pt x="555497" y="1519031"/>
                      <a:pt x="558069" y="1510979"/>
                      <a:pt x="549086" y="1509672"/>
                    </a:cubicBezTo>
                    <a:cubicBezTo>
                      <a:pt x="540062" y="1508407"/>
                      <a:pt x="533651" y="1516122"/>
                      <a:pt x="528169" y="1524175"/>
                    </a:cubicBezTo>
                    <a:cubicBezTo>
                      <a:pt x="522687" y="1532186"/>
                      <a:pt x="519186" y="1531849"/>
                      <a:pt x="514041" y="1531849"/>
                    </a:cubicBezTo>
                    <a:cubicBezTo>
                      <a:pt x="508896" y="1531849"/>
                      <a:pt x="510203" y="1521603"/>
                      <a:pt x="510203" y="1514815"/>
                    </a:cubicBezTo>
                    <a:cubicBezTo>
                      <a:pt x="510203" y="1508069"/>
                      <a:pt x="510203" y="1501998"/>
                      <a:pt x="516614" y="1498119"/>
                    </a:cubicBezTo>
                    <a:cubicBezTo>
                      <a:pt x="523024" y="1494283"/>
                      <a:pt x="524331" y="1491711"/>
                      <a:pt x="523024" y="1486567"/>
                    </a:cubicBezTo>
                    <a:cubicBezTo>
                      <a:pt x="521759" y="1481423"/>
                      <a:pt x="528169" y="1470841"/>
                      <a:pt x="528169" y="1464390"/>
                    </a:cubicBezTo>
                    <a:cubicBezTo>
                      <a:pt x="528169" y="1457982"/>
                      <a:pt x="541369" y="1438377"/>
                      <a:pt x="545207" y="1435805"/>
                    </a:cubicBezTo>
                    <a:cubicBezTo>
                      <a:pt x="549086" y="1433233"/>
                      <a:pt x="563214" y="1419109"/>
                      <a:pt x="566124" y="1413628"/>
                    </a:cubicBezTo>
                    <a:cubicBezTo>
                      <a:pt x="569034" y="1408147"/>
                      <a:pt x="580252" y="1399504"/>
                      <a:pt x="580252" y="1390524"/>
                    </a:cubicBezTo>
                    <a:cubicBezTo>
                      <a:pt x="580252" y="1381543"/>
                      <a:pt x="589235" y="1377327"/>
                      <a:pt x="596952" y="1373491"/>
                    </a:cubicBezTo>
                    <a:cubicBezTo>
                      <a:pt x="604628" y="1369654"/>
                      <a:pt x="616563" y="1359366"/>
                      <a:pt x="620400" y="1355530"/>
                    </a:cubicBezTo>
                    <a:cubicBezTo>
                      <a:pt x="624238" y="1351651"/>
                      <a:pt x="637438" y="1347477"/>
                      <a:pt x="642583" y="1352958"/>
                    </a:cubicBezTo>
                    <a:cubicBezTo>
                      <a:pt x="647728" y="1358439"/>
                      <a:pt x="656711" y="1346170"/>
                      <a:pt x="643848" y="1334618"/>
                    </a:cubicBezTo>
                    <a:cubicBezTo>
                      <a:pt x="631028" y="1323065"/>
                      <a:pt x="636131" y="1330781"/>
                      <a:pt x="624238" y="1330781"/>
                    </a:cubicBezTo>
                    <a:cubicBezTo>
                      <a:pt x="612345" y="1330781"/>
                      <a:pt x="607538" y="1326902"/>
                      <a:pt x="604965" y="1321801"/>
                    </a:cubicBezTo>
                    <a:cubicBezTo>
                      <a:pt x="602393" y="1316657"/>
                      <a:pt x="601127" y="1298317"/>
                      <a:pt x="601127" y="1294480"/>
                    </a:cubicBezTo>
                    <a:cubicBezTo>
                      <a:pt x="601127" y="1290601"/>
                      <a:pt x="604965" y="1281284"/>
                      <a:pt x="604965" y="1274875"/>
                    </a:cubicBezTo>
                    <a:cubicBezTo>
                      <a:pt x="604965" y="1268467"/>
                      <a:pt x="611418" y="1262016"/>
                      <a:pt x="616563" y="1258179"/>
                    </a:cubicBezTo>
                    <a:cubicBezTo>
                      <a:pt x="621665" y="1254342"/>
                      <a:pt x="631956" y="1249199"/>
                      <a:pt x="642583" y="1246290"/>
                    </a:cubicBezTo>
                    <a:cubicBezTo>
                      <a:pt x="653211" y="1243381"/>
                      <a:pt x="643848" y="1232166"/>
                      <a:pt x="647728" y="1225715"/>
                    </a:cubicBezTo>
                    <a:cubicBezTo>
                      <a:pt x="651566" y="1219306"/>
                      <a:pt x="647728" y="1211254"/>
                      <a:pt x="641276" y="1207417"/>
                    </a:cubicBezTo>
                    <a:cubicBezTo>
                      <a:pt x="634865" y="1203580"/>
                      <a:pt x="630690" y="1197130"/>
                      <a:pt x="633221" y="1184312"/>
                    </a:cubicBezTo>
                    <a:cubicBezTo>
                      <a:pt x="635793" y="1171453"/>
                      <a:pt x="633221" y="1171116"/>
                      <a:pt x="630690" y="1165972"/>
                    </a:cubicBezTo>
                    <a:cubicBezTo>
                      <a:pt x="628118" y="1160829"/>
                      <a:pt x="624238" y="1167279"/>
                      <a:pt x="613990" y="1176260"/>
                    </a:cubicBezTo>
                    <a:cubicBezTo>
                      <a:pt x="603700" y="1185240"/>
                      <a:pt x="595645" y="1183005"/>
                      <a:pt x="589235" y="1186884"/>
                    </a:cubicBezTo>
                    <a:cubicBezTo>
                      <a:pt x="582825" y="1190721"/>
                      <a:pt x="575107" y="1189414"/>
                      <a:pt x="569962" y="1181741"/>
                    </a:cubicBezTo>
                    <a:cubicBezTo>
                      <a:pt x="564817" y="1174025"/>
                      <a:pt x="571227" y="1168544"/>
                      <a:pt x="571227" y="1168544"/>
                    </a:cubicBezTo>
                    <a:cubicBezTo>
                      <a:pt x="571227" y="1168544"/>
                      <a:pt x="581517" y="1159564"/>
                      <a:pt x="586662" y="1154420"/>
                    </a:cubicBezTo>
                    <a:cubicBezTo>
                      <a:pt x="591807" y="1149276"/>
                      <a:pt x="589235" y="1145102"/>
                      <a:pt x="577679" y="1136122"/>
                    </a:cubicBezTo>
                    <a:cubicBezTo>
                      <a:pt x="566124" y="1127100"/>
                      <a:pt x="559334" y="1106230"/>
                      <a:pt x="555497" y="1099821"/>
                    </a:cubicBezTo>
                    <a:cubicBezTo>
                      <a:pt x="551617" y="1093370"/>
                      <a:pt x="549086" y="1089534"/>
                      <a:pt x="541369" y="1083125"/>
                    </a:cubicBezTo>
                    <a:cubicBezTo>
                      <a:pt x="533651" y="1076674"/>
                      <a:pt x="534917" y="1072501"/>
                      <a:pt x="534917" y="1068664"/>
                    </a:cubicBezTo>
                    <a:cubicBezTo>
                      <a:pt x="534917" y="1064785"/>
                      <a:pt x="538796" y="1019504"/>
                      <a:pt x="538796" y="1014360"/>
                    </a:cubicBezTo>
                    <a:cubicBezTo>
                      <a:pt x="538796" y="1009216"/>
                      <a:pt x="540062" y="1002471"/>
                      <a:pt x="533651" y="996062"/>
                    </a:cubicBezTo>
                    <a:cubicBezTo>
                      <a:pt x="527241" y="989611"/>
                      <a:pt x="525596" y="989611"/>
                      <a:pt x="520451" y="994755"/>
                    </a:cubicBezTo>
                    <a:cubicBezTo>
                      <a:pt x="515348" y="999899"/>
                      <a:pt x="463265" y="1050661"/>
                      <a:pt x="456855" y="1053233"/>
                    </a:cubicBezTo>
                    <a:cubicBezTo>
                      <a:pt x="450403" y="1055805"/>
                      <a:pt x="445300" y="1054498"/>
                      <a:pt x="436275" y="1053233"/>
                    </a:cubicBezTo>
                    <a:cubicBezTo>
                      <a:pt x="427292" y="1051968"/>
                      <a:pt x="426955" y="1046824"/>
                      <a:pt x="425690" y="1042608"/>
                    </a:cubicBezTo>
                    <a:cubicBezTo>
                      <a:pt x="424382" y="1038434"/>
                      <a:pt x="424382" y="1013095"/>
                      <a:pt x="424382" y="1007614"/>
                    </a:cubicBezTo>
                    <a:cubicBezTo>
                      <a:pt x="424382" y="1002133"/>
                      <a:pt x="414134" y="988347"/>
                      <a:pt x="406417" y="980631"/>
                    </a:cubicBezTo>
                    <a:cubicBezTo>
                      <a:pt x="398699" y="972915"/>
                      <a:pt x="395789" y="971313"/>
                      <a:pt x="394524" y="963598"/>
                    </a:cubicBezTo>
                    <a:cubicBezTo>
                      <a:pt x="393217" y="955882"/>
                      <a:pt x="388072" y="950781"/>
                      <a:pt x="384234" y="946902"/>
                    </a:cubicBezTo>
                    <a:cubicBezTo>
                      <a:pt x="380396" y="943065"/>
                      <a:pt x="363696" y="928604"/>
                      <a:pt x="355641" y="920888"/>
                    </a:cubicBezTo>
                    <a:cubicBezTo>
                      <a:pt x="352267" y="917684"/>
                      <a:pt x="350538" y="913341"/>
                      <a:pt x="349652" y="909378"/>
                    </a:cubicBezTo>
                    <a:lnTo>
                      <a:pt x="337169" y="914648"/>
                    </a:lnTo>
                    <a:cubicBezTo>
                      <a:pt x="337169" y="914648"/>
                      <a:pt x="337169" y="930459"/>
                      <a:pt x="336115" y="935729"/>
                    </a:cubicBezTo>
                    <a:cubicBezTo>
                      <a:pt x="335061" y="940999"/>
                      <a:pt x="327681" y="944161"/>
                      <a:pt x="327681" y="944161"/>
                    </a:cubicBezTo>
                    <a:cubicBezTo>
                      <a:pt x="327681" y="944161"/>
                      <a:pt x="317137" y="951540"/>
                      <a:pt x="311866" y="954702"/>
                    </a:cubicBezTo>
                    <a:cubicBezTo>
                      <a:pt x="306594" y="957864"/>
                      <a:pt x="304486" y="969458"/>
                      <a:pt x="304486" y="969458"/>
                    </a:cubicBezTo>
                    <a:cubicBezTo>
                      <a:pt x="304486" y="969458"/>
                      <a:pt x="304486" y="977890"/>
                      <a:pt x="288671" y="983161"/>
                    </a:cubicBezTo>
                    <a:cubicBezTo>
                      <a:pt x="272856" y="988431"/>
                      <a:pt x="274965" y="986323"/>
                      <a:pt x="270748" y="982107"/>
                    </a:cubicBezTo>
                    <a:cubicBezTo>
                      <a:pt x="266530" y="977890"/>
                      <a:pt x="255987" y="981053"/>
                      <a:pt x="255987" y="981053"/>
                    </a:cubicBezTo>
                    <a:cubicBezTo>
                      <a:pt x="255987" y="981053"/>
                      <a:pt x="223304" y="986323"/>
                      <a:pt x="219086" y="985269"/>
                    </a:cubicBezTo>
                    <a:cubicBezTo>
                      <a:pt x="214869" y="984215"/>
                      <a:pt x="203272" y="987377"/>
                      <a:pt x="203272" y="987377"/>
                    </a:cubicBezTo>
                    <a:cubicBezTo>
                      <a:pt x="203272" y="987377"/>
                      <a:pt x="200109" y="996863"/>
                      <a:pt x="199054" y="1002133"/>
                    </a:cubicBezTo>
                    <a:cubicBezTo>
                      <a:pt x="198000" y="1007403"/>
                      <a:pt x="194837" y="1010565"/>
                      <a:pt x="188511" y="1011620"/>
                    </a:cubicBezTo>
                    <a:cubicBezTo>
                      <a:pt x="182185" y="1012674"/>
                      <a:pt x="173751" y="1013728"/>
                      <a:pt x="166371" y="1013728"/>
                    </a:cubicBezTo>
                    <a:cubicBezTo>
                      <a:pt x="158990" y="1013728"/>
                      <a:pt x="152665" y="1017944"/>
                      <a:pt x="152665" y="1017944"/>
                    </a:cubicBezTo>
                    <a:cubicBezTo>
                      <a:pt x="152665" y="1017944"/>
                      <a:pt x="135796" y="1033754"/>
                      <a:pt x="130524" y="1037970"/>
                    </a:cubicBezTo>
                    <a:cubicBezTo>
                      <a:pt x="125252" y="1042187"/>
                      <a:pt x="117872" y="1039024"/>
                      <a:pt x="113655" y="1035862"/>
                    </a:cubicBezTo>
                    <a:cubicBezTo>
                      <a:pt x="109438" y="1032700"/>
                      <a:pt x="104166" y="1032700"/>
                      <a:pt x="104166" y="1032700"/>
                    </a:cubicBezTo>
                    <a:cubicBezTo>
                      <a:pt x="104166" y="1032700"/>
                      <a:pt x="90460" y="1034808"/>
                      <a:pt x="84134" y="1034808"/>
                    </a:cubicBezTo>
                    <a:cubicBezTo>
                      <a:pt x="77808" y="1034808"/>
                      <a:pt x="75700" y="1035862"/>
                      <a:pt x="72537" y="1031646"/>
                    </a:cubicBezTo>
                    <a:cubicBezTo>
                      <a:pt x="69374" y="1027430"/>
                      <a:pt x="58831" y="1026376"/>
                      <a:pt x="52505" y="1026376"/>
                    </a:cubicBezTo>
                    <a:cubicBezTo>
                      <a:pt x="46179" y="1026376"/>
                      <a:pt x="38546" y="1015709"/>
                      <a:pt x="38546" y="1015709"/>
                    </a:cubicBezTo>
                    <a:cubicBezTo>
                      <a:pt x="29394" y="1014529"/>
                      <a:pt x="19188" y="1009975"/>
                      <a:pt x="14802" y="1002681"/>
                    </a:cubicBezTo>
                    <a:cubicBezTo>
                      <a:pt x="12230" y="998423"/>
                      <a:pt x="11218" y="993153"/>
                      <a:pt x="14465" y="987124"/>
                    </a:cubicBezTo>
                    <a:cubicBezTo>
                      <a:pt x="169" y="980125"/>
                      <a:pt x="-928" y="971145"/>
                      <a:pt x="11176" y="958918"/>
                    </a:cubicBezTo>
                    <a:cubicBezTo>
                      <a:pt x="3838" y="952847"/>
                      <a:pt x="211" y="950022"/>
                      <a:pt x="3079" y="940114"/>
                    </a:cubicBezTo>
                    <a:cubicBezTo>
                      <a:pt x="2404" y="939903"/>
                      <a:pt x="886" y="939186"/>
                      <a:pt x="42" y="938638"/>
                    </a:cubicBezTo>
                    <a:lnTo>
                      <a:pt x="0" y="938554"/>
                    </a:lnTo>
                    <a:cubicBezTo>
                      <a:pt x="2362" y="936910"/>
                      <a:pt x="4681" y="935181"/>
                      <a:pt x="5609" y="934422"/>
                    </a:cubicBezTo>
                    <a:cubicBezTo>
                      <a:pt x="16447" y="925357"/>
                      <a:pt x="22056" y="907144"/>
                      <a:pt x="21719" y="893483"/>
                    </a:cubicBezTo>
                    <a:lnTo>
                      <a:pt x="23448" y="891249"/>
                    </a:lnTo>
                    <a:lnTo>
                      <a:pt x="33443" y="891544"/>
                    </a:lnTo>
                    <a:cubicBezTo>
                      <a:pt x="40612" y="890237"/>
                      <a:pt x="45842" y="873794"/>
                      <a:pt x="41456" y="867976"/>
                    </a:cubicBezTo>
                    <a:lnTo>
                      <a:pt x="37407" y="862579"/>
                    </a:lnTo>
                    <a:cubicBezTo>
                      <a:pt x="47022" y="843227"/>
                      <a:pt x="57523" y="825224"/>
                      <a:pt x="68446" y="806505"/>
                    </a:cubicBezTo>
                    <a:cubicBezTo>
                      <a:pt x="71314" y="804734"/>
                      <a:pt x="77302" y="804565"/>
                      <a:pt x="80423" y="805282"/>
                    </a:cubicBezTo>
                    <a:cubicBezTo>
                      <a:pt x="82616" y="803806"/>
                      <a:pt x="89701" y="798958"/>
                      <a:pt x="89617" y="796175"/>
                    </a:cubicBezTo>
                    <a:cubicBezTo>
                      <a:pt x="89279" y="788333"/>
                      <a:pt x="89448" y="780491"/>
                      <a:pt x="84640" y="773745"/>
                    </a:cubicBezTo>
                    <a:cubicBezTo>
                      <a:pt x="85821" y="770920"/>
                      <a:pt x="87128" y="768897"/>
                      <a:pt x="88900" y="766409"/>
                    </a:cubicBezTo>
                    <a:cubicBezTo>
                      <a:pt x="99696" y="751400"/>
                      <a:pt x="112601" y="728843"/>
                      <a:pt x="121541" y="712906"/>
                    </a:cubicBezTo>
                    <a:cubicBezTo>
                      <a:pt x="128289" y="700848"/>
                      <a:pt x="136175" y="689844"/>
                      <a:pt x="142248" y="677533"/>
                    </a:cubicBezTo>
                    <a:cubicBezTo>
                      <a:pt x="149417" y="663029"/>
                      <a:pt x="156629" y="651857"/>
                      <a:pt x="165780" y="638449"/>
                    </a:cubicBezTo>
                    <a:lnTo>
                      <a:pt x="167003" y="636257"/>
                    </a:lnTo>
                    <a:cubicBezTo>
                      <a:pt x="175058" y="622006"/>
                      <a:pt x="182481" y="607925"/>
                      <a:pt x="190915" y="593885"/>
                    </a:cubicBezTo>
                    <a:cubicBezTo>
                      <a:pt x="190999" y="593716"/>
                      <a:pt x="192222" y="593084"/>
                      <a:pt x="192433" y="592957"/>
                    </a:cubicBezTo>
                    <a:cubicBezTo>
                      <a:pt x="196735" y="593337"/>
                      <a:pt x="206899" y="593421"/>
                      <a:pt x="210863" y="591102"/>
                    </a:cubicBezTo>
                    <a:cubicBezTo>
                      <a:pt x="216640" y="583260"/>
                      <a:pt x="215797" y="575334"/>
                      <a:pt x="213688" y="565805"/>
                    </a:cubicBezTo>
                    <a:lnTo>
                      <a:pt x="214616" y="564372"/>
                    </a:lnTo>
                    <a:cubicBezTo>
                      <a:pt x="217357" y="563824"/>
                      <a:pt x="219677" y="563065"/>
                      <a:pt x="222123" y="561758"/>
                    </a:cubicBezTo>
                    <a:cubicBezTo>
                      <a:pt x="223852" y="561041"/>
                      <a:pt x="224990" y="559776"/>
                      <a:pt x="226382" y="558511"/>
                    </a:cubicBezTo>
                    <a:cubicBezTo>
                      <a:pt x="235112" y="555729"/>
                      <a:pt x="234943" y="565848"/>
                      <a:pt x="251812" y="557710"/>
                    </a:cubicBezTo>
                    <a:lnTo>
                      <a:pt x="261596" y="562601"/>
                    </a:lnTo>
                    <a:cubicBezTo>
                      <a:pt x="265012" y="561547"/>
                      <a:pt x="269230" y="559734"/>
                      <a:pt x="272730" y="559186"/>
                    </a:cubicBezTo>
                    <a:cubicBezTo>
                      <a:pt x="278339" y="558301"/>
                      <a:pt x="284580" y="557879"/>
                      <a:pt x="290063" y="556446"/>
                    </a:cubicBezTo>
                    <a:cubicBezTo>
                      <a:pt x="297359" y="554590"/>
                      <a:pt x="304612" y="549615"/>
                      <a:pt x="311950" y="548224"/>
                    </a:cubicBezTo>
                    <a:cubicBezTo>
                      <a:pt x="318487" y="547002"/>
                      <a:pt x="339869" y="543586"/>
                      <a:pt x="345309" y="541394"/>
                    </a:cubicBezTo>
                    <a:cubicBezTo>
                      <a:pt x="349189" y="539834"/>
                      <a:pt x="358298" y="534775"/>
                      <a:pt x="361756" y="534100"/>
                    </a:cubicBezTo>
                    <a:cubicBezTo>
                      <a:pt x="366732" y="533088"/>
                      <a:pt x="375926" y="530516"/>
                      <a:pt x="380987" y="531402"/>
                    </a:cubicBezTo>
                    <a:cubicBezTo>
                      <a:pt x="394777" y="533805"/>
                      <a:pt x="388367" y="536630"/>
                      <a:pt x="403507" y="531697"/>
                    </a:cubicBezTo>
                    <a:cubicBezTo>
                      <a:pt x="403886" y="531570"/>
                      <a:pt x="407682" y="532119"/>
                      <a:pt x="408272" y="532161"/>
                    </a:cubicBezTo>
                    <a:cubicBezTo>
                      <a:pt x="411351" y="536124"/>
                      <a:pt x="419870" y="535660"/>
                      <a:pt x="424171" y="542659"/>
                    </a:cubicBezTo>
                    <a:cubicBezTo>
                      <a:pt x="423539" y="545315"/>
                      <a:pt x="423623" y="549826"/>
                      <a:pt x="424888" y="552356"/>
                    </a:cubicBezTo>
                    <a:cubicBezTo>
                      <a:pt x="428262" y="553705"/>
                      <a:pt x="439649" y="551977"/>
                      <a:pt x="446607" y="553832"/>
                    </a:cubicBezTo>
                    <a:cubicBezTo>
                      <a:pt x="449011" y="550037"/>
                      <a:pt x="446607" y="547929"/>
                      <a:pt x="446902" y="544851"/>
                    </a:cubicBezTo>
                    <a:cubicBezTo>
                      <a:pt x="447830" y="536082"/>
                      <a:pt x="452680" y="530685"/>
                      <a:pt x="456096" y="522759"/>
                    </a:cubicBezTo>
                    <a:cubicBezTo>
                      <a:pt x="459343" y="515212"/>
                      <a:pt x="456433" y="472882"/>
                      <a:pt x="457277" y="462721"/>
                    </a:cubicBezTo>
                    <a:cubicBezTo>
                      <a:pt x="457741" y="457619"/>
                      <a:pt x="460313" y="453192"/>
                      <a:pt x="460060" y="447669"/>
                    </a:cubicBezTo>
                    <a:cubicBezTo>
                      <a:pt x="458036" y="439448"/>
                      <a:pt x="445300" y="432491"/>
                      <a:pt x="443824" y="426083"/>
                    </a:cubicBezTo>
                    <a:cubicBezTo>
                      <a:pt x="444583" y="414910"/>
                      <a:pt x="454704" y="397919"/>
                      <a:pt x="458753" y="386029"/>
                    </a:cubicBezTo>
                    <a:cubicBezTo>
                      <a:pt x="458964" y="385439"/>
                      <a:pt x="459343" y="384765"/>
                      <a:pt x="459386" y="384132"/>
                    </a:cubicBezTo>
                    <a:cubicBezTo>
                      <a:pt x="459807" y="380085"/>
                      <a:pt x="459849" y="375278"/>
                      <a:pt x="460651" y="371315"/>
                    </a:cubicBezTo>
                    <a:cubicBezTo>
                      <a:pt x="461283" y="368364"/>
                      <a:pt x="463771" y="365455"/>
                      <a:pt x="464404" y="362546"/>
                    </a:cubicBezTo>
                    <a:cubicBezTo>
                      <a:pt x="468495" y="343446"/>
                      <a:pt x="474568" y="325148"/>
                      <a:pt x="478321" y="306007"/>
                    </a:cubicBezTo>
                    <a:lnTo>
                      <a:pt x="479207" y="302634"/>
                    </a:lnTo>
                    <a:cubicBezTo>
                      <a:pt x="481315" y="294792"/>
                      <a:pt x="492364" y="252041"/>
                      <a:pt x="494600" y="247993"/>
                    </a:cubicBezTo>
                    <a:cubicBezTo>
                      <a:pt x="502739" y="242344"/>
                      <a:pt x="506998" y="239434"/>
                      <a:pt x="510035" y="235598"/>
                    </a:cubicBezTo>
                    <a:cubicBezTo>
                      <a:pt x="513451" y="231339"/>
                      <a:pt x="515348" y="225816"/>
                      <a:pt x="519524" y="213927"/>
                    </a:cubicBezTo>
                    <a:lnTo>
                      <a:pt x="528717" y="187660"/>
                    </a:lnTo>
                    <a:cubicBezTo>
                      <a:pt x="534242" y="171892"/>
                      <a:pt x="540525" y="156756"/>
                      <a:pt x="547357" y="141241"/>
                    </a:cubicBezTo>
                    <a:cubicBezTo>
                      <a:pt x="547526" y="140861"/>
                      <a:pt x="555539" y="123195"/>
                      <a:pt x="555665" y="122437"/>
                    </a:cubicBezTo>
                    <a:cubicBezTo>
                      <a:pt x="556720" y="115859"/>
                      <a:pt x="554527" y="100766"/>
                      <a:pt x="556214" y="95917"/>
                    </a:cubicBezTo>
                    <a:cubicBezTo>
                      <a:pt x="565028" y="71211"/>
                      <a:pt x="572281" y="46799"/>
                      <a:pt x="579704" y="21544"/>
                    </a:cubicBezTo>
                    <a:cubicBezTo>
                      <a:pt x="580800" y="17834"/>
                      <a:pt x="589403" y="9402"/>
                      <a:pt x="596404" y="0"/>
                    </a:cubicBezTo>
                    <a:cubicBezTo>
                      <a:pt x="598977" y="3795"/>
                      <a:pt x="606230" y="14967"/>
                      <a:pt x="607074" y="21882"/>
                    </a:cubicBezTo>
                    <a:cubicBezTo>
                      <a:pt x="608128" y="30314"/>
                      <a:pt x="611291" y="40854"/>
                      <a:pt x="615508" y="47179"/>
                    </a:cubicBezTo>
                    <a:cubicBezTo>
                      <a:pt x="619725" y="53503"/>
                      <a:pt x="620780" y="58773"/>
                      <a:pt x="623943" y="69313"/>
                    </a:cubicBezTo>
                    <a:cubicBezTo>
                      <a:pt x="625925" y="75975"/>
                      <a:pt x="626642" y="78420"/>
                      <a:pt x="629299" y="79854"/>
                    </a:cubicBezTo>
                    <a:cubicBezTo>
                      <a:pt x="629299" y="79854"/>
                      <a:pt x="627106" y="96718"/>
                      <a:pt x="635540" y="97772"/>
                    </a:cubicBezTo>
                    <a:cubicBezTo>
                      <a:pt x="643975" y="98826"/>
                      <a:pt x="647138" y="108313"/>
                      <a:pt x="647138" y="114637"/>
                    </a:cubicBezTo>
                    <a:cubicBezTo>
                      <a:pt x="647138" y="120961"/>
                      <a:pt x="649246" y="125177"/>
                      <a:pt x="655572" y="128339"/>
                    </a:cubicBezTo>
                    <a:cubicBezTo>
                      <a:pt x="661898" y="131501"/>
                      <a:pt x="672441" y="144150"/>
                      <a:pt x="661898" y="144150"/>
                    </a:cubicBezTo>
                    <a:cubicBezTo>
                      <a:pt x="651355" y="144150"/>
                      <a:pt x="650301" y="150474"/>
                      <a:pt x="650301" y="156798"/>
                    </a:cubicBezTo>
                    <a:cubicBezTo>
                      <a:pt x="650301" y="163122"/>
                      <a:pt x="650301" y="177879"/>
                      <a:pt x="657681" y="185257"/>
                    </a:cubicBezTo>
                    <a:cubicBezTo>
                      <a:pt x="665061" y="192635"/>
                      <a:pt x="664007" y="202122"/>
                      <a:pt x="671387" y="200013"/>
                    </a:cubicBezTo>
                    <a:cubicBezTo>
                      <a:pt x="678767" y="197905"/>
                      <a:pt x="682984" y="195797"/>
                      <a:pt x="688256" y="200013"/>
                    </a:cubicBezTo>
                    <a:cubicBezTo>
                      <a:pt x="693527" y="204230"/>
                      <a:pt x="688256" y="203176"/>
                      <a:pt x="700908" y="202122"/>
                    </a:cubicBezTo>
                    <a:cubicBezTo>
                      <a:pt x="713559" y="201068"/>
                      <a:pt x="718831" y="198959"/>
                      <a:pt x="724103" y="203176"/>
                    </a:cubicBezTo>
                    <a:cubicBezTo>
                      <a:pt x="729374" y="207392"/>
                      <a:pt x="733591" y="207392"/>
                      <a:pt x="742026" y="202122"/>
                    </a:cubicBezTo>
                    <a:cubicBezTo>
                      <a:pt x="750460" y="196851"/>
                      <a:pt x="751515" y="184203"/>
                      <a:pt x="758895" y="184203"/>
                    </a:cubicBezTo>
                    <a:cubicBezTo>
                      <a:pt x="766275" y="184203"/>
                      <a:pt x="767329" y="179987"/>
                      <a:pt x="769438" y="175771"/>
                    </a:cubicBezTo>
                    <a:cubicBezTo>
                      <a:pt x="771547" y="171555"/>
                      <a:pt x="781415" y="156292"/>
                      <a:pt x="781415" y="156292"/>
                    </a:cubicBezTo>
                    <a:cubicBezTo>
                      <a:pt x="786602" y="157557"/>
                      <a:pt x="793687" y="160129"/>
                      <a:pt x="800013" y="167338"/>
                    </a:cubicBezTo>
                    <a:cubicBezTo>
                      <a:pt x="807393" y="175771"/>
                      <a:pt x="817936" y="185257"/>
                      <a:pt x="830588" y="191581"/>
                    </a:cubicBezTo>
                    <a:cubicBezTo>
                      <a:pt x="842860" y="197737"/>
                      <a:pt x="866055" y="200899"/>
                      <a:pt x="874153" y="201068"/>
                    </a:cubicBezTo>
                    <a:cubicBezTo>
                      <a:pt x="874153" y="201068"/>
                      <a:pt x="886467" y="210554"/>
                      <a:pt x="891739" y="215824"/>
                    </a:cubicBezTo>
                    <a:cubicBezTo>
                      <a:pt x="897010" y="221094"/>
                      <a:pt x="908608" y="232689"/>
                      <a:pt x="921259" y="232689"/>
                    </a:cubicBezTo>
                    <a:cubicBezTo>
                      <a:pt x="933911" y="232689"/>
                      <a:pt x="953943" y="237959"/>
                      <a:pt x="957106" y="242175"/>
                    </a:cubicBezTo>
                    <a:cubicBezTo>
                      <a:pt x="960269" y="246391"/>
                      <a:pt x="964486" y="247445"/>
                      <a:pt x="965540" y="252715"/>
                    </a:cubicBezTo>
                    <a:cubicBezTo>
                      <a:pt x="966595" y="257985"/>
                      <a:pt x="973975" y="259039"/>
                      <a:pt x="979247" y="255877"/>
                    </a:cubicBezTo>
                    <a:cubicBezTo>
                      <a:pt x="984518" y="252715"/>
                      <a:pt x="988735" y="240067"/>
                      <a:pt x="996116" y="243229"/>
                    </a:cubicBezTo>
                    <a:cubicBezTo>
                      <a:pt x="1003496" y="246391"/>
                      <a:pt x="1020365" y="244283"/>
                      <a:pt x="1025636" y="242175"/>
                    </a:cubicBezTo>
                    <a:cubicBezTo>
                      <a:pt x="1030908" y="240067"/>
                      <a:pt x="1040397" y="232689"/>
                      <a:pt x="1040397" y="228472"/>
                    </a:cubicBezTo>
                    <a:cubicBezTo>
                      <a:pt x="1040397" y="224256"/>
                      <a:pt x="1043349" y="204356"/>
                      <a:pt x="1051362" y="204272"/>
                    </a:cubicBezTo>
                    <a:cubicBezTo>
                      <a:pt x="1054356" y="204314"/>
                      <a:pt x="1057603" y="203555"/>
                      <a:pt x="1060429" y="202122"/>
                    </a:cubicBezTo>
                    <a:cubicBezTo>
                      <a:pt x="1066755" y="198959"/>
                      <a:pt x="1081515" y="196851"/>
                      <a:pt x="1087841" y="201068"/>
                    </a:cubicBezTo>
                    <a:cubicBezTo>
                      <a:pt x="1094167" y="205284"/>
                      <a:pt x="1112090" y="201068"/>
                      <a:pt x="1128959" y="195797"/>
                    </a:cubicBezTo>
                    <a:cubicBezTo>
                      <a:pt x="1145828" y="190527"/>
                      <a:pt x="1199598" y="164176"/>
                      <a:pt x="1199598" y="164176"/>
                    </a:cubicBezTo>
                    <a:cubicBezTo>
                      <a:pt x="1199598" y="164176"/>
                      <a:pt x="1210141" y="151528"/>
                      <a:pt x="1213304" y="138880"/>
                    </a:cubicBezTo>
                    <a:cubicBezTo>
                      <a:pt x="1216467" y="126231"/>
                      <a:pt x="1220684" y="106204"/>
                      <a:pt x="1231228" y="96718"/>
                    </a:cubicBezTo>
                    <a:cubicBezTo>
                      <a:pt x="1240716" y="88159"/>
                      <a:pt x="1254507" y="68470"/>
                      <a:pt x="1257121" y="64676"/>
                    </a:cubicBezTo>
                    <a:cubicBezTo>
                      <a:pt x="1257121" y="64676"/>
                      <a:pt x="1261803" y="77746"/>
                      <a:pt x="1263911" y="83016"/>
                    </a:cubicBezTo>
                    <a:cubicBezTo>
                      <a:pt x="1266020" y="88286"/>
                      <a:pt x="1267074" y="91448"/>
                      <a:pt x="1261803" y="96718"/>
                    </a:cubicBezTo>
                    <a:cubicBezTo>
                      <a:pt x="1256531" y="101988"/>
                      <a:pt x="1251260" y="105150"/>
                      <a:pt x="1256531" y="110421"/>
                    </a:cubicBezTo>
                    <a:cubicBezTo>
                      <a:pt x="1261803" y="115691"/>
                      <a:pt x="1262857" y="126231"/>
                      <a:pt x="1270237" y="127285"/>
                    </a:cubicBezTo>
                    <a:cubicBezTo>
                      <a:pt x="1277617" y="128339"/>
                      <a:pt x="1278672" y="131501"/>
                      <a:pt x="1277617" y="136771"/>
                    </a:cubicBezTo>
                    <a:cubicBezTo>
                      <a:pt x="1276563" y="142042"/>
                      <a:pt x="1279726" y="163122"/>
                      <a:pt x="1287106" y="158906"/>
                    </a:cubicBezTo>
                    <a:cubicBezTo>
                      <a:pt x="1294486" y="154690"/>
                      <a:pt x="1295541" y="146258"/>
                      <a:pt x="1305030" y="154690"/>
                    </a:cubicBezTo>
                    <a:cubicBezTo>
                      <a:pt x="1314518" y="163122"/>
                      <a:pt x="1319790" y="165230"/>
                      <a:pt x="1327170" y="162068"/>
                    </a:cubicBezTo>
                    <a:cubicBezTo>
                      <a:pt x="1334550" y="158906"/>
                      <a:pt x="1339822" y="152582"/>
                      <a:pt x="1341930" y="147312"/>
                    </a:cubicBezTo>
                    <a:cubicBezTo>
                      <a:pt x="1344039" y="142042"/>
                      <a:pt x="1347750" y="132766"/>
                      <a:pt x="1353275" y="133188"/>
                    </a:cubicBezTo>
                    <a:cubicBezTo>
                      <a:pt x="1361625" y="131080"/>
                      <a:pt x="1370776" y="130869"/>
                      <a:pt x="1377777" y="137825"/>
                    </a:cubicBezTo>
                    <a:cubicBezTo>
                      <a:pt x="1386212" y="146258"/>
                      <a:pt x="1393592" y="145204"/>
                      <a:pt x="1407298" y="138880"/>
                    </a:cubicBezTo>
                    <a:cubicBezTo>
                      <a:pt x="1421004" y="132555"/>
                      <a:pt x="1418895" y="124123"/>
                      <a:pt x="1431547" y="133609"/>
                    </a:cubicBezTo>
                    <a:cubicBezTo>
                      <a:pt x="1444199" y="143096"/>
                      <a:pt x="1452633" y="138880"/>
                      <a:pt x="1461068" y="137825"/>
                    </a:cubicBezTo>
                    <a:cubicBezTo>
                      <a:pt x="1469502" y="136771"/>
                      <a:pt x="1493752" y="127285"/>
                      <a:pt x="1497969" y="132555"/>
                    </a:cubicBezTo>
                    <a:cubicBezTo>
                      <a:pt x="1502186" y="137825"/>
                      <a:pt x="1511675" y="142042"/>
                      <a:pt x="1518001" y="132555"/>
                    </a:cubicBezTo>
                    <a:cubicBezTo>
                      <a:pt x="1524327" y="123069"/>
                      <a:pt x="1509566" y="103042"/>
                      <a:pt x="1540141" y="108313"/>
                    </a:cubicBezTo>
                    <a:cubicBezTo>
                      <a:pt x="1570717" y="113583"/>
                      <a:pt x="1575988" y="105150"/>
                      <a:pt x="1580205" y="99880"/>
                    </a:cubicBezTo>
                    <a:cubicBezTo>
                      <a:pt x="1584423" y="94610"/>
                      <a:pt x="1588640" y="95664"/>
                      <a:pt x="1599183" y="99880"/>
                    </a:cubicBezTo>
                    <a:cubicBezTo>
                      <a:pt x="1609726" y="104096"/>
                      <a:pt x="1610780" y="104096"/>
                      <a:pt x="1624487" y="104096"/>
                    </a:cubicBezTo>
                    <a:cubicBezTo>
                      <a:pt x="1638193" y="104096"/>
                      <a:pt x="1646627" y="118853"/>
                      <a:pt x="1633975" y="120961"/>
                    </a:cubicBezTo>
                    <a:cubicBezTo>
                      <a:pt x="1621324" y="123069"/>
                      <a:pt x="1607618" y="132555"/>
                      <a:pt x="1605509" y="139934"/>
                    </a:cubicBezTo>
                    <a:cubicBezTo>
                      <a:pt x="1603400" y="147312"/>
                      <a:pt x="1597074" y="152582"/>
                      <a:pt x="1612889" y="149420"/>
                    </a:cubicBezTo>
                    <a:cubicBezTo>
                      <a:pt x="1628704" y="146258"/>
                      <a:pt x="1644518" y="151528"/>
                      <a:pt x="1650844" y="138880"/>
                    </a:cubicBezTo>
                    <a:cubicBezTo>
                      <a:pt x="1657170" y="126231"/>
                      <a:pt x="1660333" y="120961"/>
                      <a:pt x="1665605" y="129393"/>
                    </a:cubicBezTo>
                    <a:cubicBezTo>
                      <a:pt x="1670876" y="137825"/>
                      <a:pt x="1682474" y="136771"/>
                      <a:pt x="1682474" y="136771"/>
                    </a:cubicBezTo>
                    <a:lnTo>
                      <a:pt x="1693017" y="132555"/>
                    </a:lnTo>
                    <a:lnTo>
                      <a:pt x="1704361" y="131586"/>
                    </a:lnTo>
                    <a:cubicBezTo>
                      <a:pt x="1704277" y="132977"/>
                      <a:pt x="1704150" y="134495"/>
                      <a:pt x="1703982" y="136097"/>
                    </a:cubicBezTo>
                    <a:cubicBezTo>
                      <a:pt x="1703476" y="141325"/>
                      <a:pt x="1703939" y="144445"/>
                      <a:pt x="1704909" y="146679"/>
                    </a:cubicBezTo>
                    <a:cubicBezTo>
                      <a:pt x="1704909" y="146679"/>
                      <a:pt x="1696180" y="151528"/>
                      <a:pt x="1688800" y="155744"/>
                    </a:cubicBezTo>
                    <a:cubicBezTo>
                      <a:pt x="1681419" y="159960"/>
                      <a:pt x="1679311" y="163122"/>
                      <a:pt x="1679311" y="168392"/>
                    </a:cubicBezTo>
                    <a:cubicBezTo>
                      <a:pt x="1679311" y="173663"/>
                      <a:pt x="1678257" y="182095"/>
                      <a:pt x="1684582" y="186311"/>
                    </a:cubicBezTo>
                    <a:cubicBezTo>
                      <a:pt x="1690908" y="190527"/>
                      <a:pt x="1699343" y="195797"/>
                      <a:pt x="1706723" y="195797"/>
                    </a:cubicBezTo>
                    <a:cubicBezTo>
                      <a:pt x="1714103" y="195797"/>
                      <a:pt x="1722495" y="187998"/>
                      <a:pt x="1722495" y="187998"/>
                    </a:cubicBezTo>
                    <a:cubicBezTo>
                      <a:pt x="1740630" y="199634"/>
                      <a:pt x="1728568" y="207687"/>
                      <a:pt x="1732364" y="216836"/>
                    </a:cubicBezTo>
                    <a:lnTo>
                      <a:pt x="1734683" y="223750"/>
                    </a:lnTo>
                    <a:lnTo>
                      <a:pt x="1734894" y="226659"/>
                    </a:lnTo>
                    <a:lnTo>
                      <a:pt x="1734262" y="246517"/>
                    </a:lnTo>
                    <a:lnTo>
                      <a:pt x="1734177" y="247276"/>
                    </a:lnTo>
                    <a:cubicBezTo>
                      <a:pt x="1733966" y="248626"/>
                      <a:pt x="1733207" y="250523"/>
                      <a:pt x="1736750" y="250734"/>
                    </a:cubicBezTo>
                    <a:cubicBezTo>
                      <a:pt x="1743961" y="251155"/>
                      <a:pt x="1756529" y="253010"/>
                      <a:pt x="1765765" y="260093"/>
                    </a:cubicBezTo>
                    <a:cubicBezTo>
                      <a:pt x="1779471" y="270634"/>
                      <a:pt x="1784742" y="270634"/>
                      <a:pt x="1790014" y="267472"/>
                    </a:cubicBezTo>
                    <a:cubicBezTo>
                      <a:pt x="1795285" y="264310"/>
                      <a:pt x="1803720" y="264310"/>
                      <a:pt x="1811100" y="264310"/>
                    </a:cubicBezTo>
                    <a:cubicBezTo>
                      <a:pt x="1818480" y="264310"/>
                      <a:pt x="1821643" y="259039"/>
                      <a:pt x="1827969" y="255877"/>
                    </a:cubicBezTo>
                    <a:cubicBezTo>
                      <a:pt x="1834295" y="252715"/>
                      <a:pt x="1850110" y="250607"/>
                      <a:pt x="1846947" y="262201"/>
                    </a:cubicBezTo>
                    <a:cubicBezTo>
                      <a:pt x="1843784" y="273796"/>
                      <a:pt x="1846947" y="276958"/>
                      <a:pt x="1853273" y="276958"/>
                    </a:cubicBezTo>
                    <a:cubicBezTo>
                      <a:pt x="1859598" y="276958"/>
                      <a:pt x="1865924" y="272742"/>
                      <a:pt x="1871196" y="284336"/>
                    </a:cubicBezTo>
                    <a:cubicBezTo>
                      <a:pt x="1876467" y="295931"/>
                      <a:pt x="1880685" y="296985"/>
                      <a:pt x="1888065" y="296985"/>
                    </a:cubicBezTo>
                    <a:cubicBezTo>
                      <a:pt x="1895445" y="296985"/>
                      <a:pt x="1893337" y="311741"/>
                      <a:pt x="1884902" y="315957"/>
                    </a:cubicBezTo>
                    <a:cubicBezTo>
                      <a:pt x="1876467" y="320173"/>
                      <a:pt x="1868033" y="326498"/>
                      <a:pt x="1868033" y="333876"/>
                    </a:cubicBezTo>
                    <a:cubicBezTo>
                      <a:pt x="1868033" y="341254"/>
                      <a:pt x="1869087" y="359173"/>
                      <a:pt x="1869087" y="364443"/>
                    </a:cubicBezTo>
                    <a:cubicBezTo>
                      <a:pt x="1869087" y="369713"/>
                      <a:pt x="1868033" y="379199"/>
                      <a:pt x="1879630" y="380253"/>
                    </a:cubicBezTo>
                    <a:cubicBezTo>
                      <a:pt x="1891228" y="381307"/>
                      <a:pt x="1895445" y="381307"/>
                      <a:pt x="1899662" y="390794"/>
                    </a:cubicBezTo>
                    <a:cubicBezTo>
                      <a:pt x="1902403" y="397034"/>
                      <a:pt x="1908392" y="399184"/>
                      <a:pt x="1913621" y="398720"/>
                    </a:cubicBezTo>
                    <a:cubicBezTo>
                      <a:pt x="1913621" y="398720"/>
                      <a:pt x="1924966" y="402388"/>
                      <a:pt x="1930237" y="402388"/>
                    </a:cubicBezTo>
                    <a:cubicBezTo>
                      <a:pt x="1935509" y="402388"/>
                      <a:pt x="1941835" y="407658"/>
                      <a:pt x="1941835" y="407658"/>
                    </a:cubicBezTo>
                    <a:cubicBezTo>
                      <a:pt x="1941835" y="407658"/>
                      <a:pt x="1967138" y="418198"/>
                      <a:pt x="1972410" y="421361"/>
                    </a:cubicBezTo>
                    <a:cubicBezTo>
                      <a:pt x="1977682" y="424523"/>
                      <a:pt x="1980845" y="426631"/>
                      <a:pt x="1989279" y="426631"/>
                    </a:cubicBezTo>
                    <a:cubicBezTo>
                      <a:pt x="1997714" y="426631"/>
                      <a:pt x="1997039" y="435316"/>
                      <a:pt x="1997039" y="435316"/>
                    </a:cubicBezTo>
                    <a:cubicBezTo>
                      <a:pt x="1998093" y="441303"/>
                      <a:pt x="2001973" y="447163"/>
                      <a:pt x="2015637" y="448765"/>
                    </a:cubicBezTo>
                    <a:cubicBezTo>
                      <a:pt x="2033560" y="450874"/>
                      <a:pt x="2021963" y="462468"/>
                      <a:pt x="2016691" y="465630"/>
                    </a:cubicBezTo>
                    <a:cubicBezTo>
                      <a:pt x="2011420" y="468792"/>
                      <a:pt x="2007202" y="471954"/>
                      <a:pt x="2015637" y="477224"/>
                    </a:cubicBezTo>
                    <a:cubicBezTo>
                      <a:pt x="2024071" y="482495"/>
                      <a:pt x="2025126" y="486711"/>
                      <a:pt x="2014583" y="489873"/>
                    </a:cubicBezTo>
                    <a:cubicBezTo>
                      <a:pt x="2004039" y="493035"/>
                      <a:pt x="1997714" y="498305"/>
                      <a:pt x="2005094" y="503575"/>
                    </a:cubicBezTo>
                    <a:cubicBezTo>
                      <a:pt x="2012474" y="508845"/>
                      <a:pt x="2021963" y="518332"/>
                      <a:pt x="2014583" y="519386"/>
                    </a:cubicBezTo>
                    <a:cubicBezTo>
                      <a:pt x="2007202" y="520440"/>
                      <a:pt x="1997714" y="516224"/>
                      <a:pt x="2004039" y="528872"/>
                    </a:cubicBezTo>
                    <a:cubicBezTo>
                      <a:pt x="2010365" y="541520"/>
                      <a:pt x="2008257" y="543629"/>
                      <a:pt x="2004039" y="546791"/>
                    </a:cubicBezTo>
                    <a:cubicBezTo>
                      <a:pt x="1999822" y="549953"/>
                      <a:pt x="1991388" y="555223"/>
                      <a:pt x="1980845" y="555223"/>
                    </a:cubicBezTo>
                    <a:cubicBezTo>
                      <a:pt x="1970301" y="555223"/>
                      <a:pt x="1951324" y="560493"/>
                      <a:pt x="1951324" y="560493"/>
                    </a:cubicBezTo>
                    <a:cubicBezTo>
                      <a:pt x="1951324" y="560493"/>
                      <a:pt x="1958704" y="583682"/>
                      <a:pt x="1962921" y="591060"/>
                    </a:cubicBezTo>
                    <a:cubicBezTo>
                      <a:pt x="1967138" y="598438"/>
                      <a:pt x="1973464" y="612141"/>
                      <a:pt x="1975573" y="618465"/>
                    </a:cubicBezTo>
                    <a:cubicBezTo>
                      <a:pt x="1977682" y="624789"/>
                      <a:pt x="1980845" y="641654"/>
                      <a:pt x="1980845" y="645870"/>
                    </a:cubicBezTo>
                    <a:cubicBezTo>
                      <a:pt x="1980845" y="650086"/>
                      <a:pt x="1985062" y="666950"/>
                      <a:pt x="1985062" y="666950"/>
                    </a:cubicBezTo>
                    <a:cubicBezTo>
                      <a:pt x="1985062" y="666950"/>
                      <a:pt x="1986116" y="700680"/>
                      <a:pt x="1986116" y="704896"/>
                    </a:cubicBezTo>
                    <a:cubicBezTo>
                      <a:pt x="1986116" y="709112"/>
                      <a:pt x="1988225" y="712274"/>
                      <a:pt x="1993496" y="718598"/>
                    </a:cubicBezTo>
                    <a:cubicBezTo>
                      <a:pt x="1998768" y="724922"/>
                      <a:pt x="2006148" y="734409"/>
                      <a:pt x="2010365" y="738625"/>
                    </a:cubicBezTo>
                    <a:cubicBezTo>
                      <a:pt x="2014583" y="742841"/>
                      <a:pt x="2016691" y="740733"/>
                      <a:pt x="2030397" y="742841"/>
                    </a:cubicBezTo>
                    <a:cubicBezTo>
                      <a:pt x="2044103" y="744949"/>
                      <a:pt x="2047266" y="744949"/>
                      <a:pt x="2051484" y="736517"/>
                    </a:cubicBezTo>
                    <a:cubicBezTo>
                      <a:pt x="2055701" y="728084"/>
                      <a:pt x="2060972" y="725976"/>
                      <a:pt x="2071516" y="724922"/>
                    </a:cubicBezTo>
                    <a:cubicBezTo>
                      <a:pt x="2082059" y="723868"/>
                      <a:pt x="2082059" y="719652"/>
                      <a:pt x="2093656" y="723868"/>
                    </a:cubicBezTo>
                    <a:cubicBezTo>
                      <a:pt x="2105254" y="728084"/>
                      <a:pt x="2109471" y="727030"/>
                      <a:pt x="2117905" y="725976"/>
                    </a:cubicBezTo>
                    <a:cubicBezTo>
                      <a:pt x="2126340" y="724922"/>
                      <a:pt x="2129503" y="723868"/>
                      <a:pt x="2133720" y="730192"/>
                    </a:cubicBezTo>
                    <a:cubicBezTo>
                      <a:pt x="2137937" y="736517"/>
                      <a:pt x="2143209" y="746003"/>
                      <a:pt x="2140046" y="750219"/>
                    </a:cubicBezTo>
                    <a:cubicBezTo>
                      <a:pt x="2136883" y="754435"/>
                      <a:pt x="2131611" y="764976"/>
                      <a:pt x="2142155" y="763922"/>
                    </a:cubicBezTo>
                    <a:cubicBezTo>
                      <a:pt x="2152698" y="762868"/>
                      <a:pt x="2163241" y="761814"/>
                      <a:pt x="2169567" y="754435"/>
                    </a:cubicBezTo>
                    <a:cubicBezTo>
                      <a:pt x="2175893" y="747057"/>
                      <a:pt x="2173784" y="739679"/>
                      <a:pt x="2187490" y="739679"/>
                    </a:cubicBezTo>
                    <a:cubicBezTo>
                      <a:pt x="2201196" y="739679"/>
                      <a:pt x="2225445" y="737571"/>
                      <a:pt x="2231771" y="734409"/>
                    </a:cubicBezTo>
                    <a:cubicBezTo>
                      <a:pt x="2238097" y="731247"/>
                      <a:pt x="2260238" y="732301"/>
                      <a:pt x="2260238" y="732301"/>
                    </a:cubicBezTo>
                    <a:lnTo>
                      <a:pt x="2273944" y="729138"/>
                    </a:lnTo>
                    <a:lnTo>
                      <a:pt x="2274028" y="729012"/>
                    </a:lnTo>
                    <a:cubicBezTo>
                      <a:pt x="2276221" y="730445"/>
                      <a:pt x="2277824" y="731963"/>
                      <a:pt x="2277107" y="733355"/>
                    </a:cubicBezTo>
                    <a:cubicBezTo>
                      <a:pt x="2277107" y="733355"/>
                      <a:pt x="2280270" y="750219"/>
                      <a:pt x="2280270" y="757597"/>
                    </a:cubicBezTo>
                    <a:cubicBezTo>
                      <a:pt x="2280270" y="764976"/>
                      <a:pt x="2276052" y="768138"/>
                      <a:pt x="2267618" y="770246"/>
                    </a:cubicBezTo>
                    <a:cubicBezTo>
                      <a:pt x="2259183" y="772354"/>
                      <a:pt x="2267618" y="790272"/>
                      <a:pt x="2268672" y="799759"/>
                    </a:cubicBezTo>
                    <a:cubicBezTo>
                      <a:pt x="2269727" y="809245"/>
                      <a:pt x="2276052" y="828218"/>
                      <a:pt x="2277107" y="832434"/>
                    </a:cubicBezTo>
                    <a:cubicBezTo>
                      <a:pt x="2278161" y="836650"/>
                      <a:pt x="2286596" y="839812"/>
                      <a:pt x="2291867" y="841920"/>
                    </a:cubicBezTo>
                    <a:cubicBezTo>
                      <a:pt x="2297139" y="844028"/>
                      <a:pt x="2296084" y="852460"/>
                      <a:pt x="2288704" y="858785"/>
                    </a:cubicBezTo>
                    <a:cubicBezTo>
                      <a:pt x="2281324" y="865109"/>
                      <a:pt x="2291867" y="872487"/>
                      <a:pt x="2291867" y="872487"/>
                    </a:cubicBezTo>
                    <a:cubicBezTo>
                      <a:pt x="2291867" y="872487"/>
                      <a:pt x="2297139" y="884081"/>
                      <a:pt x="2301356" y="889352"/>
                    </a:cubicBezTo>
                    <a:cubicBezTo>
                      <a:pt x="2305573" y="894622"/>
                      <a:pt x="2309790" y="914648"/>
                      <a:pt x="2311899" y="924135"/>
                    </a:cubicBezTo>
                    <a:cubicBezTo>
                      <a:pt x="2314008" y="933621"/>
                      <a:pt x="2305995" y="951076"/>
                      <a:pt x="2305995" y="951076"/>
                    </a:cubicBezTo>
                    <a:cubicBezTo>
                      <a:pt x="2305404" y="951877"/>
                      <a:pt x="2304519" y="988431"/>
                      <a:pt x="2304519" y="994755"/>
                    </a:cubicBezTo>
                    <a:cubicBezTo>
                      <a:pt x="2304519" y="1001079"/>
                      <a:pt x="2306628" y="1007403"/>
                      <a:pt x="2309790" y="1012674"/>
                    </a:cubicBezTo>
                    <a:cubicBezTo>
                      <a:pt x="2312953" y="1017944"/>
                      <a:pt x="2320334" y="1030592"/>
                      <a:pt x="2327714" y="1040078"/>
                    </a:cubicBezTo>
                    <a:cubicBezTo>
                      <a:pt x="2335094" y="1049565"/>
                      <a:pt x="2336148" y="1052727"/>
                      <a:pt x="2349854" y="1061159"/>
                    </a:cubicBezTo>
                    <a:cubicBezTo>
                      <a:pt x="2363560" y="1069591"/>
                      <a:pt x="2364615" y="1073808"/>
                      <a:pt x="2368832" y="1080132"/>
                    </a:cubicBezTo>
                    <a:cubicBezTo>
                      <a:pt x="2373049" y="1086456"/>
                      <a:pt x="2366723" y="1091726"/>
                      <a:pt x="2362506" y="1095942"/>
                    </a:cubicBezTo>
                    <a:cubicBezTo>
                      <a:pt x="2358289" y="1100158"/>
                      <a:pt x="2362506" y="1108591"/>
                      <a:pt x="2365669" y="1112807"/>
                    </a:cubicBezTo>
                    <a:cubicBezTo>
                      <a:pt x="2368832" y="1117023"/>
                      <a:pt x="2384647" y="1134942"/>
                      <a:pt x="2393081" y="1145482"/>
                    </a:cubicBezTo>
                    <a:cubicBezTo>
                      <a:pt x="2401516" y="1156022"/>
                      <a:pt x="2398353" y="1161292"/>
                      <a:pt x="2398353" y="1172887"/>
                    </a:cubicBezTo>
                    <a:cubicBezTo>
                      <a:pt x="2398353" y="1184481"/>
                      <a:pt x="2400461" y="1183427"/>
                      <a:pt x="2404679" y="1191859"/>
                    </a:cubicBezTo>
                    <a:cubicBezTo>
                      <a:pt x="2408896" y="1200292"/>
                      <a:pt x="2405733" y="1210832"/>
                      <a:pt x="2401516" y="1222426"/>
                    </a:cubicBezTo>
                    <a:cubicBezTo>
                      <a:pt x="2397298" y="1234021"/>
                      <a:pt x="2403624" y="1236129"/>
                      <a:pt x="2412059" y="1240345"/>
                    </a:cubicBezTo>
                    <a:cubicBezTo>
                      <a:pt x="2420493" y="1244561"/>
                      <a:pt x="2431037" y="1255101"/>
                      <a:pt x="2431037" y="1255101"/>
                    </a:cubicBezTo>
                    <a:cubicBezTo>
                      <a:pt x="2431037" y="1255101"/>
                      <a:pt x="2451068" y="1288830"/>
                      <a:pt x="2456340" y="1297263"/>
                    </a:cubicBezTo>
                    <a:cubicBezTo>
                      <a:pt x="2461612" y="1305695"/>
                      <a:pt x="2461612" y="1314127"/>
                      <a:pt x="2461612" y="1324668"/>
                    </a:cubicBezTo>
                    <a:cubicBezTo>
                      <a:pt x="2461612" y="1335208"/>
                      <a:pt x="2466883" y="1357343"/>
                      <a:pt x="2466883" y="1363667"/>
                    </a:cubicBezTo>
                    <a:cubicBezTo>
                      <a:pt x="2466883" y="1369991"/>
                      <a:pt x="2466883" y="1379477"/>
                      <a:pt x="2463720" y="1384748"/>
                    </a:cubicBezTo>
                    <a:cubicBezTo>
                      <a:pt x="2460557" y="1390018"/>
                      <a:pt x="2441580" y="1424801"/>
                      <a:pt x="2436308" y="1431125"/>
                    </a:cubicBezTo>
                    <a:cubicBezTo>
                      <a:pt x="2431037" y="1437449"/>
                      <a:pt x="2439471" y="1443773"/>
                      <a:pt x="2448960" y="1455368"/>
                    </a:cubicBezTo>
                    <a:cubicBezTo>
                      <a:pt x="2458449" y="1466962"/>
                      <a:pt x="2448960" y="1474340"/>
                      <a:pt x="2445797" y="1480665"/>
                    </a:cubicBezTo>
                    <a:cubicBezTo>
                      <a:pt x="2442634" y="1486989"/>
                      <a:pt x="2440525" y="1500691"/>
                      <a:pt x="2434199" y="1505961"/>
                    </a:cubicBezTo>
                    <a:cubicBezTo>
                      <a:pt x="2431332" y="1508322"/>
                      <a:pt x="2429771" y="1511737"/>
                      <a:pt x="2428717" y="1515869"/>
                    </a:cubicBezTo>
                    <a:cubicBezTo>
                      <a:pt x="2428717" y="1515869"/>
                      <a:pt x="2424711" y="1518610"/>
                      <a:pt x="2420493" y="1521772"/>
                    </a:cubicBezTo>
                    <a:cubicBezTo>
                      <a:pt x="2416276" y="1524934"/>
                      <a:pt x="2415222" y="1532312"/>
                      <a:pt x="2416276" y="1537582"/>
                    </a:cubicBezTo>
                    <a:cubicBezTo>
                      <a:pt x="2417330" y="1542853"/>
                      <a:pt x="2432091" y="1630337"/>
                      <a:pt x="2432091" y="1630337"/>
                    </a:cubicBezTo>
                    <a:lnTo>
                      <a:pt x="2441580" y="1673553"/>
                    </a:lnTo>
                    <a:lnTo>
                      <a:pt x="2444405" y="1694633"/>
                    </a:lnTo>
                    <a:cubicBezTo>
                      <a:pt x="2444996" y="1696910"/>
                      <a:pt x="2445797" y="1699398"/>
                      <a:pt x="2445797" y="1702012"/>
                    </a:cubicBezTo>
                    <a:cubicBezTo>
                      <a:pt x="2445797" y="1709390"/>
                      <a:pt x="2442634" y="1743119"/>
                      <a:pt x="2442634" y="1743119"/>
                    </a:cubicBezTo>
                    <a:cubicBezTo>
                      <a:pt x="2442634" y="1743119"/>
                      <a:pt x="2440525" y="1780010"/>
                      <a:pt x="2438417" y="1785280"/>
                    </a:cubicBezTo>
                    <a:cubicBezTo>
                      <a:pt x="2436308" y="1790551"/>
                      <a:pt x="2428928" y="1801091"/>
                      <a:pt x="2426819" y="1809523"/>
                    </a:cubicBezTo>
                    <a:cubicBezTo>
                      <a:pt x="2424711" y="1817955"/>
                      <a:pt x="2432091" y="1836928"/>
                      <a:pt x="2435254" y="1845360"/>
                    </a:cubicBezTo>
                    <a:cubicBezTo>
                      <a:pt x="2436645" y="1849155"/>
                      <a:pt x="2435971" y="1852275"/>
                      <a:pt x="2434748" y="1854594"/>
                    </a:cubicBezTo>
                    <a:cubicBezTo>
                      <a:pt x="2434748" y="1854594"/>
                      <a:pt x="2439471" y="1871711"/>
                      <a:pt x="2428928" y="1869603"/>
                    </a:cubicBezTo>
                    <a:cubicBezTo>
                      <a:pt x="2418385" y="1867495"/>
                      <a:pt x="2408896" y="1864333"/>
                      <a:pt x="2401516" y="1865387"/>
                    </a:cubicBezTo>
                    <a:cubicBezTo>
                      <a:pt x="2394136" y="1866441"/>
                      <a:pt x="2388864" y="1866441"/>
                      <a:pt x="2382538" y="1867495"/>
                    </a:cubicBezTo>
                    <a:cubicBezTo>
                      <a:pt x="2376212" y="1868549"/>
                      <a:pt x="2365669" y="1864333"/>
                      <a:pt x="2359343" y="1862225"/>
                    </a:cubicBezTo>
                    <a:cubicBezTo>
                      <a:pt x="2353017" y="1860117"/>
                      <a:pt x="2337203" y="1858009"/>
                      <a:pt x="2331931" y="1859063"/>
                    </a:cubicBezTo>
                    <a:cubicBezTo>
                      <a:pt x="2326659" y="1860117"/>
                      <a:pt x="2326659" y="1867495"/>
                      <a:pt x="2330877" y="1871711"/>
                    </a:cubicBezTo>
                    <a:cubicBezTo>
                      <a:pt x="2335094" y="1875927"/>
                      <a:pt x="2337203" y="1879089"/>
                      <a:pt x="2332985" y="1885414"/>
                    </a:cubicBezTo>
                    <a:cubicBezTo>
                      <a:pt x="2328768" y="1891738"/>
                      <a:pt x="2327714" y="1900170"/>
                      <a:pt x="2332985" y="1904386"/>
                    </a:cubicBezTo>
                    <a:cubicBezTo>
                      <a:pt x="2338257" y="1908602"/>
                      <a:pt x="2364615" y="1905440"/>
                      <a:pt x="2369886" y="1905440"/>
                    </a:cubicBezTo>
                    <a:cubicBezTo>
                      <a:pt x="2375158" y="1905440"/>
                      <a:pt x="2386755" y="1908602"/>
                      <a:pt x="2386755" y="1908602"/>
                    </a:cubicBezTo>
                    <a:cubicBezTo>
                      <a:pt x="2386755" y="1908602"/>
                      <a:pt x="2396244" y="1921251"/>
                      <a:pt x="2401516" y="1926521"/>
                    </a:cubicBezTo>
                    <a:cubicBezTo>
                      <a:pt x="2406787" y="1931791"/>
                      <a:pt x="2411005" y="1937061"/>
                      <a:pt x="2407842" y="1943385"/>
                    </a:cubicBezTo>
                    <a:cubicBezTo>
                      <a:pt x="2404679" y="1949710"/>
                      <a:pt x="2399407" y="1951818"/>
                      <a:pt x="2399407" y="1951818"/>
                    </a:cubicBezTo>
                    <a:cubicBezTo>
                      <a:pt x="2399407" y="1951818"/>
                      <a:pt x="2389918" y="1962358"/>
                      <a:pt x="2394136" y="1967628"/>
                    </a:cubicBezTo>
                    <a:cubicBezTo>
                      <a:pt x="2398353" y="1972898"/>
                      <a:pt x="2399407" y="1981331"/>
                      <a:pt x="2392027" y="1983439"/>
                    </a:cubicBezTo>
                    <a:cubicBezTo>
                      <a:pt x="2384647" y="1985547"/>
                      <a:pt x="2378321" y="1987655"/>
                      <a:pt x="2375158" y="1991871"/>
                    </a:cubicBezTo>
                    <a:cubicBezTo>
                      <a:pt x="2371995" y="1996087"/>
                      <a:pt x="2364615" y="2004519"/>
                      <a:pt x="2365669" y="2009790"/>
                    </a:cubicBezTo>
                    <a:cubicBezTo>
                      <a:pt x="2366723" y="2015060"/>
                      <a:pt x="2360398" y="2021384"/>
                      <a:pt x="2360398" y="2021384"/>
                    </a:cubicBezTo>
                    <a:cubicBezTo>
                      <a:pt x="2360398" y="2021384"/>
                      <a:pt x="2356180" y="2026654"/>
                      <a:pt x="2363560" y="2029816"/>
                    </a:cubicBezTo>
                    <a:cubicBezTo>
                      <a:pt x="2370941" y="2032978"/>
                      <a:pt x="2369886" y="2041411"/>
                      <a:pt x="2358289" y="2041411"/>
                    </a:cubicBezTo>
                    <a:cubicBezTo>
                      <a:pt x="2346691" y="2041411"/>
                      <a:pt x="2320334" y="2031924"/>
                      <a:pt x="2311899" y="2028762"/>
                    </a:cubicBezTo>
                    <a:cubicBezTo>
                      <a:pt x="2303465" y="2025600"/>
                      <a:pt x="2299247" y="2024546"/>
                      <a:pt x="2293976" y="2027708"/>
                    </a:cubicBezTo>
                    <a:cubicBezTo>
                      <a:pt x="2288704" y="2030870"/>
                      <a:pt x="2280270" y="2037194"/>
                      <a:pt x="2284487" y="2042465"/>
                    </a:cubicBezTo>
                    <a:cubicBezTo>
                      <a:pt x="2288704" y="2047735"/>
                      <a:pt x="2290813" y="2059329"/>
                      <a:pt x="2290813" y="2065653"/>
                    </a:cubicBezTo>
                    <a:cubicBezTo>
                      <a:pt x="2290813" y="2071978"/>
                      <a:pt x="2293976" y="2080410"/>
                      <a:pt x="2300302" y="2085680"/>
                    </a:cubicBezTo>
                    <a:cubicBezTo>
                      <a:pt x="2306628" y="2090950"/>
                      <a:pt x="2304519" y="2104653"/>
                      <a:pt x="2303465" y="2108869"/>
                    </a:cubicBezTo>
                    <a:cubicBezTo>
                      <a:pt x="2302410" y="2113085"/>
                      <a:pt x="2306628" y="2115193"/>
                      <a:pt x="2297139" y="2116247"/>
                    </a:cubicBezTo>
                    <a:cubicBezTo>
                      <a:pt x="2287650" y="2117301"/>
                      <a:pt x="2287650" y="2119409"/>
                      <a:pt x="2288704" y="2123625"/>
                    </a:cubicBezTo>
                    <a:cubicBezTo>
                      <a:pt x="2289758" y="2127841"/>
                      <a:pt x="2293976" y="2137328"/>
                      <a:pt x="2290813" y="2141544"/>
                    </a:cubicBezTo>
                    <a:cubicBezTo>
                      <a:pt x="2287650" y="2145760"/>
                      <a:pt x="2278161" y="2156300"/>
                      <a:pt x="2285541" y="2162625"/>
                    </a:cubicBezTo>
                    <a:cubicBezTo>
                      <a:pt x="2292921" y="2168949"/>
                      <a:pt x="2299247" y="2173165"/>
                      <a:pt x="2299247" y="2177381"/>
                    </a:cubicBezTo>
                    <a:cubicBezTo>
                      <a:pt x="2299247" y="2181597"/>
                      <a:pt x="2306628" y="2202678"/>
                      <a:pt x="2300302" y="2203732"/>
                    </a:cubicBezTo>
                    <a:cubicBezTo>
                      <a:pt x="2293976" y="2204786"/>
                      <a:pt x="2291867" y="2202678"/>
                      <a:pt x="2286596" y="2199516"/>
                    </a:cubicBezTo>
                    <a:cubicBezTo>
                      <a:pt x="2281324" y="2196354"/>
                      <a:pt x="2274998" y="2193192"/>
                      <a:pt x="2270781" y="2196354"/>
                    </a:cubicBezTo>
                    <a:cubicBezTo>
                      <a:pt x="2266564" y="2199516"/>
                      <a:pt x="2257075" y="2200570"/>
                      <a:pt x="2258129" y="2206894"/>
                    </a:cubicBezTo>
                    <a:cubicBezTo>
                      <a:pt x="2259183" y="2213218"/>
                      <a:pt x="2263401" y="2218488"/>
                      <a:pt x="2254966" y="2218488"/>
                    </a:cubicBezTo>
                    <a:cubicBezTo>
                      <a:pt x="2246532" y="2218488"/>
                      <a:pt x="2238097" y="2219542"/>
                      <a:pt x="2244423" y="2230083"/>
                    </a:cubicBezTo>
                    <a:cubicBezTo>
                      <a:pt x="2250749" y="2240623"/>
                      <a:pt x="2250749" y="2250109"/>
                      <a:pt x="2261292" y="2251163"/>
                    </a:cubicBezTo>
                    <a:cubicBezTo>
                      <a:pt x="2271835" y="2252217"/>
                      <a:pt x="2274998" y="2248001"/>
                      <a:pt x="2279215" y="2246947"/>
                    </a:cubicBezTo>
                    <a:cubicBezTo>
                      <a:pt x="2283433" y="2245893"/>
                      <a:pt x="2291867" y="2245893"/>
                      <a:pt x="2296084" y="2251163"/>
                    </a:cubicBezTo>
                    <a:cubicBezTo>
                      <a:pt x="2300302" y="2256434"/>
                      <a:pt x="2305573" y="2268028"/>
                      <a:pt x="2305573" y="2268028"/>
                    </a:cubicBezTo>
                    <a:cubicBezTo>
                      <a:pt x="2305573" y="2268028"/>
                      <a:pt x="2292921" y="2270136"/>
                      <a:pt x="2293976" y="2274352"/>
                    </a:cubicBezTo>
                    <a:cubicBezTo>
                      <a:pt x="2295030" y="2278568"/>
                      <a:pt x="2300302" y="2287001"/>
                      <a:pt x="2300302" y="2287001"/>
                    </a:cubicBezTo>
                    <a:cubicBezTo>
                      <a:pt x="2300302" y="2287001"/>
                      <a:pt x="2297139" y="2298595"/>
                      <a:pt x="2287650" y="2305973"/>
                    </a:cubicBezTo>
                    <a:cubicBezTo>
                      <a:pt x="2278161" y="2313351"/>
                      <a:pt x="2271835" y="2314405"/>
                      <a:pt x="2270781" y="2318622"/>
                    </a:cubicBezTo>
                    <a:cubicBezTo>
                      <a:pt x="2269727" y="2322838"/>
                      <a:pt x="2269727" y="2344972"/>
                      <a:pt x="2269727" y="2344972"/>
                    </a:cubicBezTo>
                    <a:lnTo>
                      <a:pt x="2269642" y="2346448"/>
                    </a:lnTo>
                    <a:lnTo>
                      <a:pt x="2263401" y="2346026"/>
                    </a:lnTo>
                    <a:cubicBezTo>
                      <a:pt x="2263401" y="2346026"/>
                      <a:pt x="2258129" y="2352351"/>
                      <a:pt x="2247586" y="2355513"/>
                    </a:cubicBezTo>
                    <a:cubicBezTo>
                      <a:pt x="2237043" y="2358675"/>
                      <a:pt x="2240206" y="2364999"/>
                      <a:pt x="2241260" y="2369215"/>
                    </a:cubicBezTo>
                    <a:cubicBezTo>
                      <a:pt x="2242314" y="2373431"/>
                      <a:pt x="2238097" y="2385026"/>
                      <a:pt x="2238097" y="2396620"/>
                    </a:cubicBezTo>
                    <a:cubicBezTo>
                      <a:pt x="2238097" y="2408214"/>
                      <a:pt x="2238097" y="2456700"/>
                      <a:pt x="2235988" y="2463024"/>
                    </a:cubicBezTo>
                    <a:cubicBezTo>
                      <a:pt x="2233880" y="2469348"/>
                      <a:pt x="2232826" y="2472510"/>
                      <a:pt x="2229663" y="2489375"/>
                    </a:cubicBezTo>
                    <a:cubicBezTo>
                      <a:pt x="2226500" y="2506240"/>
                      <a:pt x="2222282" y="2500969"/>
                      <a:pt x="2211739" y="2497807"/>
                    </a:cubicBezTo>
                    <a:cubicBezTo>
                      <a:pt x="2201196" y="2494645"/>
                      <a:pt x="2181164" y="2504131"/>
                      <a:pt x="2172730" y="2510456"/>
                    </a:cubicBezTo>
                    <a:cubicBezTo>
                      <a:pt x="2164295" y="2516780"/>
                      <a:pt x="2159024" y="2510456"/>
                      <a:pt x="2151643" y="2504131"/>
                    </a:cubicBezTo>
                    <a:cubicBezTo>
                      <a:pt x="2144263" y="2497807"/>
                      <a:pt x="2142155" y="2510456"/>
                      <a:pt x="2142155" y="2510456"/>
                    </a:cubicBezTo>
                    <a:cubicBezTo>
                      <a:pt x="2142155" y="2510456"/>
                      <a:pt x="2141100" y="2520996"/>
                      <a:pt x="2136883" y="2525212"/>
                    </a:cubicBezTo>
                    <a:cubicBezTo>
                      <a:pt x="2132666" y="2529428"/>
                      <a:pt x="2127394" y="2535752"/>
                      <a:pt x="2121068" y="2542077"/>
                    </a:cubicBezTo>
                    <a:cubicBezTo>
                      <a:pt x="2114742" y="2548401"/>
                      <a:pt x="2109471" y="2545239"/>
                      <a:pt x="2104199" y="2541023"/>
                    </a:cubicBezTo>
                    <a:cubicBezTo>
                      <a:pt x="2098928" y="2536807"/>
                      <a:pt x="2093656" y="2534698"/>
                      <a:pt x="2089439" y="2531536"/>
                    </a:cubicBezTo>
                    <a:cubicBezTo>
                      <a:pt x="2085222" y="2528374"/>
                      <a:pt x="2077841" y="2520996"/>
                      <a:pt x="2076787" y="2514672"/>
                    </a:cubicBezTo>
                    <a:cubicBezTo>
                      <a:pt x="2075733" y="2508348"/>
                      <a:pt x="2070461" y="2497807"/>
                      <a:pt x="2070461" y="2497807"/>
                    </a:cubicBezTo>
                    <a:cubicBezTo>
                      <a:pt x="2070461" y="2497807"/>
                      <a:pt x="2058864" y="2504131"/>
                      <a:pt x="2051484" y="2511510"/>
                    </a:cubicBezTo>
                    <a:cubicBezTo>
                      <a:pt x="2044103" y="2518888"/>
                      <a:pt x="2050429" y="2523104"/>
                      <a:pt x="2049375" y="2535752"/>
                    </a:cubicBezTo>
                    <a:cubicBezTo>
                      <a:pt x="2048321" y="2548401"/>
                      <a:pt x="2036723" y="2544185"/>
                      <a:pt x="2031452" y="2537861"/>
                    </a:cubicBezTo>
                    <a:cubicBezTo>
                      <a:pt x="2026180" y="2531536"/>
                      <a:pt x="2025126" y="2534698"/>
                      <a:pt x="2017746" y="2542077"/>
                    </a:cubicBezTo>
                    <a:cubicBezTo>
                      <a:pt x="2010365" y="2549455"/>
                      <a:pt x="2010365" y="2547347"/>
                      <a:pt x="1999822" y="2547347"/>
                    </a:cubicBezTo>
                    <a:cubicBezTo>
                      <a:pt x="1989279" y="2547347"/>
                      <a:pt x="1995605" y="2523104"/>
                      <a:pt x="1995605" y="2523104"/>
                    </a:cubicBezTo>
                    <a:cubicBezTo>
                      <a:pt x="1995605" y="2523104"/>
                      <a:pt x="1995605" y="2503077"/>
                      <a:pt x="1990333" y="2495699"/>
                    </a:cubicBezTo>
                    <a:cubicBezTo>
                      <a:pt x="1985062" y="2488321"/>
                      <a:pt x="1997714" y="2483051"/>
                      <a:pt x="1991388" y="2480943"/>
                    </a:cubicBezTo>
                    <a:cubicBezTo>
                      <a:pt x="1985062" y="2478835"/>
                      <a:pt x="1981899" y="2460916"/>
                      <a:pt x="1988225" y="2456700"/>
                    </a:cubicBezTo>
                    <a:cubicBezTo>
                      <a:pt x="1994551" y="2452484"/>
                      <a:pt x="1992442" y="2428241"/>
                      <a:pt x="1992442" y="2424025"/>
                    </a:cubicBezTo>
                    <a:cubicBezTo>
                      <a:pt x="1992442" y="2419809"/>
                      <a:pt x="1997714" y="2414539"/>
                      <a:pt x="2002985" y="2410322"/>
                    </a:cubicBezTo>
                    <a:cubicBezTo>
                      <a:pt x="2008257" y="2406106"/>
                      <a:pt x="2010365" y="2393458"/>
                      <a:pt x="2010365" y="2382918"/>
                    </a:cubicBezTo>
                    <a:cubicBezTo>
                      <a:pt x="2010365" y="2372377"/>
                      <a:pt x="2037777" y="2371323"/>
                      <a:pt x="2037777" y="2371323"/>
                    </a:cubicBezTo>
                    <a:cubicBezTo>
                      <a:pt x="2037777" y="2371323"/>
                      <a:pt x="2029343" y="2344972"/>
                      <a:pt x="2025126" y="2336540"/>
                    </a:cubicBezTo>
                    <a:cubicBezTo>
                      <a:pt x="2020908" y="2328108"/>
                      <a:pt x="2002985" y="2334432"/>
                      <a:pt x="1996659" y="2335486"/>
                    </a:cubicBezTo>
                    <a:cubicBezTo>
                      <a:pt x="1990333" y="2336540"/>
                      <a:pt x="1981899" y="2334432"/>
                      <a:pt x="1981899" y="2334432"/>
                    </a:cubicBezTo>
                    <a:cubicBezTo>
                      <a:pt x="1981899" y="2334432"/>
                      <a:pt x="1966084" y="2313351"/>
                      <a:pt x="1960813" y="2308081"/>
                    </a:cubicBezTo>
                    <a:cubicBezTo>
                      <a:pt x="1955541" y="2302811"/>
                      <a:pt x="1958704" y="2293325"/>
                      <a:pt x="1967138" y="2289109"/>
                    </a:cubicBezTo>
                    <a:cubicBezTo>
                      <a:pt x="1975573" y="2284892"/>
                      <a:pt x="1963976" y="2277514"/>
                      <a:pt x="1955541" y="2270136"/>
                    </a:cubicBezTo>
                    <a:cubicBezTo>
                      <a:pt x="1947107" y="2262758"/>
                      <a:pt x="1962921" y="2261704"/>
                      <a:pt x="1969247" y="2257488"/>
                    </a:cubicBezTo>
                    <a:cubicBezTo>
                      <a:pt x="1975573" y="2253271"/>
                      <a:pt x="1985062" y="2264866"/>
                      <a:pt x="1985062" y="2264866"/>
                    </a:cubicBezTo>
                    <a:cubicBezTo>
                      <a:pt x="1985062" y="2264866"/>
                      <a:pt x="1986116" y="2271190"/>
                      <a:pt x="1989279" y="2278568"/>
                    </a:cubicBezTo>
                    <a:cubicBezTo>
                      <a:pt x="1992442" y="2285946"/>
                      <a:pt x="2000877" y="2275406"/>
                      <a:pt x="2000877" y="2275406"/>
                    </a:cubicBezTo>
                    <a:cubicBezTo>
                      <a:pt x="2000877" y="2275406"/>
                      <a:pt x="2005094" y="2265920"/>
                      <a:pt x="1997714" y="2261704"/>
                    </a:cubicBezTo>
                    <a:cubicBezTo>
                      <a:pt x="1990333" y="2257488"/>
                      <a:pt x="1992442" y="2243785"/>
                      <a:pt x="1996659" y="2245893"/>
                    </a:cubicBezTo>
                    <a:cubicBezTo>
                      <a:pt x="2000877" y="2248001"/>
                      <a:pt x="2013528" y="2245893"/>
                      <a:pt x="2013528" y="2241677"/>
                    </a:cubicBezTo>
                    <a:cubicBezTo>
                      <a:pt x="2013528" y="2237461"/>
                      <a:pt x="2016691" y="2219542"/>
                      <a:pt x="2021963" y="2216380"/>
                    </a:cubicBezTo>
                    <a:cubicBezTo>
                      <a:pt x="2027234" y="2213218"/>
                      <a:pt x="2031452" y="2207948"/>
                      <a:pt x="2038832" y="2216380"/>
                    </a:cubicBezTo>
                    <a:cubicBezTo>
                      <a:pt x="2046212" y="2224813"/>
                      <a:pt x="2050429" y="2216380"/>
                      <a:pt x="2052538" y="2211110"/>
                    </a:cubicBezTo>
                    <a:cubicBezTo>
                      <a:pt x="2054646" y="2205840"/>
                      <a:pt x="2068353" y="2214272"/>
                      <a:pt x="2068353" y="2214272"/>
                    </a:cubicBezTo>
                    <a:cubicBezTo>
                      <a:pt x="2068353" y="2214272"/>
                      <a:pt x="2075733" y="2216380"/>
                      <a:pt x="2079950" y="2215326"/>
                    </a:cubicBezTo>
                    <a:cubicBezTo>
                      <a:pt x="2084167" y="2214272"/>
                      <a:pt x="2092602" y="2209002"/>
                      <a:pt x="2092602" y="2209002"/>
                    </a:cubicBezTo>
                    <a:lnTo>
                      <a:pt x="2083071" y="2190830"/>
                    </a:lnTo>
                    <a:cubicBezTo>
                      <a:pt x="2081089" y="2189523"/>
                      <a:pt x="2078938" y="2188554"/>
                      <a:pt x="2076787" y="2187921"/>
                    </a:cubicBezTo>
                    <a:cubicBezTo>
                      <a:pt x="2069407" y="2185813"/>
                      <a:pt x="2056755" y="2179489"/>
                      <a:pt x="2051484" y="2176327"/>
                    </a:cubicBezTo>
                    <a:cubicBezTo>
                      <a:pt x="2046212" y="2173165"/>
                      <a:pt x="2039886" y="2171057"/>
                      <a:pt x="2026180" y="2170003"/>
                    </a:cubicBezTo>
                    <a:cubicBezTo>
                      <a:pt x="2012474" y="2168949"/>
                      <a:pt x="2015637" y="2164733"/>
                      <a:pt x="2015637" y="2157354"/>
                    </a:cubicBezTo>
                    <a:cubicBezTo>
                      <a:pt x="2015637" y="2149976"/>
                      <a:pt x="2015637" y="2149976"/>
                      <a:pt x="2019854" y="2146814"/>
                    </a:cubicBezTo>
                    <a:cubicBezTo>
                      <a:pt x="2024071" y="2143652"/>
                      <a:pt x="2035669" y="2136274"/>
                      <a:pt x="2045158" y="2132058"/>
                    </a:cubicBezTo>
                    <a:cubicBezTo>
                      <a:pt x="2054646" y="2127841"/>
                      <a:pt x="2056755" y="2117301"/>
                      <a:pt x="2057809" y="2112031"/>
                    </a:cubicBezTo>
                    <a:cubicBezTo>
                      <a:pt x="2058020" y="2110892"/>
                      <a:pt x="2058400" y="2108658"/>
                      <a:pt x="2058864" y="2105791"/>
                    </a:cubicBezTo>
                    <a:cubicBezTo>
                      <a:pt x="2060972" y="2101575"/>
                      <a:pt x="2049375" y="2093058"/>
                      <a:pt x="2043049" y="2089896"/>
                    </a:cubicBezTo>
                    <a:cubicBezTo>
                      <a:pt x="2036723" y="2086734"/>
                      <a:pt x="2037777" y="2083572"/>
                      <a:pt x="2040940" y="2079356"/>
                    </a:cubicBezTo>
                    <a:cubicBezTo>
                      <a:pt x="2044103" y="2075140"/>
                      <a:pt x="2043049" y="2071978"/>
                      <a:pt x="2045158" y="2064599"/>
                    </a:cubicBezTo>
                    <a:cubicBezTo>
                      <a:pt x="2047266" y="2057221"/>
                      <a:pt x="2045158" y="2054059"/>
                      <a:pt x="2037777" y="2054059"/>
                    </a:cubicBezTo>
                    <a:cubicBezTo>
                      <a:pt x="2030397" y="2054059"/>
                      <a:pt x="2032506" y="2048789"/>
                      <a:pt x="2032506" y="2042465"/>
                    </a:cubicBezTo>
                    <a:cubicBezTo>
                      <a:pt x="2032506" y="2036140"/>
                      <a:pt x="2030397" y="2038248"/>
                      <a:pt x="2021963" y="2037194"/>
                    </a:cubicBezTo>
                    <a:cubicBezTo>
                      <a:pt x="2013528" y="2036140"/>
                      <a:pt x="2009311" y="2031924"/>
                      <a:pt x="2009311" y="2031924"/>
                    </a:cubicBezTo>
                    <a:cubicBezTo>
                      <a:pt x="2009311" y="2031924"/>
                      <a:pt x="1998768" y="2036140"/>
                      <a:pt x="1994551" y="2037194"/>
                    </a:cubicBezTo>
                    <a:cubicBezTo>
                      <a:pt x="1990333" y="2038248"/>
                      <a:pt x="1981899" y="2046681"/>
                      <a:pt x="1977682" y="2051951"/>
                    </a:cubicBezTo>
                    <a:cubicBezTo>
                      <a:pt x="1973464" y="2057221"/>
                      <a:pt x="1968193" y="2055113"/>
                      <a:pt x="1958704" y="2048789"/>
                    </a:cubicBezTo>
                    <a:cubicBezTo>
                      <a:pt x="1949215" y="2042465"/>
                      <a:pt x="1955541" y="2061437"/>
                      <a:pt x="1955541" y="2061437"/>
                    </a:cubicBezTo>
                    <a:cubicBezTo>
                      <a:pt x="1955541" y="2061437"/>
                      <a:pt x="1943944" y="2061437"/>
                      <a:pt x="1936563" y="2059329"/>
                    </a:cubicBezTo>
                    <a:cubicBezTo>
                      <a:pt x="1929183" y="2057221"/>
                      <a:pt x="1934455" y="2047735"/>
                      <a:pt x="1934455" y="2042465"/>
                    </a:cubicBezTo>
                    <a:cubicBezTo>
                      <a:pt x="1934455" y="2037194"/>
                      <a:pt x="1932346" y="2037194"/>
                      <a:pt x="1919694" y="2038248"/>
                    </a:cubicBezTo>
                    <a:cubicBezTo>
                      <a:pt x="1907043" y="2039303"/>
                      <a:pt x="1911260" y="2035086"/>
                      <a:pt x="1910206" y="2027708"/>
                    </a:cubicBezTo>
                    <a:cubicBezTo>
                      <a:pt x="1909151" y="2020330"/>
                      <a:pt x="1892282" y="2030870"/>
                      <a:pt x="1882793" y="2030870"/>
                    </a:cubicBezTo>
                    <a:cubicBezTo>
                      <a:pt x="1873305" y="2030870"/>
                      <a:pt x="1859598" y="2028762"/>
                      <a:pt x="1851164" y="2024546"/>
                    </a:cubicBezTo>
                    <a:cubicBezTo>
                      <a:pt x="1842729" y="2020330"/>
                      <a:pt x="1840621" y="2027708"/>
                      <a:pt x="1840621" y="2031924"/>
                    </a:cubicBezTo>
                    <a:cubicBezTo>
                      <a:pt x="1840621" y="2036140"/>
                      <a:pt x="1835898" y="2046639"/>
                      <a:pt x="1835898" y="2046639"/>
                    </a:cubicBezTo>
                    <a:cubicBezTo>
                      <a:pt x="1832481" y="2043476"/>
                      <a:pt x="1828264" y="2043940"/>
                      <a:pt x="1816414" y="2044404"/>
                    </a:cubicBezTo>
                    <a:cubicBezTo>
                      <a:pt x="1807178" y="2044783"/>
                      <a:pt x="1791237" y="2029184"/>
                      <a:pt x="1785838" y="2023408"/>
                    </a:cubicBezTo>
                    <a:cubicBezTo>
                      <a:pt x="1777488" y="2014554"/>
                      <a:pt x="1777952" y="2005616"/>
                      <a:pt x="1776392" y="1994780"/>
                    </a:cubicBezTo>
                    <a:cubicBezTo>
                      <a:pt x="1774030" y="1978590"/>
                      <a:pt x="1765849" y="1981120"/>
                      <a:pt x="1768168" y="1967333"/>
                    </a:cubicBezTo>
                    <a:cubicBezTo>
                      <a:pt x="1774578" y="1929009"/>
                      <a:pt x="1774241" y="1928503"/>
                      <a:pt x="1733502" y="1910668"/>
                    </a:cubicBezTo>
                    <a:cubicBezTo>
                      <a:pt x="1729370" y="1908855"/>
                      <a:pt x="1726164" y="1905778"/>
                      <a:pt x="1721863" y="1903965"/>
                    </a:cubicBezTo>
                    <a:cubicBezTo>
                      <a:pt x="1720092" y="1902067"/>
                      <a:pt x="1718362" y="1900128"/>
                      <a:pt x="1716085" y="1898821"/>
                    </a:cubicBezTo>
                    <a:cubicBezTo>
                      <a:pt x="1701114" y="1890178"/>
                      <a:pt x="1704909" y="1896797"/>
                      <a:pt x="1697824" y="1885540"/>
                    </a:cubicBezTo>
                    <a:cubicBezTo>
                      <a:pt x="1697824" y="1885540"/>
                      <a:pt x="1717266" y="1883306"/>
                      <a:pt x="1724646" y="1883306"/>
                    </a:cubicBezTo>
                    <a:cubicBezTo>
                      <a:pt x="1732027" y="1883306"/>
                      <a:pt x="1747841" y="1872765"/>
                      <a:pt x="1752058" y="1871711"/>
                    </a:cubicBezTo>
                    <a:cubicBezTo>
                      <a:pt x="1756276" y="1870657"/>
                      <a:pt x="1777362" y="1859063"/>
                      <a:pt x="1781579" y="1854847"/>
                    </a:cubicBezTo>
                    <a:cubicBezTo>
                      <a:pt x="1785797" y="1850630"/>
                      <a:pt x="1793177" y="1849576"/>
                      <a:pt x="1788959" y="1844306"/>
                    </a:cubicBezTo>
                    <a:cubicBezTo>
                      <a:pt x="1784742" y="1839036"/>
                      <a:pt x="1783688" y="1828496"/>
                      <a:pt x="1783688" y="1814793"/>
                    </a:cubicBezTo>
                    <a:cubicBezTo>
                      <a:pt x="1783688" y="1801091"/>
                      <a:pt x="1785797" y="1785280"/>
                      <a:pt x="1791068" y="1778956"/>
                    </a:cubicBezTo>
                    <a:cubicBezTo>
                      <a:pt x="1796340" y="1772632"/>
                      <a:pt x="1797394" y="1770524"/>
                      <a:pt x="1794231" y="1762092"/>
                    </a:cubicBezTo>
                    <a:cubicBezTo>
                      <a:pt x="1791068" y="1753659"/>
                      <a:pt x="1793177" y="1741011"/>
                      <a:pt x="1793177" y="1733633"/>
                    </a:cubicBezTo>
                    <a:cubicBezTo>
                      <a:pt x="1793177" y="1726254"/>
                      <a:pt x="1790014" y="1726254"/>
                      <a:pt x="1774199" y="1725200"/>
                    </a:cubicBezTo>
                    <a:cubicBezTo>
                      <a:pt x="1758384" y="1724146"/>
                      <a:pt x="1748896" y="1720984"/>
                      <a:pt x="1740461" y="1715714"/>
                    </a:cubicBezTo>
                    <a:cubicBezTo>
                      <a:pt x="1732027" y="1710444"/>
                      <a:pt x="1728864" y="1709390"/>
                      <a:pt x="1716212" y="1715714"/>
                    </a:cubicBezTo>
                    <a:cubicBezTo>
                      <a:pt x="1703560" y="1722038"/>
                      <a:pt x="1679311" y="1718876"/>
                      <a:pt x="1670876" y="1719930"/>
                    </a:cubicBezTo>
                    <a:cubicBezTo>
                      <a:pt x="1662442" y="1720984"/>
                      <a:pt x="1658225" y="1713606"/>
                      <a:pt x="1642410" y="1717822"/>
                    </a:cubicBezTo>
                    <a:cubicBezTo>
                      <a:pt x="1626595" y="1722038"/>
                      <a:pt x="1608925" y="1723177"/>
                      <a:pt x="1608672" y="1723851"/>
                    </a:cubicBezTo>
                    <a:lnTo>
                      <a:pt x="1596695" y="1722629"/>
                    </a:lnTo>
                    <a:cubicBezTo>
                      <a:pt x="1596189" y="1725622"/>
                      <a:pt x="1596399" y="1728489"/>
                      <a:pt x="1596653" y="1731820"/>
                    </a:cubicBezTo>
                    <a:cubicBezTo>
                      <a:pt x="1597623" y="1742824"/>
                      <a:pt x="1589694" y="1738566"/>
                      <a:pt x="1589019" y="1755894"/>
                    </a:cubicBezTo>
                    <a:cubicBezTo>
                      <a:pt x="1588935" y="1755514"/>
                      <a:pt x="1587881" y="1756821"/>
                      <a:pt x="1587121" y="1757875"/>
                    </a:cubicBezTo>
                    <a:cubicBezTo>
                      <a:pt x="1582609" y="1764073"/>
                      <a:pt x="1583157" y="1765380"/>
                      <a:pt x="1585139" y="1772506"/>
                    </a:cubicBezTo>
                    <a:cubicBezTo>
                      <a:pt x="1588387" y="1784184"/>
                      <a:pt x="1564728" y="1777987"/>
                      <a:pt x="1567596" y="1799151"/>
                    </a:cubicBezTo>
                    <a:lnTo>
                      <a:pt x="1568060" y="1802272"/>
                    </a:lnTo>
                    <a:cubicBezTo>
                      <a:pt x="1569156" y="1810535"/>
                      <a:pt x="1564222" y="1817829"/>
                      <a:pt x="1558023" y="1822720"/>
                    </a:cubicBezTo>
                    <a:cubicBezTo>
                      <a:pt x="1553721" y="1824743"/>
                      <a:pt x="1546045" y="1830435"/>
                      <a:pt x="1545877" y="1830477"/>
                    </a:cubicBezTo>
                    <a:cubicBezTo>
                      <a:pt x="1539551" y="1817323"/>
                      <a:pt x="1528713" y="1825207"/>
                      <a:pt x="1524074" y="1835031"/>
                    </a:cubicBezTo>
                    <a:cubicBezTo>
                      <a:pt x="1515428" y="1853371"/>
                      <a:pt x="1520911" y="1839163"/>
                      <a:pt x="1511295" y="1850378"/>
                    </a:cubicBezTo>
                    <a:lnTo>
                      <a:pt x="1509904" y="1851980"/>
                    </a:lnTo>
                    <a:cubicBezTo>
                      <a:pt x="1501553" y="1861466"/>
                      <a:pt x="1483293" y="1845150"/>
                      <a:pt x="1465412" y="1858894"/>
                    </a:cubicBezTo>
                    <a:cubicBezTo>
                      <a:pt x="1452549" y="1868802"/>
                      <a:pt x="1453097" y="1862646"/>
                      <a:pt x="1442217" y="1880944"/>
                    </a:cubicBezTo>
                    <a:cubicBezTo>
                      <a:pt x="1428721" y="1874915"/>
                      <a:pt x="1424715" y="1880439"/>
                      <a:pt x="1419148" y="1893888"/>
                    </a:cubicBezTo>
                    <a:cubicBezTo>
                      <a:pt x="1416323" y="1893171"/>
                      <a:pt x="1413919" y="1892075"/>
                      <a:pt x="1410925" y="1892075"/>
                    </a:cubicBezTo>
                    <a:cubicBezTo>
                      <a:pt x="1407003" y="1892033"/>
                      <a:pt x="1402996" y="1895912"/>
                      <a:pt x="1402828" y="1899791"/>
                    </a:cubicBezTo>
                    <a:cubicBezTo>
                      <a:pt x="1400466" y="1900212"/>
                      <a:pt x="1398062" y="1900254"/>
                      <a:pt x="1395700" y="1900929"/>
                    </a:cubicBezTo>
                    <a:lnTo>
                      <a:pt x="1393845" y="1901814"/>
                    </a:lnTo>
                    <a:cubicBezTo>
                      <a:pt x="1388151" y="1905904"/>
                      <a:pt x="1388489" y="1911301"/>
                      <a:pt x="1385115" y="1914631"/>
                    </a:cubicBezTo>
                    <a:cubicBezTo>
                      <a:pt x="1383892" y="1915264"/>
                      <a:pt x="1381994" y="1915475"/>
                      <a:pt x="1380645" y="1915728"/>
                    </a:cubicBezTo>
                    <a:lnTo>
                      <a:pt x="1375964" y="1916529"/>
                    </a:lnTo>
                    <a:cubicBezTo>
                      <a:pt x="1370650" y="1917498"/>
                      <a:pt x="1367445" y="1919100"/>
                      <a:pt x="1363734" y="1923064"/>
                    </a:cubicBezTo>
                    <a:lnTo>
                      <a:pt x="1362215" y="1924750"/>
                    </a:lnTo>
                    <a:cubicBezTo>
                      <a:pt x="1360824" y="1926310"/>
                      <a:pt x="1359812" y="1927280"/>
                      <a:pt x="1358715" y="1927870"/>
                    </a:cubicBezTo>
                    <a:cubicBezTo>
                      <a:pt x="1356227" y="1927575"/>
                      <a:pt x="1353359" y="1927828"/>
                      <a:pt x="1351166" y="1928671"/>
                    </a:cubicBezTo>
                    <a:lnTo>
                      <a:pt x="1350154" y="1929177"/>
                    </a:lnTo>
                    <a:cubicBezTo>
                      <a:pt x="1347708" y="1930737"/>
                      <a:pt x="1346780" y="1932592"/>
                      <a:pt x="1345304" y="1934911"/>
                    </a:cubicBezTo>
                    <a:cubicBezTo>
                      <a:pt x="1345262" y="1933562"/>
                      <a:pt x="1331682" y="1927364"/>
                      <a:pt x="1325399" y="19361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87" name="Freeform 1286">
                <a:extLst>
                  <a:ext uri="{FF2B5EF4-FFF2-40B4-BE49-F238E27FC236}">
                    <a16:creationId xmlns:a16="http://schemas.microsoft.com/office/drawing/2014/main" xmlns="" id="{32F78855-BFE2-5C32-D7FC-07B9F7AE1663}"/>
                  </a:ext>
                </a:extLst>
              </p:cNvPr>
              <p:cNvSpPr/>
              <p:nvPr/>
            </p:nvSpPr>
            <p:spPr>
              <a:xfrm>
                <a:off x="3731581" y="208530"/>
                <a:ext cx="1761887" cy="1334100"/>
              </a:xfrm>
              <a:custGeom>
                <a:avLst/>
                <a:gdLst>
                  <a:gd name="connsiteX0" fmla="*/ 1679567 w 1761887"/>
                  <a:gd name="connsiteY0" fmla="*/ 1299244 h 1334100"/>
                  <a:gd name="connsiteX1" fmla="*/ 1665861 w 1761887"/>
                  <a:gd name="connsiteY1" fmla="*/ 1302406 h 1334100"/>
                  <a:gd name="connsiteX2" fmla="*/ 1637394 w 1761887"/>
                  <a:gd name="connsiteY2" fmla="*/ 1304514 h 1334100"/>
                  <a:gd name="connsiteX3" fmla="*/ 1593113 w 1761887"/>
                  <a:gd name="connsiteY3" fmla="*/ 1309785 h 1334100"/>
                  <a:gd name="connsiteX4" fmla="*/ 1575190 w 1761887"/>
                  <a:gd name="connsiteY4" fmla="*/ 1324541 h 1334100"/>
                  <a:gd name="connsiteX5" fmla="*/ 1547778 w 1761887"/>
                  <a:gd name="connsiteY5" fmla="*/ 1334027 h 1334100"/>
                  <a:gd name="connsiteX6" fmla="*/ 1545669 w 1761887"/>
                  <a:gd name="connsiteY6" fmla="*/ 1320325 h 1334100"/>
                  <a:gd name="connsiteX7" fmla="*/ 1539343 w 1761887"/>
                  <a:gd name="connsiteY7" fmla="*/ 1300298 h 1334100"/>
                  <a:gd name="connsiteX8" fmla="*/ 1523528 w 1761887"/>
                  <a:gd name="connsiteY8" fmla="*/ 1296082 h 1334100"/>
                  <a:gd name="connsiteX9" fmla="*/ 1499279 w 1761887"/>
                  <a:gd name="connsiteY9" fmla="*/ 1293974 h 1334100"/>
                  <a:gd name="connsiteX10" fmla="*/ 1477139 w 1761887"/>
                  <a:gd name="connsiteY10" fmla="*/ 1295028 h 1334100"/>
                  <a:gd name="connsiteX11" fmla="*/ 1457107 w 1761887"/>
                  <a:gd name="connsiteY11" fmla="*/ 1306623 h 1334100"/>
                  <a:gd name="connsiteX12" fmla="*/ 1436020 w 1761887"/>
                  <a:gd name="connsiteY12" fmla="*/ 1312947 h 1334100"/>
                  <a:gd name="connsiteX13" fmla="*/ 1415988 w 1761887"/>
                  <a:gd name="connsiteY13" fmla="*/ 1308731 h 1334100"/>
                  <a:gd name="connsiteX14" fmla="*/ 1399119 w 1761887"/>
                  <a:gd name="connsiteY14" fmla="*/ 1288704 h 1334100"/>
                  <a:gd name="connsiteX15" fmla="*/ 1391739 w 1761887"/>
                  <a:gd name="connsiteY15" fmla="*/ 1275001 h 1334100"/>
                  <a:gd name="connsiteX16" fmla="*/ 1390685 w 1761887"/>
                  <a:gd name="connsiteY16" fmla="*/ 1237056 h 1334100"/>
                  <a:gd name="connsiteX17" fmla="*/ 1386468 w 1761887"/>
                  <a:gd name="connsiteY17" fmla="*/ 1215976 h 1334100"/>
                  <a:gd name="connsiteX18" fmla="*/ 1381196 w 1761887"/>
                  <a:gd name="connsiteY18" fmla="*/ 1188571 h 1334100"/>
                  <a:gd name="connsiteX19" fmla="*/ 1368544 w 1761887"/>
                  <a:gd name="connsiteY19" fmla="*/ 1161166 h 1334100"/>
                  <a:gd name="connsiteX20" fmla="*/ 1356947 w 1761887"/>
                  <a:gd name="connsiteY20" fmla="*/ 1130599 h 1334100"/>
                  <a:gd name="connsiteX21" fmla="*/ 1386468 w 1761887"/>
                  <a:gd name="connsiteY21" fmla="*/ 1125329 h 1334100"/>
                  <a:gd name="connsiteX22" fmla="*/ 1409663 w 1761887"/>
                  <a:gd name="connsiteY22" fmla="*/ 1116896 h 1334100"/>
                  <a:gd name="connsiteX23" fmla="*/ 1409663 w 1761887"/>
                  <a:gd name="connsiteY23" fmla="*/ 1098978 h 1334100"/>
                  <a:gd name="connsiteX24" fmla="*/ 1420206 w 1761887"/>
                  <a:gd name="connsiteY24" fmla="*/ 1089492 h 1334100"/>
                  <a:gd name="connsiteX25" fmla="*/ 1410717 w 1761887"/>
                  <a:gd name="connsiteY25" fmla="*/ 1073681 h 1334100"/>
                  <a:gd name="connsiteX26" fmla="*/ 1420206 w 1761887"/>
                  <a:gd name="connsiteY26" fmla="*/ 1059979 h 1334100"/>
                  <a:gd name="connsiteX27" fmla="*/ 1421260 w 1761887"/>
                  <a:gd name="connsiteY27" fmla="*/ 1047330 h 1334100"/>
                  <a:gd name="connsiteX28" fmla="*/ 1422314 w 1761887"/>
                  <a:gd name="connsiteY28" fmla="*/ 1035736 h 1334100"/>
                  <a:gd name="connsiteX29" fmla="*/ 1421260 w 1761887"/>
                  <a:gd name="connsiteY29" fmla="*/ 1018871 h 1334100"/>
                  <a:gd name="connsiteX30" fmla="*/ 1402662 w 1761887"/>
                  <a:gd name="connsiteY30" fmla="*/ 1005422 h 1334100"/>
                  <a:gd name="connsiteX31" fmla="*/ 1394902 w 1761887"/>
                  <a:gd name="connsiteY31" fmla="*/ 996737 h 1334100"/>
                  <a:gd name="connsiteX32" fmla="*/ 1378033 w 1761887"/>
                  <a:gd name="connsiteY32" fmla="*/ 991466 h 1334100"/>
                  <a:gd name="connsiteX33" fmla="*/ 1347458 w 1761887"/>
                  <a:gd name="connsiteY33" fmla="*/ 977764 h 1334100"/>
                  <a:gd name="connsiteX34" fmla="*/ 1335861 w 1761887"/>
                  <a:gd name="connsiteY34" fmla="*/ 972494 h 1334100"/>
                  <a:gd name="connsiteX35" fmla="*/ 1319245 w 1761887"/>
                  <a:gd name="connsiteY35" fmla="*/ 968826 h 1334100"/>
                  <a:gd name="connsiteX36" fmla="*/ 1305285 w 1761887"/>
                  <a:gd name="connsiteY36" fmla="*/ 960899 h 1334100"/>
                  <a:gd name="connsiteX37" fmla="*/ 1285254 w 1761887"/>
                  <a:gd name="connsiteY37" fmla="*/ 950359 h 1334100"/>
                  <a:gd name="connsiteX38" fmla="*/ 1274710 w 1761887"/>
                  <a:gd name="connsiteY38" fmla="*/ 934549 h 1334100"/>
                  <a:gd name="connsiteX39" fmla="*/ 1273656 w 1761887"/>
                  <a:gd name="connsiteY39" fmla="*/ 903982 h 1334100"/>
                  <a:gd name="connsiteX40" fmla="*/ 1290525 w 1761887"/>
                  <a:gd name="connsiteY40" fmla="*/ 886063 h 1334100"/>
                  <a:gd name="connsiteX41" fmla="*/ 1293688 w 1761887"/>
                  <a:gd name="connsiteY41" fmla="*/ 867090 h 1334100"/>
                  <a:gd name="connsiteX42" fmla="*/ 1276819 w 1761887"/>
                  <a:gd name="connsiteY42" fmla="*/ 854442 h 1334100"/>
                  <a:gd name="connsiteX43" fmla="*/ 1258896 w 1761887"/>
                  <a:gd name="connsiteY43" fmla="*/ 847064 h 1334100"/>
                  <a:gd name="connsiteX44" fmla="*/ 1252570 w 1761887"/>
                  <a:gd name="connsiteY44" fmla="*/ 832307 h 1334100"/>
                  <a:gd name="connsiteX45" fmla="*/ 1233592 w 1761887"/>
                  <a:gd name="connsiteY45" fmla="*/ 825983 h 1334100"/>
                  <a:gd name="connsiteX46" fmla="*/ 1216723 w 1761887"/>
                  <a:gd name="connsiteY46" fmla="*/ 834415 h 1334100"/>
                  <a:gd name="connsiteX47" fmla="*/ 1195637 w 1761887"/>
                  <a:gd name="connsiteY47" fmla="*/ 837577 h 1334100"/>
                  <a:gd name="connsiteX48" fmla="*/ 1171388 w 1761887"/>
                  <a:gd name="connsiteY48" fmla="*/ 830199 h 1334100"/>
                  <a:gd name="connsiteX49" fmla="*/ 1142373 w 1761887"/>
                  <a:gd name="connsiteY49" fmla="*/ 820839 h 1334100"/>
                  <a:gd name="connsiteX50" fmla="*/ 1139800 w 1761887"/>
                  <a:gd name="connsiteY50" fmla="*/ 817382 h 1334100"/>
                  <a:gd name="connsiteX51" fmla="*/ 1139885 w 1761887"/>
                  <a:gd name="connsiteY51" fmla="*/ 816623 h 1334100"/>
                  <a:gd name="connsiteX52" fmla="*/ 1140517 w 1761887"/>
                  <a:gd name="connsiteY52" fmla="*/ 796765 h 1334100"/>
                  <a:gd name="connsiteX53" fmla="*/ 1140307 w 1761887"/>
                  <a:gd name="connsiteY53" fmla="*/ 793856 h 1334100"/>
                  <a:gd name="connsiteX54" fmla="*/ 1137987 w 1761887"/>
                  <a:gd name="connsiteY54" fmla="*/ 786942 h 1334100"/>
                  <a:gd name="connsiteX55" fmla="*/ 1128119 w 1761887"/>
                  <a:gd name="connsiteY55" fmla="*/ 758103 h 1334100"/>
                  <a:gd name="connsiteX56" fmla="*/ 1112346 w 1761887"/>
                  <a:gd name="connsiteY56" fmla="*/ 765903 h 1334100"/>
                  <a:gd name="connsiteX57" fmla="*/ 1090206 w 1761887"/>
                  <a:gd name="connsiteY57" fmla="*/ 756417 h 1334100"/>
                  <a:gd name="connsiteX58" fmla="*/ 1084934 w 1761887"/>
                  <a:gd name="connsiteY58" fmla="*/ 738498 h 1334100"/>
                  <a:gd name="connsiteX59" fmla="*/ 1094423 w 1761887"/>
                  <a:gd name="connsiteY59" fmla="*/ 725850 h 1334100"/>
                  <a:gd name="connsiteX60" fmla="*/ 1110532 w 1761887"/>
                  <a:gd name="connsiteY60" fmla="*/ 716785 h 1334100"/>
                  <a:gd name="connsiteX61" fmla="*/ 1109605 w 1761887"/>
                  <a:gd name="connsiteY61" fmla="*/ 706203 h 1334100"/>
                  <a:gd name="connsiteX62" fmla="*/ 1109984 w 1761887"/>
                  <a:gd name="connsiteY62" fmla="*/ 701691 h 1334100"/>
                  <a:gd name="connsiteX63" fmla="*/ 1098640 w 1761887"/>
                  <a:gd name="connsiteY63" fmla="*/ 702661 h 1334100"/>
                  <a:gd name="connsiteX64" fmla="*/ 1088097 w 1761887"/>
                  <a:gd name="connsiteY64" fmla="*/ 706877 h 1334100"/>
                  <a:gd name="connsiteX65" fmla="*/ 1071228 w 1761887"/>
                  <a:gd name="connsiteY65" fmla="*/ 699499 h 1334100"/>
                  <a:gd name="connsiteX66" fmla="*/ 1056467 w 1761887"/>
                  <a:gd name="connsiteY66" fmla="*/ 708985 h 1334100"/>
                  <a:gd name="connsiteX67" fmla="*/ 1018512 w 1761887"/>
                  <a:gd name="connsiteY67" fmla="*/ 719526 h 1334100"/>
                  <a:gd name="connsiteX68" fmla="*/ 1011132 w 1761887"/>
                  <a:gd name="connsiteY68" fmla="*/ 710039 h 1334100"/>
                  <a:gd name="connsiteX69" fmla="*/ 1039598 w 1761887"/>
                  <a:gd name="connsiteY69" fmla="*/ 691067 h 1334100"/>
                  <a:gd name="connsiteX70" fmla="*/ 1030110 w 1761887"/>
                  <a:gd name="connsiteY70" fmla="*/ 674202 h 1334100"/>
                  <a:gd name="connsiteX71" fmla="*/ 1004806 w 1761887"/>
                  <a:gd name="connsiteY71" fmla="*/ 669986 h 1334100"/>
                  <a:gd name="connsiteX72" fmla="*/ 985828 w 1761887"/>
                  <a:gd name="connsiteY72" fmla="*/ 669986 h 1334100"/>
                  <a:gd name="connsiteX73" fmla="*/ 945765 w 1761887"/>
                  <a:gd name="connsiteY73" fmla="*/ 678418 h 1334100"/>
                  <a:gd name="connsiteX74" fmla="*/ 923624 w 1761887"/>
                  <a:gd name="connsiteY74" fmla="*/ 702661 h 1334100"/>
                  <a:gd name="connsiteX75" fmla="*/ 903592 w 1761887"/>
                  <a:gd name="connsiteY75" fmla="*/ 702661 h 1334100"/>
                  <a:gd name="connsiteX76" fmla="*/ 866691 w 1761887"/>
                  <a:gd name="connsiteY76" fmla="*/ 707931 h 1334100"/>
                  <a:gd name="connsiteX77" fmla="*/ 837170 w 1761887"/>
                  <a:gd name="connsiteY77" fmla="*/ 703715 h 1334100"/>
                  <a:gd name="connsiteX78" fmla="*/ 812921 w 1761887"/>
                  <a:gd name="connsiteY78" fmla="*/ 708985 h 1334100"/>
                  <a:gd name="connsiteX79" fmla="*/ 783400 w 1761887"/>
                  <a:gd name="connsiteY79" fmla="*/ 707931 h 1334100"/>
                  <a:gd name="connsiteX80" fmla="*/ 758898 w 1761887"/>
                  <a:gd name="connsiteY80" fmla="*/ 703294 h 1334100"/>
                  <a:gd name="connsiteX81" fmla="*/ 747554 w 1761887"/>
                  <a:gd name="connsiteY81" fmla="*/ 717418 h 1334100"/>
                  <a:gd name="connsiteX82" fmla="*/ 732793 w 1761887"/>
                  <a:gd name="connsiteY82" fmla="*/ 732174 h 1334100"/>
                  <a:gd name="connsiteX83" fmla="*/ 710653 w 1761887"/>
                  <a:gd name="connsiteY83" fmla="*/ 724796 h 1334100"/>
                  <a:gd name="connsiteX84" fmla="*/ 692729 w 1761887"/>
                  <a:gd name="connsiteY84" fmla="*/ 729012 h 1334100"/>
                  <a:gd name="connsiteX85" fmla="*/ 683240 w 1761887"/>
                  <a:gd name="connsiteY85" fmla="*/ 706877 h 1334100"/>
                  <a:gd name="connsiteX86" fmla="*/ 675860 w 1761887"/>
                  <a:gd name="connsiteY86" fmla="*/ 697391 h 1334100"/>
                  <a:gd name="connsiteX87" fmla="*/ 662154 w 1761887"/>
                  <a:gd name="connsiteY87" fmla="*/ 680526 h 1334100"/>
                  <a:gd name="connsiteX88" fmla="*/ 667426 w 1761887"/>
                  <a:gd name="connsiteY88" fmla="*/ 666824 h 1334100"/>
                  <a:gd name="connsiteX89" fmla="*/ 669534 w 1761887"/>
                  <a:gd name="connsiteY89" fmla="*/ 653122 h 1334100"/>
                  <a:gd name="connsiteX90" fmla="*/ 662744 w 1761887"/>
                  <a:gd name="connsiteY90" fmla="*/ 634781 h 1334100"/>
                  <a:gd name="connsiteX91" fmla="*/ 636851 w 1761887"/>
                  <a:gd name="connsiteY91" fmla="*/ 666824 h 1334100"/>
                  <a:gd name="connsiteX92" fmla="*/ 618927 w 1761887"/>
                  <a:gd name="connsiteY92" fmla="*/ 708985 h 1334100"/>
                  <a:gd name="connsiteX93" fmla="*/ 605221 w 1761887"/>
                  <a:gd name="connsiteY93" fmla="*/ 734282 h 1334100"/>
                  <a:gd name="connsiteX94" fmla="*/ 534582 w 1761887"/>
                  <a:gd name="connsiteY94" fmla="*/ 765903 h 1334100"/>
                  <a:gd name="connsiteX95" fmla="*/ 493464 w 1761887"/>
                  <a:gd name="connsiteY95" fmla="*/ 771173 h 1334100"/>
                  <a:gd name="connsiteX96" fmla="*/ 466052 w 1761887"/>
                  <a:gd name="connsiteY96" fmla="*/ 772227 h 1334100"/>
                  <a:gd name="connsiteX97" fmla="*/ 456985 w 1761887"/>
                  <a:gd name="connsiteY97" fmla="*/ 774378 h 1334100"/>
                  <a:gd name="connsiteX98" fmla="*/ 446020 w 1761887"/>
                  <a:gd name="connsiteY98" fmla="*/ 798578 h 1334100"/>
                  <a:gd name="connsiteX99" fmla="*/ 431259 w 1761887"/>
                  <a:gd name="connsiteY99" fmla="*/ 812281 h 1334100"/>
                  <a:gd name="connsiteX100" fmla="*/ 401739 w 1761887"/>
                  <a:gd name="connsiteY100" fmla="*/ 813335 h 1334100"/>
                  <a:gd name="connsiteX101" fmla="*/ 384870 w 1761887"/>
                  <a:gd name="connsiteY101" fmla="*/ 825983 h 1334100"/>
                  <a:gd name="connsiteX102" fmla="*/ 371164 w 1761887"/>
                  <a:gd name="connsiteY102" fmla="*/ 822821 h 1334100"/>
                  <a:gd name="connsiteX103" fmla="*/ 362729 w 1761887"/>
                  <a:gd name="connsiteY103" fmla="*/ 812281 h 1334100"/>
                  <a:gd name="connsiteX104" fmla="*/ 326882 w 1761887"/>
                  <a:gd name="connsiteY104" fmla="*/ 802794 h 1334100"/>
                  <a:gd name="connsiteX105" fmla="*/ 297362 w 1761887"/>
                  <a:gd name="connsiteY105" fmla="*/ 785930 h 1334100"/>
                  <a:gd name="connsiteX106" fmla="*/ 279776 w 1761887"/>
                  <a:gd name="connsiteY106" fmla="*/ 771173 h 1334100"/>
                  <a:gd name="connsiteX107" fmla="*/ 236211 w 1761887"/>
                  <a:gd name="connsiteY107" fmla="*/ 761687 h 1334100"/>
                  <a:gd name="connsiteX108" fmla="*/ 205636 w 1761887"/>
                  <a:gd name="connsiteY108" fmla="*/ 737444 h 1334100"/>
                  <a:gd name="connsiteX109" fmla="*/ 187038 w 1761887"/>
                  <a:gd name="connsiteY109" fmla="*/ 726398 h 1334100"/>
                  <a:gd name="connsiteX110" fmla="*/ 175061 w 1761887"/>
                  <a:gd name="connsiteY110" fmla="*/ 745876 h 1334100"/>
                  <a:gd name="connsiteX111" fmla="*/ 164518 w 1761887"/>
                  <a:gd name="connsiteY111" fmla="*/ 754309 h 1334100"/>
                  <a:gd name="connsiteX112" fmla="*/ 147649 w 1761887"/>
                  <a:gd name="connsiteY112" fmla="*/ 772227 h 1334100"/>
                  <a:gd name="connsiteX113" fmla="*/ 129726 w 1761887"/>
                  <a:gd name="connsiteY113" fmla="*/ 773281 h 1334100"/>
                  <a:gd name="connsiteX114" fmla="*/ 106531 w 1761887"/>
                  <a:gd name="connsiteY114" fmla="*/ 772227 h 1334100"/>
                  <a:gd name="connsiteX115" fmla="*/ 93879 w 1761887"/>
                  <a:gd name="connsiteY115" fmla="*/ 770119 h 1334100"/>
                  <a:gd name="connsiteX116" fmla="*/ 77010 w 1761887"/>
                  <a:gd name="connsiteY116" fmla="*/ 770119 h 1334100"/>
                  <a:gd name="connsiteX117" fmla="*/ 63304 w 1761887"/>
                  <a:gd name="connsiteY117" fmla="*/ 755363 h 1334100"/>
                  <a:gd name="connsiteX118" fmla="*/ 55924 w 1761887"/>
                  <a:gd name="connsiteY118" fmla="*/ 726904 h 1334100"/>
                  <a:gd name="connsiteX119" fmla="*/ 67521 w 1761887"/>
                  <a:gd name="connsiteY119" fmla="*/ 714255 h 1334100"/>
                  <a:gd name="connsiteX120" fmla="*/ 61195 w 1761887"/>
                  <a:gd name="connsiteY120" fmla="*/ 698445 h 1334100"/>
                  <a:gd name="connsiteX121" fmla="*/ 52761 w 1761887"/>
                  <a:gd name="connsiteY121" fmla="*/ 684743 h 1334100"/>
                  <a:gd name="connsiteX122" fmla="*/ 41163 w 1761887"/>
                  <a:gd name="connsiteY122" fmla="*/ 667878 h 1334100"/>
                  <a:gd name="connsiteX123" fmla="*/ 34922 w 1761887"/>
                  <a:gd name="connsiteY123" fmla="*/ 649959 h 1334100"/>
                  <a:gd name="connsiteX124" fmla="*/ 29566 w 1761887"/>
                  <a:gd name="connsiteY124" fmla="*/ 639419 h 1334100"/>
                  <a:gd name="connsiteX125" fmla="*/ 21131 w 1761887"/>
                  <a:gd name="connsiteY125" fmla="*/ 617284 h 1334100"/>
                  <a:gd name="connsiteX126" fmla="*/ 12697 w 1761887"/>
                  <a:gd name="connsiteY126" fmla="*/ 591988 h 1334100"/>
                  <a:gd name="connsiteX127" fmla="*/ 2027 w 1761887"/>
                  <a:gd name="connsiteY127" fmla="*/ 570106 h 1334100"/>
                  <a:gd name="connsiteX128" fmla="*/ 9913 w 1761887"/>
                  <a:gd name="connsiteY128" fmla="*/ 556530 h 1334100"/>
                  <a:gd name="connsiteX129" fmla="*/ 13414 w 1761887"/>
                  <a:gd name="connsiteY129" fmla="*/ 555349 h 1334100"/>
                  <a:gd name="connsiteX130" fmla="*/ 24421 w 1761887"/>
                  <a:gd name="connsiteY130" fmla="*/ 539159 h 1334100"/>
                  <a:gd name="connsiteX131" fmla="*/ 17378 w 1761887"/>
                  <a:gd name="connsiteY131" fmla="*/ 519554 h 1334100"/>
                  <a:gd name="connsiteX132" fmla="*/ 11432 w 1761887"/>
                  <a:gd name="connsiteY132" fmla="*/ 499486 h 1334100"/>
                  <a:gd name="connsiteX133" fmla="*/ 3 w 1761887"/>
                  <a:gd name="connsiteY133" fmla="*/ 466220 h 1334100"/>
                  <a:gd name="connsiteX134" fmla="*/ 509 w 1761887"/>
                  <a:gd name="connsiteY134" fmla="*/ 463522 h 1334100"/>
                  <a:gd name="connsiteX135" fmla="*/ 11980 w 1761887"/>
                  <a:gd name="connsiteY135" fmla="*/ 449187 h 1334100"/>
                  <a:gd name="connsiteX136" fmla="*/ 26993 w 1761887"/>
                  <a:gd name="connsiteY136" fmla="*/ 407700 h 1334100"/>
                  <a:gd name="connsiteX137" fmla="*/ 41163 w 1761887"/>
                  <a:gd name="connsiteY137" fmla="*/ 367015 h 1334100"/>
                  <a:gd name="connsiteX138" fmla="*/ 48417 w 1761887"/>
                  <a:gd name="connsiteY138" fmla="*/ 341465 h 1334100"/>
                  <a:gd name="connsiteX139" fmla="*/ 54490 w 1761887"/>
                  <a:gd name="connsiteY139" fmla="*/ 321270 h 1334100"/>
                  <a:gd name="connsiteX140" fmla="*/ 52170 w 1761887"/>
                  <a:gd name="connsiteY140" fmla="*/ 319963 h 1334100"/>
                  <a:gd name="connsiteX141" fmla="*/ 54448 w 1761887"/>
                  <a:gd name="connsiteY141" fmla="*/ 317981 h 1334100"/>
                  <a:gd name="connsiteX142" fmla="*/ 52887 w 1761887"/>
                  <a:gd name="connsiteY142" fmla="*/ 309802 h 1334100"/>
                  <a:gd name="connsiteX143" fmla="*/ 65581 w 1761887"/>
                  <a:gd name="connsiteY143" fmla="*/ 306808 h 1334100"/>
                  <a:gd name="connsiteX144" fmla="*/ 73467 w 1761887"/>
                  <a:gd name="connsiteY144" fmla="*/ 303520 h 1334100"/>
                  <a:gd name="connsiteX145" fmla="*/ 81438 w 1761887"/>
                  <a:gd name="connsiteY145" fmla="*/ 302086 h 1334100"/>
                  <a:gd name="connsiteX146" fmla="*/ 91644 w 1761887"/>
                  <a:gd name="connsiteY146" fmla="*/ 295425 h 1334100"/>
                  <a:gd name="connsiteX147" fmla="*/ 116484 w 1761887"/>
                  <a:gd name="connsiteY147" fmla="*/ 303309 h 1334100"/>
                  <a:gd name="connsiteX148" fmla="*/ 149715 w 1761887"/>
                  <a:gd name="connsiteY148" fmla="*/ 290618 h 1334100"/>
                  <a:gd name="connsiteX149" fmla="*/ 189568 w 1761887"/>
                  <a:gd name="connsiteY149" fmla="*/ 295593 h 1334100"/>
                  <a:gd name="connsiteX150" fmla="*/ 204498 w 1761887"/>
                  <a:gd name="connsiteY150" fmla="*/ 291251 h 1334100"/>
                  <a:gd name="connsiteX151" fmla="*/ 219680 w 1761887"/>
                  <a:gd name="connsiteY151" fmla="*/ 293064 h 1334100"/>
                  <a:gd name="connsiteX152" fmla="*/ 243802 w 1761887"/>
                  <a:gd name="connsiteY152" fmla="*/ 303604 h 1334100"/>
                  <a:gd name="connsiteX153" fmla="*/ 279438 w 1761887"/>
                  <a:gd name="connsiteY153" fmla="*/ 325781 h 1334100"/>
                  <a:gd name="connsiteX154" fmla="*/ 292849 w 1761887"/>
                  <a:gd name="connsiteY154" fmla="*/ 320637 h 1334100"/>
                  <a:gd name="connsiteX155" fmla="*/ 310562 w 1761887"/>
                  <a:gd name="connsiteY155" fmla="*/ 318065 h 1334100"/>
                  <a:gd name="connsiteX156" fmla="*/ 312586 w 1761887"/>
                  <a:gd name="connsiteY156" fmla="*/ 316042 h 1334100"/>
                  <a:gd name="connsiteX157" fmla="*/ 323045 w 1761887"/>
                  <a:gd name="connsiteY157" fmla="*/ 312795 h 1334100"/>
                  <a:gd name="connsiteX158" fmla="*/ 324647 w 1761887"/>
                  <a:gd name="connsiteY158" fmla="*/ 279530 h 1334100"/>
                  <a:gd name="connsiteX159" fmla="*/ 331817 w 1761887"/>
                  <a:gd name="connsiteY159" fmla="*/ 265068 h 1334100"/>
                  <a:gd name="connsiteX160" fmla="*/ 352270 w 1761887"/>
                  <a:gd name="connsiteY160" fmla="*/ 240910 h 1334100"/>
                  <a:gd name="connsiteX161" fmla="*/ 367326 w 1761887"/>
                  <a:gd name="connsiteY161" fmla="*/ 239519 h 1334100"/>
                  <a:gd name="connsiteX162" fmla="*/ 375296 w 1761887"/>
                  <a:gd name="connsiteY162" fmla="*/ 232984 h 1334100"/>
                  <a:gd name="connsiteX163" fmla="*/ 407559 w 1761887"/>
                  <a:gd name="connsiteY163" fmla="*/ 228894 h 1334100"/>
                  <a:gd name="connsiteX164" fmla="*/ 428391 w 1761887"/>
                  <a:gd name="connsiteY164" fmla="*/ 229020 h 1334100"/>
                  <a:gd name="connsiteX165" fmla="*/ 447074 w 1761887"/>
                  <a:gd name="connsiteY165" fmla="*/ 247993 h 1334100"/>
                  <a:gd name="connsiteX166" fmla="*/ 467190 w 1761887"/>
                  <a:gd name="connsiteY166" fmla="*/ 267092 h 1334100"/>
                  <a:gd name="connsiteX167" fmla="*/ 467739 w 1761887"/>
                  <a:gd name="connsiteY167" fmla="*/ 270001 h 1334100"/>
                  <a:gd name="connsiteX168" fmla="*/ 464112 w 1761887"/>
                  <a:gd name="connsiteY168" fmla="*/ 276916 h 1334100"/>
                  <a:gd name="connsiteX169" fmla="*/ 473390 w 1761887"/>
                  <a:gd name="connsiteY169" fmla="*/ 283240 h 1334100"/>
                  <a:gd name="connsiteX170" fmla="*/ 474824 w 1761887"/>
                  <a:gd name="connsiteY170" fmla="*/ 292473 h 1334100"/>
                  <a:gd name="connsiteX171" fmla="*/ 469974 w 1761887"/>
                  <a:gd name="connsiteY171" fmla="*/ 296816 h 1334100"/>
                  <a:gd name="connsiteX172" fmla="*/ 473601 w 1761887"/>
                  <a:gd name="connsiteY172" fmla="*/ 303477 h 1334100"/>
                  <a:gd name="connsiteX173" fmla="*/ 491819 w 1761887"/>
                  <a:gd name="connsiteY173" fmla="*/ 317644 h 1334100"/>
                  <a:gd name="connsiteX174" fmla="*/ 497217 w 1761887"/>
                  <a:gd name="connsiteY174" fmla="*/ 324347 h 1334100"/>
                  <a:gd name="connsiteX175" fmla="*/ 503290 w 1761887"/>
                  <a:gd name="connsiteY175" fmla="*/ 325064 h 1334100"/>
                  <a:gd name="connsiteX176" fmla="*/ 507592 w 1761887"/>
                  <a:gd name="connsiteY176" fmla="*/ 326582 h 1334100"/>
                  <a:gd name="connsiteX177" fmla="*/ 509110 w 1761887"/>
                  <a:gd name="connsiteY177" fmla="*/ 331262 h 1334100"/>
                  <a:gd name="connsiteX178" fmla="*/ 505905 w 1761887"/>
                  <a:gd name="connsiteY178" fmla="*/ 344332 h 1334100"/>
                  <a:gd name="connsiteX179" fmla="*/ 518008 w 1761887"/>
                  <a:gd name="connsiteY179" fmla="*/ 352680 h 1334100"/>
                  <a:gd name="connsiteX180" fmla="*/ 523533 w 1761887"/>
                  <a:gd name="connsiteY180" fmla="*/ 361829 h 1334100"/>
                  <a:gd name="connsiteX181" fmla="*/ 534919 w 1761887"/>
                  <a:gd name="connsiteY181" fmla="*/ 365792 h 1334100"/>
                  <a:gd name="connsiteX182" fmla="*/ 531293 w 1761887"/>
                  <a:gd name="connsiteY182" fmla="*/ 376206 h 1334100"/>
                  <a:gd name="connsiteX183" fmla="*/ 554277 w 1761887"/>
                  <a:gd name="connsiteY183" fmla="*/ 405255 h 1334100"/>
                  <a:gd name="connsiteX184" fmla="*/ 558958 w 1761887"/>
                  <a:gd name="connsiteY184" fmla="*/ 405255 h 1334100"/>
                  <a:gd name="connsiteX185" fmla="*/ 559801 w 1761887"/>
                  <a:gd name="connsiteY185" fmla="*/ 403315 h 1334100"/>
                  <a:gd name="connsiteX186" fmla="*/ 729377 w 1761887"/>
                  <a:gd name="connsiteY186" fmla="*/ 0 h 1334100"/>
                  <a:gd name="connsiteX187" fmla="*/ 748481 w 1761887"/>
                  <a:gd name="connsiteY187" fmla="*/ 27995 h 1334100"/>
                  <a:gd name="connsiteX188" fmla="*/ 752572 w 1761887"/>
                  <a:gd name="connsiteY188" fmla="*/ 30356 h 1334100"/>
                  <a:gd name="connsiteX189" fmla="*/ 760796 w 1761887"/>
                  <a:gd name="connsiteY189" fmla="*/ 45829 h 1334100"/>
                  <a:gd name="connsiteX190" fmla="*/ 765266 w 1761887"/>
                  <a:gd name="connsiteY190" fmla="*/ 46040 h 1334100"/>
                  <a:gd name="connsiteX191" fmla="*/ 779773 w 1761887"/>
                  <a:gd name="connsiteY191" fmla="*/ 65181 h 1334100"/>
                  <a:gd name="connsiteX192" fmla="*/ 781207 w 1761887"/>
                  <a:gd name="connsiteY192" fmla="*/ 68807 h 1334100"/>
                  <a:gd name="connsiteX193" fmla="*/ 780954 w 1761887"/>
                  <a:gd name="connsiteY193" fmla="*/ 77830 h 1334100"/>
                  <a:gd name="connsiteX194" fmla="*/ 803727 w 1761887"/>
                  <a:gd name="connsiteY194" fmla="*/ 90310 h 1334100"/>
                  <a:gd name="connsiteX195" fmla="*/ 813638 w 1761887"/>
                  <a:gd name="connsiteY195" fmla="*/ 90225 h 1334100"/>
                  <a:gd name="connsiteX196" fmla="*/ 825025 w 1761887"/>
                  <a:gd name="connsiteY196" fmla="*/ 98700 h 1334100"/>
                  <a:gd name="connsiteX197" fmla="*/ 833501 w 1761887"/>
                  <a:gd name="connsiteY197" fmla="*/ 102030 h 1334100"/>
                  <a:gd name="connsiteX198" fmla="*/ 839700 w 1761887"/>
                  <a:gd name="connsiteY198" fmla="*/ 108565 h 1334100"/>
                  <a:gd name="connsiteX199" fmla="*/ 894567 w 1761887"/>
                  <a:gd name="connsiteY199" fmla="*/ 105108 h 1334100"/>
                  <a:gd name="connsiteX200" fmla="*/ 902875 w 1761887"/>
                  <a:gd name="connsiteY200" fmla="*/ 115775 h 1334100"/>
                  <a:gd name="connsiteX201" fmla="*/ 908779 w 1761887"/>
                  <a:gd name="connsiteY201" fmla="*/ 142716 h 1334100"/>
                  <a:gd name="connsiteX202" fmla="*/ 916792 w 1761887"/>
                  <a:gd name="connsiteY202" fmla="*/ 144403 h 1334100"/>
                  <a:gd name="connsiteX203" fmla="*/ 928178 w 1761887"/>
                  <a:gd name="connsiteY203" fmla="*/ 163080 h 1334100"/>
                  <a:gd name="connsiteX204" fmla="*/ 928347 w 1761887"/>
                  <a:gd name="connsiteY204" fmla="*/ 164092 h 1334100"/>
                  <a:gd name="connsiteX205" fmla="*/ 934968 w 1761887"/>
                  <a:gd name="connsiteY205" fmla="*/ 178427 h 1334100"/>
                  <a:gd name="connsiteX206" fmla="*/ 940830 w 1761887"/>
                  <a:gd name="connsiteY206" fmla="*/ 184751 h 1334100"/>
                  <a:gd name="connsiteX207" fmla="*/ 950319 w 1761887"/>
                  <a:gd name="connsiteY207" fmla="*/ 196050 h 1334100"/>
                  <a:gd name="connsiteX208" fmla="*/ 980894 w 1761887"/>
                  <a:gd name="connsiteY208" fmla="*/ 219956 h 1334100"/>
                  <a:gd name="connsiteX209" fmla="*/ 988316 w 1761887"/>
                  <a:gd name="connsiteY209" fmla="*/ 236862 h 1334100"/>
                  <a:gd name="connsiteX210" fmla="*/ 997805 w 1761887"/>
                  <a:gd name="connsiteY210" fmla="*/ 245421 h 1334100"/>
                  <a:gd name="connsiteX211" fmla="*/ 1001263 w 1761887"/>
                  <a:gd name="connsiteY211" fmla="*/ 245632 h 1334100"/>
                  <a:gd name="connsiteX212" fmla="*/ 1013114 w 1761887"/>
                  <a:gd name="connsiteY212" fmla="*/ 244915 h 1334100"/>
                  <a:gd name="connsiteX213" fmla="*/ 1031923 w 1761887"/>
                  <a:gd name="connsiteY213" fmla="*/ 246686 h 1334100"/>
                  <a:gd name="connsiteX214" fmla="*/ 1045123 w 1761887"/>
                  <a:gd name="connsiteY214" fmla="*/ 240531 h 1334100"/>
                  <a:gd name="connsiteX215" fmla="*/ 1061022 w 1761887"/>
                  <a:gd name="connsiteY215" fmla="*/ 236188 h 1334100"/>
                  <a:gd name="connsiteX216" fmla="*/ 1075951 w 1761887"/>
                  <a:gd name="connsiteY216" fmla="*/ 233363 h 1334100"/>
                  <a:gd name="connsiteX217" fmla="*/ 1098682 w 1761887"/>
                  <a:gd name="connsiteY217" fmla="*/ 231761 h 1334100"/>
                  <a:gd name="connsiteX218" fmla="*/ 1119431 w 1761887"/>
                  <a:gd name="connsiteY218" fmla="*/ 220335 h 1334100"/>
                  <a:gd name="connsiteX219" fmla="*/ 1144819 w 1761887"/>
                  <a:gd name="connsiteY219" fmla="*/ 219113 h 1334100"/>
                  <a:gd name="connsiteX220" fmla="*/ 1160845 w 1761887"/>
                  <a:gd name="connsiteY220" fmla="*/ 217848 h 1334100"/>
                  <a:gd name="connsiteX221" fmla="*/ 1170460 w 1761887"/>
                  <a:gd name="connsiteY221" fmla="*/ 218564 h 1334100"/>
                  <a:gd name="connsiteX222" fmla="*/ 1174087 w 1761887"/>
                  <a:gd name="connsiteY222" fmla="*/ 216962 h 1334100"/>
                  <a:gd name="connsiteX223" fmla="*/ 1179696 w 1761887"/>
                  <a:gd name="connsiteY223" fmla="*/ 212535 h 1334100"/>
                  <a:gd name="connsiteX224" fmla="*/ 1199053 w 1761887"/>
                  <a:gd name="connsiteY224" fmla="*/ 203555 h 1334100"/>
                  <a:gd name="connsiteX225" fmla="*/ 1228363 w 1761887"/>
                  <a:gd name="connsiteY225" fmla="*/ 194785 h 1334100"/>
                  <a:gd name="connsiteX226" fmla="*/ 1232580 w 1761887"/>
                  <a:gd name="connsiteY226" fmla="*/ 186395 h 1334100"/>
                  <a:gd name="connsiteX227" fmla="*/ 1248563 w 1761887"/>
                  <a:gd name="connsiteY227" fmla="*/ 184203 h 1334100"/>
                  <a:gd name="connsiteX228" fmla="*/ 1261468 w 1761887"/>
                  <a:gd name="connsiteY228" fmla="*/ 176572 h 1334100"/>
                  <a:gd name="connsiteX229" fmla="*/ 1276439 w 1761887"/>
                  <a:gd name="connsiteY229" fmla="*/ 153425 h 1334100"/>
                  <a:gd name="connsiteX230" fmla="*/ 1278126 w 1761887"/>
                  <a:gd name="connsiteY230" fmla="*/ 141283 h 1334100"/>
                  <a:gd name="connsiteX231" fmla="*/ 1314943 w 1761887"/>
                  <a:gd name="connsiteY231" fmla="*/ 135001 h 1334100"/>
                  <a:gd name="connsiteX232" fmla="*/ 1319245 w 1761887"/>
                  <a:gd name="connsiteY232" fmla="*/ 137235 h 1334100"/>
                  <a:gd name="connsiteX233" fmla="*/ 1333668 w 1761887"/>
                  <a:gd name="connsiteY233" fmla="*/ 147354 h 1334100"/>
                  <a:gd name="connsiteX234" fmla="*/ 1346319 w 1761887"/>
                  <a:gd name="connsiteY234" fmla="*/ 153467 h 1334100"/>
                  <a:gd name="connsiteX235" fmla="*/ 1356019 w 1761887"/>
                  <a:gd name="connsiteY235" fmla="*/ 167128 h 1334100"/>
                  <a:gd name="connsiteX236" fmla="*/ 1365086 w 1761887"/>
                  <a:gd name="connsiteY236" fmla="*/ 175223 h 1334100"/>
                  <a:gd name="connsiteX237" fmla="*/ 1373310 w 1761887"/>
                  <a:gd name="connsiteY237" fmla="*/ 202796 h 1334100"/>
                  <a:gd name="connsiteX238" fmla="*/ 1381196 w 1761887"/>
                  <a:gd name="connsiteY238" fmla="*/ 215234 h 1334100"/>
                  <a:gd name="connsiteX239" fmla="*/ 1391275 w 1761887"/>
                  <a:gd name="connsiteY239" fmla="*/ 237073 h 1334100"/>
                  <a:gd name="connsiteX240" fmla="*/ 1400427 w 1761887"/>
                  <a:gd name="connsiteY240" fmla="*/ 239940 h 1334100"/>
                  <a:gd name="connsiteX241" fmla="*/ 1430327 w 1761887"/>
                  <a:gd name="connsiteY241" fmla="*/ 212578 h 1334100"/>
                  <a:gd name="connsiteX242" fmla="*/ 1448799 w 1761887"/>
                  <a:gd name="connsiteY242" fmla="*/ 219829 h 1334100"/>
                  <a:gd name="connsiteX243" fmla="*/ 1488272 w 1761887"/>
                  <a:gd name="connsiteY243" fmla="*/ 205579 h 1334100"/>
                  <a:gd name="connsiteX244" fmla="*/ 1514503 w 1761887"/>
                  <a:gd name="connsiteY244" fmla="*/ 205284 h 1334100"/>
                  <a:gd name="connsiteX245" fmla="*/ 1526986 w 1761887"/>
                  <a:gd name="connsiteY245" fmla="*/ 191623 h 1334100"/>
                  <a:gd name="connsiteX246" fmla="*/ 1540439 w 1761887"/>
                  <a:gd name="connsiteY246" fmla="*/ 186016 h 1334100"/>
                  <a:gd name="connsiteX247" fmla="*/ 1546470 w 1761887"/>
                  <a:gd name="connsiteY247" fmla="*/ 171006 h 1334100"/>
                  <a:gd name="connsiteX248" fmla="*/ 1556085 w 1761887"/>
                  <a:gd name="connsiteY248" fmla="*/ 172145 h 1334100"/>
                  <a:gd name="connsiteX249" fmla="*/ 1582907 w 1761887"/>
                  <a:gd name="connsiteY249" fmla="*/ 195334 h 1334100"/>
                  <a:gd name="connsiteX250" fmla="*/ 1585353 w 1761887"/>
                  <a:gd name="connsiteY250" fmla="*/ 198875 h 1334100"/>
                  <a:gd name="connsiteX251" fmla="*/ 1595854 w 1761887"/>
                  <a:gd name="connsiteY251" fmla="*/ 205790 h 1334100"/>
                  <a:gd name="connsiteX252" fmla="*/ 1631068 w 1761887"/>
                  <a:gd name="connsiteY252" fmla="*/ 208488 h 1334100"/>
                  <a:gd name="connsiteX253" fmla="*/ 1650974 w 1761887"/>
                  <a:gd name="connsiteY253" fmla="*/ 207097 h 1334100"/>
                  <a:gd name="connsiteX254" fmla="*/ 1663204 w 1761887"/>
                  <a:gd name="connsiteY254" fmla="*/ 204778 h 1334100"/>
                  <a:gd name="connsiteX255" fmla="*/ 1678639 w 1761887"/>
                  <a:gd name="connsiteY255" fmla="*/ 211481 h 1334100"/>
                  <a:gd name="connsiteX256" fmla="*/ 1706135 w 1761887"/>
                  <a:gd name="connsiteY256" fmla="*/ 222907 h 1334100"/>
                  <a:gd name="connsiteX257" fmla="*/ 1735361 w 1761887"/>
                  <a:gd name="connsiteY257" fmla="*/ 247108 h 1334100"/>
                  <a:gd name="connsiteX258" fmla="*/ 1759695 w 1761887"/>
                  <a:gd name="connsiteY258" fmla="*/ 235007 h 1334100"/>
                  <a:gd name="connsiteX259" fmla="*/ 1760749 w 1761887"/>
                  <a:gd name="connsiteY259" fmla="*/ 266291 h 1334100"/>
                  <a:gd name="connsiteX260" fmla="*/ 1759695 w 1761887"/>
                  <a:gd name="connsiteY260" fmla="*/ 278940 h 1334100"/>
                  <a:gd name="connsiteX261" fmla="*/ 1716468 w 1761887"/>
                  <a:gd name="connsiteY261" fmla="*/ 279994 h 1334100"/>
                  <a:gd name="connsiteX262" fmla="*/ 1689056 w 1761887"/>
                  <a:gd name="connsiteY262" fmla="*/ 274723 h 1334100"/>
                  <a:gd name="connsiteX263" fmla="*/ 1666915 w 1761887"/>
                  <a:gd name="connsiteY263" fmla="*/ 274723 h 1334100"/>
                  <a:gd name="connsiteX264" fmla="*/ 1659535 w 1761887"/>
                  <a:gd name="connsiteY264" fmla="*/ 298966 h 1334100"/>
                  <a:gd name="connsiteX265" fmla="*/ 1640557 w 1761887"/>
                  <a:gd name="connsiteY265" fmla="*/ 311615 h 1334100"/>
                  <a:gd name="connsiteX266" fmla="*/ 1646883 w 1761887"/>
                  <a:gd name="connsiteY266" fmla="*/ 325317 h 1334100"/>
                  <a:gd name="connsiteX267" fmla="*/ 1650046 w 1761887"/>
                  <a:gd name="connsiteY267" fmla="*/ 342182 h 1334100"/>
                  <a:gd name="connsiteX268" fmla="*/ 1632123 w 1761887"/>
                  <a:gd name="connsiteY268" fmla="*/ 345344 h 1334100"/>
                  <a:gd name="connsiteX269" fmla="*/ 1617362 w 1761887"/>
                  <a:gd name="connsiteY269" fmla="*/ 350614 h 1334100"/>
                  <a:gd name="connsiteX270" fmla="*/ 1602602 w 1761887"/>
                  <a:gd name="connsiteY270" fmla="*/ 364316 h 1334100"/>
                  <a:gd name="connsiteX271" fmla="*/ 1608928 w 1761887"/>
                  <a:gd name="connsiteY271" fmla="*/ 372749 h 1334100"/>
                  <a:gd name="connsiteX272" fmla="*/ 1618417 w 1761887"/>
                  <a:gd name="connsiteY272" fmla="*/ 379073 h 1334100"/>
                  <a:gd name="connsiteX273" fmla="*/ 1636340 w 1761887"/>
                  <a:gd name="connsiteY273" fmla="*/ 382235 h 1334100"/>
                  <a:gd name="connsiteX274" fmla="*/ 1651100 w 1761887"/>
                  <a:gd name="connsiteY274" fmla="*/ 390667 h 1334100"/>
                  <a:gd name="connsiteX275" fmla="*/ 1666915 w 1761887"/>
                  <a:gd name="connsiteY275" fmla="*/ 388559 h 1334100"/>
                  <a:gd name="connsiteX276" fmla="*/ 1692219 w 1761887"/>
                  <a:gd name="connsiteY276" fmla="*/ 380127 h 1334100"/>
                  <a:gd name="connsiteX277" fmla="*/ 1695382 w 1761887"/>
                  <a:gd name="connsiteY277" fmla="*/ 441261 h 1334100"/>
                  <a:gd name="connsiteX278" fmla="*/ 1711196 w 1761887"/>
                  <a:gd name="connsiteY278" fmla="*/ 453909 h 1334100"/>
                  <a:gd name="connsiteX279" fmla="*/ 1712251 w 1761887"/>
                  <a:gd name="connsiteY279" fmla="*/ 464449 h 1334100"/>
                  <a:gd name="connsiteX280" fmla="*/ 1705925 w 1761887"/>
                  <a:gd name="connsiteY280" fmla="*/ 478152 h 1334100"/>
                  <a:gd name="connsiteX281" fmla="*/ 1691164 w 1761887"/>
                  <a:gd name="connsiteY281" fmla="*/ 478152 h 1334100"/>
                  <a:gd name="connsiteX282" fmla="*/ 1677458 w 1761887"/>
                  <a:gd name="connsiteY282" fmla="*/ 486584 h 1334100"/>
                  <a:gd name="connsiteX283" fmla="*/ 1685893 w 1761887"/>
                  <a:gd name="connsiteY283" fmla="*/ 500287 h 1334100"/>
                  <a:gd name="connsiteX284" fmla="*/ 1691164 w 1761887"/>
                  <a:gd name="connsiteY284" fmla="*/ 519259 h 1334100"/>
                  <a:gd name="connsiteX285" fmla="*/ 1694327 w 1761887"/>
                  <a:gd name="connsiteY285" fmla="*/ 534016 h 1334100"/>
                  <a:gd name="connsiteX286" fmla="*/ 1691164 w 1761887"/>
                  <a:gd name="connsiteY286" fmla="*/ 550880 h 1334100"/>
                  <a:gd name="connsiteX287" fmla="*/ 1695382 w 1761887"/>
                  <a:gd name="connsiteY287" fmla="*/ 562475 h 1334100"/>
                  <a:gd name="connsiteX288" fmla="*/ 1699599 w 1761887"/>
                  <a:gd name="connsiteY288" fmla="*/ 577231 h 1334100"/>
                  <a:gd name="connsiteX289" fmla="*/ 1710142 w 1761887"/>
                  <a:gd name="connsiteY289" fmla="*/ 586717 h 1334100"/>
                  <a:gd name="connsiteX290" fmla="*/ 1712251 w 1761887"/>
                  <a:gd name="connsiteY290" fmla="*/ 597258 h 1334100"/>
                  <a:gd name="connsiteX291" fmla="*/ 1712251 w 1761887"/>
                  <a:gd name="connsiteY291" fmla="*/ 616230 h 1334100"/>
                  <a:gd name="connsiteX292" fmla="*/ 1706979 w 1761887"/>
                  <a:gd name="connsiteY292" fmla="*/ 638365 h 1334100"/>
                  <a:gd name="connsiteX293" fmla="*/ 1704870 w 1761887"/>
                  <a:gd name="connsiteY293" fmla="*/ 683688 h 1334100"/>
                  <a:gd name="connsiteX294" fmla="*/ 1694327 w 1761887"/>
                  <a:gd name="connsiteY294" fmla="*/ 686851 h 1334100"/>
                  <a:gd name="connsiteX295" fmla="*/ 1657426 w 1761887"/>
                  <a:gd name="connsiteY295" fmla="*/ 681580 h 1334100"/>
                  <a:gd name="connsiteX296" fmla="*/ 1639503 w 1761887"/>
                  <a:gd name="connsiteY296" fmla="*/ 699499 h 1334100"/>
                  <a:gd name="connsiteX297" fmla="*/ 1630014 w 1761887"/>
                  <a:gd name="connsiteY297" fmla="*/ 725850 h 1334100"/>
                  <a:gd name="connsiteX298" fmla="*/ 1639503 w 1761887"/>
                  <a:gd name="connsiteY298" fmla="*/ 756417 h 1334100"/>
                  <a:gd name="connsiteX299" fmla="*/ 1644774 w 1761887"/>
                  <a:gd name="connsiteY299" fmla="*/ 781714 h 1334100"/>
                  <a:gd name="connsiteX300" fmla="*/ 1638449 w 1761887"/>
                  <a:gd name="connsiteY300" fmla="*/ 805956 h 1334100"/>
                  <a:gd name="connsiteX301" fmla="*/ 1650046 w 1761887"/>
                  <a:gd name="connsiteY301" fmla="*/ 819659 h 1334100"/>
                  <a:gd name="connsiteX302" fmla="*/ 1663752 w 1761887"/>
                  <a:gd name="connsiteY302" fmla="*/ 832307 h 1334100"/>
                  <a:gd name="connsiteX303" fmla="*/ 1672187 w 1761887"/>
                  <a:gd name="connsiteY303" fmla="*/ 848118 h 1334100"/>
                  <a:gd name="connsiteX304" fmla="*/ 1674295 w 1761887"/>
                  <a:gd name="connsiteY304" fmla="*/ 872361 h 1334100"/>
                  <a:gd name="connsiteX305" fmla="*/ 1682730 w 1761887"/>
                  <a:gd name="connsiteY305" fmla="*/ 891333 h 1334100"/>
                  <a:gd name="connsiteX306" fmla="*/ 1688001 w 1761887"/>
                  <a:gd name="connsiteY306" fmla="*/ 908198 h 1334100"/>
                  <a:gd name="connsiteX307" fmla="*/ 1696436 w 1761887"/>
                  <a:gd name="connsiteY307" fmla="*/ 934549 h 1334100"/>
                  <a:gd name="connsiteX308" fmla="*/ 1703816 w 1761887"/>
                  <a:gd name="connsiteY308" fmla="*/ 950359 h 1334100"/>
                  <a:gd name="connsiteX309" fmla="*/ 1704870 w 1761887"/>
                  <a:gd name="connsiteY309" fmla="*/ 984088 h 1334100"/>
                  <a:gd name="connsiteX310" fmla="*/ 1716468 w 1761887"/>
                  <a:gd name="connsiteY310" fmla="*/ 997791 h 1334100"/>
                  <a:gd name="connsiteX311" fmla="*/ 1733337 w 1761887"/>
                  <a:gd name="connsiteY311" fmla="*/ 1014655 h 1334100"/>
                  <a:gd name="connsiteX312" fmla="*/ 1757586 w 1761887"/>
                  <a:gd name="connsiteY312" fmla="*/ 1062087 h 1334100"/>
                  <a:gd name="connsiteX313" fmla="*/ 1758640 w 1761887"/>
                  <a:gd name="connsiteY313" fmla="*/ 1074735 h 1334100"/>
                  <a:gd name="connsiteX314" fmla="*/ 1723848 w 1761887"/>
                  <a:gd name="connsiteY314" fmla="*/ 1083167 h 1334100"/>
                  <a:gd name="connsiteX315" fmla="*/ 1712251 w 1761887"/>
                  <a:gd name="connsiteY315" fmla="*/ 1094762 h 1334100"/>
                  <a:gd name="connsiteX316" fmla="*/ 1691164 w 1761887"/>
                  <a:gd name="connsiteY316" fmla="*/ 1107410 h 1334100"/>
                  <a:gd name="connsiteX317" fmla="*/ 1686947 w 1761887"/>
                  <a:gd name="connsiteY317" fmla="*/ 1124275 h 1334100"/>
                  <a:gd name="connsiteX318" fmla="*/ 1685893 w 1761887"/>
                  <a:gd name="connsiteY318" fmla="*/ 1145355 h 1334100"/>
                  <a:gd name="connsiteX319" fmla="*/ 1676404 w 1761887"/>
                  <a:gd name="connsiteY319" fmla="*/ 1163274 h 1334100"/>
                  <a:gd name="connsiteX320" fmla="*/ 1685893 w 1761887"/>
                  <a:gd name="connsiteY320" fmla="*/ 1182247 h 1334100"/>
                  <a:gd name="connsiteX321" fmla="*/ 1692219 w 1761887"/>
                  <a:gd name="connsiteY321" fmla="*/ 1187517 h 1334100"/>
                  <a:gd name="connsiteX322" fmla="*/ 1701707 w 1761887"/>
                  <a:gd name="connsiteY322" fmla="*/ 1205435 h 1334100"/>
                  <a:gd name="connsiteX323" fmla="*/ 1713305 w 1761887"/>
                  <a:gd name="connsiteY323" fmla="*/ 1225462 h 1334100"/>
                  <a:gd name="connsiteX324" fmla="*/ 1706979 w 1761887"/>
                  <a:gd name="connsiteY324" fmla="*/ 1236002 h 1334100"/>
                  <a:gd name="connsiteX325" fmla="*/ 1695382 w 1761887"/>
                  <a:gd name="connsiteY325" fmla="*/ 1241272 h 1334100"/>
                  <a:gd name="connsiteX326" fmla="*/ 1682730 w 1761887"/>
                  <a:gd name="connsiteY326" fmla="*/ 1256029 h 1334100"/>
                  <a:gd name="connsiteX327" fmla="*/ 1688001 w 1761887"/>
                  <a:gd name="connsiteY327" fmla="*/ 1282380 h 1334100"/>
                  <a:gd name="connsiteX328" fmla="*/ 1678301 w 1761887"/>
                  <a:gd name="connsiteY328" fmla="*/ 1298275 h 1334100"/>
                  <a:gd name="connsiteX329" fmla="*/ 1679651 w 1761887"/>
                  <a:gd name="connsiteY329" fmla="*/ 1299118 h 13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</a:cxnLst>
                <a:rect l="l" t="t" r="r" b="b"/>
                <a:pathLst>
                  <a:path w="1761887" h="1334100">
                    <a:moveTo>
                      <a:pt x="1679567" y="1299244"/>
                    </a:moveTo>
                    <a:lnTo>
                      <a:pt x="1665861" y="1302406"/>
                    </a:lnTo>
                    <a:cubicBezTo>
                      <a:pt x="1665861" y="1302406"/>
                      <a:pt x="1643720" y="1301352"/>
                      <a:pt x="1637394" y="1304514"/>
                    </a:cubicBezTo>
                    <a:cubicBezTo>
                      <a:pt x="1631068" y="1307677"/>
                      <a:pt x="1606819" y="1309785"/>
                      <a:pt x="1593113" y="1309785"/>
                    </a:cubicBezTo>
                    <a:cubicBezTo>
                      <a:pt x="1579407" y="1309785"/>
                      <a:pt x="1581516" y="1317163"/>
                      <a:pt x="1575190" y="1324541"/>
                    </a:cubicBezTo>
                    <a:cubicBezTo>
                      <a:pt x="1568864" y="1331919"/>
                      <a:pt x="1558321" y="1332973"/>
                      <a:pt x="1547778" y="1334027"/>
                    </a:cubicBezTo>
                    <a:cubicBezTo>
                      <a:pt x="1537234" y="1335081"/>
                      <a:pt x="1542506" y="1324541"/>
                      <a:pt x="1545669" y="1320325"/>
                    </a:cubicBezTo>
                    <a:cubicBezTo>
                      <a:pt x="1548832" y="1316109"/>
                      <a:pt x="1543560" y="1306623"/>
                      <a:pt x="1539343" y="1300298"/>
                    </a:cubicBezTo>
                    <a:cubicBezTo>
                      <a:pt x="1535126" y="1293974"/>
                      <a:pt x="1531963" y="1295028"/>
                      <a:pt x="1523528" y="1296082"/>
                    </a:cubicBezTo>
                    <a:cubicBezTo>
                      <a:pt x="1515094" y="1297136"/>
                      <a:pt x="1510877" y="1298190"/>
                      <a:pt x="1499279" y="1293974"/>
                    </a:cubicBezTo>
                    <a:cubicBezTo>
                      <a:pt x="1487682" y="1289758"/>
                      <a:pt x="1487682" y="1293974"/>
                      <a:pt x="1477139" y="1295028"/>
                    </a:cubicBezTo>
                    <a:cubicBezTo>
                      <a:pt x="1466595" y="1296082"/>
                      <a:pt x="1461324" y="1298190"/>
                      <a:pt x="1457107" y="1306623"/>
                    </a:cubicBezTo>
                    <a:cubicBezTo>
                      <a:pt x="1452889" y="1315055"/>
                      <a:pt x="1449726" y="1315055"/>
                      <a:pt x="1436020" y="1312947"/>
                    </a:cubicBezTo>
                    <a:cubicBezTo>
                      <a:pt x="1422314" y="1310839"/>
                      <a:pt x="1420206" y="1312947"/>
                      <a:pt x="1415988" y="1308731"/>
                    </a:cubicBezTo>
                    <a:cubicBezTo>
                      <a:pt x="1411771" y="1304514"/>
                      <a:pt x="1404391" y="1295028"/>
                      <a:pt x="1399119" y="1288704"/>
                    </a:cubicBezTo>
                    <a:cubicBezTo>
                      <a:pt x="1393848" y="1282380"/>
                      <a:pt x="1391739" y="1279218"/>
                      <a:pt x="1391739" y="1275001"/>
                    </a:cubicBezTo>
                    <a:cubicBezTo>
                      <a:pt x="1391739" y="1270785"/>
                      <a:pt x="1390685" y="1237056"/>
                      <a:pt x="1390685" y="1237056"/>
                    </a:cubicBezTo>
                    <a:cubicBezTo>
                      <a:pt x="1390685" y="1237056"/>
                      <a:pt x="1386468" y="1220192"/>
                      <a:pt x="1386468" y="1215976"/>
                    </a:cubicBezTo>
                    <a:cubicBezTo>
                      <a:pt x="1386468" y="1211759"/>
                      <a:pt x="1383305" y="1194895"/>
                      <a:pt x="1381196" y="1188571"/>
                    </a:cubicBezTo>
                    <a:cubicBezTo>
                      <a:pt x="1379087" y="1182247"/>
                      <a:pt x="1372762" y="1168544"/>
                      <a:pt x="1368544" y="1161166"/>
                    </a:cubicBezTo>
                    <a:cubicBezTo>
                      <a:pt x="1364327" y="1153788"/>
                      <a:pt x="1356947" y="1130599"/>
                      <a:pt x="1356947" y="1130599"/>
                    </a:cubicBezTo>
                    <a:cubicBezTo>
                      <a:pt x="1356947" y="1130599"/>
                      <a:pt x="1375925" y="1125329"/>
                      <a:pt x="1386468" y="1125329"/>
                    </a:cubicBezTo>
                    <a:cubicBezTo>
                      <a:pt x="1397011" y="1125329"/>
                      <a:pt x="1405445" y="1120059"/>
                      <a:pt x="1409663" y="1116896"/>
                    </a:cubicBezTo>
                    <a:cubicBezTo>
                      <a:pt x="1413880" y="1113734"/>
                      <a:pt x="1415988" y="1111626"/>
                      <a:pt x="1409663" y="1098978"/>
                    </a:cubicBezTo>
                    <a:cubicBezTo>
                      <a:pt x="1403337" y="1086329"/>
                      <a:pt x="1412825" y="1090546"/>
                      <a:pt x="1420206" y="1089492"/>
                    </a:cubicBezTo>
                    <a:cubicBezTo>
                      <a:pt x="1427586" y="1088438"/>
                      <a:pt x="1418097" y="1078951"/>
                      <a:pt x="1410717" y="1073681"/>
                    </a:cubicBezTo>
                    <a:cubicBezTo>
                      <a:pt x="1403337" y="1068411"/>
                      <a:pt x="1409663" y="1063141"/>
                      <a:pt x="1420206" y="1059979"/>
                    </a:cubicBezTo>
                    <a:cubicBezTo>
                      <a:pt x="1430749" y="1056816"/>
                      <a:pt x="1429695" y="1052600"/>
                      <a:pt x="1421260" y="1047330"/>
                    </a:cubicBezTo>
                    <a:cubicBezTo>
                      <a:pt x="1412825" y="1042060"/>
                      <a:pt x="1417043" y="1038898"/>
                      <a:pt x="1422314" y="1035736"/>
                    </a:cubicBezTo>
                    <a:cubicBezTo>
                      <a:pt x="1427586" y="1032574"/>
                      <a:pt x="1439183" y="1020979"/>
                      <a:pt x="1421260" y="1018871"/>
                    </a:cubicBezTo>
                    <a:cubicBezTo>
                      <a:pt x="1407596" y="1017269"/>
                      <a:pt x="1403716" y="1011409"/>
                      <a:pt x="1402662" y="1005422"/>
                    </a:cubicBezTo>
                    <a:cubicBezTo>
                      <a:pt x="1402662" y="1005422"/>
                      <a:pt x="1403337" y="996737"/>
                      <a:pt x="1394902" y="996737"/>
                    </a:cubicBezTo>
                    <a:cubicBezTo>
                      <a:pt x="1386468" y="996737"/>
                      <a:pt x="1383305" y="994628"/>
                      <a:pt x="1378033" y="991466"/>
                    </a:cubicBezTo>
                    <a:cubicBezTo>
                      <a:pt x="1372762" y="988304"/>
                      <a:pt x="1347458" y="977764"/>
                      <a:pt x="1347458" y="977764"/>
                    </a:cubicBezTo>
                    <a:cubicBezTo>
                      <a:pt x="1347458" y="977764"/>
                      <a:pt x="1341132" y="972494"/>
                      <a:pt x="1335861" y="972494"/>
                    </a:cubicBezTo>
                    <a:cubicBezTo>
                      <a:pt x="1330589" y="972494"/>
                      <a:pt x="1319245" y="968826"/>
                      <a:pt x="1319245" y="968826"/>
                    </a:cubicBezTo>
                    <a:cubicBezTo>
                      <a:pt x="1314015" y="969289"/>
                      <a:pt x="1308027" y="967139"/>
                      <a:pt x="1305285" y="960899"/>
                    </a:cubicBezTo>
                    <a:cubicBezTo>
                      <a:pt x="1301068" y="951413"/>
                      <a:pt x="1296851" y="951413"/>
                      <a:pt x="1285254" y="950359"/>
                    </a:cubicBezTo>
                    <a:cubicBezTo>
                      <a:pt x="1273656" y="949305"/>
                      <a:pt x="1274710" y="939819"/>
                      <a:pt x="1274710" y="934549"/>
                    </a:cubicBezTo>
                    <a:cubicBezTo>
                      <a:pt x="1274710" y="929278"/>
                      <a:pt x="1273656" y="911360"/>
                      <a:pt x="1273656" y="903982"/>
                    </a:cubicBezTo>
                    <a:cubicBezTo>
                      <a:pt x="1273656" y="896603"/>
                      <a:pt x="1282091" y="890279"/>
                      <a:pt x="1290525" y="886063"/>
                    </a:cubicBezTo>
                    <a:cubicBezTo>
                      <a:pt x="1298960" y="881847"/>
                      <a:pt x="1301068" y="867090"/>
                      <a:pt x="1293688" y="867090"/>
                    </a:cubicBezTo>
                    <a:cubicBezTo>
                      <a:pt x="1286308" y="867090"/>
                      <a:pt x="1282091" y="866036"/>
                      <a:pt x="1276819" y="854442"/>
                    </a:cubicBezTo>
                    <a:cubicBezTo>
                      <a:pt x="1271547" y="842848"/>
                      <a:pt x="1265222" y="847064"/>
                      <a:pt x="1258896" y="847064"/>
                    </a:cubicBezTo>
                    <a:cubicBezTo>
                      <a:pt x="1252570" y="847064"/>
                      <a:pt x="1249407" y="843902"/>
                      <a:pt x="1252570" y="832307"/>
                    </a:cubicBezTo>
                    <a:cubicBezTo>
                      <a:pt x="1255733" y="820713"/>
                      <a:pt x="1239918" y="822821"/>
                      <a:pt x="1233592" y="825983"/>
                    </a:cubicBezTo>
                    <a:cubicBezTo>
                      <a:pt x="1227266" y="829145"/>
                      <a:pt x="1224103" y="834415"/>
                      <a:pt x="1216723" y="834415"/>
                    </a:cubicBezTo>
                    <a:cubicBezTo>
                      <a:pt x="1209343" y="834415"/>
                      <a:pt x="1200908" y="834415"/>
                      <a:pt x="1195637" y="837577"/>
                    </a:cubicBezTo>
                    <a:cubicBezTo>
                      <a:pt x="1190365" y="840740"/>
                      <a:pt x="1185094" y="840740"/>
                      <a:pt x="1171388" y="830199"/>
                    </a:cubicBezTo>
                    <a:cubicBezTo>
                      <a:pt x="1162152" y="823116"/>
                      <a:pt x="1149584" y="821261"/>
                      <a:pt x="1142373" y="820839"/>
                    </a:cubicBezTo>
                    <a:cubicBezTo>
                      <a:pt x="1138830" y="820629"/>
                      <a:pt x="1139589" y="818731"/>
                      <a:pt x="1139800" y="817382"/>
                    </a:cubicBezTo>
                    <a:lnTo>
                      <a:pt x="1139885" y="816623"/>
                    </a:lnTo>
                    <a:lnTo>
                      <a:pt x="1140517" y="796765"/>
                    </a:lnTo>
                    <a:lnTo>
                      <a:pt x="1140307" y="793856"/>
                    </a:lnTo>
                    <a:lnTo>
                      <a:pt x="1137987" y="786942"/>
                    </a:lnTo>
                    <a:cubicBezTo>
                      <a:pt x="1134191" y="777793"/>
                      <a:pt x="1146253" y="769740"/>
                      <a:pt x="1128119" y="758103"/>
                    </a:cubicBezTo>
                    <a:cubicBezTo>
                      <a:pt x="1128119" y="758103"/>
                      <a:pt x="1119726" y="765903"/>
                      <a:pt x="1112346" y="765903"/>
                    </a:cubicBezTo>
                    <a:cubicBezTo>
                      <a:pt x="1104966" y="765903"/>
                      <a:pt x="1096531" y="760633"/>
                      <a:pt x="1090206" y="756417"/>
                    </a:cubicBezTo>
                    <a:cubicBezTo>
                      <a:pt x="1083880" y="752201"/>
                      <a:pt x="1084934" y="743768"/>
                      <a:pt x="1084934" y="738498"/>
                    </a:cubicBezTo>
                    <a:cubicBezTo>
                      <a:pt x="1084934" y="733228"/>
                      <a:pt x="1087043" y="730066"/>
                      <a:pt x="1094423" y="725850"/>
                    </a:cubicBezTo>
                    <a:cubicBezTo>
                      <a:pt x="1101803" y="721634"/>
                      <a:pt x="1110532" y="716785"/>
                      <a:pt x="1110532" y="716785"/>
                    </a:cubicBezTo>
                    <a:cubicBezTo>
                      <a:pt x="1109563" y="714551"/>
                      <a:pt x="1109099" y="711431"/>
                      <a:pt x="1109605" y="706203"/>
                    </a:cubicBezTo>
                    <a:cubicBezTo>
                      <a:pt x="1109773" y="704601"/>
                      <a:pt x="1109900" y="703083"/>
                      <a:pt x="1109984" y="701691"/>
                    </a:cubicBezTo>
                    <a:lnTo>
                      <a:pt x="1098640" y="702661"/>
                    </a:lnTo>
                    <a:lnTo>
                      <a:pt x="1088097" y="706877"/>
                    </a:lnTo>
                    <a:cubicBezTo>
                      <a:pt x="1088097" y="706877"/>
                      <a:pt x="1076499" y="707931"/>
                      <a:pt x="1071228" y="699499"/>
                    </a:cubicBezTo>
                    <a:cubicBezTo>
                      <a:pt x="1065956" y="691067"/>
                      <a:pt x="1062793" y="696337"/>
                      <a:pt x="1056467" y="708985"/>
                    </a:cubicBezTo>
                    <a:cubicBezTo>
                      <a:pt x="1050142" y="721634"/>
                      <a:pt x="1034327" y="716364"/>
                      <a:pt x="1018512" y="719526"/>
                    </a:cubicBezTo>
                    <a:cubicBezTo>
                      <a:pt x="1002697" y="722688"/>
                      <a:pt x="1009023" y="717418"/>
                      <a:pt x="1011132" y="710039"/>
                    </a:cubicBezTo>
                    <a:cubicBezTo>
                      <a:pt x="1013241" y="702661"/>
                      <a:pt x="1026947" y="693175"/>
                      <a:pt x="1039598" y="691067"/>
                    </a:cubicBezTo>
                    <a:cubicBezTo>
                      <a:pt x="1052250" y="688959"/>
                      <a:pt x="1043816" y="674202"/>
                      <a:pt x="1030110" y="674202"/>
                    </a:cubicBezTo>
                    <a:cubicBezTo>
                      <a:pt x="1016404" y="674202"/>
                      <a:pt x="1015349" y="674202"/>
                      <a:pt x="1004806" y="669986"/>
                    </a:cubicBezTo>
                    <a:cubicBezTo>
                      <a:pt x="994263" y="665770"/>
                      <a:pt x="990046" y="664716"/>
                      <a:pt x="985828" y="669986"/>
                    </a:cubicBezTo>
                    <a:cubicBezTo>
                      <a:pt x="981611" y="675256"/>
                      <a:pt x="976340" y="683688"/>
                      <a:pt x="945765" y="678418"/>
                    </a:cubicBezTo>
                    <a:cubicBezTo>
                      <a:pt x="915189" y="673148"/>
                      <a:pt x="929950" y="693175"/>
                      <a:pt x="923624" y="702661"/>
                    </a:cubicBezTo>
                    <a:cubicBezTo>
                      <a:pt x="917298" y="712147"/>
                      <a:pt x="907809" y="707931"/>
                      <a:pt x="903592" y="702661"/>
                    </a:cubicBezTo>
                    <a:cubicBezTo>
                      <a:pt x="899375" y="697391"/>
                      <a:pt x="875126" y="706877"/>
                      <a:pt x="866691" y="707931"/>
                    </a:cubicBezTo>
                    <a:cubicBezTo>
                      <a:pt x="858256" y="708985"/>
                      <a:pt x="849822" y="713201"/>
                      <a:pt x="837170" y="703715"/>
                    </a:cubicBezTo>
                    <a:cubicBezTo>
                      <a:pt x="824518" y="694229"/>
                      <a:pt x="826627" y="702661"/>
                      <a:pt x="812921" y="708985"/>
                    </a:cubicBezTo>
                    <a:cubicBezTo>
                      <a:pt x="799215" y="715310"/>
                      <a:pt x="791835" y="716364"/>
                      <a:pt x="783400" y="707931"/>
                    </a:cubicBezTo>
                    <a:cubicBezTo>
                      <a:pt x="776399" y="700975"/>
                      <a:pt x="767248" y="701185"/>
                      <a:pt x="758898" y="703294"/>
                    </a:cubicBezTo>
                    <a:cubicBezTo>
                      <a:pt x="753373" y="702872"/>
                      <a:pt x="749662" y="712147"/>
                      <a:pt x="747554" y="717418"/>
                    </a:cubicBezTo>
                    <a:cubicBezTo>
                      <a:pt x="745445" y="722688"/>
                      <a:pt x="740173" y="729012"/>
                      <a:pt x="732793" y="732174"/>
                    </a:cubicBezTo>
                    <a:cubicBezTo>
                      <a:pt x="725413" y="735336"/>
                      <a:pt x="720141" y="733228"/>
                      <a:pt x="710653" y="724796"/>
                    </a:cubicBezTo>
                    <a:cubicBezTo>
                      <a:pt x="701164" y="716364"/>
                      <a:pt x="700109" y="724796"/>
                      <a:pt x="692729" y="729012"/>
                    </a:cubicBezTo>
                    <a:cubicBezTo>
                      <a:pt x="685349" y="733228"/>
                      <a:pt x="682186" y="712147"/>
                      <a:pt x="683240" y="706877"/>
                    </a:cubicBezTo>
                    <a:cubicBezTo>
                      <a:pt x="684295" y="701607"/>
                      <a:pt x="683240" y="698445"/>
                      <a:pt x="675860" y="697391"/>
                    </a:cubicBezTo>
                    <a:cubicBezTo>
                      <a:pt x="668480" y="696337"/>
                      <a:pt x="667426" y="685797"/>
                      <a:pt x="662154" y="680526"/>
                    </a:cubicBezTo>
                    <a:cubicBezTo>
                      <a:pt x="656883" y="675256"/>
                      <a:pt x="662154" y="672094"/>
                      <a:pt x="667426" y="666824"/>
                    </a:cubicBezTo>
                    <a:cubicBezTo>
                      <a:pt x="672697" y="661554"/>
                      <a:pt x="671643" y="658392"/>
                      <a:pt x="669534" y="653122"/>
                    </a:cubicBezTo>
                    <a:cubicBezTo>
                      <a:pt x="667426" y="647851"/>
                      <a:pt x="662744" y="634781"/>
                      <a:pt x="662744" y="634781"/>
                    </a:cubicBezTo>
                    <a:cubicBezTo>
                      <a:pt x="660130" y="638576"/>
                      <a:pt x="646339" y="658265"/>
                      <a:pt x="636851" y="666824"/>
                    </a:cubicBezTo>
                    <a:cubicBezTo>
                      <a:pt x="626307" y="676310"/>
                      <a:pt x="622090" y="696337"/>
                      <a:pt x="618927" y="708985"/>
                    </a:cubicBezTo>
                    <a:cubicBezTo>
                      <a:pt x="615764" y="721634"/>
                      <a:pt x="605221" y="734282"/>
                      <a:pt x="605221" y="734282"/>
                    </a:cubicBezTo>
                    <a:cubicBezTo>
                      <a:pt x="605221" y="734282"/>
                      <a:pt x="551451" y="760633"/>
                      <a:pt x="534582" y="765903"/>
                    </a:cubicBezTo>
                    <a:cubicBezTo>
                      <a:pt x="517713" y="771173"/>
                      <a:pt x="499790" y="775389"/>
                      <a:pt x="493464" y="771173"/>
                    </a:cubicBezTo>
                    <a:cubicBezTo>
                      <a:pt x="487138" y="766957"/>
                      <a:pt x="472378" y="769065"/>
                      <a:pt x="466052" y="772227"/>
                    </a:cubicBezTo>
                    <a:cubicBezTo>
                      <a:pt x="463226" y="773661"/>
                      <a:pt x="459979" y="774420"/>
                      <a:pt x="456985" y="774378"/>
                    </a:cubicBezTo>
                    <a:cubicBezTo>
                      <a:pt x="448972" y="774462"/>
                      <a:pt x="446020" y="794362"/>
                      <a:pt x="446020" y="798578"/>
                    </a:cubicBezTo>
                    <a:cubicBezTo>
                      <a:pt x="446020" y="802794"/>
                      <a:pt x="436531" y="810173"/>
                      <a:pt x="431259" y="812281"/>
                    </a:cubicBezTo>
                    <a:cubicBezTo>
                      <a:pt x="425988" y="814389"/>
                      <a:pt x="409119" y="816497"/>
                      <a:pt x="401739" y="813335"/>
                    </a:cubicBezTo>
                    <a:cubicBezTo>
                      <a:pt x="394358" y="810173"/>
                      <a:pt x="390141" y="822821"/>
                      <a:pt x="384870" y="825983"/>
                    </a:cubicBezTo>
                    <a:cubicBezTo>
                      <a:pt x="379598" y="829145"/>
                      <a:pt x="372218" y="828091"/>
                      <a:pt x="371164" y="822821"/>
                    </a:cubicBezTo>
                    <a:cubicBezTo>
                      <a:pt x="370109" y="817551"/>
                      <a:pt x="365892" y="816497"/>
                      <a:pt x="362729" y="812281"/>
                    </a:cubicBezTo>
                    <a:cubicBezTo>
                      <a:pt x="359566" y="808064"/>
                      <a:pt x="339534" y="802794"/>
                      <a:pt x="326882" y="802794"/>
                    </a:cubicBezTo>
                    <a:cubicBezTo>
                      <a:pt x="314231" y="802794"/>
                      <a:pt x="302633" y="791200"/>
                      <a:pt x="297362" y="785930"/>
                    </a:cubicBezTo>
                    <a:cubicBezTo>
                      <a:pt x="292090" y="780660"/>
                      <a:pt x="279776" y="771173"/>
                      <a:pt x="279776" y="771173"/>
                    </a:cubicBezTo>
                    <a:cubicBezTo>
                      <a:pt x="271678" y="771005"/>
                      <a:pt x="248484" y="767843"/>
                      <a:pt x="236211" y="761687"/>
                    </a:cubicBezTo>
                    <a:cubicBezTo>
                      <a:pt x="223560" y="755363"/>
                      <a:pt x="213016" y="745876"/>
                      <a:pt x="205636" y="737444"/>
                    </a:cubicBezTo>
                    <a:cubicBezTo>
                      <a:pt x="199310" y="730235"/>
                      <a:pt x="192225" y="727663"/>
                      <a:pt x="187038" y="726398"/>
                    </a:cubicBezTo>
                    <a:cubicBezTo>
                      <a:pt x="187038" y="726398"/>
                      <a:pt x="177170" y="741660"/>
                      <a:pt x="175061" y="745876"/>
                    </a:cubicBezTo>
                    <a:cubicBezTo>
                      <a:pt x="172952" y="750093"/>
                      <a:pt x="171898" y="754309"/>
                      <a:pt x="164518" y="754309"/>
                    </a:cubicBezTo>
                    <a:cubicBezTo>
                      <a:pt x="157138" y="754309"/>
                      <a:pt x="156083" y="766957"/>
                      <a:pt x="147649" y="772227"/>
                    </a:cubicBezTo>
                    <a:cubicBezTo>
                      <a:pt x="139214" y="777498"/>
                      <a:pt x="134997" y="777498"/>
                      <a:pt x="129726" y="773281"/>
                    </a:cubicBezTo>
                    <a:cubicBezTo>
                      <a:pt x="124454" y="769065"/>
                      <a:pt x="119182" y="771173"/>
                      <a:pt x="106531" y="772227"/>
                    </a:cubicBezTo>
                    <a:cubicBezTo>
                      <a:pt x="93879" y="773281"/>
                      <a:pt x="99151" y="774335"/>
                      <a:pt x="93879" y="770119"/>
                    </a:cubicBezTo>
                    <a:cubicBezTo>
                      <a:pt x="88607" y="765903"/>
                      <a:pt x="84390" y="768011"/>
                      <a:pt x="77010" y="770119"/>
                    </a:cubicBezTo>
                    <a:cubicBezTo>
                      <a:pt x="69630" y="772227"/>
                      <a:pt x="70684" y="762741"/>
                      <a:pt x="63304" y="755363"/>
                    </a:cubicBezTo>
                    <a:cubicBezTo>
                      <a:pt x="55924" y="747985"/>
                      <a:pt x="55924" y="733228"/>
                      <a:pt x="55924" y="726904"/>
                    </a:cubicBezTo>
                    <a:cubicBezTo>
                      <a:pt x="55924" y="720580"/>
                      <a:pt x="56978" y="714255"/>
                      <a:pt x="67521" y="714255"/>
                    </a:cubicBezTo>
                    <a:cubicBezTo>
                      <a:pt x="78064" y="714255"/>
                      <a:pt x="67521" y="701607"/>
                      <a:pt x="61195" y="698445"/>
                    </a:cubicBezTo>
                    <a:cubicBezTo>
                      <a:pt x="54869" y="695283"/>
                      <a:pt x="52761" y="691067"/>
                      <a:pt x="52761" y="684743"/>
                    </a:cubicBezTo>
                    <a:cubicBezTo>
                      <a:pt x="52761" y="678418"/>
                      <a:pt x="49598" y="668932"/>
                      <a:pt x="41163" y="667878"/>
                    </a:cubicBezTo>
                    <a:cubicBezTo>
                      <a:pt x="32729" y="666824"/>
                      <a:pt x="34922" y="649959"/>
                      <a:pt x="34922" y="649959"/>
                    </a:cubicBezTo>
                    <a:cubicBezTo>
                      <a:pt x="32265" y="648526"/>
                      <a:pt x="31548" y="646081"/>
                      <a:pt x="29566" y="639419"/>
                    </a:cubicBezTo>
                    <a:cubicBezTo>
                      <a:pt x="26403" y="628879"/>
                      <a:pt x="25349" y="623609"/>
                      <a:pt x="21131" y="617284"/>
                    </a:cubicBezTo>
                    <a:cubicBezTo>
                      <a:pt x="16914" y="610960"/>
                      <a:pt x="13751" y="600420"/>
                      <a:pt x="12697" y="591988"/>
                    </a:cubicBezTo>
                    <a:cubicBezTo>
                      <a:pt x="11853" y="585073"/>
                      <a:pt x="4600" y="573900"/>
                      <a:pt x="2027" y="570106"/>
                    </a:cubicBezTo>
                    <a:cubicBezTo>
                      <a:pt x="5359" y="565679"/>
                      <a:pt x="8311" y="560999"/>
                      <a:pt x="9913" y="556530"/>
                    </a:cubicBezTo>
                    <a:lnTo>
                      <a:pt x="13414" y="555349"/>
                    </a:lnTo>
                    <a:cubicBezTo>
                      <a:pt x="18896" y="548814"/>
                      <a:pt x="16239" y="547718"/>
                      <a:pt x="24421" y="539159"/>
                    </a:cubicBezTo>
                    <a:cubicBezTo>
                      <a:pt x="23113" y="531781"/>
                      <a:pt x="19444" y="526469"/>
                      <a:pt x="17378" y="519554"/>
                    </a:cubicBezTo>
                    <a:cubicBezTo>
                      <a:pt x="15480" y="513104"/>
                      <a:pt x="13920" y="505641"/>
                      <a:pt x="11432" y="499486"/>
                    </a:cubicBezTo>
                    <a:cubicBezTo>
                      <a:pt x="2618" y="477772"/>
                      <a:pt x="3503" y="493667"/>
                      <a:pt x="3" y="466220"/>
                    </a:cubicBezTo>
                    <a:cubicBezTo>
                      <a:pt x="-39" y="465672"/>
                      <a:pt x="382" y="464112"/>
                      <a:pt x="509" y="463522"/>
                    </a:cubicBezTo>
                    <a:cubicBezTo>
                      <a:pt x="3124" y="460781"/>
                      <a:pt x="10546" y="452729"/>
                      <a:pt x="11980" y="449187"/>
                    </a:cubicBezTo>
                    <a:cubicBezTo>
                      <a:pt x="17462" y="435358"/>
                      <a:pt x="22903" y="421993"/>
                      <a:pt x="26993" y="407700"/>
                    </a:cubicBezTo>
                    <a:cubicBezTo>
                      <a:pt x="30958" y="393829"/>
                      <a:pt x="36609" y="380675"/>
                      <a:pt x="41163" y="367015"/>
                    </a:cubicBezTo>
                    <a:cubicBezTo>
                      <a:pt x="43904" y="358667"/>
                      <a:pt x="45296" y="349644"/>
                      <a:pt x="48417" y="341465"/>
                    </a:cubicBezTo>
                    <a:cubicBezTo>
                      <a:pt x="51032" y="334550"/>
                      <a:pt x="54110" y="328732"/>
                      <a:pt x="54490" y="321270"/>
                    </a:cubicBezTo>
                    <a:lnTo>
                      <a:pt x="52170" y="319963"/>
                    </a:lnTo>
                    <a:lnTo>
                      <a:pt x="54448" y="317981"/>
                    </a:lnTo>
                    <a:cubicBezTo>
                      <a:pt x="53815" y="315198"/>
                      <a:pt x="53267" y="312584"/>
                      <a:pt x="52887" y="309802"/>
                    </a:cubicBezTo>
                    <a:cubicBezTo>
                      <a:pt x="57779" y="306429"/>
                      <a:pt x="60605" y="307694"/>
                      <a:pt x="65581" y="306808"/>
                    </a:cubicBezTo>
                    <a:cubicBezTo>
                      <a:pt x="67859" y="306429"/>
                      <a:pt x="71148" y="303730"/>
                      <a:pt x="73467" y="303520"/>
                    </a:cubicBezTo>
                    <a:cubicBezTo>
                      <a:pt x="76082" y="303309"/>
                      <a:pt x="78992" y="303604"/>
                      <a:pt x="81438" y="302086"/>
                    </a:cubicBezTo>
                    <a:cubicBezTo>
                      <a:pt x="84981" y="299936"/>
                      <a:pt x="87638" y="296985"/>
                      <a:pt x="91644" y="295425"/>
                    </a:cubicBezTo>
                    <a:cubicBezTo>
                      <a:pt x="105856" y="297322"/>
                      <a:pt x="102904" y="297238"/>
                      <a:pt x="116484" y="303309"/>
                    </a:cubicBezTo>
                    <a:cubicBezTo>
                      <a:pt x="126774" y="303056"/>
                      <a:pt x="140100" y="293654"/>
                      <a:pt x="149715" y="290618"/>
                    </a:cubicBezTo>
                    <a:cubicBezTo>
                      <a:pt x="159710" y="292473"/>
                      <a:pt x="182652" y="288847"/>
                      <a:pt x="189568" y="295593"/>
                    </a:cubicBezTo>
                    <a:cubicBezTo>
                      <a:pt x="194714" y="294666"/>
                      <a:pt x="198889" y="292052"/>
                      <a:pt x="204498" y="291251"/>
                    </a:cubicBezTo>
                    <a:cubicBezTo>
                      <a:pt x="205931" y="291040"/>
                      <a:pt x="217824" y="292558"/>
                      <a:pt x="219680" y="293064"/>
                    </a:cubicBezTo>
                    <a:cubicBezTo>
                      <a:pt x="229042" y="303056"/>
                      <a:pt x="235283" y="296352"/>
                      <a:pt x="243802" y="303604"/>
                    </a:cubicBezTo>
                    <a:cubicBezTo>
                      <a:pt x="266238" y="299767"/>
                      <a:pt x="261051" y="317897"/>
                      <a:pt x="279438" y="325781"/>
                    </a:cubicBezTo>
                    <a:cubicBezTo>
                      <a:pt x="284752" y="325444"/>
                      <a:pt x="288084" y="322239"/>
                      <a:pt x="292849" y="320637"/>
                    </a:cubicBezTo>
                    <a:cubicBezTo>
                      <a:pt x="298627" y="318698"/>
                      <a:pt x="304615" y="319204"/>
                      <a:pt x="310562" y="318065"/>
                    </a:cubicBezTo>
                    <a:lnTo>
                      <a:pt x="312586" y="316042"/>
                    </a:lnTo>
                    <a:cubicBezTo>
                      <a:pt x="316466" y="315620"/>
                      <a:pt x="319586" y="314397"/>
                      <a:pt x="323045" y="312795"/>
                    </a:cubicBezTo>
                    <a:cubicBezTo>
                      <a:pt x="333545" y="293021"/>
                      <a:pt x="322960" y="282565"/>
                      <a:pt x="324647" y="279530"/>
                    </a:cubicBezTo>
                    <a:cubicBezTo>
                      <a:pt x="327431" y="274681"/>
                      <a:pt x="330383" y="270592"/>
                      <a:pt x="331817" y="265068"/>
                    </a:cubicBezTo>
                    <a:cubicBezTo>
                      <a:pt x="334516" y="254359"/>
                      <a:pt x="340757" y="244156"/>
                      <a:pt x="352270" y="240910"/>
                    </a:cubicBezTo>
                    <a:cubicBezTo>
                      <a:pt x="356867" y="239645"/>
                      <a:pt x="362645" y="241627"/>
                      <a:pt x="367326" y="239519"/>
                    </a:cubicBezTo>
                    <a:cubicBezTo>
                      <a:pt x="370236" y="238254"/>
                      <a:pt x="372766" y="235007"/>
                      <a:pt x="375296" y="232984"/>
                    </a:cubicBezTo>
                    <a:cubicBezTo>
                      <a:pt x="390647" y="224509"/>
                      <a:pt x="391322" y="238507"/>
                      <a:pt x="407559" y="228894"/>
                    </a:cubicBezTo>
                    <a:cubicBezTo>
                      <a:pt x="414643" y="230201"/>
                      <a:pt x="421307" y="226196"/>
                      <a:pt x="428391" y="229020"/>
                    </a:cubicBezTo>
                    <a:cubicBezTo>
                      <a:pt x="435688" y="236947"/>
                      <a:pt x="443995" y="236905"/>
                      <a:pt x="447074" y="247993"/>
                    </a:cubicBezTo>
                    <a:cubicBezTo>
                      <a:pt x="454454" y="254022"/>
                      <a:pt x="458925" y="262117"/>
                      <a:pt x="467190" y="267092"/>
                    </a:cubicBezTo>
                    <a:lnTo>
                      <a:pt x="467739" y="270001"/>
                    </a:lnTo>
                    <a:cubicBezTo>
                      <a:pt x="466178" y="272320"/>
                      <a:pt x="465124" y="274302"/>
                      <a:pt x="464112" y="276916"/>
                    </a:cubicBezTo>
                    <a:cubicBezTo>
                      <a:pt x="466895" y="279150"/>
                      <a:pt x="470100" y="281722"/>
                      <a:pt x="473390" y="283240"/>
                    </a:cubicBezTo>
                    <a:cubicBezTo>
                      <a:pt x="472588" y="287077"/>
                      <a:pt x="472673" y="289016"/>
                      <a:pt x="474824" y="292473"/>
                    </a:cubicBezTo>
                    <a:cubicBezTo>
                      <a:pt x="472926" y="294708"/>
                      <a:pt x="472462" y="295087"/>
                      <a:pt x="469974" y="296816"/>
                    </a:cubicBezTo>
                    <a:cubicBezTo>
                      <a:pt x="470944" y="299894"/>
                      <a:pt x="470901" y="301327"/>
                      <a:pt x="473601" y="303477"/>
                    </a:cubicBezTo>
                    <a:cubicBezTo>
                      <a:pt x="479252" y="307904"/>
                      <a:pt x="486843" y="312542"/>
                      <a:pt x="491819" y="317644"/>
                    </a:cubicBezTo>
                    <a:cubicBezTo>
                      <a:pt x="493759" y="319625"/>
                      <a:pt x="494940" y="322534"/>
                      <a:pt x="497217" y="324347"/>
                    </a:cubicBezTo>
                    <a:cubicBezTo>
                      <a:pt x="498946" y="325654"/>
                      <a:pt x="501308" y="325233"/>
                      <a:pt x="503290" y="325064"/>
                    </a:cubicBezTo>
                    <a:cubicBezTo>
                      <a:pt x="503923" y="324980"/>
                      <a:pt x="506790" y="326287"/>
                      <a:pt x="507592" y="326582"/>
                    </a:cubicBezTo>
                    <a:lnTo>
                      <a:pt x="509110" y="331262"/>
                    </a:lnTo>
                    <a:cubicBezTo>
                      <a:pt x="506453" y="337333"/>
                      <a:pt x="505652" y="337375"/>
                      <a:pt x="505905" y="344332"/>
                    </a:cubicBezTo>
                    <a:cubicBezTo>
                      <a:pt x="509152" y="347873"/>
                      <a:pt x="514466" y="349054"/>
                      <a:pt x="518008" y="352680"/>
                    </a:cubicBezTo>
                    <a:cubicBezTo>
                      <a:pt x="520539" y="355252"/>
                      <a:pt x="520539" y="359594"/>
                      <a:pt x="523533" y="361829"/>
                    </a:cubicBezTo>
                    <a:cubicBezTo>
                      <a:pt x="532052" y="361028"/>
                      <a:pt x="533654" y="357233"/>
                      <a:pt x="534919" y="365792"/>
                    </a:cubicBezTo>
                    <a:cubicBezTo>
                      <a:pt x="533950" y="367563"/>
                      <a:pt x="530744" y="374351"/>
                      <a:pt x="531293" y="376206"/>
                    </a:cubicBezTo>
                    <a:cubicBezTo>
                      <a:pt x="539559" y="405424"/>
                      <a:pt x="544577" y="389824"/>
                      <a:pt x="554277" y="405255"/>
                    </a:cubicBezTo>
                    <a:lnTo>
                      <a:pt x="558958" y="405255"/>
                    </a:lnTo>
                    <a:lnTo>
                      <a:pt x="559801" y="403315"/>
                    </a:lnTo>
                    <a:cubicBezTo>
                      <a:pt x="616270" y="268863"/>
                      <a:pt x="672191" y="134115"/>
                      <a:pt x="729377" y="0"/>
                    </a:cubicBezTo>
                    <a:cubicBezTo>
                      <a:pt x="736420" y="2319"/>
                      <a:pt x="745023" y="21123"/>
                      <a:pt x="748481" y="27995"/>
                    </a:cubicBezTo>
                    <a:lnTo>
                      <a:pt x="752572" y="30356"/>
                    </a:lnTo>
                    <a:cubicBezTo>
                      <a:pt x="755693" y="35711"/>
                      <a:pt x="756663" y="41318"/>
                      <a:pt x="760796" y="45829"/>
                    </a:cubicBezTo>
                    <a:lnTo>
                      <a:pt x="765266" y="46040"/>
                    </a:lnTo>
                    <a:cubicBezTo>
                      <a:pt x="768682" y="52702"/>
                      <a:pt x="771339" y="63200"/>
                      <a:pt x="779773" y="65181"/>
                    </a:cubicBezTo>
                    <a:lnTo>
                      <a:pt x="781207" y="68807"/>
                    </a:lnTo>
                    <a:cubicBezTo>
                      <a:pt x="780617" y="72054"/>
                      <a:pt x="780153" y="74415"/>
                      <a:pt x="780954" y="77830"/>
                    </a:cubicBezTo>
                    <a:cubicBezTo>
                      <a:pt x="785846" y="85630"/>
                      <a:pt x="794534" y="90436"/>
                      <a:pt x="803727" y="90310"/>
                    </a:cubicBezTo>
                    <a:cubicBezTo>
                      <a:pt x="804740" y="90310"/>
                      <a:pt x="812963" y="90014"/>
                      <a:pt x="813638" y="90225"/>
                    </a:cubicBezTo>
                    <a:cubicBezTo>
                      <a:pt x="820301" y="92207"/>
                      <a:pt x="820175" y="96254"/>
                      <a:pt x="825025" y="98700"/>
                    </a:cubicBezTo>
                    <a:cubicBezTo>
                      <a:pt x="827639" y="100049"/>
                      <a:pt x="830971" y="100302"/>
                      <a:pt x="833501" y="102030"/>
                    </a:cubicBezTo>
                    <a:cubicBezTo>
                      <a:pt x="835652" y="103464"/>
                      <a:pt x="837972" y="106626"/>
                      <a:pt x="839700" y="108565"/>
                    </a:cubicBezTo>
                    <a:cubicBezTo>
                      <a:pt x="850623" y="114089"/>
                      <a:pt x="874830" y="97814"/>
                      <a:pt x="894567" y="105108"/>
                    </a:cubicBezTo>
                    <a:cubicBezTo>
                      <a:pt x="897772" y="108734"/>
                      <a:pt x="900218" y="111770"/>
                      <a:pt x="902875" y="115775"/>
                    </a:cubicBezTo>
                    <a:cubicBezTo>
                      <a:pt x="902706" y="117672"/>
                      <a:pt x="907767" y="141030"/>
                      <a:pt x="908779" y="142716"/>
                    </a:cubicBezTo>
                    <a:cubicBezTo>
                      <a:pt x="911267" y="142632"/>
                      <a:pt x="914557" y="143222"/>
                      <a:pt x="916792" y="144403"/>
                    </a:cubicBezTo>
                    <a:cubicBezTo>
                      <a:pt x="920756" y="154732"/>
                      <a:pt x="926028" y="147607"/>
                      <a:pt x="928178" y="163080"/>
                    </a:cubicBezTo>
                    <a:lnTo>
                      <a:pt x="928347" y="164092"/>
                    </a:lnTo>
                    <a:cubicBezTo>
                      <a:pt x="930329" y="169320"/>
                      <a:pt x="931426" y="173873"/>
                      <a:pt x="934968" y="178427"/>
                    </a:cubicBezTo>
                    <a:cubicBezTo>
                      <a:pt x="936740" y="180661"/>
                      <a:pt x="939354" y="182053"/>
                      <a:pt x="940830" y="184751"/>
                    </a:cubicBezTo>
                    <a:cubicBezTo>
                      <a:pt x="943108" y="189052"/>
                      <a:pt x="943361" y="195460"/>
                      <a:pt x="950319" y="196050"/>
                    </a:cubicBezTo>
                    <a:cubicBezTo>
                      <a:pt x="954874" y="203808"/>
                      <a:pt x="971827" y="217342"/>
                      <a:pt x="980894" y="219956"/>
                    </a:cubicBezTo>
                    <a:cubicBezTo>
                      <a:pt x="983762" y="226280"/>
                      <a:pt x="983635" y="231381"/>
                      <a:pt x="988316" y="236862"/>
                    </a:cubicBezTo>
                    <a:cubicBezTo>
                      <a:pt x="990931" y="239940"/>
                      <a:pt x="994727" y="242765"/>
                      <a:pt x="997805" y="245421"/>
                    </a:cubicBezTo>
                    <a:cubicBezTo>
                      <a:pt x="998944" y="245421"/>
                      <a:pt x="1000167" y="245295"/>
                      <a:pt x="1001263" y="245632"/>
                    </a:cubicBezTo>
                    <a:cubicBezTo>
                      <a:pt x="1008053" y="247698"/>
                      <a:pt x="1007336" y="245674"/>
                      <a:pt x="1013114" y="244915"/>
                    </a:cubicBezTo>
                    <a:cubicBezTo>
                      <a:pt x="1019313" y="244114"/>
                      <a:pt x="1025681" y="248204"/>
                      <a:pt x="1031923" y="246686"/>
                    </a:cubicBezTo>
                    <a:cubicBezTo>
                      <a:pt x="1036562" y="245548"/>
                      <a:pt x="1040653" y="242217"/>
                      <a:pt x="1045123" y="240531"/>
                    </a:cubicBezTo>
                    <a:cubicBezTo>
                      <a:pt x="1049973" y="238760"/>
                      <a:pt x="1055961" y="237284"/>
                      <a:pt x="1061022" y="236188"/>
                    </a:cubicBezTo>
                    <a:cubicBezTo>
                      <a:pt x="1065281" y="235260"/>
                      <a:pt x="1071692" y="233532"/>
                      <a:pt x="1075951" y="233363"/>
                    </a:cubicBezTo>
                    <a:cubicBezTo>
                      <a:pt x="1084048" y="233068"/>
                      <a:pt x="1090922" y="234417"/>
                      <a:pt x="1098682" y="231761"/>
                    </a:cubicBezTo>
                    <a:cubicBezTo>
                      <a:pt x="1104839" y="229653"/>
                      <a:pt x="1115846" y="220588"/>
                      <a:pt x="1119431" y="220335"/>
                    </a:cubicBezTo>
                    <a:cubicBezTo>
                      <a:pt x="1128076" y="219661"/>
                      <a:pt x="1136089" y="220377"/>
                      <a:pt x="1144819" y="219113"/>
                    </a:cubicBezTo>
                    <a:cubicBezTo>
                      <a:pt x="1150217" y="218311"/>
                      <a:pt x="1155278" y="217257"/>
                      <a:pt x="1160845" y="217848"/>
                    </a:cubicBezTo>
                    <a:cubicBezTo>
                      <a:pt x="1162278" y="217974"/>
                      <a:pt x="1169616" y="218733"/>
                      <a:pt x="1170460" y="218564"/>
                    </a:cubicBezTo>
                    <a:lnTo>
                      <a:pt x="1174087" y="216962"/>
                    </a:lnTo>
                    <a:cubicBezTo>
                      <a:pt x="1176701" y="215782"/>
                      <a:pt x="1177502" y="213927"/>
                      <a:pt x="1179696" y="212535"/>
                    </a:cubicBezTo>
                    <a:lnTo>
                      <a:pt x="1199053" y="203555"/>
                    </a:lnTo>
                    <a:cubicBezTo>
                      <a:pt x="1214066" y="204651"/>
                      <a:pt x="1215837" y="202754"/>
                      <a:pt x="1228363" y="194785"/>
                    </a:cubicBezTo>
                    <a:cubicBezTo>
                      <a:pt x="1229586" y="191792"/>
                      <a:pt x="1230724" y="189094"/>
                      <a:pt x="1232580" y="186395"/>
                    </a:cubicBezTo>
                    <a:cubicBezTo>
                      <a:pt x="1241394" y="181968"/>
                      <a:pt x="1242617" y="186100"/>
                      <a:pt x="1248563" y="184203"/>
                    </a:cubicBezTo>
                    <a:cubicBezTo>
                      <a:pt x="1253118" y="182727"/>
                      <a:pt x="1258136" y="179987"/>
                      <a:pt x="1261468" y="176572"/>
                    </a:cubicBezTo>
                    <a:cubicBezTo>
                      <a:pt x="1261763" y="176234"/>
                      <a:pt x="1275933" y="154479"/>
                      <a:pt x="1276439" y="153425"/>
                    </a:cubicBezTo>
                    <a:cubicBezTo>
                      <a:pt x="1278379" y="149631"/>
                      <a:pt x="1276945" y="145288"/>
                      <a:pt x="1278126" y="141283"/>
                    </a:cubicBezTo>
                    <a:cubicBezTo>
                      <a:pt x="1284536" y="132808"/>
                      <a:pt x="1306888" y="133778"/>
                      <a:pt x="1314943" y="135001"/>
                    </a:cubicBezTo>
                    <a:lnTo>
                      <a:pt x="1319245" y="137235"/>
                    </a:lnTo>
                    <a:cubicBezTo>
                      <a:pt x="1324516" y="139934"/>
                      <a:pt x="1328649" y="144360"/>
                      <a:pt x="1333668" y="147354"/>
                    </a:cubicBezTo>
                    <a:cubicBezTo>
                      <a:pt x="1337716" y="149715"/>
                      <a:pt x="1342271" y="151064"/>
                      <a:pt x="1346319" y="153467"/>
                    </a:cubicBezTo>
                    <a:cubicBezTo>
                      <a:pt x="1350073" y="155702"/>
                      <a:pt x="1353025" y="163502"/>
                      <a:pt x="1356019" y="167128"/>
                    </a:cubicBezTo>
                    <a:cubicBezTo>
                      <a:pt x="1359055" y="170753"/>
                      <a:pt x="1362007" y="172103"/>
                      <a:pt x="1365086" y="175223"/>
                    </a:cubicBezTo>
                    <a:cubicBezTo>
                      <a:pt x="1370906" y="181125"/>
                      <a:pt x="1371454" y="194743"/>
                      <a:pt x="1373310" y="202796"/>
                    </a:cubicBezTo>
                    <a:cubicBezTo>
                      <a:pt x="1375165" y="208024"/>
                      <a:pt x="1379931" y="210891"/>
                      <a:pt x="1381196" y="215234"/>
                    </a:cubicBezTo>
                    <a:cubicBezTo>
                      <a:pt x="1384570" y="226533"/>
                      <a:pt x="1378919" y="229737"/>
                      <a:pt x="1391275" y="237073"/>
                    </a:cubicBezTo>
                    <a:cubicBezTo>
                      <a:pt x="1394016" y="238675"/>
                      <a:pt x="1397053" y="240573"/>
                      <a:pt x="1400427" y="239940"/>
                    </a:cubicBezTo>
                    <a:cubicBezTo>
                      <a:pt x="1414554" y="228430"/>
                      <a:pt x="1394776" y="216752"/>
                      <a:pt x="1430327" y="212578"/>
                    </a:cubicBezTo>
                    <a:cubicBezTo>
                      <a:pt x="1439183" y="211524"/>
                      <a:pt x="1443148" y="212873"/>
                      <a:pt x="1448799" y="219829"/>
                    </a:cubicBezTo>
                    <a:cubicBezTo>
                      <a:pt x="1461703" y="220167"/>
                      <a:pt x="1480386" y="216836"/>
                      <a:pt x="1488272" y="205579"/>
                    </a:cubicBezTo>
                    <a:cubicBezTo>
                      <a:pt x="1494851" y="202543"/>
                      <a:pt x="1507123" y="206127"/>
                      <a:pt x="1514503" y="205284"/>
                    </a:cubicBezTo>
                    <a:cubicBezTo>
                      <a:pt x="1518805" y="201447"/>
                      <a:pt x="1522558" y="194659"/>
                      <a:pt x="1526986" y="191623"/>
                    </a:cubicBezTo>
                    <a:cubicBezTo>
                      <a:pt x="1530993" y="188841"/>
                      <a:pt x="1536855" y="189853"/>
                      <a:pt x="1540439" y="186016"/>
                    </a:cubicBezTo>
                    <a:cubicBezTo>
                      <a:pt x="1541283" y="181505"/>
                      <a:pt x="1542548" y="173831"/>
                      <a:pt x="1546470" y="171006"/>
                    </a:cubicBezTo>
                    <a:cubicBezTo>
                      <a:pt x="1548705" y="170079"/>
                      <a:pt x="1554019" y="171344"/>
                      <a:pt x="1556085" y="172145"/>
                    </a:cubicBezTo>
                    <a:cubicBezTo>
                      <a:pt x="1566839" y="181800"/>
                      <a:pt x="1568611" y="188967"/>
                      <a:pt x="1582907" y="195334"/>
                    </a:cubicBezTo>
                    <a:cubicBezTo>
                      <a:pt x="1583666" y="196430"/>
                      <a:pt x="1584468" y="197948"/>
                      <a:pt x="1585353" y="198875"/>
                    </a:cubicBezTo>
                    <a:cubicBezTo>
                      <a:pt x="1589233" y="203091"/>
                      <a:pt x="1590330" y="203302"/>
                      <a:pt x="1595854" y="205790"/>
                    </a:cubicBezTo>
                    <a:cubicBezTo>
                      <a:pt x="1613820" y="213758"/>
                      <a:pt x="1613567" y="210807"/>
                      <a:pt x="1631068" y="208488"/>
                    </a:cubicBezTo>
                    <a:cubicBezTo>
                      <a:pt x="1637436" y="207645"/>
                      <a:pt x="1644774" y="208657"/>
                      <a:pt x="1650974" y="207097"/>
                    </a:cubicBezTo>
                    <a:cubicBezTo>
                      <a:pt x="1655233" y="206000"/>
                      <a:pt x="1658269" y="203597"/>
                      <a:pt x="1663204" y="204778"/>
                    </a:cubicBezTo>
                    <a:cubicBezTo>
                      <a:pt x="1668518" y="206043"/>
                      <a:pt x="1673494" y="209921"/>
                      <a:pt x="1678639" y="211481"/>
                    </a:cubicBezTo>
                    <a:cubicBezTo>
                      <a:pt x="1691586" y="215360"/>
                      <a:pt x="1694074" y="214812"/>
                      <a:pt x="1706135" y="222907"/>
                    </a:cubicBezTo>
                    <a:cubicBezTo>
                      <a:pt x="1716889" y="230117"/>
                      <a:pt x="1717016" y="241585"/>
                      <a:pt x="1735361" y="247108"/>
                    </a:cubicBezTo>
                    <a:cubicBezTo>
                      <a:pt x="1746410" y="245801"/>
                      <a:pt x="1753917" y="239181"/>
                      <a:pt x="1759695" y="235007"/>
                    </a:cubicBezTo>
                    <a:cubicBezTo>
                      <a:pt x="1759821" y="237917"/>
                      <a:pt x="1760749" y="258449"/>
                      <a:pt x="1760749" y="266291"/>
                    </a:cubicBezTo>
                    <a:cubicBezTo>
                      <a:pt x="1760749" y="274723"/>
                      <a:pt x="1763912" y="275777"/>
                      <a:pt x="1759695" y="278940"/>
                    </a:cubicBezTo>
                    <a:cubicBezTo>
                      <a:pt x="1755477" y="282102"/>
                      <a:pt x="1722794" y="279994"/>
                      <a:pt x="1716468" y="279994"/>
                    </a:cubicBezTo>
                    <a:cubicBezTo>
                      <a:pt x="1710142" y="279994"/>
                      <a:pt x="1695382" y="282102"/>
                      <a:pt x="1689056" y="274723"/>
                    </a:cubicBezTo>
                    <a:cubicBezTo>
                      <a:pt x="1682730" y="267345"/>
                      <a:pt x="1678513" y="272615"/>
                      <a:pt x="1666915" y="274723"/>
                    </a:cubicBezTo>
                    <a:cubicBezTo>
                      <a:pt x="1655318" y="276831"/>
                      <a:pt x="1659535" y="289480"/>
                      <a:pt x="1659535" y="298966"/>
                    </a:cubicBezTo>
                    <a:cubicBezTo>
                      <a:pt x="1659535" y="308452"/>
                      <a:pt x="1650046" y="309507"/>
                      <a:pt x="1640557" y="311615"/>
                    </a:cubicBezTo>
                    <a:cubicBezTo>
                      <a:pt x="1631068" y="313723"/>
                      <a:pt x="1631068" y="322155"/>
                      <a:pt x="1646883" y="325317"/>
                    </a:cubicBezTo>
                    <a:cubicBezTo>
                      <a:pt x="1662698" y="328479"/>
                      <a:pt x="1652155" y="335857"/>
                      <a:pt x="1650046" y="342182"/>
                    </a:cubicBezTo>
                    <a:cubicBezTo>
                      <a:pt x="1647937" y="348506"/>
                      <a:pt x="1642666" y="347452"/>
                      <a:pt x="1632123" y="345344"/>
                    </a:cubicBezTo>
                    <a:cubicBezTo>
                      <a:pt x="1621580" y="343236"/>
                      <a:pt x="1617362" y="345344"/>
                      <a:pt x="1617362" y="350614"/>
                    </a:cubicBezTo>
                    <a:cubicBezTo>
                      <a:pt x="1617362" y="355884"/>
                      <a:pt x="1615254" y="361154"/>
                      <a:pt x="1602602" y="364316"/>
                    </a:cubicBezTo>
                    <a:cubicBezTo>
                      <a:pt x="1589950" y="367478"/>
                      <a:pt x="1598385" y="372749"/>
                      <a:pt x="1608928" y="372749"/>
                    </a:cubicBezTo>
                    <a:cubicBezTo>
                      <a:pt x="1619471" y="372749"/>
                      <a:pt x="1618417" y="379073"/>
                      <a:pt x="1618417" y="379073"/>
                    </a:cubicBezTo>
                    <a:cubicBezTo>
                      <a:pt x="1618417" y="379073"/>
                      <a:pt x="1630014" y="382235"/>
                      <a:pt x="1636340" y="382235"/>
                    </a:cubicBezTo>
                    <a:cubicBezTo>
                      <a:pt x="1642666" y="382235"/>
                      <a:pt x="1651100" y="390667"/>
                      <a:pt x="1651100" y="390667"/>
                    </a:cubicBezTo>
                    <a:cubicBezTo>
                      <a:pt x="1651100" y="390667"/>
                      <a:pt x="1662698" y="394883"/>
                      <a:pt x="1666915" y="388559"/>
                    </a:cubicBezTo>
                    <a:cubicBezTo>
                      <a:pt x="1671132" y="382235"/>
                      <a:pt x="1692219" y="380127"/>
                      <a:pt x="1692219" y="380127"/>
                    </a:cubicBezTo>
                    <a:cubicBezTo>
                      <a:pt x="1692219" y="380127"/>
                      <a:pt x="1695382" y="431774"/>
                      <a:pt x="1695382" y="441261"/>
                    </a:cubicBezTo>
                    <a:cubicBezTo>
                      <a:pt x="1695382" y="450747"/>
                      <a:pt x="1701707" y="446531"/>
                      <a:pt x="1711196" y="453909"/>
                    </a:cubicBezTo>
                    <a:cubicBezTo>
                      <a:pt x="1720685" y="461287"/>
                      <a:pt x="1712251" y="464449"/>
                      <a:pt x="1712251" y="464449"/>
                    </a:cubicBezTo>
                    <a:cubicBezTo>
                      <a:pt x="1712251" y="464449"/>
                      <a:pt x="1709088" y="471828"/>
                      <a:pt x="1705925" y="478152"/>
                    </a:cubicBezTo>
                    <a:cubicBezTo>
                      <a:pt x="1702762" y="484476"/>
                      <a:pt x="1697490" y="484476"/>
                      <a:pt x="1691164" y="478152"/>
                    </a:cubicBezTo>
                    <a:cubicBezTo>
                      <a:pt x="1684838" y="471828"/>
                      <a:pt x="1685893" y="478152"/>
                      <a:pt x="1677458" y="486584"/>
                    </a:cubicBezTo>
                    <a:cubicBezTo>
                      <a:pt x="1669024" y="495016"/>
                      <a:pt x="1678513" y="495016"/>
                      <a:pt x="1685893" y="500287"/>
                    </a:cubicBezTo>
                    <a:cubicBezTo>
                      <a:pt x="1693273" y="505557"/>
                      <a:pt x="1693273" y="512935"/>
                      <a:pt x="1691164" y="519259"/>
                    </a:cubicBezTo>
                    <a:cubicBezTo>
                      <a:pt x="1689056" y="525583"/>
                      <a:pt x="1691164" y="526637"/>
                      <a:pt x="1694327" y="534016"/>
                    </a:cubicBezTo>
                    <a:cubicBezTo>
                      <a:pt x="1697490" y="541394"/>
                      <a:pt x="1695382" y="543502"/>
                      <a:pt x="1691164" y="550880"/>
                    </a:cubicBezTo>
                    <a:cubicBezTo>
                      <a:pt x="1686947" y="558258"/>
                      <a:pt x="1691164" y="558258"/>
                      <a:pt x="1695382" y="562475"/>
                    </a:cubicBezTo>
                    <a:cubicBezTo>
                      <a:pt x="1699599" y="566691"/>
                      <a:pt x="1700653" y="571961"/>
                      <a:pt x="1699599" y="577231"/>
                    </a:cubicBezTo>
                    <a:cubicBezTo>
                      <a:pt x="1698544" y="582501"/>
                      <a:pt x="1700653" y="584609"/>
                      <a:pt x="1710142" y="586717"/>
                    </a:cubicBezTo>
                    <a:cubicBezTo>
                      <a:pt x="1719631" y="588825"/>
                      <a:pt x="1715413" y="593042"/>
                      <a:pt x="1712251" y="597258"/>
                    </a:cubicBezTo>
                    <a:cubicBezTo>
                      <a:pt x="1709088" y="601474"/>
                      <a:pt x="1711196" y="608852"/>
                      <a:pt x="1712251" y="616230"/>
                    </a:cubicBezTo>
                    <a:cubicBezTo>
                      <a:pt x="1713305" y="623609"/>
                      <a:pt x="1710142" y="623609"/>
                      <a:pt x="1706979" y="638365"/>
                    </a:cubicBezTo>
                    <a:cubicBezTo>
                      <a:pt x="1703816" y="653122"/>
                      <a:pt x="1704870" y="677364"/>
                      <a:pt x="1704870" y="683688"/>
                    </a:cubicBezTo>
                    <a:cubicBezTo>
                      <a:pt x="1704870" y="690013"/>
                      <a:pt x="1700653" y="686851"/>
                      <a:pt x="1694327" y="686851"/>
                    </a:cubicBezTo>
                    <a:cubicBezTo>
                      <a:pt x="1688001" y="686851"/>
                      <a:pt x="1667969" y="690013"/>
                      <a:pt x="1657426" y="681580"/>
                    </a:cubicBezTo>
                    <a:cubicBezTo>
                      <a:pt x="1646883" y="673148"/>
                      <a:pt x="1641612" y="688959"/>
                      <a:pt x="1639503" y="699499"/>
                    </a:cubicBezTo>
                    <a:cubicBezTo>
                      <a:pt x="1637394" y="710039"/>
                      <a:pt x="1631068" y="716364"/>
                      <a:pt x="1630014" y="725850"/>
                    </a:cubicBezTo>
                    <a:cubicBezTo>
                      <a:pt x="1628960" y="735336"/>
                      <a:pt x="1637394" y="749039"/>
                      <a:pt x="1639503" y="756417"/>
                    </a:cubicBezTo>
                    <a:cubicBezTo>
                      <a:pt x="1641612" y="763795"/>
                      <a:pt x="1643720" y="770119"/>
                      <a:pt x="1644774" y="781714"/>
                    </a:cubicBezTo>
                    <a:cubicBezTo>
                      <a:pt x="1645829" y="793308"/>
                      <a:pt x="1645829" y="796470"/>
                      <a:pt x="1638449" y="805956"/>
                    </a:cubicBezTo>
                    <a:cubicBezTo>
                      <a:pt x="1631068" y="815443"/>
                      <a:pt x="1637394" y="820713"/>
                      <a:pt x="1650046" y="819659"/>
                    </a:cubicBezTo>
                    <a:cubicBezTo>
                      <a:pt x="1662698" y="818605"/>
                      <a:pt x="1664806" y="823875"/>
                      <a:pt x="1663752" y="832307"/>
                    </a:cubicBezTo>
                    <a:cubicBezTo>
                      <a:pt x="1662698" y="840740"/>
                      <a:pt x="1667969" y="840740"/>
                      <a:pt x="1672187" y="848118"/>
                    </a:cubicBezTo>
                    <a:cubicBezTo>
                      <a:pt x="1676404" y="855496"/>
                      <a:pt x="1676404" y="857604"/>
                      <a:pt x="1674295" y="872361"/>
                    </a:cubicBezTo>
                    <a:cubicBezTo>
                      <a:pt x="1672187" y="887117"/>
                      <a:pt x="1676404" y="886063"/>
                      <a:pt x="1682730" y="891333"/>
                    </a:cubicBezTo>
                    <a:cubicBezTo>
                      <a:pt x="1689056" y="896603"/>
                      <a:pt x="1688001" y="899765"/>
                      <a:pt x="1688001" y="908198"/>
                    </a:cubicBezTo>
                    <a:cubicBezTo>
                      <a:pt x="1688001" y="916630"/>
                      <a:pt x="1690110" y="927170"/>
                      <a:pt x="1696436" y="934549"/>
                    </a:cubicBezTo>
                    <a:cubicBezTo>
                      <a:pt x="1702762" y="941927"/>
                      <a:pt x="1702762" y="945089"/>
                      <a:pt x="1703816" y="950359"/>
                    </a:cubicBezTo>
                    <a:cubicBezTo>
                      <a:pt x="1704870" y="955629"/>
                      <a:pt x="1703816" y="970386"/>
                      <a:pt x="1704870" y="984088"/>
                    </a:cubicBezTo>
                    <a:cubicBezTo>
                      <a:pt x="1705925" y="997791"/>
                      <a:pt x="1709088" y="994628"/>
                      <a:pt x="1716468" y="997791"/>
                    </a:cubicBezTo>
                    <a:cubicBezTo>
                      <a:pt x="1723848" y="1000953"/>
                      <a:pt x="1733337" y="1014655"/>
                      <a:pt x="1733337" y="1014655"/>
                    </a:cubicBezTo>
                    <a:cubicBezTo>
                      <a:pt x="1733337" y="1014655"/>
                      <a:pt x="1753369" y="1053654"/>
                      <a:pt x="1757586" y="1062087"/>
                    </a:cubicBezTo>
                    <a:cubicBezTo>
                      <a:pt x="1761803" y="1070519"/>
                      <a:pt x="1758640" y="1074735"/>
                      <a:pt x="1758640" y="1074735"/>
                    </a:cubicBezTo>
                    <a:cubicBezTo>
                      <a:pt x="1758640" y="1074735"/>
                      <a:pt x="1731228" y="1083167"/>
                      <a:pt x="1723848" y="1083167"/>
                    </a:cubicBezTo>
                    <a:cubicBezTo>
                      <a:pt x="1716468" y="1083167"/>
                      <a:pt x="1713305" y="1088438"/>
                      <a:pt x="1712251" y="1094762"/>
                    </a:cubicBezTo>
                    <a:cubicBezTo>
                      <a:pt x="1711196" y="1101086"/>
                      <a:pt x="1702762" y="1106356"/>
                      <a:pt x="1691164" y="1107410"/>
                    </a:cubicBezTo>
                    <a:cubicBezTo>
                      <a:pt x="1679567" y="1108464"/>
                      <a:pt x="1688001" y="1120059"/>
                      <a:pt x="1686947" y="1124275"/>
                    </a:cubicBezTo>
                    <a:cubicBezTo>
                      <a:pt x="1685893" y="1128491"/>
                      <a:pt x="1682730" y="1139031"/>
                      <a:pt x="1685893" y="1145355"/>
                    </a:cubicBezTo>
                    <a:cubicBezTo>
                      <a:pt x="1689056" y="1151680"/>
                      <a:pt x="1684838" y="1154842"/>
                      <a:pt x="1676404" y="1163274"/>
                    </a:cubicBezTo>
                    <a:cubicBezTo>
                      <a:pt x="1667969" y="1171706"/>
                      <a:pt x="1683784" y="1175922"/>
                      <a:pt x="1685893" y="1182247"/>
                    </a:cubicBezTo>
                    <a:cubicBezTo>
                      <a:pt x="1688001" y="1188571"/>
                      <a:pt x="1686947" y="1188571"/>
                      <a:pt x="1692219" y="1187517"/>
                    </a:cubicBezTo>
                    <a:cubicBezTo>
                      <a:pt x="1697490" y="1186463"/>
                      <a:pt x="1701707" y="1199111"/>
                      <a:pt x="1701707" y="1205435"/>
                    </a:cubicBezTo>
                    <a:cubicBezTo>
                      <a:pt x="1701707" y="1211759"/>
                      <a:pt x="1706979" y="1218084"/>
                      <a:pt x="1713305" y="1225462"/>
                    </a:cubicBezTo>
                    <a:cubicBezTo>
                      <a:pt x="1719631" y="1232840"/>
                      <a:pt x="1712251" y="1237056"/>
                      <a:pt x="1706979" y="1236002"/>
                    </a:cubicBezTo>
                    <a:cubicBezTo>
                      <a:pt x="1701707" y="1234948"/>
                      <a:pt x="1700653" y="1237056"/>
                      <a:pt x="1695382" y="1241272"/>
                    </a:cubicBezTo>
                    <a:cubicBezTo>
                      <a:pt x="1690110" y="1245489"/>
                      <a:pt x="1685893" y="1249705"/>
                      <a:pt x="1682730" y="1256029"/>
                    </a:cubicBezTo>
                    <a:cubicBezTo>
                      <a:pt x="1679567" y="1262353"/>
                      <a:pt x="1684838" y="1276056"/>
                      <a:pt x="1688001" y="1282380"/>
                    </a:cubicBezTo>
                    <a:cubicBezTo>
                      <a:pt x="1691164" y="1288704"/>
                      <a:pt x="1678301" y="1298275"/>
                      <a:pt x="1678301" y="1298275"/>
                    </a:cubicBezTo>
                    <a:cubicBezTo>
                      <a:pt x="1678766" y="1298570"/>
                      <a:pt x="1679229" y="1298865"/>
                      <a:pt x="1679651" y="12991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288" name="Freeform 1287">
                <a:extLst>
                  <a:ext uri="{FF2B5EF4-FFF2-40B4-BE49-F238E27FC236}">
                    <a16:creationId xmlns:a16="http://schemas.microsoft.com/office/drawing/2014/main" xmlns="" id="{27447C40-08BC-6D98-2D41-44D4A3A2981B}"/>
                  </a:ext>
                </a:extLst>
              </p:cNvPr>
              <p:cNvSpPr/>
              <p:nvPr/>
            </p:nvSpPr>
            <p:spPr>
              <a:xfrm>
                <a:off x="4511633" y="4126921"/>
                <a:ext cx="560389" cy="515528"/>
              </a:xfrm>
              <a:custGeom>
                <a:avLst/>
                <a:gdLst>
                  <a:gd name="connsiteX0" fmla="*/ 62984 w 560389"/>
                  <a:gd name="connsiteY0" fmla="*/ 94655 h 515528"/>
                  <a:gd name="connsiteX1" fmla="*/ 69658 w 560389"/>
                  <a:gd name="connsiteY1" fmla="*/ 121552 h 515528"/>
                  <a:gd name="connsiteX2" fmla="*/ 71118 w 560389"/>
                  <a:gd name="connsiteY2" fmla="*/ 131560 h 515528"/>
                  <a:gd name="connsiteX3" fmla="*/ 69658 w 560389"/>
                  <a:gd name="connsiteY3" fmla="*/ 137398 h 515528"/>
                  <a:gd name="connsiteX4" fmla="*/ 64235 w 560389"/>
                  <a:gd name="connsiteY4" fmla="*/ 145947 h 515528"/>
                  <a:gd name="connsiteX5" fmla="*/ 58604 w 560389"/>
                  <a:gd name="connsiteY5" fmla="*/ 155746 h 515528"/>
                  <a:gd name="connsiteX6" fmla="*/ 51513 w 560389"/>
                  <a:gd name="connsiteY6" fmla="*/ 172426 h 515528"/>
                  <a:gd name="connsiteX7" fmla="*/ 37540 w 560389"/>
                  <a:gd name="connsiteY7" fmla="*/ 219339 h 515528"/>
                  <a:gd name="connsiteX8" fmla="*/ 30866 w 560389"/>
                  <a:gd name="connsiteY8" fmla="*/ 241857 h 515528"/>
                  <a:gd name="connsiteX9" fmla="*/ 26278 w 560389"/>
                  <a:gd name="connsiteY9" fmla="*/ 249155 h 515528"/>
                  <a:gd name="connsiteX10" fmla="*/ 19604 w 560389"/>
                  <a:gd name="connsiteY10" fmla="*/ 256661 h 515528"/>
                  <a:gd name="connsiteX11" fmla="*/ 5005 w 560389"/>
                  <a:gd name="connsiteY11" fmla="*/ 268962 h 515528"/>
                  <a:gd name="connsiteX12" fmla="*/ 0 w 560389"/>
                  <a:gd name="connsiteY12" fmla="*/ 274175 h 515528"/>
                  <a:gd name="connsiteX13" fmla="*/ 5422 w 560389"/>
                  <a:gd name="connsiteY13" fmla="*/ 277928 h 515528"/>
                  <a:gd name="connsiteX14" fmla="*/ 8134 w 560389"/>
                  <a:gd name="connsiteY14" fmla="*/ 284183 h 515528"/>
                  <a:gd name="connsiteX15" fmla="*/ 8342 w 560389"/>
                  <a:gd name="connsiteY15" fmla="*/ 291272 h 515528"/>
                  <a:gd name="connsiteX16" fmla="*/ 13556 w 560389"/>
                  <a:gd name="connsiteY16" fmla="*/ 296693 h 515528"/>
                  <a:gd name="connsiteX17" fmla="*/ 20647 w 560389"/>
                  <a:gd name="connsiteY17" fmla="*/ 301488 h 515528"/>
                  <a:gd name="connsiteX18" fmla="*/ 29823 w 560389"/>
                  <a:gd name="connsiteY18" fmla="*/ 309620 h 515528"/>
                  <a:gd name="connsiteX19" fmla="*/ 36706 w 560389"/>
                  <a:gd name="connsiteY19" fmla="*/ 307743 h 515528"/>
                  <a:gd name="connsiteX20" fmla="*/ 51930 w 560389"/>
                  <a:gd name="connsiteY20" fmla="*/ 291897 h 515528"/>
                  <a:gd name="connsiteX21" fmla="*/ 59647 w 560389"/>
                  <a:gd name="connsiteY21" fmla="*/ 289187 h 515528"/>
                  <a:gd name="connsiteX22" fmla="*/ 64590 w 560389"/>
                  <a:gd name="connsiteY22" fmla="*/ 288774 h 515528"/>
                  <a:gd name="connsiteX23" fmla="*/ 69449 w 560389"/>
                  <a:gd name="connsiteY23" fmla="*/ 292733 h 515528"/>
                  <a:gd name="connsiteX24" fmla="*/ 71952 w 560389"/>
                  <a:gd name="connsiteY24" fmla="*/ 298571 h 515528"/>
                  <a:gd name="connsiteX25" fmla="*/ 72369 w 560389"/>
                  <a:gd name="connsiteY25" fmla="*/ 303575 h 515528"/>
                  <a:gd name="connsiteX26" fmla="*/ 72578 w 560389"/>
                  <a:gd name="connsiteY26" fmla="*/ 312749 h 515528"/>
                  <a:gd name="connsiteX27" fmla="*/ 72369 w 560389"/>
                  <a:gd name="connsiteY27" fmla="*/ 319838 h 515528"/>
                  <a:gd name="connsiteX28" fmla="*/ 76123 w 560389"/>
                  <a:gd name="connsiteY28" fmla="*/ 330263 h 515528"/>
                  <a:gd name="connsiteX29" fmla="*/ 75497 w 560389"/>
                  <a:gd name="connsiteY29" fmla="*/ 338186 h 515528"/>
                  <a:gd name="connsiteX30" fmla="*/ 70160 w 560389"/>
                  <a:gd name="connsiteY30" fmla="*/ 343328 h 515528"/>
                  <a:gd name="connsiteX31" fmla="*/ 70283 w 560389"/>
                  <a:gd name="connsiteY31" fmla="*/ 360079 h 515528"/>
                  <a:gd name="connsiteX32" fmla="*/ 75080 w 560389"/>
                  <a:gd name="connsiteY32" fmla="*/ 365917 h 515528"/>
                  <a:gd name="connsiteX33" fmla="*/ 79042 w 560389"/>
                  <a:gd name="connsiteY33" fmla="*/ 365499 h 515528"/>
                  <a:gd name="connsiteX34" fmla="*/ 90721 w 560389"/>
                  <a:gd name="connsiteY34" fmla="*/ 358828 h 515528"/>
                  <a:gd name="connsiteX35" fmla="*/ 104486 w 560389"/>
                  <a:gd name="connsiteY35" fmla="*/ 351947 h 515528"/>
                  <a:gd name="connsiteX36" fmla="*/ 113246 w 560389"/>
                  <a:gd name="connsiteY36" fmla="*/ 351947 h 515528"/>
                  <a:gd name="connsiteX37" fmla="*/ 120545 w 560389"/>
                  <a:gd name="connsiteY37" fmla="*/ 353198 h 515528"/>
                  <a:gd name="connsiteX38" fmla="*/ 126802 w 560389"/>
                  <a:gd name="connsiteY38" fmla="*/ 356534 h 515528"/>
                  <a:gd name="connsiteX39" fmla="*/ 135144 w 560389"/>
                  <a:gd name="connsiteY39" fmla="*/ 362163 h 515528"/>
                  <a:gd name="connsiteX40" fmla="*/ 143520 w 560389"/>
                  <a:gd name="connsiteY40" fmla="*/ 372704 h 515528"/>
                  <a:gd name="connsiteX41" fmla="*/ 144946 w 560389"/>
                  <a:gd name="connsiteY41" fmla="*/ 380929 h 515528"/>
                  <a:gd name="connsiteX42" fmla="*/ 146639 w 560389"/>
                  <a:gd name="connsiteY42" fmla="*/ 388609 h 515528"/>
                  <a:gd name="connsiteX43" fmla="*/ 158085 w 560389"/>
                  <a:gd name="connsiteY43" fmla="*/ 386349 h 515528"/>
                  <a:gd name="connsiteX44" fmla="*/ 171850 w 560389"/>
                  <a:gd name="connsiteY44" fmla="*/ 387601 h 515528"/>
                  <a:gd name="connsiteX45" fmla="*/ 182903 w 560389"/>
                  <a:gd name="connsiteY45" fmla="*/ 391979 h 515528"/>
                  <a:gd name="connsiteX46" fmla="*/ 191245 w 560389"/>
                  <a:gd name="connsiteY46" fmla="*/ 399902 h 515528"/>
                  <a:gd name="connsiteX47" fmla="*/ 200005 w 560389"/>
                  <a:gd name="connsiteY47" fmla="*/ 409076 h 515528"/>
                  <a:gd name="connsiteX48" fmla="*/ 205844 w 560389"/>
                  <a:gd name="connsiteY48" fmla="*/ 402404 h 515528"/>
                  <a:gd name="connsiteX49" fmla="*/ 214395 w 560389"/>
                  <a:gd name="connsiteY49" fmla="*/ 389269 h 515528"/>
                  <a:gd name="connsiteX50" fmla="*/ 231080 w 560389"/>
                  <a:gd name="connsiteY50" fmla="*/ 375299 h 515528"/>
                  <a:gd name="connsiteX51" fmla="*/ 242342 w 560389"/>
                  <a:gd name="connsiteY51" fmla="*/ 368210 h 515528"/>
                  <a:gd name="connsiteX52" fmla="*/ 255898 w 560389"/>
                  <a:gd name="connsiteY52" fmla="*/ 366542 h 515528"/>
                  <a:gd name="connsiteX53" fmla="*/ 265491 w 560389"/>
                  <a:gd name="connsiteY53" fmla="*/ 365917 h 515528"/>
                  <a:gd name="connsiteX54" fmla="*/ 273208 w 560389"/>
                  <a:gd name="connsiteY54" fmla="*/ 363831 h 515528"/>
                  <a:gd name="connsiteX55" fmla="*/ 279464 w 560389"/>
                  <a:gd name="connsiteY55" fmla="*/ 361538 h 515528"/>
                  <a:gd name="connsiteX56" fmla="*/ 287390 w 560389"/>
                  <a:gd name="connsiteY56" fmla="*/ 363414 h 515528"/>
                  <a:gd name="connsiteX57" fmla="*/ 295315 w 560389"/>
                  <a:gd name="connsiteY57" fmla="*/ 369669 h 515528"/>
                  <a:gd name="connsiteX58" fmla="*/ 305534 w 560389"/>
                  <a:gd name="connsiteY58" fmla="*/ 374048 h 515528"/>
                  <a:gd name="connsiteX59" fmla="*/ 313264 w 560389"/>
                  <a:gd name="connsiteY59" fmla="*/ 375866 h 515528"/>
                  <a:gd name="connsiteX60" fmla="*/ 323678 w 560389"/>
                  <a:gd name="connsiteY60" fmla="*/ 373631 h 515528"/>
                  <a:gd name="connsiteX61" fmla="*/ 329727 w 560389"/>
                  <a:gd name="connsiteY61" fmla="*/ 375091 h 515528"/>
                  <a:gd name="connsiteX62" fmla="*/ 338069 w 560389"/>
                  <a:gd name="connsiteY62" fmla="*/ 380720 h 515528"/>
                  <a:gd name="connsiteX63" fmla="*/ 344534 w 560389"/>
                  <a:gd name="connsiteY63" fmla="*/ 385307 h 515528"/>
                  <a:gd name="connsiteX64" fmla="*/ 350165 w 560389"/>
                  <a:gd name="connsiteY64" fmla="*/ 388434 h 515528"/>
                  <a:gd name="connsiteX65" fmla="*/ 356422 w 560389"/>
                  <a:gd name="connsiteY65" fmla="*/ 386767 h 515528"/>
                  <a:gd name="connsiteX66" fmla="*/ 366641 w 560389"/>
                  <a:gd name="connsiteY66" fmla="*/ 382388 h 515528"/>
                  <a:gd name="connsiteX67" fmla="*/ 370186 w 560389"/>
                  <a:gd name="connsiteY67" fmla="*/ 379469 h 515528"/>
                  <a:gd name="connsiteX68" fmla="*/ 373732 w 560389"/>
                  <a:gd name="connsiteY68" fmla="*/ 380512 h 515528"/>
                  <a:gd name="connsiteX69" fmla="*/ 379154 w 560389"/>
                  <a:gd name="connsiteY69" fmla="*/ 388434 h 515528"/>
                  <a:gd name="connsiteX70" fmla="*/ 388956 w 560389"/>
                  <a:gd name="connsiteY70" fmla="*/ 396775 h 515528"/>
                  <a:gd name="connsiteX71" fmla="*/ 395422 w 560389"/>
                  <a:gd name="connsiteY71" fmla="*/ 403030 h 515528"/>
                  <a:gd name="connsiteX72" fmla="*/ 403138 w 560389"/>
                  <a:gd name="connsiteY72" fmla="*/ 408034 h 515528"/>
                  <a:gd name="connsiteX73" fmla="*/ 409395 w 560389"/>
                  <a:gd name="connsiteY73" fmla="*/ 410536 h 515528"/>
                  <a:gd name="connsiteX74" fmla="*/ 413983 w 560389"/>
                  <a:gd name="connsiteY74" fmla="*/ 414914 h 515528"/>
                  <a:gd name="connsiteX75" fmla="*/ 423577 w 560389"/>
                  <a:gd name="connsiteY75" fmla="*/ 429301 h 515528"/>
                  <a:gd name="connsiteX76" fmla="*/ 434421 w 560389"/>
                  <a:gd name="connsiteY76" fmla="*/ 449525 h 515528"/>
                  <a:gd name="connsiteX77" fmla="*/ 442347 w 560389"/>
                  <a:gd name="connsiteY77" fmla="*/ 461410 h 515528"/>
                  <a:gd name="connsiteX78" fmla="*/ 449437 w 560389"/>
                  <a:gd name="connsiteY78" fmla="*/ 471001 h 515528"/>
                  <a:gd name="connsiteX79" fmla="*/ 458406 w 560389"/>
                  <a:gd name="connsiteY79" fmla="*/ 479550 h 515528"/>
                  <a:gd name="connsiteX80" fmla="*/ 467165 w 560389"/>
                  <a:gd name="connsiteY80" fmla="*/ 488098 h 515528"/>
                  <a:gd name="connsiteX81" fmla="*/ 471962 w 560389"/>
                  <a:gd name="connsiteY81" fmla="*/ 494353 h 515528"/>
                  <a:gd name="connsiteX82" fmla="*/ 476967 w 560389"/>
                  <a:gd name="connsiteY82" fmla="*/ 503735 h 515528"/>
                  <a:gd name="connsiteX83" fmla="*/ 479678 w 560389"/>
                  <a:gd name="connsiteY83" fmla="*/ 509991 h 515528"/>
                  <a:gd name="connsiteX84" fmla="*/ 481475 w 560389"/>
                  <a:gd name="connsiteY84" fmla="*/ 515529 h 515528"/>
                  <a:gd name="connsiteX85" fmla="*/ 520138 w 560389"/>
                  <a:gd name="connsiteY85" fmla="*/ 515204 h 515528"/>
                  <a:gd name="connsiteX86" fmla="*/ 558721 w 560389"/>
                  <a:gd name="connsiteY86" fmla="*/ 509158 h 515528"/>
                  <a:gd name="connsiteX87" fmla="*/ 560389 w 560389"/>
                  <a:gd name="connsiteY87" fmla="*/ 506864 h 515528"/>
                  <a:gd name="connsiteX88" fmla="*/ 553507 w 560389"/>
                  <a:gd name="connsiteY88" fmla="*/ 491435 h 515528"/>
                  <a:gd name="connsiteX89" fmla="*/ 542871 w 560389"/>
                  <a:gd name="connsiteY89" fmla="*/ 470794 h 515528"/>
                  <a:gd name="connsiteX90" fmla="*/ 540785 w 560389"/>
                  <a:gd name="connsiteY90" fmla="*/ 465998 h 515528"/>
                  <a:gd name="connsiteX91" fmla="*/ 540994 w 560389"/>
                  <a:gd name="connsiteY91" fmla="*/ 460160 h 515528"/>
                  <a:gd name="connsiteX92" fmla="*/ 543497 w 560389"/>
                  <a:gd name="connsiteY92" fmla="*/ 451194 h 515528"/>
                  <a:gd name="connsiteX93" fmla="*/ 551839 w 560389"/>
                  <a:gd name="connsiteY93" fmla="*/ 441395 h 515528"/>
                  <a:gd name="connsiteX94" fmla="*/ 556427 w 560389"/>
                  <a:gd name="connsiteY94" fmla="*/ 437225 h 515528"/>
                  <a:gd name="connsiteX95" fmla="*/ 560390 w 560389"/>
                  <a:gd name="connsiteY95" fmla="*/ 432013 h 515528"/>
                  <a:gd name="connsiteX96" fmla="*/ 560389 w 560389"/>
                  <a:gd name="connsiteY96" fmla="*/ 423881 h 515528"/>
                  <a:gd name="connsiteX97" fmla="*/ 559764 w 560389"/>
                  <a:gd name="connsiteY97" fmla="*/ 411162 h 515528"/>
                  <a:gd name="connsiteX98" fmla="*/ 556427 w 560389"/>
                  <a:gd name="connsiteY98" fmla="*/ 393857 h 515528"/>
                  <a:gd name="connsiteX99" fmla="*/ 554967 w 560389"/>
                  <a:gd name="connsiteY99" fmla="*/ 383640 h 515528"/>
                  <a:gd name="connsiteX100" fmla="*/ 553090 w 560389"/>
                  <a:gd name="connsiteY100" fmla="*/ 376343 h 515528"/>
                  <a:gd name="connsiteX101" fmla="*/ 546625 w 560389"/>
                  <a:gd name="connsiteY101" fmla="*/ 362999 h 515528"/>
                  <a:gd name="connsiteX102" fmla="*/ 543288 w 560389"/>
                  <a:gd name="connsiteY102" fmla="*/ 353825 h 515528"/>
                  <a:gd name="connsiteX103" fmla="*/ 542245 w 560389"/>
                  <a:gd name="connsiteY103" fmla="*/ 343400 h 515528"/>
                  <a:gd name="connsiteX104" fmla="*/ 542245 w 560389"/>
                  <a:gd name="connsiteY104" fmla="*/ 327762 h 515528"/>
                  <a:gd name="connsiteX105" fmla="*/ 542037 w 560389"/>
                  <a:gd name="connsiteY105" fmla="*/ 320465 h 515528"/>
                  <a:gd name="connsiteX106" fmla="*/ 540368 w 560389"/>
                  <a:gd name="connsiteY106" fmla="*/ 315878 h 515528"/>
                  <a:gd name="connsiteX107" fmla="*/ 533903 w 560389"/>
                  <a:gd name="connsiteY107" fmla="*/ 311082 h 515528"/>
                  <a:gd name="connsiteX108" fmla="*/ 525144 w 560389"/>
                  <a:gd name="connsiteY108" fmla="*/ 309206 h 515528"/>
                  <a:gd name="connsiteX109" fmla="*/ 521807 w 560389"/>
                  <a:gd name="connsiteY109" fmla="*/ 305661 h 515528"/>
                  <a:gd name="connsiteX110" fmla="*/ 521807 w 560389"/>
                  <a:gd name="connsiteY110" fmla="*/ 300240 h 515528"/>
                  <a:gd name="connsiteX111" fmla="*/ 525978 w 560389"/>
                  <a:gd name="connsiteY111" fmla="*/ 291692 h 515528"/>
                  <a:gd name="connsiteX112" fmla="*/ 528064 w 560389"/>
                  <a:gd name="connsiteY112" fmla="*/ 284394 h 515528"/>
                  <a:gd name="connsiteX113" fmla="*/ 525352 w 560389"/>
                  <a:gd name="connsiteY113" fmla="*/ 280641 h 515528"/>
                  <a:gd name="connsiteX114" fmla="*/ 520764 w 560389"/>
                  <a:gd name="connsiteY114" fmla="*/ 278973 h 515528"/>
                  <a:gd name="connsiteX115" fmla="*/ 502828 w 560389"/>
                  <a:gd name="connsiteY115" fmla="*/ 280224 h 515528"/>
                  <a:gd name="connsiteX116" fmla="*/ 494695 w 560389"/>
                  <a:gd name="connsiteY116" fmla="*/ 284185 h 515528"/>
                  <a:gd name="connsiteX117" fmla="*/ 478219 w 560389"/>
                  <a:gd name="connsiteY117" fmla="*/ 282518 h 515528"/>
                  <a:gd name="connsiteX118" fmla="*/ 471459 w 560389"/>
                  <a:gd name="connsiteY118" fmla="*/ 279954 h 515528"/>
                  <a:gd name="connsiteX119" fmla="*/ 471128 w 560389"/>
                  <a:gd name="connsiteY119" fmla="*/ 275220 h 515528"/>
                  <a:gd name="connsiteX120" fmla="*/ 469877 w 560389"/>
                  <a:gd name="connsiteY120" fmla="*/ 260000 h 515528"/>
                  <a:gd name="connsiteX121" fmla="*/ 466957 w 560389"/>
                  <a:gd name="connsiteY121" fmla="*/ 254787 h 515528"/>
                  <a:gd name="connsiteX122" fmla="*/ 453818 w 560389"/>
                  <a:gd name="connsiteY122" fmla="*/ 253536 h 515528"/>
                  <a:gd name="connsiteX123" fmla="*/ 432962 w 560389"/>
                  <a:gd name="connsiteY123" fmla="*/ 252702 h 515528"/>
                  <a:gd name="connsiteX124" fmla="*/ 425454 w 560389"/>
                  <a:gd name="connsiteY124" fmla="*/ 249366 h 515528"/>
                  <a:gd name="connsiteX125" fmla="*/ 416695 w 560389"/>
                  <a:gd name="connsiteY125" fmla="*/ 242694 h 515528"/>
                  <a:gd name="connsiteX126" fmla="*/ 408561 w 560389"/>
                  <a:gd name="connsiteY126" fmla="*/ 231435 h 515528"/>
                  <a:gd name="connsiteX127" fmla="*/ 401887 w 560389"/>
                  <a:gd name="connsiteY127" fmla="*/ 232061 h 515528"/>
                  <a:gd name="connsiteX128" fmla="*/ 393545 w 560389"/>
                  <a:gd name="connsiteY128" fmla="*/ 235814 h 515528"/>
                  <a:gd name="connsiteX129" fmla="*/ 367058 w 560389"/>
                  <a:gd name="connsiteY129" fmla="*/ 234771 h 515528"/>
                  <a:gd name="connsiteX130" fmla="*/ 357256 w 560389"/>
                  <a:gd name="connsiteY130" fmla="*/ 228099 h 515528"/>
                  <a:gd name="connsiteX131" fmla="*/ 352251 w 560389"/>
                  <a:gd name="connsiteY131" fmla="*/ 219968 h 515528"/>
                  <a:gd name="connsiteX132" fmla="*/ 350583 w 560389"/>
                  <a:gd name="connsiteY132" fmla="*/ 210793 h 515528"/>
                  <a:gd name="connsiteX133" fmla="*/ 346412 w 560389"/>
                  <a:gd name="connsiteY133" fmla="*/ 205790 h 515528"/>
                  <a:gd name="connsiteX134" fmla="*/ 325139 w 560389"/>
                  <a:gd name="connsiteY134" fmla="*/ 202453 h 515528"/>
                  <a:gd name="connsiteX135" fmla="*/ 312834 w 560389"/>
                  <a:gd name="connsiteY135" fmla="*/ 196824 h 515528"/>
                  <a:gd name="connsiteX136" fmla="*/ 312206 w 560389"/>
                  <a:gd name="connsiteY136" fmla="*/ 187195 h 515528"/>
                  <a:gd name="connsiteX137" fmla="*/ 314711 w 560389"/>
                  <a:gd name="connsiteY137" fmla="*/ 177433 h 515528"/>
                  <a:gd name="connsiteX138" fmla="*/ 327433 w 560389"/>
                  <a:gd name="connsiteY138" fmla="*/ 168468 h 515528"/>
                  <a:gd name="connsiteX139" fmla="*/ 343909 w 560389"/>
                  <a:gd name="connsiteY139" fmla="*/ 159294 h 515528"/>
                  <a:gd name="connsiteX140" fmla="*/ 346203 w 560389"/>
                  <a:gd name="connsiteY140" fmla="*/ 151370 h 515528"/>
                  <a:gd name="connsiteX141" fmla="*/ 346411 w 560389"/>
                  <a:gd name="connsiteY141" fmla="*/ 121972 h 515528"/>
                  <a:gd name="connsiteX142" fmla="*/ 347037 w 560389"/>
                  <a:gd name="connsiteY142" fmla="*/ 101122 h 515528"/>
                  <a:gd name="connsiteX143" fmla="*/ 350791 w 560389"/>
                  <a:gd name="connsiteY143" fmla="*/ 92157 h 515528"/>
                  <a:gd name="connsiteX144" fmla="*/ 352459 w 560389"/>
                  <a:gd name="connsiteY144" fmla="*/ 84025 h 515528"/>
                  <a:gd name="connsiteX145" fmla="*/ 347871 w 560389"/>
                  <a:gd name="connsiteY145" fmla="*/ 80272 h 515528"/>
                  <a:gd name="connsiteX146" fmla="*/ 339112 w 560389"/>
                  <a:gd name="connsiteY146" fmla="*/ 79021 h 515528"/>
                  <a:gd name="connsiteX147" fmla="*/ 335983 w 560389"/>
                  <a:gd name="connsiteY147" fmla="*/ 74434 h 515528"/>
                  <a:gd name="connsiteX148" fmla="*/ 335566 w 560389"/>
                  <a:gd name="connsiteY148" fmla="*/ 63592 h 515528"/>
                  <a:gd name="connsiteX149" fmla="*/ 334941 w 560389"/>
                  <a:gd name="connsiteY149" fmla="*/ 56920 h 515528"/>
                  <a:gd name="connsiteX150" fmla="*/ 316588 w 560389"/>
                  <a:gd name="connsiteY150" fmla="*/ 53167 h 515528"/>
                  <a:gd name="connsiteX151" fmla="*/ 313042 w 560389"/>
                  <a:gd name="connsiteY151" fmla="*/ 50665 h 515528"/>
                  <a:gd name="connsiteX152" fmla="*/ 318256 w 560389"/>
                  <a:gd name="connsiteY152" fmla="*/ 43159 h 515528"/>
                  <a:gd name="connsiteX153" fmla="*/ 318673 w 560389"/>
                  <a:gd name="connsiteY153" fmla="*/ 31483 h 515528"/>
                  <a:gd name="connsiteX154" fmla="*/ 306786 w 560389"/>
                  <a:gd name="connsiteY154" fmla="*/ 25228 h 515528"/>
                  <a:gd name="connsiteX155" fmla="*/ 289684 w 560389"/>
                  <a:gd name="connsiteY155" fmla="*/ 23560 h 515528"/>
                  <a:gd name="connsiteX156" fmla="*/ 280090 w 560389"/>
                  <a:gd name="connsiteY156" fmla="*/ 24185 h 515528"/>
                  <a:gd name="connsiteX157" fmla="*/ 267577 w 560389"/>
                  <a:gd name="connsiteY157" fmla="*/ 33985 h 515528"/>
                  <a:gd name="connsiteX158" fmla="*/ 252770 w 560389"/>
                  <a:gd name="connsiteY158" fmla="*/ 38989 h 515528"/>
                  <a:gd name="connsiteX159" fmla="*/ 239422 w 560389"/>
                  <a:gd name="connsiteY159" fmla="*/ 38989 h 515528"/>
                  <a:gd name="connsiteX160" fmla="*/ 232123 w 560389"/>
                  <a:gd name="connsiteY160" fmla="*/ 23351 h 515528"/>
                  <a:gd name="connsiteX161" fmla="*/ 218358 w 560389"/>
                  <a:gd name="connsiteY161" fmla="*/ 23769 h 515528"/>
                  <a:gd name="connsiteX162" fmla="*/ 206775 w 560389"/>
                  <a:gd name="connsiteY162" fmla="*/ 24874 h 515528"/>
                  <a:gd name="connsiteX163" fmla="*/ 196668 w 560389"/>
                  <a:gd name="connsiteY163" fmla="*/ 20016 h 515528"/>
                  <a:gd name="connsiteX164" fmla="*/ 178107 w 560389"/>
                  <a:gd name="connsiteY164" fmla="*/ 7297 h 515528"/>
                  <a:gd name="connsiteX165" fmla="*/ 167887 w 560389"/>
                  <a:gd name="connsiteY165" fmla="*/ 1042 h 515528"/>
                  <a:gd name="connsiteX166" fmla="*/ 164342 w 560389"/>
                  <a:gd name="connsiteY166" fmla="*/ 0 h 515528"/>
                  <a:gd name="connsiteX167" fmla="*/ 159337 w 560389"/>
                  <a:gd name="connsiteY167" fmla="*/ 5212 h 515528"/>
                  <a:gd name="connsiteX168" fmla="*/ 153080 w 560389"/>
                  <a:gd name="connsiteY168" fmla="*/ 16888 h 515528"/>
                  <a:gd name="connsiteX169" fmla="*/ 135978 w 560389"/>
                  <a:gd name="connsiteY169" fmla="*/ 38572 h 515528"/>
                  <a:gd name="connsiteX170" fmla="*/ 127219 w 560389"/>
                  <a:gd name="connsiteY170" fmla="*/ 50457 h 515528"/>
                  <a:gd name="connsiteX171" fmla="*/ 121588 w 560389"/>
                  <a:gd name="connsiteY171" fmla="*/ 61507 h 515528"/>
                  <a:gd name="connsiteX172" fmla="*/ 120337 w 560389"/>
                  <a:gd name="connsiteY172" fmla="*/ 70890 h 515528"/>
                  <a:gd name="connsiteX173" fmla="*/ 106781 w 560389"/>
                  <a:gd name="connsiteY173" fmla="*/ 73184 h 515528"/>
                  <a:gd name="connsiteX174" fmla="*/ 86551 w 560389"/>
                  <a:gd name="connsiteY174" fmla="*/ 75894 h 515528"/>
                  <a:gd name="connsiteX175" fmla="*/ 72369 w 560389"/>
                  <a:gd name="connsiteY175" fmla="*/ 89446 h 51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</a:cxnLst>
                <a:rect l="l" t="t" r="r" b="b"/>
                <a:pathLst>
                  <a:path w="560389" h="515528">
                    <a:moveTo>
                      <a:pt x="62984" y="94655"/>
                    </a:moveTo>
                    <a:lnTo>
                      <a:pt x="69658" y="121552"/>
                    </a:lnTo>
                    <a:lnTo>
                      <a:pt x="71118" y="131560"/>
                    </a:lnTo>
                    <a:lnTo>
                      <a:pt x="69658" y="137398"/>
                    </a:lnTo>
                    <a:lnTo>
                      <a:pt x="64235" y="145947"/>
                    </a:lnTo>
                    <a:lnTo>
                      <a:pt x="58604" y="155746"/>
                    </a:lnTo>
                    <a:lnTo>
                      <a:pt x="51513" y="172426"/>
                    </a:lnTo>
                    <a:lnTo>
                      <a:pt x="37540" y="219339"/>
                    </a:lnTo>
                    <a:lnTo>
                      <a:pt x="30866" y="241857"/>
                    </a:lnTo>
                    <a:lnTo>
                      <a:pt x="26278" y="249155"/>
                    </a:lnTo>
                    <a:lnTo>
                      <a:pt x="19604" y="256661"/>
                    </a:lnTo>
                    <a:lnTo>
                      <a:pt x="5005" y="268962"/>
                    </a:lnTo>
                    <a:lnTo>
                      <a:pt x="0" y="274175"/>
                    </a:lnTo>
                    <a:lnTo>
                      <a:pt x="5422" y="277928"/>
                    </a:lnTo>
                    <a:lnTo>
                      <a:pt x="8134" y="284183"/>
                    </a:lnTo>
                    <a:lnTo>
                      <a:pt x="8342" y="291272"/>
                    </a:lnTo>
                    <a:lnTo>
                      <a:pt x="13556" y="296693"/>
                    </a:lnTo>
                    <a:lnTo>
                      <a:pt x="20647" y="301488"/>
                    </a:lnTo>
                    <a:lnTo>
                      <a:pt x="29823" y="309620"/>
                    </a:lnTo>
                    <a:lnTo>
                      <a:pt x="36706" y="307743"/>
                    </a:lnTo>
                    <a:lnTo>
                      <a:pt x="51930" y="291897"/>
                    </a:lnTo>
                    <a:lnTo>
                      <a:pt x="59647" y="289187"/>
                    </a:lnTo>
                    <a:lnTo>
                      <a:pt x="64590" y="288774"/>
                    </a:lnTo>
                    <a:lnTo>
                      <a:pt x="69449" y="292733"/>
                    </a:lnTo>
                    <a:lnTo>
                      <a:pt x="71952" y="298571"/>
                    </a:lnTo>
                    <a:lnTo>
                      <a:pt x="72369" y="303575"/>
                    </a:lnTo>
                    <a:lnTo>
                      <a:pt x="72578" y="312749"/>
                    </a:lnTo>
                    <a:lnTo>
                      <a:pt x="72369" y="319838"/>
                    </a:lnTo>
                    <a:lnTo>
                      <a:pt x="76123" y="330263"/>
                    </a:lnTo>
                    <a:lnTo>
                      <a:pt x="75497" y="338186"/>
                    </a:lnTo>
                    <a:lnTo>
                      <a:pt x="70160" y="343328"/>
                    </a:lnTo>
                    <a:lnTo>
                      <a:pt x="70283" y="360079"/>
                    </a:lnTo>
                    <a:lnTo>
                      <a:pt x="75080" y="365917"/>
                    </a:lnTo>
                    <a:lnTo>
                      <a:pt x="79042" y="365499"/>
                    </a:lnTo>
                    <a:lnTo>
                      <a:pt x="90721" y="358828"/>
                    </a:lnTo>
                    <a:lnTo>
                      <a:pt x="104486" y="351947"/>
                    </a:lnTo>
                    <a:lnTo>
                      <a:pt x="113246" y="351947"/>
                    </a:lnTo>
                    <a:lnTo>
                      <a:pt x="120545" y="353198"/>
                    </a:lnTo>
                    <a:lnTo>
                      <a:pt x="126802" y="356534"/>
                    </a:lnTo>
                    <a:lnTo>
                      <a:pt x="135144" y="362163"/>
                    </a:lnTo>
                    <a:lnTo>
                      <a:pt x="143520" y="372704"/>
                    </a:lnTo>
                    <a:lnTo>
                      <a:pt x="144946" y="380929"/>
                    </a:lnTo>
                    <a:lnTo>
                      <a:pt x="146639" y="388609"/>
                    </a:lnTo>
                    <a:lnTo>
                      <a:pt x="158085" y="386349"/>
                    </a:lnTo>
                    <a:lnTo>
                      <a:pt x="171850" y="387601"/>
                    </a:lnTo>
                    <a:lnTo>
                      <a:pt x="182903" y="391979"/>
                    </a:lnTo>
                    <a:lnTo>
                      <a:pt x="191245" y="399902"/>
                    </a:lnTo>
                    <a:lnTo>
                      <a:pt x="200005" y="409076"/>
                    </a:lnTo>
                    <a:lnTo>
                      <a:pt x="205844" y="402404"/>
                    </a:lnTo>
                    <a:lnTo>
                      <a:pt x="214395" y="389269"/>
                    </a:lnTo>
                    <a:lnTo>
                      <a:pt x="231080" y="375299"/>
                    </a:lnTo>
                    <a:lnTo>
                      <a:pt x="242342" y="368210"/>
                    </a:lnTo>
                    <a:lnTo>
                      <a:pt x="255898" y="366542"/>
                    </a:lnTo>
                    <a:lnTo>
                      <a:pt x="265491" y="365917"/>
                    </a:lnTo>
                    <a:lnTo>
                      <a:pt x="273208" y="363831"/>
                    </a:lnTo>
                    <a:lnTo>
                      <a:pt x="279464" y="361538"/>
                    </a:lnTo>
                    <a:lnTo>
                      <a:pt x="287390" y="363414"/>
                    </a:lnTo>
                    <a:lnTo>
                      <a:pt x="295315" y="369669"/>
                    </a:lnTo>
                    <a:lnTo>
                      <a:pt x="305534" y="374048"/>
                    </a:lnTo>
                    <a:lnTo>
                      <a:pt x="313264" y="375866"/>
                    </a:lnTo>
                    <a:lnTo>
                      <a:pt x="323678" y="373631"/>
                    </a:lnTo>
                    <a:lnTo>
                      <a:pt x="329727" y="375091"/>
                    </a:lnTo>
                    <a:lnTo>
                      <a:pt x="338069" y="380720"/>
                    </a:lnTo>
                    <a:lnTo>
                      <a:pt x="344534" y="385307"/>
                    </a:lnTo>
                    <a:lnTo>
                      <a:pt x="350165" y="388434"/>
                    </a:lnTo>
                    <a:lnTo>
                      <a:pt x="356422" y="386767"/>
                    </a:lnTo>
                    <a:lnTo>
                      <a:pt x="366641" y="382388"/>
                    </a:lnTo>
                    <a:lnTo>
                      <a:pt x="370186" y="379469"/>
                    </a:lnTo>
                    <a:lnTo>
                      <a:pt x="373732" y="380512"/>
                    </a:lnTo>
                    <a:lnTo>
                      <a:pt x="379154" y="388434"/>
                    </a:lnTo>
                    <a:lnTo>
                      <a:pt x="388956" y="396775"/>
                    </a:lnTo>
                    <a:lnTo>
                      <a:pt x="395422" y="403030"/>
                    </a:lnTo>
                    <a:lnTo>
                      <a:pt x="403138" y="408034"/>
                    </a:lnTo>
                    <a:lnTo>
                      <a:pt x="409395" y="410536"/>
                    </a:lnTo>
                    <a:lnTo>
                      <a:pt x="413983" y="414914"/>
                    </a:lnTo>
                    <a:lnTo>
                      <a:pt x="423577" y="429301"/>
                    </a:lnTo>
                    <a:lnTo>
                      <a:pt x="434421" y="449525"/>
                    </a:lnTo>
                    <a:lnTo>
                      <a:pt x="442347" y="461410"/>
                    </a:lnTo>
                    <a:lnTo>
                      <a:pt x="449437" y="471001"/>
                    </a:lnTo>
                    <a:lnTo>
                      <a:pt x="458406" y="479550"/>
                    </a:lnTo>
                    <a:lnTo>
                      <a:pt x="467165" y="488098"/>
                    </a:lnTo>
                    <a:lnTo>
                      <a:pt x="471962" y="494353"/>
                    </a:lnTo>
                    <a:lnTo>
                      <a:pt x="476967" y="503735"/>
                    </a:lnTo>
                    <a:lnTo>
                      <a:pt x="479678" y="509991"/>
                    </a:lnTo>
                    <a:lnTo>
                      <a:pt x="481475" y="515529"/>
                    </a:lnTo>
                    <a:lnTo>
                      <a:pt x="520138" y="515204"/>
                    </a:lnTo>
                    <a:lnTo>
                      <a:pt x="558721" y="509158"/>
                    </a:lnTo>
                    <a:lnTo>
                      <a:pt x="560389" y="506864"/>
                    </a:lnTo>
                    <a:lnTo>
                      <a:pt x="553507" y="491435"/>
                    </a:lnTo>
                    <a:lnTo>
                      <a:pt x="542871" y="470794"/>
                    </a:lnTo>
                    <a:lnTo>
                      <a:pt x="540785" y="465998"/>
                    </a:lnTo>
                    <a:lnTo>
                      <a:pt x="540994" y="460160"/>
                    </a:lnTo>
                    <a:lnTo>
                      <a:pt x="543497" y="451194"/>
                    </a:lnTo>
                    <a:lnTo>
                      <a:pt x="551839" y="441395"/>
                    </a:lnTo>
                    <a:lnTo>
                      <a:pt x="556427" y="437225"/>
                    </a:lnTo>
                    <a:lnTo>
                      <a:pt x="560390" y="432013"/>
                    </a:lnTo>
                    <a:lnTo>
                      <a:pt x="560389" y="423881"/>
                    </a:lnTo>
                    <a:lnTo>
                      <a:pt x="559764" y="411162"/>
                    </a:lnTo>
                    <a:lnTo>
                      <a:pt x="556427" y="393857"/>
                    </a:lnTo>
                    <a:lnTo>
                      <a:pt x="554967" y="383640"/>
                    </a:lnTo>
                    <a:lnTo>
                      <a:pt x="553090" y="376343"/>
                    </a:lnTo>
                    <a:lnTo>
                      <a:pt x="546625" y="362999"/>
                    </a:lnTo>
                    <a:lnTo>
                      <a:pt x="543288" y="353825"/>
                    </a:lnTo>
                    <a:lnTo>
                      <a:pt x="542245" y="343400"/>
                    </a:lnTo>
                    <a:lnTo>
                      <a:pt x="542245" y="327762"/>
                    </a:lnTo>
                    <a:lnTo>
                      <a:pt x="542037" y="320465"/>
                    </a:lnTo>
                    <a:lnTo>
                      <a:pt x="540368" y="315878"/>
                    </a:lnTo>
                    <a:lnTo>
                      <a:pt x="533903" y="311082"/>
                    </a:lnTo>
                    <a:lnTo>
                      <a:pt x="525144" y="309206"/>
                    </a:lnTo>
                    <a:lnTo>
                      <a:pt x="521807" y="305661"/>
                    </a:lnTo>
                    <a:lnTo>
                      <a:pt x="521807" y="300240"/>
                    </a:lnTo>
                    <a:lnTo>
                      <a:pt x="525978" y="291692"/>
                    </a:lnTo>
                    <a:lnTo>
                      <a:pt x="528064" y="284394"/>
                    </a:lnTo>
                    <a:lnTo>
                      <a:pt x="525352" y="280641"/>
                    </a:lnTo>
                    <a:lnTo>
                      <a:pt x="520764" y="278973"/>
                    </a:lnTo>
                    <a:lnTo>
                      <a:pt x="502828" y="280224"/>
                    </a:lnTo>
                    <a:lnTo>
                      <a:pt x="494695" y="284185"/>
                    </a:lnTo>
                    <a:lnTo>
                      <a:pt x="478219" y="282518"/>
                    </a:lnTo>
                    <a:lnTo>
                      <a:pt x="471459" y="279954"/>
                    </a:lnTo>
                    <a:lnTo>
                      <a:pt x="471128" y="275220"/>
                    </a:lnTo>
                    <a:lnTo>
                      <a:pt x="469877" y="260000"/>
                    </a:lnTo>
                    <a:lnTo>
                      <a:pt x="466957" y="254787"/>
                    </a:lnTo>
                    <a:lnTo>
                      <a:pt x="453818" y="253536"/>
                    </a:lnTo>
                    <a:lnTo>
                      <a:pt x="432962" y="252702"/>
                    </a:lnTo>
                    <a:lnTo>
                      <a:pt x="425454" y="249366"/>
                    </a:lnTo>
                    <a:lnTo>
                      <a:pt x="416695" y="242694"/>
                    </a:lnTo>
                    <a:lnTo>
                      <a:pt x="408561" y="231435"/>
                    </a:lnTo>
                    <a:lnTo>
                      <a:pt x="401887" y="232061"/>
                    </a:lnTo>
                    <a:lnTo>
                      <a:pt x="393545" y="235814"/>
                    </a:lnTo>
                    <a:lnTo>
                      <a:pt x="367058" y="234771"/>
                    </a:lnTo>
                    <a:lnTo>
                      <a:pt x="357256" y="228099"/>
                    </a:lnTo>
                    <a:lnTo>
                      <a:pt x="352251" y="219968"/>
                    </a:lnTo>
                    <a:lnTo>
                      <a:pt x="350583" y="210793"/>
                    </a:lnTo>
                    <a:lnTo>
                      <a:pt x="346412" y="205790"/>
                    </a:lnTo>
                    <a:lnTo>
                      <a:pt x="325139" y="202453"/>
                    </a:lnTo>
                    <a:lnTo>
                      <a:pt x="312834" y="196824"/>
                    </a:lnTo>
                    <a:lnTo>
                      <a:pt x="312206" y="187195"/>
                    </a:lnTo>
                    <a:lnTo>
                      <a:pt x="314711" y="177433"/>
                    </a:lnTo>
                    <a:lnTo>
                      <a:pt x="327433" y="168468"/>
                    </a:lnTo>
                    <a:lnTo>
                      <a:pt x="343909" y="159294"/>
                    </a:lnTo>
                    <a:lnTo>
                      <a:pt x="346203" y="151370"/>
                    </a:lnTo>
                    <a:lnTo>
                      <a:pt x="346411" y="121972"/>
                    </a:lnTo>
                    <a:lnTo>
                      <a:pt x="347037" y="101122"/>
                    </a:lnTo>
                    <a:lnTo>
                      <a:pt x="350791" y="92157"/>
                    </a:lnTo>
                    <a:lnTo>
                      <a:pt x="352459" y="84025"/>
                    </a:lnTo>
                    <a:lnTo>
                      <a:pt x="347871" y="80272"/>
                    </a:lnTo>
                    <a:lnTo>
                      <a:pt x="339112" y="79021"/>
                    </a:lnTo>
                    <a:lnTo>
                      <a:pt x="335983" y="74434"/>
                    </a:lnTo>
                    <a:lnTo>
                      <a:pt x="335566" y="63592"/>
                    </a:lnTo>
                    <a:lnTo>
                      <a:pt x="334941" y="56920"/>
                    </a:lnTo>
                    <a:lnTo>
                      <a:pt x="316588" y="53167"/>
                    </a:lnTo>
                    <a:lnTo>
                      <a:pt x="313042" y="50665"/>
                    </a:lnTo>
                    <a:lnTo>
                      <a:pt x="318256" y="43159"/>
                    </a:lnTo>
                    <a:lnTo>
                      <a:pt x="318673" y="31483"/>
                    </a:lnTo>
                    <a:lnTo>
                      <a:pt x="306786" y="25228"/>
                    </a:lnTo>
                    <a:lnTo>
                      <a:pt x="289684" y="23560"/>
                    </a:lnTo>
                    <a:lnTo>
                      <a:pt x="280090" y="24185"/>
                    </a:lnTo>
                    <a:lnTo>
                      <a:pt x="267577" y="33985"/>
                    </a:lnTo>
                    <a:lnTo>
                      <a:pt x="252770" y="38989"/>
                    </a:lnTo>
                    <a:lnTo>
                      <a:pt x="239422" y="38989"/>
                    </a:lnTo>
                    <a:lnTo>
                      <a:pt x="232123" y="23351"/>
                    </a:lnTo>
                    <a:lnTo>
                      <a:pt x="218358" y="23769"/>
                    </a:lnTo>
                    <a:lnTo>
                      <a:pt x="206775" y="24874"/>
                    </a:lnTo>
                    <a:lnTo>
                      <a:pt x="196668" y="20016"/>
                    </a:lnTo>
                    <a:lnTo>
                      <a:pt x="178107" y="7297"/>
                    </a:lnTo>
                    <a:lnTo>
                      <a:pt x="167887" y="1042"/>
                    </a:lnTo>
                    <a:lnTo>
                      <a:pt x="164342" y="0"/>
                    </a:lnTo>
                    <a:lnTo>
                      <a:pt x="159337" y="5212"/>
                    </a:lnTo>
                    <a:lnTo>
                      <a:pt x="153080" y="16888"/>
                    </a:lnTo>
                    <a:lnTo>
                      <a:pt x="135978" y="38572"/>
                    </a:lnTo>
                    <a:lnTo>
                      <a:pt x="127219" y="50457"/>
                    </a:lnTo>
                    <a:lnTo>
                      <a:pt x="121588" y="61507"/>
                    </a:lnTo>
                    <a:lnTo>
                      <a:pt x="120337" y="70890"/>
                    </a:lnTo>
                    <a:lnTo>
                      <a:pt x="106781" y="73184"/>
                    </a:lnTo>
                    <a:lnTo>
                      <a:pt x="86551" y="75894"/>
                    </a:lnTo>
                    <a:lnTo>
                      <a:pt x="72369" y="8944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289" name="Freeform 1288">
                <a:extLst>
                  <a:ext uri="{FF2B5EF4-FFF2-40B4-BE49-F238E27FC236}">
                    <a16:creationId xmlns:a16="http://schemas.microsoft.com/office/drawing/2014/main" xmlns="" id="{4DC478EF-361F-16A8-7E64-C9C9318ECDC9}"/>
                  </a:ext>
                </a:extLst>
              </p:cNvPr>
              <p:cNvSpPr/>
              <p:nvPr/>
            </p:nvSpPr>
            <p:spPr>
              <a:xfrm>
                <a:off x="2012167" y="3346707"/>
                <a:ext cx="1189139" cy="1234624"/>
              </a:xfrm>
              <a:custGeom>
                <a:avLst/>
                <a:gdLst>
                  <a:gd name="connsiteX0" fmla="*/ 169787 w 1189139"/>
                  <a:gd name="connsiteY0" fmla="*/ 510676 h 1234624"/>
                  <a:gd name="connsiteX1" fmla="*/ 168479 w 1189139"/>
                  <a:gd name="connsiteY1" fmla="*/ 512574 h 1234624"/>
                  <a:gd name="connsiteX2" fmla="*/ 163461 w 1189139"/>
                  <a:gd name="connsiteY2" fmla="*/ 512237 h 1234624"/>
                  <a:gd name="connsiteX3" fmla="*/ 160045 w 1189139"/>
                  <a:gd name="connsiteY3" fmla="*/ 513965 h 1234624"/>
                  <a:gd name="connsiteX4" fmla="*/ 158990 w 1189139"/>
                  <a:gd name="connsiteY4" fmla="*/ 513333 h 1234624"/>
                  <a:gd name="connsiteX5" fmla="*/ 155617 w 1189139"/>
                  <a:gd name="connsiteY5" fmla="*/ 504605 h 1234624"/>
                  <a:gd name="connsiteX6" fmla="*/ 152243 w 1189139"/>
                  <a:gd name="connsiteY6" fmla="*/ 503509 h 1234624"/>
                  <a:gd name="connsiteX7" fmla="*/ 149713 w 1189139"/>
                  <a:gd name="connsiteY7" fmla="*/ 500642 h 1234624"/>
                  <a:gd name="connsiteX8" fmla="*/ 149923 w 1189139"/>
                  <a:gd name="connsiteY8" fmla="*/ 497602 h 1234624"/>
                  <a:gd name="connsiteX9" fmla="*/ 148152 w 1189139"/>
                  <a:gd name="connsiteY9" fmla="*/ 497480 h 1234624"/>
                  <a:gd name="connsiteX10" fmla="*/ 146507 w 1189139"/>
                  <a:gd name="connsiteY10" fmla="*/ 499377 h 1234624"/>
                  <a:gd name="connsiteX11" fmla="*/ 145664 w 1189139"/>
                  <a:gd name="connsiteY11" fmla="*/ 499377 h 1234624"/>
                  <a:gd name="connsiteX12" fmla="*/ 145537 w 1189139"/>
                  <a:gd name="connsiteY12" fmla="*/ 494360 h 1234624"/>
                  <a:gd name="connsiteX13" fmla="*/ 144821 w 1189139"/>
                  <a:gd name="connsiteY13" fmla="*/ 494065 h 1234624"/>
                  <a:gd name="connsiteX14" fmla="*/ 140308 w 1189139"/>
                  <a:gd name="connsiteY14" fmla="*/ 496510 h 1234624"/>
                  <a:gd name="connsiteX15" fmla="*/ 126602 w 1189139"/>
                  <a:gd name="connsiteY15" fmla="*/ 486227 h 1234624"/>
                  <a:gd name="connsiteX16" fmla="*/ 120909 w 1189139"/>
                  <a:gd name="connsiteY16" fmla="*/ 479987 h 1234624"/>
                  <a:gd name="connsiteX17" fmla="*/ 114498 w 1189139"/>
                  <a:gd name="connsiteY17" fmla="*/ 478305 h 1234624"/>
                  <a:gd name="connsiteX18" fmla="*/ 110956 w 1189139"/>
                  <a:gd name="connsiteY18" fmla="*/ 481720 h 1234624"/>
                  <a:gd name="connsiteX19" fmla="*/ 96238 w 1189139"/>
                  <a:gd name="connsiteY19" fmla="*/ 475017 h 1234624"/>
                  <a:gd name="connsiteX20" fmla="*/ 92611 w 1189139"/>
                  <a:gd name="connsiteY20" fmla="*/ 475185 h 1234624"/>
                  <a:gd name="connsiteX21" fmla="*/ 81815 w 1189139"/>
                  <a:gd name="connsiteY21" fmla="*/ 467929 h 1234624"/>
                  <a:gd name="connsiteX22" fmla="*/ 78694 w 1189139"/>
                  <a:gd name="connsiteY22" fmla="*/ 467807 h 1234624"/>
                  <a:gd name="connsiteX23" fmla="*/ 78483 w 1189139"/>
                  <a:gd name="connsiteY23" fmla="*/ 469788 h 1234624"/>
                  <a:gd name="connsiteX24" fmla="*/ 68193 w 1189139"/>
                  <a:gd name="connsiteY24" fmla="*/ 473836 h 1234624"/>
                  <a:gd name="connsiteX25" fmla="*/ 65831 w 1189139"/>
                  <a:gd name="connsiteY25" fmla="*/ 472487 h 1234624"/>
                  <a:gd name="connsiteX26" fmla="*/ 56047 w 1189139"/>
                  <a:gd name="connsiteY26" fmla="*/ 474384 h 1234624"/>
                  <a:gd name="connsiteX27" fmla="*/ 54445 w 1189139"/>
                  <a:gd name="connsiteY27" fmla="*/ 476787 h 1234624"/>
                  <a:gd name="connsiteX28" fmla="*/ 49848 w 1189139"/>
                  <a:gd name="connsiteY28" fmla="*/ 475818 h 1234624"/>
                  <a:gd name="connsiteX29" fmla="*/ 52505 w 1189139"/>
                  <a:gd name="connsiteY29" fmla="*/ 471011 h 1234624"/>
                  <a:gd name="connsiteX30" fmla="*/ 47739 w 1189139"/>
                  <a:gd name="connsiteY30" fmla="*/ 470252 h 1234624"/>
                  <a:gd name="connsiteX31" fmla="*/ 46137 w 1189139"/>
                  <a:gd name="connsiteY31" fmla="*/ 467680 h 1234624"/>
                  <a:gd name="connsiteX32" fmla="*/ 44323 w 1189139"/>
                  <a:gd name="connsiteY32" fmla="*/ 466795 h 1234624"/>
                  <a:gd name="connsiteX33" fmla="*/ 42004 w 1189139"/>
                  <a:gd name="connsiteY33" fmla="*/ 468650 h 1234624"/>
                  <a:gd name="connsiteX34" fmla="*/ 32979 w 1189139"/>
                  <a:gd name="connsiteY34" fmla="*/ 472103 h 1234624"/>
                  <a:gd name="connsiteX35" fmla="*/ 31503 w 1189139"/>
                  <a:gd name="connsiteY35" fmla="*/ 471892 h 1234624"/>
                  <a:gd name="connsiteX36" fmla="*/ 29816 w 1189139"/>
                  <a:gd name="connsiteY36" fmla="*/ 469911 h 1234624"/>
                  <a:gd name="connsiteX37" fmla="*/ 25852 w 1189139"/>
                  <a:gd name="connsiteY37" fmla="*/ 471930 h 1234624"/>
                  <a:gd name="connsiteX38" fmla="*/ 23279 w 1189139"/>
                  <a:gd name="connsiteY38" fmla="*/ 470708 h 1234624"/>
                  <a:gd name="connsiteX39" fmla="*/ 23068 w 1189139"/>
                  <a:gd name="connsiteY39" fmla="*/ 461601 h 1234624"/>
                  <a:gd name="connsiteX40" fmla="*/ 1181 w 1189139"/>
                  <a:gd name="connsiteY40" fmla="*/ 422437 h 1234624"/>
                  <a:gd name="connsiteX41" fmla="*/ 2109 w 1189139"/>
                  <a:gd name="connsiteY41" fmla="*/ 421885 h 1234624"/>
                  <a:gd name="connsiteX42" fmla="*/ 5735 w 1189139"/>
                  <a:gd name="connsiteY42" fmla="*/ 422053 h 1234624"/>
                  <a:gd name="connsiteX43" fmla="*/ 6832 w 1189139"/>
                  <a:gd name="connsiteY43" fmla="*/ 419992 h 1234624"/>
                  <a:gd name="connsiteX44" fmla="*/ 2235 w 1189139"/>
                  <a:gd name="connsiteY44" fmla="*/ 408608 h 1234624"/>
                  <a:gd name="connsiteX45" fmla="*/ 0 w 1189139"/>
                  <a:gd name="connsiteY45" fmla="*/ 395749 h 1234624"/>
                  <a:gd name="connsiteX46" fmla="*/ 127 w 1189139"/>
                  <a:gd name="connsiteY46" fmla="*/ 393763 h 1234624"/>
                  <a:gd name="connsiteX47" fmla="*/ 17375 w 1189139"/>
                  <a:gd name="connsiteY47" fmla="*/ 380398 h 1234624"/>
                  <a:gd name="connsiteX48" fmla="*/ 18303 w 1189139"/>
                  <a:gd name="connsiteY48" fmla="*/ 375844 h 1234624"/>
                  <a:gd name="connsiteX49" fmla="*/ 15899 w 1189139"/>
                  <a:gd name="connsiteY49" fmla="*/ 368593 h 1234624"/>
                  <a:gd name="connsiteX50" fmla="*/ 23237 w 1189139"/>
                  <a:gd name="connsiteY50" fmla="*/ 356956 h 1234624"/>
                  <a:gd name="connsiteX51" fmla="*/ 36732 w 1189139"/>
                  <a:gd name="connsiteY51" fmla="*/ 353499 h 1234624"/>
                  <a:gd name="connsiteX52" fmla="*/ 39052 w 1189139"/>
                  <a:gd name="connsiteY52" fmla="*/ 336677 h 1234624"/>
                  <a:gd name="connsiteX53" fmla="*/ 43016 w 1189139"/>
                  <a:gd name="connsiteY53" fmla="*/ 333262 h 1234624"/>
                  <a:gd name="connsiteX54" fmla="*/ 41118 w 1189139"/>
                  <a:gd name="connsiteY54" fmla="*/ 328160 h 1234624"/>
                  <a:gd name="connsiteX55" fmla="*/ 42552 w 1189139"/>
                  <a:gd name="connsiteY55" fmla="*/ 325795 h 1234624"/>
                  <a:gd name="connsiteX56" fmla="*/ 51493 w 1189139"/>
                  <a:gd name="connsiteY56" fmla="*/ 325335 h 1234624"/>
                  <a:gd name="connsiteX57" fmla="*/ 55077 w 1189139"/>
                  <a:gd name="connsiteY57" fmla="*/ 327275 h 1234624"/>
                  <a:gd name="connsiteX58" fmla="*/ 58409 w 1189139"/>
                  <a:gd name="connsiteY58" fmla="*/ 333262 h 1234624"/>
                  <a:gd name="connsiteX59" fmla="*/ 59126 w 1189139"/>
                  <a:gd name="connsiteY59" fmla="*/ 330896 h 1234624"/>
                  <a:gd name="connsiteX60" fmla="*/ 59463 w 1189139"/>
                  <a:gd name="connsiteY60" fmla="*/ 309651 h 1234624"/>
                  <a:gd name="connsiteX61" fmla="*/ 79453 w 1189139"/>
                  <a:gd name="connsiteY61" fmla="*/ 307627 h 1234624"/>
                  <a:gd name="connsiteX62" fmla="*/ 82574 w 1189139"/>
                  <a:gd name="connsiteY62" fmla="*/ 301430 h 1234624"/>
                  <a:gd name="connsiteX63" fmla="*/ 92442 w 1189139"/>
                  <a:gd name="connsiteY63" fmla="*/ 301135 h 1234624"/>
                  <a:gd name="connsiteX64" fmla="*/ 95015 w 1189139"/>
                  <a:gd name="connsiteY64" fmla="*/ 297593 h 1234624"/>
                  <a:gd name="connsiteX65" fmla="*/ 91641 w 1189139"/>
                  <a:gd name="connsiteY65" fmla="*/ 281694 h 1234624"/>
                  <a:gd name="connsiteX66" fmla="*/ 87550 w 1189139"/>
                  <a:gd name="connsiteY66" fmla="*/ 279084 h 1234624"/>
                  <a:gd name="connsiteX67" fmla="*/ 86707 w 1189139"/>
                  <a:gd name="connsiteY67" fmla="*/ 269977 h 1234624"/>
                  <a:gd name="connsiteX68" fmla="*/ 85399 w 1189139"/>
                  <a:gd name="connsiteY68" fmla="*/ 268966 h 1234624"/>
                  <a:gd name="connsiteX69" fmla="*/ 82321 w 1189139"/>
                  <a:gd name="connsiteY69" fmla="*/ 268839 h 1234624"/>
                  <a:gd name="connsiteX70" fmla="*/ 81730 w 1189139"/>
                  <a:gd name="connsiteY70" fmla="*/ 267532 h 1234624"/>
                  <a:gd name="connsiteX71" fmla="*/ 82447 w 1189139"/>
                  <a:gd name="connsiteY71" fmla="*/ 264539 h 1234624"/>
                  <a:gd name="connsiteX72" fmla="*/ 100624 w 1189139"/>
                  <a:gd name="connsiteY72" fmla="*/ 245186 h 1234624"/>
                  <a:gd name="connsiteX73" fmla="*/ 98768 w 1189139"/>
                  <a:gd name="connsiteY73" fmla="*/ 238736 h 1234624"/>
                  <a:gd name="connsiteX74" fmla="*/ 97123 w 1189139"/>
                  <a:gd name="connsiteY74" fmla="*/ 237724 h 1234624"/>
                  <a:gd name="connsiteX75" fmla="*/ 89111 w 1189139"/>
                  <a:gd name="connsiteY75" fmla="*/ 237812 h 1234624"/>
                  <a:gd name="connsiteX76" fmla="*/ 87128 w 1189139"/>
                  <a:gd name="connsiteY76" fmla="*/ 218840 h 1234624"/>
                  <a:gd name="connsiteX77" fmla="*/ 84008 w 1189139"/>
                  <a:gd name="connsiteY77" fmla="*/ 214535 h 1234624"/>
                  <a:gd name="connsiteX78" fmla="*/ 84303 w 1189139"/>
                  <a:gd name="connsiteY78" fmla="*/ 212684 h 1234624"/>
                  <a:gd name="connsiteX79" fmla="*/ 96027 w 1189139"/>
                  <a:gd name="connsiteY79" fmla="*/ 213106 h 1234624"/>
                  <a:gd name="connsiteX80" fmla="*/ 99907 w 1189139"/>
                  <a:gd name="connsiteY80" fmla="*/ 209817 h 1234624"/>
                  <a:gd name="connsiteX81" fmla="*/ 99822 w 1189139"/>
                  <a:gd name="connsiteY81" fmla="*/ 203999 h 1234624"/>
                  <a:gd name="connsiteX82" fmla="*/ 95521 w 1189139"/>
                  <a:gd name="connsiteY82" fmla="*/ 197970 h 1234624"/>
                  <a:gd name="connsiteX83" fmla="*/ 95436 w 1189139"/>
                  <a:gd name="connsiteY83" fmla="*/ 194471 h 1234624"/>
                  <a:gd name="connsiteX84" fmla="*/ 102943 w 1189139"/>
                  <a:gd name="connsiteY84" fmla="*/ 194977 h 1234624"/>
                  <a:gd name="connsiteX85" fmla="*/ 104757 w 1189139"/>
                  <a:gd name="connsiteY85" fmla="*/ 193876 h 1234624"/>
                  <a:gd name="connsiteX86" fmla="*/ 107498 w 1189139"/>
                  <a:gd name="connsiteY86" fmla="*/ 183251 h 1234624"/>
                  <a:gd name="connsiteX87" fmla="*/ 96617 w 1189139"/>
                  <a:gd name="connsiteY87" fmla="*/ 187215 h 1234624"/>
                  <a:gd name="connsiteX88" fmla="*/ 96828 w 1189139"/>
                  <a:gd name="connsiteY88" fmla="*/ 164148 h 1234624"/>
                  <a:gd name="connsiteX89" fmla="*/ 93876 w 1189139"/>
                  <a:gd name="connsiteY89" fmla="*/ 159848 h 1234624"/>
                  <a:gd name="connsiteX90" fmla="*/ 95226 w 1189139"/>
                  <a:gd name="connsiteY90" fmla="*/ 157402 h 1234624"/>
                  <a:gd name="connsiteX91" fmla="*/ 105937 w 1189139"/>
                  <a:gd name="connsiteY91" fmla="*/ 157866 h 1234624"/>
                  <a:gd name="connsiteX92" fmla="*/ 107624 w 1189139"/>
                  <a:gd name="connsiteY92" fmla="*/ 156896 h 1234624"/>
                  <a:gd name="connsiteX93" fmla="*/ 106697 w 1189139"/>
                  <a:gd name="connsiteY93" fmla="*/ 146988 h 1234624"/>
                  <a:gd name="connsiteX94" fmla="*/ 108510 w 1189139"/>
                  <a:gd name="connsiteY94" fmla="*/ 144754 h 1234624"/>
                  <a:gd name="connsiteX95" fmla="*/ 110576 w 1189139"/>
                  <a:gd name="connsiteY95" fmla="*/ 144965 h 1234624"/>
                  <a:gd name="connsiteX96" fmla="*/ 114541 w 1189139"/>
                  <a:gd name="connsiteY96" fmla="*/ 148759 h 1234624"/>
                  <a:gd name="connsiteX97" fmla="*/ 116734 w 1189139"/>
                  <a:gd name="connsiteY97" fmla="*/ 149219 h 1234624"/>
                  <a:gd name="connsiteX98" fmla="*/ 123313 w 1189139"/>
                  <a:gd name="connsiteY98" fmla="*/ 140955 h 1234624"/>
                  <a:gd name="connsiteX99" fmla="*/ 123355 w 1189139"/>
                  <a:gd name="connsiteY99" fmla="*/ 137919 h 1234624"/>
                  <a:gd name="connsiteX100" fmla="*/ 134235 w 1189139"/>
                  <a:gd name="connsiteY100" fmla="*/ 133830 h 1234624"/>
                  <a:gd name="connsiteX101" fmla="*/ 137314 w 1189139"/>
                  <a:gd name="connsiteY101" fmla="*/ 134251 h 1234624"/>
                  <a:gd name="connsiteX102" fmla="*/ 142670 w 1189139"/>
                  <a:gd name="connsiteY102" fmla="*/ 142557 h 1234624"/>
                  <a:gd name="connsiteX103" fmla="*/ 146845 w 1189139"/>
                  <a:gd name="connsiteY103" fmla="*/ 142178 h 1234624"/>
                  <a:gd name="connsiteX104" fmla="*/ 150345 w 1189139"/>
                  <a:gd name="connsiteY104" fmla="*/ 134462 h 1234624"/>
                  <a:gd name="connsiteX105" fmla="*/ 155068 w 1189139"/>
                  <a:gd name="connsiteY105" fmla="*/ 130373 h 1234624"/>
                  <a:gd name="connsiteX106" fmla="*/ 157051 w 1189139"/>
                  <a:gd name="connsiteY106" fmla="*/ 130963 h 1234624"/>
                  <a:gd name="connsiteX107" fmla="*/ 159581 w 1189139"/>
                  <a:gd name="connsiteY107" fmla="*/ 136233 h 1234624"/>
                  <a:gd name="connsiteX108" fmla="*/ 174932 w 1189139"/>
                  <a:gd name="connsiteY108" fmla="*/ 137962 h 1234624"/>
                  <a:gd name="connsiteX109" fmla="*/ 179276 w 1189139"/>
                  <a:gd name="connsiteY109" fmla="*/ 140496 h 1234624"/>
                  <a:gd name="connsiteX110" fmla="*/ 182396 w 1189139"/>
                  <a:gd name="connsiteY110" fmla="*/ 139732 h 1234624"/>
                  <a:gd name="connsiteX111" fmla="*/ 185728 w 1189139"/>
                  <a:gd name="connsiteY111" fmla="*/ 144665 h 1234624"/>
                  <a:gd name="connsiteX112" fmla="*/ 189776 w 1189139"/>
                  <a:gd name="connsiteY112" fmla="*/ 144623 h 1234624"/>
                  <a:gd name="connsiteX113" fmla="*/ 192982 w 1189139"/>
                  <a:gd name="connsiteY113" fmla="*/ 148380 h 1234624"/>
                  <a:gd name="connsiteX114" fmla="*/ 197072 w 1189139"/>
                  <a:gd name="connsiteY114" fmla="*/ 149265 h 1234624"/>
                  <a:gd name="connsiteX115" fmla="*/ 211917 w 1189139"/>
                  <a:gd name="connsiteY115" fmla="*/ 136570 h 1234624"/>
                  <a:gd name="connsiteX116" fmla="*/ 223852 w 1189139"/>
                  <a:gd name="connsiteY116" fmla="*/ 140702 h 1234624"/>
                  <a:gd name="connsiteX117" fmla="*/ 236925 w 1189139"/>
                  <a:gd name="connsiteY117" fmla="*/ 134290 h 1234624"/>
                  <a:gd name="connsiteX118" fmla="*/ 240805 w 1189139"/>
                  <a:gd name="connsiteY118" fmla="*/ 131676 h 1234624"/>
                  <a:gd name="connsiteX119" fmla="*/ 243251 w 1189139"/>
                  <a:gd name="connsiteY119" fmla="*/ 125815 h 1234624"/>
                  <a:gd name="connsiteX120" fmla="*/ 254596 w 1189139"/>
                  <a:gd name="connsiteY120" fmla="*/ 124255 h 1234624"/>
                  <a:gd name="connsiteX121" fmla="*/ 265645 w 1189139"/>
                  <a:gd name="connsiteY121" fmla="*/ 125688 h 1234624"/>
                  <a:gd name="connsiteX122" fmla="*/ 269019 w 1189139"/>
                  <a:gd name="connsiteY122" fmla="*/ 127843 h 1234624"/>
                  <a:gd name="connsiteX123" fmla="*/ 276905 w 1189139"/>
                  <a:gd name="connsiteY123" fmla="*/ 125440 h 1234624"/>
                  <a:gd name="connsiteX124" fmla="*/ 280237 w 1189139"/>
                  <a:gd name="connsiteY124" fmla="*/ 126199 h 1234624"/>
                  <a:gd name="connsiteX125" fmla="*/ 282767 w 1189139"/>
                  <a:gd name="connsiteY125" fmla="*/ 134462 h 1234624"/>
                  <a:gd name="connsiteX126" fmla="*/ 285719 w 1189139"/>
                  <a:gd name="connsiteY126" fmla="*/ 136617 h 1234624"/>
                  <a:gd name="connsiteX127" fmla="*/ 297696 w 1189139"/>
                  <a:gd name="connsiteY127" fmla="*/ 137671 h 1234624"/>
                  <a:gd name="connsiteX128" fmla="*/ 309547 w 1189139"/>
                  <a:gd name="connsiteY128" fmla="*/ 126245 h 1234624"/>
                  <a:gd name="connsiteX129" fmla="*/ 323506 w 1189139"/>
                  <a:gd name="connsiteY129" fmla="*/ 131347 h 1234624"/>
                  <a:gd name="connsiteX130" fmla="*/ 338308 w 1189139"/>
                  <a:gd name="connsiteY130" fmla="*/ 140875 h 1234624"/>
                  <a:gd name="connsiteX131" fmla="*/ 336537 w 1189139"/>
                  <a:gd name="connsiteY131" fmla="*/ 147659 h 1234624"/>
                  <a:gd name="connsiteX132" fmla="*/ 339742 w 1189139"/>
                  <a:gd name="connsiteY132" fmla="*/ 157866 h 1234624"/>
                  <a:gd name="connsiteX133" fmla="*/ 343580 w 1189139"/>
                  <a:gd name="connsiteY133" fmla="*/ 161450 h 1234624"/>
                  <a:gd name="connsiteX134" fmla="*/ 343706 w 1189139"/>
                  <a:gd name="connsiteY134" fmla="*/ 167479 h 1234624"/>
                  <a:gd name="connsiteX135" fmla="*/ 345140 w 1189139"/>
                  <a:gd name="connsiteY135" fmla="*/ 171737 h 1234624"/>
                  <a:gd name="connsiteX136" fmla="*/ 350538 w 1189139"/>
                  <a:gd name="connsiteY136" fmla="*/ 175911 h 1234624"/>
                  <a:gd name="connsiteX137" fmla="*/ 352562 w 1189139"/>
                  <a:gd name="connsiteY137" fmla="*/ 175532 h 1234624"/>
                  <a:gd name="connsiteX138" fmla="*/ 356569 w 1189139"/>
                  <a:gd name="connsiteY138" fmla="*/ 178951 h 1234624"/>
                  <a:gd name="connsiteX139" fmla="*/ 365425 w 1189139"/>
                  <a:gd name="connsiteY139" fmla="*/ 179499 h 1234624"/>
                  <a:gd name="connsiteX140" fmla="*/ 366985 w 1189139"/>
                  <a:gd name="connsiteY140" fmla="*/ 178951 h 1234624"/>
                  <a:gd name="connsiteX141" fmla="*/ 368335 w 1189139"/>
                  <a:gd name="connsiteY141" fmla="*/ 175911 h 1234624"/>
                  <a:gd name="connsiteX142" fmla="*/ 369811 w 1189139"/>
                  <a:gd name="connsiteY142" fmla="*/ 175152 h 1234624"/>
                  <a:gd name="connsiteX143" fmla="*/ 370908 w 1189139"/>
                  <a:gd name="connsiteY143" fmla="*/ 175616 h 1234624"/>
                  <a:gd name="connsiteX144" fmla="*/ 373311 w 1189139"/>
                  <a:gd name="connsiteY144" fmla="*/ 173171 h 1234624"/>
                  <a:gd name="connsiteX145" fmla="*/ 374577 w 1189139"/>
                  <a:gd name="connsiteY145" fmla="*/ 173339 h 1234624"/>
                  <a:gd name="connsiteX146" fmla="*/ 375631 w 1189139"/>
                  <a:gd name="connsiteY146" fmla="*/ 175738 h 1234624"/>
                  <a:gd name="connsiteX147" fmla="*/ 383138 w 1189139"/>
                  <a:gd name="connsiteY147" fmla="*/ 178947 h 1234624"/>
                  <a:gd name="connsiteX148" fmla="*/ 390813 w 1189139"/>
                  <a:gd name="connsiteY148" fmla="*/ 172876 h 1234624"/>
                  <a:gd name="connsiteX149" fmla="*/ 398109 w 1189139"/>
                  <a:gd name="connsiteY149" fmla="*/ 164106 h 1234624"/>
                  <a:gd name="connsiteX150" fmla="*/ 401609 w 1189139"/>
                  <a:gd name="connsiteY150" fmla="*/ 163895 h 1234624"/>
                  <a:gd name="connsiteX151" fmla="*/ 403802 w 1189139"/>
                  <a:gd name="connsiteY151" fmla="*/ 161619 h 1234624"/>
                  <a:gd name="connsiteX152" fmla="*/ 405194 w 1189139"/>
                  <a:gd name="connsiteY152" fmla="*/ 161323 h 1234624"/>
                  <a:gd name="connsiteX153" fmla="*/ 411815 w 1189139"/>
                  <a:gd name="connsiteY153" fmla="*/ 150572 h 1234624"/>
                  <a:gd name="connsiteX154" fmla="*/ 421388 w 1189139"/>
                  <a:gd name="connsiteY154" fmla="*/ 144501 h 1234624"/>
                  <a:gd name="connsiteX155" fmla="*/ 423665 w 1189139"/>
                  <a:gd name="connsiteY155" fmla="*/ 145222 h 1234624"/>
                  <a:gd name="connsiteX156" fmla="*/ 436064 w 1189139"/>
                  <a:gd name="connsiteY156" fmla="*/ 143236 h 1234624"/>
                  <a:gd name="connsiteX157" fmla="*/ 437203 w 1189139"/>
                  <a:gd name="connsiteY157" fmla="*/ 142098 h 1234624"/>
                  <a:gd name="connsiteX158" fmla="*/ 434757 w 1189139"/>
                  <a:gd name="connsiteY158" fmla="*/ 138004 h 1234624"/>
                  <a:gd name="connsiteX159" fmla="*/ 438257 w 1189139"/>
                  <a:gd name="connsiteY159" fmla="*/ 133914 h 1234624"/>
                  <a:gd name="connsiteX160" fmla="*/ 438805 w 1189139"/>
                  <a:gd name="connsiteY160" fmla="*/ 130162 h 1234624"/>
                  <a:gd name="connsiteX161" fmla="*/ 442938 w 1189139"/>
                  <a:gd name="connsiteY161" fmla="*/ 129066 h 1234624"/>
                  <a:gd name="connsiteX162" fmla="*/ 460609 w 1189139"/>
                  <a:gd name="connsiteY162" fmla="*/ 117471 h 1234624"/>
                  <a:gd name="connsiteX163" fmla="*/ 471489 w 1189139"/>
                  <a:gd name="connsiteY163" fmla="*/ 111526 h 1234624"/>
                  <a:gd name="connsiteX164" fmla="*/ 477014 w 1189139"/>
                  <a:gd name="connsiteY164" fmla="*/ 113719 h 1234624"/>
                  <a:gd name="connsiteX165" fmla="*/ 485026 w 1189139"/>
                  <a:gd name="connsiteY165" fmla="*/ 110852 h 1234624"/>
                  <a:gd name="connsiteX166" fmla="*/ 487936 w 1189139"/>
                  <a:gd name="connsiteY166" fmla="*/ 115110 h 1234624"/>
                  <a:gd name="connsiteX167" fmla="*/ 494600 w 1189139"/>
                  <a:gd name="connsiteY167" fmla="*/ 115996 h 1234624"/>
                  <a:gd name="connsiteX168" fmla="*/ 498775 w 1189139"/>
                  <a:gd name="connsiteY168" fmla="*/ 112454 h 1234624"/>
                  <a:gd name="connsiteX169" fmla="*/ 504510 w 1189139"/>
                  <a:gd name="connsiteY169" fmla="*/ 116839 h 1234624"/>
                  <a:gd name="connsiteX170" fmla="*/ 514168 w 1189139"/>
                  <a:gd name="connsiteY170" fmla="*/ 103937 h 1234624"/>
                  <a:gd name="connsiteX171" fmla="*/ 536308 w 1189139"/>
                  <a:gd name="connsiteY171" fmla="*/ 86103 h 1234624"/>
                  <a:gd name="connsiteX172" fmla="*/ 546767 w 1189139"/>
                  <a:gd name="connsiteY172" fmla="*/ 84164 h 1234624"/>
                  <a:gd name="connsiteX173" fmla="*/ 558027 w 1189139"/>
                  <a:gd name="connsiteY173" fmla="*/ 72654 h 1234624"/>
                  <a:gd name="connsiteX174" fmla="*/ 563805 w 1189139"/>
                  <a:gd name="connsiteY174" fmla="*/ 63762 h 1234624"/>
                  <a:gd name="connsiteX175" fmla="*/ 567769 w 1189139"/>
                  <a:gd name="connsiteY175" fmla="*/ 61106 h 1234624"/>
                  <a:gd name="connsiteX176" fmla="*/ 570131 w 1189139"/>
                  <a:gd name="connsiteY176" fmla="*/ 34038 h 1234624"/>
                  <a:gd name="connsiteX177" fmla="*/ 571311 w 1189139"/>
                  <a:gd name="connsiteY177" fmla="*/ 34080 h 1234624"/>
                  <a:gd name="connsiteX178" fmla="*/ 594506 w 1189139"/>
                  <a:gd name="connsiteY178" fmla="*/ 21432 h 1234624"/>
                  <a:gd name="connsiteX179" fmla="*/ 618756 w 1189139"/>
                  <a:gd name="connsiteY179" fmla="*/ 3513 h 1234624"/>
                  <a:gd name="connsiteX180" fmla="*/ 645113 w 1189139"/>
                  <a:gd name="connsiteY180" fmla="*/ 9838 h 1234624"/>
                  <a:gd name="connsiteX181" fmla="*/ 668308 w 1189139"/>
                  <a:gd name="connsiteY181" fmla="*/ 66755 h 1234624"/>
                  <a:gd name="connsiteX182" fmla="*/ 669363 w 1189139"/>
                  <a:gd name="connsiteY182" fmla="*/ 107863 h 1234624"/>
                  <a:gd name="connsiteX183" fmla="*/ 645113 w 1189139"/>
                  <a:gd name="connsiteY183" fmla="*/ 159510 h 1234624"/>
                  <a:gd name="connsiteX184" fmla="*/ 660928 w 1189139"/>
                  <a:gd name="connsiteY184" fmla="*/ 165835 h 1234624"/>
                  <a:gd name="connsiteX185" fmla="*/ 704155 w 1189139"/>
                  <a:gd name="connsiteY185" fmla="*/ 148970 h 1234624"/>
                  <a:gd name="connsiteX186" fmla="*/ 715752 w 1189139"/>
                  <a:gd name="connsiteY186" fmla="*/ 137376 h 1234624"/>
                  <a:gd name="connsiteX187" fmla="*/ 743165 w 1189139"/>
                  <a:gd name="connsiteY187" fmla="*/ 118403 h 1234624"/>
                  <a:gd name="connsiteX188" fmla="*/ 768468 w 1189139"/>
                  <a:gd name="connsiteY188" fmla="*/ 133160 h 1234624"/>
                  <a:gd name="connsiteX189" fmla="*/ 779011 w 1189139"/>
                  <a:gd name="connsiteY189" fmla="*/ 152132 h 1234624"/>
                  <a:gd name="connsiteX190" fmla="*/ 820129 w 1189139"/>
                  <a:gd name="connsiteY190" fmla="*/ 155294 h 1234624"/>
                  <a:gd name="connsiteX191" fmla="*/ 857030 w 1189139"/>
                  <a:gd name="connsiteY191" fmla="*/ 159510 h 1234624"/>
                  <a:gd name="connsiteX192" fmla="*/ 879171 w 1189139"/>
                  <a:gd name="connsiteY192" fmla="*/ 177429 h 1234624"/>
                  <a:gd name="connsiteX193" fmla="*/ 888660 w 1189139"/>
                  <a:gd name="connsiteY193" fmla="*/ 190077 h 1234624"/>
                  <a:gd name="connsiteX194" fmla="*/ 889714 w 1189139"/>
                  <a:gd name="connsiteY194" fmla="*/ 209050 h 1234624"/>
                  <a:gd name="connsiteX195" fmla="*/ 912909 w 1189139"/>
                  <a:gd name="connsiteY195" fmla="*/ 225915 h 1234624"/>
                  <a:gd name="connsiteX196" fmla="*/ 926615 w 1189139"/>
                  <a:gd name="connsiteY196" fmla="*/ 229077 h 1234624"/>
                  <a:gd name="connsiteX197" fmla="*/ 982494 w 1189139"/>
                  <a:gd name="connsiteY197" fmla="*/ 231185 h 1234624"/>
                  <a:gd name="connsiteX198" fmla="*/ 1004634 w 1189139"/>
                  <a:gd name="connsiteY198" fmla="*/ 242779 h 1234624"/>
                  <a:gd name="connsiteX199" fmla="*/ 1029938 w 1189139"/>
                  <a:gd name="connsiteY199" fmla="*/ 242779 h 1234624"/>
                  <a:gd name="connsiteX200" fmla="*/ 1063676 w 1189139"/>
                  <a:gd name="connsiteY200" fmla="*/ 260698 h 1234624"/>
                  <a:gd name="connsiteX201" fmla="*/ 1072110 w 1189139"/>
                  <a:gd name="connsiteY201" fmla="*/ 282832 h 1234624"/>
                  <a:gd name="connsiteX202" fmla="*/ 1059459 w 1189139"/>
                  <a:gd name="connsiteY202" fmla="*/ 283886 h 1234624"/>
                  <a:gd name="connsiteX203" fmla="*/ 1043644 w 1189139"/>
                  <a:gd name="connsiteY203" fmla="*/ 300751 h 1234624"/>
                  <a:gd name="connsiteX204" fmla="*/ 1055241 w 1189139"/>
                  <a:gd name="connsiteY204" fmla="*/ 317616 h 1234624"/>
                  <a:gd name="connsiteX205" fmla="*/ 1067893 w 1189139"/>
                  <a:gd name="connsiteY205" fmla="*/ 359777 h 1234624"/>
                  <a:gd name="connsiteX206" fmla="*/ 1048916 w 1189139"/>
                  <a:gd name="connsiteY206" fmla="*/ 377695 h 1234624"/>
                  <a:gd name="connsiteX207" fmla="*/ 1015178 w 1189139"/>
                  <a:gd name="connsiteY207" fmla="*/ 378749 h 1234624"/>
                  <a:gd name="connsiteX208" fmla="*/ 1000417 w 1189139"/>
                  <a:gd name="connsiteY208" fmla="*/ 395614 h 1234624"/>
                  <a:gd name="connsiteX209" fmla="*/ 1000417 w 1189139"/>
                  <a:gd name="connsiteY209" fmla="*/ 417749 h 1234624"/>
                  <a:gd name="connsiteX210" fmla="*/ 978277 w 1189139"/>
                  <a:gd name="connsiteY210" fmla="*/ 415641 h 1234624"/>
                  <a:gd name="connsiteX211" fmla="*/ 963516 w 1189139"/>
                  <a:gd name="connsiteY211" fmla="*/ 421965 h 1234624"/>
                  <a:gd name="connsiteX212" fmla="*/ 959299 w 1189139"/>
                  <a:gd name="connsiteY212" fmla="*/ 444100 h 1234624"/>
                  <a:gd name="connsiteX213" fmla="*/ 962462 w 1189139"/>
                  <a:gd name="connsiteY213" fmla="*/ 492585 h 1234624"/>
                  <a:gd name="connsiteX214" fmla="*/ 984602 w 1189139"/>
                  <a:gd name="connsiteY214" fmla="*/ 485207 h 1234624"/>
                  <a:gd name="connsiteX215" fmla="*/ 1032047 w 1189139"/>
                  <a:gd name="connsiteY215" fmla="*/ 491531 h 1234624"/>
                  <a:gd name="connsiteX216" fmla="*/ 1052079 w 1189139"/>
                  <a:gd name="connsiteY216" fmla="*/ 533692 h 1234624"/>
                  <a:gd name="connsiteX217" fmla="*/ 1054187 w 1189139"/>
                  <a:gd name="connsiteY217" fmla="*/ 544233 h 1234624"/>
                  <a:gd name="connsiteX218" fmla="*/ 1071056 w 1189139"/>
                  <a:gd name="connsiteY218" fmla="*/ 544233 h 1234624"/>
                  <a:gd name="connsiteX219" fmla="*/ 1078436 w 1189139"/>
                  <a:gd name="connsiteY219" fmla="*/ 555827 h 1234624"/>
                  <a:gd name="connsiteX220" fmla="*/ 1081599 w 1189139"/>
                  <a:gd name="connsiteY220" fmla="*/ 585340 h 1234624"/>
                  <a:gd name="connsiteX221" fmla="*/ 1065785 w 1189139"/>
                  <a:gd name="connsiteY221" fmla="*/ 603259 h 1234624"/>
                  <a:gd name="connsiteX222" fmla="*/ 1054904 w 1189139"/>
                  <a:gd name="connsiteY222" fmla="*/ 621135 h 1234624"/>
                  <a:gd name="connsiteX223" fmla="*/ 1076876 w 1189139"/>
                  <a:gd name="connsiteY223" fmla="*/ 624676 h 1234624"/>
                  <a:gd name="connsiteX224" fmla="*/ 1092733 w 1189139"/>
                  <a:gd name="connsiteY224" fmla="*/ 628050 h 1234624"/>
                  <a:gd name="connsiteX225" fmla="*/ 1117446 w 1189139"/>
                  <a:gd name="connsiteY225" fmla="*/ 623285 h 1234624"/>
                  <a:gd name="connsiteX226" fmla="*/ 1137478 w 1189139"/>
                  <a:gd name="connsiteY226" fmla="*/ 622231 h 1234624"/>
                  <a:gd name="connsiteX227" fmla="*/ 1148021 w 1189139"/>
                  <a:gd name="connsiteY227" fmla="*/ 624339 h 1234624"/>
                  <a:gd name="connsiteX228" fmla="*/ 1173325 w 1189139"/>
                  <a:gd name="connsiteY228" fmla="*/ 644366 h 1234624"/>
                  <a:gd name="connsiteX229" fmla="*/ 1189139 w 1189139"/>
                  <a:gd name="connsiteY229" fmla="*/ 663339 h 1234624"/>
                  <a:gd name="connsiteX230" fmla="*/ 1183868 w 1189139"/>
                  <a:gd name="connsiteY230" fmla="*/ 714986 h 1234624"/>
                  <a:gd name="connsiteX231" fmla="*/ 1176488 w 1189139"/>
                  <a:gd name="connsiteY231" fmla="*/ 726581 h 1234624"/>
                  <a:gd name="connsiteX232" fmla="*/ 1168053 w 1189139"/>
                  <a:gd name="connsiteY232" fmla="*/ 742391 h 1234624"/>
                  <a:gd name="connsiteX233" fmla="*/ 1180705 w 1189139"/>
                  <a:gd name="connsiteY233" fmla="*/ 744499 h 1234624"/>
                  <a:gd name="connsiteX234" fmla="*/ 1163836 w 1189139"/>
                  <a:gd name="connsiteY234" fmla="*/ 770850 h 1234624"/>
                  <a:gd name="connsiteX235" fmla="*/ 1182813 w 1189139"/>
                  <a:gd name="connsiteY235" fmla="*/ 797201 h 1234624"/>
                  <a:gd name="connsiteX236" fmla="*/ 1177542 w 1189139"/>
                  <a:gd name="connsiteY236" fmla="*/ 806687 h 1234624"/>
                  <a:gd name="connsiteX237" fmla="*/ 1149075 w 1189139"/>
                  <a:gd name="connsiteY237" fmla="*/ 805633 h 1234624"/>
                  <a:gd name="connsiteX238" fmla="*/ 1138532 w 1189139"/>
                  <a:gd name="connsiteY238" fmla="*/ 804579 h 1234624"/>
                  <a:gd name="connsiteX239" fmla="*/ 1114283 w 1189139"/>
                  <a:gd name="connsiteY239" fmla="*/ 797201 h 1234624"/>
                  <a:gd name="connsiteX240" fmla="*/ 1101631 w 1189139"/>
                  <a:gd name="connsiteY240" fmla="*/ 814065 h 1234624"/>
                  <a:gd name="connsiteX241" fmla="*/ 1045753 w 1189139"/>
                  <a:gd name="connsiteY241" fmla="*/ 814065 h 1234624"/>
                  <a:gd name="connsiteX242" fmla="*/ 1029938 w 1189139"/>
                  <a:gd name="connsiteY242" fmla="*/ 785607 h 1234624"/>
                  <a:gd name="connsiteX243" fmla="*/ 1020449 w 1189139"/>
                  <a:gd name="connsiteY243" fmla="*/ 770850 h 1234624"/>
                  <a:gd name="connsiteX244" fmla="*/ 1002526 w 1189139"/>
                  <a:gd name="connsiteY244" fmla="*/ 771904 h 1234624"/>
                  <a:gd name="connsiteX245" fmla="*/ 982494 w 1189139"/>
                  <a:gd name="connsiteY245" fmla="*/ 751877 h 1234624"/>
                  <a:gd name="connsiteX246" fmla="*/ 965625 w 1189139"/>
                  <a:gd name="connsiteY246" fmla="*/ 766634 h 1234624"/>
                  <a:gd name="connsiteX247" fmla="*/ 939267 w 1189139"/>
                  <a:gd name="connsiteY247" fmla="*/ 771904 h 1234624"/>
                  <a:gd name="connsiteX248" fmla="*/ 941376 w 1189139"/>
                  <a:gd name="connsiteY248" fmla="*/ 818282 h 1234624"/>
                  <a:gd name="connsiteX249" fmla="*/ 931887 w 1189139"/>
                  <a:gd name="connsiteY249" fmla="*/ 826714 h 1234624"/>
                  <a:gd name="connsiteX250" fmla="*/ 933995 w 1189139"/>
                  <a:gd name="connsiteY250" fmla="*/ 849903 h 1234624"/>
                  <a:gd name="connsiteX251" fmla="*/ 944538 w 1189139"/>
                  <a:gd name="connsiteY251" fmla="*/ 849903 h 1234624"/>
                  <a:gd name="connsiteX252" fmla="*/ 957190 w 1189139"/>
                  <a:gd name="connsiteY252" fmla="*/ 882578 h 1234624"/>
                  <a:gd name="connsiteX253" fmla="*/ 980385 w 1189139"/>
                  <a:gd name="connsiteY253" fmla="*/ 903658 h 1234624"/>
                  <a:gd name="connsiteX254" fmla="*/ 990928 w 1189139"/>
                  <a:gd name="connsiteY254" fmla="*/ 917361 h 1234624"/>
                  <a:gd name="connsiteX255" fmla="*/ 990928 w 1189139"/>
                  <a:gd name="connsiteY255" fmla="*/ 935279 h 1234624"/>
                  <a:gd name="connsiteX256" fmla="*/ 978277 w 1189139"/>
                  <a:gd name="connsiteY256" fmla="*/ 936333 h 1234624"/>
                  <a:gd name="connsiteX257" fmla="*/ 962462 w 1189139"/>
                  <a:gd name="connsiteY257" fmla="*/ 960576 h 1234624"/>
                  <a:gd name="connsiteX258" fmla="*/ 961408 w 1189139"/>
                  <a:gd name="connsiteY258" fmla="*/ 969008 h 1234624"/>
                  <a:gd name="connsiteX259" fmla="*/ 999363 w 1189139"/>
                  <a:gd name="connsiteY259" fmla="*/ 969008 h 1234624"/>
                  <a:gd name="connsiteX260" fmla="*/ 1030992 w 1189139"/>
                  <a:gd name="connsiteY260" fmla="*/ 962684 h 1234624"/>
                  <a:gd name="connsiteX261" fmla="*/ 1082654 w 1189139"/>
                  <a:gd name="connsiteY261" fmla="*/ 1002738 h 1234624"/>
                  <a:gd name="connsiteX262" fmla="*/ 1084762 w 1189139"/>
                  <a:gd name="connsiteY262" fmla="*/ 1018548 h 1234624"/>
                  <a:gd name="connsiteX263" fmla="*/ 1091088 w 1189139"/>
                  <a:gd name="connsiteY263" fmla="*/ 1036467 h 1234624"/>
                  <a:gd name="connsiteX264" fmla="*/ 1087925 w 1189139"/>
                  <a:gd name="connsiteY264" fmla="*/ 1061763 h 1234624"/>
                  <a:gd name="connsiteX265" fmla="*/ 1091088 w 1189139"/>
                  <a:gd name="connsiteY265" fmla="*/ 1076520 h 1234624"/>
                  <a:gd name="connsiteX266" fmla="*/ 1087925 w 1189139"/>
                  <a:gd name="connsiteY266" fmla="*/ 1131330 h 1234624"/>
                  <a:gd name="connsiteX267" fmla="*/ 1086871 w 1189139"/>
                  <a:gd name="connsiteY267" fmla="*/ 1141870 h 1234624"/>
                  <a:gd name="connsiteX268" fmla="*/ 1095305 w 1189139"/>
                  <a:gd name="connsiteY268" fmla="*/ 1168221 h 1234624"/>
                  <a:gd name="connsiteX269" fmla="*/ 1083708 w 1189139"/>
                  <a:gd name="connsiteY269" fmla="*/ 1182977 h 1234624"/>
                  <a:gd name="connsiteX270" fmla="*/ 1073165 w 1189139"/>
                  <a:gd name="connsiteY270" fmla="*/ 1178761 h 1234624"/>
                  <a:gd name="connsiteX271" fmla="*/ 1060513 w 1189139"/>
                  <a:gd name="connsiteY271" fmla="*/ 1181923 h 1234624"/>
                  <a:gd name="connsiteX272" fmla="*/ 1047861 w 1189139"/>
                  <a:gd name="connsiteY272" fmla="*/ 1215652 h 1234624"/>
                  <a:gd name="connsiteX273" fmla="*/ 1035209 w 1189139"/>
                  <a:gd name="connsiteY273" fmla="*/ 1215652 h 1234624"/>
                  <a:gd name="connsiteX274" fmla="*/ 1030992 w 1189139"/>
                  <a:gd name="connsiteY274" fmla="*/ 1221977 h 1234624"/>
                  <a:gd name="connsiteX275" fmla="*/ 1014123 w 1189139"/>
                  <a:gd name="connsiteY275" fmla="*/ 1219869 h 1234624"/>
                  <a:gd name="connsiteX276" fmla="*/ 1001471 w 1189139"/>
                  <a:gd name="connsiteY276" fmla="*/ 1234625 h 1234624"/>
                  <a:gd name="connsiteX277" fmla="*/ 977222 w 1189139"/>
                  <a:gd name="connsiteY277" fmla="*/ 1221977 h 1234624"/>
                  <a:gd name="connsiteX278" fmla="*/ 980385 w 1189139"/>
                  <a:gd name="connsiteY278" fmla="*/ 1188248 h 1234624"/>
                  <a:gd name="connsiteX279" fmla="*/ 988820 w 1189139"/>
                  <a:gd name="connsiteY279" fmla="*/ 1157681 h 1234624"/>
                  <a:gd name="connsiteX280" fmla="*/ 991898 w 1189139"/>
                  <a:gd name="connsiteY280" fmla="*/ 1124542 h 1234624"/>
                  <a:gd name="connsiteX281" fmla="*/ 973806 w 1189139"/>
                  <a:gd name="connsiteY281" fmla="*/ 1111303 h 1234624"/>
                  <a:gd name="connsiteX282" fmla="*/ 954491 w 1189139"/>
                  <a:gd name="connsiteY282" fmla="*/ 1100088 h 1234624"/>
                  <a:gd name="connsiteX283" fmla="*/ 941207 w 1189139"/>
                  <a:gd name="connsiteY283" fmla="*/ 1092499 h 1234624"/>
                  <a:gd name="connsiteX284" fmla="*/ 910505 w 1189139"/>
                  <a:gd name="connsiteY284" fmla="*/ 1084741 h 1234624"/>
                  <a:gd name="connsiteX285" fmla="*/ 878496 w 1189139"/>
                  <a:gd name="connsiteY285" fmla="*/ 1074581 h 1234624"/>
                  <a:gd name="connsiteX286" fmla="*/ 865971 w 1189139"/>
                  <a:gd name="connsiteY286" fmla="*/ 1055819 h 1234624"/>
                  <a:gd name="connsiteX287" fmla="*/ 851211 w 1189139"/>
                  <a:gd name="connsiteY287" fmla="*/ 1032967 h 1234624"/>
                  <a:gd name="connsiteX288" fmla="*/ 849819 w 1189139"/>
                  <a:gd name="connsiteY288" fmla="*/ 1030606 h 1234624"/>
                  <a:gd name="connsiteX289" fmla="*/ 833330 w 1189139"/>
                  <a:gd name="connsiteY289" fmla="*/ 1022595 h 1234624"/>
                  <a:gd name="connsiteX290" fmla="*/ 809924 w 1189139"/>
                  <a:gd name="connsiteY290" fmla="*/ 1004550 h 1234624"/>
                  <a:gd name="connsiteX291" fmla="*/ 805200 w 1189139"/>
                  <a:gd name="connsiteY291" fmla="*/ 1012772 h 1234624"/>
                  <a:gd name="connsiteX292" fmla="*/ 799760 w 1189139"/>
                  <a:gd name="connsiteY292" fmla="*/ 1010326 h 1234624"/>
                  <a:gd name="connsiteX293" fmla="*/ 790609 w 1189139"/>
                  <a:gd name="connsiteY293" fmla="*/ 1011339 h 1234624"/>
                  <a:gd name="connsiteX294" fmla="*/ 773445 w 1189139"/>
                  <a:gd name="connsiteY294" fmla="*/ 1007544 h 1234624"/>
                  <a:gd name="connsiteX295" fmla="*/ 767751 w 1189139"/>
                  <a:gd name="connsiteY295" fmla="*/ 1001178 h 1234624"/>
                  <a:gd name="connsiteX296" fmla="*/ 764841 w 1189139"/>
                  <a:gd name="connsiteY296" fmla="*/ 1001599 h 1234624"/>
                  <a:gd name="connsiteX297" fmla="*/ 762227 w 1189139"/>
                  <a:gd name="connsiteY297" fmla="*/ 1000292 h 1234624"/>
                  <a:gd name="connsiteX298" fmla="*/ 761383 w 1189139"/>
                  <a:gd name="connsiteY298" fmla="*/ 997088 h 1234624"/>
                  <a:gd name="connsiteX299" fmla="*/ 764420 w 1189139"/>
                  <a:gd name="connsiteY299" fmla="*/ 986459 h 1234624"/>
                  <a:gd name="connsiteX300" fmla="*/ 763197 w 1189139"/>
                  <a:gd name="connsiteY300" fmla="*/ 984777 h 1234624"/>
                  <a:gd name="connsiteX301" fmla="*/ 763745 w 1189139"/>
                  <a:gd name="connsiteY301" fmla="*/ 977141 h 1234624"/>
                  <a:gd name="connsiteX302" fmla="*/ 767076 w 1189139"/>
                  <a:gd name="connsiteY302" fmla="*/ 974991 h 1234624"/>
                  <a:gd name="connsiteX303" fmla="*/ 763998 w 1189139"/>
                  <a:gd name="connsiteY303" fmla="*/ 972377 h 1234624"/>
                  <a:gd name="connsiteX304" fmla="*/ 764673 w 1189139"/>
                  <a:gd name="connsiteY304" fmla="*/ 969847 h 1234624"/>
                  <a:gd name="connsiteX305" fmla="*/ 764293 w 1189139"/>
                  <a:gd name="connsiteY305" fmla="*/ 967023 h 1234624"/>
                  <a:gd name="connsiteX306" fmla="*/ 766655 w 1189139"/>
                  <a:gd name="connsiteY306" fmla="*/ 965800 h 1234624"/>
                  <a:gd name="connsiteX307" fmla="*/ 766781 w 1189139"/>
                  <a:gd name="connsiteY307" fmla="*/ 963435 h 1234624"/>
                  <a:gd name="connsiteX308" fmla="*/ 757756 w 1189139"/>
                  <a:gd name="connsiteY308" fmla="*/ 943366 h 1234624"/>
                  <a:gd name="connsiteX309" fmla="*/ 753075 w 1189139"/>
                  <a:gd name="connsiteY309" fmla="*/ 943788 h 1234624"/>
                  <a:gd name="connsiteX310" fmla="*/ 750924 w 1189139"/>
                  <a:gd name="connsiteY310" fmla="*/ 932788 h 1234624"/>
                  <a:gd name="connsiteX311" fmla="*/ 750039 w 1189139"/>
                  <a:gd name="connsiteY311" fmla="*/ 931902 h 1234624"/>
                  <a:gd name="connsiteX312" fmla="*/ 749027 w 1189139"/>
                  <a:gd name="connsiteY312" fmla="*/ 932155 h 1234624"/>
                  <a:gd name="connsiteX313" fmla="*/ 747213 w 1189139"/>
                  <a:gd name="connsiteY313" fmla="*/ 934095 h 1234624"/>
                  <a:gd name="connsiteX314" fmla="*/ 740297 w 1189139"/>
                  <a:gd name="connsiteY314" fmla="*/ 930764 h 1234624"/>
                  <a:gd name="connsiteX315" fmla="*/ 728067 w 1189139"/>
                  <a:gd name="connsiteY315" fmla="*/ 909224 h 1234624"/>
                  <a:gd name="connsiteX316" fmla="*/ 719295 w 1189139"/>
                  <a:gd name="connsiteY316" fmla="*/ 909055 h 1234624"/>
                  <a:gd name="connsiteX317" fmla="*/ 718451 w 1189139"/>
                  <a:gd name="connsiteY317" fmla="*/ 908503 h 1234624"/>
                  <a:gd name="connsiteX318" fmla="*/ 711071 w 1189139"/>
                  <a:gd name="connsiteY318" fmla="*/ 903658 h 1234624"/>
                  <a:gd name="connsiteX319" fmla="*/ 705631 w 1189139"/>
                  <a:gd name="connsiteY319" fmla="*/ 902516 h 1234624"/>
                  <a:gd name="connsiteX320" fmla="*/ 676743 w 1189139"/>
                  <a:gd name="connsiteY320" fmla="*/ 894467 h 1234624"/>
                  <a:gd name="connsiteX321" fmla="*/ 669110 w 1189139"/>
                  <a:gd name="connsiteY321" fmla="*/ 892313 h 1234624"/>
                  <a:gd name="connsiteX322" fmla="*/ 650048 w 1189139"/>
                  <a:gd name="connsiteY322" fmla="*/ 891259 h 1234624"/>
                  <a:gd name="connsiteX323" fmla="*/ 633010 w 1189139"/>
                  <a:gd name="connsiteY323" fmla="*/ 879074 h 1234624"/>
                  <a:gd name="connsiteX324" fmla="*/ 631028 w 1189139"/>
                  <a:gd name="connsiteY324" fmla="*/ 875237 h 1234624"/>
                  <a:gd name="connsiteX325" fmla="*/ 631281 w 1189139"/>
                  <a:gd name="connsiteY325" fmla="*/ 873677 h 1234624"/>
                  <a:gd name="connsiteX326" fmla="*/ 633432 w 1189139"/>
                  <a:gd name="connsiteY326" fmla="*/ 872501 h 1234624"/>
                  <a:gd name="connsiteX327" fmla="*/ 633179 w 1189139"/>
                  <a:gd name="connsiteY327" fmla="*/ 870098 h 1234624"/>
                  <a:gd name="connsiteX328" fmla="*/ 624449 w 1189139"/>
                  <a:gd name="connsiteY328" fmla="*/ 866388 h 1234624"/>
                  <a:gd name="connsiteX329" fmla="*/ 615888 w 1189139"/>
                  <a:gd name="connsiteY329" fmla="*/ 870009 h 1234624"/>
                  <a:gd name="connsiteX330" fmla="*/ 608297 w 1189139"/>
                  <a:gd name="connsiteY330" fmla="*/ 862547 h 1234624"/>
                  <a:gd name="connsiteX331" fmla="*/ 608929 w 1189139"/>
                  <a:gd name="connsiteY331" fmla="*/ 859174 h 1234624"/>
                  <a:gd name="connsiteX332" fmla="*/ 602055 w 1189139"/>
                  <a:gd name="connsiteY332" fmla="*/ 851627 h 1234624"/>
                  <a:gd name="connsiteX333" fmla="*/ 594380 w 1189139"/>
                  <a:gd name="connsiteY333" fmla="*/ 851669 h 1234624"/>
                  <a:gd name="connsiteX334" fmla="*/ 594464 w 1189139"/>
                  <a:gd name="connsiteY334" fmla="*/ 845809 h 1234624"/>
                  <a:gd name="connsiteX335" fmla="*/ 594928 w 1189139"/>
                  <a:gd name="connsiteY335" fmla="*/ 839737 h 1234624"/>
                  <a:gd name="connsiteX336" fmla="*/ 592862 w 1189139"/>
                  <a:gd name="connsiteY336" fmla="*/ 838515 h 1234624"/>
                  <a:gd name="connsiteX337" fmla="*/ 593157 w 1189139"/>
                  <a:gd name="connsiteY337" fmla="*/ 835690 h 1234624"/>
                  <a:gd name="connsiteX338" fmla="*/ 595055 w 1189139"/>
                  <a:gd name="connsiteY338" fmla="*/ 824264 h 1234624"/>
                  <a:gd name="connsiteX339" fmla="*/ 594802 w 1189139"/>
                  <a:gd name="connsiteY339" fmla="*/ 821482 h 1234624"/>
                  <a:gd name="connsiteX340" fmla="*/ 592777 w 1189139"/>
                  <a:gd name="connsiteY340" fmla="*/ 819163 h 1234624"/>
                  <a:gd name="connsiteX341" fmla="*/ 593789 w 1189139"/>
                  <a:gd name="connsiteY341" fmla="*/ 810562 h 1234624"/>
                  <a:gd name="connsiteX342" fmla="*/ 589446 w 1189139"/>
                  <a:gd name="connsiteY342" fmla="*/ 804027 h 1234624"/>
                  <a:gd name="connsiteX343" fmla="*/ 581644 w 1189139"/>
                  <a:gd name="connsiteY343" fmla="*/ 798841 h 1234624"/>
                  <a:gd name="connsiteX344" fmla="*/ 572788 w 1189139"/>
                  <a:gd name="connsiteY344" fmla="*/ 797028 h 1234624"/>
                  <a:gd name="connsiteX345" fmla="*/ 549340 w 1189139"/>
                  <a:gd name="connsiteY345" fmla="*/ 785096 h 1234624"/>
                  <a:gd name="connsiteX346" fmla="*/ 547062 w 1189139"/>
                  <a:gd name="connsiteY346" fmla="*/ 777887 h 1234624"/>
                  <a:gd name="connsiteX347" fmla="*/ 519186 w 1189139"/>
                  <a:gd name="connsiteY347" fmla="*/ 759041 h 1234624"/>
                  <a:gd name="connsiteX348" fmla="*/ 502655 w 1189139"/>
                  <a:gd name="connsiteY348" fmla="*/ 735936 h 1234624"/>
                  <a:gd name="connsiteX349" fmla="*/ 503118 w 1189139"/>
                  <a:gd name="connsiteY349" fmla="*/ 734756 h 1234624"/>
                  <a:gd name="connsiteX350" fmla="*/ 510794 w 1189139"/>
                  <a:gd name="connsiteY350" fmla="*/ 737032 h 1234624"/>
                  <a:gd name="connsiteX351" fmla="*/ 513999 w 1189139"/>
                  <a:gd name="connsiteY351" fmla="*/ 733786 h 1234624"/>
                  <a:gd name="connsiteX352" fmla="*/ 512776 w 1189139"/>
                  <a:gd name="connsiteY352" fmla="*/ 708574 h 1234624"/>
                  <a:gd name="connsiteX353" fmla="*/ 514083 w 1189139"/>
                  <a:gd name="connsiteY353" fmla="*/ 691587 h 1234624"/>
                  <a:gd name="connsiteX354" fmla="*/ 513915 w 1189139"/>
                  <a:gd name="connsiteY354" fmla="*/ 688130 h 1234624"/>
                  <a:gd name="connsiteX355" fmla="*/ 504805 w 1189139"/>
                  <a:gd name="connsiteY355" fmla="*/ 674511 h 1234624"/>
                  <a:gd name="connsiteX356" fmla="*/ 498058 w 1189139"/>
                  <a:gd name="connsiteY356" fmla="*/ 660219 h 1234624"/>
                  <a:gd name="connsiteX357" fmla="*/ 493883 w 1189139"/>
                  <a:gd name="connsiteY357" fmla="*/ 656803 h 1234624"/>
                  <a:gd name="connsiteX358" fmla="*/ 488358 w 1189139"/>
                  <a:gd name="connsiteY358" fmla="*/ 649210 h 1234624"/>
                  <a:gd name="connsiteX359" fmla="*/ 476634 w 1189139"/>
                  <a:gd name="connsiteY359" fmla="*/ 644404 h 1234624"/>
                  <a:gd name="connsiteX360" fmla="*/ 476255 w 1189139"/>
                  <a:gd name="connsiteY360" fmla="*/ 636604 h 1234624"/>
                  <a:gd name="connsiteX361" fmla="*/ 470477 w 1189139"/>
                  <a:gd name="connsiteY361" fmla="*/ 634239 h 1234624"/>
                  <a:gd name="connsiteX362" fmla="*/ 471658 w 1189139"/>
                  <a:gd name="connsiteY362" fmla="*/ 616657 h 1234624"/>
                  <a:gd name="connsiteX363" fmla="*/ 471110 w 1189139"/>
                  <a:gd name="connsiteY363" fmla="*/ 615435 h 1234624"/>
                  <a:gd name="connsiteX364" fmla="*/ 448758 w 1189139"/>
                  <a:gd name="connsiteY364" fmla="*/ 608689 h 1234624"/>
                  <a:gd name="connsiteX365" fmla="*/ 447493 w 1189139"/>
                  <a:gd name="connsiteY365" fmla="*/ 608942 h 1234624"/>
                  <a:gd name="connsiteX366" fmla="*/ 444920 w 1189139"/>
                  <a:gd name="connsiteY366" fmla="*/ 611261 h 1234624"/>
                  <a:gd name="connsiteX367" fmla="*/ 422864 w 1189139"/>
                  <a:gd name="connsiteY367" fmla="*/ 591323 h 1234624"/>
                  <a:gd name="connsiteX368" fmla="*/ 411182 w 1189139"/>
                  <a:gd name="connsiteY368" fmla="*/ 578379 h 1234624"/>
                  <a:gd name="connsiteX369" fmla="*/ 396548 w 1189139"/>
                  <a:gd name="connsiteY369" fmla="*/ 565014 h 1234624"/>
                  <a:gd name="connsiteX370" fmla="*/ 391994 w 1189139"/>
                  <a:gd name="connsiteY370" fmla="*/ 563707 h 1234624"/>
                  <a:gd name="connsiteX371" fmla="*/ 387397 w 1189139"/>
                  <a:gd name="connsiteY371" fmla="*/ 565309 h 1234624"/>
                  <a:gd name="connsiteX372" fmla="*/ 385668 w 1189139"/>
                  <a:gd name="connsiteY372" fmla="*/ 563960 h 1234624"/>
                  <a:gd name="connsiteX373" fmla="*/ 384698 w 1189139"/>
                  <a:gd name="connsiteY373" fmla="*/ 561009 h 1234624"/>
                  <a:gd name="connsiteX374" fmla="*/ 377866 w 1189139"/>
                  <a:gd name="connsiteY374" fmla="*/ 559702 h 1234624"/>
                  <a:gd name="connsiteX375" fmla="*/ 375926 w 1189139"/>
                  <a:gd name="connsiteY375" fmla="*/ 557299 h 1234624"/>
                  <a:gd name="connsiteX376" fmla="*/ 369516 w 1189139"/>
                  <a:gd name="connsiteY376" fmla="*/ 555148 h 1234624"/>
                  <a:gd name="connsiteX377" fmla="*/ 364540 w 1189139"/>
                  <a:gd name="connsiteY377" fmla="*/ 546589 h 1234624"/>
                  <a:gd name="connsiteX378" fmla="*/ 360111 w 1189139"/>
                  <a:gd name="connsiteY378" fmla="*/ 544439 h 1234624"/>
                  <a:gd name="connsiteX379" fmla="*/ 359099 w 1189139"/>
                  <a:gd name="connsiteY379" fmla="*/ 540012 h 1234624"/>
                  <a:gd name="connsiteX380" fmla="*/ 348472 w 1189139"/>
                  <a:gd name="connsiteY380" fmla="*/ 537693 h 1234624"/>
                  <a:gd name="connsiteX381" fmla="*/ 343622 w 1189139"/>
                  <a:gd name="connsiteY381" fmla="*/ 534700 h 1234624"/>
                  <a:gd name="connsiteX382" fmla="*/ 344803 w 1189139"/>
                  <a:gd name="connsiteY382" fmla="*/ 531917 h 1234624"/>
                  <a:gd name="connsiteX383" fmla="*/ 344465 w 1189139"/>
                  <a:gd name="connsiteY383" fmla="*/ 530863 h 1234624"/>
                  <a:gd name="connsiteX384" fmla="*/ 342568 w 1189139"/>
                  <a:gd name="connsiteY384" fmla="*/ 530269 h 1234624"/>
                  <a:gd name="connsiteX385" fmla="*/ 340543 w 1189139"/>
                  <a:gd name="connsiteY385" fmla="*/ 530775 h 1234624"/>
                  <a:gd name="connsiteX386" fmla="*/ 339447 w 1189139"/>
                  <a:gd name="connsiteY386" fmla="*/ 529215 h 1234624"/>
                  <a:gd name="connsiteX387" fmla="*/ 339616 w 1189139"/>
                  <a:gd name="connsiteY387" fmla="*/ 528161 h 1234624"/>
                  <a:gd name="connsiteX388" fmla="*/ 343538 w 1189139"/>
                  <a:gd name="connsiteY388" fmla="*/ 527233 h 1234624"/>
                  <a:gd name="connsiteX389" fmla="*/ 343622 w 1189139"/>
                  <a:gd name="connsiteY389" fmla="*/ 526268 h 1234624"/>
                  <a:gd name="connsiteX390" fmla="*/ 342821 w 1189139"/>
                  <a:gd name="connsiteY390" fmla="*/ 525505 h 1234624"/>
                  <a:gd name="connsiteX391" fmla="*/ 337633 w 1189139"/>
                  <a:gd name="connsiteY391" fmla="*/ 524619 h 1234624"/>
                  <a:gd name="connsiteX392" fmla="*/ 334386 w 1189139"/>
                  <a:gd name="connsiteY392" fmla="*/ 519138 h 1234624"/>
                  <a:gd name="connsiteX393" fmla="*/ 332446 w 1189139"/>
                  <a:gd name="connsiteY393" fmla="*/ 518885 h 1234624"/>
                  <a:gd name="connsiteX394" fmla="*/ 318023 w 1189139"/>
                  <a:gd name="connsiteY394" fmla="*/ 520108 h 1234624"/>
                  <a:gd name="connsiteX395" fmla="*/ 315662 w 1189139"/>
                  <a:gd name="connsiteY395" fmla="*/ 518717 h 1234624"/>
                  <a:gd name="connsiteX396" fmla="*/ 314902 w 1189139"/>
                  <a:gd name="connsiteY396" fmla="*/ 514754 h 1234624"/>
                  <a:gd name="connsiteX397" fmla="*/ 302799 w 1189139"/>
                  <a:gd name="connsiteY397" fmla="*/ 516566 h 1234624"/>
                  <a:gd name="connsiteX398" fmla="*/ 299973 w 1189139"/>
                  <a:gd name="connsiteY398" fmla="*/ 513071 h 1234624"/>
                  <a:gd name="connsiteX399" fmla="*/ 297949 w 1189139"/>
                  <a:gd name="connsiteY399" fmla="*/ 513194 h 1234624"/>
                  <a:gd name="connsiteX400" fmla="*/ 293268 w 1189139"/>
                  <a:gd name="connsiteY400" fmla="*/ 517199 h 1234624"/>
                  <a:gd name="connsiteX401" fmla="*/ 290864 w 1189139"/>
                  <a:gd name="connsiteY401" fmla="*/ 516233 h 1234624"/>
                  <a:gd name="connsiteX402" fmla="*/ 289852 w 1189139"/>
                  <a:gd name="connsiteY402" fmla="*/ 516992 h 1234624"/>
                  <a:gd name="connsiteX403" fmla="*/ 289008 w 1189139"/>
                  <a:gd name="connsiteY403" fmla="*/ 522684 h 1234624"/>
                  <a:gd name="connsiteX404" fmla="*/ 277622 w 1189139"/>
                  <a:gd name="connsiteY404" fmla="*/ 519100 h 1234624"/>
                  <a:gd name="connsiteX405" fmla="*/ 274375 w 1189139"/>
                  <a:gd name="connsiteY405" fmla="*/ 514796 h 1234624"/>
                  <a:gd name="connsiteX406" fmla="*/ 269019 w 1189139"/>
                  <a:gd name="connsiteY406" fmla="*/ 514964 h 1234624"/>
                  <a:gd name="connsiteX407" fmla="*/ 260331 w 1189139"/>
                  <a:gd name="connsiteY407" fmla="*/ 504761 h 1234624"/>
                  <a:gd name="connsiteX408" fmla="*/ 257674 w 1189139"/>
                  <a:gd name="connsiteY408" fmla="*/ 503454 h 1234624"/>
                  <a:gd name="connsiteX409" fmla="*/ 256746 w 1189139"/>
                  <a:gd name="connsiteY409" fmla="*/ 500503 h 1234624"/>
                  <a:gd name="connsiteX410" fmla="*/ 255776 w 1189139"/>
                  <a:gd name="connsiteY410" fmla="*/ 499618 h 1234624"/>
                  <a:gd name="connsiteX411" fmla="*/ 251517 w 1189139"/>
                  <a:gd name="connsiteY411" fmla="*/ 502021 h 1234624"/>
                  <a:gd name="connsiteX412" fmla="*/ 250041 w 1189139"/>
                  <a:gd name="connsiteY412" fmla="*/ 501974 h 1234624"/>
                  <a:gd name="connsiteX413" fmla="*/ 249071 w 1189139"/>
                  <a:gd name="connsiteY413" fmla="*/ 497927 h 1234624"/>
                  <a:gd name="connsiteX414" fmla="*/ 243167 w 1189139"/>
                  <a:gd name="connsiteY414" fmla="*/ 499824 h 1234624"/>
                  <a:gd name="connsiteX415" fmla="*/ 230810 w 1189139"/>
                  <a:gd name="connsiteY415" fmla="*/ 492320 h 1234624"/>
                  <a:gd name="connsiteX416" fmla="*/ 230051 w 1189139"/>
                  <a:gd name="connsiteY416" fmla="*/ 492703 h 1234624"/>
                  <a:gd name="connsiteX417" fmla="*/ 230051 w 1189139"/>
                  <a:gd name="connsiteY417" fmla="*/ 495233 h 1234624"/>
                  <a:gd name="connsiteX418" fmla="*/ 226551 w 1189139"/>
                  <a:gd name="connsiteY418" fmla="*/ 496455 h 1234624"/>
                  <a:gd name="connsiteX419" fmla="*/ 225750 w 1189139"/>
                  <a:gd name="connsiteY419" fmla="*/ 498184 h 1234624"/>
                  <a:gd name="connsiteX420" fmla="*/ 224484 w 1189139"/>
                  <a:gd name="connsiteY420" fmla="*/ 498058 h 1234624"/>
                  <a:gd name="connsiteX421" fmla="*/ 211580 w 1189139"/>
                  <a:gd name="connsiteY421" fmla="*/ 490637 h 1234624"/>
                  <a:gd name="connsiteX422" fmla="*/ 210821 w 1189139"/>
                  <a:gd name="connsiteY422" fmla="*/ 491396 h 1234624"/>
                  <a:gd name="connsiteX423" fmla="*/ 211369 w 1189139"/>
                  <a:gd name="connsiteY423" fmla="*/ 493593 h 1234624"/>
                  <a:gd name="connsiteX424" fmla="*/ 205085 w 1189139"/>
                  <a:gd name="connsiteY424" fmla="*/ 499411 h 1234624"/>
                  <a:gd name="connsiteX425" fmla="*/ 200530 w 1189139"/>
                  <a:gd name="connsiteY425" fmla="*/ 498779 h 1234624"/>
                  <a:gd name="connsiteX426" fmla="*/ 199687 w 1189139"/>
                  <a:gd name="connsiteY426" fmla="*/ 501393 h 1234624"/>
                  <a:gd name="connsiteX427" fmla="*/ 195470 w 1189139"/>
                  <a:gd name="connsiteY427" fmla="*/ 502700 h 1234624"/>
                  <a:gd name="connsiteX428" fmla="*/ 192180 w 1189139"/>
                  <a:gd name="connsiteY428" fmla="*/ 500592 h 1234624"/>
                  <a:gd name="connsiteX429" fmla="*/ 188933 w 1189139"/>
                  <a:gd name="connsiteY429" fmla="*/ 500469 h 1234624"/>
                  <a:gd name="connsiteX430" fmla="*/ 185053 w 1189139"/>
                  <a:gd name="connsiteY430" fmla="*/ 503336 h 1234624"/>
                  <a:gd name="connsiteX431" fmla="*/ 182017 w 1189139"/>
                  <a:gd name="connsiteY431" fmla="*/ 503505 h 1234624"/>
                  <a:gd name="connsiteX432" fmla="*/ 180456 w 1189139"/>
                  <a:gd name="connsiteY432" fmla="*/ 506878 h 1234624"/>
                  <a:gd name="connsiteX433" fmla="*/ 179571 w 1189139"/>
                  <a:gd name="connsiteY433" fmla="*/ 507257 h 1234624"/>
                  <a:gd name="connsiteX434" fmla="*/ 175143 w 1189139"/>
                  <a:gd name="connsiteY434" fmla="*/ 504601 h 1234624"/>
                  <a:gd name="connsiteX435" fmla="*/ 172444 w 1189139"/>
                  <a:gd name="connsiteY435" fmla="*/ 507173 h 1234624"/>
                  <a:gd name="connsiteX436" fmla="*/ 172022 w 1189139"/>
                  <a:gd name="connsiteY436" fmla="*/ 509956 h 123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</a:cxnLst>
                <a:rect l="l" t="t" r="r" b="b"/>
                <a:pathLst>
                  <a:path w="1189139" h="1234624">
                    <a:moveTo>
                      <a:pt x="169787" y="510676"/>
                    </a:moveTo>
                    <a:lnTo>
                      <a:pt x="168479" y="512574"/>
                    </a:lnTo>
                    <a:lnTo>
                      <a:pt x="163461" y="512237"/>
                    </a:lnTo>
                    <a:lnTo>
                      <a:pt x="160045" y="513965"/>
                    </a:lnTo>
                    <a:lnTo>
                      <a:pt x="158990" y="513333"/>
                    </a:lnTo>
                    <a:cubicBezTo>
                      <a:pt x="158822" y="511351"/>
                      <a:pt x="157557" y="505786"/>
                      <a:pt x="155617" y="504605"/>
                    </a:cubicBezTo>
                    <a:lnTo>
                      <a:pt x="152243" y="503509"/>
                    </a:lnTo>
                    <a:lnTo>
                      <a:pt x="149713" y="500642"/>
                    </a:lnTo>
                    <a:lnTo>
                      <a:pt x="149923" y="497602"/>
                    </a:lnTo>
                    <a:lnTo>
                      <a:pt x="148152" y="497480"/>
                    </a:lnTo>
                    <a:lnTo>
                      <a:pt x="146507" y="499377"/>
                    </a:lnTo>
                    <a:lnTo>
                      <a:pt x="145664" y="499377"/>
                    </a:lnTo>
                    <a:lnTo>
                      <a:pt x="145537" y="494360"/>
                    </a:lnTo>
                    <a:lnTo>
                      <a:pt x="144821" y="494065"/>
                    </a:lnTo>
                    <a:lnTo>
                      <a:pt x="140308" y="496510"/>
                    </a:lnTo>
                    <a:cubicBezTo>
                      <a:pt x="138579" y="489765"/>
                      <a:pt x="131199" y="489469"/>
                      <a:pt x="126602" y="486227"/>
                    </a:cubicBezTo>
                    <a:cubicBezTo>
                      <a:pt x="125969" y="485763"/>
                      <a:pt x="121710" y="480869"/>
                      <a:pt x="120909" y="479987"/>
                    </a:cubicBezTo>
                    <a:cubicBezTo>
                      <a:pt x="119770" y="478722"/>
                      <a:pt x="116101" y="478427"/>
                      <a:pt x="114498" y="478305"/>
                    </a:cubicBezTo>
                    <a:lnTo>
                      <a:pt x="110956" y="481720"/>
                    </a:lnTo>
                    <a:cubicBezTo>
                      <a:pt x="107962" y="482479"/>
                      <a:pt x="98599" y="476661"/>
                      <a:pt x="96238" y="475017"/>
                    </a:cubicBezTo>
                    <a:lnTo>
                      <a:pt x="92611" y="475185"/>
                    </a:lnTo>
                    <a:cubicBezTo>
                      <a:pt x="90249" y="472740"/>
                      <a:pt x="82700" y="469409"/>
                      <a:pt x="81815" y="467929"/>
                    </a:cubicBezTo>
                    <a:cubicBezTo>
                      <a:pt x="81098" y="467676"/>
                      <a:pt x="79453" y="467339"/>
                      <a:pt x="78694" y="467807"/>
                    </a:cubicBezTo>
                    <a:lnTo>
                      <a:pt x="78483" y="469788"/>
                    </a:lnTo>
                    <a:cubicBezTo>
                      <a:pt x="78104" y="470842"/>
                      <a:pt x="70302" y="472234"/>
                      <a:pt x="68193" y="473836"/>
                    </a:cubicBezTo>
                    <a:lnTo>
                      <a:pt x="65831" y="472487"/>
                    </a:lnTo>
                    <a:cubicBezTo>
                      <a:pt x="63934" y="474595"/>
                      <a:pt x="58535" y="474890"/>
                      <a:pt x="56047" y="474384"/>
                    </a:cubicBezTo>
                    <a:lnTo>
                      <a:pt x="54445" y="476787"/>
                    </a:lnTo>
                    <a:lnTo>
                      <a:pt x="49848" y="475818"/>
                    </a:lnTo>
                    <a:cubicBezTo>
                      <a:pt x="50987" y="474932"/>
                      <a:pt x="52674" y="472571"/>
                      <a:pt x="52505" y="471011"/>
                    </a:cubicBezTo>
                    <a:lnTo>
                      <a:pt x="47739" y="470252"/>
                    </a:lnTo>
                    <a:lnTo>
                      <a:pt x="46137" y="467680"/>
                    </a:lnTo>
                    <a:lnTo>
                      <a:pt x="44323" y="466795"/>
                    </a:lnTo>
                    <a:lnTo>
                      <a:pt x="42004" y="468650"/>
                    </a:lnTo>
                    <a:cubicBezTo>
                      <a:pt x="39305" y="468435"/>
                      <a:pt x="34961" y="470501"/>
                      <a:pt x="32979" y="472103"/>
                    </a:cubicBezTo>
                    <a:lnTo>
                      <a:pt x="31503" y="471892"/>
                    </a:lnTo>
                    <a:lnTo>
                      <a:pt x="29816" y="469911"/>
                    </a:lnTo>
                    <a:lnTo>
                      <a:pt x="25852" y="471930"/>
                    </a:lnTo>
                    <a:lnTo>
                      <a:pt x="23279" y="470708"/>
                    </a:lnTo>
                    <a:cubicBezTo>
                      <a:pt x="21803" y="468895"/>
                      <a:pt x="25008" y="463793"/>
                      <a:pt x="23068" y="461601"/>
                    </a:cubicBezTo>
                    <a:cubicBezTo>
                      <a:pt x="17459" y="455066"/>
                      <a:pt x="-3542" y="431923"/>
                      <a:pt x="1181" y="422437"/>
                    </a:cubicBezTo>
                    <a:lnTo>
                      <a:pt x="2109" y="421885"/>
                    </a:lnTo>
                    <a:lnTo>
                      <a:pt x="5735" y="422053"/>
                    </a:lnTo>
                    <a:lnTo>
                      <a:pt x="6832" y="419992"/>
                    </a:lnTo>
                    <a:cubicBezTo>
                      <a:pt x="5482" y="416661"/>
                      <a:pt x="2826" y="412019"/>
                      <a:pt x="2235" y="408608"/>
                    </a:cubicBezTo>
                    <a:cubicBezTo>
                      <a:pt x="1603" y="405189"/>
                      <a:pt x="2994" y="398321"/>
                      <a:pt x="0" y="395749"/>
                    </a:cubicBezTo>
                    <a:lnTo>
                      <a:pt x="127" y="393763"/>
                    </a:lnTo>
                    <a:cubicBezTo>
                      <a:pt x="3458" y="387397"/>
                      <a:pt x="12441" y="385710"/>
                      <a:pt x="17375" y="380398"/>
                    </a:cubicBezTo>
                    <a:lnTo>
                      <a:pt x="18303" y="375844"/>
                    </a:lnTo>
                    <a:cubicBezTo>
                      <a:pt x="16827" y="374411"/>
                      <a:pt x="15983" y="370532"/>
                      <a:pt x="15899" y="368593"/>
                    </a:cubicBezTo>
                    <a:cubicBezTo>
                      <a:pt x="17755" y="364503"/>
                      <a:pt x="19821" y="359950"/>
                      <a:pt x="23237" y="356956"/>
                    </a:cubicBezTo>
                    <a:cubicBezTo>
                      <a:pt x="26316" y="357416"/>
                      <a:pt x="33949" y="354637"/>
                      <a:pt x="36732" y="353499"/>
                    </a:cubicBezTo>
                    <a:cubicBezTo>
                      <a:pt x="38925" y="352614"/>
                      <a:pt x="40486" y="339965"/>
                      <a:pt x="39052" y="336677"/>
                    </a:cubicBezTo>
                    <a:lnTo>
                      <a:pt x="43016" y="333262"/>
                    </a:lnTo>
                    <a:lnTo>
                      <a:pt x="41118" y="328160"/>
                    </a:lnTo>
                    <a:lnTo>
                      <a:pt x="42552" y="325795"/>
                    </a:lnTo>
                    <a:lnTo>
                      <a:pt x="51493" y="325335"/>
                    </a:lnTo>
                    <a:lnTo>
                      <a:pt x="55077" y="327275"/>
                    </a:lnTo>
                    <a:lnTo>
                      <a:pt x="58409" y="333262"/>
                    </a:lnTo>
                    <a:lnTo>
                      <a:pt x="59126" y="330896"/>
                    </a:lnTo>
                    <a:cubicBezTo>
                      <a:pt x="57312" y="326849"/>
                      <a:pt x="56596" y="312978"/>
                      <a:pt x="59463" y="309651"/>
                    </a:cubicBezTo>
                    <a:cubicBezTo>
                      <a:pt x="71103" y="305309"/>
                      <a:pt x="74519" y="309187"/>
                      <a:pt x="79453" y="307627"/>
                    </a:cubicBezTo>
                    <a:cubicBezTo>
                      <a:pt x="81013" y="306784"/>
                      <a:pt x="82279" y="302990"/>
                      <a:pt x="82574" y="301430"/>
                    </a:cubicBezTo>
                    <a:cubicBezTo>
                      <a:pt x="85399" y="297888"/>
                      <a:pt x="88815" y="299444"/>
                      <a:pt x="92442" y="301135"/>
                    </a:cubicBezTo>
                    <a:lnTo>
                      <a:pt x="95015" y="297593"/>
                    </a:lnTo>
                    <a:cubicBezTo>
                      <a:pt x="91725" y="293040"/>
                      <a:pt x="89448" y="287179"/>
                      <a:pt x="91641" y="281694"/>
                    </a:cubicBezTo>
                    <a:lnTo>
                      <a:pt x="87550" y="279084"/>
                    </a:lnTo>
                    <a:lnTo>
                      <a:pt x="86707" y="269977"/>
                    </a:lnTo>
                    <a:lnTo>
                      <a:pt x="85399" y="268966"/>
                    </a:lnTo>
                    <a:lnTo>
                      <a:pt x="82321" y="268839"/>
                    </a:lnTo>
                    <a:lnTo>
                      <a:pt x="81730" y="267532"/>
                    </a:lnTo>
                    <a:lnTo>
                      <a:pt x="82447" y="264539"/>
                    </a:lnTo>
                    <a:cubicBezTo>
                      <a:pt x="90334" y="254926"/>
                      <a:pt x="93581" y="263864"/>
                      <a:pt x="100624" y="245186"/>
                    </a:cubicBezTo>
                    <a:lnTo>
                      <a:pt x="98768" y="238736"/>
                    </a:lnTo>
                    <a:lnTo>
                      <a:pt x="97123" y="237724"/>
                    </a:lnTo>
                    <a:lnTo>
                      <a:pt x="89111" y="237812"/>
                    </a:lnTo>
                    <a:cubicBezTo>
                      <a:pt x="84345" y="231362"/>
                      <a:pt x="85442" y="226302"/>
                      <a:pt x="87128" y="218840"/>
                    </a:cubicBezTo>
                    <a:lnTo>
                      <a:pt x="84008" y="214535"/>
                    </a:lnTo>
                    <a:lnTo>
                      <a:pt x="84303" y="212684"/>
                    </a:lnTo>
                    <a:cubicBezTo>
                      <a:pt x="87719" y="213861"/>
                      <a:pt x="92569" y="213692"/>
                      <a:pt x="96027" y="213106"/>
                    </a:cubicBezTo>
                    <a:lnTo>
                      <a:pt x="99907" y="209817"/>
                    </a:lnTo>
                    <a:lnTo>
                      <a:pt x="99822" y="203999"/>
                    </a:lnTo>
                    <a:lnTo>
                      <a:pt x="95521" y="197970"/>
                    </a:lnTo>
                    <a:lnTo>
                      <a:pt x="95436" y="194471"/>
                    </a:lnTo>
                    <a:lnTo>
                      <a:pt x="102943" y="194977"/>
                    </a:lnTo>
                    <a:lnTo>
                      <a:pt x="104757" y="193876"/>
                    </a:lnTo>
                    <a:cubicBezTo>
                      <a:pt x="106697" y="191515"/>
                      <a:pt x="108341" y="186334"/>
                      <a:pt x="107498" y="183251"/>
                    </a:cubicBezTo>
                    <a:cubicBezTo>
                      <a:pt x="104925" y="184727"/>
                      <a:pt x="99738" y="187257"/>
                      <a:pt x="96617" y="187215"/>
                    </a:cubicBezTo>
                    <a:cubicBezTo>
                      <a:pt x="95183" y="179204"/>
                      <a:pt x="90291" y="170472"/>
                      <a:pt x="96828" y="164148"/>
                    </a:cubicBezTo>
                    <a:lnTo>
                      <a:pt x="93876" y="159848"/>
                    </a:lnTo>
                    <a:lnTo>
                      <a:pt x="95226" y="157402"/>
                    </a:lnTo>
                    <a:lnTo>
                      <a:pt x="105937" y="157866"/>
                    </a:lnTo>
                    <a:lnTo>
                      <a:pt x="107624" y="156896"/>
                    </a:lnTo>
                    <a:cubicBezTo>
                      <a:pt x="108383" y="154324"/>
                      <a:pt x="107413" y="149434"/>
                      <a:pt x="106697" y="146988"/>
                    </a:cubicBezTo>
                    <a:lnTo>
                      <a:pt x="108510" y="144754"/>
                    </a:lnTo>
                    <a:lnTo>
                      <a:pt x="110576" y="144965"/>
                    </a:lnTo>
                    <a:lnTo>
                      <a:pt x="114541" y="148759"/>
                    </a:lnTo>
                    <a:lnTo>
                      <a:pt x="116734" y="149219"/>
                    </a:lnTo>
                    <a:lnTo>
                      <a:pt x="123313" y="140955"/>
                    </a:lnTo>
                    <a:lnTo>
                      <a:pt x="123355" y="137919"/>
                    </a:lnTo>
                    <a:cubicBezTo>
                      <a:pt x="126729" y="137877"/>
                      <a:pt x="131663" y="136022"/>
                      <a:pt x="134235" y="133830"/>
                    </a:cubicBezTo>
                    <a:lnTo>
                      <a:pt x="137314" y="134251"/>
                    </a:lnTo>
                    <a:lnTo>
                      <a:pt x="142670" y="142557"/>
                    </a:lnTo>
                    <a:lnTo>
                      <a:pt x="146845" y="142178"/>
                    </a:lnTo>
                    <a:cubicBezTo>
                      <a:pt x="148953" y="140871"/>
                      <a:pt x="150429" y="136785"/>
                      <a:pt x="150345" y="134462"/>
                    </a:cubicBezTo>
                    <a:cubicBezTo>
                      <a:pt x="151104" y="133324"/>
                      <a:pt x="153550" y="130503"/>
                      <a:pt x="155068" y="130373"/>
                    </a:cubicBezTo>
                    <a:lnTo>
                      <a:pt x="157051" y="130963"/>
                    </a:lnTo>
                    <a:lnTo>
                      <a:pt x="159581" y="136233"/>
                    </a:lnTo>
                    <a:cubicBezTo>
                      <a:pt x="162322" y="139142"/>
                      <a:pt x="171516" y="139484"/>
                      <a:pt x="174932" y="137962"/>
                    </a:cubicBezTo>
                    <a:lnTo>
                      <a:pt x="179276" y="140496"/>
                    </a:lnTo>
                    <a:lnTo>
                      <a:pt x="182396" y="139732"/>
                    </a:lnTo>
                    <a:lnTo>
                      <a:pt x="185728" y="144665"/>
                    </a:lnTo>
                    <a:lnTo>
                      <a:pt x="189776" y="144623"/>
                    </a:lnTo>
                    <a:lnTo>
                      <a:pt x="192982" y="148380"/>
                    </a:lnTo>
                    <a:lnTo>
                      <a:pt x="197072" y="149265"/>
                    </a:lnTo>
                    <a:cubicBezTo>
                      <a:pt x="198506" y="146225"/>
                      <a:pt x="208543" y="135516"/>
                      <a:pt x="211917" y="136570"/>
                    </a:cubicBezTo>
                    <a:cubicBezTo>
                      <a:pt x="214700" y="139142"/>
                      <a:pt x="219845" y="143110"/>
                      <a:pt x="223852" y="140702"/>
                    </a:cubicBezTo>
                    <a:cubicBezTo>
                      <a:pt x="226340" y="135980"/>
                      <a:pt x="231907" y="133952"/>
                      <a:pt x="236925" y="134290"/>
                    </a:cubicBezTo>
                    <a:lnTo>
                      <a:pt x="240805" y="131676"/>
                    </a:lnTo>
                    <a:lnTo>
                      <a:pt x="243251" y="125815"/>
                    </a:lnTo>
                    <a:cubicBezTo>
                      <a:pt x="246119" y="124424"/>
                      <a:pt x="251517" y="124213"/>
                      <a:pt x="254596" y="124255"/>
                    </a:cubicBezTo>
                    <a:cubicBezTo>
                      <a:pt x="257042" y="126574"/>
                      <a:pt x="262735" y="126869"/>
                      <a:pt x="265645" y="125688"/>
                    </a:cubicBezTo>
                    <a:lnTo>
                      <a:pt x="269019" y="127843"/>
                    </a:lnTo>
                    <a:cubicBezTo>
                      <a:pt x="271212" y="128640"/>
                      <a:pt x="275302" y="126743"/>
                      <a:pt x="276905" y="125440"/>
                    </a:cubicBezTo>
                    <a:lnTo>
                      <a:pt x="280237" y="126199"/>
                    </a:lnTo>
                    <a:lnTo>
                      <a:pt x="282767" y="134462"/>
                    </a:lnTo>
                    <a:lnTo>
                      <a:pt x="285719" y="136617"/>
                    </a:lnTo>
                    <a:lnTo>
                      <a:pt x="297696" y="137671"/>
                    </a:lnTo>
                    <a:cubicBezTo>
                      <a:pt x="299720" y="134214"/>
                      <a:pt x="305329" y="127299"/>
                      <a:pt x="309547" y="126245"/>
                    </a:cubicBezTo>
                    <a:cubicBezTo>
                      <a:pt x="314692" y="126536"/>
                      <a:pt x="318065" y="131009"/>
                      <a:pt x="323506" y="131347"/>
                    </a:cubicBezTo>
                    <a:cubicBezTo>
                      <a:pt x="326584" y="135816"/>
                      <a:pt x="333964" y="137376"/>
                      <a:pt x="338308" y="140875"/>
                    </a:cubicBezTo>
                    <a:cubicBezTo>
                      <a:pt x="338308" y="143911"/>
                      <a:pt x="338266" y="144665"/>
                      <a:pt x="336537" y="147659"/>
                    </a:cubicBezTo>
                    <a:cubicBezTo>
                      <a:pt x="338561" y="149982"/>
                      <a:pt x="339784" y="154868"/>
                      <a:pt x="339742" y="157866"/>
                    </a:cubicBezTo>
                    <a:lnTo>
                      <a:pt x="343580" y="161450"/>
                    </a:lnTo>
                    <a:cubicBezTo>
                      <a:pt x="343959" y="162673"/>
                      <a:pt x="344634" y="166341"/>
                      <a:pt x="343706" y="167479"/>
                    </a:cubicBezTo>
                    <a:lnTo>
                      <a:pt x="345140" y="171737"/>
                    </a:lnTo>
                    <a:lnTo>
                      <a:pt x="350538" y="175911"/>
                    </a:lnTo>
                    <a:lnTo>
                      <a:pt x="352562" y="175532"/>
                    </a:lnTo>
                    <a:cubicBezTo>
                      <a:pt x="354039" y="175789"/>
                      <a:pt x="355894" y="177728"/>
                      <a:pt x="356569" y="178951"/>
                    </a:cubicBezTo>
                    <a:cubicBezTo>
                      <a:pt x="359015" y="178656"/>
                      <a:pt x="363063" y="178525"/>
                      <a:pt x="365425" y="179499"/>
                    </a:cubicBezTo>
                    <a:lnTo>
                      <a:pt x="366985" y="178951"/>
                    </a:lnTo>
                    <a:lnTo>
                      <a:pt x="368335" y="175911"/>
                    </a:lnTo>
                    <a:lnTo>
                      <a:pt x="369811" y="175152"/>
                    </a:lnTo>
                    <a:lnTo>
                      <a:pt x="370908" y="175616"/>
                    </a:lnTo>
                    <a:lnTo>
                      <a:pt x="373311" y="173171"/>
                    </a:lnTo>
                    <a:lnTo>
                      <a:pt x="374577" y="173339"/>
                    </a:lnTo>
                    <a:lnTo>
                      <a:pt x="375631" y="175738"/>
                    </a:lnTo>
                    <a:cubicBezTo>
                      <a:pt x="376812" y="176539"/>
                      <a:pt x="381662" y="179406"/>
                      <a:pt x="383138" y="178947"/>
                    </a:cubicBezTo>
                    <a:cubicBezTo>
                      <a:pt x="384403" y="176923"/>
                      <a:pt x="388198" y="173124"/>
                      <a:pt x="390813" y="172876"/>
                    </a:cubicBezTo>
                    <a:cubicBezTo>
                      <a:pt x="391994" y="170135"/>
                      <a:pt x="395241" y="165455"/>
                      <a:pt x="398109" y="164106"/>
                    </a:cubicBezTo>
                    <a:lnTo>
                      <a:pt x="401609" y="163895"/>
                    </a:lnTo>
                    <a:lnTo>
                      <a:pt x="403802" y="161619"/>
                    </a:lnTo>
                    <a:lnTo>
                      <a:pt x="405194" y="161323"/>
                    </a:lnTo>
                    <a:cubicBezTo>
                      <a:pt x="407724" y="159384"/>
                      <a:pt x="410634" y="153397"/>
                      <a:pt x="411815" y="150572"/>
                    </a:cubicBezTo>
                    <a:cubicBezTo>
                      <a:pt x="415231" y="148591"/>
                      <a:pt x="417761" y="145639"/>
                      <a:pt x="421388" y="144501"/>
                    </a:cubicBezTo>
                    <a:lnTo>
                      <a:pt x="423665" y="145222"/>
                    </a:lnTo>
                    <a:cubicBezTo>
                      <a:pt x="426617" y="143536"/>
                      <a:pt x="432690" y="142013"/>
                      <a:pt x="436064" y="143236"/>
                    </a:cubicBezTo>
                    <a:lnTo>
                      <a:pt x="437203" y="142098"/>
                    </a:lnTo>
                    <a:lnTo>
                      <a:pt x="434757" y="138004"/>
                    </a:lnTo>
                    <a:lnTo>
                      <a:pt x="438257" y="133914"/>
                    </a:lnTo>
                    <a:lnTo>
                      <a:pt x="438805" y="130162"/>
                    </a:lnTo>
                    <a:lnTo>
                      <a:pt x="442938" y="129066"/>
                    </a:lnTo>
                    <a:cubicBezTo>
                      <a:pt x="443360" y="117724"/>
                      <a:pt x="451921" y="118230"/>
                      <a:pt x="460609" y="117471"/>
                    </a:cubicBezTo>
                    <a:cubicBezTo>
                      <a:pt x="462591" y="114600"/>
                      <a:pt x="467609" y="110304"/>
                      <a:pt x="471489" y="111526"/>
                    </a:cubicBezTo>
                    <a:cubicBezTo>
                      <a:pt x="472712" y="112749"/>
                      <a:pt x="475327" y="113635"/>
                      <a:pt x="477014" y="113719"/>
                    </a:cubicBezTo>
                    <a:cubicBezTo>
                      <a:pt x="478701" y="112286"/>
                      <a:pt x="482960" y="111232"/>
                      <a:pt x="485026" y="110852"/>
                    </a:cubicBezTo>
                    <a:lnTo>
                      <a:pt x="487936" y="115110"/>
                    </a:lnTo>
                    <a:cubicBezTo>
                      <a:pt x="489581" y="116122"/>
                      <a:pt x="492744" y="116544"/>
                      <a:pt x="494600" y="115996"/>
                    </a:cubicBezTo>
                    <a:lnTo>
                      <a:pt x="498775" y="112454"/>
                    </a:lnTo>
                    <a:lnTo>
                      <a:pt x="504510" y="116839"/>
                    </a:lnTo>
                    <a:cubicBezTo>
                      <a:pt x="511089" y="116965"/>
                      <a:pt x="512776" y="108828"/>
                      <a:pt x="514168" y="103937"/>
                    </a:cubicBezTo>
                    <a:cubicBezTo>
                      <a:pt x="522602" y="99295"/>
                      <a:pt x="529350" y="92596"/>
                      <a:pt x="536308" y="86103"/>
                    </a:cubicBezTo>
                    <a:cubicBezTo>
                      <a:pt x="537953" y="84543"/>
                      <a:pt x="544616" y="84670"/>
                      <a:pt x="546767" y="84164"/>
                    </a:cubicBezTo>
                    <a:cubicBezTo>
                      <a:pt x="550057" y="83405"/>
                      <a:pt x="555834" y="75268"/>
                      <a:pt x="558027" y="72654"/>
                    </a:cubicBezTo>
                    <a:cubicBezTo>
                      <a:pt x="560304" y="69918"/>
                      <a:pt x="562750" y="67299"/>
                      <a:pt x="563805" y="63762"/>
                    </a:cubicBezTo>
                    <a:lnTo>
                      <a:pt x="567769" y="61106"/>
                    </a:lnTo>
                    <a:cubicBezTo>
                      <a:pt x="568992" y="54655"/>
                      <a:pt x="569751" y="45038"/>
                      <a:pt x="570131" y="34038"/>
                    </a:cubicBezTo>
                    <a:lnTo>
                      <a:pt x="571311" y="34080"/>
                    </a:lnTo>
                    <a:lnTo>
                      <a:pt x="594506" y="21432"/>
                    </a:lnTo>
                    <a:cubicBezTo>
                      <a:pt x="594506" y="21432"/>
                      <a:pt x="611375" y="10892"/>
                      <a:pt x="618756" y="3513"/>
                    </a:cubicBezTo>
                    <a:cubicBezTo>
                      <a:pt x="626136" y="-3865"/>
                      <a:pt x="638788" y="1405"/>
                      <a:pt x="645113" y="9838"/>
                    </a:cubicBezTo>
                    <a:cubicBezTo>
                      <a:pt x="651439" y="18270"/>
                      <a:pt x="666200" y="61485"/>
                      <a:pt x="668308" y="66755"/>
                    </a:cubicBezTo>
                    <a:cubicBezTo>
                      <a:pt x="670417" y="72026"/>
                      <a:pt x="670417" y="102593"/>
                      <a:pt x="669363" y="107863"/>
                    </a:cubicBezTo>
                    <a:cubicBezTo>
                      <a:pt x="668308" y="113133"/>
                      <a:pt x="645113" y="159510"/>
                      <a:pt x="645113" y="159510"/>
                    </a:cubicBezTo>
                    <a:lnTo>
                      <a:pt x="660928" y="165835"/>
                    </a:lnTo>
                    <a:cubicBezTo>
                      <a:pt x="660928" y="165835"/>
                      <a:pt x="699938" y="151078"/>
                      <a:pt x="704155" y="148970"/>
                    </a:cubicBezTo>
                    <a:cubicBezTo>
                      <a:pt x="708372" y="146862"/>
                      <a:pt x="714698" y="142646"/>
                      <a:pt x="715752" y="137376"/>
                    </a:cubicBezTo>
                    <a:cubicBezTo>
                      <a:pt x="716807" y="132106"/>
                      <a:pt x="735784" y="121565"/>
                      <a:pt x="743165" y="118403"/>
                    </a:cubicBezTo>
                    <a:cubicBezTo>
                      <a:pt x="750545" y="115241"/>
                      <a:pt x="763197" y="125781"/>
                      <a:pt x="768468" y="133160"/>
                    </a:cubicBezTo>
                    <a:cubicBezTo>
                      <a:pt x="773740" y="140538"/>
                      <a:pt x="779011" y="152132"/>
                      <a:pt x="779011" y="152132"/>
                    </a:cubicBezTo>
                    <a:cubicBezTo>
                      <a:pt x="779011" y="152132"/>
                      <a:pt x="814858" y="153186"/>
                      <a:pt x="820129" y="155294"/>
                    </a:cubicBezTo>
                    <a:cubicBezTo>
                      <a:pt x="825401" y="157402"/>
                      <a:pt x="857030" y="159510"/>
                      <a:pt x="857030" y="159510"/>
                    </a:cubicBezTo>
                    <a:lnTo>
                      <a:pt x="879171" y="177429"/>
                    </a:lnTo>
                    <a:cubicBezTo>
                      <a:pt x="879171" y="177429"/>
                      <a:pt x="884443" y="182699"/>
                      <a:pt x="888660" y="190077"/>
                    </a:cubicBezTo>
                    <a:cubicBezTo>
                      <a:pt x="892877" y="197456"/>
                      <a:pt x="889714" y="209050"/>
                      <a:pt x="889714" y="209050"/>
                    </a:cubicBezTo>
                    <a:cubicBezTo>
                      <a:pt x="889714" y="209050"/>
                      <a:pt x="907638" y="221698"/>
                      <a:pt x="912909" y="225915"/>
                    </a:cubicBezTo>
                    <a:cubicBezTo>
                      <a:pt x="918181" y="230131"/>
                      <a:pt x="926615" y="229077"/>
                      <a:pt x="926615" y="229077"/>
                    </a:cubicBezTo>
                    <a:cubicBezTo>
                      <a:pt x="926615" y="229077"/>
                      <a:pt x="976168" y="231185"/>
                      <a:pt x="982494" y="231185"/>
                    </a:cubicBezTo>
                    <a:cubicBezTo>
                      <a:pt x="988820" y="231185"/>
                      <a:pt x="1004634" y="242779"/>
                      <a:pt x="1004634" y="242779"/>
                    </a:cubicBezTo>
                    <a:lnTo>
                      <a:pt x="1029938" y="242779"/>
                    </a:lnTo>
                    <a:cubicBezTo>
                      <a:pt x="1038372" y="242779"/>
                      <a:pt x="1054187" y="251211"/>
                      <a:pt x="1063676" y="260698"/>
                    </a:cubicBezTo>
                    <a:cubicBezTo>
                      <a:pt x="1073165" y="270184"/>
                      <a:pt x="1072110" y="282832"/>
                      <a:pt x="1072110" y="282832"/>
                    </a:cubicBezTo>
                    <a:lnTo>
                      <a:pt x="1059459" y="283886"/>
                    </a:lnTo>
                    <a:lnTo>
                      <a:pt x="1043644" y="300751"/>
                    </a:lnTo>
                    <a:lnTo>
                      <a:pt x="1055241" y="317616"/>
                    </a:lnTo>
                    <a:lnTo>
                      <a:pt x="1067893" y="359777"/>
                    </a:lnTo>
                    <a:lnTo>
                      <a:pt x="1048916" y="377695"/>
                    </a:lnTo>
                    <a:lnTo>
                      <a:pt x="1015178" y="378749"/>
                    </a:lnTo>
                    <a:lnTo>
                      <a:pt x="1000417" y="395614"/>
                    </a:lnTo>
                    <a:cubicBezTo>
                      <a:pt x="1000417" y="395614"/>
                      <a:pt x="1001471" y="406154"/>
                      <a:pt x="1000417" y="417749"/>
                    </a:cubicBezTo>
                    <a:cubicBezTo>
                      <a:pt x="999363" y="429343"/>
                      <a:pt x="986711" y="423019"/>
                      <a:pt x="978277" y="415641"/>
                    </a:cubicBezTo>
                    <a:cubicBezTo>
                      <a:pt x="969842" y="408262"/>
                      <a:pt x="963516" y="417749"/>
                      <a:pt x="963516" y="421965"/>
                    </a:cubicBezTo>
                    <a:cubicBezTo>
                      <a:pt x="963516" y="426181"/>
                      <a:pt x="960353" y="439883"/>
                      <a:pt x="959299" y="444100"/>
                    </a:cubicBezTo>
                    <a:cubicBezTo>
                      <a:pt x="958245" y="448316"/>
                      <a:pt x="962462" y="492585"/>
                      <a:pt x="962462" y="492585"/>
                    </a:cubicBezTo>
                    <a:cubicBezTo>
                      <a:pt x="962462" y="492585"/>
                      <a:pt x="980385" y="489423"/>
                      <a:pt x="984602" y="485207"/>
                    </a:cubicBezTo>
                    <a:cubicBezTo>
                      <a:pt x="988820" y="480991"/>
                      <a:pt x="1032047" y="491531"/>
                      <a:pt x="1032047" y="491531"/>
                    </a:cubicBezTo>
                    <a:lnTo>
                      <a:pt x="1052079" y="533692"/>
                    </a:lnTo>
                    <a:lnTo>
                      <a:pt x="1054187" y="544233"/>
                    </a:lnTo>
                    <a:lnTo>
                      <a:pt x="1071056" y="544233"/>
                    </a:lnTo>
                    <a:cubicBezTo>
                      <a:pt x="1077382" y="544233"/>
                      <a:pt x="1078436" y="555827"/>
                      <a:pt x="1078436" y="555827"/>
                    </a:cubicBezTo>
                    <a:cubicBezTo>
                      <a:pt x="1078436" y="555827"/>
                      <a:pt x="1081599" y="577962"/>
                      <a:pt x="1081599" y="585340"/>
                    </a:cubicBezTo>
                    <a:cubicBezTo>
                      <a:pt x="1081599" y="592718"/>
                      <a:pt x="1077382" y="596935"/>
                      <a:pt x="1065785" y="603259"/>
                    </a:cubicBezTo>
                    <a:cubicBezTo>
                      <a:pt x="1054187" y="609583"/>
                      <a:pt x="1054904" y="621135"/>
                      <a:pt x="1054904" y="621135"/>
                    </a:cubicBezTo>
                    <a:cubicBezTo>
                      <a:pt x="1065405" y="620334"/>
                      <a:pt x="1074936" y="617884"/>
                      <a:pt x="1076876" y="624676"/>
                    </a:cubicBezTo>
                    <a:cubicBezTo>
                      <a:pt x="1079153" y="632514"/>
                      <a:pt x="1085985" y="635845"/>
                      <a:pt x="1092733" y="628050"/>
                    </a:cubicBezTo>
                    <a:cubicBezTo>
                      <a:pt x="1099101" y="620587"/>
                      <a:pt x="1109644" y="624592"/>
                      <a:pt x="1117446" y="623285"/>
                    </a:cubicBezTo>
                    <a:cubicBezTo>
                      <a:pt x="1117446" y="623285"/>
                      <a:pt x="1133261" y="624339"/>
                      <a:pt x="1137478" y="622231"/>
                    </a:cubicBezTo>
                    <a:cubicBezTo>
                      <a:pt x="1141695" y="620123"/>
                      <a:pt x="1142749" y="620123"/>
                      <a:pt x="1148021" y="624339"/>
                    </a:cubicBezTo>
                    <a:cubicBezTo>
                      <a:pt x="1153293" y="628556"/>
                      <a:pt x="1166999" y="639096"/>
                      <a:pt x="1173325" y="644366"/>
                    </a:cubicBezTo>
                    <a:cubicBezTo>
                      <a:pt x="1179650" y="649636"/>
                      <a:pt x="1189139" y="663339"/>
                      <a:pt x="1189139" y="663339"/>
                    </a:cubicBezTo>
                    <a:cubicBezTo>
                      <a:pt x="1189139" y="663339"/>
                      <a:pt x="1184922" y="710770"/>
                      <a:pt x="1183868" y="714986"/>
                    </a:cubicBezTo>
                    <a:cubicBezTo>
                      <a:pt x="1182813" y="719202"/>
                      <a:pt x="1176488" y="726581"/>
                      <a:pt x="1176488" y="726581"/>
                    </a:cubicBezTo>
                    <a:lnTo>
                      <a:pt x="1168053" y="742391"/>
                    </a:lnTo>
                    <a:lnTo>
                      <a:pt x="1180705" y="744499"/>
                    </a:lnTo>
                    <a:lnTo>
                      <a:pt x="1163836" y="770850"/>
                    </a:lnTo>
                    <a:lnTo>
                      <a:pt x="1182813" y="797201"/>
                    </a:lnTo>
                    <a:cubicBezTo>
                      <a:pt x="1182813" y="797201"/>
                      <a:pt x="1183868" y="809849"/>
                      <a:pt x="1177542" y="806687"/>
                    </a:cubicBezTo>
                    <a:cubicBezTo>
                      <a:pt x="1171216" y="803525"/>
                      <a:pt x="1152238" y="801417"/>
                      <a:pt x="1149075" y="805633"/>
                    </a:cubicBezTo>
                    <a:cubicBezTo>
                      <a:pt x="1145912" y="809849"/>
                      <a:pt x="1138532" y="804579"/>
                      <a:pt x="1138532" y="804579"/>
                    </a:cubicBezTo>
                    <a:lnTo>
                      <a:pt x="1114283" y="797201"/>
                    </a:lnTo>
                    <a:lnTo>
                      <a:pt x="1101631" y="814065"/>
                    </a:lnTo>
                    <a:lnTo>
                      <a:pt x="1045753" y="814065"/>
                    </a:lnTo>
                    <a:cubicBezTo>
                      <a:pt x="1045753" y="814065"/>
                      <a:pt x="1030992" y="790877"/>
                      <a:pt x="1029938" y="785607"/>
                    </a:cubicBezTo>
                    <a:cubicBezTo>
                      <a:pt x="1028884" y="780336"/>
                      <a:pt x="1020449" y="770850"/>
                      <a:pt x="1020449" y="770850"/>
                    </a:cubicBezTo>
                    <a:lnTo>
                      <a:pt x="1002526" y="771904"/>
                    </a:lnTo>
                    <a:lnTo>
                      <a:pt x="982494" y="751877"/>
                    </a:lnTo>
                    <a:lnTo>
                      <a:pt x="965625" y="766634"/>
                    </a:lnTo>
                    <a:lnTo>
                      <a:pt x="939267" y="771904"/>
                    </a:lnTo>
                    <a:lnTo>
                      <a:pt x="941376" y="818282"/>
                    </a:lnTo>
                    <a:lnTo>
                      <a:pt x="931887" y="826714"/>
                    </a:lnTo>
                    <a:lnTo>
                      <a:pt x="933995" y="849903"/>
                    </a:lnTo>
                    <a:lnTo>
                      <a:pt x="944538" y="849903"/>
                    </a:lnTo>
                    <a:cubicBezTo>
                      <a:pt x="944538" y="849903"/>
                      <a:pt x="949810" y="876253"/>
                      <a:pt x="957190" y="882578"/>
                    </a:cubicBezTo>
                    <a:cubicBezTo>
                      <a:pt x="964570" y="888902"/>
                      <a:pt x="980385" y="903658"/>
                      <a:pt x="980385" y="903658"/>
                    </a:cubicBezTo>
                    <a:lnTo>
                      <a:pt x="990928" y="917361"/>
                    </a:lnTo>
                    <a:lnTo>
                      <a:pt x="990928" y="935279"/>
                    </a:lnTo>
                    <a:lnTo>
                      <a:pt x="978277" y="936333"/>
                    </a:lnTo>
                    <a:lnTo>
                      <a:pt x="962462" y="960576"/>
                    </a:lnTo>
                    <a:lnTo>
                      <a:pt x="961408" y="969008"/>
                    </a:lnTo>
                    <a:cubicBezTo>
                      <a:pt x="961408" y="969008"/>
                      <a:pt x="988820" y="972171"/>
                      <a:pt x="999363" y="969008"/>
                    </a:cubicBezTo>
                    <a:cubicBezTo>
                      <a:pt x="1009906" y="965846"/>
                      <a:pt x="1030992" y="962684"/>
                      <a:pt x="1030992" y="962684"/>
                    </a:cubicBezTo>
                    <a:lnTo>
                      <a:pt x="1082654" y="1002738"/>
                    </a:lnTo>
                    <a:lnTo>
                      <a:pt x="1084762" y="1018548"/>
                    </a:lnTo>
                    <a:cubicBezTo>
                      <a:pt x="1084762" y="1018548"/>
                      <a:pt x="1095305" y="1028034"/>
                      <a:pt x="1091088" y="1036467"/>
                    </a:cubicBezTo>
                    <a:cubicBezTo>
                      <a:pt x="1086871" y="1044899"/>
                      <a:pt x="1083708" y="1057547"/>
                      <a:pt x="1087925" y="1061763"/>
                    </a:cubicBezTo>
                    <a:cubicBezTo>
                      <a:pt x="1092142" y="1065980"/>
                      <a:pt x="1091088" y="1071250"/>
                      <a:pt x="1091088" y="1076520"/>
                    </a:cubicBezTo>
                    <a:cubicBezTo>
                      <a:pt x="1091088" y="1081790"/>
                      <a:pt x="1087925" y="1131330"/>
                      <a:pt x="1087925" y="1131330"/>
                    </a:cubicBezTo>
                    <a:cubicBezTo>
                      <a:pt x="1087925" y="1131330"/>
                      <a:pt x="1083708" y="1135546"/>
                      <a:pt x="1086871" y="1141870"/>
                    </a:cubicBezTo>
                    <a:cubicBezTo>
                      <a:pt x="1090034" y="1148194"/>
                      <a:pt x="1095305" y="1168221"/>
                      <a:pt x="1095305" y="1168221"/>
                    </a:cubicBezTo>
                    <a:cubicBezTo>
                      <a:pt x="1095305" y="1168221"/>
                      <a:pt x="1087925" y="1181923"/>
                      <a:pt x="1083708" y="1182977"/>
                    </a:cubicBezTo>
                    <a:cubicBezTo>
                      <a:pt x="1079491" y="1184031"/>
                      <a:pt x="1077382" y="1181923"/>
                      <a:pt x="1073165" y="1178761"/>
                    </a:cubicBezTo>
                    <a:cubicBezTo>
                      <a:pt x="1068948" y="1175599"/>
                      <a:pt x="1062622" y="1174545"/>
                      <a:pt x="1060513" y="1181923"/>
                    </a:cubicBezTo>
                    <a:cubicBezTo>
                      <a:pt x="1058404" y="1189302"/>
                      <a:pt x="1047861" y="1215652"/>
                      <a:pt x="1047861" y="1215652"/>
                    </a:cubicBezTo>
                    <a:lnTo>
                      <a:pt x="1035209" y="1215652"/>
                    </a:lnTo>
                    <a:lnTo>
                      <a:pt x="1030992" y="1221977"/>
                    </a:lnTo>
                    <a:lnTo>
                      <a:pt x="1014123" y="1219869"/>
                    </a:lnTo>
                    <a:lnTo>
                      <a:pt x="1001471" y="1234625"/>
                    </a:lnTo>
                    <a:lnTo>
                      <a:pt x="977222" y="1221977"/>
                    </a:lnTo>
                    <a:cubicBezTo>
                      <a:pt x="986711" y="1217760"/>
                      <a:pt x="980385" y="1194572"/>
                      <a:pt x="980385" y="1188248"/>
                    </a:cubicBezTo>
                    <a:cubicBezTo>
                      <a:pt x="980385" y="1181923"/>
                      <a:pt x="983548" y="1168221"/>
                      <a:pt x="988820" y="1157681"/>
                    </a:cubicBezTo>
                    <a:cubicBezTo>
                      <a:pt x="994091" y="1147140"/>
                      <a:pt x="991898" y="1124542"/>
                      <a:pt x="991898" y="1124542"/>
                    </a:cubicBezTo>
                    <a:cubicBezTo>
                      <a:pt x="991898" y="1124542"/>
                      <a:pt x="975114" y="1116573"/>
                      <a:pt x="973806" y="1111303"/>
                    </a:cubicBezTo>
                    <a:cubicBezTo>
                      <a:pt x="972499" y="1105991"/>
                      <a:pt x="954491" y="1100088"/>
                      <a:pt x="954491" y="1100088"/>
                    </a:cubicBezTo>
                    <a:cubicBezTo>
                      <a:pt x="954491" y="1100088"/>
                      <a:pt x="942430" y="1097601"/>
                      <a:pt x="941207" y="1092499"/>
                    </a:cubicBezTo>
                    <a:cubicBezTo>
                      <a:pt x="939984" y="1087397"/>
                      <a:pt x="928724" y="1084952"/>
                      <a:pt x="910505" y="1084741"/>
                    </a:cubicBezTo>
                    <a:cubicBezTo>
                      <a:pt x="892329" y="1084573"/>
                      <a:pt x="878496" y="1074581"/>
                      <a:pt x="878496" y="1074581"/>
                    </a:cubicBezTo>
                    <a:lnTo>
                      <a:pt x="865971" y="1055819"/>
                    </a:lnTo>
                    <a:cubicBezTo>
                      <a:pt x="857241" y="1055734"/>
                      <a:pt x="847162" y="1040852"/>
                      <a:pt x="851211" y="1032967"/>
                    </a:cubicBezTo>
                    <a:lnTo>
                      <a:pt x="849819" y="1030606"/>
                    </a:lnTo>
                    <a:cubicBezTo>
                      <a:pt x="844969" y="1028283"/>
                      <a:pt x="837589" y="1025669"/>
                      <a:pt x="833330" y="1022595"/>
                    </a:cubicBezTo>
                    <a:cubicBezTo>
                      <a:pt x="828142" y="1018801"/>
                      <a:pt x="818316" y="1002189"/>
                      <a:pt x="809924" y="1004550"/>
                    </a:cubicBezTo>
                    <a:cubicBezTo>
                      <a:pt x="809207" y="1007460"/>
                      <a:pt x="807815" y="1011001"/>
                      <a:pt x="805200" y="1012772"/>
                    </a:cubicBezTo>
                    <a:cubicBezTo>
                      <a:pt x="804020" y="1013109"/>
                      <a:pt x="800688" y="1011001"/>
                      <a:pt x="799760" y="1010326"/>
                    </a:cubicBezTo>
                    <a:cubicBezTo>
                      <a:pt x="796850" y="1010031"/>
                      <a:pt x="792675" y="1011638"/>
                      <a:pt x="790609" y="1011339"/>
                    </a:cubicBezTo>
                    <a:cubicBezTo>
                      <a:pt x="784705" y="1010453"/>
                      <a:pt x="779813" y="1007206"/>
                      <a:pt x="773445" y="1007544"/>
                    </a:cubicBezTo>
                    <a:cubicBezTo>
                      <a:pt x="771209" y="1006490"/>
                      <a:pt x="768595" y="1003496"/>
                      <a:pt x="767751" y="1001178"/>
                    </a:cubicBezTo>
                    <a:lnTo>
                      <a:pt x="764841" y="1001599"/>
                    </a:lnTo>
                    <a:lnTo>
                      <a:pt x="762227" y="1000292"/>
                    </a:lnTo>
                    <a:lnTo>
                      <a:pt x="761383" y="997088"/>
                    </a:lnTo>
                    <a:lnTo>
                      <a:pt x="764420" y="986459"/>
                    </a:lnTo>
                    <a:lnTo>
                      <a:pt x="763197" y="984777"/>
                    </a:lnTo>
                    <a:cubicBezTo>
                      <a:pt x="762775" y="983090"/>
                      <a:pt x="762395" y="978575"/>
                      <a:pt x="763745" y="977141"/>
                    </a:cubicBezTo>
                    <a:lnTo>
                      <a:pt x="767076" y="974991"/>
                    </a:lnTo>
                    <a:lnTo>
                      <a:pt x="763998" y="972377"/>
                    </a:lnTo>
                    <a:lnTo>
                      <a:pt x="764673" y="969847"/>
                    </a:lnTo>
                    <a:cubicBezTo>
                      <a:pt x="764420" y="969253"/>
                      <a:pt x="763871" y="967651"/>
                      <a:pt x="764293" y="967023"/>
                    </a:cubicBezTo>
                    <a:lnTo>
                      <a:pt x="766655" y="965800"/>
                    </a:lnTo>
                    <a:lnTo>
                      <a:pt x="766781" y="963435"/>
                    </a:lnTo>
                    <a:cubicBezTo>
                      <a:pt x="760371" y="957574"/>
                      <a:pt x="759528" y="944719"/>
                      <a:pt x="757756" y="943366"/>
                    </a:cubicBezTo>
                    <a:lnTo>
                      <a:pt x="753075" y="943788"/>
                    </a:lnTo>
                    <a:cubicBezTo>
                      <a:pt x="750882" y="941051"/>
                      <a:pt x="750376" y="936072"/>
                      <a:pt x="750924" y="932788"/>
                    </a:cubicBezTo>
                    <a:lnTo>
                      <a:pt x="750039" y="931902"/>
                    </a:lnTo>
                    <a:lnTo>
                      <a:pt x="749027" y="932155"/>
                    </a:lnTo>
                    <a:lnTo>
                      <a:pt x="747213" y="934095"/>
                    </a:lnTo>
                    <a:cubicBezTo>
                      <a:pt x="744936" y="933673"/>
                      <a:pt x="742068" y="932324"/>
                      <a:pt x="740297" y="930764"/>
                    </a:cubicBezTo>
                    <a:cubicBezTo>
                      <a:pt x="740044" y="921151"/>
                      <a:pt x="734941" y="915291"/>
                      <a:pt x="728067" y="909224"/>
                    </a:cubicBezTo>
                    <a:cubicBezTo>
                      <a:pt x="725916" y="908123"/>
                      <a:pt x="721446" y="907706"/>
                      <a:pt x="719295" y="909055"/>
                    </a:cubicBezTo>
                    <a:lnTo>
                      <a:pt x="718451" y="908503"/>
                    </a:lnTo>
                    <a:cubicBezTo>
                      <a:pt x="716048" y="906947"/>
                      <a:pt x="713602" y="905088"/>
                      <a:pt x="711071" y="903658"/>
                    </a:cubicBezTo>
                    <a:cubicBezTo>
                      <a:pt x="709595" y="902857"/>
                      <a:pt x="707191" y="902647"/>
                      <a:pt x="705631" y="902516"/>
                    </a:cubicBezTo>
                    <a:cubicBezTo>
                      <a:pt x="696227" y="901719"/>
                      <a:pt x="685810" y="896993"/>
                      <a:pt x="676743" y="894467"/>
                    </a:cubicBezTo>
                    <a:cubicBezTo>
                      <a:pt x="673749" y="893624"/>
                      <a:pt x="672146" y="892907"/>
                      <a:pt x="669110" y="892313"/>
                    </a:cubicBezTo>
                    <a:cubicBezTo>
                      <a:pt x="665061" y="891516"/>
                      <a:pt x="653464" y="893282"/>
                      <a:pt x="650048" y="891259"/>
                    </a:cubicBezTo>
                    <a:cubicBezTo>
                      <a:pt x="643975" y="887717"/>
                      <a:pt x="639420" y="881819"/>
                      <a:pt x="633010" y="879074"/>
                    </a:cubicBezTo>
                    <a:lnTo>
                      <a:pt x="631028" y="875237"/>
                    </a:lnTo>
                    <a:lnTo>
                      <a:pt x="631281" y="873677"/>
                    </a:lnTo>
                    <a:lnTo>
                      <a:pt x="633432" y="872501"/>
                    </a:lnTo>
                    <a:lnTo>
                      <a:pt x="633179" y="870098"/>
                    </a:lnTo>
                    <a:lnTo>
                      <a:pt x="624449" y="866388"/>
                    </a:lnTo>
                    <a:cubicBezTo>
                      <a:pt x="622087" y="868116"/>
                      <a:pt x="618713" y="869381"/>
                      <a:pt x="615888" y="870009"/>
                    </a:cubicBezTo>
                    <a:cubicBezTo>
                      <a:pt x="612430" y="864739"/>
                      <a:pt x="614074" y="866556"/>
                      <a:pt x="608297" y="862547"/>
                    </a:cubicBezTo>
                    <a:lnTo>
                      <a:pt x="608929" y="859174"/>
                    </a:lnTo>
                    <a:cubicBezTo>
                      <a:pt x="608803" y="857276"/>
                      <a:pt x="603784" y="852386"/>
                      <a:pt x="602055" y="851627"/>
                    </a:cubicBezTo>
                    <a:lnTo>
                      <a:pt x="594380" y="851669"/>
                    </a:lnTo>
                    <a:cubicBezTo>
                      <a:pt x="593916" y="849940"/>
                      <a:pt x="593916" y="847495"/>
                      <a:pt x="594464" y="845809"/>
                    </a:cubicBezTo>
                    <a:cubicBezTo>
                      <a:pt x="594633" y="844839"/>
                      <a:pt x="595729" y="840412"/>
                      <a:pt x="594928" y="839737"/>
                    </a:cubicBezTo>
                    <a:lnTo>
                      <a:pt x="592862" y="838515"/>
                    </a:lnTo>
                    <a:lnTo>
                      <a:pt x="593157" y="835690"/>
                    </a:lnTo>
                    <a:cubicBezTo>
                      <a:pt x="589994" y="830757"/>
                      <a:pt x="592482" y="829155"/>
                      <a:pt x="595055" y="824264"/>
                    </a:cubicBezTo>
                    <a:lnTo>
                      <a:pt x="594802" y="821482"/>
                    </a:lnTo>
                    <a:lnTo>
                      <a:pt x="592777" y="819163"/>
                    </a:lnTo>
                    <a:cubicBezTo>
                      <a:pt x="592313" y="816966"/>
                      <a:pt x="592524" y="812375"/>
                      <a:pt x="593789" y="810562"/>
                    </a:cubicBezTo>
                    <a:lnTo>
                      <a:pt x="589446" y="804027"/>
                    </a:lnTo>
                    <a:cubicBezTo>
                      <a:pt x="585777" y="802931"/>
                      <a:pt x="584343" y="800987"/>
                      <a:pt x="581644" y="798841"/>
                    </a:cubicBezTo>
                    <a:cubicBezTo>
                      <a:pt x="579619" y="797197"/>
                      <a:pt x="575234" y="797576"/>
                      <a:pt x="572788" y="797028"/>
                    </a:cubicBezTo>
                    <a:cubicBezTo>
                      <a:pt x="565871" y="795426"/>
                      <a:pt x="563889" y="786909"/>
                      <a:pt x="549340" y="785096"/>
                    </a:cubicBezTo>
                    <a:cubicBezTo>
                      <a:pt x="547189" y="782356"/>
                      <a:pt x="548201" y="780796"/>
                      <a:pt x="547062" y="777887"/>
                    </a:cubicBezTo>
                    <a:cubicBezTo>
                      <a:pt x="543646" y="769328"/>
                      <a:pt x="528802" y="758826"/>
                      <a:pt x="519186" y="759041"/>
                    </a:cubicBezTo>
                    <a:cubicBezTo>
                      <a:pt x="515812" y="749976"/>
                      <a:pt x="503751" y="746097"/>
                      <a:pt x="502655" y="735936"/>
                    </a:cubicBezTo>
                    <a:lnTo>
                      <a:pt x="503118" y="734756"/>
                    </a:lnTo>
                    <a:lnTo>
                      <a:pt x="510794" y="737032"/>
                    </a:lnTo>
                    <a:lnTo>
                      <a:pt x="513999" y="733786"/>
                    </a:lnTo>
                    <a:cubicBezTo>
                      <a:pt x="516951" y="724721"/>
                      <a:pt x="513113" y="717512"/>
                      <a:pt x="512776" y="708574"/>
                    </a:cubicBezTo>
                    <a:cubicBezTo>
                      <a:pt x="512607" y="703219"/>
                      <a:pt x="513704" y="696937"/>
                      <a:pt x="514083" y="691587"/>
                    </a:cubicBezTo>
                    <a:cubicBezTo>
                      <a:pt x="514168" y="690486"/>
                      <a:pt x="513957" y="689221"/>
                      <a:pt x="513915" y="688130"/>
                    </a:cubicBezTo>
                    <a:cubicBezTo>
                      <a:pt x="511005" y="683745"/>
                      <a:pt x="507209" y="679191"/>
                      <a:pt x="504805" y="674511"/>
                    </a:cubicBezTo>
                    <a:cubicBezTo>
                      <a:pt x="502444" y="669962"/>
                      <a:pt x="500757" y="664523"/>
                      <a:pt x="498058" y="660219"/>
                    </a:cubicBezTo>
                    <a:cubicBezTo>
                      <a:pt x="497594" y="659460"/>
                      <a:pt x="494600" y="657689"/>
                      <a:pt x="493883" y="656803"/>
                    </a:cubicBezTo>
                    <a:cubicBezTo>
                      <a:pt x="492111" y="654695"/>
                      <a:pt x="491141" y="650353"/>
                      <a:pt x="488358" y="649210"/>
                    </a:cubicBezTo>
                    <a:lnTo>
                      <a:pt x="476634" y="644404"/>
                    </a:lnTo>
                    <a:lnTo>
                      <a:pt x="476255" y="636604"/>
                    </a:lnTo>
                    <a:lnTo>
                      <a:pt x="470477" y="634239"/>
                    </a:lnTo>
                    <a:cubicBezTo>
                      <a:pt x="467398" y="629732"/>
                      <a:pt x="468706" y="620831"/>
                      <a:pt x="471658" y="616657"/>
                    </a:cubicBezTo>
                    <a:lnTo>
                      <a:pt x="471110" y="615435"/>
                    </a:lnTo>
                    <a:cubicBezTo>
                      <a:pt x="464657" y="609448"/>
                      <a:pt x="455801" y="613036"/>
                      <a:pt x="448758" y="608689"/>
                    </a:cubicBezTo>
                    <a:lnTo>
                      <a:pt x="447493" y="608942"/>
                    </a:lnTo>
                    <a:lnTo>
                      <a:pt x="444920" y="611261"/>
                    </a:lnTo>
                    <a:cubicBezTo>
                      <a:pt x="434082" y="613495"/>
                      <a:pt x="426111" y="599544"/>
                      <a:pt x="422864" y="591323"/>
                    </a:cubicBezTo>
                    <a:cubicBezTo>
                      <a:pt x="419237" y="590100"/>
                      <a:pt x="413881" y="580909"/>
                      <a:pt x="411182" y="578379"/>
                    </a:cubicBezTo>
                    <a:cubicBezTo>
                      <a:pt x="406628" y="574079"/>
                      <a:pt x="399037" y="571296"/>
                      <a:pt x="396548" y="565014"/>
                    </a:cubicBezTo>
                    <a:lnTo>
                      <a:pt x="391994" y="563707"/>
                    </a:lnTo>
                    <a:cubicBezTo>
                      <a:pt x="391108" y="564335"/>
                      <a:pt x="388578" y="565689"/>
                      <a:pt x="387397" y="565309"/>
                    </a:cubicBezTo>
                    <a:lnTo>
                      <a:pt x="385668" y="563960"/>
                    </a:lnTo>
                    <a:lnTo>
                      <a:pt x="384698" y="561009"/>
                    </a:lnTo>
                    <a:lnTo>
                      <a:pt x="377866" y="559702"/>
                    </a:lnTo>
                    <a:lnTo>
                      <a:pt x="375926" y="557299"/>
                    </a:lnTo>
                    <a:lnTo>
                      <a:pt x="369516" y="555148"/>
                    </a:lnTo>
                    <a:cubicBezTo>
                      <a:pt x="367492" y="553209"/>
                      <a:pt x="364961" y="549414"/>
                      <a:pt x="364540" y="546589"/>
                    </a:cubicBezTo>
                    <a:lnTo>
                      <a:pt x="360111" y="544439"/>
                    </a:lnTo>
                    <a:lnTo>
                      <a:pt x="359099" y="540012"/>
                    </a:lnTo>
                    <a:cubicBezTo>
                      <a:pt x="357201" y="538495"/>
                      <a:pt x="350749" y="537816"/>
                      <a:pt x="348472" y="537693"/>
                    </a:cubicBezTo>
                    <a:cubicBezTo>
                      <a:pt x="347586" y="536382"/>
                      <a:pt x="345267" y="534784"/>
                      <a:pt x="343622" y="534700"/>
                    </a:cubicBezTo>
                    <a:lnTo>
                      <a:pt x="344803" y="531917"/>
                    </a:lnTo>
                    <a:lnTo>
                      <a:pt x="344465" y="530863"/>
                    </a:lnTo>
                    <a:lnTo>
                      <a:pt x="342568" y="530269"/>
                    </a:lnTo>
                    <a:lnTo>
                      <a:pt x="340543" y="530775"/>
                    </a:lnTo>
                    <a:lnTo>
                      <a:pt x="339447" y="529215"/>
                    </a:lnTo>
                    <a:lnTo>
                      <a:pt x="339616" y="528161"/>
                    </a:lnTo>
                    <a:lnTo>
                      <a:pt x="343538" y="527233"/>
                    </a:lnTo>
                    <a:lnTo>
                      <a:pt x="343622" y="526268"/>
                    </a:lnTo>
                    <a:lnTo>
                      <a:pt x="342821" y="525505"/>
                    </a:lnTo>
                    <a:cubicBezTo>
                      <a:pt x="341555" y="525631"/>
                      <a:pt x="338730" y="525505"/>
                      <a:pt x="337633" y="524619"/>
                    </a:cubicBezTo>
                    <a:lnTo>
                      <a:pt x="334386" y="519138"/>
                    </a:lnTo>
                    <a:lnTo>
                      <a:pt x="332446" y="518885"/>
                    </a:lnTo>
                    <a:cubicBezTo>
                      <a:pt x="326626" y="523692"/>
                      <a:pt x="323042" y="517325"/>
                      <a:pt x="318023" y="520108"/>
                    </a:cubicBezTo>
                    <a:lnTo>
                      <a:pt x="315662" y="518717"/>
                    </a:lnTo>
                    <a:lnTo>
                      <a:pt x="314902" y="514754"/>
                    </a:lnTo>
                    <a:cubicBezTo>
                      <a:pt x="311950" y="513447"/>
                      <a:pt x="305456" y="515259"/>
                      <a:pt x="302799" y="516566"/>
                    </a:cubicBezTo>
                    <a:lnTo>
                      <a:pt x="299973" y="513071"/>
                    </a:lnTo>
                    <a:lnTo>
                      <a:pt x="297949" y="513194"/>
                    </a:lnTo>
                    <a:lnTo>
                      <a:pt x="293268" y="517199"/>
                    </a:lnTo>
                    <a:lnTo>
                      <a:pt x="290864" y="516233"/>
                    </a:lnTo>
                    <a:lnTo>
                      <a:pt x="289852" y="516992"/>
                    </a:lnTo>
                    <a:lnTo>
                      <a:pt x="289008" y="522684"/>
                    </a:lnTo>
                    <a:cubicBezTo>
                      <a:pt x="286183" y="522263"/>
                      <a:pt x="278718" y="518974"/>
                      <a:pt x="277622" y="519100"/>
                    </a:cubicBezTo>
                    <a:lnTo>
                      <a:pt x="274375" y="514796"/>
                    </a:lnTo>
                    <a:lnTo>
                      <a:pt x="269019" y="514964"/>
                    </a:lnTo>
                    <a:cubicBezTo>
                      <a:pt x="267037" y="513362"/>
                      <a:pt x="260626" y="507544"/>
                      <a:pt x="260331" y="504761"/>
                    </a:cubicBezTo>
                    <a:lnTo>
                      <a:pt x="257674" y="503454"/>
                    </a:lnTo>
                    <a:lnTo>
                      <a:pt x="256746" y="500503"/>
                    </a:lnTo>
                    <a:lnTo>
                      <a:pt x="255776" y="499618"/>
                    </a:lnTo>
                    <a:lnTo>
                      <a:pt x="251517" y="502021"/>
                    </a:lnTo>
                    <a:lnTo>
                      <a:pt x="250041" y="501974"/>
                    </a:lnTo>
                    <a:lnTo>
                      <a:pt x="249071" y="497927"/>
                    </a:lnTo>
                    <a:cubicBezTo>
                      <a:pt x="247848" y="499107"/>
                      <a:pt x="244896" y="500292"/>
                      <a:pt x="243167" y="499824"/>
                    </a:cubicBezTo>
                    <a:cubicBezTo>
                      <a:pt x="239667" y="495608"/>
                      <a:pt x="236504" y="492657"/>
                      <a:pt x="230810" y="492320"/>
                    </a:cubicBezTo>
                    <a:lnTo>
                      <a:pt x="230051" y="492703"/>
                    </a:lnTo>
                    <a:lnTo>
                      <a:pt x="230051" y="495233"/>
                    </a:lnTo>
                    <a:lnTo>
                      <a:pt x="226551" y="496455"/>
                    </a:lnTo>
                    <a:lnTo>
                      <a:pt x="225750" y="498184"/>
                    </a:lnTo>
                    <a:lnTo>
                      <a:pt x="224484" y="498058"/>
                    </a:lnTo>
                    <a:cubicBezTo>
                      <a:pt x="221996" y="494432"/>
                      <a:pt x="216725" y="488361"/>
                      <a:pt x="211580" y="490637"/>
                    </a:cubicBezTo>
                    <a:lnTo>
                      <a:pt x="210821" y="491396"/>
                    </a:lnTo>
                    <a:lnTo>
                      <a:pt x="211369" y="493593"/>
                    </a:lnTo>
                    <a:cubicBezTo>
                      <a:pt x="209555" y="496249"/>
                      <a:pt x="207953" y="497682"/>
                      <a:pt x="205085" y="499411"/>
                    </a:cubicBezTo>
                    <a:lnTo>
                      <a:pt x="200530" y="498779"/>
                    </a:lnTo>
                    <a:lnTo>
                      <a:pt x="199687" y="501393"/>
                    </a:lnTo>
                    <a:lnTo>
                      <a:pt x="195470" y="502700"/>
                    </a:lnTo>
                    <a:lnTo>
                      <a:pt x="192180" y="500592"/>
                    </a:lnTo>
                    <a:lnTo>
                      <a:pt x="188933" y="500469"/>
                    </a:lnTo>
                    <a:lnTo>
                      <a:pt x="185053" y="503336"/>
                    </a:lnTo>
                    <a:lnTo>
                      <a:pt x="182017" y="503505"/>
                    </a:lnTo>
                    <a:lnTo>
                      <a:pt x="180456" y="506878"/>
                    </a:lnTo>
                    <a:lnTo>
                      <a:pt x="179571" y="507257"/>
                    </a:lnTo>
                    <a:lnTo>
                      <a:pt x="175143" y="504601"/>
                    </a:lnTo>
                    <a:lnTo>
                      <a:pt x="172444" y="507173"/>
                    </a:lnTo>
                    <a:lnTo>
                      <a:pt x="172022" y="50995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290" name="Freeform 1289">
                <a:extLst>
                  <a:ext uri="{FF2B5EF4-FFF2-40B4-BE49-F238E27FC236}">
                    <a16:creationId xmlns:a16="http://schemas.microsoft.com/office/drawing/2014/main" xmlns="" id="{900EDE5C-E096-280B-8672-AAFC00514A43}"/>
                  </a:ext>
                </a:extLst>
              </p:cNvPr>
              <p:cNvSpPr/>
              <p:nvPr/>
            </p:nvSpPr>
            <p:spPr>
              <a:xfrm>
                <a:off x="5332260" y="434449"/>
                <a:ext cx="1369021" cy="2847225"/>
              </a:xfrm>
              <a:custGeom>
                <a:avLst/>
                <a:gdLst>
                  <a:gd name="connsiteX0" fmla="*/ 112837 w 1369021"/>
                  <a:gd name="connsiteY0" fmla="*/ 2695399 h 2847225"/>
                  <a:gd name="connsiteX1" fmla="*/ 82388 w 1369021"/>
                  <a:gd name="connsiteY1" fmla="*/ 2696031 h 2847225"/>
                  <a:gd name="connsiteX2" fmla="*/ 79014 w 1369021"/>
                  <a:gd name="connsiteY2" fmla="*/ 2695821 h 2847225"/>
                  <a:gd name="connsiteX3" fmla="*/ 79099 w 1369021"/>
                  <a:gd name="connsiteY3" fmla="*/ 2694345 h 2847225"/>
                  <a:gd name="connsiteX4" fmla="*/ 80153 w 1369021"/>
                  <a:gd name="connsiteY4" fmla="*/ 2667994 h 2847225"/>
                  <a:gd name="connsiteX5" fmla="*/ 97022 w 1369021"/>
                  <a:gd name="connsiteY5" fmla="*/ 2655345 h 2847225"/>
                  <a:gd name="connsiteX6" fmla="*/ 109674 w 1369021"/>
                  <a:gd name="connsiteY6" fmla="*/ 2636373 h 2847225"/>
                  <a:gd name="connsiteX7" fmla="*/ 103348 w 1369021"/>
                  <a:gd name="connsiteY7" fmla="*/ 2623724 h 2847225"/>
                  <a:gd name="connsiteX8" fmla="*/ 114946 w 1369021"/>
                  <a:gd name="connsiteY8" fmla="*/ 2617400 h 2847225"/>
                  <a:gd name="connsiteX9" fmla="*/ 105457 w 1369021"/>
                  <a:gd name="connsiteY9" fmla="*/ 2600536 h 2847225"/>
                  <a:gd name="connsiteX10" fmla="*/ 88588 w 1369021"/>
                  <a:gd name="connsiteY10" fmla="*/ 2596320 h 2847225"/>
                  <a:gd name="connsiteX11" fmla="*/ 70664 w 1369021"/>
                  <a:gd name="connsiteY11" fmla="*/ 2600536 h 2847225"/>
                  <a:gd name="connsiteX12" fmla="*/ 53795 w 1369021"/>
                  <a:gd name="connsiteY12" fmla="*/ 2579455 h 2847225"/>
                  <a:gd name="connsiteX13" fmla="*/ 64338 w 1369021"/>
                  <a:gd name="connsiteY13" fmla="*/ 2567861 h 2847225"/>
                  <a:gd name="connsiteX14" fmla="*/ 67501 w 1369021"/>
                  <a:gd name="connsiteY14" fmla="*/ 2556266 h 2847225"/>
                  <a:gd name="connsiteX15" fmla="*/ 80153 w 1369021"/>
                  <a:gd name="connsiteY15" fmla="*/ 2545726 h 2847225"/>
                  <a:gd name="connsiteX16" fmla="*/ 95968 w 1369021"/>
                  <a:gd name="connsiteY16" fmla="*/ 2548888 h 2847225"/>
                  <a:gd name="connsiteX17" fmla="*/ 109674 w 1369021"/>
                  <a:gd name="connsiteY17" fmla="*/ 2553104 h 2847225"/>
                  <a:gd name="connsiteX18" fmla="*/ 108620 w 1369021"/>
                  <a:gd name="connsiteY18" fmla="*/ 2526753 h 2847225"/>
                  <a:gd name="connsiteX19" fmla="*/ 94914 w 1369021"/>
                  <a:gd name="connsiteY19" fmla="*/ 2511997 h 2847225"/>
                  <a:gd name="connsiteX20" fmla="*/ 100185 w 1369021"/>
                  <a:gd name="connsiteY20" fmla="*/ 2490916 h 2847225"/>
                  <a:gd name="connsiteX21" fmla="*/ 98077 w 1369021"/>
                  <a:gd name="connsiteY21" fmla="*/ 2472998 h 2847225"/>
                  <a:gd name="connsiteX22" fmla="*/ 106511 w 1369021"/>
                  <a:gd name="connsiteY22" fmla="*/ 2465619 h 2847225"/>
                  <a:gd name="connsiteX23" fmla="*/ 112837 w 1369021"/>
                  <a:gd name="connsiteY23" fmla="*/ 2458241 h 2847225"/>
                  <a:gd name="connsiteX24" fmla="*/ 109674 w 1369021"/>
                  <a:gd name="connsiteY24" fmla="*/ 2435052 h 2847225"/>
                  <a:gd name="connsiteX25" fmla="*/ 100185 w 1369021"/>
                  <a:gd name="connsiteY25" fmla="*/ 2415026 h 2847225"/>
                  <a:gd name="connsiteX26" fmla="*/ 93859 w 1369021"/>
                  <a:gd name="connsiteY26" fmla="*/ 2391837 h 2847225"/>
                  <a:gd name="connsiteX27" fmla="*/ 103348 w 1369021"/>
                  <a:gd name="connsiteY27" fmla="*/ 2377081 h 2847225"/>
                  <a:gd name="connsiteX28" fmla="*/ 121271 w 1369021"/>
                  <a:gd name="connsiteY28" fmla="*/ 2378135 h 2847225"/>
                  <a:gd name="connsiteX29" fmla="*/ 167661 w 1369021"/>
                  <a:gd name="connsiteY29" fmla="*/ 2390783 h 2847225"/>
                  <a:gd name="connsiteX30" fmla="*/ 172933 w 1369021"/>
                  <a:gd name="connsiteY30" fmla="*/ 2379189 h 2847225"/>
                  <a:gd name="connsiteX31" fmla="*/ 169770 w 1369021"/>
                  <a:gd name="connsiteY31" fmla="*/ 2370756 h 2847225"/>
                  <a:gd name="connsiteX32" fmla="*/ 175041 w 1369021"/>
                  <a:gd name="connsiteY32" fmla="*/ 2359162 h 2847225"/>
                  <a:gd name="connsiteX33" fmla="*/ 184530 w 1369021"/>
                  <a:gd name="connsiteY33" fmla="*/ 2341243 h 2847225"/>
                  <a:gd name="connsiteX34" fmla="*/ 201399 w 1369021"/>
                  <a:gd name="connsiteY34" fmla="*/ 2332811 h 2847225"/>
                  <a:gd name="connsiteX35" fmla="*/ 203508 w 1369021"/>
                  <a:gd name="connsiteY35" fmla="*/ 2317001 h 2847225"/>
                  <a:gd name="connsiteX36" fmla="*/ 208779 w 1369021"/>
                  <a:gd name="connsiteY36" fmla="*/ 2301190 h 2847225"/>
                  <a:gd name="connsiteX37" fmla="*/ 217214 w 1369021"/>
                  <a:gd name="connsiteY37" fmla="*/ 2292758 h 2847225"/>
                  <a:gd name="connsiteX38" fmla="*/ 210888 w 1369021"/>
                  <a:gd name="connsiteY38" fmla="*/ 2275893 h 2847225"/>
                  <a:gd name="connsiteX39" fmla="*/ 196128 w 1369021"/>
                  <a:gd name="connsiteY39" fmla="*/ 2257975 h 2847225"/>
                  <a:gd name="connsiteX40" fmla="*/ 179259 w 1369021"/>
                  <a:gd name="connsiteY40" fmla="*/ 2254813 h 2847225"/>
                  <a:gd name="connsiteX41" fmla="*/ 142358 w 1369021"/>
                  <a:gd name="connsiteY41" fmla="*/ 2253759 h 2847225"/>
                  <a:gd name="connsiteX42" fmla="*/ 142358 w 1369021"/>
                  <a:gd name="connsiteY42" fmla="*/ 2234786 h 2847225"/>
                  <a:gd name="connsiteX43" fmla="*/ 140249 w 1369021"/>
                  <a:gd name="connsiteY43" fmla="*/ 2221084 h 2847225"/>
                  <a:gd name="connsiteX44" fmla="*/ 141303 w 1369021"/>
                  <a:gd name="connsiteY44" fmla="*/ 2208435 h 2847225"/>
                  <a:gd name="connsiteX45" fmla="*/ 168716 w 1369021"/>
                  <a:gd name="connsiteY45" fmla="*/ 2211597 h 2847225"/>
                  <a:gd name="connsiteX46" fmla="*/ 191910 w 1369021"/>
                  <a:gd name="connsiteY46" fmla="*/ 2216867 h 2847225"/>
                  <a:gd name="connsiteX47" fmla="*/ 210888 w 1369021"/>
                  <a:gd name="connsiteY47" fmla="*/ 2214759 h 2847225"/>
                  <a:gd name="connsiteX48" fmla="*/ 238300 w 1369021"/>
                  <a:gd name="connsiteY48" fmla="*/ 2218975 h 2847225"/>
                  <a:gd name="connsiteX49" fmla="*/ 244120 w 1369021"/>
                  <a:gd name="connsiteY49" fmla="*/ 2203966 h 2847225"/>
                  <a:gd name="connsiteX50" fmla="*/ 244626 w 1369021"/>
                  <a:gd name="connsiteY50" fmla="*/ 2194733 h 2847225"/>
                  <a:gd name="connsiteX51" fmla="*/ 236192 w 1369021"/>
                  <a:gd name="connsiteY51" fmla="*/ 2158896 h 2847225"/>
                  <a:gd name="connsiteX52" fmla="*/ 247789 w 1369021"/>
                  <a:gd name="connsiteY52" fmla="*/ 2134653 h 2847225"/>
                  <a:gd name="connsiteX53" fmla="*/ 252006 w 1369021"/>
                  <a:gd name="connsiteY53" fmla="*/ 2092491 h 2847225"/>
                  <a:gd name="connsiteX54" fmla="*/ 255169 w 1369021"/>
                  <a:gd name="connsiteY54" fmla="*/ 2051384 h 2847225"/>
                  <a:gd name="connsiteX55" fmla="*/ 253778 w 1369021"/>
                  <a:gd name="connsiteY55" fmla="*/ 2044006 h 2847225"/>
                  <a:gd name="connsiteX56" fmla="*/ 250952 w 1369021"/>
                  <a:gd name="connsiteY56" fmla="*/ 2022925 h 2847225"/>
                  <a:gd name="connsiteX57" fmla="*/ 241463 w 1369021"/>
                  <a:gd name="connsiteY57" fmla="*/ 1979710 h 2847225"/>
                  <a:gd name="connsiteX58" fmla="*/ 225648 w 1369021"/>
                  <a:gd name="connsiteY58" fmla="*/ 1886955 h 2847225"/>
                  <a:gd name="connsiteX59" fmla="*/ 229866 w 1369021"/>
                  <a:gd name="connsiteY59" fmla="*/ 1871144 h 2847225"/>
                  <a:gd name="connsiteX60" fmla="*/ 238089 w 1369021"/>
                  <a:gd name="connsiteY60" fmla="*/ 1865242 h 2847225"/>
                  <a:gd name="connsiteX61" fmla="*/ 243572 w 1369021"/>
                  <a:gd name="connsiteY61" fmla="*/ 1855334 h 2847225"/>
                  <a:gd name="connsiteX62" fmla="*/ 255169 w 1369021"/>
                  <a:gd name="connsiteY62" fmla="*/ 1830037 h 2847225"/>
                  <a:gd name="connsiteX63" fmla="*/ 258332 w 1369021"/>
                  <a:gd name="connsiteY63" fmla="*/ 1804740 h 2847225"/>
                  <a:gd name="connsiteX64" fmla="*/ 245680 w 1369021"/>
                  <a:gd name="connsiteY64" fmla="*/ 1780497 h 2847225"/>
                  <a:gd name="connsiteX65" fmla="*/ 273093 w 1369021"/>
                  <a:gd name="connsiteY65" fmla="*/ 1734120 h 2847225"/>
                  <a:gd name="connsiteX66" fmla="*/ 276256 w 1369021"/>
                  <a:gd name="connsiteY66" fmla="*/ 1713039 h 2847225"/>
                  <a:gd name="connsiteX67" fmla="*/ 270984 w 1369021"/>
                  <a:gd name="connsiteY67" fmla="*/ 1674040 h 2847225"/>
                  <a:gd name="connsiteX68" fmla="*/ 265712 w 1369021"/>
                  <a:gd name="connsiteY68" fmla="*/ 1646635 h 2847225"/>
                  <a:gd name="connsiteX69" fmla="*/ 240409 w 1369021"/>
                  <a:gd name="connsiteY69" fmla="*/ 1604474 h 2847225"/>
                  <a:gd name="connsiteX70" fmla="*/ 221431 w 1369021"/>
                  <a:gd name="connsiteY70" fmla="*/ 1589717 h 2847225"/>
                  <a:gd name="connsiteX71" fmla="*/ 210888 w 1369021"/>
                  <a:gd name="connsiteY71" fmla="*/ 1571799 h 2847225"/>
                  <a:gd name="connsiteX72" fmla="*/ 214051 w 1369021"/>
                  <a:gd name="connsiteY72" fmla="*/ 1541232 h 2847225"/>
                  <a:gd name="connsiteX73" fmla="*/ 207725 w 1369021"/>
                  <a:gd name="connsiteY73" fmla="*/ 1522259 h 2847225"/>
                  <a:gd name="connsiteX74" fmla="*/ 202454 w 1369021"/>
                  <a:gd name="connsiteY74" fmla="*/ 1494854 h 2847225"/>
                  <a:gd name="connsiteX75" fmla="*/ 175041 w 1369021"/>
                  <a:gd name="connsiteY75" fmla="*/ 1462179 h 2847225"/>
                  <a:gd name="connsiteX76" fmla="*/ 171878 w 1369021"/>
                  <a:gd name="connsiteY76" fmla="*/ 1445315 h 2847225"/>
                  <a:gd name="connsiteX77" fmla="*/ 178204 w 1369021"/>
                  <a:gd name="connsiteY77" fmla="*/ 1429504 h 2847225"/>
                  <a:gd name="connsiteX78" fmla="*/ 159227 w 1369021"/>
                  <a:gd name="connsiteY78" fmla="*/ 1410532 h 2847225"/>
                  <a:gd name="connsiteX79" fmla="*/ 137086 w 1369021"/>
                  <a:gd name="connsiteY79" fmla="*/ 1389451 h 2847225"/>
                  <a:gd name="connsiteX80" fmla="*/ 119163 w 1369021"/>
                  <a:gd name="connsiteY80" fmla="*/ 1362046 h 2847225"/>
                  <a:gd name="connsiteX81" fmla="*/ 113891 w 1369021"/>
                  <a:gd name="connsiteY81" fmla="*/ 1344127 h 2847225"/>
                  <a:gd name="connsiteX82" fmla="*/ 115367 w 1369021"/>
                  <a:gd name="connsiteY82" fmla="*/ 1300448 h 2847225"/>
                  <a:gd name="connsiteX83" fmla="*/ 121271 w 1369021"/>
                  <a:gd name="connsiteY83" fmla="*/ 1273507 h 2847225"/>
                  <a:gd name="connsiteX84" fmla="*/ 110728 w 1369021"/>
                  <a:gd name="connsiteY84" fmla="*/ 1238724 h 2847225"/>
                  <a:gd name="connsiteX85" fmla="*/ 101239 w 1369021"/>
                  <a:gd name="connsiteY85" fmla="*/ 1221860 h 2847225"/>
                  <a:gd name="connsiteX86" fmla="*/ 98077 w 1369021"/>
                  <a:gd name="connsiteY86" fmla="*/ 1208157 h 2847225"/>
                  <a:gd name="connsiteX87" fmla="*/ 101239 w 1369021"/>
                  <a:gd name="connsiteY87" fmla="*/ 1191293 h 2847225"/>
                  <a:gd name="connsiteX88" fmla="*/ 86479 w 1369021"/>
                  <a:gd name="connsiteY88" fmla="*/ 1181806 h 2847225"/>
                  <a:gd name="connsiteX89" fmla="*/ 78045 w 1369021"/>
                  <a:gd name="connsiteY89" fmla="*/ 1149131 h 2847225"/>
                  <a:gd name="connsiteX90" fmla="*/ 76990 w 1369021"/>
                  <a:gd name="connsiteY90" fmla="*/ 1119618 h 2847225"/>
                  <a:gd name="connsiteX91" fmla="*/ 89642 w 1369021"/>
                  <a:gd name="connsiteY91" fmla="*/ 1106970 h 2847225"/>
                  <a:gd name="connsiteX92" fmla="*/ 86479 w 1369021"/>
                  <a:gd name="connsiteY92" fmla="*/ 1082727 h 2847225"/>
                  <a:gd name="connsiteX93" fmla="*/ 83400 w 1369021"/>
                  <a:gd name="connsiteY93" fmla="*/ 1078384 h 2847225"/>
                  <a:gd name="connsiteX94" fmla="*/ 82051 w 1369021"/>
                  <a:gd name="connsiteY94" fmla="*/ 1077541 h 2847225"/>
                  <a:gd name="connsiteX95" fmla="*/ 91751 w 1369021"/>
                  <a:gd name="connsiteY95" fmla="*/ 1061646 h 2847225"/>
                  <a:gd name="connsiteX96" fmla="*/ 86479 w 1369021"/>
                  <a:gd name="connsiteY96" fmla="*/ 1035296 h 2847225"/>
                  <a:gd name="connsiteX97" fmla="*/ 99131 w 1369021"/>
                  <a:gd name="connsiteY97" fmla="*/ 1020539 h 2847225"/>
                  <a:gd name="connsiteX98" fmla="*/ 110728 w 1369021"/>
                  <a:gd name="connsiteY98" fmla="*/ 1015269 h 2847225"/>
                  <a:gd name="connsiteX99" fmla="*/ 117054 w 1369021"/>
                  <a:gd name="connsiteY99" fmla="*/ 1004729 h 2847225"/>
                  <a:gd name="connsiteX100" fmla="*/ 105457 w 1369021"/>
                  <a:gd name="connsiteY100" fmla="*/ 984702 h 2847225"/>
                  <a:gd name="connsiteX101" fmla="*/ 95968 w 1369021"/>
                  <a:gd name="connsiteY101" fmla="*/ 966783 h 2847225"/>
                  <a:gd name="connsiteX102" fmla="*/ 89642 w 1369021"/>
                  <a:gd name="connsiteY102" fmla="*/ 961513 h 2847225"/>
                  <a:gd name="connsiteX103" fmla="*/ 80153 w 1369021"/>
                  <a:gd name="connsiteY103" fmla="*/ 942541 h 2847225"/>
                  <a:gd name="connsiteX104" fmla="*/ 89642 w 1369021"/>
                  <a:gd name="connsiteY104" fmla="*/ 924622 h 2847225"/>
                  <a:gd name="connsiteX105" fmla="*/ 90696 w 1369021"/>
                  <a:gd name="connsiteY105" fmla="*/ 903541 h 2847225"/>
                  <a:gd name="connsiteX106" fmla="*/ 94914 w 1369021"/>
                  <a:gd name="connsiteY106" fmla="*/ 886677 h 2847225"/>
                  <a:gd name="connsiteX107" fmla="*/ 116000 w 1369021"/>
                  <a:gd name="connsiteY107" fmla="*/ 874028 h 2847225"/>
                  <a:gd name="connsiteX108" fmla="*/ 127597 w 1369021"/>
                  <a:gd name="connsiteY108" fmla="*/ 862434 h 2847225"/>
                  <a:gd name="connsiteX109" fmla="*/ 162390 w 1369021"/>
                  <a:gd name="connsiteY109" fmla="*/ 854002 h 2847225"/>
                  <a:gd name="connsiteX110" fmla="*/ 161335 w 1369021"/>
                  <a:gd name="connsiteY110" fmla="*/ 841353 h 2847225"/>
                  <a:gd name="connsiteX111" fmla="*/ 137086 w 1369021"/>
                  <a:gd name="connsiteY111" fmla="*/ 793922 h 2847225"/>
                  <a:gd name="connsiteX112" fmla="*/ 120217 w 1369021"/>
                  <a:gd name="connsiteY112" fmla="*/ 777057 h 2847225"/>
                  <a:gd name="connsiteX113" fmla="*/ 108620 w 1369021"/>
                  <a:gd name="connsiteY113" fmla="*/ 763355 h 2847225"/>
                  <a:gd name="connsiteX114" fmla="*/ 107565 w 1369021"/>
                  <a:gd name="connsiteY114" fmla="*/ 729626 h 2847225"/>
                  <a:gd name="connsiteX115" fmla="*/ 100185 w 1369021"/>
                  <a:gd name="connsiteY115" fmla="*/ 713815 h 2847225"/>
                  <a:gd name="connsiteX116" fmla="*/ 91751 w 1369021"/>
                  <a:gd name="connsiteY116" fmla="*/ 687464 h 2847225"/>
                  <a:gd name="connsiteX117" fmla="*/ 86479 w 1369021"/>
                  <a:gd name="connsiteY117" fmla="*/ 670600 h 2847225"/>
                  <a:gd name="connsiteX118" fmla="*/ 78045 w 1369021"/>
                  <a:gd name="connsiteY118" fmla="*/ 651627 h 2847225"/>
                  <a:gd name="connsiteX119" fmla="*/ 75936 w 1369021"/>
                  <a:gd name="connsiteY119" fmla="*/ 627384 h 2847225"/>
                  <a:gd name="connsiteX120" fmla="*/ 67501 w 1369021"/>
                  <a:gd name="connsiteY120" fmla="*/ 611574 h 2847225"/>
                  <a:gd name="connsiteX121" fmla="*/ 53795 w 1369021"/>
                  <a:gd name="connsiteY121" fmla="*/ 598926 h 2847225"/>
                  <a:gd name="connsiteX122" fmla="*/ 42198 w 1369021"/>
                  <a:gd name="connsiteY122" fmla="*/ 585223 h 2847225"/>
                  <a:gd name="connsiteX123" fmla="*/ 48524 w 1369021"/>
                  <a:gd name="connsiteY123" fmla="*/ 560980 h 2847225"/>
                  <a:gd name="connsiteX124" fmla="*/ 43252 w 1369021"/>
                  <a:gd name="connsiteY124" fmla="*/ 535684 h 2847225"/>
                  <a:gd name="connsiteX125" fmla="*/ 33763 w 1369021"/>
                  <a:gd name="connsiteY125" fmla="*/ 505117 h 2847225"/>
                  <a:gd name="connsiteX126" fmla="*/ 43252 w 1369021"/>
                  <a:gd name="connsiteY126" fmla="*/ 478766 h 2847225"/>
                  <a:gd name="connsiteX127" fmla="*/ 61176 w 1369021"/>
                  <a:gd name="connsiteY127" fmla="*/ 460847 h 2847225"/>
                  <a:gd name="connsiteX128" fmla="*/ 98077 w 1369021"/>
                  <a:gd name="connsiteY128" fmla="*/ 466117 h 2847225"/>
                  <a:gd name="connsiteX129" fmla="*/ 108620 w 1369021"/>
                  <a:gd name="connsiteY129" fmla="*/ 462955 h 2847225"/>
                  <a:gd name="connsiteX130" fmla="*/ 110728 w 1369021"/>
                  <a:gd name="connsiteY130" fmla="*/ 417632 h 2847225"/>
                  <a:gd name="connsiteX131" fmla="*/ 116000 w 1369021"/>
                  <a:gd name="connsiteY131" fmla="*/ 395497 h 2847225"/>
                  <a:gd name="connsiteX132" fmla="*/ 116000 w 1369021"/>
                  <a:gd name="connsiteY132" fmla="*/ 376524 h 2847225"/>
                  <a:gd name="connsiteX133" fmla="*/ 113891 w 1369021"/>
                  <a:gd name="connsiteY133" fmla="*/ 365984 h 2847225"/>
                  <a:gd name="connsiteX134" fmla="*/ 103348 w 1369021"/>
                  <a:gd name="connsiteY134" fmla="*/ 356498 h 2847225"/>
                  <a:gd name="connsiteX135" fmla="*/ 99131 w 1369021"/>
                  <a:gd name="connsiteY135" fmla="*/ 341741 h 2847225"/>
                  <a:gd name="connsiteX136" fmla="*/ 94914 w 1369021"/>
                  <a:gd name="connsiteY136" fmla="*/ 330147 h 2847225"/>
                  <a:gd name="connsiteX137" fmla="*/ 98077 w 1369021"/>
                  <a:gd name="connsiteY137" fmla="*/ 313282 h 2847225"/>
                  <a:gd name="connsiteX138" fmla="*/ 94914 w 1369021"/>
                  <a:gd name="connsiteY138" fmla="*/ 298526 h 2847225"/>
                  <a:gd name="connsiteX139" fmla="*/ 89642 w 1369021"/>
                  <a:gd name="connsiteY139" fmla="*/ 279553 h 2847225"/>
                  <a:gd name="connsiteX140" fmla="*/ 81208 w 1369021"/>
                  <a:gd name="connsiteY140" fmla="*/ 265851 h 2847225"/>
                  <a:gd name="connsiteX141" fmla="*/ 94914 w 1369021"/>
                  <a:gd name="connsiteY141" fmla="*/ 257419 h 2847225"/>
                  <a:gd name="connsiteX142" fmla="*/ 109674 w 1369021"/>
                  <a:gd name="connsiteY142" fmla="*/ 257419 h 2847225"/>
                  <a:gd name="connsiteX143" fmla="*/ 116000 w 1369021"/>
                  <a:gd name="connsiteY143" fmla="*/ 243716 h 2847225"/>
                  <a:gd name="connsiteX144" fmla="*/ 114946 w 1369021"/>
                  <a:gd name="connsiteY144" fmla="*/ 233176 h 2847225"/>
                  <a:gd name="connsiteX145" fmla="*/ 99131 w 1369021"/>
                  <a:gd name="connsiteY145" fmla="*/ 220527 h 2847225"/>
                  <a:gd name="connsiteX146" fmla="*/ 95968 w 1369021"/>
                  <a:gd name="connsiteY146" fmla="*/ 159393 h 2847225"/>
                  <a:gd name="connsiteX147" fmla="*/ 70664 w 1369021"/>
                  <a:gd name="connsiteY147" fmla="*/ 167826 h 2847225"/>
                  <a:gd name="connsiteX148" fmla="*/ 54850 w 1369021"/>
                  <a:gd name="connsiteY148" fmla="*/ 169934 h 2847225"/>
                  <a:gd name="connsiteX149" fmla="*/ 40089 w 1369021"/>
                  <a:gd name="connsiteY149" fmla="*/ 161502 h 2847225"/>
                  <a:gd name="connsiteX150" fmla="*/ 22166 w 1369021"/>
                  <a:gd name="connsiteY150" fmla="*/ 158339 h 2847225"/>
                  <a:gd name="connsiteX151" fmla="*/ 12677 w 1369021"/>
                  <a:gd name="connsiteY151" fmla="*/ 152015 h 2847225"/>
                  <a:gd name="connsiteX152" fmla="*/ 6351 w 1369021"/>
                  <a:gd name="connsiteY152" fmla="*/ 143583 h 2847225"/>
                  <a:gd name="connsiteX153" fmla="*/ 21112 w 1369021"/>
                  <a:gd name="connsiteY153" fmla="*/ 129880 h 2847225"/>
                  <a:gd name="connsiteX154" fmla="*/ 35872 w 1369021"/>
                  <a:gd name="connsiteY154" fmla="*/ 124610 h 2847225"/>
                  <a:gd name="connsiteX155" fmla="*/ 53795 w 1369021"/>
                  <a:gd name="connsiteY155" fmla="*/ 121448 h 2847225"/>
                  <a:gd name="connsiteX156" fmla="*/ 50632 w 1369021"/>
                  <a:gd name="connsiteY156" fmla="*/ 104584 h 2847225"/>
                  <a:gd name="connsiteX157" fmla="*/ 44307 w 1369021"/>
                  <a:gd name="connsiteY157" fmla="*/ 90881 h 2847225"/>
                  <a:gd name="connsiteX158" fmla="*/ 63284 w 1369021"/>
                  <a:gd name="connsiteY158" fmla="*/ 78233 h 2847225"/>
                  <a:gd name="connsiteX159" fmla="*/ 70664 w 1369021"/>
                  <a:gd name="connsiteY159" fmla="*/ 53990 h 2847225"/>
                  <a:gd name="connsiteX160" fmla="*/ 92805 w 1369021"/>
                  <a:gd name="connsiteY160" fmla="*/ 53990 h 2847225"/>
                  <a:gd name="connsiteX161" fmla="*/ 120217 w 1369021"/>
                  <a:gd name="connsiteY161" fmla="*/ 59260 h 2847225"/>
                  <a:gd name="connsiteX162" fmla="*/ 163444 w 1369021"/>
                  <a:gd name="connsiteY162" fmla="*/ 58206 h 2847225"/>
                  <a:gd name="connsiteX163" fmla="*/ 164498 w 1369021"/>
                  <a:gd name="connsiteY163" fmla="*/ 45558 h 2847225"/>
                  <a:gd name="connsiteX164" fmla="*/ 163444 w 1369021"/>
                  <a:gd name="connsiteY164" fmla="*/ 14274 h 2847225"/>
                  <a:gd name="connsiteX165" fmla="*/ 171077 w 1369021"/>
                  <a:gd name="connsiteY165" fmla="*/ 10859 h 2847225"/>
                  <a:gd name="connsiteX166" fmla="*/ 173607 w 1369021"/>
                  <a:gd name="connsiteY166" fmla="*/ 4746 h 2847225"/>
                  <a:gd name="connsiteX167" fmla="*/ 219955 w 1369021"/>
                  <a:gd name="connsiteY167" fmla="*/ 3017 h 2847225"/>
                  <a:gd name="connsiteX168" fmla="*/ 226281 w 1369021"/>
                  <a:gd name="connsiteY168" fmla="*/ 361 h 2847225"/>
                  <a:gd name="connsiteX169" fmla="*/ 261073 w 1369021"/>
                  <a:gd name="connsiteY169" fmla="*/ 2680 h 2847225"/>
                  <a:gd name="connsiteX170" fmla="*/ 293462 w 1369021"/>
                  <a:gd name="connsiteY170" fmla="*/ 17647 h 2847225"/>
                  <a:gd name="connsiteX171" fmla="*/ 321844 w 1369021"/>
                  <a:gd name="connsiteY171" fmla="*/ 24561 h 2847225"/>
                  <a:gd name="connsiteX172" fmla="*/ 344786 w 1369021"/>
                  <a:gd name="connsiteY172" fmla="*/ 43703 h 2847225"/>
                  <a:gd name="connsiteX173" fmla="*/ 345418 w 1369021"/>
                  <a:gd name="connsiteY173" fmla="*/ 44546 h 2847225"/>
                  <a:gd name="connsiteX174" fmla="*/ 393790 w 1369021"/>
                  <a:gd name="connsiteY174" fmla="*/ 88689 h 2847225"/>
                  <a:gd name="connsiteX175" fmla="*/ 428372 w 1369021"/>
                  <a:gd name="connsiteY175" fmla="*/ 105427 h 2847225"/>
                  <a:gd name="connsiteX176" fmla="*/ 460550 w 1369021"/>
                  <a:gd name="connsiteY176" fmla="*/ 122038 h 2847225"/>
                  <a:gd name="connsiteX177" fmla="*/ 508458 w 1369021"/>
                  <a:gd name="connsiteY177" fmla="*/ 134434 h 2847225"/>
                  <a:gd name="connsiteX178" fmla="*/ 539792 w 1369021"/>
                  <a:gd name="connsiteY178" fmla="*/ 144510 h 2847225"/>
                  <a:gd name="connsiteX179" fmla="*/ 582470 w 1369021"/>
                  <a:gd name="connsiteY179" fmla="*/ 152395 h 2847225"/>
                  <a:gd name="connsiteX180" fmla="*/ 605876 w 1369021"/>
                  <a:gd name="connsiteY180" fmla="*/ 178872 h 2847225"/>
                  <a:gd name="connsiteX181" fmla="*/ 654332 w 1369021"/>
                  <a:gd name="connsiteY181" fmla="*/ 229255 h 2847225"/>
                  <a:gd name="connsiteX182" fmla="*/ 655096 w 1369021"/>
                  <a:gd name="connsiteY182" fmla="*/ 230477 h 2847225"/>
                  <a:gd name="connsiteX183" fmla="*/ 669055 w 1369021"/>
                  <a:gd name="connsiteY183" fmla="*/ 253076 h 2847225"/>
                  <a:gd name="connsiteX184" fmla="*/ 700389 w 1369021"/>
                  <a:gd name="connsiteY184" fmla="*/ 290389 h 2847225"/>
                  <a:gd name="connsiteX185" fmla="*/ 721264 w 1369021"/>
                  <a:gd name="connsiteY185" fmla="*/ 323275 h 2847225"/>
                  <a:gd name="connsiteX186" fmla="*/ 733326 w 1369021"/>
                  <a:gd name="connsiteY186" fmla="*/ 338706 h 2847225"/>
                  <a:gd name="connsiteX187" fmla="*/ 742983 w 1369021"/>
                  <a:gd name="connsiteY187" fmla="*/ 358774 h 2847225"/>
                  <a:gd name="connsiteX188" fmla="*/ 778366 w 1369021"/>
                  <a:gd name="connsiteY188" fmla="*/ 428299 h 2847225"/>
                  <a:gd name="connsiteX189" fmla="*/ 807381 w 1369021"/>
                  <a:gd name="connsiteY189" fmla="*/ 454734 h 2847225"/>
                  <a:gd name="connsiteX190" fmla="*/ 841245 w 1369021"/>
                  <a:gd name="connsiteY190" fmla="*/ 479103 h 2847225"/>
                  <a:gd name="connsiteX191" fmla="*/ 922765 w 1369021"/>
                  <a:gd name="connsiteY191" fmla="*/ 536738 h 2847225"/>
                  <a:gd name="connsiteX192" fmla="*/ 1063785 w 1369021"/>
                  <a:gd name="connsiteY192" fmla="*/ 642225 h 2847225"/>
                  <a:gd name="connsiteX193" fmla="*/ 1097102 w 1369021"/>
                  <a:gd name="connsiteY193" fmla="*/ 687633 h 2847225"/>
                  <a:gd name="connsiteX194" fmla="*/ 1106928 w 1369021"/>
                  <a:gd name="connsiteY194" fmla="*/ 712635 h 2847225"/>
                  <a:gd name="connsiteX195" fmla="*/ 1159555 w 1369021"/>
                  <a:gd name="connsiteY195" fmla="*/ 809268 h 2847225"/>
                  <a:gd name="connsiteX196" fmla="*/ 1178748 w 1369021"/>
                  <a:gd name="connsiteY196" fmla="*/ 825627 h 2847225"/>
                  <a:gd name="connsiteX197" fmla="*/ 1193002 w 1369021"/>
                  <a:gd name="connsiteY197" fmla="*/ 836083 h 2847225"/>
                  <a:gd name="connsiteX198" fmla="*/ 1216320 w 1369021"/>
                  <a:gd name="connsiteY198" fmla="*/ 839667 h 2847225"/>
                  <a:gd name="connsiteX199" fmla="*/ 1225855 w 1369021"/>
                  <a:gd name="connsiteY199" fmla="*/ 841859 h 2847225"/>
                  <a:gd name="connsiteX200" fmla="*/ 1282024 w 1369021"/>
                  <a:gd name="connsiteY200" fmla="*/ 887141 h 2847225"/>
                  <a:gd name="connsiteX201" fmla="*/ 1309314 w 1369021"/>
                  <a:gd name="connsiteY201" fmla="*/ 932590 h 2847225"/>
                  <a:gd name="connsiteX202" fmla="*/ 1327529 w 1369021"/>
                  <a:gd name="connsiteY202" fmla="*/ 968386 h 2847225"/>
                  <a:gd name="connsiteX203" fmla="*/ 1339759 w 1369021"/>
                  <a:gd name="connsiteY203" fmla="*/ 987738 h 2847225"/>
                  <a:gd name="connsiteX204" fmla="*/ 1369022 w 1369021"/>
                  <a:gd name="connsiteY204" fmla="*/ 1014341 h 2847225"/>
                  <a:gd name="connsiteX205" fmla="*/ 1358943 w 1369021"/>
                  <a:gd name="connsiteY205" fmla="*/ 1029013 h 2847225"/>
                  <a:gd name="connsiteX206" fmla="*/ 1335200 w 1369021"/>
                  <a:gd name="connsiteY206" fmla="*/ 1060171 h 2847225"/>
                  <a:gd name="connsiteX207" fmla="*/ 1331488 w 1369021"/>
                  <a:gd name="connsiteY207" fmla="*/ 1075054 h 2847225"/>
                  <a:gd name="connsiteX208" fmla="*/ 1325289 w 1369021"/>
                  <a:gd name="connsiteY208" fmla="*/ 1094321 h 2847225"/>
                  <a:gd name="connsiteX209" fmla="*/ 1318748 w 1369021"/>
                  <a:gd name="connsiteY209" fmla="*/ 1100603 h 2847225"/>
                  <a:gd name="connsiteX210" fmla="*/ 1278393 w 1369021"/>
                  <a:gd name="connsiteY210" fmla="*/ 1143102 h 2847225"/>
                  <a:gd name="connsiteX211" fmla="*/ 1259289 w 1369021"/>
                  <a:gd name="connsiteY211" fmla="*/ 1176578 h 2847225"/>
                  <a:gd name="connsiteX212" fmla="*/ 1252078 w 1369021"/>
                  <a:gd name="connsiteY212" fmla="*/ 1183788 h 2847225"/>
                  <a:gd name="connsiteX213" fmla="*/ 1245204 w 1369021"/>
                  <a:gd name="connsiteY213" fmla="*/ 1200821 h 2847225"/>
                  <a:gd name="connsiteX214" fmla="*/ 1243137 w 1369021"/>
                  <a:gd name="connsiteY214" fmla="*/ 1210139 h 2847225"/>
                  <a:gd name="connsiteX215" fmla="*/ 1241239 w 1369021"/>
                  <a:gd name="connsiteY215" fmla="*/ 1211825 h 2847225"/>
                  <a:gd name="connsiteX216" fmla="*/ 1237191 w 1369021"/>
                  <a:gd name="connsiteY216" fmla="*/ 1212078 h 2847225"/>
                  <a:gd name="connsiteX217" fmla="*/ 1226226 w 1369021"/>
                  <a:gd name="connsiteY217" fmla="*/ 1229406 h 2847225"/>
                  <a:gd name="connsiteX218" fmla="*/ 1213447 w 1369021"/>
                  <a:gd name="connsiteY218" fmla="*/ 1247957 h 2847225"/>
                  <a:gd name="connsiteX219" fmla="*/ 1200459 w 1369021"/>
                  <a:gd name="connsiteY219" fmla="*/ 1261365 h 2847225"/>
                  <a:gd name="connsiteX220" fmla="*/ 1183252 w 1369021"/>
                  <a:gd name="connsiteY220" fmla="*/ 1288601 h 2847225"/>
                  <a:gd name="connsiteX221" fmla="*/ 1136483 w 1369021"/>
                  <a:gd name="connsiteY221" fmla="*/ 1348048 h 2847225"/>
                  <a:gd name="connsiteX222" fmla="*/ 1113457 w 1369021"/>
                  <a:gd name="connsiteY222" fmla="*/ 1373261 h 2847225"/>
                  <a:gd name="connsiteX223" fmla="*/ 1110757 w 1369021"/>
                  <a:gd name="connsiteY223" fmla="*/ 1376254 h 2847225"/>
                  <a:gd name="connsiteX224" fmla="*/ 1086002 w 1369021"/>
                  <a:gd name="connsiteY224" fmla="*/ 1387216 h 2847225"/>
                  <a:gd name="connsiteX225" fmla="*/ 1070314 w 1369021"/>
                  <a:gd name="connsiteY225" fmla="*/ 1436925 h 2847225"/>
                  <a:gd name="connsiteX226" fmla="*/ 1070942 w 1369021"/>
                  <a:gd name="connsiteY226" fmla="*/ 1443797 h 2847225"/>
                  <a:gd name="connsiteX227" fmla="*/ 1063183 w 1369021"/>
                  <a:gd name="connsiteY227" fmla="*/ 1476261 h 2847225"/>
                  <a:gd name="connsiteX228" fmla="*/ 1063098 w 1369021"/>
                  <a:gd name="connsiteY228" fmla="*/ 1480815 h 2847225"/>
                  <a:gd name="connsiteX229" fmla="*/ 1059598 w 1369021"/>
                  <a:gd name="connsiteY229" fmla="*/ 1486928 h 2847225"/>
                  <a:gd name="connsiteX230" fmla="*/ 1054411 w 1369021"/>
                  <a:gd name="connsiteY230" fmla="*/ 1509273 h 2847225"/>
                  <a:gd name="connsiteX231" fmla="*/ 1068539 w 1369021"/>
                  <a:gd name="connsiteY231" fmla="*/ 1573064 h 2847225"/>
                  <a:gd name="connsiteX232" fmla="*/ 1069171 w 1369021"/>
                  <a:gd name="connsiteY232" fmla="*/ 1696090 h 2847225"/>
                  <a:gd name="connsiteX233" fmla="*/ 1068327 w 1369021"/>
                  <a:gd name="connsiteY233" fmla="*/ 1741161 h 2847225"/>
                  <a:gd name="connsiteX234" fmla="*/ 1064368 w 1369021"/>
                  <a:gd name="connsiteY234" fmla="*/ 1758953 h 2847225"/>
                  <a:gd name="connsiteX235" fmla="*/ 1062343 w 1369021"/>
                  <a:gd name="connsiteY235" fmla="*/ 1765699 h 2847225"/>
                  <a:gd name="connsiteX236" fmla="*/ 1061715 w 1369021"/>
                  <a:gd name="connsiteY236" fmla="*/ 1765741 h 2847225"/>
                  <a:gd name="connsiteX237" fmla="*/ 1025868 w 1369021"/>
                  <a:gd name="connsiteY237" fmla="*/ 1769957 h 2847225"/>
                  <a:gd name="connsiteX238" fmla="*/ 812897 w 1369021"/>
                  <a:gd name="connsiteY238" fmla="*/ 1771011 h 2847225"/>
                  <a:gd name="connsiteX239" fmla="*/ 796028 w 1369021"/>
                  <a:gd name="connsiteY239" fmla="*/ 1789984 h 2847225"/>
                  <a:gd name="connsiteX240" fmla="*/ 790756 w 1369021"/>
                  <a:gd name="connsiteY240" fmla="*/ 1821605 h 2847225"/>
                  <a:gd name="connsiteX241" fmla="*/ 783376 w 1369021"/>
                  <a:gd name="connsiteY241" fmla="*/ 1842685 h 2847225"/>
                  <a:gd name="connsiteX242" fmla="*/ 716954 w 1369021"/>
                  <a:gd name="connsiteY242" fmla="*/ 1908035 h 2847225"/>
                  <a:gd name="connsiteX243" fmla="*/ 719063 w 1369021"/>
                  <a:gd name="connsiteY243" fmla="*/ 1963899 h 2847225"/>
                  <a:gd name="connsiteX244" fmla="*/ 708520 w 1369021"/>
                  <a:gd name="connsiteY244" fmla="*/ 1992358 h 2847225"/>
                  <a:gd name="connsiteX245" fmla="*/ 687434 w 1369021"/>
                  <a:gd name="connsiteY245" fmla="*/ 2067195 h 2847225"/>
                  <a:gd name="connsiteX246" fmla="*/ 668456 w 1369021"/>
                  <a:gd name="connsiteY246" fmla="*/ 2159950 h 2847225"/>
                  <a:gd name="connsiteX247" fmla="*/ 645261 w 1369021"/>
                  <a:gd name="connsiteY247" fmla="*/ 2235840 h 2847225"/>
                  <a:gd name="connsiteX248" fmla="*/ 656858 w 1369021"/>
                  <a:gd name="connsiteY248" fmla="*/ 2266407 h 2847225"/>
                  <a:gd name="connsiteX249" fmla="*/ 678999 w 1369021"/>
                  <a:gd name="connsiteY249" fmla="*/ 2278001 h 2847225"/>
                  <a:gd name="connsiteX250" fmla="*/ 681108 w 1369021"/>
                  <a:gd name="connsiteY250" fmla="*/ 2293812 h 2847225"/>
                  <a:gd name="connsiteX251" fmla="*/ 630501 w 1369021"/>
                  <a:gd name="connsiteY251" fmla="*/ 2338081 h 2847225"/>
                  <a:gd name="connsiteX252" fmla="*/ 586219 w 1369021"/>
                  <a:gd name="connsiteY252" fmla="*/ 2382351 h 2847225"/>
                  <a:gd name="connsiteX253" fmla="*/ 536667 w 1369021"/>
                  <a:gd name="connsiteY253" fmla="*/ 2468781 h 2847225"/>
                  <a:gd name="connsiteX254" fmla="*/ 529286 w 1369021"/>
                  <a:gd name="connsiteY254" fmla="*/ 2500403 h 2847225"/>
                  <a:gd name="connsiteX255" fmla="*/ 524437 w 1369021"/>
                  <a:gd name="connsiteY255" fmla="*/ 2542522 h 2847225"/>
                  <a:gd name="connsiteX256" fmla="*/ 524015 w 1369021"/>
                  <a:gd name="connsiteY256" fmla="*/ 2543618 h 2847225"/>
                  <a:gd name="connsiteX257" fmla="*/ 499766 w 1369021"/>
                  <a:gd name="connsiteY257" fmla="*/ 2562591 h 2847225"/>
                  <a:gd name="connsiteX258" fmla="*/ 459702 w 1369021"/>
                  <a:gd name="connsiteY258" fmla="*/ 2565753 h 2847225"/>
                  <a:gd name="connsiteX259" fmla="*/ 425964 w 1369021"/>
                  <a:gd name="connsiteY259" fmla="*/ 2574185 h 2847225"/>
                  <a:gd name="connsiteX260" fmla="*/ 399606 w 1369021"/>
                  <a:gd name="connsiteY260" fmla="*/ 2598428 h 2847225"/>
                  <a:gd name="connsiteX261" fmla="*/ 369031 w 1369021"/>
                  <a:gd name="connsiteY261" fmla="*/ 2644805 h 2847225"/>
                  <a:gd name="connsiteX262" fmla="*/ 338456 w 1369021"/>
                  <a:gd name="connsiteY262" fmla="*/ 2690129 h 2847225"/>
                  <a:gd name="connsiteX263" fmla="*/ 303663 w 1369021"/>
                  <a:gd name="connsiteY263" fmla="*/ 2725966 h 2847225"/>
                  <a:gd name="connsiteX264" fmla="*/ 301555 w 1369021"/>
                  <a:gd name="connsiteY264" fmla="*/ 2749154 h 2847225"/>
                  <a:gd name="connsiteX265" fmla="*/ 287849 w 1369021"/>
                  <a:gd name="connsiteY265" fmla="*/ 2770235 h 2847225"/>
                  <a:gd name="connsiteX266" fmla="*/ 267901 w 1369021"/>
                  <a:gd name="connsiteY266" fmla="*/ 2775548 h 2847225"/>
                  <a:gd name="connsiteX267" fmla="*/ 261913 w 1369021"/>
                  <a:gd name="connsiteY267" fmla="*/ 2782209 h 2847225"/>
                  <a:gd name="connsiteX268" fmla="*/ 249556 w 1369021"/>
                  <a:gd name="connsiteY268" fmla="*/ 2807548 h 2847225"/>
                  <a:gd name="connsiteX269" fmla="*/ 245465 w 1369021"/>
                  <a:gd name="connsiteY269" fmla="*/ 2813451 h 2847225"/>
                  <a:gd name="connsiteX270" fmla="*/ 243820 w 1369021"/>
                  <a:gd name="connsiteY270" fmla="*/ 2814969 h 2847225"/>
                  <a:gd name="connsiteX271" fmla="*/ 235976 w 1369021"/>
                  <a:gd name="connsiteY271" fmla="*/ 2826563 h 2847225"/>
                  <a:gd name="connsiteX272" fmla="*/ 216619 w 1369021"/>
                  <a:gd name="connsiteY272" fmla="*/ 2841990 h 2847225"/>
                  <a:gd name="connsiteX273" fmla="*/ 201184 w 1369021"/>
                  <a:gd name="connsiteY273" fmla="*/ 2847218 h 2847225"/>
                  <a:gd name="connsiteX274" fmla="*/ 188743 w 1369021"/>
                  <a:gd name="connsiteY274" fmla="*/ 2838743 h 2847225"/>
                  <a:gd name="connsiteX275" fmla="*/ 182417 w 1369021"/>
                  <a:gd name="connsiteY275" fmla="*/ 2834527 h 2847225"/>
                  <a:gd name="connsiteX276" fmla="*/ 187689 w 1369021"/>
                  <a:gd name="connsiteY276" fmla="*/ 2819771 h 2847225"/>
                  <a:gd name="connsiteX277" fmla="*/ 199286 w 1369021"/>
                  <a:gd name="connsiteY277" fmla="*/ 2794474 h 2847225"/>
                  <a:gd name="connsiteX278" fmla="*/ 195069 w 1369021"/>
                  <a:gd name="connsiteY278" fmla="*/ 2767069 h 2847225"/>
                  <a:gd name="connsiteX279" fmla="*/ 168711 w 1369021"/>
                  <a:gd name="connsiteY279" fmla="*/ 2766015 h 2847225"/>
                  <a:gd name="connsiteX280" fmla="*/ 152896 w 1369021"/>
                  <a:gd name="connsiteY280" fmla="*/ 2757583 h 2847225"/>
                  <a:gd name="connsiteX281" fmla="*/ 140245 w 1369021"/>
                  <a:gd name="connsiteY281" fmla="*/ 2733340 h 2847225"/>
                  <a:gd name="connsiteX282" fmla="*/ 133919 w 1369021"/>
                  <a:gd name="connsiteY282" fmla="*/ 2705935 h 2847225"/>
                  <a:gd name="connsiteX283" fmla="*/ 112837 w 1369021"/>
                  <a:gd name="connsiteY283" fmla="*/ 2695399 h 284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369021" h="2847225">
                    <a:moveTo>
                      <a:pt x="112837" y="2695399"/>
                    </a:moveTo>
                    <a:cubicBezTo>
                      <a:pt x="107143" y="2695399"/>
                      <a:pt x="95293" y="2695399"/>
                      <a:pt x="82388" y="2696031"/>
                    </a:cubicBezTo>
                    <a:lnTo>
                      <a:pt x="79014" y="2695821"/>
                    </a:lnTo>
                    <a:lnTo>
                      <a:pt x="79099" y="2694345"/>
                    </a:lnTo>
                    <a:cubicBezTo>
                      <a:pt x="79099" y="2694345"/>
                      <a:pt x="79099" y="2672210"/>
                      <a:pt x="80153" y="2667994"/>
                    </a:cubicBezTo>
                    <a:cubicBezTo>
                      <a:pt x="81208" y="2663778"/>
                      <a:pt x="87533" y="2662724"/>
                      <a:pt x="97022" y="2655345"/>
                    </a:cubicBezTo>
                    <a:cubicBezTo>
                      <a:pt x="106511" y="2647967"/>
                      <a:pt x="109674" y="2636373"/>
                      <a:pt x="109674" y="2636373"/>
                    </a:cubicBezTo>
                    <a:cubicBezTo>
                      <a:pt x="109674" y="2636373"/>
                      <a:pt x="104402" y="2627941"/>
                      <a:pt x="103348" y="2623724"/>
                    </a:cubicBezTo>
                    <a:cubicBezTo>
                      <a:pt x="102294" y="2619508"/>
                      <a:pt x="114946" y="2617400"/>
                      <a:pt x="114946" y="2617400"/>
                    </a:cubicBezTo>
                    <a:cubicBezTo>
                      <a:pt x="114946" y="2617400"/>
                      <a:pt x="109674" y="2605806"/>
                      <a:pt x="105457" y="2600536"/>
                    </a:cubicBezTo>
                    <a:cubicBezTo>
                      <a:pt x="101239" y="2595266"/>
                      <a:pt x="92805" y="2595266"/>
                      <a:pt x="88588" y="2596320"/>
                    </a:cubicBezTo>
                    <a:cubicBezTo>
                      <a:pt x="84370" y="2597374"/>
                      <a:pt x="81208" y="2601590"/>
                      <a:pt x="70664" y="2600536"/>
                    </a:cubicBezTo>
                    <a:cubicBezTo>
                      <a:pt x="60121" y="2599482"/>
                      <a:pt x="60121" y="2589995"/>
                      <a:pt x="53795" y="2579455"/>
                    </a:cubicBezTo>
                    <a:cubicBezTo>
                      <a:pt x="47469" y="2568915"/>
                      <a:pt x="55904" y="2567861"/>
                      <a:pt x="64338" y="2567861"/>
                    </a:cubicBezTo>
                    <a:cubicBezTo>
                      <a:pt x="72773" y="2567861"/>
                      <a:pt x="68556" y="2562591"/>
                      <a:pt x="67501" y="2556266"/>
                    </a:cubicBezTo>
                    <a:cubicBezTo>
                      <a:pt x="66447" y="2549942"/>
                      <a:pt x="75936" y="2548888"/>
                      <a:pt x="80153" y="2545726"/>
                    </a:cubicBezTo>
                    <a:cubicBezTo>
                      <a:pt x="84370" y="2542564"/>
                      <a:pt x="90696" y="2545726"/>
                      <a:pt x="95968" y="2548888"/>
                    </a:cubicBezTo>
                    <a:cubicBezTo>
                      <a:pt x="101239" y="2552050"/>
                      <a:pt x="103348" y="2554158"/>
                      <a:pt x="109674" y="2553104"/>
                    </a:cubicBezTo>
                    <a:cubicBezTo>
                      <a:pt x="116000" y="2552050"/>
                      <a:pt x="108620" y="2530969"/>
                      <a:pt x="108620" y="2526753"/>
                    </a:cubicBezTo>
                    <a:cubicBezTo>
                      <a:pt x="108620" y="2522537"/>
                      <a:pt x="102294" y="2518321"/>
                      <a:pt x="94914" y="2511997"/>
                    </a:cubicBezTo>
                    <a:cubicBezTo>
                      <a:pt x="87533" y="2505673"/>
                      <a:pt x="97022" y="2495132"/>
                      <a:pt x="100185" y="2490916"/>
                    </a:cubicBezTo>
                    <a:cubicBezTo>
                      <a:pt x="103348" y="2486700"/>
                      <a:pt x="99131" y="2477214"/>
                      <a:pt x="98077" y="2472998"/>
                    </a:cubicBezTo>
                    <a:cubicBezTo>
                      <a:pt x="97022" y="2468781"/>
                      <a:pt x="97022" y="2466673"/>
                      <a:pt x="106511" y="2465619"/>
                    </a:cubicBezTo>
                    <a:cubicBezTo>
                      <a:pt x="116000" y="2464565"/>
                      <a:pt x="111783" y="2462457"/>
                      <a:pt x="112837" y="2458241"/>
                    </a:cubicBezTo>
                    <a:cubicBezTo>
                      <a:pt x="113891" y="2454025"/>
                      <a:pt x="116000" y="2440323"/>
                      <a:pt x="109674" y="2435052"/>
                    </a:cubicBezTo>
                    <a:cubicBezTo>
                      <a:pt x="103348" y="2429782"/>
                      <a:pt x="100185" y="2421350"/>
                      <a:pt x="100185" y="2415026"/>
                    </a:cubicBezTo>
                    <a:cubicBezTo>
                      <a:pt x="100185" y="2408702"/>
                      <a:pt x="98077" y="2397107"/>
                      <a:pt x="93859" y="2391837"/>
                    </a:cubicBezTo>
                    <a:cubicBezTo>
                      <a:pt x="89642" y="2386567"/>
                      <a:pt x="98077" y="2380243"/>
                      <a:pt x="103348" y="2377081"/>
                    </a:cubicBezTo>
                    <a:cubicBezTo>
                      <a:pt x="108620" y="2373918"/>
                      <a:pt x="112837" y="2374972"/>
                      <a:pt x="121271" y="2378135"/>
                    </a:cubicBezTo>
                    <a:cubicBezTo>
                      <a:pt x="129706" y="2381297"/>
                      <a:pt x="156064" y="2390783"/>
                      <a:pt x="167661" y="2390783"/>
                    </a:cubicBezTo>
                    <a:cubicBezTo>
                      <a:pt x="179259" y="2390783"/>
                      <a:pt x="180313" y="2382351"/>
                      <a:pt x="172933" y="2379189"/>
                    </a:cubicBezTo>
                    <a:cubicBezTo>
                      <a:pt x="165553" y="2376027"/>
                      <a:pt x="169770" y="2370756"/>
                      <a:pt x="169770" y="2370756"/>
                    </a:cubicBezTo>
                    <a:cubicBezTo>
                      <a:pt x="169770" y="2370756"/>
                      <a:pt x="176096" y="2364432"/>
                      <a:pt x="175041" y="2359162"/>
                    </a:cubicBezTo>
                    <a:cubicBezTo>
                      <a:pt x="173987" y="2353892"/>
                      <a:pt x="181367" y="2345460"/>
                      <a:pt x="184530" y="2341243"/>
                    </a:cubicBezTo>
                    <a:cubicBezTo>
                      <a:pt x="187693" y="2337027"/>
                      <a:pt x="194019" y="2334919"/>
                      <a:pt x="201399" y="2332811"/>
                    </a:cubicBezTo>
                    <a:cubicBezTo>
                      <a:pt x="208779" y="2330703"/>
                      <a:pt x="207725" y="2322271"/>
                      <a:pt x="203508" y="2317001"/>
                    </a:cubicBezTo>
                    <a:cubicBezTo>
                      <a:pt x="199291" y="2311730"/>
                      <a:pt x="208779" y="2301190"/>
                      <a:pt x="208779" y="2301190"/>
                    </a:cubicBezTo>
                    <a:cubicBezTo>
                      <a:pt x="208779" y="2301190"/>
                      <a:pt x="214051" y="2299082"/>
                      <a:pt x="217214" y="2292758"/>
                    </a:cubicBezTo>
                    <a:cubicBezTo>
                      <a:pt x="220377" y="2286434"/>
                      <a:pt x="216160" y="2281163"/>
                      <a:pt x="210888" y="2275893"/>
                    </a:cubicBezTo>
                    <a:cubicBezTo>
                      <a:pt x="205617" y="2270623"/>
                      <a:pt x="196128" y="2257975"/>
                      <a:pt x="196128" y="2257975"/>
                    </a:cubicBezTo>
                    <a:cubicBezTo>
                      <a:pt x="196128" y="2257975"/>
                      <a:pt x="184530" y="2254813"/>
                      <a:pt x="179259" y="2254813"/>
                    </a:cubicBezTo>
                    <a:cubicBezTo>
                      <a:pt x="173987" y="2254813"/>
                      <a:pt x="147629" y="2257975"/>
                      <a:pt x="142358" y="2253759"/>
                    </a:cubicBezTo>
                    <a:cubicBezTo>
                      <a:pt x="137086" y="2249542"/>
                      <a:pt x="138140" y="2241110"/>
                      <a:pt x="142358" y="2234786"/>
                    </a:cubicBezTo>
                    <a:cubicBezTo>
                      <a:pt x="146575" y="2228462"/>
                      <a:pt x="144466" y="2225300"/>
                      <a:pt x="140249" y="2221084"/>
                    </a:cubicBezTo>
                    <a:cubicBezTo>
                      <a:pt x="136032" y="2216867"/>
                      <a:pt x="136032" y="2209489"/>
                      <a:pt x="141303" y="2208435"/>
                    </a:cubicBezTo>
                    <a:cubicBezTo>
                      <a:pt x="146575" y="2207381"/>
                      <a:pt x="162390" y="2209489"/>
                      <a:pt x="168716" y="2211597"/>
                    </a:cubicBezTo>
                    <a:cubicBezTo>
                      <a:pt x="175041" y="2213705"/>
                      <a:pt x="185585" y="2217921"/>
                      <a:pt x="191910" y="2216867"/>
                    </a:cubicBezTo>
                    <a:cubicBezTo>
                      <a:pt x="198236" y="2215813"/>
                      <a:pt x="203508" y="2215813"/>
                      <a:pt x="210888" y="2214759"/>
                    </a:cubicBezTo>
                    <a:cubicBezTo>
                      <a:pt x="218268" y="2213705"/>
                      <a:pt x="227757" y="2216867"/>
                      <a:pt x="238300" y="2218975"/>
                    </a:cubicBezTo>
                    <a:cubicBezTo>
                      <a:pt x="248843" y="2221084"/>
                      <a:pt x="244120" y="2203966"/>
                      <a:pt x="244120" y="2203966"/>
                    </a:cubicBezTo>
                    <a:cubicBezTo>
                      <a:pt x="245343" y="2201647"/>
                      <a:pt x="246018" y="2198527"/>
                      <a:pt x="244626" y="2194733"/>
                    </a:cubicBezTo>
                    <a:cubicBezTo>
                      <a:pt x="241463" y="2186300"/>
                      <a:pt x="234083" y="2167328"/>
                      <a:pt x="236192" y="2158896"/>
                    </a:cubicBezTo>
                    <a:cubicBezTo>
                      <a:pt x="238300" y="2150463"/>
                      <a:pt x="245680" y="2139923"/>
                      <a:pt x="247789" y="2134653"/>
                    </a:cubicBezTo>
                    <a:cubicBezTo>
                      <a:pt x="249898" y="2129383"/>
                      <a:pt x="252006" y="2092491"/>
                      <a:pt x="252006" y="2092491"/>
                    </a:cubicBezTo>
                    <a:cubicBezTo>
                      <a:pt x="252006" y="2092491"/>
                      <a:pt x="255169" y="2058762"/>
                      <a:pt x="255169" y="2051384"/>
                    </a:cubicBezTo>
                    <a:cubicBezTo>
                      <a:pt x="255169" y="2048770"/>
                      <a:pt x="254368" y="2046283"/>
                      <a:pt x="253778" y="2044006"/>
                    </a:cubicBezTo>
                    <a:lnTo>
                      <a:pt x="250952" y="2022925"/>
                    </a:lnTo>
                    <a:lnTo>
                      <a:pt x="241463" y="1979710"/>
                    </a:lnTo>
                    <a:cubicBezTo>
                      <a:pt x="241463" y="1979710"/>
                      <a:pt x="226703" y="1892225"/>
                      <a:pt x="225648" y="1886955"/>
                    </a:cubicBezTo>
                    <a:cubicBezTo>
                      <a:pt x="224594" y="1881685"/>
                      <a:pt x="225648" y="1874306"/>
                      <a:pt x="229866" y="1871144"/>
                    </a:cubicBezTo>
                    <a:cubicBezTo>
                      <a:pt x="234083" y="1867982"/>
                      <a:pt x="238089" y="1865242"/>
                      <a:pt x="238089" y="1865242"/>
                    </a:cubicBezTo>
                    <a:cubicBezTo>
                      <a:pt x="239144" y="1861110"/>
                      <a:pt x="240704" y="1857695"/>
                      <a:pt x="243572" y="1855334"/>
                    </a:cubicBezTo>
                    <a:cubicBezTo>
                      <a:pt x="249898" y="1850064"/>
                      <a:pt x="252006" y="1836361"/>
                      <a:pt x="255169" y="1830037"/>
                    </a:cubicBezTo>
                    <a:cubicBezTo>
                      <a:pt x="258332" y="1823713"/>
                      <a:pt x="267821" y="1816335"/>
                      <a:pt x="258332" y="1804740"/>
                    </a:cubicBezTo>
                    <a:cubicBezTo>
                      <a:pt x="248843" y="1793146"/>
                      <a:pt x="240409" y="1786822"/>
                      <a:pt x="245680" y="1780497"/>
                    </a:cubicBezTo>
                    <a:cubicBezTo>
                      <a:pt x="250952" y="1774173"/>
                      <a:pt x="269930" y="1739390"/>
                      <a:pt x="273093" y="1734120"/>
                    </a:cubicBezTo>
                    <a:cubicBezTo>
                      <a:pt x="276256" y="1728850"/>
                      <a:pt x="276256" y="1719364"/>
                      <a:pt x="276256" y="1713039"/>
                    </a:cubicBezTo>
                    <a:cubicBezTo>
                      <a:pt x="276256" y="1706715"/>
                      <a:pt x="270984" y="1684580"/>
                      <a:pt x="270984" y="1674040"/>
                    </a:cubicBezTo>
                    <a:cubicBezTo>
                      <a:pt x="270984" y="1663500"/>
                      <a:pt x="270984" y="1655067"/>
                      <a:pt x="265712" y="1646635"/>
                    </a:cubicBezTo>
                    <a:cubicBezTo>
                      <a:pt x="260441" y="1638203"/>
                      <a:pt x="240409" y="1604474"/>
                      <a:pt x="240409" y="1604474"/>
                    </a:cubicBezTo>
                    <a:cubicBezTo>
                      <a:pt x="240409" y="1604474"/>
                      <a:pt x="229866" y="1593934"/>
                      <a:pt x="221431" y="1589717"/>
                    </a:cubicBezTo>
                    <a:cubicBezTo>
                      <a:pt x="212997" y="1585501"/>
                      <a:pt x="206671" y="1583393"/>
                      <a:pt x="210888" y="1571799"/>
                    </a:cubicBezTo>
                    <a:cubicBezTo>
                      <a:pt x="215105" y="1560204"/>
                      <a:pt x="218268" y="1549664"/>
                      <a:pt x="214051" y="1541232"/>
                    </a:cubicBezTo>
                    <a:cubicBezTo>
                      <a:pt x="209834" y="1532800"/>
                      <a:pt x="207725" y="1533854"/>
                      <a:pt x="207725" y="1522259"/>
                    </a:cubicBezTo>
                    <a:cubicBezTo>
                      <a:pt x="207725" y="1510665"/>
                      <a:pt x="210888" y="1505395"/>
                      <a:pt x="202454" y="1494854"/>
                    </a:cubicBezTo>
                    <a:cubicBezTo>
                      <a:pt x="194019" y="1484314"/>
                      <a:pt x="178204" y="1466395"/>
                      <a:pt x="175041" y="1462179"/>
                    </a:cubicBezTo>
                    <a:cubicBezTo>
                      <a:pt x="171878" y="1457963"/>
                      <a:pt x="167661" y="1449531"/>
                      <a:pt x="171878" y="1445315"/>
                    </a:cubicBezTo>
                    <a:cubicBezTo>
                      <a:pt x="176096" y="1441099"/>
                      <a:pt x="182422" y="1435828"/>
                      <a:pt x="178204" y="1429504"/>
                    </a:cubicBezTo>
                    <a:cubicBezTo>
                      <a:pt x="173987" y="1423180"/>
                      <a:pt x="172933" y="1418964"/>
                      <a:pt x="159227" y="1410532"/>
                    </a:cubicBezTo>
                    <a:cubicBezTo>
                      <a:pt x="145521" y="1402099"/>
                      <a:pt x="144466" y="1398937"/>
                      <a:pt x="137086" y="1389451"/>
                    </a:cubicBezTo>
                    <a:cubicBezTo>
                      <a:pt x="129706" y="1379965"/>
                      <a:pt x="122326" y="1367316"/>
                      <a:pt x="119163" y="1362046"/>
                    </a:cubicBezTo>
                    <a:cubicBezTo>
                      <a:pt x="116000" y="1356776"/>
                      <a:pt x="113891" y="1350452"/>
                      <a:pt x="113891" y="1344127"/>
                    </a:cubicBezTo>
                    <a:cubicBezTo>
                      <a:pt x="113891" y="1337803"/>
                      <a:pt x="114777" y="1301249"/>
                      <a:pt x="115367" y="1300448"/>
                    </a:cubicBezTo>
                    <a:cubicBezTo>
                      <a:pt x="115367" y="1300448"/>
                      <a:pt x="123380" y="1282994"/>
                      <a:pt x="121271" y="1273507"/>
                    </a:cubicBezTo>
                    <a:cubicBezTo>
                      <a:pt x="119163" y="1264021"/>
                      <a:pt x="114946" y="1243994"/>
                      <a:pt x="110728" y="1238724"/>
                    </a:cubicBezTo>
                    <a:cubicBezTo>
                      <a:pt x="106511" y="1233454"/>
                      <a:pt x="101239" y="1221860"/>
                      <a:pt x="101239" y="1221860"/>
                    </a:cubicBezTo>
                    <a:cubicBezTo>
                      <a:pt x="101239" y="1221860"/>
                      <a:pt x="90696" y="1214481"/>
                      <a:pt x="98077" y="1208157"/>
                    </a:cubicBezTo>
                    <a:cubicBezTo>
                      <a:pt x="105457" y="1201833"/>
                      <a:pt x="106511" y="1193401"/>
                      <a:pt x="101239" y="1191293"/>
                    </a:cubicBezTo>
                    <a:cubicBezTo>
                      <a:pt x="95968" y="1189185"/>
                      <a:pt x="87533" y="1186022"/>
                      <a:pt x="86479" y="1181806"/>
                    </a:cubicBezTo>
                    <a:cubicBezTo>
                      <a:pt x="85425" y="1177590"/>
                      <a:pt x="79099" y="1158618"/>
                      <a:pt x="78045" y="1149131"/>
                    </a:cubicBezTo>
                    <a:cubicBezTo>
                      <a:pt x="76990" y="1139645"/>
                      <a:pt x="68556" y="1121726"/>
                      <a:pt x="76990" y="1119618"/>
                    </a:cubicBezTo>
                    <a:cubicBezTo>
                      <a:pt x="85425" y="1117510"/>
                      <a:pt x="89642" y="1114348"/>
                      <a:pt x="89642" y="1106970"/>
                    </a:cubicBezTo>
                    <a:cubicBezTo>
                      <a:pt x="89642" y="1099592"/>
                      <a:pt x="86479" y="1082727"/>
                      <a:pt x="86479" y="1082727"/>
                    </a:cubicBezTo>
                    <a:cubicBezTo>
                      <a:pt x="87196" y="1081336"/>
                      <a:pt x="85593" y="1079818"/>
                      <a:pt x="83400" y="1078384"/>
                    </a:cubicBezTo>
                    <a:cubicBezTo>
                      <a:pt x="82979" y="1078132"/>
                      <a:pt x="82515" y="1077836"/>
                      <a:pt x="82051" y="1077541"/>
                    </a:cubicBezTo>
                    <a:cubicBezTo>
                      <a:pt x="82051" y="1077541"/>
                      <a:pt x="94914" y="1067971"/>
                      <a:pt x="91751" y="1061646"/>
                    </a:cubicBezTo>
                    <a:cubicBezTo>
                      <a:pt x="88588" y="1055322"/>
                      <a:pt x="83316" y="1041620"/>
                      <a:pt x="86479" y="1035296"/>
                    </a:cubicBezTo>
                    <a:cubicBezTo>
                      <a:pt x="89642" y="1028971"/>
                      <a:pt x="93859" y="1024755"/>
                      <a:pt x="99131" y="1020539"/>
                    </a:cubicBezTo>
                    <a:cubicBezTo>
                      <a:pt x="104402" y="1016323"/>
                      <a:pt x="105457" y="1014215"/>
                      <a:pt x="110728" y="1015269"/>
                    </a:cubicBezTo>
                    <a:cubicBezTo>
                      <a:pt x="116000" y="1016323"/>
                      <a:pt x="123380" y="1012107"/>
                      <a:pt x="117054" y="1004729"/>
                    </a:cubicBezTo>
                    <a:cubicBezTo>
                      <a:pt x="110728" y="997350"/>
                      <a:pt x="105457" y="991026"/>
                      <a:pt x="105457" y="984702"/>
                    </a:cubicBezTo>
                    <a:cubicBezTo>
                      <a:pt x="105457" y="978378"/>
                      <a:pt x="101239" y="965729"/>
                      <a:pt x="95968" y="966783"/>
                    </a:cubicBezTo>
                    <a:cubicBezTo>
                      <a:pt x="90696" y="967837"/>
                      <a:pt x="91751" y="967837"/>
                      <a:pt x="89642" y="961513"/>
                    </a:cubicBezTo>
                    <a:cubicBezTo>
                      <a:pt x="87533" y="955189"/>
                      <a:pt x="71719" y="950973"/>
                      <a:pt x="80153" y="942541"/>
                    </a:cubicBezTo>
                    <a:cubicBezTo>
                      <a:pt x="88588" y="934108"/>
                      <a:pt x="92805" y="930946"/>
                      <a:pt x="89642" y="924622"/>
                    </a:cubicBezTo>
                    <a:cubicBezTo>
                      <a:pt x="86479" y="918298"/>
                      <a:pt x="89642" y="907757"/>
                      <a:pt x="90696" y="903541"/>
                    </a:cubicBezTo>
                    <a:cubicBezTo>
                      <a:pt x="91751" y="899325"/>
                      <a:pt x="83316" y="887731"/>
                      <a:pt x="94914" y="886677"/>
                    </a:cubicBezTo>
                    <a:cubicBezTo>
                      <a:pt x="106511" y="885623"/>
                      <a:pt x="114946" y="880353"/>
                      <a:pt x="116000" y="874028"/>
                    </a:cubicBezTo>
                    <a:cubicBezTo>
                      <a:pt x="117054" y="867704"/>
                      <a:pt x="120217" y="862434"/>
                      <a:pt x="127597" y="862434"/>
                    </a:cubicBezTo>
                    <a:cubicBezTo>
                      <a:pt x="134978" y="862434"/>
                      <a:pt x="162390" y="854002"/>
                      <a:pt x="162390" y="854002"/>
                    </a:cubicBezTo>
                    <a:cubicBezTo>
                      <a:pt x="162390" y="854002"/>
                      <a:pt x="165553" y="849786"/>
                      <a:pt x="161335" y="841353"/>
                    </a:cubicBezTo>
                    <a:cubicBezTo>
                      <a:pt x="157118" y="832921"/>
                      <a:pt x="137086" y="793922"/>
                      <a:pt x="137086" y="793922"/>
                    </a:cubicBezTo>
                    <a:cubicBezTo>
                      <a:pt x="137086" y="793922"/>
                      <a:pt x="127597" y="780219"/>
                      <a:pt x="120217" y="777057"/>
                    </a:cubicBezTo>
                    <a:cubicBezTo>
                      <a:pt x="112837" y="773895"/>
                      <a:pt x="109674" y="777057"/>
                      <a:pt x="108620" y="763355"/>
                    </a:cubicBezTo>
                    <a:cubicBezTo>
                      <a:pt x="107565" y="749652"/>
                      <a:pt x="108620" y="734896"/>
                      <a:pt x="107565" y="729626"/>
                    </a:cubicBezTo>
                    <a:cubicBezTo>
                      <a:pt x="106511" y="724356"/>
                      <a:pt x="106511" y="721193"/>
                      <a:pt x="100185" y="713815"/>
                    </a:cubicBezTo>
                    <a:cubicBezTo>
                      <a:pt x="93859" y="706437"/>
                      <a:pt x="91751" y="695897"/>
                      <a:pt x="91751" y="687464"/>
                    </a:cubicBezTo>
                    <a:cubicBezTo>
                      <a:pt x="91751" y="679032"/>
                      <a:pt x="92805" y="675870"/>
                      <a:pt x="86479" y="670600"/>
                    </a:cubicBezTo>
                    <a:cubicBezTo>
                      <a:pt x="80153" y="665330"/>
                      <a:pt x="75936" y="666384"/>
                      <a:pt x="78045" y="651627"/>
                    </a:cubicBezTo>
                    <a:cubicBezTo>
                      <a:pt x="80153" y="636871"/>
                      <a:pt x="80153" y="634763"/>
                      <a:pt x="75936" y="627384"/>
                    </a:cubicBezTo>
                    <a:cubicBezTo>
                      <a:pt x="71719" y="620006"/>
                      <a:pt x="66447" y="620006"/>
                      <a:pt x="67501" y="611574"/>
                    </a:cubicBezTo>
                    <a:cubicBezTo>
                      <a:pt x="68556" y="603142"/>
                      <a:pt x="66447" y="597872"/>
                      <a:pt x="53795" y="598926"/>
                    </a:cubicBezTo>
                    <a:cubicBezTo>
                      <a:pt x="41144" y="599980"/>
                      <a:pt x="34818" y="594709"/>
                      <a:pt x="42198" y="585223"/>
                    </a:cubicBezTo>
                    <a:cubicBezTo>
                      <a:pt x="49578" y="575737"/>
                      <a:pt x="49578" y="572575"/>
                      <a:pt x="48524" y="560980"/>
                    </a:cubicBezTo>
                    <a:cubicBezTo>
                      <a:pt x="47469" y="549386"/>
                      <a:pt x="45361" y="543062"/>
                      <a:pt x="43252" y="535684"/>
                    </a:cubicBezTo>
                    <a:cubicBezTo>
                      <a:pt x="41144" y="528305"/>
                      <a:pt x="32709" y="514603"/>
                      <a:pt x="33763" y="505117"/>
                    </a:cubicBezTo>
                    <a:cubicBezTo>
                      <a:pt x="34818" y="495630"/>
                      <a:pt x="41144" y="489306"/>
                      <a:pt x="43252" y="478766"/>
                    </a:cubicBezTo>
                    <a:cubicBezTo>
                      <a:pt x="45361" y="468225"/>
                      <a:pt x="50632" y="452415"/>
                      <a:pt x="61176" y="460847"/>
                    </a:cubicBezTo>
                    <a:cubicBezTo>
                      <a:pt x="71719" y="469279"/>
                      <a:pt x="91751" y="466117"/>
                      <a:pt x="98077" y="466117"/>
                    </a:cubicBezTo>
                    <a:cubicBezTo>
                      <a:pt x="104402" y="466117"/>
                      <a:pt x="108620" y="469279"/>
                      <a:pt x="108620" y="462955"/>
                    </a:cubicBezTo>
                    <a:cubicBezTo>
                      <a:pt x="108620" y="456631"/>
                      <a:pt x="107565" y="432388"/>
                      <a:pt x="110728" y="417632"/>
                    </a:cubicBezTo>
                    <a:cubicBezTo>
                      <a:pt x="113891" y="402875"/>
                      <a:pt x="117054" y="402875"/>
                      <a:pt x="116000" y="395497"/>
                    </a:cubicBezTo>
                    <a:cubicBezTo>
                      <a:pt x="114946" y="388119"/>
                      <a:pt x="112837" y="380741"/>
                      <a:pt x="116000" y="376524"/>
                    </a:cubicBezTo>
                    <a:cubicBezTo>
                      <a:pt x="119163" y="372308"/>
                      <a:pt x="123380" y="368092"/>
                      <a:pt x="113891" y="365984"/>
                    </a:cubicBezTo>
                    <a:cubicBezTo>
                      <a:pt x="104402" y="363876"/>
                      <a:pt x="102294" y="361768"/>
                      <a:pt x="103348" y="356498"/>
                    </a:cubicBezTo>
                    <a:cubicBezTo>
                      <a:pt x="104402" y="351228"/>
                      <a:pt x="103348" y="345957"/>
                      <a:pt x="99131" y="341741"/>
                    </a:cubicBezTo>
                    <a:cubicBezTo>
                      <a:pt x="94914" y="337525"/>
                      <a:pt x="90696" y="337525"/>
                      <a:pt x="94914" y="330147"/>
                    </a:cubicBezTo>
                    <a:cubicBezTo>
                      <a:pt x="99131" y="322769"/>
                      <a:pt x="101239" y="320661"/>
                      <a:pt x="98077" y="313282"/>
                    </a:cubicBezTo>
                    <a:cubicBezTo>
                      <a:pt x="94914" y="305904"/>
                      <a:pt x="92805" y="304850"/>
                      <a:pt x="94914" y="298526"/>
                    </a:cubicBezTo>
                    <a:cubicBezTo>
                      <a:pt x="97022" y="292202"/>
                      <a:pt x="97022" y="284823"/>
                      <a:pt x="89642" y="279553"/>
                    </a:cubicBezTo>
                    <a:cubicBezTo>
                      <a:pt x="82262" y="274283"/>
                      <a:pt x="72773" y="274283"/>
                      <a:pt x="81208" y="265851"/>
                    </a:cubicBezTo>
                    <a:cubicBezTo>
                      <a:pt x="89642" y="257419"/>
                      <a:pt x="88588" y="251094"/>
                      <a:pt x="94914" y="257419"/>
                    </a:cubicBezTo>
                    <a:cubicBezTo>
                      <a:pt x="101239" y="263743"/>
                      <a:pt x="106511" y="263743"/>
                      <a:pt x="109674" y="257419"/>
                    </a:cubicBezTo>
                    <a:cubicBezTo>
                      <a:pt x="112837" y="251094"/>
                      <a:pt x="116000" y="243716"/>
                      <a:pt x="116000" y="243716"/>
                    </a:cubicBezTo>
                    <a:cubicBezTo>
                      <a:pt x="116000" y="243716"/>
                      <a:pt x="124434" y="240554"/>
                      <a:pt x="114946" y="233176"/>
                    </a:cubicBezTo>
                    <a:cubicBezTo>
                      <a:pt x="105457" y="225798"/>
                      <a:pt x="99131" y="230014"/>
                      <a:pt x="99131" y="220527"/>
                    </a:cubicBezTo>
                    <a:cubicBezTo>
                      <a:pt x="99131" y="211041"/>
                      <a:pt x="95968" y="159393"/>
                      <a:pt x="95968" y="159393"/>
                    </a:cubicBezTo>
                    <a:cubicBezTo>
                      <a:pt x="95968" y="159393"/>
                      <a:pt x="74882" y="161502"/>
                      <a:pt x="70664" y="167826"/>
                    </a:cubicBezTo>
                    <a:cubicBezTo>
                      <a:pt x="66447" y="174150"/>
                      <a:pt x="54850" y="169934"/>
                      <a:pt x="54850" y="169934"/>
                    </a:cubicBezTo>
                    <a:cubicBezTo>
                      <a:pt x="54850" y="169934"/>
                      <a:pt x="46415" y="161502"/>
                      <a:pt x="40089" y="161502"/>
                    </a:cubicBezTo>
                    <a:cubicBezTo>
                      <a:pt x="33763" y="161502"/>
                      <a:pt x="22166" y="158339"/>
                      <a:pt x="22166" y="158339"/>
                    </a:cubicBezTo>
                    <a:cubicBezTo>
                      <a:pt x="22166" y="158339"/>
                      <a:pt x="23220" y="152015"/>
                      <a:pt x="12677" y="152015"/>
                    </a:cubicBezTo>
                    <a:cubicBezTo>
                      <a:pt x="2134" y="152015"/>
                      <a:pt x="-6301" y="146745"/>
                      <a:pt x="6351" y="143583"/>
                    </a:cubicBezTo>
                    <a:cubicBezTo>
                      <a:pt x="19003" y="140421"/>
                      <a:pt x="21112" y="135151"/>
                      <a:pt x="21112" y="129880"/>
                    </a:cubicBezTo>
                    <a:cubicBezTo>
                      <a:pt x="21112" y="124610"/>
                      <a:pt x="25329" y="122502"/>
                      <a:pt x="35872" y="124610"/>
                    </a:cubicBezTo>
                    <a:cubicBezTo>
                      <a:pt x="46415" y="126718"/>
                      <a:pt x="51687" y="127772"/>
                      <a:pt x="53795" y="121448"/>
                    </a:cubicBezTo>
                    <a:cubicBezTo>
                      <a:pt x="55904" y="115124"/>
                      <a:pt x="66447" y="107746"/>
                      <a:pt x="50632" y="104584"/>
                    </a:cubicBezTo>
                    <a:cubicBezTo>
                      <a:pt x="34818" y="101422"/>
                      <a:pt x="34818" y="92989"/>
                      <a:pt x="44307" y="90881"/>
                    </a:cubicBezTo>
                    <a:cubicBezTo>
                      <a:pt x="53795" y="88773"/>
                      <a:pt x="63284" y="87719"/>
                      <a:pt x="63284" y="78233"/>
                    </a:cubicBezTo>
                    <a:cubicBezTo>
                      <a:pt x="63284" y="68747"/>
                      <a:pt x="59067" y="56098"/>
                      <a:pt x="70664" y="53990"/>
                    </a:cubicBezTo>
                    <a:cubicBezTo>
                      <a:pt x="82262" y="51882"/>
                      <a:pt x="86479" y="46612"/>
                      <a:pt x="92805" y="53990"/>
                    </a:cubicBezTo>
                    <a:cubicBezTo>
                      <a:pt x="99131" y="61368"/>
                      <a:pt x="113891" y="59260"/>
                      <a:pt x="120217" y="59260"/>
                    </a:cubicBezTo>
                    <a:cubicBezTo>
                      <a:pt x="126543" y="59260"/>
                      <a:pt x="159227" y="61368"/>
                      <a:pt x="163444" y="58206"/>
                    </a:cubicBezTo>
                    <a:cubicBezTo>
                      <a:pt x="167661" y="55044"/>
                      <a:pt x="164498" y="53990"/>
                      <a:pt x="164498" y="45558"/>
                    </a:cubicBezTo>
                    <a:cubicBezTo>
                      <a:pt x="164498" y="37716"/>
                      <a:pt x="163570" y="17183"/>
                      <a:pt x="163444" y="14274"/>
                    </a:cubicBezTo>
                    <a:cubicBezTo>
                      <a:pt x="166354" y="12208"/>
                      <a:pt x="168842" y="10732"/>
                      <a:pt x="171077" y="10859"/>
                    </a:cubicBezTo>
                    <a:lnTo>
                      <a:pt x="173607" y="4746"/>
                    </a:lnTo>
                    <a:cubicBezTo>
                      <a:pt x="189633" y="10437"/>
                      <a:pt x="204731" y="7275"/>
                      <a:pt x="219955" y="3017"/>
                    </a:cubicBezTo>
                    <a:cubicBezTo>
                      <a:pt x="221515" y="2595"/>
                      <a:pt x="225269" y="487"/>
                      <a:pt x="226281" y="361"/>
                    </a:cubicBezTo>
                    <a:cubicBezTo>
                      <a:pt x="234884" y="-778"/>
                      <a:pt x="252597" y="993"/>
                      <a:pt x="261073" y="2680"/>
                    </a:cubicBezTo>
                    <a:cubicBezTo>
                      <a:pt x="276171" y="5378"/>
                      <a:pt x="282581" y="15286"/>
                      <a:pt x="293462" y="17647"/>
                    </a:cubicBezTo>
                    <a:cubicBezTo>
                      <a:pt x="310542" y="21399"/>
                      <a:pt x="316699" y="21990"/>
                      <a:pt x="321844" y="24561"/>
                    </a:cubicBezTo>
                    <a:cubicBezTo>
                      <a:pt x="327073" y="27175"/>
                      <a:pt x="331291" y="31813"/>
                      <a:pt x="344786" y="43703"/>
                    </a:cubicBezTo>
                    <a:lnTo>
                      <a:pt x="345418" y="44546"/>
                    </a:lnTo>
                    <a:cubicBezTo>
                      <a:pt x="358661" y="62591"/>
                      <a:pt x="374897" y="76631"/>
                      <a:pt x="393790" y="88689"/>
                    </a:cubicBezTo>
                    <a:cubicBezTo>
                      <a:pt x="404249" y="95350"/>
                      <a:pt x="417323" y="99440"/>
                      <a:pt x="428372" y="105427"/>
                    </a:cubicBezTo>
                    <a:cubicBezTo>
                      <a:pt x="438746" y="111034"/>
                      <a:pt x="449374" y="118033"/>
                      <a:pt x="460550" y="122038"/>
                    </a:cubicBezTo>
                    <a:cubicBezTo>
                      <a:pt x="476621" y="127815"/>
                      <a:pt x="492305" y="129796"/>
                      <a:pt x="508458" y="134434"/>
                    </a:cubicBezTo>
                    <a:cubicBezTo>
                      <a:pt x="518621" y="138524"/>
                      <a:pt x="529080" y="143246"/>
                      <a:pt x="539792" y="144510"/>
                    </a:cubicBezTo>
                    <a:cubicBezTo>
                      <a:pt x="550044" y="145733"/>
                      <a:pt x="573530" y="145522"/>
                      <a:pt x="582470" y="152395"/>
                    </a:cubicBezTo>
                    <a:cubicBezTo>
                      <a:pt x="591706" y="159478"/>
                      <a:pt x="598412" y="169934"/>
                      <a:pt x="605876" y="178872"/>
                    </a:cubicBezTo>
                    <a:cubicBezTo>
                      <a:pt x="620805" y="196664"/>
                      <a:pt x="637594" y="213023"/>
                      <a:pt x="654332" y="229255"/>
                    </a:cubicBezTo>
                    <a:cubicBezTo>
                      <a:pt x="654628" y="229550"/>
                      <a:pt x="654838" y="230140"/>
                      <a:pt x="655096" y="230477"/>
                    </a:cubicBezTo>
                    <a:cubicBezTo>
                      <a:pt x="659566" y="237982"/>
                      <a:pt x="663362" y="246457"/>
                      <a:pt x="669055" y="253076"/>
                    </a:cubicBezTo>
                    <a:cubicBezTo>
                      <a:pt x="679598" y="265387"/>
                      <a:pt x="690942" y="277150"/>
                      <a:pt x="700389" y="290389"/>
                    </a:cubicBezTo>
                    <a:cubicBezTo>
                      <a:pt x="707980" y="300971"/>
                      <a:pt x="713758" y="312566"/>
                      <a:pt x="721264" y="323275"/>
                    </a:cubicBezTo>
                    <a:cubicBezTo>
                      <a:pt x="724891" y="328503"/>
                      <a:pt x="730078" y="333478"/>
                      <a:pt x="733326" y="338706"/>
                    </a:cubicBezTo>
                    <a:cubicBezTo>
                      <a:pt x="737248" y="345030"/>
                      <a:pt x="739862" y="352071"/>
                      <a:pt x="742983" y="358774"/>
                    </a:cubicBezTo>
                    <a:cubicBezTo>
                      <a:pt x="753817" y="382216"/>
                      <a:pt x="763226" y="407218"/>
                      <a:pt x="778366" y="428299"/>
                    </a:cubicBezTo>
                    <a:cubicBezTo>
                      <a:pt x="785704" y="438544"/>
                      <a:pt x="797470" y="446850"/>
                      <a:pt x="807381" y="454734"/>
                    </a:cubicBezTo>
                    <a:cubicBezTo>
                      <a:pt x="818304" y="463419"/>
                      <a:pt x="829648" y="471303"/>
                      <a:pt x="841245" y="479103"/>
                    </a:cubicBezTo>
                    <a:cubicBezTo>
                      <a:pt x="868700" y="497696"/>
                      <a:pt x="894973" y="518608"/>
                      <a:pt x="922765" y="536738"/>
                    </a:cubicBezTo>
                    <a:cubicBezTo>
                      <a:pt x="969829" y="567431"/>
                      <a:pt x="1027226" y="598673"/>
                      <a:pt x="1063785" y="642225"/>
                    </a:cubicBezTo>
                    <a:cubicBezTo>
                      <a:pt x="1071883" y="651838"/>
                      <a:pt x="1093521" y="676966"/>
                      <a:pt x="1097102" y="687633"/>
                    </a:cubicBezTo>
                    <a:cubicBezTo>
                      <a:pt x="1101151" y="696150"/>
                      <a:pt x="1104314" y="703697"/>
                      <a:pt x="1106928" y="712635"/>
                    </a:cubicBezTo>
                    <a:cubicBezTo>
                      <a:pt x="1116079" y="743581"/>
                      <a:pt x="1138131" y="784773"/>
                      <a:pt x="1159555" y="809268"/>
                    </a:cubicBezTo>
                    <a:cubicBezTo>
                      <a:pt x="1165164" y="815677"/>
                      <a:pt x="1172254" y="820315"/>
                      <a:pt x="1178748" y="825627"/>
                    </a:cubicBezTo>
                    <a:cubicBezTo>
                      <a:pt x="1183303" y="829380"/>
                      <a:pt x="1187351" y="833806"/>
                      <a:pt x="1193002" y="836083"/>
                    </a:cubicBezTo>
                    <a:cubicBezTo>
                      <a:pt x="1199788" y="838866"/>
                      <a:pt x="1209155" y="838908"/>
                      <a:pt x="1216320" y="839667"/>
                    </a:cubicBezTo>
                    <a:cubicBezTo>
                      <a:pt x="1218475" y="839920"/>
                      <a:pt x="1224164" y="840974"/>
                      <a:pt x="1225855" y="841859"/>
                    </a:cubicBezTo>
                    <a:cubicBezTo>
                      <a:pt x="1247363" y="853201"/>
                      <a:pt x="1267770" y="867240"/>
                      <a:pt x="1282024" y="887141"/>
                    </a:cubicBezTo>
                    <a:cubicBezTo>
                      <a:pt x="1292230" y="901349"/>
                      <a:pt x="1301803" y="916780"/>
                      <a:pt x="1309314" y="932590"/>
                    </a:cubicBezTo>
                    <a:cubicBezTo>
                      <a:pt x="1315092" y="944691"/>
                      <a:pt x="1320406" y="957086"/>
                      <a:pt x="1327529" y="968386"/>
                    </a:cubicBezTo>
                    <a:cubicBezTo>
                      <a:pt x="1331535" y="974794"/>
                      <a:pt x="1335334" y="981666"/>
                      <a:pt x="1339759" y="987738"/>
                    </a:cubicBezTo>
                    <a:cubicBezTo>
                      <a:pt x="1341994" y="990857"/>
                      <a:pt x="1365189" y="1013793"/>
                      <a:pt x="1369022" y="1014341"/>
                    </a:cubicBezTo>
                    <a:cubicBezTo>
                      <a:pt x="1366412" y="1016998"/>
                      <a:pt x="1358943" y="1025177"/>
                      <a:pt x="1358943" y="1029013"/>
                    </a:cubicBezTo>
                    <a:cubicBezTo>
                      <a:pt x="1350677" y="1036476"/>
                      <a:pt x="1340429" y="1050769"/>
                      <a:pt x="1335200" y="1060171"/>
                    </a:cubicBezTo>
                    <a:cubicBezTo>
                      <a:pt x="1332627" y="1064809"/>
                      <a:pt x="1333007" y="1070458"/>
                      <a:pt x="1331488" y="1075054"/>
                    </a:cubicBezTo>
                    <a:lnTo>
                      <a:pt x="1325289" y="1094321"/>
                    </a:lnTo>
                    <a:cubicBezTo>
                      <a:pt x="1324446" y="1096893"/>
                      <a:pt x="1320646" y="1099044"/>
                      <a:pt x="1318748" y="1100603"/>
                    </a:cubicBezTo>
                    <a:cubicBezTo>
                      <a:pt x="1302765" y="1113674"/>
                      <a:pt x="1288173" y="1124720"/>
                      <a:pt x="1278393" y="1143102"/>
                    </a:cubicBezTo>
                    <a:cubicBezTo>
                      <a:pt x="1272489" y="1154191"/>
                      <a:pt x="1266669" y="1166375"/>
                      <a:pt x="1259289" y="1176578"/>
                    </a:cubicBezTo>
                    <a:cubicBezTo>
                      <a:pt x="1257391" y="1179192"/>
                      <a:pt x="1254017" y="1181174"/>
                      <a:pt x="1252078" y="1183788"/>
                    </a:cubicBezTo>
                    <a:cubicBezTo>
                      <a:pt x="1248661" y="1188341"/>
                      <a:pt x="1246975" y="1195382"/>
                      <a:pt x="1245204" y="1200821"/>
                    </a:cubicBezTo>
                    <a:cubicBezTo>
                      <a:pt x="1244276" y="1203688"/>
                      <a:pt x="1243812" y="1207145"/>
                      <a:pt x="1243137" y="1210139"/>
                    </a:cubicBezTo>
                    <a:lnTo>
                      <a:pt x="1241239" y="1211825"/>
                    </a:lnTo>
                    <a:lnTo>
                      <a:pt x="1237191" y="1212078"/>
                    </a:lnTo>
                    <a:cubicBezTo>
                      <a:pt x="1233775" y="1213259"/>
                      <a:pt x="1227959" y="1226160"/>
                      <a:pt x="1226226" y="1229406"/>
                    </a:cubicBezTo>
                    <a:cubicBezTo>
                      <a:pt x="1223906" y="1233749"/>
                      <a:pt x="1216400" y="1244964"/>
                      <a:pt x="1213447" y="1247957"/>
                    </a:cubicBezTo>
                    <a:cubicBezTo>
                      <a:pt x="1209441" y="1252089"/>
                      <a:pt x="1203832" y="1256769"/>
                      <a:pt x="1200459" y="1261365"/>
                    </a:cubicBezTo>
                    <a:cubicBezTo>
                      <a:pt x="1194090" y="1269923"/>
                      <a:pt x="1189873" y="1280000"/>
                      <a:pt x="1183252" y="1288601"/>
                    </a:cubicBezTo>
                    <a:cubicBezTo>
                      <a:pt x="1163768" y="1313856"/>
                      <a:pt x="1170347" y="1325745"/>
                      <a:pt x="1136483" y="1348048"/>
                    </a:cubicBezTo>
                    <a:cubicBezTo>
                      <a:pt x="1119871" y="1359010"/>
                      <a:pt x="1115654" y="1350241"/>
                      <a:pt x="1113457" y="1373261"/>
                    </a:cubicBezTo>
                    <a:lnTo>
                      <a:pt x="1110757" y="1376254"/>
                    </a:lnTo>
                    <a:cubicBezTo>
                      <a:pt x="1105440" y="1376212"/>
                      <a:pt x="1091864" y="1383590"/>
                      <a:pt x="1086002" y="1387216"/>
                    </a:cubicBezTo>
                    <a:cubicBezTo>
                      <a:pt x="1079845" y="1403364"/>
                      <a:pt x="1075670" y="1420440"/>
                      <a:pt x="1070314" y="1436925"/>
                    </a:cubicBezTo>
                    <a:cubicBezTo>
                      <a:pt x="1070057" y="1437641"/>
                      <a:pt x="1071242" y="1441773"/>
                      <a:pt x="1070942" y="1443797"/>
                    </a:cubicBezTo>
                    <a:cubicBezTo>
                      <a:pt x="1069260" y="1454970"/>
                      <a:pt x="1066219" y="1465341"/>
                      <a:pt x="1063183" y="1476261"/>
                    </a:cubicBezTo>
                    <a:cubicBezTo>
                      <a:pt x="1062845" y="1477399"/>
                      <a:pt x="1063436" y="1479718"/>
                      <a:pt x="1063098" y="1480815"/>
                    </a:cubicBezTo>
                    <a:cubicBezTo>
                      <a:pt x="1062377" y="1482881"/>
                      <a:pt x="1060357" y="1484862"/>
                      <a:pt x="1059598" y="1486928"/>
                    </a:cubicBezTo>
                    <a:cubicBezTo>
                      <a:pt x="1056937" y="1494138"/>
                      <a:pt x="1055591" y="1501727"/>
                      <a:pt x="1054411" y="1509273"/>
                    </a:cubicBezTo>
                    <a:cubicBezTo>
                      <a:pt x="1057363" y="1530902"/>
                      <a:pt x="1065713" y="1551561"/>
                      <a:pt x="1068539" y="1573064"/>
                    </a:cubicBezTo>
                    <a:cubicBezTo>
                      <a:pt x="1074105" y="1615141"/>
                      <a:pt x="1072127" y="1653634"/>
                      <a:pt x="1069171" y="1696090"/>
                    </a:cubicBezTo>
                    <a:cubicBezTo>
                      <a:pt x="1068117" y="1711184"/>
                      <a:pt x="1069466" y="1725941"/>
                      <a:pt x="1068327" y="1741161"/>
                    </a:cubicBezTo>
                    <a:cubicBezTo>
                      <a:pt x="1068327" y="1746389"/>
                      <a:pt x="1068205" y="1754906"/>
                      <a:pt x="1064368" y="1758953"/>
                    </a:cubicBezTo>
                    <a:cubicBezTo>
                      <a:pt x="1062765" y="1760597"/>
                      <a:pt x="1062213" y="1763211"/>
                      <a:pt x="1062343" y="1765699"/>
                    </a:cubicBezTo>
                    <a:lnTo>
                      <a:pt x="1061715" y="1765741"/>
                    </a:lnTo>
                    <a:cubicBezTo>
                      <a:pt x="1061715" y="1765741"/>
                      <a:pt x="1035357" y="1769957"/>
                      <a:pt x="1025868" y="1769957"/>
                    </a:cubicBezTo>
                    <a:cubicBezTo>
                      <a:pt x="1016379" y="1769957"/>
                      <a:pt x="812897" y="1771011"/>
                      <a:pt x="812897" y="1771011"/>
                    </a:cubicBezTo>
                    <a:cubicBezTo>
                      <a:pt x="812897" y="1771011"/>
                      <a:pt x="800245" y="1784713"/>
                      <a:pt x="796028" y="1789984"/>
                    </a:cubicBezTo>
                    <a:cubicBezTo>
                      <a:pt x="791811" y="1795254"/>
                      <a:pt x="792865" y="1813172"/>
                      <a:pt x="790756" y="1821605"/>
                    </a:cubicBezTo>
                    <a:cubicBezTo>
                      <a:pt x="788648" y="1830037"/>
                      <a:pt x="788648" y="1837415"/>
                      <a:pt x="783376" y="1842685"/>
                    </a:cubicBezTo>
                    <a:cubicBezTo>
                      <a:pt x="778104" y="1847956"/>
                      <a:pt x="716954" y="1908035"/>
                      <a:pt x="716954" y="1908035"/>
                    </a:cubicBezTo>
                    <a:cubicBezTo>
                      <a:pt x="716954" y="1908035"/>
                      <a:pt x="719063" y="1958629"/>
                      <a:pt x="719063" y="1963899"/>
                    </a:cubicBezTo>
                    <a:cubicBezTo>
                      <a:pt x="719063" y="1969169"/>
                      <a:pt x="711683" y="1983926"/>
                      <a:pt x="708520" y="1992358"/>
                    </a:cubicBezTo>
                    <a:cubicBezTo>
                      <a:pt x="705357" y="2000790"/>
                      <a:pt x="691651" y="2051384"/>
                      <a:pt x="687434" y="2067195"/>
                    </a:cubicBezTo>
                    <a:cubicBezTo>
                      <a:pt x="683216" y="2083005"/>
                      <a:pt x="672673" y="2135707"/>
                      <a:pt x="668456" y="2159950"/>
                    </a:cubicBezTo>
                    <a:cubicBezTo>
                      <a:pt x="664239" y="2184192"/>
                      <a:pt x="651587" y="2224246"/>
                      <a:pt x="645261" y="2235840"/>
                    </a:cubicBezTo>
                    <a:cubicBezTo>
                      <a:pt x="638935" y="2247434"/>
                      <a:pt x="652641" y="2259029"/>
                      <a:pt x="656858" y="2266407"/>
                    </a:cubicBezTo>
                    <a:cubicBezTo>
                      <a:pt x="661076" y="2273785"/>
                      <a:pt x="666347" y="2278001"/>
                      <a:pt x="678999" y="2278001"/>
                    </a:cubicBezTo>
                    <a:cubicBezTo>
                      <a:pt x="691651" y="2278001"/>
                      <a:pt x="686379" y="2288542"/>
                      <a:pt x="681108" y="2293812"/>
                    </a:cubicBezTo>
                    <a:cubicBezTo>
                      <a:pt x="675836" y="2299082"/>
                      <a:pt x="639989" y="2327541"/>
                      <a:pt x="630501" y="2338081"/>
                    </a:cubicBezTo>
                    <a:cubicBezTo>
                      <a:pt x="621012" y="2348622"/>
                      <a:pt x="593600" y="2373918"/>
                      <a:pt x="586219" y="2382351"/>
                    </a:cubicBezTo>
                    <a:cubicBezTo>
                      <a:pt x="578839" y="2390783"/>
                      <a:pt x="544047" y="2456133"/>
                      <a:pt x="536667" y="2468781"/>
                    </a:cubicBezTo>
                    <a:cubicBezTo>
                      <a:pt x="529286" y="2481430"/>
                      <a:pt x="529286" y="2490916"/>
                      <a:pt x="529286" y="2500403"/>
                    </a:cubicBezTo>
                    <a:cubicBezTo>
                      <a:pt x="529286" y="2509467"/>
                      <a:pt x="527347" y="2533963"/>
                      <a:pt x="524437" y="2542522"/>
                    </a:cubicBezTo>
                    <a:cubicBezTo>
                      <a:pt x="524310" y="2542943"/>
                      <a:pt x="524142" y="2543281"/>
                      <a:pt x="524015" y="2543618"/>
                    </a:cubicBezTo>
                    <a:cubicBezTo>
                      <a:pt x="520852" y="2550996"/>
                      <a:pt x="508200" y="2559428"/>
                      <a:pt x="499766" y="2562591"/>
                    </a:cubicBezTo>
                    <a:cubicBezTo>
                      <a:pt x="491331" y="2565753"/>
                      <a:pt x="480788" y="2567861"/>
                      <a:pt x="459702" y="2565753"/>
                    </a:cubicBezTo>
                    <a:cubicBezTo>
                      <a:pt x="438615" y="2563645"/>
                      <a:pt x="431235" y="2571023"/>
                      <a:pt x="425964" y="2574185"/>
                    </a:cubicBezTo>
                    <a:cubicBezTo>
                      <a:pt x="420692" y="2577347"/>
                      <a:pt x="399606" y="2598428"/>
                      <a:pt x="399606" y="2598428"/>
                    </a:cubicBezTo>
                    <a:cubicBezTo>
                      <a:pt x="399606" y="2598428"/>
                      <a:pt x="374302" y="2635319"/>
                      <a:pt x="369031" y="2644805"/>
                    </a:cubicBezTo>
                    <a:cubicBezTo>
                      <a:pt x="363759" y="2654291"/>
                      <a:pt x="344782" y="2683804"/>
                      <a:pt x="338456" y="2690129"/>
                    </a:cubicBezTo>
                    <a:cubicBezTo>
                      <a:pt x="332130" y="2696453"/>
                      <a:pt x="303663" y="2725966"/>
                      <a:pt x="303663" y="2725966"/>
                    </a:cubicBezTo>
                    <a:cubicBezTo>
                      <a:pt x="303663" y="2725966"/>
                      <a:pt x="302609" y="2739668"/>
                      <a:pt x="301555" y="2749154"/>
                    </a:cubicBezTo>
                    <a:cubicBezTo>
                      <a:pt x="300500" y="2758641"/>
                      <a:pt x="295229" y="2764965"/>
                      <a:pt x="287849" y="2770235"/>
                    </a:cubicBezTo>
                    <a:cubicBezTo>
                      <a:pt x="280468" y="2775505"/>
                      <a:pt x="267901" y="2775548"/>
                      <a:pt x="267901" y="2775548"/>
                    </a:cubicBezTo>
                    <a:cubicBezTo>
                      <a:pt x="266425" y="2777782"/>
                      <a:pt x="264401" y="2780021"/>
                      <a:pt x="261913" y="2782209"/>
                    </a:cubicBezTo>
                    <a:cubicBezTo>
                      <a:pt x="242218" y="2799580"/>
                      <a:pt x="256008" y="2790852"/>
                      <a:pt x="249556" y="2807548"/>
                    </a:cubicBezTo>
                    <a:cubicBezTo>
                      <a:pt x="248502" y="2810373"/>
                      <a:pt x="246815" y="2812190"/>
                      <a:pt x="245465" y="2813451"/>
                    </a:cubicBezTo>
                    <a:lnTo>
                      <a:pt x="243820" y="2814969"/>
                    </a:lnTo>
                    <a:cubicBezTo>
                      <a:pt x="240489" y="2818042"/>
                      <a:pt x="238802" y="2822975"/>
                      <a:pt x="235976" y="2826563"/>
                    </a:cubicBezTo>
                    <a:cubicBezTo>
                      <a:pt x="231422" y="2832255"/>
                      <a:pt x="224379" y="2837862"/>
                      <a:pt x="216619" y="2841990"/>
                    </a:cubicBezTo>
                    <a:cubicBezTo>
                      <a:pt x="211601" y="2844730"/>
                      <a:pt x="206287" y="2847386"/>
                      <a:pt x="201184" y="2847218"/>
                    </a:cubicBezTo>
                    <a:lnTo>
                      <a:pt x="188743" y="2838743"/>
                    </a:lnTo>
                    <a:lnTo>
                      <a:pt x="182417" y="2834527"/>
                    </a:lnTo>
                    <a:cubicBezTo>
                      <a:pt x="182417" y="2834527"/>
                      <a:pt x="183472" y="2828203"/>
                      <a:pt x="187689" y="2819771"/>
                    </a:cubicBezTo>
                    <a:cubicBezTo>
                      <a:pt x="191906" y="2811338"/>
                      <a:pt x="196123" y="2806068"/>
                      <a:pt x="199286" y="2794474"/>
                    </a:cubicBezTo>
                    <a:cubicBezTo>
                      <a:pt x="202449" y="2782879"/>
                      <a:pt x="203504" y="2777609"/>
                      <a:pt x="195069" y="2767069"/>
                    </a:cubicBezTo>
                    <a:cubicBezTo>
                      <a:pt x="186635" y="2756529"/>
                      <a:pt x="180309" y="2763907"/>
                      <a:pt x="168711" y="2766015"/>
                    </a:cubicBezTo>
                    <a:cubicBezTo>
                      <a:pt x="157114" y="2768123"/>
                      <a:pt x="151842" y="2764961"/>
                      <a:pt x="152896" y="2757583"/>
                    </a:cubicBezTo>
                    <a:cubicBezTo>
                      <a:pt x="153951" y="2750204"/>
                      <a:pt x="150788" y="2738610"/>
                      <a:pt x="140245" y="2733340"/>
                    </a:cubicBezTo>
                    <a:cubicBezTo>
                      <a:pt x="129702" y="2728070"/>
                      <a:pt x="131810" y="2715421"/>
                      <a:pt x="133919" y="2705935"/>
                    </a:cubicBezTo>
                    <a:cubicBezTo>
                      <a:pt x="136027" y="2696449"/>
                      <a:pt x="121271" y="2695399"/>
                      <a:pt x="112837" y="269539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291" name="Freeform 1290">
                <a:extLst>
                  <a:ext uri="{FF2B5EF4-FFF2-40B4-BE49-F238E27FC236}">
                    <a16:creationId xmlns:a16="http://schemas.microsoft.com/office/drawing/2014/main" xmlns="" id="{4F714DD3-A4E9-E3F9-6353-3B29A1CC3D66}"/>
                  </a:ext>
                </a:extLst>
              </p:cNvPr>
              <p:cNvSpPr/>
              <p:nvPr/>
            </p:nvSpPr>
            <p:spPr>
              <a:xfrm>
                <a:off x="6370126" y="2793084"/>
                <a:ext cx="297746" cy="159328"/>
              </a:xfrm>
              <a:custGeom>
                <a:avLst/>
                <a:gdLst>
                  <a:gd name="connsiteX0" fmla="*/ 0 w 297746"/>
                  <a:gd name="connsiteY0" fmla="*/ 157131 h 159328"/>
                  <a:gd name="connsiteX1" fmla="*/ 11715 w 297746"/>
                  <a:gd name="connsiteY1" fmla="*/ 156789 h 159328"/>
                  <a:gd name="connsiteX2" fmla="*/ 25684 w 297746"/>
                  <a:gd name="connsiteY2" fmla="*/ 151711 h 159328"/>
                  <a:gd name="connsiteX3" fmla="*/ 29493 w 297746"/>
                  <a:gd name="connsiteY3" fmla="*/ 151711 h 159328"/>
                  <a:gd name="connsiteX4" fmla="*/ 40288 w 297746"/>
                  <a:gd name="connsiteY4" fmla="*/ 156154 h 159328"/>
                  <a:gd name="connsiteX5" fmla="*/ 49812 w 297746"/>
                  <a:gd name="connsiteY5" fmla="*/ 159328 h 159328"/>
                  <a:gd name="connsiteX6" fmla="*/ 79654 w 297746"/>
                  <a:gd name="connsiteY6" fmla="*/ 157424 h 159328"/>
                  <a:gd name="connsiteX7" fmla="*/ 89813 w 297746"/>
                  <a:gd name="connsiteY7" fmla="*/ 159328 h 159328"/>
                  <a:gd name="connsiteX8" fmla="*/ 105687 w 297746"/>
                  <a:gd name="connsiteY8" fmla="*/ 154885 h 159328"/>
                  <a:gd name="connsiteX9" fmla="*/ 124735 w 297746"/>
                  <a:gd name="connsiteY9" fmla="*/ 144729 h 159328"/>
                  <a:gd name="connsiteX10" fmla="*/ 145053 w 297746"/>
                  <a:gd name="connsiteY10" fmla="*/ 142824 h 159328"/>
                  <a:gd name="connsiteX11" fmla="*/ 154577 w 297746"/>
                  <a:gd name="connsiteY11" fmla="*/ 144094 h 159328"/>
                  <a:gd name="connsiteX12" fmla="*/ 161562 w 297746"/>
                  <a:gd name="connsiteY12" fmla="*/ 151076 h 159328"/>
                  <a:gd name="connsiteX13" fmla="*/ 166641 w 297746"/>
                  <a:gd name="connsiteY13" fmla="*/ 154885 h 159328"/>
                  <a:gd name="connsiteX14" fmla="*/ 174260 w 297746"/>
                  <a:gd name="connsiteY14" fmla="*/ 155520 h 159328"/>
                  <a:gd name="connsiteX15" fmla="*/ 199658 w 297746"/>
                  <a:gd name="connsiteY15" fmla="*/ 133937 h 159328"/>
                  <a:gd name="connsiteX16" fmla="*/ 210452 w 297746"/>
                  <a:gd name="connsiteY16" fmla="*/ 125685 h 159328"/>
                  <a:gd name="connsiteX17" fmla="*/ 210452 w 297746"/>
                  <a:gd name="connsiteY17" fmla="*/ 116799 h 159328"/>
                  <a:gd name="connsiteX18" fmla="*/ 199658 w 297746"/>
                  <a:gd name="connsiteY18" fmla="*/ 104738 h 159328"/>
                  <a:gd name="connsiteX19" fmla="*/ 195214 w 297746"/>
                  <a:gd name="connsiteY19" fmla="*/ 95851 h 159328"/>
                  <a:gd name="connsiteX20" fmla="*/ 195214 w 297746"/>
                  <a:gd name="connsiteY20" fmla="*/ 88868 h 159328"/>
                  <a:gd name="connsiteX21" fmla="*/ 213627 w 297746"/>
                  <a:gd name="connsiteY21" fmla="*/ 83155 h 159328"/>
                  <a:gd name="connsiteX22" fmla="*/ 234580 w 297746"/>
                  <a:gd name="connsiteY22" fmla="*/ 69191 h 159328"/>
                  <a:gd name="connsiteX23" fmla="*/ 249819 w 297746"/>
                  <a:gd name="connsiteY23" fmla="*/ 69191 h 159328"/>
                  <a:gd name="connsiteX24" fmla="*/ 271406 w 297746"/>
                  <a:gd name="connsiteY24" fmla="*/ 67921 h 159328"/>
                  <a:gd name="connsiteX25" fmla="*/ 289185 w 297746"/>
                  <a:gd name="connsiteY25" fmla="*/ 39991 h 159328"/>
                  <a:gd name="connsiteX26" fmla="*/ 297747 w 297746"/>
                  <a:gd name="connsiteY26" fmla="*/ 35407 h 159328"/>
                  <a:gd name="connsiteX27" fmla="*/ 287221 w 297746"/>
                  <a:gd name="connsiteY27" fmla="*/ 21692 h 159328"/>
                  <a:gd name="connsiteX28" fmla="*/ 266962 w 297746"/>
                  <a:gd name="connsiteY28" fmla="*/ 5713 h 159328"/>
                  <a:gd name="connsiteX29" fmla="*/ 243470 w 297746"/>
                  <a:gd name="connsiteY29" fmla="*/ 0 h 159328"/>
                  <a:gd name="connsiteX30" fmla="*/ 226961 w 297746"/>
                  <a:gd name="connsiteY30" fmla="*/ 8252 h 159328"/>
                  <a:gd name="connsiteX31" fmla="*/ 218071 w 297746"/>
                  <a:gd name="connsiteY31" fmla="*/ 21582 h 159328"/>
                  <a:gd name="connsiteX32" fmla="*/ 211087 w 297746"/>
                  <a:gd name="connsiteY32" fmla="*/ 25391 h 159328"/>
                  <a:gd name="connsiteX33" fmla="*/ 199023 w 297746"/>
                  <a:gd name="connsiteY33" fmla="*/ 22217 h 159328"/>
                  <a:gd name="connsiteX34" fmla="*/ 195214 w 297746"/>
                  <a:gd name="connsiteY34" fmla="*/ 28565 h 159328"/>
                  <a:gd name="connsiteX35" fmla="*/ 189499 w 297746"/>
                  <a:gd name="connsiteY35" fmla="*/ 48243 h 159328"/>
                  <a:gd name="connsiteX36" fmla="*/ 178070 w 297746"/>
                  <a:gd name="connsiteY36" fmla="*/ 58399 h 159328"/>
                  <a:gd name="connsiteX37" fmla="*/ 156482 w 297746"/>
                  <a:gd name="connsiteY37" fmla="*/ 78077 h 159328"/>
                  <a:gd name="connsiteX38" fmla="*/ 146958 w 297746"/>
                  <a:gd name="connsiteY38" fmla="*/ 86329 h 159328"/>
                  <a:gd name="connsiteX39" fmla="*/ 130450 w 297746"/>
                  <a:gd name="connsiteY39" fmla="*/ 82521 h 159328"/>
                  <a:gd name="connsiteX40" fmla="*/ 95528 w 297746"/>
                  <a:gd name="connsiteY40" fmla="*/ 60304 h 159328"/>
                  <a:gd name="connsiteX41" fmla="*/ 75845 w 297746"/>
                  <a:gd name="connsiteY41" fmla="*/ 56495 h 159328"/>
                  <a:gd name="connsiteX42" fmla="*/ 58066 w 297746"/>
                  <a:gd name="connsiteY42" fmla="*/ 59669 h 159328"/>
                  <a:gd name="connsiteX43" fmla="*/ 44732 w 297746"/>
                  <a:gd name="connsiteY43" fmla="*/ 72999 h 159328"/>
                  <a:gd name="connsiteX44" fmla="*/ 33938 w 297746"/>
                  <a:gd name="connsiteY44" fmla="*/ 77443 h 159328"/>
                  <a:gd name="connsiteX45" fmla="*/ 19334 w 297746"/>
                  <a:gd name="connsiteY45" fmla="*/ 70460 h 159328"/>
                  <a:gd name="connsiteX46" fmla="*/ 11080 w 297746"/>
                  <a:gd name="connsiteY46" fmla="*/ 75538 h 159328"/>
                  <a:gd name="connsiteX47" fmla="*/ 6636 w 297746"/>
                  <a:gd name="connsiteY47" fmla="*/ 105373 h 159328"/>
                  <a:gd name="connsiteX48" fmla="*/ 4096 w 297746"/>
                  <a:gd name="connsiteY48" fmla="*/ 140285 h 15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7746" h="159328">
                    <a:moveTo>
                      <a:pt x="0" y="157131"/>
                    </a:moveTo>
                    <a:lnTo>
                      <a:pt x="11715" y="156789"/>
                    </a:lnTo>
                    <a:lnTo>
                      <a:pt x="25684" y="151711"/>
                    </a:lnTo>
                    <a:lnTo>
                      <a:pt x="29493" y="151711"/>
                    </a:lnTo>
                    <a:lnTo>
                      <a:pt x="40288" y="156154"/>
                    </a:lnTo>
                    <a:lnTo>
                      <a:pt x="49812" y="159328"/>
                    </a:lnTo>
                    <a:lnTo>
                      <a:pt x="79654" y="157424"/>
                    </a:lnTo>
                    <a:lnTo>
                      <a:pt x="89813" y="159328"/>
                    </a:lnTo>
                    <a:lnTo>
                      <a:pt x="105687" y="154885"/>
                    </a:lnTo>
                    <a:lnTo>
                      <a:pt x="124735" y="144729"/>
                    </a:lnTo>
                    <a:lnTo>
                      <a:pt x="145053" y="142824"/>
                    </a:lnTo>
                    <a:lnTo>
                      <a:pt x="154577" y="144094"/>
                    </a:lnTo>
                    <a:lnTo>
                      <a:pt x="161562" y="151076"/>
                    </a:lnTo>
                    <a:lnTo>
                      <a:pt x="166641" y="154885"/>
                    </a:lnTo>
                    <a:lnTo>
                      <a:pt x="174260" y="155520"/>
                    </a:lnTo>
                    <a:lnTo>
                      <a:pt x="199658" y="133937"/>
                    </a:lnTo>
                    <a:lnTo>
                      <a:pt x="210452" y="125685"/>
                    </a:lnTo>
                    <a:lnTo>
                      <a:pt x="210452" y="116799"/>
                    </a:lnTo>
                    <a:lnTo>
                      <a:pt x="199658" y="104738"/>
                    </a:lnTo>
                    <a:lnTo>
                      <a:pt x="195214" y="95851"/>
                    </a:lnTo>
                    <a:lnTo>
                      <a:pt x="195214" y="88868"/>
                    </a:lnTo>
                    <a:lnTo>
                      <a:pt x="213627" y="83155"/>
                    </a:lnTo>
                    <a:lnTo>
                      <a:pt x="234580" y="69191"/>
                    </a:lnTo>
                    <a:lnTo>
                      <a:pt x="249819" y="69191"/>
                    </a:lnTo>
                    <a:cubicBezTo>
                      <a:pt x="249819" y="69191"/>
                      <a:pt x="270772" y="71095"/>
                      <a:pt x="271406" y="67921"/>
                    </a:cubicBezTo>
                    <a:cubicBezTo>
                      <a:pt x="272042" y="64747"/>
                      <a:pt x="289185" y="39991"/>
                      <a:pt x="289185" y="39991"/>
                    </a:cubicBezTo>
                    <a:lnTo>
                      <a:pt x="297747" y="35407"/>
                    </a:lnTo>
                    <a:lnTo>
                      <a:pt x="287221" y="21692"/>
                    </a:lnTo>
                    <a:lnTo>
                      <a:pt x="266962" y="5713"/>
                    </a:lnTo>
                    <a:lnTo>
                      <a:pt x="243470" y="0"/>
                    </a:lnTo>
                    <a:lnTo>
                      <a:pt x="226961" y="8252"/>
                    </a:lnTo>
                    <a:lnTo>
                      <a:pt x="218071" y="21582"/>
                    </a:lnTo>
                    <a:lnTo>
                      <a:pt x="211087" y="25391"/>
                    </a:lnTo>
                    <a:lnTo>
                      <a:pt x="199023" y="22217"/>
                    </a:lnTo>
                    <a:lnTo>
                      <a:pt x="195214" y="28565"/>
                    </a:lnTo>
                    <a:lnTo>
                      <a:pt x="189499" y="48243"/>
                    </a:lnTo>
                    <a:lnTo>
                      <a:pt x="178070" y="58399"/>
                    </a:lnTo>
                    <a:lnTo>
                      <a:pt x="156482" y="78077"/>
                    </a:lnTo>
                    <a:cubicBezTo>
                      <a:pt x="156482" y="78077"/>
                      <a:pt x="153307" y="85060"/>
                      <a:pt x="146958" y="86329"/>
                    </a:cubicBezTo>
                    <a:cubicBezTo>
                      <a:pt x="140609" y="87599"/>
                      <a:pt x="130450" y="82521"/>
                      <a:pt x="130450" y="82521"/>
                    </a:cubicBezTo>
                    <a:lnTo>
                      <a:pt x="95528" y="60304"/>
                    </a:lnTo>
                    <a:cubicBezTo>
                      <a:pt x="95528" y="60304"/>
                      <a:pt x="80289" y="56495"/>
                      <a:pt x="75845" y="56495"/>
                    </a:cubicBezTo>
                    <a:cubicBezTo>
                      <a:pt x="71399" y="56495"/>
                      <a:pt x="58066" y="59669"/>
                      <a:pt x="58066" y="59669"/>
                    </a:cubicBezTo>
                    <a:lnTo>
                      <a:pt x="44732" y="72999"/>
                    </a:lnTo>
                    <a:lnTo>
                      <a:pt x="33938" y="77443"/>
                    </a:lnTo>
                    <a:lnTo>
                      <a:pt x="19334" y="70460"/>
                    </a:lnTo>
                    <a:lnTo>
                      <a:pt x="11080" y="75538"/>
                    </a:lnTo>
                    <a:cubicBezTo>
                      <a:pt x="11080" y="75538"/>
                      <a:pt x="6636" y="102833"/>
                      <a:pt x="6636" y="105373"/>
                    </a:cubicBezTo>
                    <a:cubicBezTo>
                      <a:pt x="6636" y="107912"/>
                      <a:pt x="4096" y="140285"/>
                      <a:pt x="4096" y="14028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xmlns="" id="{1CD7CCC0-A9CE-D83B-BE83-9981FC8E24CE}"/>
              </a:ext>
            </a:extLst>
          </p:cNvPr>
          <p:cNvGrpSpPr/>
          <p:nvPr/>
        </p:nvGrpSpPr>
        <p:grpSpPr>
          <a:xfrm>
            <a:off x="587250" y="1181523"/>
            <a:ext cx="926140" cy="923985"/>
            <a:chOff x="7840300" y="1806996"/>
            <a:chExt cx="3074078" cy="3074078"/>
          </a:xfrm>
        </p:grpSpPr>
        <p:sp>
          <p:nvSpPr>
            <p:cNvPr id="311" name="Oval 310">
              <a:extLst>
                <a:ext uri="{FF2B5EF4-FFF2-40B4-BE49-F238E27FC236}">
                  <a16:creationId xmlns:a16="http://schemas.microsoft.com/office/drawing/2014/main" xmlns="" id="{D1CA9CCD-77E7-DFFF-9C0D-473CCAF8140D}"/>
                </a:ext>
              </a:extLst>
            </p:cNvPr>
            <p:cNvSpPr/>
            <p:nvPr/>
          </p:nvSpPr>
          <p:spPr>
            <a:xfrm>
              <a:off x="7840300" y="1806996"/>
              <a:ext cx="3074078" cy="3074078"/>
            </a:xfrm>
            <a:prstGeom prst="ellipse">
              <a:avLst/>
            </a:prstGeom>
            <a:solidFill>
              <a:srgbClr val="E6A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 dirty="0">
                <a:solidFill>
                  <a:prstClr val="white"/>
                </a:solidFill>
              </a:endParaRPr>
            </a:p>
          </p:txBody>
        </p:sp>
        <p:grpSp>
          <p:nvGrpSpPr>
            <p:cNvPr id="687" name="Group 686">
              <a:extLst>
                <a:ext uri="{FF2B5EF4-FFF2-40B4-BE49-F238E27FC236}">
                  <a16:creationId xmlns:a16="http://schemas.microsoft.com/office/drawing/2014/main" xmlns="" id="{26C04142-F1B9-6225-6C03-6D3EA34DDFA4}"/>
                </a:ext>
              </a:extLst>
            </p:cNvPr>
            <p:cNvGrpSpPr/>
            <p:nvPr/>
          </p:nvGrpSpPr>
          <p:grpSpPr>
            <a:xfrm>
              <a:off x="8167269" y="2314892"/>
              <a:ext cx="2359587" cy="1705092"/>
              <a:chOff x="8127386" y="2112011"/>
              <a:chExt cx="2359587" cy="1705092"/>
            </a:xfrm>
          </p:grpSpPr>
          <p:sp>
            <p:nvSpPr>
              <p:cNvPr id="5" name="Freeform 4">
                <a:extLst>
                  <a:ext uri="{FF2B5EF4-FFF2-40B4-BE49-F238E27FC236}">
                    <a16:creationId xmlns:a16="http://schemas.microsoft.com/office/drawing/2014/main" xmlns="" id="{F2085E7D-D1A6-8F32-74F9-5532AA4A67E0}"/>
                  </a:ext>
                </a:extLst>
              </p:cNvPr>
              <p:cNvSpPr/>
              <p:nvPr/>
            </p:nvSpPr>
            <p:spPr>
              <a:xfrm>
                <a:off x="8771597" y="2709029"/>
                <a:ext cx="476124" cy="785283"/>
              </a:xfrm>
              <a:custGeom>
                <a:avLst/>
                <a:gdLst>
                  <a:gd name="connsiteX0" fmla="*/ 346711 w 476124"/>
                  <a:gd name="connsiteY0" fmla="*/ 349981 h 785283"/>
                  <a:gd name="connsiteX1" fmla="*/ 349654 w 476124"/>
                  <a:gd name="connsiteY1" fmla="*/ 358810 h 785283"/>
                  <a:gd name="connsiteX2" fmla="*/ 370235 w 476124"/>
                  <a:gd name="connsiteY2" fmla="*/ 379391 h 785283"/>
                  <a:gd name="connsiteX3" fmla="*/ 437886 w 476124"/>
                  <a:gd name="connsiteY3" fmla="*/ 232339 h 785283"/>
                  <a:gd name="connsiteX4" fmla="*/ 449658 w 476124"/>
                  <a:gd name="connsiteY4" fmla="*/ 208815 h 785283"/>
                  <a:gd name="connsiteX5" fmla="*/ 476125 w 476124"/>
                  <a:gd name="connsiteY5" fmla="*/ 126471 h 785283"/>
                  <a:gd name="connsiteX6" fmla="*/ 376123 w 476124"/>
                  <a:gd name="connsiteY6" fmla="*/ 20581 h 785283"/>
                  <a:gd name="connsiteX7" fmla="*/ 287891 w 476124"/>
                  <a:gd name="connsiteY7" fmla="*/ 0 h 785283"/>
                  <a:gd name="connsiteX8" fmla="*/ 284948 w 476124"/>
                  <a:gd name="connsiteY8" fmla="*/ 0 h 785283"/>
                  <a:gd name="connsiteX9" fmla="*/ 258481 w 476124"/>
                  <a:gd name="connsiteY9" fmla="*/ 2943 h 785283"/>
                  <a:gd name="connsiteX10" fmla="*/ 170248 w 476124"/>
                  <a:gd name="connsiteY10" fmla="*/ 120582 h 785283"/>
                  <a:gd name="connsiteX11" fmla="*/ 146724 w 476124"/>
                  <a:gd name="connsiteY11" fmla="*/ 164707 h 785283"/>
                  <a:gd name="connsiteX12" fmla="*/ 134953 w 476124"/>
                  <a:gd name="connsiteY12" fmla="*/ 185289 h 785283"/>
                  <a:gd name="connsiteX13" fmla="*/ 105543 w 476124"/>
                  <a:gd name="connsiteY13" fmla="*/ 235282 h 785283"/>
                  <a:gd name="connsiteX14" fmla="*/ 40835 w 476124"/>
                  <a:gd name="connsiteY14" fmla="*/ 352922 h 785283"/>
                  <a:gd name="connsiteX15" fmla="*/ 32007 w 476124"/>
                  <a:gd name="connsiteY15" fmla="*/ 379389 h 785283"/>
                  <a:gd name="connsiteX16" fmla="*/ 23198 w 476124"/>
                  <a:gd name="connsiteY16" fmla="*/ 455866 h 785283"/>
                  <a:gd name="connsiteX17" fmla="*/ 26140 w 476124"/>
                  <a:gd name="connsiteY17" fmla="*/ 494105 h 785283"/>
                  <a:gd name="connsiteX18" fmla="*/ 34969 w 476124"/>
                  <a:gd name="connsiteY18" fmla="*/ 511743 h 785283"/>
                  <a:gd name="connsiteX19" fmla="*/ 34969 w 476124"/>
                  <a:gd name="connsiteY19" fmla="*/ 514686 h 785283"/>
                  <a:gd name="connsiteX20" fmla="*/ 34969 w 476124"/>
                  <a:gd name="connsiteY20" fmla="*/ 517629 h 785283"/>
                  <a:gd name="connsiteX21" fmla="*/ 34969 w 476124"/>
                  <a:gd name="connsiteY21" fmla="*/ 520572 h 785283"/>
                  <a:gd name="connsiteX22" fmla="*/ 23197 w 476124"/>
                  <a:gd name="connsiteY22" fmla="*/ 526458 h 785283"/>
                  <a:gd name="connsiteX23" fmla="*/ 17311 w 476124"/>
                  <a:gd name="connsiteY23" fmla="*/ 526458 h 785283"/>
                  <a:gd name="connsiteX24" fmla="*/ 17311 w 476124"/>
                  <a:gd name="connsiteY24" fmla="*/ 532344 h 785283"/>
                  <a:gd name="connsiteX25" fmla="*/ 20254 w 476124"/>
                  <a:gd name="connsiteY25" fmla="*/ 532344 h 785283"/>
                  <a:gd name="connsiteX26" fmla="*/ 23197 w 476124"/>
                  <a:gd name="connsiteY26" fmla="*/ 535287 h 785283"/>
                  <a:gd name="connsiteX27" fmla="*/ 23197 w 476124"/>
                  <a:gd name="connsiteY27" fmla="*/ 538230 h 785283"/>
                  <a:gd name="connsiteX28" fmla="*/ 2616 w 476124"/>
                  <a:gd name="connsiteY28" fmla="*/ 582355 h 785283"/>
                  <a:gd name="connsiteX29" fmla="*/ 2616 w 476124"/>
                  <a:gd name="connsiteY29" fmla="*/ 605879 h 785283"/>
                  <a:gd name="connsiteX30" fmla="*/ 23197 w 476124"/>
                  <a:gd name="connsiteY30" fmla="*/ 626460 h 785283"/>
                  <a:gd name="connsiteX31" fmla="*/ 29083 w 476124"/>
                  <a:gd name="connsiteY31" fmla="*/ 632346 h 785283"/>
                  <a:gd name="connsiteX32" fmla="*/ 29083 w 476124"/>
                  <a:gd name="connsiteY32" fmla="*/ 635289 h 785283"/>
                  <a:gd name="connsiteX33" fmla="*/ 29083 w 476124"/>
                  <a:gd name="connsiteY33" fmla="*/ 691165 h 785283"/>
                  <a:gd name="connsiteX34" fmla="*/ 23197 w 476124"/>
                  <a:gd name="connsiteY34" fmla="*/ 741159 h 785283"/>
                  <a:gd name="connsiteX35" fmla="*/ 34969 w 476124"/>
                  <a:gd name="connsiteY35" fmla="*/ 785284 h 785283"/>
                  <a:gd name="connsiteX36" fmla="*/ 58493 w 476124"/>
                  <a:gd name="connsiteY36" fmla="*/ 747045 h 785283"/>
                  <a:gd name="connsiteX37" fmla="*/ 105541 w 476124"/>
                  <a:gd name="connsiteY37" fmla="*/ 714692 h 785283"/>
                  <a:gd name="connsiteX38" fmla="*/ 129065 w 476124"/>
                  <a:gd name="connsiteY38" fmla="*/ 694110 h 785283"/>
                  <a:gd name="connsiteX39" fmla="*/ 137894 w 476124"/>
                  <a:gd name="connsiteY39" fmla="*/ 685282 h 785283"/>
                  <a:gd name="connsiteX40" fmla="*/ 140837 w 476124"/>
                  <a:gd name="connsiteY40" fmla="*/ 685282 h 785283"/>
                  <a:gd name="connsiteX41" fmla="*/ 143780 w 476124"/>
                  <a:gd name="connsiteY41" fmla="*/ 685282 h 785283"/>
                  <a:gd name="connsiteX42" fmla="*/ 170247 w 476124"/>
                  <a:gd name="connsiteY42" fmla="*/ 688225 h 785283"/>
                  <a:gd name="connsiteX43" fmla="*/ 176133 w 476124"/>
                  <a:gd name="connsiteY43" fmla="*/ 688225 h 785283"/>
                  <a:gd name="connsiteX44" fmla="*/ 187905 w 476124"/>
                  <a:gd name="connsiteY44" fmla="*/ 676453 h 785283"/>
                  <a:gd name="connsiteX45" fmla="*/ 190848 w 476124"/>
                  <a:gd name="connsiteY45" fmla="*/ 673510 h 785283"/>
                  <a:gd name="connsiteX46" fmla="*/ 217315 w 476124"/>
                  <a:gd name="connsiteY46" fmla="*/ 623516 h 785283"/>
                  <a:gd name="connsiteX47" fmla="*/ 214372 w 476124"/>
                  <a:gd name="connsiteY47" fmla="*/ 617630 h 785283"/>
                  <a:gd name="connsiteX48" fmla="*/ 170247 w 476124"/>
                  <a:gd name="connsiteY48" fmla="*/ 594106 h 785283"/>
                  <a:gd name="connsiteX49" fmla="*/ 167304 w 476124"/>
                  <a:gd name="connsiteY49" fmla="*/ 591163 h 785283"/>
                  <a:gd name="connsiteX50" fmla="*/ 134951 w 476124"/>
                  <a:gd name="connsiteY50" fmla="*/ 555868 h 785283"/>
                  <a:gd name="connsiteX51" fmla="*/ 143780 w 476124"/>
                  <a:gd name="connsiteY51" fmla="*/ 541153 h 785283"/>
                  <a:gd name="connsiteX52" fmla="*/ 170247 w 476124"/>
                  <a:gd name="connsiteY52" fmla="*/ 532324 h 785283"/>
                  <a:gd name="connsiteX53" fmla="*/ 196714 w 476124"/>
                  <a:gd name="connsiteY53" fmla="*/ 541153 h 785283"/>
                  <a:gd name="connsiteX54" fmla="*/ 229067 w 476124"/>
                  <a:gd name="connsiteY54" fmla="*/ 547039 h 785283"/>
                  <a:gd name="connsiteX55" fmla="*/ 243782 w 476124"/>
                  <a:gd name="connsiteY55" fmla="*/ 547039 h 785283"/>
                  <a:gd name="connsiteX56" fmla="*/ 223200 w 476124"/>
                  <a:gd name="connsiteY56" fmla="*/ 526458 h 785283"/>
                  <a:gd name="connsiteX57" fmla="*/ 190847 w 476124"/>
                  <a:gd name="connsiteY57" fmla="*/ 488219 h 785283"/>
                  <a:gd name="connsiteX58" fmla="*/ 179076 w 476124"/>
                  <a:gd name="connsiteY58" fmla="*/ 473504 h 785283"/>
                  <a:gd name="connsiteX59" fmla="*/ 158494 w 476124"/>
                  <a:gd name="connsiteY59" fmla="*/ 438208 h 785283"/>
                  <a:gd name="connsiteX60" fmla="*/ 167323 w 476124"/>
                  <a:gd name="connsiteY60" fmla="*/ 417627 h 785283"/>
                  <a:gd name="connsiteX61" fmla="*/ 193790 w 476124"/>
                  <a:gd name="connsiteY61" fmla="*/ 402912 h 785283"/>
                  <a:gd name="connsiteX62" fmla="*/ 196733 w 476124"/>
                  <a:gd name="connsiteY62" fmla="*/ 376445 h 785283"/>
                  <a:gd name="connsiteX63" fmla="*/ 220257 w 476124"/>
                  <a:gd name="connsiteY63" fmla="*/ 358807 h 785283"/>
                  <a:gd name="connsiteX64" fmla="*/ 226143 w 476124"/>
                  <a:gd name="connsiteY64" fmla="*/ 358807 h 785283"/>
                  <a:gd name="connsiteX65" fmla="*/ 258496 w 476124"/>
                  <a:gd name="connsiteY65" fmla="*/ 373521 h 785283"/>
                  <a:gd name="connsiteX66" fmla="*/ 296735 w 476124"/>
                  <a:gd name="connsiteY66" fmla="*/ 411760 h 785283"/>
                  <a:gd name="connsiteX67" fmla="*/ 299678 w 476124"/>
                  <a:gd name="connsiteY67" fmla="*/ 411760 h 785283"/>
                  <a:gd name="connsiteX68" fmla="*/ 320259 w 476124"/>
                  <a:gd name="connsiteY68" fmla="*/ 423532 h 785283"/>
                  <a:gd name="connsiteX69" fmla="*/ 314373 w 476124"/>
                  <a:gd name="connsiteY69" fmla="*/ 411760 h 785283"/>
                  <a:gd name="connsiteX70" fmla="*/ 293792 w 476124"/>
                  <a:gd name="connsiteY70" fmla="*/ 373521 h 785283"/>
                  <a:gd name="connsiteX71" fmla="*/ 282020 w 476124"/>
                  <a:gd name="connsiteY71" fmla="*/ 352940 h 785283"/>
                  <a:gd name="connsiteX72" fmla="*/ 290849 w 476124"/>
                  <a:gd name="connsiteY72" fmla="*/ 317644 h 785283"/>
                  <a:gd name="connsiteX73" fmla="*/ 305564 w 476124"/>
                  <a:gd name="connsiteY73" fmla="*/ 311758 h 785283"/>
                  <a:gd name="connsiteX74" fmla="*/ 320278 w 476124"/>
                  <a:gd name="connsiteY74" fmla="*/ 314701 h 785283"/>
                  <a:gd name="connsiteX75" fmla="*/ 346706 w 476124"/>
                  <a:gd name="connsiteY75" fmla="*/ 349978 h 785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476124" h="785283">
                    <a:moveTo>
                      <a:pt x="346711" y="349981"/>
                    </a:moveTo>
                    <a:cubicBezTo>
                      <a:pt x="349654" y="355867"/>
                      <a:pt x="349654" y="358810"/>
                      <a:pt x="349654" y="358810"/>
                    </a:cubicBezTo>
                    <a:cubicBezTo>
                      <a:pt x="352597" y="364696"/>
                      <a:pt x="358482" y="370582"/>
                      <a:pt x="370235" y="379391"/>
                    </a:cubicBezTo>
                    <a:lnTo>
                      <a:pt x="437886" y="232339"/>
                    </a:lnTo>
                    <a:cubicBezTo>
                      <a:pt x="440829" y="226453"/>
                      <a:pt x="443772" y="217625"/>
                      <a:pt x="449658" y="208815"/>
                    </a:cubicBezTo>
                    <a:cubicBezTo>
                      <a:pt x="461430" y="185291"/>
                      <a:pt x="476125" y="152939"/>
                      <a:pt x="476125" y="126471"/>
                    </a:cubicBezTo>
                    <a:cubicBezTo>
                      <a:pt x="473182" y="76477"/>
                      <a:pt x="411418" y="38239"/>
                      <a:pt x="376123" y="20581"/>
                    </a:cubicBezTo>
                    <a:cubicBezTo>
                      <a:pt x="346713" y="5867"/>
                      <a:pt x="311416" y="0"/>
                      <a:pt x="287891" y="0"/>
                    </a:cubicBezTo>
                    <a:lnTo>
                      <a:pt x="284948" y="0"/>
                    </a:lnTo>
                    <a:cubicBezTo>
                      <a:pt x="273176" y="0"/>
                      <a:pt x="264367" y="2943"/>
                      <a:pt x="258481" y="2943"/>
                    </a:cubicBezTo>
                    <a:cubicBezTo>
                      <a:pt x="223185" y="17658"/>
                      <a:pt x="193773" y="70594"/>
                      <a:pt x="170248" y="120582"/>
                    </a:cubicBezTo>
                    <a:cubicBezTo>
                      <a:pt x="161420" y="135297"/>
                      <a:pt x="155534" y="152936"/>
                      <a:pt x="146724" y="164707"/>
                    </a:cubicBezTo>
                    <a:cubicBezTo>
                      <a:pt x="143782" y="170593"/>
                      <a:pt x="140839" y="176479"/>
                      <a:pt x="134953" y="185289"/>
                    </a:cubicBezTo>
                    <a:cubicBezTo>
                      <a:pt x="123181" y="205870"/>
                      <a:pt x="111429" y="226471"/>
                      <a:pt x="105543" y="235282"/>
                    </a:cubicBezTo>
                    <a:lnTo>
                      <a:pt x="40835" y="352922"/>
                    </a:lnTo>
                    <a:cubicBezTo>
                      <a:pt x="37893" y="364694"/>
                      <a:pt x="34950" y="376446"/>
                      <a:pt x="32007" y="379389"/>
                    </a:cubicBezTo>
                    <a:cubicBezTo>
                      <a:pt x="29083" y="394104"/>
                      <a:pt x="26140" y="426457"/>
                      <a:pt x="23198" y="455866"/>
                    </a:cubicBezTo>
                    <a:cubicBezTo>
                      <a:pt x="23198" y="467638"/>
                      <a:pt x="23198" y="482333"/>
                      <a:pt x="26140" y="494105"/>
                    </a:cubicBezTo>
                    <a:cubicBezTo>
                      <a:pt x="29083" y="502934"/>
                      <a:pt x="32026" y="511743"/>
                      <a:pt x="34969" y="511743"/>
                    </a:cubicBezTo>
                    <a:lnTo>
                      <a:pt x="34969" y="514686"/>
                    </a:lnTo>
                    <a:lnTo>
                      <a:pt x="34969" y="517629"/>
                    </a:lnTo>
                    <a:lnTo>
                      <a:pt x="34969" y="520572"/>
                    </a:lnTo>
                    <a:cubicBezTo>
                      <a:pt x="32026" y="526458"/>
                      <a:pt x="26140" y="526458"/>
                      <a:pt x="23197" y="526458"/>
                    </a:cubicBezTo>
                    <a:lnTo>
                      <a:pt x="17311" y="526458"/>
                    </a:lnTo>
                    <a:lnTo>
                      <a:pt x="17311" y="532344"/>
                    </a:lnTo>
                    <a:lnTo>
                      <a:pt x="20254" y="532344"/>
                    </a:lnTo>
                    <a:cubicBezTo>
                      <a:pt x="20254" y="532344"/>
                      <a:pt x="23197" y="532344"/>
                      <a:pt x="23197" y="535287"/>
                    </a:cubicBezTo>
                    <a:lnTo>
                      <a:pt x="23197" y="538230"/>
                    </a:lnTo>
                    <a:lnTo>
                      <a:pt x="2616" y="582355"/>
                    </a:lnTo>
                    <a:cubicBezTo>
                      <a:pt x="2616" y="582355"/>
                      <a:pt x="-3270" y="597070"/>
                      <a:pt x="2616" y="605879"/>
                    </a:cubicBezTo>
                    <a:cubicBezTo>
                      <a:pt x="8502" y="617651"/>
                      <a:pt x="23197" y="626460"/>
                      <a:pt x="23197" y="626460"/>
                    </a:cubicBezTo>
                    <a:lnTo>
                      <a:pt x="29083" y="632346"/>
                    </a:lnTo>
                    <a:lnTo>
                      <a:pt x="29083" y="635289"/>
                    </a:lnTo>
                    <a:cubicBezTo>
                      <a:pt x="29083" y="638232"/>
                      <a:pt x="26140" y="679414"/>
                      <a:pt x="29083" y="691165"/>
                    </a:cubicBezTo>
                    <a:cubicBezTo>
                      <a:pt x="32026" y="705880"/>
                      <a:pt x="23197" y="738213"/>
                      <a:pt x="23197" y="741159"/>
                    </a:cubicBezTo>
                    <a:cubicBezTo>
                      <a:pt x="23197" y="752931"/>
                      <a:pt x="26140" y="773512"/>
                      <a:pt x="34969" y="785284"/>
                    </a:cubicBezTo>
                    <a:cubicBezTo>
                      <a:pt x="40855" y="776455"/>
                      <a:pt x="52608" y="758817"/>
                      <a:pt x="58493" y="747045"/>
                    </a:cubicBezTo>
                    <a:cubicBezTo>
                      <a:pt x="67322" y="729406"/>
                      <a:pt x="93789" y="717635"/>
                      <a:pt x="105541" y="714692"/>
                    </a:cubicBezTo>
                    <a:cubicBezTo>
                      <a:pt x="108484" y="711749"/>
                      <a:pt x="123180" y="699977"/>
                      <a:pt x="129065" y="694110"/>
                    </a:cubicBezTo>
                    <a:lnTo>
                      <a:pt x="137894" y="685282"/>
                    </a:lnTo>
                    <a:lnTo>
                      <a:pt x="140837" y="685282"/>
                    </a:lnTo>
                    <a:lnTo>
                      <a:pt x="143780" y="685282"/>
                    </a:lnTo>
                    <a:cubicBezTo>
                      <a:pt x="149666" y="685282"/>
                      <a:pt x="161418" y="688225"/>
                      <a:pt x="170247" y="688225"/>
                    </a:cubicBezTo>
                    <a:lnTo>
                      <a:pt x="176133" y="688225"/>
                    </a:lnTo>
                    <a:cubicBezTo>
                      <a:pt x="182019" y="685282"/>
                      <a:pt x="184962" y="682339"/>
                      <a:pt x="187905" y="676453"/>
                    </a:cubicBezTo>
                    <a:lnTo>
                      <a:pt x="190848" y="673510"/>
                    </a:lnTo>
                    <a:cubicBezTo>
                      <a:pt x="193791" y="667624"/>
                      <a:pt x="214372" y="632328"/>
                      <a:pt x="217315" y="623516"/>
                    </a:cubicBezTo>
                    <a:cubicBezTo>
                      <a:pt x="217315" y="620573"/>
                      <a:pt x="214372" y="617630"/>
                      <a:pt x="214372" y="617630"/>
                    </a:cubicBezTo>
                    <a:cubicBezTo>
                      <a:pt x="208486" y="614687"/>
                      <a:pt x="182019" y="602916"/>
                      <a:pt x="170247" y="594106"/>
                    </a:cubicBezTo>
                    <a:lnTo>
                      <a:pt x="167304" y="591163"/>
                    </a:lnTo>
                    <a:cubicBezTo>
                      <a:pt x="152589" y="582335"/>
                      <a:pt x="137894" y="570582"/>
                      <a:pt x="134951" y="555868"/>
                    </a:cubicBezTo>
                    <a:cubicBezTo>
                      <a:pt x="134951" y="552925"/>
                      <a:pt x="134951" y="544096"/>
                      <a:pt x="143780" y="541153"/>
                    </a:cubicBezTo>
                    <a:cubicBezTo>
                      <a:pt x="152608" y="535267"/>
                      <a:pt x="161418" y="532324"/>
                      <a:pt x="170247" y="532324"/>
                    </a:cubicBezTo>
                    <a:cubicBezTo>
                      <a:pt x="179076" y="532324"/>
                      <a:pt x="187885" y="535267"/>
                      <a:pt x="196714" y="541153"/>
                    </a:cubicBezTo>
                    <a:cubicBezTo>
                      <a:pt x="205543" y="547039"/>
                      <a:pt x="223181" y="547039"/>
                      <a:pt x="229067" y="547039"/>
                    </a:cubicBezTo>
                    <a:lnTo>
                      <a:pt x="243782" y="547039"/>
                    </a:lnTo>
                    <a:cubicBezTo>
                      <a:pt x="237896" y="541153"/>
                      <a:pt x="232010" y="532324"/>
                      <a:pt x="223200" y="526458"/>
                    </a:cubicBezTo>
                    <a:cubicBezTo>
                      <a:pt x="211428" y="517629"/>
                      <a:pt x="199677" y="502934"/>
                      <a:pt x="190847" y="488219"/>
                    </a:cubicBezTo>
                    <a:cubicBezTo>
                      <a:pt x="184961" y="482333"/>
                      <a:pt x="182019" y="476447"/>
                      <a:pt x="179076" y="473504"/>
                    </a:cubicBezTo>
                    <a:cubicBezTo>
                      <a:pt x="170247" y="464675"/>
                      <a:pt x="158494" y="452923"/>
                      <a:pt x="158494" y="438208"/>
                    </a:cubicBezTo>
                    <a:cubicBezTo>
                      <a:pt x="158494" y="429379"/>
                      <a:pt x="161437" y="423493"/>
                      <a:pt x="167323" y="417627"/>
                    </a:cubicBezTo>
                    <a:cubicBezTo>
                      <a:pt x="176152" y="408798"/>
                      <a:pt x="184961" y="405855"/>
                      <a:pt x="193790" y="402912"/>
                    </a:cubicBezTo>
                    <a:cubicBezTo>
                      <a:pt x="193790" y="397026"/>
                      <a:pt x="193790" y="388198"/>
                      <a:pt x="196733" y="376445"/>
                    </a:cubicBezTo>
                    <a:cubicBezTo>
                      <a:pt x="199676" y="364673"/>
                      <a:pt x="208505" y="358807"/>
                      <a:pt x="220257" y="358807"/>
                    </a:cubicBezTo>
                    <a:lnTo>
                      <a:pt x="226143" y="358807"/>
                    </a:lnTo>
                    <a:cubicBezTo>
                      <a:pt x="237915" y="358807"/>
                      <a:pt x="249667" y="364693"/>
                      <a:pt x="258496" y="373521"/>
                    </a:cubicBezTo>
                    <a:cubicBezTo>
                      <a:pt x="270268" y="388236"/>
                      <a:pt x="290849" y="408817"/>
                      <a:pt x="296735" y="411760"/>
                    </a:cubicBezTo>
                    <a:lnTo>
                      <a:pt x="299678" y="411760"/>
                    </a:lnTo>
                    <a:cubicBezTo>
                      <a:pt x="305564" y="414703"/>
                      <a:pt x="311450" y="417646"/>
                      <a:pt x="320259" y="423532"/>
                    </a:cubicBezTo>
                    <a:cubicBezTo>
                      <a:pt x="317316" y="420589"/>
                      <a:pt x="317316" y="414704"/>
                      <a:pt x="314373" y="411760"/>
                    </a:cubicBezTo>
                    <a:cubicBezTo>
                      <a:pt x="308487" y="399989"/>
                      <a:pt x="299659" y="385293"/>
                      <a:pt x="293792" y="373521"/>
                    </a:cubicBezTo>
                    <a:cubicBezTo>
                      <a:pt x="287906" y="361749"/>
                      <a:pt x="284963" y="355883"/>
                      <a:pt x="282020" y="352940"/>
                    </a:cubicBezTo>
                    <a:cubicBezTo>
                      <a:pt x="279077" y="347054"/>
                      <a:pt x="279077" y="326473"/>
                      <a:pt x="290849" y="317644"/>
                    </a:cubicBezTo>
                    <a:cubicBezTo>
                      <a:pt x="293792" y="314701"/>
                      <a:pt x="299678" y="311758"/>
                      <a:pt x="305564" y="311758"/>
                    </a:cubicBezTo>
                    <a:cubicBezTo>
                      <a:pt x="311449" y="311758"/>
                      <a:pt x="317335" y="311758"/>
                      <a:pt x="320278" y="314701"/>
                    </a:cubicBezTo>
                    <a:cubicBezTo>
                      <a:pt x="334954" y="317625"/>
                      <a:pt x="340820" y="338225"/>
                      <a:pt x="346706" y="3499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xmlns="" id="{28D5B2C6-2751-2A1A-EEEF-3B492D16043A}"/>
                  </a:ext>
                </a:extLst>
              </p:cNvPr>
              <p:cNvSpPr/>
              <p:nvPr/>
            </p:nvSpPr>
            <p:spPr>
              <a:xfrm>
                <a:off x="9639871" y="2112011"/>
                <a:ext cx="660193" cy="1508799"/>
              </a:xfrm>
              <a:custGeom>
                <a:avLst/>
                <a:gdLst>
                  <a:gd name="connsiteX0" fmla="*/ 84297 w 660193"/>
                  <a:gd name="connsiteY0" fmla="*/ 144109 h 1508799"/>
                  <a:gd name="connsiteX1" fmla="*/ 69582 w 660193"/>
                  <a:gd name="connsiteY1" fmla="*/ 135280 h 1508799"/>
                  <a:gd name="connsiteX2" fmla="*/ 43115 w 660193"/>
                  <a:gd name="connsiteY2" fmla="*/ 120565 h 1508799"/>
                  <a:gd name="connsiteX3" fmla="*/ 28400 w 660193"/>
                  <a:gd name="connsiteY3" fmla="*/ 117622 h 1508799"/>
                  <a:gd name="connsiteX4" fmla="*/ 1933 w 660193"/>
                  <a:gd name="connsiteY4" fmla="*/ 135261 h 1508799"/>
                  <a:gd name="connsiteX5" fmla="*/ 4876 w 660193"/>
                  <a:gd name="connsiteY5" fmla="*/ 164671 h 1508799"/>
                  <a:gd name="connsiteX6" fmla="*/ 49001 w 660193"/>
                  <a:gd name="connsiteY6" fmla="*/ 191138 h 1508799"/>
                  <a:gd name="connsiteX7" fmla="*/ 96049 w 660193"/>
                  <a:gd name="connsiteY7" fmla="*/ 211719 h 1508799"/>
                  <a:gd name="connsiteX8" fmla="*/ 116631 w 660193"/>
                  <a:gd name="connsiteY8" fmla="*/ 223491 h 1508799"/>
                  <a:gd name="connsiteX9" fmla="*/ 269565 w 660193"/>
                  <a:gd name="connsiteY9" fmla="*/ 323493 h 1508799"/>
                  <a:gd name="connsiteX10" fmla="*/ 278394 w 660193"/>
                  <a:gd name="connsiteY10" fmla="*/ 335265 h 1508799"/>
                  <a:gd name="connsiteX11" fmla="*/ 278394 w 660193"/>
                  <a:gd name="connsiteY11" fmla="*/ 338208 h 1508799"/>
                  <a:gd name="connsiteX12" fmla="*/ 275451 w 660193"/>
                  <a:gd name="connsiteY12" fmla="*/ 364675 h 1508799"/>
                  <a:gd name="connsiteX13" fmla="*/ 254870 w 660193"/>
                  <a:gd name="connsiteY13" fmla="*/ 505839 h 1508799"/>
                  <a:gd name="connsiteX14" fmla="*/ 246041 w 660193"/>
                  <a:gd name="connsiteY14" fmla="*/ 541135 h 1508799"/>
                  <a:gd name="connsiteX15" fmla="*/ 219574 w 660193"/>
                  <a:gd name="connsiteY15" fmla="*/ 635250 h 1508799"/>
                  <a:gd name="connsiteX16" fmla="*/ 190164 w 660193"/>
                  <a:gd name="connsiteY16" fmla="*/ 691126 h 1508799"/>
                  <a:gd name="connsiteX17" fmla="*/ 157811 w 660193"/>
                  <a:gd name="connsiteY17" fmla="*/ 752889 h 1508799"/>
                  <a:gd name="connsiteX18" fmla="*/ 151925 w 660193"/>
                  <a:gd name="connsiteY18" fmla="*/ 767604 h 1508799"/>
                  <a:gd name="connsiteX19" fmla="*/ 110743 w 660193"/>
                  <a:gd name="connsiteY19" fmla="*/ 1023484 h 1508799"/>
                  <a:gd name="connsiteX20" fmla="*/ 122515 w 660193"/>
                  <a:gd name="connsiteY20" fmla="*/ 1067609 h 1508799"/>
                  <a:gd name="connsiteX21" fmla="*/ 122515 w 660193"/>
                  <a:gd name="connsiteY21" fmla="*/ 1076438 h 1508799"/>
                  <a:gd name="connsiteX22" fmla="*/ 128401 w 660193"/>
                  <a:gd name="connsiteY22" fmla="*/ 1149971 h 1508799"/>
                  <a:gd name="connsiteX23" fmla="*/ 128401 w 660193"/>
                  <a:gd name="connsiteY23" fmla="*/ 1167610 h 1508799"/>
                  <a:gd name="connsiteX24" fmla="*/ 146039 w 660193"/>
                  <a:gd name="connsiteY24" fmla="*/ 1329375 h 1508799"/>
                  <a:gd name="connsiteX25" fmla="*/ 331330 w 660193"/>
                  <a:gd name="connsiteY25" fmla="*/ 1494085 h 1508799"/>
                  <a:gd name="connsiteX26" fmla="*/ 431332 w 660193"/>
                  <a:gd name="connsiteY26" fmla="*/ 1508799 h 1508799"/>
                  <a:gd name="connsiteX27" fmla="*/ 581322 w 660193"/>
                  <a:gd name="connsiteY27" fmla="*/ 1470560 h 1508799"/>
                  <a:gd name="connsiteX28" fmla="*/ 654856 w 660193"/>
                  <a:gd name="connsiteY28" fmla="*/ 1247031 h 1508799"/>
                  <a:gd name="connsiteX29" fmla="*/ 528385 w 660193"/>
                  <a:gd name="connsiteY29" fmla="*/ 1026446 h 1508799"/>
                  <a:gd name="connsiteX30" fmla="*/ 446040 w 660193"/>
                  <a:gd name="connsiteY30" fmla="*/ 932331 h 1508799"/>
                  <a:gd name="connsiteX31" fmla="*/ 440154 w 660193"/>
                  <a:gd name="connsiteY31" fmla="*/ 926445 h 1508799"/>
                  <a:gd name="connsiteX32" fmla="*/ 440154 w 660193"/>
                  <a:gd name="connsiteY32" fmla="*/ 923502 h 1508799"/>
                  <a:gd name="connsiteX33" fmla="*/ 443097 w 660193"/>
                  <a:gd name="connsiteY33" fmla="*/ 920559 h 1508799"/>
                  <a:gd name="connsiteX34" fmla="*/ 446040 w 660193"/>
                  <a:gd name="connsiteY34" fmla="*/ 917616 h 1508799"/>
                  <a:gd name="connsiteX35" fmla="*/ 513691 w 660193"/>
                  <a:gd name="connsiteY35" fmla="*/ 841139 h 1508799"/>
                  <a:gd name="connsiteX36" fmla="*/ 540159 w 660193"/>
                  <a:gd name="connsiteY36" fmla="*/ 720556 h 1508799"/>
                  <a:gd name="connsiteX37" fmla="*/ 519577 w 660193"/>
                  <a:gd name="connsiteY37" fmla="*/ 514685 h 1508799"/>
                  <a:gd name="connsiteX38" fmla="*/ 504863 w 660193"/>
                  <a:gd name="connsiteY38" fmla="*/ 458808 h 1508799"/>
                  <a:gd name="connsiteX39" fmla="*/ 478395 w 660193"/>
                  <a:gd name="connsiteY39" fmla="*/ 361750 h 1508799"/>
                  <a:gd name="connsiteX40" fmla="*/ 478395 w 660193"/>
                  <a:gd name="connsiteY40" fmla="*/ 358807 h 1508799"/>
                  <a:gd name="connsiteX41" fmla="*/ 481338 w 660193"/>
                  <a:gd name="connsiteY41" fmla="*/ 264693 h 1508799"/>
                  <a:gd name="connsiteX42" fmla="*/ 384280 w 660193"/>
                  <a:gd name="connsiteY42" fmla="*/ 138222 h 1508799"/>
                  <a:gd name="connsiteX43" fmla="*/ 316629 w 660193"/>
                  <a:gd name="connsiteY43" fmla="*/ 91174 h 1508799"/>
                  <a:gd name="connsiteX44" fmla="*/ 231341 w 660193"/>
                  <a:gd name="connsiteY44" fmla="*/ 29410 h 1508799"/>
                  <a:gd name="connsiteX45" fmla="*/ 228398 w 660193"/>
                  <a:gd name="connsiteY45" fmla="*/ 26467 h 1508799"/>
                  <a:gd name="connsiteX46" fmla="*/ 184273 w 660193"/>
                  <a:gd name="connsiteY46" fmla="*/ 0 h 1508799"/>
                  <a:gd name="connsiteX47" fmla="*/ 178387 w 660193"/>
                  <a:gd name="connsiteY47" fmla="*/ 0 h 1508799"/>
                  <a:gd name="connsiteX48" fmla="*/ 169558 w 660193"/>
                  <a:gd name="connsiteY48" fmla="*/ 2943 h 1508799"/>
                  <a:gd name="connsiteX49" fmla="*/ 169558 w 660193"/>
                  <a:gd name="connsiteY49" fmla="*/ 17658 h 1508799"/>
                  <a:gd name="connsiteX50" fmla="*/ 169558 w 660193"/>
                  <a:gd name="connsiteY50" fmla="*/ 20601 h 1508799"/>
                  <a:gd name="connsiteX51" fmla="*/ 163672 w 660193"/>
                  <a:gd name="connsiteY51" fmla="*/ 20601 h 1508799"/>
                  <a:gd name="connsiteX52" fmla="*/ 146034 w 660193"/>
                  <a:gd name="connsiteY52" fmla="*/ 14715 h 1508799"/>
                  <a:gd name="connsiteX53" fmla="*/ 137205 w 660193"/>
                  <a:gd name="connsiteY53" fmla="*/ 17658 h 1508799"/>
                  <a:gd name="connsiteX54" fmla="*/ 131319 w 660193"/>
                  <a:gd name="connsiteY54" fmla="*/ 26486 h 1508799"/>
                  <a:gd name="connsiteX55" fmla="*/ 134262 w 660193"/>
                  <a:gd name="connsiteY55" fmla="*/ 44125 h 1508799"/>
                  <a:gd name="connsiteX56" fmla="*/ 134262 w 660193"/>
                  <a:gd name="connsiteY56" fmla="*/ 50011 h 1508799"/>
                  <a:gd name="connsiteX57" fmla="*/ 128376 w 660193"/>
                  <a:gd name="connsiteY57" fmla="*/ 50011 h 1508799"/>
                  <a:gd name="connsiteX58" fmla="*/ 101909 w 660193"/>
                  <a:gd name="connsiteY58" fmla="*/ 35296 h 1508799"/>
                  <a:gd name="connsiteX59" fmla="*/ 87194 w 660193"/>
                  <a:gd name="connsiteY59" fmla="*/ 41182 h 1508799"/>
                  <a:gd name="connsiteX60" fmla="*/ 90137 w 660193"/>
                  <a:gd name="connsiteY60" fmla="*/ 64706 h 1508799"/>
                  <a:gd name="connsiteX61" fmla="*/ 98966 w 660193"/>
                  <a:gd name="connsiteY61" fmla="*/ 73535 h 1508799"/>
                  <a:gd name="connsiteX62" fmla="*/ 110738 w 660193"/>
                  <a:gd name="connsiteY62" fmla="*/ 85306 h 1508799"/>
                  <a:gd name="connsiteX63" fmla="*/ 119566 w 660193"/>
                  <a:gd name="connsiteY63" fmla="*/ 100021 h 1508799"/>
                  <a:gd name="connsiteX64" fmla="*/ 116623 w 660193"/>
                  <a:gd name="connsiteY64" fmla="*/ 102964 h 1508799"/>
                  <a:gd name="connsiteX65" fmla="*/ 98985 w 660193"/>
                  <a:gd name="connsiteY65" fmla="*/ 91192 h 1508799"/>
                  <a:gd name="connsiteX66" fmla="*/ 75461 w 660193"/>
                  <a:gd name="connsiteY66" fmla="*/ 73554 h 1508799"/>
                  <a:gd name="connsiteX67" fmla="*/ 63689 w 660193"/>
                  <a:gd name="connsiteY67" fmla="*/ 70611 h 1508799"/>
                  <a:gd name="connsiteX68" fmla="*/ 48974 w 660193"/>
                  <a:gd name="connsiteY68" fmla="*/ 76497 h 1508799"/>
                  <a:gd name="connsiteX69" fmla="*/ 84270 w 660193"/>
                  <a:gd name="connsiteY69" fmla="*/ 120622 h 1508799"/>
                  <a:gd name="connsiteX70" fmla="*/ 101909 w 660193"/>
                  <a:gd name="connsiteY70" fmla="*/ 138260 h 1508799"/>
                  <a:gd name="connsiteX71" fmla="*/ 101909 w 660193"/>
                  <a:gd name="connsiteY71" fmla="*/ 144146 h 1508799"/>
                  <a:gd name="connsiteX72" fmla="*/ 84290 w 660193"/>
                  <a:gd name="connsiteY72" fmla="*/ 144107 h 150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660193" h="1508799">
                    <a:moveTo>
                      <a:pt x="84297" y="144109"/>
                    </a:moveTo>
                    <a:cubicBezTo>
                      <a:pt x="81354" y="144109"/>
                      <a:pt x="75468" y="141166"/>
                      <a:pt x="69582" y="135280"/>
                    </a:cubicBezTo>
                    <a:cubicBezTo>
                      <a:pt x="60753" y="129394"/>
                      <a:pt x="51944" y="123508"/>
                      <a:pt x="43115" y="120565"/>
                    </a:cubicBezTo>
                    <a:cubicBezTo>
                      <a:pt x="37229" y="120565"/>
                      <a:pt x="34286" y="117622"/>
                      <a:pt x="28400" y="117622"/>
                    </a:cubicBezTo>
                    <a:cubicBezTo>
                      <a:pt x="7819" y="117622"/>
                      <a:pt x="1933" y="129394"/>
                      <a:pt x="1933" y="135261"/>
                    </a:cubicBezTo>
                    <a:cubicBezTo>
                      <a:pt x="-1010" y="147033"/>
                      <a:pt x="-1010" y="155842"/>
                      <a:pt x="4876" y="164671"/>
                    </a:cubicBezTo>
                    <a:cubicBezTo>
                      <a:pt x="13705" y="176443"/>
                      <a:pt x="28400" y="188195"/>
                      <a:pt x="49001" y="191138"/>
                    </a:cubicBezTo>
                    <a:cubicBezTo>
                      <a:pt x="69582" y="194081"/>
                      <a:pt x="84297" y="202910"/>
                      <a:pt x="96049" y="211719"/>
                    </a:cubicBezTo>
                    <a:cubicBezTo>
                      <a:pt x="101935" y="214662"/>
                      <a:pt x="110764" y="220548"/>
                      <a:pt x="116631" y="223491"/>
                    </a:cubicBezTo>
                    <a:cubicBezTo>
                      <a:pt x="219576" y="258787"/>
                      <a:pt x="248984" y="297024"/>
                      <a:pt x="269565" y="323493"/>
                    </a:cubicBezTo>
                    <a:cubicBezTo>
                      <a:pt x="272508" y="326436"/>
                      <a:pt x="275451" y="332322"/>
                      <a:pt x="278394" y="335265"/>
                    </a:cubicBezTo>
                    <a:lnTo>
                      <a:pt x="278394" y="338208"/>
                    </a:lnTo>
                    <a:cubicBezTo>
                      <a:pt x="278394" y="341151"/>
                      <a:pt x="275451" y="349980"/>
                      <a:pt x="275451" y="364675"/>
                    </a:cubicBezTo>
                    <a:cubicBezTo>
                      <a:pt x="269565" y="402914"/>
                      <a:pt x="260736" y="476427"/>
                      <a:pt x="254870" y="505839"/>
                    </a:cubicBezTo>
                    <a:cubicBezTo>
                      <a:pt x="251927" y="517611"/>
                      <a:pt x="248983" y="529363"/>
                      <a:pt x="246041" y="541135"/>
                    </a:cubicBezTo>
                    <a:cubicBezTo>
                      <a:pt x="240155" y="576431"/>
                      <a:pt x="231326" y="605842"/>
                      <a:pt x="219574" y="635250"/>
                    </a:cubicBezTo>
                    <a:cubicBezTo>
                      <a:pt x="210745" y="652888"/>
                      <a:pt x="198992" y="673489"/>
                      <a:pt x="190164" y="691126"/>
                    </a:cubicBezTo>
                    <a:cubicBezTo>
                      <a:pt x="178392" y="711707"/>
                      <a:pt x="166640" y="732308"/>
                      <a:pt x="157811" y="752889"/>
                    </a:cubicBezTo>
                    <a:lnTo>
                      <a:pt x="151925" y="767604"/>
                    </a:lnTo>
                    <a:cubicBezTo>
                      <a:pt x="125458" y="832311"/>
                      <a:pt x="96049" y="899957"/>
                      <a:pt x="110743" y="1023484"/>
                    </a:cubicBezTo>
                    <a:cubicBezTo>
                      <a:pt x="116629" y="1041123"/>
                      <a:pt x="119572" y="1055837"/>
                      <a:pt x="122515" y="1067609"/>
                    </a:cubicBezTo>
                    <a:lnTo>
                      <a:pt x="122515" y="1076438"/>
                    </a:lnTo>
                    <a:cubicBezTo>
                      <a:pt x="125458" y="1097019"/>
                      <a:pt x="128401" y="1123486"/>
                      <a:pt x="128401" y="1149971"/>
                    </a:cubicBezTo>
                    <a:lnTo>
                      <a:pt x="128401" y="1167610"/>
                    </a:lnTo>
                    <a:cubicBezTo>
                      <a:pt x="125458" y="1205849"/>
                      <a:pt x="122515" y="1267612"/>
                      <a:pt x="146039" y="1329375"/>
                    </a:cubicBezTo>
                    <a:cubicBezTo>
                      <a:pt x="175449" y="1405852"/>
                      <a:pt x="263679" y="1470540"/>
                      <a:pt x="331330" y="1494085"/>
                    </a:cubicBezTo>
                    <a:cubicBezTo>
                      <a:pt x="360740" y="1502913"/>
                      <a:pt x="393093" y="1508799"/>
                      <a:pt x="431332" y="1508799"/>
                    </a:cubicBezTo>
                    <a:cubicBezTo>
                      <a:pt x="487208" y="1508799"/>
                      <a:pt x="543084" y="1494085"/>
                      <a:pt x="581322" y="1470560"/>
                    </a:cubicBezTo>
                    <a:cubicBezTo>
                      <a:pt x="646030" y="1432321"/>
                      <a:pt x="672493" y="1320570"/>
                      <a:pt x="654856" y="1247031"/>
                    </a:cubicBezTo>
                    <a:cubicBezTo>
                      <a:pt x="637217" y="1170554"/>
                      <a:pt x="540160" y="1041160"/>
                      <a:pt x="528385" y="1026446"/>
                    </a:cubicBezTo>
                    <a:cubicBezTo>
                      <a:pt x="522499" y="1020560"/>
                      <a:pt x="504861" y="997036"/>
                      <a:pt x="446040" y="932331"/>
                    </a:cubicBezTo>
                    <a:lnTo>
                      <a:pt x="440154" y="926445"/>
                    </a:lnTo>
                    <a:lnTo>
                      <a:pt x="440154" y="923502"/>
                    </a:lnTo>
                    <a:cubicBezTo>
                      <a:pt x="440154" y="923502"/>
                      <a:pt x="440154" y="920559"/>
                      <a:pt x="443097" y="920559"/>
                    </a:cubicBezTo>
                    <a:lnTo>
                      <a:pt x="446040" y="917616"/>
                    </a:lnTo>
                    <a:cubicBezTo>
                      <a:pt x="446040" y="917616"/>
                      <a:pt x="490165" y="885263"/>
                      <a:pt x="513691" y="841139"/>
                    </a:cubicBezTo>
                    <a:cubicBezTo>
                      <a:pt x="537215" y="802900"/>
                      <a:pt x="540159" y="729387"/>
                      <a:pt x="540159" y="720556"/>
                    </a:cubicBezTo>
                    <a:cubicBezTo>
                      <a:pt x="540159" y="644079"/>
                      <a:pt x="537216" y="585259"/>
                      <a:pt x="519577" y="514685"/>
                    </a:cubicBezTo>
                    <a:cubicBezTo>
                      <a:pt x="516634" y="499970"/>
                      <a:pt x="510748" y="479389"/>
                      <a:pt x="504863" y="458808"/>
                    </a:cubicBezTo>
                    <a:cubicBezTo>
                      <a:pt x="496034" y="429399"/>
                      <a:pt x="487224" y="397045"/>
                      <a:pt x="478395" y="361750"/>
                    </a:cubicBezTo>
                    <a:lnTo>
                      <a:pt x="478395" y="358807"/>
                    </a:lnTo>
                    <a:cubicBezTo>
                      <a:pt x="487224" y="323511"/>
                      <a:pt x="487224" y="308814"/>
                      <a:pt x="481338" y="264693"/>
                    </a:cubicBezTo>
                    <a:cubicBezTo>
                      <a:pt x="472510" y="217644"/>
                      <a:pt x="419575" y="161747"/>
                      <a:pt x="384280" y="138222"/>
                    </a:cubicBezTo>
                    <a:cubicBezTo>
                      <a:pt x="357813" y="117641"/>
                      <a:pt x="334286" y="102926"/>
                      <a:pt x="316629" y="91174"/>
                    </a:cubicBezTo>
                    <a:cubicBezTo>
                      <a:pt x="284276" y="67650"/>
                      <a:pt x="260753" y="52935"/>
                      <a:pt x="231341" y="29410"/>
                    </a:cubicBezTo>
                    <a:lnTo>
                      <a:pt x="228398" y="26467"/>
                    </a:lnTo>
                    <a:cubicBezTo>
                      <a:pt x="207817" y="8829"/>
                      <a:pt x="196045" y="0"/>
                      <a:pt x="184273" y="0"/>
                    </a:cubicBezTo>
                    <a:lnTo>
                      <a:pt x="178387" y="0"/>
                    </a:lnTo>
                    <a:cubicBezTo>
                      <a:pt x="175444" y="0"/>
                      <a:pt x="172501" y="2943"/>
                      <a:pt x="169558" y="2943"/>
                    </a:cubicBezTo>
                    <a:cubicBezTo>
                      <a:pt x="166615" y="5886"/>
                      <a:pt x="166615" y="11772"/>
                      <a:pt x="169558" y="17658"/>
                    </a:cubicBezTo>
                    <a:lnTo>
                      <a:pt x="169558" y="20601"/>
                    </a:lnTo>
                    <a:lnTo>
                      <a:pt x="163672" y="20601"/>
                    </a:lnTo>
                    <a:cubicBezTo>
                      <a:pt x="157786" y="14715"/>
                      <a:pt x="151900" y="14715"/>
                      <a:pt x="146034" y="14715"/>
                    </a:cubicBezTo>
                    <a:cubicBezTo>
                      <a:pt x="143091" y="14715"/>
                      <a:pt x="140148" y="14715"/>
                      <a:pt x="137205" y="17658"/>
                    </a:cubicBezTo>
                    <a:cubicBezTo>
                      <a:pt x="134262" y="20600"/>
                      <a:pt x="131319" y="23544"/>
                      <a:pt x="131319" y="26486"/>
                    </a:cubicBezTo>
                    <a:cubicBezTo>
                      <a:pt x="131319" y="32372"/>
                      <a:pt x="131319" y="38258"/>
                      <a:pt x="134262" y="44125"/>
                    </a:cubicBezTo>
                    <a:lnTo>
                      <a:pt x="134262" y="50011"/>
                    </a:lnTo>
                    <a:lnTo>
                      <a:pt x="128376" y="50011"/>
                    </a:lnTo>
                    <a:cubicBezTo>
                      <a:pt x="119547" y="38239"/>
                      <a:pt x="110738" y="35296"/>
                      <a:pt x="101909" y="35296"/>
                    </a:cubicBezTo>
                    <a:cubicBezTo>
                      <a:pt x="96023" y="35296"/>
                      <a:pt x="90137" y="38239"/>
                      <a:pt x="87194" y="41182"/>
                    </a:cubicBezTo>
                    <a:cubicBezTo>
                      <a:pt x="78365" y="50011"/>
                      <a:pt x="84251" y="55897"/>
                      <a:pt x="90137" y="64706"/>
                    </a:cubicBezTo>
                    <a:cubicBezTo>
                      <a:pt x="93080" y="67649"/>
                      <a:pt x="96023" y="70592"/>
                      <a:pt x="98966" y="73535"/>
                    </a:cubicBezTo>
                    <a:cubicBezTo>
                      <a:pt x="101909" y="79421"/>
                      <a:pt x="107794" y="82363"/>
                      <a:pt x="110738" y="85306"/>
                    </a:cubicBezTo>
                    <a:cubicBezTo>
                      <a:pt x="116624" y="91192"/>
                      <a:pt x="122510" y="97078"/>
                      <a:pt x="119566" y="100021"/>
                    </a:cubicBezTo>
                    <a:lnTo>
                      <a:pt x="116623" y="102964"/>
                    </a:lnTo>
                    <a:cubicBezTo>
                      <a:pt x="113680" y="102964"/>
                      <a:pt x="107795" y="100021"/>
                      <a:pt x="98985" y="91192"/>
                    </a:cubicBezTo>
                    <a:cubicBezTo>
                      <a:pt x="93099" y="85306"/>
                      <a:pt x="81347" y="76477"/>
                      <a:pt x="75461" y="73554"/>
                    </a:cubicBezTo>
                    <a:cubicBezTo>
                      <a:pt x="72518" y="70611"/>
                      <a:pt x="66632" y="70611"/>
                      <a:pt x="63689" y="70611"/>
                    </a:cubicBezTo>
                    <a:cubicBezTo>
                      <a:pt x="54861" y="70611"/>
                      <a:pt x="48974" y="76497"/>
                      <a:pt x="48974" y="76497"/>
                    </a:cubicBezTo>
                    <a:cubicBezTo>
                      <a:pt x="40146" y="94135"/>
                      <a:pt x="48974" y="100021"/>
                      <a:pt x="84270" y="120622"/>
                    </a:cubicBezTo>
                    <a:cubicBezTo>
                      <a:pt x="96042" y="126508"/>
                      <a:pt x="98985" y="135336"/>
                      <a:pt x="101909" y="138260"/>
                    </a:cubicBezTo>
                    <a:lnTo>
                      <a:pt x="101909" y="144146"/>
                    </a:lnTo>
                    <a:cubicBezTo>
                      <a:pt x="90176" y="144107"/>
                      <a:pt x="87233" y="144107"/>
                      <a:pt x="84290" y="1441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xmlns="" id="{B069B3C8-E16B-7F12-65BC-390D0720694E}"/>
                  </a:ext>
                </a:extLst>
              </p:cNvPr>
              <p:cNvSpPr/>
              <p:nvPr/>
            </p:nvSpPr>
            <p:spPr>
              <a:xfrm>
                <a:off x="9159502" y="2953129"/>
                <a:ext cx="147506" cy="179422"/>
              </a:xfrm>
              <a:custGeom>
                <a:avLst/>
                <a:gdLst>
                  <a:gd name="connsiteX0" fmla="*/ 91174 w 147506"/>
                  <a:gd name="connsiteY0" fmla="*/ 173537 h 179422"/>
                  <a:gd name="connsiteX1" fmla="*/ 138222 w 147506"/>
                  <a:gd name="connsiteY1" fmla="*/ 179423 h 179422"/>
                  <a:gd name="connsiteX2" fmla="*/ 144108 w 147506"/>
                  <a:gd name="connsiteY2" fmla="*/ 179423 h 179422"/>
                  <a:gd name="connsiteX3" fmla="*/ 144108 w 147506"/>
                  <a:gd name="connsiteY3" fmla="*/ 102946 h 179422"/>
                  <a:gd name="connsiteX4" fmla="*/ 64707 w 147506"/>
                  <a:gd name="connsiteY4" fmla="*/ 0 h 179422"/>
                  <a:gd name="connsiteX5" fmla="*/ 0 w 147506"/>
                  <a:gd name="connsiteY5" fmla="*/ 141164 h 179422"/>
                  <a:gd name="connsiteX6" fmla="*/ 49993 w 147506"/>
                  <a:gd name="connsiteY6" fmla="*/ 147050 h 179422"/>
                  <a:gd name="connsiteX7" fmla="*/ 91175 w 147506"/>
                  <a:gd name="connsiteY7" fmla="*/ 173537 h 1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506" h="179422">
                    <a:moveTo>
                      <a:pt x="91174" y="173537"/>
                    </a:moveTo>
                    <a:cubicBezTo>
                      <a:pt x="100003" y="173537"/>
                      <a:pt x="120584" y="176480"/>
                      <a:pt x="138222" y="179423"/>
                    </a:cubicBezTo>
                    <a:lnTo>
                      <a:pt x="144108" y="179423"/>
                    </a:lnTo>
                    <a:cubicBezTo>
                      <a:pt x="147051" y="158842"/>
                      <a:pt x="149994" y="132375"/>
                      <a:pt x="144108" y="102946"/>
                    </a:cubicBezTo>
                    <a:cubicBezTo>
                      <a:pt x="135279" y="58821"/>
                      <a:pt x="94115" y="20601"/>
                      <a:pt x="64707" y="0"/>
                    </a:cubicBezTo>
                    <a:lnTo>
                      <a:pt x="0" y="141164"/>
                    </a:lnTo>
                    <a:cubicBezTo>
                      <a:pt x="14715" y="141164"/>
                      <a:pt x="38239" y="144107"/>
                      <a:pt x="49993" y="147050"/>
                    </a:cubicBezTo>
                    <a:cubicBezTo>
                      <a:pt x="58822" y="152956"/>
                      <a:pt x="82347" y="167651"/>
                      <a:pt x="91175" y="17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xmlns="" id="{3770B3B4-09F1-D466-F309-6560BBACBC51}"/>
                  </a:ext>
                </a:extLst>
              </p:cNvPr>
              <p:cNvSpPr/>
              <p:nvPr/>
            </p:nvSpPr>
            <p:spPr>
              <a:xfrm>
                <a:off x="8988891" y="3320783"/>
                <a:ext cx="105887" cy="76458"/>
              </a:xfrm>
              <a:custGeom>
                <a:avLst/>
                <a:gdLst>
                  <a:gd name="connsiteX0" fmla="*/ 23542 w 105887"/>
                  <a:gd name="connsiteY0" fmla="*/ 76457 h 76458"/>
                  <a:gd name="connsiteX1" fmla="*/ 41181 w 105887"/>
                  <a:gd name="connsiteY1" fmla="*/ 58818 h 76458"/>
                  <a:gd name="connsiteX2" fmla="*/ 105888 w 105887"/>
                  <a:gd name="connsiteY2" fmla="*/ 5886 h 76458"/>
                  <a:gd name="connsiteX3" fmla="*/ 85307 w 105887"/>
                  <a:gd name="connsiteY3" fmla="*/ 0 h 76458"/>
                  <a:gd name="connsiteX4" fmla="*/ 79421 w 105887"/>
                  <a:gd name="connsiteY4" fmla="*/ 2943 h 76458"/>
                  <a:gd name="connsiteX5" fmla="*/ 44125 w 105887"/>
                  <a:gd name="connsiteY5" fmla="*/ 11772 h 76458"/>
                  <a:gd name="connsiteX6" fmla="*/ 23544 w 105887"/>
                  <a:gd name="connsiteY6" fmla="*/ 8829 h 76458"/>
                  <a:gd name="connsiteX7" fmla="*/ 11772 w 105887"/>
                  <a:gd name="connsiteY7" fmla="*/ 5886 h 76458"/>
                  <a:gd name="connsiteX8" fmla="*/ 11772 w 105887"/>
                  <a:gd name="connsiteY8" fmla="*/ 8829 h 76458"/>
                  <a:gd name="connsiteX9" fmla="*/ 11772 w 105887"/>
                  <a:gd name="connsiteY9" fmla="*/ 11772 h 76458"/>
                  <a:gd name="connsiteX10" fmla="*/ 0 w 105887"/>
                  <a:gd name="connsiteY10" fmla="*/ 32353 h 76458"/>
                  <a:gd name="connsiteX11" fmla="*/ 2943 w 105887"/>
                  <a:gd name="connsiteY11" fmla="*/ 35296 h 76458"/>
                  <a:gd name="connsiteX12" fmla="*/ 14715 w 105887"/>
                  <a:gd name="connsiteY12" fmla="*/ 52934 h 76458"/>
                  <a:gd name="connsiteX13" fmla="*/ 23543 w 105887"/>
                  <a:gd name="connsiteY13" fmla="*/ 76458 h 7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887" h="76458">
                    <a:moveTo>
                      <a:pt x="23542" y="76457"/>
                    </a:moveTo>
                    <a:cubicBezTo>
                      <a:pt x="26485" y="73514"/>
                      <a:pt x="32371" y="67628"/>
                      <a:pt x="41181" y="58818"/>
                    </a:cubicBezTo>
                    <a:cubicBezTo>
                      <a:pt x="52953" y="47046"/>
                      <a:pt x="85306" y="20579"/>
                      <a:pt x="105888" y="5886"/>
                    </a:cubicBezTo>
                    <a:cubicBezTo>
                      <a:pt x="97059" y="2943"/>
                      <a:pt x="91173" y="2943"/>
                      <a:pt x="85307" y="0"/>
                    </a:cubicBezTo>
                    <a:cubicBezTo>
                      <a:pt x="82364" y="0"/>
                      <a:pt x="79421" y="0"/>
                      <a:pt x="79421" y="2943"/>
                    </a:cubicBezTo>
                    <a:cubicBezTo>
                      <a:pt x="70592" y="8829"/>
                      <a:pt x="55897" y="11772"/>
                      <a:pt x="44125" y="11772"/>
                    </a:cubicBezTo>
                    <a:cubicBezTo>
                      <a:pt x="35296" y="11772"/>
                      <a:pt x="29410" y="11772"/>
                      <a:pt x="23544" y="8829"/>
                    </a:cubicBezTo>
                    <a:cubicBezTo>
                      <a:pt x="20601" y="8829"/>
                      <a:pt x="17658" y="5886"/>
                      <a:pt x="11772" y="5886"/>
                    </a:cubicBezTo>
                    <a:lnTo>
                      <a:pt x="11772" y="8829"/>
                    </a:lnTo>
                    <a:lnTo>
                      <a:pt x="11772" y="11772"/>
                    </a:lnTo>
                    <a:lnTo>
                      <a:pt x="0" y="32353"/>
                    </a:lnTo>
                    <a:lnTo>
                      <a:pt x="2943" y="35296"/>
                    </a:lnTo>
                    <a:cubicBezTo>
                      <a:pt x="5886" y="41182"/>
                      <a:pt x="11772" y="47068"/>
                      <a:pt x="14715" y="52934"/>
                    </a:cubicBezTo>
                    <a:cubicBezTo>
                      <a:pt x="17658" y="58820"/>
                      <a:pt x="20601" y="67649"/>
                      <a:pt x="23543" y="764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xmlns="" id="{655FA68E-4144-F314-8D12-14EAE7C9A11E}"/>
                  </a:ext>
                </a:extLst>
              </p:cNvPr>
              <p:cNvSpPr/>
              <p:nvPr/>
            </p:nvSpPr>
            <p:spPr>
              <a:xfrm>
                <a:off x="8815379" y="3438427"/>
                <a:ext cx="49993" cy="58819"/>
              </a:xfrm>
              <a:custGeom>
                <a:avLst/>
                <a:gdLst>
                  <a:gd name="connsiteX0" fmla="*/ 23524 w 49993"/>
                  <a:gd name="connsiteY0" fmla="*/ 20581 h 58819"/>
                  <a:gd name="connsiteX1" fmla="*/ 0 w 49993"/>
                  <a:gd name="connsiteY1" fmla="*/ 58820 h 58819"/>
                  <a:gd name="connsiteX2" fmla="*/ 49993 w 49993"/>
                  <a:gd name="connsiteY2" fmla="*/ 23524 h 58819"/>
                  <a:gd name="connsiteX3" fmla="*/ 49993 w 49993"/>
                  <a:gd name="connsiteY3" fmla="*/ 0 h 58819"/>
                  <a:gd name="connsiteX4" fmla="*/ 23526 w 49993"/>
                  <a:gd name="connsiteY4" fmla="*/ 20581 h 58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93" h="58819">
                    <a:moveTo>
                      <a:pt x="23524" y="20581"/>
                    </a:moveTo>
                    <a:cubicBezTo>
                      <a:pt x="17638" y="32353"/>
                      <a:pt x="5885" y="49990"/>
                      <a:pt x="0" y="58820"/>
                    </a:cubicBezTo>
                    <a:cubicBezTo>
                      <a:pt x="29410" y="58820"/>
                      <a:pt x="49993" y="32353"/>
                      <a:pt x="49993" y="23524"/>
                    </a:cubicBezTo>
                    <a:lnTo>
                      <a:pt x="49993" y="0"/>
                    </a:lnTo>
                    <a:cubicBezTo>
                      <a:pt x="38241" y="8829"/>
                      <a:pt x="26470" y="14715"/>
                      <a:pt x="23526" y="205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xmlns="" id="{24F8C211-61C5-0BFD-B9C6-13463743A54A}"/>
                  </a:ext>
                </a:extLst>
              </p:cNvPr>
              <p:cNvSpPr/>
              <p:nvPr/>
            </p:nvSpPr>
            <p:spPr>
              <a:xfrm>
                <a:off x="8767264" y="3109034"/>
                <a:ext cx="18700" cy="41182"/>
              </a:xfrm>
              <a:custGeom>
                <a:avLst/>
                <a:gdLst>
                  <a:gd name="connsiteX0" fmla="*/ 12814 w 18700"/>
                  <a:gd name="connsiteY0" fmla="*/ 41182 h 41182"/>
                  <a:gd name="connsiteX1" fmla="*/ 18700 w 18700"/>
                  <a:gd name="connsiteY1" fmla="*/ 0 h 41182"/>
                  <a:gd name="connsiteX2" fmla="*/ 1062 w 18700"/>
                  <a:gd name="connsiteY2" fmla="*/ 17639 h 41182"/>
                  <a:gd name="connsiteX3" fmla="*/ 12814 w 18700"/>
                  <a:gd name="connsiteY3" fmla="*/ 41182 h 4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00" h="41182">
                    <a:moveTo>
                      <a:pt x="12814" y="41182"/>
                    </a:moveTo>
                    <a:cubicBezTo>
                      <a:pt x="15757" y="29410"/>
                      <a:pt x="15757" y="11772"/>
                      <a:pt x="18700" y="0"/>
                    </a:cubicBezTo>
                    <a:cubicBezTo>
                      <a:pt x="9871" y="2943"/>
                      <a:pt x="3985" y="5886"/>
                      <a:pt x="1062" y="17639"/>
                    </a:cubicBezTo>
                    <a:cubicBezTo>
                      <a:pt x="-1881" y="26487"/>
                      <a:pt x="1062" y="32373"/>
                      <a:pt x="12814" y="411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xmlns="" id="{565ED01F-8763-AC90-6AC3-74882C6B1BAE}"/>
                  </a:ext>
                </a:extLst>
              </p:cNvPr>
              <p:cNvSpPr/>
              <p:nvPr/>
            </p:nvSpPr>
            <p:spPr>
              <a:xfrm>
                <a:off x="8800204" y="3006073"/>
                <a:ext cx="23979" cy="38239"/>
              </a:xfrm>
              <a:custGeom>
                <a:avLst/>
                <a:gdLst>
                  <a:gd name="connsiteX0" fmla="*/ 21037 w 23979"/>
                  <a:gd name="connsiteY0" fmla="*/ 0 h 38239"/>
                  <a:gd name="connsiteX1" fmla="*/ 3398 w 23979"/>
                  <a:gd name="connsiteY1" fmla="*/ 11772 h 38239"/>
                  <a:gd name="connsiteX2" fmla="*/ 3398 w 23979"/>
                  <a:gd name="connsiteY2" fmla="*/ 38239 h 38239"/>
                  <a:gd name="connsiteX3" fmla="*/ 23979 w 23979"/>
                  <a:gd name="connsiteY3" fmla="*/ 0 h 38239"/>
                  <a:gd name="connsiteX4" fmla="*/ 21036 w 23979"/>
                  <a:gd name="connsiteY4" fmla="*/ 0 h 3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79" h="38239">
                    <a:moveTo>
                      <a:pt x="21037" y="0"/>
                    </a:moveTo>
                    <a:cubicBezTo>
                      <a:pt x="12208" y="0"/>
                      <a:pt x="6322" y="2943"/>
                      <a:pt x="3398" y="11772"/>
                    </a:cubicBezTo>
                    <a:cubicBezTo>
                      <a:pt x="-2488" y="20601"/>
                      <a:pt x="455" y="32353"/>
                      <a:pt x="3398" y="38239"/>
                    </a:cubicBezTo>
                    <a:lnTo>
                      <a:pt x="23979" y="0"/>
                    </a:lnTo>
                    <a:lnTo>
                      <a:pt x="210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xmlns="" id="{A3B564AF-4B39-1897-2692-F47D4CC713E1}"/>
                  </a:ext>
                </a:extLst>
              </p:cNvPr>
              <p:cNvSpPr/>
              <p:nvPr/>
            </p:nvSpPr>
            <p:spPr>
              <a:xfrm>
                <a:off x="9353608" y="3106089"/>
                <a:ext cx="394126" cy="685258"/>
              </a:xfrm>
              <a:custGeom>
                <a:avLst/>
                <a:gdLst>
                  <a:gd name="connsiteX0" fmla="*/ 347059 w 394126"/>
                  <a:gd name="connsiteY0" fmla="*/ 594106 h 685258"/>
                  <a:gd name="connsiteX1" fmla="*/ 344117 w 394126"/>
                  <a:gd name="connsiteY1" fmla="*/ 508817 h 685258"/>
                  <a:gd name="connsiteX2" fmla="*/ 344117 w 394126"/>
                  <a:gd name="connsiteY2" fmla="*/ 464692 h 685258"/>
                  <a:gd name="connsiteX3" fmla="*/ 352945 w 394126"/>
                  <a:gd name="connsiteY3" fmla="*/ 402929 h 685258"/>
                  <a:gd name="connsiteX4" fmla="*/ 361774 w 394126"/>
                  <a:gd name="connsiteY4" fmla="*/ 349996 h 685258"/>
                  <a:gd name="connsiteX5" fmla="*/ 391184 w 394126"/>
                  <a:gd name="connsiteY5" fmla="*/ 205888 h 685258"/>
                  <a:gd name="connsiteX6" fmla="*/ 394127 w 394126"/>
                  <a:gd name="connsiteY6" fmla="*/ 173535 h 685258"/>
                  <a:gd name="connsiteX7" fmla="*/ 394127 w 394126"/>
                  <a:gd name="connsiteY7" fmla="*/ 155897 h 685258"/>
                  <a:gd name="connsiteX8" fmla="*/ 388241 w 394126"/>
                  <a:gd name="connsiteY8" fmla="*/ 85307 h 685258"/>
                  <a:gd name="connsiteX9" fmla="*/ 388241 w 394126"/>
                  <a:gd name="connsiteY9" fmla="*/ 73535 h 685258"/>
                  <a:gd name="connsiteX10" fmla="*/ 379412 w 394126"/>
                  <a:gd name="connsiteY10" fmla="*/ 38239 h 685258"/>
                  <a:gd name="connsiteX11" fmla="*/ 235304 w 394126"/>
                  <a:gd name="connsiteY11" fmla="*/ 0 h 685258"/>
                  <a:gd name="connsiteX12" fmla="*/ 117664 w 394126"/>
                  <a:gd name="connsiteY12" fmla="*/ 23524 h 685258"/>
                  <a:gd name="connsiteX13" fmla="*/ 14719 w 394126"/>
                  <a:gd name="connsiteY13" fmla="*/ 67649 h 685258"/>
                  <a:gd name="connsiteX14" fmla="*/ 108833 w 394126"/>
                  <a:gd name="connsiteY14" fmla="*/ 147050 h 685258"/>
                  <a:gd name="connsiteX15" fmla="*/ 223529 w 394126"/>
                  <a:gd name="connsiteY15" fmla="*/ 297041 h 685258"/>
                  <a:gd name="connsiteX16" fmla="*/ 244110 w 394126"/>
                  <a:gd name="connsiteY16" fmla="*/ 482331 h 685258"/>
                  <a:gd name="connsiteX17" fmla="*/ 100002 w 394126"/>
                  <a:gd name="connsiteY17" fmla="*/ 635265 h 685258"/>
                  <a:gd name="connsiteX18" fmla="*/ 0 w 394126"/>
                  <a:gd name="connsiteY18" fmla="*/ 685259 h 685258"/>
                  <a:gd name="connsiteX19" fmla="*/ 91171 w 394126"/>
                  <a:gd name="connsiteY19" fmla="*/ 682316 h 685258"/>
                  <a:gd name="connsiteX20" fmla="*/ 182342 w 394126"/>
                  <a:gd name="connsiteY20" fmla="*/ 682316 h 685258"/>
                  <a:gd name="connsiteX21" fmla="*/ 247049 w 394126"/>
                  <a:gd name="connsiteY21" fmla="*/ 682316 h 685258"/>
                  <a:gd name="connsiteX22" fmla="*/ 344107 w 394126"/>
                  <a:gd name="connsiteY22" fmla="*/ 682316 h 685258"/>
                  <a:gd name="connsiteX23" fmla="*/ 370574 w 394126"/>
                  <a:gd name="connsiteY23" fmla="*/ 682316 h 685258"/>
                  <a:gd name="connsiteX24" fmla="*/ 352936 w 394126"/>
                  <a:gd name="connsiteY24" fmla="*/ 626440 h 685258"/>
                  <a:gd name="connsiteX25" fmla="*/ 347050 w 394126"/>
                  <a:gd name="connsiteY25" fmla="*/ 594106 h 685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94126" h="685258">
                    <a:moveTo>
                      <a:pt x="347059" y="594106"/>
                    </a:moveTo>
                    <a:cubicBezTo>
                      <a:pt x="341174" y="567638"/>
                      <a:pt x="341174" y="535286"/>
                      <a:pt x="344117" y="508817"/>
                    </a:cubicBezTo>
                    <a:cubicBezTo>
                      <a:pt x="344117" y="491179"/>
                      <a:pt x="347059" y="476464"/>
                      <a:pt x="344117" y="464692"/>
                    </a:cubicBezTo>
                    <a:cubicBezTo>
                      <a:pt x="341174" y="447054"/>
                      <a:pt x="347059" y="423510"/>
                      <a:pt x="352945" y="402929"/>
                    </a:cubicBezTo>
                    <a:cubicBezTo>
                      <a:pt x="355888" y="385290"/>
                      <a:pt x="361774" y="367633"/>
                      <a:pt x="361774" y="349996"/>
                    </a:cubicBezTo>
                    <a:cubicBezTo>
                      <a:pt x="364717" y="308814"/>
                      <a:pt x="391184" y="205888"/>
                      <a:pt x="391184" y="205888"/>
                    </a:cubicBezTo>
                    <a:cubicBezTo>
                      <a:pt x="391184" y="194116"/>
                      <a:pt x="391184" y="182364"/>
                      <a:pt x="394127" y="173535"/>
                    </a:cubicBezTo>
                    <a:lnTo>
                      <a:pt x="394127" y="155897"/>
                    </a:lnTo>
                    <a:cubicBezTo>
                      <a:pt x="394127" y="129429"/>
                      <a:pt x="391184" y="105903"/>
                      <a:pt x="388241" y="85307"/>
                    </a:cubicBezTo>
                    <a:lnTo>
                      <a:pt x="388241" y="73535"/>
                    </a:lnTo>
                    <a:cubicBezTo>
                      <a:pt x="388241" y="64706"/>
                      <a:pt x="385298" y="52954"/>
                      <a:pt x="379412" y="38239"/>
                    </a:cubicBezTo>
                    <a:cubicBezTo>
                      <a:pt x="335287" y="11772"/>
                      <a:pt x="288241" y="0"/>
                      <a:pt x="235304" y="0"/>
                    </a:cubicBezTo>
                    <a:cubicBezTo>
                      <a:pt x="197065" y="0"/>
                      <a:pt x="158827" y="8829"/>
                      <a:pt x="117664" y="23524"/>
                    </a:cubicBezTo>
                    <a:cubicBezTo>
                      <a:pt x="94141" y="32353"/>
                      <a:pt x="47075" y="49991"/>
                      <a:pt x="14719" y="67649"/>
                    </a:cubicBezTo>
                    <a:cubicBezTo>
                      <a:pt x="29433" y="79421"/>
                      <a:pt x="76482" y="120581"/>
                      <a:pt x="108833" y="147050"/>
                    </a:cubicBezTo>
                    <a:cubicBezTo>
                      <a:pt x="150015" y="185289"/>
                      <a:pt x="202948" y="247052"/>
                      <a:pt x="223529" y="297041"/>
                    </a:cubicBezTo>
                    <a:cubicBezTo>
                      <a:pt x="247053" y="352917"/>
                      <a:pt x="273523" y="423511"/>
                      <a:pt x="244110" y="482331"/>
                    </a:cubicBezTo>
                    <a:cubicBezTo>
                      <a:pt x="214700" y="544094"/>
                      <a:pt x="147052" y="605858"/>
                      <a:pt x="100002" y="635265"/>
                    </a:cubicBezTo>
                    <a:cubicBezTo>
                      <a:pt x="76478" y="649980"/>
                      <a:pt x="35295" y="670561"/>
                      <a:pt x="0" y="685259"/>
                    </a:cubicBezTo>
                    <a:cubicBezTo>
                      <a:pt x="35296" y="685259"/>
                      <a:pt x="64707" y="682316"/>
                      <a:pt x="91171" y="682316"/>
                    </a:cubicBezTo>
                    <a:lnTo>
                      <a:pt x="182342" y="682316"/>
                    </a:lnTo>
                    <a:lnTo>
                      <a:pt x="247049" y="682316"/>
                    </a:lnTo>
                    <a:lnTo>
                      <a:pt x="344107" y="682316"/>
                    </a:lnTo>
                    <a:lnTo>
                      <a:pt x="370574" y="682316"/>
                    </a:lnTo>
                    <a:cubicBezTo>
                      <a:pt x="358802" y="667601"/>
                      <a:pt x="355860" y="647020"/>
                      <a:pt x="352936" y="626440"/>
                    </a:cubicBezTo>
                    <a:cubicBezTo>
                      <a:pt x="349973" y="614688"/>
                      <a:pt x="349973" y="605859"/>
                      <a:pt x="347050" y="594106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xmlns="" id="{8801A5DE-7590-03FE-6C9A-5CC5BEF445E4}"/>
                  </a:ext>
                </a:extLst>
              </p:cNvPr>
              <p:cNvSpPr/>
              <p:nvPr/>
            </p:nvSpPr>
            <p:spPr>
              <a:xfrm>
                <a:off x="10097703" y="2600235"/>
                <a:ext cx="389132" cy="538225"/>
              </a:xfrm>
              <a:custGeom>
                <a:avLst/>
                <a:gdLst>
                  <a:gd name="connsiteX0" fmla="*/ 364692 w 389132"/>
                  <a:gd name="connsiteY0" fmla="*/ 226470 h 538225"/>
                  <a:gd name="connsiteX1" fmla="*/ 294102 w 389132"/>
                  <a:gd name="connsiteY1" fmla="*/ 52954 h 538225"/>
                  <a:gd name="connsiteX2" fmla="*/ 294102 w 389132"/>
                  <a:gd name="connsiteY2" fmla="*/ 50011 h 538225"/>
                  <a:gd name="connsiteX3" fmla="*/ 282331 w 389132"/>
                  <a:gd name="connsiteY3" fmla="*/ 23544 h 538225"/>
                  <a:gd name="connsiteX4" fmla="*/ 279388 w 389132"/>
                  <a:gd name="connsiteY4" fmla="*/ 17658 h 538225"/>
                  <a:gd name="connsiteX5" fmla="*/ 261749 w 389132"/>
                  <a:gd name="connsiteY5" fmla="*/ 5886 h 538225"/>
                  <a:gd name="connsiteX6" fmla="*/ 249977 w 389132"/>
                  <a:gd name="connsiteY6" fmla="*/ 14715 h 538225"/>
                  <a:gd name="connsiteX7" fmla="*/ 247034 w 389132"/>
                  <a:gd name="connsiteY7" fmla="*/ 17658 h 538225"/>
                  <a:gd name="connsiteX8" fmla="*/ 244091 w 389132"/>
                  <a:gd name="connsiteY8" fmla="*/ 14715 h 538225"/>
                  <a:gd name="connsiteX9" fmla="*/ 229377 w 389132"/>
                  <a:gd name="connsiteY9" fmla="*/ 0 h 538225"/>
                  <a:gd name="connsiteX10" fmla="*/ 226434 w 389132"/>
                  <a:gd name="connsiteY10" fmla="*/ 0 h 538225"/>
                  <a:gd name="connsiteX11" fmla="*/ 217605 w 389132"/>
                  <a:gd name="connsiteY11" fmla="*/ 2943 h 538225"/>
                  <a:gd name="connsiteX12" fmla="*/ 214662 w 389132"/>
                  <a:gd name="connsiteY12" fmla="*/ 14715 h 538225"/>
                  <a:gd name="connsiteX13" fmla="*/ 211719 w 389132"/>
                  <a:gd name="connsiteY13" fmla="*/ 17658 h 538225"/>
                  <a:gd name="connsiteX14" fmla="*/ 208776 w 389132"/>
                  <a:gd name="connsiteY14" fmla="*/ 14715 h 538225"/>
                  <a:gd name="connsiteX15" fmla="*/ 191138 w 389132"/>
                  <a:gd name="connsiteY15" fmla="*/ 0 h 538225"/>
                  <a:gd name="connsiteX16" fmla="*/ 188195 w 389132"/>
                  <a:gd name="connsiteY16" fmla="*/ 0 h 538225"/>
                  <a:gd name="connsiteX17" fmla="*/ 179366 w 389132"/>
                  <a:gd name="connsiteY17" fmla="*/ 5886 h 538225"/>
                  <a:gd name="connsiteX18" fmla="*/ 170576 w 389132"/>
                  <a:gd name="connsiteY18" fmla="*/ 23525 h 538225"/>
                  <a:gd name="connsiteX19" fmla="*/ 167633 w 389132"/>
                  <a:gd name="connsiteY19" fmla="*/ 26468 h 538225"/>
                  <a:gd name="connsiteX20" fmla="*/ 164691 w 389132"/>
                  <a:gd name="connsiteY20" fmla="*/ 23525 h 538225"/>
                  <a:gd name="connsiteX21" fmla="*/ 147052 w 389132"/>
                  <a:gd name="connsiteY21" fmla="*/ 5886 h 538225"/>
                  <a:gd name="connsiteX22" fmla="*/ 144109 w 389132"/>
                  <a:gd name="connsiteY22" fmla="*/ 5886 h 538225"/>
                  <a:gd name="connsiteX23" fmla="*/ 129395 w 389132"/>
                  <a:gd name="connsiteY23" fmla="*/ 32353 h 538225"/>
                  <a:gd name="connsiteX24" fmla="*/ 126452 w 389132"/>
                  <a:gd name="connsiteY24" fmla="*/ 35296 h 538225"/>
                  <a:gd name="connsiteX25" fmla="*/ 123509 w 389132"/>
                  <a:gd name="connsiteY25" fmla="*/ 35296 h 538225"/>
                  <a:gd name="connsiteX26" fmla="*/ 102927 w 389132"/>
                  <a:gd name="connsiteY26" fmla="*/ 20582 h 538225"/>
                  <a:gd name="connsiteX27" fmla="*/ 82346 w 389132"/>
                  <a:gd name="connsiteY27" fmla="*/ 35296 h 538225"/>
                  <a:gd name="connsiteX28" fmla="*/ 114699 w 389132"/>
                  <a:gd name="connsiteY28" fmla="*/ 144110 h 538225"/>
                  <a:gd name="connsiteX29" fmla="*/ 149995 w 389132"/>
                  <a:gd name="connsiteY29" fmla="*/ 238224 h 538225"/>
                  <a:gd name="connsiteX30" fmla="*/ 149995 w 389132"/>
                  <a:gd name="connsiteY30" fmla="*/ 241167 h 538225"/>
                  <a:gd name="connsiteX31" fmla="*/ 147052 w 389132"/>
                  <a:gd name="connsiteY31" fmla="*/ 241167 h 538225"/>
                  <a:gd name="connsiteX32" fmla="*/ 129414 w 389132"/>
                  <a:gd name="connsiteY32" fmla="*/ 241167 h 538225"/>
                  <a:gd name="connsiteX33" fmla="*/ 97061 w 389132"/>
                  <a:gd name="connsiteY33" fmla="*/ 241167 h 538225"/>
                  <a:gd name="connsiteX34" fmla="*/ 67651 w 389132"/>
                  <a:gd name="connsiteY34" fmla="*/ 355863 h 538225"/>
                  <a:gd name="connsiteX35" fmla="*/ 0 w 389132"/>
                  <a:gd name="connsiteY35" fmla="*/ 429396 h 538225"/>
                  <a:gd name="connsiteX36" fmla="*/ 61763 w 389132"/>
                  <a:gd name="connsiteY36" fmla="*/ 499986 h 538225"/>
                  <a:gd name="connsiteX37" fmla="*/ 126471 w 389132"/>
                  <a:gd name="connsiteY37" fmla="*/ 538225 h 538225"/>
                  <a:gd name="connsiteX38" fmla="*/ 247054 w 389132"/>
                  <a:gd name="connsiteY38" fmla="*/ 479405 h 538225"/>
                  <a:gd name="connsiteX39" fmla="*/ 288236 w 389132"/>
                  <a:gd name="connsiteY39" fmla="*/ 447052 h 538225"/>
                  <a:gd name="connsiteX40" fmla="*/ 297064 w 389132"/>
                  <a:gd name="connsiteY40" fmla="*/ 444109 h 538225"/>
                  <a:gd name="connsiteX41" fmla="*/ 311779 w 389132"/>
                  <a:gd name="connsiteY41" fmla="*/ 447052 h 538225"/>
                  <a:gd name="connsiteX42" fmla="*/ 314722 w 389132"/>
                  <a:gd name="connsiteY42" fmla="*/ 447052 h 538225"/>
                  <a:gd name="connsiteX43" fmla="*/ 332361 w 389132"/>
                  <a:gd name="connsiteY43" fmla="*/ 449995 h 538225"/>
                  <a:gd name="connsiteX44" fmla="*/ 341189 w 389132"/>
                  <a:gd name="connsiteY44" fmla="*/ 449995 h 538225"/>
                  <a:gd name="connsiteX45" fmla="*/ 370599 w 389132"/>
                  <a:gd name="connsiteY45" fmla="*/ 244123 h 538225"/>
                  <a:gd name="connsiteX46" fmla="*/ 364694 w 389132"/>
                  <a:gd name="connsiteY46" fmla="*/ 226466 h 538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89132" h="538225">
                    <a:moveTo>
                      <a:pt x="364692" y="226470"/>
                    </a:moveTo>
                    <a:cubicBezTo>
                      <a:pt x="349977" y="167650"/>
                      <a:pt x="332339" y="85305"/>
                      <a:pt x="294102" y="52954"/>
                    </a:cubicBezTo>
                    <a:lnTo>
                      <a:pt x="294102" y="50011"/>
                    </a:lnTo>
                    <a:cubicBezTo>
                      <a:pt x="291160" y="38239"/>
                      <a:pt x="288217" y="29430"/>
                      <a:pt x="282331" y="23544"/>
                    </a:cubicBezTo>
                    <a:cubicBezTo>
                      <a:pt x="282331" y="20601"/>
                      <a:pt x="279388" y="20601"/>
                      <a:pt x="279388" y="17658"/>
                    </a:cubicBezTo>
                    <a:cubicBezTo>
                      <a:pt x="276445" y="11772"/>
                      <a:pt x="267616" y="5886"/>
                      <a:pt x="261749" y="5886"/>
                    </a:cubicBezTo>
                    <a:cubicBezTo>
                      <a:pt x="255863" y="5886"/>
                      <a:pt x="252921" y="8829"/>
                      <a:pt x="249977" y="14715"/>
                    </a:cubicBezTo>
                    <a:cubicBezTo>
                      <a:pt x="249977" y="17658"/>
                      <a:pt x="247034" y="17658"/>
                      <a:pt x="247034" y="17658"/>
                    </a:cubicBezTo>
                    <a:cubicBezTo>
                      <a:pt x="244091" y="17658"/>
                      <a:pt x="244091" y="14715"/>
                      <a:pt x="244091" y="14715"/>
                    </a:cubicBezTo>
                    <a:cubicBezTo>
                      <a:pt x="244091" y="8829"/>
                      <a:pt x="244091" y="2943"/>
                      <a:pt x="229377" y="0"/>
                    </a:cubicBezTo>
                    <a:lnTo>
                      <a:pt x="226434" y="0"/>
                    </a:lnTo>
                    <a:cubicBezTo>
                      <a:pt x="223491" y="0"/>
                      <a:pt x="220548" y="0"/>
                      <a:pt x="217605" y="2943"/>
                    </a:cubicBezTo>
                    <a:cubicBezTo>
                      <a:pt x="214662" y="5886"/>
                      <a:pt x="214662" y="8829"/>
                      <a:pt x="214662" y="14715"/>
                    </a:cubicBezTo>
                    <a:cubicBezTo>
                      <a:pt x="214662" y="17658"/>
                      <a:pt x="214662" y="17658"/>
                      <a:pt x="211719" y="17658"/>
                    </a:cubicBezTo>
                    <a:cubicBezTo>
                      <a:pt x="208776" y="17658"/>
                      <a:pt x="208776" y="17658"/>
                      <a:pt x="208776" y="14715"/>
                    </a:cubicBezTo>
                    <a:cubicBezTo>
                      <a:pt x="202890" y="0"/>
                      <a:pt x="197004" y="0"/>
                      <a:pt x="191138" y="0"/>
                    </a:cubicBezTo>
                    <a:lnTo>
                      <a:pt x="188195" y="0"/>
                    </a:lnTo>
                    <a:cubicBezTo>
                      <a:pt x="185252" y="0"/>
                      <a:pt x="182309" y="2943"/>
                      <a:pt x="179366" y="5886"/>
                    </a:cubicBezTo>
                    <a:cubicBezTo>
                      <a:pt x="170576" y="8829"/>
                      <a:pt x="170576" y="14715"/>
                      <a:pt x="170576" y="23525"/>
                    </a:cubicBezTo>
                    <a:cubicBezTo>
                      <a:pt x="170576" y="26468"/>
                      <a:pt x="170576" y="26468"/>
                      <a:pt x="167633" y="26468"/>
                    </a:cubicBezTo>
                    <a:cubicBezTo>
                      <a:pt x="164691" y="26468"/>
                      <a:pt x="164691" y="26468"/>
                      <a:pt x="164691" y="23525"/>
                    </a:cubicBezTo>
                    <a:cubicBezTo>
                      <a:pt x="155862" y="5886"/>
                      <a:pt x="149976" y="5886"/>
                      <a:pt x="147052" y="5886"/>
                    </a:cubicBezTo>
                    <a:lnTo>
                      <a:pt x="144109" y="5886"/>
                    </a:lnTo>
                    <a:cubicBezTo>
                      <a:pt x="129395" y="8829"/>
                      <a:pt x="126471" y="23525"/>
                      <a:pt x="129395" y="32353"/>
                    </a:cubicBezTo>
                    <a:cubicBezTo>
                      <a:pt x="129395" y="35296"/>
                      <a:pt x="129395" y="35296"/>
                      <a:pt x="126452" y="35296"/>
                    </a:cubicBezTo>
                    <a:lnTo>
                      <a:pt x="123509" y="35296"/>
                    </a:lnTo>
                    <a:cubicBezTo>
                      <a:pt x="117623" y="26468"/>
                      <a:pt x="108794" y="20582"/>
                      <a:pt x="102927" y="20582"/>
                    </a:cubicBezTo>
                    <a:cubicBezTo>
                      <a:pt x="91155" y="20582"/>
                      <a:pt x="82346" y="29410"/>
                      <a:pt x="82346" y="35296"/>
                    </a:cubicBezTo>
                    <a:cubicBezTo>
                      <a:pt x="82346" y="82345"/>
                      <a:pt x="97061" y="111773"/>
                      <a:pt x="114699" y="144110"/>
                    </a:cubicBezTo>
                    <a:cubicBezTo>
                      <a:pt x="129414" y="170577"/>
                      <a:pt x="144109" y="197042"/>
                      <a:pt x="149995" y="238224"/>
                    </a:cubicBezTo>
                    <a:lnTo>
                      <a:pt x="149995" y="241167"/>
                    </a:lnTo>
                    <a:lnTo>
                      <a:pt x="147052" y="241167"/>
                    </a:lnTo>
                    <a:lnTo>
                      <a:pt x="129414" y="241167"/>
                    </a:lnTo>
                    <a:lnTo>
                      <a:pt x="97061" y="241167"/>
                    </a:lnTo>
                    <a:cubicBezTo>
                      <a:pt x="94118" y="267634"/>
                      <a:pt x="88232" y="320568"/>
                      <a:pt x="67651" y="355863"/>
                    </a:cubicBezTo>
                    <a:cubicBezTo>
                      <a:pt x="47070" y="391158"/>
                      <a:pt x="17657" y="417626"/>
                      <a:pt x="0" y="429396"/>
                    </a:cubicBezTo>
                    <a:cubicBezTo>
                      <a:pt x="11772" y="444111"/>
                      <a:pt x="41182" y="476445"/>
                      <a:pt x="61763" y="499986"/>
                    </a:cubicBezTo>
                    <a:lnTo>
                      <a:pt x="126471" y="538225"/>
                    </a:lnTo>
                    <a:cubicBezTo>
                      <a:pt x="179403" y="535282"/>
                      <a:pt x="214703" y="505872"/>
                      <a:pt x="247054" y="479405"/>
                    </a:cubicBezTo>
                    <a:cubicBezTo>
                      <a:pt x="261769" y="467633"/>
                      <a:pt x="273521" y="455881"/>
                      <a:pt x="288236" y="447052"/>
                    </a:cubicBezTo>
                    <a:cubicBezTo>
                      <a:pt x="291179" y="444109"/>
                      <a:pt x="294122" y="444109"/>
                      <a:pt x="297064" y="444109"/>
                    </a:cubicBezTo>
                    <a:cubicBezTo>
                      <a:pt x="300007" y="444109"/>
                      <a:pt x="305893" y="444109"/>
                      <a:pt x="311779" y="447052"/>
                    </a:cubicBezTo>
                    <a:lnTo>
                      <a:pt x="314722" y="447052"/>
                    </a:lnTo>
                    <a:cubicBezTo>
                      <a:pt x="320608" y="449995"/>
                      <a:pt x="326494" y="449995"/>
                      <a:pt x="332361" y="449995"/>
                    </a:cubicBezTo>
                    <a:lnTo>
                      <a:pt x="341189" y="449995"/>
                    </a:lnTo>
                    <a:cubicBezTo>
                      <a:pt x="408840" y="429414"/>
                      <a:pt x="391183" y="338243"/>
                      <a:pt x="370599" y="244123"/>
                    </a:cubicBezTo>
                    <a:cubicBezTo>
                      <a:pt x="367637" y="244104"/>
                      <a:pt x="364694" y="235295"/>
                      <a:pt x="364694" y="2264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xmlns="" id="{98237A82-23B4-876E-0ED5-EDA59992BFBB}"/>
                  </a:ext>
                </a:extLst>
              </p:cNvPr>
              <p:cNvSpPr/>
              <p:nvPr/>
            </p:nvSpPr>
            <p:spPr>
              <a:xfrm>
                <a:off x="9713393" y="3217863"/>
                <a:ext cx="773580" cy="599240"/>
              </a:xfrm>
              <a:custGeom>
                <a:avLst/>
                <a:gdLst>
                  <a:gd name="connsiteX0" fmla="*/ 672516 w 773580"/>
                  <a:gd name="connsiteY0" fmla="*/ 114715 h 599240"/>
                  <a:gd name="connsiteX1" fmla="*/ 572514 w 773580"/>
                  <a:gd name="connsiteY1" fmla="*/ 23544 h 599240"/>
                  <a:gd name="connsiteX2" fmla="*/ 525465 w 773580"/>
                  <a:gd name="connsiteY2" fmla="*/ 0 h 599240"/>
                  <a:gd name="connsiteX3" fmla="*/ 590173 w 773580"/>
                  <a:gd name="connsiteY3" fmla="*/ 135297 h 599240"/>
                  <a:gd name="connsiteX4" fmla="*/ 510772 w 773580"/>
                  <a:gd name="connsiteY4" fmla="*/ 379407 h 599240"/>
                  <a:gd name="connsiteX5" fmla="*/ 354893 w 773580"/>
                  <a:gd name="connsiteY5" fmla="*/ 420589 h 599240"/>
                  <a:gd name="connsiteX6" fmla="*/ 249004 w 773580"/>
                  <a:gd name="connsiteY6" fmla="*/ 405874 h 599240"/>
                  <a:gd name="connsiteX7" fmla="*/ 51944 w 773580"/>
                  <a:gd name="connsiteY7" fmla="*/ 232359 h 599240"/>
                  <a:gd name="connsiteX8" fmla="*/ 34305 w 773580"/>
                  <a:gd name="connsiteY8" fmla="*/ 158825 h 599240"/>
                  <a:gd name="connsiteX9" fmla="*/ 19590 w 773580"/>
                  <a:gd name="connsiteY9" fmla="*/ 241170 h 599240"/>
                  <a:gd name="connsiteX10" fmla="*/ 10762 w 773580"/>
                  <a:gd name="connsiteY10" fmla="*/ 297046 h 599240"/>
                  <a:gd name="connsiteX11" fmla="*/ 1933 w 773580"/>
                  <a:gd name="connsiteY11" fmla="*/ 355866 h 599240"/>
                  <a:gd name="connsiteX12" fmla="*/ 1933 w 773580"/>
                  <a:gd name="connsiteY12" fmla="*/ 402914 h 599240"/>
                  <a:gd name="connsiteX13" fmla="*/ 4876 w 773580"/>
                  <a:gd name="connsiteY13" fmla="*/ 485259 h 599240"/>
                  <a:gd name="connsiteX14" fmla="*/ 10762 w 773580"/>
                  <a:gd name="connsiteY14" fmla="*/ 517612 h 599240"/>
                  <a:gd name="connsiteX15" fmla="*/ 46058 w 773580"/>
                  <a:gd name="connsiteY15" fmla="*/ 582319 h 599240"/>
                  <a:gd name="connsiteX16" fmla="*/ 116648 w 773580"/>
                  <a:gd name="connsiteY16" fmla="*/ 591148 h 599240"/>
                  <a:gd name="connsiteX17" fmla="*/ 531350 w 773580"/>
                  <a:gd name="connsiteY17" fmla="*/ 585262 h 599240"/>
                  <a:gd name="connsiteX18" fmla="*/ 619581 w 773580"/>
                  <a:gd name="connsiteY18" fmla="*/ 561738 h 599240"/>
                  <a:gd name="connsiteX19" fmla="*/ 672514 w 773580"/>
                  <a:gd name="connsiteY19" fmla="*/ 547023 h 599240"/>
                  <a:gd name="connsiteX20" fmla="*/ 760746 w 773580"/>
                  <a:gd name="connsiteY20" fmla="*/ 464679 h 599240"/>
                  <a:gd name="connsiteX21" fmla="*/ 734279 w 773580"/>
                  <a:gd name="connsiteY21" fmla="*/ 199987 h 599240"/>
                  <a:gd name="connsiteX22" fmla="*/ 672515 w 773580"/>
                  <a:gd name="connsiteY22" fmla="*/ 114719 h 59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3580" h="599240">
                    <a:moveTo>
                      <a:pt x="672516" y="114715"/>
                    </a:moveTo>
                    <a:cubicBezTo>
                      <a:pt x="646049" y="85305"/>
                      <a:pt x="613696" y="55895"/>
                      <a:pt x="572514" y="23544"/>
                    </a:cubicBezTo>
                    <a:lnTo>
                      <a:pt x="525465" y="0"/>
                    </a:lnTo>
                    <a:cubicBezTo>
                      <a:pt x="551933" y="41182"/>
                      <a:pt x="581341" y="94115"/>
                      <a:pt x="590173" y="135297"/>
                    </a:cubicBezTo>
                    <a:cubicBezTo>
                      <a:pt x="610754" y="214698"/>
                      <a:pt x="581344" y="335301"/>
                      <a:pt x="510772" y="379407"/>
                    </a:cubicBezTo>
                    <a:cubicBezTo>
                      <a:pt x="469590" y="402931"/>
                      <a:pt x="413713" y="417646"/>
                      <a:pt x="354893" y="420589"/>
                    </a:cubicBezTo>
                    <a:cubicBezTo>
                      <a:pt x="316654" y="420589"/>
                      <a:pt x="278416" y="414703"/>
                      <a:pt x="249004" y="405874"/>
                    </a:cubicBezTo>
                    <a:cubicBezTo>
                      <a:pt x="175470" y="379407"/>
                      <a:pt x="84295" y="314703"/>
                      <a:pt x="51944" y="232359"/>
                    </a:cubicBezTo>
                    <a:cubicBezTo>
                      <a:pt x="43115" y="208835"/>
                      <a:pt x="37229" y="185310"/>
                      <a:pt x="34305" y="158825"/>
                    </a:cubicBezTo>
                    <a:cubicBezTo>
                      <a:pt x="28419" y="188235"/>
                      <a:pt x="19590" y="223533"/>
                      <a:pt x="19590" y="241170"/>
                    </a:cubicBezTo>
                    <a:cubicBezTo>
                      <a:pt x="19590" y="258808"/>
                      <a:pt x="13704" y="279409"/>
                      <a:pt x="10762" y="297046"/>
                    </a:cubicBezTo>
                    <a:cubicBezTo>
                      <a:pt x="4876" y="320570"/>
                      <a:pt x="1933" y="341171"/>
                      <a:pt x="1933" y="355866"/>
                    </a:cubicBezTo>
                    <a:cubicBezTo>
                      <a:pt x="4876" y="367638"/>
                      <a:pt x="1933" y="385276"/>
                      <a:pt x="1933" y="402914"/>
                    </a:cubicBezTo>
                    <a:cubicBezTo>
                      <a:pt x="-1010" y="429381"/>
                      <a:pt x="-1010" y="461734"/>
                      <a:pt x="4876" y="485259"/>
                    </a:cubicBezTo>
                    <a:cubicBezTo>
                      <a:pt x="7819" y="497031"/>
                      <a:pt x="10762" y="508783"/>
                      <a:pt x="10762" y="517612"/>
                    </a:cubicBezTo>
                    <a:cubicBezTo>
                      <a:pt x="13705" y="547022"/>
                      <a:pt x="19591" y="573488"/>
                      <a:pt x="46058" y="582319"/>
                    </a:cubicBezTo>
                    <a:cubicBezTo>
                      <a:pt x="69582" y="585262"/>
                      <a:pt x="96051" y="588205"/>
                      <a:pt x="116648" y="591148"/>
                    </a:cubicBezTo>
                    <a:cubicBezTo>
                      <a:pt x="254888" y="599976"/>
                      <a:pt x="410766" y="605862"/>
                      <a:pt x="531350" y="585262"/>
                    </a:cubicBezTo>
                    <a:cubicBezTo>
                      <a:pt x="563702" y="579376"/>
                      <a:pt x="590169" y="570547"/>
                      <a:pt x="619581" y="561738"/>
                    </a:cubicBezTo>
                    <a:cubicBezTo>
                      <a:pt x="634296" y="555852"/>
                      <a:pt x="651935" y="549966"/>
                      <a:pt x="672514" y="547023"/>
                    </a:cubicBezTo>
                    <a:cubicBezTo>
                      <a:pt x="719562" y="523499"/>
                      <a:pt x="746047" y="505841"/>
                      <a:pt x="760746" y="464679"/>
                    </a:cubicBezTo>
                    <a:cubicBezTo>
                      <a:pt x="784270" y="385278"/>
                      <a:pt x="775461" y="297025"/>
                      <a:pt x="734279" y="199987"/>
                    </a:cubicBezTo>
                    <a:cubicBezTo>
                      <a:pt x="716640" y="158825"/>
                      <a:pt x="696059" y="138244"/>
                      <a:pt x="672515" y="1147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xmlns="" id="{D0C24B10-B968-A247-F1C6-2762DFE15682}"/>
                  </a:ext>
                </a:extLst>
              </p:cNvPr>
              <p:cNvSpPr/>
              <p:nvPr/>
            </p:nvSpPr>
            <p:spPr>
              <a:xfrm>
                <a:off x="8856559" y="3032528"/>
                <a:ext cx="738970" cy="761780"/>
              </a:xfrm>
              <a:custGeom>
                <a:avLst/>
                <a:gdLst>
                  <a:gd name="connsiteX0" fmla="*/ 705853 w 738970"/>
                  <a:gd name="connsiteY0" fmla="*/ 376486 h 761780"/>
                  <a:gd name="connsiteX1" fmla="*/ 594101 w 738970"/>
                  <a:gd name="connsiteY1" fmla="*/ 232378 h 761780"/>
                  <a:gd name="connsiteX2" fmla="*/ 494099 w 738970"/>
                  <a:gd name="connsiteY2" fmla="*/ 147090 h 761780"/>
                  <a:gd name="connsiteX3" fmla="*/ 476461 w 738970"/>
                  <a:gd name="connsiteY3" fmla="*/ 135318 h 761780"/>
                  <a:gd name="connsiteX4" fmla="*/ 452937 w 738970"/>
                  <a:gd name="connsiteY4" fmla="*/ 123546 h 761780"/>
                  <a:gd name="connsiteX5" fmla="*/ 438222 w 738970"/>
                  <a:gd name="connsiteY5" fmla="*/ 120603 h 761780"/>
                  <a:gd name="connsiteX6" fmla="*/ 391174 w 738970"/>
                  <a:gd name="connsiteY6" fmla="*/ 114717 h 761780"/>
                  <a:gd name="connsiteX7" fmla="*/ 388231 w 738970"/>
                  <a:gd name="connsiteY7" fmla="*/ 114717 h 761780"/>
                  <a:gd name="connsiteX8" fmla="*/ 385288 w 738970"/>
                  <a:gd name="connsiteY8" fmla="*/ 114717 h 761780"/>
                  <a:gd name="connsiteX9" fmla="*/ 344106 w 738970"/>
                  <a:gd name="connsiteY9" fmla="*/ 88250 h 761780"/>
                  <a:gd name="connsiteX10" fmla="*/ 288230 w 738970"/>
                  <a:gd name="connsiteY10" fmla="*/ 82364 h 761780"/>
                  <a:gd name="connsiteX11" fmla="*/ 285287 w 738970"/>
                  <a:gd name="connsiteY11" fmla="*/ 82364 h 761780"/>
                  <a:gd name="connsiteX12" fmla="*/ 282344 w 738970"/>
                  <a:gd name="connsiteY12" fmla="*/ 82364 h 761780"/>
                  <a:gd name="connsiteX13" fmla="*/ 249991 w 738970"/>
                  <a:gd name="connsiteY13" fmla="*/ 50011 h 761780"/>
                  <a:gd name="connsiteX14" fmla="*/ 244105 w 738970"/>
                  <a:gd name="connsiteY14" fmla="*/ 35296 h 761780"/>
                  <a:gd name="connsiteX15" fmla="*/ 217638 w 738970"/>
                  <a:gd name="connsiteY15" fmla="*/ 2943 h 761780"/>
                  <a:gd name="connsiteX16" fmla="*/ 208810 w 738970"/>
                  <a:gd name="connsiteY16" fmla="*/ 0 h 761780"/>
                  <a:gd name="connsiteX17" fmla="*/ 202923 w 738970"/>
                  <a:gd name="connsiteY17" fmla="*/ 2943 h 761780"/>
                  <a:gd name="connsiteX18" fmla="*/ 197038 w 738970"/>
                  <a:gd name="connsiteY18" fmla="*/ 20581 h 761780"/>
                  <a:gd name="connsiteX19" fmla="*/ 205866 w 738970"/>
                  <a:gd name="connsiteY19" fmla="*/ 38220 h 761780"/>
                  <a:gd name="connsiteX20" fmla="*/ 226447 w 738970"/>
                  <a:gd name="connsiteY20" fmla="*/ 79402 h 761780"/>
                  <a:gd name="connsiteX21" fmla="*/ 244086 w 738970"/>
                  <a:gd name="connsiteY21" fmla="*/ 114697 h 761780"/>
                  <a:gd name="connsiteX22" fmla="*/ 264667 w 738970"/>
                  <a:gd name="connsiteY22" fmla="*/ 135279 h 761780"/>
                  <a:gd name="connsiteX23" fmla="*/ 264667 w 738970"/>
                  <a:gd name="connsiteY23" fmla="*/ 138222 h 761780"/>
                  <a:gd name="connsiteX24" fmla="*/ 264667 w 738970"/>
                  <a:gd name="connsiteY24" fmla="*/ 141165 h 761780"/>
                  <a:gd name="connsiteX25" fmla="*/ 255838 w 738970"/>
                  <a:gd name="connsiteY25" fmla="*/ 147050 h 761780"/>
                  <a:gd name="connsiteX26" fmla="*/ 249952 w 738970"/>
                  <a:gd name="connsiteY26" fmla="*/ 147050 h 761780"/>
                  <a:gd name="connsiteX27" fmla="*/ 232314 w 738970"/>
                  <a:gd name="connsiteY27" fmla="*/ 126469 h 761780"/>
                  <a:gd name="connsiteX28" fmla="*/ 191132 w 738970"/>
                  <a:gd name="connsiteY28" fmla="*/ 100002 h 761780"/>
                  <a:gd name="connsiteX29" fmla="*/ 188189 w 738970"/>
                  <a:gd name="connsiteY29" fmla="*/ 100002 h 761780"/>
                  <a:gd name="connsiteX30" fmla="*/ 144064 w 738970"/>
                  <a:gd name="connsiteY30" fmla="*/ 55877 h 761780"/>
                  <a:gd name="connsiteX31" fmla="*/ 126426 w 738970"/>
                  <a:gd name="connsiteY31" fmla="*/ 47048 h 761780"/>
                  <a:gd name="connsiteX32" fmla="*/ 123483 w 738970"/>
                  <a:gd name="connsiteY32" fmla="*/ 47048 h 761780"/>
                  <a:gd name="connsiteX33" fmla="*/ 114654 w 738970"/>
                  <a:gd name="connsiteY33" fmla="*/ 55877 h 761780"/>
                  <a:gd name="connsiteX34" fmla="*/ 114654 w 738970"/>
                  <a:gd name="connsiteY34" fmla="*/ 79401 h 761780"/>
                  <a:gd name="connsiteX35" fmla="*/ 114654 w 738970"/>
                  <a:gd name="connsiteY35" fmla="*/ 82344 h 761780"/>
                  <a:gd name="connsiteX36" fmla="*/ 117597 w 738970"/>
                  <a:gd name="connsiteY36" fmla="*/ 85287 h 761780"/>
                  <a:gd name="connsiteX37" fmla="*/ 129369 w 738970"/>
                  <a:gd name="connsiteY37" fmla="*/ 100002 h 761780"/>
                  <a:gd name="connsiteX38" fmla="*/ 158779 w 738970"/>
                  <a:gd name="connsiteY38" fmla="*/ 132355 h 761780"/>
                  <a:gd name="connsiteX39" fmla="*/ 205827 w 738970"/>
                  <a:gd name="connsiteY39" fmla="*/ 164708 h 761780"/>
                  <a:gd name="connsiteX40" fmla="*/ 235237 w 738970"/>
                  <a:gd name="connsiteY40" fmla="*/ 191175 h 761780"/>
                  <a:gd name="connsiteX41" fmla="*/ 235237 w 738970"/>
                  <a:gd name="connsiteY41" fmla="*/ 197061 h 761780"/>
                  <a:gd name="connsiteX42" fmla="*/ 226408 w 738970"/>
                  <a:gd name="connsiteY42" fmla="*/ 202947 h 761780"/>
                  <a:gd name="connsiteX43" fmla="*/ 220522 w 738970"/>
                  <a:gd name="connsiteY43" fmla="*/ 202947 h 761780"/>
                  <a:gd name="connsiteX44" fmla="*/ 199941 w 738970"/>
                  <a:gd name="connsiteY44" fmla="*/ 182366 h 761780"/>
                  <a:gd name="connsiteX45" fmla="*/ 149948 w 738970"/>
                  <a:gd name="connsiteY45" fmla="*/ 150013 h 761780"/>
                  <a:gd name="connsiteX46" fmla="*/ 117594 w 738970"/>
                  <a:gd name="connsiteY46" fmla="*/ 114717 h 761780"/>
                  <a:gd name="connsiteX47" fmla="*/ 105823 w 738970"/>
                  <a:gd name="connsiteY47" fmla="*/ 100002 h 761780"/>
                  <a:gd name="connsiteX48" fmla="*/ 96994 w 738970"/>
                  <a:gd name="connsiteY48" fmla="*/ 97059 h 761780"/>
                  <a:gd name="connsiteX49" fmla="*/ 76413 w 738970"/>
                  <a:gd name="connsiteY49" fmla="*/ 105888 h 761780"/>
                  <a:gd name="connsiteX50" fmla="*/ 73470 w 738970"/>
                  <a:gd name="connsiteY50" fmla="*/ 114717 h 761780"/>
                  <a:gd name="connsiteX51" fmla="*/ 88184 w 738970"/>
                  <a:gd name="connsiteY51" fmla="*/ 138240 h 761780"/>
                  <a:gd name="connsiteX52" fmla="*/ 102899 w 738970"/>
                  <a:gd name="connsiteY52" fmla="*/ 155879 h 761780"/>
                  <a:gd name="connsiteX53" fmla="*/ 132309 w 738970"/>
                  <a:gd name="connsiteY53" fmla="*/ 188232 h 761780"/>
                  <a:gd name="connsiteX54" fmla="*/ 167605 w 738970"/>
                  <a:gd name="connsiteY54" fmla="*/ 223528 h 761780"/>
                  <a:gd name="connsiteX55" fmla="*/ 173491 w 738970"/>
                  <a:gd name="connsiteY55" fmla="*/ 232356 h 761780"/>
                  <a:gd name="connsiteX56" fmla="*/ 173491 w 738970"/>
                  <a:gd name="connsiteY56" fmla="*/ 235299 h 761780"/>
                  <a:gd name="connsiteX57" fmla="*/ 176453 w 738970"/>
                  <a:gd name="connsiteY57" fmla="*/ 232376 h 761780"/>
                  <a:gd name="connsiteX58" fmla="*/ 135272 w 738970"/>
                  <a:gd name="connsiteY58" fmla="*/ 232376 h 761780"/>
                  <a:gd name="connsiteX59" fmla="*/ 94090 w 738970"/>
                  <a:gd name="connsiteY59" fmla="*/ 223547 h 761780"/>
                  <a:gd name="connsiteX60" fmla="*/ 79375 w 738970"/>
                  <a:gd name="connsiteY60" fmla="*/ 217661 h 761780"/>
                  <a:gd name="connsiteX61" fmla="*/ 64660 w 738970"/>
                  <a:gd name="connsiteY61" fmla="*/ 223547 h 761780"/>
                  <a:gd name="connsiteX62" fmla="*/ 61717 w 738970"/>
                  <a:gd name="connsiteY62" fmla="*/ 226490 h 761780"/>
                  <a:gd name="connsiteX63" fmla="*/ 85241 w 738970"/>
                  <a:gd name="connsiteY63" fmla="*/ 250014 h 761780"/>
                  <a:gd name="connsiteX64" fmla="*/ 88184 w 738970"/>
                  <a:gd name="connsiteY64" fmla="*/ 252957 h 761780"/>
                  <a:gd name="connsiteX65" fmla="*/ 132309 w 738970"/>
                  <a:gd name="connsiteY65" fmla="*/ 276481 h 761780"/>
                  <a:gd name="connsiteX66" fmla="*/ 161719 w 738970"/>
                  <a:gd name="connsiteY66" fmla="*/ 282367 h 761780"/>
                  <a:gd name="connsiteX67" fmla="*/ 176434 w 738970"/>
                  <a:gd name="connsiteY67" fmla="*/ 282367 h 761780"/>
                  <a:gd name="connsiteX68" fmla="*/ 202901 w 738970"/>
                  <a:gd name="connsiteY68" fmla="*/ 276481 h 761780"/>
                  <a:gd name="connsiteX69" fmla="*/ 220539 w 738970"/>
                  <a:gd name="connsiteY69" fmla="*/ 270595 h 761780"/>
                  <a:gd name="connsiteX70" fmla="*/ 249949 w 738970"/>
                  <a:gd name="connsiteY70" fmla="*/ 279424 h 761780"/>
                  <a:gd name="connsiteX71" fmla="*/ 285245 w 738970"/>
                  <a:gd name="connsiteY71" fmla="*/ 282367 h 761780"/>
                  <a:gd name="connsiteX72" fmla="*/ 314655 w 738970"/>
                  <a:gd name="connsiteY72" fmla="*/ 279424 h 761780"/>
                  <a:gd name="connsiteX73" fmla="*/ 323484 w 738970"/>
                  <a:gd name="connsiteY73" fmla="*/ 276481 h 761780"/>
                  <a:gd name="connsiteX74" fmla="*/ 338198 w 738970"/>
                  <a:gd name="connsiteY74" fmla="*/ 273538 h 761780"/>
                  <a:gd name="connsiteX75" fmla="*/ 355837 w 738970"/>
                  <a:gd name="connsiteY75" fmla="*/ 288252 h 761780"/>
                  <a:gd name="connsiteX76" fmla="*/ 382304 w 738970"/>
                  <a:gd name="connsiteY76" fmla="*/ 329434 h 761780"/>
                  <a:gd name="connsiteX77" fmla="*/ 405828 w 738970"/>
                  <a:gd name="connsiteY77" fmla="*/ 350016 h 761780"/>
                  <a:gd name="connsiteX78" fmla="*/ 408771 w 738970"/>
                  <a:gd name="connsiteY78" fmla="*/ 352958 h 761780"/>
                  <a:gd name="connsiteX79" fmla="*/ 408771 w 738970"/>
                  <a:gd name="connsiteY79" fmla="*/ 355901 h 761780"/>
                  <a:gd name="connsiteX80" fmla="*/ 408771 w 738970"/>
                  <a:gd name="connsiteY80" fmla="*/ 358844 h 761780"/>
                  <a:gd name="connsiteX81" fmla="*/ 405828 w 738970"/>
                  <a:gd name="connsiteY81" fmla="*/ 414720 h 761780"/>
                  <a:gd name="connsiteX82" fmla="*/ 452876 w 738970"/>
                  <a:gd name="connsiteY82" fmla="*/ 479428 h 761780"/>
                  <a:gd name="connsiteX83" fmla="*/ 502870 w 738970"/>
                  <a:gd name="connsiteY83" fmla="*/ 497066 h 761780"/>
                  <a:gd name="connsiteX84" fmla="*/ 505813 w 738970"/>
                  <a:gd name="connsiteY84" fmla="*/ 500009 h 761780"/>
                  <a:gd name="connsiteX85" fmla="*/ 505813 w 738970"/>
                  <a:gd name="connsiteY85" fmla="*/ 508838 h 761780"/>
                  <a:gd name="connsiteX86" fmla="*/ 502870 w 738970"/>
                  <a:gd name="connsiteY86" fmla="*/ 511781 h 761780"/>
                  <a:gd name="connsiteX87" fmla="*/ 446994 w 738970"/>
                  <a:gd name="connsiteY87" fmla="*/ 491199 h 761780"/>
                  <a:gd name="connsiteX88" fmla="*/ 391118 w 738970"/>
                  <a:gd name="connsiteY88" fmla="*/ 417666 h 761780"/>
                  <a:gd name="connsiteX89" fmla="*/ 394061 w 738970"/>
                  <a:gd name="connsiteY89" fmla="*/ 358846 h 761780"/>
                  <a:gd name="connsiteX90" fmla="*/ 373479 w 738970"/>
                  <a:gd name="connsiteY90" fmla="*/ 341208 h 761780"/>
                  <a:gd name="connsiteX91" fmla="*/ 341126 w 738970"/>
                  <a:gd name="connsiteY91" fmla="*/ 294159 h 761780"/>
                  <a:gd name="connsiteX92" fmla="*/ 338183 w 738970"/>
                  <a:gd name="connsiteY92" fmla="*/ 291216 h 761780"/>
                  <a:gd name="connsiteX93" fmla="*/ 329355 w 738970"/>
                  <a:gd name="connsiteY93" fmla="*/ 294159 h 761780"/>
                  <a:gd name="connsiteX94" fmla="*/ 320526 w 738970"/>
                  <a:gd name="connsiteY94" fmla="*/ 297102 h 761780"/>
                  <a:gd name="connsiteX95" fmla="*/ 288173 w 738970"/>
                  <a:gd name="connsiteY95" fmla="*/ 300045 h 761780"/>
                  <a:gd name="connsiteX96" fmla="*/ 261706 w 738970"/>
                  <a:gd name="connsiteY96" fmla="*/ 300045 h 761780"/>
                  <a:gd name="connsiteX97" fmla="*/ 188172 w 738970"/>
                  <a:gd name="connsiteY97" fmla="*/ 358865 h 761780"/>
                  <a:gd name="connsiteX98" fmla="*/ 164648 w 738970"/>
                  <a:gd name="connsiteY98" fmla="*/ 382389 h 761780"/>
                  <a:gd name="connsiteX99" fmla="*/ 138181 w 738970"/>
                  <a:gd name="connsiteY99" fmla="*/ 447096 h 761780"/>
                  <a:gd name="connsiteX100" fmla="*/ 82305 w 738970"/>
                  <a:gd name="connsiteY100" fmla="*/ 550042 h 761780"/>
                  <a:gd name="connsiteX101" fmla="*/ 70533 w 738970"/>
                  <a:gd name="connsiteY101" fmla="*/ 658855 h 761780"/>
                  <a:gd name="connsiteX102" fmla="*/ 70533 w 738970"/>
                  <a:gd name="connsiteY102" fmla="*/ 661798 h 761780"/>
                  <a:gd name="connsiteX103" fmla="*/ 67590 w 738970"/>
                  <a:gd name="connsiteY103" fmla="*/ 661798 h 761780"/>
                  <a:gd name="connsiteX104" fmla="*/ 55877 w 738970"/>
                  <a:gd name="connsiteY104" fmla="*/ 661779 h 761780"/>
                  <a:gd name="connsiteX105" fmla="*/ 52934 w 738970"/>
                  <a:gd name="connsiteY105" fmla="*/ 658836 h 761780"/>
                  <a:gd name="connsiteX106" fmla="*/ 52934 w 738970"/>
                  <a:gd name="connsiteY106" fmla="*/ 644121 h 761780"/>
                  <a:gd name="connsiteX107" fmla="*/ 23524 w 738970"/>
                  <a:gd name="connsiteY107" fmla="*/ 676474 h 761780"/>
                  <a:gd name="connsiteX108" fmla="*/ 0 w 738970"/>
                  <a:gd name="connsiteY108" fmla="*/ 711770 h 761780"/>
                  <a:gd name="connsiteX109" fmla="*/ 173516 w 738970"/>
                  <a:gd name="connsiteY109" fmla="*/ 752952 h 761780"/>
                  <a:gd name="connsiteX110" fmla="*/ 214697 w 738970"/>
                  <a:gd name="connsiteY110" fmla="*/ 755895 h 761780"/>
                  <a:gd name="connsiteX111" fmla="*/ 361749 w 738970"/>
                  <a:gd name="connsiteY111" fmla="*/ 761781 h 761780"/>
                  <a:gd name="connsiteX112" fmla="*/ 441150 w 738970"/>
                  <a:gd name="connsiteY112" fmla="*/ 755895 h 761780"/>
                  <a:gd name="connsiteX113" fmla="*/ 455865 w 738970"/>
                  <a:gd name="connsiteY113" fmla="*/ 755895 h 761780"/>
                  <a:gd name="connsiteX114" fmla="*/ 594106 w 738970"/>
                  <a:gd name="connsiteY114" fmla="*/ 688244 h 761780"/>
                  <a:gd name="connsiteX115" fmla="*/ 732346 w 738970"/>
                  <a:gd name="connsiteY115" fmla="*/ 541192 h 761780"/>
                  <a:gd name="connsiteX116" fmla="*/ 705860 w 738970"/>
                  <a:gd name="connsiteY116" fmla="*/ 376483 h 76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738970" h="761780">
                    <a:moveTo>
                      <a:pt x="705853" y="376486"/>
                    </a:moveTo>
                    <a:cubicBezTo>
                      <a:pt x="685272" y="329438"/>
                      <a:pt x="635264" y="267673"/>
                      <a:pt x="594101" y="232378"/>
                    </a:cubicBezTo>
                    <a:cubicBezTo>
                      <a:pt x="558806" y="200025"/>
                      <a:pt x="502931" y="155901"/>
                      <a:pt x="494099" y="147090"/>
                    </a:cubicBezTo>
                    <a:cubicBezTo>
                      <a:pt x="488213" y="144147"/>
                      <a:pt x="482327" y="141204"/>
                      <a:pt x="476461" y="135318"/>
                    </a:cubicBezTo>
                    <a:cubicBezTo>
                      <a:pt x="467632" y="129432"/>
                      <a:pt x="458822" y="126489"/>
                      <a:pt x="452937" y="123546"/>
                    </a:cubicBezTo>
                    <a:cubicBezTo>
                      <a:pt x="449994" y="120603"/>
                      <a:pt x="444108" y="120603"/>
                      <a:pt x="438222" y="120603"/>
                    </a:cubicBezTo>
                    <a:cubicBezTo>
                      <a:pt x="417641" y="117660"/>
                      <a:pt x="391174" y="114717"/>
                      <a:pt x="391174" y="114717"/>
                    </a:cubicBezTo>
                    <a:lnTo>
                      <a:pt x="388231" y="114717"/>
                    </a:lnTo>
                    <a:lnTo>
                      <a:pt x="385288" y="114717"/>
                    </a:lnTo>
                    <a:cubicBezTo>
                      <a:pt x="373516" y="105888"/>
                      <a:pt x="352935" y="91193"/>
                      <a:pt x="344106" y="88250"/>
                    </a:cubicBezTo>
                    <a:cubicBezTo>
                      <a:pt x="332334" y="85307"/>
                      <a:pt x="297058" y="82364"/>
                      <a:pt x="288230" y="82364"/>
                    </a:cubicBezTo>
                    <a:lnTo>
                      <a:pt x="285287" y="82364"/>
                    </a:lnTo>
                    <a:lnTo>
                      <a:pt x="282344" y="82364"/>
                    </a:lnTo>
                    <a:cubicBezTo>
                      <a:pt x="282344" y="82364"/>
                      <a:pt x="258821" y="61783"/>
                      <a:pt x="249991" y="50011"/>
                    </a:cubicBezTo>
                    <a:cubicBezTo>
                      <a:pt x="247048" y="47068"/>
                      <a:pt x="247048" y="41182"/>
                      <a:pt x="244105" y="35296"/>
                    </a:cubicBezTo>
                    <a:cubicBezTo>
                      <a:pt x="241162" y="23524"/>
                      <a:pt x="235277" y="8829"/>
                      <a:pt x="217638" y="2943"/>
                    </a:cubicBezTo>
                    <a:cubicBezTo>
                      <a:pt x="214695" y="0"/>
                      <a:pt x="211752" y="0"/>
                      <a:pt x="208810" y="0"/>
                    </a:cubicBezTo>
                    <a:cubicBezTo>
                      <a:pt x="205867" y="0"/>
                      <a:pt x="205867" y="0"/>
                      <a:pt x="202923" y="2943"/>
                    </a:cubicBezTo>
                    <a:cubicBezTo>
                      <a:pt x="197038" y="8829"/>
                      <a:pt x="197038" y="17658"/>
                      <a:pt x="197038" y="20581"/>
                    </a:cubicBezTo>
                    <a:cubicBezTo>
                      <a:pt x="197038" y="23524"/>
                      <a:pt x="202923" y="32353"/>
                      <a:pt x="205866" y="38220"/>
                    </a:cubicBezTo>
                    <a:cubicBezTo>
                      <a:pt x="211752" y="49992"/>
                      <a:pt x="220581" y="67630"/>
                      <a:pt x="226447" y="79402"/>
                    </a:cubicBezTo>
                    <a:cubicBezTo>
                      <a:pt x="235276" y="97040"/>
                      <a:pt x="241162" y="111755"/>
                      <a:pt x="244086" y="114697"/>
                    </a:cubicBezTo>
                    <a:cubicBezTo>
                      <a:pt x="252915" y="120583"/>
                      <a:pt x="261724" y="132336"/>
                      <a:pt x="264667" y="135279"/>
                    </a:cubicBezTo>
                    <a:lnTo>
                      <a:pt x="264667" y="138222"/>
                    </a:lnTo>
                    <a:lnTo>
                      <a:pt x="264667" y="141165"/>
                    </a:lnTo>
                    <a:lnTo>
                      <a:pt x="255838" y="147050"/>
                    </a:lnTo>
                    <a:lnTo>
                      <a:pt x="249952" y="147050"/>
                    </a:lnTo>
                    <a:cubicBezTo>
                      <a:pt x="247009" y="144108"/>
                      <a:pt x="238180" y="132336"/>
                      <a:pt x="232314" y="126469"/>
                    </a:cubicBezTo>
                    <a:cubicBezTo>
                      <a:pt x="223485" y="120583"/>
                      <a:pt x="199961" y="105888"/>
                      <a:pt x="191132" y="100002"/>
                    </a:cubicBezTo>
                    <a:lnTo>
                      <a:pt x="188189" y="100002"/>
                    </a:lnTo>
                    <a:cubicBezTo>
                      <a:pt x="179361" y="94116"/>
                      <a:pt x="155836" y="70592"/>
                      <a:pt x="144064" y="55877"/>
                    </a:cubicBezTo>
                    <a:cubicBezTo>
                      <a:pt x="141121" y="49991"/>
                      <a:pt x="132292" y="47048"/>
                      <a:pt x="126426" y="47048"/>
                    </a:cubicBezTo>
                    <a:lnTo>
                      <a:pt x="123483" y="47048"/>
                    </a:lnTo>
                    <a:cubicBezTo>
                      <a:pt x="117597" y="47048"/>
                      <a:pt x="114654" y="49991"/>
                      <a:pt x="114654" y="55877"/>
                    </a:cubicBezTo>
                    <a:cubicBezTo>
                      <a:pt x="108768" y="70592"/>
                      <a:pt x="114654" y="79401"/>
                      <a:pt x="114654" y="79401"/>
                    </a:cubicBezTo>
                    <a:lnTo>
                      <a:pt x="114654" y="82344"/>
                    </a:lnTo>
                    <a:lnTo>
                      <a:pt x="117597" y="85287"/>
                    </a:lnTo>
                    <a:cubicBezTo>
                      <a:pt x="120540" y="88230"/>
                      <a:pt x="123483" y="94116"/>
                      <a:pt x="129369" y="100002"/>
                    </a:cubicBezTo>
                    <a:cubicBezTo>
                      <a:pt x="138198" y="111774"/>
                      <a:pt x="152893" y="126469"/>
                      <a:pt x="158779" y="132355"/>
                    </a:cubicBezTo>
                    <a:cubicBezTo>
                      <a:pt x="176417" y="144127"/>
                      <a:pt x="197018" y="161765"/>
                      <a:pt x="205827" y="164708"/>
                    </a:cubicBezTo>
                    <a:cubicBezTo>
                      <a:pt x="217599" y="170594"/>
                      <a:pt x="232294" y="188232"/>
                      <a:pt x="235237" y="191175"/>
                    </a:cubicBezTo>
                    <a:lnTo>
                      <a:pt x="235237" y="197061"/>
                    </a:lnTo>
                    <a:lnTo>
                      <a:pt x="226408" y="202947"/>
                    </a:lnTo>
                    <a:lnTo>
                      <a:pt x="220522" y="202947"/>
                    </a:lnTo>
                    <a:cubicBezTo>
                      <a:pt x="214636" y="194118"/>
                      <a:pt x="202884" y="182366"/>
                      <a:pt x="199941" y="182366"/>
                    </a:cubicBezTo>
                    <a:cubicBezTo>
                      <a:pt x="188169" y="176480"/>
                      <a:pt x="158759" y="155899"/>
                      <a:pt x="149948" y="150013"/>
                    </a:cubicBezTo>
                    <a:cubicBezTo>
                      <a:pt x="141119" y="144127"/>
                      <a:pt x="126424" y="126489"/>
                      <a:pt x="117594" y="114717"/>
                    </a:cubicBezTo>
                    <a:cubicBezTo>
                      <a:pt x="111709" y="108831"/>
                      <a:pt x="108766" y="102945"/>
                      <a:pt x="105823" y="100002"/>
                    </a:cubicBezTo>
                    <a:cubicBezTo>
                      <a:pt x="105823" y="100002"/>
                      <a:pt x="102880" y="97059"/>
                      <a:pt x="96994" y="97059"/>
                    </a:cubicBezTo>
                    <a:cubicBezTo>
                      <a:pt x="94051" y="97059"/>
                      <a:pt x="85222" y="100002"/>
                      <a:pt x="76413" y="105888"/>
                    </a:cubicBezTo>
                    <a:cubicBezTo>
                      <a:pt x="73470" y="108831"/>
                      <a:pt x="73470" y="111774"/>
                      <a:pt x="73470" y="114717"/>
                    </a:cubicBezTo>
                    <a:cubicBezTo>
                      <a:pt x="73470" y="120603"/>
                      <a:pt x="82299" y="132355"/>
                      <a:pt x="88184" y="138240"/>
                    </a:cubicBezTo>
                    <a:cubicBezTo>
                      <a:pt x="91127" y="141183"/>
                      <a:pt x="97013" y="147069"/>
                      <a:pt x="102899" y="155879"/>
                    </a:cubicBezTo>
                    <a:cubicBezTo>
                      <a:pt x="111728" y="167651"/>
                      <a:pt x="123480" y="182346"/>
                      <a:pt x="132309" y="188232"/>
                    </a:cubicBezTo>
                    <a:cubicBezTo>
                      <a:pt x="149947" y="202947"/>
                      <a:pt x="164662" y="223528"/>
                      <a:pt x="167605" y="223528"/>
                    </a:cubicBezTo>
                    <a:lnTo>
                      <a:pt x="173491" y="232356"/>
                    </a:lnTo>
                    <a:lnTo>
                      <a:pt x="173491" y="235299"/>
                    </a:lnTo>
                    <a:cubicBezTo>
                      <a:pt x="173510" y="235319"/>
                      <a:pt x="176453" y="229433"/>
                      <a:pt x="176453" y="232376"/>
                    </a:cubicBezTo>
                    <a:lnTo>
                      <a:pt x="135272" y="232376"/>
                    </a:lnTo>
                    <a:cubicBezTo>
                      <a:pt x="120557" y="232376"/>
                      <a:pt x="105862" y="232376"/>
                      <a:pt x="94090" y="223547"/>
                    </a:cubicBezTo>
                    <a:cubicBezTo>
                      <a:pt x="94090" y="223547"/>
                      <a:pt x="85261" y="217661"/>
                      <a:pt x="79375" y="217661"/>
                    </a:cubicBezTo>
                    <a:cubicBezTo>
                      <a:pt x="73489" y="217661"/>
                      <a:pt x="67603" y="220604"/>
                      <a:pt x="64660" y="223547"/>
                    </a:cubicBezTo>
                    <a:lnTo>
                      <a:pt x="61717" y="226490"/>
                    </a:lnTo>
                    <a:cubicBezTo>
                      <a:pt x="61717" y="232376"/>
                      <a:pt x="79356" y="244129"/>
                      <a:pt x="85241" y="250014"/>
                    </a:cubicBezTo>
                    <a:lnTo>
                      <a:pt x="88184" y="252957"/>
                    </a:lnTo>
                    <a:cubicBezTo>
                      <a:pt x="99956" y="261786"/>
                      <a:pt x="126423" y="273538"/>
                      <a:pt x="132309" y="276481"/>
                    </a:cubicBezTo>
                    <a:cubicBezTo>
                      <a:pt x="135252" y="276481"/>
                      <a:pt x="149948" y="279424"/>
                      <a:pt x="161719" y="282367"/>
                    </a:cubicBezTo>
                    <a:lnTo>
                      <a:pt x="176434" y="282367"/>
                    </a:lnTo>
                    <a:cubicBezTo>
                      <a:pt x="188206" y="282367"/>
                      <a:pt x="199958" y="279424"/>
                      <a:pt x="202901" y="276481"/>
                    </a:cubicBezTo>
                    <a:cubicBezTo>
                      <a:pt x="208787" y="273538"/>
                      <a:pt x="211730" y="270595"/>
                      <a:pt x="220539" y="270595"/>
                    </a:cubicBezTo>
                    <a:cubicBezTo>
                      <a:pt x="229368" y="270595"/>
                      <a:pt x="238178" y="273538"/>
                      <a:pt x="249949" y="279424"/>
                    </a:cubicBezTo>
                    <a:cubicBezTo>
                      <a:pt x="255835" y="282367"/>
                      <a:pt x="270530" y="282367"/>
                      <a:pt x="285245" y="282367"/>
                    </a:cubicBezTo>
                    <a:cubicBezTo>
                      <a:pt x="299960" y="282367"/>
                      <a:pt x="311712" y="279424"/>
                      <a:pt x="314655" y="279424"/>
                    </a:cubicBezTo>
                    <a:cubicBezTo>
                      <a:pt x="317598" y="279424"/>
                      <a:pt x="320541" y="276481"/>
                      <a:pt x="323484" y="276481"/>
                    </a:cubicBezTo>
                    <a:cubicBezTo>
                      <a:pt x="326427" y="273538"/>
                      <a:pt x="332312" y="273538"/>
                      <a:pt x="338198" y="273538"/>
                    </a:cubicBezTo>
                    <a:cubicBezTo>
                      <a:pt x="347027" y="273538"/>
                      <a:pt x="352913" y="279424"/>
                      <a:pt x="355837" y="288252"/>
                    </a:cubicBezTo>
                    <a:cubicBezTo>
                      <a:pt x="364665" y="305891"/>
                      <a:pt x="373475" y="320606"/>
                      <a:pt x="382304" y="329434"/>
                    </a:cubicBezTo>
                    <a:cubicBezTo>
                      <a:pt x="397019" y="341206"/>
                      <a:pt x="405828" y="350016"/>
                      <a:pt x="405828" y="350016"/>
                    </a:cubicBezTo>
                    <a:lnTo>
                      <a:pt x="408771" y="352958"/>
                    </a:lnTo>
                    <a:cubicBezTo>
                      <a:pt x="408771" y="352958"/>
                      <a:pt x="411714" y="355901"/>
                      <a:pt x="408771" y="355901"/>
                    </a:cubicBezTo>
                    <a:lnTo>
                      <a:pt x="408771" y="358844"/>
                    </a:lnTo>
                    <a:cubicBezTo>
                      <a:pt x="408771" y="358844"/>
                      <a:pt x="399942" y="394140"/>
                      <a:pt x="405828" y="414720"/>
                    </a:cubicBezTo>
                    <a:cubicBezTo>
                      <a:pt x="411714" y="438244"/>
                      <a:pt x="423466" y="461769"/>
                      <a:pt x="452876" y="479428"/>
                    </a:cubicBezTo>
                    <a:cubicBezTo>
                      <a:pt x="482286" y="494142"/>
                      <a:pt x="499924" y="497066"/>
                      <a:pt x="502870" y="497066"/>
                    </a:cubicBezTo>
                    <a:cubicBezTo>
                      <a:pt x="505815" y="497066"/>
                      <a:pt x="505813" y="500009"/>
                      <a:pt x="505813" y="500009"/>
                    </a:cubicBezTo>
                    <a:lnTo>
                      <a:pt x="505813" y="508838"/>
                    </a:lnTo>
                    <a:cubicBezTo>
                      <a:pt x="505813" y="511781"/>
                      <a:pt x="502870" y="511781"/>
                      <a:pt x="502870" y="511781"/>
                    </a:cubicBezTo>
                    <a:cubicBezTo>
                      <a:pt x="502870" y="511781"/>
                      <a:pt x="482288" y="508838"/>
                      <a:pt x="446994" y="491199"/>
                    </a:cubicBezTo>
                    <a:cubicBezTo>
                      <a:pt x="411698" y="473561"/>
                      <a:pt x="399945" y="444151"/>
                      <a:pt x="391118" y="417666"/>
                    </a:cubicBezTo>
                    <a:cubicBezTo>
                      <a:pt x="385232" y="397085"/>
                      <a:pt x="391118" y="370618"/>
                      <a:pt x="394061" y="358846"/>
                    </a:cubicBezTo>
                    <a:cubicBezTo>
                      <a:pt x="388175" y="355903"/>
                      <a:pt x="382289" y="350017"/>
                      <a:pt x="373479" y="341208"/>
                    </a:cubicBezTo>
                    <a:cubicBezTo>
                      <a:pt x="361708" y="329436"/>
                      <a:pt x="349956" y="314741"/>
                      <a:pt x="341126" y="294159"/>
                    </a:cubicBezTo>
                    <a:lnTo>
                      <a:pt x="338183" y="291216"/>
                    </a:lnTo>
                    <a:cubicBezTo>
                      <a:pt x="335240" y="291216"/>
                      <a:pt x="335240" y="291216"/>
                      <a:pt x="329355" y="294159"/>
                    </a:cubicBezTo>
                    <a:cubicBezTo>
                      <a:pt x="326412" y="294159"/>
                      <a:pt x="323469" y="297102"/>
                      <a:pt x="320526" y="297102"/>
                    </a:cubicBezTo>
                    <a:cubicBezTo>
                      <a:pt x="314640" y="297102"/>
                      <a:pt x="302887" y="300045"/>
                      <a:pt x="288173" y="300045"/>
                    </a:cubicBezTo>
                    <a:lnTo>
                      <a:pt x="261706" y="300045"/>
                    </a:lnTo>
                    <a:cubicBezTo>
                      <a:pt x="252877" y="308874"/>
                      <a:pt x="202886" y="344170"/>
                      <a:pt x="188172" y="358865"/>
                    </a:cubicBezTo>
                    <a:cubicBezTo>
                      <a:pt x="176400" y="370637"/>
                      <a:pt x="167591" y="379446"/>
                      <a:pt x="164648" y="382389"/>
                    </a:cubicBezTo>
                    <a:cubicBezTo>
                      <a:pt x="161705" y="391218"/>
                      <a:pt x="149934" y="426514"/>
                      <a:pt x="138181" y="447096"/>
                    </a:cubicBezTo>
                    <a:cubicBezTo>
                      <a:pt x="123466" y="464735"/>
                      <a:pt x="88188" y="523573"/>
                      <a:pt x="82305" y="550042"/>
                    </a:cubicBezTo>
                    <a:cubicBezTo>
                      <a:pt x="76419" y="588281"/>
                      <a:pt x="67591" y="638274"/>
                      <a:pt x="70533" y="658855"/>
                    </a:cubicBezTo>
                    <a:lnTo>
                      <a:pt x="70533" y="661798"/>
                    </a:lnTo>
                    <a:lnTo>
                      <a:pt x="67590" y="661798"/>
                    </a:lnTo>
                    <a:lnTo>
                      <a:pt x="55877" y="661779"/>
                    </a:lnTo>
                    <a:cubicBezTo>
                      <a:pt x="52934" y="661779"/>
                      <a:pt x="52934" y="661779"/>
                      <a:pt x="52934" y="658836"/>
                    </a:cubicBezTo>
                    <a:lnTo>
                      <a:pt x="52934" y="644121"/>
                    </a:lnTo>
                    <a:cubicBezTo>
                      <a:pt x="44105" y="655893"/>
                      <a:pt x="32353" y="667645"/>
                      <a:pt x="23524" y="676474"/>
                    </a:cubicBezTo>
                    <a:cubicBezTo>
                      <a:pt x="11752" y="688246"/>
                      <a:pt x="2943" y="702941"/>
                      <a:pt x="0" y="711770"/>
                    </a:cubicBezTo>
                    <a:cubicBezTo>
                      <a:pt x="14715" y="744123"/>
                      <a:pt x="91171" y="747066"/>
                      <a:pt x="173516" y="752952"/>
                    </a:cubicBezTo>
                    <a:cubicBezTo>
                      <a:pt x="188230" y="752952"/>
                      <a:pt x="199983" y="755895"/>
                      <a:pt x="214697" y="755895"/>
                    </a:cubicBezTo>
                    <a:cubicBezTo>
                      <a:pt x="261746" y="758838"/>
                      <a:pt x="311756" y="761781"/>
                      <a:pt x="361749" y="761781"/>
                    </a:cubicBezTo>
                    <a:cubicBezTo>
                      <a:pt x="388216" y="761781"/>
                      <a:pt x="414682" y="758838"/>
                      <a:pt x="441150" y="755895"/>
                    </a:cubicBezTo>
                    <a:lnTo>
                      <a:pt x="455865" y="755895"/>
                    </a:lnTo>
                    <a:cubicBezTo>
                      <a:pt x="485275" y="744123"/>
                      <a:pt x="558811" y="711770"/>
                      <a:pt x="594106" y="688244"/>
                    </a:cubicBezTo>
                    <a:cubicBezTo>
                      <a:pt x="638231" y="661777"/>
                      <a:pt x="702919" y="600012"/>
                      <a:pt x="732346" y="541192"/>
                    </a:cubicBezTo>
                    <a:cubicBezTo>
                      <a:pt x="749985" y="494124"/>
                      <a:pt x="729384" y="429420"/>
                      <a:pt x="705860" y="3764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xmlns="" id="{8EC67290-E197-3562-D89A-689884DB8599}"/>
                  </a:ext>
                </a:extLst>
              </p:cNvPr>
              <p:cNvSpPr/>
              <p:nvPr/>
            </p:nvSpPr>
            <p:spPr>
              <a:xfrm>
                <a:off x="8127386" y="3176664"/>
                <a:ext cx="873296" cy="620575"/>
              </a:xfrm>
              <a:custGeom>
                <a:avLst/>
                <a:gdLst>
                  <a:gd name="connsiteX0" fmla="*/ 849773 w 873296"/>
                  <a:gd name="connsiteY0" fmla="*/ 291175 h 620575"/>
                  <a:gd name="connsiteX1" fmla="*/ 873296 w 873296"/>
                  <a:gd name="connsiteY1" fmla="*/ 238243 h 620575"/>
                  <a:gd name="connsiteX2" fmla="*/ 861524 w 873296"/>
                  <a:gd name="connsiteY2" fmla="*/ 208833 h 620575"/>
                  <a:gd name="connsiteX3" fmla="*/ 849753 w 873296"/>
                  <a:gd name="connsiteY3" fmla="*/ 194119 h 620575"/>
                  <a:gd name="connsiteX4" fmla="*/ 840924 w 873296"/>
                  <a:gd name="connsiteY4" fmla="*/ 211757 h 620575"/>
                  <a:gd name="connsiteX5" fmla="*/ 840924 w 873296"/>
                  <a:gd name="connsiteY5" fmla="*/ 214700 h 620575"/>
                  <a:gd name="connsiteX6" fmla="*/ 817400 w 873296"/>
                  <a:gd name="connsiteY6" fmla="*/ 235281 h 620575"/>
                  <a:gd name="connsiteX7" fmla="*/ 805628 w 873296"/>
                  <a:gd name="connsiteY7" fmla="*/ 235281 h 620575"/>
                  <a:gd name="connsiteX8" fmla="*/ 779161 w 873296"/>
                  <a:gd name="connsiteY8" fmla="*/ 232338 h 620575"/>
                  <a:gd name="connsiteX9" fmla="*/ 776218 w 873296"/>
                  <a:gd name="connsiteY9" fmla="*/ 235281 h 620575"/>
                  <a:gd name="connsiteX10" fmla="*/ 755637 w 873296"/>
                  <a:gd name="connsiteY10" fmla="*/ 255862 h 620575"/>
                  <a:gd name="connsiteX11" fmla="*/ 755637 w 873296"/>
                  <a:gd name="connsiteY11" fmla="*/ 291158 h 620575"/>
                  <a:gd name="connsiteX12" fmla="*/ 690930 w 873296"/>
                  <a:gd name="connsiteY12" fmla="*/ 344090 h 620575"/>
                  <a:gd name="connsiteX13" fmla="*/ 667406 w 873296"/>
                  <a:gd name="connsiteY13" fmla="*/ 332318 h 620575"/>
                  <a:gd name="connsiteX14" fmla="*/ 649767 w 873296"/>
                  <a:gd name="connsiteY14" fmla="*/ 273499 h 620575"/>
                  <a:gd name="connsiteX15" fmla="*/ 637995 w 873296"/>
                  <a:gd name="connsiteY15" fmla="*/ 197021 h 620575"/>
                  <a:gd name="connsiteX16" fmla="*/ 649767 w 873296"/>
                  <a:gd name="connsiteY16" fmla="*/ 161726 h 620575"/>
                  <a:gd name="connsiteX17" fmla="*/ 637995 w 873296"/>
                  <a:gd name="connsiteY17" fmla="*/ 147011 h 620575"/>
                  <a:gd name="connsiteX18" fmla="*/ 637995 w 873296"/>
                  <a:gd name="connsiteY18" fmla="*/ 108772 h 620575"/>
                  <a:gd name="connsiteX19" fmla="*/ 652710 w 873296"/>
                  <a:gd name="connsiteY19" fmla="*/ 73476 h 620575"/>
                  <a:gd name="connsiteX20" fmla="*/ 649767 w 873296"/>
                  <a:gd name="connsiteY20" fmla="*/ 58761 h 620575"/>
                  <a:gd name="connsiteX21" fmla="*/ 664482 w 873296"/>
                  <a:gd name="connsiteY21" fmla="*/ 44047 h 620575"/>
                  <a:gd name="connsiteX22" fmla="*/ 661539 w 873296"/>
                  <a:gd name="connsiteY22" fmla="*/ 38161 h 620575"/>
                  <a:gd name="connsiteX23" fmla="*/ 464478 w 873296"/>
                  <a:gd name="connsiteY23" fmla="*/ 17657 h 620575"/>
                  <a:gd name="connsiteX24" fmla="*/ 379190 w 873296"/>
                  <a:gd name="connsiteY24" fmla="*/ 8829 h 620575"/>
                  <a:gd name="connsiteX25" fmla="*/ 290958 w 873296"/>
                  <a:gd name="connsiteY25" fmla="*/ 0 h 620575"/>
                  <a:gd name="connsiteX26" fmla="*/ 205669 w 873296"/>
                  <a:gd name="connsiteY26" fmla="*/ 17639 h 620575"/>
                  <a:gd name="connsiteX27" fmla="*/ 8609 w 873296"/>
                  <a:gd name="connsiteY27" fmla="*/ 241168 h 620575"/>
                  <a:gd name="connsiteX28" fmla="*/ 70372 w 873296"/>
                  <a:gd name="connsiteY28" fmla="*/ 552924 h 620575"/>
                  <a:gd name="connsiteX29" fmla="*/ 208613 w 873296"/>
                  <a:gd name="connsiteY29" fmla="*/ 602917 h 620575"/>
                  <a:gd name="connsiteX30" fmla="*/ 214499 w 873296"/>
                  <a:gd name="connsiteY30" fmla="*/ 602917 h 620575"/>
                  <a:gd name="connsiteX31" fmla="*/ 317445 w 873296"/>
                  <a:gd name="connsiteY31" fmla="*/ 599974 h 620575"/>
                  <a:gd name="connsiteX32" fmla="*/ 382152 w 873296"/>
                  <a:gd name="connsiteY32" fmla="*/ 597031 h 620575"/>
                  <a:gd name="connsiteX33" fmla="*/ 385095 w 873296"/>
                  <a:gd name="connsiteY33" fmla="*/ 599974 h 620575"/>
                  <a:gd name="connsiteX34" fmla="*/ 385095 w 873296"/>
                  <a:gd name="connsiteY34" fmla="*/ 602917 h 620575"/>
                  <a:gd name="connsiteX35" fmla="*/ 382152 w 873296"/>
                  <a:gd name="connsiteY35" fmla="*/ 608803 h 620575"/>
                  <a:gd name="connsiteX36" fmla="*/ 458629 w 873296"/>
                  <a:gd name="connsiteY36" fmla="*/ 620575 h 620575"/>
                  <a:gd name="connsiteX37" fmla="*/ 635089 w 873296"/>
                  <a:gd name="connsiteY37" fmla="*/ 585279 h 620575"/>
                  <a:gd name="connsiteX38" fmla="*/ 638031 w 873296"/>
                  <a:gd name="connsiteY38" fmla="*/ 579393 h 620575"/>
                  <a:gd name="connsiteX39" fmla="*/ 638031 w 873296"/>
                  <a:gd name="connsiteY39" fmla="*/ 576450 h 620575"/>
                  <a:gd name="connsiteX40" fmla="*/ 640974 w 873296"/>
                  <a:gd name="connsiteY40" fmla="*/ 576450 h 620575"/>
                  <a:gd name="connsiteX41" fmla="*/ 711564 w 873296"/>
                  <a:gd name="connsiteY41" fmla="*/ 561736 h 620575"/>
                  <a:gd name="connsiteX42" fmla="*/ 738031 w 873296"/>
                  <a:gd name="connsiteY42" fmla="*/ 520554 h 620575"/>
                  <a:gd name="connsiteX43" fmla="*/ 782156 w 873296"/>
                  <a:gd name="connsiteY43" fmla="*/ 458790 h 620575"/>
                  <a:gd name="connsiteX44" fmla="*/ 790985 w 873296"/>
                  <a:gd name="connsiteY44" fmla="*/ 399971 h 620575"/>
                  <a:gd name="connsiteX45" fmla="*/ 849765 w 873296"/>
                  <a:gd name="connsiteY45" fmla="*/ 291177 h 62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73296" h="620575">
                    <a:moveTo>
                      <a:pt x="849773" y="291175"/>
                    </a:moveTo>
                    <a:cubicBezTo>
                      <a:pt x="858601" y="276461"/>
                      <a:pt x="870354" y="249993"/>
                      <a:pt x="873296" y="238243"/>
                    </a:cubicBezTo>
                    <a:cubicBezTo>
                      <a:pt x="870353" y="232357"/>
                      <a:pt x="864468" y="214719"/>
                      <a:pt x="861524" y="208833"/>
                    </a:cubicBezTo>
                    <a:cubicBezTo>
                      <a:pt x="858581" y="202947"/>
                      <a:pt x="855638" y="200004"/>
                      <a:pt x="849753" y="194119"/>
                    </a:cubicBezTo>
                    <a:cubicBezTo>
                      <a:pt x="846810" y="202947"/>
                      <a:pt x="840924" y="208833"/>
                      <a:pt x="840924" y="211757"/>
                    </a:cubicBezTo>
                    <a:lnTo>
                      <a:pt x="840924" y="214700"/>
                    </a:lnTo>
                    <a:cubicBezTo>
                      <a:pt x="837981" y="223529"/>
                      <a:pt x="832095" y="232338"/>
                      <a:pt x="817400" y="235281"/>
                    </a:cubicBezTo>
                    <a:lnTo>
                      <a:pt x="805628" y="235281"/>
                    </a:lnTo>
                    <a:cubicBezTo>
                      <a:pt x="796799" y="235281"/>
                      <a:pt x="785047" y="232338"/>
                      <a:pt x="779161" y="232338"/>
                    </a:cubicBezTo>
                    <a:lnTo>
                      <a:pt x="776218" y="235281"/>
                    </a:lnTo>
                    <a:cubicBezTo>
                      <a:pt x="770332" y="241167"/>
                      <a:pt x="758579" y="249996"/>
                      <a:pt x="755637" y="255862"/>
                    </a:cubicBezTo>
                    <a:lnTo>
                      <a:pt x="755637" y="291158"/>
                    </a:lnTo>
                    <a:cubicBezTo>
                      <a:pt x="755637" y="308797"/>
                      <a:pt x="729169" y="341152"/>
                      <a:pt x="690930" y="344090"/>
                    </a:cubicBezTo>
                    <a:cubicBezTo>
                      <a:pt x="682101" y="344090"/>
                      <a:pt x="673291" y="341147"/>
                      <a:pt x="667406" y="332318"/>
                    </a:cubicBezTo>
                    <a:cubicBezTo>
                      <a:pt x="649767" y="314680"/>
                      <a:pt x="649767" y="282325"/>
                      <a:pt x="649767" y="273499"/>
                    </a:cubicBezTo>
                    <a:cubicBezTo>
                      <a:pt x="646824" y="261727"/>
                      <a:pt x="632129" y="217623"/>
                      <a:pt x="637995" y="197021"/>
                    </a:cubicBezTo>
                    <a:cubicBezTo>
                      <a:pt x="640938" y="182307"/>
                      <a:pt x="646824" y="167612"/>
                      <a:pt x="649767" y="161726"/>
                    </a:cubicBezTo>
                    <a:cubicBezTo>
                      <a:pt x="643881" y="155840"/>
                      <a:pt x="640938" y="152897"/>
                      <a:pt x="637995" y="147011"/>
                    </a:cubicBezTo>
                    <a:cubicBezTo>
                      <a:pt x="629167" y="132296"/>
                      <a:pt x="635052" y="111715"/>
                      <a:pt x="637995" y="108772"/>
                    </a:cubicBezTo>
                    <a:lnTo>
                      <a:pt x="652710" y="73476"/>
                    </a:lnTo>
                    <a:cubicBezTo>
                      <a:pt x="652710" y="70533"/>
                      <a:pt x="649767" y="64647"/>
                      <a:pt x="649767" y="58761"/>
                    </a:cubicBezTo>
                    <a:cubicBezTo>
                      <a:pt x="649767" y="52875"/>
                      <a:pt x="652710" y="44047"/>
                      <a:pt x="664482" y="44047"/>
                    </a:cubicBezTo>
                    <a:cubicBezTo>
                      <a:pt x="664482" y="41104"/>
                      <a:pt x="661539" y="41104"/>
                      <a:pt x="661539" y="38161"/>
                    </a:cubicBezTo>
                    <a:cubicBezTo>
                      <a:pt x="588005" y="17657"/>
                      <a:pt x="520354" y="14715"/>
                      <a:pt x="464478" y="17657"/>
                    </a:cubicBezTo>
                    <a:cubicBezTo>
                      <a:pt x="435068" y="17657"/>
                      <a:pt x="405659" y="14714"/>
                      <a:pt x="379190" y="8829"/>
                    </a:cubicBezTo>
                    <a:cubicBezTo>
                      <a:pt x="349780" y="5886"/>
                      <a:pt x="320370" y="0"/>
                      <a:pt x="290958" y="0"/>
                    </a:cubicBezTo>
                    <a:cubicBezTo>
                      <a:pt x="258605" y="0"/>
                      <a:pt x="232138" y="5886"/>
                      <a:pt x="205669" y="17639"/>
                    </a:cubicBezTo>
                    <a:cubicBezTo>
                      <a:pt x="93917" y="64687"/>
                      <a:pt x="32154" y="138222"/>
                      <a:pt x="8609" y="241168"/>
                    </a:cubicBezTo>
                    <a:cubicBezTo>
                      <a:pt x="-11972" y="341170"/>
                      <a:pt x="2723" y="482334"/>
                      <a:pt x="70372" y="552924"/>
                    </a:cubicBezTo>
                    <a:cubicBezTo>
                      <a:pt x="120366" y="599972"/>
                      <a:pt x="185068" y="605856"/>
                      <a:pt x="208613" y="602917"/>
                    </a:cubicBezTo>
                    <a:lnTo>
                      <a:pt x="214499" y="602917"/>
                    </a:lnTo>
                    <a:cubicBezTo>
                      <a:pt x="249795" y="599974"/>
                      <a:pt x="276263" y="599974"/>
                      <a:pt x="317445" y="599974"/>
                    </a:cubicBezTo>
                    <a:cubicBezTo>
                      <a:pt x="335083" y="599974"/>
                      <a:pt x="358627" y="599974"/>
                      <a:pt x="382152" y="597031"/>
                    </a:cubicBezTo>
                    <a:cubicBezTo>
                      <a:pt x="382152" y="597031"/>
                      <a:pt x="385095" y="597031"/>
                      <a:pt x="385095" y="599974"/>
                    </a:cubicBezTo>
                    <a:lnTo>
                      <a:pt x="385095" y="602917"/>
                    </a:lnTo>
                    <a:cubicBezTo>
                      <a:pt x="382152" y="605860"/>
                      <a:pt x="382152" y="605860"/>
                      <a:pt x="382152" y="608803"/>
                    </a:cubicBezTo>
                    <a:cubicBezTo>
                      <a:pt x="385095" y="614689"/>
                      <a:pt x="408619" y="620575"/>
                      <a:pt x="458629" y="620575"/>
                    </a:cubicBezTo>
                    <a:cubicBezTo>
                      <a:pt x="529219" y="620575"/>
                      <a:pt x="620395" y="605860"/>
                      <a:pt x="635089" y="585279"/>
                    </a:cubicBezTo>
                    <a:cubicBezTo>
                      <a:pt x="638031" y="582336"/>
                      <a:pt x="638031" y="582336"/>
                      <a:pt x="638031" y="579393"/>
                    </a:cubicBezTo>
                    <a:lnTo>
                      <a:pt x="638031" y="576450"/>
                    </a:lnTo>
                    <a:lnTo>
                      <a:pt x="640974" y="576450"/>
                    </a:lnTo>
                    <a:cubicBezTo>
                      <a:pt x="670384" y="573507"/>
                      <a:pt x="688023" y="570564"/>
                      <a:pt x="711564" y="561736"/>
                    </a:cubicBezTo>
                    <a:cubicBezTo>
                      <a:pt x="717450" y="549964"/>
                      <a:pt x="726279" y="532326"/>
                      <a:pt x="738031" y="520554"/>
                    </a:cubicBezTo>
                    <a:cubicBezTo>
                      <a:pt x="758612" y="499973"/>
                      <a:pt x="776270" y="482315"/>
                      <a:pt x="782156" y="458790"/>
                    </a:cubicBezTo>
                    <a:cubicBezTo>
                      <a:pt x="785099" y="435266"/>
                      <a:pt x="790985" y="408797"/>
                      <a:pt x="790985" y="399971"/>
                    </a:cubicBezTo>
                    <a:cubicBezTo>
                      <a:pt x="796832" y="370600"/>
                      <a:pt x="835051" y="311778"/>
                      <a:pt x="849765" y="291177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FE06A52F-38F1-F5B9-94B2-C44639A67EAC}"/>
              </a:ext>
            </a:extLst>
          </p:cNvPr>
          <p:cNvGrpSpPr/>
          <p:nvPr/>
        </p:nvGrpSpPr>
        <p:grpSpPr>
          <a:xfrm>
            <a:off x="7361345" y="1543851"/>
            <a:ext cx="4580785" cy="4797869"/>
            <a:chOff x="7268583" y="1535199"/>
            <a:chExt cx="4580785" cy="4797869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D626A355-A214-5880-914E-39EFACB50697}"/>
                </a:ext>
              </a:extLst>
            </p:cNvPr>
            <p:cNvGrpSpPr/>
            <p:nvPr/>
          </p:nvGrpSpPr>
          <p:grpSpPr>
            <a:xfrm>
              <a:off x="7268583" y="1535199"/>
              <a:ext cx="4580785" cy="4797869"/>
              <a:chOff x="-9414" y="1830360"/>
              <a:chExt cx="4580785" cy="4797869"/>
            </a:xfrm>
          </p:grpSpPr>
          <p:sp>
            <p:nvSpPr>
              <p:cNvPr id="22" name="Shape">
                <a:extLst>
                  <a:ext uri="{FF2B5EF4-FFF2-40B4-BE49-F238E27FC236}">
                    <a16:creationId xmlns:a16="http://schemas.microsoft.com/office/drawing/2014/main" xmlns="" id="{3B239D52-B4C0-C4EA-2911-8B50111DA310}"/>
                  </a:ext>
                </a:extLst>
              </p:cNvPr>
              <p:cNvSpPr/>
              <p:nvPr/>
            </p:nvSpPr>
            <p:spPr>
              <a:xfrm>
                <a:off x="-9414" y="1830360"/>
                <a:ext cx="4580785" cy="2095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7" h="21600" extrusionOk="0">
                    <a:moveTo>
                      <a:pt x="21534" y="19999"/>
                    </a:moveTo>
                    <a:cubicBezTo>
                      <a:pt x="21128" y="8816"/>
                      <a:pt x="16461" y="0"/>
                      <a:pt x="10768" y="0"/>
                    </a:cubicBezTo>
                    <a:cubicBezTo>
                      <a:pt x="5075" y="0"/>
                      <a:pt x="408" y="8816"/>
                      <a:pt x="2" y="19999"/>
                    </a:cubicBezTo>
                    <a:cubicBezTo>
                      <a:pt x="-32" y="20856"/>
                      <a:pt x="317" y="21600"/>
                      <a:pt x="746" y="21600"/>
                    </a:cubicBezTo>
                    <a:lnTo>
                      <a:pt x="20779" y="21600"/>
                    </a:lnTo>
                    <a:cubicBezTo>
                      <a:pt x="21219" y="21600"/>
                      <a:pt x="21568" y="20856"/>
                      <a:pt x="21534" y="19999"/>
                    </a:cubicBezTo>
                    <a:close/>
                  </a:path>
                </a:pathLst>
              </a:custGeom>
              <a:solidFill>
                <a:srgbClr val="E6AD57">
                  <a:alpha val="66000"/>
                </a:srgbClr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</a:defRPr>
                </a:pPr>
                <a:endParaRPr dirty="0"/>
              </a:p>
            </p:txBody>
          </p:sp>
          <p:sp>
            <p:nvSpPr>
              <p:cNvPr id="23" name="Shape">
                <a:extLst>
                  <a:ext uri="{FF2B5EF4-FFF2-40B4-BE49-F238E27FC236}">
                    <a16:creationId xmlns:a16="http://schemas.microsoft.com/office/drawing/2014/main" xmlns="" id="{C7C03FB5-174F-D171-E1BA-C92307BB6561}"/>
                  </a:ext>
                </a:extLst>
              </p:cNvPr>
              <p:cNvSpPr/>
              <p:nvPr/>
            </p:nvSpPr>
            <p:spPr>
              <a:xfrm>
                <a:off x="312292" y="2164144"/>
                <a:ext cx="3993425" cy="44640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extrusionOk="0">
                    <a:moveTo>
                      <a:pt x="18968" y="21600"/>
                    </a:moveTo>
                    <a:lnTo>
                      <a:pt x="2644" y="21600"/>
                    </a:lnTo>
                    <a:cubicBezTo>
                      <a:pt x="1183" y="21600"/>
                      <a:pt x="0" y="20764"/>
                      <a:pt x="0" y="19732"/>
                    </a:cubicBezTo>
                    <a:lnTo>
                      <a:pt x="0" y="7627"/>
                    </a:lnTo>
                    <a:cubicBezTo>
                      <a:pt x="0" y="3421"/>
                      <a:pt x="4842" y="0"/>
                      <a:pt x="10794" y="0"/>
                    </a:cubicBezTo>
                    <a:cubicBezTo>
                      <a:pt x="16746" y="0"/>
                      <a:pt x="21588" y="3421"/>
                      <a:pt x="21588" y="7627"/>
                    </a:cubicBezTo>
                    <a:lnTo>
                      <a:pt x="21588" y="19732"/>
                    </a:lnTo>
                    <a:cubicBezTo>
                      <a:pt x="21600" y="20755"/>
                      <a:pt x="20417" y="21600"/>
                      <a:pt x="18968" y="21600"/>
                    </a:cubicBezTo>
                    <a:close/>
                    <a:moveTo>
                      <a:pt x="10806" y="256"/>
                    </a:moveTo>
                    <a:cubicBezTo>
                      <a:pt x="5047" y="256"/>
                      <a:pt x="374" y="3566"/>
                      <a:pt x="374" y="7627"/>
                    </a:cubicBezTo>
                    <a:lnTo>
                      <a:pt x="374" y="19732"/>
                    </a:lnTo>
                    <a:cubicBezTo>
                      <a:pt x="374" y="20619"/>
                      <a:pt x="1401" y="21344"/>
                      <a:pt x="2656" y="21344"/>
                    </a:cubicBezTo>
                    <a:lnTo>
                      <a:pt x="18980" y="21344"/>
                    </a:lnTo>
                    <a:cubicBezTo>
                      <a:pt x="20236" y="21344"/>
                      <a:pt x="21262" y="20619"/>
                      <a:pt x="21262" y="19732"/>
                    </a:cubicBezTo>
                    <a:lnTo>
                      <a:pt x="21262" y="7627"/>
                    </a:lnTo>
                    <a:cubicBezTo>
                      <a:pt x="21238" y="3566"/>
                      <a:pt x="16565" y="256"/>
                      <a:pt x="10806" y="256"/>
                    </a:cubicBezTo>
                    <a:close/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</a:defRPr>
                </a:pPr>
                <a:endParaRPr/>
              </a:p>
            </p:txBody>
          </p:sp>
        </p:grpSp>
        <p:sp>
          <p:nvSpPr>
            <p:cNvPr id="689" name="TextBox 688">
              <a:extLst>
                <a:ext uri="{FF2B5EF4-FFF2-40B4-BE49-F238E27FC236}">
                  <a16:creationId xmlns:a16="http://schemas.microsoft.com/office/drawing/2014/main" xmlns="" id="{62C87E6F-7B04-D3AD-7667-C6D07E9F2569}"/>
                </a:ext>
              </a:extLst>
            </p:cNvPr>
            <p:cNvSpPr txBox="1"/>
            <p:nvPr/>
          </p:nvSpPr>
          <p:spPr>
            <a:xfrm>
              <a:off x="7734008" y="3654670"/>
              <a:ext cx="3649936" cy="2308324"/>
            </a:xfrm>
            <a:prstGeom prst="rect">
              <a:avLst/>
            </a:prstGeom>
            <a:noFill/>
            <a:ln>
              <a:noFill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marL="285750" indent="-285750" fontAlgn="ctr">
                <a:buFont typeface="Arial" pitchFamily="34" charset="0"/>
                <a:buChar char="•"/>
              </a:pPr>
              <a:r>
                <a:rPr lang="en-US" sz="1800" u="none" strike="noStrike" dirty="0">
                  <a:solidFill>
                    <a:schemeClr val="tx1"/>
                  </a:solidFill>
                  <a:effectLst/>
                </a:rPr>
                <a:t>Exposure to breast milk substitute promotion was high in AA  and richest HHs</a:t>
              </a:r>
            </a:p>
            <a:p>
              <a:pPr marL="285750" indent="-285750" fontAlgn="ctr">
                <a:buFont typeface="Arial" pitchFamily="34" charset="0"/>
                <a:buChar char="•"/>
              </a:pPr>
              <a:r>
                <a:rPr lang="en-US" i="0" dirty="0"/>
                <a:t>About 1 in 3 children </a:t>
              </a:r>
              <a:r>
                <a:rPr lang="en-US" dirty="0" smtClean="0"/>
                <a:t>in u</a:t>
              </a:r>
              <a:r>
                <a:rPr lang="en-US" i="0" dirty="0" smtClean="0"/>
                <a:t>rban </a:t>
              </a:r>
              <a:r>
                <a:rPr lang="en-US" i="0" dirty="0"/>
                <a:t>are exposed to breast milk </a:t>
              </a:r>
              <a:r>
                <a:rPr lang="en-US" i="0" dirty="0" smtClean="0"/>
                <a:t>substitutes </a:t>
              </a:r>
              <a:endParaRPr lang="en-US" i="0" dirty="0"/>
            </a:p>
            <a:p>
              <a:pPr marL="742950" lvl="1" indent="-285750" fontAlgn="ctr">
                <a:buFont typeface="Arial" pitchFamily="34" charset="0"/>
                <a:buChar char="•"/>
              </a:pPr>
              <a:r>
                <a:rPr lang="en-US" u="none" strike="noStrike" dirty="0">
                  <a:solidFill>
                    <a:schemeClr val="tx1"/>
                  </a:solidFill>
                  <a:effectLst/>
                </a:rPr>
                <a:t>In AA about 2 from 3 children exposed to </a:t>
              </a:r>
              <a:r>
                <a:rPr lang="en-US" u="none" strike="noStrike" dirty="0" smtClean="0">
                  <a:solidFill>
                    <a:schemeClr val="tx1"/>
                  </a:solidFill>
                  <a:effectLst/>
                </a:rPr>
                <a:t>breast </a:t>
              </a:r>
              <a:r>
                <a:rPr lang="en-US" u="none" strike="noStrike" dirty="0">
                  <a:solidFill>
                    <a:schemeClr val="tx1"/>
                  </a:solidFill>
                  <a:effectLst/>
                </a:rPr>
                <a:t>milk substitute</a:t>
              </a:r>
              <a:endParaRPr lang="en-US" i="0" u="none" strike="noStrike" dirty="0"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D9914149-95E7-E1A8-8B83-0CBCCC97CC9E}"/>
              </a:ext>
            </a:extLst>
          </p:cNvPr>
          <p:cNvGrpSpPr/>
          <p:nvPr/>
        </p:nvGrpSpPr>
        <p:grpSpPr>
          <a:xfrm>
            <a:off x="8471129" y="1484007"/>
            <a:ext cx="2292766" cy="2340229"/>
            <a:chOff x="7409906" y="1052483"/>
            <a:chExt cx="4191000" cy="4521200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xmlns="" id="{E9923002-407D-CDD5-86BD-FE4D97BACA5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409906" y="1052483"/>
              <a:ext cx="4191000" cy="4521200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xmlns="" id="{FBB8074F-2610-F1FA-F833-3095D35777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26852" y="1320050"/>
              <a:ext cx="1692912" cy="182629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30896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3919" y="109301"/>
            <a:ext cx="6019803" cy="972895"/>
          </a:xfrm>
        </p:spPr>
        <p:txBody>
          <a:bodyPr/>
          <a:lstStyle/>
          <a:p>
            <a:r>
              <a:rPr lang="en-US" dirty="0">
                <a:solidFill>
                  <a:schemeClr val="bg1"/>
                </a:solidFill>
              </a:rPr>
              <a:t>Exclusively breastfeeding 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xmlns="" id="{77C61AF6-CC34-4ACD-8454-4D0BC414394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34778671"/>
              </p:ext>
            </p:extLst>
          </p:nvPr>
        </p:nvGraphicFramePr>
        <p:xfrm>
          <a:off x="0" y="1228280"/>
          <a:ext cx="6373423" cy="45580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9E2B7A90-B32E-BC89-6CEA-DBA4C789F23A}"/>
              </a:ext>
            </a:extLst>
          </p:cNvPr>
          <p:cNvSpPr/>
          <p:nvPr/>
        </p:nvSpPr>
        <p:spPr>
          <a:xfrm>
            <a:off x="-671586" y="1180059"/>
            <a:ext cx="266218" cy="380591"/>
          </a:xfrm>
          <a:prstGeom prst="rect">
            <a:avLst/>
          </a:prstGeom>
          <a:solidFill>
            <a:srgbClr val="BF9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DC0CB2DD-D650-D7D7-575C-C2BBCEDBC6B7}"/>
              </a:ext>
            </a:extLst>
          </p:cNvPr>
          <p:cNvSpPr/>
          <p:nvPr/>
        </p:nvSpPr>
        <p:spPr>
          <a:xfrm>
            <a:off x="-490457" y="580461"/>
            <a:ext cx="266218" cy="380591"/>
          </a:xfrm>
          <a:prstGeom prst="rect">
            <a:avLst/>
          </a:prstGeom>
          <a:solidFill>
            <a:srgbClr val="BF9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F0AABAEC-802C-B4FD-783F-1850A1870F36}"/>
              </a:ext>
            </a:extLst>
          </p:cNvPr>
          <p:cNvSpPr/>
          <p:nvPr/>
        </p:nvSpPr>
        <p:spPr>
          <a:xfrm>
            <a:off x="-416769" y="2180072"/>
            <a:ext cx="266218" cy="380591"/>
          </a:xfrm>
          <a:prstGeom prst="rect">
            <a:avLst/>
          </a:prstGeom>
          <a:solidFill>
            <a:srgbClr val="39BA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xmlns="" id="{6BE5E8A7-50BB-ABE3-D23A-4F3611744A78}"/>
              </a:ext>
            </a:extLst>
          </p:cNvPr>
          <p:cNvSpPr/>
          <p:nvPr/>
        </p:nvSpPr>
        <p:spPr>
          <a:xfrm>
            <a:off x="-650104" y="3717050"/>
            <a:ext cx="266218" cy="380591"/>
          </a:xfrm>
          <a:prstGeom prst="rect">
            <a:avLst/>
          </a:prstGeom>
          <a:solidFill>
            <a:srgbClr val="2874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xmlns="" id="{5F844AEC-753D-2A0D-5C8A-06FBA288A03D}"/>
              </a:ext>
            </a:extLst>
          </p:cNvPr>
          <p:cNvSpPr/>
          <p:nvPr/>
        </p:nvSpPr>
        <p:spPr>
          <a:xfrm>
            <a:off x="-838984" y="2549913"/>
            <a:ext cx="266218" cy="380591"/>
          </a:xfrm>
          <a:prstGeom prst="rect">
            <a:avLst/>
          </a:prstGeom>
          <a:solidFill>
            <a:srgbClr val="FF6F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xmlns="" id="{37298829-C15E-5148-A8F7-0A1AEAE921D3}"/>
              </a:ext>
            </a:extLst>
          </p:cNvPr>
          <p:cNvSpPr/>
          <p:nvPr/>
        </p:nvSpPr>
        <p:spPr>
          <a:xfrm>
            <a:off x="-415108" y="2740209"/>
            <a:ext cx="266218" cy="380591"/>
          </a:xfrm>
          <a:prstGeom prst="rect">
            <a:avLst/>
          </a:prstGeom>
          <a:solidFill>
            <a:srgbClr val="70AE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F884636F-8E31-08C2-C772-B2B886B200DA}"/>
              </a:ext>
            </a:extLst>
          </p:cNvPr>
          <p:cNvSpPr/>
          <p:nvPr/>
        </p:nvSpPr>
        <p:spPr>
          <a:xfrm>
            <a:off x="-705875" y="1716773"/>
            <a:ext cx="266218" cy="38059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xmlns="" id="{A5F7DD47-9AAA-D12D-1F7E-627BC77B01C0}"/>
              </a:ext>
            </a:extLst>
          </p:cNvPr>
          <p:cNvSpPr txBox="1"/>
          <p:nvPr/>
        </p:nvSpPr>
        <p:spPr>
          <a:xfrm>
            <a:off x="1024434" y="6434215"/>
            <a:ext cx="227440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sz="1400" b="1" u="none" strike="noStrike" dirty="0">
                <a:effectLst/>
              </a:rPr>
              <a:t>Exclusively breastfed </a:t>
            </a:r>
            <a:endParaRPr lang="en-US" sz="1400" b="1" i="0" u="none" strike="noStrike" dirty="0">
              <a:solidFill>
                <a:srgbClr val="000000"/>
              </a:solidFill>
              <a:effectLst/>
              <a:latin typeface="Calibri" panose="020F0502020204030204" pitchFamily="34" charset="0"/>
            </a:endParaRPr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xmlns="" id="{C9EA61D2-1A96-2C6D-C3BE-E26B66BC0B49}"/>
              </a:ext>
            </a:extLst>
          </p:cNvPr>
          <p:cNvSpPr/>
          <p:nvPr/>
        </p:nvSpPr>
        <p:spPr>
          <a:xfrm>
            <a:off x="532990" y="61663"/>
            <a:ext cx="654609" cy="986992"/>
          </a:xfrm>
          <a:custGeom>
            <a:avLst/>
            <a:gdLst>
              <a:gd name="connsiteX0" fmla="*/ 175046 w 568275"/>
              <a:gd name="connsiteY0" fmla="*/ 281720 h 856821"/>
              <a:gd name="connsiteX1" fmla="*/ 175270 w 568275"/>
              <a:gd name="connsiteY1" fmla="*/ 285519 h 856821"/>
              <a:gd name="connsiteX2" fmla="*/ 171470 w 568275"/>
              <a:gd name="connsiteY2" fmla="*/ 285743 h 856821"/>
              <a:gd name="connsiteX3" fmla="*/ 165096 w 568275"/>
              <a:gd name="connsiteY3" fmla="*/ 281749 h 856821"/>
              <a:gd name="connsiteX4" fmla="*/ 158557 w 568275"/>
              <a:gd name="connsiteY4" fmla="*/ 281749 h 856821"/>
              <a:gd name="connsiteX5" fmla="*/ 155110 w 568275"/>
              <a:gd name="connsiteY5" fmla="*/ 286060 h 856821"/>
              <a:gd name="connsiteX6" fmla="*/ 152435 w 568275"/>
              <a:gd name="connsiteY6" fmla="*/ 288483 h 856821"/>
              <a:gd name="connsiteX7" fmla="*/ 152161 w 568275"/>
              <a:gd name="connsiteY7" fmla="*/ 288468 h 856821"/>
              <a:gd name="connsiteX8" fmla="*/ 149753 w 568275"/>
              <a:gd name="connsiteY8" fmla="*/ 285519 h 856821"/>
              <a:gd name="connsiteX9" fmla="*/ 156451 w 568275"/>
              <a:gd name="connsiteY9" fmla="*/ 276802 h 856821"/>
              <a:gd name="connsiteX10" fmla="*/ 166841 w 568275"/>
              <a:gd name="connsiteY10" fmla="*/ 276658 h 856821"/>
              <a:gd name="connsiteX11" fmla="*/ 175060 w 568275"/>
              <a:gd name="connsiteY11" fmla="*/ 281727 h 856821"/>
              <a:gd name="connsiteX12" fmla="*/ 262028 w 568275"/>
              <a:gd name="connsiteY12" fmla="*/ 262267 h 856821"/>
              <a:gd name="connsiteX13" fmla="*/ 246454 w 568275"/>
              <a:gd name="connsiteY13" fmla="*/ 278576 h 856821"/>
              <a:gd name="connsiteX14" fmla="*/ 248985 w 568275"/>
              <a:gd name="connsiteY14" fmla="*/ 281424 h 856821"/>
              <a:gd name="connsiteX15" fmla="*/ 249143 w 568275"/>
              <a:gd name="connsiteY15" fmla="*/ 281431 h 856821"/>
              <a:gd name="connsiteX16" fmla="*/ 251825 w 568275"/>
              <a:gd name="connsiteY16" fmla="*/ 278901 h 856821"/>
              <a:gd name="connsiteX17" fmla="*/ 262590 w 568275"/>
              <a:gd name="connsiteY17" fmla="*/ 267624 h 856821"/>
              <a:gd name="connsiteX18" fmla="*/ 275474 w 568275"/>
              <a:gd name="connsiteY18" fmla="*/ 276399 h 856821"/>
              <a:gd name="connsiteX19" fmla="*/ 278784 w 568275"/>
              <a:gd name="connsiteY19" fmla="*/ 278273 h 856821"/>
              <a:gd name="connsiteX20" fmla="*/ 280658 w 568275"/>
              <a:gd name="connsiteY20" fmla="*/ 274964 h 856821"/>
              <a:gd name="connsiteX21" fmla="*/ 262020 w 568275"/>
              <a:gd name="connsiteY21" fmla="*/ 262267 h 856821"/>
              <a:gd name="connsiteX22" fmla="*/ 341755 w 568275"/>
              <a:gd name="connsiteY22" fmla="*/ 256175 h 856821"/>
              <a:gd name="connsiteX23" fmla="*/ 327213 w 568275"/>
              <a:gd name="connsiteY23" fmla="*/ 273702 h 856821"/>
              <a:gd name="connsiteX24" fmla="*/ 329902 w 568275"/>
              <a:gd name="connsiteY24" fmla="*/ 276276 h 856821"/>
              <a:gd name="connsiteX25" fmla="*/ 330025 w 568275"/>
              <a:gd name="connsiteY25" fmla="*/ 276276 h 856821"/>
              <a:gd name="connsiteX26" fmla="*/ 332591 w 568275"/>
              <a:gd name="connsiteY26" fmla="*/ 273464 h 856821"/>
              <a:gd name="connsiteX27" fmla="*/ 342505 w 568275"/>
              <a:gd name="connsiteY27" fmla="*/ 261510 h 856821"/>
              <a:gd name="connsiteX28" fmla="*/ 355332 w 568275"/>
              <a:gd name="connsiteY28" fmla="*/ 270256 h 856821"/>
              <a:gd name="connsiteX29" fmla="*/ 358569 w 568275"/>
              <a:gd name="connsiteY29" fmla="*/ 272253 h 856821"/>
              <a:gd name="connsiteX30" fmla="*/ 360566 w 568275"/>
              <a:gd name="connsiteY30" fmla="*/ 269016 h 856821"/>
              <a:gd name="connsiteX31" fmla="*/ 341756 w 568275"/>
              <a:gd name="connsiteY31" fmla="*/ 256182 h 856821"/>
              <a:gd name="connsiteX32" fmla="*/ 302908 w 568275"/>
              <a:gd name="connsiteY32" fmla="*/ 347857 h 856821"/>
              <a:gd name="connsiteX33" fmla="*/ 308827 w 568275"/>
              <a:gd name="connsiteY33" fmla="*/ 349638 h 856821"/>
              <a:gd name="connsiteX34" fmla="*/ 317385 w 568275"/>
              <a:gd name="connsiteY34" fmla="*/ 346127 h 856821"/>
              <a:gd name="connsiteX35" fmla="*/ 322115 w 568275"/>
              <a:gd name="connsiteY35" fmla="*/ 333034 h 856821"/>
              <a:gd name="connsiteX36" fmla="*/ 319476 w 568275"/>
              <a:gd name="connsiteY36" fmla="*/ 320503 h 856821"/>
              <a:gd name="connsiteX37" fmla="*/ 309000 w 568275"/>
              <a:gd name="connsiteY37" fmla="*/ 286976 h 856821"/>
              <a:gd name="connsiteX38" fmla="*/ 305626 w 568275"/>
              <a:gd name="connsiteY38" fmla="*/ 285210 h 856821"/>
              <a:gd name="connsiteX39" fmla="*/ 303859 w 568275"/>
              <a:gd name="connsiteY39" fmla="*/ 288584 h 856821"/>
              <a:gd name="connsiteX40" fmla="*/ 314335 w 568275"/>
              <a:gd name="connsiteY40" fmla="*/ 322110 h 856821"/>
              <a:gd name="connsiteX41" fmla="*/ 316736 w 568275"/>
              <a:gd name="connsiteY41" fmla="*/ 333178 h 856821"/>
              <a:gd name="connsiteX42" fmla="*/ 313629 w 568275"/>
              <a:gd name="connsiteY42" fmla="*/ 342262 h 856821"/>
              <a:gd name="connsiteX43" fmla="*/ 305965 w 568275"/>
              <a:gd name="connsiteY43" fmla="*/ 343423 h 856821"/>
              <a:gd name="connsiteX44" fmla="*/ 302216 w 568275"/>
              <a:gd name="connsiteY44" fmla="*/ 344108 h 856821"/>
              <a:gd name="connsiteX45" fmla="*/ 302901 w 568275"/>
              <a:gd name="connsiteY45" fmla="*/ 347850 h 856821"/>
              <a:gd name="connsiteX46" fmla="*/ 265524 w 568275"/>
              <a:gd name="connsiteY46" fmla="*/ 244941 h 856821"/>
              <a:gd name="connsiteX47" fmla="*/ 268544 w 568275"/>
              <a:gd name="connsiteY47" fmla="*/ 242620 h 856821"/>
              <a:gd name="connsiteX48" fmla="*/ 266223 w 568275"/>
              <a:gd name="connsiteY48" fmla="*/ 239599 h 856821"/>
              <a:gd name="connsiteX49" fmla="*/ 226517 w 568275"/>
              <a:gd name="connsiteY49" fmla="*/ 257199 h 856821"/>
              <a:gd name="connsiteX50" fmla="*/ 227195 w 568275"/>
              <a:gd name="connsiteY50" fmla="*/ 260948 h 856821"/>
              <a:gd name="connsiteX51" fmla="*/ 228723 w 568275"/>
              <a:gd name="connsiteY51" fmla="*/ 261424 h 856821"/>
              <a:gd name="connsiteX52" fmla="*/ 230937 w 568275"/>
              <a:gd name="connsiteY52" fmla="*/ 260263 h 856821"/>
              <a:gd name="connsiteX53" fmla="*/ 265522 w 568275"/>
              <a:gd name="connsiteY53" fmla="*/ 244934 h 856821"/>
              <a:gd name="connsiteX54" fmla="*/ 328078 w 568275"/>
              <a:gd name="connsiteY54" fmla="*/ 238568 h 856821"/>
              <a:gd name="connsiteX55" fmla="*/ 365743 w 568275"/>
              <a:gd name="connsiteY55" fmla="*/ 244877 h 856821"/>
              <a:gd name="connsiteX56" fmla="*/ 367308 w 568275"/>
              <a:gd name="connsiteY56" fmla="*/ 245381 h 856821"/>
              <a:gd name="connsiteX57" fmla="*/ 369499 w 568275"/>
              <a:gd name="connsiteY57" fmla="*/ 244257 h 856821"/>
              <a:gd name="connsiteX58" fmla="*/ 368872 w 568275"/>
              <a:gd name="connsiteY58" fmla="*/ 240500 h 856821"/>
              <a:gd name="connsiteX59" fmla="*/ 326541 w 568275"/>
              <a:gd name="connsiteY59" fmla="*/ 233413 h 856821"/>
              <a:gd name="connsiteX60" fmla="*/ 324724 w 568275"/>
              <a:gd name="connsiteY60" fmla="*/ 236758 h 856821"/>
              <a:gd name="connsiteX61" fmla="*/ 328070 w 568275"/>
              <a:gd name="connsiteY61" fmla="*/ 238575 h 856821"/>
              <a:gd name="connsiteX62" fmla="*/ 274551 w 568275"/>
              <a:gd name="connsiteY62" fmla="*/ 362969 h 856821"/>
              <a:gd name="connsiteX63" fmla="*/ 273729 w 568275"/>
              <a:gd name="connsiteY63" fmla="*/ 366689 h 856821"/>
              <a:gd name="connsiteX64" fmla="*/ 307241 w 568275"/>
              <a:gd name="connsiteY64" fmla="*/ 384671 h 856821"/>
              <a:gd name="connsiteX65" fmla="*/ 316095 w 568275"/>
              <a:gd name="connsiteY65" fmla="*/ 383604 h 856821"/>
              <a:gd name="connsiteX66" fmla="*/ 318063 w 568275"/>
              <a:gd name="connsiteY66" fmla="*/ 380345 h 856821"/>
              <a:gd name="connsiteX67" fmla="*/ 314804 w 568275"/>
              <a:gd name="connsiteY67" fmla="*/ 378376 h 856821"/>
              <a:gd name="connsiteX68" fmla="*/ 278271 w 568275"/>
              <a:gd name="connsiteY68" fmla="*/ 363791 h 856821"/>
              <a:gd name="connsiteX69" fmla="*/ 274558 w 568275"/>
              <a:gd name="connsiteY69" fmla="*/ 362976 h 856821"/>
              <a:gd name="connsiteX70" fmla="*/ 464720 w 568275"/>
              <a:gd name="connsiteY70" fmla="*/ 686088 h 856821"/>
              <a:gd name="connsiteX71" fmla="*/ 461007 w 568275"/>
              <a:gd name="connsiteY71" fmla="*/ 686931 h 856821"/>
              <a:gd name="connsiteX72" fmla="*/ 461851 w 568275"/>
              <a:gd name="connsiteY72" fmla="*/ 690645 h 856821"/>
              <a:gd name="connsiteX73" fmla="*/ 465830 w 568275"/>
              <a:gd name="connsiteY73" fmla="*/ 697501 h 856821"/>
              <a:gd name="connsiteX74" fmla="*/ 463480 w 568275"/>
              <a:gd name="connsiteY74" fmla="*/ 705057 h 856821"/>
              <a:gd name="connsiteX75" fmla="*/ 455917 w 568275"/>
              <a:gd name="connsiteY75" fmla="*/ 707408 h 856821"/>
              <a:gd name="connsiteX76" fmla="*/ 449082 w 568275"/>
              <a:gd name="connsiteY76" fmla="*/ 703428 h 856821"/>
              <a:gd name="connsiteX77" fmla="*/ 445376 w 568275"/>
              <a:gd name="connsiteY77" fmla="*/ 702577 h 856821"/>
              <a:gd name="connsiteX78" fmla="*/ 444525 w 568275"/>
              <a:gd name="connsiteY78" fmla="*/ 706283 h 856821"/>
              <a:gd name="connsiteX79" fmla="*/ 455318 w 568275"/>
              <a:gd name="connsiteY79" fmla="*/ 712758 h 856821"/>
              <a:gd name="connsiteX80" fmla="*/ 457193 w 568275"/>
              <a:gd name="connsiteY80" fmla="*/ 712866 h 856821"/>
              <a:gd name="connsiteX81" fmla="*/ 467294 w 568275"/>
              <a:gd name="connsiteY81" fmla="*/ 708871 h 856821"/>
              <a:gd name="connsiteX82" fmla="*/ 471188 w 568275"/>
              <a:gd name="connsiteY82" fmla="*/ 696910 h 856821"/>
              <a:gd name="connsiteX83" fmla="*/ 464727 w 568275"/>
              <a:gd name="connsiteY83" fmla="*/ 686095 h 856821"/>
              <a:gd name="connsiteX84" fmla="*/ 449348 w 568275"/>
              <a:gd name="connsiteY84" fmla="*/ 673031 h 856821"/>
              <a:gd name="connsiteX85" fmla="*/ 451958 w 568275"/>
              <a:gd name="connsiteY85" fmla="*/ 670983 h 856821"/>
              <a:gd name="connsiteX86" fmla="*/ 449990 w 568275"/>
              <a:gd name="connsiteY86" fmla="*/ 667724 h 856821"/>
              <a:gd name="connsiteX87" fmla="*/ 439168 w 568275"/>
              <a:gd name="connsiteY87" fmla="*/ 651819 h 856821"/>
              <a:gd name="connsiteX88" fmla="*/ 436854 w 568275"/>
              <a:gd name="connsiteY88" fmla="*/ 648798 h 856821"/>
              <a:gd name="connsiteX89" fmla="*/ 433833 w 568275"/>
              <a:gd name="connsiteY89" fmla="*/ 651112 h 856821"/>
              <a:gd name="connsiteX90" fmla="*/ 448700 w 568275"/>
              <a:gd name="connsiteY90" fmla="*/ 672951 h 856821"/>
              <a:gd name="connsiteX91" fmla="*/ 449349 w 568275"/>
              <a:gd name="connsiteY91" fmla="*/ 673030 h 856821"/>
              <a:gd name="connsiteX92" fmla="*/ 455463 w 568275"/>
              <a:gd name="connsiteY92" fmla="*/ 700890 h 856821"/>
              <a:gd name="connsiteX93" fmla="*/ 457561 w 568275"/>
              <a:gd name="connsiteY93" fmla="*/ 704063 h 856821"/>
              <a:gd name="connsiteX94" fmla="*/ 458101 w 568275"/>
              <a:gd name="connsiteY94" fmla="*/ 704121 h 856821"/>
              <a:gd name="connsiteX95" fmla="*/ 460733 w 568275"/>
              <a:gd name="connsiteY95" fmla="*/ 701965 h 856821"/>
              <a:gd name="connsiteX96" fmla="*/ 457582 w 568275"/>
              <a:gd name="connsiteY96" fmla="*/ 692073 h 856821"/>
              <a:gd name="connsiteX97" fmla="*/ 453775 w 568275"/>
              <a:gd name="connsiteY97" fmla="*/ 692188 h 856821"/>
              <a:gd name="connsiteX98" fmla="*/ 453891 w 568275"/>
              <a:gd name="connsiteY98" fmla="*/ 695995 h 856821"/>
              <a:gd name="connsiteX99" fmla="*/ 455455 w 568275"/>
              <a:gd name="connsiteY99" fmla="*/ 700890 h 856821"/>
              <a:gd name="connsiteX100" fmla="*/ 567917 w 568275"/>
              <a:gd name="connsiteY100" fmla="*/ 664040 h 856821"/>
              <a:gd name="connsiteX101" fmla="*/ 516675 w 568275"/>
              <a:gd name="connsiteY101" fmla="*/ 800994 h 856821"/>
              <a:gd name="connsiteX102" fmla="*/ 445750 w 568275"/>
              <a:gd name="connsiteY102" fmla="*/ 838774 h 856821"/>
              <a:gd name="connsiteX103" fmla="*/ 377427 w 568275"/>
              <a:gd name="connsiteY103" fmla="*/ 847874 h 856821"/>
              <a:gd name="connsiteX104" fmla="*/ 364658 w 568275"/>
              <a:gd name="connsiteY104" fmla="*/ 847527 h 856821"/>
              <a:gd name="connsiteX105" fmla="*/ 302919 w 568275"/>
              <a:gd name="connsiteY105" fmla="*/ 855970 h 856821"/>
              <a:gd name="connsiteX106" fmla="*/ 283271 w 568275"/>
              <a:gd name="connsiteY106" fmla="*/ 855055 h 856821"/>
              <a:gd name="connsiteX107" fmla="*/ 264864 w 568275"/>
              <a:gd name="connsiteY107" fmla="*/ 852135 h 856821"/>
              <a:gd name="connsiteX108" fmla="*/ 199528 w 568275"/>
              <a:gd name="connsiteY108" fmla="*/ 856821 h 856821"/>
              <a:gd name="connsiteX109" fmla="*/ 129426 w 568275"/>
              <a:gd name="connsiteY109" fmla="*/ 849575 h 856821"/>
              <a:gd name="connsiteX110" fmla="*/ 45414 w 568275"/>
              <a:gd name="connsiteY110" fmla="*/ 807086 h 856821"/>
              <a:gd name="connsiteX111" fmla="*/ 1036 w 568275"/>
              <a:gd name="connsiteY111" fmla="*/ 727544 h 856821"/>
              <a:gd name="connsiteX112" fmla="*/ 19133 w 568275"/>
              <a:gd name="connsiteY112" fmla="*/ 633525 h 856821"/>
              <a:gd name="connsiteX113" fmla="*/ 102243 w 568275"/>
              <a:gd name="connsiteY113" fmla="*/ 514935 h 856821"/>
              <a:gd name="connsiteX114" fmla="*/ 221813 w 568275"/>
              <a:gd name="connsiteY114" fmla="*/ 439251 h 856821"/>
              <a:gd name="connsiteX115" fmla="*/ 222404 w 568275"/>
              <a:gd name="connsiteY115" fmla="*/ 439006 h 856821"/>
              <a:gd name="connsiteX116" fmla="*/ 235692 w 568275"/>
              <a:gd name="connsiteY116" fmla="*/ 433685 h 856821"/>
              <a:gd name="connsiteX117" fmla="*/ 235937 w 568275"/>
              <a:gd name="connsiteY117" fmla="*/ 419265 h 856821"/>
              <a:gd name="connsiteX118" fmla="*/ 236182 w 568275"/>
              <a:gd name="connsiteY118" fmla="*/ 404246 h 856821"/>
              <a:gd name="connsiteX119" fmla="*/ 179772 w 568275"/>
              <a:gd name="connsiteY119" fmla="*/ 314670 h 856821"/>
              <a:gd name="connsiteX120" fmla="*/ 165251 w 568275"/>
              <a:gd name="connsiteY120" fmla="*/ 319097 h 856821"/>
              <a:gd name="connsiteX121" fmla="*/ 163326 w 568275"/>
              <a:gd name="connsiteY121" fmla="*/ 319032 h 856821"/>
              <a:gd name="connsiteX122" fmla="*/ 141854 w 568275"/>
              <a:gd name="connsiteY122" fmla="*/ 307049 h 856821"/>
              <a:gd name="connsiteX123" fmla="*/ 137254 w 568275"/>
              <a:gd name="connsiteY123" fmla="*/ 277509 h 856821"/>
              <a:gd name="connsiteX124" fmla="*/ 146036 w 568275"/>
              <a:gd name="connsiteY124" fmla="*/ 262296 h 856821"/>
              <a:gd name="connsiteX125" fmla="*/ 149273 w 568275"/>
              <a:gd name="connsiteY125" fmla="*/ 136603 h 856821"/>
              <a:gd name="connsiteX126" fmla="*/ 88688 w 568275"/>
              <a:gd name="connsiteY126" fmla="*/ 156316 h 856821"/>
              <a:gd name="connsiteX127" fmla="*/ 67715 w 568275"/>
              <a:gd name="connsiteY127" fmla="*/ 154066 h 856821"/>
              <a:gd name="connsiteX128" fmla="*/ 65660 w 568275"/>
              <a:gd name="connsiteY128" fmla="*/ 150865 h 856821"/>
              <a:gd name="connsiteX129" fmla="*/ 68861 w 568275"/>
              <a:gd name="connsiteY129" fmla="*/ 148810 h 856821"/>
              <a:gd name="connsiteX130" fmla="*/ 140255 w 568275"/>
              <a:gd name="connsiteY130" fmla="*/ 136149 h 856821"/>
              <a:gd name="connsiteX131" fmla="*/ 112606 w 568275"/>
              <a:gd name="connsiteY131" fmla="*/ 140872 h 856821"/>
              <a:gd name="connsiteX132" fmla="*/ 65251 w 568275"/>
              <a:gd name="connsiteY132" fmla="*/ 123402 h 856821"/>
              <a:gd name="connsiteX133" fmla="*/ 50124 w 568275"/>
              <a:gd name="connsiteY133" fmla="*/ 41447 h 856821"/>
              <a:gd name="connsiteX134" fmla="*/ 106809 w 568275"/>
              <a:gd name="connsiteY134" fmla="*/ 2577 h 856821"/>
              <a:gd name="connsiteX135" fmla="*/ 146709 w 568275"/>
              <a:gd name="connsiteY135" fmla="*/ 1373 h 856821"/>
              <a:gd name="connsiteX136" fmla="*/ 180898 w 568275"/>
              <a:gd name="connsiteY136" fmla="*/ 19506 h 856821"/>
              <a:gd name="connsiteX137" fmla="*/ 194100 w 568275"/>
              <a:gd name="connsiteY137" fmla="*/ 85990 h 856821"/>
              <a:gd name="connsiteX138" fmla="*/ 256697 w 568275"/>
              <a:gd name="connsiteY138" fmla="*/ 62774 h 856821"/>
              <a:gd name="connsiteX139" fmla="*/ 331190 w 568275"/>
              <a:gd name="connsiteY139" fmla="*/ 73012 h 856821"/>
              <a:gd name="connsiteX140" fmla="*/ 394313 w 568275"/>
              <a:gd name="connsiteY140" fmla="*/ 129539 h 856821"/>
              <a:gd name="connsiteX141" fmla="*/ 415078 w 568275"/>
              <a:gd name="connsiteY141" fmla="*/ 211683 h 856821"/>
              <a:gd name="connsiteX142" fmla="*/ 413254 w 568275"/>
              <a:gd name="connsiteY142" fmla="*/ 214047 h 856821"/>
              <a:gd name="connsiteX143" fmla="*/ 413225 w 568275"/>
              <a:gd name="connsiteY143" fmla="*/ 214062 h 856821"/>
              <a:gd name="connsiteX144" fmla="*/ 408741 w 568275"/>
              <a:gd name="connsiteY144" fmla="*/ 215417 h 856821"/>
              <a:gd name="connsiteX145" fmla="*/ 407630 w 568275"/>
              <a:gd name="connsiteY145" fmla="*/ 327850 h 856821"/>
              <a:gd name="connsiteX146" fmla="*/ 387428 w 568275"/>
              <a:gd name="connsiteY146" fmla="*/ 374751 h 856821"/>
              <a:gd name="connsiteX147" fmla="*/ 344847 w 568275"/>
              <a:gd name="connsiteY147" fmla="*/ 409186 h 856821"/>
              <a:gd name="connsiteX148" fmla="*/ 344847 w 568275"/>
              <a:gd name="connsiteY148" fmla="*/ 427304 h 856821"/>
              <a:gd name="connsiteX149" fmla="*/ 489241 w 568275"/>
              <a:gd name="connsiteY149" fmla="*/ 513752 h 856821"/>
              <a:gd name="connsiteX150" fmla="*/ 567916 w 568275"/>
              <a:gd name="connsiteY150" fmla="*/ 664038 h 856821"/>
              <a:gd name="connsiteX151" fmla="*/ 331586 w 568275"/>
              <a:gd name="connsiteY151" fmla="*/ 484358 h 856821"/>
              <a:gd name="connsiteX152" fmla="*/ 294641 w 568275"/>
              <a:gd name="connsiteY152" fmla="*/ 499968 h 856821"/>
              <a:gd name="connsiteX153" fmla="*/ 320611 w 568275"/>
              <a:gd name="connsiteY153" fmla="*/ 526451 h 856821"/>
              <a:gd name="connsiteX154" fmla="*/ 362235 w 568275"/>
              <a:gd name="connsiteY154" fmla="*/ 514288 h 856821"/>
              <a:gd name="connsiteX155" fmla="*/ 371464 w 568275"/>
              <a:gd name="connsiteY155" fmla="*/ 491028 h 856821"/>
              <a:gd name="connsiteX156" fmla="*/ 354938 w 568275"/>
              <a:gd name="connsiteY156" fmla="*/ 437681 h 856821"/>
              <a:gd name="connsiteX157" fmla="*/ 345017 w 568275"/>
              <a:gd name="connsiteY157" fmla="*/ 433269 h 856821"/>
              <a:gd name="connsiteX158" fmla="*/ 345198 w 568275"/>
              <a:gd name="connsiteY158" fmla="*/ 439232 h 856821"/>
              <a:gd name="connsiteX159" fmla="*/ 331578 w 568275"/>
              <a:gd name="connsiteY159" fmla="*/ 484351 h 856821"/>
              <a:gd name="connsiteX160" fmla="*/ 339459 w 568275"/>
              <a:gd name="connsiteY160" fmla="*/ 429174 h 856821"/>
              <a:gd name="connsiteX161" fmla="*/ 339459 w 568275"/>
              <a:gd name="connsiteY161" fmla="*/ 411603 h 856821"/>
              <a:gd name="connsiteX162" fmla="*/ 295190 w 568275"/>
              <a:gd name="connsiteY162" fmla="*/ 421329 h 856821"/>
              <a:gd name="connsiteX163" fmla="*/ 291852 w 568275"/>
              <a:gd name="connsiteY163" fmla="*/ 421401 h 856821"/>
              <a:gd name="connsiteX164" fmla="*/ 241518 w 568275"/>
              <a:gd name="connsiteY164" fmla="*/ 407429 h 856821"/>
              <a:gd name="connsiteX165" fmla="*/ 241309 w 568275"/>
              <a:gd name="connsiteY165" fmla="*/ 419368 h 856821"/>
              <a:gd name="connsiteX166" fmla="*/ 241050 w 568275"/>
              <a:gd name="connsiteY166" fmla="*/ 435555 h 856821"/>
              <a:gd name="connsiteX167" fmla="*/ 240999 w 568275"/>
              <a:gd name="connsiteY167" fmla="*/ 442448 h 856821"/>
              <a:gd name="connsiteX168" fmla="*/ 272305 w 568275"/>
              <a:gd name="connsiteY168" fmla="*/ 490725 h 856821"/>
              <a:gd name="connsiteX169" fmla="*/ 327844 w 568275"/>
              <a:gd name="connsiteY169" fmla="*/ 480502 h 856821"/>
              <a:gd name="connsiteX170" fmla="*/ 339827 w 568275"/>
              <a:gd name="connsiteY170" fmla="*/ 439319 h 856821"/>
              <a:gd name="connsiteX171" fmla="*/ 339568 w 568275"/>
              <a:gd name="connsiteY171" fmla="*/ 431546 h 856821"/>
              <a:gd name="connsiteX172" fmla="*/ 339467 w 568275"/>
              <a:gd name="connsiteY172" fmla="*/ 429182 h 856821"/>
              <a:gd name="connsiteX173" fmla="*/ 240299 w 568275"/>
              <a:gd name="connsiteY173" fmla="*/ 400485 h 856821"/>
              <a:gd name="connsiteX174" fmla="*/ 294958 w 568275"/>
              <a:gd name="connsiteY174" fmla="*/ 415951 h 856821"/>
              <a:gd name="connsiteX175" fmla="*/ 340908 w 568275"/>
              <a:gd name="connsiteY175" fmla="*/ 405100 h 856821"/>
              <a:gd name="connsiteX176" fmla="*/ 383115 w 568275"/>
              <a:gd name="connsiteY176" fmla="*/ 371523 h 856821"/>
              <a:gd name="connsiteX177" fmla="*/ 402359 w 568275"/>
              <a:gd name="connsiteY177" fmla="*/ 326692 h 856821"/>
              <a:gd name="connsiteX178" fmla="*/ 403448 w 568275"/>
              <a:gd name="connsiteY178" fmla="*/ 216804 h 856821"/>
              <a:gd name="connsiteX179" fmla="*/ 364774 w 568275"/>
              <a:gd name="connsiteY179" fmla="*/ 221253 h 856821"/>
              <a:gd name="connsiteX180" fmla="*/ 311368 w 568275"/>
              <a:gd name="connsiteY180" fmla="*/ 213956 h 856821"/>
              <a:gd name="connsiteX181" fmla="*/ 233385 w 568275"/>
              <a:gd name="connsiteY181" fmla="*/ 172233 h 856821"/>
              <a:gd name="connsiteX182" fmla="*/ 181964 w 568275"/>
              <a:gd name="connsiteY182" fmla="*/ 263901 h 856821"/>
              <a:gd name="connsiteX183" fmla="*/ 179930 w 568275"/>
              <a:gd name="connsiteY183" fmla="*/ 264824 h 856821"/>
              <a:gd name="connsiteX184" fmla="*/ 178625 w 568275"/>
              <a:gd name="connsiteY184" fmla="*/ 264485 h 856821"/>
              <a:gd name="connsiteX185" fmla="*/ 178604 w 568275"/>
              <a:gd name="connsiteY185" fmla="*/ 264478 h 856821"/>
              <a:gd name="connsiteX186" fmla="*/ 150831 w 568275"/>
              <a:gd name="connsiteY186" fmla="*/ 265487 h 856821"/>
              <a:gd name="connsiteX187" fmla="*/ 142496 w 568275"/>
              <a:gd name="connsiteY187" fmla="*/ 278703 h 856821"/>
              <a:gd name="connsiteX188" fmla="*/ 146368 w 568275"/>
              <a:gd name="connsiteY188" fmla="*/ 304139 h 856821"/>
              <a:gd name="connsiteX189" fmla="*/ 163665 w 568275"/>
              <a:gd name="connsiteY189" fmla="*/ 313671 h 856821"/>
              <a:gd name="connsiteX190" fmla="*/ 179527 w 568275"/>
              <a:gd name="connsiteY190" fmla="*/ 307644 h 856821"/>
              <a:gd name="connsiteX191" fmla="*/ 183319 w 568275"/>
              <a:gd name="connsiteY191" fmla="*/ 307334 h 856821"/>
              <a:gd name="connsiteX192" fmla="*/ 184228 w 568275"/>
              <a:gd name="connsiteY192" fmla="*/ 308992 h 856821"/>
              <a:gd name="connsiteX193" fmla="*/ 184249 w 568275"/>
              <a:gd name="connsiteY193" fmla="*/ 309050 h 856821"/>
              <a:gd name="connsiteX194" fmla="*/ 240300 w 568275"/>
              <a:gd name="connsiteY194" fmla="*/ 400487 h 856821"/>
              <a:gd name="connsiteX195" fmla="*/ 209693 w 568275"/>
              <a:gd name="connsiteY195" fmla="*/ 476702 h 856821"/>
              <a:gd name="connsiteX196" fmla="*/ 222851 w 568275"/>
              <a:gd name="connsiteY196" fmla="*/ 517503 h 856821"/>
              <a:gd name="connsiteX197" fmla="*/ 253026 w 568275"/>
              <a:gd name="connsiteY197" fmla="*/ 527294 h 856821"/>
              <a:gd name="connsiteX198" fmla="*/ 276271 w 568275"/>
              <a:gd name="connsiteY198" fmla="*/ 519594 h 856821"/>
              <a:gd name="connsiteX199" fmla="*/ 288644 w 568275"/>
              <a:gd name="connsiteY199" fmla="*/ 499940 h 856821"/>
              <a:gd name="connsiteX200" fmla="*/ 270171 w 568275"/>
              <a:gd name="connsiteY200" fmla="*/ 495672 h 856821"/>
              <a:gd name="connsiteX201" fmla="*/ 235606 w 568275"/>
              <a:gd name="connsiteY201" fmla="*/ 442390 h 856821"/>
              <a:gd name="connsiteX202" fmla="*/ 235634 w 568275"/>
              <a:gd name="connsiteY202" fmla="*/ 439484 h 856821"/>
              <a:gd name="connsiteX203" fmla="*/ 224819 w 568275"/>
              <a:gd name="connsiteY203" fmla="*/ 443825 h 856821"/>
              <a:gd name="connsiteX204" fmla="*/ 209693 w 568275"/>
              <a:gd name="connsiteY204" fmla="*/ 476702 h 856821"/>
              <a:gd name="connsiteX205" fmla="*/ 480356 w 568275"/>
              <a:gd name="connsiteY205" fmla="*/ 767834 h 856821"/>
              <a:gd name="connsiteX206" fmla="*/ 462727 w 568275"/>
              <a:gd name="connsiteY206" fmla="*/ 766652 h 856821"/>
              <a:gd name="connsiteX207" fmla="*/ 425747 w 568275"/>
              <a:gd name="connsiteY207" fmla="*/ 756803 h 856821"/>
              <a:gd name="connsiteX208" fmla="*/ 261345 w 568275"/>
              <a:gd name="connsiteY208" fmla="*/ 763732 h 856821"/>
              <a:gd name="connsiteX209" fmla="*/ 237343 w 568275"/>
              <a:gd name="connsiteY209" fmla="*/ 785938 h 856821"/>
              <a:gd name="connsiteX210" fmla="*/ 235021 w 568275"/>
              <a:gd name="connsiteY210" fmla="*/ 789615 h 856821"/>
              <a:gd name="connsiteX211" fmla="*/ 304143 w 568275"/>
              <a:gd name="connsiteY211" fmla="*/ 785982 h 856821"/>
              <a:gd name="connsiteX212" fmla="*/ 307128 w 568275"/>
              <a:gd name="connsiteY212" fmla="*/ 788332 h 856821"/>
              <a:gd name="connsiteX213" fmla="*/ 307561 w 568275"/>
              <a:gd name="connsiteY213" fmla="*/ 791620 h 856821"/>
              <a:gd name="connsiteX214" fmla="*/ 319003 w 568275"/>
              <a:gd name="connsiteY214" fmla="*/ 788894 h 856821"/>
              <a:gd name="connsiteX215" fmla="*/ 324007 w 568275"/>
              <a:gd name="connsiteY215" fmla="*/ 787705 h 856821"/>
              <a:gd name="connsiteX216" fmla="*/ 344317 w 568275"/>
              <a:gd name="connsiteY216" fmla="*/ 785743 h 856821"/>
              <a:gd name="connsiteX217" fmla="*/ 360482 w 568275"/>
              <a:gd name="connsiteY217" fmla="*/ 799702 h 856821"/>
              <a:gd name="connsiteX218" fmla="*/ 356993 w 568275"/>
              <a:gd name="connsiteY218" fmla="*/ 813704 h 856821"/>
              <a:gd name="connsiteX219" fmla="*/ 346877 w 568275"/>
              <a:gd name="connsiteY219" fmla="*/ 822731 h 856821"/>
              <a:gd name="connsiteX220" fmla="*/ 315687 w 568275"/>
              <a:gd name="connsiteY220" fmla="*/ 835226 h 856821"/>
              <a:gd name="connsiteX221" fmla="*/ 316488 w 568275"/>
              <a:gd name="connsiteY221" fmla="*/ 840929 h 856821"/>
              <a:gd name="connsiteX222" fmla="*/ 314325 w 568275"/>
              <a:gd name="connsiteY222" fmla="*/ 843892 h 856821"/>
              <a:gd name="connsiteX223" fmla="*/ 282470 w 568275"/>
              <a:gd name="connsiteY223" fmla="*/ 849537 h 856821"/>
              <a:gd name="connsiteX224" fmla="*/ 283761 w 568275"/>
              <a:gd name="connsiteY224" fmla="*/ 849667 h 856821"/>
              <a:gd name="connsiteX225" fmla="*/ 363662 w 568275"/>
              <a:gd name="connsiteY225" fmla="*/ 842190 h 856821"/>
              <a:gd name="connsiteX226" fmla="*/ 480342 w 568275"/>
              <a:gd name="connsiteY226" fmla="*/ 767812 h 856821"/>
              <a:gd name="connsiteX227" fmla="*/ 314807 w 568275"/>
              <a:gd name="connsiteY227" fmla="*/ 829935 h 856821"/>
              <a:gd name="connsiteX228" fmla="*/ 343943 w 568275"/>
              <a:gd name="connsiteY228" fmla="*/ 818241 h 856821"/>
              <a:gd name="connsiteX229" fmla="*/ 352623 w 568275"/>
              <a:gd name="connsiteY229" fmla="*/ 810584 h 856821"/>
              <a:gd name="connsiteX230" fmla="*/ 355205 w 568275"/>
              <a:gd name="connsiteY230" fmla="*/ 800771 h 856821"/>
              <a:gd name="connsiteX231" fmla="*/ 343416 w 568275"/>
              <a:gd name="connsiteY231" fmla="*/ 791059 h 856821"/>
              <a:gd name="connsiteX232" fmla="*/ 325254 w 568275"/>
              <a:gd name="connsiteY232" fmla="*/ 792955 h 856821"/>
              <a:gd name="connsiteX233" fmla="*/ 320251 w 568275"/>
              <a:gd name="connsiteY233" fmla="*/ 794145 h 856821"/>
              <a:gd name="connsiteX234" fmla="*/ 308412 w 568275"/>
              <a:gd name="connsiteY234" fmla="*/ 796964 h 856821"/>
              <a:gd name="connsiteX235" fmla="*/ 311750 w 568275"/>
              <a:gd name="connsiteY235" fmla="*/ 814282 h 856821"/>
              <a:gd name="connsiteX236" fmla="*/ 314807 w 568275"/>
              <a:gd name="connsiteY236" fmla="*/ 829935 h 856821"/>
              <a:gd name="connsiteX237" fmla="*/ 485374 w 568275"/>
              <a:gd name="connsiteY237" fmla="*/ 641538 h 856821"/>
              <a:gd name="connsiteX238" fmla="*/ 483831 w 568275"/>
              <a:gd name="connsiteY238" fmla="*/ 642021 h 856821"/>
              <a:gd name="connsiteX239" fmla="*/ 481625 w 568275"/>
              <a:gd name="connsiteY239" fmla="*/ 640875 h 856821"/>
              <a:gd name="connsiteX240" fmla="*/ 478618 w 568275"/>
              <a:gd name="connsiteY240" fmla="*/ 634948 h 856821"/>
              <a:gd name="connsiteX241" fmla="*/ 471733 w 568275"/>
              <a:gd name="connsiteY241" fmla="*/ 634703 h 856821"/>
              <a:gd name="connsiteX242" fmla="*/ 453484 w 568275"/>
              <a:gd name="connsiteY242" fmla="*/ 636297 h 856821"/>
              <a:gd name="connsiteX243" fmla="*/ 453391 w 568275"/>
              <a:gd name="connsiteY243" fmla="*/ 636311 h 856821"/>
              <a:gd name="connsiteX244" fmla="*/ 441444 w 568275"/>
              <a:gd name="connsiteY244" fmla="*/ 639332 h 856821"/>
              <a:gd name="connsiteX245" fmla="*/ 397860 w 568275"/>
              <a:gd name="connsiteY245" fmla="*/ 684106 h 856821"/>
              <a:gd name="connsiteX246" fmla="*/ 396151 w 568275"/>
              <a:gd name="connsiteY246" fmla="*/ 692737 h 856821"/>
              <a:gd name="connsiteX247" fmla="*/ 397398 w 568275"/>
              <a:gd name="connsiteY247" fmla="*/ 713926 h 856821"/>
              <a:gd name="connsiteX248" fmla="*/ 414486 w 568275"/>
              <a:gd name="connsiteY248" fmla="*/ 743054 h 856821"/>
              <a:gd name="connsiteX249" fmla="*/ 427694 w 568275"/>
              <a:gd name="connsiteY249" fmla="*/ 751778 h 856821"/>
              <a:gd name="connsiteX250" fmla="*/ 463369 w 568275"/>
              <a:gd name="connsiteY250" fmla="*/ 761317 h 856821"/>
              <a:gd name="connsiteX251" fmla="*/ 485843 w 568275"/>
              <a:gd name="connsiteY251" fmla="*/ 762341 h 856821"/>
              <a:gd name="connsiteX252" fmla="*/ 517819 w 568275"/>
              <a:gd name="connsiteY252" fmla="*/ 752882 h 856821"/>
              <a:gd name="connsiteX253" fmla="*/ 539854 w 568275"/>
              <a:gd name="connsiteY253" fmla="*/ 717603 h 856821"/>
              <a:gd name="connsiteX254" fmla="*/ 525138 w 568275"/>
              <a:gd name="connsiteY254" fmla="*/ 655734 h 856821"/>
              <a:gd name="connsiteX255" fmla="*/ 484698 w 568275"/>
              <a:gd name="connsiteY255" fmla="*/ 635510 h 856821"/>
              <a:gd name="connsiteX256" fmla="*/ 486032 w 568275"/>
              <a:gd name="connsiteY256" fmla="*/ 637781 h 856821"/>
              <a:gd name="connsiteX257" fmla="*/ 485368 w 568275"/>
              <a:gd name="connsiteY257" fmla="*/ 641530 h 856821"/>
              <a:gd name="connsiteX258" fmla="*/ 410938 w 568275"/>
              <a:gd name="connsiteY258" fmla="*/ 747094 h 856821"/>
              <a:gd name="connsiteX259" fmla="*/ 392747 w 568275"/>
              <a:gd name="connsiteY259" fmla="*/ 717403 h 856821"/>
              <a:gd name="connsiteX260" fmla="*/ 274366 w 568275"/>
              <a:gd name="connsiteY260" fmla="*/ 755313 h 856821"/>
              <a:gd name="connsiteX261" fmla="*/ 414232 w 568275"/>
              <a:gd name="connsiteY261" fmla="*/ 749783 h 856821"/>
              <a:gd name="connsiteX262" fmla="*/ 410944 w 568275"/>
              <a:gd name="connsiteY262" fmla="*/ 747093 h 856821"/>
              <a:gd name="connsiteX263" fmla="*/ 450203 w 568275"/>
              <a:gd name="connsiteY263" fmla="*/ 631445 h 856821"/>
              <a:gd name="connsiteX264" fmla="*/ 429099 w 568275"/>
              <a:gd name="connsiteY264" fmla="*/ 600623 h 856821"/>
              <a:gd name="connsiteX265" fmla="*/ 354606 w 568275"/>
              <a:gd name="connsiteY265" fmla="*/ 632584 h 856821"/>
              <a:gd name="connsiteX266" fmla="*/ 326797 w 568275"/>
              <a:gd name="connsiteY266" fmla="*/ 664756 h 856821"/>
              <a:gd name="connsiteX267" fmla="*/ 360800 w 568275"/>
              <a:gd name="connsiteY267" fmla="*/ 688153 h 856821"/>
              <a:gd name="connsiteX268" fmla="*/ 391089 w 568275"/>
              <a:gd name="connsiteY268" fmla="*/ 690064 h 856821"/>
              <a:gd name="connsiteX269" fmla="*/ 392682 w 568275"/>
              <a:gd name="connsiteY269" fmla="*/ 682652 h 856821"/>
              <a:gd name="connsiteX270" fmla="*/ 439720 w 568275"/>
              <a:gd name="connsiteY270" fmla="*/ 634230 h 856821"/>
              <a:gd name="connsiteX271" fmla="*/ 450210 w 568275"/>
              <a:gd name="connsiteY271" fmla="*/ 631447 h 856821"/>
              <a:gd name="connsiteX272" fmla="*/ 323401 w 568275"/>
              <a:gd name="connsiteY272" fmla="*/ 669110 h 856821"/>
              <a:gd name="connsiteX273" fmla="*/ 318123 w 568275"/>
              <a:gd name="connsiteY273" fmla="*/ 675909 h 856821"/>
              <a:gd name="connsiteX274" fmla="*/ 277040 w 568275"/>
              <a:gd name="connsiteY274" fmla="*/ 723790 h 856821"/>
              <a:gd name="connsiteX275" fmla="*/ 166937 w 568275"/>
              <a:gd name="connsiteY275" fmla="*/ 779084 h 856821"/>
              <a:gd name="connsiteX276" fmla="*/ 229038 w 568275"/>
              <a:gd name="connsiteY276" fmla="*/ 789401 h 856821"/>
              <a:gd name="connsiteX277" fmla="*/ 232909 w 568275"/>
              <a:gd name="connsiteY277" fmla="*/ 782891 h 856821"/>
              <a:gd name="connsiteX278" fmla="*/ 258708 w 568275"/>
              <a:gd name="connsiteY278" fmla="*/ 759017 h 856821"/>
              <a:gd name="connsiteX279" fmla="*/ 258751 w 568275"/>
              <a:gd name="connsiteY279" fmla="*/ 758996 h 856821"/>
              <a:gd name="connsiteX280" fmla="*/ 259133 w 568275"/>
              <a:gd name="connsiteY280" fmla="*/ 758722 h 856821"/>
              <a:gd name="connsiteX281" fmla="*/ 391509 w 568275"/>
              <a:gd name="connsiteY281" fmla="*/ 712102 h 856821"/>
              <a:gd name="connsiteX282" fmla="*/ 390493 w 568275"/>
              <a:gd name="connsiteY282" fmla="*/ 695627 h 856821"/>
              <a:gd name="connsiteX283" fmla="*/ 380096 w 568275"/>
              <a:gd name="connsiteY283" fmla="*/ 696333 h 856821"/>
              <a:gd name="connsiteX284" fmla="*/ 359237 w 568275"/>
              <a:gd name="connsiteY284" fmla="*/ 693312 h 856821"/>
              <a:gd name="connsiteX285" fmla="*/ 323396 w 568275"/>
              <a:gd name="connsiteY285" fmla="*/ 669116 h 856821"/>
              <a:gd name="connsiteX286" fmla="*/ 562538 w 568275"/>
              <a:gd name="connsiteY286" fmla="*/ 664402 h 856821"/>
              <a:gd name="connsiteX287" fmla="*/ 485592 w 568275"/>
              <a:gd name="connsiteY287" fmla="*/ 517736 h 856821"/>
              <a:gd name="connsiteX288" fmla="*/ 363714 w 568275"/>
              <a:gd name="connsiteY288" fmla="*/ 441677 h 856821"/>
              <a:gd name="connsiteX289" fmla="*/ 376851 w 568275"/>
              <a:gd name="connsiteY289" fmla="*/ 491022 h 856821"/>
              <a:gd name="connsiteX290" fmla="*/ 366231 w 568275"/>
              <a:gd name="connsiteY290" fmla="*/ 517915 h 856821"/>
              <a:gd name="connsiteX291" fmla="*/ 330715 w 568275"/>
              <a:gd name="connsiteY291" fmla="*/ 533063 h 856821"/>
              <a:gd name="connsiteX292" fmla="*/ 319330 w 568275"/>
              <a:gd name="connsiteY292" fmla="*/ 531693 h 856821"/>
              <a:gd name="connsiteX293" fmla="*/ 291492 w 568275"/>
              <a:gd name="connsiteY293" fmla="*/ 508815 h 856821"/>
              <a:gd name="connsiteX294" fmla="*/ 279214 w 568275"/>
              <a:gd name="connsiteY294" fmla="*/ 524115 h 856821"/>
              <a:gd name="connsiteX295" fmla="*/ 253380 w 568275"/>
              <a:gd name="connsiteY295" fmla="*/ 532673 h 856821"/>
              <a:gd name="connsiteX296" fmla="*/ 250273 w 568275"/>
              <a:gd name="connsiteY296" fmla="*/ 532774 h 856821"/>
              <a:gd name="connsiteX297" fmla="*/ 219602 w 568275"/>
              <a:gd name="connsiteY297" fmla="*/ 521793 h 856821"/>
              <a:gd name="connsiteX298" fmla="*/ 204403 w 568275"/>
              <a:gd name="connsiteY298" fmla="*/ 475763 h 856821"/>
              <a:gd name="connsiteX299" fmla="*/ 215405 w 568275"/>
              <a:gd name="connsiteY299" fmla="*/ 447868 h 856821"/>
              <a:gd name="connsiteX300" fmla="*/ 105922 w 568275"/>
              <a:gd name="connsiteY300" fmla="*/ 518873 h 856821"/>
              <a:gd name="connsiteX301" fmla="*/ 24074 w 568275"/>
              <a:gd name="connsiteY301" fmla="*/ 635682 h 856821"/>
              <a:gd name="connsiteX302" fmla="*/ 6380 w 568275"/>
              <a:gd name="connsiteY302" fmla="*/ 726854 h 856821"/>
              <a:gd name="connsiteX303" fmla="*/ 49014 w 568275"/>
              <a:gd name="connsiteY303" fmla="*/ 803085 h 856821"/>
              <a:gd name="connsiteX304" fmla="*/ 130587 w 568275"/>
              <a:gd name="connsiteY304" fmla="*/ 844327 h 856821"/>
              <a:gd name="connsiteX305" fmla="*/ 264586 w 568275"/>
              <a:gd name="connsiteY305" fmla="*/ 846750 h 856821"/>
              <a:gd name="connsiteX306" fmla="*/ 264615 w 568275"/>
              <a:gd name="connsiteY306" fmla="*/ 846742 h 856821"/>
              <a:gd name="connsiteX307" fmla="*/ 264658 w 568275"/>
              <a:gd name="connsiteY307" fmla="*/ 846735 h 856821"/>
              <a:gd name="connsiteX308" fmla="*/ 310844 w 568275"/>
              <a:gd name="connsiteY308" fmla="*/ 839107 h 856821"/>
              <a:gd name="connsiteX309" fmla="*/ 309987 w 568275"/>
              <a:gd name="connsiteY309" fmla="*/ 833541 h 856821"/>
              <a:gd name="connsiteX310" fmla="*/ 306490 w 568275"/>
              <a:gd name="connsiteY310" fmla="*/ 815372 h 856821"/>
              <a:gd name="connsiteX311" fmla="*/ 302712 w 568275"/>
              <a:gd name="connsiteY311" fmla="*/ 795500 h 856821"/>
              <a:gd name="connsiteX312" fmla="*/ 302697 w 568275"/>
              <a:gd name="connsiteY312" fmla="*/ 795414 h 856821"/>
              <a:gd name="connsiteX313" fmla="*/ 302683 w 568275"/>
              <a:gd name="connsiteY313" fmla="*/ 795349 h 856821"/>
              <a:gd name="connsiteX314" fmla="*/ 302128 w 568275"/>
              <a:gd name="connsiteY314" fmla="*/ 791643 h 856821"/>
              <a:gd name="connsiteX315" fmla="*/ 230590 w 568275"/>
              <a:gd name="connsiteY315" fmla="*/ 794866 h 856821"/>
              <a:gd name="connsiteX316" fmla="*/ 230352 w 568275"/>
              <a:gd name="connsiteY316" fmla="*/ 794844 h 856821"/>
              <a:gd name="connsiteX317" fmla="*/ 155224 w 568275"/>
              <a:gd name="connsiteY317" fmla="*/ 780474 h 856821"/>
              <a:gd name="connsiteX318" fmla="*/ 155209 w 568275"/>
              <a:gd name="connsiteY318" fmla="*/ 780467 h 856821"/>
              <a:gd name="connsiteX319" fmla="*/ 155151 w 568275"/>
              <a:gd name="connsiteY319" fmla="*/ 780446 h 856821"/>
              <a:gd name="connsiteX320" fmla="*/ 131293 w 568275"/>
              <a:gd name="connsiteY320" fmla="*/ 767338 h 856821"/>
              <a:gd name="connsiteX321" fmla="*/ 131207 w 568275"/>
              <a:gd name="connsiteY321" fmla="*/ 767273 h 856821"/>
              <a:gd name="connsiteX322" fmla="*/ 98415 w 568275"/>
              <a:gd name="connsiteY322" fmla="*/ 710047 h 856821"/>
              <a:gd name="connsiteX323" fmla="*/ 140297 w 568275"/>
              <a:gd name="connsiteY323" fmla="*/ 612784 h 856821"/>
              <a:gd name="connsiteX324" fmla="*/ 144097 w 568275"/>
              <a:gd name="connsiteY324" fmla="*/ 612611 h 856821"/>
              <a:gd name="connsiteX325" fmla="*/ 144962 w 568275"/>
              <a:gd name="connsiteY325" fmla="*/ 614623 h 856821"/>
              <a:gd name="connsiteX326" fmla="*/ 144969 w 568275"/>
              <a:gd name="connsiteY326" fmla="*/ 614666 h 856821"/>
              <a:gd name="connsiteX327" fmla="*/ 138646 w 568275"/>
              <a:gd name="connsiteY327" fmla="*/ 723278 h 856821"/>
              <a:gd name="connsiteX328" fmla="*/ 135654 w 568275"/>
              <a:gd name="connsiteY328" fmla="*/ 763820 h 856821"/>
              <a:gd name="connsiteX329" fmla="*/ 156555 w 568275"/>
              <a:gd name="connsiteY329" fmla="*/ 775191 h 856821"/>
              <a:gd name="connsiteX330" fmla="*/ 273336 w 568275"/>
              <a:gd name="connsiteY330" fmla="*/ 719875 h 856821"/>
              <a:gd name="connsiteX331" fmla="*/ 313871 w 568275"/>
              <a:gd name="connsiteY331" fmla="*/ 672607 h 856821"/>
              <a:gd name="connsiteX332" fmla="*/ 321254 w 568275"/>
              <a:gd name="connsiteY332" fmla="*/ 663097 h 856821"/>
              <a:gd name="connsiteX333" fmla="*/ 350794 w 568275"/>
              <a:gd name="connsiteY333" fmla="*/ 628777 h 856821"/>
              <a:gd name="connsiteX334" fmla="*/ 429124 w 568275"/>
              <a:gd name="connsiteY334" fmla="*/ 595228 h 856821"/>
              <a:gd name="connsiteX335" fmla="*/ 430206 w 568275"/>
              <a:gd name="connsiteY335" fmla="*/ 595264 h 856821"/>
              <a:gd name="connsiteX336" fmla="*/ 456545 w 568275"/>
              <a:gd name="connsiteY336" fmla="*/ 599749 h 856821"/>
              <a:gd name="connsiteX337" fmla="*/ 458340 w 568275"/>
              <a:gd name="connsiteY337" fmla="*/ 603109 h 856821"/>
              <a:gd name="connsiteX338" fmla="*/ 454980 w 568275"/>
              <a:gd name="connsiteY338" fmla="*/ 604904 h 856821"/>
              <a:gd name="connsiteX339" fmla="*/ 441007 w 568275"/>
              <a:gd name="connsiteY339" fmla="*/ 601717 h 856821"/>
              <a:gd name="connsiteX340" fmla="*/ 455557 w 568275"/>
              <a:gd name="connsiteY340" fmla="*/ 630500 h 856821"/>
              <a:gd name="connsiteX341" fmla="*/ 477339 w 568275"/>
              <a:gd name="connsiteY341" fmla="*/ 629455 h 856821"/>
              <a:gd name="connsiteX342" fmla="*/ 481233 w 568275"/>
              <a:gd name="connsiteY342" fmla="*/ 612158 h 856821"/>
              <a:gd name="connsiteX343" fmla="*/ 507795 w 568275"/>
              <a:gd name="connsiteY343" fmla="*/ 601220 h 856821"/>
              <a:gd name="connsiteX344" fmla="*/ 521386 w 568275"/>
              <a:gd name="connsiteY344" fmla="*/ 610168 h 856821"/>
              <a:gd name="connsiteX345" fmla="*/ 521797 w 568275"/>
              <a:gd name="connsiteY345" fmla="*/ 626845 h 856821"/>
              <a:gd name="connsiteX346" fmla="*/ 505697 w 568275"/>
              <a:gd name="connsiteY346" fmla="*/ 631942 h 856821"/>
              <a:gd name="connsiteX347" fmla="*/ 499705 w 568275"/>
              <a:gd name="connsiteY347" fmla="*/ 624335 h 856821"/>
              <a:gd name="connsiteX348" fmla="*/ 501327 w 568275"/>
              <a:gd name="connsiteY348" fmla="*/ 615611 h 856821"/>
              <a:gd name="connsiteX349" fmla="*/ 505098 w 568275"/>
              <a:gd name="connsiteY349" fmla="*/ 615099 h 856821"/>
              <a:gd name="connsiteX350" fmla="*/ 505610 w 568275"/>
              <a:gd name="connsiteY350" fmla="*/ 618870 h 856821"/>
              <a:gd name="connsiteX351" fmla="*/ 504933 w 568275"/>
              <a:gd name="connsiteY351" fmla="*/ 623059 h 856821"/>
              <a:gd name="connsiteX352" fmla="*/ 507990 w 568275"/>
              <a:gd name="connsiteY352" fmla="*/ 627075 h 856821"/>
              <a:gd name="connsiteX353" fmla="*/ 517233 w 568275"/>
              <a:gd name="connsiteY353" fmla="*/ 623982 h 856821"/>
              <a:gd name="connsiteX354" fmla="*/ 516829 w 568275"/>
              <a:gd name="connsiteY354" fmla="*/ 613052 h 856821"/>
              <a:gd name="connsiteX355" fmla="*/ 506684 w 568275"/>
              <a:gd name="connsiteY355" fmla="*/ 606491 h 856821"/>
              <a:gd name="connsiteX356" fmla="*/ 485718 w 568275"/>
              <a:gd name="connsiteY356" fmla="*/ 615128 h 856821"/>
              <a:gd name="connsiteX357" fmla="*/ 482842 w 568275"/>
              <a:gd name="connsiteY357" fmla="*/ 629901 h 856821"/>
              <a:gd name="connsiteX358" fmla="*/ 529477 w 568275"/>
              <a:gd name="connsiteY358" fmla="*/ 652577 h 856821"/>
              <a:gd name="connsiteX359" fmla="*/ 545144 w 568275"/>
              <a:gd name="connsiteY359" fmla="*/ 718548 h 856821"/>
              <a:gd name="connsiteX360" fmla="*/ 520810 w 568275"/>
              <a:gd name="connsiteY360" fmla="*/ 757359 h 856821"/>
              <a:gd name="connsiteX361" fmla="*/ 487348 w 568275"/>
              <a:gd name="connsiteY361" fmla="*/ 767647 h 856821"/>
              <a:gd name="connsiteX362" fmla="*/ 380993 w 568275"/>
              <a:gd name="connsiteY362" fmla="*/ 842458 h 856821"/>
              <a:gd name="connsiteX363" fmla="*/ 444319 w 568275"/>
              <a:gd name="connsiteY363" fmla="*/ 833590 h 856821"/>
              <a:gd name="connsiteX364" fmla="*/ 512843 w 568275"/>
              <a:gd name="connsiteY364" fmla="*/ 797215 h 856821"/>
              <a:gd name="connsiteX365" fmla="*/ 562535 w 568275"/>
              <a:gd name="connsiteY365" fmla="*/ 664400 h 856821"/>
              <a:gd name="connsiteX366" fmla="*/ 139379 w 568275"/>
              <a:gd name="connsiteY366" fmla="*/ 622014 h 856821"/>
              <a:gd name="connsiteX367" fmla="*/ 103790 w 568275"/>
              <a:gd name="connsiteY367" fmla="*/ 710315 h 856821"/>
              <a:gd name="connsiteX368" fmla="*/ 130539 w 568275"/>
              <a:gd name="connsiteY368" fmla="*/ 759977 h 856821"/>
              <a:gd name="connsiteX369" fmla="*/ 133279 w 568275"/>
              <a:gd name="connsiteY369" fmla="*/ 722889 h 856821"/>
              <a:gd name="connsiteX370" fmla="*/ 139379 w 568275"/>
              <a:gd name="connsiteY370" fmla="*/ 622014 h 856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</a:cxnLst>
            <a:rect l="l" t="t" r="r" b="b"/>
            <a:pathLst>
              <a:path w="568275" h="856821">
                <a:moveTo>
                  <a:pt x="175046" y="281720"/>
                </a:moveTo>
                <a:cubicBezTo>
                  <a:pt x="176156" y="282708"/>
                  <a:pt x="176257" y="284409"/>
                  <a:pt x="175270" y="285519"/>
                </a:cubicBezTo>
                <a:cubicBezTo>
                  <a:pt x="174282" y="286630"/>
                  <a:pt x="172580" y="286731"/>
                  <a:pt x="171470" y="285743"/>
                </a:cubicBezTo>
                <a:cubicBezTo>
                  <a:pt x="169235" y="283753"/>
                  <a:pt x="167151" y="282448"/>
                  <a:pt x="165096" y="281749"/>
                </a:cubicBezTo>
                <a:cubicBezTo>
                  <a:pt x="162789" y="280955"/>
                  <a:pt x="160410" y="280963"/>
                  <a:pt x="158557" y="281749"/>
                </a:cubicBezTo>
                <a:cubicBezTo>
                  <a:pt x="156675" y="282549"/>
                  <a:pt x="155283" y="284279"/>
                  <a:pt x="155110" y="286060"/>
                </a:cubicBezTo>
                <a:cubicBezTo>
                  <a:pt x="154966" y="287444"/>
                  <a:pt x="153798" y="288483"/>
                  <a:pt x="152435" y="288483"/>
                </a:cubicBezTo>
                <a:cubicBezTo>
                  <a:pt x="152342" y="288483"/>
                  <a:pt x="152255" y="288475"/>
                  <a:pt x="152161" y="288468"/>
                </a:cubicBezTo>
                <a:cubicBezTo>
                  <a:pt x="150683" y="288317"/>
                  <a:pt x="149602" y="286997"/>
                  <a:pt x="149753" y="285519"/>
                </a:cubicBezTo>
                <a:cubicBezTo>
                  <a:pt x="150128" y="281792"/>
                  <a:pt x="152760" y="278367"/>
                  <a:pt x="156451" y="276802"/>
                </a:cubicBezTo>
                <a:cubicBezTo>
                  <a:pt x="159552" y="275476"/>
                  <a:pt x="163243" y="275425"/>
                  <a:pt x="166841" y="276658"/>
                </a:cubicBezTo>
                <a:cubicBezTo>
                  <a:pt x="169588" y="277588"/>
                  <a:pt x="172277" y="279246"/>
                  <a:pt x="175060" y="281727"/>
                </a:cubicBezTo>
                <a:close/>
                <a:moveTo>
                  <a:pt x="262028" y="262267"/>
                </a:moveTo>
                <a:cubicBezTo>
                  <a:pt x="253787" y="263132"/>
                  <a:pt x="246944" y="270299"/>
                  <a:pt x="246454" y="278576"/>
                </a:cubicBezTo>
                <a:cubicBezTo>
                  <a:pt x="246368" y="280061"/>
                  <a:pt x="247499" y="281338"/>
                  <a:pt x="248985" y="281424"/>
                </a:cubicBezTo>
                <a:cubicBezTo>
                  <a:pt x="249035" y="281424"/>
                  <a:pt x="249093" y="281431"/>
                  <a:pt x="249143" y="281431"/>
                </a:cubicBezTo>
                <a:cubicBezTo>
                  <a:pt x="250557" y="281431"/>
                  <a:pt x="251746" y="280328"/>
                  <a:pt x="251825" y="278901"/>
                </a:cubicBezTo>
                <a:cubicBezTo>
                  <a:pt x="252157" y="273270"/>
                  <a:pt x="256988" y="268215"/>
                  <a:pt x="262590" y="267624"/>
                </a:cubicBezTo>
                <a:cubicBezTo>
                  <a:pt x="268192" y="267033"/>
                  <a:pt x="273975" y="270962"/>
                  <a:pt x="275474" y="276399"/>
                </a:cubicBezTo>
                <a:cubicBezTo>
                  <a:pt x="275871" y="277834"/>
                  <a:pt x="277349" y="278670"/>
                  <a:pt x="278784" y="278273"/>
                </a:cubicBezTo>
                <a:cubicBezTo>
                  <a:pt x="280219" y="277877"/>
                  <a:pt x="281055" y="276392"/>
                  <a:pt x="280658" y="274964"/>
                </a:cubicBezTo>
                <a:cubicBezTo>
                  <a:pt x="278452" y="266968"/>
                  <a:pt x="270247" y="261387"/>
                  <a:pt x="262020" y="262267"/>
                </a:cubicBezTo>
                <a:close/>
                <a:moveTo>
                  <a:pt x="341755" y="256175"/>
                </a:moveTo>
                <a:cubicBezTo>
                  <a:pt x="333500" y="257343"/>
                  <a:pt x="326838" y="265368"/>
                  <a:pt x="327213" y="273702"/>
                </a:cubicBezTo>
                <a:cubicBezTo>
                  <a:pt x="327278" y="275144"/>
                  <a:pt x="328467" y="276276"/>
                  <a:pt x="329902" y="276276"/>
                </a:cubicBezTo>
                <a:lnTo>
                  <a:pt x="330025" y="276276"/>
                </a:lnTo>
                <a:cubicBezTo>
                  <a:pt x="331510" y="276211"/>
                  <a:pt x="332656" y="274950"/>
                  <a:pt x="332591" y="273464"/>
                </a:cubicBezTo>
                <a:cubicBezTo>
                  <a:pt x="332346" y="267877"/>
                  <a:pt x="336975" y="262289"/>
                  <a:pt x="342505" y="261510"/>
                </a:cubicBezTo>
                <a:cubicBezTo>
                  <a:pt x="348057" y="260739"/>
                  <a:pt x="354041" y="264820"/>
                  <a:pt x="355332" y="270256"/>
                </a:cubicBezTo>
                <a:cubicBezTo>
                  <a:pt x="355678" y="271705"/>
                  <a:pt x="357127" y="272599"/>
                  <a:pt x="358569" y="272253"/>
                </a:cubicBezTo>
                <a:cubicBezTo>
                  <a:pt x="360018" y="271907"/>
                  <a:pt x="360912" y="270458"/>
                  <a:pt x="360566" y="269016"/>
                </a:cubicBezTo>
                <a:cubicBezTo>
                  <a:pt x="358641" y="260905"/>
                  <a:pt x="350025" y="255021"/>
                  <a:pt x="341756" y="256182"/>
                </a:cubicBezTo>
                <a:close/>
                <a:moveTo>
                  <a:pt x="302908" y="347857"/>
                </a:moveTo>
                <a:cubicBezTo>
                  <a:pt x="304638" y="349054"/>
                  <a:pt x="306707" y="349638"/>
                  <a:pt x="308827" y="349638"/>
                </a:cubicBezTo>
                <a:cubicBezTo>
                  <a:pt x="311870" y="349638"/>
                  <a:pt x="315006" y="348434"/>
                  <a:pt x="317385" y="346127"/>
                </a:cubicBezTo>
                <a:cubicBezTo>
                  <a:pt x="320536" y="343063"/>
                  <a:pt x="322259" y="338290"/>
                  <a:pt x="322115" y="333034"/>
                </a:cubicBezTo>
                <a:cubicBezTo>
                  <a:pt x="321992" y="328571"/>
                  <a:pt x="320659" y="324281"/>
                  <a:pt x="319476" y="320503"/>
                </a:cubicBezTo>
                <a:lnTo>
                  <a:pt x="309000" y="286976"/>
                </a:lnTo>
                <a:cubicBezTo>
                  <a:pt x="308553" y="285556"/>
                  <a:pt x="307046" y="284763"/>
                  <a:pt x="305626" y="285210"/>
                </a:cubicBezTo>
                <a:cubicBezTo>
                  <a:pt x="304205" y="285650"/>
                  <a:pt x="303412" y="287164"/>
                  <a:pt x="303859" y="288584"/>
                </a:cubicBezTo>
                <a:lnTo>
                  <a:pt x="314335" y="322110"/>
                </a:lnTo>
                <a:cubicBezTo>
                  <a:pt x="315467" y="325723"/>
                  <a:pt x="316635" y="329457"/>
                  <a:pt x="316736" y="333178"/>
                </a:cubicBezTo>
                <a:cubicBezTo>
                  <a:pt x="316837" y="336934"/>
                  <a:pt x="315705" y="340251"/>
                  <a:pt x="313629" y="342262"/>
                </a:cubicBezTo>
                <a:cubicBezTo>
                  <a:pt x="311487" y="344339"/>
                  <a:pt x="308048" y="344865"/>
                  <a:pt x="305965" y="343423"/>
                </a:cubicBezTo>
                <a:cubicBezTo>
                  <a:pt x="304739" y="342572"/>
                  <a:pt x="303066" y="342883"/>
                  <a:pt x="302216" y="344108"/>
                </a:cubicBezTo>
                <a:cubicBezTo>
                  <a:pt x="301372" y="345327"/>
                  <a:pt x="301675" y="347007"/>
                  <a:pt x="302901" y="347850"/>
                </a:cubicBezTo>
                <a:close/>
                <a:moveTo>
                  <a:pt x="265524" y="244941"/>
                </a:moveTo>
                <a:cubicBezTo>
                  <a:pt x="266994" y="245129"/>
                  <a:pt x="268350" y="244098"/>
                  <a:pt x="268544" y="242620"/>
                </a:cubicBezTo>
                <a:cubicBezTo>
                  <a:pt x="268739" y="241149"/>
                  <a:pt x="267701" y="239794"/>
                  <a:pt x="266223" y="239599"/>
                </a:cubicBezTo>
                <a:cubicBezTo>
                  <a:pt x="251140" y="237623"/>
                  <a:pt x="235177" y="244689"/>
                  <a:pt x="226517" y="257199"/>
                </a:cubicBezTo>
                <a:cubicBezTo>
                  <a:pt x="225673" y="258417"/>
                  <a:pt x="225976" y="260097"/>
                  <a:pt x="227195" y="260948"/>
                </a:cubicBezTo>
                <a:cubicBezTo>
                  <a:pt x="227663" y="261272"/>
                  <a:pt x="228197" y="261424"/>
                  <a:pt x="228723" y="261424"/>
                </a:cubicBezTo>
                <a:cubicBezTo>
                  <a:pt x="229574" y="261424"/>
                  <a:pt x="230417" y="261020"/>
                  <a:pt x="230937" y="260263"/>
                </a:cubicBezTo>
                <a:cubicBezTo>
                  <a:pt x="238485" y="249368"/>
                  <a:pt x="252386" y="243211"/>
                  <a:pt x="265522" y="244934"/>
                </a:cubicBezTo>
                <a:close/>
                <a:moveTo>
                  <a:pt x="328078" y="238568"/>
                </a:moveTo>
                <a:cubicBezTo>
                  <a:pt x="340645" y="234833"/>
                  <a:pt x="355080" y="237256"/>
                  <a:pt x="365743" y="244877"/>
                </a:cubicBezTo>
                <a:cubicBezTo>
                  <a:pt x="366219" y="245216"/>
                  <a:pt x="366767" y="245381"/>
                  <a:pt x="367308" y="245381"/>
                </a:cubicBezTo>
                <a:cubicBezTo>
                  <a:pt x="368144" y="245381"/>
                  <a:pt x="368973" y="244992"/>
                  <a:pt x="369499" y="244257"/>
                </a:cubicBezTo>
                <a:cubicBezTo>
                  <a:pt x="370365" y="243045"/>
                  <a:pt x="370083" y="241365"/>
                  <a:pt x="368872" y="240500"/>
                </a:cubicBezTo>
                <a:cubicBezTo>
                  <a:pt x="356882" y="231935"/>
                  <a:pt x="340667" y="229216"/>
                  <a:pt x="326541" y="233413"/>
                </a:cubicBezTo>
                <a:cubicBezTo>
                  <a:pt x="325114" y="233838"/>
                  <a:pt x="324306" y="235338"/>
                  <a:pt x="324724" y="236758"/>
                </a:cubicBezTo>
                <a:cubicBezTo>
                  <a:pt x="325150" y="238186"/>
                  <a:pt x="326642" y="238993"/>
                  <a:pt x="328070" y="238575"/>
                </a:cubicBezTo>
                <a:close/>
                <a:moveTo>
                  <a:pt x="274551" y="362969"/>
                </a:moveTo>
                <a:cubicBezTo>
                  <a:pt x="273297" y="363769"/>
                  <a:pt x="272929" y="365434"/>
                  <a:pt x="273729" y="366689"/>
                </a:cubicBezTo>
                <a:cubicBezTo>
                  <a:pt x="280874" y="377872"/>
                  <a:pt x="294055" y="384671"/>
                  <a:pt x="307241" y="384671"/>
                </a:cubicBezTo>
                <a:cubicBezTo>
                  <a:pt x="310211" y="384671"/>
                  <a:pt x="313189" y="384325"/>
                  <a:pt x="316095" y="383604"/>
                </a:cubicBezTo>
                <a:cubicBezTo>
                  <a:pt x="317537" y="383250"/>
                  <a:pt x="318416" y="381787"/>
                  <a:pt x="318063" y="380345"/>
                </a:cubicBezTo>
                <a:cubicBezTo>
                  <a:pt x="317710" y="378903"/>
                  <a:pt x="316246" y="378016"/>
                  <a:pt x="314804" y="378376"/>
                </a:cubicBezTo>
                <a:cubicBezTo>
                  <a:pt x="301185" y="381743"/>
                  <a:pt x="285820" y="375608"/>
                  <a:pt x="278271" y="363791"/>
                </a:cubicBezTo>
                <a:cubicBezTo>
                  <a:pt x="277471" y="362536"/>
                  <a:pt x="275805" y="362176"/>
                  <a:pt x="274558" y="362976"/>
                </a:cubicBezTo>
                <a:close/>
                <a:moveTo>
                  <a:pt x="464720" y="686088"/>
                </a:moveTo>
                <a:cubicBezTo>
                  <a:pt x="463458" y="685295"/>
                  <a:pt x="461800" y="685677"/>
                  <a:pt x="461007" y="686931"/>
                </a:cubicBezTo>
                <a:cubicBezTo>
                  <a:pt x="460214" y="688186"/>
                  <a:pt x="460596" y="689851"/>
                  <a:pt x="461851" y="690645"/>
                </a:cubicBezTo>
                <a:cubicBezTo>
                  <a:pt x="464014" y="692007"/>
                  <a:pt x="465499" y="694567"/>
                  <a:pt x="465830" y="697501"/>
                </a:cubicBezTo>
                <a:cubicBezTo>
                  <a:pt x="466162" y="700428"/>
                  <a:pt x="465282" y="703255"/>
                  <a:pt x="463480" y="705057"/>
                </a:cubicBezTo>
                <a:cubicBezTo>
                  <a:pt x="461677" y="706860"/>
                  <a:pt x="458858" y="707739"/>
                  <a:pt x="455917" y="707408"/>
                </a:cubicBezTo>
                <a:cubicBezTo>
                  <a:pt x="452989" y="707076"/>
                  <a:pt x="450430" y="705584"/>
                  <a:pt x="449082" y="703428"/>
                </a:cubicBezTo>
                <a:cubicBezTo>
                  <a:pt x="448296" y="702166"/>
                  <a:pt x="446630" y="701784"/>
                  <a:pt x="445376" y="702577"/>
                </a:cubicBezTo>
                <a:cubicBezTo>
                  <a:pt x="444114" y="703363"/>
                  <a:pt x="443732" y="705028"/>
                  <a:pt x="444525" y="706283"/>
                </a:cubicBezTo>
                <a:cubicBezTo>
                  <a:pt x="446775" y="709874"/>
                  <a:pt x="450704" y="712239"/>
                  <a:pt x="455318" y="712758"/>
                </a:cubicBezTo>
                <a:cubicBezTo>
                  <a:pt x="455953" y="712830"/>
                  <a:pt x="456573" y="712866"/>
                  <a:pt x="457193" y="712866"/>
                </a:cubicBezTo>
                <a:cubicBezTo>
                  <a:pt x="461101" y="712866"/>
                  <a:pt x="464706" y="711453"/>
                  <a:pt x="467294" y="708871"/>
                </a:cubicBezTo>
                <a:cubicBezTo>
                  <a:pt x="470286" y="705879"/>
                  <a:pt x="471707" y="701517"/>
                  <a:pt x="471188" y="696910"/>
                </a:cubicBezTo>
                <a:cubicBezTo>
                  <a:pt x="470669" y="692295"/>
                  <a:pt x="468311" y="688352"/>
                  <a:pt x="464727" y="686095"/>
                </a:cubicBezTo>
                <a:close/>
                <a:moveTo>
                  <a:pt x="449348" y="673031"/>
                </a:moveTo>
                <a:cubicBezTo>
                  <a:pt x="450560" y="673031"/>
                  <a:pt x="451656" y="672209"/>
                  <a:pt x="451958" y="670983"/>
                </a:cubicBezTo>
                <a:cubicBezTo>
                  <a:pt x="452319" y="669541"/>
                  <a:pt x="451439" y="668077"/>
                  <a:pt x="449990" y="667724"/>
                </a:cubicBezTo>
                <a:cubicBezTo>
                  <a:pt x="443198" y="666044"/>
                  <a:pt x="438245" y="658762"/>
                  <a:pt x="439168" y="651819"/>
                </a:cubicBezTo>
                <a:cubicBezTo>
                  <a:pt x="439363" y="650348"/>
                  <a:pt x="438332" y="648992"/>
                  <a:pt x="436854" y="648798"/>
                </a:cubicBezTo>
                <a:cubicBezTo>
                  <a:pt x="435375" y="648596"/>
                  <a:pt x="434027" y="649634"/>
                  <a:pt x="433833" y="651112"/>
                </a:cubicBezTo>
                <a:cubicBezTo>
                  <a:pt x="432542" y="660810"/>
                  <a:pt x="439211" y="670607"/>
                  <a:pt x="448700" y="672951"/>
                </a:cubicBezTo>
                <a:cubicBezTo>
                  <a:pt x="448916" y="673002"/>
                  <a:pt x="449132" y="673030"/>
                  <a:pt x="449349" y="673030"/>
                </a:cubicBezTo>
                <a:close/>
                <a:moveTo>
                  <a:pt x="455463" y="700890"/>
                </a:moveTo>
                <a:cubicBezTo>
                  <a:pt x="455167" y="702347"/>
                  <a:pt x="456111" y="703767"/>
                  <a:pt x="457561" y="704063"/>
                </a:cubicBezTo>
                <a:cubicBezTo>
                  <a:pt x="457741" y="704099"/>
                  <a:pt x="457921" y="704121"/>
                  <a:pt x="458101" y="704121"/>
                </a:cubicBezTo>
                <a:cubicBezTo>
                  <a:pt x="459356" y="704121"/>
                  <a:pt x="460474" y="703241"/>
                  <a:pt x="460733" y="701965"/>
                </a:cubicBezTo>
                <a:cubicBezTo>
                  <a:pt x="461454" y="698432"/>
                  <a:pt x="460214" y="694546"/>
                  <a:pt x="457582" y="692073"/>
                </a:cubicBezTo>
                <a:cubicBezTo>
                  <a:pt x="456501" y="691056"/>
                  <a:pt x="454792" y="691106"/>
                  <a:pt x="453775" y="692188"/>
                </a:cubicBezTo>
                <a:cubicBezTo>
                  <a:pt x="452759" y="693269"/>
                  <a:pt x="452809" y="694971"/>
                  <a:pt x="453891" y="695995"/>
                </a:cubicBezTo>
                <a:cubicBezTo>
                  <a:pt x="455174" y="697206"/>
                  <a:pt x="455801" y="699175"/>
                  <a:pt x="455455" y="700890"/>
                </a:cubicBezTo>
                <a:close/>
                <a:moveTo>
                  <a:pt x="567917" y="664040"/>
                </a:moveTo>
                <a:cubicBezTo>
                  <a:pt x="571176" y="714143"/>
                  <a:pt x="552019" y="765341"/>
                  <a:pt x="516675" y="800994"/>
                </a:cubicBezTo>
                <a:cubicBezTo>
                  <a:pt x="500294" y="817519"/>
                  <a:pt x="475766" y="830583"/>
                  <a:pt x="445750" y="838774"/>
                </a:cubicBezTo>
                <a:cubicBezTo>
                  <a:pt x="423933" y="844730"/>
                  <a:pt x="400117" y="847874"/>
                  <a:pt x="377427" y="847874"/>
                </a:cubicBezTo>
                <a:cubicBezTo>
                  <a:pt x="373123" y="847874"/>
                  <a:pt x="368862" y="847758"/>
                  <a:pt x="364658" y="847527"/>
                </a:cubicBezTo>
                <a:cubicBezTo>
                  <a:pt x="344246" y="853108"/>
                  <a:pt x="323238" y="855970"/>
                  <a:pt x="302919" y="855970"/>
                </a:cubicBezTo>
                <a:cubicBezTo>
                  <a:pt x="296279" y="855970"/>
                  <a:pt x="289718" y="855668"/>
                  <a:pt x="283271" y="855055"/>
                </a:cubicBezTo>
                <a:cubicBezTo>
                  <a:pt x="276249" y="854399"/>
                  <a:pt x="270228" y="853440"/>
                  <a:pt x="264864" y="852135"/>
                </a:cubicBezTo>
                <a:cubicBezTo>
                  <a:pt x="241360" y="855249"/>
                  <a:pt x="219757" y="856821"/>
                  <a:pt x="199528" y="856821"/>
                </a:cubicBezTo>
                <a:cubicBezTo>
                  <a:pt x="174422" y="856821"/>
                  <a:pt x="151416" y="854413"/>
                  <a:pt x="129426" y="849575"/>
                </a:cubicBezTo>
                <a:cubicBezTo>
                  <a:pt x="98177" y="842704"/>
                  <a:pt x="68342" y="827614"/>
                  <a:pt x="45414" y="807086"/>
                </a:cubicBezTo>
                <a:cubicBezTo>
                  <a:pt x="20236" y="784540"/>
                  <a:pt x="4886" y="757034"/>
                  <a:pt x="1036" y="727544"/>
                </a:cubicBezTo>
                <a:cubicBezTo>
                  <a:pt x="-2569" y="699945"/>
                  <a:pt x="3178" y="670066"/>
                  <a:pt x="19133" y="633525"/>
                </a:cubicBezTo>
                <a:cubicBezTo>
                  <a:pt x="39149" y="587698"/>
                  <a:pt x="67108" y="547798"/>
                  <a:pt x="102243" y="514935"/>
                </a:cubicBezTo>
                <a:cubicBezTo>
                  <a:pt x="135272" y="484033"/>
                  <a:pt x="175445" y="458639"/>
                  <a:pt x="221813" y="439251"/>
                </a:cubicBezTo>
                <a:cubicBezTo>
                  <a:pt x="222000" y="439143"/>
                  <a:pt x="222195" y="439064"/>
                  <a:pt x="222404" y="439006"/>
                </a:cubicBezTo>
                <a:cubicBezTo>
                  <a:pt x="226781" y="437182"/>
                  <a:pt x="231207" y="435401"/>
                  <a:pt x="235692" y="433685"/>
                </a:cubicBezTo>
                <a:cubicBezTo>
                  <a:pt x="235750" y="429316"/>
                  <a:pt x="235844" y="424283"/>
                  <a:pt x="235937" y="419265"/>
                </a:cubicBezTo>
                <a:cubicBezTo>
                  <a:pt x="236038" y="414067"/>
                  <a:pt x="236139" y="408717"/>
                  <a:pt x="236182" y="404246"/>
                </a:cubicBezTo>
                <a:cubicBezTo>
                  <a:pt x="215130" y="390915"/>
                  <a:pt x="189093" y="364743"/>
                  <a:pt x="179772" y="314670"/>
                </a:cubicBezTo>
                <a:cubicBezTo>
                  <a:pt x="175756" y="317539"/>
                  <a:pt x="170724" y="319097"/>
                  <a:pt x="165251" y="319097"/>
                </a:cubicBezTo>
                <a:cubicBezTo>
                  <a:pt x="164617" y="319097"/>
                  <a:pt x="163975" y="319075"/>
                  <a:pt x="163326" y="319032"/>
                </a:cubicBezTo>
                <a:cubicBezTo>
                  <a:pt x="154479" y="318455"/>
                  <a:pt x="146253" y="313862"/>
                  <a:pt x="141854" y="307049"/>
                </a:cubicBezTo>
                <a:cubicBezTo>
                  <a:pt x="136786" y="299197"/>
                  <a:pt x="134983" y="287604"/>
                  <a:pt x="137254" y="277509"/>
                </a:cubicBezTo>
                <a:cubicBezTo>
                  <a:pt x="138740" y="270919"/>
                  <a:pt x="141761" y="265706"/>
                  <a:pt x="146036" y="262296"/>
                </a:cubicBezTo>
                <a:cubicBezTo>
                  <a:pt x="127816" y="223267"/>
                  <a:pt x="129309" y="175711"/>
                  <a:pt x="149273" y="136603"/>
                </a:cubicBezTo>
                <a:cubicBezTo>
                  <a:pt x="131284" y="149437"/>
                  <a:pt x="110051" y="156316"/>
                  <a:pt x="88688" y="156316"/>
                </a:cubicBezTo>
                <a:cubicBezTo>
                  <a:pt x="81673" y="156316"/>
                  <a:pt x="74643" y="155573"/>
                  <a:pt x="67715" y="154066"/>
                </a:cubicBezTo>
                <a:cubicBezTo>
                  <a:pt x="66258" y="153749"/>
                  <a:pt x="65342" y="152314"/>
                  <a:pt x="65660" y="150865"/>
                </a:cubicBezTo>
                <a:cubicBezTo>
                  <a:pt x="65977" y="149416"/>
                  <a:pt x="67412" y="148486"/>
                  <a:pt x="68861" y="148810"/>
                </a:cubicBezTo>
                <a:cubicBezTo>
                  <a:pt x="93137" y="154102"/>
                  <a:pt x="118719" y="149380"/>
                  <a:pt x="140255" y="136149"/>
                </a:cubicBezTo>
                <a:cubicBezTo>
                  <a:pt x="132295" y="138810"/>
                  <a:pt x="122843" y="140872"/>
                  <a:pt x="112606" y="140872"/>
                </a:cubicBezTo>
                <a:cubicBezTo>
                  <a:pt x="97724" y="140872"/>
                  <a:pt x="81198" y="136531"/>
                  <a:pt x="65251" y="123402"/>
                </a:cubicBezTo>
                <a:cubicBezTo>
                  <a:pt x="42013" y="104267"/>
                  <a:pt x="35372" y="68267"/>
                  <a:pt x="50124" y="41447"/>
                </a:cubicBezTo>
                <a:cubicBezTo>
                  <a:pt x="60759" y="22138"/>
                  <a:pt x="81423" y="7970"/>
                  <a:pt x="106809" y="2577"/>
                </a:cubicBezTo>
                <a:cubicBezTo>
                  <a:pt x="116500" y="515"/>
                  <a:pt x="131288" y="-1374"/>
                  <a:pt x="146709" y="1373"/>
                </a:cubicBezTo>
                <a:cubicBezTo>
                  <a:pt x="161338" y="3975"/>
                  <a:pt x="172838" y="10075"/>
                  <a:pt x="180898" y="19506"/>
                </a:cubicBezTo>
                <a:cubicBezTo>
                  <a:pt x="196840" y="38165"/>
                  <a:pt x="201462" y="62001"/>
                  <a:pt x="194100" y="85990"/>
                </a:cubicBezTo>
                <a:cubicBezTo>
                  <a:pt x="212492" y="73690"/>
                  <a:pt x="233957" y="65701"/>
                  <a:pt x="256697" y="62774"/>
                </a:cubicBezTo>
                <a:cubicBezTo>
                  <a:pt x="282711" y="59429"/>
                  <a:pt x="308472" y="62969"/>
                  <a:pt x="331190" y="73012"/>
                </a:cubicBezTo>
                <a:cubicBezTo>
                  <a:pt x="356656" y="84274"/>
                  <a:pt x="379071" y="104348"/>
                  <a:pt x="394313" y="129539"/>
                </a:cubicBezTo>
                <a:cubicBezTo>
                  <a:pt x="409555" y="154730"/>
                  <a:pt x="416931" y="183902"/>
                  <a:pt x="415078" y="211683"/>
                </a:cubicBezTo>
                <a:cubicBezTo>
                  <a:pt x="415006" y="212800"/>
                  <a:pt x="414249" y="213702"/>
                  <a:pt x="413254" y="214047"/>
                </a:cubicBezTo>
                <a:cubicBezTo>
                  <a:pt x="413247" y="214055"/>
                  <a:pt x="413232" y="214062"/>
                  <a:pt x="413225" y="214062"/>
                </a:cubicBezTo>
                <a:cubicBezTo>
                  <a:pt x="411690" y="214559"/>
                  <a:pt x="410211" y="214999"/>
                  <a:pt x="408741" y="215417"/>
                </a:cubicBezTo>
                <a:cubicBezTo>
                  <a:pt x="412028" y="249571"/>
                  <a:pt x="415828" y="291513"/>
                  <a:pt x="407630" y="327850"/>
                </a:cubicBezTo>
                <a:cubicBezTo>
                  <a:pt x="407385" y="328982"/>
                  <a:pt x="401321" y="356301"/>
                  <a:pt x="387428" y="374751"/>
                </a:cubicBezTo>
                <a:cubicBezTo>
                  <a:pt x="376505" y="389265"/>
                  <a:pt x="361811" y="401140"/>
                  <a:pt x="344847" y="409186"/>
                </a:cubicBezTo>
                <a:lnTo>
                  <a:pt x="344847" y="427304"/>
                </a:lnTo>
                <a:cubicBezTo>
                  <a:pt x="391805" y="447940"/>
                  <a:pt x="445311" y="473384"/>
                  <a:pt x="489241" y="513752"/>
                </a:cubicBezTo>
                <a:cubicBezTo>
                  <a:pt x="536501" y="557170"/>
                  <a:pt x="564441" y="610546"/>
                  <a:pt x="567916" y="664038"/>
                </a:cubicBezTo>
                <a:close/>
                <a:moveTo>
                  <a:pt x="331586" y="484358"/>
                </a:moveTo>
                <a:cubicBezTo>
                  <a:pt x="321752" y="493912"/>
                  <a:pt x="308291" y="499319"/>
                  <a:pt x="294641" y="499968"/>
                </a:cubicBezTo>
                <a:cubicBezTo>
                  <a:pt x="297093" y="514085"/>
                  <a:pt x="305608" y="522760"/>
                  <a:pt x="320611" y="526451"/>
                </a:cubicBezTo>
                <a:cubicBezTo>
                  <a:pt x="335356" y="530092"/>
                  <a:pt x="352465" y="525088"/>
                  <a:pt x="362235" y="514288"/>
                </a:cubicBezTo>
                <a:cubicBezTo>
                  <a:pt x="367960" y="507957"/>
                  <a:pt x="371500" y="499046"/>
                  <a:pt x="371464" y="491028"/>
                </a:cubicBezTo>
                <a:cubicBezTo>
                  <a:pt x="371399" y="472267"/>
                  <a:pt x="365530" y="453363"/>
                  <a:pt x="354938" y="437681"/>
                </a:cubicBezTo>
                <a:cubicBezTo>
                  <a:pt x="351607" y="436182"/>
                  <a:pt x="348298" y="434718"/>
                  <a:pt x="345017" y="433269"/>
                </a:cubicBezTo>
                <a:cubicBezTo>
                  <a:pt x="345097" y="435100"/>
                  <a:pt x="345169" y="437083"/>
                  <a:pt x="345198" y="439232"/>
                </a:cubicBezTo>
                <a:cubicBezTo>
                  <a:pt x="345522" y="460379"/>
                  <a:pt x="341066" y="475137"/>
                  <a:pt x="331578" y="484351"/>
                </a:cubicBezTo>
                <a:close/>
                <a:moveTo>
                  <a:pt x="339459" y="429174"/>
                </a:moveTo>
                <a:lnTo>
                  <a:pt x="339459" y="411603"/>
                </a:lnTo>
                <a:cubicBezTo>
                  <a:pt x="325573" y="417400"/>
                  <a:pt x="310706" y="420681"/>
                  <a:pt x="295190" y="421329"/>
                </a:cubicBezTo>
                <a:cubicBezTo>
                  <a:pt x="294087" y="421373"/>
                  <a:pt x="292970" y="421401"/>
                  <a:pt x="291852" y="421401"/>
                </a:cubicBezTo>
                <a:cubicBezTo>
                  <a:pt x="275493" y="421401"/>
                  <a:pt x="257547" y="416412"/>
                  <a:pt x="241518" y="407429"/>
                </a:cubicBezTo>
                <a:cubicBezTo>
                  <a:pt x="241461" y="411185"/>
                  <a:pt x="241388" y="415323"/>
                  <a:pt x="241309" y="419368"/>
                </a:cubicBezTo>
                <a:cubicBezTo>
                  <a:pt x="241201" y="425086"/>
                  <a:pt x="241093" y="430818"/>
                  <a:pt x="241050" y="435555"/>
                </a:cubicBezTo>
                <a:cubicBezTo>
                  <a:pt x="241042" y="437884"/>
                  <a:pt x="241021" y="440191"/>
                  <a:pt x="240999" y="442448"/>
                </a:cubicBezTo>
                <a:cubicBezTo>
                  <a:pt x="240761" y="462520"/>
                  <a:pt x="253927" y="482824"/>
                  <a:pt x="272305" y="490725"/>
                </a:cubicBezTo>
                <a:cubicBezTo>
                  <a:pt x="290669" y="498620"/>
                  <a:pt x="313503" y="494417"/>
                  <a:pt x="327844" y="480502"/>
                </a:cubicBezTo>
                <a:cubicBezTo>
                  <a:pt x="336208" y="472376"/>
                  <a:pt x="340130" y="458908"/>
                  <a:pt x="339827" y="439319"/>
                </a:cubicBezTo>
                <a:cubicBezTo>
                  <a:pt x="339791" y="436449"/>
                  <a:pt x="339669" y="433847"/>
                  <a:pt x="339568" y="431546"/>
                </a:cubicBezTo>
                <a:cubicBezTo>
                  <a:pt x="339532" y="430703"/>
                  <a:pt x="339496" y="429917"/>
                  <a:pt x="339467" y="429182"/>
                </a:cubicBezTo>
                <a:close/>
                <a:moveTo>
                  <a:pt x="240299" y="400485"/>
                </a:moveTo>
                <a:cubicBezTo>
                  <a:pt x="264713" y="415504"/>
                  <a:pt x="286667" y="416297"/>
                  <a:pt x="294958" y="415951"/>
                </a:cubicBezTo>
                <a:cubicBezTo>
                  <a:pt x="311159" y="415266"/>
                  <a:pt x="326616" y="411617"/>
                  <a:pt x="340908" y="405100"/>
                </a:cubicBezTo>
                <a:cubicBezTo>
                  <a:pt x="357772" y="397414"/>
                  <a:pt x="372373" y="385806"/>
                  <a:pt x="383115" y="371523"/>
                </a:cubicBezTo>
                <a:cubicBezTo>
                  <a:pt x="396288" y="354025"/>
                  <a:pt x="402302" y="326957"/>
                  <a:pt x="402359" y="326692"/>
                </a:cubicBezTo>
                <a:cubicBezTo>
                  <a:pt x="410305" y="291471"/>
                  <a:pt x="406678" y="250410"/>
                  <a:pt x="403448" y="216804"/>
                </a:cubicBezTo>
                <a:cubicBezTo>
                  <a:pt x="391321" y="219760"/>
                  <a:pt x="378277" y="221253"/>
                  <a:pt x="364774" y="221253"/>
                </a:cubicBezTo>
                <a:cubicBezTo>
                  <a:pt x="347390" y="221253"/>
                  <a:pt x="329265" y="218816"/>
                  <a:pt x="311368" y="213956"/>
                </a:cubicBezTo>
                <a:cubicBezTo>
                  <a:pt x="280784" y="205650"/>
                  <a:pt x="253363" y="190941"/>
                  <a:pt x="233385" y="172233"/>
                </a:cubicBezTo>
                <a:cubicBezTo>
                  <a:pt x="231489" y="203402"/>
                  <a:pt x="203520" y="239105"/>
                  <a:pt x="181964" y="263901"/>
                </a:cubicBezTo>
                <a:cubicBezTo>
                  <a:pt x="181430" y="264514"/>
                  <a:pt x="180680" y="264824"/>
                  <a:pt x="179930" y="264824"/>
                </a:cubicBezTo>
                <a:cubicBezTo>
                  <a:pt x="179483" y="264824"/>
                  <a:pt x="179036" y="264708"/>
                  <a:pt x="178625" y="264485"/>
                </a:cubicBezTo>
                <a:cubicBezTo>
                  <a:pt x="178618" y="264485"/>
                  <a:pt x="178611" y="264485"/>
                  <a:pt x="178604" y="264478"/>
                </a:cubicBezTo>
                <a:cubicBezTo>
                  <a:pt x="169397" y="259286"/>
                  <a:pt x="160312" y="259611"/>
                  <a:pt x="150831" y="265487"/>
                </a:cubicBezTo>
                <a:cubicBezTo>
                  <a:pt x="145683" y="268674"/>
                  <a:pt x="143455" y="274435"/>
                  <a:pt x="142496" y="278703"/>
                </a:cubicBezTo>
                <a:cubicBezTo>
                  <a:pt x="140556" y="287326"/>
                  <a:pt x="142114" y="297543"/>
                  <a:pt x="146368" y="304139"/>
                </a:cubicBezTo>
                <a:cubicBezTo>
                  <a:pt x="149857" y="309547"/>
                  <a:pt x="156483" y="313203"/>
                  <a:pt x="163665" y="313671"/>
                </a:cubicBezTo>
                <a:cubicBezTo>
                  <a:pt x="170132" y="314097"/>
                  <a:pt x="175907" y="311897"/>
                  <a:pt x="179527" y="307644"/>
                </a:cubicBezTo>
                <a:cubicBezTo>
                  <a:pt x="180493" y="306512"/>
                  <a:pt x="182187" y="306375"/>
                  <a:pt x="183319" y="307334"/>
                </a:cubicBezTo>
                <a:cubicBezTo>
                  <a:pt x="183838" y="307773"/>
                  <a:pt x="184134" y="308372"/>
                  <a:pt x="184228" y="308992"/>
                </a:cubicBezTo>
                <a:cubicBezTo>
                  <a:pt x="184235" y="309014"/>
                  <a:pt x="184249" y="309028"/>
                  <a:pt x="184249" y="309050"/>
                </a:cubicBezTo>
                <a:cubicBezTo>
                  <a:pt x="192606" y="361294"/>
                  <a:pt x="219341" y="387609"/>
                  <a:pt x="240300" y="400487"/>
                </a:cubicBezTo>
                <a:close/>
                <a:moveTo>
                  <a:pt x="209693" y="476702"/>
                </a:moveTo>
                <a:cubicBezTo>
                  <a:pt x="207357" y="489752"/>
                  <a:pt x="210486" y="508088"/>
                  <a:pt x="222851" y="517503"/>
                </a:cubicBezTo>
                <a:cubicBezTo>
                  <a:pt x="232426" y="524792"/>
                  <a:pt x="242289" y="527986"/>
                  <a:pt x="253026" y="527294"/>
                </a:cubicBezTo>
                <a:cubicBezTo>
                  <a:pt x="261187" y="526775"/>
                  <a:pt x="269443" y="524035"/>
                  <a:pt x="276271" y="519594"/>
                </a:cubicBezTo>
                <a:cubicBezTo>
                  <a:pt x="282241" y="515715"/>
                  <a:pt x="287548" y="507063"/>
                  <a:pt x="288644" y="499940"/>
                </a:cubicBezTo>
                <a:cubicBezTo>
                  <a:pt x="282306" y="499587"/>
                  <a:pt x="276033" y="498188"/>
                  <a:pt x="270171" y="495672"/>
                </a:cubicBezTo>
                <a:cubicBezTo>
                  <a:pt x="249883" y="486948"/>
                  <a:pt x="235347" y="464539"/>
                  <a:pt x="235606" y="442390"/>
                </a:cubicBezTo>
                <a:cubicBezTo>
                  <a:pt x="235613" y="441431"/>
                  <a:pt x="235627" y="440458"/>
                  <a:pt x="235634" y="439484"/>
                </a:cubicBezTo>
                <a:cubicBezTo>
                  <a:pt x="231993" y="440898"/>
                  <a:pt x="228388" y="442347"/>
                  <a:pt x="224819" y="443825"/>
                </a:cubicBezTo>
                <a:cubicBezTo>
                  <a:pt x="216492" y="454683"/>
                  <a:pt x="211805" y="464850"/>
                  <a:pt x="209693" y="476702"/>
                </a:cubicBezTo>
                <a:close/>
                <a:moveTo>
                  <a:pt x="480356" y="767834"/>
                </a:moveTo>
                <a:cubicBezTo>
                  <a:pt x="474934" y="767813"/>
                  <a:pt x="469122" y="767431"/>
                  <a:pt x="462727" y="766652"/>
                </a:cubicBezTo>
                <a:cubicBezTo>
                  <a:pt x="447723" y="764821"/>
                  <a:pt x="435624" y="761598"/>
                  <a:pt x="425747" y="756803"/>
                </a:cubicBezTo>
                <a:cubicBezTo>
                  <a:pt x="371441" y="748440"/>
                  <a:pt x="314619" y="750833"/>
                  <a:pt x="261345" y="763732"/>
                </a:cubicBezTo>
                <a:cubicBezTo>
                  <a:pt x="253104" y="769413"/>
                  <a:pt x="243883" y="776487"/>
                  <a:pt x="237343" y="785938"/>
                </a:cubicBezTo>
                <a:cubicBezTo>
                  <a:pt x="236499" y="787157"/>
                  <a:pt x="235728" y="788383"/>
                  <a:pt x="235021" y="789615"/>
                </a:cubicBezTo>
                <a:cubicBezTo>
                  <a:pt x="255793" y="790171"/>
                  <a:pt x="279017" y="788952"/>
                  <a:pt x="304143" y="785982"/>
                </a:cubicBezTo>
                <a:cubicBezTo>
                  <a:pt x="305621" y="785809"/>
                  <a:pt x="306955" y="786861"/>
                  <a:pt x="307128" y="788332"/>
                </a:cubicBezTo>
                <a:cubicBezTo>
                  <a:pt x="307251" y="789385"/>
                  <a:pt x="307402" y="790481"/>
                  <a:pt x="307561" y="791620"/>
                </a:cubicBezTo>
                <a:cubicBezTo>
                  <a:pt x="311375" y="790711"/>
                  <a:pt x="315189" y="789803"/>
                  <a:pt x="319003" y="788894"/>
                </a:cubicBezTo>
                <a:lnTo>
                  <a:pt x="324007" y="787705"/>
                </a:lnTo>
                <a:cubicBezTo>
                  <a:pt x="330251" y="786227"/>
                  <a:pt x="337323" y="784554"/>
                  <a:pt x="344317" y="785743"/>
                </a:cubicBezTo>
                <a:cubicBezTo>
                  <a:pt x="351217" y="786926"/>
                  <a:pt x="358889" y="791699"/>
                  <a:pt x="360482" y="799702"/>
                </a:cubicBezTo>
                <a:cubicBezTo>
                  <a:pt x="361391" y="804237"/>
                  <a:pt x="360122" y="809342"/>
                  <a:pt x="356993" y="813704"/>
                </a:cubicBezTo>
                <a:cubicBezTo>
                  <a:pt x="354109" y="817727"/>
                  <a:pt x="350071" y="820640"/>
                  <a:pt x="346877" y="822731"/>
                </a:cubicBezTo>
                <a:cubicBezTo>
                  <a:pt x="337504" y="828816"/>
                  <a:pt x="326767" y="833084"/>
                  <a:pt x="315687" y="835226"/>
                </a:cubicBezTo>
                <a:cubicBezTo>
                  <a:pt x="315983" y="837143"/>
                  <a:pt x="316264" y="839054"/>
                  <a:pt x="316488" y="840929"/>
                </a:cubicBezTo>
                <a:cubicBezTo>
                  <a:pt x="316653" y="842327"/>
                  <a:pt x="315709" y="843618"/>
                  <a:pt x="314325" y="843892"/>
                </a:cubicBezTo>
                <a:cubicBezTo>
                  <a:pt x="303012" y="846084"/>
                  <a:pt x="292471" y="847958"/>
                  <a:pt x="282470" y="849537"/>
                </a:cubicBezTo>
                <a:cubicBezTo>
                  <a:pt x="282903" y="849581"/>
                  <a:pt x="283321" y="849624"/>
                  <a:pt x="283761" y="849667"/>
                </a:cubicBezTo>
                <a:cubicBezTo>
                  <a:pt x="309443" y="852111"/>
                  <a:pt x="337072" y="849523"/>
                  <a:pt x="363662" y="842190"/>
                </a:cubicBezTo>
                <a:cubicBezTo>
                  <a:pt x="410866" y="829212"/>
                  <a:pt x="452071" y="802896"/>
                  <a:pt x="480342" y="767812"/>
                </a:cubicBezTo>
                <a:close/>
                <a:moveTo>
                  <a:pt x="314807" y="829935"/>
                </a:moveTo>
                <a:cubicBezTo>
                  <a:pt x="325168" y="827916"/>
                  <a:pt x="335197" y="823922"/>
                  <a:pt x="343943" y="818241"/>
                </a:cubicBezTo>
                <a:cubicBezTo>
                  <a:pt x="346733" y="816409"/>
                  <a:pt x="350251" y="813886"/>
                  <a:pt x="352623" y="810584"/>
                </a:cubicBezTo>
                <a:cubicBezTo>
                  <a:pt x="354887" y="807426"/>
                  <a:pt x="355825" y="803857"/>
                  <a:pt x="355205" y="800771"/>
                </a:cubicBezTo>
                <a:cubicBezTo>
                  <a:pt x="354116" y="795299"/>
                  <a:pt x="348326" y="791902"/>
                  <a:pt x="343416" y="791059"/>
                </a:cubicBezTo>
                <a:cubicBezTo>
                  <a:pt x="337497" y="790050"/>
                  <a:pt x="331275" y="791528"/>
                  <a:pt x="325254" y="792955"/>
                </a:cubicBezTo>
                <a:lnTo>
                  <a:pt x="320251" y="794145"/>
                </a:lnTo>
                <a:cubicBezTo>
                  <a:pt x="316307" y="795082"/>
                  <a:pt x="312363" y="796019"/>
                  <a:pt x="308412" y="796964"/>
                </a:cubicBezTo>
                <a:cubicBezTo>
                  <a:pt x="309378" y="802681"/>
                  <a:pt x="310575" y="808565"/>
                  <a:pt x="311750" y="814282"/>
                </a:cubicBezTo>
                <a:cubicBezTo>
                  <a:pt x="312810" y="819430"/>
                  <a:pt x="313891" y="824730"/>
                  <a:pt x="314807" y="829935"/>
                </a:cubicBezTo>
                <a:close/>
                <a:moveTo>
                  <a:pt x="485374" y="641538"/>
                </a:moveTo>
                <a:cubicBezTo>
                  <a:pt x="484906" y="641870"/>
                  <a:pt x="484365" y="642021"/>
                  <a:pt x="483831" y="642021"/>
                </a:cubicBezTo>
                <a:cubicBezTo>
                  <a:pt x="482980" y="642021"/>
                  <a:pt x="482144" y="641617"/>
                  <a:pt x="481625" y="640875"/>
                </a:cubicBezTo>
                <a:cubicBezTo>
                  <a:pt x="480363" y="639065"/>
                  <a:pt x="479361" y="637075"/>
                  <a:pt x="478618" y="634948"/>
                </a:cubicBezTo>
                <a:cubicBezTo>
                  <a:pt x="476340" y="634797"/>
                  <a:pt x="474040" y="634703"/>
                  <a:pt x="471733" y="634703"/>
                </a:cubicBezTo>
                <a:cubicBezTo>
                  <a:pt x="465576" y="634703"/>
                  <a:pt x="459389" y="635244"/>
                  <a:pt x="453484" y="636297"/>
                </a:cubicBezTo>
                <a:cubicBezTo>
                  <a:pt x="453455" y="636304"/>
                  <a:pt x="453427" y="636304"/>
                  <a:pt x="453391" y="636311"/>
                </a:cubicBezTo>
                <a:cubicBezTo>
                  <a:pt x="449137" y="637061"/>
                  <a:pt x="445113" y="638077"/>
                  <a:pt x="441444" y="639332"/>
                </a:cubicBezTo>
                <a:cubicBezTo>
                  <a:pt x="420282" y="646506"/>
                  <a:pt x="403576" y="663659"/>
                  <a:pt x="397860" y="684106"/>
                </a:cubicBezTo>
                <a:cubicBezTo>
                  <a:pt x="397059" y="686954"/>
                  <a:pt x="396490" y="689860"/>
                  <a:pt x="396151" y="692737"/>
                </a:cubicBezTo>
                <a:cubicBezTo>
                  <a:pt x="395314" y="699694"/>
                  <a:pt x="395747" y="707020"/>
                  <a:pt x="397398" y="713926"/>
                </a:cubicBezTo>
                <a:cubicBezTo>
                  <a:pt x="400145" y="725441"/>
                  <a:pt x="406209" y="735787"/>
                  <a:pt x="414486" y="743054"/>
                </a:cubicBezTo>
                <a:cubicBezTo>
                  <a:pt x="418285" y="746400"/>
                  <a:pt x="422734" y="749334"/>
                  <a:pt x="427694" y="751778"/>
                </a:cubicBezTo>
                <a:cubicBezTo>
                  <a:pt x="437096" y="756414"/>
                  <a:pt x="448762" y="759536"/>
                  <a:pt x="463369" y="761317"/>
                </a:cubicBezTo>
                <a:cubicBezTo>
                  <a:pt x="471783" y="762341"/>
                  <a:pt x="479130" y="762680"/>
                  <a:pt x="485843" y="762341"/>
                </a:cubicBezTo>
                <a:cubicBezTo>
                  <a:pt x="498850" y="761692"/>
                  <a:pt x="509305" y="758599"/>
                  <a:pt x="517819" y="752882"/>
                </a:cubicBezTo>
                <a:cubicBezTo>
                  <a:pt x="529543" y="745008"/>
                  <a:pt x="537157" y="732809"/>
                  <a:pt x="539854" y="717603"/>
                </a:cubicBezTo>
                <a:cubicBezTo>
                  <a:pt x="543459" y="697258"/>
                  <a:pt x="537677" y="672973"/>
                  <a:pt x="525138" y="655734"/>
                </a:cubicBezTo>
                <a:cubicBezTo>
                  <a:pt x="514979" y="641782"/>
                  <a:pt x="496882" y="637075"/>
                  <a:pt x="484698" y="635510"/>
                </a:cubicBezTo>
                <a:cubicBezTo>
                  <a:pt x="485094" y="636303"/>
                  <a:pt x="485534" y="637067"/>
                  <a:pt x="486032" y="637781"/>
                </a:cubicBezTo>
                <a:cubicBezTo>
                  <a:pt x="486882" y="638999"/>
                  <a:pt x="486587" y="640679"/>
                  <a:pt x="485368" y="641530"/>
                </a:cubicBezTo>
                <a:close/>
                <a:moveTo>
                  <a:pt x="410938" y="747094"/>
                </a:moveTo>
                <a:cubicBezTo>
                  <a:pt x="402373" y="739574"/>
                  <a:pt x="395970" y="729090"/>
                  <a:pt x="392747" y="717403"/>
                </a:cubicBezTo>
                <a:cubicBezTo>
                  <a:pt x="350764" y="720575"/>
                  <a:pt x="310164" y="733604"/>
                  <a:pt x="274366" y="755313"/>
                </a:cubicBezTo>
                <a:cubicBezTo>
                  <a:pt x="320048" y="745933"/>
                  <a:pt x="367872" y="744043"/>
                  <a:pt x="414232" y="749783"/>
                </a:cubicBezTo>
                <a:cubicBezTo>
                  <a:pt x="413093" y="748918"/>
                  <a:pt x="411997" y="748023"/>
                  <a:pt x="410944" y="747093"/>
                </a:cubicBezTo>
                <a:close/>
                <a:moveTo>
                  <a:pt x="450203" y="631445"/>
                </a:moveTo>
                <a:cubicBezTo>
                  <a:pt x="449655" y="618107"/>
                  <a:pt x="441407" y="605987"/>
                  <a:pt x="429099" y="600623"/>
                </a:cubicBezTo>
                <a:cubicBezTo>
                  <a:pt x="401968" y="599866"/>
                  <a:pt x="376214" y="610905"/>
                  <a:pt x="354606" y="632584"/>
                </a:cubicBezTo>
                <a:cubicBezTo>
                  <a:pt x="344281" y="642945"/>
                  <a:pt x="335153" y="654113"/>
                  <a:pt x="326797" y="664756"/>
                </a:cubicBezTo>
                <a:cubicBezTo>
                  <a:pt x="335839" y="675960"/>
                  <a:pt x="347835" y="684238"/>
                  <a:pt x="360800" y="688153"/>
                </a:cubicBezTo>
                <a:cubicBezTo>
                  <a:pt x="370324" y="691030"/>
                  <a:pt x="380756" y="691664"/>
                  <a:pt x="391089" y="690064"/>
                </a:cubicBezTo>
                <a:cubicBezTo>
                  <a:pt x="391464" y="687583"/>
                  <a:pt x="391990" y="685103"/>
                  <a:pt x="392682" y="682652"/>
                </a:cubicBezTo>
                <a:cubicBezTo>
                  <a:pt x="398876" y="660517"/>
                  <a:pt x="416901" y="641958"/>
                  <a:pt x="439720" y="634230"/>
                </a:cubicBezTo>
                <a:cubicBezTo>
                  <a:pt x="442986" y="633112"/>
                  <a:pt x="446512" y="632190"/>
                  <a:pt x="450210" y="631447"/>
                </a:cubicBezTo>
                <a:close/>
                <a:moveTo>
                  <a:pt x="323401" y="669110"/>
                </a:moveTo>
                <a:cubicBezTo>
                  <a:pt x="321642" y="671374"/>
                  <a:pt x="319883" y="673638"/>
                  <a:pt x="318123" y="675909"/>
                </a:cubicBezTo>
                <a:cubicBezTo>
                  <a:pt x="305455" y="692290"/>
                  <a:pt x="292355" y="709234"/>
                  <a:pt x="277040" y="723790"/>
                </a:cubicBezTo>
                <a:cubicBezTo>
                  <a:pt x="247176" y="752154"/>
                  <a:pt x="207544" y="771961"/>
                  <a:pt x="166937" y="779084"/>
                </a:cubicBezTo>
                <a:cubicBezTo>
                  <a:pt x="184450" y="784895"/>
                  <a:pt x="205273" y="788363"/>
                  <a:pt x="229038" y="789401"/>
                </a:cubicBezTo>
                <a:cubicBezTo>
                  <a:pt x="230134" y="787216"/>
                  <a:pt x="231424" y="785032"/>
                  <a:pt x="232909" y="782891"/>
                </a:cubicBezTo>
                <a:cubicBezTo>
                  <a:pt x="240055" y="772566"/>
                  <a:pt x="249961" y="765031"/>
                  <a:pt x="258708" y="759017"/>
                </a:cubicBezTo>
                <a:cubicBezTo>
                  <a:pt x="258722" y="759010"/>
                  <a:pt x="258737" y="759003"/>
                  <a:pt x="258751" y="758996"/>
                </a:cubicBezTo>
                <a:lnTo>
                  <a:pt x="259133" y="758722"/>
                </a:lnTo>
                <a:cubicBezTo>
                  <a:pt x="298333" y="731916"/>
                  <a:pt x="344038" y="715837"/>
                  <a:pt x="391509" y="712102"/>
                </a:cubicBezTo>
                <a:cubicBezTo>
                  <a:pt x="390471" y="706636"/>
                  <a:pt x="390139" y="701121"/>
                  <a:pt x="390493" y="695627"/>
                </a:cubicBezTo>
                <a:cubicBezTo>
                  <a:pt x="387025" y="696102"/>
                  <a:pt x="383550" y="696333"/>
                  <a:pt x="380096" y="696333"/>
                </a:cubicBezTo>
                <a:cubicBezTo>
                  <a:pt x="372936" y="696333"/>
                  <a:pt x="365892" y="695324"/>
                  <a:pt x="359237" y="693312"/>
                </a:cubicBezTo>
                <a:cubicBezTo>
                  <a:pt x="345624" y="689202"/>
                  <a:pt x="333014" y="680659"/>
                  <a:pt x="323396" y="669116"/>
                </a:cubicBezTo>
                <a:close/>
                <a:moveTo>
                  <a:pt x="562538" y="664402"/>
                </a:moveTo>
                <a:cubicBezTo>
                  <a:pt x="559150" y="612302"/>
                  <a:pt x="531823" y="560211"/>
                  <a:pt x="485592" y="517736"/>
                </a:cubicBezTo>
                <a:cubicBezTo>
                  <a:pt x="448677" y="483812"/>
                  <a:pt x="404711" y="460488"/>
                  <a:pt x="363714" y="441677"/>
                </a:cubicBezTo>
                <a:cubicBezTo>
                  <a:pt x="372165" y="456717"/>
                  <a:pt x="376793" y="473928"/>
                  <a:pt x="376851" y="491022"/>
                </a:cubicBezTo>
                <a:cubicBezTo>
                  <a:pt x="376887" y="500323"/>
                  <a:pt x="372813" y="510626"/>
                  <a:pt x="366231" y="517915"/>
                </a:cubicBezTo>
                <a:cubicBezTo>
                  <a:pt x="357507" y="527569"/>
                  <a:pt x="344146" y="533063"/>
                  <a:pt x="330715" y="533063"/>
                </a:cubicBezTo>
                <a:cubicBezTo>
                  <a:pt x="326893" y="533063"/>
                  <a:pt x="323065" y="532616"/>
                  <a:pt x="319330" y="531693"/>
                </a:cubicBezTo>
                <a:cubicBezTo>
                  <a:pt x="305206" y="528218"/>
                  <a:pt x="295898" y="520525"/>
                  <a:pt x="291492" y="508815"/>
                </a:cubicBezTo>
                <a:cubicBezTo>
                  <a:pt x="288745" y="514987"/>
                  <a:pt x="284224" y="520855"/>
                  <a:pt x="279214" y="524115"/>
                </a:cubicBezTo>
                <a:cubicBezTo>
                  <a:pt x="271621" y="529053"/>
                  <a:pt x="262450" y="532096"/>
                  <a:pt x="253380" y="532673"/>
                </a:cubicBezTo>
                <a:cubicBezTo>
                  <a:pt x="252342" y="532738"/>
                  <a:pt x="251304" y="532774"/>
                  <a:pt x="250273" y="532774"/>
                </a:cubicBezTo>
                <a:cubicBezTo>
                  <a:pt x="239486" y="532774"/>
                  <a:pt x="229183" y="529089"/>
                  <a:pt x="219602" y="521793"/>
                </a:cubicBezTo>
                <a:cubicBezTo>
                  <a:pt x="209335" y="513984"/>
                  <a:pt x="200653" y="496724"/>
                  <a:pt x="204403" y="475763"/>
                </a:cubicBezTo>
                <a:cubicBezTo>
                  <a:pt x="206191" y="465727"/>
                  <a:pt x="209674" y="456844"/>
                  <a:pt x="215405" y="447868"/>
                </a:cubicBezTo>
                <a:cubicBezTo>
                  <a:pt x="173206" y="466507"/>
                  <a:pt x="136449" y="490313"/>
                  <a:pt x="105922" y="518873"/>
                </a:cubicBezTo>
                <a:cubicBezTo>
                  <a:pt x="71329" y="551238"/>
                  <a:pt x="43794" y="590533"/>
                  <a:pt x="24074" y="635682"/>
                </a:cubicBezTo>
                <a:cubicBezTo>
                  <a:pt x="8529" y="671292"/>
                  <a:pt x="2905" y="700262"/>
                  <a:pt x="6380" y="726854"/>
                </a:cubicBezTo>
                <a:cubicBezTo>
                  <a:pt x="10065" y="755051"/>
                  <a:pt x="24809" y="781412"/>
                  <a:pt x="49014" y="803085"/>
                </a:cubicBezTo>
                <a:cubicBezTo>
                  <a:pt x="71264" y="823007"/>
                  <a:pt x="100234" y="837651"/>
                  <a:pt x="130587" y="844327"/>
                </a:cubicBezTo>
                <a:cubicBezTo>
                  <a:pt x="169773" y="852943"/>
                  <a:pt x="212349" y="853714"/>
                  <a:pt x="264586" y="846750"/>
                </a:cubicBezTo>
                <a:lnTo>
                  <a:pt x="264615" y="846742"/>
                </a:lnTo>
                <a:lnTo>
                  <a:pt x="264658" y="846735"/>
                </a:lnTo>
                <a:cubicBezTo>
                  <a:pt x="278847" y="844839"/>
                  <a:pt x="293982" y="842344"/>
                  <a:pt x="310844" y="839107"/>
                </a:cubicBezTo>
                <a:cubicBezTo>
                  <a:pt x="310592" y="837269"/>
                  <a:pt x="310304" y="835408"/>
                  <a:pt x="309987" y="833541"/>
                </a:cubicBezTo>
                <a:cubicBezTo>
                  <a:pt x="308999" y="827564"/>
                  <a:pt x="307723" y="821363"/>
                  <a:pt x="306490" y="815372"/>
                </a:cubicBezTo>
                <a:cubicBezTo>
                  <a:pt x="305141" y="808818"/>
                  <a:pt x="303750" y="802047"/>
                  <a:pt x="302712" y="795500"/>
                </a:cubicBezTo>
                <a:cubicBezTo>
                  <a:pt x="302704" y="795471"/>
                  <a:pt x="302704" y="795443"/>
                  <a:pt x="302697" y="795414"/>
                </a:cubicBezTo>
                <a:cubicBezTo>
                  <a:pt x="302690" y="795392"/>
                  <a:pt x="302690" y="795370"/>
                  <a:pt x="302683" y="795349"/>
                </a:cubicBezTo>
                <a:cubicBezTo>
                  <a:pt x="302474" y="794051"/>
                  <a:pt x="302293" y="792818"/>
                  <a:pt x="302128" y="791643"/>
                </a:cubicBezTo>
                <a:cubicBezTo>
                  <a:pt x="276027" y="794613"/>
                  <a:pt x="251975" y="795702"/>
                  <a:pt x="230590" y="794866"/>
                </a:cubicBezTo>
                <a:cubicBezTo>
                  <a:pt x="230510" y="794866"/>
                  <a:pt x="230431" y="794859"/>
                  <a:pt x="230352" y="794844"/>
                </a:cubicBezTo>
                <a:cubicBezTo>
                  <a:pt x="200762" y="793683"/>
                  <a:pt x="175483" y="788853"/>
                  <a:pt x="155224" y="780474"/>
                </a:cubicBezTo>
                <a:lnTo>
                  <a:pt x="155209" y="780467"/>
                </a:lnTo>
                <a:lnTo>
                  <a:pt x="155151" y="780446"/>
                </a:lnTo>
                <a:cubicBezTo>
                  <a:pt x="146269" y="776761"/>
                  <a:pt x="138237" y="772356"/>
                  <a:pt x="131293" y="767338"/>
                </a:cubicBezTo>
                <a:lnTo>
                  <a:pt x="131207" y="767273"/>
                </a:lnTo>
                <a:cubicBezTo>
                  <a:pt x="97392" y="742759"/>
                  <a:pt x="98358" y="711374"/>
                  <a:pt x="98415" y="710047"/>
                </a:cubicBezTo>
                <a:cubicBezTo>
                  <a:pt x="100196" y="673960"/>
                  <a:pt x="114284" y="641242"/>
                  <a:pt x="140297" y="612784"/>
                </a:cubicBezTo>
                <a:cubicBezTo>
                  <a:pt x="141299" y="611688"/>
                  <a:pt x="143001" y="611609"/>
                  <a:pt x="144097" y="612611"/>
                </a:cubicBezTo>
                <a:cubicBezTo>
                  <a:pt x="144688" y="613152"/>
                  <a:pt x="144969" y="613888"/>
                  <a:pt x="144962" y="614623"/>
                </a:cubicBezTo>
                <a:cubicBezTo>
                  <a:pt x="144962" y="614637"/>
                  <a:pt x="144969" y="614652"/>
                  <a:pt x="144969" y="614666"/>
                </a:cubicBezTo>
                <a:cubicBezTo>
                  <a:pt x="144003" y="651755"/>
                  <a:pt x="141753" y="681756"/>
                  <a:pt x="138646" y="723278"/>
                </a:cubicBezTo>
                <a:cubicBezTo>
                  <a:pt x="137723" y="735600"/>
                  <a:pt x="136721" y="748960"/>
                  <a:pt x="135654" y="763820"/>
                </a:cubicBezTo>
                <a:cubicBezTo>
                  <a:pt x="141804" y="768117"/>
                  <a:pt x="148819" y="771939"/>
                  <a:pt x="156555" y="775191"/>
                </a:cubicBezTo>
                <a:cubicBezTo>
                  <a:pt x="199382" y="769862"/>
                  <a:pt x="241907" y="749725"/>
                  <a:pt x="273336" y="719875"/>
                </a:cubicBezTo>
                <a:cubicBezTo>
                  <a:pt x="288355" y="705599"/>
                  <a:pt x="301326" y="688829"/>
                  <a:pt x="313871" y="672607"/>
                </a:cubicBezTo>
                <a:cubicBezTo>
                  <a:pt x="316323" y="669434"/>
                  <a:pt x="318781" y="666255"/>
                  <a:pt x="321254" y="663097"/>
                </a:cubicBezTo>
                <a:cubicBezTo>
                  <a:pt x="330058" y="651835"/>
                  <a:pt x="339734" y="639874"/>
                  <a:pt x="350794" y="628777"/>
                </a:cubicBezTo>
                <a:cubicBezTo>
                  <a:pt x="373441" y="606052"/>
                  <a:pt x="400508" y="594471"/>
                  <a:pt x="429124" y="595228"/>
                </a:cubicBezTo>
                <a:cubicBezTo>
                  <a:pt x="429478" y="595163"/>
                  <a:pt x="429845" y="595178"/>
                  <a:pt x="430206" y="595264"/>
                </a:cubicBezTo>
                <a:cubicBezTo>
                  <a:pt x="438973" y="595596"/>
                  <a:pt x="447827" y="597103"/>
                  <a:pt x="456545" y="599749"/>
                </a:cubicBezTo>
                <a:cubicBezTo>
                  <a:pt x="457965" y="600182"/>
                  <a:pt x="458773" y="601688"/>
                  <a:pt x="458340" y="603109"/>
                </a:cubicBezTo>
                <a:cubicBezTo>
                  <a:pt x="457908" y="604529"/>
                  <a:pt x="456401" y="605337"/>
                  <a:pt x="454980" y="604904"/>
                </a:cubicBezTo>
                <a:cubicBezTo>
                  <a:pt x="450352" y="603498"/>
                  <a:pt x="445679" y="602438"/>
                  <a:pt x="441007" y="601717"/>
                </a:cubicBezTo>
                <a:cubicBezTo>
                  <a:pt x="449501" y="608841"/>
                  <a:pt x="454908" y="619281"/>
                  <a:pt x="455557" y="630500"/>
                </a:cubicBezTo>
                <a:cubicBezTo>
                  <a:pt x="462666" y="629440"/>
                  <a:pt x="470085" y="629080"/>
                  <a:pt x="477339" y="629455"/>
                </a:cubicBezTo>
                <a:cubicBezTo>
                  <a:pt x="476596" y="623369"/>
                  <a:pt x="477966" y="617111"/>
                  <a:pt x="481233" y="612158"/>
                </a:cubicBezTo>
                <a:cubicBezTo>
                  <a:pt x="486871" y="603628"/>
                  <a:pt x="497794" y="599122"/>
                  <a:pt x="507795" y="601220"/>
                </a:cubicBezTo>
                <a:cubicBezTo>
                  <a:pt x="513599" y="602431"/>
                  <a:pt x="518552" y="605690"/>
                  <a:pt x="521386" y="610168"/>
                </a:cubicBezTo>
                <a:cubicBezTo>
                  <a:pt x="524659" y="615323"/>
                  <a:pt x="524825" y="622021"/>
                  <a:pt x="521797" y="626845"/>
                </a:cubicBezTo>
                <a:cubicBezTo>
                  <a:pt x="518408" y="632238"/>
                  <a:pt x="511184" y="634516"/>
                  <a:pt x="505697" y="631942"/>
                </a:cubicBezTo>
                <a:cubicBezTo>
                  <a:pt x="502762" y="630550"/>
                  <a:pt x="500527" y="627710"/>
                  <a:pt x="499705" y="624335"/>
                </a:cubicBezTo>
                <a:cubicBezTo>
                  <a:pt x="498934" y="621163"/>
                  <a:pt x="499525" y="617983"/>
                  <a:pt x="501327" y="615611"/>
                </a:cubicBezTo>
                <a:cubicBezTo>
                  <a:pt x="502229" y="614429"/>
                  <a:pt x="503916" y="614198"/>
                  <a:pt x="505098" y="615099"/>
                </a:cubicBezTo>
                <a:cubicBezTo>
                  <a:pt x="506281" y="616001"/>
                  <a:pt x="506512" y="617688"/>
                  <a:pt x="505610" y="618870"/>
                </a:cubicBezTo>
                <a:cubicBezTo>
                  <a:pt x="504796" y="619945"/>
                  <a:pt x="504543" y="621473"/>
                  <a:pt x="504933" y="623059"/>
                </a:cubicBezTo>
                <a:cubicBezTo>
                  <a:pt x="505365" y="624847"/>
                  <a:pt x="506540" y="626383"/>
                  <a:pt x="507990" y="627075"/>
                </a:cubicBezTo>
                <a:cubicBezTo>
                  <a:pt x="511039" y="628510"/>
                  <a:pt x="515272" y="627097"/>
                  <a:pt x="517233" y="623982"/>
                </a:cubicBezTo>
                <a:cubicBezTo>
                  <a:pt x="519151" y="620932"/>
                  <a:pt x="518985" y="616440"/>
                  <a:pt x="516829" y="613052"/>
                </a:cubicBezTo>
                <a:cubicBezTo>
                  <a:pt x="514767" y="609800"/>
                  <a:pt x="511075" y="607406"/>
                  <a:pt x="506684" y="606491"/>
                </a:cubicBezTo>
                <a:cubicBezTo>
                  <a:pt x="498919" y="604868"/>
                  <a:pt x="490101" y="608495"/>
                  <a:pt x="485718" y="615128"/>
                </a:cubicBezTo>
                <a:cubicBezTo>
                  <a:pt x="482957" y="619324"/>
                  <a:pt x="481933" y="624725"/>
                  <a:pt x="482842" y="629901"/>
                </a:cubicBezTo>
                <a:cubicBezTo>
                  <a:pt x="503837" y="632050"/>
                  <a:pt x="520355" y="640046"/>
                  <a:pt x="529477" y="652577"/>
                </a:cubicBezTo>
                <a:cubicBezTo>
                  <a:pt x="542837" y="670941"/>
                  <a:pt x="548986" y="696838"/>
                  <a:pt x="545144" y="718548"/>
                </a:cubicBezTo>
                <a:cubicBezTo>
                  <a:pt x="542195" y="735225"/>
                  <a:pt x="533774" y="748650"/>
                  <a:pt x="520810" y="757359"/>
                </a:cubicBezTo>
                <a:cubicBezTo>
                  <a:pt x="511746" y="763451"/>
                  <a:pt x="500779" y="766818"/>
                  <a:pt x="487348" y="767647"/>
                </a:cubicBezTo>
                <a:cubicBezTo>
                  <a:pt x="461457" y="801318"/>
                  <a:pt x="424152" y="827469"/>
                  <a:pt x="380993" y="842458"/>
                </a:cubicBezTo>
                <a:cubicBezTo>
                  <a:pt x="402118" y="842148"/>
                  <a:pt x="424095" y="839105"/>
                  <a:pt x="444319" y="833590"/>
                </a:cubicBezTo>
                <a:cubicBezTo>
                  <a:pt x="473427" y="825644"/>
                  <a:pt x="497125" y="813070"/>
                  <a:pt x="512843" y="797215"/>
                </a:cubicBezTo>
                <a:cubicBezTo>
                  <a:pt x="547112" y="762637"/>
                  <a:pt x="565693" y="712988"/>
                  <a:pt x="562535" y="664400"/>
                </a:cubicBezTo>
                <a:close/>
                <a:moveTo>
                  <a:pt x="139379" y="622014"/>
                </a:moveTo>
                <a:cubicBezTo>
                  <a:pt x="117359" y="648187"/>
                  <a:pt x="105391" y="677856"/>
                  <a:pt x="103790" y="710315"/>
                </a:cubicBezTo>
                <a:cubicBezTo>
                  <a:pt x="103783" y="710582"/>
                  <a:pt x="103077" y="737714"/>
                  <a:pt x="130539" y="759977"/>
                </a:cubicBezTo>
                <a:cubicBezTo>
                  <a:pt x="131513" y="746495"/>
                  <a:pt x="132428" y="734251"/>
                  <a:pt x="133279" y="722889"/>
                </a:cubicBezTo>
                <a:cubicBezTo>
                  <a:pt x="136170" y="684272"/>
                  <a:pt x="138319" y="655633"/>
                  <a:pt x="139379" y="622014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x-none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xmlns="" id="{730A0B76-84A9-5615-82D7-C91BA8685196}"/>
              </a:ext>
            </a:extLst>
          </p:cNvPr>
          <p:cNvGrpSpPr/>
          <p:nvPr/>
        </p:nvGrpSpPr>
        <p:grpSpPr>
          <a:xfrm>
            <a:off x="1582943" y="5741988"/>
            <a:ext cx="828362" cy="727464"/>
            <a:chOff x="8631888" y="5329155"/>
            <a:chExt cx="923986" cy="923986"/>
          </a:xfrm>
        </p:grpSpPr>
        <p:sp>
          <p:nvSpPr>
            <p:cNvPr id="83" name="Oval 82">
              <a:extLst>
                <a:ext uri="{FF2B5EF4-FFF2-40B4-BE49-F238E27FC236}">
                  <a16:creationId xmlns:a16="http://schemas.microsoft.com/office/drawing/2014/main" xmlns="" id="{FFF2829A-C92E-9FF6-7444-D2A024AC3F10}"/>
                </a:ext>
              </a:extLst>
            </p:cNvPr>
            <p:cNvSpPr/>
            <p:nvPr/>
          </p:nvSpPr>
          <p:spPr>
            <a:xfrm>
              <a:off x="8631888" y="5329155"/>
              <a:ext cx="923986" cy="923986"/>
            </a:xfrm>
            <a:prstGeom prst="ellipse">
              <a:avLst/>
            </a:prstGeom>
            <a:solidFill>
              <a:srgbClr val="70AD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 dirty="0"/>
            </a:p>
          </p:txBody>
        </p:sp>
        <p:grpSp>
          <p:nvGrpSpPr>
            <p:cNvPr id="84" name="Graphic 843">
              <a:extLst>
                <a:ext uri="{FF2B5EF4-FFF2-40B4-BE49-F238E27FC236}">
                  <a16:creationId xmlns:a16="http://schemas.microsoft.com/office/drawing/2014/main" xmlns="" id="{5654B645-DA21-554B-4B30-8B20E7A40175}"/>
                </a:ext>
              </a:extLst>
            </p:cNvPr>
            <p:cNvGrpSpPr/>
            <p:nvPr/>
          </p:nvGrpSpPr>
          <p:grpSpPr>
            <a:xfrm>
              <a:off x="8799426" y="5378594"/>
              <a:ext cx="578466" cy="762001"/>
              <a:chOff x="-24575512" y="3748269"/>
              <a:chExt cx="1720562" cy="2266459"/>
            </a:xfrm>
            <a:solidFill>
              <a:schemeClr val="bg1"/>
            </a:solidFill>
          </p:grpSpPr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xmlns="" id="{124A8DD8-FBDB-5055-0187-23B33F3A4D8B}"/>
                  </a:ext>
                </a:extLst>
              </p:cNvPr>
              <p:cNvSpPr/>
              <p:nvPr/>
            </p:nvSpPr>
            <p:spPr>
              <a:xfrm>
                <a:off x="-24086826" y="3748269"/>
                <a:ext cx="743213" cy="743213"/>
              </a:xfrm>
              <a:custGeom>
                <a:avLst/>
                <a:gdLst>
                  <a:gd name="connsiteX0" fmla="*/ 743213 w 743212"/>
                  <a:gd name="connsiteY0" fmla="*/ 371606 h 743212"/>
                  <a:gd name="connsiteX1" fmla="*/ 371606 w 743212"/>
                  <a:gd name="connsiteY1" fmla="*/ 743213 h 743212"/>
                  <a:gd name="connsiteX2" fmla="*/ 0 w 743212"/>
                  <a:gd name="connsiteY2" fmla="*/ 371606 h 743212"/>
                  <a:gd name="connsiteX3" fmla="*/ 371606 w 743212"/>
                  <a:gd name="connsiteY3" fmla="*/ 0 h 743212"/>
                  <a:gd name="connsiteX4" fmla="*/ 743213 w 743212"/>
                  <a:gd name="connsiteY4" fmla="*/ 371606 h 743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212" h="743212">
                    <a:moveTo>
                      <a:pt x="743213" y="371606"/>
                    </a:moveTo>
                    <a:cubicBezTo>
                      <a:pt x="743213" y="576835"/>
                      <a:pt x="576835" y="743213"/>
                      <a:pt x="371606" y="743213"/>
                    </a:cubicBezTo>
                    <a:cubicBezTo>
                      <a:pt x="166378" y="743213"/>
                      <a:pt x="0" y="576835"/>
                      <a:pt x="0" y="371606"/>
                    </a:cubicBezTo>
                    <a:cubicBezTo>
                      <a:pt x="0" y="166378"/>
                      <a:pt x="166378" y="0"/>
                      <a:pt x="371606" y="0"/>
                    </a:cubicBezTo>
                    <a:cubicBezTo>
                      <a:pt x="576835" y="0"/>
                      <a:pt x="743213" y="166378"/>
                      <a:pt x="743213" y="371606"/>
                    </a:cubicBezTo>
                  </a:path>
                </a:pathLst>
              </a:custGeom>
              <a:grpFill/>
              <a:ln w="18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xmlns="" id="{6F4A9D88-5729-37A3-7C11-5403203EF9B2}"/>
                  </a:ext>
                </a:extLst>
              </p:cNvPr>
              <p:cNvSpPr/>
              <p:nvPr/>
            </p:nvSpPr>
            <p:spPr>
              <a:xfrm>
                <a:off x="-24575512" y="4596753"/>
                <a:ext cx="1720562" cy="1417975"/>
              </a:xfrm>
              <a:custGeom>
                <a:avLst/>
                <a:gdLst>
                  <a:gd name="connsiteX0" fmla="*/ 1659223 w 1720562"/>
                  <a:gd name="connsiteY0" fmla="*/ 493886 h 1417974"/>
                  <a:gd name="connsiteX1" fmla="*/ 1512088 w 1720562"/>
                  <a:gd name="connsiteY1" fmla="*/ 229144 h 1417974"/>
                  <a:gd name="connsiteX2" fmla="*/ 1175083 w 1720562"/>
                  <a:gd name="connsiteY2" fmla="*/ 23 h 1417974"/>
                  <a:gd name="connsiteX3" fmla="*/ 599022 w 1720562"/>
                  <a:gd name="connsiteY3" fmla="*/ 0 h 1417974"/>
                  <a:gd name="connsiteX4" fmla="*/ 143405 w 1720562"/>
                  <a:gd name="connsiteY4" fmla="*/ 443982 h 1417974"/>
                  <a:gd name="connsiteX5" fmla="*/ 659 w 1720562"/>
                  <a:gd name="connsiteY5" fmla="*/ 864261 h 1417974"/>
                  <a:gd name="connsiteX6" fmla="*/ 161784 w 1720562"/>
                  <a:gd name="connsiteY6" fmla="*/ 1237364 h 1417974"/>
                  <a:gd name="connsiteX7" fmla="*/ 653117 w 1720562"/>
                  <a:gd name="connsiteY7" fmla="*/ 1416377 h 1417974"/>
                  <a:gd name="connsiteX8" fmla="*/ 994598 w 1720562"/>
                  <a:gd name="connsiteY8" fmla="*/ 1253116 h 1417974"/>
                  <a:gd name="connsiteX9" fmla="*/ 794922 w 1720562"/>
                  <a:gd name="connsiteY9" fmla="*/ 1069211 h 1417974"/>
                  <a:gd name="connsiteX10" fmla="*/ 371187 w 1720562"/>
                  <a:gd name="connsiteY10" fmla="*/ 989722 h 1417974"/>
                  <a:gd name="connsiteX11" fmla="*/ 422139 w 1720562"/>
                  <a:gd name="connsiteY11" fmla="*/ 932854 h 1417974"/>
                  <a:gd name="connsiteX12" fmla="*/ 600491 w 1720562"/>
                  <a:gd name="connsiteY12" fmla="*/ 880701 h 1417974"/>
                  <a:gd name="connsiteX13" fmla="*/ 556520 w 1720562"/>
                  <a:gd name="connsiteY13" fmla="*/ 711076 h 1417974"/>
                  <a:gd name="connsiteX14" fmla="*/ 601083 w 1720562"/>
                  <a:gd name="connsiteY14" fmla="*/ 541475 h 1417974"/>
                  <a:gd name="connsiteX15" fmla="*/ 753818 w 1720562"/>
                  <a:gd name="connsiteY15" fmla="*/ 625766 h 1417974"/>
                  <a:gd name="connsiteX16" fmla="*/ 838065 w 1720562"/>
                  <a:gd name="connsiteY16" fmla="*/ 755203 h 1417974"/>
                  <a:gd name="connsiteX17" fmla="*/ 946925 w 1720562"/>
                  <a:gd name="connsiteY17" fmla="*/ 860529 h 1417974"/>
                  <a:gd name="connsiteX18" fmla="*/ 1101366 w 1720562"/>
                  <a:gd name="connsiteY18" fmla="*/ 911045 h 1417974"/>
                  <a:gd name="connsiteX19" fmla="*/ 1191936 w 1720562"/>
                  <a:gd name="connsiteY19" fmla="*/ 903749 h 1417974"/>
                  <a:gd name="connsiteX20" fmla="*/ 1094179 w 1720562"/>
                  <a:gd name="connsiteY20" fmla="*/ 1185518 h 1417974"/>
                  <a:gd name="connsiteX21" fmla="*/ 1353123 w 1720562"/>
                  <a:gd name="connsiteY21" fmla="*/ 1200893 h 1417974"/>
                  <a:gd name="connsiteX22" fmla="*/ 1618956 w 1720562"/>
                  <a:gd name="connsiteY22" fmla="*/ 985357 h 1417974"/>
                  <a:gd name="connsiteX23" fmla="*/ 1659242 w 1720562"/>
                  <a:gd name="connsiteY23" fmla="*/ 493892 h 1417974"/>
                  <a:gd name="connsiteX24" fmla="*/ 1146208 w 1720562"/>
                  <a:gd name="connsiteY24" fmla="*/ 859241 h 1417974"/>
                  <a:gd name="connsiteX25" fmla="*/ 888038 w 1720562"/>
                  <a:gd name="connsiteY25" fmla="*/ 601052 h 1417974"/>
                  <a:gd name="connsiteX26" fmla="*/ 1146208 w 1720562"/>
                  <a:gd name="connsiteY26" fmla="*/ 342864 h 1417974"/>
                  <a:gd name="connsiteX27" fmla="*/ 1404397 w 1720562"/>
                  <a:gd name="connsiteY27" fmla="*/ 601052 h 1417974"/>
                  <a:gd name="connsiteX28" fmla="*/ 1146208 w 1720562"/>
                  <a:gd name="connsiteY28" fmla="*/ 859241 h 141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20562" h="1417974">
                    <a:moveTo>
                      <a:pt x="1659223" y="493886"/>
                    </a:moveTo>
                    <a:cubicBezTo>
                      <a:pt x="1618408" y="406421"/>
                      <a:pt x="1559180" y="308060"/>
                      <a:pt x="1512088" y="229144"/>
                    </a:cubicBezTo>
                    <a:cubicBezTo>
                      <a:pt x="1436074" y="101744"/>
                      <a:pt x="1351805" y="23"/>
                      <a:pt x="1175083" y="23"/>
                    </a:cubicBezTo>
                    <a:cubicBezTo>
                      <a:pt x="1115477" y="23"/>
                      <a:pt x="912588" y="0"/>
                      <a:pt x="599022" y="0"/>
                    </a:cubicBezTo>
                    <a:cubicBezTo>
                      <a:pt x="327707" y="0"/>
                      <a:pt x="229644" y="281118"/>
                      <a:pt x="143405" y="443982"/>
                    </a:cubicBezTo>
                    <a:cubicBezTo>
                      <a:pt x="77787" y="567945"/>
                      <a:pt x="6442" y="758436"/>
                      <a:pt x="659" y="864261"/>
                    </a:cubicBezTo>
                    <a:cubicBezTo>
                      <a:pt x="-11123" y="1079787"/>
                      <a:pt x="138661" y="1220856"/>
                      <a:pt x="161784" y="1237364"/>
                    </a:cubicBezTo>
                    <a:cubicBezTo>
                      <a:pt x="282810" y="1323754"/>
                      <a:pt x="423316" y="1397225"/>
                      <a:pt x="653117" y="1416377"/>
                    </a:cubicBezTo>
                    <a:cubicBezTo>
                      <a:pt x="824216" y="1430599"/>
                      <a:pt x="978827" y="1347703"/>
                      <a:pt x="994598" y="1253116"/>
                    </a:cubicBezTo>
                    <a:cubicBezTo>
                      <a:pt x="1013293" y="1140812"/>
                      <a:pt x="941994" y="1062581"/>
                      <a:pt x="794922" y="1069211"/>
                    </a:cubicBezTo>
                    <a:cubicBezTo>
                      <a:pt x="564970" y="1079599"/>
                      <a:pt x="416101" y="1012165"/>
                      <a:pt x="371187" y="989722"/>
                    </a:cubicBezTo>
                    <a:cubicBezTo>
                      <a:pt x="257679" y="932971"/>
                      <a:pt x="393372" y="935073"/>
                      <a:pt x="422139" y="932854"/>
                    </a:cubicBezTo>
                    <a:cubicBezTo>
                      <a:pt x="493490" y="927373"/>
                      <a:pt x="564834" y="910890"/>
                      <a:pt x="600491" y="880701"/>
                    </a:cubicBezTo>
                    <a:cubicBezTo>
                      <a:pt x="637070" y="849743"/>
                      <a:pt x="603959" y="859283"/>
                      <a:pt x="556520" y="711076"/>
                    </a:cubicBezTo>
                    <a:cubicBezTo>
                      <a:pt x="520325" y="598048"/>
                      <a:pt x="572501" y="550814"/>
                      <a:pt x="601083" y="541475"/>
                    </a:cubicBezTo>
                    <a:cubicBezTo>
                      <a:pt x="671526" y="518449"/>
                      <a:pt x="712119" y="549524"/>
                      <a:pt x="753818" y="625766"/>
                    </a:cubicBezTo>
                    <a:cubicBezTo>
                      <a:pt x="781854" y="677013"/>
                      <a:pt x="818639" y="733018"/>
                      <a:pt x="838065" y="755203"/>
                    </a:cubicBezTo>
                    <a:cubicBezTo>
                      <a:pt x="866824" y="788085"/>
                      <a:pt x="887585" y="825034"/>
                      <a:pt x="946925" y="860529"/>
                    </a:cubicBezTo>
                    <a:cubicBezTo>
                      <a:pt x="995656" y="889701"/>
                      <a:pt x="1053630" y="908263"/>
                      <a:pt x="1101366" y="911045"/>
                    </a:cubicBezTo>
                    <a:cubicBezTo>
                      <a:pt x="1150074" y="913923"/>
                      <a:pt x="1147462" y="911547"/>
                      <a:pt x="1191936" y="903749"/>
                    </a:cubicBezTo>
                    <a:cubicBezTo>
                      <a:pt x="1144497" y="948311"/>
                      <a:pt x="980512" y="1063280"/>
                      <a:pt x="1094179" y="1185518"/>
                    </a:cubicBezTo>
                    <a:cubicBezTo>
                      <a:pt x="1154537" y="1250434"/>
                      <a:pt x="1289776" y="1225540"/>
                      <a:pt x="1353123" y="1200893"/>
                    </a:cubicBezTo>
                    <a:cubicBezTo>
                      <a:pt x="1416469" y="1176264"/>
                      <a:pt x="1525536" y="1101092"/>
                      <a:pt x="1618956" y="985357"/>
                    </a:cubicBezTo>
                    <a:cubicBezTo>
                      <a:pt x="1799820" y="761373"/>
                      <a:pt x="1690425" y="560696"/>
                      <a:pt x="1659242" y="493892"/>
                    </a:cubicBezTo>
                    <a:close/>
                    <a:moveTo>
                      <a:pt x="1146208" y="859241"/>
                    </a:moveTo>
                    <a:cubicBezTo>
                      <a:pt x="1003647" y="859241"/>
                      <a:pt x="888038" y="743653"/>
                      <a:pt x="888038" y="601052"/>
                    </a:cubicBezTo>
                    <a:cubicBezTo>
                      <a:pt x="888038" y="458469"/>
                      <a:pt x="1003649" y="342864"/>
                      <a:pt x="1146208" y="342864"/>
                    </a:cubicBezTo>
                    <a:cubicBezTo>
                      <a:pt x="1288814" y="342864"/>
                      <a:pt x="1404397" y="458475"/>
                      <a:pt x="1404397" y="601052"/>
                    </a:cubicBezTo>
                    <a:cubicBezTo>
                      <a:pt x="1404382" y="743659"/>
                      <a:pt x="1288809" y="859241"/>
                      <a:pt x="1146208" y="859241"/>
                    </a:cubicBezTo>
                    <a:close/>
                  </a:path>
                </a:pathLst>
              </a:custGeom>
              <a:grpFill/>
              <a:ln w="18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aphicFrame>
        <p:nvGraphicFramePr>
          <p:cNvPr id="30" name="Chart 29">
            <a:extLst>
              <a:ext uri="{FF2B5EF4-FFF2-40B4-BE49-F238E27FC236}">
                <a16:creationId xmlns:a16="http://schemas.microsoft.com/office/drawing/2014/main" xmlns="" id="{A685ADC8-FB59-427F-9850-47D026F73F9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5759476"/>
              </p:ext>
            </p:extLst>
          </p:nvPr>
        </p:nvGraphicFramePr>
        <p:xfrm>
          <a:off x="5760890" y="1257884"/>
          <a:ext cx="5497351" cy="4400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79A3D74D-E7B8-2158-9D2F-7CA3AC61828C}"/>
              </a:ext>
            </a:extLst>
          </p:cNvPr>
          <p:cNvGrpSpPr/>
          <p:nvPr/>
        </p:nvGrpSpPr>
        <p:grpSpPr>
          <a:xfrm>
            <a:off x="10429879" y="5225182"/>
            <a:ext cx="828362" cy="828362"/>
            <a:chOff x="8535009" y="1888175"/>
            <a:chExt cx="923986" cy="923986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xmlns="" id="{34531B02-C41C-5DAB-128F-B34BE8E72AB0}"/>
                </a:ext>
              </a:extLst>
            </p:cNvPr>
            <p:cNvSpPr/>
            <p:nvPr/>
          </p:nvSpPr>
          <p:spPr>
            <a:xfrm>
              <a:off x="8535009" y="1888175"/>
              <a:ext cx="923986" cy="923986"/>
            </a:xfrm>
            <a:prstGeom prst="ellipse">
              <a:avLst/>
            </a:prstGeom>
            <a:solidFill>
              <a:srgbClr val="0197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 dirty="0">
                <a:solidFill>
                  <a:prstClr val="white"/>
                </a:solidFill>
              </a:endParaRP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xmlns="" id="{4B2BB141-5BB1-DC3A-1744-563528715660}"/>
                </a:ext>
              </a:extLst>
            </p:cNvPr>
            <p:cNvGrpSpPr/>
            <p:nvPr/>
          </p:nvGrpSpPr>
          <p:grpSpPr>
            <a:xfrm>
              <a:off x="8651659" y="1995405"/>
              <a:ext cx="692108" cy="716988"/>
              <a:chOff x="893215" y="2951088"/>
              <a:chExt cx="1614675" cy="1672720"/>
            </a:xfrm>
            <a:solidFill>
              <a:schemeClr val="bg1"/>
            </a:solidFill>
          </p:grpSpPr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xmlns="" id="{91AADE19-5FE7-5A04-FF1F-F308D18DACD9}"/>
                  </a:ext>
                </a:extLst>
              </p:cNvPr>
              <p:cNvSpPr/>
              <p:nvPr/>
            </p:nvSpPr>
            <p:spPr>
              <a:xfrm>
                <a:off x="893215" y="2951088"/>
                <a:ext cx="1614675" cy="1672720"/>
              </a:xfrm>
              <a:custGeom>
                <a:avLst/>
                <a:gdLst>
                  <a:gd name="connsiteX0" fmla="*/ 1578253 w 1614675"/>
                  <a:gd name="connsiteY0" fmla="*/ 1355045 h 1672720"/>
                  <a:gd name="connsiteX1" fmla="*/ 1526684 w 1614675"/>
                  <a:gd name="connsiteY1" fmla="*/ 1401914 h 1672720"/>
                  <a:gd name="connsiteX2" fmla="*/ 966245 w 1614675"/>
                  <a:gd name="connsiteY2" fmla="*/ 1618599 h 1672720"/>
                  <a:gd name="connsiteX3" fmla="*/ 895568 w 1614675"/>
                  <a:gd name="connsiteY3" fmla="*/ 1615302 h 1672720"/>
                  <a:gd name="connsiteX4" fmla="*/ 881471 w 1614675"/>
                  <a:gd name="connsiteY4" fmla="*/ 1519400 h 1672720"/>
                  <a:gd name="connsiteX5" fmla="*/ 858060 w 1614675"/>
                  <a:gd name="connsiteY5" fmla="*/ 1503756 h 1672720"/>
                  <a:gd name="connsiteX6" fmla="*/ 785787 w 1614675"/>
                  <a:gd name="connsiteY6" fmla="*/ 1531950 h 1672720"/>
                  <a:gd name="connsiteX7" fmla="*/ 778479 w 1614675"/>
                  <a:gd name="connsiteY7" fmla="*/ 1531250 h 1672720"/>
                  <a:gd name="connsiteX8" fmla="*/ 763899 w 1614675"/>
                  <a:gd name="connsiteY8" fmla="*/ 1593290 h 1672720"/>
                  <a:gd name="connsiteX9" fmla="*/ 828296 w 1614675"/>
                  <a:gd name="connsiteY9" fmla="*/ 1606904 h 1672720"/>
                  <a:gd name="connsiteX10" fmla="*/ 257806 w 1614675"/>
                  <a:gd name="connsiteY10" fmla="*/ 1223969 h 1672720"/>
                  <a:gd name="connsiteX11" fmla="*/ 254992 w 1614675"/>
                  <a:gd name="connsiteY11" fmla="*/ 1219427 h 1672720"/>
                  <a:gd name="connsiteX12" fmla="*/ 212749 w 1614675"/>
                  <a:gd name="connsiteY12" fmla="*/ 1137948 h 1672720"/>
                  <a:gd name="connsiteX13" fmla="*/ 324704 w 1614675"/>
                  <a:gd name="connsiteY13" fmla="*/ 888007 h 1672720"/>
                  <a:gd name="connsiteX14" fmla="*/ 213788 w 1614675"/>
                  <a:gd name="connsiteY14" fmla="*/ 638850 h 1672720"/>
                  <a:gd name="connsiteX15" fmla="*/ 443134 w 1614675"/>
                  <a:gd name="connsiteY15" fmla="*/ 352681 h 1672720"/>
                  <a:gd name="connsiteX16" fmla="*/ 881454 w 1614675"/>
                  <a:gd name="connsiteY16" fmla="*/ 44237 h 1672720"/>
                  <a:gd name="connsiteX17" fmla="*/ 850313 w 1614675"/>
                  <a:gd name="connsiteY17" fmla="*/ 0 h 1672720"/>
                  <a:gd name="connsiteX18" fmla="*/ 411994 w 1614675"/>
                  <a:gd name="connsiteY18" fmla="*/ 308432 h 1672720"/>
                  <a:gd name="connsiteX19" fmla="*/ 113538 w 1614675"/>
                  <a:gd name="connsiteY19" fmla="*/ 806837 h 1672720"/>
                  <a:gd name="connsiteX20" fmla="*/ 81176 w 1614675"/>
                  <a:gd name="connsiteY20" fmla="*/ 806837 h 1672720"/>
                  <a:gd name="connsiteX21" fmla="*/ 0 w 1614675"/>
                  <a:gd name="connsiteY21" fmla="*/ 888013 h 1672720"/>
                  <a:gd name="connsiteX22" fmla="*/ 81176 w 1614675"/>
                  <a:gd name="connsiteY22" fmla="*/ 969189 h 1672720"/>
                  <a:gd name="connsiteX23" fmla="*/ 112861 w 1614675"/>
                  <a:gd name="connsiteY23" fmla="*/ 969189 h 1672720"/>
                  <a:gd name="connsiteX24" fmla="*/ 112861 w 1614675"/>
                  <a:gd name="connsiteY24" fmla="*/ 969165 h 1672720"/>
                  <a:gd name="connsiteX25" fmla="*/ 209029 w 1614675"/>
                  <a:gd name="connsiteY25" fmla="*/ 1247918 h 1672720"/>
                  <a:gd name="connsiteX26" fmla="*/ 211844 w 1614675"/>
                  <a:gd name="connsiteY26" fmla="*/ 1252460 h 1672720"/>
                  <a:gd name="connsiteX27" fmla="*/ 966239 w 1614675"/>
                  <a:gd name="connsiteY27" fmla="*/ 1672720 h 1672720"/>
                  <a:gd name="connsiteX28" fmla="*/ 1563107 w 1614675"/>
                  <a:gd name="connsiteY28" fmla="*/ 1441998 h 1672720"/>
                  <a:gd name="connsiteX29" fmla="*/ 1614676 w 1614675"/>
                  <a:gd name="connsiteY29" fmla="*/ 1395129 h 167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614675" h="1672720">
                    <a:moveTo>
                      <a:pt x="1578253" y="1355045"/>
                    </a:moveTo>
                    <a:lnTo>
                      <a:pt x="1526684" y="1401914"/>
                    </a:lnTo>
                    <a:cubicBezTo>
                      <a:pt x="1373019" y="1541641"/>
                      <a:pt x="1173994" y="1618599"/>
                      <a:pt x="966245" y="1618599"/>
                    </a:cubicBezTo>
                    <a:cubicBezTo>
                      <a:pt x="942460" y="1618599"/>
                      <a:pt x="918941" y="1617246"/>
                      <a:pt x="895568" y="1615302"/>
                    </a:cubicBezTo>
                    <a:cubicBezTo>
                      <a:pt x="912323" y="1584294"/>
                      <a:pt x="907225" y="1545141"/>
                      <a:pt x="881471" y="1519400"/>
                    </a:cubicBezTo>
                    <a:cubicBezTo>
                      <a:pt x="874706" y="1512659"/>
                      <a:pt x="866613" y="1507767"/>
                      <a:pt x="858060" y="1503756"/>
                    </a:cubicBezTo>
                    <a:cubicBezTo>
                      <a:pt x="838141" y="1521779"/>
                      <a:pt x="812821" y="1531950"/>
                      <a:pt x="785787" y="1531950"/>
                    </a:cubicBezTo>
                    <a:cubicBezTo>
                      <a:pt x="783299" y="1531950"/>
                      <a:pt x="780919" y="1531407"/>
                      <a:pt x="778479" y="1531250"/>
                    </a:cubicBezTo>
                    <a:cubicBezTo>
                      <a:pt x="779917" y="1552679"/>
                      <a:pt x="775097" y="1574240"/>
                      <a:pt x="763899" y="1593290"/>
                    </a:cubicBezTo>
                    <a:cubicBezTo>
                      <a:pt x="785135" y="1598617"/>
                      <a:pt x="806602" y="1603171"/>
                      <a:pt x="828296" y="1606904"/>
                    </a:cubicBezTo>
                    <a:cubicBezTo>
                      <a:pt x="593321" y="1568078"/>
                      <a:pt x="386142" y="1431264"/>
                      <a:pt x="257806" y="1223969"/>
                    </a:cubicBezTo>
                    <a:lnTo>
                      <a:pt x="254992" y="1219427"/>
                    </a:lnTo>
                    <a:cubicBezTo>
                      <a:pt x="238781" y="1193263"/>
                      <a:pt x="224792" y="1165987"/>
                      <a:pt x="212749" y="1137948"/>
                    </a:cubicBezTo>
                    <a:cubicBezTo>
                      <a:pt x="282329" y="1083395"/>
                      <a:pt x="324704" y="990697"/>
                      <a:pt x="324704" y="888007"/>
                    </a:cubicBezTo>
                    <a:cubicBezTo>
                      <a:pt x="324704" y="785886"/>
                      <a:pt x="282740" y="693509"/>
                      <a:pt x="213788" y="638850"/>
                    </a:cubicBezTo>
                    <a:cubicBezTo>
                      <a:pt x="261164" y="525253"/>
                      <a:pt x="339829" y="425390"/>
                      <a:pt x="443134" y="352681"/>
                    </a:cubicBezTo>
                    <a:lnTo>
                      <a:pt x="881454" y="44237"/>
                    </a:lnTo>
                    <a:lnTo>
                      <a:pt x="850313" y="0"/>
                    </a:lnTo>
                    <a:lnTo>
                      <a:pt x="411994" y="308432"/>
                    </a:lnTo>
                    <a:cubicBezTo>
                      <a:pt x="245668" y="425461"/>
                      <a:pt x="137978" y="607465"/>
                      <a:pt x="113538" y="806837"/>
                    </a:cubicBezTo>
                    <a:lnTo>
                      <a:pt x="81176" y="806837"/>
                    </a:lnTo>
                    <a:cubicBezTo>
                      <a:pt x="36419" y="806837"/>
                      <a:pt x="0" y="843256"/>
                      <a:pt x="0" y="888013"/>
                    </a:cubicBezTo>
                    <a:cubicBezTo>
                      <a:pt x="0" y="932769"/>
                      <a:pt x="36419" y="969189"/>
                      <a:pt x="81176" y="969189"/>
                    </a:cubicBezTo>
                    <a:lnTo>
                      <a:pt x="112861" y="969189"/>
                    </a:lnTo>
                    <a:lnTo>
                      <a:pt x="112861" y="969165"/>
                    </a:lnTo>
                    <a:cubicBezTo>
                      <a:pt x="123986" y="1067773"/>
                      <a:pt x="156421" y="1162960"/>
                      <a:pt x="209029" y="1247918"/>
                    </a:cubicBezTo>
                    <a:lnTo>
                      <a:pt x="211844" y="1252460"/>
                    </a:lnTo>
                    <a:cubicBezTo>
                      <a:pt x="374740" y="1515619"/>
                      <a:pt x="656750" y="1672720"/>
                      <a:pt x="966239" y="1672720"/>
                    </a:cubicBezTo>
                    <a:cubicBezTo>
                      <a:pt x="1187468" y="1672720"/>
                      <a:pt x="1399425" y="1590783"/>
                      <a:pt x="1563107" y="1441998"/>
                    </a:cubicBezTo>
                    <a:lnTo>
                      <a:pt x="1614676" y="1395129"/>
                    </a:ln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xmlns="" id="{1EE4BF11-DCE4-3DC0-D9C2-797507FF97AD}"/>
                  </a:ext>
                </a:extLst>
              </p:cNvPr>
              <p:cNvSpPr/>
              <p:nvPr/>
            </p:nvSpPr>
            <p:spPr>
              <a:xfrm>
                <a:off x="1607546" y="3703823"/>
                <a:ext cx="97435" cy="108234"/>
              </a:xfrm>
              <a:custGeom>
                <a:avLst/>
                <a:gdLst>
                  <a:gd name="connsiteX0" fmla="*/ 43319 w 97435"/>
                  <a:gd name="connsiteY0" fmla="*/ 0 h 108234"/>
                  <a:gd name="connsiteX1" fmla="*/ 0 w 97435"/>
                  <a:gd name="connsiteY1" fmla="*/ 22166 h 108234"/>
                  <a:gd name="connsiteX2" fmla="*/ 43319 w 97435"/>
                  <a:gd name="connsiteY2" fmla="*/ 108235 h 108234"/>
                  <a:gd name="connsiteX3" fmla="*/ 97436 w 97435"/>
                  <a:gd name="connsiteY3" fmla="*/ 54117 h 108234"/>
                  <a:gd name="connsiteX4" fmla="*/ 43319 w 97435"/>
                  <a:gd name="connsiteY4" fmla="*/ 0 h 10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35" h="108234">
                    <a:moveTo>
                      <a:pt x="43319" y="0"/>
                    </a:moveTo>
                    <a:cubicBezTo>
                      <a:pt x="25779" y="0"/>
                      <a:pt x="9979" y="8685"/>
                      <a:pt x="0" y="22166"/>
                    </a:cubicBezTo>
                    <a:cubicBezTo>
                      <a:pt x="26141" y="41941"/>
                      <a:pt x="43319" y="73009"/>
                      <a:pt x="43319" y="108235"/>
                    </a:cubicBezTo>
                    <a:cubicBezTo>
                      <a:pt x="73168" y="108235"/>
                      <a:pt x="97436" y="83966"/>
                      <a:pt x="97436" y="54117"/>
                    </a:cubicBezTo>
                    <a:cubicBezTo>
                      <a:pt x="97436" y="24268"/>
                      <a:pt x="73168" y="0"/>
                      <a:pt x="43319" y="0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xmlns="" id="{ED45252B-F3A1-94B8-3129-6CE3A774A512}"/>
                  </a:ext>
                </a:extLst>
              </p:cNvPr>
              <p:cNvSpPr/>
              <p:nvPr/>
            </p:nvSpPr>
            <p:spPr>
              <a:xfrm>
                <a:off x="1520027" y="3471815"/>
                <a:ext cx="106553" cy="104130"/>
              </a:xfrm>
              <a:custGeom>
                <a:avLst/>
                <a:gdLst>
                  <a:gd name="connsiteX0" fmla="*/ 73133 w 106553"/>
                  <a:gd name="connsiteY0" fmla="*/ 4159 h 104130"/>
                  <a:gd name="connsiteX1" fmla="*/ 31710 w 106553"/>
                  <a:gd name="connsiteY1" fmla="*/ 4159 h 104130"/>
                  <a:gd name="connsiteX2" fmla="*/ 0 w 106553"/>
                  <a:gd name="connsiteY2" fmla="*/ 41172 h 104130"/>
                  <a:gd name="connsiteX3" fmla="*/ 73142 w 106553"/>
                  <a:gd name="connsiteY3" fmla="*/ 104130 h 104130"/>
                  <a:gd name="connsiteX4" fmla="*/ 102448 w 106553"/>
                  <a:gd name="connsiteY4" fmla="*/ 33428 h 104130"/>
                  <a:gd name="connsiteX5" fmla="*/ 73130 w 106553"/>
                  <a:gd name="connsiteY5" fmla="*/ 4159 h 104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53" h="104130">
                    <a:moveTo>
                      <a:pt x="73133" y="4159"/>
                    </a:moveTo>
                    <a:cubicBezTo>
                      <a:pt x="59797" y="-1386"/>
                      <a:pt x="45071" y="-1386"/>
                      <a:pt x="31710" y="4159"/>
                    </a:cubicBezTo>
                    <a:cubicBezTo>
                      <a:pt x="15499" y="10875"/>
                      <a:pt x="4059" y="24887"/>
                      <a:pt x="0" y="41172"/>
                    </a:cubicBezTo>
                    <a:cubicBezTo>
                      <a:pt x="31793" y="49398"/>
                      <a:pt x="59637" y="71528"/>
                      <a:pt x="73142" y="104130"/>
                    </a:cubicBezTo>
                    <a:cubicBezTo>
                      <a:pt x="100720" y="92715"/>
                      <a:pt x="113838" y="60969"/>
                      <a:pt x="102448" y="33428"/>
                    </a:cubicBezTo>
                    <a:cubicBezTo>
                      <a:pt x="96891" y="20092"/>
                      <a:pt x="86466" y="9679"/>
                      <a:pt x="73130" y="4159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xmlns="" id="{A3DB2CAB-64BD-72C3-49DF-654627A33E51}"/>
                  </a:ext>
                </a:extLst>
              </p:cNvPr>
              <p:cNvSpPr/>
              <p:nvPr/>
            </p:nvSpPr>
            <p:spPr>
              <a:xfrm>
                <a:off x="1607546" y="3866175"/>
                <a:ext cx="97435" cy="108234"/>
              </a:xfrm>
              <a:custGeom>
                <a:avLst/>
                <a:gdLst>
                  <a:gd name="connsiteX0" fmla="*/ 43319 w 97435"/>
                  <a:gd name="connsiteY0" fmla="*/ 0 h 108234"/>
                  <a:gd name="connsiteX1" fmla="*/ 0 w 97435"/>
                  <a:gd name="connsiteY1" fmla="*/ 86068 h 108234"/>
                  <a:gd name="connsiteX2" fmla="*/ 43319 w 97435"/>
                  <a:gd name="connsiteY2" fmla="*/ 108235 h 108234"/>
                  <a:gd name="connsiteX3" fmla="*/ 97436 w 97435"/>
                  <a:gd name="connsiteY3" fmla="*/ 54117 h 108234"/>
                  <a:gd name="connsiteX4" fmla="*/ 43319 w 97435"/>
                  <a:gd name="connsiteY4" fmla="*/ 0 h 10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35" h="108234">
                    <a:moveTo>
                      <a:pt x="43319" y="0"/>
                    </a:moveTo>
                    <a:cubicBezTo>
                      <a:pt x="43319" y="35226"/>
                      <a:pt x="26141" y="66295"/>
                      <a:pt x="0" y="86068"/>
                    </a:cubicBezTo>
                    <a:cubicBezTo>
                      <a:pt x="9978" y="99549"/>
                      <a:pt x="25778" y="108235"/>
                      <a:pt x="43319" y="108235"/>
                    </a:cubicBezTo>
                    <a:cubicBezTo>
                      <a:pt x="73168" y="108235"/>
                      <a:pt x="97436" y="83966"/>
                      <a:pt x="97436" y="54117"/>
                    </a:cubicBezTo>
                    <a:cubicBezTo>
                      <a:pt x="97436" y="24268"/>
                      <a:pt x="73168" y="0"/>
                      <a:pt x="43319" y="0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xmlns="" id="{5D6D088D-AEDD-F61A-A160-5CA4A62E36C0}"/>
                  </a:ext>
                </a:extLst>
              </p:cNvPr>
              <p:cNvSpPr/>
              <p:nvPr/>
            </p:nvSpPr>
            <p:spPr>
              <a:xfrm>
                <a:off x="1270651" y="3812057"/>
                <a:ext cx="217870" cy="54117"/>
              </a:xfrm>
              <a:custGeom>
                <a:avLst/>
                <a:gdLst>
                  <a:gd name="connsiteX0" fmla="*/ 0 w 217870"/>
                  <a:gd name="connsiteY0" fmla="*/ 0 h 54117"/>
                  <a:gd name="connsiteX1" fmla="*/ 1401 w 217870"/>
                  <a:gd name="connsiteY1" fmla="*/ 27059 h 54117"/>
                  <a:gd name="connsiteX2" fmla="*/ 0 w 217870"/>
                  <a:gd name="connsiteY2" fmla="*/ 54117 h 54117"/>
                  <a:gd name="connsiteX3" fmla="*/ 217870 w 217870"/>
                  <a:gd name="connsiteY3" fmla="*/ 54117 h 54117"/>
                  <a:gd name="connsiteX4" fmla="*/ 217870 w 217870"/>
                  <a:gd name="connsiteY4" fmla="*/ 0 h 5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870" h="54117">
                    <a:moveTo>
                      <a:pt x="0" y="0"/>
                    </a:moveTo>
                    <a:cubicBezTo>
                      <a:pt x="568" y="9012"/>
                      <a:pt x="1401" y="17939"/>
                      <a:pt x="1401" y="27059"/>
                    </a:cubicBezTo>
                    <a:cubicBezTo>
                      <a:pt x="1401" y="36179"/>
                      <a:pt x="568" y="45106"/>
                      <a:pt x="0" y="54117"/>
                    </a:cubicBezTo>
                    <a:lnTo>
                      <a:pt x="217870" y="54117"/>
                    </a:lnTo>
                    <a:lnTo>
                      <a:pt x="217870" y="0"/>
                    </a:ln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xmlns="" id="{0CD59F50-9EFA-562E-416B-E012F66DD524}"/>
                  </a:ext>
                </a:extLst>
              </p:cNvPr>
              <p:cNvSpPr/>
              <p:nvPr/>
            </p:nvSpPr>
            <p:spPr>
              <a:xfrm>
                <a:off x="1488512" y="3757940"/>
                <a:ext cx="108234" cy="54117"/>
              </a:xfrm>
              <a:custGeom>
                <a:avLst/>
                <a:gdLst>
                  <a:gd name="connsiteX0" fmla="*/ 54117 w 108234"/>
                  <a:gd name="connsiteY0" fmla="*/ 0 h 54117"/>
                  <a:gd name="connsiteX1" fmla="*/ 0 w 108234"/>
                  <a:gd name="connsiteY1" fmla="*/ 54117 h 54117"/>
                  <a:gd name="connsiteX2" fmla="*/ 108235 w 108234"/>
                  <a:gd name="connsiteY2" fmla="*/ 54117 h 54117"/>
                  <a:gd name="connsiteX3" fmla="*/ 54117 w 108234"/>
                  <a:gd name="connsiteY3" fmla="*/ 0 h 5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34" h="54117">
                    <a:moveTo>
                      <a:pt x="54117" y="0"/>
                    </a:moveTo>
                    <a:cubicBezTo>
                      <a:pt x="24268" y="0"/>
                      <a:pt x="0" y="24268"/>
                      <a:pt x="0" y="54117"/>
                    </a:cubicBezTo>
                    <a:lnTo>
                      <a:pt x="108235" y="54117"/>
                    </a:lnTo>
                    <a:cubicBezTo>
                      <a:pt x="108235" y="24268"/>
                      <a:pt x="83966" y="0"/>
                      <a:pt x="54117" y="0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xmlns="" id="{4EEA5124-5D61-EB4F-D1CA-554347DF5B64}"/>
                  </a:ext>
                </a:extLst>
              </p:cNvPr>
              <p:cNvSpPr/>
              <p:nvPr/>
            </p:nvSpPr>
            <p:spPr>
              <a:xfrm>
                <a:off x="1488512" y="3866175"/>
                <a:ext cx="108234" cy="54117"/>
              </a:xfrm>
              <a:custGeom>
                <a:avLst/>
                <a:gdLst>
                  <a:gd name="connsiteX0" fmla="*/ 54117 w 108234"/>
                  <a:gd name="connsiteY0" fmla="*/ 54117 h 54117"/>
                  <a:gd name="connsiteX1" fmla="*/ 108235 w 108234"/>
                  <a:gd name="connsiteY1" fmla="*/ 0 h 54117"/>
                  <a:gd name="connsiteX2" fmla="*/ 0 w 108234"/>
                  <a:gd name="connsiteY2" fmla="*/ 0 h 54117"/>
                  <a:gd name="connsiteX3" fmla="*/ 54117 w 108234"/>
                  <a:gd name="connsiteY3" fmla="*/ 54117 h 5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34" h="54117">
                    <a:moveTo>
                      <a:pt x="54117" y="54117"/>
                    </a:moveTo>
                    <a:cubicBezTo>
                      <a:pt x="83966" y="54117"/>
                      <a:pt x="108235" y="29849"/>
                      <a:pt x="108235" y="0"/>
                    </a:cubicBezTo>
                    <a:lnTo>
                      <a:pt x="0" y="0"/>
                    </a:lnTo>
                    <a:cubicBezTo>
                      <a:pt x="0" y="29849"/>
                      <a:pt x="24268" y="54117"/>
                      <a:pt x="54117" y="54117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xmlns="" id="{E36BD715-C5CD-0212-6710-70A01C2EFEC5}"/>
                  </a:ext>
                </a:extLst>
              </p:cNvPr>
              <p:cNvSpPr/>
              <p:nvPr/>
            </p:nvSpPr>
            <p:spPr>
              <a:xfrm>
                <a:off x="1743565" y="3703823"/>
                <a:ext cx="69651" cy="108234"/>
              </a:xfrm>
              <a:custGeom>
                <a:avLst/>
                <a:gdLst>
                  <a:gd name="connsiteX0" fmla="*/ 15534 w 69651"/>
                  <a:gd name="connsiteY0" fmla="*/ 0 h 108234"/>
                  <a:gd name="connsiteX1" fmla="*/ 1594 w 69651"/>
                  <a:gd name="connsiteY1" fmla="*/ 2054 h 108234"/>
                  <a:gd name="connsiteX2" fmla="*/ 15534 w 69651"/>
                  <a:gd name="connsiteY2" fmla="*/ 54118 h 108234"/>
                  <a:gd name="connsiteX3" fmla="*/ 0 w 69651"/>
                  <a:gd name="connsiteY3" fmla="*/ 108235 h 108234"/>
                  <a:gd name="connsiteX4" fmla="*/ 15534 w 69651"/>
                  <a:gd name="connsiteY4" fmla="*/ 108235 h 108234"/>
                  <a:gd name="connsiteX5" fmla="*/ 69652 w 69651"/>
                  <a:gd name="connsiteY5" fmla="*/ 54118 h 108234"/>
                  <a:gd name="connsiteX6" fmla="*/ 15534 w 69651"/>
                  <a:gd name="connsiteY6" fmla="*/ 0 h 10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651" h="108234">
                    <a:moveTo>
                      <a:pt x="15534" y="0"/>
                    </a:moveTo>
                    <a:cubicBezTo>
                      <a:pt x="10775" y="0"/>
                      <a:pt x="6112" y="834"/>
                      <a:pt x="1594" y="2054"/>
                    </a:cubicBezTo>
                    <a:cubicBezTo>
                      <a:pt x="10207" y="17564"/>
                      <a:pt x="15534" y="35152"/>
                      <a:pt x="15534" y="54118"/>
                    </a:cubicBezTo>
                    <a:cubicBezTo>
                      <a:pt x="15534" y="74061"/>
                      <a:pt x="9531" y="92266"/>
                      <a:pt x="0" y="108235"/>
                    </a:cubicBezTo>
                    <a:lnTo>
                      <a:pt x="15534" y="108235"/>
                    </a:lnTo>
                    <a:cubicBezTo>
                      <a:pt x="45383" y="108235"/>
                      <a:pt x="69652" y="83967"/>
                      <a:pt x="69652" y="54118"/>
                    </a:cubicBezTo>
                    <a:cubicBezTo>
                      <a:pt x="69652" y="24269"/>
                      <a:pt x="45383" y="0"/>
                      <a:pt x="15534" y="0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xmlns="" id="{D127751C-E983-ED6F-12A3-9C9EBBA70EC4}"/>
                  </a:ext>
                </a:extLst>
              </p:cNvPr>
              <p:cNvSpPr/>
              <p:nvPr/>
            </p:nvSpPr>
            <p:spPr>
              <a:xfrm>
                <a:off x="1743565" y="3866175"/>
                <a:ext cx="69651" cy="108234"/>
              </a:xfrm>
              <a:custGeom>
                <a:avLst/>
                <a:gdLst>
                  <a:gd name="connsiteX0" fmla="*/ 15534 w 69651"/>
                  <a:gd name="connsiteY0" fmla="*/ 108235 h 108234"/>
                  <a:gd name="connsiteX1" fmla="*/ 69652 w 69651"/>
                  <a:gd name="connsiteY1" fmla="*/ 54117 h 108234"/>
                  <a:gd name="connsiteX2" fmla="*/ 15534 w 69651"/>
                  <a:gd name="connsiteY2" fmla="*/ 0 h 108234"/>
                  <a:gd name="connsiteX3" fmla="*/ 0 w 69651"/>
                  <a:gd name="connsiteY3" fmla="*/ 0 h 108234"/>
                  <a:gd name="connsiteX4" fmla="*/ 15534 w 69651"/>
                  <a:gd name="connsiteY4" fmla="*/ 54117 h 108234"/>
                  <a:gd name="connsiteX5" fmla="*/ 1594 w 69651"/>
                  <a:gd name="connsiteY5" fmla="*/ 106181 h 108234"/>
                  <a:gd name="connsiteX6" fmla="*/ 15534 w 69651"/>
                  <a:gd name="connsiteY6" fmla="*/ 108235 h 10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651" h="108234">
                    <a:moveTo>
                      <a:pt x="15534" y="108235"/>
                    </a:moveTo>
                    <a:cubicBezTo>
                      <a:pt x="45383" y="108235"/>
                      <a:pt x="69652" y="83966"/>
                      <a:pt x="69652" y="54117"/>
                    </a:cubicBezTo>
                    <a:cubicBezTo>
                      <a:pt x="69652" y="24268"/>
                      <a:pt x="45383" y="0"/>
                      <a:pt x="15534" y="0"/>
                    </a:cubicBezTo>
                    <a:lnTo>
                      <a:pt x="0" y="0"/>
                    </a:lnTo>
                    <a:cubicBezTo>
                      <a:pt x="9531" y="15970"/>
                      <a:pt x="15534" y="34174"/>
                      <a:pt x="15534" y="54117"/>
                    </a:cubicBezTo>
                    <a:cubicBezTo>
                      <a:pt x="15534" y="73083"/>
                      <a:pt x="10207" y="90670"/>
                      <a:pt x="1594" y="106181"/>
                    </a:cubicBezTo>
                    <a:cubicBezTo>
                      <a:pt x="6112" y="107401"/>
                      <a:pt x="10775" y="108235"/>
                      <a:pt x="15534" y="108235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xmlns="" id="{C3FEF476-E34C-550C-5C28-0101D50C889B}"/>
                  </a:ext>
                </a:extLst>
              </p:cNvPr>
              <p:cNvSpPr/>
              <p:nvPr/>
            </p:nvSpPr>
            <p:spPr>
              <a:xfrm>
                <a:off x="1851799" y="3703823"/>
                <a:ext cx="69651" cy="108234"/>
              </a:xfrm>
              <a:custGeom>
                <a:avLst/>
                <a:gdLst>
                  <a:gd name="connsiteX0" fmla="*/ 15534 w 69651"/>
                  <a:gd name="connsiteY0" fmla="*/ 108235 h 108234"/>
                  <a:gd name="connsiteX1" fmla="*/ 69652 w 69651"/>
                  <a:gd name="connsiteY1" fmla="*/ 54117 h 108234"/>
                  <a:gd name="connsiteX2" fmla="*/ 15534 w 69651"/>
                  <a:gd name="connsiteY2" fmla="*/ 0 h 108234"/>
                  <a:gd name="connsiteX3" fmla="*/ 1594 w 69651"/>
                  <a:gd name="connsiteY3" fmla="*/ 2054 h 108234"/>
                  <a:gd name="connsiteX4" fmla="*/ 15534 w 69651"/>
                  <a:gd name="connsiteY4" fmla="*/ 54118 h 108234"/>
                  <a:gd name="connsiteX5" fmla="*/ 0 w 69651"/>
                  <a:gd name="connsiteY5" fmla="*/ 108235 h 10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651" h="108234">
                    <a:moveTo>
                      <a:pt x="15534" y="108235"/>
                    </a:moveTo>
                    <a:cubicBezTo>
                      <a:pt x="45383" y="108235"/>
                      <a:pt x="69652" y="83966"/>
                      <a:pt x="69652" y="54117"/>
                    </a:cubicBezTo>
                    <a:cubicBezTo>
                      <a:pt x="69652" y="24268"/>
                      <a:pt x="45383" y="0"/>
                      <a:pt x="15534" y="0"/>
                    </a:cubicBezTo>
                    <a:cubicBezTo>
                      <a:pt x="10775" y="0"/>
                      <a:pt x="6112" y="834"/>
                      <a:pt x="1594" y="2054"/>
                    </a:cubicBezTo>
                    <a:cubicBezTo>
                      <a:pt x="10207" y="17564"/>
                      <a:pt x="15534" y="35152"/>
                      <a:pt x="15534" y="54118"/>
                    </a:cubicBezTo>
                    <a:cubicBezTo>
                      <a:pt x="15534" y="74061"/>
                      <a:pt x="9531" y="92266"/>
                      <a:pt x="0" y="108235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xmlns="" id="{332B5FE4-53F5-F209-5E0D-B474656F8304}"/>
                  </a:ext>
                </a:extLst>
              </p:cNvPr>
              <p:cNvSpPr/>
              <p:nvPr/>
            </p:nvSpPr>
            <p:spPr>
              <a:xfrm>
                <a:off x="1851799" y="3866175"/>
                <a:ext cx="69651" cy="108234"/>
              </a:xfrm>
              <a:custGeom>
                <a:avLst/>
                <a:gdLst>
                  <a:gd name="connsiteX0" fmla="*/ 15534 w 69651"/>
                  <a:gd name="connsiteY0" fmla="*/ 54117 h 108234"/>
                  <a:gd name="connsiteX1" fmla="*/ 1594 w 69651"/>
                  <a:gd name="connsiteY1" fmla="*/ 106181 h 108234"/>
                  <a:gd name="connsiteX2" fmla="*/ 15534 w 69651"/>
                  <a:gd name="connsiteY2" fmla="*/ 108235 h 108234"/>
                  <a:gd name="connsiteX3" fmla="*/ 69652 w 69651"/>
                  <a:gd name="connsiteY3" fmla="*/ 54117 h 108234"/>
                  <a:gd name="connsiteX4" fmla="*/ 15534 w 69651"/>
                  <a:gd name="connsiteY4" fmla="*/ 0 h 108234"/>
                  <a:gd name="connsiteX5" fmla="*/ 0 w 69651"/>
                  <a:gd name="connsiteY5" fmla="*/ 0 h 108234"/>
                  <a:gd name="connsiteX6" fmla="*/ 15534 w 69651"/>
                  <a:gd name="connsiteY6" fmla="*/ 54117 h 10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651" h="108234">
                    <a:moveTo>
                      <a:pt x="15534" y="54117"/>
                    </a:moveTo>
                    <a:cubicBezTo>
                      <a:pt x="15534" y="73082"/>
                      <a:pt x="10207" y="90670"/>
                      <a:pt x="1594" y="106181"/>
                    </a:cubicBezTo>
                    <a:cubicBezTo>
                      <a:pt x="6112" y="107401"/>
                      <a:pt x="10775" y="108235"/>
                      <a:pt x="15534" y="108235"/>
                    </a:cubicBezTo>
                    <a:cubicBezTo>
                      <a:pt x="45383" y="108235"/>
                      <a:pt x="69652" y="83966"/>
                      <a:pt x="69652" y="54117"/>
                    </a:cubicBezTo>
                    <a:cubicBezTo>
                      <a:pt x="69652" y="24268"/>
                      <a:pt x="45383" y="0"/>
                      <a:pt x="15534" y="0"/>
                    </a:cubicBezTo>
                    <a:lnTo>
                      <a:pt x="0" y="0"/>
                    </a:lnTo>
                    <a:cubicBezTo>
                      <a:pt x="9531" y="15970"/>
                      <a:pt x="15534" y="34174"/>
                      <a:pt x="15534" y="54117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xmlns="" id="{04514949-8A4E-DE4B-C94E-4B697C97A463}"/>
                  </a:ext>
                </a:extLst>
              </p:cNvPr>
              <p:cNvSpPr/>
              <p:nvPr/>
            </p:nvSpPr>
            <p:spPr>
              <a:xfrm>
                <a:off x="1868993" y="3385128"/>
                <a:ext cx="140693" cy="161724"/>
              </a:xfrm>
              <a:custGeom>
                <a:avLst/>
                <a:gdLst>
                  <a:gd name="connsiteX0" fmla="*/ 62973 w 140693"/>
                  <a:gd name="connsiteY0" fmla="*/ 161724 h 161724"/>
                  <a:gd name="connsiteX1" fmla="*/ 90514 w 140693"/>
                  <a:gd name="connsiteY1" fmla="*/ 156228 h 161724"/>
                  <a:gd name="connsiteX2" fmla="*/ 134461 w 140693"/>
                  <a:gd name="connsiteY2" fmla="*/ 112281 h 161724"/>
                  <a:gd name="connsiteX3" fmla="*/ 134461 w 140693"/>
                  <a:gd name="connsiteY3" fmla="*/ 50155 h 161724"/>
                  <a:gd name="connsiteX4" fmla="*/ 90514 w 140693"/>
                  <a:gd name="connsiteY4" fmla="*/ 6233 h 161724"/>
                  <a:gd name="connsiteX5" fmla="*/ 28388 w 140693"/>
                  <a:gd name="connsiteY5" fmla="*/ 6233 h 161724"/>
                  <a:gd name="connsiteX6" fmla="*/ 4977 w 140693"/>
                  <a:gd name="connsiteY6" fmla="*/ 21840 h 161724"/>
                  <a:gd name="connsiteX7" fmla="*/ 3383 w 140693"/>
                  <a:gd name="connsiteY7" fmla="*/ 99417 h 161724"/>
                  <a:gd name="connsiteX8" fmla="*/ 0 w 140693"/>
                  <a:gd name="connsiteY8" fmla="*/ 105771 h 161724"/>
                  <a:gd name="connsiteX9" fmla="*/ 62971 w 140693"/>
                  <a:gd name="connsiteY9" fmla="*/ 161725 h 161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93" h="161724">
                    <a:moveTo>
                      <a:pt x="62973" y="161724"/>
                    </a:moveTo>
                    <a:cubicBezTo>
                      <a:pt x="72395" y="161313"/>
                      <a:pt x="81720" y="159852"/>
                      <a:pt x="90514" y="156228"/>
                    </a:cubicBezTo>
                    <a:cubicBezTo>
                      <a:pt x="110543" y="147917"/>
                      <a:pt x="126148" y="132310"/>
                      <a:pt x="134461" y="112281"/>
                    </a:cubicBezTo>
                    <a:cubicBezTo>
                      <a:pt x="142772" y="92253"/>
                      <a:pt x="142772" y="70184"/>
                      <a:pt x="134461" y="50155"/>
                    </a:cubicBezTo>
                    <a:cubicBezTo>
                      <a:pt x="126150" y="30126"/>
                      <a:pt x="110567" y="14521"/>
                      <a:pt x="90514" y="6233"/>
                    </a:cubicBezTo>
                    <a:cubicBezTo>
                      <a:pt x="70486" y="-2078"/>
                      <a:pt x="48417" y="-2078"/>
                      <a:pt x="28388" y="6233"/>
                    </a:cubicBezTo>
                    <a:cubicBezTo>
                      <a:pt x="19569" y="9881"/>
                      <a:pt x="11935" y="15486"/>
                      <a:pt x="4977" y="21840"/>
                    </a:cubicBezTo>
                    <a:cubicBezTo>
                      <a:pt x="13989" y="47135"/>
                      <a:pt x="13723" y="74449"/>
                      <a:pt x="3383" y="99417"/>
                    </a:cubicBezTo>
                    <a:cubicBezTo>
                      <a:pt x="2464" y="101664"/>
                      <a:pt x="1051" y="103608"/>
                      <a:pt x="0" y="105771"/>
                    </a:cubicBezTo>
                    <a:cubicBezTo>
                      <a:pt x="27071" y="114915"/>
                      <a:pt x="50094" y="134581"/>
                      <a:pt x="62971" y="161725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xmlns="" id="{1D383721-7095-CD92-3517-79C661A41A37}"/>
                  </a:ext>
                </a:extLst>
              </p:cNvPr>
              <p:cNvSpPr/>
              <p:nvPr/>
            </p:nvSpPr>
            <p:spPr>
              <a:xfrm>
                <a:off x="1253311" y="3638100"/>
                <a:ext cx="210551" cy="132055"/>
              </a:xfrm>
              <a:custGeom>
                <a:avLst/>
                <a:gdLst>
                  <a:gd name="connsiteX0" fmla="*/ 12454 w 210551"/>
                  <a:gd name="connsiteY0" fmla="*/ 132056 h 132055"/>
                  <a:gd name="connsiteX1" fmla="*/ 210551 w 210551"/>
                  <a:gd name="connsiteY1" fmla="*/ 50011 h 132055"/>
                  <a:gd name="connsiteX2" fmla="*/ 189847 w 210551"/>
                  <a:gd name="connsiteY2" fmla="*/ 0 h 132055"/>
                  <a:gd name="connsiteX3" fmla="*/ 0 w 210551"/>
                  <a:gd name="connsiteY3" fmla="*/ 78628 h 132055"/>
                  <a:gd name="connsiteX4" fmla="*/ 12454 w 210551"/>
                  <a:gd name="connsiteY4" fmla="*/ 132056 h 13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551" h="132055">
                    <a:moveTo>
                      <a:pt x="12454" y="132056"/>
                    </a:moveTo>
                    <a:lnTo>
                      <a:pt x="210551" y="50011"/>
                    </a:lnTo>
                    <a:cubicBezTo>
                      <a:pt x="208172" y="44248"/>
                      <a:pt x="192238" y="5774"/>
                      <a:pt x="189847" y="0"/>
                    </a:cubicBezTo>
                    <a:lnTo>
                      <a:pt x="0" y="78628"/>
                    </a:lnTo>
                    <a:cubicBezTo>
                      <a:pt x="5400" y="95914"/>
                      <a:pt x="9374" y="113816"/>
                      <a:pt x="12454" y="132056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xmlns="" id="{5DB59E77-D114-E998-BEC4-438746193999}"/>
                  </a:ext>
                </a:extLst>
              </p:cNvPr>
              <p:cNvSpPr/>
              <p:nvPr/>
            </p:nvSpPr>
            <p:spPr>
              <a:xfrm>
                <a:off x="1613863" y="3621850"/>
                <a:ext cx="70812" cy="33790"/>
              </a:xfrm>
              <a:custGeom>
                <a:avLst/>
                <a:gdLst>
                  <a:gd name="connsiteX0" fmla="*/ 109 w 70812"/>
                  <a:gd name="connsiteY0" fmla="*/ 4074 h 33790"/>
                  <a:gd name="connsiteX1" fmla="*/ 0 w 70812"/>
                  <a:gd name="connsiteY1" fmla="*/ 4123 h 33790"/>
                  <a:gd name="connsiteX2" fmla="*/ 7115 w 70812"/>
                  <a:gd name="connsiteY2" fmla="*/ 32401 h 33790"/>
                  <a:gd name="connsiteX3" fmla="*/ 37012 w 70812"/>
                  <a:gd name="connsiteY3" fmla="*/ 27859 h 33790"/>
                  <a:gd name="connsiteX4" fmla="*/ 70813 w 70812"/>
                  <a:gd name="connsiteY4" fmla="*/ 33790 h 33790"/>
                  <a:gd name="connsiteX5" fmla="*/ 70704 w 70812"/>
                  <a:gd name="connsiteY5" fmla="*/ 33416 h 33790"/>
                  <a:gd name="connsiteX6" fmla="*/ 110 w 70812"/>
                  <a:gd name="connsiteY6" fmla="*/ 4074 h 3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812" h="33790">
                    <a:moveTo>
                      <a:pt x="109" y="4074"/>
                    </a:moveTo>
                    <a:lnTo>
                      <a:pt x="0" y="4123"/>
                    </a:lnTo>
                    <a:cubicBezTo>
                      <a:pt x="3817" y="13376"/>
                      <a:pt x="5931" y="22870"/>
                      <a:pt x="7115" y="32401"/>
                    </a:cubicBezTo>
                    <a:cubicBezTo>
                      <a:pt x="16694" y="29623"/>
                      <a:pt x="26672" y="27859"/>
                      <a:pt x="37012" y="27859"/>
                    </a:cubicBezTo>
                    <a:cubicBezTo>
                      <a:pt x="48887" y="27859"/>
                      <a:pt x="60097" y="30239"/>
                      <a:pt x="70813" y="33790"/>
                    </a:cubicBezTo>
                    <a:cubicBezTo>
                      <a:pt x="70764" y="33658"/>
                      <a:pt x="70764" y="33525"/>
                      <a:pt x="70704" y="33416"/>
                    </a:cubicBezTo>
                    <a:cubicBezTo>
                      <a:pt x="59313" y="5886"/>
                      <a:pt x="27676" y="-7268"/>
                      <a:pt x="110" y="4074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xmlns="" id="{96042FCA-DE15-0C6D-9A37-A3B2B44D2F8F}"/>
                  </a:ext>
                </a:extLst>
              </p:cNvPr>
              <p:cNvSpPr/>
              <p:nvPr/>
            </p:nvSpPr>
            <p:spPr>
              <a:xfrm>
                <a:off x="1739616" y="3388992"/>
                <a:ext cx="86940" cy="110063"/>
              </a:xfrm>
              <a:custGeom>
                <a:avLst/>
                <a:gdLst>
                  <a:gd name="connsiteX0" fmla="*/ 12092 w 86940"/>
                  <a:gd name="connsiteY0" fmla="*/ 4136 h 110063"/>
                  <a:gd name="connsiteX1" fmla="*/ 0 w 86940"/>
                  <a:gd name="connsiteY1" fmla="*/ 11359 h 110063"/>
                  <a:gd name="connsiteX2" fmla="*/ 32820 w 86940"/>
                  <a:gd name="connsiteY2" fmla="*/ 54134 h 110063"/>
                  <a:gd name="connsiteX3" fmla="*/ 39174 w 86940"/>
                  <a:gd name="connsiteY3" fmla="*/ 110063 h 110063"/>
                  <a:gd name="connsiteX4" fmla="*/ 53512 w 86940"/>
                  <a:gd name="connsiteY4" fmla="*/ 104108 h 110063"/>
                  <a:gd name="connsiteX5" fmla="*/ 53537 w 86940"/>
                  <a:gd name="connsiteY5" fmla="*/ 104108 h 110063"/>
                  <a:gd name="connsiteX6" fmla="*/ 82782 w 86940"/>
                  <a:gd name="connsiteY6" fmla="*/ 74826 h 110063"/>
                  <a:gd name="connsiteX7" fmla="*/ 82782 w 86940"/>
                  <a:gd name="connsiteY7" fmla="*/ 33403 h 110063"/>
                  <a:gd name="connsiteX8" fmla="*/ 12092 w 86940"/>
                  <a:gd name="connsiteY8" fmla="*/ 4134 h 110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940" h="110063">
                    <a:moveTo>
                      <a:pt x="12092" y="4136"/>
                    </a:moveTo>
                    <a:cubicBezTo>
                      <a:pt x="7683" y="5948"/>
                      <a:pt x="3733" y="8521"/>
                      <a:pt x="0" y="11359"/>
                    </a:cubicBezTo>
                    <a:cubicBezTo>
                      <a:pt x="13904" y="22400"/>
                      <a:pt x="25549" y="36606"/>
                      <a:pt x="32820" y="54134"/>
                    </a:cubicBezTo>
                    <a:cubicBezTo>
                      <a:pt x="40454" y="72531"/>
                      <a:pt x="41856" y="91691"/>
                      <a:pt x="39174" y="110063"/>
                    </a:cubicBezTo>
                    <a:lnTo>
                      <a:pt x="53512" y="104108"/>
                    </a:lnTo>
                    <a:lnTo>
                      <a:pt x="53537" y="104108"/>
                    </a:lnTo>
                    <a:cubicBezTo>
                      <a:pt x="66873" y="98587"/>
                      <a:pt x="77261" y="88175"/>
                      <a:pt x="82782" y="74826"/>
                    </a:cubicBezTo>
                    <a:cubicBezTo>
                      <a:pt x="88326" y="61454"/>
                      <a:pt x="88326" y="46741"/>
                      <a:pt x="82782" y="33403"/>
                    </a:cubicBezTo>
                    <a:cubicBezTo>
                      <a:pt x="71378" y="5813"/>
                      <a:pt x="39692" y="-7305"/>
                      <a:pt x="12092" y="4134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xmlns="" id="{0F6611A4-8A99-F6FB-9589-C68DCA160A5A}"/>
                  </a:ext>
                </a:extLst>
              </p:cNvPr>
              <p:cNvSpPr/>
              <p:nvPr/>
            </p:nvSpPr>
            <p:spPr>
              <a:xfrm>
                <a:off x="1800005" y="3538969"/>
                <a:ext cx="88650" cy="107527"/>
              </a:xfrm>
              <a:custGeom>
                <a:avLst/>
                <a:gdLst>
                  <a:gd name="connsiteX0" fmla="*/ 20354 w 88650"/>
                  <a:gd name="connsiteY0" fmla="*/ 1914 h 107527"/>
                  <a:gd name="connsiteX1" fmla="*/ 13723 w 88650"/>
                  <a:gd name="connsiteY1" fmla="*/ 4185 h 107527"/>
                  <a:gd name="connsiteX2" fmla="*/ 0 w 88650"/>
                  <a:gd name="connsiteY2" fmla="*/ 9863 h 107527"/>
                  <a:gd name="connsiteX3" fmla="*/ 34524 w 88650"/>
                  <a:gd name="connsiteY3" fmla="*/ 54134 h 107527"/>
                  <a:gd name="connsiteX4" fmla="*/ 41941 w 88650"/>
                  <a:gd name="connsiteY4" fmla="*/ 107528 h 107527"/>
                  <a:gd name="connsiteX5" fmla="*/ 55204 w 88650"/>
                  <a:gd name="connsiteY5" fmla="*/ 104121 h 107527"/>
                  <a:gd name="connsiteX6" fmla="*/ 84510 w 88650"/>
                  <a:gd name="connsiteY6" fmla="*/ 74839 h 107527"/>
                  <a:gd name="connsiteX7" fmla="*/ 84510 w 88650"/>
                  <a:gd name="connsiteY7" fmla="*/ 33441 h 107527"/>
                  <a:gd name="connsiteX8" fmla="*/ 20355 w 88650"/>
                  <a:gd name="connsiteY8" fmla="*/ 1914 h 10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650" h="107527">
                    <a:moveTo>
                      <a:pt x="20354" y="1914"/>
                    </a:moveTo>
                    <a:cubicBezTo>
                      <a:pt x="18132" y="2542"/>
                      <a:pt x="15921" y="3267"/>
                      <a:pt x="13723" y="4185"/>
                    </a:cubicBezTo>
                    <a:lnTo>
                      <a:pt x="0" y="9863"/>
                    </a:lnTo>
                    <a:cubicBezTo>
                      <a:pt x="15015" y="21314"/>
                      <a:pt x="27107" y="36221"/>
                      <a:pt x="34524" y="54134"/>
                    </a:cubicBezTo>
                    <a:cubicBezTo>
                      <a:pt x="41663" y="71372"/>
                      <a:pt x="43946" y="89721"/>
                      <a:pt x="41941" y="107528"/>
                    </a:cubicBezTo>
                    <a:cubicBezTo>
                      <a:pt x="46458" y="106899"/>
                      <a:pt x="50928" y="105909"/>
                      <a:pt x="55204" y="104121"/>
                    </a:cubicBezTo>
                    <a:cubicBezTo>
                      <a:pt x="68601" y="98600"/>
                      <a:pt x="78989" y="88188"/>
                      <a:pt x="84510" y="74839"/>
                    </a:cubicBezTo>
                    <a:cubicBezTo>
                      <a:pt x="90031" y="61503"/>
                      <a:pt x="90031" y="46778"/>
                      <a:pt x="84510" y="33441"/>
                    </a:cubicBezTo>
                    <a:cubicBezTo>
                      <a:pt x="74121" y="8291"/>
                      <a:pt x="46495" y="-5264"/>
                      <a:pt x="20355" y="1914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xmlns="" id="{F5B6014A-8A62-FE06-417C-C46BB01787D5}"/>
                  </a:ext>
                </a:extLst>
              </p:cNvPr>
              <p:cNvSpPr/>
              <p:nvPr/>
            </p:nvSpPr>
            <p:spPr>
              <a:xfrm>
                <a:off x="1439052" y="3563232"/>
                <a:ext cx="104103" cy="74827"/>
              </a:xfrm>
              <a:custGeom>
                <a:avLst/>
                <a:gdLst>
                  <a:gd name="connsiteX0" fmla="*/ 104104 w 104103"/>
                  <a:gd name="connsiteY0" fmla="*/ 33407 h 74827"/>
                  <a:gd name="connsiteX1" fmla="*/ 33402 w 104103"/>
                  <a:gd name="connsiteY1" fmla="*/ 4126 h 74827"/>
                  <a:gd name="connsiteX2" fmla="*/ 4120 w 104103"/>
                  <a:gd name="connsiteY2" fmla="*/ 74828 h 74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103" h="74827">
                    <a:moveTo>
                      <a:pt x="104104" y="33407"/>
                    </a:moveTo>
                    <a:cubicBezTo>
                      <a:pt x="92688" y="5865"/>
                      <a:pt x="60918" y="-7314"/>
                      <a:pt x="33402" y="4126"/>
                    </a:cubicBezTo>
                    <a:cubicBezTo>
                      <a:pt x="5824" y="15577"/>
                      <a:pt x="-7295" y="47287"/>
                      <a:pt x="4120" y="74828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xmlns="" id="{51D684F1-876B-19DD-7DD7-57C1FA70579B}"/>
                  </a:ext>
                </a:extLst>
              </p:cNvPr>
              <p:cNvSpPr/>
              <p:nvPr/>
            </p:nvSpPr>
            <p:spPr>
              <a:xfrm>
                <a:off x="1463858" y="3646644"/>
                <a:ext cx="104148" cy="70076"/>
              </a:xfrm>
              <a:custGeom>
                <a:avLst/>
                <a:gdLst>
                  <a:gd name="connsiteX0" fmla="*/ 28582 w 104148"/>
                  <a:gd name="connsiteY0" fmla="*/ 70074 h 70076"/>
                  <a:gd name="connsiteX1" fmla="*/ 78772 w 104148"/>
                  <a:gd name="connsiteY1" fmla="*/ 57173 h 70076"/>
                  <a:gd name="connsiteX2" fmla="*/ 89052 w 104148"/>
                  <a:gd name="connsiteY2" fmla="*/ 58199 h 70076"/>
                  <a:gd name="connsiteX3" fmla="*/ 99984 w 104148"/>
                  <a:gd name="connsiteY3" fmla="*/ 0 h 70076"/>
                  <a:gd name="connsiteX4" fmla="*/ 0 w 104148"/>
                  <a:gd name="connsiteY4" fmla="*/ 41423 h 70076"/>
                  <a:gd name="connsiteX5" fmla="*/ 0 w 104148"/>
                  <a:gd name="connsiteY5" fmla="*/ 41447 h 70076"/>
                  <a:gd name="connsiteX6" fmla="*/ 28581 w 104148"/>
                  <a:gd name="connsiteY6" fmla="*/ 70076 h 70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48" h="70076">
                    <a:moveTo>
                      <a:pt x="28582" y="70074"/>
                    </a:moveTo>
                    <a:cubicBezTo>
                      <a:pt x="43645" y="62125"/>
                      <a:pt x="60558" y="57173"/>
                      <a:pt x="78772" y="57173"/>
                    </a:cubicBezTo>
                    <a:cubicBezTo>
                      <a:pt x="82287" y="57173"/>
                      <a:pt x="85621" y="57873"/>
                      <a:pt x="89052" y="58199"/>
                    </a:cubicBezTo>
                    <a:cubicBezTo>
                      <a:pt x="103777" y="42943"/>
                      <a:pt x="108367" y="20234"/>
                      <a:pt x="99984" y="0"/>
                    </a:cubicBezTo>
                    <a:lnTo>
                      <a:pt x="0" y="41423"/>
                    </a:lnTo>
                    <a:lnTo>
                      <a:pt x="0" y="41447"/>
                    </a:lnTo>
                    <a:cubicBezTo>
                      <a:pt x="5388" y="54445"/>
                      <a:pt x="15837" y="64531"/>
                      <a:pt x="28581" y="70076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xmlns="" id="{BB7C8425-2840-84FB-0EF0-94E5C41D30A3}"/>
                  </a:ext>
                </a:extLst>
              </p:cNvPr>
              <p:cNvSpPr/>
              <p:nvPr/>
            </p:nvSpPr>
            <p:spPr>
              <a:xfrm>
                <a:off x="1699503" y="3580390"/>
                <a:ext cx="89013" cy="72807"/>
              </a:xfrm>
              <a:custGeom>
                <a:avLst/>
                <a:gdLst>
                  <a:gd name="connsiteX0" fmla="*/ 55762 w 89013"/>
                  <a:gd name="connsiteY0" fmla="*/ 4159 h 72807"/>
                  <a:gd name="connsiteX1" fmla="*/ 14339 w 89013"/>
                  <a:gd name="connsiteY1" fmla="*/ 4159 h 72807"/>
                  <a:gd name="connsiteX2" fmla="*/ 0 w 89013"/>
                  <a:gd name="connsiteY2" fmla="*/ 10114 h 72807"/>
                  <a:gd name="connsiteX3" fmla="*/ 35043 w 89013"/>
                  <a:gd name="connsiteY3" fmla="*/ 54169 h 72807"/>
                  <a:gd name="connsiteX4" fmla="*/ 40346 w 89013"/>
                  <a:gd name="connsiteY4" fmla="*/ 71104 h 72807"/>
                  <a:gd name="connsiteX5" fmla="*/ 59601 w 89013"/>
                  <a:gd name="connsiteY5" fmla="*/ 69317 h 72807"/>
                  <a:gd name="connsiteX6" fmla="*/ 85500 w 89013"/>
                  <a:gd name="connsiteY6" fmla="*/ 72808 h 72807"/>
                  <a:gd name="connsiteX7" fmla="*/ 85041 w 89013"/>
                  <a:gd name="connsiteY7" fmla="*/ 33441 h 72807"/>
                  <a:gd name="connsiteX8" fmla="*/ 55760 w 89013"/>
                  <a:gd name="connsiteY8" fmla="*/ 4160 h 72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013" h="72807">
                    <a:moveTo>
                      <a:pt x="55762" y="4159"/>
                    </a:moveTo>
                    <a:cubicBezTo>
                      <a:pt x="42389" y="-1386"/>
                      <a:pt x="27700" y="-1386"/>
                      <a:pt x="14339" y="4159"/>
                    </a:cubicBezTo>
                    <a:lnTo>
                      <a:pt x="0" y="10114"/>
                    </a:lnTo>
                    <a:cubicBezTo>
                      <a:pt x="14906" y="21203"/>
                      <a:pt x="27433" y="35771"/>
                      <a:pt x="35043" y="54169"/>
                    </a:cubicBezTo>
                    <a:cubicBezTo>
                      <a:pt x="37314" y="59689"/>
                      <a:pt x="38993" y="65342"/>
                      <a:pt x="40346" y="71104"/>
                    </a:cubicBezTo>
                    <a:cubicBezTo>
                      <a:pt x="46664" y="69945"/>
                      <a:pt x="53102" y="69317"/>
                      <a:pt x="59601" y="69317"/>
                    </a:cubicBezTo>
                    <a:cubicBezTo>
                      <a:pt x="68589" y="69317"/>
                      <a:pt x="77165" y="70718"/>
                      <a:pt x="85500" y="72808"/>
                    </a:cubicBezTo>
                    <a:cubicBezTo>
                      <a:pt x="90151" y="60221"/>
                      <a:pt x="90369" y="46269"/>
                      <a:pt x="85041" y="33441"/>
                    </a:cubicBezTo>
                    <a:cubicBezTo>
                      <a:pt x="79521" y="20093"/>
                      <a:pt x="69120" y="9680"/>
                      <a:pt x="55760" y="4160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xmlns="" id="{7EE1FEF3-C9CF-08F2-2DF8-600415C6DBF4}"/>
                  </a:ext>
                </a:extLst>
              </p:cNvPr>
              <p:cNvSpPr/>
              <p:nvPr/>
            </p:nvSpPr>
            <p:spPr>
              <a:xfrm>
                <a:off x="1639664" y="3430404"/>
                <a:ext cx="86881" cy="110081"/>
              </a:xfrm>
              <a:custGeom>
                <a:avLst/>
                <a:gdLst>
                  <a:gd name="connsiteX0" fmla="*/ 53597 w 86881"/>
                  <a:gd name="connsiteY0" fmla="*/ 104078 h 110081"/>
                  <a:gd name="connsiteX1" fmla="*/ 82770 w 86881"/>
                  <a:gd name="connsiteY1" fmla="*/ 33422 h 110081"/>
                  <a:gd name="connsiteX2" fmla="*/ 12043 w 86881"/>
                  <a:gd name="connsiteY2" fmla="*/ 4117 h 110081"/>
                  <a:gd name="connsiteX3" fmla="*/ 0 w 86881"/>
                  <a:gd name="connsiteY3" fmla="*/ 11316 h 110081"/>
                  <a:gd name="connsiteX4" fmla="*/ 32773 w 86881"/>
                  <a:gd name="connsiteY4" fmla="*/ 54128 h 110081"/>
                  <a:gd name="connsiteX5" fmla="*/ 39127 w 86881"/>
                  <a:gd name="connsiteY5" fmla="*/ 110082 h 11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881" h="110081">
                    <a:moveTo>
                      <a:pt x="53597" y="104078"/>
                    </a:moveTo>
                    <a:cubicBezTo>
                      <a:pt x="81067" y="92578"/>
                      <a:pt x="94161" y="60942"/>
                      <a:pt x="82770" y="33422"/>
                    </a:cubicBezTo>
                    <a:cubicBezTo>
                      <a:pt x="71355" y="5844"/>
                      <a:pt x="39634" y="-7299"/>
                      <a:pt x="12043" y="4117"/>
                    </a:cubicBezTo>
                    <a:cubicBezTo>
                      <a:pt x="7658" y="5929"/>
                      <a:pt x="3708" y="8478"/>
                      <a:pt x="0" y="11316"/>
                    </a:cubicBezTo>
                    <a:cubicBezTo>
                      <a:pt x="14157" y="22575"/>
                      <a:pt x="25657" y="36938"/>
                      <a:pt x="32773" y="54128"/>
                    </a:cubicBezTo>
                    <a:cubicBezTo>
                      <a:pt x="40408" y="72549"/>
                      <a:pt x="41809" y="91685"/>
                      <a:pt x="39127" y="110082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xmlns="" id="{C43CD603-0225-3C83-CB1C-F63D2B32436C}"/>
                  </a:ext>
                </a:extLst>
              </p:cNvPr>
              <p:cNvSpPr/>
              <p:nvPr/>
            </p:nvSpPr>
            <p:spPr>
              <a:xfrm>
                <a:off x="1938156" y="3757951"/>
                <a:ext cx="145633" cy="162351"/>
              </a:xfrm>
              <a:custGeom>
                <a:avLst/>
                <a:gdLst>
                  <a:gd name="connsiteX0" fmla="*/ 36855 w 145633"/>
                  <a:gd name="connsiteY0" fmla="*/ 5462 h 162351"/>
                  <a:gd name="connsiteX1" fmla="*/ 0 w 145633"/>
                  <a:gd name="connsiteY1" fmla="*/ 81177 h 162351"/>
                  <a:gd name="connsiteX2" fmla="*/ 36855 w 145633"/>
                  <a:gd name="connsiteY2" fmla="*/ 156892 h 162351"/>
                  <a:gd name="connsiteX3" fmla="*/ 64458 w 145633"/>
                  <a:gd name="connsiteY3" fmla="*/ 162352 h 162351"/>
                  <a:gd name="connsiteX4" fmla="*/ 145634 w 145633"/>
                  <a:gd name="connsiteY4" fmla="*/ 81176 h 162351"/>
                  <a:gd name="connsiteX5" fmla="*/ 64458 w 145633"/>
                  <a:gd name="connsiteY5" fmla="*/ 0 h 162351"/>
                  <a:gd name="connsiteX6" fmla="*/ 36855 w 145633"/>
                  <a:gd name="connsiteY6" fmla="*/ 5460 h 16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633" h="162351">
                    <a:moveTo>
                      <a:pt x="36855" y="5462"/>
                    </a:moveTo>
                    <a:cubicBezTo>
                      <a:pt x="35309" y="35686"/>
                      <a:pt x="21429" y="62443"/>
                      <a:pt x="0" y="81177"/>
                    </a:cubicBezTo>
                    <a:cubicBezTo>
                      <a:pt x="21405" y="99877"/>
                      <a:pt x="35309" y="126633"/>
                      <a:pt x="36855" y="156892"/>
                    </a:cubicBezTo>
                    <a:cubicBezTo>
                      <a:pt x="45710" y="160105"/>
                      <a:pt x="54903" y="162352"/>
                      <a:pt x="64458" y="162352"/>
                    </a:cubicBezTo>
                    <a:cubicBezTo>
                      <a:pt x="109214" y="162352"/>
                      <a:pt x="145634" y="125933"/>
                      <a:pt x="145634" y="81176"/>
                    </a:cubicBezTo>
                    <a:cubicBezTo>
                      <a:pt x="145634" y="36419"/>
                      <a:pt x="109214" y="0"/>
                      <a:pt x="64458" y="0"/>
                    </a:cubicBezTo>
                    <a:cubicBezTo>
                      <a:pt x="54903" y="0"/>
                      <a:pt x="45710" y="2247"/>
                      <a:pt x="36855" y="5460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xmlns="" id="{5589586C-7F45-4127-28C4-A5E6EC05488B}"/>
                  </a:ext>
                </a:extLst>
              </p:cNvPr>
              <p:cNvSpPr/>
              <p:nvPr/>
            </p:nvSpPr>
            <p:spPr>
              <a:xfrm>
                <a:off x="1869023" y="4131376"/>
                <a:ext cx="140669" cy="161754"/>
              </a:xfrm>
              <a:custGeom>
                <a:avLst/>
                <a:gdLst>
                  <a:gd name="connsiteX0" fmla="*/ 28338 w 140669"/>
                  <a:gd name="connsiteY0" fmla="*/ 155491 h 161754"/>
                  <a:gd name="connsiteX1" fmla="*/ 90490 w 140669"/>
                  <a:gd name="connsiteY1" fmla="*/ 155515 h 161754"/>
                  <a:gd name="connsiteX2" fmla="*/ 134436 w 140669"/>
                  <a:gd name="connsiteY2" fmla="*/ 111594 h 161754"/>
                  <a:gd name="connsiteX3" fmla="*/ 134436 w 140669"/>
                  <a:gd name="connsiteY3" fmla="*/ 49467 h 161754"/>
                  <a:gd name="connsiteX4" fmla="*/ 90490 w 140669"/>
                  <a:gd name="connsiteY4" fmla="*/ 5521 h 161754"/>
                  <a:gd name="connsiteX5" fmla="*/ 63020 w 140669"/>
                  <a:gd name="connsiteY5" fmla="*/ 0 h 161754"/>
                  <a:gd name="connsiteX6" fmla="*/ 0 w 140669"/>
                  <a:gd name="connsiteY6" fmla="*/ 56038 h 161754"/>
                  <a:gd name="connsiteX7" fmla="*/ 3358 w 140669"/>
                  <a:gd name="connsiteY7" fmla="*/ 62319 h 161754"/>
                  <a:gd name="connsiteX8" fmla="*/ 4953 w 140669"/>
                  <a:gd name="connsiteY8" fmla="*/ 139896 h 161754"/>
                  <a:gd name="connsiteX9" fmla="*/ 28339 w 140669"/>
                  <a:gd name="connsiteY9" fmla="*/ 155491 h 16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69" h="161754">
                    <a:moveTo>
                      <a:pt x="28338" y="155491"/>
                    </a:moveTo>
                    <a:cubicBezTo>
                      <a:pt x="48415" y="163850"/>
                      <a:pt x="70497" y="163826"/>
                      <a:pt x="90490" y="155515"/>
                    </a:cubicBezTo>
                    <a:cubicBezTo>
                      <a:pt x="110518" y="147241"/>
                      <a:pt x="126124" y="131621"/>
                      <a:pt x="134436" y="111594"/>
                    </a:cubicBezTo>
                    <a:cubicBezTo>
                      <a:pt x="142747" y="91565"/>
                      <a:pt x="142747" y="69497"/>
                      <a:pt x="134436" y="49467"/>
                    </a:cubicBezTo>
                    <a:cubicBezTo>
                      <a:pt x="126125" y="29437"/>
                      <a:pt x="110542" y="13833"/>
                      <a:pt x="90490" y="5521"/>
                    </a:cubicBezTo>
                    <a:cubicBezTo>
                      <a:pt x="81720" y="1897"/>
                      <a:pt x="72418" y="435"/>
                      <a:pt x="63020" y="0"/>
                    </a:cubicBezTo>
                    <a:cubicBezTo>
                      <a:pt x="50059" y="27361"/>
                      <a:pt x="26950" y="46943"/>
                      <a:pt x="0" y="56038"/>
                    </a:cubicBezTo>
                    <a:cubicBezTo>
                      <a:pt x="1051" y="58176"/>
                      <a:pt x="2440" y="60097"/>
                      <a:pt x="3358" y="62319"/>
                    </a:cubicBezTo>
                    <a:cubicBezTo>
                      <a:pt x="13723" y="87300"/>
                      <a:pt x="13988" y="114599"/>
                      <a:pt x="4953" y="139896"/>
                    </a:cubicBezTo>
                    <a:cubicBezTo>
                      <a:pt x="11923" y="146298"/>
                      <a:pt x="19545" y="151867"/>
                      <a:pt x="28339" y="155491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xmlns="" id="{42B76731-F7F5-564C-BBA9-3E9401CB8AB5}"/>
                  </a:ext>
                </a:extLst>
              </p:cNvPr>
              <p:cNvSpPr/>
              <p:nvPr/>
            </p:nvSpPr>
            <p:spPr>
              <a:xfrm>
                <a:off x="1629196" y="3069178"/>
                <a:ext cx="169198" cy="154618"/>
              </a:xfrm>
              <a:custGeom>
                <a:avLst/>
                <a:gdLst>
                  <a:gd name="connsiteX0" fmla="*/ 45975 w 169198"/>
                  <a:gd name="connsiteY0" fmla="*/ 11726 h 154618"/>
                  <a:gd name="connsiteX1" fmla="*/ 0 w 169198"/>
                  <a:gd name="connsiteY1" fmla="*/ 33240 h 154618"/>
                  <a:gd name="connsiteX2" fmla="*/ 11584 w 169198"/>
                  <a:gd name="connsiteY2" fmla="*/ 42868 h 154618"/>
                  <a:gd name="connsiteX3" fmla="*/ 42436 w 169198"/>
                  <a:gd name="connsiteY3" fmla="*/ 127693 h 154618"/>
                  <a:gd name="connsiteX4" fmla="*/ 122586 w 169198"/>
                  <a:gd name="connsiteY4" fmla="*/ 154619 h 154618"/>
                  <a:gd name="connsiteX5" fmla="*/ 155140 w 169198"/>
                  <a:gd name="connsiteY5" fmla="*/ 127077 h 154618"/>
                  <a:gd name="connsiteX6" fmla="*/ 152385 w 169198"/>
                  <a:gd name="connsiteY6" fmla="*/ 31503 h 154618"/>
                  <a:gd name="connsiteX7" fmla="*/ 45975 w 169198"/>
                  <a:gd name="connsiteY7" fmla="*/ 11728 h 1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198" h="154618">
                    <a:moveTo>
                      <a:pt x="45975" y="11726"/>
                    </a:moveTo>
                    <a:cubicBezTo>
                      <a:pt x="29655" y="21656"/>
                      <a:pt x="14726" y="28590"/>
                      <a:pt x="0" y="33240"/>
                    </a:cubicBezTo>
                    <a:cubicBezTo>
                      <a:pt x="4010" y="36248"/>
                      <a:pt x="7985" y="39280"/>
                      <a:pt x="11584" y="42868"/>
                    </a:cubicBezTo>
                    <a:cubicBezTo>
                      <a:pt x="34802" y="66085"/>
                      <a:pt x="44757" y="97251"/>
                      <a:pt x="42436" y="127693"/>
                    </a:cubicBezTo>
                    <a:cubicBezTo>
                      <a:pt x="71307" y="125821"/>
                      <a:pt x="100636" y="134723"/>
                      <a:pt x="122586" y="154619"/>
                    </a:cubicBezTo>
                    <a:cubicBezTo>
                      <a:pt x="135438" y="148615"/>
                      <a:pt x="146564" y="139302"/>
                      <a:pt x="155140" y="127077"/>
                    </a:cubicBezTo>
                    <a:cubicBezTo>
                      <a:pt x="174866" y="98967"/>
                      <a:pt x="173730" y="58778"/>
                      <a:pt x="152385" y="31503"/>
                    </a:cubicBezTo>
                    <a:cubicBezTo>
                      <a:pt x="126849" y="-1126"/>
                      <a:pt x="81114" y="-9617"/>
                      <a:pt x="45975" y="11728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xmlns="" id="{4A059A81-CF04-C5E1-465E-8B14C20E9B10}"/>
                  </a:ext>
                </a:extLst>
              </p:cNvPr>
              <p:cNvSpPr/>
              <p:nvPr/>
            </p:nvSpPr>
            <p:spPr>
              <a:xfrm>
                <a:off x="1253290" y="3908105"/>
                <a:ext cx="210575" cy="132043"/>
              </a:xfrm>
              <a:custGeom>
                <a:avLst/>
                <a:gdLst>
                  <a:gd name="connsiteX0" fmla="*/ 210576 w 210575"/>
                  <a:gd name="connsiteY0" fmla="*/ 82045 h 132043"/>
                  <a:gd name="connsiteX1" fmla="*/ 12478 w 210575"/>
                  <a:gd name="connsiteY1" fmla="*/ 0 h 132043"/>
                  <a:gd name="connsiteX2" fmla="*/ 0 w 210575"/>
                  <a:gd name="connsiteY2" fmla="*/ 53415 h 132043"/>
                  <a:gd name="connsiteX3" fmla="*/ 189868 w 210575"/>
                  <a:gd name="connsiteY3" fmla="*/ 132043 h 132043"/>
                  <a:gd name="connsiteX4" fmla="*/ 210573 w 210575"/>
                  <a:gd name="connsiteY4" fmla="*/ 82045 h 132043"/>
                  <a:gd name="connsiteX5" fmla="*/ 210573 w 210575"/>
                  <a:gd name="connsiteY5" fmla="*/ 82045 h 132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575" h="132043">
                    <a:moveTo>
                      <a:pt x="210576" y="82045"/>
                    </a:moveTo>
                    <a:lnTo>
                      <a:pt x="12478" y="0"/>
                    </a:lnTo>
                    <a:cubicBezTo>
                      <a:pt x="9398" y="18240"/>
                      <a:pt x="5412" y="36153"/>
                      <a:pt x="0" y="53415"/>
                    </a:cubicBezTo>
                    <a:lnTo>
                      <a:pt x="189868" y="132043"/>
                    </a:lnTo>
                    <a:cubicBezTo>
                      <a:pt x="192236" y="126305"/>
                      <a:pt x="208193" y="87785"/>
                      <a:pt x="210573" y="82045"/>
                    </a:cubicBezTo>
                    <a:cubicBezTo>
                      <a:pt x="210549" y="82045"/>
                      <a:pt x="210549" y="82045"/>
                      <a:pt x="210573" y="82045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xmlns="" id="{8DA1859F-911E-3359-607A-97210AA4136A}"/>
                  </a:ext>
                </a:extLst>
              </p:cNvPr>
              <p:cNvSpPr/>
              <p:nvPr/>
            </p:nvSpPr>
            <p:spPr>
              <a:xfrm>
                <a:off x="1699649" y="4025036"/>
                <a:ext cx="88859" cy="72810"/>
              </a:xfrm>
              <a:custGeom>
                <a:avLst/>
                <a:gdLst>
                  <a:gd name="connsiteX0" fmla="*/ 55615 w 88859"/>
                  <a:gd name="connsiteY0" fmla="*/ 68648 h 72810"/>
                  <a:gd name="connsiteX1" fmla="*/ 84896 w 88859"/>
                  <a:gd name="connsiteY1" fmla="*/ 39367 h 72810"/>
                  <a:gd name="connsiteX2" fmla="*/ 85355 w 88859"/>
                  <a:gd name="connsiteY2" fmla="*/ 0 h 72810"/>
                  <a:gd name="connsiteX3" fmla="*/ 59456 w 88859"/>
                  <a:gd name="connsiteY3" fmla="*/ 3491 h 72810"/>
                  <a:gd name="connsiteX4" fmla="*/ 40213 w 88859"/>
                  <a:gd name="connsiteY4" fmla="*/ 1727 h 72810"/>
                  <a:gd name="connsiteX5" fmla="*/ 34910 w 88859"/>
                  <a:gd name="connsiteY5" fmla="*/ 18663 h 72810"/>
                  <a:gd name="connsiteX6" fmla="*/ 0 w 88859"/>
                  <a:gd name="connsiteY6" fmla="*/ 62792 h 72810"/>
                  <a:gd name="connsiteX7" fmla="*/ 14206 w 88859"/>
                  <a:gd name="connsiteY7" fmla="*/ 68663 h 72810"/>
                  <a:gd name="connsiteX8" fmla="*/ 55617 w 88859"/>
                  <a:gd name="connsiteY8" fmla="*/ 68651 h 7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859" h="72810">
                    <a:moveTo>
                      <a:pt x="55615" y="68648"/>
                    </a:moveTo>
                    <a:cubicBezTo>
                      <a:pt x="68951" y="63127"/>
                      <a:pt x="79340" y="52715"/>
                      <a:pt x="84896" y="39367"/>
                    </a:cubicBezTo>
                    <a:cubicBezTo>
                      <a:pt x="90199" y="26538"/>
                      <a:pt x="90006" y="12574"/>
                      <a:pt x="85355" y="0"/>
                    </a:cubicBezTo>
                    <a:cubicBezTo>
                      <a:pt x="77020" y="2090"/>
                      <a:pt x="68444" y="3491"/>
                      <a:pt x="59456" y="3491"/>
                    </a:cubicBezTo>
                    <a:cubicBezTo>
                      <a:pt x="52957" y="3491"/>
                      <a:pt x="46519" y="2863"/>
                      <a:pt x="40213" y="1727"/>
                    </a:cubicBezTo>
                    <a:cubicBezTo>
                      <a:pt x="38860" y="7465"/>
                      <a:pt x="37181" y="13143"/>
                      <a:pt x="34910" y="18663"/>
                    </a:cubicBezTo>
                    <a:cubicBezTo>
                      <a:pt x="27312" y="37037"/>
                      <a:pt x="14834" y="51653"/>
                      <a:pt x="0" y="62792"/>
                    </a:cubicBezTo>
                    <a:lnTo>
                      <a:pt x="14206" y="68663"/>
                    </a:lnTo>
                    <a:cubicBezTo>
                      <a:pt x="27578" y="74195"/>
                      <a:pt x="42243" y="74195"/>
                      <a:pt x="55617" y="68651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xmlns="" id="{9887068A-4E8C-ABD0-955C-1F555304C718}"/>
                  </a:ext>
                </a:extLst>
              </p:cNvPr>
              <p:cNvSpPr/>
              <p:nvPr/>
            </p:nvSpPr>
            <p:spPr>
              <a:xfrm>
                <a:off x="1639651" y="4137753"/>
                <a:ext cx="86883" cy="110103"/>
              </a:xfrm>
              <a:custGeom>
                <a:avLst/>
                <a:gdLst>
                  <a:gd name="connsiteX0" fmla="*/ 82772 w 86883"/>
                  <a:gd name="connsiteY0" fmla="*/ 76659 h 110103"/>
                  <a:gd name="connsiteX1" fmla="*/ 53599 w 86883"/>
                  <a:gd name="connsiteY1" fmla="*/ 6004 h 110103"/>
                  <a:gd name="connsiteX2" fmla="*/ 39127 w 86883"/>
                  <a:gd name="connsiteY2" fmla="*/ 0 h 110103"/>
                  <a:gd name="connsiteX3" fmla="*/ 32773 w 86883"/>
                  <a:gd name="connsiteY3" fmla="*/ 55954 h 110103"/>
                  <a:gd name="connsiteX4" fmla="*/ 0 w 86883"/>
                  <a:gd name="connsiteY4" fmla="*/ 98766 h 110103"/>
                  <a:gd name="connsiteX5" fmla="*/ 12043 w 86883"/>
                  <a:gd name="connsiteY5" fmla="*/ 105965 h 110103"/>
                  <a:gd name="connsiteX6" fmla="*/ 82770 w 86883"/>
                  <a:gd name="connsiteY6" fmla="*/ 76660 h 110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883" h="110103">
                    <a:moveTo>
                      <a:pt x="82772" y="76659"/>
                    </a:moveTo>
                    <a:cubicBezTo>
                      <a:pt x="94163" y="49142"/>
                      <a:pt x="81069" y="17504"/>
                      <a:pt x="53599" y="6004"/>
                    </a:cubicBezTo>
                    <a:lnTo>
                      <a:pt x="39127" y="0"/>
                    </a:lnTo>
                    <a:cubicBezTo>
                      <a:pt x="41809" y="18373"/>
                      <a:pt x="40396" y="37533"/>
                      <a:pt x="32773" y="55954"/>
                    </a:cubicBezTo>
                    <a:cubicBezTo>
                      <a:pt x="25658" y="73132"/>
                      <a:pt x="14159" y="87506"/>
                      <a:pt x="0" y="98766"/>
                    </a:cubicBezTo>
                    <a:cubicBezTo>
                      <a:pt x="3708" y="101604"/>
                      <a:pt x="7659" y="104153"/>
                      <a:pt x="12043" y="105965"/>
                    </a:cubicBezTo>
                    <a:cubicBezTo>
                      <a:pt x="39634" y="117429"/>
                      <a:pt x="71356" y="104250"/>
                      <a:pt x="82770" y="76660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xmlns="" id="{75097A1A-3896-AD60-BE05-5B27AE89CDE5}"/>
                  </a:ext>
                </a:extLst>
              </p:cNvPr>
              <p:cNvSpPr/>
              <p:nvPr/>
            </p:nvSpPr>
            <p:spPr>
              <a:xfrm>
                <a:off x="1439010" y="4040149"/>
                <a:ext cx="104124" cy="74870"/>
              </a:xfrm>
              <a:custGeom>
                <a:avLst/>
                <a:gdLst>
                  <a:gd name="connsiteX0" fmla="*/ 33422 w 104124"/>
                  <a:gd name="connsiteY0" fmla="*/ 70729 h 74870"/>
                  <a:gd name="connsiteX1" fmla="*/ 104124 w 104124"/>
                  <a:gd name="connsiteY1" fmla="*/ 41423 h 74870"/>
                  <a:gd name="connsiteX2" fmla="*/ 4115 w 104124"/>
                  <a:gd name="connsiteY2" fmla="*/ 0 h 74870"/>
                  <a:gd name="connsiteX3" fmla="*/ 33421 w 104124"/>
                  <a:gd name="connsiteY3" fmla="*/ 70727 h 7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24" h="74870">
                    <a:moveTo>
                      <a:pt x="33422" y="70729"/>
                    </a:moveTo>
                    <a:cubicBezTo>
                      <a:pt x="61049" y="82204"/>
                      <a:pt x="92710" y="69001"/>
                      <a:pt x="104124" y="41423"/>
                    </a:cubicBezTo>
                    <a:lnTo>
                      <a:pt x="4115" y="0"/>
                    </a:lnTo>
                    <a:cubicBezTo>
                      <a:pt x="-7300" y="27578"/>
                      <a:pt x="5855" y="59288"/>
                      <a:pt x="33421" y="70727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xmlns="" id="{E4080C26-C719-73DA-79F7-820F77520DFA}"/>
                  </a:ext>
                </a:extLst>
              </p:cNvPr>
              <p:cNvSpPr/>
              <p:nvPr/>
            </p:nvSpPr>
            <p:spPr>
              <a:xfrm>
                <a:off x="1463837" y="3961508"/>
                <a:ext cx="104171" cy="70049"/>
              </a:xfrm>
              <a:custGeom>
                <a:avLst/>
                <a:gdLst>
                  <a:gd name="connsiteX0" fmla="*/ 100007 w 104171"/>
                  <a:gd name="connsiteY0" fmla="*/ 70050 h 70049"/>
                  <a:gd name="connsiteX1" fmla="*/ 89075 w 104171"/>
                  <a:gd name="connsiteY1" fmla="*/ 11850 h 70049"/>
                  <a:gd name="connsiteX2" fmla="*/ 78795 w 104171"/>
                  <a:gd name="connsiteY2" fmla="*/ 12901 h 70049"/>
                  <a:gd name="connsiteX3" fmla="*/ 28605 w 104171"/>
                  <a:gd name="connsiteY3" fmla="*/ 0 h 70049"/>
                  <a:gd name="connsiteX4" fmla="*/ 0 w 104171"/>
                  <a:gd name="connsiteY4" fmla="*/ 28653 h 7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171" h="70049">
                    <a:moveTo>
                      <a:pt x="100007" y="70050"/>
                    </a:moveTo>
                    <a:cubicBezTo>
                      <a:pt x="108390" y="49804"/>
                      <a:pt x="103800" y="27130"/>
                      <a:pt x="89075" y="11850"/>
                    </a:cubicBezTo>
                    <a:cubicBezTo>
                      <a:pt x="85644" y="12201"/>
                      <a:pt x="82310" y="12901"/>
                      <a:pt x="78795" y="12901"/>
                    </a:cubicBezTo>
                    <a:cubicBezTo>
                      <a:pt x="60579" y="12901"/>
                      <a:pt x="43668" y="7948"/>
                      <a:pt x="28605" y="0"/>
                    </a:cubicBezTo>
                    <a:cubicBezTo>
                      <a:pt x="15861" y="5569"/>
                      <a:pt x="5412" y="15643"/>
                      <a:pt x="0" y="28653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xmlns="" id="{F4B845D5-9C20-0BF3-BB39-1F04B44F29A6}"/>
                  </a:ext>
                </a:extLst>
              </p:cNvPr>
              <p:cNvSpPr/>
              <p:nvPr/>
            </p:nvSpPr>
            <p:spPr>
              <a:xfrm>
                <a:off x="1207704" y="4007857"/>
                <a:ext cx="165215" cy="175664"/>
              </a:xfrm>
              <a:custGeom>
                <a:avLst/>
                <a:gdLst>
                  <a:gd name="connsiteX0" fmla="*/ 165214 w 165215"/>
                  <a:gd name="connsiteY0" fmla="*/ 137409 h 175664"/>
                  <a:gd name="connsiteX1" fmla="*/ 27784 w 165215"/>
                  <a:gd name="connsiteY1" fmla="*/ 0 h 175664"/>
                  <a:gd name="connsiteX2" fmla="*/ 0 w 165215"/>
                  <a:gd name="connsiteY2" fmla="*/ 48730 h 175664"/>
                  <a:gd name="connsiteX3" fmla="*/ 126959 w 165215"/>
                  <a:gd name="connsiteY3" fmla="*/ 175665 h 175664"/>
                  <a:gd name="connsiteX4" fmla="*/ 165216 w 165215"/>
                  <a:gd name="connsiteY4" fmla="*/ 137409 h 17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215" h="175664">
                    <a:moveTo>
                      <a:pt x="165214" y="137409"/>
                    </a:moveTo>
                    <a:lnTo>
                      <a:pt x="27784" y="0"/>
                    </a:lnTo>
                    <a:cubicBezTo>
                      <a:pt x="19823" y="17177"/>
                      <a:pt x="10304" y="33305"/>
                      <a:pt x="0" y="48730"/>
                    </a:cubicBezTo>
                    <a:lnTo>
                      <a:pt x="126959" y="175665"/>
                    </a:lnTo>
                    <a:cubicBezTo>
                      <a:pt x="131332" y="171268"/>
                      <a:pt x="160806" y="141818"/>
                      <a:pt x="165216" y="137409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xmlns="" id="{4379D41A-B07B-9212-68B8-027ACA49E5B3}"/>
                  </a:ext>
                </a:extLst>
              </p:cNvPr>
              <p:cNvSpPr/>
              <p:nvPr/>
            </p:nvSpPr>
            <p:spPr>
              <a:xfrm>
                <a:off x="1520043" y="4102276"/>
                <a:ext cx="106497" cy="104141"/>
              </a:xfrm>
              <a:custGeom>
                <a:avLst/>
                <a:gdLst>
                  <a:gd name="connsiteX0" fmla="*/ 31648 w 106497"/>
                  <a:gd name="connsiteY0" fmla="*/ 99983 h 104141"/>
                  <a:gd name="connsiteX1" fmla="*/ 73071 w 106497"/>
                  <a:gd name="connsiteY1" fmla="*/ 99983 h 104141"/>
                  <a:gd name="connsiteX2" fmla="*/ 102376 w 106497"/>
                  <a:gd name="connsiteY2" fmla="*/ 70701 h 104141"/>
                  <a:gd name="connsiteX3" fmla="*/ 73131 w 106497"/>
                  <a:gd name="connsiteY3" fmla="*/ 24 h 104141"/>
                  <a:gd name="connsiteX4" fmla="*/ 73083 w 106497"/>
                  <a:gd name="connsiteY4" fmla="*/ 0 h 104141"/>
                  <a:gd name="connsiteX5" fmla="*/ 0 w 106497"/>
                  <a:gd name="connsiteY5" fmla="*/ 63153 h 104141"/>
                  <a:gd name="connsiteX6" fmla="*/ 31648 w 106497"/>
                  <a:gd name="connsiteY6" fmla="*/ 99984 h 10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497" h="104141">
                    <a:moveTo>
                      <a:pt x="31648" y="99983"/>
                    </a:moveTo>
                    <a:cubicBezTo>
                      <a:pt x="45020" y="105528"/>
                      <a:pt x="59733" y="105528"/>
                      <a:pt x="73071" y="99983"/>
                    </a:cubicBezTo>
                    <a:cubicBezTo>
                      <a:pt x="86443" y="94462"/>
                      <a:pt x="96832" y="84050"/>
                      <a:pt x="102376" y="70701"/>
                    </a:cubicBezTo>
                    <a:cubicBezTo>
                      <a:pt x="113792" y="43160"/>
                      <a:pt x="100673" y="11438"/>
                      <a:pt x="73131" y="24"/>
                    </a:cubicBezTo>
                    <a:lnTo>
                      <a:pt x="73083" y="0"/>
                    </a:lnTo>
                    <a:cubicBezTo>
                      <a:pt x="59554" y="32603"/>
                      <a:pt x="31793" y="54903"/>
                      <a:pt x="0" y="63153"/>
                    </a:cubicBezTo>
                    <a:cubicBezTo>
                      <a:pt x="4131" y="79340"/>
                      <a:pt x="15522" y="93304"/>
                      <a:pt x="31648" y="99984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xmlns="" id="{F810AA3C-EBAD-E6A0-4593-E582D50145CD}"/>
                  </a:ext>
                </a:extLst>
              </p:cNvPr>
              <p:cNvSpPr/>
              <p:nvPr/>
            </p:nvSpPr>
            <p:spPr>
              <a:xfrm>
                <a:off x="1487757" y="4236645"/>
                <a:ext cx="76705" cy="39222"/>
              </a:xfrm>
              <a:custGeom>
                <a:avLst/>
                <a:gdLst>
                  <a:gd name="connsiteX0" fmla="*/ 76705 w 76705"/>
                  <a:gd name="connsiteY0" fmla="*/ 23133 h 39222"/>
                  <a:gd name="connsiteX1" fmla="*/ 43258 w 76705"/>
                  <a:gd name="connsiteY1" fmla="*/ 15607 h 39222"/>
                  <a:gd name="connsiteX2" fmla="*/ 17395 w 76705"/>
                  <a:gd name="connsiteY2" fmla="*/ 0 h 39222"/>
                  <a:gd name="connsiteX3" fmla="*/ 0 w 76705"/>
                  <a:gd name="connsiteY3" fmla="*/ 23411 h 39222"/>
                  <a:gd name="connsiteX4" fmla="*/ 24 w 76705"/>
                  <a:gd name="connsiteY4" fmla="*/ 23435 h 39222"/>
                  <a:gd name="connsiteX5" fmla="*/ 76512 w 76705"/>
                  <a:gd name="connsiteY5" fmla="*/ 23411 h 39222"/>
                  <a:gd name="connsiteX6" fmla="*/ 76705 w 76705"/>
                  <a:gd name="connsiteY6" fmla="*/ 23133 h 39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05" h="39222">
                    <a:moveTo>
                      <a:pt x="76705" y="23133"/>
                    </a:moveTo>
                    <a:cubicBezTo>
                      <a:pt x="65362" y="22299"/>
                      <a:pt x="54056" y="20101"/>
                      <a:pt x="43258" y="15607"/>
                    </a:cubicBezTo>
                    <a:cubicBezTo>
                      <a:pt x="33703" y="11657"/>
                      <a:pt x="25186" y="6221"/>
                      <a:pt x="17395" y="0"/>
                    </a:cubicBezTo>
                    <a:cubicBezTo>
                      <a:pt x="12660" y="8359"/>
                      <a:pt x="7054" y="16344"/>
                      <a:pt x="0" y="23411"/>
                    </a:cubicBezTo>
                    <a:lnTo>
                      <a:pt x="24" y="23435"/>
                    </a:lnTo>
                    <a:cubicBezTo>
                      <a:pt x="21103" y="44490"/>
                      <a:pt x="55446" y="44490"/>
                      <a:pt x="76512" y="23411"/>
                    </a:cubicBezTo>
                    <a:cubicBezTo>
                      <a:pt x="76560" y="23350"/>
                      <a:pt x="76621" y="23217"/>
                      <a:pt x="76705" y="23133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xmlns="" id="{0BEB73D3-4D0D-660B-DC3B-E993B3506BA9}"/>
                  </a:ext>
                </a:extLst>
              </p:cNvPr>
              <p:cNvSpPr/>
              <p:nvPr/>
            </p:nvSpPr>
            <p:spPr>
              <a:xfrm>
                <a:off x="1541849" y="4440375"/>
                <a:ext cx="76477" cy="88207"/>
              </a:xfrm>
              <a:custGeom>
                <a:avLst/>
                <a:gdLst>
                  <a:gd name="connsiteX0" fmla="*/ 49672 w 76477"/>
                  <a:gd name="connsiteY0" fmla="*/ 0 h 88207"/>
                  <a:gd name="connsiteX1" fmla="*/ 22372 w 76477"/>
                  <a:gd name="connsiteY1" fmla="*/ 49275 h 88207"/>
                  <a:gd name="connsiteX2" fmla="*/ 0 w 76477"/>
                  <a:gd name="connsiteY2" fmla="*/ 65969 h 88207"/>
                  <a:gd name="connsiteX3" fmla="*/ 59795 w 76477"/>
                  <a:gd name="connsiteY3" fmla="*/ 88208 h 88207"/>
                  <a:gd name="connsiteX4" fmla="*/ 60689 w 76477"/>
                  <a:gd name="connsiteY4" fmla="*/ 87507 h 88207"/>
                  <a:gd name="connsiteX5" fmla="*/ 60665 w 76477"/>
                  <a:gd name="connsiteY5" fmla="*/ 10982 h 8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77" h="88207">
                    <a:moveTo>
                      <a:pt x="49672" y="0"/>
                    </a:moveTo>
                    <a:cubicBezTo>
                      <a:pt x="45130" y="18023"/>
                      <a:pt x="36469" y="35176"/>
                      <a:pt x="22372" y="49275"/>
                    </a:cubicBezTo>
                    <a:cubicBezTo>
                      <a:pt x="15583" y="56063"/>
                      <a:pt x="7924" y="61367"/>
                      <a:pt x="0" y="65969"/>
                    </a:cubicBezTo>
                    <a:cubicBezTo>
                      <a:pt x="19642" y="74086"/>
                      <a:pt x="39537" y="81612"/>
                      <a:pt x="59795" y="88208"/>
                    </a:cubicBezTo>
                    <a:cubicBezTo>
                      <a:pt x="60061" y="87942"/>
                      <a:pt x="60423" y="87773"/>
                      <a:pt x="60689" y="87507"/>
                    </a:cubicBezTo>
                    <a:cubicBezTo>
                      <a:pt x="81744" y="66428"/>
                      <a:pt x="81744" y="32085"/>
                      <a:pt x="60665" y="10982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xmlns="" id="{37B3B337-1FB8-D6FB-0519-B11FA4453DB9}"/>
                  </a:ext>
                </a:extLst>
              </p:cNvPr>
              <p:cNvSpPr/>
              <p:nvPr/>
            </p:nvSpPr>
            <p:spPr>
              <a:xfrm>
                <a:off x="1630225" y="4328361"/>
                <a:ext cx="102919" cy="100087"/>
              </a:xfrm>
              <a:custGeom>
                <a:avLst/>
                <a:gdLst>
                  <a:gd name="connsiteX0" fmla="*/ 87095 w 102919"/>
                  <a:gd name="connsiteY0" fmla="*/ 84739 h 100087"/>
                  <a:gd name="connsiteX1" fmla="*/ 102920 w 102919"/>
                  <a:gd name="connsiteY1" fmla="*/ 46483 h 100087"/>
                  <a:gd name="connsiteX2" fmla="*/ 87095 w 102919"/>
                  <a:gd name="connsiteY2" fmla="*/ 8227 h 100087"/>
                  <a:gd name="connsiteX3" fmla="*/ 76115 w 102919"/>
                  <a:gd name="connsiteY3" fmla="*/ 0 h 100087"/>
                  <a:gd name="connsiteX4" fmla="*/ 48839 w 102919"/>
                  <a:gd name="connsiteY4" fmla="*/ 46482 h 100087"/>
                  <a:gd name="connsiteX5" fmla="*/ 0 w 102919"/>
                  <a:gd name="connsiteY5" fmla="*/ 74169 h 100087"/>
                  <a:gd name="connsiteX6" fmla="*/ 10582 w 102919"/>
                  <a:gd name="connsiteY6" fmla="*/ 84751 h 100087"/>
                  <a:gd name="connsiteX7" fmla="*/ 87095 w 102919"/>
                  <a:gd name="connsiteY7" fmla="*/ 84739 h 10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919" h="100087">
                    <a:moveTo>
                      <a:pt x="87095" y="84739"/>
                    </a:moveTo>
                    <a:cubicBezTo>
                      <a:pt x="97291" y="74507"/>
                      <a:pt x="102920" y="60930"/>
                      <a:pt x="102920" y="46483"/>
                    </a:cubicBezTo>
                    <a:cubicBezTo>
                      <a:pt x="102920" y="32035"/>
                      <a:pt x="97291" y="18446"/>
                      <a:pt x="87095" y="8227"/>
                    </a:cubicBezTo>
                    <a:cubicBezTo>
                      <a:pt x="83797" y="4929"/>
                      <a:pt x="80028" y="2295"/>
                      <a:pt x="76115" y="0"/>
                    </a:cubicBezTo>
                    <a:cubicBezTo>
                      <a:pt x="71138" y="17238"/>
                      <a:pt x="62018" y="33305"/>
                      <a:pt x="48839" y="46482"/>
                    </a:cubicBezTo>
                    <a:cubicBezTo>
                      <a:pt x="35116" y="60205"/>
                      <a:pt x="18241" y="69349"/>
                      <a:pt x="0" y="74169"/>
                    </a:cubicBezTo>
                    <a:lnTo>
                      <a:pt x="10582" y="84751"/>
                    </a:lnTo>
                    <a:cubicBezTo>
                      <a:pt x="31009" y="105202"/>
                      <a:pt x="66644" y="105202"/>
                      <a:pt x="87095" y="84739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xmlns="" id="{43484FFC-6226-D23C-146F-CEAD816DB23C}"/>
                  </a:ext>
                </a:extLst>
              </p:cNvPr>
              <p:cNvSpPr/>
              <p:nvPr/>
            </p:nvSpPr>
            <p:spPr>
              <a:xfrm>
                <a:off x="1553581" y="4284714"/>
                <a:ext cx="102664" cy="67226"/>
              </a:xfrm>
              <a:custGeom>
                <a:avLst/>
                <a:gdLst>
                  <a:gd name="connsiteX0" fmla="*/ 102665 w 102664"/>
                  <a:gd name="connsiteY0" fmla="*/ 15667 h 67226"/>
                  <a:gd name="connsiteX1" fmla="*/ 77418 w 102664"/>
                  <a:gd name="connsiteY1" fmla="*/ 8987 h 67226"/>
                  <a:gd name="connsiteX2" fmla="*/ 60289 w 102664"/>
                  <a:gd name="connsiteY2" fmla="*/ 0 h 67226"/>
                  <a:gd name="connsiteX3" fmla="*/ 48897 w 102664"/>
                  <a:gd name="connsiteY3" fmla="*/ 13614 h 67226"/>
                  <a:gd name="connsiteX4" fmla="*/ 0 w 102664"/>
                  <a:gd name="connsiteY4" fmla="*/ 41216 h 67226"/>
                  <a:gd name="connsiteX5" fmla="*/ 10715 w 102664"/>
                  <a:gd name="connsiteY5" fmla="*/ 51931 h 67226"/>
                  <a:gd name="connsiteX6" fmla="*/ 87202 w 102664"/>
                  <a:gd name="connsiteY6" fmla="*/ 51882 h 67226"/>
                  <a:gd name="connsiteX7" fmla="*/ 102665 w 102664"/>
                  <a:gd name="connsiteY7" fmla="*/ 15667 h 6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664" h="67226">
                    <a:moveTo>
                      <a:pt x="102665" y="15667"/>
                    </a:moveTo>
                    <a:cubicBezTo>
                      <a:pt x="94172" y="14399"/>
                      <a:pt x="85705" y="12418"/>
                      <a:pt x="77418" y="8987"/>
                    </a:cubicBezTo>
                    <a:cubicBezTo>
                      <a:pt x="71414" y="6499"/>
                      <a:pt x="65700" y="3467"/>
                      <a:pt x="60289" y="0"/>
                    </a:cubicBezTo>
                    <a:cubicBezTo>
                      <a:pt x="56858" y="4784"/>
                      <a:pt x="53113" y="9386"/>
                      <a:pt x="48897" y="13614"/>
                    </a:cubicBezTo>
                    <a:cubicBezTo>
                      <a:pt x="34909" y="27602"/>
                      <a:pt x="17890" y="36505"/>
                      <a:pt x="0" y="41216"/>
                    </a:cubicBezTo>
                    <a:lnTo>
                      <a:pt x="10715" y="51931"/>
                    </a:lnTo>
                    <a:cubicBezTo>
                      <a:pt x="31166" y="72334"/>
                      <a:pt x="66752" y="72334"/>
                      <a:pt x="87202" y="51882"/>
                    </a:cubicBezTo>
                    <a:cubicBezTo>
                      <a:pt x="97011" y="42049"/>
                      <a:pt x="102145" y="29064"/>
                      <a:pt x="102665" y="15667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xmlns="" id="{432FDA3C-3990-71B1-12F9-1BADEF8B3FFB}"/>
                  </a:ext>
                </a:extLst>
              </p:cNvPr>
              <p:cNvSpPr/>
              <p:nvPr/>
            </p:nvSpPr>
            <p:spPr>
              <a:xfrm>
                <a:off x="1441072" y="4364283"/>
                <a:ext cx="100781" cy="102930"/>
              </a:xfrm>
              <a:custGeom>
                <a:avLst/>
                <a:gdLst>
                  <a:gd name="connsiteX0" fmla="*/ 84921 w 100781"/>
                  <a:gd name="connsiteY0" fmla="*/ 87132 h 102930"/>
                  <a:gd name="connsiteX1" fmla="*/ 100782 w 100781"/>
                  <a:gd name="connsiteY1" fmla="*/ 48838 h 102930"/>
                  <a:gd name="connsiteX2" fmla="*/ 84921 w 100781"/>
                  <a:gd name="connsiteY2" fmla="*/ 10582 h 102930"/>
                  <a:gd name="connsiteX3" fmla="*/ 74339 w 100781"/>
                  <a:gd name="connsiteY3" fmla="*/ 0 h 102930"/>
                  <a:gd name="connsiteX4" fmla="*/ 46652 w 100781"/>
                  <a:gd name="connsiteY4" fmla="*/ 48839 h 102930"/>
                  <a:gd name="connsiteX5" fmla="*/ 0 w 100781"/>
                  <a:gd name="connsiteY5" fmla="*/ 75873 h 102930"/>
                  <a:gd name="connsiteX6" fmla="*/ 8383 w 100781"/>
                  <a:gd name="connsiteY6" fmla="*/ 87155 h 102930"/>
                  <a:gd name="connsiteX7" fmla="*/ 84921 w 100781"/>
                  <a:gd name="connsiteY7" fmla="*/ 87131 h 102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781" h="102930">
                    <a:moveTo>
                      <a:pt x="84921" y="87132"/>
                    </a:moveTo>
                    <a:cubicBezTo>
                      <a:pt x="95152" y="76900"/>
                      <a:pt x="100782" y="63323"/>
                      <a:pt x="100782" y="48838"/>
                    </a:cubicBezTo>
                    <a:cubicBezTo>
                      <a:pt x="100782" y="34391"/>
                      <a:pt x="95152" y="20801"/>
                      <a:pt x="84921" y="10582"/>
                    </a:cubicBezTo>
                    <a:lnTo>
                      <a:pt x="74339" y="0"/>
                    </a:lnTo>
                    <a:cubicBezTo>
                      <a:pt x="69519" y="18264"/>
                      <a:pt x="60375" y="35152"/>
                      <a:pt x="46652" y="48839"/>
                    </a:cubicBezTo>
                    <a:cubicBezTo>
                      <a:pt x="33497" y="61993"/>
                      <a:pt x="17407" y="70860"/>
                      <a:pt x="0" y="75873"/>
                    </a:cubicBezTo>
                    <a:cubicBezTo>
                      <a:pt x="2356" y="79932"/>
                      <a:pt x="5037" y="83797"/>
                      <a:pt x="8383" y="87155"/>
                    </a:cubicBezTo>
                    <a:cubicBezTo>
                      <a:pt x="29487" y="108211"/>
                      <a:pt x="63843" y="108174"/>
                      <a:pt x="84921" y="87131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xmlns="" id="{D2700385-CE6C-6F9F-AC74-F9270561031A}"/>
                  </a:ext>
                </a:extLst>
              </p:cNvPr>
              <p:cNvSpPr/>
              <p:nvPr/>
            </p:nvSpPr>
            <p:spPr>
              <a:xfrm>
                <a:off x="1357356" y="4298334"/>
                <a:ext cx="107924" cy="91850"/>
              </a:xfrm>
              <a:custGeom>
                <a:avLst/>
                <a:gdLst>
                  <a:gd name="connsiteX0" fmla="*/ 92099 w 107924"/>
                  <a:gd name="connsiteY0" fmla="*/ 76513 h 91850"/>
                  <a:gd name="connsiteX1" fmla="*/ 107924 w 107924"/>
                  <a:gd name="connsiteY1" fmla="*/ 38256 h 91850"/>
                  <a:gd name="connsiteX2" fmla="*/ 92099 w 107924"/>
                  <a:gd name="connsiteY2" fmla="*/ 0 h 91850"/>
                  <a:gd name="connsiteX3" fmla="*/ 15574 w 107924"/>
                  <a:gd name="connsiteY3" fmla="*/ 31635 h 91850"/>
                  <a:gd name="connsiteX4" fmla="*/ 608 w 107924"/>
                  <a:gd name="connsiteY4" fmla="*/ 30198 h 91850"/>
                  <a:gd name="connsiteX5" fmla="*/ 15574 w 107924"/>
                  <a:gd name="connsiteY5" fmla="*/ 76522 h 91850"/>
                  <a:gd name="connsiteX6" fmla="*/ 92099 w 107924"/>
                  <a:gd name="connsiteY6" fmla="*/ 76510 h 91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924" h="91850">
                    <a:moveTo>
                      <a:pt x="92099" y="76513"/>
                    </a:moveTo>
                    <a:cubicBezTo>
                      <a:pt x="102295" y="66281"/>
                      <a:pt x="107924" y="52704"/>
                      <a:pt x="107924" y="38256"/>
                    </a:cubicBezTo>
                    <a:cubicBezTo>
                      <a:pt x="107924" y="23809"/>
                      <a:pt x="102295" y="10219"/>
                      <a:pt x="92099" y="0"/>
                    </a:cubicBezTo>
                    <a:cubicBezTo>
                      <a:pt x="70996" y="21079"/>
                      <a:pt x="43286" y="31635"/>
                      <a:pt x="15574" y="31635"/>
                    </a:cubicBezTo>
                    <a:cubicBezTo>
                      <a:pt x="10573" y="31635"/>
                      <a:pt x="5584" y="30911"/>
                      <a:pt x="608" y="30198"/>
                    </a:cubicBezTo>
                    <a:cubicBezTo>
                      <a:pt x="-1856" y="46808"/>
                      <a:pt x="3181" y="64131"/>
                      <a:pt x="15574" y="76522"/>
                    </a:cubicBezTo>
                    <a:cubicBezTo>
                      <a:pt x="36001" y="96962"/>
                      <a:pt x="71637" y="96962"/>
                      <a:pt x="92099" y="76510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xmlns="" id="{2A2E4047-A62A-EBC7-9043-D147E2C124F7}"/>
                  </a:ext>
                </a:extLst>
              </p:cNvPr>
              <p:cNvSpPr/>
              <p:nvPr/>
            </p:nvSpPr>
            <p:spPr>
              <a:xfrm>
                <a:off x="1372911" y="4129702"/>
                <a:ext cx="92413" cy="92084"/>
              </a:xfrm>
              <a:custGeom>
                <a:avLst/>
                <a:gdLst>
                  <a:gd name="connsiteX0" fmla="*/ 88667 w 92413"/>
                  <a:gd name="connsiteY0" fmla="*/ 34149 h 92084"/>
                  <a:gd name="connsiteX1" fmla="*/ 78786 w 92413"/>
                  <a:gd name="connsiteY1" fmla="*/ 31141 h 92084"/>
                  <a:gd name="connsiteX2" fmla="*/ 37363 w 92413"/>
                  <a:gd name="connsiteY2" fmla="*/ 0 h 92084"/>
                  <a:gd name="connsiteX3" fmla="*/ 0 w 92413"/>
                  <a:gd name="connsiteY3" fmla="*/ 15534 h 92084"/>
                  <a:gd name="connsiteX4" fmla="*/ 76550 w 92413"/>
                  <a:gd name="connsiteY4" fmla="*/ 92084 h 92084"/>
                  <a:gd name="connsiteX5" fmla="*/ 88666 w 92413"/>
                  <a:gd name="connsiteY5" fmla="*/ 34151 h 9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413" h="92084">
                    <a:moveTo>
                      <a:pt x="88667" y="34149"/>
                    </a:moveTo>
                    <a:cubicBezTo>
                      <a:pt x="85369" y="33146"/>
                      <a:pt x="82035" y="32494"/>
                      <a:pt x="78786" y="31141"/>
                    </a:cubicBezTo>
                    <a:cubicBezTo>
                      <a:pt x="61958" y="24159"/>
                      <a:pt x="48236" y="13118"/>
                      <a:pt x="37363" y="0"/>
                    </a:cubicBezTo>
                    <a:cubicBezTo>
                      <a:pt x="23398" y="242"/>
                      <a:pt x="9978" y="5569"/>
                      <a:pt x="0" y="15534"/>
                    </a:cubicBezTo>
                    <a:lnTo>
                      <a:pt x="76550" y="92084"/>
                    </a:lnTo>
                    <a:cubicBezTo>
                      <a:pt x="92000" y="76610"/>
                      <a:pt x="96433" y="53899"/>
                      <a:pt x="88666" y="34151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xmlns="" id="{0B98259E-84B8-D090-3B33-F85C7A3D3693}"/>
                  </a:ext>
                </a:extLst>
              </p:cNvPr>
              <p:cNvSpPr/>
              <p:nvPr/>
            </p:nvSpPr>
            <p:spPr>
              <a:xfrm>
                <a:off x="1318824" y="4183506"/>
                <a:ext cx="92359" cy="92359"/>
              </a:xfrm>
              <a:custGeom>
                <a:avLst/>
                <a:gdLst>
                  <a:gd name="connsiteX0" fmla="*/ 15809 w 92359"/>
                  <a:gd name="connsiteY0" fmla="*/ 76550 h 92359"/>
                  <a:gd name="connsiteX1" fmla="*/ 92359 w 92359"/>
                  <a:gd name="connsiteY1" fmla="*/ 76550 h 92359"/>
                  <a:gd name="connsiteX2" fmla="*/ 15809 w 92359"/>
                  <a:gd name="connsiteY2" fmla="*/ 0 h 92359"/>
                  <a:gd name="connsiteX3" fmla="*/ 15809 w 92359"/>
                  <a:gd name="connsiteY3" fmla="*/ 76550 h 9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359" h="92359">
                    <a:moveTo>
                      <a:pt x="15809" y="76550"/>
                    </a:moveTo>
                    <a:cubicBezTo>
                      <a:pt x="36913" y="97629"/>
                      <a:pt x="71256" y="97629"/>
                      <a:pt x="92359" y="76550"/>
                    </a:cubicBezTo>
                    <a:lnTo>
                      <a:pt x="15809" y="0"/>
                    </a:lnTo>
                    <a:cubicBezTo>
                      <a:pt x="-5270" y="21103"/>
                      <a:pt x="-5270" y="55410"/>
                      <a:pt x="15809" y="76550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xmlns="" id="{308559D1-1D9E-A3B5-B2DD-37353A60AA3E}"/>
                  </a:ext>
                </a:extLst>
              </p:cNvPr>
              <p:cNvSpPr/>
              <p:nvPr/>
            </p:nvSpPr>
            <p:spPr>
              <a:xfrm>
                <a:off x="1800024" y="4031720"/>
                <a:ext cx="88674" cy="107537"/>
              </a:xfrm>
              <a:custGeom>
                <a:avLst/>
                <a:gdLst>
                  <a:gd name="connsiteX0" fmla="*/ 84534 w 88674"/>
                  <a:gd name="connsiteY0" fmla="*/ 74086 h 107537"/>
                  <a:gd name="connsiteX1" fmla="*/ 84534 w 88674"/>
                  <a:gd name="connsiteY1" fmla="*/ 32688 h 107537"/>
                  <a:gd name="connsiteX2" fmla="*/ 55253 w 88674"/>
                  <a:gd name="connsiteY2" fmla="*/ 3407 h 107537"/>
                  <a:gd name="connsiteX3" fmla="*/ 41941 w 88674"/>
                  <a:gd name="connsiteY3" fmla="*/ 0 h 107537"/>
                  <a:gd name="connsiteX4" fmla="*/ 34524 w 88674"/>
                  <a:gd name="connsiteY4" fmla="*/ 53394 h 107537"/>
                  <a:gd name="connsiteX5" fmla="*/ 0 w 88674"/>
                  <a:gd name="connsiteY5" fmla="*/ 97665 h 107537"/>
                  <a:gd name="connsiteX6" fmla="*/ 13831 w 88674"/>
                  <a:gd name="connsiteY6" fmla="*/ 103403 h 107537"/>
                  <a:gd name="connsiteX7" fmla="*/ 84533 w 88674"/>
                  <a:gd name="connsiteY7" fmla="*/ 74085 h 107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674" h="107537">
                    <a:moveTo>
                      <a:pt x="84534" y="74086"/>
                    </a:moveTo>
                    <a:cubicBezTo>
                      <a:pt x="90055" y="60750"/>
                      <a:pt x="90055" y="46025"/>
                      <a:pt x="84534" y="32688"/>
                    </a:cubicBezTo>
                    <a:cubicBezTo>
                      <a:pt x="78989" y="19352"/>
                      <a:pt x="68601" y="8927"/>
                      <a:pt x="55253" y="3407"/>
                    </a:cubicBezTo>
                    <a:cubicBezTo>
                      <a:pt x="50952" y="1619"/>
                      <a:pt x="46458" y="652"/>
                      <a:pt x="41941" y="0"/>
                    </a:cubicBezTo>
                    <a:cubicBezTo>
                      <a:pt x="43922" y="17830"/>
                      <a:pt x="41675" y="36153"/>
                      <a:pt x="34524" y="53394"/>
                    </a:cubicBezTo>
                    <a:cubicBezTo>
                      <a:pt x="27107" y="71308"/>
                      <a:pt x="15015" y="86214"/>
                      <a:pt x="0" y="97665"/>
                    </a:cubicBezTo>
                    <a:lnTo>
                      <a:pt x="13831" y="103403"/>
                    </a:lnTo>
                    <a:cubicBezTo>
                      <a:pt x="41458" y="114866"/>
                      <a:pt x="73107" y="101663"/>
                      <a:pt x="84533" y="74085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xmlns="" id="{F943192D-47A8-E597-92B4-F15C278B66AD}"/>
                  </a:ext>
                </a:extLst>
              </p:cNvPr>
              <p:cNvSpPr/>
              <p:nvPr/>
            </p:nvSpPr>
            <p:spPr>
              <a:xfrm>
                <a:off x="1739854" y="4179160"/>
                <a:ext cx="86736" cy="110060"/>
              </a:xfrm>
              <a:custGeom>
                <a:avLst/>
                <a:gdLst>
                  <a:gd name="connsiteX0" fmla="*/ 82578 w 86736"/>
                  <a:gd name="connsiteY0" fmla="*/ 76660 h 110060"/>
                  <a:gd name="connsiteX1" fmla="*/ 82578 w 86736"/>
                  <a:gd name="connsiteY1" fmla="*/ 35237 h 110060"/>
                  <a:gd name="connsiteX2" fmla="*/ 53296 w 86736"/>
                  <a:gd name="connsiteY2" fmla="*/ 5955 h 110060"/>
                  <a:gd name="connsiteX3" fmla="*/ 38957 w 86736"/>
                  <a:gd name="connsiteY3" fmla="*/ 0 h 110060"/>
                  <a:gd name="connsiteX4" fmla="*/ 32603 w 86736"/>
                  <a:gd name="connsiteY4" fmla="*/ 55929 h 110060"/>
                  <a:gd name="connsiteX5" fmla="*/ 0 w 86736"/>
                  <a:gd name="connsiteY5" fmla="*/ 98849 h 110060"/>
                  <a:gd name="connsiteX6" fmla="*/ 11911 w 86736"/>
                  <a:gd name="connsiteY6" fmla="*/ 105916 h 110060"/>
                  <a:gd name="connsiteX7" fmla="*/ 82579 w 86736"/>
                  <a:gd name="connsiteY7" fmla="*/ 76659 h 11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736" h="110060">
                    <a:moveTo>
                      <a:pt x="82578" y="76660"/>
                    </a:moveTo>
                    <a:cubicBezTo>
                      <a:pt x="88122" y="63324"/>
                      <a:pt x="88122" y="48599"/>
                      <a:pt x="82578" y="35237"/>
                    </a:cubicBezTo>
                    <a:cubicBezTo>
                      <a:pt x="77057" y="21901"/>
                      <a:pt x="66644" y="11476"/>
                      <a:pt x="53296" y="5955"/>
                    </a:cubicBezTo>
                    <a:lnTo>
                      <a:pt x="38957" y="0"/>
                    </a:lnTo>
                    <a:cubicBezTo>
                      <a:pt x="41639" y="18373"/>
                      <a:pt x="40226" y="37533"/>
                      <a:pt x="32603" y="55929"/>
                    </a:cubicBezTo>
                    <a:cubicBezTo>
                      <a:pt x="25355" y="73433"/>
                      <a:pt x="13856" y="87809"/>
                      <a:pt x="0" y="98849"/>
                    </a:cubicBezTo>
                    <a:cubicBezTo>
                      <a:pt x="3648" y="101640"/>
                      <a:pt x="7574" y="104128"/>
                      <a:pt x="11911" y="105916"/>
                    </a:cubicBezTo>
                    <a:cubicBezTo>
                      <a:pt x="39465" y="117380"/>
                      <a:pt x="71149" y="104237"/>
                      <a:pt x="82579" y="76659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xmlns="" id="{F49C75D3-B244-5D21-A18B-80DFD548987F}"/>
                  </a:ext>
                </a:extLst>
              </p:cNvPr>
              <p:cNvSpPr/>
              <p:nvPr/>
            </p:nvSpPr>
            <p:spPr>
              <a:xfrm>
                <a:off x="1613837" y="4022617"/>
                <a:ext cx="70812" cy="33795"/>
              </a:xfrm>
              <a:custGeom>
                <a:avLst/>
                <a:gdLst>
                  <a:gd name="connsiteX0" fmla="*/ 70704 w 70812"/>
                  <a:gd name="connsiteY0" fmla="*/ 374 h 33795"/>
                  <a:gd name="connsiteX1" fmla="*/ 70813 w 70812"/>
                  <a:gd name="connsiteY1" fmla="*/ 0 h 33795"/>
                  <a:gd name="connsiteX2" fmla="*/ 37012 w 70812"/>
                  <a:gd name="connsiteY2" fmla="*/ 5919 h 33795"/>
                  <a:gd name="connsiteX3" fmla="*/ 7115 w 70812"/>
                  <a:gd name="connsiteY3" fmla="*/ 1377 h 33795"/>
                  <a:gd name="connsiteX4" fmla="*/ 0 w 70812"/>
                  <a:gd name="connsiteY4" fmla="*/ 29680 h 33795"/>
                  <a:gd name="connsiteX5" fmla="*/ 24 w 70812"/>
                  <a:gd name="connsiteY5" fmla="*/ 29680 h 33795"/>
                  <a:gd name="connsiteX6" fmla="*/ 70701 w 70812"/>
                  <a:gd name="connsiteY6" fmla="*/ 374 h 3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812" h="33795">
                    <a:moveTo>
                      <a:pt x="70704" y="374"/>
                    </a:moveTo>
                    <a:cubicBezTo>
                      <a:pt x="70752" y="242"/>
                      <a:pt x="70752" y="109"/>
                      <a:pt x="70813" y="0"/>
                    </a:cubicBezTo>
                    <a:cubicBezTo>
                      <a:pt x="60098" y="3539"/>
                      <a:pt x="48888" y="5919"/>
                      <a:pt x="37012" y="5919"/>
                    </a:cubicBezTo>
                    <a:cubicBezTo>
                      <a:pt x="26672" y="5919"/>
                      <a:pt x="16694" y="4156"/>
                      <a:pt x="7115" y="1377"/>
                    </a:cubicBezTo>
                    <a:cubicBezTo>
                      <a:pt x="5919" y="10896"/>
                      <a:pt x="3817" y="20427"/>
                      <a:pt x="0" y="29680"/>
                    </a:cubicBezTo>
                    <a:lnTo>
                      <a:pt x="24" y="29680"/>
                    </a:lnTo>
                    <a:cubicBezTo>
                      <a:pt x="27626" y="41095"/>
                      <a:pt x="59287" y="27940"/>
                      <a:pt x="70701" y="374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xmlns="" id="{6E3375D3-3FED-DB17-FF7F-47DCA8E3D4C8}"/>
                  </a:ext>
                </a:extLst>
              </p:cNvPr>
              <p:cNvSpPr/>
              <p:nvPr/>
            </p:nvSpPr>
            <p:spPr>
              <a:xfrm>
                <a:off x="1207699" y="3494713"/>
                <a:ext cx="165215" cy="175711"/>
              </a:xfrm>
              <a:custGeom>
                <a:avLst/>
                <a:gdLst>
                  <a:gd name="connsiteX0" fmla="*/ 27761 w 165215"/>
                  <a:gd name="connsiteY0" fmla="*/ 175711 h 175711"/>
                  <a:gd name="connsiteX1" fmla="*/ 165216 w 165215"/>
                  <a:gd name="connsiteY1" fmla="*/ 38256 h 175711"/>
                  <a:gd name="connsiteX2" fmla="*/ 126959 w 165215"/>
                  <a:gd name="connsiteY2" fmla="*/ 0 h 175711"/>
                  <a:gd name="connsiteX3" fmla="*/ 0 w 165215"/>
                  <a:gd name="connsiteY3" fmla="*/ 126934 h 175711"/>
                  <a:gd name="connsiteX4" fmla="*/ 27759 w 165215"/>
                  <a:gd name="connsiteY4" fmla="*/ 175711 h 17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215" h="175711">
                    <a:moveTo>
                      <a:pt x="27761" y="175711"/>
                    </a:moveTo>
                    <a:lnTo>
                      <a:pt x="165216" y="38256"/>
                    </a:lnTo>
                    <a:cubicBezTo>
                      <a:pt x="160806" y="33847"/>
                      <a:pt x="131344" y="4385"/>
                      <a:pt x="126959" y="0"/>
                    </a:cubicBezTo>
                    <a:lnTo>
                      <a:pt x="0" y="126934"/>
                    </a:lnTo>
                    <a:cubicBezTo>
                      <a:pt x="10328" y="142372"/>
                      <a:pt x="19799" y="158524"/>
                      <a:pt x="27759" y="175711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xmlns="" id="{382C1F47-89B4-FABC-7E29-BC4A8E507404}"/>
                  </a:ext>
                </a:extLst>
              </p:cNvPr>
              <p:cNvSpPr/>
              <p:nvPr/>
            </p:nvSpPr>
            <p:spPr>
              <a:xfrm>
                <a:off x="1531531" y="3135724"/>
                <a:ext cx="86777" cy="102123"/>
              </a:xfrm>
              <a:custGeom>
                <a:avLst/>
                <a:gdLst>
                  <a:gd name="connsiteX0" fmla="*/ 43693 w 86777"/>
                  <a:gd name="connsiteY0" fmla="*/ 0 h 102123"/>
                  <a:gd name="connsiteX1" fmla="*/ 0 w 86777"/>
                  <a:gd name="connsiteY1" fmla="*/ 30743 h 102123"/>
                  <a:gd name="connsiteX2" fmla="*/ 32712 w 86777"/>
                  <a:gd name="connsiteY2" fmla="*/ 52849 h 102123"/>
                  <a:gd name="connsiteX3" fmla="*/ 59988 w 86777"/>
                  <a:gd name="connsiteY3" fmla="*/ 102123 h 102123"/>
                  <a:gd name="connsiteX4" fmla="*/ 70968 w 86777"/>
                  <a:gd name="connsiteY4" fmla="*/ 91143 h 102123"/>
                  <a:gd name="connsiteX5" fmla="*/ 70968 w 86777"/>
                  <a:gd name="connsiteY5" fmla="*/ 14593 h 102123"/>
                  <a:gd name="connsiteX6" fmla="*/ 43692 w 86777"/>
                  <a:gd name="connsiteY6" fmla="*/ 1 h 10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777" h="102123">
                    <a:moveTo>
                      <a:pt x="43693" y="0"/>
                    </a:moveTo>
                    <a:lnTo>
                      <a:pt x="0" y="30743"/>
                    </a:lnTo>
                    <a:cubicBezTo>
                      <a:pt x="11850" y="35961"/>
                      <a:pt x="23024" y="43161"/>
                      <a:pt x="32712" y="52849"/>
                    </a:cubicBezTo>
                    <a:cubicBezTo>
                      <a:pt x="46809" y="66946"/>
                      <a:pt x="55446" y="84098"/>
                      <a:pt x="59988" y="102123"/>
                    </a:cubicBezTo>
                    <a:lnTo>
                      <a:pt x="70968" y="91143"/>
                    </a:lnTo>
                    <a:cubicBezTo>
                      <a:pt x="92047" y="70040"/>
                      <a:pt x="92047" y="35696"/>
                      <a:pt x="70968" y="14593"/>
                    </a:cubicBezTo>
                    <a:cubicBezTo>
                      <a:pt x="63443" y="7067"/>
                      <a:pt x="53948" y="2115"/>
                      <a:pt x="43692" y="1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xmlns="" id="{3E06E320-EC18-5380-F526-9D47D0973DCF}"/>
                  </a:ext>
                </a:extLst>
              </p:cNvPr>
              <p:cNvSpPr/>
              <p:nvPr/>
            </p:nvSpPr>
            <p:spPr>
              <a:xfrm>
                <a:off x="1629144" y="3249790"/>
                <a:ext cx="103982" cy="100118"/>
              </a:xfrm>
              <a:custGeom>
                <a:avLst/>
                <a:gdLst>
                  <a:gd name="connsiteX0" fmla="*/ 11609 w 103982"/>
                  <a:gd name="connsiteY0" fmla="*/ 15342 h 100118"/>
                  <a:gd name="connsiteX1" fmla="*/ 0 w 103982"/>
                  <a:gd name="connsiteY1" fmla="*/ 26951 h 100118"/>
                  <a:gd name="connsiteX2" fmla="*/ 49865 w 103982"/>
                  <a:gd name="connsiteY2" fmla="*/ 53599 h 100118"/>
                  <a:gd name="connsiteX3" fmla="*/ 77141 w 103982"/>
                  <a:gd name="connsiteY3" fmla="*/ 100118 h 100118"/>
                  <a:gd name="connsiteX4" fmla="*/ 88158 w 103982"/>
                  <a:gd name="connsiteY4" fmla="*/ 91892 h 100118"/>
                  <a:gd name="connsiteX5" fmla="*/ 103983 w 103982"/>
                  <a:gd name="connsiteY5" fmla="*/ 53635 h 100118"/>
                  <a:gd name="connsiteX6" fmla="*/ 88158 w 103982"/>
                  <a:gd name="connsiteY6" fmla="*/ 15379 h 100118"/>
                  <a:gd name="connsiteX7" fmla="*/ 11608 w 103982"/>
                  <a:gd name="connsiteY7" fmla="*/ 15343 h 100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982" h="100118">
                    <a:moveTo>
                      <a:pt x="11609" y="15342"/>
                    </a:moveTo>
                    <a:lnTo>
                      <a:pt x="0" y="26951"/>
                    </a:lnTo>
                    <a:cubicBezTo>
                      <a:pt x="18506" y="31275"/>
                      <a:pt x="35986" y="39719"/>
                      <a:pt x="49865" y="53599"/>
                    </a:cubicBezTo>
                    <a:cubicBezTo>
                      <a:pt x="63044" y="66802"/>
                      <a:pt x="72164" y="82880"/>
                      <a:pt x="77141" y="100118"/>
                    </a:cubicBezTo>
                    <a:cubicBezTo>
                      <a:pt x="81091" y="97787"/>
                      <a:pt x="84848" y="95165"/>
                      <a:pt x="88158" y="91892"/>
                    </a:cubicBezTo>
                    <a:cubicBezTo>
                      <a:pt x="98353" y="81660"/>
                      <a:pt x="103983" y="68083"/>
                      <a:pt x="103983" y="53635"/>
                    </a:cubicBezTo>
                    <a:cubicBezTo>
                      <a:pt x="103983" y="39188"/>
                      <a:pt x="98353" y="25598"/>
                      <a:pt x="88158" y="15379"/>
                    </a:cubicBezTo>
                    <a:cubicBezTo>
                      <a:pt x="67707" y="-5120"/>
                      <a:pt x="32071" y="-5120"/>
                      <a:pt x="11608" y="15343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xmlns="" id="{309B2904-0F8F-388A-FB7D-91E60BF9C0AA}"/>
                  </a:ext>
                </a:extLst>
              </p:cNvPr>
              <p:cNvSpPr/>
              <p:nvPr/>
            </p:nvSpPr>
            <p:spPr>
              <a:xfrm>
                <a:off x="1487691" y="3402370"/>
                <a:ext cx="76741" cy="39233"/>
              </a:xfrm>
              <a:custGeom>
                <a:avLst/>
                <a:gdLst>
                  <a:gd name="connsiteX0" fmla="*/ 48 w 76741"/>
                  <a:gd name="connsiteY0" fmla="*/ 15775 h 39233"/>
                  <a:gd name="connsiteX1" fmla="*/ 0 w 76741"/>
                  <a:gd name="connsiteY1" fmla="*/ 15823 h 39233"/>
                  <a:gd name="connsiteX2" fmla="*/ 17395 w 76741"/>
                  <a:gd name="connsiteY2" fmla="*/ 39234 h 39233"/>
                  <a:gd name="connsiteX3" fmla="*/ 43294 w 76741"/>
                  <a:gd name="connsiteY3" fmla="*/ 23590 h 39233"/>
                  <a:gd name="connsiteX4" fmla="*/ 76741 w 76741"/>
                  <a:gd name="connsiteY4" fmla="*/ 16040 h 39233"/>
                  <a:gd name="connsiteX5" fmla="*/ 76548 w 76741"/>
                  <a:gd name="connsiteY5" fmla="*/ 15799 h 39233"/>
                  <a:gd name="connsiteX6" fmla="*/ 48 w 76741"/>
                  <a:gd name="connsiteY6" fmla="*/ 15775 h 3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41" h="39233">
                    <a:moveTo>
                      <a:pt x="48" y="15775"/>
                    </a:moveTo>
                    <a:lnTo>
                      <a:pt x="0" y="15823"/>
                    </a:lnTo>
                    <a:cubicBezTo>
                      <a:pt x="7067" y="22914"/>
                      <a:pt x="12660" y="30899"/>
                      <a:pt x="17395" y="39234"/>
                    </a:cubicBezTo>
                    <a:cubicBezTo>
                      <a:pt x="25186" y="33013"/>
                      <a:pt x="33739" y="27577"/>
                      <a:pt x="43294" y="23590"/>
                    </a:cubicBezTo>
                    <a:cubicBezTo>
                      <a:pt x="54093" y="19097"/>
                      <a:pt x="65376" y="16910"/>
                      <a:pt x="76741" y="16040"/>
                    </a:cubicBezTo>
                    <a:cubicBezTo>
                      <a:pt x="76657" y="15956"/>
                      <a:pt x="76633" y="15847"/>
                      <a:pt x="76548" y="15799"/>
                    </a:cubicBezTo>
                    <a:cubicBezTo>
                      <a:pt x="55469" y="-5244"/>
                      <a:pt x="21151" y="-5280"/>
                      <a:pt x="48" y="15775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xmlns="" id="{87E1648D-1486-33EF-0F29-F74128E13CD1}"/>
                  </a:ext>
                </a:extLst>
              </p:cNvPr>
              <p:cNvSpPr/>
              <p:nvPr/>
            </p:nvSpPr>
            <p:spPr>
              <a:xfrm>
                <a:off x="1357343" y="3288048"/>
                <a:ext cx="107912" cy="91861"/>
              </a:xfrm>
              <a:custGeom>
                <a:avLst/>
                <a:gdLst>
                  <a:gd name="connsiteX0" fmla="*/ 15574 w 107912"/>
                  <a:gd name="connsiteY0" fmla="*/ 15338 h 91861"/>
                  <a:gd name="connsiteX1" fmla="*/ 608 w 107912"/>
                  <a:gd name="connsiteY1" fmla="*/ 61662 h 91861"/>
                  <a:gd name="connsiteX2" fmla="*/ 92088 w 107912"/>
                  <a:gd name="connsiteY2" fmla="*/ 91861 h 91861"/>
                  <a:gd name="connsiteX3" fmla="*/ 107912 w 107912"/>
                  <a:gd name="connsiteY3" fmla="*/ 53605 h 91861"/>
                  <a:gd name="connsiteX4" fmla="*/ 92088 w 107912"/>
                  <a:gd name="connsiteY4" fmla="*/ 15349 h 91861"/>
                  <a:gd name="connsiteX5" fmla="*/ 15575 w 107912"/>
                  <a:gd name="connsiteY5" fmla="*/ 15337 h 9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912" h="91861">
                    <a:moveTo>
                      <a:pt x="15574" y="15338"/>
                    </a:moveTo>
                    <a:cubicBezTo>
                      <a:pt x="3181" y="27732"/>
                      <a:pt x="-1857" y="45054"/>
                      <a:pt x="608" y="61662"/>
                    </a:cubicBezTo>
                    <a:cubicBezTo>
                      <a:pt x="33078" y="57169"/>
                      <a:pt x="67166" y="66965"/>
                      <a:pt x="92088" y="91861"/>
                    </a:cubicBezTo>
                    <a:cubicBezTo>
                      <a:pt x="102283" y="81630"/>
                      <a:pt x="107912" y="68052"/>
                      <a:pt x="107912" y="53605"/>
                    </a:cubicBezTo>
                    <a:cubicBezTo>
                      <a:pt x="107912" y="39158"/>
                      <a:pt x="102283" y="25568"/>
                      <a:pt x="92088" y="15349"/>
                    </a:cubicBezTo>
                    <a:cubicBezTo>
                      <a:pt x="71661" y="-5114"/>
                      <a:pt x="36025" y="-5114"/>
                      <a:pt x="15575" y="15337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xmlns="" id="{E83E30D2-4732-20C6-98E9-EB9DFE3790EE}"/>
                  </a:ext>
                </a:extLst>
              </p:cNvPr>
              <p:cNvSpPr/>
              <p:nvPr/>
            </p:nvSpPr>
            <p:spPr>
              <a:xfrm>
                <a:off x="1553267" y="3326313"/>
                <a:ext cx="103016" cy="67225"/>
              </a:xfrm>
              <a:custGeom>
                <a:avLst/>
                <a:gdLst>
                  <a:gd name="connsiteX0" fmla="*/ 11041 w 103016"/>
                  <a:gd name="connsiteY0" fmla="*/ 15295 h 67225"/>
                  <a:gd name="connsiteX1" fmla="*/ 0 w 103016"/>
                  <a:gd name="connsiteY1" fmla="*/ 26336 h 67225"/>
                  <a:gd name="connsiteX2" fmla="*/ 49250 w 103016"/>
                  <a:gd name="connsiteY2" fmla="*/ 53612 h 67225"/>
                  <a:gd name="connsiteX3" fmla="*/ 60641 w 103016"/>
                  <a:gd name="connsiteY3" fmla="*/ 67225 h 67225"/>
                  <a:gd name="connsiteX4" fmla="*/ 77746 w 103016"/>
                  <a:gd name="connsiteY4" fmla="*/ 58238 h 67225"/>
                  <a:gd name="connsiteX5" fmla="*/ 103017 w 103016"/>
                  <a:gd name="connsiteY5" fmla="*/ 51558 h 67225"/>
                  <a:gd name="connsiteX6" fmla="*/ 87543 w 103016"/>
                  <a:gd name="connsiteY6" fmla="*/ 15355 h 67225"/>
                  <a:gd name="connsiteX7" fmla="*/ 11042 w 103016"/>
                  <a:gd name="connsiteY7" fmla="*/ 15295 h 6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016" h="67225">
                    <a:moveTo>
                      <a:pt x="11041" y="15295"/>
                    </a:moveTo>
                    <a:lnTo>
                      <a:pt x="0" y="26336"/>
                    </a:lnTo>
                    <a:cubicBezTo>
                      <a:pt x="18023" y="30878"/>
                      <a:pt x="35152" y="39514"/>
                      <a:pt x="49250" y="53612"/>
                    </a:cubicBezTo>
                    <a:cubicBezTo>
                      <a:pt x="53466" y="57827"/>
                      <a:pt x="57210" y="62430"/>
                      <a:pt x="60641" y="67225"/>
                    </a:cubicBezTo>
                    <a:cubicBezTo>
                      <a:pt x="66029" y="63758"/>
                      <a:pt x="71730" y="60726"/>
                      <a:pt x="77746" y="58238"/>
                    </a:cubicBezTo>
                    <a:cubicBezTo>
                      <a:pt x="86021" y="54807"/>
                      <a:pt x="94525" y="52851"/>
                      <a:pt x="103017" y="51558"/>
                    </a:cubicBezTo>
                    <a:cubicBezTo>
                      <a:pt x="102497" y="38162"/>
                      <a:pt x="97339" y="25151"/>
                      <a:pt x="87543" y="15355"/>
                    </a:cubicBezTo>
                    <a:cubicBezTo>
                      <a:pt x="67116" y="-5108"/>
                      <a:pt x="31505" y="-5108"/>
                      <a:pt x="11042" y="15295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xmlns="" id="{8C29B881-9071-C539-9981-9FC8F268A138}"/>
                  </a:ext>
                </a:extLst>
              </p:cNvPr>
              <p:cNvSpPr/>
              <p:nvPr/>
            </p:nvSpPr>
            <p:spPr>
              <a:xfrm>
                <a:off x="1440654" y="3211020"/>
                <a:ext cx="101180" cy="102941"/>
              </a:xfrm>
              <a:custGeom>
                <a:avLst/>
                <a:gdLst>
                  <a:gd name="connsiteX0" fmla="*/ 8770 w 101180"/>
                  <a:gd name="connsiteY0" fmla="*/ 15810 h 102941"/>
                  <a:gd name="connsiteX1" fmla="*/ 0 w 101180"/>
                  <a:gd name="connsiteY1" fmla="*/ 27769 h 102941"/>
                  <a:gd name="connsiteX2" fmla="*/ 47051 w 101180"/>
                  <a:gd name="connsiteY2" fmla="*/ 54102 h 102941"/>
                  <a:gd name="connsiteX3" fmla="*/ 74738 w 101180"/>
                  <a:gd name="connsiteY3" fmla="*/ 102941 h 102941"/>
                  <a:gd name="connsiteX4" fmla="*/ 85320 w 101180"/>
                  <a:gd name="connsiteY4" fmla="*/ 92359 h 102941"/>
                  <a:gd name="connsiteX5" fmla="*/ 101181 w 101180"/>
                  <a:gd name="connsiteY5" fmla="*/ 54103 h 102941"/>
                  <a:gd name="connsiteX6" fmla="*/ 85320 w 101180"/>
                  <a:gd name="connsiteY6" fmla="*/ 15809 h 102941"/>
                  <a:gd name="connsiteX7" fmla="*/ 8770 w 101180"/>
                  <a:gd name="connsiteY7" fmla="*/ 15809 h 102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180" h="102941">
                    <a:moveTo>
                      <a:pt x="8770" y="15810"/>
                    </a:moveTo>
                    <a:cubicBezTo>
                      <a:pt x="5231" y="19349"/>
                      <a:pt x="2416" y="23468"/>
                      <a:pt x="0" y="27769"/>
                    </a:cubicBezTo>
                    <a:cubicBezTo>
                      <a:pt x="17455" y="32456"/>
                      <a:pt x="33871" y="40924"/>
                      <a:pt x="47051" y="54102"/>
                    </a:cubicBezTo>
                    <a:cubicBezTo>
                      <a:pt x="60774" y="67789"/>
                      <a:pt x="69918" y="84676"/>
                      <a:pt x="74738" y="102941"/>
                    </a:cubicBezTo>
                    <a:lnTo>
                      <a:pt x="85320" y="92359"/>
                    </a:lnTo>
                    <a:cubicBezTo>
                      <a:pt x="95551" y="82128"/>
                      <a:pt x="101181" y="68550"/>
                      <a:pt x="101181" y="54103"/>
                    </a:cubicBezTo>
                    <a:cubicBezTo>
                      <a:pt x="101181" y="39631"/>
                      <a:pt x="95551" y="26042"/>
                      <a:pt x="85320" y="15809"/>
                    </a:cubicBezTo>
                    <a:cubicBezTo>
                      <a:pt x="64216" y="-5270"/>
                      <a:pt x="29885" y="-5270"/>
                      <a:pt x="8770" y="15809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xmlns="" id="{C4131463-8CA0-F7EA-180D-B3CC781AD376}"/>
                  </a:ext>
                </a:extLst>
              </p:cNvPr>
              <p:cNvSpPr/>
              <p:nvPr/>
            </p:nvSpPr>
            <p:spPr>
              <a:xfrm>
                <a:off x="1372876" y="3456420"/>
                <a:ext cx="92448" cy="92072"/>
              </a:xfrm>
              <a:custGeom>
                <a:avLst/>
                <a:gdLst>
                  <a:gd name="connsiteX0" fmla="*/ 37398 w 92448"/>
                  <a:gd name="connsiteY0" fmla="*/ 92070 h 92072"/>
                  <a:gd name="connsiteX1" fmla="*/ 78821 w 92448"/>
                  <a:gd name="connsiteY1" fmla="*/ 60930 h 92072"/>
                  <a:gd name="connsiteX2" fmla="*/ 88702 w 92448"/>
                  <a:gd name="connsiteY2" fmla="*/ 57958 h 92072"/>
                  <a:gd name="connsiteX3" fmla="*/ 76550 w 92448"/>
                  <a:gd name="connsiteY3" fmla="*/ 0 h 92072"/>
                  <a:gd name="connsiteX4" fmla="*/ 0 w 92448"/>
                  <a:gd name="connsiteY4" fmla="*/ 76550 h 92072"/>
                  <a:gd name="connsiteX5" fmla="*/ 37400 w 92448"/>
                  <a:gd name="connsiteY5" fmla="*/ 92072 h 9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448" h="92072">
                    <a:moveTo>
                      <a:pt x="37398" y="92070"/>
                    </a:moveTo>
                    <a:cubicBezTo>
                      <a:pt x="48270" y="78952"/>
                      <a:pt x="61992" y="67911"/>
                      <a:pt x="78821" y="60930"/>
                    </a:cubicBezTo>
                    <a:cubicBezTo>
                      <a:pt x="82070" y="59577"/>
                      <a:pt x="85392" y="58985"/>
                      <a:pt x="88702" y="57958"/>
                    </a:cubicBezTo>
                    <a:cubicBezTo>
                      <a:pt x="96469" y="38232"/>
                      <a:pt x="92036" y="15499"/>
                      <a:pt x="76550" y="0"/>
                    </a:cubicBezTo>
                    <a:lnTo>
                      <a:pt x="0" y="76550"/>
                    </a:lnTo>
                    <a:cubicBezTo>
                      <a:pt x="10014" y="86528"/>
                      <a:pt x="23471" y="91831"/>
                      <a:pt x="37400" y="92072"/>
                    </a:cubicBez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xmlns="" id="{AE650B38-0862-4820-7EE0-810CFDB0265F}"/>
                  </a:ext>
                </a:extLst>
              </p:cNvPr>
              <p:cNvSpPr/>
              <p:nvPr/>
            </p:nvSpPr>
            <p:spPr>
              <a:xfrm>
                <a:off x="1318812" y="3402367"/>
                <a:ext cx="92359" cy="92359"/>
              </a:xfrm>
              <a:custGeom>
                <a:avLst/>
                <a:gdLst>
                  <a:gd name="connsiteX0" fmla="*/ 92359 w 92359"/>
                  <a:gd name="connsiteY0" fmla="*/ 15809 h 92359"/>
                  <a:gd name="connsiteX1" fmla="*/ 15809 w 92359"/>
                  <a:gd name="connsiteY1" fmla="*/ 15809 h 92359"/>
                  <a:gd name="connsiteX2" fmla="*/ 15809 w 92359"/>
                  <a:gd name="connsiteY2" fmla="*/ 92359 h 92359"/>
                  <a:gd name="connsiteX3" fmla="*/ 92359 w 92359"/>
                  <a:gd name="connsiteY3" fmla="*/ 15809 h 92359"/>
                  <a:gd name="connsiteX4" fmla="*/ 92359 w 92359"/>
                  <a:gd name="connsiteY4" fmla="*/ 15809 h 9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59" h="92359">
                    <a:moveTo>
                      <a:pt x="92359" y="15809"/>
                    </a:moveTo>
                    <a:cubicBezTo>
                      <a:pt x="71280" y="-5270"/>
                      <a:pt x="36937" y="-5270"/>
                      <a:pt x="15809" y="15809"/>
                    </a:cubicBezTo>
                    <a:cubicBezTo>
                      <a:pt x="-5270" y="36913"/>
                      <a:pt x="-5270" y="71256"/>
                      <a:pt x="15809" y="92359"/>
                    </a:cubicBezTo>
                    <a:lnTo>
                      <a:pt x="92359" y="15809"/>
                    </a:lnTo>
                    <a:lnTo>
                      <a:pt x="92359" y="15809"/>
                    </a:lnTo>
                    <a:close/>
                  </a:path>
                </a:pathLst>
              </a:custGeom>
              <a:grpFill/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xmlns="" id="{DC4E2D51-6BDF-02E2-4F1B-E6FCDD06FBE7}"/>
              </a:ext>
            </a:extLst>
          </p:cNvPr>
          <p:cNvSpPr txBox="1"/>
          <p:nvPr/>
        </p:nvSpPr>
        <p:spPr>
          <a:xfrm>
            <a:off x="8041662" y="5570924"/>
            <a:ext cx="227440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sz="1400" b="1" u="none" strike="noStrike" dirty="0">
                <a:solidFill>
                  <a:schemeClr val="tx1"/>
                </a:solidFill>
                <a:effectLst/>
              </a:rPr>
              <a:t>Early initiation of breastfeeding with in 1 hour</a:t>
            </a:r>
            <a:endParaRPr lang="en-US" sz="1400" b="1" i="0" u="none" strike="noStrike" dirty="0">
              <a:solidFill>
                <a:schemeClr val="tx1"/>
              </a:solidFill>
              <a:effectLst/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433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44818" y="105381"/>
            <a:ext cx="10515600" cy="972895"/>
          </a:xfrm>
        </p:spPr>
        <p:txBody>
          <a:bodyPr/>
          <a:lstStyle/>
          <a:p>
            <a:r>
              <a:rPr lang="en-US" dirty="0">
                <a:solidFill>
                  <a:schemeClr val="bg1"/>
                </a:solidFill>
              </a:rPr>
              <a:t>Dietary Diversity of </a:t>
            </a:r>
            <a:r>
              <a:rPr lang="en-US" dirty="0" err="1" smtClean="0">
                <a:solidFill>
                  <a:schemeClr val="bg1"/>
                </a:solidFill>
              </a:rPr>
              <a:t>Mother_MDD</a:t>
            </a:r>
            <a:r>
              <a:rPr lang="en-US" dirty="0" smtClean="0">
                <a:solidFill>
                  <a:schemeClr val="bg1"/>
                </a:solidFill>
              </a:rPr>
              <a:t>-W</a:t>
            </a: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58FCB219-DFF2-E1D7-A21B-2F20139270BB}"/>
              </a:ext>
            </a:extLst>
          </p:cNvPr>
          <p:cNvGrpSpPr/>
          <p:nvPr/>
        </p:nvGrpSpPr>
        <p:grpSpPr>
          <a:xfrm>
            <a:off x="271923" y="67281"/>
            <a:ext cx="972895" cy="972895"/>
            <a:chOff x="-704114" y="844237"/>
            <a:chExt cx="1493530" cy="1493530"/>
          </a:xfrm>
          <a:solidFill>
            <a:schemeClr val="bg1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xmlns="" id="{0DC27FB9-7325-CB85-2128-9F493788E8D9}"/>
                </a:ext>
              </a:extLst>
            </p:cNvPr>
            <p:cNvSpPr/>
            <p:nvPr/>
          </p:nvSpPr>
          <p:spPr>
            <a:xfrm>
              <a:off x="-704114" y="844237"/>
              <a:ext cx="1493530" cy="1493530"/>
            </a:xfrm>
            <a:custGeom>
              <a:avLst/>
              <a:gdLst>
                <a:gd name="connsiteX0" fmla="*/ 1274805 w 1493530"/>
                <a:gd name="connsiteY0" fmla="*/ 218726 h 1493530"/>
                <a:gd name="connsiteX1" fmla="*/ 746765 w 1493530"/>
                <a:gd name="connsiteY1" fmla="*/ 0 h 1493530"/>
                <a:gd name="connsiteX2" fmla="*/ 218726 w 1493530"/>
                <a:gd name="connsiteY2" fmla="*/ 218726 h 1493530"/>
                <a:gd name="connsiteX3" fmla="*/ 0 w 1493530"/>
                <a:gd name="connsiteY3" fmla="*/ 746765 h 1493530"/>
                <a:gd name="connsiteX4" fmla="*/ 218726 w 1493530"/>
                <a:gd name="connsiteY4" fmla="*/ 1274805 h 1493530"/>
                <a:gd name="connsiteX5" fmla="*/ 746765 w 1493530"/>
                <a:gd name="connsiteY5" fmla="*/ 1493531 h 1493530"/>
                <a:gd name="connsiteX6" fmla="*/ 1274805 w 1493530"/>
                <a:gd name="connsiteY6" fmla="*/ 1274805 h 1493530"/>
                <a:gd name="connsiteX7" fmla="*/ 1493531 w 1493530"/>
                <a:gd name="connsiteY7" fmla="*/ 746765 h 1493530"/>
                <a:gd name="connsiteX8" fmla="*/ 1274794 w 1493530"/>
                <a:gd name="connsiteY8" fmla="*/ 218726 h 1493530"/>
                <a:gd name="connsiteX9" fmla="*/ 746765 w 1493530"/>
                <a:gd name="connsiteY9" fmla="*/ 1469816 h 1493530"/>
                <a:gd name="connsiteX10" fmla="*/ 23715 w 1493530"/>
                <a:gd name="connsiteY10" fmla="*/ 746765 h 1493530"/>
                <a:gd name="connsiteX11" fmla="*/ 746765 w 1493530"/>
                <a:gd name="connsiteY11" fmla="*/ 23715 h 1493530"/>
                <a:gd name="connsiteX12" fmla="*/ 1469816 w 1493530"/>
                <a:gd name="connsiteY12" fmla="*/ 746765 h 1493530"/>
                <a:gd name="connsiteX13" fmla="*/ 746765 w 1493530"/>
                <a:gd name="connsiteY13" fmla="*/ 1469816 h 14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3530" h="1493530">
                  <a:moveTo>
                    <a:pt x="1274805" y="218726"/>
                  </a:moveTo>
                  <a:cubicBezTo>
                    <a:pt x="1133755" y="77676"/>
                    <a:pt x="946230" y="0"/>
                    <a:pt x="746765" y="0"/>
                  </a:cubicBezTo>
                  <a:cubicBezTo>
                    <a:pt x="547300" y="0"/>
                    <a:pt x="359757" y="77676"/>
                    <a:pt x="218726" y="218726"/>
                  </a:cubicBezTo>
                  <a:cubicBezTo>
                    <a:pt x="77676" y="359765"/>
                    <a:pt x="0" y="547300"/>
                    <a:pt x="0" y="746765"/>
                  </a:cubicBezTo>
                  <a:cubicBezTo>
                    <a:pt x="0" y="946230"/>
                    <a:pt x="77676" y="1133774"/>
                    <a:pt x="218726" y="1274805"/>
                  </a:cubicBezTo>
                  <a:cubicBezTo>
                    <a:pt x="359776" y="1415854"/>
                    <a:pt x="547300" y="1493531"/>
                    <a:pt x="746765" y="1493531"/>
                  </a:cubicBezTo>
                  <a:cubicBezTo>
                    <a:pt x="946238" y="1493531"/>
                    <a:pt x="1133774" y="1415854"/>
                    <a:pt x="1274805" y="1274805"/>
                  </a:cubicBezTo>
                  <a:cubicBezTo>
                    <a:pt x="1415854" y="1133755"/>
                    <a:pt x="1493531" y="946230"/>
                    <a:pt x="1493531" y="746765"/>
                  </a:cubicBezTo>
                  <a:cubicBezTo>
                    <a:pt x="1493520" y="547292"/>
                    <a:pt x="1415833" y="359757"/>
                    <a:pt x="1274794" y="218726"/>
                  </a:cubicBezTo>
                  <a:close/>
                  <a:moveTo>
                    <a:pt x="746765" y="1469816"/>
                  </a:moveTo>
                  <a:cubicBezTo>
                    <a:pt x="348076" y="1469816"/>
                    <a:pt x="23715" y="1145455"/>
                    <a:pt x="23715" y="746765"/>
                  </a:cubicBezTo>
                  <a:cubicBezTo>
                    <a:pt x="23715" y="348076"/>
                    <a:pt x="348076" y="23715"/>
                    <a:pt x="746765" y="23715"/>
                  </a:cubicBezTo>
                  <a:cubicBezTo>
                    <a:pt x="1145455" y="23715"/>
                    <a:pt x="1469816" y="348076"/>
                    <a:pt x="1469816" y="746765"/>
                  </a:cubicBezTo>
                  <a:cubicBezTo>
                    <a:pt x="1469816" y="1145455"/>
                    <a:pt x="1145455" y="1469816"/>
                    <a:pt x="746765" y="1469816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xmlns="" id="{31C00813-6E2F-B86D-E0CC-A5BA4CB29ACC}"/>
                </a:ext>
              </a:extLst>
            </p:cNvPr>
            <p:cNvSpPr/>
            <p:nvPr/>
          </p:nvSpPr>
          <p:spPr>
            <a:xfrm>
              <a:off x="105136" y="1630517"/>
              <a:ext cx="466894" cy="483582"/>
            </a:xfrm>
            <a:custGeom>
              <a:avLst/>
              <a:gdLst>
                <a:gd name="connsiteX0" fmla="*/ 22539 w 466894"/>
                <a:gd name="connsiteY0" fmla="*/ 373277 h 483582"/>
                <a:gd name="connsiteX1" fmla="*/ 9964 w 466894"/>
                <a:gd name="connsiteY1" fmla="*/ 410533 h 483582"/>
                <a:gd name="connsiteX2" fmla="*/ 71503 w 466894"/>
                <a:gd name="connsiteY2" fmla="*/ 472071 h 483582"/>
                <a:gd name="connsiteX3" fmla="*/ 80920 w 466894"/>
                <a:gd name="connsiteY3" fmla="*/ 471310 h 483582"/>
                <a:gd name="connsiteX4" fmla="*/ 117706 w 466894"/>
                <a:gd name="connsiteY4" fmla="*/ 483583 h 483582"/>
                <a:gd name="connsiteX5" fmla="*/ 171505 w 466894"/>
                <a:gd name="connsiteY5" fmla="*/ 451934 h 483582"/>
                <a:gd name="connsiteX6" fmla="*/ 183861 w 466894"/>
                <a:gd name="connsiteY6" fmla="*/ 453288 h 483582"/>
                <a:gd name="connsiteX7" fmla="*/ 234928 w 466894"/>
                <a:gd name="connsiteY7" fmla="*/ 422012 h 483582"/>
                <a:gd name="connsiteX8" fmla="*/ 241419 w 466894"/>
                <a:gd name="connsiteY8" fmla="*/ 422377 h 483582"/>
                <a:gd name="connsiteX9" fmla="*/ 298770 w 466894"/>
                <a:gd name="connsiteY9" fmla="*/ 367589 h 483582"/>
                <a:gd name="connsiteX10" fmla="*/ 304552 w 466894"/>
                <a:gd name="connsiteY10" fmla="*/ 367849 h 483582"/>
                <a:gd name="connsiteX11" fmla="*/ 367269 w 466894"/>
                <a:gd name="connsiteY11" fmla="*/ 307039 h 483582"/>
                <a:gd name="connsiteX12" fmla="*/ 427890 w 466894"/>
                <a:gd name="connsiteY12" fmla="*/ 244332 h 483582"/>
                <a:gd name="connsiteX13" fmla="*/ 425557 w 466894"/>
                <a:gd name="connsiteY13" fmla="*/ 227434 h 483582"/>
                <a:gd name="connsiteX14" fmla="*/ 463863 w 466894"/>
                <a:gd name="connsiteY14" fmla="*/ 159874 h 483582"/>
                <a:gd name="connsiteX15" fmla="*/ 455862 w 466894"/>
                <a:gd name="connsiteY15" fmla="*/ 124235 h 483582"/>
                <a:gd name="connsiteX16" fmla="*/ 466894 w 466894"/>
                <a:gd name="connsiteY16" fmla="*/ 82928 h 483582"/>
                <a:gd name="connsiteX17" fmla="*/ 402585 w 466894"/>
                <a:gd name="connsiteY17" fmla="*/ 9084 h 483582"/>
                <a:gd name="connsiteX18" fmla="*/ 371112 w 466894"/>
                <a:gd name="connsiteY18" fmla="*/ 18523 h 483582"/>
                <a:gd name="connsiteX19" fmla="*/ 329013 w 466894"/>
                <a:gd name="connsiteY19" fmla="*/ 1813 h 483582"/>
                <a:gd name="connsiteX20" fmla="*/ 289509 w 466894"/>
                <a:gd name="connsiteY20" fmla="*/ 16263 h 483582"/>
                <a:gd name="connsiteX21" fmla="*/ 247827 w 466894"/>
                <a:gd name="connsiteY21" fmla="*/ 0 h 483582"/>
                <a:gd name="connsiteX22" fmla="*/ 200674 w 466894"/>
                <a:gd name="connsiteY22" fmla="*/ 21992 h 483582"/>
                <a:gd name="connsiteX23" fmla="*/ 173692 w 466894"/>
                <a:gd name="connsiteY23" fmla="*/ 15752 h 483582"/>
                <a:gd name="connsiteX24" fmla="*/ 135469 w 466894"/>
                <a:gd name="connsiteY24" fmla="*/ 29108 h 483582"/>
                <a:gd name="connsiteX25" fmla="*/ 86599 w 466894"/>
                <a:gd name="connsiteY25" fmla="*/ 4844 h 483582"/>
                <a:gd name="connsiteX26" fmla="*/ 25060 w 466894"/>
                <a:gd name="connsiteY26" fmla="*/ 66383 h 483582"/>
                <a:gd name="connsiteX27" fmla="*/ 29613 w 466894"/>
                <a:gd name="connsiteY27" fmla="*/ 89521 h 483582"/>
                <a:gd name="connsiteX28" fmla="*/ 7798 w 466894"/>
                <a:gd name="connsiteY28" fmla="*/ 144923 h 483582"/>
                <a:gd name="connsiteX29" fmla="*/ 25623 w 466894"/>
                <a:gd name="connsiteY29" fmla="*/ 195940 h 483582"/>
                <a:gd name="connsiteX30" fmla="*/ 6683 w 466894"/>
                <a:gd name="connsiteY30" fmla="*/ 238454 h 483582"/>
                <a:gd name="connsiteX31" fmla="*/ 16611 w 466894"/>
                <a:gd name="connsiteY31" fmla="*/ 270720 h 483582"/>
                <a:gd name="connsiteX32" fmla="*/ 47 w 466894"/>
                <a:gd name="connsiteY32" fmla="*/ 321331 h 483582"/>
                <a:gd name="connsiteX33" fmla="*/ 22539 w 466894"/>
                <a:gd name="connsiteY33" fmla="*/ 373277 h 483582"/>
                <a:gd name="connsiteX34" fmla="*/ 40072 w 466894"/>
                <a:gd name="connsiteY34" fmla="*/ 280850 h 483582"/>
                <a:gd name="connsiteX35" fmla="*/ 44614 w 466894"/>
                <a:gd name="connsiteY35" fmla="*/ 272078 h 483582"/>
                <a:gd name="connsiteX36" fmla="*/ 40926 w 466894"/>
                <a:gd name="connsiteY36" fmla="*/ 262910 h 483582"/>
                <a:gd name="connsiteX37" fmla="*/ 30373 w 466894"/>
                <a:gd name="connsiteY37" fmla="*/ 238469 h 483582"/>
                <a:gd name="connsiteX38" fmla="*/ 49480 w 466894"/>
                <a:gd name="connsiteY38" fmla="*/ 208143 h 483582"/>
                <a:gd name="connsiteX39" fmla="*/ 56126 w 466894"/>
                <a:gd name="connsiteY39" fmla="*/ 198579 h 483582"/>
                <a:gd name="connsiteX40" fmla="*/ 51376 w 466894"/>
                <a:gd name="connsiteY40" fmla="*/ 187942 h 483582"/>
                <a:gd name="connsiteX41" fmla="*/ 31488 w 466894"/>
                <a:gd name="connsiteY41" fmla="*/ 144948 h 483582"/>
                <a:gd name="connsiteX42" fmla="*/ 51365 w 466894"/>
                <a:gd name="connsiteY42" fmla="*/ 101953 h 483582"/>
                <a:gd name="connsiteX43" fmla="*/ 54397 w 466894"/>
                <a:gd name="connsiteY43" fmla="*/ 86201 h 483582"/>
                <a:gd name="connsiteX44" fmla="*/ 48751 w 466894"/>
                <a:gd name="connsiteY44" fmla="*/ 66407 h 483582"/>
                <a:gd name="connsiteX45" fmla="*/ 86579 w 466894"/>
                <a:gd name="connsiteY45" fmla="*/ 28578 h 483582"/>
                <a:gd name="connsiteX46" fmla="*/ 121917 w 466894"/>
                <a:gd name="connsiteY46" fmla="*/ 53029 h 483582"/>
                <a:gd name="connsiteX47" fmla="*/ 131522 w 466894"/>
                <a:gd name="connsiteY47" fmla="*/ 60593 h 483582"/>
                <a:gd name="connsiteX48" fmla="*/ 142701 w 466894"/>
                <a:gd name="connsiteY48" fmla="*/ 55644 h 483582"/>
                <a:gd name="connsiteX49" fmla="*/ 173673 w 466894"/>
                <a:gd name="connsiteY49" fmla="*/ 39486 h 483582"/>
                <a:gd name="connsiteX50" fmla="*/ 196790 w 466894"/>
                <a:gd name="connsiteY50" fmla="*/ 47424 h 483582"/>
                <a:gd name="connsiteX51" fmla="*/ 206510 w 466894"/>
                <a:gd name="connsiteY51" fmla="*/ 49654 h 483582"/>
                <a:gd name="connsiteX52" fmla="*/ 214490 w 466894"/>
                <a:gd name="connsiteY52" fmla="*/ 43674 h 483582"/>
                <a:gd name="connsiteX53" fmla="*/ 247817 w 466894"/>
                <a:gd name="connsiteY53" fmla="*/ 23734 h 483582"/>
                <a:gd name="connsiteX54" fmla="*/ 279248 w 466894"/>
                <a:gd name="connsiteY54" fmla="*/ 40507 h 483582"/>
                <a:gd name="connsiteX55" fmla="*/ 288811 w 466894"/>
                <a:gd name="connsiteY55" fmla="*/ 45747 h 483582"/>
                <a:gd name="connsiteX56" fmla="*/ 298615 w 466894"/>
                <a:gd name="connsiteY56" fmla="*/ 40944 h 483582"/>
                <a:gd name="connsiteX57" fmla="*/ 329005 w 466894"/>
                <a:gd name="connsiteY57" fmla="*/ 25546 h 483582"/>
                <a:gd name="connsiteX58" fmla="*/ 359916 w 466894"/>
                <a:gd name="connsiteY58" fmla="*/ 41621 h 483582"/>
                <a:gd name="connsiteX59" fmla="*/ 368459 w 466894"/>
                <a:gd name="connsiteY59" fmla="*/ 46580 h 483582"/>
                <a:gd name="connsiteX60" fmla="*/ 377793 w 466894"/>
                <a:gd name="connsiteY60" fmla="*/ 43340 h 483582"/>
                <a:gd name="connsiteX61" fmla="*/ 402577 w 466894"/>
                <a:gd name="connsiteY61" fmla="*/ 32818 h 483582"/>
                <a:gd name="connsiteX62" fmla="*/ 443177 w 466894"/>
                <a:gd name="connsiteY62" fmla="*/ 82961 h 483582"/>
                <a:gd name="connsiteX63" fmla="*/ 432520 w 466894"/>
                <a:gd name="connsiteY63" fmla="*/ 116642 h 483582"/>
                <a:gd name="connsiteX64" fmla="*/ 431936 w 466894"/>
                <a:gd name="connsiteY64" fmla="*/ 129873 h 483582"/>
                <a:gd name="connsiteX65" fmla="*/ 440145 w 466894"/>
                <a:gd name="connsiteY65" fmla="*/ 159909 h 483582"/>
                <a:gd name="connsiteX66" fmla="*/ 407349 w 466894"/>
                <a:gd name="connsiteY66" fmla="*/ 209112 h 483582"/>
                <a:gd name="connsiteX67" fmla="*/ 399338 w 466894"/>
                <a:gd name="connsiteY67" fmla="*/ 215759 h 483582"/>
                <a:gd name="connsiteX68" fmla="*/ 399661 w 466894"/>
                <a:gd name="connsiteY68" fmla="*/ 226166 h 483582"/>
                <a:gd name="connsiteX69" fmla="*/ 404182 w 466894"/>
                <a:gd name="connsiteY69" fmla="*/ 244356 h 483582"/>
                <a:gd name="connsiteX70" fmla="*/ 365145 w 466894"/>
                <a:gd name="connsiteY70" fmla="*/ 283393 h 483582"/>
                <a:gd name="connsiteX71" fmla="*/ 356738 w 466894"/>
                <a:gd name="connsiteY71" fmla="*/ 282455 h 483582"/>
                <a:gd name="connsiteX72" fmla="*/ 345799 w 466894"/>
                <a:gd name="connsiteY72" fmla="*/ 285664 h 483582"/>
                <a:gd name="connsiteX73" fmla="*/ 342622 w 466894"/>
                <a:gd name="connsiteY73" fmla="*/ 296603 h 483582"/>
                <a:gd name="connsiteX74" fmla="*/ 343591 w 466894"/>
                <a:gd name="connsiteY74" fmla="*/ 305135 h 483582"/>
                <a:gd name="connsiteX75" fmla="*/ 304554 w 466894"/>
                <a:gd name="connsiteY75" fmla="*/ 344172 h 483582"/>
                <a:gd name="connsiteX76" fmla="*/ 289646 w 466894"/>
                <a:gd name="connsiteY76" fmla="*/ 341213 h 483582"/>
                <a:gd name="connsiteX77" fmla="*/ 277186 w 466894"/>
                <a:gd name="connsiteY77" fmla="*/ 343349 h 483582"/>
                <a:gd name="connsiteX78" fmla="*/ 273737 w 466894"/>
                <a:gd name="connsiteY78" fmla="*/ 355507 h 483582"/>
                <a:gd name="connsiteX79" fmla="*/ 275123 w 466894"/>
                <a:gd name="connsiteY79" fmla="*/ 365008 h 483582"/>
                <a:gd name="connsiteX80" fmla="*/ 241420 w 466894"/>
                <a:gd name="connsiteY80" fmla="*/ 398711 h 483582"/>
                <a:gd name="connsiteX81" fmla="*/ 231211 w 466894"/>
                <a:gd name="connsiteY81" fmla="*/ 397127 h 483582"/>
                <a:gd name="connsiteX82" fmla="*/ 222022 w 466894"/>
                <a:gd name="connsiteY82" fmla="*/ 397981 h 483582"/>
                <a:gd name="connsiteX83" fmla="*/ 216229 w 466894"/>
                <a:gd name="connsiteY83" fmla="*/ 405170 h 483582"/>
                <a:gd name="connsiteX84" fmla="*/ 183860 w 466894"/>
                <a:gd name="connsiteY84" fmla="*/ 429611 h 483582"/>
                <a:gd name="connsiteX85" fmla="*/ 169900 w 466894"/>
                <a:gd name="connsiteY85" fmla="*/ 426548 h 483582"/>
                <a:gd name="connsiteX86" fmla="*/ 160201 w 466894"/>
                <a:gd name="connsiteY86" fmla="*/ 426485 h 483582"/>
                <a:gd name="connsiteX87" fmla="*/ 153700 w 466894"/>
                <a:gd name="connsiteY87" fmla="*/ 433694 h 483582"/>
                <a:gd name="connsiteX88" fmla="*/ 117706 w 466894"/>
                <a:gd name="connsiteY88" fmla="*/ 459906 h 483582"/>
                <a:gd name="connsiteX89" fmla="*/ 92120 w 466894"/>
                <a:gd name="connsiteY89" fmla="*/ 449863 h 483582"/>
                <a:gd name="connsiteX90" fmla="*/ 84087 w 466894"/>
                <a:gd name="connsiteY90" fmla="*/ 446727 h 483582"/>
                <a:gd name="connsiteX91" fmla="*/ 81087 w 466894"/>
                <a:gd name="connsiteY91" fmla="*/ 447113 h 483582"/>
                <a:gd name="connsiteX92" fmla="*/ 71502 w 466894"/>
                <a:gd name="connsiteY92" fmla="*/ 448394 h 483582"/>
                <a:gd name="connsiteX93" fmla="*/ 33674 w 466894"/>
                <a:gd name="connsiteY93" fmla="*/ 410565 h 483582"/>
                <a:gd name="connsiteX94" fmla="*/ 48019 w 466894"/>
                <a:gd name="connsiteY94" fmla="*/ 380956 h 483582"/>
                <a:gd name="connsiteX95" fmla="*/ 52436 w 466894"/>
                <a:gd name="connsiteY95" fmla="*/ 370497 h 483582"/>
                <a:gd name="connsiteX96" fmla="*/ 46029 w 466894"/>
                <a:gd name="connsiteY96" fmla="*/ 361121 h 483582"/>
                <a:gd name="connsiteX97" fmla="*/ 23735 w 466894"/>
                <a:gd name="connsiteY97" fmla="*/ 320585 h 483582"/>
                <a:gd name="connsiteX98" fmla="*/ 40070 w 466894"/>
                <a:gd name="connsiteY98" fmla="*/ 280852 h 48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66894" h="483582">
                  <a:moveTo>
                    <a:pt x="22539" y="373277"/>
                  </a:moveTo>
                  <a:cubicBezTo>
                    <a:pt x="14433" y="383872"/>
                    <a:pt x="9964" y="396864"/>
                    <a:pt x="9964" y="410533"/>
                  </a:cubicBezTo>
                  <a:cubicBezTo>
                    <a:pt x="9964" y="444465"/>
                    <a:pt x="37573" y="472071"/>
                    <a:pt x="71503" y="472071"/>
                  </a:cubicBezTo>
                  <a:cubicBezTo>
                    <a:pt x="74607" y="472071"/>
                    <a:pt x="77754" y="471821"/>
                    <a:pt x="80920" y="471310"/>
                  </a:cubicBezTo>
                  <a:cubicBezTo>
                    <a:pt x="91526" y="479259"/>
                    <a:pt x="104371" y="483583"/>
                    <a:pt x="117706" y="483583"/>
                  </a:cubicBezTo>
                  <a:cubicBezTo>
                    <a:pt x="140438" y="483583"/>
                    <a:pt x="160826" y="471248"/>
                    <a:pt x="171505" y="451934"/>
                  </a:cubicBezTo>
                  <a:cubicBezTo>
                    <a:pt x="175547" y="452830"/>
                    <a:pt x="179673" y="453288"/>
                    <a:pt x="183861" y="453288"/>
                  </a:cubicBezTo>
                  <a:cubicBezTo>
                    <a:pt x="205572" y="453288"/>
                    <a:pt x="225253" y="440859"/>
                    <a:pt x="234928" y="422012"/>
                  </a:cubicBezTo>
                  <a:cubicBezTo>
                    <a:pt x="237085" y="422262"/>
                    <a:pt x="239242" y="422377"/>
                    <a:pt x="241419" y="422377"/>
                  </a:cubicBezTo>
                  <a:cubicBezTo>
                    <a:pt x="272204" y="422377"/>
                    <a:pt x="297394" y="398030"/>
                    <a:pt x="298770" y="367589"/>
                  </a:cubicBezTo>
                  <a:cubicBezTo>
                    <a:pt x="300687" y="367766"/>
                    <a:pt x="302614" y="367849"/>
                    <a:pt x="304552" y="367849"/>
                  </a:cubicBezTo>
                  <a:cubicBezTo>
                    <a:pt x="338503" y="367849"/>
                    <a:pt x="366237" y="340742"/>
                    <a:pt x="367269" y="307039"/>
                  </a:cubicBezTo>
                  <a:cubicBezTo>
                    <a:pt x="400887" y="305914"/>
                    <a:pt x="427890" y="278211"/>
                    <a:pt x="427890" y="244332"/>
                  </a:cubicBezTo>
                  <a:cubicBezTo>
                    <a:pt x="427890" y="238623"/>
                    <a:pt x="427098" y="232925"/>
                    <a:pt x="425557" y="227434"/>
                  </a:cubicBezTo>
                  <a:cubicBezTo>
                    <a:pt x="448351" y="215808"/>
                    <a:pt x="463863" y="189408"/>
                    <a:pt x="463863" y="159874"/>
                  </a:cubicBezTo>
                  <a:cubicBezTo>
                    <a:pt x="463863" y="147310"/>
                    <a:pt x="461112" y="135142"/>
                    <a:pt x="455862" y="124235"/>
                  </a:cubicBezTo>
                  <a:cubicBezTo>
                    <a:pt x="463019" y="112077"/>
                    <a:pt x="466894" y="97679"/>
                    <a:pt x="466894" y="82928"/>
                  </a:cubicBezTo>
                  <a:cubicBezTo>
                    <a:pt x="466894" y="42214"/>
                    <a:pt x="438048" y="9084"/>
                    <a:pt x="402585" y="9084"/>
                  </a:cubicBezTo>
                  <a:cubicBezTo>
                    <a:pt x="391511" y="9084"/>
                    <a:pt x="380665" y="12377"/>
                    <a:pt x="371112" y="18523"/>
                  </a:cubicBezTo>
                  <a:cubicBezTo>
                    <a:pt x="359808" y="7907"/>
                    <a:pt x="344765" y="1813"/>
                    <a:pt x="329013" y="1813"/>
                  </a:cubicBezTo>
                  <a:cubicBezTo>
                    <a:pt x="314501" y="1813"/>
                    <a:pt x="300489" y="7053"/>
                    <a:pt x="289509" y="16263"/>
                  </a:cubicBezTo>
                  <a:cubicBezTo>
                    <a:pt x="278269" y="5907"/>
                    <a:pt x="263465" y="0"/>
                    <a:pt x="247827" y="0"/>
                  </a:cubicBezTo>
                  <a:cubicBezTo>
                    <a:pt x="229397" y="0"/>
                    <a:pt x="212228" y="8199"/>
                    <a:pt x="200674" y="21992"/>
                  </a:cubicBezTo>
                  <a:cubicBezTo>
                    <a:pt x="192330" y="17877"/>
                    <a:pt x="183172" y="15752"/>
                    <a:pt x="173692" y="15752"/>
                  </a:cubicBezTo>
                  <a:cubicBezTo>
                    <a:pt x="159670" y="15752"/>
                    <a:pt x="146230" y="20565"/>
                    <a:pt x="135469" y="29108"/>
                  </a:cubicBezTo>
                  <a:cubicBezTo>
                    <a:pt x="123999" y="14148"/>
                    <a:pt x="105966" y="4844"/>
                    <a:pt x="86599" y="4844"/>
                  </a:cubicBezTo>
                  <a:cubicBezTo>
                    <a:pt x="52667" y="4844"/>
                    <a:pt x="25060" y="32453"/>
                    <a:pt x="25060" y="66383"/>
                  </a:cubicBezTo>
                  <a:cubicBezTo>
                    <a:pt x="25060" y="74332"/>
                    <a:pt x="26613" y="82187"/>
                    <a:pt x="29613" y="89521"/>
                  </a:cubicBezTo>
                  <a:cubicBezTo>
                    <a:pt x="15809" y="103429"/>
                    <a:pt x="7798" y="123453"/>
                    <a:pt x="7798" y="144923"/>
                  </a:cubicBezTo>
                  <a:cubicBezTo>
                    <a:pt x="7798" y="164238"/>
                    <a:pt x="14278" y="182375"/>
                    <a:pt x="25623" y="195940"/>
                  </a:cubicBezTo>
                  <a:cubicBezTo>
                    <a:pt x="13798" y="206681"/>
                    <a:pt x="6683" y="222130"/>
                    <a:pt x="6683" y="238454"/>
                  </a:cubicBezTo>
                  <a:cubicBezTo>
                    <a:pt x="6683" y="250164"/>
                    <a:pt x="10152" y="261280"/>
                    <a:pt x="16611" y="270720"/>
                  </a:cubicBezTo>
                  <a:cubicBezTo>
                    <a:pt x="5464" y="283867"/>
                    <a:pt x="-599" y="302004"/>
                    <a:pt x="47" y="321331"/>
                  </a:cubicBezTo>
                  <a:cubicBezTo>
                    <a:pt x="714" y="341917"/>
                    <a:pt x="9194" y="360910"/>
                    <a:pt x="22539" y="373277"/>
                  </a:cubicBezTo>
                  <a:close/>
                  <a:moveTo>
                    <a:pt x="40072" y="280850"/>
                  </a:moveTo>
                  <a:cubicBezTo>
                    <a:pt x="42791" y="278724"/>
                    <a:pt x="44448" y="275526"/>
                    <a:pt x="44614" y="272078"/>
                  </a:cubicBezTo>
                  <a:cubicBezTo>
                    <a:pt x="44781" y="268629"/>
                    <a:pt x="43437" y="265285"/>
                    <a:pt x="40926" y="262910"/>
                  </a:cubicBezTo>
                  <a:cubicBezTo>
                    <a:pt x="34113" y="256461"/>
                    <a:pt x="30373" y="247783"/>
                    <a:pt x="30373" y="238469"/>
                  </a:cubicBezTo>
                  <a:cubicBezTo>
                    <a:pt x="30373" y="225447"/>
                    <a:pt x="37697" y="213831"/>
                    <a:pt x="49480" y="208143"/>
                  </a:cubicBezTo>
                  <a:cubicBezTo>
                    <a:pt x="53220" y="206340"/>
                    <a:pt x="55741" y="202715"/>
                    <a:pt x="56126" y="198579"/>
                  </a:cubicBezTo>
                  <a:cubicBezTo>
                    <a:pt x="56512" y="194443"/>
                    <a:pt x="54709" y="190412"/>
                    <a:pt x="51376" y="187942"/>
                  </a:cubicBezTo>
                  <a:cubicBezTo>
                    <a:pt x="38916" y="178733"/>
                    <a:pt x="31488" y="162658"/>
                    <a:pt x="31488" y="144948"/>
                  </a:cubicBezTo>
                  <a:cubicBezTo>
                    <a:pt x="31488" y="127238"/>
                    <a:pt x="38916" y="111173"/>
                    <a:pt x="51365" y="101953"/>
                  </a:cubicBezTo>
                  <a:cubicBezTo>
                    <a:pt x="56314" y="98286"/>
                    <a:pt x="57637" y="91441"/>
                    <a:pt x="54397" y="86201"/>
                  </a:cubicBezTo>
                  <a:cubicBezTo>
                    <a:pt x="50699" y="80211"/>
                    <a:pt x="48751" y="73366"/>
                    <a:pt x="48751" y="66407"/>
                  </a:cubicBezTo>
                  <a:cubicBezTo>
                    <a:pt x="48751" y="45550"/>
                    <a:pt x="65721" y="28578"/>
                    <a:pt x="86579" y="28578"/>
                  </a:cubicBezTo>
                  <a:cubicBezTo>
                    <a:pt x="102175" y="28578"/>
                    <a:pt x="116375" y="38402"/>
                    <a:pt x="121917" y="53029"/>
                  </a:cubicBezTo>
                  <a:cubicBezTo>
                    <a:pt x="123469" y="57134"/>
                    <a:pt x="127168" y="60041"/>
                    <a:pt x="131522" y="60593"/>
                  </a:cubicBezTo>
                  <a:cubicBezTo>
                    <a:pt x="135877" y="61145"/>
                    <a:pt x="140180" y="59238"/>
                    <a:pt x="142701" y="55644"/>
                  </a:cubicBezTo>
                  <a:cubicBezTo>
                    <a:pt x="149806" y="45528"/>
                    <a:pt x="161380" y="39486"/>
                    <a:pt x="173673" y="39486"/>
                  </a:cubicBezTo>
                  <a:cubicBezTo>
                    <a:pt x="182090" y="39486"/>
                    <a:pt x="190081" y="42236"/>
                    <a:pt x="196790" y="47424"/>
                  </a:cubicBezTo>
                  <a:cubicBezTo>
                    <a:pt x="199551" y="49560"/>
                    <a:pt x="203093" y="50373"/>
                    <a:pt x="206510" y="49654"/>
                  </a:cubicBezTo>
                  <a:cubicBezTo>
                    <a:pt x="209917" y="48935"/>
                    <a:pt x="212834" y="46747"/>
                    <a:pt x="214490" y="43674"/>
                  </a:cubicBezTo>
                  <a:cubicBezTo>
                    <a:pt x="221106" y="31381"/>
                    <a:pt x="233878" y="23734"/>
                    <a:pt x="247817" y="23734"/>
                  </a:cubicBezTo>
                  <a:cubicBezTo>
                    <a:pt x="260444" y="23734"/>
                    <a:pt x="272195" y="30005"/>
                    <a:pt x="279248" y="40507"/>
                  </a:cubicBezTo>
                  <a:cubicBezTo>
                    <a:pt x="281394" y="43705"/>
                    <a:pt x="284967" y="45664"/>
                    <a:pt x="288811" y="45747"/>
                  </a:cubicBezTo>
                  <a:cubicBezTo>
                    <a:pt x="292614" y="45830"/>
                    <a:pt x="296323" y="44038"/>
                    <a:pt x="298615" y="40944"/>
                  </a:cubicBezTo>
                  <a:cubicBezTo>
                    <a:pt x="305855" y="31162"/>
                    <a:pt x="316930" y="25546"/>
                    <a:pt x="329005" y="25546"/>
                  </a:cubicBezTo>
                  <a:cubicBezTo>
                    <a:pt x="341257" y="25546"/>
                    <a:pt x="352800" y="31558"/>
                    <a:pt x="359916" y="41621"/>
                  </a:cubicBezTo>
                  <a:cubicBezTo>
                    <a:pt x="361906" y="44445"/>
                    <a:pt x="365031" y="46257"/>
                    <a:pt x="368459" y="46580"/>
                  </a:cubicBezTo>
                  <a:cubicBezTo>
                    <a:pt x="371886" y="46924"/>
                    <a:pt x="375303" y="45726"/>
                    <a:pt x="377793" y="43340"/>
                  </a:cubicBezTo>
                  <a:cubicBezTo>
                    <a:pt x="384981" y="36454"/>
                    <a:pt x="393555" y="32818"/>
                    <a:pt x="402577" y="32818"/>
                  </a:cubicBezTo>
                  <a:cubicBezTo>
                    <a:pt x="424966" y="32818"/>
                    <a:pt x="443177" y="55311"/>
                    <a:pt x="443177" y="82961"/>
                  </a:cubicBezTo>
                  <a:cubicBezTo>
                    <a:pt x="443177" y="95379"/>
                    <a:pt x="439395" y="107349"/>
                    <a:pt x="432520" y="116642"/>
                  </a:cubicBezTo>
                  <a:cubicBezTo>
                    <a:pt x="429655" y="120528"/>
                    <a:pt x="429425" y="125747"/>
                    <a:pt x="431936" y="129873"/>
                  </a:cubicBezTo>
                  <a:cubicBezTo>
                    <a:pt x="437301" y="138655"/>
                    <a:pt x="440145" y="149042"/>
                    <a:pt x="440145" y="159909"/>
                  </a:cubicBezTo>
                  <a:cubicBezTo>
                    <a:pt x="440145" y="183807"/>
                    <a:pt x="426352" y="204509"/>
                    <a:pt x="407349" y="209112"/>
                  </a:cubicBezTo>
                  <a:cubicBezTo>
                    <a:pt x="403797" y="209977"/>
                    <a:pt x="400838" y="212425"/>
                    <a:pt x="399338" y="215759"/>
                  </a:cubicBezTo>
                  <a:cubicBezTo>
                    <a:pt x="397838" y="219092"/>
                    <a:pt x="397952" y="222937"/>
                    <a:pt x="399661" y="226166"/>
                  </a:cubicBezTo>
                  <a:cubicBezTo>
                    <a:pt x="402661" y="231834"/>
                    <a:pt x="404182" y="237959"/>
                    <a:pt x="404182" y="244356"/>
                  </a:cubicBezTo>
                  <a:cubicBezTo>
                    <a:pt x="404182" y="265879"/>
                    <a:pt x="386670" y="283393"/>
                    <a:pt x="365145" y="283393"/>
                  </a:cubicBezTo>
                  <a:cubicBezTo>
                    <a:pt x="362406" y="283393"/>
                    <a:pt x="359572" y="283080"/>
                    <a:pt x="356738" y="282455"/>
                  </a:cubicBezTo>
                  <a:cubicBezTo>
                    <a:pt x="352779" y="281591"/>
                    <a:pt x="348664" y="282799"/>
                    <a:pt x="345799" y="285664"/>
                  </a:cubicBezTo>
                  <a:cubicBezTo>
                    <a:pt x="342945" y="288529"/>
                    <a:pt x="341747" y="292654"/>
                    <a:pt x="342622" y="296603"/>
                  </a:cubicBezTo>
                  <a:cubicBezTo>
                    <a:pt x="343257" y="299489"/>
                    <a:pt x="343591" y="302364"/>
                    <a:pt x="343591" y="305135"/>
                  </a:cubicBezTo>
                  <a:cubicBezTo>
                    <a:pt x="343591" y="326659"/>
                    <a:pt x="326078" y="344172"/>
                    <a:pt x="304554" y="344172"/>
                  </a:cubicBezTo>
                  <a:cubicBezTo>
                    <a:pt x="299407" y="344172"/>
                    <a:pt x="294396" y="343172"/>
                    <a:pt x="289646" y="341213"/>
                  </a:cubicBezTo>
                  <a:cubicBezTo>
                    <a:pt x="285427" y="339463"/>
                    <a:pt x="280582" y="340296"/>
                    <a:pt x="277186" y="343349"/>
                  </a:cubicBezTo>
                  <a:cubicBezTo>
                    <a:pt x="273790" y="346401"/>
                    <a:pt x="272446" y="351131"/>
                    <a:pt x="273737" y="355507"/>
                  </a:cubicBezTo>
                  <a:cubicBezTo>
                    <a:pt x="274654" y="358632"/>
                    <a:pt x="275123" y="361830"/>
                    <a:pt x="275123" y="365008"/>
                  </a:cubicBezTo>
                  <a:cubicBezTo>
                    <a:pt x="275123" y="383594"/>
                    <a:pt x="260006" y="398711"/>
                    <a:pt x="241420" y="398711"/>
                  </a:cubicBezTo>
                  <a:cubicBezTo>
                    <a:pt x="237951" y="398711"/>
                    <a:pt x="234523" y="398179"/>
                    <a:pt x="231211" y="397127"/>
                  </a:cubicBezTo>
                  <a:cubicBezTo>
                    <a:pt x="228169" y="396158"/>
                    <a:pt x="224845" y="396460"/>
                    <a:pt x="222022" y="397981"/>
                  </a:cubicBezTo>
                  <a:cubicBezTo>
                    <a:pt x="219199" y="399503"/>
                    <a:pt x="217115" y="402097"/>
                    <a:pt x="216229" y="405170"/>
                  </a:cubicBezTo>
                  <a:cubicBezTo>
                    <a:pt x="212125" y="419557"/>
                    <a:pt x="198811" y="429611"/>
                    <a:pt x="183860" y="429611"/>
                  </a:cubicBezTo>
                  <a:cubicBezTo>
                    <a:pt x="179047" y="429611"/>
                    <a:pt x="174348" y="428579"/>
                    <a:pt x="169900" y="426548"/>
                  </a:cubicBezTo>
                  <a:cubicBezTo>
                    <a:pt x="166816" y="425141"/>
                    <a:pt x="163295" y="425120"/>
                    <a:pt x="160201" y="426485"/>
                  </a:cubicBezTo>
                  <a:cubicBezTo>
                    <a:pt x="157107" y="427850"/>
                    <a:pt x="154742" y="430475"/>
                    <a:pt x="153700" y="433694"/>
                  </a:cubicBezTo>
                  <a:cubicBezTo>
                    <a:pt x="148647" y="449373"/>
                    <a:pt x="134177" y="459906"/>
                    <a:pt x="117706" y="459906"/>
                  </a:cubicBezTo>
                  <a:cubicBezTo>
                    <a:pt x="108236" y="459906"/>
                    <a:pt x="99141" y="456343"/>
                    <a:pt x="92120" y="449863"/>
                  </a:cubicBezTo>
                  <a:cubicBezTo>
                    <a:pt x="89911" y="447821"/>
                    <a:pt x="87025" y="446727"/>
                    <a:pt x="84087" y="446727"/>
                  </a:cubicBezTo>
                  <a:cubicBezTo>
                    <a:pt x="83087" y="446727"/>
                    <a:pt x="82077" y="446852"/>
                    <a:pt x="81087" y="447113"/>
                  </a:cubicBezTo>
                  <a:cubicBezTo>
                    <a:pt x="77826" y="447967"/>
                    <a:pt x="74607" y="448394"/>
                    <a:pt x="71502" y="448394"/>
                  </a:cubicBezTo>
                  <a:cubicBezTo>
                    <a:pt x="50646" y="448394"/>
                    <a:pt x="33674" y="431423"/>
                    <a:pt x="33674" y="410565"/>
                  </a:cubicBezTo>
                  <a:cubicBezTo>
                    <a:pt x="33674" y="398991"/>
                    <a:pt x="38903" y="388198"/>
                    <a:pt x="48019" y="380956"/>
                  </a:cubicBezTo>
                  <a:cubicBezTo>
                    <a:pt x="51176" y="378446"/>
                    <a:pt x="52843" y="374497"/>
                    <a:pt x="52436" y="370497"/>
                  </a:cubicBezTo>
                  <a:cubicBezTo>
                    <a:pt x="52030" y="366486"/>
                    <a:pt x="49623" y="362954"/>
                    <a:pt x="46029" y="361121"/>
                  </a:cubicBezTo>
                  <a:cubicBezTo>
                    <a:pt x="33080" y="354515"/>
                    <a:pt x="24329" y="338607"/>
                    <a:pt x="23735" y="320585"/>
                  </a:cubicBezTo>
                  <a:cubicBezTo>
                    <a:pt x="23172" y="304364"/>
                    <a:pt x="29444" y="289154"/>
                    <a:pt x="40070" y="280852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xmlns="" id="{9DB4180E-44B8-F94B-5BBD-72D0AC8BD6EE}"/>
                </a:ext>
              </a:extLst>
            </p:cNvPr>
            <p:cNvSpPr/>
            <p:nvPr/>
          </p:nvSpPr>
          <p:spPr>
            <a:xfrm>
              <a:off x="-582990" y="963342"/>
              <a:ext cx="1251261" cy="589544"/>
            </a:xfrm>
            <a:custGeom>
              <a:avLst/>
              <a:gdLst>
                <a:gd name="connsiteX0" fmla="*/ 1248120 w 1251261"/>
                <a:gd name="connsiteY0" fmla="*/ 585729 h 589544"/>
                <a:gd name="connsiteX1" fmla="*/ 1251224 w 1251261"/>
                <a:gd name="connsiteY1" fmla="*/ 576738 h 589544"/>
                <a:gd name="connsiteX2" fmla="*/ 1150577 w 1251261"/>
                <a:gd name="connsiteY2" fmla="*/ 283608 h 589544"/>
                <a:gd name="connsiteX3" fmla="*/ 1177330 w 1251261"/>
                <a:gd name="connsiteY3" fmla="*/ 236301 h 589544"/>
                <a:gd name="connsiteX4" fmla="*/ 1145795 w 1251261"/>
                <a:gd name="connsiteY4" fmla="*/ 186367 h 589544"/>
                <a:gd name="connsiteX5" fmla="*/ 1098517 w 1251261"/>
                <a:gd name="connsiteY5" fmla="*/ 142985 h 589544"/>
                <a:gd name="connsiteX6" fmla="*/ 1049948 w 1251261"/>
                <a:gd name="connsiteY6" fmla="*/ 114003 h 589544"/>
                <a:gd name="connsiteX7" fmla="*/ 1009839 w 1251261"/>
                <a:gd name="connsiteY7" fmla="*/ 131328 h 589544"/>
                <a:gd name="connsiteX8" fmla="*/ 937236 w 1251261"/>
                <a:gd name="connsiteY8" fmla="*/ 82738 h 589544"/>
                <a:gd name="connsiteX9" fmla="*/ 931996 w 1251261"/>
                <a:gd name="connsiteY9" fmla="*/ 69539 h 589544"/>
                <a:gd name="connsiteX10" fmla="*/ 864184 w 1251261"/>
                <a:gd name="connsiteY10" fmla="*/ 40255 h 589544"/>
                <a:gd name="connsiteX11" fmla="*/ 787425 w 1251261"/>
                <a:gd name="connsiteY11" fmla="*/ 21075 h 589544"/>
                <a:gd name="connsiteX12" fmla="*/ 625624 w 1251261"/>
                <a:gd name="connsiteY12" fmla="*/ 0 h 589544"/>
                <a:gd name="connsiteX13" fmla="*/ 459937 w 1251261"/>
                <a:gd name="connsiteY13" fmla="*/ 22128 h 589544"/>
                <a:gd name="connsiteX14" fmla="*/ 374457 w 1251261"/>
                <a:gd name="connsiteY14" fmla="*/ 43381 h 589544"/>
                <a:gd name="connsiteX15" fmla="*/ 361684 w 1251261"/>
                <a:gd name="connsiteY15" fmla="*/ 60768 h 589544"/>
                <a:gd name="connsiteX16" fmla="*/ 320180 w 1251261"/>
                <a:gd name="connsiteY16" fmla="*/ 74072 h 589544"/>
                <a:gd name="connsiteX17" fmla="*/ 261517 w 1251261"/>
                <a:gd name="connsiteY17" fmla="*/ 100054 h 589544"/>
                <a:gd name="connsiteX18" fmla="*/ 215522 w 1251261"/>
                <a:gd name="connsiteY18" fmla="*/ 132976 h 589544"/>
                <a:gd name="connsiteX19" fmla="*/ 210980 w 1251261"/>
                <a:gd name="connsiteY19" fmla="*/ 156541 h 589544"/>
                <a:gd name="connsiteX20" fmla="*/ 122384 w 1251261"/>
                <a:gd name="connsiteY20" fmla="*/ 252575 h 589544"/>
                <a:gd name="connsiteX21" fmla="*/ 93714 w 1251261"/>
                <a:gd name="connsiteY21" fmla="*/ 293966 h 589544"/>
                <a:gd name="connsiteX22" fmla="*/ 60377 w 1251261"/>
                <a:gd name="connsiteY22" fmla="*/ 313792 h 589544"/>
                <a:gd name="connsiteX23" fmla="*/ 46948 w 1251261"/>
                <a:gd name="connsiteY23" fmla="*/ 356557 h 589544"/>
                <a:gd name="connsiteX24" fmla="*/ 51323 w 1251261"/>
                <a:gd name="connsiteY24" fmla="*/ 374184 h 589544"/>
                <a:gd name="connsiteX25" fmla="*/ 37 w 1251261"/>
                <a:gd name="connsiteY25" fmla="*/ 576740 h 589544"/>
                <a:gd name="connsiteX26" fmla="*/ 3142 w 1251261"/>
                <a:gd name="connsiteY26" fmla="*/ 585731 h 589544"/>
                <a:gd name="connsiteX27" fmla="*/ 11851 w 1251261"/>
                <a:gd name="connsiteY27" fmla="*/ 589544 h 589544"/>
                <a:gd name="connsiteX28" fmla="*/ 1239391 w 1251261"/>
                <a:gd name="connsiteY28" fmla="*/ 589544 h 589544"/>
                <a:gd name="connsiteX29" fmla="*/ 1248121 w 1251261"/>
                <a:gd name="connsiteY29" fmla="*/ 585731 h 589544"/>
                <a:gd name="connsiteX30" fmla="*/ 1049959 w 1251261"/>
                <a:gd name="connsiteY30" fmla="*/ 137726 h 589544"/>
                <a:gd name="connsiteX31" fmla="*/ 1079587 w 1251261"/>
                <a:gd name="connsiteY31" fmla="*/ 158541 h 589544"/>
                <a:gd name="connsiteX32" fmla="*/ 1091015 w 1251261"/>
                <a:gd name="connsiteY32" fmla="*/ 166355 h 589544"/>
                <a:gd name="connsiteX33" fmla="*/ 1091995 w 1251261"/>
                <a:gd name="connsiteY33" fmla="*/ 166303 h 589544"/>
                <a:gd name="connsiteX34" fmla="*/ 1123207 w 1251261"/>
                <a:gd name="connsiteY34" fmla="*/ 195693 h 589544"/>
                <a:gd name="connsiteX35" fmla="*/ 1131499 w 1251261"/>
                <a:gd name="connsiteY35" fmla="*/ 206205 h 589544"/>
                <a:gd name="connsiteX36" fmla="*/ 1153617 w 1251261"/>
                <a:gd name="connsiteY36" fmla="*/ 236323 h 589544"/>
                <a:gd name="connsiteX37" fmla="*/ 1129843 w 1251261"/>
                <a:gd name="connsiteY37" fmla="*/ 266869 h 589544"/>
                <a:gd name="connsiteX38" fmla="*/ 1129186 w 1251261"/>
                <a:gd name="connsiteY38" fmla="*/ 267119 h 589544"/>
                <a:gd name="connsiteX39" fmla="*/ 1127738 w 1251261"/>
                <a:gd name="connsiteY39" fmla="*/ 267660 h 589544"/>
                <a:gd name="connsiteX40" fmla="*/ 1126780 w 1251261"/>
                <a:gd name="connsiteY40" fmla="*/ 268192 h 589544"/>
                <a:gd name="connsiteX41" fmla="*/ 1126019 w 1251261"/>
                <a:gd name="connsiteY41" fmla="*/ 268608 h 589544"/>
                <a:gd name="connsiteX42" fmla="*/ 1125613 w 1251261"/>
                <a:gd name="connsiteY42" fmla="*/ 268952 h 589544"/>
                <a:gd name="connsiteX43" fmla="*/ 1124769 w 1251261"/>
                <a:gd name="connsiteY43" fmla="*/ 269671 h 589544"/>
                <a:gd name="connsiteX44" fmla="*/ 1123769 w 1251261"/>
                <a:gd name="connsiteY44" fmla="*/ 270702 h 589544"/>
                <a:gd name="connsiteX45" fmla="*/ 1123154 w 1251261"/>
                <a:gd name="connsiteY45" fmla="*/ 271494 h 589544"/>
                <a:gd name="connsiteX46" fmla="*/ 1122342 w 1251261"/>
                <a:gd name="connsiteY46" fmla="*/ 272807 h 589544"/>
                <a:gd name="connsiteX47" fmla="*/ 1122029 w 1251261"/>
                <a:gd name="connsiteY47" fmla="*/ 273307 h 589544"/>
                <a:gd name="connsiteX48" fmla="*/ 1121915 w 1251261"/>
                <a:gd name="connsiteY48" fmla="*/ 273640 h 589544"/>
                <a:gd name="connsiteX49" fmla="*/ 1121394 w 1251261"/>
                <a:gd name="connsiteY49" fmla="*/ 275161 h 589544"/>
                <a:gd name="connsiteX50" fmla="*/ 1121154 w 1251261"/>
                <a:gd name="connsiteY50" fmla="*/ 275995 h 589544"/>
                <a:gd name="connsiteX51" fmla="*/ 1120946 w 1251261"/>
                <a:gd name="connsiteY51" fmla="*/ 277859 h 589544"/>
                <a:gd name="connsiteX52" fmla="*/ 1120894 w 1251261"/>
                <a:gd name="connsiteY52" fmla="*/ 278422 h 589544"/>
                <a:gd name="connsiteX53" fmla="*/ 1121165 w 1251261"/>
                <a:gd name="connsiteY53" fmla="*/ 280870 h 589544"/>
                <a:gd name="connsiteX54" fmla="*/ 1121331 w 1251261"/>
                <a:gd name="connsiteY54" fmla="*/ 281402 h 589544"/>
                <a:gd name="connsiteX55" fmla="*/ 1121946 w 1251261"/>
                <a:gd name="connsiteY55" fmla="*/ 283214 h 589544"/>
                <a:gd name="connsiteX56" fmla="*/ 1122019 w 1251261"/>
                <a:gd name="connsiteY56" fmla="*/ 283412 h 589544"/>
                <a:gd name="connsiteX57" fmla="*/ 1125040 w 1251261"/>
                <a:gd name="connsiteY57" fmla="*/ 296789 h 589544"/>
                <a:gd name="connsiteX58" fmla="*/ 1093484 w 1251261"/>
                <a:gd name="connsiteY58" fmla="*/ 328345 h 589544"/>
                <a:gd name="connsiteX59" fmla="*/ 1062000 w 1251261"/>
                <a:gd name="connsiteY59" fmla="*/ 297986 h 589544"/>
                <a:gd name="connsiteX60" fmla="*/ 1053666 w 1251261"/>
                <a:gd name="connsiteY60" fmla="*/ 287110 h 589544"/>
                <a:gd name="connsiteX61" fmla="*/ 1050155 w 1251261"/>
                <a:gd name="connsiteY61" fmla="*/ 286579 h 589544"/>
                <a:gd name="connsiteX62" fmla="*/ 1040643 w 1251261"/>
                <a:gd name="connsiteY62" fmla="*/ 291361 h 589544"/>
                <a:gd name="connsiteX63" fmla="*/ 1015328 w 1251261"/>
                <a:gd name="connsiteY63" fmla="*/ 304154 h 589544"/>
                <a:gd name="connsiteX64" fmla="*/ 983772 w 1251261"/>
                <a:gd name="connsiteY64" fmla="*/ 272598 h 589544"/>
                <a:gd name="connsiteX65" fmla="*/ 989970 w 1251261"/>
                <a:gd name="connsiteY65" fmla="*/ 253887 h 589544"/>
                <a:gd name="connsiteX66" fmla="*/ 992085 w 1251261"/>
                <a:gd name="connsiteY66" fmla="*/ 244605 h 589544"/>
                <a:gd name="connsiteX67" fmla="*/ 986689 w 1251261"/>
                <a:gd name="connsiteY67" fmla="*/ 236760 h 589544"/>
                <a:gd name="connsiteX68" fmla="*/ 971687 w 1251261"/>
                <a:gd name="connsiteY68" fmla="*/ 209944 h 589544"/>
                <a:gd name="connsiteX69" fmla="*/ 1003243 w 1251261"/>
                <a:gd name="connsiteY69" fmla="*/ 178388 h 589544"/>
                <a:gd name="connsiteX70" fmla="*/ 1005764 w 1251261"/>
                <a:gd name="connsiteY70" fmla="*/ 178523 h 589544"/>
                <a:gd name="connsiteX71" fmla="*/ 1014463 w 1251261"/>
                <a:gd name="connsiteY71" fmla="*/ 175627 h 589544"/>
                <a:gd name="connsiteX72" fmla="*/ 1018495 w 1251261"/>
                <a:gd name="connsiteY72" fmla="*/ 167397 h 589544"/>
                <a:gd name="connsiteX73" fmla="*/ 1049957 w 1251261"/>
                <a:gd name="connsiteY73" fmla="*/ 137726 h 589544"/>
                <a:gd name="connsiteX74" fmla="*/ 381582 w 1251261"/>
                <a:gd name="connsiteY74" fmla="*/ 370035 h 589544"/>
                <a:gd name="connsiteX75" fmla="*/ 389177 w 1251261"/>
                <a:gd name="connsiteY75" fmla="*/ 372786 h 589544"/>
                <a:gd name="connsiteX76" fmla="*/ 398282 w 1251261"/>
                <a:gd name="connsiteY76" fmla="*/ 368524 h 589544"/>
                <a:gd name="connsiteX77" fmla="*/ 396772 w 1251261"/>
                <a:gd name="connsiteY77" fmla="*/ 351825 h 589544"/>
                <a:gd name="connsiteX78" fmla="*/ 365058 w 1251261"/>
                <a:gd name="connsiteY78" fmla="*/ 316737 h 589544"/>
                <a:gd name="connsiteX79" fmla="*/ 364642 w 1251261"/>
                <a:gd name="connsiteY79" fmla="*/ 316060 h 589544"/>
                <a:gd name="connsiteX80" fmla="*/ 350525 w 1251261"/>
                <a:gd name="connsiteY80" fmla="*/ 283254 h 589544"/>
                <a:gd name="connsiteX81" fmla="*/ 367246 w 1251261"/>
                <a:gd name="connsiteY81" fmla="*/ 279566 h 589544"/>
                <a:gd name="connsiteX82" fmla="*/ 394748 w 1251261"/>
                <a:gd name="connsiteY82" fmla="*/ 255979 h 589544"/>
                <a:gd name="connsiteX83" fmla="*/ 433366 w 1251261"/>
                <a:gd name="connsiteY83" fmla="*/ 315320 h 589544"/>
                <a:gd name="connsiteX84" fmla="*/ 447545 w 1251261"/>
                <a:gd name="connsiteY84" fmla="*/ 331030 h 589544"/>
                <a:gd name="connsiteX85" fmla="*/ 448066 w 1251261"/>
                <a:gd name="connsiteY85" fmla="*/ 331582 h 589544"/>
                <a:gd name="connsiteX86" fmla="*/ 505657 w 1251261"/>
                <a:gd name="connsiteY86" fmla="*/ 376463 h 589544"/>
                <a:gd name="connsiteX87" fmla="*/ 430397 w 1251261"/>
                <a:gd name="connsiteY87" fmla="*/ 456057 h 589544"/>
                <a:gd name="connsiteX88" fmla="*/ 364274 w 1251261"/>
                <a:gd name="connsiteY88" fmla="*/ 398039 h 589544"/>
                <a:gd name="connsiteX89" fmla="*/ 292670 w 1251261"/>
                <a:gd name="connsiteY89" fmla="*/ 379380 h 589544"/>
                <a:gd name="connsiteX90" fmla="*/ 293493 w 1251261"/>
                <a:gd name="connsiteY90" fmla="*/ 363159 h 589544"/>
                <a:gd name="connsiteX91" fmla="*/ 284857 w 1251261"/>
                <a:gd name="connsiteY91" fmla="*/ 337312 h 589544"/>
                <a:gd name="connsiteX92" fmla="*/ 348166 w 1251261"/>
                <a:gd name="connsiteY92" fmla="*/ 333916 h 589544"/>
                <a:gd name="connsiteX93" fmla="*/ 381576 w 1251261"/>
                <a:gd name="connsiteY93" fmla="*/ 370035 h 589544"/>
                <a:gd name="connsiteX94" fmla="*/ 451111 w 1251261"/>
                <a:gd name="connsiteY94" fmla="*/ 188263 h 589544"/>
                <a:gd name="connsiteX95" fmla="*/ 455622 w 1251261"/>
                <a:gd name="connsiteY95" fmla="*/ 169032 h 589544"/>
                <a:gd name="connsiteX96" fmla="*/ 528183 w 1251261"/>
                <a:gd name="connsiteY96" fmla="*/ 209381 h 589544"/>
                <a:gd name="connsiteX97" fmla="*/ 526495 w 1251261"/>
                <a:gd name="connsiteY97" fmla="*/ 264481 h 589544"/>
                <a:gd name="connsiteX98" fmla="*/ 530787 w 1251261"/>
                <a:gd name="connsiteY98" fmla="*/ 273982 h 589544"/>
                <a:gd name="connsiteX99" fmla="*/ 540934 w 1251261"/>
                <a:gd name="connsiteY99" fmla="*/ 276410 h 589544"/>
                <a:gd name="connsiteX100" fmla="*/ 591805 w 1251261"/>
                <a:gd name="connsiteY100" fmla="*/ 276951 h 589544"/>
                <a:gd name="connsiteX101" fmla="*/ 626830 w 1251261"/>
                <a:gd name="connsiteY101" fmla="*/ 295068 h 589544"/>
                <a:gd name="connsiteX102" fmla="*/ 626153 w 1251261"/>
                <a:gd name="connsiteY102" fmla="*/ 303049 h 589544"/>
                <a:gd name="connsiteX103" fmla="*/ 626820 w 1251261"/>
                <a:gd name="connsiteY103" fmla="*/ 311195 h 589544"/>
                <a:gd name="connsiteX104" fmla="*/ 461362 w 1251261"/>
                <a:gd name="connsiteY104" fmla="*/ 311195 h 589544"/>
                <a:gd name="connsiteX105" fmla="*/ 451590 w 1251261"/>
                <a:gd name="connsiteY105" fmla="*/ 300194 h 589544"/>
                <a:gd name="connsiteX106" fmla="*/ 404261 w 1251261"/>
                <a:gd name="connsiteY106" fmla="*/ 221288 h 589544"/>
                <a:gd name="connsiteX107" fmla="*/ 451110 w 1251261"/>
                <a:gd name="connsiteY107" fmla="*/ 188263 h 589544"/>
                <a:gd name="connsiteX108" fmla="*/ 672410 w 1251261"/>
                <a:gd name="connsiteY108" fmla="*/ 170011 h 589544"/>
                <a:gd name="connsiteX109" fmla="*/ 673223 w 1251261"/>
                <a:gd name="connsiteY109" fmla="*/ 169865 h 589544"/>
                <a:gd name="connsiteX110" fmla="*/ 673598 w 1251261"/>
                <a:gd name="connsiteY110" fmla="*/ 169792 h 589544"/>
                <a:gd name="connsiteX111" fmla="*/ 674192 w 1251261"/>
                <a:gd name="connsiteY111" fmla="*/ 169646 h 589544"/>
                <a:gd name="connsiteX112" fmla="*/ 713039 w 1251261"/>
                <a:gd name="connsiteY112" fmla="*/ 156624 h 589544"/>
                <a:gd name="connsiteX113" fmla="*/ 730791 w 1251261"/>
                <a:gd name="connsiteY113" fmla="*/ 171844 h 589544"/>
                <a:gd name="connsiteX114" fmla="*/ 719228 w 1251261"/>
                <a:gd name="connsiteY114" fmla="*/ 219600 h 589544"/>
                <a:gd name="connsiteX115" fmla="*/ 648219 w 1251261"/>
                <a:gd name="connsiteY115" fmla="*/ 205515 h 589544"/>
                <a:gd name="connsiteX116" fmla="*/ 634290 w 1251261"/>
                <a:gd name="connsiteY116" fmla="*/ 214839 h 589544"/>
                <a:gd name="connsiteX117" fmla="*/ 643614 w 1251261"/>
                <a:gd name="connsiteY117" fmla="*/ 228768 h 589544"/>
                <a:gd name="connsiteX118" fmla="*/ 695538 w 1251261"/>
                <a:gd name="connsiteY118" fmla="*/ 239061 h 589544"/>
                <a:gd name="connsiteX119" fmla="*/ 684172 w 1251261"/>
                <a:gd name="connsiteY119" fmla="*/ 251177 h 589544"/>
                <a:gd name="connsiteX120" fmla="*/ 678338 w 1251261"/>
                <a:gd name="connsiteY120" fmla="*/ 250854 h 589544"/>
                <a:gd name="connsiteX121" fmla="*/ 636146 w 1251261"/>
                <a:gd name="connsiteY121" fmla="*/ 272451 h 589544"/>
                <a:gd name="connsiteX122" fmla="*/ 598194 w 1251261"/>
                <a:gd name="connsiteY122" fmla="*/ 254115 h 589544"/>
                <a:gd name="connsiteX123" fmla="*/ 550615 w 1251261"/>
                <a:gd name="connsiteY123" fmla="*/ 250708 h 589544"/>
                <a:gd name="connsiteX124" fmla="*/ 553459 w 1251261"/>
                <a:gd name="connsiteY124" fmla="*/ 158051 h 589544"/>
                <a:gd name="connsiteX125" fmla="*/ 641646 w 1251261"/>
                <a:gd name="connsiteY125" fmla="*/ 173668 h 589544"/>
                <a:gd name="connsiteX126" fmla="*/ 672410 w 1251261"/>
                <a:gd name="connsiteY126" fmla="*/ 170011 h 589544"/>
                <a:gd name="connsiteX127" fmla="*/ 770380 w 1251261"/>
                <a:gd name="connsiteY127" fmla="*/ 268116 h 589544"/>
                <a:gd name="connsiteX128" fmla="*/ 774130 w 1251261"/>
                <a:gd name="connsiteY128" fmla="*/ 285691 h 589544"/>
                <a:gd name="connsiteX129" fmla="*/ 771620 w 1251261"/>
                <a:gd name="connsiteY129" fmla="*/ 299224 h 589544"/>
                <a:gd name="connsiteX130" fmla="*/ 775735 w 1251261"/>
                <a:gd name="connsiteY130" fmla="*/ 312997 h 589544"/>
                <a:gd name="connsiteX131" fmla="*/ 787497 w 1251261"/>
                <a:gd name="connsiteY131" fmla="*/ 336000 h 589544"/>
                <a:gd name="connsiteX132" fmla="*/ 759837 w 1251261"/>
                <a:gd name="connsiteY132" fmla="*/ 364430 h 589544"/>
                <a:gd name="connsiteX133" fmla="*/ 750763 w 1251261"/>
                <a:gd name="connsiteY133" fmla="*/ 369077 h 589544"/>
                <a:gd name="connsiteX134" fmla="*/ 748659 w 1251261"/>
                <a:gd name="connsiteY134" fmla="*/ 379057 h 589544"/>
                <a:gd name="connsiteX135" fmla="*/ 749492 w 1251261"/>
                <a:gd name="connsiteY135" fmla="*/ 385777 h 589544"/>
                <a:gd name="connsiteX136" fmla="*/ 723958 w 1251261"/>
                <a:gd name="connsiteY136" fmla="*/ 410686 h 589544"/>
                <a:gd name="connsiteX137" fmla="*/ 693037 w 1251261"/>
                <a:gd name="connsiteY137" fmla="*/ 390975 h 589544"/>
                <a:gd name="connsiteX138" fmla="*/ 687265 w 1251261"/>
                <a:gd name="connsiteY138" fmla="*/ 382828 h 589544"/>
                <a:gd name="connsiteX139" fmla="*/ 677316 w 1251261"/>
                <a:gd name="connsiteY139" fmla="*/ 381995 h 589544"/>
                <a:gd name="connsiteX140" fmla="*/ 667533 w 1251261"/>
                <a:gd name="connsiteY140" fmla="*/ 383766 h 589544"/>
                <a:gd name="connsiteX141" fmla="*/ 639050 w 1251261"/>
                <a:gd name="connsiteY141" fmla="*/ 355282 h 589544"/>
                <a:gd name="connsiteX142" fmla="*/ 650478 w 1251261"/>
                <a:gd name="connsiteY142" fmla="*/ 332529 h 589544"/>
                <a:gd name="connsiteX143" fmla="*/ 651145 w 1251261"/>
                <a:gd name="connsiteY143" fmla="*/ 331925 h 589544"/>
                <a:gd name="connsiteX144" fmla="*/ 651906 w 1251261"/>
                <a:gd name="connsiteY144" fmla="*/ 331238 h 589544"/>
                <a:gd name="connsiteX145" fmla="*/ 652729 w 1251261"/>
                <a:gd name="connsiteY145" fmla="*/ 330238 h 589544"/>
                <a:gd name="connsiteX146" fmla="*/ 653281 w 1251261"/>
                <a:gd name="connsiteY146" fmla="*/ 329508 h 589544"/>
                <a:gd name="connsiteX147" fmla="*/ 653937 w 1251261"/>
                <a:gd name="connsiteY147" fmla="*/ 328300 h 589544"/>
                <a:gd name="connsiteX148" fmla="*/ 654323 w 1251261"/>
                <a:gd name="connsiteY148" fmla="*/ 327539 h 589544"/>
                <a:gd name="connsiteX149" fmla="*/ 654906 w 1251261"/>
                <a:gd name="connsiteY149" fmla="*/ 325654 h 589544"/>
                <a:gd name="connsiteX150" fmla="*/ 655000 w 1251261"/>
                <a:gd name="connsiteY150" fmla="*/ 325226 h 589544"/>
                <a:gd name="connsiteX151" fmla="*/ 655208 w 1251261"/>
                <a:gd name="connsiteY151" fmla="*/ 323174 h 589544"/>
                <a:gd name="connsiteX152" fmla="*/ 655219 w 1251261"/>
                <a:gd name="connsiteY152" fmla="*/ 323039 h 589544"/>
                <a:gd name="connsiteX153" fmla="*/ 655156 w 1251261"/>
                <a:gd name="connsiteY153" fmla="*/ 322434 h 589544"/>
                <a:gd name="connsiteX154" fmla="*/ 655000 w 1251261"/>
                <a:gd name="connsiteY154" fmla="*/ 320934 h 589544"/>
                <a:gd name="connsiteX155" fmla="*/ 654771 w 1251261"/>
                <a:gd name="connsiteY155" fmla="*/ 319997 h 589544"/>
                <a:gd name="connsiteX156" fmla="*/ 654396 w 1251261"/>
                <a:gd name="connsiteY156" fmla="*/ 318809 h 589544"/>
                <a:gd name="connsiteX157" fmla="*/ 653937 w 1251261"/>
                <a:gd name="connsiteY157" fmla="*/ 317809 h 589544"/>
                <a:gd name="connsiteX158" fmla="*/ 653635 w 1251261"/>
                <a:gd name="connsiteY158" fmla="*/ 317153 h 589544"/>
                <a:gd name="connsiteX159" fmla="*/ 649864 w 1251261"/>
                <a:gd name="connsiteY159" fmla="*/ 303036 h 589544"/>
                <a:gd name="connsiteX160" fmla="*/ 678347 w 1251261"/>
                <a:gd name="connsiteY160" fmla="*/ 274553 h 589544"/>
                <a:gd name="connsiteX161" fmla="*/ 686671 w 1251261"/>
                <a:gd name="connsiteY161" fmla="*/ 275792 h 589544"/>
                <a:gd name="connsiteX162" fmla="*/ 700860 w 1251261"/>
                <a:gd name="connsiteY162" fmla="*/ 269469 h 589544"/>
                <a:gd name="connsiteX163" fmla="*/ 732728 w 1251261"/>
                <a:gd name="connsiteY163" fmla="*/ 247685 h 589544"/>
                <a:gd name="connsiteX164" fmla="*/ 761377 w 1251261"/>
                <a:gd name="connsiteY164" fmla="*/ 266208 h 589544"/>
                <a:gd name="connsiteX165" fmla="*/ 770378 w 1251261"/>
                <a:gd name="connsiteY165" fmla="*/ 268114 h 589544"/>
                <a:gd name="connsiteX166" fmla="*/ 527776 w 1251261"/>
                <a:gd name="connsiteY166" fmla="*/ 361741 h 589544"/>
                <a:gd name="connsiteX167" fmla="*/ 486979 w 1251261"/>
                <a:gd name="connsiteY167" fmla="*/ 334895 h 589544"/>
                <a:gd name="connsiteX168" fmla="*/ 619497 w 1251261"/>
                <a:gd name="connsiteY168" fmla="*/ 334895 h 589544"/>
                <a:gd name="connsiteX169" fmla="*/ 615330 w 1251261"/>
                <a:gd name="connsiteY169" fmla="*/ 355273 h 589544"/>
                <a:gd name="connsiteX170" fmla="*/ 615778 w 1251261"/>
                <a:gd name="connsiteY170" fmla="*/ 361743 h 589544"/>
                <a:gd name="connsiteX171" fmla="*/ 268608 w 1251261"/>
                <a:gd name="connsiteY171" fmla="*/ 430678 h 589544"/>
                <a:gd name="connsiteX172" fmla="*/ 266055 w 1251261"/>
                <a:gd name="connsiteY172" fmla="*/ 418062 h 589544"/>
                <a:gd name="connsiteX173" fmla="*/ 282797 w 1251261"/>
                <a:gd name="connsiteY173" fmla="*/ 402352 h 589544"/>
                <a:gd name="connsiteX174" fmla="*/ 353878 w 1251261"/>
                <a:gd name="connsiteY174" fmla="*/ 419375 h 589544"/>
                <a:gd name="connsiteX175" fmla="*/ 406655 w 1251261"/>
                <a:gd name="connsiteY175" fmla="*/ 463641 h 589544"/>
                <a:gd name="connsiteX176" fmla="*/ 312393 w 1251261"/>
                <a:gd name="connsiteY176" fmla="*/ 463641 h 589544"/>
                <a:gd name="connsiteX177" fmla="*/ 300537 w 1251261"/>
                <a:gd name="connsiteY177" fmla="*/ 475497 h 589544"/>
                <a:gd name="connsiteX178" fmla="*/ 312393 w 1251261"/>
                <a:gd name="connsiteY178" fmla="*/ 487353 h 589544"/>
                <a:gd name="connsiteX179" fmla="*/ 539328 w 1251261"/>
                <a:gd name="connsiteY179" fmla="*/ 487353 h 589544"/>
                <a:gd name="connsiteX180" fmla="*/ 506521 w 1251261"/>
                <a:gd name="connsiteY180" fmla="*/ 517428 h 589544"/>
                <a:gd name="connsiteX181" fmla="*/ 268491 w 1251261"/>
                <a:gd name="connsiteY181" fmla="*/ 517428 h 589544"/>
                <a:gd name="connsiteX182" fmla="*/ 235810 w 1251261"/>
                <a:gd name="connsiteY182" fmla="*/ 488486 h 589544"/>
                <a:gd name="connsiteX183" fmla="*/ 268606 w 1251261"/>
                <a:gd name="connsiteY183" fmla="*/ 430676 h 589544"/>
                <a:gd name="connsiteX184" fmla="*/ 455861 w 1251261"/>
                <a:gd name="connsiteY184" fmla="*/ 463640 h 589544"/>
                <a:gd name="connsiteX185" fmla="*/ 529787 w 1251261"/>
                <a:gd name="connsiteY185" fmla="*/ 385443 h 589544"/>
                <a:gd name="connsiteX186" fmla="*/ 625018 w 1251261"/>
                <a:gd name="connsiteY186" fmla="*/ 385443 h 589544"/>
                <a:gd name="connsiteX187" fmla="*/ 667524 w 1251261"/>
                <a:gd name="connsiteY187" fmla="*/ 407456 h 589544"/>
                <a:gd name="connsiteX188" fmla="*/ 673744 w 1251261"/>
                <a:gd name="connsiteY188" fmla="*/ 407081 h 589544"/>
                <a:gd name="connsiteX189" fmla="*/ 723947 w 1251261"/>
                <a:gd name="connsiteY189" fmla="*/ 434386 h 589544"/>
                <a:gd name="connsiteX190" fmla="*/ 773194 w 1251261"/>
                <a:gd name="connsiteY190" fmla="*/ 386223 h 589544"/>
                <a:gd name="connsiteX191" fmla="*/ 811198 w 1251261"/>
                <a:gd name="connsiteY191" fmla="*/ 335998 h 589544"/>
                <a:gd name="connsiteX192" fmla="*/ 796259 w 1251261"/>
                <a:gd name="connsiteY192" fmla="*/ 299513 h 589544"/>
                <a:gd name="connsiteX193" fmla="*/ 797842 w 1251261"/>
                <a:gd name="connsiteY193" fmla="*/ 285699 h 589544"/>
                <a:gd name="connsiteX194" fmla="*/ 794707 w 1251261"/>
                <a:gd name="connsiteY194" fmla="*/ 266353 h 589544"/>
                <a:gd name="connsiteX195" fmla="*/ 807073 w 1251261"/>
                <a:gd name="connsiteY195" fmla="*/ 261300 h 589544"/>
                <a:gd name="connsiteX196" fmla="*/ 818105 w 1251261"/>
                <a:gd name="connsiteY196" fmla="*/ 253539 h 589544"/>
                <a:gd name="connsiteX197" fmla="*/ 825762 w 1251261"/>
                <a:gd name="connsiteY197" fmla="*/ 258060 h 589544"/>
                <a:gd name="connsiteX198" fmla="*/ 839431 w 1251261"/>
                <a:gd name="connsiteY198" fmla="*/ 337246 h 589544"/>
                <a:gd name="connsiteX199" fmla="*/ 816105 w 1251261"/>
                <a:gd name="connsiteY199" fmla="*/ 421267 h 589544"/>
                <a:gd name="connsiteX200" fmla="*/ 815553 w 1251261"/>
                <a:gd name="connsiteY200" fmla="*/ 430852 h 589544"/>
                <a:gd name="connsiteX201" fmla="*/ 822283 w 1251261"/>
                <a:gd name="connsiteY201" fmla="*/ 437707 h 589544"/>
                <a:gd name="connsiteX202" fmla="*/ 827898 w 1251261"/>
                <a:gd name="connsiteY202" fmla="*/ 439936 h 589544"/>
                <a:gd name="connsiteX203" fmla="*/ 827513 w 1251261"/>
                <a:gd name="connsiteY203" fmla="*/ 440926 h 589544"/>
                <a:gd name="connsiteX204" fmla="*/ 794164 w 1251261"/>
                <a:gd name="connsiteY204" fmla="*/ 463647 h 589544"/>
                <a:gd name="connsiteX205" fmla="*/ 842842 w 1251261"/>
                <a:gd name="connsiteY205" fmla="*/ 420362 h 589544"/>
                <a:gd name="connsiteX206" fmla="*/ 863095 w 1251261"/>
                <a:gd name="connsiteY206" fmla="*/ 338227 h 589544"/>
                <a:gd name="connsiteX207" fmla="*/ 852614 w 1251261"/>
                <a:gd name="connsiteY207" fmla="*/ 264300 h 589544"/>
                <a:gd name="connsiteX208" fmla="*/ 881149 w 1251261"/>
                <a:gd name="connsiteY208" fmla="*/ 256955 h 589544"/>
                <a:gd name="connsiteX209" fmla="*/ 892171 w 1251261"/>
                <a:gd name="connsiteY209" fmla="*/ 249225 h 589544"/>
                <a:gd name="connsiteX210" fmla="*/ 915340 w 1251261"/>
                <a:gd name="connsiteY210" fmla="*/ 297690 h 589544"/>
                <a:gd name="connsiteX211" fmla="*/ 895546 w 1251261"/>
                <a:gd name="connsiteY211" fmla="*/ 343520 h 589544"/>
                <a:gd name="connsiteX212" fmla="*/ 904412 w 1251261"/>
                <a:gd name="connsiteY212" fmla="*/ 357751 h 589544"/>
                <a:gd name="connsiteX213" fmla="*/ 907100 w 1251261"/>
                <a:gd name="connsiteY213" fmla="*/ 358063 h 589544"/>
                <a:gd name="connsiteX214" fmla="*/ 918632 w 1251261"/>
                <a:gd name="connsiteY214" fmla="*/ 348885 h 589544"/>
                <a:gd name="connsiteX215" fmla="*/ 961096 w 1251261"/>
                <a:gd name="connsiteY215" fmla="*/ 283106 h 589544"/>
                <a:gd name="connsiteX216" fmla="*/ 995757 w 1251261"/>
                <a:gd name="connsiteY216" fmla="*/ 324194 h 589544"/>
                <a:gd name="connsiteX217" fmla="*/ 966545 w 1251261"/>
                <a:gd name="connsiteY217" fmla="*/ 368461 h 589544"/>
                <a:gd name="connsiteX218" fmla="*/ 939470 w 1251261"/>
                <a:gd name="connsiteY218" fmla="*/ 458680 h 589544"/>
                <a:gd name="connsiteX219" fmla="*/ 912299 w 1251261"/>
                <a:gd name="connsiteY219" fmla="*/ 200252 h 589544"/>
                <a:gd name="connsiteX220" fmla="*/ 929280 w 1251261"/>
                <a:gd name="connsiteY220" fmla="*/ 131534 h 589544"/>
                <a:gd name="connsiteX221" fmla="*/ 937958 w 1251261"/>
                <a:gd name="connsiteY221" fmla="*/ 110698 h 589544"/>
                <a:gd name="connsiteX222" fmla="*/ 997579 w 1251261"/>
                <a:gd name="connsiteY222" fmla="*/ 151861 h 589544"/>
                <a:gd name="connsiteX223" fmla="*/ 996579 w 1251261"/>
                <a:gd name="connsiteY223" fmla="*/ 155069 h 589544"/>
                <a:gd name="connsiteX224" fmla="*/ 947968 w 1251261"/>
                <a:gd name="connsiteY224" fmla="*/ 209929 h 589544"/>
                <a:gd name="connsiteX225" fmla="*/ 964991 w 1251261"/>
                <a:gd name="connsiteY225" fmla="*/ 249788 h 589544"/>
                <a:gd name="connsiteX226" fmla="*/ 963688 w 1251261"/>
                <a:gd name="connsiteY226" fmla="*/ 253090 h 589544"/>
                <a:gd name="connsiteX227" fmla="*/ 933298 w 1251261"/>
                <a:gd name="connsiteY227" fmla="*/ 275989 h 589544"/>
                <a:gd name="connsiteX228" fmla="*/ 906899 w 1251261"/>
                <a:gd name="connsiteY228" fmla="*/ 229514 h 589544"/>
                <a:gd name="connsiteX229" fmla="*/ 912295 w 1251261"/>
                <a:gd name="connsiteY229" fmla="*/ 200249 h 589544"/>
                <a:gd name="connsiteX230" fmla="*/ 846739 w 1251261"/>
                <a:gd name="connsiteY230" fmla="*/ 57066 h 589544"/>
                <a:gd name="connsiteX231" fmla="*/ 847968 w 1251261"/>
                <a:gd name="connsiteY231" fmla="*/ 59639 h 589544"/>
                <a:gd name="connsiteX232" fmla="*/ 854677 w 1251261"/>
                <a:gd name="connsiteY232" fmla="*/ 65911 h 589544"/>
                <a:gd name="connsiteX233" fmla="*/ 863855 w 1251261"/>
                <a:gd name="connsiteY233" fmla="*/ 65515 h 589544"/>
                <a:gd name="connsiteX234" fmla="*/ 911205 w 1251261"/>
                <a:gd name="connsiteY234" fmla="*/ 80913 h 589544"/>
                <a:gd name="connsiteX235" fmla="*/ 906528 w 1251261"/>
                <a:gd name="connsiteY235" fmla="*/ 122345 h 589544"/>
                <a:gd name="connsiteX236" fmla="*/ 905142 w 1251261"/>
                <a:gd name="connsiteY236" fmla="*/ 136107 h 589544"/>
                <a:gd name="connsiteX237" fmla="*/ 905715 w 1251261"/>
                <a:gd name="connsiteY237" fmla="*/ 137044 h 589544"/>
                <a:gd name="connsiteX238" fmla="*/ 893266 w 1251261"/>
                <a:gd name="connsiteY238" fmla="*/ 184864 h 589544"/>
                <a:gd name="connsiteX239" fmla="*/ 888015 w 1251261"/>
                <a:gd name="connsiteY239" fmla="*/ 197167 h 589544"/>
                <a:gd name="connsiteX240" fmla="*/ 869783 w 1251261"/>
                <a:gd name="connsiteY240" fmla="*/ 236151 h 589544"/>
                <a:gd name="connsiteX241" fmla="*/ 825799 w 1251261"/>
                <a:gd name="connsiteY241" fmla="*/ 228973 h 589544"/>
                <a:gd name="connsiteX242" fmla="*/ 816423 w 1251261"/>
                <a:gd name="connsiteY242" fmla="*/ 225202 h 589544"/>
                <a:gd name="connsiteX243" fmla="*/ 807547 w 1251261"/>
                <a:gd name="connsiteY243" fmla="*/ 230036 h 589544"/>
                <a:gd name="connsiteX244" fmla="*/ 795691 w 1251261"/>
                <a:gd name="connsiteY244" fmla="*/ 240464 h 589544"/>
                <a:gd name="connsiteX245" fmla="*/ 768043 w 1251261"/>
                <a:gd name="connsiteY245" fmla="*/ 243444 h 589544"/>
                <a:gd name="connsiteX246" fmla="*/ 746384 w 1251261"/>
                <a:gd name="connsiteY246" fmla="*/ 225993 h 589544"/>
                <a:gd name="connsiteX247" fmla="*/ 759677 w 1251261"/>
                <a:gd name="connsiteY247" fmla="*/ 177414 h 589544"/>
                <a:gd name="connsiteX248" fmla="*/ 765219 w 1251261"/>
                <a:gd name="connsiteY248" fmla="*/ 164881 h 589544"/>
                <a:gd name="connsiteX249" fmla="*/ 755239 w 1251261"/>
                <a:gd name="connsiteY249" fmla="*/ 155484 h 589544"/>
                <a:gd name="connsiteX250" fmla="*/ 730111 w 1251261"/>
                <a:gd name="connsiteY250" fmla="*/ 139816 h 589544"/>
                <a:gd name="connsiteX251" fmla="*/ 728746 w 1251261"/>
                <a:gd name="connsiteY251" fmla="*/ 135107 h 589544"/>
                <a:gd name="connsiteX252" fmla="*/ 726048 w 1251261"/>
                <a:gd name="connsiteY252" fmla="*/ 131794 h 589544"/>
                <a:gd name="connsiteX253" fmla="*/ 725350 w 1251261"/>
                <a:gd name="connsiteY253" fmla="*/ 109312 h 589544"/>
                <a:gd name="connsiteX254" fmla="*/ 742800 w 1251261"/>
                <a:gd name="connsiteY254" fmla="*/ 87653 h 589544"/>
                <a:gd name="connsiteX255" fmla="*/ 760063 w 1251261"/>
                <a:gd name="connsiteY255" fmla="*/ 83236 h 589544"/>
                <a:gd name="connsiteX256" fmla="*/ 765126 w 1251261"/>
                <a:gd name="connsiteY256" fmla="*/ 83590 h 589544"/>
                <a:gd name="connsiteX257" fmla="*/ 774283 w 1251261"/>
                <a:gd name="connsiteY257" fmla="*/ 80996 h 589544"/>
                <a:gd name="connsiteX258" fmla="*/ 778575 w 1251261"/>
                <a:gd name="connsiteY258" fmla="*/ 72495 h 589544"/>
                <a:gd name="connsiteX259" fmla="*/ 797401 w 1251261"/>
                <a:gd name="connsiteY259" fmla="*/ 42545 h 589544"/>
                <a:gd name="connsiteX260" fmla="*/ 846740 w 1251261"/>
                <a:gd name="connsiteY260" fmla="*/ 57067 h 589544"/>
                <a:gd name="connsiteX261" fmla="*/ 765697 w 1251261"/>
                <a:gd name="connsiteY261" fmla="*/ 40054 h 589544"/>
                <a:gd name="connsiteX262" fmla="*/ 756675 w 1251261"/>
                <a:gd name="connsiteY262" fmla="*/ 59660 h 589544"/>
                <a:gd name="connsiteX263" fmla="*/ 731453 w 1251261"/>
                <a:gd name="connsiteY263" fmla="*/ 66880 h 589544"/>
                <a:gd name="connsiteX264" fmla="*/ 702625 w 1251261"/>
                <a:gd name="connsiteY264" fmla="*/ 102666 h 589544"/>
                <a:gd name="connsiteX265" fmla="*/ 702365 w 1251261"/>
                <a:gd name="connsiteY265" fmla="*/ 135408 h 589544"/>
                <a:gd name="connsiteX266" fmla="*/ 672799 w 1251261"/>
                <a:gd name="connsiteY266" fmla="*/ 145587 h 589544"/>
                <a:gd name="connsiteX267" fmla="*/ 489640 w 1251261"/>
                <a:gd name="connsiteY267" fmla="*/ 39115 h 589544"/>
                <a:gd name="connsiteX268" fmla="*/ 625635 w 1251261"/>
                <a:gd name="connsiteY268" fmla="*/ 23728 h 589544"/>
                <a:gd name="connsiteX269" fmla="*/ 765695 w 1251261"/>
                <a:gd name="connsiteY269" fmla="*/ 40052 h 589544"/>
                <a:gd name="connsiteX270" fmla="*/ 452751 w 1251261"/>
                <a:gd name="connsiteY270" fmla="*/ 45096 h 589544"/>
                <a:gd name="connsiteX271" fmla="*/ 633264 w 1251261"/>
                <a:gd name="connsiteY271" fmla="*/ 150026 h 589544"/>
                <a:gd name="connsiteX272" fmla="*/ 546827 w 1251261"/>
                <a:gd name="connsiteY272" fmla="*/ 129878 h 589544"/>
                <a:gd name="connsiteX273" fmla="*/ 535773 w 1251261"/>
                <a:gd name="connsiteY273" fmla="*/ 130763 h 589544"/>
                <a:gd name="connsiteX274" fmla="*/ 530283 w 1251261"/>
                <a:gd name="connsiteY274" fmla="*/ 140400 h 589544"/>
                <a:gd name="connsiteX275" fmla="*/ 528981 w 1251261"/>
                <a:gd name="connsiteY275" fmla="*/ 182707 h 589544"/>
                <a:gd name="connsiteX276" fmla="*/ 447637 w 1251261"/>
                <a:gd name="connsiteY276" fmla="*/ 137472 h 589544"/>
                <a:gd name="connsiteX277" fmla="*/ 422551 w 1251261"/>
                <a:gd name="connsiteY277" fmla="*/ 115511 h 589544"/>
                <a:gd name="connsiteX278" fmla="*/ 411591 w 1251261"/>
                <a:gd name="connsiteY278" fmla="*/ 112041 h 589544"/>
                <a:gd name="connsiteX279" fmla="*/ 385327 w 1251261"/>
                <a:gd name="connsiteY279" fmla="*/ 68671 h 589544"/>
                <a:gd name="connsiteX280" fmla="*/ 393578 w 1251261"/>
                <a:gd name="connsiteY280" fmla="*/ 57440 h 589544"/>
                <a:gd name="connsiteX281" fmla="*/ 452754 w 1251261"/>
                <a:gd name="connsiteY281" fmla="*/ 45095 h 589544"/>
                <a:gd name="connsiteX282" fmla="*/ 237255 w 1251261"/>
                <a:gd name="connsiteY282" fmla="*/ 142473 h 589544"/>
                <a:gd name="connsiteX283" fmla="*/ 268186 w 1251261"/>
                <a:gd name="connsiteY283" fmla="*/ 123638 h 589544"/>
                <a:gd name="connsiteX284" fmla="*/ 279917 w 1251261"/>
                <a:gd name="connsiteY284" fmla="*/ 116272 h 589544"/>
                <a:gd name="connsiteX285" fmla="*/ 280261 w 1251261"/>
                <a:gd name="connsiteY285" fmla="*/ 115366 h 589544"/>
                <a:gd name="connsiteX286" fmla="*/ 319682 w 1251261"/>
                <a:gd name="connsiteY286" fmla="*/ 98499 h 589544"/>
                <a:gd name="connsiteX287" fmla="*/ 332631 w 1251261"/>
                <a:gd name="connsiteY287" fmla="*/ 95103 h 589544"/>
                <a:gd name="connsiteX288" fmla="*/ 364145 w 1251261"/>
                <a:gd name="connsiteY288" fmla="*/ 85185 h 589544"/>
                <a:gd name="connsiteX289" fmla="*/ 364249 w 1251261"/>
                <a:gd name="connsiteY289" fmla="*/ 85206 h 589544"/>
                <a:gd name="connsiteX290" fmla="*/ 369083 w 1251261"/>
                <a:gd name="connsiteY290" fmla="*/ 86873 h 589544"/>
                <a:gd name="connsiteX291" fmla="*/ 387564 w 1251261"/>
                <a:gd name="connsiteY291" fmla="*/ 120888 h 589544"/>
                <a:gd name="connsiteX292" fmla="*/ 390336 w 1251261"/>
                <a:gd name="connsiteY292" fmla="*/ 130607 h 589544"/>
                <a:gd name="connsiteX293" fmla="*/ 399597 w 1251261"/>
                <a:gd name="connsiteY293" fmla="*/ 134660 h 589544"/>
                <a:gd name="connsiteX294" fmla="*/ 413057 w 1251261"/>
                <a:gd name="connsiteY294" fmla="*/ 137244 h 589544"/>
                <a:gd name="connsiteX295" fmla="*/ 428434 w 1251261"/>
                <a:gd name="connsiteY295" fmla="*/ 151610 h 589544"/>
                <a:gd name="connsiteX296" fmla="*/ 428445 w 1251261"/>
                <a:gd name="connsiteY296" fmla="*/ 151620 h 589544"/>
                <a:gd name="connsiteX297" fmla="*/ 429820 w 1251261"/>
                <a:gd name="connsiteY297" fmla="*/ 154642 h 589544"/>
                <a:gd name="connsiteX298" fmla="*/ 429372 w 1251261"/>
                <a:gd name="connsiteY298" fmla="*/ 178790 h 589544"/>
                <a:gd name="connsiteX299" fmla="*/ 388961 w 1251261"/>
                <a:gd name="connsiteY299" fmla="*/ 195511 h 589544"/>
                <a:gd name="connsiteX300" fmla="*/ 375658 w 1251261"/>
                <a:gd name="connsiteY300" fmla="*/ 198803 h 589544"/>
                <a:gd name="connsiteX301" fmla="*/ 374345 w 1251261"/>
                <a:gd name="connsiteY301" fmla="*/ 212441 h 589544"/>
                <a:gd name="connsiteX302" fmla="*/ 375960 w 1251261"/>
                <a:gd name="connsiteY302" fmla="*/ 215680 h 589544"/>
                <a:gd name="connsiteX303" fmla="*/ 376074 w 1251261"/>
                <a:gd name="connsiteY303" fmla="*/ 215941 h 589544"/>
                <a:gd name="connsiteX304" fmla="*/ 375949 w 1251261"/>
                <a:gd name="connsiteY304" fmla="*/ 240756 h 589544"/>
                <a:gd name="connsiteX305" fmla="*/ 358551 w 1251261"/>
                <a:gd name="connsiteY305" fmla="*/ 257508 h 589544"/>
                <a:gd name="connsiteX306" fmla="*/ 334403 w 1251261"/>
                <a:gd name="connsiteY306" fmla="*/ 257060 h 589544"/>
                <a:gd name="connsiteX307" fmla="*/ 319734 w 1251261"/>
                <a:gd name="connsiteY307" fmla="*/ 243892 h 589544"/>
                <a:gd name="connsiteX308" fmla="*/ 312066 w 1251261"/>
                <a:gd name="connsiteY308" fmla="*/ 238246 h 589544"/>
                <a:gd name="connsiteX309" fmla="*/ 309462 w 1251261"/>
                <a:gd name="connsiteY309" fmla="*/ 237954 h 589544"/>
                <a:gd name="connsiteX310" fmla="*/ 302722 w 1251261"/>
                <a:gd name="connsiteY310" fmla="*/ 240058 h 589544"/>
                <a:gd name="connsiteX311" fmla="*/ 272144 w 1251261"/>
                <a:gd name="connsiteY311" fmla="*/ 243079 h 589544"/>
                <a:gd name="connsiteX312" fmla="*/ 255840 w 1251261"/>
                <a:gd name="connsiteY312" fmla="*/ 201544 h 589544"/>
                <a:gd name="connsiteX313" fmla="*/ 256965 w 1251261"/>
                <a:gd name="connsiteY313" fmla="*/ 199314 h 589544"/>
                <a:gd name="connsiteX314" fmla="*/ 257820 w 1251261"/>
                <a:gd name="connsiteY314" fmla="*/ 190167 h 589544"/>
                <a:gd name="connsiteX315" fmla="*/ 251881 w 1251261"/>
                <a:gd name="connsiteY315" fmla="*/ 183156 h 589544"/>
                <a:gd name="connsiteX316" fmla="*/ 237254 w 1251261"/>
                <a:gd name="connsiteY316" fmla="*/ 142473 h 589544"/>
                <a:gd name="connsiteX317" fmla="*/ 218023 w 1251261"/>
                <a:gd name="connsiteY317" fmla="*/ 182041 h 589544"/>
                <a:gd name="connsiteX318" fmla="*/ 231827 w 1251261"/>
                <a:gd name="connsiteY318" fmla="*/ 198324 h 589544"/>
                <a:gd name="connsiteX319" fmla="*/ 262674 w 1251261"/>
                <a:gd name="connsiteY319" fmla="*/ 264813 h 589544"/>
                <a:gd name="connsiteX320" fmla="*/ 306012 w 1251261"/>
                <a:gd name="connsiteY320" fmla="*/ 265146 h 589544"/>
                <a:gd name="connsiteX321" fmla="*/ 324921 w 1251261"/>
                <a:gd name="connsiteY321" fmla="*/ 278773 h 589544"/>
                <a:gd name="connsiteX322" fmla="*/ 325369 w 1251261"/>
                <a:gd name="connsiteY322" fmla="*/ 278939 h 589544"/>
                <a:gd name="connsiteX323" fmla="*/ 334234 w 1251261"/>
                <a:gd name="connsiteY323" fmla="*/ 308882 h 589544"/>
                <a:gd name="connsiteX324" fmla="*/ 265717 w 1251261"/>
                <a:gd name="connsiteY324" fmla="*/ 318383 h 589544"/>
                <a:gd name="connsiteX325" fmla="*/ 255080 w 1251261"/>
                <a:gd name="connsiteY325" fmla="*/ 313278 h 589544"/>
                <a:gd name="connsiteX326" fmla="*/ 200532 w 1251261"/>
                <a:gd name="connsiteY326" fmla="*/ 271481 h 589544"/>
                <a:gd name="connsiteX327" fmla="*/ 158265 w 1251261"/>
                <a:gd name="connsiteY327" fmla="*/ 245217 h 589544"/>
                <a:gd name="connsiteX328" fmla="*/ 218022 w 1251261"/>
                <a:gd name="connsiteY328" fmla="*/ 182041 h 589544"/>
                <a:gd name="connsiteX329" fmla="*/ 102206 w 1251261"/>
                <a:gd name="connsiteY329" fmla="*/ 316682 h 589544"/>
                <a:gd name="connsiteX330" fmla="*/ 104967 w 1251261"/>
                <a:gd name="connsiteY330" fmla="*/ 316588 h 589544"/>
                <a:gd name="connsiteX331" fmla="*/ 113406 w 1251261"/>
                <a:gd name="connsiteY331" fmla="*/ 312952 h 589544"/>
                <a:gd name="connsiteX332" fmla="*/ 116708 w 1251261"/>
                <a:gd name="connsiteY332" fmla="*/ 304378 h 589544"/>
                <a:gd name="connsiteX333" fmla="*/ 148411 w 1251261"/>
                <a:gd name="connsiteY333" fmla="*/ 268654 h 589544"/>
                <a:gd name="connsiteX334" fmla="*/ 183039 w 1251261"/>
                <a:gd name="connsiteY334" fmla="*/ 288667 h 589544"/>
                <a:gd name="connsiteX335" fmla="*/ 195134 w 1251261"/>
                <a:gd name="connsiteY335" fmla="*/ 295428 h 589544"/>
                <a:gd name="connsiteX336" fmla="*/ 196176 w 1251261"/>
                <a:gd name="connsiteY336" fmla="*/ 295282 h 589544"/>
                <a:gd name="connsiteX337" fmla="*/ 233410 w 1251261"/>
                <a:gd name="connsiteY337" fmla="*/ 324566 h 589544"/>
                <a:gd name="connsiteX338" fmla="*/ 242599 w 1251261"/>
                <a:gd name="connsiteY338" fmla="*/ 334296 h 589544"/>
                <a:gd name="connsiteX339" fmla="*/ 256152 w 1251261"/>
                <a:gd name="connsiteY339" fmla="*/ 340516 h 589544"/>
                <a:gd name="connsiteX340" fmla="*/ 257528 w 1251261"/>
                <a:gd name="connsiteY340" fmla="*/ 341578 h 589544"/>
                <a:gd name="connsiteX341" fmla="*/ 269883 w 1251261"/>
                <a:gd name="connsiteY341" fmla="*/ 365279 h 589544"/>
                <a:gd name="connsiteX342" fmla="*/ 265966 w 1251261"/>
                <a:gd name="connsiteY342" fmla="*/ 384646 h 589544"/>
                <a:gd name="connsiteX343" fmla="*/ 265831 w 1251261"/>
                <a:gd name="connsiteY343" fmla="*/ 384906 h 589544"/>
                <a:gd name="connsiteX344" fmla="*/ 246703 w 1251261"/>
                <a:gd name="connsiteY344" fmla="*/ 401200 h 589544"/>
                <a:gd name="connsiteX345" fmla="*/ 239504 w 1251261"/>
                <a:gd name="connsiteY345" fmla="*/ 408295 h 589544"/>
                <a:gd name="connsiteX346" fmla="*/ 240379 w 1251261"/>
                <a:gd name="connsiteY346" fmla="*/ 418359 h 589544"/>
                <a:gd name="connsiteX347" fmla="*/ 245005 w 1251261"/>
                <a:gd name="connsiteY347" fmla="*/ 432777 h 589544"/>
                <a:gd name="connsiteX348" fmla="*/ 213366 w 1251261"/>
                <a:gd name="connsiteY348" fmla="*/ 470574 h 589544"/>
                <a:gd name="connsiteX349" fmla="*/ 175767 w 1251261"/>
                <a:gd name="connsiteY349" fmla="*/ 440258 h 589544"/>
                <a:gd name="connsiteX350" fmla="*/ 166505 w 1251261"/>
                <a:gd name="connsiteY350" fmla="*/ 430163 h 589544"/>
                <a:gd name="connsiteX351" fmla="*/ 164005 w 1251261"/>
                <a:gd name="connsiteY351" fmla="*/ 429892 h 589544"/>
                <a:gd name="connsiteX352" fmla="*/ 153910 w 1251261"/>
                <a:gd name="connsiteY352" fmla="*/ 435549 h 589544"/>
                <a:gd name="connsiteX353" fmla="*/ 127302 w 1251261"/>
                <a:gd name="connsiteY353" fmla="*/ 452093 h 589544"/>
                <a:gd name="connsiteX354" fmla="*/ 101851 w 1251261"/>
                <a:gd name="connsiteY354" fmla="*/ 444102 h 589544"/>
                <a:gd name="connsiteX355" fmla="*/ 89506 w 1251261"/>
                <a:gd name="connsiteY355" fmla="*/ 420453 h 589544"/>
                <a:gd name="connsiteX356" fmla="*/ 94496 w 1251261"/>
                <a:gd name="connsiteY356" fmla="*/ 399273 h 589544"/>
                <a:gd name="connsiteX357" fmla="*/ 95778 w 1251261"/>
                <a:gd name="connsiteY357" fmla="*/ 389845 h 589544"/>
                <a:gd name="connsiteX358" fmla="*/ 89704 w 1251261"/>
                <a:gd name="connsiteY358" fmla="*/ 382511 h 589544"/>
                <a:gd name="connsiteX359" fmla="*/ 70587 w 1251261"/>
                <a:gd name="connsiteY359" fmla="*/ 354475 h 589544"/>
                <a:gd name="connsiteX360" fmla="*/ 102204 w 1251261"/>
                <a:gd name="connsiteY360" fmla="*/ 316679 h 589544"/>
                <a:gd name="connsiteX361" fmla="*/ 24831 w 1251261"/>
                <a:gd name="connsiteY361" fmla="*/ 565849 h 589544"/>
                <a:gd name="connsiteX362" fmla="*/ 67690 w 1251261"/>
                <a:gd name="connsiteY362" fmla="*/ 396182 h 589544"/>
                <a:gd name="connsiteX363" fmla="*/ 69159 w 1251261"/>
                <a:gd name="connsiteY363" fmla="*/ 397453 h 589544"/>
                <a:gd name="connsiteX364" fmla="*/ 65877 w 1251261"/>
                <a:gd name="connsiteY364" fmla="*/ 422561 h 589544"/>
                <a:gd name="connsiteX365" fmla="*/ 129383 w 1251261"/>
                <a:gd name="connsiteY365" fmla="*/ 475714 h 589544"/>
                <a:gd name="connsiteX366" fmla="*/ 159086 w 1251261"/>
                <a:gd name="connsiteY366" fmla="*/ 464338 h 589544"/>
                <a:gd name="connsiteX367" fmla="*/ 210146 w 1251261"/>
                <a:gd name="connsiteY367" fmla="*/ 494424 h 589544"/>
                <a:gd name="connsiteX368" fmla="*/ 212719 w 1251261"/>
                <a:gd name="connsiteY368" fmla="*/ 494309 h 589544"/>
                <a:gd name="connsiteX369" fmla="*/ 268464 w 1251261"/>
                <a:gd name="connsiteY369" fmla="*/ 541139 h 589544"/>
                <a:gd name="connsiteX370" fmla="*/ 506494 w 1251261"/>
                <a:gd name="connsiteY370" fmla="*/ 541139 h 589544"/>
                <a:gd name="connsiteX371" fmla="*/ 563011 w 1251261"/>
                <a:gd name="connsiteY371" fmla="*/ 487362 h 589544"/>
                <a:gd name="connsiteX372" fmla="*/ 794111 w 1251261"/>
                <a:gd name="connsiteY372" fmla="*/ 487362 h 589544"/>
                <a:gd name="connsiteX373" fmla="*/ 849524 w 1251261"/>
                <a:gd name="connsiteY373" fmla="*/ 449608 h 589544"/>
                <a:gd name="connsiteX374" fmla="*/ 849888 w 1251261"/>
                <a:gd name="connsiteY374" fmla="*/ 448691 h 589544"/>
                <a:gd name="connsiteX375" fmla="*/ 945287 w 1251261"/>
                <a:gd name="connsiteY375" fmla="*/ 486531 h 589544"/>
                <a:gd name="connsiteX376" fmla="*/ 949662 w 1251261"/>
                <a:gd name="connsiteY376" fmla="*/ 487364 h 589544"/>
                <a:gd name="connsiteX377" fmla="*/ 955934 w 1251261"/>
                <a:gd name="connsiteY377" fmla="*/ 485572 h 589544"/>
                <a:gd name="connsiteX378" fmla="*/ 961476 w 1251261"/>
                <a:gd name="connsiteY378" fmla="*/ 476435 h 589544"/>
                <a:gd name="connsiteX379" fmla="*/ 987709 w 1251261"/>
                <a:gd name="connsiteY379" fmla="*/ 379162 h 589544"/>
                <a:gd name="connsiteX380" fmla="*/ 1038027 w 1251261"/>
                <a:gd name="connsiteY380" fmla="*/ 322915 h 589544"/>
                <a:gd name="connsiteX381" fmla="*/ 1038069 w 1251261"/>
                <a:gd name="connsiteY381" fmla="*/ 322884 h 589544"/>
                <a:gd name="connsiteX382" fmla="*/ 1043382 w 1251261"/>
                <a:gd name="connsiteY382" fmla="*/ 320144 h 589544"/>
                <a:gd name="connsiteX383" fmla="*/ 1093482 w 1251261"/>
                <a:gd name="connsiteY383" fmla="*/ 352044 h 589544"/>
                <a:gd name="connsiteX384" fmla="*/ 1144352 w 1251261"/>
                <a:gd name="connsiteY384" fmla="*/ 318373 h 589544"/>
                <a:gd name="connsiteX385" fmla="*/ 1226416 w 1251261"/>
                <a:gd name="connsiteY385" fmla="*/ 565863 h 589544"/>
                <a:gd name="connsiteX386" fmla="*/ 24825 w 1251261"/>
                <a:gd name="connsiteY386" fmla="*/ 565863 h 58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251261" h="589544">
                  <a:moveTo>
                    <a:pt x="1248120" y="585729"/>
                  </a:moveTo>
                  <a:cubicBezTo>
                    <a:pt x="1250360" y="583302"/>
                    <a:pt x="1251485" y="580041"/>
                    <a:pt x="1251224" y="576738"/>
                  </a:cubicBezTo>
                  <a:cubicBezTo>
                    <a:pt x="1242828" y="472256"/>
                    <a:pt x="1208094" y="371222"/>
                    <a:pt x="1150577" y="283608"/>
                  </a:cubicBezTo>
                  <a:cubicBezTo>
                    <a:pt x="1166860" y="273815"/>
                    <a:pt x="1177330" y="256063"/>
                    <a:pt x="1177330" y="236301"/>
                  </a:cubicBezTo>
                  <a:cubicBezTo>
                    <a:pt x="1177330" y="214621"/>
                    <a:pt x="1164932" y="195411"/>
                    <a:pt x="1145795" y="186367"/>
                  </a:cubicBezTo>
                  <a:cubicBezTo>
                    <a:pt x="1140930" y="163447"/>
                    <a:pt x="1121834" y="145860"/>
                    <a:pt x="1098517" y="142985"/>
                  </a:cubicBezTo>
                  <a:cubicBezTo>
                    <a:pt x="1088975" y="125368"/>
                    <a:pt x="1070348" y="114003"/>
                    <a:pt x="1049948" y="114003"/>
                  </a:cubicBezTo>
                  <a:cubicBezTo>
                    <a:pt x="1034217" y="114003"/>
                    <a:pt x="1019934" y="120650"/>
                    <a:pt x="1009839" y="131328"/>
                  </a:cubicBezTo>
                  <a:cubicBezTo>
                    <a:pt x="986816" y="113482"/>
                    <a:pt x="962458" y="97199"/>
                    <a:pt x="937236" y="82738"/>
                  </a:cubicBezTo>
                  <a:cubicBezTo>
                    <a:pt x="936027" y="78206"/>
                    <a:pt x="934308" y="73768"/>
                    <a:pt x="931996" y="69539"/>
                  </a:cubicBezTo>
                  <a:cubicBezTo>
                    <a:pt x="918609" y="45025"/>
                    <a:pt x="890334" y="33409"/>
                    <a:pt x="864184" y="40255"/>
                  </a:cubicBezTo>
                  <a:cubicBezTo>
                    <a:pt x="847234" y="15752"/>
                    <a:pt x="814365" y="7261"/>
                    <a:pt x="787425" y="21075"/>
                  </a:cubicBezTo>
                  <a:cubicBezTo>
                    <a:pt x="734899" y="7105"/>
                    <a:pt x="680495" y="0"/>
                    <a:pt x="625624" y="0"/>
                  </a:cubicBezTo>
                  <a:cubicBezTo>
                    <a:pt x="569388" y="0"/>
                    <a:pt x="513671" y="7459"/>
                    <a:pt x="459937" y="22128"/>
                  </a:cubicBezTo>
                  <a:cubicBezTo>
                    <a:pt x="430234" y="7762"/>
                    <a:pt x="394294" y="16367"/>
                    <a:pt x="374457" y="43381"/>
                  </a:cubicBezTo>
                  <a:lnTo>
                    <a:pt x="361684" y="60768"/>
                  </a:lnTo>
                  <a:cubicBezTo>
                    <a:pt x="346734" y="59310"/>
                    <a:pt x="331723" y="63987"/>
                    <a:pt x="320180" y="74072"/>
                  </a:cubicBezTo>
                  <a:cubicBezTo>
                    <a:pt x="297240" y="69363"/>
                    <a:pt x="273486" y="79823"/>
                    <a:pt x="261517" y="100054"/>
                  </a:cubicBezTo>
                  <a:cubicBezTo>
                    <a:pt x="241556" y="101763"/>
                    <a:pt x="223677" y="114285"/>
                    <a:pt x="215522" y="132976"/>
                  </a:cubicBezTo>
                  <a:cubicBezTo>
                    <a:pt x="212178" y="140633"/>
                    <a:pt x="210750" y="148665"/>
                    <a:pt x="210980" y="156541"/>
                  </a:cubicBezTo>
                  <a:cubicBezTo>
                    <a:pt x="178247" y="185377"/>
                    <a:pt x="148470" y="217631"/>
                    <a:pt x="122384" y="252575"/>
                  </a:cubicBezTo>
                  <a:cubicBezTo>
                    <a:pt x="107320" y="261242"/>
                    <a:pt x="96558" y="276369"/>
                    <a:pt x="93714" y="293966"/>
                  </a:cubicBezTo>
                  <a:cubicBezTo>
                    <a:pt x="80692" y="296560"/>
                    <a:pt x="69024" y="303457"/>
                    <a:pt x="60377" y="313792"/>
                  </a:cubicBezTo>
                  <a:cubicBezTo>
                    <a:pt x="50334" y="325783"/>
                    <a:pt x="45573" y="340971"/>
                    <a:pt x="46948" y="356557"/>
                  </a:cubicBezTo>
                  <a:cubicBezTo>
                    <a:pt x="47500" y="362735"/>
                    <a:pt x="48990" y="368663"/>
                    <a:pt x="51323" y="374184"/>
                  </a:cubicBezTo>
                  <a:cubicBezTo>
                    <a:pt x="22944" y="438390"/>
                    <a:pt x="5672" y="506492"/>
                    <a:pt x="37" y="576740"/>
                  </a:cubicBezTo>
                  <a:cubicBezTo>
                    <a:pt x="-224" y="580043"/>
                    <a:pt x="902" y="583293"/>
                    <a:pt x="3142" y="585731"/>
                  </a:cubicBezTo>
                  <a:cubicBezTo>
                    <a:pt x="5381" y="588158"/>
                    <a:pt x="8548" y="589544"/>
                    <a:pt x="11851" y="589544"/>
                  </a:cubicBezTo>
                  <a:lnTo>
                    <a:pt x="1239391" y="589544"/>
                  </a:lnTo>
                  <a:cubicBezTo>
                    <a:pt x="1242714" y="589555"/>
                    <a:pt x="1245882" y="588169"/>
                    <a:pt x="1248121" y="585731"/>
                  </a:cubicBezTo>
                  <a:close/>
                  <a:moveTo>
                    <a:pt x="1049959" y="137726"/>
                  </a:moveTo>
                  <a:cubicBezTo>
                    <a:pt x="1063169" y="137726"/>
                    <a:pt x="1075077" y="146092"/>
                    <a:pt x="1079587" y="158541"/>
                  </a:cubicBezTo>
                  <a:cubicBezTo>
                    <a:pt x="1081326" y="163334"/>
                    <a:pt x="1086015" y="166594"/>
                    <a:pt x="1091015" y="166355"/>
                  </a:cubicBezTo>
                  <a:cubicBezTo>
                    <a:pt x="1091328" y="166345"/>
                    <a:pt x="1091630" y="166324"/>
                    <a:pt x="1091995" y="166303"/>
                  </a:cubicBezTo>
                  <a:cubicBezTo>
                    <a:pt x="1108403" y="166417"/>
                    <a:pt x="1122092" y="179284"/>
                    <a:pt x="1123207" y="195693"/>
                  </a:cubicBezTo>
                  <a:cubicBezTo>
                    <a:pt x="1123540" y="200569"/>
                    <a:pt x="1126832" y="204746"/>
                    <a:pt x="1131499" y="206205"/>
                  </a:cubicBezTo>
                  <a:cubicBezTo>
                    <a:pt x="1144730" y="210341"/>
                    <a:pt x="1153617" y="222446"/>
                    <a:pt x="1153617" y="236323"/>
                  </a:cubicBezTo>
                  <a:cubicBezTo>
                    <a:pt x="1153617" y="250752"/>
                    <a:pt x="1143834" y="263305"/>
                    <a:pt x="1129843" y="266869"/>
                  </a:cubicBezTo>
                  <a:cubicBezTo>
                    <a:pt x="1129614" y="266931"/>
                    <a:pt x="1129416" y="267046"/>
                    <a:pt x="1129186" y="267119"/>
                  </a:cubicBezTo>
                  <a:cubicBezTo>
                    <a:pt x="1128697" y="267275"/>
                    <a:pt x="1128218" y="267441"/>
                    <a:pt x="1127738" y="267660"/>
                  </a:cubicBezTo>
                  <a:cubicBezTo>
                    <a:pt x="1127405" y="267816"/>
                    <a:pt x="1127092" y="268004"/>
                    <a:pt x="1126780" y="268192"/>
                  </a:cubicBezTo>
                  <a:cubicBezTo>
                    <a:pt x="1126530" y="268337"/>
                    <a:pt x="1126269" y="268442"/>
                    <a:pt x="1126019" y="268608"/>
                  </a:cubicBezTo>
                  <a:cubicBezTo>
                    <a:pt x="1125863" y="268712"/>
                    <a:pt x="1125759" y="268848"/>
                    <a:pt x="1125613" y="268952"/>
                  </a:cubicBezTo>
                  <a:cubicBezTo>
                    <a:pt x="1125321" y="269171"/>
                    <a:pt x="1125040" y="269421"/>
                    <a:pt x="1124769" y="269671"/>
                  </a:cubicBezTo>
                  <a:cubicBezTo>
                    <a:pt x="1124415" y="270004"/>
                    <a:pt x="1124071" y="270338"/>
                    <a:pt x="1123769" y="270702"/>
                  </a:cubicBezTo>
                  <a:cubicBezTo>
                    <a:pt x="1123550" y="270952"/>
                    <a:pt x="1123342" y="271213"/>
                    <a:pt x="1123154" y="271494"/>
                  </a:cubicBezTo>
                  <a:cubicBezTo>
                    <a:pt x="1122852" y="271911"/>
                    <a:pt x="1122592" y="272348"/>
                    <a:pt x="1122342" y="272807"/>
                  </a:cubicBezTo>
                  <a:cubicBezTo>
                    <a:pt x="1122248" y="272984"/>
                    <a:pt x="1122113" y="273130"/>
                    <a:pt x="1122029" y="273307"/>
                  </a:cubicBezTo>
                  <a:cubicBezTo>
                    <a:pt x="1121977" y="273411"/>
                    <a:pt x="1121956" y="273536"/>
                    <a:pt x="1121915" y="273640"/>
                  </a:cubicBezTo>
                  <a:cubicBezTo>
                    <a:pt x="1121696" y="274140"/>
                    <a:pt x="1121540" y="274640"/>
                    <a:pt x="1121394" y="275161"/>
                  </a:cubicBezTo>
                  <a:cubicBezTo>
                    <a:pt x="1121310" y="275442"/>
                    <a:pt x="1121217" y="275713"/>
                    <a:pt x="1121154" y="275995"/>
                  </a:cubicBezTo>
                  <a:cubicBezTo>
                    <a:pt x="1121029" y="276609"/>
                    <a:pt x="1120977" y="277234"/>
                    <a:pt x="1120946" y="277859"/>
                  </a:cubicBezTo>
                  <a:cubicBezTo>
                    <a:pt x="1120935" y="278047"/>
                    <a:pt x="1120894" y="278235"/>
                    <a:pt x="1120894" y="278422"/>
                  </a:cubicBezTo>
                  <a:cubicBezTo>
                    <a:pt x="1120894" y="279245"/>
                    <a:pt x="1120987" y="280058"/>
                    <a:pt x="1121165" y="280870"/>
                  </a:cubicBezTo>
                  <a:cubicBezTo>
                    <a:pt x="1121206" y="281047"/>
                    <a:pt x="1121279" y="281224"/>
                    <a:pt x="1121331" y="281402"/>
                  </a:cubicBezTo>
                  <a:cubicBezTo>
                    <a:pt x="1121498" y="282016"/>
                    <a:pt x="1121685" y="282620"/>
                    <a:pt x="1121946" y="283214"/>
                  </a:cubicBezTo>
                  <a:cubicBezTo>
                    <a:pt x="1121977" y="283277"/>
                    <a:pt x="1121988" y="283350"/>
                    <a:pt x="1122019" y="283412"/>
                  </a:cubicBezTo>
                  <a:cubicBezTo>
                    <a:pt x="1124019" y="287673"/>
                    <a:pt x="1125040" y="292174"/>
                    <a:pt x="1125040" y="296789"/>
                  </a:cubicBezTo>
                  <a:cubicBezTo>
                    <a:pt x="1125040" y="314187"/>
                    <a:pt x="1110882" y="328345"/>
                    <a:pt x="1093484" y="328345"/>
                  </a:cubicBezTo>
                  <a:cubicBezTo>
                    <a:pt x="1076471" y="328345"/>
                    <a:pt x="1062648" y="315010"/>
                    <a:pt x="1062000" y="297986"/>
                  </a:cubicBezTo>
                  <a:cubicBezTo>
                    <a:pt x="1061813" y="292965"/>
                    <a:pt x="1058468" y="288600"/>
                    <a:pt x="1053666" y="287110"/>
                  </a:cubicBezTo>
                  <a:cubicBezTo>
                    <a:pt x="1052509" y="286756"/>
                    <a:pt x="1051332" y="286579"/>
                    <a:pt x="1050155" y="286579"/>
                  </a:cubicBezTo>
                  <a:cubicBezTo>
                    <a:pt x="1046477" y="286579"/>
                    <a:pt x="1042914" y="288298"/>
                    <a:pt x="1040643" y="291361"/>
                  </a:cubicBezTo>
                  <a:cubicBezTo>
                    <a:pt x="1034601" y="299497"/>
                    <a:pt x="1025381" y="304154"/>
                    <a:pt x="1015328" y="304154"/>
                  </a:cubicBezTo>
                  <a:cubicBezTo>
                    <a:pt x="997930" y="304154"/>
                    <a:pt x="983772" y="289996"/>
                    <a:pt x="983772" y="272598"/>
                  </a:cubicBezTo>
                  <a:cubicBezTo>
                    <a:pt x="983772" y="265847"/>
                    <a:pt x="985918" y="259378"/>
                    <a:pt x="989970" y="253887"/>
                  </a:cubicBezTo>
                  <a:cubicBezTo>
                    <a:pt x="991939" y="251231"/>
                    <a:pt x="992710" y="247855"/>
                    <a:pt x="992085" y="244605"/>
                  </a:cubicBezTo>
                  <a:cubicBezTo>
                    <a:pt x="991460" y="241354"/>
                    <a:pt x="989501" y="238510"/>
                    <a:pt x="986689" y="236760"/>
                  </a:cubicBezTo>
                  <a:cubicBezTo>
                    <a:pt x="977302" y="230937"/>
                    <a:pt x="971687" y="220915"/>
                    <a:pt x="971687" y="209944"/>
                  </a:cubicBezTo>
                  <a:cubicBezTo>
                    <a:pt x="971687" y="192546"/>
                    <a:pt x="985845" y="178388"/>
                    <a:pt x="1003243" y="178388"/>
                  </a:cubicBezTo>
                  <a:cubicBezTo>
                    <a:pt x="1004097" y="178388"/>
                    <a:pt x="1004930" y="178461"/>
                    <a:pt x="1005764" y="178523"/>
                  </a:cubicBezTo>
                  <a:cubicBezTo>
                    <a:pt x="1008962" y="178763"/>
                    <a:pt x="1012077" y="177721"/>
                    <a:pt x="1014463" y="175627"/>
                  </a:cubicBezTo>
                  <a:cubicBezTo>
                    <a:pt x="1016859" y="173533"/>
                    <a:pt x="1018317" y="170574"/>
                    <a:pt x="1018495" y="167397"/>
                  </a:cubicBezTo>
                  <a:cubicBezTo>
                    <a:pt x="1019484" y="150759"/>
                    <a:pt x="1033299" y="137726"/>
                    <a:pt x="1049957" y="137726"/>
                  </a:cubicBezTo>
                  <a:close/>
                  <a:moveTo>
                    <a:pt x="381582" y="370035"/>
                  </a:moveTo>
                  <a:cubicBezTo>
                    <a:pt x="383801" y="371879"/>
                    <a:pt x="386489" y="372786"/>
                    <a:pt x="389177" y="372786"/>
                  </a:cubicBezTo>
                  <a:cubicBezTo>
                    <a:pt x="392573" y="372786"/>
                    <a:pt x="395938" y="371337"/>
                    <a:pt x="398282" y="368524"/>
                  </a:cubicBezTo>
                  <a:cubicBezTo>
                    <a:pt x="402470" y="363503"/>
                    <a:pt x="401803" y="356023"/>
                    <a:pt x="396772" y="351825"/>
                  </a:cubicBezTo>
                  <a:cubicBezTo>
                    <a:pt x="383478" y="340729"/>
                    <a:pt x="372956" y="329082"/>
                    <a:pt x="365058" y="316737"/>
                  </a:cubicBezTo>
                  <a:cubicBezTo>
                    <a:pt x="364912" y="316508"/>
                    <a:pt x="364798" y="316279"/>
                    <a:pt x="364642" y="316060"/>
                  </a:cubicBezTo>
                  <a:cubicBezTo>
                    <a:pt x="358068" y="305653"/>
                    <a:pt x="353380" y="294745"/>
                    <a:pt x="350525" y="283254"/>
                  </a:cubicBezTo>
                  <a:cubicBezTo>
                    <a:pt x="356182" y="282889"/>
                    <a:pt x="361808" y="281701"/>
                    <a:pt x="367246" y="279566"/>
                  </a:cubicBezTo>
                  <a:cubicBezTo>
                    <a:pt x="378956" y="274971"/>
                    <a:pt x="388519" y="266689"/>
                    <a:pt x="394748" y="255979"/>
                  </a:cubicBezTo>
                  <a:cubicBezTo>
                    <a:pt x="406749" y="279097"/>
                    <a:pt x="419366" y="298464"/>
                    <a:pt x="433366" y="315320"/>
                  </a:cubicBezTo>
                  <a:cubicBezTo>
                    <a:pt x="437888" y="320769"/>
                    <a:pt x="442628" y="325978"/>
                    <a:pt x="447545" y="331030"/>
                  </a:cubicBezTo>
                  <a:cubicBezTo>
                    <a:pt x="447712" y="331218"/>
                    <a:pt x="447889" y="331405"/>
                    <a:pt x="448066" y="331582"/>
                  </a:cubicBezTo>
                  <a:cubicBezTo>
                    <a:pt x="464776" y="348647"/>
                    <a:pt x="483798" y="363493"/>
                    <a:pt x="505657" y="376463"/>
                  </a:cubicBezTo>
                  <a:lnTo>
                    <a:pt x="430397" y="456057"/>
                  </a:lnTo>
                  <a:cubicBezTo>
                    <a:pt x="413697" y="431397"/>
                    <a:pt x="390256" y="410696"/>
                    <a:pt x="364274" y="398039"/>
                  </a:cubicBezTo>
                  <a:cubicBezTo>
                    <a:pt x="344553" y="388423"/>
                    <a:pt x="320487" y="382203"/>
                    <a:pt x="292670" y="379380"/>
                  </a:cubicBezTo>
                  <a:cubicBezTo>
                    <a:pt x="293681" y="374140"/>
                    <a:pt x="293983" y="368681"/>
                    <a:pt x="293493" y="363159"/>
                  </a:cubicBezTo>
                  <a:cubicBezTo>
                    <a:pt x="292660" y="353721"/>
                    <a:pt x="289597" y="344938"/>
                    <a:pt x="284857" y="337312"/>
                  </a:cubicBezTo>
                  <a:cubicBezTo>
                    <a:pt x="304620" y="332207"/>
                    <a:pt x="327060" y="330937"/>
                    <a:pt x="348166" y="333916"/>
                  </a:cubicBezTo>
                  <a:cubicBezTo>
                    <a:pt x="356969" y="346720"/>
                    <a:pt x="368096" y="358784"/>
                    <a:pt x="381576" y="370035"/>
                  </a:cubicBezTo>
                  <a:close/>
                  <a:moveTo>
                    <a:pt x="451111" y="188263"/>
                  </a:moveTo>
                  <a:cubicBezTo>
                    <a:pt x="453809" y="182075"/>
                    <a:pt x="455278" y="175574"/>
                    <a:pt x="455622" y="169032"/>
                  </a:cubicBezTo>
                  <a:lnTo>
                    <a:pt x="528183" y="209381"/>
                  </a:lnTo>
                  <a:lnTo>
                    <a:pt x="526495" y="264481"/>
                  </a:lnTo>
                  <a:cubicBezTo>
                    <a:pt x="526380" y="268138"/>
                    <a:pt x="527964" y="271649"/>
                    <a:pt x="530787" y="273982"/>
                  </a:cubicBezTo>
                  <a:cubicBezTo>
                    <a:pt x="533611" y="276316"/>
                    <a:pt x="537351" y="277201"/>
                    <a:pt x="540934" y="276410"/>
                  </a:cubicBezTo>
                  <a:cubicBezTo>
                    <a:pt x="558978" y="272368"/>
                    <a:pt x="576096" y="272545"/>
                    <a:pt x="591805" y="276951"/>
                  </a:cubicBezTo>
                  <a:cubicBezTo>
                    <a:pt x="604004" y="280368"/>
                    <a:pt x="615756" y="286463"/>
                    <a:pt x="626830" y="295068"/>
                  </a:cubicBezTo>
                  <a:cubicBezTo>
                    <a:pt x="626424" y="297673"/>
                    <a:pt x="626153" y="300330"/>
                    <a:pt x="626153" y="303049"/>
                  </a:cubicBezTo>
                  <a:cubicBezTo>
                    <a:pt x="626153" y="305788"/>
                    <a:pt x="626393" y="308508"/>
                    <a:pt x="626820" y="311195"/>
                  </a:cubicBezTo>
                  <a:lnTo>
                    <a:pt x="461362" y="311195"/>
                  </a:lnTo>
                  <a:cubicBezTo>
                    <a:pt x="458008" y="307622"/>
                    <a:pt x="454736" y="303976"/>
                    <a:pt x="451590" y="300194"/>
                  </a:cubicBezTo>
                  <a:cubicBezTo>
                    <a:pt x="433952" y="278952"/>
                    <a:pt x="419066" y="254188"/>
                    <a:pt x="404261" y="221288"/>
                  </a:cubicBezTo>
                  <a:cubicBezTo>
                    <a:pt x="424201" y="219955"/>
                    <a:pt x="442578" y="207828"/>
                    <a:pt x="451110" y="188263"/>
                  </a:cubicBezTo>
                  <a:close/>
                  <a:moveTo>
                    <a:pt x="672410" y="170011"/>
                  </a:moveTo>
                  <a:cubicBezTo>
                    <a:pt x="672681" y="169980"/>
                    <a:pt x="672952" y="169917"/>
                    <a:pt x="673223" y="169865"/>
                  </a:cubicBezTo>
                  <a:cubicBezTo>
                    <a:pt x="673348" y="169834"/>
                    <a:pt x="673473" y="169813"/>
                    <a:pt x="673598" y="169792"/>
                  </a:cubicBezTo>
                  <a:cubicBezTo>
                    <a:pt x="673796" y="169750"/>
                    <a:pt x="673994" y="169698"/>
                    <a:pt x="674192" y="169646"/>
                  </a:cubicBezTo>
                  <a:cubicBezTo>
                    <a:pt x="687475" y="166792"/>
                    <a:pt x="700456" y="162427"/>
                    <a:pt x="713039" y="156624"/>
                  </a:cubicBezTo>
                  <a:cubicBezTo>
                    <a:pt x="717915" y="162812"/>
                    <a:pt x="723958" y="167990"/>
                    <a:pt x="730791" y="171844"/>
                  </a:cubicBezTo>
                  <a:cubicBezTo>
                    <a:pt x="720301" y="185315"/>
                    <a:pt x="716050" y="202723"/>
                    <a:pt x="719228" y="219600"/>
                  </a:cubicBezTo>
                  <a:lnTo>
                    <a:pt x="648219" y="205515"/>
                  </a:lnTo>
                  <a:cubicBezTo>
                    <a:pt x="641801" y="204244"/>
                    <a:pt x="635561" y="208411"/>
                    <a:pt x="634290" y="214839"/>
                  </a:cubicBezTo>
                  <a:cubicBezTo>
                    <a:pt x="633019" y="221256"/>
                    <a:pt x="637186" y="227497"/>
                    <a:pt x="643614" y="228768"/>
                  </a:cubicBezTo>
                  <a:lnTo>
                    <a:pt x="695538" y="239061"/>
                  </a:lnTo>
                  <a:cubicBezTo>
                    <a:pt x="691193" y="242624"/>
                    <a:pt x="687328" y="246687"/>
                    <a:pt x="684172" y="251177"/>
                  </a:cubicBezTo>
                  <a:cubicBezTo>
                    <a:pt x="682234" y="250958"/>
                    <a:pt x="680286" y="250854"/>
                    <a:pt x="678338" y="250854"/>
                  </a:cubicBezTo>
                  <a:cubicBezTo>
                    <a:pt x="660992" y="250854"/>
                    <a:pt x="645646" y="259397"/>
                    <a:pt x="636146" y="272451"/>
                  </a:cubicBezTo>
                  <a:cubicBezTo>
                    <a:pt x="624144" y="263981"/>
                    <a:pt x="611434" y="257834"/>
                    <a:pt x="598194" y="254115"/>
                  </a:cubicBezTo>
                  <a:cubicBezTo>
                    <a:pt x="583130" y="249896"/>
                    <a:pt x="567190" y="248750"/>
                    <a:pt x="550615" y="250708"/>
                  </a:cubicBezTo>
                  <a:lnTo>
                    <a:pt x="553459" y="158051"/>
                  </a:lnTo>
                  <a:cubicBezTo>
                    <a:pt x="584191" y="169355"/>
                    <a:pt x="613811" y="174595"/>
                    <a:pt x="641646" y="173668"/>
                  </a:cubicBezTo>
                  <a:cubicBezTo>
                    <a:pt x="652064" y="173314"/>
                    <a:pt x="662315" y="172074"/>
                    <a:pt x="672410" y="170011"/>
                  </a:cubicBezTo>
                  <a:close/>
                  <a:moveTo>
                    <a:pt x="770380" y="268116"/>
                  </a:moveTo>
                  <a:cubicBezTo>
                    <a:pt x="772536" y="273909"/>
                    <a:pt x="774130" y="281003"/>
                    <a:pt x="774130" y="285691"/>
                  </a:cubicBezTo>
                  <a:cubicBezTo>
                    <a:pt x="774130" y="290265"/>
                    <a:pt x="773286" y="294818"/>
                    <a:pt x="771620" y="299224"/>
                  </a:cubicBezTo>
                  <a:cubicBezTo>
                    <a:pt x="769734" y="304215"/>
                    <a:pt x="771422" y="309851"/>
                    <a:pt x="775735" y="312997"/>
                  </a:cubicBezTo>
                  <a:cubicBezTo>
                    <a:pt x="783204" y="318446"/>
                    <a:pt x="787497" y="326822"/>
                    <a:pt x="787497" y="336000"/>
                  </a:cubicBezTo>
                  <a:cubicBezTo>
                    <a:pt x="787497" y="351491"/>
                    <a:pt x="775349" y="363982"/>
                    <a:pt x="759837" y="364430"/>
                  </a:cubicBezTo>
                  <a:cubicBezTo>
                    <a:pt x="756264" y="364534"/>
                    <a:pt x="752930" y="366243"/>
                    <a:pt x="750763" y="369077"/>
                  </a:cubicBezTo>
                  <a:cubicBezTo>
                    <a:pt x="748596" y="371921"/>
                    <a:pt x="747815" y="375588"/>
                    <a:pt x="748659" y="379057"/>
                  </a:cubicBezTo>
                  <a:cubicBezTo>
                    <a:pt x="749221" y="381401"/>
                    <a:pt x="749492" y="383589"/>
                    <a:pt x="749492" y="385777"/>
                  </a:cubicBezTo>
                  <a:cubicBezTo>
                    <a:pt x="749492" y="401601"/>
                    <a:pt x="740179" y="410686"/>
                    <a:pt x="723958" y="410686"/>
                  </a:cubicBezTo>
                  <a:cubicBezTo>
                    <a:pt x="710394" y="410686"/>
                    <a:pt x="695424" y="403914"/>
                    <a:pt x="693037" y="390975"/>
                  </a:cubicBezTo>
                  <a:cubicBezTo>
                    <a:pt x="692401" y="387537"/>
                    <a:pt x="690297" y="384558"/>
                    <a:pt x="687265" y="382828"/>
                  </a:cubicBezTo>
                  <a:cubicBezTo>
                    <a:pt x="684233" y="381099"/>
                    <a:pt x="680587" y="380797"/>
                    <a:pt x="677316" y="381995"/>
                  </a:cubicBezTo>
                  <a:cubicBezTo>
                    <a:pt x="674107" y="383172"/>
                    <a:pt x="670815" y="383766"/>
                    <a:pt x="667533" y="383766"/>
                  </a:cubicBezTo>
                  <a:cubicBezTo>
                    <a:pt x="651823" y="383766"/>
                    <a:pt x="639050" y="370983"/>
                    <a:pt x="639050" y="355282"/>
                  </a:cubicBezTo>
                  <a:cubicBezTo>
                    <a:pt x="639050" y="346281"/>
                    <a:pt x="643217" y="337978"/>
                    <a:pt x="650478" y="332529"/>
                  </a:cubicBezTo>
                  <a:cubicBezTo>
                    <a:pt x="650718" y="332342"/>
                    <a:pt x="650916" y="332123"/>
                    <a:pt x="651145" y="331925"/>
                  </a:cubicBezTo>
                  <a:cubicBezTo>
                    <a:pt x="651406" y="331696"/>
                    <a:pt x="651666" y="331488"/>
                    <a:pt x="651906" y="331238"/>
                  </a:cubicBezTo>
                  <a:cubicBezTo>
                    <a:pt x="652208" y="330925"/>
                    <a:pt x="652468" y="330581"/>
                    <a:pt x="652729" y="330238"/>
                  </a:cubicBezTo>
                  <a:cubicBezTo>
                    <a:pt x="652916" y="329998"/>
                    <a:pt x="653114" y="329758"/>
                    <a:pt x="653281" y="329508"/>
                  </a:cubicBezTo>
                  <a:cubicBezTo>
                    <a:pt x="653531" y="329123"/>
                    <a:pt x="653729" y="328706"/>
                    <a:pt x="653937" y="328300"/>
                  </a:cubicBezTo>
                  <a:cubicBezTo>
                    <a:pt x="654062" y="328050"/>
                    <a:pt x="654208" y="327810"/>
                    <a:pt x="654323" y="327539"/>
                  </a:cubicBezTo>
                  <a:cubicBezTo>
                    <a:pt x="654573" y="326925"/>
                    <a:pt x="654760" y="326300"/>
                    <a:pt x="654906" y="325654"/>
                  </a:cubicBezTo>
                  <a:cubicBezTo>
                    <a:pt x="654937" y="325508"/>
                    <a:pt x="654969" y="325372"/>
                    <a:pt x="655000" y="325226"/>
                  </a:cubicBezTo>
                  <a:cubicBezTo>
                    <a:pt x="655125" y="324549"/>
                    <a:pt x="655198" y="323872"/>
                    <a:pt x="655208" y="323174"/>
                  </a:cubicBezTo>
                  <a:cubicBezTo>
                    <a:pt x="655208" y="323122"/>
                    <a:pt x="655219" y="323080"/>
                    <a:pt x="655219" y="323039"/>
                  </a:cubicBezTo>
                  <a:cubicBezTo>
                    <a:pt x="655219" y="322830"/>
                    <a:pt x="655166" y="322632"/>
                    <a:pt x="655156" y="322434"/>
                  </a:cubicBezTo>
                  <a:cubicBezTo>
                    <a:pt x="655125" y="321934"/>
                    <a:pt x="655094" y="321434"/>
                    <a:pt x="655000" y="320934"/>
                  </a:cubicBezTo>
                  <a:cubicBezTo>
                    <a:pt x="654937" y="320611"/>
                    <a:pt x="654843" y="320309"/>
                    <a:pt x="654771" y="319997"/>
                  </a:cubicBezTo>
                  <a:cubicBezTo>
                    <a:pt x="654666" y="319601"/>
                    <a:pt x="654552" y="319195"/>
                    <a:pt x="654396" y="318809"/>
                  </a:cubicBezTo>
                  <a:cubicBezTo>
                    <a:pt x="654260" y="318465"/>
                    <a:pt x="654104" y="318142"/>
                    <a:pt x="653937" y="317809"/>
                  </a:cubicBezTo>
                  <a:cubicBezTo>
                    <a:pt x="653833" y="317590"/>
                    <a:pt x="653760" y="317361"/>
                    <a:pt x="653635" y="317153"/>
                  </a:cubicBezTo>
                  <a:cubicBezTo>
                    <a:pt x="651135" y="312777"/>
                    <a:pt x="649864" y="308037"/>
                    <a:pt x="649864" y="303036"/>
                  </a:cubicBezTo>
                  <a:cubicBezTo>
                    <a:pt x="649864" y="287336"/>
                    <a:pt x="662647" y="274553"/>
                    <a:pt x="678347" y="274553"/>
                  </a:cubicBezTo>
                  <a:cubicBezTo>
                    <a:pt x="681160" y="274553"/>
                    <a:pt x="683963" y="274969"/>
                    <a:pt x="686671" y="275792"/>
                  </a:cubicBezTo>
                  <a:cubicBezTo>
                    <a:pt x="692318" y="277501"/>
                    <a:pt x="698370" y="274813"/>
                    <a:pt x="700860" y="269469"/>
                  </a:cubicBezTo>
                  <a:cubicBezTo>
                    <a:pt x="706153" y="258134"/>
                    <a:pt x="719008" y="249560"/>
                    <a:pt x="732728" y="247685"/>
                  </a:cubicBezTo>
                  <a:cubicBezTo>
                    <a:pt x="740219" y="256446"/>
                    <a:pt x="750064" y="262884"/>
                    <a:pt x="761377" y="266208"/>
                  </a:cubicBezTo>
                  <a:cubicBezTo>
                    <a:pt x="764346" y="267083"/>
                    <a:pt x="767357" y="267708"/>
                    <a:pt x="770378" y="268114"/>
                  </a:cubicBezTo>
                  <a:close/>
                  <a:moveTo>
                    <a:pt x="527776" y="361741"/>
                  </a:moveTo>
                  <a:cubicBezTo>
                    <a:pt x="512889" y="353636"/>
                    <a:pt x="499314" y="344750"/>
                    <a:pt x="486979" y="334895"/>
                  </a:cubicBezTo>
                  <a:lnTo>
                    <a:pt x="619497" y="334895"/>
                  </a:lnTo>
                  <a:cubicBezTo>
                    <a:pt x="616799" y="341230"/>
                    <a:pt x="615330" y="348116"/>
                    <a:pt x="615330" y="355273"/>
                  </a:cubicBezTo>
                  <a:cubicBezTo>
                    <a:pt x="615330" y="357471"/>
                    <a:pt x="615507" y="359617"/>
                    <a:pt x="615778" y="361743"/>
                  </a:cubicBezTo>
                  <a:close/>
                  <a:moveTo>
                    <a:pt x="268608" y="430678"/>
                  </a:moveTo>
                  <a:cubicBezTo>
                    <a:pt x="268222" y="426365"/>
                    <a:pt x="267368" y="422146"/>
                    <a:pt x="266055" y="418062"/>
                  </a:cubicBezTo>
                  <a:cubicBezTo>
                    <a:pt x="272702" y="413947"/>
                    <a:pt x="278349" y="408571"/>
                    <a:pt x="282797" y="402352"/>
                  </a:cubicBezTo>
                  <a:cubicBezTo>
                    <a:pt x="310769" y="404487"/>
                    <a:pt x="335262" y="410301"/>
                    <a:pt x="353878" y="419375"/>
                  </a:cubicBezTo>
                  <a:cubicBezTo>
                    <a:pt x="374172" y="429261"/>
                    <a:pt x="392664" y="444909"/>
                    <a:pt x="406655" y="463641"/>
                  </a:cubicBezTo>
                  <a:lnTo>
                    <a:pt x="312393" y="463641"/>
                  </a:lnTo>
                  <a:cubicBezTo>
                    <a:pt x="305850" y="463641"/>
                    <a:pt x="300537" y="468944"/>
                    <a:pt x="300537" y="475497"/>
                  </a:cubicBezTo>
                  <a:cubicBezTo>
                    <a:pt x="300537" y="482039"/>
                    <a:pt x="305840" y="487353"/>
                    <a:pt x="312393" y="487353"/>
                  </a:cubicBezTo>
                  <a:lnTo>
                    <a:pt x="539328" y="487353"/>
                  </a:lnTo>
                  <a:cubicBezTo>
                    <a:pt x="537859" y="504178"/>
                    <a:pt x="523722" y="517428"/>
                    <a:pt x="506521" y="517428"/>
                  </a:cubicBezTo>
                  <a:lnTo>
                    <a:pt x="268491" y="517428"/>
                  </a:lnTo>
                  <a:cubicBezTo>
                    <a:pt x="251687" y="517428"/>
                    <a:pt x="237799" y="504771"/>
                    <a:pt x="235810" y="488486"/>
                  </a:cubicBezTo>
                  <a:cubicBezTo>
                    <a:pt x="257021" y="478162"/>
                    <a:pt x="270804" y="455543"/>
                    <a:pt x="268606" y="430676"/>
                  </a:cubicBezTo>
                  <a:close/>
                  <a:moveTo>
                    <a:pt x="455861" y="463640"/>
                  </a:moveTo>
                  <a:lnTo>
                    <a:pt x="529787" y="385443"/>
                  </a:lnTo>
                  <a:lnTo>
                    <a:pt x="625018" y="385443"/>
                  </a:lnTo>
                  <a:cubicBezTo>
                    <a:pt x="634488" y="398737"/>
                    <a:pt x="649990" y="407456"/>
                    <a:pt x="667524" y="407456"/>
                  </a:cubicBezTo>
                  <a:cubicBezTo>
                    <a:pt x="669598" y="407456"/>
                    <a:pt x="671681" y="407331"/>
                    <a:pt x="673744" y="407081"/>
                  </a:cubicBezTo>
                  <a:cubicBezTo>
                    <a:pt x="682245" y="423625"/>
                    <a:pt x="701289" y="434386"/>
                    <a:pt x="723947" y="434386"/>
                  </a:cubicBezTo>
                  <a:cubicBezTo>
                    <a:pt x="752794" y="434386"/>
                    <a:pt x="772986" y="414602"/>
                    <a:pt x="773194" y="386223"/>
                  </a:cubicBezTo>
                  <a:cubicBezTo>
                    <a:pt x="795290" y="380097"/>
                    <a:pt x="811198" y="360022"/>
                    <a:pt x="811198" y="335998"/>
                  </a:cubicBezTo>
                  <a:cubicBezTo>
                    <a:pt x="811198" y="322308"/>
                    <a:pt x="805729" y="309192"/>
                    <a:pt x="796259" y="299513"/>
                  </a:cubicBezTo>
                  <a:cubicBezTo>
                    <a:pt x="797311" y="294971"/>
                    <a:pt x="797842" y="290345"/>
                    <a:pt x="797842" y="285699"/>
                  </a:cubicBezTo>
                  <a:cubicBezTo>
                    <a:pt x="797842" y="280073"/>
                    <a:pt x="796634" y="273083"/>
                    <a:pt x="794707" y="266353"/>
                  </a:cubicBezTo>
                  <a:cubicBezTo>
                    <a:pt x="798957" y="265134"/>
                    <a:pt x="803103" y="263467"/>
                    <a:pt x="807073" y="261300"/>
                  </a:cubicBezTo>
                  <a:cubicBezTo>
                    <a:pt x="811063" y="259123"/>
                    <a:pt x="814751" y="256529"/>
                    <a:pt x="818105" y="253539"/>
                  </a:cubicBezTo>
                  <a:cubicBezTo>
                    <a:pt x="820553" y="255247"/>
                    <a:pt x="823116" y="256747"/>
                    <a:pt x="825762" y="258060"/>
                  </a:cubicBezTo>
                  <a:cubicBezTo>
                    <a:pt x="835035" y="284584"/>
                    <a:pt x="840358" y="315150"/>
                    <a:pt x="839431" y="337246"/>
                  </a:cubicBezTo>
                  <a:cubicBezTo>
                    <a:pt x="838254" y="365188"/>
                    <a:pt x="830409" y="393450"/>
                    <a:pt x="816105" y="421267"/>
                  </a:cubicBezTo>
                  <a:cubicBezTo>
                    <a:pt x="814573" y="424236"/>
                    <a:pt x="814376" y="427726"/>
                    <a:pt x="815553" y="430852"/>
                  </a:cubicBezTo>
                  <a:cubicBezTo>
                    <a:pt x="816730" y="433988"/>
                    <a:pt x="819178" y="436467"/>
                    <a:pt x="822283" y="437707"/>
                  </a:cubicBezTo>
                  <a:lnTo>
                    <a:pt x="827898" y="439936"/>
                  </a:lnTo>
                  <a:lnTo>
                    <a:pt x="827513" y="440926"/>
                  </a:lnTo>
                  <a:cubicBezTo>
                    <a:pt x="822085" y="454730"/>
                    <a:pt x="809000" y="463647"/>
                    <a:pt x="794164" y="463647"/>
                  </a:cubicBezTo>
                  <a:close/>
                  <a:moveTo>
                    <a:pt x="842842" y="420362"/>
                  </a:moveTo>
                  <a:cubicBezTo>
                    <a:pt x="855136" y="393233"/>
                    <a:pt x="861939" y="365657"/>
                    <a:pt x="863095" y="338227"/>
                  </a:cubicBezTo>
                  <a:cubicBezTo>
                    <a:pt x="863991" y="316932"/>
                    <a:pt x="860063" y="289941"/>
                    <a:pt x="852614" y="264300"/>
                  </a:cubicBezTo>
                  <a:cubicBezTo>
                    <a:pt x="862345" y="264269"/>
                    <a:pt x="872148" y="261883"/>
                    <a:pt x="881149" y="256955"/>
                  </a:cubicBezTo>
                  <a:cubicBezTo>
                    <a:pt x="885170" y="254757"/>
                    <a:pt x="888848" y="252153"/>
                    <a:pt x="892171" y="249225"/>
                  </a:cubicBezTo>
                  <a:cubicBezTo>
                    <a:pt x="902547" y="263196"/>
                    <a:pt x="910309" y="279437"/>
                    <a:pt x="915340" y="297690"/>
                  </a:cubicBezTo>
                  <a:cubicBezTo>
                    <a:pt x="906141" y="311452"/>
                    <a:pt x="899411" y="326862"/>
                    <a:pt x="895546" y="343520"/>
                  </a:cubicBezTo>
                  <a:cubicBezTo>
                    <a:pt x="894067" y="349895"/>
                    <a:pt x="898036" y="356271"/>
                    <a:pt x="904412" y="357751"/>
                  </a:cubicBezTo>
                  <a:cubicBezTo>
                    <a:pt x="905318" y="357959"/>
                    <a:pt x="906214" y="358063"/>
                    <a:pt x="907100" y="358063"/>
                  </a:cubicBezTo>
                  <a:cubicBezTo>
                    <a:pt x="912486" y="358063"/>
                    <a:pt x="917361" y="354365"/>
                    <a:pt x="918632" y="348885"/>
                  </a:cubicBezTo>
                  <a:cubicBezTo>
                    <a:pt x="925977" y="317214"/>
                    <a:pt x="943521" y="296473"/>
                    <a:pt x="961096" y="283106"/>
                  </a:cubicBezTo>
                  <a:cubicBezTo>
                    <a:pt x="964763" y="302025"/>
                    <a:pt x="978109" y="317486"/>
                    <a:pt x="995757" y="324194"/>
                  </a:cubicBezTo>
                  <a:cubicBezTo>
                    <a:pt x="984620" y="335226"/>
                    <a:pt x="976619" y="348457"/>
                    <a:pt x="966545" y="368461"/>
                  </a:cubicBezTo>
                  <a:cubicBezTo>
                    <a:pt x="952522" y="396299"/>
                    <a:pt x="943615" y="425948"/>
                    <a:pt x="939470" y="458680"/>
                  </a:cubicBezTo>
                  <a:close/>
                  <a:moveTo>
                    <a:pt x="912299" y="200252"/>
                  </a:moveTo>
                  <a:cubicBezTo>
                    <a:pt x="932166" y="183583"/>
                    <a:pt x="939134" y="155622"/>
                    <a:pt x="929280" y="131534"/>
                  </a:cubicBezTo>
                  <a:cubicBezTo>
                    <a:pt x="933520" y="125138"/>
                    <a:pt x="936417" y="118043"/>
                    <a:pt x="937958" y="110698"/>
                  </a:cubicBezTo>
                  <a:cubicBezTo>
                    <a:pt x="958597" y="123200"/>
                    <a:pt x="978569" y="136983"/>
                    <a:pt x="997579" y="151861"/>
                  </a:cubicBezTo>
                  <a:cubicBezTo>
                    <a:pt x="997225" y="152923"/>
                    <a:pt x="996871" y="153986"/>
                    <a:pt x="996579" y="155069"/>
                  </a:cubicBezTo>
                  <a:cubicBezTo>
                    <a:pt x="969232" y="158361"/>
                    <a:pt x="947968" y="181708"/>
                    <a:pt x="947968" y="209929"/>
                  </a:cubicBezTo>
                  <a:cubicBezTo>
                    <a:pt x="947968" y="225233"/>
                    <a:pt x="954177" y="239485"/>
                    <a:pt x="964991" y="249788"/>
                  </a:cubicBezTo>
                  <a:cubicBezTo>
                    <a:pt x="964501" y="250871"/>
                    <a:pt x="964116" y="251986"/>
                    <a:pt x="963688" y="253090"/>
                  </a:cubicBezTo>
                  <a:cubicBezTo>
                    <a:pt x="952364" y="259539"/>
                    <a:pt x="942196" y="267228"/>
                    <a:pt x="933298" y="275989"/>
                  </a:cubicBezTo>
                  <a:cubicBezTo>
                    <a:pt x="926870" y="258685"/>
                    <a:pt x="918015" y="243153"/>
                    <a:pt x="906899" y="229514"/>
                  </a:cubicBezTo>
                  <a:cubicBezTo>
                    <a:pt x="911077" y="220533"/>
                    <a:pt x="913014" y="210501"/>
                    <a:pt x="912295" y="200249"/>
                  </a:cubicBezTo>
                  <a:close/>
                  <a:moveTo>
                    <a:pt x="846739" y="57066"/>
                  </a:moveTo>
                  <a:cubicBezTo>
                    <a:pt x="847197" y="57910"/>
                    <a:pt x="847583" y="58775"/>
                    <a:pt x="847968" y="59639"/>
                  </a:cubicBezTo>
                  <a:cubicBezTo>
                    <a:pt x="849270" y="62546"/>
                    <a:pt x="851687" y="64807"/>
                    <a:pt x="854677" y="65911"/>
                  </a:cubicBezTo>
                  <a:cubicBezTo>
                    <a:pt x="857667" y="67015"/>
                    <a:pt x="860970" y="66880"/>
                    <a:pt x="863855" y="65515"/>
                  </a:cubicBezTo>
                  <a:cubicBezTo>
                    <a:pt x="881212" y="57316"/>
                    <a:pt x="902018" y="64088"/>
                    <a:pt x="911205" y="80913"/>
                  </a:cubicBezTo>
                  <a:cubicBezTo>
                    <a:pt x="918498" y="94258"/>
                    <a:pt x="916612" y="110906"/>
                    <a:pt x="906528" y="122345"/>
                  </a:cubicBezTo>
                  <a:cubicBezTo>
                    <a:pt x="903163" y="126158"/>
                    <a:pt x="902600" y="131700"/>
                    <a:pt x="905142" y="136107"/>
                  </a:cubicBezTo>
                  <a:cubicBezTo>
                    <a:pt x="905309" y="136399"/>
                    <a:pt x="905486" y="136690"/>
                    <a:pt x="905715" y="137044"/>
                  </a:cubicBezTo>
                  <a:cubicBezTo>
                    <a:pt x="914695" y="153703"/>
                    <a:pt x="909247" y="174663"/>
                    <a:pt x="893266" y="184864"/>
                  </a:cubicBezTo>
                  <a:cubicBezTo>
                    <a:pt x="889140" y="187489"/>
                    <a:pt x="887057" y="192375"/>
                    <a:pt x="888015" y="197167"/>
                  </a:cubicBezTo>
                  <a:cubicBezTo>
                    <a:pt x="891140" y="212826"/>
                    <a:pt x="883806" y="228494"/>
                    <a:pt x="869783" y="236151"/>
                  </a:cubicBezTo>
                  <a:cubicBezTo>
                    <a:pt x="855209" y="244121"/>
                    <a:pt x="837123" y="241162"/>
                    <a:pt x="825799" y="228973"/>
                  </a:cubicBezTo>
                  <a:cubicBezTo>
                    <a:pt x="823393" y="226389"/>
                    <a:pt x="819965" y="224973"/>
                    <a:pt x="816423" y="225202"/>
                  </a:cubicBezTo>
                  <a:cubicBezTo>
                    <a:pt x="812891" y="225410"/>
                    <a:pt x="809641" y="227181"/>
                    <a:pt x="807547" y="230036"/>
                  </a:cubicBezTo>
                  <a:cubicBezTo>
                    <a:pt x="804349" y="234411"/>
                    <a:pt x="800359" y="237922"/>
                    <a:pt x="795691" y="240464"/>
                  </a:cubicBezTo>
                  <a:cubicBezTo>
                    <a:pt x="787170" y="245121"/>
                    <a:pt x="777345" y="246173"/>
                    <a:pt x="768043" y="243444"/>
                  </a:cubicBezTo>
                  <a:cubicBezTo>
                    <a:pt x="758729" y="240704"/>
                    <a:pt x="751041" y="234515"/>
                    <a:pt x="746384" y="225993"/>
                  </a:cubicBezTo>
                  <a:cubicBezTo>
                    <a:pt x="736997" y="208804"/>
                    <a:pt x="742831" y="187469"/>
                    <a:pt x="759677" y="177414"/>
                  </a:cubicBezTo>
                  <a:cubicBezTo>
                    <a:pt x="764001" y="174841"/>
                    <a:pt x="766220" y="169819"/>
                    <a:pt x="765219" y="164881"/>
                  </a:cubicBezTo>
                  <a:cubicBezTo>
                    <a:pt x="764219" y="159943"/>
                    <a:pt x="760219" y="156182"/>
                    <a:pt x="755239" y="155484"/>
                  </a:cubicBezTo>
                  <a:cubicBezTo>
                    <a:pt x="744821" y="154026"/>
                    <a:pt x="735851" y="148358"/>
                    <a:pt x="730111" y="139816"/>
                  </a:cubicBezTo>
                  <a:cubicBezTo>
                    <a:pt x="729986" y="138211"/>
                    <a:pt x="729559" y="136618"/>
                    <a:pt x="728746" y="135107"/>
                  </a:cubicBezTo>
                  <a:cubicBezTo>
                    <a:pt x="728048" y="133805"/>
                    <a:pt x="727110" y="132711"/>
                    <a:pt x="726048" y="131794"/>
                  </a:cubicBezTo>
                  <a:cubicBezTo>
                    <a:pt x="723454" y="124595"/>
                    <a:pt x="723162" y="116792"/>
                    <a:pt x="725350" y="109312"/>
                  </a:cubicBezTo>
                  <a:cubicBezTo>
                    <a:pt x="728090" y="99998"/>
                    <a:pt x="734278" y="92310"/>
                    <a:pt x="742800" y="87653"/>
                  </a:cubicBezTo>
                  <a:cubicBezTo>
                    <a:pt x="748144" y="84736"/>
                    <a:pt x="754020" y="83236"/>
                    <a:pt x="760063" y="83236"/>
                  </a:cubicBezTo>
                  <a:cubicBezTo>
                    <a:pt x="761740" y="83236"/>
                    <a:pt x="763438" y="83350"/>
                    <a:pt x="765126" y="83590"/>
                  </a:cubicBezTo>
                  <a:cubicBezTo>
                    <a:pt x="768418" y="84038"/>
                    <a:pt x="771731" y="83100"/>
                    <a:pt x="774283" y="80996"/>
                  </a:cubicBezTo>
                  <a:cubicBezTo>
                    <a:pt x="776836" y="78892"/>
                    <a:pt x="778398" y="75808"/>
                    <a:pt x="778575" y="72495"/>
                  </a:cubicBezTo>
                  <a:cubicBezTo>
                    <a:pt x="779273" y="59796"/>
                    <a:pt x="786305" y="48596"/>
                    <a:pt x="797401" y="42545"/>
                  </a:cubicBezTo>
                  <a:cubicBezTo>
                    <a:pt x="815007" y="32971"/>
                    <a:pt x="837126" y="39471"/>
                    <a:pt x="846740" y="57067"/>
                  </a:cubicBezTo>
                  <a:close/>
                  <a:moveTo>
                    <a:pt x="765697" y="40054"/>
                  </a:moveTo>
                  <a:cubicBezTo>
                    <a:pt x="761571" y="45960"/>
                    <a:pt x="758456" y="52555"/>
                    <a:pt x="756675" y="59660"/>
                  </a:cubicBezTo>
                  <a:cubicBezTo>
                    <a:pt x="747872" y="60160"/>
                    <a:pt x="739308" y="62588"/>
                    <a:pt x="731453" y="66880"/>
                  </a:cubicBezTo>
                  <a:cubicBezTo>
                    <a:pt x="717378" y="74568"/>
                    <a:pt x="707137" y="87278"/>
                    <a:pt x="702625" y="102666"/>
                  </a:cubicBezTo>
                  <a:cubicBezTo>
                    <a:pt x="699437" y="113521"/>
                    <a:pt x="699437" y="124773"/>
                    <a:pt x="702365" y="135408"/>
                  </a:cubicBezTo>
                  <a:cubicBezTo>
                    <a:pt x="692749" y="139784"/>
                    <a:pt x="682873" y="143170"/>
                    <a:pt x="672799" y="145587"/>
                  </a:cubicBezTo>
                  <a:lnTo>
                    <a:pt x="489640" y="39115"/>
                  </a:lnTo>
                  <a:cubicBezTo>
                    <a:pt x="534032" y="28905"/>
                    <a:pt x="579651" y="23728"/>
                    <a:pt x="625635" y="23728"/>
                  </a:cubicBezTo>
                  <a:cubicBezTo>
                    <a:pt x="673017" y="23728"/>
                    <a:pt x="720034" y="29218"/>
                    <a:pt x="765695" y="40052"/>
                  </a:cubicBezTo>
                  <a:close/>
                  <a:moveTo>
                    <a:pt x="452751" y="45096"/>
                  </a:moveTo>
                  <a:lnTo>
                    <a:pt x="633264" y="150026"/>
                  </a:lnTo>
                  <a:cubicBezTo>
                    <a:pt x="606229" y="149714"/>
                    <a:pt x="577204" y="142963"/>
                    <a:pt x="546827" y="129878"/>
                  </a:cubicBezTo>
                  <a:cubicBezTo>
                    <a:pt x="543222" y="128326"/>
                    <a:pt x="539086" y="128659"/>
                    <a:pt x="535773" y="130763"/>
                  </a:cubicBezTo>
                  <a:cubicBezTo>
                    <a:pt x="532460" y="132868"/>
                    <a:pt x="530408" y="136483"/>
                    <a:pt x="530283" y="140400"/>
                  </a:cubicBezTo>
                  <a:lnTo>
                    <a:pt x="528981" y="182707"/>
                  </a:lnTo>
                  <a:lnTo>
                    <a:pt x="447637" y="137472"/>
                  </a:lnTo>
                  <a:cubicBezTo>
                    <a:pt x="441772" y="127783"/>
                    <a:pt x="433135" y="120126"/>
                    <a:pt x="422551" y="115511"/>
                  </a:cubicBezTo>
                  <a:cubicBezTo>
                    <a:pt x="418998" y="113958"/>
                    <a:pt x="415331" y="112802"/>
                    <a:pt x="411591" y="112041"/>
                  </a:cubicBezTo>
                  <a:cubicBezTo>
                    <a:pt x="410403" y="94289"/>
                    <a:pt x="400673" y="78048"/>
                    <a:pt x="385327" y="68671"/>
                  </a:cubicBezTo>
                  <a:lnTo>
                    <a:pt x="393578" y="57440"/>
                  </a:lnTo>
                  <a:cubicBezTo>
                    <a:pt x="407278" y="38761"/>
                    <a:pt x="432719" y="33458"/>
                    <a:pt x="452754" y="45095"/>
                  </a:cubicBezTo>
                  <a:close/>
                  <a:moveTo>
                    <a:pt x="237255" y="142473"/>
                  </a:moveTo>
                  <a:cubicBezTo>
                    <a:pt x="242537" y="130368"/>
                    <a:pt x="255038" y="122804"/>
                    <a:pt x="268186" y="123638"/>
                  </a:cubicBezTo>
                  <a:cubicBezTo>
                    <a:pt x="273270" y="123961"/>
                    <a:pt x="278000" y="120991"/>
                    <a:pt x="279917" y="116272"/>
                  </a:cubicBezTo>
                  <a:cubicBezTo>
                    <a:pt x="280032" y="116001"/>
                    <a:pt x="280125" y="115720"/>
                    <a:pt x="280261" y="115366"/>
                  </a:cubicBezTo>
                  <a:cubicBezTo>
                    <a:pt x="286918" y="100364"/>
                    <a:pt x="304201" y="92957"/>
                    <a:pt x="319682" y="98499"/>
                  </a:cubicBezTo>
                  <a:cubicBezTo>
                    <a:pt x="324287" y="100145"/>
                    <a:pt x="329422" y="98801"/>
                    <a:pt x="332631" y="95103"/>
                  </a:cubicBezTo>
                  <a:cubicBezTo>
                    <a:pt x="340560" y="85966"/>
                    <a:pt x="352728" y="82289"/>
                    <a:pt x="364145" y="85185"/>
                  </a:cubicBezTo>
                  <a:cubicBezTo>
                    <a:pt x="364176" y="85195"/>
                    <a:pt x="364218" y="85195"/>
                    <a:pt x="364249" y="85206"/>
                  </a:cubicBezTo>
                  <a:cubicBezTo>
                    <a:pt x="365884" y="85622"/>
                    <a:pt x="367499" y="86175"/>
                    <a:pt x="369083" y="86873"/>
                  </a:cubicBezTo>
                  <a:cubicBezTo>
                    <a:pt x="382313" y="92644"/>
                    <a:pt x="389908" y="106625"/>
                    <a:pt x="387564" y="120888"/>
                  </a:cubicBezTo>
                  <a:cubicBezTo>
                    <a:pt x="386991" y="124378"/>
                    <a:pt x="388002" y="127940"/>
                    <a:pt x="390336" y="130607"/>
                  </a:cubicBezTo>
                  <a:cubicBezTo>
                    <a:pt x="392659" y="133264"/>
                    <a:pt x="396118" y="134806"/>
                    <a:pt x="399597" y="134660"/>
                  </a:cubicBezTo>
                  <a:cubicBezTo>
                    <a:pt x="404296" y="134525"/>
                    <a:pt x="408827" y="135400"/>
                    <a:pt x="413057" y="137244"/>
                  </a:cubicBezTo>
                  <a:cubicBezTo>
                    <a:pt x="419756" y="140171"/>
                    <a:pt x="425121" y="145213"/>
                    <a:pt x="428434" y="151610"/>
                  </a:cubicBezTo>
                  <a:cubicBezTo>
                    <a:pt x="428434" y="151610"/>
                    <a:pt x="428434" y="151620"/>
                    <a:pt x="428445" y="151620"/>
                  </a:cubicBezTo>
                  <a:cubicBezTo>
                    <a:pt x="428945" y="152600"/>
                    <a:pt x="429413" y="153600"/>
                    <a:pt x="429820" y="154642"/>
                  </a:cubicBezTo>
                  <a:cubicBezTo>
                    <a:pt x="432903" y="162486"/>
                    <a:pt x="432737" y="171060"/>
                    <a:pt x="429372" y="178790"/>
                  </a:cubicBezTo>
                  <a:cubicBezTo>
                    <a:pt x="422569" y="194386"/>
                    <a:pt x="404827" y="201731"/>
                    <a:pt x="388961" y="195511"/>
                  </a:cubicBezTo>
                  <a:cubicBezTo>
                    <a:pt x="384284" y="193678"/>
                    <a:pt x="378950" y="194990"/>
                    <a:pt x="375658" y="198803"/>
                  </a:cubicBezTo>
                  <a:cubicBezTo>
                    <a:pt x="372376" y="202606"/>
                    <a:pt x="371845" y="208075"/>
                    <a:pt x="374345" y="212441"/>
                  </a:cubicBezTo>
                  <a:cubicBezTo>
                    <a:pt x="374949" y="213503"/>
                    <a:pt x="375491" y="214587"/>
                    <a:pt x="375960" y="215680"/>
                  </a:cubicBezTo>
                  <a:cubicBezTo>
                    <a:pt x="376001" y="215774"/>
                    <a:pt x="376033" y="215857"/>
                    <a:pt x="376074" y="215941"/>
                  </a:cubicBezTo>
                  <a:cubicBezTo>
                    <a:pt x="379450" y="223890"/>
                    <a:pt x="379439" y="232745"/>
                    <a:pt x="375949" y="240756"/>
                  </a:cubicBezTo>
                  <a:cubicBezTo>
                    <a:pt x="372574" y="248486"/>
                    <a:pt x="366396" y="254435"/>
                    <a:pt x="358551" y="257508"/>
                  </a:cubicBezTo>
                  <a:cubicBezTo>
                    <a:pt x="350707" y="260592"/>
                    <a:pt x="342133" y="260426"/>
                    <a:pt x="334403" y="257060"/>
                  </a:cubicBezTo>
                  <a:cubicBezTo>
                    <a:pt x="328214" y="254362"/>
                    <a:pt x="323141" y="249809"/>
                    <a:pt x="319734" y="243892"/>
                  </a:cubicBezTo>
                  <a:cubicBezTo>
                    <a:pt x="318078" y="241017"/>
                    <a:pt x="315296" y="238975"/>
                    <a:pt x="312066" y="238246"/>
                  </a:cubicBezTo>
                  <a:cubicBezTo>
                    <a:pt x="311202" y="238058"/>
                    <a:pt x="310327" y="237954"/>
                    <a:pt x="309462" y="237954"/>
                  </a:cubicBezTo>
                  <a:cubicBezTo>
                    <a:pt x="307076" y="237954"/>
                    <a:pt x="304722" y="238673"/>
                    <a:pt x="302722" y="240058"/>
                  </a:cubicBezTo>
                  <a:cubicBezTo>
                    <a:pt x="293637" y="246340"/>
                    <a:pt x="282209" y="247465"/>
                    <a:pt x="272144" y="243079"/>
                  </a:cubicBezTo>
                  <a:cubicBezTo>
                    <a:pt x="256194" y="236120"/>
                    <a:pt x="248881" y="217482"/>
                    <a:pt x="255840" y="201544"/>
                  </a:cubicBezTo>
                  <a:cubicBezTo>
                    <a:pt x="256174" y="200773"/>
                    <a:pt x="256570" y="200043"/>
                    <a:pt x="256965" y="199314"/>
                  </a:cubicBezTo>
                  <a:cubicBezTo>
                    <a:pt x="258466" y="196501"/>
                    <a:pt x="258778" y="193209"/>
                    <a:pt x="257820" y="190167"/>
                  </a:cubicBezTo>
                  <a:cubicBezTo>
                    <a:pt x="256861" y="187125"/>
                    <a:pt x="254725" y="184604"/>
                    <a:pt x="251881" y="183156"/>
                  </a:cubicBezTo>
                  <a:cubicBezTo>
                    <a:pt x="237025" y="175613"/>
                    <a:pt x="230597" y="157736"/>
                    <a:pt x="237254" y="142473"/>
                  </a:cubicBezTo>
                  <a:close/>
                  <a:moveTo>
                    <a:pt x="218023" y="182041"/>
                  </a:moveTo>
                  <a:cubicBezTo>
                    <a:pt x="221482" y="188219"/>
                    <a:pt x="226107" y="193792"/>
                    <a:pt x="231827" y="198324"/>
                  </a:cubicBezTo>
                  <a:cubicBezTo>
                    <a:pt x="223909" y="224703"/>
                    <a:pt x="236807" y="253528"/>
                    <a:pt x="262674" y="264813"/>
                  </a:cubicBezTo>
                  <a:cubicBezTo>
                    <a:pt x="276706" y="270938"/>
                    <a:pt x="292251" y="270938"/>
                    <a:pt x="306012" y="265146"/>
                  </a:cubicBezTo>
                  <a:cubicBezTo>
                    <a:pt x="311232" y="270970"/>
                    <a:pt x="317639" y="275595"/>
                    <a:pt x="324921" y="278773"/>
                  </a:cubicBezTo>
                  <a:cubicBezTo>
                    <a:pt x="325067" y="278835"/>
                    <a:pt x="325223" y="278877"/>
                    <a:pt x="325369" y="278939"/>
                  </a:cubicBezTo>
                  <a:cubicBezTo>
                    <a:pt x="327129" y="289253"/>
                    <a:pt x="330109" y="299234"/>
                    <a:pt x="334234" y="308882"/>
                  </a:cubicBezTo>
                  <a:cubicBezTo>
                    <a:pt x="310544" y="307798"/>
                    <a:pt x="286354" y="311080"/>
                    <a:pt x="265717" y="318383"/>
                  </a:cubicBezTo>
                  <a:cubicBezTo>
                    <a:pt x="262383" y="316351"/>
                    <a:pt x="258841" y="314622"/>
                    <a:pt x="255080" y="313278"/>
                  </a:cubicBezTo>
                  <a:cubicBezTo>
                    <a:pt x="247891" y="289171"/>
                    <a:pt x="225764" y="272148"/>
                    <a:pt x="200532" y="271481"/>
                  </a:cubicBezTo>
                  <a:cubicBezTo>
                    <a:pt x="191020" y="256885"/>
                    <a:pt x="175435" y="247249"/>
                    <a:pt x="158265" y="245217"/>
                  </a:cubicBezTo>
                  <a:cubicBezTo>
                    <a:pt x="176642" y="222787"/>
                    <a:pt x="196624" y="201628"/>
                    <a:pt x="218022" y="182041"/>
                  </a:cubicBezTo>
                  <a:close/>
                  <a:moveTo>
                    <a:pt x="102206" y="316682"/>
                  </a:moveTo>
                  <a:cubicBezTo>
                    <a:pt x="103133" y="316598"/>
                    <a:pt x="104050" y="316598"/>
                    <a:pt x="104967" y="316588"/>
                  </a:cubicBezTo>
                  <a:cubicBezTo>
                    <a:pt x="108144" y="316557"/>
                    <a:pt x="111197" y="315244"/>
                    <a:pt x="113406" y="312952"/>
                  </a:cubicBezTo>
                  <a:cubicBezTo>
                    <a:pt x="115614" y="310660"/>
                    <a:pt x="116802" y="307566"/>
                    <a:pt x="116708" y="304378"/>
                  </a:cubicBezTo>
                  <a:cubicBezTo>
                    <a:pt x="116156" y="285970"/>
                    <a:pt x="130085" y="270281"/>
                    <a:pt x="148411" y="268654"/>
                  </a:cubicBezTo>
                  <a:cubicBezTo>
                    <a:pt x="162881" y="267351"/>
                    <a:pt x="176852" y="275394"/>
                    <a:pt x="183039" y="288667"/>
                  </a:cubicBezTo>
                  <a:cubicBezTo>
                    <a:pt x="185196" y="293292"/>
                    <a:pt x="190061" y="296022"/>
                    <a:pt x="195134" y="295428"/>
                  </a:cubicBezTo>
                  <a:cubicBezTo>
                    <a:pt x="195457" y="295397"/>
                    <a:pt x="195770" y="295345"/>
                    <a:pt x="196176" y="295282"/>
                  </a:cubicBezTo>
                  <a:cubicBezTo>
                    <a:pt x="214251" y="293751"/>
                    <a:pt x="230575" y="306617"/>
                    <a:pt x="233410" y="324566"/>
                  </a:cubicBezTo>
                  <a:cubicBezTo>
                    <a:pt x="234171" y="329389"/>
                    <a:pt x="237817" y="333265"/>
                    <a:pt x="242599" y="334296"/>
                  </a:cubicBezTo>
                  <a:cubicBezTo>
                    <a:pt x="247651" y="335400"/>
                    <a:pt x="252225" y="337567"/>
                    <a:pt x="256152" y="340516"/>
                  </a:cubicBezTo>
                  <a:cubicBezTo>
                    <a:pt x="256590" y="340901"/>
                    <a:pt x="257048" y="341255"/>
                    <a:pt x="257528" y="341578"/>
                  </a:cubicBezTo>
                  <a:cubicBezTo>
                    <a:pt x="264466" y="347360"/>
                    <a:pt x="269039" y="355778"/>
                    <a:pt x="269883" y="365279"/>
                  </a:cubicBezTo>
                  <a:cubicBezTo>
                    <a:pt x="270498" y="372176"/>
                    <a:pt x="269039" y="378853"/>
                    <a:pt x="265966" y="384646"/>
                  </a:cubicBezTo>
                  <a:cubicBezTo>
                    <a:pt x="265924" y="384729"/>
                    <a:pt x="265872" y="384813"/>
                    <a:pt x="265831" y="384906"/>
                  </a:cubicBezTo>
                  <a:cubicBezTo>
                    <a:pt x="261809" y="392324"/>
                    <a:pt x="255131" y="398252"/>
                    <a:pt x="246703" y="401200"/>
                  </a:cubicBezTo>
                  <a:cubicBezTo>
                    <a:pt x="243369" y="402377"/>
                    <a:pt x="240723" y="404972"/>
                    <a:pt x="239504" y="408295"/>
                  </a:cubicBezTo>
                  <a:cubicBezTo>
                    <a:pt x="238285" y="411618"/>
                    <a:pt x="238608" y="415306"/>
                    <a:pt x="240379" y="418359"/>
                  </a:cubicBezTo>
                  <a:cubicBezTo>
                    <a:pt x="242994" y="422859"/>
                    <a:pt x="244557" y="427703"/>
                    <a:pt x="245005" y="432777"/>
                  </a:cubicBezTo>
                  <a:cubicBezTo>
                    <a:pt x="246703" y="451915"/>
                    <a:pt x="232514" y="468875"/>
                    <a:pt x="213366" y="470574"/>
                  </a:cubicBezTo>
                  <a:cubicBezTo>
                    <a:pt x="194708" y="472220"/>
                    <a:pt x="178133" y="458916"/>
                    <a:pt x="175767" y="440258"/>
                  </a:cubicBezTo>
                  <a:cubicBezTo>
                    <a:pt x="175132" y="435268"/>
                    <a:pt x="171423" y="431215"/>
                    <a:pt x="166505" y="430163"/>
                  </a:cubicBezTo>
                  <a:cubicBezTo>
                    <a:pt x="165672" y="429986"/>
                    <a:pt x="164839" y="429892"/>
                    <a:pt x="164005" y="429892"/>
                  </a:cubicBezTo>
                  <a:cubicBezTo>
                    <a:pt x="159942" y="429892"/>
                    <a:pt x="156087" y="431986"/>
                    <a:pt x="153910" y="435549"/>
                  </a:cubicBezTo>
                  <a:cubicBezTo>
                    <a:pt x="148055" y="445081"/>
                    <a:pt x="138366" y="451113"/>
                    <a:pt x="127302" y="452093"/>
                  </a:cubicBezTo>
                  <a:cubicBezTo>
                    <a:pt x="118062" y="452916"/>
                    <a:pt x="108988" y="450082"/>
                    <a:pt x="101851" y="444102"/>
                  </a:cubicBezTo>
                  <a:cubicBezTo>
                    <a:pt x="94715" y="438132"/>
                    <a:pt x="90329" y="429725"/>
                    <a:pt x="89506" y="420453"/>
                  </a:cubicBezTo>
                  <a:cubicBezTo>
                    <a:pt x="88850" y="413025"/>
                    <a:pt x="90569" y="405701"/>
                    <a:pt x="94496" y="399273"/>
                  </a:cubicBezTo>
                  <a:cubicBezTo>
                    <a:pt x="96226" y="396450"/>
                    <a:pt x="96684" y="393022"/>
                    <a:pt x="95778" y="389845"/>
                  </a:cubicBezTo>
                  <a:cubicBezTo>
                    <a:pt x="94871" y="386657"/>
                    <a:pt x="92663" y="384001"/>
                    <a:pt x="89704" y="382511"/>
                  </a:cubicBezTo>
                  <a:cubicBezTo>
                    <a:pt x="78807" y="377020"/>
                    <a:pt x="71660" y="366550"/>
                    <a:pt x="70587" y="354475"/>
                  </a:cubicBezTo>
                  <a:cubicBezTo>
                    <a:pt x="68868" y="335327"/>
                    <a:pt x="83068" y="318377"/>
                    <a:pt x="102204" y="316679"/>
                  </a:cubicBezTo>
                  <a:close/>
                  <a:moveTo>
                    <a:pt x="24831" y="565849"/>
                  </a:moveTo>
                  <a:cubicBezTo>
                    <a:pt x="30780" y="507279"/>
                    <a:pt x="45177" y="450344"/>
                    <a:pt x="67690" y="396182"/>
                  </a:cubicBezTo>
                  <a:cubicBezTo>
                    <a:pt x="68190" y="396599"/>
                    <a:pt x="68648" y="397047"/>
                    <a:pt x="69159" y="397453"/>
                  </a:cubicBezTo>
                  <a:cubicBezTo>
                    <a:pt x="66241" y="405434"/>
                    <a:pt x="65106" y="413955"/>
                    <a:pt x="65877" y="422561"/>
                  </a:cubicBezTo>
                  <a:cubicBezTo>
                    <a:pt x="68731" y="454722"/>
                    <a:pt x="97203" y="478589"/>
                    <a:pt x="129383" y="475714"/>
                  </a:cubicBezTo>
                  <a:cubicBezTo>
                    <a:pt x="140229" y="474756"/>
                    <a:pt x="150501" y="470734"/>
                    <a:pt x="159086" y="464338"/>
                  </a:cubicBezTo>
                  <a:cubicBezTo>
                    <a:pt x="169149" y="482548"/>
                    <a:pt x="188466" y="494424"/>
                    <a:pt x="210146" y="494424"/>
                  </a:cubicBezTo>
                  <a:cubicBezTo>
                    <a:pt x="211000" y="494424"/>
                    <a:pt x="211865" y="494351"/>
                    <a:pt x="212719" y="494309"/>
                  </a:cubicBezTo>
                  <a:cubicBezTo>
                    <a:pt x="217396" y="520875"/>
                    <a:pt x="240586" y="541139"/>
                    <a:pt x="268464" y="541139"/>
                  </a:cubicBezTo>
                  <a:lnTo>
                    <a:pt x="506494" y="541139"/>
                  </a:lnTo>
                  <a:cubicBezTo>
                    <a:pt x="536770" y="541139"/>
                    <a:pt x="561501" y="517261"/>
                    <a:pt x="563011" y="487362"/>
                  </a:cubicBezTo>
                  <a:lnTo>
                    <a:pt x="794111" y="487362"/>
                  </a:lnTo>
                  <a:cubicBezTo>
                    <a:pt x="818750" y="487362"/>
                    <a:pt x="840504" y="472537"/>
                    <a:pt x="849524" y="449608"/>
                  </a:cubicBezTo>
                  <a:lnTo>
                    <a:pt x="849888" y="448691"/>
                  </a:lnTo>
                  <a:lnTo>
                    <a:pt x="945287" y="486531"/>
                  </a:lnTo>
                  <a:cubicBezTo>
                    <a:pt x="946693" y="487093"/>
                    <a:pt x="948183" y="487364"/>
                    <a:pt x="949662" y="487364"/>
                  </a:cubicBezTo>
                  <a:cubicBezTo>
                    <a:pt x="951850" y="487364"/>
                    <a:pt x="954028" y="486760"/>
                    <a:pt x="955934" y="485572"/>
                  </a:cubicBezTo>
                  <a:cubicBezTo>
                    <a:pt x="959122" y="483582"/>
                    <a:pt x="961185" y="480186"/>
                    <a:pt x="961476" y="476435"/>
                  </a:cubicBezTo>
                  <a:cubicBezTo>
                    <a:pt x="964279" y="440442"/>
                    <a:pt x="972863" y="408624"/>
                    <a:pt x="987709" y="379162"/>
                  </a:cubicBezTo>
                  <a:cubicBezTo>
                    <a:pt x="1003284" y="348251"/>
                    <a:pt x="1011295" y="337770"/>
                    <a:pt x="1038027" y="322915"/>
                  </a:cubicBezTo>
                  <a:cubicBezTo>
                    <a:pt x="1038038" y="322905"/>
                    <a:pt x="1038058" y="322894"/>
                    <a:pt x="1038069" y="322884"/>
                  </a:cubicBezTo>
                  <a:cubicBezTo>
                    <a:pt x="1039882" y="322061"/>
                    <a:pt x="1041663" y="321165"/>
                    <a:pt x="1043382" y="320144"/>
                  </a:cubicBezTo>
                  <a:cubicBezTo>
                    <a:pt x="1052154" y="339084"/>
                    <a:pt x="1071271" y="352044"/>
                    <a:pt x="1093482" y="352044"/>
                  </a:cubicBezTo>
                  <a:cubicBezTo>
                    <a:pt x="1116297" y="352044"/>
                    <a:pt x="1135924" y="338146"/>
                    <a:pt x="1144352" y="318373"/>
                  </a:cubicBezTo>
                  <a:cubicBezTo>
                    <a:pt x="1189368" y="393788"/>
                    <a:pt x="1217497" y="478404"/>
                    <a:pt x="1226416" y="565863"/>
                  </a:cubicBezTo>
                  <a:lnTo>
                    <a:pt x="24825" y="565863"/>
                  </a:ln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02125658-F2B9-1E5E-0B1F-F051CE93BF28}"/>
                </a:ext>
              </a:extLst>
            </p:cNvPr>
            <p:cNvSpPr/>
            <p:nvPr/>
          </p:nvSpPr>
          <p:spPr>
            <a:xfrm>
              <a:off x="55891" y="1579155"/>
              <a:ext cx="614412" cy="638961"/>
            </a:xfrm>
            <a:custGeom>
              <a:avLst/>
              <a:gdLst>
                <a:gd name="connsiteX0" fmla="*/ 602543 w 614412"/>
                <a:gd name="connsiteY0" fmla="*/ 0 h 638961"/>
                <a:gd name="connsiteX1" fmla="*/ 11856 w 614412"/>
                <a:gd name="connsiteY1" fmla="*/ 0 h 638961"/>
                <a:gd name="connsiteX2" fmla="*/ 0 w 614412"/>
                <a:gd name="connsiteY2" fmla="*/ 11856 h 638961"/>
                <a:gd name="connsiteX3" fmla="*/ 0 w 614412"/>
                <a:gd name="connsiteY3" fmla="*/ 627106 h 638961"/>
                <a:gd name="connsiteX4" fmla="*/ 3646 w 614412"/>
                <a:gd name="connsiteY4" fmla="*/ 635659 h 638961"/>
                <a:gd name="connsiteX5" fmla="*/ 11856 w 614412"/>
                <a:gd name="connsiteY5" fmla="*/ 638962 h 638961"/>
                <a:gd name="connsiteX6" fmla="*/ 12335 w 614412"/>
                <a:gd name="connsiteY6" fmla="*/ 638951 h 638961"/>
                <a:gd name="connsiteX7" fmla="*/ 438921 w 614412"/>
                <a:gd name="connsiteY7" fmla="*/ 447146 h 638961"/>
                <a:gd name="connsiteX8" fmla="*/ 614413 w 614412"/>
                <a:gd name="connsiteY8" fmla="*/ 11865 h 638961"/>
                <a:gd name="connsiteX9" fmla="*/ 602547 w 614412"/>
                <a:gd name="connsiteY9" fmla="*/ 19 h 638961"/>
                <a:gd name="connsiteX10" fmla="*/ 23697 w 614412"/>
                <a:gd name="connsiteY10" fmla="*/ 614637 h 638961"/>
                <a:gd name="connsiteX11" fmla="*/ 23697 w 614412"/>
                <a:gd name="connsiteY11" fmla="*/ 23710 h 638961"/>
                <a:gd name="connsiteX12" fmla="*/ 590568 w 614412"/>
                <a:gd name="connsiteY12" fmla="*/ 23710 h 638961"/>
                <a:gd name="connsiteX13" fmla="*/ 23697 w 614412"/>
                <a:gd name="connsiteY13" fmla="*/ 614637 h 63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4412" h="638961">
                  <a:moveTo>
                    <a:pt x="602543" y="0"/>
                  </a:moveTo>
                  <a:lnTo>
                    <a:pt x="11856" y="0"/>
                  </a:lnTo>
                  <a:cubicBezTo>
                    <a:pt x="5313" y="0"/>
                    <a:pt x="0" y="5303"/>
                    <a:pt x="0" y="11856"/>
                  </a:cubicBezTo>
                  <a:lnTo>
                    <a:pt x="0" y="627106"/>
                  </a:lnTo>
                  <a:cubicBezTo>
                    <a:pt x="0" y="630335"/>
                    <a:pt x="1313" y="633419"/>
                    <a:pt x="3646" y="635659"/>
                  </a:cubicBezTo>
                  <a:cubicBezTo>
                    <a:pt x="5855" y="637784"/>
                    <a:pt x="8803" y="638962"/>
                    <a:pt x="11856" y="638962"/>
                  </a:cubicBezTo>
                  <a:cubicBezTo>
                    <a:pt x="12012" y="638962"/>
                    <a:pt x="12168" y="638962"/>
                    <a:pt x="12335" y="638951"/>
                  </a:cubicBezTo>
                  <a:cubicBezTo>
                    <a:pt x="174563" y="632440"/>
                    <a:pt x="326054" y="564328"/>
                    <a:pt x="438921" y="447146"/>
                  </a:cubicBezTo>
                  <a:cubicBezTo>
                    <a:pt x="552093" y="329640"/>
                    <a:pt x="614413" y="175058"/>
                    <a:pt x="614413" y="11865"/>
                  </a:cubicBezTo>
                  <a:cubicBezTo>
                    <a:pt x="614402" y="5333"/>
                    <a:pt x="609100" y="19"/>
                    <a:pt x="602547" y="19"/>
                  </a:cubicBezTo>
                  <a:close/>
                  <a:moveTo>
                    <a:pt x="23697" y="614637"/>
                  </a:moveTo>
                  <a:lnTo>
                    <a:pt x="23697" y="23710"/>
                  </a:lnTo>
                  <a:lnTo>
                    <a:pt x="590568" y="23710"/>
                  </a:lnTo>
                  <a:cubicBezTo>
                    <a:pt x="584567" y="339509"/>
                    <a:pt x="338713" y="595728"/>
                    <a:pt x="23697" y="614637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xmlns="" id="{A9FB58C0-8D3A-64A5-B90A-0008DB9F5F35}"/>
                </a:ext>
              </a:extLst>
            </p:cNvPr>
            <p:cNvSpPr/>
            <p:nvPr/>
          </p:nvSpPr>
          <p:spPr>
            <a:xfrm>
              <a:off x="-584988" y="1579146"/>
              <a:ext cx="614412" cy="638961"/>
            </a:xfrm>
            <a:custGeom>
              <a:avLst/>
              <a:gdLst>
                <a:gd name="connsiteX0" fmla="*/ 602543 w 614412"/>
                <a:gd name="connsiteY0" fmla="*/ 9 h 638961"/>
                <a:gd name="connsiteX1" fmla="*/ 11856 w 614412"/>
                <a:gd name="connsiteY1" fmla="*/ 9 h 638961"/>
                <a:gd name="connsiteX2" fmla="*/ 0 w 614412"/>
                <a:gd name="connsiteY2" fmla="*/ 11865 h 638961"/>
                <a:gd name="connsiteX3" fmla="*/ 175491 w 614412"/>
                <a:gd name="connsiteY3" fmla="*/ 447146 h 638961"/>
                <a:gd name="connsiteX4" fmla="*/ 602078 w 614412"/>
                <a:gd name="connsiteY4" fmla="*/ 638951 h 638961"/>
                <a:gd name="connsiteX5" fmla="*/ 602557 w 614412"/>
                <a:gd name="connsiteY5" fmla="*/ 638961 h 638961"/>
                <a:gd name="connsiteX6" fmla="*/ 610766 w 614412"/>
                <a:gd name="connsiteY6" fmla="*/ 635659 h 638961"/>
                <a:gd name="connsiteX7" fmla="*/ 614413 w 614412"/>
                <a:gd name="connsiteY7" fmla="*/ 627106 h 638961"/>
                <a:gd name="connsiteX8" fmla="*/ 614402 w 614412"/>
                <a:gd name="connsiteY8" fmla="*/ 11856 h 638961"/>
                <a:gd name="connsiteX9" fmla="*/ 602547 w 614412"/>
                <a:gd name="connsiteY9" fmla="*/ 0 h 638961"/>
                <a:gd name="connsiteX10" fmla="*/ 590698 w 614412"/>
                <a:gd name="connsiteY10" fmla="*/ 614646 h 638961"/>
                <a:gd name="connsiteX11" fmla="*/ 23827 w 614412"/>
                <a:gd name="connsiteY11" fmla="*/ 23719 h 638961"/>
                <a:gd name="connsiteX12" fmla="*/ 590698 w 614412"/>
                <a:gd name="connsiteY12" fmla="*/ 23719 h 63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4412" h="638961">
                  <a:moveTo>
                    <a:pt x="602543" y="9"/>
                  </a:moveTo>
                  <a:lnTo>
                    <a:pt x="11856" y="9"/>
                  </a:lnTo>
                  <a:cubicBezTo>
                    <a:pt x="5313" y="9"/>
                    <a:pt x="0" y="5312"/>
                    <a:pt x="0" y="11865"/>
                  </a:cubicBezTo>
                  <a:cubicBezTo>
                    <a:pt x="0" y="175053"/>
                    <a:pt x="62330" y="329638"/>
                    <a:pt x="175491" y="447146"/>
                  </a:cubicBezTo>
                  <a:cubicBezTo>
                    <a:pt x="288348" y="564328"/>
                    <a:pt x="439836" y="632441"/>
                    <a:pt x="602078" y="638951"/>
                  </a:cubicBezTo>
                  <a:cubicBezTo>
                    <a:pt x="602234" y="638961"/>
                    <a:pt x="602391" y="638961"/>
                    <a:pt x="602557" y="638961"/>
                  </a:cubicBezTo>
                  <a:cubicBezTo>
                    <a:pt x="605610" y="638961"/>
                    <a:pt x="608558" y="637784"/>
                    <a:pt x="610766" y="635659"/>
                  </a:cubicBezTo>
                  <a:cubicBezTo>
                    <a:pt x="613090" y="633419"/>
                    <a:pt x="614413" y="630335"/>
                    <a:pt x="614413" y="627106"/>
                  </a:cubicBezTo>
                  <a:lnTo>
                    <a:pt x="614402" y="11856"/>
                  </a:lnTo>
                  <a:cubicBezTo>
                    <a:pt x="614402" y="5313"/>
                    <a:pt x="609100" y="0"/>
                    <a:pt x="602547" y="0"/>
                  </a:cubicBezTo>
                  <a:close/>
                  <a:moveTo>
                    <a:pt x="590698" y="614646"/>
                  </a:moveTo>
                  <a:cubicBezTo>
                    <a:pt x="275698" y="595727"/>
                    <a:pt x="29827" y="339518"/>
                    <a:pt x="23827" y="23719"/>
                  </a:cubicBezTo>
                  <a:lnTo>
                    <a:pt x="590698" y="23719"/>
                  </a:ln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xmlns="" id="{0AF18171-F845-3F62-DC5F-12376024DFDE}"/>
                </a:ext>
              </a:extLst>
            </p:cNvPr>
            <p:cNvSpPr/>
            <p:nvPr/>
          </p:nvSpPr>
          <p:spPr>
            <a:xfrm>
              <a:off x="205444" y="1911256"/>
              <a:ext cx="88860" cy="103271"/>
            </a:xfrm>
            <a:custGeom>
              <a:avLst/>
              <a:gdLst>
                <a:gd name="connsiteX0" fmla="*/ 36992 w 88860"/>
                <a:gd name="connsiteY0" fmla="*/ 4741 h 103271"/>
                <a:gd name="connsiteX1" fmla="*/ 9677 w 88860"/>
                <a:gd name="connsiteY1" fmla="*/ 31576 h 103271"/>
                <a:gd name="connsiteX2" fmla="*/ 92 w 88860"/>
                <a:gd name="connsiteY2" fmla="*/ 68642 h 103271"/>
                <a:gd name="connsiteX3" fmla="*/ 17021 w 88860"/>
                <a:gd name="connsiteY3" fmla="*/ 99105 h 103271"/>
                <a:gd name="connsiteX4" fmla="*/ 33034 w 88860"/>
                <a:gd name="connsiteY4" fmla="*/ 103272 h 103271"/>
                <a:gd name="connsiteX5" fmla="*/ 51880 w 88860"/>
                <a:gd name="connsiteY5" fmla="*/ 98532 h 103271"/>
                <a:gd name="connsiteX6" fmla="*/ 79184 w 88860"/>
                <a:gd name="connsiteY6" fmla="*/ 71696 h 103271"/>
                <a:gd name="connsiteX7" fmla="*/ 88769 w 88860"/>
                <a:gd name="connsiteY7" fmla="*/ 34630 h 103271"/>
                <a:gd name="connsiteX8" fmla="*/ 71840 w 88860"/>
                <a:gd name="connsiteY8" fmla="*/ 4168 h 103271"/>
                <a:gd name="connsiteX9" fmla="*/ 36993 w 88860"/>
                <a:gd name="connsiteY9" fmla="*/ 4741 h 103271"/>
                <a:gd name="connsiteX10" fmla="*/ 58661 w 88860"/>
                <a:gd name="connsiteY10" fmla="*/ 59862 h 103271"/>
                <a:gd name="connsiteX11" fmla="*/ 41253 w 88860"/>
                <a:gd name="connsiteY11" fmla="*/ 77365 h 103271"/>
                <a:gd name="connsiteX12" fmla="*/ 28887 w 88860"/>
                <a:gd name="connsiteY12" fmla="*/ 78594 h 103271"/>
                <a:gd name="connsiteX13" fmla="*/ 23761 w 88860"/>
                <a:gd name="connsiteY13" fmla="*/ 67270 h 103271"/>
                <a:gd name="connsiteX14" fmla="*/ 30210 w 88860"/>
                <a:gd name="connsiteY14" fmla="*/ 43433 h 103271"/>
                <a:gd name="connsiteX15" fmla="*/ 47618 w 88860"/>
                <a:gd name="connsiteY15" fmla="*/ 25931 h 103271"/>
                <a:gd name="connsiteX16" fmla="*/ 55828 w 88860"/>
                <a:gd name="connsiteY16" fmla="*/ 23691 h 103271"/>
                <a:gd name="connsiteX17" fmla="*/ 59984 w 88860"/>
                <a:gd name="connsiteY17" fmla="*/ 24712 h 103271"/>
                <a:gd name="connsiteX18" fmla="*/ 65100 w 88860"/>
                <a:gd name="connsiteY18" fmla="*/ 36037 h 103271"/>
                <a:gd name="connsiteX19" fmla="*/ 58661 w 88860"/>
                <a:gd name="connsiteY19" fmla="*/ 59862 h 10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8860" h="103271">
                  <a:moveTo>
                    <a:pt x="36992" y="4741"/>
                  </a:moveTo>
                  <a:cubicBezTo>
                    <a:pt x="26262" y="10127"/>
                    <a:pt x="16562" y="19660"/>
                    <a:pt x="9677" y="31576"/>
                  </a:cubicBezTo>
                  <a:cubicBezTo>
                    <a:pt x="2791" y="43493"/>
                    <a:pt x="-616" y="56663"/>
                    <a:pt x="92" y="68642"/>
                  </a:cubicBezTo>
                  <a:cubicBezTo>
                    <a:pt x="894" y="82259"/>
                    <a:pt x="7062" y="93364"/>
                    <a:pt x="17021" y="99105"/>
                  </a:cubicBezTo>
                  <a:cubicBezTo>
                    <a:pt x="21845" y="101886"/>
                    <a:pt x="27293" y="103272"/>
                    <a:pt x="33034" y="103272"/>
                  </a:cubicBezTo>
                  <a:cubicBezTo>
                    <a:pt x="39149" y="103272"/>
                    <a:pt x="45587" y="101688"/>
                    <a:pt x="51880" y="98532"/>
                  </a:cubicBezTo>
                  <a:cubicBezTo>
                    <a:pt x="62610" y="93146"/>
                    <a:pt x="72309" y="83613"/>
                    <a:pt x="79184" y="71696"/>
                  </a:cubicBezTo>
                  <a:cubicBezTo>
                    <a:pt x="86071" y="59778"/>
                    <a:pt x="89477" y="46610"/>
                    <a:pt x="88769" y="34630"/>
                  </a:cubicBezTo>
                  <a:cubicBezTo>
                    <a:pt x="87967" y="21025"/>
                    <a:pt x="81799" y="9909"/>
                    <a:pt x="71840" y="4168"/>
                  </a:cubicBezTo>
                  <a:cubicBezTo>
                    <a:pt x="61880" y="-1583"/>
                    <a:pt x="49170" y="-1374"/>
                    <a:pt x="36993" y="4741"/>
                  </a:cubicBezTo>
                  <a:close/>
                  <a:moveTo>
                    <a:pt x="58661" y="59862"/>
                  </a:moveTo>
                  <a:cubicBezTo>
                    <a:pt x="54140" y="67707"/>
                    <a:pt x="47785" y="74083"/>
                    <a:pt x="41253" y="77365"/>
                  </a:cubicBezTo>
                  <a:cubicBezTo>
                    <a:pt x="38919" y="78531"/>
                    <a:pt x="33044" y="80990"/>
                    <a:pt x="28887" y="78594"/>
                  </a:cubicBezTo>
                  <a:cubicBezTo>
                    <a:pt x="24720" y="76187"/>
                    <a:pt x="23917" y="69874"/>
                    <a:pt x="23761" y="67270"/>
                  </a:cubicBezTo>
                  <a:cubicBezTo>
                    <a:pt x="23334" y="59967"/>
                    <a:pt x="25678" y="51278"/>
                    <a:pt x="30210" y="43433"/>
                  </a:cubicBezTo>
                  <a:cubicBezTo>
                    <a:pt x="34742" y="35589"/>
                    <a:pt x="41086" y="29213"/>
                    <a:pt x="47618" y="25931"/>
                  </a:cubicBezTo>
                  <a:cubicBezTo>
                    <a:pt x="49233" y="25118"/>
                    <a:pt x="52557" y="23691"/>
                    <a:pt x="55828" y="23691"/>
                  </a:cubicBezTo>
                  <a:cubicBezTo>
                    <a:pt x="57276" y="23691"/>
                    <a:pt x="58713" y="23973"/>
                    <a:pt x="59984" y="24712"/>
                  </a:cubicBezTo>
                  <a:cubicBezTo>
                    <a:pt x="64141" y="27119"/>
                    <a:pt x="64954" y="33432"/>
                    <a:pt x="65100" y="36037"/>
                  </a:cubicBezTo>
                  <a:cubicBezTo>
                    <a:pt x="65537" y="43329"/>
                    <a:pt x="63183" y="52018"/>
                    <a:pt x="58661" y="59862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xmlns="" id="{78B37EF3-B820-5388-2F0B-E73A2F506E9C}"/>
                </a:ext>
              </a:extLst>
            </p:cNvPr>
            <p:cNvSpPr/>
            <p:nvPr/>
          </p:nvSpPr>
          <p:spPr>
            <a:xfrm>
              <a:off x="190196" y="1776940"/>
              <a:ext cx="88876" cy="103313"/>
            </a:xfrm>
            <a:custGeom>
              <a:avLst/>
              <a:gdLst>
                <a:gd name="connsiteX0" fmla="*/ 17035 w 88876"/>
                <a:gd name="connsiteY0" fmla="*/ 99105 h 103313"/>
                <a:gd name="connsiteX1" fmla="*/ 33048 w 88876"/>
                <a:gd name="connsiteY1" fmla="*/ 103314 h 103313"/>
                <a:gd name="connsiteX2" fmla="*/ 79200 w 88876"/>
                <a:gd name="connsiteY2" fmla="*/ 71696 h 103313"/>
                <a:gd name="connsiteX3" fmla="*/ 88785 w 88876"/>
                <a:gd name="connsiteY3" fmla="*/ 34631 h 103313"/>
                <a:gd name="connsiteX4" fmla="*/ 71856 w 88876"/>
                <a:gd name="connsiteY4" fmla="*/ 4168 h 103313"/>
                <a:gd name="connsiteX5" fmla="*/ 37009 w 88876"/>
                <a:gd name="connsiteY5" fmla="*/ 4741 h 103313"/>
                <a:gd name="connsiteX6" fmla="*/ 9704 w 88876"/>
                <a:gd name="connsiteY6" fmla="*/ 31576 h 103313"/>
                <a:gd name="connsiteX7" fmla="*/ 17038 w 88876"/>
                <a:gd name="connsiteY7" fmla="*/ 99105 h 103313"/>
                <a:gd name="connsiteX8" fmla="*/ 30225 w 88876"/>
                <a:gd name="connsiteY8" fmla="*/ 43421 h 103313"/>
                <a:gd name="connsiteX9" fmla="*/ 47633 w 88876"/>
                <a:gd name="connsiteY9" fmla="*/ 25919 h 103313"/>
                <a:gd name="connsiteX10" fmla="*/ 55842 w 88876"/>
                <a:gd name="connsiteY10" fmla="*/ 23679 h 103313"/>
                <a:gd name="connsiteX11" fmla="*/ 59999 w 88876"/>
                <a:gd name="connsiteY11" fmla="*/ 24700 h 103313"/>
                <a:gd name="connsiteX12" fmla="*/ 65125 w 88876"/>
                <a:gd name="connsiteY12" fmla="*/ 36024 h 103313"/>
                <a:gd name="connsiteX13" fmla="*/ 58676 w 88876"/>
                <a:gd name="connsiteY13" fmla="*/ 59860 h 103313"/>
                <a:gd name="connsiteX14" fmla="*/ 28902 w 88876"/>
                <a:gd name="connsiteY14" fmla="*/ 78592 h 103313"/>
                <a:gd name="connsiteX15" fmla="*/ 30225 w 88876"/>
                <a:gd name="connsiteY15" fmla="*/ 43419 h 10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6" h="103313">
                  <a:moveTo>
                    <a:pt x="17035" y="99105"/>
                  </a:moveTo>
                  <a:cubicBezTo>
                    <a:pt x="21974" y="101959"/>
                    <a:pt x="27422" y="103314"/>
                    <a:pt x="33048" y="103314"/>
                  </a:cubicBezTo>
                  <a:cubicBezTo>
                    <a:pt x="49612" y="103314"/>
                    <a:pt x="67730" y="91562"/>
                    <a:pt x="79200" y="71696"/>
                  </a:cubicBezTo>
                  <a:cubicBezTo>
                    <a:pt x="86086" y="59778"/>
                    <a:pt x="89493" y="46610"/>
                    <a:pt x="88785" y="34631"/>
                  </a:cubicBezTo>
                  <a:cubicBezTo>
                    <a:pt x="87983" y="21014"/>
                    <a:pt x="81815" y="9909"/>
                    <a:pt x="71856" y="4168"/>
                  </a:cubicBezTo>
                  <a:cubicBezTo>
                    <a:pt x="61896" y="-1583"/>
                    <a:pt x="49186" y="-1374"/>
                    <a:pt x="37009" y="4741"/>
                  </a:cubicBezTo>
                  <a:cubicBezTo>
                    <a:pt x="26278" y="10127"/>
                    <a:pt x="16579" y="19660"/>
                    <a:pt x="9704" y="31576"/>
                  </a:cubicBezTo>
                  <a:cubicBezTo>
                    <a:pt x="-5673" y="58184"/>
                    <a:pt x="-2443" y="87855"/>
                    <a:pt x="17038" y="99105"/>
                  </a:cubicBezTo>
                  <a:close/>
                  <a:moveTo>
                    <a:pt x="30225" y="43421"/>
                  </a:moveTo>
                  <a:cubicBezTo>
                    <a:pt x="34746" y="35576"/>
                    <a:pt x="41101" y="29200"/>
                    <a:pt x="47633" y="25919"/>
                  </a:cubicBezTo>
                  <a:cubicBezTo>
                    <a:pt x="49248" y="25106"/>
                    <a:pt x="52571" y="23679"/>
                    <a:pt x="55842" y="23679"/>
                  </a:cubicBezTo>
                  <a:cubicBezTo>
                    <a:pt x="57290" y="23679"/>
                    <a:pt x="58728" y="23960"/>
                    <a:pt x="59999" y="24700"/>
                  </a:cubicBezTo>
                  <a:cubicBezTo>
                    <a:pt x="64166" y="27106"/>
                    <a:pt x="64968" y="33419"/>
                    <a:pt x="65125" y="36024"/>
                  </a:cubicBezTo>
                  <a:cubicBezTo>
                    <a:pt x="65552" y="43327"/>
                    <a:pt x="63208" y="52016"/>
                    <a:pt x="58676" y="59860"/>
                  </a:cubicBezTo>
                  <a:cubicBezTo>
                    <a:pt x="49779" y="75279"/>
                    <a:pt x="35600" y="82467"/>
                    <a:pt x="28902" y="78592"/>
                  </a:cubicBezTo>
                  <a:cubicBezTo>
                    <a:pt x="22182" y="74695"/>
                    <a:pt x="21328" y="58839"/>
                    <a:pt x="30225" y="43419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xmlns="" id="{2C3BF6A5-28F5-F4BD-A3B9-8B34B56550A3}"/>
                </a:ext>
              </a:extLst>
            </p:cNvPr>
            <p:cNvSpPr/>
            <p:nvPr/>
          </p:nvSpPr>
          <p:spPr>
            <a:xfrm>
              <a:off x="308298" y="1696694"/>
              <a:ext cx="85555" cy="105945"/>
            </a:xfrm>
            <a:custGeom>
              <a:avLst/>
              <a:gdLst>
                <a:gd name="connsiteX0" fmla="*/ 21615 w 85555"/>
                <a:gd name="connsiteY0" fmla="*/ 103529 h 105945"/>
                <a:gd name="connsiteX1" fmla="*/ 33731 w 85555"/>
                <a:gd name="connsiteY1" fmla="*/ 105946 h 105945"/>
                <a:gd name="connsiteX2" fmla="*/ 79790 w 85555"/>
                <a:gd name="connsiteY2" fmla="*/ 68432 h 105945"/>
                <a:gd name="connsiteX3" fmla="*/ 63903 w 85555"/>
                <a:gd name="connsiteY3" fmla="*/ 2381 h 105945"/>
                <a:gd name="connsiteX4" fmla="*/ 29408 w 85555"/>
                <a:gd name="connsiteY4" fmla="*/ 7381 h 105945"/>
                <a:gd name="connsiteX5" fmla="*/ 5738 w 85555"/>
                <a:gd name="connsiteY5" fmla="*/ 37478 h 105945"/>
                <a:gd name="connsiteX6" fmla="*/ 956 w 85555"/>
                <a:gd name="connsiteY6" fmla="*/ 75472 h 105945"/>
                <a:gd name="connsiteX7" fmla="*/ 21615 w 85555"/>
                <a:gd name="connsiteY7" fmla="*/ 103529 h 105945"/>
                <a:gd name="connsiteX8" fmla="*/ 27595 w 85555"/>
                <a:gd name="connsiteY8" fmla="*/ 46626 h 105945"/>
                <a:gd name="connsiteX9" fmla="*/ 42638 w 85555"/>
                <a:gd name="connsiteY9" fmla="*/ 27050 h 105945"/>
                <a:gd name="connsiteX10" fmla="*/ 51785 w 85555"/>
                <a:gd name="connsiteY10" fmla="*/ 23696 h 105945"/>
                <a:gd name="connsiteX11" fmla="*/ 54744 w 85555"/>
                <a:gd name="connsiteY11" fmla="*/ 24258 h 105945"/>
                <a:gd name="connsiteX12" fmla="*/ 57901 w 85555"/>
                <a:gd name="connsiteY12" fmla="*/ 59295 h 105945"/>
                <a:gd name="connsiteX13" fmla="*/ 30751 w 85555"/>
                <a:gd name="connsiteY13" fmla="*/ 81672 h 105945"/>
                <a:gd name="connsiteX14" fmla="*/ 24229 w 85555"/>
                <a:gd name="connsiteY14" fmla="*/ 71098 h 105945"/>
                <a:gd name="connsiteX15" fmla="*/ 27594 w 85555"/>
                <a:gd name="connsiteY15" fmla="*/ 46626 h 10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555" h="105945">
                  <a:moveTo>
                    <a:pt x="21615" y="103529"/>
                  </a:moveTo>
                  <a:cubicBezTo>
                    <a:pt x="25522" y="105164"/>
                    <a:pt x="29595" y="105946"/>
                    <a:pt x="33731" y="105946"/>
                  </a:cubicBezTo>
                  <a:cubicBezTo>
                    <a:pt x="51515" y="105946"/>
                    <a:pt x="70162" y="91444"/>
                    <a:pt x="79790" y="68432"/>
                  </a:cubicBezTo>
                  <a:cubicBezTo>
                    <a:pt x="91646" y="40073"/>
                    <a:pt x="84666" y="11059"/>
                    <a:pt x="63903" y="2381"/>
                  </a:cubicBezTo>
                  <a:cubicBezTo>
                    <a:pt x="53287" y="-2058"/>
                    <a:pt x="40713" y="-234"/>
                    <a:pt x="29408" y="7381"/>
                  </a:cubicBezTo>
                  <a:cubicBezTo>
                    <a:pt x="19448" y="14090"/>
                    <a:pt x="11051" y="24779"/>
                    <a:pt x="5738" y="37478"/>
                  </a:cubicBezTo>
                  <a:cubicBezTo>
                    <a:pt x="425" y="50178"/>
                    <a:pt x="-1273" y="63669"/>
                    <a:pt x="956" y="75472"/>
                  </a:cubicBezTo>
                  <a:cubicBezTo>
                    <a:pt x="3457" y="88870"/>
                    <a:pt x="10999" y="99100"/>
                    <a:pt x="21615" y="103529"/>
                  </a:cubicBezTo>
                  <a:close/>
                  <a:moveTo>
                    <a:pt x="27595" y="46626"/>
                  </a:moveTo>
                  <a:cubicBezTo>
                    <a:pt x="31085" y="38270"/>
                    <a:pt x="36565" y="31134"/>
                    <a:pt x="42638" y="27050"/>
                  </a:cubicBezTo>
                  <a:cubicBezTo>
                    <a:pt x="44337" y="25904"/>
                    <a:pt x="48097" y="23696"/>
                    <a:pt x="51785" y="23696"/>
                  </a:cubicBezTo>
                  <a:cubicBezTo>
                    <a:pt x="52796" y="23696"/>
                    <a:pt x="53796" y="23862"/>
                    <a:pt x="54744" y="24258"/>
                  </a:cubicBezTo>
                  <a:cubicBezTo>
                    <a:pt x="61901" y="27248"/>
                    <a:pt x="64766" y="42865"/>
                    <a:pt x="57901" y="59295"/>
                  </a:cubicBezTo>
                  <a:cubicBezTo>
                    <a:pt x="51035" y="75725"/>
                    <a:pt x="37909" y="84652"/>
                    <a:pt x="30751" y="81672"/>
                  </a:cubicBezTo>
                  <a:cubicBezTo>
                    <a:pt x="26313" y="79818"/>
                    <a:pt x="24719" y="73661"/>
                    <a:pt x="24229" y="71098"/>
                  </a:cubicBezTo>
                  <a:cubicBezTo>
                    <a:pt x="22875" y="63889"/>
                    <a:pt x="24104" y="54971"/>
                    <a:pt x="27594" y="46626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xmlns="" id="{026FC74C-4F59-99A3-8230-3629F70DFAA5}"/>
                </a:ext>
              </a:extLst>
            </p:cNvPr>
            <p:cNvSpPr/>
            <p:nvPr/>
          </p:nvSpPr>
          <p:spPr>
            <a:xfrm>
              <a:off x="423475" y="1713837"/>
              <a:ext cx="85538" cy="105951"/>
            </a:xfrm>
            <a:custGeom>
              <a:avLst/>
              <a:gdLst>
                <a:gd name="connsiteX0" fmla="*/ 21625 w 85538"/>
                <a:gd name="connsiteY0" fmla="*/ 103534 h 105951"/>
                <a:gd name="connsiteX1" fmla="*/ 33742 w 85538"/>
                <a:gd name="connsiteY1" fmla="*/ 105951 h 105951"/>
                <a:gd name="connsiteX2" fmla="*/ 79801 w 85538"/>
                <a:gd name="connsiteY2" fmla="*/ 68437 h 105951"/>
                <a:gd name="connsiteX3" fmla="*/ 84582 w 85538"/>
                <a:gd name="connsiteY3" fmla="*/ 30443 h 105951"/>
                <a:gd name="connsiteX4" fmla="*/ 63903 w 85538"/>
                <a:gd name="connsiteY4" fmla="*/ 2378 h 105951"/>
                <a:gd name="connsiteX5" fmla="*/ 29408 w 85538"/>
                <a:gd name="connsiteY5" fmla="*/ 7379 h 105951"/>
                <a:gd name="connsiteX6" fmla="*/ 5738 w 85538"/>
                <a:gd name="connsiteY6" fmla="*/ 37476 h 105951"/>
                <a:gd name="connsiteX7" fmla="*/ 956 w 85538"/>
                <a:gd name="connsiteY7" fmla="*/ 75470 h 105951"/>
                <a:gd name="connsiteX8" fmla="*/ 21626 w 85538"/>
                <a:gd name="connsiteY8" fmla="*/ 103535 h 105951"/>
                <a:gd name="connsiteX9" fmla="*/ 27605 w 85538"/>
                <a:gd name="connsiteY9" fmla="*/ 46631 h 105951"/>
                <a:gd name="connsiteX10" fmla="*/ 42649 w 85538"/>
                <a:gd name="connsiteY10" fmla="*/ 27056 h 105951"/>
                <a:gd name="connsiteX11" fmla="*/ 51796 w 85538"/>
                <a:gd name="connsiteY11" fmla="*/ 23701 h 105951"/>
                <a:gd name="connsiteX12" fmla="*/ 54755 w 85538"/>
                <a:gd name="connsiteY12" fmla="*/ 24264 h 105951"/>
                <a:gd name="connsiteX13" fmla="*/ 61276 w 85538"/>
                <a:gd name="connsiteY13" fmla="*/ 34838 h 105951"/>
                <a:gd name="connsiteX14" fmla="*/ 57911 w 85538"/>
                <a:gd name="connsiteY14" fmla="*/ 59299 h 105951"/>
                <a:gd name="connsiteX15" fmla="*/ 30761 w 85538"/>
                <a:gd name="connsiteY15" fmla="*/ 81667 h 105951"/>
                <a:gd name="connsiteX16" fmla="*/ 24240 w 85538"/>
                <a:gd name="connsiteY16" fmla="*/ 71093 h 105951"/>
                <a:gd name="connsiteX17" fmla="*/ 27605 w 85538"/>
                <a:gd name="connsiteY17" fmla="*/ 46631 h 10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38" h="105951">
                  <a:moveTo>
                    <a:pt x="21625" y="103534"/>
                  </a:moveTo>
                  <a:cubicBezTo>
                    <a:pt x="25532" y="105170"/>
                    <a:pt x="29606" y="105951"/>
                    <a:pt x="33742" y="105951"/>
                  </a:cubicBezTo>
                  <a:cubicBezTo>
                    <a:pt x="51525" y="105951"/>
                    <a:pt x="70173" y="91460"/>
                    <a:pt x="79801" y="68437"/>
                  </a:cubicBezTo>
                  <a:cubicBezTo>
                    <a:pt x="85114" y="55738"/>
                    <a:pt x="86812" y="42246"/>
                    <a:pt x="84582" y="30443"/>
                  </a:cubicBezTo>
                  <a:cubicBezTo>
                    <a:pt x="82051" y="17045"/>
                    <a:pt x="74519" y="6815"/>
                    <a:pt x="63903" y="2378"/>
                  </a:cubicBezTo>
                  <a:cubicBezTo>
                    <a:pt x="53287" y="-2060"/>
                    <a:pt x="40713" y="-226"/>
                    <a:pt x="29408" y="7379"/>
                  </a:cubicBezTo>
                  <a:cubicBezTo>
                    <a:pt x="19448" y="14088"/>
                    <a:pt x="11051" y="24777"/>
                    <a:pt x="5738" y="37476"/>
                  </a:cubicBezTo>
                  <a:cubicBezTo>
                    <a:pt x="425" y="50175"/>
                    <a:pt x="-1273" y="63667"/>
                    <a:pt x="956" y="75470"/>
                  </a:cubicBezTo>
                  <a:cubicBezTo>
                    <a:pt x="3477" y="88878"/>
                    <a:pt x="11010" y="99098"/>
                    <a:pt x="21626" y="103535"/>
                  </a:cubicBezTo>
                  <a:close/>
                  <a:moveTo>
                    <a:pt x="27605" y="46631"/>
                  </a:moveTo>
                  <a:cubicBezTo>
                    <a:pt x="31095" y="38276"/>
                    <a:pt x="36575" y="31139"/>
                    <a:pt x="42649" y="27056"/>
                  </a:cubicBezTo>
                  <a:cubicBezTo>
                    <a:pt x="44347" y="25910"/>
                    <a:pt x="48118" y="23701"/>
                    <a:pt x="51796" y="23701"/>
                  </a:cubicBezTo>
                  <a:cubicBezTo>
                    <a:pt x="52806" y="23701"/>
                    <a:pt x="53807" y="23868"/>
                    <a:pt x="54755" y="24264"/>
                  </a:cubicBezTo>
                  <a:cubicBezTo>
                    <a:pt x="59193" y="26118"/>
                    <a:pt x="60787" y="32275"/>
                    <a:pt x="61276" y="34838"/>
                  </a:cubicBezTo>
                  <a:cubicBezTo>
                    <a:pt x="62631" y="42026"/>
                    <a:pt x="61412" y="50944"/>
                    <a:pt x="57911" y="59299"/>
                  </a:cubicBezTo>
                  <a:cubicBezTo>
                    <a:pt x="51046" y="75718"/>
                    <a:pt x="37898" y="84646"/>
                    <a:pt x="30761" y="81667"/>
                  </a:cubicBezTo>
                  <a:cubicBezTo>
                    <a:pt x="26323" y="79812"/>
                    <a:pt x="24729" y="73655"/>
                    <a:pt x="24240" y="71093"/>
                  </a:cubicBezTo>
                  <a:cubicBezTo>
                    <a:pt x="22896" y="63894"/>
                    <a:pt x="24114" y="54986"/>
                    <a:pt x="27605" y="46631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xmlns="" id="{7FEEC77E-106A-92F6-1909-4BF02E921FC1}"/>
                </a:ext>
              </a:extLst>
            </p:cNvPr>
            <p:cNvSpPr/>
            <p:nvPr/>
          </p:nvSpPr>
          <p:spPr>
            <a:xfrm>
              <a:off x="323502" y="1831949"/>
              <a:ext cx="96450" cy="96479"/>
            </a:xfrm>
            <a:custGeom>
              <a:avLst/>
              <a:gdLst>
                <a:gd name="connsiteX0" fmla="*/ 9478 w 96450"/>
                <a:gd name="connsiteY0" fmla="*/ 9479 h 96479"/>
                <a:gd name="connsiteX1" fmla="*/ 19865 w 96450"/>
                <a:gd name="connsiteY1" fmla="*/ 76613 h 96479"/>
                <a:gd name="connsiteX2" fmla="*/ 62641 w 96450"/>
                <a:gd name="connsiteY2" fmla="*/ 96480 h 96479"/>
                <a:gd name="connsiteX3" fmla="*/ 86998 w 96450"/>
                <a:gd name="connsiteY3" fmla="*/ 87000 h 96479"/>
                <a:gd name="connsiteX4" fmla="*/ 95468 w 96450"/>
                <a:gd name="connsiteY4" fmla="*/ 53182 h 96479"/>
                <a:gd name="connsiteX5" fmla="*/ 76622 w 96450"/>
                <a:gd name="connsiteY5" fmla="*/ 19855 h 96479"/>
                <a:gd name="connsiteX6" fmla="*/ 9477 w 96450"/>
                <a:gd name="connsiteY6" fmla="*/ 9479 h 96479"/>
                <a:gd name="connsiteX7" fmla="*/ 59850 w 96450"/>
                <a:gd name="connsiteY7" fmla="*/ 36629 h 96479"/>
                <a:gd name="connsiteX8" fmla="*/ 72247 w 96450"/>
                <a:gd name="connsiteY8" fmla="*/ 57976 h 96479"/>
                <a:gd name="connsiteX9" fmla="*/ 70236 w 96450"/>
                <a:gd name="connsiteY9" fmla="*/ 70238 h 96479"/>
                <a:gd name="connsiteX10" fmla="*/ 36619 w 96450"/>
                <a:gd name="connsiteY10" fmla="*/ 59851 h 96479"/>
                <a:gd name="connsiteX11" fmla="*/ 26232 w 96450"/>
                <a:gd name="connsiteY11" fmla="*/ 26242 h 96479"/>
                <a:gd name="connsiteX12" fmla="*/ 33837 w 96450"/>
                <a:gd name="connsiteY12" fmla="*/ 23689 h 96479"/>
                <a:gd name="connsiteX13" fmla="*/ 59851 w 96450"/>
                <a:gd name="connsiteY13" fmla="*/ 36628 h 9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50" h="96479">
                  <a:moveTo>
                    <a:pt x="9478" y="9479"/>
                  </a:moveTo>
                  <a:cubicBezTo>
                    <a:pt x="-6430" y="25387"/>
                    <a:pt x="-1877" y="54880"/>
                    <a:pt x="19865" y="76613"/>
                  </a:cubicBezTo>
                  <a:cubicBezTo>
                    <a:pt x="32866" y="89625"/>
                    <a:pt x="48650" y="96480"/>
                    <a:pt x="62641" y="96480"/>
                  </a:cubicBezTo>
                  <a:cubicBezTo>
                    <a:pt x="72027" y="96480"/>
                    <a:pt x="80612" y="93386"/>
                    <a:pt x="86998" y="87000"/>
                  </a:cubicBezTo>
                  <a:cubicBezTo>
                    <a:pt x="95134" y="78863"/>
                    <a:pt x="98218" y="66539"/>
                    <a:pt x="95468" y="53182"/>
                  </a:cubicBezTo>
                  <a:cubicBezTo>
                    <a:pt x="93051" y="41420"/>
                    <a:pt x="86352" y="29585"/>
                    <a:pt x="76622" y="19855"/>
                  </a:cubicBezTo>
                  <a:cubicBezTo>
                    <a:pt x="54880" y="-1877"/>
                    <a:pt x="25386" y="-6429"/>
                    <a:pt x="9477" y="9479"/>
                  </a:cubicBezTo>
                  <a:close/>
                  <a:moveTo>
                    <a:pt x="59850" y="36629"/>
                  </a:moveTo>
                  <a:cubicBezTo>
                    <a:pt x="66246" y="43026"/>
                    <a:pt x="70768" y="50808"/>
                    <a:pt x="72247" y="57976"/>
                  </a:cubicBezTo>
                  <a:cubicBezTo>
                    <a:pt x="72778" y="60528"/>
                    <a:pt x="73633" y="66841"/>
                    <a:pt x="70236" y="70238"/>
                  </a:cubicBezTo>
                  <a:cubicBezTo>
                    <a:pt x="64746" y="75728"/>
                    <a:pt x="49213" y="72446"/>
                    <a:pt x="36619" y="59851"/>
                  </a:cubicBezTo>
                  <a:cubicBezTo>
                    <a:pt x="24034" y="47256"/>
                    <a:pt x="20752" y="31722"/>
                    <a:pt x="26232" y="26242"/>
                  </a:cubicBezTo>
                  <a:cubicBezTo>
                    <a:pt x="27930" y="24543"/>
                    <a:pt x="30597" y="23689"/>
                    <a:pt x="33837" y="23689"/>
                  </a:cubicBezTo>
                  <a:cubicBezTo>
                    <a:pt x="41078" y="23689"/>
                    <a:pt x="51162" y="27940"/>
                    <a:pt x="59851" y="36628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xmlns="" id="{3C839DB1-E13D-E60A-B3D1-C626785FB36B}"/>
                </a:ext>
              </a:extLst>
            </p:cNvPr>
            <p:cNvSpPr/>
            <p:nvPr/>
          </p:nvSpPr>
          <p:spPr>
            <a:xfrm>
              <a:off x="-484909" y="1630522"/>
              <a:ext cx="447737" cy="493605"/>
            </a:xfrm>
            <a:custGeom>
              <a:avLst/>
              <a:gdLst>
                <a:gd name="connsiteX0" fmla="*/ 17630 w 447737"/>
                <a:gd name="connsiteY0" fmla="*/ 211226 h 493605"/>
                <a:gd name="connsiteX1" fmla="*/ 232292 w 447737"/>
                <a:gd name="connsiteY1" fmla="*/ 449944 h 493605"/>
                <a:gd name="connsiteX2" fmla="*/ 358558 w 447737"/>
                <a:gd name="connsiteY2" fmla="*/ 493605 h 493605"/>
                <a:gd name="connsiteX3" fmla="*/ 447737 w 447737"/>
                <a:gd name="connsiteY3" fmla="*/ 404426 h 493605"/>
                <a:gd name="connsiteX4" fmla="*/ 447737 w 447737"/>
                <a:gd name="connsiteY4" fmla="*/ 139414 h 493605"/>
                <a:gd name="connsiteX5" fmla="*/ 308333 w 447737"/>
                <a:gd name="connsiteY5" fmla="*/ 10 h 493605"/>
                <a:gd name="connsiteX6" fmla="*/ 143635 w 447737"/>
                <a:gd name="connsiteY6" fmla="*/ 0 h 493605"/>
                <a:gd name="connsiteX7" fmla="*/ 20089 w 447737"/>
                <a:gd name="connsiteY7" fmla="*/ 70510 h 493605"/>
                <a:gd name="connsiteX8" fmla="*/ 17630 w 447737"/>
                <a:gd name="connsiteY8" fmla="*/ 211226 h 493605"/>
                <a:gd name="connsiteX9" fmla="*/ 40487 w 447737"/>
                <a:gd name="connsiteY9" fmla="*/ 82597 h 493605"/>
                <a:gd name="connsiteX10" fmla="*/ 143636 w 447737"/>
                <a:gd name="connsiteY10" fmla="*/ 23715 h 493605"/>
                <a:gd name="connsiteX11" fmla="*/ 308323 w 447737"/>
                <a:gd name="connsiteY11" fmla="*/ 23715 h 493605"/>
                <a:gd name="connsiteX12" fmla="*/ 424026 w 447737"/>
                <a:gd name="connsiteY12" fmla="*/ 139417 h 493605"/>
                <a:gd name="connsiteX13" fmla="*/ 424026 w 447737"/>
                <a:gd name="connsiteY13" fmla="*/ 404440 h 493605"/>
                <a:gd name="connsiteX14" fmla="*/ 358559 w 447737"/>
                <a:gd name="connsiteY14" fmla="*/ 469906 h 493605"/>
                <a:gd name="connsiteX15" fmla="*/ 246993 w 447737"/>
                <a:gd name="connsiteY15" fmla="*/ 431360 h 493605"/>
                <a:gd name="connsiteX16" fmla="*/ 38415 w 447737"/>
                <a:gd name="connsiteY16" fmla="*/ 199833 h 493605"/>
                <a:gd name="connsiteX17" fmla="*/ 40488 w 447737"/>
                <a:gd name="connsiteY17" fmla="*/ 82599 h 49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7737" h="493605">
                  <a:moveTo>
                    <a:pt x="17630" y="211226"/>
                  </a:moveTo>
                  <a:cubicBezTo>
                    <a:pt x="62582" y="293154"/>
                    <a:pt x="132791" y="371246"/>
                    <a:pt x="232292" y="449944"/>
                  </a:cubicBezTo>
                  <a:cubicBezTo>
                    <a:pt x="267880" y="478105"/>
                    <a:pt x="312728" y="493605"/>
                    <a:pt x="358558" y="493605"/>
                  </a:cubicBezTo>
                  <a:cubicBezTo>
                    <a:pt x="407732" y="493605"/>
                    <a:pt x="447737" y="453600"/>
                    <a:pt x="447737" y="404426"/>
                  </a:cubicBezTo>
                  <a:lnTo>
                    <a:pt x="447737" y="139414"/>
                  </a:lnTo>
                  <a:cubicBezTo>
                    <a:pt x="447737" y="62552"/>
                    <a:pt x="385199" y="10"/>
                    <a:pt x="308333" y="10"/>
                  </a:cubicBezTo>
                  <a:lnTo>
                    <a:pt x="143635" y="0"/>
                  </a:lnTo>
                  <a:cubicBezTo>
                    <a:pt x="92410" y="0"/>
                    <a:pt x="46228" y="26357"/>
                    <a:pt x="20089" y="70510"/>
                  </a:cubicBezTo>
                  <a:cubicBezTo>
                    <a:pt x="-5800" y="114244"/>
                    <a:pt x="-6717" y="166845"/>
                    <a:pt x="17630" y="211226"/>
                  </a:cubicBezTo>
                  <a:close/>
                  <a:moveTo>
                    <a:pt x="40487" y="82597"/>
                  </a:moveTo>
                  <a:cubicBezTo>
                    <a:pt x="62313" y="45728"/>
                    <a:pt x="100881" y="23715"/>
                    <a:pt x="143636" y="23715"/>
                  </a:cubicBezTo>
                  <a:lnTo>
                    <a:pt x="308323" y="23715"/>
                  </a:lnTo>
                  <a:cubicBezTo>
                    <a:pt x="372123" y="23715"/>
                    <a:pt x="424026" y="75617"/>
                    <a:pt x="424026" y="139417"/>
                  </a:cubicBezTo>
                  <a:lnTo>
                    <a:pt x="424026" y="404440"/>
                  </a:lnTo>
                  <a:cubicBezTo>
                    <a:pt x="424026" y="440537"/>
                    <a:pt x="394657" y="469906"/>
                    <a:pt x="358559" y="469906"/>
                  </a:cubicBezTo>
                  <a:cubicBezTo>
                    <a:pt x="318034" y="469906"/>
                    <a:pt x="278413" y="456217"/>
                    <a:pt x="246993" y="431360"/>
                  </a:cubicBezTo>
                  <a:cubicBezTo>
                    <a:pt x="150034" y="354663"/>
                    <a:pt x="81804" y="278925"/>
                    <a:pt x="38415" y="199833"/>
                  </a:cubicBezTo>
                  <a:cubicBezTo>
                    <a:pt x="18141" y="162871"/>
                    <a:pt x="18912" y="119041"/>
                    <a:pt x="40488" y="82599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xmlns="" id="{05C11B16-33D6-7E0F-0C68-134504020FF5}"/>
                </a:ext>
              </a:extLst>
            </p:cNvPr>
            <p:cNvSpPr/>
            <p:nvPr/>
          </p:nvSpPr>
          <p:spPr>
            <a:xfrm>
              <a:off x="-430512" y="1666881"/>
              <a:ext cx="185982" cy="333268"/>
            </a:xfrm>
            <a:custGeom>
              <a:avLst/>
              <a:gdLst>
                <a:gd name="connsiteX0" fmla="*/ 58738 w 185982"/>
                <a:gd name="connsiteY0" fmla="*/ 190176 h 333268"/>
                <a:gd name="connsiteX1" fmla="*/ 102421 w 185982"/>
                <a:gd name="connsiteY1" fmla="*/ 201781 h 333268"/>
                <a:gd name="connsiteX2" fmla="*/ 102421 w 185982"/>
                <a:gd name="connsiteY2" fmla="*/ 270134 h 333268"/>
                <a:gd name="connsiteX3" fmla="*/ 114277 w 185982"/>
                <a:gd name="connsiteY3" fmla="*/ 281989 h 333268"/>
                <a:gd name="connsiteX4" fmla="*/ 126132 w 185982"/>
                <a:gd name="connsiteY4" fmla="*/ 270134 h 333268"/>
                <a:gd name="connsiteX5" fmla="*/ 126132 w 185982"/>
                <a:gd name="connsiteY5" fmla="*/ 200282 h 333268"/>
                <a:gd name="connsiteX6" fmla="*/ 128497 w 185982"/>
                <a:gd name="connsiteY6" fmla="*/ 199845 h 333268"/>
                <a:gd name="connsiteX7" fmla="*/ 157626 w 185982"/>
                <a:gd name="connsiteY7" fmla="*/ 187468 h 333268"/>
                <a:gd name="connsiteX8" fmla="*/ 157626 w 185982"/>
                <a:gd name="connsiteY8" fmla="*/ 321413 h 333268"/>
                <a:gd name="connsiteX9" fmla="*/ 169482 w 185982"/>
                <a:gd name="connsiteY9" fmla="*/ 333269 h 333268"/>
                <a:gd name="connsiteX10" fmla="*/ 181337 w 185982"/>
                <a:gd name="connsiteY10" fmla="*/ 321413 h 333268"/>
                <a:gd name="connsiteX11" fmla="*/ 181337 w 185982"/>
                <a:gd name="connsiteY11" fmla="*/ 157758 h 333268"/>
                <a:gd name="connsiteX12" fmla="*/ 181337 w 185982"/>
                <a:gd name="connsiteY12" fmla="*/ 107637 h 333268"/>
                <a:gd name="connsiteX13" fmla="*/ 181337 w 185982"/>
                <a:gd name="connsiteY13" fmla="*/ 21877 h 333268"/>
                <a:gd name="connsiteX14" fmla="*/ 169482 w 185982"/>
                <a:gd name="connsiteY14" fmla="*/ 10021 h 333268"/>
                <a:gd name="connsiteX15" fmla="*/ 157626 w 185982"/>
                <a:gd name="connsiteY15" fmla="*/ 21877 h 333268"/>
                <a:gd name="connsiteX16" fmla="*/ 157626 w 185982"/>
                <a:gd name="connsiteY16" fmla="*/ 71374 h 333268"/>
                <a:gd name="connsiteX17" fmla="*/ 127164 w 185982"/>
                <a:gd name="connsiteY17" fmla="*/ 49975 h 333268"/>
                <a:gd name="connsiteX18" fmla="*/ 125913 w 185982"/>
                <a:gd name="connsiteY18" fmla="*/ 49402 h 333268"/>
                <a:gd name="connsiteX19" fmla="*/ 126132 w 185982"/>
                <a:gd name="connsiteY19" fmla="*/ 47215 h 333268"/>
                <a:gd name="connsiteX20" fmla="*/ 126122 w 185982"/>
                <a:gd name="connsiteY20" fmla="*/ 11856 h 333268"/>
                <a:gd name="connsiteX21" fmla="*/ 114266 w 185982"/>
                <a:gd name="connsiteY21" fmla="*/ 0 h 333268"/>
                <a:gd name="connsiteX22" fmla="*/ 102411 w 185982"/>
                <a:gd name="connsiteY22" fmla="*/ 11856 h 333268"/>
                <a:gd name="connsiteX23" fmla="*/ 102411 w 185982"/>
                <a:gd name="connsiteY23" fmla="*/ 41182 h 333268"/>
                <a:gd name="connsiteX24" fmla="*/ 6524 w 185982"/>
                <a:gd name="connsiteY24" fmla="*/ 77907 h 333268"/>
                <a:gd name="connsiteX25" fmla="*/ 58738 w 185982"/>
                <a:gd name="connsiteY25" fmla="*/ 190182 h 333268"/>
                <a:gd name="connsiteX26" fmla="*/ 27828 w 185982"/>
                <a:gd name="connsiteY26" fmla="*/ 88309 h 333268"/>
                <a:gd name="connsiteX27" fmla="*/ 77469 w 185982"/>
                <a:gd name="connsiteY27" fmla="*/ 61869 h 333268"/>
                <a:gd name="connsiteX28" fmla="*/ 116745 w 185982"/>
                <a:gd name="connsiteY28" fmla="*/ 71286 h 333268"/>
                <a:gd name="connsiteX29" fmla="*/ 156356 w 185982"/>
                <a:gd name="connsiteY29" fmla="*/ 109363 h 333268"/>
                <a:gd name="connsiteX30" fmla="*/ 158043 w 185982"/>
                <a:gd name="connsiteY30" fmla="*/ 151859 h 333268"/>
                <a:gd name="connsiteX31" fmla="*/ 123508 w 185982"/>
                <a:gd name="connsiteY31" fmla="*/ 176675 h 333268"/>
                <a:gd name="connsiteX32" fmla="*/ 69115 w 185982"/>
                <a:gd name="connsiteY32" fmla="*/ 168882 h 333268"/>
                <a:gd name="connsiteX33" fmla="*/ 27830 w 185982"/>
                <a:gd name="connsiteY33" fmla="*/ 88309 h 33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982" h="333268">
                  <a:moveTo>
                    <a:pt x="58738" y="190176"/>
                  </a:moveTo>
                  <a:cubicBezTo>
                    <a:pt x="72823" y="197051"/>
                    <a:pt x="87753" y="200969"/>
                    <a:pt x="102421" y="201781"/>
                  </a:cubicBezTo>
                  <a:lnTo>
                    <a:pt x="102421" y="270134"/>
                  </a:lnTo>
                  <a:cubicBezTo>
                    <a:pt x="102421" y="276676"/>
                    <a:pt x="107724" y="281989"/>
                    <a:pt x="114277" y="281989"/>
                  </a:cubicBezTo>
                  <a:cubicBezTo>
                    <a:pt x="120819" y="281989"/>
                    <a:pt x="126132" y="276687"/>
                    <a:pt x="126132" y="270134"/>
                  </a:cubicBezTo>
                  <a:lnTo>
                    <a:pt x="126132" y="200282"/>
                  </a:lnTo>
                  <a:cubicBezTo>
                    <a:pt x="126924" y="200137"/>
                    <a:pt x="127716" y="200011"/>
                    <a:pt x="128497" y="199845"/>
                  </a:cubicBezTo>
                  <a:cubicBezTo>
                    <a:pt x="139519" y="197480"/>
                    <a:pt x="149323" y="193261"/>
                    <a:pt x="157626" y="187468"/>
                  </a:cubicBezTo>
                  <a:lnTo>
                    <a:pt x="157626" y="321413"/>
                  </a:lnTo>
                  <a:cubicBezTo>
                    <a:pt x="157626" y="327956"/>
                    <a:pt x="162929" y="333269"/>
                    <a:pt x="169482" y="333269"/>
                  </a:cubicBezTo>
                  <a:cubicBezTo>
                    <a:pt x="176024" y="333269"/>
                    <a:pt x="181337" y="327966"/>
                    <a:pt x="181337" y="321413"/>
                  </a:cubicBezTo>
                  <a:lnTo>
                    <a:pt x="181337" y="157758"/>
                  </a:lnTo>
                  <a:cubicBezTo>
                    <a:pt x="187536" y="142194"/>
                    <a:pt x="187526" y="124807"/>
                    <a:pt x="181337" y="107637"/>
                  </a:cubicBezTo>
                  <a:lnTo>
                    <a:pt x="181337" y="21877"/>
                  </a:lnTo>
                  <a:cubicBezTo>
                    <a:pt x="181337" y="15335"/>
                    <a:pt x="176035" y="10021"/>
                    <a:pt x="169482" y="10021"/>
                  </a:cubicBezTo>
                  <a:cubicBezTo>
                    <a:pt x="162939" y="10021"/>
                    <a:pt x="157626" y="15324"/>
                    <a:pt x="157626" y="21877"/>
                  </a:cubicBezTo>
                  <a:lnTo>
                    <a:pt x="157626" y="71374"/>
                  </a:lnTo>
                  <a:cubicBezTo>
                    <a:pt x="148969" y="62873"/>
                    <a:pt x="138676" y="55591"/>
                    <a:pt x="127164" y="49975"/>
                  </a:cubicBezTo>
                  <a:cubicBezTo>
                    <a:pt x="126747" y="49777"/>
                    <a:pt x="126330" y="49600"/>
                    <a:pt x="125913" y="49402"/>
                  </a:cubicBezTo>
                  <a:cubicBezTo>
                    <a:pt x="126049" y="48694"/>
                    <a:pt x="126132" y="47965"/>
                    <a:pt x="126132" y="47215"/>
                  </a:cubicBezTo>
                  <a:lnTo>
                    <a:pt x="126122" y="11856"/>
                  </a:lnTo>
                  <a:cubicBezTo>
                    <a:pt x="126122" y="5313"/>
                    <a:pt x="120819" y="0"/>
                    <a:pt x="114266" y="0"/>
                  </a:cubicBezTo>
                  <a:cubicBezTo>
                    <a:pt x="107724" y="0"/>
                    <a:pt x="102411" y="5303"/>
                    <a:pt x="102411" y="11856"/>
                  </a:cubicBezTo>
                  <a:lnTo>
                    <a:pt x="102411" y="41182"/>
                  </a:lnTo>
                  <a:cubicBezTo>
                    <a:pt x="62062" y="31785"/>
                    <a:pt x="22171" y="45839"/>
                    <a:pt x="6524" y="77907"/>
                  </a:cubicBezTo>
                  <a:cubicBezTo>
                    <a:pt x="-12333" y="116567"/>
                    <a:pt x="11087" y="166928"/>
                    <a:pt x="58738" y="190182"/>
                  </a:cubicBezTo>
                  <a:close/>
                  <a:moveTo>
                    <a:pt x="27828" y="88309"/>
                  </a:moveTo>
                  <a:cubicBezTo>
                    <a:pt x="36183" y="71193"/>
                    <a:pt x="55372" y="61869"/>
                    <a:pt x="77469" y="61869"/>
                  </a:cubicBezTo>
                  <a:cubicBezTo>
                    <a:pt x="90106" y="61869"/>
                    <a:pt x="103690" y="64911"/>
                    <a:pt x="116745" y="71286"/>
                  </a:cubicBezTo>
                  <a:cubicBezTo>
                    <a:pt x="134602" y="80006"/>
                    <a:pt x="148677" y="93529"/>
                    <a:pt x="156356" y="109363"/>
                  </a:cubicBezTo>
                  <a:cubicBezTo>
                    <a:pt x="163565" y="124229"/>
                    <a:pt x="164169" y="139313"/>
                    <a:pt x="158043" y="151859"/>
                  </a:cubicBezTo>
                  <a:cubicBezTo>
                    <a:pt x="151928" y="164402"/>
                    <a:pt x="139666" y="173205"/>
                    <a:pt x="123508" y="176675"/>
                  </a:cubicBezTo>
                  <a:cubicBezTo>
                    <a:pt x="106298" y="180363"/>
                    <a:pt x="86984" y="177602"/>
                    <a:pt x="69115" y="168882"/>
                  </a:cubicBezTo>
                  <a:cubicBezTo>
                    <a:pt x="33225" y="151349"/>
                    <a:pt x="14703" y="115209"/>
                    <a:pt x="27830" y="88309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xmlns="" id="{7AFA0265-5C5E-BAEE-08A9-3FDE7D2E08CD}"/>
                </a:ext>
              </a:extLst>
            </p:cNvPr>
            <p:cNvSpPr/>
            <p:nvPr/>
          </p:nvSpPr>
          <p:spPr>
            <a:xfrm>
              <a:off x="-375453" y="1757189"/>
              <a:ext cx="75756" cy="59503"/>
            </a:xfrm>
            <a:custGeom>
              <a:avLst/>
              <a:gdLst>
                <a:gd name="connsiteX0" fmla="*/ 26163 w 75756"/>
                <a:gd name="connsiteY0" fmla="*/ 53755 h 59503"/>
                <a:gd name="connsiteX1" fmla="*/ 73889 w 75756"/>
                <a:gd name="connsiteY1" fmla="*/ 47327 h 59503"/>
                <a:gd name="connsiteX2" fmla="*/ 49594 w 75756"/>
                <a:gd name="connsiteY2" fmla="*/ 5749 h 59503"/>
                <a:gd name="connsiteX3" fmla="*/ 1868 w 75756"/>
                <a:gd name="connsiteY3" fmla="*/ 12177 h 59503"/>
                <a:gd name="connsiteX4" fmla="*/ 26163 w 75756"/>
                <a:gd name="connsiteY4" fmla="*/ 53755 h 5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56" h="59503">
                  <a:moveTo>
                    <a:pt x="26163" y="53755"/>
                  </a:moveTo>
                  <a:cubicBezTo>
                    <a:pt x="46050" y="63465"/>
                    <a:pt x="67418" y="60579"/>
                    <a:pt x="73889" y="47327"/>
                  </a:cubicBezTo>
                  <a:cubicBezTo>
                    <a:pt x="80359" y="34076"/>
                    <a:pt x="69482" y="15459"/>
                    <a:pt x="49594" y="5749"/>
                  </a:cubicBezTo>
                  <a:cubicBezTo>
                    <a:pt x="29706" y="-3962"/>
                    <a:pt x="8338" y="-1075"/>
                    <a:pt x="1868" y="12177"/>
                  </a:cubicBezTo>
                  <a:cubicBezTo>
                    <a:pt x="-4602" y="25439"/>
                    <a:pt x="6274" y="44056"/>
                    <a:pt x="26163" y="53755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xmlns="" id="{35DF6548-7755-F1AB-DEDB-6442B2D90393}"/>
                </a:ext>
              </a:extLst>
            </p:cNvPr>
            <p:cNvSpPr/>
            <p:nvPr/>
          </p:nvSpPr>
          <p:spPr>
            <a:xfrm>
              <a:off x="-210605" y="1676899"/>
              <a:ext cx="23721" cy="375488"/>
            </a:xfrm>
            <a:custGeom>
              <a:avLst/>
              <a:gdLst>
                <a:gd name="connsiteX0" fmla="*/ 11866 w 23721"/>
                <a:gd name="connsiteY0" fmla="*/ 375489 h 375488"/>
                <a:gd name="connsiteX1" fmla="*/ 23722 w 23721"/>
                <a:gd name="connsiteY1" fmla="*/ 363633 h 375488"/>
                <a:gd name="connsiteX2" fmla="*/ 23711 w 23721"/>
                <a:gd name="connsiteY2" fmla="*/ 11856 h 375488"/>
                <a:gd name="connsiteX3" fmla="*/ 11856 w 23721"/>
                <a:gd name="connsiteY3" fmla="*/ 0 h 375488"/>
                <a:gd name="connsiteX4" fmla="*/ 0 w 23721"/>
                <a:gd name="connsiteY4" fmla="*/ 11856 h 375488"/>
                <a:gd name="connsiteX5" fmla="*/ 0 w 23721"/>
                <a:gd name="connsiteY5" fmla="*/ 363633 h 375488"/>
                <a:gd name="connsiteX6" fmla="*/ 11866 w 23721"/>
                <a:gd name="connsiteY6" fmla="*/ 375489 h 3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21" h="375488">
                  <a:moveTo>
                    <a:pt x="11866" y="375489"/>
                  </a:moveTo>
                  <a:cubicBezTo>
                    <a:pt x="18409" y="375489"/>
                    <a:pt x="23722" y="370186"/>
                    <a:pt x="23722" y="363633"/>
                  </a:cubicBezTo>
                  <a:lnTo>
                    <a:pt x="23711" y="11856"/>
                  </a:lnTo>
                  <a:cubicBezTo>
                    <a:pt x="23711" y="5313"/>
                    <a:pt x="18408" y="0"/>
                    <a:pt x="11856" y="0"/>
                  </a:cubicBezTo>
                  <a:cubicBezTo>
                    <a:pt x="5313" y="0"/>
                    <a:pt x="0" y="5303"/>
                    <a:pt x="0" y="11856"/>
                  </a:cubicBezTo>
                  <a:lnTo>
                    <a:pt x="0" y="363633"/>
                  </a:lnTo>
                  <a:cubicBezTo>
                    <a:pt x="10" y="370175"/>
                    <a:pt x="5313" y="375489"/>
                    <a:pt x="11866" y="375489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xmlns="" id="{5587A8A0-462D-7FD4-766D-FDFDBAB981D1}"/>
                </a:ext>
              </a:extLst>
            </p:cNvPr>
            <p:cNvSpPr/>
            <p:nvPr/>
          </p:nvSpPr>
          <p:spPr>
            <a:xfrm>
              <a:off x="-147520" y="1703622"/>
              <a:ext cx="23711" cy="348765"/>
            </a:xfrm>
            <a:custGeom>
              <a:avLst/>
              <a:gdLst>
                <a:gd name="connsiteX0" fmla="*/ 11856 w 23711"/>
                <a:gd name="connsiteY0" fmla="*/ 348765 h 348765"/>
                <a:gd name="connsiteX1" fmla="*/ 23711 w 23711"/>
                <a:gd name="connsiteY1" fmla="*/ 336910 h 348765"/>
                <a:gd name="connsiteX2" fmla="*/ 23711 w 23711"/>
                <a:gd name="connsiteY2" fmla="*/ 11856 h 348765"/>
                <a:gd name="connsiteX3" fmla="*/ 11856 w 23711"/>
                <a:gd name="connsiteY3" fmla="*/ 0 h 348765"/>
                <a:gd name="connsiteX4" fmla="*/ 0 w 23711"/>
                <a:gd name="connsiteY4" fmla="*/ 11856 h 348765"/>
                <a:gd name="connsiteX5" fmla="*/ 0 w 23711"/>
                <a:gd name="connsiteY5" fmla="*/ 336910 h 348765"/>
                <a:gd name="connsiteX6" fmla="*/ 11856 w 23711"/>
                <a:gd name="connsiteY6" fmla="*/ 348765 h 34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11" h="348765">
                  <a:moveTo>
                    <a:pt x="11856" y="348765"/>
                  </a:moveTo>
                  <a:cubicBezTo>
                    <a:pt x="18398" y="348765"/>
                    <a:pt x="23711" y="343462"/>
                    <a:pt x="23711" y="336910"/>
                  </a:cubicBezTo>
                  <a:lnTo>
                    <a:pt x="23711" y="11856"/>
                  </a:lnTo>
                  <a:cubicBezTo>
                    <a:pt x="23711" y="5313"/>
                    <a:pt x="18408" y="0"/>
                    <a:pt x="11856" y="0"/>
                  </a:cubicBezTo>
                  <a:cubicBezTo>
                    <a:pt x="5313" y="0"/>
                    <a:pt x="0" y="5303"/>
                    <a:pt x="0" y="11856"/>
                  </a:cubicBezTo>
                  <a:lnTo>
                    <a:pt x="0" y="336910"/>
                  </a:lnTo>
                  <a:cubicBezTo>
                    <a:pt x="0" y="343452"/>
                    <a:pt x="5313" y="348765"/>
                    <a:pt x="11856" y="348765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sp>
        <p:nvSpPr>
          <p:cNvPr id="3" name="Rectangle 2"/>
          <p:cNvSpPr/>
          <p:nvPr/>
        </p:nvSpPr>
        <p:spPr>
          <a:xfrm>
            <a:off x="270748" y="1200247"/>
            <a:ext cx="6096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b="1" dirty="0" smtClean="0"/>
              <a:t>Diet diversity (MDD-W) </a:t>
            </a:r>
            <a:r>
              <a:rPr lang="en-US" b="1" dirty="0"/>
              <a:t>among women aged 15-49 years by region </a:t>
            </a:r>
          </a:p>
        </p:txBody>
      </p:sp>
      <p:graphicFrame>
        <p:nvGraphicFramePr>
          <p:cNvPr id="28" name="Chart 27">
            <a:extLst>
              <a:ext uri="{FF2B5EF4-FFF2-40B4-BE49-F238E27FC236}">
                <a16:creationId xmlns="" xmlns:xdr="http://schemas.openxmlformats.org/drawingml/2006/spreadsheetDrawing" xmlns:a16="http://schemas.microsoft.com/office/drawing/2014/main" xmlns:lc="http://schemas.openxmlformats.org/drawingml/2006/lockedCanvas" id="{F822CF9D-A455-E393-E11C-45C5E6A4E03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316730"/>
              </p:ext>
            </p:extLst>
          </p:nvPr>
        </p:nvGraphicFramePr>
        <p:xfrm>
          <a:off x="0" y="2388202"/>
          <a:ext cx="6686429" cy="41751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358EE8B0-E9F2-98CA-26FA-929E9D1EEBE0}"/>
              </a:ext>
            </a:extLst>
          </p:cNvPr>
          <p:cNvGrpSpPr/>
          <p:nvPr/>
        </p:nvGrpSpPr>
        <p:grpSpPr>
          <a:xfrm>
            <a:off x="7528743" y="1256608"/>
            <a:ext cx="4484392" cy="1821171"/>
            <a:chOff x="608850" y="1393494"/>
            <a:chExt cx="3617809" cy="2080780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xmlns="" id="{292DAAB1-1402-301E-F769-6A0D3CBAAACC}"/>
                </a:ext>
              </a:extLst>
            </p:cNvPr>
            <p:cNvGrpSpPr/>
            <p:nvPr/>
          </p:nvGrpSpPr>
          <p:grpSpPr>
            <a:xfrm>
              <a:off x="608850" y="1393494"/>
              <a:ext cx="3551105" cy="2080780"/>
              <a:chOff x="2330709" y="1698639"/>
              <a:chExt cx="2381627" cy="1570588"/>
            </a:xfrm>
          </p:grpSpPr>
          <p:sp>
            <p:nvSpPr>
              <p:cNvPr id="32" name="Shape">
                <a:extLst>
                  <a:ext uri="{FF2B5EF4-FFF2-40B4-BE49-F238E27FC236}">
                    <a16:creationId xmlns:a16="http://schemas.microsoft.com/office/drawing/2014/main" xmlns="" id="{CC1E4953-C2C1-1BF8-5C18-69FB2B2A78EF}"/>
                  </a:ext>
                </a:extLst>
              </p:cNvPr>
              <p:cNvSpPr/>
              <p:nvPr/>
            </p:nvSpPr>
            <p:spPr>
              <a:xfrm>
                <a:off x="2343409" y="1698639"/>
                <a:ext cx="2368927" cy="1183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85" h="21600" extrusionOk="0">
                    <a:moveTo>
                      <a:pt x="15502" y="21600"/>
                    </a:moveTo>
                    <a:lnTo>
                      <a:pt x="0" y="21600"/>
                    </a:lnTo>
                    <a:lnTo>
                      <a:pt x="2084" y="9711"/>
                    </a:lnTo>
                    <a:cubicBezTo>
                      <a:pt x="3100" y="3873"/>
                      <a:pt x="5751" y="0"/>
                      <a:pt x="8722" y="0"/>
                    </a:cubicBezTo>
                    <a:lnTo>
                      <a:pt x="15515" y="0"/>
                    </a:lnTo>
                    <a:cubicBezTo>
                      <a:pt x="19104" y="0"/>
                      <a:pt x="21600" y="7451"/>
                      <a:pt x="20365" y="14499"/>
                    </a:cubicBezTo>
                    <a:lnTo>
                      <a:pt x="20365" y="14499"/>
                    </a:lnTo>
                    <a:cubicBezTo>
                      <a:pt x="19606" y="18749"/>
                      <a:pt x="17676" y="21600"/>
                      <a:pt x="15502" y="21600"/>
                    </a:cubicBezTo>
                    <a:close/>
                  </a:path>
                </a:pathLst>
              </a:custGeom>
              <a:solidFill>
                <a:srgbClr val="2874A6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</a:defRPr>
                </a:pPr>
                <a:endParaRPr/>
              </a:p>
            </p:txBody>
          </p:sp>
          <p:sp>
            <p:nvSpPr>
              <p:cNvPr id="33" name="Shape">
                <a:extLst>
                  <a:ext uri="{FF2B5EF4-FFF2-40B4-BE49-F238E27FC236}">
                    <a16:creationId xmlns:a16="http://schemas.microsoft.com/office/drawing/2014/main" xmlns="" id="{C855B0EE-5143-51FB-AB51-0938E08A33C3}"/>
                  </a:ext>
                </a:extLst>
              </p:cNvPr>
              <p:cNvSpPr/>
              <p:nvPr/>
            </p:nvSpPr>
            <p:spPr>
              <a:xfrm>
                <a:off x="2330709" y="2877316"/>
                <a:ext cx="368204" cy="3919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488" h="21600" extrusionOk="0">
                    <a:moveTo>
                      <a:pt x="929" y="0"/>
                    </a:moveTo>
                    <a:lnTo>
                      <a:pt x="929" y="0"/>
                    </a:lnTo>
                    <a:lnTo>
                      <a:pt x="19488" y="0"/>
                    </a:lnTo>
                    <a:lnTo>
                      <a:pt x="12704" y="17621"/>
                    </a:lnTo>
                    <a:lnTo>
                      <a:pt x="11300" y="21600"/>
                    </a:lnTo>
                    <a:cubicBezTo>
                      <a:pt x="2567" y="21600"/>
                      <a:pt x="-2112" y="8526"/>
                      <a:pt x="929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</a:defRPr>
                </a:pPr>
                <a:endParaRPr/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xmlns="" id="{E9CB6620-25B6-F8F0-AB48-1985AFA8D1CE}"/>
                </a:ext>
              </a:extLst>
            </p:cNvPr>
            <p:cNvSpPr txBox="1"/>
            <p:nvPr/>
          </p:nvSpPr>
          <p:spPr>
            <a:xfrm>
              <a:off x="1157857" y="1678475"/>
              <a:ext cx="3068802" cy="130110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rtl="0">
                <a:defRPr sz="1800" b="1" i="0" u="none" strike="noStrike" kern="1200" baseline="0">
                  <a:solidFill>
                    <a:prstClr val="black"/>
                  </a:solidFill>
                  <a:latin typeface="+mn-lt"/>
                  <a:ea typeface="+mn-ea"/>
                  <a:cs typeface="+mn-cs"/>
                </a:defRPr>
              </a:pPr>
              <a:r>
                <a:rPr lang="en-US" b="1" dirty="0">
                  <a:solidFill>
                    <a:schemeClr val="bg1"/>
                  </a:solidFill>
                </a:rPr>
                <a:t>MDD-W is low is all regions</a:t>
              </a:r>
            </a:p>
            <a:p>
              <a:pPr marL="0" lvl="1">
                <a:defRPr sz="1800" b="1" i="0" u="none" strike="noStrike" kern="1200" baseline="0">
                  <a:solidFill>
                    <a:prstClr val="black"/>
                  </a:solidFill>
                  <a:latin typeface="+mn-lt"/>
                  <a:ea typeface="+mn-ea"/>
                  <a:cs typeface="+mn-cs"/>
                </a:defRPr>
              </a:pPr>
              <a:r>
                <a:rPr lang="en-US" sz="1600" b="1" dirty="0" smtClean="0">
                  <a:solidFill>
                    <a:schemeClr val="bg1"/>
                  </a:solidFill>
                </a:rPr>
                <a:t>Only 7</a:t>
              </a:r>
              <a:r>
                <a:rPr lang="en-US" sz="1600" b="1" dirty="0">
                  <a:solidFill>
                    <a:schemeClr val="bg1"/>
                  </a:solidFill>
                </a:rPr>
                <a:t>% of women consume 5 or more food groups from 10 food groups</a:t>
              </a:r>
            </a:p>
            <a:p>
              <a:pPr rtl="0">
                <a:defRPr sz="1800" b="1" i="0" u="none" strike="noStrike" kern="1200" baseline="0">
                  <a:solidFill>
                    <a:prstClr val="black"/>
                  </a:solidFill>
                  <a:latin typeface="+mn-lt"/>
                  <a:ea typeface="+mn-ea"/>
                  <a:cs typeface="+mn-cs"/>
                </a:defRPr>
              </a:pPr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xmlns="" id="{4A68F7E4-6BBC-577B-90A1-11003EE4F57E}"/>
              </a:ext>
            </a:extLst>
          </p:cNvPr>
          <p:cNvGrpSpPr/>
          <p:nvPr/>
        </p:nvGrpSpPr>
        <p:grpSpPr>
          <a:xfrm>
            <a:off x="7528744" y="3103906"/>
            <a:ext cx="4599376" cy="1821170"/>
            <a:chOff x="4394273" y="1352994"/>
            <a:chExt cx="3737655" cy="2080780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xmlns="" id="{F74A91E3-89C6-5CF6-EC2C-56DC9A1B054A}"/>
                </a:ext>
              </a:extLst>
            </p:cNvPr>
            <p:cNvGrpSpPr/>
            <p:nvPr/>
          </p:nvGrpSpPr>
          <p:grpSpPr>
            <a:xfrm>
              <a:off x="4394273" y="1352994"/>
              <a:ext cx="3551105" cy="2080780"/>
              <a:chOff x="4840305" y="1698639"/>
              <a:chExt cx="2381627" cy="1570588"/>
            </a:xfrm>
          </p:grpSpPr>
          <p:sp>
            <p:nvSpPr>
              <p:cNvPr id="37" name="Shape">
                <a:extLst>
                  <a:ext uri="{FF2B5EF4-FFF2-40B4-BE49-F238E27FC236}">
                    <a16:creationId xmlns:a16="http://schemas.microsoft.com/office/drawing/2014/main" xmlns="" id="{7E9E3138-DA85-7A82-1FAA-E1F625750C99}"/>
                  </a:ext>
                </a:extLst>
              </p:cNvPr>
              <p:cNvSpPr/>
              <p:nvPr/>
            </p:nvSpPr>
            <p:spPr>
              <a:xfrm>
                <a:off x="4853005" y="1698639"/>
                <a:ext cx="2368927" cy="1183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85" h="21600" extrusionOk="0">
                    <a:moveTo>
                      <a:pt x="15502" y="21600"/>
                    </a:moveTo>
                    <a:lnTo>
                      <a:pt x="0" y="21600"/>
                    </a:lnTo>
                    <a:lnTo>
                      <a:pt x="2084" y="9711"/>
                    </a:lnTo>
                    <a:cubicBezTo>
                      <a:pt x="3100" y="3873"/>
                      <a:pt x="5751" y="0"/>
                      <a:pt x="8722" y="0"/>
                    </a:cubicBezTo>
                    <a:lnTo>
                      <a:pt x="15515" y="0"/>
                    </a:lnTo>
                    <a:cubicBezTo>
                      <a:pt x="19104" y="0"/>
                      <a:pt x="21600" y="7451"/>
                      <a:pt x="20365" y="14499"/>
                    </a:cubicBezTo>
                    <a:lnTo>
                      <a:pt x="20365" y="14499"/>
                    </a:lnTo>
                    <a:cubicBezTo>
                      <a:pt x="19606" y="18749"/>
                      <a:pt x="17676" y="21600"/>
                      <a:pt x="15502" y="216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</a:defRPr>
                </a:pPr>
                <a:endParaRPr/>
              </a:p>
            </p:txBody>
          </p:sp>
          <p:sp>
            <p:nvSpPr>
              <p:cNvPr id="38" name="Shape">
                <a:extLst>
                  <a:ext uri="{FF2B5EF4-FFF2-40B4-BE49-F238E27FC236}">
                    <a16:creationId xmlns:a16="http://schemas.microsoft.com/office/drawing/2014/main" xmlns="" id="{2A536443-C726-6495-A1C1-0DA84B2DD251}"/>
                  </a:ext>
                </a:extLst>
              </p:cNvPr>
              <p:cNvSpPr/>
              <p:nvPr/>
            </p:nvSpPr>
            <p:spPr>
              <a:xfrm>
                <a:off x="4840305" y="2877316"/>
                <a:ext cx="368205" cy="3919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488" h="21600" extrusionOk="0">
                    <a:moveTo>
                      <a:pt x="929" y="0"/>
                    </a:moveTo>
                    <a:lnTo>
                      <a:pt x="929" y="0"/>
                    </a:lnTo>
                    <a:lnTo>
                      <a:pt x="19488" y="0"/>
                    </a:lnTo>
                    <a:lnTo>
                      <a:pt x="12704" y="17621"/>
                    </a:lnTo>
                    <a:lnTo>
                      <a:pt x="11300" y="21600"/>
                    </a:lnTo>
                    <a:cubicBezTo>
                      <a:pt x="2567" y="21600"/>
                      <a:pt x="-2112" y="8526"/>
                      <a:pt x="929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</a:defRPr>
                </a:pPr>
                <a:endParaRPr/>
              </a:p>
            </p:txBody>
          </p:sp>
        </p:grp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ED3F6E60-0615-637E-9F6A-691D4EA0D48B}"/>
                </a:ext>
              </a:extLst>
            </p:cNvPr>
            <p:cNvSpPr txBox="1"/>
            <p:nvPr/>
          </p:nvSpPr>
          <p:spPr>
            <a:xfrm>
              <a:off x="4933817" y="1847080"/>
              <a:ext cx="3198111" cy="9494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lvl="1">
                <a:defRPr sz="1800" b="1" i="0" u="none" strike="noStrike" kern="1200" baseline="0">
                  <a:solidFill>
                    <a:prstClr val="black"/>
                  </a:solidFill>
                  <a:latin typeface="+mn-lt"/>
                  <a:ea typeface="+mn-ea"/>
                  <a:cs typeface="+mn-cs"/>
                </a:defRPr>
              </a:pPr>
              <a:r>
                <a:rPr lang="en-US" sz="1600" b="1" dirty="0" smtClean="0">
                  <a:solidFill>
                    <a:schemeClr val="bg1"/>
                  </a:solidFill>
                </a:rPr>
                <a:t>More diverse in AA </a:t>
              </a:r>
              <a:r>
                <a:rPr lang="en-US" sz="1600" b="1" dirty="0">
                  <a:solidFill>
                    <a:schemeClr val="bg1"/>
                  </a:solidFill>
                </a:rPr>
                <a:t>(19%) and </a:t>
              </a:r>
              <a:r>
                <a:rPr lang="en-US" sz="1600" b="1" dirty="0" err="1">
                  <a:solidFill>
                    <a:schemeClr val="bg1"/>
                  </a:solidFill>
                </a:rPr>
                <a:t>Harari</a:t>
              </a:r>
              <a:r>
                <a:rPr lang="en-US" sz="1600" b="1" dirty="0">
                  <a:solidFill>
                    <a:schemeClr val="bg1"/>
                  </a:solidFill>
                </a:rPr>
                <a:t> (16%) and Dire </a:t>
              </a:r>
              <a:r>
                <a:rPr lang="en-US" sz="1600" b="1" dirty="0" err="1">
                  <a:solidFill>
                    <a:schemeClr val="bg1"/>
                  </a:solidFill>
                </a:rPr>
                <a:t>Dawa</a:t>
              </a:r>
              <a:r>
                <a:rPr lang="en-US" sz="1600" b="1" dirty="0">
                  <a:solidFill>
                    <a:schemeClr val="bg1"/>
                  </a:solidFill>
                </a:rPr>
                <a:t> (11%)</a:t>
              </a:r>
            </a:p>
            <a:p>
              <a:pPr rtl="0">
                <a:defRPr sz="1800" b="1" i="0" u="none" strike="noStrike" kern="1200" baseline="0">
                  <a:solidFill>
                    <a:prstClr val="black"/>
                  </a:solidFill>
                  <a:latin typeface="+mn-lt"/>
                  <a:ea typeface="+mn-ea"/>
                  <a:cs typeface="+mn-cs"/>
                </a:defRPr>
              </a:pPr>
              <a:endParaRPr 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252A6724-001E-1CCA-2EDF-0F897F75F7E4}"/>
              </a:ext>
            </a:extLst>
          </p:cNvPr>
          <p:cNvGrpSpPr/>
          <p:nvPr/>
        </p:nvGrpSpPr>
        <p:grpSpPr>
          <a:xfrm>
            <a:off x="7773977" y="4805782"/>
            <a:ext cx="4222732" cy="1669454"/>
            <a:chOff x="8160760" y="1352994"/>
            <a:chExt cx="3570041" cy="2080780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xmlns="" id="{E7DDC073-6E13-F58A-0C62-70F8FC87E80C}"/>
                </a:ext>
              </a:extLst>
            </p:cNvPr>
            <p:cNvGrpSpPr/>
            <p:nvPr/>
          </p:nvGrpSpPr>
          <p:grpSpPr>
            <a:xfrm>
              <a:off x="8160760" y="1352994"/>
              <a:ext cx="3551105" cy="2080780"/>
              <a:chOff x="4840305" y="1698639"/>
              <a:chExt cx="2381627" cy="1570588"/>
            </a:xfrm>
          </p:grpSpPr>
          <p:sp>
            <p:nvSpPr>
              <p:cNvPr id="42" name="Shape">
                <a:extLst>
                  <a:ext uri="{FF2B5EF4-FFF2-40B4-BE49-F238E27FC236}">
                    <a16:creationId xmlns:a16="http://schemas.microsoft.com/office/drawing/2014/main" xmlns="" id="{5D00F7DD-ED8D-6A54-D659-78781F28D27B}"/>
                  </a:ext>
                </a:extLst>
              </p:cNvPr>
              <p:cNvSpPr/>
              <p:nvPr/>
            </p:nvSpPr>
            <p:spPr>
              <a:xfrm>
                <a:off x="4853005" y="1698639"/>
                <a:ext cx="2368927" cy="1183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85" h="21600" extrusionOk="0">
                    <a:moveTo>
                      <a:pt x="15502" y="21600"/>
                    </a:moveTo>
                    <a:lnTo>
                      <a:pt x="0" y="21600"/>
                    </a:lnTo>
                    <a:lnTo>
                      <a:pt x="2084" y="9711"/>
                    </a:lnTo>
                    <a:cubicBezTo>
                      <a:pt x="3100" y="3873"/>
                      <a:pt x="5751" y="0"/>
                      <a:pt x="8722" y="0"/>
                    </a:cubicBezTo>
                    <a:lnTo>
                      <a:pt x="15515" y="0"/>
                    </a:lnTo>
                    <a:cubicBezTo>
                      <a:pt x="19104" y="0"/>
                      <a:pt x="21600" y="7451"/>
                      <a:pt x="20365" y="14499"/>
                    </a:cubicBezTo>
                    <a:lnTo>
                      <a:pt x="20365" y="14499"/>
                    </a:lnTo>
                    <a:cubicBezTo>
                      <a:pt x="19606" y="18749"/>
                      <a:pt x="17676" y="21600"/>
                      <a:pt x="15502" y="21600"/>
                    </a:cubicBezTo>
                    <a:close/>
                  </a:path>
                </a:pathLst>
              </a:custGeom>
              <a:solidFill>
                <a:srgbClr val="0097B2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</a:defRPr>
                </a:pPr>
                <a:endParaRPr/>
              </a:p>
            </p:txBody>
          </p:sp>
          <p:sp>
            <p:nvSpPr>
              <p:cNvPr id="43" name="Shape">
                <a:extLst>
                  <a:ext uri="{FF2B5EF4-FFF2-40B4-BE49-F238E27FC236}">
                    <a16:creationId xmlns:a16="http://schemas.microsoft.com/office/drawing/2014/main" xmlns="" id="{38948541-1685-455A-500A-F7756E2DDC43}"/>
                  </a:ext>
                </a:extLst>
              </p:cNvPr>
              <p:cNvSpPr/>
              <p:nvPr/>
            </p:nvSpPr>
            <p:spPr>
              <a:xfrm>
                <a:off x="4840305" y="2877316"/>
                <a:ext cx="368205" cy="3919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488" h="21600" extrusionOk="0">
                    <a:moveTo>
                      <a:pt x="929" y="0"/>
                    </a:moveTo>
                    <a:lnTo>
                      <a:pt x="929" y="0"/>
                    </a:lnTo>
                    <a:lnTo>
                      <a:pt x="19488" y="0"/>
                    </a:lnTo>
                    <a:lnTo>
                      <a:pt x="12704" y="17621"/>
                    </a:lnTo>
                    <a:lnTo>
                      <a:pt x="11300" y="21600"/>
                    </a:lnTo>
                    <a:cubicBezTo>
                      <a:pt x="2567" y="21600"/>
                      <a:pt x="-2112" y="8526"/>
                      <a:pt x="929" y="0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</a:defRPr>
                </a:pPr>
                <a:endParaRPr/>
              </a:p>
            </p:txBody>
          </p:sp>
        </p:grp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B4F89AF4-5D60-3472-58F1-9752A9E2ED65}"/>
                </a:ext>
              </a:extLst>
            </p:cNvPr>
            <p:cNvSpPr txBox="1"/>
            <p:nvPr/>
          </p:nvSpPr>
          <p:spPr>
            <a:xfrm>
              <a:off x="8709769" y="1847080"/>
              <a:ext cx="3021032" cy="10357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rtl="0">
                <a:defRPr sz="1800" b="1" i="0" u="none" strike="noStrike" kern="1200" baseline="0">
                  <a:solidFill>
                    <a:prstClr val="black"/>
                  </a:solidFill>
                  <a:latin typeface="+mn-lt"/>
                  <a:ea typeface="+mn-ea"/>
                  <a:cs typeface="+mn-cs"/>
                </a:defRPr>
              </a:pPr>
              <a:r>
                <a:rPr lang="en-US" sz="1600" dirty="0">
                  <a:solidFill>
                    <a:schemeClr val="bg1"/>
                  </a:solidFill>
                </a:rPr>
                <a:t>MDD-W high in urban (</a:t>
              </a:r>
              <a:r>
                <a:rPr lang="en-US" sz="1600" dirty="0" smtClean="0">
                  <a:solidFill>
                    <a:schemeClr val="bg1"/>
                  </a:solidFill>
                </a:rPr>
                <a:t>14%) </a:t>
              </a:r>
              <a:r>
                <a:rPr lang="en-US" sz="1600" dirty="0">
                  <a:solidFill>
                    <a:schemeClr val="bg1"/>
                  </a:solidFill>
                </a:rPr>
                <a:t>than rural </a:t>
              </a:r>
              <a:r>
                <a:rPr lang="en-US" sz="1600" dirty="0" smtClean="0">
                  <a:solidFill>
                    <a:schemeClr val="bg1"/>
                  </a:solidFill>
                </a:rPr>
                <a:t>(3%)</a:t>
              </a:r>
              <a:endParaRPr lang="en-US" sz="16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2283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70085" y="283825"/>
            <a:ext cx="10515600" cy="648182"/>
          </a:xfrm>
        </p:spPr>
        <p:txBody>
          <a:bodyPr>
            <a:normAutofit fontScale="90000"/>
          </a:bodyPr>
          <a:lstStyle/>
          <a:p>
            <a:r>
              <a:rPr lang="en-US" dirty="0">
                <a:solidFill>
                  <a:schemeClr val="bg1"/>
                </a:solidFill>
              </a:rPr>
              <a:t>Crops production </a:t>
            </a:r>
            <a:r>
              <a:rPr lang="en-US" dirty="0" smtClean="0">
                <a:solidFill>
                  <a:schemeClr val="bg1"/>
                </a:solidFill>
              </a:rPr>
              <a:t> diversity </a:t>
            </a:r>
            <a:endParaRPr lang="en-US" dirty="0">
              <a:solidFill>
                <a:schemeClr val="bg1"/>
              </a:solidFill>
            </a:endParaRPr>
          </a:p>
        </p:txBody>
      </p:sp>
      <p:graphicFrame>
        <p:nvGraphicFramePr>
          <p:cNvPr id="4" name="Chart 3">
            <a:extLst>
              <a:ext uri="{FF2B5EF4-FFF2-40B4-BE49-F238E27FC236}">
                <a16:creationId xmlns="" xmlns:a16="http://schemas.microsoft.com/office/drawing/2014/main" id="{5637B1C5-6D1A-4CA3-9985-856D6384E75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7006001"/>
              </p:ext>
            </p:extLst>
          </p:nvPr>
        </p:nvGraphicFramePr>
        <p:xfrm>
          <a:off x="57475" y="3389388"/>
          <a:ext cx="5539515" cy="3371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="" xmlns:a16="http://schemas.microsoft.com/office/drawing/2014/main" id="{73DF9B95-0897-4810-8D19-87C6EB85BC0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03942058"/>
              </p:ext>
            </p:extLst>
          </p:nvPr>
        </p:nvGraphicFramePr>
        <p:xfrm>
          <a:off x="99624" y="1028821"/>
          <a:ext cx="6734175" cy="2552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4" name="Group 53">
            <a:extLst>
              <a:ext uri="{FF2B5EF4-FFF2-40B4-BE49-F238E27FC236}">
                <a16:creationId xmlns="" xmlns:a16="http://schemas.microsoft.com/office/drawing/2014/main" id="{F8602A29-6764-B1AF-87D3-6C9592F56CBC}"/>
              </a:ext>
            </a:extLst>
          </p:cNvPr>
          <p:cNvGrpSpPr/>
          <p:nvPr/>
        </p:nvGrpSpPr>
        <p:grpSpPr>
          <a:xfrm>
            <a:off x="375051" y="62226"/>
            <a:ext cx="962630" cy="922885"/>
            <a:chOff x="9553775" y="696841"/>
            <a:chExt cx="1731270" cy="1659790"/>
          </a:xfrm>
          <a:solidFill>
            <a:schemeClr val="bg1"/>
          </a:solidFill>
        </p:grpSpPr>
        <p:sp>
          <p:nvSpPr>
            <p:cNvPr id="9" name="Freeform 8">
              <a:extLst>
                <a:ext uri="{FF2B5EF4-FFF2-40B4-BE49-F238E27FC236}">
                  <a16:creationId xmlns="" xmlns:a16="http://schemas.microsoft.com/office/drawing/2014/main" id="{2B590A66-9051-1169-5663-C0E1180F19B1}"/>
                </a:ext>
              </a:extLst>
            </p:cNvPr>
            <p:cNvSpPr/>
            <p:nvPr/>
          </p:nvSpPr>
          <p:spPr>
            <a:xfrm>
              <a:off x="9553775" y="1615575"/>
              <a:ext cx="1731270" cy="741056"/>
            </a:xfrm>
            <a:custGeom>
              <a:avLst/>
              <a:gdLst>
                <a:gd name="connsiteX0" fmla="*/ 1703140 w 1731270"/>
                <a:gd name="connsiteY0" fmla="*/ 695528 h 741056"/>
                <a:gd name="connsiteX1" fmla="*/ 1538468 w 1731270"/>
                <a:gd name="connsiteY1" fmla="*/ 695528 h 741056"/>
                <a:gd name="connsiteX2" fmla="*/ 1547129 w 1731270"/>
                <a:gd name="connsiteY2" fmla="*/ 556854 h 741056"/>
                <a:gd name="connsiteX3" fmla="*/ 1512457 w 1731270"/>
                <a:gd name="connsiteY3" fmla="*/ 450678 h 741056"/>
                <a:gd name="connsiteX4" fmla="*/ 1432290 w 1731270"/>
                <a:gd name="connsiteY4" fmla="*/ 407346 h 741056"/>
                <a:gd name="connsiteX5" fmla="*/ 1432290 w 1731270"/>
                <a:gd name="connsiteY5" fmla="*/ 377012 h 741056"/>
                <a:gd name="connsiteX6" fmla="*/ 1562304 w 1731270"/>
                <a:gd name="connsiteY6" fmla="*/ 301167 h 741056"/>
                <a:gd name="connsiteX7" fmla="*/ 1570965 w 1731270"/>
                <a:gd name="connsiteY7" fmla="*/ 270833 h 741056"/>
                <a:gd name="connsiteX8" fmla="*/ 1540631 w 1731270"/>
                <a:gd name="connsiteY8" fmla="*/ 262172 h 741056"/>
                <a:gd name="connsiteX9" fmla="*/ 1432292 w 1731270"/>
                <a:gd name="connsiteY9" fmla="*/ 325001 h 741056"/>
                <a:gd name="connsiteX10" fmla="*/ 1432292 w 1731270"/>
                <a:gd name="connsiteY10" fmla="*/ 251335 h 741056"/>
                <a:gd name="connsiteX11" fmla="*/ 1544968 w 1731270"/>
                <a:gd name="connsiteY11" fmla="*/ 184168 h 741056"/>
                <a:gd name="connsiteX12" fmla="*/ 1553629 w 1731270"/>
                <a:gd name="connsiteY12" fmla="*/ 153834 h 741056"/>
                <a:gd name="connsiteX13" fmla="*/ 1523295 w 1731270"/>
                <a:gd name="connsiteY13" fmla="*/ 145174 h 741056"/>
                <a:gd name="connsiteX14" fmla="*/ 1432290 w 1731270"/>
                <a:gd name="connsiteY14" fmla="*/ 199343 h 741056"/>
                <a:gd name="connsiteX15" fmla="*/ 1432290 w 1731270"/>
                <a:gd name="connsiteY15" fmla="*/ 123498 h 741056"/>
                <a:gd name="connsiteX16" fmla="*/ 1512457 w 1731270"/>
                <a:gd name="connsiteY16" fmla="*/ 75829 h 741056"/>
                <a:gd name="connsiteX17" fmla="*/ 1521117 w 1731270"/>
                <a:gd name="connsiteY17" fmla="*/ 45495 h 741056"/>
                <a:gd name="connsiteX18" fmla="*/ 1490783 w 1731270"/>
                <a:gd name="connsiteY18" fmla="*/ 36834 h 741056"/>
                <a:gd name="connsiteX19" fmla="*/ 1432276 w 1731270"/>
                <a:gd name="connsiteY19" fmla="*/ 71506 h 741056"/>
                <a:gd name="connsiteX20" fmla="*/ 1432276 w 1731270"/>
                <a:gd name="connsiteY20" fmla="*/ 21674 h 741056"/>
                <a:gd name="connsiteX21" fmla="*/ 1410602 w 1731270"/>
                <a:gd name="connsiteY21" fmla="*/ 0 h 741056"/>
                <a:gd name="connsiteX22" fmla="*/ 1388928 w 1731270"/>
                <a:gd name="connsiteY22" fmla="*/ 21674 h 741056"/>
                <a:gd name="connsiteX23" fmla="*/ 1388928 w 1731270"/>
                <a:gd name="connsiteY23" fmla="*/ 71506 h 741056"/>
                <a:gd name="connsiteX24" fmla="*/ 1330421 w 1731270"/>
                <a:gd name="connsiteY24" fmla="*/ 36834 h 741056"/>
                <a:gd name="connsiteX25" fmla="*/ 1300087 w 1731270"/>
                <a:gd name="connsiteY25" fmla="*/ 45495 h 741056"/>
                <a:gd name="connsiteX26" fmla="*/ 1308748 w 1731270"/>
                <a:gd name="connsiteY26" fmla="*/ 75829 h 741056"/>
                <a:gd name="connsiteX27" fmla="*/ 1388915 w 1731270"/>
                <a:gd name="connsiteY27" fmla="*/ 123498 h 741056"/>
                <a:gd name="connsiteX28" fmla="*/ 1388915 w 1731270"/>
                <a:gd name="connsiteY28" fmla="*/ 199343 h 741056"/>
                <a:gd name="connsiteX29" fmla="*/ 1295751 w 1731270"/>
                <a:gd name="connsiteY29" fmla="*/ 145174 h 741056"/>
                <a:gd name="connsiteX30" fmla="*/ 1265417 w 1731270"/>
                <a:gd name="connsiteY30" fmla="*/ 153834 h 741056"/>
                <a:gd name="connsiteX31" fmla="*/ 1274077 w 1731270"/>
                <a:gd name="connsiteY31" fmla="*/ 184168 h 741056"/>
                <a:gd name="connsiteX32" fmla="*/ 1388917 w 1731270"/>
                <a:gd name="connsiteY32" fmla="*/ 251335 h 741056"/>
                <a:gd name="connsiteX33" fmla="*/ 1388917 w 1731270"/>
                <a:gd name="connsiteY33" fmla="*/ 327180 h 741056"/>
                <a:gd name="connsiteX34" fmla="*/ 1280578 w 1731270"/>
                <a:gd name="connsiteY34" fmla="*/ 264351 h 741056"/>
                <a:gd name="connsiteX35" fmla="*/ 1250244 w 1731270"/>
                <a:gd name="connsiteY35" fmla="*/ 273011 h 741056"/>
                <a:gd name="connsiteX36" fmla="*/ 1258904 w 1731270"/>
                <a:gd name="connsiteY36" fmla="*/ 303345 h 741056"/>
                <a:gd name="connsiteX37" fmla="*/ 1391078 w 1731270"/>
                <a:gd name="connsiteY37" fmla="*/ 379191 h 741056"/>
                <a:gd name="connsiteX38" fmla="*/ 1391078 w 1731270"/>
                <a:gd name="connsiteY38" fmla="*/ 409525 h 741056"/>
                <a:gd name="connsiteX39" fmla="*/ 1310911 w 1731270"/>
                <a:gd name="connsiteY39" fmla="*/ 452856 h 741056"/>
                <a:gd name="connsiteX40" fmla="*/ 1276239 w 1731270"/>
                <a:gd name="connsiteY40" fmla="*/ 559033 h 741056"/>
                <a:gd name="connsiteX41" fmla="*/ 1284899 w 1731270"/>
                <a:gd name="connsiteY41" fmla="*/ 697707 h 741056"/>
                <a:gd name="connsiteX42" fmla="*/ 1176560 w 1731270"/>
                <a:gd name="connsiteY42" fmla="*/ 697707 h 741056"/>
                <a:gd name="connsiteX43" fmla="*/ 1185221 w 1731270"/>
                <a:gd name="connsiteY43" fmla="*/ 559033 h 741056"/>
                <a:gd name="connsiteX44" fmla="*/ 1150549 w 1731270"/>
                <a:gd name="connsiteY44" fmla="*/ 452856 h 741056"/>
                <a:gd name="connsiteX45" fmla="*/ 1070382 w 1731270"/>
                <a:gd name="connsiteY45" fmla="*/ 409525 h 741056"/>
                <a:gd name="connsiteX46" fmla="*/ 1070382 w 1731270"/>
                <a:gd name="connsiteY46" fmla="*/ 379191 h 741056"/>
                <a:gd name="connsiteX47" fmla="*/ 1200396 w 1731270"/>
                <a:gd name="connsiteY47" fmla="*/ 303345 h 741056"/>
                <a:gd name="connsiteX48" fmla="*/ 1209057 w 1731270"/>
                <a:gd name="connsiteY48" fmla="*/ 273011 h 741056"/>
                <a:gd name="connsiteX49" fmla="*/ 1178723 w 1731270"/>
                <a:gd name="connsiteY49" fmla="*/ 264351 h 741056"/>
                <a:gd name="connsiteX50" fmla="*/ 1070384 w 1731270"/>
                <a:gd name="connsiteY50" fmla="*/ 327180 h 741056"/>
                <a:gd name="connsiteX51" fmla="*/ 1070429 w 1731270"/>
                <a:gd name="connsiteY51" fmla="*/ 251335 h 741056"/>
                <a:gd name="connsiteX52" fmla="*/ 1183106 w 1731270"/>
                <a:gd name="connsiteY52" fmla="*/ 184168 h 741056"/>
                <a:gd name="connsiteX53" fmla="*/ 1191766 w 1731270"/>
                <a:gd name="connsiteY53" fmla="*/ 153834 h 741056"/>
                <a:gd name="connsiteX54" fmla="*/ 1161432 w 1731270"/>
                <a:gd name="connsiteY54" fmla="*/ 145174 h 741056"/>
                <a:gd name="connsiteX55" fmla="*/ 1070427 w 1731270"/>
                <a:gd name="connsiteY55" fmla="*/ 199343 h 741056"/>
                <a:gd name="connsiteX56" fmla="*/ 1070427 w 1731270"/>
                <a:gd name="connsiteY56" fmla="*/ 123498 h 741056"/>
                <a:gd name="connsiteX57" fmla="*/ 1150594 w 1731270"/>
                <a:gd name="connsiteY57" fmla="*/ 75829 h 741056"/>
                <a:gd name="connsiteX58" fmla="*/ 1159255 w 1731270"/>
                <a:gd name="connsiteY58" fmla="*/ 45495 h 741056"/>
                <a:gd name="connsiteX59" fmla="*/ 1128921 w 1731270"/>
                <a:gd name="connsiteY59" fmla="*/ 36834 h 741056"/>
                <a:gd name="connsiteX60" fmla="*/ 1070414 w 1731270"/>
                <a:gd name="connsiteY60" fmla="*/ 71506 h 741056"/>
                <a:gd name="connsiteX61" fmla="*/ 1070414 w 1731270"/>
                <a:gd name="connsiteY61" fmla="*/ 21674 h 741056"/>
                <a:gd name="connsiteX62" fmla="*/ 1048740 w 1731270"/>
                <a:gd name="connsiteY62" fmla="*/ 0 h 741056"/>
                <a:gd name="connsiteX63" fmla="*/ 1027066 w 1731270"/>
                <a:gd name="connsiteY63" fmla="*/ 21674 h 741056"/>
                <a:gd name="connsiteX64" fmla="*/ 1027066 w 1731270"/>
                <a:gd name="connsiteY64" fmla="*/ 71506 h 741056"/>
                <a:gd name="connsiteX65" fmla="*/ 968559 w 1731270"/>
                <a:gd name="connsiteY65" fmla="*/ 36834 h 741056"/>
                <a:gd name="connsiteX66" fmla="*/ 938224 w 1731270"/>
                <a:gd name="connsiteY66" fmla="*/ 45495 h 741056"/>
                <a:gd name="connsiteX67" fmla="*/ 940431 w 1731270"/>
                <a:gd name="connsiteY67" fmla="*/ 77990 h 741056"/>
                <a:gd name="connsiteX68" fmla="*/ 1020598 w 1731270"/>
                <a:gd name="connsiteY68" fmla="*/ 125659 h 741056"/>
                <a:gd name="connsiteX69" fmla="*/ 1020598 w 1731270"/>
                <a:gd name="connsiteY69" fmla="*/ 201504 h 741056"/>
                <a:gd name="connsiteX70" fmla="*/ 927434 w 1731270"/>
                <a:gd name="connsiteY70" fmla="*/ 147335 h 741056"/>
                <a:gd name="connsiteX71" fmla="*/ 897100 w 1731270"/>
                <a:gd name="connsiteY71" fmla="*/ 155995 h 741056"/>
                <a:gd name="connsiteX72" fmla="*/ 905761 w 1731270"/>
                <a:gd name="connsiteY72" fmla="*/ 186330 h 741056"/>
                <a:gd name="connsiteX73" fmla="*/ 1020600 w 1731270"/>
                <a:gd name="connsiteY73" fmla="*/ 253496 h 741056"/>
                <a:gd name="connsiteX74" fmla="*/ 1020600 w 1731270"/>
                <a:gd name="connsiteY74" fmla="*/ 329341 h 741056"/>
                <a:gd name="connsiteX75" fmla="*/ 912261 w 1731270"/>
                <a:gd name="connsiteY75" fmla="*/ 266512 h 741056"/>
                <a:gd name="connsiteX76" fmla="*/ 881927 w 1731270"/>
                <a:gd name="connsiteY76" fmla="*/ 275173 h 741056"/>
                <a:gd name="connsiteX77" fmla="*/ 890587 w 1731270"/>
                <a:gd name="connsiteY77" fmla="*/ 305507 h 741056"/>
                <a:gd name="connsiteX78" fmla="*/ 1022761 w 1731270"/>
                <a:gd name="connsiteY78" fmla="*/ 381352 h 741056"/>
                <a:gd name="connsiteX79" fmla="*/ 1022761 w 1731270"/>
                <a:gd name="connsiteY79" fmla="*/ 411686 h 741056"/>
                <a:gd name="connsiteX80" fmla="*/ 942594 w 1731270"/>
                <a:gd name="connsiteY80" fmla="*/ 455018 h 741056"/>
                <a:gd name="connsiteX81" fmla="*/ 907922 w 1731270"/>
                <a:gd name="connsiteY81" fmla="*/ 561194 h 741056"/>
                <a:gd name="connsiteX82" fmla="*/ 916583 w 1731270"/>
                <a:gd name="connsiteY82" fmla="*/ 699868 h 741056"/>
                <a:gd name="connsiteX83" fmla="*/ 808244 w 1731270"/>
                <a:gd name="connsiteY83" fmla="*/ 699868 h 741056"/>
                <a:gd name="connsiteX84" fmla="*/ 816904 w 1731270"/>
                <a:gd name="connsiteY84" fmla="*/ 561194 h 741056"/>
                <a:gd name="connsiteX85" fmla="*/ 782232 w 1731270"/>
                <a:gd name="connsiteY85" fmla="*/ 455018 h 741056"/>
                <a:gd name="connsiteX86" fmla="*/ 702065 w 1731270"/>
                <a:gd name="connsiteY86" fmla="*/ 411686 h 741056"/>
                <a:gd name="connsiteX87" fmla="*/ 702065 w 1731270"/>
                <a:gd name="connsiteY87" fmla="*/ 381352 h 741056"/>
                <a:gd name="connsiteX88" fmla="*/ 832080 w 1731270"/>
                <a:gd name="connsiteY88" fmla="*/ 305507 h 741056"/>
                <a:gd name="connsiteX89" fmla="*/ 840740 w 1731270"/>
                <a:gd name="connsiteY89" fmla="*/ 275173 h 741056"/>
                <a:gd name="connsiteX90" fmla="*/ 810406 w 1731270"/>
                <a:gd name="connsiteY90" fmla="*/ 266512 h 741056"/>
                <a:gd name="connsiteX91" fmla="*/ 702067 w 1731270"/>
                <a:gd name="connsiteY91" fmla="*/ 329341 h 741056"/>
                <a:gd name="connsiteX92" fmla="*/ 702082 w 1731270"/>
                <a:gd name="connsiteY92" fmla="*/ 251337 h 741056"/>
                <a:gd name="connsiteX93" fmla="*/ 814759 w 1731270"/>
                <a:gd name="connsiteY93" fmla="*/ 184170 h 741056"/>
                <a:gd name="connsiteX94" fmla="*/ 823419 w 1731270"/>
                <a:gd name="connsiteY94" fmla="*/ 153836 h 741056"/>
                <a:gd name="connsiteX95" fmla="*/ 793085 w 1731270"/>
                <a:gd name="connsiteY95" fmla="*/ 145176 h 741056"/>
                <a:gd name="connsiteX96" fmla="*/ 702080 w 1731270"/>
                <a:gd name="connsiteY96" fmla="*/ 199345 h 741056"/>
                <a:gd name="connsiteX97" fmla="*/ 702080 w 1731270"/>
                <a:gd name="connsiteY97" fmla="*/ 123500 h 741056"/>
                <a:gd name="connsiteX98" fmla="*/ 782247 w 1731270"/>
                <a:gd name="connsiteY98" fmla="*/ 75831 h 741056"/>
                <a:gd name="connsiteX99" fmla="*/ 790908 w 1731270"/>
                <a:gd name="connsiteY99" fmla="*/ 45497 h 741056"/>
                <a:gd name="connsiteX100" fmla="*/ 760574 w 1731270"/>
                <a:gd name="connsiteY100" fmla="*/ 36836 h 741056"/>
                <a:gd name="connsiteX101" fmla="*/ 702067 w 1731270"/>
                <a:gd name="connsiteY101" fmla="*/ 71508 h 741056"/>
                <a:gd name="connsiteX102" fmla="*/ 702067 w 1731270"/>
                <a:gd name="connsiteY102" fmla="*/ 21676 h 741056"/>
                <a:gd name="connsiteX103" fmla="*/ 680393 w 1731270"/>
                <a:gd name="connsiteY103" fmla="*/ 2 h 741056"/>
                <a:gd name="connsiteX104" fmla="*/ 658719 w 1731270"/>
                <a:gd name="connsiteY104" fmla="*/ 21676 h 741056"/>
                <a:gd name="connsiteX105" fmla="*/ 658719 w 1731270"/>
                <a:gd name="connsiteY105" fmla="*/ 71508 h 741056"/>
                <a:gd name="connsiteX106" fmla="*/ 600212 w 1731270"/>
                <a:gd name="connsiteY106" fmla="*/ 36836 h 741056"/>
                <a:gd name="connsiteX107" fmla="*/ 569878 w 1731270"/>
                <a:gd name="connsiteY107" fmla="*/ 45497 h 741056"/>
                <a:gd name="connsiteX108" fmla="*/ 578538 w 1731270"/>
                <a:gd name="connsiteY108" fmla="*/ 75831 h 741056"/>
                <a:gd name="connsiteX109" fmla="*/ 658705 w 1731270"/>
                <a:gd name="connsiteY109" fmla="*/ 123500 h 741056"/>
                <a:gd name="connsiteX110" fmla="*/ 658705 w 1731270"/>
                <a:gd name="connsiteY110" fmla="*/ 199345 h 741056"/>
                <a:gd name="connsiteX111" fmla="*/ 565541 w 1731270"/>
                <a:gd name="connsiteY111" fmla="*/ 145176 h 741056"/>
                <a:gd name="connsiteX112" fmla="*/ 535207 w 1731270"/>
                <a:gd name="connsiteY112" fmla="*/ 153836 h 741056"/>
                <a:gd name="connsiteX113" fmla="*/ 543868 w 1731270"/>
                <a:gd name="connsiteY113" fmla="*/ 184170 h 741056"/>
                <a:gd name="connsiteX114" fmla="*/ 658707 w 1731270"/>
                <a:gd name="connsiteY114" fmla="*/ 251337 h 741056"/>
                <a:gd name="connsiteX115" fmla="*/ 658707 w 1731270"/>
                <a:gd name="connsiteY115" fmla="*/ 327182 h 741056"/>
                <a:gd name="connsiteX116" fmla="*/ 550368 w 1731270"/>
                <a:gd name="connsiteY116" fmla="*/ 264353 h 741056"/>
                <a:gd name="connsiteX117" fmla="*/ 520034 w 1731270"/>
                <a:gd name="connsiteY117" fmla="*/ 273014 h 741056"/>
                <a:gd name="connsiteX118" fmla="*/ 528694 w 1731270"/>
                <a:gd name="connsiteY118" fmla="*/ 303348 h 741056"/>
                <a:gd name="connsiteX119" fmla="*/ 660868 w 1731270"/>
                <a:gd name="connsiteY119" fmla="*/ 379193 h 741056"/>
                <a:gd name="connsiteX120" fmla="*/ 660868 w 1731270"/>
                <a:gd name="connsiteY120" fmla="*/ 409527 h 741056"/>
                <a:gd name="connsiteX121" fmla="*/ 580701 w 1731270"/>
                <a:gd name="connsiteY121" fmla="*/ 452859 h 741056"/>
                <a:gd name="connsiteX122" fmla="*/ 546029 w 1731270"/>
                <a:gd name="connsiteY122" fmla="*/ 559035 h 741056"/>
                <a:gd name="connsiteX123" fmla="*/ 554690 w 1731270"/>
                <a:gd name="connsiteY123" fmla="*/ 697709 h 741056"/>
                <a:gd name="connsiteX124" fmla="*/ 446351 w 1731270"/>
                <a:gd name="connsiteY124" fmla="*/ 697709 h 741056"/>
                <a:gd name="connsiteX125" fmla="*/ 455011 w 1731270"/>
                <a:gd name="connsiteY125" fmla="*/ 559035 h 741056"/>
                <a:gd name="connsiteX126" fmla="*/ 420339 w 1731270"/>
                <a:gd name="connsiteY126" fmla="*/ 452859 h 741056"/>
                <a:gd name="connsiteX127" fmla="*/ 340172 w 1731270"/>
                <a:gd name="connsiteY127" fmla="*/ 409527 h 741056"/>
                <a:gd name="connsiteX128" fmla="*/ 340172 w 1731270"/>
                <a:gd name="connsiteY128" fmla="*/ 379193 h 741056"/>
                <a:gd name="connsiteX129" fmla="*/ 470187 w 1731270"/>
                <a:gd name="connsiteY129" fmla="*/ 303348 h 741056"/>
                <a:gd name="connsiteX130" fmla="*/ 478847 w 1731270"/>
                <a:gd name="connsiteY130" fmla="*/ 273014 h 741056"/>
                <a:gd name="connsiteX131" fmla="*/ 448513 w 1731270"/>
                <a:gd name="connsiteY131" fmla="*/ 264353 h 741056"/>
                <a:gd name="connsiteX132" fmla="*/ 340174 w 1731270"/>
                <a:gd name="connsiteY132" fmla="*/ 327182 h 741056"/>
                <a:gd name="connsiteX133" fmla="*/ 340234 w 1731270"/>
                <a:gd name="connsiteY133" fmla="*/ 251337 h 741056"/>
                <a:gd name="connsiteX134" fmla="*/ 452911 w 1731270"/>
                <a:gd name="connsiteY134" fmla="*/ 184170 h 741056"/>
                <a:gd name="connsiteX135" fmla="*/ 461571 w 1731270"/>
                <a:gd name="connsiteY135" fmla="*/ 153836 h 741056"/>
                <a:gd name="connsiteX136" fmla="*/ 431237 w 1731270"/>
                <a:gd name="connsiteY136" fmla="*/ 145176 h 741056"/>
                <a:gd name="connsiteX137" fmla="*/ 340233 w 1731270"/>
                <a:gd name="connsiteY137" fmla="*/ 199345 h 741056"/>
                <a:gd name="connsiteX138" fmla="*/ 340233 w 1731270"/>
                <a:gd name="connsiteY138" fmla="*/ 123500 h 741056"/>
                <a:gd name="connsiteX139" fmla="*/ 420400 w 1731270"/>
                <a:gd name="connsiteY139" fmla="*/ 75831 h 741056"/>
                <a:gd name="connsiteX140" fmla="*/ 429060 w 1731270"/>
                <a:gd name="connsiteY140" fmla="*/ 45497 h 741056"/>
                <a:gd name="connsiteX141" fmla="*/ 398726 w 1731270"/>
                <a:gd name="connsiteY141" fmla="*/ 36836 h 741056"/>
                <a:gd name="connsiteX142" fmla="*/ 340219 w 1731270"/>
                <a:gd name="connsiteY142" fmla="*/ 71508 h 741056"/>
                <a:gd name="connsiteX143" fmla="*/ 340219 w 1731270"/>
                <a:gd name="connsiteY143" fmla="*/ 21676 h 741056"/>
                <a:gd name="connsiteX144" fmla="*/ 318545 w 1731270"/>
                <a:gd name="connsiteY144" fmla="*/ 2 h 741056"/>
                <a:gd name="connsiteX145" fmla="*/ 296871 w 1731270"/>
                <a:gd name="connsiteY145" fmla="*/ 21676 h 741056"/>
                <a:gd name="connsiteX146" fmla="*/ 296871 w 1731270"/>
                <a:gd name="connsiteY146" fmla="*/ 71508 h 741056"/>
                <a:gd name="connsiteX147" fmla="*/ 238364 w 1731270"/>
                <a:gd name="connsiteY147" fmla="*/ 36836 h 741056"/>
                <a:gd name="connsiteX148" fmla="*/ 208030 w 1731270"/>
                <a:gd name="connsiteY148" fmla="*/ 45497 h 741056"/>
                <a:gd name="connsiteX149" fmla="*/ 216690 w 1731270"/>
                <a:gd name="connsiteY149" fmla="*/ 75831 h 741056"/>
                <a:gd name="connsiteX150" fmla="*/ 296857 w 1731270"/>
                <a:gd name="connsiteY150" fmla="*/ 123500 h 741056"/>
                <a:gd name="connsiteX151" fmla="*/ 296857 w 1731270"/>
                <a:gd name="connsiteY151" fmla="*/ 199345 h 741056"/>
                <a:gd name="connsiteX152" fmla="*/ 203694 w 1731270"/>
                <a:gd name="connsiteY152" fmla="*/ 145176 h 741056"/>
                <a:gd name="connsiteX153" fmla="*/ 173359 w 1731270"/>
                <a:gd name="connsiteY153" fmla="*/ 153836 h 741056"/>
                <a:gd name="connsiteX154" fmla="*/ 182020 w 1731270"/>
                <a:gd name="connsiteY154" fmla="*/ 184170 h 741056"/>
                <a:gd name="connsiteX155" fmla="*/ 296859 w 1731270"/>
                <a:gd name="connsiteY155" fmla="*/ 251337 h 741056"/>
                <a:gd name="connsiteX156" fmla="*/ 296859 w 1731270"/>
                <a:gd name="connsiteY156" fmla="*/ 327182 h 741056"/>
                <a:gd name="connsiteX157" fmla="*/ 188520 w 1731270"/>
                <a:gd name="connsiteY157" fmla="*/ 264353 h 741056"/>
                <a:gd name="connsiteX158" fmla="*/ 158186 w 1731270"/>
                <a:gd name="connsiteY158" fmla="*/ 273014 h 741056"/>
                <a:gd name="connsiteX159" fmla="*/ 166847 w 1731270"/>
                <a:gd name="connsiteY159" fmla="*/ 303348 h 741056"/>
                <a:gd name="connsiteX160" fmla="*/ 299020 w 1731270"/>
                <a:gd name="connsiteY160" fmla="*/ 379193 h 741056"/>
                <a:gd name="connsiteX161" fmla="*/ 299020 w 1731270"/>
                <a:gd name="connsiteY161" fmla="*/ 409527 h 741056"/>
                <a:gd name="connsiteX162" fmla="*/ 218853 w 1731270"/>
                <a:gd name="connsiteY162" fmla="*/ 452859 h 741056"/>
                <a:gd name="connsiteX163" fmla="*/ 184181 w 1731270"/>
                <a:gd name="connsiteY163" fmla="*/ 559035 h 741056"/>
                <a:gd name="connsiteX164" fmla="*/ 192842 w 1731270"/>
                <a:gd name="connsiteY164" fmla="*/ 697709 h 741056"/>
                <a:gd name="connsiteX165" fmla="*/ 21674 w 1731270"/>
                <a:gd name="connsiteY165" fmla="*/ 697709 h 741056"/>
                <a:gd name="connsiteX166" fmla="*/ 0 w 1731270"/>
                <a:gd name="connsiteY166" fmla="*/ 719383 h 741056"/>
                <a:gd name="connsiteX167" fmla="*/ 21674 w 1731270"/>
                <a:gd name="connsiteY167" fmla="*/ 741057 h 741056"/>
                <a:gd name="connsiteX168" fmla="*/ 1709596 w 1731270"/>
                <a:gd name="connsiteY168" fmla="*/ 741057 h 741056"/>
                <a:gd name="connsiteX169" fmla="*/ 1731270 w 1731270"/>
                <a:gd name="connsiteY169" fmla="*/ 719383 h 741056"/>
                <a:gd name="connsiteX170" fmla="*/ 1703158 w 1731270"/>
                <a:gd name="connsiteY170" fmla="*/ 695532 h 741056"/>
                <a:gd name="connsiteX171" fmla="*/ 1339113 w 1731270"/>
                <a:gd name="connsiteY171" fmla="*/ 481013 h 741056"/>
                <a:gd name="connsiteX172" fmla="*/ 1408458 w 1731270"/>
                <a:gd name="connsiteY172" fmla="*/ 450679 h 741056"/>
                <a:gd name="connsiteX173" fmla="*/ 1477802 w 1731270"/>
                <a:gd name="connsiteY173" fmla="*/ 481013 h 741056"/>
                <a:gd name="connsiteX174" fmla="*/ 1501638 w 1731270"/>
                <a:gd name="connsiteY174" fmla="*/ 554680 h 741056"/>
                <a:gd name="connsiteX175" fmla="*/ 1313132 w 1731270"/>
                <a:gd name="connsiteY175" fmla="*/ 554680 h 741056"/>
                <a:gd name="connsiteX176" fmla="*/ 1313132 w 1731270"/>
                <a:gd name="connsiteY176" fmla="*/ 552518 h 741056"/>
                <a:gd name="connsiteX177" fmla="*/ 1339113 w 1731270"/>
                <a:gd name="connsiteY177" fmla="*/ 481015 h 741056"/>
                <a:gd name="connsiteX178" fmla="*/ 1317439 w 1731270"/>
                <a:gd name="connsiteY178" fmla="*/ 598027 h 741056"/>
                <a:gd name="connsiteX179" fmla="*/ 1499445 w 1731270"/>
                <a:gd name="connsiteY179" fmla="*/ 598027 h 741056"/>
                <a:gd name="connsiteX180" fmla="*/ 1492946 w 1731270"/>
                <a:gd name="connsiteY180" fmla="*/ 695528 h 741056"/>
                <a:gd name="connsiteX181" fmla="*/ 1323937 w 1731270"/>
                <a:gd name="connsiteY181" fmla="*/ 695528 h 741056"/>
                <a:gd name="connsiteX182" fmla="*/ 975099 w 1731270"/>
                <a:gd name="connsiteY182" fmla="*/ 481013 h 741056"/>
                <a:gd name="connsiteX183" fmla="*/ 1044444 w 1731270"/>
                <a:gd name="connsiteY183" fmla="*/ 450679 h 741056"/>
                <a:gd name="connsiteX184" fmla="*/ 1113789 w 1731270"/>
                <a:gd name="connsiteY184" fmla="*/ 481013 h 741056"/>
                <a:gd name="connsiteX185" fmla="*/ 1137624 w 1731270"/>
                <a:gd name="connsiteY185" fmla="*/ 554680 h 741056"/>
                <a:gd name="connsiteX186" fmla="*/ 949118 w 1731270"/>
                <a:gd name="connsiteY186" fmla="*/ 554680 h 741056"/>
                <a:gd name="connsiteX187" fmla="*/ 949118 w 1731270"/>
                <a:gd name="connsiteY187" fmla="*/ 552518 h 741056"/>
                <a:gd name="connsiteX188" fmla="*/ 975099 w 1731270"/>
                <a:gd name="connsiteY188" fmla="*/ 481015 h 741056"/>
                <a:gd name="connsiteX189" fmla="*/ 953425 w 1731270"/>
                <a:gd name="connsiteY189" fmla="*/ 598027 h 741056"/>
                <a:gd name="connsiteX190" fmla="*/ 1135431 w 1731270"/>
                <a:gd name="connsiteY190" fmla="*/ 598027 h 741056"/>
                <a:gd name="connsiteX191" fmla="*/ 1128932 w 1731270"/>
                <a:gd name="connsiteY191" fmla="*/ 695528 h 741056"/>
                <a:gd name="connsiteX192" fmla="*/ 959923 w 1731270"/>
                <a:gd name="connsiteY192" fmla="*/ 695528 h 741056"/>
                <a:gd name="connsiteX193" fmla="*/ 608911 w 1731270"/>
                <a:gd name="connsiteY193" fmla="*/ 481013 h 741056"/>
                <a:gd name="connsiteX194" fmla="*/ 678256 w 1731270"/>
                <a:gd name="connsiteY194" fmla="*/ 450679 h 741056"/>
                <a:gd name="connsiteX195" fmla="*/ 747600 w 1731270"/>
                <a:gd name="connsiteY195" fmla="*/ 481013 h 741056"/>
                <a:gd name="connsiteX196" fmla="*/ 771436 w 1731270"/>
                <a:gd name="connsiteY196" fmla="*/ 554680 h 741056"/>
                <a:gd name="connsiteX197" fmla="*/ 585077 w 1731270"/>
                <a:gd name="connsiteY197" fmla="*/ 554680 h 741056"/>
                <a:gd name="connsiteX198" fmla="*/ 585077 w 1731270"/>
                <a:gd name="connsiteY198" fmla="*/ 552518 h 741056"/>
                <a:gd name="connsiteX199" fmla="*/ 608912 w 1731270"/>
                <a:gd name="connsiteY199" fmla="*/ 481015 h 741056"/>
                <a:gd name="connsiteX200" fmla="*/ 587237 w 1731270"/>
                <a:gd name="connsiteY200" fmla="*/ 598027 h 741056"/>
                <a:gd name="connsiteX201" fmla="*/ 769243 w 1731270"/>
                <a:gd name="connsiteY201" fmla="*/ 598027 h 741056"/>
                <a:gd name="connsiteX202" fmla="*/ 762743 w 1731270"/>
                <a:gd name="connsiteY202" fmla="*/ 695528 h 741056"/>
                <a:gd name="connsiteX203" fmla="*/ 593734 w 1731270"/>
                <a:gd name="connsiteY203" fmla="*/ 695528 h 741056"/>
                <a:gd name="connsiteX204" fmla="*/ 244885 w 1731270"/>
                <a:gd name="connsiteY204" fmla="*/ 481013 h 741056"/>
                <a:gd name="connsiteX205" fmla="*/ 314230 w 1731270"/>
                <a:gd name="connsiteY205" fmla="*/ 450679 h 741056"/>
                <a:gd name="connsiteX206" fmla="*/ 383575 w 1731270"/>
                <a:gd name="connsiteY206" fmla="*/ 481013 h 741056"/>
                <a:gd name="connsiteX207" fmla="*/ 407410 w 1731270"/>
                <a:gd name="connsiteY207" fmla="*/ 554680 h 741056"/>
                <a:gd name="connsiteX208" fmla="*/ 218904 w 1731270"/>
                <a:gd name="connsiteY208" fmla="*/ 554680 h 741056"/>
                <a:gd name="connsiteX209" fmla="*/ 218904 w 1731270"/>
                <a:gd name="connsiteY209" fmla="*/ 552518 h 741056"/>
                <a:gd name="connsiteX210" fmla="*/ 244885 w 1731270"/>
                <a:gd name="connsiteY210" fmla="*/ 481015 h 741056"/>
                <a:gd name="connsiteX211" fmla="*/ 223227 w 1731270"/>
                <a:gd name="connsiteY211" fmla="*/ 598027 h 741056"/>
                <a:gd name="connsiteX212" fmla="*/ 405232 w 1731270"/>
                <a:gd name="connsiteY212" fmla="*/ 598027 h 741056"/>
                <a:gd name="connsiteX213" fmla="*/ 398733 w 1731270"/>
                <a:gd name="connsiteY213" fmla="*/ 695528 h 741056"/>
                <a:gd name="connsiteX214" fmla="*/ 229724 w 1731270"/>
                <a:gd name="connsiteY214" fmla="*/ 695528 h 74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1731270" h="741056">
                  <a:moveTo>
                    <a:pt x="1703140" y="695528"/>
                  </a:moveTo>
                  <a:lnTo>
                    <a:pt x="1538468" y="695528"/>
                  </a:lnTo>
                  <a:lnTo>
                    <a:pt x="1547129" y="556854"/>
                  </a:lnTo>
                  <a:cubicBezTo>
                    <a:pt x="1551467" y="517860"/>
                    <a:pt x="1538468" y="478850"/>
                    <a:pt x="1512457" y="450678"/>
                  </a:cubicBezTo>
                  <a:cubicBezTo>
                    <a:pt x="1490783" y="426843"/>
                    <a:pt x="1462625" y="411684"/>
                    <a:pt x="1432290" y="407346"/>
                  </a:cubicBezTo>
                  <a:lnTo>
                    <a:pt x="1432290" y="377012"/>
                  </a:lnTo>
                  <a:cubicBezTo>
                    <a:pt x="1456125" y="361837"/>
                    <a:pt x="1521132" y="325006"/>
                    <a:pt x="1562304" y="301167"/>
                  </a:cubicBezTo>
                  <a:cubicBezTo>
                    <a:pt x="1573141" y="294668"/>
                    <a:pt x="1575303" y="281670"/>
                    <a:pt x="1570965" y="270833"/>
                  </a:cubicBezTo>
                  <a:cubicBezTo>
                    <a:pt x="1564466" y="259996"/>
                    <a:pt x="1551468" y="257834"/>
                    <a:pt x="1540631" y="262172"/>
                  </a:cubicBezTo>
                  <a:cubicBezTo>
                    <a:pt x="1488624" y="292506"/>
                    <a:pt x="1453967" y="312004"/>
                    <a:pt x="1432292" y="325001"/>
                  </a:cubicBezTo>
                  <a:lnTo>
                    <a:pt x="1432292" y="251335"/>
                  </a:lnTo>
                  <a:cubicBezTo>
                    <a:pt x="1451789" y="238336"/>
                    <a:pt x="1501636" y="210162"/>
                    <a:pt x="1544968" y="184168"/>
                  </a:cubicBezTo>
                  <a:cubicBezTo>
                    <a:pt x="1555805" y="177669"/>
                    <a:pt x="1557967" y="164671"/>
                    <a:pt x="1553629" y="153834"/>
                  </a:cubicBezTo>
                  <a:cubicBezTo>
                    <a:pt x="1547130" y="142997"/>
                    <a:pt x="1534131" y="140836"/>
                    <a:pt x="1523295" y="145174"/>
                  </a:cubicBezTo>
                  <a:cubicBezTo>
                    <a:pt x="1479963" y="169009"/>
                    <a:pt x="1451791" y="186346"/>
                    <a:pt x="1432290" y="199343"/>
                  </a:cubicBezTo>
                  <a:lnTo>
                    <a:pt x="1432290" y="123498"/>
                  </a:lnTo>
                  <a:cubicBezTo>
                    <a:pt x="1447465" y="112661"/>
                    <a:pt x="1482122" y="93164"/>
                    <a:pt x="1512457" y="75829"/>
                  </a:cubicBezTo>
                  <a:cubicBezTo>
                    <a:pt x="1523294" y="69330"/>
                    <a:pt x="1525455" y="56331"/>
                    <a:pt x="1521117" y="45495"/>
                  </a:cubicBezTo>
                  <a:cubicBezTo>
                    <a:pt x="1514618" y="34658"/>
                    <a:pt x="1501620" y="32496"/>
                    <a:pt x="1490783" y="36834"/>
                  </a:cubicBezTo>
                  <a:cubicBezTo>
                    <a:pt x="1464787" y="52009"/>
                    <a:pt x="1447452" y="62831"/>
                    <a:pt x="1432276" y="71506"/>
                  </a:cubicBezTo>
                  <a:lnTo>
                    <a:pt x="1432276" y="21674"/>
                  </a:lnTo>
                  <a:cubicBezTo>
                    <a:pt x="1432276" y="8676"/>
                    <a:pt x="1423616" y="0"/>
                    <a:pt x="1410602" y="0"/>
                  </a:cubicBezTo>
                  <a:cubicBezTo>
                    <a:pt x="1397604" y="0"/>
                    <a:pt x="1388928" y="8660"/>
                    <a:pt x="1388928" y="21674"/>
                  </a:cubicBezTo>
                  <a:lnTo>
                    <a:pt x="1388928" y="71506"/>
                  </a:lnTo>
                  <a:cubicBezTo>
                    <a:pt x="1373754" y="62845"/>
                    <a:pt x="1354256" y="52009"/>
                    <a:pt x="1330421" y="36834"/>
                  </a:cubicBezTo>
                  <a:cubicBezTo>
                    <a:pt x="1319584" y="30335"/>
                    <a:pt x="1306586" y="34673"/>
                    <a:pt x="1300087" y="45495"/>
                  </a:cubicBezTo>
                  <a:cubicBezTo>
                    <a:pt x="1293588" y="56332"/>
                    <a:pt x="1297926" y="69330"/>
                    <a:pt x="1308748" y="75829"/>
                  </a:cubicBezTo>
                  <a:cubicBezTo>
                    <a:pt x="1339082" y="93165"/>
                    <a:pt x="1373755" y="114823"/>
                    <a:pt x="1388915" y="123498"/>
                  </a:cubicBezTo>
                  <a:lnTo>
                    <a:pt x="1388915" y="199343"/>
                  </a:lnTo>
                  <a:cubicBezTo>
                    <a:pt x="1369417" y="186345"/>
                    <a:pt x="1339083" y="171170"/>
                    <a:pt x="1295751" y="145174"/>
                  </a:cubicBezTo>
                  <a:cubicBezTo>
                    <a:pt x="1284914" y="138674"/>
                    <a:pt x="1271916" y="143012"/>
                    <a:pt x="1265417" y="153834"/>
                  </a:cubicBezTo>
                  <a:cubicBezTo>
                    <a:pt x="1258918" y="164671"/>
                    <a:pt x="1263256" y="177669"/>
                    <a:pt x="1274077" y="184168"/>
                  </a:cubicBezTo>
                  <a:cubicBezTo>
                    <a:pt x="1319588" y="210165"/>
                    <a:pt x="1369420" y="240501"/>
                    <a:pt x="1388917" y="251335"/>
                  </a:cubicBezTo>
                  <a:lnTo>
                    <a:pt x="1388917" y="327180"/>
                  </a:lnTo>
                  <a:cubicBezTo>
                    <a:pt x="1367243" y="314181"/>
                    <a:pt x="1332584" y="294684"/>
                    <a:pt x="1280578" y="264351"/>
                  </a:cubicBezTo>
                  <a:cubicBezTo>
                    <a:pt x="1269741" y="257852"/>
                    <a:pt x="1256742" y="262189"/>
                    <a:pt x="1250244" y="273011"/>
                  </a:cubicBezTo>
                  <a:cubicBezTo>
                    <a:pt x="1243744" y="283848"/>
                    <a:pt x="1248082" y="296847"/>
                    <a:pt x="1258904" y="303345"/>
                  </a:cubicBezTo>
                  <a:cubicBezTo>
                    <a:pt x="1300077" y="327181"/>
                    <a:pt x="1367243" y="366174"/>
                    <a:pt x="1391078" y="379191"/>
                  </a:cubicBezTo>
                  <a:lnTo>
                    <a:pt x="1391078" y="409525"/>
                  </a:lnTo>
                  <a:cubicBezTo>
                    <a:pt x="1360744" y="413862"/>
                    <a:pt x="1332571" y="429022"/>
                    <a:pt x="1310911" y="452856"/>
                  </a:cubicBezTo>
                  <a:cubicBezTo>
                    <a:pt x="1284914" y="481029"/>
                    <a:pt x="1271916" y="520023"/>
                    <a:pt x="1276239" y="559033"/>
                  </a:cubicBezTo>
                  <a:lnTo>
                    <a:pt x="1284899" y="697707"/>
                  </a:lnTo>
                  <a:lnTo>
                    <a:pt x="1176560" y="697707"/>
                  </a:lnTo>
                  <a:lnTo>
                    <a:pt x="1185221" y="559033"/>
                  </a:lnTo>
                  <a:cubicBezTo>
                    <a:pt x="1189559" y="520038"/>
                    <a:pt x="1176560" y="481028"/>
                    <a:pt x="1150549" y="452856"/>
                  </a:cubicBezTo>
                  <a:cubicBezTo>
                    <a:pt x="1128875" y="429021"/>
                    <a:pt x="1100717" y="413862"/>
                    <a:pt x="1070382" y="409525"/>
                  </a:cubicBezTo>
                  <a:lnTo>
                    <a:pt x="1070382" y="379191"/>
                  </a:lnTo>
                  <a:cubicBezTo>
                    <a:pt x="1094217" y="364016"/>
                    <a:pt x="1159224" y="327184"/>
                    <a:pt x="1200396" y="303345"/>
                  </a:cubicBezTo>
                  <a:cubicBezTo>
                    <a:pt x="1211233" y="296846"/>
                    <a:pt x="1213395" y="283848"/>
                    <a:pt x="1209057" y="273011"/>
                  </a:cubicBezTo>
                  <a:cubicBezTo>
                    <a:pt x="1202558" y="262174"/>
                    <a:pt x="1189559" y="260013"/>
                    <a:pt x="1178723" y="264351"/>
                  </a:cubicBezTo>
                  <a:cubicBezTo>
                    <a:pt x="1126716" y="294685"/>
                    <a:pt x="1092059" y="314183"/>
                    <a:pt x="1070384" y="327180"/>
                  </a:cubicBezTo>
                  <a:lnTo>
                    <a:pt x="1070429" y="251335"/>
                  </a:lnTo>
                  <a:cubicBezTo>
                    <a:pt x="1089927" y="238336"/>
                    <a:pt x="1139774" y="210162"/>
                    <a:pt x="1183106" y="184168"/>
                  </a:cubicBezTo>
                  <a:cubicBezTo>
                    <a:pt x="1193943" y="177669"/>
                    <a:pt x="1196104" y="164671"/>
                    <a:pt x="1191766" y="153834"/>
                  </a:cubicBezTo>
                  <a:cubicBezTo>
                    <a:pt x="1185267" y="142997"/>
                    <a:pt x="1172269" y="140836"/>
                    <a:pt x="1161432" y="145174"/>
                  </a:cubicBezTo>
                  <a:cubicBezTo>
                    <a:pt x="1118100" y="169009"/>
                    <a:pt x="1089928" y="186346"/>
                    <a:pt x="1070427" y="199343"/>
                  </a:cubicBezTo>
                  <a:lnTo>
                    <a:pt x="1070427" y="123498"/>
                  </a:lnTo>
                  <a:cubicBezTo>
                    <a:pt x="1085602" y="112661"/>
                    <a:pt x="1120259" y="93164"/>
                    <a:pt x="1150594" y="75829"/>
                  </a:cubicBezTo>
                  <a:cubicBezTo>
                    <a:pt x="1161431" y="69330"/>
                    <a:pt x="1163593" y="56331"/>
                    <a:pt x="1159255" y="45495"/>
                  </a:cubicBezTo>
                  <a:cubicBezTo>
                    <a:pt x="1152755" y="34658"/>
                    <a:pt x="1139757" y="32496"/>
                    <a:pt x="1128921" y="36834"/>
                  </a:cubicBezTo>
                  <a:cubicBezTo>
                    <a:pt x="1102924" y="52009"/>
                    <a:pt x="1085589" y="62831"/>
                    <a:pt x="1070414" y="71506"/>
                  </a:cubicBezTo>
                  <a:lnTo>
                    <a:pt x="1070414" y="21674"/>
                  </a:lnTo>
                  <a:cubicBezTo>
                    <a:pt x="1070414" y="8676"/>
                    <a:pt x="1061753" y="0"/>
                    <a:pt x="1048740" y="0"/>
                  </a:cubicBezTo>
                  <a:cubicBezTo>
                    <a:pt x="1035741" y="0"/>
                    <a:pt x="1027066" y="8660"/>
                    <a:pt x="1027066" y="21674"/>
                  </a:cubicBezTo>
                  <a:lnTo>
                    <a:pt x="1027066" y="71506"/>
                  </a:lnTo>
                  <a:cubicBezTo>
                    <a:pt x="1011891" y="62845"/>
                    <a:pt x="992394" y="52009"/>
                    <a:pt x="968559" y="36834"/>
                  </a:cubicBezTo>
                  <a:cubicBezTo>
                    <a:pt x="957722" y="30335"/>
                    <a:pt x="944723" y="34673"/>
                    <a:pt x="938224" y="45495"/>
                  </a:cubicBezTo>
                  <a:cubicBezTo>
                    <a:pt x="931755" y="56332"/>
                    <a:pt x="931755" y="71491"/>
                    <a:pt x="940431" y="77990"/>
                  </a:cubicBezTo>
                  <a:cubicBezTo>
                    <a:pt x="970765" y="95326"/>
                    <a:pt x="1005438" y="116985"/>
                    <a:pt x="1020598" y="125659"/>
                  </a:cubicBezTo>
                  <a:lnTo>
                    <a:pt x="1020598" y="201504"/>
                  </a:lnTo>
                  <a:cubicBezTo>
                    <a:pt x="1001101" y="188506"/>
                    <a:pt x="970766" y="173332"/>
                    <a:pt x="927434" y="147335"/>
                  </a:cubicBezTo>
                  <a:cubicBezTo>
                    <a:pt x="916597" y="140836"/>
                    <a:pt x="903599" y="145174"/>
                    <a:pt x="897100" y="155995"/>
                  </a:cubicBezTo>
                  <a:cubicBezTo>
                    <a:pt x="890601" y="166832"/>
                    <a:pt x="894939" y="179831"/>
                    <a:pt x="905761" y="186330"/>
                  </a:cubicBezTo>
                  <a:cubicBezTo>
                    <a:pt x="951271" y="212326"/>
                    <a:pt x="1001103" y="242662"/>
                    <a:pt x="1020600" y="253496"/>
                  </a:cubicBezTo>
                  <a:lnTo>
                    <a:pt x="1020600" y="329341"/>
                  </a:lnTo>
                  <a:cubicBezTo>
                    <a:pt x="998926" y="316343"/>
                    <a:pt x="964268" y="296845"/>
                    <a:pt x="912261" y="266512"/>
                  </a:cubicBezTo>
                  <a:cubicBezTo>
                    <a:pt x="901424" y="260013"/>
                    <a:pt x="888426" y="264351"/>
                    <a:pt x="881927" y="275173"/>
                  </a:cubicBezTo>
                  <a:cubicBezTo>
                    <a:pt x="875428" y="286010"/>
                    <a:pt x="879766" y="299008"/>
                    <a:pt x="890587" y="305507"/>
                  </a:cubicBezTo>
                  <a:cubicBezTo>
                    <a:pt x="931760" y="329342"/>
                    <a:pt x="998926" y="368336"/>
                    <a:pt x="1022761" y="381352"/>
                  </a:cubicBezTo>
                  <a:lnTo>
                    <a:pt x="1022761" y="411686"/>
                  </a:lnTo>
                  <a:cubicBezTo>
                    <a:pt x="992427" y="416024"/>
                    <a:pt x="964254" y="431184"/>
                    <a:pt x="942594" y="455018"/>
                  </a:cubicBezTo>
                  <a:cubicBezTo>
                    <a:pt x="916597" y="483191"/>
                    <a:pt x="903600" y="522184"/>
                    <a:pt x="907922" y="561194"/>
                  </a:cubicBezTo>
                  <a:lnTo>
                    <a:pt x="916583" y="699868"/>
                  </a:lnTo>
                  <a:lnTo>
                    <a:pt x="808244" y="699868"/>
                  </a:lnTo>
                  <a:lnTo>
                    <a:pt x="816904" y="561194"/>
                  </a:lnTo>
                  <a:cubicBezTo>
                    <a:pt x="821242" y="522200"/>
                    <a:pt x="808244" y="483190"/>
                    <a:pt x="782232" y="455018"/>
                  </a:cubicBezTo>
                  <a:cubicBezTo>
                    <a:pt x="760558" y="431182"/>
                    <a:pt x="732400" y="416023"/>
                    <a:pt x="702065" y="411686"/>
                  </a:cubicBezTo>
                  <a:lnTo>
                    <a:pt x="702065" y="381352"/>
                  </a:lnTo>
                  <a:cubicBezTo>
                    <a:pt x="725900" y="366177"/>
                    <a:pt x="790907" y="329345"/>
                    <a:pt x="832080" y="305507"/>
                  </a:cubicBezTo>
                  <a:cubicBezTo>
                    <a:pt x="842917" y="299008"/>
                    <a:pt x="845078" y="286009"/>
                    <a:pt x="840740" y="275173"/>
                  </a:cubicBezTo>
                  <a:cubicBezTo>
                    <a:pt x="834241" y="264336"/>
                    <a:pt x="821243" y="262174"/>
                    <a:pt x="810406" y="266512"/>
                  </a:cubicBezTo>
                  <a:cubicBezTo>
                    <a:pt x="758400" y="296846"/>
                    <a:pt x="723743" y="316344"/>
                    <a:pt x="702067" y="329341"/>
                  </a:cubicBezTo>
                  <a:lnTo>
                    <a:pt x="702082" y="251337"/>
                  </a:lnTo>
                  <a:cubicBezTo>
                    <a:pt x="721580" y="238338"/>
                    <a:pt x="771427" y="210164"/>
                    <a:pt x="814759" y="184170"/>
                  </a:cubicBezTo>
                  <a:cubicBezTo>
                    <a:pt x="825596" y="177671"/>
                    <a:pt x="827757" y="164673"/>
                    <a:pt x="823419" y="153836"/>
                  </a:cubicBezTo>
                  <a:cubicBezTo>
                    <a:pt x="816920" y="142999"/>
                    <a:pt x="803922" y="140838"/>
                    <a:pt x="793085" y="145176"/>
                  </a:cubicBezTo>
                  <a:cubicBezTo>
                    <a:pt x="749753" y="169011"/>
                    <a:pt x="721581" y="186349"/>
                    <a:pt x="702080" y="199345"/>
                  </a:cubicBezTo>
                  <a:lnTo>
                    <a:pt x="702080" y="123500"/>
                  </a:lnTo>
                  <a:cubicBezTo>
                    <a:pt x="717255" y="112663"/>
                    <a:pt x="751912" y="93166"/>
                    <a:pt x="782247" y="75831"/>
                  </a:cubicBezTo>
                  <a:cubicBezTo>
                    <a:pt x="793084" y="69332"/>
                    <a:pt x="795246" y="56334"/>
                    <a:pt x="790908" y="45497"/>
                  </a:cubicBezTo>
                  <a:cubicBezTo>
                    <a:pt x="784409" y="34660"/>
                    <a:pt x="771410" y="32499"/>
                    <a:pt x="760574" y="36836"/>
                  </a:cubicBezTo>
                  <a:cubicBezTo>
                    <a:pt x="734577" y="52011"/>
                    <a:pt x="717242" y="62833"/>
                    <a:pt x="702067" y="71508"/>
                  </a:cubicBezTo>
                  <a:lnTo>
                    <a:pt x="702067" y="21676"/>
                  </a:lnTo>
                  <a:cubicBezTo>
                    <a:pt x="702067" y="8678"/>
                    <a:pt x="693406" y="2"/>
                    <a:pt x="680393" y="2"/>
                  </a:cubicBezTo>
                  <a:cubicBezTo>
                    <a:pt x="667394" y="2"/>
                    <a:pt x="658719" y="8663"/>
                    <a:pt x="658719" y="21676"/>
                  </a:cubicBezTo>
                  <a:lnTo>
                    <a:pt x="658719" y="71508"/>
                  </a:lnTo>
                  <a:cubicBezTo>
                    <a:pt x="643544" y="62848"/>
                    <a:pt x="624047" y="52011"/>
                    <a:pt x="600212" y="36836"/>
                  </a:cubicBezTo>
                  <a:cubicBezTo>
                    <a:pt x="589375" y="30337"/>
                    <a:pt x="576376" y="34675"/>
                    <a:pt x="569878" y="45497"/>
                  </a:cubicBezTo>
                  <a:cubicBezTo>
                    <a:pt x="563378" y="56334"/>
                    <a:pt x="567716" y="69332"/>
                    <a:pt x="578538" y="75831"/>
                  </a:cubicBezTo>
                  <a:cubicBezTo>
                    <a:pt x="608872" y="93167"/>
                    <a:pt x="643545" y="114825"/>
                    <a:pt x="658705" y="123500"/>
                  </a:cubicBezTo>
                  <a:lnTo>
                    <a:pt x="658705" y="199345"/>
                  </a:lnTo>
                  <a:cubicBezTo>
                    <a:pt x="639208" y="186347"/>
                    <a:pt x="608873" y="171173"/>
                    <a:pt x="565541" y="145176"/>
                  </a:cubicBezTo>
                  <a:cubicBezTo>
                    <a:pt x="554704" y="138677"/>
                    <a:pt x="541706" y="143014"/>
                    <a:pt x="535207" y="153836"/>
                  </a:cubicBezTo>
                  <a:cubicBezTo>
                    <a:pt x="528708" y="164673"/>
                    <a:pt x="533046" y="177672"/>
                    <a:pt x="543868" y="184170"/>
                  </a:cubicBezTo>
                  <a:cubicBezTo>
                    <a:pt x="589378" y="210167"/>
                    <a:pt x="639210" y="240503"/>
                    <a:pt x="658707" y="251337"/>
                  </a:cubicBezTo>
                  <a:lnTo>
                    <a:pt x="658707" y="327182"/>
                  </a:lnTo>
                  <a:cubicBezTo>
                    <a:pt x="637033" y="314184"/>
                    <a:pt x="602375" y="294686"/>
                    <a:pt x="550368" y="264353"/>
                  </a:cubicBezTo>
                  <a:cubicBezTo>
                    <a:pt x="539531" y="257854"/>
                    <a:pt x="526533" y="262192"/>
                    <a:pt x="520034" y="273014"/>
                  </a:cubicBezTo>
                  <a:cubicBezTo>
                    <a:pt x="513535" y="283851"/>
                    <a:pt x="517873" y="296849"/>
                    <a:pt x="528694" y="303348"/>
                  </a:cubicBezTo>
                  <a:cubicBezTo>
                    <a:pt x="569867" y="327183"/>
                    <a:pt x="637033" y="366177"/>
                    <a:pt x="660868" y="379193"/>
                  </a:cubicBezTo>
                  <a:lnTo>
                    <a:pt x="660868" y="409527"/>
                  </a:lnTo>
                  <a:cubicBezTo>
                    <a:pt x="630534" y="413865"/>
                    <a:pt x="602361" y="429025"/>
                    <a:pt x="580701" y="452859"/>
                  </a:cubicBezTo>
                  <a:cubicBezTo>
                    <a:pt x="554704" y="481032"/>
                    <a:pt x="541707" y="520025"/>
                    <a:pt x="546029" y="559035"/>
                  </a:cubicBezTo>
                  <a:lnTo>
                    <a:pt x="554690" y="697709"/>
                  </a:lnTo>
                  <a:lnTo>
                    <a:pt x="446351" y="697709"/>
                  </a:lnTo>
                  <a:lnTo>
                    <a:pt x="455011" y="559035"/>
                  </a:lnTo>
                  <a:cubicBezTo>
                    <a:pt x="459349" y="520040"/>
                    <a:pt x="446351" y="481031"/>
                    <a:pt x="420339" y="452859"/>
                  </a:cubicBezTo>
                  <a:cubicBezTo>
                    <a:pt x="398665" y="429023"/>
                    <a:pt x="370507" y="413864"/>
                    <a:pt x="340172" y="409527"/>
                  </a:cubicBezTo>
                  <a:lnTo>
                    <a:pt x="340172" y="379193"/>
                  </a:lnTo>
                  <a:cubicBezTo>
                    <a:pt x="364007" y="364018"/>
                    <a:pt x="429014" y="327186"/>
                    <a:pt x="470187" y="303348"/>
                  </a:cubicBezTo>
                  <a:cubicBezTo>
                    <a:pt x="481024" y="296849"/>
                    <a:pt x="483185" y="283850"/>
                    <a:pt x="478847" y="273014"/>
                  </a:cubicBezTo>
                  <a:cubicBezTo>
                    <a:pt x="472348" y="262177"/>
                    <a:pt x="459350" y="260015"/>
                    <a:pt x="448513" y="264353"/>
                  </a:cubicBezTo>
                  <a:cubicBezTo>
                    <a:pt x="396506" y="294687"/>
                    <a:pt x="361850" y="314185"/>
                    <a:pt x="340174" y="327182"/>
                  </a:cubicBezTo>
                  <a:lnTo>
                    <a:pt x="340234" y="251337"/>
                  </a:lnTo>
                  <a:cubicBezTo>
                    <a:pt x="359732" y="238338"/>
                    <a:pt x="409579" y="210164"/>
                    <a:pt x="452911" y="184170"/>
                  </a:cubicBezTo>
                  <a:cubicBezTo>
                    <a:pt x="463748" y="177671"/>
                    <a:pt x="465909" y="164673"/>
                    <a:pt x="461571" y="153836"/>
                  </a:cubicBezTo>
                  <a:cubicBezTo>
                    <a:pt x="455072" y="142999"/>
                    <a:pt x="442074" y="140838"/>
                    <a:pt x="431237" y="145176"/>
                  </a:cubicBezTo>
                  <a:cubicBezTo>
                    <a:pt x="387906" y="169011"/>
                    <a:pt x="359734" y="186349"/>
                    <a:pt x="340233" y="199345"/>
                  </a:cubicBezTo>
                  <a:lnTo>
                    <a:pt x="340233" y="123500"/>
                  </a:lnTo>
                  <a:cubicBezTo>
                    <a:pt x="355407" y="112663"/>
                    <a:pt x="390065" y="93166"/>
                    <a:pt x="420400" y="75831"/>
                  </a:cubicBezTo>
                  <a:cubicBezTo>
                    <a:pt x="431237" y="69332"/>
                    <a:pt x="433398" y="56334"/>
                    <a:pt x="429060" y="45497"/>
                  </a:cubicBezTo>
                  <a:cubicBezTo>
                    <a:pt x="422561" y="34660"/>
                    <a:pt x="409563" y="32499"/>
                    <a:pt x="398726" y="36836"/>
                  </a:cubicBezTo>
                  <a:cubicBezTo>
                    <a:pt x="372729" y="52011"/>
                    <a:pt x="355394" y="62833"/>
                    <a:pt x="340219" y="71508"/>
                  </a:cubicBezTo>
                  <a:lnTo>
                    <a:pt x="340219" y="21676"/>
                  </a:lnTo>
                  <a:cubicBezTo>
                    <a:pt x="340219" y="8678"/>
                    <a:pt x="331558" y="2"/>
                    <a:pt x="318545" y="2"/>
                  </a:cubicBezTo>
                  <a:cubicBezTo>
                    <a:pt x="305547" y="2"/>
                    <a:pt x="296871" y="8663"/>
                    <a:pt x="296871" y="21676"/>
                  </a:cubicBezTo>
                  <a:lnTo>
                    <a:pt x="296871" y="71508"/>
                  </a:lnTo>
                  <a:cubicBezTo>
                    <a:pt x="281696" y="62848"/>
                    <a:pt x="262199" y="52011"/>
                    <a:pt x="238364" y="36836"/>
                  </a:cubicBezTo>
                  <a:cubicBezTo>
                    <a:pt x="227527" y="30337"/>
                    <a:pt x="214529" y="34675"/>
                    <a:pt x="208030" y="45497"/>
                  </a:cubicBezTo>
                  <a:cubicBezTo>
                    <a:pt x="201531" y="56334"/>
                    <a:pt x="205869" y="69332"/>
                    <a:pt x="216690" y="75831"/>
                  </a:cubicBezTo>
                  <a:cubicBezTo>
                    <a:pt x="247025" y="93167"/>
                    <a:pt x="281698" y="114825"/>
                    <a:pt x="296857" y="123500"/>
                  </a:cubicBezTo>
                  <a:lnTo>
                    <a:pt x="296857" y="199345"/>
                  </a:lnTo>
                  <a:cubicBezTo>
                    <a:pt x="277360" y="186347"/>
                    <a:pt x="247025" y="171173"/>
                    <a:pt x="203694" y="145176"/>
                  </a:cubicBezTo>
                  <a:cubicBezTo>
                    <a:pt x="192857" y="138677"/>
                    <a:pt x="179858" y="143014"/>
                    <a:pt x="173359" y="153836"/>
                  </a:cubicBezTo>
                  <a:cubicBezTo>
                    <a:pt x="166860" y="164673"/>
                    <a:pt x="171198" y="177672"/>
                    <a:pt x="182020" y="184170"/>
                  </a:cubicBezTo>
                  <a:cubicBezTo>
                    <a:pt x="227530" y="210167"/>
                    <a:pt x="277362" y="240503"/>
                    <a:pt x="296859" y="251337"/>
                  </a:cubicBezTo>
                  <a:lnTo>
                    <a:pt x="296859" y="327182"/>
                  </a:lnTo>
                  <a:cubicBezTo>
                    <a:pt x="275185" y="314184"/>
                    <a:pt x="240527" y="294686"/>
                    <a:pt x="188520" y="264353"/>
                  </a:cubicBezTo>
                  <a:cubicBezTo>
                    <a:pt x="177683" y="257854"/>
                    <a:pt x="164685" y="262192"/>
                    <a:pt x="158186" y="273014"/>
                  </a:cubicBezTo>
                  <a:cubicBezTo>
                    <a:pt x="151687" y="283851"/>
                    <a:pt x="156025" y="296849"/>
                    <a:pt x="166847" y="303348"/>
                  </a:cubicBezTo>
                  <a:cubicBezTo>
                    <a:pt x="208019" y="327183"/>
                    <a:pt x="275186" y="366177"/>
                    <a:pt x="299020" y="379193"/>
                  </a:cubicBezTo>
                  <a:lnTo>
                    <a:pt x="299020" y="409527"/>
                  </a:lnTo>
                  <a:cubicBezTo>
                    <a:pt x="268686" y="413865"/>
                    <a:pt x="240513" y="429025"/>
                    <a:pt x="218853" y="452859"/>
                  </a:cubicBezTo>
                  <a:cubicBezTo>
                    <a:pt x="192857" y="481032"/>
                    <a:pt x="179859" y="520025"/>
                    <a:pt x="184181" y="559035"/>
                  </a:cubicBezTo>
                  <a:lnTo>
                    <a:pt x="192842" y="697709"/>
                  </a:lnTo>
                  <a:lnTo>
                    <a:pt x="21674" y="697709"/>
                  </a:lnTo>
                  <a:cubicBezTo>
                    <a:pt x="8676" y="697709"/>
                    <a:pt x="0" y="706369"/>
                    <a:pt x="0" y="719383"/>
                  </a:cubicBezTo>
                  <a:cubicBezTo>
                    <a:pt x="0" y="732381"/>
                    <a:pt x="8661" y="741057"/>
                    <a:pt x="21674" y="741057"/>
                  </a:cubicBezTo>
                  <a:lnTo>
                    <a:pt x="1709596" y="741057"/>
                  </a:lnTo>
                  <a:cubicBezTo>
                    <a:pt x="1722595" y="741057"/>
                    <a:pt x="1731270" y="732396"/>
                    <a:pt x="1731270" y="719383"/>
                  </a:cubicBezTo>
                  <a:cubicBezTo>
                    <a:pt x="1731316" y="706369"/>
                    <a:pt x="1713979" y="695532"/>
                    <a:pt x="1703158" y="695532"/>
                  </a:cubicBezTo>
                  <a:close/>
                  <a:moveTo>
                    <a:pt x="1339113" y="481013"/>
                  </a:moveTo>
                  <a:cubicBezTo>
                    <a:pt x="1356449" y="461515"/>
                    <a:pt x="1382445" y="450679"/>
                    <a:pt x="1408458" y="450679"/>
                  </a:cubicBezTo>
                  <a:cubicBezTo>
                    <a:pt x="1434454" y="450679"/>
                    <a:pt x="1460464" y="461516"/>
                    <a:pt x="1477802" y="481013"/>
                  </a:cubicBezTo>
                  <a:cubicBezTo>
                    <a:pt x="1495139" y="500511"/>
                    <a:pt x="1503799" y="526523"/>
                    <a:pt x="1501638" y="554680"/>
                  </a:cubicBezTo>
                  <a:lnTo>
                    <a:pt x="1313132" y="554680"/>
                  </a:lnTo>
                  <a:lnTo>
                    <a:pt x="1313132" y="552518"/>
                  </a:lnTo>
                  <a:cubicBezTo>
                    <a:pt x="1313117" y="526522"/>
                    <a:pt x="1321777" y="500512"/>
                    <a:pt x="1339113" y="481015"/>
                  </a:cubicBezTo>
                  <a:close/>
                  <a:moveTo>
                    <a:pt x="1317439" y="598027"/>
                  </a:moveTo>
                  <a:lnTo>
                    <a:pt x="1499445" y="598027"/>
                  </a:lnTo>
                  <a:lnTo>
                    <a:pt x="1492946" y="695528"/>
                  </a:lnTo>
                  <a:lnTo>
                    <a:pt x="1323937" y="695528"/>
                  </a:lnTo>
                  <a:close/>
                  <a:moveTo>
                    <a:pt x="975099" y="481013"/>
                  </a:moveTo>
                  <a:cubicBezTo>
                    <a:pt x="992435" y="461515"/>
                    <a:pt x="1018431" y="450679"/>
                    <a:pt x="1044444" y="450679"/>
                  </a:cubicBezTo>
                  <a:cubicBezTo>
                    <a:pt x="1070441" y="450679"/>
                    <a:pt x="1096450" y="461516"/>
                    <a:pt x="1113789" y="481013"/>
                  </a:cubicBezTo>
                  <a:cubicBezTo>
                    <a:pt x="1131125" y="500511"/>
                    <a:pt x="1139785" y="526523"/>
                    <a:pt x="1137624" y="554680"/>
                  </a:cubicBezTo>
                  <a:lnTo>
                    <a:pt x="949118" y="554680"/>
                  </a:lnTo>
                  <a:lnTo>
                    <a:pt x="949118" y="552518"/>
                  </a:lnTo>
                  <a:cubicBezTo>
                    <a:pt x="946926" y="526522"/>
                    <a:pt x="955587" y="500512"/>
                    <a:pt x="975099" y="481015"/>
                  </a:cubicBezTo>
                  <a:close/>
                  <a:moveTo>
                    <a:pt x="953425" y="598027"/>
                  </a:moveTo>
                  <a:lnTo>
                    <a:pt x="1135431" y="598027"/>
                  </a:lnTo>
                  <a:lnTo>
                    <a:pt x="1128932" y="695528"/>
                  </a:lnTo>
                  <a:lnTo>
                    <a:pt x="959923" y="695528"/>
                  </a:lnTo>
                  <a:close/>
                  <a:moveTo>
                    <a:pt x="608911" y="481013"/>
                  </a:moveTo>
                  <a:cubicBezTo>
                    <a:pt x="626247" y="461515"/>
                    <a:pt x="652243" y="450679"/>
                    <a:pt x="678256" y="450679"/>
                  </a:cubicBezTo>
                  <a:cubicBezTo>
                    <a:pt x="704252" y="450679"/>
                    <a:pt x="730262" y="461516"/>
                    <a:pt x="747600" y="481013"/>
                  </a:cubicBezTo>
                  <a:cubicBezTo>
                    <a:pt x="764936" y="500511"/>
                    <a:pt x="773597" y="526523"/>
                    <a:pt x="771436" y="554680"/>
                  </a:cubicBezTo>
                  <a:lnTo>
                    <a:pt x="585077" y="554680"/>
                  </a:lnTo>
                  <a:lnTo>
                    <a:pt x="585077" y="552518"/>
                  </a:lnTo>
                  <a:cubicBezTo>
                    <a:pt x="582901" y="526522"/>
                    <a:pt x="591576" y="500512"/>
                    <a:pt x="608912" y="481015"/>
                  </a:cubicBezTo>
                  <a:close/>
                  <a:moveTo>
                    <a:pt x="587237" y="598027"/>
                  </a:moveTo>
                  <a:lnTo>
                    <a:pt x="769243" y="598027"/>
                  </a:lnTo>
                  <a:lnTo>
                    <a:pt x="762743" y="695528"/>
                  </a:lnTo>
                  <a:lnTo>
                    <a:pt x="593734" y="695528"/>
                  </a:lnTo>
                  <a:close/>
                  <a:moveTo>
                    <a:pt x="244885" y="481013"/>
                  </a:moveTo>
                  <a:cubicBezTo>
                    <a:pt x="262222" y="461515"/>
                    <a:pt x="288217" y="450679"/>
                    <a:pt x="314230" y="450679"/>
                  </a:cubicBezTo>
                  <a:cubicBezTo>
                    <a:pt x="340227" y="450679"/>
                    <a:pt x="366237" y="461516"/>
                    <a:pt x="383575" y="481013"/>
                  </a:cubicBezTo>
                  <a:cubicBezTo>
                    <a:pt x="400911" y="500511"/>
                    <a:pt x="409572" y="526523"/>
                    <a:pt x="407410" y="554680"/>
                  </a:cubicBezTo>
                  <a:lnTo>
                    <a:pt x="218904" y="554680"/>
                  </a:lnTo>
                  <a:lnTo>
                    <a:pt x="218904" y="552518"/>
                  </a:lnTo>
                  <a:cubicBezTo>
                    <a:pt x="216728" y="526522"/>
                    <a:pt x="225388" y="500512"/>
                    <a:pt x="244885" y="481015"/>
                  </a:cubicBezTo>
                  <a:close/>
                  <a:moveTo>
                    <a:pt x="223227" y="598027"/>
                  </a:moveTo>
                  <a:lnTo>
                    <a:pt x="405232" y="598027"/>
                  </a:lnTo>
                  <a:lnTo>
                    <a:pt x="398733" y="695528"/>
                  </a:lnTo>
                  <a:lnTo>
                    <a:pt x="229724" y="695528"/>
                  </a:ln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0" name="Freeform 9">
              <a:extLst>
                <a:ext uri="{FF2B5EF4-FFF2-40B4-BE49-F238E27FC236}">
                  <a16:creationId xmlns="" xmlns:a16="http://schemas.microsoft.com/office/drawing/2014/main" id="{7E399B9C-8BAC-7602-6140-C5302F3576B8}"/>
                </a:ext>
              </a:extLst>
            </p:cNvPr>
            <p:cNvSpPr/>
            <p:nvPr/>
          </p:nvSpPr>
          <p:spPr>
            <a:xfrm>
              <a:off x="10234202" y="920034"/>
              <a:ext cx="364011" cy="364011"/>
            </a:xfrm>
            <a:custGeom>
              <a:avLst/>
              <a:gdLst>
                <a:gd name="connsiteX0" fmla="*/ 364011 w 364011"/>
                <a:gd name="connsiteY0" fmla="*/ 182006 h 364011"/>
                <a:gd name="connsiteX1" fmla="*/ 182006 w 364011"/>
                <a:gd name="connsiteY1" fmla="*/ 0 h 364011"/>
                <a:gd name="connsiteX2" fmla="*/ 0 w 364011"/>
                <a:gd name="connsiteY2" fmla="*/ 182006 h 364011"/>
                <a:gd name="connsiteX3" fmla="*/ 182006 w 364011"/>
                <a:gd name="connsiteY3" fmla="*/ 364011 h 364011"/>
                <a:gd name="connsiteX4" fmla="*/ 364011 w 364011"/>
                <a:gd name="connsiteY4" fmla="*/ 182006 h 364011"/>
                <a:gd name="connsiteX5" fmla="*/ 179843 w 364011"/>
                <a:gd name="connsiteY5" fmla="*/ 320680 h 364011"/>
                <a:gd name="connsiteX6" fmla="*/ 41169 w 364011"/>
                <a:gd name="connsiteY6" fmla="*/ 182006 h 364011"/>
                <a:gd name="connsiteX7" fmla="*/ 179843 w 364011"/>
                <a:gd name="connsiteY7" fmla="*/ 43332 h 364011"/>
                <a:gd name="connsiteX8" fmla="*/ 318517 w 364011"/>
                <a:gd name="connsiteY8" fmla="*/ 182006 h 364011"/>
                <a:gd name="connsiteX9" fmla="*/ 179843 w 364011"/>
                <a:gd name="connsiteY9" fmla="*/ 320680 h 3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011" h="364011">
                  <a:moveTo>
                    <a:pt x="364011" y="182006"/>
                  </a:moveTo>
                  <a:cubicBezTo>
                    <a:pt x="364011" y="82326"/>
                    <a:pt x="281670" y="0"/>
                    <a:pt x="182006" y="0"/>
                  </a:cubicBezTo>
                  <a:cubicBezTo>
                    <a:pt x="82326" y="0"/>
                    <a:pt x="0" y="82342"/>
                    <a:pt x="0" y="182006"/>
                  </a:cubicBezTo>
                  <a:cubicBezTo>
                    <a:pt x="0" y="281685"/>
                    <a:pt x="82342" y="364011"/>
                    <a:pt x="182006" y="364011"/>
                  </a:cubicBezTo>
                  <a:cubicBezTo>
                    <a:pt x="281670" y="364011"/>
                    <a:pt x="364011" y="281670"/>
                    <a:pt x="364011" y="182006"/>
                  </a:cubicBezTo>
                  <a:close/>
                  <a:moveTo>
                    <a:pt x="179843" y="320680"/>
                  </a:moveTo>
                  <a:cubicBezTo>
                    <a:pt x="103998" y="320680"/>
                    <a:pt x="41169" y="257851"/>
                    <a:pt x="41169" y="182006"/>
                  </a:cubicBezTo>
                  <a:cubicBezTo>
                    <a:pt x="41169" y="106161"/>
                    <a:pt x="103998" y="43332"/>
                    <a:pt x="179843" y="43332"/>
                  </a:cubicBezTo>
                  <a:cubicBezTo>
                    <a:pt x="255688" y="43332"/>
                    <a:pt x="318517" y="106161"/>
                    <a:pt x="318517" y="182006"/>
                  </a:cubicBezTo>
                  <a:cubicBezTo>
                    <a:pt x="320678" y="257851"/>
                    <a:pt x="257832" y="320680"/>
                    <a:pt x="179843" y="320680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="" xmlns:a16="http://schemas.microsoft.com/office/drawing/2014/main" id="{55EC397F-DA6B-6692-7E23-AD2AD2CA09A3}"/>
                </a:ext>
              </a:extLst>
            </p:cNvPr>
            <p:cNvSpPr/>
            <p:nvPr/>
          </p:nvSpPr>
          <p:spPr>
            <a:xfrm>
              <a:off x="10392357" y="696841"/>
              <a:ext cx="43347" cy="143027"/>
            </a:xfrm>
            <a:custGeom>
              <a:avLst/>
              <a:gdLst>
                <a:gd name="connsiteX0" fmla="*/ 43348 w 43347"/>
                <a:gd name="connsiteY0" fmla="*/ 121354 h 143027"/>
                <a:gd name="connsiteX1" fmla="*/ 43348 w 43347"/>
                <a:gd name="connsiteY1" fmla="*/ 21674 h 143027"/>
                <a:gd name="connsiteX2" fmla="*/ 21674 w 43347"/>
                <a:gd name="connsiteY2" fmla="*/ 0 h 143027"/>
                <a:gd name="connsiteX3" fmla="*/ 0 w 43347"/>
                <a:gd name="connsiteY3" fmla="*/ 21674 h 143027"/>
                <a:gd name="connsiteX4" fmla="*/ 0 w 43347"/>
                <a:gd name="connsiteY4" fmla="*/ 121354 h 143027"/>
                <a:gd name="connsiteX5" fmla="*/ 21674 w 43347"/>
                <a:gd name="connsiteY5" fmla="*/ 143028 h 143027"/>
                <a:gd name="connsiteX6" fmla="*/ 43348 w 43347"/>
                <a:gd name="connsiteY6" fmla="*/ 121354 h 143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47" h="143027">
                  <a:moveTo>
                    <a:pt x="43348" y="121354"/>
                  </a:moveTo>
                  <a:lnTo>
                    <a:pt x="43348" y="21674"/>
                  </a:lnTo>
                  <a:cubicBezTo>
                    <a:pt x="43348" y="8676"/>
                    <a:pt x="34687" y="0"/>
                    <a:pt x="21674" y="0"/>
                  </a:cubicBezTo>
                  <a:cubicBezTo>
                    <a:pt x="8676" y="0"/>
                    <a:pt x="0" y="8661"/>
                    <a:pt x="0" y="21674"/>
                  </a:cubicBezTo>
                  <a:lnTo>
                    <a:pt x="0" y="121354"/>
                  </a:lnTo>
                  <a:cubicBezTo>
                    <a:pt x="0" y="134352"/>
                    <a:pt x="8661" y="143028"/>
                    <a:pt x="21674" y="143028"/>
                  </a:cubicBezTo>
                  <a:cubicBezTo>
                    <a:pt x="34687" y="143013"/>
                    <a:pt x="43348" y="132191"/>
                    <a:pt x="43348" y="121354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="" xmlns:a16="http://schemas.microsoft.com/office/drawing/2014/main" id="{5A079AA9-57AD-80CC-D142-3B694A16C39B}"/>
                </a:ext>
              </a:extLst>
            </p:cNvPr>
            <p:cNvSpPr/>
            <p:nvPr/>
          </p:nvSpPr>
          <p:spPr>
            <a:xfrm>
              <a:off x="10532328" y="745807"/>
              <a:ext cx="94932" cy="130887"/>
            </a:xfrm>
            <a:custGeom>
              <a:avLst/>
              <a:gdLst>
                <a:gd name="connsiteX0" fmla="*/ 22550 w 94932"/>
                <a:gd name="connsiteY0" fmla="*/ 130887 h 130887"/>
                <a:gd name="connsiteX1" fmla="*/ 42047 w 94932"/>
                <a:gd name="connsiteY1" fmla="*/ 120050 h 130887"/>
                <a:gd name="connsiteX2" fmla="*/ 91880 w 94932"/>
                <a:gd name="connsiteY2" fmla="*/ 33387 h 130887"/>
                <a:gd name="connsiteX3" fmla="*/ 83219 w 94932"/>
                <a:gd name="connsiteY3" fmla="*/ 3053 h 130887"/>
                <a:gd name="connsiteX4" fmla="*/ 52885 w 94932"/>
                <a:gd name="connsiteY4" fmla="*/ 11713 h 130887"/>
                <a:gd name="connsiteX5" fmla="*/ 3053 w 94932"/>
                <a:gd name="connsiteY5" fmla="*/ 98377 h 130887"/>
                <a:gd name="connsiteX6" fmla="*/ 11713 w 94932"/>
                <a:gd name="connsiteY6" fmla="*/ 128711 h 130887"/>
                <a:gd name="connsiteX7" fmla="*/ 22550 w 94932"/>
                <a:gd name="connsiteY7" fmla="*/ 130887 h 13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932" h="130887">
                  <a:moveTo>
                    <a:pt x="22550" y="130887"/>
                  </a:moveTo>
                  <a:cubicBezTo>
                    <a:pt x="29049" y="130887"/>
                    <a:pt x="37725" y="126550"/>
                    <a:pt x="42047" y="120050"/>
                  </a:cubicBezTo>
                  <a:lnTo>
                    <a:pt x="91880" y="33387"/>
                  </a:lnTo>
                  <a:cubicBezTo>
                    <a:pt x="98379" y="22550"/>
                    <a:pt x="94041" y="9552"/>
                    <a:pt x="83219" y="3053"/>
                  </a:cubicBezTo>
                  <a:cubicBezTo>
                    <a:pt x="72382" y="-3446"/>
                    <a:pt x="59384" y="891"/>
                    <a:pt x="52885" y="11713"/>
                  </a:cubicBezTo>
                  <a:lnTo>
                    <a:pt x="3053" y="98377"/>
                  </a:lnTo>
                  <a:cubicBezTo>
                    <a:pt x="-3446" y="109214"/>
                    <a:pt x="891" y="122212"/>
                    <a:pt x="11713" y="128711"/>
                  </a:cubicBezTo>
                  <a:cubicBezTo>
                    <a:pt x="16051" y="128726"/>
                    <a:pt x="20389" y="130887"/>
                    <a:pt x="22550" y="130887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="" xmlns:a16="http://schemas.microsoft.com/office/drawing/2014/main" id="{6210AEAC-2DD1-4FF9-E38F-3C02445208EB}"/>
                </a:ext>
              </a:extLst>
            </p:cNvPr>
            <p:cNvSpPr/>
            <p:nvPr/>
          </p:nvSpPr>
          <p:spPr>
            <a:xfrm>
              <a:off x="10639453" y="885443"/>
              <a:ext cx="127692" cy="93099"/>
            </a:xfrm>
            <a:custGeom>
              <a:avLst/>
              <a:gdLst>
                <a:gd name="connsiteX0" fmla="*/ 32431 w 127692"/>
                <a:gd name="connsiteY0" fmla="*/ 90923 h 93099"/>
                <a:gd name="connsiteX1" fmla="*/ 116935 w 127692"/>
                <a:gd name="connsiteY1" fmla="*/ 41091 h 93099"/>
                <a:gd name="connsiteX2" fmla="*/ 125596 w 127692"/>
                <a:gd name="connsiteY2" fmla="*/ 10757 h 93099"/>
                <a:gd name="connsiteX3" fmla="*/ 95262 w 127692"/>
                <a:gd name="connsiteY3" fmla="*/ 2097 h 93099"/>
                <a:gd name="connsiteX4" fmla="*/ 10757 w 127692"/>
                <a:gd name="connsiteY4" fmla="*/ 51929 h 93099"/>
                <a:gd name="connsiteX5" fmla="*/ 2097 w 127692"/>
                <a:gd name="connsiteY5" fmla="*/ 82263 h 93099"/>
                <a:gd name="connsiteX6" fmla="*/ 21594 w 127692"/>
                <a:gd name="connsiteY6" fmla="*/ 93100 h 93099"/>
                <a:gd name="connsiteX7" fmla="*/ 32431 w 127692"/>
                <a:gd name="connsiteY7" fmla="*/ 90923 h 9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92" h="93099">
                  <a:moveTo>
                    <a:pt x="32431" y="90923"/>
                  </a:moveTo>
                  <a:lnTo>
                    <a:pt x="116935" y="41091"/>
                  </a:lnTo>
                  <a:cubicBezTo>
                    <a:pt x="127772" y="34592"/>
                    <a:pt x="129934" y="21594"/>
                    <a:pt x="125596" y="10757"/>
                  </a:cubicBezTo>
                  <a:cubicBezTo>
                    <a:pt x="119097" y="-80"/>
                    <a:pt x="106098" y="-2241"/>
                    <a:pt x="95262" y="2097"/>
                  </a:cubicBezTo>
                  <a:lnTo>
                    <a:pt x="10757" y="51929"/>
                  </a:lnTo>
                  <a:cubicBezTo>
                    <a:pt x="-80" y="58428"/>
                    <a:pt x="-2241" y="71426"/>
                    <a:pt x="2097" y="82263"/>
                  </a:cubicBezTo>
                  <a:cubicBezTo>
                    <a:pt x="6434" y="88762"/>
                    <a:pt x="12934" y="93100"/>
                    <a:pt x="21594" y="93100"/>
                  </a:cubicBezTo>
                  <a:cubicBezTo>
                    <a:pt x="23771" y="93085"/>
                    <a:pt x="28108" y="93085"/>
                    <a:pt x="32431" y="90923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="" xmlns:a16="http://schemas.microsoft.com/office/drawing/2014/main" id="{9D54903B-AED3-5BE3-53A2-B1573DED1B5E}"/>
                </a:ext>
              </a:extLst>
            </p:cNvPr>
            <p:cNvSpPr/>
            <p:nvPr/>
          </p:nvSpPr>
          <p:spPr>
            <a:xfrm>
              <a:off x="10676197" y="1073865"/>
              <a:ext cx="143303" cy="45509"/>
            </a:xfrm>
            <a:custGeom>
              <a:avLst/>
              <a:gdLst>
                <a:gd name="connsiteX0" fmla="*/ 143028 w 143303"/>
                <a:gd name="connsiteY0" fmla="*/ 21674 h 45509"/>
                <a:gd name="connsiteX1" fmla="*/ 121354 w 143303"/>
                <a:gd name="connsiteY1" fmla="*/ 0 h 45509"/>
                <a:gd name="connsiteX2" fmla="*/ 21674 w 143303"/>
                <a:gd name="connsiteY2" fmla="*/ 2161 h 45509"/>
                <a:gd name="connsiteX3" fmla="*/ 0 w 143303"/>
                <a:gd name="connsiteY3" fmla="*/ 23835 h 45509"/>
                <a:gd name="connsiteX4" fmla="*/ 21674 w 143303"/>
                <a:gd name="connsiteY4" fmla="*/ 45509 h 45509"/>
                <a:gd name="connsiteX5" fmla="*/ 121354 w 143303"/>
                <a:gd name="connsiteY5" fmla="*/ 43348 h 45509"/>
                <a:gd name="connsiteX6" fmla="*/ 143028 w 143303"/>
                <a:gd name="connsiteY6" fmla="*/ 21674 h 4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303" h="45509">
                  <a:moveTo>
                    <a:pt x="143028" y="21674"/>
                  </a:moveTo>
                  <a:cubicBezTo>
                    <a:pt x="143028" y="10837"/>
                    <a:pt x="132191" y="0"/>
                    <a:pt x="121354" y="0"/>
                  </a:cubicBezTo>
                  <a:lnTo>
                    <a:pt x="21674" y="2161"/>
                  </a:lnTo>
                  <a:cubicBezTo>
                    <a:pt x="8676" y="2161"/>
                    <a:pt x="0" y="12998"/>
                    <a:pt x="0" y="23835"/>
                  </a:cubicBezTo>
                  <a:cubicBezTo>
                    <a:pt x="0" y="34672"/>
                    <a:pt x="10837" y="45509"/>
                    <a:pt x="21674" y="45509"/>
                  </a:cubicBezTo>
                  <a:lnTo>
                    <a:pt x="121354" y="43348"/>
                  </a:lnTo>
                  <a:cubicBezTo>
                    <a:pt x="134352" y="43333"/>
                    <a:pt x="145189" y="32511"/>
                    <a:pt x="143028" y="21674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="" xmlns:a16="http://schemas.microsoft.com/office/drawing/2014/main" id="{41EAE418-D9DF-707D-E7FE-A311C58087B7}"/>
                </a:ext>
              </a:extLst>
            </p:cNvPr>
            <p:cNvSpPr/>
            <p:nvPr/>
          </p:nvSpPr>
          <p:spPr>
            <a:xfrm>
              <a:off x="10642837" y="1215985"/>
              <a:ext cx="131763" cy="91893"/>
            </a:xfrm>
            <a:custGeom>
              <a:avLst/>
              <a:gdLst>
                <a:gd name="connsiteX0" fmla="*/ 11713 w 131763"/>
                <a:gd name="connsiteY0" fmla="*/ 42063 h 91893"/>
                <a:gd name="connsiteX1" fmla="*/ 98376 w 131763"/>
                <a:gd name="connsiteY1" fmla="*/ 89732 h 91893"/>
                <a:gd name="connsiteX2" fmla="*/ 109213 w 131763"/>
                <a:gd name="connsiteY2" fmla="*/ 91893 h 91893"/>
                <a:gd name="connsiteX3" fmla="*/ 128711 w 131763"/>
                <a:gd name="connsiteY3" fmla="*/ 81056 h 91893"/>
                <a:gd name="connsiteX4" fmla="*/ 120050 w 131763"/>
                <a:gd name="connsiteY4" fmla="*/ 50722 h 91893"/>
                <a:gd name="connsiteX5" fmla="*/ 33387 w 131763"/>
                <a:gd name="connsiteY5" fmla="*/ 3053 h 91893"/>
                <a:gd name="connsiteX6" fmla="*/ 3053 w 131763"/>
                <a:gd name="connsiteY6" fmla="*/ 11713 h 91893"/>
                <a:gd name="connsiteX7" fmla="*/ 11713 w 131763"/>
                <a:gd name="connsiteY7" fmla="*/ 42063 h 9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63" h="91893">
                  <a:moveTo>
                    <a:pt x="11713" y="42063"/>
                  </a:moveTo>
                  <a:lnTo>
                    <a:pt x="98376" y="89732"/>
                  </a:lnTo>
                  <a:cubicBezTo>
                    <a:pt x="102714" y="91893"/>
                    <a:pt x="104876" y="91893"/>
                    <a:pt x="109213" y="91893"/>
                  </a:cubicBezTo>
                  <a:cubicBezTo>
                    <a:pt x="117874" y="91893"/>
                    <a:pt x="124388" y="87555"/>
                    <a:pt x="128711" y="81056"/>
                  </a:cubicBezTo>
                  <a:cubicBezTo>
                    <a:pt x="135210" y="70219"/>
                    <a:pt x="130872" y="57221"/>
                    <a:pt x="120050" y="50722"/>
                  </a:cubicBezTo>
                  <a:lnTo>
                    <a:pt x="33387" y="3053"/>
                  </a:lnTo>
                  <a:cubicBezTo>
                    <a:pt x="22550" y="-3446"/>
                    <a:pt x="9551" y="891"/>
                    <a:pt x="3053" y="11713"/>
                  </a:cubicBezTo>
                  <a:cubicBezTo>
                    <a:pt x="-3446" y="22565"/>
                    <a:pt x="891" y="35564"/>
                    <a:pt x="11713" y="42063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="" xmlns:a16="http://schemas.microsoft.com/office/drawing/2014/main" id="{AEF9A63C-C588-69F8-7BFF-77394DE7203E}"/>
                </a:ext>
              </a:extLst>
            </p:cNvPr>
            <p:cNvSpPr/>
            <p:nvPr/>
          </p:nvSpPr>
          <p:spPr>
            <a:xfrm>
              <a:off x="10542550" y="1323738"/>
              <a:ext cx="96154" cy="127156"/>
            </a:xfrm>
            <a:custGeom>
              <a:avLst/>
              <a:gdLst>
                <a:gd name="connsiteX0" fmla="*/ 55663 w 96154"/>
                <a:gd name="connsiteY0" fmla="*/ 116319 h 127156"/>
                <a:gd name="connsiteX1" fmla="*/ 75161 w 96154"/>
                <a:gd name="connsiteY1" fmla="*/ 127156 h 127156"/>
                <a:gd name="connsiteX2" fmla="*/ 85998 w 96154"/>
                <a:gd name="connsiteY2" fmla="*/ 124995 h 127156"/>
                <a:gd name="connsiteX3" fmla="*/ 92497 w 96154"/>
                <a:gd name="connsiteY3" fmla="*/ 94661 h 127156"/>
                <a:gd name="connsiteX4" fmla="*/ 40490 w 96154"/>
                <a:gd name="connsiteY4" fmla="*/ 10156 h 127156"/>
                <a:gd name="connsiteX5" fmla="*/ 10156 w 96154"/>
                <a:gd name="connsiteY5" fmla="*/ 3657 h 127156"/>
                <a:gd name="connsiteX6" fmla="*/ 3657 w 96154"/>
                <a:gd name="connsiteY6" fmla="*/ 33991 h 12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154" h="127156">
                  <a:moveTo>
                    <a:pt x="55663" y="116319"/>
                  </a:moveTo>
                  <a:cubicBezTo>
                    <a:pt x="60001" y="122818"/>
                    <a:pt x="66500" y="127156"/>
                    <a:pt x="75161" y="127156"/>
                  </a:cubicBezTo>
                  <a:cubicBezTo>
                    <a:pt x="79499" y="127156"/>
                    <a:pt x="83821" y="127156"/>
                    <a:pt x="85998" y="124995"/>
                  </a:cubicBezTo>
                  <a:cubicBezTo>
                    <a:pt x="96835" y="118496"/>
                    <a:pt x="98996" y="105497"/>
                    <a:pt x="92497" y="94661"/>
                  </a:cubicBezTo>
                  <a:lnTo>
                    <a:pt x="40490" y="10156"/>
                  </a:lnTo>
                  <a:cubicBezTo>
                    <a:pt x="33991" y="-681"/>
                    <a:pt x="20993" y="-2842"/>
                    <a:pt x="10156" y="3657"/>
                  </a:cubicBezTo>
                  <a:cubicBezTo>
                    <a:pt x="-681" y="10156"/>
                    <a:pt x="-2842" y="23155"/>
                    <a:pt x="3657" y="33991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" name="Freeform 16">
              <a:extLst>
                <a:ext uri="{FF2B5EF4-FFF2-40B4-BE49-F238E27FC236}">
                  <a16:creationId xmlns="" xmlns:a16="http://schemas.microsoft.com/office/drawing/2014/main" id="{877833D8-874D-7683-6E5F-6A1D4D7EB8F7}"/>
                </a:ext>
              </a:extLst>
            </p:cNvPr>
            <p:cNvSpPr/>
            <p:nvPr/>
          </p:nvSpPr>
          <p:spPr>
            <a:xfrm>
              <a:off x="10401030" y="1364220"/>
              <a:ext cx="47685" cy="143027"/>
            </a:xfrm>
            <a:custGeom>
              <a:avLst/>
              <a:gdLst>
                <a:gd name="connsiteX0" fmla="*/ 21674 w 47685"/>
                <a:gd name="connsiteY0" fmla="*/ 0 h 143027"/>
                <a:gd name="connsiteX1" fmla="*/ 0 w 47685"/>
                <a:gd name="connsiteY1" fmla="*/ 21674 h 143027"/>
                <a:gd name="connsiteX2" fmla="*/ 4338 w 47685"/>
                <a:gd name="connsiteY2" fmla="*/ 121354 h 143027"/>
                <a:gd name="connsiteX3" fmla="*/ 26012 w 47685"/>
                <a:gd name="connsiteY3" fmla="*/ 143028 h 143027"/>
                <a:gd name="connsiteX4" fmla="*/ 47686 w 47685"/>
                <a:gd name="connsiteY4" fmla="*/ 121354 h 143027"/>
                <a:gd name="connsiteX5" fmla="*/ 43348 w 47685"/>
                <a:gd name="connsiteY5" fmla="*/ 21674 h 143027"/>
                <a:gd name="connsiteX6" fmla="*/ 21674 w 47685"/>
                <a:gd name="connsiteY6" fmla="*/ 0 h 143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85" h="143027">
                  <a:moveTo>
                    <a:pt x="21674" y="0"/>
                  </a:moveTo>
                  <a:cubicBezTo>
                    <a:pt x="8676" y="0"/>
                    <a:pt x="0" y="10837"/>
                    <a:pt x="0" y="21674"/>
                  </a:cubicBezTo>
                  <a:lnTo>
                    <a:pt x="4338" y="121354"/>
                  </a:lnTo>
                  <a:cubicBezTo>
                    <a:pt x="4338" y="132191"/>
                    <a:pt x="15175" y="143028"/>
                    <a:pt x="26012" y="143028"/>
                  </a:cubicBezTo>
                  <a:cubicBezTo>
                    <a:pt x="39010" y="143028"/>
                    <a:pt x="47686" y="132191"/>
                    <a:pt x="47686" y="121354"/>
                  </a:cubicBezTo>
                  <a:lnTo>
                    <a:pt x="43348" y="21674"/>
                  </a:lnTo>
                  <a:cubicBezTo>
                    <a:pt x="45509" y="8676"/>
                    <a:pt x="34672" y="0"/>
                    <a:pt x="21674" y="0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" name="Freeform 17">
              <a:extLst>
                <a:ext uri="{FF2B5EF4-FFF2-40B4-BE49-F238E27FC236}">
                  <a16:creationId xmlns="" xmlns:a16="http://schemas.microsoft.com/office/drawing/2014/main" id="{8F25A5BC-20B7-0F16-473F-487D95EED0D3}"/>
                </a:ext>
              </a:extLst>
            </p:cNvPr>
            <p:cNvSpPr/>
            <p:nvPr/>
          </p:nvSpPr>
          <p:spPr>
            <a:xfrm>
              <a:off x="10214770" y="1332999"/>
              <a:ext cx="89654" cy="130887"/>
            </a:xfrm>
            <a:custGeom>
              <a:avLst/>
              <a:gdLst>
                <a:gd name="connsiteX0" fmla="*/ 10757 w 89654"/>
                <a:gd name="connsiteY0" fmla="*/ 128726 h 130887"/>
                <a:gd name="connsiteX1" fmla="*/ 21594 w 89654"/>
                <a:gd name="connsiteY1" fmla="*/ 130887 h 130887"/>
                <a:gd name="connsiteX2" fmla="*/ 41091 w 89654"/>
                <a:gd name="connsiteY2" fmla="*/ 120050 h 130887"/>
                <a:gd name="connsiteX3" fmla="*/ 86602 w 89654"/>
                <a:gd name="connsiteY3" fmla="*/ 33387 h 130887"/>
                <a:gd name="connsiteX4" fmla="*/ 77941 w 89654"/>
                <a:gd name="connsiteY4" fmla="*/ 3053 h 130887"/>
                <a:gd name="connsiteX5" fmla="*/ 47607 w 89654"/>
                <a:gd name="connsiteY5" fmla="*/ 11713 h 130887"/>
                <a:gd name="connsiteX6" fmla="*/ 2097 w 89654"/>
                <a:gd name="connsiteY6" fmla="*/ 98377 h 130887"/>
                <a:gd name="connsiteX7" fmla="*/ 10757 w 89654"/>
                <a:gd name="connsiteY7" fmla="*/ 128726 h 13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654" h="130887">
                  <a:moveTo>
                    <a:pt x="10757" y="128726"/>
                  </a:moveTo>
                  <a:cubicBezTo>
                    <a:pt x="12918" y="130887"/>
                    <a:pt x="17256" y="130887"/>
                    <a:pt x="21594" y="130887"/>
                  </a:cubicBezTo>
                  <a:cubicBezTo>
                    <a:pt x="30254" y="130887"/>
                    <a:pt x="36769" y="126550"/>
                    <a:pt x="41091" y="120050"/>
                  </a:cubicBezTo>
                  <a:lnTo>
                    <a:pt x="86602" y="33387"/>
                  </a:lnTo>
                  <a:cubicBezTo>
                    <a:pt x="93101" y="22550"/>
                    <a:pt x="88763" y="9552"/>
                    <a:pt x="77941" y="3053"/>
                  </a:cubicBezTo>
                  <a:cubicBezTo>
                    <a:pt x="67104" y="-3446"/>
                    <a:pt x="54106" y="891"/>
                    <a:pt x="47607" y="11713"/>
                  </a:cubicBezTo>
                  <a:lnTo>
                    <a:pt x="2097" y="98377"/>
                  </a:lnTo>
                  <a:cubicBezTo>
                    <a:pt x="-2241" y="109214"/>
                    <a:pt x="-80" y="122227"/>
                    <a:pt x="10757" y="128726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9" name="Freeform 18">
              <a:extLst>
                <a:ext uri="{FF2B5EF4-FFF2-40B4-BE49-F238E27FC236}">
                  <a16:creationId xmlns="" xmlns:a16="http://schemas.microsoft.com/office/drawing/2014/main" id="{26A9DB86-D5D8-90E4-44FE-42D4C149C304}"/>
                </a:ext>
              </a:extLst>
            </p:cNvPr>
            <p:cNvSpPr/>
            <p:nvPr/>
          </p:nvSpPr>
          <p:spPr>
            <a:xfrm>
              <a:off x="10068032" y="1230554"/>
              <a:ext cx="126489" cy="98997"/>
            </a:xfrm>
            <a:custGeom>
              <a:avLst/>
              <a:gdLst>
                <a:gd name="connsiteX0" fmla="*/ 23154 w 126489"/>
                <a:gd name="connsiteY0" fmla="*/ 98998 h 98997"/>
                <a:gd name="connsiteX1" fmla="*/ 33991 w 126489"/>
                <a:gd name="connsiteY1" fmla="*/ 94660 h 98997"/>
                <a:gd name="connsiteX2" fmla="*/ 116333 w 126489"/>
                <a:gd name="connsiteY2" fmla="*/ 40490 h 98997"/>
                <a:gd name="connsiteX3" fmla="*/ 122832 w 126489"/>
                <a:gd name="connsiteY3" fmla="*/ 10156 h 98997"/>
                <a:gd name="connsiteX4" fmla="*/ 92498 w 126489"/>
                <a:gd name="connsiteY4" fmla="*/ 3657 h 98997"/>
                <a:gd name="connsiteX5" fmla="*/ 10156 w 126489"/>
                <a:gd name="connsiteY5" fmla="*/ 57827 h 98997"/>
                <a:gd name="connsiteX6" fmla="*/ 3657 w 126489"/>
                <a:gd name="connsiteY6" fmla="*/ 88161 h 98997"/>
                <a:gd name="connsiteX7" fmla="*/ 23155 w 126489"/>
                <a:gd name="connsiteY7" fmla="*/ 98998 h 9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89" h="98997">
                  <a:moveTo>
                    <a:pt x="23154" y="98998"/>
                  </a:moveTo>
                  <a:cubicBezTo>
                    <a:pt x="27492" y="98998"/>
                    <a:pt x="31815" y="96836"/>
                    <a:pt x="33991" y="94660"/>
                  </a:cubicBezTo>
                  <a:lnTo>
                    <a:pt x="116333" y="40490"/>
                  </a:lnTo>
                  <a:cubicBezTo>
                    <a:pt x="127170" y="33991"/>
                    <a:pt x="129331" y="20993"/>
                    <a:pt x="122832" y="10156"/>
                  </a:cubicBezTo>
                  <a:cubicBezTo>
                    <a:pt x="116333" y="-681"/>
                    <a:pt x="103334" y="-2842"/>
                    <a:pt x="92498" y="3657"/>
                  </a:cubicBezTo>
                  <a:lnTo>
                    <a:pt x="10156" y="57827"/>
                  </a:lnTo>
                  <a:cubicBezTo>
                    <a:pt x="-681" y="64326"/>
                    <a:pt x="-2842" y="77324"/>
                    <a:pt x="3657" y="88161"/>
                  </a:cubicBezTo>
                  <a:cubicBezTo>
                    <a:pt x="10156" y="96821"/>
                    <a:pt x="16656" y="98998"/>
                    <a:pt x="23155" y="98998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0" name="Freeform 19">
              <a:extLst>
                <a:ext uri="{FF2B5EF4-FFF2-40B4-BE49-F238E27FC236}">
                  <a16:creationId xmlns="" xmlns:a16="http://schemas.microsoft.com/office/drawing/2014/main" id="{3023FA69-BF44-C59B-25CB-2811CE61BBE6}"/>
                </a:ext>
              </a:extLst>
            </p:cNvPr>
            <p:cNvSpPr/>
            <p:nvPr/>
          </p:nvSpPr>
          <p:spPr>
            <a:xfrm>
              <a:off x="10010737" y="1097371"/>
              <a:ext cx="143625" cy="45843"/>
            </a:xfrm>
            <a:custGeom>
              <a:avLst/>
              <a:gdLst>
                <a:gd name="connsiteX0" fmla="*/ 279 w 143625"/>
                <a:gd name="connsiteY0" fmla="*/ 24170 h 45843"/>
                <a:gd name="connsiteX1" fmla="*/ 21953 w 143625"/>
                <a:gd name="connsiteY1" fmla="*/ 45844 h 45843"/>
                <a:gd name="connsiteX2" fmla="*/ 24114 w 143625"/>
                <a:gd name="connsiteY2" fmla="*/ 45844 h 45843"/>
                <a:gd name="connsiteX3" fmla="*/ 123794 w 143625"/>
                <a:gd name="connsiteY3" fmla="*/ 41506 h 45843"/>
                <a:gd name="connsiteX4" fmla="*/ 143291 w 143625"/>
                <a:gd name="connsiteY4" fmla="*/ 19832 h 45843"/>
                <a:gd name="connsiteX5" fmla="*/ 121617 w 143625"/>
                <a:gd name="connsiteY5" fmla="*/ 334 h 45843"/>
                <a:gd name="connsiteX6" fmla="*/ 19779 w 143625"/>
                <a:gd name="connsiteY6" fmla="*/ 2511 h 45843"/>
                <a:gd name="connsiteX7" fmla="*/ 281 w 143625"/>
                <a:gd name="connsiteY7" fmla="*/ 24170 h 4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25" h="45843">
                  <a:moveTo>
                    <a:pt x="279" y="24170"/>
                  </a:moveTo>
                  <a:cubicBezTo>
                    <a:pt x="279" y="35007"/>
                    <a:pt x="11116" y="45844"/>
                    <a:pt x="21953" y="45844"/>
                  </a:cubicBezTo>
                  <a:lnTo>
                    <a:pt x="24114" y="45844"/>
                  </a:lnTo>
                  <a:lnTo>
                    <a:pt x="123794" y="41506"/>
                  </a:lnTo>
                  <a:cubicBezTo>
                    <a:pt x="136792" y="41506"/>
                    <a:pt x="145468" y="30669"/>
                    <a:pt x="143291" y="19832"/>
                  </a:cubicBezTo>
                  <a:cubicBezTo>
                    <a:pt x="143291" y="6833"/>
                    <a:pt x="132454" y="-1842"/>
                    <a:pt x="121617" y="334"/>
                  </a:cubicBezTo>
                  <a:lnTo>
                    <a:pt x="19779" y="2511"/>
                  </a:lnTo>
                  <a:cubicBezTo>
                    <a:pt x="8942" y="2511"/>
                    <a:pt x="-1895" y="13333"/>
                    <a:pt x="281" y="24170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1" name="Freeform 20">
              <a:extLst>
                <a:ext uri="{FF2B5EF4-FFF2-40B4-BE49-F238E27FC236}">
                  <a16:creationId xmlns="" xmlns:a16="http://schemas.microsoft.com/office/drawing/2014/main" id="{59BCD5B4-52D4-309C-81C4-CB8DC872812C}"/>
                </a:ext>
              </a:extLst>
            </p:cNvPr>
            <p:cNvSpPr/>
            <p:nvPr/>
          </p:nvSpPr>
          <p:spPr>
            <a:xfrm>
              <a:off x="10054422" y="909248"/>
              <a:ext cx="129862" cy="86613"/>
            </a:xfrm>
            <a:custGeom>
              <a:avLst/>
              <a:gdLst>
                <a:gd name="connsiteX0" fmla="*/ 97434 w 129862"/>
                <a:gd name="connsiteY0" fmla="*/ 84452 h 86613"/>
                <a:gd name="connsiteX1" fmla="*/ 108271 w 129862"/>
                <a:gd name="connsiteY1" fmla="*/ 86613 h 86613"/>
                <a:gd name="connsiteX2" fmla="*/ 127769 w 129862"/>
                <a:gd name="connsiteY2" fmla="*/ 75776 h 86613"/>
                <a:gd name="connsiteX3" fmla="*/ 119108 w 129862"/>
                <a:gd name="connsiteY3" fmla="*/ 47604 h 86613"/>
                <a:gd name="connsiteX4" fmla="*/ 30266 w 129862"/>
                <a:gd name="connsiteY4" fmla="*/ 2094 h 86613"/>
                <a:gd name="connsiteX5" fmla="*/ 2094 w 129862"/>
                <a:gd name="connsiteY5" fmla="*/ 10754 h 86613"/>
                <a:gd name="connsiteX6" fmla="*/ 10754 w 129862"/>
                <a:gd name="connsiteY6" fmla="*/ 38927 h 8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862" h="86613">
                  <a:moveTo>
                    <a:pt x="97434" y="84452"/>
                  </a:moveTo>
                  <a:cubicBezTo>
                    <a:pt x="99596" y="86613"/>
                    <a:pt x="103933" y="86613"/>
                    <a:pt x="108271" y="86613"/>
                  </a:cubicBezTo>
                  <a:cubicBezTo>
                    <a:pt x="116932" y="86613"/>
                    <a:pt x="123446" y="82276"/>
                    <a:pt x="127769" y="75776"/>
                  </a:cubicBezTo>
                  <a:cubicBezTo>
                    <a:pt x="132107" y="64939"/>
                    <a:pt x="129930" y="51941"/>
                    <a:pt x="119108" y="47604"/>
                  </a:cubicBezTo>
                  <a:lnTo>
                    <a:pt x="30266" y="2094"/>
                  </a:lnTo>
                  <a:cubicBezTo>
                    <a:pt x="19429" y="-2244"/>
                    <a:pt x="6431" y="-68"/>
                    <a:pt x="2094" y="10754"/>
                  </a:cubicBezTo>
                  <a:cubicBezTo>
                    <a:pt x="-2244" y="21591"/>
                    <a:pt x="-68" y="34589"/>
                    <a:pt x="10754" y="38927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2" name="Freeform 21">
              <a:extLst>
                <a:ext uri="{FF2B5EF4-FFF2-40B4-BE49-F238E27FC236}">
                  <a16:creationId xmlns="" xmlns:a16="http://schemas.microsoft.com/office/drawing/2014/main" id="{02FF854E-0F25-7061-0658-E18B9829128A}"/>
                </a:ext>
              </a:extLst>
            </p:cNvPr>
            <p:cNvSpPr/>
            <p:nvPr/>
          </p:nvSpPr>
          <p:spPr>
            <a:xfrm>
              <a:off x="10182866" y="758191"/>
              <a:ext cx="98317" cy="127169"/>
            </a:xfrm>
            <a:custGeom>
              <a:avLst/>
              <a:gdLst>
                <a:gd name="connsiteX0" fmla="*/ 75162 w 98317"/>
                <a:gd name="connsiteY0" fmla="*/ 127170 h 127169"/>
                <a:gd name="connsiteX1" fmla="*/ 88161 w 98317"/>
                <a:gd name="connsiteY1" fmla="*/ 122832 h 127169"/>
                <a:gd name="connsiteX2" fmla="*/ 94660 w 98317"/>
                <a:gd name="connsiteY2" fmla="*/ 92498 h 127169"/>
                <a:gd name="connsiteX3" fmla="*/ 40490 w 98317"/>
                <a:gd name="connsiteY3" fmla="*/ 10156 h 127169"/>
                <a:gd name="connsiteX4" fmla="*/ 10156 w 98317"/>
                <a:gd name="connsiteY4" fmla="*/ 3657 h 127169"/>
                <a:gd name="connsiteX5" fmla="*/ 3657 w 98317"/>
                <a:gd name="connsiteY5" fmla="*/ 33991 h 127169"/>
                <a:gd name="connsiteX6" fmla="*/ 57827 w 98317"/>
                <a:gd name="connsiteY6" fmla="*/ 116333 h 127169"/>
                <a:gd name="connsiteX7" fmla="*/ 75163 w 98317"/>
                <a:gd name="connsiteY7" fmla="*/ 127170 h 12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317" h="127169">
                  <a:moveTo>
                    <a:pt x="75162" y="127170"/>
                  </a:moveTo>
                  <a:cubicBezTo>
                    <a:pt x="79500" y="127170"/>
                    <a:pt x="83823" y="125009"/>
                    <a:pt x="88161" y="122832"/>
                  </a:cubicBezTo>
                  <a:cubicBezTo>
                    <a:pt x="98998" y="116333"/>
                    <a:pt x="101159" y="103334"/>
                    <a:pt x="94660" y="92498"/>
                  </a:cubicBezTo>
                  <a:lnTo>
                    <a:pt x="40490" y="10156"/>
                  </a:lnTo>
                  <a:cubicBezTo>
                    <a:pt x="33991" y="-681"/>
                    <a:pt x="20993" y="-2842"/>
                    <a:pt x="10156" y="3657"/>
                  </a:cubicBezTo>
                  <a:cubicBezTo>
                    <a:pt x="-681" y="10156"/>
                    <a:pt x="-2842" y="23155"/>
                    <a:pt x="3657" y="33991"/>
                  </a:cubicBezTo>
                  <a:lnTo>
                    <a:pt x="57827" y="116333"/>
                  </a:lnTo>
                  <a:cubicBezTo>
                    <a:pt x="59988" y="125008"/>
                    <a:pt x="68664" y="127170"/>
                    <a:pt x="75163" y="127170"/>
                  </a:cubicBezTo>
                  <a:close/>
                </a:path>
              </a:pathLst>
            </a:custGeom>
            <a:grpFill/>
            <a:ln w="38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D956EA76-97E9-EE8A-76ED-2AEC67E5A505}"/>
              </a:ext>
            </a:extLst>
          </p:cNvPr>
          <p:cNvGrpSpPr/>
          <p:nvPr/>
        </p:nvGrpSpPr>
        <p:grpSpPr>
          <a:xfrm>
            <a:off x="6890076" y="5129767"/>
            <a:ext cx="4050828" cy="1839538"/>
            <a:chOff x="753268" y="1355075"/>
            <a:chExt cx="4050828" cy="1839538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xmlns="" id="{A47908D2-71E5-BF4E-ECD7-2AC190F4BDC2}"/>
                </a:ext>
              </a:extLst>
            </p:cNvPr>
            <p:cNvGrpSpPr/>
            <p:nvPr/>
          </p:nvGrpSpPr>
          <p:grpSpPr>
            <a:xfrm rot="16200000">
              <a:off x="1858913" y="249430"/>
              <a:ext cx="1839538" cy="4050828"/>
              <a:chOff x="1153793" y="1965958"/>
              <a:chExt cx="2095500" cy="3332483"/>
            </a:xfrm>
          </p:grpSpPr>
          <p:sp>
            <p:nvSpPr>
              <p:cNvPr id="29" name="Line">
                <a:extLst>
                  <a:ext uri="{FF2B5EF4-FFF2-40B4-BE49-F238E27FC236}">
                    <a16:creationId xmlns:a16="http://schemas.microsoft.com/office/drawing/2014/main" xmlns="" id="{DB938969-613C-D2E9-EDA6-10161377BEA7}"/>
                  </a:ext>
                </a:extLst>
              </p:cNvPr>
              <p:cNvSpPr/>
              <p:nvPr/>
            </p:nvSpPr>
            <p:spPr>
              <a:xfrm>
                <a:off x="3236593" y="2867659"/>
                <a:ext cx="12700" cy="12700"/>
              </a:xfrm>
              <a:prstGeom prst="line">
                <a:avLst/>
              </a:prstGeom>
              <a:solidFill>
                <a:srgbClr val="004A64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0" name="Shape">
                <a:extLst>
                  <a:ext uri="{FF2B5EF4-FFF2-40B4-BE49-F238E27FC236}">
                    <a16:creationId xmlns:a16="http://schemas.microsoft.com/office/drawing/2014/main" xmlns="" id="{866CECB5-C60A-AC00-22AC-279441465D7B}"/>
                  </a:ext>
                </a:extLst>
              </p:cNvPr>
              <p:cNvSpPr/>
              <p:nvPr/>
            </p:nvSpPr>
            <p:spPr>
              <a:xfrm>
                <a:off x="1153793" y="1965958"/>
                <a:ext cx="2084071" cy="33324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7" y="0"/>
                    </a:moveTo>
                    <a:lnTo>
                      <a:pt x="1619" y="0"/>
                    </a:lnTo>
                    <a:cubicBezTo>
                      <a:pt x="724" y="0"/>
                      <a:pt x="0" y="453"/>
                      <a:pt x="0" y="1012"/>
                    </a:cubicBezTo>
                    <a:lnTo>
                      <a:pt x="0" y="20587"/>
                    </a:lnTo>
                    <a:cubicBezTo>
                      <a:pt x="0" y="21147"/>
                      <a:pt x="724" y="21600"/>
                      <a:pt x="1619" y="21600"/>
                    </a:cubicBezTo>
                    <a:lnTo>
                      <a:pt x="19981" y="21600"/>
                    </a:lnTo>
                    <a:cubicBezTo>
                      <a:pt x="20876" y="21600"/>
                      <a:pt x="21600" y="21147"/>
                      <a:pt x="21600" y="20587"/>
                    </a:cubicBezTo>
                    <a:lnTo>
                      <a:pt x="21600" y="6791"/>
                    </a:lnTo>
                    <a:cubicBezTo>
                      <a:pt x="21600" y="6264"/>
                      <a:pt x="20995" y="5812"/>
                      <a:pt x="20152" y="5729"/>
                    </a:cubicBezTo>
                    <a:cubicBezTo>
                      <a:pt x="16295" y="5326"/>
                      <a:pt x="13136" y="3334"/>
                      <a:pt x="12491" y="914"/>
                    </a:cubicBezTo>
                    <a:cubicBezTo>
                      <a:pt x="12373" y="387"/>
                      <a:pt x="11649" y="0"/>
                      <a:pt x="108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endParaRPr sz="300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Line">
                <a:extLst>
                  <a:ext uri="{FF2B5EF4-FFF2-40B4-BE49-F238E27FC236}">
                    <a16:creationId xmlns:a16="http://schemas.microsoft.com/office/drawing/2014/main" xmlns="" id="{60654D7F-AB83-4784-0F4D-410A72E2620C}"/>
                  </a:ext>
                </a:extLst>
              </p:cNvPr>
              <p:cNvSpPr/>
              <p:nvPr/>
            </p:nvSpPr>
            <p:spPr>
              <a:xfrm>
                <a:off x="3236593" y="2867659"/>
                <a:ext cx="12700" cy="12700"/>
              </a:xfrm>
              <a:prstGeom prst="line">
                <a:avLst/>
              </a:prstGeom>
              <a:solidFill>
                <a:srgbClr val="004A64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2DBD4106-3563-76C5-7DE6-72A604A3DE53}"/>
                </a:ext>
              </a:extLst>
            </p:cNvPr>
            <p:cNvSpPr txBox="1"/>
            <p:nvPr/>
          </p:nvSpPr>
          <p:spPr>
            <a:xfrm>
              <a:off x="1748872" y="1667778"/>
              <a:ext cx="3055224" cy="1323439"/>
            </a:xfrm>
            <a:prstGeom prst="rect">
              <a:avLst/>
            </a:prstGeom>
            <a:noFill/>
            <a:ln>
              <a:noFill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marL="285750" indent="-285750">
                <a:buFont typeface="Arial" pitchFamily="34" charset="0"/>
                <a:buChar char="•"/>
              </a:pPr>
              <a:r>
                <a:rPr lang="en-US" sz="1600" b="1" dirty="0">
                  <a:solidFill>
                    <a:schemeClr val="bg1"/>
                  </a:solidFill>
                </a:rPr>
                <a:t>Cereals are mostly produced.</a:t>
              </a:r>
            </a:p>
            <a:p>
              <a:pPr marL="285750" indent="-285750">
                <a:buFont typeface="Arial" pitchFamily="34" charset="0"/>
                <a:buChar char="•"/>
              </a:pPr>
              <a:r>
                <a:rPr lang="en-US" sz="1600" b="1" dirty="0">
                  <a:solidFill>
                    <a:schemeClr val="bg1"/>
                  </a:solidFill>
                </a:rPr>
                <a:t>Production diversity is low</a:t>
              </a:r>
            </a:p>
            <a:p>
              <a:pPr marL="285750" indent="-285750">
                <a:buFont typeface="Arial" pitchFamily="34" charset="0"/>
                <a:buChar char="•"/>
              </a:pPr>
              <a:r>
                <a:rPr lang="en-US" sz="1600" b="1" dirty="0">
                  <a:solidFill>
                    <a:schemeClr val="bg1"/>
                  </a:solidFill>
                </a:rPr>
                <a:t>Relatively </a:t>
              </a:r>
              <a:r>
                <a:rPr lang="en-US" sz="1600" b="1" dirty="0" err="1">
                  <a:solidFill>
                    <a:schemeClr val="bg1"/>
                  </a:solidFill>
                </a:rPr>
                <a:t>Sidama</a:t>
              </a:r>
              <a:r>
                <a:rPr lang="en-US" sz="1600" b="1" dirty="0">
                  <a:solidFill>
                    <a:schemeClr val="bg1"/>
                  </a:solidFill>
                </a:rPr>
                <a:t> and SNNPR are more diversified production than other regions</a:t>
              </a:r>
            </a:p>
          </p:txBody>
        </p:sp>
      </p:grpSp>
      <p:pic>
        <p:nvPicPr>
          <p:cNvPr id="32" name="Picture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63010" y="1106819"/>
            <a:ext cx="4939955" cy="4275547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73589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5418" y="149266"/>
            <a:ext cx="10515600" cy="881540"/>
          </a:xfrm>
        </p:spPr>
        <p:txBody>
          <a:bodyPr/>
          <a:lstStyle/>
          <a:p>
            <a:r>
              <a:rPr lang="en-US" dirty="0" smtClean="0">
                <a:solidFill>
                  <a:schemeClr val="bg1"/>
                </a:solidFill>
              </a:rPr>
              <a:t>Crops consumption </a:t>
            </a:r>
            <a:r>
              <a:rPr lang="en-US" dirty="0">
                <a:solidFill>
                  <a:schemeClr val="bg1"/>
                </a:solidFill>
              </a:rPr>
              <a:t>and sale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="" xmlns:a16="http://schemas.microsoft.com/office/drawing/2014/main" id="{54762071-4120-DD58-678D-0FD15EB6B54F}"/>
              </a:ext>
            </a:extLst>
          </p:cNvPr>
          <p:cNvGrpSpPr/>
          <p:nvPr/>
        </p:nvGrpSpPr>
        <p:grpSpPr>
          <a:xfrm>
            <a:off x="560172" y="96318"/>
            <a:ext cx="990836" cy="900228"/>
            <a:chOff x="8859221" y="1405155"/>
            <a:chExt cx="2453922" cy="2229520"/>
          </a:xfrm>
          <a:solidFill>
            <a:schemeClr val="bg1"/>
          </a:solidFill>
        </p:grpSpPr>
        <p:sp>
          <p:nvSpPr>
            <p:cNvPr id="7" name="Freeform 6">
              <a:extLst>
                <a:ext uri="{FF2B5EF4-FFF2-40B4-BE49-F238E27FC236}">
                  <a16:creationId xmlns="" xmlns:a16="http://schemas.microsoft.com/office/drawing/2014/main" id="{C9421AAC-9DAE-5230-6695-8C8078CDDCFA}"/>
                </a:ext>
              </a:extLst>
            </p:cNvPr>
            <p:cNvSpPr/>
            <p:nvPr/>
          </p:nvSpPr>
          <p:spPr>
            <a:xfrm>
              <a:off x="9466351" y="1675787"/>
              <a:ext cx="372005" cy="631022"/>
            </a:xfrm>
            <a:custGeom>
              <a:avLst/>
              <a:gdLst>
                <a:gd name="connsiteX0" fmla="*/ 372006 w 372005"/>
                <a:gd name="connsiteY0" fmla="*/ 315836 h 631022"/>
                <a:gd name="connsiteX1" fmla="*/ 219586 w 372005"/>
                <a:gd name="connsiteY1" fmla="*/ 13570 h 631022"/>
                <a:gd name="connsiteX2" fmla="*/ 152420 w 372005"/>
                <a:gd name="connsiteY2" fmla="*/ 13570 h 631022"/>
                <a:gd name="connsiteX3" fmla="*/ 0 w 372005"/>
                <a:gd name="connsiteY3" fmla="*/ 315836 h 631022"/>
                <a:gd name="connsiteX4" fmla="*/ 152420 w 372005"/>
                <a:gd name="connsiteY4" fmla="*/ 618102 h 631022"/>
                <a:gd name="connsiteX5" fmla="*/ 186011 w 372005"/>
                <a:gd name="connsiteY5" fmla="*/ 631023 h 631022"/>
                <a:gd name="connsiteX6" fmla="*/ 219601 w 372005"/>
                <a:gd name="connsiteY6" fmla="*/ 618102 h 631022"/>
                <a:gd name="connsiteX7" fmla="*/ 372003 w 372005"/>
                <a:gd name="connsiteY7" fmla="*/ 315836 h 631022"/>
                <a:gd name="connsiteX8" fmla="*/ 183417 w 372005"/>
                <a:gd name="connsiteY8" fmla="*/ 504424 h 631022"/>
                <a:gd name="connsiteX9" fmla="*/ 100737 w 372005"/>
                <a:gd name="connsiteY9" fmla="*/ 315836 h 631022"/>
                <a:gd name="connsiteX10" fmla="*/ 183417 w 372005"/>
                <a:gd name="connsiteY10" fmla="*/ 127247 h 631022"/>
                <a:gd name="connsiteX11" fmla="*/ 266097 w 372005"/>
                <a:gd name="connsiteY11" fmla="*/ 315836 h 631022"/>
                <a:gd name="connsiteX12" fmla="*/ 183417 w 372005"/>
                <a:gd name="connsiteY12" fmla="*/ 504424 h 63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2005" h="631022">
                  <a:moveTo>
                    <a:pt x="372006" y="315836"/>
                  </a:moveTo>
                  <a:cubicBezTo>
                    <a:pt x="372006" y="147919"/>
                    <a:pt x="224739" y="18746"/>
                    <a:pt x="219586" y="13570"/>
                  </a:cubicBezTo>
                  <a:cubicBezTo>
                    <a:pt x="198916" y="-4523"/>
                    <a:pt x="170495" y="-4523"/>
                    <a:pt x="152420" y="13570"/>
                  </a:cubicBezTo>
                  <a:cubicBezTo>
                    <a:pt x="147248" y="18742"/>
                    <a:pt x="0" y="147915"/>
                    <a:pt x="0" y="315836"/>
                  </a:cubicBezTo>
                  <a:cubicBezTo>
                    <a:pt x="0" y="483752"/>
                    <a:pt x="147267" y="612926"/>
                    <a:pt x="152420" y="618102"/>
                  </a:cubicBezTo>
                  <a:cubicBezTo>
                    <a:pt x="162746" y="625851"/>
                    <a:pt x="173090" y="631023"/>
                    <a:pt x="186011" y="631023"/>
                  </a:cubicBezTo>
                  <a:cubicBezTo>
                    <a:pt x="198931" y="631023"/>
                    <a:pt x="209258" y="625851"/>
                    <a:pt x="219601" y="618102"/>
                  </a:cubicBezTo>
                  <a:cubicBezTo>
                    <a:pt x="224755" y="612930"/>
                    <a:pt x="372003" y="483757"/>
                    <a:pt x="372003" y="315836"/>
                  </a:cubicBezTo>
                  <a:close/>
                  <a:moveTo>
                    <a:pt x="183417" y="504424"/>
                  </a:moveTo>
                  <a:cubicBezTo>
                    <a:pt x="149827" y="463085"/>
                    <a:pt x="100737" y="393344"/>
                    <a:pt x="100737" y="315836"/>
                  </a:cubicBezTo>
                  <a:cubicBezTo>
                    <a:pt x="100737" y="238327"/>
                    <a:pt x="149827" y="168569"/>
                    <a:pt x="183417" y="127247"/>
                  </a:cubicBezTo>
                  <a:cubicBezTo>
                    <a:pt x="217008" y="168587"/>
                    <a:pt x="266097" y="238327"/>
                    <a:pt x="266097" y="315836"/>
                  </a:cubicBezTo>
                  <a:cubicBezTo>
                    <a:pt x="266097" y="393326"/>
                    <a:pt x="219586" y="465663"/>
                    <a:pt x="183417" y="504424"/>
                  </a:cubicBezTo>
                  <a:close/>
                </a:path>
              </a:pathLst>
            </a:custGeom>
            <a:grpFill/>
            <a:ln w="4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8" name="Freeform 7">
              <a:extLst>
                <a:ext uri="{FF2B5EF4-FFF2-40B4-BE49-F238E27FC236}">
                  <a16:creationId xmlns="" xmlns:a16="http://schemas.microsoft.com/office/drawing/2014/main" id="{936C6DE1-E606-AB97-21B8-C737D5E8CFA9}"/>
                </a:ext>
              </a:extLst>
            </p:cNvPr>
            <p:cNvSpPr/>
            <p:nvPr/>
          </p:nvSpPr>
          <p:spPr>
            <a:xfrm>
              <a:off x="9685906" y="2196825"/>
              <a:ext cx="490886" cy="463904"/>
            </a:xfrm>
            <a:custGeom>
              <a:avLst/>
              <a:gdLst>
                <a:gd name="connsiteX0" fmla="*/ 490885 w 490886"/>
                <a:gd name="connsiteY0" fmla="*/ 50561 h 463904"/>
                <a:gd name="connsiteX1" fmla="*/ 444392 w 490886"/>
                <a:gd name="connsiteY1" fmla="*/ 1470 h 463904"/>
                <a:gd name="connsiteX2" fmla="*/ 118879 w 490886"/>
                <a:gd name="connsiteY2" fmla="*/ 94475 h 463904"/>
                <a:gd name="connsiteX3" fmla="*/ 30 w 490886"/>
                <a:gd name="connsiteY3" fmla="*/ 412237 h 463904"/>
                <a:gd name="connsiteX4" fmla="*/ 46524 w 490886"/>
                <a:gd name="connsiteY4" fmla="*/ 461328 h 463904"/>
                <a:gd name="connsiteX5" fmla="*/ 90440 w 490886"/>
                <a:gd name="connsiteY5" fmla="*/ 463905 h 463904"/>
                <a:gd name="connsiteX6" fmla="*/ 372034 w 490886"/>
                <a:gd name="connsiteY6" fmla="*/ 370900 h 463904"/>
                <a:gd name="connsiteX7" fmla="*/ 490883 w 490886"/>
                <a:gd name="connsiteY7" fmla="*/ 50559 h 463904"/>
                <a:gd name="connsiteX8" fmla="*/ 105943 w 490886"/>
                <a:gd name="connsiteY8" fmla="*/ 357998 h 463904"/>
                <a:gd name="connsiteX9" fmla="*/ 188624 w 490886"/>
                <a:gd name="connsiteY9" fmla="*/ 169409 h 463904"/>
                <a:gd name="connsiteX10" fmla="*/ 384963 w 490886"/>
                <a:gd name="connsiteY10" fmla="*/ 102244 h 463904"/>
                <a:gd name="connsiteX11" fmla="*/ 302282 w 490886"/>
                <a:gd name="connsiteY11" fmla="*/ 290833 h 463904"/>
                <a:gd name="connsiteX12" fmla="*/ 105943 w 490886"/>
                <a:gd name="connsiteY12" fmla="*/ 357998 h 463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0886" h="463904">
                  <a:moveTo>
                    <a:pt x="490885" y="50561"/>
                  </a:moveTo>
                  <a:cubicBezTo>
                    <a:pt x="490885" y="24719"/>
                    <a:pt x="470215" y="4067"/>
                    <a:pt x="444392" y="1470"/>
                  </a:cubicBezTo>
                  <a:cubicBezTo>
                    <a:pt x="436643" y="1470"/>
                    <a:pt x="240307" y="-19200"/>
                    <a:pt x="118879" y="94475"/>
                  </a:cubicBezTo>
                  <a:cubicBezTo>
                    <a:pt x="-5123" y="208152"/>
                    <a:pt x="30" y="404487"/>
                    <a:pt x="30" y="412237"/>
                  </a:cubicBezTo>
                  <a:cubicBezTo>
                    <a:pt x="30" y="438079"/>
                    <a:pt x="20700" y="458730"/>
                    <a:pt x="46524" y="461328"/>
                  </a:cubicBezTo>
                  <a:cubicBezTo>
                    <a:pt x="49101" y="461328"/>
                    <a:pt x="64617" y="463905"/>
                    <a:pt x="90440" y="463905"/>
                  </a:cubicBezTo>
                  <a:cubicBezTo>
                    <a:pt x="157606" y="463905"/>
                    <a:pt x="284200" y="450984"/>
                    <a:pt x="372034" y="370900"/>
                  </a:cubicBezTo>
                  <a:cubicBezTo>
                    <a:pt x="493457" y="254667"/>
                    <a:pt x="490883" y="58309"/>
                    <a:pt x="490883" y="50559"/>
                  </a:cubicBezTo>
                  <a:close/>
                  <a:moveTo>
                    <a:pt x="105943" y="357998"/>
                  </a:moveTo>
                  <a:cubicBezTo>
                    <a:pt x="111115" y="303736"/>
                    <a:pt x="131785" y="221074"/>
                    <a:pt x="188624" y="169409"/>
                  </a:cubicBezTo>
                  <a:cubicBezTo>
                    <a:pt x="245460" y="117745"/>
                    <a:pt x="330719" y="104823"/>
                    <a:pt x="384963" y="102244"/>
                  </a:cubicBezTo>
                  <a:cubicBezTo>
                    <a:pt x="379791" y="156506"/>
                    <a:pt x="359121" y="239168"/>
                    <a:pt x="302282" y="290833"/>
                  </a:cubicBezTo>
                  <a:cubicBezTo>
                    <a:pt x="245444" y="342497"/>
                    <a:pt x="160205" y="355419"/>
                    <a:pt x="105943" y="357998"/>
                  </a:cubicBezTo>
                  <a:close/>
                </a:path>
              </a:pathLst>
            </a:custGeom>
            <a:grpFill/>
            <a:ln w="4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9" name="Freeform 8">
              <a:extLst>
                <a:ext uri="{FF2B5EF4-FFF2-40B4-BE49-F238E27FC236}">
                  <a16:creationId xmlns="" xmlns:a16="http://schemas.microsoft.com/office/drawing/2014/main" id="{58789F20-4AD1-9B04-6BC0-BC60B82C0801}"/>
                </a:ext>
              </a:extLst>
            </p:cNvPr>
            <p:cNvSpPr/>
            <p:nvPr/>
          </p:nvSpPr>
          <p:spPr>
            <a:xfrm>
              <a:off x="9122714" y="2194194"/>
              <a:ext cx="490913" cy="461380"/>
            </a:xfrm>
            <a:custGeom>
              <a:avLst/>
              <a:gdLst>
                <a:gd name="connsiteX0" fmla="*/ 46524 w 490913"/>
                <a:gd name="connsiteY0" fmla="*/ 1523 h 461380"/>
                <a:gd name="connsiteX1" fmla="*/ 31 w 490913"/>
                <a:gd name="connsiteY1" fmla="*/ 50613 h 461380"/>
                <a:gd name="connsiteX2" fmla="*/ 118880 w 490913"/>
                <a:gd name="connsiteY2" fmla="*/ 368375 h 461380"/>
                <a:gd name="connsiteX3" fmla="*/ 400473 w 490913"/>
                <a:gd name="connsiteY3" fmla="*/ 461380 h 461380"/>
                <a:gd name="connsiteX4" fmla="*/ 444390 w 490913"/>
                <a:gd name="connsiteY4" fmla="*/ 458803 h 461380"/>
                <a:gd name="connsiteX5" fmla="*/ 490883 w 490913"/>
                <a:gd name="connsiteY5" fmla="*/ 409713 h 461380"/>
                <a:gd name="connsiteX6" fmla="*/ 372034 w 490913"/>
                <a:gd name="connsiteY6" fmla="*/ 91950 h 461380"/>
                <a:gd name="connsiteX7" fmla="*/ 46522 w 490913"/>
                <a:gd name="connsiteY7" fmla="*/ 1520 h 461380"/>
                <a:gd name="connsiteX8" fmla="*/ 191194 w 490913"/>
                <a:gd name="connsiteY8" fmla="*/ 293459 h 461380"/>
                <a:gd name="connsiteX9" fmla="*/ 108513 w 490913"/>
                <a:gd name="connsiteY9" fmla="*/ 104870 h 461380"/>
                <a:gd name="connsiteX10" fmla="*/ 302274 w 490913"/>
                <a:gd name="connsiteY10" fmla="*/ 172036 h 461380"/>
                <a:gd name="connsiteX11" fmla="*/ 384954 w 490913"/>
                <a:gd name="connsiteY11" fmla="*/ 360625 h 461380"/>
                <a:gd name="connsiteX12" fmla="*/ 191194 w 490913"/>
                <a:gd name="connsiteY12" fmla="*/ 293459 h 46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0913" h="461380">
                  <a:moveTo>
                    <a:pt x="46524" y="1523"/>
                  </a:moveTo>
                  <a:cubicBezTo>
                    <a:pt x="20682" y="4099"/>
                    <a:pt x="31" y="24770"/>
                    <a:pt x="31" y="50613"/>
                  </a:cubicBezTo>
                  <a:cubicBezTo>
                    <a:pt x="31" y="58362"/>
                    <a:pt x="-5141" y="254698"/>
                    <a:pt x="118880" y="368375"/>
                  </a:cubicBezTo>
                  <a:cubicBezTo>
                    <a:pt x="209310" y="451055"/>
                    <a:pt x="335886" y="461380"/>
                    <a:pt x="400473" y="461380"/>
                  </a:cubicBezTo>
                  <a:cubicBezTo>
                    <a:pt x="426315" y="461380"/>
                    <a:pt x="441813" y="458803"/>
                    <a:pt x="444390" y="458803"/>
                  </a:cubicBezTo>
                  <a:cubicBezTo>
                    <a:pt x="470232" y="456226"/>
                    <a:pt x="490883" y="435556"/>
                    <a:pt x="490883" y="409713"/>
                  </a:cubicBezTo>
                  <a:cubicBezTo>
                    <a:pt x="490883" y="401964"/>
                    <a:pt x="496055" y="205628"/>
                    <a:pt x="372034" y="91950"/>
                  </a:cubicBezTo>
                  <a:cubicBezTo>
                    <a:pt x="250630" y="-19148"/>
                    <a:pt x="56869" y="1520"/>
                    <a:pt x="46522" y="1520"/>
                  </a:cubicBezTo>
                  <a:close/>
                  <a:moveTo>
                    <a:pt x="191194" y="293459"/>
                  </a:moveTo>
                  <a:cubicBezTo>
                    <a:pt x="134357" y="241794"/>
                    <a:pt x="116282" y="156535"/>
                    <a:pt x="108513" y="104870"/>
                  </a:cubicBezTo>
                  <a:cubicBezTo>
                    <a:pt x="162775" y="107447"/>
                    <a:pt x="248011" y="120369"/>
                    <a:pt x="302274" y="172036"/>
                  </a:cubicBezTo>
                  <a:cubicBezTo>
                    <a:pt x="359110" y="223701"/>
                    <a:pt x="377185" y="308960"/>
                    <a:pt x="384954" y="360625"/>
                  </a:cubicBezTo>
                  <a:cubicBezTo>
                    <a:pt x="330710" y="358048"/>
                    <a:pt x="248030" y="345127"/>
                    <a:pt x="191194" y="293459"/>
                  </a:cubicBezTo>
                  <a:close/>
                </a:path>
              </a:pathLst>
            </a:custGeom>
            <a:grpFill/>
            <a:ln w="4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0" name="Freeform 9">
              <a:extLst>
                <a:ext uri="{FF2B5EF4-FFF2-40B4-BE49-F238E27FC236}">
                  <a16:creationId xmlns="" xmlns:a16="http://schemas.microsoft.com/office/drawing/2014/main" id="{6B3D37F7-6777-D15A-8942-D0E4EC583E65}"/>
                </a:ext>
              </a:extLst>
            </p:cNvPr>
            <p:cNvSpPr/>
            <p:nvPr/>
          </p:nvSpPr>
          <p:spPr>
            <a:xfrm>
              <a:off x="8859221" y="1405155"/>
              <a:ext cx="2415311" cy="2229520"/>
            </a:xfrm>
            <a:custGeom>
              <a:avLst/>
              <a:gdLst>
                <a:gd name="connsiteX0" fmla="*/ 2410378 w 2415311"/>
                <a:gd name="connsiteY0" fmla="*/ 1506183 h 2229520"/>
                <a:gd name="connsiteX1" fmla="*/ 2332869 w 2415311"/>
                <a:gd name="connsiteY1" fmla="*/ 1358916 h 2229520"/>
                <a:gd name="connsiteX2" fmla="*/ 2265703 w 2415311"/>
                <a:gd name="connsiteY2" fmla="*/ 1438999 h 2229520"/>
                <a:gd name="connsiteX3" fmla="*/ 2307043 w 2415311"/>
                <a:gd name="connsiteY3" fmla="*/ 1506164 h 2229520"/>
                <a:gd name="connsiteX4" fmla="*/ 1767098 w 2415311"/>
                <a:gd name="connsiteY4" fmla="*/ 1697346 h 2229520"/>
                <a:gd name="connsiteX5" fmla="*/ 1227153 w 2415311"/>
                <a:gd name="connsiteY5" fmla="*/ 1506164 h 2229520"/>
                <a:gd name="connsiteX6" fmla="*/ 1767098 w 2415311"/>
                <a:gd name="connsiteY6" fmla="*/ 1314983 h 2229520"/>
                <a:gd name="connsiteX7" fmla="*/ 2012523 w 2415311"/>
                <a:gd name="connsiteY7" fmla="*/ 1338230 h 2229520"/>
                <a:gd name="connsiteX8" fmla="*/ 2066785 w 2415311"/>
                <a:gd name="connsiteY8" fmla="*/ 1245225 h 2229520"/>
                <a:gd name="connsiteX9" fmla="*/ 1767098 w 2415311"/>
                <a:gd name="connsiteY9" fmla="*/ 1211634 h 2229520"/>
                <a:gd name="connsiteX10" fmla="*/ 1583662 w 2415311"/>
                <a:gd name="connsiteY10" fmla="*/ 1224555 h 2229520"/>
                <a:gd name="connsiteX11" fmla="*/ 1583662 w 2415311"/>
                <a:gd name="connsiteY11" fmla="*/ 563187 h 2229520"/>
                <a:gd name="connsiteX12" fmla="*/ 1519076 w 2415311"/>
                <a:gd name="connsiteY12" fmla="*/ 400424 h 2229520"/>
                <a:gd name="connsiteX13" fmla="*/ 1193549 w 2415311"/>
                <a:gd name="connsiteY13" fmla="*/ 69758 h 2229520"/>
                <a:gd name="connsiteX14" fmla="*/ 1025633 w 2415311"/>
                <a:gd name="connsiteY14" fmla="*/ 0 h 2229520"/>
                <a:gd name="connsiteX15" fmla="*/ 196339 w 2415311"/>
                <a:gd name="connsiteY15" fmla="*/ 0 h 2229520"/>
                <a:gd name="connsiteX16" fmla="*/ 0 w 2415311"/>
                <a:gd name="connsiteY16" fmla="*/ 196339 h 2229520"/>
                <a:gd name="connsiteX17" fmla="*/ 0 w 2415311"/>
                <a:gd name="connsiteY17" fmla="*/ 1909179 h 2229520"/>
                <a:gd name="connsiteX18" fmla="*/ 196339 w 2415311"/>
                <a:gd name="connsiteY18" fmla="*/ 2105519 h 2229520"/>
                <a:gd name="connsiteX19" fmla="*/ 1314982 w 2415311"/>
                <a:gd name="connsiteY19" fmla="*/ 2105519 h 2229520"/>
                <a:gd name="connsiteX20" fmla="*/ 1767089 w 2415311"/>
                <a:gd name="connsiteY20" fmla="*/ 2229521 h 2229520"/>
                <a:gd name="connsiteX21" fmla="*/ 2273449 w 2415311"/>
                <a:gd name="connsiteY21" fmla="*/ 2056428 h 2229520"/>
                <a:gd name="connsiteX22" fmla="*/ 2412947 w 2415311"/>
                <a:gd name="connsiteY22" fmla="*/ 1542318 h 2229520"/>
                <a:gd name="connsiteX23" fmla="*/ 103339 w 2415311"/>
                <a:gd name="connsiteY23" fmla="*/ 196364 h 2229520"/>
                <a:gd name="connsiteX24" fmla="*/ 196344 w 2415311"/>
                <a:gd name="connsiteY24" fmla="*/ 103359 h 2229520"/>
                <a:gd name="connsiteX25" fmla="*/ 1028221 w 2415311"/>
                <a:gd name="connsiteY25" fmla="*/ 103359 h 2229520"/>
                <a:gd name="connsiteX26" fmla="*/ 1121226 w 2415311"/>
                <a:gd name="connsiteY26" fmla="*/ 142103 h 2229520"/>
                <a:gd name="connsiteX27" fmla="*/ 1441581 w 2415311"/>
                <a:gd name="connsiteY27" fmla="*/ 472787 h 2229520"/>
                <a:gd name="connsiteX28" fmla="*/ 1477749 w 2415311"/>
                <a:gd name="connsiteY28" fmla="*/ 563218 h 2229520"/>
                <a:gd name="connsiteX29" fmla="*/ 1477749 w 2415311"/>
                <a:gd name="connsiteY29" fmla="*/ 1240087 h 2229520"/>
                <a:gd name="connsiteX30" fmla="*/ 1121225 w 2415311"/>
                <a:gd name="connsiteY30" fmla="*/ 1506184 h 2229520"/>
                <a:gd name="connsiteX31" fmla="*/ 1118648 w 2415311"/>
                <a:gd name="connsiteY31" fmla="*/ 1542352 h 2229520"/>
                <a:gd name="connsiteX32" fmla="*/ 1116071 w 2415311"/>
                <a:gd name="connsiteY32" fmla="*/ 1619861 h 2229520"/>
                <a:gd name="connsiteX33" fmla="*/ 103351 w 2415311"/>
                <a:gd name="connsiteY33" fmla="*/ 1619879 h 2229520"/>
                <a:gd name="connsiteX34" fmla="*/ 103339 w 2415311"/>
                <a:gd name="connsiteY34" fmla="*/ 1909204 h 2229520"/>
                <a:gd name="connsiteX35" fmla="*/ 103339 w 2415311"/>
                <a:gd name="connsiteY35" fmla="*/ 1723194 h 2229520"/>
                <a:gd name="connsiteX36" fmla="*/ 1121226 w 2415311"/>
                <a:gd name="connsiteY36" fmla="*/ 1723194 h 2229520"/>
                <a:gd name="connsiteX37" fmla="*/ 1214231 w 2415311"/>
                <a:gd name="connsiteY37" fmla="*/ 1999635 h 2229520"/>
                <a:gd name="connsiteX38" fmla="*/ 196344 w 2415311"/>
                <a:gd name="connsiteY38" fmla="*/ 1999617 h 2229520"/>
                <a:gd name="connsiteX39" fmla="*/ 103339 w 2415311"/>
                <a:gd name="connsiteY39" fmla="*/ 1909204 h 2229520"/>
                <a:gd name="connsiteX40" fmla="*/ 2195950 w 2415311"/>
                <a:gd name="connsiteY40" fmla="*/ 1984115 h 2229520"/>
                <a:gd name="connsiteX41" fmla="*/ 1764510 w 2415311"/>
                <a:gd name="connsiteY41" fmla="*/ 2123613 h 2229520"/>
                <a:gd name="connsiteX42" fmla="*/ 1333071 w 2415311"/>
                <a:gd name="connsiteY42" fmla="*/ 1984115 h 2229520"/>
                <a:gd name="connsiteX43" fmla="*/ 1221991 w 2415311"/>
                <a:gd name="connsiteY43" fmla="*/ 1671506 h 2229520"/>
                <a:gd name="connsiteX44" fmla="*/ 1767103 w 2415311"/>
                <a:gd name="connsiteY44" fmla="*/ 1803259 h 2229520"/>
                <a:gd name="connsiteX45" fmla="*/ 2312215 w 2415311"/>
                <a:gd name="connsiteY45" fmla="*/ 1671506 h 2229520"/>
                <a:gd name="connsiteX46" fmla="*/ 2195945 w 2415311"/>
                <a:gd name="connsiteY46" fmla="*/ 1984115 h 2229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15311" h="2229520">
                  <a:moveTo>
                    <a:pt x="2410378" y="1506183"/>
                  </a:moveTo>
                  <a:cubicBezTo>
                    <a:pt x="2410378" y="1449346"/>
                    <a:pt x="2381959" y="1400256"/>
                    <a:pt x="2332869" y="1358916"/>
                  </a:cubicBezTo>
                  <a:lnTo>
                    <a:pt x="2265703" y="1438999"/>
                  </a:lnTo>
                  <a:cubicBezTo>
                    <a:pt x="2291546" y="1462246"/>
                    <a:pt x="2307043" y="1485492"/>
                    <a:pt x="2307043" y="1506164"/>
                  </a:cubicBezTo>
                  <a:cubicBezTo>
                    <a:pt x="2307043" y="1586247"/>
                    <a:pt x="2100361" y="1697346"/>
                    <a:pt x="1767098" y="1697346"/>
                  </a:cubicBezTo>
                  <a:cubicBezTo>
                    <a:pt x="1433835" y="1697346"/>
                    <a:pt x="1227153" y="1586266"/>
                    <a:pt x="1227153" y="1506164"/>
                  </a:cubicBezTo>
                  <a:cubicBezTo>
                    <a:pt x="1227153" y="1426081"/>
                    <a:pt x="1433835" y="1314983"/>
                    <a:pt x="1767098" y="1314983"/>
                  </a:cubicBezTo>
                  <a:cubicBezTo>
                    <a:pt x="1860103" y="1314983"/>
                    <a:pt x="1940190" y="1322732"/>
                    <a:pt x="2012523" y="1338230"/>
                  </a:cubicBezTo>
                  <a:lnTo>
                    <a:pt x="2066785" y="1245225"/>
                  </a:lnTo>
                  <a:cubicBezTo>
                    <a:pt x="1973780" y="1221978"/>
                    <a:pt x="1870446" y="1211634"/>
                    <a:pt x="1767098" y="1211634"/>
                  </a:cubicBezTo>
                  <a:cubicBezTo>
                    <a:pt x="1705090" y="1211634"/>
                    <a:pt x="1643096" y="1216806"/>
                    <a:pt x="1583662" y="1224555"/>
                  </a:cubicBezTo>
                  <a:lnTo>
                    <a:pt x="1583662" y="563187"/>
                  </a:lnTo>
                  <a:cubicBezTo>
                    <a:pt x="1583662" y="503772"/>
                    <a:pt x="1560415" y="444338"/>
                    <a:pt x="1519076" y="400424"/>
                  </a:cubicBezTo>
                  <a:lnTo>
                    <a:pt x="1193549" y="69758"/>
                  </a:lnTo>
                  <a:cubicBezTo>
                    <a:pt x="1149632" y="25842"/>
                    <a:pt x="1090220" y="0"/>
                    <a:pt x="1025633" y="0"/>
                  </a:cubicBezTo>
                  <a:lnTo>
                    <a:pt x="196339" y="0"/>
                  </a:lnTo>
                  <a:cubicBezTo>
                    <a:pt x="87833" y="0"/>
                    <a:pt x="0" y="87833"/>
                    <a:pt x="0" y="196339"/>
                  </a:cubicBezTo>
                  <a:lnTo>
                    <a:pt x="0" y="1909179"/>
                  </a:lnTo>
                  <a:cubicBezTo>
                    <a:pt x="0" y="2017685"/>
                    <a:pt x="87833" y="2105519"/>
                    <a:pt x="196339" y="2105519"/>
                  </a:cubicBezTo>
                  <a:lnTo>
                    <a:pt x="1314982" y="2105519"/>
                  </a:lnTo>
                  <a:cubicBezTo>
                    <a:pt x="1423487" y="2188199"/>
                    <a:pt x="1573328" y="2229521"/>
                    <a:pt x="1767089" y="2229521"/>
                  </a:cubicBezTo>
                  <a:cubicBezTo>
                    <a:pt x="1994439" y="2229521"/>
                    <a:pt x="2164934" y="2172684"/>
                    <a:pt x="2273449" y="2056428"/>
                  </a:cubicBezTo>
                  <a:cubicBezTo>
                    <a:pt x="2428466" y="1891086"/>
                    <a:pt x="2418118" y="1655986"/>
                    <a:pt x="2412947" y="1542318"/>
                  </a:cubicBezTo>
                  <a:close/>
                  <a:moveTo>
                    <a:pt x="103339" y="196364"/>
                  </a:moveTo>
                  <a:cubicBezTo>
                    <a:pt x="103339" y="144699"/>
                    <a:pt x="144679" y="103359"/>
                    <a:pt x="196344" y="103359"/>
                  </a:cubicBezTo>
                  <a:lnTo>
                    <a:pt x="1028221" y="103359"/>
                  </a:lnTo>
                  <a:cubicBezTo>
                    <a:pt x="1061812" y="103359"/>
                    <a:pt x="1097980" y="116280"/>
                    <a:pt x="1121226" y="142103"/>
                  </a:cubicBezTo>
                  <a:lnTo>
                    <a:pt x="1441581" y="472787"/>
                  </a:lnTo>
                  <a:cubicBezTo>
                    <a:pt x="1464828" y="496034"/>
                    <a:pt x="1477749" y="529624"/>
                    <a:pt x="1477749" y="563218"/>
                  </a:cubicBezTo>
                  <a:lnTo>
                    <a:pt x="1477749" y="1240087"/>
                  </a:lnTo>
                  <a:cubicBezTo>
                    <a:pt x="1278817" y="1284004"/>
                    <a:pt x="1121225" y="1374432"/>
                    <a:pt x="1121225" y="1506184"/>
                  </a:cubicBezTo>
                  <a:lnTo>
                    <a:pt x="1118648" y="1542352"/>
                  </a:lnTo>
                  <a:cubicBezTo>
                    <a:pt x="1118648" y="1563022"/>
                    <a:pt x="1116071" y="1591443"/>
                    <a:pt x="1116071" y="1619861"/>
                  </a:cubicBezTo>
                  <a:lnTo>
                    <a:pt x="103351" y="1619879"/>
                  </a:lnTo>
                  <a:close/>
                  <a:moveTo>
                    <a:pt x="103339" y="1909204"/>
                  </a:moveTo>
                  <a:lnTo>
                    <a:pt x="103339" y="1723194"/>
                  </a:lnTo>
                  <a:lnTo>
                    <a:pt x="1121226" y="1723194"/>
                  </a:lnTo>
                  <a:cubicBezTo>
                    <a:pt x="1128975" y="1811027"/>
                    <a:pt x="1154817" y="1911783"/>
                    <a:pt x="1214231" y="1999635"/>
                  </a:cubicBezTo>
                  <a:lnTo>
                    <a:pt x="196344" y="1999617"/>
                  </a:lnTo>
                  <a:cubicBezTo>
                    <a:pt x="144679" y="1999617"/>
                    <a:pt x="103339" y="1958295"/>
                    <a:pt x="103339" y="1909204"/>
                  </a:cubicBezTo>
                  <a:close/>
                  <a:moveTo>
                    <a:pt x="2195950" y="1984115"/>
                  </a:moveTo>
                  <a:cubicBezTo>
                    <a:pt x="2108116" y="2077120"/>
                    <a:pt x="1960849" y="2123613"/>
                    <a:pt x="1764510" y="2123613"/>
                  </a:cubicBezTo>
                  <a:cubicBezTo>
                    <a:pt x="1568171" y="2123613"/>
                    <a:pt x="1420909" y="2077120"/>
                    <a:pt x="1333071" y="1984115"/>
                  </a:cubicBezTo>
                  <a:cubicBezTo>
                    <a:pt x="1247816" y="1893685"/>
                    <a:pt x="1224565" y="1772262"/>
                    <a:pt x="1221991" y="1671506"/>
                  </a:cubicBezTo>
                  <a:cubicBezTo>
                    <a:pt x="1343414" y="1759340"/>
                    <a:pt x="1560421" y="1803259"/>
                    <a:pt x="1767103" y="1803259"/>
                  </a:cubicBezTo>
                  <a:cubicBezTo>
                    <a:pt x="1973785" y="1803259"/>
                    <a:pt x="2188213" y="1756765"/>
                    <a:pt x="2312215" y="1671506"/>
                  </a:cubicBezTo>
                  <a:cubicBezTo>
                    <a:pt x="2304448" y="1769683"/>
                    <a:pt x="2283778" y="1891110"/>
                    <a:pt x="2195945" y="1984115"/>
                  </a:cubicBezTo>
                  <a:close/>
                </a:path>
              </a:pathLst>
            </a:custGeom>
            <a:grpFill/>
            <a:ln w="4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="" xmlns:a16="http://schemas.microsoft.com/office/drawing/2014/main" id="{0254A793-1B82-4161-0CD4-F8B0E360162E}"/>
                </a:ext>
              </a:extLst>
            </p:cNvPr>
            <p:cNvSpPr/>
            <p:nvPr/>
          </p:nvSpPr>
          <p:spPr>
            <a:xfrm>
              <a:off x="10886192" y="2367740"/>
              <a:ext cx="426951" cy="520332"/>
            </a:xfrm>
            <a:custGeom>
              <a:avLst/>
              <a:gdLst>
                <a:gd name="connsiteX0" fmla="*/ 393741 w 426951"/>
                <a:gd name="connsiteY0" fmla="*/ 11403 h 520332"/>
                <a:gd name="connsiteX1" fmla="*/ 292986 w 426951"/>
                <a:gd name="connsiteY1" fmla="*/ 32073 h 520332"/>
                <a:gd name="connsiteX2" fmla="*/ 1067 w 426951"/>
                <a:gd name="connsiteY2" fmla="*/ 481587 h 520332"/>
                <a:gd name="connsiteX3" fmla="*/ 3644 w 426951"/>
                <a:gd name="connsiteY3" fmla="*/ 491913 h 520332"/>
                <a:gd name="connsiteX4" fmla="*/ 101821 w 426951"/>
                <a:gd name="connsiteY4" fmla="*/ 520332 h 520332"/>
                <a:gd name="connsiteX5" fmla="*/ 109570 w 426951"/>
                <a:gd name="connsiteY5" fmla="*/ 517755 h 520332"/>
                <a:gd name="connsiteX6" fmla="*/ 411836 w 426951"/>
                <a:gd name="connsiteY6" fmla="*/ 117313 h 520332"/>
                <a:gd name="connsiteX7" fmla="*/ 414413 w 426951"/>
                <a:gd name="connsiteY7" fmla="*/ 112141 h 520332"/>
                <a:gd name="connsiteX8" fmla="*/ 393743 w 426951"/>
                <a:gd name="connsiteY8" fmla="*/ 11404 h 520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6951" h="520332">
                  <a:moveTo>
                    <a:pt x="393741" y="11403"/>
                  </a:moveTo>
                  <a:cubicBezTo>
                    <a:pt x="360150" y="-9267"/>
                    <a:pt x="313658" y="-1518"/>
                    <a:pt x="292986" y="32073"/>
                  </a:cubicBezTo>
                  <a:lnTo>
                    <a:pt x="1067" y="481587"/>
                  </a:lnTo>
                  <a:cubicBezTo>
                    <a:pt x="-1510" y="484164"/>
                    <a:pt x="1067" y="489336"/>
                    <a:pt x="3644" y="491913"/>
                  </a:cubicBezTo>
                  <a:lnTo>
                    <a:pt x="101821" y="520332"/>
                  </a:lnTo>
                  <a:cubicBezTo>
                    <a:pt x="104398" y="520332"/>
                    <a:pt x="106993" y="520332"/>
                    <a:pt x="109570" y="517755"/>
                  </a:cubicBezTo>
                  <a:lnTo>
                    <a:pt x="411836" y="117313"/>
                  </a:lnTo>
                  <a:cubicBezTo>
                    <a:pt x="411836" y="117313"/>
                    <a:pt x="414413" y="114736"/>
                    <a:pt x="414413" y="112141"/>
                  </a:cubicBezTo>
                  <a:cubicBezTo>
                    <a:pt x="437660" y="78568"/>
                    <a:pt x="427334" y="34651"/>
                    <a:pt x="393743" y="11404"/>
                  </a:cubicBezTo>
                  <a:close/>
                </a:path>
              </a:pathLst>
            </a:custGeom>
            <a:grpFill/>
            <a:ln w="4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="" xmlns:a16="http://schemas.microsoft.com/office/drawing/2014/main" id="{87C8F315-FBD0-82CE-0ADD-6B560C458126}"/>
                </a:ext>
              </a:extLst>
            </p:cNvPr>
            <p:cNvSpPr/>
            <p:nvPr/>
          </p:nvSpPr>
          <p:spPr>
            <a:xfrm>
              <a:off x="10212960" y="2859671"/>
              <a:ext cx="149822" cy="87833"/>
            </a:xfrm>
            <a:custGeom>
              <a:avLst/>
              <a:gdLst>
                <a:gd name="connsiteX0" fmla="*/ 0 w 149822"/>
                <a:gd name="connsiteY0" fmla="*/ 43917 h 87833"/>
                <a:gd name="connsiteX1" fmla="*/ 74911 w 149822"/>
                <a:gd name="connsiteY1" fmla="*/ 87833 h 87833"/>
                <a:gd name="connsiteX2" fmla="*/ 149823 w 149822"/>
                <a:gd name="connsiteY2" fmla="*/ 43917 h 87833"/>
                <a:gd name="connsiteX3" fmla="*/ 74911 w 149822"/>
                <a:gd name="connsiteY3" fmla="*/ 0 h 87833"/>
                <a:gd name="connsiteX4" fmla="*/ 0 w 149822"/>
                <a:gd name="connsiteY4" fmla="*/ 43917 h 8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22" h="87833">
                  <a:moveTo>
                    <a:pt x="0" y="43917"/>
                  </a:moveTo>
                  <a:cubicBezTo>
                    <a:pt x="0" y="67164"/>
                    <a:pt x="33591" y="87833"/>
                    <a:pt x="74911" y="87833"/>
                  </a:cubicBezTo>
                  <a:cubicBezTo>
                    <a:pt x="116251" y="87833"/>
                    <a:pt x="149823" y="67163"/>
                    <a:pt x="149823" y="43917"/>
                  </a:cubicBezTo>
                  <a:cubicBezTo>
                    <a:pt x="149823" y="20670"/>
                    <a:pt x="116232" y="0"/>
                    <a:pt x="74911" y="0"/>
                  </a:cubicBezTo>
                  <a:cubicBezTo>
                    <a:pt x="33572" y="0"/>
                    <a:pt x="0" y="18075"/>
                    <a:pt x="0" y="43917"/>
                  </a:cubicBezTo>
                  <a:close/>
                </a:path>
              </a:pathLst>
            </a:custGeom>
            <a:grpFill/>
            <a:ln w="4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="" xmlns:a16="http://schemas.microsoft.com/office/drawing/2014/main" id="{2E42C356-53C5-2110-8BD7-F522FE8D5F3E}"/>
                </a:ext>
              </a:extLst>
            </p:cNvPr>
            <p:cNvSpPr/>
            <p:nvPr/>
          </p:nvSpPr>
          <p:spPr>
            <a:xfrm>
              <a:off x="10427406" y="2797667"/>
              <a:ext cx="149822" cy="87833"/>
            </a:xfrm>
            <a:custGeom>
              <a:avLst/>
              <a:gdLst>
                <a:gd name="connsiteX0" fmla="*/ 149823 w 149822"/>
                <a:gd name="connsiteY0" fmla="*/ 43917 h 87833"/>
                <a:gd name="connsiteX1" fmla="*/ 74911 w 149822"/>
                <a:gd name="connsiteY1" fmla="*/ 0 h 87833"/>
                <a:gd name="connsiteX2" fmla="*/ 0 w 149822"/>
                <a:gd name="connsiteY2" fmla="*/ 43917 h 87833"/>
                <a:gd name="connsiteX3" fmla="*/ 74911 w 149822"/>
                <a:gd name="connsiteY3" fmla="*/ 87833 h 87833"/>
                <a:gd name="connsiteX4" fmla="*/ 149823 w 149822"/>
                <a:gd name="connsiteY4" fmla="*/ 43917 h 8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22" h="87833">
                  <a:moveTo>
                    <a:pt x="149823" y="43917"/>
                  </a:moveTo>
                  <a:cubicBezTo>
                    <a:pt x="149823" y="20670"/>
                    <a:pt x="116232" y="0"/>
                    <a:pt x="74911" y="0"/>
                  </a:cubicBezTo>
                  <a:cubicBezTo>
                    <a:pt x="33572" y="0"/>
                    <a:pt x="0" y="20670"/>
                    <a:pt x="0" y="43917"/>
                  </a:cubicBezTo>
                  <a:cubicBezTo>
                    <a:pt x="0" y="67163"/>
                    <a:pt x="33591" y="87833"/>
                    <a:pt x="74911" y="87833"/>
                  </a:cubicBezTo>
                  <a:cubicBezTo>
                    <a:pt x="116251" y="87833"/>
                    <a:pt x="149823" y="67163"/>
                    <a:pt x="149823" y="43917"/>
                  </a:cubicBezTo>
                  <a:close/>
                </a:path>
              </a:pathLst>
            </a:custGeom>
            <a:grpFill/>
            <a:ln w="4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="" xmlns:a16="http://schemas.microsoft.com/office/drawing/2014/main" id="{D4E022A0-8F81-4433-5EF3-0458D4969928}"/>
                </a:ext>
              </a:extLst>
            </p:cNvPr>
            <p:cNvSpPr/>
            <p:nvPr/>
          </p:nvSpPr>
          <p:spPr>
            <a:xfrm>
              <a:off x="10398970" y="2947509"/>
              <a:ext cx="149822" cy="87833"/>
            </a:xfrm>
            <a:custGeom>
              <a:avLst/>
              <a:gdLst>
                <a:gd name="connsiteX0" fmla="*/ 0 w 149822"/>
                <a:gd name="connsiteY0" fmla="*/ 43917 h 87833"/>
                <a:gd name="connsiteX1" fmla="*/ 74911 w 149822"/>
                <a:gd name="connsiteY1" fmla="*/ 87833 h 87833"/>
                <a:gd name="connsiteX2" fmla="*/ 149823 w 149822"/>
                <a:gd name="connsiteY2" fmla="*/ 43917 h 87833"/>
                <a:gd name="connsiteX3" fmla="*/ 74911 w 149822"/>
                <a:gd name="connsiteY3" fmla="*/ 0 h 87833"/>
                <a:gd name="connsiteX4" fmla="*/ 0 w 149822"/>
                <a:gd name="connsiteY4" fmla="*/ 43917 h 8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22" h="87833">
                  <a:moveTo>
                    <a:pt x="0" y="43917"/>
                  </a:moveTo>
                  <a:cubicBezTo>
                    <a:pt x="0" y="67164"/>
                    <a:pt x="33591" y="87833"/>
                    <a:pt x="74911" y="87833"/>
                  </a:cubicBezTo>
                  <a:cubicBezTo>
                    <a:pt x="116251" y="87833"/>
                    <a:pt x="149823" y="67163"/>
                    <a:pt x="149823" y="43917"/>
                  </a:cubicBezTo>
                  <a:cubicBezTo>
                    <a:pt x="149823" y="20669"/>
                    <a:pt x="116232" y="0"/>
                    <a:pt x="74911" y="0"/>
                  </a:cubicBezTo>
                  <a:cubicBezTo>
                    <a:pt x="33572" y="0"/>
                    <a:pt x="0" y="20670"/>
                    <a:pt x="0" y="43917"/>
                  </a:cubicBezTo>
                  <a:close/>
                </a:path>
              </a:pathLst>
            </a:custGeom>
            <a:grpFill/>
            <a:ln w="4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="" xmlns:a16="http://schemas.microsoft.com/office/drawing/2014/main" id="{0AF381F4-E698-1724-408C-CC519EF79448}"/>
                </a:ext>
              </a:extLst>
            </p:cNvPr>
            <p:cNvSpPr/>
            <p:nvPr/>
          </p:nvSpPr>
          <p:spPr>
            <a:xfrm>
              <a:off x="10608231" y="2919090"/>
              <a:ext cx="149822" cy="87833"/>
            </a:xfrm>
            <a:custGeom>
              <a:avLst/>
              <a:gdLst>
                <a:gd name="connsiteX0" fmla="*/ 0 w 149822"/>
                <a:gd name="connsiteY0" fmla="*/ 43917 h 87833"/>
                <a:gd name="connsiteX1" fmla="*/ 74911 w 149822"/>
                <a:gd name="connsiteY1" fmla="*/ 87833 h 87833"/>
                <a:gd name="connsiteX2" fmla="*/ 149823 w 149822"/>
                <a:gd name="connsiteY2" fmla="*/ 43917 h 87833"/>
                <a:gd name="connsiteX3" fmla="*/ 74911 w 149822"/>
                <a:gd name="connsiteY3" fmla="*/ 0 h 87833"/>
                <a:gd name="connsiteX4" fmla="*/ 0 w 149822"/>
                <a:gd name="connsiteY4" fmla="*/ 43917 h 8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22" h="87833">
                  <a:moveTo>
                    <a:pt x="0" y="43917"/>
                  </a:moveTo>
                  <a:cubicBezTo>
                    <a:pt x="0" y="67164"/>
                    <a:pt x="33591" y="87833"/>
                    <a:pt x="74911" y="87833"/>
                  </a:cubicBezTo>
                  <a:cubicBezTo>
                    <a:pt x="116251" y="87833"/>
                    <a:pt x="149823" y="67163"/>
                    <a:pt x="149823" y="43917"/>
                  </a:cubicBezTo>
                  <a:cubicBezTo>
                    <a:pt x="149823" y="20670"/>
                    <a:pt x="116232" y="0"/>
                    <a:pt x="74911" y="0"/>
                  </a:cubicBezTo>
                  <a:cubicBezTo>
                    <a:pt x="33572" y="2577"/>
                    <a:pt x="0" y="20670"/>
                    <a:pt x="0" y="43917"/>
                  </a:cubicBezTo>
                  <a:close/>
                </a:path>
              </a:pathLst>
            </a:custGeom>
            <a:grpFill/>
            <a:ln w="4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="" xmlns:a16="http://schemas.microsoft.com/office/drawing/2014/main" id="{241CB0D5-8B18-1F37-DB8D-49563BF1A9C0}"/>
                </a:ext>
              </a:extLst>
            </p:cNvPr>
            <p:cNvSpPr/>
            <p:nvPr/>
          </p:nvSpPr>
          <p:spPr>
            <a:xfrm>
              <a:off x="10644399" y="2777000"/>
              <a:ext cx="149841" cy="87833"/>
            </a:xfrm>
            <a:custGeom>
              <a:avLst/>
              <a:gdLst>
                <a:gd name="connsiteX0" fmla="*/ 149841 w 149841"/>
                <a:gd name="connsiteY0" fmla="*/ 43917 h 87833"/>
                <a:gd name="connsiteX1" fmla="*/ 74911 w 149841"/>
                <a:gd name="connsiteY1" fmla="*/ 87833 h 87833"/>
                <a:gd name="connsiteX2" fmla="*/ 0 w 149841"/>
                <a:gd name="connsiteY2" fmla="*/ 43917 h 87833"/>
                <a:gd name="connsiteX3" fmla="*/ 74911 w 149841"/>
                <a:gd name="connsiteY3" fmla="*/ 0 h 87833"/>
                <a:gd name="connsiteX4" fmla="*/ 149841 w 149841"/>
                <a:gd name="connsiteY4" fmla="*/ 43917 h 8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41" h="87833">
                  <a:moveTo>
                    <a:pt x="149841" y="43917"/>
                  </a:moveTo>
                  <a:cubicBezTo>
                    <a:pt x="149841" y="68173"/>
                    <a:pt x="116287" y="87833"/>
                    <a:pt x="74911" y="87833"/>
                  </a:cubicBezTo>
                  <a:cubicBezTo>
                    <a:pt x="33536" y="87833"/>
                    <a:pt x="0" y="68173"/>
                    <a:pt x="0" y="43917"/>
                  </a:cubicBezTo>
                  <a:cubicBezTo>
                    <a:pt x="0" y="19661"/>
                    <a:pt x="33537" y="0"/>
                    <a:pt x="74911" y="0"/>
                  </a:cubicBezTo>
                  <a:cubicBezTo>
                    <a:pt x="116286" y="0"/>
                    <a:pt x="149841" y="19661"/>
                    <a:pt x="149841" y="43917"/>
                  </a:cubicBezTo>
                </a:path>
              </a:pathLst>
            </a:custGeom>
            <a:grpFill/>
            <a:ln w="4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" name="Freeform 16">
              <a:extLst>
                <a:ext uri="{FF2B5EF4-FFF2-40B4-BE49-F238E27FC236}">
                  <a16:creationId xmlns="" xmlns:a16="http://schemas.microsoft.com/office/drawing/2014/main" id="{C37C88F8-F100-C1F1-F602-F0C533166B95}"/>
                </a:ext>
              </a:extLst>
            </p:cNvPr>
            <p:cNvSpPr/>
            <p:nvPr/>
          </p:nvSpPr>
          <p:spPr>
            <a:xfrm>
              <a:off x="10817492" y="2921674"/>
              <a:ext cx="149841" cy="87833"/>
            </a:xfrm>
            <a:custGeom>
              <a:avLst/>
              <a:gdLst>
                <a:gd name="connsiteX0" fmla="*/ 149841 w 149841"/>
                <a:gd name="connsiteY0" fmla="*/ 43917 h 87833"/>
                <a:gd name="connsiteX1" fmla="*/ 74911 w 149841"/>
                <a:gd name="connsiteY1" fmla="*/ 87833 h 87833"/>
                <a:gd name="connsiteX2" fmla="*/ 0 w 149841"/>
                <a:gd name="connsiteY2" fmla="*/ 43917 h 87833"/>
                <a:gd name="connsiteX3" fmla="*/ 74911 w 149841"/>
                <a:gd name="connsiteY3" fmla="*/ 0 h 87833"/>
                <a:gd name="connsiteX4" fmla="*/ 149841 w 149841"/>
                <a:gd name="connsiteY4" fmla="*/ 43917 h 8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41" h="87833">
                  <a:moveTo>
                    <a:pt x="149841" y="43917"/>
                  </a:moveTo>
                  <a:cubicBezTo>
                    <a:pt x="149841" y="68173"/>
                    <a:pt x="116286" y="87833"/>
                    <a:pt x="74911" y="87833"/>
                  </a:cubicBezTo>
                  <a:cubicBezTo>
                    <a:pt x="33536" y="87833"/>
                    <a:pt x="0" y="68173"/>
                    <a:pt x="0" y="43917"/>
                  </a:cubicBezTo>
                  <a:cubicBezTo>
                    <a:pt x="0" y="19661"/>
                    <a:pt x="33537" y="0"/>
                    <a:pt x="74911" y="0"/>
                  </a:cubicBezTo>
                  <a:cubicBezTo>
                    <a:pt x="116286" y="0"/>
                    <a:pt x="149841" y="19661"/>
                    <a:pt x="149841" y="43917"/>
                  </a:cubicBezTo>
                </a:path>
              </a:pathLst>
            </a:custGeom>
            <a:grpFill/>
            <a:ln w="4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0" y="1056761"/>
            <a:ext cx="6767249" cy="5278355"/>
            <a:chOff x="0" y="2173752"/>
            <a:chExt cx="7341917" cy="5720240"/>
          </a:xfrm>
        </p:grpSpPr>
        <p:graphicFrame>
          <p:nvGraphicFramePr>
            <p:cNvPr id="4" name="Chart 3">
              <a:extLst>
                <a:ext uri="{FF2B5EF4-FFF2-40B4-BE49-F238E27FC236}">
                  <a16:creationId xmlns="" xmlns:a16="http://schemas.microsoft.com/office/drawing/2014/main" id="{B4D5DBBD-A3B7-4406-87F8-9F45C8A01BF6}"/>
                </a:ext>
              </a:extLst>
            </p:cNvPr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612689532"/>
                </p:ext>
              </p:extLst>
            </p:nvPr>
          </p:nvGraphicFramePr>
          <p:xfrm>
            <a:off x="0" y="2173752"/>
            <a:ext cx="7341917" cy="43148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grpSp>
          <p:nvGrpSpPr>
            <p:cNvPr id="118" name="Group 117">
              <a:extLst>
                <a:ext uri="{FF2B5EF4-FFF2-40B4-BE49-F238E27FC236}">
                  <a16:creationId xmlns="" xmlns:a16="http://schemas.microsoft.com/office/drawing/2014/main" id="{D8315215-4B78-12B2-0A16-7974487F10A1}"/>
                </a:ext>
              </a:extLst>
            </p:cNvPr>
            <p:cNvGrpSpPr/>
            <p:nvPr/>
          </p:nvGrpSpPr>
          <p:grpSpPr>
            <a:xfrm>
              <a:off x="1382634" y="6728381"/>
              <a:ext cx="1226781" cy="945275"/>
              <a:chOff x="722592" y="6750369"/>
              <a:chExt cx="1390855" cy="1071698"/>
            </a:xfrm>
          </p:grpSpPr>
          <p:grpSp>
            <p:nvGrpSpPr>
              <p:cNvPr id="60" name="Group 59">
                <a:extLst>
                  <a:ext uri="{FF2B5EF4-FFF2-40B4-BE49-F238E27FC236}">
                    <a16:creationId xmlns="" xmlns:a16="http://schemas.microsoft.com/office/drawing/2014/main" id="{FDA84871-3734-11FB-AB6F-5AEBFDE2195E}"/>
                  </a:ext>
                </a:extLst>
              </p:cNvPr>
              <p:cNvGrpSpPr/>
              <p:nvPr/>
            </p:nvGrpSpPr>
            <p:grpSpPr>
              <a:xfrm>
                <a:off x="959028" y="6750369"/>
                <a:ext cx="846618" cy="775100"/>
                <a:chOff x="2463737" y="6785093"/>
                <a:chExt cx="846618" cy="775100"/>
              </a:xfrm>
            </p:grpSpPr>
            <p:sp>
              <p:nvSpPr>
                <p:cNvPr id="59" name="Oval 58">
                  <a:extLst>
                    <a:ext uri="{FF2B5EF4-FFF2-40B4-BE49-F238E27FC236}">
                      <a16:creationId xmlns="" xmlns:a16="http://schemas.microsoft.com/office/drawing/2014/main" id="{A817213F-1172-C2EE-8BFD-FB3B07E5A84B}"/>
                    </a:ext>
                  </a:extLst>
                </p:cNvPr>
                <p:cNvSpPr/>
                <p:nvPr/>
              </p:nvSpPr>
              <p:spPr>
                <a:xfrm>
                  <a:off x="2463737" y="6785093"/>
                  <a:ext cx="846618" cy="775100"/>
                </a:xfrm>
                <a:prstGeom prst="ellipse">
                  <a:avLst/>
                </a:prstGeom>
                <a:solidFill>
                  <a:srgbClr val="0197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x-none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="" xmlns:a16="http://schemas.microsoft.com/office/drawing/2014/main" id="{B5BD51D6-C672-0155-5BA1-953E3C96289D}"/>
                    </a:ext>
                  </a:extLst>
                </p:cNvPr>
                <p:cNvSpPr/>
                <p:nvPr/>
              </p:nvSpPr>
              <p:spPr>
                <a:xfrm>
                  <a:off x="2600682" y="6881350"/>
                  <a:ext cx="570416" cy="476009"/>
                </a:xfrm>
                <a:custGeom>
                  <a:avLst/>
                  <a:gdLst>
                    <a:gd name="connsiteX0" fmla="*/ 1300860 w 1356287"/>
                    <a:gd name="connsiteY0" fmla="*/ 491685 h 1236249"/>
                    <a:gd name="connsiteX1" fmla="*/ 1348131 w 1356287"/>
                    <a:gd name="connsiteY1" fmla="*/ 465195 h 1236249"/>
                    <a:gd name="connsiteX2" fmla="*/ 1329788 w 1356287"/>
                    <a:gd name="connsiteY2" fmla="*/ 389089 h 1236249"/>
                    <a:gd name="connsiteX3" fmla="*/ 1161365 w 1356287"/>
                    <a:gd name="connsiteY3" fmla="*/ 286051 h 1236249"/>
                    <a:gd name="connsiteX4" fmla="*/ 1161365 w 1356287"/>
                    <a:gd name="connsiteY4" fmla="*/ 74318 h 1236249"/>
                    <a:gd name="connsiteX5" fmla="*/ 1022963 w 1356287"/>
                    <a:gd name="connsiteY5" fmla="*/ 74318 h 1236249"/>
                    <a:gd name="connsiteX6" fmla="*/ 1022963 w 1356287"/>
                    <a:gd name="connsiteY6" fmla="*/ 201387 h 1236249"/>
                    <a:gd name="connsiteX7" fmla="*/ 707032 w 1356287"/>
                    <a:gd name="connsiteY7" fmla="*/ 8136 h 1236249"/>
                    <a:gd name="connsiteX8" fmla="*/ 649257 w 1356287"/>
                    <a:gd name="connsiteY8" fmla="*/ 8136 h 1236249"/>
                    <a:gd name="connsiteX9" fmla="*/ 26491 w 1356287"/>
                    <a:gd name="connsiteY9" fmla="*/ 389111 h 1236249"/>
                    <a:gd name="connsiteX10" fmla="*/ 8137 w 1356287"/>
                    <a:gd name="connsiteY10" fmla="*/ 465217 h 1236249"/>
                    <a:gd name="connsiteX11" fmla="*/ 81237 w 1356287"/>
                    <a:gd name="connsiteY11" fmla="*/ 485000 h 1236249"/>
                    <a:gd name="connsiteX12" fmla="*/ 81247 w 1356287"/>
                    <a:gd name="connsiteY12" fmla="*/ 1125528 h 1236249"/>
                    <a:gd name="connsiteX13" fmla="*/ 68896 w 1356287"/>
                    <a:gd name="connsiteY13" fmla="*/ 1125528 h 1236249"/>
                    <a:gd name="connsiteX14" fmla="*/ 13541 w 1356287"/>
                    <a:gd name="connsiteY14" fmla="*/ 1180883 h 1236249"/>
                    <a:gd name="connsiteX15" fmla="*/ 68896 w 1356287"/>
                    <a:gd name="connsiteY15" fmla="*/ 1236249 h 1236249"/>
                    <a:gd name="connsiteX16" fmla="*/ 1287384 w 1356287"/>
                    <a:gd name="connsiteY16" fmla="*/ 1236249 h 1236249"/>
                    <a:gd name="connsiteX17" fmla="*/ 1342740 w 1356287"/>
                    <a:gd name="connsiteY17" fmla="*/ 1180883 h 1236249"/>
                    <a:gd name="connsiteX18" fmla="*/ 1287384 w 1356287"/>
                    <a:gd name="connsiteY18" fmla="*/ 1125528 h 1236249"/>
                    <a:gd name="connsiteX19" fmla="*/ 1275054 w 1356287"/>
                    <a:gd name="connsiteY19" fmla="*/ 1125528 h 1236249"/>
                    <a:gd name="connsiteX20" fmla="*/ 1275043 w 1356287"/>
                    <a:gd name="connsiteY20" fmla="*/ 485108 h 1236249"/>
                    <a:gd name="connsiteX21" fmla="*/ 1300861 w 1356287"/>
                    <a:gd name="connsiteY21" fmla="*/ 491678 h 1236249"/>
                    <a:gd name="connsiteX22" fmla="*/ 949568 w 1356287"/>
                    <a:gd name="connsiteY22" fmla="*/ 501630 h 1236249"/>
                    <a:gd name="connsiteX23" fmla="*/ 1006952 w 1356287"/>
                    <a:gd name="connsiteY23" fmla="*/ 559036 h 1236249"/>
                    <a:gd name="connsiteX24" fmla="*/ 949568 w 1356287"/>
                    <a:gd name="connsiteY24" fmla="*/ 616441 h 1236249"/>
                    <a:gd name="connsiteX25" fmla="*/ 892184 w 1356287"/>
                    <a:gd name="connsiteY25" fmla="*/ 559036 h 1236249"/>
                    <a:gd name="connsiteX26" fmla="*/ 949568 w 1356287"/>
                    <a:gd name="connsiteY26" fmla="*/ 501630 h 1236249"/>
                    <a:gd name="connsiteX27" fmla="*/ 761920 w 1356287"/>
                    <a:gd name="connsiteY27" fmla="*/ 814843 h 1236249"/>
                    <a:gd name="connsiteX28" fmla="*/ 792585 w 1356287"/>
                    <a:gd name="connsiteY28" fmla="*/ 845537 h 1236249"/>
                    <a:gd name="connsiteX29" fmla="*/ 761920 w 1356287"/>
                    <a:gd name="connsiteY29" fmla="*/ 876221 h 1236249"/>
                    <a:gd name="connsiteX30" fmla="*/ 731236 w 1356287"/>
                    <a:gd name="connsiteY30" fmla="*/ 845537 h 1236249"/>
                    <a:gd name="connsiteX31" fmla="*/ 761920 w 1356287"/>
                    <a:gd name="connsiteY31" fmla="*/ 814843 h 1236249"/>
                    <a:gd name="connsiteX32" fmla="*/ 643755 w 1356287"/>
                    <a:gd name="connsiteY32" fmla="*/ 814843 h 1236249"/>
                    <a:gd name="connsiteX33" fmla="*/ 673379 w 1356287"/>
                    <a:gd name="connsiteY33" fmla="*/ 844466 h 1236249"/>
                    <a:gd name="connsiteX34" fmla="*/ 643755 w 1356287"/>
                    <a:gd name="connsiteY34" fmla="*/ 874141 h 1236249"/>
                    <a:gd name="connsiteX35" fmla="*/ 614100 w 1356287"/>
                    <a:gd name="connsiteY35" fmla="*/ 844466 h 1236249"/>
                    <a:gd name="connsiteX36" fmla="*/ 643755 w 1356287"/>
                    <a:gd name="connsiteY36" fmla="*/ 814843 h 1236249"/>
                    <a:gd name="connsiteX37" fmla="*/ 426567 w 1356287"/>
                    <a:gd name="connsiteY37" fmla="*/ 523777 h 1236249"/>
                    <a:gd name="connsiteX38" fmla="*/ 483941 w 1356287"/>
                    <a:gd name="connsiteY38" fmla="*/ 581162 h 1236249"/>
                    <a:gd name="connsiteX39" fmla="*/ 426567 w 1356287"/>
                    <a:gd name="connsiteY39" fmla="*/ 638578 h 1236249"/>
                    <a:gd name="connsiteX40" fmla="*/ 369151 w 1356287"/>
                    <a:gd name="connsiteY40" fmla="*/ 581162 h 1236249"/>
                    <a:gd name="connsiteX41" fmla="*/ 426567 w 1356287"/>
                    <a:gd name="connsiteY41" fmla="*/ 523777 h 1236249"/>
                    <a:gd name="connsiteX42" fmla="*/ 553753 w 1356287"/>
                    <a:gd name="connsiteY42" fmla="*/ 896948 h 1236249"/>
                    <a:gd name="connsiteX43" fmla="*/ 526842 w 1356287"/>
                    <a:gd name="connsiteY43" fmla="*/ 884365 h 1236249"/>
                    <a:gd name="connsiteX44" fmla="*/ 487633 w 1356287"/>
                    <a:gd name="connsiteY44" fmla="*/ 755834 h 1236249"/>
                    <a:gd name="connsiteX45" fmla="*/ 487591 w 1356287"/>
                    <a:gd name="connsiteY45" fmla="*/ 799480 h 1236249"/>
                    <a:gd name="connsiteX46" fmla="*/ 547865 w 1356287"/>
                    <a:gd name="connsiteY46" fmla="*/ 991052 h 1236249"/>
                    <a:gd name="connsiteX47" fmla="*/ 482397 w 1356287"/>
                    <a:gd name="connsiteY47" fmla="*/ 991052 h 1236249"/>
                    <a:gd name="connsiteX48" fmla="*/ 482397 w 1356287"/>
                    <a:gd name="connsiteY48" fmla="*/ 1124228 h 1236249"/>
                    <a:gd name="connsiteX49" fmla="*/ 457368 w 1356287"/>
                    <a:gd name="connsiteY49" fmla="*/ 1149435 h 1236249"/>
                    <a:gd name="connsiteX50" fmla="*/ 432318 w 1356287"/>
                    <a:gd name="connsiteY50" fmla="*/ 1124228 h 1236249"/>
                    <a:gd name="connsiteX51" fmla="*/ 432329 w 1356287"/>
                    <a:gd name="connsiteY51" fmla="*/ 998051 h 1236249"/>
                    <a:gd name="connsiteX52" fmla="*/ 426558 w 1356287"/>
                    <a:gd name="connsiteY52" fmla="*/ 991029 h 1236249"/>
                    <a:gd name="connsiteX53" fmla="*/ 420766 w 1356287"/>
                    <a:gd name="connsiteY53" fmla="*/ 998051 h 1236249"/>
                    <a:gd name="connsiteX54" fmla="*/ 420766 w 1356287"/>
                    <a:gd name="connsiteY54" fmla="*/ 1124206 h 1236249"/>
                    <a:gd name="connsiteX55" fmla="*/ 395684 w 1356287"/>
                    <a:gd name="connsiteY55" fmla="*/ 1149414 h 1236249"/>
                    <a:gd name="connsiteX56" fmla="*/ 370655 w 1356287"/>
                    <a:gd name="connsiteY56" fmla="*/ 1124206 h 1236249"/>
                    <a:gd name="connsiteX57" fmla="*/ 370655 w 1356287"/>
                    <a:gd name="connsiteY57" fmla="*/ 991030 h 1236249"/>
                    <a:gd name="connsiteX58" fmla="*/ 305219 w 1356287"/>
                    <a:gd name="connsiteY58" fmla="*/ 991030 h 1236249"/>
                    <a:gd name="connsiteX59" fmla="*/ 365254 w 1356287"/>
                    <a:gd name="connsiteY59" fmla="*/ 799459 h 1236249"/>
                    <a:gd name="connsiteX60" fmla="*/ 365191 w 1356287"/>
                    <a:gd name="connsiteY60" fmla="*/ 755812 h 1236249"/>
                    <a:gd name="connsiteX61" fmla="*/ 326224 w 1356287"/>
                    <a:gd name="connsiteY61" fmla="*/ 884343 h 1236249"/>
                    <a:gd name="connsiteX62" fmla="*/ 299314 w 1356287"/>
                    <a:gd name="connsiteY62" fmla="*/ 896926 h 1236249"/>
                    <a:gd name="connsiteX63" fmla="*/ 286731 w 1356287"/>
                    <a:gd name="connsiteY63" fmla="*/ 869983 h 1236249"/>
                    <a:gd name="connsiteX64" fmla="*/ 345681 w 1356287"/>
                    <a:gd name="connsiteY64" fmla="*/ 676920 h 1236249"/>
                    <a:gd name="connsiteX65" fmla="*/ 389201 w 1356287"/>
                    <a:gd name="connsiteY65" fmla="*/ 653763 h 1236249"/>
                    <a:gd name="connsiteX66" fmla="*/ 463824 w 1356287"/>
                    <a:gd name="connsiteY66" fmla="*/ 653763 h 1236249"/>
                    <a:gd name="connsiteX67" fmla="*/ 507395 w 1356287"/>
                    <a:gd name="connsiteY67" fmla="*/ 676942 h 1236249"/>
                    <a:gd name="connsiteX68" fmla="*/ 566295 w 1356287"/>
                    <a:gd name="connsiteY68" fmla="*/ 869982 h 1236249"/>
                    <a:gd name="connsiteX69" fmla="*/ 553754 w 1356287"/>
                    <a:gd name="connsiteY69" fmla="*/ 896947 h 1236249"/>
                    <a:gd name="connsiteX70" fmla="*/ 829937 w 1356287"/>
                    <a:gd name="connsiteY70" fmla="*/ 1014418 h 1236249"/>
                    <a:gd name="connsiteX71" fmla="*/ 815556 w 1356287"/>
                    <a:gd name="connsiteY71" fmla="*/ 1007680 h 1236249"/>
                    <a:gd name="connsiteX72" fmla="*/ 794564 w 1356287"/>
                    <a:gd name="connsiteY72" fmla="*/ 938931 h 1236249"/>
                    <a:gd name="connsiteX73" fmla="*/ 794532 w 1356287"/>
                    <a:gd name="connsiteY73" fmla="*/ 962289 h 1236249"/>
                    <a:gd name="connsiteX74" fmla="*/ 826752 w 1356287"/>
                    <a:gd name="connsiteY74" fmla="*/ 1064716 h 1236249"/>
                    <a:gd name="connsiteX75" fmla="*/ 791779 w 1356287"/>
                    <a:gd name="connsiteY75" fmla="*/ 1064716 h 1236249"/>
                    <a:gd name="connsiteX76" fmla="*/ 791779 w 1356287"/>
                    <a:gd name="connsiteY76" fmla="*/ 1135871 h 1236249"/>
                    <a:gd name="connsiteX77" fmla="*/ 778366 w 1356287"/>
                    <a:gd name="connsiteY77" fmla="*/ 1149399 h 1236249"/>
                    <a:gd name="connsiteX78" fmla="*/ 764984 w 1356287"/>
                    <a:gd name="connsiteY78" fmla="*/ 1135871 h 1236249"/>
                    <a:gd name="connsiteX79" fmla="*/ 764984 w 1356287"/>
                    <a:gd name="connsiteY79" fmla="*/ 1068468 h 1236249"/>
                    <a:gd name="connsiteX80" fmla="*/ 761915 w 1356287"/>
                    <a:gd name="connsiteY80" fmla="*/ 1064715 h 1236249"/>
                    <a:gd name="connsiteX81" fmla="*/ 758814 w 1356287"/>
                    <a:gd name="connsiteY81" fmla="*/ 1068468 h 1236249"/>
                    <a:gd name="connsiteX82" fmla="*/ 758814 w 1356287"/>
                    <a:gd name="connsiteY82" fmla="*/ 1135871 h 1236249"/>
                    <a:gd name="connsiteX83" fmla="*/ 745390 w 1356287"/>
                    <a:gd name="connsiteY83" fmla="*/ 1149399 h 1236249"/>
                    <a:gd name="connsiteX84" fmla="*/ 731997 w 1356287"/>
                    <a:gd name="connsiteY84" fmla="*/ 1135871 h 1236249"/>
                    <a:gd name="connsiteX85" fmla="*/ 731997 w 1356287"/>
                    <a:gd name="connsiteY85" fmla="*/ 1064716 h 1236249"/>
                    <a:gd name="connsiteX86" fmla="*/ 697035 w 1356287"/>
                    <a:gd name="connsiteY86" fmla="*/ 1064716 h 1236249"/>
                    <a:gd name="connsiteX87" fmla="*/ 729140 w 1356287"/>
                    <a:gd name="connsiteY87" fmla="*/ 962289 h 1236249"/>
                    <a:gd name="connsiteX88" fmla="*/ 729129 w 1356287"/>
                    <a:gd name="connsiteY88" fmla="*/ 938931 h 1236249"/>
                    <a:gd name="connsiteX89" fmla="*/ 708273 w 1356287"/>
                    <a:gd name="connsiteY89" fmla="*/ 1007680 h 1236249"/>
                    <a:gd name="connsiteX90" fmla="*/ 705424 w 1356287"/>
                    <a:gd name="connsiteY90" fmla="*/ 1011853 h 1236249"/>
                    <a:gd name="connsiteX91" fmla="*/ 693126 w 1356287"/>
                    <a:gd name="connsiteY91" fmla="*/ 1020715 h 1236249"/>
                    <a:gd name="connsiteX92" fmla="*/ 680690 w 1356287"/>
                    <a:gd name="connsiteY92" fmla="*/ 1007228 h 1236249"/>
                    <a:gd name="connsiteX93" fmla="*/ 680690 w 1356287"/>
                    <a:gd name="connsiteY93" fmla="*/ 941224 h 1236249"/>
                    <a:gd name="connsiteX94" fmla="*/ 676338 w 1356287"/>
                    <a:gd name="connsiteY94" fmla="*/ 941224 h 1236249"/>
                    <a:gd name="connsiteX95" fmla="*/ 676338 w 1356287"/>
                    <a:gd name="connsiteY95" fmla="*/ 1134507 h 1236249"/>
                    <a:gd name="connsiteX96" fmla="*/ 661505 w 1356287"/>
                    <a:gd name="connsiteY96" fmla="*/ 1149392 h 1236249"/>
                    <a:gd name="connsiteX97" fmla="*/ 661474 w 1356287"/>
                    <a:gd name="connsiteY97" fmla="*/ 1149392 h 1236249"/>
                    <a:gd name="connsiteX98" fmla="*/ 646610 w 1356287"/>
                    <a:gd name="connsiteY98" fmla="*/ 1134507 h 1236249"/>
                    <a:gd name="connsiteX99" fmla="*/ 646610 w 1356287"/>
                    <a:gd name="connsiteY99" fmla="*/ 1020864 h 1236249"/>
                    <a:gd name="connsiteX100" fmla="*/ 643772 w 1356287"/>
                    <a:gd name="connsiteY100" fmla="*/ 1017910 h 1236249"/>
                    <a:gd name="connsiteX101" fmla="*/ 640934 w 1356287"/>
                    <a:gd name="connsiteY101" fmla="*/ 1020864 h 1236249"/>
                    <a:gd name="connsiteX102" fmla="*/ 640934 w 1356287"/>
                    <a:gd name="connsiteY102" fmla="*/ 1134507 h 1236249"/>
                    <a:gd name="connsiteX103" fmla="*/ 626070 w 1356287"/>
                    <a:gd name="connsiteY103" fmla="*/ 1149392 h 1236249"/>
                    <a:gd name="connsiteX104" fmla="*/ 626028 w 1356287"/>
                    <a:gd name="connsiteY104" fmla="*/ 1149392 h 1236249"/>
                    <a:gd name="connsiteX105" fmla="*/ 611164 w 1356287"/>
                    <a:gd name="connsiteY105" fmla="*/ 1134507 h 1236249"/>
                    <a:gd name="connsiteX106" fmla="*/ 611195 w 1356287"/>
                    <a:gd name="connsiteY106" fmla="*/ 941224 h 1236249"/>
                    <a:gd name="connsiteX107" fmla="*/ 606770 w 1356287"/>
                    <a:gd name="connsiteY107" fmla="*/ 941224 h 1236249"/>
                    <a:gd name="connsiteX108" fmla="*/ 606770 w 1356287"/>
                    <a:gd name="connsiteY108" fmla="*/ 1007228 h 1236249"/>
                    <a:gd name="connsiteX109" fmla="*/ 594187 w 1356287"/>
                    <a:gd name="connsiteY109" fmla="*/ 1020715 h 1236249"/>
                    <a:gd name="connsiteX110" fmla="*/ 581194 w 1356287"/>
                    <a:gd name="connsiteY110" fmla="*/ 1007228 h 1236249"/>
                    <a:gd name="connsiteX111" fmla="*/ 581131 w 1356287"/>
                    <a:gd name="connsiteY111" fmla="*/ 933929 h 1236249"/>
                    <a:gd name="connsiteX112" fmla="*/ 643793 w 1356287"/>
                    <a:gd name="connsiteY112" fmla="*/ 881894 h 1236249"/>
                    <a:gd name="connsiteX113" fmla="*/ 705897 w 1356287"/>
                    <a:gd name="connsiteY113" fmla="*/ 929723 h 1236249"/>
                    <a:gd name="connsiteX114" fmla="*/ 718711 w 1356287"/>
                    <a:gd name="connsiteY114" fmla="*/ 896746 h 1236249"/>
                    <a:gd name="connsiteX115" fmla="*/ 741995 w 1356287"/>
                    <a:gd name="connsiteY115" fmla="*/ 884342 h 1236249"/>
                    <a:gd name="connsiteX116" fmla="*/ 781898 w 1356287"/>
                    <a:gd name="connsiteY116" fmla="*/ 884342 h 1236249"/>
                    <a:gd name="connsiteX117" fmla="*/ 805182 w 1356287"/>
                    <a:gd name="connsiteY117" fmla="*/ 896746 h 1236249"/>
                    <a:gd name="connsiteX118" fmla="*/ 836676 w 1356287"/>
                    <a:gd name="connsiteY118" fmla="*/ 999962 h 1236249"/>
                    <a:gd name="connsiteX119" fmla="*/ 829938 w 1356287"/>
                    <a:gd name="connsiteY119" fmla="*/ 1014416 h 1236249"/>
                    <a:gd name="connsiteX120" fmla="*/ 1070725 w 1356287"/>
                    <a:gd name="connsiteY120" fmla="*/ 874189 h 1236249"/>
                    <a:gd name="connsiteX121" fmla="*/ 1045192 w 1356287"/>
                    <a:gd name="connsiteY121" fmla="*/ 900280 h 1236249"/>
                    <a:gd name="connsiteX122" fmla="*/ 1021035 w 1356287"/>
                    <a:gd name="connsiteY122" fmla="*/ 874189 h 1236249"/>
                    <a:gd name="connsiteX123" fmla="*/ 1021035 w 1356287"/>
                    <a:gd name="connsiteY123" fmla="*/ 746363 h 1236249"/>
                    <a:gd name="connsiteX124" fmla="*/ 1012657 w 1356287"/>
                    <a:gd name="connsiteY124" fmla="*/ 746363 h 1236249"/>
                    <a:gd name="connsiteX125" fmla="*/ 1012657 w 1356287"/>
                    <a:gd name="connsiteY125" fmla="*/ 1120610 h 1236249"/>
                    <a:gd name="connsiteX126" fmla="*/ 983844 w 1356287"/>
                    <a:gd name="connsiteY126" fmla="*/ 1149413 h 1236249"/>
                    <a:gd name="connsiteX127" fmla="*/ 983802 w 1356287"/>
                    <a:gd name="connsiteY127" fmla="*/ 1149413 h 1236249"/>
                    <a:gd name="connsiteX128" fmla="*/ 955083 w 1356287"/>
                    <a:gd name="connsiteY128" fmla="*/ 1120610 h 1236249"/>
                    <a:gd name="connsiteX129" fmla="*/ 955072 w 1356287"/>
                    <a:gd name="connsiteY129" fmla="*/ 900583 h 1236249"/>
                    <a:gd name="connsiteX130" fmla="*/ 949574 w 1356287"/>
                    <a:gd name="connsiteY130" fmla="*/ 894812 h 1236249"/>
                    <a:gd name="connsiteX131" fmla="*/ 944076 w 1356287"/>
                    <a:gd name="connsiteY131" fmla="*/ 900583 h 1236249"/>
                    <a:gd name="connsiteX132" fmla="*/ 944076 w 1356287"/>
                    <a:gd name="connsiteY132" fmla="*/ 1120621 h 1236249"/>
                    <a:gd name="connsiteX133" fmla="*/ 915325 w 1356287"/>
                    <a:gd name="connsiteY133" fmla="*/ 1149423 h 1236249"/>
                    <a:gd name="connsiteX134" fmla="*/ 915283 w 1356287"/>
                    <a:gd name="connsiteY134" fmla="*/ 1149423 h 1236249"/>
                    <a:gd name="connsiteX135" fmla="*/ 886481 w 1356287"/>
                    <a:gd name="connsiteY135" fmla="*/ 1120621 h 1236249"/>
                    <a:gd name="connsiteX136" fmla="*/ 886481 w 1356287"/>
                    <a:gd name="connsiteY136" fmla="*/ 746374 h 1236249"/>
                    <a:gd name="connsiteX137" fmla="*/ 877934 w 1356287"/>
                    <a:gd name="connsiteY137" fmla="*/ 746374 h 1236249"/>
                    <a:gd name="connsiteX138" fmla="*/ 877934 w 1356287"/>
                    <a:gd name="connsiteY138" fmla="*/ 874200 h 1236249"/>
                    <a:gd name="connsiteX139" fmla="*/ 853536 w 1356287"/>
                    <a:gd name="connsiteY139" fmla="*/ 900291 h 1236249"/>
                    <a:gd name="connsiteX140" fmla="*/ 828412 w 1356287"/>
                    <a:gd name="connsiteY140" fmla="*/ 874200 h 1236249"/>
                    <a:gd name="connsiteX141" fmla="*/ 828213 w 1356287"/>
                    <a:gd name="connsiteY141" fmla="*/ 732184 h 1236249"/>
                    <a:gd name="connsiteX142" fmla="*/ 949585 w 1356287"/>
                    <a:gd name="connsiteY142" fmla="*/ 631396 h 1236249"/>
                    <a:gd name="connsiteX143" fmla="*/ 1070767 w 1356287"/>
                    <a:gd name="connsiteY143" fmla="*/ 732184 h 123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356287" h="1236249">
                      <a:moveTo>
                        <a:pt x="1300860" y="491685"/>
                      </a:moveTo>
                      <a:cubicBezTo>
                        <a:pt x="1319498" y="491685"/>
                        <a:pt x="1337703" y="482267"/>
                        <a:pt x="1348131" y="465195"/>
                      </a:cubicBezTo>
                      <a:cubicBezTo>
                        <a:pt x="1364110" y="439125"/>
                        <a:pt x="1355889" y="405036"/>
                        <a:pt x="1329788" y="389089"/>
                      </a:cubicBezTo>
                      <a:lnTo>
                        <a:pt x="1161365" y="286051"/>
                      </a:lnTo>
                      <a:lnTo>
                        <a:pt x="1161365" y="74318"/>
                      </a:lnTo>
                      <a:lnTo>
                        <a:pt x="1022963" y="74318"/>
                      </a:lnTo>
                      <a:lnTo>
                        <a:pt x="1022963" y="201387"/>
                      </a:lnTo>
                      <a:lnTo>
                        <a:pt x="707032" y="8136"/>
                      </a:lnTo>
                      <a:cubicBezTo>
                        <a:pt x="689298" y="-2712"/>
                        <a:pt x="666992" y="-2712"/>
                        <a:pt x="649257" y="8136"/>
                      </a:cubicBezTo>
                      <a:lnTo>
                        <a:pt x="26491" y="389111"/>
                      </a:lnTo>
                      <a:cubicBezTo>
                        <a:pt x="400" y="405057"/>
                        <a:pt x="-7810" y="439127"/>
                        <a:pt x="8137" y="465217"/>
                      </a:cubicBezTo>
                      <a:cubicBezTo>
                        <a:pt x="23495" y="490309"/>
                        <a:pt x="55578" y="498645"/>
                        <a:pt x="81237" y="485000"/>
                      </a:cubicBezTo>
                      <a:lnTo>
                        <a:pt x="81247" y="1125528"/>
                      </a:lnTo>
                      <a:lnTo>
                        <a:pt x="68896" y="1125528"/>
                      </a:lnTo>
                      <a:cubicBezTo>
                        <a:pt x="38339" y="1125528"/>
                        <a:pt x="13541" y="1150315"/>
                        <a:pt x="13541" y="1180883"/>
                      </a:cubicBezTo>
                      <a:cubicBezTo>
                        <a:pt x="13541" y="1211462"/>
                        <a:pt x="38328" y="1236249"/>
                        <a:pt x="68896" y="1236249"/>
                      </a:cubicBezTo>
                      <a:lnTo>
                        <a:pt x="1287384" y="1236249"/>
                      </a:lnTo>
                      <a:cubicBezTo>
                        <a:pt x="1317941" y="1236249"/>
                        <a:pt x="1342740" y="1211462"/>
                        <a:pt x="1342740" y="1180883"/>
                      </a:cubicBezTo>
                      <a:cubicBezTo>
                        <a:pt x="1342740" y="1150326"/>
                        <a:pt x="1317952" y="1125528"/>
                        <a:pt x="1287384" y="1125528"/>
                      </a:cubicBezTo>
                      <a:lnTo>
                        <a:pt x="1275054" y="1125528"/>
                      </a:lnTo>
                      <a:lnTo>
                        <a:pt x="1275043" y="485108"/>
                      </a:lnTo>
                      <a:cubicBezTo>
                        <a:pt x="1283243" y="489449"/>
                        <a:pt x="1292073" y="491678"/>
                        <a:pt x="1300861" y="491678"/>
                      </a:cubicBezTo>
                      <a:close/>
                      <a:moveTo>
                        <a:pt x="949568" y="501630"/>
                      </a:moveTo>
                      <a:cubicBezTo>
                        <a:pt x="981272" y="501630"/>
                        <a:pt x="1006952" y="527353"/>
                        <a:pt x="1006952" y="559036"/>
                      </a:cubicBezTo>
                      <a:cubicBezTo>
                        <a:pt x="1006952" y="590709"/>
                        <a:pt x="981293" y="616441"/>
                        <a:pt x="949568" y="616441"/>
                      </a:cubicBezTo>
                      <a:cubicBezTo>
                        <a:pt x="917865" y="616441"/>
                        <a:pt x="892184" y="590719"/>
                        <a:pt x="892184" y="559036"/>
                      </a:cubicBezTo>
                      <a:cubicBezTo>
                        <a:pt x="892184" y="527354"/>
                        <a:pt x="917865" y="501630"/>
                        <a:pt x="949568" y="501630"/>
                      </a:cubicBezTo>
                      <a:close/>
                      <a:moveTo>
                        <a:pt x="761920" y="814843"/>
                      </a:moveTo>
                      <a:cubicBezTo>
                        <a:pt x="778855" y="814843"/>
                        <a:pt x="792585" y="828603"/>
                        <a:pt x="792585" y="845537"/>
                      </a:cubicBezTo>
                      <a:cubicBezTo>
                        <a:pt x="792585" y="862472"/>
                        <a:pt x="778856" y="876221"/>
                        <a:pt x="761920" y="876221"/>
                      </a:cubicBezTo>
                      <a:cubicBezTo>
                        <a:pt x="744984" y="876221"/>
                        <a:pt x="731236" y="862482"/>
                        <a:pt x="731236" y="845537"/>
                      </a:cubicBezTo>
                      <a:cubicBezTo>
                        <a:pt x="731236" y="828602"/>
                        <a:pt x="744976" y="814843"/>
                        <a:pt x="761920" y="814843"/>
                      </a:cubicBezTo>
                      <a:close/>
                      <a:moveTo>
                        <a:pt x="643755" y="814843"/>
                      </a:moveTo>
                      <a:cubicBezTo>
                        <a:pt x="660122" y="814843"/>
                        <a:pt x="673379" y="828120"/>
                        <a:pt x="673379" y="844466"/>
                      </a:cubicBezTo>
                      <a:cubicBezTo>
                        <a:pt x="673379" y="860865"/>
                        <a:pt x="660112" y="874141"/>
                        <a:pt x="643755" y="874141"/>
                      </a:cubicBezTo>
                      <a:cubicBezTo>
                        <a:pt x="627378" y="874141"/>
                        <a:pt x="614100" y="860864"/>
                        <a:pt x="614100" y="844466"/>
                      </a:cubicBezTo>
                      <a:cubicBezTo>
                        <a:pt x="614100" y="828120"/>
                        <a:pt x="627376" y="814843"/>
                        <a:pt x="643755" y="814843"/>
                      </a:cubicBezTo>
                      <a:close/>
                      <a:moveTo>
                        <a:pt x="426567" y="523777"/>
                      </a:moveTo>
                      <a:cubicBezTo>
                        <a:pt x="458271" y="523777"/>
                        <a:pt x="483941" y="549437"/>
                        <a:pt x="483941" y="581162"/>
                      </a:cubicBezTo>
                      <a:cubicBezTo>
                        <a:pt x="483941" y="612865"/>
                        <a:pt x="458281" y="638578"/>
                        <a:pt x="426567" y="638578"/>
                      </a:cubicBezTo>
                      <a:cubicBezTo>
                        <a:pt x="394832" y="638578"/>
                        <a:pt x="369151" y="612866"/>
                        <a:pt x="369151" y="581162"/>
                      </a:cubicBezTo>
                      <a:cubicBezTo>
                        <a:pt x="369151" y="549447"/>
                        <a:pt x="394811" y="523777"/>
                        <a:pt x="426567" y="523777"/>
                      </a:cubicBezTo>
                      <a:close/>
                      <a:moveTo>
                        <a:pt x="553753" y="896948"/>
                      </a:moveTo>
                      <a:cubicBezTo>
                        <a:pt x="542799" y="900911"/>
                        <a:pt x="530826" y="895276"/>
                        <a:pt x="526842" y="884365"/>
                      </a:cubicBezTo>
                      <a:lnTo>
                        <a:pt x="487633" y="755834"/>
                      </a:lnTo>
                      <a:lnTo>
                        <a:pt x="487591" y="799480"/>
                      </a:lnTo>
                      <a:lnTo>
                        <a:pt x="547865" y="991052"/>
                      </a:lnTo>
                      <a:lnTo>
                        <a:pt x="482397" y="991052"/>
                      </a:lnTo>
                      <a:lnTo>
                        <a:pt x="482397" y="1124228"/>
                      </a:lnTo>
                      <a:cubicBezTo>
                        <a:pt x="482397" y="1138103"/>
                        <a:pt x="471202" y="1149435"/>
                        <a:pt x="457368" y="1149435"/>
                      </a:cubicBezTo>
                      <a:cubicBezTo>
                        <a:pt x="443534" y="1149435"/>
                        <a:pt x="432318" y="1138103"/>
                        <a:pt x="432318" y="1124228"/>
                      </a:cubicBezTo>
                      <a:lnTo>
                        <a:pt x="432329" y="998051"/>
                      </a:lnTo>
                      <a:cubicBezTo>
                        <a:pt x="432329" y="994162"/>
                        <a:pt x="429732" y="991029"/>
                        <a:pt x="426558" y="991029"/>
                      </a:cubicBezTo>
                      <a:cubicBezTo>
                        <a:pt x="423351" y="991029"/>
                        <a:pt x="420766" y="994162"/>
                        <a:pt x="420766" y="998051"/>
                      </a:cubicBezTo>
                      <a:lnTo>
                        <a:pt x="420766" y="1124206"/>
                      </a:lnTo>
                      <a:cubicBezTo>
                        <a:pt x="420766" y="1138082"/>
                        <a:pt x="409549" y="1149414"/>
                        <a:pt x="395684" y="1149414"/>
                      </a:cubicBezTo>
                      <a:cubicBezTo>
                        <a:pt x="381861" y="1149414"/>
                        <a:pt x="370655" y="1138082"/>
                        <a:pt x="370655" y="1124206"/>
                      </a:cubicBezTo>
                      <a:lnTo>
                        <a:pt x="370655" y="991030"/>
                      </a:lnTo>
                      <a:lnTo>
                        <a:pt x="305219" y="991030"/>
                      </a:lnTo>
                      <a:lnTo>
                        <a:pt x="365254" y="799459"/>
                      </a:lnTo>
                      <a:lnTo>
                        <a:pt x="365191" y="755812"/>
                      </a:lnTo>
                      <a:lnTo>
                        <a:pt x="326224" y="884343"/>
                      </a:lnTo>
                      <a:cubicBezTo>
                        <a:pt x="322219" y="895255"/>
                        <a:pt x="310204" y="900889"/>
                        <a:pt x="299314" y="896926"/>
                      </a:cubicBezTo>
                      <a:cubicBezTo>
                        <a:pt x="288392" y="892931"/>
                        <a:pt x="282799" y="880906"/>
                        <a:pt x="286731" y="869983"/>
                      </a:cubicBezTo>
                      <a:cubicBezTo>
                        <a:pt x="286731" y="869983"/>
                        <a:pt x="315544" y="736565"/>
                        <a:pt x="345681" y="676920"/>
                      </a:cubicBezTo>
                      <a:cubicBezTo>
                        <a:pt x="352630" y="663129"/>
                        <a:pt x="373738" y="653763"/>
                        <a:pt x="389201" y="653763"/>
                      </a:cubicBezTo>
                      <a:lnTo>
                        <a:pt x="463824" y="653763"/>
                      </a:lnTo>
                      <a:cubicBezTo>
                        <a:pt x="479298" y="653763"/>
                        <a:pt x="500396" y="663139"/>
                        <a:pt x="507395" y="676942"/>
                      </a:cubicBezTo>
                      <a:cubicBezTo>
                        <a:pt x="537533" y="736575"/>
                        <a:pt x="566295" y="869982"/>
                        <a:pt x="566295" y="869982"/>
                      </a:cubicBezTo>
                      <a:cubicBezTo>
                        <a:pt x="570311" y="880925"/>
                        <a:pt x="564665" y="892951"/>
                        <a:pt x="553754" y="896947"/>
                      </a:cubicBezTo>
                      <a:close/>
                      <a:moveTo>
                        <a:pt x="829937" y="1014418"/>
                      </a:moveTo>
                      <a:cubicBezTo>
                        <a:pt x="824103" y="1016510"/>
                        <a:pt x="817680" y="1013503"/>
                        <a:pt x="815556" y="1007680"/>
                      </a:cubicBezTo>
                      <a:lnTo>
                        <a:pt x="794564" y="938931"/>
                      </a:lnTo>
                      <a:lnTo>
                        <a:pt x="794532" y="962289"/>
                      </a:lnTo>
                      <a:lnTo>
                        <a:pt x="826752" y="1064716"/>
                      </a:lnTo>
                      <a:lnTo>
                        <a:pt x="791779" y="1064716"/>
                      </a:lnTo>
                      <a:lnTo>
                        <a:pt x="791779" y="1135871"/>
                      </a:lnTo>
                      <a:cubicBezTo>
                        <a:pt x="791779" y="1143376"/>
                        <a:pt x="785808" y="1149399"/>
                        <a:pt x="778366" y="1149399"/>
                      </a:cubicBezTo>
                      <a:cubicBezTo>
                        <a:pt x="770997" y="1149399"/>
                        <a:pt x="764984" y="1143376"/>
                        <a:pt x="764984" y="1135871"/>
                      </a:cubicBezTo>
                      <a:lnTo>
                        <a:pt x="764984" y="1068468"/>
                      </a:lnTo>
                      <a:cubicBezTo>
                        <a:pt x="764984" y="1066376"/>
                        <a:pt x="763617" y="1064715"/>
                        <a:pt x="761915" y="1064715"/>
                      </a:cubicBezTo>
                      <a:cubicBezTo>
                        <a:pt x="760180" y="1064715"/>
                        <a:pt x="758814" y="1066376"/>
                        <a:pt x="758814" y="1068468"/>
                      </a:cubicBezTo>
                      <a:lnTo>
                        <a:pt x="758814" y="1135871"/>
                      </a:lnTo>
                      <a:cubicBezTo>
                        <a:pt x="758814" y="1143376"/>
                        <a:pt x="752843" y="1149399"/>
                        <a:pt x="745390" y="1149399"/>
                      </a:cubicBezTo>
                      <a:cubicBezTo>
                        <a:pt x="738021" y="1149399"/>
                        <a:pt x="731997" y="1143376"/>
                        <a:pt x="731997" y="1135871"/>
                      </a:cubicBezTo>
                      <a:lnTo>
                        <a:pt x="731997" y="1064716"/>
                      </a:lnTo>
                      <a:lnTo>
                        <a:pt x="697035" y="1064716"/>
                      </a:lnTo>
                      <a:lnTo>
                        <a:pt x="729140" y="962289"/>
                      </a:lnTo>
                      <a:lnTo>
                        <a:pt x="729129" y="938931"/>
                      </a:lnTo>
                      <a:lnTo>
                        <a:pt x="708273" y="1007680"/>
                      </a:lnTo>
                      <a:cubicBezTo>
                        <a:pt x="707653" y="1009351"/>
                        <a:pt x="706633" y="1010707"/>
                        <a:pt x="705424" y="1011853"/>
                      </a:cubicBezTo>
                      <a:cubicBezTo>
                        <a:pt x="703616" y="1016994"/>
                        <a:pt x="698949" y="1020715"/>
                        <a:pt x="693126" y="1020715"/>
                      </a:cubicBezTo>
                      <a:cubicBezTo>
                        <a:pt x="685683" y="1020715"/>
                        <a:pt x="680690" y="1014691"/>
                        <a:pt x="680690" y="1007228"/>
                      </a:cubicBezTo>
                      <a:lnTo>
                        <a:pt x="680690" y="941224"/>
                      </a:lnTo>
                      <a:cubicBezTo>
                        <a:pt x="680690" y="938785"/>
                        <a:pt x="676338" y="938785"/>
                        <a:pt x="676338" y="941224"/>
                      </a:cubicBezTo>
                      <a:lnTo>
                        <a:pt x="676338" y="1134507"/>
                      </a:lnTo>
                      <a:cubicBezTo>
                        <a:pt x="676338" y="1142686"/>
                        <a:pt x="669705" y="1149392"/>
                        <a:pt x="661505" y="1149392"/>
                      </a:cubicBezTo>
                      <a:lnTo>
                        <a:pt x="661474" y="1149392"/>
                      </a:lnTo>
                      <a:cubicBezTo>
                        <a:pt x="653233" y="1149392"/>
                        <a:pt x="646610" y="1142686"/>
                        <a:pt x="646610" y="1134507"/>
                      </a:cubicBezTo>
                      <a:lnTo>
                        <a:pt x="646610" y="1020864"/>
                      </a:lnTo>
                      <a:cubicBezTo>
                        <a:pt x="646610" y="1019203"/>
                        <a:pt x="645012" y="1017910"/>
                        <a:pt x="643772" y="1017910"/>
                      </a:cubicBezTo>
                      <a:cubicBezTo>
                        <a:pt x="642510" y="1017910"/>
                        <a:pt x="640934" y="1019203"/>
                        <a:pt x="640934" y="1020864"/>
                      </a:cubicBezTo>
                      <a:lnTo>
                        <a:pt x="640934" y="1134507"/>
                      </a:lnTo>
                      <a:cubicBezTo>
                        <a:pt x="640934" y="1142686"/>
                        <a:pt x="634227" y="1149392"/>
                        <a:pt x="626070" y="1149392"/>
                      </a:cubicBezTo>
                      <a:lnTo>
                        <a:pt x="626028" y="1149392"/>
                      </a:lnTo>
                      <a:cubicBezTo>
                        <a:pt x="617828" y="1149392"/>
                        <a:pt x="611164" y="1142686"/>
                        <a:pt x="611164" y="1134507"/>
                      </a:cubicBezTo>
                      <a:lnTo>
                        <a:pt x="611195" y="941224"/>
                      </a:lnTo>
                      <a:cubicBezTo>
                        <a:pt x="611195" y="938785"/>
                        <a:pt x="606770" y="938785"/>
                        <a:pt x="606770" y="941224"/>
                      </a:cubicBezTo>
                      <a:lnTo>
                        <a:pt x="606770" y="1007228"/>
                      </a:lnTo>
                      <a:cubicBezTo>
                        <a:pt x="606770" y="1014670"/>
                        <a:pt x="601598" y="1020715"/>
                        <a:pt x="594187" y="1020715"/>
                      </a:cubicBezTo>
                      <a:cubicBezTo>
                        <a:pt x="586713" y="1020715"/>
                        <a:pt x="581194" y="1014691"/>
                        <a:pt x="581194" y="1007228"/>
                      </a:cubicBezTo>
                      <a:lnTo>
                        <a:pt x="581131" y="933929"/>
                      </a:lnTo>
                      <a:cubicBezTo>
                        <a:pt x="581131" y="900228"/>
                        <a:pt x="611080" y="881894"/>
                        <a:pt x="643793" y="881894"/>
                      </a:cubicBezTo>
                      <a:cubicBezTo>
                        <a:pt x="675004" y="881894"/>
                        <a:pt x="703405" y="898797"/>
                        <a:pt x="705897" y="929723"/>
                      </a:cubicBezTo>
                      <a:cubicBezTo>
                        <a:pt x="709923" y="917308"/>
                        <a:pt x="714275" y="905534"/>
                        <a:pt x="718711" y="896746"/>
                      </a:cubicBezTo>
                      <a:cubicBezTo>
                        <a:pt x="722453" y="889367"/>
                        <a:pt x="733733" y="884342"/>
                        <a:pt x="741995" y="884342"/>
                      </a:cubicBezTo>
                      <a:lnTo>
                        <a:pt x="781898" y="884342"/>
                      </a:lnTo>
                      <a:cubicBezTo>
                        <a:pt x="790182" y="884342"/>
                        <a:pt x="801429" y="889356"/>
                        <a:pt x="805182" y="896746"/>
                      </a:cubicBezTo>
                      <a:cubicBezTo>
                        <a:pt x="821276" y="928649"/>
                        <a:pt x="836676" y="999962"/>
                        <a:pt x="836676" y="999962"/>
                      </a:cubicBezTo>
                      <a:cubicBezTo>
                        <a:pt x="838778" y="1005807"/>
                        <a:pt x="835751" y="1012230"/>
                        <a:pt x="829938" y="1014416"/>
                      </a:cubicBezTo>
                      <a:close/>
                      <a:moveTo>
                        <a:pt x="1070725" y="874189"/>
                      </a:moveTo>
                      <a:cubicBezTo>
                        <a:pt x="1070725" y="888612"/>
                        <a:pt x="1059635" y="900280"/>
                        <a:pt x="1045192" y="900280"/>
                      </a:cubicBezTo>
                      <a:cubicBezTo>
                        <a:pt x="1030769" y="900280"/>
                        <a:pt x="1021035" y="888612"/>
                        <a:pt x="1021035" y="874189"/>
                      </a:cubicBezTo>
                      <a:lnTo>
                        <a:pt x="1021035" y="746363"/>
                      </a:lnTo>
                      <a:cubicBezTo>
                        <a:pt x="1021035" y="741633"/>
                        <a:pt x="1012657" y="741633"/>
                        <a:pt x="1012657" y="746363"/>
                      </a:cubicBezTo>
                      <a:lnTo>
                        <a:pt x="1012657" y="1120610"/>
                      </a:lnTo>
                      <a:cubicBezTo>
                        <a:pt x="1012657" y="1136483"/>
                        <a:pt x="999790" y="1149413"/>
                        <a:pt x="983844" y="1149413"/>
                      </a:cubicBezTo>
                      <a:lnTo>
                        <a:pt x="983802" y="1149413"/>
                      </a:lnTo>
                      <a:cubicBezTo>
                        <a:pt x="967918" y="1149413"/>
                        <a:pt x="955083" y="1136483"/>
                        <a:pt x="955083" y="1120610"/>
                      </a:cubicBezTo>
                      <a:lnTo>
                        <a:pt x="955072" y="900583"/>
                      </a:lnTo>
                      <a:cubicBezTo>
                        <a:pt x="955072" y="897388"/>
                        <a:pt x="952003" y="894812"/>
                        <a:pt x="949574" y="894812"/>
                      </a:cubicBezTo>
                      <a:cubicBezTo>
                        <a:pt x="947146" y="894812"/>
                        <a:pt x="944076" y="897388"/>
                        <a:pt x="944076" y="900583"/>
                      </a:cubicBezTo>
                      <a:lnTo>
                        <a:pt x="944076" y="1120621"/>
                      </a:lnTo>
                      <a:cubicBezTo>
                        <a:pt x="944076" y="1136494"/>
                        <a:pt x="931210" y="1149423"/>
                        <a:pt x="915325" y="1149423"/>
                      </a:cubicBezTo>
                      <a:lnTo>
                        <a:pt x="915283" y="1149423"/>
                      </a:lnTo>
                      <a:cubicBezTo>
                        <a:pt x="899389" y="1149423"/>
                        <a:pt x="886481" y="1136494"/>
                        <a:pt x="886481" y="1120621"/>
                      </a:cubicBezTo>
                      <a:lnTo>
                        <a:pt x="886481" y="746374"/>
                      </a:lnTo>
                      <a:cubicBezTo>
                        <a:pt x="886481" y="741644"/>
                        <a:pt x="877934" y="741644"/>
                        <a:pt x="877934" y="746374"/>
                      </a:cubicBezTo>
                      <a:lnTo>
                        <a:pt x="877934" y="874200"/>
                      </a:lnTo>
                      <a:cubicBezTo>
                        <a:pt x="877934" y="888622"/>
                        <a:pt x="867927" y="900291"/>
                        <a:pt x="853536" y="900291"/>
                      </a:cubicBezTo>
                      <a:cubicBezTo>
                        <a:pt x="839082" y="900291"/>
                        <a:pt x="828412" y="888622"/>
                        <a:pt x="828412" y="874200"/>
                      </a:cubicBezTo>
                      <a:lnTo>
                        <a:pt x="828213" y="732184"/>
                      </a:lnTo>
                      <a:cubicBezTo>
                        <a:pt x="828213" y="666980"/>
                        <a:pt x="886324" y="631396"/>
                        <a:pt x="949585" y="631396"/>
                      </a:cubicBezTo>
                      <a:cubicBezTo>
                        <a:pt x="1012868" y="631396"/>
                        <a:pt x="1070767" y="666958"/>
                        <a:pt x="1070767" y="73218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26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65" name="TextBox 64">
                <a:extLst>
                  <a:ext uri="{FF2B5EF4-FFF2-40B4-BE49-F238E27FC236}">
                    <a16:creationId xmlns="" xmlns:a16="http://schemas.microsoft.com/office/drawing/2014/main" id="{8EAD4E02-782F-8045-71CE-3B180051E4CC}"/>
                  </a:ext>
                </a:extLst>
              </p:cNvPr>
              <p:cNvSpPr txBox="1"/>
              <p:nvPr/>
            </p:nvSpPr>
            <p:spPr>
              <a:xfrm>
                <a:off x="722592" y="7525469"/>
                <a:ext cx="1390855" cy="2965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x-none" sz="1100" dirty="0"/>
                  <a:t>HH Consumption</a:t>
                </a:r>
              </a:p>
            </p:txBody>
          </p:sp>
        </p:grpSp>
        <p:grpSp>
          <p:nvGrpSpPr>
            <p:cNvPr id="117" name="Group 116">
              <a:extLst>
                <a:ext uri="{FF2B5EF4-FFF2-40B4-BE49-F238E27FC236}">
                  <a16:creationId xmlns="" xmlns:a16="http://schemas.microsoft.com/office/drawing/2014/main" id="{46A8E4ED-4CD5-FC7E-FF3A-3B5FF2223FD4}"/>
                </a:ext>
              </a:extLst>
            </p:cNvPr>
            <p:cNvGrpSpPr/>
            <p:nvPr/>
          </p:nvGrpSpPr>
          <p:grpSpPr>
            <a:xfrm>
              <a:off x="3301013" y="6863950"/>
              <a:ext cx="814576" cy="895934"/>
              <a:chOff x="2850593" y="6836392"/>
              <a:chExt cx="923523" cy="1015760"/>
            </a:xfrm>
          </p:grpSpPr>
          <p:sp>
            <p:nvSpPr>
              <p:cNvPr id="62" name="Oval 61">
                <a:extLst>
                  <a:ext uri="{FF2B5EF4-FFF2-40B4-BE49-F238E27FC236}">
                    <a16:creationId xmlns="" xmlns:a16="http://schemas.microsoft.com/office/drawing/2014/main" id="{B4E5B1AC-E910-60DC-F1EA-FF4F10F63427}"/>
                  </a:ext>
                </a:extLst>
              </p:cNvPr>
              <p:cNvSpPr/>
              <p:nvPr/>
            </p:nvSpPr>
            <p:spPr>
              <a:xfrm>
                <a:off x="2850593" y="6836392"/>
                <a:ext cx="923523" cy="688162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66" name="TextBox 65">
                <a:extLst>
                  <a:ext uri="{FF2B5EF4-FFF2-40B4-BE49-F238E27FC236}">
                    <a16:creationId xmlns="" xmlns:a16="http://schemas.microsoft.com/office/drawing/2014/main" id="{66DBAE77-3939-0603-268F-8157E1DDC8B4}"/>
                  </a:ext>
                </a:extLst>
              </p:cNvPr>
              <p:cNvSpPr txBox="1"/>
              <p:nvPr/>
            </p:nvSpPr>
            <p:spPr>
              <a:xfrm>
                <a:off x="3035483" y="7503212"/>
                <a:ext cx="696371" cy="3489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x-none" sz="1400" dirty="0"/>
                  <a:t>Sale</a:t>
                </a:r>
                <a:endParaRPr lang="x-none" dirty="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="" xmlns:a16="http://schemas.microsoft.com/office/drawing/2014/main" id="{81EDB69F-E0A2-497F-98ED-2E97DE63A102}"/>
                  </a:ext>
                </a:extLst>
              </p:cNvPr>
              <p:cNvSpPr/>
              <p:nvPr/>
            </p:nvSpPr>
            <p:spPr>
              <a:xfrm>
                <a:off x="3035483" y="6844792"/>
                <a:ext cx="540870" cy="547437"/>
              </a:xfrm>
              <a:custGeom>
                <a:avLst/>
                <a:gdLst>
                  <a:gd name="connsiteX0" fmla="*/ 516779 w 1167119"/>
                  <a:gd name="connsiteY0" fmla="*/ 33873 h 1585296"/>
                  <a:gd name="connsiteX1" fmla="*/ 437665 w 1167119"/>
                  <a:gd name="connsiteY1" fmla="*/ 256389 h 1585296"/>
                  <a:gd name="connsiteX2" fmla="*/ 531619 w 1167119"/>
                  <a:gd name="connsiteY2" fmla="*/ 256389 h 1585296"/>
                  <a:gd name="connsiteX3" fmla="*/ 501951 w 1167119"/>
                  <a:gd name="connsiteY3" fmla="*/ 137718 h 1585296"/>
                  <a:gd name="connsiteX4" fmla="*/ 566236 w 1167119"/>
                  <a:gd name="connsiteY4" fmla="*/ 256389 h 1585296"/>
                  <a:gd name="connsiteX5" fmla="*/ 600853 w 1167119"/>
                  <a:gd name="connsiteY5" fmla="*/ 256389 h 1585296"/>
                  <a:gd name="connsiteX6" fmla="*/ 665139 w 1167119"/>
                  <a:gd name="connsiteY6" fmla="*/ 137718 h 1585296"/>
                  <a:gd name="connsiteX7" fmla="*/ 640410 w 1167119"/>
                  <a:gd name="connsiteY7" fmla="*/ 256389 h 1585296"/>
                  <a:gd name="connsiteX8" fmla="*/ 729415 w 1167119"/>
                  <a:gd name="connsiteY8" fmla="*/ 256389 h 1585296"/>
                  <a:gd name="connsiteX9" fmla="*/ 650301 w 1167119"/>
                  <a:gd name="connsiteY9" fmla="*/ 33873 h 1585296"/>
                  <a:gd name="connsiteX10" fmla="*/ 516790 w 1167119"/>
                  <a:gd name="connsiteY10" fmla="*/ 33873 h 1585296"/>
                  <a:gd name="connsiteX11" fmla="*/ 734343 w 1167119"/>
                  <a:gd name="connsiteY11" fmla="*/ 291006 h 1585296"/>
                  <a:gd name="connsiteX12" fmla="*/ 403051 w 1167119"/>
                  <a:gd name="connsiteY12" fmla="*/ 305845 h 1585296"/>
                  <a:gd name="connsiteX13" fmla="*/ 437668 w 1167119"/>
                  <a:gd name="connsiteY13" fmla="*/ 389911 h 1585296"/>
                  <a:gd name="connsiteX14" fmla="*/ 768960 w 1167119"/>
                  <a:gd name="connsiteY14" fmla="*/ 375071 h 1585296"/>
                  <a:gd name="connsiteX15" fmla="*/ 734343 w 1167119"/>
                  <a:gd name="connsiteY15" fmla="*/ 291006 h 1585296"/>
                  <a:gd name="connsiteX16" fmla="*/ 447542 w 1167119"/>
                  <a:gd name="connsiteY16" fmla="*/ 424516 h 1585296"/>
                  <a:gd name="connsiteX17" fmla="*/ 22305 w 1167119"/>
                  <a:gd name="connsiteY17" fmla="*/ 993156 h 1585296"/>
                  <a:gd name="connsiteX18" fmla="*/ 205264 w 1167119"/>
                  <a:gd name="connsiteY18" fmla="*/ 1522247 h 1585296"/>
                  <a:gd name="connsiteX19" fmla="*/ 966763 w 1167119"/>
                  <a:gd name="connsiteY19" fmla="*/ 1522247 h 1585296"/>
                  <a:gd name="connsiteX20" fmla="*/ 1144770 w 1167119"/>
                  <a:gd name="connsiteY20" fmla="*/ 993156 h 1585296"/>
                  <a:gd name="connsiteX21" fmla="*/ 719533 w 1167119"/>
                  <a:gd name="connsiteY21" fmla="*/ 424516 h 1585296"/>
                  <a:gd name="connsiteX22" fmla="*/ 640419 w 1167119"/>
                  <a:gd name="connsiteY22" fmla="*/ 424516 h 1585296"/>
                  <a:gd name="connsiteX23" fmla="*/ 665148 w 1167119"/>
                  <a:gd name="connsiteY23" fmla="*/ 518470 h 1585296"/>
                  <a:gd name="connsiteX24" fmla="*/ 605811 w 1167119"/>
                  <a:gd name="connsiteY24" fmla="*/ 424516 h 1585296"/>
                  <a:gd name="connsiteX25" fmla="*/ 566254 w 1167119"/>
                  <a:gd name="connsiteY25" fmla="*/ 424516 h 1585296"/>
                  <a:gd name="connsiteX26" fmla="*/ 501969 w 1167119"/>
                  <a:gd name="connsiteY26" fmla="*/ 518470 h 1585296"/>
                  <a:gd name="connsiteX27" fmla="*/ 526698 w 1167119"/>
                  <a:gd name="connsiteY27" fmla="*/ 424516 h 1585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67119" h="1585296">
                    <a:moveTo>
                      <a:pt x="516779" y="33873"/>
                    </a:moveTo>
                    <a:cubicBezTo>
                      <a:pt x="294263" y="-35353"/>
                      <a:pt x="358551" y="-15573"/>
                      <a:pt x="437665" y="256389"/>
                    </a:cubicBezTo>
                    <a:lnTo>
                      <a:pt x="531619" y="256389"/>
                    </a:lnTo>
                    <a:cubicBezTo>
                      <a:pt x="511840" y="206943"/>
                      <a:pt x="477222" y="147606"/>
                      <a:pt x="501951" y="137718"/>
                    </a:cubicBezTo>
                    <a:cubicBezTo>
                      <a:pt x="531619" y="127829"/>
                      <a:pt x="546459" y="202003"/>
                      <a:pt x="566236" y="256389"/>
                    </a:cubicBezTo>
                    <a:lnTo>
                      <a:pt x="600853" y="256389"/>
                    </a:lnTo>
                    <a:cubicBezTo>
                      <a:pt x="625582" y="201992"/>
                      <a:pt x="640410" y="127826"/>
                      <a:pt x="665139" y="137718"/>
                    </a:cubicBezTo>
                    <a:cubicBezTo>
                      <a:pt x="689868" y="147607"/>
                      <a:pt x="660188" y="206943"/>
                      <a:pt x="640410" y="256389"/>
                    </a:cubicBezTo>
                    <a:lnTo>
                      <a:pt x="729415" y="256389"/>
                    </a:lnTo>
                    <a:cubicBezTo>
                      <a:pt x="808529" y="-15573"/>
                      <a:pt x="877754" y="-35353"/>
                      <a:pt x="650301" y="33873"/>
                    </a:cubicBezTo>
                    <a:cubicBezTo>
                      <a:pt x="556347" y="63541"/>
                      <a:pt x="610744" y="63541"/>
                      <a:pt x="516790" y="33873"/>
                    </a:cubicBezTo>
                    <a:close/>
                    <a:moveTo>
                      <a:pt x="734343" y="291006"/>
                    </a:moveTo>
                    <a:cubicBezTo>
                      <a:pt x="655230" y="291006"/>
                      <a:pt x="427750" y="276166"/>
                      <a:pt x="403051" y="305845"/>
                    </a:cubicBezTo>
                    <a:cubicBezTo>
                      <a:pt x="368434" y="340463"/>
                      <a:pt x="393162" y="389911"/>
                      <a:pt x="437668" y="389911"/>
                    </a:cubicBezTo>
                    <a:cubicBezTo>
                      <a:pt x="511845" y="389911"/>
                      <a:pt x="739292" y="404751"/>
                      <a:pt x="768960" y="375071"/>
                    </a:cubicBezTo>
                    <a:cubicBezTo>
                      <a:pt x="798629" y="345403"/>
                      <a:pt x="773911" y="291006"/>
                      <a:pt x="734343" y="291006"/>
                    </a:cubicBezTo>
                    <a:close/>
                    <a:moveTo>
                      <a:pt x="447542" y="424516"/>
                    </a:moveTo>
                    <a:cubicBezTo>
                      <a:pt x="407985" y="548139"/>
                      <a:pt x="116250" y="647032"/>
                      <a:pt x="22305" y="993156"/>
                    </a:cubicBezTo>
                    <a:cubicBezTo>
                      <a:pt x="-51872" y="1265117"/>
                      <a:pt x="71750" y="1448062"/>
                      <a:pt x="205264" y="1522247"/>
                    </a:cubicBezTo>
                    <a:cubicBezTo>
                      <a:pt x="358554" y="1606313"/>
                      <a:pt x="808511" y="1606313"/>
                      <a:pt x="966763" y="1522247"/>
                    </a:cubicBezTo>
                    <a:cubicBezTo>
                      <a:pt x="1095325" y="1448071"/>
                      <a:pt x="1218947" y="1265114"/>
                      <a:pt x="1144770" y="993156"/>
                    </a:cubicBezTo>
                    <a:cubicBezTo>
                      <a:pt x="1050816" y="647015"/>
                      <a:pt x="759081" y="548130"/>
                      <a:pt x="719533" y="424516"/>
                    </a:cubicBezTo>
                    <a:lnTo>
                      <a:pt x="640419" y="424516"/>
                    </a:lnTo>
                    <a:cubicBezTo>
                      <a:pt x="660198" y="464073"/>
                      <a:pt x="689864" y="508582"/>
                      <a:pt x="665148" y="518470"/>
                    </a:cubicBezTo>
                    <a:cubicBezTo>
                      <a:pt x="640419" y="528360"/>
                      <a:pt x="625591" y="473962"/>
                      <a:pt x="605811" y="424516"/>
                    </a:cubicBezTo>
                    <a:lnTo>
                      <a:pt x="566254" y="424516"/>
                    </a:lnTo>
                    <a:cubicBezTo>
                      <a:pt x="541525" y="473962"/>
                      <a:pt x="526697" y="528359"/>
                      <a:pt x="501969" y="518470"/>
                    </a:cubicBezTo>
                    <a:cubicBezTo>
                      <a:pt x="477240" y="508582"/>
                      <a:pt x="506919" y="464073"/>
                      <a:pt x="526698" y="42451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9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16" name="Group 115">
              <a:extLst>
                <a:ext uri="{FF2B5EF4-FFF2-40B4-BE49-F238E27FC236}">
                  <a16:creationId xmlns="" xmlns:a16="http://schemas.microsoft.com/office/drawing/2014/main" id="{5B3A85E1-DB74-B4AF-AB3E-388C14B1E764}"/>
                </a:ext>
              </a:extLst>
            </p:cNvPr>
            <p:cNvGrpSpPr/>
            <p:nvPr/>
          </p:nvGrpSpPr>
          <p:grpSpPr>
            <a:xfrm>
              <a:off x="4777007" y="6847578"/>
              <a:ext cx="1990242" cy="1046414"/>
              <a:chOff x="4479219" y="6738730"/>
              <a:chExt cx="2256423" cy="1186372"/>
            </a:xfrm>
          </p:grpSpPr>
          <p:sp>
            <p:nvSpPr>
              <p:cNvPr id="64" name="Oval 63">
                <a:extLst>
                  <a:ext uri="{FF2B5EF4-FFF2-40B4-BE49-F238E27FC236}">
                    <a16:creationId xmlns="" xmlns:a16="http://schemas.microsoft.com/office/drawing/2014/main" id="{2719CF97-725C-9302-741E-D1D6BF24658F}"/>
                  </a:ext>
                </a:extLst>
              </p:cNvPr>
              <p:cNvSpPr/>
              <p:nvPr/>
            </p:nvSpPr>
            <p:spPr>
              <a:xfrm>
                <a:off x="4479219" y="6738730"/>
                <a:ext cx="1071198" cy="876312"/>
              </a:xfrm>
              <a:prstGeom prst="ellipse">
                <a:avLst/>
              </a:prstGeom>
              <a:solidFill>
                <a:srgbClr val="2874A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="" xmlns:a16="http://schemas.microsoft.com/office/drawing/2014/main" id="{F89C4DB1-BD48-ACE9-210A-ABF0E197B593}"/>
                  </a:ext>
                </a:extLst>
              </p:cNvPr>
              <p:cNvSpPr txBox="1"/>
              <p:nvPr/>
            </p:nvSpPr>
            <p:spPr>
              <a:xfrm>
                <a:off x="4640624" y="7555770"/>
                <a:ext cx="20950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x-none" dirty="0"/>
                  <a:t>Other</a:t>
                </a:r>
              </a:p>
            </p:txBody>
          </p:sp>
          <p:grpSp>
            <p:nvGrpSpPr>
              <p:cNvPr id="109" name="Graphic 107">
                <a:extLst>
                  <a:ext uri="{FF2B5EF4-FFF2-40B4-BE49-F238E27FC236}">
                    <a16:creationId xmlns="" xmlns:a16="http://schemas.microsoft.com/office/drawing/2014/main" id="{D4C0D425-79CD-03CB-E6A2-714F62CF42FA}"/>
                  </a:ext>
                </a:extLst>
              </p:cNvPr>
              <p:cNvGrpSpPr/>
              <p:nvPr/>
            </p:nvGrpSpPr>
            <p:grpSpPr>
              <a:xfrm>
                <a:off x="4773460" y="6922562"/>
                <a:ext cx="572948" cy="581552"/>
                <a:chOff x="674674" y="9105714"/>
                <a:chExt cx="1672161" cy="1697271"/>
              </a:xfrm>
              <a:solidFill>
                <a:schemeClr val="bg1"/>
              </a:solidFill>
            </p:grpSpPr>
            <p:sp>
              <p:nvSpPr>
                <p:cNvPr id="110" name="Freeform 109">
                  <a:extLst>
                    <a:ext uri="{FF2B5EF4-FFF2-40B4-BE49-F238E27FC236}">
                      <a16:creationId xmlns="" xmlns:a16="http://schemas.microsoft.com/office/drawing/2014/main" id="{82248D32-9A94-B129-646F-B2DAD78C4CD5}"/>
                    </a:ext>
                  </a:extLst>
                </p:cNvPr>
                <p:cNvSpPr/>
                <p:nvPr/>
              </p:nvSpPr>
              <p:spPr>
                <a:xfrm>
                  <a:off x="674677" y="9105714"/>
                  <a:ext cx="447324" cy="365943"/>
                </a:xfrm>
                <a:custGeom>
                  <a:avLst/>
                  <a:gdLst>
                    <a:gd name="connsiteX0" fmla="*/ 532533 w 532532"/>
                    <a:gd name="connsiteY0" fmla="*/ 266266 h 532532"/>
                    <a:gd name="connsiteX1" fmla="*/ 266266 w 532532"/>
                    <a:gd name="connsiteY1" fmla="*/ 532533 h 532532"/>
                    <a:gd name="connsiteX2" fmla="*/ 0 w 532532"/>
                    <a:gd name="connsiteY2" fmla="*/ 266266 h 532532"/>
                    <a:gd name="connsiteX3" fmla="*/ 266266 w 532532"/>
                    <a:gd name="connsiteY3" fmla="*/ 0 h 532532"/>
                    <a:gd name="connsiteX4" fmla="*/ 532533 w 532532"/>
                    <a:gd name="connsiteY4" fmla="*/ 266266 h 532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532" h="532532">
                      <a:moveTo>
                        <a:pt x="532533" y="266266"/>
                      </a:moveTo>
                      <a:cubicBezTo>
                        <a:pt x="532533" y="413321"/>
                        <a:pt x="413321" y="532533"/>
                        <a:pt x="266266" y="532533"/>
                      </a:cubicBezTo>
                      <a:cubicBezTo>
                        <a:pt x="119211" y="532533"/>
                        <a:pt x="0" y="413321"/>
                        <a:pt x="0" y="266266"/>
                      </a:cubicBezTo>
                      <a:cubicBezTo>
                        <a:pt x="0" y="119211"/>
                        <a:pt x="119211" y="0"/>
                        <a:pt x="266266" y="0"/>
                      </a:cubicBezTo>
                      <a:cubicBezTo>
                        <a:pt x="413321" y="0"/>
                        <a:pt x="532533" y="119211"/>
                        <a:pt x="532533" y="266266"/>
                      </a:cubicBezTo>
                    </a:path>
                  </a:pathLst>
                </a:custGeom>
                <a:grpFill/>
                <a:ln w="37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="" xmlns:a16="http://schemas.microsoft.com/office/drawing/2014/main" id="{71217600-1AFC-B4A2-6297-E1688CC14756}"/>
                    </a:ext>
                  </a:extLst>
                </p:cNvPr>
                <p:cNvSpPr/>
                <p:nvPr/>
              </p:nvSpPr>
              <p:spPr>
                <a:xfrm>
                  <a:off x="674674" y="9771378"/>
                  <a:ext cx="447324" cy="365942"/>
                </a:xfrm>
                <a:custGeom>
                  <a:avLst/>
                  <a:gdLst>
                    <a:gd name="connsiteX0" fmla="*/ 532533 w 532532"/>
                    <a:gd name="connsiteY0" fmla="*/ 266266 h 532532"/>
                    <a:gd name="connsiteX1" fmla="*/ 266266 w 532532"/>
                    <a:gd name="connsiteY1" fmla="*/ 532533 h 532532"/>
                    <a:gd name="connsiteX2" fmla="*/ 0 w 532532"/>
                    <a:gd name="connsiteY2" fmla="*/ 266266 h 532532"/>
                    <a:gd name="connsiteX3" fmla="*/ 266266 w 532532"/>
                    <a:gd name="connsiteY3" fmla="*/ 0 h 532532"/>
                    <a:gd name="connsiteX4" fmla="*/ 532533 w 532532"/>
                    <a:gd name="connsiteY4" fmla="*/ 266266 h 532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532" h="532532">
                      <a:moveTo>
                        <a:pt x="532533" y="266266"/>
                      </a:moveTo>
                      <a:cubicBezTo>
                        <a:pt x="532533" y="413321"/>
                        <a:pt x="413321" y="532533"/>
                        <a:pt x="266266" y="532533"/>
                      </a:cubicBezTo>
                      <a:cubicBezTo>
                        <a:pt x="119211" y="532533"/>
                        <a:pt x="0" y="413321"/>
                        <a:pt x="0" y="266266"/>
                      </a:cubicBezTo>
                      <a:cubicBezTo>
                        <a:pt x="0" y="119211"/>
                        <a:pt x="119211" y="0"/>
                        <a:pt x="266266" y="0"/>
                      </a:cubicBezTo>
                      <a:cubicBezTo>
                        <a:pt x="413321" y="0"/>
                        <a:pt x="532533" y="119211"/>
                        <a:pt x="532533" y="266266"/>
                      </a:cubicBezTo>
                    </a:path>
                  </a:pathLst>
                </a:custGeom>
                <a:grpFill/>
                <a:ln w="37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="" xmlns:a16="http://schemas.microsoft.com/office/drawing/2014/main" id="{0D4165B7-39A8-9719-0858-27D8198BE0DF}"/>
                    </a:ext>
                  </a:extLst>
                </p:cNvPr>
                <p:cNvSpPr/>
                <p:nvPr/>
              </p:nvSpPr>
              <p:spPr>
                <a:xfrm>
                  <a:off x="674674" y="10437043"/>
                  <a:ext cx="447324" cy="365942"/>
                </a:xfrm>
                <a:custGeom>
                  <a:avLst/>
                  <a:gdLst>
                    <a:gd name="connsiteX0" fmla="*/ 532533 w 532532"/>
                    <a:gd name="connsiteY0" fmla="*/ 266266 h 532532"/>
                    <a:gd name="connsiteX1" fmla="*/ 266266 w 532532"/>
                    <a:gd name="connsiteY1" fmla="*/ 532533 h 532532"/>
                    <a:gd name="connsiteX2" fmla="*/ 0 w 532532"/>
                    <a:gd name="connsiteY2" fmla="*/ 266266 h 532532"/>
                    <a:gd name="connsiteX3" fmla="*/ 266266 w 532532"/>
                    <a:gd name="connsiteY3" fmla="*/ 0 h 532532"/>
                    <a:gd name="connsiteX4" fmla="*/ 532533 w 532532"/>
                    <a:gd name="connsiteY4" fmla="*/ 266266 h 532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532" h="532532">
                      <a:moveTo>
                        <a:pt x="532533" y="266266"/>
                      </a:moveTo>
                      <a:cubicBezTo>
                        <a:pt x="532533" y="413321"/>
                        <a:pt x="413321" y="532533"/>
                        <a:pt x="266266" y="532533"/>
                      </a:cubicBezTo>
                      <a:cubicBezTo>
                        <a:pt x="119211" y="532533"/>
                        <a:pt x="0" y="413321"/>
                        <a:pt x="0" y="266266"/>
                      </a:cubicBezTo>
                      <a:cubicBezTo>
                        <a:pt x="0" y="119211"/>
                        <a:pt x="119211" y="0"/>
                        <a:pt x="266266" y="0"/>
                      </a:cubicBezTo>
                      <a:cubicBezTo>
                        <a:pt x="413321" y="0"/>
                        <a:pt x="532533" y="119211"/>
                        <a:pt x="532533" y="266266"/>
                      </a:cubicBezTo>
                    </a:path>
                  </a:pathLst>
                </a:custGeom>
                <a:grpFill/>
                <a:ln w="37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3" name="Freeform 112">
                  <a:extLst>
                    <a:ext uri="{FF2B5EF4-FFF2-40B4-BE49-F238E27FC236}">
                      <a16:creationId xmlns="" xmlns:a16="http://schemas.microsoft.com/office/drawing/2014/main" id="{386C51C8-7CD6-9C00-88B8-01341216979B}"/>
                    </a:ext>
                  </a:extLst>
                </p:cNvPr>
                <p:cNvSpPr/>
                <p:nvPr/>
              </p:nvSpPr>
              <p:spPr>
                <a:xfrm>
                  <a:off x="1340355" y="9172275"/>
                  <a:ext cx="1006480" cy="274456"/>
                </a:xfrm>
                <a:custGeom>
                  <a:avLst/>
                  <a:gdLst>
                    <a:gd name="connsiteX0" fmla="*/ 66567 w 1198198"/>
                    <a:gd name="connsiteY0" fmla="*/ 0 h 399399"/>
                    <a:gd name="connsiteX1" fmla="*/ 1131632 w 1198198"/>
                    <a:gd name="connsiteY1" fmla="*/ 0 h 399399"/>
                    <a:gd name="connsiteX2" fmla="*/ 1198198 w 1198198"/>
                    <a:gd name="connsiteY2" fmla="*/ 66567 h 399399"/>
                    <a:gd name="connsiteX3" fmla="*/ 1198198 w 1198198"/>
                    <a:gd name="connsiteY3" fmla="*/ 332833 h 399399"/>
                    <a:gd name="connsiteX4" fmla="*/ 1131632 w 1198198"/>
                    <a:gd name="connsiteY4" fmla="*/ 399399 h 399399"/>
                    <a:gd name="connsiteX5" fmla="*/ 66567 w 1198198"/>
                    <a:gd name="connsiteY5" fmla="*/ 399399 h 399399"/>
                    <a:gd name="connsiteX6" fmla="*/ 0 w 1198198"/>
                    <a:gd name="connsiteY6" fmla="*/ 332833 h 399399"/>
                    <a:gd name="connsiteX7" fmla="*/ 0 w 1198198"/>
                    <a:gd name="connsiteY7" fmla="*/ 66567 h 399399"/>
                    <a:gd name="connsiteX8" fmla="*/ 66567 w 1198198"/>
                    <a:gd name="connsiteY8" fmla="*/ 0 h 399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8198" h="399399">
                      <a:moveTo>
                        <a:pt x="66567" y="0"/>
                      </a:moveTo>
                      <a:lnTo>
                        <a:pt x="1131632" y="0"/>
                      </a:lnTo>
                      <a:cubicBezTo>
                        <a:pt x="1168392" y="0"/>
                        <a:pt x="1198198" y="36760"/>
                        <a:pt x="1198198" y="66567"/>
                      </a:cubicBezTo>
                      <a:lnTo>
                        <a:pt x="1198198" y="332833"/>
                      </a:lnTo>
                      <a:cubicBezTo>
                        <a:pt x="1198198" y="369593"/>
                        <a:pt x="1168392" y="399399"/>
                        <a:pt x="1131632" y="399399"/>
                      </a:cubicBezTo>
                      <a:lnTo>
                        <a:pt x="66567" y="399399"/>
                      </a:lnTo>
                      <a:cubicBezTo>
                        <a:pt x="29806" y="399399"/>
                        <a:pt x="0" y="362639"/>
                        <a:pt x="0" y="332833"/>
                      </a:cubicBezTo>
                      <a:lnTo>
                        <a:pt x="0" y="66567"/>
                      </a:lnTo>
                      <a:cubicBezTo>
                        <a:pt x="0" y="29806"/>
                        <a:pt x="29806" y="0"/>
                        <a:pt x="66567" y="0"/>
                      </a:cubicBezTo>
                      <a:close/>
                    </a:path>
                  </a:pathLst>
                </a:custGeom>
                <a:grpFill/>
                <a:ln w="37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4" name="Freeform 113">
                  <a:extLst>
                    <a:ext uri="{FF2B5EF4-FFF2-40B4-BE49-F238E27FC236}">
                      <a16:creationId xmlns="" xmlns:a16="http://schemas.microsoft.com/office/drawing/2014/main" id="{54547259-25FB-DB4B-231A-F9DBC199280F}"/>
                    </a:ext>
                  </a:extLst>
                </p:cNvPr>
                <p:cNvSpPr/>
                <p:nvPr/>
              </p:nvSpPr>
              <p:spPr>
                <a:xfrm>
                  <a:off x="1340348" y="9837947"/>
                  <a:ext cx="1006480" cy="274456"/>
                </a:xfrm>
                <a:custGeom>
                  <a:avLst/>
                  <a:gdLst>
                    <a:gd name="connsiteX0" fmla="*/ 66567 w 1198198"/>
                    <a:gd name="connsiteY0" fmla="*/ 0 h 399399"/>
                    <a:gd name="connsiteX1" fmla="*/ 1131632 w 1198198"/>
                    <a:gd name="connsiteY1" fmla="*/ 0 h 399399"/>
                    <a:gd name="connsiteX2" fmla="*/ 1198198 w 1198198"/>
                    <a:gd name="connsiteY2" fmla="*/ 66567 h 399399"/>
                    <a:gd name="connsiteX3" fmla="*/ 1198198 w 1198198"/>
                    <a:gd name="connsiteY3" fmla="*/ 332833 h 399399"/>
                    <a:gd name="connsiteX4" fmla="*/ 1131632 w 1198198"/>
                    <a:gd name="connsiteY4" fmla="*/ 399399 h 399399"/>
                    <a:gd name="connsiteX5" fmla="*/ 66567 w 1198198"/>
                    <a:gd name="connsiteY5" fmla="*/ 399399 h 399399"/>
                    <a:gd name="connsiteX6" fmla="*/ 0 w 1198198"/>
                    <a:gd name="connsiteY6" fmla="*/ 332833 h 399399"/>
                    <a:gd name="connsiteX7" fmla="*/ 0 w 1198198"/>
                    <a:gd name="connsiteY7" fmla="*/ 66567 h 399399"/>
                    <a:gd name="connsiteX8" fmla="*/ 66567 w 1198198"/>
                    <a:gd name="connsiteY8" fmla="*/ 0 h 399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8198" h="399399">
                      <a:moveTo>
                        <a:pt x="66567" y="0"/>
                      </a:moveTo>
                      <a:lnTo>
                        <a:pt x="1131632" y="0"/>
                      </a:lnTo>
                      <a:cubicBezTo>
                        <a:pt x="1168392" y="0"/>
                        <a:pt x="1198198" y="36760"/>
                        <a:pt x="1198198" y="66567"/>
                      </a:cubicBezTo>
                      <a:lnTo>
                        <a:pt x="1198198" y="332833"/>
                      </a:lnTo>
                      <a:cubicBezTo>
                        <a:pt x="1198198" y="369593"/>
                        <a:pt x="1168392" y="399399"/>
                        <a:pt x="1131632" y="399399"/>
                      </a:cubicBezTo>
                      <a:lnTo>
                        <a:pt x="66567" y="399399"/>
                      </a:lnTo>
                      <a:cubicBezTo>
                        <a:pt x="29806" y="399399"/>
                        <a:pt x="0" y="362639"/>
                        <a:pt x="0" y="332833"/>
                      </a:cubicBezTo>
                      <a:lnTo>
                        <a:pt x="0" y="66567"/>
                      </a:lnTo>
                      <a:cubicBezTo>
                        <a:pt x="0" y="29806"/>
                        <a:pt x="29806" y="0"/>
                        <a:pt x="66567" y="0"/>
                      </a:cubicBezTo>
                      <a:close/>
                    </a:path>
                  </a:pathLst>
                </a:custGeom>
                <a:grpFill/>
                <a:ln w="37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="" xmlns:a16="http://schemas.microsoft.com/office/drawing/2014/main" id="{CA92D845-4E99-9685-A70E-9E62F8AF5D6B}"/>
                    </a:ext>
                  </a:extLst>
                </p:cNvPr>
                <p:cNvSpPr/>
                <p:nvPr/>
              </p:nvSpPr>
              <p:spPr>
                <a:xfrm>
                  <a:off x="1340348" y="10503613"/>
                  <a:ext cx="1006480" cy="274456"/>
                </a:xfrm>
                <a:custGeom>
                  <a:avLst/>
                  <a:gdLst>
                    <a:gd name="connsiteX0" fmla="*/ 66567 w 1198198"/>
                    <a:gd name="connsiteY0" fmla="*/ 0 h 399399"/>
                    <a:gd name="connsiteX1" fmla="*/ 1131632 w 1198198"/>
                    <a:gd name="connsiteY1" fmla="*/ 0 h 399399"/>
                    <a:gd name="connsiteX2" fmla="*/ 1198198 w 1198198"/>
                    <a:gd name="connsiteY2" fmla="*/ 66567 h 399399"/>
                    <a:gd name="connsiteX3" fmla="*/ 1198198 w 1198198"/>
                    <a:gd name="connsiteY3" fmla="*/ 332833 h 399399"/>
                    <a:gd name="connsiteX4" fmla="*/ 1131632 w 1198198"/>
                    <a:gd name="connsiteY4" fmla="*/ 399399 h 399399"/>
                    <a:gd name="connsiteX5" fmla="*/ 66567 w 1198198"/>
                    <a:gd name="connsiteY5" fmla="*/ 399399 h 399399"/>
                    <a:gd name="connsiteX6" fmla="*/ 0 w 1198198"/>
                    <a:gd name="connsiteY6" fmla="*/ 332833 h 399399"/>
                    <a:gd name="connsiteX7" fmla="*/ 0 w 1198198"/>
                    <a:gd name="connsiteY7" fmla="*/ 66567 h 399399"/>
                    <a:gd name="connsiteX8" fmla="*/ 66567 w 1198198"/>
                    <a:gd name="connsiteY8" fmla="*/ 0 h 399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8198" h="399399">
                      <a:moveTo>
                        <a:pt x="66567" y="0"/>
                      </a:moveTo>
                      <a:lnTo>
                        <a:pt x="1131632" y="0"/>
                      </a:lnTo>
                      <a:cubicBezTo>
                        <a:pt x="1168392" y="0"/>
                        <a:pt x="1198198" y="36760"/>
                        <a:pt x="1198198" y="66567"/>
                      </a:cubicBezTo>
                      <a:lnTo>
                        <a:pt x="1198198" y="332833"/>
                      </a:lnTo>
                      <a:cubicBezTo>
                        <a:pt x="1198198" y="369593"/>
                        <a:pt x="1168392" y="399399"/>
                        <a:pt x="1131632" y="399399"/>
                      </a:cubicBezTo>
                      <a:lnTo>
                        <a:pt x="66567" y="399399"/>
                      </a:lnTo>
                      <a:cubicBezTo>
                        <a:pt x="29806" y="399399"/>
                        <a:pt x="0" y="362639"/>
                        <a:pt x="0" y="332833"/>
                      </a:cubicBezTo>
                      <a:lnTo>
                        <a:pt x="0" y="66567"/>
                      </a:lnTo>
                      <a:cubicBezTo>
                        <a:pt x="0" y="29806"/>
                        <a:pt x="29806" y="0"/>
                        <a:pt x="66567" y="0"/>
                      </a:cubicBezTo>
                      <a:close/>
                    </a:path>
                  </a:pathLst>
                </a:custGeom>
                <a:grpFill/>
                <a:ln w="37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xmlns="" id="{14F26B26-14F0-463F-2F20-6DC98309C1D2}"/>
              </a:ext>
            </a:extLst>
          </p:cNvPr>
          <p:cNvGrpSpPr/>
          <p:nvPr/>
        </p:nvGrpSpPr>
        <p:grpSpPr>
          <a:xfrm>
            <a:off x="7539276" y="2282328"/>
            <a:ext cx="4079842" cy="1478068"/>
            <a:chOff x="7153154" y="1171997"/>
            <a:chExt cx="4079842" cy="1478068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xmlns="" id="{4C9253FE-0600-1153-B46D-7A4426932FB2}"/>
                </a:ext>
              </a:extLst>
            </p:cNvPr>
            <p:cNvGrpSpPr/>
            <p:nvPr/>
          </p:nvGrpSpPr>
          <p:grpSpPr>
            <a:xfrm>
              <a:off x="7153154" y="1171997"/>
              <a:ext cx="4079842" cy="1478068"/>
              <a:chOff x="6748038" y="1171997"/>
              <a:chExt cx="4484958" cy="1478068"/>
            </a:xfrm>
          </p:grpSpPr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xmlns="" id="{63288E70-30EC-CE4F-2AF0-B95C76049F67}"/>
                  </a:ext>
                </a:extLst>
              </p:cNvPr>
              <p:cNvGrpSpPr/>
              <p:nvPr/>
            </p:nvGrpSpPr>
            <p:grpSpPr>
              <a:xfrm rot="16200000">
                <a:off x="8267439" y="-315492"/>
                <a:ext cx="1446156" cy="4484958"/>
                <a:chOff x="8648777" y="1788157"/>
                <a:chExt cx="2389433" cy="3332485"/>
              </a:xfrm>
            </p:grpSpPr>
            <p:sp>
              <p:nvSpPr>
                <p:cNvPr id="42" name="Shape">
                  <a:extLst>
                    <a:ext uri="{FF2B5EF4-FFF2-40B4-BE49-F238E27FC236}">
                      <a16:creationId xmlns:a16="http://schemas.microsoft.com/office/drawing/2014/main" xmlns="" id="{D59DC652-BB3C-2BCE-A47F-E29C66A5DC79}"/>
                    </a:ext>
                  </a:extLst>
                </p:cNvPr>
                <p:cNvSpPr/>
                <p:nvPr/>
              </p:nvSpPr>
              <p:spPr>
                <a:xfrm>
                  <a:off x="8952868" y="1788157"/>
                  <a:ext cx="2085342" cy="333248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536" y="0"/>
                      </a:moveTo>
                      <a:lnTo>
                        <a:pt x="1618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8" y="21600"/>
                      </a:cubicBezTo>
                      <a:lnTo>
                        <a:pt x="19982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5672"/>
                      </a:lnTo>
                      <a:cubicBezTo>
                        <a:pt x="21600" y="2535"/>
                        <a:pt x="17535" y="0"/>
                        <a:pt x="1253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2700">
                  <a:miter lim="400000"/>
                </a:ln>
              </p:spPr>
              <p:txBody>
                <a:bodyPr lIns="38100" tIns="365760" rIns="365760" bIns="38100" anchor="t"/>
                <a:lstStyle/>
                <a:p>
                  <a:pPr algn="r"/>
                  <a:endParaRPr sz="3000" dirty="0">
                    <a:solidFill>
                      <a:schemeClr val="accent4"/>
                    </a:solidFill>
                  </a:endParaRPr>
                </a:p>
              </p:txBody>
            </p:sp>
            <p:sp>
              <p:nvSpPr>
                <p:cNvPr id="43" name="Shape">
                  <a:extLst>
                    <a:ext uri="{FF2B5EF4-FFF2-40B4-BE49-F238E27FC236}">
                      <a16:creationId xmlns:a16="http://schemas.microsoft.com/office/drawing/2014/main" xmlns="" id="{249F2AE0-F557-75C6-95D4-79BED740AAE6}"/>
                    </a:ext>
                  </a:extLst>
                </p:cNvPr>
                <p:cNvSpPr/>
                <p:nvPr/>
              </p:nvSpPr>
              <p:spPr>
                <a:xfrm>
                  <a:off x="8648777" y="1965959"/>
                  <a:ext cx="2210359" cy="315468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800" y="0"/>
                      </a:moveTo>
                      <a:lnTo>
                        <a:pt x="1618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8" y="21600"/>
                      </a:cubicBezTo>
                      <a:lnTo>
                        <a:pt x="19982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6791"/>
                      </a:lnTo>
                      <a:cubicBezTo>
                        <a:pt x="21600" y="6264"/>
                        <a:pt x="20995" y="5812"/>
                        <a:pt x="20153" y="5729"/>
                      </a:cubicBezTo>
                      <a:cubicBezTo>
                        <a:pt x="16299" y="5326"/>
                        <a:pt x="13142" y="3334"/>
                        <a:pt x="12497" y="914"/>
                      </a:cubicBezTo>
                      <a:cubicBezTo>
                        <a:pt x="12365" y="387"/>
                        <a:pt x="11642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endParaRPr sz="3000">
                    <a:solidFill>
                      <a:srgbClr val="FFFFFF"/>
                    </a:solidFill>
                  </a:endParaRPr>
                </a:p>
              </p:txBody>
            </p:sp>
          </p:grpSp>
          <p:pic>
            <p:nvPicPr>
              <p:cNvPr id="41" name="Graphic 21" descr="Cherries">
                <a:extLst>
                  <a:ext uri="{FF2B5EF4-FFF2-40B4-BE49-F238E27FC236}">
                    <a16:creationId xmlns:a16="http://schemas.microsoft.com/office/drawing/2014/main" xmlns="" id="{63107F6F-7015-593A-AE91-A8CEEDF208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:asvg="http://schemas.microsoft.com/office/drawing/2016/SVG/main" xmlns="" r:embed="rId4"/>
                  </a:ext>
                </a:extLst>
              </a:blip>
              <a:stretch>
                <a:fillRect/>
              </a:stretch>
            </p:blipFill>
            <p:spPr>
              <a:xfrm>
                <a:off x="7157507" y="1171997"/>
                <a:ext cx="720859" cy="720859"/>
              </a:xfrm>
              <a:prstGeom prst="rect">
                <a:avLst/>
              </a:prstGeom>
            </p:spPr>
          </p:pic>
        </p:grp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1D5B6ED3-AC3B-9C09-69A0-622AF16A20C0}"/>
                </a:ext>
              </a:extLst>
            </p:cNvPr>
            <p:cNvSpPr txBox="1"/>
            <p:nvPr/>
          </p:nvSpPr>
          <p:spPr>
            <a:xfrm>
              <a:off x="8434919" y="1399501"/>
              <a:ext cx="2798076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85750" indent="-285750" fontAlgn="ctr">
                <a:buFont typeface="Arial" pitchFamily="34" charset="0"/>
                <a:buChar char="•"/>
              </a:pPr>
              <a:r>
                <a:rPr lang="en-US" b="1" dirty="0"/>
                <a:t>Oil crops and fruits mostly sold</a:t>
              </a:r>
            </a:p>
            <a:p>
              <a:pPr marL="285750" indent="-285750" fontAlgn="ctr">
                <a:buFont typeface="Arial" pitchFamily="34" charset="0"/>
                <a:buChar char="•"/>
              </a:pPr>
              <a:r>
                <a:rPr lang="en-US" b="1" dirty="0"/>
                <a:t>Others are mostly used for consumption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38221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61405" y="133181"/>
            <a:ext cx="11208666" cy="858553"/>
          </a:xfrm>
        </p:spPr>
        <p:txBody>
          <a:bodyPr>
            <a:normAutofit/>
          </a:bodyPr>
          <a:lstStyle/>
          <a:p>
            <a:r>
              <a:rPr lang="en-US" sz="4000" dirty="0">
                <a:solidFill>
                  <a:schemeClr val="bg1"/>
                </a:solidFill>
              </a:rPr>
              <a:t>Animal-based food production and Consumption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="" xmlns:a16="http://schemas.microsoft.com/office/drawing/2014/main" id="{87988F0D-1BB5-4946-BE54-55B5FAE4C8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7429492"/>
              </p:ext>
            </p:extLst>
          </p:nvPr>
        </p:nvGraphicFramePr>
        <p:xfrm>
          <a:off x="6008593" y="1109249"/>
          <a:ext cx="5438775" cy="37525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95" name="Group 94">
            <a:extLst>
              <a:ext uri="{FF2B5EF4-FFF2-40B4-BE49-F238E27FC236}">
                <a16:creationId xmlns="" xmlns:a16="http://schemas.microsoft.com/office/drawing/2014/main" id="{628E4100-7A60-7DCC-5A92-F6DDFF64547B}"/>
              </a:ext>
            </a:extLst>
          </p:cNvPr>
          <p:cNvGrpSpPr/>
          <p:nvPr/>
        </p:nvGrpSpPr>
        <p:grpSpPr>
          <a:xfrm>
            <a:off x="92599" y="4237998"/>
            <a:ext cx="7326328" cy="2486821"/>
            <a:chOff x="1" y="4382153"/>
            <a:chExt cx="7326328" cy="2342666"/>
          </a:xfrm>
        </p:grpSpPr>
        <p:graphicFrame>
          <p:nvGraphicFramePr>
            <p:cNvPr id="6" name="Chart 5">
              <a:extLst>
                <a:ext uri="{FF2B5EF4-FFF2-40B4-BE49-F238E27FC236}">
                  <a16:creationId xmlns="" xmlns:a16="http://schemas.microsoft.com/office/drawing/2014/main" id="{6E59BCE8-3550-47A7-B15C-2242F9B40E6D}"/>
                </a:ext>
              </a:extLst>
            </p:cNvPr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292826493"/>
                </p:ext>
              </p:extLst>
            </p:nvPr>
          </p:nvGraphicFramePr>
          <p:xfrm>
            <a:off x="1" y="4382153"/>
            <a:ext cx="5173884" cy="23426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pSp>
          <p:nvGrpSpPr>
            <p:cNvPr id="94" name="Group 93">
              <a:extLst>
                <a:ext uri="{FF2B5EF4-FFF2-40B4-BE49-F238E27FC236}">
                  <a16:creationId xmlns="" xmlns:a16="http://schemas.microsoft.com/office/drawing/2014/main" id="{C9E6A95F-6171-2E0F-9684-EEA595D7A445}"/>
                </a:ext>
              </a:extLst>
            </p:cNvPr>
            <p:cNvGrpSpPr/>
            <p:nvPr/>
          </p:nvGrpSpPr>
          <p:grpSpPr>
            <a:xfrm>
              <a:off x="5173885" y="4861828"/>
              <a:ext cx="2152444" cy="1697693"/>
              <a:chOff x="5720061" y="4861828"/>
              <a:chExt cx="2152444" cy="1697693"/>
            </a:xfrm>
          </p:grpSpPr>
          <p:grpSp>
            <p:nvGrpSpPr>
              <p:cNvPr id="32" name="Group 31">
                <a:extLst>
                  <a:ext uri="{FF2B5EF4-FFF2-40B4-BE49-F238E27FC236}">
                    <a16:creationId xmlns="" xmlns:a16="http://schemas.microsoft.com/office/drawing/2014/main" id="{4B54EFE6-1DCE-A84E-2941-6EA8AC202625}"/>
                  </a:ext>
                </a:extLst>
              </p:cNvPr>
              <p:cNvGrpSpPr/>
              <p:nvPr/>
            </p:nvGrpSpPr>
            <p:grpSpPr>
              <a:xfrm>
                <a:off x="5721338" y="4861828"/>
                <a:ext cx="2151167" cy="511347"/>
                <a:chOff x="7558269" y="1840374"/>
                <a:chExt cx="5364781" cy="1275246"/>
              </a:xfrm>
            </p:grpSpPr>
            <p:grpSp>
              <p:nvGrpSpPr>
                <p:cNvPr id="33" name="Group 32">
                  <a:extLst>
                    <a:ext uri="{FF2B5EF4-FFF2-40B4-BE49-F238E27FC236}">
                      <a16:creationId xmlns="" xmlns:a16="http://schemas.microsoft.com/office/drawing/2014/main" id="{BB2F1739-7E8A-6EEB-08E8-5E7FF81057EC}"/>
                    </a:ext>
                  </a:extLst>
                </p:cNvPr>
                <p:cNvGrpSpPr/>
                <p:nvPr/>
              </p:nvGrpSpPr>
              <p:grpSpPr>
                <a:xfrm>
                  <a:off x="7558269" y="1840374"/>
                  <a:ext cx="1275246" cy="1275246"/>
                  <a:chOff x="9062978" y="1875098"/>
                  <a:chExt cx="1275246" cy="1275246"/>
                </a:xfrm>
              </p:grpSpPr>
              <p:sp>
                <p:nvSpPr>
                  <p:cNvPr id="35" name="Oval 34">
                    <a:extLst>
                      <a:ext uri="{FF2B5EF4-FFF2-40B4-BE49-F238E27FC236}">
                        <a16:creationId xmlns="" xmlns:a16="http://schemas.microsoft.com/office/drawing/2014/main" id="{D8B06076-8222-881C-4132-B8D1B720DA38}"/>
                      </a:ext>
                    </a:extLst>
                  </p:cNvPr>
                  <p:cNvSpPr/>
                  <p:nvPr/>
                </p:nvSpPr>
                <p:spPr>
                  <a:xfrm>
                    <a:off x="9062978" y="1875098"/>
                    <a:ext cx="1275246" cy="1275246"/>
                  </a:xfrm>
                  <a:prstGeom prst="ellipse">
                    <a:avLst/>
                  </a:prstGeom>
                  <a:solidFill>
                    <a:srgbClr val="0197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x-none" sz="1100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="" xmlns:a16="http://schemas.microsoft.com/office/drawing/2014/main" id="{8F5C08C4-A7EF-FF34-05B9-9D3DF767ECB2}"/>
                      </a:ext>
                    </a:extLst>
                  </p:cNvPr>
                  <p:cNvSpPr/>
                  <p:nvPr/>
                </p:nvSpPr>
                <p:spPr>
                  <a:xfrm>
                    <a:off x="9270999" y="2121141"/>
                    <a:ext cx="859204" cy="783160"/>
                  </a:xfrm>
                  <a:custGeom>
                    <a:avLst/>
                    <a:gdLst>
                      <a:gd name="connsiteX0" fmla="*/ 1300860 w 1356287"/>
                      <a:gd name="connsiteY0" fmla="*/ 491685 h 1236249"/>
                      <a:gd name="connsiteX1" fmla="*/ 1348131 w 1356287"/>
                      <a:gd name="connsiteY1" fmla="*/ 465195 h 1236249"/>
                      <a:gd name="connsiteX2" fmla="*/ 1329788 w 1356287"/>
                      <a:gd name="connsiteY2" fmla="*/ 389089 h 1236249"/>
                      <a:gd name="connsiteX3" fmla="*/ 1161365 w 1356287"/>
                      <a:gd name="connsiteY3" fmla="*/ 286051 h 1236249"/>
                      <a:gd name="connsiteX4" fmla="*/ 1161365 w 1356287"/>
                      <a:gd name="connsiteY4" fmla="*/ 74318 h 1236249"/>
                      <a:gd name="connsiteX5" fmla="*/ 1022963 w 1356287"/>
                      <a:gd name="connsiteY5" fmla="*/ 74318 h 1236249"/>
                      <a:gd name="connsiteX6" fmla="*/ 1022963 w 1356287"/>
                      <a:gd name="connsiteY6" fmla="*/ 201387 h 1236249"/>
                      <a:gd name="connsiteX7" fmla="*/ 707032 w 1356287"/>
                      <a:gd name="connsiteY7" fmla="*/ 8136 h 1236249"/>
                      <a:gd name="connsiteX8" fmla="*/ 649257 w 1356287"/>
                      <a:gd name="connsiteY8" fmla="*/ 8136 h 1236249"/>
                      <a:gd name="connsiteX9" fmla="*/ 26491 w 1356287"/>
                      <a:gd name="connsiteY9" fmla="*/ 389111 h 1236249"/>
                      <a:gd name="connsiteX10" fmla="*/ 8137 w 1356287"/>
                      <a:gd name="connsiteY10" fmla="*/ 465217 h 1236249"/>
                      <a:gd name="connsiteX11" fmla="*/ 81237 w 1356287"/>
                      <a:gd name="connsiteY11" fmla="*/ 485000 h 1236249"/>
                      <a:gd name="connsiteX12" fmla="*/ 81247 w 1356287"/>
                      <a:gd name="connsiteY12" fmla="*/ 1125528 h 1236249"/>
                      <a:gd name="connsiteX13" fmla="*/ 68896 w 1356287"/>
                      <a:gd name="connsiteY13" fmla="*/ 1125528 h 1236249"/>
                      <a:gd name="connsiteX14" fmla="*/ 13541 w 1356287"/>
                      <a:gd name="connsiteY14" fmla="*/ 1180883 h 1236249"/>
                      <a:gd name="connsiteX15" fmla="*/ 68896 w 1356287"/>
                      <a:gd name="connsiteY15" fmla="*/ 1236249 h 1236249"/>
                      <a:gd name="connsiteX16" fmla="*/ 1287384 w 1356287"/>
                      <a:gd name="connsiteY16" fmla="*/ 1236249 h 1236249"/>
                      <a:gd name="connsiteX17" fmla="*/ 1342740 w 1356287"/>
                      <a:gd name="connsiteY17" fmla="*/ 1180883 h 1236249"/>
                      <a:gd name="connsiteX18" fmla="*/ 1287384 w 1356287"/>
                      <a:gd name="connsiteY18" fmla="*/ 1125528 h 1236249"/>
                      <a:gd name="connsiteX19" fmla="*/ 1275054 w 1356287"/>
                      <a:gd name="connsiteY19" fmla="*/ 1125528 h 1236249"/>
                      <a:gd name="connsiteX20" fmla="*/ 1275043 w 1356287"/>
                      <a:gd name="connsiteY20" fmla="*/ 485108 h 1236249"/>
                      <a:gd name="connsiteX21" fmla="*/ 1300861 w 1356287"/>
                      <a:gd name="connsiteY21" fmla="*/ 491678 h 1236249"/>
                      <a:gd name="connsiteX22" fmla="*/ 949568 w 1356287"/>
                      <a:gd name="connsiteY22" fmla="*/ 501630 h 1236249"/>
                      <a:gd name="connsiteX23" fmla="*/ 1006952 w 1356287"/>
                      <a:gd name="connsiteY23" fmla="*/ 559036 h 1236249"/>
                      <a:gd name="connsiteX24" fmla="*/ 949568 w 1356287"/>
                      <a:gd name="connsiteY24" fmla="*/ 616441 h 1236249"/>
                      <a:gd name="connsiteX25" fmla="*/ 892184 w 1356287"/>
                      <a:gd name="connsiteY25" fmla="*/ 559036 h 1236249"/>
                      <a:gd name="connsiteX26" fmla="*/ 949568 w 1356287"/>
                      <a:gd name="connsiteY26" fmla="*/ 501630 h 1236249"/>
                      <a:gd name="connsiteX27" fmla="*/ 761920 w 1356287"/>
                      <a:gd name="connsiteY27" fmla="*/ 814843 h 1236249"/>
                      <a:gd name="connsiteX28" fmla="*/ 792585 w 1356287"/>
                      <a:gd name="connsiteY28" fmla="*/ 845537 h 1236249"/>
                      <a:gd name="connsiteX29" fmla="*/ 761920 w 1356287"/>
                      <a:gd name="connsiteY29" fmla="*/ 876221 h 1236249"/>
                      <a:gd name="connsiteX30" fmla="*/ 731236 w 1356287"/>
                      <a:gd name="connsiteY30" fmla="*/ 845537 h 1236249"/>
                      <a:gd name="connsiteX31" fmla="*/ 761920 w 1356287"/>
                      <a:gd name="connsiteY31" fmla="*/ 814843 h 1236249"/>
                      <a:gd name="connsiteX32" fmla="*/ 643755 w 1356287"/>
                      <a:gd name="connsiteY32" fmla="*/ 814843 h 1236249"/>
                      <a:gd name="connsiteX33" fmla="*/ 673379 w 1356287"/>
                      <a:gd name="connsiteY33" fmla="*/ 844466 h 1236249"/>
                      <a:gd name="connsiteX34" fmla="*/ 643755 w 1356287"/>
                      <a:gd name="connsiteY34" fmla="*/ 874141 h 1236249"/>
                      <a:gd name="connsiteX35" fmla="*/ 614100 w 1356287"/>
                      <a:gd name="connsiteY35" fmla="*/ 844466 h 1236249"/>
                      <a:gd name="connsiteX36" fmla="*/ 643755 w 1356287"/>
                      <a:gd name="connsiteY36" fmla="*/ 814843 h 1236249"/>
                      <a:gd name="connsiteX37" fmla="*/ 426567 w 1356287"/>
                      <a:gd name="connsiteY37" fmla="*/ 523777 h 1236249"/>
                      <a:gd name="connsiteX38" fmla="*/ 483941 w 1356287"/>
                      <a:gd name="connsiteY38" fmla="*/ 581162 h 1236249"/>
                      <a:gd name="connsiteX39" fmla="*/ 426567 w 1356287"/>
                      <a:gd name="connsiteY39" fmla="*/ 638578 h 1236249"/>
                      <a:gd name="connsiteX40" fmla="*/ 369151 w 1356287"/>
                      <a:gd name="connsiteY40" fmla="*/ 581162 h 1236249"/>
                      <a:gd name="connsiteX41" fmla="*/ 426567 w 1356287"/>
                      <a:gd name="connsiteY41" fmla="*/ 523777 h 1236249"/>
                      <a:gd name="connsiteX42" fmla="*/ 553753 w 1356287"/>
                      <a:gd name="connsiteY42" fmla="*/ 896948 h 1236249"/>
                      <a:gd name="connsiteX43" fmla="*/ 526842 w 1356287"/>
                      <a:gd name="connsiteY43" fmla="*/ 884365 h 1236249"/>
                      <a:gd name="connsiteX44" fmla="*/ 487633 w 1356287"/>
                      <a:gd name="connsiteY44" fmla="*/ 755834 h 1236249"/>
                      <a:gd name="connsiteX45" fmla="*/ 487591 w 1356287"/>
                      <a:gd name="connsiteY45" fmla="*/ 799480 h 1236249"/>
                      <a:gd name="connsiteX46" fmla="*/ 547865 w 1356287"/>
                      <a:gd name="connsiteY46" fmla="*/ 991052 h 1236249"/>
                      <a:gd name="connsiteX47" fmla="*/ 482397 w 1356287"/>
                      <a:gd name="connsiteY47" fmla="*/ 991052 h 1236249"/>
                      <a:gd name="connsiteX48" fmla="*/ 482397 w 1356287"/>
                      <a:gd name="connsiteY48" fmla="*/ 1124228 h 1236249"/>
                      <a:gd name="connsiteX49" fmla="*/ 457368 w 1356287"/>
                      <a:gd name="connsiteY49" fmla="*/ 1149435 h 1236249"/>
                      <a:gd name="connsiteX50" fmla="*/ 432318 w 1356287"/>
                      <a:gd name="connsiteY50" fmla="*/ 1124228 h 1236249"/>
                      <a:gd name="connsiteX51" fmla="*/ 432329 w 1356287"/>
                      <a:gd name="connsiteY51" fmla="*/ 998051 h 1236249"/>
                      <a:gd name="connsiteX52" fmla="*/ 426558 w 1356287"/>
                      <a:gd name="connsiteY52" fmla="*/ 991029 h 1236249"/>
                      <a:gd name="connsiteX53" fmla="*/ 420766 w 1356287"/>
                      <a:gd name="connsiteY53" fmla="*/ 998051 h 1236249"/>
                      <a:gd name="connsiteX54" fmla="*/ 420766 w 1356287"/>
                      <a:gd name="connsiteY54" fmla="*/ 1124206 h 1236249"/>
                      <a:gd name="connsiteX55" fmla="*/ 395684 w 1356287"/>
                      <a:gd name="connsiteY55" fmla="*/ 1149414 h 1236249"/>
                      <a:gd name="connsiteX56" fmla="*/ 370655 w 1356287"/>
                      <a:gd name="connsiteY56" fmla="*/ 1124206 h 1236249"/>
                      <a:gd name="connsiteX57" fmla="*/ 370655 w 1356287"/>
                      <a:gd name="connsiteY57" fmla="*/ 991030 h 1236249"/>
                      <a:gd name="connsiteX58" fmla="*/ 305219 w 1356287"/>
                      <a:gd name="connsiteY58" fmla="*/ 991030 h 1236249"/>
                      <a:gd name="connsiteX59" fmla="*/ 365254 w 1356287"/>
                      <a:gd name="connsiteY59" fmla="*/ 799459 h 1236249"/>
                      <a:gd name="connsiteX60" fmla="*/ 365191 w 1356287"/>
                      <a:gd name="connsiteY60" fmla="*/ 755812 h 1236249"/>
                      <a:gd name="connsiteX61" fmla="*/ 326224 w 1356287"/>
                      <a:gd name="connsiteY61" fmla="*/ 884343 h 1236249"/>
                      <a:gd name="connsiteX62" fmla="*/ 299314 w 1356287"/>
                      <a:gd name="connsiteY62" fmla="*/ 896926 h 1236249"/>
                      <a:gd name="connsiteX63" fmla="*/ 286731 w 1356287"/>
                      <a:gd name="connsiteY63" fmla="*/ 869983 h 1236249"/>
                      <a:gd name="connsiteX64" fmla="*/ 345681 w 1356287"/>
                      <a:gd name="connsiteY64" fmla="*/ 676920 h 1236249"/>
                      <a:gd name="connsiteX65" fmla="*/ 389201 w 1356287"/>
                      <a:gd name="connsiteY65" fmla="*/ 653763 h 1236249"/>
                      <a:gd name="connsiteX66" fmla="*/ 463824 w 1356287"/>
                      <a:gd name="connsiteY66" fmla="*/ 653763 h 1236249"/>
                      <a:gd name="connsiteX67" fmla="*/ 507395 w 1356287"/>
                      <a:gd name="connsiteY67" fmla="*/ 676942 h 1236249"/>
                      <a:gd name="connsiteX68" fmla="*/ 566295 w 1356287"/>
                      <a:gd name="connsiteY68" fmla="*/ 869982 h 1236249"/>
                      <a:gd name="connsiteX69" fmla="*/ 553754 w 1356287"/>
                      <a:gd name="connsiteY69" fmla="*/ 896947 h 1236249"/>
                      <a:gd name="connsiteX70" fmla="*/ 829937 w 1356287"/>
                      <a:gd name="connsiteY70" fmla="*/ 1014418 h 1236249"/>
                      <a:gd name="connsiteX71" fmla="*/ 815556 w 1356287"/>
                      <a:gd name="connsiteY71" fmla="*/ 1007680 h 1236249"/>
                      <a:gd name="connsiteX72" fmla="*/ 794564 w 1356287"/>
                      <a:gd name="connsiteY72" fmla="*/ 938931 h 1236249"/>
                      <a:gd name="connsiteX73" fmla="*/ 794532 w 1356287"/>
                      <a:gd name="connsiteY73" fmla="*/ 962289 h 1236249"/>
                      <a:gd name="connsiteX74" fmla="*/ 826752 w 1356287"/>
                      <a:gd name="connsiteY74" fmla="*/ 1064716 h 1236249"/>
                      <a:gd name="connsiteX75" fmla="*/ 791779 w 1356287"/>
                      <a:gd name="connsiteY75" fmla="*/ 1064716 h 1236249"/>
                      <a:gd name="connsiteX76" fmla="*/ 791779 w 1356287"/>
                      <a:gd name="connsiteY76" fmla="*/ 1135871 h 1236249"/>
                      <a:gd name="connsiteX77" fmla="*/ 778366 w 1356287"/>
                      <a:gd name="connsiteY77" fmla="*/ 1149399 h 1236249"/>
                      <a:gd name="connsiteX78" fmla="*/ 764984 w 1356287"/>
                      <a:gd name="connsiteY78" fmla="*/ 1135871 h 1236249"/>
                      <a:gd name="connsiteX79" fmla="*/ 764984 w 1356287"/>
                      <a:gd name="connsiteY79" fmla="*/ 1068468 h 1236249"/>
                      <a:gd name="connsiteX80" fmla="*/ 761915 w 1356287"/>
                      <a:gd name="connsiteY80" fmla="*/ 1064715 h 1236249"/>
                      <a:gd name="connsiteX81" fmla="*/ 758814 w 1356287"/>
                      <a:gd name="connsiteY81" fmla="*/ 1068468 h 1236249"/>
                      <a:gd name="connsiteX82" fmla="*/ 758814 w 1356287"/>
                      <a:gd name="connsiteY82" fmla="*/ 1135871 h 1236249"/>
                      <a:gd name="connsiteX83" fmla="*/ 745390 w 1356287"/>
                      <a:gd name="connsiteY83" fmla="*/ 1149399 h 1236249"/>
                      <a:gd name="connsiteX84" fmla="*/ 731997 w 1356287"/>
                      <a:gd name="connsiteY84" fmla="*/ 1135871 h 1236249"/>
                      <a:gd name="connsiteX85" fmla="*/ 731997 w 1356287"/>
                      <a:gd name="connsiteY85" fmla="*/ 1064716 h 1236249"/>
                      <a:gd name="connsiteX86" fmla="*/ 697035 w 1356287"/>
                      <a:gd name="connsiteY86" fmla="*/ 1064716 h 1236249"/>
                      <a:gd name="connsiteX87" fmla="*/ 729140 w 1356287"/>
                      <a:gd name="connsiteY87" fmla="*/ 962289 h 1236249"/>
                      <a:gd name="connsiteX88" fmla="*/ 729129 w 1356287"/>
                      <a:gd name="connsiteY88" fmla="*/ 938931 h 1236249"/>
                      <a:gd name="connsiteX89" fmla="*/ 708273 w 1356287"/>
                      <a:gd name="connsiteY89" fmla="*/ 1007680 h 1236249"/>
                      <a:gd name="connsiteX90" fmla="*/ 705424 w 1356287"/>
                      <a:gd name="connsiteY90" fmla="*/ 1011853 h 1236249"/>
                      <a:gd name="connsiteX91" fmla="*/ 693126 w 1356287"/>
                      <a:gd name="connsiteY91" fmla="*/ 1020715 h 1236249"/>
                      <a:gd name="connsiteX92" fmla="*/ 680690 w 1356287"/>
                      <a:gd name="connsiteY92" fmla="*/ 1007228 h 1236249"/>
                      <a:gd name="connsiteX93" fmla="*/ 680690 w 1356287"/>
                      <a:gd name="connsiteY93" fmla="*/ 941224 h 1236249"/>
                      <a:gd name="connsiteX94" fmla="*/ 676338 w 1356287"/>
                      <a:gd name="connsiteY94" fmla="*/ 941224 h 1236249"/>
                      <a:gd name="connsiteX95" fmla="*/ 676338 w 1356287"/>
                      <a:gd name="connsiteY95" fmla="*/ 1134507 h 1236249"/>
                      <a:gd name="connsiteX96" fmla="*/ 661505 w 1356287"/>
                      <a:gd name="connsiteY96" fmla="*/ 1149392 h 1236249"/>
                      <a:gd name="connsiteX97" fmla="*/ 661474 w 1356287"/>
                      <a:gd name="connsiteY97" fmla="*/ 1149392 h 1236249"/>
                      <a:gd name="connsiteX98" fmla="*/ 646610 w 1356287"/>
                      <a:gd name="connsiteY98" fmla="*/ 1134507 h 1236249"/>
                      <a:gd name="connsiteX99" fmla="*/ 646610 w 1356287"/>
                      <a:gd name="connsiteY99" fmla="*/ 1020864 h 1236249"/>
                      <a:gd name="connsiteX100" fmla="*/ 643772 w 1356287"/>
                      <a:gd name="connsiteY100" fmla="*/ 1017910 h 1236249"/>
                      <a:gd name="connsiteX101" fmla="*/ 640934 w 1356287"/>
                      <a:gd name="connsiteY101" fmla="*/ 1020864 h 1236249"/>
                      <a:gd name="connsiteX102" fmla="*/ 640934 w 1356287"/>
                      <a:gd name="connsiteY102" fmla="*/ 1134507 h 1236249"/>
                      <a:gd name="connsiteX103" fmla="*/ 626070 w 1356287"/>
                      <a:gd name="connsiteY103" fmla="*/ 1149392 h 1236249"/>
                      <a:gd name="connsiteX104" fmla="*/ 626028 w 1356287"/>
                      <a:gd name="connsiteY104" fmla="*/ 1149392 h 1236249"/>
                      <a:gd name="connsiteX105" fmla="*/ 611164 w 1356287"/>
                      <a:gd name="connsiteY105" fmla="*/ 1134507 h 1236249"/>
                      <a:gd name="connsiteX106" fmla="*/ 611195 w 1356287"/>
                      <a:gd name="connsiteY106" fmla="*/ 941224 h 1236249"/>
                      <a:gd name="connsiteX107" fmla="*/ 606770 w 1356287"/>
                      <a:gd name="connsiteY107" fmla="*/ 941224 h 1236249"/>
                      <a:gd name="connsiteX108" fmla="*/ 606770 w 1356287"/>
                      <a:gd name="connsiteY108" fmla="*/ 1007228 h 1236249"/>
                      <a:gd name="connsiteX109" fmla="*/ 594187 w 1356287"/>
                      <a:gd name="connsiteY109" fmla="*/ 1020715 h 1236249"/>
                      <a:gd name="connsiteX110" fmla="*/ 581194 w 1356287"/>
                      <a:gd name="connsiteY110" fmla="*/ 1007228 h 1236249"/>
                      <a:gd name="connsiteX111" fmla="*/ 581131 w 1356287"/>
                      <a:gd name="connsiteY111" fmla="*/ 933929 h 1236249"/>
                      <a:gd name="connsiteX112" fmla="*/ 643793 w 1356287"/>
                      <a:gd name="connsiteY112" fmla="*/ 881894 h 1236249"/>
                      <a:gd name="connsiteX113" fmla="*/ 705897 w 1356287"/>
                      <a:gd name="connsiteY113" fmla="*/ 929723 h 1236249"/>
                      <a:gd name="connsiteX114" fmla="*/ 718711 w 1356287"/>
                      <a:gd name="connsiteY114" fmla="*/ 896746 h 1236249"/>
                      <a:gd name="connsiteX115" fmla="*/ 741995 w 1356287"/>
                      <a:gd name="connsiteY115" fmla="*/ 884342 h 1236249"/>
                      <a:gd name="connsiteX116" fmla="*/ 781898 w 1356287"/>
                      <a:gd name="connsiteY116" fmla="*/ 884342 h 1236249"/>
                      <a:gd name="connsiteX117" fmla="*/ 805182 w 1356287"/>
                      <a:gd name="connsiteY117" fmla="*/ 896746 h 1236249"/>
                      <a:gd name="connsiteX118" fmla="*/ 836676 w 1356287"/>
                      <a:gd name="connsiteY118" fmla="*/ 999962 h 1236249"/>
                      <a:gd name="connsiteX119" fmla="*/ 829938 w 1356287"/>
                      <a:gd name="connsiteY119" fmla="*/ 1014416 h 1236249"/>
                      <a:gd name="connsiteX120" fmla="*/ 1070725 w 1356287"/>
                      <a:gd name="connsiteY120" fmla="*/ 874189 h 1236249"/>
                      <a:gd name="connsiteX121" fmla="*/ 1045192 w 1356287"/>
                      <a:gd name="connsiteY121" fmla="*/ 900280 h 1236249"/>
                      <a:gd name="connsiteX122" fmla="*/ 1021035 w 1356287"/>
                      <a:gd name="connsiteY122" fmla="*/ 874189 h 1236249"/>
                      <a:gd name="connsiteX123" fmla="*/ 1021035 w 1356287"/>
                      <a:gd name="connsiteY123" fmla="*/ 746363 h 1236249"/>
                      <a:gd name="connsiteX124" fmla="*/ 1012657 w 1356287"/>
                      <a:gd name="connsiteY124" fmla="*/ 746363 h 1236249"/>
                      <a:gd name="connsiteX125" fmla="*/ 1012657 w 1356287"/>
                      <a:gd name="connsiteY125" fmla="*/ 1120610 h 1236249"/>
                      <a:gd name="connsiteX126" fmla="*/ 983844 w 1356287"/>
                      <a:gd name="connsiteY126" fmla="*/ 1149413 h 1236249"/>
                      <a:gd name="connsiteX127" fmla="*/ 983802 w 1356287"/>
                      <a:gd name="connsiteY127" fmla="*/ 1149413 h 1236249"/>
                      <a:gd name="connsiteX128" fmla="*/ 955083 w 1356287"/>
                      <a:gd name="connsiteY128" fmla="*/ 1120610 h 1236249"/>
                      <a:gd name="connsiteX129" fmla="*/ 955072 w 1356287"/>
                      <a:gd name="connsiteY129" fmla="*/ 900583 h 1236249"/>
                      <a:gd name="connsiteX130" fmla="*/ 949574 w 1356287"/>
                      <a:gd name="connsiteY130" fmla="*/ 894812 h 1236249"/>
                      <a:gd name="connsiteX131" fmla="*/ 944076 w 1356287"/>
                      <a:gd name="connsiteY131" fmla="*/ 900583 h 1236249"/>
                      <a:gd name="connsiteX132" fmla="*/ 944076 w 1356287"/>
                      <a:gd name="connsiteY132" fmla="*/ 1120621 h 1236249"/>
                      <a:gd name="connsiteX133" fmla="*/ 915325 w 1356287"/>
                      <a:gd name="connsiteY133" fmla="*/ 1149423 h 1236249"/>
                      <a:gd name="connsiteX134" fmla="*/ 915283 w 1356287"/>
                      <a:gd name="connsiteY134" fmla="*/ 1149423 h 1236249"/>
                      <a:gd name="connsiteX135" fmla="*/ 886481 w 1356287"/>
                      <a:gd name="connsiteY135" fmla="*/ 1120621 h 1236249"/>
                      <a:gd name="connsiteX136" fmla="*/ 886481 w 1356287"/>
                      <a:gd name="connsiteY136" fmla="*/ 746374 h 1236249"/>
                      <a:gd name="connsiteX137" fmla="*/ 877934 w 1356287"/>
                      <a:gd name="connsiteY137" fmla="*/ 746374 h 1236249"/>
                      <a:gd name="connsiteX138" fmla="*/ 877934 w 1356287"/>
                      <a:gd name="connsiteY138" fmla="*/ 874200 h 1236249"/>
                      <a:gd name="connsiteX139" fmla="*/ 853536 w 1356287"/>
                      <a:gd name="connsiteY139" fmla="*/ 900291 h 1236249"/>
                      <a:gd name="connsiteX140" fmla="*/ 828412 w 1356287"/>
                      <a:gd name="connsiteY140" fmla="*/ 874200 h 1236249"/>
                      <a:gd name="connsiteX141" fmla="*/ 828213 w 1356287"/>
                      <a:gd name="connsiteY141" fmla="*/ 732184 h 1236249"/>
                      <a:gd name="connsiteX142" fmla="*/ 949585 w 1356287"/>
                      <a:gd name="connsiteY142" fmla="*/ 631396 h 1236249"/>
                      <a:gd name="connsiteX143" fmla="*/ 1070767 w 1356287"/>
                      <a:gd name="connsiteY143" fmla="*/ 732184 h 12362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</a:cxnLst>
                    <a:rect l="l" t="t" r="r" b="b"/>
                    <a:pathLst>
                      <a:path w="1356287" h="1236249">
                        <a:moveTo>
                          <a:pt x="1300860" y="491685"/>
                        </a:moveTo>
                        <a:cubicBezTo>
                          <a:pt x="1319498" y="491685"/>
                          <a:pt x="1337703" y="482267"/>
                          <a:pt x="1348131" y="465195"/>
                        </a:cubicBezTo>
                        <a:cubicBezTo>
                          <a:pt x="1364110" y="439125"/>
                          <a:pt x="1355889" y="405036"/>
                          <a:pt x="1329788" y="389089"/>
                        </a:cubicBezTo>
                        <a:lnTo>
                          <a:pt x="1161365" y="286051"/>
                        </a:lnTo>
                        <a:lnTo>
                          <a:pt x="1161365" y="74318"/>
                        </a:lnTo>
                        <a:lnTo>
                          <a:pt x="1022963" y="74318"/>
                        </a:lnTo>
                        <a:lnTo>
                          <a:pt x="1022963" y="201387"/>
                        </a:lnTo>
                        <a:lnTo>
                          <a:pt x="707032" y="8136"/>
                        </a:lnTo>
                        <a:cubicBezTo>
                          <a:pt x="689298" y="-2712"/>
                          <a:pt x="666992" y="-2712"/>
                          <a:pt x="649257" y="8136"/>
                        </a:cubicBezTo>
                        <a:lnTo>
                          <a:pt x="26491" y="389111"/>
                        </a:lnTo>
                        <a:cubicBezTo>
                          <a:pt x="400" y="405057"/>
                          <a:pt x="-7810" y="439127"/>
                          <a:pt x="8137" y="465217"/>
                        </a:cubicBezTo>
                        <a:cubicBezTo>
                          <a:pt x="23495" y="490309"/>
                          <a:pt x="55578" y="498645"/>
                          <a:pt x="81237" y="485000"/>
                        </a:cubicBezTo>
                        <a:lnTo>
                          <a:pt x="81247" y="1125528"/>
                        </a:lnTo>
                        <a:lnTo>
                          <a:pt x="68896" y="1125528"/>
                        </a:lnTo>
                        <a:cubicBezTo>
                          <a:pt x="38339" y="1125528"/>
                          <a:pt x="13541" y="1150315"/>
                          <a:pt x="13541" y="1180883"/>
                        </a:cubicBezTo>
                        <a:cubicBezTo>
                          <a:pt x="13541" y="1211462"/>
                          <a:pt x="38328" y="1236249"/>
                          <a:pt x="68896" y="1236249"/>
                        </a:cubicBezTo>
                        <a:lnTo>
                          <a:pt x="1287384" y="1236249"/>
                        </a:lnTo>
                        <a:cubicBezTo>
                          <a:pt x="1317941" y="1236249"/>
                          <a:pt x="1342740" y="1211462"/>
                          <a:pt x="1342740" y="1180883"/>
                        </a:cubicBezTo>
                        <a:cubicBezTo>
                          <a:pt x="1342740" y="1150326"/>
                          <a:pt x="1317952" y="1125528"/>
                          <a:pt x="1287384" y="1125528"/>
                        </a:cubicBezTo>
                        <a:lnTo>
                          <a:pt x="1275054" y="1125528"/>
                        </a:lnTo>
                        <a:lnTo>
                          <a:pt x="1275043" y="485108"/>
                        </a:lnTo>
                        <a:cubicBezTo>
                          <a:pt x="1283243" y="489449"/>
                          <a:pt x="1292073" y="491678"/>
                          <a:pt x="1300861" y="491678"/>
                        </a:cubicBezTo>
                        <a:close/>
                        <a:moveTo>
                          <a:pt x="949568" y="501630"/>
                        </a:moveTo>
                        <a:cubicBezTo>
                          <a:pt x="981272" y="501630"/>
                          <a:pt x="1006952" y="527353"/>
                          <a:pt x="1006952" y="559036"/>
                        </a:cubicBezTo>
                        <a:cubicBezTo>
                          <a:pt x="1006952" y="590709"/>
                          <a:pt x="981293" y="616441"/>
                          <a:pt x="949568" y="616441"/>
                        </a:cubicBezTo>
                        <a:cubicBezTo>
                          <a:pt x="917865" y="616441"/>
                          <a:pt x="892184" y="590719"/>
                          <a:pt x="892184" y="559036"/>
                        </a:cubicBezTo>
                        <a:cubicBezTo>
                          <a:pt x="892184" y="527354"/>
                          <a:pt x="917865" y="501630"/>
                          <a:pt x="949568" y="501630"/>
                        </a:cubicBezTo>
                        <a:close/>
                        <a:moveTo>
                          <a:pt x="761920" y="814843"/>
                        </a:moveTo>
                        <a:cubicBezTo>
                          <a:pt x="778855" y="814843"/>
                          <a:pt x="792585" y="828603"/>
                          <a:pt x="792585" y="845537"/>
                        </a:cubicBezTo>
                        <a:cubicBezTo>
                          <a:pt x="792585" y="862472"/>
                          <a:pt x="778856" y="876221"/>
                          <a:pt x="761920" y="876221"/>
                        </a:cubicBezTo>
                        <a:cubicBezTo>
                          <a:pt x="744984" y="876221"/>
                          <a:pt x="731236" y="862482"/>
                          <a:pt x="731236" y="845537"/>
                        </a:cubicBezTo>
                        <a:cubicBezTo>
                          <a:pt x="731236" y="828602"/>
                          <a:pt x="744976" y="814843"/>
                          <a:pt x="761920" y="814843"/>
                        </a:cubicBezTo>
                        <a:close/>
                        <a:moveTo>
                          <a:pt x="643755" y="814843"/>
                        </a:moveTo>
                        <a:cubicBezTo>
                          <a:pt x="660122" y="814843"/>
                          <a:pt x="673379" y="828120"/>
                          <a:pt x="673379" y="844466"/>
                        </a:cubicBezTo>
                        <a:cubicBezTo>
                          <a:pt x="673379" y="860865"/>
                          <a:pt x="660112" y="874141"/>
                          <a:pt x="643755" y="874141"/>
                        </a:cubicBezTo>
                        <a:cubicBezTo>
                          <a:pt x="627378" y="874141"/>
                          <a:pt x="614100" y="860864"/>
                          <a:pt x="614100" y="844466"/>
                        </a:cubicBezTo>
                        <a:cubicBezTo>
                          <a:pt x="614100" y="828120"/>
                          <a:pt x="627376" y="814843"/>
                          <a:pt x="643755" y="814843"/>
                        </a:cubicBezTo>
                        <a:close/>
                        <a:moveTo>
                          <a:pt x="426567" y="523777"/>
                        </a:moveTo>
                        <a:cubicBezTo>
                          <a:pt x="458271" y="523777"/>
                          <a:pt x="483941" y="549437"/>
                          <a:pt x="483941" y="581162"/>
                        </a:cubicBezTo>
                        <a:cubicBezTo>
                          <a:pt x="483941" y="612865"/>
                          <a:pt x="458281" y="638578"/>
                          <a:pt x="426567" y="638578"/>
                        </a:cubicBezTo>
                        <a:cubicBezTo>
                          <a:pt x="394832" y="638578"/>
                          <a:pt x="369151" y="612866"/>
                          <a:pt x="369151" y="581162"/>
                        </a:cubicBezTo>
                        <a:cubicBezTo>
                          <a:pt x="369151" y="549447"/>
                          <a:pt x="394811" y="523777"/>
                          <a:pt x="426567" y="523777"/>
                        </a:cubicBezTo>
                        <a:close/>
                        <a:moveTo>
                          <a:pt x="553753" y="896948"/>
                        </a:moveTo>
                        <a:cubicBezTo>
                          <a:pt x="542799" y="900911"/>
                          <a:pt x="530826" y="895276"/>
                          <a:pt x="526842" y="884365"/>
                        </a:cubicBezTo>
                        <a:lnTo>
                          <a:pt x="487633" y="755834"/>
                        </a:lnTo>
                        <a:lnTo>
                          <a:pt x="487591" y="799480"/>
                        </a:lnTo>
                        <a:lnTo>
                          <a:pt x="547865" y="991052"/>
                        </a:lnTo>
                        <a:lnTo>
                          <a:pt x="482397" y="991052"/>
                        </a:lnTo>
                        <a:lnTo>
                          <a:pt x="482397" y="1124228"/>
                        </a:lnTo>
                        <a:cubicBezTo>
                          <a:pt x="482397" y="1138103"/>
                          <a:pt x="471202" y="1149435"/>
                          <a:pt x="457368" y="1149435"/>
                        </a:cubicBezTo>
                        <a:cubicBezTo>
                          <a:pt x="443534" y="1149435"/>
                          <a:pt x="432318" y="1138103"/>
                          <a:pt x="432318" y="1124228"/>
                        </a:cubicBezTo>
                        <a:lnTo>
                          <a:pt x="432329" y="998051"/>
                        </a:lnTo>
                        <a:cubicBezTo>
                          <a:pt x="432329" y="994162"/>
                          <a:pt x="429732" y="991029"/>
                          <a:pt x="426558" y="991029"/>
                        </a:cubicBezTo>
                        <a:cubicBezTo>
                          <a:pt x="423351" y="991029"/>
                          <a:pt x="420766" y="994162"/>
                          <a:pt x="420766" y="998051"/>
                        </a:cubicBezTo>
                        <a:lnTo>
                          <a:pt x="420766" y="1124206"/>
                        </a:lnTo>
                        <a:cubicBezTo>
                          <a:pt x="420766" y="1138082"/>
                          <a:pt x="409549" y="1149414"/>
                          <a:pt x="395684" y="1149414"/>
                        </a:cubicBezTo>
                        <a:cubicBezTo>
                          <a:pt x="381861" y="1149414"/>
                          <a:pt x="370655" y="1138082"/>
                          <a:pt x="370655" y="1124206"/>
                        </a:cubicBezTo>
                        <a:lnTo>
                          <a:pt x="370655" y="991030"/>
                        </a:lnTo>
                        <a:lnTo>
                          <a:pt x="305219" y="991030"/>
                        </a:lnTo>
                        <a:lnTo>
                          <a:pt x="365254" y="799459"/>
                        </a:lnTo>
                        <a:lnTo>
                          <a:pt x="365191" y="755812"/>
                        </a:lnTo>
                        <a:lnTo>
                          <a:pt x="326224" y="884343"/>
                        </a:lnTo>
                        <a:cubicBezTo>
                          <a:pt x="322219" y="895255"/>
                          <a:pt x="310204" y="900889"/>
                          <a:pt x="299314" y="896926"/>
                        </a:cubicBezTo>
                        <a:cubicBezTo>
                          <a:pt x="288392" y="892931"/>
                          <a:pt x="282799" y="880906"/>
                          <a:pt x="286731" y="869983"/>
                        </a:cubicBezTo>
                        <a:cubicBezTo>
                          <a:pt x="286731" y="869983"/>
                          <a:pt x="315544" y="736565"/>
                          <a:pt x="345681" y="676920"/>
                        </a:cubicBezTo>
                        <a:cubicBezTo>
                          <a:pt x="352630" y="663129"/>
                          <a:pt x="373738" y="653763"/>
                          <a:pt x="389201" y="653763"/>
                        </a:cubicBezTo>
                        <a:lnTo>
                          <a:pt x="463824" y="653763"/>
                        </a:lnTo>
                        <a:cubicBezTo>
                          <a:pt x="479298" y="653763"/>
                          <a:pt x="500396" y="663139"/>
                          <a:pt x="507395" y="676942"/>
                        </a:cubicBezTo>
                        <a:cubicBezTo>
                          <a:pt x="537533" y="736575"/>
                          <a:pt x="566295" y="869982"/>
                          <a:pt x="566295" y="869982"/>
                        </a:cubicBezTo>
                        <a:cubicBezTo>
                          <a:pt x="570311" y="880925"/>
                          <a:pt x="564665" y="892951"/>
                          <a:pt x="553754" y="896947"/>
                        </a:cubicBezTo>
                        <a:close/>
                        <a:moveTo>
                          <a:pt x="829937" y="1014418"/>
                        </a:moveTo>
                        <a:cubicBezTo>
                          <a:pt x="824103" y="1016510"/>
                          <a:pt x="817680" y="1013503"/>
                          <a:pt x="815556" y="1007680"/>
                        </a:cubicBezTo>
                        <a:lnTo>
                          <a:pt x="794564" y="938931"/>
                        </a:lnTo>
                        <a:lnTo>
                          <a:pt x="794532" y="962289"/>
                        </a:lnTo>
                        <a:lnTo>
                          <a:pt x="826752" y="1064716"/>
                        </a:lnTo>
                        <a:lnTo>
                          <a:pt x="791779" y="1064716"/>
                        </a:lnTo>
                        <a:lnTo>
                          <a:pt x="791779" y="1135871"/>
                        </a:lnTo>
                        <a:cubicBezTo>
                          <a:pt x="791779" y="1143376"/>
                          <a:pt x="785808" y="1149399"/>
                          <a:pt x="778366" y="1149399"/>
                        </a:cubicBezTo>
                        <a:cubicBezTo>
                          <a:pt x="770997" y="1149399"/>
                          <a:pt x="764984" y="1143376"/>
                          <a:pt x="764984" y="1135871"/>
                        </a:cubicBezTo>
                        <a:lnTo>
                          <a:pt x="764984" y="1068468"/>
                        </a:lnTo>
                        <a:cubicBezTo>
                          <a:pt x="764984" y="1066376"/>
                          <a:pt x="763617" y="1064715"/>
                          <a:pt x="761915" y="1064715"/>
                        </a:cubicBezTo>
                        <a:cubicBezTo>
                          <a:pt x="760180" y="1064715"/>
                          <a:pt x="758814" y="1066376"/>
                          <a:pt x="758814" y="1068468"/>
                        </a:cubicBezTo>
                        <a:lnTo>
                          <a:pt x="758814" y="1135871"/>
                        </a:lnTo>
                        <a:cubicBezTo>
                          <a:pt x="758814" y="1143376"/>
                          <a:pt x="752843" y="1149399"/>
                          <a:pt x="745390" y="1149399"/>
                        </a:cubicBezTo>
                        <a:cubicBezTo>
                          <a:pt x="738021" y="1149399"/>
                          <a:pt x="731997" y="1143376"/>
                          <a:pt x="731997" y="1135871"/>
                        </a:cubicBezTo>
                        <a:lnTo>
                          <a:pt x="731997" y="1064716"/>
                        </a:lnTo>
                        <a:lnTo>
                          <a:pt x="697035" y="1064716"/>
                        </a:lnTo>
                        <a:lnTo>
                          <a:pt x="729140" y="962289"/>
                        </a:lnTo>
                        <a:lnTo>
                          <a:pt x="729129" y="938931"/>
                        </a:lnTo>
                        <a:lnTo>
                          <a:pt x="708273" y="1007680"/>
                        </a:lnTo>
                        <a:cubicBezTo>
                          <a:pt x="707653" y="1009351"/>
                          <a:pt x="706633" y="1010707"/>
                          <a:pt x="705424" y="1011853"/>
                        </a:cubicBezTo>
                        <a:cubicBezTo>
                          <a:pt x="703616" y="1016994"/>
                          <a:pt x="698949" y="1020715"/>
                          <a:pt x="693126" y="1020715"/>
                        </a:cubicBezTo>
                        <a:cubicBezTo>
                          <a:pt x="685683" y="1020715"/>
                          <a:pt x="680690" y="1014691"/>
                          <a:pt x="680690" y="1007228"/>
                        </a:cubicBezTo>
                        <a:lnTo>
                          <a:pt x="680690" y="941224"/>
                        </a:lnTo>
                        <a:cubicBezTo>
                          <a:pt x="680690" y="938785"/>
                          <a:pt x="676338" y="938785"/>
                          <a:pt x="676338" y="941224"/>
                        </a:cubicBezTo>
                        <a:lnTo>
                          <a:pt x="676338" y="1134507"/>
                        </a:lnTo>
                        <a:cubicBezTo>
                          <a:pt x="676338" y="1142686"/>
                          <a:pt x="669705" y="1149392"/>
                          <a:pt x="661505" y="1149392"/>
                        </a:cubicBezTo>
                        <a:lnTo>
                          <a:pt x="661474" y="1149392"/>
                        </a:lnTo>
                        <a:cubicBezTo>
                          <a:pt x="653233" y="1149392"/>
                          <a:pt x="646610" y="1142686"/>
                          <a:pt x="646610" y="1134507"/>
                        </a:cubicBezTo>
                        <a:lnTo>
                          <a:pt x="646610" y="1020864"/>
                        </a:lnTo>
                        <a:cubicBezTo>
                          <a:pt x="646610" y="1019203"/>
                          <a:pt x="645012" y="1017910"/>
                          <a:pt x="643772" y="1017910"/>
                        </a:cubicBezTo>
                        <a:cubicBezTo>
                          <a:pt x="642510" y="1017910"/>
                          <a:pt x="640934" y="1019203"/>
                          <a:pt x="640934" y="1020864"/>
                        </a:cubicBezTo>
                        <a:lnTo>
                          <a:pt x="640934" y="1134507"/>
                        </a:lnTo>
                        <a:cubicBezTo>
                          <a:pt x="640934" y="1142686"/>
                          <a:pt x="634227" y="1149392"/>
                          <a:pt x="626070" y="1149392"/>
                        </a:cubicBezTo>
                        <a:lnTo>
                          <a:pt x="626028" y="1149392"/>
                        </a:lnTo>
                        <a:cubicBezTo>
                          <a:pt x="617828" y="1149392"/>
                          <a:pt x="611164" y="1142686"/>
                          <a:pt x="611164" y="1134507"/>
                        </a:cubicBezTo>
                        <a:lnTo>
                          <a:pt x="611195" y="941224"/>
                        </a:lnTo>
                        <a:cubicBezTo>
                          <a:pt x="611195" y="938785"/>
                          <a:pt x="606770" y="938785"/>
                          <a:pt x="606770" y="941224"/>
                        </a:cubicBezTo>
                        <a:lnTo>
                          <a:pt x="606770" y="1007228"/>
                        </a:lnTo>
                        <a:cubicBezTo>
                          <a:pt x="606770" y="1014670"/>
                          <a:pt x="601598" y="1020715"/>
                          <a:pt x="594187" y="1020715"/>
                        </a:cubicBezTo>
                        <a:cubicBezTo>
                          <a:pt x="586713" y="1020715"/>
                          <a:pt x="581194" y="1014691"/>
                          <a:pt x="581194" y="1007228"/>
                        </a:cubicBezTo>
                        <a:lnTo>
                          <a:pt x="581131" y="933929"/>
                        </a:lnTo>
                        <a:cubicBezTo>
                          <a:pt x="581131" y="900228"/>
                          <a:pt x="611080" y="881894"/>
                          <a:pt x="643793" y="881894"/>
                        </a:cubicBezTo>
                        <a:cubicBezTo>
                          <a:pt x="675004" y="881894"/>
                          <a:pt x="703405" y="898797"/>
                          <a:pt x="705897" y="929723"/>
                        </a:cubicBezTo>
                        <a:cubicBezTo>
                          <a:pt x="709923" y="917308"/>
                          <a:pt x="714275" y="905534"/>
                          <a:pt x="718711" y="896746"/>
                        </a:cubicBezTo>
                        <a:cubicBezTo>
                          <a:pt x="722453" y="889367"/>
                          <a:pt x="733733" y="884342"/>
                          <a:pt x="741995" y="884342"/>
                        </a:cubicBezTo>
                        <a:lnTo>
                          <a:pt x="781898" y="884342"/>
                        </a:lnTo>
                        <a:cubicBezTo>
                          <a:pt x="790182" y="884342"/>
                          <a:pt x="801429" y="889356"/>
                          <a:pt x="805182" y="896746"/>
                        </a:cubicBezTo>
                        <a:cubicBezTo>
                          <a:pt x="821276" y="928649"/>
                          <a:pt x="836676" y="999962"/>
                          <a:pt x="836676" y="999962"/>
                        </a:cubicBezTo>
                        <a:cubicBezTo>
                          <a:pt x="838778" y="1005807"/>
                          <a:pt x="835751" y="1012230"/>
                          <a:pt x="829938" y="1014416"/>
                        </a:cubicBezTo>
                        <a:close/>
                        <a:moveTo>
                          <a:pt x="1070725" y="874189"/>
                        </a:moveTo>
                        <a:cubicBezTo>
                          <a:pt x="1070725" y="888612"/>
                          <a:pt x="1059635" y="900280"/>
                          <a:pt x="1045192" y="900280"/>
                        </a:cubicBezTo>
                        <a:cubicBezTo>
                          <a:pt x="1030769" y="900280"/>
                          <a:pt x="1021035" y="888612"/>
                          <a:pt x="1021035" y="874189"/>
                        </a:cubicBezTo>
                        <a:lnTo>
                          <a:pt x="1021035" y="746363"/>
                        </a:lnTo>
                        <a:cubicBezTo>
                          <a:pt x="1021035" y="741633"/>
                          <a:pt x="1012657" y="741633"/>
                          <a:pt x="1012657" y="746363"/>
                        </a:cubicBezTo>
                        <a:lnTo>
                          <a:pt x="1012657" y="1120610"/>
                        </a:lnTo>
                        <a:cubicBezTo>
                          <a:pt x="1012657" y="1136483"/>
                          <a:pt x="999790" y="1149413"/>
                          <a:pt x="983844" y="1149413"/>
                        </a:cubicBezTo>
                        <a:lnTo>
                          <a:pt x="983802" y="1149413"/>
                        </a:lnTo>
                        <a:cubicBezTo>
                          <a:pt x="967918" y="1149413"/>
                          <a:pt x="955083" y="1136483"/>
                          <a:pt x="955083" y="1120610"/>
                        </a:cubicBezTo>
                        <a:lnTo>
                          <a:pt x="955072" y="900583"/>
                        </a:lnTo>
                        <a:cubicBezTo>
                          <a:pt x="955072" y="897388"/>
                          <a:pt x="952003" y="894812"/>
                          <a:pt x="949574" y="894812"/>
                        </a:cubicBezTo>
                        <a:cubicBezTo>
                          <a:pt x="947146" y="894812"/>
                          <a:pt x="944076" y="897388"/>
                          <a:pt x="944076" y="900583"/>
                        </a:cubicBezTo>
                        <a:lnTo>
                          <a:pt x="944076" y="1120621"/>
                        </a:lnTo>
                        <a:cubicBezTo>
                          <a:pt x="944076" y="1136494"/>
                          <a:pt x="931210" y="1149423"/>
                          <a:pt x="915325" y="1149423"/>
                        </a:cubicBezTo>
                        <a:lnTo>
                          <a:pt x="915283" y="1149423"/>
                        </a:lnTo>
                        <a:cubicBezTo>
                          <a:pt x="899389" y="1149423"/>
                          <a:pt x="886481" y="1136494"/>
                          <a:pt x="886481" y="1120621"/>
                        </a:cubicBezTo>
                        <a:lnTo>
                          <a:pt x="886481" y="746374"/>
                        </a:lnTo>
                        <a:cubicBezTo>
                          <a:pt x="886481" y="741644"/>
                          <a:pt x="877934" y="741644"/>
                          <a:pt x="877934" y="746374"/>
                        </a:cubicBezTo>
                        <a:lnTo>
                          <a:pt x="877934" y="874200"/>
                        </a:lnTo>
                        <a:cubicBezTo>
                          <a:pt x="877934" y="888622"/>
                          <a:pt x="867927" y="900291"/>
                          <a:pt x="853536" y="900291"/>
                        </a:cubicBezTo>
                        <a:cubicBezTo>
                          <a:pt x="839082" y="900291"/>
                          <a:pt x="828412" y="888622"/>
                          <a:pt x="828412" y="874200"/>
                        </a:cubicBezTo>
                        <a:lnTo>
                          <a:pt x="828213" y="732184"/>
                        </a:lnTo>
                        <a:cubicBezTo>
                          <a:pt x="828213" y="666980"/>
                          <a:pt x="886324" y="631396"/>
                          <a:pt x="949585" y="631396"/>
                        </a:cubicBezTo>
                        <a:cubicBezTo>
                          <a:pt x="1012868" y="631396"/>
                          <a:pt x="1070767" y="666958"/>
                          <a:pt x="1070767" y="732184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26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100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34" name="TextBox 33">
                  <a:extLst>
                    <a:ext uri="{FF2B5EF4-FFF2-40B4-BE49-F238E27FC236}">
                      <a16:creationId xmlns="" xmlns:a16="http://schemas.microsoft.com/office/drawing/2014/main" id="{752EF527-4525-B7B0-D5BD-633E675B68F1}"/>
                    </a:ext>
                  </a:extLst>
                </p:cNvPr>
                <p:cNvSpPr txBox="1"/>
                <p:nvPr/>
              </p:nvSpPr>
              <p:spPr>
                <a:xfrm>
                  <a:off x="8927648" y="2293333"/>
                  <a:ext cx="3995402" cy="69080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x-none" sz="1200" dirty="0"/>
                    <a:t>HH Consumption</a:t>
                  </a:r>
                </a:p>
              </p:txBody>
            </p:sp>
          </p:grpSp>
          <p:grpSp>
            <p:nvGrpSpPr>
              <p:cNvPr id="37" name="Group 36">
                <a:extLst>
                  <a:ext uri="{FF2B5EF4-FFF2-40B4-BE49-F238E27FC236}">
                    <a16:creationId xmlns="" xmlns:a16="http://schemas.microsoft.com/office/drawing/2014/main" id="{635B7B0A-BF3F-6333-3303-077F2FF94B3C}"/>
                  </a:ext>
                </a:extLst>
              </p:cNvPr>
              <p:cNvGrpSpPr/>
              <p:nvPr/>
            </p:nvGrpSpPr>
            <p:grpSpPr>
              <a:xfrm>
                <a:off x="5721337" y="5455001"/>
                <a:ext cx="1389153" cy="511347"/>
                <a:chOff x="7558269" y="3320055"/>
                <a:chExt cx="3464400" cy="1275246"/>
              </a:xfrm>
            </p:grpSpPr>
            <p:sp>
              <p:nvSpPr>
                <p:cNvPr id="38" name="Oval 37">
                  <a:extLst>
                    <a:ext uri="{FF2B5EF4-FFF2-40B4-BE49-F238E27FC236}">
                      <a16:creationId xmlns="" xmlns:a16="http://schemas.microsoft.com/office/drawing/2014/main" id="{A3BE95EB-5F20-C8D0-9EED-491A35318A65}"/>
                    </a:ext>
                  </a:extLst>
                </p:cNvPr>
                <p:cNvSpPr/>
                <p:nvPr/>
              </p:nvSpPr>
              <p:spPr>
                <a:xfrm>
                  <a:off x="7558269" y="3320055"/>
                  <a:ext cx="1275246" cy="12752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x-none" sz="1100"/>
                </a:p>
              </p:txBody>
            </p:sp>
            <p:sp>
              <p:nvSpPr>
                <p:cNvPr id="39" name="TextBox 38">
                  <a:extLst>
                    <a:ext uri="{FF2B5EF4-FFF2-40B4-BE49-F238E27FC236}">
                      <a16:creationId xmlns="" xmlns:a16="http://schemas.microsoft.com/office/drawing/2014/main" id="{1CECA417-2BF9-FD7F-EACE-22F1D99A3614}"/>
                    </a:ext>
                  </a:extLst>
                </p:cNvPr>
                <p:cNvSpPr txBox="1"/>
                <p:nvPr/>
              </p:nvSpPr>
              <p:spPr>
                <a:xfrm>
                  <a:off x="8927651" y="3657546"/>
                  <a:ext cx="2095018" cy="69080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x-none" sz="1200" dirty="0"/>
                    <a:t>Sale</a:t>
                  </a: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="" xmlns:a16="http://schemas.microsoft.com/office/drawing/2014/main" id="{EC1EE86B-95EC-0FC2-D25F-AE13F866C1C2}"/>
                    </a:ext>
                  </a:extLst>
                </p:cNvPr>
                <p:cNvSpPr/>
                <p:nvPr/>
              </p:nvSpPr>
              <p:spPr>
                <a:xfrm>
                  <a:off x="7822458" y="3450446"/>
                  <a:ext cx="746864" cy="1014462"/>
                </a:xfrm>
                <a:custGeom>
                  <a:avLst/>
                  <a:gdLst>
                    <a:gd name="connsiteX0" fmla="*/ 516779 w 1167119"/>
                    <a:gd name="connsiteY0" fmla="*/ 33873 h 1585296"/>
                    <a:gd name="connsiteX1" fmla="*/ 437665 w 1167119"/>
                    <a:gd name="connsiteY1" fmla="*/ 256389 h 1585296"/>
                    <a:gd name="connsiteX2" fmla="*/ 531619 w 1167119"/>
                    <a:gd name="connsiteY2" fmla="*/ 256389 h 1585296"/>
                    <a:gd name="connsiteX3" fmla="*/ 501951 w 1167119"/>
                    <a:gd name="connsiteY3" fmla="*/ 137718 h 1585296"/>
                    <a:gd name="connsiteX4" fmla="*/ 566236 w 1167119"/>
                    <a:gd name="connsiteY4" fmla="*/ 256389 h 1585296"/>
                    <a:gd name="connsiteX5" fmla="*/ 600853 w 1167119"/>
                    <a:gd name="connsiteY5" fmla="*/ 256389 h 1585296"/>
                    <a:gd name="connsiteX6" fmla="*/ 665139 w 1167119"/>
                    <a:gd name="connsiteY6" fmla="*/ 137718 h 1585296"/>
                    <a:gd name="connsiteX7" fmla="*/ 640410 w 1167119"/>
                    <a:gd name="connsiteY7" fmla="*/ 256389 h 1585296"/>
                    <a:gd name="connsiteX8" fmla="*/ 729415 w 1167119"/>
                    <a:gd name="connsiteY8" fmla="*/ 256389 h 1585296"/>
                    <a:gd name="connsiteX9" fmla="*/ 650301 w 1167119"/>
                    <a:gd name="connsiteY9" fmla="*/ 33873 h 1585296"/>
                    <a:gd name="connsiteX10" fmla="*/ 516790 w 1167119"/>
                    <a:gd name="connsiteY10" fmla="*/ 33873 h 1585296"/>
                    <a:gd name="connsiteX11" fmla="*/ 734343 w 1167119"/>
                    <a:gd name="connsiteY11" fmla="*/ 291006 h 1585296"/>
                    <a:gd name="connsiteX12" fmla="*/ 403051 w 1167119"/>
                    <a:gd name="connsiteY12" fmla="*/ 305845 h 1585296"/>
                    <a:gd name="connsiteX13" fmla="*/ 437668 w 1167119"/>
                    <a:gd name="connsiteY13" fmla="*/ 389911 h 1585296"/>
                    <a:gd name="connsiteX14" fmla="*/ 768960 w 1167119"/>
                    <a:gd name="connsiteY14" fmla="*/ 375071 h 1585296"/>
                    <a:gd name="connsiteX15" fmla="*/ 734343 w 1167119"/>
                    <a:gd name="connsiteY15" fmla="*/ 291006 h 1585296"/>
                    <a:gd name="connsiteX16" fmla="*/ 447542 w 1167119"/>
                    <a:gd name="connsiteY16" fmla="*/ 424516 h 1585296"/>
                    <a:gd name="connsiteX17" fmla="*/ 22305 w 1167119"/>
                    <a:gd name="connsiteY17" fmla="*/ 993156 h 1585296"/>
                    <a:gd name="connsiteX18" fmla="*/ 205264 w 1167119"/>
                    <a:gd name="connsiteY18" fmla="*/ 1522247 h 1585296"/>
                    <a:gd name="connsiteX19" fmla="*/ 966763 w 1167119"/>
                    <a:gd name="connsiteY19" fmla="*/ 1522247 h 1585296"/>
                    <a:gd name="connsiteX20" fmla="*/ 1144770 w 1167119"/>
                    <a:gd name="connsiteY20" fmla="*/ 993156 h 1585296"/>
                    <a:gd name="connsiteX21" fmla="*/ 719533 w 1167119"/>
                    <a:gd name="connsiteY21" fmla="*/ 424516 h 1585296"/>
                    <a:gd name="connsiteX22" fmla="*/ 640419 w 1167119"/>
                    <a:gd name="connsiteY22" fmla="*/ 424516 h 1585296"/>
                    <a:gd name="connsiteX23" fmla="*/ 665148 w 1167119"/>
                    <a:gd name="connsiteY23" fmla="*/ 518470 h 1585296"/>
                    <a:gd name="connsiteX24" fmla="*/ 605811 w 1167119"/>
                    <a:gd name="connsiteY24" fmla="*/ 424516 h 1585296"/>
                    <a:gd name="connsiteX25" fmla="*/ 566254 w 1167119"/>
                    <a:gd name="connsiteY25" fmla="*/ 424516 h 1585296"/>
                    <a:gd name="connsiteX26" fmla="*/ 501969 w 1167119"/>
                    <a:gd name="connsiteY26" fmla="*/ 518470 h 1585296"/>
                    <a:gd name="connsiteX27" fmla="*/ 526698 w 1167119"/>
                    <a:gd name="connsiteY27" fmla="*/ 424516 h 1585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67119" h="1585296">
                      <a:moveTo>
                        <a:pt x="516779" y="33873"/>
                      </a:moveTo>
                      <a:cubicBezTo>
                        <a:pt x="294263" y="-35353"/>
                        <a:pt x="358551" y="-15573"/>
                        <a:pt x="437665" y="256389"/>
                      </a:cubicBezTo>
                      <a:lnTo>
                        <a:pt x="531619" y="256389"/>
                      </a:lnTo>
                      <a:cubicBezTo>
                        <a:pt x="511840" y="206943"/>
                        <a:pt x="477222" y="147606"/>
                        <a:pt x="501951" y="137718"/>
                      </a:cubicBezTo>
                      <a:cubicBezTo>
                        <a:pt x="531619" y="127829"/>
                        <a:pt x="546459" y="202003"/>
                        <a:pt x="566236" y="256389"/>
                      </a:cubicBezTo>
                      <a:lnTo>
                        <a:pt x="600853" y="256389"/>
                      </a:lnTo>
                      <a:cubicBezTo>
                        <a:pt x="625582" y="201992"/>
                        <a:pt x="640410" y="127826"/>
                        <a:pt x="665139" y="137718"/>
                      </a:cubicBezTo>
                      <a:cubicBezTo>
                        <a:pt x="689868" y="147607"/>
                        <a:pt x="660188" y="206943"/>
                        <a:pt x="640410" y="256389"/>
                      </a:cubicBezTo>
                      <a:lnTo>
                        <a:pt x="729415" y="256389"/>
                      </a:lnTo>
                      <a:cubicBezTo>
                        <a:pt x="808529" y="-15573"/>
                        <a:pt x="877754" y="-35353"/>
                        <a:pt x="650301" y="33873"/>
                      </a:cubicBezTo>
                      <a:cubicBezTo>
                        <a:pt x="556347" y="63541"/>
                        <a:pt x="610744" y="63541"/>
                        <a:pt x="516790" y="33873"/>
                      </a:cubicBezTo>
                      <a:close/>
                      <a:moveTo>
                        <a:pt x="734343" y="291006"/>
                      </a:moveTo>
                      <a:cubicBezTo>
                        <a:pt x="655230" y="291006"/>
                        <a:pt x="427750" y="276166"/>
                        <a:pt x="403051" y="305845"/>
                      </a:cubicBezTo>
                      <a:cubicBezTo>
                        <a:pt x="368434" y="340463"/>
                        <a:pt x="393162" y="389911"/>
                        <a:pt x="437668" y="389911"/>
                      </a:cubicBezTo>
                      <a:cubicBezTo>
                        <a:pt x="511845" y="389911"/>
                        <a:pt x="739292" y="404751"/>
                        <a:pt x="768960" y="375071"/>
                      </a:cubicBezTo>
                      <a:cubicBezTo>
                        <a:pt x="798629" y="345403"/>
                        <a:pt x="773911" y="291006"/>
                        <a:pt x="734343" y="291006"/>
                      </a:cubicBezTo>
                      <a:close/>
                      <a:moveTo>
                        <a:pt x="447542" y="424516"/>
                      </a:moveTo>
                      <a:cubicBezTo>
                        <a:pt x="407985" y="548139"/>
                        <a:pt x="116250" y="647032"/>
                        <a:pt x="22305" y="993156"/>
                      </a:cubicBezTo>
                      <a:cubicBezTo>
                        <a:pt x="-51872" y="1265117"/>
                        <a:pt x="71750" y="1448062"/>
                        <a:pt x="205264" y="1522247"/>
                      </a:cubicBezTo>
                      <a:cubicBezTo>
                        <a:pt x="358554" y="1606313"/>
                        <a:pt x="808511" y="1606313"/>
                        <a:pt x="966763" y="1522247"/>
                      </a:cubicBezTo>
                      <a:cubicBezTo>
                        <a:pt x="1095325" y="1448071"/>
                        <a:pt x="1218947" y="1265114"/>
                        <a:pt x="1144770" y="993156"/>
                      </a:cubicBezTo>
                      <a:cubicBezTo>
                        <a:pt x="1050816" y="647015"/>
                        <a:pt x="759081" y="548130"/>
                        <a:pt x="719533" y="424516"/>
                      </a:cubicBezTo>
                      <a:lnTo>
                        <a:pt x="640419" y="424516"/>
                      </a:lnTo>
                      <a:cubicBezTo>
                        <a:pt x="660198" y="464073"/>
                        <a:pt x="689864" y="508582"/>
                        <a:pt x="665148" y="518470"/>
                      </a:cubicBezTo>
                      <a:cubicBezTo>
                        <a:pt x="640419" y="528360"/>
                        <a:pt x="625591" y="473962"/>
                        <a:pt x="605811" y="424516"/>
                      </a:cubicBezTo>
                      <a:lnTo>
                        <a:pt x="566254" y="424516"/>
                      </a:lnTo>
                      <a:cubicBezTo>
                        <a:pt x="541525" y="473962"/>
                        <a:pt x="526697" y="528359"/>
                        <a:pt x="501969" y="518470"/>
                      </a:cubicBezTo>
                      <a:cubicBezTo>
                        <a:pt x="477240" y="508582"/>
                        <a:pt x="506919" y="464073"/>
                        <a:pt x="526698" y="4245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3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 sz="1100"/>
                </a:p>
              </p:txBody>
            </p:sp>
          </p:grpSp>
          <p:grpSp>
            <p:nvGrpSpPr>
              <p:cNvPr id="41" name="Group 40">
                <a:extLst>
                  <a:ext uri="{FF2B5EF4-FFF2-40B4-BE49-F238E27FC236}">
                    <a16:creationId xmlns="" xmlns:a16="http://schemas.microsoft.com/office/drawing/2014/main" id="{B3F11740-55BC-4541-EA31-F0A877684282}"/>
                  </a:ext>
                </a:extLst>
              </p:cNvPr>
              <p:cNvGrpSpPr/>
              <p:nvPr/>
            </p:nvGrpSpPr>
            <p:grpSpPr>
              <a:xfrm>
                <a:off x="5720061" y="6048174"/>
                <a:ext cx="1351408" cy="511347"/>
                <a:chOff x="7558267" y="4799736"/>
                <a:chExt cx="3370266" cy="1275246"/>
              </a:xfrm>
            </p:grpSpPr>
            <p:sp>
              <p:nvSpPr>
                <p:cNvPr id="42" name="Oval 41">
                  <a:extLst>
                    <a:ext uri="{FF2B5EF4-FFF2-40B4-BE49-F238E27FC236}">
                      <a16:creationId xmlns="" xmlns:a16="http://schemas.microsoft.com/office/drawing/2014/main" id="{B669F032-230A-7919-246D-05BB9013613C}"/>
                    </a:ext>
                  </a:extLst>
                </p:cNvPr>
                <p:cNvSpPr/>
                <p:nvPr/>
              </p:nvSpPr>
              <p:spPr>
                <a:xfrm>
                  <a:off x="7558267" y="4799736"/>
                  <a:ext cx="1275247" cy="1275246"/>
                </a:xfrm>
                <a:prstGeom prst="ellipse">
                  <a:avLst/>
                </a:prstGeom>
                <a:solidFill>
                  <a:srgbClr val="2874A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x-none" sz="1100"/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="" xmlns:a16="http://schemas.microsoft.com/office/drawing/2014/main" id="{81428E63-FA82-014B-8944-BA0DA42C4854}"/>
                    </a:ext>
                  </a:extLst>
                </p:cNvPr>
                <p:cNvSpPr txBox="1"/>
                <p:nvPr/>
              </p:nvSpPr>
              <p:spPr>
                <a:xfrm>
                  <a:off x="8833514" y="5079494"/>
                  <a:ext cx="2095019" cy="69080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x-none" sz="1200" dirty="0"/>
                    <a:t>Other</a:t>
                  </a:r>
                </a:p>
              </p:txBody>
            </p:sp>
            <p:grpSp>
              <p:nvGrpSpPr>
                <p:cNvPr id="44" name="Graphic 107">
                  <a:extLst>
                    <a:ext uri="{FF2B5EF4-FFF2-40B4-BE49-F238E27FC236}">
                      <a16:creationId xmlns="" xmlns:a16="http://schemas.microsoft.com/office/drawing/2014/main" id="{E9A31434-4BB9-246A-1819-2E0E94AD3CEA}"/>
                    </a:ext>
                  </a:extLst>
                </p:cNvPr>
                <p:cNvGrpSpPr/>
                <p:nvPr/>
              </p:nvGrpSpPr>
              <p:grpSpPr>
                <a:xfrm>
                  <a:off x="7895964" y="5144951"/>
                  <a:ext cx="638634" cy="638634"/>
                  <a:chOff x="9787754" y="3917719"/>
                  <a:chExt cx="1863864" cy="1863864"/>
                </a:xfrm>
                <a:solidFill>
                  <a:schemeClr val="bg1"/>
                </a:solidFill>
              </p:grpSpPr>
              <p:sp>
                <p:nvSpPr>
                  <p:cNvPr id="45" name="Freeform 44">
                    <a:extLst>
                      <a:ext uri="{FF2B5EF4-FFF2-40B4-BE49-F238E27FC236}">
                        <a16:creationId xmlns="" xmlns:a16="http://schemas.microsoft.com/office/drawing/2014/main" id="{B32A3F0C-5CF9-AB43-827B-4E2A12966B3B}"/>
                      </a:ext>
                    </a:extLst>
                  </p:cNvPr>
                  <p:cNvSpPr/>
                  <p:nvPr/>
                </p:nvSpPr>
                <p:spPr>
                  <a:xfrm>
                    <a:off x="9787754" y="3917719"/>
                    <a:ext cx="532532" cy="532532"/>
                  </a:xfrm>
                  <a:custGeom>
                    <a:avLst/>
                    <a:gdLst>
                      <a:gd name="connsiteX0" fmla="*/ 532533 w 532532"/>
                      <a:gd name="connsiteY0" fmla="*/ 266266 h 532532"/>
                      <a:gd name="connsiteX1" fmla="*/ 266266 w 532532"/>
                      <a:gd name="connsiteY1" fmla="*/ 532533 h 532532"/>
                      <a:gd name="connsiteX2" fmla="*/ 0 w 532532"/>
                      <a:gd name="connsiteY2" fmla="*/ 266266 h 532532"/>
                      <a:gd name="connsiteX3" fmla="*/ 266266 w 532532"/>
                      <a:gd name="connsiteY3" fmla="*/ 0 h 532532"/>
                      <a:gd name="connsiteX4" fmla="*/ 532533 w 532532"/>
                      <a:gd name="connsiteY4" fmla="*/ 266266 h 532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532" h="532532">
                        <a:moveTo>
                          <a:pt x="532533" y="266266"/>
                        </a:moveTo>
                        <a:cubicBezTo>
                          <a:pt x="532533" y="413321"/>
                          <a:pt x="413321" y="532533"/>
                          <a:pt x="266266" y="532533"/>
                        </a:cubicBezTo>
                        <a:cubicBezTo>
                          <a:pt x="119211" y="532533"/>
                          <a:pt x="0" y="413321"/>
                          <a:pt x="0" y="266266"/>
                        </a:cubicBezTo>
                        <a:cubicBezTo>
                          <a:pt x="0" y="119211"/>
                          <a:pt x="119211" y="0"/>
                          <a:pt x="266266" y="0"/>
                        </a:cubicBezTo>
                        <a:cubicBezTo>
                          <a:pt x="413321" y="0"/>
                          <a:pt x="532533" y="119211"/>
                          <a:pt x="532533" y="266266"/>
                        </a:cubicBezTo>
                      </a:path>
                    </a:pathLst>
                  </a:custGeom>
                  <a:grpFill/>
                  <a:ln w="37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 sz="1100"/>
                  </a:p>
                </p:txBody>
              </p:sp>
              <p:sp>
                <p:nvSpPr>
                  <p:cNvPr id="46" name="Freeform 45">
                    <a:extLst>
                      <a:ext uri="{FF2B5EF4-FFF2-40B4-BE49-F238E27FC236}">
                        <a16:creationId xmlns="" xmlns:a16="http://schemas.microsoft.com/office/drawing/2014/main" id="{CCF5751E-571C-78E5-9110-551540193BD3}"/>
                      </a:ext>
                    </a:extLst>
                  </p:cNvPr>
                  <p:cNvSpPr/>
                  <p:nvPr/>
                </p:nvSpPr>
                <p:spPr>
                  <a:xfrm>
                    <a:off x="9787754" y="4583384"/>
                    <a:ext cx="532532" cy="532532"/>
                  </a:xfrm>
                  <a:custGeom>
                    <a:avLst/>
                    <a:gdLst>
                      <a:gd name="connsiteX0" fmla="*/ 532533 w 532532"/>
                      <a:gd name="connsiteY0" fmla="*/ 266266 h 532532"/>
                      <a:gd name="connsiteX1" fmla="*/ 266266 w 532532"/>
                      <a:gd name="connsiteY1" fmla="*/ 532533 h 532532"/>
                      <a:gd name="connsiteX2" fmla="*/ 0 w 532532"/>
                      <a:gd name="connsiteY2" fmla="*/ 266266 h 532532"/>
                      <a:gd name="connsiteX3" fmla="*/ 266266 w 532532"/>
                      <a:gd name="connsiteY3" fmla="*/ 0 h 532532"/>
                      <a:gd name="connsiteX4" fmla="*/ 532533 w 532532"/>
                      <a:gd name="connsiteY4" fmla="*/ 266266 h 532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532" h="532532">
                        <a:moveTo>
                          <a:pt x="532533" y="266266"/>
                        </a:moveTo>
                        <a:cubicBezTo>
                          <a:pt x="532533" y="413321"/>
                          <a:pt x="413321" y="532533"/>
                          <a:pt x="266266" y="532533"/>
                        </a:cubicBezTo>
                        <a:cubicBezTo>
                          <a:pt x="119211" y="532533"/>
                          <a:pt x="0" y="413321"/>
                          <a:pt x="0" y="266266"/>
                        </a:cubicBezTo>
                        <a:cubicBezTo>
                          <a:pt x="0" y="119211"/>
                          <a:pt x="119211" y="0"/>
                          <a:pt x="266266" y="0"/>
                        </a:cubicBezTo>
                        <a:cubicBezTo>
                          <a:pt x="413321" y="0"/>
                          <a:pt x="532533" y="119211"/>
                          <a:pt x="532533" y="266266"/>
                        </a:cubicBezTo>
                      </a:path>
                    </a:pathLst>
                  </a:custGeom>
                  <a:grpFill/>
                  <a:ln w="37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 sz="1100"/>
                  </a:p>
                </p:txBody>
              </p:sp>
              <p:sp>
                <p:nvSpPr>
                  <p:cNvPr id="47" name="Freeform 46">
                    <a:extLst>
                      <a:ext uri="{FF2B5EF4-FFF2-40B4-BE49-F238E27FC236}">
                        <a16:creationId xmlns="" xmlns:a16="http://schemas.microsoft.com/office/drawing/2014/main" id="{13DCCF42-6144-BA5F-7A1C-3418E29E4150}"/>
                      </a:ext>
                    </a:extLst>
                  </p:cNvPr>
                  <p:cNvSpPr/>
                  <p:nvPr/>
                </p:nvSpPr>
                <p:spPr>
                  <a:xfrm>
                    <a:off x="9787754" y="5249050"/>
                    <a:ext cx="532532" cy="532532"/>
                  </a:xfrm>
                  <a:custGeom>
                    <a:avLst/>
                    <a:gdLst>
                      <a:gd name="connsiteX0" fmla="*/ 532533 w 532532"/>
                      <a:gd name="connsiteY0" fmla="*/ 266266 h 532532"/>
                      <a:gd name="connsiteX1" fmla="*/ 266266 w 532532"/>
                      <a:gd name="connsiteY1" fmla="*/ 532533 h 532532"/>
                      <a:gd name="connsiteX2" fmla="*/ 0 w 532532"/>
                      <a:gd name="connsiteY2" fmla="*/ 266266 h 532532"/>
                      <a:gd name="connsiteX3" fmla="*/ 266266 w 532532"/>
                      <a:gd name="connsiteY3" fmla="*/ 0 h 532532"/>
                      <a:gd name="connsiteX4" fmla="*/ 532533 w 532532"/>
                      <a:gd name="connsiteY4" fmla="*/ 266266 h 532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532" h="532532">
                        <a:moveTo>
                          <a:pt x="532533" y="266266"/>
                        </a:moveTo>
                        <a:cubicBezTo>
                          <a:pt x="532533" y="413321"/>
                          <a:pt x="413321" y="532533"/>
                          <a:pt x="266266" y="532533"/>
                        </a:cubicBezTo>
                        <a:cubicBezTo>
                          <a:pt x="119211" y="532533"/>
                          <a:pt x="0" y="413321"/>
                          <a:pt x="0" y="266266"/>
                        </a:cubicBezTo>
                        <a:cubicBezTo>
                          <a:pt x="0" y="119211"/>
                          <a:pt x="119211" y="0"/>
                          <a:pt x="266266" y="0"/>
                        </a:cubicBezTo>
                        <a:cubicBezTo>
                          <a:pt x="413321" y="0"/>
                          <a:pt x="532533" y="119211"/>
                          <a:pt x="532533" y="266266"/>
                        </a:cubicBezTo>
                      </a:path>
                    </a:pathLst>
                  </a:custGeom>
                  <a:grpFill/>
                  <a:ln w="37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 sz="1100"/>
                  </a:p>
                </p:txBody>
              </p:sp>
              <p:sp>
                <p:nvSpPr>
                  <p:cNvPr id="48" name="Freeform 47">
                    <a:extLst>
                      <a:ext uri="{FF2B5EF4-FFF2-40B4-BE49-F238E27FC236}">
                        <a16:creationId xmlns="" xmlns:a16="http://schemas.microsoft.com/office/drawing/2014/main" id="{CA934AF0-2D69-C6FA-0837-3A9AF7DD605E}"/>
                      </a:ext>
                    </a:extLst>
                  </p:cNvPr>
                  <p:cNvSpPr/>
                  <p:nvPr/>
                </p:nvSpPr>
                <p:spPr>
                  <a:xfrm>
                    <a:off x="10453420" y="3984285"/>
                    <a:ext cx="1198198" cy="399399"/>
                  </a:xfrm>
                  <a:custGeom>
                    <a:avLst/>
                    <a:gdLst>
                      <a:gd name="connsiteX0" fmla="*/ 66567 w 1198198"/>
                      <a:gd name="connsiteY0" fmla="*/ 0 h 399399"/>
                      <a:gd name="connsiteX1" fmla="*/ 1131632 w 1198198"/>
                      <a:gd name="connsiteY1" fmla="*/ 0 h 399399"/>
                      <a:gd name="connsiteX2" fmla="*/ 1198198 w 1198198"/>
                      <a:gd name="connsiteY2" fmla="*/ 66567 h 399399"/>
                      <a:gd name="connsiteX3" fmla="*/ 1198198 w 1198198"/>
                      <a:gd name="connsiteY3" fmla="*/ 332833 h 399399"/>
                      <a:gd name="connsiteX4" fmla="*/ 1131632 w 1198198"/>
                      <a:gd name="connsiteY4" fmla="*/ 399399 h 399399"/>
                      <a:gd name="connsiteX5" fmla="*/ 66567 w 1198198"/>
                      <a:gd name="connsiteY5" fmla="*/ 399399 h 399399"/>
                      <a:gd name="connsiteX6" fmla="*/ 0 w 1198198"/>
                      <a:gd name="connsiteY6" fmla="*/ 332833 h 399399"/>
                      <a:gd name="connsiteX7" fmla="*/ 0 w 1198198"/>
                      <a:gd name="connsiteY7" fmla="*/ 66567 h 399399"/>
                      <a:gd name="connsiteX8" fmla="*/ 66567 w 1198198"/>
                      <a:gd name="connsiteY8" fmla="*/ 0 h 39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98198" h="399399">
                        <a:moveTo>
                          <a:pt x="66567" y="0"/>
                        </a:moveTo>
                        <a:lnTo>
                          <a:pt x="1131632" y="0"/>
                        </a:lnTo>
                        <a:cubicBezTo>
                          <a:pt x="1168392" y="0"/>
                          <a:pt x="1198198" y="36760"/>
                          <a:pt x="1198198" y="66567"/>
                        </a:cubicBezTo>
                        <a:lnTo>
                          <a:pt x="1198198" y="332833"/>
                        </a:lnTo>
                        <a:cubicBezTo>
                          <a:pt x="1198198" y="369593"/>
                          <a:pt x="1168392" y="399399"/>
                          <a:pt x="1131632" y="399399"/>
                        </a:cubicBezTo>
                        <a:lnTo>
                          <a:pt x="66567" y="399399"/>
                        </a:lnTo>
                        <a:cubicBezTo>
                          <a:pt x="29806" y="399399"/>
                          <a:pt x="0" y="362639"/>
                          <a:pt x="0" y="332833"/>
                        </a:cubicBezTo>
                        <a:lnTo>
                          <a:pt x="0" y="66567"/>
                        </a:lnTo>
                        <a:cubicBezTo>
                          <a:pt x="0" y="29806"/>
                          <a:pt x="29806" y="0"/>
                          <a:pt x="66567" y="0"/>
                        </a:cubicBezTo>
                        <a:close/>
                      </a:path>
                    </a:pathLst>
                  </a:custGeom>
                  <a:grpFill/>
                  <a:ln w="37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 sz="1100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="" xmlns:a16="http://schemas.microsoft.com/office/drawing/2014/main" id="{21A41954-7F33-97F7-5B69-EFB1EC825083}"/>
                      </a:ext>
                    </a:extLst>
                  </p:cNvPr>
                  <p:cNvSpPr/>
                  <p:nvPr/>
                </p:nvSpPr>
                <p:spPr>
                  <a:xfrm>
                    <a:off x="10453420" y="4649951"/>
                    <a:ext cx="1198198" cy="399399"/>
                  </a:xfrm>
                  <a:custGeom>
                    <a:avLst/>
                    <a:gdLst>
                      <a:gd name="connsiteX0" fmla="*/ 66567 w 1198198"/>
                      <a:gd name="connsiteY0" fmla="*/ 0 h 399399"/>
                      <a:gd name="connsiteX1" fmla="*/ 1131632 w 1198198"/>
                      <a:gd name="connsiteY1" fmla="*/ 0 h 399399"/>
                      <a:gd name="connsiteX2" fmla="*/ 1198198 w 1198198"/>
                      <a:gd name="connsiteY2" fmla="*/ 66567 h 399399"/>
                      <a:gd name="connsiteX3" fmla="*/ 1198198 w 1198198"/>
                      <a:gd name="connsiteY3" fmla="*/ 332833 h 399399"/>
                      <a:gd name="connsiteX4" fmla="*/ 1131632 w 1198198"/>
                      <a:gd name="connsiteY4" fmla="*/ 399399 h 399399"/>
                      <a:gd name="connsiteX5" fmla="*/ 66567 w 1198198"/>
                      <a:gd name="connsiteY5" fmla="*/ 399399 h 399399"/>
                      <a:gd name="connsiteX6" fmla="*/ 0 w 1198198"/>
                      <a:gd name="connsiteY6" fmla="*/ 332833 h 399399"/>
                      <a:gd name="connsiteX7" fmla="*/ 0 w 1198198"/>
                      <a:gd name="connsiteY7" fmla="*/ 66567 h 399399"/>
                      <a:gd name="connsiteX8" fmla="*/ 66567 w 1198198"/>
                      <a:gd name="connsiteY8" fmla="*/ 0 h 39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98198" h="399399">
                        <a:moveTo>
                          <a:pt x="66567" y="0"/>
                        </a:moveTo>
                        <a:lnTo>
                          <a:pt x="1131632" y="0"/>
                        </a:lnTo>
                        <a:cubicBezTo>
                          <a:pt x="1168392" y="0"/>
                          <a:pt x="1198198" y="36760"/>
                          <a:pt x="1198198" y="66567"/>
                        </a:cubicBezTo>
                        <a:lnTo>
                          <a:pt x="1198198" y="332833"/>
                        </a:lnTo>
                        <a:cubicBezTo>
                          <a:pt x="1198198" y="369593"/>
                          <a:pt x="1168392" y="399399"/>
                          <a:pt x="1131632" y="399399"/>
                        </a:cubicBezTo>
                        <a:lnTo>
                          <a:pt x="66567" y="399399"/>
                        </a:lnTo>
                        <a:cubicBezTo>
                          <a:pt x="29806" y="399399"/>
                          <a:pt x="0" y="362639"/>
                          <a:pt x="0" y="332833"/>
                        </a:cubicBezTo>
                        <a:lnTo>
                          <a:pt x="0" y="66567"/>
                        </a:lnTo>
                        <a:cubicBezTo>
                          <a:pt x="0" y="29806"/>
                          <a:pt x="29806" y="0"/>
                          <a:pt x="66567" y="0"/>
                        </a:cubicBezTo>
                        <a:close/>
                      </a:path>
                    </a:pathLst>
                  </a:custGeom>
                  <a:grpFill/>
                  <a:ln w="37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 sz="1100"/>
                  </a:p>
                </p:txBody>
              </p:sp>
              <p:sp>
                <p:nvSpPr>
                  <p:cNvPr id="50" name="Freeform 49">
                    <a:extLst>
                      <a:ext uri="{FF2B5EF4-FFF2-40B4-BE49-F238E27FC236}">
                        <a16:creationId xmlns="" xmlns:a16="http://schemas.microsoft.com/office/drawing/2014/main" id="{B2BA934F-086C-D539-4B38-FDC5FABF8A1B}"/>
                      </a:ext>
                    </a:extLst>
                  </p:cNvPr>
                  <p:cNvSpPr/>
                  <p:nvPr/>
                </p:nvSpPr>
                <p:spPr>
                  <a:xfrm>
                    <a:off x="10453420" y="5315617"/>
                    <a:ext cx="1198198" cy="399399"/>
                  </a:xfrm>
                  <a:custGeom>
                    <a:avLst/>
                    <a:gdLst>
                      <a:gd name="connsiteX0" fmla="*/ 66567 w 1198198"/>
                      <a:gd name="connsiteY0" fmla="*/ 0 h 399399"/>
                      <a:gd name="connsiteX1" fmla="*/ 1131632 w 1198198"/>
                      <a:gd name="connsiteY1" fmla="*/ 0 h 399399"/>
                      <a:gd name="connsiteX2" fmla="*/ 1198198 w 1198198"/>
                      <a:gd name="connsiteY2" fmla="*/ 66567 h 399399"/>
                      <a:gd name="connsiteX3" fmla="*/ 1198198 w 1198198"/>
                      <a:gd name="connsiteY3" fmla="*/ 332833 h 399399"/>
                      <a:gd name="connsiteX4" fmla="*/ 1131632 w 1198198"/>
                      <a:gd name="connsiteY4" fmla="*/ 399399 h 399399"/>
                      <a:gd name="connsiteX5" fmla="*/ 66567 w 1198198"/>
                      <a:gd name="connsiteY5" fmla="*/ 399399 h 399399"/>
                      <a:gd name="connsiteX6" fmla="*/ 0 w 1198198"/>
                      <a:gd name="connsiteY6" fmla="*/ 332833 h 399399"/>
                      <a:gd name="connsiteX7" fmla="*/ 0 w 1198198"/>
                      <a:gd name="connsiteY7" fmla="*/ 66567 h 399399"/>
                      <a:gd name="connsiteX8" fmla="*/ 66567 w 1198198"/>
                      <a:gd name="connsiteY8" fmla="*/ 0 h 39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98198" h="399399">
                        <a:moveTo>
                          <a:pt x="66567" y="0"/>
                        </a:moveTo>
                        <a:lnTo>
                          <a:pt x="1131632" y="0"/>
                        </a:lnTo>
                        <a:cubicBezTo>
                          <a:pt x="1168392" y="0"/>
                          <a:pt x="1198198" y="36760"/>
                          <a:pt x="1198198" y="66567"/>
                        </a:cubicBezTo>
                        <a:lnTo>
                          <a:pt x="1198198" y="332833"/>
                        </a:lnTo>
                        <a:cubicBezTo>
                          <a:pt x="1198198" y="369593"/>
                          <a:pt x="1168392" y="399399"/>
                          <a:pt x="1131632" y="399399"/>
                        </a:cubicBezTo>
                        <a:lnTo>
                          <a:pt x="66567" y="399399"/>
                        </a:lnTo>
                        <a:cubicBezTo>
                          <a:pt x="29806" y="399399"/>
                          <a:pt x="0" y="362639"/>
                          <a:pt x="0" y="332833"/>
                        </a:cubicBezTo>
                        <a:lnTo>
                          <a:pt x="0" y="66567"/>
                        </a:lnTo>
                        <a:cubicBezTo>
                          <a:pt x="0" y="29806"/>
                          <a:pt x="29806" y="0"/>
                          <a:pt x="66567" y="0"/>
                        </a:cubicBezTo>
                        <a:close/>
                      </a:path>
                    </a:pathLst>
                  </a:custGeom>
                  <a:grpFill/>
                  <a:ln w="37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 sz="1100"/>
                  </a:p>
                </p:txBody>
              </p:sp>
            </p:grpSp>
          </p:grpSp>
        </p:grpSp>
      </p:grpSp>
      <p:grpSp>
        <p:nvGrpSpPr>
          <p:cNvPr id="92" name="Group 91">
            <a:extLst>
              <a:ext uri="{FF2B5EF4-FFF2-40B4-BE49-F238E27FC236}">
                <a16:creationId xmlns="" xmlns:a16="http://schemas.microsoft.com/office/drawing/2014/main" id="{6FC60251-E60A-471D-80CF-8E14C88B7CF4}"/>
              </a:ext>
            </a:extLst>
          </p:cNvPr>
          <p:cNvGrpSpPr/>
          <p:nvPr/>
        </p:nvGrpSpPr>
        <p:grpSpPr>
          <a:xfrm>
            <a:off x="564710" y="83344"/>
            <a:ext cx="1100797" cy="990720"/>
            <a:chOff x="9373045" y="4947089"/>
            <a:chExt cx="1439461" cy="1295518"/>
          </a:xfrm>
          <a:solidFill>
            <a:schemeClr val="bg1"/>
          </a:solidFill>
        </p:grpSpPr>
        <p:sp>
          <p:nvSpPr>
            <p:cNvPr id="54" name="Freeform 53">
              <a:extLst>
                <a:ext uri="{FF2B5EF4-FFF2-40B4-BE49-F238E27FC236}">
                  <a16:creationId xmlns="" xmlns:a16="http://schemas.microsoft.com/office/drawing/2014/main" id="{7B659717-1016-E186-D794-4879FE72E7C7}"/>
                </a:ext>
              </a:extLst>
            </p:cNvPr>
            <p:cNvSpPr/>
            <p:nvPr/>
          </p:nvSpPr>
          <p:spPr>
            <a:xfrm>
              <a:off x="10116768" y="5210986"/>
              <a:ext cx="191928" cy="191928"/>
            </a:xfrm>
            <a:custGeom>
              <a:avLst/>
              <a:gdLst>
                <a:gd name="connsiteX0" fmla="*/ 95964 w 191928"/>
                <a:gd name="connsiteY0" fmla="*/ 191928 h 191928"/>
                <a:gd name="connsiteX1" fmla="*/ 163825 w 191928"/>
                <a:gd name="connsiteY1" fmla="*/ 163825 h 191928"/>
                <a:gd name="connsiteX2" fmla="*/ 191928 w 191928"/>
                <a:gd name="connsiteY2" fmla="*/ 95964 h 191928"/>
                <a:gd name="connsiteX3" fmla="*/ 163825 w 191928"/>
                <a:gd name="connsiteY3" fmla="*/ 28104 h 191928"/>
                <a:gd name="connsiteX4" fmla="*/ 95964 w 191928"/>
                <a:gd name="connsiteY4" fmla="*/ 0 h 191928"/>
                <a:gd name="connsiteX5" fmla="*/ 28104 w 191928"/>
                <a:gd name="connsiteY5" fmla="*/ 28104 h 191928"/>
                <a:gd name="connsiteX6" fmla="*/ 0 w 191928"/>
                <a:gd name="connsiteY6" fmla="*/ 95964 h 191928"/>
                <a:gd name="connsiteX7" fmla="*/ 28137 w 191928"/>
                <a:gd name="connsiteY7" fmla="*/ 163792 h 191928"/>
                <a:gd name="connsiteX8" fmla="*/ 95964 w 191928"/>
                <a:gd name="connsiteY8" fmla="*/ 191928 h 191928"/>
                <a:gd name="connsiteX9" fmla="*/ 95964 w 191928"/>
                <a:gd name="connsiteY9" fmla="*/ 47982 h 191928"/>
                <a:gd name="connsiteX10" fmla="*/ 129894 w 191928"/>
                <a:gd name="connsiteY10" fmla="*/ 62034 h 191928"/>
                <a:gd name="connsiteX11" fmla="*/ 143946 w 191928"/>
                <a:gd name="connsiteY11" fmla="*/ 95964 h 191928"/>
                <a:gd name="connsiteX12" fmla="*/ 129894 w 191928"/>
                <a:gd name="connsiteY12" fmla="*/ 129894 h 191928"/>
                <a:gd name="connsiteX13" fmla="*/ 95964 w 191928"/>
                <a:gd name="connsiteY13" fmla="*/ 143946 h 191928"/>
                <a:gd name="connsiteX14" fmla="*/ 62034 w 191928"/>
                <a:gd name="connsiteY14" fmla="*/ 129894 h 191928"/>
                <a:gd name="connsiteX15" fmla="*/ 47982 w 191928"/>
                <a:gd name="connsiteY15" fmla="*/ 95964 h 191928"/>
                <a:gd name="connsiteX16" fmla="*/ 62055 w 191928"/>
                <a:gd name="connsiteY16" fmla="*/ 62056 h 191928"/>
                <a:gd name="connsiteX17" fmla="*/ 95964 w 191928"/>
                <a:gd name="connsiteY17" fmla="*/ 47983 h 19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1928" h="191928">
                  <a:moveTo>
                    <a:pt x="95964" y="191928"/>
                  </a:moveTo>
                  <a:cubicBezTo>
                    <a:pt x="121412" y="191928"/>
                    <a:pt x="145822" y="181818"/>
                    <a:pt x="163825" y="163825"/>
                  </a:cubicBezTo>
                  <a:cubicBezTo>
                    <a:pt x="181818" y="145821"/>
                    <a:pt x="191928" y="121411"/>
                    <a:pt x="191928" y="95964"/>
                  </a:cubicBezTo>
                  <a:cubicBezTo>
                    <a:pt x="191928" y="70517"/>
                    <a:pt x="181818" y="46107"/>
                    <a:pt x="163825" y="28104"/>
                  </a:cubicBezTo>
                  <a:cubicBezTo>
                    <a:pt x="145821" y="10111"/>
                    <a:pt x="121411" y="0"/>
                    <a:pt x="95964" y="0"/>
                  </a:cubicBezTo>
                  <a:cubicBezTo>
                    <a:pt x="70517" y="0"/>
                    <a:pt x="46107" y="10111"/>
                    <a:pt x="28104" y="28104"/>
                  </a:cubicBezTo>
                  <a:cubicBezTo>
                    <a:pt x="10111" y="46108"/>
                    <a:pt x="0" y="70517"/>
                    <a:pt x="0" y="95964"/>
                  </a:cubicBezTo>
                  <a:cubicBezTo>
                    <a:pt x="32" y="121412"/>
                    <a:pt x="10153" y="145800"/>
                    <a:pt x="28137" y="163792"/>
                  </a:cubicBezTo>
                  <a:cubicBezTo>
                    <a:pt x="46130" y="181774"/>
                    <a:pt x="70517" y="191895"/>
                    <a:pt x="95964" y="191928"/>
                  </a:cubicBezTo>
                  <a:close/>
                  <a:moveTo>
                    <a:pt x="95964" y="47982"/>
                  </a:moveTo>
                  <a:cubicBezTo>
                    <a:pt x="108688" y="47982"/>
                    <a:pt x="120898" y="53037"/>
                    <a:pt x="129894" y="62034"/>
                  </a:cubicBezTo>
                  <a:cubicBezTo>
                    <a:pt x="138891" y="71030"/>
                    <a:pt x="143946" y="83240"/>
                    <a:pt x="143946" y="95964"/>
                  </a:cubicBezTo>
                  <a:cubicBezTo>
                    <a:pt x="143946" y="108688"/>
                    <a:pt x="138891" y="120898"/>
                    <a:pt x="129894" y="129894"/>
                  </a:cubicBezTo>
                  <a:cubicBezTo>
                    <a:pt x="120898" y="138891"/>
                    <a:pt x="108688" y="143946"/>
                    <a:pt x="95964" y="143946"/>
                  </a:cubicBezTo>
                  <a:cubicBezTo>
                    <a:pt x="83240" y="143946"/>
                    <a:pt x="71030" y="138891"/>
                    <a:pt x="62034" y="129894"/>
                  </a:cubicBezTo>
                  <a:cubicBezTo>
                    <a:pt x="53037" y="120898"/>
                    <a:pt x="47982" y="108688"/>
                    <a:pt x="47982" y="95964"/>
                  </a:cubicBezTo>
                  <a:cubicBezTo>
                    <a:pt x="47993" y="83240"/>
                    <a:pt x="53059" y="71052"/>
                    <a:pt x="62055" y="62056"/>
                  </a:cubicBezTo>
                  <a:cubicBezTo>
                    <a:pt x="71052" y="53060"/>
                    <a:pt x="83240" y="47993"/>
                    <a:pt x="95964" y="47983"/>
                  </a:cubicBezTo>
                  <a:close/>
                </a:path>
              </a:pathLst>
            </a:custGeom>
            <a:grpFill/>
            <a:ln w="2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5" name="Freeform 54">
              <a:extLst>
                <a:ext uri="{FF2B5EF4-FFF2-40B4-BE49-F238E27FC236}">
                  <a16:creationId xmlns="" xmlns:a16="http://schemas.microsoft.com/office/drawing/2014/main" id="{3FC126A9-DEB5-6372-442A-0FFA2EC6CD02}"/>
                </a:ext>
              </a:extLst>
            </p:cNvPr>
            <p:cNvSpPr/>
            <p:nvPr/>
          </p:nvSpPr>
          <p:spPr>
            <a:xfrm>
              <a:off x="9373045" y="4947089"/>
              <a:ext cx="1439461" cy="1295518"/>
            </a:xfrm>
            <a:custGeom>
              <a:avLst/>
              <a:gdLst>
                <a:gd name="connsiteX0" fmla="*/ 1373988 w 1439461"/>
                <a:gd name="connsiteY0" fmla="*/ 926324 h 1295518"/>
                <a:gd name="connsiteX1" fmla="*/ 1175559 w 1439461"/>
                <a:gd name="connsiteY1" fmla="*/ 863668 h 1295518"/>
                <a:gd name="connsiteX2" fmla="*/ 1127577 w 1439461"/>
                <a:gd name="connsiteY2" fmla="*/ 868391 h 1295518"/>
                <a:gd name="connsiteX3" fmla="*/ 1127577 w 1439461"/>
                <a:gd name="connsiteY3" fmla="*/ 287890 h 1295518"/>
                <a:gd name="connsiteX4" fmla="*/ 1064268 w 1439461"/>
                <a:gd name="connsiteY4" fmla="*/ 135280 h 1295518"/>
                <a:gd name="connsiteX5" fmla="*/ 911657 w 1439461"/>
                <a:gd name="connsiteY5" fmla="*/ 71971 h 1295518"/>
                <a:gd name="connsiteX6" fmla="*/ 719729 w 1439461"/>
                <a:gd name="connsiteY6" fmla="*/ 71971 h 1295518"/>
                <a:gd name="connsiteX7" fmla="*/ 530318 w 1439461"/>
                <a:gd name="connsiteY7" fmla="*/ 136146 h 1295518"/>
                <a:gd name="connsiteX8" fmla="*/ 470222 w 1439461"/>
                <a:gd name="connsiteY8" fmla="*/ 82766 h 1295518"/>
                <a:gd name="connsiteX9" fmla="*/ 319465 w 1439461"/>
                <a:gd name="connsiteY9" fmla="*/ 1229 h 1295518"/>
                <a:gd name="connsiteX10" fmla="*/ 304300 w 1439461"/>
                <a:gd name="connsiteY10" fmla="*/ 1229 h 1295518"/>
                <a:gd name="connsiteX11" fmla="*/ 153543 w 1439461"/>
                <a:gd name="connsiteY11" fmla="*/ 82766 h 1295518"/>
                <a:gd name="connsiteX12" fmla="*/ 0 w 1439461"/>
                <a:gd name="connsiteY12" fmla="*/ 359855 h 1295518"/>
                <a:gd name="connsiteX13" fmla="*/ 193579 w 1439461"/>
                <a:gd name="connsiteY13" fmla="*/ 878555 h 1295518"/>
                <a:gd name="connsiteX14" fmla="*/ 215920 w 1439461"/>
                <a:gd name="connsiteY14" fmla="*/ 930639 h 1295518"/>
                <a:gd name="connsiteX15" fmla="*/ 215920 w 1439461"/>
                <a:gd name="connsiteY15" fmla="*/ 978706 h 1295518"/>
                <a:gd name="connsiteX16" fmla="*/ 145886 w 1439461"/>
                <a:gd name="connsiteY16" fmla="*/ 1142125 h 1295518"/>
                <a:gd name="connsiteX17" fmla="*/ 150277 w 1439461"/>
                <a:gd name="connsiteY17" fmla="*/ 1167819 h 1295518"/>
                <a:gd name="connsiteX18" fmla="*/ 175521 w 1439461"/>
                <a:gd name="connsiteY18" fmla="*/ 1174331 h 1295518"/>
                <a:gd name="connsiteX19" fmla="*/ 311884 w 1439461"/>
                <a:gd name="connsiteY19" fmla="*/ 1128877 h 1295518"/>
                <a:gd name="connsiteX20" fmla="*/ 448246 w 1439461"/>
                <a:gd name="connsiteY20" fmla="*/ 1174331 h 1295518"/>
                <a:gd name="connsiteX21" fmla="*/ 473490 w 1439461"/>
                <a:gd name="connsiteY21" fmla="*/ 1167819 h 1295518"/>
                <a:gd name="connsiteX22" fmla="*/ 477881 w 1439461"/>
                <a:gd name="connsiteY22" fmla="*/ 1142125 h 1295518"/>
                <a:gd name="connsiteX23" fmla="*/ 407847 w 1439461"/>
                <a:gd name="connsiteY23" fmla="*/ 978706 h 1295518"/>
                <a:gd name="connsiteX24" fmla="*/ 407847 w 1439461"/>
                <a:gd name="connsiteY24" fmla="*/ 930639 h 1295518"/>
                <a:gd name="connsiteX25" fmla="*/ 430188 w 1439461"/>
                <a:gd name="connsiteY25" fmla="*/ 878555 h 1295518"/>
                <a:gd name="connsiteX26" fmla="*/ 490251 w 1439461"/>
                <a:gd name="connsiteY26" fmla="*/ 812077 h 1295518"/>
                <a:gd name="connsiteX27" fmla="*/ 530715 w 1439461"/>
                <a:gd name="connsiteY27" fmla="*/ 852541 h 1295518"/>
                <a:gd name="connsiteX28" fmla="*/ 551793 w 1439461"/>
                <a:gd name="connsiteY28" fmla="*/ 903415 h 1295518"/>
                <a:gd name="connsiteX29" fmla="*/ 551793 w 1439461"/>
                <a:gd name="connsiteY29" fmla="*/ 911662 h 1295518"/>
                <a:gd name="connsiteX30" fmla="*/ 615101 w 1439461"/>
                <a:gd name="connsiteY30" fmla="*/ 1064273 h 1295518"/>
                <a:gd name="connsiteX31" fmla="*/ 767712 w 1439461"/>
                <a:gd name="connsiteY31" fmla="*/ 1127582 h 1295518"/>
                <a:gd name="connsiteX32" fmla="*/ 768836 w 1439461"/>
                <a:gd name="connsiteY32" fmla="*/ 1127582 h 1295518"/>
                <a:gd name="connsiteX33" fmla="*/ 864940 w 1439461"/>
                <a:gd name="connsiteY33" fmla="*/ 1271989 h 1295518"/>
                <a:gd name="connsiteX34" fmla="*/ 959641 w 1439461"/>
                <a:gd name="connsiteY34" fmla="*/ 1295519 h 1295518"/>
                <a:gd name="connsiteX35" fmla="*/ 1054341 w 1439461"/>
                <a:gd name="connsiteY35" fmla="*/ 1271989 h 1295518"/>
                <a:gd name="connsiteX36" fmla="*/ 1103543 w 1439461"/>
                <a:gd name="connsiteY36" fmla="*/ 1236142 h 1295518"/>
                <a:gd name="connsiteX37" fmla="*/ 1175560 w 1439461"/>
                <a:gd name="connsiteY37" fmla="*/ 1247537 h 1295518"/>
                <a:gd name="connsiteX38" fmla="*/ 1373989 w 1439461"/>
                <a:gd name="connsiteY38" fmla="*/ 1184881 h 1295518"/>
                <a:gd name="connsiteX39" fmla="*/ 1439461 w 1439461"/>
                <a:gd name="connsiteY39" fmla="*/ 1055609 h 1295518"/>
                <a:gd name="connsiteX40" fmla="*/ 1373989 w 1439461"/>
                <a:gd name="connsiteY40" fmla="*/ 926337 h 1295518"/>
                <a:gd name="connsiteX41" fmla="*/ 719732 w 1439461"/>
                <a:gd name="connsiteY41" fmla="*/ 119951 h 1295518"/>
                <a:gd name="connsiteX42" fmla="*/ 911660 w 1439461"/>
                <a:gd name="connsiteY42" fmla="*/ 119951 h 1295518"/>
                <a:gd name="connsiteX43" fmla="*/ 1030351 w 1439461"/>
                <a:gd name="connsiteY43" fmla="*/ 169197 h 1295518"/>
                <a:gd name="connsiteX44" fmla="*/ 1079597 w 1439461"/>
                <a:gd name="connsiteY44" fmla="*/ 287888 h 1295518"/>
                <a:gd name="connsiteX45" fmla="*/ 1079597 w 1439461"/>
                <a:gd name="connsiteY45" fmla="*/ 885361 h 1295518"/>
                <a:gd name="connsiteX46" fmla="*/ 1073439 w 1439461"/>
                <a:gd name="connsiteY46" fmla="*/ 888767 h 1295518"/>
                <a:gd name="connsiteX47" fmla="*/ 1031615 w 1439461"/>
                <a:gd name="connsiteY47" fmla="*/ 858393 h 1295518"/>
                <a:gd name="connsiteX48" fmla="*/ 1031615 w 1439461"/>
                <a:gd name="connsiteY48" fmla="*/ 287873 h 1295518"/>
                <a:gd name="connsiteX49" fmla="*/ 996443 w 1439461"/>
                <a:gd name="connsiteY49" fmla="*/ 203090 h 1295518"/>
                <a:gd name="connsiteX50" fmla="*/ 911660 w 1439461"/>
                <a:gd name="connsiteY50" fmla="*/ 167917 h 1295518"/>
                <a:gd name="connsiteX51" fmla="*/ 719731 w 1439461"/>
                <a:gd name="connsiteY51" fmla="*/ 167917 h 1295518"/>
                <a:gd name="connsiteX52" fmla="*/ 586774 w 1439461"/>
                <a:gd name="connsiteY52" fmla="*/ 213769 h 1295518"/>
                <a:gd name="connsiteX53" fmla="*/ 561038 w 1439461"/>
                <a:gd name="connsiteY53" fmla="*/ 173017 h 1295518"/>
                <a:gd name="connsiteX54" fmla="*/ 719732 w 1439461"/>
                <a:gd name="connsiteY54" fmla="*/ 119938 h 1295518"/>
                <a:gd name="connsiteX55" fmla="*/ 660612 w 1439461"/>
                <a:gd name="connsiteY55" fmla="*/ 770616 h 1295518"/>
                <a:gd name="connsiteX56" fmla="*/ 572863 w 1439461"/>
                <a:gd name="connsiteY56" fmla="*/ 682866 h 1295518"/>
                <a:gd name="connsiteX57" fmla="*/ 572873 w 1439461"/>
                <a:gd name="connsiteY57" fmla="*/ 682877 h 1295518"/>
                <a:gd name="connsiteX58" fmla="*/ 567915 w 1439461"/>
                <a:gd name="connsiteY58" fmla="*/ 677318 h 1295518"/>
                <a:gd name="connsiteX59" fmla="*/ 623768 w 1439461"/>
                <a:gd name="connsiteY59" fmla="*/ 359841 h 1295518"/>
                <a:gd name="connsiteX60" fmla="*/ 606900 w 1439461"/>
                <a:gd name="connsiteY60" fmla="*/ 259529 h 1295518"/>
                <a:gd name="connsiteX61" fmla="*/ 719732 w 1439461"/>
                <a:gd name="connsiteY61" fmla="*/ 215895 h 1295518"/>
                <a:gd name="connsiteX62" fmla="*/ 911660 w 1439461"/>
                <a:gd name="connsiteY62" fmla="*/ 215895 h 1295518"/>
                <a:gd name="connsiteX63" fmla="*/ 962524 w 1439461"/>
                <a:gd name="connsiteY63" fmla="*/ 237005 h 1295518"/>
                <a:gd name="connsiteX64" fmla="*/ 983634 w 1439461"/>
                <a:gd name="connsiteY64" fmla="*/ 287869 h 1295518"/>
                <a:gd name="connsiteX65" fmla="*/ 983634 w 1439461"/>
                <a:gd name="connsiteY65" fmla="*/ 841774 h 1295518"/>
                <a:gd name="connsiteX66" fmla="*/ 959643 w 1439461"/>
                <a:gd name="connsiteY66" fmla="*/ 839675 h 1295518"/>
                <a:gd name="connsiteX67" fmla="*/ 830371 w 1439461"/>
                <a:gd name="connsiteY67" fmla="*/ 905147 h 1295518"/>
                <a:gd name="connsiteX68" fmla="*/ 786479 w 1439461"/>
                <a:gd name="connsiteY68" fmla="*/ 983621 h 1295518"/>
                <a:gd name="connsiteX69" fmla="*/ 767715 w 1439461"/>
                <a:gd name="connsiteY69" fmla="*/ 983621 h 1295518"/>
                <a:gd name="connsiteX70" fmla="*/ 716851 w 1439461"/>
                <a:gd name="connsiteY70" fmla="*/ 962511 h 1295518"/>
                <a:gd name="connsiteX71" fmla="*/ 695741 w 1439461"/>
                <a:gd name="connsiteY71" fmla="*/ 911647 h 1295518"/>
                <a:gd name="connsiteX72" fmla="*/ 695741 w 1439461"/>
                <a:gd name="connsiteY72" fmla="*/ 855418 h 1295518"/>
                <a:gd name="connsiteX73" fmla="*/ 660613 w 1439461"/>
                <a:gd name="connsiteY73" fmla="*/ 770613 h 1295518"/>
                <a:gd name="connsiteX74" fmla="*/ 181312 w 1439461"/>
                <a:gd name="connsiteY74" fmla="*/ 121925 h 1295518"/>
                <a:gd name="connsiteX75" fmla="*/ 311914 w 1439461"/>
                <a:gd name="connsiteY75" fmla="*/ 49524 h 1295518"/>
                <a:gd name="connsiteX76" fmla="*/ 441444 w 1439461"/>
                <a:gd name="connsiteY76" fmla="*/ 121155 h 1295518"/>
                <a:gd name="connsiteX77" fmla="*/ 574711 w 1439461"/>
                <a:gd name="connsiteY77" fmla="*/ 335873 h 1295518"/>
                <a:gd name="connsiteX78" fmla="*/ 49074 w 1439461"/>
                <a:gd name="connsiteY78" fmla="*/ 335873 h 1295518"/>
                <a:gd name="connsiteX79" fmla="*/ 181312 w 1439461"/>
                <a:gd name="connsiteY79" fmla="*/ 121925 h 1295518"/>
                <a:gd name="connsiteX80" fmla="*/ 359874 w 1439461"/>
                <a:gd name="connsiteY80" fmla="*/ 383855 h 1295518"/>
                <a:gd name="connsiteX81" fmla="*/ 455839 w 1439461"/>
                <a:gd name="connsiteY81" fmla="*/ 383855 h 1295518"/>
                <a:gd name="connsiteX82" fmla="*/ 455839 w 1439461"/>
                <a:gd name="connsiteY82" fmla="*/ 431837 h 1295518"/>
                <a:gd name="connsiteX83" fmla="*/ 431847 w 1439461"/>
                <a:gd name="connsiteY83" fmla="*/ 473393 h 1295518"/>
                <a:gd name="connsiteX84" fmla="*/ 383865 w 1439461"/>
                <a:gd name="connsiteY84" fmla="*/ 473393 h 1295518"/>
                <a:gd name="connsiteX85" fmla="*/ 359874 w 1439461"/>
                <a:gd name="connsiteY85" fmla="*/ 431837 h 1295518"/>
                <a:gd name="connsiteX86" fmla="*/ 48265 w 1439461"/>
                <a:gd name="connsiteY86" fmla="*/ 383855 h 1295518"/>
                <a:gd name="connsiteX87" fmla="*/ 167952 w 1439461"/>
                <a:gd name="connsiteY87" fmla="*/ 383855 h 1295518"/>
                <a:gd name="connsiteX88" fmla="*/ 167952 w 1439461"/>
                <a:gd name="connsiteY88" fmla="*/ 778350 h 1295518"/>
                <a:gd name="connsiteX89" fmla="*/ 93001 w 1439461"/>
                <a:gd name="connsiteY89" fmla="*/ 641409 h 1295518"/>
                <a:gd name="connsiteX90" fmla="*/ 48265 w 1439461"/>
                <a:gd name="connsiteY90" fmla="*/ 383847 h 1295518"/>
                <a:gd name="connsiteX91" fmla="*/ 319482 w 1439461"/>
                <a:gd name="connsiteY91" fmla="*/ 1080829 h 1295518"/>
                <a:gd name="connsiteX92" fmla="*/ 304316 w 1439461"/>
                <a:gd name="connsiteY92" fmla="*/ 1080829 h 1295518"/>
                <a:gd name="connsiteX93" fmla="*/ 211050 w 1439461"/>
                <a:gd name="connsiteY93" fmla="*/ 1111922 h 1295518"/>
                <a:gd name="connsiteX94" fmla="*/ 255744 w 1439461"/>
                <a:gd name="connsiteY94" fmla="*/ 1007625 h 1295518"/>
                <a:gd name="connsiteX95" fmla="*/ 368042 w 1439461"/>
                <a:gd name="connsiteY95" fmla="*/ 1007625 h 1295518"/>
                <a:gd name="connsiteX96" fmla="*/ 412736 w 1439461"/>
                <a:gd name="connsiteY96" fmla="*/ 1111922 h 1295518"/>
                <a:gd name="connsiteX97" fmla="*/ 397152 w 1439461"/>
                <a:gd name="connsiteY97" fmla="*/ 843768 h 1295518"/>
                <a:gd name="connsiteX98" fmla="*/ 359880 w 1439461"/>
                <a:gd name="connsiteY98" fmla="*/ 930640 h 1295518"/>
                <a:gd name="connsiteX99" fmla="*/ 359880 w 1439461"/>
                <a:gd name="connsiteY99" fmla="*/ 959643 h 1295518"/>
                <a:gd name="connsiteX100" fmla="*/ 263916 w 1439461"/>
                <a:gd name="connsiteY100" fmla="*/ 959643 h 1295518"/>
                <a:gd name="connsiteX101" fmla="*/ 263916 w 1439461"/>
                <a:gd name="connsiteY101" fmla="*/ 930640 h 1295518"/>
                <a:gd name="connsiteX102" fmla="*/ 226632 w 1439461"/>
                <a:gd name="connsiteY102" fmla="*/ 843768 h 1295518"/>
                <a:gd name="connsiteX103" fmla="*/ 215933 w 1439461"/>
                <a:gd name="connsiteY103" fmla="*/ 833325 h 1295518"/>
                <a:gd name="connsiteX104" fmla="*/ 215933 w 1439461"/>
                <a:gd name="connsiteY104" fmla="*/ 383856 h 1295518"/>
                <a:gd name="connsiteX105" fmla="*/ 311897 w 1439461"/>
                <a:gd name="connsiteY105" fmla="*/ 383856 h 1295518"/>
                <a:gd name="connsiteX106" fmla="*/ 311897 w 1439461"/>
                <a:gd name="connsiteY106" fmla="*/ 431839 h 1295518"/>
                <a:gd name="connsiteX107" fmla="*/ 359879 w 1439461"/>
                <a:gd name="connsiteY107" fmla="*/ 514949 h 1295518"/>
                <a:gd name="connsiteX108" fmla="*/ 455843 w 1439461"/>
                <a:gd name="connsiteY108" fmla="*/ 514949 h 1295518"/>
                <a:gd name="connsiteX109" fmla="*/ 503825 w 1439461"/>
                <a:gd name="connsiteY109" fmla="*/ 431839 h 1295518"/>
                <a:gd name="connsiteX110" fmla="*/ 503825 w 1439461"/>
                <a:gd name="connsiteY110" fmla="*/ 383856 h 1295518"/>
                <a:gd name="connsiteX111" fmla="*/ 575530 w 1439461"/>
                <a:gd name="connsiteY111" fmla="*/ 383856 h 1295518"/>
                <a:gd name="connsiteX112" fmla="*/ 530805 w 1439461"/>
                <a:gd name="connsiteY112" fmla="*/ 641419 h 1295518"/>
                <a:gd name="connsiteX113" fmla="*/ 530794 w 1439461"/>
                <a:gd name="connsiteY113" fmla="*/ 641419 h 1295518"/>
                <a:gd name="connsiteX114" fmla="*/ 397163 w 1439461"/>
                <a:gd name="connsiteY114" fmla="*/ 843769 h 1295518"/>
                <a:gd name="connsiteX115" fmla="*/ 599790 w 1439461"/>
                <a:gd name="connsiteY115" fmla="*/ 911661 h 1295518"/>
                <a:gd name="connsiteX116" fmla="*/ 599790 w 1439461"/>
                <a:gd name="connsiteY116" fmla="*/ 903414 h 1295518"/>
                <a:gd name="connsiteX117" fmla="*/ 564662 w 1439461"/>
                <a:gd name="connsiteY117" fmla="*/ 818609 h 1295518"/>
                <a:gd name="connsiteX118" fmla="*/ 518371 w 1439461"/>
                <a:gd name="connsiteY118" fmla="*/ 772319 h 1295518"/>
                <a:gd name="connsiteX119" fmla="*/ 546261 w 1439461"/>
                <a:gd name="connsiteY119" fmla="*/ 724112 h 1295518"/>
                <a:gd name="connsiteX120" fmla="*/ 626707 w 1439461"/>
                <a:gd name="connsiteY120" fmla="*/ 804557 h 1295518"/>
                <a:gd name="connsiteX121" fmla="*/ 647774 w 1439461"/>
                <a:gd name="connsiteY121" fmla="*/ 855432 h 1295518"/>
                <a:gd name="connsiteX122" fmla="*/ 647774 w 1439461"/>
                <a:gd name="connsiteY122" fmla="*/ 911661 h 1295518"/>
                <a:gd name="connsiteX123" fmla="*/ 682946 w 1439461"/>
                <a:gd name="connsiteY123" fmla="*/ 996444 h 1295518"/>
                <a:gd name="connsiteX124" fmla="*/ 767729 w 1439461"/>
                <a:gd name="connsiteY124" fmla="*/ 1031617 h 1295518"/>
                <a:gd name="connsiteX125" fmla="*/ 773941 w 1439461"/>
                <a:gd name="connsiteY125" fmla="*/ 1031617 h 1295518"/>
                <a:gd name="connsiteX126" fmla="*/ 768393 w 1439461"/>
                <a:gd name="connsiteY126" fmla="*/ 1079599 h 1295518"/>
                <a:gd name="connsiteX127" fmla="*/ 767729 w 1439461"/>
                <a:gd name="connsiteY127" fmla="*/ 1079599 h 1295518"/>
                <a:gd name="connsiteX128" fmla="*/ 649038 w 1439461"/>
                <a:gd name="connsiteY128" fmla="*/ 1030353 h 1295518"/>
                <a:gd name="connsiteX129" fmla="*/ 599792 w 1439461"/>
                <a:gd name="connsiteY129" fmla="*/ 911661 h 1295518"/>
                <a:gd name="connsiteX130" fmla="*/ 1034234 w 1439461"/>
                <a:gd name="connsiteY130" fmla="*/ 1228398 h 1295518"/>
                <a:gd name="connsiteX131" fmla="*/ 959648 w 1439461"/>
                <a:gd name="connsiteY131" fmla="*/ 1247537 h 1295518"/>
                <a:gd name="connsiteX132" fmla="*/ 815701 w 1439461"/>
                <a:gd name="connsiteY132" fmla="*/ 1103591 h 1295518"/>
                <a:gd name="connsiteX133" fmla="*/ 959648 w 1439461"/>
                <a:gd name="connsiteY133" fmla="*/ 887671 h 1295518"/>
                <a:gd name="connsiteX134" fmla="*/ 1103594 w 1439461"/>
                <a:gd name="connsiteY134" fmla="*/ 1103591 h 1295518"/>
                <a:gd name="connsiteX135" fmla="*/ 1034234 w 1439461"/>
                <a:gd name="connsiteY135" fmla="*/ 1228399 h 1295518"/>
                <a:gd name="connsiteX136" fmla="*/ 1175567 w 1439461"/>
                <a:gd name="connsiteY136" fmla="*/ 1199553 h 1295518"/>
                <a:gd name="connsiteX137" fmla="*/ 1132427 w 1439461"/>
                <a:gd name="connsiteY137" fmla="*/ 1194691 h 1295518"/>
                <a:gd name="connsiteX138" fmla="*/ 1151577 w 1439461"/>
                <a:gd name="connsiteY138" fmla="*/ 1103588 h 1295518"/>
                <a:gd name="connsiteX139" fmla="*/ 1104796 w 1439461"/>
                <a:gd name="connsiteY139" fmla="*/ 926419 h 1295518"/>
                <a:gd name="connsiteX140" fmla="*/ 1175568 w 1439461"/>
                <a:gd name="connsiteY140" fmla="*/ 911660 h 1295518"/>
                <a:gd name="connsiteX141" fmla="*/ 1391487 w 1439461"/>
                <a:gd name="connsiteY141" fmla="*/ 1055607 h 1295518"/>
                <a:gd name="connsiteX142" fmla="*/ 1175568 w 1439461"/>
                <a:gd name="connsiteY142" fmla="*/ 1199553 h 129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1439461" h="1295518">
                  <a:moveTo>
                    <a:pt x="1373988" y="926324"/>
                  </a:moveTo>
                  <a:cubicBezTo>
                    <a:pt x="1340198" y="897738"/>
                    <a:pt x="1278356" y="863668"/>
                    <a:pt x="1175559" y="863668"/>
                  </a:cubicBezTo>
                  <a:cubicBezTo>
                    <a:pt x="1159450" y="863593"/>
                    <a:pt x="1143364" y="865178"/>
                    <a:pt x="1127577" y="868391"/>
                  </a:cubicBezTo>
                  <a:lnTo>
                    <a:pt x="1127577" y="287890"/>
                  </a:lnTo>
                  <a:cubicBezTo>
                    <a:pt x="1127512" y="230644"/>
                    <a:pt x="1104742" y="175763"/>
                    <a:pt x="1064268" y="135280"/>
                  </a:cubicBezTo>
                  <a:cubicBezTo>
                    <a:pt x="1023782" y="94805"/>
                    <a:pt x="968904" y="72037"/>
                    <a:pt x="911657" y="71971"/>
                  </a:cubicBezTo>
                  <a:lnTo>
                    <a:pt x="719729" y="71971"/>
                  </a:lnTo>
                  <a:cubicBezTo>
                    <a:pt x="651246" y="71939"/>
                    <a:pt x="584672" y="94495"/>
                    <a:pt x="530318" y="136146"/>
                  </a:cubicBezTo>
                  <a:cubicBezTo>
                    <a:pt x="511853" y="116664"/>
                    <a:pt x="491751" y="98800"/>
                    <a:pt x="470222" y="82766"/>
                  </a:cubicBezTo>
                  <a:cubicBezTo>
                    <a:pt x="424222" y="48375"/>
                    <a:pt x="373422" y="20904"/>
                    <a:pt x="319465" y="1229"/>
                  </a:cubicBezTo>
                  <a:cubicBezTo>
                    <a:pt x="314549" y="-410"/>
                    <a:pt x="309215" y="-410"/>
                    <a:pt x="304300" y="1229"/>
                  </a:cubicBezTo>
                  <a:cubicBezTo>
                    <a:pt x="250340" y="20904"/>
                    <a:pt x="199542" y="48375"/>
                    <a:pt x="153543" y="82766"/>
                  </a:cubicBezTo>
                  <a:cubicBezTo>
                    <a:pt x="53090" y="158103"/>
                    <a:pt x="0" y="253916"/>
                    <a:pt x="0" y="359855"/>
                  </a:cubicBezTo>
                  <a:cubicBezTo>
                    <a:pt x="0" y="585146"/>
                    <a:pt x="63320" y="754816"/>
                    <a:pt x="193579" y="878555"/>
                  </a:cubicBezTo>
                  <a:cubicBezTo>
                    <a:pt x="207824" y="892147"/>
                    <a:pt x="215888" y="910953"/>
                    <a:pt x="215920" y="930639"/>
                  </a:cubicBezTo>
                  <a:lnTo>
                    <a:pt x="215920" y="978706"/>
                  </a:lnTo>
                  <a:lnTo>
                    <a:pt x="145886" y="1142125"/>
                  </a:lnTo>
                  <a:cubicBezTo>
                    <a:pt x="142159" y="1150811"/>
                    <a:pt x="143883" y="1160868"/>
                    <a:pt x="150277" y="1167819"/>
                  </a:cubicBezTo>
                  <a:cubicBezTo>
                    <a:pt x="156682" y="1174770"/>
                    <a:pt x="166567" y="1177319"/>
                    <a:pt x="175521" y="1174331"/>
                  </a:cubicBezTo>
                  <a:lnTo>
                    <a:pt x="311884" y="1128877"/>
                  </a:lnTo>
                  <a:lnTo>
                    <a:pt x="448246" y="1174331"/>
                  </a:lnTo>
                  <a:cubicBezTo>
                    <a:pt x="457200" y="1177319"/>
                    <a:pt x="467085" y="1174770"/>
                    <a:pt x="473490" y="1167819"/>
                  </a:cubicBezTo>
                  <a:cubicBezTo>
                    <a:pt x="479884" y="1160868"/>
                    <a:pt x="481608" y="1150811"/>
                    <a:pt x="477881" y="1142125"/>
                  </a:cubicBezTo>
                  <a:lnTo>
                    <a:pt x="407847" y="978706"/>
                  </a:lnTo>
                  <a:lnTo>
                    <a:pt x="407847" y="930639"/>
                  </a:lnTo>
                  <a:cubicBezTo>
                    <a:pt x="407879" y="910954"/>
                    <a:pt x="415943" y="892136"/>
                    <a:pt x="430188" y="878555"/>
                  </a:cubicBezTo>
                  <a:cubicBezTo>
                    <a:pt x="451877" y="857959"/>
                    <a:pt x="471957" y="835736"/>
                    <a:pt x="490251" y="812077"/>
                  </a:cubicBezTo>
                  <a:lnTo>
                    <a:pt x="530715" y="852541"/>
                  </a:lnTo>
                  <a:cubicBezTo>
                    <a:pt x="544167" y="866068"/>
                    <a:pt x="551739" y="884351"/>
                    <a:pt x="551793" y="903415"/>
                  </a:cubicBezTo>
                  <a:lnTo>
                    <a:pt x="551793" y="911662"/>
                  </a:lnTo>
                  <a:cubicBezTo>
                    <a:pt x="551857" y="968909"/>
                    <a:pt x="574627" y="1023790"/>
                    <a:pt x="615101" y="1064273"/>
                  </a:cubicBezTo>
                  <a:cubicBezTo>
                    <a:pt x="655587" y="1104748"/>
                    <a:pt x="710465" y="1127516"/>
                    <a:pt x="767712" y="1127582"/>
                  </a:cubicBezTo>
                  <a:lnTo>
                    <a:pt x="768836" y="1127582"/>
                  </a:lnTo>
                  <a:cubicBezTo>
                    <a:pt x="776634" y="1210371"/>
                    <a:pt x="824337" y="1251693"/>
                    <a:pt x="864940" y="1271989"/>
                  </a:cubicBezTo>
                  <a:cubicBezTo>
                    <a:pt x="894500" y="1286415"/>
                    <a:pt x="926772" y="1294437"/>
                    <a:pt x="959641" y="1295519"/>
                  </a:cubicBezTo>
                  <a:cubicBezTo>
                    <a:pt x="992510" y="1294437"/>
                    <a:pt x="1024781" y="1286415"/>
                    <a:pt x="1054341" y="1271989"/>
                  </a:cubicBezTo>
                  <a:cubicBezTo>
                    <a:pt x="1072666" y="1262949"/>
                    <a:pt x="1089310" y="1250814"/>
                    <a:pt x="1103543" y="1236142"/>
                  </a:cubicBezTo>
                  <a:cubicBezTo>
                    <a:pt x="1126741" y="1243950"/>
                    <a:pt x="1151086" y="1247795"/>
                    <a:pt x="1175560" y="1247537"/>
                  </a:cubicBezTo>
                  <a:cubicBezTo>
                    <a:pt x="1278357" y="1247537"/>
                    <a:pt x="1340199" y="1213467"/>
                    <a:pt x="1373989" y="1184881"/>
                  </a:cubicBezTo>
                  <a:cubicBezTo>
                    <a:pt x="1415599" y="1149676"/>
                    <a:pt x="1439461" y="1102552"/>
                    <a:pt x="1439461" y="1055609"/>
                  </a:cubicBezTo>
                  <a:cubicBezTo>
                    <a:pt x="1439461" y="1008666"/>
                    <a:pt x="1415599" y="961540"/>
                    <a:pt x="1373989" y="926337"/>
                  </a:cubicBezTo>
                  <a:close/>
                  <a:moveTo>
                    <a:pt x="719732" y="119951"/>
                  </a:moveTo>
                  <a:lnTo>
                    <a:pt x="911660" y="119951"/>
                  </a:lnTo>
                  <a:cubicBezTo>
                    <a:pt x="956182" y="120005"/>
                    <a:pt x="998875" y="137709"/>
                    <a:pt x="1030351" y="169197"/>
                  </a:cubicBezTo>
                  <a:cubicBezTo>
                    <a:pt x="1061838" y="200674"/>
                    <a:pt x="1079542" y="243367"/>
                    <a:pt x="1079597" y="287888"/>
                  </a:cubicBezTo>
                  <a:lnTo>
                    <a:pt x="1079597" y="885361"/>
                  </a:lnTo>
                  <a:cubicBezTo>
                    <a:pt x="1077519" y="886454"/>
                    <a:pt x="1075463" y="887589"/>
                    <a:pt x="1073439" y="888767"/>
                  </a:cubicBezTo>
                  <a:cubicBezTo>
                    <a:pt x="1060951" y="876782"/>
                    <a:pt x="1046877" y="866565"/>
                    <a:pt x="1031615" y="858393"/>
                  </a:cubicBezTo>
                  <a:lnTo>
                    <a:pt x="1031615" y="287873"/>
                  </a:lnTo>
                  <a:cubicBezTo>
                    <a:pt x="1031583" y="256073"/>
                    <a:pt x="1018934" y="225581"/>
                    <a:pt x="996443" y="203090"/>
                  </a:cubicBezTo>
                  <a:cubicBezTo>
                    <a:pt x="973951" y="180598"/>
                    <a:pt x="943460" y="167950"/>
                    <a:pt x="911660" y="167917"/>
                  </a:cubicBezTo>
                  <a:lnTo>
                    <a:pt x="719731" y="167917"/>
                  </a:lnTo>
                  <a:cubicBezTo>
                    <a:pt x="671546" y="167992"/>
                    <a:pt x="624763" y="184122"/>
                    <a:pt x="586774" y="213769"/>
                  </a:cubicBezTo>
                  <a:cubicBezTo>
                    <a:pt x="579149" y="199599"/>
                    <a:pt x="570559" y="185986"/>
                    <a:pt x="561038" y="173017"/>
                  </a:cubicBezTo>
                  <a:cubicBezTo>
                    <a:pt x="606761" y="138541"/>
                    <a:pt x="662464" y="119905"/>
                    <a:pt x="719732" y="119938"/>
                  </a:cubicBezTo>
                  <a:close/>
                  <a:moveTo>
                    <a:pt x="660612" y="770616"/>
                  </a:moveTo>
                  <a:lnTo>
                    <a:pt x="572863" y="682866"/>
                  </a:lnTo>
                  <a:lnTo>
                    <a:pt x="572873" y="682877"/>
                  </a:lnTo>
                  <a:cubicBezTo>
                    <a:pt x="571117" y="681109"/>
                    <a:pt x="569467" y="679257"/>
                    <a:pt x="567915" y="677318"/>
                  </a:cubicBezTo>
                  <a:cubicBezTo>
                    <a:pt x="605316" y="586657"/>
                    <a:pt x="623768" y="481351"/>
                    <a:pt x="623768" y="359841"/>
                  </a:cubicBezTo>
                  <a:cubicBezTo>
                    <a:pt x="623811" y="325697"/>
                    <a:pt x="618113" y="291778"/>
                    <a:pt x="606900" y="259529"/>
                  </a:cubicBezTo>
                  <a:cubicBezTo>
                    <a:pt x="637808" y="231521"/>
                    <a:pt x="678017" y="215969"/>
                    <a:pt x="719732" y="215895"/>
                  </a:cubicBezTo>
                  <a:lnTo>
                    <a:pt x="911660" y="215895"/>
                  </a:lnTo>
                  <a:cubicBezTo>
                    <a:pt x="930746" y="215917"/>
                    <a:pt x="949039" y="223510"/>
                    <a:pt x="962524" y="237005"/>
                  </a:cubicBezTo>
                  <a:cubicBezTo>
                    <a:pt x="976019" y="250489"/>
                    <a:pt x="983612" y="268783"/>
                    <a:pt x="983634" y="287869"/>
                  </a:cubicBezTo>
                  <a:lnTo>
                    <a:pt x="983634" y="841774"/>
                  </a:lnTo>
                  <a:cubicBezTo>
                    <a:pt x="975708" y="840403"/>
                    <a:pt x="967686" y="839696"/>
                    <a:pt x="959643" y="839675"/>
                  </a:cubicBezTo>
                  <a:cubicBezTo>
                    <a:pt x="912700" y="839675"/>
                    <a:pt x="865573" y="863537"/>
                    <a:pt x="830371" y="905147"/>
                  </a:cubicBezTo>
                  <a:cubicBezTo>
                    <a:pt x="811060" y="928399"/>
                    <a:pt x="796183" y="954993"/>
                    <a:pt x="786479" y="983621"/>
                  </a:cubicBezTo>
                  <a:lnTo>
                    <a:pt x="767715" y="983621"/>
                  </a:lnTo>
                  <a:cubicBezTo>
                    <a:pt x="748629" y="983599"/>
                    <a:pt x="730335" y="976006"/>
                    <a:pt x="716851" y="962511"/>
                  </a:cubicBezTo>
                  <a:cubicBezTo>
                    <a:pt x="703356" y="949027"/>
                    <a:pt x="695763" y="930733"/>
                    <a:pt x="695741" y="911647"/>
                  </a:cubicBezTo>
                  <a:lnTo>
                    <a:pt x="695741" y="855418"/>
                  </a:lnTo>
                  <a:cubicBezTo>
                    <a:pt x="695827" y="823599"/>
                    <a:pt x="683178" y="793063"/>
                    <a:pt x="660613" y="770613"/>
                  </a:cubicBezTo>
                  <a:close/>
                  <a:moveTo>
                    <a:pt x="181312" y="121925"/>
                  </a:moveTo>
                  <a:cubicBezTo>
                    <a:pt x="221423" y="92075"/>
                    <a:pt x="265344" y="67730"/>
                    <a:pt x="311914" y="49524"/>
                  </a:cubicBezTo>
                  <a:cubicBezTo>
                    <a:pt x="358076" y="67539"/>
                    <a:pt x="401646" y="91625"/>
                    <a:pt x="441444" y="121155"/>
                  </a:cubicBezTo>
                  <a:cubicBezTo>
                    <a:pt x="522715" y="182106"/>
                    <a:pt x="567439" y="254252"/>
                    <a:pt x="574711" y="335873"/>
                  </a:cubicBezTo>
                  <a:lnTo>
                    <a:pt x="49074" y="335873"/>
                  </a:lnTo>
                  <a:cubicBezTo>
                    <a:pt x="56314" y="254603"/>
                    <a:pt x="100697" y="182728"/>
                    <a:pt x="181312" y="121925"/>
                  </a:cubicBezTo>
                  <a:close/>
                  <a:moveTo>
                    <a:pt x="359874" y="383855"/>
                  </a:moveTo>
                  <a:lnTo>
                    <a:pt x="455839" y="383855"/>
                  </a:lnTo>
                  <a:lnTo>
                    <a:pt x="455839" y="431837"/>
                  </a:lnTo>
                  <a:cubicBezTo>
                    <a:pt x="455839" y="448985"/>
                    <a:pt x="446692" y="464824"/>
                    <a:pt x="431847" y="473393"/>
                  </a:cubicBezTo>
                  <a:cubicBezTo>
                    <a:pt x="417003" y="481961"/>
                    <a:pt x="398710" y="481961"/>
                    <a:pt x="383865" y="473393"/>
                  </a:cubicBezTo>
                  <a:cubicBezTo>
                    <a:pt x="369021" y="464824"/>
                    <a:pt x="359874" y="448984"/>
                    <a:pt x="359874" y="431837"/>
                  </a:cubicBezTo>
                  <a:close/>
                  <a:moveTo>
                    <a:pt x="48265" y="383855"/>
                  </a:moveTo>
                  <a:lnTo>
                    <a:pt x="167952" y="383855"/>
                  </a:lnTo>
                  <a:lnTo>
                    <a:pt x="167952" y="778350"/>
                  </a:lnTo>
                  <a:cubicBezTo>
                    <a:pt x="136398" y="736622"/>
                    <a:pt x="111143" y="690483"/>
                    <a:pt x="93001" y="641409"/>
                  </a:cubicBezTo>
                  <a:cubicBezTo>
                    <a:pt x="64971" y="566651"/>
                    <a:pt x="50299" y="482169"/>
                    <a:pt x="48265" y="383847"/>
                  </a:cubicBezTo>
                  <a:close/>
                  <a:moveTo>
                    <a:pt x="319482" y="1080829"/>
                  </a:moveTo>
                  <a:cubicBezTo>
                    <a:pt x="314566" y="1079191"/>
                    <a:pt x="309232" y="1079191"/>
                    <a:pt x="304316" y="1080829"/>
                  </a:cubicBezTo>
                  <a:lnTo>
                    <a:pt x="211050" y="1111922"/>
                  </a:lnTo>
                  <a:lnTo>
                    <a:pt x="255744" y="1007625"/>
                  </a:lnTo>
                  <a:lnTo>
                    <a:pt x="368042" y="1007625"/>
                  </a:lnTo>
                  <a:lnTo>
                    <a:pt x="412736" y="1111922"/>
                  </a:lnTo>
                  <a:close/>
                  <a:moveTo>
                    <a:pt x="397152" y="843768"/>
                  </a:moveTo>
                  <a:cubicBezTo>
                    <a:pt x="373397" y="866420"/>
                    <a:pt x="359935" y="897801"/>
                    <a:pt x="359880" y="930640"/>
                  </a:cubicBezTo>
                  <a:lnTo>
                    <a:pt x="359880" y="959643"/>
                  </a:lnTo>
                  <a:lnTo>
                    <a:pt x="263916" y="959643"/>
                  </a:lnTo>
                  <a:lnTo>
                    <a:pt x="263916" y="930640"/>
                  </a:lnTo>
                  <a:cubicBezTo>
                    <a:pt x="263862" y="897812"/>
                    <a:pt x="250399" y="866421"/>
                    <a:pt x="226632" y="843768"/>
                  </a:cubicBezTo>
                  <a:cubicBezTo>
                    <a:pt x="223001" y="840319"/>
                    <a:pt x="219435" y="836838"/>
                    <a:pt x="215933" y="833325"/>
                  </a:cubicBezTo>
                  <a:lnTo>
                    <a:pt x="215933" y="383856"/>
                  </a:lnTo>
                  <a:lnTo>
                    <a:pt x="311897" y="383856"/>
                  </a:lnTo>
                  <a:lnTo>
                    <a:pt x="311897" y="431839"/>
                  </a:lnTo>
                  <a:cubicBezTo>
                    <a:pt x="311897" y="466122"/>
                    <a:pt x="330190" y="497804"/>
                    <a:pt x="359879" y="514949"/>
                  </a:cubicBezTo>
                  <a:cubicBezTo>
                    <a:pt x="389568" y="532085"/>
                    <a:pt x="426155" y="532085"/>
                    <a:pt x="455843" y="514949"/>
                  </a:cubicBezTo>
                  <a:cubicBezTo>
                    <a:pt x="485532" y="497802"/>
                    <a:pt x="503825" y="466120"/>
                    <a:pt x="503825" y="431839"/>
                  </a:cubicBezTo>
                  <a:lnTo>
                    <a:pt x="503825" y="383856"/>
                  </a:lnTo>
                  <a:lnTo>
                    <a:pt x="575530" y="383856"/>
                  </a:lnTo>
                  <a:cubicBezTo>
                    <a:pt x="573495" y="482176"/>
                    <a:pt x="558821" y="566660"/>
                    <a:pt x="530805" y="641419"/>
                  </a:cubicBezTo>
                  <a:lnTo>
                    <a:pt x="530794" y="641419"/>
                  </a:lnTo>
                  <a:cubicBezTo>
                    <a:pt x="502520" y="718308"/>
                    <a:pt x="456776" y="787572"/>
                    <a:pt x="397163" y="843769"/>
                  </a:cubicBezTo>
                  <a:close/>
                  <a:moveTo>
                    <a:pt x="599790" y="911661"/>
                  </a:moveTo>
                  <a:lnTo>
                    <a:pt x="599790" y="903414"/>
                  </a:lnTo>
                  <a:cubicBezTo>
                    <a:pt x="599876" y="871595"/>
                    <a:pt x="587227" y="841059"/>
                    <a:pt x="564662" y="818609"/>
                  </a:cubicBezTo>
                  <a:lnTo>
                    <a:pt x="518371" y="772319"/>
                  </a:lnTo>
                  <a:cubicBezTo>
                    <a:pt x="528386" y="756789"/>
                    <a:pt x="537682" y="740714"/>
                    <a:pt x="546261" y="724112"/>
                  </a:cubicBezTo>
                  <a:lnTo>
                    <a:pt x="626707" y="804557"/>
                  </a:lnTo>
                  <a:cubicBezTo>
                    <a:pt x="640148" y="818084"/>
                    <a:pt x="647721" y="836368"/>
                    <a:pt x="647774" y="855432"/>
                  </a:cubicBezTo>
                  <a:lnTo>
                    <a:pt x="647774" y="911661"/>
                  </a:lnTo>
                  <a:cubicBezTo>
                    <a:pt x="647806" y="943461"/>
                    <a:pt x="660455" y="973953"/>
                    <a:pt x="682946" y="996444"/>
                  </a:cubicBezTo>
                  <a:cubicBezTo>
                    <a:pt x="705437" y="1018936"/>
                    <a:pt x="735929" y="1031584"/>
                    <a:pt x="767729" y="1031617"/>
                  </a:cubicBezTo>
                  <a:lnTo>
                    <a:pt x="773941" y="1031617"/>
                  </a:lnTo>
                  <a:cubicBezTo>
                    <a:pt x="771081" y="1047479"/>
                    <a:pt x="769228" y="1063501"/>
                    <a:pt x="768393" y="1079599"/>
                  </a:cubicBezTo>
                  <a:lnTo>
                    <a:pt x="767729" y="1079599"/>
                  </a:lnTo>
                  <a:cubicBezTo>
                    <a:pt x="723207" y="1079545"/>
                    <a:pt x="680514" y="1061841"/>
                    <a:pt x="649038" y="1030353"/>
                  </a:cubicBezTo>
                  <a:cubicBezTo>
                    <a:pt x="617551" y="998876"/>
                    <a:pt x="599847" y="956183"/>
                    <a:pt x="599792" y="911661"/>
                  </a:cubicBezTo>
                  <a:close/>
                  <a:moveTo>
                    <a:pt x="1034234" y="1228398"/>
                  </a:moveTo>
                  <a:cubicBezTo>
                    <a:pt x="1010971" y="1239890"/>
                    <a:pt x="985566" y="1246402"/>
                    <a:pt x="959648" y="1247537"/>
                  </a:cubicBezTo>
                  <a:cubicBezTo>
                    <a:pt x="953768" y="1247537"/>
                    <a:pt x="815701" y="1245898"/>
                    <a:pt x="815701" y="1103591"/>
                  </a:cubicBezTo>
                  <a:cubicBezTo>
                    <a:pt x="815701" y="946289"/>
                    <a:pt x="903997" y="887671"/>
                    <a:pt x="959648" y="887671"/>
                  </a:cubicBezTo>
                  <a:cubicBezTo>
                    <a:pt x="1015299" y="887671"/>
                    <a:pt x="1103594" y="946289"/>
                    <a:pt x="1103594" y="1103591"/>
                  </a:cubicBezTo>
                  <a:cubicBezTo>
                    <a:pt x="1103594" y="1162820"/>
                    <a:pt x="1080256" y="1204814"/>
                    <a:pt x="1034234" y="1228399"/>
                  </a:cubicBezTo>
                  <a:close/>
                  <a:moveTo>
                    <a:pt x="1175567" y="1199553"/>
                  </a:moveTo>
                  <a:cubicBezTo>
                    <a:pt x="1161044" y="1199650"/>
                    <a:pt x="1146564" y="1198022"/>
                    <a:pt x="1132427" y="1194691"/>
                  </a:cubicBezTo>
                  <a:cubicBezTo>
                    <a:pt x="1144101" y="1170700"/>
                    <a:pt x="1151577" y="1140798"/>
                    <a:pt x="1151577" y="1103588"/>
                  </a:cubicBezTo>
                  <a:cubicBezTo>
                    <a:pt x="1151577" y="1019447"/>
                    <a:pt x="1128753" y="962748"/>
                    <a:pt x="1104796" y="926419"/>
                  </a:cubicBezTo>
                  <a:cubicBezTo>
                    <a:pt x="1124631" y="916630"/>
                    <a:pt x="1148322" y="911660"/>
                    <a:pt x="1175568" y="911660"/>
                  </a:cubicBezTo>
                  <a:cubicBezTo>
                    <a:pt x="1332870" y="911660"/>
                    <a:pt x="1391487" y="999956"/>
                    <a:pt x="1391487" y="1055607"/>
                  </a:cubicBezTo>
                  <a:cubicBezTo>
                    <a:pt x="1391487" y="1111258"/>
                    <a:pt x="1332870" y="1199553"/>
                    <a:pt x="1175568" y="1199553"/>
                  </a:cubicBezTo>
                  <a:close/>
                </a:path>
              </a:pathLst>
            </a:custGeom>
            <a:grpFill/>
            <a:ln w="2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6" name="Freeform 55">
              <a:extLst>
                <a:ext uri="{FF2B5EF4-FFF2-40B4-BE49-F238E27FC236}">
                  <a16:creationId xmlns="" xmlns:a16="http://schemas.microsoft.com/office/drawing/2014/main" id="{FDD63920-7433-BF21-8917-C62EE3F7661B}"/>
                </a:ext>
              </a:extLst>
            </p:cNvPr>
            <p:cNvSpPr/>
            <p:nvPr/>
          </p:nvSpPr>
          <p:spPr>
            <a:xfrm>
              <a:off x="9588967" y="5067043"/>
              <a:ext cx="143943" cy="143945"/>
            </a:xfrm>
            <a:custGeom>
              <a:avLst/>
              <a:gdLst>
                <a:gd name="connsiteX0" fmla="*/ 71972 w 143943"/>
                <a:gd name="connsiteY0" fmla="*/ 143943 h 143945"/>
                <a:gd name="connsiteX1" fmla="*/ 122866 w 143943"/>
                <a:gd name="connsiteY1" fmla="*/ 122866 h 143945"/>
                <a:gd name="connsiteX2" fmla="*/ 143943 w 143943"/>
                <a:gd name="connsiteY2" fmla="*/ 71972 h 143945"/>
                <a:gd name="connsiteX3" fmla="*/ 122866 w 143943"/>
                <a:gd name="connsiteY3" fmla="*/ 21078 h 143945"/>
                <a:gd name="connsiteX4" fmla="*/ 71972 w 143943"/>
                <a:gd name="connsiteY4" fmla="*/ 0 h 143945"/>
                <a:gd name="connsiteX5" fmla="*/ 21078 w 143943"/>
                <a:gd name="connsiteY5" fmla="*/ 21078 h 143945"/>
                <a:gd name="connsiteX6" fmla="*/ 0 w 143943"/>
                <a:gd name="connsiteY6" fmla="*/ 71972 h 143945"/>
                <a:gd name="connsiteX7" fmla="*/ 21110 w 143943"/>
                <a:gd name="connsiteY7" fmla="*/ 122835 h 143945"/>
                <a:gd name="connsiteX8" fmla="*/ 71974 w 143943"/>
                <a:gd name="connsiteY8" fmla="*/ 143945 h 143945"/>
                <a:gd name="connsiteX9" fmla="*/ 71972 w 143943"/>
                <a:gd name="connsiteY9" fmla="*/ 47979 h 143945"/>
                <a:gd name="connsiteX10" fmla="*/ 94131 w 143943"/>
                <a:gd name="connsiteY10" fmla="*/ 62792 h 143945"/>
                <a:gd name="connsiteX11" fmla="*/ 88937 w 143943"/>
                <a:gd name="connsiteY11" fmla="*/ 88935 h 143945"/>
                <a:gd name="connsiteX12" fmla="*/ 62793 w 143943"/>
                <a:gd name="connsiteY12" fmla="*/ 94130 h 143945"/>
                <a:gd name="connsiteX13" fmla="*/ 47981 w 143943"/>
                <a:gd name="connsiteY13" fmla="*/ 71970 h 143945"/>
                <a:gd name="connsiteX14" fmla="*/ 71972 w 143943"/>
                <a:gd name="connsiteY14" fmla="*/ 47979 h 14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943" h="143945">
                  <a:moveTo>
                    <a:pt x="71972" y="143943"/>
                  </a:moveTo>
                  <a:cubicBezTo>
                    <a:pt x="91057" y="143943"/>
                    <a:pt x="109373" y="136361"/>
                    <a:pt x="122866" y="122866"/>
                  </a:cubicBezTo>
                  <a:cubicBezTo>
                    <a:pt x="136358" y="109371"/>
                    <a:pt x="143943" y="91055"/>
                    <a:pt x="143943" y="71972"/>
                  </a:cubicBezTo>
                  <a:cubicBezTo>
                    <a:pt x="143943" y="52889"/>
                    <a:pt x="136361" y="34570"/>
                    <a:pt x="122866" y="21078"/>
                  </a:cubicBezTo>
                  <a:cubicBezTo>
                    <a:pt x="109371" y="7585"/>
                    <a:pt x="91055" y="0"/>
                    <a:pt x="71972" y="0"/>
                  </a:cubicBezTo>
                  <a:cubicBezTo>
                    <a:pt x="52889" y="0"/>
                    <a:pt x="34570" y="7583"/>
                    <a:pt x="21078" y="21078"/>
                  </a:cubicBezTo>
                  <a:cubicBezTo>
                    <a:pt x="7585" y="34573"/>
                    <a:pt x="0" y="52889"/>
                    <a:pt x="0" y="71972"/>
                  </a:cubicBezTo>
                  <a:cubicBezTo>
                    <a:pt x="21" y="91057"/>
                    <a:pt x="7615" y="109351"/>
                    <a:pt x="21110" y="122835"/>
                  </a:cubicBezTo>
                  <a:cubicBezTo>
                    <a:pt x="34594" y="136331"/>
                    <a:pt x="52888" y="143924"/>
                    <a:pt x="71974" y="143945"/>
                  </a:cubicBezTo>
                  <a:close/>
                  <a:moveTo>
                    <a:pt x="71972" y="47979"/>
                  </a:moveTo>
                  <a:cubicBezTo>
                    <a:pt x="81675" y="47979"/>
                    <a:pt x="90426" y="53827"/>
                    <a:pt x="94131" y="62792"/>
                  </a:cubicBezTo>
                  <a:cubicBezTo>
                    <a:pt x="97848" y="71756"/>
                    <a:pt x="95802" y="82070"/>
                    <a:pt x="88937" y="88935"/>
                  </a:cubicBezTo>
                  <a:cubicBezTo>
                    <a:pt x="82072" y="95801"/>
                    <a:pt x="71758" y="97846"/>
                    <a:pt x="62793" y="94130"/>
                  </a:cubicBezTo>
                  <a:cubicBezTo>
                    <a:pt x="53828" y="90424"/>
                    <a:pt x="47981" y="81674"/>
                    <a:pt x="47981" y="71970"/>
                  </a:cubicBezTo>
                  <a:cubicBezTo>
                    <a:pt x="47991" y="58722"/>
                    <a:pt x="58723" y="47990"/>
                    <a:pt x="71972" y="47979"/>
                  </a:cubicBezTo>
                  <a:close/>
                </a:path>
              </a:pathLst>
            </a:custGeom>
            <a:grpFill/>
            <a:ln w="2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aphicFrame>
        <p:nvGraphicFramePr>
          <p:cNvPr id="4" name="Chart 3">
            <a:extLst>
              <a:ext uri="{FF2B5EF4-FFF2-40B4-BE49-F238E27FC236}">
                <a16:creationId xmlns="" xmlns:a16="http://schemas.microsoft.com/office/drawing/2014/main" id="{ADF89287-082B-4E5F-902C-DF06D25B679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24722923"/>
              </p:ext>
            </p:extLst>
          </p:nvPr>
        </p:nvGraphicFramePr>
        <p:xfrm>
          <a:off x="120460" y="1236551"/>
          <a:ext cx="6209159" cy="28864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52" name="Group 51">
            <a:extLst>
              <a:ext uri="{FF2B5EF4-FFF2-40B4-BE49-F238E27FC236}">
                <a16:creationId xmlns:a16="http://schemas.microsoft.com/office/drawing/2014/main" xmlns="" id="{1D9725DB-20CC-693E-94AE-501143D4C979}"/>
              </a:ext>
            </a:extLst>
          </p:cNvPr>
          <p:cNvGrpSpPr/>
          <p:nvPr/>
        </p:nvGrpSpPr>
        <p:grpSpPr>
          <a:xfrm>
            <a:off x="7484888" y="4935193"/>
            <a:ext cx="4019031" cy="1507484"/>
            <a:chOff x="3137381" y="2162836"/>
            <a:chExt cx="3429917" cy="1507484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xmlns="" id="{EB99E9AF-76FE-298D-EF63-9D336DEE6126}"/>
                </a:ext>
              </a:extLst>
            </p:cNvPr>
            <p:cNvGrpSpPr/>
            <p:nvPr/>
          </p:nvGrpSpPr>
          <p:grpSpPr>
            <a:xfrm>
              <a:off x="3137381" y="2162836"/>
              <a:ext cx="3429917" cy="1507484"/>
              <a:chOff x="7153154" y="1142580"/>
              <a:chExt cx="4079843" cy="1507484"/>
            </a:xfrm>
          </p:grpSpPr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xmlns="" id="{5B39E5AA-D6CE-11DB-0307-2C4239ECA5E8}"/>
                  </a:ext>
                </a:extLst>
              </p:cNvPr>
              <p:cNvGrpSpPr/>
              <p:nvPr/>
            </p:nvGrpSpPr>
            <p:grpSpPr>
              <a:xfrm rot="16200000">
                <a:off x="8439334" y="-143600"/>
                <a:ext cx="1507484" cy="4079843"/>
                <a:chOff x="8648779" y="1788157"/>
                <a:chExt cx="2490763" cy="3332486"/>
              </a:xfrm>
            </p:grpSpPr>
            <p:sp>
              <p:nvSpPr>
                <p:cNvPr id="60" name="Shape">
                  <a:extLst>
                    <a:ext uri="{FF2B5EF4-FFF2-40B4-BE49-F238E27FC236}">
                      <a16:creationId xmlns:a16="http://schemas.microsoft.com/office/drawing/2014/main" xmlns="" id="{98B25400-7125-99B6-381F-A4D31EE456C1}"/>
                    </a:ext>
                  </a:extLst>
                </p:cNvPr>
                <p:cNvSpPr/>
                <p:nvPr/>
              </p:nvSpPr>
              <p:spPr>
                <a:xfrm>
                  <a:off x="8952869" y="1788157"/>
                  <a:ext cx="2186673" cy="333248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536" y="0"/>
                      </a:moveTo>
                      <a:lnTo>
                        <a:pt x="1618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8" y="21600"/>
                      </a:cubicBezTo>
                      <a:lnTo>
                        <a:pt x="19982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5672"/>
                      </a:lnTo>
                      <a:cubicBezTo>
                        <a:pt x="21600" y="2535"/>
                        <a:pt x="17535" y="0"/>
                        <a:pt x="1253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2700">
                  <a:miter lim="400000"/>
                </a:ln>
              </p:spPr>
              <p:txBody>
                <a:bodyPr lIns="38100" tIns="365760" rIns="365760" bIns="38100" anchor="t"/>
                <a:lstStyle/>
                <a:p>
                  <a:pPr algn="r"/>
                  <a:endParaRPr sz="3000" dirty="0">
                    <a:solidFill>
                      <a:schemeClr val="accent4"/>
                    </a:solidFill>
                  </a:endParaRPr>
                </a:p>
              </p:txBody>
            </p:sp>
            <p:sp>
              <p:nvSpPr>
                <p:cNvPr id="61" name="Shape">
                  <a:extLst>
                    <a:ext uri="{FF2B5EF4-FFF2-40B4-BE49-F238E27FC236}">
                      <a16:creationId xmlns:a16="http://schemas.microsoft.com/office/drawing/2014/main" xmlns="" id="{8B8738D0-D1B9-C889-4EC6-42D6267E06FC}"/>
                    </a:ext>
                  </a:extLst>
                </p:cNvPr>
                <p:cNvSpPr/>
                <p:nvPr/>
              </p:nvSpPr>
              <p:spPr>
                <a:xfrm>
                  <a:off x="8648779" y="1866881"/>
                  <a:ext cx="2210359" cy="32537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800" y="0"/>
                      </a:moveTo>
                      <a:lnTo>
                        <a:pt x="1618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8" y="21600"/>
                      </a:cubicBezTo>
                      <a:lnTo>
                        <a:pt x="19982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6791"/>
                      </a:lnTo>
                      <a:cubicBezTo>
                        <a:pt x="21600" y="6264"/>
                        <a:pt x="20995" y="5812"/>
                        <a:pt x="20153" y="5729"/>
                      </a:cubicBezTo>
                      <a:cubicBezTo>
                        <a:pt x="16299" y="5326"/>
                        <a:pt x="13142" y="3334"/>
                        <a:pt x="12497" y="914"/>
                      </a:cubicBezTo>
                      <a:cubicBezTo>
                        <a:pt x="12365" y="387"/>
                        <a:pt x="11642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endParaRPr sz="300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xmlns="" id="{21496085-F642-2B6A-93B1-EE6A17E18D6B}"/>
                  </a:ext>
                </a:extLst>
              </p:cNvPr>
              <p:cNvSpPr txBox="1"/>
              <p:nvPr/>
            </p:nvSpPr>
            <p:spPr>
              <a:xfrm>
                <a:off x="8145358" y="1384802"/>
                <a:ext cx="3019710" cy="116955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147638">
                  <a:buFont typeface="Arial" pitchFamily="34" charset="0"/>
                  <a:buChar char="•"/>
                </a:pPr>
                <a:r>
                  <a:rPr lang="en-US" sz="1400" b="1" dirty="0"/>
                  <a:t>Small # of </a:t>
                </a:r>
                <a:r>
                  <a:rPr lang="en-US" sz="1400" b="1" dirty="0" smtClean="0"/>
                  <a:t>households involve </a:t>
                </a:r>
                <a:r>
                  <a:rPr lang="en-US" sz="1400" b="1" dirty="0"/>
                  <a:t>in the production of Animal based foods.</a:t>
                </a:r>
              </a:p>
              <a:p>
                <a:pPr marL="742950" lvl="1" indent="-201613">
                  <a:buFont typeface="Courier New" panose="02070309020205020404" pitchFamily="49" charset="0"/>
                  <a:buChar char="o"/>
                </a:pPr>
                <a:r>
                  <a:rPr lang="en-US" sz="1400" b="1" dirty="0"/>
                  <a:t>Most were for own consumption</a:t>
                </a:r>
              </a:p>
            </p:txBody>
          </p:sp>
        </p:grpSp>
        <p:pic>
          <p:nvPicPr>
            <p:cNvPr id="57" name="Graphic 15" descr="Eggs in basket">
              <a:extLst>
                <a:ext uri="{FF2B5EF4-FFF2-40B4-BE49-F238E27FC236}">
                  <a16:creationId xmlns:a16="http://schemas.microsoft.com/office/drawing/2014/main" xmlns="" id="{840F5682-146E-0F04-60E9-CBD270A7D9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p:blipFill>
          <p:spPr>
            <a:xfrm>
              <a:off x="3353846" y="2267734"/>
              <a:ext cx="556821" cy="55682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110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AsOne/>
      </p:bldGraphic>
      <p:bldGraphic spid="4" grpId="0">
        <p:bldAsOne/>
      </p:bldGraphic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TextBox 408">
            <a:extLst>
              <a:ext uri="{FF2B5EF4-FFF2-40B4-BE49-F238E27FC236}">
                <a16:creationId xmlns:a16="http://schemas.microsoft.com/office/drawing/2014/main" xmlns="" id="{895312F6-681C-3751-0B8E-B310CF81FBDB}"/>
              </a:ext>
            </a:extLst>
          </p:cNvPr>
          <p:cNvSpPr txBox="1"/>
          <p:nvPr/>
        </p:nvSpPr>
        <p:spPr>
          <a:xfrm>
            <a:off x="1840313" y="232961"/>
            <a:ext cx="98363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en-US" sz="3600" dirty="0">
                <a:solidFill>
                  <a:prstClr val="white"/>
                </a:solidFill>
                <a:latin typeface="Calibri Light"/>
              </a:rPr>
              <a:t>Vitamin A and Deworming Coverages</a:t>
            </a:r>
            <a:endParaRPr lang="x-none" sz="3600" dirty="0">
              <a:solidFill>
                <a:prstClr val="white"/>
              </a:solidFill>
              <a:latin typeface="Calibri Light"/>
            </a:endParaRPr>
          </a:p>
        </p:txBody>
      </p:sp>
      <p:graphicFrame>
        <p:nvGraphicFramePr>
          <p:cNvPr id="337" name="Chart 33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9052182"/>
              </p:ext>
            </p:extLst>
          </p:nvPr>
        </p:nvGraphicFramePr>
        <p:xfrm>
          <a:off x="127817" y="1597639"/>
          <a:ext cx="5437120" cy="3510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38" name="Chart 33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2629275"/>
              </p:ext>
            </p:extLst>
          </p:nvPr>
        </p:nvGraphicFramePr>
        <p:xfrm>
          <a:off x="5933111" y="1620960"/>
          <a:ext cx="5743575" cy="34607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825" name="Group 824">
            <a:extLst>
              <a:ext uri="{FF2B5EF4-FFF2-40B4-BE49-F238E27FC236}">
                <a16:creationId xmlns:a16="http://schemas.microsoft.com/office/drawing/2014/main" xmlns="" id="{A6F55E04-C5E0-3938-9E7F-A5931C2E0894}"/>
              </a:ext>
            </a:extLst>
          </p:cNvPr>
          <p:cNvGrpSpPr/>
          <p:nvPr/>
        </p:nvGrpSpPr>
        <p:grpSpPr>
          <a:xfrm>
            <a:off x="580509" y="116950"/>
            <a:ext cx="893072" cy="887857"/>
            <a:chOff x="-644371" y="5150165"/>
            <a:chExt cx="1391509" cy="1383383"/>
          </a:xfrm>
          <a:solidFill>
            <a:schemeClr val="bg1"/>
          </a:solidFill>
        </p:grpSpPr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xmlns="" id="{722210A1-8BCB-9944-0487-1BCCD92DF5C6}"/>
                </a:ext>
              </a:extLst>
            </p:cNvPr>
            <p:cNvSpPr/>
            <p:nvPr/>
          </p:nvSpPr>
          <p:spPr>
            <a:xfrm>
              <a:off x="-644371" y="5160921"/>
              <a:ext cx="686313" cy="1372627"/>
            </a:xfrm>
            <a:custGeom>
              <a:avLst/>
              <a:gdLst>
                <a:gd name="connsiteX0" fmla="*/ 617682 w 686313"/>
                <a:gd name="connsiteY0" fmla="*/ 320280 h 1372627"/>
                <a:gd name="connsiteX1" fmla="*/ 526174 w 686313"/>
                <a:gd name="connsiteY1" fmla="*/ 320280 h 1372627"/>
                <a:gd name="connsiteX2" fmla="*/ 526174 w 686313"/>
                <a:gd name="connsiteY2" fmla="*/ 183017 h 1372627"/>
                <a:gd name="connsiteX3" fmla="*/ 571928 w 686313"/>
                <a:gd name="connsiteY3" fmla="*/ 183017 h 1372627"/>
                <a:gd name="connsiteX4" fmla="*/ 588106 w 686313"/>
                <a:gd name="connsiteY4" fmla="*/ 176317 h 1372627"/>
                <a:gd name="connsiteX5" fmla="*/ 594805 w 686313"/>
                <a:gd name="connsiteY5" fmla="*/ 160140 h 1372627"/>
                <a:gd name="connsiteX6" fmla="*/ 594805 w 686313"/>
                <a:gd name="connsiteY6" fmla="*/ 22877 h 1372627"/>
                <a:gd name="connsiteX7" fmla="*/ 588106 w 686313"/>
                <a:gd name="connsiteY7" fmla="*/ 6700 h 1372627"/>
                <a:gd name="connsiteX8" fmla="*/ 571928 w 686313"/>
                <a:gd name="connsiteY8" fmla="*/ 0 h 1372627"/>
                <a:gd name="connsiteX9" fmla="*/ 114385 w 686313"/>
                <a:gd name="connsiteY9" fmla="*/ 0 h 1372627"/>
                <a:gd name="connsiteX10" fmla="*/ 91508 w 686313"/>
                <a:gd name="connsiteY10" fmla="*/ 22877 h 1372627"/>
                <a:gd name="connsiteX11" fmla="*/ 91508 w 686313"/>
                <a:gd name="connsiteY11" fmla="*/ 160140 h 1372627"/>
                <a:gd name="connsiteX12" fmla="*/ 98208 w 686313"/>
                <a:gd name="connsiteY12" fmla="*/ 176317 h 1372627"/>
                <a:gd name="connsiteX13" fmla="*/ 114385 w 686313"/>
                <a:gd name="connsiteY13" fmla="*/ 183017 h 1372627"/>
                <a:gd name="connsiteX14" fmla="*/ 160140 w 686313"/>
                <a:gd name="connsiteY14" fmla="*/ 183017 h 1372627"/>
                <a:gd name="connsiteX15" fmla="*/ 160140 w 686313"/>
                <a:gd name="connsiteY15" fmla="*/ 320280 h 1372627"/>
                <a:gd name="connsiteX16" fmla="*/ 68631 w 686313"/>
                <a:gd name="connsiteY16" fmla="*/ 320280 h 1372627"/>
                <a:gd name="connsiteX17" fmla="*/ 20160 w 686313"/>
                <a:gd name="connsiteY17" fmla="*/ 340440 h 1372627"/>
                <a:gd name="connsiteX18" fmla="*/ 0 w 686313"/>
                <a:gd name="connsiteY18" fmla="*/ 388911 h 1372627"/>
                <a:gd name="connsiteX19" fmla="*/ 0 w 686313"/>
                <a:gd name="connsiteY19" fmla="*/ 1303997 h 1372627"/>
                <a:gd name="connsiteX20" fmla="*/ 20160 w 686313"/>
                <a:gd name="connsiteY20" fmla="*/ 1352467 h 1372627"/>
                <a:gd name="connsiteX21" fmla="*/ 68631 w 686313"/>
                <a:gd name="connsiteY21" fmla="*/ 1372628 h 1372627"/>
                <a:gd name="connsiteX22" fmla="*/ 617682 w 686313"/>
                <a:gd name="connsiteY22" fmla="*/ 1372628 h 1372627"/>
                <a:gd name="connsiteX23" fmla="*/ 666153 w 686313"/>
                <a:gd name="connsiteY23" fmla="*/ 1352467 h 1372627"/>
                <a:gd name="connsiteX24" fmla="*/ 686314 w 686313"/>
                <a:gd name="connsiteY24" fmla="*/ 1303997 h 1372627"/>
                <a:gd name="connsiteX25" fmla="*/ 686314 w 686313"/>
                <a:gd name="connsiteY25" fmla="*/ 388911 h 1372627"/>
                <a:gd name="connsiteX26" fmla="*/ 666153 w 686313"/>
                <a:gd name="connsiteY26" fmla="*/ 340440 h 1372627"/>
                <a:gd name="connsiteX27" fmla="*/ 617682 w 686313"/>
                <a:gd name="connsiteY27" fmla="*/ 320280 h 1372627"/>
                <a:gd name="connsiteX28" fmla="*/ 137263 w 686313"/>
                <a:gd name="connsiteY28" fmla="*/ 137263 h 1372627"/>
                <a:gd name="connsiteX29" fmla="*/ 137263 w 686313"/>
                <a:gd name="connsiteY29" fmla="*/ 45754 h 1372627"/>
                <a:gd name="connsiteX30" fmla="*/ 549051 w 686313"/>
                <a:gd name="connsiteY30" fmla="*/ 45754 h 1372627"/>
                <a:gd name="connsiteX31" fmla="*/ 549051 w 686313"/>
                <a:gd name="connsiteY31" fmla="*/ 137263 h 1372627"/>
                <a:gd name="connsiteX32" fmla="*/ 480420 w 686313"/>
                <a:gd name="connsiteY32" fmla="*/ 183017 h 1372627"/>
                <a:gd name="connsiteX33" fmla="*/ 480420 w 686313"/>
                <a:gd name="connsiteY33" fmla="*/ 320280 h 1372627"/>
                <a:gd name="connsiteX34" fmla="*/ 205894 w 686313"/>
                <a:gd name="connsiteY34" fmla="*/ 320280 h 1372627"/>
                <a:gd name="connsiteX35" fmla="*/ 205894 w 686313"/>
                <a:gd name="connsiteY35" fmla="*/ 183017 h 1372627"/>
                <a:gd name="connsiteX36" fmla="*/ 640560 w 686313"/>
                <a:gd name="connsiteY36" fmla="*/ 1303997 h 1372627"/>
                <a:gd name="connsiteX37" fmla="*/ 633860 w 686313"/>
                <a:gd name="connsiteY37" fmla="*/ 1320174 h 1372627"/>
                <a:gd name="connsiteX38" fmla="*/ 617682 w 686313"/>
                <a:gd name="connsiteY38" fmla="*/ 1326874 h 1372627"/>
                <a:gd name="connsiteX39" fmla="*/ 68631 w 686313"/>
                <a:gd name="connsiteY39" fmla="*/ 1326874 h 1372627"/>
                <a:gd name="connsiteX40" fmla="*/ 45754 w 686313"/>
                <a:gd name="connsiteY40" fmla="*/ 1303997 h 1372627"/>
                <a:gd name="connsiteX41" fmla="*/ 45754 w 686313"/>
                <a:gd name="connsiteY41" fmla="*/ 1075226 h 1372627"/>
                <a:gd name="connsiteX42" fmla="*/ 640560 w 686313"/>
                <a:gd name="connsiteY42" fmla="*/ 1075226 h 1372627"/>
                <a:gd name="connsiteX43" fmla="*/ 640560 w 686313"/>
                <a:gd name="connsiteY43" fmla="*/ 1029471 h 1372627"/>
                <a:gd name="connsiteX44" fmla="*/ 45754 w 686313"/>
                <a:gd name="connsiteY44" fmla="*/ 1029471 h 1372627"/>
                <a:gd name="connsiteX45" fmla="*/ 45754 w 686313"/>
                <a:gd name="connsiteY45" fmla="*/ 663437 h 1372627"/>
                <a:gd name="connsiteX46" fmla="*/ 640560 w 686313"/>
                <a:gd name="connsiteY46" fmla="*/ 663437 h 1372627"/>
                <a:gd name="connsiteX47" fmla="*/ 640560 w 686313"/>
                <a:gd name="connsiteY47" fmla="*/ 617683 h 1372627"/>
                <a:gd name="connsiteX48" fmla="*/ 45754 w 686313"/>
                <a:gd name="connsiteY48" fmla="*/ 617683 h 1372627"/>
                <a:gd name="connsiteX49" fmla="*/ 45754 w 686313"/>
                <a:gd name="connsiteY49" fmla="*/ 388911 h 1372627"/>
                <a:gd name="connsiteX50" fmla="*/ 68631 w 686313"/>
                <a:gd name="connsiteY50" fmla="*/ 366034 h 1372627"/>
                <a:gd name="connsiteX51" fmla="*/ 617682 w 686313"/>
                <a:gd name="connsiteY51" fmla="*/ 366034 h 1372627"/>
                <a:gd name="connsiteX52" fmla="*/ 633860 w 686313"/>
                <a:gd name="connsiteY52" fmla="*/ 372734 h 1372627"/>
                <a:gd name="connsiteX53" fmla="*/ 640560 w 686313"/>
                <a:gd name="connsiteY53" fmla="*/ 388911 h 137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86313" h="1372627">
                  <a:moveTo>
                    <a:pt x="617682" y="320280"/>
                  </a:moveTo>
                  <a:lnTo>
                    <a:pt x="526174" y="320280"/>
                  </a:lnTo>
                  <a:lnTo>
                    <a:pt x="526174" y="183017"/>
                  </a:lnTo>
                  <a:lnTo>
                    <a:pt x="571928" y="183017"/>
                  </a:lnTo>
                  <a:cubicBezTo>
                    <a:pt x="577995" y="183017"/>
                    <a:pt x="583816" y="180607"/>
                    <a:pt x="588106" y="176317"/>
                  </a:cubicBezTo>
                  <a:cubicBezTo>
                    <a:pt x="592395" y="172028"/>
                    <a:pt x="594805" y="166206"/>
                    <a:pt x="594805" y="160140"/>
                  </a:cubicBezTo>
                  <a:lnTo>
                    <a:pt x="594805" y="22877"/>
                  </a:lnTo>
                  <a:cubicBezTo>
                    <a:pt x="594805" y="16811"/>
                    <a:pt x="592395" y="10989"/>
                    <a:pt x="588106" y="6700"/>
                  </a:cubicBezTo>
                  <a:cubicBezTo>
                    <a:pt x="583816" y="2410"/>
                    <a:pt x="577995" y="0"/>
                    <a:pt x="571928" y="0"/>
                  </a:cubicBezTo>
                  <a:lnTo>
                    <a:pt x="114385" y="0"/>
                  </a:lnTo>
                  <a:cubicBezTo>
                    <a:pt x="101752" y="0"/>
                    <a:pt x="91508" y="10244"/>
                    <a:pt x="91508" y="22877"/>
                  </a:cubicBezTo>
                  <a:lnTo>
                    <a:pt x="91508" y="160140"/>
                  </a:lnTo>
                  <a:cubicBezTo>
                    <a:pt x="91508" y="166206"/>
                    <a:pt x="93919" y="172028"/>
                    <a:pt x="98208" y="176317"/>
                  </a:cubicBezTo>
                  <a:cubicBezTo>
                    <a:pt x="102497" y="180607"/>
                    <a:pt x="108319" y="183017"/>
                    <a:pt x="114385" y="183017"/>
                  </a:cubicBezTo>
                  <a:lnTo>
                    <a:pt x="160140" y="183017"/>
                  </a:lnTo>
                  <a:lnTo>
                    <a:pt x="160140" y="320280"/>
                  </a:lnTo>
                  <a:lnTo>
                    <a:pt x="68631" y="320280"/>
                  </a:lnTo>
                  <a:cubicBezTo>
                    <a:pt x="50442" y="320331"/>
                    <a:pt x="33019" y="327582"/>
                    <a:pt x="20160" y="340440"/>
                  </a:cubicBezTo>
                  <a:cubicBezTo>
                    <a:pt x="7302" y="353299"/>
                    <a:pt x="51" y="370722"/>
                    <a:pt x="0" y="388911"/>
                  </a:cubicBezTo>
                  <a:lnTo>
                    <a:pt x="0" y="1303997"/>
                  </a:lnTo>
                  <a:cubicBezTo>
                    <a:pt x="51" y="1322186"/>
                    <a:pt x="7302" y="1339609"/>
                    <a:pt x="20160" y="1352467"/>
                  </a:cubicBezTo>
                  <a:cubicBezTo>
                    <a:pt x="33019" y="1365326"/>
                    <a:pt x="50442" y="1372577"/>
                    <a:pt x="68631" y="1372628"/>
                  </a:cubicBezTo>
                  <a:lnTo>
                    <a:pt x="617682" y="1372628"/>
                  </a:lnTo>
                  <a:cubicBezTo>
                    <a:pt x="635872" y="1372577"/>
                    <a:pt x="653295" y="1365325"/>
                    <a:pt x="666153" y="1352467"/>
                  </a:cubicBezTo>
                  <a:cubicBezTo>
                    <a:pt x="679012" y="1339609"/>
                    <a:pt x="686263" y="1322186"/>
                    <a:pt x="686314" y="1303997"/>
                  </a:cubicBezTo>
                  <a:lnTo>
                    <a:pt x="686314" y="388911"/>
                  </a:lnTo>
                  <a:cubicBezTo>
                    <a:pt x="686263" y="370722"/>
                    <a:pt x="679011" y="353299"/>
                    <a:pt x="666153" y="340440"/>
                  </a:cubicBezTo>
                  <a:cubicBezTo>
                    <a:pt x="653295" y="327582"/>
                    <a:pt x="635872" y="320331"/>
                    <a:pt x="617682" y="320280"/>
                  </a:cubicBezTo>
                  <a:close/>
                  <a:moveTo>
                    <a:pt x="137263" y="137263"/>
                  </a:moveTo>
                  <a:lnTo>
                    <a:pt x="137263" y="45754"/>
                  </a:lnTo>
                  <a:lnTo>
                    <a:pt x="549051" y="45754"/>
                  </a:lnTo>
                  <a:lnTo>
                    <a:pt x="549051" y="137263"/>
                  </a:lnTo>
                  <a:close/>
                  <a:moveTo>
                    <a:pt x="480420" y="183017"/>
                  </a:moveTo>
                  <a:lnTo>
                    <a:pt x="480420" y="320280"/>
                  </a:lnTo>
                  <a:lnTo>
                    <a:pt x="205894" y="320280"/>
                  </a:lnTo>
                  <a:lnTo>
                    <a:pt x="205894" y="183017"/>
                  </a:lnTo>
                  <a:close/>
                  <a:moveTo>
                    <a:pt x="640560" y="1303997"/>
                  </a:moveTo>
                  <a:cubicBezTo>
                    <a:pt x="640560" y="1310063"/>
                    <a:pt x="638149" y="1315885"/>
                    <a:pt x="633860" y="1320174"/>
                  </a:cubicBezTo>
                  <a:cubicBezTo>
                    <a:pt x="629570" y="1324464"/>
                    <a:pt x="623749" y="1326874"/>
                    <a:pt x="617682" y="1326874"/>
                  </a:cubicBezTo>
                  <a:lnTo>
                    <a:pt x="68631" y="1326874"/>
                  </a:lnTo>
                  <a:cubicBezTo>
                    <a:pt x="55998" y="1326874"/>
                    <a:pt x="45754" y="1316630"/>
                    <a:pt x="45754" y="1303997"/>
                  </a:cubicBezTo>
                  <a:lnTo>
                    <a:pt x="45754" y="1075226"/>
                  </a:lnTo>
                  <a:lnTo>
                    <a:pt x="640560" y="1075226"/>
                  </a:lnTo>
                  <a:close/>
                  <a:moveTo>
                    <a:pt x="640560" y="1029471"/>
                  </a:moveTo>
                  <a:lnTo>
                    <a:pt x="45754" y="1029471"/>
                  </a:lnTo>
                  <a:lnTo>
                    <a:pt x="45754" y="663437"/>
                  </a:lnTo>
                  <a:lnTo>
                    <a:pt x="640560" y="663437"/>
                  </a:lnTo>
                  <a:close/>
                  <a:moveTo>
                    <a:pt x="640560" y="617683"/>
                  </a:moveTo>
                  <a:lnTo>
                    <a:pt x="45754" y="617683"/>
                  </a:lnTo>
                  <a:lnTo>
                    <a:pt x="45754" y="388911"/>
                  </a:lnTo>
                  <a:cubicBezTo>
                    <a:pt x="45754" y="376278"/>
                    <a:pt x="55998" y="366034"/>
                    <a:pt x="68631" y="366034"/>
                  </a:cubicBezTo>
                  <a:lnTo>
                    <a:pt x="617682" y="366034"/>
                  </a:lnTo>
                  <a:cubicBezTo>
                    <a:pt x="623749" y="366034"/>
                    <a:pt x="629571" y="368444"/>
                    <a:pt x="633860" y="372734"/>
                  </a:cubicBezTo>
                  <a:cubicBezTo>
                    <a:pt x="638149" y="377023"/>
                    <a:pt x="640560" y="382845"/>
                    <a:pt x="640560" y="388911"/>
                  </a:cubicBez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xmlns="" id="{BB6FE635-A1F2-DE5F-2F5D-8EAD9AC132D3}"/>
                </a:ext>
              </a:extLst>
            </p:cNvPr>
            <p:cNvSpPr/>
            <p:nvPr/>
          </p:nvSpPr>
          <p:spPr>
            <a:xfrm>
              <a:off x="-507108" y="5870112"/>
              <a:ext cx="411788" cy="274525"/>
            </a:xfrm>
            <a:custGeom>
              <a:avLst/>
              <a:gdLst>
                <a:gd name="connsiteX0" fmla="*/ 205894 w 411788"/>
                <a:gd name="connsiteY0" fmla="*/ 274526 h 274525"/>
                <a:gd name="connsiteX1" fmla="*/ 351409 w 411788"/>
                <a:gd name="connsiteY1" fmla="*/ 214146 h 274525"/>
                <a:gd name="connsiteX2" fmla="*/ 411788 w 411788"/>
                <a:gd name="connsiteY2" fmla="*/ 68631 h 274525"/>
                <a:gd name="connsiteX3" fmla="*/ 411788 w 411788"/>
                <a:gd name="connsiteY3" fmla="*/ 22877 h 274525"/>
                <a:gd name="connsiteX4" fmla="*/ 405089 w 411788"/>
                <a:gd name="connsiteY4" fmla="*/ 6700 h 274525"/>
                <a:gd name="connsiteX5" fmla="*/ 388911 w 411788"/>
                <a:gd name="connsiteY5" fmla="*/ 0 h 274525"/>
                <a:gd name="connsiteX6" fmla="*/ 281645 w 411788"/>
                <a:gd name="connsiteY6" fmla="*/ 30313 h 274525"/>
                <a:gd name="connsiteX7" fmla="*/ 205894 w 411788"/>
                <a:gd name="connsiteY7" fmla="*/ 112098 h 274525"/>
                <a:gd name="connsiteX8" fmla="*/ 130143 w 411788"/>
                <a:gd name="connsiteY8" fmla="*/ 30313 h 274525"/>
                <a:gd name="connsiteX9" fmla="*/ 22877 w 411788"/>
                <a:gd name="connsiteY9" fmla="*/ 0 h 274525"/>
                <a:gd name="connsiteX10" fmla="*/ 0 w 411788"/>
                <a:gd name="connsiteY10" fmla="*/ 22877 h 274525"/>
                <a:gd name="connsiteX11" fmla="*/ 0 w 411788"/>
                <a:gd name="connsiteY11" fmla="*/ 68631 h 274525"/>
                <a:gd name="connsiteX12" fmla="*/ 60380 w 411788"/>
                <a:gd name="connsiteY12" fmla="*/ 214146 h 274525"/>
                <a:gd name="connsiteX13" fmla="*/ 205894 w 411788"/>
                <a:gd name="connsiteY13" fmla="*/ 274526 h 274525"/>
                <a:gd name="connsiteX14" fmla="*/ 366034 w 411788"/>
                <a:gd name="connsiteY14" fmla="*/ 47378 h 274525"/>
                <a:gd name="connsiteX15" fmla="*/ 366034 w 411788"/>
                <a:gd name="connsiteY15" fmla="*/ 68631 h 274525"/>
                <a:gd name="connsiteX16" fmla="*/ 326897 w 411788"/>
                <a:gd name="connsiteY16" fmla="*/ 173427 h 274525"/>
                <a:gd name="connsiteX17" fmla="*/ 228771 w 411788"/>
                <a:gd name="connsiteY17" fmla="*/ 227148 h 274525"/>
                <a:gd name="connsiteX18" fmla="*/ 228771 w 411788"/>
                <a:gd name="connsiteY18" fmla="*/ 205894 h 274525"/>
                <a:gd name="connsiteX19" fmla="*/ 267908 w 411788"/>
                <a:gd name="connsiteY19" fmla="*/ 101099 h 274525"/>
                <a:gd name="connsiteX20" fmla="*/ 366034 w 411788"/>
                <a:gd name="connsiteY20" fmla="*/ 47378 h 274525"/>
                <a:gd name="connsiteX21" fmla="*/ 45754 w 411788"/>
                <a:gd name="connsiteY21" fmla="*/ 47378 h 274525"/>
                <a:gd name="connsiteX22" fmla="*/ 143880 w 411788"/>
                <a:gd name="connsiteY22" fmla="*/ 101099 h 274525"/>
                <a:gd name="connsiteX23" fmla="*/ 183017 w 411788"/>
                <a:gd name="connsiteY23" fmla="*/ 205894 h 274525"/>
                <a:gd name="connsiteX24" fmla="*/ 183017 w 411788"/>
                <a:gd name="connsiteY24" fmla="*/ 227148 h 274525"/>
                <a:gd name="connsiteX25" fmla="*/ 84891 w 411788"/>
                <a:gd name="connsiteY25" fmla="*/ 173427 h 274525"/>
                <a:gd name="connsiteX26" fmla="*/ 45754 w 411788"/>
                <a:gd name="connsiteY26" fmla="*/ 68631 h 27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1788" h="274525">
                  <a:moveTo>
                    <a:pt x="205894" y="274526"/>
                  </a:moveTo>
                  <a:cubicBezTo>
                    <a:pt x="260483" y="274454"/>
                    <a:pt x="312815" y="252741"/>
                    <a:pt x="351409" y="214146"/>
                  </a:cubicBezTo>
                  <a:cubicBezTo>
                    <a:pt x="390002" y="175550"/>
                    <a:pt x="411715" y="123220"/>
                    <a:pt x="411788" y="68631"/>
                  </a:cubicBezTo>
                  <a:lnTo>
                    <a:pt x="411788" y="22877"/>
                  </a:lnTo>
                  <a:cubicBezTo>
                    <a:pt x="411788" y="16811"/>
                    <a:pt x="409378" y="10989"/>
                    <a:pt x="405089" y="6700"/>
                  </a:cubicBezTo>
                  <a:cubicBezTo>
                    <a:pt x="400799" y="2410"/>
                    <a:pt x="394978" y="0"/>
                    <a:pt x="388911" y="0"/>
                  </a:cubicBezTo>
                  <a:cubicBezTo>
                    <a:pt x="351053" y="51"/>
                    <a:pt x="313927" y="10540"/>
                    <a:pt x="281645" y="30313"/>
                  </a:cubicBezTo>
                  <a:cubicBezTo>
                    <a:pt x="249350" y="50095"/>
                    <a:pt x="223145" y="78397"/>
                    <a:pt x="205894" y="112098"/>
                  </a:cubicBezTo>
                  <a:cubicBezTo>
                    <a:pt x="188644" y="78394"/>
                    <a:pt x="162438" y="50094"/>
                    <a:pt x="130143" y="30313"/>
                  </a:cubicBezTo>
                  <a:cubicBezTo>
                    <a:pt x="97859" y="10540"/>
                    <a:pt x="60736" y="52"/>
                    <a:pt x="22877" y="0"/>
                  </a:cubicBezTo>
                  <a:cubicBezTo>
                    <a:pt x="10244" y="0"/>
                    <a:pt x="0" y="10244"/>
                    <a:pt x="0" y="22877"/>
                  </a:cubicBezTo>
                  <a:lnTo>
                    <a:pt x="0" y="68631"/>
                  </a:lnTo>
                  <a:cubicBezTo>
                    <a:pt x="71" y="123220"/>
                    <a:pt x="21784" y="175553"/>
                    <a:pt x="60380" y="214146"/>
                  </a:cubicBezTo>
                  <a:cubicBezTo>
                    <a:pt x="98976" y="252739"/>
                    <a:pt x="151305" y="274452"/>
                    <a:pt x="205894" y="274526"/>
                  </a:cubicBezTo>
                  <a:close/>
                  <a:moveTo>
                    <a:pt x="366034" y="47378"/>
                  </a:moveTo>
                  <a:lnTo>
                    <a:pt x="366034" y="68631"/>
                  </a:lnTo>
                  <a:cubicBezTo>
                    <a:pt x="365983" y="107125"/>
                    <a:pt x="352094" y="144319"/>
                    <a:pt x="326897" y="173427"/>
                  </a:cubicBezTo>
                  <a:cubicBezTo>
                    <a:pt x="301692" y="202524"/>
                    <a:pt x="266865" y="221592"/>
                    <a:pt x="228771" y="227148"/>
                  </a:cubicBezTo>
                  <a:lnTo>
                    <a:pt x="228771" y="205894"/>
                  </a:lnTo>
                  <a:cubicBezTo>
                    <a:pt x="228822" y="167401"/>
                    <a:pt x="242712" y="130206"/>
                    <a:pt x="267908" y="101099"/>
                  </a:cubicBezTo>
                  <a:cubicBezTo>
                    <a:pt x="293114" y="72002"/>
                    <a:pt x="327940" y="52934"/>
                    <a:pt x="366034" y="47378"/>
                  </a:cubicBezTo>
                  <a:close/>
                  <a:moveTo>
                    <a:pt x="45754" y="47378"/>
                  </a:moveTo>
                  <a:cubicBezTo>
                    <a:pt x="83848" y="52934"/>
                    <a:pt x="118676" y="72002"/>
                    <a:pt x="143880" y="101099"/>
                  </a:cubicBezTo>
                  <a:cubicBezTo>
                    <a:pt x="169076" y="130206"/>
                    <a:pt x="182965" y="167401"/>
                    <a:pt x="183017" y="205894"/>
                  </a:cubicBezTo>
                  <a:lnTo>
                    <a:pt x="183017" y="227148"/>
                  </a:lnTo>
                  <a:cubicBezTo>
                    <a:pt x="144923" y="221592"/>
                    <a:pt x="110095" y="202524"/>
                    <a:pt x="84891" y="173427"/>
                  </a:cubicBezTo>
                  <a:cubicBezTo>
                    <a:pt x="59696" y="144319"/>
                    <a:pt x="45807" y="107125"/>
                    <a:pt x="45754" y="68631"/>
                  </a:cubicBez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xmlns="" id="{9129B21A-1A6B-E4D2-4834-B9845E573BE4}"/>
                </a:ext>
              </a:extLst>
            </p:cNvPr>
            <p:cNvSpPr/>
            <p:nvPr/>
          </p:nvSpPr>
          <p:spPr>
            <a:xfrm>
              <a:off x="23339" y="5150165"/>
              <a:ext cx="331031" cy="331035"/>
            </a:xfrm>
            <a:custGeom>
              <a:avLst/>
              <a:gdLst>
                <a:gd name="connsiteX0" fmla="*/ 178742 w 331031"/>
                <a:gd name="connsiteY0" fmla="*/ 331035 h 331035"/>
                <a:gd name="connsiteX1" fmla="*/ 194920 w 331031"/>
                <a:gd name="connsiteY1" fmla="*/ 324335 h 331035"/>
                <a:gd name="connsiteX2" fmla="*/ 324339 w 331031"/>
                <a:gd name="connsiteY2" fmla="*/ 194916 h 331035"/>
                <a:gd name="connsiteX3" fmla="*/ 324329 w 331031"/>
                <a:gd name="connsiteY3" fmla="*/ 194916 h 331035"/>
                <a:gd name="connsiteX4" fmla="*/ 324329 w 331031"/>
                <a:gd name="connsiteY4" fmla="*/ 162572 h 331035"/>
                <a:gd name="connsiteX5" fmla="*/ 194920 w 331031"/>
                <a:gd name="connsiteY5" fmla="*/ 33153 h 331035"/>
                <a:gd name="connsiteX6" fmla="*/ 84618 w 331031"/>
                <a:gd name="connsiteY6" fmla="*/ 3943 h 331035"/>
                <a:gd name="connsiteX7" fmla="*/ 3947 w 331031"/>
                <a:gd name="connsiteY7" fmla="*/ 84625 h 331035"/>
                <a:gd name="connsiteX8" fmla="*/ 33157 w 331031"/>
                <a:gd name="connsiteY8" fmla="*/ 194916 h 331035"/>
                <a:gd name="connsiteX9" fmla="*/ 162576 w 331031"/>
                <a:gd name="connsiteY9" fmla="*/ 324335 h 331035"/>
                <a:gd name="connsiteX10" fmla="*/ 162566 w 331031"/>
                <a:gd name="connsiteY10" fmla="*/ 324335 h 331035"/>
                <a:gd name="connsiteX11" fmla="*/ 178743 w 331031"/>
                <a:gd name="connsiteY11" fmla="*/ 331035 h 331035"/>
                <a:gd name="connsiteX12" fmla="*/ 65502 w 331031"/>
                <a:gd name="connsiteY12" fmla="*/ 65530 h 331035"/>
                <a:gd name="connsiteX13" fmla="*/ 114033 w 331031"/>
                <a:gd name="connsiteY13" fmla="*/ 45420 h 331035"/>
                <a:gd name="connsiteX14" fmla="*/ 162564 w 331031"/>
                <a:gd name="connsiteY14" fmla="*/ 65530 h 331035"/>
                <a:gd name="connsiteX15" fmla="*/ 275804 w 331031"/>
                <a:gd name="connsiteY15" fmla="*/ 178752 h 331035"/>
                <a:gd name="connsiteX16" fmla="*/ 178740 w 331031"/>
                <a:gd name="connsiteY16" fmla="*/ 275816 h 331035"/>
                <a:gd name="connsiteX17" fmla="*/ 65499 w 331031"/>
                <a:gd name="connsiteY17" fmla="*/ 162576 h 331035"/>
                <a:gd name="connsiteX18" fmla="*/ 45400 w 331031"/>
                <a:gd name="connsiteY18" fmla="*/ 114053 h 331035"/>
                <a:gd name="connsiteX19" fmla="*/ 65499 w 331031"/>
                <a:gd name="connsiteY19" fmla="*/ 65530 h 33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1031" h="331035">
                  <a:moveTo>
                    <a:pt x="178742" y="331035"/>
                  </a:moveTo>
                  <a:cubicBezTo>
                    <a:pt x="184809" y="331035"/>
                    <a:pt x="190631" y="328625"/>
                    <a:pt x="194920" y="324335"/>
                  </a:cubicBezTo>
                  <a:lnTo>
                    <a:pt x="324339" y="194916"/>
                  </a:lnTo>
                  <a:lnTo>
                    <a:pt x="324329" y="194916"/>
                  </a:lnTo>
                  <a:cubicBezTo>
                    <a:pt x="333265" y="185980"/>
                    <a:pt x="333265" y="171498"/>
                    <a:pt x="324329" y="162572"/>
                  </a:cubicBezTo>
                  <a:lnTo>
                    <a:pt x="194920" y="33153"/>
                  </a:lnTo>
                  <a:cubicBezTo>
                    <a:pt x="165977" y="4463"/>
                    <a:pt x="123970" y="-6659"/>
                    <a:pt x="84618" y="3943"/>
                  </a:cubicBezTo>
                  <a:cubicBezTo>
                    <a:pt x="45278" y="14544"/>
                    <a:pt x="14546" y="45276"/>
                    <a:pt x="3947" y="84625"/>
                  </a:cubicBezTo>
                  <a:cubicBezTo>
                    <a:pt x="-6664" y="123966"/>
                    <a:pt x="4468" y="165981"/>
                    <a:pt x="33157" y="194916"/>
                  </a:cubicBezTo>
                  <a:lnTo>
                    <a:pt x="162576" y="324335"/>
                  </a:lnTo>
                  <a:lnTo>
                    <a:pt x="162566" y="324335"/>
                  </a:lnTo>
                  <a:cubicBezTo>
                    <a:pt x="166855" y="328625"/>
                    <a:pt x="172677" y="331035"/>
                    <a:pt x="178743" y="331035"/>
                  </a:cubicBezTo>
                  <a:close/>
                  <a:moveTo>
                    <a:pt x="65502" y="65530"/>
                  </a:moveTo>
                  <a:cubicBezTo>
                    <a:pt x="78370" y="52651"/>
                    <a:pt x="95836" y="45420"/>
                    <a:pt x="114033" y="45420"/>
                  </a:cubicBezTo>
                  <a:cubicBezTo>
                    <a:pt x="132243" y="45420"/>
                    <a:pt x="149698" y="52651"/>
                    <a:pt x="162564" y="65530"/>
                  </a:cubicBezTo>
                  <a:lnTo>
                    <a:pt x="275804" y="178752"/>
                  </a:lnTo>
                  <a:lnTo>
                    <a:pt x="178740" y="275816"/>
                  </a:lnTo>
                  <a:lnTo>
                    <a:pt x="65499" y="162576"/>
                  </a:lnTo>
                  <a:cubicBezTo>
                    <a:pt x="52631" y="149697"/>
                    <a:pt x="45400" y="132252"/>
                    <a:pt x="45400" y="114053"/>
                  </a:cubicBezTo>
                  <a:cubicBezTo>
                    <a:pt x="45400" y="95853"/>
                    <a:pt x="52631" y="78398"/>
                    <a:pt x="65499" y="65530"/>
                  </a:cubicBez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xmlns="" id="{A01B041F-AD78-4AC8-5145-30A6DF90AB0F}"/>
                </a:ext>
              </a:extLst>
            </p:cNvPr>
            <p:cNvSpPr/>
            <p:nvPr/>
          </p:nvSpPr>
          <p:spPr>
            <a:xfrm>
              <a:off x="87695" y="5982578"/>
              <a:ext cx="621576" cy="550966"/>
            </a:xfrm>
            <a:custGeom>
              <a:avLst/>
              <a:gdLst>
                <a:gd name="connsiteX0" fmla="*/ 588166 w 621576"/>
                <a:gd name="connsiteY0" fmla="*/ 290852 h 550966"/>
                <a:gd name="connsiteX1" fmla="*/ 329204 w 621576"/>
                <a:gd name="connsiteY1" fmla="*/ 32115 h 550966"/>
                <a:gd name="connsiteX2" fmla="*/ 219485 w 621576"/>
                <a:gd name="connsiteY2" fmla="*/ 4069 h 550966"/>
                <a:gd name="connsiteX3" fmla="*/ 139415 w 621576"/>
                <a:gd name="connsiteY3" fmla="*/ 84139 h 550966"/>
                <a:gd name="connsiteX4" fmla="*/ 167461 w 621576"/>
                <a:gd name="connsiteY4" fmla="*/ 193858 h 550966"/>
                <a:gd name="connsiteX5" fmla="*/ 295798 w 621576"/>
                <a:gd name="connsiteY5" fmla="*/ 322195 h 550966"/>
                <a:gd name="connsiteX6" fmla="*/ 114384 w 621576"/>
                <a:gd name="connsiteY6" fmla="*/ 322195 h 550966"/>
                <a:gd name="connsiteX7" fmla="*/ 15327 w 621576"/>
                <a:gd name="connsiteY7" fmla="*/ 379388 h 550966"/>
                <a:gd name="connsiteX8" fmla="*/ 15327 w 621576"/>
                <a:gd name="connsiteY8" fmla="*/ 493773 h 550966"/>
                <a:gd name="connsiteX9" fmla="*/ 114384 w 621576"/>
                <a:gd name="connsiteY9" fmla="*/ 550966 h 550966"/>
                <a:gd name="connsiteX10" fmla="*/ 480418 w 621576"/>
                <a:gd name="connsiteY10" fmla="*/ 550966 h 550966"/>
                <a:gd name="connsiteX11" fmla="*/ 557709 w 621576"/>
                <a:gd name="connsiteY11" fmla="*/ 520512 h 550966"/>
                <a:gd name="connsiteX12" fmla="*/ 593883 w 621576"/>
                <a:gd name="connsiteY12" fmla="*/ 445731 h 550966"/>
                <a:gd name="connsiteX13" fmla="*/ 621498 w 621576"/>
                <a:gd name="connsiteY13" fmla="*/ 367162 h 550966"/>
                <a:gd name="connsiteX14" fmla="*/ 588163 w 621576"/>
                <a:gd name="connsiteY14" fmla="*/ 290849 h 550966"/>
                <a:gd name="connsiteX15" fmla="*/ 274526 w 621576"/>
                <a:gd name="connsiteY15" fmla="*/ 505212 h 550966"/>
                <a:gd name="connsiteX16" fmla="*/ 114386 w 621576"/>
                <a:gd name="connsiteY16" fmla="*/ 505212 h 550966"/>
                <a:gd name="connsiteX17" fmla="*/ 54948 w 621576"/>
                <a:gd name="connsiteY17" fmla="*/ 470896 h 550966"/>
                <a:gd name="connsiteX18" fmla="*/ 54948 w 621576"/>
                <a:gd name="connsiteY18" fmla="*/ 402265 h 550966"/>
                <a:gd name="connsiteX19" fmla="*/ 114386 w 621576"/>
                <a:gd name="connsiteY19" fmla="*/ 367949 h 550966"/>
                <a:gd name="connsiteX20" fmla="*/ 274526 w 621576"/>
                <a:gd name="connsiteY20" fmla="*/ 367949 h 550966"/>
                <a:gd name="connsiteX21" fmla="*/ 199952 w 621576"/>
                <a:gd name="connsiteY21" fmla="*/ 161584 h 550966"/>
                <a:gd name="connsiteX22" fmla="*/ 179873 w 621576"/>
                <a:gd name="connsiteY22" fmla="*/ 113082 h 550966"/>
                <a:gd name="connsiteX23" fmla="*/ 199952 w 621576"/>
                <a:gd name="connsiteY23" fmla="*/ 64590 h 550966"/>
                <a:gd name="connsiteX24" fmla="*/ 248444 w 621576"/>
                <a:gd name="connsiteY24" fmla="*/ 44461 h 550966"/>
                <a:gd name="connsiteX25" fmla="*/ 296946 w 621576"/>
                <a:gd name="connsiteY25" fmla="*/ 64590 h 550966"/>
                <a:gd name="connsiteX26" fmla="*/ 410187 w 621576"/>
                <a:gd name="connsiteY26" fmla="*/ 177831 h 550966"/>
                <a:gd name="connsiteX27" fmla="*/ 313182 w 621576"/>
                <a:gd name="connsiteY27" fmla="*/ 274835 h 550966"/>
                <a:gd name="connsiteX28" fmla="*/ 480413 w 621576"/>
                <a:gd name="connsiteY28" fmla="*/ 505212 h 550966"/>
                <a:gd name="connsiteX29" fmla="*/ 320273 w 621576"/>
                <a:gd name="connsiteY29" fmla="*/ 505212 h 550966"/>
                <a:gd name="connsiteX30" fmla="*/ 320273 w 621576"/>
                <a:gd name="connsiteY30" fmla="*/ 367949 h 550966"/>
                <a:gd name="connsiteX31" fmla="*/ 480413 w 621576"/>
                <a:gd name="connsiteY31" fmla="*/ 367949 h 550966"/>
                <a:gd name="connsiteX32" fmla="*/ 539852 w 621576"/>
                <a:gd name="connsiteY32" fmla="*/ 402265 h 550966"/>
                <a:gd name="connsiteX33" fmla="*/ 539852 w 621576"/>
                <a:gd name="connsiteY33" fmla="*/ 470896 h 550966"/>
                <a:gd name="connsiteX34" fmla="*/ 480413 w 621576"/>
                <a:gd name="connsiteY34" fmla="*/ 505212 h 550966"/>
                <a:gd name="connsiteX35" fmla="*/ 575577 w 621576"/>
                <a:gd name="connsiteY35" fmla="*/ 373445 h 550966"/>
                <a:gd name="connsiteX36" fmla="*/ 480413 w 621576"/>
                <a:gd name="connsiteY36" fmla="*/ 322195 h 550966"/>
                <a:gd name="connsiteX37" fmla="*/ 360531 w 621576"/>
                <a:gd name="connsiteY37" fmla="*/ 322195 h 550966"/>
                <a:gd name="connsiteX38" fmla="*/ 345437 w 621576"/>
                <a:gd name="connsiteY38" fmla="*/ 307100 h 550966"/>
                <a:gd name="connsiteX39" fmla="*/ 442441 w 621576"/>
                <a:gd name="connsiteY39" fmla="*/ 210096 h 550966"/>
                <a:gd name="connsiteX40" fmla="*/ 555681 w 621576"/>
                <a:gd name="connsiteY40" fmla="*/ 323336 h 550966"/>
                <a:gd name="connsiteX41" fmla="*/ 575811 w 621576"/>
                <a:gd name="connsiteY41" fmla="*/ 371838 h 550966"/>
                <a:gd name="connsiteX42" fmla="*/ 575576 w 621576"/>
                <a:gd name="connsiteY42" fmla="*/ 373442 h 55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21576" h="550966">
                  <a:moveTo>
                    <a:pt x="588166" y="290852"/>
                  </a:moveTo>
                  <a:lnTo>
                    <a:pt x="329204" y="32115"/>
                  </a:lnTo>
                  <a:cubicBezTo>
                    <a:pt x="300149" y="4051"/>
                    <a:pt x="258450" y="-6603"/>
                    <a:pt x="219485" y="4069"/>
                  </a:cubicBezTo>
                  <a:cubicBezTo>
                    <a:pt x="180534" y="14752"/>
                    <a:pt x="150098" y="45188"/>
                    <a:pt x="139415" y="84139"/>
                  </a:cubicBezTo>
                  <a:cubicBezTo>
                    <a:pt x="128743" y="123101"/>
                    <a:pt x="139395" y="164803"/>
                    <a:pt x="167461" y="193858"/>
                  </a:cubicBezTo>
                  <a:lnTo>
                    <a:pt x="295798" y="322195"/>
                  </a:lnTo>
                  <a:lnTo>
                    <a:pt x="114384" y="322195"/>
                  </a:lnTo>
                  <a:cubicBezTo>
                    <a:pt x="73521" y="322195"/>
                    <a:pt x="35754" y="343999"/>
                    <a:pt x="15327" y="379388"/>
                  </a:cubicBezTo>
                  <a:cubicBezTo>
                    <a:pt x="-5109" y="414775"/>
                    <a:pt x="-5109" y="458386"/>
                    <a:pt x="15327" y="493773"/>
                  </a:cubicBezTo>
                  <a:cubicBezTo>
                    <a:pt x="35753" y="529161"/>
                    <a:pt x="73521" y="550966"/>
                    <a:pt x="114384" y="550966"/>
                  </a:cubicBezTo>
                  <a:lnTo>
                    <a:pt x="480418" y="550966"/>
                  </a:lnTo>
                  <a:cubicBezTo>
                    <a:pt x="509097" y="550884"/>
                    <a:pt x="536683" y="540008"/>
                    <a:pt x="557709" y="520512"/>
                  </a:cubicBezTo>
                  <a:cubicBezTo>
                    <a:pt x="578727" y="501016"/>
                    <a:pt x="591645" y="474319"/>
                    <a:pt x="593883" y="445731"/>
                  </a:cubicBezTo>
                  <a:cubicBezTo>
                    <a:pt x="612696" y="423978"/>
                    <a:pt x="622562" y="395901"/>
                    <a:pt x="621498" y="367162"/>
                  </a:cubicBezTo>
                  <a:cubicBezTo>
                    <a:pt x="620436" y="338434"/>
                    <a:pt x="608528" y="311164"/>
                    <a:pt x="588163" y="290849"/>
                  </a:cubicBezTo>
                  <a:close/>
                  <a:moveTo>
                    <a:pt x="274526" y="505212"/>
                  </a:moveTo>
                  <a:lnTo>
                    <a:pt x="114386" y="505212"/>
                  </a:lnTo>
                  <a:cubicBezTo>
                    <a:pt x="89865" y="505212"/>
                    <a:pt x="67213" y="492129"/>
                    <a:pt x="54948" y="470896"/>
                  </a:cubicBezTo>
                  <a:cubicBezTo>
                    <a:pt x="42692" y="449663"/>
                    <a:pt x="42692" y="423497"/>
                    <a:pt x="54948" y="402265"/>
                  </a:cubicBezTo>
                  <a:cubicBezTo>
                    <a:pt x="67214" y="381032"/>
                    <a:pt x="89865" y="367949"/>
                    <a:pt x="114386" y="367949"/>
                  </a:cubicBezTo>
                  <a:lnTo>
                    <a:pt x="274526" y="367949"/>
                  </a:lnTo>
                  <a:close/>
                  <a:moveTo>
                    <a:pt x="199952" y="161584"/>
                  </a:moveTo>
                  <a:cubicBezTo>
                    <a:pt x="187094" y="148716"/>
                    <a:pt x="179873" y="131271"/>
                    <a:pt x="179873" y="113082"/>
                  </a:cubicBezTo>
                  <a:cubicBezTo>
                    <a:pt x="179873" y="94903"/>
                    <a:pt x="187094" y="77459"/>
                    <a:pt x="199952" y="64590"/>
                  </a:cubicBezTo>
                  <a:cubicBezTo>
                    <a:pt x="212800" y="51702"/>
                    <a:pt x="230244" y="44461"/>
                    <a:pt x="248444" y="44461"/>
                  </a:cubicBezTo>
                  <a:cubicBezTo>
                    <a:pt x="266643" y="44461"/>
                    <a:pt x="284098" y="51702"/>
                    <a:pt x="296946" y="64590"/>
                  </a:cubicBezTo>
                  <a:lnTo>
                    <a:pt x="410187" y="177831"/>
                  </a:lnTo>
                  <a:lnTo>
                    <a:pt x="313182" y="274835"/>
                  </a:lnTo>
                  <a:close/>
                  <a:moveTo>
                    <a:pt x="480413" y="505212"/>
                  </a:moveTo>
                  <a:lnTo>
                    <a:pt x="320273" y="505212"/>
                  </a:lnTo>
                  <a:lnTo>
                    <a:pt x="320273" y="367949"/>
                  </a:lnTo>
                  <a:lnTo>
                    <a:pt x="480413" y="367949"/>
                  </a:lnTo>
                  <a:cubicBezTo>
                    <a:pt x="504934" y="367949"/>
                    <a:pt x="527587" y="381032"/>
                    <a:pt x="539852" y="402265"/>
                  </a:cubicBezTo>
                  <a:cubicBezTo>
                    <a:pt x="552107" y="423498"/>
                    <a:pt x="552107" y="449664"/>
                    <a:pt x="539852" y="470896"/>
                  </a:cubicBezTo>
                  <a:cubicBezTo>
                    <a:pt x="527586" y="492129"/>
                    <a:pt x="504934" y="505212"/>
                    <a:pt x="480413" y="505212"/>
                  </a:cubicBezTo>
                  <a:close/>
                  <a:moveTo>
                    <a:pt x="575577" y="373445"/>
                  </a:moveTo>
                  <a:cubicBezTo>
                    <a:pt x="554517" y="341417"/>
                    <a:pt x="518742" y="322156"/>
                    <a:pt x="480413" y="322195"/>
                  </a:cubicBezTo>
                  <a:lnTo>
                    <a:pt x="360531" y="322195"/>
                  </a:lnTo>
                  <a:lnTo>
                    <a:pt x="345437" y="307100"/>
                  </a:lnTo>
                  <a:lnTo>
                    <a:pt x="442441" y="210096"/>
                  </a:lnTo>
                  <a:lnTo>
                    <a:pt x="555681" y="323336"/>
                  </a:lnTo>
                  <a:cubicBezTo>
                    <a:pt x="568652" y="336133"/>
                    <a:pt x="575903" y="353618"/>
                    <a:pt x="575811" y="371838"/>
                  </a:cubicBezTo>
                  <a:cubicBezTo>
                    <a:pt x="575811" y="372298"/>
                    <a:pt x="575576" y="372982"/>
                    <a:pt x="575576" y="373442"/>
                  </a:cubicBez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xmlns="" id="{0CB79AAE-FC1F-B3A9-D264-CDAECC722454}"/>
                </a:ext>
              </a:extLst>
            </p:cNvPr>
            <p:cNvSpPr/>
            <p:nvPr/>
          </p:nvSpPr>
          <p:spPr>
            <a:xfrm>
              <a:off x="415816" y="5515864"/>
              <a:ext cx="331322" cy="331374"/>
            </a:xfrm>
            <a:custGeom>
              <a:avLst/>
              <a:gdLst>
                <a:gd name="connsiteX0" fmla="*/ 297878 w 331322"/>
                <a:gd name="connsiteY0" fmla="*/ 33497 h 331374"/>
                <a:gd name="connsiteX1" fmla="*/ 217000 w 331322"/>
                <a:gd name="connsiteY1" fmla="*/ 0 h 331374"/>
                <a:gd name="connsiteX2" fmla="*/ 136111 w 331322"/>
                <a:gd name="connsiteY2" fmla="*/ 33497 h 331374"/>
                <a:gd name="connsiteX3" fmla="*/ 6692 w 331322"/>
                <a:gd name="connsiteY3" fmla="*/ 162917 h 331374"/>
                <a:gd name="connsiteX4" fmla="*/ 6702 w 331322"/>
                <a:gd name="connsiteY4" fmla="*/ 162917 h 331374"/>
                <a:gd name="connsiteX5" fmla="*/ 6702 w 331322"/>
                <a:gd name="connsiteY5" fmla="*/ 195261 h 331374"/>
                <a:gd name="connsiteX6" fmla="*/ 136122 w 331322"/>
                <a:gd name="connsiteY6" fmla="*/ 324680 h 331374"/>
                <a:gd name="connsiteX7" fmla="*/ 136111 w 331322"/>
                <a:gd name="connsiteY7" fmla="*/ 324680 h 331374"/>
                <a:gd name="connsiteX8" fmla="*/ 168466 w 331322"/>
                <a:gd name="connsiteY8" fmla="*/ 324680 h 331374"/>
                <a:gd name="connsiteX9" fmla="*/ 297885 w 331322"/>
                <a:gd name="connsiteY9" fmla="*/ 195261 h 331374"/>
                <a:gd name="connsiteX10" fmla="*/ 297875 w 331322"/>
                <a:gd name="connsiteY10" fmla="*/ 195261 h 331374"/>
                <a:gd name="connsiteX11" fmla="*/ 331323 w 331322"/>
                <a:gd name="connsiteY11" fmla="*/ 114373 h 331374"/>
                <a:gd name="connsiteX12" fmla="*/ 297875 w 331322"/>
                <a:gd name="connsiteY12" fmla="*/ 33495 h 331374"/>
                <a:gd name="connsiteX13" fmla="*/ 265533 w 331322"/>
                <a:gd name="connsiteY13" fmla="*/ 162917 h 331374"/>
                <a:gd name="connsiteX14" fmla="*/ 152293 w 331322"/>
                <a:gd name="connsiteY14" fmla="*/ 276157 h 331374"/>
                <a:gd name="connsiteX15" fmla="*/ 55228 w 331322"/>
                <a:gd name="connsiteY15" fmla="*/ 179093 h 331374"/>
                <a:gd name="connsiteX16" fmla="*/ 168469 w 331322"/>
                <a:gd name="connsiteY16" fmla="*/ 65870 h 331374"/>
                <a:gd name="connsiteX17" fmla="*/ 217000 w 331322"/>
                <a:gd name="connsiteY17" fmla="*/ 46405 h 331374"/>
                <a:gd name="connsiteX18" fmla="*/ 265531 w 331322"/>
                <a:gd name="connsiteY18" fmla="*/ 65870 h 331374"/>
                <a:gd name="connsiteX19" fmla="*/ 285630 w 331322"/>
                <a:gd name="connsiteY19" fmla="*/ 114394 h 331374"/>
                <a:gd name="connsiteX20" fmla="*/ 265531 w 331322"/>
                <a:gd name="connsiteY20" fmla="*/ 162917 h 33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1322" h="331374">
                  <a:moveTo>
                    <a:pt x="297878" y="33497"/>
                  </a:moveTo>
                  <a:cubicBezTo>
                    <a:pt x="276430" y="12050"/>
                    <a:pt x="247334" y="0"/>
                    <a:pt x="217000" y="0"/>
                  </a:cubicBezTo>
                  <a:cubicBezTo>
                    <a:pt x="186658" y="0"/>
                    <a:pt x="157571" y="12051"/>
                    <a:pt x="136111" y="33497"/>
                  </a:cubicBezTo>
                  <a:lnTo>
                    <a:pt x="6692" y="162917"/>
                  </a:lnTo>
                  <a:lnTo>
                    <a:pt x="6702" y="162917"/>
                  </a:lnTo>
                  <a:cubicBezTo>
                    <a:pt x="-2234" y="171843"/>
                    <a:pt x="-2234" y="186325"/>
                    <a:pt x="6702" y="195261"/>
                  </a:cubicBezTo>
                  <a:lnTo>
                    <a:pt x="136122" y="324680"/>
                  </a:lnTo>
                  <a:lnTo>
                    <a:pt x="136111" y="324680"/>
                  </a:lnTo>
                  <a:cubicBezTo>
                    <a:pt x="145048" y="333606"/>
                    <a:pt x="159530" y="333606"/>
                    <a:pt x="168466" y="324680"/>
                  </a:cubicBezTo>
                  <a:lnTo>
                    <a:pt x="297885" y="195261"/>
                  </a:lnTo>
                  <a:lnTo>
                    <a:pt x="297875" y="195261"/>
                  </a:lnTo>
                  <a:cubicBezTo>
                    <a:pt x="319292" y="173793"/>
                    <a:pt x="331323" y="144706"/>
                    <a:pt x="331323" y="114373"/>
                  </a:cubicBezTo>
                  <a:cubicBezTo>
                    <a:pt x="331323" y="84049"/>
                    <a:pt x="319292" y="54963"/>
                    <a:pt x="297875" y="33495"/>
                  </a:cubicBezTo>
                  <a:close/>
                  <a:moveTo>
                    <a:pt x="265533" y="162917"/>
                  </a:moveTo>
                  <a:lnTo>
                    <a:pt x="152293" y="276157"/>
                  </a:lnTo>
                  <a:lnTo>
                    <a:pt x="55228" y="179093"/>
                  </a:lnTo>
                  <a:lnTo>
                    <a:pt x="168469" y="65870"/>
                  </a:lnTo>
                  <a:cubicBezTo>
                    <a:pt x="181541" y="53380"/>
                    <a:pt x="198923" y="46405"/>
                    <a:pt x="217000" y="46405"/>
                  </a:cubicBezTo>
                  <a:cubicBezTo>
                    <a:pt x="235076" y="46405"/>
                    <a:pt x="252458" y="53380"/>
                    <a:pt x="265531" y="65870"/>
                  </a:cubicBezTo>
                  <a:cubicBezTo>
                    <a:pt x="278399" y="78739"/>
                    <a:pt x="285630" y="96194"/>
                    <a:pt x="285630" y="114394"/>
                  </a:cubicBezTo>
                  <a:cubicBezTo>
                    <a:pt x="285630" y="132593"/>
                    <a:pt x="278399" y="150037"/>
                    <a:pt x="265531" y="162917"/>
                  </a:cubicBez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xmlns="" id="{72C9ACC5-9CC1-86B9-BDF1-601C55B3FE2E}"/>
                </a:ext>
              </a:extLst>
            </p:cNvPr>
            <p:cNvSpPr/>
            <p:nvPr/>
          </p:nvSpPr>
          <p:spPr>
            <a:xfrm>
              <a:off x="339345" y="5435446"/>
              <a:ext cx="45754" cy="45754"/>
            </a:xfrm>
            <a:custGeom>
              <a:avLst/>
              <a:gdLst>
                <a:gd name="connsiteX0" fmla="*/ 0 w 45754"/>
                <a:gd name="connsiteY0" fmla="*/ 0 h 45754"/>
                <a:gd name="connsiteX1" fmla="*/ 45754 w 45754"/>
                <a:gd name="connsiteY1" fmla="*/ 0 h 45754"/>
                <a:gd name="connsiteX2" fmla="*/ 45754 w 45754"/>
                <a:gd name="connsiteY2" fmla="*/ 45754 h 45754"/>
                <a:gd name="connsiteX3" fmla="*/ 0 w 45754"/>
                <a:gd name="connsiteY3" fmla="*/ 45754 h 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54" h="45754">
                  <a:moveTo>
                    <a:pt x="0" y="0"/>
                  </a:moveTo>
                  <a:lnTo>
                    <a:pt x="45754" y="0"/>
                  </a:lnTo>
                  <a:lnTo>
                    <a:pt x="45754" y="45754"/>
                  </a:lnTo>
                  <a:lnTo>
                    <a:pt x="0" y="45754"/>
                  </a:ln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xmlns="" id="{DF5679FF-DB05-8A07-20B6-455E42547FB4}"/>
                </a:ext>
              </a:extLst>
            </p:cNvPr>
            <p:cNvSpPr/>
            <p:nvPr/>
          </p:nvSpPr>
          <p:spPr>
            <a:xfrm>
              <a:off x="270713" y="5504078"/>
              <a:ext cx="45754" cy="45754"/>
            </a:xfrm>
            <a:custGeom>
              <a:avLst/>
              <a:gdLst>
                <a:gd name="connsiteX0" fmla="*/ 0 w 45754"/>
                <a:gd name="connsiteY0" fmla="*/ 0 h 45754"/>
                <a:gd name="connsiteX1" fmla="*/ 45754 w 45754"/>
                <a:gd name="connsiteY1" fmla="*/ 0 h 45754"/>
                <a:gd name="connsiteX2" fmla="*/ 45754 w 45754"/>
                <a:gd name="connsiteY2" fmla="*/ 45754 h 45754"/>
                <a:gd name="connsiteX3" fmla="*/ 0 w 45754"/>
                <a:gd name="connsiteY3" fmla="*/ 45754 h 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54" h="45754">
                  <a:moveTo>
                    <a:pt x="0" y="0"/>
                  </a:moveTo>
                  <a:lnTo>
                    <a:pt x="45754" y="0"/>
                  </a:lnTo>
                  <a:lnTo>
                    <a:pt x="45754" y="45754"/>
                  </a:lnTo>
                  <a:lnTo>
                    <a:pt x="0" y="45754"/>
                  </a:ln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xmlns="" id="{C4A77FA9-B790-37C7-0BAB-28121982E963}"/>
                </a:ext>
              </a:extLst>
            </p:cNvPr>
            <p:cNvSpPr/>
            <p:nvPr/>
          </p:nvSpPr>
          <p:spPr>
            <a:xfrm>
              <a:off x="362222" y="5549832"/>
              <a:ext cx="45754" cy="45754"/>
            </a:xfrm>
            <a:custGeom>
              <a:avLst/>
              <a:gdLst>
                <a:gd name="connsiteX0" fmla="*/ 0 w 45754"/>
                <a:gd name="connsiteY0" fmla="*/ 0 h 45754"/>
                <a:gd name="connsiteX1" fmla="*/ 45754 w 45754"/>
                <a:gd name="connsiteY1" fmla="*/ 0 h 45754"/>
                <a:gd name="connsiteX2" fmla="*/ 45754 w 45754"/>
                <a:gd name="connsiteY2" fmla="*/ 45754 h 45754"/>
                <a:gd name="connsiteX3" fmla="*/ 0 w 45754"/>
                <a:gd name="connsiteY3" fmla="*/ 45754 h 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54" h="45754">
                  <a:moveTo>
                    <a:pt x="0" y="0"/>
                  </a:moveTo>
                  <a:lnTo>
                    <a:pt x="45754" y="0"/>
                  </a:lnTo>
                  <a:lnTo>
                    <a:pt x="45754" y="45754"/>
                  </a:lnTo>
                  <a:lnTo>
                    <a:pt x="0" y="45754"/>
                  </a:ln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xmlns="" id="{73B67F60-843D-8365-3079-C2D8C185B96A}"/>
                </a:ext>
              </a:extLst>
            </p:cNvPr>
            <p:cNvSpPr/>
            <p:nvPr/>
          </p:nvSpPr>
          <p:spPr>
            <a:xfrm>
              <a:off x="385099" y="5755726"/>
              <a:ext cx="45754" cy="45754"/>
            </a:xfrm>
            <a:custGeom>
              <a:avLst/>
              <a:gdLst>
                <a:gd name="connsiteX0" fmla="*/ 0 w 45754"/>
                <a:gd name="connsiteY0" fmla="*/ 0 h 45754"/>
                <a:gd name="connsiteX1" fmla="*/ 45754 w 45754"/>
                <a:gd name="connsiteY1" fmla="*/ 0 h 45754"/>
                <a:gd name="connsiteX2" fmla="*/ 45754 w 45754"/>
                <a:gd name="connsiteY2" fmla="*/ 45754 h 45754"/>
                <a:gd name="connsiteX3" fmla="*/ 0 w 45754"/>
                <a:gd name="connsiteY3" fmla="*/ 45754 h 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54" h="45754">
                  <a:moveTo>
                    <a:pt x="0" y="0"/>
                  </a:moveTo>
                  <a:lnTo>
                    <a:pt x="45754" y="0"/>
                  </a:lnTo>
                  <a:lnTo>
                    <a:pt x="45754" y="45754"/>
                  </a:lnTo>
                  <a:lnTo>
                    <a:pt x="0" y="45754"/>
                  </a:ln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xmlns="" id="{12170EF6-54FC-414D-165D-13513174E03C}"/>
                </a:ext>
              </a:extLst>
            </p:cNvPr>
            <p:cNvSpPr/>
            <p:nvPr/>
          </p:nvSpPr>
          <p:spPr>
            <a:xfrm>
              <a:off x="453730" y="5824358"/>
              <a:ext cx="45754" cy="45754"/>
            </a:xfrm>
            <a:custGeom>
              <a:avLst/>
              <a:gdLst>
                <a:gd name="connsiteX0" fmla="*/ 0 w 45754"/>
                <a:gd name="connsiteY0" fmla="*/ 0 h 45754"/>
                <a:gd name="connsiteX1" fmla="*/ 45754 w 45754"/>
                <a:gd name="connsiteY1" fmla="*/ 0 h 45754"/>
                <a:gd name="connsiteX2" fmla="*/ 45754 w 45754"/>
                <a:gd name="connsiteY2" fmla="*/ 45754 h 45754"/>
                <a:gd name="connsiteX3" fmla="*/ 0 w 45754"/>
                <a:gd name="connsiteY3" fmla="*/ 45754 h 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54" h="45754">
                  <a:moveTo>
                    <a:pt x="0" y="0"/>
                  </a:moveTo>
                  <a:lnTo>
                    <a:pt x="45754" y="0"/>
                  </a:lnTo>
                  <a:lnTo>
                    <a:pt x="45754" y="45754"/>
                  </a:lnTo>
                  <a:lnTo>
                    <a:pt x="0" y="45754"/>
                  </a:ln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xmlns="" id="{ED7593D6-5A53-D973-7729-D275038F96C6}"/>
                </a:ext>
              </a:extLst>
            </p:cNvPr>
            <p:cNvSpPr/>
            <p:nvPr/>
          </p:nvSpPr>
          <p:spPr>
            <a:xfrm>
              <a:off x="385099" y="5892989"/>
              <a:ext cx="45754" cy="45754"/>
            </a:xfrm>
            <a:custGeom>
              <a:avLst/>
              <a:gdLst>
                <a:gd name="connsiteX0" fmla="*/ 0 w 45754"/>
                <a:gd name="connsiteY0" fmla="*/ 0 h 45754"/>
                <a:gd name="connsiteX1" fmla="*/ 45754 w 45754"/>
                <a:gd name="connsiteY1" fmla="*/ 0 h 45754"/>
                <a:gd name="connsiteX2" fmla="*/ 45754 w 45754"/>
                <a:gd name="connsiteY2" fmla="*/ 45754 h 45754"/>
                <a:gd name="connsiteX3" fmla="*/ 0 w 45754"/>
                <a:gd name="connsiteY3" fmla="*/ 45754 h 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54" h="45754">
                  <a:moveTo>
                    <a:pt x="0" y="0"/>
                  </a:moveTo>
                  <a:lnTo>
                    <a:pt x="45754" y="0"/>
                  </a:lnTo>
                  <a:lnTo>
                    <a:pt x="45754" y="45754"/>
                  </a:lnTo>
                  <a:lnTo>
                    <a:pt x="0" y="45754"/>
                  </a:ln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xmlns="" id="{8275B192-9681-52BD-BB76-CEFD2D3AC66A}"/>
                </a:ext>
              </a:extLst>
            </p:cNvPr>
            <p:cNvSpPr/>
            <p:nvPr/>
          </p:nvSpPr>
          <p:spPr>
            <a:xfrm>
              <a:off x="476608" y="5938743"/>
              <a:ext cx="45754" cy="45754"/>
            </a:xfrm>
            <a:custGeom>
              <a:avLst/>
              <a:gdLst>
                <a:gd name="connsiteX0" fmla="*/ 0 w 45754"/>
                <a:gd name="connsiteY0" fmla="*/ 0 h 45754"/>
                <a:gd name="connsiteX1" fmla="*/ 45754 w 45754"/>
                <a:gd name="connsiteY1" fmla="*/ 0 h 45754"/>
                <a:gd name="connsiteX2" fmla="*/ 45754 w 45754"/>
                <a:gd name="connsiteY2" fmla="*/ 45754 h 45754"/>
                <a:gd name="connsiteX3" fmla="*/ 0 w 45754"/>
                <a:gd name="connsiteY3" fmla="*/ 45754 h 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54" h="45754">
                  <a:moveTo>
                    <a:pt x="0" y="0"/>
                  </a:moveTo>
                  <a:lnTo>
                    <a:pt x="45754" y="0"/>
                  </a:lnTo>
                  <a:lnTo>
                    <a:pt x="45754" y="45754"/>
                  </a:lnTo>
                  <a:lnTo>
                    <a:pt x="0" y="45754"/>
                  </a:ln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xmlns="" id="{EFABA4EB-88C2-F6E2-6C64-6EFC6CC7D167}"/>
                </a:ext>
              </a:extLst>
            </p:cNvPr>
            <p:cNvSpPr/>
            <p:nvPr/>
          </p:nvSpPr>
          <p:spPr>
            <a:xfrm>
              <a:off x="270713" y="5618464"/>
              <a:ext cx="45754" cy="45754"/>
            </a:xfrm>
            <a:custGeom>
              <a:avLst/>
              <a:gdLst>
                <a:gd name="connsiteX0" fmla="*/ 0 w 45754"/>
                <a:gd name="connsiteY0" fmla="*/ 0 h 45754"/>
                <a:gd name="connsiteX1" fmla="*/ 45754 w 45754"/>
                <a:gd name="connsiteY1" fmla="*/ 0 h 45754"/>
                <a:gd name="connsiteX2" fmla="*/ 45754 w 45754"/>
                <a:gd name="connsiteY2" fmla="*/ 45754 h 45754"/>
                <a:gd name="connsiteX3" fmla="*/ 0 w 45754"/>
                <a:gd name="connsiteY3" fmla="*/ 45754 h 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54" h="45754">
                  <a:moveTo>
                    <a:pt x="0" y="0"/>
                  </a:moveTo>
                  <a:lnTo>
                    <a:pt x="45754" y="0"/>
                  </a:lnTo>
                  <a:lnTo>
                    <a:pt x="45754" y="45754"/>
                  </a:lnTo>
                  <a:lnTo>
                    <a:pt x="0" y="45754"/>
                  </a:lnTo>
                  <a:close/>
                </a:path>
              </a:pathLst>
            </a:custGeom>
            <a:grpFill/>
            <a:ln w="26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sp>
        <p:nvSpPr>
          <p:cNvPr id="826" name="TextBox 825">
            <a:extLst>
              <a:ext uri="{FF2B5EF4-FFF2-40B4-BE49-F238E27FC236}">
                <a16:creationId xmlns:a16="http://schemas.microsoft.com/office/drawing/2014/main" xmlns="" id="{7DC4438E-AEA7-430C-5A4F-1587D8E7BA59}"/>
              </a:ext>
            </a:extLst>
          </p:cNvPr>
          <p:cNvSpPr txBox="1"/>
          <p:nvPr/>
        </p:nvSpPr>
        <p:spPr>
          <a:xfrm>
            <a:off x="626090" y="1136626"/>
            <a:ext cx="242844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x-none" sz="1200" b="1" dirty="0"/>
              <a:t>Received vitamin A supplements (6-59 months)</a:t>
            </a:r>
          </a:p>
        </p:txBody>
      </p:sp>
      <p:sp>
        <p:nvSpPr>
          <p:cNvPr id="827" name="TextBox 826">
            <a:extLst>
              <a:ext uri="{FF2B5EF4-FFF2-40B4-BE49-F238E27FC236}">
                <a16:creationId xmlns:a16="http://schemas.microsoft.com/office/drawing/2014/main" xmlns="" id="{7E2D9008-3BA4-832F-FC4E-D9B83DF441C2}"/>
              </a:ext>
            </a:extLst>
          </p:cNvPr>
          <p:cNvSpPr txBox="1"/>
          <p:nvPr/>
        </p:nvSpPr>
        <p:spPr>
          <a:xfrm>
            <a:off x="9277703" y="1251791"/>
            <a:ext cx="214903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x-none" sz="1200" b="1" dirty="0"/>
              <a:t>Received deworming tablets (24-59 months)</a:t>
            </a:r>
          </a:p>
        </p:txBody>
      </p:sp>
      <p:grpSp>
        <p:nvGrpSpPr>
          <p:cNvPr id="828" name="Group 827">
            <a:extLst>
              <a:ext uri="{FF2B5EF4-FFF2-40B4-BE49-F238E27FC236}">
                <a16:creationId xmlns:a16="http://schemas.microsoft.com/office/drawing/2014/main" xmlns="" id="{E107A630-A6FF-CC89-DD5B-13770246466E}"/>
              </a:ext>
            </a:extLst>
          </p:cNvPr>
          <p:cNvGrpSpPr/>
          <p:nvPr/>
        </p:nvGrpSpPr>
        <p:grpSpPr>
          <a:xfrm>
            <a:off x="95388" y="1182614"/>
            <a:ext cx="461029" cy="415025"/>
            <a:chOff x="7886675" y="2069522"/>
            <a:chExt cx="923986" cy="923986"/>
          </a:xfrm>
        </p:grpSpPr>
        <p:sp>
          <p:nvSpPr>
            <p:cNvPr id="829" name="Oval 828">
              <a:extLst>
                <a:ext uri="{FF2B5EF4-FFF2-40B4-BE49-F238E27FC236}">
                  <a16:creationId xmlns:a16="http://schemas.microsoft.com/office/drawing/2014/main" xmlns="" id="{594F8A31-7316-6514-DA18-80DE9B0B788B}"/>
                </a:ext>
              </a:extLst>
            </p:cNvPr>
            <p:cNvSpPr/>
            <p:nvPr/>
          </p:nvSpPr>
          <p:spPr>
            <a:xfrm>
              <a:off x="7886675" y="2069522"/>
              <a:ext cx="923986" cy="923986"/>
            </a:xfrm>
            <a:prstGeom prst="ellipse">
              <a:avLst/>
            </a:prstGeom>
            <a:solidFill>
              <a:srgbClr val="0197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 dirty="0"/>
            </a:p>
          </p:txBody>
        </p:sp>
        <p:grpSp>
          <p:nvGrpSpPr>
            <p:cNvPr id="830" name="Group 829">
              <a:extLst>
                <a:ext uri="{FF2B5EF4-FFF2-40B4-BE49-F238E27FC236}">
                  <a16:creationId xmlns:a16="http://schemas.microsoft.com/office/drawing/2014/main" xmlns="" id="{317608DF-0DF1-090A-9EAF-6D58EA4F7295}"/>
                </a:ext>
              </a:extLst>
            </p:cNvPr>
            <p:cNvGrpSpPr/>
            <p:nvPr/>
          </p:nvGrpSpPr>
          <p:grpSpPr>
            <a:xfrm>
              <a:off x="8155550" y="2203571"/>
              <a:ext cx="386236" cy="676031"/>
              <a:chOff x="7944045" y="4699884"/>
              <a:chExt cx="948463" cy="1660103"/>
            </a:xfrm>
            <a:solidFill>
              <a:schemeClr val="bg1"/>
            </a:solidFill>
          </p:grpSpPr>
          <p:sp>
            <p:nvSpPr>
              <p:cNvPr id="831" name="Freeform 830">
                <a:extLst>
                  <a:ext uri="{FF2B5EF4-FFF2-40B4-BE49-F238E27FC236}">
                    <a16:creationId xmlns:a16="http://schemas.microsoft.com/office/drawing/2014/main" xmlns="" id="{1EA8C66B-2D05-0746-4B20-E7C830F2FA57}"/>
                  </a:ext>
                </a:extLst>
              </p:cNvPr>
              <p:cNvSpPr/>
              <p:nvPr/>
            </p:nvSpPr>
            <p:spPr>
              <a:xfrm>
                <a:off x="8098510" y="4699884"/>
                <a:ext cx="73406" cy="199669"/>
              </a:xfrm>
              <a:custGeom>
                <a:avLst/>
                <a:gdLst>
                  <a:gd name="connsiteX0" fmla="*/ 73406 w 73406"/>
                  <a:gd name="connsiteY0" fmla="*/ 199669 h 199669"/>
                  <a:gd name="connsiteX1" fmla="*/ 73406 w 73406"/>
                  <a:gd name="connsiteY1" fmla="*/ 0 h 199669"/>
                  <a:gd name="connsiteX2" fmla="*/ 25223 w 73406"/>
                  <a:gd name="connsiteY2" fmla="*/ 0 h 199669"/>
                  <a:gd name="connsiteX3" fmla="*/ 0 w 73406"/>
                  <a:gd name="connsiteY3" fmla="*/ 25161 h 199669"/>
                  <a:gd name="connsiteX4" fmla="*/ 0 w 73406"/>
                  <a:gd name="connsiteY4" fmla="*/ 199656 h 199669"/>
                  <a:gd name="connsiteX5" fmla="*/ 15971 w 73406"/>
                  <a:gd name="connsiteY5" fmla="*/ 199656 h 199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406" h="199669">
                    <a:moveTo>
                      <a:pt x="73406" y="199669"/>
                    </a:moveTo>
                    <a:lnTo>
                      <a:pt x="73406" y="0"/>
                    </a:lnTo>
                    <a:lnTo>
                      <a:pt x="25223" y="0"/>
                    </a:lnTo>
                    <a:cubicBezTo>
                      <a:pt x="11352" y="0"/>
                      <a:pt x="0" y="11290"/>
                      <a:pt x="0" y="25161"/>
                    </a:cubicBezTo>
                    <a:lnTo>
                      <a:pt x="0" y="199656"/>
                    </a:lnTo>
                    <a:lnTo>
                      <a:pt x="15971" y="199656"/>
                    </a:ln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xmlns="" id="{C14DE518-36B8-D1A3-94A8-C1253E685D42}"/>
                  </a:ext>
                </a:extLst>
              </p:cNvPr>
              <p:cNvSpPr/>
              <p:nvPr/>
            </p:nvSpPr>
            <p:spPr>
              <a:xfrm>
                <a:off x="8211347" y="4699884"/>
                <a:ext cx="73344" cy="199669"/>
              </a:xfrm>
              <a:custGeom>
                <a:avLst/>
                <a:gdLst>
                  <a:gd name="connsiteX0" fmla="*/ 0 w 73344"/>
                  <a:gd name="connsiteY0" fmla="*/ 0 h 199669"/>
                  <a:gd name="connsiteX1" fmla="*/ 73344 w 73344"/>
                  <a:gd name="connsiteY1" fmla="*/ 0 h 199669"/>
                  <a:gd name="connsiteX2" fmla="*/ 73344 w 73344"/>
                  <a:gd name="connsiteY2" fmla="*/ 199669 h 199669"/>
                  <a:gd name="connsiteX3" fmla="*/ 0 w 73344"/>
                  <a:gd name="connsiteY3" fmla="*/ 199669 h 199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4" h="199669">
                    <a:moveTo>
                      <a:pt x="0" y="0"/>
                    </a:moveTo>
                    <a:lnTo>
                      <a:pt x="73344" y="0"/>
                    </a:lnTo>
                    <a:lnTo>
                      <a:pt x="73344" y="199669"/>
                    </a:lnTo>
                    <a:lnTo>
                      <a:pt x="0" y="199669"/>
                    </a:ln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xmlns="" id="{3AA07B33-28AD-06DB-9B1A-FC047A86C77E}"/>
                  </a:ext>
                </a:extLst>
              </p:cNvPr>
              <p:cNvSpPr/>
              <p:nvPr/>
            </p:nvSpPr>
            <p:spPr>
              <a:xfrm>
                <a:off x="7944057" y="6126538"/>
                <a:ext cx="948451" cy="233449"/>
              </a:xfrm>
              <a:custGeom>
                <a:avLst/>
                <a:gdLst>
                  <a:gd name="connsiteX0" fmla="*/ 0 w 948451"/>
                  <a:gd name="connsiteY0" fmla="*/ 154508 h 233449"/>
                  <a:gd name="connsiteX1" fmla="*/ 78966 w 948451"/>
                  <a:gd name="connsiteY1" fmla="*/ 233450 h 233449"/>
                  <a:gd name="connsiteX2" fmla="*/ 869485 w 948451"/>
                  <a:gd name="connsiteY2" fmla="*/ 233450 h 233449"/>
                  <a:gd name="connsiteX3" fmla="*/ 948451 w 948451"/>
                  <a:gd name="connsiteY3" fmla="*/ 154508 h 233449"/>
                  <a:gd name="connsiteX4" fmla="*/ 948451 w 948451"/>
                  <a:gd name="connsiteY4" fmla="*/ 0 h 233449"/>
                  <a:gd name="connsiteX5" fmla="*/ 19 w 948451"/>
                  <a:gd name="connsiteY5" fmla="*/ 0 h 233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8451" h="233449">
                    <a:moveTo>
                      <a:pt x="0" y="154508"/>
                    </a:moveTo>
                    <a:cubicBezTo>
                      <a:pt x="0" y="198038"/>
                      <a:pt x="35463" y="233450"/>
                      <a:pt x="78966" y="233450"/>
                    </a:cubicBezTo>
                    <a:lnTo>
                      <a:pt x="869485" y="233450"/>
                    </a:lnTo>
                    <a:cubicBezTo>
                      <a:pt x="912988" y="233450"/>
                      <a:pt x="948451" y="198050"/>
                      <a:pt x="948451" y="154508"/>
                    </a:cubicBezTo>
                    <a:lnTo>
                      <a:pt x="948451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xmlns="" id="{C330EEE5-B431-F03F-FD70-BE8BBF830026}"/>
                  </a:ext>
                </a:extLst>
              </p:cNvPr>
              <p:cNvSpPr/>
              <p:nvPr/>
            </p:nvSpPr>
            <p:spPr>
              <a:xfrm>
                <a:off x="8589246" y="5819030"/>
                <a:ext cx="160611" cy="115934"/>
              </a:xfrm>
              <a:custGeom>
                <a:avLst/>
                <a:gdLst>
                  <a:gd name="connsiteX0" fmla="*/ 0 w 160611"/>
                  <a:gd name="connsiteY0" fmla="*/ 3358 h 115934"/>
                  <a:gd name="connsiteX1" fmla="*/ 112576 w 160611"/>
                  <a:gd name="connsiteY1" fmla="*/ 115934 h 115934"/>
                  <a:gd name="connsiteX2" fmla="*/ 160611 w 160611"/>
                  <a:gd name="connsiteY2" fmla="*/ 0 h 115934"/>
                  <a:gd name="connsiteX3" fmla="*/ 1249 w 160611"/>
                  <a:gd name="connsiteY3" fmla="*/ 0 h 115934"/>
                  <a:gd name="connsiteX4" fmla="*/ 1 w 160611"/>
                  <a:gd name="connsiteY4" fmla="*/ 3360 h 11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611" h="115934">
                    <a:moveTo>
                      <a:pt x="0" y="3358"/>
                    </a:moveTo>
                    <a:lnTo>
                      <a:pt x="112576" y="115934"/>
                    </a:lnTo>
                    <a:cubicBezTo>
                      <a:pt x="139318" y="83757"/>
                      <a:pt x="156500" y="43959"/>
                      <a:pt x="160611" y="0"/>
                    </a:cubicBezTo>
                    <a:lnTo>
                      <a:pt x="1249" y="0"/>
                    </a:lnTo>
                    <a:cubicBezTo>
                      <a:pt x="817" y="1149"/>
                      <a:pt x="496" y="2260"/>
                      <a:pt x="1" y="3360"/>
                    </a:cubicBez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xmlns="" id="{CEEEBF3B-3BAD-E30F-83D9-CD5A877D6FBE}"/>
                  </a:ext>
                </a:extLst>
              </p:cNvPr>
              <p:cNvSpPr/>
              <p:nvPr/>
            </p:nvSpPr>
            <p:spPr>
              <a:xfrm>
                <a:off x="8589253" y="5663639"/>
                <a:ext cx="160611" cy="115935"/>
              </a:xfrm>
              <a:custGeom>
                <a:avLst/>
                <a:gdLst>
                  <a:gd name="connsiteX0" fmla="*/ 1259 w 160611"/>
                  <a:gd name="connsiteY0" fmla="*/ 115934 h 115935"/>
                  <a:gd name="connsiteX1" fmla="*/ 160611 w 160611"/>
                  <a:gd name="connsiteY1" fmla="*/ 115934 h 115935"/>
                  <a:gd name="connsiteX2" fmla="*/ 112576 w 160611"/>
                  <a:gd name="connsiteY2" fmla="*/ 0 h 115935"/>
                  <a:gd name="connsiteX3" fmla="*/ 0 w 160611"/>
                  <a:gd name="connsiteY3" fmla="*/ 112576 h 115935"/>
                  <a:gd name="connsiteX4" fmla="*/ 1260 w 160611"/>
                  <a:gd name="connsiteY4" fmla="*/ 115936 h 1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611" h="115935">
                    <a:moveTo>
                      <a:pt x="1259" y="115934"/>
                    </a:moveTo>
                    <a:lnTo>
                      <a:pt x="160611" y="115934"/>
                    </a:lnTo>
                    <a:cubicBezTo>
                      <a:pt x="156498" y="71975"/>
                      <a:pt x="139329" y="32177"/>
                      <a:pt x="112576" y="0"/>
                    </a:cubicBezTo>
                    <a:lnTo>
                      <a:pt x="0" y="112576"/>
                    </a:lnTo>
                    <a:cubicBezTo>
                      <a:pt x="506" y="113675"/>
                      <a:pt x="828" y="114799"/>
                      <a:pt x="1260" y="115936"/>
                    </a:cubicBez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xmlns="" id="{967DB01A-F667-EF19-4A95-4F44BE04271C}"/>
                  </a:ext>
                </a:extLst>
              </p:cNvPr>
              <p:cNvSpPr/>
              <p:nvPr/>
            </p:nvSpPr>
            <p:spPr>
              <a:xfrm>
                <a:off x="8134192" y="4939028"/>
                <a:ext cx="566011" cy="97692"/>
              </a:xfrm>
              <a:custGeom>
                <a:avLst/>
                <a:gdLst>
                  <a:gd name="connsiteX0" fmla="*/ 0 w 566011"/>
                  <a:gd name="connsiteY0" fmla="*/ 0 h 97692"/>
                  <a:gd name="connsiteX1" fmla="*/ 566011 w 566011"/>
                  <a:gd name="connsiteY1" fmla="*/ 0 h 97692"/>
                  <a:gd name="connsiteX2" fmla="*/ 566011 w 566011"/>
                  <a:gd name="connsiteY2" fmla="*/ 97692 h 97692"/>
                  <a:gd name="connsiteX3" fmla="*/ 0 w 566011"/>
                  <a:gd name="connsiteY3" fmla="*/ 97692 h 9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6011" h="97692">
                    <a:moveTo>
                      <a:pt x="0" y="0"/>
                    </a:moveTo>
                    <a:lnTo>
                      <a:pt x="566011" y="0"/>
                    </a:lnTo>
                    <a:lnTo>
                      <a:pt x="566011" y="97692"/>
                    </a:lnTo>
                    <a:lnTo>
                      <a:pt x="0" y="97692"/>
                    </a:ln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xmlns="" id="{CB5EF053-2D2A-F01B-0DAA-6FB1646AD98E}"/>
                  </a:ext>
                </a:extLst>
              </p:cNvPr>
              <p:cNvSpPr/>
              <p:nvPr/>
            </p:nvSpPr>
            <p:spPr>
              <a:xfrm>
                <a:off x="8549720" y="4699884"/>
                <a:ext cx="73344" cy="199669"/>
              </a:xfrm>
              <a:custGeom>
                <a:avLst/>
                <a:gdLst>
                  <a:gd name="connsiteX0" fmla="*/ 0 w 73344"/>
                  <a:gd name="connsiteY0" fmla="*/ 0 h 199669"/>
                  <a:gd name="connsiteX1" fmla="*/ 73344 w 73344"/>
                  <a:gd name="connsiteY1" fmla="*/ 0 h 199669"/>
                  <a:gd name="connsiteX2" fmla="*/ 73344 w 73344"/>
                  <a:gd name="connsiteY2" fmla="*/ 199669 h 199669"/>
                  <a:gd name="connsiteX3" fmla="*/ 0 w 73344"/>
                  <a:gd name="connsiteY3" fmla="*/ 199669 h 199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4" h="199669">
                    <a:moveTo>
                      <a:pt x="0" y="0"/>
                    </a:moveTo>
                    <a:lnTo>
                      <a:pt x="73344" y="0"/>
                    </a:lnTo>
                    <a:lnTo>
                      <a:pt x="73344" y="199669"/>
                    </a:lnTo>
                    <a:lnTo>
                      <a:pt x="0" y="199669"/>
                    </a:ln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xmlns="" id="{ED6CC9E1-B79C-D3FE-C264-21B2AD479F94}"/>
                  </a:ext>
                </a:extLst>
              </p:cNvPr>
              <p:cNvSpPr/>
              <p:nvPr/>
            </p:nvSpPr>
            <p:spPr>
              <a:xfrm>
                <a:off x="8436898" y="4699884"/>
                <a:ext cx="73407" cy="199669"/>
              </a:xfrm>
              <a:custGeom>
                <a:avLst/>
                <a:gdLst>
                  <a:gd name="connsiteX0" fmla="*/ 0 w 73407"/>
                  <a:gd name="connsiteY0" fmla="*/ 0 h 199669"/>
                  <a:gd name="connsiteX1" fmla="*/ 73408 w 73407"/>
                  <a:gd name="connsiteY1" fmla="*/ 0 h 199669"/>
                  <a:gd name="connsiteX2" fmla="*/ 73408 w 73407"/>
                  <a:gd name="connsiteY2" fmla="*/ 199669 h 199669"/>
                  <a:gd name="connsiteX3" fmla="*/ 0 w 73407"/>
                  <a:gd name="connsiteY3" fmla="*/ 199669 h 199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407" h="199669">
                    <a:moveTo>
                      <a:pt x="0" y="0"/>
                    </a:moveTo>
                    <a:lnTo>
                      <a:pt x="73408" y="0"/>
                    </a:lnTo>
                    <a:lnTo>
                      <a:pt x="73408" y="199669"/>
                    </a:lnTo>
                    <a:lnTo>
                      <a:pt x="0" y="199669"/>
                    </a:ln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xmlns="" id="{A7D23C63-EE74-FD74-1681-62CEE8F5CB28}"/>
                  </a:ext>
                </a:extLst>
              </p:cNvPr>
              <p:cNvSpPr/>
              <p:nvPr/>
            </p:nvSpPr>
            <p:spPr>
              <a:xfrm>
                <a:off x="8324106" y="4699884"/>
                <a:ext cx="73344" cy="199669"/>
              </a:xfrm>
              <a:custGeom>
                <a:avLst/>
                <a:gdLst>
                  <a:gd name="connsiteX0" fmla="*/ 0 w 73344"/>
                  <a:gd name="connsiteY0" fmla="*/ 0 h 199669"/>
                  <a:gd name="connsiteX1" fmla="*/ 73344 w 73344"/>
                  <a:gd name="connsiteY1" fmla="*/ 0 h 199669"/>
                  <a:gd name="connsiteX2" fmla="*/ 73344 w 73344"/>
                  <a:gd name="connsiteY2" fmla="*/ 199669 h 199669"/>
                  <a:gd name="connsiteX3" fmla="*/ 0 w 73344"/>
                  <a:gd name="connsiteY3" fmla="*/ 199669 h 199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4" h="199669">
                    <a:moveTo>
                      <a:pt x="0" y="0"/>
                    </a:moveTo>
                    <a:lnTo>
                      <a:pt x="73344" y="0"/>
                    </a:lnTo>
                    <a:lnTo>
                      <a:pt x="73344" y="199669"/>
                    </a:lnTo>
                    <a:lnTo>
                      <a:pt x="0" y="199669"/>
                    </a:ln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xmlns="" id="{080176C2-12D7-01DC-41BB-2FFA6C6B2225}"/>
                  </a:ext>
                </a:extLst>
              </p:cNvPr>
              <p:cNvSpPr/>
              <p:nvPr/>
            </p:nvSpPr>
            <p:spPr>
              <a:xfrm>
                <a:off x="8557967" y="5587718"/>
                <a:ext cx="115959" cy="160574"/>
              </a:xfrm>
              <a:custGeom>
                <a:avLst/>
                <a:gdLst>
                  <a:gd name="connsiteX0" fmla="*/ 115960 w 115959"/>
                  <a:gd name="connsiteY0" fmla="*/ 48013 h 160574"/>
                  <a:gd name="connsiteX1" fmla="*/ 0 w 115959"/>
                  <a:gd name="connsiteY1" fmla="*/ 0 h 160574"/>
                  <a:gd name="connsiteX2" fmla="*/ 0 w 115959"/>
                  <a:gd name="connsiteY2" fmla="*/ 159302 h 160574"/>
                  <a:gd name="connsiteX3" fmla="*/ 3397 w 115959"/>
                  <a:gd name="connsiteY3" fmla="*/ 160574 h 160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59" h="160574">
                    <a:moveTo>
                      <a:pt x="115960" y="48013"/>
                    </a:moveTo>
                    <a:cubicBezTo>
                      <a:pt x="83770" y="21271"/>
                      <a:pt x="43972" y="4101"/>
                      <a:pt x="0" y="0"/>
                    </a:cubicBezTo>
                    <a:lnTo>
                      <a:pt x="0" y="159302"/>
                    </a:lnTo>
                    <a:cubicBezTo>
                      <a:pt x="1149" y="159734"/>
                      <a:pt x="2285" y="160068"/>
                      <a:pt x="3397" y="160574"/>
                    </a:cubicBez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xmlns="" id="{B764346C-7399-C929-ED06-4253C710651F}"/>
                  </a:ext>
                </a:extLst>
              </p:cNvPr>
              <p:cNvSpPr/>
              <p:nvPr/>
            </p:nvSpPr>
            <p:spPr>
              <a:xfrm>
                <a:off x="8089222" y="5568795"/>
                <a:ext cx="240537" cy="418779"/>
              </a:xfrm>
              <a:custGeom>
                <a:avLst/>
                <a:gdLst>
                  <a:gd name="connsiteX0" fmla="*/ 178915 w 240537"/>
                  <a:gd name="connsiteY0" fmla="*/ 418779 h 418779"/>
                  <a:gd name="connsiteX1" fmla="*/ 137451 w 240537"/>
                  <a:gd name="connsiteY1" fmla="*/ 355351 h 418779"/>
                  <a:gd name="connsiteX2" fmla="*/ 81261 w 240537"/>
                  <a:gd name="connsiteY2" fmla="*/ 344272 h 418779"/>
                  <a:gd name="connsiteX3" fmla="*/ 65673 w 240537"/>
                  <a:gd name="connsiteY3" fmla="*/ 321087 h 418779"/>
                  <a:gd name="connsiteX4" fmla="*/ 88857 w 240537"/>
                  <a:gd name="connsiteY4" fmla="*/ 305561 h 418779"/>
                  <a:gd name="connsiteX5" fmla="*/ 113067 w 240537"/>
                  <a:gd name="connsiteY5" fmla="*/ 310341 h 418779"/>
                  <a:gd name="connsiteX6" fmla="*/ 99838 w 240537"/>
                  <a:gd name="connsiteY6" fmla="*/ 282685 h 418779"/>
                  <a:gd name="connsiteX7" fmla="*/ 48059 w 240537"/>
                  <a:gd name="connsiteY7" fmla="*/ 269197 h 418779"/>
                  <a:gd name="connsiteX8" fmla="*/ 33904 w 240537"/>
                  <a:gd name="connsiteY8" fmla="*/ 245111 h 418779"/>
                  <a:gd name="connsiteX9" fmla="*/ 57965 w 240537"/>
                  <a:gd name="connsiteY9" fmla="*/ 230993 h 418779"/>
                  <a:gd name="connsiteX10" fmla="*/ 80816 w 240537"/>
                  <a:gd name="connsiteY10" fmla="*/ 236946 h 418779"/>
                  <a:gd name="connsiteX11" fmla="*/ 48380 w 240537"/>
                  <a:gd name="connsiteY11" fmla="*/ 137057 h 418779"/>
                  <a:gd name="connsiteX12" fmla="*/ 62757 w 240537"/>
                  <a:gd name="connsiteY12" fmla="*/ 113106 h 418779"/>
                  <a:gd name="connsiteX13" fmla="*/ 86707 w 240537"/>
                  <a:gd name="connsiteY13" fmla="*/ 127422 h 418779"/>
                  <a:gd name="connsiteX14" fmla="*/ 114795 w 240537"/>
                  <a:gd name="connsiteY14" fmla="*/ 215144 h 418779"/>
                  <a:gd name="connsiteX15" fmla="*/ 123813 w 240537"/>
                  <a:gd name="connsiteY15" fmla="*/ 195097 h 418779"/>
                  <a:gd name="connsiteX16" fmla="*/ 149912 w 240537"/>
                  <a:gd name="connsiteY16" fmla="*/ 185191 h 418779"/>
                  <a:gd name="connsiteX17" fmla="*/ 159818 w 240537"/>
                  <a:gd name="connsiteY17" fmla="*/ 211291 h 418779"/>
                  <a:gd name="connsiteX18" fmla="*/ 135473 w 240537"/>
                  <a:gd name="connsiteY18" fmla="*/ 265305 h 418779"/>
                  <a:gd name="connsiteX19" fmla="*/ 148726 w 240537"/>
                  <a:gd name="connsiteY19" fmla="*/ 292924 h 418779"/>
                  <a:gd name="connsiteX20" fmla="*/ 159979 w 240537"/>
                  <a:gd name="connsiteY20" fmla="*/ 268467 h 418779"/>
                  <a:gd name="connsiteX21" fmla="*/ 186189 w 240537"/>
                  <a:gd name="connsiteY21" fmla="*/ 258808 h 418779"/>
                  <a:gd name="connsiteX22" fmla="*/ 195886 w 240537"/>
                  <a:gd name="connsiteY22" fmla="*/ 284994 h 418779"/>
                  <a:gd name="connsiteX23" fmla="*/ 172281 w 240537"/>
                  <a:gd name="connsiteY23" fmla="*/ 336254 h 418779"/>
                  <a:gd name="connsiteX24" fmla="*/ 220775 w 240537"/>
                  <a:gd name="connsiteY24" fmla="*/ 408624 h 418779"/>
                  <a:gd name="connsiteX25" fmla="*/ 240538 w 240537"/>
                  <a:gd name="connsiteY25" fmla="*/ 373446 h 418779"/>
                  <a:gd name="connsiteX26" fmla="*/ 195997 w 240537"/>
                  <a:gd name="connsiteY26" fmla="*/ 230524 h 418779"/>
                  <a:gd name="connsiteX27" fmla="*/ 198356 w 240537"/>
                  <a:gd name="connsiteY27" fmla="*/ 207216 h 418779"/>
                  <a:gd name="connsiteX28" fmla="*/ 184436 w 240537"/>
                  <a:gd name="connsiteY28" fmla="*/ 192814 h 418779"/>
                  <a:gd name="connsiteX29" fmla="*/ 7619 w 240537"/>
                  <a:gd name="connsiteY29" fmla="*/ 0 h 418779"/>
                  <a:gd name="connsiteX30" fmla="*/ 66981 w 240537"/>
                  <a:gd name="connsiteY30" fmla="*/ 365725 h 418779"/>
                  <a:gd name="connsiteX31" fmla="*/ 178912 w 240537"/>
                  <a:gd name="connsiteY31" fmla="*/ 418763 h 41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0537" h="418779">
                    <a:moveTo>
                      <a:pt x="178915" y="418779"/>
                    </a:moveTo>
                    <a:cubicBezTo>
                      <a:pt x="167218" y="402994"/>
                      <a:pt x="153038" y="381922"/>
                      <a:pt x="137451" y="355351"/>
                    </a:cubicBezTo>
                    <a:lnTo>
                      <a:pt x="81261" y="344272"/>
                    </a:lnTo>
                    <a:cubicBezTo>
                      <a:pt x="70527" y="342184"/>
                      <a:pt x="63586" y="331796"/>
                      <a:pt x="65673" y="321087"/>
                    </a:cubicBezTo>
                    <a:cubicBezTo>
                      <a:pt x="67822" y="310403"/>
                      <a:pt x="78334" y="303214"/>
                      <a:pt x="88857" y="305561"/>
                    </a:cubicBezTo>
                    <a:lnTo>
                      <a:pt x="113067" y="310341"/>
                    </a:lnTo>
                    <a:cubicBezTo>
                      <a:pt x="108633" y="301522"/>
                      <a:pt x="104223" y="292270"/>
                      <a:pt x="99838" y="282685"/>
                    </a:cubicBezTo>
                    <a:lnTo>
                      <a:pt x="48059" y="269197"/>
                    </a:lnTo>
                    <a:cubicBezTo>
                      <a:pt x="37486" y="266443"/>
                      <a:pt x="31149" y="255647"/>
                      <a:pt x="33904" y="245111"/>
                    </a:cubicBezTo>
                    <a:cubicBezTo>
                      <a:pt x="36658" y="234563"/>
                      <a:pt x="47503" y="228288"/>
                      <a:pt x="57965" y="230993"/>
                    </a:cubicBezTo>
                    <a:lnTo>
                      <a:pt x="80816" y="236946"/>
                    </a:lnTo>
                    <a:cubicBezTo>
                      <a:pt x="68909" y="206302"/>
                      <a:pt x="57582" y="173654"/>
                      <a:pt x="48380" y="137057"/>
                    </a:cubicBezTo>
                    <a:cubicBezTo>
                      <a:pt x="45736" y="126483"/>
                      <a:pt x="52184" y="115750"/>
                      <a:pt x="62757" y="113106"/>
                    </a:cubicBezTo>
                    <a:cubicBezTo>
                      <a:pt x="73219" y="110488"/>
                      <a:pt x="84064" y="116849"/>
                      <a:pt x="86707" y="127422"/>
                    </a:cubicBezTo>
                    <a:cubicBezTo>
                      <a:pt x="94699" y="159251"/>
                      <a:pt x="104494" y="187947"/>
                      <a:pt x="114795" y="215144"/>
                    </a:cubicBezTo>
                    <a:lnTo>
                      <a:pt x="123813" y="195097"/>
                    </a:lnTo>
                    <a:cubicBezTo>
                      <a:pt x="128333" y="185130"/>
                      <a:pt x="139894" y="180695"/>
                      <a:pt x="149912" y="185191"/>
                    </a:cubicBezTo>
                    <a:cubicBezTo>
                      <a:pt x="159880" y="189675"/>
                      <a:pt x="164290" y="201385"/>
                      <a:pt x="159818" y="211291"/>
                    </a:cubicBezTo>
                    <a:lnTo>
                      <a:pt x="135473" y="265305"/>
                    </a:lnTo>
                    <a:cubicBezTo>
                      <a:pt x="139870" y="274903"/>
                      <a:pt x="144280" y="284142"/>
                      <a:pt x="148726" y="292924"/>
                    </a:cubicBezTo>
                    <a:lnTo>
                      <a:pt x="159979" y="268467"/>
                    </a:lnTo>
                    <a:cubicBezTo>
                      <a:pt x="164598" y="258586"/>
                      <a:pt x="176172" y="254238"/>
                      <a:pt x="186189" y="258808"/>
                    </a:cubicBezTo>
                    <a:cubicBezTo>
                      <a:pt x="196096" y="263378"/>
                      <a:pt x="200394" y="275075"/>
                      <a:pt x="195886" y="284994"/>
                    </a:cubicBezTo>
                    <a:lnTo>
                      <a:pt x="172281" y="336254"/>
                    </a:lnTo>
                    <a:cubicBezTo>
                      <a:pt x="191847" y="369507"/>
                      <a:pt x="209214" y="393899"/>
                      <a:pt x="220775" y="408624"/>
                    </a:cubicBezTo>
                    <a:cubicBezTo>
                      <a:pt x="227247" y="399954"/>
                      <a:pt x="234547" y="387985"/>
                      <a:pt x="240538" y="373446"/>
                    </a:cubicBezTo>
                    <a:cubicBezTo>
                      <a:pt x="212549" y="332735"/>
                      <a:pt x="195997" y="283561"/>
                      <a:pt x="195997" y="230524"/>
                    </a:cubicBezTo>
                    <a:cubicBezTo>
                      <a:pt x="195997" y="222545"/>
                      <a:pt x="197627" y="215010"/>
                      <a:pt x="198356" y="207216"/>
                    </a:cubicBezTo>
                    <a:cubicBezTo>
                      <a:pt x="193984" y="202436"/>
                      <a:pt x="189475" y="197643"/>
                      <a:pt x="184436" y="192814"/>
                    </a:cubicBezTo>
                    <a:cubicBezTo>
                      <a:pt x="93352" y="105177"/>
                      <a:pt x="37684" y="39096"/>
                      <a:pt x="7619" y="0"/>
                    </a:cubicBezTo>
                    <a:cubicBezTo>
                      <a:pt x="-3226" y="87144"/>
                      <a:pt x="-14787" y="273197"/>
                      <a:pt x="66981" y="365725"/>
                    </a:cubicBezTo>
                    <a:cubicBezTo>
                      <a:pt x="95427" y="397903"/>
                      <a:pt x="132594" y="414924"/>
                      <a:pt x="178912" y="418763"/>
                    </a:cubicBez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xmlns="" id="{43CE68C8-7DE3-AB12-3799-89DE9EFDBD1F}"/>
                  </a:ext>
                </a:extLst>
              </p:cNvPr>
              <p:cNvSpPr/>
              <p:nvPr/>
            </p:nvSpPr>
            <p:spPr>
              <a:xfrm>
                <a:off x="7944045" y="5463461"/>
                <a:ext cx="948444" cy="623592"/>
              </a:xfrm>
              <a:custGeom>
                <a:avLst/>
                <a:gdLst>
                  <a:gd name="connsiteX0" fmla="*/ 12 w 948444"/>
                  <a:gd name="connsiteY0" fmla="*/ 623592 h 623592"/>
                  <a:gd name="connsiteX1" fmla="*/ 948445 w 948444"/>
                  <a:gd name="connsiteY1" fmla="*/ 623592 h 623592"/>
                  <a:gd name="connsiteX2" fmla="*/ 948432 w 948444"/>
                  <a:gd name="connsiteY2" fmla="*/ 0 h 623592"/>
                  <a:gd name="connsiteX3" fmla="*/ 0 w 948444"/>
                  <a:gd name="connsiteY3" fmla="*/ 0 h 623592"/>
                  <a:gd name="connsiteX4" fmla="*/ 121259 w 948444"/>
                  <a:gd name="connsiteY4" fmla="*/ 50593 h 623592"/>
                  <a:gd name="connsiteX5" fmla="*/ 137057 w 948444"/>
                  <a:gd name="connsiteY5" fmla="*/ 35042 h 623592"/>
                  <a:gd name="connsiteX6" fmla="*/ 157326 w 948444"/>
                  <a:gd name="connsiteY6" fmla="*/ 44022 h 623592"/>
                  <a:gd name="connsiteX7" fmla="*/ 352461 w 948444"/>
                  <a:gd name="connsiteY7" fmla="*/ 265218 h 623592"/>
                  <a:gd name="connsiteX8" fmla="*/ 415159 w 948444"/>
                  <a:gd name="connsiteY8" fmla="*/ 157262 h 623592"/>
                  <a:gd name="connsiteX9" fmla="*/ 415295 w 948444"/>
                  <a:gd name="connsiteY9" fmla="*/ 156928 h 623592"/>
                  <a:gd name="connsiteX10" fmla="*/ 415640 w 948444"/>
                  <a:gd name="connsiteY10" fmla="*/ 156793 h 623592"/>
                  <a:gd name="connsiteX11" fmla="*/ 594200 w 948444"/>
                  <a:gd name="connsiteY11" fmla="*/ 82816 h 623592"/>
                  <a:gd name="connsiteX12" fmla="*/ 772759 w 948444"/>
                  <a:gd name="connsiteY12" fmla="*/ 156793 h 623592"/>
                  <a:gd name="connsiteX13" fmla="*/ 773105 w 948444"/>
                  <a:gd name="connsiteY13" fmla="*/ 156928 h 623592"/>
                  <a:gd name="connsiteX14" fmla="*/ 773240 w 948444"/>
                  <a:gd name="connsiteY14" fmla="*/ 157262 h 623592"/>
                  <a:gd name="connsiteX15" fmla="*/ 847217 w 948444"/>
                  <a:gd name="connsiteY15" fmla="*/ 335856 h 623592"/>
                  <a:gd name="connsiteX16" fmla="*/ 773240 w 948444"/>
                  <a:gd name="connsiteY16" fmla="*/ 514450 h 623592"/>
                  <a:gd name="connsiteX17" fmla="*/ 773105 w 948444"/>
                  <a:gd name="connsiteY17" fmla="*/ 514783 h 623592"/>
                  <a:gd name="connsiteX18" fmla="*/ 772759 w 948444"/>
                  <a:gd name="connsiteY18" fmla="*/ 514919 h 623592"/>
                  <a:gd name="connsiteX19" fmla="*/ 594200 w 948444"/>
                  <a:gd name="connsiteY19" fmla="*/ 588896 h 623592"/>
                  <a:gd name="connsiteX20" fmla="*/ 415640 w 948444"/>
                  <a:gd name="connsiteY20" fmla="*/ 514919 h 623592"/>
                  <a:gd name="connsiteX21" fmla="*/ 415295 w 948444"/>
                  <a:gd name="connsiteY21" fmla="*/ 514783 h 623592"/>
                  <a:gd name="connsiteX22" fmla="*/ 415159 w 948444"/>
                  <a:gd name="connsiteY22" fmla="*/ 514450 h 623592"/>
                  <a:gd name="connsiteX23" fmla="*/ 413578 w 948444"/>
                  <a:gd name="connsiteY23" fmla="*/ 512547 h 623592"/>
                  <a:gd name="connsiteX24" fmla="*/ 379054 w 948444"/>
                  <a:gd name="connsiteY24" fmla="*/ 559027 h 623592"/>
                  <a:gd name="connsiteX25" fmla="*/ 378943 w 948444"/>
                  <a:gd name="connsiteY25" fmla="*/ 559138 h 623592"/>
                  <a:gd name="connsiteX26" fmla="*/ 367048 w 948444"/>
                  <a:gd name="connsiteY26" fmla="*/ 564264 h 623592"/>
                  <a:gd name="connsiteX27" fmla="*/ 365628 w 948444"/>
                  <a:gd name="connsiteY27" fmla="*/ 564313 h 623592"/>
                  <a:gd name="connsiteX28" fmla="*/ 365615 w 948444"/>
                  <a:gd name="connsiteY28" fmla="*/ 564313 h 623592"/>
                  <a:gd name="connsiteX29" fmla="*/ 343926 w 948444"/>
                  <a:gd name="connsiteY29" fmla="*/ 565116 h 623592"/>
                  <a:gd name="connsiteX30" fmla="*/ 182536 w 948444"/>
                  <a:gd name="connsiteY30" fmla="*/ 497170 h 623592"/>
                  <a:gd name="connsiteX31" fmla="*/ 121259 w 948444"/>
                  <a:gd name="connsiteY31" fmla="*/ 50590 h 623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48444" h="623592">
                    <a:moveTo>
                      <a:pt x="12" y="623592"/>
                    </a:moveTo>
                    <a:lnTo>
                      <a:pt x="948445" y="623592"/>
                    </a:lnTo>
                    <a:lnTo>
                      <a:pt x="948432" y="0"/>
                    </a:lnTo>
                    <a:lnTo>
                      <a:pt x="0" y="0"/>
                    </a:lnTo>
                    <a:close/>
                    <a:moveTo>
                      <a:pt x="121259" y="50593"/>
                    </a:moveTo>
                    <a:cubicBezTo>
                      <a:pt x="122803" y="42663"/>
                      <a:pt x="129078" y="36500"/>
                      <a:pt x="137057" y="35042"/>
                    </a:cubicBezTo>
                    <a:cubicBezTo>
                      <a:pt x="144925" y="33585"/>
                      <a:pt x="153077" y="37167"/>
                      <a:pt x="157326" y="44022"/>
                    </a:cubicBezTo>
                    <a:cubicBezTo>
                      <a:pt x="157870" y="44862"/>
                      <a:pt x="210661" y="128101"/>
                      <a:pt x="352461" y="265218"/>
                    </a:cubicBezTo>
                    <a:cubicBezTo>
                      <a:pt x="364517" y="224099"/>
                      <a:pt x="385676" y="186834"/>
                      <a:pt x="415159" y="157262"/>
                    </a:cubicBezTo>
                    <a:cubicBezTo>
                      <a:pt x="415245" y="157163"/>
                      <a:pt x="415208" y="157027"/>
                      <a:pt x="415295" y="156928"/>
                    </a:cubicBezTo>
                    <a:cubicBezTo>
                      <a:pt x="415393" y="156830"/>
                      <a:pt x="415542" y="156879"/>
                      <a:pt x="415640" y="156793"/>
                    </a:cubicBezTo>
                    <a:cubicBezTo>
                      <a:pt x="461427" y="111116"/>
                      <a:pt x="524558" y="82816"/>
                      <a:pt x="594200" y="82816"/>
                    </a:cubicBezTo>
                    <a:cubicBezTo>
                      <a:pt x="663838" y="82816"/>
                      <a:pt x="726969" y="111114"/>
                      <a:pt x="772759" y="156793"/>
                    </a:cubicBezTo>
                    <a:cubicBezTo>
                      <a:pt x="772857" y="156891"/>
                      <a:pt x="773006" y="156842"/>
                      <a:pt x="773105" y="156928"/>
                    </a:cubicBezTo>
                    <a:cubicBezTo>
                      <a:pt x="773203" y="157027"/>
                      <a:pt x="773154" y="157163"/>
                      <a:pt x="773240" y="157262"/>
                    </a:cubicBezTo>
                    <a:cubicBezTo>
                      <a:pt x="818916" y="203061"/>
                      <a:pt x="847217" y="266205"/>
                      <a:pt x="847217" y="335856"/>
                    </a:cubicBezTo>
                    <a:cubicBezTo>
                      <a:pt x="847217" y="405507"/>
                      <a:pt x="818919" y="468650"/>
                      <a:pt x="773240" y="514450"/>
                    </a:cubicBezTo>
                    <a:cubicBezTo>
                      <a:pt x="773154" y="514548"/>
                      <a:pt x="773191" y="514697"/>
                      <a:pt x="773105" y="514783"/>
                    </a:cubicBezTo>
                    <a:cubicBezTo>
                      <a:pt x="773006" y="514882"/>
                      <a:pt x="772858" y="514833"/>
                      <a:pt x="772759" y="514919"/>
                    </a:cubicBezTo>
                    <a:cubicBezTo>
                      <a:pt x="726972" y="560595"/>
                      <a:pt x="663841" y="588896"/>
                      <a:pt x="594200" y="588896"/>
                    </a:cubicBezTo>
                    <a:cubicBezTo>
                      <a:pt x="524561" y="588896"/>
                      <a:pt x="461430" y="560598"/>
                      <a:pt x="415640" y="514919"/>
                    </a:cubicBezTo>
                    <a:cubicBezTo>
                      <a:pt x="415542" y="514820"/>
                      <a:pt x="415393" y="514870"/>
                      <a:pt x="415295" y="514783"/>
                    </a:cubicBezTo>
                    <a:cubicBezTo>
                      <a:pt x="415196" y="514684"/>
                      <a:pt x="415245" y="514548"/>
                      <a:pt x="415159" y="514450"/>
                    </a:cubicBezTo>
                    <a:cubicBezTo>
                      <a:pt x="414578" y="513869"/>
                      <a:pt x="414158" y="513128"/>
                      <a:pt x="413578" y="512547"/>
                    </a:cubicBezTo>
                    <a:cubicBezTo>
                      <a:pt x="398163" y="541018"/>
                      <a:pt x="380278" y="557917"/>
                      <a:pt x="379054" y="559027"/>
                    </a:cubicBezTo>
                    <a:cubicBezTo>
                      <a:pt x="379042" y="559039"/>
                      <a:pt x="378955" y="559126"/>
                      <a:pt x="378943" y="559138"/>
                    </a:cubicBezTo>
                    <a:cubicBezTo>
                      <a:pt x="375695" y="562139"/>
                      <a:pt x="371507" y="563930"/>
                      <a:pt x="367048" y="564264"/>
                    </a:cubicBezTo>
                    <a:cubicBezTo>
                      <a:pt x="366567" y="564301"/>
                      <a:pt x="366109" y="564276"/>
                      <a:pt x="365628" y="564313"/>
                    </a:cubicBezTo>
                    <a:lnTo>
                      <a:pt x="365615" y="564313"/>
                    </a:lnTo>
                    <a:cubicBezTo>
                      <a:pt x="358254" y="564820"/>
                      <a:pt x="351003" y="565116"/>
                      <a:pt x="343926" y="565116"/>
                    </a:cubicBezTo>
                    <a:cubicBezTo>
                      <a:pt x="276633" y="565116"/>
                      <a:pt x="222394" y="542315"/>
                      <a:pt x="182536" y="497170"/>
                    </a:cubicBezTo>
                    <a:cubicBezTo>
                      <a:pt x="61242" y="359743"/>
                      <a:pt x="118726" y="63144"/>
                      <a:pt x="121259" y="50590"/>
                    </a:cubicBez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xmlns="" id="{D9B5BC62-6F64-1152-2CB7-B1217660D4BE}"/>
                  </a:ext>
                </a:extLst>
              </p:cNvPr>
              <p:cNvSpPr/>
              <p:nvPr/>
            </p:nvSpPr>
            <p:spPr>
              <a:xfrm>
                <a:off x="8662496" y="4699884"/>
                <a:ext cx="73344" cy="199669"/>
              </a:xfrm>
              <a:custGeom>
                <a:avLst/>
                <a:gdLst>
                  <a:gd name="connsiteX0" fmla="*/ 73344 w 73344"/>
                  <a:gd name="connsiteY0" fmla="*/ 199669 h 199669"/>
                  <a:gd name="connsiteX1" fmla="*/ 73344 w 73344"/>
                  <a:gd name="connsiteY1" fmla="*/ 25161 h 199669"/>
                  <a:gd name="connsiteX2" fmla="*/ 48184 w 73344"/>
                  <a:gd name="connsiteY2" fmla="*/ 0 h 199669"/>
                  <a:gd name="connsiteX3" fmla="*/ 0 w 73344"/>
                  <a:gd name="connsiteY3" fmla="*/ 0 h 199669"/>
                  <a:gd name="connsiteX4" fmla="*/ 0 w 73344"/>
                  <a:gd name="connsiteY4" fmla="*/ 199669 h 199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44" h="199669">
                    <a:moveTo>
                      <a:pt x="73344" y="199669"/>
                    </a:moveTo>
                    <a:lnTo>
                      <a:pt x="73344" y="25161"/>
                    </a:lnTo>
                    <a:cubicBezTo>
                      <a:pt x="73344" y="11290"/>
                      <a:pt x="62055" y="0"/>
                      <a:pt x="48184" y="0"/>
                    </a:cubicBezTo>
                    <a:lnTo>
                      <a:pt x="0" y="0"/>
                    </a:lnTo>
                    <a:lnTo>
                      <a:pt x="0" y="199669"/>
                    </a:ln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xmlns="" id="{2096DFEE-5C2D-C607-D103-496758ECE633}"/>
                  </a:ext>
                </a:extLst>
              </p:cNvPr>
              <p:cNvSpPr/>
              <p:nvPr/>
            </p:nvSpPr>
            <p:spPr>
              <a:xfrm>
                <a:off x="8326638" y="5819035"/>
                <a:ext cx="160599" cy="115934"/>
              </a:xfrm>
              <a:custGeom>
                <a:avLst/>
                <a:gdLst>
                  <a:gd name="connsiteX0" fmla="*/ 160600 w 160599"/>
                  <a:gd name="connsiteY0" fmla="*/ 3384 h 115934"/>
                  <a:gd name="connsiteX1" fmla="*/ 159327 w 160599"/>
                  <a:gd name="connsiteY1" fmla="*/ 0 h 115934"/>
                  <a:gd name="connsiteX2" fmla="*/ 0 w 160599"/>
                  <a:gd name="connsiteY2" fmla="*/ 0 h 115934"/>
                  <a:gd name="connsiteX3" fmla="*/ 48035 w 160599"/>
                  <a:gd name="connsiteY3" fmla="*/ 115934 h 11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599" h="115934">
                    <a:moveTo>
                      <a:pt x="160600" y="3384"/>
                    </a:moveTo>
                    <a:cubicBezTo>
                      <a:pt x="160093" y="2273"/>
                      <a:pt x="159772" y="1149"/>
                      <a:pt x="159327" y="0"/>
                    </a:cubicBezTo>
                    <a:lnTo>
                      <a:pt x="0" y="0"/>
                    </a:lnTo>
                    <a:cubicBezTo>
                      <a:pt x="4113" y="43959"/>
                      <a:pt x="21282" y="83757"/>
                      <a:pt x="48035" y="115934"/>
                    </a:cubicBez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xmlns="" id="{E6DC25E6-14F7-86DF-5677-137A08C0A08B}"/>
                  </a:ext>
                </a:extLst>
              </p:cNvPr>
              <p:cNvSpPr/>
              <p:nvPr/>
            </p:nvSpPr>
            <p:spPr>
              <a:xfrm>
                <a:off x="7944072" y="5076186"/>
                <a:ext cx="948432" cy="347755"/>
              </a:xfrm>
              <a:custGeom>
                <a:avLst/>
                <a:gdLst>
                  <a:gd name="connsiteX0" fmla="*/ 925144 w 948432"/>
                  <a:gd name="connsiteY0" fmla="*/ 162957 h 347755"/>
                  <a:gd name="connsiteX1" fmla="*/ 767486 w 948432"/>
                  <a:gd name="connsiteY1" fmla="*/ 0 h 347755"/>
                  <a:gd name="connsiteX2" fmla="*/ 180953 w 948432"/>
                  <a:gd name="connsiteY2" fmla="*/ 0 h 347755"/>
                  <a:gd name="connsiteX3" fmla="*/ 23296 w 948432"/>
                  <a:gd name="connsiteY3" fmla="*/ 162957 h 347755"/>
                  <a:gd name="connsiteX4" fmla="*/ 0 w 948432"/>
                  <a:gd name="connsiteY4" fmla="*/ 220469 h 347755"/>
                  <a:gd name="connsiteX5" fmla="*/ 0 w 948432"/>
                  <a:gd name="connsiteY5" fmla="*/ 347755 h 347755"/>
                  <a:gd name="connsiteX6" fmla="*/ 948432 w 948432"/>
                  <a:gd name="connsiteY6" fmla="*/ 347755 h 347755"/>
                  <a:gd name="connsiteX7" fmla="*/ 948432 w 948432"/>
                  <a:gd name="connsiteY7" fmla="*/ 220469 h 347755"/>
                  <a:gd name="connsiteX8" fmla="*/ 925149 w 948432"/>
                  <a:gd name="connsiteY8" fmla="*/ 162957 h 347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8432" h="347755">
                    <a:moveTo>
                      <a:pt x="925144" y="162957"/>
                    </a:moveTo>
                    <a:lnTo>
                      <a:pt x="767486" y="0"/>
                    </a:lnTo>
                    <a:lnTo>
                      <a:pt x="180953" y="0"/>
                    </a:lnTo>
                    <a:lnTo>
                      <a:pt x="23296" y="162957"/>
                    </a:lnTo>
                    <a:cubicBezTo>
                      <a:pt x="8263" y="178484"/>
                      <a:pt x="0" y="198888"/>
                      <a:pt x="0" y="220469"/>
                    </a:cubicBezTo>
                    <a:lnTo>
                      <a:pt x="0" y="347755"/>
                    </a:lnTo>
                    <a:lnTo>
                      <a:pt x="948432" y="347755"/>
                    </a:lnTo>
                    <a:lnTo>
                      <a:pt x="948432" y="220469"/>
                    </a:lnTo>
                    <a:cubicBezTo>
                      <a:pt x="948432" y="198891"/>
                      <a:pt x="940181" y="178499"/>
                      <a:pt x="925149" y="162957"/>
                    </a:cubicBez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xmlns="" id="{095D9CC7-C804-C6EA-49BF-AB56E75264BE}"/>
                  </a:ext>
                </a:extLst>
              </p:cNvPr>
              <p:cNvSpPr/>
              <p:nvPr/>
            </p:nvSpPr>
            <p:spPr>
              <a:xfrm>
                <a:off x="8402589" y="5850317"/>
                <a:ext cx="115959" cy="160574"/>
              </a:xfrm>
              <a:custGeom>
                <a:avLst/>
                <a:gdLst>
                  <a:gd name="connsiteX0" fmla="*/ 0 w 115959"/>
                  <a:gd name="connsiteY0" fmla="*/ 112562 h 160574"/>
                  <a:gd name="connsiteX1" fmla="*/ 115960 w 115959"/>
                  <a:gd name="connsiteY1" fmla="*/ 160575 h 160574"/>
                  <a:gd name="connsiteX2" fmla="*/ 115960 w 115959"/>
                  <a:gd name="connsiteY2" fmla="*/ 1260 h 160574"/>
                  <a:gd name="connsiteX3" fmla="*/ 112563 w 115959"/>
                  <a:gd name="connsiteY3" fmla="*/ 0 h 160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59" h="160574">
                    <a:moveTo>
                      <a:pt x="0" y="112562"/>
                    </a:moveTo>
                    <a:cubicBezTo>
                      <a:pt x="32190" y="139303"/>
                      <a:pt x="71988" y="156473"/>
                      <a:pt x="115960" y="160575"/>
                    </a:cubicBezTo>
                    <a:lnTo>
                      <a:pt x="115960" y="1260"/>
                    </a:lnTo>
                    <a:cubicBezTo>
                      <a:pt x="114811" y="828"/>
                      <a:pt x="113674" y="506"/>
                      <a:pt x="112563" y="0"/>
                    </a:cubicBez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xmlns="" id="{1605E4C9-504F-47C3-5B68-AED67F0B0DAF}"/>
                  </a:ext>
                </a:extLst>
              </p:cNvPr>
              <p:cNvSpPr/>
              <p:nvPr/>
            </p:nvSpPr>
            <p:spPr>
              <a:xfrm>
                <a:off x="8326652" y="5663639"/>
                <a:ext cx="160586" cy="115934"/>
              </a:xfrm>
              <a:custGeom>
                <a:avLst/>
                <a:gdLst>
                  <a:gd name="connsiteX0" fmla="*/ 160586 w 160586"/>
                  <a:gd name="connsiteY0" fmla="*/ 112551 h 115934"/>
                  <a:gd name="connsiteX1" fmla="*/ 48035 w 160586"/>
                  <a:gd name="connsiteY1" fmla="*/ 0 h 115934"/>
                  <a:gd name="connsiteX2" fmla="*/ 0 w 160586"/>
                  <a:gd name="connsiteY2" fmla="*/ 115934 h 115934"/>
                  <a:gd name="connsiteX3" fmla="*/ 159315 w 160586"/>
                  <a:gd name="connsiteY3" fmla="*/ 115934 h 115934"/>
                  <a:gd name="connsiteX4" fmla="*/ 160587 w 160586"/>
                  <a:gd name="connsiteY4" fmla="*/ 112550 h 11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586" h="115934">
                    <a:moveTo>
                      <a:pt x="160586" y="112551"/>
                    </a:moveTo>
                    <a:lnTo>
                      <a:pt x="48035" y="0"/>
                    </a:lnTo>
                    <a:cubicBezTo>
                      <a:pt x="21293" y="32177"/>
                      <a:pt x="4111" y="71975"/>
                      <a:pt x="0" y="115934"/>
                    </a:cubicBezTo>
                    <a:lnTo>
                      <a:pt x="159315" y="115934"/>
                    </a:lnTo>
                    <a:cubicBezTo>
                      <a:pt x="159759" y="114798"/>
                      <a:pt x="160081" y="113662"/>
                      <a:pt x="160587" y="112550"/>
                    </a:cubicBez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xmlns="" id="{CED5F5FD-1055-77D6-FED7-A584BB8BA8CA}"/>
                  </a:ext>
                </a:extLst>
              </p:cNvPr>
              <p:cNvSpPr/>
              <p:nvPr/>
            </p:nvSpPr>
            <p:spPr>
              <a:xfrm>
                <a:off x="8557972" y="5850309"/>
                <a:ext cx="115959" cy="160587"/>
              </a:xfrm>
              <a:custGeom>
                <a:avLst/>
                <a:gdLst>
                  <a:gd name="connsiteX0" fmla="*/ 3384 w 115959"/>
                  <a:gd name="connsiteY0" fmla="*/ 0 h 160587"/>
                  <a:gd name="connsiteX1" fmla="*/ 0 w 115959"/>
                  <a:gd name="connsiteY1" fmla="*/ 1260 h 160587"/>
                  <a:gd name="connsiteX2" fmla="*/ 0 w 115959"/>
                  <a:gd name="connsiteY2" fmla="*/ 160587 h 160587"/>
                  <a:gd name="connsiteX3" fmla="*/ 115960 w 115959"/>
                  <a:gd name="connsiteY3" fmla="*/ 112574 h 160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59" h="160587">
                    <a:moveTo>
                      <a:pt x="3384" y="0"/>
                    </a:moveTo>
                    <a:cubicBezTo>
                      <a:pt x="2273" y="506"/>
                      <a:pt x="1149" y="828"/>
                      <a:pt x="0" y="1260"/>
                    </a:cubicBezTo>
                    <a:lnTo>
                      <a:pt x="0" y="160587"/>
                    </a:lnTo>
                    <a:cubicBezTo>
                      <a:pt x="43972" y="156486"/>
                      <a:pt x="83770" y="139317"/>
                      <a:pt x="115960" y="112574"/>
                    </a:cubicBez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xmlns="" id="{52DA61F4-04A6-B12E-29C8-8303E2E099D2}"/>
                  </a:ext>
                </a:extLst>
              </p:cNvPr>
              <p:cNvSpPr/>
              <p:nvPr/>
            </p:nvSpPr>
            <p:spPr>
              <a:xfrm>
                <a:off x="8402583" y="5587746"/>
                <a:ext cx="115959" cy="160563"/>
              </a:xfrm>
              <a:custGeom>
                <a:avLst/>
                <a:gdLst>
                  <a:gd name="connsiteX0" fmla="*/ 115960 w 115959"/>
                  <a:gd name="connsiteY0" fmla="*/ 159289 h 160563"/>
                  <a:gd name="connsiteX1" fmla="*/ 115960 w 115959"/>
                  <a:gd name="connsiteY1" fmla="*/ 0 h 160563"/>
                  <a:gd name="connsiteX2" fmla="*/ 0 w 115959"/>
                  <a:gd name="connsiteY2" fmla="*/ 48013 h 160563"/>
                  <a:gd name="connsiteX3" fmla="*/ 112551 w 115959"/>
                  <a:gd name="connsiteY3" fmla="*/ 160564 h 160563"/>
                  <a:gd name="connsiteX4" fmla="*/ 115960 w 115959"/>
                  <a:gd name="connsiteY4" fmla="*/ 159292 h 16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959" h="160563">
                    <a:moveTo>
                      <a:pt x="115960" y="159289"/>
                    </a:moveTo>
                    <a:lnTo>
                      <a:pt x="115960" y="0"/>
                    </a:lnTo>
                    <a:cubicBezTo>
                      <a:pt x="71988" y="4101"/>
                      <a:pt x="32190" y="21270"/>
                      <a:pt x="0" y="48013"/>
                    </a:cubicBezTo>
                    <a:lnTo>
                      <a:pt x="112551" y="160564"/>
                    </a:lnTo>
                    <a:cubicBezTo>
                      <a:pt x="113662" y="160045"/>
                      <a:pt x="114799" y="159724"/>
                      <a:pt x="115960" y="159292"/>
                    </a:cubicBezTo>
                    <a:close/>
                  </a:path>
                </a:pathLst>
              </a:custGeom>
              <a:grpFill/>
              <a:ln w="3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xmlns="" id="{07EF0142-96B5-9955-5403-4AC897EAF845}"/>
              </a:ext>
            </a:extLst>
          </p:cNvPr>
          <p:cNvGrpSpPr/>
          <p:nvPr/>
        </p:nvGrpSpPr>
        <p:grpSpPr>
          <a:xfrm>
            <a:off x="11304016" y="1130923"/>
            <a:ext cx="514596" cy="582533"/>
            <a:chOff x="7935247" y="3367210"/>
            <a:chExt cx="923986" cy="923986"/>
          </a:xfrm>
        </p:grpSpPr>
        <p:sp>
          <p:nvSpPr>
            <p:cNvPr id="341" name="Oval 340">
              <a:extLst>
                <a:ext uri="{FF2B5EF4-FFF2-40B4-BE49-F238E27FC236}">
                  <a16:creationId xmlns:a16="http://schemas.microsoft.com/office/drawing/2014/main" xmlns="" id="{A7B2FAF3-2B41-0C14-D4C5-B6655B642E20}"/>
                </a:ext>
              </a:extLst>
            </p:cNvPr>
            <p:cNvSpPr/>
            <p:nvPr/>
          </p:nvSpPr>
          <p:spPr>
            <a:xfrm>
              <a:off x="7935247" y="3367210"/>
              <a:ext cx="923986" cy="923986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 dirty="0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xmlns="" id="{70C27FA5-7E1B-21A4-3F34-53170A2466BB}"/>
                </a:ext>
              </a:extLst>
            </p:cNvPr>
            <p:cNvSpPr/>
            <p:nvPr/>
          </p:nvSpPr>
          <p:spPr>
            <a:xfrm>
              <a:off x="8055495" y="3572368"/>
              <a:ext cx="645384" cy="551461"/>
            </a:xfrm>
            <a:custGeom>
              <a:avLst/>
              <a:gdLst>
                <a:gd name="connsiteX0" fmla="*/ 900379 w 1091716"/>
                <a:gd name="connsiteY0" fmla="*/ 2 h 932838"/>
                <a:gd name="connsiteX1" fmla="*/ 1035535 w 1091716"/>
                <a:gd name="connsiteY1" fmla="*/ 56197 h 932838"/>
                <a:gd name="connsiteX2" fmla="*/ 1035535 w 1091716"/>
                <a:gd name="connsiteY2" fmla="*/ 326510 h 932838"/>
                <a:gd name="connsiteX3" fmla="*/ 900379 w 1091716"/>
                <a:gd name="connsiteY3" fmla="*/ 382705 h 932838"/>
                <a:gd name="connsiteX4" fmla="*/ 573207 w 1091716"/>
                <a:gd name="connsiteY4" fmla="*/ 382697 h 932838"/>
                <a:gd name="connsiteX5" fmla="*/ 573207 w 1091716"/>
                <a:gd name="connsiteY5" fmla="*/ 14 h 932838"/>
                <a:gd name="connsiteX6" fmla="*/ 1015065 w 1091716"/>
                <a:gd name="connsiteY6" fmla="*/ 606412 h 932838"/>
                <a:gd name="connsiteX7" fmla="*/ 1070893 w 1091716"/>
                <a:gd name="connsiteY7" fmla="*/ 741707 h 932838"/>
                <a:gd name="connsiteX8" fmla="*/ 879757 w 1091716"/>
                <a:gd name="connsiteY8" fmla="*/ 932838 h 932838"/>
                <a:gd name="connsiteX9" fmla="*/ 744462 w 1091716"/>
                <a:gd name="connsiteY9" fmla="*/ 877010 h 932838"/>
                <a:gd name="connsiteX10" fmla="*/ 513098 w 1091716"/>
                <a:gd name="connsiteY10" fmla="*/ 645646 h 932838"/>
                <a:gd name="connsiteX11" fmla="*/ 712624 w 1091716"/>
                <a:gd name="connsiteY11" fmla="*/ 446120 h 932838"/>
                <a:gd name="connsiteX12" fmla="*/ 854784 w 1091716"/>
                <a:gd name="connsiteY12" fmla="*/ 446120 h 932838"/>
                <a:gd name="connsiteX13" fmla="*/ 635331 w 1091716"/>
                <a:gd name="connsiteY13" fmla="*/ 446145 h 932838"/>
                <a:gd name="connsiteX14" fmla="*/ 313589 w 1091716"/>
                <a:gd name="connsiteY14" fmla="*/ 446145 h 932838"/>
                <a:gd name="connsiteX15" fmla="*/ 474458 w 1091716"/>
                <a:gd name="connsiteY15" fmla="*/ 607014 h 932838"/>
                <a:gd name="connsiteX16" fmla="*/ 56188 w 1091716"/>
                <a:gd name="connsiteY16" fmla="*/ 56195 h 932838"/>
                <a:gd name="connsiteX17" fmla="*/ 191336 w 1091716"/>
                <a:gd name="connsiteY17" fmla="*/ 0 h 932838"/>
                <a:gd name="connsiteX18" fmla="*/ 518528 w 1091716"/>
                <a:gd name="connsiteY18" fmla="*/ 0 h 932838"/>
                <a:gd name="connsiteX19" fmla="*/ 518528 w 1091716"/>
                <a:gd name="connsiteY19" fmla="*/ 382684 h 932838"/>
                <a:gd name="connsiteX20" fmla="*/ 191336 w 1091716"/>
                <a:gd name="connsiteY20" fmla="*/ 382684 h 932838"/>
                <a:gd name="connsiteX21" fmla="*/ 56188 w 1091716"/>
                <a:gd name="connsiteY21" fmla="*/ 326488 h 932838"/>
                <a:gd name="connsiteX22" fmla="*/ 56188 w 1091716"/>
                <a:gd name="connsiteY22" fmla="*/ 56195 h 93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1716" h="932838">
                  <a:moveTo>
                    <a:pt x="900379" y="2"/>
                  </a:moveTo>
                  <a:cubicBezTo>
                    <a:pt x="953018" y="2"/>
                    <a:pt x="1000857" y="21533"/>
                    <a:pt x="1035535" y="56197"/>
                  </a:cubicBezTo>
                  <a:cubicBezTo>
                    <a:pt x="1110447" y="131109"/>
                    <a:pt x="1110439" y="251602"/>
                    <a:pt x="1035535" y="326510"/>
                  </a:cubicBezTo>
                  <a:cubicBezTo>
                    <a:pt x="1000865" y="361180"/>
                    <a:pt x="953018" y="382705"/>
                    <a:pt x="900379" y="382705"/>
                  </a:cubicBezTo>
                  <a:lnTo>
                    <a:pt x="573207" y="382697"/>
                  </a:lnTo>
                  <a:lnTo>
                    <a:pt x="573207" y="14"/>
                  </a:lnTo>
                  <a:close/>
                  <a:moveTo>
                    <a:pt x="1015065" y="606412"/>
                  </a:moveTo>
                  <a:cubicBezTo>
                    <a:pt x="1052285" y="643632"/>
                    <a:pt x="1070893" y="692692"/>
                    <a:pt x="1070893" y="741707"/>
                  </a:cubicBezTo>
                  <a:cubicBezTo>
                    <a:pt x="1070893" y="847656"/>
                    <a:pt x="985698" y="932838"/>
                    <a:pt x="879757" y="932838"/>
                  </a:cubicBezTo>
                  <a:cubicBezTo>
                    <a:pt x="830734" y="932846"/>
                    <a:pt x="781689" y="914229"/>
                    <a:pt x="744462" y="877010"/>
                  </a:cubicBezTo>
                  <a:lnTo>
                    <a:pt x="513098" y="645646"/>
                  </a:lnTo>
                  <a:lnTo>
                    <a:pt x="712624" y="446120"/>
                  </a:lnTo>
                  <a:lnTo>
                    <a:pt x="854784" y="446120"/>
                  </a:lnTo>
                  <a:close/>
                  <a:moveTo>
                    <a:pt x="635331" y="446145"/>
                  </a:moveTo>
                  <a:lnTo>
                    <a:pt x="313589" y="446145"/>
                  </a:lnTo>
                  <a:lnTo>
                    <a:pt x="474458" y="607014"/>
                  </a:lnTo>
                  <a:close/>
                  <a:moveTo>
                    <a:pt x="56188" y="56195"/>
                  </a:moveTo>
                  <a:cubicBezTo>
                    <a:pt x="90866" y="21525"/>
                    <a:pt x="138706" y="0"/>
                    <a:pt x="191336" y="0"/>
                  </a:cubicBezTo>
                  <a:lnTo>
                    <a:pt x="518528" y="0"/>
                  </a:lnTo>
                  <a:lnTo>
                    <a:pt x="518528" y="382684"/>
                  </a:lnTo>
                  <a:lnTo>
                    <a:pt x="191336" y="382684"/>
                  </a:lnTo>
                  <a:cubicBezTo>
                    <a:pt x="138706" y="382684"/>
                    <a:pt x="90864" y="361159"/>
                    <a:pt x="56188" y="326488"/>
                  </a:cubicBezTo>
                  <a:cubicBezTo>
                    <a:pt x="-18729" y="251584"/>
                    <a:pt x="-18729" y="131084"/>
                    <a:pt x="56188" y="56195"/>
                  </a:cubicBezTo>
                  <a:close/>
                </a:path>
              </a:pathLst>
            </a:custGeom>
            <a:solidFill>
              <a:schemeClr val="bg1"/>
            </a:solidFill>
            <a:ln w="19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sp>
        <p:nvSpPr>
          <p:cNvPr id="12" name="Freeform 11">
            <a:extLst>
              <a:ext uri="{FF2B5EF4-FFF2-40B4-BE49-F238E27FC236}">
                <a16:creationId xmlns:a16="http://schemas.microsoft.com/office/drawing/2014/main" xmlns="" id="{487D9B36-8E1F-29D6-A749-CE1224E8B8BB}"/>
              </a:ext>
            </a:extLst>
          </p:cNvPr>
          <p:cNvSpPr/>
          <p:nvPr/>
        </p:nvSpPr>
        <p:spPr>
          <a:xfrm>
            <a:off x="7343342" y="1849604"/>
            <a:ext cx="551163" cy="446900"/>
          </a:xfrm>
          <a:custGeom>
            <a:avLst/>
            <a:gdLst>
              <a:gd name="connsiteX0" fmla="*/ 900379 w 1091716"/>
              <a:gd name="connsiteY0" fmla="*/ 2 h 932838"/>
              <a:gd name="connsiteX1" fmla="*/ 1035535 w 1091716"/>
              <a:gd name="connsiteY1" fmla="*/ 56197 h 932838"/>
              <a:gd name="connsiteX2" fmla="*/ 1035535 w 1091716"/>
              <a:gd name="connsiteY2" fmla="*/ 326510 h 932838"/>
              <a:gd name="connsiteX3" fmla="*/ 900379 w 1091716"/>
              <a:gd name="connsiteY3" fmla="*/ 382705 h 932838"/>
              <a:gd name="connsiteX4" fmla="*/ 573207 w 1091716"/>
              <a:gd name="connsiteY4" fmla="*/ 382697 h 932838"/>
              <a:gd name="connsiteX5" fmla="*/ 573207 w 1091716"/>
              <a:gd name="connsiteY5" fmla="*/ 14 h 932838"/>
              <a:gd name="connsiteX6" fmla="*/ 1015065 w 1091716"/>
              <a:gd name="connsiteY6" fmla="*/ 606412 h 932838"/>
              <a:gd name="connsiteX7" fmla="*/ 1070893 w 1091716"/>
              <a:gd name="connsiteY7" fmla="*/ 741707 h 932838"/>
              <a:gd name="connsiteX8" fmla="*/ 879757 w 1091716"/>
              <a:gd name="connsiteY8" fmla="*/ 932838 h 932838"/>
              <a:gd name="connsiteX9" fmla="*/ 744462 w 1091716"/>
              <a:gd name="connsiteY9" fmla="*/ 877010 h 932838"/>
              <a:gd name="connsiteX10" fmla="*/ 513098 w 1091716"/>
              <a:gd name="connsiteY10" fmla="*/ 645646 h 932838"/>
              <a:gd name="connsiteX11" fmla="*/ 712624 w 1091716"/>
              <a:gd name="connsiteY11" fmla="*/ 446120 h 932838"/>
              <a:gd name="connsiteX12" fmla="*/ 854784 w 1091716"/>
              <a:gd name="connsiteY12" fmla="*/ 446120 h 932838"/>
              <a:gd name="connsiteX13" fmla="*/ 635331 w 1091716"/>
              <a:gd name="connsiteY13" fmla="*/ 446145 h 932838"/>
              <a:gd name="connsiteX14" fmla="*/ 313589 w 1091716"/>
              <a:gd name="connsiteY14" fmla="*/ 446145 h 932838"/>
              <a:gd name="connsiteX15" fmla="*/ 474458 w 1091716"/>
              <a:gd name="connsiteY15" fmla="*/ 607014 h 932838"/>
              <a:gd name="connsiteX16" fmla="*/ 56188 w 1091716"/>
              <a:gd name="connsiteY16" fmla="*/ 56195 h 932838"/>
              <a:gd name="connsiteX17" fmla="*/ 191336 w 1091716"/>
              <a:gd name="connsiteY17" fmla="*/ 0 h 932838"/>
              <a:gd name="connsiteX18" fmla="*/ 518528 w 1091716"/>
              <a:gd name="connsiteY18" fmla="*/ 0 h 932838"/>
              <a:gd name="connsiteX19" fmla="*/ 518528 w 1091716"/>
              <a:gd name="connsiteY19" fmla="*/ 382684 h 932838"/>
              <a:gd name="connsiteX20" fmla="*/ 191336 w 1091716"/>
              <a:gd name="connsiteY20" fmla="*/ 382684 h 932838"/>
              <a:gd name="connsiteX21" fmla="*/ 56188 w 1091716"/>
              <a:gd name="connsiteY21" fmla="*/ 326488 h 932838"/>
              <a:gd name="connsiteX22" fmla="*/ 56188 w 1091716"/>
              <a:gd name="connsiteY22" fmla="*/ 56195 h 932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91716" h="932838">
                <a:moveTo>
                  <a:pt x="900379" y="2"/>
                </a:moveTo>
                <a:cubicBezTo>
                  <a:pt x="953018" y="2"/>
                  <a:pt x="1000857" y="21533"/>
                  <a:pt x="1035535" y="56197"/>
                </a:cubicBezTo>
                <a:cubicBezTo>
                  <a:pt x="1110447" y="131109"/>
                  <a:pt x="1110439" y="251602"/>
                  <a:pt x="1035535" y="326510"/>
                </a:cubicBezTo>
                <a:cubicBezTo>
                  <a:pt x="1000865" y="361180"/>
                  <a:pt x="953018" y="382705"/>
                  <a:pt x="900379" y="382705"/>
                </a:cubicBezTo>
                <a:lnTo>
                  <a:pt x="573207" y="382697"/>
                </a:lnTo>
                <a:lnTo>
                  <a:pt x="573207" y="14"/>
                </a:lnTo>
                <a:close/>
                <a:moveTo>
                  <a:pt x="1015065" y="606412"/>
                </a:moveTo>
                <a:cubicBezTo>
                  <a:pt x="1052285" y="643632"/>
                  <a:pt x="1070893" y="692692"/>
                  <a:pt x="1070893" y="741707"/>
                </a:cubicBezTo>
                <a:cubicBezTo>
                  <a:pt x="1070893" y="847656"/>
                  <a:pt x="985698" y="932838"/>
                  <a:pt x="879757" y="932838"/>
                </a:cubicBezTo>
                <a:cubicBezTo>
                  <a:pt x="830734" y="932846"/>
                  <a:pt x="781689" y="914229"/>
                  <a:pt x="744462" y="877010"/>
                </a:cubicBezTo>
                <a:lnTo>
                  <a:pt x="513098" y="645646"/>
                </a:lnTo>
                <a:lnTo>
                  <a:pt x="712624" y="446120"/>
                </a:lnTo>
                <a:lnTo>
                  <a:pt x="854784" y="446120"/>
                </a:lnTo>
                <a:close/>
                <a:moveTo>
                  <a:pt x="635331" y="446145"/>
                </a:moveTo>
                <a:lnTo>
                  <a:pt x="313589" y="446145"/>
                </a:lnTo>
                <a:lnTo>
                  <a:pt x="474458" y="607014"/>
                </a:lnTo>
                <a:close/>
                <a:moveTo>
                  <a:pt x="56188" y="56195"/>
                </a:moveTo>
                <a:cubicBezTo>
                  <a:pt x="90866" y="21525"/>
                  <a:pt x="138706" y="0"/>
                  <a:pt x="191336" y="0"/>
                </a:cubicBezTo>
                <a:lnTo>
                  <a:pt x="518528" y="0"/>
                </a:lnTo>
                <a:lnTo>
                  <a:pt x="518528" y="382684"/>
                </a:lnTo>
                <a:lnTo>
                  <a:pt x="191336" y="382684"/>
                </a:lnTo>
                <a:cubicBezTo>
                  <a:pt x="138706" y="382684"/>
                  <a:pt x="90864" y="361159"/>
                  <a:pt x="56188" y="326488"/>
                </a:cubicBezTo>
                <a:cubicBezTo>
                  <a:pt x="-18729" y="251584"/>
                  <a:pt x="-18729" y="131084"/>
                  <a:pt x="56188" y="56195"/>
                </a:cubicBezTo>
                <a:close/>
              </a:path>
            </a:pathLst>
          </a:custGeom>
          <a:solidFill>
            <a:schemeClr val="bg1"/>
          </a:solidFill>
          <a:ln w="1946" cap="flat">
            <a:noFill/>
            <a:prstDash val="solid"/>
            <a:miter/>
          </a:ln>
        </p:spPr>
        <p:txBody>
          <a:bodyPr rtlCol="0" anchor="ctr"/>
          <a:lstStyle/>
          <a:p>
            <a:endParaRPr lang="x-none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6AF8888B-3082-D969-C989-A17928CDA836}"/>
              </a:ext>
            </a:extLst>
          </p:cNvPr>
          <p:cNvGrpSpPr/>
          <p:nvPr/>
        </p:nvGrpSpPr>
        <p:grpSpPr>
          <a:xfrm>
            <a:off x="238173" y="5234275"/>
            <a:ext cx="3866955" cy="830997"/>
            <a:chOff x="141970" y="1340735"/>
            <a:chExt cx="3866955" cy="830997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xmlns="" id="{492D6F67-6E78-01BB-B74B-FEAEBF3A45B6}"/>
                </a:ext>
              </a:extLst>
            </p:cNvPr>
            <p:cNvGrpSpPr/>
            <p:nvPr/>
          </p:nvGrpSpPr>
          <p:grpSpPr>
            <a:xfrm>
              <a:off x="141970" y="1340735"/>
              <a:ext cx="3866955" cy="830997"/>
              <a:chOff x="8112623" y="5494768"/>
              <a:chExt cx="3866955" cy="830997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xmlns="" id="{0C784B1F-3CBF-2AA8-E8F6-9261D53AF065}"/>
                  </a:ext>
                </a:extLst>
              </p:cNvPr>
              <p:cNvGrpSpPr/>
              <p:nvPr/>
            </p:nvGrpSpPr>
            <p:grpSpPr>
              <a:xfrm>
                <a:off x="8112623" y="5551184"/>
                <a:ext cx="3866955" cy="718265"/>
                <a:chOff x="2824408" y="-1827310"/>
                <a:chExt cx="4841785" cy="899334"/>
              </a:xfrm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xmlns="" id="{0EA9E2D2-733E-D711-A001-6C8B3B9EAD5E}"/>
                    </a:ext>
                  </a:extLst>
                </p:cNvPr>
                <p:cNvSpPr/>
                <p:nvPr/>
              </p:nvSpPr>
              <p:spPr>
                <a:xfrm>
                  <a:off x="2824408" y="-1827310"/>
                  <a:ext cx="1594835" cy="449605"/>
                </a:xfrm>
                <a:custGeom>
                  <a:avLst/>
                  <a:gdLst>
                    <a:gd name="connsiteX0" fmla="*/ 1204113 w 1594835"/>
                    <a:gd name="connsiteY0" fmla="*/ 193537 h 449605"/>
                    <a:gd name="connsiteX1" fmla="*/ 946045 w 1594835"/>
                    <a:gd name="connsiteY1" fmla="*/ 449605 h 449605"/>
                    <a:gd name="connsiteX2" fmla="*/ 0 w 1594835"/>
                    <a:gd name="connsiteY2" fmla="*/ 449605 h 449605"/>
                    <a:gd name="connsiteX3" fmla="*/ 0 w 1594835"/>
                    <a:gd name="connsiteY3" fmla="*/ 437223 h 449605"/>
                    <a:gd name="connsiteX4" fmla="*/ 440639 w 1594835"/>
                    <a:gd name="connsiteY4" fmla="*/ 0 h 449605"/>
                    <a:gd name="connsiteX5" fmla="*/ 1154197 w 1594835"/>
                    <a:gd name="connsiteY5" fmla="*/ 0 h 449605"/>
                    <a:gd name="connsiteX6" fmla="*/ 1594836 w 1594835"/>
                    <a:gd name="connsiteY6" fmla="*/ 437223 h 449605"/>
                    <a:gd name="connsiteX7" fmla="*/ 1594836 w 1594835"/>
                    <a:gd name="connsiteY7" fmla="*/ 449605 h 449605"/>
                    <a:gd name="connsiteX8" fmla="*/ 1462057 w 1594835"/>
                    <a:gd name="connsiteY8" fmla="*/ 449605 h 449605"/>
                    <a:gd name="connsiteX9" fmla="*/ 1204113 w 1594835"/>
                    <a:gd name="connsiteY9" fmla="*/ 193537 h 44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94835" h="449605">
                      <a:moveTo>
                        <a:pt x="1204113" y="193537"/>
                      </a:moveTo>
                      <a:cubicBezTo>
                        <a:pt x="1061601" y="193537"/>
                        <a:pt x="946045" y="308198"/>
                        <a:pt x="946045" y="449605"/>
                      </a:cubicBezTo>
                      <a:lnTo>
                        <a:pt x="0" y="449605"/>
                      </a:lnTo>
                      <a:lnTo>
                        <a:pt x="0" y="437223"/>
                      </a:lnTo>
                      <a:cubicBezTo>
                        <a:pt x="0" y="195766"/>
                        <a:pt x="197295" y="0"/>
                        <a:pt x="440639" y="0"/>
                      </a:cubicBezTo>
                      <a:lnTo>
                        <a:pt x="1154197" y="0"/>
                      </a:lnTo>
                      <a:cubicBezTo>
                        <a:pt x="1397540" y="0"/>
                        <a:pt x="1594836" y="195766"/>
                        <a:pt x="1594836" y="437223"/>
                      </a:cubicBezTo>
                      <a:lnTo>
                        <a:pt x="1594836" y="449605"/>
                      </a:lnTo>
                      <a:lnTo>
                        <a:pt x="1462057" y="449605"/>
                      </a:lnTo>
                      <a:cubicBezTo>
                        <a:pt x="1462182" y="308198"/>
                        <a:pt x="1346625" y="193537"/>
                        <a:pt x="1204113" y="193537"/>
                      </a:cubicBezTo>
                      <a:close/>
                    </a:path>
                  </a:pathLst>
                </a:custGeom>
                <a:solidFill>
                  <a:srgbClr val="0097B2"/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 dirty="0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xmlns="" id="{3B94E809-6256-DDBC-B9F8-CC291F8B6BCA}"/>
                    </a:ext>
                  </a:extLst>
                </p:cNvPr>
                <p:cNvSpPr/>
                <p:nvPr/>
              </p:nvSpPr>
              <p:spPr>
                <a:xfrm>
                  <a:off x="4047739" y="-1827310"/>
                  <a:ext cx="3618454" cy="899334"/>
                </a:xfrm>
                <a:custGeom>
                  <a:avLst/>
                  <a:gdLst>
                    <a:gd name="connsiteX0" fmla="*/ 3618455 w 3618454"/>
                    <a:gd name="connsiteY0" fmla="*/ 462112 h 899334"/>
                    <a:gd name="connsiteX1" fmla="*/ 3618455 w 3618454"/>
                    <a:gd name="connsiteY1" fmla="*/ 437223 h 899334"/>
                    <a:gd name="connsiteX2" fmla="*/ 3177816 w 3618454"/>
                    <a:gd name="connsiteY2" fmla="*/ 0 h 899334"/>
                    <a:gd name="connsiteX3" fmla="*/ 440639 w 3618454"/>
                    <a:gd name="connsiteY3" fmla="*/ 0 h 899334"/>
                    <a:gd name="connsiteX4" fmla="*/ 0 w 3618454"/>
                    <a:gd name="connsiteY4" fmla="*/ 437223 h 899334"/>
                    <a:gd name="connsiteX5" fmla="*/ 0 w 3618454"/>
                    <a:gd name="connsiteY5" fmla="*/ 462112 h 899334"/>
                    <a:gd name="connsiteX6" fmla="*/ 440639 w 3618454"/>
                    <a:gd name="connsiteY6" fmla="*/ 899335 h 899334"/>
                    <a:gd name="connsiteX7" fmla="*/ 3177691 w 3618454"/>
                    <a:gd name="connsiteY7" fmla="*/ 899335 h 899334"/>
                    <a:gd name="connsiteX8" fmla="*/ 3618455 w 3618454"/>
                    <a:gd name="connsiteY8" fmla="*/ 462112 h 899334"/>
                    <a:gd name="connsiteX9" fmla="*/ 648916 w 3618454"/>
                    <a:gd name="connsiteY9" fmla="*/ 449605 h 899334"/>
                    <a:gd name="connsiteX10" fmla="*/ 390847 w 3618454"/>
                    <a:gd name="connsiteY10" fmla="*/ 705674 h 899334"/>
                    <a:gd name="connsiteX11" fmla="*/ 132778 w 3618454"/>
                    <a:gd name="connsiteY11" fmla="*/ 449605 h 899334"/>
                    <a:gd name="connsiteX12" fmla="*/ 390847 w 3618454"/>
                    <a:gd name="connsiteY12" fmla="*/ 193537 h 899334"/>
                    <a:gd name="connsiteX13" fmla="*/ 648916 w 3618454"/>
                    <a:gd name="connsiteY13" fmla="*/ 449605 h 899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18454" h="899334">
                      <a:moveTo>
                        <a:pt x="3618455" y="462112"/>
                      </a:moveTo>
                      <a:lnTo>
                        <a:pt x="3618455" y="437223"/>
                      </a:lnTo>
                      <a:cubicBezTo>
                        <a:pt x="3618455" y="195766"/>
                        <a:pt x="3421159" y="0"/>
                        <a:pt x="3177816" y="0"/>
                      </a:cubicBezTo>
                      <a:lnTo>
                        <a:pt x="440639" y="0"/>
                      </a:lnTo>
                      <a:cubicBezTo>
                        <a:pt x="197295" y="0"/>
                        <a:pt x="0" y="195766"/>
                        <a:pt x="0" y="437223"/>
                      </a:cubicBezTo>
                      <a:lnTo>
                        <a:pt x="0" y="462112"/>
                      </a:lnTo>
                      <a:cubicBezTo>
                        <a:pt x="0" y="703569"/>
                        <a:pt x="197295" y="899335"/>
                        <a:pt x="440639" y="899335"/>
                      </a:cubicBezTo>
                      <a:lnTo>
                        <a:pt x="3177691" y="899335"/>
                      </a:lnTo>
                      <a:cubicBezTo>
                        <a:pt x="3421035" y="899335"/>
                        <a:pt x="3618455" y="703569"/>
                        <a:pt x="3618455" y="462112"/>
                      </a:cubicBezTo>
                      <a:close/>
                      <a:moveTo>
                        <a:pt x="648916" y="449605"/>
                      </a:moveTo>
                      <a:cubicBezTo>
                        <a:pt x="648916" y="591013"/>
                        <a:pt x="533359" y="705674"/>
                        <a:pt x="390847" y="705674"/>
                      </a:cubicBezTo>
                      <a:cubicBezTo>
                        <a:pt x="248335" y="705674"/>
                        <a:pt x="132778" y="591013"/>
                        <a:pt x="132778" y="449605"/>
                      </a:cubicBezTo>
                      <a:cubicBezTo>
                        <a:pt x="132778" y="308198"/>
                        <a:pt x="248335" y="193537"/>
                        <a:pt x="390847" y="193537"/>
                      </a:cubicBezTo>
                      <a:cubicBezTo>
                        <a:pt x="533359" y="193537"/>
                        <a:pt x="648916" y="308198"/>
                        <a:pt x="648916" y="449605"/>
                      </a:cubicBez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xmlns="" id="{B83FE815-4AC1-A88C-466B-F37580BA972A}"/>
                    </a:ext>
                  </a:extLst>
                </p:cNvPr>
                <p:cNvSpPr/>
                <p:nvPr/>
              </p:nvSpPr>
              <p:spPr>
                <a:xfrm>
                  <a:off x="2824408" y="-1576032"/>
                  <a:ext cx="1594835" cy="633731"/>
                </a:xfrm>
                <a:custGeom>
                  <a:avLst/>
                  <a:gdLst>
                    <a:gd name="connsiteX0" fmla="*/ 1204113 w 1594835"/>
                    <a:gd name="connsiteY0" fmla="*/ 440195 h 633731"/>
                    <a:gd name="connsiteX1" fmla="*/ 946045 w 1594835"/>
                    <a:gd name="connsiteY1" fmla="*/ 184126 h 633731"/>
                    <a:gd name="connsiteX2" fmla="*/ 829739 w 1594835"/>
                    <a:gd name="connsiteY2" fmla="*/ 0 h 633731"/>
                    <a:gd name="connsiteX3" fmla="*/ 0 w 1594835"/>
                    <a:gd name="connsiteY3" fmla="*/ 184126 h 633731"/>
                    <a:gd name="connsiteX4" fmla="*/ 0 w 1594835"/>
                    <a:gd name="connsiteY4" fmla="*/ 196509 h 633731"/>
                    <a:gd name="connsiteX5" fmla="*/ 440639 w 1594835"/>
                    <a:gd name="connsiteY5" fmla="*/ 633732 h 633731"/>
                    <a:gd name="connsiteX6" fmla="*/ 1154197 w 1594835"/>
                    <a:gd name="connsiteY6" fmla="*/ 633732 h 633731"/>
                    <a:gd name="connsiteX7" fmla="*/ 1594836 w 1594835"/>
                    <a:gd name="connsiteY7" fmla="*/ 196509 h 633731"/>
                    <a:gd name="connsiteX8" fmla="*/ 1594836 w 1594835"/>
                    <a:gd name="connsiteY8" fmla="*/ 184126 h 633731"/>
                    <a:gd name="connsiteX9" fmla="*/ 1533189 w 1594835"/>
                    <a:gd name="connsiteY9" fmla="*/ 94849 h 633731"/>
                    <a:gd name="connsiteX10" fmla="*/ 1462057 w 1594835"/>
                    <a:gd name="connsiteY10" fmla="*/ 184126 h 633731"/>
                    <a:gd name="connsiteX11" fmla="*/ 1204113 w 1594835"/>
                    <a:gd name="connsiteY11" fmla="*/ 440195 h 633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94835" h="633731">
                      <a:moveTo>
                        <a:pt x="1204113" y="440195"/>
                      </a:moveTo>
                      <a:cubicBezTo>
                        <a:pt x="1061601" y="440195"/>
                        <a:pt x="946045" y="325534"/>
                        <a:pt x="946045" y="184126"/>
                      </a:cubicBezTo>
                      <a:lnTo>
                        <a:pt x="829739" y="0"/>
                      </a:lnTo>
                      <a:lnTo>
                        <a:pt x="0" y="184126"/>
                      </a:lnTo>
                      <a:lnTo>
                        <a:pt x="0" y="196509"/>
                      </a:lnTo>
                      <a:cubicBezTo>
                        <a:pt x="0" y="437966"/>
                        <a:pt x="197295" y="633732"/>
                        <a:pt x="440639" y="633732"/>
                      </a:cubicBezTo>
                      <a:lnTo>
                        <a:pt x="1154197" y="633732"/>
                      </a:lnTo>
                      <a:cubicBezTo>
                        <a:pt x="1397540" y="633732"/>
                        <a:pt x="1594836" y="437966"/>
                        <a:pt x="1594836" y="196509"/>
                      </a:cubicBezTo>
                      <a:lnTo>
                        <a:pt x="1594836" y="184126"/>
                      </a:lnTo>
                      <a:lnTo>
                        <a:pt x="1533189" y="94849"/>
                      </a:lnTo>
                      <a:lnTo>
                        <a:pt x="1462057" y="184126"/>
                      </a:lnTo>
                      <a:cubicBezTo>
                        <a:pt x="1462182" y="325534"/>
                        <a:pt x="1346625" y="440195"/>
                        <a:pt x="1204113" y="440195"/>
                      </a:cubicBezTo>
                      <a:close/>
                    </a:path>
                  </a:pathLst>
                </a:custGeom>
                <a:solidFill>
                  <a:srgbClr val="0097B2"/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xmlns="" id="{3F454937-1748-8AD1-9ED8-8456C2CE9ADC}"/>
                  </a:ext>
                </a:extLst>
              </p:cNvPr>
              <p:cNvSpPr txBox="1"/>
              <p:nvPr/>
            </p:nvSpPr>
            <p:spPr>
              <a:xfrm>
                <a:off x="9712408" y="5494768"/>
                <a:ext cx="2267170" cy="830997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/>
              <a:p>
                <a:r>
                  <a:rPr lang="en-US" sz="1600" dirty="0"/>
                  <a:t>Vit A supplementation was low in all region except AA (51%)</a:t>
                </a:r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C66FBB32-D56B-596E-6B0A-595045B8C1E1}"/>
                </a:ext>
              </a:extLst>
            </p:cNvPr>
            <p:cNvSpPr txBox="1"/>
            <p:nvPr/>
          </p:nvSpPr>
          <p:spPr>
            <a:xfrm>
              <a:off x="229700" y="1464549"/>
              <a:ext cx="78909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x-none" sz="2800" dirty="0">
                  <a:solidFill>
                    <a:schemeClr val="bg1"/>
                  </a:solidFill>
                </a:rPr>
                <a:t>01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F8725C17-769F-B9B0-2BBF-ACD1F7907D78}"/>
              </a:ext>
            </a:extLst>
          </p:cNvPr>
          <p:cNvGrpSpPr/>
          <p:nvPr/>
        </p:nvGrpSpPr>
        <p:grpSpPr>
          <a:xfrm>
            <a:off x="4218230" y="5308238"/>
            <a:ext cx="3866955" cy="718265"/>
            <a:chOff x="4179902" y="1346757"/>
            <a:chExt cx="3866955" cy="718265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xmlns="" id="{EF37E050-31B3-D0FE-1040-675F054142CE}"/>
                </a:ext>
              </a:extLst>
            </p:cNvPr>
            <p:cNvGrpSpPr/>
            <p:nvPr/>
          </p:nvGrpSpPr>
          <p:grpSpPr>
            <a:xfrm>
              <a:off x="4179902" y="1346757"/>
              <a:ext cx="3866955" cy="718265"/>
              <a:chOff x="8112623" y="5551184"/>
              <a:chExt cx="3866955" cy="718265"/>
            </a:xfrm>
          </p:grpSpPr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xmlns="" id="{150D4A25-FC19-4770-5C0A-0B4A2F1CDD41}"/>
                  </a:ext>
                </a:extLst>
              </p:cNvPr>
              <p:cNvGrpSpPr/>
              <p:nvPr/>
            </p:nvGrpSpPr>
            <p:grpSpPr>
              <a:xfrm>
                <a:off x="8112623" y="5551184"/>
                <a:ext cx="3866955" cy="718265"/>
                <a:chOff x="2824408" y="-1827310"/>
                <a:chExt cx="4841785" cy="899334"/>
              </a:xfrm>
            </p:grpSpPr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xmlns="" id="{A326F298-7B07-0566-3515-2AC60C6EE603}"/>
                    </a:ext>
                  </a:extLst>
                </p:cNvPr>
                <p:cNvSpPr/>
                <p:nvPr/>
              </p:nvSpPr>
              <p:spPr>
                <a:xfrm>
                  <a:off x="2824408" y="-1827310"/>
                  <a:ext cx="1594835" cy="449605"/>
                </a:xfrm>
                <a:custGeom>
                  <a:avLst/>
                  <a:gdLst>
                    <a:gd name="connsiteX0" fmla="*/ 1204113 w 1594835"/>
                    <a:gd name="connsiteY0" fmla="*/ 193537 h 449605"/>
                    <a:gd name="connsiteX1" fmla="*/ 946045 w 1594835"/>
                    <a:gd name="connsiteY1" fmla="*/ 449605 h 449605"/>
                    <a:gd name="connsiteX2" fmla="*/ 0 w 1594835"/>
                    <a:gd name="connsiteY2" fmla="*/ 449605 h 449605"/>
                    <a:gd name="connsiteX3" fmla="*/ 0 w 1594835"/>
                    <a:gd name="connsiteY3" fmla="*/ 437223 h 449605"/>
                    <a:gd name="connsiteX4" fmla="*/ 440639 w 1594835"/>
                    <a:gd name="connsiteY4" fmla="*/ 0 h 449605"/>
                    <a:gd name="connsiteX5" fmla="*/ 1154197 w 1594835"/>
                    <a:gd name="connsiteY5" fmla="*/ 0 h 449605"/>
                    <a:gd name="connsiteX6" fmla="*/ 1594836 w 1594835"/>
                    <a:gd name="connsiteY6" fmla="*/ 437223 h 449605"/>
                    <a:gd name="connsiteX7" fmla="*/ 1594836 w 1594835"/>
                    <a:gd name="connsiteY7" fmla="*/ 449605 h 449605"/>
                    <a:gd name="connsiteX8" fmla="*/ 1462057 w 1594835"/>
                    <a:gd name="connsiteY8" fmla="*/ 449605 h 449605"/>
                    <a:gd name="connsiteX9" fmla="*/ 1204113 w 1594835"/>
                    <a:gd name="connsiteY9" fmla="*/ 193537 h 44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94835" h="449605">
                      <a:moveTo>
                        <a:pt x="1204113" y="193537"/>
                      </a:moveTo>
                      <a:cubicBezTo>
                        <a:pt x="1061601" y="193537"/>
                        <a:pt x="946045" y="308198"/>
                        <a:pt x="946045" y="449605"/>
                      </a:cubicBezTo>
                      <a:lnTo>
                        <a:pt x="0" y="449605"/>
                      </a:lnTo>
                      <a:lnTo>
                        <a:pt x="0" y="437223"/>
                      </a:lnTo>
                      <a:cubicBezTo>
                        <a:pt x="0" y="195766"/>
                        <a:pt x="197295" y="0"/>
                        <a:pt x="440639" y="0"/>
                      </a:cubicBezTo>
                      <a:lnTo>
                        <a:pt x="1154197" y="0"/>
                      </a:lnTo>
                      <a:cubicBezTo>
                        <a:pt x="1397540" y="0"/>
                        <a:pt x="1594836" y="195766"/>
                        <a:pt x="1594836" y="437223"/>
                      </a:cubicBezTo>
                      <a:lnTo>
                        <a:pt x="1594836" y="449605"/>
                      </a:lnTo>
                      <a:lnTo>
                        <a:pt x="1462057" y="449605"/>
                      </a:lnTo>
                      <a:cubicBezTo>
                        <a:pt x="1462182" y="308198"/>
                        <a:pt x="1346625" y="193537"/>
                        <a:pt x="1204113" y="193537"/>
                      </a:cubicBezTo>
                      <a:close/>
                    </a:path>
                  </a:pathLst>
                </a:custGeom>
                <a:solidFill>
                  <a:srgbClr val="2874A6"/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 dirty="0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xmlns="" id="{04D4523D-A8D0-CB7D-C872-E2CA6834EC6C}"/>
                    </a:ext>
                  </a:extLst>
                </p:cNvPr>
                <p:cNvSpPr/>
                <p:nvPr/>
              </p:nvSpPr>
              <p:spPr>
                <a:xfrm>
                  <a:off x="4047739" y="-1827310"/>
                  <a:ext cx="3618454" cy="899334"/>
                </a:xfrm>
                <a:custGeom>
                  <a:avLst/>
                  <a:gdLst>
                    <a:gd name="connsiteX0" fmla="*/ 3618455 w 3618454"/>
                    <a:gd name="connsiteY0" fmla="*/ 462112 h 899334"/>
                    <a:gd name="connsiteX1" fmla="*/ 3618455 w 3618454"/>
                    <a:gd name="connsiteY1" fmla="*/ 437223 h 899334"/>
                    <a:gd name="connsiteX2" fmla="*/ 3177816 w 3618454"/>
                    <a:gd name="connsiteY2" fmla="*/ 0 h 899334"/>
                    <a:gd name="connsiteX3" fmla="*/ 440639 w 3618454"/>
                    <a:gd name="connsiteY3" fmla="*/ 0 h 899334"/>
                    <a:gd name="connsiteX4" fmla="*/ 0 w 3618454"/>
                    <a:gd name="connsiteY4" fmla="*/ 437223 h 899334"/>
                    <a:gd name="connsiteX5" fmla="*/ 0 w 3618454"/>
                    <a:gd name="connsiteY5" fmla="*/ 462112 h 899334"/>
                    <a:gd name="connsiteX6" fmla="*/ 440639 w 3618454"/>
                    <a:gd name="connsiteY6" fmla="*/ 899335 h 899334"/>
                    <a:gd name="connsiteX7" fmla="*/ 3177691 w 3618454"/>
                    <a:gd name="connsiteY7" fmla="*/ 899335 h 899334"/>
                    <a:gd name="connsiteX8" fmla="*/ 3618455 w 3618454"/>
                    <a:gd name="connsiteY8" fmla="*/ 462112 h 899334"/>
                    <a:gd name="connsiteX9" fmla="*/ 648916 w 3618454"/>
                    <a:gd name="connsiteY9" fmla="*/ 449605 h 899334"/>
                    <a:gd name="connsiteX10" fmla="*/ 390847 w 3618454"/>
                    <a:gd name="connsiteY10" fmla="*/ 705674 h 899334"/>
                    <a:gd name="connsiteX11" fmla="*/ 132778 w 3618454"/>
                    <a:gd name="connsiteY11" fmla="*/ 449605 h 899334"/>
                    <a:gd name="connsiteX12" fmla="*/ 390847 w 3618454"/>
                    <a:gd name="connsiteY12" fmla="*/ 193537 h 899334"/>
                    <a:gd name="connsiteX13" fmla="*/ 648916 w 3618454"/>
                    <a:gd name="connsiteY13" fmla="*/ 449605 h 899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18454" h="899334">
                      <a:moveTo>
                        <a:pt x="3618455" y="462112"/>
                      </a:moveTo>
                      <a:lnTo>
                        <a:pt x="3618455" y="437223"/>
                      </a:lnTo>
                      <a:cubicBezTo>
                        <a:pt x="3618455" y="195766"/>
                        <a:pt x="3421159" y="0"/>
                        <a:pt x="3177816" y="0"/>
                      </a:cubicBezTo>
                      <a:lnTo>
                        <a:pt x="440639" y="0"/>
                      </a:lnTo>
                      <a:cubicBezTo>
                        <a:pt x="197295" y="0"/>
                        <a:pt x="0" y="195766"/>
                        <a:pt x="0" y="437223"/>
                      </a:cubicBezTo>
                      <a:lnTo>
                        <a:pt x="0" y="462112"/>
                      </a:lnTo>
                      <a:cubicBezTo>
                        <a:pt x="0" y="703569"/>
                        <a:pt x="197295" y="899335"/>
                        <a:pt x="440639" y="899335"/>
                      </a:cubicBezTo>
                      <a:lnTo>
                        <a:pt x="3177691" y="899335"/>
                      </a:lnTo>
                      <a:cubicBezTo>
                        <a:pt x="3421035" y="899335"/>
                        <a:pt x="3618455" y="703569"/>
                        <a:pt x="3618455" y="462112"/>
                      </a:cubicBezTo>
                      <a:close/>
                      <a:moveTo>
                        <a:pt x="648916" y="449605"/>
                      </a:moveTo>
                      <a:cubicBezTo>
                        <a:pt x="648916" y="591013"/>
                        <a:pt x="533359" y="705674"/>
                        <a:pt x="390847" y="705674"/>
                      </a:cubicBezTo>
                      <a:cubicBezTo>
                        <a:pt x="248335" y="705674"/>
                        <a:pt x="132778" y="591013"/>
                        <a:pt x="132778" y="449605"/>
                      </a:cubicBezTo>
                      <a:cubicBezTo>
                        <a:pt x="132778" y="308198"/>
                        <a:pt x="248335" y="193537"/>
                        <a:pt x="390847" y="193537"/>
                      </a:cubicBezTo>
                      <a:cubicBezTo>
                        <a:pt x="533359" y="193537"/>
                        <a:pt x="648916" y="308198"/>
                        <a:pt x="648916" y="449605"/>
                      </a:cubicBez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xmlns="" id="{EFC320C8-5C01-C737-F3CE-6F06A9621691}"/>
                    </a:ext>
                  </a:extLst>
                </p:cNvPr>
                <p:cNvSpPr/>
                <p:nvPr/>
              </p:nvSpPr>
              <p:spPr>
                <a:xfrm>
                  <a:off x="2824408" y="-1576032"/>
                  <a:ext cx="1594835" cy="633731"/>
                </a:xfrm>
                <a:custGeom>
                  <a:avLst/>
                  <a:gdLst>
                    <a:gd name="connsiteX0" fmla="*/ 1204113 w 1594835"/>
                    <a:gd name="connsiteY0" fmla="*/ 440195 h 633731"/>
                    <a:gd name="connsiteX1" fmla="*/ 946045 w 1594835"/>
                    <a:gd name="connsiteY1" fmla="*/ 184126 h 633731"/>
                    <a:gd name="connsiteX2" fmla="*/ 829739 w 1594835"/>
                    <a:gd name="connsiteY2" fmla="*/ 0 h 633731"/>
                    <a:gd name="connsiteX3" fmla="*/ 0 w 1594835"/>
                    <a:gd name="connsiteY3" fmla="*/ 184126 h 633731"/>
                    <a:gd name="connsiteX4" fmla="*/ 0 w 1594835"/>
                    <a:gd name="connsiteY4" fmla="*/ 196509 h 633731"/>
                    <a:gd name="connsiteX5" fmla="*/ 440639 w 1594835"/>
                    <a:gd name="connsiteY5" fmla="*/ 633732 h 633731"/>
                    <a:gd name="connsiteX6" fmla="*/ 1154197 w 1594835"/>
                    <a:gd name="connsiteY6" fmla="*/ 633732 h 633731"/>
                    <a:gd name="connsiteX7" fmla="*/ 1594836 w 1594835"/>
                    <a:gd name="connsiteY7" fmla="*/ 196509 h 633731"/>
                    <a:gd name="connsiteX8" fmla="*/ 1594836 w 1594835"/>
                    <a:gd name="connsiteY8" fmla="*/ 184126 h 633731"/>
                    <a:gd name="connsiteX9" fmla="*/ 1533189 w 1594835"/>
                    <a:gd name="connsiteY9" fmla="*/ 94849 h 633731"/>
                    <a:gd name="connsiteX10" fmla="*/ 1462057 w 1594835"/>
                    <a:gd name="connsiteY10" fmla="*/ 184126 h 633731"/>
                    <a:gd name="connsiteX11" fmla="*/ 1204113 w 1594835"/>
                    <a:gd name="connsiteY11" fmla="*/ 440195 h 633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94835" h="633731">
                      <a:moveTo>
                        <a:pt x="1204113" y="440195"/>
                      </a:moveTo>
                      <a:cubicBezTo>
                        <a:pt x="1061601" y="440195"/>
                        <a:pt x="946045" y="325534"/>
                        <a:pt x="946045" y="184126"/>
                      </a:cubicBezTo>
                      <a:lnTo>
                        <a:pt x="829739" y="0"/>
                      </a:lnTo>
                      <a:lnTo>
                        <a:pt x="0" y="184126"/>
                      </a:lnTo>
                      <a:lnTo>
                        <a:pt x="0" y="196509"/>
                      </a:lnTo>
                      <a:cubicBezTo>
                        <a:pt x="0" y="437966"/>
                        <a:pt x="197295" y="633732"/>
                        <a:pt x="440639" y="633732"/>
                      </a:cubicBezTo>
                      <a:lnTo>
                        <a:pt x="1154197" y="633732"/>
                      </a:lnTo>
                      <a:cubicBezTo>
                        <a:pt x="1397540" y="633732"/>
                        <a:pt x="1594836" y="437966"/>
                        <a:pt x="1594836" y="196509"/>
                      </a:cubicBezTo>
                      <a:lnTo>
                        <a:pt x="1594836" y="184126"/>
                      </a:lnTo>
                      <a:lnTo>
                        <a:pt x="1533189" y="94849"/>
                      </a:lnTo>
                      <a:lnTo>
                        <a:pt x="1462057" y="184126"/>
                      </a:lnTo>
                      <a:cubicBezTo>
                        <a:pt x="1462182" y="325534"/>
                        <a:pt x="1346625" y="440195"/>
                        <a:pt x="1204113" y="440195"/>
                      </a:cubicBezTo>
                      <a:close/>
                    </a:path>
                  </a:pathLst>
                </a:custGeom>
                <a:solidFill>
                  <a:srgbClr val="2874A6"/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xmlns="" id="{A4BD62FB-12CF-5409-F7F4-97FA1AC19583}"/>
                  </a:ext>
                </a:extLst>
              </p:cNvPr>
              <p:cNvSpPr txBox="1"/>
              <p:nvPr/>
            </p:nvSpPr>
            <p:spPr>
              <a:xfrm>
                <a:off x="9712408" y="5612078"/>
                <a:ext cx="2267170" cy="58477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/>
              <a:p>
                <a:r>
                  <a:rPr lang="en-US" sz="1600" dirty="0"/>
                  <a:t>Somali and </a:t>
                </a:r>
                <a:r>
                  <a:rPr lang="en-US" sz="1600" dirty="0" err="1"/>
                  <a:t>Sidama</a:t>
                </a:r>
                <a:r>
                  <a:rPr lang="en-US" sz="1600" dirty="0"/>
                  <a:t> </a:t>
                </a:r>
                <a:r>
                  <a:rPr lang="en-US" sz="1600" dirty="0" smtClean="0"/>
                  <a:t>have less </a:t>
                </a:r>
                <a:r>
                  <a:rPr lang="en-US" sz="1600" dirty="0"/>
                  <a:t>than 10% coverage</a:t>
                </a:r>
                <a:endParaRPr lang="x-none" sz="1600" dirty="0"/>
              </a:p>
            </p:txBody>
          </p: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2592501D-53C7-C50F-C8A7-04C835E317A3}"/>
                </a:ext>
              </a:extLst>
            </p:cNvPr>
            <p:cNvSpPr txBox="1"/>
            <p:nvPr/>
          </p:nvSpPr>
          <p:spPr>
            <a:xfrm>
              <a:off x="4211391" y="1406321"/>
              <a:ext cx="78909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x-none" sz="2800" dirty="0">
                  <a:solidFill>
                    <a:schemeClr val="bg1"/>
                  </a:solidFill>
                </a:rPr>
                <a:t>02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8AF2C0AF-C6A1-8943-59CB-4EC87B7740DD}"/>
              </a:ext>
            </a:extLst>
          </p:cNvPr>
          <p:cNvGrpSpPr/>
          <p:nvPr/>
        </p:nvGrpSpPr>
        <p:grpSpPr>
          <a:xfrm>
            <a:off x="8163528" y="5255657"/>
            <a:ext cx="3866955" cy="830997"/>
            <a:chOff x="8183075" y="1294176"/>
            <a:chExt cx="3866955" cy="83099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2EFE4893-3F28-76E9-E4E1-1819A61754F6}"/>
                </a:ext>
              </a:extLst>
            </p:cNvPr>
            <p:cNvGrpSpPr/>
            <p:nvPr/>
          </p:nvGrpSpPr>
          <p:grpSpPr>
            <a:xfrm>
              <a:off x="8183075" y="1294176"/>
              <a:ext cx="3866955" cy="830997"/>
              <a:chOff x="8112623" y="5494768"/>
              <a:chExt cx="3866955" cy="830997"/>
            </a:xfrm>
          </p:grpSpPr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xmlns="" id="{5B456335-8ADB-C81F-746A-92D54B145E13}"/>
                  </a:ext>
                </a:extLst>
              </p:cNvPr>
              <p:cNvGrpSpPr/>
              <p:nvPr/>
            </p:nvGrpSpPr>
            <p:grpSpPr>
              <a:xfrm>
                <a:off x="8112623" y="5551184"/>
                <a:ext cx="3866955" cy="718265"/>
                <a:chOff x="2824408" y="-1827310"/>
                <a:chExt cx="4841785" cy="899334"/>
              </a:xfrm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xmlns="" id="{E82C3889-C086-13A2-ADBD-08D4FC1AC88B}"/>
                    </a:ext>
                  </a:extLst>
                </p:cNvPr>
                <p:cNvSpPr/>
                <p:nvPr/>
              </p:nvSpPr>
              <p:spPr>
                <a:xfrm>
                  <a:off x="2824408" y="-1827310"/>
                  <a:ext cx="1594835" cy="449605"/>
                </a:xfrm>
                <a:custGeom>
                  <a:avLst/>
                  <a:gdLst>
                    <a:gd name="connsiteX0" fmla="*/ 1204113 w 1594835"/>
                    <a:gd name="connsiteY0" fmla="*/ 193537 h 449605"/>
                    <a:gd name="connsiteX1" fmla="*/ 946045 w 1594835"/>
                    <a:gd name="connsiteY1" fmla="*/ 449605 h 449605"/>
                    <a:gd name="connsiteX2" fmla="*/ 0 w 1594835"/>
                    <a:gd name="connsiteY2" fmla="*/ 449605 h 449605"/>
                    <a:gd name="connsiteX3" fmla="*/ 0 w 1594835"/>
                    <a:gd name="connsiteY3" fmla="*/ 437223 h 449605"/>
                    <a:gd name="connsiteX4" fmla="*/ 440639 w 1594835"/>
                    <a:gd name="connsiteY4" fmla="*/ 0 h 449605"/>
                    <a:gd name="connsiteX5" fmla="*/ 1154197 w 1594835"/>
                    <a:gd name="connsiteY5" fmla="*/ 0 h 449605"/>
                    <a:gd name="connsiteX6" fmla="*/ 1594836 w 1594835"/>
                    <a:gd name="connsiteY6" fmla="*/ 437223 h 449605"/>
                    <a:gd name="connsiteX7" fmla="*/ 1594836 w 1594835"/>
                    <a:gd name="connsiteY7" fmla="*/ 449605 h 449605"/>
                    <a:gd name="connsiteX8" fmla="*/ 1462057 w 1594835"/>
                    <a:gd name="connsiteY8" fmla="*/ 449605 h 449605"/>
                    <a:gd name="connsiteX9" fmla="*/ 1204113 w 1594835"/>
                    <a:gd name="connsiteY9" fmla="*/ 193537 h 44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94835" h="449605">
                      <a:moveTo>
                        <a:pt x="1204113" y="193537"/>
                      </a:moveTo>
                      <a:cubicBezTo>
                        <a:pt x="1061601" y="193537"/>
                        <a:pt x="946045" y="308198"/>
                        <a:pt x="946045" y="449605"/>
                      </a:cubicBezTo>
                      <a:lnTo>
                        <a:pt x="0" y="449605"/>
                      </a:lnTo>
                      <a:lnTo>
                        <a:pt x="0" y="437223"/>
                      </a:lnTo>
                      <a:cubicBezTo>
                        <a:pt x="0" y="195766"/>
                        <a:pt x="197295" y="0"/>
                        <a:pt x="440639" y="0"/>
                      </a:cubicBezTo>
                      <a:lnTo>
                        <a:pt x="1154197" y="0"/>
                      </a:lnTo>
                      <a:cubicBezTo>
                        <a:pt x="1397540" y="0"/>
                        <a:pt x="1594836" y="195766"/>
                        <a:pt x="1594836" y="437223"/>
                      </a:cubicBezTo>
                      <a:lnTo>
                        <a:pt x="1594836" y="449605"/>
                      </a:lnTo>
                      <a:lnTo>
                        <a:pt x="1462057" y="449605"/>
                      </a:lnTo>
                      <a:cubicBezTo>
                        <a:pt x="1462182" y="308198"/>
                        <a:pt x="1346625" y="193537"/>
                        <a:pt x="1204113" y="193537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xmlns="" id="{7C313BD3-5BD3-2530-35ED-9E6FF017355A}"/>
                    </a:ext>
                  </a:extLst>
                </p:cNvPr>
                <p:cNvSpPr/>
                <p:nvPr/>
              </p:nvSpPr>
              <p:spPr>
                <a:xfrm>
                  <a:off x="4047739" y="-1827310"/>
                  <a:ext cx="3618454" cy="899334"/>
                </a:xfrm>
                <a:custGeom>
                  <a:avLst/>
                  <a:gdLst>
                    <a:gd name="connsiteX0" fmla="*/ 3618455 w 3618454"/>
                    <a:gd name="connsiteY0" fmla="*/ 462112 h 899334"/>
                    <a:gd name="connsiteX1" fmla="*/ 3618455 w 3618454"/>
                    <a:gd name="connsiteY1" fmla="*/ 437223 h 899334"/>
                    <a:gd name="connsiteX2" fmla="*/ 3177816 w 3618454"/>
                    <a:gd name="connsiteY2" fmla="*/ 0 h 899334"/>
                    <a:gd name="connsiteX3" fmla="*/ 440639 w 3618454"/>
                    <a:gd name="connsiteY3" fmla="*/ 0 h 899334"/>
                    <a:gd name="connsiteX4" fmla="*/ 0 w 3618454"/>
                    <a:gd name="connsiteY4" fmla="*/ 437223 h 899334"/>
                    <a:gd name="connsiteX5" fmla="*/ 0 w 3618454"/>
                    <a:gd name="connsiteY5" fmla="*/ 462112 h 899334"/>
                    <a:gd name="connsiteX6" fmla="*/ 440639 w 3618454"/>
                    <a:gd name="connsiteY6" fmla="*/ 899335 h 899334"/>
                    <a:gd name="connsiteX7" fmla="*/ 3177691 w 3618454"/>
                    <a:gd name="connsiteY7" fmla="*/ 899335 h 899334"/>
                    <a:gd name="connsiteX8" fmla="*/ 3618455 w 3618454"/>
                    <a:gd name="connsiteY8" fmla="*/ 462112 h 899334"/>
                    <a:gd name="connsiteX9" fmla="*/ 648916 w 3618454"/>
                    <a:gd name="connsiteY9" fmla="*/ 449605 h 899334"/>
                    <a:gd name="connsiteX10" fmla="*/ 390847 w 3618454"/>
                    <a:gd name="connsiteY10" fmla="*/ 705674 h 899334"/>
                    <a:gd name="connsiteX11" fmla="*/ 132778 w 3618454"/>
                    <a:gd name="connsiteY11" fmla="*/ 449605 h 899334"/>
                    <a:gd name="connsiteX12" fmla="*/ 390847 w 3618454"/>
                    <a:gd name="connsiteY12" fmla="*/ 193537 h 899334"/>
                    <a:gd name="connsiteX13" fmla="*/ 648916 w 3618454"/>
                    <a:gd name="connsiteY13" fmla="*/ 449605 h 899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18454" h="899334">
                      <a:moveTo>
                        <a:pt x="3618455" y="462112"/>
                      </a:moveTo>
                      <a:lnTo>
                        <a:pt x="3618455" y="437223"/>
                      </a:lnTo>
                      <a:cubicBezTo>
                        <a:pt x="3618455" y="195766"/>
                        <a:pt x="3421159" y="0"/>
                        <a:pt x="3177816" y="0"/>
                      </a:cubicBezTo>
                      <a:lnTo>
                        <a:pt x="440639" y="0"/>
                      </a:lnTo>
                      <a:cubicBezTo>
                        <a:pt x="197295" y="0"/>
                        <a:pt x="0" y="195766"/>
                        <a:pt x="0" y="437223"/>
                      </a:cubicBezTo>
                      <a:lnTo>
                        <a:pt x="0" y="462112"/>
                      </a:lnTo>
                      <a:cubicBezTo>
                        <a:pt x="0" y="703569"/>
                        <a:pt x="197295" y="899335"/>
                        <a:pt x="440639" y="899335"/>
                      </a:cubicBezTo>
                      <a:lnTo>
                        <a:pt x="3177691" y="899335"/>
                      </a:lnTo>
                      <a:cubicBezTo>
                        <a:pt x="3421035" y="899335"/>
                        <a:pt x="3618455" y="703569"/>
                        <a:pt x="3618455" y="462112"/>
                      </a:cubicBezTo>
                      <a:close/>
                      <a:moveTo>
                        <a:pt x="648916" y="449605"/>
                      </a:moveTo>
                      <a:cubicBezTo>
                        <a:pt x="648916" y="591013"/>
                        <a:pt x="533359" y="705674"/>
                        <a:pt x="390847" y="705674"/>
                      </a:cubicBezTo>
                      <a:cubicBezTo>
                        <a:pt x="248335" y="705674"/>
                        <a:pt x="132778" y="591013"/>
                        <a:pt x="132778" y="449605"/>
                      </a:cubicBezTo>
                      <a:cubicBezTo>
                        <a:pt x="132778" y="308198"/>
                        <a:pt x="248335" y="193537"/>
                        <a:pt x="390847" y="193537"/>
                      </a:cubicBezTo>
                      <a:cubicBezTo>
                        <a:pt x="533359" y="193537"/>
                        <a:pt x="648916" y="308198"/>
                        <a:pt x="648916" y="449605"/>
                      </a:cubicBez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xmlns="" id="{4521DEA5-7EED-8E2C-AADB-138665563E1A}"/>
                    </a:ext>
                  </a:extLst>
                </p:cNvPr>
                <p:cNvSpPr/>
                <p:nvPr/>
              </p:nvSpPr>
              <p:spPr>
                <a:xfrm>
                  <a:off x="2824408" y="-1576032"/>
                  <a:ext cx="1594835" cy="633731"/>
                </a:xfrm>
                <a:custGeom>
                  <a:avLst/>
                  <a:gdLst>
                    <a:gd name="connsiteX0" fmla="*/ 1204113 w 1594835"/>
                    <a:gd name="connsiteY0" fmla="*/ 440195 h 633731"/>
                    <a:gd name="connsiteX1" fmla="*/ 946045 w 1594835"/>
                    <a:gd name="connsiteY1" fmla="*/ 184126 h 633731"/>
                    <a:gd name="connsiteX2" fmla="*/ 829739 w 1594835"/>
                    <a:gd name="connsiteY2" fmla="*/ 0 h 633731"/>
                    <a:gd name="connsiteX3" fmla="*/ 0 w 1594835"/>
                    <a:gd name="connsiteY3" fmla="*/ 184126 h 633731"/>
                    <a:gd name="connsiteX4" fmla="*/ 0 w 1594835"/>
                    <a:gd name="connsiteY4" fmla="*/ 196509 h 633731"/>
                    <a:gd name="connsiteX5" fmla="*/ 440639 w 1594835"/>
                    <a:gd name="connsiteY5" fmla="*/ 633732 h 633731"/>
                    <a:gd name="connsiteX6" fmla="*/ 1154197 w 1594835"/>
                    <a:gd name="connsiteY6" fmla="*/ 633732 h 633731"/>
                    <a:gd name="connsiteX7" fmla="*/ 1594836 w 1594835"/>
                    <a:gd name="connsiteY7" fmla="*/ 196509 h 633731"/>
                    <a:gd name="connsiteX8" fmla="*/ 1594836 w 1594835"/>
                    <a:gd name="connsiteY8" fmla="*/ 184126 h 633731"/>
                    <a:gd name="connsiteX9" fmla="*/ 1533189 w 1594835"/>
                    <a:gd name="connsiteY9" fmla="*/ 94849 h 633731"/>
                    <a:gd name="connsiteX10" fmla="*/ 1462057 w 1594835"/>
                    <a:gd name="connsiteY10" fmla="*/ 184126 h 633731"/>
                    <a:gd name="connsiteX11" fmla="*/ 1204113 w 1594835"/>
                    <a:gd name="connsiteY11" fmla="*/ 440195 h 633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94835" h="633731">
                      <a:moveTo>
                        <a:pt x="1204113" y="440195"/>
                      </a:moveTo>
                      <a:cubicBezTo>
                        <a:pt x="1061601" y="440195"/>
                        <a:pt x="946045" y="325534"/>
                        <a:pt x="946045" y="184126"/>
                      </a:cubicBezTo>
                      <a:lnTo>
                        <a:pt x="829739" y="0"/>
                      </a:lnTo>
                      <a:lnTo>
                        <a:pt x="0" y="184126"/>
                      </a:lnTo>
                      <a:lnTo>
                        <a:pt x="0" y="196509"/>
                      </a:lnTo>
                      <a:cubicBezTo>
                        <a:pt x="0" y="437966"/>
                        <a:pt x="197295" y="633732"/>
                        <a:pt x="440639" y="633732"/>
                      </a:cubicBezTo>
                      <a:lnTo>
                        <a:pt x="1154197" y="633732"/>
                      </a:lnTo>
                      <a:cubicBezTo>
                        <a:pt x="1397540" y="633732"/>
                        <a:pt x="1594836" y="437966"/>
                        <a:pt x="1594836" y="196509"/>
                      </a:cubicBezTo>
                      <a:lnTo>
                        <a:pt x="1594836" y="184126"/>
                      </a:lnTo>
                      <a:lnTo>
                        <a:pt x="1533189" y="94849"/>
                      </a:lnTo>
                      <a:lnTo>
                        <a:pt x="1462057" y="184126"/>
                      </a:lnTo>
                      <a:cubicBezTo>
                        <a:pt x="1462182" y="325534"/>
                        <a:pt x="1346625" y="440195"/>
                        <a:pt x="1204113" y="440195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21DBB013-A36A-67BD-CAEE-E1FEABE316C0}"/>
                  </a:ext>
                </a:extLst>
              </p:cNvPr>
              <p:cNvSpPr txBox="1"/>
              <p:nvPr/>
            </p:nvSpPr>
            <p:spPr>
              <a:xfrm>
                <a:off x="9712408" y="5494768"/>
                <a:ext cx="2267170" cy="830997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/>
              <a:p>
                <a:r>
                  <a:rPr lang="en-US" sz="1600" dirty="0"/>
                  <a:t>D</a:t>
                </a:r>
                <a:r>
                  <a:rPr lang="x-none" sz="1600"/>
                  <a:t>eworming</a:t>
                </a:r>
                <a:r>
                  <a:rPr lang="en-US" sz="1600" dirty="0"/>
                  <a:t> coverage is low in all regions except </a:t>
                </a:r>
                <a:r>
                  <a:rPr lang="en-US" sz="1600" b="1" dirty="0"/>
                  <a:t>AA (</a:t>
                </a:r>
                <a:r>
                  <a:rPr lang="en-US" sz="1600" b="1" dirty="0" smtClean="0"/>
                  <a:t>46%)</a:t>
                </a:r>
                <a:endParaRPr lang="en-US" sz="1600" b="1" dirty="0"/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D7F03106-05BA-1EA1-4555-93E29917E069}"/>
                </a:ext>
              </a:extLst>
            </p:cNvPr>
            <p:cNvSpPr txBox="1"/>
            <p:nvPr/>
          </p:nvSpPr>
          <p:spPr>
            <a:xfrm>
              <a:off x="8216232" y="1432664"/>
              <a:ext cx="789091" cy="523220"/>
            </a:xfrm>
            <a:prstGeom prst="rect">
              <a:avLst/>
            </a:pr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x-none" sz="2800" dirty="0">
                  <a:solidFill>
                    <a:schemeClr val="bg1"/>
                  </a:solidFill>
                </a:rPr>
                <a:t>03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045343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TextBox 213">
            <a:extLst>
              <a:ext uri="{FF2B5EF4-FFF2-40B4-BE49-F238E27FC236}">
                <a16:creationId xmlns:a16="http://schemas.microsoft.com/office/drawing/2014/main" xmlns="" id="{DE194AB7-E0BB-0C1D-3AE0-E0D61D1F6DE7}"/>
              </a:ext>
            </a:extLst>
          </p:cNvPr>
          <p:cNvSpPr txBox="1"/>
          <p:nvPr/>
        </p:nvSpPr>
        <p:spPr>
          <a:xfrm>
            <a:off x="7636115" y="5845222"/>
            <a:ext cx="285685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/>
            <a:r>
              <a:rPr lang="x-none" dirty="0"/>
              <a:t>Children received age-appropriate IYCF counseling</a:t>
            </a:r>
          </a:p>
        </p:txBody>
      </p:sp>
      <p:grpSp>
        <p:nvGrpSpPr>
          <p:cNvPr id="232" name="Group 231">
            <a:extLst>
              <a:ext uri="{FF2B5EF4-FFF2-40B4-BE49-F238E27FC236}">
                <a16:creationId xmlns:a16="http://schemas.microsoft.com/office/drawing/2014/main" xmlns="" id="{FCF32E63-62DC-E680-EC48-0049590E5926}"/>
              </a:ext>
            </a:extLst>
          </p:cNvPr>
          <p:cNvGrpSpPr/>
          <p:nvPr/>
        </p:nvGrpSpPr>
        <p:grpSpPr>
          <a:xfrm>
            <a:off x="7993253" y="4605136"/>
            <a:ext cx="1023839" cy="1039003"/>
            <a:chOff x="1078702" y="5599098"/>
            <a:chExt cx="923986" cy="923986"/>
          </a:xfrm>
        </p:grpSpPr>
        <p:sp>
          <p:nvSpPr>
            <p:cNvPr id="233" name="Oval 232">
              <a:extLst>
                <a:ext uri="{FF2B5EF4-FFF2-40B4-BE49-F238E27FC236}">
                  <a16:creationId xmlns:a16="http://schemas.microsoft.com/office/drawing/2014/main" xmlns="" id="{2A321EB9-612C-91CC-744B-75360264AFC7}"/>
                </a:ext>
              </a:extLst>
            </p:cNvPr>
            <p:cNvSpPr/>
            <p:nvPr/>
          </p:nvSpPr>
          <p:spPr>
            <a:xfrm>
              <a:off x="1078702" y="5599098"/>
              <a:ext cx="923986" cy="923986"/>
            </a:xfrm>
            <a:prstGeom prst="ellipse">
              <a:avLst/>
            </a:prstGeom>
            <a:solidFill>
              <a:srgbClr val="E6A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 dirty="0">
                <a:solidFill>
                  <a:prstClr val="white"/>
                </a:solidFill>
              </a:endParaRP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xmlns="" id="{C304975E-A219-C733-A97D-CDF85D3ADA2C}"/>
                </a:ext>
              </a:extLst>
            </p:cNvPr>
            <p:cNvGrpSpPr/>
            <p:nvPr/>
          </p:nvGrpSpPr>
          <p:grpSpPr>
            <a:xfrm>
              <a:off x="1170613" y="5729518"/>
              <a:ext cx="746329" cy="569974"/>
              <a:chOff x="-503709" y="2399812"/>
              <a:chExt cx="1186053" cy="905793"/>
            </a:xfrm>
            <a:solidFill>
              <a:schemeClr val="bg1"/>
            </a:solidFill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xmlns="" id="{2133E8FA-3B62-90EA-78C0-F5B33A4CA398}"/>
                  </a:ext>
                </a:extLst>
              </p:cNvPr>
              <p:cNvSpPr/>
              <p:nvPr/>
            </p:nvSpPr>
            <p:spPr>
              <a:xfrm>
                <a:off x="-322789" y="2674589"/>
                <a:ext cx="152134" cy="152114"/>
              </a:xfrm>
              <a:custGeom>
                <a:avLst/>
                <a:gdLst>
                  <a:gd name="connsiteX0" fmla="*/ 67960 w 152134"/>
                  <a:gd name="connsiteY0" fmla="*/ 151590 h 152114"/>
                  <a:gd name="connsiteX1" fmla="*/ 151609 w 152134"/>
                  <a:gd name="connsiteY1" fmla="*/ 84175 h 152114"/>
                  <a:gd name="connsiteX2" fmla="*/ 84195 w 152134"/>
                  <a:gd name="connsiteY2" fmla="*/ 525 h 152114"/>
                  <a:gd name="connsiteX3" fmla="*/ 545 w 152134"/>
                  <a:gd name="connsiteY3" fmla="*/ 67940 h 152114"/>
                  <a:gd name="connsiteX4" fmla="*/ 67960 w 152134"/>
                  <a:gd name="connsiteY4" fmla="*/ 151590 h 15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134" h="152114">
                    <a:moveTo>
                      <a:pt x="67960" y="151590"/>
                    </a:moveTo>
                    <a:cubicBezTo>
                      <a:pt x="109160" y="156580"/>
                      <a:pt x="147864" y="125366"/>
                      <a:pt x="151609" y="84175"/>
                    </a:cubicBezTo>
                    <a:cubicBezTo>
                      <a:pt x="156600" y="42974"/>
                      <a:pt x="125386" y="4270"/>
                      <a:pt x="84195" y="525"/>
                    </a:cubicBezTo>
                    <a:cubicBezTo>
                      <a:pt x="42994" y="-4465"/>
                      <a:pt x="4290" y="26748"/>
                      <a:pt x="545" y="67940"/>
                    </a:cubicBezTo>
                    <a:cubicBezTo>
                      <a:pt x="-4454" y="109140"/>
                      <a:pt x="25504" y="146589"/>
                      <a:pt x="67960" y="151590"/>
                    </a:cubicBezTo>
                    <a:close/>
                  </a:path>
                </a:pathLst>
              </a:custGeom>
              <a:grpFill/>
              <a:ln w="22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xmlns="" id="{1B1D779A-606F-692A-BAED-14BC13AAEDDF}"/>
                  </a:ext>
                </a:extLst>
              </p:cNvPr>
              <p:cNvSpPr/>
              <p:nvPr/>
            </p:nvSpPr>
            <p:spPr>
              <a:xfrm>
                <a:off x="-503709" y="2851972"/>
                <a:ext cx="285163" cy="453633"/>
              </a:xfrm>
              <a:custGeom>
                <a:avLst/>
                <a:gdLst>
                  <a:gd name="connsiteX0" fmla="*/ 252626 w 285163"/>
                  <a:gd name="connsiteY0" fmla="*/ 277594 h 453633"/>
                  <a:gd name="connsiteX1" fmla="*/ 142755 w 285163"/>
                  <a:gd name="connsiteY1" fmla="*/ 277594 h 453633"/>
                  <a:gd name="connsiteX2" fmla="*/ 90318 w 285163"/>
                  <a:gd name="connsiteY2" fmla="*/ 233891 h 453633"/>
                  <a:gd name="connsiteX3" fmla="*/ 52860 w 285163"/>
                  <a:gd name="connsiteY3" fmla="*/ 21648 h 453633"/>
                  <a:gd name="connsiteX4" fmla="*/ 21648 w 285163"/>
                  <a:gd name="connsiteY4" fmla="*/ 424 h 453633"/>
                  <a:gd name="connsiteX5" fmla="*/ 424 w 285163"/>
                  <a:gd name="connsiteY5" fmla="*/ 31637 h 453633"/>
                  <a:gd name="connsiteX6" fmla="*/ 37882 w 285163"/>
                  <a:gd name="connsiteY6" fmla="*/ 243881 h 453633"/>
                  <a:gd name="connsiteX7" fmla="*/ 141507 w 285163"/>
                  <a:gd name="connsiteY7" fmla="*/ 331274 h 453633"/>
                  <a:gd name="connsiteX8" fmla="*/ 232646 w 285163"/>
                  <a:gd name="connsiteY8" fmla="*/ 331274 h 453633"/>
                  <a:gd name="connsiteX9" fmla="*/ 232646 w 285163"/>
                  <a:gd name="connsiteY9" fmla="*/ 427411 h 453633"/>
                  <a:gd name="connsiteX10" fmla="*/ 258869 w 285163"/>
                  <a:gd name="connsiteY10" fmla="*/ 453634 h 453633"/>
                  <a:gd name="connsiteX11" fmla="*/ 285092 w 285163"/>
                  <a:gd name="connsiteY11" fmla="*/ 427411 h 453633"/>
                  <a:gd name="connsiteX12" fmla="*/ 285092 w 285163"/>
                  <a:gd name="connsiteY12" fmla="*/ 312548 h 453633"/>
                  <a:gd name="connsiteX13" fmla="*/ 252627 w 285163"/>
                  <a:gd name="connsiteY13" fmla="*/ 277590 h 453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163" h="453633">
                    <a:moveTo>
                      <a:pt x="252626" y="277594"/>
                    </a:moveTo>
                    <a:lnTo>
                      <a:pt x="142755" y="277594"/>
                    </a:lnTo>
                    <a:cubicBezTo>
                      <a:pt x="116532" y="277594"/>
                      <a:pt x="95309" y="258869"/>
                      <a:pt x="90318" y="233891"/>
                    </a:cubicBezTo>
                    <a:lnTo>
                      <a:pt x="52860" y="21648"/>
                    </a:lnTo>
                    <a:cubicBezTo>
                      <a:pt x="50361" y="6668"/>
                      <a:pt x="36627" y="-2076"/>
                      <a:pt x="21648" y="424"/>
                    </a:cubicBezTo>
                    <a:cubicBezTo>
                      <a:pt x="6668" y="2924"/>
                      <a:pt x="-2076" y="16657"/>
                      <a:pt x="424" y="31637"/>
                    </a:cubicBezTo>
                    <a:lnTo>
                      <a:pt x="37882" y="243881"/>
                    </a:lnTo>
                    <a:cubicBezTo>
                      <a:pt x="46625" y="295072"/>
                      <a:pt x="90319" y="331274"/>
                      <a:pt x="141507" y="331274"/>
                    </a:cubicBezTo>
                    <a:lnTo>
                      <a:pt x="232646" y="331274"/>
                    </a:lnTo>
                    <a:lnTo>
                      <a:pt x="232646" y="427411"/>
                    </a:lnTo>
                    <a:cubicBezTo>
                      <a:pt x="232646" y="442390"/>
                      <a:pt x="243881" y="453634"/>
                      <a:pt x="258869" y="453634"/>
                    </a:cubicBezTo>
                    <a:cubicBezTo>
                      <a:pt x="273849" y="453634"/>
                      <a:pt x="285092" y="442399"/>
                      <a:pt x="285092" y="427411"/>
                    </a:cubicBezTo>
                    <a:lnTo>
                      <a:pt x="285092" y="312548"/>
                    </a:lnTo>
                    <a:cubicBezTo>
                      <a:pt x="286329" y="293824"/>
                      <a:pt x="271350" y="277590"/>
                      <a:pt x="252627" y="277590"/>
                    </a:cubicBezTo>
                    <a:close/>
                  </a:path>
                </a:pathLst>
              </a:custGeom>
              <a:grpFill/>
              <a:ln w="22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xmlns="" id="{BF285AC5-5737-1CF2-4F74-8B94DE2E244E}"/>
                  </a:ext>
                </a:extLst>
              </p:cNvPr>
              <p:cNvSpPr/>
              <p:nvPr/>
            </p:nvSpPr>
            <p:spPr>
              <a:xfrm>
                <a:off x="-380932" y="2838450"/>
                <a:ext cx="335911" cy="464659"/>
              </a:xfrm>
              <a:custGeom>
                <a:avLst/>
                <a:gdLst>
                  <a:gd name="connsiteX0" fmla="*/ 215995 w 335911"/>
                  <a:gd name="connsiteY0" fmla="*/ 179999 h 464659"/>
                  <a:gd name="connsiteX1" fmla="*/ 146072 w 335911"/>
                  <a:gd name="connsiteY1" fmla="*/ 179999 h 464659"/>
                  <a:gd name="connsiteX2" fmla="*/ 163551 w 335911"/>
                  <a:gd name="connsiteY2" fmla="*/ 97595 h 464659"/>
                  <a:gd name="connsiteX3" fmla="*/ 212243 w 335911"/>
                  <a:gd name="connsiteY3" fmla="*/ 121319 h 464659"/>
                  <a:gd name="connsiteX4" fmla="*/ 227222 w 335911"/>
                  <a:gd name="connsiteY4" fmla="*/ 125064 h 464659"/>
                  <a:gd name="connsiteX5" fmla="*/ 228467 w 335911"/>
                  <a:gd name="connsiteY5" fmla="*/ 125064 h 464659"/>
                  <a:gd name="connsiteX6" fmla="*/ 302127 w 335911"/>
                  <a:gd name="connsiteY6" fmla="*/ 121319 h 464659"/>
                  <a:gd name="connsiteX7" fmla="*/ 335839 w 335911"/>
                  <a:gd name="connsiteY7" fmla="*/ 85117 h 464659"/>
                  <a:gd name="connsiteX8" fmla="*/ 299637 w 335911"/>
                  <a:gd name="connsiteY8" fmla="*/ 51405 h 464659"/>
                  <a:gd name="connsiteX9" fmla="*/ 234712 w 335911"/>
                  <a:gd name="connsiteY9" fmla="*/ 53904 h 464659"/>
                  <a:gd name="connsiteX10" fmla="*/ 152308 w 335911"/>
                  <a:gd name="connsiteY10" fmla="*/ 12704 h 464659"/>
                  <a:gd name="connsiteX11" fmla="*/ 99871 w 335911"/>
                  <a:gd name="connsiteY11" fmla="*/ 1469 h 464659"/>
                  <a:gd name="connsiteX12" fmla="*/ 57424 w 335911"/>
                  <a:gd name="connsiteY12" fmla="*/ 8959 h 464659"/>
                  <a:gd name="connsiteX13" fmla="*/ 32456 w 335911"/>
                  <a:gd name="connsiteY13" fmla="*/ 45161 h 464659"/>
                  <a:gd name="connsiteX14" fmla="*/ 1244 w 335911"/>
                  <a:gd name="connsiteY14" fmla="*/ 192480 h 464659"/>
                  <a:gd name="connsiteX15" fmla="*/ 12478 w 335911"/>
                  <a:gd name="connsiteY15" fmla="*/ 238673 h 464659"/>
                  <a:gd name="connsiteX16" fmla="*/ 54925 w 335911"/>
                  <a:gd name="connsiteY16" fmla="*/ 258651 h 464659"/>
                  <a:gd name="connsiteX17" fmla="*/ 177277 w 335911"/>
                  <a:gd name="connsiteY17" fmla="*/ 258651 h 464659"/>
                  <a:gd name="connsiteX18" fmla="*/ 191011 w 335911"/>
                  <a:gd name="connsiteY18" fmla="*/ 272385 h 464659"/>
                  <a:gd name="connsiteX19" fmla="*/ 191011 w 335911"/>
                  <a:gd name="connsiteY19" fmla="*/ 424702 h 464659"/>
                  <a:gd name="connsiteX20" fmla="*/ 230967 w 335911"/>
                  <a:gd name="connsiteY20" fmla="*/ 464659 h 464659"/>
                  <a:gd name="connsiteX21" fmla="*/ 270924 w 335911"/>
                  <a:gd name="connsiteY21" fmla="*/ 424702 h 464659"/>
                  <a:gd name="connsiteX22" fmla="*/ 270924 w 335911"/>
                  <a:gd name="connsiteY22" fmla="*/ 237436 h 464659"/>
                  <a:gd name="connsiteX23" fmla="*/ 215996 w 335911"/>
                  <a:gd name="connsiteY23" fmla="*/ 180000 h 464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5911" h="464659">
                    <a:moveTo>
                      <a:pt x="215995" y="179999"/>
                    </a:moveTo>
                    <a:lnTo>
                      <a:pt x="146072" y="179999"/>
                    </a:lnTo>
                    <a:lnTo>
                      <a:pt x="163551" y="97595"/>
                    </a:lnTo>
                    <a:lnTo>
                      <a:pt x="212243" y="121319"/>
                    </a:lnTo>
                    <a:cubicBezTo>
                      <a:pt x="217233" y="123818"/>
                      <a:pt x="222232" y="125064"/>
                      <a:pt x="227222" y="125064"/>
                    </a:cubicBezTo>
                    <a:lnTo>
                      <a:pt x="228467" y="125064"/>
                    </a:lnTo>
                    <a:lnTo>
                      <a:pt x="302127" y="121319"/>
                    </a:lnTo>
                    <a:cubicBezTo>
                      <a:pt x="322105" y="120074"/>
                      <a:pt x="337085" y="103840"/>
                      <a:pt x="335839" y="85117"/>
                    </a:cubicBezTo>
                    <a:cubicBezTo>
                      <a:pt x="334593" y="65139"/>
                      <a:pt x="318360" y="50159"/>
                      <a:pt x="299637" y="51405"/>
                    </a:cubicBezTo>
                    <a:lnTo>
                      <a:pt x="234712" y="53904"/>
                    </a:lnTo>
                    <a:cubicBezTo>
                      <a:pt x="234712" y="53904"/>
                      <a:pt x="161052" y="15203"/>
                      <a:pt x="152308" y="12704"/>
                    </a:cubicBezTo>
                    <a:cubicBezTo>
                      <a:pt x="142319" y="10204"/>
                      <a:pt x="99871" y="1469"/>
                      <a:pt x="99871" y="1469"/>
                    </a:cubicBezTo>
                    <a:cubicBezTo>
                      <a:pt x="84892" y="-2276"/>
                      <a:pt x="69905" y="1469"/>
                      <a:pt x="57424" y="8959"/>
                    </a:cubicBezTo>
                    <a:cubicBezTo>
                      <a:pt x="44936" y="17703"/>
                      <a:pt x="36201" y="30182"/>
                      <a:pt x="32456" y="45161"/>
                    </a:cubicBezTo>
                    <a:lnTo>
                      <a:pt x="1244" y="192480"/>
                    </a:lnTo>
                    <a:cubicBezTo>
                      <a:pt x="-2501" y="208713"/>
                      <a:pt x="2489" y="224939"/>
                      <a:pt x="12478" y="238673"/>
                    </a:cubicBezTo>
                    <a:cubicBezTo>
                      <a:pt x="22467" y="251161"/>
                      <a:pt x="38701" y="258651"/>
                      <a:pt x="54925" y="258651"/>
                    </a:cubicBezTo>
                    <a:lnTo>
                      <a:pt x="177277" y="258651"/>
                    </a:lnTo>
                    <a:cubicBezTo>
                      <a:pt x="184766" y="258651"/>
                      <a:pt x="191011" y="264895"/>
                      <a:pt x="191011" y="272385"/>
                    </a:cubicBezTo>
                    <a:lnTo>
                      <a:pt x="191011" y="424702"/>
                    </a:lnTo>
                    <a:cubicBezTo>
                      <a:pt x="191011" y="445926"/>
                      <a:pt x="208489" y="464659"/>
                      <a:pt x="230967" y="464659"/>
                    </a:cubicBezTo>
                    <a:cubicBezTo>
                      <a:pt x="252191" y="464659"/>
                      <a:pt x="270924" y="447181"/>
                      <a:pt x="270924" y="424702"/>
                    </a:cubicBezTo>
                    <a:lnTo>
                      <a:pt x="270924" y="237436"/>
                    </a:lnTo>
                    <a:cubicBezTo>
                      <a:pt x="272178" y="206223"/>
                      <a:pt x="247209" y="180000"/>
                      <a:pt x="215996" y="180000"/>
                    </a:cubicBezTo>
                    <a:close/>
                  </a:path>
                </a:pathLst>
              </a:custGeom>
              <a:grpFill/>
              <a:ln w="22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xmlns="" id="{B301CA92-B0CD-FF30-093D-232334DAAFD1}"/>
                  </a:ext>
                </a:extLst>
              </p:cNvPr>
              <p:cNvSpPr/>
              <p:nvPr/>
            </p:nvSpPr>
            <p:spPr>
              <a:xfrm>
                <a:off x="350169" y="2674588"/>
                <a:ext cx="152117" cy="151907"/>
              </a:xfrm>
              <a:custGeom>
                <a:avLst/>
                <a:gdLst>
                  <a:gd name="connsiteX0" fmla="*/ 84176 w 152117"/>
                  <a:gd name="connsiteY0" fmla="*/ 151591 h 151907"/>
                  <a:gd name="connsiteX1" fmla="*/ 151591 w 152117"/>
                  <a:gd name="connsiteY1" fmla="*/ 67941 h 151907"/>
                  <a:gd name="connsiteX2" fmla="*/ 67941 w 152117"/>
                  <a:gd name="connsiteY2" fmla="*/ 526 h 151907"/>
                  <a:gd name="connsiteX3" fmla="*/ 526 w 152117"/>
                  <a:gd name="connsiteY3" fmla="*/ 84176 h 151907"/>
                  <a:gd name="connsiteX4" fmla="*/ 84176 w 152117"/>
                  <a:gd name="connsiteY4" fmla="*/ 151591 h 15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117" h="151907">
                    <a:moveTo>
                      <a:pt x="84176" y="151591"/>
                    </a:moveTo>
                    <a:cubicBezTo>
                      <a:pt x="125377" y="146601"/>
                      <a:pt x="156590" y="109144"/>
                      <a:pt x="151591" y="67941"/>
                    </a:cubicBezTo>
                    <a:cubicBezTo>
                      <a:pt x="146601" y="26741"/>
                      <a:pt x="109144" y="-4472"/>
                      <a:pt x="67941" y="526"/>
                    </a:cubicBezTo>
                    <a:cubicBezTo>
                      <a:pt x="26741" y="5517"/>
                      <a:pt x="-4472" y="42973"/>
                      <a:pt x="526" y="84176"/>
                    </a:cubicBezTo>
                    <a:cubicBezTo>
                      <a:pt x="5525" y="125370"/>
                      <a:pt x="42973" y="155337"/>
                      <a:pt x="84176" y="151591"/>
                    </a:cubicBezTo>
                    <a:close/>
                  </a:path>
                </a:pathLst>
              </a:custGeom>
              <a:grpFill/>
              <a:ln w="22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xmlns="" id="{EA88BEEB-A1A3-F47A-8B52-86B1B98AA5FC}"/>
                  </a:ext>
                </a:extLst>
              </p:cNvPr>
              <p:cNvSpPr/>
              <p:nvPr/>
            </p:nvSpPr>
            <p:spPr>
              <a:xfrm>
                <a:off x="396883" y="2852013"/>
                <a:ext cx="285461" cy="452351"/>
              </a:xfrm>
              <a:custGeom>
                <a:avLst/>
                <a:gdLst>
                  <a:gd name="connsiteX0" fmla="*/ 264690 w 285461"/>
                  <a:gd name="connsiteY0" fmla="*/ 384 h 452351"/>
                  <a:gd name="connsiteX1" fmla="*/ 233477 w 285461"/>
                  <a:gd name="connsiteY1" fmla="*/ 21608 h 452351"/>
                  <a:gd name="connsiteX2" fmla="*/ 196020 w 285461"/>
                  <a:gd name="connsiteY2" fmla="*/ 233852 h 452351"/>
                  <a:gd name="connsiteX3" fmla="*/ 143583 w 285461"/>
                  <a:gd name="connsiteY3" fmla="*/ 277554 h 452351"/>
                  <a:gd name="connsiteX4" fmla="*/ 33712 w 285461"/>
                  <a:gd name="connsiteY4" fmla="*/ 277554 h 452351"/>
                  <a:gd name="connsiteX5" fmla="*/ 0 w 285461"/>
                  <a:gd name="connsiteY5" fmla="*/ 311266 h 452351"/>
                  <a:gd name="connsiteX6" fmla="*/ 0 w 285461"/>
                  <a:gd name="connsiteY6" fmla="*/ 426128 h 452351"/>
                  <a:gd name="connsiteX7" fmla="*/ 26223 w 285461"/>
                  <a:gd name="connsiteY7" fmla="*/ 452351 h 452351"/>
                  <a:gd name="connsiteX8" fmla="*/ 52446 w 285461"/>
                  <a:gd name="connsiteY8" fmla="*/ 426128 h 452351"/>
                  <a:gd name="connsiteX9" fmla="*/ 52446 w 285461"/>
                  <a:gd name="connsiteY9" fmla="*/ 329991 h 452351"/>
                  <a:gd name="connsiteX10" fmla="*/ 143585 w 285461"/>
                  <a:gd name="connsiteY10" fmla="*/ 329991 h 452351"/>
                  <a:gd name="connsiteX11" fmla="*/ 247211 w 285461"/>
                  <a:gd name="connsiteY11" fmla="*/ 242598 h 452351"/>
                  <a:gd name="connsiteX12" fmla="*/ 284668 w 285461"/>
                  <a:gd name="connsiteY12" fmla="*/ 30354 h 452351"/>
                  <a:gd name="connsiteX13" fmla="*/ 264690 w 285461"/>
                  <a:gd name="connsiteY13" fmla="*/ 388 h 45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461" h="452351">
                    <a:moveTo>
                      <a:pt x="264690" y="384"/>
                    </a:moveTo>
                    <a:cubicBezTo>
                      <a:pt x="250956" y="-2115"/>
                      <a:pt x="237223" y="7874"/>
                      <a:pt x="233477" y="21608"/>
                    </a:cubicBezTo>
                    <a:lnTo>
                      <a:pt x="196020" y="233852"/>
                    </a:lnTo>
                    <a:cubicBezTo>
                      <a:pt x="191030" y="258820"/>
                      <a:pt x="169797" y="277554"/>
                      <a:pt x="143583" y="277554"/>
                    </a:cubicBezTo>
                    <a:lnTo>
                      <a:pt x="33712" y="277554"/>
                    </a:lnTo>
                    <a:cubicBezTo>
                      <a:pt x="14988" y="277554"/>
                      <a:pt x="0" y="292533"/>
                      <a:pt x="0" y="311266"/>
                    </a:cubicBezTo>
                    <a:lnTo>
                      <a:pt x="0" y="426128"/>
                    </a:lnTo>
                    <a:cubicBezTo>
                      <a:pt x="0" y="441108"/>
                      <a:pt x="11235" y="452351"/>
                      <a:pt x="26223" y="452351"/>
                    </a:cubicBezTo>
                    <a:cubicBezTo>
                      <a:pt x="41202" y="452351"/>
                      <a:pt x="52446" y="441117"/>
                      <a:pt x="52446" y="426128"/>
                    </a:cubicBezTo>
                    <a:lnTo>
                      <a:pt x="52446" y="329991"/>
                    </a:lnTo>
                    <a:lnTo>
                      <a:pt x="143585" y="329991"/>
                    </a:lnTo>
                    <a:cubicBezTo>
                      <a:pt x="194776" y="329991"/>
                      <a:pt x="238469" y="293789"/>
                      <a:pt x="247211" y="242598"/>
                    </a:cubicBezTo>
                    <a:lnTo>
                      <a:pt x="284668" y="30354"/>
                    </a:lnTo>
                    <a:cubicBezTo>
                      <a:pt x="288413" y="16620"/>
                      <a:pt x="278424" y="2887"/>
                      <a:pt x="264690" y="388"/>
                    </a:cubicBezTo>
                    <a:close/>
                  </a:path>
                </a:pathLst>
              </a:custGeom>
              <a:grpFill/>
              <a:ln w="22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xmlns="" id="{E2514B1D-3C4E-F76C-5663-54196A87A099}"/>
                  </a:ext>
                </a:extLst>
              </p:cNvPr>
              <p:cNvSpPr/>
              <p:nvPr/>
            </p:nvSpPr>
            <p:spPr>
              <a:xfrm>
                <a:off x="223282" y="2838230"/>
                <a:ext cx="334658" cy="464875"/>
              </a:xfrm>
              <a:custGeom>
                <a:avLst/>
                <a:gdLst>
                  <a:gd name="connsiteX0" fmla="*/ 322180 w 334658"/>
                  <a:gd name="connsiteY0" fmla="*/ 238899 h 464875"/>
                  <a:gd name="connsiteX1" fmla="*/ 333414 w 334658"/>
                  <a:gd name="connsiteY1" fmla="*/ 192706 h 464875"/>
                  <a:gd name="connsiteX2" fmla="*/ 303455 w 334658"/>
                  <a:gd name="connsiteY2" fmla="*/ 45378 h 464875"/>
                  <a:gd name="connsiteX3" fmla="*/ 278487 w 334658"/>
                  <a:gd name="connsiteY3" fmla="*/ 9176 h 464875"/>
                  <a:gd name="connsiteX4" fmla="*/ 236040 w 334658"/>
                  <a:gd name="connsiteY4" fmla="*/ 1686 h 464875"/>
                  <a:gd name="connsiteX5" fmla="*/ 183603 w 334658"/>
                  <a:gd name="connsiteY5" fmla="*/ 12921 h 464875"/>
                  <a:gd name="connsiteX6" fmla="*/ 101199 w 334658"/>
                  <a:gd name="connsiteY6" fmla="*/ 54122 h 464875"/>
                  <a:gd name="connsiteX7" fmla="*/ 36275 w 334658"/>
                  <a:gd name="connsiteY7" fmla="*/ 51622 h 464875"/>
                  <a:gd name="connsiteX8" fmla="*/ 72 w 334658"/>
                  <a:gd name="connsiteY8" fmla="*/ 85334 h 464875"/>
                  <a:gd name="connsiteX9" fmla="*/ 33784 w 334658"/>
                  <a:gd name="connsiteY9" fmla="*/ 121536 h 464875"/>
                  <a:gd name="connsiteX10" fmla="*/ 107444 w 334658"/>
                  <a:gd name="connsiteY10" fmla="*/ 125281 h 464875"/>
                  <a:gd name="connsiteX11" fmla="*/ 108689 w 334658"/>
                  <a:gd name="connsiteY11" fmla="*/ 125281 h 464875"/>
                  <a:gd name="connsiteX12" fmla="*/ 123669 w 334658"/>
                  <a:gd name="connsiteY12" fmla="*/ 121536 h 464875"/>
                  <a:gd name="connsiteX13" fmla="*/ 172360 w 334658"/>
                  <a:gd name="connsiteY13" fmla="*/ 97812 h 464875"/>
                  <a:gd name="connsiteX14" fmla="*/ 189839 w 334658"/>
                  <a:gd name="connsiteY14" fmla="*/ 180216 h 464875"/>
                  <a:gd name="connsiteX15" fmla="*/ 121169 w 334658"/>
                  <a:gd name="connsiteY15" fmla="*/ 180216 h 464875"/>
                  <a:gd name="connsiteX16" fmla="*/ 64988 w 334658"/>
                  <a:gd name="connsiteY16" fmla="*/ 236396 h 464875"/>
                  <a:gd name="connsiteX17" fmla="*/ 64988 w 334658"/>
                  <a:gd name="connsiteY17" fmla="*/ 424919 h 464875"/>
                  <a:gd name="connsiteX18" fmla="*/ 104945 w 334658"/>
                  <a:gd name="connsiteY18" fmla="*/ 464875 h 464875"/>
                  <a:gd name="connsiteX19" fmla="*/ 144902 w 334658"/>
                  <a:gd name="connsiteY19" fmla="*/ 424919 h 464875"/>
                  <a:gd name="connsiteX20" fmla="*/ 144893 w 334658"/>
                  <a:gd name="connsiteY20" fmla="*/ 273854 h 464875"/>
                  <a:gd name="connsiteX21" fmla="*/ 158627 w 334658"/>
                  <a:gd name="connsiteY21" fmla="*/ 260120 h 464875"/>
                  <a:gd name="connsiteX22" fmla="*/ 280978 w 334658"/>
                  <a:gd name="connsiteY22" fmla="*/ 260120 h 464875"/>
                  <a:gd name="connsiteX23" fmla="*/ 322179 w 334658"/>
                  <a:gd name="connsiteY23" fmla="*/ 238896 h 46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4658" h="464875">
                    <a:moveTo>
                      <a:pt x="322180" y="238899"/>
                    </a:moveTo>
                    <a:cubicBezTo>
                      <a:pt x="332169" y="226410"/>
                      <a:pt x="337159" y="208932"/>
                      <a:pt x="333414" y="192706"/>
                    </a:cubicBezTo>
                    <a:lnTo>
                      <a:pt x="303455" y="45378"/>
                    </a:lnTo>
                    <a:cubicBezTo>
                      <a:pt x="300955" y="30399"/>
                      <a:pt x="292220" y="17911"/>
                      <a:pt x="278487" y="9176"/>
                    </a:cubicBezTo>
                    <a:cubicBezTo>
                      <a:pt x="265998" y="432"/>
                      <a:pt x="251020" y="-2059"/>
                      <a:pt x="236040" y="1686"/>
                    </a:cubicBezTo>
                    <a:cubicBezTo>
                      <a:pt x="236040" y="1686"/>
                      <a:pt x="193593" y="10430"/>
                      <a:pt x="183603" y="12921"/>
                    </a:cubicBezTo>
                    <a:cubicBezTo>
                      <a:pt x="174859" y="15420"/>
                      <a:pt x="101199" y="54122"/>
                      <a:pt x="101199" y="54122"/>
                    </a:cubicBezTo>
                    <a:lnTo>
                      <a:pt x="36275" y="51622"/>
                    </a:lnTo>
                    <a:cubicBezTo>
                      <a:pt x="17551" y="50377"/>
                      <a:pt x="72" y="65356"/>
                      <a:pt x="72" y="85334"/>
                    </a:cubicBezTo>
                    <a:cubicBezTo>
                      <a:pt x="-1173" y="105312"/>
                      <a:pt x="13806" y="121536"/>
                      <a:pt x="33784" y="121536"/>
                    </a:cubicBezTo>
                    <a:lnTo>
                      <a:pt x="107444" y="125281"/>
                    </a:lnTo>
                    <a:lnTo>
                      <a:pt x="108689" y="125281"/>
                    </a:lnTo>
                    <a:cubicBezTo>
                      <a:pt x="113679" y="125281"/>
                      <a:pt x="118678" y="124036"/>
                      <a:pt x="123669" y="121536"/>
                    </a:cubicBezTo>
                    <a:lnTo>
                      <a:pt x="172360" y="97812"/>
                    </a:lnTo>
                    <a:lnTo>
                      <a:pt x="189839" y="180216"/>
                    </a:lnTo>
                    <a:lnTo>
                      <a:pt x="121169" y="180216"/>
                    </a:lnTo>
                    <a:cubicBezTo>
                      <a:pt x="89956" y="180216"/>
                      <a:pt x="64988" y="205184"/>
                      <a:pt x="64988" y="236396"/>
                    </a:cubicBezTo>
                    <a:lnTo>
                      <a:pt x="64988" y="424919"/>
                    </a:lnTo>
                    <a:cubicBezTo>
                      <a:pt x="64988" y="446142"/>
                      <a:pt x="82467" y="464875"/>
                      <a:pt x="104945" y="464875"/>
                    </a:cubicBezTo>
                    <a:cubicBezTo>
                      <a:pt x="126168" y="464875"/>
                      <a:pt x="144902" y="447397"/>
                      <a:pt x="144902" y="424919"/>
                    </a:cubicBezTo>
                    <a:lnTo>
                      <a:pt x="144893" y="273854"/>
                    </a:lnTo>
                    <a:cubicBezTo>
                      <a:pt x="144893" y="266364"/>
                      <a:pt x="151137" y="260120"/>
                      <a:pt x="158627" y="260120"/>
                    </a:cubicBezTo>
                    <a:lnTo>
                      <a:pt x="280978" y="260120"/>
                    </a:lnTo>
                    <a:cubicBezTo>
                      <a:pt x="297212" y="260120"/>
                      <a:pt x="312200" y="252630"/>
                      <a:pt x="322179" y="238896"/>
                    </a:cubicBezTo>
                    <a:close/>
                  </a:path>
                </a:pathLst>
              </a:custGeom>
              <a:grpFill/>
              <a:ln w="22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xmlns="" id="{F653FC3E-A43B-FC36-CECA-E9FCEF4C7487}"/>
                  </a:ext>
                </a:extLst>
              </p:cNvPr>
              <p:cNvSpPr/>
              <p:nvPr/>
            </p:nvSpPr>
            <p:spPr>
              <a:xfrm>
                <a:off x="-85037" y="2989724"/>
                <a:ext cx="349594" cy="314645"/>
              </a:xfrm>
              <a:custGeom>
                <a:avLst/>
                <a:gdLst>
                  <a:gd name="connsiteX0" fmla="*/ 323367 w 349594"/>
                  <a:gd name="connsiteY0" fmla="*/ 9 h 314645"/>
                  <a:gd name="connsiteX1" fmla="*/ 26223 w 349594"/>
                  <a:gd name="connsiteY1" fmla="*/ 9 h 314645"/>
                  <a:gd name="connsiteX2" fmla="*/ 0 w 349594"/>
                  <a:gd name="connsiteY2" fmla="*/ 26232 h 314645"/>
                  <a:gd name="connsiteX3" fmla="*/ 26223 w 349594"/>
                  <a:gd name="connsiteY3" fmla="*/ 52455 h 314645"/>
                  <a:gd name="connsiteX4" fmla="*/ 148574 w 349594"/>
                  <a:gd name="connsiteY4" fmla="*/ 52455 h 314645"/>
                  <a:gd name="connsiteX5" fmla="*/ 148574 w 349594"/>
                  <a:gd name="connsiteY5" fmla="*/ 288423 h 314645"/>
                  <a:gd name="connsiteX6" fmla="*/ 174798 w 349594"/>
                  <a:gd name="connsiteY6" fmla="*/ 314646 h 314645"/>
                  <a:gd name="connsiteX7" fmla="*/ 201021 w 349594"/>
                  <a:gd name="connsiteY7" fmla="*/ 288423 h 314645"/>
                  <a:gd name="connsiteX8" fmla="*/ 201021 w 349594"/>
                  <a:gd name="connsiteY8" fmla="*/ 53681 h 314645"/>
                  <a:gd name="connsiteX9" fmla="*/ 323372 w 349594"/>
                  <a:gd name="connsiteY9" fmla="*/ 53681 h 314645"/>
                  <a:gd name="connsiteX10" fmla="*/ 349595 w 349594"/>
                  <a:gd name="connsiteY10" fmla="*/ 27458 h 314645"/>
                  <a:gd name="connsiteX11" fmla="*/ 323372 w 349594"/>
                  <a:gd name="connsiteY11" fmla="*/ 0 h 31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594" h="314645">
                    <a:moveTo>
                      <a:pt x="323367" y="9"/>
                    </a:moveTo>
                    <a:lnTo>
                      <a:pt x="26223" y="9"/>
                    </a:lnTo>
                    <a:cubicBezTo>
                      <a:pt x="11244" y="9"/>
                      <a:pt x="0" y="11243"/>
                      <a:pt x="0" y="26232"/>
                    </a:cubicBezTo>
                    <a:cubicBezTo>
                      <a:pt x="0" y="41211"/>
                      <a:pt x="11235" y="52455"/>
                      <a:pt x="26223" y="52455"/>
                    </a:cubicBezTo>
                    <a:lnTo>
                      <a:pt x="148574" y="52455"/>
                    </a:lnTo>
                    <a:lnTo>
                      <a:pt x="148574" y="288423"/>
                    </a:lnTo>
                    <a:cubicBezTo>
                      <a:pt x="148574" y="303402"/>
                      <a:pt x="159809" y="314646"/>
                      <a:pt x="174798" y="314646"/>
                    </a:cubicBezTo>
                    <a:cubicBezTo>
                      <a:pt x="189777" y="314646"/>
                      <a:pt x="201021" y="303411"/>
                      <a:pt x="201021" y="288423"/>
                    </a:cubicBezTo>
                    <a:lnTo>
                      <a:pt x="201021" y="53681"/>
                    </a:lnTo>
                    <a:lnTo>
                      <a:pt x="323372" y="53681"/>
                    </a:lnTo>
                    <a:cubicBezTo>
                      <a:pt x="338351" y="53681"/>
                      <a:pt x="349595" y="42447"/>
                      <a:pt x="349595" y="27458"/>
                    </a:cubicBezTo>
                    <a:cubicBezTo>
                      <a:pt x="349586" y="12488"/>
                      <a:pt x="338352" y="0"/>
                      <a:pt x="323372" y="0"/>
                    </a:cubicBezTo>
                    <a:close/>
                  </a:path>
                </a:pathLst>
              </a:custGeom>
              <a:grpFill/>
              <a:ln w="22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xmlns="" id="{15C9B9B5-CF6C-AFA5-49D6-0F6487C03A1F}"/>
                  </a:ext>
                </a:extLst>
              </p:cNvPr>
              <p:cNvSpPr/>
              <p:nvPr/>
            </p:nvSpPr>
            <p:spPr>
              <a:xfrm>
                <a:off x="-143763" y="2399812"/>
                <a:ext cx="408320" cy="378665"/>
              </a:xfrm>
              <a:custGeom>
                <a:avLst/>
                <a:gdLst>
                  <a:gd name="connsiteX0" fmla="*/ 57482 w 309680"/>
                  <a:gd name="connsiteY0" fmla="*/ 198511 h 258181"/>
                  <a:gd name="connsiteX1" fmla="*/ 33758 w 309680"/>
                  <a:gd name="connsiteY1" fmla="*/ 237213 h 258181"/>
                  <a:gd name="connsiteX2" fmla="*/ 47492 w 309680"/>
                  <a:gd name="connsiteY2" fmla="*/ 257191 h 258181"/>
                  <a:gd name="connsiteX3" fmla="*/ 129896 w 309680"/>
                  <a:gd name="connsiteY3" fmla="*/ 220989 h 258181"/>
                  <a:gd name="connsiteX4" fmla="*/ 154864 w 309680"/>
                  <a:gd name="connsiteY4" fmla="*/ 222234 h 258181"/>
                  <a:gd name="connsiteX5" fmla="*/ 309681 w 309680"/>
                  <a:gd name="connsiteY5" fmla="*/ 111117 h 258181"/>
                  <a:gd name="connsiteX6" fmla="*/ 154864 w 309680"/>
                  <a:gd name="connsiteY6" fmla="*/ 0 h 258181"/>
                  <a:gd name="connsiteX7" fmla="*/ 47 w 309680"/>
                  <a:gd name="connsiteY7" fmla="*/ 111117 h 258181"/>
                  <a:gd name="connsiteX8" fmla="*/ 57483 w 309680"/>
                  <a:gd name="connsiteY8" fmla="*/ 198510 h 258181"/>
                  <a:gd name="connsiteX9" fmla="*/ 231024 w 309680"/>
                  <a:gd name="connsiteY9" fmla="*/ 89894 h 258181"/>
                  <a:gd name="connsiteX10" fmla="*/ 253493 w 309680"/>
                  <a:gd name="connsiteY10" fmla="*/ 112362 h 258181"/>
                  <a:gd name="connsiteX11" fmla="*/ 231024 w 309680"/>
                  <a:gd name="connsiteY11" fmla="*/ 134831 h 258181"/>
                  <a:gd name="connsiteX12" fmla="*/ 208556 w 309680"/>
                  <a:gd name="connsiteY12" fmla="*/ 112362 h 258181"/>
                  <a:gd name="connsiteX13" fmla="*/ 231024 w 309680"/>
                  <a:gd name="connsiteY13" fmla="*/ 89894 h 258181"/>
                  <a:gd name="connsiteX14" fmla="*/ 154866 w 309680"/>
                  <a:gd name="connsiteY14" fmla="*/ 89894 h 258181"/>
                  <a:gd name="connsiteX15" fmla="*/ 177334 w 309680"/>
                  <a:gd name="connsiteY15" fmla="*/ 112362 h 258181"/>
                  <a:gd name="connsiteX16" fmla="*/ 154866 w 309680"/>
                  <a:gd name="connsiteY16" fmla="*/ 134831 h 258181"/>
                  <a:gd name="connsiteX17" fmla="*/ 132397 w 309680"/>
                  <a:gd name="connsiteY17" fmla="*/ 112362 h 258181"/>
                  <a:gd name="connsiteX18" fmla="*/ 154866 w 309680"/>
                  <a:gd name="connsiteY18" fmla="*/ 89894 h 258181"/>
                  <a:gd name="connsiteX19" fmla="*/ 77460 w 309680"/>
                  <a:gd name="connsiteY19" fmla="*/ 89894 h 258181"/>
                  <a:gd name="connsiteX20" fmla="*/ 99929 w 309680"/>
                  <a:gd name="connsiteY20" fmla="*/ 112362 h 258181"/>
                  <a:gd name="connsiteX21" fmla="*/ 77460 w 309680"/>
                  <a:gd name="connsiteY21" fmla="*/ 134831 h 258181"/>
                  <a:gd name="connsiteX22" fmla="*/ 54992 w 309680"/>
                  <a:gd name="connsiteY22" fmla="*/ 112362 h 258181"/>
                  <a:gd name="connsiteX23" fmla="*/ 77460 w 309680"/>
                  <a:gd name="connsiteY23" fmla="*/ 89894 h 25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9680" h="258181">
                    <a:moveTo>
                      <a:pt x="57482" y="198511"/>
                    </a:moveTo>
                    <a:cubicBezTo>
                      <a:pt x="53737" y="208500"/>
                      <a:pt x="47493" y="220980"/>
                      <a:pt x="33758" y="237213"/>
                    </a:cubicBezTo>
                    <a:cubicBezTo>
                      <a:pt x="25014" y="247202"/>
                      <a:pt x="35004" y="262181"/>
                      <a:pt x="47492" y="257191"/>
                    </a:cubicBezTo>
                    <a:cubicBezTo>
                      <a:pt x="72460" y="247202"/>
                      <a:pt x="102429" y="234722"/>
                      <a:pt x="129896" y="220989"/>
                    </a:cubicBezTo>
                    <a:cubicBezTo>
                      <a:pt x="138640" y="222234"/>
                      <a:pt x="146129" y="222234"/>
                      <a:pt x="154864" y="222234"/>
                    </a:cubicBezTo>
                    <a:cubicBezTo>
                      <a:pt x="241013" y="222234"/>
                      <a:pt x="309681" y="172298"/>
                      <a:pt x="309681" y="111117"/>
                    </a:cubicBezTo>
                    <a:cubicBezTo>
                      <a:pt x="309681" y="49936"/>
                      <a:pt x="239767" y="0"/>
                      <a:pt x="154864" y="0"/>
                    </a:cubicBezTo>
                    <a:cubicBezTo>
                      <a:pt x="68715" y="0"/>
                      <a:pt x="47" y="49936"/>
                      <a:pt x="47" y="111117"/>
                    </a:cubicBezTo>
                    <a:cubicBezTo>
                      <a:pt x="-1199" y="147319"/>
                      <a:pt x="22524" y="178532"/>
                      <a:pt x="57483" y="198510"/>
                    </a:cubicBezTo>
                    <a:close/>
                    <a:moveTo>
                      <a:pt x="231024" y="89894"/>
                    </a:moveTo>
                    <a:cubicBezTo>
                      <a:pt x="243513" y="89894"/>
                      <a:pt x="253493" y="99883"/>
                      <a:pt x="253493" y="112362"/>
                    </a:cubicBezTo>
                    <a:cubicBezTo>
                      <a:pt x="253493" y="124851"/>
                      <a:pt x="243504" y="134831"/>
                      <a:pt x="231024" y="134831"/>
                    </a:cubicBezTo>
                    <a:cubicBezTo>
                      <a:pt x="218536" y="134831"/>
                      <a:pt x="208556" y="124842"/>
                      <a:pt x="208556" y="112362"/>
                    </a:cubicBezTo>
                    <a:cubicBezTo>
                      <a:pt x="208556" y="99874"/>
                      <a:pt x="218545" y="89894"/>
                      <a:pt x="231024" y="89894"/>
                    </a:cubicBezTo>
                    <a:close/>
                    <a:moveTo>
                      <a:pt x="154866" y="89894"/>
                    </a:moveTo>
                    <a:cubicBezTo>
                      <a:pt x="167354" y="89894"/>
                      <a:pt x="177334" y="99883"/>
                      <a:pt x="177334" y="112362"/>
                    </a:cubicBezTo>
                    <a:cubicBezTo>
                      <a:pt x="177334" y="124851"/>
                      <a:pt x="167345" y="134831"/>
                      <a:pt x="154866" y="134831"/>
                    </a:cubicBezTo>
                    <a:cubicBezTo>
                      <a:pt x="142377" y="134831"/>
                      <a:pt x="132397" y="124842"/>
                      <a:pt x="132397" y="112362"/>
                    </a:cubicBezTo>
                    <a:cubicBezTo>
                      <a:pt x="131143" y="99874"/>
                      <a:pt x="142386" y="89894"/>
                      <a:pt x="154866" y="89894"/>
                    </a:cubicBezTo>
                    <a:close/>
                    <a:moveTo>
                      <a:pt x="77460" y="89894"/>
                    </a:moveTo>
                    <a:cubicBezTo>
                      <a:pt x="89949" y="89894"/>
                      <a:pt x="99929" y="99883"/>
                      <a:pt x="99929" y="112362"/>
                    </a:cubicBezTo>
                    <a:cubicBezTo>
                      <a:pt x="99929" y="124851"/>
                      <a:pt x="89940" y="134831"/>
                      <a:pt x="77460" y="134831"/>
                    </a:cubicBezTo>
                    <a:cubicBezTo>
                      <a:pt x="64972" y="134831"/>
                      <a:pt x="54992" y="124842"/>
                      <a:pt x="54992" y="112362"/>
                    </a:cubicBezTo>
                    <a:cubicBezTo>
                      <a:pt x="54992" y="99874"/>
                      <a:pt x="64972" y="89894"/>
                      <a:pt x="77460" y="89894"/>
                    </a:cubicBezTo>
                    <a:close/>
                  </a:path>
                </a:pathLst>
              </a:custGeom>
              <a:grpFill/>
              <a:ln w="22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245" name="Graphic 243">
            <a:extLst>
              <a:ext uri="{FF2B5EF4-FFF2-40B4-BE49-F238E27FC236}">
                <a16:creationId xmlns:a16="http://schemas.microsoft.com/office/drawing/2014/main" xmlns="" id="{E19D6502-B3CF-9BF3-BE1D-147CCF91332F}"/>
              </a:ext>
            </a:extLst>
          </p:cNvPr>
          <p:cNvGrpSpPr/>
          <p:nvPr/>
        </p:nvGrpSpPr>
        <p:grpSpPr>
          <a:xfrm>
            <a:off x="-78954" y="1582063"/>
            <a:ext cx="5726680" cy="4626047"/>
            <a:chOff x="8585069" y="1747790"/>
            <a:chExt cx="3382321" cy="4316994"/>
          </a:xfrm>
        </p:grpSpPr>
        <p:grpSp>
          <p:nvGrpSpPr>
            <p:cNvPr id="246" name="Graphic 243">
              <a:extLst>
                <a:ext uri="{FF2B5EF4-FFF2-40B4-BE49-F238E27FC236}">
                  <a16:creationId xmlns:a16="http://schemas.microsoft.com/office/drawing/2014/main" xmlns="" id="{04C3C9C5-1443-FD50-F20D-4BC0B247DF65}"/>
                </a:ext>
              </a:extLst>
            </p:cNvPr>
            <p:cNvGrpSpPr/>
            <p:nvPr/>
          </p:nvGrpSpPr>
          <p:grpSpPr>
            <a:xfrm>
              <a:off x="8931987" y="1747791"/>
              <a:ext cx="2698253" cy="3982194"/>
              <a:chOff x="8931987" y="1747791"/>
              <a:chExt cx="2698253" cy="3982194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xmlns="" id="{0C1A0983-AE5E-E5D1-CB36-A88F2675EE32}"/>
                  </a:ext>
                </a:extLst>
              </p:cNvPr>
              <p:cNvSpPr/>
              <p:nvPr/>
            </p:nvSpPr>
            <p:spPr>
              <a:xfrm>
                <a:off x="8931987" y="1747791"/>
                <a:ext cx="9525" cy="3982194"/>
              </a:xfrm>
              <a:custGeom>
                <a:avLst/>
                <a:gdLst>
                  <a:gd name="connsiteX0" fmla="*/ 158 w 9525"/>
                  <a:gd name="connsiteY0" fmla="*/ 30 h 3982194"/>
                  <a:gd name="connsiteX1" fmla="*/ 158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158" y="30"/>
                    </a:moveTo>
                    <a:lnTo>
                      <a:pt x="158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xmlns="" id="{659BC482-F14B-E299-7B9B-1AF0DF80E4C8}"/>
                  </a:ext>
                </a:extLst>
              </p:cNvPr>
              <p:cNvSpPr/>
              <p:nvPr/>
            </p:nvSpPr>
            <p:spPr>
              <a:xfrm>
                <a:off x="9124720" y="1747791"/>
                <a:ext cx="9525" cy="3982194"/>
              </a:xfrm>
              <a:custGeom>
                <a:avLst/>
                <a:gdLst>
                  <a:gd name="connsiteX0" fmla="*/ 179 w 9525"/>
                  <a:gd name="connsiteY0" fmla="*/ 30 h 3982194"/>
                  <a:gd name="connsiteX1" fmla="*/ 179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179" y="30"/>
                    </a:moveTo>
                    <a:lnTo>
                      <a:pt x="179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xmlns="" id="{5C678028-508D-1492-EDFF-CCC3EC1BAD04}"/>
                  </a:ext>
                </a:extLst>
              </p:cNvPr>
              <p:cNvSpPr/>
              <p:nvPr/>
            </p:nvSpPr>
            <p:spPr>
              <a:xfrm>
                <a:off x="9317452" y="1747791"/>
                <a:ext cx="9525" cy="3982194"/>
              </a:xfrm>
              <a:custGeom>
                <a:avLst/>
                <a:gdLst>
                  <a:gd name="connsiteX0" fmla="*/ 199 w 9525"/>
                  <a:gd name="connsiteY0" fmla="*/ 30 h 3982194"/>
                  <a:gd name="connsiteX1" fmla="*/ 199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199" y="30"/>
                    </a:moveTo>
                    <a:lnTo>
                      <a:pt x="199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xmlns="" id="{1D696203-EDBB-6743-ED21-0D60DF6289F6}"/>
                  </a:ext>
                </a:extLst>
              </p:cNvPr>
              <p:cNvSpPr/>
              <p:nvPr/>
            </p:nvSpPr>
            <p:spPr>
              <a:xfrm>
                <a:off x="9702917" y="1747791"/>
                <a:ext cx="9525" cy="3982194"/>
              </a:xfrm>
              <a:custGeom>
                <a:avLst/>
                <a:gdLst>
                  <a:gd name="connsiteX0" fmla="*/ 239 w 9525"/>
                  <a:gd name="connsiteY0" fmla="*/ 30 h 3982194"/>
                  <a:gd name="connsiteX1" fmla="*/ 239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239" y="30"/>
                    </a:moveTo>
                    <a:lnTo>
                      <a:pt x="239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xmlns="" id="{E3151F30-ABF7-52F1-B1A3-280BEDF37667}"/>
                  </a:ext>
                </a:extLst>
              </p:cNvPr>
              <p:cNvSpPr/>
              <p:nvPr/>
            </p:nvSpPr>
            <p:spPr>
              <a:xfrm>
                <a:off x="9895649" y="1747791"/>
                <a:ext cx="9525" cy="3982194"/>
              </a:xfrm>
              <a:custGeom>
                <a:avLst/>
                <a:gdLst>
                  <a:gd name="connsiteX0" fmla="*/ 260 w 9525"/>
                  <a:gd name="connsiteY0" fmla="*/ 30 h 3982194"/>
                  <a:gd name="connsiteX1" fmla="*/ 260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260" y="30"/>
                    </a:moveTo>
                    <a:lnTo>
                      <a:pt x="260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xmlns="" id="{19BF8186-E9B8-CB30-40BC-44AF795AB9A0}"/>
                  </a:ext>
                </a:extLst>
              </p:cNvPr>
              <p:cNvSpPr/>
              <p:nvPr/>
            </p:nvSpPr>
            <p:spPr>
              <a:xfrm>
                <a:off x="10088382" y="1747791"/>
                <a:ext cx="9525" cy="3982194"/>
              </a:xfrm>
              <a:custGeom>
                <a:avLst/>
                <a:gdLst>
                  <a:gd name="connsiteX0" fmla="*/ 280 w 9525"/>
                  <a:gd name="connsiteY0" fmla="*/ 30 h 3982194"/>
                  <a:gd name="connsiteX1" fmla="*/ 280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280" y="30"/>
                    </a:moveTo>
                    <a:lnTo>
                      <a:pt x="280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xmlns="" id="{AF388C11-77DA-C018-A33C-51894255F747}"/>
                  </a:ext>
                </a:extLst>
              </p:cNvPr>
              <p:cNvSpPr/>
              <p:nvPr/>
            </p:nvSpPr>
            <p:spPr>
              <a:xfrm>
                <a:off x="10473847" y="1747791"/>
                <a:ext cx="9525" cy="3982194"/>
              </a:xfrm>
              <a:custGeom>
                <a:avLst/>
                <a:gdLst>
                  <a:gd name="connsiteX0" fmla="*/ 320 w 9525"/>
                  <a:gd name="connsiteY0" fmla="*/ 30 h 3982194"/>
                  <a:gd name="connsiteX1" fmla="*/ 320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320" y="30"/>
                    </a:moveTo>
                    <a:lnTo>
                      <a:pt x="320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xmlns="" id="{C76E5A8A-AE3E-38F0-FF17-49C823AEA247}"/>
                  </a:ext>
                </a:extLst>
              </p:cNvPr>
              <p:cNvSpPr/>
              <p:nvPr/>
            </p:nvSpPr>
            <p:spPr>
              <a:xfrm>
                <a:off x="10666579" y="1747791"/>
                <a:ext cx="9525" cy="3982194"/>
              </a:xfrm>
              <a:custGeom>
                <a:avLst/>
                <a:gdLst>
                  <a:gd name="connsiteX0" fmla="*/ 341 w 9525"/>
                  <a:gd name="connsiteY0" fmla="*/ 30 h 3982194"/>
                  <a:gd name="connsiteX1" fmla="*/ 341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341" y="30"/>
                    </a:moveTo>
                    <a:lnTo>
                      <a:pt x="341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xmlns="" id="{BE713282-9A09-0638-5A5C-F9B5F8B6CDF9}"/>
                  </a:ext>
                </a:extLst>
              </p:cNvPr>
              <p:cNvSpPr/>
              <p:nvPr/>
            </p:nvSpPr>
            <p:spPr>
              <a:xfrm>
                <a:off x="10859311" y="1747791"/>
                <a:ext cx="9525" cy="3982194"/>
              </a:xfrm>
              <a:custGeom>
                <a:avLst/>
                <a:gdLst>
                  <a:gd name="connsiteX0" fmla="*/ 361 w 9525"/>
                  <a:gd name="connsiteY0" fmla="*/ 30 h 3982194"/>
                  <a:gd name="connsiteX1" fmla="*/ 361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361" y="30"/>
                    </a:moveTo>
                    <a:lnTo>
                      <a:pt x="361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xmlns="" id="{B50F3DBF-3F72-CB97-3AED-6952A74DCA1A}"/>
                  </a:ext>
                </a:extLst>
              </p:cNvPr>
              <p:cNvSpPr/>
              <p:nvPr/>
            </p:nvSpPr>
            <p:spPr>
              <a:xfrm>
                <a:off x="11244776" y="1747791"/>
                <a:ext cx="9525" cy="3982194"/>
              </a:xfrm>
              <a:custGeom>
                <a:avLst/>
                <a:gdLst>
                  <a:gd name="connsiteX0" fmla="*/ 401 w 9525"/>
                  <a:gd name="connsiteY0" fmla="*/ 30 h 3982194"/>
                  <a:gd name="connsiteX1" fmla="*/ 401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401" y="30"/>
                    </a:moveTo>
                    <a:lnTo>
                      <a:pt x="401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xmlns="" id="{22A99578-D94F-DE99-6E24-1D5D40FD8D14}"/>
                  </a:ext>
                </a:extLst>
              </p:cNvPr>
              <p:cNvSpPr/>
              <p:nvPr/>
            </p:nvSpPr>
            <p:spPr>
              <a:xfrm>
                <a:off x="11437509" y="1747791"/>
                <a:ext cx="9525" cy="3982194"/>
              </a:xfrm>
              <a:custGeom>
                <a:avLst/>
                <a:gdLst>
                  <a:gd name="connsiteX0" fmla="*/ 421 w 9525"/>
                  <a:gd name="connsiteY0" fmla="*/ 30 h 3982194"/>
                  <a:gd name="connsiteX1" fmla="*/ 421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421" y="30"/>
                    </a:moveTo>
                    <a:lnTo>
                      <a:pt x="421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xmlns="" id="{13910A88-1363-2A1C-6DBD-EFCADA40ABEC}"/>
                  </a:ext>
                </a:extLst>
              </p:cNvPr>
              <p:cNvSpPr/>
              <p:nvPr/>
            </p:nvSpPr>
            <p:spPr>
              <a:xfrm>
                <a:off x="11630241" y="1747791"/>
                <a:ext cx="9525" cy="3982194"/>
              </a:xfrm>
              <a:custGeom>
                <a:avLst/>
                <a:gdLst>
                  <a:gd name="connsiteX0" fmla="*/ 442 w 9525"/>
                  <a:gd name="connsiteY0" fmla="*/ 30 h 3982194"/>
                  <a:gd name="connsiteX1" fmla="*/ 442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442" y="30"/>
                    </a:moveTo>
                    <a:lnTo>
                      <a:pt x="442" y="3982224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9" name="Graphic 243">
              <a:extLst>
                <a:ext uri="{FF2B5EF4-FFF2-40B4-BE49-F238E27FC236}">
                  <a16:creationId xmlns:a16="http://schemas.microsoft.com/office/drawing/2014/main" xmlns="" id="{D53E3C47-2FE1-DF79-94A0-999A23F8F4AD}"/>
                </a:ext>
              </a:extLst>
            </p:cNvPr>
            <p:cNvGrpSpPr/>
            <p:nvPr/>
          </p:nvGrpSpPr>
          <p:grpSpPr>
            <a:xfrm>
              <a:off x="8739255" y="1747791"/>
              <a:ext cx="3083718" cy="3982194"/>
              <a:chOff x="8739255" y="1747791"/>
              <a:chExt cx="3083718" cy="3982194"/>
            </a:xfrm>
          </p:grpSpPr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xmlns="" id="{1E4DDCF5-BFAE-E672-8D90-9662DA25EC62}"/>
                  </a:ext>
                </a:extLst>
              </p:cNvPr>
              <p:cNvSpPr/>
              <p:nvPr/>
            </p:nvSpPr>
            <p:spPr>
              <a:xfrm>
                <a:off x="8739255" y="1747791"/>
                <a:ext cx="9525" cy="3982194"/>
              </a:xfrm>
              <a:custGeom>
                <a:avLst/>
                <a:gdLst>
                  <a:gd name="connsiteX0" fmla="*/ 138 w 9525"/>
                  <a:gd name="connsiteY0" fmla="*/ 30 h 3982194"/>
                  <a:gd name="connsiteX1" fmla="*/ 138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138" y="30"/>
                    </a:moveTo>
                    <a:lnTo>
                      <a:pt x="138" y="3982224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xmlns="" id="{BF7221C0-2C2C-960B-0D75-4EACA6C70CEA}"/>
                  </a:ext>
                </a:extLst>
              </p:cNvPr>
              <p:cNvSpPr/>
              <p:nvPr/>
            </p:nvSpPr>
            <p:spPr>
              <a:xfrm>
                <a:off x="9510184" y="1747791"/>
                <a:ext cx="9525" cy="3982194"/>
              </a:xfrm>
              <a:custGeom>
                <a:avLst/>
                <a:gdLst>
                  <a:gd name="connsiteX0" fmla="*/ 219 w 9525"/>
                  <a:gd name="connsiteY0" fmla="*/ 30 h 3982194"/>
                  <a:gd name="connsiteX1" fmla="*/ 219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219" y="30"/>
                    </a:moveTo>
                    <a:lnTo>
                      <a:pt x="219" y="3982224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xmlns="" id="{D50D0762-3BBE-D28B-8E1E-A4C3EA71D5A6}"/>
                  </a:ext>
                </a:extLst>
              </p:cNvPr>
              <p:cNvSpPr/>
              <p:nvPr/>
            </p:nvSpPr>
            <p:spPr>
              <a:xfrm>
                <a:off x="10281114" y="1747791"/>
                <a:ext cx="9525" cy="3982194"/>
              </a:xfrm>
              <a:custGeom>
                <a:avLst/>
                <a:gdLst>
                  <a:gd name="connsiteX0" fmla="*/ 300 w 9525"/>
                  <a:gd name="connsiteY0" fmla="*/ 30 h 3982194"/>
                  <a:gd name="connsiteX1" fmla="*/ 300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300" y="30"/>
                    </a:moveTo>
                    <a:lnTo>
                      <a:pt x="300" y="3982224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xmlns="" id="{4DC2F528-5E7E-9E44-BD7B-A80241B4BA92}"/>
                  </a:ext>
                </a:extLst>
              </p:cNvPr>
              <p:cNvSpPr/>
              <p:nvPr/>
            </p:nvSpPr>
            <p:spPr>
              <a:xfrm>
                <a:off x="11052044" y="1747791"/>
                <a:ext cx="9525" cy="3982194"/>
              </a:xfrm>
              <a:custGeom>
                <a:avLst/>
                <a:gdLst>
                  <a:gd name="connsiteX0" fmla="*/ 381 w 9525"/>
                  <a:gd name="connsiteY0" fmla="*/ 30 h 3982194"/>
                  <a:gd name="connsiteX1" fmla="*/ 381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381" y="30"/>
                    </a:moveTo>
                    <a:lnTo>
                      <a:pt x="381" y="3982224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xmlns="" id="{75196CA5-51AA-9591-4392-634BD1C930DA}"/>
                  </a:ext>
                </a:extLst>
              </p:cNvPr>
              <p:cNvSpPr/>
              <p:nvPr/>
            </p:nvSpPr>
            <p:spPr>
              <a:xfrm>
                <a:off x="11822974" y="1747791"/>
                <a:ext cx="9525" cy="3982194"/>
              </a:xfrm>
              <a:custGeom>
                <a:avLst/>
                <a:gdLst>
                  <a:gd name="connsiteX0" fmla="*/ 462 w 9525"/>
                  <a:gd name="connsiteY0" fmla="*/ 30 h 3982194"/>
                  <a:gd name="connsiteX1" fmla="*/ 462 w 9525"/>
                  <a:gd name="connsiteY1" fmla="*/ 3982224 h 39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194">
                    <a:moveTo>
                      <a:pt x="462" y="30"/>
                    </a:moveTo>
                    <a:lnTo>
                      <a:pt x="462" y="3982224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5" name="Graphic 243">
              <a:extLst>
                <a:ext uri="{FF2B5EF4-FFF2-40B4-BE49-F238E27FC236}">
                  <a16:creationId xmlns:a16="http://schemas.microsoft.com/office/drawing/2014/main" xmlns="" id="{3FC11450-79E8-2A4B-3F1D-7A73885E9AF1}"/>
                </a:ext>
              </a:extLst>
            </p:cNvPr>
            <p:cNvGrpSpPr/>
            <p:nvPr/>
          </p:nvGrpSpPr>
          <p:grpSpPr>
            <a:xfrm>
              <a:off x="8585069" y="1747790"/>
              <a:ext cx="3314997" cy="3982194"/>
              <a:chOff x="8585069" y="1747790"/>
              <a:chExt cx="3314997" cy="3982194"/>
            </a:xfrm>
          </p:grpSpPr>
          <p:grpSp>
            <p:nvGrpSpPr>
              <p:cNvPr id="266" name="Graphic 243">
                <a:extLst>
                  <a:ext uri="{FF2B5EF4-FFF2-40B4-BE49-F238E27FC236}">
                    <a16:creationId xmlns:a16="http://schemas.microsoft.com/office/drawing/2014/main" xmlns="" id="{E7EE0123-6333-BBCE-A302-DD46FF6F1BE2}"/>
                  </a:ext>
                </a:extLst>
              </p:cNvPr>
              <p:cNvGrpSpPr/>
              <p:nvPr/>
            </p:nvGrpSpPr>
            <p:grpSpPr>
              <a:xfrm>
                <a:off x="10281114" y="1747790"/>
                <a:ext cx="9525" cy="219491"/>
                <a:chOff x="10281114" y="1747790"/>
                <a:chExt cx="9525" cy="219491"/>
              </a:xfrm>
            </p:grpSpPr>
            <p:grpSp>
              <p:nvGrpSpPr>
                <p:cNvPr id="267" name="Graphic 243">
                  <a:extLst>
                    <a:ext uri="{FF2B5EF4-FFF2-40B4-BE49-F238E27FC236}">
                      <a16:creationId xmlns:a16="http://schemas.microsoft.com/office/drawing/2014/main" xmlns="" id="{E6D22EDD-733E-DF2E-DA97-6639555E088B}"/>
                    </a:ext>
                  </a:extLst>
                </p:cNvPr>
                <p:cNvGrpSpPr/>
                <p:nvPr/>
              </p:nvGrpSpPr>
              <p:grpSpPr>
                <a:xfrm>
                  <a:off x="10281114" y="1747790"/>
                  <a:ext cx="9525" cy="219491"/>
                  <a:chOff x="10281114" y="1747790"/>
                  <a:chExt cx="9525" cy="219491"/>
                </a:xfrm>
              </p:grpSpPr>
              <p:sp>
                <p:nvSpPr>
                  <p:cNvPr id="268" name="Freeform 267">
                    <a:extLst>
                      <a:ext uri="{FF2B5EF4-FFF2-40B4-BE49-F238E27FC236}">
                        <a16:creationId xmlns:a16="http://schemas.microsoft.com/office/drawing/2014/main" xmlns="" id="{3C0ADF06-25C7-B42F-62E5-6B4401E07489}"/>
                      </a:ext>
                    </a:extLst>
                  </p:cNvPr>
                  <p:cNvSpPr/>
                  <p:nvPr/>
                </p:nvSpPr>
                <p:spPr>
                  <a:xfrm>
                    <a:off x="10281114" y="1747790"/>
                    <a:ext cx="9525" cy="219491"/>
                  </a:xfrm>
                  <a:custGeom>
                    <a:avLst/>
                    <a:gdLst>
                      <a:gd name="connsiteX0" fmla="*/ 122 w 9525"/>
                      <a:gd name="connsiteY0" fmla="*/ 30 h 219491"/>
                      <a:gd name="connsiteX1" fmla="*/ 122 w 9525"/>
                      <a:gd name="connsiteY1" fmla="*/ 30 h 219491"/>
                      <a:gd name="connsiteX2" fmla="*/ 122 w 9525"/>
                      <a:gd name="connsiteY2" fmla="*/ 30 h 219491"/>
                      <a:gd name="connsiteX3" fmla="*/ 122 w 9525"/>
                      <a:gd name="connsiteY3" fmla="*/ 219521 h 219491"/>
                      <a:gd name="connsiteX4" fmla="*/ 122 w 9525"/>
                      <a:gd name="connsiteY4" fmla="*/ 219521 h 219491"/>
                      <a:gd name="connsiteX5" fmla="*/ 122 w 9525"/>
                      <a:gd name="connsiteY5" fmla="*/ 219521 h 219491"/>
                      <a:gd name="connsiteX6" fmla="*/ 122 w 9525"/>
                      <a:gd name="connsiteY6" fmla="*/ 219521 h 219491"/>
                      <a:gd name="connsiteX7" fmla="*/ 122 w 9525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219491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2874A6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9" name="Freeform 268">
                    <a:extLst>
                      <a:ext uri="{FF2B5EF4-FFF2-40B4-BE49-F238E27FC236}">
                        <a16:creationId xmlns:a16="http://schemas.microsoft.com/office/drawing/2014/main" xmlns="" id="{D1AADD36-47B7-1023-D035-CF52C8723526}"/>
                      </a:ext>
                    </a:extLst>
                  </p:cNvPr>
                  <p:cNvSpPr/>
                  <p:nvPr/>
                </p:nvSpPr>
                <p:spPr>
                  <a:xfrm>
                    <a:off x="10281114" y="1747790"/>
                    <a:ext cx="9525" cy="219491"/>
                  </a:xfrm>
                  <a:custGeom>
                    <a:avLst/>
                    <a:gdLst>
                      <a:gd name="connsiteX0" fmla="*/ 122 w 9525"/>
                      <a:gd name="connsiteY0" fmla="*/ 30 h 219491"/>
                      <a:gd name="connsiteX1" fmla="*/ 122 w 9525"/>
                      <a:gd name="connsiteY1" fmla="*/ 30 h 219491"/>
                      <a:gd name="connsiteX2" fmla="*/ 122 w 9525"/>
                      <a:gd name="connsiteY2" fmla="*/ 30 h 219491"/>
                      <a:gd name="connsiteX3" fmla="*/ 122 w 9525"/>
                      <a:gd name="connsiteY3" fmla="*/ 219521 h 219491"/>
                      <a:gd name="connsiteX4" fmla="*/ 122 w 9525"/>
                      <a:gd name="connsiteY4" fmla="*/ 219521 h 219491"/>
                      <a:gd name="connsiteX5" fmla="*/ 122 w 9525"/>
                      <a:gd name="connsiteY5" fmla="*/ 219521 h 219491"/>
                      <a:gd name="connsiteX6" fmla="*/ 122 w 9525"/>
                      <a:gd name="connsiteY6" fmla="*/ 219521 h 219491"/>
                      <a:gd name="connsiteX7" fmla="*/ 122 w 9525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219491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70" name="Graphic 243">
                  <a:extLst>
                    <a:ext uri="{FF2B5EF4-FFF2-40B4-BE49-F238E27FC236}">
                      <a16:creationId xmlns:a16="http://schemas.microsoft.com/office/drawing/2014/main" xmlns="" id="{62CD39BC-DC2D-A4E7-5829-55CC627FE1DD}"/>
                    </a:ext>
                  </a:extLst>
                </p:cNvPr>
                <p:cNvGrpSpPr/>
                <p:nvPr/>
              </p:nvGrpSpPr>
              <p:grpSpPr>
                <a:xfrm>
                  <a:off x="10281114" y="1747790"/>
                  <a:ext cx="9525" cy="219491"/>
                  <a:chOff x="10281114" y="1747790"/>
                  <a:chExt cx="9525" cy="219491"/>
                </a:xfrm>
              </p:grpSpPr>
              <p:sp>
                <p:nvSpPr>
                  <p:cNvPr id="271" name="Freeform 270">
                    <a:extLst>
                      <a:ext uri="{FF2B5EF4-FFF2-40B4-BE49-F238E27FC236}">
                        <a16:creationId xmlns:a16="http://schemas.microsoft.com/office/drawing/2014/main" xmlns="" id="{9E3AD9E6-78CF-2FFA-0F22-456F8C40006B}"/>
                      </a:ext>
                    </a:extLst>
                  </p:cNvPr>
                  <p:cNvSpPr/>
                  <p:nvPr/>
                </p:nvSpPr>
                <p:spPr>
                  <a:xfrm>
                    <a:off x="10281114" y="1747790"/>
                    <a:ext cx="9525" cy="219491"/>
                  </a:xfrm>
                  <a:custGeom>
                    <a:avLst/>
                    <a:gdLst>
                      <a:gd name="connsiteX0" fmla="*/ 122 w 9525"/>
                      <a:gd name="connsiteY0" fmla="*/ 30 h 219491"/>
                      <a:gd name="connsiteX1" fmla="*/ 122 w 9525"/>
                      <a:gd name="connsiteY1" fmla="*/ 30 h 219491"/>
                      <a:gd name="connsiteX2" fmla="*/ 122 w 9525"/>
                      <a:gd name="connsiteY2" fmla="*/ 30 h 219491"/>
                      <a:gd name="connsiteX3" fmla="*/ 122 w 9525"/>
                      <a:gd name="connsiteY3" fmla="*/ 219521 h 219491"/>
                      <a:gd name="connsiteX4" fmla="*/ 122 w 9525"/>
                      <a:gd name="connsiteY4" fmla="*/ 219521 h 219491"/>
                      <a:gd name="connsiteX5" fmla="*/ 122 w 9525"/>
                      <a:gd name="connsiteY5" fmla="*/ 219521 h 219491"/>
                      <a:gd name="connsiteX6" fmla="*/ 122 w 9525"/>
                      <a:gd name="connsiteY6" fmla="*/ 219521 h 219491"/>
                      <a:gd name="connsiteX7" fmla="*/ 122 w 9525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219491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2" name="Freeform 271">
                    <a:extLst>
                      <a:ext uri="{FF2B5EF4-FFF2-40B4-BE49-F238E27FC236}">
                        <a16:creationId xmlns:a16="http://schemas.microsoft.com/office/drawing/2014/main" xmlns="" id="{3EC26FF1-3082-41F4-B0BE-13E92F1550FE}"/>
                      </a:ext>
                    </a:extLst>
                  </p:cNvPr>
                  <p:cNvSpPr/>
                  <p:nvPr/>
                </p:nvSpPr>
                <p:spPr>
                  <a:xfrm>
                    <a:off x="10281114" y="1747790"/>
                    <a:ext cx="9525" cy="219491"/>
                  </a:xfrm>
                  <a:custGeom>
                    <a:avLst/>
                    <a:gdLst>
                      <a:gd name="connsiteX0" fmla="*/ 122 w 9525"/>
                      <a:gd name="connsiteY0" fmla="*/ 30 h 219491"/>
                      <a:gd name="connsiteX1" fmla="*/ 122 w 9525"/>
                      <a:gd name="connsiteY1" fmla="*/ 30 h 219491"/>
                      <a:gd name="connsiteX2" fmla="*/ 122 w 9525"/>
                      <a:gd name="connsiteY2" fmla="*/ 30 h 219491"/>
                      <a:gd name="connsiteX3" fmla="*/ 122 w 9525"/>
                      <a:gd name="connsiteY3" fmla="*/ 219521 h 219491"/>
                      <a:gd name="connsiteX4" fmla="*/ 122 w 9525"/>
                      <a:gd name="connsiteY4" fmla="*/ 219521 h 219491"/>
                      <a:gd name="connsiteX5" fmla="*/ 122 w 9525"/>
                      <a:gd name="connsiteY5" fmla="*/ 219521 h 219491"/>
                      <a:gd name="connsiteX6" fmla="*/ 122 w 9525"/>
                      <a:gd name="connsiteY6" fmla="*/ 219521 h 219491"/>
                      <a:gd name="connsiteX7" fmla="*/ 122 w 9525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219491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73" name="Graphic 243">
                <a:extLst>
                  <a:ext uri="{FF2B5EF4-FFF2-40B4-BE49-F238E27FC236}">
                    <a16:creationId xmlns:a16="http://schemas.microsoft.com/office/drawing/2014/main" xmlns="" id="{600C3A02-B51F-7C51-E9DD-318696B0689E}"/>
                  </a:ext>
                </a:extLst>
              </p:cNvPr>
              <p:cNvGrpSpPr/>
              <p:nvPr/>
            </p:nvGrpSpPr>
            <p:grpSpPr>
              <a:xfrm>
                <a:off x="9548731" y="2061349"/>
                <a:ext cx="1387673" cy="219491"/>
                <a:chOff x="9548731" y="2061349"/>
                <a:chExt cx="1387673" cy="219491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xmlns="" id="{B44ADD5E-D99E-18A2-E6AC-6403D5640FD2}"/>
                    </a:ext>
                  </a:extLst>
                </p:cNvPr>
                <p:cNvSpPr/>
                <p:nvPr/>
              </p:nvSpPr>
              <p:spPr>
                <a:xfrm>
                  <a:off x="9548731" y="2061349"/>
                  <a:ext cx="732383" cy="219491"/>
                </a:xfrm>
                <a:custGeom>
                  <a:avLst/>
                  <a:gdLst>
                    <a:gd name="connsiteX0" fmla="*/ 122 w 732383"/>
                    <a:gd name="connsiteY0" fmla="*/ 30 h 219491"/>
                    <a:gd name="connsiteX1" fmla="*/ 732505 w 732383"/>
                    <a:gd name="connsiteY1" fmla="*/ 30 h 219491"/>
                    <a:gd name="connsiteX2" fmla="*/ 732505 w 732383"/>
                    <a:gd name="connsiteY2" fmla="*/ 30 h 219491"/>
                    <a:gd name="connsiteX3" fmla="*/ 732505 w 732383"/>
                    <a:gd name="connsiteY3" fmla="*/ 219521 h 219491"/>
                    <a:gd name="connsiteX4" fmla="*/ 732505 w 732383"/>
                    <a:gd name="connsiteY4" fmla="*/ 219521 h 219491"/>
                    <a:gd name="connsiteX5" fmla="*/ 122 w 732383"/>
                    <a:gd name="connsiteY5" fmla="*/ 219521 h 219491"/>
                    <a:gd name="connsiteX6" fmla="*/ 122 w 732383"/>
                    <a:gd name="connsiteY6" fmla="*/ 219521 h 219491"/>
                    <a:gd name="connsiteX7" fmla="*/ 122 w 732383"/>
                    <a:gd name="connsiteY7" fmla="*/ 30 h 219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2383" h="219491">
                      <a:moveTo>
                        <a:pt x="122" y="30"/>
                      </a:moveTo>
                      <a:lnTo>
                        <a:pt x="732505" y="30"/>
                      </a:lnTo>
                      <a:lnTo>
                        <a:pt x="732505" y="30"/>
                      </a:lnTo>
                      <a:lnTo>
                        <a:pt x="732505" y="219521"/>
                      </a:lnTo>
                      <a:lnTo>
                        <a:pt x="732505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77" name="Graphic 243">
                  <a:extLst>
                    <a:ext uri="{FF2B5EF4-FFF2-40B4-BE49-F238E27FC236}">
                      <a16:creationId xmlns:a16="http://schemas.microsoft.com/office/drawing/2014/main" xmlns="" id="{162B4636-642D-5B2C-AE01-BE6B1109A275}"/>
                    </a:ext>
                  </a:extLst>
                </p:cNvPr>
                <p:cNvGrpSpPr/>
                <p:nvPr/>
              </p:nvGrpSpPr>
              <p:grpSpPr>
                <a:xfrm>
                  <a:off x="10281114" y="2061349"/>
                  <a:ext cx="655290" cy="219491"/>
                  <a:chOff x="10281114" y="2061349"/>
                  <a:chExt cx="655290" cy="219491"/>
                </a:xfrm>
              </p:grpSpPr>
              <p:sp>
                <p:nvSpPr>
                  <p:cNvPr id="278" name="Freeform 277">
                    <a:extLst>
                      <a:ext uri="{FF2B5EF4-FFF2-40B4-BE49-F238E27FC236}">
                        <a16:creationId xmlns:a16="http://schemas.microsoft.com/office/drawing/2014/main" xmlns="" id="{45D3692E-60F8-4EE2-0A9B-6E53EC370054}"/>
                      </a:ext>
                    </a:extLst>
                  </p:cNvPr>
                  <p:cNvSpPr/>
                  <p:nvPr/>
                </p:nvSpPr>
                <p:spPr>
                  <a:xfrm>
                    <a:off x="10281114" y="2061349"/>
                    <a:ext cx="655290" cy="219491"/>
                  </a:xfrm>
                  <a:custGeom>
                    <a:avLst/>
                    <a:gdLst>
                      <a:gd name="connsiteX0" fmla="*/ 122 w 655290"/>
                      <a:gd name="connsiteY0" fmla="*/ 30 h 219491"/>
                      <a:gd name="connsiteX1" fmla="*/ 655412 w 655290"/>
                      <a:gd name="connsiteY1" fmla="*/ 30 h 219491"/>
                      <a:gd name="connsiteX2" fmla="*/ 655412 w 655290"/>
                      <a:gd name="connsiteY2" fmla="*/ 30 h 219491"/>
                      <a:gd name="connsiteX3" fmla="*/ 655412 w 655290"/>
                      <a:gd name="connsiteY3" fmla="*/ 219521 h 219491"/>
                      <a:gd name="connsiteX4" fmla="*/ 655412 w 655290"/>
                      <a:gd name="connsiteY4" fmla="*/ 219521 h 219491"/>
                      <a:gd name="connsiteX5" fmla="*/ 122 w 655290"/>
                      <a:gd name="connsiteY5" fmla="*/ 219521 h 219491"/>
                      <a:gd name="connsiteX6" fmla="*/ 122 w 655290"/>
                      <a:gd name="connsiteY6" fmla="*/ 219521 h 219491"/>
                      <a:gd name="connsiteX7" fmla="*/ 122 w 655290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5290" h="219491">
                        <a:moveTo>
                          <a:pt x="122" y="30"/>
                        </a:moveTo>
                        <a:lnTo>
                          <a:pt x="655412" y="30"/>
                        </a:lnTo>
                        <a:lnTo>
                          <a:pt x="655412" y="30"/>
                        </a:lnTo>
                        <a:lnTo>
                          <a:pt x="655412" y="219521"/>
                        </a:lnTo>
                        <a:lnTo>
                          <a:pt x="655412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xmlns="" id="{8EC7254E-0E6A-5AAF-D35B-21705CF5F5E3}"/>
                      </a:ext>
                    </a:extLst>
                  </p:cNvPr>
                  <p:cNvSpPr/>
                  <p:nvPr/>
                </p:nvSpPr>
                <p:spPr>
                  <a:xfrm>
                    <a:off x="10281114" y="2061349"/>
                    <a:ext cx="655290" cy="219491"/>
                  </a:xfrm>
                  <a:custGeom>
                    <a:avLst/>
                    <a:gdLst>
                      <a:gd name="connsiteX0" fmla="*/ 122 w 655290"/>
                      <a:gd name="connsiteY0" fmla="*/ 30 h 219491"/>
                      <a:gd name="connsiteX1" fmla="*/ 655412 w 655290"/>
                      <a:gd name="connsiteY1" fmla="*/ 30 h 219491"/>
                      <a:gd name="connsiteX2" fmla="*/ 655412 w 655290"/>
                      <a:gd name="connsiteY2" fmla="*/ 30 h 219491"/>
                      <a:gd name="connsiteX3" fmla="*/ 655412 w 655290"/>
                      <a:gd name="connsiteY3" fmla="*/ 219521 h 219491"/>
                      <a:gd name="connsiteX4" fmla="*/ 655412 w 655290"/>
                      <a:gd name="connsiteY4" fmla="*/ 219521 h 219491"/>
                      <a:gd name="connsiteX5" fmla="*/ 122 w 655290"/>
                      <a:gd name="connsiteY5" fmla="*/ 219521 h 219491"/>
                      <a:gd name="connsiteX6" fmla="*/ 122 w 655290"/>
                      <a:gd name="connsiteY6" fmla="*/ 219521 h 219491"/>
                      <a:gd name="connsiteX7" fmla="*/ 122 w 655290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5290" h="219491">
                        <a:moveTo>
                          <a:pt x="122" y="30"/>
                        </a:moveTo>
                        <a:lnTo>
                          <a:pt x="655412" y="30"/>
                        </a:lnTo>
                        <a:lnTo>
                          <a:pt x="655412" y="30"/>
                        </a:lnTo>
                        <a:lnTo>
                          <a:pt x="655412" y="219521"/>
                        </a:lnTo>
                        <a:lnTo>
                          <a:pt x="655412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80" name="Graphic 243">
                <a:extLst>
                  <a:ext uri="{FF2B5EF4-FFF2-40B4-BE49-F238E27FC236}">
                    <a16:creationId xmlns:a16="http://schemas.microsoft.com/office/drawing/2014/main" xmlns="" id="{9502831F-4616-E6E3-8D45-466AA180E3ED}"/>
                  </a:ext>
                </a:extLst>
              </p:cNvPr>
              <p:cNvGrpSpPr/>
              <p:nvPr/>
            </p:nvGrpSpPr>
            <p:grpSpPr>
              <a:xfrm>
                <a:off x="9009080" y="2374908"/>
                <a:ext cx="2544067" cy="219491"/>
                <a:chOff x="9009080" y="2374908"/>
                <a:chExt cx="2544067" cy="219491"/>
              </a:xfrm>
            </p:grpSpPr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xmlns="" id="{203806DD-A437-D9AE-C15F-C01E5FDA9093}"/>
                    </a:ext>
                  </a:extLst>
                </p:cNvPr>
                <p:cNvSpPr/>
                <p:nvPr/>
              </p:nvSpPr>
              <p:spPr>
                <a:xfrm>
                  <a:off x="9009080" y="2374908"/>
                  <a:ext cx="1272033" cy="219491"/>
                </a:xfrm>
                <a:custGeom>
                  <a:avLst/>
                  <a:gdLst>
                    <a:gd name="connsiteX0" fmla="*/ 122 w 1272033"/>
                    <a:gd name="connsiteY0" fmla="*/ 30 h 219491"/>
                    <a:gd name="connsiteX1" fmla="*/ 1272156 w 1272033"/>
                    <a:gd name="connsiteY1" fmla="*/ 30 h 219491"/>
                    <a:gd name="connsiteX2" fmla="*/ 1272156 w 1272033"/>
                    <a:gd name="connsiteY2" fmla="*/ 30 h 219491"/>
                    <a:gd name="connsiteX3" fmla="*/ 1272156 w 1272033"/>
                    <a:gd name="connsiteY3" fmla="*/ 219521 h 219491"/>
                    <a:gd name="connsiteX4" fmla="*/ 1272156 w 1272033"/>
                    <a:gd name="connsiteY4" fmla="*/ 219521 h 219491"/>
                    <a:gd name="connsiteX5" fmla="*/ 122 w 1272033"/>
                    <a:gd name="connsiteY5" fmla="*/ 219521 h 219491"/>
                    <a:gd name="connsiteX6" fmla="*/ 122 w 1272033"/>
                    <a:gd name="connsiteY6" fmla="*/ 219521 h 219491"/>
                    <a:gd name="connsiteX7" fmla="*/ 122 w 1272033"/>
                    <a:gd name="connsiteY7" fmla="*/ 30 h 219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2033" h="219491">
                      <a:moveTo>
                        <a:pt x="122" y="30"/>
                      </a:moveTo>
                      <a:lnTo>
                        <a:pt x="1272156" y="30"/>
                      </a:lnTo>
                      <a:lnTo>
                        <a:pt x="1272156" y="30"/>
                      </a:lnTo>
                      <a:lnTo>
                        <a:pt x="1272156" y="219521"/>
                      </a:lnTo>
                      <a:lnTo>
                        <a:pt x="1272156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84" name="Graphic 243">
                  <a:extLst>
                    <a:ext uri="{FF2B5EF4-FFF2-40B4-BE49-F238E27FC236}">
                      <a16:creationId xmlns:a16="http://schemas.microsoft.com/office/drawing/2014/main" xmlns="" id="{2C5EA87C-99FC-5A01-9CD9-AA81F8CDBB0E}"/>
                    </a:ext>
                  </a:extLst>
                </p:cNvPr>
                <p:cNvGrpSpPr/>
                <p:nvPr/>
              </p:nvGrpSpPr>
              <p:grpSpPr>
                <a:xfrm>
                  <a:off x="10281114" y="2374908"/>
                  <a:ext cx="1272033" cy="219491"/>
                  <a:chOff x="10281114" y="2374908"/>
                  <a:chExt cx="1272033" cy="219491"/>
                </a:xfrm>
              </p:grpSpPr>
              <p:sp>
                <p:nvSpPr>
                  <p:cNvPr id="285" name="Freeform 284">
                    <a:extLst>
                      <a:ext uri="{FF2B5EF4-FFF2-40B4-BE49-F238E27FC236}">
                        <a16:creationId xmlns:a16="http://schemas.microsoft.com/office/drawing/2014/main" xmlns="" id="{E8D59E0A-3165-A401-0CAD-F0DDFBEACB94}"/>
                      </a:ext>
                    </a:extLst>
                  </p:cNvPr>
                  <p:cNvSpPr/>
                  <p:nvPr/>
                </p:nvSpPr>
                <p:spPr>
                  <a:xfrm>
                    <a:off x="10281114" y="2374908"/>
                    <a:ext cx="1272033" cy="219491"/>
                  </a:xfrm>
                  <a:custGeom>
                    <a:avLst/>
                    <a:gdLst>
                      <a:gd name="connsiteX0" fmla="*/ 122 w 1272033"/>
                      <a:gd name="connsiteY0" fmla="*/ 30 h 219491"/>
                      <a:gd name="connsiteX1" fmla="*/ 1272156 w 1272033"/>
                      <a:gd name="connsiteY1" fmla="*/ 30 h 219491"/>
                      <a:gd name="connsiteX2" fmla="*/ 1272156 w 1272033"/>
                      <a:gd name="connsiteY2" fmla="*/ 30 h 219491"/>
                      <a:gd name="connsiteX3" fmla="*/ 1272156 w 1272033"/>
                      <a:gd name="connsiteY3" fmla="*/ 219521 h 219491"/>
                      <a:gd name="connsiteX4" fmla="*/ 1272156 w 1272033"/>
                      <a:gd name="connsiteY4" fmla="*/ 219521 h 219491"/>
                      <a:gd name="connsiteX5" fmla="*/ 122 w 1272033"/>
                      <a:gd name="connsiteY5" fmla="*/ 219521 h 219491"/>
                      <a:gd name="connsiteX6" fmla="*/ 122 w 1272033"/>
                      <a:gd name="connsiteY6" fmla="*/ 219521 h 219491"/>
                      <a:gd name="connsiteX7" fmla="*/ 122 w 1272033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2033" h="219491">
                        <a:moveTo>
                          <a:pt x="122" y="30"/>
                        </a:moveTo>
                        <a:lnTo>
                          <a:pt x="1272156" y="30"/>
                        </a:lnTo>
                        <a:lnTo>
                          <a:pt x="1272156" y="30"/>
                        </a:lnTo>
                        <a:lnTo>
                          <a:pt x="1272156" y="219521"/>
                        </a:lnTo>
                        <a:lnTo>
                          <a:pt x="1272156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86" name="Freeform 285">
                    <a:extLst>
                      <a:ext uri="{FF2B5EF4-FFF2-40B4-BE49-F238E27FC236}">
                        <a16:creationId xmlns:a16="http://schemas.microsoft.com/office/drawing/2014/main" xmlns="" id="{F45532D0-F596-9DE9-4F39-439EBFA53782}"/>
                      </a:ext>
                    </a:extLst>
                  </p:cNvPr>
                  <p:cNvSpPr/>
                  <p:nvPr/>
                </p:nvSpPr>
                <p:spPr>
                  <a:xfrm>
                    <a:off x="10281114" y="2374908"/>
                    <a:ext cx="1272033" cy="219491"/>
                  </a:xfrm>
                  <a:custGeom>
                    <a:avLst/>
                    <a:gdLst>
                      <a:gd name="connsiteX0" fmla="*/ 122 w 1272033"/>
                      <a:gd name="connsiteY0" fmla="*/ 30 h 219491"/>
                      <a:gd name="connsiteX1" fmla="*/ 1272156 w 1272033"/>
                      <a:gd name="connsiteY1" fmla="*/ 30 h 219491"/>
                      <a:gd name="connsiteX2" fmla="*/ 1272156 w 1272033"/>
                      <a:gd name="connsiteY2" fmla="*/ 30 h 219491"/>
                      <a:gd name="connsiteX3" fmla="*/ 1272156 w 1272033"/>
                      <a:gd name="connsiteY3" fmla="*/ 219521 h 219491"/>
                      <a:gd name="connsiteX4" fmla="*/ 1272156 w 1272033"/>
                      <a:gd name="connsiteY4" fmla="*/ 219521 h 219491"/>
                      <a:gd name="connsiteX5" fmla="*/ 122 w 1272033"/>
                      <a:gd name="connsiteY5" fmla="*/ 219521 h 219491"/>
                      <a:gd name="connsiteX6" fmla="*/ 122 w 1272033"/>
                      <a:gd name="connsiteY6" fmla="*/ 219521 h 219491"/>
                      <a:gd name="connsiteX7" fmla="*/ 122 w 1272033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2033" h="219491">
                        <a:moveTo>
                          <a:pt x="122" y="30"/>
                        </a:moveTo>
                        <a:lnTo>
                          <a:pt x="1272156" y="30"/>
                        </a:lnTo>
                        <a:lnTo>
                          <a:pt x="1272156" y="30"/>
                        </a:lnTo>
                        <a:lnTo>
                          <a:pt x="1272156" y="219521"/>
                        </a:lnTo>
                        <a:lnTo>
                          <a:pt x="1272156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87" name="Graphic 243">
                <a:extLst>
                  <a:ext uri="{FF2B5EF4-FFF2-40B4-BE49-F238E27FC236}">
                    <a16:creationId xmlns:a16="http://schemas.microsoft.com/office/drawing/2014/main" xmlns="" id="{C16B2418-5B69-78EC-E379-A718DCB281C5}"/>
                  </a:ext>
                </a:extLst>
              </p:cNvPr>
              <p:cNvGrpSpPr/>
              <p:nvPr/>
            </p:nvGrpSpPr>
            <p:grpSpPr>
              <a:xfrm>
                <a:off x="9278906" y="2688466"/>
                <a:ext cx="1965870" cy="219491"/>
                <a:chOff x="9278906" y="2688466"/>
                <a:chExt cx="1965870" cy="219491"/>
              </a:xfrm>
            </p:grpSpPr>
            <p:sp>
              <p:nvSpPr>
                <p:cNvPr id="290" name="Freeform 289">
                  <a:extLst>
                    <a:ext uri="{FF2B5EF4-FFF2-40B4-BE49-F238E27FC236}">
                      <a16:creationId xmlns:a16="http://schemas.microsoft.com/office/drawing/2014/main" xmlns="" id="{4C13E044-ABDB-38A9-B56F-A7D660973B13}"/>
                    </a:ext>
                  </a:extLst>
                </p:cNvPr>
                <p:cNvSpPr/>
                <p:nvPr/>
              </p:nvSpPr>
              <p:spPr>
                <a:xfrm>
                  <a:off x="9278906" y="2688466"/>
                  <a:ext cx="1002208" cy="219491"/>
                </a:xfrm>
                <a:custGeom>
                  <a:avLst/>
                  <a:gdLst>
                    <a:gd name="connsiteX0" fmla="*/ 122 w 1002208"/>
                    <a:gd name="connsiteY0" fmla="*/ 30 h 219491"/>
                    <a:gd name="connsiteX1" fmla="*/ 1002331 w 1002208"/>
                    <a:gd name="connsiteY1" fmla="*/ 30 h 219491"/>
                    <a:gd name="connsiteX2" fmla="*/ 1002331 w 1002208"/>
                    <a:gd name="connsiteY2" fmla="*/ 30 h 219491"/>
                    <a:gd name="connsiteX3" fmla="*/ 1002331 w 1002208"/>
                    <a:gd name="connsiteY3" fmla="*/ 219521 h 219491"/>
                    <a:gd name="connsiteX4" fmla="*/ 1002331 w 1002208"/>
                    <a:gd name="connsiteY4" fmla="*/ 219521 h 219491"/>
                    <a:gd name="connsiteX5" fmla="*/ 122 w 1002208"/>
                    <a:gd name="connsiteY5" fmla="*/ 219521 h 219491"/>
                    <a:gd name="connsiteX6" fmla="*/ 122 w 1002208"/>
                    <a:gd name="connsiteY6" fmla="*/ 219521 h 219491"/>
                    <a:gd name="connsiteX7" fmla="*/ 122 w 1002208"/>
                    <a:gd name="connsiteY7" fmla="*/ 30 h 219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2208" h="219491">
                      <a:moveTo>
                        <a:pt x="122" y="30"/>
                      </a:moveTo>
                      <a:lnTo>
                        <a:pt x="1002331" y="30"/>
                      </a:lnTo>
                      <a:lnTo>
                        <a:pt x="1002331" y="30"/>
                      </a:lnTo>
                      <a:lnTo>
                        <a:pt x="1002331" y="219521"/>
                      </a:lnTo>
                      <a:lnTo>
                        <a:pt x="1002331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91" name="Graphic 243">
                  <a:extLst>
                    <a:ext uri="{FF2B5EF4-FFF2-40B4-BE49-F238E27FC236}">
                      <a16:creationId xmlns:a16="http://schemas.microsoft.com/office/drawing/2014/main" xmlns="" id="{286E7C08-EF9D-2195-2973-9F652FCE666A}"/>
                    </a:ext>
                  </a:extLst>
                </p:cNvPr>
                <p:cNvGrpSpPr/>
                <p:nvPr/>
              </p:nvGrpSpPr>
              <p:grpSpPr>
                <a:xfrm>
                  <a:off x="10281114" y="2688466"/>
                  <a:ext cx="963662" cy="219491"/>
                  <a:chOff x="10281114" y="2688466"/>
                  <a:chExt cx="963662" cy="219491"/>
                </a:xfrm>
              </p:grpSpPr>
              <p:sp>
                <p:nvSpPr>
                  <p:cNvPr id="292" name="Freeform 291">
                    <a:extLst>
                      <a:ext uri="{FF2B5EF4-FFF2-40B4-BE49-F238E27FC236}">
                        <a16:creationId xmlns:a16="http://schemas.microsoft.com/office/drawing/2014/main" xmlns="" id="{A2F1F5B8-76A5-D507-D3CE-4C1490759040}"/>
                      </a:ext>
                    </a:extLst>
                  </p:cNvPr>
                  <p:cNvSpPr/>
                  <p:nvPr/>
                </p:nvSpPr>
                <p:spPr>
                  <a:xfrm>
                    <a:off x="10281114" y="2688466"/>
                    <a:ext cx="963662" cy="219491"/>
                  </a:xfrm>
                  <a:custGeom>
                    <a:avLst/>
                    <a:gdLst>
                      <a:gd name="connsiteX0" fmla="*/ 122 w 963662"/>
                      <a:gd name="connsiteY0" fmla="*/ 30 h 219491"/>
                      <a:gd name="connsiteX1" fmla="*/ 963784 w 963662"/>
                      <a:gd name="connsiteY1" fmla="*/ 30 h 219491"/>
                      <a:gd name="connsiteX2" fmla="*/ 963784 w 963662"/>
                      <a:gd name="connsiteY2" fmla="*/ 30 h 219491"/>
                      <a:gd name="connsiteX3" fmla="*/ 963784 w 963662"/>
                      <a:gd name="connsiteY3" fmla="*/ 219521 h 219491"/>
                      <a:gd name="connsiteX4" fmla="*/ 963784 w 963662"/>
                      <a:gd name="connsiteY4" fmla="*/ 219521 h 219491"/>
                      <a:gd name="connsiteX5" fmla="*/ 122 w 963662"/>
                      <a:gd name="connsiteY5" fmla="*/ 219521 h 219491"/>
                      <a:gd name="connsiteX6" fmla="*/ 122 w 963662"/>
                      <a:gd name="connsiteY6" fmla="*/ 219521 h 219491"/>
                      <a:gd name="connsiteX7" fmla="*/ 122 w 963662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3662" h="219491">
                        <a:moveTo>
                          <a:pt x="122" y="30"/>
                        </a:moveTo>
                        <a:lnTo>
                          <a:pt x="963784" y="30"/>
                        </a:lnTo>
                        <a:lnTo>
                          <a:pt x="963784" y="30"/>
                        </a:lnTo>
                        <a:lnTo>
                          <a:pt x="963784" y="219521"/>
                        </a:lnTo>
                        <a:lnTo>
                          <a:pt x="963784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93" name="Freeform 292">
                    <a:extLst>
                      <a:ext uri="{FF2B5EF4-FFF2-40B4-BE49-F238E27FC236}">
                        <a16:creationId xmlns:a16="http://schemas.microsoft.com/office/drawing/2014/main" xmlns="" id="{A6F721D8-3146-2026-1678-C2E9BF3CDF41}"/>
                      </a:ext>
                    </a:extLst>
                  </p:cNvPr>
                  <p:cNvSpPr/>
                  <p:nvPr/>
                </p:nvSpPr>
                <p:spPr>
                  <a:xfrm>
                    <a:off x="10281114" y="2688466"/>
                    <a:ext cx="963662" cy="219491"/>
                  </a:xfrm>
                  <a:custGeom>
                    <a:avLst/>
                    <a:gdLst>
                      <a:gd name="connsiteX0" fmla="*/ 122 w 963662"/>
                      <a:gd name="connsiteY0" fmla="*/ 30 h 219491"/>
                      <a:gd name="connsiteX1" fmla="*/ 963784 w 963662"/>
                      <a:gd name="connsiteY1" fmla="*/ 30 h 219491"/>
                      <a:gd name="connsiteX2" fmla="*/ 963784 w 963662"/>
                      <a:gd name="connsiteY2" fmla="*/ 30 h 219491"/>
                      <a:gd name="connsiteX3" fmla="*/ 963784 w 963662"/>
                      <a:gd name="connsiteY3" fmla="*/ 219521 h 219491"/>
                      <a:gd name="connsiteX4" fmla="*/ 963784 w 963662"/>
                      <a:gd name="connsiteY4" fmla="*/ 219521 h 219491"/>
                      <a:gd name="connsiteX5" fmla="*/ 122 w 963662"/>
                      <a:gd name="connsiteY5" fmla="*/ 219521 h 219491"/>
                      <a:gd name="connsiteX6" fmla="*/ 122 w 963662"/>
                      <a:gd name="connsiteY6" fmla="*/ 219521 h 219491"/>
                      <a:gd name="connsiteX7" fmla="*/ 122 w 963662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3662" h="219491">
                        <a:moveTo>
                          <a:pt x="122" y="30"/>
                        </a:moveTo>
                        <a:lnTo>
                          <a:pt x="963784" y="30"/>
                        </a:lnTo>
                        <a:lnTo>
                          <a:pt x="963784" y="30"/>
                        </a:lnTo>
                        <a:lnTo>
                          <a:pt x="963784" y="219521"/>
                        </a:lnTo>
                        <a:lnTo>
                          <a:pt x="963784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98" name="Graphic 243">
                <a:extLst>
                  <a:ext uri="{FF2B5EF4-FFF2-40B4-BE49-F238E27FC236}">
                    <a16:creationId xmlns:a16="http://schemas.microsoft.com/office/drawing/2014/main" xmlns="" id="{4F5CEE1C-46FE-3D53-9C6B-B33A6E9F7713}"/>
                  </a:ext>
                </a:extLst>
              </p:cNvPr>
              <p:cNvGrpSpPr/>
              <p:nvPr/>
            </p:nvGrpSpPr>
            <p:grpSpPr>
              <a:xfrm>
                <a:off x="10281114" y="3002025"/>
                <a:ext cx="770929" cy="219491"/>
                <a:chOff x="10281114" y="3002025"/>
                <a:chExt cx="770929" cy="219491"/>
              </a:xfrm>
            </p:grpSpPr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xmlns="" id="{9BE75EA5-9A2D-E2A4-C0B2-BEF21EE26CB8}"/>
                    </a:ext>
                  </a:extLst>
                </p:cNvPr>
                <p:cNvSpPr/>
                <p:nvPr/>
              </p:nvSpPr>
              <p:spPr>
                <a:xfrm>
                  <a:off x="10281114" y="3002025"/>
                  <a:ext cx="770929" cy="219491"/>
                </a:xfrm>
                <a:custGeom>
                  <a:avLst/>
                  <a:gdLst>
                    <a:gd name="connsiteX0" fmla="*/ 122 w 770929"/>
                    <a:gd name="connsiteY0" fmla="*/ 30 h 219491"/>
                    <a:gd name="connsiteX1" fmla="*/ 771052 w 770929"/>
                    <a:gd name="connsiteY1" fmla="*/ 30 h 219491"/>
                    <a:gd name="connsiteX2" fmla="*/ 771052 w 770929"/>
                    <a:gd name="connsiteY2" fmla="*/ 30 h 219491"/>
                    <a:gd name="connsiteX3" fmla="*/ 771052 w 770929"/>
                    <a:gd name="connsiteY3" fmla="*/ 219521 h 219491"/>
                    <a:gd name="connsiteX4" fmla="*/ 771052 w 770929"/>
                    <a:gd name="connsiteY4" fmla="*/ 219521 h 219491"/>
                    <a:gd name="connsiteX5" fmla="*/ 122 w 770929"/>
                    <a:gd name="connsiteY5" fmla="*/ 219521 h 219491"/>
                    <a:gd name="connsiteX6" fmla="*/ 122 w 770929"/>
                    <a:gd name="connsiteY6" fmla="*/ 219521 h 219491"/>
                    <a:gd name="connsiteX7" fmla="*/ 122 w 770929"/>
                    <a:gd name="connsiteY7" fmla="*/ 30 h 219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0929" h="219491">
                      <a:moveTo>
                        <a:pt x="122" y="30"/>
                      </a:moveTo>
                      <a:lnTo>
                        <a:pt x="771052" y="30"/>
                      </a:lnTo>
                      <a:lnTo>
                        <a:pt x="771052" y="30"/>
                      </a:lnTo>
                      <a:lnTo>
                        <a:pt x="771052" y="219521"/>
                      </a:lnTo>
                      <a:lnTo>
                        <a:pt x="771052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E6AD5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0" name="Freeform 299">
                  <a:extLst>
                    <a:ext uri="{FF2B5EF4-FFF2-40B4-BE49-F238E27FC236}">
                      <a16:creationId xmlns:a16="http://schemas.microsoft.com/office/drawing/2014/main" xmlns="" id="{575F522A-DB8C-5E73-0ACC-8339BD1D5086}"/>
                    </a:ext>
                  </a:extLst>
                </p:cNvPr>
                <p:cNvSpPr/>
                <p:nvPr/>
              </p:nvSpPr>
              <p:spPr>
                <a:xfrm>
                  <a:off x="10281114" y="3002025"/>
                  <a:ext cx="770929" cy="219491"/>
                </a:xfrm>
                <a:custGeom>
                  <a:avLst/>
                  <a:gdLst>
                    <a:gd name="connsiteX0" fmla="*/ 122 w 770929"/>
                    <a:gd name="connsiteY0" fmla="*/ 30 h 219491"/>
                    <a:gd name="connsiteX1" fmla="*/ 771052 w 770929"/>
                    <a:gd name="connsiteY1" fmla="*/ 30 h 219491"/>
                    <a:gd name="connsiteX2" fmla="*/ 771052 w 770929"/>
                    <a:gd name="connsiteY2" fmla="*/ 30 h 219491"/>
                    <a:gd name="connsiteX3" fmla="*/ 771052 w 770929"/>
                    <a:gd name="connsiteY3" fmla="*/ 219521 h 219491"/>
                    <a:gd name="connsiteX4" fmla="*/ 771052 w 770929"/>
                    <a:gd name="connsiteY4" fmla="*/ 219521 h 219491"/>
                    <a:gd name="connsiteX5" fmla="*/ 122 w 770929"/>
                    <a:gd name="connsiteY5" fmla="*/ 219521 h 219491"/>
                    <a:gd name="connsiteX6" fmla="*/ 122 w 770929"/>
                    <a:gd name="connsiteY6" fmla="*/ 219521 h 219491"/>
                    <a:gd name="connsiteX7" fmla="*/ 122 w 770929"/>
                    <a:gd name="connsiteY7" fmla="*/ 30 h 219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0929" h="219491">
                      <a:moveTo>
                        <a:pt x="122" y="30"/>
                      </a:moveTo>
                      <a:lnTo>
                        <a:pt x="771052" y="30"/>
                      </a:lnTo>
                      <a:lnTo>
                        <a:pt x="771052" y="30"/>
                      </a:lnTo>
                      <a:lnTo>
                        <a:pt x="771052" y="219521"/>
                      </a:lnTo>
                      <a:lnTo>
                        <a:pt x="771052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01" name="Graphic 243">
                <a:extLst>
                  <a:ext uri="{FF2B5EF4-FFF2-40B4-BE49-F238E27FC236}">
                    <a16:creationId xmlns:a16="http://schemas.microsoft.com/office/drawing/2014/main" xmlns="" id="{9ECD0FCB-1FFB-6039-0C4B-C71520EE18C4}"/>
                  </a:ext>
                </a:extLst>
              </p:cNvPr>
              <p:cNvGrpSpPr/>
              <p:nvPr/>
            </p:nvGrpSpPr>
            <p:grpSpPr>
              <a:xfrm>
                <a:off x="8585069" y="3315583"/>
                <a:ext cx="3314997" cy="219490"/>
                <a:chOff x="8585069" y="3315583"/>
                <a:chExt cx="3314997" cy="219490"/>
              </a:xfrm>
            </p:grpSpPr>
            <p:sp>
              <p:nvSpPr>
                <p:cNvPr id="304" name="Freeform 303">
                  <a:extLst>
                    <a:ext uri="{FF2B5EF4-FFF2-40B4-BE49-F238E27FC236}">
                      <a16:creationId xmlns:a16="http://schemas.microsoft.com/office/drawing/2014/main" xmlns="" id="{7794BC4B-230B-6C86-153F-F9391D52C285}"/>
                    </a:ext>
                  </a:extLst>
                </p:cNvPr>
                <p:cNvSpPr/>
                <p:nvPr/>
              </p:nvSpPr>
              <p:spPr>
                <a:xfrm>
                  <a:off x="8585069" y="3315583"/>
                  <a:ext cx="1696045" cy="219490"/>
                </a:xfrm>
                <a:custGeom>
                  <a:avLst/>
                  <a:gdLst>
                    <a:gd name="connsiteX0" fmla="*/ 122 w 1696045"/>
                    <a:gd name="connsiteY0" fmla="*/ 30 h 219490"/>
                    <a:gd name="connsiteX1" fmla="*/ 1696167 w 1696045"/>
                    <a:gd name="connsiteY1" fmla="*/ 30 h 219490"/>
                    <a:gd name="connsiteX2" fmla="*/ 1696167 w 1696045"/>
                    <a:gd name="connsiteY2" fmla="*/ 30 h 219490"/>
                    <a:gd name="connsiteX3" fmla="*/ 1696167 w 1696045"/>
                    <a:gd name="connsiteY3" fmla="*/ 219521 h 219490"/>
                    <a:gd name="connsiteX4" fmla="*/ 1696167 w 1696045"/>
                    <a:gd name="connsiteY4" fmla="*/ 219521 h 219490"/>
                    <a:gd name="connsiteX5" fmla="*/ 122 w 1696045"/>
                    <a:gd name="connsiteY5" fmla="*/ 219521 h 219490"/>
                    <a:gd name="connsiteX6" fmla="*/ 122 w 1696045"/>
                    <a:gd name="connsiteY6" fmla="*/ 219521 h 219490"/>
                    <a:gd name="connsiteX7" fmla="*/ 122 w 1696045"/>
                    <a:gd name="connsiteY7" fmla="*/ 30 h 219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6045" h="219490">
                      <a:moveTo>
                        <a:pt x="122" y="30"/>
                      </a:moveTo>
                      <a:lnTo>
                        <a:pt x="1696167" y="30"/>
                      </a:lnTo>
                      <a:lnTo>
                        <a:pt x="1696167" y="30"/>
                      </a:lnTo>
                      <a:lnTo>
                        <a:pt x="1696167" y="219521"/>
                      </a:lnTo>
                      <a:lnTo>
                        <a:pt x="1696167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xmlns="" id="{DD669CA0-0236-0515-83A0-C03DC30A7CCA}"/>
                    </a:ext>
                  </a:extLst>
                </p:cNvPr>
                <p:cNvSpPr/>
                <p:nvPr/>
              </p:nvSpPr>
              <p:spPr>
                <a:xfrm>
                  <a:off x="10281114" y="3315583"/>
                  <a:ext cx="1618952" cy="219490"/>
                </a:xfrm>
                <a:custGeom>
                  <a:avLst/>
                  <a:gdLst>
                    <a:gd name="connsiteX0" fmla="*/ 122 w 1618952"/>
                    <a:gd name="connsiteY0" fmla="*/ 30 h 219490"/>
                    <a:gd name="connsiteX1" fmla="*/ 1619074 w 1618952"/>
                    <a:gd name="connsiteY1" fmla="*/ 30 h 219490"/>
                    <a:gd name="connsiteX2" fmla="*/ 1619074 w 1618952"/>
                    <a:gd name="connsiteY2" fmla="*/ 30 h 219490"/>
                    <a:gd name="connsiteX3" fmla="*/ 1619074 w 1618952"/>
                    <a:gd name="connsiteY3" fmla="*/ 219521 h 219490"/>
                    <a:gd name="connsiteX4" fmla="*/ 1619074 w 1618952"/>
                    <a:gd name="connsiteY4" fmla="*/ 219521 h 219490"/>
                    <a:gd name="connsiteX5" fmla="*/ 122 w 1618952"/>
                    <a:gd name="connsiteY5" fmla="*/ 219521 h 219490"/>
                    <a:gd name="connsiteX6" fmla="*/ 122 w 1618952"/>
                    <a:gd name="connsiteY6" fmla="*/ 219521 h 219490"/>
                    <a:gd name="connsiteX7" fmla="*/ 122 w 1618952"/>
                    <a:gd name="connsiteY7" fmla="*/ 30 h 219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18952" h="219490">
                      <a:moveTo>
                        <a:pt x="122" y="30"/>
                      </a:moveTo>
                      <a:lnTo>
                        <a:pt x="1619074" y="30"/>
                      </a:lnTo>
                      <a:lnTo>
                        <a:pt x="1619074" y="30"/>
                      </a:lnTo>
                      <a:lnTo>
                        <a:pt x="1619074" y="219521"/>
                      </a:lnTo>
                      <a:lnTo>
                        <a:pt x="1619074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08" name="Graphic 243">
                <a:extLst>
                  <a:ext uri="{FF2B5EF4-FFF2-40B4-BE49-F238E27FC236}">
                    <a16:creationId xmlns:a16="http://schemas.microsoft.com/office/drawing/2014/main" xmlns="" id="{CADE633E-B85B-204A-6D9F-AC466C90A30F}"/>
                  </a:ext>
                </a:extLst>
              </p:cNvPr>
              <p:cNvGrpSpPr/>
              <p:nvPr/>
            </p:nvGrpSpPr>
            <p:grpSpPr>
              <a:xfrm>
                <a:off x="9240359" y="3629142"/>
                <a:ext cx="2004417" cy="219490"/>
                <a:chOff x="9240359" y="3629142"/>
                <a:chExt cx="2004417" cy="219490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xmlns="" id="{686EC58F-F040-B48F-B947-D8D2404718C8}"/>
                    </a:ext>
                  </a:extLst>
                </p:cNvPr>
                <p:cNvSpPr/>
                <p:nvPr/>
              </p:nvSpPr>
              <p:spPr>
                <a:xfrm>
                  <a:off x="9240359" y="3629142"/>
                  <a:ext cx="1040755" cy="219490"/>
                </a:xfrm>
                <a:custGeom>
                  <a:avLst/>
                  <a:gdLst>
                    <a:gd name="connsiteX0" fmla="*/ 122 w 1040755"/>
                    <a:gd name="connsiteY0" fmla="*/ 30 h 219490"/>
                    <a:gd name="connsiteX1" fmla="*/ 1040877 w 1040755"/>
                    <a:gd name="connsiteY1" fmla="*/ 30 h 219490"/>
                    <a:gd name="connsiteX2" fmla="*/ 1040877 w 1040755"/>
                    <a:gd name="connsiteY2" fmla="*/ 30 h 219490"/>
                    <a:gd name="connsiteX3" fmla="*/ 1040877 w 1040755"/>
                    <a:gd name="connsiteY3" fmla="*/ 219521 h 219490"/>
                    <a:gd name="connsiteX4" fmla="*/ 1040877 w 1040755"/>
                    <a:gd name="connsiteY4" fmla="*/ 219521 h 219490"/>
                    <a:gd name="connsiteX5" fmla="*/ 122 w 1040755"/>
                    <a:gd name="connsiteY5" fmla="*/ 219521 h 219490"/>
                    <a:gd name="connsiteX6" fmla="*/ 122 w 1040755"/>
                    <a:gd name="connsiteY6" fmla="*/ 219521 h 219490"/>
                    <a:gd name="connsiteX7" fmla="*/ 122 w 1040755"/>
                    <a:gd name="connsiteY7" fmla="*/ 30 h 219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755" h="219490">
                      <a:moveTo>
                        <a:pt x="122" y="30"/>
                      </a:moveTo>
                      <a:lnTo>
                        <a:pt x="1040877" y="30"/>
                      </a:lnTo>
                      <a:lnTo>
                        <a:pt x="1040877" y="30"/>
                      </a:lnTo>
                      <a:lnTo>
                        <a:pt x="1040877" y="219521"/>
                      </a:lnTo>
                      <a:lnTo>
                        <a:pt x="1040877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312" name="Graphic 243">
                  <a:extLst>
                    <a:ext uri="{FF2B5EF4-FFF2-40B4-BE49-F238E27FC236}">
                      <a16:creationId xmlns:a16="http://schemas.microsoft.com/office/drawing/2014/main" xmlns="" id="{FFFE46FC-E3E6-E606-B508-A0A7EB97A16F}"/>
                    </a:ext>
                  </a:extLst>
                </p:cNvPr>
                <p:cNvGrpSpPr/>
                <p:nvPr/>
              </p:nvGrpSpPr>
              <p:grpSpPr>
                <a:xfrm>
                  <a:off x="10281114" y="3629142"/>
                  <a:ext cx="963662" cy="219490"/>
                  <a:chOff x="10281114" y="3629142"/>
                  <a:chExt cx="963662" cy="219490"/>
                </a:xfrm>
              </p:grpSpPr>
              <p:sp>
                <p:nvSpPr>
                  <p:cNvPr id="313" name="Freeform 312">
                    <a:extLst>
                      <a:ext uri="{FF2B5EF4-FFF2-40B4-BE49-F238E27FC236}">
                        <a16:creationId xmlns:a16="http://schemas.microsoft.com/office/drawing/2014/main" xmlns="" id="{DDAAFC37-CA87-2A85-BA7D-7F96F99760A1}"/>
                      </a:ext>
                    </a:extLst>
                  </p:cNvPr>
                  <p:cNvSpPr/>
                  <p:nvPr/>
                </p:nvSpPr>
                <p:spPr>
                  <a:xfrm>
                    <a:off x="10281114" y="3629142"/>
                    <a:ext cx="963662" cy="219490"/>
                  </a:xfrm>
                  <a:custGeom>
                    <a:avLst/>
                    <a:gdLst>
                      <a:gd name="connsiteX0" fmla="*/ 122 w 963662"/>
                      <a:gd name="connsiteY0" fmla="*/ 30 h 219490"/>
                      <a:gd name="connsiteX1" fmla="*/ 963784 w 963662"/>
                      <a:gd name="connsiteY1" fmla="*/ 30 h 219490"/>
                      <a:gd name="connsiteX2" fmla="*/ 963784 w 963662"/>
                      <a:gd name="connsiteY2" fmla="*/ 30 h 219490"/>
                      <a:gd name="connsiteX3" fmla="*/ 963784 w 963662"/>
                      <a:gd name="connsiteY3" fmla="*/ 219521 h 219490"/>
                      <a:gd name="connsiteX4" fmla="*/ 963784 w 963662"/>
                      <a:gd name="connsiteY4" fmla="*/ 219521 h 219490"/>
                      <a:gd name="connsiteX5" fmla="*/ 122 w 963662"/>
                      <a:gd name="connsiteY5" fmla="*/ 219521 h 219490"/>
                      <a:gd name="connsiteX6" fmla="*/ 122 w 963662"/>
                      <a:gd name="connsiteY6" fmla="*/ 219521 h 219490"/>
                      <a:gd name="connsiteX7" fmla="*/ 122 w 963662"/>
                      <a:gd name="connsiteY7" fmla="*/ 30 h 219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3662" h="219490">
                        <a:moveTo>
                          <a:pt x="122" y="30"/>
                        </a:moveTo>
                        <a:lnTo>
                          <a:pt x="963784" y="30"/>
                        </a:lnTo>
                        <a:lnTo>
                          <a:pt x="963784" y="30"/>
                        </a:lnTo>
                        <a:lnTo>
                          <a:pt x="963784" y="219521"/>
                        </a:lnTo>
                        <a:lnTo>
                          <a:pt x="963784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xmlns="" id="{ED2BBBAC-700C-0BC6-0BA4-0841421C734E}"/>
                      </a:ext>
                    </a:extLst>
                  </p:cNvPr>
                  <p:cNvSpPr/>
                  <p:nvPr/>
                </p:nvSpPr>
                <p:spPr>
                  <a:xfrm>
                    <a:off x="10281114" y="3629142"/>
                    <a:ext cx="963662" cy="219490"/>
                  </a:xfrm>
                  <a:custGeom>
                    <a:avLst/>
                    <a:gdLst>
                      <a:gd name="connsiteX0" fmla="*/ 122 w 963662"/>
                      <a:gd name="connsiteY0" fmla="*/ 30 h 219490"/>
                      <a:gd name="connsiteX1" fmla="*/ 963784 w 963662"/>
                      <a:gd name="connsiteY1" fmla="*/ 30 h 219490"/>
                      <a:gd name="connsiteX2" fmla="*/ 963784 w 963662"/>
                      <a:gd name="connsiteY2" fmla="*/ 30 h 219490"/>
                      <a:gd name="connsiteX3" fmla="*/ 963784 w 963662"/>
                      <a:gd name="connsiteY3" fmla="*/ 219521 h 219490"/>
                      <a:gd name="connsiteX4" fmla="*/ 963784 w 963662"/>
                      <a:gd name="connsiteY4" fmla="*/ 219521 h 219490"/>
                      <a:gd name="connsiteX5" fmla="*/ 122 w 963662"/>
                      <a:gd name="connsiteY5" fmla="*/ 219521 h 219490"/>
                      <a:gd name="connsiteX6" fmla="*/ 122 w 963662"/>
                      <a:gd name="connsiteY6" fmla="*/ 219521 h 219490"/>
                      <a:gd name="connsiteX7" fmla="*/ 122 w 963662"/>
                      <a:gd name="connsiteY7" fmla="*/ 30 h 219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3662" h="219490">
                        <a:moveTo>
                          <a:pt x="122" y="30"/>
                        </a:moveTo>
                        <a:lnTo>
                          <a:pt x="963784" y="30"/>
                        </a:lnTo>
                        <a:lnTo>
                          <a:pt x="963784" y="30"/>
                        </a:lnTo>
                        <a:lnTo>
                          <a:pt x="963784" y="219521"/>
                        </a:lnTo>
                        <a:lnTo>
                          <a:pt x="963784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319" name="Graphic 243">
                <a:extLst>
                  <a:ext uri="{FF2B5EF4-FFF2-40B4-BE49-F238E27FC236}">
                    <a16:creationId xmlns:a16="http://schemas.microsoft.com/office/drawing/2014/main" xmlns="" id="{3E456EF2-F151-59E6-A92B-FACB65B69204}"/>
                  </a:ext>
                </a:extLst>
              </p:cNvPr>
              <p:cNvGrpSpPr/>
              <p:nvPr/>
            </p:nvGrpSpPr>
            <p:grpSpPr>
              <a:xfrm>
                <a:off x="10281114" y="3942701"/>
                <a:ext cx="963662" cy="219490"/>
                <a:chOff x="10281114" y="3942701"/>
                <a:chExt cx="963662" cy="219490"/>
              </a:xfrm>
            </p:grpSpPr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xmlns="" id="{7ED951D7-2528-55C6-C847-84411965CE39}"/>
                    </a:ext>
                  </a:extLst>
                </p:cNvPr>
                <p:cNvSpPr/>
                <p:nvPr/>
              </p:nvSpPr>
              <p:spPr>
                <a:xfrm>
                  <a:off x="10281114" y="3942701"/>
                  <a:ext cx="963662" cy="219490"/>
                </a:xfrm>
                <a:custGeom>
                  <a:avLst/>
                  <a:gdLst>
                    <a:gd name="connsiteX0" fmla="*/ 122 w 963662"/>
                    <a:gd name="connsiteY0" fmla="*/ 30 h 219490"/>
                    <a:gd name="connsiteX1" fmla="*/ 963784 w 963662"/>
                    <a:gd name="connsiteY1" fmla="*/ 30 h 219490"/>
                    <a:gd name="connsiteX2" fmla="*/ 963784 w 963662"/>
                    <a:gd name="connsiteY2" fmla="*/ 30 h 219490"/>
                    <a:gd name="connsiteX3" fmla="*/ 963784 w 963662"/>
                    <a:gd name="connsiteY3" fmla="*/ 219521 h 219490"/>
                    <a:gd name="connsiteX4" fmla="*/ 963784 w 963662"/>
                    <a:gd name="connsiteY4" fmla="*/ 219521 h 219490"/>
                    <a:gd name="connsiteX5" fmla="*/ 122 w 963662"/>
                    <a:gd name="connsiteY5" fmla="*/ 219521 h 219490"/>
                    <a:gd name="connsiteX6" fmla="*/ 122 w 963662"/>
                    <a:gd name="connsiteY6" fmla="*/ 219521 h 219490"/>
                    <a:gd name="connsiteX7" fmla="*/ 122 w 963662"/>
                    <a:gd name="connsiteY7" fmla="*/ 30 h 219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3662" h="219490">
                      <a:moveTo>
                        <a:pt x="122" y="30"/>
                      </a:moveTo>
                      <a:lnTo>
                        <a:pt x="963784" y="30"/>
                      </a:lnTo>
                      <a:lnTo>
                        <a:pt x="963784" y="30"/>
                      </a:lnTo>
                      <a:lnTo>
                        <a:pt x="963784" y="219521"/>
                      </a:lnTo>
                      <a:lnTo>
                        <a:pt x="963784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E6AD5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xmlns="" id="{41EF66BC-E62A-3689-7F3E-DA753D80BEE9}"/>
                    </a:ext>
                  </a:extLst>
                </p:cNvPr>
                <p:cNvSpPr/>
                <p:nvPr/>
              </p:nvSpPr>
              <p:spPr>
                <a:xfrm>
                  <a:off x="10281114" y="3942701"/>
                  <a:ext cx="963662" cy="219490"/>
                </a:xfrm>
                <a:custGeom>
                  <a:avLst/>
                  <a:gdLst>
                    <a:gd name="connsiteX0" fmla="*/ 122 w 963662"/>
                    <a:gd name="connsiteY0" fmla="*/ 30 h 219490"/>
                    <a:gd name="connsiteX1" fmla="*/ 963784 w 963662"/>
                    <a:gd name="connsiteY1" fmla="*/ 30 h 219490"/>
                    <a:gd name="connsiteX2" fmla="*/ 963784 w 963662"/>
                    <a:gd name="connsiteY2" fmla="*/ 30 h 219490"/>
                    <a:gd name="connsiteX3" fmla="*/ 963784 w 963662"/>
                    <a:gd name="connsiteY3" fmla="*/ 219521 h 219490"/>
                    <a:gd name="connsiteX4" fmla="*/ 963784 w 963662"/>
                    <a:gd name="connsiteY4" fmla="*/ 219521 h 219490"/>
                    <a:gd name="connsiteX5" fmla="*/ 122 w 963662"/>
                    <a:gd name="connsiteY5" fmla="*/ 219521 h 219490"/>
                    <a:gd name="connsiteX6" fmla="*/ 122 w 963662"/>
                    <a:gd name="connsiteY6" fmla="*/ 219521 h 219490"/>
                    <a:gd name="connsiteX7" fmla="*/ 122 w 963662"/>
                    <a:gd name="connsiteY7" fmla="*/ 30 h 219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3662" h="219490">
                      <a:moveTo>
                        <a:pt x="122" y="30"/>
                      </a:moveTo>
                      <a:lnTo>
                        <a:pt x="963784" y="30"/>
                      </a:lnTo>
                      <a:lnTo>
                        <a:pt x="963784" y="30"/>
                      </a:lnTo>
                      <a:lnTo>
                        <a:pt x="963784" y="219521"/>
                      </a:lnTo>
                      <a:lnTo>
                        <a:pt x="963784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22" name="Graphic 243">
                <a:extLst>
                  <a:ext uri="{FF2B5EF4-FFF2-40B4-BE49-F238E27FC236}">
                    <a16:creationId xmlns:a16="http://schemas.microsoft.com/office/drawing/2014/main" xmlns="" id="{5A602558-410B-6C71-91B8-EF3729AD5913}"/>
                  </a:ext>
                </a:extLst>
              </p:cNvPr>
              <p:cNvGrpSpPr/>
              <p:nvPr/>
            </p:nvGrpSpPr>
            <p:grpSpPr>
              <a:xfrm>
                <a:off x="9741463" y="4256259"/>
                <a:ext cx="1079301" cy="219490"/>
                <a:chOff x="9741463" y="4256259"/>
                <a:chExt cx="1079301" cy="219490"/>
              </a:xfrm>
            </p:grpSpPr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xmlns="" id="{74F9817A-0AEC-EEBE-BC2C-235DC54AB5A6}"/>
                    </a:ext>
                  </a:extLst>
                </p:cNvPr>
                <p:cNvSpPr/>
                <p:nvPr/>
              </p:nvSpPr>
              <p:spPr>
                <a:xfrm>
                  <a:off x="9741463" y="4256259"/>
                  <a:ext cx="539650" cy="219490"/>
                </a:xfrm>
                <a:custGeom>
                  <a:avLst/>
                  <a:gdLst>
                    <a:gd name="connsiteX0" fmla="*/ 122 w 539650"/>
                    <a:gd name="connsiteY0" fmla="*/ 30 h 219490"/>
                    <a:gd name="connsiteX1" fmla="*/ 539773 w 539650"/>
                    <a:gd name="connsiteY1" fmla="*/ 30 h 219490"/>
                    <a:gd name="connsiteX2" fmla="*/ 539773 w 539650"/>
                    <a:gd name="connsiteY2" fmla="*/ 30 h 219490"/>
                    <a:gd name="connsiteX3" fmla="*/ 539773 w 539650"/>
                    <a:gd name="connsiteY3" fmla="*/ 219521 h 219490"/>
                    <a:gd name="connsiteX4" fmla="*/ 539773 w 539650"/>
                    <a:gd name="connsiteY4" fmla="*/ 219521 h 219490"/>
                    <a:gd name="connsiteX5" fmla="*/ 122 w 539650"/>
                    <a:gd name="connsiteY5" fmla="*/ 219521 h 219490"/>
                    <a:gd name="connsiteX6" fmla="*/ 122 w 539650"/>
                    <a:gd name="connsiteY6" fmla="*/ 219521 h 219490"/>
                    <a:gd name="connsiteX7" fmla="*/ 122 w 539650"/>
                    <a:gd name="connsiteY7" fmla="*/ 30 h 219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9650" h="219490">
                      <a:moveTo>
                        <a:pt x="122" y="30"/>
                      </a:moveTo>
                      <a:lnTo>
                        <a:pt x="539773" y="30"/>
                      </a:lnTo>
                      <a:lnTo>
                        <a:pt x="539773" y="30"/>
                      </a:lnTo>
                      <a:lnTo>
                        <a:pt x="539773" y="219521"/>
                      </a:lnTo>
                      <a:lnTo>
                        <a:pt x="539773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326" name="Graphic 243">
                  <a:extLst>
                    <a:ext uri="{FF2B5EF4-FFF2-40B4-BE49-F238E27FC236}">
                      <a16:creationId xmlns:a16="http://schemas.microsoft.com/office/drawing/2014/main" xmlns="" id="{5555ABA2-9281-CFCC-CC72-13858B36DDA1}"/>
                    </a:ext>
                  </a:extLst>
                </p:cNvPr>
                <p:cNvGrpSpPr/>
                <p:nvPr/>
              </p:nvGrpSpPr>
              <p:grpSpPr>
                <a:xfrm>
                  <a:off x="10281114" y="4256259"/>
                  <a:ext cx="539650" cy="219490"/>
                  <a:chOff x="10281114" y="4256259"/>
                  <a:chExt cx="539650" cy="219490"/>
                </a:xfrm>
              </p:grpSpPr>
              <p:sp>
                <p:nvSpPr>
                  <p:cNvPr id="327" name="Freeform 326">
                    <a:extLst>
                      <a:ext uri="{FF2B5EF4-FFF2-40B4-BE49-F238E27FC236}">
                        <a16:creationId xmlns:a16="http://schemas.microsoft.com/office/drawing/2014/main" xmlns="" id="{13BC564B-3791-C6A9-9DDB-79847DB67F66}"/>
                      </a:ext>
                    </a:extLst>
                  </p:cNvPr>
                  <p:cNvSpPr/>
                  <p:nvPr/>
                </p:nvSpPr>
                <p:spPr>
                  <a:xfrm>
                    <a:off x="10281114" y="4256259"/>
                    <a:ext cx="539650" cy="219490"/>
                  </a:xfrm>
                  <a:custGeom>
                    <a:avLst/>
                    <a:gdLst>
                      <a:gd name="connsiteX0" fmla="*/ 122 w 539650"/>
                      <a:gd name="connsiteY0" fmla="*/ 30 h 219490"/>
                      <a:gd name="connsiteX1" fmla="*/ 539773 w 539650"/>
                      <a:gd name="connsiteY1" fmla="*/ 30 h 219490"/>
                      <a:gd name="connsiteX2" fmla="*/ 539773 w 539650"/>
                      <a:gd name="connsiteY2" fmla="*/ 30 h 219490"/>
                      <a:gd name="connsiteX3" fmla="*/ 539773 w 539650"/>
                      <a:gd name="connsiteY3" fmla="*/ 219521 h 219490"/>
                      <a:gd name="connsiteX4" fmla="*/ 539773 w 539650"/>
                      <a:gd name="connsiteY4" fmla="*/ 219521 h 219490"/>
                      <a:gd name="connsiteX5" fmla="*/ 122 w 539650"/>
                      <a:gd name="connsiteY5" fmla="*/ 219521 h 219490"/>
                      <a:gd name="connsiteX6" fmla="*/ 122 w 539650"/>
                      <a:gd name="connsiteY6" fmla="*/ 219521 h 219490"/>
                      <a:gd name="connsiteX7" fmla="*/ 122 w 539650"/>
                      <a:gd name="connsiteY7" fmla="*/ 30 h 219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9650" h="219490">
                        <a:moveTo>
                          <a:pt x="122" y="30"/>
                        </a:moveTo>
                        <a:lnTo>
                          <a:pt x="539773" y="30"/>
                        </a:lnTo>
                        <a:lnTo>
                          <a:pt x="539773" y="30"/>
                        </a:lnTo>
                        <a:lnTo>
                          <a:pt x="539773" y="219521"/>
                        </a:lnTo>
                        <a:lnTo>
                          <a:pt x="539773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28" name="Freeform 327">
                    <a:extLst>
                      <a:ext uri="{FF2B5EF4-FFF2-40B4-BE49-F238E27FC236}">
                        <a16:creationId xmlns:a16="http://schemas.microsoft.com/office/drawing/2014/main" xmlns="" id="{4F25AFDE-E6C4-9017-5B72-C07DD87EB528}"/>
                      </a:ext>
                    </a:extLst>
                  </p:cNvPr>
                  <p:cNvSpPr/>
                  <p:nvPr/>
                </p:nvSpPr>
                <p:spPr>
                  <a:xfrm>
                    <a:off x="10281114" y="4256259"/>
                    <a:ext cx="539650" cy="219490"/>
                  </a:xfrm>
                  <a:custGeom>
                    <a:avLst/>
                    <a:gdLst>
                      <a:gd name="connsiteX0" fmla="*/ 122 w 539650"/>
                      <a:gd name="connsiteY0" fmla="*/ 30 h 219490"/>
                      <a:gd name="connsiteX1" fmla="*/ 539773 w 539650"/>
                      <a:gd name="connsiteY1" fmla="*/ 30 h 219490"/>
                      <a:gd name="connsiteX2" fmla="*/ 539773 w 539650"/>
                      <a:gd name="connsiteY2" fmla="*/ 30 h 219490"/>
                      <a:gd name="connsiteX3" fmla="*/ 539773 w 539650"/>
                      <a:gd name="connsiteY3" fmla="*/ 219521 h 219490"/>
                      <a:gd name="connsiteX4" fmla="*/ 539773 w 539650"/>
                      <a:gd name="connsiteY4" fmla="*/ 219521 h 219490"/>
                      <a:gd name="connsiteX5" fmla="*/ 122 w 539650"/>
                      <a:gd name="connsiteY5" fmla="*/ 219521 h 219490"/>
                      <a:gd name="connsiteX6" fmla="*/ 122 w 539650"/>
                      <a:gd name="connsiteY6" fmla="*/ 219521 h 219490"/>
                      <a:gd name="connsiteX7" fmla="*/ 122 w 539650"/>
                      <a:gd name="connsiteY7" fmla="*/ 30 h 219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9650" h="219490">
                        <a:moveTo>
                          <a:pt x="122" y="30"/>
                        </a:moveTo>
                        <a:lnTo>
                          <a:pt x="539773" y="30"/>
                        </a:lnTo>
                        <a:lnTo>
                          <a:pt x="539773" y="30"/>
                        </a:lnTo>
                        <a:lnTo>
                          <a:pt x="539773" y="219521"/>
                        </a:lnTo>
                        <a:lnTo>
                          <a:pt x="539773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329" name="Graphic 243">
                <a:extLst>
                  <a:ext uri="{FF2B5EF4-FFF2-40B4-BE49-F238E27FC236}">
                    <a16:creationId xmlns:a16="http://schemas.microsoft.com/office/drawing/2014/main" xmlns="" id="{039DFF0D-43C3-636E-6700-C56740DD4501}"/>
                  </a:ext>
                </a:extLst>
              </p:cNvPr>
              <p:cNvGrpSpPr/>
              <p:nvPr/>
            </p:nvGrpSpPr>
            <p:grpSpPr>
              <a:xfrm>
                <a:off x="9471638" y="4569818"/>
                <a:ext cx="1618952" cy="219490"/>
                <a:chOff x="9471638" y="4569818"/>
                <a:chExt cx="1618952" cy="219490"/>
              </a:xfrm>
            </p:grpSpPr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xmlns="" id="{F18C8F1D-A68F-BC51-50A6-B77C944D3B06}"/>
                    </a:ext>
                  </a:extLst>
                </p:cNvPr>
                <p:cNvSpPr/>
                <p:nvPr/>
              </p:nvSpPr>
              <p:spPr>
                <a:xfrm>
                  <a:off x="9471638" y="4569818"/>
                  <a:ext cx="809476" cy="219490"/>
                </a:xfrm>
                <a:custGeom>
                  <a:avLst/>
                  <a:gdLst>
                    <a:gd name="connsiteX0" fmla="*/ 122 w 809476"/>
                    <a:gd name="connsiteY0" fmla="*/ 30 h 219490"/>
                    <a:gd name="connsiteX1" fmla="*/ 809598 w 809476"/>
                    <a:gd name="connsiteY1" fmla="*/ 30 h 219490"/>
                    <a:gd name="connsiteX2" fmla="*/ 809598 w 809476"/>
                    <a:gd name="connsiteY2" fmla="*/ 30 h 219490"/>
                    <a:gd name="connsiteX3" fmla="*/ 809598 w 809476"/>
                    <a:gd name="connsiteY3" fmla="*/ 219521 h 219490"/>
                    <a:gd name="connsiteX4" fmla="*/ 809598 w 809476"/>
                    <a:gd name="connsiteY4" fmla="*/ 219521 h 219490"/>
                    <a:gd name="connsiteX5" fmla="*/ 122 w 809476"/>
                    <a:gd name="connsiteY5" fmla="*/ 219521 h 219490"/>
                    <a:gd name="connsiteX6" fmla="*/ 122 w 809476"/>
                    <a:gd name="connsiteY6" fmla="*/ 219521 h 219490"/>
                    <a:gd name="connsiteX7" fmla="*/ 122 w 809476"/>
                    <a:gd name="connsiteY7" fmla="*/ 30 h 219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9476" h="219490">
                      <a:moveTo>
                        <a:pt x="122" y="30"/>
                      </a:moveTo>
                      <a:lnTo>
                        <a:pt x="809598" y="30"/>
                      </a:lnTo>
                      <a:lnTo>
                        <a:pt x="809598" y="30"/>
                      </a:lnTo>
                      <a:lnTo>
                        <a:pt x="809598" y="219521"/>
                      </a:lnTo>
                      <a:lnTo>
                        <a:pt x="809598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333" name="Graphic 243">
                  <a:extLst>
                    <a:ext uri="{FF2B5EF4-FFF2-40B4-BE49-F238E27FC236}">
                      <a16:creationId xmlns:a16="http://schemas.microsoft.com/office/drawing/2014/main" xmlns="" id="{ACF65E14-CEB9-2115-17D3-5CDA7A4FB40C}"/>
                    </a:ext>
                  </a:extLst>
                </p:cNvPr>
                <p:cNvGrpSpPr/>
                <p:nvPr/>
              </p:nvGrpSpPr>
              <p:grpSpPr>
                <a:xfrm>
                  <a:off x="10281114" y="4569818"/>
                  <a:ext cx="809476" cy="219490"/>
                  <a:chOff x="10281114" y="4569818"/>
                  <a:chExt cx="809476" cy="219490"/>
                </a:xfrm>
              </p:grpSpPr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xmlns="" id="{D9A91F18-7ED8-287C-6894-6CC9292925C9}"/>
                      </a:ext>
                    </a:extLst>
                  </p:cNvPr>
                  <p:cNvSpPr/>
                  <p:nvPr/>
                </p:nvSpPr>
                <p:spPr>
                  <a:xfrm>
                    <a:off x="10281114" y="4569818"/>
                    <a:ext cx="809476" cy="219490"/>
                  </a:xfrm>
                  <a:custGeom>
                    <a:avLst/>
                    <a:gdLst>
                      <a:gd name="connsiteX0" fmla="*/ 122 w 809476"/>
                      <a:gd name="connsiteY0" fmla="*/ 30 h 219490"/>
                      <a:gd name="connsiteX1" fmla="*/ 809598 w 809476"/>
                      <a:gd name="connsiteY1" fmla="*/ 30 h 219490"/>
                      <a:gd name="connsiteX2" fmla="*/ 809598 w 809476"/>
                      <a:gd name="connsiteY2" fmla="*/ 30 h 219490"/>
                      <a:gd name="connsiteX3" fmla="*/ 809598 w 809476"/>
                      <a:gd name="connsiteY3" fmla="*/ 219521 h 219490"/>
                      <a:gd name="connsiteX4" fmla="*/ 809598 w 809476"/>
                      <a:gd name="connsiteY4" fmla="*/ 219521 h 219490"/>
                      <a:gd name="connsiteX5" fmla="*/ 122 w 809476"/>
                      <a:gd name="connsiteY5" fmla="*/ 219521 h 219490"/>
                      <a:gd name="connsiteX6" fmla="*/ 122 w 809476"/>
                      <a:gd name="connsiteY6" fmla="*/ 219521 h 219490"/>
                      <a:gd name="connsiteX7" fmla="*/ 122 w 809476"/>
                      <a:gd name="connsiteY7" fmla="*/ 30 h 219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09476" h="219490">
                        <a:moveTo>
                          <a:pt x="122" y="30"/>
                        </a:moveTo>
                        <a:lnTo>
                          <a:pt x="809598" y="30"/>
                        </a:lnTo>
                        <a:lnTo>
                          <a:pt x="809598" y="30"/>
                        </a:lnTo>
                        <a:lnTo>
                          <a:pt x="809598" y="219521"/>
                        </a:lnTo>
                        <a:lnTo>
                          <a:pt x="809598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xmlns="" id="{D81FAC65-5CFA-5A48-F621-16EFB2020C4F}"/>
                      </a:ext>
                    </a:extLst>
                  </p:cNvPr>
                  <p:cNvSpPr/>
                  <p:nvPr/>
                </p:nvSpPr>
                <p:spPr>
                  <a:xfrm>
                    <a:off x="10281114" y="4569818"/>
                    <a:ext cx="809476" cy="219490"/>
                  </a:xfrm>
                  <a:custGeom>
                    <a:avLst/>
                    <a:gdLst>
                      <a:gd name="connsiteX0" fmla="*/ 122 w 809476"/>
                      <a:gd name="connsiteY0" fmla="*/ 30 h 219490"/>
                      <a:gd name="connsiteX1" fmla="*/ 809598 w 809476"/>
                      <a:gd name="connsiteY1" fmla="*/ 30 h 219490"/>
                      <a:gd name="connsiteX2" fmla="*/ 809598 w 809476"/>
                      <a:gd name="connsiteY2" fmla="*/ 30 h 219490"/>
                      <a:gd name="connsiteX3" fmla="*/ 809598 w 809476"/>
                      <a:gd name="connsiteY3" fmla="*/ 219521 h 219490"/>
                      <a:gd name="connsiteX4" fmla="*/ 809598 w 809476"/>
                      <a:gd name="connsiteY4" fmla="*/ 219521 h 219490"/>
                      <a:gd name="connsiteX5" fmla="*/ 122 w 809476"/>
                      <a:gd name="connsiteY5" fmla="*/ 219521 h 219490"/>
                      <a:gd name="connsiteX6" fmla="*/ 122 w 809476"/>
                      <a:gd name="connsiteY6" fmla="*/ 219521 h 219490"/>
                      <a:gd name="connsiteX7" fmla="*/ 122 w 809476"/>
                      <a:gd name="connsiteY7" fmla="*/ 30 h 219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09476" h="219490">
                        <a:moveTo>
                          <a:pt x="122" y="30"/>
                        </a:moveTo>
                        <a:lnTo>
                          <a:pt x="809598" y="30"/>
                        </a:lnTo>
                        <a:lnTo>
                          <a:pt x="809598" y="30"/>
                        </a:lnTo>
                        <a:lnTo>
                          <a:pt x="809598" y="219521"/>
                        </a:lnTo>
                        <a:lnTo>
                          <a:pt x="809598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336" name="Graphic 243">
                <a:extLst>
                  <a:ext uri="{FF2B5EF4-FFF2-40B4-BE49-F238E27FC236}">
                    <a16:creationId xmlns:a16="http://schemas.microsoft.com/office/drawing/2014/main" xmlns="" id="{9C1BC9C3-F0FD-665A-EC9D-55F3B52D198A}"/>
                  </a:ext>
                </a:extLst>
              </p:cNvPr>
              <p:cNvGrpSpPr/>
              <p:nvPr/>
            </p:nvGrpSpPr>
            <p:grpSpPr>
              <a:xfrm>
                <a:off x="8777801" y="4883376"/>
                <a:ext cx="3006625" cy="219490"/>
                <a:chOff x="8777801" y="4883376"/>
                <a:chExt cx="3006625" cy="219490"/>
              </a:xfrm>
            </p:grpSpPr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xmlns="" id="{96CB821D-8525-D637-1D1D-CFBEFB97269B}"/>
                    </a:ext>
                  </a:extLst>
                </p:cNvPr>
                <p:cNvSpPr/>
                <p:nvPr/>
              </p:nvSpPr>
              <p:spPr>
                <a:xfrm>
                  <a:off x="8777801" y="4883376"/>
                  <a:ext cx="1503312" cy="219490"/>
                </a:xfrm>
                <a:custGeom>
                  <a:avLst/>
                  <a:gdLst>
                    <a:gd name="connsiteX0" fmla="*/ 122 w 1503312"/>
                    <a:gd name="connsiteY0" fmla="*/ 30 h 219490"/>
                    <a:gd name="connsiteX1" fmla="*/ 1503435 w 1503312"/>
                    <a:gd name="connsiteY1" fmla="*/ 30 h 219490"/>
                    <a:gd name="connsiteX2" fmla="*/ 1503435 w 1503312"/>
                    <a:gd name="connsiteY2" fmla="*/ 30 h 219490"/>
                    <a:gd name="connsiteX3" fmla="*/ 1503435 w 1503312"/>
                    <a:gd name="connsiteY3" fmla="*/ 219521 h 219490"/>
                    <a:gd name="connsiteX4" fmla="*/ 1503435 w 1503312"/>
                    <a:gd name="connsiteY4" fmla="*/ 219521 h 219490"/>
                    <a:gd name="connsiteX5" fmla="*/ 122 w 1503312"/>
                    <a:gd name="connsiteY5" fmla="*/ 219521 h 219490"/>
                    <a:gd name="connsiteX6" fmla="*/ 122 w 1503312"/>
                    <a:gd name="connsiteY6" fmla="*/ 219521 h 219490"/>
                    <a:gd name="connsiteX7" fmla="*/ 122 w 1503312"/>
                    <a:gd name="connsiteY7" fmla="*/ 30 h 219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3312" h="219490">
                      <a:moveTo>
                        <a:pt x="122" y="30"/>
                      </a:moveTo>
                      <a:lnTo>
                        <a:pt x="1503435" y="30"/>
                      </a:lnTo>
                      <a:lnTo>
                        <a:pt x="1503435" y="30"/>
                      </a:lnTo>
                      <a:lnTo>
                        <a:pt x="1503435" y="219521"/>
                      </a:lnTo>
                      <a:lnTo>
                        <a:pt x="1503435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340" name="Graphic 243">
                  <a:extLst>
                    <a:ext uri="{FF2B5EF4-FFF2-40B4-BE49-F238E27FC236}">
                      <a16:creationId xmlns:a16="http://schemas.microsoft.com/office/drawing/2014/main" xmlns="" id="{715ECD3B-14D3-68D4-AC5B-F6F4B4BF432B}"/>
                    </a:ext>
                  </a:extLst>
                </p:cNvPr>
                <p:cNvGrpSpPr/>
                <p:nvPr/>
              </p:nvGrpSpPr>
              <p:grpSpPr>
                <a:xfrm>
                  <a:off x="10281114" y="4883376"/>
                  <a:ext cx="1503312" cy="219490"/>
                  <a:chOff x="10281114" y="4883376"/>
                  <a:chExt cx="1503312" cy="219490"/>
                </a:xfrm>
              </p:grpSpPr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xmlns="" id="{A7279FF8-939C-1980-E6A3-6E686DA9B600}"/>
                      </a:ext>
                    </a:extLst>
                  </p:cNvPr>
                  <p:cNvSpPr/>
                  <p:nvPr/>
                </p:nvSpPr>
                <p:spPr>
                  <a:xfrm>
                    <a:off x="10281114" y="4883376"/>
                    <a:ext cx="1503312" cy="219490"/>
                  </a:xfrm>
                  <a:custGeom>
                    <a:avLst/>
                    <a:gdLst>
                      <a:gd name="connsiteX0" fmla="*/ 122 w 1503312"/>
                      <a:gd name="connsiteY0" fmla="*/ 30 h 219490"/>
                      <a:gd name="connsiteX1" fmla="*/ 1503435 w 1503312"/>
                      <a:gd name="connsiteY1" fmla="*/ 30 h 219490"/>
                      <a:gd name="connsiteX2" fmla="*/ 1503435 w 1503312"/>
                      <a:gd name="connsiteY2" fmla="*/ 30 h 219490"/>
                      <a:gd name="connsiteX3" fmla="*/ 1503435 w 1503312"/>
                      <a:gd name="connsiteY3" fmla="*/ 219521 h 219490"/>
                      <a:gd name="connsiteX4" fmla="*/ 1503435 w 1503312"/>
                      <a:gd name="connsiteY4" fmla="*/ 219521 h 219490"/>
                      <a:gd name="connsiteX5" fmla="*/ 122 w 1503312"/>
                      <a:gd name="connsiteY5" fmla="*/ 219521 h 219490"/>
                      <a:gd name="connsiteX6" fmla="*/ 122 w 1503312"/>
                      <a:gd name="connsiteY6" fmla="*/ 219521 h 219490"/>
                      <a:gd name="connsiteX7" fmla="*/ 122 w 1503312"/>
                      <a:gd name="connsiteY7" fmla="*/ 30 h 219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03312" h="219490">
                        <a:moveTo>
                          <a:pt x="122" y="30"/>
                        </a:moveTo>
                        <a:lnTo>
                          <a:pt x="1503435" y="30"/>
                        </a:lnTo>
                        <a:lnTo>
                          <a:pt x="1503435" y="30"/>
                        </a:lnTo>
                        <a:lnTo>
                          <a:pt x="1503435" y="219521"/>
                        </a:lnTo>
                        <a:lnTo>
                          <a:pt x="1503435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xmlns="" id="{2087FEF9-AF7A-4795-A459-0417D3555ED5}"/>
                      </a:ext>
                    </a:extLst>
                  </p:cNvPr>
                  <p:cNvSpPr/>
                  <p:nvPr/>
                </p:nvSpPr>
                <p:spPr>
                  <a:xfrm>
                    <a:off x="10281114" y="4883376"/>
                    <a:ext cx="1503312" cy="219490"/>
                  </a:xfrm>
                  <a:custGeom>
                    <a:avLst/>
                    <a:gdLst>
                      <a:gd name="connsiteX0" fmla="*/ 122 w 1503312"/>
                      <a:gd name="connsiteY0" fmla="*/ 30 h 219490"/>
                      <a:gd name="connsiteX1" fmla="*/ 1503435 w 1503312"/>
                      <a:gd name="connsiteY1" fmla="*/ 30 h 219490"/>
                      <a:gd name="connsiteX2" fmla="*/ 1503435 w 1503312"/>
                      <a:gd name="connsiteY2" fmla="*/ 30 h 219490"/>
                      <a:gd name="connsiteX3" fmla="*/ 1503435 w 1503312"/>
                      <a:gd name="connsiteY3" fmla="*/ 219521 h 219490"/>
                      <a:gd name="connsiteX4" fmla="*/ 1503435 w 1503312"/>
                      <a:gd name="connsiteY4" fmla="*/ 219521 h 219490"/>
                      <a:gd name="connsiteX5" fmla="*/ 122 w 1503312"/>
                      <a:gd name="connsiteY5" fmla="*/ 219521 h 219490"/>
                      <a:gd name="connsiteX6" fmla="*/ 122 w 1503312"/>
                      <a:gd name="connsiteY6" fmla="*/ 219521 h 219490"/>
                      <a:gd name="connsiteX7" fmla="*/ 122 w 1503312"/>
                      <a:gd name="connsiteY7" fmla="*/ 30 h 219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03312" h="219490">
                        <a:moveTo>
                          <a:pt x="122" y="30"/>
                        </a:moveTo>
                        <a:lnTo>
                          <a:pt x="1503435" y="30"/>
                        </a:lnTo>
                        <a:lnTo>
                          <a:pt x="1503435" y="30"/>
                        </a:lnTo>
                        <a:lnTo>
                          <a:pt x="1503435" y="219521"/>
                        </a:lnTo>
                        <a:lnTo>
                          <a:pt x="1503435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343" name="Graphic 243">
                <a:extLst>
                  <a:ext uri="{FF2B5EF4-FFF2-40B4-BE49-F238E27FC236}">
                    <a16:creationId xmlns:a16="http://schemas.microsoft.com/office/drawing/2014/main" xmlns="" id="{854F4CEE-CA2D-15F1-6B10-8819816CD417}"/>
                  </a:ext>
                </a:extLst>
              </p:cNvPr>
              <p:cNvGrpSpPr/>
              <p:nvPr/>
            </p:nvGrpSpPr>
            <p:grpSpPr>
              <a:xfrm>
                <a:off x="9317452" y="5196935"/>
                <a:ext cx="1888777" cy="219491"/>
                <a:chOff x="9317452" y="5196935"/>
                <a:chExt cx="1888777" cy="219491"/>
              </a:xfrm>
            </p:grpSpPr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xmlns="" id="{CD22E313-1911-41B7-1D3D-43196BAA1986}"/>
                    </a:ext>
                  </a:extLst>
                </p:cNvPr>
                <p:cNvSpPr/>
                <p:nvPr/>
              </p:nvSpPr>
              <p:spPr>
                <a:xfrm>
                  <a:off x="9317452" y="5196935"/>
                  <a:ext cx="963662" cy="219491"/>
                </a:xfrm>
                <a:custGeom>
                  <a:avLst/>
                  <a:gdLst>
                    <a:gd name="connsiteX0" fmla="*/ 122 w 963662"/>
                    <a:gd name="connsiteY0" fmla="*/ 30 h 219491"/>
                    <a:gd name="connsiteX1" fmla="*/ 963784 w 963662"/>
                    <a:gd name="connsiteY1" fmla="*/ 30 h 219491"/>
                    <a:gd name="connsiteX2" fmla="*/ 963784 w 963662"/>
                    <a:gd name="connsiteY2" fmla="*/ 30 h 219491"/>
                    <a:gd name="connsiteX3" fmla="*/ 963784 w 963662"/>
                    <a:gd name="connsiteY3" fmla="*/ 219521 h 219491"/>
                    <a:gd name="connsiteX4" fmla="*/ 963784 w 963662"/>
                    <a:gd name="connsiteY4" fmla="*/ 219521 h 219491"/>
                    <a:gd name="connsiteX5" fmla="*/ 122 w 963662"/>
                    <a:gd name="connsiteY5" fmla="*/ 219521 h 219491"/>
                    <a:gd name="connsiteX6" fmla="*/ 122 w 963662"/>
                    <a:gd name="connsiteY6" fmla="*/ 219521 h 219491"/>
                    <a:gd name="connsiteX7" fmla="*/ 122 w 963662"/>
                    <a:gd name="connsiteY7" fmla="*/ 30 h 219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3662" h="219491">
                      <a:moveTo>
                        <a:pt x="122" y="30"/>
                      </a:moveTo>
                      <a:lnTo>
                        <a:pt x="963784" y="30"/>
                      </a:lnTo>
                      <a:lnTo>
                        <a:pt x="963784" y="30"/>
                      </a:lnTo>
                      <a:lnTo>
                        <a:pt x="963784" y="219521"/>
                      </a:lnTo>
                      <a:lnTo>
                        <a:pt x="963784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347" name="Graphic 243">
                  <a:extLst>
                    <a:ext uri="{FF2B5EF4-FFF2-40B4-BE49-F238E27FC236}">
                      <a16:creationId xmlns:a16="http://schemas.microsoft.com/office/drawing/2014/main" xmlns="" id="{514B31A6-1240-A0CD-A6C4-8155B757C000}"/>
                    </a:ext>
                  </a:extLst>
                </p:cNvPr>
                <p:cNvGrpSpPr/>
                <p:nvPr/>
              </p:nvGrpSpPr>
              <p:grpSpPr>
                <a:xfrm>
                  <a:off x="10281114" y="5196935"/>
                  <a:ext cx="925115" cy="219491"/>
                  <a:chOff x="10281114" y="5196935"/>
                  <a:chExt cx="925115" cy="219491"/>
                </a:xfrm>
              </p:grpSpPr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xmlns="" id="{F4FCEF17-1F1A-8CBE-2D78-B81F477AACFA}"/>
                      </a:ext>
                    </a:extLst>
                  </p:cNvPr>
                  <p:cNvSpPr/>
                  <p:nvPr/>
                </p:nvSpPr>
                <p:spPr>
                  <a:xfrm>
                    <a:off x="10281114" y="5196935"/>
                    <a:ext cx="925115" cy="219491"/>
                  </a:xfrm>
                  <a:custGeom>
                    <a:avLst/>
                    <a:gdLst>
                      <a:gd name="connsiteX0" fmla="*/ 122 w 925115"/>
                      <a:gd name="connsiteY0" fmla="*/ 30 h 219491"/>
                      <a:gd name="connsiteX1" fmla="*/ 925238 w 925115"/>
                      <a:gd name="connsiteY1" fmla="*/ 30 h 219491"/>
                      <a:gd name="connsiteX2" fmla="*/ 925238 w 925115"/>
                      <a:gd name="connsiteY2" fmla="*/ 30 h 219491"/>
                      <a:gd name="connsiteX3" fmla="*/ 925238 w 925115"/>
                      <a:gd name="connsiteY3" fmla="*/ 219521 h 219491"/>
                      <a:gd name="connsiteX4" fmla="*/ 925238 w 925115"/>
                      <a:gd name="connsiteY4" fmla="*/ 219521 h 219491"/>
                      <a:gd name="connsiteX5" fmla="*/ 122 w 925115"/>
                      <a:gd name="connsiteY5" fmla="*/ 219521 h 219491"/>
                      <a:gd name="connsiteX6" fmla="*/ 122 w 925115"/>
                      <a:gd name="connsiteY6" fmla="*/ 219521 h 219491"/>
                      <a:gd name="connsiteX7" fmla="*/ 122 w 925115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25115" h="219491">
                        <a:moveTo>
                          <a:pt x="122" y="30"/>
                        </a:moveTo>
                        <a:lnTo>
                          <a:pt x="925238" y="30"/>
                        </a:lnTo>
                        <a:lnTo>
                          <a:pt x="925238" y="30"/>
                        </a:lnTo>
                        <a:lnTo>
                          <a:pt x="925238" y="219521"/>
                        </a:lnTo>
                        <a:lnTo>
                          <a:pt x="925238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xmlns="" id="{F1D65E7A-4D12-E9F0-3CA3-5D512C6FBDF3}"/>
                      </a:ext>
                    </a:extLst>
                  </p:cNvPr>
                  <p:cNvSpPr/>
                  <p:nvPr/>
                </p:nvSpPr>
                <p:spPr>
                  <a:xfrm>
                    <a:off x="10281114" y="5196935"/>
                    <a:ext cx="925115" cy="219491"/>
                  </a:xfrm>
                  <a:custGeom>
                    <a:avLst/>
                    <a:gdLst>
                      <a:gd name="connsiteX0" fmla="*/ 122 w 925115"/>
                      <a:gd name="connsiteY0" fmla="*/ 30 h 219491"/>
                      <a:gd name="connsiteX1" fmla="*/ 925238 w 925115"/>
                      <a:gd name="connsiteY1" fmla="*/ 30 h 219491"/>
                      <a:gd name="connsiteX2" fmla="*/ 925238 w 925115"/>
                      <a:gd name="connsiteY2" fmla="*/ 30 h 219491"/>
                      <a:gd name="connsiteX3" fmla="*/ 925238 w 925115"/>
                      <a:gd name="connsiteY3" fmla="*/ 219521 h 219491"/>
                      <a:gd name="connsiteX4" fmla="*/ 925238 w 925115"/>
                      <a:gd name="connsiteY4" fmla="*/ 219521 h 219491"/>
                      <a:gd name="connsiteX5" fmla="*/ 122 w 925115"/>
                      <a:gd name="connsiteY5" fmla="*/ 219521 h 219491"/>
                      <a:gd name="connsiteX6" fmla="*/ 122 w 925115"/>
                      <a:gd name="connsiteY6" fmla="*/ 219521 h 219491"/>
                      <a:gd name="connsiteX7" fmla="*/ 122 w 925115"/>
                      <a:gd name="connsiteY7" fmla="*/ 30 h 21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25115" h="219491">
                        <a:moveTo>
                          <a:pt x="122" y="30"/>
                        </a:moveTo>
                        <a:lnTo>
                          <a:pt x="925238" y="30"/>
                        </a:lnTo>
                        <a:lnTo>
                          <a:pt x="925238" y="30"/>
                        </a:lnTo>
                        <a:lnTo>
                          <a:pt x="925238" y="219521"/>
                        </a:lnTo>
                        <a:lnTo>
                          <a:pt x="925238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350" name="Graphic 243">
                <a:extLst>
                  <a:ext uri="{FF2B5EF4-FFF2-40B4-BE49-F238E27FC236}">
                    <a16:creationId xmlns:a16="http://schemas.microsoft.com/office/drawing/2014/main" xmlns="" id="{B1B98094-CAFB-23A1-7ACB-C2DCF1AC920B}"/>
                  </a:ext>
                </a:extLst>
              </p:cNvPr>
              <p:cNvGrpSpPr/>
              <p:nvPr/>
            </p:nvGrpSpPr>
            <p:grpSpPr>
              <a:xfrm>
                <a:off x="9240359" y="5510494"/>
                <a:ext cx="2042963" cy="219490"/>
                <a:chOff x="9240359" y="5510494"/>
                <a:chExt cx="2042963" cy="219490"/>
              </a:xfrm>
            </p:grpSpPr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xmlns="" id="{2B2B3D37-1096-1D52-0FBF-986A954458AA}"/>
                    </a:ext>
                  </a:extLst>
                </p:cNvPr>
                <p:cNvSpPr/>
                <p:nvPr/>
              </p:nvSpPr>
              <p:spPr>
                <a:xfrm>
                  <a:off x="9240359" y="5510494"/>
                  <a:ext cx="1040755" cy="219490"/>
                </a:xfrm>
                <a:custGeom>
                  <a:avLst/>
                  <a:gdLst>
                    <a:gd name="connsiteX0" fmla="*/ 122 w 1040755"/>
                    <a:gd name="connsiteY0" fmla="*/ 30 h 219490"/>
                    <a:gd name="connsiteX1" fmla="*/ 1040877 w 1040755"/>
                    <a:gd name="connsiteY1" fmla="*/ 30 h 219490"/>
                    <a:gd name="connsiteX2" fmla="*/ 1040877 w 1040755"/>
                    <a:gd name="connsiteY2" fmla="*/ 30 h 219490"/>
                    <a:gd name="connsiteX3" fmla="*/ 1040877 w 1040755"/>
                    <a:gd name="connsiteY3" fmla="*/ 219521 h 219490"/>
                    <a:gd name="connsiteX4" fmla="*/ 1040877 w 1040755"/>
                    <a:gd name="connsiteY4" fmla="*/ 219521 h 219490"/>
                    <a:gd name="connsiteX5" fmla="*/ 122 w 1040755"/>
                    <a:gd name="connsiteY5" fmla="*/ 219521 h 219490"/>
                    <a:gd name="connsiteX6" fmla="*/ 122 w 1040755"/>
                    <a:gd name="connsiteY6" fmla="*/ 219521 h 219490"/>
                    <a:gd name="connsiteX7" fmla="*/ 122 w 1040755"/>
                    <a:gd name="connsiteY7" fmla="*/ 30 h 219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755" h="219490">
                      <a:moveTo>
                        <a:pt x="122" y="30"/>
                      </a:moveTo>
                      <a:lnTo>
                        <a:pt x="1040877" y="30"/>
                      </a:lnTo>
                      <a:lnTo>
                        <a:pt x="1040877" y="30"/>
                      </a:lnTo>
                      <a:lnTo>
                        <a:pt x="1040877" y="219521"/>
                      </a:lnTo>
                      <a:lnTo>
                        <a:pt x="1040877" y="219521"/>
                      </a:lnTo>
                      <a:lnTo>
                        <a:pt x="122" y="219521"/>
                      </a:lnTo>
                      <a:lnTo>
                        <a:pt x="122" y="219521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354" name="Graphic 243">
                  <a:extLst>
                    <a:ext uri="{FF2B5EF4-FFF2-40B4-BE49-F238E27FC236}">
                      <a16:creationId xmlns:a16="http://schemas.microsoft.com/office/drawing/2014/main" xmlns="" id="{7014B338-1695-D914-7303-673837B1173A}"/>
                    </a:ext>
                  </a:extLst>
                </p:cNvPr>
                <p:cNvGrpSpPr/>
                <p:nvPr/>
              </p:nvGrpSpPr>
              <p:grpSpPr>
                <a:xfrm>
                  <a:off x="10281114" y="5510494"/>
                  <a:ext cx="1002208" cy="219490"/>
                  <a:chOff x="10281114" y="5510494"/>
                  <a:chExt cx="1002208" cy="219490"/>
                </a:xfrm>
              </p:grpSpPr>
              <p:sp>
                <p:nvSpPr>
                  <p:cNvPr id="355" name="Freeform 354">
                    <a:extLst>
                      <a:ext uri="{FF2B5EF4-FFF2-40B4-BE49-F238E27FC236}">
                        <a16:creationId xmlns:a16="http://schemas.microsoft.com/office/drawing/2014/main" xmlns="" id="{4E403298-62E3-AD8C-BD56-0BB412C0CD16}"/>
                      </a:ext>
                    </a:extLst>
                  </p:cNvPr>
                  <p:cNvSpPr/>
                  <p:nvPr/>
                </p:nvSpPr>
                <p:spPr>
                  <a:xfrm>
                    <a:off x="10281114" y="5510494"/>
                    <a:ext cx="1002208" cy="219490"/>
                  </a:xfrm>
                  <a:custGeom>
                    <a:avLst/>
                    <a:gdLst>
                      <a:gd name="connsiteX0" fmla="*/ 122 w 1002208"/>
                      <a:gd name="connsiteY0" fmla="*/ 30 h 219490"/>
                      <a:gd name="connsiteX1" fmla="*/ 1002331 w 1002208"/>
                      <a:gd name="connsiteY1" fmla="*/ 30 h 219490"/>
                      <a:gd name="connsiteX2" fmla="*/ 1002331 w 1002208"/>
                      <a:gd name="connsiteY2" fmla="*/ 30 h 219490"/>
                      <a:gd name="connsiteX3" fmla="*/ 1002331 w 1002208"/>
                      <a:gd name="connsiteY3" fmla="*/ 219521 h 219490"/>
                      <a:gd name="connsiteX4" fmla="*/ 1002331 w 1002208"/>
                      <a:gd name="connsiteY4" fmla="*/ 219521 h 219490"/>
                      <a:gd name="connsiteX5" fmla="*/ 122 w 1002208"/>
                      <a:gd name="connsiteY5" fmla="*/ 219521 h 219490"/>
                      <a:gd name="connsiteX6" fmla="*/ 122 w 1002208"/>
                      <a:gd name="connsiteY6" fmla="*/ 219521 h 219490"/>
                      <a:gd name="connsiteX7" fmla="*/ 122 w 1002208"/>
                      <a:gd name="connsiteY7" fmla="*/ 30 h 219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02208" h="219490">
                        <a:moveTo>
                          <a:pt x="122" y="30"/>
                        </a:moveTo>
                        <a:lnTo>
                          <a:pt x="1002331" y="30"/>
                        </a:lnTo>
                        <a:lnTo>
                          <a:pt x="1002331" y="30"/>
                        </a:lnTo>
                        <a:lnTo>
                          <a:pt x="1002331" y="219521"/>
                        </a:lnTo>
                        <a:lnTo>
                          <a:pt x="1002331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6" name="Freeform 355">
                    <a:extLst>
                      <a:ext uri="{FF2B5EF4-FFF2-40B4-BE49-F238E27FC236}">
                        <a16:creationId xmlns:a16="http://schemas.microsoft.com/office/drawing/2014/main" xmlns="" id="{143A1DBC-96C6-8696-DC27-3705E639E414}"/>
                      </a:ext>
                    </a:extLst>
                  </p:cNvPr>
                  <p:cNvSpPr/>
                  <p:nvPr/>
                </p:nvSpPr>
                <p:spPr>
                  <a:xfrm>
                    <a:off x="10281114" y="5510494"/>
                    <a:ext cx="1002208" cy="219490"/>
                  </a:xfrm>
                  <a:custGeom>
                    <a:avLst/>
                    <a:gdLst>
                      <a:gd name="connsiteX0" fmla="*/ 122 w 1002208"/>
                      <a:gd name="connsiteY0" fmla="*/ 30 h 219490"/>
                      <a:gd name="connsiteX1" fmla="*/ 1002331 w 1002208"/>
                      <a:gd name="connsiteY1" fmla="*/ 30 h 219490"/>
                      <a:gd name="connsiteX2" fmla="*/ 1002331 w 1002208"/>
                      <a:gd name="connsiteY2" fmla="*/ 30 h 219490"/>
                      <a:gd name="connsiteX3" fmla="*/ 1002331 w 1002208"/>
                      <a:gd name="connsiteY3" fmla="*/ 219521 h 219490"/>
                      <a:gd name="connsiteX4" fmla="*/ 1002331 w 1002208"/>
                      <a:gd name="connsiteY4" fmla="*/ 219521 h 219490"/>
                      <a:gd name="connsiteX5" fmla="*/ 122 w 1002208"/>
                      <a:gd name="connsiteY5" fmla="*/ 219521 h 219490"/>
                      <a:gd name="connsiteX6" fmla="*/ 122 w 1002208"/>
                      <a:gd name="connsiteY6" fmla="*/ 219521 h 219490"/>
                      <a:gd name="connsiteX7" fmla="*/ 122 w 1002208"/>
                      <a:gd name="connsiteY7" fmla="*/ 30 h 219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02208" h="219490">
                        <a:moveTo>
                          <a:pt x="122" y="30"/>
                        </a:moveTo>
                        <a:lnTo>
                          <a:pt x="1002331" y="30"/>
                        </a:lnTo>
                        <a:lnTo>
                          <a:pt x="1002331" y="30"/>
                        </a:lnTo>
                        <a:lnTo>
                          <a:pt x="1002331" y="219521"/>
                        </a:lnTo>
                        <a:lnTo>
                          <a:pt x="1002331" y="219521"/>
                        </a:lnTo>
                        <a:lnTo>
                          <a:pt x="122" y="219521"/>
                        </a:lnTo>
                        <a:lnTo>
                          <a:pt x="122" y="219521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57" name="Graphic 243">
              <a:extLst>
                <a:ext uri="{FF2B5EF4-FFF2-40B4-BE49-F238E27FC236}">
                  <a16:creationId xmlns:a16="http://schemas.microsoft.com/office/drawing/2014/main" xmlns="" id="{FA157607-A120-029F-087A-E346E8EF6DDB}"/>
                </a:ext>
              </a:extLst>
            </p:cNvPr>
            <p:cNvGrpSpPr/>
            <p:nvPr/>
          </p:nvGrpSpPr>
          <p:grpSpPr>
            <a:xfrm>
              <a:off x="8585069" y="5729985"/>
              <a:ext cx="3314997" cy="334799"/>
              <a:chOff x="8585069" y="5729985"/>
              <a:chExt cx="3314997" cy="334799"/>
            </a:xfrm>
          </p:grpSpPr>
          <p:grpSp>
            <p:nvGrpSpPr>
              <p:cNvPr id="358" name="Graphic 243">
                <a:extLst>
                  <a:ext uri="{FF2B5EF4-FFF2-40B4-BE49-F238E27FC236}">
                    <a16:creationId xmlns:a16="http://schemas.microsoft.com/office/drawing/2014/main" xmlns="" id="{C5539ED6-CCB5-95E7-F615-A3A9F9467885}"/>
                  </a:ext>
                </a:extLst>
              </p:cNvPr>
              <p:cNvGrpSpPr/>
              <p:nvPr/>
            </p:nvGrpSpPr>
            <p:grpSpPr>
              <a:xfrm>
                <a:off x="8931987" y="5729985"/>
                <a:ext cx="2698253" cy="47625"/>
                <a:chOff x="8931987" y="5729985"/>
                <a:chExt cx="2698253" cy="47625"/>
              </a:xfrm>
            </p:grpSpPr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xmlns="" id="{5C781691-A02C-F57D-73EA-1C6E32EB12B8}"/>
                    </a:ext>
                  </a:extLst>
                </p:cNvPr>
                <p:cNvSpPr/>
                <p:nvPr/>
              </p:nvSpPr>
              <p:spPr>
                <a:xfrm>
                  <a:off x="8931987" y="5729985"/>
                  <a:ext cx="9525" cy="47625"/>
                </a:xfrm>
                <a:custGeom>
                  <a:avLst/>
                  <a:gdLst>
                    <a:gd name="connsiteX0" fmla="*/ 158 w 9525"/>
                    <a:gd name="connsiteY0" fmla="*/ 448 h 47625"/>
                    <a:gd name="connsiteX1" fmla="*/ 158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58" y="448"/>
                      </a:moveTo>
                      <a:lnTo>
                        <a:pt x="158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xmlns="" id="{69A51437-061C-18C3-F0DA-C2D090B0F66F}"/>
                    </a:ext>
                  </a:extLst>
                </p:cNvPr>
                <p:cNvSpPr/>
                <p:nvPr/>
              </p:nvSpPr>
              <p:spPr>
                <a:xfrm>
                  <a:off x="9124720" y="5729985"/>
                  <a:ext cx="9525" cy="47625"/>
                </a:xfrm>
                <a:custGeom>
                  <a:avLst/>
                  <a:gdLst>
                    <a:gd name="connsiteX0" fmla="*/ 179 w 9525"/>
                    <a:gd name="connsiteY0" fmla="*/ 448 h 47625"/>
                    <a:gd name="connsiteX1" fmla="*/ 17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79" y="448"/>
                      </a:moveTo>
                      <a:lnTo>
                        <a:pt x="17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xmlns="" id="{F908D82C-74AB-1DF2-675D-EE76BF713007}"/>
                    </a:ext>
                  </a:extLst>
                </p:cNvPr>
                <p:cNvSpPr/>
                <p:nvPr/>
              </p:nvSpPr>
              <p:spPr>
                <a:xfrm>
                  <a:off x="9317452" y="5729985"/>
                  <a:ext cx="9525" cy="47625"/>
                </a:xfrm>
                <a:custGeom>
                  <a:avLst/>
                  <a:gdLst>
                    <a:gd name="connsiteX0" fmla="*/ 199 w 9525"/>
                    <a:gd name="connsiteY0" fmla="*/ 448 h 47625"/>
                    <a:gd name="connsiteX1" fmla="*/ 19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99" y="448"/>
                      </a:moveTo>
                      <a:lnTo>
                        <a:pt x="19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xmlns="" id="{F6719470-26C7-FC66-D5EA-989BEE29E618}"/>
                    </a:ext>
                  </a:extLst>
                </p:cNvPr>
                <p:cNvSpPr/>
                <p:nvPr/>
              </p:nvSpPr>
              <p:spPr>
                <a:xfrm>
                  <a:off x="9702917" y="5729985"/>
                  <a:ext cx="9525" cy="47625"/>
                </a:xfrm>
                <a:custGeom>
                  <a:avLst/>
                  <a:gdLst>
                    <a:gd name="connsiteX0" fmla="*/ 239 w 9525"/>
                    <a:gd name="connsiteY0" fmla="*/ 448 h 47625"/>
                    <a:gd name="connsiteX1" fmla="*/ 23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39" y="448"/>
                      </a:moveTo>
                      <a:lnTo>
                        <a:pt x="23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xmlns="" id="{02320DA3-635E-47E7-DDD9-9A8BB4132740}"/>
                    </a:ext>
                  </a:extLst>
                </p:cNvPr>
                <p:cNvSpPr/>
                <p:nvPr/>
              </p:nvSpPr>
              <p:spPr>
                <a:xfrm>
                  <a:off x="9895649" y="5729985"/>
                  <a:ext cx="9525" cy="47625"/>
                </a:xfrm>
                <a:custGeom>
                  <a:avLst/>
                  <a:gdLst>
                    <a:gd name="connsiteX0" fmla="*/ 260 w 9525"/>
                    <a:gd name="connsiteY0" fmla="*/ 448 h 47625"/>
                    <a:gd name="connsiteX1" fmla="*/ 26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60" y="448"/>
                      </a:moveTo>
                      <a:lnTo>
                        <a:pt x="26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xmlns="" id="{DB1A5887-5ACF-273C-51AE-DEE6FC961A50}"/>
                    </a:ext>
                  </a:extLst>
                </p:cNvPr>
                <p:cNvSpPr/>
                <p:nvPr/>
              </p:nvSpPr>
              <p:spPr>
                <a:xfrm>
                  <a:off x="10088382" y="5729985"/>
                  <a:ext cx="9525" cy="47625"/>
                </a:xfrm>
                <a:custGeom>
                  <a:avLst/>
                  <a:gdLst>
                    <a:gd name="connsiteX0" fmla="*/ 280 w 9525"/>
                    <a:gd name="connsiteY0" fmla="*/ 448 h 47625"/>
                    <a:gd name="connsiteX1" fmla="*/ 28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80" y="448"/>
                      </a:moveTo>
                      <a:lnTo>
                        <a:pt x="28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5" name="Freeform 364">
                  <a:extLst>
                    <a:ext uri="{FF2B5EF4-FFF2-40B4-BE49-F238E27FC236}">
                      <a16:creationId xmlns:a16="http://schemas.microsoft.com/office/drawing/2014/main" xmlns="" id="{67CB65B9-F951-18A9-AE57-BBDFEA87DBDF}"/>
                    </a:ext>
                  </a:extLst>
                </p:cNvPr>
                <p:cNvSpPr/>
                <p:nvPr/>
              </p:nvSpPr>
              <p:spPr>
                <a:xfrm>
                  <a:off x="10473847" y="5729985"/>
                  <a:ext cx="9525" cy="47625"/>
                </a:xfrm>
                <a:custGeom>
                  <a:avLst/>
                  <a:gdLst>
                    <a:gd name="connsiteX0" fmla="*/ 320 w 9525"/>
                    <a:gd name="connsiteY0" fmla="*/ 448 h 47625"/>
                    <a:gd name="connsiteX1" fmla="*/ 32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20" y="448"/>
                      </a:moveTo>
                      <a:lnTo>
                        <a:pt x="32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xmlns="" id="{1FFD68F3-C393-6193-4930-3D7129EC5004}"/>
                    </a:ext>
                  </a:extLst>
                </p:cNvPr>
                <p:cNvSpPr/>
                <p:nvPr/>
              </p:nvSpPr>
              <p:spPr>
                <a:xfrm>
                  <a:off x="10666579" y="5729985"/>
                  <a:ext cx="9525" cy="47625"/>
                </a:xfrm>
                <a:custGeom>
                  <a:avLst/>
                  <a:gdLst>
                    <a:gd name="connsiteX0" fmla="*/ 341 w 9525"/>
                    <a:gd name="connsiteY0" fmla="*/ 448 h 47625"/>
                    <a:gd name="connsiteX1" fmla="*/ 341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41" y="448"/>
                      </a:moveTo>
                      <a:lnTo>
                        <a:pt x="341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xmlns="" id="{0D77FC7B-2CF4-901A-9EC2-D3F0CBDFA326}"/>
                    </a:ext>
                  </a:extLst>
                </p:cNvPr>
                <p:cNvSpPr/>
                <p:nvPr/>
              </p:nvSpPr>
              <p:spPr>
                <a:xfrm>
                  <a:off x="10859311" y="5729985"/>
                  <a:ext cx="9525" cy="47625"/>
                </a:xfrm>
                <a:custGeom>
                  <a:avLst/>
                  <a:gdLst>
                    <a:gd name="connsiteX0" fmla="*/ 361 w 9525"/>
                    <a:gd name="connsiteY0" fmla="*/ 448 h 47625"/>
                    <a:gd name="connsiteX1" fmla="*/ 361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61" y="448"/>
                      </a:moveTo>
                      <a:lnTo>
                        <a:pt x="361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xmlns="" id="{ECE688CA-21F8-8C27-175B-7A10F4A11372}"/>
                    </a:ext>
                  </a:extLst>
                </p:cNvPr>
                <p:cNvSpPr/>
                <p:nvPr/>
              </p:nvSpPr>
              <p:spPr>
                <a:xfrm>
                  <a:off x="11244776" y="5729985"/>
                  <a:ext cx="9525" cy="47625"/>
                </a:xfrm>
                <a:custGeom>
                  <a:avLst/>
                  <a:gdLst>
                    <a:gd name="connsiteX0" fmla="*/ 401 w 9525"/>
                    <a:gd name="connsiteY0" fmla="*/ 448 h 47625"/>
                    <a:gd name="connsiteX1" fmla="*/ 401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01" y="448"/>
                      </a:moveTo>
                      <a:lnTo>
                        <a:pt x="401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xmlns="" id="{DA675A51-BC0D-857D-88E0-B656D1968301}"/>
                    </a:ext>
                  </a:extLst>
                </p:cNvPr>
                <p:cNvSpPr/>
                <p:nvPr/>
              </p:nvSpPr>
              <p:spPr>
                <a:xfrm>
                  <a:off x="11437509" y="5729985"/>
                  <a:ext cx="9525" cy="47625"/>
                </a:xfrm>
                <a:custGeom>
                  <a:avLst/>
                  <a:gdLst>
                    <a:gd name="connsiteX0" fmla="*/ 421 w 9525"/>
                    <a:gd name="connsiteY0" fmla="*/ 448 h 47625"/>
                    <a:gd name="connsiteX1" fmla="*/ 421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21" y="448"/>
                      </a:moveTo>
                      <a:lnTo>
                        <a:pt x="421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xmlns="" id="{7F63367E-69B8-C9FA-D72B-1B8DF9FAE22B}"/>
                    </a:ext>
                  </a:extLst>
                </p:cNvPr>
                <p:cNvSpPr/>
                <p:nvPr/>
              </p:nvSpPr>
              <p:spPr>
                <a:xfrm>
                  <a:off x="11630241" y="5729985"/>
                  <a:ext cx="9525" cy="47625"/>
                </a:xfrm>
                <a:custGeom>
                  <a:avLst/>
                  <a:gdLst>
                    <a:gd name="connsiteX0" fmla="*/ 442 w 9525"/>
                    <a:gd name="connsiteY0" fmla="*/ 448 h 47625"/>
                    <a:gd name="connsiteX1" fmla="*/ 442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42" y="448"/>
                      </a:moveTo>
                      <a:lnTo>
                        <a:pt x="442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xmlns="" id="{84E21277-CBCE-B6FC-A591-D14CFC0FA2CE}"/>
                  </a:ext>
                </a:extLst>
              </p:cNvPr>
              <p:cNvSpPr/>
              <p:nvPr/>
            </p:nvSpPr>
            <p:spPr>
              <a:xfrm>
                <a:off x="8585069" y="5729985"/>
                <a:ext cx="3314997" cy="9525"/>
              </a:xfrm>
              <a:custGeom>
                <a:avLst/>
                <a:gdLst>
                  <a:gd name="connsiteX0" fmla="*/ 122 w 3314997"/>
                  <a:gd name="connsiteY0" fmla="*/ 448 h 9525"/>
                  <a:gd name="connsiteX1" fmla="*/ 3315120 w 3314997"/>
                  <a:gd name="connsiteY1" fmla="*/ 44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14997" h="9525">
                    <a:moveTo>
                      <a:pt x="122" y="448"/>
                    </a:moveTo>
                    <a:lnTo>
                      <a:pt x="3315120" y="448"/>
                    </a:lnTo>
                  </a:path>
                </a:pathLst>
              </a:custGeom>
              <a:noFill/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xmlns="" id="{A2C44DBB-393B-28B1-8654-2F89D8177196}"/>
                  </a:ext>
                </a:extLst>
              </p:cNvPr>
              <p:cNvSpPr/>
              <p:nvPr/>
            </p:nvSpPr>
            <p:spPr>
              <a:xfrm>
                <a:off x="8739255" y="5729985"/>
                <a:ext cx="9525" cy="66675"/>
              </a:xfrm>
              <a:custGeom>
                <a:avLst/>
                <a:gdLst>
                  <a:gd name="connsiteX0" fmla="*/ 138 w 9525"/>
                  <a:gd name="connsiteY0" fmla="*/ 448 h 66675"/>
                  <a:gd name="connsiteX1" fmla="*/ 138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138" y="448"/>
                    </a:moveTo>
                    <a:lnTo>
                      <a:pt x="138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xmlns="" id="{735E76B7-27C8-8BE1-D16D-87AEE9982CE4}"/>
                  </a:ext>
                </a:extLst>
              </p:cNvPr>
              <p:cNvSpPr/>
              <p:nvPr/>
            </p:nvSpPr>
            <p:spPr>
              <a:xfrm>
                <a:off x="9510184" y="5729985"/>
                <a:ext cx="9525" cy="66675"/>
              </a:xfrm>
              <a:custGeom>
                <a:avLst/>
                <a:gdLst>
                  <a:gd name="connsiteX0" fmla="*/ 219 w 9525"/>
                  <a:gd name="connsiteY0" fmla="*/ 448 h 66675"/>
                  <a:gd name="connsiteX1" fmla="*/ 219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219" y="448"/>
                    </a:moveTo>
                    <a:lnTo>
                      <a:pt x="219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78" name="Graphic 243">
                <a:extLst>
                  <a:ext uri="{FF2B5EF4-FFF2-40B4-BE49-F238E27FC236}">
                    <a16:creationId xmlns:a16="http://schemas.microsoft.com/office/drawing/2014/main" xmlns="" id="{6C125B32-1D09-3A31-1E6E-C56C618B4F49}"/>
                  </a:ext>
                </a:extLst>
              </p:cNvPr>
              <p:cNvGrpSpPr/>
              <p:nvPr/>
            </p:nvGrpSpPr>
            <p:grpSpPr>
              <a:xfrm>
                <a:off x="10153162" y="5729985"/>
                <a:ext cx="260008" cy="334799"/>
                <a:chOff x="10153162" y="5729985"/>
                <a:chExt cx="260008" cy="334799"/>
              </a:xfrm>
              <a:solidFill>
                <a:srgbClr val="333333"/>
              </a:solidFill>
            </p:grpSpPr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xmlns="" id="{365DB4E7-8A4D-D674-92C4-ECA69387366E}"/>
                    </a:ext>
                  </a:extLst>
                </p:cNvPr>
                <p:cNvSpPr/>
                <p:nvPr/>
              </p:nvSpPr>
              <p:spPr>
                <a:xfrm>
                  <a:off x="10281114" y="5729985"/>
                  <a:ext cx="9525" cy="66675"/>
                </a:xfrm>
                <a:custGeom>
                  <a:avLst/>
                  <a:gdLst>
                    <a:gd name="connsiteX0" fmla="*/ 300 w 9525"/>
                    <a:gd name="connsiteY0" fmla="*/ 448 h 66675"/>
                    <a:gd name="connsiteX1" fmla="*/ 300 w 9525"/>
                    <a:gd name="connsiteY1" fmla="*/ 67123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66675">
                      <a:moveTo>
                        <a:pt x="300" y="448"/>
                      </a:moveTo>
                      <a:lnTo>
                        <a:pt x="300" y="67123"/>
                      </a:lnTo>
                    </a:path>
                  </a:pathLst>
                </a:custGeom>
                <a:ln w="476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0" name="TextBox 379">
                  <a:extLst>
                    <a:ext uri="{FF2B5EF4-FFF2-40B4-BE49-F238E27FC236}">
                      <a16:creationId xmlns:a16="http://schemas.microsoft.com/office/drawing/2014/main" xmlns="" id="{0D96A967-C5E3-F4C5-CA02-BB3C06D26D7A}"/>
                    </a:ext>
                  </a:extLst>
                </p:cNvPr>
                <p:cNvSpPr txBox="1"/>
                <p:nvPr/>
              </p:nvSpPr>
              <p:spPr>
                <a:xfrm>
                  <a:off x="10153162" y="5808305"/>
                  <a:ext cx="260008" cy="256479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35500">
                      <a:ln/>
                      <a:solidFill>
                        <a:srgbClr val="333333"/>
                      </a:solidFill>
                      <a:latin typeface="PTSans-Regular"/>
                      <a:sym typeface="PTSans-Regular"/>
                      <a:rtl val="0"/>
                    </a:rPr>
                    <a:t>0</a:t>
                  </a:r>
                </a:p>
              </p:txBody>
            </p:sp>
          </p:grp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xmlns="" id="{0E98191F-C24B-430D-5CCA-59D10DED7AA2}"/>
                  </a:ext>
                </a:extLst>
              </p:cNvPr>
              <p:cNvSpPr/>
              <p:nvPr/>
            </p:nvSpPr>
            <p:spPr>
              <a:xfrm>
                <a:off x="11052044" y="5729985"/>
                <a:ext cx="9525" cy="66675"/>
              </a:xfrm>
              <a:custGeom>
                <a:avLst/>
                <a:gdLst>
                  <a:gd name="connsiteX0" fmla="*/ 381 w 9525"/>
                  <a:gd name="connsiteY0" fmla="*/ 448 h 66675"/>
                  <a:gd name="connsiteX1" fmla="*/ 381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381" y="448"/>
                    </a:moveTo>
                    <a:lnTo>
                      <a:pt x="381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xmlns="" id="{A3FBD264-15DC-196C-C2E4-81917A564FAC}"/>
                  </a:ext>
                </a:extLst>
              </p:cNvPr>
              <p:cNvSpPr/>
              <p:nvPr/>
            </p:nvSpPr>
            <p:spPr>
              <a:xfrm>
                <a:off x="11822974" y="5729985"/>
                <a:ext cx="9525" cy="66675"/>
              </a:xfrm>
              <a:custGeom>
                <a:avLst/>
                <a:gdLst>
                  <a:gd name="connsiteX0" fmla="*/ 462 w 9525"/>
                  <a:gd name="connsiteY0" fmla="*/ 448 h 66675"/>
                  <a:gd name="connsiteX1" fmla="*/ 462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462" y="448"/>
                    </a:moveTo>
                    <a:lnTo>
                      <a:pt x="462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xmlns="" id="{943B3D43-5C9A-FA67-E583-EDDB3FD95FAC}"/>
                </a:ext>
              </a:extLst>
            </p:cNvPr>
            <p:cNvSpPr/>
            <p:nvPr/>
          </p:nvSpPr>
          <p:spPr>
            <a:xfrm>
              <a:off x="8585069" y="1747791"/>
              <a:ext cx="9525" cy="3979812"/>
            </a:xfrm>
            <a:custGeom>
              <a:avLst/>
              <a:gdLst>
                <a:gd name="connsiteX0" fmla="*/ 122 w 9525"/>
                <a:gd name="connsiteY0" fmla="*/ 30 h 3979812"/>
                <a:gd name="connsiteX1" fmla="*/ 122 w 9525"/>
                <a:gd name="connsiteY1" fmla="*/ 3979843 h 397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9812">
                  <a:moveTo>
                    <a:pt x="122" y="30"/>
                  </a:moveTo>
                  <a:lnTo>
                    <a:pt x="122" y="3979843"/>
                  </a:lnTo>
                </a:path>
              </a:pathLst>
            </a:custGeom>
            <a:noFill/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grpSp>
          <p:nvGrpSpPr>
            <p:cNvPr id="388" name="Graphic 243">
              <a:extLst>
                <a:ext uri="{FF2B5EF4-FFF2-40B4-BE49-F238E27FC236}">
                  <a16:creationId xmlns:a16="http://schemas.microsoft.com/office/drawing/2014/main" xmlns="" id="{9D2163AE-9BFD-371B-32C7-96C9F797156E}"/>
                </a:ext>
              </a:extLst>
            </p:cNvPr>
            <p:cNvGrpSpPr/>
            <p:nvPr/>
          </p:nvGrpSpPr>
          <p:grpSpPr>
            <a:xfrm>
              <a:off x="9543179" y="1975187"/>
              <a:ext cx="949747" cy="3755289"/>
              <a:chOff x="9543179" y="1975187"/>
              <a:chExt cx="949747" cy="3755289"/>
            </a:xfrm>
            <a:solidFill>
              <a:srgbClr val="333333"/>
            </a:solidFill>
          </p:grpSpPr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xmlns="" id="{697EFCAC-BD1F-4896-370C-8B7F155BBBBC}"/>
                  </a:ext>
                </a:extLst>
              </p:cNvPr>
              <p:cNvSpPr txBox="1"/>
              <p:nvPr/>
            </p:nvSpPr>
            <p:spPr>
              <a:xfrm>
                <a:off x="9741462" y="1975187"/>
                <a:ext cx="434734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Afar</a:t>
                </a:r>
              </a:p>
            </p:txBody>
          </p:sp>
          <p:sp>
            <p:nvSpPr>
              <p:cNvPr id="391" name="TextBox 390">
                <a:extLst>
                  <a:ext uri="{FF2B5EF4-FFF2-40B4-BE49-F238E27FC236}">
                    <a16:creationId xmlns:a16="http://schemas.microsoft.com/office/drawing/2014/main" xmlns="" id="{6A0F4981-EC97-D15B-5966-5F9A9BB3B89F}"/>
                  </a:ext>
                </a:extLst>
              </p:cNvPr>
              <p:cNvSpPr txBox="1"/>
              <p:nvPr/>
            </p:nvSpPr>
            <p:spPr>
              <a:xfrm>
                <a:off x="9620355" y="2374908"/>
                <a:ext cx="66075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Amhara</a:t>
                </a:r>
              </a:p>
            </p:txBody>
          </p:sp>
          <p:sp>
            <p:nvSpPr>
              <p:cNvPr id="392" name="TextBox 391">
                <a:extLst>
                  <a:ext uri="{FF2B5EF4-FFF2-40B4-BE49-F238E27FC236}">
                    <a16:creationId xmlns:a16="http://schemas.microsoft.com/office/drawing/2014/main" xmlns="" id="{C54CBA4B-AFB1-995E-2F3F-B3F7C737E82E}"/>
                  </a:ext>
                </a:extLst>
              </p:cNvPr>
              <p:cNvSpPr txBox="1"/>
              <p:nvPr/>
            </p:nvSpPr>
            <p:spPr>
              <a:xfrm>
                <a:off x="9664199" y="2664680"/>
                <a:ext cx="630301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Oromia</a:t>
                </a:r>
              </a:p>
            </p:txBody>
          </p:sp>
          <p:sp>
            <p:nvSpPr>
              <p:cNvPr id="393" name="TextBox 392">
                <a:extLst>
                  <a:ext uri="{FF2B5EF4-FFF2-40B4-BE49-F238E27FC236}">
                    <a16:creationId xmlns:a16="http://schemas.microsoft.com/office/drawing/2014/main" xmlns="" id="{61977B20-374F-E08E-4A0C-ACBE15DB3F94}"/>
                  </a:ext>
                </a:extLst>
              </p:cNvPr>
              <p:cNvSpPr txBox="1"/>
              <p:nvPr/>
            </p:nvSpPr>
            <p:spPr>
              <a:xfrm>
                <a:off x="9661228" y="2965037"/>
                <a:ext cx="601447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Somali</a:t>
                </a:r>
              </a:p>
            </p:txBody>
          </p:sp>
          <p:sp>
            <p:nvSpPr>
              <p:cNvPr id="395" name="TextBox 394">
                <a:extLst>
                  <a:ext uri="{FF2B5EF4-FFF2-40B4-BE49-F238E27FC236}">
                    <a16:creationId xmlns:a16="http://schemas.microsoft.com/office/drawing/2014/main" xmlns="" id="{6D26B6F3-8FD4-B394-F823-B07570C4D295}"/>
                  </a:ext>
                </a:extLst>
              </p:cNvPr>
              <p:cNvSpPr txBox="1"/>
              <p:nvPr/>
            </p:nvSpPr>
            <p:spPr>
              <a:xfrm>
                <a:off x="9694623" y="3590169"/>
                <a:ext cx="566181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SNNP</a:t>
                </a:r>
              </a:p>
            </p:txBody>
          </p:sp>
          <p:sp>
            <p:nvSpPr>
              <p:cNvPr id="396" name="TextBox 395">
                <a:extLst>
                  <a:ext uri="{FF2B5EF4-FFF2-40B4-BE49-F238E27FC236}">
                    <a16:creationId xmlns:a16="http://schemas.microsoft.com/office/drawing/2014/main" xmlns="" id="{BE07278A-059B-B645-DE5B-15EDBE6DC7B8}"/>
                  </a:ext>
                </a:extLst>
              </p:cNvPr>
              <p:cNvSpPr txBox="1"/>
              <p:nvPr/>
            </p:nvSpPr>
            <p:spPr>
              <a:xfrm>
                <a:off x="9597036" y="3924206"/>
                <a:ext cx="736099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Gambela</a:t>
                </a:r>
              </a:p>
            </p:txBody>
          </p:sp>
          <p:sp>
            <p:nvSpPr>
              <p:cNvPr id="397" name="TextBox 396">
                <a:extLst>
                  <a:ext uri="{FF2B5EF4-FFF2-40B4-BE49-F238E27FC236}">
                    <a16:creationId xmlns:a16="http://schemas.microsoft.com/office/drawing/2014/main" xmlns="" id="{704BD2C3-DA50-23B1-27E6-C8CF3F7DD48C}"/>
                  </a:ext>
                </a:extLst>
              </p:cNvPr>
              <p:cNvSpPr txBox="1"/>
              <p:nvPr/>
            </p:nvSpPr>
            <p:spPr>
              <a:xfrm>
                <a:off x="9699696" y="4294843"/>
                <a:ext cx="554960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Harari</a:t>
                </a:r>
              </a:p>
            </p:txBody>
          </p:sp>
          <p:sp>
            <p:nvSpPr>
              <p:cNvPr id="398" name="TextBox 397">
                <a:extLst>
                  <a:ext uri="{FF2B5EF4-FFF2-40B4-BE49-F238E27FC236}">
                    <a16:creationId xmlns:a16="http://schemas.microsoft.com/office/drawing/2014/main" xmlns="" id="{1035CC6F-0B3E-C687-9669-19707FAEBAD9}"/>
                  </a:ext>
                </a:extLst>
              </p:cNvPr>
              <p:cNvSpPr txBox="1"/>
              <p:nvPr/>
            </p:nvSpPr>
            <p:spPr>
              <a:xfrm>
                <a:off x="9543179" y="4551323"/>
                <a:ext cx="949747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Addis Adaba</a:t>
                </a: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xmlns="" id="{5748AE30-1BA3-A357-9B4C-762F14928FCE}"/>
                  </a:ext>
                </a:extLst>
              </p:cNvPr>
              <p:cNvSpPr txBox="1"/>
              <p:nvPr/>
            </p:nvSpPr>
            <p:spPr>
              <a:xfrm>
                <a:off x="9551017" y="4900360"/>
                <a:ext cx="892000" cy="23934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Dire Dawa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xmlns="" id="{84A38BA4-53B7-199D-0E69-D4DCAD616620}"/>
                  </a:ext>
                </a:extLst>
              </p:cNvPr>
              <p:cNvSpPr txBox="1"/>
              <p:nvPr/>
            </p:nvSpPr>
            <p:spPr>
              <a:xfrm>
                <a:off x="9641921" y="5194798"/>
                <a:ext cx="646331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Sidama</a:t>
                </a:r>
              </a:p>
            </p:txBody>
          </p:sp>
          <p:sp>
            <p:nvSpPr>
              <p:cNvPr id="401" name="TextBox 400">
                <a:extLst>
                  <a:ext uri="{FF2B5EF4-FFF2-40B4-BE49-F238E27FC236}">
                    <a16:creationId xmlns:a16="http://schemas.microsoft.com/office/drawing/2014/main" xmlns="" id="{5F5EE6D7-B83B-1681-C66F-D20B5F5F241E}"/>
                  </a:ext>
                </a:extLst>
              </p:cNvPr>
              <p:cNvSpPr txBox="1"/>
              <p:nvPr/>
            </p:nvSpPr>
            <p:spPr>
              <a:xfrm>
                <a:off x="9741463" y="5473996"/>
                <a:ext cx="472502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Total</a:t>
                </a:r>
              </a:p>
            </p:txBody>
          </p:sp>
        </p:grpSp>
        <p:grpSp>
          <p:nvGrpSpPr>
            <p:cNvPr id="402" name="Graphic 243">
              <a:extLst>
                <a:ext uri="{FF2B5EF4-FFF2-40B4-BE49-F238E27FC236}">
                  <a16:creationId xmlns:a16="http://schemas.microsoft.com/office/drawing/2014/main" xmlns="" id="{488AEA7F-0D7B-E6D7-02BA-270BC6C59FEE}"/>
                </a:ext>
              </a:extLst>
            </p:cNvPr>
            <p:cNvGrpSpPr/>
            <p:nvPr/>
          </p:nvGrpSpPr>
          <p:grpSpPr>
            <a:xfrm>
              <a:off x="8753111" y="2103428"/>
              <a:ext cx="3214279" cy="3705623"/>
              <a:chOff x="8753111" y="2103428"/>
              <a:chExt cx="3214279" cy="3705623"/>
            </a:xfrm>
            <a:solidFill>
              <a:srgbClr val="FFFFFF"/>
            </a:solidFill>
          </p:grpSpPr>
          <p:sp>
            <p:nvSpPr>
              <p:cNvPr id="404" name="TextBox 403">
                <a:extLst>
                  <a:ext uri="{FF2B5EF4-FFF2-40B4-BE49-F238E27FC236}">
                    <a16:creationId xmlns:a16="http://schemas.microsoft.com/office/drawing/2014/main" xmlns="" id="{6B4C547E-BE1B-17AA-EFB2-68204489E8B1}"/>
                  </a:ext>
                </a:extLst>
              </p:cNvPr>
              <p:cNvSpPr txBox="1"/>
              <p:nvPr/>
            </p:nvSpPr>
            <p:spPr>
              <a:xfrm>
                <a:off x="8984390" y="2416987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33</a:t>
                </a:r>
              </a:p>
            </p:txBody>
          </p:sp>
          <p:sp>
            <p:nvSpPr>
              <p:cNvPr id="406" name="TextBox 405">
                <a:extLst>
                  <a:ext uri="{FF2B5EF4-FFF2-40B4-BE49-F238E27FC236}">
                    <a16:creationId xmlns:a16="http://schemas.microsoft.com/office/drawing/2014/main" xmlns="" id="{2EED1B32-D622-9900-55AA-BA45DBCDD876}"/>
                  </a:ext>
                </a:extLst>
              </p:cNvPr>
              <p:cNvSpPr txBox="1"/>
              <p:nvPr/>
            </p:nvSpPr>
            <p:spPr>
              <a:xfrm>
                <a:off x="9446947" y="3044105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21</a:t>
                </a:r>
              </a:p>
            </p:txBody>
          </p:sp>
          <p:sp>
            <p:nvSpPr>
              <p:cNvPr id="410" name="TextBox 409">
                <a:extLst>
                  <a:ext uri="{FF2B5EF4-FFF2-40B4-BE49-F238E27FC236}">
                    <a16:creationId xmlns:a16="http://schemas.microsoft.com/office/drawing/2014/main" xmlns="" id="{5ACE87CC-9733-E52B-267E-2A457AF7BCE7}"/>
                  </a:ext>
                </a:extLst>
              </p:cNvPr>
              <p:cNvSpPr txBox="1"/>
              <p:nvPr/>
            </p:nvSpPr>
            <p:spPr>
              <a:xfrm>
                <a:off x="9716773" y="4298336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14</a:t>
                </a:r>
              </a:p>
            </p:txBody>
          </p:sp>
          <p:sp>
            <p:nvSpPr>
              <p:cNvPr id="411" name="TextBox 410">
                <a:extLst>
                  <a:ext uri="{FF2B5EF4-FFF2-40B4-BE49-F238E27FC236}">
                    <a16:creationId xmlns:a16="http://schemas.microsoft.com/office/drawing/2014/main" xmlns="" id="{B294A77B-3B12-19B5-B38F-C82C455BF6E8}"/>
                  </a:ext>
                </a:extLst>
              </p:cNvPr>
              <p:cNvSpPr txBox="1"/>
              <p:nvPr/>
            </p:nvSpPr>
            <p:spPr>
              <a:xfrm>
                <a:off x="9682705" y="4868375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21</a:t>
                </a:r>
              </a:p>
            </p:txBody>
          </p:sp>
          <p:sp>
            <p:nvSpPr>
              <p:cNvPr id="412" name="TextBox 411">
                <a:extLst>
                  <a:ext uri="{FF2B5EF4-FFF2-40B4-BE49-F238E27FC236}">
                    <a16:creationId xmlns:a16="http://schemas.microsoft.com/office/drawing/2014/main" xmlns="" id="{9A54B484-AD4F-D3C4-E282-F2AEA02FAC14}"/>
                  </a:ext>
                </a:extLst>
              </p:cNvPr>
              <p:cNvSpPr txBox="1"/>
              <p:nvPr/>
            </p:nvSpPr>
            <p:spPr>
              <a:xfrm>
                <a:off x="8753111" y="4925456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39</a:t>
                </a: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xmlns="" id="{705FA86B-E4DD-BAF8-3CE0-B537293C71F0}"/>
                  </a:ext>
                </a:extLst>
              </p:cNvPr>
              <p:cNvSpPr txBox="1"/>
              <p:nvPr/>
            </p:nvSpPr>
            <p:spPr>
              <a:xfrm>
                <a:off x="9292761" y="5239013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25</a:t>
                </a:r>
              </a:p>
            </p:txBody>
          </p:sp>
          <p:sp>
            <p:nvSpPr>
              <p:cNvPr id="414" name="TextBox 413">
                <a:extLst>
                  <a:ext uri="{FF2B5EF4-FFF2-40B4-BE49-F238E27FC236}">
                    <a16:creationId xmlns:a16="http://schemas.microsoft.com/office/drawing/2014/main" xmlns="" id="{D256EB9A-8C1E-72B8-8FAD-E9F03A063175}"/>
                  </a:ext>
                </a:extLst>
              </p:cNvPr>
              <p:cNvSpPr txBox="1"/>
              <p:nvPr/>
            </p:nvSpPr>
            <p:spPr>
              <a:xfrm>
                <a:off x="9215668" y="5552570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27</a:t>
                </a:r>
              </a:p>
            </p:txBody>
          </p:sp>
          <p:sp>
            <p:nvSpPr>
              <p:cNvPr id="415" name="TextBox 414">
                <a:extLst>
                  <a:ext uri="{FF2B5EF4-FFF2-40B4-BE49-F238E27FC236}">
                    <a16:creationId xmlns:a16="http://schemas.microsoft.com/office/drawing/2014/main" xmlns="" id="{F013DE3F-05D7-F1BA-4F16-6AE421B823C7}"/>
                  </a:ext>
                </a:extLst>
              </p:cNvPr>
              <p:cNvSpPr txBox="1"/>
              <p:nvPr/>
            </p:nvSpPr>
            <p:spPr>
              <a:xfrm>
                <a:off x="10668380" y="2103428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17</a:t>
                </a:r>
              </a:p>
            </p:txBody>
          </p:sp>
          <p:sp>
            <p:nvSpPr>
              <p:cNvPr id="416" name="TextBox 415">
                <a:extLst>
                  <a:ext uri="{FF2B5EF4-FFF2-40B4-BE49-F238E27FC236}">
                    <a16:creationId xmlns:a16="http://schemas.microsoft.com/office/drawing/2014/main" xmlns="" id="{0521ED5F-58F1-880F-D142-E2AD8606B645}"/>
                  </a:ext>
                </a:extLst>
              </p:cNvPr>
              <p:cNvSpPr txBox="1"/>
              <p:nvPr/>
            </p:nvSpPr>
            <p:spPr>
              <a:xfrm>
                <a:off x="11285124" y="2416987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33</a:t>
                </a:r>
              </a:p>
            </p:txBody>
          </p:sp>
          <p:sp>
            <p:nvSpPr>
              <p:cNvPr id="417" name="TextBox 416">
                <a:extLst>
                  <a:ext uri="{FF2B5EF4-FFF2-40B4-BE49-F238E27FC236}">
                    <a16:creationId xmlns:a16="http://schemas.microsoft.com/office/drawing/2014/main" xmlns="" id="{090091B9-76C9-AC1F-4F22-77A33501B35D}"/>
                  </a:ext>
                </a:extLst>
              </p:cNvPr>
              <p:cNvSpPr txBox="1"/>
              <p:nvPr/>
            </p:nvSpPr>
            <p:spPr>
              <a:xfrm>
                <a:off x="10976752" y="2730545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25</a:t>
                </a:r>
              </a:p>
            </p:txBody>
          </p:sp>
          <p:sp>
            <p:nvSpPr>
              <p:cNvPr id="418" name="TextBox 417">
                <a:extLst>
                  <a:ext uri="{FF2B5EF4-FFF2-40B4-BE49-F238E27FC236}">
                    <a16:creationId xmlns:a16="http://schemas.microsoft.com/office/drawing/2014/main" xmlns="" id="{0BFC36F8-60CC-8D90-833E-68B92797835D}"/>
                  </a:ext>
                </a:extLst>
              </p:cNvPr>
              <p:cNvSpPr txBox="1"/>
              <p:nvPr/>
            </p:nvSpPr>
            <p:spPr>
              <a:xfrm>
                <a:off x="10784019" y="3044105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20</a:t>
                </a:r>
              </a:p>
            </p:txBody>
          </p:sp>
          <p:sp>
            <p:nvSpPr>
              <p:cNvPr id="419" name="TextBox 418">
                <a:extLst>
                  <a:ext uri="{FF2B5EF4-FFF2-40B4-BE49-F238E27FC236}">
                    <a16:creationId xmlns:a16="http://schemas.microsoft.com/office/drawing/2014/main" xmlns="" id="{4B1A07EF-4B0E-C14D-0FBA-90B6A9694C1A}"/>
                  </a:ext>
                </a:extLst>
              </p:cNvPr>
              <p:cNvSpPr txBox="1"/>
              <p:nvPr/>
            </p:nvSpPr>
            <p:spPr>
              <a:xfrm>
                <a:off x="11632042" y="3279086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42</a:t>
                </a:r>
              </a:p>
            </p:txBody>
          </p:sp>
          <p:sp>
            <p:nvSpPr>
              <p:cNvPr id="420" name="TextBox 419">
                <a:extLst>
                  <a:ext uri="{FF2B5EF4-FFF2-40B4-BE49-F238E27FC236}">
                    <a16:creationId xmlns:a16="http://schemas.microsoft.com/office/drawing/2014/main" xmlns="" id="{AAC1F856-0C23-CB56-8EC9-2124BBCAF82E}"/>
                  </a:ext>
                </a:extLst>
              </p:cNvPr>
              <p:cNvSpPr txBox="1"/>
              <p:nvPr/>
            </p:nvSpPr>
            <p:spPr>
              <a:xfrm>
                <a:off x="10976752" y="3671222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25</a:t>
                </a:r>
              </a:p>
            </p:txBody>
          </p:sp>
          <p:sp>
            <p:nvSpPr>
              <p:cNvPr id="421" name="TextBox 420">
                <a:extLst>
                  <a:ext uri="{FF2B5EF4-FFF2-40B4-BE49-F238E27FC236}">
                    <a16:creationId xmlns:a16="http://schemas.microsoft.com/office/drawing/2014/main" xmlns="" id="{9C01BC56-F52A-C095-D14F-C12D400B2F12}"/>
                  </a:ext>
                </a:extLst>
              </p:cNvPr>
              <p:cNvSpPr txBox="1"/>
              <p:nvPr/>
            </p:nvSpPr>
            <p:spPr>
              <a:xfrm>
                <a:off x="10976752" y="3984779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25</a:t>
                </a:r>
              </a:p>
            </p:txBody>
          </p:sp>
          <p:sp>
            <p:nvSpPr>
              <p:cNvPr id="422" name="TextBox 421">
                <a:extLst>
                  <a:ext uri="{FF2B5EF4-FFF2-40B4-BE49-F238E27FC236}">
                    <a16:creationId xmlns:a16="http://schemas.microsoft.com/office/drawing/2014/main" xmlns="" id="{DE1BC745-7200-06DF-F591-68707BE3EA73}"/>
                  </a:ext>
                </a:extLst>
              </p:cNvPr>
              <p:cNvSpPr txBox="1"/>
              <p:nvPr/>
            </p:nvSpPr>
            <p:spPr>
              <a:xfrm>
                <a:off x="10552740" y="4298336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14</a:t>
                </a:r>
              </a:p>
            </p:txBody>
          </p:sp>
          <p:sp>
            <p:nvSpPr>
              <p:cNvPr id="423" name="TextBox 422">
                <a:extLst>
                  <a:ext uri="{FF2B5EF4-FFF2-40B4-BE49-F238E27FC236}">
                    <a16:creationId xmlns:a16="http://schemas.microsoft.com/office/drawing/2014/main" xmlns="" id="{E3FE25BE-BF03-0E3A-0385-324B10FB58DB}"/>
                  </a:ext>
                </a:extLst>
              </p:cNvPr>
              <p:cNvSpPr txBox="1"/>
              <p:nvPr/>
            </p:nvSpPr>
            <p:spPr>
              <a:xfrm>
                <a:off x="10822566" y="4611895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21</a:t>
                </a:r>
              </a:p>
            </p:txBody>
          </p:sp>
          <p:sp>
            <p:nvSpPr>
              <p:cNvPr id="424" name="TextBox 423">
                <a:extLst>
                  <a:ext uri="{FF2B5EF4-FFF2-40B4-BE49-F238E27FC236}">
                    <a16:creationId xmlns:a16="http://schemas.microsoft.com/office/drawing/2014/main" xmlns="" id="{6445D0CA-1C6F-FBD1-90C0-C735A3C45C3F}"/>
                  </a:ext>
                </a:extLst>
              </p:cNvPr>
              <p:cNvSpPr txBox="1"/>
              <p:nvPr/>
            </p:nvSpPr>
            <p:spPr>
              <a:xfrm>
                <a:off x="11516402" y="4925456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39</a:t>
                </a:r>
              </a:p>
            </p:txBody>
          </p:sp>
          <p:sp>
            <p:nvSpPr>
              <p:cNvPr id="425" name="TextBox 424">
                <a:extLst>
                  <a:ext uri="{FF2B5EF4-FFF2-40B4-BE49-F238E27FC236}">
                    <a16:creationId xmlns:a16="http://schemas.microsoft.com/office/drawing/2014/main" xmlns="" id="{B7BAF072-7BC1-3CDC-BDFB-AC8760D4546A}"/>
                  </a:ext>
                </a:extLst>
              </p:cNvPr>
              <p:cNvSpPr txBox="1"/>
              <p:nvPr/>
            </p:nvSpPr>
            <p:spPr>
              <a:xfrm>
                <a:off x="10938205" y="5239013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24</a:t>
                </a:r>
              </a:p>
            </p:txBody>
          </p:sp>
          <p:sp>
            <p:nvSpPr>
              <p:cNvPr id="426" name="TextBox 425">
                <a:extLst>
                  <a:ext uri="{FF2B5EF4-FFF2-40B4-BE49-F238E27FC236}">
                    <a16:creationId xmlns:a16="http://schemas.microsoft.com/office/drawing/2014/main" xmlns="" id="{6CC5DB3F-8524-9845-9D4D-7B086DD5BF26}"/>
                  </a:ext>
                </a:extLst>
              </p:cNvPr>
              <p:cNvSpPr txBox="1"/>
              <p:nvPr/>
            </p:nvSpPr>
            <p:spPr>
              <a:xfrm>
                <a:off x="11015298" y="5552571"/>
                <a:ext cx="335348" cy="2564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26</a:t>
                </a:r>
              </a:p>
            </p:txBody>
          </p:sp>
        </p:grpSp>
      </p:grpSp>
      <p:sp>
        <p:nvSpPr>
          <p:cNvPr id="427" name="TextBox 426">
            <a:extLst>
              <a:ext uri="{FF2B5EF4-FFF2-40B4-BE49-F238E27FC236}">
                <a16:creationId xmlns:a16="http://schemas.microsoft.com/office/drawing/2014/main" xmlns="" id="{ED193004-16A0-A4F8-1744-F48F403ADF04}"/>
              </a:ext>
            </a:extLst>
          </p:cNvPr>
          <p:cNvSpPr txBox="1"/>
          <p:nvPr/>
        </p:nvSpPr>
        <p:spPr>
          <a:xfrm>
            <a:off x="2064021" y="334916"/>
            <a:ext cx="92844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2800">
                <a:solidFill>
                  <a:prstClr val="white"/>
                </a:solidFill>
                <a:latin typeface="Calibri Light"/>
              </a:rPr>
              <a:t> Counseling services</a:t>
            </a:r>
            <a:endParaRPr lang="x-none" sz="2800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0BD91B0E-3771-9F1A-3124-E1EE8ABA8193}"/>
              </a:ext>
            </a:extLst>
          </p:cNvPr>
          <p:cNvSpPr/>
          <p:nvPr/>
        </p:nvSpPr>
        <p:spPr>
          <a:xfrm>
            <a:off x="1118612" y="98540"/>
            <a:ext cx="945409" cy="995972"/>
          </a:xfrm>
          <a:custGeom>
            <a:avLst/>
            <a:gdLst>
              <a:gd name="connsiteX0" fmla="*/ 26595 w 798852"/>
              <a:gd name="connsiteY0" fmla="*/ 677332 h 841577"/>
              <a:gd name="connsiteX1" fmla="*/ 174214 w 798852"/>
              <a:gd name="connsiteY1" fmla="*/ 813112 h 841577"/>
              <a:gd name="connsiteX2" fmla="*/ 353122 w 798852"/>
              <a:gd name="connsiteY2" fmla="*/ 734526 h 841577"/>
              <a:gd name="connsiteX3" fmla="*/ 353122 w 798852"/>
              <a:gd name="connsiteY3" fmla="*/ 734519 h 841577"/>
              <a:gd name="connsiteX4" fmla="*/ 479732 w 798852"/>
              <a:gd name="connsiteY4" fmla="*/ 733247 h 841577"/>
              <a:gd name="connsiteX5" fmla="*/ 481102 w 798852"/>
              <a:gd name="connsiteY5" fmla="*/ 733247 h 841577"/>
              <a:gd name="connsiteX6" fmla="*/ 557334 w 798852"/>
              <a:gd name="connsiteY6" fmla="*/ 704034 h 841577"/>
              <a:gd name="connsiteX7" fmla="*/ 557334 w 798852"/>
              <a:gd name="connsiteY7" fmla="*/ 704041 h 841577"/>
              <a:gd name="connsiteX8" fmla="*/ 699142 w 798852"/>
              <a:gd name="connsiteY8" fmla="*/ 616238 h 841577"/>
              <a:gd name="connsiteX9" fmla="*/ 764534 w 798852"/>
              <a:gd name="connsiteY9" fmla="*/ 564809 h 841577"/>
              <a:gd name="connsiteX10" fmla="*/ 776150 w 798852"/>
              <a:gd name="connsiteY10" fmla="*/ 539562 h 841577"/>
              <a:gd name="connsiteX11" fmla="*/ 760555 w 798852"/>
              <a:gd name="connsiteY11" fmla="*/ 524730 h 841577"/>
              <a:gd name="connsiteX12" fmla="*/ 760555 w 798852"/>
              <a:gd name="connsiteY12" fmla="*/ 524737 h 841577"/>
              <a:gd name="connsiteX13" fmla="*/ 724356 w 798852"/>
              <a:gd name="connsiteY13" fmla="*/ 537697 h 841577"/>
              <a:gd name="connsiteX14" fmla="*/ 671617 w 798852"/>
              <a:gd name="connsiteY14" fmla="*/ 565749 h 841577"/>
              <a:gd name="connsiteX15" fmla="*/ 671623 w 798852"/>
              <a:gd name="connsiteY15" fmla="*/ 565749 h 841577"/>
              <a:gd name="connsiteX16" fmla="*/ 543317 w 798852"/>
              <a:gd name="connsiteY16" fmla="*/ 622943 h 841577"/>
              <a:gd name="connsiteX17" fmla="*/ 540780 w 798852"/>
              <a:gd name="connsiteY17" fmla="*/ 623393 h 841577"/>
              <a:gd name="connsiteX18" fmla="*/ 519511 w 798852"/>
              <a:gd name="connsiteY18" fmla="*/ 623537 h 841577"/>
              <a:gd name="connsiteX19" fmla="*/ 518924 w 798852"/>
              <a:gd name="connsiteY19" fmla="*/ 623537 h 841577"/>
              <a:gd name="connsiteX20" fmla="*/ 483600 w 798852"/>
              <a:gd name="connsiteY20" fmla="*/ 622441 h 841577"/>
              <a:gd name="connsiteX21" fmla="*/ 367654 w 798852"/>
              <a:gd name="connsiteY21" fmla="*/ 616773 h 841577"/>
              <a:gd name="connsiteX22" fmla="*/ 357349 w 798852"/>
              <a:gd name="connsiteY22" fmla="*/ 605040 h 841577"/>
              <a:gd name="connsiteX23" fmla="*/ 368828 w 798852"/>
              <a:gd name="connsiteY23" fmla="*/ 594461 h 841577"/>
              <a:gd name="connsiteX24" fmla="*/ 433450 w 798852"/>
              <a:gd name="connsiteY24" fmla="*/ 580575 h 841577"/>
              <a:gd name="connsiteX25" fmla="*/ 508691 w 798852"/>
              <a:gd name="connsiteY25" fmla="*/ 541258 h 841577"/>
              <a:gd name="connsiteX26" fmla="*/ 542202 w 798852"/>
              <a:gd name="connsiteY26" fmla="*/ 496320 h 841577"/>
              <a:gd name="connsiteX27" fmla="*/ 538712 w 798852"/>
              <a:gd name="connsiteY27" fmla="*/ 484945 h 841577"/>
              <a:gd name="connsiteX28" fmla="*/ 527598 w 798852"/>
              <a:gd name="connsiteY28" fmla="*/ 476277 h 841577"/>
              <a:gd name="connsiteX29" fmla="*/ 486455 w 798852"/>
              <a:gd name="connsiteY29" fmla="*/ 476733 h 841577"/>
              <a:gd name="connsiteX30" fmla="*/ 484583 w 798852"/>
              <a:gd name="connsiteY30" fmla="*/ 477549 h 841577"/>
              <a:gd name="connsiteX31" fmla="*/ 459459 w 798852"/>
              <a:gd name="connsiteY31" fmla="*/ 488571 h 841577"/>
              <a:gd name="connsiteX32" fmla="*/ 307314 w 798852"/>
              <a:gd name="connsiteY32" fmla="*/ 538773 h 841577"/>
              <a:gd name="connsiteX33" fmla="*/ 306043 w 798852"/>
              <a:gd name="connsiteY33" fmla="*/ 538994 h 841577"/>
              <a:gd name="connsiteX34" fmla="*/ 263236 w 798852"/>
              <a:gd name="connsiteY34" fmla="*/ 544023 h 841577"/>
              <a:gd name="connsiteX35" fmla="*/ 263236 w 798852"/>
              <a:gd name="connsiteY35" fmla="*/ 544030 h 841577"/>
              <a:gd name="connsiteX36" fmla="*/ 260008 w 798852"/>
              <a:gd name="connsiteY36" fmla="*/ 543801 h 841577"/>
              <a:gd name="connsiteX37" fmla="*/ 146592 w 798852"/>
              <a:gd name="connsiteY37" fmla="*/ 564437 h 841577"/>
              <a:gd name="connsiteX38" fmla="*/ 26589 w 798852"/>
              <a:gd name="connsiteY38" fmla="*/ 677409 h 841577"/>
              <a:gd name="connsiteX39" fmla="*/ 508137 w 798852"/>
              <a:gd name="connsiteY39" fmla="*/ 600865 h 841577"/>
              <a:gd name="connsiteX40" fmla="*/ 508137 w 798852"/>
              <a:gd name="connsiteY40" fmla="*/ 568135 h 841577"/>
              <a:gd name="connsiteX41" fmla="*/ 508137 w 798852"/>
              <a:gd name="connsiteY41" fmla="*/ 568142 h 841577"/>
              <a:gd name="connsiteX42" fmla="*/ 448771 w 798852"/>
              <a:gd name="connsiteY42" fmla="*/ 598470 h 841577"/>
              <a:gd name="connsiteX43" fmla="*/ 484369 w 798852"/>
              <a:gd name="connsiteY43" fmla="*/ 600016 h 841577"/>
              <a:gd name="connsiteX44" fmla="*/ 508176 w 798852"/>
              <a:gd name="connsiteY44" fmla="*/ 600831 h 841577"/>
              <a:gd name="connsiteX45" fmla="*/ 530580 w 798852"/>
              <a:gd name="connsiteY45" fmla="*/ 552241 h 841577"/>
              <a:gd name="connsiteX46" fmla="*/ 530580 w 798852"/>
              <a:gd name="connsiteY46" fmla="*/ 601275 h 841577"/>
              <a:gd name="connsiteX47" fmla="*/ 538387 w 798852"/>
              <a:gd name="connsiteY47" fmla="*/ 601099 h 841577"/>
              <a:gd name="connsiteX48" fmla="*/ 609179 w 798852"/>
              <a:gd name="connsiteY48" fmla="*/ 573477 h 841577"/>
              <a:gd name="connsiteX49" fmla="*/ 611488 w 798852"/>
              <a:gd name="connsiteY49" fmla="*/ 397057 h 841577"/>
              <a:gd name="connsiteX50" fmla="*/ 611442 w 798852"/>
              <a:gd name="connsiteY50" fmla="*/ 395563 h 841577"/>
              <a:gd name="connsiteX51" fmla="*/ 577781 w 798852"/>
              <a:gd name="connsiteY51" fmla="*/ 315424 h 841577"/>
              <a:gd name="connsiteX52" fmla="*/ 497198 w 798852"/>
              <a:gd name="connsiteY52" fmla="*/ 281370 h 841577"/>
              <a:gd name="connsiteX53" fmla="*/ 495652 w 798852"/>
              <a:gd name="connsiteY53" fmla="*/ 281416 h 841577"/>
              <a:gd name="connsiteX54" fmla="*/ 328548 w 798852"/>
              <a:gd name="connsiteY54" fmla="*/ 281416 h 841577"/>
              <a:gd name="connsiteX55" fmla="*/ 246791 w 798852"/>
              <a:gd name="connsiteY55" fmla="*/ 315403 h 841577"/>
              <a:gd name="connsiteX56" fmla="*/ 212764 w 798852"/>
              <a:gd name="connsiteY56" fmla="*/ 397146 h 841577"/>
              <a:gd name="connsiteX57" fmla="*/ 212764 w 798852"/>
              <a:gd name="connsiteY57" fmla="*/ 518644 h 841577"/>
              <a:gd name="connsiteX58" fmla="*/ 263058 w 798852"/>
              <a:gd name="connsiteY58" fmla="*/ 521540 h 841577"/>
              <a:gd name="connsiteX59" fmla="*/ 293621 w 798852"/>
              <a:gd name="connsiteY59" fmla="*/ 518181 h 841577"/>
              <a:gd name="connsiteX60" fmla="*/ 293628 w 798852"/>
              <a:gd name="connsiteY60" fmla="*/ 420640 h 841577"/>
              <a:gd name="connsiteX61" fmla="*/ 304846 w 798852"/>
              <a:gd name="connsiteY61" fmla="*/ 409422 h 841577"/>
              <a:gd name="connsiteX62" fmla="*/ 316065 w 798852"/>
              <a:gd name="connsiteY62" fmla="*/ 420640 h 841577"/>
              <a:gd name="connsiteX63" fmla="*/ 316065 w 798852"/>
              <a:gd name="connsiteY63" fmla="*/ 514379 h 841577"/>
              <a:gd name="connsiteX64" fmla="*/ 450489 w 798852"/>
              <a:gd name="connsiteY64" fmla="*/ 468078 h 841577"/>
              <a:gd name="connsiteX65" fmla="*/ 475887 w 798852"/>
              <a:gd name="connsiteY65" fmla="*/ 456925 h 841577"/>
              <a:gd name="connsiteX66" fmla="*/ 475880 w 798852"/>
              <a:gd name="connsiteY66" fmla="*/ 456925 h 841577"/>
              <a:gd name="connsiteX67" fmla="*/ 508217 w 798852"/>
              <a:gd name="connsiteY67" fmla="*/ 449444 h 841577"/>
              <a:gd name="connsiteX68" fmla="*/ 508217 w 798852"/>
              <a:gd name="connsiteY68" fmla="*/ 420642 h 841577"/>
              <a:gd name="connsiteX69" fmla="*/ 519436 w 798852"/>
              <a:gd name="connsiteY69" fmla="*/ 409423 h 841577"/>
              <a:gd name="connsiteX70" fmla="*/ 530654 w 798852"/>
              <a:gd name="connsiteY70" fmla="*/ 420642 h 841577"/>
              <a:gd name="connsiteX71" fmla="*/ 530654 w 798852"/>
              <a:gd name="connsiteY71" fmla="*/ 453246 h 841577"/>
              <a:gd name="connsiteX72" fmla="*/ 537281 w 798852"/>
              <a:gd name="connsiteY72" fmla="*/ 455966 h 841577"/>
              <a:gd name="connsiteX73" fmla="*/ 537287 w 798852"/>
              <a:gd name="connsiteY73" fmla="*/ 455966 h 841577"/>
              <a:gd name="connsiteX74" fmla="*/ 556828 w 798852"/>
              <a:gd name="connsiteY74" fmla="*/ 471750 h 841577"/>
              <a:gd name="connsiteX75" fmla="*/ 564576 w 798852"/>
              <a:gd name="connsiteY75" fmla="*/ 496925 h 841577"/>
              <a:gd name="connsiteX76" fmla="*/ 530655 w 798852"/>
              <a:gd name="connsiteY76" fmla="*/ 552201 h 841577"/>
              <a:gd name="connsiteX77" fmla="*/ 413707 w 798852"/>
              <a:gd name="connsiteY77" fmla="*/ 54 h 841577"/>
              <a:gd name="connsiteX78" fmla="*/ 484005 w 798852"/>
              <a:gd name="connsiteY78" fmla="*/ 29301 h 841577"/>
              <a:gd name="connsiteX79" fmla="*/ 509403 w 798852"/>
              <a:gd name="connsiteY79" fmla="*/ 105501 h 841577"/>
              <a:gd name="connsiteX80" fmla="*/ 481507 w 798852"/>
              <a:gd name="connsiteY80" fmla="*/ 192253 h 841577"/>
              <a:gd name="connsiteX81" fmla="*/ 410989 w 798852"/>
              <a:gd name="connsiteY81" fmla="*/ 229730 h 841577"/>
              <a:gd name="connsiteX82" fmla="*/ 340471 w 798852"/>
              <a:gd name="connsiteY82" fmla="*/ 192253 h 841577"/>
              <a:gd name="connsiteX83" fmla="*/ 312588 w 798852"/>
              <a:gd name="connsiteY83" fmla="*/ 105501 h 841577"/>
              <a:gd name="connsiteX84" fmla="*/ 340022 w 798852"/>
              <a:gd name="connsiteY84" fmla="*/ 29810 h 841577"/>
              <a:gd name="connsiteX85" fmla="*/ 413711 w 798852"/>
              <a:gd name="connsiteY85" fmla="*/ 56 h 841577"/>
              <a:gd name="connsiteX86" fmla="*/ 467405 w 798852"/>
              <a:gd name="connsiteY86" fmla="*/ 44191 h 841577"/>
              <a:gd name="connsiteX87" fmla="*/ 413707 w 798852"/>
              <a:gd name="connsiteY87" fmla="*/ 22498 h 841577"/>
              <a:gd name="connsiteX88" fmla="*/ 356206 w 798852"/>
              <a:gd name="connsiteY88" fmla="*/ 45215 h 841577"/>
              <a:gd name="connsiteX89" fmla="*/ 334931 w 798852"/>
              <a:gd name="connsiteY89" fmla="*/ 105506 h 841577"/>
              <a:gd name="connsiteX90" fmla="*/ 358156 w 798852"/>
              <a:gd name="connsiteY90" fmla="*/ 178647 h 841577"/>
              <a:gd name="connsiteX91" fmla="*/ 410987 w 798852"/>
              <a:gd name="connsiteY91" fmla="*/ 207398 h 841577"/>
              <a:gd name="connsiteX92" fmla="*/ 463825 w 798852"/>
              <a:gd name="connsiteY92" fmla="*/ 178647 h 841577"/>
              <a:gd name="connsiteX93" fmla="*/ 486999 w 798852"/>
              <a:gd name="connsiteY93" fmla="*/ 105546 h 841577"/>
              <a:gd name="connsiteX94" fmla="*/ 467406 w 798852"/>
              <a:gd name="connsiteY94" fmla="*/ 44191 h 841577"/>
              <a:gd name="connsiteX95" fmla="*/ 190351 w 798852"/>
              <a:gd name="connsiteY95" fmla="*/ 522143 h 841577"/>
              <a:gd name="connsiteX96" fmla="*/ 190351 w 798852"/>
              <a:gd name="connsiteY96" fmla="*/ 397163 h 841577"/>
              <a:gd name="connsiteX97" fmla="*/ 230940 w 798852"/>
              <a:gd name="connsiteY97" fmla="*/ 299564 h 841577"/>
              <a:gd name="connsiteX98" fmla="*/ 328539 w 798852"/>
              <a:gd name="connsiteY98" fmla="*/ 258981 h 841577"/>
              <a:gd name="connsiteX99" fmla="*/ 495659 w 798852"/>
              <a:gd name="connsiteY99" fmla="*/ 258981 h 841577"/>
              <a:gd name="connsiteX100" fmla="*/ 497427 w 798852"/>
              <a:gd name="connsiteY100" fmla="*/ 258981 h 841577"/>
              <a:gd name="connsiteX101" fmla="*/ 593565 w 798852"/>
              <a:gd name="connsiteY101" fmla="*/ 299523 h 841577"/>
              <a:gd name="connsiteX102" fmla="*/ 633833 w 798852"/>
              <a:gd name="connsiteY102" fmla="*/ 395576 h 841577"/>
              <a:gd name="connsiteX103" fmla="*/ 633833 w 798852"/>
              <a:gd name="connsiteY103" fmla="*/ 397344 h 841577"/>
              <a:gd name="connsiteX104" fmla="*/ 631622 w 798852"/>
              <a:gd name="connsiteY104" fmla="*/ 562012 h 841577"/>
              <a:gd name="connsiteX105" fmla="*/ 660777 w 798852"/>
              <a:gd name="connsiteY105" fmla="*/ 546117 h 841577"/>
              <a:gd name="connsiteX106" fmla="*/ 714573 w 798852"/>
              <a:gd name="connsiteY106" fmla="*/ 517588 h 841577"/>
              <a:gd name="connsiteX107" fmla="*/ 714567 w 798852"/>
              <a:gd name="connsiteY107" fmla="*/ 517588 h 841577"/>
              <a:gd name="connsiteX108" fmla="*/ 759244 w 798852"/>
              <a:gd name="connsiteY108" fmla="*/ 502483 h 841577"/>
              <a:gd name="connsiteX109" fmla="*/ 797973 w 798852"/>
              <a:gd name="connsiteY109" fmla="*/ 535145 h 841577"/>
              <a:gd name="connsiteX110" fmla="*/ 780872 w 798852"/>
              <a:gd name="connsiteY110" fmla="*/ 580025 h 841577"/>
              <a:gd name="connsiteX111" fmla="*/ 780872 w 798852"/>
              <a:gd name="connsiteY111" fmla="*/ 580019 h 841577"/>
              <a:gd name="connsiteX112" fmla="*/ 711808 w 798852"/>
              <a:gd name="connsiteY112" fmla="*/ 634630 h 841577"/>
              <a:gd name="connsiteX113" fmla="*/ 711717 w 798852"/>
              <a:gd name="connsiteY113" fmla="*/ 634630 h 841577"/>
              <a:gd name="connsiteX114" fmla="*/ 567750 w 798852"/>
              <a:gd name="connsiteY114" fmla="*/ 723822 h 841577"/>
              <a:gd name="connsiteX115" fmla="*/ 481943 w 798852"/>
              <a:gd name="connsiteY115" fmla="*/ 755566 h 841577"/>
              <a:gd name="connsiteX116" fmla="*/ 481577 w 798852"/>
              <a:gd name="connsiteY116" fmla="*/ 755566 h 841577"/>
              <a:gd name="connsiteX117" fmla="*/ 352149 w 798852"/>
              <a:gd name="connsiteY117" fmla="*/ 756838 h 841577"/>
              <a:gd name="connsiteX118" fmla="*/ 185980 w 798852"/>
              <a:gd name="connsiteY118" fmla="*/ 836252 h 841577"/>
              <a:gd name="connsiteX119" fmla="*/ 185980 w 798852"/>
              <a:gd name="connsiteY119" fmla="*/ 836246 h 841577"/>
              <a:gd name="connsiteX120" fmla="*/ 184663 w 798852"/>
              <a:gd name="connsiteY120" fmla="*/ 837968 h 841577"/>
              <a:gd name="connsiteX121" fmla="*/ 176908 w 798852"/>
              <a:gd name="connsiteY121" fmla="*/ 841568 h 841577"/>
              <a:gd name="connsiteX122" fmla="*/ 168879 w 798852"/>
              <a:gd name="connsiteY122" fmla="*/ 838607 h 841577"/>
              <a:gd name="connsiteX123" fmla="*/ 3598 w 798852"/>
              <a:gd name="connsiteY123" fmla="*/ 686540 h 841577"/>
              <a:gd name="connsiteX124" fmla="*/ 3598 w 798852"/>
              <a:gd name="connsiteY124" fmla="*/ 686495 h 841577"/>
              <a:gd name="connsiteX125" fmla="*/ 2607 w 798852"/>
              <a:gd name="connsiteY125" fmla="*/ 671122 h 841577"/>
              <a:gd name="connsiteX126" fmla="*/ 135074 w 798852"/>
              <a:gd name="connsiteY126" fmla="*/ 545183 h 841577"/>
              <a:gd name="connsiteX127" fmla="*/ 135068 w 798852"/>
              <a:gd name="connsiteY127" fmla="*/ 545183 h 841577"/>
              <a:gd name="connsiteX128" fmla="*/ 190350 w 798852"/>
              <a:gd name="connsiteY128" fmla="*/ 522139 h 84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798852" h="841577">
                <a:moveTo>
                  <a:pt x="26595" y="677332"/>
                </a:moveTo>
                <a:lnTo>
                  <a:pt x="174214" y="813112"/>
                </a:lnTo>
                <a:cubicBezTo>
                  <a:pt x="229269" y="729164"/>
                  <a:pt x="271213" y="730978"/>
                  <a:pt x="353122" y="734526"/>
                </a:cubicBezTo>
                <a:lnTo>
                  <a:pt x="353122" y="734519"/>
                </a:lnTo>
                <a:cubicBezTo>
                  <a:pt x="395309" y="737011"/>
                  <a:pt x="437612" y="736580"/>
                  <a:pt x="479732" y="733247"/>
                </a:cubicBezTo>
                <a:cubicBezTo>
                  <a:pt x="480189" y="733228"/>
                  <a:pt x="480645" y="733228"/>
                  <a:pt x="481102" y="733247"/>
                </a:cubicBezTo>
                <a:cubicBezTo>
                  <a:pt x="496566" y="732517"/>
                  <a:pt x="521976" y="722779"/>
                  <a:pt x="557334" y="704034"/>
                </a:cubicBezTo>
                <a:lnTo>
                  <a:pt x="557334" y="704041"/>
                </a:lnTo>
                <a:cubicBezTo>
                  <a:pt x="606101" y="677261"/>
                  <a:pt x="653433" y="647956"/>
                  <a:pt x="699142" y="616238"/>
                </a:cubicBezTo>
                <a:cubicBezTo>
                  <a:pt x="722524" y="601217"/>
                  <a:pt x="744419" y="583993"/>
                  <a:pt x="764534" y="564809"/>
                </a:cubicBezTo>
                <a:cubicBezTo>
                  <a:pt x="774428" y="554237"/>
                  <a:pt x="777624" y="546658"/>
                  <a:pt x="776150" y="539562"/>
                </a:cubicBezTo>
                <a:cubicBezTo>
                  <a:pt x="773697" y="527724"/>
                  <a:pt x="767736" y="524274"/>
                  <a:pt x="760555" y="524730"/>
                </a:cubicBezTo>
                <a:lnTo>
                  <a:pt x="760555" y="524737"/>
                </a:lnTo>
                <a:cubicBezTo>
                  <a:pt x="747837" y="526967"/>
                  <a:pt x="735601" y="531350"/>
                  <a:pt x="724356" y="537697"/>
                </a:cubicBezTo>
                <a:cubicBezTo>
                  <a:pt x="705767" y="546860"/>
                  <a:pt x="688536" y="556395"/>
                  <a:pt x="671617" y="565749"/>
                </a:cubicBezTo>
                <a:lnTo>
                  <a:pt x="671623" y="565749"/>
                </a:lnTo>
                <a:cubicBezTo>
                  <a:pt x="631303" y="589895"/>
                  <a:pt x="588223" y="609096"/>
                  <a:pt x="543317" y="622943"/>
                </a:cubicBezTo>
                <a:cubicBezTo>
                  <a:pt x="542495" y="623204"/>
                  <a:pt x="541641" y="623354"/>
                  <a:pt x="540780" y="623393"/>
                </a:cubicBezTo>
                <a:cubicBezTo>
                  <a:pt x="536201" y="623615"/>
                  <a:pt x="529118" y="623667"/>
                  <a:pt x="519511" y="623537"/>
                </a:cubicBezTo>
                <a:lnTo>
                  <a:pt x="518924" y="623537"/>
                </a:lnTo>
                <a:cubicBezTo>
                  <a:pt x="509486" y="623348"/>
                  <a:pt x="497746" y="622982"/>
                  <a:pt x="483600" y="622441"/>
                </a:cubicBezTo>
                <a:cubicBezTo>
                  <a:pt x="454484" y="621358"/>
                  <a:pt x="415833" y="619467"/>
                  <a:pt x="367654" y="616773"/>
                </a:cubicBezTo>
                <a:cubicBezTo>
                  <a:pt x="361601" y="616310"/>
                  <a:pt x="357029" y="611099"/>
                  <a:pt x="357349" y="605040"/>
                </a:cubicBezTo>
                <a:cubicBezTo>
                  <a:pt x="357668" y="598980"/>
                  <a:pt x="362769" y="594284"/>
                  <a:pt x="368828" y="594461"/>
                </a:cubicBezTo>
                <a:cubicBezTo>
                  <a:pt x="391010" y="593593"/>
                  <a:pt x="412873" y="588897"/>
                  <a:pt x="433450" y="580575"/>
                </a:cubicBezTo>
                <a:cubicBezTo>
                  <a:pt x="459950" y="570393"/>
                  <a:pt x="485198" y="557206"/>
                  <a:pt x="508691" y="541258"/>
                </a:cubicBezTo>
                <a:cubicBezTo>
                  <a:pt x="532587" y="522846"/>
                  <a:pt x="541837" y="507747"/>
                  <a:pt x="542202" y="496320"/>
                </a:cubicBezTo>
                <a:cubicBezTo>
                  <a:pt x="542404" y="492237"/>
                  <a:pt x="541164" y="488213"/>
                  <a:pt x="538712" y="484945"/>
                </a:cubicBezTo>
                <a:cubicBezTo>
                  <a:pt x="535777" y="481182"/>
                  <a:pt x="531962" y="478207"/>
                  <a:pt x="527598" y="476277"/>
                </a:cubicBezTo>
                <a:cubicBezTo>
                  <a:pt x="514547" y="470061"/>
                  <a:pt x="499364" y="470231"/>
                  <a:pt x="486455" y="476733"/>
                </a:cubicBezTo>
                <a:cubicBezTo>
                  <a:pt x="485855" y="477053"/>
                  <a:pt x="485229" y="477327"/>
                  <a:pt x="484583" y="477549"/>
                </a:cubicBezTo>
                <a:cubicBezTo>
                  <a:pt x="475922" y="481221"/>
                  <a:pt x="467808" y="484854"/>
                  <a:pt x="459459" y="488571"/>
                </a:cubicBezTo>
                <a:cubicBezTo>
                  <a:pt x="411220" y="512032"/>
                  <a:pt x="360047" y="528918"/>
                  <a:pt x="307314" y="538773"/>
                </a:cubicBezTo>
                <a:cubicBezTo>
                  <a:pt x="306903" y="538858"/>
                  <a:pt x="306453" y="538949"/>
                  <a:pt x="306043" y="538994"/>
                </a:cubicBezTo>
                <a:cubicBezTo>
                  <a:pt x="292483" y="541219"/>
                  <a:pt x="278245" y="542940"/>
                  <a:pt x="263236" y="544023"/>
                </a:cubicBezTo>
                <a:lnTo>
                  <a:pt x="263236" y="544030"/>
                </a:lnTo>
                <a:cubicBezTo>
                  <a:pt x="262154" y="544114"/>
                  <a:pt x="261064" y="544036"/>
                  <a:pt x="260008" y="543801"/>
                </a:cubicBezTo>
                <a:cubicBezTo>
                  <a:pt x="220959" y="535466"/>
                  <a:pt x="180201" y="542882"/>
                  <a:pt x="146592" y="564437"/>
                </a:cubicBezTo>
                <a:cubicBezTo>
                  <a:pt x="110314" y="586385"/>
                  <a:pt x="72492" y="623613"/>
                  <a:pt x="26589" y="677409"/>
                </a:cubicBezTo>
                <a:close/>
                <a:moveTo>
                  <a:pt x="508137" y="600865"/>
                </a:moveTo>
                <a:lnTo>
                  <a:pt x="508137" y="568135"/>
                </a:lnTo>
                <a:lnTo>
                  <a:pt x="508137" y="568142"/>
                </a:lnTo>
                <a:cubicBezTo>
                  <a:pt x="489243" y="579908"/>
                  <a:pt x="469382" y="590056"/>
                  <a:pt x="448771" y="598470"/>
                </a:cubicBezTo>
                <a:cubicBezTo>
                  <a:pt x="462057" y="599103"/>
                  <a:pt x="473895" y="599598"/>
                  <a:pt x="484369" y="600016"/>
                </a:cubicBezTo>
                <a:cubicBezTo>
                  <a:pt x="493259" y="600374"/>
                  <a:pt x="501196" y="600648"/>
                  <a:pt x="508176" y="600831"/>
                </a:cubicBezTo>
                <a:close/>
                <a:moveTo>
                  <a:pt x="530580" y="552241"/>
                </a:moveTo>
                <a:lnTo>
                  <a:pt x="530580" y="601275"/>
                </a:lnTo>
                <a:cubicBezTo>
                  <a:pt x="533665" y="601275"/>
                  <a:pt x="536254" y="601184"/>
                  <a:pt x="538387" y="601099"/>
                </a:cubicBezTo>
                <a:cubicBezTo>
                  <a:pt x="562728" y="593925"/>
                  <a:pt x="586411" y="584683"/>
                  <a:pt x="609179" y="573477"/>
                </a:cubicBezTo>
                <a:lnTo>
                  <a:pt x="611488" y="397057"/>
                </a:lnTo>
                <a:cubicBezTo>
                  <a:pt x="611488" y="395289"/>
                  <a:pt x="611442" y="398094"/>
                  <a:pt x="611442" y="395563"/>
                </a:cubicBezTo>
                <a:cubicBezTo>
                  <a:pt x="611370" y="365430"/>
                  <a:pt x="599245" y="336569"/>
                  <a:pt x="577781" y="315424"/>
                </a:cubicBezTo>
                <a:cubicBezTo>
                  <a:pt x="556369" y="294032"/>
                  <a:pt x="527461" y="281815"/>
                  <a:pt x="497198" y="281370"/>
                </a:cubicBezTo>
                <a:cubicBezTo>
                  <a:pt x="495469" y="281370"/>
                  <a:pt x="498326" y="281416"/>
                  <a:pt x="495652" y="281416"/>
                </a:cubicBezTo>
                <a:lnTo>
                  <a:pt x="328548" y="281416"/>
                </a:lnTo>
                <a:cubicBezTo>
                  <a:pt x="297874" y="281501"/>
                  <a:pt x="268484" y="293724"/>
                  <a:pt x="246791" y="315403"/>
                </a:cubicBezTo>
                <a:cubicBezTo>
                  <a:pt x="225099" y="337089"/>
                  <a:pt x="212870" y="366472"/>
                  <a:pt x="212764" y="397146"/>
                </a:cubicBezTo>
                <a:lnTo>
                  <a:pt x="212764" y="518644"/>
                </a:lnTo>
                <a:cubicBezTo>
                  <a:pt x="229578" y="517339"/>
                  <a:pt x="246497" y="518311"/>
                  <a:pt x="263058" y="521540"/>
                </a:cubicBezTo>
                <a:cubicBezTo>
                  <a:pt x="273624" y="520725"/>
                  <a:pt x="283830" y="519596"/>
                  <a:pt x="293621" y="518181"/>
                </a:cubicBezTo>
                <a:lnTo>
                  <a:pt x="293628" y="420640"/>
                </a:lnTo>
                <a:cubicBezTo>
                  <a:pt x="293628" y="414444"/>
                  <a:pt x="298650" y="409422"/>
                  <a:pt x="304846" y="409422"/>
                </a:cubicBezTo>
                <a:cubicBezTo>
                  <a:pt x="311042" y="409422"/>
                  <a:pt x="316065" y="414444"/>
                  <a:pt x="316065" y="420640"/>
                </a:cubicBezTo>
                <a:lnTo>
                  <a:pt x="316065" y="514379"/>
                </a:lnTo>
                <a:cubicBezTo>
                  <a:pt x="362542" y="504302"/>
                  <a:pt x="407663" y="488759"/>
                  <a:pt x="450489" y="468078"/>
                </a:cubicBezTo>
                <a:cubicBezTo>
                  <a:pt x="459431" y="464132"/>
                  <a:pt x="468131" y="460232"/>
                  <a:pt x="475887" y="456925"/>
                </a:cubicBezTo>
                <a:lnTo>
                  <a:pt x="475880" y="456925"/>
                </a:lnTo>
                <a:cubicBezTo>
                  <a:pt x="485840" y="451707"/>
                  <a:pt x="496974" y="449131"/>
                  <a:pt x="508217" y="449444"/>
                </a:cubicBezTo>
                <a:lnTo>
                  <a:pt x="508217" y="420642"/>
                </a:lnTo>
                <a:cubicBezTo>
                  <a:pt x="508217" y="414446"/>
                  <a:pt x="513240" y="409423"/>
                  <a:pt x="519436" y="409423"/>
                </a:cubicBezTo>
                <a:cubicBezTo>
                  <a:pt x="525632" y="409423"/>
                  <a:pt x="530654" y="414445"/>
                  <a:pt x="530654" y="420642"/>
                </a:cubicBezTo>
                <a:lnTo>
                  <a:pt x="530654" y="453246"/>
                </a:lnTo>
                <a:cubicBezTo>
                  <a:pt x="532924" y="454061"/>
                  <a:pt x="535155" y="454968"/>
                  <a:pt x="537281" y="455966"/>
                </a:cubicBezTo>
                <a:lnTo>
                  <a:pt x="537287" y="455966"/>
                </a:lnTo>
                <a:cubicBezTo>
                  <a:pt x="545003" y="459533"/>
                  <a:pt x="551721" y="464953"/>
                  <a:pt x="556828" y="471750"/>
                </a:cubicBezTo>
                <a:cubicBezTo>
                  <a:pt x="562202" y="479015"/>
                  <a:pt x="564935" y="487892"/>
                  <a:pt x="564576" y="496925"/>
                </a:cubicBezTo>
                <a:cubicBezTo>
                  <a:pt x="564081" y="512820"/>
                  <a:pt x="554513" y="531663"/>
                  <a:pt x="530655" y="552201"/>
                </a:cubicBezTo>
                <a:close/>
                <a:moveTo>
                  <a:pt x="413707" y="54"/>
                </a:moveTo>
                <a:cubicBezTo>
                  <a:pt x="440272" y="-859"/>
                  <a:pt x="465930" y="9812"/>
                  <a:pt x="484005" y="29301"/>
                </a:cubicBezTo>
                <a:cubicBezTo>
                  <a:pt x="501694" y="50634"/>
                  <a:pt x="510754" y="77821"/>
                  <a:pt x="509403" y="105501"/>
                </a:cubicBezTo>
                <a:cubicBezTo>
                  <a:pt x="509846" y="136691"/>
                  <a:pt x="500043" y="167163"/>
                  <a:pt x="481507" y="192253"/>
                </a:cubicBezTo>
                <a:cubicBezTo>
                  <a:pt x="465691" y="215681"/>
                  <a:pt x="439262" y="229730"/>
                  <a:pt x="410989" y="229730"/>
                </a:cubicBezTo>
                <a:cubicBezTo>
                  <a:pt x="382716" y="229730"/>
                  <a:pt x="356286" y="215681"/>
                  <a:pt x="340471" y="192253"/>
                </a:cubicBezTo>
                <a:cubicBezTo>
                  <a:pt x="321940" y="167163"/>
                  <a:pt x="312144" y="136691"/>
                  <a:pt x="312588" y="105501"/>
                </a:cubicBezTo>
                <a:cubicBezTo>
                  <a:pt x="311460" y="77650"/>
                  <a:pt x="321315" y="50466"/>
                  <a:pt x="340022" y="29810"/>
                </a:cubicBezTo>
                <a:cubicBezTo>
                  <a:pt x="359452" y="10178"/>
                  <a:pt x="386102" y="-584"/>
                  <a:pt x="413711" y="56"/>
                </a:cubicBezTo>
                <a:close/>
                <a:moveTo>
                  <a:pt x="467405" y="44191"/>
                </a:moveTo>
                <a:cubicBezTo>
                  <a:pt x="453486" y="29529"/>
                  <a:pt x="433907" y="21617"/>
                  <a:pt x="413707" y="22498"/>
                </a:cubicBezTo>
                <a:cubicBezTo>
                  <a:pt x="392237" y="21866"/>
                  <a:pt x="371449" y="30084"/>
                  <a:pt x="356206" y="45215"/>
                </a:cubicBezTo>
                <a:cubicBezTo>
                  <a:pt x="341518" y="61768"/>
                  <a:pt x="333887" y="83402"/>
                  <a:pt x="334931" y="105506"/>
                </a:cubicBezTo>
                <a:cubicBezTo>
                  <a:pt x="334461" y="131770"/>
                  <a:pt x="342620" y="157462"/>
                  <a:pt x="358156" y="178647"/>
                </a:cubicBezTo>
                <a:cubicBezTo>
                  <a:pt x="370288" y="195984"/>
                  <a:pt x="389842" y="206628"/>
                  <a:pt x="410987" y="207398"/>
                </a:cubicBezTo>
                <a:cubicBezTo>
                  <a:pt x="432132" y="206628"/>
                  <a:pt x="451693" y="195984"/>
                  <a:pt x="463825" y="178647"/>
                </a:cubicBezTo>
                <a:cubicBezTo>
                  <a:pt x="479341" y="157469"/>
                  <a:pt x="487481" y="131792"/>
                  <a:pt x="486999" y="105546"/>
                </a:cubicBezTo>
                <a:cubicBezTo>
                  <a:pt x="488310" y="83371"/>
                  <a:pt x="481331" y="61501"/>
                  <a:pt x="467406" y="44191"/>
                </a:cubicBezTo>
                <a:close/>
                <a:moveTo>
                  <a:pt x="190351" y="522143"/>
                </a:moveTo>
                <a:lnTo>
                  <a:pt x="190351" y="397163"/>
                </a:lnTo>
                <a:cubicBezTo>
                  <a:pt x="190456" y="360546"/>
                  <a:pt x="205052" y="325457"/>
                  <a:pt x="230940" y="299564"/>
                </a:cubicBezTo>
                <a:cubicBezTo>
                  <a:pt x="256834" y="273676"/>
                  <a:pt x="291922" y="259087"/>
                  <a:pt x="328539" y="258981"/>
                </a:cubicBezTo>
                <a:lnTo>
                  <a:pt x="495659" y="258981"/>
                </a:lnTo>
                <a:lnTo>
                  <a:pt x="497427" y="258981"/>
                </a:lnTo>
                <a:cubicBezTo>
                  <a:pt x="533521" y="259484"/>
                  <a:pt x="568005" y="274028"/>
                  <a:pt x="593565" y="299523"/>
                </a:cubicBezTo>
                <a:cubicBezTo>
                  <a:pt x="619282" y="324876"/>
                  <a:pt x="633782" y="359462"/>
                  <a:pt x="633833" y="395576"/>
                </a:cubicBezTo>
                <a:lnTo>
                  <a:pt x="633833" y="397344"/>
                </a:lnTo>
                <a:lnTo>
                  <a:pt x="631622" y="562012"/>
                </a:lnTo>
                <a:cubicBezTo>
                  <a:pt x="641412" y="556794"/>
                  <a:pt x="651026" y="551485"/>
                  <a:pt x="660777" y="546117"/>
                </a:cubicBezTo>
                <a:cubicBezTo>
                  <a:pt x="677788" y="536764"/>
                  <a:pt x="695156" y="527162"/>
                  <a:pt x="714573" y="517588"/>
                </a:cubicBezTo>
                <a:lnTo>
                  <a:pt x="714567" y="517588"/>
                </a:lnTo>
                <a:cubicBezTo>
                  <a:pt x="728400" y="509846"/>
                  <a:pt x="743551" y="504726"/>
                  <a:pt x="759244" y="502483"/>
                </a:cubicBezTo>
                <a:cubicBezTo>
                  <a:pt x="777513" y="501354"/>
                  <a:pt x="792580" y="508927"/>
                  <a:pt x="797973" y="535145"/>
                </a:cubicBezTo>
                <a:cubicBezTo>
                  <a:pt x="801012" y="549834"/>
                  <a:pt x="796382" y="563439"/>
                  <a:pt x="780872" y="580025"/>
                </a:cubicBezTo>
                <a:lnTo>
                  <a:pt x="780872" y="580019"/>
                </a:lnTo>
                <a:cubicBezTo>
                  <a:pt x="759682" y="600428"/>
                  <a:pt x="736553" y="618716"/>
                  <a:pt x="711808" y="634630"/>
                </a:cubicBezTo>
                <a:lnTo>
                  <a:pt x="711717" y="634630"/>
                </a:lnTo>
                <a:cubicBezTo>
                  <a:pt x="665304" y="666837"/>
                  <a:pt x="617255" y="696604"/>
                  <a:pt x="567750" y="723822"/>
                </a:cubicBezTo>
                <a:cubicBezTo>
                  <a:pt x="529426" y="744094"/>
                  <a:pt x="500825" y="754673"/>
                  <a:pt x="481943" y="755566"/>
                </a:cubicBezTo>
                <a:lnTo>
                  <a:pt x="481577" y="755566"/>
                </a:lnTo>
                <a:cubicBezTo>
                  <a:pt x="438517" y="758971"/>
                  <a:pt x="395269" y="759395"/>
                  <a:pt x="352149" y="756838"/>
                </a:cubicBezTo>
                <a:cubicBezTo>
                  <a:pt x="275473" y="753531"/>
                  <a:pt x="237904" y="751894"/>
                  <a:pt x="185980" y="836252"/>
                </a:cubicBezTo>
                <a:lnTo>
                  <a:pt x="185980" y="836246"/>
                </a:lnTo>
                <a:cubicBezTo>
                  <a:pt x="185595" y="836859"/>
                  <a:pt x="185158" y="837439"/>
                  <a:pt x="184663" y="837968"/>
                </a:cubicBezTo>
                <a:cubicBezTo>
                  <a:pt x="182660" y="840153"/>
                  <a:pt x="179869" y="841450"/>
                  <a:pt x="176908" y="841568"/>
                </a:cubicBezTo>
                <a:cubicBezTo>
                  <a:pt x="173940" y="841692"/>
                  <a:pt x="171057" y="840622"/>
                  <a:pt x="168879" y="838607"/>
                </a:cubicBezTo>
                <a:lnTo>
                  <a:pt x="3598" y="686540"/>
                </a:lnTo>
                <a:lnTo>
                  <a:pt x="3598" y="686495"/>
                </a:lnTo>
                <a:cubicBezTo>
                  <a:pt x="-785" y="682457"/>
                  <a:pt x="-1222" y="675687"/>
                  <a:pt x="2607" y="671122"/>
                </a:cubicBezTo>
                <a:cubicBezTo>
                  <a:pt x="53304" y="610993"/>
                  <a:pt x="94708" y="569589"/>
                  <a:pt x="135074" y="545183"/>
                </a:cubicBezTo>
                <a:lnTo>
                  <a:pt x="135068" y="545183"/>
                </a:lnTo>
                <a:cubicBezTo>
                  <a:pt x="152137" y="534584"/>
                  <a:pt x="170803" y="526803"/>
                  <a:pt x="190350" y="522139"/>
                </a:cubicBezTo>
                <a:close/>
              </a:path>
            </a:pathLst>
          </a:custGeom>
          <a:solidFill>
            <a:schemeClr val="bg1"/>
          </a:solidFill>
          <a:ln w="1660" cap="flat">
            <a:noFill/>
            <a:prstDash val="solid"/>
            <a:miter/>
          </a:ln>
        </p:spPr>
        <p:txBody>
          <a:bodyPr rtlCol="0" anchor="ctr"/>
          <a:lstStyle/>
          <a:p>
            <a:endParaRPr lang="x-none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CBEEBB76-7FFE-0E09-A3B3-7D426A5FA415}"/>
              </a:ext>
            </a:extLst>
          </p:cNvPr>
          <p:cNvGrpSpPr/>
          <p:nvPr/>
        </p:nvGrpSpPr>
        <p:grpSpPr>
          <a:xfrm>
            <a:off x="7873869" y="2839434"/>
            <a:ext cx="2301437" cy="1567698"/>
            <a:chOff x="9226831" y="2658068"/>
            <a:chExt cx="1949891" cy="1328231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xmlns="" id="{EBE369D3-C75B-DA69-6291-DA4B91F7F41E}"/>
                </a:ext>
              </a:extLst>
            </p:cNvPr>
            <p:cNvGrpSpPr/>
            <p:nvPr/>
          </p:nvGrpSpPr>
          <p:grpSpPr>
            <a:xfrm>
              <a:off x="9226831" y="3362717"/>
              <a:ext cx="1949891" cy="623582"/>
              <a:chOff x="8195991" y="1561328"/>
              <a:chExt cx="1949891" cy="623582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xmlns="" id="{26D8D7F0-F09F-0185-77B9-574397C63A53}"/>
                  </a:ext>
                </a:extLst>
              </p:cNvPr>
              <p:cNvGrpSpPr/>
              <p:nvPr/>
            </p:nvGrpSpPr>
            <p:grpSpPr>
              <a:xfrm>
                <a:off x="8195991" y="1561328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xmlns="" id="{585144AB-E107-44B6-94BC-FEDEC26C0BEB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 dirty="0"/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xmlns="" id="{12447353-1B4B-5CBE-F6BE-335C65A0EC91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xmlns="" id="{A65283C0-2210-BD2E-3E30-CEA4451CE567}"/>
                  </a:ext>
                </a:extLst>
              </p:cNvPr>
              <p:cNvGrpSpPr/>
              <p:nvPr/>
            </p:nvGrpSpPr>
            <p:grpSpPr>
              <a:xfrm>
                <a:off x="8589691" y="1561328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xmlns="" id="{A5D41295-117C-FD58-608E-D0FDCC5BABD2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xmlns="" id="{2965C596-5EDC-5DFD-620A-F15C09538E5F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xmlns="" id="{2FB08335-9C2E-AF2E-8C73-C957AC3792ED}"/>
                  </a:ext>
                </a:extLst>
              </p:cNvPr>
              <p:cNvGrpSpPr/>
              <p:nvPr/>
            </p:nvGrpSpPr>
            <p:grpSpPr>
              <a:xfrm>
                <a:off x="8983391" y="1561328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xmlns="" id="{20132601-3523-8EAC-3314-017D42511DDF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xmlns="" id="{9CF59468-FE91-F819-8E70-27A3E6748083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xmlns="" id="{F54A4B4F-7ED5-BE03-FCD9-753C4B94BBC6}"/>
                  </a:ext>
                </a:extLst>
              </p:cNvPr>
              <p:cNvGrpSpPr/>
              <p:nvPr/>
            </p:nvGrpSpPr>
            <p:grpSpPr>
              <a:xfrm>
                <a:off x="9377091" y="1561328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xmlns="" id="{62CD93EE-9F9F-8102-CBC7-6D3797EAE59F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xmlns="" id="{1C183B5B-FBD1-DBE6-8DC6-FFF75BDF7490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xmlns="" id="{E086240C-F0D0-7B63-CDFD-333BFEB1378F}"/>
                  </a:ext>
                </a:extLst>
              </p:cNvPr>
              <p:cNvGrpSpPr/>
              <p:nvPr/>
            </p:nvGrpSpPr>
            <p:grpSpPr>
              <a:xfrm>
                <a:off x="9783491" y="1561328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xmlns="" id="{60CA7704-E617-F9F7-358E-508A52F0F8A5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xmlns="" id="{386192A1-F221-C5C9-C5D4-C638CD8CF03C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xmlns="" id="{9FFC0809-6D3D-3DF7-2FA4-FE56B9D79083}"/>
                </a:ext>
              </a:extLst>
            </p:cNvPr>
            <p:cNvGrpSpPr/>
            <p:nvPr/>
          </p:nvGrpSpPr>
          <p:grpSpPr>
            <a:xfrm>
              <a:off x="9226831" y="2658068"/>
              <a:ext cx="1949891" cy="623582"/>
              <a:chOff x="9226831" y="2607557"/>
              <a:chExt cx="1949891" cy="623582"/>
            </a:xfrm>
          </p:grpSpPr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61F66A18-E4C3-7D13-6C06-21C00492A392}"/>
                  </a:ext>
                </a:extLst>
              </p:cNvPr>
              <p:cNvGrpSpPr/>
              <p:nvPr/>
            </p:nvGrpSpPr>
            <p:grpSpPr>
              <a:xfrm>
                <a:off x="9226831" y="2607557"/>
                <a:ext cx="362391" cy="623582"/>
                <a:chOff x="7220947" y="4607329"/>
                <a:chExt cx="657359" cy="1131146"/>
              </a:xfrm>
              <a:solidFill>
                <a:srgbClr val="FF6F43"/>
              </a:solidFill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xmlns="" id="{83E2E1FF-4339-4752-3BDB-10659E98D14E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xmlns="" id="{4174BEBD-3E45-7146-A240-8E595ACEFEC3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xmlns="" id="{37C439FF-D4DB-FD4E-BBC8-ED836C5516F8}"/>
                  </a:ext>
                </a:extLst>
              </p:cNvPr>
              <p:cNvGrpSpPr/>
              <p:nvPr/>
            </p:nvGrpSpPr>
            <p:grpSpPr>
              <a:xfrm>
                <a:off x="9620531" y="2607557"/>
                <a:ext cx="362391" cy="623582"/>
                <a:chOff x="7220947" y="4607329"/>
                <a:chExt cx="657359" cy="1131146"/>
              </a:xfrm>
              <a:solidFill>
                <a:srgbClr val="FF0000"/>
              </a:solidFill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xmlns="" id="{144CE023-8CAA-B185-BDBC-60D41DCDB6E9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xmlns="" id="{E25D5A85-8662-909C-D267-BCEC43473EAD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xmlns="" id="{7047DE08-0B33-CBA9-34A1-D4FAF42F3DA9}"/>
                  </a:ext>
                </a:extLst>
              </p:cNvPr>
              <p:cNvGrpSpPr/>
              <p:nvPr/>
            </p:nvGrpSpPr>
            <p:grpSpPr>
              <a:xfrm>
                <a:off x="10014231" y="2607557"/>
                <a:ext cx="362391" cy="623582"/>
                <a:chOff x="7220947" y="4607329"/>
                <a:chExt cx="657359" cy="1131146"/>
              </a:xfrm>
              <a:solidFill>
                <a:srgbClr val="FF0000"/>
              </a:solidFill>
            </p:grpSpPr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xmlns="" id="{CE35F70C-3685-9CDC-6447-0784280E1771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xmlns="" id="{10431907-0521-2F6E-7254-AC2AFB769896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xmlns="" id="{FAAC3617-22C7-32B2-9F0E-64D4D757BB67}"/>
                  </a:ext>
                </a:extLst>
              </p:cNvPr>
              <p:cNvGrpSpPr/>
              <p:nvPr/>
            </p:nvGrpSpPr>
            <p:grpSpPr>
              <a:xfrm>
                <a:off x="10407931" y="2607557"/>
                <a:ext cx="362391" cy="623582"/>
                <a:chOff x="7220947" y="4607329"/>
                <a:chExt cx="657359" cy="1131146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xmlns="" id="{DB2828DE-20E8-57AA-BF45-C880AD58E7EE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xmlns="" id="{4ABC12A7-597A-68F1-033D-4815FDCB04CB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xmlns="" id="{8399A31F-CE3F-BCD7-374B-DB5200B61493}"/>
                  </a:ext>
                </a:extLst>
              </p:cNvPr>
              <p:cNvGrpSpPr/>
              <p:nvPr/>
            </p:nvGrpSpPr>
            <p:grpSpPr>
              <a:xfrm>
                <a:off x="10814331" y="2607557"/>
                <a:ext cx="362391" cy="623582"/>
                <a:chOff x="7220947" y="4607329"/>
                <a:chExt cx="657359" cy="1131146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xmlns="" id="{996C8D4B-19F7-7981-1205-DA9DA3642819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xmlns="" id="{AE1FEFFD-C51D-3F48-DBCB-EDBC026E44B8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3E1BA04D-E394-3951-4141-59FD1896E697}"/>
              </a:ext>
            </a:extLst>
          </p:cNvPr>
          <p:cNvSpPr txBox="1"/>
          <p:nvPr/>
        </p:nvSpPr>
        <p:spPr>
          <a:xfrm>
            <a:off x="7716803" y="1653877"/>
            <a:ext cx="291249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/>
            <a:r>
              <a:rPr lang="en-US" sz="1800" b="1" dirty="0"/>
              <a:t>About </a:t>
            </a:r>
            <a:r>
              <a:rPr lang="en-US" sz="1800" b="1" dirty="0">
                <a:solidFill>
                  <a:srgbClr val="FF0000"/>
                </a:solidFill>
              </a:rPr>
              <a:t>3 in 10 </a:t>
            </a:r>
            <a:r>
              <a:rPr lang="en-US" sz="1800" b="1" dirty="0"/>
              <a:t>c</a:t>
            </a:r>
            <a:r>
              <a:rPr lang="x-none" sz="1800" b="1"/>
              <a:t>hildren received IYCF </a:t>
            </a:r>
            <a:r>
              <a:rPr lang="en-US" sz="1800" b="1" dirty="0"/>
              <a:t>and </a:t>
            </a:r>
            <a:r>
              <a:rPr lang="x-none" sz="1800" b="1"/>
              <a:t>age-appropriate IYCF</a:t>
            </a:r>
            <a:r>
              <a:rPr lang="en-US" sz="1800" b="1" dirty="0"/>
              <a:t> </a:t>
            </a:r>
            <a:r>
              <a:rPr lang="x-none" sz="1800" b="1"/>
              <a:t>counseling</a:t>
            </a:r>
            <a:r>
              <a:rPr lang="en-US" sz="1800" b="1" dirty="0"/>
              <a:t> </a:t>
            </a:r>
            <a:r>
              <a:rPr lang="x-none" sz="1800" b="1"/>
              <a:t> </a:t>
            </a:r>
            <a:endParaRPr lang="x-none" sz="1800" b="1" dirty="0"/>
          </a:p>
        </p:txBody>
      </p:sp>
    </p:spTree>
    <p:extLst>
      <p:ext uri="{BB962C8B-B14F-4D97-AF65-F5344CB8AC3E}">
        <p14:creationId xmlns:p14="http://schemas.microsoft.com/office/powerpoint/2010/main" val="676776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91EC2072-EACB-1A16-1AFA-E32B2AFD387D}"/>
              </a:ext>
            </a:extLst>
          </p:cNvPr>
          <p:cNvSpPr txBox="1"/>
          <p:nvPr/>
        </p:nvSpPr>
        <p:spPr>
          <a:xfrm>
            <a:off x="1553541" y="298735"/>
            <a:ext cx="982111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3200">
                <a:solidFill>
                  <a:prstClr val="white"/>
                </a:solidFill>
                <a:latin typeface="Calibri Light"/>
              </a:rPr>
              <a:t> </a:t>
            </a:r>
            <a:r>
              <a:rPr lang="en-US" sz="3200" dirty="0">
                <a:solidFill>
                  <a:prstClr val="white"/>
                </a:solidFill>
                <a:latin typeface="Calibri Light"/>
              </a:rPr>
              <a:t>Iron-folic acid supplementation among pregnant women</a:t>
            </a:r>
            <a:endParaRPr lang="x-none" sz="3200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519" name="TextBox 518">
            <a:extLst>
              <a:ext uri="{FF2B5EF4-FFF2-40B4-BE49-F238E27FC236}">
                <a16:creationId xmlns:a16="http://schemas.microsoft.com/office/drawing/2014/main" xmlns="" id="{5A1A4017-8F29-F43D-BC1C-32690A2DDB47}"/>
              </a:ext>
            </a:extLst>
          </p:cNvPr>
          <p:cNvSpPr txBox="1"/>
          <p:nvPr/>
        </p:nvSpPr>
        <p:spPr>
          <a:xfrm>
            <a:off x="830579" y="6272282"/>
            <a:ext cx="303866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1400" b="1" dirty="0">
                <a:solidFill>
                  <a:prstClr val="black"/>
                </a:solidFill>
              </a:rPr>
              <a:t>Took iron tablets for 90+ days</a:t>
            </a:r>
          </a:p>
        </p:txBody>
      </p:sp>
      <p:grpSp>
        <p:nvGrpSpPr>
          <p:cNvPr id="520" name="Group 519">
            <a:extLst>
              <a:ext uri="{FF2B5EF4-FFF2-40B4-BE49-F238E27FC236}">
                <a16:creationId xmlns:a16="http://schemas.microsoft.com/office/drawing/2014/main" xmlns="" id="{D178D2D1-3507-1B4D-B76C-8AE0D103002D}"/>
              </a:ext>
            </a:extLst>
          </p:cNvPr>
          <p:cNvGrpSpPr/>
          <p:nvPr/>
        </p:nvGrpSpPr>
        <p:grpSpPr>
          <a:xfrm>
            <a:off x="1308377" y="1088174"/>
            <a:ext cx="5155724" cy="3975082"/>
            <a:chOff x="411966" y="1346885"/>
            <a:chExt cx="4071134" cy="3183317"/>
          </a:xfrm>
        </p:grpSpPr>
        <p:grpSp>
          <p:nvGrpSpPr>
            <p:cNvPr id="521" name="Group 520">
              <a:extLst>
                <a:ext uri="{FF2B5EF4-FFF2-40B4-BE49-F238E27FC236}">
                  <a16:creationId xmlns:a16="http://schemas.microsoft.com/office/drawing/2014/main" xmlns="" id="{F6961B4C-1774-D463-F483-99459F885C59}"/>
                </a:ext>
              </a:extLst>
            </p:cNvPr>
            <p:cNvGrpSpPr/>
            <p:nvPr/>
          </p:nvGrpSpPr>
          <p:grpSpPr>
            <a:xfrm>
              <a:off x="411966" y="1346885"/>
              <a:ext cx="4071134" cy="3183317"/>
              <a:chOff x="792967" y="841817"/>
              <a:chExt cx="7464667" cy="5836802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xmlns="" id="{BC06437E-759B-10CF-2080-A541621FD977}"/>
                  </a:ext>
                </a:extLst>
              </p:cNvPr>
              <p:cNvSpPr/>
              <p:nvPr/>
            </p:nvSpPr>
            <p:spPr>
              <a:xfrm>
                <a:off x="5150947" y="3429000"/>
                <a:ext cx="297742" cy="156503"/>
              </a:xfrm>
              <a:custGeom>
                <a:avLst/>
                <a:gdLst>
                  <a:gd name="connsiteX0" fmla="*/ 287200 w 297742"/>
                  <a:gd name="connsiteY0" fmla="*/ 19063 h 156503"/>
                  <a:gd name="connsiteX1" fmla="*/ 297743 w 297742"/>
                  <a:gd name="connsiteY1" fmla="*/ 32765 h 156503"/>
                  <a:gd name="connsiteX2" fmla="*/ 273493 w 297742"/>
                  <a:gd name="connsiteY2" fmla="*/ 59116 h 156503"/>
                  <a:gd name="connsiteX3" fmla="*/ 248190 w 297742"/>
                  <a:gd name="connsiteY3" fmla="*/ 65440 h 156503"/>
                  <a:gd name="connsiteX4" fmla="*/ 230267 w 297742"/>
                  <a:gd name="connsiteY4" fmla="*/ 69656 h 156503"/>
                  <a:gd name="connsiteX5" fmla="*/ 202854 w 297742"/>
                  <a:gd name="connsiteY5" fmla="*/ 84413 h 156503"/>
                  <a:gd name="connsiteX6" fmla="*/ 206017 w 297742"/>
                  <a:gd name="connsiteY6" fmla="*/ 108655 h 156503"/>
                  <a:gd name="connsiteX7" fmla="*/ 203909 w 297742"/>
                  <a:gd name="connsiteY7" fmla="*/ 128682 h 156503"/>
                  <a:gd name="connsiteX8" fmla="*/ 180714 w 297742"/>
                  <a:gd name="connsiteY8" fmla="*/ 147655 h 156503"/>
                  <a:gd name="connsiteX9" fmla="*/ 163845 w 297742"/>
                  <a:gd name="connsiteY9" fmla="*/ 149763 h 156503"/>
                  <a:gd name="connsiteX10" fmla="*/ 145922 w 297742"/>
                  <a:gd name="connsiteY10" fmla="*/ 140276 h 156503"/>
                  <a:gd name="connsiteX11" fmla="*/ 118509 w 297742"/>
                  <a:gd name="connsiteY11" fmla="*/ 144493 h 156503"/>
                  <a:gd name="connsiteX12" fmla="*/ 86880 w 297742"/>
                  <a:gd name="connsiteY12" fmla="*/ 156087 h 156503"/>
                  <a:gd name="connsiteX13" fmla="*/ 64739 w 297742"/>
                  <a:gd name="connsiteY13" fmla="*/ 156087 h 156503"/>
                  <a:gd name="connsiteX14" fmla="*/ 39436 w 297742"/>
                  <a:gd name="connsiteY14" fmla="*/ 152925 h 156503"/>
                  <a:gd name="connsiteX15" fmla="*/ 15187 w 297742"/>
                  <a:gd name="connsiteY15" fmla="*/ 151871 h 156503"/>
                  <a:gd name="connsiteX16" fmla="*/ 0 w 297742"/>
                  <a:gd name="connsiteY16" fmla="*/ 154485 h 156503"/>
                  <a:gd name="connsiteX17" fmla="*/ 3589 w 297742"/>
                  <a:gd name="connsiteY17" fmla="*/ 143439 h 156503"/>
                  <a:gd name="connsiteX18" fmla="*/ 9915 w 297742"/>
                  <a:gd name="connsiteY18" fmla="*/ 84413 h 156503"/>
                  <a:gd name="connsiteX19" fmla="*/ 20458 w 297742"/>
                  <a:gd name="connsiteY19" fmla="*/ 69656 h 156503"/>
                  <a:gd name="connsiteX20" fmla="*/ 44707 w 297742"/>
                  <a:gd name="connsiteY20" fmla="*/ 70710 h 156503"/>
                  <a:gd name="connsiteX21" fmla="*/ 67902 w 297742"/>
                  <a:gd name="connsiteY21" fmla="*/ 54900 h 156503"/>
                  <a:gd name="connsiteX22" fmla="*/ 93206 w 297742"/>
                  <a:gd name="connsiteY22" fmla="*/ 58062 h 156503"/>
                  <a:gd name="connsiteX23" fmla="*/ 132215 w 297742"/>
                  <a:gd name="connsiteY23" fmla="*/ 81251 h 156503"/>
                  <a:gd name="connsiteX24" fmla="*/ 154356 w 297742"/>
                  <a:gd name="connsiteY24" fmla="*/ 79142 h 156503"/>
                  <a:gd name="connsiteX25" fmla="*/ 192311 w 297742"/>
                  <a:gd name="connsiteY25" fmla="*/ 42251 h 156503"/>
                  <a:gd name="connsiteX26" fmla="*/ 203909 w 297742"/>
                  <a:gd name="connsiteY26" fmla="*/ 21171 h 156503"/>
                  <a:gd name="connsiteX27" fmla="*/ 221832 w 297742"/>
                  <a:gd name="connsiteY27" fmla="*/ 13792 h 156503"/>
                  <a:gd name="connsiteX28" fmla="*/ 243973 w 297742"/>
                  <a:gd name="connsiteY28" fmla="*/ 90 h 156503"/>
                  <a:gd name="connsiteX29" fmla="*/ 269276 w 297742"/>
                  <a:gd name="connsiteY29" fmla="*/ 6414 h 156503"/>
                  <a:gd name="connsiteX30" fmla="*/ 287200 w 297742"/>
                  <a:gd name="connsiteY30" fmla="*/ 19063 h 1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97742" h="156503">
                    <a:moveTo>
                      <a:pt x="287200" y="19063"/>
                    </a:moveTo>
                    <a:cubicBezTo>
                      <a:pt x="290363" y="24333"/>
                      <a:pt x="297743" y="32765"/>
                      <a:pt x="297743" y="32765"/>
                    </a:cubicBezTo>
                    <a:cubicBezTo>
                      <a:pt x="288254" y="32765"/>
                      <a:pt x="278765" y="50684"/>
                      <a:pt x="273493" y="59116"/>
                    </a:cubicBezTo>
                    <a:cubicBezTo>
                      <a:pt x="268222" y="67548"/>
                      <a:pt x="259787" y="66494"/>
                      <a:pt x="248190" y="65440"/>
                    </a:cubicBezTo>
                    <a:cubicBezTo>
                      <a:pt x="236593" y="64386"/>
                      <a:pt x="236593" y="65440"/>
                      <a:pt x="230267" y="69656"/>
                    </a:cubicBezTo>
                    <a:cubicBezTo>
                      <a:pt x="223941" y="73872"/>
                      <a:pt x="218669" y="80197"/>
                      <a:pt x="202854" y="84413"/>
                    </a:cubicBezTo>
                    <a:cubicBezTo>
                      <a:pt x="187040" y="88629"/>
                      <a:pt x="198637" y="100223"/>
                      <a:pt x="206017" y="108655"/>
                    </a:cubicBezTo>
                    <a:cubicBezTo>
                      <a:pt x="213398" y="117088"/>
                      <a:pt x="211289" y="124466"/>
                      <a:pt x="203909" y="128682"/>
                    </a:cubicBezTo>
                    <a:cubicBezTo>
                      <a:pt x="196529" y="132898"/>
                      <a:pt x="189148" y="140276"/>
                      <a:pt x="180714" y="147655"/>
                    </a:cubicBezTo>
                    <a:cubicBezTo>
                      <a:pt x="172279" y="155033"/>
                      <a:pt x="170171" y="155033"/>
                      <a:pt x="163845" y="149763"/>
                    </a:cubicBezTo>
                    <a:cubicBezTo>
                      <a:pt x="157519" y="144493"/>
                      <a:pt x="161736" y="142385"/>
                      <a:pt x="145922" y="140276"/>
                    </a:cubicBezTo>
                    <a:cubicBezTo>
                      <a:pt x="130107" y="138168"/>
                      <a:pt x="118509" y="144493"/>
                      <a:pt x="118509" y="144493"/>
                    </a:cubicBezTo>
                    <a:cubicBezTo>
                      <a:pt x="118509" y="144493"/>
                      <a:pt x="96369" y="158195"/>
                      <a:pt x="86880" y="156087"/>
                    </a:cubicBezTo>
                    <a:cubicBezTo>
                      <a:pt x="77391" y="153979"/>
                      <a:pt x="72120" y="156087"/>
                      <a:pt x="64739" y="156087"/>
                    </a:cubicBezTo>
                    <a:cubicBezTo>
                      <a:pt x="57359" y="156087"/>
                      <a:pt x="47870" y="158195"/>
                      <a:pt x="39436" y="152925"/>
                    </a:cubicBezTo>
                    <a:cubicBezTo>
                      <a:pt x="31001" y="147655"/>
                      <a:pt x="24675" y="146601"/>
                      <a:pt x="15187" y="151871"/>
                    </a:cubicBezTo>
                    <a:cubicBezTo>
                      <a:pt x="8397" y="155665"/>
                      <a:pt x="2703" y="155075"/>
                      <a:pt x="0" y="154485"/>
                    </a:cubicBezTo>
                    <a:cubicBezTo>
                      <a:pt x="1519" y="151070"/>
                      <a:pt x="2657" y="147149"/>
                      <a:pt x="3589" y="143439"/>
                    </a:cubicBezTo>
                    <a:cubicBezTo>
                      <a:pt x="5698" y="135006"/>
                      <a:pt x="9915" y="89683"/>
                      <a:pt x="9915" y="84413"/>
                    </a:cubicBezTo>
                    <a:cubicBezTo>
                      <a:pt x="9915" y="79142"/>
                      <a:pt x="13078" y="68602"/>
                      <a:pt x="20458" y="69656"/>
                    </a:cubicBezTo>
                    <a:cubicBezTo>
                      <a:pt x="27838" y="70710"/>
                      <a:pt x="37327" y="78088"/>
                      <a:pt x="44707" y="70710"/>
                    </a:cubicBezTo>
                    <a:cubicBezTo>
                      <a:pt x="52088" y="63332"/>
                      <a:pt x="61576" y="54900"/>
                      <a:pt x="67902" y="54900"/>
                    </a:cubicBezTo>
                    <a:cubicBezTo>
                      <a:pt x="74228" y="54900"/>
                      <a:pt x="88989" y="55954"/>
                      <a:pt x="93206" y="58062"/>
                    </a:cubicBezTo>
                    <a:cubicBezTo>
                      <a:pt x="97423" y="60170"/>
                      <a:pt x="122727" y="77034"/>
                      <a:pt x="132215" y="81251"/>
                    </a:cubicBezTo>
                    <a:cubicBezTo>
                      <a:pt x="141704" y="85467"/>
                      <a:pt x="144867" y="89683"/>
                      <a:pt x="154356" y="79142"/>
                    </a:cubicBezTo>
                    <a:cubicBezTo>
                      <a:pt x="163845" y="68602"/>
                      <a:pt x="190203" y="47521"/>
                      <a:pt x="192311" y="42251"/>
                    </a:cubicBezTo>
                    <a:cubicBezTo>
                      <a:pt x="194420" y="36981"/>
                      <a:pt x="194420" y="18009"/>
                      <a:pt x="203909" y="21171"/>
                    </a:cubicBezTo>
                    <a:cubicBezTo>
                      <a:pt x="213398" y="24333"/>
                      <a:pt x="217615" y="20117"/>
                      <a:pt x="221832" y="13792"/>
                    </a:cubicBezTo>
                    <a:cubicBezTo>
                      <a:pt x="226049" y="7468"/>
                      <a:pt x="236593" y="-964"/>
                      <a:pt x="243973" y="90"/>
                    </a:cubicBezTo>
                    <a:cubicBezTo>
                      <a:pt x="251353" y="1144"/>
                      <a:pt x="258733" y="1144"/>
                      <a:pt x="269276" y="6414"/>
                    </a:cubicBezTo>
                    <a:cubicBezTo>
                      <a:pt x="279819" y="11684"/>
                      <a:pt x="284037" y="13792"/>
                      <a:pt x="287200" y="19063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xmlns="" id="{EAEAE12B-5850-47C0-295D-DB38615EE60A}"/>
                  </a:ext>
                </a:extLst>
              </p:cNvPr>
              <p:cNvSpPr/>
              <p:nvPr/>
            </p:nvSpPr>
            <p:spPr>
              <a:xfrm>
                <a:off x="5315640" y="3630604"/>
                <a:ext cx="104582" cy="100101"/>
              </a:xfrm>
              <a:custGeom>
                <a:avLst/>
                <a:gdLst>
                  <a:gd name="connsiteX0" fmla="*/ 101420 w 104582"/>
                  <a:gd name="connsiteY0" fmla="*/ 9293 h 100101"/>
                  <a:gd name="connsiteX1" fmla="*/ 104583 w 104582"/>
                  <a:gd name="connsiteY1" fmla="*/ 31427 h 100101"/>
                  <a:gd name="connsiteX2" fmla="*/ 96148 w 104582"/>
                  <a:gd name="connsiteY2" fmla="*/ 48292 h 100101"/>
                  <a:gd name="connsiteX3" fmla="*/ 96148 w 104582"/>
                  <a:gd name="connsiteY3" fmla="*/ 68319 h 100101"/>
                  <a:gd name="connsiteX4" fmla="*/ 104583 w 104582"/>
                  <a:gd name="connsiteY4" fmla="*/ 89399 h 100101"/>
                  <a:gd name="connsiteX5" fmla="*/ 90877 w 104582"/>
                  <a:gd name="connsiteY5" fmla="*/ 99940 h 100101"/>
                  <a:gd name="connsiteX6" fmla="*/ 76116 w 104582"/>
                  <a:gd name="connsiteY6" fmla="*/ 90453 h 100101"/>
                  <a:gd name="connsiteX7" fmla="*/ 52921 w 104582"/>
                  <a:gd name="connsiteY7" fmla="*/ 87291 h 100101"/>
                  <a:gd name="connsiteX8" fmla="*/ 37107 w 104582"/>
                  <a:gd name="connsiteY8" fmla="*/ 84129 h 100101"/>
                  <a:gd name="connsiteX9" fmla="*/ 6532 w 104582"/>
                  <a:gd name="connsiteY9" fmla="*/ 82021 h 100101"/>
                  <a:gd name="connsiteX10" fmla="*/ 2314 w 104582"/>
                  <a:gd name="connsiteY10" fmla="*/ 67265 h 100101"/>
                  <a:gd name="connsiteX11" fmla="*/ 5477 w 104582"/>
                  <a:gd name="connsiteY11" fmla="*/ 48292 h 100101"/>
                  <a:gd name="connsiteX12" fmla="*/ 29727 w 104582"/>
                  <a:gd name="connsiteY12" fmla="*/ 9293 h 100101"/>
                  <a:gd name="connsiteX13" fmla="*/ 46596 w 104582"/>
                  <a:gd name="connsiteY13" fmla="*/ 860 h 100101"/>
                  <a:gd name="connsiteX14" fmla="*/ 58193 w 104582"/>
                  <a:gd name="connsiteY14" fmla="*/ 14563 h 100101"/>
                  <a:gd name="connsiteX15" fmla="*/ 81388 w 104582"/>
                  <a:gd name="connsiteY15" fmla="*/ 4023 h 100101"/>
                  <a:gd name="connsiteX16" fmla="*/ 101420 w 104582"/>
                  <a:gd name="connsiteY16" fmla="*/ 9293 h 10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4582" h="100101">
                    <a:moveTo>
                      <a:pt x="101420" y="9293"/>
                    </a:moveTo>
                    <a:cubicBezTo>
                      <a:pt x="104583" y="15617"/>
                      <a:pt x="104583" y="19833"/>
                      <a:pt x="104583" y="31427"/>
                    </a:cubicBezTo>
                    <a:cubicBezTo>
                      <a:pt x="104583" y="43022"/>
                      <a:pt x="96148" y="48292"/>
                      <a:pt x="96148" y="48292"/>
                    </a:cubicBezTo>
                    <a:cubicBezTo>
                      <a:pt x="96148" y="48292"/>
                      <a:pt x="92985" y="63048"/>
                      <a:pt x="96148" y="68319"/>
                    </a:cubicBezTo>
                    <a:cubicBezTo>
                      <a:pt x="99311" y="73589"/>
                      <a:pt x="104583" y="80967"/>
                      <a:pt x="104583" y="89399"/>
                    </a:cubicBezTo>
                    <a:cubicBezTo>
                      <a:pt x="104583" y="97832"/>
                      <a:pt x="99311" y="98886"/>
                      <a:pt x="90877" y="99940"/>
                    </a:cubicBezTo>
                    <a:cubicBezTo>
                      <a:pt x="82442" y="100994"/>
                      <a:pt x="79279" y="96778"/>
                      <a:pt x="76116" y="90453"/>
                    </a:cubicBezTo>
                    <a:cubicBezTo>
                      <a:pt x="72953" y="84129"/>
                      <a:pt x="60302" y="84129"/>
                      <a:pt x="52921" y="87291"/>
                    </a:cubicBezTo>
                    <a:cubicBezTo>
                      <a:pt x="45541" y="90453"/>
                      <a:pt x="42378" y="90453"/>
                      <a:pt x="37107" y="84129"/>
                    </a:cubicBezTo>
                    <a:cubicBezTo>
                      <a:pt x="31835" y="77805"/>
                      <a:pt x="18129" y="82021"/>
                      <a:pt x="6532" y="82021"/>
                    </a:cubicBezTo>
                    <a:cubicBezTo>
                      <a:pt x="-5066" y="82021"/>
                      <a:pt x="2314" y="73589"/>
                      <a:pt x="2314" y="67265"/>
                    </a:cubicBezTo>
                    <a:cubicBezTo>
                      <a:pt x="2314" y="60940"/>
                      <a:pt x="5477" y="48292"/>
                      <a:pt x="5477" y="48292"/>
                    </a:cubicBezTo>
                    <a:lnTo>
                      <a:pt x="29727" y="9293"/>
                    </a:lnTo>
                    <a:cubicBezTo>
                      <a:pt x="29727" y="9293"/>
                      <a:pt x="40270" y="-3356"/>
                      <a:pt x="46596" y="860"/>
                    </a:cubicBezTo>
                    <a:cubicBezTo>
                      <a:pt x="52921" y="5077"/>
                      <a:pt x="52921" y="13509"/>
                      <a:pt x="58193" y="14563"/>
                    </a:cubicBezTo>
                    <a:cubicBezTo>
                      <a:pt x="63465" y="15617"/>
                      <a:pt x="77171" y="10347"/>
                      <a:pt x="81388" y="4023"/>
                    </a:cubicBezTo>
                    <a:cubicBezTo>
                      <a:pt x="85605" y="-2302"/>
                      <a:pt x="98257" y="2969"/>
                      <a:pt x="101420" y="9293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xmlns="" id="{B4C8D97A-9E31-C831-5A93-CACE0B824E06}"/>
                  </a:ext>
                </a:extLst>
              </p:cNvPr>
              <p:cNvSpPr/>
              <p:nvPr/>
            </p:nvSpPr>
            <p:spPr>
              <a:xfrm>
                <a:off x="3599281" y="3780465"/>
                <a:ext cx="143148" cy="133771"/>
              </a:xfrm>
              <a:custGeom>
                <a:avLst/>
                <a:gdLst>
                  <a:gd name="connsiteX0" fmla="*/ 141421 w 143148"/>
                  <a:gd name="connsiteY0" fmla="*/ 50212 h 133771"/>
                  <a:gd name="connsiteX1" fmla="*/ 139312 w 143148"/>
                  <a:gd name="connsiteY1" fmla="*/ 70239 h 133771"/>
                  <a:gd name="connsiteX2" fmla="*/ 120335 w 143148"/>
                  <a:gd name="connsiteY2" fmla="*/ 79725 h 133771"/>
                  <a:gd name="connsiteX3" fmla="*/ 122443 w 143148"/>
                  <a:gd name="connsiteY3" fmla="*/ 101860 h 133771"/>
                  <a:gd name="connsiteX4" fmla="*/ 116117 w 143148"/>
                  <a:gd name="connsiteY4" fmla="*/ 113454 h 133771"/>
                  <a:gd name="connsiteX5" fmla="*/ 97140 w 143148"/>
                  <a:gd name="connsiteY5" fmla="*/ 128211 h 133771"/>
                  <a:gd name="connsiteX6" fmla="*/ 76053 w 143148"/>
                  <a:gd name="connsiteY6" fmla="*/ 127157 h 133771"/>
                  <a:gd name="connsiteX7" fmla="*/ 62347 w 143148"/>
                  <a:gd name="connsiteY7" fmla="*/ 113454 h 133771"/>
                  <a:gd name="connsiteX8" fmla="*/ 48641 w 143148"/>
                  <a:gd name="connsiteY8" fmla="*/ 98698 h 133771"/>
                  <a:gd name="connsiteX9" fmla="*/ 27555 w 143148"/>
                  <a:gd name="connsiteY9" fmla="*/ 87104 h 133771"/>
                  <a:gd name="connsiteX10" fmla="*/ 21229 w 143148"/>
                  <a:gd name="connsiteY10" fmla="*/ 69185 h 133771"/>
                  <a:gd name="connsiteX11" fmla="*/ 143 w 143148"/>
                  <a:gd name="connsiteY11" fmla="*/ 62861 h 133771"/>
                  <a:gd name="connsiteX12" fmla="*/ 13849 w 143148"/>
                  <a:gd name="connsiteY12" fmla="*/ 45996 h 133771"/>
                  <a:gd name="connsiteX13" fmla="*/ 23338 w 143148"/>
                  <a:gd name="connsiteY13" fmla="*/ 33348 h 133771"/>
                  <a:gd name="connsiteX14" fmla="*/ 32827 w 143148"/>
                  <a:gd name="connsiteY14" fmla="*/ 16483 h 133771"/>
                  <a:gd name="connsiteX15" fmla="*/ 49696 w 143148"/>
                  <a:gd name="connsiteY15" fmla="*/ 6997 h 133771"/>
                  <a:gd name="connsiteX16" fmla="*/ 73945 w 143148"/>
                  <a:gd name="connsiteY16" fmla="*/ 2781 h 133771"/>
                  <a:gd name="connsiteX17" fmla="*/ 93977 w 143148"/>
                  <a:gd name="connsiteY17" fmla="*/ 2781 h 133771"/>
                  <a:gd name="connsiteX18" fmla="*/ 110846 w 143148"/>
                  <a:gd name="connsiteY18" fmla="*/ 6997 h 133771"/>
                  <a:gd name="connsiteX19" fmla="*/ 127715 w 143148"/>
                  <a:gd name="connsiteY19" fmla="*/ 18591 h 133771"/>
                  <a:gd name="connsiteX20" fmla="*/ 141421 w 143148"/>
                  <a:gd name="connsiteY20" fmla="*/ 50212 h 1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3148" h="133771">
                    <a:moveTo>
                      <a:pt x="141421" y="50212"/>
                    </a:moveTo>
                    <a:cubicBezTo>
                      <a:pt x="143529" y="59699"/>
                      <a:pt x="144584" y="63915"/>
                      <a:pt x="139312" y="70239"/>
                    </a:cubicBezTo>
                    <a:cubicBezTo>
                      <a:pt x="134041" y="76563"/>
                      <a:pt x="135095" y="84995"/>
                      <a:pt x="120335" y="79725"/>
                    </a:cubicBezTo>
                    <a:cubicBezTo>
                      <a:pt x="105574" y="74455"/>
                      <a:pt x="116117" y="92374"/>
                      <a:pt x="122443" y="101860"/>
                    </a:cubicBezTo>
                    <a:cubicBezTo>
                      <a:pt x="128769" y="111346"/>
                      <a:pt x="123498" y="113454"/>
                      <a:pt x="116117" y="113454"/>
                    </a:cubicBezTo>
                    <a:cubicBezTo>
                      <a:pt x="108737" y="113454"/>
                      <a:pt x="100303" y="118725"/>
                      <a:pt x="97140" y="128211"/>
                    </a:cubicBezTo>
                    <a:cubicBezTo>
                      <a:pt x="93977" y="137697"/>
                      <a:pt x="81325" y="133481"/>
                      <a:pt x="76053" y="127157"/>
                    </a:cubicBezTo>
                    <a:cubicBezTo>
                      <a:pt x="70782" y="120833"/>
                      <a:pt x="64456" y="118725"/>
                      <a:pt x="62347" y="113454"/>
                    </a:cubicBezTo>
                    <a:cubicBezTo>
                      <a:pt x="60239" y="108184"/>
                      <a:pt x="48641" y="98698"/>
                      <a:pt x="48641" y="98698"/>
                    </a:cubicBezTo>
                    <a:cubicBezTo>
                      <a:pt x="48641" y="98698"/>
                      <a:pt x="35989" y="92374"/>
                      <a:pt x="27555" y="87104"/>
                    </a:cubicBezTo>
                    <a:cubicBezTo>
                      <a:pt x="19120" y="81833"/>
                      <a:pt x="21229" y="76563"/>
                      <a:pt x="21229" y="69185"/>
                    </a:cubicBezTo>
                    <a:cubicBezTo>
                      <a:pt x="21229" y="65766"/>
                      <a:pt x="1703" y="66529"/>
                      <a:pt x="143" y="62861"/>
                    </a:cubicBezTo>
                    <a:cubicBezTo>
                      <a:pt x="-1671" y="58645"/>
                      <a:pt x="14397" y="49955"/>
                      <a:pt x="13849" y="45996"/>
                    </a:cubicBezTo>
                    <a:cubicBezTo>
                      <a:pt x="12795" y="38618"/>
                      <a:pt x="15958" y="32294"/>
                      <a:pt x="23338" y="33348"/>
                    </a:cubicBezTo>
                    <a:cubicBezTo>
                      <a:pt x="30718" y="34402"/>
                      <a:pt x="32827" y="25970"/>
                      <a:pt x="32827" y="16483"/>
                    </a:cubicBezTo>
                    <a:cubicBezTo>
                      <a:pt x="32827" y="6997"/>
                      <a:pt x="38098" y="6997"/>
                      <a:pt x="49696" y="6997"/>
                    </a:cubicBezTo>
                    <a:cubicBezTo>
                      <a:pt x="61293" y="6997"/>
                      <a:pt x="68673" y="6997"/>
                      <a:pt x="73945" y="2781"/>
                    </a:cubicBezTo>
                    <a:cubicBezTo>
                      <a:pt x="79216" y="-1435"/>
                      <a:pt x="87651" y="-381"/>
                      <a:pt x="93977" y="2781"/>
                    </a:cubicBezTo>
                    <a:cubicBezTo>
                      <a:pt x="100303" y="5943"/>
                      <a:pt x="102411" y="5943"/>
                      <a:pt x="110846" y="6997"/>
                    </a:cubicBezTo>
                    <a:cubicBezTo>
                      <a:pt x="119280" y="8051"/>
                      <a:pt x="126660" y="11213"/>
                      <a:pt x="127715" y="18591"/>
                    </a:cubicBezTo>
                    <a:cubicBezTo>
                      <a:pt x="128769" y="25970"/>
                      <a:pt x="139312" y="40726"/>
                      <a:pt x="141421" y="50212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xmlns="" id="{F1E2EBF5-44BD-93B9-4355-0B2C637748AF}"/>
                  </a:ext>
                </a:extLst>
              </p:cNvPr>
              <p:cNvSpPr/>
              <p:nvPr/>
            </p:nvSpPr>
            <p:spPr>
              <a:xfrm>
                <a:off x="2369040" y="3834646"/>
                <a:ext cx="40063" cy="23436"/>
              </a:xfrm>
              <a:custGeom>
                <a:avLst/>
                <a:gdLst>
                  <a:gd name="connsiteX0" fmla="*/ 40064 w 40063"/>
                  <a:gd name="connsiteY0" fmla="*/ 9228 h 23436"/>
                  <a:gd name="connsiteX1" fmla="*/ 25810 w 40063"/>
                  <a:gd name="connsiteY1" fmla="*/ 23436 h 23436"/>
                  <a:gd name="connsiteX2" fmla="*/ 17375 w 40063"/>
                  <a:gd name="connsiteY2" fmla="*/ 19768 h 23436"/>
                  <a:gd name="connsiteX3" fmla="*/ 6326 w 40063"/>
                  <a:gd name="connsiteY3" fmla="*/ 17112 h 23436"/>
                  <a:gd name="connsiteX4" fmla="*/ 0 w 40063"/>
                  <a:gd name="connsiteY4" fmla="*/ 12896 h 23436"/>
                  <a:gd name="connsiteX5" fmla="*/ 6832 w 40063"/>
                  <a:gd name="connsiteY5" fmla="*/ 5012 h 23436"/>
                  <a:gd name="connsiteX6" fmla="*/ 21592 w 40063"/>
                  <a:gd name="connsiteY6" fmla="*/ 248 h 23436"/>
                  <a:gd name="connsiteX7" fmla="*/ 40064 w 40063"/>
                  <a:gd name="connsiteY7" fmla="*/ 9228 h 2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063" h="23436">
                    <a:moveTo>
                      <a:pt x="40064" y="9228"/>
                    </a:moveTo>
                    <a:lnTo>
                      <a:pt x="25810" y="23436"/>
                    </a:lnTo>
                    <a:cubicBezTo>
                      <a:pt x="25810" y="23436"/>
                      <a:pt x="21592" y="19768"/>
                      <a:pt x="17375" y="19768"/>
                    </a:cubicBezTo>
                    <a:cubicBezTo>
                      <a:pt x="13158" y="19768"/>
                      <a:pt x="6326" y="17112"/>
                      <a:pt x="6326" y="17112"/>
                    </a:cubicBezTo>
                    <a:lnTo>
                      <a:pt x="0" y="12896"/>
                    </a:lnTo>
                    <a:lnTo>
                      <a:pt x="6832" y="5012"/>
                    </a:lnTo>
                    <a:cubicBezTo>
                      <a:pt x="6832" y="5012"/>
                      <a:pt x="16321" y="-1312"/>
                      <a:pt x="21592" y="248"/>
                    </a:cubicBezTo>
                    <a:cubicBezTo>
                      <a:pt x="26864" y="1850"/>
                      <a:pt x="40064" y="9228"/>
                      <a:pt x="40064" y="9228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xmlns="" id="{D9AEBAA2-B682-F454-4367-F1657B12F888}"/>
                  </a:ext>
                </a:extLst>
              </p:cNvPr>
              <p:cNvSpPr/>
              <p:nvPr/>
            </p:nvSpPr>
            <p:spPr>
              <a:xfrm>
                <a:off x="2649562" y="5974074"/>
                <a:ext cx="122205" cy="131250"/>
              </a:xfrm>
              <a:custGeom>
                <a:avLst/>
                <a:gdLst>
                  <a:gd name="connsiteX0" fmla="*/ 477 w 122205"/>
                  <a:gd name="connsiteY0" fmla="*/ 40751 h 131250"/>
                  <a:gd name="connsiteX1" fmla="*/ 439 w 122205"/>
                  <a:gd name="connsiteY1" fmla="*/ 38301 h 131250"/>
                  <a:gd name="connsiteX2" fmla="*/ 11155 w 122205"/>
                  <a:gd name="connsiteY2" fmla="*/ 56 h 131250"/>
                  <a:gd name="connsiteX3" fmla="*/ 42279 w 122205"/>
                  <a:gd name="connsiteY3" fmla="*/ 34182 h 131250"/>
                  <a:gd name="connsiteX4" fmla="*/ 72137 w 122205"/>
                  <a:gd name="connsiteY4" fmla="*/ 43668 h 131250"/>
                  <a:gd name="connsiteX5" fmla="*/ 92253 w 122205"/>
                  <a:gd name="connsiteY5" fmla="*/ 52957 h 131250"/>
                  <a:gd name="connsiteX6" fmla="*/ 97807 w 122205"/>
                  <a:gd name="connsiteY6" fmla="*/ 2443 h 131250"/>
                  <a:gd name="connsiteX7" fmla="*/ 99853 w 122205"/>
                  <a:gd name="connsiteY7" fmla="*/ 1106 h 131250"/>
                  <a:gd name="connsiteX8" fmla="*/ 112855 w 122205"/>
                  <a:gd name="connsiteY8" fmla="*/ 38651 h 131250"/>
                  <a:gd name="connsiteX9" fmla="*/ 122204 w 122205"/>
                  <a:gd name="connsiteY9" fmla="*/ 50123 h 131250"/>
                  <a:gd name="connsiteX10" fmla="*/ 107153 w 122205"/>
                  <a:gd name="connsiteY10" fmla="*/ 81563 h 131250"/>
                  <a:gd name="connsiteX11" fmla="*/ 93708 w 122205"/>
                  <a:gd name="connsiteY11" fmla="*/ 97812 h 131250"/>
                  <a:gd name="connsiteX12" fmla="*/ 77050 w 122205"/>
                  <a:gd name="connsiteY12" fmla="*/ 108390 h 131250"/>
                  <a:gd name="connsiteX13" fmla="*/ 67405 w 122205"/>
                  <a:gd name="connsiteY13" fmla="*/ 126570 h 131250"/>
                  <a:gd name="connsiteX14" fmla="*/ 57296 w 122205"/>
                  <a:gd name="connsiteY14" fmla="*/ 131242 h 131250"/>
                  <a:gd name="connsiteX15" fmla="*/ 43127 w 122205"/>
                  <a:gd name="connsiteY15" fmla="*/ 111202 h 131250"/>
                  <a:gd name="connsiteX16" fmla="*/ 20986 w 122205"/>
                  <a:gd name="connsiteY16" fmla="*/ 62717 h 131250"/>
                  <a:gd name="connsiteX17" fmla="*/ 477 w 122205"/>
                  <a:gd name="connsiteY17" fmla="*/ 40751 h 1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2205" h="131250">
                    <a:moveTo>
                      <a:pt x="477" y="40751"/>
                    </a:moveTo>
                    <a:cubicBezTo>
                      <a:pt x="591" y="39924"/>
                      <a:pt x="406" y="39107"/>
                      <a:pt x="439" y="38301"/>
                    </a:cubicBezTo>
                    <a:cubicBezTo>
                      <a:pt x="823" y="29283"/>
                      <a:pt x="-4010" y="-1491"/>
                      <a:pt x="11155" y="56"/>
                    </a:cubicBezTo>
                    <a:cubicBezTo>
                      <a:pt x="19485" y="908"/>
                      <a:pt x="36324" y="27550"/>
                      <a:pt x="42279" y="34182"/>
                    </a:cubicBezTo>
                    <a:cubicBezTo>
                      <a:pt x="49756" y="42496"/>
                      <a:pt x="63036" y="39022"/>
                      <a:pt x="72137" y="43668"/>
                    </a:cubicBezTo>
                    <a:cubicBezTo>
                      <a:pt x="78973" y="47155"/>
                      <a:pt x="83384" y="54858"/>
                      <a:pt x="92253" y="52957"/>
                    </a:cubicBezTo>
                    <a:cubicBezTo>
                      <a:pt x="111952" y="48724"/>
                      <a:pt x="88563" y="15172"/>
                      <a:pt x="97807" y="2443"/>
                    </a:cubicBezTo>
                    <a:lnTo>
                      <a:pt x="99853" y="1106"/>
                    </a:lnTo>
                    <a:cubicBezTo>
                      <a:pt x="126535" y="3122"/>
                      <a:pt x="108447" y="27242"/>
                      <a:pt x="112855" y="38651"/>
                    </a:cubicBezTo>
                    <a:cubicBezTo>
                      <a:pt x="114617" y="43221"/>
                      <a:pt x="121850" y="42834"/>
                      <a:pt x="122204" y="50123"/>
                    </a:cubicBezTo>
                    <a:cubicBezTo>
                      <a:pt x="122335" y="52775"/>
                      <a:pt x="109358" y="78270"/>
                      <a:pt x="107153" y="81563"/>
                    </a:cubicBezTo>
                    <a:cubicBezTo>
                      <a:pt x="103189" y="87322"/>
                      <a:pt x="100064" y="93005"/>
                      <a:pt x="93708" y="97812"/>
                    </a:cubicBezTo>
                    <a:cubicBezTo>
                      <a:pt x="87694" y="102349"/>
                      <a:pt x="83060" y="101151"/>
                      <a:pt x="77050" y="108390"/>
                    </a:cubicBezTo>
                    <a:cubicBezTo>
                      <a:pt x="72904" y="113386"/>
                      <a:pt x="72124" y="122160"/>
                      <a:pt x="67405" y="126570"/>
                    </a:cubicBezTo>
                    <a:cubicBezTo>
                      <a:pt x="66165" y="127730"/>
                      <a:pt x="62243" y="129365"/>
                      <a:pt x="57296" y="131242"/>
                    </a:cubicBezTo>
                    <a:cubicBezTo>
                      <a:pt x="57296" y="131242"/>
                      <a:pt x="48398" y="132283"/>
                      <a:pt x="43127" y="111202"/>
                    </a:cubicBezTo>
                    <a:cubicBezTo>
                      <a:pt x="37855" y="90122"/>
                      <a:pt x="29420" y="71149"/>
                      <a:pt x="20986" y="62717"/>
                    </a:cubicBezTo>
                    <a:cubicBezTo>
                      <a:pt x="12551" y="54284"/>
                      <a:pt x="477" y="40751"/>
                      <a:pt x="477" y="40751"/>
                    </a:cubicBezTo>
                    <a:close/>
                  </a:path>
                </a:pathLst>
              </a:custGeom>
              <a:solidFill>
                <a:srgbClr val="C6ECFF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38" name="Graphic 18">
                <a:extLst>
                  <a:ext uri="{FF2B5EF4-FFF2-40B4-BE49-F238E27FC236}">
                    <a16:creationId xmlns:a16="http://schemas.microsoft.com/office/drawing/2014/main" xmlns="" id="{9380F845-4D46-2A25-2C65-4E05B52BE96A}"/>
                  </a:ext>
                </a:extLst>
              </p:cNvPr>
              <p:cNvGrpSpPr/>
              <p:nvPr/>
            </p:nvGrpSpPr>
            <p:grpSpPr>
              <a:xfrm>
                <a:off x="792967" y="841817"/>
                <a:ext cx="7464667" cy="5836802"/>
                <a:chOff x="2012167" y="208530"/>
                <a:chExt cx="7464667" cy="5836802"/>
              </a:xfrm>
            </p:grpSpPr>
            <p:grpSp>
              <p:nvGrpSpPr>
                <p:cNvPr id="545" name="Graphic 18">
                  <a:extLst>
                    <a:ext uri="{FF2B5EF4-FFF2-40B4-BE49-F238E27FC236}">
                      <a16:creationId xmlns:a16="http://schemas.microsoft.com/office/drawing/2014/main" xmlns="" id="{F93703B3-13D9-F012-6E49-F02D87EA4710}"/>
                    </a:ext>
                  </a:extLst>
                </p:cNvPr>
                <p:cNvGrpSpPr/>
                <p:nvPr/>
              </p:nvGrpSpPr>
              <p:grpSpPr>
                <a:xfrm>
                  <a:off x="2944125" y="3473354"/>
                  <a:ext cx="1916682" cy="2047299"/>
                  <a:chOff x="2944125" y="3473354"/>
                  <a:chExt cx="1916682" cy="2047299"/>
                </a:xfrm>
              </p:grpSpPr>
              <p:sp>
                <p:nvSpPr>
                  <p:cNvPr id="566" name="Freeform 565">
                    <a:extLst>
                      <a:ext uri="{FF2B5EF4-FFF2-40B4-BE49-F238E27FC236}">
                        <a16:creationId xmlns:a16="http://schemas.microsoft.com/office/drawing/2014/main" xmlns="" id="{CDEDDF9E-3FB1-BB41-CDBF-209534109687}"/>
                      </a:ext>
                    </a:extLst>
                  </p:cNvPr>
                  <p:cNvSpPr/>
                  <p:nvPr/>
                </p:nvSpPr>
                <p:spPr>
                  <a:xfrm>
                    <a:off x="2944125" y="3660345"/>
                    <a:ext cx="1317735" cy="1405604"/>
                  </a:xfrm>
                  <a:custGeom>
                    <a:avLst/>
                    <a:gdLst>
                      <a:gd name="connsiteX0" fmla="*/ 431829 w 1317735"/>
                      <a:gd name="connsiteY0" fmla="*/ 1382696 h 1405604"/>
                      <a:gd name="connsiteX1" fmla="*/ 430229 w 1317735"/>
                      <a:gd name="connsiteY1" fmla="*/ 1383749 h 1405604"/>
                      <a:gd name="connsiteX2" fmla="*/ 428625 w 1317735"/>
                      <a:gd name="connsiteY2" fmla="*/ 1383399 h 1405604"/>
                      <a:gd name="connsiteX3" fmla="*/ 427365 w 1317735"/>
                      <a:gd name="connsiteY3" fmla="*/ 1381884 h 1405604"/>
                      <a:gd name="connsiteX4" fmla="*/ 425651 w 1317735"/>
                      <a:gd name="connsiteY4" fmla="*/ 1382363 h 1405604"/>
                      <a:gd name="connsiteX5" fmla="*/ 422311 w 1317735"/>
                      <a:gd name="connsiteY5" fmla="*/ 1374888 h 1405604"/>
                      <a:gd name="connsiteX6" fmla="*/ 408460 w 1317735"/>
                      <a:gd name="connsiteY6" fmla="*/ 1377616 h 1405604"/>
                      <a:gd name="connsiteX7" fmla="*/ 404564 w 1317735"/>
                      <a:gd name="connsiteY7" fmla="*/ 1376340 h 1405604"/>
                      <a:gd name="connsiteX8" fmla="*/ 402051 w 1317735"/>
                      <a:gd name="connsiteY8" fmla="*/ 1378335 h 1405604"/>
                      <a:gd name="connsiteX9" fmla="*/ 393229 w 1317735"/>
                      <a:gd name="connsiteY9" fmla="*/ 1377665 h 1405604"/>
                      <a:gd name="connsiteX10" fmla="*/ 391968 w 1317735"/>
                      <a:gd name="connsiteY10" fmla="*/ 1374860 h 1405604"/>
                      <a:gd name="connsiteX11" fmla="*/ 390931 w 1317735"/>
                      <a:gd name="connsiteY11" fmla="*/ 1374636 h 1405604"/>
                      <a:gd name="connsiteX12" fmla="*/ 377206 w 1317735"/>
                      <a:gd name="connsiteY12" fmla="*/ 1380988 h 1405604"/>
                      <a:gd name="connsiteX13" fmla="*/ 373884 w 1317735"/>
                      <a:gd name="connsiteY13" fmla="*/ 1379951 h 1405604"/>
                      <a:gd name="connsiteX14" fmla="*/ 372831 w 1317735"/>
                      <a:gd name="connsiteY14" fmla="*/ 1370835 h 1405604"/>
                      <a:gd name="connsiteX15" fmla="*/ 371570 w 1317735"/>
                      <a:gd name="connsiteY15" fmla="*/ 1370133 h 1405604"/>
                      <a:gd name="connsiteX16" fmla="*/ 364470 w 1317735"/>
                      <a:gd name="connsiteY16" fmla="*/ 1371441 h 1405604"/>
                      <a:gd name="connsiteX17" fmla="*/ 350360 w 1317735"/>
                      <a:gd name="connsiteY17" fmla="*/ 1362594 h 1405604"/>
                      <a:gd name="connsiteX18" fmla="*/ 345101 w 1317735"/>
                      <a:gd name="connsiteY18" fmla="*/ 1366000 h 1405604"/>
                      <a:gd name="connsiteX19" fmla="*/ 336154 w 1317735"/>
                      <a:gd name="connsiteY19" fmla="*/ 1360996 h 1405604"/>
                      <a:gd name="connsiteX20" fmla="*/ 326887 w 1317735"/>
                      <a:gd name="connsiteY20" fmla="*/ 1362889 h 1405604"/>
                      <a:gd name="connsiteX21" fmla="*/ 322131 w 1317735"/>
                      <a:gd name="connsiteY21" fmla="*/ 1360940 h 1405604"/>
                      <a:gd name="connsiteX22" fmla="*/ 297045 w 1317735"/>
                      <a:gd name="connsiteY22" fmla="*/ 1367913 h 1405604"/>
                      <a:gd name="connsiteX23" fmla="*/ 275714 w 1317735"/>
                      <a:gd name="connsiteY23" fmla="*/ 1383920 h 1405604"/>
                      <a:gd name="connsiteX24" fmla="*/ 263322 w 1317735"/>
                      <a:gd name="connsiteY24" fmla="*/ 1391387 h 1405604"/>
                      <a:gd name="connsiteX25" fmla="*/ 250532 w 1317735"/>
                      <a:gd name="connsiteY25" fmla="*/ 1392567 h 1405604"/>
                      <a:gd name="connsiteX26" fmla="*/ 233065 w 1317735"/>
                      <a:gd name="connsiteY26" fmla="*/ 1404907 h 1405604"/>
                      <a:gd name="connsiteX27" fmla="*/ 210446 w 1317735"/>
                      <a:gd name="connsiteY27" fmla="*/ 1384126 h 1405604"/>
                      <a:gd name="connsiteX28" fmla="*/ 221173 w 1317735"/>
                      <a:gd name="connsiteY28" fmla="*/ 1346537 h 1405604"/>
                      <a:gd name="connsiteX29" fmla="*/ 218029 w 1317735"/>
                      <a:gd name="connsiteY29" fmla="*/ 1328389 h 1405604"/>
                      <a:gd name="connsiteX30" fmla="*/ 216497 w 1317735"/>
                      <a:gd name="connsiteY30" fmla="*/ 1318306 h 1405604"/>
                      <a:gd name="connsiteX31" fmla="*/ 132344 w 1317735"/>
                      <a:gd name="connsiteY31" fmla="*/ 1261004 h 1405604"/>
                      <a:gd name="connsiteX32" fmla="*/ 128760 w 1317735"/>
                      <a:gd name="connsiteY32" fmla="*/ 1221636 h 1405604"/>
                      <a:gd name="connsiteX33" fmla="*/ 64401 w 1317735"/>
                      <a:gd name="connsiteY33" fmla="*/ 1116953 h 1405604"/>
                      <a:gd name="connsiteX34" fmla="*/ 60464 w 1317735"/>
                      <a:gd name="connsiteY34" fmla="*/ 1090841 h 1405604"/>
                      <a:gd name="connsiteX35" fmla="*/ 64983 w 1317735"/>
                      <a:gd name="connsiteY35" fmla="*/ 1055194 h 1405604"/>
                      <a:gd name="connsiteX36" fmla="*/ 63882 w 1317735"/>
                      <a:gd name="connsiteY36" fmla="*/ 1031770 h 1405604"/>
                      <a:gd name="connsiteX37" fmla="*/ 63882 w 1317735"/>
                      <a:gd name="connsiteY37" fmla="*/ 1027069 h 1405604"/>
                      <a:gd name="connsiteX38" fmla="*/ 55375 w 1317735"/>
                      <a:gd name="connsiteY38" fmla="*/ 1019598 h 1405604"/>
                      <a:gd name="connsiteX39" fmla="*/ 50385 w 1317735"/>
                      <a:gd name="connsiteY39" fmla="*/ 1019804 h 1405604"/>
                      <a:gd name="connsiteX40" fmla="*/ 46661 w 1317735"/>
                      <a:gd name="connsiteY40" fmla="*/ 1017560 h 1405604"/>
                      <a:gd name="connsiteX41" fmla="*/ 36382 w 1317735"/>
                      <a:gd name="connsiteY41" fmla="*/ 1002200 h 1405604"/>
                      <a:gd name="connsiteX42" fmla="*/ 35329 w 1317735"/>
                      <a:gd name="connsiteY42" fmla="*/ 984263 h 1405604"/>
                      <a:gd name="connsiteX43" fmla="*/ 39551 w 1317735"/>
                      <a:gd name="connsiteY43" fmla="*/ 957885 h 1405604"/>
                      <a:gd name="connsiteX44" fmla="*/ 33220 w 1317735"/>
                      <a:gd name="connsiteY44" fmla="*/ 938892 h 1405604"/>
                      <a:gd name="connsiteX45" fmla="*/ 27942 w 1317735"/>
                      <a:gd name="connsiteY45" fmla="*/ 922012 h 1405604"/>
                      <a:gd name="connsiteX46" fmla="*/ 44828 w 1317735"/>
                      <a:gd name="connsiteY46" fmla="*/ 907239 h 1405604"/>
                      <a:gd name="connsiteX47" fmla="*/ 44828 w 1317735"/>
                      <a:gd name="connsiteY47" fmla="*/ 907239 h 1405604"/>
                      <a:gd name="connsiteX48" fmla="*/ 69103 w 1317735"/>
                      <a:gd name="connsiteY48" fmla="*/ 919899 h 1405604"/>
                      <a:gd name="connsiteX49" fmla="*/ 81769 w 1317735"/>
                      <a:gd name="connsiteY49" fmla="*/ 905128 h 1405604"/>
                      <a:gd name="connsiteX50" fmla="*/ 98655 w 1317735"/>
                      <a:gd name="connsiteY50" fmla="*/ 907239 h 1405604"/>
                      <a:gd name="connsiteX51" fmla="*/ 102877 w 1317735"/>
                      <a:gd name="connsiteY51" fmla="*/ 900907 h 1405604"/>
                      <a:gd name="connsiteX52" fmla="*/ 115541 w 1317735"/>
                      <a:gd name="connsiteY52" fmla="*/ 900907 h 1405604"/>
                      <a:gd name="connsiteX53" fmla="*/ 128207 w 1317735"/>
                      <a:gd name="connsiteY53" fmla="*/ 867142 h 1405604"/>
                      <a:gd name="connsiteX54" fmla="*/ 140871 w 1317735"/>
                      <a:gd name="connsiteY54" fmla="*/ 863977 h 1405604"/>
                      <a:gd name="connsiteX55" fmla="*/ 151425 w 1317735"/>
                      <a:gd name="connsiteY55" fmla="*/ 868198 h 1405604"/>
                      <a:gd name="connsiteX56" fmla="*/ 163035 w 1317735"/>
                      <a:gd name="connsiteY56" fmla="*/ 853427 h 1405604"/>
                      <a:gd name="connsiteX57" fmla="*/ 154591 w 1317735"/>
                      <a:gd name="connsiteY57" fmla="*/ 827048 h 1405604"/>
                      <a:gd name="connsiteX58" fmla="*/ 155644 w 1317735"/>
                      <a:gd name="connsiteY58" fmla="*/ 816496 h 1405604"/>
                      <a:gd name="connsiteX59" fmla="*/ 158812 w 1317735"/>
                      <a:gd name="connsiteY59" fmla="*/ 761631 h 1405604"/>
                      <a:gd name="connsiteX60" fmla="*/ 155644 w 1317735"/>
                      <a:gd name="connsiteY60" fmla="*/ 746858 h 1405604"/>
                      <a:gd name="connsiteX61" fmla="*/ 158812 w 1317735"/>
                      <a:gd name="connsiteY61" fmla="*/ 721535 h 1405604"/>
                      <a:gd name="connsiteX62" fmla="*/ 152479 w 1317735"/>
                      <a:gd name="connsiteY62" fmla="*/ 703597 h 1405604"/>
                      <a:gd name="connsiteX63" fmla="*/ 150368 w 1317735"/>
                      <a:gd name="connsiteY63" fmla="*/ 687770 h 1405604"/>
                      <a:gd name="connsiteX64" fmla="*/ 98653 w 1317735"/>
                      <a:gd name="connsiteY64" fmla="*/ 647675 h 1405604"/>
                      <a:gd name="connsiteX65" fmla="*/ 66991 w 1317735"/>
                      <a:gd name="connsiteY65" fmla="*/ 654005 h 1405604"/>
                      <a:gd name="connsiteX66" fmla="*/ 28995 w 1317735"/>
                      <a:gd name="connsiteY66" fmla="*/ 654006 h 1405604"/>
                      <a:gd name="connsiteX67" fmla="*/ 30048 w 1317735"/>
                      <a:gd name="connsiteY67" fmla="*/ 645565 h 1405604"/>
                      <a:gd name="connsiteX68" fmla="*/ 45880 w 1317735"/>
                      <a:gd name="connsiteY68" fmla="*/ 621296 h 1405604"/>
                      <a:gd name="connsiteX69" fmla="*/ 58545 w 1317735"/>
                      <a:gd name="connsiteY69" fmla="*/ 620243 h 1405604"/>
                      <a:gd name="connsiteX70" fmla="*/ 58545 w 1317735"/>
                      <a:gd name="connsiteY70" fmla="*/ 602306 h 1405604"/>
                      <a:gd name="connsiteX71" fmla="*/ 47990 w 1317735"/>
                      <a:gd name="connsiteY71" fmla="*/ 588589 h 1405604"/>
                      <a:gd name="connsiteX72" fmla="*/ 24771 w 1317735"/>
                      <a:gd name="connsiteY72" fmla="*/ 567486 h 1405604"/>
                      <a:gd name="connsiteX73" fmla="*/ 12107 w 1317735"/>
                      <a:gd name="connsiteY73" fmla="*/ 534776 h 1405604"/>
                      <a:gd name="connsiteX74" fmla="*/ 1552 w 1317735"/>
                      <a:gd name="connsiteY74" fmla="*/ 534776 h 1405604"/>
                      <a:gd name="connsiteX75" fmla="*/ -558 w 1317735"/>
                      <a:gd name="connsiteY75" fmla="*/ 511564 h 1405604"/>
                      <a:gd name="connsiteX76" fmla="*/ 8940 w 1317735"/>
                      <a:gd name="connsiteY76" fmla="*/ 503123 h 1405604"/>
                      <a:gd name="connsiteX77" fmla="*/ 6829 w 1317735"/>
                      <a:gd name="connsiteY77" fmla="*/ 456698 h 1405604"/>
                      <a:gd name="connsiteX78" fmla="*/ 33215 w 1317735"/>
                      <a:gd name="connsiteY78" fmla="*/ 451421 h 1405604"/>
                      <a:gd name="connsiteX79" fmla="*/ 50101 w 1317735"/>
                      <a:gd name="connsiteY79" fmla="*/ 436650 h 1405604"/>
                      <a:gd name="connsiteX80" fmla="*/ 70154 w 1317735"/>
                      <a:gd name="connsiteY80" fmla="*/ 456698 h 1405604"/>
                      <a:gd name="connsiteX81" fmla="*/ 88097 w 1317735"/>
                      <a:gd name="connsiteY81" fmla="*/ 455645 h 1405604"/>
                      <a:gd name="connsiteX82" fmla="*/ 97595 w 1317735"/>
                      <a:gd name="connsiteY82" fmla="*/ 470416 h 1405604"/>
                      <a:gd name="connsiteX83" fmla="*/ 113427 w 1317735"/>
                      <a:gd name="connsiteY83" fmla="*/ 498904 h 1405604"/>
                      <a:gd name="connsiteX84" fmla="*/ 169363 w 1317735"/>
                      <a:gd name="connsiteY84" fmla="*/ 498906 h 1405604"/>
                      <a:gd name="connsiteX85" fmla="*/ 182028 w 1317735"/>
                      <a:gd name="connsiteY85" fmla="*/ 482023 h 1405604"/>
                      <a:gd name="connsiteX86" fmla="*/ 206303 w 1317735"/>
                      <a:gd name="connsiteY86" fmla="*/ 489408 h 1405604"/>
                      <a:gd name="connsiteX87" fmla="*/ 216857 w 1317735"/>
                      <a:gd name="connsiteY87" fmla="*/ 490461 h 1405604"/>
                      <a:gd name="connsiteX88" fmla="*/ 245353 w 1317735"/>
                      <a:gd name="connsiteY88" fmla="*/ 491514 h 1405604"/>
                      <a:gd name="connsiteX89" fmla="*/ 250630 w 1317735"/>
                      <a:gd name="connsiteY89" fmla="*/ 482018 h 1405604"/>
                      <a:gd name="connsiteX90" fmla="*/ 231633 w 1317735"/>
                      <a:gd name="connsiteY90" fmla="*/ 455639 h 1405604"/>
                      <a:gd name="connsiteX91" fmla="*/ 248519 w 1317735"/>
                      <a:gd name="connsiteY91" fmla="*/ 429261 h 1405604"/>
                      <a:gd name="connsiteX92" fmla="*/ 235854 w 1317735"/>
                      <a:gd name="connsiteY92" fmla="*/ 427150 h 1405604"/>
                      <a:gd name="connsiteX93" fmla="*/ 244297 w 1317735"/>
                      <a:gd name="connsiteY93" fmla="*/ 411323 h 1405604"/>
                      <a:gd name="connsiteX94" fmla="*/ 251686 w 1317735"/>
                      <a:gd name="connsiteY94" fmla="*/ 399717 h 1405604"/>
                      <a:gd name="connsiteX95" fmla="*/ 256962 w 1317735"/>
                      <a:gd name="connsiteY95" fmla="*/ 348016 h 1405604"/>
                      <a:gd name="connsiteX96" fmla="*/ 241131 w 1317735"/>
                      <a:gd name="connsiteY96" fmla="*/ 329022 h 1405604"/>
                      <a:gd name="connsiteX97" fmla="*/ 215801 w 1317735"/>
                      <a:gd name="connsiteY97" fmla="*/ 308976 h 1405604"/>
                      <a:gd name="connsiteX98" fmla="*/ 205248 w 1317735"/>
                      <a:gd name="connsiteY98" fmla="*/ 306866 h 1405604"/>
                      <a:gd name="connsiteX99" fmla="*/ 185195 w 1317735"/>
                      <a:gd name="connsiteY99" fmla="*/ 307918 h 1405604"/>
                      <a:gd name="connsiteX100" fmla="*/ 160465 w 1317735"/>
                      <a:gd name="connsiteY100" fmla="*/ 312658 h 1405604"/>
                      <a:gd name="connsiteX101" fmla="*/ 144621 w 1317735"/>
                      <a:gd name="connsiteY101" fmla="*/ 309299 h 1405604"/>
                      <a:gd name="connsiteX102" fmla="*/ 122587 w 1317735"/>
                      <a:gd name="connsiteY102" fmla="*/ 305741 h 1405604"/>
                      <a:gd name="connsiteX103" fmla="*/ 133479 w 1317735"/>
                      <a:gd name="connsiteY103" fmla="*/ 287871 h 1405604"/>
                      <a:gd name="connsiteX104" fmla="*/ 149310 w 1317735"/>
                      <a:gd name="connsiteY104" fmla="*/ 269933 h 1405604"/>
                      <a:gd name="connsiteX105" fmla="*/ 146144 w 1317735"/>
                      <a:gd name="connsiteY105" fmla="*/ 240389 h 1405604"/>
                      <a:gd name="connsiteX106" fmla="*/ 138757 w 1317735"/>
                      <a:gd name="connsiteY106" fmla="*/ 228783 h 1405604"/>
                      <a:gd name="connsiteX107" fmla="*/ 121869 w 1317735"/>
                      <a:gd name="connsiteY107" fmla="*/ 228783 h 1405604"/>
                      <a:gd name="connsiteX108" fmla="*/ 119760 w 1317735"/>
                      <a:gd name="connsiteY108" fmla="*/ 218232 h 1405604"/>
                      <a:gd name="connsiteX109" fmla="*/ 119760 w 1317735"/>
                      <a:gd name="connsiteY109" fmla="*/ 218232 h 1405604"/>
                      <a:gd name="connsiteX110" fmla="*/ 147132 w 1317735"/>
                      <a:gd name="connsiteY110" fmla="*/ 216122 h 1405604"/>
                      <a:gd name="connsiteX111" fmla="*/ 171407 w 1317735"/>
                      <a:gd name="connsiteY111" fmla="*/ 215069 h 1405604"/>
                      <a:gd name="connsiteX112" fmla="*/ 175629 w 1317735"/>
                      <a:gd name="connsiteY112" fmla="*/ 187635 h 1405604"/>
                      <a:gd name="connsiteX113" fmla="*/ 194626 w 1317735"/>
                      <a:gd name="connsiteY113" fmla="*/ 169698 h 1405604"/>
                      <a:gd name="connsiteX114" fmla="*/ 209853 w 1317735"/>
                      <a:gd name="connsiteY114" fmla="*/ 164161 h 1405604"/>
                      <a:gd name="connsiteX115" fmla="*/ 227939 w 1317735"/>
                      <a:gd name="connsiteY115" fmla="*/ 155196 h 1405604"/>
                      <a:gd name="connsiteX116" fmla="*/ 233541 w 1317735"/>
                      <a:gd name="connsiteY116" fmla="*/ 134879 h 1405604"/>
                      <a:gd name="connsiteX117" fmla="*/ 244747 w 1317735"/>
                      <a:gd name="connsiteY117" fmla="*/ 125919 h 1405604"/>
                      <a:gd name="connsiteX118" fmla="*/ 269556 w 1317735"/>
                      <a:gd name="connsiteY118" fmla="*/ 113440 h 1405604"/>
                      <a:gd name="connsiteX119" fmla="*/ 286360 w 1317735"/>
                      <a:gd name="connsiteY119" fmla="*/ 102237 h 1405604"/>
                      <a:gd name="connsiteX120" fmla="*/ 304449 w 1317735"/>
                      <a:gd name="connsiteY120" fmla="*/ 99996 h 1405604"/>
                      <a:gd name="connsiteX121" fmla="*/ 324771 w 1317735"/>
                      <a:gd name="connsiteY121" fmla="*/ 105596 h 1405604"/>
                      <a:gd name="connsiteX122" fmla="*/ 334857 w 1317735"/>
                      <a:gd name="connsiteY122" fmla="*/ 130401 h 1405604"/>
                      <a:gd name="connsiteX123" fmla="*/ 361904 w 1317735"/>
                      <a:gd name="connsiteY123" fmla="*/ 137125 h 1405604"/>
                      <a:gd name="connsiteX124" fmla="*/ 384322 w 1317735"/>
                      <a:gd name="connsiteY124" fmla="*/ 124801 h 1405604"/>
                      <a:gd name="connsiteX125" fmla="*/ 411366 w 1317735"/>
                      <a:gd name="connsiteY125" fmla="*/ 110079 h 1405604"/>
                      <a:gd name="connsiteX126" fmla="*/ 436177 w 1317735"/>
                      <a:gd name="connsiteY126" fmla="*/ 104483 h 1405604"/>
                      <a:gd name="connsiteX127" fmla="*/ 458745 w 1317735"/>
                      <a:gd name="connsiteY127" fmla="*/ 77437 h 1405604"/>
                      <a:gd name="connsiteX128" fmla="*/ 457628 w 1317735"/>
                      <a:gd name="connsiteY128" fmla="*/ 62876 h 1405604"/>
                      <a:gd name="connsiteX129" fmla="*/ 428339 w 1317735"/>
                      <a:gd name="connsiteY129" fmla="*/ 38073 h 1405604"/>
                      <a:gd name="connsiteX130" fmla="*/ 427223 w 1317735"/>
                      <a:gd name="connsiteY130" fmla="*/ 20148 h 1405604"/>
                      <a:gd name="connsiteX131" fmla="*/ 445147 w 1317735"/>
                      <a:gd name="connsiteY131" fmla="*/ -170 h 1405604"/>
                      <a:gd name="connsiteX132" fmla="*/ 485650 w 1317735"/>
                      <a:gd name="connsiteY132" fmla="*/ -170 h 1405604"/>
                      <a:gd name="connsiteX133" fmla="*/ 498129 w 1317735"/>
                      <a:gd name="connsiteY133" fmla="*/ 9914 h 1405604"/>
                      <a:gd name="connsiteX134" fmla="*/ 513817 w 1317735"/>
                      <a:gd name="connsiteY134" fmla="*/ 69604 h 1405604"/>
                      <a:gd name="connsiteX135" fmla="*/ 508215 w 1317735"/>
                      <a:gd name="connsiteY135" fmla="*/ 86561 h 1405604"/>
                      <a:gd name="connsiteX136" fmla="*/ 482285 w 1317735"/>
                      <a:gd name="connsiteY136" fmla="*/ 121449 h 1405604"/>
                      <a:gd name="connsiteX137" fmla="*/ 524059 w 1317735"/>
                      <a:gd name="connsiteY137" fmla="*/ 151698 h 1405604"/>
                      <a:gd name="connsiteX138" fmla="*/ 539751 w 1317735"/>
                      <a:gd name="connsiteY138" fmla="*/ 158577 h 1405604"/>
                      <a:gd name="connsiteX139" fmla="*/ 558954 w 1317735"/>
                      <a:gd name="connsiteY139" fmla="*/ 167538 h 1405604"/>
                      <a:gd name="connsiteX140" fmla="*/ 567918 w 1317735"/>
                      <a:gd name="connsiteY140" fmla="*/ 192341 h 1405604"/>
                      <a:gd name="connsiteX141" fmla="*/ 584729 w 1317735"/>
                      <a:gd name="connsiteY141" fmla="*/ 212504 h 1405604"/>
                      <a:gd name="connsiteX142" fmla="*/ 584729 w 1317735"/>
                      <a:gd name="connsiteY142" fmla="*/ 230583 h 1405604"/>
                      <a:gd name="connsiteX143" fmla="*/ 579121 w 1317735"/>
                      <a:gd name="connsiteY143" fmla="*/ 247386 h 1405604"/>
                      <a:gd name="connsiteX144" fmla="*/ 583604 w 1317735"/>
                      <a:gd name="connsiteY144" fmla="*/ 262102 h 1405604"/>
                      <a:gd name="connsiteX145" fmla="*/ 619620 w 1317735"/>
                      <a:gd name="connsiteY145" fmla="*/ 264344 h 1405604"/>
                      <a:gd name="connsiteX146" fmla="*/ 639943 w 1317735"/>
                      <a:gd name="connsiteY146" fmla="*/ 274427 h 1405604"/>
                      <a:gd name="connsiteX147" fmla="*/ 658024 w 1317735"/>
                      <a:gd name="connsiteY147" fmla="*/ 293629 h 1405604"/>
                      <a:gd name="connsiteX148" fmla="*/ 684921 w 1317735"/>
                      <a:gd name="connsiteY148" fmla="*/ 304832 h 1405604"/>
                      <a:gd name="connsiteX149" fmla="*/ 711969 w 1317735"/>
                      <a:gd name="connsiteY149" fmla="*/ 321789 h 1405604"/>
                      <a:gd name="connsiteX150" fmla="*/ 740139 w 1317735"/>
                      <a:gd name="connsiteY150" fmla="*/ 327394 h 1405604"/>
                      <a:gd name="connsiteX151" fmla="*/ 753590 w 1317735"/>
                      <a:gd name="connsiteY151" fmla="*/ 336356 h 1405604"/>
                      <a:gd name="connsiteX152" fmla="*/ 806568 w 1317735"/>
                      <a:gd name="connsiteY152" fmla="*/ 337472 h 1405604"/>
                      <a:gd name="connsiteX153" fmla="*/ 834738 w 1317735"/>
                      <a:gd name="connsiteY153" fmla="*/ 349796 h 1405604"/>
                      <a:gd name="connsiteX154" fmla="*/ 866275 w 1317735"/>
                      <a:gd name="connsiteY154" fmla="*/ 355548 h 1405604"/>
                      <a:gd name="connsiteX155" fmla="*/ 881958 w 1317735"/>
                      <a:gd name="connsiteY155" fmla="*/ 364514 h 1405604"/>
                      <a:gd name="connsiteX156" fmla="*/ 892047 w 1317735"/>
                      <a:gd name="connsiteY156" fmla="*/ 379078 h 1405604"/>
                      <a:gd name="connsiteX157" fmla="*/ 959594 w 1317735"/>
                      <a:gd name="connsiteY157" fmla="*/ 420684 h 1405604"/>
                      <a:gd name="connsiteX158" fmla="*/ 973525 w 1317735"/>
                      <a:gd name="connsiteY158" fmla="*/ 409216 h 1405604"/>
                      <a:gd name="connsiteX159" fmla="*/ 988301 w 1317735"/>
                      <a:gd name="connsiteY159" fmla="*/ 382837 h 1405604"/>
                      <a:gd name="connsiteX160" fmla="*/ 1008354 w 1317735"/>
                      <a:gd name="connsiteY160" fmla="*/ 382837 h 1405604"/>
                      <a:gd name="connsiteX161" fmla="*/ 1042126 w 1317735"/>
                      <a:gd name="connsiteY161" fmla="*/ 413437 h 1405604"/>
                      <a:gd name="connsiteX162" fmla="*/ 1051376 w 1317735"/>
                      <a:gd name="connsiteY162" fmla="*/ 433062 h 1405604"/>
                      <a:gd name="connsiteX163" fmla="*/ 1097081 w 1317735"/>
                      <a:gd name="connsiteY163" fmla="*/ 429800 h 1405604"/>
                      <a:gd name="connsiteX164" fmla="*/ 1135337 w 1317735"/>
                      <a:gd name="connsiteY164" fmla="*/ 427559 h 1405604"/>
                      <a:gd name="connsiteX165" fmla="*/ 1199379 w 1317735"/>
                      <a:gd name="connsiteY165" fmla="*/ 378090 h 1405604"/>
                      <a:gd name="connsiteX166" fmla="*/ 1223126 w 1317735"/>
                      <a:gd name="connsiteY166" fmla="*/ 372287 h 1405604"/>
                      <a:gd name="connsiteX167" fmla="*/ 1230177 w 1317735"/>
                      <a:gd name="connsiteY167" fmla="*/ 369975 h 1405604"/>
                      <a:gd name="connsiteX168" fmla="*/ 1265251 w 1317735"/>
                      <a:gd name="connsiteY168" fmla="*/ 440105 h 1405604"/>
                      <a:gd name="connsiteX169" fmla="*/ 1317026 w 1317735"/>
                      <a:gd name="connsiteY169" fmla="*/ 458471 h 1405604"/>
                      <a:gd name="connsiteX170" fmla="*/ 1317026 w 1317735"/>
                      <a:gd name="connsiteY170" fmla="*/ 466821 h 1405604"/>
                      <a:gd name="connsiteX171" fmla="*/ 1285293 w 1317735"/>
                      <a:gd name="connsiteY171" fmla="*/ 516914 h 1405604"/>
                      <a:gd name="connsiteX172" fmla="*/ 1271932 w 1317735"/>
                      <a:gd name="connsiteY172" fmla="*/ 602071 h 1405604"/>
                      <a:gd name="connsiteX173" fmla="*/ 1228507 w 1317735"/>
                      <a:gd name="connsiteY173" fmla="*/ 627117 h 1405604"/>
                      <a:gd name="connsiteX174" fmla="*/ 1198443 w 1317735"/>
                      <a:gd name="connsiteY174" fmla="*/ 658842 h 1405604"/>
                      <a:gd name="connsiteX175" fmla="*/ 1173390 w 1317735"/>
                      <a:gd name="connsiteY175" fmla="*/ 723961 h 1405604"/>
                      <a:gd name="connsiteX176" fmla="*/ 1091551 w 1317735"/>
                      <a:gd name="connsiteY176" fmla="*/ 735650 h 1405604"/>
                      <a:gd name="connsiteX177" fmla="*/ 1051466 w 1317735"/>
                      <a:gd name="connsiteY177" fmla="*/ 754017 h 1405604"/>
                      <a:gd name="connsiteX178" fmla="*/ 1026415 w 1317735"/>
                      <a:gd name="connsiteY178" fmla="*/ 705594 h 1405604"/>
                      <a:gd name="connsiteX179" fmla="*/ 996351 w 1317735"/>
                      <a:gd name="connsiteY179" fmla="*/ 717282 h 1405604"/>
                      <a:gd name="connsiteX180" fmla="*/ 906162 w 1317735"/>
                      <a:gd name="connsiteY180" fmla="*/ 712273 h 1405604"/>
                      <a:gd name="connsiteX181" fmla="*/ 899481 w 1317735"/>
                      <a:gd name="connsiteY181" fmla="*/ 725631 h 1405604"/>
                      <a:gd name="connsiteX182" fmla="*/ 752503 w 1317735"/>
                      <a:gd name="connsiteY182" fmla="*/ 834164 h 1405604"/>
                      <a:gd name="connsiteX183" fmla="*/ 720771 w 1317735"/>
                      <a:gd name="connsiteY183" fmla="*/ 830825 h 1405604"/>
                      <a:gd name="connsiteX184" fmla="*/ 725781 w 1317735"/>
                      <a:gd name="connsiteY184" fmla="*/ 834257 h 1405604"/>
                      <a:gd name="connsiteX185" fmla="*/ 687367 w 1317735"/>
                      <a:gd name="connsiteY185" fmla="*/ 864220 h 1405604"/>
                      <a:gd name="connsiteX186" fmla="*/ 655632 w 1317735"/>
                      <a:gd name="connsiteY186" fmla="*/ 847522 h 1405604"/>
                      <a:gd name="connsiteX187" fmla="*/ 582144 w 1317735"/>
                      <a:gd name="connsiteY187" fmla="*/ 880919 h 1405604"/>
                      <a:gd name="connsiteX188" fmla="*/ 553751 w 1317735"/>
                      <a:gd name="connsiteY188" fmla="*/ 946038 h 1405604"/>
                      <a:gd name="connsiteX189" fmla="*/ 552082 w 1317735"/>
                      <a:gd name="connsiteY189" fmla="*/ 979432 h 1405604"/>
                      <a:gd name="connsiteX190" fmla="*/ 537050 w 1317735"/>
                      <a:gd name="connsiteY190" fmla="*/ 1011157 h 1405604"/>
                      <a:gd name="connsiteX191" fmla="*/ 540389 w 1317735"/>
                      <a:gd name="connsiteY191" fmla="*/ 1094645 h 1405604"/>
                      <a:gd name="connsiteX192" fmla="*/ 543731 w 1317735"/>
                      <a:gd name="connsiteY192" fmla="*/ 1129709 h 1405604"/>
                      <a:gd name="connsiteX193" fmla="*/ 530368 w 1317735"/>
                      <a:gd name="connsiteY193" fmla="*/ 1156425 h 1405604"/>
                      <a:gd name="connsiteX194" fmla="*/ 540389 w 1317735"/>
                      <a:gd name="connsiteY194" fmla="*/ 1224885 h 1405604"/>
                      <a:gd name="connsiteX195" fmla="*/ 473582 w 1317735"/>
                      <a:gd name="connsiteY195" fmla="*/ 1234902 h 1405604"/>
                      <a:gd name="connsiteX196" fmla="*/ 435169 w 1317735"/>
                      <a:gd name="connsiteY196" fmla="*/ 1383511 h 1405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</a:cxnLst>
                    <a:rect l="l" t="t" r="r" b="b"/>
                    <a:pathLst>
                      <a:path w="1317735" h="1405604">
                        <a:moveTo>
                          <a:pt x="431829" y="1382696"/>
                        </a:moveTo>
                        <a:lnTo>
                          <a:pt x="430229" y="1383749"/>
                        </a:lnTo>
                        <a:lnTo>
                          <a:pt x="428625" y="1383399"/>
                        </a:lnTo>
                        <a:lnTo>
                          <a:pt x="427365" y="1381884"/>
                        </a:lnTo>
                        <a:lnTo>
                          <a:pt x="425651" y="1382363"/>
                        </a:lnTo>
                        <a:lnTo>
                          <a:pt x="422311" y="1374888"/>
                        </a:lnTo>
                        <a:cubicBezTo>
                          <a:pt x="417781" y="1375158"/>
                          <a:pt x="412741" y="1376068"/>
                          <a:pt x="408460" y="1377616"/>
                        </a:cubicBezTo>
                        <a:lnTo>
                          <a:pt x="404564" y="1376340"/>
                        </a:lnTo>
                        <a:lnTo>
                          <a:pt x="402051" y="1378335"/>
                        </a:lnTo>
                        <a:lnTo>
                          <a:pt x="393229" y="1377665"/>
                        </a:lnTo>
                        <a:lnTo>
                          <a:pt x="391968" y="1374860"/>
                        </a:lnTo>
                        <a:lnTo>
                          <a:pt x="390931" y="1374636"/>
                        </a:lnTo>
                        <a:cubicBezTo>
                          <a:pt x="386963" y="1377050"/>
                          <a:pt x="381846" y="1380055"/>
                          <a:pt x="377206" y="1380988"/>
                        </a:cubicBezTo>
                        <a:lnTo>
                          <a:pt x="373884" y="1379951"/>
                        </a:lnTo>
                        <a:cubicBezTo>
                          <a:pt x="372432" y="1378547"/>
                          <a:pt x="372623" y="1372610"/>
                          <a:pt x="372831" y="1370835"/>
                        </a:cubicBezTo>
                        <a:lnTo>
                          <a:pt x="371570" y="1370133"/>
                        </a:lnTo>
                        <a:cubicBezTo>
                          <a:pt x="369354" y="1369909"/>
                          <a:pt x="366509" y="1370627"/>
                          <a:pt x="364470" y="1371441"/>
                        </a:cubicBezTo>
                        <a:cubicBezTo>
                          <a:pt x="359458" y="1369566"/>
                          <a:pt x="359484" y="1358873"/>
                          <a:pt x="350360" y="1362594"/>
                        </a:cubicBezTo>
                        <a:cubicBezTo>
                          <a:pt x="349418" y="1363710"/>
                          <a:pt x="346730" y="1366025"/>
                          <a:pt x="345101" y="1366000"/>
                        </a:cubicBezTo>
                        <a:cubicBezTo>
                          <a:pt x="342298" y="1365633"/>
                          <a:pt x="337739" y="1363484"/>
                          <a:pt x="336154" y="1360996"/>
                        </a:cubicBezTo>
                        <a:cubicBezTo>
                          <a:pt x="332520" y="1360071"/>
                          <a:pt x="329383" y="1359704"/>
                          <a:pt x="326887" y="1362889"/>
                        </a:cubicBezTo>
                        <a:cubicBezTo>
                          <a:pt x="325403" y="1363049"/>
                          <a:pt x="323157" y="1361932"/>
                          <a:pt x="322131" y="1360940"/>
                        </a:cubicBezTo>
                        <a:cubicBezTo>
                          <a:pt x="318935" y="1361117"/>
                          <a:pt x="297917" y="1366329"/>
                          <a:pt x="297045" y="1367913"/>
                        </a:cubicBezTo>
                        <a:cubicBezTo>
                          <a:pt x="296885" y="1375103"/>
                          <a:pt x="280603" y="1381540"/>
                          <a:pt x="275714" y="1383920"/>
                        </a:cubicBezTo>
                        <a:cubicBezTo>
                          <a:pt x="271466" y="1385984"/>
                          <a:pt x="268088" y="1390530"/>
                          <a:pt x="263322" y="1391387"/>
                        </a:cubicBezTo>
                        <a:cubicBezTo>
                          <a:pt x="259249" y="1392120"/>
                          <a:pt x="254508" y="1391610"/>
                          <a:pt x="250532" y="1392567"/>
                        </a:cubicBezTo>
                        <a:cubicBezTo>
                          <a:pt x="246237" y="1393604"/>
                          <a:pt x="241399" y="1401966"/>
                          <a:pt x="233065" y="1404907"/>
                        </a:cubicBezTo>
                        <a:cubicBezTo>
                          <a:pt x="223035" y="1408456"/>
                          <a:pt x="209705" y="1393262"/>
                          <a:pt x="210446" y="1384126"/>
                        </a:cubicBezTo>
                        <a:cubicBezTo>
                          <a:pt x="212270" y="1361610"/>
                          <a:pt x="208946" y="1364492"/>
                          <a:pt x="221173" y="1346537"/>
                        </a:cubicBezTo>
                        <a:cubicBezTo>
                          <a:pt x="224053" y="1342308"/>
                          <a:pt x="222846" y="1332838"/>
                          <a:pt x="218029" y="1328389"/>
                        </a:cubicBezTo>
                        <a:cubicBezTo>
                          <a:pt x="218778" y="1325039"/>
                          <a:pt x="219955" y="1320475"/>
                          <a:pt x="216497" y="1318306"/>
                        </a:cubicBezTo>
                        <a:cubicBezTo>
                          <a:pt x="187863" y="1300327"/>
                          <a:pt x="160439" y="1279988"/>
                          <a:pt x="132344" y="1261004"/>
                        </a:cubicBezTo>
                        <a:cubicBezTo>
                          <a:pt x="121807" y="1253888"/>
                          <a:pt x="127801" y="1231574"/>
                          <a:pt x="128760" y="1221636"/>
                        </a:cubicBezTo>
                        <a:lnTo>
                          <a:pt x="64401" y="1116953"/>
                        </a:lnTo>
                        <a:cubicBezTo>
                          <a:pt x="70780" y="1099185"/>
                          <a:pt x="60197" y="1102334"/>
                          <a:pt x="60464" y="1090841"/>
                        </a:cubicBezTo>
                        <a:cubicBezTo>
                          <a:pt x="60785" y="1077267"/>
                          <a:pt x="73354" y="1069043"/>
                          <a:pt x="64983" y="1055194"/>
                        </a:cubicBezTo>
                        <a:cubicBezTo>
                          <a:pt x="60500" y="1042230"/>
                          <a:pt x="60146" y="1045766"/>
                          <a:pt x="63882" y="1031770"/>
                        </a:cubicBezTo>
                        <a:cubicBezTo>
                          <a:pt x="64123" y="1030877"/>
                          <a:pt x="64072" y="1027875"/>
                          <a:pt x="63882" y="1027069"/>
                        </a:cubicBezTo>
                        <a:cubicBezTo>
                          <a:pt x="62606" y="1024232"/>
                          <a:pt x="57580" y="1023005"/>
                          <a:pt x="55375" y="1019598"/>
                        </a:cubicBezTo>
                        <a:cubicBezTo>
                          <a:pt x="54146" y="1018912"/>
                          <a:pt x="51598" y="1019294"/>
                          <a:pt x="50385" y="1019804"/>
                        </a:cubicBezTo>
                        <a:lnTo>
                          <a:pt x="46661" y="1017560"/>
                        </a:lnTo>
                        <a:cubicBezTo>
                          <a:pt x="46661" y="1017560"/>
                          <a:pt x="38493" y="1009586"/>
                          <a:pt x="36382" y="1002200"/>
                        </a:cubicBezTo>
                        <a:cubicBezTo>
                          <a:pt x="34272" y="994815"/>
                          <a:pt x="32160" y="990594"/>
                          <a:pt x="35329" y="984263"/>
                        </a:cubicBezTo>
                        <a:cubicBezTo>
                          <a:pt x="38497" y="977933"/>
                          <a:pt x="39551" y="963160"/>
                          <a:pt x="39551" y="957885"/>
                        </a:cubicBezTo>
                        <a:cubicBezTo>
                          <a:pt x="39551" y="952610"/>
                          <a:pt x="39551" y="945222"/>
                          <a:pt x="33220" y="938892"/>
                        </a:cubicBezTo>
                        <a:cubicBezTo>
                          <a:pt x="26887" y="932562"/>
                          <a:pt x="27942" y="928341"/>
                          <a:pt x="27942" y="922012"/>
                        </a:cubicBezTo>
                        <a:cubicBezTo>
                          <a:pt x="27942" y="915681"/>
                          <a:pt x="35329" y="911459"/>
                          <a:pt x="44828" y="907239"/>
                        </a:cubicBezTo>
                        <a:lnTo>
                          <a:pt x="44828" y="907239"/>
                        </a:lnTo>
                        <a:lnTo>
                          <a:pt x="69103" y="919899"/>
                        </a:lnTo>
                        <a:lnTo>
                          <a:pt x="81769" y="905128"/>
                        </a:lnTo>
                        <a:lnTo>
                          <a:pt x="98655" y="907239"/>
                        </a:lnTo>
                        <a:lnTo>
                          <a:pt x="102877" y="900907"/>
                        </a:lnTo>
                        <a:lnTo>
                          <a:pt x="115541" y="900907"/>
                        </a:lnTo>
                        <a:cubicBezTo>
                          <a:pt x="115541" y="900907"/>
                          <a:pt x="126096" y="874528"/>
                          <a:pt x="128207" y="867142"/>
                        </a:cubicBezTo>
                        <a:cubicBezTo>
                          <a:pt x="130318" y="859757"/>
                          <a:pt x="136649" y="860811"/>
                          <a:pt x="140871" y="863977"/>
                        </a:cubicBezTo>
                        <a:cubicBezTo>
                          <a:pt x="145093" y="867142"/>
                          <a:pt x="147204" y="869253"/>
                          <a:pt x="151425" y="868198"/>
                        </a:cubicBezTo>
                        <a:cubicBezTo>
                          <a:pt x="155647" y="867146"/>
                          <a:pt x="163035" y="853427"/>
                          <a:pt x="163035" y="853427"/>
                        </a:cubicBezTo>
                        <a:cubicBezTo>
                          <a:pt x="163035" y="853425"/>
                          <a:pt x="157759" y="833380"/>
                          <a:pt x="154591" y="827048"/>
                        </a:cubicBezTo>
                        <a:cubicBezTo>
                          <a:pt x="151425" y="820717"/>
                          <a:pt x="155644" y="816496"/>
                          <a:pt x="155644" y="816496"/>
                        </a:cubicBezTo>
                        <a:cubicBezTo>
                          <a:pt x="155644" y="816496"/>
                          <a:pt x="158812" y="766906"/>
                          <a:pt x="158812" y="761631"/>
                        </a:cubicBezTo>
                        <a:cubicBezTo>
                          <a:pt x="158812" y="756354"/>
                          <a:pt x="159865" y="751078"/>
                          <a:pt x="155644" y="746858"/>
                        </a:cubicBezTo>
                        <a:cubicBezTo>
                          <a:pt x="151424" y="742637"/>
                          <a:pt x="154591" y="729976"/>
                          <a:pt x="158812" y="721535"/>
                        </a:cubicBezTo>
                        <a:cubicBezTo>
                          <a:pt x="163033" y="713093"/>
                          <a:pt x="152479" y="703597"/>
                          <a:pt x="152479" y="703597"/>
                        </a:cubicBezTo>
                        <a:lnTo>
                          <a:pt x="150368" y="687770"/>
                        </a:lnTo>
                        <a:lnTo>
                          <a:pt x="98653" y="647675"/>
                        </a:lnTo>
                        <a:cubicBezTo>
                          <a:pt x="98653" y="647675"/>
                          <a:pt x="77545" y="650840"/>
                          <a:pt x="66991" y="654005"/>
                        </a:cubicBezTo>
                        <a:cubicBezTo>
                          <a:pt x="56437" y="657171"/>
                          <a:pt x="28995" y="654006"/>
                          <a:pt x="28995" y="654006"/>
                        </a:cubicBezTo>
                        <a:lnTo>
                          <a:pt x="30048" y="645565"/>
                        </a:lnTo>
                        <a:lnTo>
                          <a:pt x="45880" y="621296"/>
                        </a:lnTo>
                        <a:lnTo>
                          <a:pt x="58545" y="620243"/>
                        </a:lnTo>
                        <a:lnTo>
                          <a:pt x="58545" y="602306"/>
                        </a:lnTo>
                        <a:lnTo>
                          <a:pt x="47990" y="588589"/>
                        </a:lnTo>
                        <a:cubicBezTo>
                          <a:pt x="47990" y="588589"/>
                          <a:pt x="32159" y="573818"/>
                          <a:pt x="24771" y="567486"/>
                        </a:cubicBezTo>
                        <a:cubicBezTo>
                          <a:pt x="17384" y="561155"/>
                          <a:pt x="12107" y="534776"/>
                          <a:pt x="12107" y="534776"/>
                        </a:cubicBezTo>
                        <a:lnTo>
                          <a:pt x="1552" y="534776"/>
                        </a:lnTo>
                        <a:lnTo>
                          <a:pt x="-558" y="511564"/>
                        </a:lnTo>
                        <a:lnTo>
                          <a:pt x="8940" y="503123"/>
                        </a:lnTo>
                        <a:lnTo>
                          <a:pt x="6829" y="456698"/>
                        </a:lnTo>
                        <a:lnTo>
                          <a:pt x="33215" y="451421"/>
                        </a:lnTo>
                        <a:lnTo>
                          <a:pt x="50101" y="436650"/>
                        </a:lnTo>
                        <a:lnTo>
                          <a:pt x="70154" y="456698"/>
                        </a:lnTo>
                        <a:lnTo>
                          <a:pt x="88097" y="455645"/>
                        </a:lnTo>
                        <a:cubicBezTo>
                          <a:pt x="88097" y="455645"/>
                          <a:pt x="96539" y="465141"/>
                          <a:pt x="97595" y="470416"/>
                        </a:cubicBezTo>
                        <a:cubicBezTo>
                          <a:pt x="98649" y="475693"/>
                          <a:pt x="113427" y="498904"/>
                          <a:pt x="113427" y="498904"/>
                        </a:cubicBezTo>
                        <a:lnTo>
                          <a:pt x="169363" y="498906"/>
                        </a:lnTo>
                        <a:lnTo>
                          <a:pt x="182028" y="482023"/>
                        </a:lnTo>
                        <a:lnTo>
                          <a:pt x="206303" y="489408"/>
                        </a:lnTo>
                        <a:cubicBezTo>
                          <a:pt x="206303" y="489410"/>
                          <a:pt x="213690" y="494685"/>
                          <a:pt x="216857" y="490461"/>
                        </a:cubicBezTo>
                        <a:cubicBezTo>
                          <a:pt x="220023" y="486240"/>
                          <a:pt x="239020" y="488352"/>
                          <a:pt x="245353" y="491514"/>
                        </a:cubicBezTo>
                        <a:cubicBezTo>
                          <a:pt x="251686" y="494680"/>
                          <a:pt x="250630" y="482018"/>
                          <a:pt x="250630" y="482018"/>
                        </a:cubicBezTo>
                        <a:lnTo>
                          <a:pt x="231633" y="455639"/>
                        </a:lnTo>
                        <a:lnTo>
                          <a:pt x="248519" y="429261"/>
                        </a:lnTo>
                        <a:lnTo>
                          <a:pt x="235854" y="427150"/>
                        </a:lnTo>
                        <a:lnTo>
                          <a:pt x="244297" y="411323"/>
                        </a:lnTo>
                        <a:cubicBezTo>
                          <a:pt x="244297" y="411323"/>
                          <a:pt x="250630" y="403938"/>
                          <a:pt x="251686" y="399717"/>
                        </a:cubicBezTo>
                        <a:cubicBezTo>
                          <a:pt x="252739" y="395496"/>
                          <a:pt x="256962" y="348016"/>
                          <a:pt x="256962" y="348016"/>
                        </a:cubicBezTo>
                        <a:cubicBezTo>
                          <a:pt x="256962" y="348016"/>
                          <a:pt x="247464" y="334300"/>
                          <a:pt x="241131" y="329022"/>
                        </a:cubicBezTo>
                        <a:cubicBezTo>
                          <a:pt x="234798" y="323748"/>
                          <a:pt x="221079" y="313197"/>
                          <a:pt x="215801" y="308976"/>
                        </a:cubicBezTo>
                        <a:cubicBezTo>
                          <a:pt x="210524" y="304755"/>
                          <a:pt x="209469" y="304755"/>
                          <a:pt x="205248" y="306866"/>
                        </a:cubicBezTo>
                        <a:cubicBezTo>
                          <a:pt x="201026" y="308976"/>
                          <a:pt x="185195" y="307918"/>
                          <a:pt x="185195" y="307918"/>
                        </a:cubicBezTo>
                        <a:cubicBezTo>
                          <a:pt x="177426" y="309195"/>
                          <a:pt x="166860" y="305195"/>
                          <a:pt x="160465" y="312658"/>
                        </a:cubicBezTo>
                        <a:cubicBezTo>
                          <a:pt x="153739" y="320499"/>
                          <a:pt x="146862" y="317140"/>
                          <a:pt x="144621" y="309299"/>
                        </a:cubicBezTo>
                        <a:cubicBezTo>
                          <a:pt x="142674" y="302490"/>
                          <a:pt x="133134" y="304964"/>
                          <a:pt x="122587" y="305741"/>
                        </a:cubicBezTo>
                        <a:cubicBezTo>
                          <a:pt x="122587" y="305741"/>
                          <a:pt x="121869" y="294202"/>
                          <a:pt x="133479" y="287871"/>
                        </a:cubicBezTo>
                        <a:cubicBezTo>
                          <a:pt x="145090" y="281540"/>
                          <a:pt x="149310" y="277319"/>
                          <a:pt x="149310" y="269933"/>
                        </a:cubicBezTo>
                        <a:cubicBezTo>
                          <a:pt x="149310" y="262548"/>
                          <a:pt x="146144" y="240389"/>
                          <a:pt x="146144" y="240389"/>
                        </a:cubicBezTo>
                        <a:cubicBezTo>
                          <a:pt x="146144" y="240389"/>
                          <a:pt x="145091" y="228783"/>
                          <a:pt x="138757" y="228783"/>
                        </a:cubicBezTo>
                        <a:lnTo>
                          <a:pt x="121869" y="228783"/>
                        </a:lnTo>
                        <a:lnTo>
                          <a:pt x="119760" y="218232"/>
                        </a:lnTo>
                        <a:lnTo>
                          <a:pt x="119760" y="218232"/>
                        </a:lnTo>
                        <a:lnTo>
                          <a:pt x="147132" y="216122"/>
                        </a:lnTo>
                        <a:lnTo>
                          <a:pt x="171407" y="215069"/>
                        </a:lnTo>
                        <a:lnTo>
                          <a:pt x="175629" y="187635"/>
                        </a:lnTo>
                        <a:lnTo>
                          <a:pt x="194626" y="169698"/>
                        </a:lnTo>
                        <a:lnTo>
                          <a:pt x="209853" y="164161"/>
                        </a:lnTo>
                        <a:cubicBezTo>
                          <a:pt x="209853" y="164161"/>
                          <a:pt x="222337" y="158712"/>
                          <a:pt x="227939" y="155196"/>
                        </a:cubicBezTo>
                        <a:cubicBezTo>
                          <a:pt x="233541" y="151681"/>
                          <a:pt x="233541" y="140479"/>
                          <a:pt x="233541" y="134879"/>
                        </a:cubicBezTo>
                        <a:cubicBezTo>
                          <a:pt x="233541" y="129278"/>
                          <a:pt x="234514" y="120313"/>
                          <a:pt x="244747" y="125919"/>
                        </a:cubicBezTo>
                        <a:cubicBezTo>
                          <a:pt x="254987" y="131516"/>
                          <a:pt x="269556" y="124643"/>
                          <a:pt x="269556" y="113440"/>
                        </a:cubicBezTo>
                        <a:cubicBezTo>
                          <a:pt x="269556" y="102237"/>
                          <a:pt x="277241" y="95515"/>
                          <a:pt x="286360" y="102237"/>
                        </a:cubicBezTo>
                        <a:cubicBezTo>
                          <a:pt x="295482" y="108960"/>
                          <a:pt x="298842" y="106719"/>
                          <a:pt x="304449" y="99996"/>
                        </a:cubicBezTo>
                        <a:cubicBezTo>
                          <a:pt x="310046" y="93272"/>
                          <a:pt x="323653" y="93272"/>
                          <a:pt x="324771" y="105596"/>
                        </a:cubicBezTo>
                        <a:cubicBezTo>
                          <a:pt x="325889" y="117921"/>
                          <a:pt x="324771" y="123677"/>
                          <a:pt x="334857" y="130401"/>
                        </a:cubicBezTo>
                        <a:cubicBezTo>
                          <a:pt x="344941" y="137125"/>
                          <a:pt x="352939" y="137125"/>
                          <a:pt x="361904" y="137125"/>
                        </a:cubicBezTo>
                        <a:cubicBezTo>
                          <a:pt x="370871" y="137125"/>
                          <a:pt x="380801" y="128160"/>
                          <a:pt x="384322" y="124801"/>
                        </a:cubicBezTo>
                        <a:cubicBezTo>
                          <a:pt x="387834" y="121436"/>
                          <a:pt x="396645" y="110079"/>
                          <a:pt x="411366" y="110079"/>
                        </a:cubicBezTo>
                        <a:cubicBezTo>
                          <a:pt x="426091" y="110079"/>
                          <a:pt x="436177" y="104483"/>
                          <a:pt x="436177" y="104483"/>
                        </a:cubicBezTo>
                        <a:lnTo>
                          <a:pt x="458745" y="77437"/>
                        </a:lnTo>
                        <a:cubicBezTo>
                          <a:pt x="458745" y="77437"/>
                          <a:pt x="464498" y="66237"/>
                          <a:pt x="457628" y="62876"/>
                        </a:cubicBezTo>
                        <a:cubicBezTo>
                          <a:pt x="450751" y="59512"/>
                          <a:pt x="431695" y="42556"/>
                          <a:pt x="428339" y="38073"/>
                        </a:cubicBezTo>
                        <a:cubicBezTo>
                          <a:pt x="424983" y="33591"/>
                          <a:pt x="420494" y="27027"/>
                          <a:pt x="427223" y="20148"/>
                        </a:cubicBezTo>
                        <a:cubicBezTo>
                          <a:pt x="433943" y="13273"/>
                          <a:pt x="436185" y="-170"/>
                          <a:pt x="445147" y="-170"/>
                        </a:cubicBezTo>
                        <a:lnTo>
                          <a:pt x="485650" y="-170"/>
                        </a:lnTo>
                        <a:cubicBezTo>
                          <a:pt x="490285" y="-170"/>
                          <a:pt x="498129" y="1915"/>
                          <a:pt x="498129" y="9914"/>
                        </a:cubicBezTo>
                        <a:cubicBezTo>
                          <a:pt x="498129" y="17910"/>
                          <a:pt x="512693" y="65118"/>
                          <a:pt x="513817" y="69604"/>
                        </a:cubicBezTo>
                        <a:cubicBezTo>
                          <a:pt x="514934" y="74087"/>
                          <a:pt x="513817" y="82080"/>
                          <a:pt x="508215" y="86561"/>
                        </a:cubicBezTo>
                        <a:cubicBezTo>
                          <a:pt x="502612" y="91044"/>
                          <a:pt x="482285" y="121449"/>
                          <a:pt x="482285" y="121449"/>
                        </a:cubicBezTo>
                        <a:cubicBezTo>
                          <a:pt x="482285" y="121449"/>
                          <a:pt x="520693" y="148182"/>
                          <a:pt x="524059" y="151698"/>
                        </a:cubicBezTo>
                        <a:cubicBezTo>
                          <a:pt x="527424" y="155214"/>
                          <a:pt x="527424" y="158577"/>
                          <a:pt x="539751" y="158577"/>
                        </a:cubicBezTo>
                        <a:cubicBezTo>
                          <a:pt x="552079" y="158577"/>
                          <a:pt x="558954" y="158577"/>
                          <a:pt x="558954" y="167538"/>
                        </a:cubicBezTo>
                        <a:cubicBezTo>
                          <a:pt x="558954" y="176501"/>
                          <a:pt x="561198" y="185618"/>
                          <a:pt x="567918" y="192341"/>
                        </a:cubicBezTo>
                        <a:cubicBezTo>
                          <a:pt x="574647" y="199060"/>
                          <a:pt x="583609" y="208025"/>
                          <a:pt x="584729" y="212504"/>
                        </a:cubicBezTo>
                        <a:cubicBezTo>
                          <a:pt x="585846" y="216985"/>
                          <a:pt x="586969" y="226106"/>
                          <a:pt x="584729" y="230583"/>
                        </a:cubicBezTo>
                        <a:cubicBezTo>
                          <a:pt x="582486" y="235063"/>
                          <a:pt x="579121" y="247386"/>
                          <a:pt x="579121" y="247386"/>
                        </a:cubicBezTo>
                        <a:cubicBezTo>
                          <a:pt x="579121" y="247386"/>
                          <a:pt x="574485" y="260987"/>
                          <a:pt x="583604" y="262102"/>
                        </a:cubicBezTo>
                        <a:cubicBezTo>
                          <a:pt x="592723" y="263219"/>
                          <a:pt x="612738" y="264344"/>
                          <a:pt x="619620" y="264344"/>
                        </a:cubicBezTo>
                        <a:cubicBezTo>
                          <a:pt x="626497" y="264344"/>
                          <a:pt x="632099" y="271067"/>
                          <a:pt x="639943" y="274427"/>
                        </a:cubicBezTo>
                        <a:cubicBezTo>
                          <a:pt x="647782" y="277791"/>
                          <a:pt x="654664" y="288025"/>
                          <a:pt x="658024" y="293629"/>
                        </a:cubicBezTo>
                        <a:cubicBezTo>
                          <a:pt x="661389" y="299231"/>
                          <a:pt x="674679" y="302591"/>
                          <a:pt x="684921" y="304832"/>
                        </a:cubicBezTo>
                        <a:cubicBezTo>
                          <a:pt x="695161" y="307072"/>
                          <a:pt x="705242" y="321789"/>
                          <a:pt x="711969" y="321789"/>
                        </a:cubicBezTo>
                        <a:cubicBezTo>
                          <a:pt x="718693" y="321789"/>
                          <a:pt x="737899" y="320672"/>
                          <a:pt x="740139" y="327394"/>
                        </a:cubicBezTo>
                        <a:cubicBezTo>
                          <a:pt x="742383" y="334113"/>
                          <a:pt x="741112" y="336356"/>
                          <a:pt x="753590" y="336356"/>
                        </a:cubicBezTo>
                        <a:cubicBezTo>
                          <a:pt x="766069" y="336356"/>
                          <a:pt x="806568" y="337472"/>
                          <a:pt x="806568" y="337472"/>
                        </a:cubicBezTo>
                        <a:cubicBezTo>
                          <a:pt x="806568" y="337472"/>
                          <a:pt x="825771" y="346432"/>
                          <a:pt x="834738" y="349796"/>
                        </a:cubicBezTo>
                        <a:cubicBezTo>
                          <a:pt x="843706" y="353159"/>
                          <a:pt x="858422" y="359069"/>
                          <a:pt x="866275" y="355548"/>
                        </a:cubicBezTo>
                        <a:cubicBezTo>
                          <a:pt x="874114" y="352036"/>
                          <a:pt x="879721" y="357790"/>
                          <a:pt x="881958" y="364514"/>
                        </a:cubicBezTo>
                        <a:cubicBezTo>
                          <a:pt x="884198" y="371235"/>
                          <a:pt x="885167" y="375713"/>
                          <a:pt x="892047" y="379078"/>
                        </a:cubicBezTo>
                        <a:cubicBezTo>
                          <a:pt x="898929" y="382438"/>
                          <a:pt x="959594" y="420684"/>
                          <a:pt x="959594" y="420684"/>
                        </a:cubicBezTo>
                        <a:lnTo>
                          <a:pt x="973525" y="409216"/>
                        </a:lnTo>
                        <a:lnTo>
                          <a:pt x="988301" y="382837"/>
                        </a:lnTo>
                        <a:lnTo>
                          <a:pt x="1008354" y="382837"/>
                        </a:lnTo>
                        <a:cubicBezTo>
                          <a:pt x="1008354" y="382837"/>
                          <a:pt x="1035795" y="408160"/>
                          <a:pt x="1042126" y="413437"/>
                        </a:cubicBezTo>
                        <a:cubicBezTo>
                          <a:pt x="1048459" y="418712"/>
                          <a:pt x="1051376" y="433062"/>
                          <a:pt x="1051376" y="433062"/>
                        </a:cubicBezTo>
                        <a:cubicBezTo>
                          <a:pt x="1063218" y="430647"/>
                          <a:pt x="1086163" y="426153"/>
                          <a:pt x="1097081" y="429800"/>
                        </a:cubicBezTo>
                        <a:cubicBezTo>
                          <a:pt x="1110531" y="434283"/>
                          <a:pt x="1125251" y="434434"/>
                          <a:pt x="1135337" y="427559"/>
                        </a:cubicBezTo>
                        <a:cubicBezTo>
                          <a:pt x="1145423" y="420684"/>
                          <a:pt x="1190937" y="380729"/>
                          <a:pt x="1199379" y="378090"/>
                        </a:cubicBezTo>
                        <a:cubicBezTo>
                          <a:pt x="1207823" y="375453"/>
                          <a:pt x="1216267" y="372287"/>
                          <a:pt x="1223126" y="372287"/>
                        </a:cubicBezTo>
                        <a:lnTo>
                          <a:pt x="1230177" y="369975"/>
                        </a:lnTo>
                        <a:cubicBezTo>
                          <a:pt x="1238128" y="401770"/>
                          <a:pt x="1246267" y="421126"/>
                          <a:pt x="1265251" y="440105"/>
                        </a:cubicBezTo>
                        <a:cubicBezTo>
                          <a:pt x="1284226" y="459076"/>
                          <a:pt x="1318283" y="458471"/>
                          <a:pt x="1317026" y="458471"/>
                        </a:cubicBezTo>
                        <a:cubicBezTo>
                          <a:pt x="1316659" y="458471"/>
                          <a:pt x="1317505" y="466347"/>
                          <a:pt x="1317026" y="466821"/>
                        </a:cubicBezTo>
                        <a:cubicBezTo>
                          <a:pt x="1304330" y="479513"/>
                          <a:pt x="1298296" y="503915"/>
                          <a:pt x="1285293" y="516914"/>
                        </a:cubicBezTo>
                        <a:cubicBezTo>
                          <a:pt x="1262232" y="539969"/>
                          <a:pt x="1287115" y="571712"/>
                          <a:pt x="1271932" y="602071"/>
                        </a:cubicBezTo>
                        <a:cubicBezTo>
                          <a:pt x="1261881" y="622165"/>
                          <a:pt x="1241582" y="614045"/>
                          <a:pt x="1228507" y="627117"/>
                        </a:cubicBezTo>
                        <a:cubicBezTo>
                          <a:pt x="1217800" y="637820"/>
                          <a:pt x="1208731" y="648558"/>
                          <a:pt x="1198443" y="658842"/>
                        </a:cubicBezTo>
                        <a:cubicBezTo>
                          <a:pt x="1183597" y="673683"/>
                          <a:pt x="1184070" y="713286"/>
                          <a:pt x="1173390" y="723961"/>
                        </a:cubicBezTo>
                        <a:cubicBezTo>
                          <a:pt x="1157857" y="739491"/>
                          <a:pt x="1113468" y="724695"/>
                          <a:pt x="1091551" y="735650"/>
                        </a:cubicBezTo>
                        <a:cubicBezTo>
                          <a:pt x="1082552" y="740149"/>
                          <a:pt x="1059464" y="762010"/>
                          <a:pt x="1051466" y="754017"/>
                        </a:cubicBezTo>
                        <a:cubicBezTo>
                          <a:pt x="1037997" y="740550"/>
                          <a:pt x="1054991" y="705594"/>
                          <a:pt x="1026415" y="705594"/>
                        </a:cubicBezTo>
                        <a:cubicBezTo>
                          <a:pt x="1012255" y="705594"/>
                          <a:pt x="1003609" y="710027"/>
                          <a:pt x="996351" y="717282"/>
                        </a:cubicBezTo>
                        <a:cubicBezTo>
                          <a:pt x="978466" y="735162"/>
                          <a:pt x="934699" y="680593"/>
                          <a:pt x="906162" y="712273"/>
                        </a:cubicBezTo>
                        <a:cubicBezTo>
                          <a:pt x="905841" y="720276"/>
                          <a:pt x="903499" y="721614"/>
                          <a:pt x="899481" y="725631"/>
                        </a:cubicBezTo>
                        <a:cubicBezTo>
                          <a:pt x="858490" y="766611"/>
                          <a:pt x="789047" y="797630"/>
                          <a:pt x="752503" y="834164"/>
                        </a:cubicBezTo>
                        <a:cubicBezTo>
                          <a:pt x="747977" y="838691"/>
                          <a:pt x="725576" y="830825"/>
                          <a:pt x="720771" y="830825"/>
                        </a:cubicBezTo>
                        <a:cubicBezTo>
                          <a:pt x="728214" y="836043"/>
                          <a:pt x="728214" y="831830"/>
                          <a:pt x="725781" y="834257"/>
                        </a:cubicBezTo>
                        <a:cubicBezTo>
                          <a:pt x="714647" y="845388"/>
                          <a:pt x="700640" y="850949"/>
                          <a:pt x="687367" y="864220"/>
                        </a:cubicBezTo>
                        <a:cubicBezTo>
                          <a:pt x="677765" y="873818"/>
                          <a:pt x="657990" y="849880"/>
                          <a:pt x="655632" y="847522"/>
                        </a:cubicBezTo>
                        <a:cubicBezTo>
                          <a:pt x="638111" y="830007"/>
                          <a:pt x="585959" y="877102"/>
                          <a:pt x="582144" y="880919"/>
                        </a:cubicBezTo>
                        <a:cubicBezTo>
                          <a:pt x="572531" y="890527"/>
                          <a:pt x="606105" y="944171"/>
                          <a:pt x="553751" y="946038"/>
                        </a:cubicBezTo>
                        <a:cubicBezTo>
                          <a:pt x="553751" y="952160"/>
                          <a:pt x="558204" y="979432"/>
                          <a:pt x="552082" y="979432"/>
                        </a:cubicBezTo>
                        <a:cubicBezTo>
                          <a:pt x="550917" y="979432"/>
                          <a:pt x="524914" y="999026"/>
                          <a:pt x="537050" y="1011157"/>
                        </a:cubicBezTo>
                        <a:cubicBezTo>
                          <a:pt x="559254" y="1033357"/>
                          <a:pt x="562498" y="1072543"/>
                          <a:pt x="540389" y="1094645"/>
                        </a:cubicBezTo>
                        <a:cubicBezTo>
                          <a:pt x="530527" y="1104504"/>
                          <a:pt x="553513" y="1119928"/>
                          <a:pt x="543731" y="1129709"/>
                        </a:cubicBezTo>
                        <a:cubicBezTo>
                          <a:pt x="538082" y="1135355"/>
                          <a:pt x="535560" y="1146048"/>
                          <a:pt x="530368" y="1156425"/>
                        </a:cubicBezTo>
                        <a:cubicBezTo>
                          <a:pt x="526479" y="1164202"/>
                          <a:pt x="543273" y="1213352"/>
                          <a:pt x="540389" y="1224885"/>
                        </a:cubicBezTo>
                        <a:cubicBezTo>
                          <a:pt x="533945" y="1250658"/>
                          <a:pt x="487739" y="1220750"/>
                          <a:pt x="473582" y="1234902"/>
                        </a:cubicBezTo>
                        <a:cubicBezTo>
                          <a:pt x="423872" y="1284600"/>
                          <a:pt x="435169" y="1292336"/>
                          <a:pt x="435169" y="1383511"/>
                        </a:cubicBezTo>
                        <a:close/>
                      </a:path>
                    </a:pathLst>
                  </a:custGeom>
                  <a:solidFill>
                    <a:srgbClr val="FF826F"/>
                  </a:solidFill>
                  <a:ln w="16039" cap="flat">
                    <a:solidFill>
                      <a:schemeClr val="tx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7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67" name="Freeform 566">
                    <a:extLst>
                      <a:ext uri="{FF2B5EF4-FFF2-40B4-BE49-F238E27FC236}">
                        <a16:creationId xmlns:a16="http://schemas.microsoft.com/office/drawing/2014/main" xmlns="" id="{2DA75418-61BC-D125-EE30-47070C7031EC}"/>
                      </a:ext>
                    </a:extLst>
                  </p:cNvPr>
                  <p:cNvSpPr/>
                  <p:nvPr/>
                </p:nvSpPr>
                <p:spPr>
                  <a:xfrm>
                    <a:off x="3378796" y="3473354"/>
                    <a:ext cx="1482011" cy="2047299"/>
                  </a:xfrm>
                  <a:custGeom>
                    <a:avLst/>
                    <a:gdLst>
                      <a:gd name="connsiteX0" fmla="*/ 796501 w 1482011"/>
                      <a:gd name="connsiteY0" fmla="*/ 560558 h 2047299"/>
                      <a:gd name="connsiteX1" fmla="*/ 800550 w 1482011"/>
                      <a:gd name="connsiteY1" fmla="*/ 560225 h 2047299"/>
                      <a:gd name="connsiteX2" fmla="*/ 814559 w 1482011"/>
                      <a:gd name="connsiteY2" fmla="*/ 537441 h 2047299"/>
                      <a:gd name="connsiteX3" fmla="*/ 824356 w 1482011"/>
                      <a:gd name="connsiteY3" fmla="*/ 494388 h 2047299"/>
                      <a:gd name="connsiteX4" fmla="*/ 845423 w 1482011"/>
                      <a:gd name="connsiteY4" fmla="*/ 465601 h 2047299"/>
                      <a:gd name="connsiteX5" fmla="*/ 849348 w 1482011"/>
                      <a:gd name="connsiteY5" fmla="*/ 447284 h 2047299"/>
                      <a:gd name="connsiteX6" fmla="*/ 835545 w 1482011"/>
                      <a:gd name="connsiteY6" fmla="*/ 417872 h 2047299"/>
                      <a:gd name="connsiteX7" fmla="*/ 827102 w 1482011"/>
                      <a:gd name="connsiteY7" fmla="*/ 394660 h 2047299"/>
                      <a:gd name="connsiteX8" fmla="*/ 829212 w 1482011"/>
                      <a:gd name="connsiteY8" fmla="*/ 311305 h 2047299"/>
                      <a:gd name="connsiteX9" fmla="*/ 840821 w 1482011"/>
                      <a:gd name="connsiteY9" fmla="*/ 284925 h 2047299"/>
                      <a:gd name="connsiteX10" fmla="*/ 840821 w 1482011"/>
                      <a:gd name="connsiteY10" fmla="*/ 262768 h 2047299"/>
                      <a:gd name="connsiteX11" fmla="*/ 826046 w 1482011"/>
                      <a:gd name="connsiteY11" fmla="*/ 253271 h 2047299"/>
                      <a:gd name="connsiteX12" fmla="*/ 823935 w 1482011"/>
                      <a:gd name="connsiteY12" fmla="*/ 234279 h 2047299"/>
                      <a:gd name="connsiteX13" fmla="*/ 857709 w 1482011"/>
                      <a:gd name="connsiteY13" fmla="*/ 223728 h 2047299"/>
                      <a:gd name="connsiteX14" fmla="*/ 878816 w 1482011"/>
                      <a:gd name="connsiteY14" fmla="*/ 224782 h 2047299"/>
                      <a:gd name="connsiteX15" fmla="*/ 884093 w 1482011"/>
                      <a:gd name="connsiteY15" fmla="*/ 240608 h 2047299"/>
                      <a:gd name="connsiteX16" fmla="*/ 892537 w 1482011"/>
                      <a:gd name="connsiteY16" fmla="*/ 251161 h 2047299"/>
                      <a:gd name="connsiteX17" fmla="*/ 906677 w 1482011"/>
                      <a:gd name="connsiteY17" fmla="*/ 250570 h 2047299"/>
                      <a:gd name="connsiteX18" fmla="*/ 932642 w 1482011"/>
                      <a:gd name="connsiteY18" fmla="*/ 244833 h 2047299"/>
                      <a:gd name="connsiteX19" fmla="*/ 928422 w 1482011"/>
                      <a:gd name="connsiteY19" fmla="*/ 197351 h 2047299"/>
                      <a:gd name="connsiteX20" fmla="*/ 936864 w 1482011"/>
                      <a:gd name="connsiteY20" fmla="*/ 149871 h 2047299"/>
                      <a:gd name="connsiteX21" fmla="*/ 942141 w 1482011"/>
                      <a:gd name="connsiteY21" fmla="*/ 120327 h 2047299"/>
                      <a:gd name="connsiteX22" fmla="*/ 926310 w 1482011"/>
                      <a:gd name="connsiteY22" fmla="*/ 113996 h 2047299"/>
                      <a:gd name="connsiteX23" fmla="*/ 918081 w 1482011"/>
                      <a:gd name="connsiteY23" fmla="*/ 121761 h 2047299"/>
                      <a:gd name="connsiteX24" fmla="*/ 912037 w 1482011"/>
                      <a:gd name="connsiteY24" fmla="*/ 123830 h 2047299"/>
                      <a:gd name="connsiteX25" fmla="*/ 890978 w 1482011"/>
                      <a:gd name="connsiteY25" fmla="*/ 105679 h 2047299"/>
                      <a:gd name="connsiteX26" fmla="*/ 870628 w 1482011"/>
                      <a:gd name="connsiteY26" fmla="*/ 108968 h 2047299"/>
                      <a:gd name="connsiteX27" fmla="*/ 859482 w 1482011"/>
                      <a:gd name="connsiteY27" fmla="*/ 100443 h 2047299"/>
                      <a:gd name="connsiteX28" fmla="*/ 860869 w 1482011"/>
                      <a:gd name="connsiteY28" fmla="*/ 57010 h 2047299"/>
                      <a:gd name="connsiteX29" fmla="*/ 870368 w 1482011"/>
                      <a:gd name="connsiteY29" fmla="*/ 31687 h 2047299"/>
                      <a:gd name="connsiteX30" fmla="*/ 895698 w 1482011"/>
                      <a:gd name="connsiteY30" fmla="*/ 14805 h 2047299"/>
                      <a:gd name="connsiteX31" fmla="*/ 914695 w 1482011"/>
                      <a:gd name="connsiteY31" fmla="*/ 23247 h 2047299"/>
                      <a:gd name="connsiteX32" fmla="*/ 928416 w 1482011"/>
                      <a:gd name="connsiteY32" fmla="*/ 46460 h 2047299"/>
                      <a:gd name="connsiteX33" fmla="*/ 941081 w 1482011"/>
                      <a:gd name="connsiteY33" fmla="*/ 45407 h 2047299"/>
                      <a:gd name="connsiteX34" fmla="*/ 964300 w 1482011"/>
                      <a:gd name="connsiteY34" fmla="*/ 41186 h 2047299"/>
                      <a:gd name="connsiteX35" fmla="*/ 975910 w 1482011"/>
                      <a:gd name="connsiteY35" fmla="*/ 55959 h 2047299"/>
                      <a:gd name="connsiteX36" fmla="*/ 993852 w 1482011"/>
                      <a:gd name="connsiteY36" fmla="*/ 51738 h 2047299"/>
                      <a:gd name="connsiteX37" fmla="*/ 1016015 w 1482011"/>
                      <a:gd name="connsiteY37" fmla="*/ 54903 h 2047299"/>
                      <a:gd name="connsiteX38" fmla="*/ 1048733 w 1482011"/>
                      <a:gd name="connsiteY38" fmla="*/ 59124 h 2047299"/>
                      <a:gd name="connsiteX39" fmla="*/ 1083562 w 1482011"/>
                      <a:gd name="connsiteY39" fmla="*/ 40132 h 2047299"/>
                      <a:gd name="connsiteX40" fmla="*/ 1100448 w 1482011"/>
                      <a:gd name="connsiteY40" fmla="*/ 39079 h 2047299"/>
                      <a:gd name="connsiteX41" fmla="*/ 1131055 w 1482011"/>
                      <a:gd name="connsiteY41" fmla="*/ 39079 h 2047299"/>
                      <a:gd name="connsiteX42" fmla="*/ 1148997 w 1482011"/>
                      <a:gd name="connsiteY42" fmla="*/ 32748 h 2047299"/>
                      <a:gd name="connsiteX43" fmla="*/ 1179604 w 1482011"/>
                      <a:gd name="connsiteY43" fmla="*/ 25362 h 2047299"/>
                      <a:gd name="connsiteX44" fmla="*/ 1205990 w 1482011"/>
                      <a:gd name="connsiteY44" fmla="*/ 23252 h 2047299"/>
                      <a:gd name="connsiteX45" fmla="*/ 1226043 w 1482011"/>
                      <a:gd name="connsiteY45" fmla="*/ 24305 h 2047299"/>
                      <a:gd name="connsiteX46" fmla="*/ 1245040 w 1482011"/>
                      <a:gd name="connsiteY46" fmla="*/ 19028 h 2047299"/>
                      <a:gd name="connsiteX47" fmla="*/ 1271425 w 1482011"/>
                      <a:gd name="connsiteY47" fmla="*/ 31690 h 2047299"/>
                      <a:gd name="connsiteX48" fmla="*/ 1281979 w 1482011"/>
                      <a:gd name="connsiteY48" fmla="*/ 47518 h 2047299"/>
                      <a:gd name="connsiteX49" fmla="*/ 1280926 w 1482011"/>
                      <a:gd name="connsiteY49" fmla="*/ 81282 h 2047299"/>
                      <a:gd name="connsiteX50" fmla="*/ 1296758 w 1482011"/>
                      <a:gd name="connsiteY50" fmla="*/ 99218 h 2047299"/>
                      <a:gd name="connsiteX51" fmla="*/ 1324199 w 1482011"/>
                      <a:gd name="connsiteY51" fmla="*/ 86557 h 2047299"/>
                      <a:gd name="connsiteX52" fmla="*/ 1346363 w 1482011"/>
                      <a:gd name="connsiteY52" fmla="*/ 62290 h 2047299"/>
                      <a:gd name="connsiteX53" fmla="*/ 1355862 w 1482011"/>
                      <a:gd name="connsiteY53" fmla="*/ 26415 h 2047299"/>
                      <a:gd name="connsiteX54" fmla="*/ 1384357 w 1482011"/>
                      <a:gd name="connsiteY54" fmla="*/ 1092 h 2047299"/>
                      <a:gd name="connsiteX55" fmla="*/ 1404080 w 1482011"/>
                      <a:gd name="connsiteY55" fmla="*/ -168 h 2047299"/>
                      <a:gd name="connsiteX56" fmla="*/ 1404079 w 1482011"/>
                      <a:gd name="connsiteY56" fmla="*/ -168 h 2047299"/>
                      <a:gd name="connsiteX57" fmla="*/ 1417073 w 1482011"/>
                      <a:gd name="connsiteY57" fmla="*/ 5314 h 2047299"/>
                      <a:gd name="connsiteX58" fmla="*/ 1432905 w 1482011"/>
                      <a:gd name="connsiteY58" fmla="*/ 12700 h 2047299"/>
                      <a:gd name="connsiteX59" fmla="*/ 1449790 w 1482011"/>
                      <a:gd name="connsiteY59" fmla="*/ 26417 h 2047299"/>
                      <a:gd name="connsiteX60" fmla="*/ 1460345 w 1482011"/>
                      <a:gd name="connsiteY60" fmla="*/ 50686 h 2047299"/>
                      <a:gd name="connsiteX61" fmla="*/ 1455068 w 1482011"/>
                      <a:gd name="connsiteY61" fmla="*/ 69677 h 2047299"/>
                      <a:gd name="connsiteX62" fmla="*/ 1459289 w 1482011"/>
                      <a:gd name="connsiteY62" fmla="*/ 90780 h 2047299"/>
                      <a:gd name="connsiteX63" fmla="*/ 1481454 w 1482011"/>
                      <a:gd name="connsiteY63" fmla="*/ 109772 h 2047299"/>
                      <a:gd name="connsiteX64" fmla="*/ 1475120 w 1482011"/>
                      <a:gd name="connsiteY64" fmla="*/ 122434 h 2047299"/>
                      <a:gd name="connsiteX65" fmla="*/ 1462455 w 1482011"/>
                      <a:gd name="connsiteY65" fmla="*/ 137205 h 2047299"/>
                      <a:gd name="connsiteX66" fmla="*/ 1465622 w 1482011"/>
                      <a:gd name="connsiteY66" fmla="*/ 158309 h 2047299"/>
                      <a:gd name="connsiteX67" fmla="*/ 1465622 w 1482011"/>
                      <a:gd name="connsiteY67" fmla="*/ 169914 h 2047299"/>
                      <a:gd name="connsiteX68" fmla="*/ 1459289 w 1482011"/>
                      <a:gd name="connsiteY68" fmla="*/ 181521 h 2047299"/>
                      <a:gd name="connsiteX69" fmla="*/ 1446625 w 1482011"/>
                      <a:gd name="connsiteY69" fmla="*/ 163585 h 2047299"/>
                      <a:gd name="connsiteX70" fmla="*/ 1431848 w 1482011"/>
                      <a:gd name="connsiteY70" fmla="*/ 127709 h 2047299"/>
                      <a:gd name="connsiteX71" fmla="*/ 1427626 w 1482011"/>
                      <a:gd name="connsiteY71" fmla="*/ 104497 h 2047299"/>
                      <a:gd name="connsiteX72" fmla="*/ 1405464 w 1482011"/>
                      <a:gd name="connsiteY72" fmla="*/ 91836 h 2047299"/>
                      <a:gd name="connsiteX73" fmla="*/ 1398076 w 1482011"/>
                      <a:gd name="connsiteY73" fmla="*/ 115047 h 2047299"/>
                      <a:gd name="connsiteX74" fmla="*/ 1414962 w 1482011"/>
                      <a:gd name="connsiteY74" fmla="*/ 144591 h 2047299"/>
                      <a:gd name="connsiteX75" fmla="*/ 1421295 w 1482011"/>
                      <a:gd name="connsiteY75" fmla="*/ 170970 h 2047299"/>
                      <a:gd name="connsiteX76" fmla="*/ 1428683 w 1482011"/>
                      <a:gd name="connsiteY76" fmla="*/ 189962 h 2047299"/>
                      <a:gd name="connsiteX77" fmla="*/ 1431848 w 1482011"/>
                      <a:gd name="connsiteY77" fmla="*/ 220560 h 2047299"/>
                      <a:gd name="connsiteX78" fmla="*/ 1420241 w 1482011"/>
                      <a:gd name="connsiteY78" fmla="*/ 243775 h 2047299"/>
                      <a:gd name="connsiteX79" fmla="*/ 1407574 w 1482011"/>
                      <a:gd name="connsiteY79" fmla="*/ 279649 h 2047299"/>
                      <a:gd name="connsiteX80" fmla="*/ 1384355 w 1482011"/>
                      <a:gd name="connsiteY80" fmla="*/ 304971 h 2047299"/>
                      <a:gd name="connsiteX81" fmla="*/ 1370635 w 1482011"/>
                      <a:gd name="connsiteY81" fmla="*/ 326076 h 2047299"/>
                      <a:gd name="connsiteX82" fmla="*/ 1352693 w 1482011"/>
                      <a:gd name="connsiteY82" fmla="*/ 352453 h 2047299"/>
                      <a:gd name="connsiteX83" fmla="*/ 1335805 w 1482011"/>
                      <a:gd name="connsiteY83" fmla="*/ 391493 h 2047299"/>
                      <a:gd name="connsiteX84" fmla="*/ 1332640 w 1482011"/>
                      <a:gd name="connsiteY84" fmla="*/ 426312 h 2047299"/>
                      <a:gd name="connsiteX85" fmla="*/ 1330529 w 1482011"/>
                      <a:gd name="connsiteY85" fmla="*/ 442140 h 2047299"/>
                      <a:gd name="connsiteX86" fmla="*/ 1336862 w 1482011"/>
                      <a:gd name="connsiteY86" fmla="*/ 456911 h 2047299"/>
                      <a:gd name="connsiteX87" fmla="*/ 1336862 w 1482011"/>
                      <a:gd name="connsiteY87" fmla="*/ 473792 h 2047299"/>
                      <a:gd name="connsiteX88" fmla="*/ 1326307 w 1482011"/>
                      <a:gd name="connsiteY88" fmla="*/ 476959 h 2047299"/>
                      <a:gd name="connsiteX89" fmla="*/ 1316808 w 1482011"/>
                      <a:gd name="connsiteY89" fmla="*/ 487511 h 2047299"/>
                      <a:gd name="connsiteX90" fmla="*/ 1300976 w 1482011"/>
                      <a:gd name="connsiteY90" fmla="*/ 490675 h 2047299"/>
                      <a:gd name="connsiteX91" fmla="*/ 1286201 w 1482011"/>
                      <a:gd name="connsiteY91" fmla="*/ 506503 h 2047299"/>
                      <a:gd name="connsiteX92" fmla="*/ 1281979 w 1482011"/>
                      <a:gd name="connsiteY92" fmla="*/ 530770 h 2047299"/>
                      <a:gd name="connsiteX93" fmla="*/ 1268261 w 1482011"/>
                      <a:gd name="connsiteY93" fmla="*/ 543433 h 2047299"/>
                      <a:gd name="connsiteX94" fmla="*/ 1266148 w 1482011"/>
                      <a:gd name="connsiteY94" fmla="*/ 557149 h 2047299"/>
                      <a:gd name="connsiteX95" fmla="*/ 1266148 w 1482011"/>
                      <a:gd name="connsiteY95" fmla="*/ 571920 h 2047299"/>
                      <a:gd name="connsiteX96" fmla="*/ 1247151 w 1482011"/>
                      <a:gd name="connsiteY96" fmla="*/ 588804 h 2047299"/>
                      <a:gd name="connsiteX97" fmla="*/ 1200713 w 1482011"/>
                      <a:gd name="connsiteY97" fmla="*/ 616236 h 2047299"/>
                      <a:gd name="connsiteX98" fmla="*/ 1179605 w 1482011"/>
                      <a:gd name="connsiteY98" fmla="*/ 627842 h 2047299"/>
                      <a:gd name="connsiteX99" fmla="*/ 1166941 w 1482011"/>
                      <a:gd name="connsiteY99" fmla="*/ 643669 h 2047299"/>
                      <a:gd name="connsiteX100" fmla="*/ 1156386 w 1482011"/>
                      <a:gd name="connsiteY100" fmla="*/ 690097 h 2047299"/>
                      <a:gd name="connsiteX101" fmla="*/ 1158497 w 1482011"/>
                      <a:gd name="connsiteY101" fmla="*/ 711199 h 2047299"/>
                      <a:gd name="connsiteX102" fmla="*/ 1179605 w 1482011"/>
                      <a:gd name="connsiteY102" fmla="*/ 738631 h 2047299"/>
                      <a:gd name="connsiteX103" fmla="*/ 1191091 w 1482011"/>
                      <a:gd name="connsiteY103" fmla="*/ 751574 h 2047299"/>
                      <a:gd name="connsiteX104" fmla="*/ 1197490 w 1482011"/>
                      <a:gd name="connsiteY104" fmla="*/ 777382 h 2047299"/>
                      <a:gd name="connsiteX105" fmla="*/ 1198942 w 1482011"/>
                      <a:gd name="connsiteY105" fmla="*/ 787398 h 2047299"/>
                      <a:gd name="connsiteX106" fmla="*/ 1197490 w 1482011"/>
                      <a:gd name="connsiteY106" fmla="*/ 793243 h 2047299"/>
                      <a:gd name="connsiteX107" fmla="*/ 1192064 w 1482011"/>
                      <a:gd name="connsiteY107" fmla="*/ 801799 h 2047299"/>
                      <a:gd name="connsiteX108" fmla="*/ 1186425 w 1482011"/>
                      <a:gd name="connsiteY108" fmla="*/ 811610 h 2047299"/>
                      <a:gd name="connsiteX109" fmla="*/ 1179324 w 1482011"/>
                      <a:gd name="connsiteY109" fmla="*/ 828309 h 2047299"/>
                      <a:gd name="connsiteX110" fmla="*/ 1165341 w 1482011"/>
                      <a:gd name="connsiteY110" fmla="*/ 875271 h 2047299"/>
                      <a:gd name="connsiteX111" fmla="*/ 1158662 w 1482011"/>
                      <a:gd name="connsiteY111" fmla="*/ 897809 h 2047299"/>
                      <a:gd name="connsiteX112" fmla="*/ 1154070 w 1482011"/>
                      <a:gd name="connsiteY112" fmla="*/ 905111 h 2047299"/>
                      <a:gd name="connsiteX113" fmla="*/ 1147381 w 1482011"/>
                      <a:gd name="connsiteY113" fmla="*/ 912629 h 2047299"/>
                      <a:gd name="connsiteX114" fmla="*/ 1132772 w 1482011"/>
                      <a:gd name="connsiteY114" fmla="*/ 924946 h 2047299"/>
                      <a:gd name="connsiteX115" fmla="*/ 1127758 w 1482011"/>
                      <a:gd name="connsiteY115" fmla="*/ 930163 h 2047299"/>
                      <a:gd name="connsiteX116" fmla="*/ 1133191 w 1482011"/>
                      <a:gd name="connsiteY116" fmla="*/ 933922 h 2047299"/>
                      <a:gd name="connsiteX117" fmla="*/ 1133191 w 1482011"/>
                      <a:gd name="connsiteY117" fmla="*/ 934895 h 2047299"/>
                      <a:gd name="connsiteX118" fmla="*/ 1114532 w 1482011"/>
                      <a:gd name="connsiteY118" fmla="*/ 939915 h 2047299"/>
                      <a:gd name="connsiteX119" fmla="*/ 1106888 w 1482011"/>
                      <a:gd name="connsiteY119" fmla="*/ 940760 h 2047299"/>
                      <a:gd name="connsiteX120" fmla="*/ 1105117 w 1482011"/>
                      <a:gd name="connsiteY120" fmla="*/ 942116 h 2047299"/>
                      <a:gd name="connsiteX121" fmla="*/ 1101825 w 1482011"/>
                      <a:gd name="connsiteY121" fmla="*/ 947349 h 2047299"/>
                      <a:gd name="connsiteX122" fmla="*/ 1101028 w 1482011"/>
                      <a:gd name="connsiteY122" fmla="*/ 949122 h 2047299"/>
                      <a:gd name="connsiteX123" fmla="*/ 1095660 w 1482011"/>
                      <a:gd name="connsiteY123" fmla="*/ 955117 h 2047299"/>
                      <a:gd name="connsiteX124" fmla="*/ 1090811 w 1482011"/>
                      <a:gd name="connsiteY124" fmla="*/ 960811 h 2047299"/>
                      <a:gd name="connsiteX125" fmla="*/ 1072358 w 1482011"/>
                      <a:gd name="connsiteY125" fmla="*/ 992260 h 2047299"/>
                      <a:gd name="connsiteX126" fmla="*/ 1083546 w 1482011"/>
                      <a:gd name="connsiteY126" fmla="*/ 1071015 h 2047299"/>
                      <a:gd name="connsiteX127" fmla="*/ 1069827 w 1482011"/>
                      <a:gd name="connsiteY127" fmla="*/ 1161757 h 2047299"/>
                      <a:gd name="connsiteX128" fmla="*/ 1016841 w 1482011"/>
                      <a:gd name="connsiteY128" fmla="*/ 1207846 h 2047299"/>
                      <a:gd name="connsiteX129" fmla="*/ 1020222 w 1482011"/>
                      <a:gd name="connsiteY129" fmla="*/ 1249333 h 2047299"/>
                      <a:gd name="connsiteX130" fmla="*/ 1032886 w 1482011"/>
                      <a:gd name="connsiteY130" fmla="*/ 1243002 h 2047299"/>
                      <a:gd name="connsiteX131" fmla="*/ 1043441 w 1482011"/>
                      <a:gd name="connsiteY131" fmla="*/ 1240893 h 2047299"/>
                      <a:gd name="connsiteX132" fmla="*/ 1050380 w 1482011"/>
                      <a:gd name="connsiteY132" fmla="*/ 1244787 h 2047299"/>
                      <a:gd name="connsiteX133" fmla="*/ 1055501 w 1482011"/>
                      <a:gd name="connsiteY133" fmla="*/ 1247548 h 2047299"/>
                      <a:gd name="connsiteX134" fmla="*/ 1062438 w 1482011"/>
                      <a:gd name="connsiteY134" fmla="*/ 1251443 h 2047299"/>
                      <a:gd name="connsiteX135" fmla="*/ 1079326 w 1482011"/>
                      <a:gd name="connsiteY135" fmla="*/ 1263050 h 2047299"/>
                      <a:gd name="connsiteX136" fmla="*/ 1103599 w 1482011"/>
                      <a:gd name="connsiteY136" fmla="*/ 1265160 h 2047299"/>
                      <a:gd name="connsiteX137" fmla="*/ 1115209 w 1482011"/>
                      <a:gd name="connsiteY137" fmla="*/ 1290484 h 2047299"/>
                      <a:gd name="connsiteX138" fmla="*/ 1125764 w 1482011"/>
                      <a:gd name="connsiteY138" fmla="*/ 1314750 h 2047299"/>
                      <a:gd name="connsiteX139" fmla="*/ 1131040 w 1482011"/>
                      <a:gd name="connsiteY139" fmla="*/ 1336909 h 2047299"/>
                      <a:gd name="connsiteX140" fmla="*/ 1137373 w 1482011"/>
                      <a:gd name="connsiteY140" fmla="*/ 1355901 h 2047299"/>
                      <a:gd name="connsiteX141" fmla="*/ 1167980 w 1482011"/>
                      <a:gd name="connsiteY141" fmla="*/ 1372784 h 2047299"/>
                      <a:gd name="connsiteX142" fmla="*/ 1166927 w 1482011"/>
                      <a:gd name="connsiteY142" fmla="*/ 1394941 h 2047299"/>
                      <a:gd name="connsiteX143" fmla="*/ 1147930 w 1482011"/>
                      <a:gd name="connsiteY143" fmla="*/ 1409712 h 2047299"/>
                      <a:gd name="connsiteX144" fmla="*/ 1124711 w 1482011"/>
                      <a:gd name="connsiteY144" fmla="*/ 1423431 h 2047299"/>
                      <a:gd name="connsiteX145" fmla="*/ 1093048 w 1482011"/>
                      <a:gd name="connsiteY145" fmla="*/ 1435036 h 2047299"/>
                      <a:gd name="connsiteX146" fmla="*/ 1098326 w 1482011"/>
                      <a:gd name="connsiteY146" fmla="*/ 1458250 h 2047299"/>
                      <a:gd name="connsiteX147" fmla="*/ 1098326 w 1482011"/>
                      <a:gd name="connsiteY147" fmla="*/ 1521557 h 2047299"/>
                      <a:gd name="connsiteX148" fmla="*/ 1080384 w 1482011"/>
                      <a:gd name="connsiteY148" fmla="*/ 1555322 h 2047299"/>
                      <a:gd name="connsiteX149" fmla="*/ 1074051 w 1482011"/>
                      <a:gd name="connsiteY149" fmla="*/ 1582755 h 2047299"/>
                      <a:gd name="connsiteX150" fmla="*/ 1077216 w 1482011"/>
                      <a:gd name="connsiteY150" fmla="*/ 1616518 h 2047299"/>
                      <a:gd name="connsiteX151" fmla="*/ 1067718 w 1482011"/>
                      <a:gd name="connsiteY151" fmla="*/ 1632345 h 2047299"/>
                      <a:gd name="connsiteX152" fmla="*/ 1045556 w 1482011"/>
                      <a:gd name="connsiteY152" fmla="*/ 1630237 h 2047299"/>
                      <a:gd name="connsiteX153" fmla="*/ 1027613 w 1482011"/>
                      <a:gd name="connsiteY153" fmla="*/ 1614410 h 2047299"/>
                      <a:gd name="connsiteX154" fmla="*/ 995950 w 1482011"/>
                      <a:gd name="connsiteY154" fmla="*/ 1610189 h 2047299"/>
                      <a:gd name="connsiteX155" fmla="*/ 975897 w 1482011"/>
                      <a:gd name="connsiteY155" fmla="*/ 1598582 h 2047299"/>
                      <a:gd name="connsiteX156" fmla="*/ 946347 w 1482011"/>
                      <a:gd name="connsiteY156" fmla="*/ 1609133 h 2047299"/>
                      <a:gd name="connsiteX157" fmla="*/ 906240 w 1482011"/>
                      <a:gd name="connsiteY157" fmla="*/ 1633401 h 2047299"/>
                      <a:gd name="connsiteX158" fmla="*/ 822740 w 1482011"/>
                      <a:gd name="connsiteY158" fmla="*/ 1669317 h 2047299"/>
                      <a:gd name="connsiteX159" fmla="*/ 813364 w 1482011"/>
                      <a:gd name="connsiteY159" fmla="*/ 1673702 h 2047299"/>
                      <a:gd name="connsiteX160" fmla="*/ 779212 w 1482011"/>
                      <a:gd name="connsiteY160" fmla="*/ 1653573 h 2047299"/>
                      <a:gd name="connsiteX161" fmla="*/ 745694 w 1482011"/>
                      <a:gd name="connsiteY161" fmla="*/ 1638545 h 2047299"/>
                      <a:gd name="connsiteX162" fmla="*/ 714156 w 1482011"/>
                      <a:gd name="connsiteY162" fmla="*/ 1652386 h 2047299"/>
                      <a:gd name="connsiteX163" fmla="*/ 679327 w 1482011"/>
                      <a:gd name="connsiteY163" fmla="*/ 1657661 h 2047299"/>
                      <a:gd name="connsiteX164" fmla="*/ 642388 w 1482011"/>
                      <a:gd name="connsiteY164" fmla="*/ 1653440 h 2047299"/>
                      <a:gd name="connsiteX165" fmla="*/ 618112 w 1482011"/>
                      <a:gd name="connsiteY165" fmla="*/ 1653440 h 2047299"/>
                      <a:gd name="connsiteX166" fmla="*/ 583284 w 1482011"/>
                      <a:gd name="connsiteY166" fmla="*/ 1699866 h 2047299"/>
                      <a:gd name="connsiteX167" fmla="*/ 579187 w 1482011"/>
                      <a:gd name="connsiteY167" fmla="*/ 1705694 h 2047299"/>
                      <a:gd name="connsiteX168" fmla="*/ 569605 w 1482011"/>
                      <a:gd name="connsiteY168" fmla="*/ 1708183 h 2047299"/>
                      <a:gd name="connsiteX169" fmla="*/ 561879 w 1482011"/>
                      <a:gd name="connsiteY169" fmla="*/ 1740432 h 2047299"/>
                      <a:gd name="connsiteX170" fmla="*/ 565086 w 1482011"/>
                      <a:gd name="connsiteY170" fmla="*/ 1770940 h 2047299"/>
                      <a:gd name="connsiteX171" fmla="*/ 552125 w 1482011"/>
                      <a:gd name="connsiteY171" fmla="*/ 1788498 h 2047299"/>
                      <a:gd name="connsiteX172" fmla="*/ 561797 w 1482011"/>
                      <a:gd name="connsiteY172" fmla="*/ 1809056 h 2047299"/>
                      <a:gd name="connsiteX173" fmla="*/ 561126 w 1482011"/>
                      <a:gd name="connsiteY173" fmla="*/ 1877128 h 2047299"/>
                      <a:gd name="connsiteX174" fmla="*/ 544242 w 1482011"/>
                      <a:gd name="connsiteY174" fmla="*/ 1913003 h 2047299"/>
                      <a:gd name="connsiteX175" fmla="*/ 452421 w 1482011"/>
                      <a:gd name="connsiteY175" fmla="*/ 1914056 h 2047299"/>
                      <a:gd name="connsiteX176" fmla="*/ 470361 w 1482011"/>
                      <a:gd name="connsiteY176" fmla="*/ 1965757 h 2047299"/>
                      <a:gd name="connsiteX177" fmla="*/ 458752 w 1482011"/>
                      <a:gd name="connsiteY177" fmla="*/ 1981584 h 2047299"/>
                      <a:gd name="connsiteX178" fmla="*/ 482186 w 1482011"/>
                      <a:gd name="connsiteY178" fmla="*/ 2046244 h 2047299"/>
                      <a:gd name="connsiteX179" fmla="*/ 447985 w 1482011"/>
                      <a:gd name="connsiteY179" fmla="*/ 2039527 h 2047299"/>
                      <a:gd name="connsiteX180" fmla="*/ 396986 w 1482011"/>
                      <a:gd name="connsiteY180" fmla="*/ 2043795 h 2047299"/>
                      <a:gd name="connsiteX181" fmla="*/ 257250 w 1482011"/>
                      <a:gd name="connsiteY181" fmla="*/ 2042064 h 2047299"/>
                      <a:gd name="connsiteX182" fmla="*/ 248048 w 1482011"/>
                      <a:gd name="connsiteY182" fmla="*/ 2036410 h 2047299"/>
                      <a:gd name="connsiteX183" fmla="*/ 242137 w 1482011"/>
                      <a:gd name="connsiteY183" fmla="*/ 2041471 h 2047299"/>
                      <a:gd name="connsiteX184" fmla="*/ 196969 w 1482011"/>
                      <a:gd name="connsiteY184" fmla="*/ 2042237 h 2047299"/>
                      <a:gd name="connsiteX185" fmla="*/ 149474 w 1482011"/>
                      <a:gd name="connsiteY185" fmla="*/ 2043545 h 2047299"/>
                      <a:gd name="connsiteX186" fmla="*/ 148342 w 1482011"/>
                      <a:gd name="connsiteY186" fmla="*/ 2043385 h 2047299"/>
                      <a:gd name="connsiteX187" fmla="*/ 144327 w 1482011"/>
                      <a:gd name="connsiteY187" fmla="*/ 2041949 h 2047299"/>
                      <a:gd name="connsiteX188" fmla="*/ 111444 w 1482011"/>
                      <a:gd name="connsiteY188" fmla="*/ 2006156 h 2047299"/>
                      <a:gd name="connsiteX189" fmla="*/ 102703 w 1482011"/>
                      <a:gd name="connsiteY189" fmla="*/ 1994508 h 2047299"/>
                      <a:gd name="connsiteX190" fmla="*/ 106207 w 1482011"/>
                      <a:gd name="connsiteY190" fmla="*/ 1984461 h 2047299"/>
                      <a:gd name="connsiteX191" fmla="*/ 98358 w 1482011"/>
                      <a:gd name="connsiteY191" fmla="*/ 1978509 h 2047299"/>
                      <a:gd name="connsiteX192" fmla="*/ 100511 w 1482011"/>
                      <a:gd name="connsiteY192" fmla="*/ 1951925 h 2047299"/>
                      <a:gd name="connsiteX193" fmla="*/ 99665 w 1482011"/>
                      <a:gd name="connsiteY193" fmla="*/ 1950648 h 2047299"/>
                      <a:gd name="connsiteX194" fmla="*/ 34567 w 1482011"/>
                      <a:gd name="connsiteY194" fmla="*/ 1875355 h 2047299"/>
                      <a:gd name="connsiteX195" fmla="*/ 33897 w 1482011"/>
                      <a:gd name="connsiteY195" fmla="*/ 1847245 h 2047299"/>
                      <a:gd name="connsiteX196" fmla="*/ 34103 w 1482011"/>
                      <a:gd name="connsiteY196" fmla="*/ 1817958 h 2047299"/>
                      <a:gd name="connsiteX197" fmla="*/ 32971 w 1482011"/>
                      <a:gd name="connsiteY197" fmla="*/ 1806516 h 2047299"/>
                      <a:gd name="connsiteX198" fmla="*/ 34151 w 1482011"/>
                      <a:gd name="connsiteY198" fmla="*/ 1794743 h 2047299"/>
                      <a:gd name="connsiteX199" fmla="*/ 33401 w 1482011"/>
                      <a:gd name="connsiteY199" fmla="*/ 1719450 h 2047299"/>
                      <a:gd name="connsiteX200" fmla="*/ 34758 w 1482011"/>
                      <a:gd name="connsiteY200" fmla="*/ 1709236 h 2047299"/>
                      <a:gd name="connsiteX201" fmla="*/ 45773 w 1482011"/>
                      <a:gd name="connsiteY201" fmla="*/ 1698093 h 2047299"/>
                      <a:gd name="connsiteX202" fmla="*/ 48304 w 1482011"/>
                      <a:gd name="connsiteY202" fmla="*/ 1693073 h 2047299"/>
                      <a:gd name="connsiteX203" fmla="*/ 53458 w 1482011"/>
                      <a:gd name="connsiteY203" fmla="*/ 1662852 h 2047299"/>
                      <a:gd name="connsiteX204" fmla="*/ 46235 w 1482011"/>
                      <a:gd name="connsiteY204" fmla="*/ 1624406 h 2047299"/>
                      <a:gd name="connsiteX205" fmla="*/ 56368 w 1482011"/>
                      <a:gd name="connsiteY205" fmla="*/ 1615751 h 2047299"/>
                      <a:gd name="connsiteX206" fmla="*/ 56672 w 1482011"/>
                      <a:gd name="connsiteY206" fmla="*/ 1602158 h 2047299"/>
                      <a:gd name="connsiteX207" fmla="*/ 48188 w 1482011"/>
                      <a:gd name="connsiteY207" fmla="*/ 1598111 h 2047299"/>
                      <a:gd name="connsiteX208" fmla="*/ 46720 w 1482011"/>
                      <a:gd name="connsiteY208" fmla="*/ 1594945 h 2047299"/>
                      <a:gd name="connsiteX209" fmla="*/ 45667 w 1482011"/>
                      <a:gd name="connsiteY209" fmla="*/ 1594275 h 2047299"/>
                      <a:gd name="connsiteX210" fmla="*/ 40052 w 1482011"/>
                      <a:gd name="connsiteY210" fmla="*/ 1593891 h 2047299"/>
                      <a:gd name="connsiteX211" fmla="*/ 15184 w 1482011"/>
                      <a:gd name="connsiteY211" fmla="*/ 1582880 h 2047299"/>
                      <a:gd name="connsiteX212" fmla="*/ 12991 w 1482011"/>
                      <a:gd name="connsiteY212" fmla="*/ 1583342 h 2047299"/>
                      <a:gd name="connsiteX213" fmla="*/ 12831 w 1482011"/>
                      <a:gd name="connsiteY213" fmla="*/ 1585657 h 2047299"/>
                      <a:gd name="connsiteX214" fmla="*/ 4553 w 1482011"/>
                      <a:gd name="connsiteY214" fmla="*/ 1580217 h 2047299"/>
                      <a:gd name="connsiteX215" fmla="*/ 2944 w 1482011"/>
                      <a:gd name="connsiteY215" fmla="*/ 1573548 h 2047299"/>
                      <a:gd name="connsiteX216" fmla="*/ 545 w 1482011"/>
                      <a:gd name="connsiteY216" fmla="*/ 1574138 h 2047299"/>
                      <a:gd name="connsiteX217" fmla="*/ 545 w 1482011"/>
                      <a:gd name="connsiteY217" fmla="*/ 1570514 h 2047299"/>
                      <a:gd name="connsiteX218" fmla="*/ 38958 w 1482011"/>
                      <a:gd name="connsiteY218" fmla="*/ 1421906 h 2047299"/>
                      <a:gd name="connsiteX219" fmla="*/ 105765 w 1482011"/>
                      <a:gd name="connsiteY219" fmla="*/ 1411888 h 2047299"/>
                      <a:gd name="connsiteX220" fmla="*/ 95745 w 1482011"/>
                      <a:gd name="connsiteY220" fmla="*/ 1343428 h 2047299"/>
                      <a:gd name="connsiteX221" fmla="*/ 109107 w 1482011"/>
                      <a:gd name="connsiteY221" fmla="*/ 1316713 h 2047299"/>
                      <a:gd name="connsiteX222" fmla="*/ 105765 w 1482011"/>
                      <a:gd name="connsiteY222" fmla="*/ 1281648 h 2047299"/>
                      <a:gd name="connsiteX223" fmla="*/ 102426 w 1482011"/>
                      <a:gd name="connsiteY223" fmla="*/ 1198160 h 2047299"/>
                      <a:gd name="connsiteX224" fmla="*/ 117458 w 1482011"/>
                      <a:gd name="connsiteY224" fmla="*/ 1166436 h 2047299"/>
                      <a:gd name="connsiteX225" fmla="*/ 119127 w 1482011"/>
                      <a:gd name="connsiteY225" fmla="*/ 1133041 h 2047299"/>
                      <a:gd name="connsiteX226" fmla="*/ 147520 w 1482011"/>
                      <a:gd name="connsiteY226" fmla="*/ 1067922 h 2047299"/>
                      <a:gd name="connsiteX227" fmla="*/ 221008 w 1482011"/>
                      <a:gd name="connsiteY227" fmla="*/ 1034525 h 2047299"/>
                      <a:gd name="connsiteX228" fmla="*/ 252743 w 1482011"/>
                      <a:gd name="connsiteY228" fmla="*/ 1051223 h 2047299"/>
                      <a:gd name="connsiteX229" fmla="*/ 291156 w 1482011"/>
                      <a:gd name="connsiteY229" fmla="*/ 1021259 h 2047299"/>
                      <a:gd name="connsiteX230" fmla="*/ 292002 w 1482011"/>
                      <a:gd name="connsiteY230" fmla="*/ 1020606 h 2047299"/>
                      <a:gd name="connsiteX231" fmla="*/ 286153 w 1482011"/>
                      <a:gd name="connsiteY231" fmla="*/ 1017833 h 2047299"/>
                      <a:gd name="connsiteX232" fmla="*/ 317885 w 1482011"/>
                      <a:gd name="connsiteY232" fmla="*/ 1021172 h 2047299"/>
                      <a:gd name="connsiteX233" fmla="*/ 464863 w 1482011"/>
                      <a:gd name="connsiteY233" fmla="*/ 912639 h 2047299"/>
                      <a:gd name="connsiteX234" fmla="*/ 471544 w 1482011"/>
                      <a:gd name="connsiteY234" fmla="*/ 899281 h 2047299"/>
                      <a:gd name="connsiteX235" fmla="*/ 561733 w 1482011"/>
                      <a:gd name="connsiteY235" fmla="*/ 904290 h 2047299"/>
                      <a:gd name="connsiteX236" fmla="*/ 591797 w 1482011"/>
                      <a:gd name="connsiteY236" fmla="*/ 892602 h 2047299"/>
                      <a:gd name="connsiteX237" fmla="*/ 616849 w 1482011"/>
                      <a:gd name="connsiteY237" fmla="*/ 941025 h 2047299"/>
                      <a:gd name="connsiteX238" fmla="*/ 656934 w 1482011"/>
                      <a:gd name="connsiteY238" fmla="*/ 922656 h 2047299"/>
                      <a:gd name="connsiteX239" fmla="*/ 738774 w 1482011"/>
                      <a:gd name="connsiteY239" fmla="*/ 910969 h 2047299"/>
                      <a:gd name="connsiteX240" fmla="*/ 763826 w 1482011"/>
                      <a:gd name="connsiteY240" fmla="*/ 845849 h 2047299"/>
                      <a:gd name="connsiteX241" fmla="*/ 793889 w 1482011"/>
                      <a:gd name="connsiteY241" fmla="*/ 814125 h 2047299"/>
                      <a:gd name="connsiteX242" fmla="*/ 837314 w 1482011"/>
                      <a:gd name="connsiteY242" fmla="*/ 789078 h 2047299"/>
                      <a:gd name="connsiteX243" fmla="*/ 850676 w 1482011"/>
                      <a:gd name="connsiteY243" fmla="*/ 703920 h 2047299"/>
                      <a:gd name="connsiteX244" fmla="*/ 882408 w 1482011"/>
                      <a:gd name="connsiteY244" fmla="*/ 653828 h 2047299"/>
                      <a:gd name="connsiteX245" fmla="*/ 882408 w 1482011"/>
                      <a:gd name="connsiteY245" fmla="*/ 645480 h 2047299"/>
                      <a:gd name="connsiteX246" fmla="*/ 830633 w 1482011"/>
                      <a:gd name="connsiteY246" fmla="*/ 627113 h 2047299"/>
                      <a:gd name="connsiteX247" fmla="*/ 796475 w 1482011"/>
                      <a:gd name="connsiteY247" fmla="*/ 560580 h 2047299"/>
                      <a:gd name="connsiteX248" fmla="*/ 1272486 w 1482011"/>
                      <a:gd name="connsiteY248" fmla="*/ 1043564 h 2047299"/>
                      <a:gd name="connsiteX249" fmla="*/ 1269319 w 1482011"/>
                      <a:gd name="connsiteY249" fmla="*/ 1063610 h 2047299"/>
                      <a:gd name="connsiteX250" fmla="*/ 1250322 w 1482011"/>
                      <a:gd name="connsiteY250" fmla="*/ 1075216 h 2047299"/>
                      <a:gd name="connsiteX251" fmla="*/ 1231325 w 1482011"/>
                      <a:gd name="connsiteY251" fmla="*/ 1079437 h 2047299"/>
                      <a:gd name="connsiteX252" fmla="*/ 1217604 w 1482011"/>
                      <a:gd name="connsiteY252" fmla="*/ 1093154 h 2047299"/>
                      <a:gd name="connsiteX253" fmla="*/ 1215493 w 1482011"/>
                      <a:gd name="connsiteY253" fmla="*/ 1118477 h 2047299"/>
                      <a:gd name="connsiteX254" fmla="*/ 1217604 w 1482011"/>
                      <a:gd name="connsiteY254" fmla="*/ 1145911 h 2047299"/>
                      <a:gd name="connsiteX255" fmla="*/ 1198606 w 1482011"/>
                      <a:gd name="connsiteY255" fmla="*/ 1167013 h 2047299"/>
                      <a:gd name="connsiteX256" fmla="*/ 1185941 w 1482011"/>
                      <a:gd name="connsiteY256" fmla="*/ 1161736 h 2047299"/>
                      <a:gd name="connsiteX257" fmla="*/ 1171167 w 1482011"/>
                      <a:gd name="connsiteY257" fmla="*/ 1160684 h 2047299"/>
                      <a:gd name="connsiteX258" fmla="*/ 1165888 w 1482011"/>
                      <a:gd name="connsiteY258" fmla="*/ 1182842 h 2047299"/>
                      <a:gd name="connsiteX259" fmla="*/ 1188052 w 1482011"/>
                      <a:gd name="connsiteY259" fmla="*/ 1236655 h 2047299"/>
                      <a:gd name="connsiteX260" fmla="*/ 1228157 w 1482011"/>
                      <a:gd name="connsiteY260" fmla="*/ 1279914 h 2047299"/>
                      <a:gd name="connsiteX261" fmla="*/ 1230268 w 1482011"/>
                      <a:gd name="connsiteY261" fmla="*/ 1303127 h 2047299"/>
                      <a:gd name="connsiteX262" fmla="*/ 1224992 w 1482011"/>
                      <a:gd name="connsiteY262" fmla="*/ 1321064 h 2047299"/>
                      <a:gd name="connsiteX263" fmla="*/ 1245043 w 1482011"/>
                      <a:gd name="connsiteY263" fmla="*/ 1323175 h 2047299"/>
                      <a:gd name="connsiteX264" fmla="*/ 1267208 w 1482011"/>
                      <a:gd name="connsiteY264" fmla="*/ 1312624 h 2047299"/>
                      <a:gd name="connsiteX265" fmla="*/ 1294649 w 1482011"/>
                      <a:gd name="connsiteY265" fmla="*/ 1309458 h 2047299"/>
                      <a:gd name="connsiteX266" fmla="*/ 1310480 w 1482011"/>
                      <a:gd name="connsiteY266" fmla="*/ 1294685 h 2047299"/>
                      <a:gd name="connsiteX267" fmla="*/ 1313646 w 1482011"/>
                      <a:gd name="connsiteY267" fmla="*/ 1274638 h 2047299"/>
                      <a:gd name="connsiteX268" fmla="*/ 1286205 w 1482011"/>
                      <a:gd name="connsiteY268" fmla="*/ 1260922 h 2047299"/>
                      <a:gd name="connsiteX269" fmla="*/ 1270373 w 1482011"/>
                      <a:gd name="connsiteY269" fmla="*/ 1257755 h 2047299"/>
                      <a:gd name="connsiteX270" fmla="*/ 1265097 w 1482011"/>
                      <a:gd name="connsiteY270" fmla="*/ 1245095 h 2047299"/>
                      <a:gd name="connsiteX271" fmla="*/ 1288316 w 1482011"/>
                      <a:gd name="connsiteY271" fmla="*/ 1220828 h 2047299"/>
                      <a:gd name="connsiteX272" fmla="*/ 1306258 w 1482011"/>
                      <a:gd name="connsiteY272" fmla="*/ 1192338 h 2047299"/>
                      <a:gd name="connsiteX273" fmla="*/ 1319979 w 1482011"/>
                      <a:gd name="connsiteY273" fmla="*/ 1156463 h 2047299"/>
                      <a:gd name="connsiteX274" fmla="*/ 1344254 w 1482011"/>
                      <a:gd name="connsiteY274" fmla="*/ 1140637 h 2047299"/>
                      <a:gd name="connsiteX275" fmla="*/ 1346363 w 1482011"/>
                      <a:gd name="connsiteY275" fmla="*/ 1112147 h 2047299"/>
                      <a:gd name="connsiteX276" fmla="*/ 1338976 w 1482011"/>
                      <a:gd name="connsiteY276" fmla="*/ 1091045 h 2047299"/>
                      <a:gd name="connsiteX277" fmla="*/ 1336864 w 1482011"/>
                      <a:gd name="connsiteY277" fmla="*/ 1061501 h 2047299"/>
                      <a:gd name="connsiteX278" fmla="*/ 1333913 w 1482011"/>
                      <a:gd name="connsiteY278" fmla="*/ 1058386 h 2047299"/>
                      <a:gd name="connsiteX279" fmla="*/ 1333753 w 1482011"/>
                      <a:gd name="connsiteY279" fmla="*/ 1058546 h 2047299"/>
                      <a:gd name="connsiteX280" fmla="*/ 1327908 w 1482011"/>
                      <a:gd name="connsiteY280" fmla="*/ 1065224 h 2047299"/>
                      <a:gd name="connsiteX281" fmla="*/ 1319144 w 1482011"/>
                      <a:gd name="connsiteY281" fmla="*/ 1056040 h 2047299"/>
                      <a:gd name="connsiteX282" fmla="*/ 1310791 w 1482011"/>
                      <a:gd name="connsiteY282" fmla="*/ 1048111 h 2047299"/>
                      <a:gd name="connsiteX283" fmla="*/ 1299726 w 1482011"/>
                      <a:gd name="connsiteY283" fmla="*/ 1043726 h 2047299"/>
                      <a:gd name="connsiteX284" fmla="*/ 1285947 w 1482011"/>
                      <a:gd name="connsiteY284" fmla="*/ 1042465 h 2047299"/>
                      <a:gd name="connsiteX285" fmla="*/ 1274485 w 1482011"/>
                      <a:gd name="connsiteY285" fmla="*/ 1044732 h 2047299"/>
                      <a:gd name="connsiteX286" fmla="*/ 1272417 w 1482011"/>
                      <a:gd name="connsiteY286" fmla="*/ 1043583 h 2047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</a:cxnLst>
                    <a:rect l="l" t="t" r="r" b="b"/>
                    <a:pathLst>
                      <a:path w="1482011" h="2047299">
                        <a:moveTo>
                          <a:pt x="796501" y="560558"/>
                        </a:moveTo>
                        <a:lnTo>
                          <a:pt x="800550" y="560225"/>
                        </a:lnTo>
                        <a:cubicBezTo>
                          <a:pt x="806547" y="552886"/>
                          <a:pt x="815531" y="546557"/>
                          <a:pt x="814559" y="537441"/>
                        </a:cubicBezTo>
                        <a:cubicBezTo>
                          <a:pt x="813203" y="524821"/>
                          <a:pt x="817220" y="504685"/>
                          <a:pt x="824356" y="494388"/>
                        </a:cubicBezTo>
                        <a:cubicBezTo>
                          <a:pt x="834953" y="478982"/>
                          <a:pt x="845592" y="484341"/>
                          <a:pt x="845423" y="465601"/>
                        </a:cubicBezTo>
                        <a:cubicBezTo>
                          <a:pt x="845423" y="460752"/>
                          <a:pt x="845119" y="451087"/>
                          <a:pt x="849348" y="447284"/>
                        </a:cubicBezTo>
                        <a:cubicBezTo>
                          <a:pt x="849348" y="447284"/>
                          <a:pt x="839767" y="426314"/>
                          <a:pt x="835545" y="417872"/>
                        </a:cubicBezTo>
                        <a:cubicBezTo>
                          <a:pt x="831322" y="409431"/>
                          <a:pt x="827102" y="399935"/>
                          <a:pt x="827102" y="394660"/>
                        </a:cubicBezTo>
                        <a:cubicBezTo>
                          <a:pt x="827102" y="389385"/>
                          <a:pt x="829212" y="311305"/>
                          <a:pt x="829212" y="311305"/>
                        </a:cubicBezTo>
                        <a:cubicBezTo>
                          <a:pt x="829212" y="311305"/>
                          <a:pt x="838710" y="291257"/>
                          <a:pt x="840821" y="284925"/>
                        </a:cubicBezTo>
                        <a:cubicBezTo>
                          <a:pt x="842932" y="278594"/>
                          <a:pt x="843987" y="266989"/>
                          <a:pt x="840821" y="262768"/>
                        </a:cubicBezTo>
                        <a:cubicBezTo>
                          <a:pt x="837656" y="258548"/>
                          <a:pt x="833434" y="254327"/>
                          <a:pt x="826046" y="253271"/>
                        </a:cubicBezTo>
                        <a:cubicBezTo>
                          <a:pt x="818657" y="252218"/>
                          <a:pt x="813380" y="238499"/>
                          <a:pt x="823935" y="234279"/>
                        </a:cubicBezTo>
                        <a:cubicBezTo>
                          <a:pt x="834488" y="230060"/>
                          <a:pt x="851376" y="226894"/>
                          <a:pt x="857709" y="223728"/>
                        </a:cubicBezTo>
                        <a:cubicBezTo>
                          <a:pt x="864040" y="220564"/>
                          <a:pt x="874595" y="219508"/>
                          <a:pt x="878816" y="224782"/>
                        </a:cubicBezTo>
                        <a:cubicBezTo>
                          <a:pt x="883038" y="230058"/>
                          <a:pt x="884093" y="234278"/>
                          <a:pt x="884093" y="240608"/>
                        </a:cubicBezTo>
                        <a:cubicBezTo>
                          <a:pt x="884093" y="246940"/>
                          <a:pt x="888315" y="250105"/>
                          <a:pt x="892537" y="251161"/>
                        </a:cubicBezTo>
                        <a:cubicBezTo>
                          <a:pt x="896126" y="252086"/>
                          <a:pt x="904399" y="250903"/>
                          <a:pt x="906677" y="250570"/>
                        </a:cubicBezTo>
                        <a:lnTo>
                          <a:pt x="932642" y="244833"/>
                        </a:lnTo>
                        <a:cubicBezTo>
                          <a:pt x="932642" y="244833"/>
                          <a:pt x="928422" y="202628"/>
                          <a:pt x="928422" y="197351"/>
                        </a:cubicBezTo>
                        <a:cubicBezTo>
                          <a:pt x="928422" y="192076"/>
                          <a:pt x="931588" y="160423"/>
                          <a:pt x="936864" y="149871"/>
                        </a:cubicBezTo>
                        <a:cubicBezTo>
                          <a:pt x="942141" y="139319"/>
                          <a:pt x="942141" y="120327"/>
                          <a:pt x="942141" y="120327"/>
                        </a:cubicBezTo>
                        <a:lnTo>
                          <a:pt x="926310" y="113996"/>
                        </a:lnTo>
                        <a:lnTo>
                          <a:pt x="918081" y="121761"/>
                        </a:lnTo>
                        <a:cubicBezTo>
                          <a:pt x="916821" y="122351"/>
                          <a:pt x="912037" y="123830"/>
                          <a:pt x="912037" y="123830"/>
                        </a:cubicBezTo>
                        <a:cubicBezTo>
                          <a:pt x="901610" y="123527"/>
                          <a:pt x="898324" y="110617"/>
                          <a:pt x="890978" y="105679"/>
                        </a:cubicBezTo>
                        <a:cubicBezTo>
                          <a:pt x="882534" y="104195"/>
                          <a:pt x="876877" y="109604"/>
                          <a:pt x="870628" y="108968"/>
                        </a:cubicBezTo>
                        <a:cubicBezTo>
                          <a:pt x="867252" y="108584"/>
                          <a:pt x="863701" y="107074"/>
                          <a:pt x="859482" y="100443"/>
                        </a:cubicBezTo>
                        <a:cubicBezTo>
                          <a:pt x="859482" y="100443"/>
                          <a:pt x="860869" y="62287"/>
                          <a:pt x="860869" y="57010"/>
                        </a:cubicBezTo>
                        <a:cubicBezTo>
                          <a:pt x="860869" y="51735"/>
                          <a:pt x="857704" y="44349"/>
                          <a:pt x="870368" y="31687"/>
                        </a:cubicBezTo>
                        <a:cubicBezTo>
                          <a:pt x="883034" y="19026"/>
                          <a:pt x="883034" y="14805"/>
                          <a:pt x="895698" y="14805"/>
                        </a:cubicBezTo>
                        <a:cubicBezTo>
                          <a:pt x="908364" y="14805"/>
                          <a:pt x="912586" y="17972"/>
                          <a:pt x="914695" y="23247"/>
                        </a:cubicBezTo>
                        <a:cubicBezTo>
                          <a:pt x="916806" y="28522"/>
                          <a:pt x="924194" y="42239"/>
                          <a:pt x="928416" y="46460"/>
                        </a:cubicBezTo>
                        <a:cubicBezTo>
                          <a:pt x="932637" y="50679"/>
                          <a:pt x="935803" y="52791"/>
                          <a:pt x="941081" y="45407"/>
                        </a:cubicBezTo>
                        <a:cubicBezTo>
                          <a:pt x="946357" y="38021"/>
                          <a:pt x="961133" y="30636"/>
                          <a:pt x="964300" y="41186"/>
                        </a:cubicBezTo>
                        <a:cubicBezTo>
                          <a:pt x="967466" y="51738"/>
                          <a:pt x="968522" y="53848"/>
                          <a:pt x="975910" y="55959"/>
                        </a:cubicBezTo>
                        <a:cubicBezTo>
                          <a:pt x="983298" y="58069"/>
                          <a:pt x="993852" y="51738"/>
                          <a:pt x="993852" y="51738"/>
                        </a:cubicBezTo>
                        <a:cubicBezTo>
                          <a:pt x="993852" y="51738"/>
                          <a:pt x="1009682" y="48572"/>
                          <a:pt x="1016015" y="54903"/>
                        </a:cubicBezTo>
                        <a:cubicBezTo>
                          <a:pt x="1022347" y="61234"/>
                          <a:pt x="1031846" y="67565"/>
                          <a:pt x="1048733" y="59124"/>
                        </a:cubicBezTo>
                        <a:cubicBezTo>
                          <a:pt x="1065618" y="50682"/>
                          <a:pt x="1080395" y="44351"/>
                          <a:pt x="1083562" y="40132"/>
                        </a:cubicBezTo>
                        <a:cubicBezTo>
                          <a:pt x="1086728" y="35911"/>
                          <a:pt x="1090950" y="32746"/>
                          <a:pt x="1100448" y="39079"/>
                        </a:cubicBezTo>
                        <a:cubicBezTo>
                          <a:pt x="1109946" y="45410"/>
                          <a:pt x="1124723" y="47519"/>
                          <a:pt x="1131055" y="39079"/>
                        </a:cubicBezTo>
                        <a:cubicBezTo>
                          <a:pt x="1137387" y="30638"/>
                          <a:pt x="1142664" y="26417"/>
                          <a:pt x="1148997" y="32748"/>
                        </a:cubicBezTo>
                        <a:cubicBezTo>
                          <a:pt x="1155330" y="39079"/>
                          <a:pt x="1174328" y="31695"/>
                          <a:pt x="1179604" y="25362"/>
                        </a:cubicBezTo>
                        <a:cubicBezTo>
                          <a:pt x="1184882" y="19031"/>
                          <a:pt x="1195435" y="12700"/>
                          <a:pt x="1205990" y="23252"/>
                        </a:cubicBezTo>
                        <a:cubicBezTo>
                          <a:pt x="1216544" y="33804"/>
                          <a:pt x="1221821" y="29583"/>
                          <a:pt x="1226043" y="24305"/>
                        </a:cubicBezTo>
                        <a:cubicBezTo>
                          <a:pt x="1230264" y="19028"/>
                          <a:pt x="1238708" y="17973"/>
                          <a:pt x="1245040" y="19028"/>
                        </a:cubicBezTo>
                        <a:cubicBezTo>
                          <a:pt x="1251373" y="20080"/>
                          <a:pt x="1264037" y="24305"/>
                          <a:pt x="1271425" y="31690"/>
                        </a:cubicBezTo>
                        <a:cubicBezTo>
                          <a:pt x="1278812" y="39076"/>
                          <a:pt x="1281979" y="43297"/>
                          <a:pt x="1281979" y="47518"/>
                        </a:cubicBezTo>
                        <a:cubicBezTo>
                          <a:pt x="1281979" y="51738"/>
                          <a:pt x="1280926" y="76006"/>
                          <a:pt x="1280926" y="81282"/>
                        </a:cubicBezTo>
                        <a:cubicBezTo>
                          <a:pt x="1280926" y="86557"/>
                          <a:pt x="1287260" y="98164"/>
                          <a:pt x="1296758" y="99218"/>
                        </a:cubicBezTo>
                        <a:cubicBezTo>
                          <a:pt x="1306256" y="100271"/>
                          <a:pt x="1314701" y="88668"/>
                          <a:pt x="1324199" y="86557"/>
                        </a:cubicBezTo>
                        <a:cubicBezTo>
                          <a:pt x="1333697" y="84447"/>
                          <a:pt x="1344251" y="73895"/>
                          <a:pt x="1346363" y="62290"/>
                        </a:cubicBezTo>
                        <a:cubicBezTo>
                          <a:pt x="1348473" y="50682"/>
                          <a:pt x="1355862" y="26415"/>
                          <a:pt x="1355862" y="26415"/>
                        </a:cubicBezTo>
                        <a:cubicBezTo>
                          <a:pt x="1355862" y="26415"/>
                          <a:pt x="1361138" y="3200"/>
                          <a:pt x="1384357" y="1092"/>
                        </a:cubicBezTo>
                        <a:cubicBezTo>
                          <a:pt x="1393065" y="294"/>
                          <a:pt x="1399399" y="-200"/>
                          <a:pt x="1404080" y="-168"/>
                        </a:cubicBezTo>
                        <a:lnTo>
                          <a:pt x="1404079" y="-168"/>
                        </a:lnTo>
                        <a:cubicBezTo>
                          <a:pt x="1411881" y="-168"/>
                          <a:pt x="1415095" y="1363"/>
                          <a:pt x="1417073" y="5314"/>
                        </a:cubicBezTo>
                        <a:cubicBezTo>
                          <a:pt x="1420241" y="11645"/>
                          <a:pt x="1425517" y="12700"/>
                          <a:pt x="1432905" y="12700"/>
                        </a:cubicBezTo>
                        <a:cubicBezTo>
                          <a:pt x="1440292" y="12700"/>
                          <a:pt x="1444514" y="20085"/>
                          <a:pt x="1449790" y="26417"/>
                        </a:cubicBezTo>
                        <a:cubicBezTo>
                          <a:pt x="1455068" y="32748"/>
                          <a:pt x="1460345" y="43300"/>
                          <a:pt x="1460345" y="50686"/>
                        </a:cubicBezTo>
                        <a:cubicBezTo>
                          <a:pt x="1460345" y="58071"/>
                          <a:pt x="1458234" y="64401"/>
                          <a:pt x="1455068" y="69677"/>
                        </a:cubicBezTo>
                        <a:cubicBezTo>
                          <a:pt x="1451901" y="74953"/>
                          <a:pt x="1444514" y="84449"/>
                          <a:pt x="1459289" y="90780"/>
                        </a:cubicBezTo>
                        <a:cubicBezTo>
                          <a:pt x="1474066" y="97111"/>
                          <a:pt x="1481454" y="104497"/>
                          <a:pt x="1481454" y="109772"/>
                        </a:cubicBezTo>
                        <a:cubicBezTo>
                          <a:pt x="1481454" y="115047"/>
                          <a:pt x="1479342" y="118213"/>
                          <a:pt x="1475120" y="122434"/>
                        </a:cubicBezTo>
                        <a:cubicBezTo>
                          <a:pt x="1470900" y="126655"/>
                          <a:pt x="1462455" y="127709"/>
                          <a:pt x="1462455" y="137205"/>
                        </a:cubicBezTo>
                        <a:cubicBezTo>
                          <a:pt x="1462455" y="146701"/>
                          <a:pt x="1463508" y="154089"/>
                          <a:pt x="1465622" y="158309"/>
                        </a:cubicBezTo>
                        <a:cubicBezTo>
                          <a:pt x="1467733" y="162529"/>
                          <a:pt x="1466675" y="162529"/>
                          <a:pt x="1465622" y="169914"/>
                        </a:cubicBezTo>
                        <a:cubicBezTo>
                          <a:pt x="1464569" y="177302"/>
                          <a:pt x="1459289" y="181521"/>
                          <a:pt x="1459289" y="181521"/>
                        </a:cubicBezTo>
                        <a:cubicBezTo>
                          <a:pt x="1459289" y="181521"/>
                          <a:pt x="1451901" y="173081"/>
                          <a:pt x="1446625" y="163585"/>
                        </a:cubicBezTo>
                        <a:cubicBezTo>
                          <a:pt x="1441348" y="154089"/>
                          <a:pt x="1432905" y="136151"/>
                          <a:pt x="1431848" y="127709"/>
                        </a:cubicBezTo>
                        <a:cubicBezTo>
                          <a:pt x="1430795" y="119268"/>
                          <a:pt x="1430795" y="111882"/>
                          <a:pt x="1427626" y="104497"/>
                        </a:cubicBezTo>
                        <a:cubicBezTo>
                          <a:pt x="1424461" y="97111"/>
                          <a:pt x="1414962" y="85504"/>
                          <a:pt x="1405464" y="91836"/>
                        </a:cubicBezTo>
                        <a:cubicBezTo>
                          <a:pt x="1395965" y="98167"/>
                          <a:pt x="1390688" y="104497"/>
                          <a:pt x="1398076" y="115047"/>
                        </a:cubicBezTo>
                        <a:cubicBezTo>
                          <a:pt x="1405464" y="125599"/>
                          <a:pt x="1414962" y="139316"/>
                          <a:pt x="1414962" y="144591"/>
                        </a:cubicBezTo>
                        <a:cubicBezTo>
                          <a:pt x="1414962" y="149867"/>
                          <a:pt x="1422350" y="160418"/>
                          <a:pt x="1421295" y="170970"/>
                        </a:cubicBezTo>
                        <a:cubicBezTo>
                          <a:pt x="1420242" y="181521"/>
                          <a:pt x="1423406" y="184687"/>
                          <a:pt x="1428683" y="189962"/>
                        </a:cubicBezTo>
                        <a:cubicBezTo>
                          <a:pt x="1433959" y="195238"/>
                          <a:pt x="1436070" y="212121"/>
                          <a:pt x="1431848" y="220560"/>
                        </a:cubicBezTo>
                        <a:cubicBezTo>
                          <a:pt x="1427626" y="229002"/>
                          <a:pt x="1421295" y="237444"/>
                          <a:pt x="1420241" y="243775"/>
                        </a:cubicBezTo>
                        <a:cubicBezTo>
                          <a:pt x="1419187" y="250106"/>
                          <a:pt x="1410740" y="273318"/>
                          <a:pt x="1407574" y="279649"/>
                        </a:cubicBezTo>
                        <a:cubicBezTo>
                          <a:pt x="1404409" y="285980"/>
                          <a:pt x="1391743" y="298641"/>
                          <a:pt x="1384355" y="304971"/>
                        </a:cubicBezTo>
                        <a:cubicBezTo>
                          <a:pt x="1376966" y="311303"/>
                          <a:pt x="1372746" y="321853"/>
                          <a:pt x="1370635" y="326076"/>
                        </a:cubicBezTo>
                        <a:cubicBezTo>
                          <a:pt x="1368524" y="330295"/>
                          <a:pt x="1360080" y="345068"/>
                          <a:pt x="1352693" y="352453"/>
                        </a:cubicBezTo>
                        <a:cubicBezTo>
                          <a:pt x="1345306" y="359839"/>
                          <a:pt x="1336862" y="386218"/>
                          <a:pt x="1335805" y="391493"/>
                        </a:cubicBezTo>
                        <a:cubicBezTo>
                          <a:pt x="1334752" y="396769"/>
                          <a:pt x="1337918" y="422092"/>
                          <a:pt x="1332640" y="426312"/>
                        </a:cubicBezTo>
                        <a:cubicBezTo>
                          <a:pt x="1327363" y="430533"/>
                          <a:pt x="1325252" y="437919"/>
                          <a:pt x="1330529" y="442140"/>
                        </a:cubicBezTo>
                        <a:cubicBezTo>
                          <a:pt x="1335805" y="446361"/>
                          <a:pt x="1336862" y="451636"/>
                          <a:pt x="1336862" y="456911"/>
                        </a:cubicBezTo>
                        <a:lnTo>
                          <a:pt x="1336862" y="473792"/>
                        </a:lnTo>
                        <a:cubicBezTo>
                          <a:pt x="1336862" y="473792"/>
                          <a:pt x="1328419" y="472740"/>
                          <a:pt x="1326307" y="476959"/>
                        </a:cubicBezTo>
                        <a:cubicBezTo>
                          <a:pt x="1324197" y="481179"/>
                          <a:pt x="1322086" y="485399"/>
                          <a:pt x="1316808" y="487511"/>
                        </a:cubicBezTo>
                        <a:cubicBezTo>
                          <a:pt x="1311531" y="489620"/>
                          <a:pt x="1300976" y="490675"/>
                          <a:pt x="1300976" y="490675"/>
                        </a:cubicBezTo>
                        <a:cubicBezTo>
                          <a:pt x="1300976" y="490675"/>
                          <a:pt x="1284090" y="493841"/>
                          <a:pt x="1286201" y="506503"/>
                        </a:cubicBezTo>
                        <a:cubicBezTo>
                          <a:pt x="1288312" y="519164"/>
                          <a:pt x="1287255" y="526549"/>
                          <a:pt x="1281979" y="530770"/>
                        </a:cubicBezTo>
                        <a:cubicBezTo>
                          <a:pt x="1276703" y="534991"/>
                          <a:pt x="1268261" y="543433"/>
                          <a:pt x="1268261" y="543433"/>
                        </a:cubicBezTo>
                        <a:cubicBezTo>
                          <a:pt x="1268261" y="543433"/>
                          <a:pt x="1266148" y="552928"/>
                          <a:pt x="1266148" y="557149"/>
                        </a:cubicBezTo>
                        <a:cubicBezTo>
                          <a:pt x="1266148" y="561368"/>
                          <a:pt x="1269316" y="566645"/>
                          <a:pt x="1266148" y="571920"/>
                        </a:cubicBezTo>
                        <a:cubicBezTo>
                          <a:pt x="1262983" y="577196"/>
                          <a:pt x="1251373" y="588804"/>
                          <a:pt x="1247151" y="588804"/>
                        </a:cubicBezTo>
                        <a:cubicBezTo>
                          <a:pt x="1242931" y="588804"/>
                          <a:pt x="1205990" y="612015"/>
                          <a:pt x="1200713" y="616236"/>
                        </a:cubicBezTo>
                        <a:cubicBezTo>
                          <a:pt x="1195437" y="620456"/>
                          <a:pt x="1179605" y="627842"/>
                          <a:pt x="1179605" y="627842"/>
                        </a:cubicBezTo>
                        <a:cubicBezTo>
                          <a:pt x="1179605" y="627842"/>
                          <a:pt x="1166941" y="637338"/>
                          <a:pt x="1166941" y="643669"/>
                        </a:cubicBezTo>
                        <a:cubicBezTo>
                          <a:pt x="1166941" y="650000"/>
                          <a:pt x="1159552" y="682709"/>
                          <a:pt x="1156386" y="690097"/>
                        </a:cubicBezTo>
                        <a:cubicBezTo>
                          <a:pt x="1153219" y="697480"/>
                          <a:pt x="1151109" y="702757"/>
                          <a:pt x="1158497" y="711199"/>
                        </a:cubicBezTo>
                        <a:cubicBezTo>
                          <a:pt x="1165885" y="719639"/>
                          <a:pt x="1178549" y="729135"/>
                          <a:pt x="1179605" y="738631"/>
                        </a:cubicBezTo>
                        <a:cubicBezTo>
                          <a:pt x="1180355" y="745321"/>
                          <a:pt x="1185289" y="751464"/>
                          <a:pt x="1191091" y="751574"/>
                        </a:cubicBezTo>
                        <a:lnTo>
                          <a:pt x="1197490" y="777382"/>
                        </a:lnTo>
                        <a:lnTo>
                          <a:pt x="1198942" y="787398"/>
                        </a:lnTo>
                        <a:lnTo>
                          <a:pt x="1197490" y="793243"/>
                        </a:lnTo>
                        <a:lnTo>
                          <a:pt x="1192064" y="801799"/>
                        </a:lnTo>
                        <a:lnTo>
                          <a:pt x="1186425" y="811610"/>
                        </a:lnTo>
                        <a:lnTo>
                          <a:pt x="1179324" y="828309"/>
                        </a:lnTo>
                        <a:lnTo>
                          <a:pt x="1165341" y="875271"/>
                        </a:lnTo>
                        <a:lnTo>
                          <a:pt x="1158662" y="897809"/>
                        </a:lnTo>
                        <a:lnTo>
                          <a:pt x="1154070" y="905111"/>
                        </a:lnTo>
                        <a:lnTo>
                          <a:pt x="1147381" y="912629"/>
                        </a:lnTo>
                        <a:lnTo>
                          <a:pt x="1132772" y="924946"/>
                        </a:lnTo>
                        <a:lnTo>
                          <a:pt x="1127758" y="930163"/>
                        </a:lnTo>
                        <a:lnTo>
                          <a:pt x="1133191" y="933922"/>
                        </a:lnTo>
                        <a:cubicBezTo>
                          <a:pt x="1133191" y="934703"/>
                          <a:pt x="1134452" y="936440"/>
                          <a:pt x="1133191" y="934895"/>
                        </a:cubicBezTo>
                        <a:cubicBezTo>
                          <a:pt x="1123734" y="928015"/>
                          <a:pt x="1120612" y="935325"/>
                          <a:pt x="1114532" y="939915"/>
                        </a:cubicBezTo>
                        <a:cubicBezTo>
                          <a:pt x="1111957" y="939452"/>
                          <a:pt x="1109042" y="939708"/>
                          <a:pt x="1106888" y="940760"/>
                        </a:cubicBezTo>
                        <a:lnTo>
                          <a:pt x="1105117" y="942116"/>
                        </a:lnTo>
                        <a:cubicBezTo>
                          <a:pt x="1103384" y="943968"/>
                          <a:pt x="1102417" y="946001"/>
                          <a:pt x="1101825" y="947349"/>
                        </a:cubicBezTo>
                        <a:lnTo>
                          <a:pt x="1101028" y="949122"/>
                        </a:lnTo>
                        <a:cubicBezTo>
                          <a:pt x="1099847" y="951524"/>
                          <a:pt x="1097602" y="953343"/>
                          <a:pt x="1095660" y="955117"/>
                        </a:cubicBezTo>
                        <a:cubicBezTo>
                          <a:pt x="1093760" y="956930"/>
                          <a:pt x="1092204" y="958829"/>
                          <a:pt x="1090811" y="960811"/>
                        </a:cubicBezTo>
                        <a:cubicBezTo>
                          <a:pt x="1090811" y="960811"/>
                          <a:pt x="1084601" y="973943"/>
                          <a:pt x="1072358" y="992260"/>
                        </a:cubicBezTo>
                        <a:cubicBezTo>
                          <a:pt x="1060115" y="1010534"/>
                          <a:pt x="1078270" y="1054133"/>
                          <a:pt x="1083546" y="1071015"/>
                        </a:cubicBezTo>
                        <a:cubicBezTo>
                          <a:pt x="1088825" y="1087898"/>
                          <a:pt x="1085659" y="1134324"/>
                          <a:pt x="1069827" y="1161757"/>
                        </a:cubicBezTo>
                        <a:cubicBezTo>
                          <a:pt x="1053996" y="1189191"/>
                          <a:pt x="1016841" y="1207846"/>
                          <a:pt x="1016841" y="1207846"/>
                        </a:cubicBezTo>
                        <a:cubicBezTo>
                          <a:pt x="1018572" y="1226921"/>
                          <a:pt x="1020222" y="1245872"/>
                          <a:pt x="1020222" y="1249333"/>
                        </a:cubicBezTo>
                        <a:cubicBezTo>
                          <a:pt x="1020222" y="1256719"/>
                          <a:pt x="1030777" y="1251443"/>
                          <a:pt x="1032886" y="1243002"/>
                        </a:cubicBezTo>
                        <a:cubicBezTo>
                          <a:pt x="1032886" y="1243002"/>
                          <a:pt x="1038165" y="1237727"/>
                          <a:pt x="1043441" y="1240893"/>
                        </a:cubicBezTo>
                        <a:cubicBezTo>
                          <a:pt x="1045420" y="1242073"/>
                          <a:pt x="1047845" y="1243415"/>
                          <a:pt x="1050380" y="1244787"/>
                        </a:cubicBezTo>
                        <a:lnTo>
                          <a:pt x="1055501" y="1247548"/>
                        </a:lnTo>
                        <a:cubicBezTo>
                          <a:pt x="1058036" y="1248920"/>
                          <a:pt x="1060460" y="1250255"/>
                          <a:pt x="1062438" y="1251443"/>
                        </a:cubicBezTo>
                        <a:cubicBezTo>
                          <a:pt x="1067715" y="1254608"/>
                          <a:pt x="1074048" y="1256719"/>
                          <a:pt x="1079326" y="1263050"/>
                        </a:cubicBezTo>
                        <a:cubicBezTo>
                          <a:pt x="1084603" y="1269381"/>
                          <a:pt x="1095157" y="1269381"/>
                          <a:pt x="1103599" y="1265160"/>
                        </a:cubicBezTo>
                        <a:cubicBezTo>
                          <a:pt x="1112044" y="1260940"/>
                          <a:pt x="1117320" y="1275712"/>
                          <a:pt x="1115209" y="1290484"/>
                        </a:cubicBezTo>
                        <a:cubicBezTo>
                          <a:pt x="1113098" y="1305254"/>
                          <a:pt x="1117320" y="1307365"/>
                          <a:pt x="1125764" y="1314750"/>
                        </a:cubicBezTo>
                        <a:cubicBezTo>
                          <a:pt x="1134206" y="1322138"/>
                          <a:pt x="1131040" y="1327413"/>
                          <a:pt x="1131040" y="1336909"/>
                        </a:cubicBezTo>
                        <a:cubicBezTo>
                          <a:pt x="1131040" y="1346405"/>
                          <a:pt x="1134206" y="1351682"/>
                          <a:pt x="1137373" y="1355901"/>
                        </a:cubicBezTo>
                        <a:cubicBezTo>
                          <a:pt x="1140539" y="1360122"/>
                          <a:pt x="1160592" y="1370674"/>
                          <a:pt x="1167980" y="1372784"/>
                        </a:cubicBezTo>
                        <a:cubicBezTo>
                          <a:pt x="1175367" y="1374893"/>
                          <a:pt x="1169033" y="1386501"/>
                          <a:pt x="1166927" y="1394941"/>
                        </a:cubicBezTo>
                        <a:cubicBezTo>
                          <a:pt x="1164818" y="1403382"/>
                          <a:pt x="1154263" y="1407603"/>
                          <a:pt x="1147930" y="1409712"/>
                        </a:cubicBezTo>
                        <a:cubicBezTo>
                          <a:pt x="1141597" y="1411824"/>
                          <a:pt x="1134210" y="1422374"/>
                          <a:pt x="1124711" y="1423431"/>
                        </a:cubicBezTo>
                        <a:cubicBezTo>
                          <a:pt x="1115212" y="1424484"/>
                          <a:pt x="1103603" y="1427651"/>
                          <a:pt x="1093048" y="1435036"/>
                        </a:cubicBezTo>
                        <a:cubicBezTo>
                          <a:pt x="1082495" y="1442423"/>
                          <a:pt x="1098326" y="1458250"/>
                          <a:pt x="1098326" y="1458250"/>
                        </a:cubicBezTo>
                        <a:cubicBezTo>
                          <a:pt x="1098326" y="1458250"/>
                          <a:pt x="1099379" y="1509951"/>
                          <a:pt x="1098326" y="1521557"/>
                        </a:cubicBezTo>
                        <a:cubicBezTo>
                          <a:pt x="1097273" y="1533163"/>
                          <a:pt x="1089882" y="1546880"/>
                          <a:pt x="1080384" y="1555322"/>
                        </a:cubicBezTo>
                        <a:cubicBezTo>
                          <a:pt x="1070885" y="1563763"/>
                          <a:pt x="1071940" y="1575369"/>
                          <a:pt x="1074051" y="1582755"/>
                        </a:cubicBezTo>
                        <a:cubicBezTo>
                          <a:pt x="1076162" y="1590141"/>
                          <a:pt x="1077216" y="1609133"/>
                          <a:pt x="1077216" y="1616518"/>
                        </a:cubicBezTo>
                        <a:cubicBezTo>
                          <a:pt x="1077216" y="1623906"/>
                          <a:pt x="1077216" y="1631291"/>
                          <a:pt x="1067718" y="1632345"/>
                        </a:cubicBezTo>
                        <a:cubicBezTo>
                          <a:pt x="1058220" y="1633398"/>
                          <a:pt x="1053999" y="1634456"/>
                          <a:pt x="1045556" y="1630237"/>
                        </a:cubicBezTo>
                        <a:cubicBezTo>
                          <a:pt x="1037111" y="1626016"/>
                          <a:pt x="1032889" y="1620741"/>
                          <a:pt x="1027613" y="1614410"/>
                        </a:cubicBezTo>
                        <a:cubicBezTo>
                          <a:pt x="1022336" y="1608078"/>
                          <a:pt x="1000172" y="1610189"/>
                          <a:pt x="995950" y="1610189"/>
                        </a:cubicBezTo>
                        <a:cubicBezTo>
                          <a:pt x="991728" y="1610189"/>
                          <a:pt x="984341" y="1601748"/>
                          <a:pt x="975897" y="1598582"/>
                        </a:cubicBezTo>
                        <a:cubicBezTo>
                          <a:pt x="967455" y="1595418"/>
                          <a:pt x="951623" y="1602802"/>
                          <a:pt x="946347" y="1609133"/>
                        </a:cubicBezTo>
                        <a:cubicBezTo>
                          <a:pt x="941068" y="1615464"/>
                          <a:pt x="922071" y="1632345"/>
                          <a:pt x="906240" y="1633401"/>
                        </a:cubicBezTo>
                        <a:cubicBezTo>
                          <a:pt x="890409" y="1634454"/>
                          <a:pt x="828016" y="1667208"/>
                          <a:pt x="822740" y="1669317"/>
                        </a:cubicBezTo>
                        <a:lnTo>
                          <a:pt x="813364" y="1673702"/>
                        </a:lnTo>
                        <a:cubicBezTo>
                          <a:pt x="800024" y="1670410"/>
                          <a:pt x="796140" y="1670751"/>
                          <a:pt x="779212" y="1653573"/>
                        </a:cubicBezTo>
                        <a:cubicBezTo>
                          <a:pt x="765702" y="1639810"/>
                          <a:pt x="758021" y="1643065"/>
                          <a:pt x="745694" y="1638545"/>
                        </a:cubicBezTo>
                        <a:cubicBezTo>
                          <a:pt x="738602" y="1637061"/>
                          <a:pt x="721079" y="1648419"/>
                          <a:pt x="714156" y="1652386"/>
                        </a:cubicBezTo>
                        <a:cubicBezTo>
                          <a:pt x="706766" y="1656607"/>
                          <a:pt x="694102" y="1657661"/>
                          <a:pt x="679327" y="1657661"/>
                        </a:cubicBezTo>
                        <a:cubicBezTo>
                          <a:pt x="664552" y="1657661"/>
                          <a:pt x="650830" y="1655550"/>
                          <a:pt x="642388" y="1653440"/>
                        </a:cubicBezTo>
                        <a:cubicBezTo>
                          <a:pt x="633944" y="1651331"/>
                          <a:pt x="618112" y="1653440"/>
                          <a:pt x="618112" y="1653440"/>
                        </a:cubicBezTo>
                        <a:lnTo>
                          <a:pt x="583284" y="1699866"/>
                        </a:lnTo>
                        <a:cubicBezTo>
                          <a:pt x="582055" y="1701512"/>
                          <a:pt x="580664" y="1703458"/>
                          <a:pt x="579187" y="1705694"/>
                        </a:cubicBezTo>
                        <a:lnTo>
                          <a:pt x="569605" y="1708183"/>
                        </a:lnTo>
                        <a:cubicBezTo>
                          <a:pt x="562218" y="1717596"/>
                          <a:pt x="553732" y="1726921"/>
                          <a:pt x="561879" y="1740432"/>
                        </a:cubicBezTo>
                        <a:cubicBezTo>
                          <a:pt x="574207" y="1760771"/>
                          <a:pt x="559894" y="1749294"/>
                          <a:pt x="565086" y="1770940"/>
                        </a:cubicBezTo>
                        <a:cubicBezTo>
                          <a:pt x="567028" y="1778916"/>
                          <a:pt x="554742" y="1779002"/>
                          <a:pt x="552125" y="1788498"/>
                        </a:cubicBezTo>
                        <a:cubicBezTo>
                          <a:pt x="549548" y="1797994"/>
                          <a:pt x="554704" y="1804033"/>
                          <a:pt x="561797" y="1809056"/>
                        </a:cubicBezTo>
                        <a:cubicBezTo>
                          <a:pt x="561797" y="1809056"/>
                          <a:pt x="561126" y="1869743"/>
                          <a:pt x="561126" y="1877128"/>
                        </a:cubicBezTo>
                        <a:cubicBezTo>
                          <a:pt x="561126" y="1884515"/>
                          <a:pt x="554795" y="1910893"/>
                          <a:pt x="544242" y="1913003"/>
                        </a:cubicBezTo>
                        <a:cubicBezTo>
                          <a:pt x="533687" y="1915114"/>
                          <a:pt x="452421" y="1914056"/>
                          <a:pt x="452421" y="1914056"/>
                        </a:cubicBezTo>
                        <a:lnTo>
                          <a:pt x="470361" y="1965757"/>
                        </a:lnTo>
                        <a:lnTo>
                          <a:pt x="458752" y="1981584"/>
                        </a:lnTo>
                        <a:lnTo>
                          <a:pt x="482186" y="2046244"/>
                        </a:lnTo>
                        <a:cubicBezTo>
                          <a:pt x="472011" y="2046450"/>
                          <a:pt x="453851" y="2050461"/>
                          <a:pt x="447985" y="2039527"/>
                        </a:cubicBezTo>
                        <a:cubicBezTo>
                          <a:pt x="431392" y="2040914"/>
                          <a:pt x="413619" y="2043964"/>
                          <a:pt x="396986" y="2043795"/>
                        </a:cubicBezTo>
                        <a:cubicBezTo>
                          <a:pt x="382928" y="2043618"/>
                          <a:pt x="261051" y="2043411"/>
                          <a:pt x="257250" y="2042064"/>
                        </a:cubicBezTo>
                        <a:cubicBezTo>
                          <a:pt x="256484" y="2041812"/>
                          <a:pt x="249189" y="2037127"/>
                          <a:pt x="248048" y="2036410"/>
                        </a:cubicBezTo>
                        <a:lnTo>
                          <a:pt x="242137" y="2041471"/>
                        </a:lnTo>
                        <a:cubicBezTo>
                          <a:pt x="228881" y="2044088"/>
                          <a:pt x="210351" y="2042109"/>
                          <a:pt x="196969" y="2042237"/>
                        </a:cubicBezTo>
                        <a:cubicBezTo>
                          <a:pt x="181391" y="2042443"/>
                          <a:pt x="165265" y="2043369"/>
                          <a:pt x="149474" y="2043545"/>
                        </a:cubicBezTo>
                        <a:lnTo>
                          <a:pt x="148342" y="2043385"/>
                        </a:lnTo>
                        <a:cubicBezTo>
                          <a:pt x="147416" y="2043385"/>
                          <a:pt x="144961" y="2042619"/>
                          <a:pt x="144327" y="2041949"/>
                        </a:cubicBezTo>
                        <a:cubicBezTo>
                          <a:pt x="133603" y="2029920"/>
                          <a:pt x="122504" y="2018055"/>
                          <a:pt x="111444" y="2006156"/>
                        </a:cubicBezTo>
                        <a:cubicBezTo>
                          <a:pt x="107053" y="2001430"/>
                          <a:pt x="103801" y="2001309"/>
                          <a:pt x="102703" y="1994508"/>
                        </a:cubicBezTo>
                        <a:lnTo>
                          <a:pt x="106207" y="1984461"/>
                        </a:lnTo>
                        <a:cubicBezTo>
                          <a:pt x="104434" y="1982012"/>
                          <a:pt x="101144" y="1979564"/>
                          <a:pt x="98358" y="1978509"/>
                        </a:cubicBezTo>
                        <a:cubicBezTo>
                          <a:pt x="99124" y="1969858"/>
                          <a:pt x="100806" y="1960577"/>
                          <a:pt x="100511" y="1951925"/>
                        </a:cubicBezTo>
                        <a:lnTo>
                          <a:pt x="99665" y="1950648"/>
                        </a:lnTo>
                        <a:lnTo>
                          <a:pt x="34567" y="1875355"/>
                        </a:lnTo>
                        <a:cubicBezTo>
                          <a:pt x="34310" y="1865985"/>
                          <a:pt x="33849" y="1856615"/>
                          <a:pt x="33897" y="1847245"/>
                        </a:cubicBezTo>
                        <a:cubicBezTo>
                          <a:pt x="33897" y="1837539"/>
                          <a:pt x="34328" y="1827708"/>
                          <a:pt x="34103" y="1817958"/>
                        </a:cubicBezTo>
                        <a:cubicBezTo>
                          <a:pt x="34103" y="1814200"/>
                          <a:pt x="32971" y="1810276"/>
                          <a:pt x="32971" y="1806516"/>
                        </a:cubicBezTo>
                        <a:cubicBezTo>
                          <a:pt x="32971" y="1802679"/>
                          <a:pt x="33944" y="1798626"/>
                          <a:pt x="34151" y="1794743"/>
                        </a:cubicBezTo>
                        <a:cubicBezTo>
                          <a:pt x="35380" y="1769973"/>
                          <a:pt x="33991" y="1744225"/>
                          <a:pt x="33401" y="1719450"/>
                        </a:cubicBezTo>
                        <a:cubicBezTo>
                          <a:pt x="33241" y="1716327"/>
                          <a:pt x="34327" y="1712360"/>
                          <a:pt x="34758" y="1709236"/>
                        </a:cubicBezTo>
                        <a:cubicBezTo>
                          <a:pt x="37923" y="1704425"/>
                          <a:pt x="42311" y="1702106"/>
                          <a:pt x="45773" y="1698093"/>
                        </a:cubicBezTo>
                        <a:cubicBezTo>
                          <a:pt x="46539" y="1697199"/>
                          <a:pt x="47545" y="1694211"/>
                          <a:pt x="48304" y="1693073"/>
                        </a:cubicBezTo>
                        <a:cubicBezTo>
                          <a:pt x="54595" y="1683834"/>
                          <a:pt x="63422" y="1673910"/>
                          <a:pt x="53458" y="1662852"/>
                        </a:cubicBezTo>
                        <a:cubicBezTo>
                          <a:pt x="41512" y="1649643"/>
                          <a:pt x="35174" y="1640523"/>
                          <a:pt x="46235" y="1624406"/>
                        </a:cubicBezTo>
                        <a:cubicBezTo>
                          <a:pt x="48895" y="1620608"/>
                          <a:pt x="51641" y="1617060"/>
                          <a:pt x="56368" y="1615751"/>
                        </a:cubicBezTo>
                        <a:cubicBezTo>
                          <a:pt x="58353" y="1610855"/>
                          <a:pt x="57852" y="1606973"/>
                          <a:pt x="56672" y="1602158"/>
                        </a:cubicBezTo>
                        <a:cubicBezTo>
                          <a:pt x="54350" y="1600343"/>
                          <a:pt x="51017" y="1598912"/>
                          <a:pt x="48188" y="1598111"/>
                        </a:cubicBezTo>
                        <a:lnTo>
                          <a:pt x="46720" y="1594945"/>
                        </a:lnTo>
                        <a:lnTo>
                          <a:pt x="45667" y="1594275"/>
                        </a:lnTo>
                        <a:lnTo>
                          <a:pt x="40052" y="1593891"/>
                        </a:lnTo>
                        <a:cubicBezTo>
                          <a:pt x="33129" y="1587772"/>
                          <a:pt x="22403" y="1589120"/>
                          <a:pt x="15184" y="1582880"/>
                        </a:cubicBezTo>
                        <a:lnTo>
                          <a:pt x="12991" y="1583342"/>
                        </a:lnTo>
                        <a:lnTo>
                          <a:pt x="12831" y="1585657"/>
                        </a:lnTo>
                        <a:cubicBezTo>
                          <a:pt x="11267" y="1585657"/>
                          <a:pt x="5607" y="1581736"/>
                          <a:pt x="4553" y="1580217"/>
                        </a:cubicBezTo>
                        <a:cubicBezTo>
                          <a:pt x="4376" y="1578364"/>
                          <a:pt x="4553" y="1574771"/>
                          <a:pt x="2944" y="1573548"/>
                        </a:cubicBezTo>
                        <a:lnTo>
                          <a:pt x="545" y="1574138"/>
                        </a:lnTo>
                        <a:cubicBezTo>
                          <a:pt x="-588" y="1572830"/>
                          <a:pt x="545" y="1570514"/>
                          <a:pt x="545" y="1570514"/>
                        </a:cubicBezTo>
                        <a:cubicBezTo>
                          <a:pt x="545" y="1479340"/>
                          <a:pt x="-10752" y="1471603"/>
                          <a:pt x="38958" y="1421906"/>
                        </a:cubicBezTo>
                        <a:cubicBezTo>
                          <a:pt x="53114" y="1407755"/>
                          <a:pt x="99321" y="1437661"/>
                          <a:pt x="105765" y="1411888"/>
                        </a:cubicBezTo>
                        <a:cubicBezTo>
                          <a:pt x="108650" y="1400357"/>
                          <a:pt x="91855" y="1351205"/>
                          <a:pt x="95745" y="1343428"/>
                        </a:cubicBezTo>
                        <a:cubicBezTo>
                          <a:pt x="100936" y="1333052"/>
                          <a:pt x="103458" y="1322358"/>
                          <a:pt x="109107" y="1316713"/>
                        </a:cubicBezTo>
                        <a:cubicBezTo>
                          <a:pt x="118889" y="1306931"/>
                          <a:pt x="95903" y="1291508"/>
                          <a:pt x="105765" y="1281648"/>
                        </a:cubicBezTo>
                        <a:cubicBezTo>
                          <a:pt x="127874" y="1259547"/>
                          <a:pt x="124630" y="1220360"/>
                          <a:pt x="102426" y="1198160"/>
                        </a:cubicBezTo>
                        <a:cubicBezTo>
                          <a:pt x="90290" y="1186029"/>
                          <a:pt x="116296" y="1166436"/>
                          <a:pt x="117458" y="1166436"/>
                        </a:cubicBezTo>
                        <a:cubicBezTo>
                          <a:pt x="123582" y="1166436"/>
                          <a:pt x="119127" y="1139163"/>
                          <a:pt x="119127" y="1133041"/>
                        </a:cubicBezTo>
                        <a:cubicBezTo>
                          <a:pt x="171481" y="1131176"/>
                          <a:pt x="137907" y="1077531"/>
                          <a:pt x="147520" y="1067922"/>
                        </a:cubicBezTo>
                        <a:cubicBezTo>
                          <a:pt x="151335" y="1064106"/>
                          <a:pt x="203487" y="1017010"/>
                          <a:pt x="221008" y="1034525"/>
                        </a:cubicBezTo>
                        <a:cubicBezTo>
                          <a:pt x="223366" y="1036884"/>
                          <a:pt x="243141" y="1060823"/>
                          <a:pt x="252743" y="1051223"/>
                        </a:cubicBezTo>
                        <a:cubicBezTo>
                          <a:pt x="266016" y="1037953"/>
                          <a:pt x="280022" y="1032391"/>
                          <a:pt x="291156" y="1021259"/>
                        </a:cubicBezTo>
                        <a:cubicBezTo>
                          <a:pt x="291490" y="1020927"/>
                          <a:pt x="291763" y="1020718"/>
                          <a:pt x="292002" y="1020606"/>
                        </a:cubicBezTo>
                        <a:cubicBezTo>
                          <a:pt x="293454" y="1019793"/>
                          <a:pt x="292592" y="1022349"/>
                          <a:pt x="286153" y="1017833"/>
                        </a:cubicBezTo>
                        <a:cubicBezTo>
                          <a:pt x="290960" y="1017833"/>
                          <a:pt x="313359" y="1025697"/>
                          <a:pt x="317885" y="1021172"/>
                        </a:cubicBezTo>
                        <a:cubicBezTo>
                          <a:pt x="354431" y="984639"/>
                          <a:pt x="423872" y="953619"/>
                          <a:pt x="464863" y="912639"/>
                        </a:cubicBezTo>
                        <a:cubicBezTo>
                          <a:pt x="468881" y="908622"/>
                          <a:pt x="471231" y="907284"/>
                          <a:pt x="471544" y="899281"/>
                        </a:cubicBezTo>
                        <a:cubicBezTo>
                          <a:pt x="500081" y="867601"/>
                          <a:pt x="543848" y="922170"/>
                          <a:pt x="561733" y="904290"/>
                        </a:cubicBezTo>
                        <a:cubicBezTo>
                          <a:pt x="568992" y="897035"/>
                          <a:pt x="577639" y="892602"/>
                          <a:pt x="591797" y="892602"/>
                        </a:cubicBezTo>
                        <a:cubicBezTo>
                          <a:pt x="620374" y="892602"/>
                          <a:pt x="603381" y="927559"/>
                          <a:pt x="616849" y="941025"/>
                        </a:cubicBezTo>
                        <a:cubicBezTo>
                          <a:pt x="624846" y="949019"/>
                          <a:pt x="647934" y="927157"/>
                          <a:pt x="656934" y="922656"/>
                        </a:cubicBezTo>
                        <a:cubicBezTo>
                          <a:pt x="678850" y="911701"/>
                          <a:pt x="723239" y="926499"/>
                          <a:pt x="738774" y="910969"/>
                        </a:cubicBezTo>
                        <a:cubicBezTo>
                          <a:pt x="749451" y="900294"/>
                          <a:pt x="748981" y="860691"/>
                          <a:pt x="763826" y="845849"/>
                        </a:cubicBezTo>
                        <a:cubicBezTo>
                          <a:pt x="774113" y="835565"/>
                          <a:pt x="783182" y="824828"/>
                          <a:pt x="793889" y="814125"/>
                        </a:cubicBezTo>
                        <a:cubicBezTo>
                          <a:pt x="806964" y="801053"/>
                          <a:pt x="827264" y="809173"/>
                          <a:pt x="837314" y="789078"/>
                        </a:cubicBezTo>
                        <a:cubicBezTo>
                          <a:pt x="852498" y="758720"/>
                          <a:pt x="827616" y="726977"/>
                          <a:pt x="850676" y="703920"/>
                        </a:cubicBezTo>
                        <a:cubicBezTo>
                          <a:pt x="863678" y="690923"/>
                          <a:pt x="869714" y="666522"/>
                          <a:pt x="882408" y="653828"/>
                        </a:cubicBezTo>
                        <a:cubicBezTo>
                          <a:pt x="882887" y="653350"/>
                          <a:pt x="882042" y="645480"/>
                          <a:pt x="882408" y="645480"/>
                        </a:cubicBezTo>
                        <a:cubicBezTo>
                          <a:pt x="883669" y="645480"/>
                          <a:pt x="849608" y="646086"/>
                          <a:pt x="830633" y="627113"/>
                        </a:cubicBezTo>
                        <a:cubicBezTo>
                          <a:pt x="812377" y="608861"/>
                          <a:pt x="804150" y="590260"/>
                          <a:pt x="796475" y="560580"/>
                        </a:cubicBezTo>
                        <a:close/>
                        <a:moveTo>
                          <a:pt x="1272486" y="1043564"/>
                        </a:moveTo>
                        <a:cubicBezTo>
                          <a:pt x="1271433" y="1049893"/>
                          <a:pt x="1274595" y="1060445"/>
                          <a:pt x="1269319" y="1063610"/>
                        </a:cubicBezTo>
                        <a:cubicBezTo>
                          <a:pt x="1264042" y="1066774"/>
                          <a:pt x="1254542" y="1072051"/>
                          <a:pt x="1250322" y="1075216"/>
                        </a:cubicBezTo>
                        <a:cubicBezTo>
                          <a:pt x="1246100" y="1078383"/>
                          <a:pt x="1237657" y="1078383"/>
                          <a:pt x="1231325" y="1079437"/>
                        </a:cubicBezTo>
                        <a:cubicBezTo>
                          <a:pt x="1224992" y="1080490"/>
                          <a:pt x="1220770" y="1087878"/>
                          <a:pt x="1217604" y="1093154"/>
                        </a:cubicBezTo>
                        <a:cubicBezTo>
                          <a:pt x="1214437" y="1098429"/>
                          <a:pt x="1209160" y="1107925"/>
                          <a:pt x="1215493" y="1118477"/>
                        </a:cubicBezTo>
                        <a:cubicBezTo>
                          <a:pt x="1221826" y="1129029"/>
                          <a:pt x="1221826" y="1138525"/>
                          <a:pt x="1217604" y="1145911"/>
                        </a:cubicBezTo>
                        <a:cubicBezTo>
                          <a:pt x="1213382" y="1153296"/>
                          <a:pt x="1203882" y="1165957"/>
                          <a:pt x="1198606" y="1167013"/>
                        </a:cubicBezTo>
                        <a:cubicBezTo>
                          <a:pt x="1193329" y="1168066"/>
                          <a:pt x="1188052" y="1168066"/>
                          <a:pt x="1185941" y="1161736"/>
                        </a:cubicBezTo>
                        <a:cubicBezTo>
                          <a:pt x="1183830" y="1155406"/>
                          <a:pt x="1175387" y="1157517"/>
                          <a:pt x="1171167" y="1160684"/>
                        </a:cubicBezTo>
                        <a:cubicBezTo>
                          <a:pt x="1166944" y="1163850"/>
                          <a:pt x="1161668" y="1169125"/>
                          <a:pt x="1165888" y="1182842"/>
                        </a:cubicBezTo>
                        <a:cubicBezTo>
                          <a:pt x="1170110" y="1196559"/>
                          <a:pt x="1176443" y="1222936"/>
                          <a:pt x="1188052" y="1236655"/>
                        </a:cubicBezTo>
                        <a:cubicBezTo>
                          <a:pt x="1199661" y="1250370"/>
                          <a:pt x="1221826" y="1274638"/>
                          <a:pt x="1228157" y="1279914"/>
                        </a:cubicBezTo>
                        <a:cubicBezTo>
                          <a:pt x="1234490" y="1285189"/>
                          <a:pt x="1240823" y="1296797"/>
                          <a:pt x="1230268" y="1303127"/>
                        </a:cubicBezTo>
                        <a:cubicBezTo>
                          <a:pt x="1219713" y="1309458"/>
                          <a:pt x="1217604" y="1313679"/>
                          <a:pt x="1224992" y="1321064"/>
                        </a:cubicBezTo>
                        <a:cubicBezTo>
                          <a:pt x="1232380" y="1328450"/>
                          <a:pt x="1239767" y="1328450"/>
                          <a:pt x="1245043" y="1323175"/>
                        </a:cubicBezTo>
                        <a:cubicBezTo>
                          <a:pt x="1250322" y="1317900"/>
                          <a:pt x="1258766" y="1306293"/>
                          <a:pt x="1267208" y="1312624"/>
                        </a:cubicBezTo>
                        <a:cubicBezTo>
                          <a:pt x="1275651" y="1318954"/>
                          <a:pt x="1291483" y="1314733"/>
                          <a:pt x="1294649" y="1309458"/>
                        </a:cubicBezTo>
                        <a:cubicBezTo>
                          <a:pt x="1297816" y="1304181"/>
                          <a:pt x="1302036" y="1294685"/>
                          <a:pt x="1310480" y="1294685"/>
                        </a:cubicBezTo>
                        <a:cubicBezTo>
                          <a:pt x="1318924" y="1294685"/>
                          <a:pt x="1322090" y="1278858"/>
                          <a:pt x="1313646" y="1274638"/>
                        </a:cubicBezTo>
                        <a:cubicBezTo>
                          <a:pt x="1305202" y="1270418"/>
                          <a:pt x="1293594" y="1265143"/>
                          <a:pt x="1286205" y="1260922"/>
                        </a:cubicBezTo>
                        <a:cubicBezTo>
                          <a:pt x="1278817" y="1256701"/>
                          <a:pt x="1276706" y="1254591"/>
                          <a:pt x="1270373" y="1257755"/>
                        </a:cubicBezTo>
                        <a:cubicBezTo>
                          <a:pt x="1264042" y="1260922"/>
                          <a:pt x="1255598" y="1251426"/>
                          <a:pt x="1265097" y="1245095"/>
                        </a:cubicBezTo>
                        <a:cubicBezTo>
                          <a:pt x="1274595" y="1238764"/>
                          <a:pt x="1284094" y="1226103"/>
                          <a:pt x="1288316" y="1220828"/>
                        </a:cubicBezTo>
                        <a:cubicBezTo>
                          <a:pt x="1292538" y="1215551"/>
                          <a:pt x="1303092" y="1201834"/>
                          <a:pt x="1306258" y="1192338"/>
                        </a:cubicBezTo>
                        <a:cubicBezTo>
                          <a:pt x="1309425" y="1182842"/>
                          <a:pt x="1300982" y="1159629"/>
                          <a:pt x="1319979" y="1156463"/>
                        </a:cubicBezTo>
                        <a:cubicBezTo>
                          <a:pt x="1338978" y="1153298"/>
                          <a:pt x="1344254" y="1146967"/>
                          <a:pt x="1344254" y="1140637"/>
                        </a:cubicBezTo>
                        <a:cubicBezTo>
                          <a:pt x="1344254" y="1134306"/>
                          <a:pt x="1348476" y="1117423"/>
                          <a:pt x="1346363" y="1112147"/>
                        </a:cubicBezTo>
                        <a:cubicBezTo>
                          <a:pt x="1344254" y="1106872"/>
                          <a:pt x="1338976" y="1096320"/>
                          <a:pt x="1338976" y="1091045"/>
                        </a:cubicBezTo>
                        <a:cubicBezTo>
                          <a:pt x="1338976" y="1085770"/>
                          <a:pt x="1342143" y="1064667"/>
                          <a:pt x="1336864" y="1061501"/>
                        </a:cubicBezTo>
                        <a:cubicBezTo>
                          <a:pt x="1335301" y="1060560"/>
                          <a:pt x="1334369" y="1059529"/>
                          <a:pt x="1333913" y="1058386"/>
                        </a:cubicBezTo>
                        <a:lnTo>
                          <a:pt x="1333753" y="1058546"/>
                        </a:lnTo>
                        <a:lnTo>
                          <a:pt x="1327908" y="1065224"/>
                        </a:lnTo>
                        <a:lnTo>
                          <a:pt x="1319144" y="1056040"/>
                        </a:lnTo>
                        <a:lnTo>
                          <a:pt x="1310791" y="1048111"/>
                        </a:lnTo>
                        <a:lnTo>
                          <a:pt x="1299726" y="1043726"/>
                        </a:lnTo>
                        <a:lnTo>
                          <a:pt x="1285947" y="1042465"/>
                        </a:lnTo>
                        <a:lnTo>
                          <a:pt x="1274485" y="1044732"/>
                        </a:lnTo>
                        <a:cubicBezTo>
                          <a:pt x="1271788" y="1033969"/>
                          <a:pt x="1273033" y="1033186"/>
                          <a:pt x="1272417" y="1043583"/>
                        </a:cubicBezTo>
                        <a:close/>
                      </a:path>
                    </a:pathLst>
                  </a:custGeom>
                  <a:solidFill>
                    <a:srgbClr val="FF826F"/>
                  </a:solidFill>
                  <a:ln w="15958" cap="flat">
                    <a:solidFill>
                      <a:schemeClr val="tx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700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546" name="Freeform 545">
                  <a:extLst>
                    <a:ext uri="{FF2B5EF4-FFF2-40B4-BE49-F238E27FC236}">
                      <a16:creationId xmlns:a16="http://schemas.microsoft.com/office/drawing/2014/main" xmlns="" id="{D82695F1-C2DD-8D0C-B37F-F9573536FCFB}"/>
                    </a:ext>
                  </a:extLst>
                </p:cNvPr>
                <p:cNvSpPr/>
                <p:nvPr/>
              </p:nvSpPr>
              <p:spPr>
                <a:xfrm>
                  <a:off x="2580986" y="2490005"/>
                  <a:ext cx="4418004" cy="3499702"/>
                </a:xfrm>
                <a:custGeom>
                  <a:avLst/>
                  <a:gdLst>
                    <a:gd name="connsiteX0" fmla="*/ 1033590 w 4418004"/>
                    <a:gd name="connsiteY0" fmla="*/ 539806 h 3499702"/>
                    <a:gd name="connsiteX1" fmla="*/ 1034644 w 4418004"/>
                    <a:gd name="connsiteY1" fmla="*/ 556671 h 3499702"/>
                    <a:gd name="connsiteX2" fmla="*/ 1050459 w 4418004"/>
                    <a:gd name="connsiteY2" fmla="*/ 555617 h 3499702"/>
                    <a:gd name="connsiteX3" fmla="*/ 1059948 w 4418004"/>
                    <a:gd name="connsiteY3" fmla="*/ 535590 h 3499702"/>
                    <a:gd name="connsiteX4" fmla="*/ 1067328 w 4418004"/>
                    <a:gd name="connsiteY4" fmla="*/ 546130 h 3499702"/>
                    <a:gd name="connsiteX5" fmla="*/ 1067328 w 4418004"/>
                    <a:gd name="connsiteY5" fmla="*/ 553508 h 3499702"/>
                    <a:gd name="connsiteX6" fmla="*/ 1081034 w 4418004"/>
                    <a:gd name="connsiteY6" fmla="*/ 553508 h 3499702"/>
                    <a:gd name="connsiteX7" fmla="*/ 1096849 w 4418004"/>
                    <a:gd name="connsiteY7" fmla="*/ 532428 h 3499702"/>
                    <a:gd name="connsiteX8" fmla="*/ 1111609 w 4418004"/>
                    <a:gd name="connsiteY8" fmla="*/ 526652 h 3499702"/>
                    <a:gd name="connsiteX9" fmla="*/ 1156397 w 4418004"/>
                    <a:gd name="connsiteY9" fmla="*/ 527158 h 3499702"/>
                    <a:gd name="connsiteX10" fmla="*/ 1165379 w 4418004"/>
                    <a:gd name="connsiteY10" fmla="*/ 519273 h 3499702"/>
                    <a:gd name="connsiteX11" fmla="*/ 1171157 w 4418004"/>
                    <a:gd name="connsiteY11" fmla="*/ 502409 h 3499702"/>
                    <a:gd name="connsiteX12" fmla="*/ 1184357 w 4418004"/>
                    <a:gd name="connsiteY12" fmla="*/ 483436 h 3499702"/>
                    <a:gd name="connsiteX13" fmla="*/ 1174320 w 4418004"/>
                    <a:gd name="connsiteY13" fmla="*/ 462356 h 3499702"/>
                    <a:gd name="connsiteX14" fmla="*/ 1174320 w 4418004"/>
                    <a:gd name="connsiteY14" fmla="*/ 447599 h 3499702"/>
                    <a:gd name="connsiteX15" fmla="*/ 1157999 w 4418004"/>
                    <a:gd name="connsiteY15" fmla="*/ 440221 h 3499702"/>
                    <a:gd name="connsiteX16" fmla="*/ 1124261 w 4418004"/>
                    <a:gd name="connsiteY16" fmla="*/ 451815 h 3499702"/>
                    <a:gd name="connsiteX17" fmla="*/ 1113718 w 4418004"/>
                    <a:gd name="connsiteY17" fmla="*/ 463410 h 3499702"/>
                    <a:gd name="connsiteX18" fmla="*/ 1091577 w 4418004"/>
                    <a:gd name="connsiteY18" fmla="*/ 446545 h 3499702"/>
                    <a:gd name="connsiteX19" fmla="*/ 1063617 w 4418004"/>
                    <a:gd name="connsiteY19" fmla="*/ 419646 h 3499702"/>
                    <a:gd name="connsiteX20" fmla="*/ 1039916 w 4418004"/>
                    <a:gd name="connsiteY20" fmla="*/ 416484 h 3499702"/>
                    <a:gd name="connsiteX21" fmla="*/ 1026716 w 4418004"/>
                    <a:gd name="connsiteY21" fmla="*/ 399620 h 3499702"/>
                    <a:gd name="connsiteX22" fmla="*/ 1021993 w 4418004"/>
                    <a:gd name="connsiteY22" fmla="*/ 382249 h 3499702"/>
                    <a:gd name="connsiteX23" fmla="*/ 1020938 w 4418004"/>
                    <a:gd name="connsiteY23" fmla="*/ 361168 h 3499702"/>
                    <a:gd name="connsiteX24" fmla="*/ 1009847 w 4418004"/>
                    <a:gd name="connsiteY24" fmla="*/ 347466 h 3499702"/>
                    <a:gd name="connsiteX25" fmla="*/ 1005124 w 4418004"/>
                    <a:gd name="connsiteY25" fmla="*/ 330601 h 3499702"/>
                    <a:gd name="connsiteX26" fmla="*/ 990363 w 4418004"/>
                    <a:gd name="connsiteY26" fmla="*/ 320567 h 3499702"/>
                    <a:gd name="connsiteX27" fmla="*/ 977711 w 4418004"/>
                    <a:gd name="connsiteY27" fmla="*/ 317405 h 3499702"/>
                    <a:gd name="connsiteX28" fmla="*/ 988255 w 4418004"/>
                    <a:gd name="connsiteY28" fmla="*/ 302648 h 3499702"/>
                    <a:gd name="connsiteX29" fmla="*/ 988255 w 4418004"/>
                    <a:gd name="connsiteY29" fmla="*/ 278406 h 3499702"/>
                    <a:gd name="connsiteX30" fmla="*/ 1000906 w 4418004"/>
                    <a:gd name="connsiteY30" fmla="*/ 276298 h 3499702"/>
                    <a:gd name="connsiteX31" fmla="*/ 992472 w 4418004"/>
                    <a:gd name="connsiteY31" fmla="*/ 254163 h 3499702"/>
                    <a:gd name="connsiteX32" fmla="*/ 985092 w 4418004"/>
                    <a:gd name="connsiteY32" fmla="*/ 213056 h 3499702"/>
                    <a:gd name="connsiteX33" fmla="*/ 1014612 w 4418004"/>
                    <a:gd name="connsiteY33" fmla="*/ 175110 h 3499702"/>
                    <a:gd name="connsiteX34" fmla="*/ 1038862 w 4418004"/>
                    <a:gd name="connsiteY34" fmla="*/ 170894 h 3499702"/>
                    <a:gd name="connsiteX35" fmla="*/ 1055731 w 4418004"/>
                    <a:gd name="connsiteY35" fmla="*/ 158246 h 3499702"/>
                    <a:gd name="connsiteX36" fmla="*/ 1057839 w 4418004"/>
                    <a:gd name="connsiteY36" fmla="*/ 145597 h 3499702"/>
                    <a:gd name="connsiteX37" fmla="*/ 1117935 w 4418004"/>
                    <a:gd name="connsiteY37" fmla="*/ 112922 h 3499702"/>
                    <a:gd name="connsiteX38" fmla="*/ 1148510 w 4418004"/>
                    <a:gd name="connsiteY38" fmla="*/ 76031 h 3499702"/>
                    <a:gd name="connsiteX39" fmla="*/ 1166434 w 4418004"/>
                    <a:gd name="connsiteY39" fmla="*/ 82355 h 3499702"/>
                    <a:gd name="connsiteX40" fmla="*/ 1187520 w 4418004"/>
                    <a:gd name="connsiteY40" fmla="*/ 76031 h 3499702"/>
                    <a:gd name="connsiteX41" fmla="*/ 1203335 w 4418004"/>
                    <a:gd name="connsiteY41" fmla="*/ 59167 h 3499702"/>
                    <a:gd name="connsiteX42" fmla="*/ 1229692 w 4418004"/>
                    <a:gd name="connsiteY42" fmla="*/ 68653 h 3499702"/>
                    <a:gd name="connsiteX43" fmla="*/ 1269756 w 4418004"/>
                    <a:gd name="connsiteY43" fmla="*/ 53896 h 3499702"/>
                    <a:gd name="connsiteX44" fmla="*/ 1270811 w 4418004"/>
                    <a:gd name="connsiteY44" fmla="*/ 44410 h 3499702"/>
                    <a:gd name="connsiteX45" fmla="*/ 1260858 w 4418004"/>
                    <a:gd name="connsiteY45" fmla="*/ 30665 h 3499702"/>
                    <a:gd name="connsiteX46" fmla="*/ 1260984 w 4418004"/>
                    <a:gd name="connsiteY46" fmla="*/ 28642 h 3499702"/>
                    <a:gd name="connsiteX47" fmla="*/ 1264949 w 4418004"/>
                    <a:gd name="connsiteY47" fmla="*/ 14771 h 3499702"/>
                    <a:gd name="connsiteX48" fmla="*/ 1286204 w 4418004"/>
                    <a:gd name="connsiteY48" fmla="*/ 14602 h 3499702"/>
                    <a:gd name="connsiteX49" fmla="*/ 1289873 w 4418004"/>
                    <a:gd name="connsiteY49" fmla="*/ 15066 h 3499702"/>
                    <a:gd name="connsiteX50" fmla="*/ 1309483 w 4418004"/>
                    <a:gd name="connsiteY50" fmla="*/ 11524 h 3499702"/>
                    <a:gd name="connsiteX51" fmla="*/ 1325551 w 4418004"/>
                    <a:gd name="connsiteY51" fmla="*/ 23498 h 3499702"/>
                    <a:gd name="connsiteX52" fmla="*/ 1365615 w 4418004"/>
                    <a:gd name="connsiteY52" fmla="*/ 28009 h 3499702"/>
                    <a:gd name="connsiteX53" fmla="*/ 1391972 w 4418004"/>
                    <a:gd name="connsiteY53" fmla="*/ 34840 h 3499702"/>
                    <a:gd name="connsiteX54" fmla="*/ 1392900 w 4418004"/>
                    <a:gd name="connsiteY54" fmla="*/ 35219 h 3499702"/>
                    <a:gd name="connsiteX55" fmla="*/ 1424403 w 4418004"/>
                    <a:gd name="connsiteY55" fmla="*/ 41037 h 3499702"/>
                    <a:gd name="connsiteX56" fmla="*/ 1440007 w 4418004"/>
                    <a:gd name="connsiteY56" fmla="*/ 48964 h 3499702"/>
                    <a:gd name="connsiteX57" fmla="*/ 1465226 w 4418004"/>
                    <a:gd name="connsiteY57" fmla="*/ 61612 h 3499702"/>
                    <a:gd name="connsiteX58" fmla="*/ 1515791 w 4418004"/>
                    <a:gd name="connsiteY58" fmla="*/ 69159 h 3499702"/>
                    <a:gd name="connsiteX59" fmla="*/ 1524943 w 4418004"/>
                    <a:gd name="connsiteY59" fmla="*/ 73417 h 3499702"/>
                    <a:gd name="connsiteX60" fmla="*/ 1525786 w 4418004"/>
                    <a:gd name="connsiteY60" fmla="*/ 74513 h 3499702"/>
                    <a:gd name="connsiteX61" fmla="*/ 1513218 w 4418004"/>
                    <a:gd name="connsiteY61" fmla="*/ 116970 h 3499702"/>
                    <a:gd name="connsiteX62" fmla="*/ 1521105 w 4418004"/>
                    <a:gd name="connsiteY62" fmla="*/ 132823 h 3499702"/>
                    <a:gd name="connsiteX63" fmla="*/ 1572260 w 4418004"/>
                    <a:gd name="connsiteY63" fmla="*/ 165540 h 3499702"/>
                    <a:gd name="connsiteX64" fmla="*/ 1574495 w 4418004"/>
                    <a:gd name="connsiteY64" fmla="*/ 175532 h 3499702"/>
                    <a:gd name="connsiteX65" fmla="*/ 1576182 w 4418004"/>
                    <a:gd name="connsiteY65" fmla="*/ 176965 h 3499702"/>
                    <a:gd name="connsiteX66" fmla="*/ 1584363 w 4418004"/>
                    <a:gd name="connsiteY66" fmla="*/ 190584 h 3499702"/>
                    <a:gd name="connsiteX67" fmla="*/ 1602540 w 4418004"/>
                    <a:gd name="connsiteY67" fmla="*/ 166467 h 3499702"/>
                    <a:gd name="connsiteX68" fmla="*/ 1635561 w 4418004"/>
                    <a:gd name="connsiteY68" fmla="*/ 172876 h 3499702"/>
                    <a:gd name="connsiteX69" fmla="*/ 1646062 w 4418004"/>
                    <a:gd name="connsiteY69" fmla="*/ 181603 h 3499702"/>
                    <a:gd name="connsiteX70" fmla="*/ 1675077 w 4418004"/>
                    <a:gd name="connsiteY70" fmla="*/ 190710 h 3499702"/>
                    <a:gd name="connsiteX71" fmla="*/ 1706959 w 4418004"/>
                    <a:gd name="connsiteY71" fmla="*/ 216892 h 3499702"/>
                    <a:gd name="connsiteX72" fmla="*/ 1722774 w 4418004"/>
                    <a:gd name="connsiteY72" fmla="*/ 235401 h 3499702"/>
                    <a:gd name="connsiteX73" fmla="*/ 1728425 w 4418004"/>
                    <a:gd name="connsiteY73" fmla="*/ 241683 h 3499702"/>
                    <a:gd name="connsiteX74" fmla="*/ 1731419 w 4418004"/>
                    <a:gd name="connsiteY74" fmla="*/ 243159 h 3499702"/>
                    <a:gd name="connsiteX75" fmla="*/ 1744704 w 4418004"/>
                    <a:gd name="connsiteY75" fmla="*/ 255639 h 3499702"/>
                    <a:gd name="connsiteX76" fmla="*/ 1753939 w 4418004"/>
                    <a:gd name="connsiteY76" fmla="*/ 262216 h 3499702"/>
                    <a:gd name="connsiteX77" fmla="*/ 1755584 w 4418004"/>
                    <a:gd name="connsiteY77" fmla="*/ 264113 h 3499702"/>
                    <a:gd name="connsiteX78" fmla="*/ 1756512 w 4418004"/>
                    <a:gd name="connsiteY78" fmla="*/ 265083 h 3499702"/>
                    <a:gd name="connsiteX79" fmla="*/ 1775447 w 4418004"/>
                    <a:gd name="connsiteY79" fmla="*/ 273599 h 3499702"/>
                    <a:gd name="connsiteX80" fmla="*/ 1790418 w 4418004"/>
                    <a:gd name="connsiteY80" fmla="*/ 269172 h 3499702"/>
                    <a:gd name="connsiteX81" fmla="*/ 1805769 w 4418004"/>
                    <a:gd name="connsiteY81" fmla="*/ 261668 h 3499702"/>
                    <a:gd name="connsiteX82" fmla="*/ 1826898 w 4418004"/>
                    <a:gd name="connsiteY82" fmla="*/ 257409 h 3499702"/>
                    <a:gd name="connsiteX83" fmla="*/ 1838495 w 4418004"/>
                    <a:gd name="connsiteY83" fmla="*/ 248893 h 3499702"/>
                    <a:gd name="connsiteX84" fmla="*/ 1855238 w 4418004"/>
                    <a:gd name="connsiteY84" fmla="*/ 239744 h 3499702"/>
                    <a:gd name="connsiteX85" fmla="*/ 1856208 w 4418004"/>
                    <a:gd name="connsiteY85" fmla="*/ 240376 h 3499702"/>
                    <a:gd name="connsiteX86" fmla="*/ 1876029 w 4418004"/>
                    <a:gd name="connsiteY86" fmla="*/ 230300 h 3499702"/>
                    <a:gd name="connsiteX87" fmla="*/ 1879023 w 4418004"/>
                    <a:gd name="connsiteY87" fmla="*/ 231944 h 3499702"/>
                    <a:gd name="connsiteX88" fmla="*/ 1880035 w 4418004"/>
                    <a:gd name="connsiteY88" fmla="*/ 232998 h 3499702"/>
                    <a:gd name="connsiteX89" fmla="*/ 1879951 w 4418004"/>
                    <a:gd name="connsiteY89" fmla="*/ 232155 h 3499702"/>
                    <a:gd name="connsiteX90" fmla="*/ 1881174 w 4418004"/>
                    <a:gd name="connsiteY90" fmla="*/ 225493 h 3499702"/>
                    <a:gd name="connsiteX91" fmla="*/ 1881595 w 4418004"/>
                    <a:gd name="connsiteY91" fmla="*/ 224777 h 3499702"/>
                    <a:gd name="connsiteX92" fmla="*/ 1901501 w 4418004"/>
                    <a:gd name="connsiteY92" fmla="*/ 223554 h 3499702"/>
                    <a:gd name="connsiteX93" fmla="*/ 1906351 w 4418004"/>
                    <a:gd name="connsiteY93" fmla="*/ 217820 h 3499702"/>
                    <a:gd name="connsiteX94" fmla="*/ 1907363 w 4418004"/>
                    <a:gd name="connsiteY94" fmla="*/ 217314 h 3499702"/>
                    <a:gd name="connsiteX95" fmla="*/ 1914912 w 4418004"/>
                    <a:gd name="connsiteY95" fmla="*/ 216513 h 3499702"/>
                    <a:gd name="connsiteX96" fmla="*/ 1918412 w 4418004"/>
                    <a:gd name="connsiteY96" fmla="*/ 213393 h 3499702"/>
                    <a:gd name="connsiteX97" fmla="*/ 1919930 w 4418004"/>
                    <a:gd name="connsiteY97" fmla="*/ 211706 h 3499702"/>
                    <a:gd name="connsiteX98" fmla="*/ 1932161 w 4418004"/>
                    <a:gd name="connsiteY98" fmla="*/ 205171 h 3499702"/>
                    <a:gd name="connsiteX99" fmla="*/ 1936842 w 4418004"/>
                    <a:gd name="connsiteY99" fmla="*/ 204370 h 3499702"/>
                    <a:gd name="connsiteX100" fmla="*/ 1941312 w 4418004"/>
                    <a:gd name="connsiteY100" fmla="*/ 203274 h 3499702"/>
                    <a:gd name="connsiteX101" fmla="*/ 1950042 w 4418004"/>
                    <a:gd name="connsiteY101" fmla="*/ 190457 h 3499702"/>
                    <a:gd name="connsiteX102" fmla="*/ 1951897 w 4418004"/>
                    <a:gd name="connsiteY102" fmla="*/ 189572 h 3499702"/>
                    <a:gd name="connsiteX103" fmla="*/ 1959024 w 4418004"/>
                    <a:gd name="connsiteY103" fmla="*/ 188433 h 3499702"/>
                    <a:gd name="connsiteX104" fmla="*/ 1967122 w 4418004"/>
                    <a:gd name="connsiteY104" fmla="*/ 180718 h 3499702"/>
                    <a:gd name="connsiteX105" fmla="*/ 1975345 w 4418004"/>
                    <a:gd name="connsiteY105" fmla="*/ 182531 h 3499702"/>
                    <a:gd name="connsiteX106" fmla="*/ 1998413 w 4418004"/>
                    <a:gd name="connsiteY106" fmla="*/ 169587 h 3499702"/>
                    <a:gd name="connsiteX107" fmla="*/ 2021608 w 4418004"/>
                    <a:gd name="connsiteY107" fmla="*/ 147537 h 3499702"/>
                    <a:gd name="connsiteX108" fmla="*/ 2066100 w 4418004"/>
                    <a:gd name="connsiteY108" fmla="*/ 140622 h 3499702"/>
                    <a:gd name="connsiteX109" fmla="*/ 2067492 w 4418004"/>
                    <a:gd name="connsiteY109" fmla="*/ 139020 h 3499702"/>
                    <a:gd name="connsiteX110" fmla="*/ 2080271 w 4418004"/>
                    <a:gd name="connsiteY110" fmla="*/ 123673 h 3499702"/>
                    <a:gd name="connsiteX111" fmla="*/ 2102074 w 4418004"/>
                    <a:gd name="connsiteY111" fmla="*/ 119120 h 3499702"/>
                    <a:gd name="connsiteX112" fmla="*/ 2114219 w 4418004"/>
                    <a:gd name="connsiteY112" fmla="*/ 111362 h 3499702"/>
                    <a:gd name="connsiteX113" fmla="*/ 2124257 w 4418004"/>
                    <a:gd name="connsiteY113" fmla="*/ 90914 h 3499702"/>
                    <a:gd name="connsiteX114" fmla="*/ 2123793 w 4418004"/>
                    <a:gd name="connsiteY114" fmla="*/ 87794 h 3499702"/>
                    <a:gd name="connsiteX115" fmla="*/ 2141336 w 4418004"/>
                    <a:gd name="connsiteY115" fmla="*/ 61148 h 3499702"/>
                    <a:gd name="connsiteX116" fmla="*/ 2143318 w 4418004"/>
                    <a:gd name="connsiteY116" fmla="*/ 46518 h 3499702"/>
                    <a:gd name="connsiteX117" fmla="*/ 2145216 w 4418004"/>
                    <a:gd name="connsiteY117" fmla="*/ 44537 h 3499702"/>
                    <a:gd name="connsiteX118" fmla="*/ 2152849 w 4418004"/>
                    <a:gd name="connsiteY118" fmla="*/ 20463 h 3499702"/>
                    <a:gd name="connsiteX119" fmla="*/ 2152892 w 4418004"/>
                    <a:gd name="connsiteY119" fmla="*/ 11271 h 3499702"/>
                    <a:gd name="connsiteX120" fmla="*/ 2164869 w 4418004"/>
                    <a:gd name="connsiteY120" fmla="*/ 12494 h 3499702"/>
                    <a:gd name="connsiteX121" fmla="*/ 2198607 w 4418004"/>
                    <a:gd name="connsiteY121" fmla="*/ 6465 h 3499702"/>
                    <a:gd name="connsiteX122" fmla="*/ 2227073 w 4418004"/>
                    <a:gd name="connsiteY122" fmla="*/ 8573 h 3499702"/>
                    <a:gd name="connsiteX123" fmla="*/ 2272409 w 4418004"/>
                    <a:gd name="connsiteY123" fmla="*/ 4357 h 3499702"/>
                    <a:gd name="connsiteX124" fmla="*/ 2296658 w 4418004"/>
                    <a:gd name="connsiteY124" fmla="*/ 4357 h 3499702"/>
                    <a:gd name="connsiteX125" fmla="*/ 2330396 w 4418004"/>
                    <a:gd name="connsiteY125" fmla="*/ 13843 h 3499702"/>
                    <a:gd name="connsiteX126" fmla="*/ 2349374 w 4418004"/>
                    <a:gd name="connsiteY126" fmla="*/ 22275 h 3499702"/>
                    <a:gd name="connsiteX127" fmla="*/ 2350428 w 4418004"/>
                    <a:gd name="connsiteY127" fmla="*/ 50734 h 3499702"/>
                    <a:gd name="connsiteX128" fmla="*/ 2347265 w 4418004"/>
                    <a:gd name="connsiteY128" fmla="*/ 67599 h 3499702"/>
                    <a:gd name="connsiteX129" fmla="*/ 2339885 w 4418004"/>
                    <a:gd name="connsiteY129" fmla="*/ 103436 h 3499702"/>
                    <a:gd name="connsiteX130" fmla="*/ 2345156 w 4418004"/>
                    <a:gd name="connsiteY130" fmla="*/ 132949 h 3499702"/>
                    <a:gd name="connsiteX131" fmla="*/ 2337776 w 4418004"/>
                    <a:gd name="connsiteY131" fmla="*/ 143489 h 3499702"/>
                    <a:gd name="connsiteX132" fmla="*/ 2308255 w 4418004"/>
                    <a:gd name="connsiteY132" fmla="*/ 160354 h 3499702"/>
                    <a:gd name="connsiteX133" fmla="*/ 2280843 w 4418004"/>
                    <a:gd name="connsiteY133" fmla="*/ 171948 h 3499702"/>
                    <a:gd name="connsiteX134" fmla="*/ 2254021 w 4418004"/>
                    <a:gd name="connsiteY134" fmla="*/ 174183 h 3499702"/>
                    <a:gd name="connsiteX135" fmla="*/ 2272282 w 4418004"/>
                    <a:gd name="connsiteY135" fmla="*/ 187464 h 3499702"/>
                    <a:gd name="connsiteX136" fmla="*/ 2278060 w 4418004"/>
                    <a:gd name="connsiteY136" fmla="*/ 192607 h 3499702"/>
                    <a:gd name="connsiteX137" fmla="*/ 2289699 w 4418004"/>
                    <a:gd name="connsiteY137" fmla="*/ 199311 h 3499702"/>
                    <a:gd name="connsiteX138" fmla="*/ 2324365 w 4418004"/>
                    <a:gd name="connsiteY138" fmla="*/ 255976 h 3499702"/>
                    <a:gd name="connsiteX139" fmla="*/ 2332589 w 4418004"/>
                    <a:gd name="connsiteY139" fmla="*/ 283423 h 3499702"/>
                    <a:gd name="connsiteX140" fmla="*/ 2342036 w 4418004"/>
                    <a:gd name="connsiteY140" fmla="*/ 312051 h 3499702"/>
                    <a:gd name="connsiteX141" fmla="*/ 2372611 w 4418004"/>
                    <a:gd name="connsiteY141" fmla="*/ 333047 h 3499702"/>
                    <a:gd name="connsiteX142" fmla="*/ 2392094 w 4418004"/>
                    <a:gd name="connsiteY142" fmla="*/ 335281 h 3499702"/>
                    <a:gd name="connsiteX143" fmla="*/ 2396818 w 4418004"/>
                    <a:gd name="connsiteY143" fmla="*/ 320567 h 3499702"/>
                    <a:gd name="connsiteX144" fmla="*/ 2407361 w 4418004"/>
                    <a:gd name="connsiteY144" fmla="*/ 313189 h 3499702"/>
                    <a:gd name="connsiteX145" fmla="*/ 2438990 w 4418004"/>
                    <a:gd name="connsiteY145" fmla="*/ 319513 h 3499702"/>
                    <a:gd name="connsiteX146" fmla="*/ 2466402 w 4418004"/>
                    <a:gd name="connsiteY146" fmla="*/ 316351 h 3499702"/>
                    <a:gd name="connsiteX147" fmla="*/ 2475891 w 4418004"/>
                    <a:gd name="connsiteY147" fmla="*/ 326891 h 3499702"/>
                    <a:gd name="connsiteX148" fmla="*/ 2490652 w 4418004"/>
                    <a:gd name="connsiteY148" fmla="*/ 331107 h 3499702"/>
                    <a:gd name="connsiteX149" fmla="*/ 2492760 w 4418004"/>
                    <a:gd name="connsiteY149" fmla="*/ 347972 h 3499702"/>
                    <a:gd name="connsiteX150" fmla="*/ 2511738 w 4418004"/>
                    <a:gd name="connsiteY150" fmla="*/ 350080 h 3499702"/>
                    <a:gd name="connsiteX151" fmla="*/ 2514901 w 4418004"/>
                    <a:gd name="connsiteY151" fmla="*/ 337432 h 3499702"/>
                    <a:gd name="connsiteX152" fmla="*/ 2533878 w 4418004"/>
                    <a:gd name="connsiteY152" fmla="*/ 340594 h 3499702"/>
                    <a:gd name="connsiteX153" fmla="*/ 2550748 w 4418004"/>
                    <a:gd name="connsiteY153" fmla="*/ 325837 h 3499702"/>
                    <a:gd name="connsiteX154" fmla="*/ 2565508 w 4418004"/>
                    <a:gd name="connsiteY154" fmla="*/ 320567 h 3499702"/>
                    <a:gd name="connsiteX155" fmla="*/ 2578160 w 4418004"/>
                    <a:gd name="connsiteY155" fmla="*/ 325837 h 3499702"/>
                    <a:gd name="connsiteX156" fmla="*/ 2588703 w 4418004"/>
                    <a:gd name="connsiteY156" fmla="*/ 331107 h 3499702"/>
                    <a:gd name="connsiteX157" fmla="*/ 2593974 w 4418004"/>
                    <a:gd name="connsiteY157" fmla="*/ 342702 h 3499702"/>
                    <a:gd name="connsiteX158" fmla="*/ 2601355 w 4418004"/>
                    <a:gd name="connsiteY158" fmla="*/ 353242 h 3499702"/>
                    <a:gd name="connsiteX159" fmla="*/ 2597137 w 4418004"/>
                    <a:gd name="connsiteY159" fmla="*/ 367999 h 3499702"/>
                    <a:gd name="connsiteX160" fmla="*/ 2599246 w 4418004"/>
                    <a:gd name="connsiteY160" fmla="*/ 378539 h 3499702"/>
                    <a:gd name="connsiteX161" fmla="*/ 2615061 w 4418004"/>
                    <a:gd name="connsiteY161" fmla="*/ 394434 h 3499702"/>
                    <a:gd name="connsiteX162" fmla="*/ 2614006 w 4418004"/>
                    <a:gd name="connsiteY162" fmla="*/ 400674 h 3499702"/>
                    <a:gd name="connsiteX163" fmla="*/ 2601355 w 4418004"/>
                    <a:gd name="connsiteY163" fmla="*/ 420700 h 3499702"/>
                    <a:gd name="connsiteX164" fmla="*/ 2576051 w 4418004"/>
                    <a:gd name="connsiteY164" fmla="*/ 435457 h 3499702"/>
                    <a:gd name="connsiteX165" fmla="*/ 2571834 w 4418004"/>
                    <a:gd name="connsiteY165" fmla="*/ 445997 h 3499702"/>
                    <a:gd name="connsiteX166" fmla="*/ 2582377 w 4418004"/>
                    <a:gd name="connsiteY166" fmla="*/ 458645 h 3499702"/>
                    <a:gd name="connsiteX167" fmla="*/ 2607680 w 4418004"/>
                    <a:gd name="connsiteY167" fmla="*/ 464970 h 3499702"/>
                    <a:gd name="connsiteX168" fmla="*/ 2632984 w 4418004"/>
                    <a:gd name="connsiteY168" fmla="*/ 476564 h 3499702"/>
                    <a:gd name="connsiteX169" fmla="*/ 2639268 w 4418004"/>
                    <a:gd name="connsiteY169" fmla="*/ 479473 h 3499702"/>
                    <a:gd name="connsiteX170" fmla="*/ 2648799 w 4418004"/>
                    <a:gd name="connsiteY170" fmla="*/ 497645 h 3499702"/>
                    <a:gd name="connsiteX171" fmla="*/ 2636147 w 4418004"/>
                    <a:gd name="connsiteY171" fmla="*/ 503969 h 3499702"/>
                    <a:gd name="connsiteX172" fmla="*/ 2624549 w 4418004"/>
                    <a:gd name="connsiteY172" fmla="*/ 502915 h 3499702"/>
                    <a:gd name="connsiteX173" fmla="*/ 2608735 w 4418004"/>
                    <a:gd name="connsiteY173" fmla="*/ 499753 h 3499702"/>
                    <a:gd name="connsiteX174" fmla="*/ 2595029 w 4418004"/>
                    <a:gd name="connsiteY174" fmla="*/ 505023 h 3499702"/>
                    <a:gd name="connsiteX175" fmla="*/ 2578160 w 4418004"/>
                    <a:gd name="connsiteY175" fmla="*/ 505023 h 3499702"/>
                    <a:gd name="connsiteX176" fmla="*/ 2569725 w 4418004"/>
                    <a:gd name="connsiteY176" fmla="*/ 530320 h 3499702"/>
                    <a:gd name="connsiteX177" fmla="*/ 2552856 w 4418004"/>
                    <a:gd name="connsiteY177" fmla="*/ 534536 h 3499702"/>
                    <a:gd name="connsiteX178" fmla="*/ 2553910 w 4418004"/>
                    <a:gd name="connsiteY178" fmla="*/ 550346 h 3499702"/>
                    <a:gd name="connsiteX179" fmla="*/ 2557073 w 4418004"/>
                    <a:gd name="connsiteY179" fmla="*/ 564049 h 3499702"/>
                    <a:gd name="connsiteX180" fmla="*/ 2545476 w 4418004"/>
                    <a:gd name="connsiteY180" fmla="*/ 567211 h 3499702"/>
                    <a:gd name="connsiteX181" fmla="*/ 2541259 w 4418004"/>
                    <a:gd name="connsiteY181" fmla="*/ 553508 h 3499702"/>
                    <a:gd name="connsiteX182" fmla="*/ 2525444 w 4418004"/>
                    <a:gd name="connsiteY182" fmla="*/ 546130 h 3499702"/>
                    <a:gd name="connsiteX183" fmla="*/ 2511738 w 4418004"/>
                    <a:gd name="connsiteY183" fmla="*/ 558779 h 3499702"/>
                    <a:gd name="connsiteX184" fmla="*/ 2523335 w 4418004"/>
                    <a:gd name="connsiteY184" fmla="*/ 577751 h 3499702"/>
                    <a:gd name="connsiteX185" fmla="*/ 2517009 w 4418004"/>
                    <a:gd name="connsiteY185" fmla="*/ 596724 h 3499702"/>
                    <a:gd name="connsiteX186" fmla="*/ 2538096 w 4418004"/>
                    <a:gd name="connsiteY186" fmla="*/ 623075 h 3499702"/>
                    <a:gd name="connsiteX187" fmla="*/ 2552856 w 4418004"/>
                    <a:gd name="connsiteY187" fmla="*/ 624129 h 3499702"/>
                    <a:gd name="connsiteX188" fmla="*/ 2581323 w 4418004"/>
                    <a:gd name="connsiteY188" fmla="*/ 625183 h 3499702"/>
                    <a:gd name="connsiteX189" fmla="*/ 2593974 w 4418004"/>
                    <a:gd name="connsiteY189" fmla="*/ 659966 h 3499702"/>
                    <a:gd name="connsiteX190" fmla="*/ 2566562 w 4418004"/>
                    <a:gd name="connsiteY190" fmla="*/ 671560 h 3499702"/>
                    <a:gd name="connsiteX191" fmla="*/ 2559182 w 4418004"/>
                    <a:gd name="connsiteY191" fmla="*/ 698965 h 3499702"/>
                    <a:gd name="connsiteX192" fmla="*/ 2548639 w 4418004"/>
                    <a:gd name="connsiteY192" fmla="*/ 712668 h 3499702"/>
                    <a:gd name="connsiteX193" fmla="*/ 2544422 w 4418004"/>
                    <a:gd name="connsiteY193" fmla="*/ 745343 h 3499702"/>
                    <a:gd name="connsiteX194" fmla="*/ 2547585 w 4418004"/>
                    <a:gd name="connsiteY194" fmla="*/ 769585 h 3499702"/>
                    <a:gd name="connsiteX195" fmla="*/ 2546530 w 4418004"/>
                    <a:gd name="connsiteY195" fmla="*/ 784342 h 3499702"/>
                    <a:gd name="connsiteX196" fmla="*/ 2551802 w 4418004"/>
                    <a:gd name="connsiteY196" fmla="*/ 811747 h 3499702"/>
                    <a:gd name="connsiteX197" fmla="*/ 2556019 w 4418004"/>
                    <a:gd name="connsiteY197" fmla="*/ 835990 h 3499702"/>
                    <a:gd name="connsiteX198" fmla="*/ 2573942 w 4418004"/>
                    <a:gd name="connsiteY198" fmla="*/ 830719 h 3499702"/>
                    <a:gd name="connsiteX199" fmla="*/ 2587648 w 4418004"/>
                    <a:gd name="connsiteY199" fmla="*/ 826503 h 3499702"/>
                    <a:gd name="connsiteX200" fmla="*/ 2605572 w 4418004"/>
                    <a:gd name="connsiteY200" fmla="*/ 824395 h 3499702"/>
                    <a:gd name="connsiteX201" fmla="*/ 2607680 w 4418004"/>
                    <a:gd name="connsiteY201" fmla="*/ 800152 h 3499702"/>
                    <a:gd name="connsiteX202" fmla="*/ 2626658 w 4418004"/>
                    <a:gd name="connsiteY202" fmla="*/ 786450 h 3499702"/>
                    <a:gd name="connsiteX203" fmla="*/ 2632984 w 4418004"/>
                    <a:gd name="connsiteY203" fmla="*/ 803314 h 3499702"/>
                    <a:gd name="connsiteX204" fmla="*/ 2645636 w 4418004"/>
                    <a:gd name="connsiteY204" fmla="*/ 820179 h 3499702"/>
                    <a:gd name="connsiteX205" fmla="*/ 2660396 w 4418004"/>
                    <a:gd name="connsiteY205" fmla="*/ 829665 h 3499702"/>
                    <a:gd name="connsiteX206" fmla="*/ 2677265 w 4418004"/>
                    <a:gd name="connsiteY206" fmla="*/ 830719 h 3499702"/>
                    <a:gd name="connsiteX207" fmla="*/ 2693080 w 4418004"/>
                    <a:gd name="connsiteY207" fmla="*/ 813855 h 3499702"/>
                    <a:gd name="connsiteX208" fmla="*/ 2698351 w 4418004"/>
                    <a:gd name="connsiteY208" fmla="*/ 799098 h 3499702"/>
                    <a:gd name="connsiteX209" fmla="*/ 2707840 w 4418004"/>
                    <a:gd name="connsiteY209" fmla="*/ 792774 h 3499702"/>
                    <a:gd name="connsiteX210" fmla="*/ 2728927 w 4418004"/>
                    <a:gd name="connsiteY210" fmla="*/ 799098 h 3499702"/>
                    <a:gd name="connsiteX211" fmla="*/ 2767936 w 4418004"/>
                    <a:gd name="connsiteY211" fmla="*/ 786450 h 3499702"/>
                    <a:gd name="connsiteX212" fmla="*/ 2785859 w 4418004"/>
                    <a:gd name="connsiteY212" fmla="*/ 778018 h 3499702"/>
                    <a:gd name="connsiteX213" fmla="*/ 2792185 w 4418004"/>
                    <a:gd name="connsiteY213" fmla="*/ 751667 h 3499702"/>
                    <a:gd name="connsiteX214" fmla="*/ 2794294 w 4418004"/>
                    <a:gd name="connsiteY214" fmla="*/ 685263 h 3499702"/>
                    <a:gd name="connsiteX215" fmla="*/ 2797457 w 4418004"/>
                    <a:gd name="connsiteY215" fmla="*/ 657858 h 3499702"/>
                    <a:gd name="connsiteX216" fmla="*/ 2803783 w 4418004"/>
                    <a:gd name="connsiteY216" fmla="*/ 644155 h 3499702"/>
                    <a:gd name="connsiteX217" fmla="*/ 2819597 w 4418004"/>
                    <a:gd name="connsiteY217" fmla="*/ 634669 h 3499702"/>
                    <a:gd name="connsiteX218" fmla="*/ 2825839 w 4418004"/>
                    <a:gd name="connsiteY218" fmla="*/ 635091 h 3499702"/>
                    <a:gd name="connsiteX219" fmla="*/ 2829213 w 4418004"/>
                    <a:gd name="connsiteY219" fmla="*/ 635302 h 3499702"/>
                    <a:gd name="connsiteX220" fmla="*/ 2859661 w 4418004"/>
                    <a:gd name="connsiteY220" fmla="*/ 634669 h 3499702"/>
                    <a:gd name="connsiteX221" fmla="*/ 2880748 w 4418004"/>
                    <a:gd name="connsiteY221" fmla="*/ 645209 h 3499702"/>
                    <a:gd name="connsiteX222" fmla="*/ 2887074 w 4418004"/>
                    <a:gd name="connsiteY222" fmla="*/ 672614 h 3499702"/>
                    <a:gd name="connsiteX223" fmla="*/ 2899725 w 4418004"/>
                    <a:gd name="connsiteY223" fmla="*/ 696857 h 3499702"/>
                    <a:gd name="connsiteX224" fmla="*/ 2915540 w 4418004"/>
                    <a:gd name="connsiteY224" fmla="*/ 705289 h 3499702"/>
                    <a:gd name="connsiteX225" fmla="*/ 2941898 w 4418004"/>
                    <a:gd name="connsiteY225" fmla="*/ 706343 h 3499702"/>
                    <a:gd name="connsiteX226" fmla="*/ 2946115 w 4418004"/>
                    <a:gd name="connsiteY226" fmla="*/ 733748 h 3499702"/>
                    <a:gd name="connsiteX227" fmla="*/ 2934518 w 4418004"/>
                    <a:gd name="connsiteY227" fmla="*/ 759045 h 3499702"/>
                    <a:gd name="connsiteX228" fmla="*/ 2929246 w 4418004"/>
                    <a:gd name="connsiteY228" fmla="*/ 773802 h 3499702"/>
                    <a:gd name="connsiteX229" fmla="*/ 2935572 w 4418004"/>
                    <a:gd name="connsiteY229" fmla="*/ 778018 h 3499702"/>
                    <a:gd name="connsiteX230" fmla="*/ 2948013 w 4418004"/>
                    <a:gd name="connsiteY230" fmla="*/ 786492 h 3499702"/>
                    <a:gd name="connsiteX231" fmla="*/ 2963448 w 4418004"/>
                    <a:gd name="connsiteY231" fmla="*/ 781264 h 3499702"/>
                    <a:gd name="connsiteX232" fmla="*/ 2982805 w 4418004"/>
                    <a:gd name="connsiteY232" fmla="*/ 765837 h 3499702"/>
                    <a:gd name="connsiteX233" fmla="*/ 2990649 w 4418004"/>
                    <a:gd name="connsiteY233" fmla="*/ 754243 h 3499702"/>
                    <a:gd name="connsiteX234" fmla="*/ 2992294 w 4418004"/>
                    <a:gd name="connsiteY234" fmla="*/ 752725 h 3499702"/>
                    <a:gd name="connsiteX235" fmla="*/ 2996385 w 4418004"/>
                    <a:gd name="connsiteY235" fmla="*/ 746823 h 3499702"/>
                    <a:gd name="connsiteX236" fmla="*/ 3008741 w 4418004"/>
                    <a:gd name="connsiteY236" fmla="*/ 721484 h 3499702"/>
                    <a:gd name="connsiteX237" fmla="*/ 3014730 w 4418004"/>
                    <a:gd name="connsiteY237" fmla="*/ 714822 h 3499702"/>
                    <a:gd name="connsiteX238" fmla="*/ 3034677 w 4418004"/>
                    <a:gd name="connsiteY238" fmla="*/ 709510 h 3499702"/>
                    <a:gd name="connsiteX239" fmla="*/ 3048384 w 4418004"/>
                    <a:gd name="connsiteY239" fmla="*/ 688429 h 3499702"/>
                    <a:gd name="connsiteX240" fmla="*/ 3050492 w 4418004"/>
                    <a:gd name="connsiteY240" fmla="*/ 665240 h 3499702"/>
                    <a:gd name="connsiteX241" fmla="*/ 3085285 w 4418004"/>
                    <a:gd name="connsiteY241" fmla="*/ 629403 h 3499702"/>
                    <a:gd name="connsiteX242" fmla="*/ 3115860 w 4418004"/>
                    <a:gd name="connsiteY242" fmla="*/ 584080 h 3499702"/>
                    <a:gd name="connsiteX243" fmla="*/ 3146435 w 4418004"/>
                    <a:gd name="connsiteY243" fmla="*/ 537702 h 3499702"/>
                    <a:gd name="connsiteX244" fmla="*/ 3172793 w 4418004"/>
                    <a:gd name="connsiteY244" fmla="*/ 513460 h 3499702"/>
                    <a:gd name="connsiteX245" fmla="*/ 3206531 w 4418004"/>
                    <a:gd name="connsiteY245" fmla="*/ 505027 h 3499702"/>
                    <a:gd name="connsiteX246" fmla="*/ 3246595 w 4418004"/>
                    <a:gd name="connsiteY246" fmla="*/ 501865 h 3499702"/>
                    <a:gd name="connsiteX247" fmla="*/ 3270844 w 4418004"/>
                    <a:gd name="connsiteY247" fmla="*/ 482893 h 3499702"/>
                    <a:gd name="connsiteX248" fmla="*/ 3271265 w 4418004"/>
                    <a:gd name="connsiteY248" fmla="*/ 481796 h 3499702"/>
                    <a:gd name="connsiteX249" fmla="*/ 3310908 w 4418004"/>
                    <a:gd name="connsiteY249" fmla="*/ 476568 h 3499702"/>
                    <a:gd name="connsiteX250" fmla="*/ 3356243 w 4418004"/>
                    <a:gd name="connsiteY250" fmla="*/ 472352 h 3499702"/>
                    <a:gd name="connsiteX251" fmla="*/ 3380492 w 4418004"/>
                    <a:gd name="connsiteY251" fmla="*/ 491325 h 3499702"/>
                    <a:gd name="connsiteX252" fmla="*/ 3376275 w 4418004"/>
                    <a:gd name="connsiteY252" fmla="*/ 506081 h 3499702"/>
                    <a:gd name="connsiteX253" fmla="*/ 3331994 w 4418004"/>
                    <a:gd name="connsiteY253" fmla="*/ 502919 h 3499702"/>
                    <a:gd name="connsiteX254" fmla="*/ 3319342 w 4418004"/>
                    <a:gd name="connsiteY254" fmla="*/ 524000 h 3499702"/>
                    <a:gd name="connsiteX255" fmla="*/ 3335157 w 4418004"/>
                    <a:gd name="connsiteY255" fmla="*/ 549297 h 3499702"/>
                    <a:gd name="connsiteX256" fmla="*/ 3374166 w 4418004"/>
                    <a:gd name="connsiteY256" fmla="*/ 545081 h 3499702"/>
                    <a:gd name="connsiteX257" fmla="*/ 3404742 w 4418004"/>
                    <a:gd name="connsiteY257" fmla="*/ 532432 h 3499702"/>
                    <a:gd name="connsiteX258" fmla="*/ 3486978 w 4418004"/>
                    <a:gd name="connsiteY258" fmla="*/ 490271 h 3499702"/>
                    <a:gd name="connsiteX259" fmla="*/ 3528096 w 4418004"/>
                    <a:gd name="connsiteY259" fmla="*/ 470244 h 3499702"/>
                    <a:gd name="connsiteX260" fmla="*/ 3548128 w 4418004"/>
                    <a:gd name="connsiteY260" fmla="*/ 450218 h 3499702"/>
                    <a:gd name="connsiteX261" fmla="*/ 3588192 w 4418004"/>
                    <a:gd name="connsiteY261" fmla="*/ 452326 h 3499702"/>
                    <a:gd name="connsiteX262" fmla="*/ 3636691 w 4418004"/>
                    <a:gd name="connsiteY262" fmla="*/ 462866 h 3499702"/>
                    <a:gd name="connsiteX263" fmla="*/ 3670429 w 4418004"/>
                    <a:gd name="connsiteY263" fmla="*/ 471298 h 3499702"/>
                    <a:gd name="connsiteX264" fmla="*/ 3698895 w 4418004"/>
                    <a:gd name="connsiteY264" fmla="*/ 448109 h 3499702"/>
                    <a:gd name="connsiteX265" fmla="*/ 3728416 w 4418004"/>
                    <a:gd name="connsiteY265" fmla="*/ 446001 h 3499702"/>
                    <a:gd name="connsiteX266" fmla="*/ 3747393 w 4418004"/>
                    <a:gd name="connsiteY266" fmla="*/ 449163 h 3499702"/>
                    <a:gd name="connsiteX267" fmla="*/ 3756882 w 4418004"/>
                    <a:gd name="connsiteY267" fmla="*/ 466028 h 3499702"/>
                    <a:gd name="connsiteX268" fmla="*/ 3781132 w 4418004"/>
                    <a:gd name="connsiteY268" fmla="*/ 469190 h 3499702"/>
                    <a:gd name="connsiteX269" fmla="*/ 3789140 w 4418004"/>
                    <a:gd name="connsiteY269" fmla="*/ 460210 h 3499702"/>
                    <a:gd name="connsiteX270" fmla="*/ 3804326 w 4418004"/>
                    <a:gd name="connsiteY270" fmla="*/ 457596 h 3499702"/>
                    <a:gd name="connsiteX271" fmla="*/ 3828576 w 4418004"/>
                    <a:gd name="connsiteY271" fmla="*/ 458650 h 3499702"/>
                    <a:gd name="connsiteX272" fmla="*/ 3853879 w 4418004"/>
                    <a:gd name="connsiteY272" fmla="*/ 461812 h 3499702"/>
                    <a:gd name="connsiteX273" fmla="*/ 3876020 w 4418004"/>
                    <a:gd name="connsiteY273" fmla="*/ 461812 h 3499702"/>
                    <a:gd name="connsiteX274" fmla="*/ 3907649 w 4418004"/>
                    <a:gd name="connsiteY274" fmla="*/ 450218 h 3499702"/>
                    <a:gd name="connsiteX275" fmla="*/ 3935061 w 4418004"/>
                    <a:gd name="connsiteY275" fmla="*/ 446001 h 3499702"/>
                    <a:gd name="connsiteX276" fmla="*/ 3952985 w 4418004"/>
                    <a:gd name="connsiteY276" fmla="*/ 455488 h 3499702"/>
                    <a:gd name="connsiteX277" fmla="*/ 3969854 w 4418004"/>
                    <a:gd name="connsiteY277" fmla="*/ 453380 h 3499702"/>
                    <a:gd name="connsiteX278" fmla="*/ 3993049 w 4418004"/>
                    <a:gd name="connsiteY278" fmla="*/ 434407 h 3499702"/>
                    <a:gd name="connsiteX279" fmla="*/ 3995157 w 4418004"/>
                    <a:gd name="connsiteY279" fmla="*/ 414380 h 3499702"/>
                    <a:gd name="connsiteX280" fmla="*/ 3991994 w 4418004"/>
                    <a:gd name="connsiteY280" fmla="*/ 390138 h 3499702"/>
                    <a:gd name="connsiteX281" fmla="*/ 4019406 w 4418004"/>
                    <a:gd name="connsiteY281" fmla="*/ 375381 h 3499702"/>
                    <a:gd name="connsiteX282" fmla="*/ 4037330 w 4418004"/>
                    <a:gd name="connsiteY282" fmla="*/ 371165 h 3499702"/>
                    <a:gd name="connsiteX283" fmla="*/ 4062633 w 4418004"/>
                    <a:gd name="connsiteY283" fmla="*/ 364841 h 3499702"/>
                    <a:gd name="connsiteX284" fmla="*/ 4086882 w 4418004"/>
                    <a:gd name="connsiteY284" fmla="*/ 338490 h 3499702"/>
                    <a:gd name="connsiteX285" fmla="*/ 4110748 w 4418004"/>
                    <a:gd name="connsiteY285" fmla="*/ 342031 h 3499702"/>
                    <a:gd name="connsiteX286" fmla="*/ 4122729 w 4418004"/>
                    <a:gd name="connsiteY286" fmla="*/ 344814 h 3499702"/>
                    <a:gd name="connsiteX287" fmla="*/ 4135381 w 4418004"/>
                    <a:gd name="connsiteY287" fmla="*/ 342706 h 3499702"/>
                    <a:gd name="connsiteX288" fmla="*/ 4183879 w 4418004"/>
                    <a:gd name="connsiteY288" fmla="*/ 340598 h 3499702"/>
                    <a:gd name="connsiteX289" fmla="*/ 4198640 w 4418004"/>
                    <a:gd name="connsiteY289" fmla="*/ 337436 h 3499702"/>
                    <a:gd name="connsiteX290" fmla="*/ 4220780 w 4418004"/>
                    <a:gd name="connsiteY290" fmla="*/ 335328 h 3499702"/>
                    <a:gd name="connsiteX291" fmla="*/ 4250301 w 4418004"/>
                    <a:gd name="connsiteY291" fmla="*/ 317409 h 3499702"/>
                    <a:gd name="connsiteX292" fmla="*/ 4274550 w 4418004"/>
                    <a:gd name="connsiteY292" fmla="*/ 325842 h 3499702"/>
                    <a:gd name="connsiteX293" fmla="*/ 4292474 w 4418004"/>
                    <a:gd name="connsiteY293" fmla="*/ 344814 h 3499702"/>
                    <a:gd name="connsiteX294" fmla="*/ 4320940 w 4418004"/>
                    <a:gd name="connsiteY294" fmla="*/ 356409 h 3499702"/>
                    <a:gd name="connsiteX295" fmla="*/ 4336755 w 4418004"/>
                    <a:gd name="connsiteY295" fmla="*/ 364841 h 3499702"/>
                    <a:gd name="connsiteX296" fmla="*/ 4382090 w 4418004"/>
                    <a:gd name="connsiteY296" fmla="*/ 379597 h 3499702"/>
                    <a:gd name="connsiteX297" fmla="*/ 4389471 w 4418004"/>
                    <a:gd name="connsiteY297" fmla="*/ 365895 h 3499702"/>
                    <a:gd name="connsiteX298" fmla="*/ 4404231 w 4418004"/>
                    <a:gd name="connsiteY298" fmla="*/ 370111 h 3499702"/>
                    <a:gd name="connsiteX299" fmla="*/ 4417937 w 4418004"/>
                    <a:gd name="connsiteY299" fmla="*/ 396462 h 3499702"/>
                    <a:gd name="connsiteX300" fmla="*/ 4403177 w 4418004"/>
                    <a:gd name="connsiteY300" fmla="*/ 410164 h 3499702"/>
                    <a:gd name="connsiteX301" fmla="*/ 4390525 w 4418004"/>
                    <a:gd name="connsiteY301" fmla="*/ 417542 h 3499702"/>
                    <a:gd name="connsiteX302" fmla="*/ 4376819 w 4418004"/>
                    <a:gd name="connsiteY302" fmla="*/ 423867 h 3499702"/>
                    <a:gd name="connsiteX303" fmla="*/ 4358895 w 4418004"/>
                    <a:gd name="connsiteY303" fmla="*/ 410164 h 3499702"/>
                    <a:gd name="connsiteX304" fmla="*/ 4340972 w 4418004"/>
                    <a:gd name="connsiteY304" fmla="*/ 417542 h 3499702"/>
                    <a:gd name="connsiteX305" fmla="*/ 4327266 w 4418004"/>
                    <a:gd name="connsiteY305" fmla="*/ 436515 h 3499702"/>
                    <a:gd name="connsiteX306" fmla="*/ 4313560 w 4418004"/>
                    <a:gd name="connsiteY306" fmla="*/ 453380 h 3499702"/>
                    <a:gd name="connsiteX307" fmla="*/ 4287202 w 4418004"/>
                    <a:gd name="connsiteY307" fmla="*/ 461812 h 3499702"/>
                    <a:gd name="connsiteX308" fmla="*/ 4271387 w 4418004"/>
                    <a:gd name="connsiteY308" fmla="*/ 468136 h 3499702"/>
                    <a:gd name="connsiteX309" fmla="*/ 4236595 w 4418004"/>
                    <a:gd name="connsiteY309" fmla="*/ 493433 h 3499702"/>
                    <a:gd name="connsiteX310" fmla="*/ 4187042 w 4418004"/>
                    <a:gd name="connsiteY310" fmla="*/ 525054 h 3499702"/>
                    <a:gd name="connsiteX311" fmla="*/ 4187801 w 4418004"/>
                    <a:gd name="connsiteY311" fmla="*/ 534582 h 3499702"/>
                    <a:gd name="connsiteX312" fmla="*/ 4191006 w 4418004"/>
                    <a:gd name="connsiteY312" fmla="*/ 547863 h 3499702"/>
                    <a:gd name="connsiteX313" fmla="*/ 4208677 w 4418004"/>
                    <a:gd name="connsiteY313" fmla="*/ 569956 h 3499702"/>
                    <a:gd name="connsiteX314" fmla="*/ 4221371 w 4418004"/>
                    <a:gd name="connsiteY314" fmla="*/ 594451 h 3499702"/>
                    <a:gd name="connsiteX315" fmla="*/ 4237097 w 4418004"/>
                    <a:gd name="connsiteY315" fmla="*/ 628518 h 3499702"/>
                    <a:gd name="connsiteX316" fmla="*/ 4239121 w 4418004"/>
                    <a:gd name="connsiteY316" fmla="*/ 633366 h 3499702"/>
                    <a:gd name="connsiteX317" fmla="*/ 4240260 w 4418004"/>
                    <a:gd name="connsiteY317" fmla="*/ 634505 h 3499702"/>
                    <a:gd name="connsiteX318" fmla="*/ 4231324 w 4418004"/>
                    <a:gd name="connsiteY318" fmla="*/ 647322 h 3499702"/>
                    <a:gd name="connsiteX319" fmla="*/ 4230269 w 4418004"/>
                    <a:gd name="connsiteY319" fmla="*/ 662078 h 3499702"/>
                    <a:gd name="connsiteX320" fmla="*/ 4257934 w 4418004"/>
                    <a:gd name="connsiteY320" fmla="*/ 669119 h 3499702"/>
                    <a:gd name="connsiteX321" fmla="*/ 4259579 w 4418004"/>
                    <a:gd name="connsiteY321" fmla="*/ 679407 h 3499702"/>
                    <a:gd name="connsiteX322" fmla="*/ 4287080 w 4418004"/>
                    <a:gd name="connsiteY322" fmla="*/ 701921 h 3499702"/>
                    <a:gd name="connsiteX323" fmla="*/ 4300997 w 4418004"/>
                    <a:gd name="connsiteY323" fmla="*/ 734549 h 3499702"/>
                    <a:gd name="connsiteX324" fmla="*/ 4337434 w 4418004"/>
                    <a:gd name="connsiteY324" fmla="*/ 785818 h 3499702"/>
                    <a:gd name="connsiteX325" fmla="*/ 4341988 w 4418004"/>
                    <a:gd name="connsiteY325" fmla="*/ 789949 h 3499702"/>
                    <a:gd name="connsiteX326" fmla="*/ 4355146 w 4418004"/>
                    <a:gd name="connsiteY326" fmla="*/ 810566 h 3499702"/>
                    <a:gd name="connsiteX327" fmla="*/ 4342035 w 4418004"/>
                    <a:gd name="connsiteY327" fmla="*/ 848638 h 3499702"/>
                    <a:gd name="connsiteX328" fmla="*/ 4351524 w 4418004"/>
                    <a:gd name="connsiteY328" fmla="*/ 885529 h 3499702"/>
                    <a:gd name="connsiteX329" fmla="*/ 4374718 w 4418004"/>
                    <a:gd name="connsiteY329" fmla="*/ 909772 h 3499702"/>
                    <a:gd name="connsiteX330" fmla="*/ 4378936 w 4418004"/>
                    <a:gd name="connsiteY330" fmla="*/ 937177 h 3499702"/>
                    <a:gd name="connsiteX331" fmla="*/ 4378936 w 4418004"/>
                    <a:gd name="connsiteY331" fmla="*/ 958257 h 3499702"/>
                    <a:gd name="connsiteX332" fmla="*/ 4372610 w 4418004"/>
                    <a:gd name="connsiteY332" fmla="*/ 978284 h 3499702"/>
                    <a:gd name="connsiteX333" fmla="*/ 4373664 w 4418004"/>
                    <a:gd name="connsiteY333" fmla="*/ 995149 h 3499702"/>
                    <a:gd name="connsiteX334" fmla="*/ 4369447 w 4418004"/>
                    <a:gd name="connsiteY334" fmla="*/ 1007797 h 3499702"/>
                    <a:gd name="connsiteX335" fmla="*/ 4314623 w 4418004"/>
                    <a:gd name="connsiteY335" fmla="*/ 1023608 h 3499702"/>
                    <a:gd name="connsiteX336" fmla="*/ 4299862 w 4418004"/>
                    <a:gd name="connsiteY336" fmla="*/ 1039418 h 3499702"/>
                    <a:gd name="connsiteX337" fmla="*/ 4289319 w 4418004"/>
                    <a:gd name="connsiteY337" fmla="*/ 1075255 h 3499702"/>
                    <a:gd name="connsiteX338" fmla="*/ 4277722 w 4418004"/>
                    <a:gd name="connsiteY338" fmla="*/ 1116363 h 3499702"/>
                    <a:gd name="connsiteX339" fmla="*/ 4256635 w 4418004"/>
                    <a:gd name="connsiteY339" fmla="*/ 1142713 h 3499702"/>
                    <a:gd name="connsiteX340" fmla="*/ 4241875 w 4418004"/>
                    <a:gd name="connsiteY340" fmla="*/ 1139551 h 3499702"/>
                    <a:gd name="connsiteX341" fmla="*/ 4212354 w 4418004"/>
                    <a:gd name="connsiteY341" fmla="*/ 1094228 h 3499702"/>
                    <a:gd name="connsiteX342" fmla="*/ 4200757 w 4418004"/>
                    <a:gd name="connsiteY342" fmla="*/ 1043634 h 3499702"/>
                    <a:gd name="connsiteX343" fmla="*/ 4190213 w 4418004"/>
                    <a:gd name="connsiteY343" fmla="*/ 984608 h 3499702"/>
                    <a:gd name="connsiteX344" fmla="*/ 4162801 w 4418004"/>
                    <a:gd name="connsiteY344" fmla="*/ 958257 h 3499702"/>
                    <a:gd name="connsiteX345" fmla="*/ 4099542 w 4418004"/>
                    <a:gd name="connsiteY345" fmla="*/ 950879 h 3499702"/>
                    <a:gd name="connsiteX346" fmla="*/ 4080565 w 4418004"/>
                    <a:gd name="connsiteY346" fmla="*/ 930853 h 3499702"/>
                    <a:gd name="connsiteX347" fmla="*/ 4059479 w 4418004"/>
                    <a:gd name="connsiteY347" fmla="*/ 893961 h 3499702"/>
                    <a:gd name="connsiteX348" fmla="*/ 4037338 w 4418004"/>
                    <a:gd name="connsiteY348" fmla="*/ 892907 h 3499702"/>
                    <a:gd name="connsiteX349" fmla="*/ 4018360 w 4418004"/>
                    <a:gd name="connsiteY349" fmla="*/ 917150 h 3499702"/>
                    <a:gd name="connsiteX350" fmla="*/ 4017517 w 4418004"/>
                    <a:gd name="connsiteY350" fmla="*/ 917825 h 3499702"/>
                    <a:gd name="connsiteX351" fmla="*/ 3982514 w 4418004"/>
                    <a:gd name="connsiteY351" fmla="*/ 943501 h 3499702"/>
                    <a:gd name="connsiteX352" fmla="*/ 3960373 w 4418004"/>
                    <a:gd name="connsiteY352" fmla="*/ 961420 h 3499702"/>
                    <a:gd name="connsiteX353" fmla="*/ 3948776 w 4418004"/>
                    <a:gd name="connsiteY353" fmla="*/ 974068 h 3499702"/>
                    <a:gd name="connsiteX354" fmla="*/ 3940341 w 4418004"/>
                    <a:gd name="connsiteY354" fmla="*/ 988824 h 3499702"/>
                    <a:gd name="connsiteX355" fmla="*/ 3935070 w 4418004"/>
                    <a:gd name="connsiteY355" fmla="*/ 1014121 h 3499702"/>
                    <a:gd name="connsiteX356" fmla="*/ 3931907 w 4418004"/>
                    <a:gd name="connsiteY356" fmla="*/ 1057337 h 3499702"/>
                    <a:gd name="connsiteX357" fmla="*/ 3902386 w 4418004"/>
                    <a:gd name="connsiteY357" fmla="*/ 1099498 h 3499702"/>
                    <a:gd name="connsiteX358" fmla="*/ 3892897 w 4418004"/>
                    <a:gd name="connsiteY358" fmla="*/ 1130065 h 3499702"/>
                    <a:gd name="connsiteX359" fmla="*/ 3886571 w 4418004"/>
                    <a:gd name="connsiteY359" fmla="*/ 1184875 h 3499702"/>
                    <a:gd name="connsiteX360" fmla="*/ 3886571 w 4418004"/>
                    <a:gd name="connsiteY360" fmla="*/ 1230198 h 3499702"/>
                    <a:gd name="connsiteX361" fmla="*/ 3880245 w 4418004"/>
                    <a:gd name="connsiteY361" fmla="*/ 1253387 h 3499702"/>
                    <a:gd name="connsiteX362" fmla="*/ 3880245 w 4418004"/>
                    <a:gd name="connsiteY362" fmla="*/ 1294494 h 3499702"/>
                    <a:gd name="connsiteX363" fmla="*/ 3902386 w 4418004"/>
                    <a:gd name="connsiteY363" fmla="*/ 1324007 h 3499702"/>
                    <a:gd name="connsiteX364" fmla="*/ 3859159 w 4418004"/>
                    <a:gd name="connsiteY364" fmla="*/ 1433627 h 3499702"/>
                    <a:gd name="connsiteX365" fmla="*/ 3855996 w 4418004"/>
                    <a:gd name="connsiteY365" fmla="*/ 1458924 h 3499702"/>
                    <a:gd name="connsiteX366" fmla="*/ 3866539 w 4418004"/>
                    <a:gd name="connsiteY366" fmla="*/ 1510571 h 3499702"/>
                    <a:gd name="connsiteX367" fmla="*/ 3962482 w 4418004"/>
                    <a:gd name="connsiteY367" fmla="*/ 1547462 h 3499702"/>
                    <a:gd name="connsiteX368" fmla="*/ 4011318 w 4418004"/>
                    <a:gd name="connsiteY368" fmla="*/ 1562556 h 3499702"/>
                    <a:gd name="connsiteX369" fmla="*/ 4027006 w 4418004"/>
                    <a:gd name="connsiteY369" fmla="*/ 1578198 h 3499702"/>
                    <a:gd name="connsiteX370" fmla="*/ 4032446 w 4418004"/>
                    <a:gd name="connsiteY370" fmla="*/ 1613609 h 3499702"/>
                    <a:gd name="connsiteX371" fmla="*/ 4029157 w 4418004"/>
                    <a:gd name="connsiteY371" fmla="*/ 1634690 h 3499702"/>
                    <a:gd name="connsiteX372" fmla="*/ 4029831 w 4418004"/>
                    <a:gd name="connsiteY372" fmla="*/ 1654675 h 3499702"/>
                    <a:gd name="connsiteX373" fmla="*/ 4015830 w 4418004"/>
                    <a:gd name="connsiteY373" fmla="*/ 1673479 h 3499702"/>
                    <a:gd name="connsiteX374" fmla="*/ 4008113 w 4418004"/>
                    <a:gd name="connsiteY374" fmla="*/ 1710581 h 3499702"/>
                    <a:gd name="connsiteX375" fmla="*/ 4006383 w 4418004"/>
                    <a:gd name="connsiteY375" fmla="*/ 1712355 h 3499702"/>
                    <a:gd name="connsiteX376" fmla="*/ 3995587 w 4418004"/>
                    <a:gd name="connsiteY376" fmla="*/ 1739672 h 3499702"/>
                    <a:gd name="connsiteX377" fmla="*/ 3987490 w 4418004"/>
                    <a:gd name="connsiteY377" fmla="*/ 1743930 h 3499702"/>
                    <a:gd name="connsiteX378" fmla="*/ 3986309 w 4418004"/>
                    <a:gd name="connsiteY378" fmla="*/ 1745195 h 3499702"/>
                    <a:gd name="connsiteX379" fmla="*/ 3965096 w 4418004"/>
                    <a:gd name="connsiteY379" fmla="*/ 1765647 h 3499702"/>
                    <a:gd name="connsiteX380" fmla="*/ 3960331 w 4418004"/>
                    <a:gd name="connsiteY380" fmla="*/ 1786981 h 3499702"/>
                    <a:gd name="connsiteX381" fmla="*/ 3956202 w 4418004"/>
                    <a:gd name="connsiteY381" fmla="*/ 1819319 h 3499702"/>
                    <a:gd name="connsiteX382" fmla="*/ 3955190 w 4418004"/>
                    <a:gd name="connsiteY382" fmla="*/ 1821516 h 3499702"/>
                    <a:gd name="connsiteX383" fmla="*/ 3956750 w 4418004"/>
                    <a:gd name="connsiteY383" fmla="*/ 1822612 h 3499702"/>
                    <a:gd name="connsiteX384" fmla="*/ 3961854 w 4418004"/>
                    <a:gd name="connsiteY384" fmla="*/ 1834670 h 3499702"/>
                    <a:gd name="connsiteX385" fmla="*/ 3961305 w 4418004"/>
                    <a:gd name="connsiteY385" fmla="*/ 1836272 h 3499702"/>
                    <a:gd name="connsiteX386" fmla="*/ 3944348 w 4418004"/>
                    <a:gd name="connsiteY386" fmla="*/ 1855873 h 3499702"/>
                    <a:gd name="connsiteX387" fmla="*/ 3937980 w 4418004"/>
                    <a:gd name="connsiteY387" fmla="*/ 1868859 h 3499702"/>
                    <a:gd name="connsiteX388" fmla="*/ 3932919 w 4418004"/>
                    <a:gd name="connsiteY388" fmla="*/ 1887034 h 3499702"/>
                    <a:gd name="connsiteX389" fmla="*/ 3932202 w 4418004"/>
                    <a:gd name="connsiteY389" fmla="*/ 1888383 h 3499702"/>
                    <a:gd name="connsiteX390" fmla="*/ 3932876 w 4418004"/>
                    <a:gd name="connsiteY390" fmla="*/ 1889986 h 3499702"/>
                    <a:gd name="connsiteX391" fmla="*/ 3928280 w 4418004"/>
                    <a:gd name="connsiteY391" fmla="*/ 1905708 h 3499702"/>
                    <a:gd name="connsiteX392" fmla="*/ 3930473 w 4418004"/>
                    <a:gd name="connsiteY392" fmla="*/ 1915404 h 3499702"/>
                    <a:gd name="connsiteX393" fmla="*/ 3901336 w 4418004"/>
                    <a:gd name="connsiteY393" fmla="*/ 1941671 h 3499702"/>
                    <a:gd name="connsiteX394" fmla="*/ 3879195 w 4418004"/>
                    <a:gd name="connsiteY394" fmla="*/ 1954320 h 3499702"/>
                    <a:gd name="connsiteX395" fmla="*/ 3852837 w 4418004"/>
                    <a:gd name="connsiteY395" fmla="*/ 1950104 h 3499702"/>
                    <a:gd name="connsiteX396" fmla="*/ 3835968 w 4418004"/>
                    <a:gd name="connsiteY396" fmla="*/ 1936401 h 3499702"/>
                    <a:gd name="connsiteX397" fmla="*/ 3821208 w 4418004"/>
                    <a:gd name="connsiteY397" fmla="*/ 1943779 h 3499702"/>
                    <a:gd name="connsiteX398" fmla="*/ 3803284 w 4418004"/>
                    <a:gd name="connsiteY398" fmla="*/ 1952212 h 3499702"/>
                    <a:gd name="connsiteX399" fmla="*/ 3774818 w 4418004"/>
                    <a:gd name="connsiteY399" fmla="*/ 1994373 h 3499702"/>
                    <a:gd name="connsiteX400" fmla="*/ 3760058 w 4418004"/>
                    <a:gd name="connsiteY400" fmla="*/ 2017562 h 3499702"/>
                    <a:gd name="connsiteX401" fmla="*/ 3742134 w 4418004"/>
                    <a:gd name="connsiteY401" fmla="*/ 2024940 h 3499702"/>
                    <a:gd name="connsiteX402" fmla="*/ 3737074 w 4418004"/>
                    <a:gd name="connsiteY402" fmla="*/ 2039359 h 3499702"/>
                    <a:gd name="connsiteX403" fmla="*/ 3696799 w 4418004"/>
                    <a:gd name="connsiteY403" fmla="*/ 1996481 h 3499702"/>
                    <a:gd name="connsiteX404" fmla="*/ 3648300 w 4418004"/>
                    <a:gd name="connsiteY404" fmla="*/ 1953266 h 3499702"/>
                    <a:gd name="connsiteX405" fmla="*/ 3625105 w 4418004"/>
                    <a:gd name="connsiteY405" fmla="*/ 1943779 h 3499702"/>
                    <a:gd name="connsiteX406" fmla="*/ 3590313 w 4418004"/>
                    <a:gd name="connsiteY406" fmla="*/ 1937455 h 3499702"/>
                    <a:gd name="connsiteX407" fmla="*/ 3561847 w 4418004"/>
                    <a:gd name="connsiteY407" fmla="*/ 1922699 h 3499702"/>
                    <a:gd name="connsiteX408" fmla="*/ 3516511 w 4418004"/>
                    <a:gd name="connsiteY408" fmla="*/ 1900564 h 3499702"/>
                    <a:gd name="connsiteX409" fmla="*/ 3485936 w 4418004"/>
                    <a:gd name="connsiteY409" fmla="*/ 1877375 h 3499702"/>
                    <a:gd name="connsiteX410" fmla="*/ 3463796 w 4418004"/>
                    <a:gd name="connsiteY410" fmla="*/ 1875267 h 3499702"/>
                    <a:gd name="connsiteX411" fmla="*/ 3443764 w 4418004"/>
                    <a:gd name="connsiteY411" fmla="*/ 1883699 h 3499702"/>
                    <a:gd name="connsiteX412" fmla="*/ 3423732 w 4418004"/>
                    <a:gd name="connsiteY412" fmla="*/ 1901618 h 3499702"/>
                    <a:gd name="connsiteX413" fmla="*/ 3401591 w 4418004"/>
                    <a:gd name="connsiteY413" fmla="*/ 1925861 h 3499702"/>
                    <a:gd name="connsiteX414" fmla="*/ 3371016 w 4418004"/>
                    <a:gd name="connsiteY414" fmla="*/ 1955374 h 3499702"/>
                    <a:gd name="connsiteX415" fmla="*/ 3364690 w 4418004"/>
                    <a:gd name="connsiteY415" fmla="*/ 1976454 h 3499702"/>
                    <a:gd name="connsiteX416" fmla="*/ 3355201 w 4418004"/>
                    <a:gd name="connsiteY416" fmla="*/ 1993319 h 3499702"/>
                    <a:gd name="connsiteX417" fmla="*/ 3347821 w 4418004"/>
                    <a:gd name="connsiteY417" fmla="*/ 2018616 h 3499702"/>
                    <a:gd name="connsiteX418" fmla="*/ 3355201 w 4418004"/>
                    <a:gd name="connsiteY418" fmla="*/ 2051291 h 3499702"/>
                    <a:gd name="connsiteX419" fmla="*/ 3356973 w 4418004"/>
                    <a:gd name="connsiteY419" fmla="*/ 2057526 h 3499702"/>
                    <a:gd name="connsiteX420" fmla="*/ 3357310 w 4418004"/>
                    <a:gd name="connsiteY420" fmla="*/ 2058669 h 3499702"/>
                    <a:gd name="connsiteX421" fmla="*/ 3364690 w 4418004"/>
                    <a:gd name="connsiteY421" fmla="*/ 2083966 h 3499702"/>
                    <a:gd name="connsiteX422" fmla="*/ 3360473 w 4418004"/>
                    <a:gd name="connsiteY422" fmla="*/ 2139830 h 3499702"/>
                    <a:gd name="connsiteX423" fmla="*/ 3355201 w 4418004"/>
                    <a:gd name="connsiteY423" fmla="*/ 2168373 h 3499702"/>
                    <a:gd name="connsiteX424" fmla="*/ 3358364 w 4418004"/>
                    <a:gd name="connsiteY424" fmla="*/ 2188315 h 3499702"/>
                    <a:gd name="connsiteX425" fmla="*/ 3360473 w 4418004"/>
                    <a:gd name="connsiteY425" fmla="*/ 2205180 h 3499702"/>
                    <a:gd name="connsiteX426" fmla="*/ 3358364 w 4418004"/>
                    <a:gd name="connsiteY426" fmla="*/ 2322178 h 3499702"/>
                    <a:gd name="connsiteX427" fmla="*/ 3362582 w 4418004"/>
                    <a:gd name="connsiteY427" fmla="*/ 2342204 h 3499702"/>
                    <a:gd name="connsiteX428" fmla="*/ 3383668 w 4418004"/>
                    <a:gd name="connsiteY428" fmla="*/ 2390690 h 3499702"/>
                    <a:gd name="connsiteX429" fmla="*/ 3377764 w 4418004"/>
                    <a:gd name="connsiteY429" fmla="*/ 2390479 h 3499702"/>
                    <a:gd name="connsiteX430" fmla="*/ 3361949 w 4418004"/>
                    <a:gd name="connsiteY430" fmla="*/ 2394100 h 3499702"/>
                    <a:gd name="connsiteX431" fmla="*/ 3360515 w 4418004"/>
                    <a:gd name="connsiteY431" fmla="*/ 2395070 h 3499702"/>
                    <a:gd name="connsiteX432" fmla="*/ 3339682 w 4418004"/>
                    <a:gd name="connsiteY432" fmla="*/ 2398317 h 3499702"/>
                    <a:gd name="connsiteX433" fmla="*/ 3316782 w 4418004"/>
                    <a:gd name="connsiteY433" fmla="*/ 2418174 h 3499702"/>
                    <a:gd name="connsiteX434" fmla="*/ 3290635 w 4418004"/>
                    <a:gd name="connsiteY434" fmla="*/ 2435039 h 3499702"/>
                    <a:gd name="connsiteX435" fmla="*/ 3276550 w 4418004"/>
                    <a:gd name="connsiteY435" fmla="*/ 2448573 h 3499702"/>
                    <a:gd name="connsiteX436" fmla="*/ 3274947 w 4418004"/>
                    <a:gd name="connsiteY436" fmla="*/ 2449585 h 3499702"/>
                    <a:gd name="connsiteX437" fmla="*/ 3263898 w 4418004"/>
                    <a:gd name="connsiteY437" fmla="*/ 2461811 h 3499702"/>
                    <a:gd name="connsiteX438" fmla="*/ 3263181 w 4418004"/>
                    <a:gd name="connsiteY438" fmla="*/ 2462318 h 3499702"/>
                    <a:gd name="connsiteX439" fmla="*/ 3235305 w 4418004"/>
                    <a:gd name="connsiteY439" fmla="*/ 2473448 h 3499702"/>
                    <a:gd name="connsiteX440" fmla="*/ 3233791 w 4418004"/>
                    <a:gd name="connsiteY440" fmla="*/ 2474334 h 3499702"/>
                    <a:gd name="connsiteX441" fmla="*/ 3216707 w 4418004"/>
                    <a:gd name="connsiteY441" fmla="*/ 2488204 h 3499702"/>
                    <a:gd name="connsiteX442" fmla="*/ 3202035 w 4418004"/>
                    <a:gd name="connsiteY442" fmla="*/ 2505912 h 3499702"/>
                    <a:gd name="connsiteX443" fmla="*/ 3200474 w 4418004"/>
                    <a:gd name="connsiteY443" fmla="*/ 2506878 h 3499702"/>
                    <a:gd name="connsiteX444" fmla="*/ 3179726 w 4418004"/>
                    <a:gd name="connsiteY444" fmla="*/ 2529350 h 3499702"/>
                    <a:gd name="connsiteX445" fmla="*/ 3155687 w 4418004"/>
                    <a:gd name="connsiteY445" fmla="*/ 2534957 h 3499702"/>
                    <a:gd name="connsiteX446" fmla="*/ 3128022 w 4418004"/>
                    <a:gd name="connsiteY446" fmla="*/ 2534789 h 3499702"/>
                    <a:gd name="connsiteX447" fmla="*/ 3112629 w 4418004"/>
                    <a:gd name="connsiteY447" fmla="*/ 2541323 h 3499702"/>
                    <a:gd name="connsiteX448" fmla="*/ 3094368 w 4418004"/>
                    <a:gd name="connsiteY448" fmla="*/ 2544532 h 3499702"/>
                    <a:gd name="connsiteX449" fmla="*/ 3092428 w 4418004"/>
                    <a:gd name="connsiteY449" fmla="*/ 2544026 h 3499702"/>
                    <a:gd name="connsiteX450" fmla="*/ 3073577 w 4418004"/>
                    <a:gd name="connsiteY450" fmla="*/ 2548365 h 3499702"/>
                    <a:gd name="connsiteX451" fmla="*/ 3068854 w 4418004"/>
                    <a:gd name="connsiteY451" fmla="*/ 2546472 h 3499702"/>
                    <a:gd name="connsiteX452" fmla="*/ 3067040 w 4418004"/>
                    <a:gd name="connsiteY452" fmla="*/ 2546303 h 3499702"/>
                    <a:gd name="connsiteX453" fmla="*/ 3056329 w 4418004"/>
                    <a:gd name="connsiteY453" fmla="*/ 2550519 h 3499702"/>
                    <a:gd name="connsiteX454" fmla="*/ 3043045 w 4418004"/>
                    <a:gd name="connsiteY454" fmla="*/ 2548495 h 3499702"/>
                    <a:gd name="connsiteX455" fmla="*/ 3041568 w 4418004"/>
                    <a:gd name="connsiteY455" fmla="*/ 2549507 h 3499702"/>
                    <a:gd name="connsiteX456" fmla="*/ 3036887 w 4418004"/>
                    <a:gd name="connsiteY456" fmla="*/ 2554689 h 3499702"/>
                    <a:gd name="connsiteX457" fmla="*/ 3035495 w 4418004"/>
                    <a:gd name="connsiteY457" fmla="*/ 2556375 h 3499702"/>
                    <a:gd name="connsiteX458" fmla="*/ 3016729 w 4418004"/>
                    <a:gd name="connsiteY458" fmla="*/ 2558778 h 3499702"/>
                    <a:gd name="connsiteX459" fmla="*/ 3009939 w 4418004"/>
                    <a:gd name="connsiteY459" fmla="*/ 2557556 h 3499702"/>
                    <a:gd name="connsiteX460" fmla="*/ 2978183 w 4418004"/>
                    <a:gd name="connsiteY460" fmla="*/ 2554942 h 3499702"/>
                    <a:gd name="connsiteX461" fmla="*/ 2957814 w 4418004"/>
                    <a:gd name="connsiteY461" fmla="*/ 2546847 h 3499702"/>
                    <a:gd name="connsiteX462" fmla="*/ 2919142 w 4418004"/>
                    <a:gd name="connsiteY462" fmla="*/ 2533941 h 3499702"/>
                    <a:gd name="connsiteX463" fmla="*/ 2884982 w 4418004"/>
                    <a:gd name="connsiteY463" fmla="*/ 2582515 h 3499702"/>
                    <a:gd name="connsiteX464" fmla="*/ 2875493 w 4418004"/>
                    <a:gd name="connsiteY464" fmla="*/ 2603596 h 3499702"/>
                    <a:gd name="connsiteX465" fmla="*/ 2831212 w 4418004"/>
                    <a:gd name="connsiteY465" fmla="*/ 2716377 h 3499702"/>
                    <a:gd name="connsiteX466" fmla="*/ 2816451 w 4418004"/>
                    <a:gd name="connsiteY466" fmla="*/ 2727972 h 3499702"/>
                    <a:gd name="connsiteX467" fmla="*/ 2814343 w 4418004"/>
                    <a:gd name="connsiteY467" fmla="*/ 2770133 h 3499702"/>
                    <a:gd name="connsiteX468" fmla="*/ 2795365 w 4418004"/>
                    <a:gd name="connsiteY468" fmla="*/ 2822835 h 3499702"/>
                    <a:gd name="connsiteX469" fmla="*/ 2789039 w 4418004"/>
                    <a:gd name="connsiteY469" fmla="*/ 2843916 h 3499702"/>
                    <a:gd name="connsiteX470" fmla="*/ 2786930 w 4418004"/>
                    <a:gd name="connsiteY470" fmla="*/ 2882915 h 3499702"/>
                    <a:gd name="connsiteX471" fmla="*/ 2785876 w 4418004"/>
                    <a:gd name="connsiteY471" fmla="*/ 2912428 h 3499702"/>
                    <a:gd name="connsiteX472" fmla="*/ 2753192 w 4418004"/>
                    <a:gd name="connsiteY472" fmla="*/ 2987264 h 3499702"/>
                    <a:gd name="connsiteX473" fmla="*/ 2714183 w 4418004"/>
                    <a:gd name="connsiteY473" fmla="*/ 3068425 h 3499702"/>
                    <a:gd name="connsiteX474" fmla="*/ 2707857 w 4418004"/>
                    <a:gd name="connsiteY474" fmla="*/ 3092668 h 3499702"/>
                    <a:gd name="connsiteX475" fmla="*/ 2683608 w 4418004"/>
                    <a:gd name="connsiteY475" fmla="*/ 3111640 h 3499702"/>
                    <a:gd name="connsiteX476" fmla="*/ 2679391 w 4418004"/>
                    <a:gd name="connsiteY476" fmla="*/ 3136937 h 3499702"/>
                    <a:gd name="connsiteX477" fmla="*/ 2673065 w 4418004"/>
                    <a:gd name="connsiteY477" fmla="*/ 3166450 h 3499702"/>
                    <a:gd name="connsiteX478" fmla="*/ 2655141 w 4418004"/>
                    <a:gd name="connsiteY478" fmla="*/ 3209665 h 3499702"/>
                    <a:gd name="connsiteX479" fmla="*/ 2653033 w 4418004"/>
                    <a:gd name="connsiteY479" fmla="*/ 3225476 h 3499702"/>
                    <a:gd name="connsiteX480" fmla="*/ 2663576 w 4418004"/>
                    <a:gd name="connsiteY480" fmla="*/ 3253935 h 3499702"/>
                    <a:gd name="connsiteX481" fmla="*/ 2589774 w 4418004"/>
                    <a:gd name="connsiteY481" fmla="*/ 3373040 h 3499702"/>
                    <a:gd name="connsiteX482" fmla="*/ 2552873 w 4418004"/>
                    <a:gd name="connsiteY482" fmla="*/ 3433120 h 3499702"/>
                    <a:gd name="connsiteX483" fmla="*/ 2498049 w 4418004"/>
                    <a:gd name="connsiteY483" fmla="*/ 3459471 h 3499702"/>
                    <a:gd name="connsiteX484" fmla="*/ 2459123 w 4418004"/>
                    <a:gd name="connsiteY484" fmla="*/ 3484726 h 3499702"/>
                    <a:gd name="connsiteX485" fmla="*/ 2459461 w 4418004"/>
                    <a:gd name="connsiteY485" fmla="*/ 3486202 h 3499702"/>
                    <a:gd name="connsiteX486" fmla="*/ 2444658 w 4418004"/>
                    <a:gd name="connsiteY486" fmla="*/ 3490629 h 3499702"/>
                    <a:gd name="connsiteX487" fmla="*/ 2430657 w 4418004"/>
                    <a:gd name="connsiteY487" fmla="*/ 3489237 h 3499702"/>
                    <a:gd name="connsiteX488" fmla="*/ 2430657 w 4418004"/>
                    <a:gd name="connsiteY488" fmla="*/ 3493669 h 3499702"/>
                    <a:gd name="connsiteX489" fmla="*/ 2428633 w 4418004"/>
                    <a:gd name="connsiteY489" fmla="*/ 3496198 h 3499702"/>
                    <a:gd name="connsiteX490" fmla="*/ 2426440 w 4418004"/>
                    <a:gd name="connsiteY490" fmla="*/ 3495861 h 3499702"/>
                    <a:gd name="connsiteX491" fmla="*/ 2423741 w 4418004"/>
                    <a:gd name="connsiteY491" fmla="*/ 3491771 h 3499702"/>
                    <a:gd name="connsiteX492" fmla="*/ 2415053 w 4418004"/>
                    <a:gd name="connsiteY492" fmla="*/ 3491561 h 3499702"/>
                    <a:gd name="connsiteX493" fmla="*/ 2402950 w 4418004"/>
                    <a:gd name="connsiteY493" fmla="*/ 3488988 h 3499702"/>
                    <a:gd name="connsiteX494" fmla="*/ 2400208 w 4418004"/>
                    <a:gd name="connsiteY494" fmla="*/ 3496156 h 3499702"/>
                    <a:gd name="connsiteX495" fmla="*/ 2377815 w 4418004"/>
                    <a:gd name="connsiteY495" fmla="*/ 3499529 h 3499702"/>
                    <a:gd name="connsiteX496" fmla="*/ 2347155 w 4418004"/>
                    <a:gd name="connsiteY496" fmla="*/ 3486290 h 3499702"/>
                    <a:gd name="connsiteX497" fmla="*/ 2334630 w 4418004"/>
                    <a:gd name="connsiteY497" fmla="*/ 3485995 h 3499702"/>
                    <a:gd name="connsiteX498" fmla="*/ 2280481 w 4418004"/>
                    <a:gd name="connsiteY498" fmla="*/ 3466137 h 3499702"/>
                    <a:gd name="connsiteX499" fmla="*/ 2264328 w 4418004"/>
                    <a:gd name="connsiteY499" fmla="*/ 3442948 h 3499702"/>
                    <a:gd name="connsiteX500" fmla="*/ 2258635 w 4418004"/>
                    <a:gd name="connsiteY500" fmla="*/ 3442653 h 3499702"/>
                    <a:gd name="connsiteX501" fmla="*/ 2254334 w 4418004"/>
                    <a:gd name="connsiteY501" fmla="*/ 3454505 h 3499702"/>
                    <a:gd name="connsiteX502" fmla="*/ 2230211 w 4418004"/>
                    <a:gd name="connsiteY502" fmla="*/ 3451216 h 3499702"/>
                    <a:gd name="connsiteX503" fmla="*/ 2229072 w 4418004"/>
                    <a:gd name="connsiteY503" fmla="*/ 3450120 h 3499702"/>
                    <a:gd name="connsiteX504" fmla="*/ 2228397 w 4418004"/>
                    <a:gd name="connsiteY504" fmla="*/ 3446494 h 3499702"/>
                    <a:gd name="connsiteX505" fmla="*/ 2227512 w 4418004"/>
                    <a:gd name="connsiteY505" fmla="*/ 3445693 h 3499702"/>
                    <a:gd name="connsiteX506" fmla="*/ 2226246 w 4418004"/>
                    <a:gd name="connsiteY506" fmla="*/ 3445693 h 3499702"/>
                    <a:gd name="connsiteX507" fmla="*/ 2202503 w 4418004"/>
                    <a:gd name="connsiteY507" fmla="*/ 3443164 h 3499702"/>
                    <a:gd name="connsiteX508" fmla="*/ 2200901 w 4418004"/>
                    <a:gd name="connsiteY508" fmla="*/ 3431695 h 3499702"/>
                    <a:gd name="connsiteX509" fmla="*/ 2182640 w 4418004"/>
                    <a:gd name="connsiteY509" fmla="*/ 3426046 h 3499702"/>
                    <a:gd name="connsiteX510" fmla="*/ 2181459 w 4418004"/>
                    <a:gd name="connsiteY510" fmla="*/ 3437215 h 3499702"/>
                    <a:gd name="connsiteX511" fmla="*/ 2179140 w 4418004"/>
                    <a:gd name="connsiteY511" fmla="*/ 3439786 h 3499702"/>
                    <a:gd name="connsiteX512" fmla="*/ 2159530 w 4418004"/>
                    <a:gd name="connsiteY512" fmla="*/ 3446785 h 3499702"/>
                    <a:gd name="connsiteX513" fmla="*/ 2127731 w 4418004"/>
                    <a:gd name="connsiteY513" fmla="*/ 3452683 h 3499702"/>
                    <a:gd name="connsiteX514" fmla="*/ 2044314 w 4418004"/>
                    <a:gd name="connsiteY514" fmla="*/ 3447122 h 3499702"/>
                    <a:gd name="connsiteX515" fmla="*/ 2015553 w 4418004"/>
                    <a:gd name="connsiteY515" fmla="*/ 3445057 h 3499702"/>
                    <a:gd name="connsiteX516" fmla="*/ 2006949 w 4418004"/>
                    <a:gd name="connsiteY516" fmla="*/ 3442780 h 3499702"/>
                    <a:gd name="connsiteX517" fmla="*/ 1997756 w 4418004"/>
                    <a:gd name="connsiteY517" fmla="*/ 3445309 h 3499702"/>
                    <a:gd name="connsiteX518" fmla="*/ 1994297 w 4418004"/>
                    <a:gd name="connsiteY518" fmla="*/ 3444424 h 3499702"/>
                    <a:gd name="connsiteX519" fmla="*/ 1986074 w 4418004"/>
                    <a:gd name="connsiteY519" fmla="*/ 3446321 h 3499702"/>
                    <a:gd name="connsiteX520" fmla="*/ 1942341 w 4418004"/>
                    <a:gd name="connsiteY520" fmla="*/ 3412634 h 3499702"/>
                    <a:gd name="connsiteX521" fmla="*/ 1922098 w 4418004"/>
                    <a:gd name="connsiteY521" fmla="*/ 3386916 h 3499702"/>
                    <a:gd name="connsiteX522" fmla="*/ 1903078 w 4418004"/>
                    <a:gd name="connsiteY522" fmla="*/ 3382953 h 3499702"/>
                    <a:gd name="connsiteX523" fmla="*/ 1750034 w 4418004"/>
                    <a:gd name="connsiteY523" fmla="*/ 3278266 h 3499702"/>
                    <a:gd name="connsiteX524" fmla="*/ 1744847 w 4418004"/>
                    <a:gd name="connsiteY524" fmla="*/ 3268868 h 3499702"/>
                    <a:gd name="connsiteX525" fmla="*/ 1706090 w 4418004"/>
                    <a:gd name="connsiteY525" fmla="*/ 3243993 h 3499702"/>
                    <a:gd name="connsiteX526" fmla="*/ 1701156 w 4418004"/>
                    <a:gd name="connsiteY526" fmla="*/ 3239735 h 3499702"/>
                    <a:gd name="connsiteX527" fmla="*/ 1677160 w 4418004"/>
                    <a:gd name="connsiteY527" fmla="*/ 3223419 h 3499702"/>
                    <a:gd name="connsiteX528" fmla="*/ 1669189 w 4418004"/>
                    <a:gd name="connsiteY528" fmla="*/ 3219203 h 3499702"/>
                    <a:gd name="connsiteX529" fmla="*/ 1596062 w 4418004"/>
                    <a:gd name="connsiteY529" fmla="*/ 3170805 h 3499702"/>
                    <a:gd name="connsiteX530" fmla="*/ 1523314 w 4418004"/>
                    <a:gd name="connsiteY530" fmla="*/ 3122779 h 3499702"/>
                    <a:gd name="connsiteX531" fmla="*/ 1493077 w 4418004"/>
                    <a:gd name="connsiteY531" fmla="*/ 3102752 h 3499702"/>
                    <a:gd name="connsiteX532" fmla="*/ 1484516 w 4418004"/>
                    <a:gd name="connsiteY532" fmla="*/ 3100392 h 3499702"/>
                    <a:gd name="connsiteX533" fmla="*/ 1457778 w 4418004"/>
                    <a:gd name="connsiteY533" fmla="*/ 3076318 h 3499702"/>
                    <a:gd name="connsiteX534" fmla="*/ 1444494 w 4418004"/>
                    <a:gd name="connsiteY534" fmla="*/ 3061013 h 3499702"/>
                    <a:gd name="connsiteX535" fmla="*/ 1420371 w 4418004"/>
                    <a:gd name="connsiteY535" fmla="*/ 3056751 h 3499702"/>
                    <a:gd name="connsiteX536" fmla="*/ 1405231 w 4418004"/>
                    <a:gd name="connsiteY536" fmla="*/ 3049461 h 3499702"/>
                    <a:gd name="connsiteX537" fmla="*/ 1358040 w 4418004"/>
                    <a:gd name="connsiteY537" fmla="*/ 3026015 h 3499702"/>
                    <a:gd name="connsiteX538" fmla="*/ 1281582 w 4418004"/>
                    <a:gd name="connsiteY538" fmla="*/ 3027621 h 3499702"/>
                    <a:gd name="connsiteX539" fmla="*/ 1258176 w 4418004"/>
                    <a:gd name="connsiteY539" fmla="*/ 2963030 h 3499702"/>
                    <a:gd name="connsiteX540" fmla="*/ 1269773 w 4418004"/>
                    <a:gd name="connsiteY540" fmla="*/ 2947220 h 3499702"/>
                    <a:gd name="connsiteX541" fmla="*/ 1251850 w 4418004"/>
                    <a:gd name="connsiteY541" fmla="*/ 2895572 h 3499702"/>
                    <a:gd name="connsiteX542" fmla="*/ 1343575 w 4418004"/>
                    <a:gd name="connsiteY542" fmla="*/ 2894518 h 3499702"/>
                    <a:gd name="connsiteX543" fmla="*/ 1360444 w 4418004"/>
                    <a:gd name="connsiteY543" fmla="*/ 2858681 h 3499702"/>
                    <a:gd name="connsiteX544" fmla="*/ 1361119 w 4418004"/>
                    <a:gd name="connsiteY544" fmla="*/ 2790674 h 3499702"/>
                    <a:gd name="connsiteX545" fmla="*/ 1351461 w 4418004"/>
                    <a:gd name="connsiteY545" fmla="*/ 2770142 h 3499702"/>
                    <a:gd name="connsiteX546" fmla="*/ 1364408 w 4418004"/>
                    <a:gd name="connsiteY546" fmla="*/ 2752603 h 3499702"/>
                    <a:gd name="connsiteX547" fmla="*/ 1361203 w 4418004"/>
                    <a:gd name="connsiteY547" fmla="*/ 2722124 h 3499702"/>
                    <a:gd name="connsiteX548" fmla="*/ 1368921 w 4418004"/>
                    <a:gd name="connsiteY548" fmla="*/ 2689909 h 3499702"/>
                    <a:gd name="connsiteX549" fmla="*/ 1378494 w 4418004"/>
                    <a:gd name="connsiteY549" fmla="*/ 2687421 h 3499702"/>
                    <a:gd name="connsiteX550" fmla="*/ 1382585 w 4418004"/>
                    <a:gd name="connsiteY550" fmla="*/ 2681603 h 3499702"/>
                    <a:gd name="connsiteX551" fmla="*/ 1417377 w 4418004"/>
                    <a:gd name="connsiteY551" fmla="*/ 2635226 h 3499702"/>
                    <a:gd name="connsiteX552" fmla="*/ 1441626 w 4418004"/>
                    <a:gd name="connsiteY552" fmla="*/ 2635226 h 3499702"/>
                    <a:gd name="connsiteX553" fmla="*/ 1478527 w 4418004"/>
                    <a:gd name="connsiteY553" fmla="*/ 2639442 h 3499702"/>
                    <a:gd name="connsiteX554" fmla="*/ 1513320 w 4418004"/>
                    <a:gd name="connsiteY554" fmla="*/ 2634172 h 3499702"/>
                    <a:gd name="connsiteX555" fmla="*/ 1544823 w 4418004"/>
                    <a:gd name="connsiteY555" fmla="*/ 2620343 h 3499702"/>
                    <a:gd name="connsiteX556" fmla="*/ 1578308 w 4418004"/>
                    <a:gd name="connsiteY556" fmla="*/ 2635356 h 3499702"/>
                    <a:gd name="connsiteX557" fmla="*/ 1612425 w 4418004"/>
                    <a:gd name="connsiteY557" fmla="*/ 2655467 h 3499702"/>
                    <a:gd name="connsiteX558" fmla="*/ 1621787 w 4418004"/>
                    <a:gd name="connsiteY558" fmla="*/ 2651082 h 3499702"/>
                    <a:gd name="connsiteX559" fmla="*/ 1705205 w 4418004"/>
                    <a:gd name="connsiteY559" fmla="*/ 2615203 h 3499702"/>
                    <a:gd name="connsiteX560" fmla="*/ 1745269 w 4418004"/>
                    <a:gd name="connsiteY560" fmla="*/ 2590960 h 3499702"/>
                    <a:gd name="connsiteX561" fmla="*/ 1774789 w 4418004"/>
                    <a:gd name="connsiteY561" fmla="*/ 2580420 h 3499702"/>
                    <a:gd name="connsiteX562" fmla="*/ 1794821 w 4418004"/>
                    <a:gd name="connsiteY562" fmla="*/ 2592014 h 3499702"/>
                    <a:gd name="connsiteX563" fmla="*/ 1826451 w 4418004"/>
                    <a:gd name="connsiteY563" fmla="*/ 2596230 h 3499702"/>
                    <a:gd name="connsiteX564" fmla="*/ 1844374 w 4418004"/>
                    <a:gd name="connsiteY564" fmla="*/ 2612041 h 3499702"/>
                    <a:gd name="connsiteX565" fmla="*/ 1866515 w 4418004"/>
                    <a:gd name="connsiteY565" fmla="*/ 2614149 h 3499702"/>
                    <a:gd name="connsiteX566" fmla="*/ 1876003 w 4418004"/>
                    <a:gd name="connsiteY566" fmla="*/ 2598339 h 3499702"/>
                    <a:gd name="connsiteX567" fmla="*/ 1872841 w 4418004"/>
                    <a:gd name="connsiteY567" fmla="*/ 2564609 h 3499702"/>
                    <a:gd name="connsiteX568" fmla="*/ 1879166 w 4418004"/>
                    <a:gd name="connsiteY568" fmla="*/ 2537205 h 3499702"/>
                    <a:gd name="connsiteX569" fmla="*/ 1897090 w 4418004"/>
                    <a:gd name="connsiteY569" fmla="*/ 2503475 h 3499702"/>
                    <a:gd name="connsiteX570" fmla="*/ 1897090 w 4418004"/>
                    <a:gd name="connsiteY570" fmla="*/ 2440233 h 3499702"/>
                    <a:gd name="connsiteX571" fmla="*/ 1891818 w 4418004"/>
                    <a:gd name="connsiteY571" fmla="*/ 2417045 h 3499702"/>
                    <a:gd name="connsiteX572" fmla="*/ 1923448 w 4418004"/>
                    <a:gd name="connsiteY572" fmla="*/ 2405450 h 3499702"/>
                    <a:gd name="connsiteX573" fmla="*/ 1946642 w 4418004"/>
                    <a:gd name="connsiteY573" fmla="*/ 2391748 h 3499702"/>
                    <a:gd name="connsiteX574" fmla="*/ 1965620 w 4418004"/>
                    <a:gd name="connsiteY574" fmla="*/ 2376991 h 3499702"/>
                    <a:gd name="connsiteX575" fmla="*/ 1966674 w 4418004"/>
                    <a:gd name="connsiteY575" fmla="*/ 2354857 h 3499702"/>
                    <a:gd name="connsiteX576" fmla="*/ 1936099 w 4418004"/>
                    <a:gd name="connsiteY576" fmla="*/ 2337992 h 3499702"/>
                    <a:gd name="connsiteX577" fmla="*/ 1929773 w 4418004"/>
                    <a:gd name="connsiteY577" fmla="*/ 2319020 h 3499702"/>
                    <a:gd name="connsiteX578" fmla="*/ 1924502 w 4418004"/>
                    <a:gd name="connsiteY578" fmla="*/ 2296885 h 3499702"/>
                    <a:gd name="connsiteX579" fmla="*/ 1913959 w 4418004"/>
                    <a:gd name="connsiteY579" fmla="*/ 2272642 h 3499702"/>
                    <a:gd name="connsiteX580" fmla="*/ 1902361 w 4418004"/>
                    <a:gd name="connsiteY580" fmla="*/ 2247345 h 3499702"/>
                    <a:gd name="connsiteX581" fmla="*/ 1878112 w 4418004"/>
                    <a:gd name="connsiteY581" fmla="*/ 2245237 h 3499702"/>
                    <a:gd name="connsiteX582" fmla="*/ 1861243 w 4418004"/>
                    <a:gd name="connsiteY582" fmla="*/ 2233643 h 3499702"/>
                    <a:gd name="connsiteX583" fmla="*/ 1842265 w 4418004"/>
                    <a:gd name="connsiteY583" fmla="*/ 2223102 h 3499702"/>
                    <a:gd name="connsiteX584" fmla="*/ 1831722 w 4418004"/>
                    <a:gd name="connsiteY584" fmla="*/ 2225211 h 3499702"/>
                    <a:gd name="connsiteX585" fmla="*/ 1819071 w 4418004"/>
                    <a:gd name="connsiteY585" fmla="*/ 2231535 h 3499702"/>
                    <a:gd name="connsiteX586" fmla="*/ 1815697 w 4418004"/>
                    <a:gd name="connsiteY586" fmla="*/ 2190090 h 3499702"/>
                    <a:gd name="connsiteX587" fmla="*/ 1868623 w 4418004"/>
                    <a:gd name="connsiteY587" fmla="*/ 2144050 h 3499702"/>
                    <a:gd name="connsiteX588" fmla="*/ 1882329 w 4418004"/>
                    <a:gd name="connsiteY588" fmla="*/ 2053403 h 3499702"/>
                    <a:gd name="connsiteX589" fmla="*/ 1871154 w 4418004"/>
                    <a:gd name="connsiteY589" fmla="*/ 1974730 h 3499702"/>
                    <a:gd name="connsiteX590" fmla="*/ 1889583 w 4418004"/>
                    <a:gd name="connsiteY590" fmla="*/ 1943320 h 3499702"/>
                    <a:gd name="connsiteX591" fmla="*/ 1894433 w 4418004"/>
                    <a:gd name="connsiteY591" fmla="*/ 1937628 h 3499702"/>
                    <a:gd name="connsiteX592" fmla="*/ 1899789 w 4418004"/>
                    <a:gd name="connsiteY592" fmla="*/ 1931641 h 3499702"/>
                    <a:gd name="connsiteX593" fmla="*/ 1900590 w 4418004"/>
                    <a:gd name="connsiteY593" fmla="*/ 1929870 h 3499702"/>
                    <a:gd name="connsiteX594" fmla="*/ 1903879 w 4418004"/>
                    <a:gd name="connsiteY594" fmla="*/ 1924642 h 3499702"/>
                    <a:gd name="connsiteX595" fmla="*/ 1905651 w 4418004"/>
                    <a:gd name="connsiteY595" fmla="*/ 1923293 h 3499702"/>
                    <a:gd name="connsiteX596" fmla="*/ 1913284 w 4418004"/>
                    <a:gd name="connsiteY596" fmla="*/ 1922450 h 3499702"/>
                    <a:gd name="connsiteX597" fmla="*/ 1931924 w 4418004"/>
                    <a:gd name="connsiteY597" fmla="*/ 1917437 h 3499702"/>
                    <a:gd name="connsiteX598" fmla="*/ 1936521 w 4418004"/>
                    <a:gd name="connsiteY598" fmla="*/ 1933458 h 3499702"/>
                    <a:gd name="connsiteX599" fmla="*/ 1950016 w 4418004"/>
                    <a:gd name="connsiteY599" fmla="*/ 1942565 h 3499702"/>
                    <a:gd name="connsiteX600" fmla="*/ 1951914 w 4418004"/>
                    <a:gd name="connsiteY600" fmla="*/ 1945516 h 3499702"/>
                    <a:gd name="connsiteX601" fmla="*/ 1991050 w 4418004"/>
                    <a:gd name="connsiteY601" fmla="*/ 1927302 h 3499702"/>
                    <a:gd name="connsiteX602" fmla="*/ 1992779 w 4418004"/>
                    <a:gd name="connsiteY602" fmla="*/ 1928230 h 3499702"/>
                    <a:gd name="connsiteX603" fmla="*/ 1999527 w 4418004"/>
                    <a:gd name="connsiteY603" fmla="*/ 1960146 h 3499702"/>
                    <a:gd name="connsiteX604" fmla="*/ 1998051 w 4418004"/>
                    <a:gd name="connsiteY604" fmla="*/ 1981016 h 3499702"/>
                    <a:gd name="connsiteX605" fmla="*/ 1996617 w 4418004"/>
                    <a:gd name="connsiteY605" fmla="*/ 1981859 h 3499702"/>
                    <a:gd name="connsiteX606" fmla="*/ 1997250 w 4418004"/>
                    <a:gd name="connsiteY606" fmla="*/ 1990165 h 3499702"/>
                    <a:gd name="connsiteX607" fmla="*/ 2007793 w 4418004"/>
                    <a:gd name="connsiteY607" fmla="*/ 2002813 h 3499702"/>
                    <a:gd name="connsiteX608" fmla="*/ 2029933 w 4418004"/>
                    <a:gd name="connsiteY608" fmla="*/ 1991219 h 3499702"/>
                    <a:gd name="connsiteX609" fmla="*/ 2053128 w 4418004"/>
                    <a:gd name="connsiteY609" fmla="*/ 1994381 h 3499702"/>
                    <a:gd name="connsiteX610" fmla="*/ 2069997 w 4418004"/>
                    <a:gd name="connsiteY610" fmla="*/ 2011246 h 3499702"/>
                    <a:gd name="connsiteX611" fmla="*/ 2071051 w 4418004"/>
                    <a:gd name="connsiteY611" fmla="*/ 2026002 h 3499702"/>
                    <a:gd name="connsiteX612" fmla="*/ 2067889 w 4418004"/>
                    <a:gd name="connsiteY612" fmla="*/ 2046029 h 3499702"/>
                    <a:gd name="connsiteX613" fmla="*/ 2048911 w 4418004"/>
                    <a:gd name="connsiteY613" fmla="*/ 2057623 h 3499702"/>
                    <a:gd name="connsiteX614" fmla="*/ 2029933 w 4418004"/>
                    <a:gd name="connsiteY614" fmla="*/ 2061839 h 3499702"/>
                    <a:gd name="connsiteX615" fmla="*/ 2016227 w 4418004"/>
                    <a:gd name="connsiteY615" fmla="*/ 2075542 h 3499702"/>
                    <a:gd name="connsiteX616" fmla="*/ 2014119 w 4418004"/>
                    <a:gd name="connsiteY616" fmla="*/ 2100839 h 3499702"/>
                    <a:gd name="connsiteX617" fmla="*/ 2016227 w 4418004"/>
                    <a:gd name="connsiteY617" fmla="*/ 2128244 h 3499702"/>
                    <a:gd name="connsiteX618" fmla="*/ 1997250 w 4418004"/>
                    <a:gd name="connsiteY618" fmla="*/ 2149324 h 3499702"/>
                    <a:gd name="connsiteX619" fmla="*/ 1984598 w 4418004"/>
                    <a:gd name="connsiteY619" fmla="*/ 2144054 h 3499702"/>
                    <a:gd name="connsiteX620" fmla="*/ 1969837 w 4418004"/>
                    <a:gd name="connsiteY620" fmla="*/ 2143000 h 3499702"/>
                    <a:gd name="connsiteX621" fmla="*/ 1964566 w 4418004"/>
                    <a:gd name="connsiteY621" fmla="*/ 2165135 h 3499702"/>
                    <a:gd name="connsiteX622" fmla="*/ 1986706 w 4418004"/>
                    <a:gd name="connsiteY622" fmla="*/ 2218890 h 3499702"/>
                    <a:gd name="connsiteX623" fmla="*/ 2026770 w 4418004"/>
                    <a:gd name="connsiteY623" fmla="*/ 2262106 h 3499702"/>
                    <a:gd name="connsiteX624" fmla="*/ 2028879 w 4418004"/>
                    <a:gd name="connsiteY624" fmla="*/ 2285295 h 3499702"/>
                    <a:gd name="connsiteX625" fmla="*/ 2023607 w 4418004"/>
                    <a:gd name="connsiteY625" fmla="*/ 2303213 h 3499702"/>
                    <a:gd name="connsiteX626" fmla="*/ 2043639 w 4418004"/>
                    <a:gd name="connsiteY626" fmla="*/ 2305321 h 3499702"/>
                    <a:gd name="connsiteX627" fmla="*/ 2065780 w 4418004"/>
                    <a:gd name="connsiteY627" fmla="*/ 2294781 h 3499702"/>
                    <a:gd name="connsiteX628" fmla="*/ 2093192 w 4418004"/>
                    <a:gd name="connsiteY628" fmla="*/ 2291619 h 3499702"/>
                    <a:gd name="connsiteX629" fmla="*/ 2109007 w 4418004"/>
                    <a:gd name="connsiteY629" fmla="*/ 2276862 h 3499702"/>
                    <a:gd name="connsiteX630" fmla="*/ 2112170 w 4418004"/>
                    <a:gd name="connsiteY630" fmla="*/ 2256836 h 3499702"/>
                    <a:gd name="connsiteX631" fmla="*/ 2084758 w 4418004"/>
                    <a:gd name="connsiteY631" fmla="*/ 2243133 h 3499702"/>
                    <a:gd name="connsiteX632" fmla="*/ 2068943 w 4418004"/>
                    <a:gd name="connsiteY632" fmla="*/ 2239971 h 3499702"/>
                    <a:gd name="connsiteX633" fmla="*/ 2063671 w 4418004"/>
                    <a:gd name="connsiteY633" fmla="*/ 2227323 h 3499702"/>
                    <a:gd name="connsiteX634" fmla="*/ 2086866 w 4418004"/>
                    <a:gd name="connsiteY634" fmla="*/ 2203080 h 3499702"/>
                    <a:gd name="connsiteX635" fmla="*/ 2104790 w 4418004"/>
                    <a:gd name="connsiteY635" fmla="*/ 2174621 h 3499702"/>
                    <a:gd name="connsiteX636" fmla="*/ 2118496 w 4418004"/>
                    <a:gd name="connsiteY636" fmla="*/ 2138784 h 3499702"/>
                    <a:gd name="connsiteX637" fmla="*/ 2142745 w 4418004"/>
                    <a:gd name="connsiteY637" fmla="*/ 2122973 h 3499702"/>
                    <a:gd name="connsiteX638" fmla="*/ 2144853 w 4418004"/>
                    <a:gd name="connsiteY638" fmla="*/ 2094514 h 3499702"/>
                    <a:gd name="connsiteX639" fmla="*/ 2137473 w 4418004"/>
                    <a:gd name="connsiteY639" fmla="*/ 2073434 h 3499702"/>
                    <a:gd name="connsiteX640" fmla="*/ 2135365 w 4418004"/>
                    <a:gd name="connsiteY640" fmla="*/ 2043921 h 3499702"/>
                    <a:gd name="connsiteX641" fmla="*/ 2138528 w 4418004"/>
                    <a:gd name="connsiteY641" fmla="*/ 2030218 h 3499702"/>
                    <a:gd name="connsiteX642" fmla="*/ 2156451 w 4418004"/>
                    <a:gd name="connsiteY642" fmla="*/ 2013354 h 3499702"/>
                    <a:gd name="connsiteX643" fmla="*/ 2188080 w 4418004"/>
                    <a:gd name="connsiteY643" fmla="*/ 2004922 h 3499702"/>
                    <a:gd name="connsiteX644" fmla="*/ 2217601 w 4418004"/>
                    <a:gd name="connsiteY644" fmla="*/ 2004922 h 3499702"/>
                    <a:gd name="connsiteX645" fmla="*/ 2239742 w 4418004"/>
                    <a:gd name="connsiteY645" fmla="*/ 2014408 h 3499702"/>
                    <a:gd name="connsiteX646" fmla="*/ 2262937 w 4418004"/>
                    <a:gd name="connsiteY646" fmla="*/ 2017570 h 3499702"/>
                    <a:gd name="connsiteX647" fmla="*/ 2281914 w 4418004"/>
                    <a:gd name="connsiteY647" fmla="*/ 2026002 h 3499702"/>
                    <a:gd name="connsiteX648" fmla="*/ 2299079 w 4418004"/>
                    <a:gd name="connsiteY648" fmla="*/ 2017233 h 3499702"/>
                    <a:gd name="connsiteX649" fmla="*/ 2325099 w 4418004"/>
                    <a:gd name="connsiteY649" fmla="*/ 2043710 h 3499702"/>
                    <a:gd name="connsiteX650" fmla="*/ 2334124 w 4418004"/>
                    <a:gd name="connsiteY650" fmla="*/ 2048306 h 3499702"/>
                    <a:gd name="connsiteX651" fmla="*/ 2354536 w 4418004"/>
                    <a:gd name="connsiteY651" fmla="*/ 2077224 h 3499702"/>
                    <a:gd name="connsiteX652" fmla="*/ 2391268 w 4418004"/>
                    <a:gd name="connsiteY652" fmla="*/ 2125081 h 3499702"/>
                    <a:gd name="connsiteX653" fmla="*/ 2407968 w 4418004"/>
                    <a:gd name="connsiteY653" fmla="*/ 2154088 h 3499702"/>
                    <a:gd name="connsiteX654" fmla="*/ 2420029 w 4418004"/>
                    <a:gd name="connsiteY654" fmla="*/ 2153540 h 3499702"/>
                    <a:gd name="connsiteX655" fmla="*/ 2449550 w 4418004"/>
                    <a:gd name="connsiteY655" fmla="*/ 2153540 h 3499702"/>
                    <a:gd name="connsiteX656" fmla="*/ 2489614 w 4418004"/>
                    <a:gd name="connsiteY656" fmla="*/ 2147216 h 3499702"/>
                    <a:gd name="connsiteX657" fmla="*/ 2467473 w 4418004"/>
                    <a:gd name="connsiteY657" fmla="*/ 2105055 h 3499702"/>
                    <a:gd name="connsiteX658" fmla="*/ 2483288 w 4418004"/>
                    <a:gd name="connsiteY658" fmla="*/ 2075542 h 3499702"/>
                    <a:gd name="connsiteX659" fmla="*/ 2483288 w 4418004"/>
                    <a:gd name="connsiteY659" fmla="*/ 2029164 h 3499702"/>
                    <a:gd name="connsiteX660" fmla="*/ 2473799 w 4418004"/>
                    <a:gd name="connsiteY660" fmla="*/ 2000705 h 3499702"/>
                    <a:gd name="connsiteX661" fmla="*/ 2469582 w 4418004"/>
                    <a:gd name="connsiteY661" fmla="*/ 1962760 h 3499702"/>
                    <a:gd name="connsiteX662" fmla="*/ 2455876 w 4418004"/>
                    <a:gd name="connsiteY662" fmla="*/ 1948004 h 3499702"/>
                    <a:gd name="connsiteX663" fmla="*/ 2452713 w 4418004"/>
                    <a:gd name="connsiteY663" fmla="*/ 1929031 h 3499702"/>
                    <a:gd name="connsiteX664" fmla="*/ 2446387 w 4418004"/>
                    <a:gd name="connsiteY664" fmla="*/ 1915329 h 3499702"/>
                    <a:gd name="connsiteX665" fmla="*/ 2421084 w 4418004"/>
                    <a:gd name="connsiteY665" fmla="*/ 1920599 h 3499702"/>
                    <a:gd name="connsiteX666" fmla="*/ 2397889 w 4418004"/>
                    <a:gd name="connsiteY666" fmla="*/ 1918491 h 3499702"/>
                    <a:gd name="connsiteX667" fmla="*/ 2396834 w 4418004"/>
                    <a:gd name="connsiteY667" fmla="*/ 1899518 h 3499702"/>
                    <a:gd name="connsiteX668" fmla="*/ 2385237 w 4418004"/>
                    <a:gd name="connsiteY668" fmla="*/ 1891086 h 3499702"/>
                    <a:gd name="connsiteX669" fmla="*/ 2363096 w 4418004"/>
                    <a:gd name="connsiteY669" fmla="*/ 1891086 h 3499702"/>
                    <a:gd name="connsiteX670" fmla="*/ 2342010 w 4418004"/>
                    <a:gd name="connsiteY670" fmla="*/ 1879492 h 3499702"/>
                    <a:gd name="connsiteX671" fmla="*/ 2327250 w 4418004"/>
                    <a:gd name="connsiteY671" fmla="*/ 1871059 h 3499702"/>
                    <a:gd name="connsiteX672" fmla="*/ 2307218 w 4418004"/>
                    <a:gd name="connsiteY672" fmla="*/ 1873167 h 3499702"/>
                    <a:gd name="connsiteX673" fmla="*/ 2286132 w 4418004"/>
                    <a:gd name="connsiteY673" fmla="*/ 1866843 h 3499702"/>
                    <a:gd name="connsiteX674" fmla="*/ 2278751 w 4418004"/>
                    <a:gd name="connsiteY674" fmla="*/ 1849979 h 3499702"/>
                    <a:gd name="connsiteX675" fmla="*/ 2257665 w 4418004"/>
                    <a:gd name="connsiteY675" fmla="*/ 1839438 h 3499702"/>
                    <a:gd name="connsiteX676" fmla="*/ 2242905 w 4418004"/>
                    <a:gd name="connsiteY676" fmla="*/ 1835222 h 3499702"/>
                    <a:gd name="connsiteX677" fmla="*/ 2238687 w 4418004"/>
                    <a:gd name="connsiteY677" fmla="*/ 1825736 h 3499702"/>
                    <a:gd name="connsiteX678" fmla="*/ 2246068 w 4418004"/>
                    <a:gd name="connsiteY678" fmla="*/ 1812033 h 3499702"/>
                    <a:gd name="connsiteX679" fmla="*/ 2274534 w 4418004"/>
                    <a:gd name="connsiteY679" fmla="*/ 1796223 h 3499702"/>
                    <a:gd name="connsiteX680" fmla="*/ 2274534 w 4418004"/>
                    <a:gd name="connsiteY680" fmla="*/ 1776196 h 3499702"/>
                    <a:gd name="connsiteX681" fmla="*/ 2273480 w 4418004"/>
                    <a:gd name="connsiteY681" fmla="*/ 1751953 h 3499702"/>
                    <a:gd name="connsiteX682" fmla="*/ 2279806 w 4418004"/>
                    <a:gd name="connsiteY682" fmla="*/ 1726657 h 3499702"/>
                    <a:gd name="connsiteX683" fmla="*/ 2272425 w 4418004"/>
                    <a:gd name="connsiteY683" fmla="*/ 1717170 h 3499702"/>
                    <a:gd name="connsiteX684" fmla="*/ 2262937 w 4418004"/>
                    <a:gd name="connsiteY684" fmla="*/ 1703468 h 3499702"/>
                    <a:gd name="connsiteX685" fmla="*/ 2249231 w 4418004"/>
                    <a:gd name="connsiteY685" fmla="*/ 1691874 h 3499702"/>
                    <a:gd name="connsiteX686" fmla="*/ 2246068 w 4418004"/>
                    <a:gd name="connsiteY686" fmla="*/ 1677117 h 3499702"/>
                    <a:gd name="connsiteX687" fmla="*/ 2241850 w 4418004"/>
                    <a:gd name="connsiteY687" fmla="*/ 1664469 h 3499702"/>
                    <a:gd name="connsiteX688" fmla="*/ 2214438 w 4418004"/>
                    <a:gd name="connsiteY688" fmla="*/ 1658144 h 3499702"/>
                    <a:gd name="connsiteX689" fmla="*/ 2195461 w 4418004"/>
                    <a:gd name="connsiteY689" fmla="*/ 1671847 h 3499702"/>
                    <a:gd name="connsiteX690" fmla="*/ 2168048 w 4418004"/>
                    <a:gd name="connsiteY690" fmla="*/ 1677117 h 3499702"/>
                    <a:gd name="connsiteX691" fmla="*/ 2162777 w 4418004"/>
                    <a:gd name="connsiteY691" fmla="*/ 1665523 h 3499702"/>
                    <a:gd name="connsiteX692" fmla="*/ 2145908 w 4418004"/>
                    <a:gd name="connsiteY692" fmla="*/ 1661307 h 3499702"/>
                    <a:gd name="connsiteX693" fmla="*/ 2133256 w 4418004"/>
                    <a:gd name="connsiteY693" fmla="*/ 1663415 h 3499702"/>
                    <a:gd name="connsiteX694" fmla="*/ 2117441 w 4418004"/>
                    <a:gd name="connsiteY694" fmla="*/ 1656036 h 3499702"/>
                    <a:gd name="connsiteX695" fmla="*/ 2097409 w 4418004"/>
                    <a:gd name="connsiteY695" fmla="*/ 1639172 h 3499702"/>
                    <a:gd name="connsiteX696" fmla="*/ 2082649 w 4418004"/>
                    <a:gd name="connsiteY696" fmla="*/ 1648658 h 3499702"/>
                    <a:gd name="connsiteX697" fmla="*/ 2055237 w 4418004"/>
                    <a:gd name="connsiteY697" fmla="*/ 1686603 h 3499702"/>
                    <a:gd name="connsiteX698" fmla="*/ 2046802 w 4418004"/>
                    <a:gd name="connsiteY698" fmla="*/ 1707684 h 3499702"/>
                    <a:gd name="connsiteX699" fmla="*/ 2018336 w 4418004"/>
                    <a:gd name="connsiteY699" fmla="*/ 1712954 h 3499702"/>
                    <a:gd name="connsiteX700" fmla="*/ 1997250 w 4418004"/>
                    <a:gd name="connsiteY700" fmla="*/ 1730873 h 3499702"/>
                    <a:gd name="connsiteX701" fmla="*/ 1978272 w 4418004"/>
                    <a:gd name="connsiteY701" fmla="*/ 1721386 h 3499702"/>
                    <a:gd name="connsiteX702" fmla="*/ 1957186 w 4418004"/>
                    <a:gd name="connsiteY702" fmla="*/ 1693982 h 3499702"/>
                    <a:gd name="connsiteX703" fmla="*/ 1955077 w 4418004"/>
                    <a:gd name="connsiteY703" fmla="*/ 1672901 h 3499702"/>
                    <a:gd name="connsiteX704" fmla="*/ 1965620 w 4418004"/>
                    <a:gd name="connsiteY704" fmla="*/ 1626523 h 3499702"/>
                    <a:gd name="connsiteX705" fmla="*/ 1978272 w 4418004"/>
                    <a:gd name="connsiteY705" fmla="*/ 1610713 h 3499702"/>
                    <a:gd name="connsiteX706" fmla="*/ 1999358 w 4418004"/>
                    <a:gd name="connsiteY706" fmla="*/ 1599119 h 3499702"/>
                    <a:gd name="connsiteX707" fmla="*/ 2045748 w 4418004"/>
                    <a:gd name="connsiteY707" fmla="*/ 1571714 h 3499702"/>
                    <a:gd name="connsiteX708" fmla="*/ 2064726 w 4418004"/>
                    <a:gd name="connsiteY708" fmla="*/ 1554849 h 3499702"/>
                    <a:gd name="connsiteX709" fmla="*/ 2064726 w 4418004"/>
                    <a:gd name="connsiteY709" fmla="*/ 1540093 h 3499702"/>
                    <a:gd name="connsiteX710" fmla="*/ 2066834 w 4418004"/>
                    <a:gd name="connsiteY710" fmla="*/ 1526390 h 3499702"/>
                    <a:gd name="connsiteX711" fmla="*/ 2080540 w 4418004"/>
                    <a:gd name="connsiteY711" fmla="*/ 1513742 h 3499702"/>
                    <a:gd name="connsiteX712" fmla="*/ 2084758 w 4418004"/>
                    <a:gd name="connsiteY712" fmla="*/ 1489499 h 3499702"/>
                    <a:gd name="connsiteX713" fmla="*/ 2099518 w 4418004"/>
                    <a:gd name="connsiteY713" fmla="*/ 1473689 h 3499702"/>
                    <a:gd name="connsiteX714" fmla="*/ 2115333 w 4418004"/>
                    <a:gd name="connsiteY714" fmla="*/ 1470526 h 3499702"/>
                    <a:gd name="connsiteX715" fmla="*/ 2124822 w 4418004"/>
                    <a:gd name="connsiteY715" fmla="*/ 1459986 h 3499702"/>
                    <a:gd name="connsiteX716" fmla="*/ 2135365 w 4418004"/>
                    <a:gd name="connsiteY716" fmla="*/ 1456824 h 3499702"/>
                    <a:gd name="connsiteX717" fmla="*/ 2135365 w 4418004"/>
                    <a:gd name="connsiteY717" fmla="*/ 1439959 h 3499702"/>
                    <a:gd name="connsiteX718" fmla="*/ 2129039 w 4418004"/>
                    <a:gd name="connsiteY718" fmla="*/ 1425203 h 3499702"/>
                    <a:gd name="connsiteX719" fmla="*/ 2131147 w 4418004"/>
                    <a:gd name="connsiteY719" fmla="*/ 1409392 h 3499702"/>
                    <a:gd name="connsiteX720" fmla="*/ 2134310 w 4418004"/>
                    <a:gd name="connsiteY720" fmla="*/ 1374609 h 3499702"/>
                    <a:gd name="connsiteX721" fmla="*/ 2151179 w 4418004"/>
                    <a:gd name="connsiteY721" fmla="*/ 1335610 h 3499702"/>
                    <a:gd name="connsiteX722" fmla="*/ 2169103 w 4418004"/>
                    <a:gd name="connsiteY722" fmla="*/ 1309259 h 3499702"/>
                    <a:gd name="connsiteX723" fmla="*/ 2182809 w 4418004"/>
                    <a:gd name="connsiteY723" fmla="*/ 1288179 h 3499702"/>
                    <a:gd name="connsiteX724" fmla="*/ 2206004 w 4418004"/>
                    <a:gd name="connsiteY724" fmla="*/ 1262882 h 3499702"/>
                    <a:gd name="connsiteX725" fmla="*/ 2218655 w 4418004"/>
                    <a:gd name="connsiteY725" fmla="*/ 1227045 h 3499702"/>
                    <a:gd name="connsiteX726" fmla="*/ 2230253 w 4418004"/>
                    <a:gd name="connsiteY726" fmla="*/ 1203856 h 3499702"/>
                    <a:gd name="connsiteX727" fmla="*/ 2227090 w 4418004"/>
                    <a:gd name="connsiteY727" fmla="*/ 1173289 h 3499702"/>
                    <a:gd name="connsiteX728" fmla="*/ 2219710 w 4418004"/>
                    <a:gd name="connsiteY728" fmla="*/ 1154316 h 3499702"/>
                    <a:gd name="connsiteX729" fmla="*/ 2213384 w 4418004"/>
                    <a:gd name="connsiteY729" fmla="*/ 1127965 h 3499702"/>
                    <a:gd name="connsiteX730" fmla="*/ 2196515 w 4418004"/>
                    <a:gd name="connsiteY730" fmla="*/ 1098452 h 3499702"/>
                    <a:gd name="connsiteX731" fmla="*/ 2203895 w 4418004"/>
                    <a:gd name="connsiteY731" fmla="*/ 1075264 h 3499702"/>
                    <a:gd name="connsiteX732" fmla="*/ 2226036 w 4418004"/>
                    <a:gd name="connsiteY732" fmla="*/ 1087912 h 3499702"/>
                    <a:gd name="connsiteX733" fmla="*/ 2230253 w 4418004"/>
                    <a:gd name="connsiteY733" fmla="*/ 1111101 h 3499702"/>
                    <a:gd name="connsiteX734" fmla="*/ 2245013 w 4418004"/>
                    <a:gd name="connsiteY734" fmla="*/ 1146938 h 3499702"/>
                    <a:gd name="connsiteX735" fmla="*/ 2257665 w 4418004"/>
                    <a:gd name="connsiteY735" fmla="*/ 1164857 h 3499702"/>
                    <a:gd name="connsiteX736" fmla="*/ 2263991 w 4418004"/>
                    <a:gd name="connsiteY736" fmla="*/ 1153262 h 3499702"/>
                    <a:gd name="connsiteX737" fmla="*/ 2263991 w 4418004"/>
                    <a:gd name="connsiteY737" fmla="*/ 1141668 h 3499702"/>
                    <a:gd name="connsiteX738" fmla="*/ 2260828 w 4418004"/>
                    <a:gd name="connsiteY738" fmla="*/ 1120587 h 3499702"/>
                    <a:gd name="connsiteX739" fmla="*/ 2273480 w 4418004"/>
                    <a:gd name="connsiteY739" fmla="*/ 1105831 h 3499702"/>
                    <a:gd name="connsiteX740" fmla="*/ 2279806 w 4418004"/>
                    <a:gd name="connsiteY740" fmla="*/ 1093182 h 3499702"/>
                    <a:gd name="connsiteX741" fmla="*/ 2257665 w 4418004"/>
                    <a:gd name="connsiteY741" fmla="*/ 1074210 h 3499702"/>
                    <a:gd name="connsiteX742" fmla="*/ 2253448 w 4418004"/>
                    <a:gd name="connsiteY742" fmla="*/ 1053129 h 3499702"/>
                    <a:gd name="connsiteX743" fmla="*/ 2258719 w 4418004"/>
                    <a:gd name="connsiteY743" fmla="*/ 1034156 h 3499702"/>
                    <a:gd name="connsiteX744" fmla="*/ 2248176 w 4418004"/>
                    <a:gd name="connsiteY744" fmla="*/ 1009914 h 3499702"/>
                    <a:gd name="connsiteX745" fmla="*/ 2231307 w 4418004"/>
                    <a:gd name="connsiteY745" fmla="*/ 996211 h 3499702"/>
                    <a:gd name="connsiteX746" fmla="*/ 2215493 w 4418004"/>
                    <a:gd name="connsiteY746" fmla="*/ 988833 h 3499702"/>
                    <a:gd name="connsiteX747" fmla="*/ 2182809 w 4418004"/>
                    <a:gd name="connsiteY747" fmla="*/ 984617 h 3499702"/>
                    <a:gd name="connsiteX748" fmla="*/ 2154342 w 4418004"/>
                    <a:gd name="connsiteY748" fmla="*/ 1009914 h 3499702"/>
                    <a:gd name="connsiteX749" fmla="*/ 2144853 w 4418004"/>
                    <a:gd name="connsiteY749" fmla="*/ 1045751 h 3499702"/>
                    <a:gd name="connsiteX750" fmla="*/ 2122713 w 4418004"/>
                    <a:gd name="connsiteY750" fmla="*/ 1069994 h 3499702"/>
                    <a:gd name="connsiteX751" fmla="*/ 2095301 w 4418004"/>
                    <a:gd name="connsiteY751" fmla="*/ 1082642 h 3499702"/>
                    <a:gd name="connsiteX752" fmla="*/ 2079486 w 4418004"/>
                    <a:gd name="connsiteY752" fmla="*/ 1064723 h 3499702"/>
                    <a:gd name="connsiteX753" fmla="*/ 2080540 w 4418004"/>
                    <a:gd name="connsiteY753" fmla="*/ 1030994 h 3499702"/>
                    <a:gd name="connsiteX754" fmla="*/ 2069997 w 4418004"/>
                    <a:gd name="connsiteY754" fmla="*/ 1015184 h 3499702"/>
                    <a:gd name="connsiteX755" fmla="*/ 2043639 w 4418004"/>
                    <a:gd name="connsiteY755" fmla="*/ 1002535 h 3499702"/>
                    <a:gd name="connsiteX756" fmla="*/ 2024662 w 4418004"/>
                    <a:gd name="connsiteY756" fmla="*/ 1007806 h 3499702"/>
                    <a:gd name="connsiteX757" fmla="*/ 2004630 w 4418004"/>
                    <a:gd name="connsiteY757" fmla="*/ 1006752 h 3499702"/>
                    <a:gd name="connsiteX758" fmla="*/ 1978272 w 4418004"/>
                    <a:gd name="connsiteY758" fmla="*/ 1008860 h 3499702"/>
                    <a:gd name="connsiteX759" fmla="*/ 1947697 w 4418004"/>
                    <a:gd name="connsiteY759" fmla="*/ 1016238 h 3499702"/>
                    <a:gd name="connsiteX760" fmla="*/ 1929773 w 4418004"/>
                    <a:gd name="connsiteY760" fmla="*/ 1022562 h 3499702"/>
                    <a:gd name="connsiteX761" fmla="*/ 1899198 w 4418004"/>
                    <a:gd name="connsiteY761" fmla="*/ 1022562 h 3499702"/>
                    <a:gd name="connsiteX762" fmla="*/ 1882329 w 4418004"/>
                    <a:gd name="connsiteY762" fmla="*/ 1023616 h 3499702"/>
                    <a:gd name="connsiteX763" fmla="*/ 1847537 w 4418004"/>
                    <a:gd name="connsiteY763" fmla="*/ 1042589 h 3499702"/>
                    <a:gd name="connsiteX764" fmla="*/ 1814853 w 4418004"/>
                    <a:gd name="connsiteY764" fmla="*/ 1038373 h 3499702"/>
                    <a:gd name="connsiteX765" fmla="*/ 1792713 w 4418004"/>
                    <a:gd name="connsiteY765" fmla="*/ 1035210 h 3499702"/>
                    <a:gd name="connsiteX766" fmla="*/ 1774789 w 4418004"/>
                    <a:gd name="connsiteY766" fmla="*/ 1039427 h 3499702"/>
                    <a:gd name="connsiteX767" fmla="*/ 1763192 w 4418004"/>
                    <a:gd name="connsiteY767" fmla="*/ 1024670 h 3499702"/>
                    <a:gd name="connsiteX768" fmla="*/ 1739997 w 4418004"/>
                    <a:gd name="connsiteY768" fmla="*/ 1028886 h 3499702"/>
                    <a:gd name="connsiteX769" fmla="*/ 1727345 w 4418004"/>
                    <a:gd name="connsiteY769" fmla="*/ 1029940 h 3499702"/>
                    <a:gd name="connsiteX770" fmla="*/ 1713639 w 4418004"/>
                    <a:gd name="connsiteY770" fmla="*/ 1006752 h 3499702"/>
                    <a:gd name="connsiteX771" fmla="*/ 1694662 w 4418004"/>
                    <a:gd name="connsiteY771" fmla="*/ 998319 h 3499702"/>
                    <a:gd name="connsiteX772" fmla="*/ 1669358 w 4418004"/>
                    <a:gd name="connsiteY772" fmla="*/ 1015184 h 3499702"/>
                    <a:gd name="connsiteX773" fmla="*/ 1659869 w 4418004"/>
                    <a:gd name="connsiteY773" fmla="*/ 1040481 h 3499702"/>
                    <a:gd name="connsiteX774" fmla="*/ 1658477 w 4418004"/>
                    <a:gd name="connsiteY774" fmla="*/ 1083865 h 3499702"/>
                    <a:gd name="connsiteX775" fmla="*/ 1669611 w 4418004"/>
                    <a:gd name="connsiteY775" fmla="*/ 1092381 h 3499702"/>
                    <a:gd name="connsiteX776" fmla="*/ 1689938 w 4418004"/>
                    <a:gd name="connsiteY776" fmla="*/ 1089097 h 3499702"/>
                    <a:gd name="connsiteX777" fmla="*/ 1710982 w 4418004"/>
                    <a:gd name="connsiteY777" fmla="*/ 1107226 h 3499702"/>
                    <a:gd name="connsiteX778" fmla="*/ 1717013 w 4418004"/>
                    <a:gd name="connsiteY778" fmla="*/ 1105160 h 3499702"/>
                    <a:gd name="connsiteX779" fmla="*/ 1725237 w 4418004"/>
                    <a:gd name="connsiteY779" fmla="*/ 1097403 h 3499702"/>
                    <a:gd name="connsiteX780" fmla="*/ 1741051 w 4418004"/>
                    <a:gd name="connsiteY780" fmla="*/ 1103727 h 3499702"/>
                    <a:gd name="connsiteX781" fmla="*/ 1735780 w 4418004"/>
                    <a:gd name="connsiteY781" fmla="*/ 1133240 h 3499702"/>
                    <a:gd name="connsiteX782" fmla="*/ 1727345 w 4418004"/>
                    <a:gd name="connsiteY782" fmla="*/ 1180671 h 3499702"/>
                    <a:gd name="connsiteX783" fmla="*/ 1731562 w 4418004"/>
                    <a:gd name="connsiteY783" fmla="*/ 1228103 h 3499702"/>
                    <a:gd name="connsiteX784" fmla="*/ 1705627 w 4418004"/>
                    <a:gd name="connsiteY784" fmla="*/ 1233837 h 3499702"/>
                    <a:gd name="connsiteX785" fmla="*/ 1691499 w 4418004"/>
                    <a:gd name="connsiteY785" fmla="*/ 1234427 h 3499702"/>
                    <a:gd name="connsiteX786" fmla="*/ 1683064 w 4418004"/>
                    <a:gd name="connsiteY786" fmla="*/ 1223887 h 3499702"/>
                    <a:gd name="connsiteX787" fmla="*/ 1677793 w 4418004"/>
                    <a:gd name="connsiteY787" fmla="*/ 1208076 h 3499702"/>
                    <a:gd name="connsiteX788" fmla="*/ 1656706 w 4418004"/>
                    <a:gd name="connsiteY788" fmla="*/ 1207022 h 3499702"/>
                    <a:gd name="connsiteX789" fmla="*/ 1622968 w 4418004"/>
                    <a:gd name="connsiteY789" fmla="*/ 1217562 h 3499702"/>
                    <a:gd name="connsiteX790" fmla="*/ 1625077 w 4418004"/>
                    <a:gd name="connsiteY790" fmla="*/ 1236535 h 3499702"/>
                    <a:gd name="connsiteX791" fmla="*/ 1639837 w 4418004"/>
                    <a:gd name="connsiteY791" fmla="*/ 1246021 h 3499702"/>
                    <a:gd name="connsiteX792" fmla="*/ 1639837 w 4418004"/>
                    <a:gd name="connsiteY792" fmla="*/ 1268156 h 3499702"/>
                    <a:gd name="connsiteX793" fmla="*/ 1628240 w 4418004"/>
                    <a:gd name="connsiteY793" fmla="*/ 1294507 h 3499702"/>
                    <a:gd name="connsiteX794" fmla="*/ 1626131 w 4418004"/>
                    <a:gd name="connsiteY794" fmla="*/ 1377776 h 3499702"/>
                    <a:gd name="connsiteX795" fmla="*/ 1634566 w 4418004"/>
                    <a:gd name="connsiteY795" fmla="*/ 1400964 h 3499702"/>
                    <a:gd name="connsiteX796" fmla="*/ 1648356 w 4418004"/>
                    <a:gd name="connsiteY796" fmla="*/ 1430351 h 3499702"/>
                    <a:gd name="connsiteX797" fmla="*/ 1644434 w 4418004"/>
                    <a:gd name="connsiteY797" fmla="*/ 1448649 h 3499702"/>
                    <a:gd name="connsiteX798" fmla="*/ 1623390 w 4418004"/>
                    <a:gd name="connsiteY798" fmla="*/ 1477403 h 3499702"/>
                    <a:gd name="connsiteX799" fmla="*/ 1613606 w 4418004"/>
                    <a:gd name="connsiteY799" fmla="*/ 1520407 h 3499702"/>
                    <a:gd name="connsiteX800" fmla="*/ 1599605 w 4418004"/>
                    <a:gd name="connsiteY800" fmla="*/ 1543170 h 3499702"/>
                    <a:gd name="connsiteX801" fmla="*/ 1585519 w 4418004"/>
                    <a:gd name="connsiteY801" fmla="*/ 1544313 h 3499702"/>
                    <a:gd name="connsiteX802" fmla="*/ 1561818 w 4418004"/>
                    <a:gd name="connsiteY802" fmla="*/ 1550131 h 3499702"/>
                    <a:gd name="connsiteX803" fmla="*/ 1497842 w 4418004"/>
                    <a:gd name="connsiteY803" fmla="*/ 1599544 h 3499702"/>
                    <a:gd name="connsiteX804" fmla="*/ 1459592 w 4418004"/>
                    <a:gd name="connsiteY804" fmla="*/ 1601779 h 3499702"/>
                    <a:gd name="connsiteX805" fmla="*/ 1413961 w 4418004"/>
                    <a:gd name="connsiteY805" fmla="*/ 1605025 h 3499702"/>
                    <a:gd name="connsiteX806" fmla="*/ 1404725 w 4418004"/>
                    <a:gd name="connsiteY806" fmla="*/ 1585425 h 3499702"/>
                    <a:gd name="connsiteX807" fmla="*/ 1370987 w 4418004"/>
                    <a:gd name="connsiteY807" fmla="*/ 1554858 h 3499702"/>
                    <a:gd name="connsiteX808" fmla="*/ 1350955 w 4418004"/>
                    <a:gd name="connsiteY808" fmla="*/ 1554858 h 3499702"/>
                    <a:gd name="connsiteX809" fmla="*/ 1336195 w 4418004"/>
                    <a:gd name="connsiteY809" fmla="*/ 1581208 h 3499702"/>
                    <a:gd name="connsiteX810" fmla="*/ 1322278 w 4418004"/>
                    <a:gd name="connsiteY810" fmla="*/ 1592676 h 3499702"/>
                    <a:gd name="connsiteX811" fmla="*/ 1254802 w 4418004"/>
                    <a:gd name="connsiteY811" fmla="*/ 1551109 h 3499702"/>
                    <a:gd name="connsiteX812" fmla="*/ 1244723 w 4418004"/>
                    <a:gd name="connsiteY812" fmla="*/ 1536564 h 3499702"/>
                    <a:gd name="connsiteX813" fmla="*/ 1229035 w 4418004"/>
                    <a:gd name="connsiteY813" fmla="*/ 1527626 h 3499702"/>
                    <a:gd name="connsiteX814" fmla="*/ 1197532 w 4418004"/>
                    <a:gd name="connsiteY814" fmla="*/ 1521849 h 3499702"/>
                    <a:gd name="connsiteX815" fmla="*/ 1169403 w 4418004"/>
                    <a:gd name="connsiteY815" fmla="*/ 1509538 h 3499702"/>
                    <a:gd name="connsiteX816" fmla="*/ 1116476 w 4418004"/>
                    <a:gd name="connsiteY816" fmla="*/ 1508442 h 3499702"/>
                    <a:gd name="connsiteX817" fmla="*/ 1103023 w 4418004"/>
                    <a:gd name="connsiteY817" fmla="*/ 1499462 h 3499702"/>
                    <a:gd name="connsiteX818" fmla="*/ 1074894 w 4418004"/>
                    <a:gd name="connsiteY818" fmla="*/ 1493897 h 3499702"/>
                    <a:gd name="connsiteX819" fmla="*/ 1047861 w 4418004"/>
                    <a:gd name="connsiteY819" fmla="*/ 1476943 h 3499702"/>
                    <a:gd name="connsiteX820" fmla="*/ 1020997 w 4418004"/>
                    <a:gd name="connsiteY820" fmla="*/ 1465733 h 3499702"/>
                    <a:gd name="connsiteX821" fmla="*/ 1002947 w 4418004"/>
                    <a:gd name="connsiteY821" fmla="*/ 1446545 h 3499702"/>
                    <a:gd name="connsiteX822" fmla="*/ 982662 w 4418004"/>
                    <a:gd name="connsiteY822" fmla="*/ 1436468 h 3499702"/>
                    <a:gd name="connsiteX823" fmla="*/ 946647 w 4418004"/>
                    <a:gd name="connsiteY823" fmla="*/ 1434234 h 3499702"/>
                    <a:gd name="connsiteX824" fmla="*/ 942177 w 4418004"/>
                    <a:gd name="connsiteY824" fmla="*/ 1419566 h 3499702"/>
                    <a:gd name="connsiteX825" fmla="*/ 947786 w 4418004"/>
                    <a:gd name="connsiteY825" fmla="*/ 1402743 h 3499702"/>
                    <a:gd name="connsiteX826" fmla="*/ 947786 w 4418004"/>
                    <a:gd name="connsiteY826" fmla="*/ 1384699 h 3499702"/>
                    <a:gd name="connsiteX827" fmla="*/ 931001 w 4418004"/>
                    <a:gd name="connsiteY827" fmla="*/ 1364550 h 3499702"/>
                    <a:gd name="connsiteX828" fmla="*/ 922018 w 4418004"/>
                    <a:gd name="connsiteY828" fmla="*/ 1339801 h 3499702"/>
                    <a:gd name="connsiteX829" fmla="*/ 902872 w 4418004"/>
                    <a:gd name="connsiteY829" fmla="*/ 1330821 h 3499702"/>
                    <a:gd name="connsiteX830" fmla="*/ 887184 w 4418004"/>
                    <a:gd name="connsiteY830" fmla="*/ 1323944 h 3499702"/>
                    <a:gd name="connsiteX831" fmla="*/ 845433 w 4418004"/>
                    <a:gd name="connsiteY831" fmla="*/ 1293761 h 3499702"/>
                    <a:gd name="connsiteX832" fmla="*/ 871369 w 4418004"/>
                    <a:gd name="connsiteY832" fmla="*/ 1258889 h 3499702"/>
                    <a:gd name="connsiteX833" fmla="*/ 876936 w 4418004"/>
                    <a:gd name="connsiteY833" fmla="*/ 1241940 h 3499702"/>
                    <a:gd name="connsiteX834" fmla="*/ 861290 w 4418004"/>
                    <a:gd name="connsiteY834" fmla="*/ 1182320 h 3499702"/>
                    <a:gd name="connsiteX835" fmla="*/ 848807 w 4418004"/>
                    <a:gd name="connsiteY835" fmla="*/ 1172243 h 3499702"/>
                    <a:gd name="connsiteX836" fmla="*/ 808363 w 4418004"/>
                    <a:gd name="connsiteY836" fmla="*/ 1172243 h 3499702"/>
                    <a:gd name="connsiteX837" fmla="*/ 790440 w 4418004"/>
                    <a:gd name="connsiteY837" fmla="*/ 1192565 h 3499702"/>
                    <a:gd name="connsiteX838" fmla="*/ 791579 w 4418004"/>
                    <a:gd name="connsiteY838" fmla="*/ 1210437 h 3499702"/>
                    <a:gd name="connsiteX839" fmla="*/ 820804 w 4418004"/>
                    <a:gd name="connsiteY839" fmla="*/ 1235228 h 3499702"/>
                    <a:gd name="connsiteX840" fmla="*/ 821943 w 4418004"/>
                    <a:gd name="connsiteY840" fmla="*/ 1249774 h 3499702"/>
                    <a:gd name="connsiteX841" fmla="*/ 799381 w 4418004"/>
                    <a:gd name="connsiteY841" fmla="*/ 1276799 h 3499702"/>
                    <a:gd name="connsiteX842" fmla="*/ 774625 w 4418004"/>
                    <a:gd name="connsiteY842" fmla="*/ 1282407 h 3499702"/>
                    <a:gd name="connsiteX843" fmla="*/ 747593 w 4418004"/>
                    <a:gd name="connsiteY843" fmla="*/ 1297079 h 3499702"/>
                    <a:gd name="connsiteX844" fmla="*/ 725199 w 4418004"/>
                    <a:gd name="connsiteY844" fmla="*/ 1309390 h 3499702"/>
                    <a:gd name="connsiteX845" fmla="*/ 698167 w 4418004"/>
                    <a:gd name="connsiteY845" fmla="*/ 1302682 h 3499702"/>
                    <a:gd name="connsiteX846" fmla="*/ 688129 w 4418004"/>
                    <a:gd name="connsiteY846" fmla="*/ 1277891 h 3499702"/>
                    <a:gd name="connsiteX847" fmla="*/ 667802 w 4418004"/>
                    <a:gd name="connsiteY847" fmla="*/ 1272330 h 3499702"/>
                    <a:gd name="connsiteX848" fmla="*/ 649752 w 4418004"/>
                    <a:gd name="connsiteY848" fmla="*/ 1274561 h 3499702"/>
                    <a:gd name="connsiteX849" fmla="*/ 632968 w 4418004"/>
                    <a:gd name="connsiteY849" fmla="*/ 1285733 h 3499702"/>
                    <a:gd name="connsiteX850" fmla="*/ 608170 w 4418004"/>
                    <a:gd name="connsiteY850" fmla="*/ 1298213 h 3499702"/>
                    <a:gd name="connsiteX851" fmla="*/ 596952 w 4418004"/>
                    <a:gd name="connsiteY851" fmla="*/ 1307151 h 3499702"/>
                    <a:gd name="connsiteX852" fmla="*/ 591386 w 4418004"/>
                    <a:gd name="connsiteY852" fmla="*/ 1327473 h 3499702"/>
                    <a:gd name="connsiteX853" fmla="*/ 573294 w 4418004"/>
                    <a:gd name="connsiteY853" fmla="*/ 1336407 h 3499702"/>
                    <a:gd name="connsiteX854" fmla="*/ 558111 w 4418004"/>
                    <a:gd name="connsiteY854" fmla="*/ 1341934 h 3499702"/>
                    <a:gd name="connsiteX855" fmla="*/ 539134 w 4418004"/>
                    <a:gd name="connsiteY855" fmla="*/ 1359853 h 3499702"/>
                    <a:gd name="connsiteX856" fmla="*/ 534917 w 4418004"/>
                    <a:gd name="connsiteY856" fmla="*/ 1387258 h 3499702"/>
                    <a:gd name="connsiteX857" fmla="*/ 510667 w 4418004"/>
                    <a:gd name="connsiteY857" fmla="*/ 1388312 h 3499702"/>
                    <a:gd name="connsiteX858" fmla="*/ 483297 w 4418004"/>
                    <a:gd name="connsiteY858" fmla="*/ 1390420 h 3499702"/>
                    <a:gd name="connsiteX859" fmla="*/ 483255 w 4418004"/>
                    <a:gd name="connsiteY859" fmla="*/ 1390420 h 3499702"/>
                    <a:gd name="connsiteX860" fmla="*/ 463223 w 4418004"/>
                    <a:gd name="connsiteY860" fmla="*/ 1348258 h 3499702"/>
                    <a:gd name="connsiteX861" fmla="*/ 415779 w 4418004"/>
                    <a:gd name="connsiteY861" fmla="*/ 1341934 h 3499702"/>
                    <a:gd name="connsiteX862" fmla="*/ 393638 w 4418004"/>
                    <a:gd name="connsiteY862" fmla="*/ 1349313 h 3499702"/>
                    <a:gd name="connsiteX863" fmla="*/ 390476 w 4418004"/>
                    <a:gd name="connsiteY863" fmla="*/ 1300827 h 3499702"/>
                    <a:gd name="connsiteX864" fmla="*/ 394693 w 4418004"/>
                    <a:gd name="connsiteY864" fmla="*/ 1278692 h 3499702"/>
                    <a:gd name="connsiteX865" fmla="*/ 409453 w 4418004"/>
                    <a:gd name="connsiteY865" fmla="*/ 1272368 h 3499702"/>
                    <a:gd name="connsiteX866" fmla="*/ 431594 w 4418004"/>
                    <a:gd name="connsiteY866" fmla="*/ 1274476 h 3499702"/>
                    <a:gd name="connsiteX867" fmla="*/ 431594 w 4418004"/>
                    <a:gd name="connsiteY867" fmla="*/ 1252341 h 3499702"/>
                    <a:gd name="connsiteX868" fmla="*/ 446354 w 4418004"/>
                    <a:gd name="connsiteY868" fmla="*/ 1235477 h 3499702"/>
                    <a:gd name="connsiteX869" fmla="*/ 480092 w 4418004"/>
                    <a:gd name="connsiteY869" fmla="*/ 1234423 h 3499702"/>
                    <a:gd name="connsiteX870" fmla="*/ 499070 w 4418004"/>
                    <a:gd name="connsiteY870" fmla="*/ 1216504 h 3499702"/>
                    <a:gd name="connsiteX871" fmla="*/ 486418 w 4418004"/>
                    <a:gd name="connsiteY871" fmla="*/ 1174343 h 3499702"/>
                    <a:gd name="connsiteX872" fmla="*/ 474821 w 4418004"/>
                    <a:gd name="connsiteY872" fmla="*/ 1157478 h 3499702"/>
                    <a:gd name="connsiteX873" fmla="*/ 490635 w 4418004"/>
                    <a:gd name="connsiteY873" fmla="*/ 1140614 h 3499702"/>
                    <a:gd name="connsiteX874" fmla="*/ 503287 w 4418004"/>
                    <a:gd name="connsiteY874" fmla="*/ 1139560 h 3499702"/>
                    <a:gd name="connsiteX875" fmla="*/ 494853 w 4418004"/>
                    <a:gd name="connsiteY875" fmla="*/ 1117425 h 3499702"/>
                    <a:gd name="connsiteX876" fmla="*/ 461115 w 4418004"/>
                    <a:gd name="connsiteY876" fmla="*/ 1099507 h 3499702"/>
                    <a:gd name="connsiteX877" fmla="*/ 435811 w 4418004"/>
                    <a:gd name="connsiteY877" fmla="*/ 1099507 h 3499702"/>
                    <a:gd name="connsiteX878" fmla="*/ 413670 w 4418004"/>
                    <a:gd name="connsiteY878" fmla="*/ 1087912 h 3499702"/>
                    <a:gd name="connsiteX879" fmla="*/ 357792 w 4418004"/>
                    <a:gd name="connsiteY879" fmla="*/ 1085804 h 3499702"/>
                    <a:gd name="connsiteX880" fmla="*/ 344086 w 4418004"/>
                    <a:gd name="connsiteY880" fmla="*/ 1082642 h 3499702"/>
                    <a:gd name="connsiteX881" fmla="*/ 320891 w 4418004"/>
                    <a:gd name="connsiteY881" fmla="*/ 1065777 h 3499702"/>
                    <a:gd name="connsiteX882" fmla="*/ 319837 w 4418004"/>
                    <a:gd name="connsiteY882" fmla="*/ 1046805 h 3499702"/>
                    <a:gd name="connsiteX883" fmla="*/ 310348 w 4418004"/>
                    <a:gd name="connsiteY883" fmla="*/ 1034156 h 3499702"/>
                    <a:gd name="connsiteX884" fmla="*/ 288207 w 4418004"/>
                    <a:gd name="connsiteY884" fmla="*/ 1016238 h 3499702"/>
                    <a:gd name="connsiteX885" fmla="*/ 251306 w 4418004"/>
                    <a:gd name="connsiteY885" fmla="*/ 1012022 h 3499702"/>
                    <a:gd name="connsiteX886" fmla="*/ 210188 w 4418004"/>
                    <a:gd name="connsiteY886" fmla="*/ 1008860 h 3499702"/>
                    <a:gd name="connsiteX887" fmla="*/ 199645 w 4418004"/>
                    <a:gd name="connsiteY887" fmla="*/ 989887 h 3499702"/>
                    <a:gd name="connsiteX888" fmla="*/ 174341 w 4418004"/>
                    <a:gd name="connsiteY888" fmla="*/ 975130 h 3499702"/>
                    <a:gd name="connsiteX889" fmla="*/ 146929 w 4418004"/>
                    <a:gd name="connsiteY889" fmla="*/ 994103 h 3499702"/>
                    <a:gd name="connsiteX890" fmla="*/ 135332 w 4418004"/>
                    <a:gd name="connsiteY890" fmla="*/ 1005697 h 3499702"/>
                    <a:gd name="connsiteX891" fmla="*/ 92105 w 4418004"/>
                    <a:gd name="connsiteY891" fmla="*/ 1022562 h 3499702"/>
                    <a:gd name="connsiteX892" fmla="*/ 76290 w 4418004"/>
                    <a:gd name="connsiteY892" fmla="*/ 1016238 h 3499702"/>
                    <a:gd name="connsiteX893" fmla="*/ 100539 w 4418004"/>
                    <a:gd name="connsiteY893" fmla="*/ 964590 h 3499702"/>
                    <a:gd name="connsiteX894" fmla="*/ 99485 w 4418004"/>
                    <a:gd name="connsiteY894" fmla="*/ 923483 h 3499702"/>
                    <a:gd name="connsiteX895" fmla="*/ 76290 w 4418004"/>
                    <a:gd name="connsiteY895" fmla="*/ 866565 h 3499702"/>
                    <a:gd name="connsiteX896" fmla="*/ 49932 w 4418004"/>
                    <a:gd name="connsiteY896" fmla="*/ 860241 h 3499702"/>
                    <a:gd name="connsiteX897" fmla="*/ 25683 w 4418004"/>
                    <a:gd name="connsiteY897" fmla="*/ 878159 h 3499702"/>
                    <a:gd name="connsiteX898" fmla="*/ 2488 w 4418004"/>
                    <a:gd name="connsiteY898" fmla="*/ 890808 h 3499702"/>
                    <a:gd name="connsiteX899" fmla="*/ 1307 w 4418004"/>
                    <a:gd name="connsiteY899" fmla="*/ 890766 h 3499702"/>
                    <a:gd name="connsiteX900" fmla="*/ 169 w 4418004"/>
                    <a:gd name="connsiteY900" fmla="*/ 805343 h 3499702"/>
                    <a:gd name="connsiteX901" fmla="*/ 0 w 4418004"/>
                    <a:gd name="connsiteY901" fmla="*/ 802138 h 3499702"/>
                    <a:gd name="connsiteX902" fmla="*/ 1265 w 4418004"/>
                    <a:gd name="connsiteY902" fmla="*/ 727470 h 3499702"/>
                    <a:gd name="connsiteX903" fmla="*/ 2488 w 4418004"/>
                    <a:gd name="connsiteY903" fmla="*/ 727428 h 3499702"/>
                    <a:gd name="connsiteX904" fmla="*/ 141658 w 4418004"/>
                    <a:gd name="connsiteY904" fmla="*/ 726374 h 3499702"/>
                    <a:gd name="connsiteX905" fmla="*/ 176450 w 4418004"/>
                    <a:gd name="connsiteY905" fmla="*/ 704240 h 3499702"/>
                    <a:gd name="connsiteX906" fmla="*/ 164852 w 4418004"/>
                    <a:gd name="connsiteY906" fmla="*/ 682105 h 3499702"/>
                    <a:gd name="connsiteX907" fmla="*/ 156418 w 4418004"/>
                    <a:gd name="connsiteY907" fmla="*/ 672619 h 3499702"/>
                    <a:gd name="connsiteX908" fmla="*/ 141658 w 4418004"/>
                    <a:gd name="connsiteY908" fmla="*/ 671565 h 3499702"/>
                    <a:gd name="connsiteX909" fmla="*/ 116354 w 4418004"/>
                    <a:gd name="connsiteY909" fmla="*/ 643106 h 3499702"/>
                    <a:gd name="connsiteX910" fmla="*/ 92105 w 4418004"/>
                    <a:gd name="connsiteY910" fmla="*/ 624133 h 3499702"/>
                    <a:gd name="connsiteX911" fmla="*/ 140603 w 4418004"/>
                    <a:gd name="connsiteY911" fmla="*/ 605161 h 3499702"/>
                    <a:gd name="connsiteX912" fmla="*/ 151146 w 4418004"/>
                    <a:gd name="connsiteY912" fmla="*/ 579864 h 3499702"/>
                    <a:gd name="connsiteX913" fmla="*/ 152201 w 4418004"/>
                    <a:gd name="connsiteY913" fmla="*/ 546135 h 3499702"/>
                    <a:gd name="connsiteX914" fmla="*/ 158527 w 4418004"/>
                    <a:gd name="connsiteY914" fmla="*/ 527162 h 3499702"/>
                    <a:gd name="connsiteX915" fmla="*/ 154309 w 4418004"/>
                    <a:gd name="connsiteY915" fmla="*/ 506081 h 3499702"/>
                    <a:gd name="connsiteX916" fmla="*/ 151146 w 4418004"/>
                    <a:gd name="connsiteY916" fmla="*/ 480785 h 3499702"/>
                    <a:gd name="connsiteX917" fmla="*/ 181721 w 4418004"/>
                    <a:gd name="connsiteY917" fmla="*/ 479730 h 3499702"/>
                    <a:gd name="connsiteX918" fmla="*/ 176450 w 4418004"/>
                    <a:gd name="connsiteY918" fmla="*/ 462866 h 3499702"/>
                    <a:gd name="connsiteX919" fmla="*/ 178559 w 4418004"/>
                    <a:gd name="connsiteY919" fmla="*/ 442839 h 3499702"/>
                    <a:gd name="connsiteX920" fmla="*/ 190156 w 4418004"/>
                    <a:gd name="connsiteY920" fmla="*/ 424921 h 3499702"/>
                    <a:gd name="connsiteX921" fmla="*/ 196482 w 4418004"/>
                    <a:gd name="connsiteY921" fmla="*/ 391192 h 3499702"/>
                    <a:gd name="connsiteX922" fmla="*/ 217568 w 4418004"/>
                    <a:gd name="connsiteY922" fmla="*/ 390138 h 3499702"/>
                    <a:gd name="connsiteX923" fmla="*/ 249198 w 4418004"/>
                    <a:gd name="connsiteY923" fmla="*/ 416488 h 3499702"/>
                    <a:gd name="connsiteX924" fmla="*/ 292424 w 4418004"/>
                    <a:gd name="connsiteY924" fmla="*/ 430191 h 3499702"/>
                    <a:gd name="connsiteX925" fmla="*/ 316674 w 4418004"/>
                    <a:gd name="connsiteY925" fmla="*/ 428083 h 3499702"/>
                    <a:gd name="connsiteX926" fmla="*/ 321945 w 4418004"/>
                    <a:gd name="connsiteY926" fmla="*/ 407002 h 3499702"/>
                    <a:gd name="connsiteX927" fmla="*/ 332488 w 4418004"/>
                    <a:gd name="connsiteY927" fmla="*/ 389084 h 3499702"/>
                    <a:gd name="connsiteX928" fmla="*/ 332488 w 4418004"/>
                    <a:gd name="connsiteY928" fmla="*/ 362733 h 3499702"/>
                    <a:gd name="connsiteX929" fmla="*/ 329325 w 4418004"/>
                    <a:gd name="connsiteY929" fmla="*/ 344814 h 3499702"/>
                    <a:gd name="connsiteX930" fmla="*/ 331434 w 4418004"/>
                    <a:gd name="connsiteY930" fmla="*/ 323733 h 3499702"/>
                    <a:gd name="connsiteX931" fmla="*/ 347249 w 4418004"/>
                    <a:gd name="connsiteY931" fmla="*/ 298437 h 3499702"/>
                    <a:gd name="connsiteX932" fmla="*/ 360955 w 4418004"/>
                    <a:gd name="connsiteY932" fmla="*/ 290004 h 3499702"/>
                    <a:gd name="connsiteX933" fmla="*/ 369389 w 4418004"/>
                    <a:gd name="connsiteY933" fmla="*/ 276302 h 3499702"/>
                    <a:gd name="connsiteX934" fmla="*/ 375715 w 4418004"/>
                    <a:gd name="connsiteY934" fmla="*/ 258383 h 3499702"/>
                    <a:gd name="connsiteX935" fmla="*/ 364539 w 4418004"/>
                    <a:gd name="connsiteY935" fmla="*/ 250921 h 3499702"/>
                    <a:gd name="connsiteX936" fmla="*/ 372552 w 4418004"/>
                    <a:gd name="connsiteY936" fmla="*/ 241519 h 3499702"/>
                    <a:gd name="connsiteX937" fmla="*/ 379932 w 4418004"/>
                    <a:gd name="connsiteY937" fmla="*/ 225708 h 3499702"/>
                    <a:gd name="connsiteX938" fmla="*/ 390476 w 4418004"/>
                    <a:gd name="connsiteY938" fmla="*/ 230978 h 3499702"/>
                    <a:gd name="connsiteX939" fmla="*/ 406290 w 4418004"/>
                    <a:gd name="connsiteY939" fmla="*/ 228870 h 3499702"/>
                    <a:gd name="connsiteX940" fmla="*/ 419996 w 4418004"/>
                    <a:gd name="connsiteY940" fmla="*/ 203574 h 3499702"/>
                    <a:gd name="connsiteX941" fmla="*/ 431594 w 4418004"/>
                    <a:gd name="connsiteY941" fmla="*/ 202520 h 3499702"/>
                    <a:gd name="connsiteX942" fmla="*/ 437920 w 4418004"/>
                    <a:gd name="connsiteY942" fmla="*/ 237303 h 3499702"/>
                    <a:gd name="connsiteX943" fmla="*/ 454789 w 4418004"/>
                    <a:gd name="connsiteY943" fmla="*/ 243627 h 3499702"/>
                    <a:gd name="connsiteX944" fmla="*/ 468495 w 4418004"/>
                    <a:gd name="connsiteY944" fmla="*/ 242573 h 3499702"/>
                    <a:gd name="connsiteX945" fmla="*/ 476929 w 4418004"/>
                    <a:gd name="connsiteY945" fmla="*/ 227816 h 3499702"/>
                    <a:gd name="connsiteX946" fmla="*/ 508601 w 4418004"/>
                    <a:gd name="connsiteY946" fmla="*/ 227816 h 3499702"/>
                    <a:gd name="connsiteX947" fmla="*/ 537025 w 4418004"/>
                    <a:gd name="connsiteY947" fmla="*/ 239411 h 3499702"/>
                    <a:gd name="connsiteX948" fmla="*/ 540188 w 4418004"/>
                    <a:gd name="connsiteY948" fmla="*/ 257329 h 3499702"/>
                    <a:gd name="connsiteX949" fmla="*/ 567600 w 4418004"/>
                    <a:gd name="connsiteY949" fmla="*/ 251005 h 3499702"/>
                    <a:gd name="connsiteX950" fmla="*/ 577089 w 4418004"/>
                    <a:gd name="connsiteY950" fmla="*/ 241519 h 3499702"/>
                    <a:gd name="connsiteX951" fmla="*/ 589741 w 4418004"/>
                    <a:gd name="connsiteY951" fmla="*/ 260491 h 3499702"/>
                    <a:gd name="connsiteX952" fmla="*/ 603447 w 4418004"/>
                    <a:gd name="connsiteY952" fmla="*/ 267870 h 3499702"/>
                    <a:gd name="connsiteX953" fmla="*/ 609773 w 4418004"/>
                    <a:gd name="connsiteY953" fmla="*/ 293166 h 3499702"/>
                    <a:gd name="connsiteX954" fmla="*/ 640348 w 4418004"/>
                    <a:gd name="connsiteY954" fmla="*/ 310031 h 3499702"/>
                    <a:gd name="connsiteX955" fmla="*/ 620316 w 4418004"/>
                    <a:gd name="connsiteY955" fmla="*/ 317409 h 3499702"/>
                    <a:gd name="connsiteX956" fmla="*/ 615044 w 4418004"/>
                    <a:gd name="connsiteY956" fmla="*/ 329004 h 3499702"/>
                    <a:gd name="connsiteX957" fmla="*/ 620316 w 4418004"/>
                    <a:gd name="connsiteY957" fmla="*/ 344814 h 3499702"/>
                    <a:gd name="connsiteX958" fmla="*/ 650891 w 4418004"/>
                    <a:gd name="connsiteY958" fmla="*/ 358517 h 3499702"/>
                    <a:gd name="connsiteX959" fmla="*/ 675140 w 4418004"/>
                    <a:gd name="connsiteY959" fmla="*/ 363787 h 3499702"/>
                    <a:gd name="connsiteX960" fmla="*/ 704661 w 4418004"/>
                    <a:gd name="connsiteY960" fmla="*/ 357463 h 3499702"/>
                    <a:gd name="connsiteX961" fmla="*/ 716258 w 4418004"/>
                    <a:gd name="connsiteY961" fmla="*/ 365895 h 3499702"/>
                    <a:gd name="connsiteX962" fmla="*/ 732664 w 4418004"/>
                    <a:gd name="connsiteY962" fmla="*/ 376393 h 3499702"/>
                    <a:gd name="connsiteX963" fmla="*/ 750840 w 4418004"/>
                    <a:gd name="connsiteY963" fmla="*/ 381326 h 3499702"/>
                    <a:gd name="connsiteX964" fmla="*/ 760540 w 4418004"/>
                    <a:gd name="connsiteY964" fmla="*/ 388030 h 3499702"/>
                    <a:gd name="connsiteX965" fmla="*/ 755268 w 4418004"/>
                    <a:gd name="connsiteY965" fmla="*/ 403840 h 3499702"/>
                    <a:gd name="connsiteX966" fmla="*/ 754214 w 4418004"/>
                    <a:gd name="connsiteY966" fmla="*/ 427029 h 3499702"/>
                    <a:gd name="connsiteX967" fmla="*/ 766866 w 4418004"/>
                    <a:gd name="connsiteY967" fmla="*/ 444947 h 3499702"/>
                    <a:gd name="connsiteX968" fmla="*/ 785843 w 4418004"/>
                    <a:gd name="connsiteY968" fmla="*/ 459704 h 3499702"/>
                    <a:gd name="connsiteX969" fmla="*/ 798495 w 4418004"/>
                    <a:gd name="connsiteY969" fmla="*/ 462866 h 3499702"/>
                    <a:gd name="connsiteX970" fmla="*/ 809038 w 4418004"/>
                    <a:gd name="connsiteY970" fmla="*/ 463920 h 3499702"/>
                    <a:gd name="connsiteX971" fmla="*/ 823798 w 4418004"/>
                    <a:gd name="connsiteY971" fmla="*/ 490271 h 3499702"/>
                    <a:gd name="connsiteX972" fmla="*/ 807984 w 4418004"/>
                    <a:gd name="connsiteY972" fmla="*/ 500811 h 3499702"/>
                    <a:gd name="connsiteX973" fmla="*/ 806929 w 4418004"/>
                    <a:gd name="connsiteY973" fmla="*/ 526108 h 3499702"/>
                    <a:gd name="connsiteX974" fmla="*/ 812243 w 4418004"/>
                    <a:gd name="connsiteY974" fmla="*/ 542003 h 3499702"/>
                    <a:gd name="connsiteX975" fmla="*/ 830124 w 4418004"/>
                    <a:gd name="connsiteY975" fmla="*/ 552459 h 3499702"/>
                    <a:gd name="connsiteX976" fmla="*/ 844885 w 4418004"/>
                    <a:gd name="connsiteY976" fmla="*/ 550351 h 3499702"/>
                    <a:gd name="connsiteX977" fmla="*/ 859645 w 4418004"/>
                    <a:gd name="connsiteY977" fmla="*/ 545081 h 3499702"/>
                    <a:gd name="connsiteX978" fmla="*/ 882292 w 4418004"/>
                    <a:gd name="connsiteY978" fmla="*/ 548074 h 3499702"/>
                    <a:gd name="connsiteX979" fmla="*/ 888618 w 4418004"/>
                    <a:gd name="connsiteY979" fmla="*/ 567046 h 3499702"/>
                    <a:gd name="connsiteX980" fmla="*/ 909198 w 4418004"/>
                    <a:gd name="connsiteY980" fmla="*/ 580918 h 3499702"/>
                    <a:gd name="connsiteX981" fmla="*/ 935092 w 4418004"/>
                    <a:gd name="connsiteY981" fmla="*/ 586694 h 3499702"/>
                    <a:gd name="connsiteX982" fmla="*/ 945045 w 4418004"/>
                    <a:gd name="connsiteY982" fmla="*/ 604106 h 3499702"/>
                    <a:gd name="connsiteX983" fmla="*/ 948207 w 4418004"/>
                    <a:gd name="connsiteY983" fmla="*/ 644160 h 3499702"/>
                    <a:gd name="connsiteX984" fmla="*/ 938719 w 4418004"/>
                    <a:gd name="connsiteY984" fmla="*/ 652592 h 3499702"/>
                    <a:gd name="connsiteX985" fmla="*/ 937664 w 4418004"/>
                    <a:gd name="connsiteY985" fmla="*/ 679997 h 3499702"/>
                    <a:gd name="connsiteX986" fmla="*/ 946099 w 4418004"/>
                    <a:gd name="connsiteY986" fmla="*/ 700024 h 3499702"/>
                    <a:gd name="connsiteX987" fmla="*/ 960859 w 4418004"/>
                    <a:gd name="connsiteY987" fmla="*/ 701078 h 3499702"/>
                    <a:gd name="connsiteX988" fmla="*/ 969294 w 4418004"/>
                    <a:gd name="connsiteY988" fmla="*/ 693699 h 3499702"/>
                    <a:gd name="connsiteX989" fmla="*/ 964022 w 4418004"/>
                    <a:gd name="connsiteY989" fmla="*/ 681051 h 3499702"/>
                    <a:gd name="connsiteX990" fmla="*/ 974565 w 4418004"/>
                    <a:gd name="connsiteY990" fmla="*/ 668403 h 3499702"/>
                    <a:gd name="connsiteX991" fmla="*/ 983000 w 4418004"/>
                    <a:gd name="connsiteY991" fmla="*/ 677889 h 3499702"/>
                    <a:gd name="connsiteX992" fmla="*/ 984054 w 4418004"/>
                    <a:gd name="connsiteY992" fmla="*/ 696861 h 3499702"/>
                    <a:gd name="connsiteX993" fmla="*/ 1000923 w 4418004"/>
                    <a:gd name="connsiteY993" fmla="*/ 696861 h 3499702"/>
                    <a:gd name="connsiteX994" fmla="*/ 1009358 w 4418004"/>
                    <a:gd name="connsiteY994" fmla="*/ 687375 h 3499702"/>
                    <a:gd name="connsiteX995" fmla="*/ 1033607 w 4418004"/>
                    <a:gd name="connsiteY995" fmla="*/ 691591 h 3499702"/>
                    <a:gd name="connsiteX996" fmla="*/ 1046259 w 4418004"/>
                    <a:gd name="connsiteY996" fmla="*/ 684213 h 3499702"/>
                    <a:gd name="connsiteX997" fmla="*/ 1029390 w 4418004"/>
                    <a:gd name="connsiteY997" fmla="*/ 674727 h 3499702"/>
                    <a:gd name="connsiteX998" fmla="*/ 1018846 w 4418004"/>
                    <a:gd name="connsiteY998" fmla="*/ 671565 h 3499702"/>
                    <a:gd name="connsiteX999" fmla="*/ 1008303 w 4418004"/>
                    <a:gd name="connsiteY999" fmla="*/ 656808 h 3499702"/>
                    <a:gd name="connsiteX1000" fmla="*/ 1024118 w 4418004"/>
                    <a:gd name="connsiteY1000" fmla="*/ 632565 h 3499702"/>
                    <a:gd name="connsiteX1001" fmla="*/ 1036770 w 4418004"/>
                    <a:gd name="connsiteY1001" fmla="*/ 591458 h 3499702"/>
                    <a:gd name="connsiteX1002" fmla="*/ 1035715 w 4418004"/>
                    <a:gd name="connsiteY1002" fmla="*/ 571431 h 3499702"/>
                    <a:gd name="connsiteX1003" fmla="*/ 1022009 w 4418004"/>
                    <a:gd name="connsiteY1003" fmla="*/ 562999 h 3499702"/>
                    <a:gd name="connsiteX1004" fmla="*/ 1020955 w 4418004"/>
                    <a:gd name="connsiteY1004" fmla="*/ 542973 h 3499702"/>
                    <a:gd name="connsiteX1005" fmla="*/ 1028335 w 4418004"/>
                    <a:gd name="connsiteY1005" fmla="*/ 528216 h 3499702"/>
                    <a:gd name="connsiteX1006" fmla="*/ 1039933 w 4418004"/>
                    <a:gd name="connsiteY1006" fmla="*/ 531378 h 3499702"/>
                    <a:gd name="connsiteX1007" fmla="*/ 4058416 w 4418004"/>
                    <a:gd name="connsiteY1007" fmla="*/ 538752 h 3499702"/>
                    <a:gd name="connsiteX1008" fmla="*/ 4055253 w 4418004"/>
                    <a:gd name="connsiteY1008" fmla="*/ 516617 h 3499702"/>
                    <a:gd name="connsiteX1009" fmla="*/ 4035221 w 4418004"/>
                    <a:gd name="connsiteY1009" fmla="*/ 511347 h 3499702"/>
                    <a:gd name="connsiteX1010" fmla="*/ 4012026 w 4418004"/>
                    <a:gd name="connsiteY1010" fmla="*/ 521887 h 3499702"/>
                    <a:gd name="connsiteX1011" fmla="*/ 4000429 w 4418004"/>
                    <a:gd name="connsiteY1011" fmla="*/ 508185 h 3499702"/>
                    <a:gd name="connsiteX1012" fmla="*/ 3983560 w 4418004"/>
                    <a:gd name="connsiteY1012" fmla="*/ 516617 h 3499702"/>
                    <a:gd name="connsiteX1013" fmla="*/ 3959311 w 4418004"/>
                    <a:gd name="connsiteY1013" fmla="*/ 555617 h 3499702"/>
                    <a:gd name="connsiteX1014" fmla="*/ 3956148 w 4418004"/>
                    <a:gd name="connsiteY1014" fmla="*/ 574589 h 3499702"/>
                    <a:gd name="connsiteX1015" fmla="*/ 3960365 w 4418004"/>
                    <a:gd name="connsiteY1015" fmla="*/ 589346 h 3499702"/>
                    <a:gd name="connsiteX1016" fmla="*/ 3990940 w 4418004"/>
                    <a:gd name="connsiteY1016" fmla="*/ 591454 h 3499702"/>
                    <a:gd name="connsiteX1017" fmla="*/ 4006755 w 4418004"/>
                    <a:gd name="connsiteY1017" fmla="*/ 594616 h 3499702"/>
                    <a:gd name="connsiteX1018" fmla="*/ 4029950 w 4418004"/>
                    <a:gd name="connsiteY1018" fmla="*/ 597778 h 3499702"/>
                    <a:gd name="connsiteX1019" fmla="*/ 4044710 w 4418004"/>
                    <a:gd name="connsiteY1019" fmla="*/ 607264 h 3499702"/>
                    <a:gd name="connsiteX1020" fmla="*/ 4058416 w 4418004"/>
                    <a:gd name="connsiteY1020" fmla="*/ 596724 h 3499702"/>
                    <a:gd name="connsiteX1021" fmla="*/ 4049981 w 4418004"/>
                    <a:gd name="connsiteY1021" fmla="*/ 575643 h 3499702"/>
                    <a:gd name="connsiteX1022" fmla="*/ 4049981 w 4418004"/>
                    <a:gd name="connsiteY1022" fmla="*/ 555617 h 3499702"/>
                    <a:gd name="connsiteX1023" fmla="*/ 4058416 w 4418004"/>
                    <a:gd name="connsiteY1023" fmla="*/ 538752 h 3499702"/>
                    <a:gd name="connsiteX1024" fmla="*/ 2376786 w 4418004"/>
                    <a:gd name="connsiteY1024" fmla="*/ 727424 h 3499702"/>
                    <a:gd name="connsiteX1025" fmla="*/ 2378894 w 4418004"/>
                    <a:gd name="connsiteY1025" fmla="*/ 707397 h 3499702"/>
                    <a:gd name="connsiteX1026" fmla="*/ 2365188 w 4418004"/>
                    <a:gd name="connsiteY1026" fmla="*/ 675776 h 3499702"/>
                    <a:gd name="connsiteX1027" fmla="*/ 2348319 w 4418004"/>
                    <a:gd name="connsiteY1027" fmla="*/ 664182 h 3499702"/>
                    <a:gd name="connsiteX1028" fmla="*/ 2331450 w 4418004"/>
                    <a:gd name="connsiteY1028" fmla="*/ 659966 h 3499702"/>
                    <a:gd name="connsiteX1029" fmla="*/ 2311418 w 4418004"/>
                    <a:gd name="connsiteY1029" fmla="*/ 659966 h 3499702"/>
                    <a:gd name="connsiteX1030" fmla="*/ 2287169 w 4418004"/>
                    <a:gd name="connsiteY1030" fmla="*/ 664182 h 3499702"/>
                    <a:gd name="connsiteX1031" fmla="*/ 2270300 w 4418004"/>
                    <a:gd name="connsiteY1031" fmla="*/ 673668 h 3499702"/>
                    <a:gd name="connsiteX1032" fmla="*/ 2260811 w 4418004"/>
                    <a:gd name="connsiteY1032" fmla="*/ 690533 h 3499702"/>
                    <a:gd name="connsiteX1033" fmla="*/ 2251322 w 4418004"/>
                    <a:gd name="connsiteY1033" fmla="*/ 703181 h 3499702"/>
                    <a:gd name="connsiteX1034" fmla="*/ 2237616 w 4418004"/>
                    <a:gd name="connsiteY1034" fmla="*/ 720046 h 3499702"/>
                    <a:gd name="connsiteX1035" fmla="*/ 2258703 w 4418004"/>
                    <a:gd name="connsiteY1035" fmla="*/ 726370 h 3499702"/>
                    <a:gd name="connsiteX1036" fmla="*/ 2265029 w 4418004"/>
                    <a:gd name="connsiteY1036" fmla="*/ 744289 h 3499702"/>
                    <a:gd name="connsiteX1037" fmla="*/ 2286115 w 4418004"/>
                    <a:gd name="connsiteY1037" fmla="*/ 755883 h 3499702"/>
                    <a:gd name="connsiteX1038" fmla="*/ 2299821 w 4418004"/>
                    <a:gd name="connsiteY1038" fmla="*/ 770639 h 3499702"/>
                    <a:gd name="connsiteX1039" fmla="*/ 2313527 w 4418004"/>
                    <a:gd name="connsiteY1039" fmla="*/ 784342 h 3499702"/>
                    <a:gd name="connsiteX1040" fmla="*/ 2334613 w 4418004"/>
                    <a:gd name="connsiteY1040" fmla="*/ 785396 h 3499702"/>
                    <a:gd name="connsiteX1041" fmla="*/ 2353591 w 4418004"/>
                    <a:gd name="connsiteY1041" fmla="*/ 770639 h 3499702"/>
                    <a:gd name="connsiteX1042" fmla="*/ 2359917 w 4418004"/>
                    <a:gd name="connsiteY1042" fmla="*/ 759045 h 3499702"/>
                    <a:gd name="connsiteX1043" fmla="*/ 2357808 w 4418004"/>
                    <a:gd name="connsiteY1043" fmla="*/ 736910 h 3499702"/>
                    <a:gd name="connsiteX1044" fmla="*/ 2376786 w 4418004"/>
                    <a:gd name="connsiteY1044" fmla="*/ 727424 h 3499702"/>
                    <a:gd name="connsiteX1045" fmla="*/ 1033042 w 4418004"/>
                    <a:gd name="connsiteY1045" fmla="*/ 734802 h 3499702"/>
                    <a:gd name="connsiteX1046" fmla="*/ 1047296 w 4418004"/>
                    <a:gd name="connsiteY1046" fmla="*/ 720594 h 3499702"/>
                    <a:gd name="connsiteX1047" fmla="*/ 1028825 w 4418004"/>
                    <a:gd name="connsiteY1047" fmla="*/ 711614 h 3499702"/>
                    <a:gd name="connsiteX1048" fmla="*/ 1014064 w 4418004"/>
                    <a:gd name="connsiteY1048" fmla="*/ 716378 h 3499702"/>
                    <a:gd name="connsiteX1049" fmla="*/ 1007232 w 4418004"/>
                    <a:gd name="connsiteY1049" fmla="*/ 724262 h 3499702"/>
                    <a:gd name="connsiteX1050" fmla="*/ 1013558 w 4418004"/>
                    <a:gd name="connsiteY1050" fmla="*/ 728478 h 3499702"/>
                    <a:gd name="connsiteX1051" fmla="*/ 1024607 w 4418004"/>
                    <a:gd name="connsiteY1051" fmla="*/ 731134 h 3499702"/>
                    <a:gd name="connsiteX1052" fmla="*/ 1033042 w 4418004"/>
                    <a:gd name="connsiteY1052" fmla="*/ 734802 h 3499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</a:cxnLst>
                  <a:rect l="l" t="t" r="r" b="b"/>
                  <a:pathLst>
                    <a:path w="4418004" h="3499702">
                      <a:moveTo>
                        <a:pt x="1033590" y="539806"/>
                      </a:moveTo>
                      <a:lnTo>
                        <a:pt x="1034644" y="556671"/>
                      </a:lnTo>
                      <a:lnTo>
                        <a:pt x="1050459" y="555617"/>
                      </a:lnTo>
                      <a:lnTo>
                        <a:pt x="1059948" y="535590"/>
                      </a:lnTo>
                      <a:lnTo>
                        <a:pt x="1067328" y="546130"/>
                      </a:lnTo>
                      <a:lnTo>
                        <a:pt x="1067328" y="553508"/>
                      </a:lnTo>
                      <a:lnTo>
                        <a:pt x="1081034" y="553508"/>
                      </a:lnTo>
                      <a:cubicBezTo>
                        <a:pt x="1081034" y="553508"/>
                        <a:pt x="1089469" y="533482"/>
                        <a:pt x="1096849" y="532428"/>
                      </a:cubicBezTo>
                      <a:cubicBezTo>
                        <a:pt x="1104229" y="531374"/>
                        <a:pt x="1111609" y="526652"/>
                        <a:pt x="1111609" y="526652"/>
                      </a:cubicBezTo>
                      <a:lnTo>
                        <a:pt x="1156397" y="527158"/>
                      </a:lnTo>
                      <a:cubicBezTo>
                        <a:pt x="1156397" y="527158"/>
                        <a:pt x="1165379" y="525050"/>
                        <a:pt x="1165379" y="519273"/>
                      </a:cubicBezTo>
                      <a:cubicBezTo>
                        <a:pt x="1165379" y="513455"/>
                        <a:pt x="1165885" y="507131"/>
                        <a:pt x="1171157" y="502409"/>
                      </a:cubicBezTo>
                      <a:cubicBezTo>
                        <a:pt x="1176429" y="497645"/>
                        <a:pt x="1185917" y="487104"/>
                        <a:pt x="1184357" y="483436"/>
                      </a:cubicBezTo>
                      <a:cubicBezTo>
                        <a:pt x="1182754" y="479726"/>
                        <a:pt x="1173814" y="466024"/>
                        <a:pt x="1174320" y="462356"/>
                      </a:cubicBezTo>
                      <a:cubicBezTo>
                        <a:pt x="1174868" y="458645"/>
                        <a:pt x="1174320" y="447599"/>
                        <a:pt x="1174320" y="447599"/>
                      </a:cubicBezTo>
                      <a:lnTo>
                        <a:pt x="1157999" y="440221"/>
                      </a:lnTo>
                      <a:lnTo>
                        <a:pt x="1124261" y="451815"/>
                      </a:lnTo>
                      <a:lnTo>
                        <a:pt x="1113718" y="463410"/>
                      </a:lnTo>
                      <a:cubicBezTo>
                        <a:pt x="1113718" y="463410"/>
                        <a:pt x="1094740" y="450213"/>
                        <a:pt x="1091577" y="446545"/>
                      </a:cubicBezTo>
                      <a:cubicBezTo>
                        <a:pt x="1088414" y="442835"/>
                        <a:pt x="1069437" y="421248"/>
                        <a:pt x="1063617" y="419646"/>
                      </a:cubicBezTo>
                      <a:cubicBezTo>
                        <a:pt x="1057839" y="418086"/>
                        <a:pt x="1039916" y="416484"/>
                        <a:pt x="1039916" y="416484"/>
                      </a:cubicBezTo>
                      <a:cubicBezTo>
                        <a:pt x="1039916" y="416484"/>
                        <a:pt x="1029373" y="403330"/>
                        <a:pt x="1026716" y="399620"/>
                      </a:cubicBezTo>
                      <a:cubicBezTo>
                        <a:pt x="1024101" y="395952"/>
                        <a:pt x="1021993" y="393295"/>
                        <a:pt x="1021993" y="382249"/>
                      </a:cubicBezTo>
                      <a:cubicBezTo>
                        <a:pt x="1021993" y="371161"/>
                        <a:pt x="1020938" y="361168"/>
                        <a:pt x="1020938" y="361168"/>
                      </a:cubicBezTo>
                      <a:cubicBezTo>
                        <a:pt x="1020938" y="361168"/>
                        <a:pt x="1010395" y="353790"/>
                        <a:pt x="1009847" y="347466"/>
                      </a:cubicBezTo>
                      <a:cubicBezTo>
                        <a:pt x="1009341" y="341142"/>
                        <a:pt x="1005124" y="330601"/>
                        <a:pt x="1005124" y="330601"/>
                      </a:cubicBezTo>
                      <a:lnTo>
                        <a:pt x="990363" y="320567"/>
                      </a:lnTo>
                      <a:lnTo>
                        <a:pt x="977711" y="317405"/>
                      </a:lnTo>
                      <a:lnTo>
                        <a:pt x="988255" y="302648"/>
                      </a:lnTo>
                      <a:lnTo>
                        <a:pt x="988255" y="278406"/>
                      </a:lnTo>
                      <a:lnTo>
                        <a:pt x="1000906" y="276298"/>
                      </a:lnTo>
                      <a:cubicBezTo>
                        <a:pt x="1000906" y="276298"/>
                        <a:pt x="999852" y="269973"/>
                        <a:pt x="992472" y="254163"/>
                      </a:cubicBezTo>
                      <a:cubicBezTo>
                        <a:pt x="985092" y="238352"/>
                        <a:pt x="979820" y="219380"/>
                        <a:pt x="985092" y="213056"/>
                      </a:cubicBezTo>
                      <a:cubicBezTo>
                        <a:pt x="990363" y="206731"/>
                        <a:pt x="1014612" y="175110"/>
                        <a:pt x="1014612" y="175110"/>
                      </a:cubicBezTo>
                      <a:cubicBezTo>
                        <a:pt x="1014612" y="175110"/>
                        <a:pt x="1032536" y="176164"/>
                        <a:pt x="1038862" y="170894"/>
                      </a:cubicBezTo>
                      <a:cubicBezTo>
                        <a:pt x="1045187" y="165624"/>
                        <a:pt x="1054676" y="162462"/>
                        <a:pt x="1055731" y="158246"/>
                      </a:cubicBezTo>
                      <a:cubicBezTo>
                        <a:pt x="1056785" y="154030"/>
                        <a:pt x="1057839" y="145597"/>
                        <a:pt x="1057839" y="145597"/>
                      </a:cubicBezTo>
                      <a:cubicBezTo>
                        <a:pt x="1057839" y="145597"/>
                        <a:pt x="1112664" y="119247"/>
                        <a:pt x="1117935" y="112922"/>
                      </a:cubicBezTo>
                      <a:cubicBezTo>
                        <a:pt x="1123207" y="106598"/>
                        <a:pt x="1148510" y="76031"/>
                        <a:pt x="1148510" y="76031"/>
                      </a:cubicBezTo>
                      <a:cubicBezTo>
                        <a:pt x="1148510" y="76031"/>
                        <a:pt x="1160108" y="81301"/>
                        <a:pt x="1166434" y="82355"/>
                      </a:cubicBezTo>
                      <a:cubicBezTo>
                        <a:pt x="1172759" y="83409"/>
                        <a:pt x="1183303" y="80247"/>
                        <a:pt x="1187520" y="76031"/>
                      </a:cubicBezTo>
                      <a:cubicBezTo>
                        <a:pt x="1191737" y="71815"/>
                        <a:pt x="1203335" y="59167"/>
                        <a:pt x="1203335" y="59167"/>
                      </a:cubicBezTo>
                      <a:cubicBezTo>
                        <a:pt x="1203335" y="59167"/>
                        <a:pt x="1219149" y="70761"/>
                        <a:pt x="1229692" y="68653"/>
                      </a:cubicBezTo>
                      <a:cubicBezTo>
                        <a:pt x="1240235" y="66545"/>
                        <a:pt x="1269756" y="53896"/>
                        <a:pt x="1269756" y="53896"/>
                      </a:cubicBezTo>
                      <a:lnTo>
                        <a:pt x="1270811" y="44410"/>
                      </a:lnTo>
                      <a:lnTo>
                        <a:pt x="1260858" y="30665"/>
                      </a:lnTo>
                      <a:cubicBezTo>
                        <a:pt x="1260942" y="30033"/>
                        <a:pt x="1260984" y="29358"/>
                        <a:pt x="1260984" y="28642"/>
                      </a:cubicBezTo>
                      <a:cubicBezTo>
                        <a:pt x="1260984" y="21011"/>
                        <a:pt x="1262165" y="17216"/>
                        <a:pt x="1264949" y="14771"/>
                      </a:cubicBezTo>
                      <a:cubicBezTo>
                        <a:pt x="1268702" y="11440"/>
                        <a:pt x="1275407" y="11271"/>
                        <a:pt x="1286204" y="14602"/>
                      </a:cubicBezTo>
                      <a:cubicBezTo>
                        <a:pt x="1287131" y="14897"/>
                        <a:pt x="1288903" y="15487"/>
                        <a:pt x="1289873" y="15066"/>
                      </a:cubicBezTo>
                      <a:cubicBezTo>
                        <a:pt x="1293963" y="5664"/>
                        <a:pt x="1306278" y="2502"/>
                        <a:pt x="1309483" y="11524"/>
                      </a:cubicBezTo>
                      <a:cubicBezTo>
                        <a:pt x="1313658" y="23203"/>
                        <a:pt x="1318297" y="17511"/>
                        <a:pt x="1325551" y="23498"/>
                      </a:cubicBezTo>
                      <a:cubicBezTo>
                        <a:pt x="1335503" y="17174"/>
                        <a:pt x="1358403" y="20420"/>
                        <a:pt x="1365615" y="28009"/>
                      </a:cubicBezTo>
                      <a:cubicBezTo>
                        <a:pt x="1374091" y="36906"/>
                        <a:pt x="1381514" y="31340"/>
                        <a:pt x="1391972" y="34840"/>
                      </a:cubicBezTo>
                      <a:lnTo>
                        <a:pt x="1392900" y="35219"/>
                      </a:lnTo>
                      <a:cubicBezTo>
                        <a:pt x="1406986" y="34081"/>
                        <a:pt x="1411667" y="30581"/>
                        <a:pt x="1424403" y="41037"/>
                      </a:cubicBezTo>
                      <a:cubicBezTo>
                        <a:pt x="1429169" y="44958"/>
                        <a:pt x="1433681" y="50566"/>
                        <a:pt x="1440007" y="48964"/>
                      </a:cubicBezTo>
                      <a:cubicBezTo>
                        <a:pt x="1447978" y="44663"/>
                        <a:pt x="1461473" y="55330"/>
                        <a:pt x="1465226" y="61612"/>
                      </a:cubicBezTo>
                      <a:cubicBezTo>
                        <a:pt x="1473914" y="65617"/>
                        <a:pt x="1504742" y="67093"/>
                        <a:pt x="1515791" y="69159"/>
                      </a:cubicBezTo>
                      <a:cubicBezTo>
                        <a:pt x="1519165" y="69791"/>
                        <a:pt x="1522539" y="70761"/>
                        <a:pt x="1524943" y="73417"/>
                      </a:cubicBezTo>
                      <a:lnTo>
                        <a:pt x="1525786" y="74513"/>
                      </a:lnTo>
                      <a:cubicBezTo>
                        <a:pt x="1538480" y="97196"/>
                        <a:pt x="1507483" y="107652"/>
                        <a:pt x="1513218" y="116970"/>
                      </a:cubicBezTo>
                      <a:cubicBezTo>
                        <a:pt x="1517014" y="123126"/>
                        <a:pt x="1519038" y="126077"/>
                        <a:pt x="1521105" y="132823"/>
                      </a:cubicBezTo>
                      <a:cubicBezTo>
                        <a:pt x="1529581" y="161239"/>
                        <a:pt x="1571880" y="146989"/>
                        <a:pt x="1572260" y="165540"/>
                      </a:cubicBezTo>
                      <a:cubicBezTo>
                        <a:pt x="1572344" y="168449"/>
                        <a:pt x="1572007" y="173297"/>
                        <a:pt x="1574495" y="175532"/>
                      </a:cubicBezTo>
                      <a:lnTo>
                        <a:pt x="1576182" y="176965"/>
                      </a:lnTo>
                      <a:cubicBezTo>
                        <a:pt x="1583900" y="183627"/>
                        <a:pt x="1580821" y="183416"/>
                        <a:pt x="1584363" y="190584"/>
                      </a:cubicBezTo>
                      <a:cubicBezTo>
                        <a:pt x="1597732" y="191553"/>
                        <a:pt x="1582170" y="170051"/>
                        <a:pt x="1602540" y="166467"/>
                      </a:cubicBezTo>
                      <a:cubicBezTo>
                        <a:pt x="1612113" y="164823"/>
                        <a:pt x="1629066" y="166805"/>
                        <a:pt x="1635561" y="172876"/>
                      </a:cubicBezTo>
                      <a:cubicBezTo>
                        <a:pt x="1639356" y="176460"/>
                        <a:pt x="1641128" y="179284"/>
                        <a:pt x="1646062" y="181603"/>
                      </a:cubicBezTo>
                      <a:cubicBezTo>
                        <a:pt x="1669468" y="179411"/>
                        <a:pt x="1658123" y="188265"/>
                        <a:pt x="1675077" y="190710"/>
                      </a:cubicBezTo>
                      <a:cubicBezTo>
                        <a:pt x="1694813" y="193577"/>
                        <a:pt x="1699073" y="198763"/>
                        <a:pt x="1706959" y="216892"/>
                      </a:cubicBezTo>
                      <a:cubicBezTo>
                        <a:pt x="1710881" y="225957"/>
                        <a:pt x="1717081" y="223807"/>
                        <a:pt x="1722774" y="235401"/>
                      </a:cubicBezTo>
                      <a:cubicBezTo>
                        <a:pt x="1724545" y="238943"/>
                        <a:pt x="1724672" y="239786"/>
                        <a:pt x="1728425" y="241683"/>
                      </a:cubicBezTo>
                      <a:lnTo>
                        <a:pt x="1731419" y="243159"/>
                      </a:lnTo>
                      <a:cubicBezTo>
                        <a:pt x="1740022" y="247459"/>
                        <a:pt x="1737113" y="251886"/>
                        <a:pt x="1744704" y="255639"/>
                      </a:cubicBezTo>
                      <a:cubicBezTo>
                        <a:pt x="1748457" y="257494"/>
                        <a:pt x="1751114" y="259054"/>
                        <a:pt x="1753939" y="262216"/>
                      </a:cubicBezTo>
                      <a:lnTo>
                        <a:pt x="1755584" y="264113"/>
                      </a:lnTo>
                      <a:lnTo>
                        <a:pt x="1756512" y="265083"/>
                      </a:lnTo>
                      <a:cubicBezTo>
                        <a:pt x="1767688" y="264577"/>
                        <a:pt x="1769754" y="273810"/>
                        <a:pt x="1775447" y="273599"/>
                      </a:cubicBezTo>
                      <a:cubicBezTo>
                        <a:pt x="1781436" y="270943"/>
                        <a:pt x="1782827" y="268835"/>
                        <a:pt x="1790418" y="269172"/>
                      </a:cubicBezTo>
                      <a:cubicBezTo>
                        <a:pt x="1795015" y="263438"/>
                        <a:pt x="1796576" y="257241"/>
                        <a:pt x="1805769" y="261668"/>
                      </a:cubicBezTo>
                      <a:cubicBezTo>
                        <a:pt x="1809481" y="263438"/>
                        <a:pt x="1823861" y="259728"/>
                        <a:pt x="1826898" y="257409"/>
                      </a:cubicBezTo>
                      <a:cubicBezTo>
                        <a:pt x="1830145" y="253193"/>
                        <a:pt x="1832591" y="249694"/>
                        <a:pt x="1838495" y="248893"/>
                      </a:cubicBezTo>
                      <a:cubicBezTo>
                        <a:pt x="1841532" y="240713"/>
                        <a:pt x="1844906" y="234010"/>
                        <a:pt x="1855238" y="239744"/>
                      </a:cubicBezTo>
                      <a:lnTo>
                        <a:pt x="1856208" y="240376"/>
                      </a:lnTo>
                      <a:cubicBezTo>
                        <a:pt x="1862196" y="239997"/>
                        <a:pt x="1862449" y="227433"/>
                        <a:pt x="1876029" y="230300"/>
                      </a:cubicBezTo>
                      <a:cubicBezTo>
                        <a:pt x="1876282" y="230342"/>
                        <a:pt x="1878812" y="231733"/>
                        <a:pt x="1879023" y="231944"/>
                      </a:cubicBezTo>
                      <a:lnTo>
                        <a:pt x="1880035" y="232998"/>
                      </a:lnTo>
                      <a:lnTo>
                        <a:pt x="1879951" y="232155"/>
                      </a:lnTo>
                      <a:cubicBezTo>
                        <a:pt x="1879740" y="229878"/>
                        <a:pt x="1880077" y="227559"/>
                        <a:pt x="1881174" y="225493"/>
                      </a:cubicBezTo>
                      <a:lnTo>
                        <a:pt x="1881595" y="224777"/>
                      </a:lnTo>
                      <a:cubicBezTo>
                        <a:pt x="1887879" y="216007"/>
                        <a:pt x="1901459" y="222205"/>
                        <a:pt x="1901501" y="223554"/>
                      </a:cubicBezTo>
                      <a:cubicBezTo>
                        <a:pt x="1902977" y="221235"/>
                        <a:pt x="1903905" y="219380"/>
                        <a:pt x="1906351" y="217820"/>
                      </a:cubicBezTo>
                      <a:lnTo>
                        <a:pt x="1907363" y="217314"/>
                      </a:lnTo>
                      <a:cubicBezTo>
                        <a:pt x="1909556" y="216471"/>
                        <a:pt x="1912424" y="216218"/>
                        <a:pt x="1914912" y="216513"/>
                      </a:cubicBezTo>
                      <a:cubicBezTo>
                        <a:pt x="1916008" y="215922"/>
                        <a:pt x="1917021" y="214953"/>
                        <a:pt x="1918412" y="213393"/>
                      </a:cubicBezTo>
                      <a:lnTo>
                        <a:pt x="1919930" y="211706"/>
                      </a:lnTo>
                      <a:cubicBezTo>
                        <a:pt x="1923642" y="207743"/>
                        <a:pt x="1926847" y="206141"/>
                        <a:pt x="1932161" y="205171"/>
                      </a:cubicBezTo>
                      <a:lnTo>
                        <a:pt x="1936842" y="204370"/>
                      </a:lnTo>
                      <a:cubicBezTo>
                        <a:pt x="1938191" y="204117"/>
                        <a:pt x="1940089" y="203907"/>
                        <a:pt x="1941312" y="203274"/>
                      </a:cubicBezTo>
                      <a:cubicBezTo>
                        <a:pt x="1944686" y="199943"/>
                        <a:pt x="1944348" y="194547"/>
                        <a:pt x="1950042" y="190457"/>
                      </a:cubicBezTo>
                      <a:lnTo>
                        <a:pt x="1951897" y="189572"/>
                      </a:lnTo>
                      <a:cubicBezTo>
                        <a:pt x="1954259" y="188897"/>
                        <a:pt x="1956663" y="188855"/>
                        <a:pt x="1959024" y="188433"/>
                      </a:cubicBezTo>
                      <a:cubicBezTo>
                        <a:pt x="1959193" y="184554"/>
                        <a:pt x="1963200" y="180676"/>
                        <a:pt x="1967122" y="180718"/>
                      </a:cubicBezTo>
                      <a:cubicBezTo>
                        <a:pt x="1970116" y="180718"/>
                        <a:pt x="1972519" y="181814"/>
                        <a:pt x="1975345" y="182531"/>
                      </a:cubicBezTo>
                      <a:cubicBezTo>
                        <a:pt x="1980912" y="169081"/>
                        <a:pt x="1984918" y="163558"/>
                        <a:pt x="1998413" y="169587"/>
                      </a:cubicBezTo>
                      <a:cubicBezTo>
                        <a:pt x="2009294" y="151289"/>
                        <a:pt x="2008746" y="157445"/>
                        <a:pt x="2021608" y="147537"/>
                      </a:cubicBezTo>
                      <a:cubicBezTo>
                        <a:pt x="2039490" y="133792"/>
                        <a:pt x="2057750" y="150109"/>
                        <a:pt x="2066100" y="140622"/>
                      </a:cubicBezTo>
                      <a:lnTo>
                        <a:pt x="2067492" y="139020"/>
                      </a:lnTo>
                      <a:cubicBezTo>
                        <a:pt x="2077108" y="127805"/>
                        <a:pt x="2071625" y="142014"/>
                        <a:pt x="2080271" y="123673"/>
                      </a:cubicBezTo>
                      <a:cubicBezTo>
                        <a:pt x="2084909" y="113850"/>
                        <a:pt x="2095748" y="105966"/>
                        <a:pt x="2102074" y="119120"/>
                      </a:cubicBezTo>
                      <a:cubicBezTo>
                        <a:pt x="2102242" y="119078"/>
                        <a:pt x="2109918" y="113386"/>
                        <a:pt x="2114219" y="111362"/>
                      </a:cubicBezTo>
                      <a:cubicBezTo>
                        <a:pt x="2120419" y="106472"/>
                        <a:pt x="2125353" y="99178"/>
                        <a:pt x="2124257" y="90914"/>
                      </a:cubicBezTo>
                      <a:lnTo>
                        <a:pt x="2123793" y="87794"/>
                      </a:lnTo>
                      <a:cubicBezTo>
                        <a:pt x="2120925" y="66629"/>
                        <a:pt x="2144584" y="72827"/>
                        <a:pt x="2141336" y="61148"/>
                      </a:cubicBezTo>
                      <a:cubicBezTo>
                        <a:pt x="2139354" y="54023"/>
                        <a:pt x="2138806" y="52716"/>
                        <a:pt x="2143318" y="46518"/>
                      </a:cubicBezTo>
                      <a:cubicBezTo>
                        <a:pt x="2144078" y="45464"/>
                        <a:pt x="2145132" y="44157"/>
                        <a:pt x="2145216" y="44537"/>
                      </a:cubicBezTo>
                      <a:cubicBezTo>
                        <a:pt x="2145891" y="27208"/>
                        <a:pt x="2153820" y="31467"/>
                        <a:pt x="2152849" y="20463"/>
                      </a:cubicBezTo>
                      <a:cubicBezTo>
                        <a:pt x="2152596" y="17132"/>
                        <a:pt x="2152386" y="14265"/>
                        <a:pt x="2152892" y="11271"/>
                      </a:cubicBezTo>
                      <a:lnTo>
                        <a:pt x="2164869" y="12494"/>
                      </a:lnTo>
                      <a:cubicBezTo>
                        <a:pt x="2165122" y="11819"/>
                        <a:pt x="2182792" y="10681"/>
                        <a:pt x="2198607" y="6465"/>
                      </a:cubicBezTo>
                      <a:cubicBezTo>
                        <a:pt x="2214421" y="2249"/>
                        <a:pt x="2218639" y="9627"/>
                        <a:pt x="2227073" y="8573"/>
                      </a:cubicBezTo>
                      <a:cubicBezTo>
                        <a:pt x="2235508" y="7519"/>
                        <a:pt x="2259757" y="10681"/>
                        <a:pt x="2272409" y="4357"/>
                      </a:cubicBezTo>
                      <a:cubicBezTo>
                        <a:pt x="2285060" y="-1967"/>
                        <a:pt x="2288223" y="-913"/>
                        <a:pt x="2296658" y="4357"/>
                      </a:cubicBezTo>
                      <a:cubicBezTo>
                        <a:pt x="2305092" y="9627"/>
                        <a:pt x="2314581" y="12789"/>
                        <a:pt x="2330396" y="13843"/>
                      </a:cubicBezTo>
                      <a:cubicBezTo>
                        <a:pt x="2346211" y="14897"/>
                        <a:pt x="2349374" y="14897"/>
                        <a:pt x="2349374" y="22275"/>
                      </a:cubicBezTo>
                      <a:cubicBezTo>
                        <a:pt x="2349374" y="29654"/>
                        <a:pt x="2347265" y="42302"/>
                        <a:pt x="2350428" y="50734"/>
                      </a:cubicBezTo>
                      <a:cubicBezTo>
                        <a:pt x="2353591" y="59167"/>
                        <a:pt x="2352537" y="61275"/>
                        <a:pt x="2347265" y="67599"/>
                      </a:cubicBezTo>
                      <a:cubicBezTo>
                        <a:pt x="2341993" y="73923"/>
                        <a:pt x="2339885" y="89734"/>
                        <a:pt x="2339885" y="103436"/>
                      </a:cubicBezTo>
                      <a:cubicBezTo>
                        <a:pt x="2339885" y="117138"/>
                        <a:pt x="2340939" y="127679"/>
                        <a:pt x="2345156" y="132949"/>
                      </a:cubicBezTo>
                      <a:cubicBezTo>
                        <a:pt x="2349374" y="138219"/>
                        <a:pt x="2341993" y="139273"/>
                        <a:pt x="2337776" y="143489"/>
                      </a:cubicBezTo>
                      <a:cubicBezTo>
                        <a:pt x="2333559" y="147705"/>
                        <a:pt x="2312473" y="159300"/>
                        <a:pt x="2308255" y="160354"/>
                      </a:cubicBezTo>
                      <a:cubicBezTo>
                        <a:pt x="2304038" y="161408"/>
                        <a:pt x="2288223" y="171948"/>
                        <a:pt x="2280843" y="171948"/>
                      </a:cubicBezTo>
                      <a:cubicBezTo>
                        <a:pt x="2273463" y="171948"/>
                        <a:pt x="2254021" y="174183"/>
                        <a:pt x="2254021" y="174183"/>
                      </a:cubicBezTo>
                      <a:cubicBezTo>
                        <a:pt x="2261107" y="185440"/>
                        <a:pt x="2257311" y="178821"/>
                        <a:pt x="2272282" y="187464"/>
                      </a:cubicBezTo>
                      <a:cubicBezTo>
                        <a:pt x="2274560" y="188771"/>
                        <a:pt x="2276289" y="190710"/>
                        <a:pt x="2278060" y="192607"/>
                      </a:cubicBezTo>
                      <a:cubicBezTo>
                        <a:pt x="2282361" y="194420"/>
                        <a:pt x="2285567" y="197498"/>
                        <a:pt x="2289699" y="199311"/>
                      </a:cubicBezTo>
                      <a:cubicBezTo>
                        <a:pt x="2330438" y="217145"/>
                        <a:pt x="2330775" y="217651"/>
                        <a:pt x="2324365" y="255976"/>
                      </a:cubicBezTo>
                      <a:cubicBezTo>
                        <a:pt x="2322046" y="269763"/>
                        <a:pt x="2330227" y="267233"/>
                        <a:pt x="2332589" y="283423"/>
                      </a:cubicBezTo>
                      <a:cubicBezTo>
                        <a:pt x="2334149" y="294258"/>
                        <a:pt x="2333685" y="303197"/>
                        <a:pt x="2342036" y="312051"/>
                      </a:cubicBezTo>
                      <a:cubicBezTo>
                        <a:pt x="2347434" y="317827"/>
                        <a:pt x="2363375" y="333426"/>
                        <a:pt x="2372611" y="333047"/>
                      </a:cubicBezTo>
                      <a:cubicBezTo>
                        <a:pt x="2384461" y="332583"/>
                        <a:pt x="2388678" y="332119"/>
                        <a:pt x="2392094" y="335281"/>
                      </a:cubicBezTo>
                      <a:cubicBezTo>
                        <a:pt x="2392094" y="335281"/>
                        <a:pt x="2396818" y="324783"/>
                        <a:pt x="2396818" y="320567"/>
                      </a:cubicBezTo>
                      <a:cubicBezTo>
                        <a:pt x="2396818" y="316351"/>
                        <a:pt x="2398926" y="308973"/>
                        <a:pt x="2407361" y="313189"/>
                      </a:cubicBezTo>
                      <a:cubicBezTo>
                        <a:pt x="2415795" y="317405"/>
                        <a:pt x="2429501" y="319513"/>
                        <a:pt x="2438990" y="319513"/>
                      </a:cubicBezTo>
                      <a:cubicBezTo>
                        <a:pt x="2448479" y="319513"/>
                        <a:pt x="2465348" y="308973"/>
                        <a:pt x="2466402" y="316351"/>
                      </a:cubicBezTo>
                      <a:cubicBezTo>
                        <a:pt x="2467457" y="323729"/>
                        <a:pt x="2463239" y="327945"/>
                        <a:pt x="2475891" y="326891"/>
                      </a:cubicBezTo>
                      <a:cubicBezTo>
                        <a:pt x="2488543" y="325837"/>
                        <a:pt x="2490652" y="325837"/>
                        <a:pt x="2490652" y="331107"/>
                      </a:cubicBezTo>
                      <a:cubicBezTo>
                        <a:pt x="2490652" y="336377"/>
                        <a:pt x="2485380" y="345864"/>
                        <a:pt x="2492760" y="347972"/>
                      </a:cubicBezTo>
                      <a:cubicBezTo>
                        <a:pt x="2500140" y="350080"/>
                        <a:pt x="2511738" y="350080"/>
                        <a:pt x="2511738" y="350080"/>
                      </a:cubicBezTo>
                      <a:cubicBezTo>
                        <a:pt x="2511738" y="350080"/>
                        <a:pt x="2505412" y="331107"/>
                        <a:pt x="2514901" y="337432"/>
                      </a:cubicBezTo>
                      <a:cubicBezTo>
                        <a:pt x="2524390" y="343756"/>
                        <a:pt x="2529661" y="345864"/>
                        <a:pt x="2533878" y="340594"/>
                      </a:cubicBezTo>
                      <a:cubicBezTo>
                        <a:pt x="2538096" y="335323"/>
                        <a:pt x="2546530" y="326891"/>
                        <a:pt x="2550748" y="325837"/>
                      </a:cubicBezTo>
                      <a:cubicBezTo>
                        <a:pt x="2554965" y="324783"/>
                        <a:pt x="2565508" y="320567"/>
                        <a:pt x="2565508" y="320567"/>
                      </a:cubicBezTo>
                      <a:cubicBezTo>
                        <a:pt x="2565508" y="320567"/>
                        <a:pt x="2569725" y="324783"/>
                        <a:pt x="2578160" y="325837"/>
                      </a:cubicBezTo>
                      <a:cubicBezTo>
                        <a:pt x="2586594" y="326891"/>
                        <a:pt x="2588703" y="324783"/>
                        <a:pt x="2588703" y="331107"/>
                      </a:cubicBezTo>
                      <a:cubicBezTo>
                        <a:pt x="2588703" y="337432"/>
                        <a:pt x="2586594" y="342702"/>
                        <a:pt x="2593974" y="342702"/>
                      </a:cubicBezTo>
                      <a:cubicBezTo>
                        <a:pt x="2601355" y="342702"/>
                        <a:pt x="2603463" y="345864"/>
                        <a:pt x="2601355" y="353242"/>
                      </a:cubicBezTo>
                      <a:cubicBezTo>
                        <a:pt x="2599246" y="360620"/>
                        <a:pt x="2600300" y="363782"/>
                        <a:pt x="2597137" y="367999"/>
                      </a:cubicBezTo>
                      <a:cubicBezTo>
                        <a:pt x="2593974" y="372215"/>
                        <a:pt x="2592920" y="375377"/>
                        <a:pt x="2599246" y="378539"/>
                      </a:cubicBezTo>
                      <a:cubicBezTo>
                        <a:pt x="2605572" y="381701"/>
                        <a:pt x="2617169" y="390218"/>
                        <a:pt x="2615061" y="394434"/>
                      </a:cubicBezTo>
                      <a:cubicBezTo>
                        <a:pt x="2614597" y="397301"/>
                        <a:pt x="2614217" y="399535"/>
                        <a:pt x="2614006" y="400674"/>
                      </a:cubicBezTo>
                      <a:cubicBezTo>
                        <a:pt x="2612952" y="405944"/>
                        <a:pt x="2610843" y="416484"/>
                        <a:pt x="2601355" y="420700"/>
                      </a:cubicBezTo>
                      <a:cubicBezTo>
                        <a:pt x="2591866" y="424916"/>
                        <a:pt x="2580268" y="432295"/>
                        <a:pt x="2576051" y="435457"/>
                      </a:cubicBezTo>
                      <a:cubicBezTo>
                        <a:pt x="2571834" y="438619"/>
                        <a:pt x="2571834" y="438619"/>
                        <a:pt x="2571834" y="445997"/>
                      </a:cubicBezTo>
                      <a:cubicBezTo>
                        <a:pt x="2571834" y="453375"/>
                        <a:pt x="2568671" y="457591"/>
                        <a:pt x="2582377" y="458645"/>
                      </a:cubicBezTo>
                      <a:cubicBezTo>
                        <a:pt x="2596083" y="459699"/>
                        <a:pt x="2602409" y="461808"/>
                        <a:pt x="2607680" y="464970"/>
                      </a:cubicBezTo>
                      <a:cubicBezTo>
                        <a:pt x="2612952" y="468132"/>
                        <a:pt x="2625604" y="474456"/>
                        <a:pt x="2632984" y="476564"/>
                      </a:cubicBezTo>
                      <a:cubicBezTo>
                        <a:pt x="2635135" y="477197"/>
                        <a:pt x="2637285" y="478166"/>
                        <a:pt x="2639268" y="479473"/>
                      </a:cubicBezTo>
                      <a:lnTo>
                        <a:pt x="2648799" y="497645"/>
                      </a:lnTo>
                      <a:cubicBezTo>
                        <a:pt x="2648799" y="497645"/>
                        <a:pt x="2640364" y="502915"/>
                        <a:pt x="2636147" y="503969"/>
                      </a:cubicBezTo>
                      <a:cubicBezTo>
                        <a:pt x="2631930" y="505023"/>
                        <a:pt x="2624549" y="502915"/>
                        <a:pt x="2624549" y="502915"/>
                      </a:cubicBezTo>
                      <a:cubicBezTo>
                        <a:pt x="2624549" y="502915"/>
                        <a:pt x="2610843" y="494483"/>
                        <a:pt x="2608735" y="499753"/>
                      </a:cubicBezTo>
                      <a:cubicBezTo>
                        <a:pt x="2606626" y="505023"/>
                        <a:pt x="2602409" y="513455"/>
                        <a:pt x="2595029" y="505023"/>
                      </a:cubicBezTo>
                      <a:cubicBezTo>
                        <a:pt x="2587648" y="496591"/>
                        <a:pt x="2583431" y="501861"/>
                        <a:pt x="2578160" y="505023"/>
                      </a:cubicBezTo>
                      <a:cubicBezTo>
                        <a:pt x="2572888" y="508185"/>
                        <a:pt x="2569725" y="526104"/>
                        <a:pt x="2569725" y="530320"/>
                      </a:cubicBezTo>
                      <a:cubicBezTo>
                        <a:pt x="2569725" y="534536"/>
                        <a:pt x="2557073" y="536644"/>
                        <a:pt x="2552856" y="534536"/>
                      </a:cubicBezTo>
                      <a:cubicBezTo>
                        <a:pt x="2548639" y="532428"/>
                        <a:pt x="2546530" y="546130"/>
                        <a:pt x="2553910" y="550346"/>
                      </a:cubicBezTo>
                      <a:cubicBezTo>
                        <a:pt x="2561291" y="554563"/>
                        <a:pt x="2557073" y="564049"/>
                        <a:pt x="2557073" y="564049"/>
                      </a:cubicBezTo>
                      <a:cubicBezTo>
                        <a:pt x="2557073" y="564049"/>
                        <a:pt x="2548639" y="574589"/>
                        <a:pt x="2545476" y="567211"/>
                      </a:cubicBezTo>
                      <a:cubicBezTo>
                        <a:pt x="2542313" y="559833"/>
                        <a:pt x="2541259" y="553508"/>
                        <a:pt x="2541259" y="553508"/>
                      </a:cubicBezTo>
                      <a:cubicBezTo>
                        <a:pt x="2541259" y="553508"/>
                        <a:pt x="2531770" y="541914"/>
                        <a:pt x="2525444" y="546130"/>
                      </a:cubicBezTo>
                      <a:cubicBezTo>
                        <a:pt x="2519118" y="550346"/>
                        <a:pt x="2503303" y="551400"/>
                        <a:pt x="2511738" y="558779"/>
                      </a:cubicBezTo>
                      <a:cubicBezTo>
                        <a:pt x="2520172" y="566157"/>
                        <a:pt x="2531770" y="573535"/>
                        <a:pt x="2523335" y="577751"/>
                      </a:cubicBezTo>
                      <a:cubicBezTo>
                        <a:pt x="2514901" y="581967"/>
                        <a:pt x="2511738" y="591454"/>
                        <a:pt x="2517009" y="596724"/>
                      </a:cubicBezTo>
                      <a:cubicBezTo>
                        <a:pt x="2522281" y="601994"/>
                        <a:pt x="2538096" y="623075"/>
                        <a:pt x="2538096" y="623075"/>
                      </a:cubicBezTo>
                      <a:cubicBezTo>
                        <a:pt x="2538096" y="623075"/>
                        <a:pt x="2546530" y="625183"/>
                        <a:pt x="2552856" y="624129"/>
                      </a:cubicBezTo>
                      <a:cubicBezTo>
                        <a:pt x="2559182" y="623075"/>
                        <a:pt x="2577105" y="616751"/>
                        <a:pt x="2581323" y="625183"/>
                      </a:cubicBezTo>
                      <a:cubicBezTo>
                        <a:pt x="2585540" y="633615"/>
                        <a:pt x="2593974" y="659966"/>
                        <a:pt x="2593974" y="659966"/>
                      </a:cubicBezTo>
                      <a:cubicBezTo>
                        <a:pt x="2593974" y="659966"/>
                        <a:pt x="2566562" y="661020"/>
                        <a:pt x="2566562" y="671560"/>
                      </a:cubicBezTo>
                      <a:cubicBezTo>
                        <a:pt x="2566562" y="682101"/>
                        <a:pt x="2564454" y="694749"/>
                        <a:pt x="2559182" y="698965"/>
                      </a:cubicBezTo>
                      <a:cubicBezTo>
                        <a:pt x="2553910" y="703181"/>
                        <a:pt x="2548639" y="708451"/>
                        <a:pt x="2548639" y="712668"/>
                      </a:cubicBezTo>
                      <a:cubicBezTo>
                        <a:pt x="2548639" y="716884"/>
                        <a:pt x="2550748" y="741126"/>
                        <a:pt x="2544422" y="745343"/>
                      </a:cubicBezTo>
                      <a:cubicBezTo>
                        <a:pt x="2538096" y="749559"/>
                        <a:pt x="2541259" y="767477"/>
                        <a:pt x="2547585" y="769585"/>
                      </a:cubicBezTo>
                      <a:cubicBezTo>
                        <a:pt x="2553910" y="771693"/>
                        <a:pt x="2541259" y="776964"/>
                        <a:pt x="2546530" y="784342"/>
                      </a:cubicBezTo>
                      <a:cubicBezTo>
                        <a:pt x="2551802" y="791720"/>
                        <a:pt x="2551802" y="811747"/>
                        <a:pt x="2551802" y="811747"/>
                      </a:cubicBezTo>
                      <a:cubicBezTo>
                        <a:pt x="2551802" y="811747"/>
                        <a:pt x="2545476" y="835990"/>
                        <a:pt x="2556019" y="835990"/>
                      </a:cubicBezTo>
                      <a:cubicBezTo>
                        <a:pt x="2566562" y="835990"/>
                        <a:pt x="2566562" y="838098"/>
                        <a:pt x="2573942" y="830719"/>
                      </a:cubicBezTo>
                      <a:cubicBezTo>
                        <a:pt x="2581323" y="823341"/>
                        <a:pt x="2582377" y="820179"/>
                        <a:pt x="2587648" y="826503"/>
                      </a:cubicBezTo>
                      <a:cubicBezTo>
                        <a:pt x="2592920" y="832827"/>
                        <a:pt x="2604518" y="837044"/>
                        <a:pt x="2605572" y="824395"/>
                      </a:cubicBezTo>
                      <a:cubicBezTo>
                        <a:pt x="2606626" y="811747"/>
                        <a:pt x="2600300" y="807531"/>
                        <a:pt x="2607680" y="800152"/>
                      </a:cubicBezTo>
                      <a:cubicBezTo>
                        <a:pt x="2615061" y="792774"/>
                        <a:pt x="2626658" y="786450"/>
                        <a:pt x="2626658" y="786450"/>
                      </a:cubicBezTo>
                      <a:cubicBezTo>
                        <a:pt x="2626658" y="786450"/>
                        <a:pt x="2631930" y="796990"/>
                        <a:pt x="2632984" y="803314"/>
                      </a:cubicBezTo>
                      <a:cubicBezTo>
                        <a:pt x="2634038" y="809639"/>
                        <a:pt x="2641418" y="817017"/>
                        <a:pt x="2645636" y="820179"/>
                      </a:cubicBezTo>
                      <a:cubicBezTo>
                        <a:pt x="2649853" y="823341"/>
                        <a:pt x="2655125" y="825449"/>
                        <a:pt x="2660396" y="829665"/>
                      </a:cubicBezTo>
                      <a:cubicBezTo>
                        <a:pt x="2665668" y="833881"/>
                        <a:pt x="2670939" y="837044"/>
                        <a:pt x="2677265" y="830719"/>
                      </a:cubicBezTo>
                      <a:cubicBezTo>
                        <a:pt x="2683591" y="824395"/>
                        <a:pt x="2688863" y="818071"/>
                        <a:pt x="2693080" y="813855"/>
                      </a:cubicBezTo>
                      <a:cubicBezTo>
                        <a:pt x="2697297" y="809639"/>
                        <a:pt x="2698351" y="799098"/>
                        <a:pt x="2698351" y="799098"/>
                      </a:cubicBezTo>
                      <a:cubicBezTo>
                        <a:pt x="2698351" y="799098"/>
                        <a:pt x="2700460" y="786450"/>
                        <a:pt x="2707840" y="792774"/>
                      </a:cubicBezTo>
                      <a:cubicBezTo>
                        <a:pt x="2715220" y="799098"/>
                        <a:pt x="2720492" y="805423"/>
                        <a:pt x="2728927" y="799098"/>
                      </a:cubicBezTo>
                      <a:cubicBezTo>
                        <a:pt x="2737361" y="792774"/>
                        <a:pt x="2757393" y="783288"/>
                        <a:pt x="2767936" y="786450"/>
                      </a:cubicBezTo>
                      <a:cubicBezTo>
                        <a:pt x="2778479" y="789612"/>
                        <a:pt x="2782697" y="794882"/>
                        <a:pt x="2785859" y="778018"/>
                      </a:cubicBezTo>
                      <a:cubicBezTo>
                        <a:pt x="2789022" y="761153"/>
                        <a:pt x="2790077" y="757991"/>
                        <a:pt x="2792185" y="751667"/>
                      </a:cubicBezTo>
                      <a:cubicBezTo>
                        <a:pt x="2794294" y="745343"/>
                        <a:pt x="2794294" y="696857"/>
                        <a:pt x="2794294" y="685263"/>
                      </a:cubicBezTo>
                      <a:cubicBezTo>
                        <a:pt x="2794294" y="673668"/>
                        <a:pt x="2798511" y="662074"/>
                        <a:pt x="2797457" y="657858"/>
                      </a:cubicBezTo>
                      <a:cubicBezTo>
                        <a:pt x="2796403" y="653642"/>
                        <a:pt x="2793240" y="647317"/>
                        <a:pt x="2803783" y="644155"/>
                      </a:cubicBezTo>
                      <a:cubicBezTo>
                        <a:pt x="2814326" y="640993"/>
                        <a:pt x="2819597" y="634669"/>
                        <a:pt x="2819597" y="634669"/>
                      </a:cubicBezTo>
                      <a:lnTo>
                        <a:pt x="2825839" y="635091"/>
                      </a:lnTo>
                      <a:lnTo>
                        <a:pt x="2829213" y="635302"/>
                      </a:lnTo>
                      <a:cubicBezTo>
                        <a:pt x="2842117" y="634669"/>
                        <a:pt x="2853968" y="634669"/>
                        <a:pt x="2859661" y="634669"/>
                      </a:cubicBezTo>
                      <a:cubicBezTo>
                        <a:pt x="2868096" y="634669"/>
                        <a:pt x="2882856" y="635723"/>
                        <a:pt x="2880748" y="645209"/>
                      </a:cubicBezTo>
                      <a:cubicBezTo>
                        <a:pt x="2878639" y="654696"/>
                        <a:pt x="2876530" y="667344"/>
                        <a:pt x="2887074" y="672614"/>
                      </a:cubicBezTo>
                      <a:cubicBezTo>
                        <a:pt x="2897617" y="677884"/>
                        <a:pt x="2900780" y="689479"/>
                        <a:pt x="2899725" y="696857"/>
                      </a:cubicBezTo>
                      <a:cubicBezTo>
                        <a:pt x="2898671" y="704235"/>
                        <a:pt x="2903943" y="707397"/>
                        <a:pt x="2915540" y="705289"/>
                      </a:cubicBezTo>
                      <a:cubicBezTo>
                        <a:pt x="2927137" y="703181"/>
                        <a:pt x="2933463" y="695803"/>
                        <a:pt x="2941898" y="706343"/>
                      </a:cubicBezTo>
                      <a:cubicBezTo>
                        <a:pt x="2950332" y="716884"/>
                        <a:pt x="2949278" y="722154"/>
                        <a:pt x="2946115" y="733748"/>
                      </a:cubicBezTo>
                      <a:cubicBezTo>
                        <a:pt x="2942952" y="745343"/>
                        <a:pt x="2938735" y="750613"/>
                        <a:pt x="2934518" y="759045"/>
                      </a:cubicBezTo>
                      <a:cubicBezTo>
                        <a:pt x="2930300" y="767477"/>
                        <a:pt x="2929246" y="773802"/>
                        <a:pt x="2929246" y="773802"/>
                      </a:cubicBezTo>
                      <a:lnTo>
                        <a:pt x="2935572" y="778018"/>
                      </a:lnTo>
                      <a:lnTo>
                        <a:pt x="2948013" y="786492"/>
                      </a:lnTo>
                      <a:cubicBezTo>
                        <a:pt x="2953116" y="786661"/>
                        <a:pt x="2958429" y="784005"/>
                        <a:pt x="2963448" y="781264"/>
                      </a:cubicBezTo>
                      <a:cubicBezTo>
                        <a:pt x="2971208" y="777137"/>
                        <a:pt x="2978251" y="771525"/>
                        <a:pt x="2982805" y="765837"/>
                      </a:cubicBezTo>
                      <a:cubicBezTo>
                        <a:pt x="2985631" y="762249"/>
                        <a:pt x="2987318" y="757317"/>
                        <a:pt x="2990649" y="754243"/>
                      </a:cubicBezTo>
                      <a:lnTo>
                        <a:pt x="2992294" y="752725"/>
                      </a:lnTo>
                      <a:cubicBezTo>
                        <a:pt x="2993643" y="751460"/>
                        <a:pt x="2995330" y="749647"/>
                        <a:pt x="2996385" y="746823"/>
                      </a:cubicBezTo>
                      <a:cubicBezTo>
                        <a:pt x="3002837" y="730127"/>
                        <a:pt x="2989047" y="738854"/>
                        <a:pt x="3008741" y="721484"/>
                      </a:cubicBezTo>
                      <a:cubicBezTo>
                        <a:pt x="3011230" y="719291"/>
                        <a:pt x="3013254" y="717057"/>
                        <a:pt x="3014730" y="714822"/>
                      </a:cubicBezTo>
                      <a:cubicBezTo>
                        <a:pt x="3014730" y="714822"/>
                        <a:pt x="3027297" y="714780"/>
                        <a:pt x="3034677" y="709510"/>
                      </a:cubicBezTo>
                      <a:cubicBezTo>
                        <a:pt x="3042058" y="704240"/>
                        <a:pt x="3047329" y="697915"/>
                        <a:pt x="3048384" y="688429"/>
                      </a:cubicBezTo>
                      <a:cubicBezTo>
                        <a:pt x="3049438" y="678943"/>
                        <a:pt x="3050492" y="665240"/>
                        <a:pt x="3050492" y="665240"/>
                      </a:cubicBezTo>
                      <a:cubicBezTo>
                        <a:pt x="3050492" y="665240"/>
                        <a:pt x="3078959" y="635727"/>
                        <a:pt x="3085285" y="629403"/>
                      </a:cubicBezTo>
                      <a:cubicBezTo>
                        <a:pt x="3091610" y="623079"/>
                        <a:pt x="3110588" y="593566"/>
                        <a:pt x="3115860" y="584080"/>
                      </a:cubicBezTo>
                      <a:cubicBezTo>
                        <a:pt x="3121131" y="574594"/>
                        <a:pt x="3146435" y="537702"/>
                        <a:pt x="3146435" y="537702"/>
                      </a:cubicBezTo>
                      <a:cubicBezTo>
                        <a:pt x="3146435" y="537702"/>
                        <a:pt x="3167521" y="516622"/>
                        <a:pt x="3172793" y="513460"/>
                      </a:cubicBezTo>
                      <a:cubicBezTo>
                        <a:pt x="3178064" y="510297"/>
                        <a:pt x="3185444" y="502919"/>
                        <a:pt x="3206531" y="505027"/>
                      </a:cubicBezTo>
                      <a:cubicBezTo>
                        <a:pt x="3227617" y="507135"/>
                        <a:pt x="3238160" y="505027"/>
                        <a:pt x="3246595" y="501865"/>
                      </a:cubicBezTo>
                      <a:cubicBezTo>
                        <a:pt x="3255029" y="498703"/>
                        <a:pt x="3267681" y="490271"/>
                        <a:pt x="3270844" y="482893"/>
                      </a:cubicBezTo>
                      <a:cubicBezTo>
                        <a:pt x="3270966" y="482555"/>
                        <a:pt x="3271135" y="482218"/>
                        <a:pt x="3271265" y="481796"/>
                      </a:cubicBezTo>
                      <a:cubicBezTo>
                        <a:pt x="3277127" y="481501"/>
                        <a:pt x="3299099" y="480194"/>
                        <a:pt x="3310908" y="476568"/>
                      </a:cubicBezTo>
                      <a:cubicBezTo>
                        <a:pt x="3324614" y="472352"/>
                        <a:pt x="3345700" y="463920"/>
                        <a:pt x="3356243" y="472352"/>
                      </a:cubicBezTo>
                      <a:cubicBezTo>
                        <a:pt x="3366786" y="480785"/>
                        <a:pt x="3374166" y="486055"/>
                        <a:pt x="3380492" y="491325"/>
                      </a:cubicBezTo>
                      <a:cubicBezTo>
                        <a:pt x="3386818" y="496595"/>
                        <a:pt x="3389981" y="506081"/>
                        <a:pt x="3376275" y="506081"/>
                      </a:cubicBezTo>
                      <a:cubicBezTo>
                        <a:pt x="3362569" y="506081"/>
                        <a:pt x="3339374" y="505027"/>
                        <a:pt x="3331994" y="502919"/>
                      </a:cubicBezTo>
                      <a:cubicBezTo>
                        <a:pt x="3324614" y="500811"/>
                        <a:pt x="3309853" y="508189"/>
                        <a:pt x="3319342" y="524000"/>
                      </a:cubicBezTo>
                      <a:cubicBezTo>
                        <a:pt x="3328831" y="539810"/>
                        <a:pt x="3326722" y="549297"/>
                        <a:pt x="3335157" y="549297"/>
                      </a:cubicBezTo>
                      <a:cubicBezTo>
                        <a:pt x="3343591" y="549297"/>
                        <a:pt x="3366786" y="545081"/>
                        <a:pt x="3374166" y="545081"/>
                      </a:cubicBezTo>
                      <a:cubicBezTo>
                        <a:pt x="3381547" y="545081"/>
                        <a:pt x="3396307" y="537702"/>
                        <a:pt x="3404742" y="532432"/>
                      </a:cubicBezTo>
                      <a:cubicBezTo>
                        <a:pt x="3413176" y="527162"/>
                        <a:pt x="3469055" y="490271"/>
                        <a:pt x="3486978" y="490271"/>
                      </a:cubicBezTo>
                      <a:cubicBezTo>
                        <a:pt x="3504901" y="490271"/>
                        <a:pt x="3528096" y="470244"/>
                        <a:pt x="3528096" y="470244"/>
                      </a:cubicBezTo>
                      <a:cubicBezTo>
                        <a:pt x="3528096" y="470244"/>
                        <a:pt x="3527042" y="452326"/>
                        <a:pt x="3548128" y="450218"/>
                      </a:cubicBezTo>
                      <a:cubicBezTo>
                        <a:pt x="3569214" y="448109"/>
                        <a:pt x="3575540" y="447055"/>
                        <a:pt x="3588192" y="452326"/>
                      </a:cubicBezTo>
                      <a:cubicBezTo>
                        <a:pt x="3600844" y="457596"/>
                        <a:pt x="3617713" y="454434"/>
                        <a:pt x="3636691" y="462866"/>
                      </a:cubicBezTo>
                      <a:cubicBezTo>
                        <a:pt x="3655668" y="471298"/>
                        <a:pt x="3664103" y="475514"/>
                        <a:pt x="3670429" y="471298"/>
                      </a:cubicBezTo>
                      <a:cubicBezTo>
                        <a:pt x="3676754" y="467082"/>
                        <a:pt x="3691515" y="448109"/>
                        <a:pt x="3698895" y="448109"/>
                      </a:cubicBezTo>
                      <a:cubicBezTo>
                        <a:pt x="3706275" y="448109"/>
                        <a:pt x="3722090" y="447055"/>
                        <a:pt x="3728416" y="446001"/>
                      </a:cubicBezTo>
                      <a:cubicBezTo>
                        <a:pt x="3734742" y="444947"/>
                        <a:pt x="3745285" y="440731"/>
                        <a:pt x="3747393" y="449163"/>
                      </a:cubicBezTo>
                      <a:cubicBezTo>
                        <a:pt x="3749502" y="457596"/>
                        <a:pt x="3742122" y="460758"/>
                        <a:pt x="3756882" y="466028"/>
                      </a:cubicBezTo>
                      <a:cubicBezTo>
                        <a:pt x="3771643" y="471298"/>
                        <a:pt x="3774806" y="471298"/>
                        <a:pt x="3781132" y="469190"/>
                      </a:cubicBezTo>
                      <a:cubicBezTo>
                        <a:pt x="3784674" y="468009"/>
                        <a:pt x="3787200" y="464510"/>
                        <a:pt x="3789140" y="460210"/>
                      </a:cubicBezTo>
                      <a:cubicBezTo>
                        <a:pt x="3791843" y="460800"/>
                        <a:pt x="3797533" y="461390"/>
                        <a:pt x="3804326" y="457596"/>
                      </a:cubicBezTo>
                      <a:cubicBezTo>
                        <a:pt x="3813815" y="452326"/>
                        <a:pt x="3820141" y="453380"/>
                        <a:pt x="3828576" y="458650"/>
                      </a:cubicBezTo>
                      <a:cubicBezTo>
                        <a:pt x="3837010" y="463920"/>
                        <a:pt x="3846499" y="461812"/>
                        <a:pt x="3853879" y="461812"/>
                      </a:cubicBezTo>
                      <a:cubicBezTo>
                        <a:pt x="3861259" y="461812"/>
                        <a:pt x="3866531" y="459704"/>
                        <a:pt x="3876020" y="461812"/>
                      </a:cubicBezTo>
                      <a:cubicBezTo>
                        <a:pt x="3885509" y="463920"/>
                        <a:pt x="3907649" y="450218"/>
                        <a:pt x="3907649" y="450218"/>
                      </a:cubicBezTo>
                      <a:cubicBezTo>
                        <a:pt x="3907649" y="450218"/>
                        <a:pt x="3919247" y="443893"/>
                        <a:pt x="3935061" y="446001"/>
                      </a:cubicBezTo>
                      <a:cubicBezTo>
                        <a:pt x="3950876" y="448109"/>
                        <a:pt x="3946659" y="450218"/>
                        <a:pt x="3952985" y="455488"/>
                      </a:cubicBezTo>
                      <a:cubicBezTo>
                        <a:pt x="3959311" y="460758"/>
                        <a:pt x="3961419" y="460758"/>
                        <a:pt x="3969854" y="453380"/>
                      </a:cubicBezTo>
                      <a:cubicBezTo>
                        <a:pt x="3978288" y="446001"/>
                        <a:pt x="3985668" y="438623"/>
                        <a:pt x="3993049" y="434407"/>
                      </a:cubicBezTo>
                      <a:cubicBezTo>
                        <a:pt x="4000429" y="430191"/>
                        <a:pt x="4002537" y="422813"/>
                        <a:pt x="3995157" y="414380"/>
                      </a:cubicBezTo>
                      <a:cubicBezTo>
                        <a:pt x="3987777" y="405948"/>
                        <a:pt x="3976180" y="394354"/>
                        <a:pt x="3991994" y="390138"/>
                      </a:cubicBezTo>
                      <a:cubicBezTo>
                        <a:pt x="4007809" y="385921"/>
                        <a:pt x="4013081" y="379597"/>
                        <a:pt x="4019406" y="375381"/>
                      </a:cubicBezTo>
                      <a:cubicBezTo>
                        <a:pt x="4025732" y="371165"/>
                        <a:pt x="4025732" y="370111"/>
                        <a:pt x="4037330" y="371165"/>
                      </a:cubicBezTo>
                      <a:cubicBezTo>
                        <a:pt x="4048927" y="372219"/>
                        <a:pt x="4057362" y="373273"/>
                        <a:pt x="4062633" y="364841"/>
                      </a:cubicBezTo>
                      <a:cubicBezTo>
                        <a:pt x="4067905" y="356409"/>
                        <a:pt x="4077394" y="338490"/>
                        <a:pt x="4086882" y="338490"/>
                      </a:cubicBezTo>
                      <a:cubicBezTo>
                        <a:pt x="4094473" y="338490"/>
                        <a:pt x="4104759" y="337141"/>
                        <a:pt x="4110748" y="342031"/>
                      </a:cubicBezTo>
                      <a:cubicBezTo>
                        <a:pt x="4110748" y="342031"/>
                        <a:pt x="4117458" y="346922"/>
                        <a:pt x="4122729" y="344814"/>
                      </a:cubicBezTo>
                      <a:cubicBezTo>
                        <a:pt x="4128001" y="342706"/>
                        <a:pt x="4131164" y="342706"/>
                        <a:pt x="4135381" y="342706"/>
                      </a:cubicBezTo>
                      <a:cubicBezTo>
                        <a:pt x="4139598" y="342706"/>
                        <a:pt x="4179662" y="342706"/>
                        <a:pt x="4183879" y="340598"/>
                      </a:cubicBezTo>
                      <a:cubicBezTo>
                        <a:pt x="4188097" y="338490"/>
                        <a:pt x="4193368" y="337436"/>
                        <a:pt x="4198640" y="337436"/>
                      </a:cubicBezTo>
                      <a:cubicBezTo>
                        <a:pt x="4203911" y="337436"/>
                        <a:pt x="4216563" y="337436"/>
                        <a:pt x="4220780" y="335328"/>
                      </a:cubicBezTo>
                      <a:cubicBezTo>
                        <a:pt x="4224998" y="333220"/>
                        <a:pt x="4240812" y="324788"/>
                        <a:pt x="4250301" y="317409"/>
                      </a:cubicBezTo>
                      <a:cubicBezTo>
                        <a:pt x="4259790" y="310031"/>
                        <a:pt x="4271387" y="319517"/>
                        <a:pt x="4274550" y="325842"/>
                      </a:cubicBezTo>
                      <a:cubicBezTo>
                        <a:pt x="4277713" y="332166"/>
                        <a:pt x="4288256" y="340598"/>
                        <a:pt x="4292474" y="344814"/>
                      </a:cubicBezTo>
                      <a:cubicBezTo>
                        <a:pt x="4296691" y="349030"/>
                        <a:pt x="4311451" y="355354"/>
                        <a:pt x="4320940" y="356409"/>
                      </a:cubicBezTo>
                      <a:cubicBezTo>
                        <a:pt x="4330429" y="357463"/>
                        <a:pt x="4328320" y="356409"/>
                        <a:pt x="4336755" y="364841"/>
                      </a:cubicBezTo>
                      <a:cubicBezTo>
                        <a:pt x="4345189" y="373273"/>
                        <a:pt x="4375765" y="378543"/>
                        <a:pt x="4382090" y="379597"/>
                      </a:cubicBezTo>
                      <a:cubicBezTo>
                        <a:pt x="4388416" y="380651"/>
                        <a:pt x="4389471" y="375381"/>
                        <a:pt x="4389471" y="365895"/>
                      </a:cubicBezTo>
                      <a:cubicBezTo>
                        <a:pt x="4389471" y="356409"/>
                        <a:pt x="4400014" y="365895"/>
                        <a:pt x="4404231" y="370111"/>
                      </a:cubicBezTo>
                      <a:cubicBezTo>
                        <a:pt x="4408448" y="374327"/>
                        <a:pt x="4416883" y="386975"/>
                        <a:pt x="4417937" y="396462"/>
                      </a:cubicBezTo>
                      <a:cubicBezTo>
                        <a:pt x="4418991" y="405948"/>
                        <a:pt x="4407394" y="409110"/>
                        <a:pt x="4403177" y="410164"/>
                      </a:cubicBezTo>
                      <a:cubicBezTo>
                        <a:pt x="4398959" y="411218"/>
                        <a:pt x="4390525" y="417542"/>
                        <a:pt x="4390525" y="417542"/>
                      </a:cubicBezTo>
                      <a:cubicBezTo>
                        <a:pt x="4390525" y="417542"/>
                        <a:pt x="4384199" y="423867"/>
                        <a:pt x="4376819" y="423867"/>
                      </a:cubicBezTo>
                      <a:cubicBezTo>
                        <a:pt x="4369439" y="423867"/>
                        <a:pt x="4358895" y="410164"/>
                        <a:pt x="4358895" y="410164"/>
                      </a:cubicBezTo>
                      <a:cubicBezTo>
                        <a:pt x="4358895" y="410164"/>
                        <a:pt x="4353624" y="412272"/>
                        <a:pt x="4340972" y="417542"/>
                      </a:cubicBezTo>
                      <a:cubicBezTo>
                        <a:pt x="4328320" y="422813"/>
                        <a:pt x="4330429" y="428083"/>
                        <a:pt x="4327266" y="436515"/>
                      </a:cubicBezTo>
                      <a:cubicBezTo>
                        <a:pt x="4324103" y="444947"/>
                        <a:pt x="4321995" y="453380"/>
                        <a:pt x="4313560" y="453380"/>
                      </a:cubicBezTo>
                      <a:cubicBezTo>
                        <a:pt x="4305125" y="453380"/>
                        <a:pt x="4287202" y="461812"/>
                        <a:pt x="4287202" y="461812"/>
                      </a:cubicBezTo>
                      <a:cubicBezTo>
                        <a:pt x="4287202" y="461812"/>
                        <a:pt x="4280876" y="468136"/>
                        <a:pt x="4271387" y="468136"/>
                      </a:cubicBezTo>
                      <a:cubicBezTo>
                        <a:pt x="4261899" y="468136"/>
                        <a:pt x="4242921" y="488163"/>
                        <a:pt x="4236595" y="493433"/>
                      </a:cubicBezTo>
                      <a:cubicBezTo>
                        <a:pt x="4230269" y="498703"/>
                        <a:pt x="4198640" y="519784"/>
                        <a:pt x="4187042" y="525054"/>
                      </a:cubicBezTo>
                      <a:cubicBezTo>
                        <a:pt x="4175445" y="530324"/>
                        <a:pt x="4187801" y="534582"/>
                        <a:pt x="4187801" y="534582"/>
                      </a:cubicBezTo>
                      <a:cubicBezTo>
                        <a:pt x="4189952" y="537871"/>
                        <a:pt x="4191006" y="541539"/>
                        <a:pt x="4191006" y="547863"/>
                      </a:cubicBezTo>
                      <a:cubicBezTo>
                        <a:pt x="4190964" y="577376"/>
                        <a:pt x="4194507" y="556127"/>
                        <a:pt x="4208677" y="569956"/>
                      </a:cubicBezTo>
                      <a:cubicBezTo>
                        <a:pt x="4215509" y="576659"/>
                        <a:pt x="4215382" y="586905"/>
                        <a:pt x="4221371" y="594451"/>
                      </a:cubicBezTo>
                      <a:cubicBezTo>
                        <a:pt x="4234739" y="611190"/>
                        <a:pt x="4233306" y="609672"/>
                        <a:pt x="4237097" y="628518"/>
                      </a:cubicBezTo>
                      <a:cubicBezTo>
                        <a:pt x="4237481" y="630331"/>
                        <a:pt x="4237771" y="632059"/>
                        <a:pt x="4239121" y="633366"/>
                      </a:cubicBezTo>
                      <a:lnTo>
                        <a:pt x="4240260" y="634505"/>
                      </a:lnTo>
                      <a:cubicBezTo>
                        <a:pt x="4240260" y="634505"/>
                        <a:pt x="4235541" y="644160"/>
                        <a:pt x="4231324" y="647322"/>
                      </a:cubicBezTo>
                      <a:cubicBezTo>
                        <a:pt x="4227106" y="650484"/>
                        <a:pt x="4220780" y="657862"/>
                        <a:pt x="4230269" y="662078"/>
                      </a:cubicBezTo>
                      <a:cubicBezTo>
                        <a:pt x="4239758" y="666294"/>
                        <a:pt x="4257934" y="669119"/>
                        <a:pt x="4257934" y="669119"/>
                      </a:cubicBezTo>
                      <a:cubicBezTo>
                        <a:pt x="4258778" y="672619"/>
                        <a:pt x="4259326" y="676076"/>
                        <a:pt x="4259579" y="679407"/>
                      </a:cubicBezTo>
                      <a:cubicBezTo>
                        <a:pt x="4261266" y="701035"/>
                        <a:pt x="4272400" y="694374"/>
                        <a:pt x="4287080" y="701921"/>
                      </a:cubicBezTo>
                      <a:cubicBezTo>
                        <a:pt x="4301583" y="709421"/>
                        <a:pt x="4296442" y="722495"/>
                        <a:pt x="4300997" y="734549"/>
                      </a:cubicBezTo>
                      <a:cubicBezTo>
                        <a:pt x="4303105" y="740203"/>
                        <a:pt x="4331530" y="780337"/>
                        <a:pt x="4337434" y="785818"/>
                      </a:cubicBezTo>
                      <a:lnTo>
                        <a:pt x="4341988" y="789949"/>
                      </a:lnTo>
                      <a:cubicBezTo>
                        <a:pt x="4350301" y="797707"/>
                        <a:pt x="4353126" y="803057"/>
                        <a:pt x="4355146" y="810566"/>
                      </a:cubicBezTo>
                      <a:cubicBezTo>
                        <a:pt x="4355146" y="810566"/>
                        <a:pt x="4346252" y="839152"/>
                        <a:pt x="4342035" y="848638"/>
                      </a:cubicBezTo>
                      <a:cubicBezTo>
                        <a:pt x="4337817" y="858124"/>
                        <a:pt x="4337817" y="871827"/>
                        <a:pt x="4351524" y="885529"/>
                      </a:cubicBezTo>
                      <a:cubicBezTo>
                        <a:pt x="4365230" y="899232"/>
                        <a:pt x="4374718" y="903448"/>
                        <a:pt x="4374718" y="909772"/>
                      </a:cubicBezTo>
                      <a:cubicBezTo>
                        <a:pt x="4374718" y="916096"/>
                        <a:pt x="4375773" y="928745"/>
                        <a:pt x="4378936" y="937177"/>
                      </a:cubicBezTo>
                      <a:cubicBezTo>
                        <a:pt x="4382099" y="945609"/>
                        <a:pt x="4381044" y="952987"/>
                        <a:pt x="4378936" y="958257"/>
                      </a:cubicBezTo>
                      <a:cubicBezTo>
                        <a:pt x="4376827" y="963528"/>
                        <a:pt x="4374718" y="973014"/>
                        <a:pt x="4372610" y="978284"/>
                      </a:cubicBezTo>
                      <a:cubicBezTo>
                        <a:pt x="4370501" y="983554"/>
                        <a:pt x="4366284" y="990933"/>
                        <a:pt x="4373664" y="995149"/>
                      </a:cubicBezTo>
                      <a:cubicBezTo>
                        <a:pt x="4381044" y="999365"/>
                        <a:pt x="4377881" y="1006743"/>
                        <a:pt x="4369447" y="1007797"/>
                      </a:cubicBezTo>
                      <a:cubicBezTo>
                        <a:pt x="4361012" y="1008851"/>
                        <a:pt x="4320948" y="1020445"/>
                        <a:pt x="4314623" y="1023608"/>
                      </a:cubicBezTo>
                      <a:cubicBezTo>
                        <a:pt x="4308297" y="1026770"/>
                        <a:pt x="4299862" y="1039418"/>
                        <a:pt x="4299862" y="1039418"/>
                      </a:cubicBezTo>
                      <a:cubicBezTo>
                        <a:pt x="4299862" y="1039418"/>
                        <a:pt x="4292482" y="1061553"/>
                        <a:pt x="4289319" y="1075255"/>
                      </a:cubicBezTo>
                      <a:cubicBezTo>
                        <a:pt x="4286156" y="1088958"/>
                        <a:pt x="4280885" y="1111092"/>
                        <a:pt x="4277722" y="1116363"/>
                      </a:cubicBezTo>
                      <a:cubicBezTo>
                        <a:pt x="4274559" y="1121633"/>
                        <a:pt x="4261907" y="1138497"/>
                        <a:pt x="4256635" y="1142713"/>
                      </a:cubicBezTo>
                      <a:cubicBezTo>
                        <a:pt x="4251364" y="1146930"/>
                        <a:pt x="4247146" y="1144821"/>
                        <a:pt x="4241875" y="1139551"/>
                      </a:cubicBezTo>
                      <a:cubicBezTo>
                        <a:pt x="4236603" y="1134281"/>
                        <a:pt x="4216571" y="1108984"/>
                        <a:pt x="4212354" y="1094228"/>
                      </a:cubicBezTo>
                      <a:cubicBezTo>
                        <a:pt x="4208137" y="1079471"/>
                        <a:pt x="4201811" y="1059445"/>
                        <a:pt x="4200757" y="1043634"/>
                      </a:cubicBezTo>
                      <a:cubicBezTo>
                        <a:pt x="4199702" y="1027824"/>
                        <a:pt x="4195485" y="999365"/>
                        <a:pt x="4190213" y="984608"/>
                      </a:cubicBezTo>
                      <a:cubicBezTo>
                        <a:pt x="4184942" y="969852"/>
                        <a:pt x="4175453" y="958257"/>
                        <a:pt x="4162801" y="958257"/>
                      </a:cubicBezTo>
                      <a:cubicBezTo>
                        <a:pt x="4150150" y="958257"/>
                        <a:pt x="4110086" y="956149"/>
                        <a:pt x="4099542" y="950879"/>
                      </a:cubicBezTo>
                      <a:cubicBezTo>
                        <a:pt x="4088999" y="945609"/>
                        <a:pt x="4087945" y="943501"/>
                        <a:pt x="4080565" y="930853"/>
                      </a:cubicBezTo>
                      <a:cubicBezTo>
                        <a:pt x="4073185" y="918204"/>
                        <a:pt x="4063696" y="900286"/>
                        <a:pt x="4059479" y="893961"/>
                      </a:cubicBezTo>
                      <a:cubicBezTo>
                        <a:pt x="4055261" y="887637"/>
                        <a:pt x="4045772" y="879205"/>
                        <a:pt x="4037338" y="892907"/>
                      </a:cubicBezTo>
                      <a:cubicBezTo>
                        <a:pt x="4028903" y="906610"/>
                        <a:pt x="4026795" y="910826"/>
                        <a:pt x="4018360" y="917150"/>
                      </a:cubicBezTo>
                      <a:lnTo>
                        <a:pt x="4017517" y="917825"/>
                      </a:lnTo>
                      <a:lnTo>
                        <a:pt x="3982514" y="943501"/>
                      </a:lnTo>
                      <a:lnTo>
                        <a:pt x="3960373" y="961420"/>
                      </a:lnTo>
                      <a:cubicBezTo>
                        <a:pt x="3960373" y="961420"/>
                        <a:pt x="3948776" y="968798"/>
                        <a:pt x="3948776" y="974068"/>
                      </a:cubicBezTo>
                      <a:cubicBezTo>
                        <a:pt x="3948776" y="979338"/>
                        <a:pt x="3944558" y="985662"/>
                        <a:pt x="3940341" y="988824"/>
                      </a:cubicBezTo>
                      <a:cubicBezTo>
                        <a:pt x="3936124" y="991987"/>
                        <a:pt x="3934015" y="1005689"/>
                        <a:pt x="3935070" y="1014121"/>
                      </a:cubicBezTo>
                      <a:cubicBezTo>
                        <a:pt x="3936124" y="1022554"/>
                        <a:pt x="3941395" y="1051012"/>
                        <a:pt x="3931907" y="1057337"/>
                      </a:cubicBezTo>
                      <a:cubicBezTo>
                        <a:pt x="3922418" y="1063661"/>
                        <a:pt x="3906603" y="1095282"/>
                        <a:pt x="3902386" y="1099498"/>
                      </a:cubicBezTo>
                      <a:cubicBezTo>
                        <a:pt x="3898169" y="1103714"/>
                        <a:pt x="3893951" y="1122687"/>
                        <a:pt x="3892897" y="1130065"/>
                      </a:cubicBezTo>
                      <a:cubicBezTo>
                        <a:pt x="3891843" y="1137443"/>
                        <a:pt x="3887625" y="1172226"/>
                        <a:pt x="3886571" y="1184875"/>
                      </a:cubicBezTo>
                      <a:cubicBezTo>
                        <a:pt x="3885517" y="1197523"/>
                        <a:pt x="3889734" y="1221766"/>
                        <a:pt x="3886571" y="1230198"/>
                      </a:cubicBezTo>
                      <a:cubicBezTo>
                        <a:pt x="3883408" y="1238630"/>
                        <a:pt x="3880245" y="1253387"/>
                        <a:pt x="3880245" y="1253387"/>
                      </a:cubicBezTo>
                      <a:lnTo>
                        <a:pt x="3880245" y="1294494"/>
                      </a:lnTo>
                      <a:lnTo>
                        <a:pt x="3902386" y="1324007"/>
                      </a:lnTo>
                      <a:lnTo>
                        <a:pt x="3859159" y="1433627"/>
                      </a:lnTo>
                      <a:cubicBezTo>
                        <a:pt x="3859159" y="1433627"/>
                        <a:pt x="3853887" y="1450491"/>
                        <a:pt x="3855996" y="1458924"/>
                      </a:cubicBezTo>
                      <a:cubicBezTo>
                        <a:pt x="3858105" y="1467356"/>
                        <a:pt x="3866539" y="1510571"/>
                        <a:pt x="3866539" y="1510571"/>
                      </a:cubicBezTo>
                      <a:cubicBezTo>
                        <a:pt x="3866539" y="1510571"/>
                        <a:pt x="3951939" y="1543246"/>
                        <a:pt x="3962482" y="1547462"/>
                      </a:cubicBezTo>
                      <a:cubicBezTo>
                        <a:pt x="3973025" y="1551679"/>
                        <a:pt x="4011318" y="1562556"/>
                        <a:pt x="4011318" y="1562556"/>
                      </a:cubicBezTo>
                      <a:cubicBezTo>
                        <a:pt x="4017766" y="1566604"/>
                        <a:pt x="4024134" y="1570525"/>
                        <a:pt x="4027006" y="1578198"/>
                      </a:cubicBezTo>
                      <a:cubicBezTo>
                        <a:pt x="4028608" y="1582498"/>
                        <a:pt x="4033074" y="1609187"/>
                        <a:pt x="4032446" y="1613609"/>
                      </a:cubicBezTo>
                      <a:cubicBezTo>
                        <a:pt x="4031434" y="1620735"/>
                        <a:pt x="4029157" y="1627400"/>
                        <a:pt x="4029157" y="1634690"/>
                      </a:cubicBezTo>
                      <a:cubicBezTo>
                        <a:pt x="4029157" y="1641478"/>
                        <a:pt x="4031645" y="1647844"/>
                        <a:pt x="4029831" y="1654675"/>
                      </a:cubicBezTo>
                      <a:cubicBezTo>
                        <a:pt x="4028440" y="1659860"/>
                        <a:pt x="4020085" y="1670194"/>
                        <a:pt x="4015830" y="1673479"/>
                      </a:cubicBezTo>
                      <a:cubicBezTo>
                        <a:pt x="4003094" y="1686553"/>
                        <a:pt x="4022451" y="1695740"/>
                        <a:pt x="4008113" y="1710581"/>
                      </a:cubicBezTo>
                      <a:lnTo>
                        <a:pt x="4006383" y="1712355"/>
                      </a:lnTo>
                      <a:cubicBezTo>
                        <a:pt x="3997658" y="1721289"/>
                        <a:pt x="4010010" y="1737526"/>
                        <a:pt x="3995587" y="1739672"/>
                      </a:cubicBezTo>
                      <a:cubicBezTo>
                        <a:pt x="3991918" y="1740220"/>
                        <a:pt x="3989894" y="1741358"/>
                        <a:pt x="3987490" y="1743930"/>
                      </a:cubicBezTo>
                      <a:lnTo>
                        <a:pt x="3986309" y="1745195"/>
                      </a:lnTo>
                      <a:cubicBezTo>
                        <a:pt x="3996262" y="1762654"/>
                        <a:pt x="3966488" y="1759829"/>
                        <a:pt x="3965096" y="1765647"/>
                      </a:cubicBezTo>
                      <a:cubicBezTo>
                        <a:pt x="3962149" y="1777664"/>
                        <a:pt x="3970832" y="1774164"/>
                        <a:pt x="3960331" y="1786981"/>
                      </a:cubicBezTo>
                      <a:cubicBezTo>
                        <a:pt x="3952402" y="1796682"/>
                        <a:pt x="3964464" y="1804988"/>
                        <a:pt x="3956202" y="1819319"/>
                      </a:cubicBezTo>
                      <a:cubicBezTo>
                        <a:pt x="3955528" y="1820462"/>
                        <a:pt x="3955274" y="1821090"/>
                        <a:pt x="3955190" y="1821516"/>
                      </a:cubicBezTo>
                      <a:lnTo>
                        <a:pt x="3956750" y="1822612"/>
                      </a:lnTo>
                      <a:cubicBezTo>
                        <a:pt x="3959112" y="1824425"/>
                        <a:pt x="3963076" y="1827970"/>
                        <a:pt x="3961854" y="1834670"/>
                      </a:cubicBezTo>
                      <a:lnTo>
                        <a:pt x="3961305" y="1836272"/>
                      </a:lnTo>
                      <a:cubicBezTo>
                        <a:pt x="3957468" y="1843903"/>
                        <a:pt x="3942707" y="1848077"/>
                        <a:pt x="3944348" y="1855873"/>
                      </a:cubicBezTo>
                      <a:cubicBezTo>
                        <a:pt x="3945866" y="1862918"/>
                        <a:pt x="3944179" y="1865068"/>
                        <a:pt x="3937980" y="1868859"/>
                      </a:cubicBezTo>
                      <a:cubicBezTo>
                        <a:pt x="3939751" y="1876363"/>
                        <a:pt x="3936166" y="1881384"/>
                        <a:pt x="3932919" y="1887034"/>
                      </a:cubicBezTo>
                      <a:lnTo>
                        <a:pt x="3932202" y="1888383"/>
                      </a:lnTo>
                      <a:lnTo>
                        <a:pt x="3932876" y="1889986"/>
                      </a:lnTo>
                      <a:cubicBezTo>
                        <a:pt x="3934311" y="1896601"/>
                        <a:pt x="3931274" y="1900610"/>
                        <a:pt x="3928280" y="1905708"/>
                      </a:cubicBezTo>
                      <a:cubicBezTo>
                        <a:pt x="3930852" y="1911441"/>
                        <a:pt x="3930557" y="1913423"/>
                        <a:pt x="3930473" y="1915404"/>
                      </a:cubicBezTo>
                      <a:cubicBezTo>
                        <a:pt x="3930473" y="1915404"/>
                        <a:pt x="3906607" y="1937455"/>
                        <a:pt x="3901336" y="1941671"/>
                      </a:cubicBezTo>
                      <a:cubicBezTo>
                        <a:pt x="3896064" y="1945887"/>
                        <a:pt x="3885521" y="1953266"/>
                        <a:pt x="3879195" y="1954320"/>
                      </a:cubicBezTo>
                      <a:cubicBezTo>
                        <a:pt x="3872869" y="1955374"/>
                        <a:pt x="3852837" y="1961698"/>
                        <a:pt x="3852837" y="1950104"/>
                      </a:cubicBezTo>
                      <a:cubicBezTo>
                        <a:pt x="3852837" y="1938509"/>
                        <a:pt x="3842294" y="1930077"/>
                        <a:pt x="3835968" y="1936401"/>
                      </a:cubicBezTo>
                      <a:cubicBezTo>
                        <a:pt x="3829642" y="1942725"/>
                        <a:pt x="3828588" y="1943779"/>
                        <a:pt x="3821208" y="1943779"/>
                      </a:cubicBezTo>
                      <a:cubicBezTo>
                        <a:pt x="3813828" y="1943779"/>
                        <a:pt x="3803284" y="1952212"/>
                        <a:pt x="3803284" y="1952212"/>
                      </a:cubicBezTo>
                      <a:cubicBezTo>
                        <a:pt x="3803284" y="1952212"/>
                        <a:pt x="3779035" y="1976454"/>
                        <a:pt x="3774818" y="1994373"/>
                      </a:cubicBezTo>
                      <a:cubicBezTo>
                        <a:pt x="3770601" y="2012292"/>
                        <a:pt x="3768492" y="2017562"/>
                        <a:pt x="3760058" y="2017562"/>
                      </a:cubicBezTo>
                      <a:cubicBezTo>
                        <a:pt x="3751623" y="2017562"/>
                        <a:pt x="3746352" y="2018616"/>
                        <a:pt x="3742134" y="2024940"/>
                      </a:cubicBezTo>
                      <a:cubicBezTo>
                        <a:pt x="3740237" y="2027807"/>
                        <a:pt x="3738297" y="2033456"/>
                        <a:pt x="3737074" y="2039359"/>
                      </a:cubicBezTo>
                      <a:cubicBezTo>
                        <a:pt x="3737074" y="2039359"/>
                        <a:pt x="3704179" y="2002805"/>
                        <a:pt x="3696799" y="1996481"/>
                      </a:cubicBezTo>
                      <a:cubicBezTo>
                        <a:pt x="3689419" y="1990157"/>
                        <a:pt x="3648300" y="1953266"/>
                        <a:pt x="3648300" y="1953266"/>
                      </a:cubicBezTo>
                      <a:cubicBezTo>
                        <a:pt x="3648300" y="1953266"/>
                        <a:pt x="3634594" y="1944833"/>
                        <a:pt x="3625105" y="1943779"/>
                      </a:cubicBezTo>
                      <a:cubicBezTo>
                        <a:pt x="3615617" y="1942725"/>
                        <a:pt x="3594531" y="1941671"/>
                        <a:pt x="3590313" y="1937455"/>
                      </a:cubicBezTo>
                      <a:cubicBezTo>
                        <a:pt x="3586096" y="1933239"/>
                        <a:pt x="3570281" y="1925861"/>
                        <a:pt x="3561847" y="1922699"/>
                      </a:cubicBezTo>
                      <a:cubicBezTo>
                        <a:pt x="3553412" y="1919537"/>
                        <a:pt x="3521783" y="1905834"/>
                        <a:pt x="3516511" y="1900564"/>
                      </a:cubicBezTo>
                      <a:cubicBezTo>
                        <a:pt x="3511240" y="1895294"/>
                        <a:pt x="3491208" y="1878429"/>
                        <a:pt x="3485936" y="1877375"/>
                      </a:cubicBezTo>
                      <a:cubicBezTo>
                        <a:pt x="3480665" y="1876321"/>
                        <a:pt x="3469067" y="1875267"/>
                        <a:pt x="3463796" y="1875267"/>
                      </a:cubicBezTo>
                      <a:cubicBezTo>
                        <a:pt x="3458524" y="1875267"/>
                        <a:pt x="3450090" y="1879483"/>
                        <a:pt x="3443764" y="1883699"/>
                      </a:cubicBezTo>
                      <a:cubicBezTo>
                        <a:pt x="3437438" y="1887916"/>
                        <a:pt x="3429003" y="1894240"/>
                        <a:pt x="3423732" y="1901618"/>
                      </a:cubicBezTo>
                      <a:cubicBezTo>
                        <a:pt x="3418460" y="1908996"/>
                        <a:pt x="3407917" y="1921645"/>
                        <a:pt x="3401591" y="1925861"/>
                      </a:cubicBezTo>
                      <a:cubicBezTo>
                        <a:pt x="3395265" y="1930077"/>
                        <a:pt x="3371016" y="1955374"/>
                        <a:pt x="3371016" y="1955374"/>
                      </a:cubicBezTo>
                      <a:cubicBezTo>
                        <a:pt x="3371016" y="1955374"/>
                        <a:pt x="3364690" y="1971184"/>
                        <a:pt x="3364690" y="1976454"/>
                      </a:cubicBezTo>
                      <a:cubicBezTo>
                        <a:pt x="3364690" y="1981725"/>
                        <a:pt x="3355201" y="1993319"/>
                        <a:pt x="3355201" y="1993319"/>
                      </a:cubicBezTo>
                      <a:lnTo>
                        <a:pt x="3347821" y="2018616"/>
                      </a:lnTo>
                      <a:cubicBezTo>
                        <a:pt x="3347821" y="2018616"/>
                        <a:pt x="3352038" y="2044967"/>
                        <a:pt x="3355201" y="2051291"/>
                      </a:cubicBezTo>
                      <a:lnTo>
                        <a:pt x="3356973" y="2057526"/>
                      </a:lnTo>
                      <a:lnTo>
                        <a:pt x="3357310" y="2058669"/>
                      </a:lnTo>
                      <a:cubicBezTo>
                        <a:pt x="3360473" y="2069209"/>
                        <a:pt x="3363636" y="2077642"/>
                        <a:pt x="3364690" y="2083966"/>
                      </a:cubicBezTo>
                      <a:cubicBezTo>
                        <a:pt x="3365745" y="2090290"/>
                        <a:pt x="3362582" y="2132451"/>
                        <a:pt x="3360473" y="2139830"/>
                      </a:cubicBezTo>
                      <a:cubicBezTo>
                        <a:pt x="3358364" y="2147208"/>
                        <a:pt x="3355201" y="2160910"/>
                        <a:pt x="3355201" y="2168373"/>
                      </a:cubicBezTo>
                      <a:cubicBezTo>
                        <a:pt x="3355201" y="2168373"/>
                        <a:pt x="3356256" y="2183045"/>
                        <a:pt x="3358364" y="2188315"/>
                      </a:cubicBezTo>
                      <a:cubicBezTo>
                        <a:pt x="3360473" y="2193585"/>
                        <a:pt x="3361527" y="2200964"/>
                        <a:pt x="3360473" y="2205180"/>
                      </a:cubicBezTo>
                      <a:cubicBezTo>
                        <a:pt x="3359419" y="2209396"/>
                        <a:pt x="3358364" y="2317961"/>
                        <a:pt x="3358364" y="2322178"/>
                      </a:cubicBezTo>
                      <a:cubicBezTo>
                        <a:pt x="3358364" y="2326394"/>
                        <a:pt x="3362582" y="2342204"/>
                        <a:pt x="3362582" y="2342204"/>
                      </a:cubicBezTo>
                      <a:lnTo>
                        <a:pt x="3383668" y="2390690"/>
                      </a:lnTo>
                      <a:cubicBezTo>
                        <a:pt x="3381682" y="2391702"/>
                        <a:pt x="3380627" y="2390521"/>
                        <a:pt x="3377764" y="2390479"/>
                      </a:cubicBezTo>
                      <a:cubicBezTo>
                        <a:pt x="3370847" y="2390479"/>
                        <a:pt x="3367811" y="2390053"/>
                        <a:pt x="3361949" y="2394100"/>
                      </a:cubicBezTo>
                      <a:lnTo>
                        <a:pt x="3360515" y="2395070"/>
                      </a:lnTo>
                      <a:cubicBezTo>
                        <a:pt x="3354273" y="2399117"/>
                        <a:pt x="3346640" y="2397895"/>
                        <a:pt x="3339682" y="2398317"/>
                      </a:cubicBezTo>
                      <a:cubicBezTo>
                        <a:pt x="3326355" y="2399202"/>
                        <a:pt x="3334157" y="2413499"/>
                        <a:pt x="3316782" y="2418174"/>
                      </a:cubicBezTo>
                      <a:cubicBezTo>
                        <a:pt x="3302148" y="2422100"/>
                        <a:pt x="3298732" y="2421800"/>
                        <a:pt x="3290635" y="2435039"/>
                      </a:cubicBezTo>
                      <a:cubicBezTo>
                        <a:pt x="3287430" y="2440309"/>
                        <a:pt x="3279797" y="2431455"/>
                        <a:pt x="3276550" y="2448573"/>
                      </a:cubicBezTo>
                      <a:lnTo>
                        <a:pt x="3274947" y="2449585"/>
                      </a:lnTo>
                      <a:cubicBezTo>
                        <a:pt x="3265247" y="2450179"/>
                        <a:pt x="3265669" y="2454602"/>
                        <a:pt x="3263898" y="2461811"/>
                      </a:cubicBezTo>
                      <a:lnTo>
                        <a:pt x="3263181" y="2462318"/>
                      </a:lnTo>
                      <a:cubicBezTo>
                        <a:pt x="3249433" y="2457089"/>
                        <a:pt x="3236528" y="2455361"/>
                        <a:pt x="3235305" y="2473448"/>
                      </a:cubicBezTo>
                      <a:lnTo>
                        <a:pt x="3233791" y="2474334"/>
                      </a:lnTo>
                      <a:cubicBezTo>
                        <a:pt x="3225816" y="2479013"/>
                        <a:pt x="3226027" y="2484874"/>
                        <a:pt x="3216707" y="2488204"/>
                      </a:cubicBezTo>
                      <a:cubicBezTo>
                        <a:pt x="3202452" y="2493348"/>
                        <a:pt x="3206927" y="2494951"/>
                        <a:pt x="3202035" y="2505912"/>
                      </a:cubicBezTo>
                      <a:lnTo>
                        <a:pt x="3200474" y="2506878"/>
                      </a:lnTo>
                      <a:cubicBezTo>
                        <a:pt x="3191112" y="2512781"/>
                        <a:pt x="3196089" y="2519906"/>
                        <a:pt x="3179726" y="2529350"/>
                      </a:cubicBezTo>
                      <a:cubicBezTo>
                        <a:pt x="3179009" y="2529776"/>
                        <a:pt x="3157585" y="2534915"/>
                        <a:pt x="3155687" y="2534957"/>
                      </a:cubicBezTo>
                      <a:cubicBezTo>
                        <a:pt x="3144512" y="2535214"/>
                        <a:pt x="3139957" y="2529392"/>
                        <a:pt x="3128022" y="2534789"/>
                      </a:cubicBezTo>
                      <a:cubicBezTo>
                        <a:pt x="3122329" y="2537361"/>
                        <a:pt x="3117100" y="2535969"/>
                        <a:pt x="3112629" y="2541323"/>
                      </a:cubicBezTo>
                      <a:cubicBezTo>
                        <a:pt x="3101243" y="2537993"/>
                        <a:pt x="3099345" y="2544654"/>
                        <a:pt x="3094368" y="2544532"/>
                      </a:cubicBezTo>
                      <a:lnTo>
                        <a:pt x="3092428" y="2544026"/>
                      </a:lnTo>
                      <a:cubicBezTo>
                        <a:pt x="3085554" y="2542255"/>
                        <a:pt x="3078680" y="2542255"/>
                        <a:pt x="3073577" y="2548365"/>
                      </a:cubicBezTo>
                      <a:cubicBezTo>
                        <a:pt x="3072354" y="2547694"/>
                        <a:pt x="3070752" y="2546931"/>
                        <a:pt x="3068854" y="2546472"/>
                      </a:cubicBezTo>
                      <a:lnTo>
                        <a:pt x="3067040" y="2546303"/>
                      </a:lnTo>
                      <a:cubicBezTo>
                        <a:pt x="3062444" y="2546556"/>
                        <a:pt x="3060293" y="2549170"/>
                        <a:pt x="3056329" y="2550519"/>
                      </a:cubicBezTo>
                      <a:cubicBezTo>
                        <a:pt x="3051985" y="2547736"/>
                        <a:pt x="3048527" y="2545839"/>
                        <a:pt x="3043045" y="2548495"/>
                      </a:cubicBezTo>
                      <a:lnTo>
                        <a:pt x="3041568" y="2549507"/>
                      </a:lnTo>
                      <a:cubicBezTo>
                        <a:pt x="3039882" y="2551109"/>
                        <a:pt x="3038405" y="2552965"/>
                        <a:pt x="3036887" y="2554689"/>
                      </a:cubicBezTo>
                      <a:cubicBezTo>
                        <a:pt x="3036339" y="2555241"/>
                        <a:pt x="3035917" y="2555869"/>
                        <a:pt x="3035495" y="2556375"/>
                      </a:cubicBezTo>
                      <a:cubicBezTo>
                        <a:pt x="3024826" y="2554436"/>
                        <a:pt x="3026344" y="2554731"/>
                        <a:pt x="3016729" y="2558778"/>
                      </a:cubicBezTo>
                      <a:cubicBezTo>
                        <a:pt x="3014873" y="2558820"/>
                        <a:pt x="3012807" y="2558353"/>
                        <a:pt x="3009939" y="2557556"/>
                      </a:cubicBezTo>
                      <a:cubicBezTo>
                        <a:pt x="2997287" y="2554014"/>
                        <a:pt x="2986786" y="2557345"/>
                        <a:pt x="2978183" y="2554942"/>
                      </a:cubicBezTo>
                      <a:cubicBezTo>
                        <a:pt x="2971520" y="2551232"/>
                        <a:pt x="2964899" y="2549376"/>
                        <a:pt x="2957814" y="2546847"/>
                      </a:cubicBezTo>
                      <a:cubicBezTo>
                        <a:pt x="2945373" y="2534325"/>
                        <a:pt x="2941957" y="2527368"/>
                        <a:pt x="2919142" y="2533941"/>
                      </a:cubicBezTo>
                      <a:lnTo>
                        <a:pt x="2884982" y="2582515"/>
                      </a:lnTo>
                      <a:lnTo>
                        <a:pt x="2875493" y="2603596"/>
                      </a:lnTo>
                      <a:lnTo>
                        <a:pt x="2831212" y="2716377"/>
                      </a:lnTo>
                      <a:lnTo>
                        <a:pt x="2816451" y="2727972"/>
                      </a:lnTo>
                      <a:cubicBezTo>
                        <a:pt x="2816451" y="2727972"/>
                        <a:pt x="2818560" y="2764863"/>
                        <a:pt x="2814343" y="2770133"/>
                      </a:cubicBezTo>
                      <a:cubicBezTo>
                        <a:pt x="2810125" y="2775403"/>
                        <a:pt x="2794311" y="2815457"/>
                        <a:pt x="2795365" y="2822835"/>
                      </a:cubicBezTo>
                      <a:cubicBezTo>
                        <a:pt x="2796419" y="2830213"/>
                        <a:pt x="2791148" y="2839699"/>
                        <a:pt x="2789039" y="2843916"/>
                      </a:cubicBezTo>
                      <a:cubicBezTo>
                        <a:pt x="2786930" y="2848132"/>
                        <a:pt x="2783768" y="2869212"/>
                        <a:pt x="2786930" y="2882915"/>
                      </a:cubicBezTo>
                      <a:cubicBezTo>
                        <a:pt x="2790093" y="2896617"/>
                        <a:pt x="2787985" y="2906104"/>
                        <a:pt x="2785876" y="2912428"/>
                      </a:cubicBezTo>
                      <a:cubicBezTo>
                        <a:pt x="2783768" y="2918752"/>
                        <a:pt x="2753192" y="2987264"/>
                        <a:pt x="2753192" y="2987264"/>
                      </a:cubicBezTo>
                      <a:lnTo>
                        <a:pt x="2714183" y="3068425"/>
                      </a:lnTo>
                      <a:lnTo>
                        <a:pt x="2707857" y="3092668"/>
                      </a:lnTo>
                      <a:cubicBezTo>
                        <a:pt x="2707857" y="3092668"/>
                        <a:pt x="2685716" y="3107424"/>
                        <a:pt x="2683608" y="3111640"/>
                      </a:cubicBezTo>
                      <a:cubicBezTo>
                        <a:pt x="2681499" y="3115856"/>
                        <a:pt x="2678336" y="3132721"/>
                        <a:pt x="2679391" y="3136937"/>
                      </a:cubicBezTo>
                      <a:cubicBezTo>
                        <a:pt x="2680445" y="3141153"/>
                        <a:pt x="2673065" y="3166450"/>
                        <a:pt x="2673065" y="3166450"/>
                      </a:cubicBezTo>
                      <a:cubicBezTo>
                        <a:pt x="2673065" y="3166450"/>
                        <a:pt x="2656196" y="3205449"/>
                        <a:pt x="2655141" y="3209665"/>
                      </a:cubicBezTo>
                      <a:cubicBezTo>
                        <a:pt x="2654087" y="3213881"/>
                        <a:pt x="2653033" y="3225476"/>
                        <a:pt x="2653033" y="3225476"/>
                      </a:cubicBezTo>
                      <a:lnTo>
                        <a:pt x="2663576" y="3253935"/>
                      </a:lnTo>
                      <a:lnTo>
                        <a:pt x="2589774" y="3373040"/>
                      </a:lnTo>
                      <a:lnTo>
                        <a:pt x="2552873" y="3433120"/>
                      </a:lnTo>
                      <a:cubicBezTo>
                        <a:pt x="2552873" y="3433120"/>
                        <a:pt x="2505429" y="3455255"/>
                        <a:pt x="2498049" y="3459471"/>
                      </a:cubicBezTo>
                      <a:cubicBezTo>
                        <a:pt x="2490879" y="3463561"/>
                        <a:pt x="2460979" y="3483457"/>
                        <a:pt x="2459123" y="3484726"/>
                      </a:cubicBezTo>
                      <a:lnTo>
                        <a:pt x="2459461" y="3486202"/>
                      </a:lnTo>
                      <a:cubicBezTo>
                        <a:pt x="2456003" y="3486918"/>
                        <a:pt x="2451575" y="3488563"/>
                        <a:pt x="2444658" y="3490629"/>
                      </a:cubicBezTo>
                      <a:cubicBezTo>
                        <a:pt x="2441453" y="3491598"/>
                        <a:pt x="2433693" y="3486670"/>
                        <a:pt x="2430657" y="3489237"/>
                      </a:cubicBezTo>
                      <a:lnTo>
                        <a:pt x="2430657" y="3493669"/>
                      </a:lnTo>
                      <a:lnTo>
                        <a:pt x="2428633" y="3496198"/>
                      </a:lnTo>
                      <a:lnTo>
                        <a:pt x="2426440" y="3495861"/>
                      </a:lnTo>
                      <a:lnTo>
                        <a:pt x="2423741" y="3491771"/>
                      </a:lnTo>
                      <a:cubicBezTo>
                        <a:pt x="2421843" y="3491223"/>
                        <a:pt x="2416909" y="3490380"/>
                        <a:pt x="2415053" y="3491561"/>
                      </a:cubicBezTo>
                      <a:cubicBezTo>
                        <a:pt x="2413197" y="3490590"/>
                        <a:pt x="2405016" y="3487218"/>
                        <a:pt x="2402950" y="3488988"/>
                      </a:cubicBezTo>
                      <a:lnTo>
                        <a:pt x="2400208" y="3496156"/>
                      </a:lnTo>
                      <a:cubicBezTo>
                        <a:pt x="2398943" y="3497969"/>
                        <a:pt x="2379670" y="3500372"/>
                        <a:pt x="2377815" y="3499529"/>
                      </a:cubicBezTo>
                      <a:lnTo>
                        <a:pt x="2347155" y="3486290"/>
                      </a:lnTo>
                      <a:cubicBezTo>
                        <a:pt x="2346902" y="3486164"/>
                        <a:pt x="2337709" y="3486918"/>
                        <a:pt x="2334630" y="3485995"/>
                      </a:cubicBezTo>
                      <a:cubicBezTo>
                        <a:pt x="2316285" y="3480388"/>
                        <a:pt x="2299205" y="3471323"/>
                        <a:pt x="2280481" y="3466137"/>
                      </a:cubicBezTo>
                      <a:cubicBezTo>
                        <a:pt x="2277022" y="3465168"/>
                        <a:pt x="2269516" y="3447249"/>
                        <a:pt x="2264328" y="3442948"/>
                      </a:cubicBezTo>
                      <a:cubicBezTo>
                        <a:pt x="2262937" y="3442354"/>
                        <a:pt x="2260069" y="3441937"/>
                        <a:pt x="2258635" y="3442653"/>
                      </a:cubicBezTo>
                      <a:cubicBezTo>
                        <a:pt x="2257159" y="3443796"/>
                        <a:pt x="2254966" y="3452477"/>
                        <a:pt x="2254334" y="3454505"/>
                      </a:cubicBezTo>
                      <a:cubicBezTo>
                        <a:pt x="2249694" y="3452987"/>
                        <a:pt x="2235018" y="3449066"/>
                        <a:pt x="2230211" y="3451216"/>
                      </a:cubicBezTo>
                      <a:lnTo>
                        <a:pt x="2229072" y="3450120"/>
                      </a:lnTo>
                      <a:lnTo>
                        <a:pt x="2228397" y="3446494"/>
                      </a:lnTo>
                      <a:lnTo>
                        <a:pt x="2227512" y="3445693"/>
                      </a:lnTo>
                      <a:lnTo>
                        <a:pt x="2226246" y="3445693"/>
                      </a:lnTo>
                      <a:cubicBezTo>
                        <a:pt x="2221228" y="3455943"/>
                        <a:pt x="2208155" y="3448227"/>
                        <a:pt x="2202503" y="3443164"/>
                      </a:cubicBezTo>
                      <a:cubicBezTo>
                        <a:pt x="2200859" y="3441266"/>
                        <a:pt x="2202419" y="3435111"/>
                        <a:pt x="2200901" y="3431695"/>
                      </a:cubicBezTo>
                      <a:cubicBezTo>
                        <a:pt x="2197654" y="3427817"/>
                        <a:pt x="2187701" y="3423432"/>
                        <a:pt x="2182640" y="3426046"/>
                      </a:cubicBezTo>
                      <a:cubicBezTo>
                        <a:pt x="2181122" y="3429925"/>
                        <a:pt x="2180742" y="3432872"/>
                        <a:pt x="2181459" y="3437215"/>
                      </a:cubicBezTo>
                      <a:cubicBezTo>
                        <a:pt x="2181206" y="3437509"/>
                        <a:pt x="2179351" y="3439702"/>
                        <a:pt x="2179140" y="3439786"/>
                      </a:cubicBezTo>
                      <a:cubicBezTo>
                        <a:pt x="2172688" y="3442443"/>
                        <a:pt x="2165856" y="3444255"/>
                        <a:pt x="2159530" y="3446785"/>
                      </a:cubicBezTo>
                      <a:cubicBezTo>
                        <a:pt x="2142661" y="3453489"/>
                        <a:pt x="2146456" y="3453948"/>
                        <a:pt x="2127731" y="3452683"/>
                      </a:cubicBezTo>
                      <a:cubicBezTo>
                        <a:pt x="2099940" y="3450786"/>
                        <a:pt x="2071937" y="3449142"/>
                        <a:pt x="2044314" y="3447122"/>
                      </a:cubicBezTo>
                      <a:lnTo>
                        <a:pt x="2015553" y="3445057"/>
                      </a:lnTo>
                      <a:cubicBezTo>
                        <a:pt x="2012769" y="3444846"/>
                        <a:pt x="2010492" y="3442522"/>
                        <a:pt x="2006949" y="3442780"/>
                      </a:cubicBezTo>
                      <a:cubicBezTo>
                        <a:pt x="2003828" y="3442991"/>
                        <a:pt x="2000117" y="3442822"/>
                        <a:pt x="1997756" y="3445309"/>
                      </a:cubicBezTo>
                      <a:lnTo>
                        <a:pt x="1994297" y="3444424"/>
                      </a:lnTo>
                      <a:cubicBezTo>
                        <a:pt x="1992273" y="3445815"/>
                        <a:pt x="1988478" y="3446621"/>
                        <a:pt x="1986074" y="3446321"/>
                      </a:cubicBezTo>
                      <a:cubicBezTo>
                        <a:pt x="1983628" y="3445141"/>
                        <a:pt x="1944323" y="3414405"/>
                        <a:pt x="1942341" y="3412634"/>
                      </a:cubicBezTo>
                      <a:cubicBezTo>
                        <a:pt x="1937576" y="3408334"/>
                        <a:pt x="1925978" y="3389108"/>
                        <a:pt x="1922098" y="3386916"/>
                      </a:cubicBezTo>
                      <a:cubicBezTo>
                        <a:pt x="1921170" y="3387085"/>
                        <a:pt x="1904639" y="3384049"/>
                        <a:pt x="1903078" y="3382953"/>
                      </a:cubicBezTo>
                      <a:lnTo>
                        <a:pt x="1750034" y="3278266"/>
                      </a:lnTo>
                      <a:cubicBezTo>
                        <a:pt x="1746745" y="3276036"/>
                        <a:pt x="1745437" y="3272874"/>
                        <a:pt x="1744847" y="3268868"/>
                      </a:cubicBezTo>
                      <a:cubicBezTo>
                        <a:pt x="1736286" y="3259803"/>
                        <a:pt x="1717055" y="3250739"/>
                        <a:pt x="1706090" y="3243993"/>
                      </a:cubicBezTo>
                      <a:cubicBezTo>
                        <a:pt x="1704446" y="3242939"/>
                        <a:pt x="1702801" y="3240540"/>
                        <a:pt x="1701156" y="3239735"/>
                      </a:cubicBezTo>
                      <a:cubicBezTo>
                        <a:pt x="1692384" y="3235435"/>
                        <a:pt x="1685089" y="3228857"/>
                        <a:pt x="1677160" y="3223419"/>
                      </a:cubicBezTo>
                      <a:cubicBezTo>
                        <a:pt x="1674714" y="3221774"/>
                        <a:pt x="1671720" y="3220762"/>
                        <a:pt x="1669189" y="3219203"/>
                      </a:cubicBezTo>
                      <a:cubicBezTo>
                        <a:pt x="1644476" y="3203687"/>
                        <a:pt x="1620396" y="3186865"/>
                        <a:pt x="1596062" y="3170805"/>
                      </a:cubicBezTo>
                      <a:cubicBezTo>
                        <a:pt x="1571813" y="3154738"/>
                        <a:pt x="1547395" y="3139096"/>
                        <a:pt x="1523314" y="3122779"/>
                      </a:cubicBezTo>
                      <a:cubicBezTo>
                        <a:pt x="1513362" y="3116075"/>
                        <a:pt x="1503029" y="3109583"/>
                        <a:pt x="1493077" y="3102752"/>
                      </a:cubicBezTo>
                      <a:cubicBezTo>
                        <a:pt x="1490589" y="3101024"/>
                        <a:pt x="1487384" y="3100855"/>
                        <a:pt x="1484516" y="3100392"/>
                      </a:cubicBezTo>
                      <a:cubicBezTo>
                        <a:pt x="1469966" y="3093182"/>
                        <a:pt x="1480552" y="3079142"/>
                        <a:pt x="1457778" y="3076318"/>
                      </a:cubicBezTo>
                      <a:cubicBezTo>
                        <a:pt x="1451621" y="3071975"/>
                        <a:pt x="1449512" y="3065861"/>
                        <a:pt x="1444494" y="3061013"/>
                      </a:cubicBezTo>
                      <a:cubicBezTo>
                        <a:pt x="1440952" y="3059959"/>
                        <a:pt x="1424715" y="3056965"/>
                        <a:pt x="1420371" y="3056751"/>
                      </a:cubicBezTo>
                      <a:cubicBezTo>
                        <a:pt x="1415268" y="3051396"/>
                        <a:pt x="1412612" y="3048993"/>
                        <a:pt x="1405231" y="3049461"/>
                      </a:cubicBezTo>
                      <a:cubicBezTo>
                        <a:pt x="1398737" y="3039258"/>
                        <a:pt x="1370692" y="3034367"/>
                        <a:pt x="1358040" y="3026015"/>
                      </a:cubicBezTo>
                      <a:lnTo>
                        <a:pt x="1281582" y="3027621"/>
                      </a:lnTo>
                      <a:lnTo>
                        <a:pt x="1258176" y="2963030"/>
                      </a:lnTo>
                      <a:lnTo>
                        <a:pt x="1269773" y="2947220"/>
                      </a:lnTo>
                      <a:lnTo>
                        <a:pt x="1251850" y="2895572"/>
                      </a:lnTo>
                      <a:cubicBezTo>
                        <a:pt x="1251850" y="2895572"/>
                        <a:pt x="1333032" y="2896626"/>
                        <a:pt x="1343575" y="2894518"/>
                      </a:cubicBezTo>
                      <a:cubicBezTo>
                        <a:pt x="1354118" y="2892410"/>
                        <a:pt x="1360444" y="2866059"/>
                        <a:pt x="1360444" y="2858681"/>
                      </a:cubicBezTo>
                      <a:cubicBezTo>
                        <a:pt x="1360444" y="2851303"/>
                        <a:pt x="1361119" y="2790674"/>
                        <a:pt x="1361119" y="2790674"/>
                      </a:cubicBezTo>
                      <a:cubicBezTo>
                        <a:pt x="1354034" y="2785657"/>
                        <a:pt x="1348889" y="2779628"/>
                        <a:pt x="1351461" y="2770142"/>
                      </a:cubicBezTo>
                      <a:cubicBezTo>
                        <a:pt x="1354076" y="2760656"/>
                        <a:pt x="1366348" y="2760567"/>
                        <a:pt x="1364408" y="2752603"/>
                      </a:cubicBezTo>
                      <a:cubicBezTo>
                        <a:pt x="1359221" y="2730974"/>
                        <a:pt x="1373518" y="2742442"/>
                        <a:pt x="1361203" y="2722124"/>
                      </a:cubicBezTo>
                      <a:cubicBezTo>
                        <a:pt x="1353064" y="2708633"/>
                        <a:pt x="1361541" y="2699315"/>
                        <a:pt x="1368921" y="2689909"/>
                      </a:cubicBezTo>
                      <a:lnTo>
                        <a:pt x="1378494" y="2687421"/>
                      </a:lnTo>
                      <a:cubicBezTo>
                        <a:pt x="1379970" y="2685187"/>
                        <a:pt x="1381362" y="2683247"/>
                        <a:pt x="1382585" y="2681603"/>
                      </a:cubicBezTo>
                      <a:lnTo>
                        <a:pt x="1417377" y="2635226"/>
                      </a:lnTo>
                      <a:cubicBezTo>
                        <a:pt x="1417377" y="2635226"/>
                        <a:pt x="1433192" y="2633118"/>
                        <a:pt x="1441626" y="2635226"/>
                      </a:cubicBezTo>
                      <a:cubicBezTo>
                        <a:pt x="1450061" y="2637334"/>
                        <a:pt x="1463767" y="2639442"/>
                        <a:pt x="1478527" y="2639442"/>
                      </a:cubicBezTo>
                      <a:cubicBezTo>
                        <a:pt x="1493288" y="2639442"/>
                        <a:pt x="1505939" y="2638388"/>
                        <a:pt x="1513320" y="2634172"/>
                      </a:cubicBezTo>
                      <a:cubicBezTo>
                        <a:pt x="1520236" y="2630208"/>
                        <a:pt x="1537738" y="2618867"/>
                        <a:pt x="1544823" y="2620343"/>
                      </a:cubicBezTo>
                      <a:cubicBezTo>
                        <a:pt x="1557137" y="2624854"/>
                        <a:pt x="1564812" y="2621607"/>
                        <a:pt x="1578308" y="2635356"/>
                      </a:cubicBezTo>
                      <a:cubicBezTo>
                        <a:pt x="1595219" y="2652512"/>
                        <a:pt x="1599099" y="2652174"/>
                        <a:pt x="1612425" y="2655467"/>
                      </a:cubicBezTo>
                      <a:lnTo>
                        <a:pt x="1621787" y="2651082"/>
                      </a:lnTo>
                      <a:cubicBezTo>
                        <a:pt x="1627059" y="2648974"/>
                        <a:pt x="1689390" y="2616257"/>
                        <a:pt x="1705205" y="2615203"/>
                      </a:cubicBezTo>
                      <a:cubicBezTo>
                        <a:pt x="1721019" y="2614149"/>
                        <a:pt x="1739997" y="2597284"/>
                        <a:pt x="1745269" y="2590960"/>
                      </a:cubicBezTo>
                      <a:cubicBezTo>
                        <a:pt x="1750540" y="2584636"/>
                        <a:pt x="1766355" y="2577258"/>
                        <a:pt x="1774789" y="2580420"/>
                      </a:cubicBezTo>
                      <a:cubicBezTo>
                        <a:pt x="1783224" y="2583582"/>
                        <a:pt x="1790604" y="2592014"/>
                        <a:pt x="1794821" y="2592014"/>
                      </a:cubicBezTo>
                      <a:cubicBezTo>
                        <a:pt x="1799039" y="2592014"/>
                        <a:pt x="1821179" y="2589906"/>
                        <a:pt x="1826451" y="2596230"/>
                      </a:cubicBezTo>
                      <a:cubicBezTo>
                        <a:pt x="1831722" y="2602555"/>
                        <a:pt x="1835940" y="2607825"/>
                        <a:pt x="1844374" y="2612041"/>
                      </a:cubicBezTo>
                      <a:cubicBezTo>
                        <a:pt x="1852809" y="2616257"/>
                        <a:pt x="1857026" y="2615203"/>
                        <a:pt x="1866515" y="2614149"/>
                      </a:cubicBezTo>
                      <a:cubicBezTo>
                        <a:pt x="1876003" y="2613095"/>
                        <a:pt x="1876003" y="2605717"/>
                        <a:pt x="1876003" y="2598339"/>
                      </a:cubicBezTo>
                      <a:cubicBezTo>
                        <a:pt x="1876003" y="2590960"/>
                        <a:pt x="1874949" y="2571988"/>
                        <a:pt x="1872841" y="2564609"/>
                      </a:cubicBezTo>
                      <a:cubicBezTo>
                        <a:pt x="1870732" y="2557231"/>
                        <a:pt x="1869678" y="2545637"/>
                        <a:pt x="1879166" y="2537205"/>
                      </a:cubicBezTo>
                      <a:cubicBezTo>
                        <a:pt x="1888655" y="2528772"/>
                        <a:pt x="1896035" y="2515070"/>
                        <a:pt x="1897090" y="2503475"/>
                      </a:cubicBezTo>
                      <a:cubicBezTo>
                        <a:pt x="1898144" y="2491881"/>
                        <a:pt x="1897090" y="2440233"/>
                        <a:pt x="1897090" y="2440233"/>
                      </a:cubicBezTo>
                      <a:cubicBezTo>
                        <a:pt x="1897090" y="2440233"/>
                        <a:pt x="1881275" y="2424423"/>
                        <a:pt x="1891818" y="2417045"/>
                      </a:cubicBezTo>
                      <a:cubicBezTo>
                        <a:pt x="1902361" y="2409666"/>
                        <a:pt x="1913959" y="2406504"/>
                        <a:pt x="1923448" y="2405450"/>
                      </a:cubicBezTo>
                      <a:cubicBezTo>
                        <a:pt x="1932936" y="2404396"/>
                        <a:pt x="1940317" y="2393856"/>
                        <a:pt x="1946642" y="2391748"/>
                      </a:cubicBezTo>
                      <a:cubicBezTo>
                        <a:pt x="1952968" y="2389640"/>
                        <a:pt x="1963511" y="2385424"/>
                        <a:pt x="1965620" y="2376991"/>
                      </a:cubicBezTo>
                      <a:cubicBezTo>
                        <a:pt x="1967729" y="2368559"/>
                        <a:pt x="1974055" y="2356965"/>
                        <a:pt x="1966674" y="2354857"/>
                      </a:cubicBezTo>
                      <a:cubicBezTo>
                        <a:pt x="1959294" y="2352749"/>
                        <a:pt x="1939262" y="2342208"/>
                        <a:pt x="1936099" y="2337992"/>
                      </a:cubicBezTo>
                      <a:cubicBezTo>
                        <a:pt x="1932936" y="2333776"/>
                        <a:pt x="1929773" y="2328506"/>
                        <a:pt x="1929773" y="2319020"/>
                      </a:cubicBezTo>
                      <a:cubicBezTo>
                        <a:pt x="1929773" y="2309533"/>
                        <a:pt x="1932936" y="2304263"/>
                        <a:pt x="1924502" y="2296885"/>
                      </a:cubicBezTo>
                      <a:cubicBezTo>
                        <a:pt x="1916067" y="2289507"/>
                        <a:pt x="1911850" y="2287399"/>
                        <a:pt x="1913959" y="2272642"/>
                      </a:cubicBezTo>
                      <a:cubicBezTo>
                        <a:pt x="1916067" y="2257886"/>
                        <a:pt x="1910796" y="2243129"/>
                        <a:pt x="1902361" y="2247345"/>
                      </a:cubicBezTo>
                      <a:cubicBezTo>
                        <a:pt x="1893927" y="2251561"/>
                        <a:pt x="1883384" y="2251561"/>
                        <a:pt x="1878112" y="2245237"/>
                      </a:cubicBezTo>
                      <a:cubicBezTo>
                        <a:pt x="1872841" y="2238913"/>
                        <a:pt x="1866515" y="2236805"/>
                        <a:pt x="1861243" y="2233643"/>
                      </a:cubicBezTo>
                      <a:cubicBezTo>
                        <a:pt x="1855972" y="2230481"/>
                        <a:pt x="1847537" y="2226265"/>
                        <a:pt x="1842265" y="2223102"/>
                      </a:cubicBezTo>
                      <a:cubicBezTo>
                        <a:pt x="1836994" y="2219940"/>
                        <a:pt x="1831722" y="2225211"/>
                        <a:pt x="1831722" y="2225211"/>
                      </a:cubicBezTo>
                      <a:cubicBezTo>
                        <a:pt x="1829614" y="2233643"/>
                        <a:pt x="1819071" y="2238913"/>
                        <a:pt x="1819071" y="2231535"/>
                      </a:cubicBezTo>
                      <a:cubicBezTo>
                        <a:pt x="1819071" y="2228077"/>
                        <a:pt x="1817426" y="2209143"/>
                        <a:pt x="1815697" y="2190090"/>
                      </a:cubicBezTo>
                      <a:cubicBezTo>
                        <a:pt x="1815697" y="2190090"/>
                        <a:pt x="1852809" y="2171455"/>
                        <a:pt x="1868623" y="2144050"/>
                      </a:cubicBezTo>
                      <a:cubicBezTo>
                        <a:pt x="1884438" y="2116645"/>
                        <a:pt x="1887601" y="2070268"/>
                        <a:pt x="1882329" y="2053403"/>
                      </a:cubicBezTo>
                      <a:cubicBezTo>
                        <a:pt x="1877058" y="2036538"/>
                        <a:pt x="1858924" y="1992985"/>
                        <a:pt x="1871154" y="1974730"/>
                      </a:cubicBezTo>
                      <a:cubicBezTo>
                        <a:pt x="1883384" y="1956432"/>
                        <a:pt x="1889583" y="1943320"/>
                        <a:pt x="1889583" y="1943320"/>
                      </a:cubicBezTo>
                      <a:cubicBezTo>
                        <a:pt x="1890975" y="1941338"/>
                        <a:pt x="1892535" y="1939441"/>
                        <a:pt x="1894433" y="1937628"/>
                      </a:cubicBezTo>
                      <a:cubicBezTo>
                        <a:pt x="1896373" y="1935857"/>
                        <a:pt x="1898608" y="1934040"/>
                        <a:pt x="1899789" y="1931641"/>
                      </a:cubicBezTo>
                      <a:lnTo>
                        <a:pt x="1900590" y="1929870"/>
                      </a:lnTo>
                      <a:cubicBezTo>
                        <a:pt x="1901181" y="1928521"/>
                        <a:pt x="1902150" y="1926493"/>
                        <a:pt x="1903879" y="1924642"/>
                      </a:cubicBezTo>
                      <a:lnTo>
                        <a:pt x="1905651" y="1923293"/>
                      </a:lnTo>
                      <a:cubicBezTo>
                        <a:pt x="1907802" y="1922239"/>
                        <a:pt x="1910712" y="1921986"/>
                        <a:pt x="1913284" y="1922450"/>
                      </a:cubicBezTo>
                      <a:cubicBezTo>
                        <a:pt x="1919357" y="1917854"/>
                        <a:pt x="1922478" y="1910564"/>
                        <a:pt x="1931924" y="1917437"/>
                      </a:cubicBezTo>
                      <a:cubicBezTo>
                        <a:pt x="1936858" y="1921063"/>
                        <a:pt x="1934370" y="1929706"/>
                        <a:pt x="1936521" y="1933458"/>
                      </a:cubicBezTo>
                      <a:cubicBezTo>
                        <a:pt x="1942341" y="1937168"/>
                        <a:pt x="1943564" y="1932826"/>
                        <a:pt x="1950016" y="1942565"/>
                      </a:cubicBezTo>
                      <a:lnTo>
                        <a:pt x="1951914" y="1945516"/>
                      </a:lnTo>
                      <a:cubicBezTo>
                        <a:pt x="1962584" y="1961748"/>
                        <a:pt x="1970343" y="1920599"/>
                        <a:pt x="1991050" y="1927302"/>
                      </a:cubicBezTo>
                      <a:lnTo>
                        <a:pt x="1992779" y="1928230"/>
                      </a:lnTo>
                      <a:cubicBezTo>
                        <a:pt x="2007708" y="1939445"/>
                        <a:pt x="1995015" y="1949100"/>
                        <a:pt x="1999527" y="1960146"/>
                      </a:cubicBezTo>
                      <a:cubicBezTo>
                        <a:pt x="2002268" y="1966976"/>
                        <a:pt x="2005347" y="1975155"/>
                        <a:pt x="1998051" y="1981016"/>
                      </a:cubicBezTo>
                      <a:lnTo>
                        <a:pt x="1996617" y="1981859"/>
                      </a:lnTo>
                      <a:lnTo>
                        <a:pt x="1997250" y="1990165"/>
                      </a:lnTo>
                      <a:cubicBezTo>
                        <a:pt x="1997250" y="1997543"/>
                        <a:pt x="1999358" y="2007030"/>
                        <a:pt x="2007793" y="2002813"/>
                      </a:cubicBezTo>
                      <a:cubicBezTo>
                        <a:pt x="2016227" y="1998597"/>
                        <a:pt x="2021499" y="1993327"/>
                        <a:pt x="2029933" y="1991219"/>
                      </a:cubicBezTo>
                      <a:cubicBezTo>
                        <a:pt x="2038368" y="1989111"/>
                        <a:pt x="2047857" y="1990165"/>
                        <a:pt x="2053128" y="1994381"/>
                      </a:cubicBezTo>
                      <a:cubicBezTo>
                        <a:pt x="2058400" y="1998597"/>
                        <a:pt x="2069997" y="2011246"/>
                        <a:pt x="2069997" y="2011246"/>
                      </a:cubicBezTo>
                      <a:cubicBezTo>
                        <a:pt x="2069997" y="2011246"/>
                        <a:pt x="2072106" y="2019678"/>
                        <a:pt x="2071051" y="2026002"/>
                      </a:cubicBezTo>
                      <a:cubicBezTo>
                        <a:pt x="2069997" y="2032326"/>
                        <a:pt x="2073160" y="2042867"/>
                        <a:pt x="2067889" y="2046029"/>
                      </a:cubicBezTo>
                      <a:cubicBezTo>
                        <a:pt x="2062617" y="2049191"/>
                        <a:pt x="2053128" y="2054461"/>
                        <a:pt x="2048911" y="2057623"/>
                      </a:cubicBezTo>
                      <a:cubicBezTo>
                        <a:pt x="2044694" y="2060785"/>
                        <a:pt x="2036259" y="2060785"/>
                        <a:pt x="2029933" y="2061839"/>
                      </a:cubicBezTo>
                      <a:cubicBezTo>
                        <a:pt x="2023607" y="2062893"/>
                        <a:pt x="2019390" y="2070272"/>
                        <a:pt x="2016227" y="2075542"/>
                      </a:cubicBezTo>
                      <a:cubicBezTo>
                        <a:pt x="2013064" y="2080812"/>
                        <a:pt x="2007793" y="2090298"/>
                        <a:pt x="2014119" y="2100839"/>
                      </a:cubicBezTo>
                      <a:cubicBezTo>
                        <a:pt x="2020444" y="2111379"/>
                        <a:pt x="2020444" y="2120865"/>
                        <a:pt x="2016227" y="2128244"/>
                      </a:cubicBezTo>
                      <a:cubicBezTo>
                        <a:pt x="2012010" y="2135622"/>
                        <a:pt x="2002521" y="2148270"/>
                        <a:pt x="1997250" y="2149324"/>
                      </a:cubicBezTo>
                      <a:cubicBezTo>
                        <a:pt x="1991978" y="2150378"/>
                        <a:pt x="1986706" y="2150378"/>
                        <a:pt x="1984598" y="2144054"/>
                      </a:cubicBezTo>
                      <a:cubicBezTo>
                        <a:pt x="1982489" y="2137730"/>
                        <a:pt x="1974055" y="2139838"/>
                        <a:pt x="1969837" y="2143000"/>
                      </a:cubicBezTo>
                      <a:cubicBezTo>
                        <a:pt x="1965620" y="2146162"/>
                        <a:pt x="1960349" y="2151432"/>
                        <a:pt x="1964566" y="2165135"/>
                      </a:cubicBezTo>
                      <a:cubicBezTo>
                        <a:pt x="1968783" y="2178837"/>
                        <a:pt x="1975109" y="2205188"/>
                        <a:pt x="1986706" y="2218890"/>
                      </a:cubicBezTo>
                      <a:cubicBezTo>
                        <a:pt x="1998304" y="2232593"/>
                        <a:pt x="2020444" y="2256836"/>
                        <a:pt x="2026770" y="2262106"/>
                      </a:cubicBezTo>
                      <a:cubicBezTo>
                        <a:pt x="2033096" y="2267376"/>
                        <a:pt x="2039422" y="2278970"/>
                        <a:pt x="2028879" y="2285295"/>
                      </a:cubicBezTo>
                      <a:cubicBezTo>
                        <a:pt x="2018336" y="2291619"/>
                        <a:pt x="2016227" y="2295835"/>
                        <a:pt x="2023607" y="2303213"/>
                      </a:cubicBezTo>
                      <a:cubicBezTo>
                        <a:pt x="2030988" y="2310591"/>
                        <a:pt x="2038368" y="2310591"/>
                        <a:pt x="2043639" y="2305321"/>
                      </a:cubicBezTo>
                      <a:cubicBezTo>
                        <a:pt x="2048911" y="2300051"/>
                        <a:pt x="2057345" y="2288457"/>
                        <a:pt x="2065780" y="2294781"/>
                      </a:cubicBezTo>
                      <a:cubicBezTo>
                        <a:pt x="2074214" y="2301105"/>
                        <a:pt x="2090029" y="2296889"/>
                        <a:pt x="2093192" y="2291619"/>
                      </a:cubicBezTo>
                      <a:cubicBezTo>
                        <a:pt x="2096355" y="2286349"/>
                        <a:pt x="2100572" y="2276862"/>
                        <a:pt x="2109007" y="2276862"/>
                      </a:cubicBezTo>
                      <a:cubicBezTo>
                        <a:pt x="2117441" y="2276862"/>
                        <a:pt x="2120604" y="2261052"/>
                        <a:pt x="2112170" y="2256836"/>
                      </a:cubicBezTo>
                      <a:cubicBezTo>
                        <a:pt x="2103735" y="2252620"/>
                        <a:pt x="2092138" y="2247349"/>
                        <a:pt x="2084758" y="2243133"/>
                      </a:cubicBezTo>
                      <a:cubicBezTo>
                        <a:pt x="2077377" y="2238917"/>
                        <a:pt x="2075269" y="2236809"/>
                        <a:pt x="2068943" y="2239971"/>
                      </a:cubicBezTo>
                      <a:cubicBezTo>
                        <a:pt x="2062617" y="2243133"/>
                        <a:pt x="2054182" y="2233647"/>
                        <a:pt x="2063671" y="2227323"/>
                      </a:cubicBezTo>
                      <a:cubicBezTo>
                        <a:pt x="2073160" y="2220999"/>
                        <a:pt x="2082649" y="2208350"/>
                        <a:pt x="2086866" y="2203080"/>
                      </a:cubicBezTo>
                      <a:cubicBezTo>
                        <a:pt x="2091083" y="2197810"/>
                        <a:pt x="2101627" y="2184107"/>
                        <a:pt x="2104790" y="2174621"/>
                      </a:cubicBezTo>
                      <a:cubicBezTo>
                        <a:pt x="2107953" y="2165135"/>
                        <a:pt x="2099518" y="2141946"/>
                        <a:pt x="2118496" y="2138784"/>
                      </a:cubicBezTo>
                      <a:cubicBezTo>
                        <a:pt x="2137473" y="2135622"/>
                        <a:pt x="2142745" y="2129298"/>
                        <a:pt x="2142745" y="2122973"/>
                      </a:cubicBezTo>
                      <a:cubicBezTo>
                        <a:pt x="2142745" y="2116649"/>
                        <a:pt x="2146962" y="2099785"/>
                        <a:pt x="2144853" y="2094514"/>
                      </a:cubicBezTo>
                      <a:cubicBezTo>
                        <a:pt x="2142745" y="2089244"/>
                        <a:pt x="2137473" y="2078704"/>
                        <a:pt x="2137473" y="2073434"/>
                      </a:cubicBezTo>
                      <a:cubicBezTo>
                        <a:pt x="2137473" y="2068164"/>
                        <a:pt x="2140636" y="2047083"/>
                        <a:pt x="2135365" y="2043921"/>
                      </a:cubicBezTo>
                      <a:cubicBezTo>
                        <a:pt x="2130093" y="2040759"/>
                        <a:pt x="2131147" y="2036543"/>
                        <a:pt x="2138528" y="2030218"/>
                      </a:cubicBezTo>
                      <a:cubicBezTo>
                        <a:pt x="2145908" y="2023894"/>
                        <a:pt x="2151179" y="2018624"/>
                        <a:pt x="2156451" y="2013354"/>
                      </a:cubicBezTo>
                      <a:cubicBezTo>
                        <a:pt x="2161723" y="2008084"/>
                        <a:pt x="2174374" y="2003868"/>
                        <a:pt x="2188080" y="2004922"/>
                      </a:cubicBezTo>
                      <a:cubicBezTo>
                        <a:pt x="2201786" y="2005976"/>
                        <a:pt x="2206004" y="1994381"/>
                        <a:pt x="2217601" y="2004922"/>
                      </a:cubicBezTo>
                      <a:cubicBezTo>
                        <a:pt x="2229199" y="2015462"/>
                        <a:pt x="2239742" y="2014408"/>
                        <a:pt x="2239742" y="2014408"/>
                      </a:cubicBezTo>
                      <a:cubicBezTo>
                        <a:pt x="2239742" y="2014408"/>
                        <a:pt x="2253448" y="2008084"/>
                        <a:pt x="2262937" y="2017570"/>
                      </a:cubicBezTo>
                      <a:cubicBezTo>
                        <a:pt x="2272425" y="2027056"/>
                        <a:pt x="2276643" y="2028110"/>
                        <a:pt x="2281914" y="2026002"/>
                      </a:cubicBezTo>
                      <a:cubicBezTo>
                        <a:pt x="2287186" y="2023894"/>
                        <a:pt x="2299079" y="2017233"/>
                        <a:pt x="2299079" y="2017233"/>
                      </a:cubicBezTo>
                      <a:cubicBezTo>
                        <a:pt x="2305404" y="2026002"/>
                        <a:pt x="2319743" y="2040464"/>
                        <a:pt x="2325099" y="2043710"/>
                      </a:cubicBezTo>
                      <a:cubicBezTo>
                        <a:pt x="2329021" y="2046155"/>
                        <a:pt x="2331678" y="2046994"/>
                        <a:pt x="2334124" y="2048306"/>
                      </a:cubicBezTo>
                      <a:cubicBezTo>
                        <a:pt x="2341462" y="2052096"/>
                        <a:pt x="2350867" y="2070183"/>
                        <a:pt x="2354536" y="2077224"/>
                      </a:cubicBezTo>
                      <a:cubicBezTo>
                        <a:pt x="2367609" y="2102437"/>
                        <a:pt x="2372501" y="2105472"/>
                        <a:pt x="2391268" y="2125081"/>
                      </a:cubicBezTo>
                      <a:cubicBezTo>
                        <a:pt x="2400925" y="2135158"/>
                        <a:pt x="2404046" y="2145361"/>
                        <a:pt x="2407968" y="2154088"/>
                      </a:cubicBezTo>
                      <a:lnTo>
                        <a:pt x="2420029" y="2153540"/>
                      </a:lnTo>
                      <a:lnTo>
                        <a:pt x="2449550" y="2153540"/>
                      </a:lnTo>
                      <a:lnTo>
                        <a:pt x="2489614" y="2147216"/>
                      </a:lnTo>
                      <a:cubicBezTo>
                        <a:pt x="2489614" y="2147216"/>
                        <a:pt x="2470636" y="2112433"/>
                        <a:pt x="2467473" y="2105055"/>
                      </a:cubicBezTo>
                      <a:cubicBezTo>
                        <a:pt x="2464311" y="2097677"/>
                        <a:pt x="2471691" y="2085028"/>
                        <a:pt x="2483288" y="2075542"/>
                      </a:cubicBezTo>
                      <a:cubicBezTo>
                        <a:pt x="2494886" y="2066056"/>
                        <a:pt x="2484342" y="2036543"/>
                        <a:pt x="2483288" y="2029164"/>
                      </a:cubicBezTo>
                      <a:cubicBezTo>
                        <a:pt x="2482234" y="2021786"/>
                        <a:pt x="2483288" y="2016516"/>
                        <a:pt x="2473799" y="2000705"/>
                      </a:cubicBezTo>
                      <a:cubicBezTo>
                        <a:pt x="2464311" y="1984895"/>
                        <a:pt x="2468528" y="1969084"/>
                        <a:pt x="2469582" y="1962760"/>
                      </a:cubicBezTo>
                      <a:cubicBezTo>
                        <a:pt x="2470636" y="1956436"/>
                        <a:pt x="2466419" y="1949058"/>
                        <a:pt x="2455876" y="1948004"/>
                      </a:cubicBezTo>
                      <a:cubicBezTo>
                        <a:pt x="2445333" y="1946950"/>
                        <a:pt x="2447442" y="1936409"/>
                        <a:pt x="2452713" y="1929031"/>
                      </a:cubicBezTo>
                      <a:cubicBezTo>
                        <a:pt x="2457985" y="1921653"/>
                        <a:pt x="2454822" y="1916383"/>
                        <a:pt x="2446387" y="1915329"/>
                      </a:cubicBezTo>
                      <a:cubicBezTo>
                        <a:pt x="2437953" y="1914275"/>
                        <a:pt x="2428464" y="1917437"/>
                        <a:pt x="2421084" y="1920599"/>
                      </a:cubicBezTo>
                      <a:cubicBezTo>
                        <a:pt x="2413703" y="1923761"/>
                        <a:pt x="2397889" y="1918491"/>
                        <a:pt x="2397889" y="1918491"/>
                      </a:cubicBezTo>
                      <a:cubicBezTo>
                        <a:pt x="2397889" y="1918491"/>
                        <a:pt x="2396834" y="1907950"/>
                        <a:pt x="2396834" y="1899518"/>
                      </a:cubicBezTo>
                      <a:cubicBezTo>
                        <a:pt x="2396834" y="1891086"/>
                        <a:pt x="2391563" y="1892140"/>
                        <a:pt x="2385237" y="1891086"/>
                      </a:cubicBezTo>
                      <a:cubicBezTo>
                        <a:pt x="2378911" y="1890032"/>
                        <a:pt x="2367314" y="1891086"/>
                        <a:pt x="2363096" y="1891086"/>
                      </a:cubicBezTo>
                      <a:cubicBezTo>
                        <a:pt x="2358879" y="1891086"/>
                        <a:pt x="2349390" y="1890032"/>
                        <a:pt x="2342010" y="1879492"/>
                      </a:cubicBezTo>
                      <a:cubicBezTo>
                        <a:pt x="2334630" y="1868951"/>
                        <a:pt x="2332521" y="1867897"/>
                        <a:pt x="2327250" y="1871059"/>
                      </a:cubicBezTo>
                      <a:cubicBezTo>
                        <a:pt x="2321978" y="1874221"/>
                        <a:pt x="2315652" y="1873167"/>
                        <a:pt x="2307218" y="1873167"/>
                      </a:cubicBezTo>
                      <a:cubicBezTo>
                        <a:pt x="2298783" y="1873167"/>
                        <a:pt x="2292457" y="1873167"/>
                        <a:pt x="2286132" y="1866843"/>
                      </a:cubicBezTo>
                      <a:cubicBezTo>
                        <a:pt x="2279806" y="1860519"/>
                        <a:pt x="2278751" y="1858411"/>
                        <a:pt x="2278751" y="1849979"/>
                      </a:cubicBezTo>
                      <a:cubicBezTo>
                        <a:pt x="2278751" y="1841546"/>
                        <a:pt x="2261882" y="1841546"/>
                        <a:pt x="2257665" y="1839438"/>
                      </a:cubicBezTo>
                      <a:cubicBezTo>
                        <a:pt x="2253448" y="1837330"/>
                        <a:pt x="2242905" y="1835222"/>
                        <a:pt x="2242905" y="1835222"/>
                      </a:cubicBezTo>
                      <a:lnTo>
                        <a:pt x="2238687" y="1825736"/>
                      </a:lnTo>
                      <a:lnTo>
                        <a:pt x="2246068" y="1812033"/>
                      </a:lnTo>
                      <a:lnTo>
                        <a:pt x="2274534" y="1796223"/>
                      </a:lnTo>
                      <a:lnTo>
                        <a:pt x="2274534" y="1776196"/>
                      </a:lnTo>
                      <a:cubicBezTo>
                        <a:pt x="2274534" y="1771980"/>
                        <a:pt x="2273480" y="1758278"/>
                        <a:pt x="2273480" y="1751953"/>
                      </a:cubicBezTo>
                      <a:cubicBezTo>
                        <a:pt x="2273480" y="1745629"/>
                        <a:pt x="2272425" y="1734035"/>
                        <a:pt x="2279806" y="1726657"/>
                      </a:cubicBezTo>
                      <a:cubicBezTo>
                        <a:pt x="2287186" y="1719278"/>
                        <a:pt x="2280860" y="1715062"/>
                        <a:pt x="2272425" y="1717170"/>
                      </a:cubicBezTo>
                      <a:cubicBezTo>
                        <a:pt x="2263991" y="1719278"/>
                        <a:pt x="2261882" y="1712954"/>
                        <a:pt x="2262937" y="1703468"/>
                      </a:cubicBezTo>
                      <a:cubicBezTo>
                        <a:pt x="2263991" y="1693982"/>
                        <a:pt x="2263991" y="1693982"/>
                        <a:pt x="2249231" y="1691874"/>
                      </a:cubicBezTo>
                      <a:cubicBezTo>
                        <a:pt x="2234470" y="1689765"/>
                        <a:pt x="2243959" y="1685549"/>
                        <a:pt x="2246068" y="1677117"/>
                      </a:cubicBezTo>
                      <a:cubicBezTo>
                        <a:pt x="2248176" y="1668685"/>
                        <a:pt x="2241850" y="1664469"/>
                        <a:pt x="2241850" y="1664469"/>
                      </a:cubicBezTo>
                      <a:cubicBezTo>
                        <a:pt x="2241850" y="1664469"/>
                        <a:pt x="2226036" y="1658144"/>
                        <a:pt x="2214438" y="1658144"/>
                      </a:cubicBezTo>
                      <a:cubicBezTo>
                        <a:pt x="2202841" y="1658144"/>
                        <a:pt x="2202841" y="1666577"/>
                        <a:pt x="2195461" y="1671847"/>
                      </a:cubicBezTo>
                      <a:cubicBezTo>
                        <a:pt x="2188080" y="1677117"/>
                        <a:pt x="2168048" y="1677117"/>
                        <a:pt x="2168048" y="1677117"/>
                      </a:cubicBezTo>
                      <a:cubicBezTo>
                        <a:pt x="2168048" y="1677117"/>
                        <a:pt x="2164885" y="1672901"/>
                        <a:pt x="2162777" y="1665523"/>
                      </a:cubicBezTo>
                      <a:cubicBezTo>
                        <a:pt x="2160668" y="1658144"/>
                        <a:pt x="2150125" y="1660252"/>
                        <a:pt x="2145908" y="1661307"/>
                      </a:cubicBezTo>
                      <a:cubicBezTo>
                        <a:pt x="2141691" y="1662361"/>
                        <a:pt x="2133256" y="1663415"/>
                        <a:pt x="2133256" y="1663415"/>
                      </a:cubicBezTo>
                      <a:cubicBezTo>
                        <a:pt x="2133256" y="1663415"/>
                        <a:pt x="2123767" y="1662361"/>
                        <a:pt x="2117441" y="1656036"/>
                      </a:cubicBezTo>
                      <a:cubicBezTo>
                        <a:pt x="2111115" y="1649712"/>
                        <a:pt x="2102681" y="1646550"/>
                        <a:pt x="2097409" y="1639172"/>
                      </a:cubicBezTo>
                      <a:cubicBezTo>
                        <a:pt x="2092138" y="1631794"/>
                        <a:pt x="2085812" y="1641280"/>
                        <a:pt x="2082649" y="1648658"/>
                      </a:cubicBezTo>
                      <a:cubicBezTo>
                        <a:pt x="2079486" y="1656036"/>
                        <a:pt x="2060508" y="1681333"/>
                        <a:pt x="2055237" y="1686603"/>
                      </a:cubicBezTo>
                      <a:cubicBezTo>
                        <a:pt x="2049965" y="1691874"/>
                        <a:pt x="2046802" y="1702414"/>
                        <a:pt x="2046802" y="1707684"/>
                      </a:cubicBezTo>
                      <a:cubicBezTo>
                        <a:pt x="2046802" y="1712954"/>
                        <a:pt x="2029933" y="1712954"/>
                        <a:pt x="2018336" y="1712954"/>
                      </a:cubicBezTo>
                      <a:cubicBezTo>
                        <a:pt x="2006738" y="1712954"/>
                        <a:pt x="2005684" y="1722440"/>
                        <a:pt x="1997250" y="1730873"/>
                      </a:cubicBezTo>
                      <a:cubicBezTo>
                        <a:pt x="1988815" y="1739305"/>
                        <a:pt x="1979326" y="1730873"/>
                        <a:pt x="1978272" y="1721386"/>
                      </a:cubicBezTo>
                      <a:cubicBezTo>
                        <a:pt x="1977218" y="1711900"/>
                        <a:pt x="1964566" y="1702414"/>
                        <a:pt x="1957186" y="1693982"/>
                      </a:cubicBezTo>
                      <a:cubicBezTo>
                        <a:pt x="1949805" y="1685549"/>
                        <a:pt x="1951914" y="1680279"/>
                        <a:pt x="1955077" y="1672901"/>
                      </a:cubicBezTo>
                      <a:cubicBezTo>
                        <a:pt x="1958240" y="1665523"/>
                        <a:pt x="1965620" y="1632848"/>
                        <a:pt x="1965620" y="1626523"/>
                      </a:cubicBezTo>
                      <a:cubicBezTo>
                        <a:pt x="1965620" y="1620199"/>
                        <a:pt x="1978272" y="1610713"/>
                        <a:pt x="1978272" y="1610713"/>
                      </a:cubicBezTo>
                      <a:cubicBezTo>
                        <a:pt x="1978272" y="1610713"/>
                        <a:pt x="1994087" y="1603335"/>
                        <a:pt x="1999358" y="1599119"/>
                      </a:cubicBezTo>
                      <a:cubicBezTo>
                        <a:pt x="2004630" y="1594902"/>
                        <a:pt x="2041531" y="1571714"/>
                        <a:pt x="2045748" y="1571714"/>
                      </a:cubicBezTo>
                      <a:cubicBezTo>
                        <a:pt x="2049965" y="1571714"/>
                        <a:pt x="2061563" y="1560119"/>
                        <a:pt x="2064726" y="1554849"/>
                      </a:cubicBezTo>
                      <a:cubicBezTo>
                        <a:pt x="2067889" y="1549579"/>
                        <a:pt x="2064726" y="1544309"/>
                        <a:pt x="2064726" y="1540093"/>
                      </a:cubicBezTo>
                      <a:cubicBezTo>
                        <a:pt x="2064726" y="1535877"/>
                        <a:pt x="2066834" y="1526390"/>
                        <a:pt x="2066834" y="1526390"/>
                      </a:cubicBezTo>
                      <a:cubicBezTo>
                        <a:pt x="2066834" y="1526390"/>
                        <a:pt x="2075269" y="1517958"/>
                        <a:pt x="2080540" y="1513742"/>
                      </a:cubicBezTo>
                      <a:cubicBezTo>
                        <a:pt x="2085812" y="1509526"/>
                        <a:pt x="2086866" y="1502147"/>
                        <a:pt x="2084758" y="1489499"/>
                      </a:cubicBezTo>
                      <a:cubicBezTo>
                        <a:pt x="2082649" y="1476851"/>
                        <a:pt x="2099518" y="1473689"/>
                        <a:pt x="2099518" y="1473689"/>
                      </a:cubicBezTo>
                      <a:cubicBezTo>
                        <a:pt x="2099518" y="1473689"/>
                        <a:pt x="2110061" y="1472634"/>
                        <a:pt x="2115333" y="1470526"/>
                      </a:cubicBezTo>
                      <a:cubicBezTo>
                        <a:pt x="2120604" y="1468418"/>
                        <a:pt x="2122713" y="1464202"/>
                        <a:pt x="2124822" y="1459986"/>
                      </a:cubicBezTo>
                      <a:cubicBezTo>
                        <a:pt x="2126930" y="1455770"/>
                        <a:pt x="2135365" y="1456824"/>
                        <a:pt x="2135365" y="1456824"/>
                      </a:cubicBezTo>
                      <a:lnTo>
                        <a:pt x="2135365" y="1439959"/>
                      </a:lnTo>
                      <a:cubicBezTo>
                        <a:pt x="2135365" y="1434689"/>
                        <a:pt x="2134310" y="1429419"/>
                        <a:pt x="2129039" y="1425203"/>
                      </a:cubicBezTo>
                      <a:cubicBezTo>
                        <a:pt x="2123767" y="1420987"/>
                        <a:pt x="2125876" y="1413609"/>
                        <a:pt x="2131147" y="1409392"/>
                      </a:cubicBezTo>
                      <a:cubicBezTo>
                        <a:pt x="2136419" y="1405176"/>
                        <a:pt x="2133256" y="1379880"/>
                        <a:pt x="2134310" y="1374609"/>
                      </a:cubicBezTo>
                      <a:cubicBezTo>
                        <a:pt x="2135365" y="1369339"/>
                        <a:pt x="2143799" y="1342988"/>
                        <a:pt x="2151179" y="1335610"/>
                      </a:cubicBezTo>
                      <a:cubicBezTo>
                        <a:pt x="2158560" y="1328232"/>
                        <a:pt x="2166994" y="1313475"/>
                        <a:pt x="2169103" y="1309259"/>
                      </a:cubicBezTo>
                      <a:cubicBezTo>
                        <a:pt x="2171211" y="1305043"/>
                        <a:pt x="2175429" y="1294503"/>
                        <a:pt x="2182809" y="1288179"/>
                      </a:cubicBezTo>
                      <a:cubicBezTo>
                        <a:pt x="2190189" y="1281854"/>
                        <a:pt x="2202841" y="1269206"/>
                        <a:pt x="2206004" y="1262882"/>
                      </a:cubicBezTo>
                      <a:cubicBezTo>
                        <a:pt x="2209167" y="1256558"/>
                        <a:pt x="2217601" y="1233369"/>
                        <a:pt x="2218655" y="1227045"/>
                      </a:cubicBezTo>
                      <a:cubicBezTo>
                        <a:pt x="2219710" y="1220720"/>
                        <a:pt x="2226036" y="1212288"/>
                        <a:pt x="2230253" y="1203856"/>
                      </a:cubicBezTo>
                      <a:cubicBezTo>
                        <a:pt x="2234470" y="1195424"/>
                        <a:pt x="2232362" y="1178559"/>
                        <a:pt x="2227090" y="1173289"/>
                      </a:cubicBezTo>
                      <a:cubicBezTo>
                        <a:pt x="2221818" y="1168019"/>
                        <a:pt x="2218655" y="1164857"/>
                        <a:pt x="2219710" y="1154316"/>
                      </a:cubicBezTo>
                      <a:cubicBezTo>
                        <a:pt x="2220764" y="1143776"/>
                        <a:pt x="2213384" y="1133236"/>
                        <a:pt x="2213384" y="1127965"/>
                      </a:cubicBezTo>
                      <a:cubicBezTo>
                        <a:pt x="2213384" y="1122695"/>
                        <a:pt x="2203895" y="1108993"/>
                        <a:pt x="2196515" y="1098452"/>
                      </a:cubicBezTo>
                      <a:cubicBezTo>
                        <a:pt x="2189135" y="1087912"/>
                        <a:pt x="2194406" y="1081588"/>
                        <a:pt x="2203895" y="1075264"/>
                      </a:cubicBezTo>
                      <a:cubicBezTo>
                        <a:pt x="2213384" y="1068940"/>
                        <a:pt x="2222873" y="1080534"/>
                        <a:pt x="2226036" y="1087912"/>
                      </a:cubicBezTo>
                      <a:cubicBezTo>
                        <a:pt x="2229199" y="1095290"/>
                        <a:pt x="2229199" y="1102669"/>
                        <a:pt x="2230253" y="1111101"/>
                      </a:cubicBezTo>
                      <a:cubicBezTo>
                        <a:pt x="2231307" y="1119533"/>
                        <a:pt x="2239742" y="1137452"/>
                        <a:pt x="2245013" y="1146938"/>
                      </a:cubicBezTo>
                      <a:cubicBezTo>
                        <a:pt x="2250285" y="1156424"/>
                        <a:pt x="2257665" y="1164857"/>
                        <a:pt x="2257665" y="1164857"/>
                      </a:cubicBezTo>
                      <a:cubicBezTo>
                        <a:pt x="2257665" y="1164857"/>
                        <a:pt x="2262937" y="1160640"/>
                        <a:pt x="2263991" y="1153262"/>
                      </a:cubicBezTo>
                      <a:cubicBezTo>
                        <a:pt x="2265045" y="1145884"/>
                        <a:pt x="2266100" y="1145884"/>
                        <a:pt x="2263991" y="1141668"/>
                      </a:cubicBezTo>
                      <a:cubicBezTo>
                        <a:pt x="2261882" y="1137452"/>
                        <a:pt x="2260828" y="1130073"/>
                        <a:pt x="2260828" y="1120587"/>
                      </a:cubicBezTo>
                      <a:cubicBezTo>
                        <a:pt x="2260828" y="1111101"/>
                        <a:pt x="2269263" y="1110047"/>
                        <a:pt x="2273480" y="1105831"/>
                      </a:cubicBezTo>
                      <a:cubicBezTo>
                        <a:pt x="2277697" y="1101615"/>
                        <a:pt x="2279806" y="1098452"/>
                        <a:pt x="2279806" y="1093182"/>
                      </a:cubicBezTo>
                      <a:cubicBezTo>
                        <a:pt x="2279806" y="1087912"/>
                        <a:pt x="2272425" y="1080534"/>
                        <a:pt x="2257665" y="1074210"/>
                      </a:cubicBezTo>
                      <a:cubicBezTo>
                        <a:pt x="2242905" y="1067885"/>
                        <a:pt x="2250285" y="1058399"/>
                        <a:pt x="2253448" y="1053129"/>
                      </a:cubicBezTo>
                      <a:cubicBezTo>
                        <a:pt x="2256611" y="1047859"/>
                        <a:pt x="2258719" y="1041535"/>
                        <a:pt x="2258719" y="1034156"/>
                      </a:cubicBezTo>
                      <a:cubicBezTo>
                        <a:pt x="2258719" y="1026778"/>
                        <a:pt x="2253448" y="1016238"/>
                        <a:pt x="2248176" y="1009914"/>
                      </a:cubicBezTo>
                      <a:cubicBezTo>
                        <a:pt x="2242905" y="1003589"/>
                        <a:pt x="2238687" y="996211"/>
                        <a:pt x="2231307" y="996211"/>
                      </a:cubicBezTo>
                      <a:cubicBezTo>
                        <a:pt x="2223927" y="996211"/>
                        <a:pt x="2218655" y="995157"/>
                        <a:pt x="2215493" y="988833"/>
                      </a:cubicBezTo>
                      <a:cubicBezTo>
                        <a:pt x="2212330" y="982509"/>
                        <a:pt x="2206004" y="982509"/>
                        <a:pt x="2182809" y="984617"/>
                      </a:cubicBezTo>
                      <a:cubicBezTo>
                        <a:pt x="2159614" y="986725"/>
                        <a:pt x="2154342" y="1009914"/>
                        <a:pt x="2154342" y="1009914"/>
                      </a:cubicBezTo>
                      <a:cubicBezTo>
                        <a:pt x="2154342" y="1009914"/>
                        <a:pt x="2146962" y="1034156"/>
                        <a:pt x="2144853" y="1045751"/>
                      </a:cubicBezTo>
                      <a:cubicBezTo>
                        <a:pt x="2142745" y="1057345"/>
                        <a:pt x="2132202" y="1067885"/>
                        <a:pt x="2122713" y="1069994"/>
                      </a:cubicBezTo>
                      <a:cubicBezTo>
                        <a:pt x="2113224" y="1072102"/>
                        <a:pt x="2104790" y="1083696"/>
                        <a:pt x="2095301" y="1082642"/>
                      </a:cubicBezTo>
                      <a:cubicBezTo>
                        <a:pt x="2085812" y="1081588"/>
                        <a:pt x="2079486" y="1069994"/>
                        <a:pt x="2079486" y="1064723"/>
                      </a:cubicBezTo>
                      <a:cubicBezTo>
                        <a:pt x="2079486" y="1059453"/>
                        <a:pt x="2080540" y="1035210"/>
                        <a:pt x="2080540" y="1030994"/>
                      </a:cubicBezTo>
                      <a:cubicBezTo>
                        <a:pt x="2080540" y="1026778"/>
                        <a:pt x="2077377" y="1022562"/>
                        <a:pt x="2069997" y="1015184"/>
                      </a:cubicBezTo>
                      <a:cubicBezTo>
                        <a:pt x="2062617" y="1007806"/>
                        <a:pt x="2049965" y="1003589"/>
                        <a:pt x="2043639" y="1002535"/>
                      </a:cubicBezTo>
                      <a:cubicBezTo>
                        <a:pt x="2037313" y="1001481"/>
                        <a:pt x="2028879" y="1002535"/>
                        <a:pt x="2024662" y="1007806"/>
                      </a:cubicBezTo>
                      <a:cubicBezTo>
                        <a:pt x="2020444" y="1013076"/>
                        <a:pt x="2015173" y="1017292"/>
                        <a:pt x="2004630" y="1006752"/>
                      </a:cubicBezTo>
                      <a:cubicBezTo>
                        <a:pt x="1994087" y="996211"/>
                        <a:pt x="1983543" y="1002535"/>
                        <a:pt x="1978272" y="1008860"/>
                      </a:cubicBezTo>
                      <a:cubicBezTo>
                        <a:pt x="1973000" y="1015184"/>
                        <a:pt x="1954023" y="1022562"/>
                        <a:pt x="1947697" y="1016238"/>
                      </a:cubicBezTo>
                      <a:cubicBezTo>
                        <a:pt x="1941371" y="1009914"/>
                        <a:pt x="1936099" y="1014130"/>
                        <a:pt x="1929773" y="1022562"/>
                      </a:cubicBezTo>
                      <a:cubicBezTo>
                        <a:pt x="1923448" y="1030994"/>
                        <a:pt x="1908687" y="1028886"/>
                        <a:pt x="1899198" y="1022562"/>
                      </a:cubicBezTo>
                      <a:cubicBezTo>
                        <a:pt x="1889710" y="1016238"/>
                        <a:pt x="1885492" y="1019400"/>
                        <a:pt x="1882329" y="1023616"/>
                      </a:cubicBezTo>
                      <a:cubicBezTo>
                        <a:pt x="1879166" y="1027832"/>
                        <a:pt x="1864406" y="1034156"/>
                        <a:pt x="1847537" y="1042589"/>
                      </a:cubicBezTo>
                      <a:cubicBezTo>
                        <a:pt x="1830668" y="1051021"/>
                        <a:pt x="1821179" y="1044697"/>
                        <a:pt x="1814853" y="1038373"/>
                      </a:cubicBezTo>
                      <a:cubicBezTo>
                        <a:pt x="1808527" y="1032048"/>
                        <a:pt x="1792713" y="1035210"/>
                        <a:pt x="1792713" y="1035210"/>
                      </a:cubicBezTo>
                      <a:cubicBezTo>
                        <a:pt x="1792713" y="1035210"/>
                        <a:pt x="1782170" y="1041535"/>
                        <a:pt x="1774789" y="1039427"/>
                      </a:cubicBezTo>
                      <a:cubicBezTo>
                        <a:pt x="1767409" y="1037318"/>
                        <a:pt x="1766355" y="1035210"/>
                        <a:pt x="1763192" y="1024670"/>
                      </a:cubicBezTo>
                      <a:cubicBezTo>
                        <a:pt x="1760029" y="1014130"/>
                        <a:pt x="1745269" y="1021508"/>
                        <a:pt x="1739997" y="1028886"/>
                      </a:cubicBezTo>
                      <a:cubicBezTo>
                        <a:pt x="1734725" y="1036264"/>
                        <a:pt x="1731562" y="1034156"/>
                        <a:pt x="1727345" y="1029940"/>
                      </a:cubicBezTo>
                      <a:cubicBezTo>
                        <a:pt x="1723128" y="1025724"/>
                        <a:pt x="1715748" y="1012022"/>
                        <a:pt x="1713639" y="1006752"/>
                      </a:cubicBezTo>
                      <a:cubicBezTo>
                        <a:pt x="1711531" y="1001481"/>
                        <a:pt x="1707313" y="998319"/>
                        <a:pt x="1694662" y="998319"/>
                      </a:cubicBezTo>
                      <a:cubicBezTo>
                        <a:pt x="1682010" y="998319"/>
                        <a:pt x="1682010" y="1002535"/>
                        <a:pt x="1669358" y="1015184"/>
                      </a:cubicBezTo>
                      <a:cubicBezTo>
                        <a:pt x="1656706" y="1027832"/>
                        <a:pt x="1659869" y="1035210"/>
                        <a:pt x="1659869" y="1040481"/>
                      </a:cubicBezTo>
                      <a:cubicBezTo>
                        <a:pt x="1659869" y="1045751"/>
                        <a:pt x="1658477" y="1083865"/>
                        <a:pt x="1658477" y="1083865"/>
                      </a:cubicBezTo>
                      <a:cubicBezTo>
                        <a:pt x="1662695" y="1090484"/>
                        <a:pt x="1666237" y="1092002"/>
                        <a:pt x="1669611" y="1092381"/>
                      </a:cubicBezTo>
                      <a:cubicBezTo>
                        <a:pt x="1675853" y="1093014"/>
                        <a:pt x="1681504" y="1087617"/>
                        <a:pt x="1689938" y="1089097"/>
                      </a:cubicBezTo>
                      <a:cubicBezTo>
                        <a:pt x="1697276" y="1094030"/>
                        <a:pt x="1700566" y="1106927"/>
                        <a:pt x="1710982" y="1107226"/>
                      </a:cubicBezTo>
                      <a:cubicBezTo>
                        <a:pt x="1710982" y="1107226"/>
                        <a:pt x="1715748" y="1105746"/>
                        <a:pt x="1717013" y="1105160"/>
                      </a:cubicBezTo>
                      <a:lnTo>
                        <a:pt x="1725237" y="1097403"/>
                      </a:lnTo>
                      <a:lnTo>
                        <a:pt x="1741051" y="1103727"/>
                      </a:lnTo>
                      <a:cubicBezTo>
                        <a:pt x="1741051" y="1103727"/>
                        <a:pt x="1741051" y="1122699"/>
                        <a:pt x="1735780" y="1133240"/>
                      </a:cubicBezTo>
                      <a:cubicBezTo>
                        <a:pt x="1730508" y="1143780"/>
                        <a:pt x="1727345" y="1175401"/>
                        <a:pt x="1727345" y="1180671"/>
                      </a:cubicBezTo>
                      <a:cubicBezTo>
                        <a:pt x="1727345" y="1185941"/>
                        <a:pt x="1731562" y="1228103"/>
                        <a:pt x="1731562" y="1228103"/>
                      </a:cubicBezTo>
                      <a:lnTo>
                        <a:pt x="1705627" y="1233837"/>
                      </a:lnTo>
                      <a:cubicBezTo>
                        <a:pt x="1703349" y="1234170"/>
                        <a:pt x="1695083" y="1235350"/>
                        <a:pt x="1691499" y="1234427"/>
                      </a:cubicBezTo>
                      <a:cubicBezTo>
                        <a:pt x="1687281" y="1233373"/>
                        <a:pt x="1683064" y="1230211"/>
                        <a:pt x="1683064" y="1223887"/>
                      </a:cubicBezTo>
                      <a:cubicBezTo>
                        <a:pt x="1683064" y="1217562"/>
                        <a:pt x="1682010" y="1213346"/>
                        <a:pt x="1677793" y="1208076"/>
                      </a:cubicBezTo>
                      <a:cubicBezTo>
                        <a:pt x="1673575" y="1202806"/>
                        <a:pt x="1663032" y="1203860"/>
                        <a:pt x="1656706" y="1207022"/>
                      </a:cubicBezTo>
                      <a:cubicBezTo>
                        <a:pt x="1650380" y="1210184"/>
                        <a:pt x="1633511" y="1213346"/>
                        <a:pt x="1622968" y="1217562"/>
                      </a:cubicBezTo>
                      <a:cubicBezTo>
                        <a:pt x="1612425" y="1221779"/>
                        <a:pt x="1617697" y="1235481"/>
                        <a:pt x="1625077" y="1236535"/>
                      </a:cubicBezTo>
                      <a:cubicBezTo>
                        <a:pt x="1632457" y="1237589"/>
                        <a:pt x="1636674" y="1241805"/>
                        <a:pt x="1639837" y="1246021"/>
                      </a:cubicBezTo>
                      <a:cubicBezTo>
                        <a:pt x="1643000" y="1250237"/>
                        <a:pt x="1641946" y="1261832"/>
                        <a:pt x="1639837" y="1268156"/>
                      </a:cubicBezTo>
                      <a:cubicBezTo>
                        <a:pt x="1637729" y="1274480"/>
                        <a:pt x="1628240" y="1294507"/>
                        <a:pt x="1628240" y="1294507"/>
                      </a:cubicBezTo>
                      <a:cubicBezTo>
                        <a:pt x="1628240" y="1294507"/>
                        <a:pt x="1626131" y="1372505"/>
                        <a:pt x="1626131" y="1377776"/>
                      </a:cubicBezTo>
                      <a:cubicBezTo>
                        <a:pt x="1626131" y="1383046"/>
                        <a:pt x="1630348" y="1392532"/>
                        <a:pt x="1634566" y="1400964"/>
                      </a:cubicBezTo>
                      <a:cubicBezTo>
                        <a:pt x="1638783" y="1409397"/>
                        <a:pt x="1648356" y="1430351"/>
                        <a:pt x="1648356" y="1430351"/>
                      </a:cubicBezTo>
                      <a:cubicBezTo>
                        <a:pt x="1644139" y="1434145"/>
                        <a:pt x="1644392" y="1443800"/>
                        <a:pt x="1644434" y="1448649"/>
                      </a:cubicBezTo>
                      <a:cubicBezTo>
                        <a:pt x="1644603" y="1467368"/>
                        <a:pt x="1633975" y="1462014"/>
                        <a:pt x="1623390" y="1477403"/>
                      </a:cubicBezTo>
                      <a:cubicBezTo>
                        <a:pt x="1616263" y="1487690"/>
                        <a:pt x="1612256" y="1507801"/>
                        <a:pt x="1613606" y="1520407"/>
                      </a:cubicBezTo>
                      <a:cubicBezTo>
                        <a:pt x="1614576" y="1529514"/>
                        <a:pt x="1605593" y="1535839"/>
                        <a:pt x="1599605" y="1543170"/>
                      </a:cubicBezTo>
                      <a:lnTo>
                        <a:pt x="1585519" y="1544313"/>
                      </a:lnTo>
                      <a:cubicBezTo>
                        <a:pt x="1578687" y="1544313"/>
                        <a:pt x="1570253" y="1547475"/>
                        <a:pt x="1561818" y="1550131"/>
                      </a:cubicBezTo>
                      <a:cubicBezTo>
                        <a:pt x="1553383" y="1552745"/>
                        <a:pt x="1507879" y="1592672"/>
                        <a:pt x="1497842" y="1599544"/>
                      </a:cubicBezTo>
                      <a:cubicBezTo>
                        <a:pt x="1487763" y="1606417"/>
                        <a:pt x="1473045" y="1606248"/>
                        <a:pt x="1459592" y="1601779"/>
                      </a:cubicBezTo>
                      <a:cubicBezTo>
                        <a:pt x="1448711" y="1598153"/>
                        <a:pt x="1425769" y="1602622"/>
                        <a:pt x="1413961" y="1605025"/>
                      </a:cubicBezTo>
                      <a:cubicBezTo>
                        <a:pt x="1413961" y="1605025"/>
                        <a:pt x="1411051" y="1590695"/>
                        <a:pt x="1404725" y="1585425"/>
                      </a:cubicBezTo>
                      <a:cubicBezTo>
                        <a:pt x="1398399" y="1580154"/>
                        <a:pt x="1370987" y="1554858"/>
                        <a:pt x="1370987" y="1554858"/>
                      </a:cubicBezTo>
                      <a:lnTo>
                        <a:pt x="1350955" y="1554858"/>
                      </a:lnTo>
                      <a:lnTo>
                        <a:pt x="1336195" y="1581208"/>
                      </a:lnTo>
                      <a:lnTo>
                        <a:pt x="1322278" y="1592676"/>
                      </a:lnTo>
                      <a:cubicBezTo>
                        <a:pt x="1322278" y="1592676"/>
                        <a:pt x="1261676" y="1554478"/>
                        <a:pt x="1254802" y="1551109"/>
                      </a:cubicBezTo>
                      <a:cubicBezTo>
                        <a:pt x="1247928" y="1547732"/>
                        <a:pt x="1246958" y="1543267"/>
                        <a:pt x="1244723" y="1536564"/>
                      </a:cubicBezTo>
                      <a:cubicBezTo>
                        <a:pt x="1242487" y="1529860"/>
                        <a:pt x="1236879" y="1524084"/>
                        <a:pt x="1229035" y="1527626"/>
                      </a:cubicBezTo>
                      <a:cubicBezTo>
                        <a:pt x="1221190" y="1531125"/>
                        <a:pt x="1206514" y="1525222"/>
                        <a:pt x="1197532" y="1521849"/>
                      </a:cubicBezTo>
                      <a:cubicBezTo>
                        <a:pt x="1188591" y="1518519"/>
                        <a:pt x="1169403" y="1509538"/>
                        <a:pt x="1169403" y="1509538"/>
                      </a:cubicBezTo>
                      <a:cubicBezTo>
                        <a:pt x="1169403" y="1509538"/>
                        <a:pt x="1128959" y="1508442"/>
                        <a:pt x="1116476" y="1508442"/>
                      </a:cubicBezTo>
                      <a:cubicBezTo>
                        <a:pt x="1103993" y="1508442"/>
                        <a:pt x="1105300" y="1506208"/>
                        <a:pt x="1103023" y="1499462"/>
                      </a:cubicBezTo>
                      <a:cubicBezTo>
                        <a:pt x="1100788" y="1492754"/>
                        <a:pt x="1081599" y="1493897"/>
                        <a:pt x="1074894" y="1493897"/>
                      </a:cubicBezTo>
                      <a:cubicBezTo>
                        <a:pt x="1068188" y="1493897"/>
                        <a:pt x="1058109" y="1479182"/>
                        <a:pt x="1047861" y="1476943"/>
                      </a:cubicBezTo>
                      <a:cubicBezTo>
                        <a:pt x="1037656" y="1474713"/>
                        <a:pt x="1024371" y="1471336"/>
                        <a:pt x="1020997" y="1465733"/>
                      </a:cubicBezTo>
                      <a:cubicBezTo>
                        <a:pt x="1017666" y="1460167"/>
                        <a:pt x="1010792" y="1449922"/>
                        <a:pt x="1002947" y="1446545"/>
                      </a:cubicBezTo>
                      <a:cubicBezTo>
                        <a:pt x="995103" y="1443214"/>
                        <a:pt x="989494" y="1436468"/>
                        <a:pt x="982662" y="1436468"/>
                      </a:cubicBezTo>
                      <a:cubicBezTo>
                        <a:pt x="975788" y="1436468"/>
                        <a:pt x="955756" y="1435372"/>
                        <a:pt x="946647" y="1434234"/>
                      </a:cubicBezTo>
                      <a:cubicBezTo>
                        <a:pt x="937538" y="1433138"/>
                        <a:pt x="942177" y="1419566"/>
                        <a:pt x="942177" y="1419566"/>
                      </a:cubicBezTo>
                      <a:cubicBezTo>
                        <a:pt x="942177" y="1419566"/>
                        <a:pt x="945551" y="1407255"/>
                        <a:pt x="947786" y="1402743"/>
                      </a:cubicBezTo>
                      <a:cubicBezTo>
                        <a:pt x="950021" y="1398274"/>
                        <a:pt x="948924" y="1389168"/>
                        <a:pt x="947786" y="1384699"/>
                      </a:cubicBezTo>
                      <a:cubicBezTo>
                        <a:pt x="946647" y="1380229"/>
                        <a:pt x="937707" y="1371291"/>
                        <a:pt x="931001" y="1364550"/>
                      </a:cubicBezTo>
                      <a:cubicBezTo>
                        <a:pt x="924296" y="1357842"/>
                        <a:pt x="922018" y="1348739"/>
                        <a:pt x="922018" y="1339801"/>
                      </a:cubicBezTo>
                      <a:cubicBezTo>
                        <a:pt x="922018" y="1330821"/>
                        <a:pt x="915186" y="1330821"/>
                        <a:pt x="902872" y="1330821"/>
                      </a:cubicBezTo>
                      <a:cubicBezTo>
                        <a:pt x="890558" y="1330821"/>
                        <a:pt x="890558" y="1327490"/>
                        <a:pt x="887184" y="1323944"/>
                      </a:cubicBezTo>
                      <a:cubicBezTo>
                        <a:pt x="883810" y="1320445"/>
                        <a:pt x="845433" y="1293761"/>
                        <a:pt x="845433" y="1293761"/>
                      </a:cubicBezTo>
                      <a:cubicBezTo>
                        <a:pt x="845433" y="1293761"/>
                        <a:pt x="865760" y="1263362"/>
                        <a:pt x="871369" y="1258889"/>
                      </a:cubicBezTo>
                      <a:cubicBezTo>
                        <a:pt x="876936" y="1254420"/>
                        <a:pt x="878075" y="1246409"/>
                        <a:pt x="876936" y="1241940"/>
                      </a:cubicBezTo>
                      <a:cubicBezTo>
                        <a:pt x="875839" y="1237467"/>
                        <a:pt x="861290" y="1190335"/>
                        <a:pt x="861290" y="1182320"/>
                      </a:cubicBezTo>
                      <a:cubicBezTo>
                        <a:pt x="861290" y="1174351"/>
                        <a:pt x="853446" y="1172243"/>
                        <a:pt x="848807" y="1172243"/>
                      </a:cubicBezTo>
                      <a:lnTo>
                        <a:pt x="808363" y="1172243"/>
                      </a:lnTo>
                      <a:cubicBezTo>
                        <a:pt x="799381" y="1172243"/>
                        <a:pt x="797145" y="1185688"/>
                        <a:pt x="790440" y="1192565"/>
                      </a:cubicBezTo>
                      <a:cubicBezTo>
                        <a:pt x="783735" y="1199437"/>
                        <a:pt x="788205" y="1205972"/>
                        <a:pt x="791579" y="1210437"/>
                      </a:cubicBezTo>
                      <a:cubicBezTo>
                        <a:pt x="794910" y="1214948"/>
                        <a:pt x="813972" y="1231855"/>
                        <a:pt x="820804" y="1235228"/>
                      </a:cubicBezTo>
                      <a:cubicBezTo>
                        <a:pt x="827678" y="1238605"/>
                        <a:pt x="821943" y="1249774"/>
                        <a:pt x="821943" y="1249774"/>
                      </a:cubicBezTo>
                      <a:lnTo>
                        <a:pt x="799381" y="1276799"/>
                      </a:lnTo>
                      <a:cubicBezTo>
                        <a:pt x="799381" y="1276799"/>
                        <a:pt x="789344" y="1282407"/>
                        <a:pt x="774625" y="1282407"/>
                      </a:cubicBezTo>
                      <a:cubicBezTo>
                        <a:pt x="759907" y="1282407"/>
                        <a:pt x="751093" y="1293748"/>
                        <a:pt x="747593" y="1297079"/>
                      </a:cubicBezTo>
                      <a:cubicBezTo>
                        <a:pt x="744092" y="1300452"/>
                        <a:pt x="734182" y="1309390"/>
                        <a:pt x="725199" y="1309390"/>
                      </a:cubicBezTo>
                      <a:cubicBezTo>
                        <a:pt x="716258" y="1309390"/>
                        <a:pt x="708246" y="1309390"/>
                        <a:pt x="698167" y="1302682"/>
                      </a:cubicBezTo>
                      <a:cubicBezTo>
                        <a:pt x="688129" y="1295978"/>
                        <a:pt x="689226" y="1290202"/>
                        <a:pt x="688129" y="1277891"/>
                      </a:cubicBezTo>
                      <a:cubicBezTo>
                        <a:pt x="686991" y="1265580"/>
                        <a:pt x="673411" y="1265580"/>
                        <a:pt x="667802" y="1272330"/>
                      </a:cubicBezTo>
                      <a:cubicBezTo>
                        <a:pt x="662193" y="1279034"/>
                        <a:pt x="658862" y="1281268"/>
                        <a:pt x="649752" y="1274561"/>
                      </a:cubicBezTo>
                      <a:cubicBezTo>
                        <a:pt x="640643" y="1267815"/>
                        <a:pt x="632968" y="1274561"/>
                        <a:pt x="632968" y="1285733"/>
                      </a:cubicBezTo>
                      <a:cubicBezTo>
                        <a:pt x="632968" y="1296948"/>
                        <a:pt x="618376" y="1303821"/>
                        <a:pt x="608170" y="1298213"/>
                      </a:cubicBezTo>
                      <a:cubicBezTo>
                        <a:pt x="597922" y="1292605"/>
                        <a:pt x="596952" y="1301544"/>
                        <a:pt x="596952" y="1307151"/>
                      </a:cubicBezTo>
                      <a:cubicBezTo>
                        <a:pt x="596952" y="1312759"/>
                        <a:pt x="596952" y="1323927"/>
                        <a:pt x="591386" y="1327473"/>
                      </a:cubicBezTo>
                      <a:cubicBezTo>
                        <a:pt x="585777" y="1330968"/>
                        <a:pt x="573294" y="1336407"/>
                        <a:pt x="573294" y="1336407"/>
                      </a:cubicBezTo>
                      <a:lnTo>
                        <a:pt x="558111" y="1341934"/>
                      </a:lnTo>
                      <a:lnTo>
                        <a:pt x="539134" y="1359853"/>
                      </a:lnTo>
                      <a:lnTo>
                        <a:pt x="534917" y="1387258"/>
                      </a:lnTo>
                      <a:lnTo>
                        <a:pt x="510667" y="1388312"/>
                      </a:lnTo>
                      <a:lnTo>
                        <a:pt x="483297" y="1390420"/>
                      </a:lnTo>
                      <a:lnTo>
                        <a:pt x="483255" y="1390420"/>
                      </a:lnTo>
                      <a:lnTo>
                        <a:pt x="463223" y="1348258"/>
                      </a:lnTo>
                      <a:cubicBezTo>
                        <a:pt x="463223" y="1348258"/>
                        <a:pt x="419996" y="1337718"/>
                        <a:pt x="415779" y="1341934"/>
                      </a:cubicBezTo>
                      <a:cubicBezTo>
                        <a:pt x="411562" y="1346150"/>
                        <a:pt x="393638" y="1349313"/>
                        <a:pt x="393638" y="1349313"/>
                      </a:cubicBezTo>
                      <a:cubicBezTo>
                        <a:pt x="393638" y="1349313"/>
                        <a:pt x="389421" y="1305043"/>
                        <a:pt x="390476" y="1300827"/>
                      </a:cubicBezTo>
                      <a:cubicBezTo>
                        <a:pt x="391530" y="1296611"/>
                        <a:pt x="394693" y="1282908"/>
                        <a:pt x="394693" y="1278692"/>
                      </a:cubicBezTo>
                      <a:cubicBezTo>
                        <a:pt x="394693" y="1274476"/>
                        <a:pt x="401019" y="1264990"/>
                        <a:pt x="409453" y="1272368"/>
                      </a:cubicBezTo>
                      <a:cubicBezTo>
                        <a:pt x="417888" y="1279746"/>
                        <a:pt x="430539" y="1286070"/>
                        <a:pt x="431594" y="1274476"/>
                      </a:cubicBezTo>
                      <a:cubicBezTo>
                        <a:pt x="432648" y="1262882"/>
                        <a:pt x="431594" y="1252341"/>
                        <a:pt x="431594" y="1252341"/>
                      </a:cubicBezTo>
                      <a:lnTo>
                        <a:pt x="446354" y="1235477"/>
                      </a:lnTo>
                      <a:lnTo>
                        <a:pt x="480092" y="1234423"/>
                      </a:lnTo>
                      <a:lnTo>
                        <a:pt x="499070" y="1216504"/>
                      </a:lnTo>
                      <a:lnTo>
                        <a:pt x="486418" y="1174343"/>
                      </a:lnTo>
                      <a:lnTo>
                        <a:pt x="474821" y="1157478"/>
                      </a:lnTo>
                      <a:lnTo>
                        <a:pt x="490635" y="1140614"/>
                      </a:lnTo>
                      <a:lnTo>
                        <a:pt x="503287" y="1139560"/>
                      </a:lnTo>
                      <a:cubicBezTo>
                        <a:pt x="503287" y="1139560"/>
                        <a:pt x="504341" y="1126911"/>
                        <a:pt x="494853" y="1117425"/>
                      </a:cubicBezTo>
                      <a:cubicBezTo>
                        <a:pt x="485364" y="1107939"/>
                        <a:pt x="469549" y="1099507"/>
                        <a:pt x="461115" y="1099507"/>
                      </a:cubicBezTo>
                      <a:lnTo>
                        <a:pt x="435811" y="1099507"/>
                      </a:lnTo>
                      <a:cubicBezTo>
                        <a:pt x="435811" y="1099507"/>
                        <a:pt x="419996" y="1087912"/>
                        <a:pt x="413670" y="1087912"/>
                      </a:cubicBezTo>
                      <a:cubicBezTo>
                        <a:pt x="407345" y="1087912"/>
                        <a:pt x="357792" y="1085804"/>
                        <a:pt x="357792" y="1085804"/>
                      </a:cubicBezTo>
                      <a:cubicBezTo>
                        <a:pt x="357792" y="1085804"/>
                        <a:pt x="349357" y="1086858"/>
                        <a:pt x="344086" y="1082642"/>
                      </a:cubicBezTo>
                      <a:cubicBezTo>
                        <a:pt x="338814" y="1078426"/>
                        <a:pt x="320891" y="1065777"/>
                        <a:pt x="320891" y="1065777"/>
                      </a:cubicBezTo>
                      <a:cubicBezTo>
                        <a:pt x="320891" y="1065777"/>
                        <a:pt x="324054" y="1054183"/>
                        <a:pt x="319837" y="1046805"/>
                      </a:cubicBezTo>
                      <a:cubicBezTo>
                        <a:pt x="315619" y="1039427"/>
                        <a:pt x="310348" y="1034156"/>
                        <a:pt x="310348" y="1034156"/>
                      </a:cubicBezTo>
                      <a:lnTo>
                        <a:pt x="288207" y="1016238"/>
                      </a:lnTo>
                      <a:cubicBezTo>
                        <a:pt x="288207" y="1016238"/>
                        <a:pt x="256578" y="1014130"/>
                        <a:pt x="251306" y="1012022"/>
                      </a:cubicBezTo>
                      <a:cubicBezTo>
                        <a:pt x="246035" y="1009914"/>
                        <a:pt x="210188" y="1008860"/>
                        <a:pt x="210188" y="1008860"/>
                      </a:cubicBezTo>
                      <a:cubicBezTo>
                        <a:pt x="210188" y="1008860"/>
                        <a:pt x="204916" y="997265"/>
                        <a:pt x="199645" y="989887"/>
                      </a:cubicBezTo>
                      <a:cubicBezTo>
                        <a:pt x="194373" y="982509"/>
                        <a:pt x="181721" y="971968"/>
                        <a:pt x="174341" y="975130"/>
                      </a:cubicBezTo>
                      <a:cubicBezTo>
                        <a:pt x="166961" y="978293"/>
                        <a:pt x="147983" y="988833"/>
                        <a:pt x="146929" y="994103"/>
                      </a:cubicBezTo>
                      <a:cubicBezTo>
                        <a:pt x="145875" y="999373"/>
                        <a:pt x="139549" y="1003589"/>
                        <a:pt x="135332" y="1005697"/>
                      </a:cubicBezTo>
                      <a:cubicBezTo>
                        <a:pt x="131114" y="1007806"/>
                        <a:pt x="92105" y="1022562"/>
                        <a:pt x="92105" y="1022562"/>
                      </a:cubicBezTo>
                      <a:lnTo>
                        <a:pt x="76290" y="1016238"/>
                      </a:lnTo>
                      <a:cubicBezTo>
                        <a:pt x="76290" y="1016238"/>
                        <a:pt x="99485" y="969860"/>
                        <a:pt x="100539" y="964590"/>
                      </a:cubicBezTo>
                      <a:cubicBezTo>
                        <a:pt x="101594" y="959320"/>
                        <a:pt x="101594" y="928753"/>
                        <a:pt x="99485" y="923483"/>
                      </a:cubicBezTo>
                      <a:cubicBezTo>
                        <a:pt x="97376" y="918213"/>
                        <a:pt x="82616" y="874997"/>
                        <a:pt x="76290" y="866565"/>
                      </a:cubicBezTo>
                      <a:cubicBezTo>
                        <a:pt x="69964" y="858133"/>
                        <a:pt x="57312" y="852863"/>
                        <a:pt x="49932" y="860241"/>
                      </a:cubicBezTo>
                      <a:cubicBezTo>
                        <a:pt x="42552" y="867619"/>
                        <a:pt x="25683" y="878159"/>
                        <a:pt x="25683" y="878159"/>
                      </a:cubicBezTo>
                      <a:lnTo>
                        <a:pt x="2488" y="890808"/>
                      </a:lnTo>
                      <a:lnTo>
                        <a:pt x="1307" y="890766"/>
                      </a:lnTo>
                      <a:cubicBezTo>
                        <a:pt x="2362" y="862475"/>
                        <a:pt x="1139" y="824652"/>
                        <a:pt x="169" y="805343"/>
                      </a:cubicBezTo>
                      <a:lnTo>
                        <a:pt x="0" y="802138"/>
                      </a:lnTo>
                      <a:cubicBezTo>
                        <a:pt x="380" y="777516"/>
                        <a:pt x="2109" y="752139"/>
                        <a:pt x="1265" y="727470"/>
                      </a:cubicBezTo>
                      <a:lnTo>
                        <a:pt x="2488" y="727428"/>
                      </a:lnTo>
                      <a:lnTo>
                        <a:pt x="141658" y="726374"/>
                      </a:lnTo>
                      <a:lnTo>
                        <a:pt x="176450" y="704240"/>
                      </a:lnTo>
                      <a:lnTo>
                        <a:pt x="164852" y="682105"/>
                      </a:lnTo>
                      <a:lnTo>
                        <a:pt x="156418" y="672619"/>
                      </a:lnTo>
                      <a:lnTo>
                        <a:pt x="141658" y="671565"/>
                      </a:lnTo>
                      <a:cubicBezTo>
                        <a:pt x="141658" y="671565"/>
                        <a:pt x="121626" y="647322"/>
                        <a:pt x="116354" y="643106"/>
                      </a:cubicBezTo>
                      <a:cubicBezTo>
                        <a:pt x="111082" y="638890"/>
                        <a:pt x="92105" y="624133"/>
                        <a:pt x="92105" y="624133"/>
                      </a:cubicBezTo>
                      <a:cubicBezTo>
                        <a:pt x="92105" y="624133"/>
                        <a:pt x="132169" y="618863"/>
                        <a:pt x="140603" y="605161"/>
                      </a:cubicBezTo>
                      <a:cubicBezTo>
                        <a:pt x="149038" y="591458"/>
                        <a:pt x="151146" y="584080"/>
                        <a:pt x="151146" y="579864"/>
                      </a:cubicBezTo>
                      <a:cubicBezTo>
                        <a:pt x="151146" y="575648"/>
                        <a:pt x="149038" y="551405"/>
                        <a:pt x="152201" y="546135"/>
                      </a:cubicBezTo>
                      <a:cubicBezTo>
                        <a:pt x="155364" y="540864"/>
                        <a:pt x="158527" y="527162"/>
                        <a:pt x="158527" y="527162"/>
                      </a:cubicBezTo>
                      <a:cubicBezTo>
                        <a:pt x="158527" y="527162"/>
                        <a:pt x="154309" y="513460"/>
                        <a:pt x="154309" y="506081"/>
                      </a:cubicBezTo>
                      <a:cubicBezTo>
                        <a:pt x="154309" y="498703"/>
                        <a:pt x="151146" y="480785"/>
                        <a:pt x="151146" y="480785"/>
                      </a:cubicBezTo>
                      <a:lnTo>
                        <a:pt x="181721" y="479730"/>
                      </a:lnTo>
                      <a:cubicBezTo>
                        <a:pt x="181721" y="479730"/>
                        <a:pt x="176450" y="467082"/>
                        <a:pt x="176450" y="462866"/>
                      </a:cubicBezTo>
                      <a:cubicBezTo>
                        <a:pt x="176450" y="458650"/>
                        <a:pt x="168015" y="452326"/>
                        <a:pt x="178559" y="442839"/>
                      </a:cubicBezTo>
                      <a:cubicBezTo>
                        <a:pt x="189102" y="433353"/>
                        <a:pt x="190156" y="432299"/>
                        <a:pt x="190156" y="424921"/>
                      </a:cubicBezTo>
                      <a:cubicBezTo>
                        <a:pt x="190156" y="417542"/>
                        <a:pt x="196482" y="391192"/>
                        <a:pt x="196482" y="391192"/>
                      </a:cubicBezTo>
                      <a:lnTo>
                        <a:pt x="217568" y="390138"/>
                      </a:lnTo>
                      <a:cubicBezTo>
                        <a:pt x="217568" y="390138"/>
                        <a:pt x="238654" y="410164"/>
                        <a:pt x="249198" y="416488"/>
                      </a:cubicBezTo>
                      <a:cubicBezTo>
                        <a:pt x="259741" y="422813"/>
                        <a:pt x="292424" y="430191"/>
                        <a:pt x="292424" y="430191"/>
                      </a:cubicBezTo>
                      <a:lnTo>
                        <a:pt x="316674" y="428083"/>
                      </a:lnTo>
                      <a:lnTo>
                        <a:pt x="321945" y="407002"/>
                      </a:lnTo>
                      <a:lnTo>
                        <a:pt x="332488" y="389084"/>
                      </a:lnTo>
                      <a:cubicBezTo>
                        <a:pt x="332488" y="389084"/>
                        <a:pt x="332488" y="368003"/>
                        <a:pt x="332488" y="362733"/>
                      </a:cubicBezTo>
                      <a:cubicBezTo>
                        <a:pt x="332488" y="357463"/>
                        <a:pt x="329325" y="344814"/>
                        <a:pt x="329325" y="344814"/>
                      </a:cubicBezTo>
                      <a:cubicBezTo>
                        <a:pt x="329325" y="344814"/>
                        <a:pt x="328271" y="327950"/>
                        <a:pt x="331434" y="323733"/>
                      </a:cubicBezTo>
                      <a:cubicBezTo>
                        <a:pt x="334597" y="319517"/>
                        <a:pt x="341977" y="301599"/>
                        <a:pt x="347249" y="298437"/>
                      </a:cubicBezTo>
                      <a:cubicBezTo>
                        <a:pt x="352520" y="295275"/>
                        <a:pt x="357792" y="295275"/>
                        <a:pt x="360955" y="290004"/>
                      </a:cubicBezTo>
                      <a:cubicBezTo>
                        <a:pt x="364118" y="284734"/>
                        <a:pt x="366226" y="280518"/>
                        <a:pt x="369389" y="276302"/>
                      </a:cubicBezTo>
                      <a:cubicBezTo>
                        <a:pt x="372552" y="272086"/>
                        <a:pt x="380987" y="261545"/>
                        <a:pt x="375715" y="258383"/>
                      </a:cubicBezTo>
                      <a:cubicBezTo>
                        <a:pt x="370444" y="255221"/>
                        <a:pt x="364539" y="250921"/>
                        <a:pt x="364539" y="250921"/>
                      </a:cubicBezTo>
                      <a:lnTo>
                        <a:pt x="372552" y="241519"/>
                      </a:lnTo>
                      <a:lnTo>
                        <a:pt x="379932" y="225708"/>
                      </a:lnTo>
                      <a:cubicBezTo>
                        <a:pt x="379932" y="225708"/>
                        <a:pt x="385204" y="225708"/>
                        <a:pt x="390476" y="230978"/>
                      </a:cubicBezTo>
                      <a:cubicBezTo>
                        <a:pt x="395747" y="236249"/>
                        <a:pt x="402073" y="237303"/>
                        <a:pt x="406290" y="228870"/>
                      </a:cubicBezTo>
                      <a:cubicBezTo>
                        <a:pt x="410507" y="220438"/>
                        <a:pt x="419996" y="203574"/>
                        <a:pt x="419996" y="203574"/>
                      </a:cubicBezTo>
                      <a:lnTo>
                        <a:pt x="431594" y="202520"/>
                      </a:lnTo>
                      <a:lnTo>
                        <a:pt x="437920" y="237303"/>
                      </a:lnTo>
                      <a:lnTo>
                        <a:pt x="454789" y="243627"/>
                      </a:lnTo>
                      <a:lnTo>
                        <a:pt x="468495" y="242573"/>
                      </a:lnTo>
                      <a:cubicBezTo>
                        <a:pt x="468495" y="242573"/>
                        <a:pt x="469549" y="227816"/>
                        <a:pt x="476929" y="227816"/>
                      </a:cubicBezTo>
                      <a:cubicBezTo>
                        <a:pt x="484309" y="227816"/>
                        <a:pt x="508601" y="227816"/>
                        <a:pt x="508601" y="227816"/>
                      </a:cubicBezTo>
                      <a:lnTo>
                        <a:pt x="537025" y="239411"/>
                      </a:lnTo>
                      <a:lnTo>
                        <a:pt x="540188" y="257329"/>
                      </a:lnTo>
                      <a:lnTo>
                        <a:pt x="567600" y="251005"/>
                      </a:lnTo>
                      <a:lnTo>
                        <a:pt x="577089" y="241519"/>
                      </a:lnTo>
                      <a:lnTo>
                        <a:pt x="589741" y="260491"/>
                      </a:lnTo>
                      <a:lnTo>
                        <a:pt x="603447" y="267870"/>
                      </a:lnTo>
                      <a:lnTo>
                        <a:pt x="609773" y="293166"/>
                      </a:lnTo>
                      <a:lnTo>
                        <a:pt x="640348" y="310031"/>
                      </a:lnTo>
                      <a:lnTo>
                        <a:pt x="620316" y="317409"/>
                      </a:lnTo>
                      <a:cubicBezTo>
                        <a:pt x="620316" y="317409"/>
                        <a:pt x="620316" y="323733"/>
                        <a:pt x="615044" y="329004"/>
                      </a:cubicBezTo>
                      <a:cubicBezTo>
                        <a:pt x="609773" y="334274"/>
                        <a:pt x="611881" y="343760"/>
                        <a:pt x="620316" y="344814"/>
                      </a:cubicBezTo>
                      <a:cubicBezTo>
                        <a:pt x="628750" y="345868"/>
                        <a:pt x="646674" y="350084"/>
                        <a:pt x="650891" y="358517"/>
                      </a:cubicBezTo>
                      <a:cubicBezTo>
                        <a:pt x="655108" y="366949"/>
                        <a:pt x="659326" y="369057"/>
                        <a:pt x="675140" y="363787"/>
                      </a:cubicBezTo>
                      <a:cubicBezTo>
                        <a:pt x="690955" y="358517"/>
                        <a:pt x="699389" y="357463"/>
                        <a:pt x="704661" y="357463"/>
                      </a:cubicBezTo>
                      <a:cubicBezTo>
                        <a:pt x="709933" y="357463"/>
                        <a:pt x="714150" y="360625"/>
                        <a:pt x="716258" y="365895"/>
                      </a:cubicBezTo>
                      <a:cubicBezTo>
                        <a:pt x="718367" y="371165"/>
                        <a:pt x="732664" y="376393"/>
                        <a:pt x="732664" y="376393"/>
                      </a:cubicBezTo>
                      <a:lnTo>
                        <a:pt x="750840" y="381326"/>
                      </a:lnTo>
                      <a:lnTo>
                        <a:pt x="760540" y="388030"/>
                      </a:lnTo>
                      <a:lnTo>
                        <a:pt x="755268" y="403840"/>
                      </a:lnTo>
                      <a:lnTo>
                        <a:pt x="754214" y="427029"/>
                      </a:lnTo>
                      <a:lnTo>
                        <a:pt x="766866" y="444947"/>
                      </a:lnTo>
                      <a:cubicBezTo>
                        <a:pt x="766866" y="444947"/>
                        <a:pt x="781626" y="457596"/>
                        <a:pt x="785843" y="459704"/>
                      </a:cubicBezTo>
                      <a:cubicBezTo>
                        <a:pt x="790060" y="461812"/>
                        <a:pt x="794278" y="462866"/>
                        <a:pt x="798495" y="462866"/>
                      </a:cubicBezTo>
                      <a:cubicBezTo>
                        <a:pt x="802712" y="462866"/>
                        <a:pt x="809038" y="463920"/>
                        <a:pt x="809038" y="463920"/>
                      </a:cubicBezTo>
                      <a:lnTo>
                        <a:pt x="823798" y="490271"/>
                      </a:lnTo>
                      <a:cubicBezTo>
                        <a:pt x="823798" y="490271"/>
                        <a:pt x="807984" y="496595"/>
                        <a:pt x="807984" y="500811"/>
                      </a:cubicBezTo>
                      <a:cubicBezTo>
                        <a:pt x="807984" y="505027"/>
                        <a:pt x="806929" y="526108"/>
                        <a:pt x="806929" y="526108"/>
                      </a:cubicBezTo>
                      <a:cubicBezTo>
                        <a:pt x="806929" y="526108"/>
                        <a:pt x="804947" y="538925"/>
                        <a:pt x="812243" y="542003"/>
                      </a:cubicBezTo>
                      <a:cubicBezTo>
                        <a:pt x="819581" y="545081"/>
                        <a:pt x="830124" y="552459"/>
                        <a:pt x="830124" y="552459"/>
                      </a:cubicBezTo>
                      <a:cubicBezTo>
                        <a:pt x="830124" y="552459"/>
                        <a:pt x="840667" y="552459"/>
                        <a:pt x="844885" y="550351"/>
                      </a:cubicBezTo>
                      <a:cubicBezTo>
                        <a:pt x="849102" y="548243"/>
                        <a:pt x="851211" y="544027"/>
                        <a:pt x="859645" y="545081"/>
                      </a:cubicBezTo>
                      <a:cubicBezTo>
                        <a:pt x="868080" y="546135"/>
                        <a:pt x="882292" y="548074"/>
                        <a:pt x="882292" y="548074"/>
                      </a:cubicBezTo>
                      <a:lnTo>
                        <a:pt x="888618" y="567046"/>
                      </a:lnTo>
                      <a:cubicBezTo>
                        <a:pt x="888618" y="567046"/>
                        <a:pt x="900215" y="579020"/>
                        <a:pt x="909198" y="580918"/>
                      </a:cubicBezTo>
                      <a:cubicBezTo>
                        <a:pt x="918139" y="582857"/>
                        <a:pt x="935092" y="586694"/>
                        <a:pt x="935092" y="586694"/>
                      </a:cubicBezTo>
                      <a:cubicBezTo>
                        <a:pt x="935092" y="586694"/>
                        <a:pt x="945045" y="599890"/>
                        <a:pt x="945045" y="604106"/>
                      </a:cubicBezTo>
                      <a:cubicBezTo>
                        <a:pt x="945045" y="608323"/>
                        <a:pt x="948207" y="644160"/>
                        <a:pt x="948207" y="644160"/>
                      </a:cubicBezTo>
                      <a:lnTo>
                        <a:pt x="938719" y="652592"/>
                      </a:lnTo>
                      <a:lnTo>
                        <a:pt x="937664" y="679997"/>
                      </a:lnTo>
                      <a:lnTo>
                        <a:pt x="946099" y="700024"/>
                      </a:lnTo>
                      <a:cubicBezTo>
                        <a:pt x="946099" y="700024"/>
                        <a:pt x="956642" y="701078"/>
                        <a:pt x="960859" y="701078"/>
                      </a:cubicBezTo>
                      <a:cubicBezTo>
                        <a:pt x="965076" y="701078"/>
                        <a:pt x="969294" y="698970"/>
                        <a:pt x="969294" y="693699"/>
                      </a:cubicBezTo>
                      <a:cubicBezTo>
                        <a:pt x="969294" y="688429"/>
                        <a:pt x="964022" y="681051"/>
                        <a:pt x="964022" y="681051"/>
                      </a:cubicBezTo>
                      <a:lnTo>
                        <a:pt x="974565" y="668403"/>
                      </a:lnTo>
                      <a:lnTo>
                        <a:pt x="983000" y="677889"/>
                      </a:lnTo>
                      <a:lnTo>
                        <a:pt x="984054" y="696861"/>
                      </a:lnTo>
                      <a:lnTo>
                        <a:pt x="1000923" y="696861"/>
                      </a:lnTo>
                      <a:lnTo>
                        <a:pt x="1009358" y="687375"/>
                      </a:lnTo>
                      <a:lnTo>
                        <a:pt x="1033607" y="691591"/>
                      </a:lnTo>
                      <a:lnTo>
                        <a:pt x="1046259" y="684213"/>
                      </a:lnTo>
                      <a:cubicBezTo>
                        <a:pt x="1046259" y="684213"/>
                        <a:pt x="1033607" y="675781"/>
                        <a:pt x="1029390" y="674727"/>
                      </a:cubicBezTo>
                      <a:cubicBezTo>
                        <a:pt x="1025172" y="673673"/>
                        <a:pt x="1018846" y="671565"/>
                        <a:pt x="1018846" y="671565"/>
                      </a:cubicBezTo>
                      <a:lnTo>
                        <a:pt x="1008303" y="656808"/>
                      </a:lnTo>
                      <a:lnTo>
                        <a:pt x="1024118" y="632565"/>
                      </a:lnTo>
                      <a:lnTo>
                        <a:pt x="1036770" y="591458"/>
                      </a:lnTo>
                      <a:lnTo>
                        <a:pt x="1035715" y="571431"/>
                      </a:lnTo>
                      <a:lnTo>
                        <a:pt x="1022009" y="562999"/>
                      </a:lnTo>
                      <a:cubicBezTo>
                        <a:pt x="1022009" y="562999"/>
                        <a:pt x="1018846" y="548243"/>
                        <a:pt x="1020955" y="542973"/>
                      </a:cubicBezTo>
                      <a:cubicBezTo>
                        <a:pt x="1023064" y="537702"/>
                        <a:pt x="1028335" y="528216"/>
                        <a:pt x="1028335" y="528216"/>
                      </a:cubicBezTo>
                      <a:lnTo>
                        <a:pt x="1039933" y="531378"/>
                      </a:lnTo>
                      <a:close/>
                      <a:moveTo>
                        <a:pt x="4058416" y="538752"/>
                      </a:moveTo>
                      <a:cubicBezTo>
                        <a:pt x="4058416" y="527158"/>
                        <a:pt x="4058416" y="522941"/>
                        <a:pt x="4055253" y="516617"/>
                      </a:cubicBezTo>
                      <a:cubicBezTo>
                        <a:pt x="4052090" y="510293"/>
                        <a:pt x="4039438" y="505023"/>
                        <a:pt x="4035221" y="511347"/>
                      </a:cubicBezTo>
                      <a:cubicBezTo>
                        <a:pt x="4031004" y="517671"/>
                        <a:pt x="4017298" y="522941"/>
                        <a:pt x="4012026" y="521887"/>
                      </a:cubicBezTo>
                      <a:cubicBezTo>
                        <a:pt x="4006755" y="520833"/>
                        <a:pt x="4006755" y="512401"/>
                        <a:pt x="4000429" y="508185"/>
                      </a:cubicBezTo>
                      <a:cubicBezTo>
                        <a:pt x="3994103" y="503969"/>
                        <a:pt x="3983560" y="516617"/>
                        <a:pt x="3983560" y="516617"/>
                      </a:cubicBezTo>
                      <a:lnTo>
                        <a:pt x="3959311" y="555617"/>
                      </a:lnTo>
                      <a:cubicBezTo>
                        <a:pt x="3959311" y="555617"/>
                        <a:pt x="3956148" y="568265"/>
                        <a:pt x="3956148" y="574589"/>
                      </a:cubicBezTo>
                      <a:cubicBezTo>
                        <a:pt x="3956148" y="580913"/>
                        <a:pt x="3948767" y="589346"/>
                        <a:pt x="3960365" y="589346"/>
                      </a:cubicBezTo>
                      <a:cubicBezTo>
                        <a:pt x="3971962" y="589346"/>
                        <a:pt x="3985668" y="585129"/>
                        <a:pt x="3990940" y="591454"/>
                      </a:cubicBezTo>
                      <a:cubicBezTo>
                        <a:pt x="3996211" y="597778"/>
                        <a:pt x="3999374" y="597778"/>
                        <a:pt x="4006755" y="594616"/>
                      </a:cubicBezTo>
                      <a:cubicBezTo>
                        <a:pt x="4014135" y="591454"/>
                        <a:pt x="4026787" y="591454"/>
                        <a:pt x="4029950" y="597778"/>
                      </a:cubicBezTo>
                      <a:cubicBezTo>
                        <a:pt x="4033112" y="604102"/>
                        <a:pt x="4036275" y="608318"/>
                        <a:pt x="4044710" y="607264"/>
                      </a:cubicBezTo>
                      <a:cubicBezTo>
                        <a:pt x="4053144" y="606210"/>
                        <a:pt x="4058416" y="605156"/>
                        <a:pt x="4058416" y="596724"/>
                      </a:cubicBezTo>
                      <a:cubicBezTo>
                        <a:pt x="4058416" y="588292"/>
                        <a:pt x="4053144" y="580913"/>
                        <a:pt x="4049981" y="575643"/>
                      </a:cubicBezTo>
                      <a:cubicBezTo>
                        <a:pt x="4046819" y="570373"/>
                        <a:pt x="4049981" y="555617"/>
                        <a:pt x="4049981" y="555617"/>
                      </a:cubicBezTo>
                      <a:cubicBezTo>
                        <a:pt x="4049981" y="555617"/>
                        <a:pt x="4058416" y="550346"/>
                        <a:pt x="4058416" y="538752"/>
                      </a:cubicBezTo>
                      <a:close/>
                      <a:moveTo>
                        <a:pt x="2376786" y="727424"/>
                      </a:moveTo>
                      <a:cubicBezTo>
                        <a:pt x="2382057" y="721100"/>
                        <a:pt x="2381003" y="716884"/>
                        <a:pt x="2378894" y="707397"/>
                      </a:cubicBezTo>
                      <a:cubicBezTo>
                        <a:pt x="2376786" y="697911"/>
                        <a:pt x="2366243" y="683155"/>
                        <a:pt x="2365188" y="675776"/>
                      </a:cubicBezTo>
                      <a:cubicBezTo>
                        <a:pt x="2364134" y="668398"/>
                        <a:pt x="2356754" y="665236"/>
                        <a:pt x="2348319" y="664182"/>
                      </a:cubicBezTo>
                      <a:cubicBezTo>
                        <a:pt x="2339885" y="663128"/>
                        <a:pt x="2337776" y="663128"/>
                        <a:pt x="2331450" y="659966"/>
                      </a:cubicBezTo>
                      <a:cubicBezTo>
                        <a:pt x="2325124" y="656804"/>
                        <a:pt x="2316690" y="655750"/>
                        <a:pt x="2311418" y="659966"/>
                      </a:cubicBezTo>
                      <a:cubicBezTo>
                        <a:pt x="2306147" y="664182"/>
                        <a:pt x="2298767" y="664182"/>
                        <a:pt x="2287169" y="664182"/>
                      </a:cubicBezTo>
                      <a:cubicBezTo>
                        <a:pt x="2275572" y="664182"/>
                        <a:pt x="2270300" y="664182"/>
                        <a:pt x="2270300" y="673668"/>
                      </a:cubicBezTo>
                      <a:cubicBezTo>
                        <a:pt x="2270300" y="683155"/>
                        <a:pt x="2268191" y="691587"/>
                        <a:pt x="2260811" y="690533"/>
                      </a:cubicBezTo>
                      <a:cubicBezTo>
                        <a:pt x="2253431" y="689479"/>
                        <a:pt x="2250268" y="695803"/>
                        <a:pt x="2251322" y="703181"/>
                      </a:cubicBezTo>
                      <a:cubicBezTo>
                        <a:pt x="2251871" y="707140"/>
                        <a:pt x="2235803" y="715830"/>
                        <a:pt x="2237616" y="720046"/>
                      </a:cubicBezTo>
                      <a:cubicBezTo>
                        <a:pt x="2239177" y="723714"/>
                        <a:pt x="2258703" y="722951"/>
                        <a:pt x="2258703" y="726370"/>
                      </a:cubicBezTo>
                      <a:cubicBezTo>
                        <a:pt x="2258703" y="733748"/>
                        <a:pt x="2256594" y="739018"/>
                        <a:pt x="2265029" y="744289"/>
                      </a:cubicBezTo>
                      <a:cubicBezTo>
                        <a:pt x="2273463" y="749559"/>
                        <a:pt x="2286115" y="755883"/>
                        <a:pt x="2286115" y="755883"/>
                      </a:cubicBezTo>
                      <a:cubicBezTo>
                        <a:pt x="2286115" y="755883"/>
                        <a:pt x="2297712" y="765369"/>
                        <a:pt x="2299821" y="770639"/>
                      </a:cubicBezTo>
                      <a:cubicBezTo>
                        <a:pt x="2301929" y="775910"/>
                        <a:pt x="2308255" y="778018"/>
                        <a:pt x="2313527" y="784342"/>
                      </a:cubicBezTo>
                      <a:cubicBezTo>
                        <a:pt x="2318799" y="790666"/>
                        <a:pt x="2331450" y="794882"/>
                        <a:pt x="2334613" y="785396"/>
                      </a:cubicBezTo>
                      <a:cubicBezTo>
                        <a:pt x="2337776" y="775910"/>
                        <a:pt x="2346211" y="770639"/>
                        <a:pt x="2353591" y="770639"/>
                      </a:cubicBezTo>
                      <a:cubicBezTo>
                        <a:pt x="2360971" y="770639"/>
                        <a:pt x="2366243" y="768531"/>
                        <a:pt x="2359917" y="759045"/>
                      </a:cubicBezTo>
                      <a:cubicBezTo>
                        <a:pt x="2353591" y="749559"/>
                        <a:pt x="2343048" y="731640"/>
                        <a:pt x="2357808" y="736910"/>
                      </a:cubicBezTo>
                      <a:cubicBezTo>
                        <a:pt x="2372569" y="742181"/>
                        <a:pt x="2371514" y="733748"/>
                        <a:pt x="2376786" y="727424"/>
                      </a:cubicBezTo>
                      <a:close/>
                      <a:moveTo>
                        <a:pt x="1033042" y="734802"/>
                      </a:moveTo>
                      <a:lnTo>
                        <a:pt x="1047296" y="720594"/>
                      </a:lnTo>
                      <a:cubicBezTo>
                        <a:pt x="1047296" y="720594"/>
                        <a:pt x="1034096" y="713216"/>
                        <a:pt x="1028825" y="711614"/>
                      </a:cubicBezTo>
                      <a:cubicBezTo>
                        <a:pt x="1023553" y="710054"/>
                        <a:pt x="1014064" y="716378"/>
                        <a:pt x="1014064" y="716378"/>
                      </a:cubicBezTo>
                      <a:lnTo>
                        <a:pt x="1007232" y="724262"/>
                      </a:lnTo>
                      <a:lnTo>
                        <a:pt x="1013558" y="728478"/>
                      </a:lnTo>
                      <a:cubicBezTo>
                        <a:pt x="1013558" y="728478"/>
                        <a:pt x="1020390" y="731134"/>
                        <a:pt x="1024607" y="731134"/>
                      </a:cubicBezTo>
                      <a:cubicBezTo>
                        <a:pt x="1028825" y="731134"/>
                        <a:pt x="1033042" y="734802"/>
                        <a:pt x="1033042" y="734802"/>
                      </a:cubicBezTo>
                      <a:close/>
                    </a:path>
                  </a:pathLst>
                </a:custGeom>
                <a:solidFill>
                  <a:srgbClr val="2874A6"/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7" name="Freeform 546">
                  <a:extLst>
                    <a:ext uri="{FF2B5EF4-FFF2-40B4-BE49-F238E27FC236}">
                      <a16:creationId xmlns:a16="http://schemas.microsoft.com/office/drawing/2014/main" xmlns="" id="{F8BF8DBF-5AF6-CDAD-DF9D-77520F5EBD36}"/>
                    </a:ext>
                  </a:extLst>
                </p:cNvPr>
                <p:cNvSpPr/>
                <p:nvPr/>
              </p:nvSpPr>
              <p:spPr>
                <a:xfrm>
                  <a:off x="5040110" y="2141004"/>
                  <a:ext cx="4436724" cy="3904328"/>
                </a:xfrm>
                <a:custGeom>
                  <a:avLst/>
                  <a:gdLst>
                    <a:gd name="connsiteX0" fmla="*/ 337 w 4436724"/>
                    <a:gd name="connsiteY0" fmla="*/ 3835204 h 3904328"/>
                    <a:gd name="connsiteX1" fmla="*/ 0 w 4436724"/>
                    <a:gd name="connsiteY1" fmla="*/ 3833727 h 3904328"/>
                    <a:gd name="connsiteX2" fmla="*/ 38925 w 4436724"/>
                    <a:gd name="connsiteY2" fmla="*/ 3808473 h 3904328"/>
                    <a:gd name="connsiteX3" fmla="*/ 93749 w 4436724"/>
                    <a:gd name="connsiteY3" fmla="*/ 3782122 h 3904328"/>
                    <a:gd name="connsiteX4" fmla="*/ 130650 w 4436724"/>
                    <a:gd name="connsiteY4" fmla="*/ 3722042 h 3904328"/>
                    <a:gd name="connsiteX5" fmla="*/ 204452 w 4436724"/>
                    <a:gd name="connsiteY5" fmla="*/ 3602936 h 3904328"/>
                    <a:gd name="connsiteX6" fmla="*/ 193909 w 4436724"/>
                    <a:gd name="connsiteY6" fmla="*/ 3574477 h 3904328"/>
                    <a:gd name="connsiteX7" fmla="*/ 196018 w 4436724"/>
                    <a:gd name="connsiteY7" fmla="*/ 3558667 h 3904328"/>
                    <a:gd name="connsiteX8" fmla="*/ 213941 w 4436724"/>
                    <a:gd name="connsiteY8" fmla="*/ 3515451 h 3904328"/>
                    <a:gd name="connsiteX9" fmla="*/ 220267 w 4436724"/>
                    <a:gd name="connsiteY9" fmla="*/ 3485938 h 3904328"/>
                    <a:gd name="connsiteX10" fmla="*/ 224484 w 4436724"/>
                    <a:gd name="connsiteY10" fmla="*/ 3460642 h 3904328"/>
                    <a:gd name="connsiteX11" fmla="*/ 248734 w 4436724"/>
                    <a:gd name="connsiteY11" fmla="*/ 3441669 h 3904328"/>
                    <a:gd name="connsiteX12" fmla="*/ 255059 w 4436724"/>
                    <a:gd name="connsiteY12" fmla="*/ 3417426 h 3904328"/>
                    <a:gd name="connsiteX13" fmla="*/ 294069 w 4436724"/>
                    <a:gd name="connsiteY13" fmla="*/ 3336266 h 3904328"/>
                    <a:gd name="connsiteX14" fmla="*/ 326753 w 4436724"/>
                    <a:gd name="connsiteY14" fmla="*/ 3261429 h 3904328"/>
                    <a:gd name="connsiteX15" fmla="*/ 327807 w 4436724"/>
                    <a:gd name="connsiteY15" fmla="*/ 3231916 h 3904328"/>
                    <a:gd name="connsiteX16" fmla="*/ 329916 w 4436724"/>
                    <a:gd name="connsiteY16" fmla="*/ 3192917 h 3904328"/>
                    <a:gd name="connsiteX17" fmla="*/ 336242 w 4436724"/>
                    <a:gd name="connsiteY17" fmla="*/ 3171836 h 3904328"/>
                    <a:gd name="connsiteX18" fmla="*/ 355219 w 4436724"/>
                    <a:gd name="connsiteY18" fmla="*/ 3119135 h 3904328"/>
                    <a:gd name="connsiteX19" fmla="*/ 357328 w 4436724"/>
                    <a:gd name="connsiteY19" fmla="*/ 3076973 h 3904328"/>
                    <a:gd name="connsiteX20" fmla="*/ 372088 w 4436724"/>
                    <a:gd name="connsiteY20" fmla="*/ 3065379 h 3904328"/>
                    <a:gd name="connsiteX21" fmla="*/ 416369 w 4436724"/>
                    <a:gd name="connsiteY21" fmla="*/ 2952597 h 3904328"/>
                    <a:gd name="connsiteX22" fmla="*/ 425858 w 4436724"/>
                    <a:gd name="connsiteY22" fmla="*/ 2931517 h 3904328"/>
                    <a:gd name="connsiteX23" fmla="*/ 460018 w 4436724"/>
                    <a:gd name="connsiteY23" fmla="*/ 2882943 h 3904328"/>
                    <a:gd name="connsiteX24" fmla="*/ 498690 w 4436724"/>
                    <a:gd name="connsiteY24" fmla="*/ 2895848 h 3904328"/>
                    <a:gd name="connsiteX25" fmla="*/ 519060 w 4436724"/>
                    <a:gd name="connsiteY25" fmla="*/ 2903944 h 3904328"/>
                    <a:gd name="connsiteX26" fmla="*/ 550816 w 4436724"/>
                    <a:gd name="connsiteY26" fmla="*/ 2906558 h 3904328"/>
                    <a:gd name="connsiteX27" fmla="*/ 557605 w 4436724"/>
                    <a:gd name="connsiteY27" fmla="*/ 2907780 h 3904328"/>
                    <a:gd name="connsiteX28" fmla="*/ 576372 w 4436724"/>
                    <a:gd name="connsiteY28" fmla="*/ 2905377 h 3904328"/>
                    <a:gd name="connsiteX29" fmla="*/ 577764 w 4436724"/>
                    <a:gd name="connsiteY29" fmla="*/ 2903690 h 3904328"/>
                    <a:gd name="connsiteX30" fmla="*/ 582445 w 4436724"/>
                    <a:gd name="connsiteY30" fmla="*/ 2898509 h 3904328"/>
                    <a:gd name="connsiteX31" fmla="*/ 583921 w 4436724"/>
                    <a:gd name="connsiteY31" fmla="*/ 2897497 h 3904328"/>
                    <a:gd name="connsiteX32" fmla="*/ 597205 w 4436724"/>
                    <a:gd name="connsiteY32" fmla="*/ 2899521 h 3904328"/>
                    <a:gd name="connsiteX33" fmla="*/ 607917 w 4436724"/>
                    <a:gd name="connsiteY33" fmla="*/ 2895304 h 3904328"/>
                    <a:gd name="connsiteX34" fmla="*/ 609731 w 4436724"/>
                    <a:gd name="connsiteY34" fmla="*/ 2895473 h 3904328"/>
                    <a:gd name="connsiteX35" fmla="*/ 614454 w 4436724"/>
                    <a:gd name="connsiteY35" fmla="*/ 2897366 h 3904328"/>
                    <a:gd name="connsiteX36" fmla="*/ 633305 w 4436724"/>
                    <a:gd name="connsiteY36" fmla="*/ 2893027 h 3904328"/>
                    <a:gd name="connsiteX37" fmla="*/ 635245 w 4436724"/>
                    <a:gd name="connsiteY37" fmla="*/ 2893534 h 3904328"/>
                    <a:gd name="connsiteX38" fmla="*/ 653506 w 4436724"/>
                    <a:gd name="connsiteY38" fmla="*/ 2890325 h 3904328"/>
                    <a:gd name="connsiteX39" fmla="*/ 668899 w 4436724"/>
                    <a:gd name="connsiteY39" fmla="*/ 2883790 h 3904328"/>
                    <a:gd name="connsiteX40" fmla="*/ 696564 w 4436724"/>
                    <a:gd name="connsiteY40" fmla="*/ 2883959 h 3904328"/>
                    <a:gd name="connsiteX41" fmla="*/ 720602 w 4436724"/>
                    <a:gd name="connsiteY41" fmla="*/ 2878351 h 3904328"/>
                    <a:gd name="connsiteX42" fmla="*/ 741351 w 4436724"/>
                    <a:gd name="connsiteY42" fmla="*/ 2855879 h 3904328"/>
                    <a:gd name="connsiteX43" fmla="*/ 742911 w 4436724"/>
                    <a:gd name="connsiteY43" fmla="*/ 2854914 h 3904328"/>
                    <a:gd name="connsiteX44" fmla="*/ 757583 w 4436724"/>
                    <a:gd name="connsiteY44" fmla="*/ 2837206 h 3904328"/>
                    <a:gd name="connsiteX45" fmla="*/ 774668 w 4436724"/>
                    <a:gd name="connsiteY45" fmla="*/ 2823335 h 3904328"/>
                    <a:gd name="connsiteX46" fmla="*/ 776182 w 4436724"/>
                    <a:gd name="connsiteY46" fmla="*/ 2822449 h 3904328"/>
                    <a:gd name="connsiteX47" fmla="*/ 804058 w 4436724"/>
                    <a:gd name="connsiteY47" fmla="*/ 2811319 h 3904328"/>
                    <a:gd name="connsiteX48" fmla="*/ 804774 w 4436724"/>
                    <a:gd name="connsiteY48" fmla="*/ 2810813 h 3904328"/>
                    <a:gd name="connsiteX49" fmla="*/ 815824 w 4436724"/>
                    <a:gd name="connsiteY49" fmla="*/ 2798586 h 3904328"/>
                    <a:gd name="connsiteX50" fmla="*/ 817426 w 4436724"/>
                    <a:gd name="connsiteY50" fmla="*/ 2797575 h 3904328"/>
                    <a:gd name="connsiteX51" fmla="*/ 831512 w 4436724"/>
                    <a:gd name="connsiteY51" fmla="*/ 2784041 h 3904328"/>
                    <a:gd name="connsiteX52" fmla="*/ 857659 w 4436724"/>
                    <a:gd name="connsiteY52" fmla="*/ 2767176 h 3904328"/>
                    <a:gd name="connsiteX53" fmla="*/ 880559 w 4436724"/>
                    <a:gd name="connsiteY53" fmla="*/ 2747318 h 3904328"/>
                    <a:gd name="connsiteX54" fmla="*/ 901392 w 4436724"/>
                    <a:gd name="connsiteY54" fmla="*/ 2744072 h 3904328"/>
                    <a:gd name="connsiteX55" fmla="*/ 902826 w 4436724"/>
                    <a:gd name="connsiteY55" fmla="*/ 2743102 h 3904328"/>
                    <a:gd name="connsiteX56" fmla="*/ 918640 w 4436724"/>
                    <a:gd name="connsiteY56" fmla="*/ 2739480 h 3904328"/>
                    <a:gd name="connsiteX57" fmla="*/ 924545 w 4436724"/>
                    <a:gd name="connsiteY57" fmla="*/ 2739691 h 3904328"/>
                    <a:gd name="connsiteX58" fmla="*/ 903458 w 4436724"/>
                    <a:gd name="connsiteY58" fmla="*/ 2691206 h 3904328"/>
                    <a:gd name="connsiteX59" fmla="*/ 899241 w 4436724"/>
                    <a:gd name="connsiteY59" fmla="*/ 2671179 h 3904328"/>
                    <a:gd name="connsiteX60" fmla="*/ 901350 w 4436724"/>
                    <a:gd name="connsiteY60" fmla="*/ 2554181 h 3904328"/>
                    <a:gd name="connsiteX61" fmla="*/ 899241 w 4436724"/>
                    <a:gd name="connsiteY61" fmla="*/ 2537317 h 3904328"/>
                    <a:gd name="connsiteX62" fmla="*/ 896078 w 4436724"/>
                    <a:gd name="connsiteY62" fmla="*/ 2517374 h 3904328"/>
                    <a:gd name="connsiteX63" fmla="*/ 901350 w 4436724"/>
                    <a:gd name="connsiteY63" fmla="*/ 2488831 h 3904328"/>
                    <a:gd name="connsiteX64" fmla="*/ 905567 w 4436724"/>
                    <a:gd name="connsiteY64" fmla="*/ 2432967 h 3904328"/>
                    <a:gd name="connsiteX65" fmla="*/ 898187 w 4436724"/>
                    <a:gd name="connsiteY65" fmla="*/ 2407671 h 3904328"/>
                    <a:gd name="connsiteX66" fmla="*/ 897849 w 4436724"/>
                    <a:gd name="connsiteY66" fmla="*/ 2406528 h 3904328"/>
                    <a:gd name="connsiteX67" fmla="*/ 896078 w 4436724"/>
                    <a:gd name="connsiteY67" fmla="*/ 2400292 h 3904328"/>
                    <a:gd name="connsiteX68" fmla="*/ 888698 w 4436724"/>
                    <a:gd name="connsiteY68" fmla="*/ 2367617 h 3904328"/>
                    <a:gd name="connsiteX69" fmla="*/ 896078 w 4436724"/>
                    <a:gd name="connsiteY69" fmla="*/ 2342321 h 3904328"/>
                    <a:gd name="connsiteX70" fmla="*/ 905567 w 4436724"/>
                    <a:gd name="connsiteY70" fmla="*/ 2325456 h 3904328"/>
                    <a:gd name="connsiteX71" fmla="*/ 911893 w 4436724"/>
                    <a:gd name="connsiteY71" fmla="*/ 2304375 h 3904328"/>
                    <a:gd name="connsiteX72" fmla="*/ 942468 w 4436724"/>
                    <a:gd name="connsiteY72" fmla="*/ 2274862 h 3904328"/>
                    <a:gd name="connsiteX73" fmla="*/ 964608 w 4436724"/>
                    <a:gd name="connsiteY73" fmla="*/ 2250620 h 3904328"/>
                    <a:gd name="connsiteX74" fmla="*/ 984640 w 4436724"/>
                    <a:gd name="connsiteY74" fmla="*/ 2232701 h 3904328"/>
                    <a:gd name="connsiteX75" fmla="*/ 1004672 w 4436724"/>
                    <a:gd name="connsiteY75" fmla="*/ 2224269 h 3904328"/>
                    <a:gd name="connsiteX76" fmla="*/ 1026813 w 4436724"/>
                    <a:gd name="connsiteY76" fmla="*/ 2226377 h 3904328"/>
                    <a:gd name="connsiteX77" fmla="*/ 1057388 w 4436724"/>
                    <a:gd name="connsiteY77" fmla="*/ 2249566 h 3904328"/>
                    <a:gd name="connsiteX78" fmla="*/ 1102724 w 4436724"/>
                    <a:gd name="connsiteY78" fmla="*/ 2271700 h 3904328"/>
                    <a:gd name="connsiteX79" fmla="*/ 1131190 w 4436724"/>
                    <a:gd name="connsiteY79" fmla="*/ 2286457 h 3904328"/>
                    <a:gd name="connsiteX80" fmla="*/ 1165982 w 4436724"/>
                    <a:gd name="connsiteY80" fmla="*/ 2292781 h 3904328"/>
                    <a:gd name="connsiteX81" fmla="*/ 1189177 w 4436724"/>
                    <a:gd name="connsiteY81" fmla="*/ 2302267 h 3904328"/>
                    <a:gd name="connsiteX82" fmla="*/ 1237675 w 4436724"/>
                    <a:gd name="connsiteY82" fmla="*/ 2345483 h 3904328"/>
                    <a:gd name="connsiteX83" fmla="*/ 1277950 w 4436724"/>
                    <a:gd name="connsiteY83" fmla="*/ 2388360 h 3904328"/>
                    <a:gd name="connsiteX84" fmla="*/ 1283011 w 4436724"/>
                    <a:gd name="connsiteY84" fmla="*/ 2373942 h 3904328"/>
                    <a:gd name="connsiteX85" fmla="*/ 1300934 w 4436724"/>
                    <a:gd name="connsiteY85" fmla="*/ 2366563 h 3904328"/>
                    <a:gd name="connsiteX86" fmla="*/ 1315695 w 4436724"/>
                    <a:gd name="connsiteY86" fmla="*/ 2343375 h 3904328"/>
                    <a:gd name="connsiteX87" fmla="*/ 1344161 w 4436724"/>
                    <a:gd name="connsiteY87" fmla="*/ 2301213 h 3904328"/>
                    <a:gd name="connsiteX88" fmla="*/ 1362084 w 4436724"/>
                    <a:gd name="connsiteY88" fmla="*/ 2292781 h 3904328"/>
                    <a:gd name="connsiteX89" fmla="*/ 1376845 w 4436724"/>
                    <a:gd name="connsiteY89" fmla="*/ 2285403 h 3904328"/>
                    <a:gd name="connsiteX90" fmla="*/ 1393714 w 4436724"/>
                    <a:gd name="connsiteY90" fmla="*/ 2299105 h 3904328"/>
                    <a:gd name="connsiteX91" fmla="*/ 1420072 w 4436724"/>
                    <a:gd name="connsiteY91" fmla="*/ 2303321 h 3904328"/>
                    <a:gd name="connsiteX92" fmla="*/ 1442212 w 4436724"/>
                    <a:gd name="connsiteY92" fmla="*/ 2290673 h 3904328"/>
                    <a:gd name="connsiteX93" fmla="*/ 1471350 w 4436724"/>
                    <a:gd name="connsiteY93" fmla="*/ 2264406 h 3904328"/>
                    <a:gd name="connsiteX94" fmla="*/ 1469156 w 4436724"/>
                    <a:gd name="connsiteY94" fmla="*/ 2254709 h 3904328"/>
                    <a:gd name="connsiteX95" fmla="*/ 1473753 w 4436724"/>
                    <a:gd name="connsiteY95" fmla="*/ 2238987 h 3904328"/>
                    <a:gd name="connsiteX96" fmla="*/ 1473079 w 4436724"/>
                    <a:gd name="connsiteY96" fmla="*/ 2237385 h 3904328"/>
                    <a:gd name="connsiteX97" fmla="*/ 1473795 w 4436724"/>
                    <a:gd name="connsiteY97" fmla="*/ 2236036 h 3904328"/>
                    <a:gd name="connsiteX98" fmla="*/ 1478856 w 4436724"/>
                    <a:gd name="connsiteY98" fmla="*/ 2217860 h 3904328"/>
                    <a:gd name="connsiteX99" fmla="*/ 1485224 w 4436724"/>
                    <a:gd name="connsiteY99" fmla="*/ 2204874 h 3904328"/>
                    <a:gd name="connsiteX100" fmla="*/ 1502182 w 4436724"/>
                    <a:gd name="connsiteY100" fmla="*/ 2185274 h 3904328"/>
                    <a:gd name="connsiteX101" fmla="*/ 1502730 w 4436724"/>
                    <a:gd name="connsiteY101" fmla="*/ 2183671 h 3904328"/>
                    <a:gd name="connsiteX102" fmla="*/ 1497627 w 4436724"/>
                    <a:gd name="connsiteY102" fmla="*/ 2171613 h 3904328"/>
                    <a:gd name="connsiteX103" fmla="*/ 1496067 w 4436724"/>
                    <a:gd name="connsiteY103" fmla="*/ 2170517 h 3904328"/>
                    <a:gd name="connsiteX104" fmla="*/ 1497079 w 4436724"/>
                    <a:gd name="connsiteY104" fmla="*/ 2168321 h 3904328"/>
                    <a:gd name="connsiteX105" fmla="*/ 1501208 w 4436724"/>
                    <a:gd name="connsiteY105" fmla="*/ 2135983 h 3904328"/>
                    <a:gd name="connsiteX106" fmla="*/ 1505973 w 4436724"/>
                    <a:gd name="connsiteY106" fmla="*/ 2114649 h 3904328"/>
                    <a:gd name="connsiteX107" fmla="*/ 1527186 w 4436724"/>
                    <a:gd name="connsiteY107" fmla="*/ 2094196 h 3904328"/>
                    <a:gd name="connsiteX108" fmla="*/ 1528367 w 4436724"/>
                    <a:gd name="connsiteY108" fmla="*/ 2092932 h 3904328"/>
                    <a:gd name="connsiteX109" fmla="*/ 1536464 w 4436724"/>
                    <a:gd name="connsiteY109" fmla="*/ 2088673 h 3904328"/>
                    <a:gd name="connsiteX110" fmla="*/ 1547260 w 4436724"/>
                    <a:gd name="connsiteY110" fmla="*/ 2061357 h 3904328"/>
                    <a:gd name="connsiteX111" fmla="*/ 1548989 w 4436724"/>
                    <a:gd name="connsiteY111" fmla="*/ 2059582 h 3904328"/>
                    <a:gd name="connsiteX112" fmla="*/ 1556707 w 4436724"/>
                    <a:gd name="connsiteY112" fmla="*/ 2022480 h 3904328"/>
                    <a:gd name="connsiteX113" fmla="*/ 1570708 w 4436724"/>
                    <a:gd name="connsiteY113" fmla="*/ 2003676 h 3904328"/>
                    <a:gd name="connsiteX114" fmla="*/ 1570033 w 4436724"/>
                    <a:gd name="connsiteY114" fmla="*/ 1983692 h 3904328"/>
                    <a:gd name="connsiteX115" fmla="*/ 1573323 w 4436724"/>
                    <a:gd name="connsiteY115" fmla="*/ 1962611 h 3904328"/>
                    <a:gd name="connsiteX116" fmla="*/ 1567883 w 4436724"/>
                    <a:gd name="connsiteY116" fmla="*/ 1927200 h 3904328"/>
                    <a:gd name="connsiteX117" fmla="*/ 1552194 w 4436724"/>
                    <a:gd name="connsiteY117" fmla="*/ 1911558 h 3904328"/>
                    <a:gd name="connsiteX118" fmla="*/ 1503358 w 4436724"/>
                    <a:gd name="connsiteY118" fmla="*/ 1896464 h 3904328"/>
                    <a:gd name="connsiteX119" fmla="*/ 1407416 w 4436724"/>
                    <a:gd name="connsiteY119" fmla="*/ 1859573 h 3904328"/>
                    <a:gd name="connsiteX120" fmla="*/ 1396873 w 4436724"/>
                    <a:gd name="connsiteY120" fmla="*/ 1807925 h 3904328"/>
                    <a:gd name="connsiteX121" fmla="*/ 1400036 w 4436724"/>
                    <a:gd name="connsiteY121" fmla="*/ 1782628 h 3904328"/>
                    <a:gd name="connsiteX122" fmla="*/ 1443262 w 4436724"/>
                    <a:gd name="connsiteY122" fmla="*/ 1673009 h 3904328"/>
                    <a:gd name="connsiteX123" fmla="*/ 1421122 w 4436724"/>
                    <a:gd name="connsiteY123" fmla="*/ 1643496 h 3904328"/>
                    <a:gd name="connsiteX124" fmla="*/ 1421122 w 4436724"/>
                    <a:gd name="connsiteY124" fmla="*/ 1602389 h 3904328"/>
                    <a:gd name="connsiteX125" fmla="*/ 1427448 w 4436724"/>
                    <a:gd name="connsiteY125" fmla="*/ 1579200 h 3904328"/>
                    <a:gd name="connsiteX126" fmla="*/ 1427448 w 4436724"/>
                    <a:gd name="connsiteY126" fmla="*/ 1533876 h 3904328"/>
                    <a:gd name="connsiteX127" fmla="*/ 1433774 w 4436724"/>
                    <a:gd name="connsiteY127" fmla="*/ 1479067 h 3904328"/>
                    <a:gd name="connsiteX128" fmla="*/ 1443262 w 4436724"/>
                    <a:gd name="connsiteY128" fmla="*/ 1448500 h 3904328"/>
                    <a:gd name="connsiteX129" fmla="*/ 1472783 w 4436724"/>
                    <a:gd name="connsiteY129" fmla="*/ 1406338 h 3904328"/>
                    <a:gd name="connsiteX130" fmla="*/ 1475946 w 4436724"/>
                    <a:gd name="connsiteY130" fmla="*/ 1363123 h 3904328"/>
                    <a:gd name="connsiteX131" fmla="*/ 1481218 w 4436724"/>
                    <a:gd name="connsiteY131" fmla="*/ 1337826 h 3904328"/>
                    <a:gd name="connsiteX132" fmla="*/ 1489652 w 4436724"/>
                    <a:gd name="connsiteY132" fmla="*/ 1323070 h 3904328"/>
                    <a:gd name="connsiteX133" fmla="*/ 1501250 w 4436724"/>
                    <a:gd name="connsiteY133" fmla="*/ 1310421 h 3904328"/>
                    <a:gd name="connsiteX134" fmla="*/ 1523390 w 4436724"/>
                    <a:gd name="connsiteY134" fmla="*/ 1292503 h 3904328"/>
                    <a:gd name="connsiteX135" fmla="*/ 1558394 w 4436724"/>
                    <a:gd name="connsiteY135" fmla="*/ 1266826 h 3904328"/>
                    <a:gd name="connsiteX136" fmla="*/ 1559237 w 4436724"/>
                    <a:gd name="connsiteY136" fmla="*/ 1266152 h 3904328"/>
                    <a:gd name="connsiteX137" fmla="*/ 1578215 w 4436724"/>
                    <a:gd name="connsiteY137" fmla="*/ 1241909 h 3904328"/>
                    <a:gd name="connsiteX138" fmla="*/ 1600355 w 4436724"/>
                    <a:gd name="connsiteY138" fmla="*/ 1242963 h 3904328"/>
                    <a:gd name="connsiteX139" fmla="*/ 1621441 w 4436724"/>
                    <a:gd name="connsiteY139" fmla="*/ 1279854 h 3904328"/>
                    <a:gd name="connsiteX140" fmla="*/ 1640419 w 4436724"/>
                    <a:gd name="connsiteY140" fmla="*/ 1299881 h 3904328"/>
                    <a:gd name="connsiteX141" fmla="*/ 1703678 w 4436724"/>
                    <a:gd name="connsiteY141" fmla="*/ 1307259 h 3904328"/>
                    <a:gd name="connsiteX142" fmla="*/ 1731090 w 4436724"/>
                    <a:gd name="connsiteY142" fmla="*/ 1333610 h 3904328"/>
                    <a:gd name="connsiteX143" fmla="*/ 1741633 w 4436724"/>
                    <a:gd name="connsiteY143" fmla="*/ 1392636 h 3904328"/>
                    <a:gd name="connsiteX144" fmla="*/ 1753231 w 4436724"/>
                    <a:gd name="connsiteY144" fmla="*/ 1443229 h 3904328"/>
                    <a:gd name="connsiteX145" fmla="*/ 1782751 w 4436724"/>
                    <a:gd name="connsiteY145" fmla="*/ 1488553 h 3904328"/>
                    <a:gd name="connsiteX146" fmla="*/ 1797512 w 4436724"/>
                    <a:gd name="connsiteY146" fmla="*/ 1491715 h 3904328"/>
                    <a:gd name="connsiteX147" fmla="*/ 1818598 w 4436724"/>
                    <a:gd name="connsiteY147" fmla="*/ 1465364 h 3904328"/>
                    <a:gd name="connsiteX148" fmla="*/ 1830196 w 4436724"/>
                    <a:gd name="connsiteY148" fmla="*/ 1424257 h 3904328"/>
                    <a:gd name="connsiteX149" fmla="*/ 1840739 w 4436724"/>
                    <a:gd name="connsiteY149" fmla="*/ 1388420 h 3904328"/>
                    <a:gd name="connsiteX150" fmla="*/ 1855499 w 4436724"/>
                    <a:gd name="connsiteY150" fmla="*/ 1372609 h 3904328"/>
                    <a:gd name="connsiteX151" fmla="*/ 1910323 w 4436724"/>
                    <a:gd name="connsiteY151" fmla="*/ 1356799 h 3904328"/>
                    <a:gd name="connsiteX152" fmla="*/ 1914541 w 4436724"/>
                    <a:gd name="connsiteY152" fmla="*/ 1344150 h 3904328"/>
                    <a:gd name="connsiteX153" fmla="*/ 1913486 w 4436724"/>
                    <a:gd name="connsiteY153" fmla="*/ 1327286 h 3904328"/>
                    <a:gd name="connsiteX154" fmla="*/ 1919812 w 4436724"/>
                    <a:gd name="connsiteY154" fmla="*/ 1307259 h 3904328"/>
                    <a:gd name="connsiteX155" fmla="*/ 1919812 w 4436724"/>
                    <a:gd name="connsiteY155" fmla="*/ 1286178 h 3904328"/>
                    <a:gd name="connsiteX156" fmla="*/ 1915595 w 4436724"/>
                    <a:gd name="connsiteY156" fmla="*/ 1258774 h 3904328"/>
                    <a:gd name="connsiteX157" fmla="*/ 1892400 w 4436724"/>
                    <a:gd name="connsiteY157" fmla="*/ 1234531 h 3904328"/>
                    <a:gd name="connsiteX158" fmla="*/ 1882911 w 4436724"/>
                    <a:gd name="connsiteY158" fmla="*/ 1197640 h 3904328"/>
                    <a:gd name="connsiteX159" fmla="*/ 1896023 w 4436724"/>
                    <a:gd name="connsiteY159" fmla="*/ 1159568 h 3904328"/>
                    <a:gd name="connsiteX160" fmla="*/ 1882865 w 4436724"/>
                    <a:gd name="connsiteY160" fmla="*/ 1138951 h 3904328"/>
                    <a:gd name="connsiteX161" fmla="*/ 1878310 w 4436724"/>
                    <a:gd name="connsiteY161" fmla="*/ 1134819 h 3904328"/>
                    <a:gd name="connsiteX162" fmla="*/ 1841873 w 4436724"/>
                    <a:gd name="connsiteY162" fmla="*/ 1083551 h 3904328"/>
                    <a:gd name="connsiteX163" fmla="*/ 1827956 w 4436724"/>
                    <a:gd name="connsiteY163" fmla="*/ 1050922 h 3904328"/>
                    <a:gd name="connsiteX164" fmla="*/ 1800455 w 4436724"/>
                    <a:gd name="connsiteY164" fmla="*/ 1028408 h 3904328"/>
                    <a:gd name="connsiteX165" fmla="*/ 1798811 w 4436724"/>
                    <a:gd name="connsiteY165" fmla="*/ 1018121 h 3904328"/>
                    <a:gd name="connsiteX166" fmla="*/ 1771146 w 4436724"/>
                    <a:gd name="connsiteY166" fmla="*/ 1011080 h 3904328"/>
                    <a:gd name="connsiteX167" fmla="*/ 1772200 w 4436724"/>
                    <a:gd name="connsiteY167" fmla="*/ 996323 h 3904328"/>
                    <a:gd name="connsiteX168" fmla="*/ 1781137 w 4436724"/>
                    <a:gd name="connsiteY168" fmla="*/ 983506 h 3904328"/>
                    <a:gd name="connsiteX169" fmla="*/ 1779998 w 4436724"/>
                    <a:gd name="connsiteY169" fmla="*/ 982368 h 3904328"/>
                    <a:gd name="connsiteX170" fmla="*/ 1777974 w 4436724"/>
                    <a:gd name="connsiteY170" fmla="*/ 977519 h 3904328"/>
                    <a:gd name="connsiteX171" fmla="*/ 1762247 w 4436724"/>
                    <a:gd name="connsiteY171" fmla="*/ 943453 h 3904328"/>
                    <a:gd name="connsiteX172" fmla="*/ 1749553 w 4436724"/>
                    <a:gd name="connsiteY172" fmla="*/ 918957 h 3904328"/>
                    <a:gd name="connsiteX173" fmla="*/ 1731883 w 4436724"/>
                    <a:gd name="connsiteY173" fmla="*/ 896865 h 3904328"/>
                    <a:gd name="connsiteX174" fmla="*/ 1728678 w 4436724"/>
                    <a:gd name="connsiteY174" fmla="*/ 883584 h 3904328"/>
                    <a:gd name="connsiteX175" fmla="*/ 1727919 w 4436724"/>
                    <a:gd name="connsiteY175" fmla="*/ 874056 h 3904328"/>
                    <a:gd name="connsiteX176" fmla="*/ 1777472 w 4436724"/>
                    <a:gd name="connsiteY176" fmla="*/ 842434 h 3904328"/>
                    <a:gd name="connsiteX177" fmla="*/ 1812264 w 4436724"/>
                    <a:gd name="connsiteY177" fmla="*/ 817138 h 3904328"/>
                    <a:gd name="connsiteX178" fmla="*/ 1828079 w 4436724"/>
                    <a:gd name="connsiteY178" fmla="*/ 810813 h 3904328"/>
                    <a:gd name="connsiteX179" fmla="*/ 1854437 w 4436724"/>
                    <a:gd name="connsiteY179" fmla="*/ 802381 h 3904328"/>
                    <a:gd name="connsiteX180" fmla="*/ 1868143 w 4436724"/>
                    <a:gd name="connsiteY180" fmla="*/ 785517 h 3904328"/>
                    <a:gd name="connsiteX181" fmla="*/ 1881849 w 4436724"/>
                    <a:gd name="connsiteY181" fmla="*/ 766544 h 3904328"/>
                    <a:gd name="connsiteX182" fmla="*/ 1899772 w 4436724"/>
                    <a:gd name="connsiteY182" fmla="*/ 759166 h 3904328"/>
                    <a:gd name="connsiteX183" fmla="*/ 1917695 w 4436724"/>
                    <a:gd name="connsiteY183" fmla="*/ 772868 h 3904328"/>
                    <a:gd name="connsiteX184" fmla="*/ 1931401 w 4436724"/>
                    <a:gd name="connsiteY184" fmla="*/ 766544 h 3904328"/>
                    <a:gd name="connsiteX185" fmla="*/ 1944053 w 4436724"/>
                    <a:gd name="connsiteY185" fmla="*/ 759166 h 3904328"/>
                    <a:gd name="connsiteX186" fmla="*/ 1958814 w 4436724"/>
                    <a:gd name="connsiteY186" fmla="*/ 745463 h 3904328"/>
                    <a:gd name="connsiteX187" fmla="*/ 1945108 w 4436724"/>
                    <a:gd name="connsiteY187" fmla="*/ 719113 h 3904328"/>
                    <a:gd name="connsiteX188" fmla="*/ 1930347 w 4436724"/>
                    <a:gd name="connsiteY188" fmla="*/ 714896 h 3904328"/>
                    <a:gd name="connsiteX189" fmla="*/ 1922967 w 4436724"/>
                    <a:gd name="connsiteY189" fmla="*/ 728599 h 3904328"/>
                    <a:gd name="connsiteX190" fmla="*/ 1877631 w 4436724"/>
                    <a:gd name="connsiteY190" fmla="*/ 713842 h 3904328"/>
                    <a:gd name="connsiteX191" fmla="*/ 1861817 w 4436724"/>
                    <a:gd name="connsiteY191" fmla="*/ 705410 h 3904328"/>
                    <a:gd name="connsiteX192" fmla="*/ 1833350 w 4436724"/>
                    <a:gd name="connsiteY192" fmla="*/ 693816 h 3904328"/>
                    <a:gd name="connsiteX193" fmla="*/ 1815427 w 4436724"/>
                    <a:gd name="connsiteY193" fmla="*/ 674843 h 3904328"/>
                    <a:gd name="connsiteX194" fmla="*/ 1791178 w 4436724"/>
                    <a:gd name="connsiteY194" fmla="*/ 666411 h 3904328"/>
                    <a:gd name="connsiteX195" fmla="*/ 1761657 w 4436724"/>
                    <a:gd name="connsiteY195" fmla="*/ 684329 h 3904328"/>
                    <a:gd name="connsiteX196" fmla="*/ 1739516 w 4436724"/>
                    <a:gd name="connsiteY196" fmla="*/ 686437 h 3904328"/>
                    <a:gd name="connsiteX197" fmla="*/ 1724756 w 4436724"/>
                    <a:gd name="connsiteY197" fmla="*/ 689600 h 3904328"/>
                    <a:gd name="connsiteX198" fmla="*/ 1676258 w 4436724"/>
                    <a:gd name="connsiteY198" fmla="*/ 691708 h 3904328"/>
                    <a:gd name="connsiteX199" fmla="*/ 1663606 w 4436724"/>
                    <a:gd name="connsiteY199" fmla="*/ 693816 h 3904328"/>
                    <a:gd name="connsiteX200" fmla="*/ 1651624 w 4436724"/>
                    <a:gd name="connsiteY200" fmla="*/ 691033 h 3904328"/>
                    <a:gd name="connsiteX201" fmla="*/ 1627759 w 4436724"/>
                    <a:gd name="connsiteY201" fmla="*/ 687492 h 3904328"/>
                    <a:gd name="connsiteX202" fmla="*/ 1617216 w 4436724"/>
                    <a:gd name="connsiteY202" fmla="*/ 673789 h 3904328"/>
                    <a:gd name="connsiteX203" fmla="*/ 1599293 w 4436724"/>
                    <a:gd name="connsiteY203" fmla="*/ 661141 h 3904328"/>
                    <a:gd name="connsiteX204" fmla="*/ 1573989 w 4436724"/>
                    <a:gd name="connsiteY204" fmla="*/ 654816 h 3904328"/>
                    <a:gd name="connsiteX205" fmla="*/ 1551849 w 4436724"/>
                    <a:gd name="connsiteY205" fmla="*/ 668519 h 3904328"/>
                    <a:gd name="connsiteX206" fmla="*/ 1533925 w 4436724"/>
                    <a:gd name="connsiteY206" fmla="*/ 675897 h 3904328"/>
                    <a:gd name="connsiteX207" fmla="*/ 1522328 w 4436724"/>
                    <a:gd name="connsiteY207" fmla="*/ 696978 h 3904328"/>
                    <a:gd name="connsiteX208" fmla="*/ 1484372 w 4436724"/>
                    <a:gd name="connsiteY208" fmla="*/ 733869 h 3904328"/>
                    <a:gd name="connsiteX209" fmla="*/ 1462232 w 4436724"/>
                    <a:gd name="connsiteY209" fmla="*/ 735977 h 3904328"/>
                    <a:gd name="connsiteX210" fmla="*/ 1423222 w 4436724"/>
                    <a:gd name="connsiteY210" fmla="*/ 712788 h 3904328"/>
                    <a:gd name="connsiteX211" fmla="*/ 1397919 w 4436724"/>
                    <a:gd name="connsiteY211" fmla="*/ 709626 h 3904328"/>
                    <a:gd name="connsiteX212" fmla="*/ 1374724 w 4436724"/>
                    <a:gd name="connsiteY212" fmla="*/ 725437 h 3904328"/>
                    <a:gd name="connsiteX213" fmla="*/ 1350475 w 4436724"/>
                    <a:gd name="connsiteY213" fmla="*/ 724383 h 3904328"/>
                    <a:gd name="connsiteX214" fmla="*/ 1339932 w 4436724"/>
                    <a:gd name="connsiteY214" fmla="*/ 739139 h 3904328"/>
                    <a:gd name="connsiteX215" fmla="*/ 1333606 w 4436724"/>
                    <a:gd name="connsiteY215" fmla="*/ 798165 h 3904328"/>
                    <a:gd name="connsiteX216" fmla="*/ 1330016 w 4436724"/>
                    <a:gd name="connsiteY216" fmla="*/ 809211 h 3904328"/>
                    <a:gd name="connsiteX217" fmla="*/ 1322008 w 4436724"/>
                    <a:gd name="connsiteY217" fmla="*/ 818192 h 3904328"/>
                    <a:gd name="connsiteX218" fmla="*/ 1297759 w 4436724"/>
                    <a:gd name="connsiteY218" fmla="*/ 815030 h 3904328"/>
                    <a:gd name="connsiteX219" fmla="*/ 1288270 w 4436724"/>
                    <a:gd name="connsiteY219" fmla="*/ 798165 h 3904328"/>
                    <a:gd name="connsiteX220" fmla="*/ 1269293 w 4436724"/>
                    <a:gd name="connsiteY220" fmla="*/ 795003 h 3904328"/>
                    <a:gd name="connsiteX221" fmla="*/ 1239772 w 4436724"/>
                    <a:gd name="connsiteY221" fmla="*/ 797111 h 3904328"/>
                    <a:gd name="connsiteX222" fmla="*/ 1211305 w 4436724"/>
                    <a:gd name="connsiteY222" fmla="*/ 820300 h 3904328"/>
                    <a:gd name="connsiteX223" fmla="*/ 1177567 w 4436724"/>
                    <a:gd name="connsiteY223" fmla="*/ 811868 h 3904328"/>
                    <a:gd name="connsiteX224" fmla="*/ 1129069 w 4436724"/>
                    <a:gd name="connsiteY224" fmla="*/ 801327 h 3904328"/>
                    <a:gd name="connsiteX225" fmla="*/ 1089005 w 4436724"/>
                    <a:gd name="connsiteY225" fmla="*/ 799219 h 3904328"/>
                    <a:gd name="connsiteX226" fmla="*/ 1068973 w 4436724"/>
                    <a:gd name="connsiteY226" fmla="*/ 819246 h 3904328"/>
                    <a:gd name="connsiteX227" fmla="*/ 1027855 w 4436724"/>
                    <a:gd name="connsiteY227" fmla="*/ 839272 h 3904328"/>
                    <a:gd name="connsiteX228" fmla="*/ 945618 w 4436724"/>
                    <a:gd name="connsiteY228" fmla="*/ 881434 h 3904328"/>
                    <a:gd name="connsiteX229" fmla="*/ 915043 w 4436724"/>
                    <a:gd name="connsiteY229" fmla="*/ 894082 h 3904328"/>
                    <a:gd name="connsiteX230" fmla="*/ 876033 w 4436724"/>
                    <a:gd name="connsiteY230" fmla="*/ 898298 h 3904328"/>
                    <a:gd name="connsiteX231" fmla="*/ 860219 w 4436724"/>
                    <a:gd name="connsiteY231" fmla="*/ 873001 h 3904328"/>
                    <a:gd name="connsiteX232" fmla="*/ 872871 w 4436724"/>
                    <a:gd name="connsiteY232" fmla="*/ 851921 h 3904328"/>
                    <a:gd name="connsiteX233" fmla="*/ 917152 w 4436724"/>
                    <a:gd name="connsiteY233" fmla="*/ 855083 h 3904328"/>
                    <a:gd name="connsiteX234" fmla="*/ 921369 w 4436724"/>
                    <a:gd name="connsiteY234" fmla="*/ 840326 h 3904328"/>
                    <a:gd name="connsiteX235" fmla="*/ 897120 w 4436724"/>
                    <a:gd name="connsiteY235" fmla="*/ 821354 h 3904328"/>
                    <a:gd name="connsiteX236" fmla="*/ 851784 w 4436724"/>
                    <a:gd name="connsiteY236" fmla="*/ 825570 h 3904328"/>
                    <a:gd name="connsiteX237" fmla="*/ 812142 w 4436724"/>
                    <a:gd name="connsiteY237" fmla="*/ 830798 h 3904328"/>
                    <a:gd name="connsiteX238" fmla="*/ 816992 w 4436724"/>
                    <a:gd name="connsiteY238" fmla="*/ 788679 h 3904328"/>
                    <a:gd name="connsiteX239" fmla="*/ 824372 w 4436724"/>
                    <a:gd name="connsiteY239" fmla="*/ 757058 h 3904328"/>
                    <a:gd name="connsiteX240" fmla="*/ 873925 w 4436724"/>
                    <a:gd name="connsiteY240" fmla="*/ 670627 h 3904328"/>
                    <a:gd name="connsiteX241" fmla="*/ 918206 w 4436724"/>
                    <a:gd name="connsiteY241" fmla="*/ 626358 h 3904328"/>
                    <a:gd name="connsiteX242" fmla="*/ 968813 w 4436724"/>
                    <a:gd name="connsiteY242" fmla="*/ 582088 h 3904328"/>
                    <a:gd name="connsiteX243" fmla="*/ 966704 w 4436724"/>
                    <a:gd name="connsiteY243" fmla="*/ 566278 h 3904328"/>
                    <a:gd name="connsiteX244" fmla="*/ 944564 w 4436724"/>
                    <a:gd name="connsiteY244" fmla="*/ 554683 h 3904328"/>
                    <a:gd name="connsiteX245" fmla="*/ 932966 w 4436724"/>
                    <a:gd name="connsiteY245" fmla="*/ 524116 h 3904328"/>
                    <a:gd name="connsiteX246" fmla="*/ 956161 w 4436724"/>
                    <a:gd name="connsiteY246" fmla="*/ 448226 h 3904328"/>
                    <a:gd name="connsiteX247" fmla="*/ 975139 w 4436724"/>
                    <a:gd name="connsiteY247" fmla="*/ 355471 h 3904328"/>
                    <a:gd name="connsiteX248" fmla="*/ 996225 w 4436724"/>
                    <a:gd name="connsiteY248" fmla="*/ 280634 h 3904328"/>
                    <a:gd name="connsiteX249" fmla="*/ 1006768 w 4436724"/>
                    <a:gd name="connsiteY249" fmla="*/ 252176 h 3904328"/>
                    <a:gd name="connsiteX250" fmla="*/ 1004660 w 4436724"/>
                    <a:gd name="connsiteY250" fmla="*/ 196312 h 3904328"/>
                    <a:gd name="connsiteX251" fmla="*/ 1071082 w 4436724"/>
                    <a:gd name="connsiteY251" fmla="*/ 130962 h 3904328"/>
                    <a:gd name="connsiteX252" fmla="*/ 1078462 w 4436724"/>
                    <a:gd name="connsiteY252" fmla="*/ 109881 h 3904328"/>
                    <a:gd name="connsiteX253" fmla="*/ 1083733 w 4436724"/>
                    <a:gd name="connsiteY253" fmla="*/ 78260 h 3904328"/>
                    <a:gd name="connsiteX254" fmla="*/ 1100602 w 4436724"/>
                    <a:gd name="connsiteY254" fmla="*/ 59287 h 3904328"/>
                    <a:gd name="connsiteX255" fmla="*/ 1313574 w 4436724"/>
                    <a:gd name="connsiteY255" fmla="*/ 58233 h 3904328"/>
                    <a:gd name="connsiteX256" fmla="*/ 1349420 w 4436724"/>
                    <a:gd name="connsiteY256" fmla="*/ 54017 h 3904328"/>
                    <a:gd name="connsiteX257" fmla="*/ 1350048 w 4436724"/>
                    <a:gd name="connsiteY257" fmla="*/ 53975 h 3904328"/>
                    <a:gd name="connsiteX258" fmla="*/ 1351061 w 4436724"/>
                    <a:gd name="connsiteY258" fmla="*/ 58866 h 3904328"/>
                    <a:gd name="connsiteX259" fmla="*/ 1360845 w 4436724"/>
                    <a:gd name="connsiteY259" fmla="*/ 61648 h 3904328"/>
                    <a:gd name="connsiteX260" fmla="*/ 1360887 w 4436724"/>
                    <a:gd name="connsiteY260" fmla="*/ 64558 h 3904328"/>
                    <a:gd name="connsiteX261" fmla="*/ 1363333 w 4436724"/>
                    <a:gd name="connsiteY261" fmla="*/ 65865 h 3904328"/>
                    <a:gd name="connsiteX262" fmla="*/ 1375816 w 4436724"/>
                    <a:gd name="connsiteY262" fmla="*/ 66117 h 3904328"/>
                    <a:gd name="connsiteX263" fmla="*/ 1405505 w 4436724"/>
                    <a:gd name="connsiteY263" fmla="*/ 74086 h 3904328"/>
                    <a:gd name="connsiteX264" fmla="*/ 1426212 w 4436724"/>
                    <a:gd name="connsiteY264" fmla="*/ 75983 h 3904328"/>
                    <a:gd name="connsiteX265" fmla="*/ 1424901 w 4436724"/>
                    <a:gd name="connsiteY265" fmla="*/ 81591 h 3904328"/>
                    <a:gd name="connsiteX266" fmla="*/ 1427435 w 4436724"/>
                    <a:gd name="connsiteY266" fmla="*/ 89348 h 3904328"/>
                    <a:gd name="connsiteX267" fmla="*/ 1429628 w 4436724"/>
                    <a:gd name="connsiteY267" fmla="*/ 90993 h 3904328"/>
                    <a:gd name="connsiteX268" fmla="*/ 1442537 w 4436724"/>
                    <a:gd name="connsiteY268" fmla="*/ 82054 h 3904328"/>
                    <a:gd name="connsiteX269" fmla="*/ 1456454 w 4436724"/>
                    <a:gd name="connsiteY269" fmla="*/ 87704 h 3904328"/>
                    <a:gd name="connsiteX270" fmla="*/ 1470540 w 4436724"/>
                    <a:gd name="connsiteY270" fmla="*/ 83656 h 3904328"/>
                    <a:gd name="connsiteX271" fmla="*/ 1488505 w 4436724"/>
                    <a:gd name="connsiteY271" fmla="*/ 84373 h 3904328"/>
                    <a:gd name="connsiteX272" fmla="*/ 1495257 w 4436724"/>
                    <a:gd name="connsiteY272" fmla="*/ 66497 h 3904328"/>
                    <a:gd name="connsiteX273" fmla="*/ 1536118 w 4436724"/>
                    <a:gd name="connsiteY273" fmla="*/ 58486 h 3904328"/>
                    <a:gd name="connsiteX274" fmla="*/ 1549107 w 4436724"/>
                    <a:gd name="connsiteY274" fmla="*/ 56758 h 3904328"/>
                    <a:gd name="connsiteX275" fmla="*/ 1552565 w 4436724"/>
                    <a:gd name="connsiteY275" fmla="*/ 58570 h 3904328"/>
                    <a:gd name="connsiteX276" fmla="*/ 1554548 w 4436724"/>
                    <a:gd name="connsiteY276" fmla="*/ 63756 h 3904328"/>
                    <a:gd name="connsiteX277" fmla="*/ 1558090 w 4436724"/>
                    <a:gd name="connsiteY277" fmla="*/ 65485 h 3904328"/>
                    <a:gd name="connsiteX278" fmla="*/ 1589719 w 4436724"/>
                    <a:gd name="connsiteY278" fmla="*/ 61100 h 3904328"/>
                    <a:gd name="connsiteX279" fmla="*/ 1610679 w 4436724"/>
                    <a:gd name="connsiteY279" fmla="*/ 50138 h 3904328"/>
                    <a:gd name="connsiteX280" fmla="*/ 1629446 w 4436724"/>
                    <a:gd name="connsiteY280" fmla="*/ 47018 h 3904328"/>
                    <a:gd name="connsiteX281" fmla="*/ 1632229 w 4436724"/>
                    <a:gd name="connsiteY281" fmla="*/ 46597 h 3904328"/>
                    <a:gd name="connsiteX282" fmla="*/ 1666263 w 4436724"/>
                    <a:gd name="connsiteY282" fmla="*/ 55366 h 3904328"/>
                    <a:gd name="connsiteX283" fmla="*/ 1671871 w 4436724"/>
                    <a:gd name="connsiteY283" fmla="*/ 52373 h 3904328"/>
                    <a:gd name="connsiteX284" fmla="*/ 1683591 w 4436724"/>
                    <a:gd name="connsiteY284" fmla="*/ 44573 h 3904328"/>
                    <a:gd name="connsiteX285" fmla="*/ 1703670 w 4436724"/>
                    <a:gd name="connsiteY285" fmla="*/ 28762 h 3904328"/>
                    <a:gd name="connsiteX286" fmla="*/ 1734156 w 4436724"/>
                    <a:gd name="connsiteY286" fmla="*/ 19107 h 3904328"/>
                    <a:gd name="connsiteX287" fmla="*/ 1750060 w 4436724"/>
                    <a:gd name="connsiteY287" fmla="*/ 12825 h 3904328"/>
                    <a:gd name="connsiteX288" fmla="*/ 1753307 w 4436724"/>
                    <a:gd name="connsiteY288" fmla="*/ 13036 h 3904328"/>
                    <a:gd name="connsiteX289" fmla="*/ 1769965 w 4436724"/>
                    <a:gd name="connsiteY289" fmla="*/ 51 h 3904328"/>
                    <a:gd name="connsiteX290" fmla="*/ 1780972 w 4436724"/>
                    <a:gd name="connsiteY290" fmla="*/ 4520 h 3904328"/>
                    <a:gd name="connsiteX291" fmla="*/ 1785400 w 4436724"/>
                    <a:gd name="connsiteY291" fmla="*/ 8947 h 3904328"/>
                    <a:gd name="connsiteX292" fmla="*/ 1792823 w 4436724"/>
                    <a:gd name="connsiteY292" fmla="*/ 9242 h 3904328"/>
                    <a:gd name="connsiteX293" fmla="*/ 1800413 w 4436724"/>
                    <a:gd name="connsiteY293" fmla="*/ 18053 h 3904328"/>
                    <a:gd name="connsiteX294" fmla="*/ 1802610 w 4436724"/>
                    <a:gd name="connsiteY294" fmla="*/ 18306 h 3904328"/>
                    <a:gd name="connsiteX295" fmla="*/ 1809316 w 4436724"/>
                    <a:gd name="connsiteY295" fmla="*/ 14723 h 3904328"/>
                    <a:gd name="connsiteX296" fmla="*/ 1826734 w 4436724"/>
                    <a:gd name="connsiteY296" fmla="*/ 8567 h 3904328"/>
                    <a:gd name="connsiteX297" fmla="*/ 1832258 w 4436724"/>
                    <a:gd name="connsiteY297" fmla="*/ 9410 h 3904328"/>
                    <a:gd name="connsiteX298" fmla="*/ 1835969 w 4436724"/>
                    <a:gd name="connsiteY298" fmla="*/ 12994 h 3904328"/>
                    <a:gd name="connsiteX299" fmla="*/ 1847524 w 4436724"/>
                    <a:gd name="connsiteY299" fmla="*/ 36857 h 3904328"/>
                    <a:gd name="connsiteX300" fmla="*/ 1849173 w 4436724"/>
                    <a:gd name="connsiteY300" fmla="*/ 51361 h 3904328"/>
                    <a:gd name="connsiteX301" fmla="*/ 1867894 w 4436724"/>
                    <a:gd name="connsiteY301" fmla="*/ 55535 h 3904328"/>
                    <a:gd name="connsiteX302" fmla="*/ 1873840 w 4436724"/>
                    <a:gd name="connsiteY302" fmla="*/ 57685 h 3904328"/>
                    <a:gd name="connsiteX303" fmla="*/ 1887209 w 4436724"/>
                    <a:gd name="connsiteY303" fmla="*/ 56589 h 3904328"/>
                    <a:gd name="connsiteX304" fmla="*/ 1929255 w 4436724"/>
                    <a:gd name="connsiteY304" fmla="*/ 52879 h 3904328"/>
                    <a:gd name="connsiteX305" fmla="*/ 1933978 w 4436724"/>
                    <a:gd name="connsiteY305" fmla="*/ 53174 h 3904328"/>
                    <a:gd name="connsiteX306" fmla="*/ 1918880 w 4436724"/>
                    <a:gd name="connsiteY306" fmla="*/ 71683 h 3904328"/>
                    <a:gd name="connsiteX307" fmla="*/ 1908295 w 4436724"/>
                    <a:gd name="connsiteY307" fmla="*/ 89095 h 3904328"/>
                    <a:gd name="connsiteX308" fmla="*/ 1884889 w 4436724"/>
                    <a:gd name="connsiteY308" fmla="*/ 120379 h 3904328"/>
                    <a:gd name="connsiteX309" fmla="*/ 1873840 w 4436724"/>
                    <a:gd name="connsiteY309" fmla="*/ 135220 h 3904328"/>
                    <a:gd name="connsiteX310" fmla="*/ 1859080 w 4436724"/>
                    <a:gd name="connsiteY310" fmla="*/ 156553 h 3904328"/>
                    <a:gd name="connsiteX311" fmla="*/ 1835041 w 4436724"/>
                    <a:gd name="connsiteY311" fmla="*/ 189355 h 3904328"/>
                    <a:gd name="connsiteX312" fmla="*/ 1814925 w 4436724"/>
                    <a:gd name="connsiteY312" fmla="*/ 222410 h 3904328"/>
                    <a:gd name="connsiteX313" fmla="*/ 1806153 w 4436724"/>
                    <a:gd name="connsiteY313" fmla="*/ 229408 h 3904328"/>
                    <a:gd name="connsiteX314" fmla="*/ 1795184 w 4436724"/>
                    <a:gd name="connsiteY314" fmla="*/ 245683 h 3904328"/>
                    <a:gd name="connsiteX315" fmla="*/ 1799697 w 4436724"/>
                    <a:gd name="connsiteY315" fmla="*/ 264866 h 3904328"/>
                    <a:gd name="connsiteX316" fmla="*/ 1802860 w 4436724"/>
                    <a:gd name="connsiteY316" fmla="*/ 275744 h 3904328"/>
                    <a:gd name="connsiteX317" fmla="*/ 1826898 w 4436724"/>
                    <a:gd name="connsiteY317" fmla="*/ 292988 h 3904328"/>
                    <a:gd name="connsiteX318" fmla="*/ 1831579 w 4436724"/>
                    <a:gd name="connsiteY318" fmla="*/ 312087 h 3904328"/>
                    <a:gd name="connsiteX319" fmla="*/ 1832000 w 4436724"/>
                    <a:gd name="connsiteY319" fmla="*/ 313689 h 3904328"/>
                    <a:gd name="connsiteX320" fmla="*/ 1849418 w 4436724"/>
                    <a:gd name="connsiteY320" fmla="*/ 347924 h 3904328"/>
                    <a:gd name="connsiteX321" fmla="*/ 1855069 w 4436724"/>
                    <a:gd name="connsiteY321" fmla="*/ 371239 h 3904328"/>
                    <a:gd name="connsiteX322" fmla="*/ 1880035 w 4436724"/>
                    <a:gd name="connsiteY322" fmla="*/ 430012 h 3904328"/>
                    <a:gd name="connsiteX323" fmla="*/ 1924780 w 4436724"/>
                    <a:gd name="connsiteY323" fmla="*/ 476263 h 3904328"/>
                    <a:gd name="connsiteX324" fmla="*/ 1957590 w 4436724"/>
                    <a:gd name="connsiteY324" fmla="*/ 506872 h 3904328"/>
                    <a:gd name="connsiteX325" fmla="*/ 1977407 w 4436724"/>
                    <a:gd name="connsiteY325" fmla="*/ 553165 h 3904328"/>
                    <a:gd name="connsiteX326" fmla="*/ 1985551 w 4436724"/>
                    <a:gd name="connsiteY326" fmla="*/ 572560 h 3904328"/>
                    <a:gd name="connsiteX327" fmla="*/ 2021904 w 4436724"/>
                    <a:gd name="connsiteY327" fmla="*/ 610926 h 3904328"/>
                    <a:gd name="connsiteX328" fmla="*/ 2025067 w 4436724"/>
                    <a:gd name="connsiteY328" fmla="*/ 607722 h 3904328"/>
                    <a:gd name="connsiteX329" fmla="*/ 2025446 w 4436724"/>
                    <a:gd name="connsiteY329" fmla="*/ 604560 h 3904328"/>
                    <a:gd name="connsiteX330" fmla="*/ 2027723 w 4436724"/>
                    <a:gd name="connsiteY330" fmla="*/ 604265 h 3904328"/>
                    <a:gd name="connsiteX331" fmla="*/ 2043623 w 4436724"/>
                    <a:gd name="connsiteY331" fmla="*/ 612781 h 3904328"/>
                    <a:gd name="connsiteX332" fmla="*/ 2081030 w 4436724"/>
                    <a:gd name="connsiteY332" fmla="*/ 633103 h 3904328"/>
                    <a:gd name="connsiteX333" fmla="*/ 2098531 w 4436724"/>
                    <a:gd name="connsiteY333" fmla="*/ 733068 h 3904328"/>
                    <a:gd name="connsiteX334" fmla="*/ 2102116 w 4436724"/>
                    <a:gd name="connsiteY334" fmla="*/ 750734 h 3904328"/>
                    <a:gd name="connsiteX335" fmla="*/ 2122738 w 4436724"/>
                    <a:gd name="connsiteY335" fmla="*/ 756214 h 3904328"/>
                    <a:gd name="connsiteX336" fmla="*/ 2123202 w 4436724"/>
                    <a:gd name="connsiteY336" fmla="*/ 757058 h 3904328"/>
                    <a:gd name="connsiteX337" fmla="*/ 2138051 w 4436724"/>
                    <a:gd name="connsiteY337" fmla="*/ 768483 h 3904328"/>
                    <a:gd name="connsiteX338" fmla="*/ 2139945 w 4436724"/>
                    <a:gd name="connsiteY338" fmla="*/ 772067 h 3904328"/>
                    <a:gd name="connsiteX339" fmla="*/ 2154751 w 4436724"/>
                    <a:gd name="connsiteY339" fmla="*/ 783872 h 3904328"/>
                    <a:gd name="connsiteX340" fmla="*/ 2160951 w 4436724"/>
                    <a:gd name="connsiteY340" fmla="*/ 804826 h 3904328"/>
                    <a:gd name="connsiteX341" fmla="*/ 2197852 w 4436724"/>
                    <a:gd name="connsiteY341" fmla="*/ 857191 h 3904328"/>
                    <a:gd name="connsiteX342" fmla="*/ 2234795 w 4436724"/>
                    <a:gd name="connsiteY342" fmla="*/ 871779 h 3904328"/>
                    <a:gd name="connsiteX343" fmla="*/ 2255586 w 4436724"/>
                    <a:gd name="connsiteY343" fmla="*/ 878820 h 3904328"/>
                    <a:gd name="connsiteX344" fmla="*/ 2275196 w 4436724"/>
                    <a:gd name="connsiteY344" fmla="*/ 879115 h 3904328"/>
                    <a:gd name="connsiteX345" fmla="*/ 2283462 w 4436724"/>
                    <a:gd name="connsiteY345" fmla="*/ 887589 h 3904328"/>
                    <a:gd name="connsiteX346" fmla="*/ 2284605 w 4436724"/>
                    <a:gd name="connsiteY346" fmla="*/ 887884 h 3904328"/>
                    <a:gd name="connsiteX347" fmla="*/ 2336519 w 4436724"/>
                    <a:gd name="connsiteY347" fmla="*/ 941893 h 3904328"/>
                    <a:gd name="connsiteX348" fmla="*/ 2387379 w 4436724"/>
                    <a:gd name="connsiteY348" fmla="*/ 995016 h 3904328"/>
                    <a:gd name="connsiteX349" fmla="*/ 2400031 w 4436724"/>
                    <a:gd name="connsiteY349" fmla="*/ 1010110 h 3904328"/>
                    <a:gd name="connsiteX350" fmla="*/ 2445624 w 4436724"/>
                    <a:gd name="connsiteY350" fmla="*/ 1055644 h 3904328"/>
                    <a:gd name="connsiteX351" fmla="*/ 2468017 w 4436724"/>
                    <a:gd name="connsiteY351" fmla="*/ 1068204 h 3904328"/>
                    <a:gd name="connsiteX352" fmla="*/ 2470341 w 4436724"/>
                    <a:gd name="connsiteY352" fmla="*/ 1068246 h 3904328"/>
                    <a:gd name="connsiteX353" fmla="*/ 2563711 w 4436724"/>
                    <a:gd name="connsiteY353" fmla="*/ 1099193 h 3904328"/>
                    <a:gd name="connsiteX354" fmla="*/ 2610945 w 4436724"/>
                    <a:gd name="connsiteY354" fmla="*/ 1115050 h 3904328"/>
                    <a:gd name="connsiteX355" fmla="*/ 2640001 w 4436724"/>
                    <a:gd name="connsiteY355" fmla="*/ 1123862 h 3904328"/>
                    <a:gd name="connsiteX356" fmla="*/ 2695585 w 4436724"/>
                    <a:gd name="connsiteY356" fmla="*/ 1143213 h 3904328"/>
                    <a:gd name="connsiteX357" fmla="*/ 2710261 w 4436724"/>
                    <a:gd name="connsiteY357" fmla="*/ 1147219 h 3904328"/>
                    <a:gd name="connsiteX358" fmla="*/ 2713044 w 4436724"/>
                    <a:gd name="connsiteY358" fmla="*/ 1149158 h 3904328"/>
                    <a:gd name="connsiteX359" fmla="*/ 2775249 w 4436724"/>
                    <a:gd name="connsiteY359" fmla="*/ 1170323 h 3904328"/>
                    <a:gd name="connsiteX360" fmla="*/ 2840190 w 4436724"/>
                    <a:gd name="connsiteY360" fmla="*/ 1193006 h 3904328"/>
                    <a:gd name="connsiteX361" fmla="*/ 2852125 w 4436724"/>
                    <a:gd name="connsiteY361" fmla="*/ 1196801 h 3904328"/>
                    <a:gd name="connsiteX362" fmla="*/ 2864987 w 4436724"/>
                    <a:gd name="connsiteY362" fmla="*/ 1203382 h 3904328"/>
                    <a:gd name="connsiteX363" fmla="*/ 2882999 w 4436724"/>
                    <a:gd name="connsiteY363" fmla="*/ 1208058 h 3904328"/>
                    <a:gd name="connsiteX364" fmla="*/ 2944867 w 4436724"/>
                    <a:gd name="connsiteY364" fmla="*/ 1228510 h 3904328"/>
                    <a:gd name="connsiteX365" fmla="*/ 2949295 w 4436724"/>
                    <a:gd name="connsiteY365" fmla="*/ 1230740 h 3904328"/>
                    <a:gd name="connsiteX366" fmla="*/ 2950096 w 4436724"/>
                    <a:gd name="connsiteY366" fmla="*/ 1231120 h 3904328"/>
                    <a:gd name="connsiteX367" fmla="*/ 3068306 w 4436724"/>
                    <a:gd name="connsiteY367" fmla="*/ 1271051 h 3904328"/>
                    <a:gd name="connsiteX368" fmla="*/ 3189215 w 4436724"/>
                    <a:gd name="connsiteY368" fmla="*/ 1311016 h 3904328"/>
                    <a:gd name="connsiteX369" fmla="*/ 3212869 w 4436724"/>
                    <a:gd name="connsiteY369" fmla="*/ 1317804 h 3904328"/>
                    <a:gd name="connsiteX370" fmla="*/ 3276128 w 4436724"/>
                    <a:gd name="connsiteY370" fmla="*/ 1339896 h 3904328"/>
                    <a:gd name="connsiteX371" fmla="*/ 3283171 w 4436724"/>
                    <a:gd name="connsiteY371" fmla="*/ 1341410 h 3904328"/>
                    <a:gd name="connsiteX372" fmla="*/ 3394974 w 4436724"/>
                    <a:gd name="connsiteY372" fmla="*/ 1380666 h 3904328"/>
                    <a:gd name="connsiteX373" fmla="*/ 3403409 w 4436724"/>
                    <a:gd name="connsiteY373" fmla="*/ 1382774 h 3904328"/>
                    <a:gd name="connsiteX374" fmla="*/ 3462535 w 4436724"/>
                    <a:gd name="connsiteY374" fmla="*/ 1402843 h 3904328"/>
                    <a:gd name="connsiteX375" fmla="*/ 3477632 w 4436724"/>
                    <a:gd name="connsiteY375" fmla="*/ 1407017 h 3904328"/>
                    <a:gd name="connsiteX376" fmla="*/ 3491507 w 4436724"/>
                    <a:gd name="connsiteY376" fmla="*/ 1412578 h 3904328"/>
                    <a:gd name="connsiteX377" fmla="*/ 3496779 w 4436724"/>
                    <a:gd name="connsiteY377" fmla="*/ 1412962 h 3904328"/>
                    <a:gd name="connsiteX378" fmla="*/ 3504032 w 4436724"/>
                    <a:gd name="connsiteY378" fmla="*/ 1416714 h 3904328"/>
                    <a:gd name="connsiteX379" fmla="*/ 3541735 w 4436724"/>
                    <a:gd name="connsiteY379" fmla="*/ 1429363 h 3904328"/>
                    <a:gd name="connsiteX380" fmla="*/ 3543717 w 4436724"/>
                    <a:gd name="connsiteY380" fmla="*/ 1430965 h 3904328"/>
                    <a:gd name="connsiteX381" fmla="*/ 3566617 w 4436724"/>
                    <a:gd name="connsiteY381" fmla="*/ 1437331 h 3904328"/>
                    <a:gd name="connsiteX382" fmla="*/ 3671964 w 4436724"/>
                    <a:gd name="connsiteY382" fmla="*/ 1473126 h 3904328"/>
                    <a:gd name="connsiteX383" fmla="*/ 3686808 w 4436724"/>
                    <a:gd name="connsiteY383" fmla="*/ 1477975 h 3904328"/>
                    <a:gd name="connsiteX384" fmla="*/ 3688537 w 4436724"/>
                    <a:gd name="connsiteY384" fmla="*/ 1479366 h 3904328"/>
                    <a:gd name="connsiteX385" fmla="*/ 3735855 w 4436724"/>
                    <a:gd name="connsiteY385" fmla="*/ 1494839 h 3904328"/>
                    <a:gd name="connsiteX386" fmla="*/ 3760737 w 4436724"/>
                    <a:gd name="connsiteY386" fmla="*/ 1504157 h 3904328"/>
                    <a:gd name="connsiteX387" fmla="*/ 3821090 w 4436724"/>
                    <a:gd name="connsiteY387" fmla="*/ 1525828 h 3904328"/>
                    <a:gd name="connsiteX388" fmla="*/ 3879794 w 4436724"/>
                    <a:gd name="connsiteY388" fmla="*/ 1546402 h 3904328"/>
                    <a:gd name="connsiteX389" fmla="*/ 3940350 w 4436724"/>
                    <a:gd name="connsiteY389" fmla="*/ 1567483 h 3904328"/>
                    <a:gd name="connsiteX390" fmla="*/ 3940350 w 4436724"/>
                    <a:gd name="connsiteY390" fmla="*/ 1569043 h 3904328"/>
                    <a:gd name="connsiteX391" fmla="*/ 3951488 w 4436724"/>
                    <a:gd name="connsiteY391" fmla="*/ 1569043 h 3904328"/>
                    <a:gd name="connsiteX392" fmla="*/ 4435502 w 4436724"/>
                    <a:gd name="connsiteY392" fmla="*/ 1569043 h 3904328"/>
                    <a:gd name="connsiteX393" fmla="*/ 4436725 w 4436724"/>
                    <a:gd name="connsiteY393" fmla="*/ 1569043 h 3904328"/>
                    <a:gd name="connsiteX394" fmla="*/ 4332559 w 4436724"/>
                    <a:gd name="connsiteY394" fmla="*/ 1678030 h 3904328"/>
                    <a:gd name="connsiteX395" fmla="*/ 3546972 w 4436724"/>
                    <a:gd name="connsiteY395" fmla="*/ 2499966 h 3904328"/>
                    <a:gd name="connsiteX396" fmla="*/ 3200314 w 4436724"/>
                    <a:gd name="connsiteY396" fmla="*/ 2862722 h 3904328"/>
                    <a:gd name="connsiteX397" fmla="*/ 2980342 w 4436724"/>
                    <a:gd name="connsiteY397" fmla="*/ 3092839 h 3904328"/>
                    <a:gd name="connsiteX398" fmla="*/ 2961108 w 4436724"/>
                    <a:gd name="connsiteY398" fmla="*/ 3112992 h 3904328"/>
                    <a:gd name="connsiteX399" fmla="*/ 2949299 w 4436724"/>
                    <a:gd name="connsiteY399" fmla="*/ 3125345 h 3904328"/>
                    <a:gd name="connsiteX400" fmla="*/ 2940190 w 4436724"/>
                    <a:gd name="connsiteY400" fmla="*/ 3134831 h 3904328"/>
                    <a:gd name="connsiteX401" fmla="*/ 2683275 w 4436724"/>
                    <a:gd name="connsiteY401" fmla="*/ 3123111 h 3904328"/>
                    <a:gd name="connsiteX402" fmla="*/ 2466301 w 4436724"/>
                    <a:gd name="connsiteY402" fmla="*/ 3113333 h 3904328"/>
                    <a:gd name="connsiteX403" fmla="*/ 2454995 w 4436724"/>
                    <a:gd name="connsiteY403" fmla="*/ 3113671 h 3904328"/>
                    <a:gd name="connsiteX404" fmla="*/ 2242993 w 4436724"/>
                    <a:gd name="connsiteY404" fmla="*/ 3172317 h 3904328"/>
                    <a:gd name="connsiteX405" fmla="*/ 2163034 w 4436724"/>
                    <a:gd name="connsiteY405" fmla="*/ 3200224 h 3904328"/>
                    <a:gd name="connsiteX406" fmla="*/ 1975151 w 4436724"/>
                    <a:gd name="connsiteY406" fmla="*/ 3310180 h 3904328"/>
                    <a:gd name="connsiteX407" fmla="*/ 1959252 w 4436724"/>
                    <a:gd name="connsiteY407" fmla="*/ 3355799 h 3904328"/>
                    <a:gd name="connsiteX408" fmla="*/ 1951872 w 4436724"/>
                    <a:gd name="connsiteY408" fmla="*/ 3371314 h 3904328"/>
                    <a:gd name="connsiteX409" fmla="*/ 1872672 w 4436724"/>
                    <a:gd name="connsiteY409" fmla="*/ 3461793 h 3904328"/>
                    <a:gd name="connsiteX410" fmla="*/ 1862129 w 4436724"/>
                    <a:gd name="connsiteY410" fmla="*/ 3466224 h 3904328"/>
                    <a:gd name="connsiteX411" fmla="*/ 1820167 w 4436724"/>
                    <a:gd name="connsiteY411" fmla="*/ 3466852 h 3904328"/>
                    <a:gd name="connsiteX412" fmla="*/ 1731225 w 4436724"/>
                    <a:gd name="connsiteY412" fmla="*/ 3495986 h 3904328"/>
                    <a:gd name="connsiteX413" fmla="*/ 1686860 w 4436724"/>
                    <a:gd name="connsiteY413" fmla="*/ 3498347 h 3904328"/>
                    <a:gd name="connsiteX414" fmla="*/ 1639795 w 4436724"/>
                    <a:gd name="connsiteY414" fmla="*/ 3504549 h 3904328"/>
                    <a:gd name="connsiteX415" fmla="*/ 1503662 w 4436724"/>
                    <a:gd name="connsiteY415" fmla="*/ 3509481 h 3904328"/>
                    <a:gd name="connsiteX416" fmla="*/ 1492659 w 4436724"/>
                    <a:gd name="connsiteY416" fmla="*/ 3513149 h 3904328"/>
                    <a:gd name="connsiteX417" fmla="*/ 1454995 w 4436724"/>
                    <a:gd name="connsiteY417" fmla="*/ 3553325 h 3904328"/>
                    <a:gd name="connsiteX418" fmla="*/ 1444578 w 4436724"/>
                    <a:gd name="connsiteY418" fmla="*/ 3552440 h 3904328"/>
                    <a:gd name="connsiteX419" fmla="*/ 1442132 w 4436724"/>
                    <a:gd name="connsiteY419" fmla="*/ 3559864 h 3904328"/>
                    <a:gd name="connsiteX420" fmla="*/ 1441373 w 4436724"/>
                    <a:gd name="connsiteY420" fmla="*/ 3560455 h 3904328"/>
                    <a:gd name="connsiteX421" fmla="*/ 1438501 w 4436724"/>
                    <a:gd name="connsiteY421" fmla="*/ 3560075 h 3904328"/>
                    <a:gd name="connsiteX422" fmla="*/ 1428215 w 4436724"/>
                    <a:gd name="connsiteY422" fmla="*/ 3572513 h 3904328"/>
                    <a:gd name="connsiteX423" fmla="*/ 1429565 w 4436724"/>
                    <a:gd name="connsiteY423" fmla="*/ 3586595 h 3904328"/>
                    <a:gd name="connsiteX424" fmla="*/ 1415859 w 4436724"/>
                    <a:gd name="connsiteY424" fmla="*/ 3603750 h 3904328"/>
                    <a:gd name="connsiteX425" fmla="*/ 1411726 w 4436724"/>
                    <a:gd name="connsiteY425" fmla="*/ 3605479 h 3904328"/>
                    <a:gd name="connsiteX426" fmla="*/ 1408605 w 4436724"/>
                    <a:gd name="connsiteY426" fmla="*/ 3611930 h 3904328"/>
                    <a:gd name="connsiteX427" fmla="*/ 1404725 w 4436724"/>
                    <a:gd name="connsiteY427" fmla="*/ 3613194 h 3904328"/>
                    <a:gd name="connsiteX428" fmla="*/ 1402111 w 4436724"/>
                    <a:gd name="connsiteY428" fmla="*/ 3611550 h 3904328"/>
                    <a:gd name="connsiteX429" fmla="*/ 1400259 w 4436724"/>
                    <a:gd name="connsiteY429" fmla="*/ 3611718 h 3904328"/>
                    <a:gd name="connsiteX430" fmla="*/ 1387182 w 4436724"/>
                    <a:gd name="connsiteY430" fmla="*/ 3619181 h 3904328"/>
                    <a:gd name="connsiteX431" fmla="*/ 1381320 w 4436724"/>
                    <a:gd name="connsiteY431" fmla="*/ 3626053 h 3904328"/>
                    <a:gd name="connsiteX432" fmla="*/ 1378030 w 4436724"/>
                    <a:gd name="connsiteY432" fmla="*/ 3626142 h 3904328"/>
                    <a:gd name="connsiteX433" fmla="*/ 1375584 w 4436724"/>
                    <a:gd name="connsiteY433" fmla="*/ 3623608 h 3904328"/>
                    <a:gd name="connsiteX434" fmla="*/ 1373096 w 4436724"/>
                    <a:gd name="connsiteY434" fmla="*/ 3627660 h 3904328"/>
                    <a:gd name="connsiteX435" fmla="*/ 1372042 w 4436724"/>
                    <a:gd name="connsiteY435" fmla="*/ 3628250 h 3904328"/>
                    <a:gd name="connsiteX436" fmla="*/ 1370022 w 4436724"/>
                    <a:gd name="connsiteY436" fmla="*/ 3627786 h 3904328"/>
                    <a:gd name="connsiteX437" fmla="*/ 1367487 w 4436724"/>
                    <a:gd name="connsiteY437" fmla="*/ 3628967 h 3904328"/>
                    <a:gd name="connsiteX438" fmla="*/ 1365674 w 4436724"/>
                    <a:gd name="connsiteY438" fmla="*/ 3628123 h 3904328"/>
                    <a:gd name="connsiteX439" fmla="*/ 1365336 w 4436724"/>
                    <a:gd name="connsiteY439" fmla="*/ 3627069 h 3904328"/>
                    <a:gd name="connsiteX440" fmla="*/ 1366601 w 4436724"/>
                    <a:gd name="connsiteY440" fmla="*/ 3624287 h 3904328"/>
                    <a:gd name="connsiteX441" fmla="*/ 1365674 w 4436724"/>
                    <a:gd name="connsiteY441" fmla="*/ 3623233 h 3904328"/>
                    <a:gd name="connsiteX442" fmla="*/ 1358251 w 4436724"/>
                    <a:gd name="connsiteY442" fmla="*/ 3622394 h 3904328"/>
                    <a:gd name="connsiteX443" fmla="*/ 1356433 w 4436724"/>
                    <a:gd name="connsiteY443" fmla="*/ 3623401 h 3904328"/>
                    <a:gd name="connsiteX444" fmla="*/ 1352769 w 4436724"/>
                    <a:gd name="connsiteY444" fmla="*/ 3620956 h 3904328"/>
                    <a:gd name="connsiteX445" fmla="*/ 1352474 w 4436724"/>
                    <a:gd name="connsiteY445" fmla="*/ 3613240 h 3904328"/>
                    <a:gd name="connsiteX446" fmla="*/ 1351672 w 4436724"/>
                    <a:gd name="connsiteY446" fmla="*/ 3611259 h 3904328"/>
                    <a:gd name="connsiteX447" fmla="*/ 1347543 w 4436724"/>
                    <a:gd name="connsiteY447" fmla="*/ 3612271 h 3904328"/>
                    <a:gd name="connsiteX448" fmla="*/ 1346531 w 4436724"/>
                    <a:gd name="connsiteY448" fmla="*/ 3611217 h 3904328"/>
                    <a:gd name="connsiteX449" fmla="*/ 1344465 w 4436724"/>
                    <a:gd name="connsiteY449" fmla="*/ 3614042 h 3904328"/>
                    <a:gd name="connsiteX450" fmla="*/ 1341728 w 4436724"/>
                    <a:gd name="connsiteY450" fmla="*/ 3614843 h 3904328"/>
                    <a:gd name="connsiteX451" fmla="*/ 1332492 w 4436724"/>
                    <a:gd name="connsiteY451" fmla="*/ 3612608 h 3904328"/>
                    <a:gd name="connsiteX452" fmla="*/ 1333167 w 4436724"/>
                    <a:gd name="connsiteY452" fmla="*/ 3608518 h 3904328"/>
                    <a:gd name="connsiteX453" fmla="*/ 1331227 w 4436724"/>
                    <a:gd name="connsiteY453" fmla="*/ 3608135 h 3904328"/>
                    <a:gd name="connsiteX454" fmla="*/ 1328950 w 4436724"/>
                    <a:gd name="connsiteY454" fmla="*/ 3609189 h 3904328"/>
                    <a:gd name="connsiteX455" fmla="*/ 1327600 w 4436724"/>
                    <a:gd name="connsiteY455" fmla="*/ 3607882 h 3904328"/>
                    <a:gd name="connsiteX456" fmla="*/ 1325871 w 4436724"/>
                    <a:gd name="connsiteY456" fmla="*/ 3608599 h 3904328"/>
                    <a:gd name="connsiteX457" fmla="*/ 1323341 w 4436724"/>
                    <a:gd name="connsiteY457" fmla="*/ 3607418 h 3904328"/>
                    <a:gd name="connsiteX458" fmla="*/ 1322582 w 4436724"/>
                    <a:gd name="connsiteY458" fmla="*/ 3605099 h 3904328"/>
                    <a:gd name="connsiteX459" fmla="*/ 1320596 w 4436724"/>
                    <a:gd name="connsiteY459" fmla="*/ 3607545 h 3904328"/>
                    <a:gd name="connsiteX460" fmla="*/ 1317310 w 4436724"/>
                    <a:gd name="connsiteY460" fmla="*/ 3607292 h 3904328"/>
                    <a:gd name="connsiteX461" fmla="*/ 1315830 w 4436724"/>
                    <a:gd name="connsiteY461" fmla="*/ 3604589 h 3904328"/>
                    <a:gd name="connsiteX462" fmla="*/ 1312376 w 4436724"/>
                    <a:gd name="connsiteY462" fmla="*/ 3609269 h 3904328"/>
                    <a:gd name="connsiteX463" fmla="*/ 1301875 w 4436724"/>
                    <a:gd name="connsiteY463" fmla="*/ 3611925 h 3904328"/>
                    <a:gd name="connsiteX464" fmla="*/ 1299340 w 4436724"/>
                    <a:gd name="connsiteY464" fmla="*/ 3616099 h 3904328"/>
                    <a:gd name="connsiteX465" fmla="*/ 1297658 w 4436724"/>
                    <a:gd name="connsiteY465" fmla="*/ 3615636 h 3904328"/>
                    <a:gd name="connsiteX466" fmla="*/ 1295929 w 4436724"/>
                    <a:gd name="connsiteY466" fmla="*/ 3616352 h 3904328"/>
                    <a:gd name="connsiteX467" fmla="*/ 1292808 w 4436724"/>
                    <a:gd name="connsiteY467" fmla="*/ 3621116 h 3904328"/>
                    <a:gd name="connsiteX468" fmla="*/ 1287583 w 4436724"/>
                    <a:gd name="connsiteY468" fmla="*/ 3618169 h 3904328"/>
                    <a:gd name="connsiteX469" fmla="*/ 1283239 w 4436724"/>
                    <a:gd name="connsiteY469" fmla="*/ 3618291 h 3904328"/>
                    <a:gd name="connsiteX470" fmla="*/ 1269575 w 4436724"/>
                    <a:gd name="connsiteY470" fmla="*/ 3609269 h 3904328"/>
                    <a:gd name="connsiteX471" fmla="*/ 1264641 w 4436724"/>
                    <a:gd name="connsiteY471" fmla="*/ 3614033 h 3904328"/>
                    <a:gd name="connsiteX472" fmla="*/ 1256881 w 4436724"/>
                    <a:gd name="connsiteY472" fmla="*/ 3613528 h 3904328"/>
                    <a:gd name="connsiteX473" fmla="*/ 1239295 w 4436724"/>
                    <a:gd name="connsiteY473" fmla="*/ 3617701 h 3904328"/>
                    <a:gd name="connsiteX474" fmla="*/ 1231198 w 4436724"/>
                    <a:gd name="connsiteY474" fmla="*/ 3610066 h 3904328"/>
                    <a:gd name="connsiteX475" fmla="*/ 1228457 w 4436724"/>
                    <a:gd name="connsiteY475" fmla="*/ 3609813 h 3904328"/>
                    <a:gd name="connsiteX476" fmla="*/ 1217914 w 4436724"/>
                    <a:gd name="connsiteY476" fmla="*/ 3615420 h 3904328"/>
                    <a:gd name="connsiteX477" fmla="*/ 1215046 w 4436724"/>
                    <a:gd name="connsiteY477" fmla="*/ 3621239 h 3904328"/>
                    <a:gd name="connsiteX478" fmla="*/ 1210829 w 4436724"/>
                    <a:gd name="connsiteY478" fmla="*/ 3623811 h 3904328"/>
                    <a:gd name="connsiteX479" fmla="*/ 1208551 w 4436724"/>
                    <a:gd name="connsiteY479" fmla="*/ 3623684 h 3904328"/>
                    <a:gd name="connsiteX480" fmla="*/ 1209348 w 4436724"/>
                    <a:gd name="connsiteY480" fmla="*/ 3620058 h 3904328"/>
                    <a:gd name="connsiteX481" fmla="*/ 1208758 w 4436724"/>
                    <a:gd name="connsiteY481" fmla="*/ 3618667 h 3904328"/>
                    <a:gd name="connsiteX482" fmla="*/ 1200661 w 4436724"/>
                    <a:gd name="connsiteY482" fmla="*/ 3622124 h 3904328"/>
                    <a:gd name="connsiteX483" fmla="*/ 1198173 w 4436724"/>
                    <a:gd name="connsiteY483" fmla="*/ 3621787 h 3904328"/>
                    <a:gd name="connsiteX484" fmla="*/ 1196992 w 4436724"/>
                    <a:gd name="connsiteY484" fmla="*/ 3622381 h 3904328"/>
                    <a:gd name="connsiteX485" fmla="*/ 1195853 w 4436724"/>
                    <a:gd name="connsiteY485" fmla="*/ 3625038 h 3904328"/>
                    <a:gd name="connsiteX486" fmla="*/ 1192433 w 4436724"/>
                    <a:gd name="connsiteY486" fmla="*/ 3623520 h 3904328"/>
                    <a:gd name="connsiteX487" fmla="*/ 1190156 w 4436724"/>
                    <a:gd name="connsiteY487" fmla="*/ 3624574 h 3904328"/>
                    <a:gd name="connsiteX488" fmla="*/ 1186149 w 4436724"/>
                    <a:gd name="connsiteY488" fmla="*/ 3622803 h 3904328"/>
                    <a:gd name="connsiteX489" fmla="*/ 1174641 w 4436724"/>
                    <a:gd name="connsiteY489" fmla="*/ 3623688 h 3904328"/>
                    <a:gd name="connsiteX490" fmla="*/ 1173797 w 4436724"/>
                    <a:gd name="connsiteY490" fmla="*/ 3627440 h 3904328"/>
                    <a:gd name="connsiteX491" fmla="*/ 1171182 w 4436724"/>
                    <a:gd name="connsiteY491" fmla="*/ 3628752 h 3904328"/>
                    <a:gd name="connsiteX492" fmla="*/ 1169453 w 4436724"/>
                    <a:gd name="connsiteY492" fmla="*/ 3628495 h 3904328"/>
                    <a:gd name="connsiteX493" fmla="*/ 1166965 w 4436724"/>
                    <a:gd name="connsiteY493" fmla="*/ 3626513 h 3904328"/>
                    <a:gd name="connsiteX494" fmla="*/ 1165700 w 4436724"/>
                    <a:gd name="connsiteY494" fmla="*/ 3627188 h 3904328"/>
                    <a:gd name="connsiteX495" fmla="*/ 1153512 w 4436724"/>
                    <a:gd name="connsiteY495" fmla="*/ 3619936 h 3904328"/>
                    <a:gd name="connsiteX496" fmla="*/ 1151783 w 4436724"/>
                    <a:gd name="connsiteY496" fmla="*/ 3619679 h 3904328"/>
                    <a:gd name="connsiteX497" fmla="*/ 1145499 w 4436724"/>
                    <a:gd name="connsiteY497" fmla="*/ 3625286 h 3904328"/>
                    <a:gd name="connsiteX498" fmla="*/ 1136010 w 4436724"/>
                    <a:gd name="connsiteY498" fmla="*/ 3621618 h 3904328"/>
                    <a:gd name="connsiteX499" fmla="*/ 1135922 w 4436724"/>
                    <a:gd name="connsiteY499" fmla="*/ 3620564 h 3904328"/>
                    <a:gd name="connsiteX500" fmla="*/ 1133522 w 4436724"/>
                    <a:gd name="connsiteY500" fmla="*/ 3620901 h 3904328"/>
                    <a:gd name="connsiteX501" fmla="*/ 1130401 w 4436724"/>
                    <a:gd name="connsiteY501" fmla="*/ 3625708 h 3904328"/>
                    <a:gd name="connsiteX502" fmla="*/ 1121166 w 4436724"/>
                    <a:gd name="connsiteY502" fmla="*/ 3631652 h 3904328"/>
                    <a:gd name="connsiteX503" fmla="*/ 1119441 w 4436724"/>
                    <a:gd name="connsiteY503" fmla="*/ 3631868 h 3904328"/>
                    <a:gd name="connsiteX504" fmla="*/ 1116362 w 4436724"/>
                    <a:gd name="connsiteY504" fmla="*/ 3629296 h 3904328"/>
                    <a:gd name="connsiteX505" fmla="*/ 1113789 w 4436724"/>
                    <a:gd name="connsiteY505" fmla="*/ 3629085 h 3904328"/>
                    <a:gd name="connsiteX506" fmla="*/ 1111221 w 4436724"/>
                    <a:gd name="connsiteY506" fmla="*/ 3627230 h 3904328"/>
                    <a:gd name="connsiteX507" fmla="*/ 1095407 w 4436724"/>
                    <a:gd name="connsiteY507" fmla="*/ 3626264 h 3904328"/>
                    <a:gd name="connsiteX508" fmla="*/ 1094264 w 4436724"/>
                    <a:gd name="connsiteY508" fmla="*/ 3623393 h 3904328"/>
                    <a:gd name="connsiteX509" fmla="*/ 1091818 w 4436724"/>
                    <a:gd name="connsiteY509" fmla="*/ 3622217 h 3904328"/>
                    <a:gd name="connsiteX510" fmla="*/ 1074109 w 4436724"/>
                    <a:gd name="connsiteY510" fmla="*/ 3621664 h 3904328"/>
                    <a:gd name="connsiteX511" fmla="*/ 1071537 w 4436724"/>
                    <a:gd name="connsiteY511" fmla="*/ 3623102 h 3904328"/>
                    <a:gd name="connsiteX512" fmla="*/ 1070019 w 4436724"/>
                    <a:gd name="connsiteY512" fmla="*/ 3626218 h 3904328"/>
                    <a:gd name="connsiteX513" fmla="*/ 1063781 w 4436724"/>
                    <a:gd name="connsiteY513" fmla="*/ 3624367 h 3904328"/>
                    <a:gd name="connsiteX514" fmla="*/ 1058130 w 4436724"/>
                    <a:gd name="connsiteY514" fmla="*/ 3627192 h 3904328"/>
                    <a:gd name="connsiteX515" fmla="*/ 1057915 w 4436724"/>
                    <a:gd name="connsiteY515" fmla="*/ 3631787 h 3904328"/>
                    <a:gd name="connsiteX516" fmla="*/ 1057030 w 4436724"/>
                    <a:gd name="connsiteY516" fmla="*/ 3632209 h 3904328"/>
                    <a:gd name="connsiteX517" fmla="*/ 1049481 w 4436724"/>
                    <a:gd name="connsiteY517" fmla="*/ 3630527 h 3904328"/>
                    <a:gd name="connsiteX518" fmla="*/ 1047372 w 4436724"/>
                    <a:gd name="connsiteY518" fmla="*/ 3631492 h 3904328"/>
                    <a:gd name="connsiteX519" fmla="*/ 1041215 w 4436724"/>
                    <a:gd name="connsiteY519" fmla="*/ 3629932 h 3904328"/>
                    <a:gd name="connsiteX520" fmla="*/ 1038052 w 4436724"/>
                    <a:gd name="connsiteY520" fmla="*/ 3625463 h 3904328"/>
                    <a:gd name="connsiteX521" fmla="*/ 1023001 w 4436724"/>
                    <a:gd name="connsiteY521" fmla="*/ 3617748 h 3904328"/>
                    <a:gd name="connsiteX522" fmla="*/ 1024477 w 4436724"/>
                    <a:gd name="connsiteY522" fmla="*/ 3615302 h 3904328"/>
                    <a:gd name="connsiteX523" fmla="*/ 1023338 w 4436724"/>
                    <a:gd name="connsiteY523" fmla="*/ 3613869 h 3904328"/>
                    <a:gd name="connsiteX524" fmla="*/ 1019121 w 4436724"/>
                    <a:gd name="connsiteY524" fmla="*/ 3613869 h 3904328"/>
                    <a:gd name="connsiteX525" fmla="*/ 1015700 w 4436724"/>
                    <a:gd name="connsiteY525" fmla="*/ 3607334 h 3904328"/>
                    <a:gd name="connsiteX526" fmla="*/ 1009417 w 4436724"/>
                    <a:gd name="connsiteY526" fmla="*/ 3608261 h 3904328"/>
                    <a:gd name="connsiteX527" fmla="*/ 1002669 w 4436724"/>
                    <a:gd name="connsiteY527" fmla="*/ 3594011 h 3904328"/>
                    <a:gd name="connsiteX528" fmla="*/ 993096 w 4436724"/>
                    <a:gd name="connsiteY528" fmla="*/ 3589289 h 3904328"/>
                    <a:gd name="connsiteX529" fmla="*/ 979006 w 4436724"/>
                    <a:gd name="connsiteY529" fmla="*/ 3570864 h 3904328"/>
                    <a:gd name="connsiteX530" fmla="*/ 969901 w 4436724"/>
                    <a:gd name="connsiteY530" fmla="*/ 3564797 h 3904328"/>
                    <a:gd name="connsiteX531" fmla="*/ 961804 w 4436724"/>
                    <a:gd name="connsiteY531" fmla="*/ 3555395 h 3904328"/>
                    <a:gd name="connsiteX532" fmla="*/ 948051 w 4436724"/>
                    <a:gd name="connsiteY532" fmla="*/ 3544602 h 3904328"/>
                    <a:gd name="connsiteX533" fmla="*/ 930972 w 4436724"/>
                    <a:gd name="connsiteY533" fmla="*/ 3529213 h 3904328"/>
                    <a:gd name="connsiteX534" fmla="*/ 921947 w 4436724"/>
                    <a:gd name="connsiteY534" fmla="*/ 3527531 h 3904328"/>
                    <a:gd name="connsiteX535" fmla="*/ 910303 w 4436724"/>
                    <a:gd name="connsiteY535" fmla="*/ 3523314 h 3904328"/>
                    <a:gd name="connsiteX536" fmla="*/ 909164 w 4436724"/>
                    <a:gd name="connsiteY536" fmla="*/ 3522260 h 3904328"/>
                    <a:gd name="connsiteX537" fmla="*/ 898748 w 4436724"/>
                    <a:gd name="connsiteY537" fmla="*/ 3502904 h 3904328"/>
                    <a:gd name="connsiteX538" fmla="*/ 897816 w 4436724"/>
                    <a:gd name="connsiteY538" fmla="*/ 3499789 h 3904328"/>
                    <a:gd name="connsiteX539" fmla="*/ 899127 w 4436724"/>
                    <a:gd name="connsiteY539" fmla="*/ 3495657 h 3904328"/>
                    <a:gd name="connsiteX540" fmla="*/ 898326 w 4436724"/>
                    <a:gd name="connsiteY540" fmla="*/ 3492663 h 3904328"/>
                    <a:gd name="connsiteX541" fmla="*/ 885084 w 4436724"/>
                    <a:gd name="connsiteY541" fmla="*/ 3485622 h 3904328"/>
                    <a:gd name="connsiteX542" fmla="*/ 879264 w 4436724"/>
                    <a:gd name="connsiteY542" fmla="*/ 3475715 h 3904328"/>
                    <a:gd name="connsiteX543" fmla="*/ 846492 w 4436724"/>
                    <a:gd name="connsiteY543" fmla="*/ 3458049 h 3904328"/>
                    <a:gd name="connsiteX544" fmla="*/ 844809 w 4436724"/>
                    <a:gd name="connsiteY544" fmla="*/ 3457585 h 3904328"/>
                    <a:gd name="connsiteX545" fmla="*/ 819590 w 4436724"/>
                    <a:gd name="connsiteY545" fmla="*/ 3474197 h 3904328"/>
                    <a:gd name="connsiteX546" fmla="*/ 812041 w 4436724"/>
                    <a:gd name="connsiteY546" fmla="*/ 3475419 h 3904328"/>
                    <a:gd name="connsiteX547" fmla="*/ 795467 w 4436724"/>
                    <a:gd name="connsiteY547" fmla="*/ 3482207 h 3904328"/>
                    <a:gd name="connsiteX548" fmla="*/ 783659 w 4436724"/>
                    <a:gd name="connsiteY548" fmla="*/ 3486508 h 3904328"/>
                    <a:gd name="connsiteX549" fmla="*/ 679240 w 4436724"/>
                    <a:gd name="connsiteY549" fmla="*/ 3530777 h 3904328"/>
                    <a:gd name="connsiteX550" fmla="*/ 651954 w 4436724"/>
                    <a:gd name="connsiteY550" fmla="*/ 3547515 h 3904328"/>
                    <a:gd name="connsiteX551" fmla="*/ 645965 w 4436724"/>
                    <a:gd name="connsiteY551" fmla="*/ 3546756 h 3904328"/>
                    <a:gd name="connsiteX552" fmla="*/ 554409 w 4436724"/>
                    <a:gd name="connsiteY552" fmla="*/ 3578462 h 3904328"/>
                    <a:gd name="connsiteX553" fmla="*/ 523370 w 4436724"/>
                    <a:gd name="connsiteY553" fmla="*/ 3597603 h 3904328"/>
                    <a:gd name="connsiteX554" fmla="*/ 519701 w 4436724"/>
                    <a:gd name="connsiteY554" fmla="*/ 3600681 h 3904328"/>
                    <a:gd name="connsiteX555" fmla="*/ 511646 w 4436724"/>
                    <a:gd name="connsiteY555" fmla="*/ 3603674 h 3904328"/>
                    <a:gd name="connsiteX556" fmla="*/ 393816 w 4436724"/>
                    <a:gd name="connsiteY556" fmla="*/ 3664387 h 3904328"/>
                    <a:gd name="connsiteX557" fmla="*/ 390358 w 4436724"/>
                    <a:gd name="connsiteY557" fmla="*/ 3670879 h 3904328"/>
                    <a:gd name="connsiteX558" fmla="*/ 377284 w 4436724"/>
                    <a:gd name="connsiteY558" fmla="*/ 3691496 h 3904328"/>
                    <a:gd name="connsiteX559" fmla="*/ 376567 w 4436724"/>
                    <a:gd name="connsiteY559" fmla="*/ 3692462 h 3904328"/>
                    <a:gd name="connsiteX560" fmla="*/ 350715 w 4436724"/>
                    <a:gd name="connsiteY560" fmla="*/ 3749637 h 3904328"/>
                    <a:gd name="connsiteX561" fmla="*/ 340678 w 4436724"/>
                    <a:gd name="connsiteY561" fmla="*/ 3771814 h 3904328"/>
                    <a:gd name="connsiteX562" fmla="*/ 322544 w 4436724"/>
                    <a:gd name="connsiteY562" fmla="*/ 3790786 h 3904328"/>
                    <a:gd name="connsiteX563" fmla="*/ 269575 w 4436724"/>
                    <a:gd name="connsiteY563" fmla="*/ 3846229 h 3904328"/>
                    <a:gd name="connsiteX564" fmla="*/ 252116 w 4436724"/>
                    <a:gd name="connsiteY564" fmla="*/ 3863890 h 3904328"/>
                    <a:gd name="connsiteX565" fmla="*/ 238157 w 4436724"/>
                    <a:gd name="connsiteY565" fmla="*/ 3899685 h 3904328"/>
                    <a:gd name="connsiteX566" fmla="*/ 210534 w 4436724"/>
                    <a:gd name="connsiteY566" fmla="*/ 3876243 h 3904328"/>
                    <a:gd name="connsiteX567" fmla="*/ 195436 w 4436724"/>
                    <a:gd name="connsiteY567" fmla="*/ 3874763 h 3904328"/>
                    <a:gd name="connsiteX568" fmla="*/ 174097 w 4436724"/>
                    <a:gd name="connsiteY568" fmla="*/ 3874721 h 3904328"/>
                    <a:gd name="connsiteX569" fmla="*/ 164313 w 4436724"/>
                    <a:gd name="connsiteY569" fmla="*/ 3870758 h 3904328"/>
                    <a:gd name="connsiteX570" fmla="*/ 133695 w 4436724"/>
                    <a:gd name="connsiteY570" fmla="*/ 3870041 h 3904328"/>
                    <a:gd name="connsiteX571" fmla="*/ 127918 w 4436724"/>
                    <a:gd name="connsiteY571" fmla="*/ 3869919 h 3904328"/>
                    <a:gd name="connsiteX572" fmla="*/ 126146 w 4436724"/>
                    <a:gd name="connsiteY572" fmla="*/ 3852717 h 3904328"/>
                    <a:gd name="connsiteX573" fmla="*/ 124333 w 4436724"/>
                    <a:gd name="connsiteY573" fmla="*/ 3851536 h 3904328"/>
                    <a:gd name="connsiteX574" fmla="*/ 108055 w 4436724"/>
                    <a:gd name="connsiteY574" fmla="*/ 3863089 h 3904328"/>
                    <a:gd name="connsiteX575" fmla="*/ 101729 w 4436724"/>
                    <a:gd name="connsiteY575" fmla="*/ 3866542 h 3904328"/>
                    <a:gd name="connsiteX576" fmla="*/ 78871 w 4436724"/>
                    <a:gd name="connsiteY576" fmla="*/ 3864434 h 3904328"/>
                    <a:gd name="connsiteX577" fmla="*/ 62550 w 4436724"/>
                    <a:gd name="connsiteY577" fmla="*/ 3861697 h 3904328"/>
                    <a:gd name="connsiteX578" fmla="*/ 56562 w 4436724"/>
                    <a:gd name="connsiteY578" fmla="*/ 3863511 h 3904328"/>
                    <a:gd name="connsiteX579" fmla="*/ 22022 w 4436724"/>
                    <a:gd name="connsiteY579" fmla="*/ 3846140 h 3904328"/>
                    <a:gd name="connsiteX580" fmla="*/ 337 w 4436724"/>
                    <a:gd name="connsiteY580" fmla="*/ 3835204 h 390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</a:cxnLst>
                  <a:rect l="l" t="t" r="r" b="b"/>
                  <a:pathLst>
                    <a:path w="4436724" h="3904328">
                      <a:moveTo>
                        <a:pt x="337" y="3835204"/>
                      </a:moveTo>
                      <a:lnTo>
                        <a:pt x="0" y="3833727"/>
                      </a:lnTo>
                      <a:cubicBezTo>
                        <a:pt x="1856" y="3832459"/>
                        <a:pt x="31756" y="3812558"/>
                        <a:pt x="38925" y="3808473"/>
                      </a:cubicBezTo>
                      <a:cubicBezTo>
                        <a:pt x="46305" y="3804257"/>
                        <a:pt x="93749" y="3782122"/>
                        <a:pt x="93749" y="3782122"/>
                      </a:cubicBezTo>
                      <a:lnTo>
                        <a:pt x="130650" y="3722042"/>
                      </a:lnTo>
                      <a:lnTo>
                        <a:pt x="204452" y="3602936"/>
                      </a:lnTo>
                      <a:lnTo>
                        <a:pt x="193909" y="3574477"/>
                      </a:lnTo>
                      <a:cubicBezTo>
                        <a:pt x="193909" y="3574477"/>
                        <a:pt x="194964" y="3562883"/>
                        <a:pt x="196018" y="3558667"/>
                      </a:cubicBezTo>
                      <a:cubicBezTo>
                        <a:pt x="197072" y="3554451"/>
                        <a:pt x="213941" y="3515451"/>
                        <a:pt x="213941" y="3515451"/>
                      </a:cubicBezTo>
                      <a:cubicBezTo>
                        <a:pt x="213941" y="3515451"/>
                        <a:pt x="221321" y="3490155"/>
                        <a:pt x="220267" y="3485938"/>
                      </a:cubicBezTo>
                      <a:cubicBezTo>
                        <a:pt x="219213" y="3481722"/>
                        <a:pt x="222376" y="3464858"/>
                        <a:pt x="224484" y="3460642"/>
                      </a:cubicBezTo>
                      <a:cubicBezTo>
                        <a:pt x="226593" y="3456426"/>
                        <a:pt x="248734" y="3441669"/>
                        <a:pt x="248734" y="3441669"/>
                      </a:cubicBezTo>
                      <a:lnTo>
                        <a:pt x="255059" y="3417426"/>
                      </a:lnTo>
                      <a:lnTo>
                        <a:pt x="294069" y="3336266"/>
                      </a:lnTo>
                      <a:cubicBezTo>
                        <a:pt x="294069" y="3336266"/>
                        <a:pt x="324644" y="3267753"/>
                        <a:pt x="326753" y="3261429"/>
                      </a:cubicBezTo>
                      <a:cubicBezTo>
                        <a:pt x="328861" y="3255105"/>
                        <a:pt x="330970" y="3245619"/>
                        <a:pt x="327807" y="3231916"/>
                      </a:cubicBezTo>
                      <a:cubicBezTo>
                        <a:pt x="324644" y="3218214"/>
                        <a:pt x="327807" y="3197133"/>
                        <a:pt x="329916" y="3192917"/>
                      </a:cubicBezTo>
                      <a:cubicBezTo>
                        <a:pt x="332024" y="3188701"/>
                        <a:pt x="337296" y="3179215"/>
                        <a:pt x="336242" y="3171836"/>
                      </a:cubicBezTo>
                      <a:cubicBezTo>
                        <a:pt x="335187" y="3164458"/>
                        <a:pt x="351002" y="3124405"/>
                        <a:pt x="355219" y="3119135"/>
                      </a:cubicBezTo>
                      <a:cubicBezTo>
                        <a:pt x="359437" y="3113865"/>
                        <a:pt x="357328" y="3076973"/>
                        <a:pt x="357328" y="3076973"/>
                      </a:cubicBezTo>
                      <a:lnTo>
                        <a:pt x="372088" y="3065379"/>
                      </a:lnTo>
                      <a:lnTo>
                        <a:pt x="416369" y="2952597"/>
                      </a:lnTo>
                      <a:lnTo>
                        <a:pt x="425858" y="2931517"/>
                      </a:lnTo>
                      <a:lnTo>
                        <a:pt x="460018" y="2882943"/>
                      </a:lnTo>
                      <a:cubicBezTo>
                        <a:pt x="482833" y="2876366"/>
                        <a:pt x="486249" y="2883327"/>
                        <a:pt x="498690" y="2895848"/>
                      </a:cubicBezTo>
                      <a:cubicBezTo>
                        <a:pt x="505775" y="2898378"/>
                        <a:pt x="512396" y="2900233"/>
                        <a:pt x="519060" y="2903944"/>
                      </a:cubicBezTo>
                      <a:cubicBezTo>
                        <a:pt x="527663" y="2906347"/>
                        <a:pt x="538164" y="2903016"/>
                        <a:pt x="550816" y="2906558"/>
                      </a:cubicBezTo>
                      <a:cubicBezTo>
                        <a:pt x="553683" y="2907354"/>
                        <a:pt x="555750" y="2907822"/>
                        <a:pt x="557605" y="2907780"/>
                      </a:cubicBezTo>
                      <a:cubicBezTo>
                        <a:pt x="567221" y="2903733"/>
                        <a:pt x="565703" y="2903438"/>
                        <a:pt x="576372" y="2905377"/>
                      </a:cubicBezTo>
                      <a:cubicBezTo>
                        <a:pt x="576794" y="2904871"/>
                        <a:pt x="577216" y="2904238"/>
                        <a:pt x="577764" y="2903690"/>
                      </a:cubicBezTo>
                      <a:cubicBezTo>
                        <a:pt x="579282" y="2901966"/>
                        <a:pt x="580758" y="2900107"/>
                        <a:pt x="582445" y="2898509"/>
                      </a:cubicBezTo>
                      <a:lnTo>
                        <a:pt x="583921" y="2897497"/>
                      </a:lnTo>
                      <a:cubicBezTo>
                        <a:pt x="589404" y="2894841"/>
                        <a:pt x="592862" y="2896738"/>
                        <a:pt x="597205" y="2899521"/>
                      </a:cubicBezTo>
                      <a:cubicBezTo>
                        <a:pt x="601170" y="2898172"/>
                        <a:pt x="603320" y="2895558"/>
                        <a:pt x="607917" y="2895304"/>
                      </a:cubicBezTo>
                      <a:lnTo>
                        <a:pt x="609731" y="2895473"/>
                      </a:lnTo>
                      <a:cubicBezTo>
                        <a:pt x="611628" y="2895933"/>
                        <a:pt x="613231" y="2896696"/>
                        <a:pt x="614454" y="2897366"/>
                      </a:cubicBezTo>
                      <a:cubicBezTo>
                        <a:pt x="619557" y="2891257"/>
                        <a:pt x="626431" y="2891257"/>
                        <a:pt x="633305" y="2893027"/>
                      </a:cubicBezTo>
                      <a:lnTo>
                        <a:pt x="635245" y="2893534"/>
                      </a:lnTo>
                      <a:cubicBezTo>
                        <a:pt x="640221" y="2893656"/>
                        <a:pt x="642119" y="2886995"/>
                        <a:pt x="653506" y="2890325"/>
                      </a:cubicBezTo>
                      <a:cubicBezTo>
                        <a:pt x="657976" y="2884971"/>
                        <a:pt x="663206" y="2886366"/>
                        <a:pt x="668899" y="2883790"/>
                      </a:cubicBezTo>
                      <a:cubicBezTo>
                        <a:pt x="680834" y="2878394"/>
                        <a:pt x="685388" y="2884216"/>
                        <a:pt x="696564" y="2883959"/>
                      </a:cubicBezTo>
                      <a:cubicBezTo>
                        <a:pt x="698462" y="2883917"/>
                        <a:pt x="719885" y="2878777"/>
                        <a:pt x="720602" y="2878351"/>
                      </a:cubicBezTo>
                      <a:cubicBezTo>
                        <a:pt x="736965" y="2868907"/>
                        <a:pt x="731989" y="2861782"/>
                        <a:pt x="741351" y="2855879"/>
                      </a:cubicBezTo>
                      <a:lnTo>
                        <a:pt x="742911" y="2854914"/>
                      </a:lnTo>
                      <a:cubicBezTo>
                        <a:pt x="747804" y="2843948"/>
                        <a:pt x="743333" y="2842350"/>
                        <a:pt x="757583" y="2837206"/>
                      </a:cubicBezTo>
                      <a:cubicBezTo>
                        <a:pt x="766904" y="2833876"/>
                        <a:pt x="766693" y="2828015"/>
                        <a:pt x="774668" y="2823335"/>
                      </a:cubicBezTo>
                      <a:lnTo>
                        <a:pt x="776182" y="2822449"/>
                      </a:lnTo>
                      <a:cubicBezTo>
                        <a:pt x="777404" y="2804363"/>
                        <a:pt x="790313" y="2806091"/>
                        <a:pt x="804058" y="2811319"/>
                      </a:cubicBezTo>
                      <a:lnTo>
                        <a:pt x="804774" y="2810813"/>
                      </a:lnTo>
                      <a:cubicBezTo>
                        <a:pt x="806546" y="2803603"/>
                        <a:pt x="806124" y="2799177"/>
                        <a:pt x="815824" y="2798586"/>
                      </a:cubicBezTo>
                      <a:lnTo>
                        <a:pt x="817426" y="2797575"/>
                      </a:lnTo>
                      <a:cubicBezTo>
                        <a:pt x="820674" y="2780457"/>
                        <a:pt x="828307" y="2789311"/>
                        <a:pt x="831512" y="2784041"/>
                      </a:cubicBezTo>
                      <a:cubicBezTo>
                        <a:pt x="839609" y="2770802"/>
                        <a:pt x="843025" y="2771101"/>
                        <a:pt x="857659" y="2767176"/>
                      </a:cubicBezTo>
                      <a:cubicBezTo>
                        <a:pt x="875034" y="2762500"/>
                        <a:pt x="867232" y="2748203"/>
                        <a:pt x="880559" y="2747318"/>
                      </a:cubicBezTo>
                      <a:cubicBezTo>
                        <a:pt x="887517" y="2746897"/>
                        <a:pt x="895150" y="2748119"/>
                        <a:pt x="901392" y="2744072"/>
                      </a:cubicBezTo>
                      <a:lnTo>
                        <a:pt x="902826" y="2743102"/>
                      </a:lnTo>
                      <a:cubicBezTo>
                        <a:pt x="908688" y="2739055"/>
                        <a:pt x="911724" y="2739480"/>
                        <a:pt x="918640" y="2739480"/>
                      </a:cubicBezTo>
                      <a:cubicBezTo>
                        <a:pt x="921508" y="2739523"/>
                        <a:pt x="922562" y="2740703"/>
                        <a:pt x="924545" y="2739691"/>
                      </a:cubicBezTo>
                      <a:lnTo>
                        <a:pt x="903458" y="2691206"/>
                      </a:lnTo>
                      <a:cubicBezTo>
                        <a:pt x="903458" y="2691206"/>
                        <a:pt x="899241" y="2675395"/>
                        <a:pt x="899241" y="2671179"/>
                      </a:cubicBezTo>
                      <a:cubicBezTo>
                        <a:pt x="899241" y="2666963"/>
                        <a:pt x="900295" y="2558397"/>
                        <a:pt x="901350" y="2554181"/>
                      </a:cubicBezTo>
                      <a:cubicBezTo>
                        <a:pt x="902404" y="2549965"/>
                        <a:pt x="901350" y="2542587"/>
                        <a:pt x="899241" y="2537317"/>
                      </a:cubicBezTo>
                      <a:cubicBezTo>
                        <a:pt x="897132" y="2532047"/>
                        <a:pt x="896078" y="2517374"/>
                        <a:pt x="896078" y="2517374"/>
                      </a:cubicBezTo>
                      <a:cubicBezTo>
                        <a:pt x="896078" y="2509912"/>
                        <a:pt x="899241" y="2496210"/>
                        <a:pt x="901350" y="2488831"/>
                      </a:cubicBezTo>
                      <a:cubicBezTo>
                        <a:pt x="903458" y="2481453"/>
                        <a:pt x="906621" y="2439292"/>
                        <a:pt x="905567" y="2432967"/>
                      </a:cubicBezTo>
                      <a:cubicBezTo>
                        <a:pt x="904513" y="2426643"/>
                        <a:pt x="901350" y="2418211"/>
                        <a:pt x="898187" y="2407671"/>
                      </a:cubicBezTo>
                      <a:lnTo>
                        <a:pt x="897849" y="2406528"/>
                      </a:lnTo>
                      <a:lnTo>
                        <a:pt x="896078" y="2400292"/>
                      </a:lnTo>
                      <a:cubicBezTo>
                        <a:pt x="892915" y="2393968"/>
                        <a:pt x="888698" y="2367617"/>
                        <a:pt x="888698" y="2367617"/>
                      </a:cubicBezTo>
                      <a:lnTo>
                        <a:pt x="896078" y="2342321"/>
                      </a:lnTo>
                      <a:cubicBezTo>
                        <a:pt x="896078" y="2342321"/>
                        <a:pt x="905567" y="2330726"/>
                        <a:pt x="905567" y="2325456"/>
                      </a:cubicBezTo>
                      <a:cubicBezTo>
                        <a:pt x="905567" y="2320186"/>
                        <a:pt x="911893" y="2304375"/>
                        <a:pt x="911893" y="2304375"/>
                      </a:cubicBezTo>
                      <a:cubicBezTo>
                        <a:pt x="911893" y="2304375"/>
                        <a:pt x="936142" y="2279079"/>
                        <a:pt x="942468" y="2274862"/>
                      </a:cubicBezTo>
                      <a:cubicBezTo>
                        <a:pt x="948794" y="2270646"/>
                        <a:pt x="959337" y="2257998"/>
                        <a:pt x="964608" y="2250620"/>
                      </a:cubicBezTo>
                      <a:cubicBezTo>
                        <a:pt x="969880" y="2243241"/>
                        <a:pt x="978315" y="2236917"/>
                        <a:pt x="984640" y="2232701"/>
                      </a:cubicBezTo>
                      <a:cubicBezTo>
                        <a:pt x="990966" y="2228485"/>
                        <a:pt x="999401" y="2224269"/>
                        <a:pt x="1004672" y="2224269"/>
                      </a:cubicBezTo>
                      <a:cubicBezTo>
                        <a:pt x="1009944" y="2224269"/>
                        <a:pt x="1021541" y="2225323"/>
                        <a:pt x="1026813" y="2226377"/>
                      </a:cubicBezTo>
                      <a:cubicBezTo>
                        <a:pt x="1032085" y="2227431"/>
                        <a:pt x="1052117" y="2244295"/>
                        <a:pt x="1057388" y="2249566"/>
                      </a:cubicBezTo>
                      <a:cubicBezTo>
                        <a:pt x="1062660" y="2254836"/>
                        <a:pt x="1094289" y="2268538"/>
                        <a:pt x="1102724" y="2271700"/>
                      </a:cubicBezTo>
                      <a:cubicBezTo>
                        <a:pt x="1111158" y="2274862"/>
                        <a:pt x="1126973" y="2282241"/>
                        <a:pt x="1131190" y="2286457"/>
                      </a:cubicBezTo>
                      <a:cubicBezTo>
                        <a:pt x="1135407" y="2290673"/>
                        <a:pt x="1156493" y="2291727"/>
                        <a:pt x="1165982" y="2292781"/>
                      </a:cubicBezTo>
                      <a:cubicBezTo>
                        <a:pt x="1175471" y="2293835"/>
                        <a:pt x="1189177" y="2302267"/>
                        <a:pt x="1189177" y="2302267"/>
                      </a:cubicBezTo>
                      <a:cubicBezTo>
                        <a:pt x="1189177" y="2302267"/>
                        <a:pt x="1230295" y="2339158"/>
                        <a:pt x="1237675" y="2345483"/>
                      </a:cubicBezTo>
                      <a:cubicBezTo>
                        <a:pt x="1245056" y="2351807"/>
                        <a:pt x="1277950" y="2388360"/>
                        <a:pt x="1277950" y="2388360"/>
                      </a:cubicBezTo>
                      <a:cubicBezTo>
                        <a:pt x="1279174" y="2382458"/>
                        <a:pt x="1281113" y="2376808"/>
                        <a:pt x="1283011" y="2373942"/>
                      </a:cubicBezTo>
                      <a:cubicBezTo>
                        <a:pt x="1287228" y="2367617"/>
                        <a:pt x="1292500" y="2366563"/>
                        <a:pt x="1300934" y="2366563"/>
                      </a:cubicBezTo>
                      <a:cubicBezTo>
                        <a:pt x="1309369" y="2366563"/>
                        <a:pt x="1311477" y="2361293"/>
                        <a:pt x="1315695" y="2343375"/>
                      </a:cubicBezTo>
                      <a:cubicBezTo>
                        <a:pt x="1319912" y="2325456"/>
                        <a:pt x="1344161" y="2301213"/>
                        <a:pt x="1344161" y="2301213"/>
                      </a:cubicBezTo>
                      <a:cubicBezTo>
                        <a:pt x="1344161" y="2301213"/>
                        <a:pt x="1354704" y="2292781"/>
                        <a:pt x="1362084" y="2292781"/>
                      </a:cubicBezTo>
                      <a:cubicBezTo>
                        <a:pt x="1369465" y="2292781"/>
                        <a:pt x="1370519" y="2291727"/>
                        <a:pt x="1376845" y="2285403"/>
                      </a:cubicBezTo>
                      <a:cubicBezTo>
                        <a:pt x="1383171" y="2279079"/>
                        <a:pt x="1393714" y="2287511"/>
                        <a:pt x="1393714" y="2299105"/>
                      </a:cubicBezTo>
                      <a:cubicBezTo>
                        <a:pt x="1393714" y="2310700"/>
                        <a:pt x="1413746" y="2304375"/>
                        <a:pt x="1420072" y="2303321"/>
                      </a:cubicBezTo>
                      <a:cubicBezTo>
                        <a:pt x="1426398" y="2302267"/>
                        <a:pt x="1436941" y="2294889"/>
                        <a:pt x="1442212" y="2290673"/>
                      </a:cubicBezTo>
                      <a:cubicBezTo>
                        <a:pt x="1447484" y="2286457"/>
                        <a:pt x="1471350" y="2264406"/>
                        <a:pt x="1471350" y="2264406"/>
                      </a:cubicBezTo>
                      <a:cubicBezTo>
                        <a:pt x="1471438" y="2262424"/>
                        <a:pt x="1471733" y="2260447"/>
                        <a:pt x="1469156" y="2254709"/>
                      </a:cubicBezTo>
                      <a:cubicBezTo>
                        <a:pt x="1472151" y="2249608"/>
                        <a:pt x="1475187" y="2245602"/>
                        <a:pt x="1473753" y="2238987"/>
                      </a:cubicBezTo>
                      <a:lnTo>
                        <a:pt x="1473079" y="2237385"/>
                      </a:lnTo>
                      <a:lnTo>
                        <a:pt x="1473795" y="2236036"/>
                      </a:lnTo>
                      <a:cubicBezTo>
                        <a:pt x="1477047" y="2230386"/>
                        <a:pt x="1480627" y="2225369"/>
                        <a:pt x="1478856" y="2217860"/>
                      </a:cubicBezTo>
                      <a:cubicBezTo>
                        <a:pt x="1485056" y="2214070"/>
                        <a:pt x="1486743" y="2211919"/>
                        <a:pt x="1485224" y="2204874"/>
                      </a:cubicBezTo>
                      <a:cubicBezTo>
                        <a:pt x="1483580" y="2197074"/>
                        <a:pt x="1498340" y="2192900"/>
                        <a:pt x="1502182" y="2185274"/>
                      </a:cubicBezTo>
                      <a:lnTo>
                        <a:pt x="1502730" y="2183671"/>
                      </a:lnTo>
                      <a:cubicBezTo>
                        <a:pt x="1503953" y="2176968"/>
                        <a:pt x="1499989" y="2173422"/>
                        <a:pt x="1497627" y="2171613"/>
                      </a:cubicBezTo>
                      <a:lnTo>
                        <a:pt x="1496067" y="2170517"/>
                      </a:lnTo>
                      <a:cubicBezTo>
                        <a:pt x="1496155" y="2170091"/>
                        <a:pt x="1496404" y="2169463"/>
                        <a:pt x="1497079" y="2168321"/>
                      </a:cubicBezTo>
                      <a:cubicBezTo>
                        <a:pt x="1505345" y="2153990"/>
                        <a:pt x="1493284" y="2145684"/>
                        <a:pt x="1501208" y="2135983"/>
                      </a:cubicBezTo>
                      <a:cubicBezTo>
                        <a:pt x="1511708" y="2123166"/>
                        <a:pt x="1503025" y="2126665"/>
                        <a:pt x="1505973" y="2114649"/>
                      </a:cubicBezTo>
                      <a:cubicBezTo>
                        <a:pt x="1507365" y="2108831"/>
                        <a:pt x="1537143" y="2111656"/>
                        <a:pt x="1527186" y="2094196"/>
                      </a:cubicBezTo>
                      <a:lnTo>
                        <a:pt x="1528367" y="2092932"/>
                      </a:lnTo>
                      <a:cubicBezTo>
                        <a:pt x="1530771" y="2090364"/>
                        <a:pt x="1532795" y="2089221"/>
                        <a:pt x="1536464" y="2088673"/>
                      </a:cubicBezTo>
                      <a:cubicBezTo>
                        <a:pt x="1550887" y="2086523"/>
                        <a:pt x="1538531" y="2070291"/>
                        <a:pt x="1547260" y="2061357"/>
                      </a:cubicBezTo>
                      <a:lnTo>
                        <a:pt x="1548989" y="2059582"/>
                      </a:lnTo>
                      <a:cubicBezTo>
                        <a:pt x="1563328" y="2044741"/>
                        <a:pt x="1543975" y="2035554"/>
                        <a:pt x="1556707" y="2022480"/>
                      </a:cubicBezTo>
                      <a:cubicBezTo>
                        <a:pt x="1560966" y="2019196"/>
                        <a:pt x="1569316" y="2008866"/>
                        <a:pt x="1570708" y="2003676"/>
                      </a:cubicBezTo>
                      <a:cubicBezTo>
                        <a:pt x="1572521" y="1996846"/>
                        <a:pt x="1570033" y="1990480"/>
                        <a:pt x="1570033" y="1983692"/>
                      </a:cubicBezTo>
                      <a:cubicBezTo>
                        <a:pt x="1570033" y="1976402"/>
                        <a:pt x="1572310" y="1969736"/>
                        <a:pt x="1573323" y="1962611"/>
                      </a:cubicBezTo>
                      <a:cubicBezTo>
                        <a:pt x="1573951" y="1958184"/>
                        <a:pt x="1569485" y="1931496"/>
                        <a:pt x="1567883" y="1927200"/>
                      </a:cubicBezTo>
                      <a:cubicBezTo>
                        <a:pt x="1565010" y="1919526"/>
                        <a:pt x="1558647" y="1915605"/>
                        <a:pt x="1552194" y="1911558"/>
                      </a:cubicBezTo>
                      <a:cubicBezTo>
                        <a:pt x="1552194" y="1911558"/>
                        <a:pt x="1513901" y="1900680"/>
                        <a:pt x="1503358" y="1896464"/>
                      </a:cubicBezTo>
                      <a:cubicBezTo>
                        <a:pt x="1492815" y="1892248"/>
                        <a:pt x="1407416" y="1859573"/>
                        <a:pt x="1407416" y="1859573"/>
                      </a:cubicBezTo>
                      <a:cubicBezTo>
                        <a:pt x="1407416" y="1859573"/>
                        <a:pt x="1398981" y="1816357"/>
                        <a:pt x="1396873" y="1807925"/>
                      </a:cubicBezTo>
                      <a:cubicBezTo>
                        <a:pt x="1394764" y="1799493"/>
                        <a:pt x="1400036" y="1782628"/>
                        <a:pt x="1400036" y="1782628"/>
                      </a:cubicBezTo>
                      <a:lnTo>
                        <a:pt x="1443262" y="1673009"/>
                      </a:lnTo>
                      <a:lnTo>
                        <a:pt x="1421122" y="1643496"/>
                      </a:lnTo>
                      <a:lnTo>
                        <a:pt x="1421122" y="1602389"/>
                      </a:lnTo>
                      <a:cubicBezTo>
                        <a:pt x="1421122" y="1602389"/>
                        <a:pt x="1424285" y="1587632"/>
                        <a:pt x="1427448" y="1579200"/>
                      </a:cubicBezTo>
                      <a:cubicBezTo>
                        <a:pt x="1430611" y="1570768"/>
                        <a:pt x="1426393" y="1546525"/>
                        <a:pt x="1427448" y="1533876"/>
                      </a:cubicBezTo>
                      <a:cubicBezTo>
                        <a:pt x="1428502" y="1521228"/>
                        <a:pt x="1432719" y="1486445"/>
                        <a:pt x="1433774" y="1479067"/>
                      </a:cubicBezTo>
                      <a:cubicBezTo>
                        <a:pt x="1434828" y="1471688"/>
                        <a:pt x="1439045" y="1452716"/>
                        <a:pt x="1443262" y="1448500"/>
                      </a:cubicBezTo>
                      <a:cubicBezTo>
                        <a:pt x="1447480" y="1444283"/>
                        <a:pt x="1463294" y="1412662"/>
                        <a:pt x="1472783" y="1406338"/>
                      </a:cubicBezTo>
                      <a:cubicBezTo>
                        <a:pt x="1482272" y="1400014"/>
                        <a:pt x="1477001" y="1371555"/>
                        <a:pt x="1475946" y="1363123"/>
                      </a:cubicBezTo>
                      <a:cubicBezTo>
                        <a:pt x="1474892" y="1354691"/>
                        <a:pt x="1477001" y="1340988"/>
                        <a:pt x="1481218" y="1337826"/>
                      </a:cubicBezTo>
                      <a:cubicBezTo>
                        <a:pt x="1485435" y="1334664"/>
                        <a:pt x="1489652" y="1328340"/>
                        <a:pt x="1489652" y="1323070"/>
                      </a:cubicBezTo>
                      <a:cubicBezTo>
                        <a:pt x="1489652" y="1317799"/>
                        <a:pt x="1501250" y="1310421"/>
                        <a:pt x="1501250" y="1310421"/>
                      </a:cubicBezTo>
                      <a:lnTo>
                        <a:pt x="1523390" y="1292503"/>
                      </a:lnTo>
                      <a:lnTo>
                        <a:pt x="1558394" y="1266826"/>
                      </a:lnTo>
                      <a:lnTo>
                        <a:pt x="1559237" y="1266152"/>
                      </a:lnTo>
                      <a:cubicBezTo>
                        <a:pt x="1567671" y="1259828"/>
                        <a:pt x="1569780" y="1255611"/>
                        <a:pt x="1578215" y="1241909"/>
                      </a:cubicBezTo>
                      <a:cubicBezTo>
                        <a:pt x="1586649" y="1228207"/>
                        <a:pt x="1596138" y="1236639"/>
                        <a:pt x="1600355" y="1242963"/>
                      </a:cubicBezTo>
                      <a:cubicBezTo>
                        <a:pt x="1604572" y="1249287"/>
                        <a:pt x="1614061" y="1267206"/>
                        <a:pt x="1621441" y="1279854"/>
                      </a:cubicBezTo>
                      <a:cubicBezTo>
                        <a:pt x="1628822" y="1292503"/>
                        <a:pt x="1629876" y="1294611"/>
                        <a:pt x="1640419" y="1299881"/>
                      </a:cubicBezTo>
                      <a:cubicBezTo>
                        <a:pt x="1650962" y="1305151"/>
                        <a:pt x="1691026" y="1307259"/>
                        <a:pt x="1703678" y="1307259"/>
                      </a:cubicBezTo>
                      <a:cubicBezTo>
                        <a:pt x="1716330" y="1307259"/>
                        <a:pt x="1725819" y="1318853"/>
                        <a:pt x="1731090" y="1333610"/>
                      </a:cubicBezTo>
                      <a:cubicBezTo>
                        <a:pt x="1736362" y="1348366"/>
                        <a:pt x="1740579" y="1376825"/>
                        <a:pt x="1741633" y="1392636"/>
                      </a:cubicBezTo>
                      <a:cubicBezTo>
                        <a:pt x="1742688" y="1408446"/>
                        <a:pt x="1749013" y="1428473"/>
                        <a:pt x="1753231" y="1443229"/>
                      </a:cubicBezTo>
                      <a:cubicBezTo>
                        <a:pt x="1757448" y="1457986"/>
                        <a:pt x="1777480" y="1483283"/>
                        <a:pt x="1782751" y="1488553"/>
                      </a:cubicBezTo>
                      <a:cubicBezTo>
                        <a:pt x="1788023" y="1493823"/>
                        <a:pt x="1792240" y="1495931"/>
                        <a:pt x="1797512" y="1491715"/>
                      </a:cubicBezTo>
                      <a:cubicBezTo>
                        <a:pt x="1802783" y="1487499"/>
                        <a:pt x="1815435" y="1470634"/>
                        <a:pt x="1818598" y="1465364"/>
                      </a:cubicBezTo>
                      <a:cubicBezTo>
                        <a:pt x="1821761" y="1460094"/>
                        <a:pt x="1827033" y="1437959"/>
                        <a:pt x="1830196" y="1424257"/>
                      </a:cubicBezTo>
                      <a:cubicBezTo>
                        <a:pt x="1833359" y="1410554"/>
                        <a:pt x="1840739" y="1388420"/>
                        <a:pt x="1840739" y="1388420"/>
                      </a:cubicBezTo>
                      <a:cubicBezTo>
                        <a:pt x="1840739" y="1388420"/>
                        <a:pt x="1849173" y="1375771"/>
                        <a:pt x="1855499" y="1372609"/>
                      </a:cubicBezTo>
                      <a:cubicBezTo>
                        <a:pt x="1861825" y="1369447"/>
                        <a:pt x="1901889" y="1357853"/>
                        <a:pt x="1910323" y="1356799"/>
                      </a:cubicBezTo>
                      <a:cubicBezTo>
                        <a:pt x="1918758" y="1355745"/>
                        <a:pt x="1921921" y="1348366"/>
                        <a:pt x="1914541" y="1344150"/>
                      </a:cubicBezTo>
                      <a:cubicBezTo>
                        <a:pt x="1907160" y="1339934"/>
                        <a:pt x="1911378" y="1332556"/>
                        <a:pt x="1913486" y="1327286"/>
                      </a:cubicBezTo>
                      <a:cubicBezTo>
                        <a:pt x="1915595" y="1322016"/>
                        <a:pt x="1917704" y="1312529"/>
                        <a:pt x="1919812" y="1307259"/>
                      </a:cubicBezTo>
                      <a:cubicBezTo>
                        <a:pt x="1921921" y="1301989"/>
                        <a:pt x="1922975" y="1294611"/>
                        <a:pt x="1919812" y="1286178"/>
                      </a:cubicBezTo>
                      <a:cubicBezTo>
                        <a:pt x="1916649" y="1277746"/>
                        <a:pt x="1915595" y="1265098"/>
                        <a:pt x="1915595" y="1258774"/>
                      </a:cubicBezTo>
                      <a:cubicBezTo>
                        <a:pt x="1915595" y="1252449"/>
                        <a:pt x="1906106" y="1248233"/>
                        <a:pt x="1892400" y="1234531"/>
                      </a:cubicBezTo>
                      <a:cubicBezTo>
                        <a:pt x="1878694" y="1220828"/>
                        <a:pt x="1878694" y="1207126"/>
                        <a:pt x="1882911" y="1197640"/>
                      </a:cubicBezTo>
                      <a:cubicBezTo>
                        <a:pt x="1887129" y="1188153"/>
                        <a:pt x="1896023" y="1159568"/>
                        <a:pt x="1896023" y="1159568"/>
                      </a:cubicBezTo>
                      <a:cubicBezTo>
                        <a:pt x="1894003" y="1152063"/>
                        <a:pt x="1891177" y="1146709"/>
                        <a:pt x="1882865" y="1138951"/>
                      </a:cubicBezTo>
                      <a:lnTo>
                        <a:pt x="1878310" y="1134819"/>
                      </a:lnTo>
                      <a:cubicBezTo>
                        <a:pt x="1872410" y="1129338"/>
                        <a:pt x="1843982" y="1089205"/>
                        <a:pt x="1841873" y="1083551"/>
                      </a:cubicBezTo>
                      <a:cubicBezTo>
                        <a:pt x="1837319" y="1071497"/>
                        <a:pt x="1842464" y="1058423"/>
                        <a:pt x="1827956" y="1050922"/>
                      </a:cubicBezTo>
                      <a:cubicBezTo>
                        <a:pt x="1813280" y="1043375"/>
                        <a:pt x="1802147" y="1050037"/>
                        <a:pt x="1800455" y="1028408"/>
                      </a:cubicBezTo>
                      <a:cubicBezTo>
                        <a:pt x="1800203" y="1025077"/>
                        <a:pt x="1799659" y="1021620"/>
                        <a:pt x="1798811" y="1018121"/>
                      </a:cubicBezTo>
                      <a:cubicBezTo>
                        <a:pt x="1798811" y="1018121"/>
                        <a:pt x="1780635" y="1015296"/>
                        <a:pt x="1771146" y="1011080"/>
                      </a:cubicBezTo>
                      <a:cubicBezTo>
                        <a:pt x="1761657" y="1006864"/>
                        <a:pt x="1767983" y="999486"/>
                        <a:pt x="1772200" y="996323"/>
                      </a:cubicBezTo>
                      <a:cubicBezTo>
                        <a:pt x="1776417" y="993161"/>
                        <a:pt x="1781137" y="983506"/>
                        <a:pt x="1781137" y="983506"/>
                      </a:cubicBezTo>
                      <a:lnTo>
                        <a:pt x="1779998" y="982368"/>
                      </a:lnTo>
                      <a:cubicBezTo>
                        <a:pt x="1778648" y="981061"/>
                        <a:pt x="1778353" y="979332"/>
                        <a:pt x="1777974" y="977519"/>
                      </a:cubicBezTo>
                      <a:cubicBezTo>
                        <a:pt x="1774182" y="958673"/>
                        <a:pt x="1775612" y="960191"/>
                        <a:pt x="1762247" y="943453"/>
                      </a:cubicBezTo>
                      <a:cubicBezTo>
                        <a:pt x="1756259" y="935906"/>
                        <a:pt x="1756385" y="925661"/>
                        <a:pt x="1749553" y="918957"/>
                      </a:cubicBezTo>
                      <a:cubicBezTo>
                        <a:pt x="1735384" y="905128"/>
                        <a:pt x="1731841" y="926378"/>
                        <a:pt x="1731883" y="896865"/>
                      </a:cubicBezTo>
                      <a:cubicBezTo>
                        <a:pt x="1731883" y="890540"/>
                        <a:pt x="1730829" y="886872"/>
                        <a:pt x="1728678" y="883584"/>
                      </a:cubicBezTo>
                      <a:cubicBezTo>
                        <a:pt x="1728678" y="883584"/>
                        <a:pt x="1716321" y="879326"/>
                        <a:pt x="1727919" y="874056"/>
                      </a:cubicBezTo>
                      <a:cubicBezTo>
                        <a:pt x="1739516" y="868785"/>
                        <a:pt x="1771146" y="847705"/>
                        <a:pt x="1777472" y="842434"/>
                      </a:cubicBezTo>
                      <a:cubicBezTo>
                        <a:pt x="1783798" y="837164"/>
                        <a:pt x="1802775" y="817138"/>
                        <a:pt x="1812264" y="817138"/>
                      </a:cubicBezTo>
                      <a:cubicBezTo>
                        <a:pt x="1821753" y="817138"/>
                        <a:pt x="1828079" y="810813"/>
                        <a:pt x="1828079" y="810813"/>
                      </a:cubicBezTo>
                      <a:cubicBezTo>
                        <a:pt x="1828079" y="810813"/>
                        <a:pt x="1846002" y="802381"/>
                        <a:pt x="1854437" y="802381"/>
                      </a:cubicBezTo>
                      <a:cubicBezTo>
                        <a:pt x="1862871" y="802381"/>
                        <a:pt x="1864980" y="793949"/>
                        <a:pt x="1868143" y="785517"/>
                      </a:cubicBezTo>
                      <a:cubicBezTo>
                        <a:pt x="1871306" y="777084"/>
                        <a:pt x="1869197" y="771814"/>
                        <a:pt x="1881849" y="766544"/>
                      </a:cubicBezTo>
                      <a:cubicBezTo>
                        <a:pt x="1894500" y="761274"/>
                        <a:pt x="1899772" y="759166"/>
                        <a:pt x="1899772" y="759166"/>
                      </a:cubicBezTo>
                      <a:cubicBezTo>
                        <a:pt x="1899772" y="759166"/>
                        <a:pt x="1910315" y="772868"/>
                        <a:pt x="1917695" y="772868"/>
                      </a:cubicBezTo>
                      <a:cubicBezTo>
                        <a:pt x="1925076" y="772868"/>
                        <a:pt x="1931401" y="766544"/>
                        <a:pt x="1931401" y="766544"/>
                      </a:cubicBezTo>
                      <a:cubicBezTo>
                        <a:pt x="1931401" y="766544"/>
                        <a:pt x="1939836" y="760220"/>
                        <a:pt x="1944053" y="759166"/>
                      </a:cubicBezTo>
                      <a:cubicBezTo>
                        <a:pt x="1948270" y="758112"/>
                        <a:pt x="1959868" y="754950"/>
                        <a:pt x="1958814" y="745463"/>
                      </a:cubicBezTo>
                      <a:cubicBezTo>
                        <a:pt x="1957759" y="735977"/>
                        <a:pt x="1949325" y="723329"/>
                        <a:pt x="1945108" y="719113"/>
                      </a:cubicBezTo>
                      <a:cubicBezTo>
                        <a:pt x="1940890" y="714896"/>
                        <a:pt x="1930347" y="705410"/>
                        <a:pt x="1930347" y="714896"/>
                      </a:cubicBezTo>
                      <a:cubicBezTo>
                        <a:pt x="1930347" y="724383"/>
                        <a:pt x="1929293" y="729653"/>
                        <a:pt x="1922967" y="728599"/>
                      </a:cubicBezTo>
                      <a:cubicBezTo>
                        <a:pt x="1916641" y="727545"/>
                        <a:pt x="1886066" y="722275"/>
                        <a:pt x="1877631" y="713842"/>
                      </a:cubicBezTo>
                      <a:cubicBezTo>
                        <a:pt x="1869197" y="705410"/>
                        <a:pt x="1871306" y="706464"/>
                        <a:pt x="1861817" y="705410"/>
                      </a:cubicBezTo>
                      <a:cubicBezTo>
                        <a:pt x="1852328" y="704356"/>
                        <a:pt x="1837568" y="698032"/>
                        <a:pt x="1833350" y="693816"/>
                      </a:cubicBezTo>
                      <a:cubicBezTo>
                        <a:pt x="1829133" y="689600"/>
                        <a:pt x="1818590" y="681167"/>
                        <a:pt x="1815427" y="674843"/>
                      </a:cubicBezTo>
                      <a:cubicBezTo>
                        <a:pt x="1812264" y="668519"/>
                        <a:pt x="1800667" y="659033"/>
                        <a:pt x="1791178" y="666411"/>
                      </a:cubicBezTo>
                      <a:cubicBezTo>
                        <a:pt x="1781689" y="673789"/>
                        <a:pt x="1765874" y="682221"/>
                        <a:pt x="1761657" y="684329"/>
                      </a:cubicBezTo>
                      <a:cubicBezTo>
                        <a:pt x="1757440" y="686437"/>
                        <a:pt x="1744788" y="686437"/>
                        <a:pt x="1739516" y="686437"/>
                      </a:cubicBezTo>
                      <a:cubicBezTo>
                        <a:pt x="1734245" y="686437"/>
                        <a:pt x="1728973" y="687492"/>
                        <a:pt x="1724756" y="689600"/>
                      </a:cubicBezTo>
                      <a:cubicBezTo>
                        <a:pt x="1720539" y="691708"/>
                        <a:pt x="1680475" y="691708"/>
                        <a:pt x="1676258" y="691708"/>
                      </a:cubicBezTo>
                      <a:cubicBezTo>
                        <a:pt x="1672040" y="691708"/>
                        <a:pt x="1668877" y="691708"/>
                        <a:pt x="1663606" y="693816"/>
                      </a:cubicBezTo>
                      <a:cubicBezTo>
                        <a:pt x="1658334" y="695924"/>
                        <a:pt x="1651624" y="691033"/>
                        <a:pt x="1651624" y="691033"/>
                      </a:cubicBezTo>
                      <a:cubicBezTo>
                        <a:pt x="1645636" y="686142"/>
                        <a:pt x="1635350" y="687492"/>
                        <a:pt x="1627759" y="687492"/>
                      </a:cubicBezTo>
                      <a:cubicBezTo>
                        <a:pt x="1627759" y="687492"/>
                        <a:pt x="1620379" y="679059"/>
                        <a:pt x="1617216" y="673789"/>
                      </a:cubicBezTo>
                      <a:cubicBezTo>
                        <a:pt x="1614053" y="668519"/>
                        <a:pt x="1609836" y="666411"/>
                        <a:pt x="1599293" y="661141"/>
                      </a:cubicBezTo>
                      <a:cubicBezTo>
                        <a:pt x="1588750" y="655871"/>
                        <a:pt x="1581369" y="655871"/>
                        <a:pt x="1573989" y="654816"/>
                      </a:cubicBezTo>
                      <a:cubicBezTo>
                        <a:pt x="1566609" y="653762"/>
                        <a:pt x="1556066" y="662195"/>
                        <a:pt x="1551849" y="668519"/>
                      </a:cubicBezTo>
                      <a:cubicBezTo>
                        <a:pt x="1547631" y="674843"/>
                        <a:pt x="1543414" y="679059"/>
                        <a:pt x="1533925" y="675897"/>
                      </a:cubicBezTo>
                      <a:cubicBezTo>
                        <a:pt x="1524436" y="672735"/>
                        <a:pt x="1524436" y="691708"/>
                        <a:pt x="1522328" y="696978"/>
                      </a:cubicBezTo>
                      <a:cubicBezTo>
                        <a:pt x="1520219" y="702248"/>
                        <a:pt x="1493861" y="723329"/>
                        <a:pt x="1484372" y="733869"/>
                      </a:cubicBezTo>
                      <a:cubicBezTo>
                        <a:pt x="1474884" y="744409"/>
                        <a:pt x="1471721" y="740193"/>
                        <a:pt x="1462232" y="735977"/>
                      </a:cubicBezTo>
                      <a:cubicBezTo>
                        <a:pt x="1452743" y="731761"/>
                        <a:pt x="1427440" y="714896"/>
                        <a:pt x="1423222" y="712788"/>
                      </a:cubicBezTo>
                      <a:cubicBezTo>
                        <a:pt x="1419005" y="710680"/>
                        <a:pt x="1404245" y="709626"/>
                        <a:pt x="1397919" y="709626"/>
                      </a:cubicBezTo>
                      <a:cubicBezTo>
                        <a:pt x="1391593" y="709626"/>
                        <a:pt x="1382104" y="718059"/>
                        <a:pt x="1374724" y="725437"/>
                      </a:cubicBezTo>
                      <a:cubicBezTo>
                        <a:pt x="1367344" y="732815"/>
                        <a:pt x="1357855" y="725437"/>
                        <a:pt x="1350475" y="724383"/>
                      </a:cubicBezTo>
                      <a:cubicBezTo>
                        <a:pt x="1343094" y="723329"/>
                        <a:pt x="1339932" y="733869"/>
                        <a:pt x="1339932" y="739139"/>
                      </a:cubicBezTo>
                      <a:cubicBezTo>
                        <a:pt x="1339932" y="744409"/>
                        <a:pt x="1335714" y="789733"/>
                        <a:pt x="1333606" y="798165"/>
                      </a:cubicBezTo>
                      <a:cubicBezTo>
                        <a:pt x="1332673" y="801875"/>
                        <a:pt x="1331539" y="805796"/>
                        <a:pt x="1330016" y="809211"/>
                      </a:cubicBezTo>
                      <a:cubicBezTo>
                        <a:pt x="1328077" y="813512"/>
                        <a:pt x="1325546" y="817011"/>
                        <a:pt x="1322008" y="818192"/>
                      </a:cubicBezTo>
                      <a:cubicBezTo>
                        <a:pt x="1315682" y="820300"/>
                        <a:pt x="1312519" y="820300"/>
                        <a:pt x="1297759" y="815030"/>
                      </a:cubicBezTo>
                      <a:cubicBezTo>
                        <a:pt x="1282999" y="809759"/>
                        <a:pt x="1290379" y="806597"/>
                        <a:pt x="1288270" y="798165"/>
                      </a:cubicBezTo>
                      <a:cubicBezTo>
                        <a:pt x="1286162" y="789733"/>
                        <a:pt x="1275618" y="793949"/>
                        <a:pt x="1269293" y="795003"/>
                      </a:cubicBezTo>
                      <a:cubicBezTo>
                        <a:pt x="1262967" y="796057"/>
                        <a:pt x="1247152" y="797111"/>
                        <a:pt x="1239772" y="797111"/>
                      </a:cubicBezTo>
                      <a:cubicBezTo>
                        <a:pt x="1232392" y="797111"/>
                        <a:pt x="1217631" y="816084"/>
                        <a:pt x="1211305" y="820300"/>
                      </a:cubicBezTo>
                      <a:cubicBezTo>
                        <a:pt x="1204979" y="824516"/>
                        <a:pt x="1196545" y="820300"/>
                        <a:pt x="1177567" y="811868"/>
                      </a:cubicBezTo>
                      <a:cubicBezTo>
                        <a:pt x="1158590" y="803435"/>
                        <a:pt x="1141721" y="806597"/>
                        <a:pt x="1129069" y="801327"/>
                      </a:cubicBezTo>
                      <a:cubicBezTo>
                        <a:pt x="1116417" y="796057"/>
                        <a:pt x="1110091" y="797111"/>
                        <a:pt x="1089005" y="799219"/>
                      </a:cubicBezTo>
                      <a:cubicBezTo>
                        <a:pt x="1067919" y="801327"/>
                        <a:pt x="1068973" y="819246"/>
                        <a:pt x="1068973" y="819246"/>
                      </a:cubicBezTo>
                      <a:cubicBezTo>
                        <a:pt x="1068973" y="819246"/>
                        <a:pt x="1045778" y="839272"/>
                        <a:pt x="1027855" y="839272"/>
                      </a:cubicBezTo>
                      <a:cubicBezTo>
                        <a:pt x="1009931" y="839272"/>
                        <a:pt x="954053" y="876164"/>
                        <a:pt x="945618" y="881434"/>
                      </a:cubicBezTo>
                      <a:cubicBezTo>
                        <a:pt x="937184" y="886704"/>
                        <a:pt x="922423" y="894082"/>
                        <a:pt x="915043" y="894082"/>
                      </a:cubicBezTo>
                      <a:cubicBezTo>
                        <a:pt x="907663" y="894082"/>
                        <a:pt x="884468" y="898298"/>
                        <a:pt x="876033" y="898298"/>
                      </a:cubicBezTo>
                      <a:cubicBezTo>
                        <a:pt x="867599" y="898298"/>
                        <a:pt x="869708" y="888812"/>
                        <a:pt x="860219" y="873001"/>
                      </a:cubicBezTo>
                      <a:cubicBezTo>
                        <a:pt x="850730" y="857191"/>
                        <a:pt x="865490" y="849813"/>
                        <a:pt x="872871" y="851921"/>
                      </a:cubicBezTo>
                      <a:cubicBezTo>
                        <a:pt x="880251" y="854029"/>
                        <a:pt x="903446" y="855083"/>
                        <a:pt x="917152" y="855083"/>
                      </a:cubicBezTo>
                      <a:cubicBezTo>
                        <a:pt x="930858" y="855083"/>
                        <a:pt x="927695" y="845597"/>
                        <a:pt x="921369" y="840326"/>
                      </a:cubicBezTo>
                      <a:cubicBezTo>
                        <a:pt x="915043" y="835056"/>
                        <a:pt x="907663" y="829786"/>
                        <a:pt x="897120" y="821354"/>
                      </a:cubicBezTo>
                      <a:cubicBezTo>
                        <a:pt x="886577" y="812922"/>
                        <a:pt x="865490" y="821354"/>
                        <a:pt x="851784" y="825570"/>
                      </a:cubicBezTo>
                      <a:cubicBezTo>
                        <a:pt x="839972" y="829196"/>
                        <a:pt x="818000" y="830503"/>
                        <a:pt x="812142" y="830798"/>
                      </a:cubicBezTo>
                      <a:cubicBezTo>
                        <a:pt x="815052" y="822239"/>
                        <a:pt x="816992" y="797743"/>
                        <a:pt x="816992" y="788679"/>
                      </a:cubicBezTo>
                      <a:cubicBezTo>
                        <a:pt x="816992" y="779192"/>
                        <a:pt x="816992" y="769706"/>
                        <a:pt x="824372" y="757058"/>
                      </a:cubicBezTo>
                      <a:cubicBezTo>
                        <a:pt x="831752" y="744409"/>
                        <a:pt x="866545" y="679059"/>
                        <a:pt x="873925" y="670627"/>
                      </a:cubicBezTo>
                      <a:cubicBezTo>
                        <a:pt x="881305" y="662195"/>
                        <a:pt x="908717" y="636898"/>
                        <a:pt x="918206" y="626358"/>
                      </a:cubicBezTo>
                      <a:cubicBezTo>
                        <a:pt x="927695" y="615817"/>
                        <a:pt x="963542" y="587358"/>
                        <a:pt x="968813" y="582088"/>
                      </a:cubicBezTo>
                      <a:cubicBezTo>
                        <a:pt x="974085" y="576818"/>
                        <a:pt x="979356" y="566278"/>
                        <a:pt x="966704" y="566278"/>
                      </a:cubicBezTo>
                      <a:cubicBezTo>
                        <a:pt x="954053" y="566278"/>
                        <a:pt x="948781" y="562062"/>
                        <a:pt x="944564" y="554683"/>
                      </a:cubicBezTo>
                      <a:cubicBezTo>
                        <a:pt x="940347" y="547305"/>
                        <a:pt x="926641" y="535711"/>
                        <a:pt x="932966" y="524116"/>
                      </a:cubicBezTo>
                      <a:cubicBezTo>
                        <a:pt x="939292" y="512522"/>
                        <a:pt x="951944" y="472469"/>
                        <a:pt x="956161" y="448226"/>
                      </a:cubicBezTo>
                      <a:cubicBezTo>
                        <a:pt x="960379" y="423983"/>
                        <a:pt x="970922" y="371281"/>
                        <a:pt x="975139" y="355471"/>
                      </a:cubicBezTo>
                      <a:cubicBezTo>
                        <a:pt x="979356" y="339660"/>
                        <a:pt x="993062" y="289067"/>
                        <a:pt x="996225" y="280634"/>
                      </a:cubicBezTo>
                      <a:cubicBezTo>
                        <a:pt x="999388" y="272202"/>
                        <a:pt x="1006768" y="257446"/>
                        <a:pt x="1006768" y="252176"/>
                      </a:cubicBezTo>
                      <a:cubicBezTo>
                        <a:pt x="1006768" y="246905"/>
                        <a:pt x="1004660" y="196312"/>
                        <a:pt x="1004660" y="196312"/>
                      </a:cubicBezTo>
                      <a:cubicBezTo>
                        <a:pt x="1004660" y="196312"/>
                        <a:pt x="1065810" y="136232"/>
                        <a:pt x="1071082" y="130962"/>
                      </a:cubicBezTo>
                      <a:cubicBezTo>
                        <a:pt x="1076353" y="125691"/>
                        <a:pt x="1076353" y="118313"/>
                        <a:pt x="1078462" y="109881"/>
                      </a:cubicBezTo>
                      <a:cubicBezTo>
                        <a:pt x="1080570" y="101449"/>
                        <a:pt x="1079516" y="83530"/>
                        <a:pt x="1083733" y="78260"/>
                      </a:cubicBezTo>
                      <a:cubicBezTo>
                        <a:pt x="1087951" y="72990"/>
                        <a:pt x="1100602" y="59287"/>
                        <a:pt x="1100602" y="59287"/>
                      </a:cubicBezTo>
                      <a:cubicBezTo>
                        <a:pt x="1100602" y="59287"/>
                        <a:pt x="1304085" y="58233"/>
                        <a:pt x="1313574" y="58233"/>
                      </a:cubicBezTo>
                      <a:cubicBezTo>
                        <a:pt x="1323062" y="58233"/>
                        <a:pt x="1349420" y="54017"/>
                        <a:pt x="1349420" y="54017"/>
                      </a:cubicBezTo>
                      <a:lnTo>
                        <a:pt x="1350048" y="53975"/>
                      </a:lnTo>
                      <a:cubicBezTo>
                        <a:pt x="1350091" y="55746"/>
                        <a:pt x="1350428" y="57474"/>
                        <a:pt x="1351061" y="58866"/>
                      </a:cubicBezTo>
                      <a:cubicBezTo>
                        <a:pt x="1352916" y="61100"/>
                        <a:pt x="1358188" y="61985"/>
                        <a:pt x="1360845" y="61648"/>
                      </a:cubicBezTo>
                      <a:lnTo>
                        <a:pt x="1360887" y="64558"/>
                      </a:lnTo>
                      <a:cubicBezTo>
                        <a:pt x="1361266" y="64768"/>
                        <a:pt x="1363038" y="65865"/>
                        <a:pt x="1363333" y="65865"/>
                      </a:cubicBezTo>
                      <a:cubicBezTo>
                        <a:pt x="1367086" y="65949"/>
                        <a:pt x="1372189" y="65485"/>
                        <a:pt x="1375816" y="66117"/>
                      </a:cubicBezTo>
                      <a:cubicBezTo>
                        <a:pt x="1385642" y="67888"/>
                        <a:pt x="1395637" y="72905"/>
                        <a:pt x="1405505" y="74086"/>
                      </a:cubicBezTo>
                      <a:cubicBezTo>
                        <a:pt x="1412422" y="74887"/>
                        <a:pt x="1419338" y="73959"/>
                        <a:pt x="1426212" y="75983"/>
                      </a:cubicBezTo>
                      <a:cubicBezTo>
                        <a:pt x="1426803" y="77459"/>
                        <a:pt x="1425706" y="80368"/>
                        <a:pt x="1424901" y="81591"/>
                      </a:cubicBezTo>
                      <a:lnTo>
                        <a:pt x="1427435" y="89348"/>
                      </a:lnTo>
                      <a:lnTo>
                        <a:pt x="1429628" y="90993"/>
                      </a:lnTo>
                      <a:cubicBezTo>
                        <a:pt x="1434989" y="91836"/>
                        <a:pt x="1440635" y="86650"/>
                        <a:pt x="1442537" y="82054"/>
                      </a:cubicBezTo>
                      <a:cubicBezTo>
                        <a:pt x="1447594" y="83277"/>
                        <a:pt x="1451305" y="86608"/>
                        <a:pt x="1456454" y="87704"/>
                      </a:cubicBezTo>
                      <a:cubicBezTo>
                        <a:pt x="1459448" y="86313"/>
                        <a:pt x="1469274" y="84963"/>
                        <a:pt x="1470540" y="83656"/>
                      </a:cubicBezTo>
                      <a:lnTo>
                        <a:pt x="1488505" y="84373"/>
                      </a:lnTo>
                      <a:cubicBezTo>
                        <a:pt x="1491162" y="82771"/>
                        <a:pt x="1491710" y="71345"/>
                        <a:pt x="1495257" y="66497"/>
                      </a:cubicBezTo>
                      <a:cubicBezTo>
                        <a:pt x="1508120" y="68141"/>
                        <a:pt x="1524652" y="52035"/>
                        <a:pt x="1536118" y="58486"/>
                      </a:cubicBezTo>
                      <a:cubicBezTo>
                        <a:pt x="1540124" y="57263"/>
                        <a:pt x="1544932" y="56631"/>
                        <a:pt x="1549107" y="56758"/>
                      </a:cubicBezTo>
                      <a:lnTo>
                        <a:pt x="1552565" y="58570"/>
                      </a:lnTo>
                      <a:lnTo>
                        <a:pt x="1554548" y="63756"/>
                      </a:lnTo>
                      <a:lnTo>
                        <a:pt x="1558090" y="65485"/>
                      </a:lnTo>
                      <a:cubicBezTo>
                        <a:pt x="1568380" y="61985"/>
                        <a:pt x="1579007" y="61775"/>
                        <a:pt x="1589719" y="61100"/>
                      </a:cubicBezTo>
                      <a:cubicBezTo>
                        <a:pt x="1593599" y="56125"/>
                        <a:pt x="1604100" y="49337"/>
                        <a:pt x="1610679" y="50138"/>
                      </a:cubicBezTo>
                      <a:cubicBezTo>
                        <a:pt x="1619282" y="51234"/>
                        <a:pt x="1621560" y="50433"/>
                        <a:pt x="1629446" y="47018"/>
                      </a:cubicBezTo>
                      <a:cubicBezTo>
                        <a:pt x="1629826" y="46850"/>
                        <a:pt x="1631892" y="46555"/>
                        <a:pt x="1632229" y="46597"/>
                      </a:cubicBezTo>
                      <a:cubicBezTo>
                        <a:pt x="1646024" y="47651"/>
                        <a:pt x="1655256" y="55408"/>
                        <a:pt x="1666263" y="55366"/>
                      </a:cubicBezTo>
                      <a:cubicBezTo>
                        <a:pt x="1667945" y="54439"/>
                        <a:pt x="1670391" y="53511"/>
                        <a:pt x="1671871" y="52373"/>
                      </a:cubicBezTo>
                      <a:cubicBezTo>
                        <a:pt x="1675794" y="49211"/>
                        <a:pt x="1679631" y="47313"/>
                        <a:pt x="1683591" y="44573"/>
                      </a:cubicBezTo>
                      <a:cubicBezTo>
                        <a:pt x="1690550" y="39809"/>
                        <a:pt x="1696669" y="33442"/>
                        <a:pt x="1703670" y="28762"/>
                      </a:cubicBezTo>
                      <a:cubicBezTo>
                        <a:pt x="1711889" y="23281"/>
                        <a:pt x="1724756" y="22523"/>
                        <a:pt x="1734156" y="19107"/>
                      </a:cubicBezTo>
                      <a:cubicBezTo>
                        <a:pt x="1739428" y="17210"/>
                        <a:pt x="1744826" y="14934"/>
                        <a:pt x="1750060" y="12825"/>
                      </a:cubicBezTo>
                      <a:lnTo>
                        <a:pt x="1753307" y="13036"/>
                      </a:lnTo>
                      <a:cubicBezTo>
                        <a:pt x="1759928" y="10338"/>
                        <a:pt x="1764482" y="1189"/>
                        <a:pt x="1769965" y="51"/>
                      </a:cubicBezTo>
                      <a:cubicBezTo>
                        <a:pt x="1774267" y="-413"/>
                        <a:pt x="1777514" y="2412"/>
                        <a:pt x="1780972" y="4520"/>
                      </a:cubicBezTo>
                      <a:cubicBezTo>
                        <a:pt x="1782237" y="7007"/>
                        <a:pt x="1782992" y="7134"/>
                        <a:pt x="1785400" y="8947"/>
                      </a:cubicBezTo>
                      <a:lnTo>
                        <a:pt x="1792823" y="9242"/>
                      </a:lnTo>
                      <a:cubicBezTo>
                        <a:pt x="1794087" y="12404"/>
                        <a:pt x="1797714" y="16114"/>
                        <a:pt x="1800413" y="18053"/>
                      </a:cubicBezTo>
                      <a:lnTo>
                        <a:pt x="1802610" y="18306"/>
                      </a:lnTo>
                      <a:lnTo>
                        <a:pt x="1809316" y="14723"/>
                      </a:lnTo>
                      <a:cubicBezTo>
                        <a:pt x="1813955" y="17126"/>
                        <a:pt x="1823360" y="11603"/>
                        <a:pt x="1826734" y="8567"/>
                      </a:cubicBezTo>
                      <a:lnTo>
                        <a:pt x="1832258" y="9410"/>
                      </a:lnTo>
                      <a:cubicBezTo>
                        <a:pt x="1833190" y="10254"/>
                        <a:pt x="1835467" y="12024"/>
                        <a:pt x="1835969" y="12994"/>
                      </a:cubicBezTo>
                      <a:cubicBezTo>
                        <a:pt x="1839638" y="19529"/>
                        <a:pt x="1846639" y="29395"/>
                        <a:pt x="1847524" y="36857"/>
                      </a:cubicBezTo>
                      <a:cubicBezTo>
                        <a:pt x="1848073" y="41158"/>
                        <a:pt x="1846849" y="47566"/>
                        <a:pt x="1849173" y="51361"/>
                      </a:cubicBezTo>
                      <a:cubicBezTo>
                        <a:pt x="1850898" y="53174"/>
                        <a:pt x="1864861" y="55029"/>
                        <a:pt x="1867894" y="55535"/>
                      </a:cubicBezTo>
                      <a:cubicBezTo>
                        <a:pt x="1869876" y="55914"/>
                        <a:pt x="1871900" y="57390"/>
                        <a:pt x="1873840" y="57685"/>
                      </a:cubicBezTo>
                      <a:cubicBezTo>
                        <a:pt x="1878859" y="58360"/>
                        <a:pt x="1882359" y="56589"/>
                        <a:pt x="1887209" y="56589"/>
                      </a:cubicBezTo>
                      <a:cubicBezTo>
                        <a:pt x="1902981" y="56589"/>
                        <a:pt x="1913777" y="55703"/>
                        <a:pt x="1929255" y="52879"/>
                      </a:cubicBezTo>
                      <a:cubicBezTo>
                        <a:pt x="1929930" y="52752"/>
                        <a:pt x="1933135" y="53132"/>
                        <a:pt x="1933978" y="53174"/>
                      </a:cubicBezTo>
                      <a:cubicBezTo>
                        <a:pt x="1929086" y="59161"/>
                        <a:pt x="1923098" y="65232"/>
                        <a:pt x="1918880" y="71683"/>
                      </a:cubicBezTo>
                      <a:cubicBezTo>
                        <a:pt x="1915169" y="77332"/>
                        <a:pt x="1912133" y="83530"/>
                        <a:pt x="1908295" y="89095"/>
                      </a:cubicBezTo>
                      <a:cubicBezTo>
                        <a:pt x="1901172" y="99341"/>
                        <a:pt x="1890629" y="109291"/>
                        <a:pt x="1884889" y="120379"/>
                      </a:cubicBezTo>
                      <a:cubicBezTo>
                        <a:pt x="1881600" y="126746"/>
                        <a:pt x="1878057" y="129739"/>
                        <a:pt x="1873840" y="135220"/>
                      </a:cubicBezTo>
                      <a:cubicBezTo>
                        <a:pt x="1868695" y="142050"/>
                        <a:pt x="1863972" y="149512"/>
                        <a:pt x="1859080" y="156553"/>
                      </a:cubicBezTo>
                      <a:cubicBezTo>
                        <a:pt x="1851404" y="167600"/>
                        <a:pt x="1842042" y="177803"/>
                        <a:pt x="1835041" y="189355"/>
                      </a:cubicBezTo>
                      <a:cubicBezTo>
                        <a:pt x="1828804" y="199600"/>
                        <a:pt x="1822516" y="213260"/>
                        <a:pt x="1814925" y="222410"/>
                      </a:cubicBezTo>
                      <a:cubicBezTo>
                        <a:pt x="1814419" y="223000"/>
                        <a:pt x="1807250" y="228565"/>
                        <a:pt x="1806153" y="229408"/>
                      </a:cubicBezTo>
                      <a:cubicBezTo>
                        <a:pt x="1803074" y="231896"/>
                        <a:pt x="1795104" y="241045"/>
                        <a:pt x="1795184" y="245683"/>
                      </a:cubicBezTo>
                      <a:cubicBezTo>
                        <a:pt x="1795272" y="253019"/>
                        <a:pt x="1797293" y="257952"/>
                        <a:pt x="1799697" y="264866"/>
                      </a:cubicBezTo>
                      <a:cubicBezTo>
                        <a:pt x="1800877" y="268239"/>
                        <a:pt x="1801468" y="272624"/>
                        <a:pt x="1802860" y="275744"/>
                      </a:cubicBezTo>
                      <a:cubicBezTo>
                        <a:pt x="1807245" y="285694"/>
                        <a:pt x="1823524" y="283375"/>
                        <a:pt x="1826898" y="292988"/>
                      </a:cubicBezTo>
                      <a:cubicBezTo>
                        <a:pt x="1828964" y="298890"/>
                        <a:pt x="1830103" y="305973"/>
                        <a:pt x="1831579" y="312087"/>
                      </a:cubicBezTo>
                      <a:lnTo>
                        <a:pt x="1832000" y="313689"/>
                      </a:lnTo>
                      <a:cubicBezTo>
                        <a:pt x="1836850" y="325578"/>
                        <a:pt x="1844737" y="336203"/>
                        <a:pt x="1849418" y="347924"/>
                      </a:cubicBezTo>
                      <a:cubicBezTo>
                        <a:pt x="1852075" y="354628"/>
                        <a:pt x="1853340" y="364114"/>
                        <a:pt x="1855069" y="371239"/>
                      </a:cubicBezTo>
                      <a:cubicBezTo>
                        <a:pt x="1860049" y="391687"/>
                        <a:pt x="1869619" y="411883"/>
                        <a:pt x="1880035" y="430012"/>
                      </a:cubicBezTo>
                      <a:cubicBezTo>
                        <a:pt x="1890874" y="448858"/>
                        <a:pt x="1909556" y="461169"/>
                        <a:pt x="1924780" y="476263"/>
                      </a:cubicBezTo>
                      <a:cubicBezTo>
                        <a:pt x="1945065" y="496332"/>
                        <a:pt x="1952530" y="500590"/>
                        <a:pt x="1957590" y="506872"/>
                      </a:cubicBezTo>
                      <a:cubicBezTo>
                        <a:pt x="1962904" y="513407"/>
                        <a:pt x="1965561" y="522092"/>
                        <a:pt x="1977407" y="553165"/>
                      </a:cubicBezTo>
                      <a:cubicBezTo>
                        <a:pt x="1979900" y="559700"/>
                        <a:pt x="1983105" y="566193"/>
                        <a:pt x="1985551" y="572560"/>
                      </a:cubicBezTo>
                      <a:cubicBezTo>
                        <a:pt x="1992467" y="590605"/>
                        <a:pt x="1996600" y="613625"/>
                        <a:pt x="2021904" y="610926"/>
                      </a:cubicBezTo>
                      <a:lnTo>
                        <a:pt x="2025067" y="607722"/>
                      </a:lnTo>
                      <a:lnTo>
                        <a:pt x="2025446" y="604560"/>
                      </a:lnTo>
                      <a:lnTo>
                        <a:pt x="2027723" y="604265"/>
                      </a:lnTo>
                      <a:cubicBezTo>
                        <a:pt x="2033079" y="608734"/>
                        <a:pt x="2037803" y="609619"/>
                        <a:pt x="2043623" y="612781"/>
                      </a:cubicBezTo>
                      <a:lnTo>
                        <a:pt x="2081030" y="633103"/>
                      </a:lnTo>
                      <a:cubicBezTo>
                        <a:pt x="2088283" y="666200"/>
                        <a:pt x="2091067" y="700013"/>
                        <a:pt x="2098531" y="733068"/>
                      </a:cubicBezTo>
                      <a:lnTo>
                        <a:pt x="2102116" y="750734"/>
                      </a:lnTo>
                      <a:cubicBezTo>
                        <a:pt x="2108062" y="754106"/>
                        <a:pt x="2116117" y="752757"/>
                        <a:pt x="2122738" y="756214"/>
                      </a:cubicBezTo>
                      <a:cubicBezTo>
                        <a:pt x="2122827" y="756383"/>
                        <a:pt x="2123033" y="756973"/>
                        <a:pt x="2123202" y="757058"/>
                      </a:cubicBezTo>
                      <a:cubicBezTo>
                        <a:pt x="2128347" y="760473"/>
                        <a:pt x="2134040" y="763677"/>
                        <a:pt x="2138051" y="768483"/>
                      </a:cubicBezTo>
                      <a:cubicBezTo>
                        <a:pt x="2138599" y="769158"/>
                        <a:pt x="2139396" y="771603"/>
                        <a:pt x="2139945" y="772067"/>
                      </a:cubicBezTo>
                      <a:cubicBezTo>
                        <a:pt x="2144288" y="775862"/>
                        <a:pt x="2151757" y="778771"/>
                        <a:pt x="2154751" y="783872"/>
                      </a:cubicBezTo>
                      <a:cubicBezTo>
                        <a:pt x="2158505" y="790281"/>
                        <a:pt x="2157999" y="798038"/>
                        <a:pt x="2160951" y="804826"/>
                      </a:cubicBezTo>
                      <a:cubicBezTo>
                        <a:pt x="2169048" y="823546"/>
                        <a:pt x="2178326" y="847199"/>
                        <a:pt x="2197852" y="857191"/>
                      </a:cubicBezTo>
                      <a:cubicBezTo>
                        <a:pt x="2216324" y="866635"/>
                        <a:pt x="2216450" y="865328"/>
                        <a:pt x="2234795" y="871779"/>
                      </a:cubicBezTo>
                      <a:cubicBezTo>
                        <a:pt x="2242007" y="874350"/>
                        <a:pt x="2247784" y="878693"/>
                        <a:pt x="2255586" y="878820"/>
                      </a:cubicBezTo>
                      <a:lnTo>
                        <a:pt x="2275196" y="879115"/>
                      </a:lnTo>
                      <a:cubicBezTo>
                        <a:pt x="2278233" y="881139"/>
                        <a:pt x="2281611" y="884385"/>
                        <a:pt x="2283462" y="887589"/>
                      </a:cubicBezTo>
                      <a:lnTo>
                        <a:pt x="2284605" y="887884"/>
                      </a:lnTo>
                      <a:cubicBezTo>
                        <a:pt x="2285364" y="891847"/>
                        <a:pt x="2331375" y="936496"/>
                        <a:pt x="2336519" y="941893"/>
                      </a:cubicBezTo>
                      <a:lnTo>
                        <a:pt x="2387379" y="995016"/>
                      </a:lnTo>
                      <a:cubicBezTo>
                        <a:pt x="2391854" y="999738"/>
                        <a:pt x="2395392" y="1005430"/>
                        <a:pt x="2400031" y="1010110"/>
                      </a:cubicBezTo>
                      <a:cubicBezTo>
                        <a:pt x="2414838" y="1024993"/>
                        <a:pt x="2429678" y="1042111"/>
                        <a:pt x="2445624" y="1055644"/>
                      </a:cubicBezTo>
                      <a:cubicBezTo>
                        <a:pt x="2453763" y="1062559"/>
                        <a:pt x="2457981" y="1064330"/>
                        <a:pt x="2468017" y="1068204"/>
                      </a:cubicBezTo>
                      <a:cubicBezTo>
                        <a:pt x="2468692" y="1068461"/>
                        <a:pt x="2469667" y="1068036"/>
                        <a:pt x="2470341" y="1068246"/>
                      </a:cubicBezTo>
                      <a:cubicBezTo>
                        <a:pt x="2501376" y="1078913"/>
                        <a:pt x="2532208" y="1089960"/>
                        <a:pt x="2563711" y="1099193"/>
                      </a:cubicBezTo>
                      <a:cubicBezTo>
                        <a:pt x="2579610" y="1103873"/>
                        <a:pt x="2595214" y="1109691"/>
                        <a:pt x="2610945" y="1115050"/>
                      </a:cubicBezTo>
                      <a:cubicBezTo>
                        <a:pt x="2620517" y="1118334"/>
                        <a:pt x="2630428" y="1120573"/>
                        <a:pt x="2640001" y="1123862"/>
                      </a:cubicBezTo>
                      <a:cubicBezTo>
                        <a:pt x="2658557" y="1130228"/>
                        <a:pt x="2676902" y="1137058"/>
                        <a:pt x="2695585" y="1143213"/>
                      </a:cubicBezTo>
                      <a:cubicBezTo>
                        <a:pt x="2700397" y="1144773"/>
                        <a:pt x="2705537" y="1145574"/>
                        <a:pt x="2710261" y="1147219"/>
                      </a:cubicBezTo>
                      <a:cubicBezTo>
                        <a:pt x="2711273" y="1147556"/>
                        <a:pt x="2712032" y="1148779"/>
                        <a:pt x="2713044" y="1149158"/>
                      </a:cubicBezTo>
                      <a:cubicBezTo>
                        <a:pt x="2733667" y="1156537"/>
                        <a:pt x="2754453" y="1163367"/>
                        <a:pt x="2775249" y="1170323"/>
                      </a:cubicBezTo>
                      <a:cubicBezTo>
                        <a:pt x="2797052" y="1177448"/>
                        <a:pt x="2818598" y="1185337"/>
                        <a:pt x="2840190" y="1193006"/>
                      </a:cubicBezTo>
                      <a:cubicBezTo>
                        <a:pt x="2843817" y="1194317"/>
                        <a:pt x="2849051" y="1195540"/>
                        <a:pt x="2852125" y="1196801"/>
                      </a:cubicBezTo>
                      <a:cubicBezTo>
                        <a:pt x="2856469" y="1198571"/>
                        <a:pt x="2860606" y="1201776"/>
                        <a:pt x="2864987" y="1203382"/>
                      </a:cubicBezTo>
                      <a:cubicBezTo>
                        <a:pt x="2870685" y="1205490"/>
                        <a:pt x="2877180" y="1206287"/>
                        <a:pt x="2882999" y="1208058"/>
                      </a:cubicBezTo>
                      <a:cubicBezTo>
                        <a:pt x="2903748" y="1214470"/>
                        <a:pt x="2924286" y="1221718"/>
                        <a:pt x="2944867" y="1228510"/>
                      </a:cubicBezTo>
                      <a:cubicBezTo>
                        <a:pt x="2946300" y="1228970"/>
                        <a:pt x="2947945" y="1230066"/>
                        <a:pt x="2949295" y="1230740"/>
                      </a:cubicBezTo>
                      <a:lnTo>
                        <a:pt x="2950096" y="1231120"/>
                      </a:lnTo>
                      <a:cubicBezTo>
                        <a:pt x="2989696" y="1243815"/>
                        <a:pt x="3028663" y="1258525"/>
                        <a:pt x="3068306" y="1271051"/>
                      </a:cubicBezTo>
                      <a:cubicBezTo>
                        <a:pt x="3108749" y="1283784"/>
                        <a:pt x="3148982" y="1297402"/>
                        <a:pt x="3189215" y="1311016"/>
                      </a:cubicBezTo>
                      <a:cubicBezTo>
                        <a:pt x="3196848" y="1313588"/>
                        <a:pt x="3205072" y="1315569"/>
                        <a:pt x="3212869" y="1317804"/>
                      </a:cubicBezTo>
                      <a:cubicBezTo>
                        <a:pt x="3234251" y="1323917"/>
                        <a:pt x="3255337" y="1331970"/>
                        <a:pt x="3276128" y="1339896"/>
                      </a:cubicBezTo>
                      <a:cubicBezTo>
                        <a:pt x="3278195" y="1340655"/>
                        <a:pt x="3280893" y="1340613"/>
                        <a:pt x="3283171" y="1341410"/>
                      </a:cubicBezTo>
                      <a:cubicBezTo>
                        <a:pt x="3320451" y="1354564"/>
                        <a:pt x="3358027" y="1366665"/>
                        <a:pt x="3394974" y="1380666"/>
                      </a:cubicBezTo>
                      <a:cubicBezTo>
                        <a:pt x="3397585" y="1381632"/>
                        <a:pt x="3400874" y="1381632"/>
                        <a:pt x="3403409" y="1382774"/>
                      </a:cubicBezTo>
                      <a:cubicBezTo>
                        <a:pt x="3422260" y="1391160"/>
                        <a:pt x="3442878" y="1396477"/>
                        <a:pt x="3462535" y="1402843"/>
                      </a:cubicBezTo>
                      <a:cubicBezTo>
                        <a:pt x="3467469" y="1404445"/>
                        <a:pt x="3472867" y="1405415"/>
                        <a:pt x="3477632" y="1407017"/>
                      </a:cubicBezTo>
                      <a:cubicBezTo>
                        <a:pt x="3482272" y="1408577"/>
                        <a:pt x="3486573" y="1411318"/>
                        <a:pt x="3491507" y="1412578"/>
                      </a:cubicBezTo>
                      <a:cubicBezTo>
                        <a:pt x="3492815" y="1412915"/>
                        <a:pt x="3495598" y="1412578"/>
                        <a:pt x="3496779" y="1412962"/>
                      </a:cubicBezTo>
                      <a:cubicBezTo>
                        <a:pt x="3499267" y="1413801"/>
                        <a:pt x="3501586" y="1415787"/>
                        <a:pt x="3504032" y="1416714"/>
                      </a:cubicBezTo>
                      <a:cubicBezTo>
                        <a:pt x="3516305" y="1421478"/>
                        <a:pt x="3529252" y="1425189"/>
                        <a:pt x="3541735" y="1429363"/>
                      </a:cubicBezTo>
                      <a:cubicBezTo>
                        <a:pt x="3542494" y="1429615"/>
                        <a:pt x="3542958" y="1430712"/>
                        <a:pt x="3543717" y="1430965"/>
                      </a:cubicBezTo>
                      <a:cubicBezTo>
                        <a:pt x="3551186" y="1433368"/>
                        <a:pt x="3559068" y="1434759"/>
                        <a:pt x="3566617" y="1437331"/>
                      </a:cubicBezTo>
                      <a:cubicBezTo>
                        <a:pt x="3601793" y="1449263"/>
                        <a:pt x="3636627" y="1461574"/>
                        <a:pt x="3671964" y="1473126"/>
                      </a:cubicBezTo>
                      <a:cubicBezTo>
                        <a:pt x="3676809" y="1474728"/>
                        <a:pt x="3681537" y="1476626"/>
                        <a:pt x="3686808" y="1477975"/>
                      </a:cubicBezTo>
                      <a:cubicBezTo>
                        <a:pt x="3687441" y="1478143"/>
                        <a:pt x="3687909" y="1479113"/>
                        <a:pt x="3688537" y="1479366"/>
                      </a:cubicBezTo>
                      <a:cubicBezTo>
                        <a:pt x="3704226" y="1485058"/>
                        <a:pt x="3719829" y="1490029"/>
                        <a:pt x="3735855" y="1494839"/>
                      </a:cubicBezTo>
                      <a:cubicBezTo>
                        <a:pt x="3742687" y="1496901"/>
                        <a:pt x="3753150" y="1501416"/>
                        <a:pt x="3760737" y="1504157"/>
                      </a:cubicBezTo>
                      <a:cubicBezTo>
                        <a:pt x="3780220" y="1511156"/>
                        <a:pt x="3801180" y="1520596"/>
                        <a:pt x="3821090" y="1525828"/>
                      </a:cubicBezTo>
                      <a:cubicBezTo>
                        <a:pt x="3840953" y="1531013"/>
                        <a:pt x="3860479" y="1539446"/>
                        <a:pt x="3879794" y="1546402"/>
                      </a:cubicBezTo>
                      <a:cubicBezTo>
                        <a:pt x="3899911" y="1553696"/>
                        <a:pt x="3920238" y="1560063"/>
                        <a:pt x="3940350" y="1567483"/>
                      </a:cubicBezTo>
                      <a:lnTo>
                        <a:pt x="3940350" y="1569043"/>
                      </a:lnTo>
                      <a:lnTo>
                        <a:pt x="3951488" y="1569043"/>
                      </a:lnTo>
                      <a:lnTo>
                        <a:pt x="4435502" y="1569043"/>
                      </a:lnTo>
                      <a:lnTo>
                        <a:pt x="4436725" y="1569043"/>
                      </a:lnTo>
                      <a:lnTo>
                        <a:pt x="4332559" y="1678030"/>
                      </a:lnTo>
                      <a:lnTo>
                        <a:pt x="3546972" y="2499966"/>
                      </a:lnTo>
                      <a:lnTo>
                        <a:pt x="3200314" y="2862722"/>
                      </a:lnTo>
                      <a:lnTo>
                        <a:pt x="2980342" y="3092839"/>
                      </a:lnTo>
                      <a:lnTo>
                        <a:pt x="2961108" y="3112992"/>
                      </a:lnTo>
                      <a:lnTo>
                        <a:pt x="2949299" y="3125345"/>
                      </a:lnTo>
                      <a:lnTo>
                        <a:pt x="2940190" y="3134831"/>
                      </a:lnTo>
                      <a:lnTo>
                        <a:pt x="2683275" y="3123111"/>
                      </a:lnTo>
                      <a:cubicBezTo>
                        <a:pt x="2610953" y="3119738"/>
                        <a:pt x="2538623" y="3116534"/>
                        <a:pt x="2466301" y="3113333"/>
                      </a:cubicBezTo>
                      <a:cubicBezTo>
                        <a:pt x="2462337" y="3113165"/>
                        <a:pt x="2458832" y="3112701"/>
                        <a:pt x="2454995" y="3113671"/>
                      </a:cubicBezTo>
                      <a:cubicBezTo>
                        <a:pt x="2383934" y="3132011"/>
                        <a:pt x="2312831" y="3149676"/>
                        <a:pt x="2242993" y="3172317"/>
                      </a:cubicBezTo>
                      <a:cubicBezTo>
                        <a:pt x="2216926" y="3180749"/>
                        <a:pt x="2187705" y="3188039"/>
                        <a:pt x="2163034" y="3200224"/>
                      </a:cubicBezTo>
                      <a:cubicBezTo>
                        <a:pt x="2098595" y="3232102"/>
                        <a:pt x="2029853" y="3262669"/>
                        <a:pt x="1975151" y="3310180"/>
                      </a:cubicBezTo>
                      <a:cubicBezTo>
                        <a:pt x="1965034" y="3318993"/>
                        <a:pt x="1961660" y="3344373"/>
                        <a:pt x="1959252" y="3355799"/>
                      </a:cubicBezTo>
                      <a:cubicBezTo>
                        <a:pt x="1957987" y="3361744"/>
                        <a:pt x="1954613" y="3366044"/>
                        <a:pt x="1951872" y="3371314"/>
                      </a:cubicBezTo>
                      <a:cubicBezTo>
                        <a:pt x="1934370" y="3404706"/>
                        <a:pt x="1905567" y="3442736"/>
                        <a:pt x="1872672" y="3461793"/>
                      </a:cubicBezTo>
                      <a:cubicBezTo>
                        <a:pt x="1870652" y="3462973"/>
                        <a:pt x="1864532" y="3466177"/>
                        <a:pt x="1862129" y="3466224"/>
                      </a:cubicBezTo>
                      <a:cubicBezTo>
                        <a:pt x="1848170" y="3466308"/>
                        <a:pt x="1834042" y="3465760"/>
                        <a:pt x="1820167" y="3466852"/>
                      </a:cubicBezTo>
                      <a:cubicBezTo>
                        <a:pt x="1788036" y="3469002"/>
                        <a:pt x="1762180" y="3489324"/>
                        <a:pt x="1731225" y="3495986"/>
                      </a:cubicBezTo>
                      <a:cubicBezTo>
                        <a:pt x="1716591" y="3499148"/>
                        <a:pt x="1701582" y="3496702"/>
                        <a:pt x="1686860" y="3498347"/>
                      </a:cubicBezTo>
                      <a:cubicBezTo>
                        <a:pt x="1671129" y="3500164"/>
                        <a:pt x="1655568" y="3503026"/>
                        <a:pt x="1639795" y="3504549"/>
                      </a:cubicBezTo>
                      <a:cubicBezTo>
                        <a:pt x="1594460" y="3508849"/>
                        <a:pt x="1549166" y="3509608"/>
                        <a:pt x="1503662" y="3509481"/>
                      </a:cubicBezTo>
                      <a:cubicBezTo>
                        <a:pt x="1498648" y="3509481"/>
                        <a:pt x="1496708" y="3510279"/>
                        <a:pt x="1492659" y="3513149"/>
                      </a:cubicBezTo>
                      <a:cubicBezTo>
                        <a:pt x="1479076" y="3520439"/>
                        <a:pt x="1467440" y="3543253"/>
                        <a:pt x="1454995" y="3553325"/>
                      </a:cubicBezTo>
                      <a:lnTo>
                        <a:pt x="1444578" y="3552440"/>
                      </a:lnTo>
                      <a:lnTo>
                        <a:pt x="1442132" y="3559864"/>
                      </a:lnTo>
                      <a:lnTo>
                        <a:pt x="1441373" y="3560455"/>
                      </a:lnTo>
                      <a:lnTo>
                        <a:pt x="1438501" y="3560075"/>
                      </a:lnTo>
                      <a:lnTo>
                        <a:pt x="1428215" y="3572513"/>
                      </a:lnTo>
                      <a:cubicBezTo>
                        <a:pt x="1428089" y="3577825"/>
                        <a:pt x="1428637" y="3581236"/>
                        <a:pt x="1429565" y="3586595"/>
                      </a:cubicBezTo>
                      <a:cubicBezTo>
                        <a:pt x="1428127" y="3594601"/>
                        <a:pt x="1417921" y="3596502"/>
                        <a:pt x="1415859" y="3603750"/>
                      </a:cubicBezTo>
                      <a:lnTo>
                        <a:pt x="1411726" y="3605479"/>
                      </a:lnTo>
                      <a:lnTo>
                        <a:pt x="1408605" y="3611930"/>
                      </a:lnTo>
                      <a:lnTo>
                        <a:pt x="1404725" y="3613194"/>
                      </a:lnTo>
                      <a:lnTo>
                        <a:pt x="1402111" y="3611550"/>
                      </a:lnTo>
                      <a:lnTo>
                        <a:pt x="1400259" y="3611718"/>
                      </a:lnTo>
                      <a:cubicBezTo>
                        <a:pt x="1396590" y="3616946"/>
                        <a:pt x="1392453" y="3617200"/>
                        <a:pt x="1387182" y="3619181"/>
                      </a:cubicBezTo>
                      <a:cubicBezTo>
                        <a:pt x="1384820" y="3620066"/>
                        <a:pt x="1383976" y="3624367"/>
                        <a:pt x="1381320" y="3626053"/>
                      </a:cubicBezTo>
                      <a:lnTo>
                        <a:pt x="1378030" y="3626142"/>
                      </a:lnTo>
                      <a:lnTo>
                        <a:pt x="1375584" y="3623608"/>
                      </a:lnTo>
                      <a:cubicBezTo>
                        <a:pt x="1374445" y="3624498"/>
                        <a:pt x="1373522" y="3626391"/>
                        <a:pt x="1373096" y="3627660"/>
                      </a:cubicBezTo>
                      <a:lnTo>
                        <a:pt x="1372042" y="3628250"/>
                      </a:lnTo>
                      <a:lnTo>
                        <a:pt x="1370022" y="3627786"/>
                      </a:lnTo>
                      <a:lnTo>
                        <a:pt x="1367487" y="3628967"/>
                      </a:lnTo>
                      <a:lnTo>
                        <a:pt x="1365674" y="3628123"/>
                      </a:lnTo>
                      <a:lnTo>
                        <a:pt x="1365336" y="3627069"/>
                      </a:lnTo>
                      <a:lnTo>
                        <a:pt x="1366601" y="3624287"/>
                      </a:lnTo>
                      <a:lnTo>
                        <a:pt x="1365674" y="3623233"/>
                      </a:lnTo>
                      <a:cubicBezTo>
                        <a:pt x="1363987" y="3623322"/>
                        <a:pt x="1359769" y="3623322"/>
                        <a:pt x="1358251" y="3622394"/>
                      </a:cubicBezTo>
                      <a:lnTo>
                        <a:pt x="1356433" y="3623401"/>
                      </a:lnTo>
                      <a:cubicBezTo>
                        <a:pt x="1355169" y="3623279"/>
                        <a:pt x="1353439" y="3622010"/>
                        <a:pt x="1352769" y="3620956"/>
                      </a:cubicBezTo>
                      <a:cubicBezTo>
                        <a:pt x="1352047" y="3619017"/>
                        <a:pt x="1351626" y="3615226"/>
                        <a:pt x="1352474" y="3613240"/>
                      </a:cubicBezTo>
                      <a:lnTo>
                        <a:pt x="1351672" y="3611259"/>
                      </a:lnTo>
                      <a:cubicBezTo>
                        <a:pt x="1350833" y="3611807"/>
                        <a:pt x="1348598" y="3612739"/>
                        <a:pt x="1347543" y="3612271"/>
                      </a:cubicBezTo>
                      <a:lnTo>
                        <a:pt x="1346531" y="3611217"/>
                      </a:lnTo>
                      <a:lnTo>
                        <a:pt x="1344465" y="3614042"/>
                      </a:lnTo>
                      <a:lnTo>
                        <a:pt x="1341728" y="3614843"/>
                      </a:lnTo>
                      <a:lnTo>
                        <a:pt x="1332492" y="3612608"/>
                      </a:lnTo>
                      <a:cubicBezTo>
                        <a:pt x="1332197" y="3610626"/>
                        <a:pt x="1332450" y="3610542"/>
                        <a:pt x="1333167" y="3608518"/>
                      </a:cubicBezTo>
                      <a:lnTo>
                        <a:pt x="1331227" y="3608135"/>
                      </a:lnTo>
                      <a:lnTo>
                        <a:pt x="1328950" y="3609189"/>
                      </a:lnTo>
                      <a:lnTo>
                        <a:pt x="1327600" y="3607882"/>
                      </a:lnTo>
                      <a:lnTo>
                        <a:pt x="1325871" y="3608599"/>
                      </a:lnTo>
                      <a:lnTo>
                        <a:pt x="1323341" y="3607418"/>
                      </a:lnTo>
                      <a:lnTo>
                        <a:pt x="1322582" y="3605099"/>
                      </a:lnTo>
                      <a:lnTo>
                        <a:pt x="1320596" y="3607545"/>
                      </a:lnTo>
                      <a:lnTo>
                        <a:pt x="1317310" y="3607292"/>
                      </a:lnTo>
                      <a:lnTo>
                        <a:pt x="1315830" y="3604589"/>
                      </a:lnTo>
                      <a:lnTo>
                        <a:pt x="1312376" y="3609269"/>
                      </a:lnTo>
                      <a:lnTo>
                        <a:pt x="1301875" y="3611925"/>
                      </a:lnTo>
                      <a:lnTo>
                        <a:pt x="1299340" y="3616099"/>
                      </a:lnTo>
                      <a:lnTo>
                        <a:pt x="1297658" y="3615636"/>
                      </a:lnTo>
                      <a:lnTo>
                        <a:pt x="1295929" y="3616352"/>
                      </a:lnTo>
                      <a:lnTo>
                        <a:pt x="1292808" y="3621116"/>
                      </a:lnTo>
                      <a:lnTo>
                        <a:pt x="1287583" y="3618169"/>
                      </a:lnTo>
                      <a:lnTo>
                        <a:pt x="1283239" y="3618291"/>
                      </a:lnTo>
                      <a:cubicBezTo>
                        <a:pt x="1281257" y="3616858"/>
                        <a:pt x="1271515" y="3608932"/>
                        <a:pt x="1269575" y="3609269"/>
                      </a:cubicBezTo>
                      <a:lnTo>
                        <a:pt x="1264641" y="3614033"/>
                      </a:lnTo>
                      <a:cubicBezTo>
                        <a:pt x="1262701" y="3614539"/>
                        <a:pt x="1258694" y="3614665"/>
                        <a:pt x="1256881" y="3613528"/>
                      </a:cubicBezTo>
                      <a:cubicBezTo>
                        <a:pt x="1250007" y="3618502"/>
                        <a:pt x="1246465" y="3613401"/>
                        <a:pt x="1239295" y="3617701"/>
                      </a:cubicBezTo>
                      <a:cubicBezTo>
                        <a:pt x="1236174" y="3616479"/>
                        <a:pt x="1233766" y="3612431"/>
                        <a:pt x="1231198" y="3610066"/>
                      </a:cubicBezTo>
                      <a:lnTo>
                        <a:pt x="1228457" y="3609813"/>
                      </a:lnTo>
                      <a:lnTo>
                        <a:pt x="1217914" y="3615420"/>
                      </a:lnTo>
                      <a:lnTo>
                        <a:pt x="1215046" y="3621239"/>
                      </a:lnTo>
                      <a:lnTo>
                        <a:pt x="1210829" y="3623811"/>
                      </a:lnTo>
                      <a:lnTo>
                        <a:pt x="1208551" y="3623684"/>
                      </a:lnTo>
                      <a:lnTo>
                        <a:pt x="1209348" y="3620058"/>
                      </a:lnTo>
                      <a:lnTo>
                        <a:pt x="1208758" y="3618667"/>
                      </a:lnTo>
                      <a:cubicBezTo>
                        <a:pt x="1206438" y="3618583"/>
                        <a:pt x="1202432" y="3620864"/>
                        <a:pt x="1200661" y="3622124"/>
                      </a:cubicBezTo>
                      <a:lnTo>
                        <a:pt x="1198173" y="3621787"/>
                      </a:lnTo>
                      <a:lnTo>
                        <a:pt x="1196992" y="3622381"/>
                      </a:lnTo>
                      <a:lnTo>
                        <a:pt x="1195853" y="3625038"/>
                      </a:lnTo>
                      <a:cubicBezTo>
                        <a:pt x="1194799" y="3625206"/>
                        <a:pt x="1193112" y="3624321"/>
                        <a:pt x="1192433" y="3623520"/>
                      </a:cubicBezTo>
                      <a:lnTo>
                        <a:pt x="1190156" y="3624574"/>
                      </a:lnTo>
                      <a:lnTo>
                        <a:pt x="1186149" y="3622803"/>
                      </a:lnTo>
                      <a:cubicBezTo>
                        <a:pt x="1182607" y="3623520"/>
                        <a:pt x="1178179" y="3625038"/>
                        <a:pt x="1174641" y="3623688"/>
                      </a:cubicBezTo>
                      <a:lnTo>
                        <a:pt x="1173797" y="3627440"/>
                      </a:lnTo>
                      <a:lnTo>
                        <a:pt x="1171182" y="3628752"/>
                      </a:lnTo>
                      <a:lnTo>
                        <a:pt x="1169453" y="3628495"/>
                      </a:lnTo>
                      <a:lnTo>
                        <a:pt x="1166965" y="3626513"/>
                      </a:lnTo>
                      <a:lnTo>
                        <a:pt x="1165700" y="3627188"/>
                      </a:lnTo>
                      <a:cubicBezTo>
                        <a:pt x="1161862" y="3627314"/>
                        <a:pt x="1155954" y="3622424"/>
                        <a:pt x="1153512" y="3619936"/>
                      </a:cubicBezTo>
                      <a:lnTo>
                        <a:pt x="1151783" y="3619679"/>
                      </a:lnTo>
                      <a:lnTo>
                        <a:pt x="1145499" y="3625286"/>
                      </a:lnTo>
                      <a:cubicBezTo>
                        <a:pt x="1142673" y="3626087"/>
                        <a:pt x="1137908" y="3623600"/>
                        <a:pt x="1136010" y="3621618"/>
                      </a:cubicBezTo>
                      <a:lnTo>
                        <a:pt x="1135922" y="3620564"/>
                      </a:lnTo>
                      <a:lnTo>
                        <a:pt x="1133522" y="3620901"/>
                      </a:lnTo>
                      <a:lnTo>
                        <a:pt x="1130401" y="3625708"/>
                      </a:lnTo>
                      <a:cubicBezTo>
                        <a:pt x="1127196" y="3626719"/>
                        <a:pt x="1123527" y="3629207"/>
                        <a:pt x="1121166" y="3631652"/>
                      </a:cubicBezTo>
                      <a:lnTo>
                        <a:pt x="1119441" y="3631868"/>
                      </a:lnTo>
                      <a:cubicBezTo>
                        <a:pt x="1118298" y="3631572"/>
                        <a:pt x="1116868" y="3630387"/>
                        <a:pt x="1116362" y="3629296"/>
                      </a:cubicBezTo>
                      <a:lnTo>
                        <a:pt x="1113789" y="3629085"/>
                      </a:lnTo>
                      <a:lnTo>
                        <a:pt x="1111221" y="3627230"/>
                      </a:lnTo>
                      <a:cubicBezTo>
                        <a:pt x="1108775" y="3627188"/>
                        <a:pt x="1097726" y="3627525"/>
                        <a:pt x="1095407" y="3626264"/>
                      </a:cubicBezTo>
                      <a:lnTo>
                        <a:pt x="1094264" y="3623393"/>
                      </a:lnTo>
                      <a:lnTo>
                        <a:pt x="1091818" y="3622217"/>
                      </a:lnTo>
                      <a:cubicBezTo>
                        <a:pt x="1087141" y="3624030"/>
                        <a:pt x="1078706" y="3623941"/>
                        <a:pt x="1074109" y="3621664"/>
                      </a:cubicBezTo>
                      <a:lnTo>
                        <a:pt x="1071537" y="3623102"/>
                      </a:lnTo>
                      <a:lnTo>
                        <a:pt x="1070019" y="3626218"/>
                      </a:lnTo>
                      <a:lnTo>
                        <a:pt x="1063781" y="3624367"/>
                      </a:lnTo>
                      <a:lnTo>
                        <a:pt x="1058130" y="3627192"/>
                      </a:lnTo>
                      <a:lnTo>
                        <a:pt x="1057915" y="3631787"/>
                      </a:lnTo>
                      <a:lnTo>
                        <a:pt x="1057030" y="3632209"/>
                      </a:lnTo>
                      <a:lnTo>
                        <a:pt x="1049481" y="3630527"/>
                      </a:lnTo>
                      <a:lnTo>
                        <a:pt x="1047372" y="3631492"/>
                      </a:lnTo>
                      <a:lnTo>
                        <a:pt x="1041215" y="3629932"/>
                      </a:lnTo>
                      <a:lnTo>
                        <a:pt x="1038052" y="3625463"/>
                      </a:lnTo>
                      <a:cubicBezTo>
                        <a:pt x="1032696" y="3623482"/>
                        <a:pt x="1027892" y="3620572"/>
                        <a:pt x="1023001" y="3617748"/>
                      </a:cubicBezTo>
                      <a:lnTo>
                        <a:pt x="1024477" y="3615302"/>
                      </a:lnTo>
                      <a:lnTo>
                        <a:pt x="1023338" y="3613869"/>
                      </a:lnTo>
                      <a:lnTo>
                        <a:pt x="1019121" y="3613869"/>
                      </a:lnTo>
                      <a:cubicBezTo>
                        <a:pt x="1018994" y="3611887"/>
                        <a:pt x="1017560" y="3608346"/>
                        <a:pt x="1015700" y="3607334"/>
                      </a:cubicBezTo>
                      <a:cubicBezTo>
                        <a:pt x="1013929" y="3606786"/>
                        <a:pt x="1010935" y="3607292"/>
                        <a:pt x="1009417" y="3608261"/>
                      </a:cubicBezTo>
                      <a:cubicBezTo>
                        <a:pt x="1009332" y="3607250"/>
                        <a:pt x="1003555" y="3597679"/>
                        <a:pt x="1002669" y="3594011"/>
                      </a:cubicBezTo>
                      <a:lnTo>
                        <a:pt x="993096" y="3589289"/>
                      </a:lnTo>
                      <a:cubicBezTo>
                        <a:pt x="988963" y="3580308"/>
                        <a:pt x="985547" y="3577737"/>
                        <a:pt x="979006" y="3570864"/>
                      </a:cubicBezTo>
                      <a:cubicBezTo>
                        <a:pt x="976058" y="3567791"/>
                        <a:pt x="975590" y="3563064"/>
                        <a:pt x="969901" y="3564797"/>
                      </a:cubicBezTo>
                      <a:cubicBezTo>
                        <a:pt x="969015" y="3560872"/>
                        <a:pt x="964166" y="3558305"/>
                        <a:pt x="961804" y="3555395"/>
                      </a:cubicBezTo>
                      <a:cubicBezTo>
                        <a:pt x="956866" y="3549366"/>
                        <a:pt x="957292" y="3545529"/>
                        <a:pt x="948051" y="3544602"/>
                      </a:cubicBezTo>
                      <a:cubicBezTo>
                        <a:pt x="940798" y="3537898"/>
                        <a:pt x="944003" y="3533766"/>
                        <a:pt x="930972" y="3529213"/>
                      </a:cubicBezTo>
                      <a:cubicBezTo>
                        <a:pt x="928188" y="3528248"/>
                        <a:pt x="924772" y="3528416"/>
                        <a:pt x="921947" y="3527531"/>
                      </a:cubicBezTo>
                      <a:cubicBezTo>
                        <a:pt x="918067" y="3526351"/>
                        <a:pt x="914520" y="3523437"/>
                        <a:pt x="910303" y="3523314"/>
                      </a:cubicBezTo>
                      <a:lnTo>
                        <a:pt x="909164" y="3522260"/>
                      </a:lnTo>
                      <a:cubicBezTo>
                        <a:pt x="906507" y="3514545"/>
                        <a:pt x="903344" y="3509654"/>
                        <a:pt x="898748" y="3502904"/>
                      </a:cubicBezTo>
                      <a:cubicBezTo>
                        <a:pt x="898452" y="3502525"/>
                        <a:pt x="897984" y="3500337"/>
                        <a:pt x="897816" y="3499789"/>
                      </a:cubicBezTo>
                      <a:lnTo>
                        <a:pt x="899127" y="3495657"/>
                      </a:lnTo>
                      <a:lnTo>
                        <a:pt x="898326" y="3492663"/>
                      </a:lnTo>
                      <a:cubicBezTo>
                        <a:pt x="895964" y="3489248"/>
                        <a:pt x="888926" y="3486255"/>
                        <a:pt x="885084" y="3485622"/>
                      </a:cubicBezTo>
                      <a:lnTo>
                        <a:pt x="879264" y="3475715"/>
                      </a:lnTo>
                      <a:cubicBezTo>
                        <a:pt x="871040" y="3475377"/>
                        <a:pt x="849148" y="3464668"/>
                        <a:pt x="846492" y="3458049"/>
                      </a:cubicBezTo>
                      <a:lnTo>
                        <a:pt x="844809" y="3457585"/>
                      </a:lnTo>
                      <a:cubicBezTo>
                        <a:pt x="837720" y="3463403"/>
                        <a:pt x="828151" y="3470739"/>
                        <a:pt x="819590" y="3474197"/>
                      </a:cubicBezTo>
                      <a:cubicBezTo>
                        <a:pt x="817608" y="3475040"/>
                        <a:pt x="813981" y="3474576"/>
                        <a:pt x="812041" y="3475419"/>
                      </a:cubicBezTo>
                      <a:cubicBezTo>
                        <a:pt x="804201" y="3478792"/>
                        <a:pt x="805087" y="3481195"/>
                        <a:pt x="795467" y="3482207"/>
                      </a:cubicBezTo>
                      <a:cubicBezTo>
                        <a:pt x="792388" y="3482540"/>
                        <a:pt x="786653" y="3485243"/>
                        <a:pt x="783659" y="3486508"/>
                      </a:cubicBezTo>
                      <a:lnTo>
                        <a:pt x="679240" y="3530777"/>
                      </a:lnTo>
                      <a:cubicBezTo>
                        <a:pt x="669034" y="3535120"/>
                        <a:pt x="659039" y="3538451"/>
                        <a:pt x="651954" y="3547515"/>
                      </a:cubicBezTo>
                      <a:lnTo>
                        <a:pt x="645965" y="3546756"/>
                      </a:lnTo>
                      <a:cubicBezTo>
                        <a:pt x="625470" y="3555526"/>
                        <a:pt x="570308" y="3581540"/>
                        <a:pt x="554409" y="3578462"/>
                      </a:cubicBezTo>
                      <a:cubicBezTo>
                        <a:pt x="545553" y="3587948"/>
                        <a:pt x="534124" y="3591199"/>
                        <a:pt x="523370" y="3597603"/>
                      </a:cubicBezTo>
                      <a:cubicBezTo>
                        <a:pt x="522062" y="3598366"/>
                        <a:pt x="520966" y="3600006"/>
                        <a:pt x="519701" y="3600681"/>
                      </a:cubicBezTo>
                      <a:cubicBezTo>
                        <a:pt x="517170" y="3601988"/>
                        <a:pt x="514176" y="3602367"/>
                        <a:pt x="511646" y="3603674"/>
                      </a:cubicBezTo>
                      <a:lnTo>
                        <a:pt x="393816" y="3664387"/>
                      </a:lnTo>
                      <a:cubicBezTo>
                        <a:pt x="393014" y="3664808"/>
                        <a:pt x="390526" y="3670496"/>
                        <a:pt x="390358" y="3670879"/>
                      </a:cubicBezTo>
                      <a:cubicBezTo>
                        <a:pt x="387110" y="3678717"/>
                        <a:pt x="382260" y="3684624"/>
                        <a:pt x="377284" y="3691496"/>
                      </a:cubicBezTo>
                      <a:lnTo>
                        <a:pt x="376567" y="3692462"/>
                      </a:lnTo>
                      <a:lnTo>
                        <a:pt x="350715" y="3749637"/>
                      </a:lnTo>
                      <a:cubicBezTo>
                        <a:pt x="349830" y="3751576"/>
                        <a:pt x="341100" y="3771266"/>
                        <a:pt x="340678" y="3771814"/>
                      </a:cubicBezTo>
                      <a:lnTo>
                        <a:pt x="322544" y="3790786"/>
                      </a:lnTo>
                      <a:lnTo>
                        <a:pt x="269575" y="3846229"/>
                      </a:lnTo>
                      <a:cubicBezTo>
                        <a:pt x="263798" y="3852296"/>
                        <a:pt x="258400" y="3858114"/>
                        <a:pt x="252116" y="3863890"/>
                      </a:cubicBezTo>
                      <a:cubicBezTo>
                        <a:pt x="248109" y="3867600"/>
                        <a:pt x="244946" y="3895427"/>
                        <a:pt x="238157" y="3899685"/>
                      </a:cubicBezTo>
                      <a:cubicBezTo>
                        <a:pt x="215257" y="3914062"/>
                        <a:pt x="217028" y="3891885"/>
                        <a:pt x="210534" y="3876243"/>
                      </a:cubicBezTo>
                      <a:cubicBezTo>
                        <a:pt x="206991" y="3871770"/>
                        <a:pt x="199991" y="3874046"/>
                        <a:pt x="195436" y="3874763"/>
                      </a:cubicBezTo>
                      <a:cubicBezTo>
                        <a:pt x="189279" y="3875775"/>
                        <a:pt x="180507" y="3874721"/>
                        <a:pt x="174097" y="3874721"/>
                      </a:cubicBezTo>
                      <a:cubicBezTo>
                        <a:pt x="171609" y="3874679"/>
                        <a:pt x="168952" y="3870884"/>
                        <a:pt x="164313" y="3870758"/>
                      </a:cubicBezTo>
                      <a:lnTo>
                        <a:pt x="133695" y="3870041"/>
                      </a:lnTo>
                      <a:lnTo>
                        <a:pt x="127918" y="3869919"/>
                      </a:lnTo>
                      <a:cubicBezTo>
                        <a:pt x="124797" y="3865994"/>
                        <a:pt x="125345" y="3857224"/>
                        <a:pt x="126146" y="3852717"/>
                      </a:cubicBezTo>
                      <a:lnTo>
                        <a:pt x="124333" y="3851536"/>
                      </a:lnTo>
                      <a:cubicBezTo>
                        <a:pt x="120495" y="3850820"/>
                        <a:pt x="112989" y="3861740"/>
                        <a:pt x="108055" y="3863089"/>
                      </a:cubicBezTo>
                      <a:lnTo>
                        <a:pt x="101729" y="3866542"/>
                      </a:lnTo>
                      <a:cubicBezTo>
                        <a:pt x="94138" y="3865825"/>
                        <a:pt x="86420" y="3865446"/>
                        <a:pt x="78871" y="3864434"/>
                      </a:cubicBezTo>
                      <a:cubicBezTo>
                        <a:pt x="73599" y="3863717"/>
                        <a:pt x="67780" y="3861946"/>
                        <a:pt x="62550" y="3861697"/>
                      </a:cubicBezTo>
                      <a:cubicBezTo>
                        <a:pt x="62171" y="3861697"/>
                        <a:pt x="57237" y="3863300"/>
                        <a:pt x="56562" y="3863511"/>
                      </a:cubicBezTo>
                      <a:cubicBezTo>
                        <a:pt x="50194" y="3856301"/>
                        <a:pt x="31553" y="3846688"/>
                        <a:pt x="22022" y="3846140"/>
                      </a:cubicBezTo>
                      <a:cubicBezTo>
                        <a:pt x="10501" y="3835920"/>
                        <a:pt x="7718" y="3833601"/>
                        <a:pt x="337" y="3835204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8" name="Freeform 547">
                  <a:extLst>
                    <a:ext uri="{FF2B5EF4-FFF2-40B4-BE49-F238E27FC236}">
                      <a16:creationId xmlns:a16="http://schemas.microsoft.com/office/drawing/2014/main" xmlns="" id="{D6746EDB-51F5-4123-0521-BAC5FAAF5803}"/>
                    </a:ext>
                  </a:extLst>
                </p:cNvPr>
                <p:cNvSpPr/>
                <p:nvPr/>
              </p:nvSpPr>
              <p:spPr>
                <a:xfrm>
                  <a:off x="6534823" y="2997330"/>
                  <a:ext cx="104582" cy="100101"/>
                </a:xfrm>
                <a:custGeom>
                  <a:avLst/>
                  <a:gdLst>
                    <a:gd name="connsiteX0" fmla="*/ 29727 w 104582"/>
                    <a:gd name="connsiteY0" fmla="*/ 9293 h 100101"/>
                    <a:gd name="connsiteX1" fmla="*/ 5477 w 104582"/>
                    <a:gd name="connsiteY1" fmla="*/ 48292 h 100101"/>
                    <a:gd name="connsiteX2" fmla="*/ 2314 w 104582"/>
                    <a:gd name="connsiteY2" fmla="*/ 67265 h 100101"/>
                    <a:gd name="connsiteX3" fmla="*/ 6532 w 104582"/>
                    <a:gd name="connsiteY3" fmla="*/ 82021 h 100101"/>
                    <a:gd name="connsiteX4" fmla="*/ 37107 w 104582"/>
                    <a:gd name="connsiteY4" fmla="*/ 84129 h 100101"/>
                    <a:gd name="connsiteX5" fmla="*/ 52921 w 104582"/>
                    <a:gd name="connsiteY5" fmla="*/ 87291 h 100101"/>
                    <a:gd name="connsiteX6" fmla="*/ 76116 w 104582"/>
                    <a:gd name="connsiteY6" fmla="*/ 90453 h 100101"/>
                    <a:gd name="connsiteX7" fmla="*/ 90877 w 104582"/>
                    <a:gd name="connsiteY7" fmla="*/ 99940 h 100101"/>
                    <a:gd name="connsiteX8" fmla="*/ 104583 w 104582"/>
                    <a:gd name="connsiteY8" fmla="*/ 89399 h 100101"/>
                    <a:gd name="connsiteX9" fmla="*/ 96148 w 104582"/>
                    <a:gd name="connsiteY9" fmla="*/ 68319 h 100101"/>
                    <a:gd name="connsiteX10" fmla="*/ 96148 w 104582"/>
                    <a:gd name="connsiteY10" fmla="*/ 48292 h 100101"/>
                    <a:gd name="connsiteX11" fmla="*/ 104583 w 104582"/>
                    <a:gd name="connsiteY11" fmla="*/ 31427 h 100101"/>
                    <a:gd name="connsiteX12" fmla="*/ 101420 w 104582"/>
                    <a:gd name="connsiteY12" fmla="*/ 9293 h 100101"/>
                    <a:gd name="connsiteX13" fmla="*/ 81388 w 104582"/>
                    <a:gd name="connsiteY13" fmla="*/ 4023 h 100101"/>
                    <a:gd name="connsiteX14" fmla="*/ 58193 w 104582"/>
                    <a:gd name="connsiteY14" fmla="*/ 14563 h 100101"/>
                    <a:gd name="connsiteX15" fmla="*/ 46596 w 104582"/>
                    <a:gd name="connsiteY15" fmla="*/ 860 h 100101"/>
                    <a:gd name="connsiteX16" fmla="*/ 29727 w 104582"/>
                    <a:gd name="connsiteY16" fmla="*/ 9293 h 100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4582" h="100101">
                      <a:moveTo>
                        <a:pt x="29727" y="9293"/>
                      </a:moveTo>
                      <a:lnTo>
                        <a:pt x="5477" y="48292"/>
                      </a:lnTo>
                      <a:cubicBezTo>
                        <a:pt x="5477" y="48292"/>
                        <a:pt x="2314" y="60940"/>
                        <a:pt x="2314" y="67265"/>
                      </a:cubicBezTo>
                      <a:cubicBezTo>
                        <a:pt x="2314" y="73589"/>
                        <a:pt x="-5066" y="82021"/>
                        <a:pt x="6532" y="82021"/>
                      </a:cubicBezTo>
                      <a:cubicBezTo>
                        <a:pt x="18129" y="82021"/>
                        <a:pt x="31835" y="77805"/>
                        <a:pt x="37107" y="84129"/>
                      </a:cubicBezTo>
                      <a:cubicBezTo>
                        <a:pt x="42378" y="90453"/>
                        <a:pt x="45541" y="90453"/>
                        <a:pt x="52921" y="87291"/>
                      </a:cubicBezTo>
                      <a:cubicBezTo>
                        <a:pt x="60302" y="84129"/>
                        <a:pt x="72953" y="84129"/>
                        <a:pt x="76116" y="90453"/>
                      </a:cubicBezTo>
                      <a:cubicBezTo>
                        <a:pt x="79279" y="96778"/>
                        <a:pt x="82442" y="100994"/>
                        <a:pt x="90877" y="99940"/>
                      </a:cubicBezTo>
                      <a:cubicBezTo>
                        <a:pt x="99311" y="98886"/>
                        <a:pt x="104583" y="97832"/>
                        <a:pt x="104583" y="89399"/>
                      </a:cubicBezTo>
                      <a:cubicBezTo>
                        <a:pt x="104583" y="80967"/>
                        <a:pt x="99311" y="73589"/>
                        <a:pt x="96148" y="68319"/>
                      </a:cubicBezTo>
                      <a:cubicBezTo>
                        <a:pt x="92985" y="63048"/>
                        <a:pt x="96148" y="48292"/>
                        <a:pt x="96148" y="48292"/>
                      </a:cubicBezTo>
                      <a:cubicBezTo>
                        <a:pt x="96148" y="48292"/>
                        <a:pt x="104583" y="43022"/>
                        <a:pt x="104583" y="31427"/>
                      </a:cubicBezTo>
                      <a:cubicBezTo>
                        <a:pt x="104583" y="19833"/>
                        <a:pt x="104583" y="15617"/>
                        <a:pt x="101420" y="9293"/>
                      </a:cubicBezTo>
                      <a:cubicBezTo>
                        <a:pt x="98257" y="2969"/>
                        <a:pt x="85605" y="-2302"/>
                        <a:pt x="81388" y="4023"/>
                      </a:cubicBezTo>
                      <a:cubicBezTo>
                        <a:pt x="77171" y="10347"/>
                        <a:pt x="63465" y="15617"/>
                        <a:pt x="58193" y="14563"/>
                      </a:cubicBezTo>
                      <a:cubicBezTo>
                        <a:pt x="52921" y="13509"/>
                        <a:pt x="52921" y="5077"/>
                        <a:pt x="46596" y="860"/>
                      </a:cubicBezTo>
                      <a:cubicBezTo>
                        <a:pt x="40270" y="-3356"/>
                        <a:pt x="29727" y="9293"/>
                        <a:pt x="29727" y="9293"/>
                      </a:cubicBezTo>
                      <a:close/>
                    </a:path>
                  </a:pathLst>
                </a:custGeom>
                <a:solidFill>
                  <a:srgbClr val="FF826F"/>
                </a:solidFill>
                <a:ln w="10543" cap="flat">
                  <a:solidFill>
                    <a:schemeClr val="tx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9" name="Freeform 548">
                  <a:extLst>
                    <a:ext uri="{FF2B5EF4-FFF2-40B4-BE49-F238E27FC236}">
                      <a16:creationId xmlns:a16="http://schemas.microsoft.com/office/drawing/2014/main" xmlns="" id="{7CB5485F-4A0D-C9C4-7859-BC1A769DB9EB}"/>
                    </a:ext>
                  </a:extLst>
                </p:cNvPr>
                <p:cNvSpPr/>
                <p:nvPr/>
              </p:nvSpPr>
              <p:spPr>
                <a:xfrm>
                  <a:off x="4818465" y="3147190"/>
                  <a:ext cx="143147" cy="133771"/>
                </a:xfrm>
                <a:custGeom>
                  <a:avLst/>
                  <a:gdLst>
                    <a:gd name="connsiteX0" fmla="*/ 23336 w 143147"/>
                    <a:gd name="connsiteY0" fmla="*/ 33348 h 133771"/>
                    <a:gd name="connsiteX1" fmla="*/ 13848 w 143147"/>
                    <a:gd name="connsiteY1" fmla="*/ 45996 h 133771"/>
                    <a:gd name="connsiteX2" fmla="*/ 141 w 143147"/>
                    <a:gd name="connsiteY2" fmla="*/ 62861 h 133771"/>
                    <a:gd name="connsiteX3" fmla="*/ 21228 w 143147"/>
                    <a:gd name="connsiteY3" fmla="*/ 69185 h 133771"/>
                    <a:gd name="connsiteX4" fmla="*/ 27554 w 143147"/>
                    <a:gd name="connsiteY4" fmla="*/ 87104 h 133771"/>
                    <a:gd name="connsiteX5" fmla="*/ 48640 w 143147"/>
                    <a:gd name="connsiteY5" fmla="*/ 98698 h 133771"/>
                    <a:gd name="connsiteX6" fmla="*/ 62346 w 143147"/>
                    <a:gd name="connsiteY6" fmla="*/ 113454 h 133771"/>
                    <a:gd name="connsiteX7" fmla="*/ 76052 w 143147"/>
                    <a:gd name="connsiteY7" fmla="*/ 127157 h 133771"/>
                    <a:gd name="connsiteX8" fmla="*/ 97138 w 143147"/>
                    <a:gd name="connsiteY8" fmla="*/ 128211 h 133771"/>
                    <a:gd name="connsiteX9" fmla="*/ 116116 w 143147"/>
                    <a:gd name="connsiteY9" fmla="*/ 113454 h 133771"/>
                    <a:gd name="connsiteX10" fmla="*/ 122442 w 143147"/>
                    <a:gd name="connsiteY10" fmla="*/ 101860 h 133771"/>
                    <a:gd name="connsiteX11" fmla="*/ 120333 w 143147"/>
                    <a:gd name="connsiteY11" fmla="*/ 79725 h 133771"/>
                    <a:gd name="connsiteX12" fmla="*/ 139311 w 143147"/>
                    <a:gd name="connsiteY12" fmla="*/ 70239 h 133771"/>
                    <a:gd name="connsiteX13" fmla="*/ 141419 w 143147"/>
                    <a:gd name="connsiteY13" fmla="*/ 50212 h 133771"/>
                    <a:gd name="connsiteX14" fmla="*/ 127713 w 143147"/>
                    <a:gd name="connsiteY14" fmla="*/ 18591 h 133771"/>
                    <a:gd name="connsiteX15" fmla="*/ 110844 w 143147"/>
                    <a:gd name="connsiteY15" fmla="*/ 6997 h 133771"/>
                    <a:gd name="connsiteX16" fmla="*/ 93975 w 143147"/>
                    <a:gd name="connsiteY16" fmla="*/ 2781 h 133771"/>
                    <a:gd name="connsiteX17" fmla="*/ 73943 w 143147"/>
                    <a:gd name="connsiteY17" fmla="*/ 2781 h 133771"/>
                    <a:gd name="connsiteX18" fmla="*/ 49694 w 143147"/>
                    <a:gd name="connsiteY18" fmla="*/ 6997 h 133771"/>
                    <a:gd name="connsiteX19" fmla="*/ 32825 w 143147"/>
                    <a:gd name="connsiteY19" fmla="*/ 16483 h 133771"/>
                    <a:gd name="connsiteX20" fmla="*/ 23336 w 143147"/>
                    <a:gd name="connsiteY20" fmla="*/ 33348 h 133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3147" h="133771">
                      <a:moveTo>
                        <a:pt x="23336" y="33348"/>
                      </a:moveTo>
                      <a:cubicBezTo>
                        <a:pt x="15956" y="32294"/>
                        <a:pt x="12793" y="38618"/>
                        <a:pt x="13848" y="45996"/>
                      </a:cubicBezTo>
                      <a:cubicBezTo>
                        <a:pt x="14413" y="49943"/>
                        <a:pt x="-1663" y="58636"/>
                        <a:pt x="141" y="62861"/>
                      </a:cubicBezTo>
                      <a:cubicBezTo>
                        <a:pt x="1714" y="66533"/>
                        <a:pt x="21228" y="65753"/>
                        <a:pt x="21228" y="69185"/>
                      </a:cubicBezTo>
                      <a:cubicBezTo>
                        <a:pt x="21228" y="76563"/>
                        <a:pt x="19119" y="81833"/>
                        <a:pt x="27554" y="87104"/>
                      </a:cubicBezTo>
                      <a:cubicBezTo>
                        <a:pt x="35988" y="92374"/>
                        <a:pt x="48640" y="98698"/>
                        <a:pt x="48640" y="98698"/>
                      </a:cubicBezTo>
                      <a:cubicBezTo>
                        <a:pt x="48640" y="98698"/>
                        <a:pt x="60237" y="108184"/>
                        <a:pt x="62346" y="113454"/>
                      </a:cubicBezTo>
                      <a:cubicBezTo>
                        <a:pt x="64455" y="118725"/>
                        <a:pt x="70780" y="120833"/>
                        <a:pt x="76052" y="127157"/>
                      </a:cubicBezTo>
                      <a:cubicBezTo>
                        <a:pt x="81324" y="133481"/>
                        <a:pt x="93975" y="137697"/>
                        <a:pt x="97138" y="128211"/>
                      </a:cubicBezTo>
                      <a:cubicBezTo>
                        <a:pt x="100301" y="118725"/>
                        <a:pt x="108736" y="113454"/>
                        <a:pt x="116116" y="113454"/>
                      </a:cubicBezTo>
                      <a:cubicBezTo>
                        <a:pt x="123496" y="113454"/>
                        <a:pt x="128768" y="111346"/>
                        <a:pt x="122442" y="101860"/>
                      </a:cubicBezTo>
                      <a:cubicBezTo>
                        <a:pt x="116116" y="92374"/>
                        <a:pt x="105573" y="74455"/>
                        <a:pt x="120333" y="79725"/>
                      </a:cubicBezTo>
                      <a:cubicBezTo>
                        <a:pt x="135094" y="84995"/>
                        <a:pt x="134039" y="76563"/>
                        <a:pt x="139311" y="70239"/>
                      </a:cubicBezTo>
                      <a:cubicBezTo>
                        <a:pt x="144582" y="63915"/>
                        <a:pt x="143528" y="59699"/>
                        <a:pt x="141419" y="50212"/>
                      </a:cubicBezTo>
                      <a:cubicBezTo>
                        <a:pt x="139311" y="40726"/>
                        <a:pt x="128768" y="25970"/>
                        <a:pt x="127713" y="18591"/>
                      </a:cubicBezTo>
                      <a:cubicBezTo>
                        <a:pt x="126659" y="11213"/>
                        <a:pt x="119279" y="8051"/>
                        <a:pt x="110844" y="6997"/>
                      </a:cubicBezTo>
                      <a:cubicBezTo>
                        <a:pt x="102410" y="5943"/>
                        <a:pt x="100301" y="5943"/>
                        <a:pt x="93975" y="2781"/>
                      </a:cubicBezTo>
                      <a:cubicBezTo>
                        <a:pt x="87649" y="-381"/>
                        <a:pt x="79215" y="-1435"/>
                        <a:pt x="73943" y="2781"/>
                      </a:cubicBezTo>
                      <a:cubicBezTo>
                        <a:pt x="68672" y="6997"/>
                        <a:pt x="61292" y="6997"/>
                        <a:pt x="49694" y="6997"/>
                      </a:cubicBezTo>
                      <a:cubicBezTo>
                        <a:pt x="38097" y="6997"/>
                        <a:pt x="32825" y="6997"/>
                        <a:pt x="32825" y="16483"/>
                      </a:cubicBezTo>
                      <a:cubicBezTo>
                        <a:pt x="32825" y="25970"/>
                        <a:pt x="30717" y="34402"/>
                        <a:pt x="23336" y="3334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0543" cap="flat">
                  <a:solidFill>
                    <a:schemeClr val="tx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xmlns="" id="{639033E5-7731-23A2-5B67-20AC8B41214E}"/>
                    </a:ext>
                  </a:extLst>
                </p:cNvPr>
                <p:cNvSpPr/>
                <p:nvPr/>
              </p:nvSpPr>
              <p:spPr>
                <a:xfrm>
                  <a:off x="2563685" y="1688014"/>
                  <a:ext cx="1288132" cy="1529445"/>
                </a:xfrm>
                <a:custGeom>
                  <a:avLst/>
                  <a:gdLst>
                    <a:gd name="connsiteX0" fmla="*/ 19793 w 1288132"/>
                    <a:gd name="connsiteY0" fmla="*/ 1529403 h 1529445"/>
                    <a:gd name="connsiteX1" fmla="*/ 18570 w 1288132"/>
                    <a:gd name="connsiteY1" fmla="*/ 1529445 h 1529445"/>
                    <a:gd name="connsiteX2" fmla="*/ 18444 w 1288132"/>
                    <a:gd name="connsiteY2" fmla="*/ 1525693 h 1529445"/>
                    <a:gd name="connsiteX3" fmla="*/ 16419 w 1288132"/>
                    <a:gd name="connsiteY3" fmla="*/ 1503432 h 1529445"/>
                    <a:gd name="connsiteX4" fmla="*/ 16546 w 1288132"/>
                    <a:gd name="connsiteY4" fmla="*/ 1480918 h 1529445"/>
                    <a:gd name="connsiteX5" fmla="*/ 16504 w 1288132"/>
                    <a:gd name="connsiteY5" fmla="*/ 1479358 h 1529445"/>
                    <a:gd name="connsiteX6" fmla="*/ 9925 w 1288132"/>
                    <a:gd name="connsiteY6" fmla="*/ 1393011 h 1529445"/>
                    <a:gd name="connsiteX7" fmla="*/ 4906 w 1288132"/>
                    <a:gd name="connsiteY7" fmla="*/ 1287355 h 1529445"/>
                    <a:gd name="connsiteX8" fmla="*/ 4611 w 1288132"/>
                    <a:gd name="connsiteY8" fmla="*/ 1281621 h 1529445"/>
                    <a:gd name="connsiteX9" fmla="*/ 689 w 1288132"/>
                    <a:gd name="connsiteY9" fmla="*/ 1222384 h 1529445"/>
                    <a:gd name="connsiteX10" fmla="*/ 16293 w 1288132"/>
                    <a:gd name="connsiteY10" fmla="*/ 1176977 h 1529445"/>
                    <a:gd name="connsiteX11" fmla="*/ 22914 w 1288132"/>
                    <a:gd name="connsiteY11" fmla="*/ 1154041 h 1529445"/>
                    <a:gd name="connsiteX12" fmla="*/ 26667 w 1288132"/>
                    <a:gd name="connsiteY12" fmla="*/ 1146873 h 1529445"/>
                    <a:gd name="connsiteX13" fmla="*/ 33035 w 1288132"/>
                    <a:gd name="connsiteY13" fmla="*/ 1125582 h 1529445"/>
                    <a:gd name="connsiteX14" fmla="*/ 47163 w 1288132"/>
                    <a:gd name="connsiteY14" fmla="*/ 1086836 h 1529445"/>
                    <a:gd name="connsiteX15" fmla="*/ 50832 w 1288132"/>
                    <a:gd name="connsiteY15" fmla="*/ 1072205 h 1529445"/>
                    <a:gd name="connsiteX16" fmla="*/ 57538 w 1288132"/>
                    <a:gd name="connsiteY16" fmla="*/ 1060232 h 1529445"/>
                    <a:gd name="connsiteX17" fmla="*/ 57411 w 1288132"/>
                    <a:gd name="connsiteY17" fmla="*/ 1042861 h 1529445"/>
                    <a:gd name="connsiteX18" fmla="*/ 57495 w 1288132"/>
                    <a:gd name="connsiteY18" fmla="*/ 1041512 h 1529445"/>
                    <a:gd name="connsiteX19" fmla="*/ 58719 w 1288132"/>
                    <a:gd name="connsiteY19" fmla="*/ 1022413 h 1529445"/>
                    <a:gd name="connsiteX20" fmla="*/ 58508 w 1288132"/>
                    <a:gd name="connsiteY20" fmla="*/ 1006139 h 1529445"/>
                    <a:gd name="connsiteX21" fmla="*/ 71033 w 1288132"/>
                    <a:gd name="connsiteY21" fmla="*/ 975024 h 1529445"/>
                    <a:gd name="connsiteX22" fmla="*/ 111308 w 1288132"/>
                    <a:gd name="connsiteY22" fmla="*/ 943402 h 1529445"/>
                    <a:gd name="connsiteX23" fmla="*/ 112742 w 1288132"/>
                    <a:gd name="connsiteY23" fmla="*/ 935223 h 1529445"/>
                    <a:gd name="connsiteX24" fmla="*/ 118604 w 1288132"/>
                    <a:gd name="connsiteY24" fmla="*/ 913468 h 1529445"/>
                    <a:gd name="connsiteX25" fmla="*/ 120923 w 1288132"/>
                    <a:gd name="connsiteY25" fmla="*/ 899892 h 1529445"/>
                    <a:gd name="connsiteX26" fmla="*/ 115019 w 1288132"/>
                    <a:gd name="connsiteY26" fmla="*/ 878896 h 1529445"/>
                    <a:gd name="connsiteX27" fmla="*/ 96969 w 1288132"/>
                    <a:gd name="connsiteY27" fmla="*/ 814220 h 1529445"/>
                    <a:gd name="connsiteX28" fmla="*/ 94017 w 1288132"/>
                    <a:gd name="connsiteY28" fmla="*/ 805788 h 1529445"/>
                    <a:gd name="connsiteX29" fmla="*/ 108060 w 1288132"/>
                    <a:gd name="connsiteY29" fmla="*/ 770077 h 1529445"/>
                    <a:gd name="connsiteX30" fmla="*/ 108693 w 1288132"/>
                    <a:gd name="connsiteY30" fmla="*/ 764680 h 1529445"/>
                    <a:gd name="connsiteX31" fmla="*/ 100469 w 1288132"/>
                    <a:gd name="connsiteY31" fmla="*/ 749334 h 1529445"/>
                    <a:gd name="connsiteX32" fmla="*/ 90980 w 1288132"/>
                    <a:gd name="connsiteY32" fmla="*/ 747647 h 1529445"/>
                    <a:gd name="connsiteX33" fmla="*/ 87143 w 1288132"/>
                    <a:gd name="connsiteY33" fmla="*/ 742925 h 1529445"/>
                    <a:gd name="connsiteX34" fmla="*/ 93173 w 1288132"/>
                    <a:gd name="connsiteY34" fmla="*/ 724543 h 1529445"/>
                    <a:gd name="connsiteX35" fmla="*/ 112151 w 1288132"/>
                    <a:gd name="connsiteY35" fmla="*/ 691109 h 1529445"/>
                    <a:gd name="connsiteX36" fmla="*/ 138129 w 1288132"/>
                    <a:gd name="connsiteY36" fmla="*/ 664632 h 1529445"/>
                    <a:gd name="connsiteX37" fmla="*/ 152257 w 1288132"/>
                    <a:gd name="connsiteY37" fmla="*/ 637522 h 1529445"/>
                    <a:gd name="connsiteX38" fmla="*/ 157613 w 1288132"/>
                    <a:gd name="connsiteY38" fmla="*/ 630481 h 1529445"/>
                    <a:gd name="connsiteX39" fmla="*/ 170771 w 1288132"/>
                    <a:gd name="connsiteY39" fmla="*/ 607166 h 1529445"/>
                    <a:gd name="connsiteX40" fmla="*/ 181778 w 1288132"/>
                    <a:gd name="connsiteY40" fmla="*/ 591650 h 1529445"/>
                    <a:gd name="connsiteX41" fmla="*/ 202738 w 1288132"/>
                    <a:gd name="connsiteY41" fmla="*/ 578159 h 1529445"/>
                    <a:gd name="connsiteX42" fmla="*/ 246471 w 1288132"/>
                    <a:gd name="connsiteY42" fmla="*/ 546917 h 1529445"/>
                    <a:gd name="connsiteX43" fmla="*/ 253050 w 1288132"/>
                    <a:gd name="connsiteY43" fmla="*/ 551470 h 1529445"/>
                    <a:gd name="connsiteX44" fmla="*/ 279914 w 1288132"/>
                    <a:gd name="connsiteY44" fmla="*/ 575418 h 1529445"/>
                    <a:gd name="connsiteX45" fmla="*/ 294800 w 1288132"/>
                    <a:gd name="connsiteY45" fmla="*/ 585368 h 1529445"/>
                    <a:gd name="connsiteX46" fmla="*/ 326219 w 1288132"/>
                    <a:gd name="connsiteY46" fmla="*/ 620657 h 1529445"/>
                    <a:gd name="connsiteX47" fmla="*/ 332840 w 1288132"/>
                    <a:gd name="connsiteY47" fmla="*/ 620362 h 1529445"/>
                    <a:gd name="connsiteX48" fmla="*/ 333768 w 1288132"/>
                    <a:gd name="connsiteY48" fmla="*/ 644057 h 1529445"/>
                    <a:gd name="connsiteX49" fmla="*/ 338449 w 1288132"/>
                    <a:gd name="connsiteY49" fmla="*/ 647303 h 1529445"/>
                    <a:gd name="connsiteX50" fmla="*/ 348444 w 1288132"/>
                    <a:gd name="connsiteY50" fmla="*/ 634402 h 1529445"/>
                    <a:gd name="connsiteX51" fmla="*/ 372356 w 1288132"/>
                    <a:gd name="connsiteY51" fmla="*/ 627488 h 1529445"/>
                    <a:gd name="connsiteX52" fmla="*/ 381296 w 1288132"/>
                    <a:gd name="connsiteY52" fmla="*/ 611888 h 1529445"/>
                    <a:gd name="connsiteX53" fmla="*/ 385345 w 1288132"/>
                    <a:gd name="connsiteY53" fmla="*/ 609780 h 1529445"/>
                    <a:gd name="connsiteX54" fmla="*/ 396816 w 1288132"/>
                    <a:gd name="connsiteY54" fmla="*/ 595361 h 1529445"/>
                    <a:gd name="connsiteX55" fmla="*/ 399431 w 1288132"/>
                    <a:gd name="connsiteY55" fmla="*/ 585284 h 1529445"/>
                    <a:gd name="connsiteX56" fmla="*/ 417016 w 1288132"/>
                    <a:gd name="connsiteY56" fmla="*/ 563107 h 1529445"/>
                    <a:gd name="connsiteX57" fmla="*/ 432325 w 1288132"/>
                    <a:gd name="connsiteY57" fmla="*/ 541773 h 1529445"/>
                    <a:gd name="connsiteX58" fmla="*/ 423891 w 1288132"/>
                    <a:gd name="connsiteY58" fmla="*/ 530727 h 1529445"/>
                    <a:gd name="connsiteX59" fmla="*/ 424818 w 1288132"/>
                    <a:gd name="connsiteY59" fmla="*/ 524530 h 1529445"/>
                    <a:gd name="connsiteX60" fmla="*/ 420854 w 1288132"/>
                    <a:gd name="connsiteY60" fmla="*/ 523012 h 1529445"/>
                    <a:gd name="connsiteX61" fmla="*/ 421023 w 1288132"/>
                    <a:gd name="connsiteY61" fmla="*/ 514748 h 1529445"/>
                    <a:gd name="connsiteX62" fmla="*/ 430385 w 1288132"/>
                    <a:gd name="connsiteY62" fmla="*/ 488777 h 1529445"/>
                    <a:gd name="connsiteX63" fmla="*/ 446242 w 1288132"/>
                    <a:gd name="connsiteY63" fmla="*/ 421656 h 1529445"/>
                    <a:gd name="connsiteX64" fmla="*/ 448182 w 1288132"/>
                    <a:gd name="connsiteY64" fmla="*/ 417060 h 1529445"/>
                    <a:gd name="connsiteX65" fmla="*/ 429752 w 1288132"/>
                    <a:gd name="connsiteY65" fmla="*/ 385270 h 1529445"/>
                    <a:gd name="connsiteX66" fmla="*/ 421698 w 1288132"/>
                    <a:gd name="connsiteY66" fmla="*/ 372622 h 1529445"/>
                    <a:gd name="connsiteX67" fmla="*/ 442320 w 1288132"/>
                    <a:gd name="connsiteY67" fmla="*/ 325654 h 1529445"/>
                    <a:gd name="connsiteX68" fmla="*/ 444302 w 1288132"/>
                    <a:gd name="connsiteY68" fmla="*/ 324010 h 1529445"/>
                    <a:gd name="connsiteX69" fmla="*/ 444176 w 1288132"/>
                    <a:gd name="connsiteY69" fmla="*/ 322619 h 1529445"/>
                    <a:gd name="connsiteX70" fmla="*/ 463280 w 1288132"/>
                    <a:gd name="connsiteY70" fmla="*/ 297280 h 1529445"/>
                    <a:gd name="connsiteX71" fmla="*/ 474329 w 1288132"/>
                    <a:gd name="connsiteY71" fmla="*/ 275862 h 1529445"/>
                    <a:gd name="connsiteX72" fmla="*/ 475046 w 1288132"/>
                    <a:gd name="connsiteY72" fmla="*/ 257985 h 1529445"/>
                    <a:gd name="connsiteX73" fmla="*/ 489342 w 1288132"/>
                    <a:gd name="connsiteY73" fmla="*/ 220673 h 1529445"/>
                    <a:gd name="connsiteX74" fmla="*/ 488499 w 1288132"/>
                    <a:gd name="connsiteY74" fmla="*/ 195334 h 1529445"/>
                    <a:gd name="connsiteX75" fmla="*/ 487318 w 1288132"/>
                    <a:gd name="connsiteY75" fmla="*/ 167760 h 1529445"/>
                    <a:gd name="connsiteX76" fmla="*/ 475383 w 1288132"/>
                    <a:gd name="connsiteY76" fmla="*/ 145921 h 1529445"/>
                    <a:gd name="connsiteX77" fmla="*/ 471967 w 1288132"/>
                    <a:gd name="connsiteY77" fmla="*/ 125219 h 1529445"/>
                    <a:gd name="connsiteX78" fmla="*/ 473233 w 1288132"/>
                    <a:gd name="connsiteY78" fmla="*/ 122647 h 1529445"/>
                    <a:gd name="connsiteX79" fmla="*/ 482679 w 1288132"/>
                    <a:gd name="connsiteY79" fmla="*/ 107385 h 1529445"/>
                    <a:gd name="connsiteX80" fmla="*/ 485336 w 1288132"/>
                    <a:gd name="connsiteY80" fmla="*/ 100850 h 1529445"/>
                    <a:gd name="connsiteX81" fmla="*/ 499295 w 1288132"/>
                    <a:gd name="connsiteY81" fmla="*/ 83859 h 1529445"/>
                    <a:gd name="connsiteX82" fmla="*/ 519411 w 1288132"/>
                    <a:gd name="connsiteY82" fmla="*/ 68217 h 1529445"/>
                    <a:gd name="connsiteX83" fmla="*/ 528858 w 1288132"/>
                    <a:gd name="connsiteY83" fmla="*/ 64760 h 1529445"/>
                    <a:gd name="connsiteX84" fmla="*/ 553192 w 1288132"/>
                    <a:gd name="connsiteY84" fmla="*/ 46335 h 1529445"/>
                    <a:gd name="connsiteX85" fmla="*/ 567319 w 1288132"/>
                    <a:gd name="connsiteY85" fmla="*/ 33645 h 1529445"/>
                    <a:gd name="connsiteX86" fmla="*/ 573519 w 1288132"/>
                    <a:gd name="connsiteY86" fmla="*/ 29176 h 1529445"/>
                    <a:gd name="connsiteX87" fmla="*/ 573561 w 1288132"/>
                    <a:gd name="connsiteY87" fmla="*/ 29260 h 1529445"/>
                    <a:gd name="connsiteX88" fmla="*/ 576597 w 1288132"/>
                    <a:gd name="connsiteY88" fmla="*/ 30736 h 1529445"/>
                    <a:gd name="connsiteX89" fmla="*/ 584695 w 1288132"/>
                    <a:gd name="connsiteY89" fmla="*/ 49540 h 1529445"/>
                    <a:gd name="connsiteX90" fmla="*/ 587984 w 1288132"/>
                    <a:gd name="connsiteY90" fmla="*/ 77746 h 1529445"/>
                    <a:gd name="connsiteX91" fmla="*/ 588321 w 1288132"/>
                    <a:gd name="connsiteY91" fmla="*/ 93303 h 1529445"/>
                    <a:gd name="connsiteX92" fmla="*/ 612064 w 1288132"/>
                    <a:gd name="connsiteY92" fmla="*/ 106331 h 1529445"/>
                    <a:gd name="connsiteX93" fmla="*/ 626024 w 1288132"/>
                    <a:gd name="connsiteY93" fmla="*/ 116998 h 1529445"/>
                    <a:gd name="connsiteX94" fmla="*/ 646056 w 1288132"/>
                    <a:gd name="connsiteY94" fmla="*/ 122268 h 1529445"/>
                    <a:gd name="connsiteX95" fmla="*/ 657653 w 1288132"/>
                    <a:gd name="connsiteY95" fmla="*/ 125430 h 1529445"/>
                    <a:gd name="connsiteX96" fmla="*/ 677685 w 1288132"/>
                    <a:gd name="connsiteY96" fmla="*/ 123322 h 1529445"/>
                    <a:gd name="connsiteX97" fmla="*/ 687174 w 1288132"/>
                    <a:gd name="connsiteY97" fmla="*/ 126484 h 1529445"/>
                    <a:gd name="connsiteX98" fmla="*/ 704043 w 1288132"/>
                    <a:gd name="connsiteY98" fmla="*/ 128592 h 1529445"/>
                    <a:gd name="connsiteX99" fmla="*/ 726183 w 1288132"/>
                    <a:gd name="connsiteY99" fmla="*/ 108565 h 1529445"/>
                    <a:gd name="connsiteX100" fmla="*/ 739889 w 1288132"/>
                    <a:gd name="connsiteY100" fmla="*/ 104349 h 1529445"/>
                    <a:gd name="connsiteX101" fmla="*/ 762030 w 1288132"/>
                    <a:gd name="connsiteY101" fmla="*/ 102241 h 1529445"/>
                    <a:gd name="connsiteX102" fmla="*/ 772573 w 1288132"/>
                    <a:gd name="connsiteY102" fmla="*/ 92755 h 1529445"/>
                    <a:gd name="connsiteX103" fmla="*/ 776790 w 1288132"/>
                    <a:gd name="connsiteY103" fmla="*/ 77999 h 1529445"/>
                    <a:gd name="connsiteX104" fmla="*/ 792605 w 1288132"/>
                    <a:gd name="connsiteY104" fmla="*/ 75890 h 1529445"/>
                    <a:gd name="connsiteX105" fmla="*/ 829506 w 1288132"/>
                    <a:gd name="connsiteY105" fmla="*/ 71674 h 1529445"/>
                    <a:gd name="connsiteX106" fmla="*/ 844266 w 1288132"/>
                    <a:gd name="connsiteY106" fmla="*/ 72728 h 1529445"/>
                    <a:gd name="connsiteX107" fmla="*/ 862190 w 1288132"/>
                    <a:gd name="connsiteY107" fmla="*/ 73782 h 1529445"/>
                    <a:gd name="connsiteX108" fmla="*/ 878005 w 1288132"/>
                    <a:gd name="connsiteY108" fmla="*/ 60080 h 1529445"/>
                    <a:gd name="connsiteX109" fmla="*/ 885385 w 1288132"/>
                    <a:gd name="connsiteY109" fmla="*/ 45323 h 1529445"/>
                    <a:gd name="connsiteX110" fmla="*/ 901199 w 1288132"/>
                    <a:gd name="connsiteY110" fmla="*/ 34783 h 1529445"/>
                    <a:gd name="connsiteX111" fmla="*/ 909634 w 1288132"/>
                    <a:gd name="connsiteY111" fmla="*/ 26351 h 1529445"/>
                    <a:gd name="connsiteX112" fmla="*/ 910688 w 1288132"/>
                    <a:gd name="connsiteY112" fmla="*/ 5270 h 1529445"/>
                    <a:gd name="connsiteX113" fmla="*/ 923171 w 1288132"/>
                    <a:gd name="connsiteY113" fmla="*/ 0 h 1529445"/>
                    <a:gd name="connsiteX114" fmla="*/ 929160 w 1288132"/>
                    <a:gd name="connsiteY114" fmla="*/ 11510 h 1529445"/>
                    <a:gd name="connsiteX115" fmla="*/ 957753 w 1288132"/>
                    <a:gd name="connsiteY115" fmla="*/ 37524 h 1529445"/>
                    <a:gd name="connsiteX116" fmla="*/ 968043 w 1288132"/>
                    <a:gd name="connsiteY116" fmla="*/ 54220 h 1529445"/>
                    <a:gd name="connsiteX117" fmla="*/ 979936 w 1288132"/>
                    <a:gd name="connsiteY117" fmla="*/ 71253 h 1529445"/>
                    <a:gd name="connsiteX118" fmla="*/ 997901 w 1288132"/>
                    <a:gd name="connsiteY118" fmla="*/ 98236 h 1529445"/>
                    <a:gd name="connsiteX119" fmla="*/ 999209 w 1288132"/>
                    <a:gd name="connsiteY119" fmla="*/ 133230 h 1529445"/>
                    <a:gd name="connsiteX120" fmla="*/ 1009794 w 1288132"/>
                    <a:gd name="connsiteY120" fmla="*/ 143855 h 1529445"/>
                    <a:gd name="connsiteX121" fmla="*/ 1030374 w 1288132"/>
                    <a:gd name="connsiteY121" fmla="*/ 143855 h 1529445"/>
                    <a:gd name="connsiteX122" fmla="*/ 1093970 w 1288132"/>
                    <a:gd name="connsiteY122" fmla="*/ 85377 h 1529445"/>
                    <a:gd name="connsiteX123" fmla="*/ 1107170 w 1288132"/>
                    <a:gd name="connsiteY123" fmla="*/ 86684 h 1529445"/>
                    <a:gd name="connsiteX124" fmla="*/ 1112315 w 1288132"/>
                    <a:gd name="connsiteY124" fmla="*/ 104982 h 1529445"/>
                    <a:gd name="connsiteX125" fmla="*/ 1108435 w 1288132"/>
                    <a:gd name="connsiteY125" fmla="*/ 159286 h 1529445"/>
                    <a:gd name="connsiteX126" fmla="*/ 1114888 w 1288132"/>
                    <a:gd name="connsiteY126" fmla="*/ 173747 h 1529445"/>
                    <a:gd name="connsiteX127" fmla="*/ 1129016 w 1288132"/>
                    <a:gd name="connsiteY127" fmla="*/ 190443 h 1529445"/>
                    <a:gd name="connsiteX128" fmla="*/ 1151198 w 1288132"/>
                    <a:gd name="connsiteY128" fmla="*/ 226744 h 1529445"/>
                    <a:gd name="connsiteX129" fmla="*/ 1160181 w 1288132"/>
                    <a:gd name="connsiteY129" fmla="*/ 245042 h 1529445"/>
                    <a:gd name="connsiteX130" fmla="*/ 1144746 w 1288132"/>
                    <a:gd name="connsiteY130" fmla="*/ 259166 h 1529445"/>
                    <a:gd name="connsiteX131" fmla="*/ 1143481 w 1288132"/>
                    <a:gd name="connsiteY131" fmla="*/ 272362 h 1529445"/>
                    <a:gd name="connsiteX132" fmla="*/ 1162754 w 1288132"/>
                    <a:gd name="connsiteY132" fmla="*/ 277506 h 1529445"/>
                    <a:gd name="connsiteX133" fmla="*/ 1187509 w 1288132"/>
                    <a:gd name="connsiteY133" fmla="*/ 266881 h 1529445"/>
                    <a:gd name="connsiteX134" fmla="*/ 1204209 w 1288132"/>
                    <a:gd name="connsiteY134" fmla="*/ 256594 h 1529445"/>
                    <a:gd name="connsiteX135" fmla="*/ 1206740 w 1288132"/>
                    <a:gd name="connsiteY135" fmla="*/ 274934 h 1529445"/>
                    <a:gd name="connsiteX136" fmla="*/ 1214795 w 1288132"/>
                    <a:gd name="connsiteY136" fmla="*/ 298039 h 1529445"/>
                    <a:gd name="connsiteX137" fmla="*/ 1221247 w 1288132"/>
                    <a:gd name="connsiteY137" fmla="*/ 316337 h 1529445"/>
                    <a:gd name="connsiteX138" fmla="*/ 1216102 w 1288132"/>
                    <a:gd name="connsiteY138" fmla="*/ 336911 h 1529445"/>
                    <a:gd name="connsiteX139" fmla="*/ 1190081 w 1288132"/>
                    <a:gd name="connsiteY139" fmla="*/ 348801 h 1529445"/>
                    <a:gd name="connsiteX140" fmla="*/ 1178484 w 1288132"/>
                    <a:gd name="connsiteY140" fmla="*/ 365497 h 1529445"/>
                    <a:gd name="connsiteX141" fmla="*/ 1174646 w 1288132"/>
                    <a:gd name="connsiteY141" fmla="*/ 385102 h 1529445"/>
                    <a:gd name="connsiteX142" fmla="*/ 1178484 w 1288132"/>
                    <a:gd name="connsiteY142" fmla="*/ 412422 h 1529445"/>
                    <a:gd name="connsiteX143" fmla="*/ 1197757 w 1288132"/>
                    <a:gd name="connsiteY143" fmla="*/ 421403 h 1529445"/>
                    <a:gd name="connsiteX144" fmla="*/ 1217367 w 1288132"/>
                    <a:gd name="connsiteY144" fmla="*/ 425239 h 1529445"/>
                    <a:gd name="connsiteX145" fmla="*/ 1216102 w 1288132"/>
                    <a:gd name="connsiteY145" fmla="*/ 443580 h 1529445"/>
                    <a:gd name="connsiteX146" fmla="*/ 1193919 w 1288132"/>
                    <a:gd name="connsiteY146" fmla="*/ 446151 h 1529445"/>
                    <a:gd name="connsiteX147" fmla="*/ 1170471 w 1288132"/>
                    <a:gd name="connsiteY147" fmla="*/ 464112 h 1529445"/>
                    <a:gd name="connsiteX148" fmla="*/ 1153771 w 1288132"/>
                    <a:gd name="connsiteY148" fmla="*/ 481145 h 1529445"/>
                    <a:gd name="connsiteX149" fmla="*/ 1139643 w 1288132"/>
                    <a:gd name="connsiteY149" fmla="*/ 504250 h 1529445"/>
                    <a:gd name="connsiteX150" fmla="*/ 1118726 w 1288132"/>
                    <a:gd name="connsiteY150" fmla="*/ 526427 h 1529445"/>
                    <a:gd name="connsiteX151" fmla="*/ 1101688 w 1288132"/>
                    <a:gd name="connsiteY151" fmla="*/ 555012 h 1529445"/>
                    <a:gd name="connsiteX152" fmla="*/ 1096543 w 1288132"/>
                    <a:gd name="connsiteY152" fmla="*/ 577189 h 1529445"/>
                    <a:gd name="connsiteX153" fmla="*/ 1090133 w 1288132"/>
                    <a:gd name="connsiteY153" fmla="*/ 588741 h 1529445"/>
                    <a:gd name="connsiteX154" fmla="*/ 1083722 w 1288132"/>
                    <a:gd name="connsiteY154" fmla="*/ 605437 h 1529445"/>
                    <a:gd name="connsiteX155" fmla="*/ 1087560 w 1288132"/>
                    <a:gd name="connsiteY155" fmla="*/ 622470 h 1529445"/>
                    <a:gd name="connsiteX156" fmla="*/ 1101688 w 1288132"/>
                    <a:gd name="connsiteY156" fmla="*/ 614797 h 1529445"/>
                    <a:gd name="connsiteX157" fmla="*/ 1122605 w 1288132"/>
                    <a:gd name="connsiteY157" fmla="*/ 600293 h 1529445"/>
                    <a:gd name="connsiteX158" fmla="*/ 1127708 w 1288132"/>
                    <a:gd name="connsiteY158" fmla="*/ 614797 h 1529445"/>
                    <a:gd name="connsiteX159" fmla="*/ 1114888 w 1288132"/>
                    <a:gd name="connsiteY159" fmla="*/ 625042 h 1529445"/>
                    <a:gd name="connsiteX160" fmla="*/ 1100423 w 1288132"/>
                    <a:gd name="connsiteY160" fmla="*/ 641738 h 1529445"/>
                    <a:gd name="connsiteX161" fmla="*/ 1099115 w 1288132"/>
                    <a:gd name="connsiteY161" fmla="*/ 671630 h 1529445"/>
                    <a:gd name="connsiteX162" fmla="*/ 1084987 w 1288132"/>
                    <a:gd name="connsiteY162" fmla="*/ 686092 h 1529445"/>
                    <a:gd name="connsiteX163" fmla="*/ 1090133 w 1288132"/>
                    <a:gd name="connsiteY163" fmla="*/ 701481 h 1529445"/>
                    <a:gd name="connsiteX164" fmla="*/ 1097850 w 1288132"/>
                    <a:gd name="connsiteY164" fmla="*/ 722393 h 1529445"/>
                    <a:gd name="connsiteX165" fmla="*/ 1107170 w 1288132"/>
                    <a:gd name="connsiteY165" fmla="*/ 732680 h 1529445"/>
                    <a:gd name="connsiteX166" fmla="*/ 1126443 w 1288132"/>
                    <a:gd name="connsiteY166" fmla="*/ 739088 h 1529445"/>
                    <a:gd name="connsiteX167" fmla="*/ 1130281 w 1288132"/>
                    <a:gd name="connsiteY167" fmla="*/ 757387 h 1529445"/>
                    <a:gd name="connsiteX168" fmla="*/ 1140908 w 1288132"/>
                    <a:gd name="connsiteY168" fmla="*/ 766409 h 1529445"/>
                    <a:gd name="connsiteX169" fmla="*/ 1154656 w 1288132"/>
                    <a:gd name="connsiteY169" fmla="*/ 766746 h 1529445"/>
                    <a:gd name="connsiteX170" fmla="*/ 1158030 w 1288132"/>
                    <a:gd name="connsiteY170" fmla="*/ 764976 h 1529445"/>
                    <a:gd name="connsiteX171" fmla="*/ 1195943 w 1288132"/>
                    <a:gd name="connsiteY171" fmla="*/ 752496 h 1529445"/>
                    <a:gd name="connsiteX172" fmla="*/ 1216102 w 1288132"/>
                    <a:gd name="connsiteY172" fmla="*/ 770625 h 1529445"/>
                    <a:gd name="connsiteX173" fmla="*/ 1211927 w 1288132"/>
                    <a:gd name="connsiteY173" fmla="*/ 777034 h 1529445"/>
                    <a:gd name="connsiteX174" fmla="*/ 1209101 w 1288132"/>
                    <a:gd name="connsiteY174" fmla="*/ 779859 h 1529445"/>
                    <a:gd name="connsiteX175" fmla="*/ 1214120 w 1288132"/>
                    <a:gd name="connsiteY175" fmla="*/ 809498 h 1529445"/>
                    <a:gd name="connsiteX176" fmla="*/ 1219012 w 1288132"/>
                    <a:gd name="connsiteY176" fmla="*/ 809878 h 1529445"/>
                    <a:gd name="connsiteX177" fmla="*/ 1226814 w 1288132"/>
                    <a:gd name="connsiteY177" fmla="*/ 812787 h 1529445"/>
                    <a:gd name="connsiteX178" fmla="*/ 1261311 w 1288132"/>
                    <a:gd name="connsiteY178" fmla="*/ 827332 h 1529445"/>
                    <a:gd name="connsiteX179" fmla="*/ 1278180 w 1288132"/>
                    <a:gd name="connsiteY179" fmla="*/ 832645 h 1529445"/>
                    <a:gd name="connsiteX180" fmla="*/ 1288133 w 1288132"/>
                    <a:gd name="connsiteY180" fmla="*/ 846389 h 1529445"/>
                    <a:gd name="connsiteX181" fmla="*/ 1287078 w 1288132"/>
                    <a:gd name="connsiteY181" fmla="*/ 855875 h 1529445"/>
                    <a:gd name="connsiteX182" fmla="*/ 1247014 w 1288132"/>
                    <a:gd name="connsiteY182" fmla="*/ 870632 h 1529445"/>
                    <a:gd name="connsiteX183" fmla="*/ 1220656 w 1288132"/>
                    <a:gd name="connsiteY183" fmla="*/ 861146 h 1529445"/>
                    <a:gd name="connsiteX184" fmla="*/ 1204842 w 1288132"/>
                    <a:gd name="connsiteY184" fmla="*/ 878010 h 1529445"/>
                    <a:gd name="connsiteX185" fmla="*/ 1183756 w 1288132"/>
                    <a:gd name="connsiteY185" fmla="*/ 884334 h 1529445"/>
                    <a:gd name="connsiteX186" fmla="*/ 1165832 w 1288132"/>
                    <a:gd name="connsiteY186" fmla="*/ 878010 h 1529445"/>
                    <a:gd name="connsiteX187" fmla="*/ 1135257 w 1288132"/>
                    <a:gd name="connsiteY187" fmla="*/ 914901 h 1529445"/>
                    <a:gd name="connsiteX188" fmla="*/ 1075161 w 1288132"/>
                    <a:gd name="connsiteY188" fmla="*/ 947576 h 1529445"/>
                    <a:gd name="connsiteX189" fmla="*/ 1073053 w 1288132"/>
                    <a:gd name="connsiteY189" fmla="*/ 960225 h 1529445"/>
                    <a:gd name="connsiteX190" fmla="*/ 1056184 w 1288132"/>
                    <a:gd name="connsiteY190" fmla="*/ 972873 h 1529445"/>
                    <a:gd name="connsiteX191" fmla="*/ 1031934 w 1288132"/>
                    <a:gd name="connsiteY191" fmla="*/ 977089 h 1529445"/>
                    <a:gd name="connsiteX192" fmla="*/ 1002414 w 1288132"/>
                    <a:gd name="connsiteY192" fmla="*/ 1015035 h 1529445"/>
                    <a:gd name="connsiteX193" fmla="*/ 1009794 w 1288132"/>
                    <a:gd name="connsiteY193" fmla="*/ 1056142 h 1529445"/>
                    <a:gd name="connsiteX194" fmla="*/ 1018228 w 1288132"/>
                    <a:gd name="connsiteY194" fmla="*/ 1078277 h 1529445"/>
                    <a:gd name="connsiteX195" fmla="*/ 1005576 w 1288132"/>
                    <a:gd name="connsiteY195" fmla="*/ 1080385 h 1529445"/>
                    <a:gd name="connsiteX196" fmla="*/ 1005576 w 1288132"/>
                    <a:gd name="connsiteY196" fmla="*/ 1104627 h 1529445"/>
                    <a:gd name="connsiteX197" fmla="*/ 995033 w 1288132"/>
                    <a:gd name="connsiteY197" fmla="*/ 1119384 h 1529445"/>
                    <a:gd name="connsiteX198" fmla="*/ 1007685 w 1288132"/>
                    <a:gd name="connsiteY198" fmla="*/ 1122546 h 1529445"/>
                    <a:gd name="connsiteX199" fmla="*/ 1022445 w 1288132"/>
                    <a:gd name="connsiteY199" fmla="*/ 1132580 h 1529445"/>
                    <a:gd name="connsiteX200" fmla="*/ 1027169 w 1288132"/>
                    <a:gd name="connsiteY200" fmla="*/ 1149445 h 1529445"/>
                    <a:gd name="connsiteX201" fmla="*/ 1038260 w 1288132"/>
                    <a:gd name="connsiteY201" fmla="*/ 1163147 h 1529445"/>
                    <a:gd name="connsiteX202" fmla="*/ 1039315 w 1288132"/>
                    <a:gd name="connsiteY202" fmla="*/ 1184228 h 1529445"/>
                    <a:gd name="connsiteX203" fmla="*/ 1044038 w 1288132"/>
                    <a:gd name="connsiteY203" fmla="*/ 1201599 h 1529445"/>
                    <a:gd name="connsiteX204" fmla="*/ 1057238 w 1288132"/>
                    <a:gd name="connsiteY204" fmla="*/ 1218463 h 1529445"/>
                    <a:gd name="connsiteX205" fmla="*/ 1080939 w 1288132"/>
                    <a:gd name="connsiteY205" fmla="*/ 1221625 h 1529445"/>
                    <a:gd name="connsiteX206" fmla="*/ 1108899 w 1288132"/>
                    <a:gd name="connsiteY206" fmla="*/ 1248524 h 1529445"/>
                    <a:gd name="connsiteX207" fmla="*/ 1131040 w 1288132"/>
                    <a:gd name="connsiteY207" fmla="*/ 1265389 h 1529445"/>
                    <a:gd name="connsiteX208" fmla="*/ 1141583 w 1288132"/>
                    <a:gd name="connsiteY208" fmla="*/ 1253794 h 1529445"/>
                    <a:gd name="connsiteX209" fmla="*/ 1175321 w 1288132"/>
                    <a:gd name="connsiteY209" fmla="*/ 1242200 h 1529445"/>
                    <a:gd name="connsiteX210" fmla="*/ 1191642 w 1288132"/>
                    <a:gd name="connsiteY210" fmla="*/ 1249578 h 1529445"/>
                    <a:gd name="connsiteX211" fmla="*/ 1191642 w 1288132"/>
                    <a:gd name="connsiteY211" fmla="*/ 1264335 h 1529445"/>
                    <a:gd name="connsiteX212" fmla="*/ 1201679 w 1288132"/>
                    <a:gd name="connsiteY212" fmla="*/ 1285415 h 1529445"/>
                    <a:gd name="connsiteX213" fmla="*/ 1188479 w 1288132"/>
                    <a:gd name="connsiteY213" fmla="*/ 1304388 h 1529445"/>
                    <a:gd name="connsiteX214" fmla="*/ 1182701 w 1288132"/>
                    <a:gd name="connsiteY214" fmla="*/ 1321253 h 1529445"/>
                    <a:gd name="connsiteX215" fmla="*/ 1173718 w 1288132"/>
                    <a:gd name="connsiteY215" fmla="*/ 1329137 h 1529445"/>
                    <a:gd name="connsiteX216" fmla="*/ 1128931 w 1288132"/>
                    <a:gd name="connsiteY216" fmla="*/ 1328631 h 1529445"/>
                    <a:gd name="connsiteX217" fmla="*/ 1114171 w 1288132"/>
                    <a:gd name="connsiteY217" fmla="*/ 1334407 h 1529445"/>
                    <a:gd name="connsiteX218" fmla="*/ 1098356 w 1288132"/>
                    <a:gd name="connsiteY218" fmla="*/ 1355488 h 1529445"/>
                    <a:gd name="connsiteX219" fmla="*/ 1084650 w 1288132"/>
                    <a:gd name="connsiteY219" fmla="*/ 1355488 h 1529445"/>
                    <a:gd name="connsiteX220" fmla="*/ 1084650 w 1288132"/>
                    <a:gd name="connsiteY220" fmla="*/ 1348109 h 1529445"/>
                    <a:gd name="connsiteX221" fmla="*/ 1077270 w 1288132"/>
                    <a:gd name="connsiteY221" fmla="*/ 1337569 h 1529445"/>
                    <a:gd name="connsiteX222" fmla="*/ 1067781 w 1288132"/>
                    <a:gd name="connsiteY222" fmla="*/ 1357596 h 1529445"/>
                    <a:gd name="connsiteX223" fmla="*/ 1051966 w 1288132"/>
                    <a:gd name="connsiteY223" fmla="*/ 1358650 h 1529445"/>
                    <a:gd name="connsiteX224" fmla="*/ 1050912 w 1288132"/>
                    <a:gd name="connsiteY224" fmla="*/ 1341785 h 1529445"/>
                    <a:gd name="connsiteX225" fmla="*/ 1057238 w 1288132"/>
                    <a:gd name="connsiteY225" fmla="*/ 1333353 h 1529445"/>
                    <a:gd name="connsiteX226" fmla="*/ 1045640 w 1288132"/>
                    <a:gd name="connsiteY226" fmla="*/ 1330191 h 1529445"/>
                    <a:gd name="connsiteX227" fmla="*/ 1038260 w 1288132"/>
                    <a:gd name="connsiteY227" fmla="*/ 1344947 h 1529445"/>
                    <a:gd name="connsiteX228" fmla="*/ 1039315 w 1288132"/>
                    <a:gd name="connsiteY228" fmla="*/ 1364974 h 1529445"/>
                    <a:gd name="connsiteX229" fmla="*/ 1053021 w 1288132"/>
                    <a:gd name="connsiteY229" fmla="*/ 1373406 h 1529445"/>
                    <a:gd name="connsiteX230" fmla="*/ 1054075 w 1288132"/>
                    <a:gd name="connsiteY230" fmla="*/ 1393433 h 1529445"/>
                    <a:gd name="connsiteX231" fmla="*/ 1041423 w 1288132"/>
                    <a:gd name="connsiteY231" fmla="*/ 1434540 h 1529445"/>
                    <a:gd name="connsiteX232" fmla="*/ 1025608 w 1288132"/>
                    <a:gd name="connsiteY232" fmla="*/ 1458783 h 1529445"/>
                    <a:gd name="connsiteX233" fmla="*/ 1036152 w 1288132"/>
                    <a:gd name="connsiteY233" fmla="*/ 1473539 h 1529445"/>
                    <a:gd name="connsiteX234" fmla="*/ 1046695 w 1288132"/>
                    <a:gd name="connsiteY234" fmla="*/ 1476701 h 1529445"/>
                    <a:gd name="connsiteX235" fmla="*/ 1063564 w 1288132"/>
                    <a:gd name="connsiteY235" fmla="*/ 1486188 h 1529445"/>
                    <a:gd name="connsiteX236" fmla="*/ 1050912 w 1288132"/>
                    <a:gd name="connsiteY236" fmla="*/ 1493566 h 1529445"/>
                    <a:gd name="connsiteX237" fmla="*/ 1026663 w 1288132"/>
                    <a:gd name="connsiteY237" fmla="*/ 1489350 h 1529445"/>
                    <a:gd name="connsiteX238" fmla="*/ 1018228 w 1288132"/>
                    <a:gd name="connsiteY238" fmla="*/ 1498836 h 1529445"/>
                    <a:gd name="connsiteX239" fmla="*/ 1001359 w 1288132"/>
                    <a:gd name="connsiteY239" fmla="*/ 1498836 h 1529445"/>
                    <a:gd name="connsiteX240" fmla="*/ 1000305 w 1288132"/>
                    <a:gd name="connsiteY240" fmla="*/ 1479864 h 1529445"/>
                    <a:gd name="connsiteX241" fmla="*/ 991870 w 1288132"/>
                    <a:gd name="connsiteY241" fmla="*/ 1470377 h 1529445"/>
                    <a:gd name="connsiteX242" fmla="*/ 981327 w 1288132"/>
                    <a:gd name="connsiteY242" fmla="*/ 1483026 h 1529445"/>
                    <a:gd name="connsiteX243" fmla="*/ 986599 w 1288132"/>
                    <a:gd name="connsiteY243" fmla="*/ 1495674 h 1529445"/>
                    <a:gd name="connsiteX244" fmla="*/ 978164 w 1288132"/>
                    <a:gd name="connsiteY244" fmla="*/ 1503052 h 1529445"/>
                    <a:gd name="connsiteX245" fmla="*/ 963404 w 1288132"/>
                    <a:gd name="connsiteY245" fmla="*/ 1501998 h 1529445"/>
                    <a:gd name="connsiteX246" fmla="*/ 954969 w 1288132"/>
                    <a:gd name="connsiteY246" fmla="*/ 1481972 h 1529445"/>
                    <a:gd name="connsiteX247" fmla="*/ 956024 w 1288132"/>
                    <a:gd name="connsiteY247" fmla="*/ 1454567 h 1529445"/>
                    <a:gd name="connsiteX248" fmla="*/ 965513 w 1288132"/>
                    <a:gd name="connsiteY248" fmla="*/ 1446134 h 1529445"/>
                    <a:gd name="connsiteX249" fmla="*/ 962350 w 1288132"/>
                    <a:gd name="connsiteY249" fmla="*/ 1406081 h 1529445"/>
                    <a:gd name="connsiteX250" fmla="*/ 952397 w 1288132"/>
                    <a:gd name="connsiteY250" fmla="*/ 1388668 h 1529445"/>
                    <a:gd name="connsiteX251" fmla="*/ 926503 w 1288132"/>
                    <a:gd name="connsiteY251" fmla="*/ 1382892 h 1529445"/>
                    <a:gd name="connsiteX252" fmla="*/ 905923 w 1288132"/>
                    <a:gd name="connsiteY252" fmla="*/ 1369021 h 1529445"/>
                    <a:gd name="connsiteX253" fmla="*/ 899597 w 1288132"/>
                    <a:gd name="connsiteY253" fmla="*/ 1350049 h 1529445"/>
                    <a:gd name="connsiteX254" fmla="*/ 876950 w 1288132"/>
                    <a:gd name="connsiteY254" fmla="*/ 1347055 h 1529445"/>
                    <a:gd name="connsiteX255" fmla="*/ 862190 w 1288132"/>
                    <a:gd name="connsiteY255" fmla="*/ 1352325 h 1529445"/>
                    <a:gd name="connsiteX256" fmla="*/ 847429 w 1288132"/>
                    <a:gd name="connsiteY256" fmla="*/ 1354433 h 1529445"/>
                    <a:gd name="connsiteX257" fmla="*/ 829548 w 1288132"/>
                    <a:gd name="connsiteY257" fmla="*/ 1343978 h 1529445"/>
                    <a:gd name="connsiteX258" fmla="*/ 824235 w 1288132"/>
                    <a:gd name="connsiteY258" fmla="*/ 1328083 h 1529445"/>
                    <a:gd name="connsiteX259" fmla="*/ 825289 w 1288132"/>
                    <a:gd name="connsiteY259" fmla="*/ 1302786 h 1529445"/>
                    <a:gd name="connsiteX260" fmla="*/ 841104 w 1288132"/>
                    <a:gd name="connsiteY260" fmla="*/ 1292246 h 1529445"/>
                    <a:gd name="connsiteX261" fmla="*/ 826343 w 1288132"/>
                    <a:gd name="connsiteY261" fmla="*/ 1265895 h 1529445"/>
                    <a:gd name="connsiteX262" fmla="*/ 815800 w 1288132"/>
                    <a:gd name="connsiteY262" fmla="*/ 1264841 h 1529445"/>
                    <a:gd name="connsiteX263" fmla="*/ 803148 w 1288132"/>
                    <a:gd name="connsiteY263" fmla="*/ 1261679 h 1529445"/>
                    <a:gd name="connsiteX264" fmla="*/ 784171 w 1288132"/>
                    <a:gd name="connsiteY264" fmla="*/ 1246922 h 1529445"/>
                    <a:gd name="connsiteX265" fmla="*/ 771519 w 1288132"/>
                    <a:gd name="connsiteY265" fmla="*/ 1229003 h 1529445"/>
                    <a:gd name="connsiteX266" fmla="*/ 772573 w 1288132"/>
                    <a:gd name="connsiteY266" fmla="*/ 1205815 h 1529445"/>
                    <a:gd name="connsiteX267" fmla="*/ 777845 w 1288132"/>
                    <a:gd name="connsiteY267" fmla="*/ 1190004 h 1529445"/>
                    <a:gd name="connsiteX268" fmla="*/ 768145 w 1288132"/>
                    <a:gd name="connsiteY268" fmla="*/ 1183301 h 1529445"/>
                    <a:gd name="connsiteX269" fmla="*/ 749969 w 1288132"/>
                    <a:gd name="connsiteY269" fmla="*/ 1178368 h 1529445"/>
                    <a:gd name="connsiteX270" fmla="*/ 733564 w 1288132"/>
                    <a:gd name="connsiteY270" fmla="*/ 1167870 h 1529445"/>
                    <a:gd name="connsiteX271" fmla="*/ 721966 w 1288132"/>
                    <a:gd name="connsiteY271" fmla="*/ 1159437 h 1529445"/>
                    <a:gd name="connsiteX272" fmla="*/ 692445 w 1288132"/>
                    <a:gd name="connsiteY272" fmla="*/ 1165761 h 1529445"/>
                    <a:gd name="connsiteX273" fmla="*/ 668196 w 1288132"/>
                    <a:gd name="connsiteY273" fmla="*/ 1160491 h 1529445"/>
                    <a:gd name="connsiteX274" fmla="*/ 637621 w 1288132"/>
                    <a:gd name="connsiteY274" fmla="*/ 1146789 h 1529445"/>
                    <a:gd name="connsiteX275" fmla="*/ 632349 w 1288132"/>
                    <a:gd name="connsiteY275" fmla="*/ 1130978 h 1529445"/>
                    <a:gd name="connsiteX276" fmla="*/ 637621 w 1288132"/>
                    <a:gd name="connsiteY276" fmla="*/ 1119384 h 1529445"/>
                    <a:gd name="connsiteX277" fmla="*/ 657653 w 1288132"/>
                    <a:gd name="connsiteY277" fmla="*/ 1112006 h 1529445"/>
                    <a:gd name="connsiteX278" fmla="*/ 627078 w 1288132"/>
                    <a:gd name="connsiteY278" fmla="*/ 1095141 h 1529445"/>
                    <a:gd name="connsiteX279" fmla="*/ 620752 w 1288132"/>
                    <a:gd name="connsiteY279" fmla="*/ 1069844 h 1529445"/>
                    <a:gd name="connsiteX280" fmla="*/ 607046 w 1288132"/>
                    <a:gd name="connsiteY280" fmla="*/ 1062466 h 1529445"/>
                    <a:gd name="connsiteX281" fmla="*/ 594394 w 1288132"/>
                    <a:gd name="connsiteY281" fmla="*/ 1043493 h 1529445"/>
                    <a:gd name="connsiteX282" fmla="*/ 584905 w 1288132"/>
                    <a:gd name="connsiteY282" fmla="*/ 1052980 h 1529445"/>
                    <a:gd name="connsiteX283" fmla="*/ 557493 w 1288132"/>
                    <a:gd name="connsiteY283" fmla="*/ 1059304 h 1529445"/>
                    <a:gd name="connsiteX284" fmla="*/ 554330 w 1288132"/>
                    <a:gd name="connsiteY284" fmla="*/ 1041385 h 1529445"/>
                    <a:gd name="connsiteX285" fmla="*/ 525906 w 1288132"/>
                    <a:gd name="connsiteY285" fmla="*/ 1029791 h 1529445"/>
                    <a:gd name="connsiteX286" fmla="*/ 494234 w 1288132"/>
                    <a:gd name="connsiteY286" fmla="*/ 1029791 h 1529445"/>
                    <a:gd name="connsiteX287" fmla="*/ 485800 w 1288132"/>
                    <a:gd name="connsiteY287" fmla="*/ 1044548 h 1529445"/>
                    <a:gd name="connsiteX288" fmla="*/ 472094 w 1288132"/>
                    <a:gd name="connsiteY288" fmla="*/ 1045602 h 1529445"/>
                    <a:gd name="connsiteX289" fmla="*/ 455225 w 1288132"/>
                    <a:gd name="connsiteY289" fmla="*/ 1039277 h 1529445"/>
                    <a:gd name="connsiteX290" fmla="*/ 448899 w 1288132"/>
                    <a:gd name="connsiteY290" fmla="*/ 1004494 h 1529445"/>
                    <a:gd name="connsiteX291" fmla="*/ 437301 w 1288132"/>
                    <a:gd name="connsiteY291" fmla="*/ 1005548 h 1529445"/>
                    <a:gd name="connsiteX292" fmla="*/ 423595 w 1288132"/>
                    <a:gd name="connsiteY292" fmla="*/ 1030845 h 1529445"/>
                    <a:gd name="connsiteX293" fmla="*/ 407781 w 1288132"/>
                    <a:gd name="connsiteY293" fmla="*/ 1032953 h 1529445"/>
                    <a:gd name="connsiteX294" fmla="*/ 397238 w 1288132"/>
                    <a:gd name="connsiteY294" fmla="*/ 1027683 h 1529445"/>
                    <a:gd name="connsiteX295" fmla="*/ 389857 w 1288132"/>
                    <a:gd name="connsiteY295" fmla="*/ 1043493 h 1529445"/>
                    <a:gd name="connsiteX296" fmla="*/ 381845 w 1288132"/>
                    <a:gd name="connsiteY296" fmla="*/ 1052895 h 1529445"/>
                    <a:gd name="connsiteX297" fmla="*/ 393020 w 1288132"/>
                    <a:gd name="connsiteY297" fmla="*/ 1060358 h 1529445"/>
                    <a:gd name="connsiteX298" fmla="*/ 386694 w 1288132"/>
                    <a:gd name="connsiteY298" fmla="*/ 1078277 h 1529445"/>
                    <a:gd name="connsiteX299" fmla="*/ 378260 w 1288132"/>
                    <a:gd name="connsiteY299" fmla="*/ 1091979 h 1529445"/>
                    <a:gd name="connsiteX300" fmla="*/ 364554 w 1288132"/>
                    <a:gd name="connsiteY300" fmla="*/ 1100411 h 1529445"/>
                    <a:gd name="connsiteX301" fmla="*/ 348739 w 1288132"/>
                    <a:gd name="connsiteY301" fmla="*/ 1125708 h 1529445"/>
                    <a:gd name="connsiteX302" fmla="*/ 346630 w 1288132"/>
                    <a:gd name="connsiteY302" fmla="*/ 1146789 h 1529445"/>
                    <a:gd name="connsiteX303" fmla="*/ 349793 w 1288132"/>
                    <a:gd name="connsiteY303" fmla="*/ 1164707 h 1529445"/>
                    <a:gd name="connsiteX304" fmla="*/ 349793 w 1288132"/>
                    <a:gd name="connsiteY304" fmla="*/ 1191058 h 1529445"/>
                    <a:gd name="connsiteX305" fmla="*/ 339250 w 1288132"/>
                    <a:gd name="connsiteY305" fmla="*/ 1208977 h 1529445"/>
                    <a:gd name="connsiteX306" fmla="*/ 333979 w 1288132"/>
                    <a:gd name="connsiteY306" fmla="*/ 1230058 h 1529445"/>
                    <a:gd name="connsiteX307" fmla="*/ 309729 w 1288132"/>
                    <a:gd name="connsiteY307" fmla="*/ 1232166 h 1529445"/>
                    <a:gd name="connsiteX308" fmla="*/ 266503 w 1288132"/>
                    <a:gd name="connsiteY308" fmla="*/ 1218463 h 1529445"/>
                    <a:gd name="connsiteX309" fmla="*/ 234873 w 1288132"/>
                    <a:gd name="connsiteY309" fmla="*/ 1192112 h 1529445"/>
                    <a:gd name="connsiteX310" fmla="*/ 213787 w 1288132"/>
                    <a:gd name="connsiteY310" fmla="*/ 1193166 h 1529445"/>
                    <a:gd name="connsiteX311" fmla="*/ 207461 w 1288132"/>
                    <a:gd name="connsiteY311" fmla="*/ 1226895 h 1529445"/>
                    <a:gd name="connsiteX312" fmla="*/ 195864 w 1288132"/>
                    <a:gd name="connsiteY312" fmla="*/ 1244814 h 1529445"/>
                    <a:gd name="connsiteX313" fmla="*/ 193755 w 1288132"/>
                    <a:gd name="connsiteY313" fmla="*/ 1264841 h 1529445"/>
                    <a:gd name="connsiteX314" fmla="*/ 199027 w 1288132"/>
                    <a:gd name="connsiteY314" fmla="*/ 1281705 h 1529445"/>
                    <a:gd name="connsiteX315" fmla="*/ 168451 w 1288132"/>
                    <a:gd name="connsiteY315" fmla="*/ 1282759 h 1529445"/>
                    <a:gd name="connsiteX316" fmla="*/ 171614 w 1288132"/>
                    <a:gd name="connsiteY316" fmla="*/ 1308056 h 1529445"/>
                    <a:gd name="connsiteX317" fmla="*/ 175832 w 1288132"/>
                    <a:gd name="connsiteY317" fmla="*/ 1329137 h 1529445"/>
                    <a:gd name="connsiteX318" fmla="*/ 169506 w 1288132"/>
                    <a:gd name="connsiteY318" fmla="*/ 1348109 h 1529445"/>
                    <a:gd name="connsiteX319" fmla="*/ 168451 w 1288132"/>
                    <a:gd name="connsiteY319" fmla="*/ 1381838 h 1529445"/>
                    <a:gd name="connsiteX320" fmla="*/ 157908 w 1288132"/>
                    <a:gd name="connsiteY320" fmla="*/ 1407135 h 1529445"/>
                    <a:gd name="connsiteX321" fmla="*/ 109410 w 1288132"/>
                    <a:gd name="connsiteY321" fmla="*/ 1426108 h 1529445"/>
                    <a:gd name="connsiteX322" fmla="*/ 133659 w 1288132"/>
                    <a:gd name="connsiteY322" fmla="*/ 1445080 h 1529445"/>
                    <a:gd name="connsiteX323" fmla="*/ 158963 w 1288132"/>
                    <a:gd name="connsiteY323" fmla="*/ 1473539 h 1529445"/>
                    <a:gd name="connsiteX324" fmla="*/ 173723 w 1288132"/>
                    <a:gd name="connsiteY324" fmla="*/ 1474593 h 1529445"/>
                    <a:gd name="connsiteX325" fmla="*/ 182158 w 1288132"/>
                    <a:gd name="connsiteY325" fmla="*/ 1484080 h 1529445"/>
                    <a:gd name="connsiteX326" fmla="*/ 193755 w 1288132"/>
                    <a:gd name="connsiteY326" fmla="*/ 1506214 h 1529445"/>
                    <a:gd name="connsiteX327" fmla="*/ 158963 w 1288132"/>
                    <a:gd name="connsiteY327" fmla="*/ 1528349 h 1529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288132" h="1529445">
                      <a:moveTo>
                        <a:pt x="19793" y="1529403"/>
                      </a:moveTo>
                      <a:lnTo>
                        <a:pt x="18570" y="1529445"/>
                      </a:lnTo>
                      <a:cubicBezTo>
                        <a:pt x="18528" y="1528181"/>
                        <a:pt x="18486" y="1526958"/>
                        <a:pt x="18444" y="1525693"/>
                      </a:cubicBezTo>
                      <a:cubicBezTo>
                        <a:pt x="18106" y="1518315"/>
                        <a:pt x="16546" y="1510810"/>
                        <a:pt x="16419" y="1503432"/>
                      </a:cubicBezTo>
                      <a:cubicBezTo>
                        <a:pt x="16251" y="1494409"/>
                        <a:pt x="17853" y="1492301"/>
                        <a:pt x="16546" y="1480918"/>
                      </a:cubicBezTo>
                      <a:lnTo>
                        <a:pt x="16504" y="1479358"/>
                      </a:lnTo>
                      <a:cubicBezTo>
                        <a:pt x="15323" y="1450435"/>
                        <a:pt x="11359" y="1421892"/>
                        <a:pt x="9925" y="1393011"/>
                      </a:cubicBezTo>
                      <a:cubicBezTo>
                        <a:pt x="8154" y="1357849"/>
                        <a:pt x="6762" y="1322560"/>
                        <a:pt x="4906" y="1287355"/>
                      </a:cubicBezTo>
                      <a:lnTo>
                        <a:pt x="4611" y="1281621"/>
                      </a:lnTo>
                      <a:cubicBezTo>
                        <a:pt x="4442" y="1266654"/>
                        <a:pt x="-2094" y="1231828"/>
                        <a:pt x="689" y="1222384"/>
                      </a:cubicBezTo>
                      <a:cubicBezTo>
                        <a:pt x="5244" y="1206911"/>
                        <a:pt x="11106" y="1192197"/>
                        <a:pt x="16293" y="1176977"/>
                      </a:cubicBezTo>
                      <a:cubicBezTo>
                        <a:pt x="18865" y="1169556"/>
                        <a:pt x="20046" y="1161292"/>
                        <a:pt x="22914" y="1154041"/>
                      </a:cubicBezTo>
                      <a:cubicBezTo>
                        <a:pt x="23884" y="1151595"/>
                        <a:pt x="25782" y="1149318"/>
                        <a:pt x="26667" y="1146873"/>
                      </a:cubicBezTo>
                      <a:cubicBezTo>
                        <a:pt x="29156" y="1139959"/>
                        <a:pt x="30716" y="1132580"/>
                        <a:pt x="33035" y="1125582"/>
                      </a:cubicBezTo>
                      <a:cubicBezTo>
                        <a:pt x="37379" y="1112596"/>
                        <a:pt x="43157" y="1099905"/>
                        <a:pt x="47163" y="1086836"/>
                      </a:cubicBezTo>
                      <a:cubicBezTo>
                        <a:pt x="48597" y="1082029"/>
                        <a:pt x="48597" y="1076927"/>
                        <a:pt x="50832" y="1072205"/>
                      </a:cubicBezTo>
                      <a:cubicBezTo>
                        <a:pt x="52688" y="1068242"/>
                        <a:pt x="56019" y="1064279"/>
                        <a:pt x="57538" y="1060232"/>
                      </a:cubicBezTo>
                      <a:cubicBezTo>
                        <a:pt x="59435" y="1055299"/>
                        <a:pt x="58002" y="1047963"/>
                        <a:pt x="57411" y="1042861"/>
                      </a:cubicBezTo>
                      <a:lnTo>
                        <a:pt x="57495" y="1041512"/>
                      </a:lnTo>
                      <a:cubicBezTo>
                        <a:pt x="57875" y="1035356"/>
                        <a:pt x="58845" y="1028568"/>
                        <a:pt x="58719" y="1022413"/>
                      </a:cubicBezTo>
                      <a:cubicBezTo>
                        <a:pt x="58592" y="1016299"/>
                        <a:pt x="55513" y="1013601"/>
                        <a:pt x="58508" y="1006139"/>
                      </a:cubicBezTo>
                      <a:cubicBezTo>
                        <a:pt x="59731" y="995640"/>
                        <a:pt x="61375" y="981727"/>
                        <a:pt x="71033" y="975024"/>
                      </a:cubicBezTo>
                      <a:cubicBezTo>
                        <a:pt x="77274" y="970723"/>
                        <a:pt x="108060" y="951160"/>
                        <a:pt x="111308" y="943402"/>
                      </a:cubicBezTo>
                      <a:cubicBezTo>
                        <a:pt x="112278" y="941126"/>
                        <a:pt x="111645" y="937373"/>
                        <a:pt x="112742" y="935223"/>
                      </a:cubicBezTo>
                      <a:cubicBezTo>
                        <a:pt x="121556" y="918190"/>
                        <a:pt x="117380" y="927634"/>
                        <a:pt x="118604" y="913468"/>
                      </a:cubicBezTo>
                      <a:cubicBezTo>
                        <a:pt x="118772" y="911486"/>
                        <a:pt x="121007" y="900904"/>
                        <a:pt x="120923" y="899892"/>
                      </a:cubicBezTo>
                      <a:cubicBezTo>
                        <a:pt x="120248" y="893652"/>
                        <a:pt x="116748" y="885093"/>
                        <a:pt x="115019" y="878896"/>
                      </a:cubicBezTo>
                      <a:cubicBezTo>
                        <a:pt x="108988" y="857435"/>
                        <a:pt x="104349" y="835132"/>
                        <a:pt x="96969" y="814220"/>
                      </a:cubicBezTo>
                      <a:cubicBezTo>
                        <a:pt x="96589" y="813082"/>
                        <a:pt x="94059" y="806462"/>
                        <a:pt x="94017" y="805788"/>
                      </a:cubicBezTo>
                      <a:cubicBezTo>
                        <a:pt x="93131" y="796259"/>
                        <a:pt x="101018" y="776317"/>
                        <a:pt x="108060" y="770077"/>
                      </a:cubicBezTo>
                      <a:lnTo>
                        <a:pt x="108693" y="764680"/>
                      </a:lnTo>
                      <a:cubicBezTo>
                        <a:pt x="106163" y="759452"/>
                        <a:pt x="103927" y="754098"/>
                        <a:pt x="100469" y="749334"/>
                      </a:cubicBezTo>
                      <a:cubicBezTo>
                        <a:pt x="98782" y="747900"/>
                        <a:pt x="93047" y="747605"/>
                        <a:pt x="90980" y="747647"/>
                      </a:cubicBezTo>
                      <a:lnTo>
                        <a:pt x="87143" y="742925"/>
                      </a:lnTo>
                      <a:cubicBezTo>
                        <a:pt x="86426" y="736727"/>
                        <a:pt x="92161" y="730741"/>
                        <a:pt x="93173" y="724543"/>
                      </a:cubicBezTo>
                      <a:cubicBezTo>
                        <a:pt x="97433" y="698740"/>
                        <a:pt x="94987" y="708606"/>
                        <a:pt x="112151" y="691109"/>
                      </a:cubicBezTo>
                      <a:lnTo>
                        <a:pt x="138129" y="664632"/>
                      </a:lnTo>
                      <a:cubicBezTo>
                        <a:pt x="138425" y="664294"/>
                        <a:pt x="152046" y="637943"/>
                        <a:pt x="152257" y="637522"/>
                      </a:cubicBezTo>
                      <a:cubicBezTo>
                        <a:pt x="153354" y="635456"/>
                        <a:pt x="156179" y="632673"/>
                        <a:pt x="157613" y="630481"/>
                      </a:cubicBezTo>
                      <a:cubicBezTo>
                        <a:pt x="162547" y="622765"/>
                        <a:pt x="166680" y="615345"/>
                        <a:pt x="170771" y="607166"/>
                      </a:cubicBezTo>
                      <a:cubicBezTo>
                        <a:pt x="172627" y="603498"/>
                        <a:pt x="179712" y="593590"/>
                        <a:pt x="181778" y="591650"/>
                      </a:cubicBezTo>
                      <a:cubicBezTo>
                        <a:pt x="183381" y="590217"/>
                        <a:pt x="199280" y="580140"/>
                        <a:pt x="202738" y="578159"/>
                      </a:cubicBezTo>
                      <a:cubicBezTo>
                        <a:pt x="218637" y="568968"/>
                        <a:pt x="231879" y="558216"/>
                        <a:pt x="246471" y="546917"/>
                      </a:cubicBezTo>
                      <a:cubicBezTo>
                        <a:pt x="249001" y="547760"/>
                        <a:pt x="251068" y="549784"/>
                        <a:pt x="253050" y="551470"/>
                      </a:cubicBezTo>
                      <a:cubicBezTo>
                        <a:pt x="261990" y="559059"/>
                        <a:pt x="270889" y="568504"/>
                        <a:pt x="279914" y="575418"/>
                      </a:cubicBezTo>
                      <a:cubicBezTo>
                        <a:pt x="284510" y="578918"/>
                        <a:pt x="290288" y="581279"/>
                        <a:pt x="294800" y="585368"/>
                      </a:cubicBezTo>
                      <a:cubicBezTo>
                        <a:pt x="302096" y="591946"/>
                        <a:pt x="321116" y="618296"/>
                        <a:pt x="326219" y="620657"/>
                      </a:cubicBezTo>
                      <a:lnTo>
                        <a:pt x="332840" y="620362"/>
                      </a:lnTo>
                      <a:cubicBezTo>
                        <a:pt x="337099" y="627825"/>
                        <a:pt x="333135" y="636088"/>
                        <a:pt x="333768" y="644057"/>
                      </a:cubicBezTo>
                      <a:cubicBezTo>
                        <a:pt x="334569" y="645490"/>
                        <a:pt x="336804" y="647177"/>
                        <a:pt x="338449" y="647303"/>
                      </a:cubicBezTo>
                      <a:lnTo>
                        <a:pt x="348444" y="634402"/>
                      </a:lnTo>
                      <a:cubicBezTo>
                        <a:pt x="354896" y="626054"/>
                        <a:pt x="369193" y="630228"/>
                        <a:pt x="372356" y="627488"/>
                      </a:cubicBezTo>
                      <a:cubicBezTo>
                        <a:pt x="373747" y="622007"/>
                        <a:pt x="376910" y="615556"/>
                        <a:pt x="381296" y="611888"/>
                      </a:cubicBezTo>
                      <a:cubicBezTo>
                        <a:pt x="382182" y="611171"/>
                        <a:pt x="384628" y="610496"/>
                        <a:pt x="385345" y="609780"/>
                      </a:cubicBezTo>
                      <a:cubicBezTo>
                        <a:pt x="386315" y="608810"/>
                        <a:pt x="396478" y="596668"/>
                        <a:pt x="396816" y="595361"/>
                      </a:cubicBezTo>
                      <a:cubicBezTo>
                        <a:pt x="397153" y="594138"/>
                        <a:pt x="399135" y="585916"/>
                        <a:pt x="399431" y="585284"/>
                      </a:cubicBezTo>
                      <a:cubicBezTo>
                        <a:pt x="399979" y="584272"/>
                        <a:pt x="415962" y="564288"/>
                        <a:pt x="417016" y="563107"/>
                      </a:cubicBezTo>
                      <a:cubicBezTo>
                        <a:pt x="422161" y="557373"/>
                        <a:pt x="433337" y="550880"/>
                        <a:pt x="432325" y="541773"/>
                      </a:cubicBezTo>
                      <a:cubicBezTo>
                        <a:pt x="430765" y="539918"/>
                        <a:pt x="424228" y="532793"/>
                        <a:pt x="423891" y="530727"/>
                      </a:cubicBezTo>
                      <a:lnTo>
                        <a:pt x="424818" y="524530"/>
                      </a:lnTo>
                      <a:lnTo>
                        <a:pt x="420854" y="523012"/>
                      </a:lnTo>
                      <a:cubicBezTo>
                        <a:pt x="420306" y="520903"/>
                        <a:pt x="420264" y="516814"/>
                        <a:pt x="421023" y="514748"/>
                      </a:cubicBezTo>
                      <a:cubicBezTo>
                        <a:pt x="421951" y="512176"/>
                        <a:pt x="430259" y="489831"/>
                        <a:pt x="430385" y="488777"/>
                      </a:cubicBezTo>
                      <a:cubicBezTo>
                        <a:pt x="433379" y="466052"/>
                        <a:pt x="442784" y="444676"/>
                        <a:pt x="446242" y="421656"/>
                      </a:cubicBezTo>
                      <a:cubicBezTo>
                        <a:pt x="447254" y="421108"/>
                        <a:pt x="448013" y="418072"/>
                        <a:pt x="448182" y="417060"/>
                      </a:cubicBezTo>
                      <a:cubicBezTo>
                        <a:pt x="445989" y="404327"/>
                        <a:pt x="437765" y="394799"/>
                        <a:pt x="429752" y="385270"/>
                      </a:cubicBezTo>
                      <a:cubicBezTo>
                        <a:pt x="425493" y="380253"/>
                        <a:pt x="423848" y="378651"/>
                        <a:pt x="421698" y="372622"/>
                      </a:cubicBezTo>
                      <a:cubicBezTo>
                        <a:pt x="426252" y="356727"/>
                        <a:pt x="440928" y="343067"/>
                        <a:pt x="442320" y="325654"/>
                      </a:cubicBezTo>
                      <a:lnTo>
                        <a:pt x="444302" y="324010"/>
                      </a:lnTo>
                      <a:lnTo>
                        <a:pt x="444176" y="322619"/>
                      </a:lnTo>
                      <a:cubicBezTo>
                        <a:pt x="449953" y="314945"/>
                        <a:pt x="458978" y="305670"/>
                        <a:pt x="463280" y="297280"/>
                      </a:cubicBezTo>
                      <a:cubicBezTo>
                        <a:pt x="466738" y="290576"/>
                        <a:pt x="471756" y="282861"/>
                        <a:pt x="474329" y="275862"/>
                      </a:cubicBezTo>
                      <a:cubicBezTo>
                        <a:pt x="476100" y="271013"/>
                        <a:pt x="473443" y="263003"/>
                        <a:pt x="475046" y="257985"/>
                      </a:cubicBezTo>
                      <a:cubicBezTo>
                        <a:pt x="478968" y="245632"/>
                        <a:pt x="488415" y="234206"/>
                        <a:pt x="489342" y="220673"/>
                      </a:cubicBezTo>
                      <a:cubicBezTo>
                        <a:pt x="489891" y="212367"/>
                        <a:pt x="487824" y="203555"/>
                        <a:pt x="488499" y="195334"/>
                      </a:cubicBezTo>
                      <a:cubicBezTo>
                        <a:pt x="489638" y="181715"/>
                        <a:pt x="493222" y="180957"/>
                        <a:pt x="487318" y="167760"/>
                      </a:cubicBezTo>
                      <a:cubicBezTo>
                        <a:pt x="479854" y="164598"/>
                        <a:pt x="477323" y="152877"/>
                        <a:pt x="475383" y="145921"/>
                      </a:cubicBezTo>
                      <a:cubicBezTo>
                        <a:pt x="473739" y="139934"/>
                        <a:pt x="470786" y="130532"/>
                        <a:pt x="471967" y="125219"/>
                      </a:cubicBezTo>
                      <a:cubicBezTo>
                        <a:pt x="472220" y="124123"/>
                        <a:pt x="472726" y="123659"/>
                        <a:pt x="473233" y="122647"/>
                      </a:cubicBezTo>
                      <a:cubicBezTo>
                        <a:pt x="475931" y="117124"/>
                        <a:pt x="480022" y="112697"/>
                        <a:pt x="482679" y="107385"/>
                      </a:cubicBezTo>
                      <a:cubicBezTo>
                        <a:pt x="483649" y="105488"/>
                        <a:pt x="484155" y="102579"/>
                        <a:pt x="485336" y="100850"/>
                      </a:cubicBezTo>
                      <a:cubicBezTo>
                        <a:pt x="489005" y="95411"/>
                        <a:pt x="494530" y="88539"/>
                        <a:pt x="499295" y="83859"/>
                      </a:cubicBezTo>
                      <a:cubicBezTo>
                        <a:pt x="505326" y="77914"/>
                        <a:pt x="512537" y="73150"/>
                        <a:pt x="519411" y="68217"/>
                      </a:cubicBezTo>
                      <a:cubicBezTo>
                        <a:pt x="522321" y="66151"/>
                        <a:pt x="525400" y="65730"/>
                        <a:pt x="528858" y="64760"/>
                      </a:cubicBezTo>
                      <a:cubicBezTo>
                        <a:pt x="534551" y="57087"/>
                        <a:pt x="545685" y="52491"/>
                        <a:pt x="553192" y="46335"/>
                      </a:cubicBezTo>
                      <a:cubicBezTo>
                        <a:pt x="557999" y="42330"/>
                        <a:pt x="562638" y="37861"/>
                        <a:pt x="567319" y="33645"/>
                      </a:cubicBezTo>
                      <a:cubicBezTo>
                        <a:pt x="567615" y="33392"/>
                        <a:pt x="570609" y="31284"/>
                        <a:pt x="573519" y="29176"/>
                      </a:cubicBezTo>
                      <a:lnTo>
                        <a:pt x="573561" y="29260"/>
                      </a:lnTo>
                      <a:cubicBezTo>
                        <a:pt x="574404" y="29808"/>
                        <a:pt x="575923" y="30525"/>
                        <a:pt x="576597" y="30736"/>
                      </a:cubicBezTo>
                      <a:cubicBezTo>
                        <a:pt x="573730" y="40644"/>
                        <a:pt x="577356" y="43468"/>
                        <a:pt x="584695" y="49540"/>
                      </a:cubicBezTo>
                      <a:cubicBezTo>
                        <a:pt x="572591" y="61766"/>
                        <a:pt x="573687" y="70747"/>
                        <a:pt x="587984" y="77746"/>
                      </a:cubicBezTo>
                      <a:cubicBezTo>
                        <a:pt x="584737" y="83775"/>
                        <a:pt x="585749" y="89045"/>
                        <a:pt x="588321" y="93303"/>
                      </a:cubicBezTo>
                      <a:cubicBezTo>
                        <a:pt x="592707" y="100597"/>
                        <a:pt x="602913" y="105150"/>
                        <a:pt x="612064" y="106331"/>
                      </a:cubicBezTo>
                      <a:cubicBezTo>
                        <a:pt x="612064" y="106331"/>
                        <a:pt x="619698" y="116998"/>
                        <a:pt x="626024" y="116998"/>
                      </a:cubicBezTo>
                      <a:cubicBezTo>
                        <a:pt x="632349" y="116998"/>
                        <a:pt x="642893" y="118052"/>
                        <a:pt x="646056" y="122268"/>
                      </a:cubicBezTo>
                      <a:cubicBezTo>
                        <a:pt x="649218" y="126484"/>
                        <a:pt x="651327" y="125430"/>
                        <a:pt x="657653" y="125430"/>
                      </a:cubicBezTo>
                      <a:cubicBezTo>
                        <a:pt x="663979" y="125430"/>
                        <a:pt x="677685" y="123322"/>
                        <a:pt x="677685" y="123322"/>
                      </a:cubicBezTo>
                      <a:cubicBezTo>
                        <a:pt x="677685" y="123322"/>
                        <a:pt x="682957" y="123322"/>
                        <a:pt x="687174" y="126484"/>
                      </a:cubicBezTo>
                      <a:cubicBezTo>
                        <a:pt x="691391" y="129646"/>
                        <a:pt x="698771" y="132808"/>
                        <a:pt x="704043" y="128592"/>
                      </a:cubicBezTo>
                      <a:cubicBezTo>
                        <a:pt x="709314" y="124376"/>
                        <a:pt x="726183" y="108565"/>
                        <a:pt x="726183" y="108565"/>
                      </a:cubicBezTo>
                      <a:cubicBezTo>
                        <a:pt x="726183" y="108565"/>
                        <a:pt x="732509" y="104349"/>
                        <a:pt x="739889" y="104349"/>
                      </a:cubicBezTo>
                      <a:cubicBezTo>
                        <a:pt x="747270" y="104349"/>
                        <a:pt x="755704" y="103295"/>
                        <a:pt x="762030" y="102241"/>
                      </a:cubicBezTo>
                      <a:cubicBezTo>
                        <a:pt x="768356" y="101187"/>
                        <a:pt x="771519" y="98025"/>
                        <a:pt x="772573" y="92755"/>
                      </a:cubicBezTo>
                      <a:cubicBezTo>
                        <a:pt x="773627" y="87485"/>
                        <a:pt x="776790" y="77999"/>
                        <a:pt x="776790" y="77999"/>
                      </a:cubicBezTo>
                      <a:cubicBezTo>
                        <a:pt x="776790" y="77999"/>
                        <a:pt x="788388" y="74836"/>
                        <a:pt x="792605" y="75890"/>
                      </a:cubicBezTo>
                      <a:cubicBezTo>
                        <a:pt x="796822" y="76944"/>
                        <a:pt x="829506" y="71674"/>
                        <a:pt x="829506" y="71674"/>
                      </a:cubicBezTo>
                      <a:cubicBezTo>
                        <a:pt x="829506" y="71674"/>
                        <a:pt x="840049" y="68512"/>
                        <a:pt x="844266" y="72728"/>
                      </a:cubicBezTo>
                      <a:cubicBezTo>
                        <a:pt x="848484" y="76944"/>
                        <a:pt x="846375" y="79053"/>
                        <a:pt x="862190" y="73782"/>
                      </a:cubicBezTo>
                      <a:cubicBezTo>
                        <a:pt x="878005" y="68512"/>
                        <a:pt x="878005" y="60080"/>
                        <a:pt x="878005" y="60080"/>
                      </a:cubicBezTo>
                      <a:cubicBezTo>
                        <a:pt x="878005" y="60080"/>
                        <a:pt x="880113" y="48486"/>
                        <a:pt x="885385" y="45323"/>
                      </a:cubicBezTo>
                      <a:cubicBezTo>
                        <a:pt x="890656" y="42161"/>
                        <a:pt x="901199" y="34783"/>
                        <a:pt x="901199" y="34783"/>
                      </a:cubicBezTo>
                      <a:cubicBezTo>
                        <a:pt x="901199" y="34783"/>
                        <a:pt x="908580" y="31621"/>
                        <a:pt x="909634" y="26351"/>
                      </a:cubicBezTo>
                      <a:cubicBezTo>
                        <a:pt x="910688" y="21081"/>
                        <a:pt x="910688" y="5270"/>
                        <a:pt x="910688" y="5270"/>
                      </a:cubicBezTo>
                      <a:lnTo>
                        <a:pt x="923171" y="0"/>
                      </a:lnTo>
                      <a:cubicBezTo>
                        <a:pt x="924057" y="3963"/>
                        <a:pt x="925786" y="8306"/>
                        <a:pt x="929160" y="11510"/>
                      </a:cubicBezTo>
                      <a:cubicBezTo>
                        <a:pt x="937215" y="19226"/>
                        <a:pt x="953915" y="33687"/>
                        <a:pt x="957753" y="37524"/>
                      </a:cubicBezTo>
                      <a:cubicBezTo>
                        <a:pt x="961591" y="41402"/>
                        <a:pt x="966736" y="46504"/>
                        <a:pt x="968043" y="54220"/>
                      </a:cubicBezTo>
                      <a:cubicBezTo>
                        <a:pt x="969308" y="61935"/>
                        <a:pt x="972218" y="63537"/>
                        <a:pt x="979936" y="71253"/>
                      </a:cubicBezTo>
                      <a:cubicBezTo>
                        <a:pt x="987653" y="78968"/>
                        <a:pt x="997901" y="92755"/>
                        <a:pt x="997901" y="98236"/>
                      </a:cubicBezTo>
                      <a:cubicBezTo>
                        <a:pt x="997901" y="103717"/>
                        <a:pt x="997901" y="129056"/>
                        <a:pt x="999209" y="133230"/>
                      </a:cubicBezTo>
                      <a:cubicBezTo>
                        <a:pt x="1000474" y="137446"/>
                        <a:pt x="1000811" y="142590"/>
                        <a:pt x="1009794" y="143855"/>
                      </a:cubicBezTo>
                      <a:cubicBezTo>
                        <a:pt x="1018819" y="145119"/>
                        <a:pt x="1023922" y="146426"/>
                        <a:pt x="1030374" y="143855"/>
                      </a:cubicBezTo>
                      <a:cubicBezTo>
                        <a:pt x="1036784" y="141283"/>
                        <a:pt x="1088867" y="90520"/>
                        <a:pt x="1093970" y="85377"/>
                      </a:cubicBezTo>
                      <a:cubicBezTo>
                        <a:pt x="1099115" y="80233"/>
                        <a:pt x="1100760" y="80233"/>
                        <a:pt x="1107170" y="86684"/>
                      </a:cubicBezTo>
                      <a:cubicBezTo>
                        <a:pt x="1113580" y="93092"/>
                        <a:pt x="1112315" y="99838"/>
                        <a:pt x="1112315" y="104982"/>
                      </a:cubicBezTo>
                      <a:cubicBezTo>
                        <a:pt x="1112315" y="110125"/>
                        <a:pt x="1108435" y="155407"/>
                        <a:pt x="1108435" y="159286"/>
                      </a:cubicBezTo>
                      <a:cubicBezTo>
                        <a:pt x="1108435" y="163122"/>
                        <a:pt x="1107170" y="167296"/>
                        <a:pt x="1114888" y="173747"/>
                      </a:cubicBezTo>
                      <a:cubicBezTo>
                        <a:pt x="1122605" y="180156"/>
                        <a:pt x="1125136" y="183992"/>
                        <a:pt x="1129016" y="190443"/>
                      </a:cubicBezTo>
                      <a:cubicBezTo>
                        <a:pt x="1132853" y="196851"/>
                        <a:pt x="1139643" y="217721"/>
                        <a:pt x="1151198" y="226744"/>
                      </a:cubicBezTo>
                      <a:cubicBezTo>
                        <a:pt x="1162754" y="235724"/>
                        <a:pt x="1165326" y="239898"/>
                        <a:pt x="1160181" y="245042"/>
                      </a:cubicBezTo>
                      <a:cubicBezTo>
                        <a:pt x="1155036" y="250185"/>
                        <a:pt x="1144746" y="259166"/>
                        <a:pt x="1144746" y="259166"/>
                      </a:cubicBezTo>
                      <a:cubicBezTo>
                        <a:pt x="1144746" y="259166"/>
                        <a:pt x="1138336" y="264647"/>
                        <a:pt x="1143481" y="272362"/>
                      </a:cubicBezTo>
                      <a:cubicBezTo>
                        <a:pt x="1148626" y="280036"/>
                        <a:pt x="1156343" y="281343"/>
                        <a:pt x="1162754" y="277506"/>
                      </a:cubicBezTo>
                      <a:cubicBezTo>
                        <a:pt x="1169164" y="273627"/>
                        <a:pt x="1177219" y="275862"/>
                        <a:pt x="1187509" y="266881"/>
                      </a:cubicBezTo>
                      <a:cubicBezTo>
                        <a:pt x="1197757" y="257901"/>
                        <a:pt x="1201637" y="251450"/>
                        <a:pt x="1204209" y="256594"/>
                      </a:cubicBezTo>
                      <a:cubicBezTo>
                        <a:pt x="1206740" y="261738"/>
                        <a:pt x="1209312" y="262075"/>
                        <a:pt x="1206740" y="274934"/>
                      </a:cubicBezTo>
                      <a:cubicBezTo>
                        <a:pt x="1204209" y="287751"/>
                        <a:pt x="1208384" y="294202"/>
                        <a:pt x="1214795" y="298039"/>
                      </a:cubicBezTo>
                      <a:cubicBezTo>
                        <a:pt x="1221247" y="301875"/>
                        <a:pt x="1225085" y="309928"/>
                        <a:pt x="1221247" y="316337"/>
                      </a:cubicBezTo>
                      <a:cubicBezTo>
                        <a:pt x="1217367" y="322787"/>
                        <a:pt x="1226729" y="334002"/>
                        <a:pt x="1216102" y="336911"/>
                      </a:cubicBezTo>
                      <a:cubicBezTo>
                        <a:pt x="1205474" y="339821"/>
                        <a:pt x="1195184" y="344964"/>
                        <a:pt x="1190081" y="348801"/>
                      </a:cubicBezTo>
                      <a:cubicBezTo>
                        <a:pt x="1184936" y="352638"/>
                        <a:pt x="1178484" y="359088"/>
                        <a:pt x="1178484" y="365497"/>
                      </a:cubicBezTo>
                      <a:cubicBezTo>
                        <a:pt x="1178484" y="371905"/>
                        <a:pt x="1174646" y="381223"/>
                        <a:pt x="1174646" y="385102"/>
                      </a:cubicBezTo>
                      <a:cubicBezTo>
                        <a:pt x="1174646" y="388938"/>
                        <a:pt x="1175911" y="407279"/>
                        <a:pt x="1178484" y="412422"/>
                      </a:cubicBezTo>
                      <a:cubicBezTo>
                        <a:pt x="1181057" y="417524"/>
                        <a:pt x="1185864" y="421403"/>
                        <a:pt x="1197757" y="421403"/>
                      </a:cubicBezTo>
                      <a:cubicBezTo>
                        <a:pt x="1209650" y="421403"/>
                        <a:pt x="1204547" y="413687"/>
                        <a:pt x="1217367" y="425239"/>
                      </a:cubicBezTo>
                      <a:cubicBezTo>
                        <a:pt x="1230230" y="436792"/>
                        <a:pt x="1221247" y="449061"/>
                        <a:pt x="1216102" y="443580"/>
                      </a:cubicBezTo>
                      <a:cubicBezTo>
                        <a:pt x="1210957" y="438099"/>
                        <a:pt x="1197757" y="442273"/>
                        <a:pt x="1193919" y="446151"/>
                      </a:cubicBezTo>
                      <a:cubicBezTo>
                        <a:pt x="1190081" y="449988"/>
                        <a:pt x="1178147" y="460276"/>
                        <a:pt x="1170471" y="464112"/>
                      </a:cubicBezTo>
                      <a:cubicBezTo>
                        <a:pt x="1162754" y="467949"/>
                        <a:pt x="1153771" y="472165"/>
                        <a:pt x="1153771" y="481145"/>
                      </a:cubicBezTo>
                      <a:cubicBezTo>
                        <a:pt x="1153771" y="490126"/>
                        <a:pt x="1142553" y="498769"/>
                        <a:pt x="1139643" y="504250"/>
                      </a:cubicBezTo>
                      <a:cubicBezTo>
                        <a:pt x="1136733" y="509731"/>
                        <a:pt x="1122605" y="523855"/>
                        <a:pt x="1118726" y="526427"/>
                      </a:cubicBezTo>
                      <a:cubicBezTo>
                        <a:pt x="1114888" y="528999"/>
                        <a:pt x="1101688" y="548604"/>
                        <a:pt x="1101688" y="555012"/>
                      </a:cubicBezTo>
                      <a:cubicBezTo>
                        <a:pt x="1101688" y="561463"/>
                        <a:pt x="1095278" y="572045"/>
                        <a:pt x="1096543" y="577189"/>
                      </a:cubicBezTo>
                      <a:cubicBezTo>
                        <a:pt x="1097850" y="582333"/>
                        <a:pt x="1096543" y="584904"/>
                        <a:pt x="1090133" y="588741"/>
                      </a:cubicBezTo>
                      <a:cubicBezTo>
                        <a:pt x="1083722" y="592620"/>
                        <a:pt x="1083722" y="598691"/>
                        <a:pt x="1083722" y="605437"/>
                      </a:cubicBezTo>
                      <a:cubicBezTo>
                        <a:pt x="1083722" y="612225"/>
                        <a:pt x="1082415" y="622470"/>
                        <a:pt x="1087560" y="622470"/>
                      </a:cubicBezTo>
                      <a:cubicBezTo>
                        <a:pt x="1092705" y="622470"/>
                        <a:pt x="1096205" y="622808"/>
                        <a:pt x="1101688" y="614797"/>
                      </a:cubicBezTo>
                      <a:cubicBezTo>
                        <a:pt x="1107170" y="606744"/>
                        <a:pt x="1113580" y="599029"/>
                        <a:pt x="1122605" y="600293"/>
                      </a:cubicBezTo>
                      <a:cubicBezTo>
                        <a:pt x="1131588" y="601600"/>
                        <a:pt x="1129016" y="609653"/>
                        <a:pt x="1127708" y="614797"/>
                      </a:cubicBezTo>
                      <a:cubicBezTo>
                        <a:pt x="1126443" y="619899"/>
                        <a:pt x="1121298" y="623777"/>
                        <a:pt x="1114888" y="625042"/>
                      </a:cubicBezTo>
                      <a:cubicBezTo>
                        <a:pt x="1108435" y="626349"/>
                        <a:pt x="1100423" y="636257"/>
                        <a:pt x="1100423" y="641738"/>
                      </a:cubicBezTo>
                      <a:cubicBezTo>
                        <a:pt x="1100423" y="647219"/>
                        <a:pt x="1105525" y="667414"/>
                        <a:pt x="1099115" y="671630"/>
                      </a:cubicBezTo>
                      <a:cubicBezTo>
                        <a:pt x="1092705" y="675804"/>
                        <a:pt x="1086295" y="680948"/>
                        <a:pt x="1084987" y="686092"/>
                      </a:cubicBezTo>
                      <a:cubicBezTo>
                        <a:pt x="1083722" y="691235"/>
                        <a:pt x="1084987" y="696379"/>
                        <a:pt x="1090133" y="701481"/>
                      </a:cubicBezTo>
                      <a:cubicBezTo>
                        <a:pt x="1095278" y="706624"/>
                        <a:pt x="1097850" y="718514"/>
                        <a:pt x="1097850" y="722393"/>
                      </a:cubicBezTo>
                      <a:cubicBezTo>
                        <a:pt x="1097850" y="726229"/>
                        <a:pt x="1096880" y="732680"/>
                        <a:pt x="1107170" y="732680"/>
                      </a:cubicBezTo>
                      <a:cubicBezTo>
                        <a:pt x="1117460" y="732680"/>
                        <a:pt x="1123871" y="732301"/>
                        <a:pt x="1126443" y="739088"/>
                      </a:cubicBezTo>
                      <a:cubicBezTo>
                        <a:pt x="1129016" y="745834"/>
                        <a:pt x="1126443" y="752243"/>
                        <a:pt x="1130281" y="757387"/>
                      </a:cubicBezTo>
                      <a:cubicBezTo>
                        <a:pt x="1134161" y="762530"/>
                        <a:pt x="1140908" y="766409"/>
                        <a:pt x="1140908" y="766409"/>
                      </a:cubicBezTo>
                      <a:lnTo>
                        <a:pt x="1154656" y="766746"/>
                      </a:lnTo>
                      <a:cubicBezTo>
                        <a:pt x="1155669" y="766114"/>
                        <a:pt x="1156765" y="765524"/>
                        <a:pt x="1158030" y="764976"/>
                      </a:cubicBezTo>
                      <a:cubicBezTo>
                        <a:pt x="1167561" y="743262"/>
                        <a:pt x="1179412" y="753466"/>
                        <a:pt x="1195943" y="752496"/>
                      </a:cubicBezTo>
                      <a:cubicBezTo>
                        <a:pt x="1208595" y="751737"/>
                        <a:pt x="1217578" y="755279"/>
                        <a:pt x="1216102" y="770625"/>
                      </a:cubicBezTo>
                      <a:cubicBezTo>
                        <a:pt x="1215849" y="773113"/>
                        <a:pt x="1213572" y="775390"/>
                        <a:pt x="1211927" y="777034"/>
                      </a:cubicBezTo>
                      <a:lnTo>
                        <a:pt x="1209101" y="779859"/>
                      </a:lnTo>
                      <a:cubicBezTo>
                        <a:pt x="1201721" y="787405"/>
                        <a:pt x="1211336" y="808191"/>
                        <a:pt x="1214120" y="809498"/>
                      </a:cubicBezTo>
                      <a:cubicBezTo>
                        <a:pt x="1214331" y="809582"/>
                        <a:pt x="1219012" y="809878"/>
                        <a:pt x="1219012" y="809878"/>
                      </a:cubicBezTo>
                      <a:cubicBezTo>
                        <a:pt x="1223651" y="810088"/>
                        <a:pt x="1223313" y="811058"/>
                        <a:pt x="1226814" y="812787"/>
                      </a:cubicBezTo>
                      <a:cubicBezTo>
                        <a:pt x="1247099" y="812112"/>
                        <a:pt x="1247014" y="812239"/>
                        <a:pt x="1261311" y="827332"/>
                      </a:cubicBezTo>
                      <a:cubicBezTo>
                        <a:pt x="1266835" y="833108"/>
                        <a:pt x="1270547" y="834331"/>
                        <a:pt x="1278180" y="832645"/>
                      </a:cubicBezTo>
                      <a:lnTo>
                        <a:pt x="1288133" y="846389"/>
                      </a:lnTo>
                      <a:lnTo>
                        <a:pt x="1287078" y="855875"/>
                      </a:lnTo>
                      <a:cubicBezTo>
                        <a:pt x="1287078" y="855875"/>
                        <a:pt x="1257557" y="868524"/>
                        <a:pt x="1247014" y="870632"/>
                      </a:cubicBezTo>
                      <a:cubicBezTo>
                        <a:pt x="1236471" y="872740"/>
                        <a:pt x="1220656" y="861146"/>
                        <a:pt x="1220656" y="861146"/>
                      </a:cubicBezTo>
                      <a:cubicBezTo>
                        <a:pt x="1220656" y="861146"/>
                        <a:pt x="1209059" y="873794"/>
                        <a:pt x="1204842" y="878010"/>
                      </a:cubicBezTo>
                      <a:cubicBezTo>
                        <a:pt x="1200625" y="882226"/>
                        <a:pt x="1190081" y="885388"/>
                        <a:pt x="1183756" y="884334"/>
                      </a:cubicBezTo>
                      <a:cubicBezTo>
                        <a:pt x="1177430" y="883280"/>
                        <a:pt x="1165832" y="878010"/>
                        <a:pt x="1165832" y="878010"/>
                      </a:cubicBezTo>
                      <a:cubicBezTo>
                        <a:pt x="1165832" y="878010"/>
                        <a:pt x="1140529" y="908577"/>
                        <a:pt x="1135257" y="914901"/>
                      </a:cubicBezTo>
                      <a:cubicBezTo>
                        <a:pt x="1129986" y="921226"/>
                        <a:pt x="1075161" y="947576"/>
                        <a:pt x="1075161" y="947576"/>
                      </a:cubicBezTo>
                      <a:cubicBezTo>
                        <a:pt x="1075161" y="947576"/>
                        <a:pt x="1074107" y="956009"/>
                        <a:pt x="1073053" y="960225"/>
                      </a:cubicBezTo>
                      <a:cubicBezTo>
                        <a:pt x="1071998" y="964441"/>
                        <a:pt x="1062509" y="967603"/>
                        <a:pt x="1056184" y="972873"/>
                      </a:cubicBezTo>
                      <a:cubicBezTo>
                        <a:pt x="1049858" y="978143"/>
                        <a:pt x="1031934" y="977089"/>
                        <a:pt x="1031934" y="977089"/>
                      </a:cubicBezTo>
                      <a:cubicBezTo>
                        <a:pt x="1031934" y="977089"/>
                        <a:pt x="1007685" y="1008710"/>
                        <a:pt x="1002414" y="1015035"/>
                      </a:cubicBezTo>
                      <a:cubicBezTo>
                        <a:pt x="997142" y="1021359"/>
                        <a:pt x="1002414" y="1040331"/>
                        <a:pt x="1009794" y="1056142"/>
                      </a:cubicBezTo>
                      <a:cubicBezTo>
                        <a:pt x="1017174" y="1071952"/>
                        <a:pt x="1018228" y="1078277"/>
                        <a:pt x="1018228" y="1078277"/>
                      </a:cubicBezTo>
                      <a:lnTo>
                        <a:pt x="1005576" y="1080385"/>
                      </a:lnTo>
                      <a:lnTo>
                        <a:pt x="1005576" y="1104627"/>
                      </a:lnTo>
                      <a:lnTo>
                        <a:pt x="995033" y="1119384"/>
                      </a:lnTo>
                      <a:lnTo>
                        <a:pt x="1007685" y="1122546"/>
                      </a:lnTo>
                      <a:lnTo>
                        <a:pt x="1022445" y="1132580"/>
                      </a:lnTo>
                      <a:cubicBezTo>
                        <a:pt x="1022445" y="1132580"/>
                        <a:pt x="1026663" y="1143121"/>
                        <a:pt x="1027169" y="1149445"/>
                      </a:cubicBezTo>
                      <a:cubicBezTo>
                        <a:pt x="1027717" y="1155769"/>
                        <a:pt x="1038260" y="1163147"/>
                        <a:pt x="1038260" y="1163147"/>
                      </a:cubicBezTo>
                      <a:cubicBezTo>
                        <a:pt x="1038260" y="1163147"/>
                        <a:pt x="1039315" y="1173140"/>
                        <a:pt x="1039315" y="1184228"/>
                      </a:cubicBezTo>
                      <a:cubicBezTo>
                        <a:pt x="1039315" y="1195274"/>
                        <a:pt x="1041423" y="1197931"/>
                        <a:pt x="1044038" y="1201599"/>
                      </a:cubicBezTo>
                      <a:cubicBezTo>
                        <a:pt x="1046695" y="1205309"/>
                        <a:pt x="1057238" y="1218463"/>
                        <a:pt x="1057238" y="1218463"/>
                      </a:cubicBezTo>
                      <a:cubicBezTo>
                        <a:pt x="1057238" y="1218463"/>
                        <a:pt x="1075161" y="1220065"/>
                        <a:pt x="1080939" y="1221625"/>
                      </a:cubicBezTo>
                      <a:cubicBezTo>
                        <a:pt x="1086759" y="1223227"/>
                        <a:pt x="1105736" y="1244814"/>
                        <a:pt x="1108899" y="1248524"/>
                      </a:cubicBezTo>
                      <a:cubicBezTo>
                        <a:pt x="1112062" y="1252192"/>
                        <a:pt x="1131040" y="1265389"/>
                        <a:pt x="1131040" y="1265389"/>
                      </a:cubicBezTo>
                      <a:lnTo>
                        <a:pt x="1141583" y="1253794"/>
                      </a:lnTo>
                      <a:lnTo>
                        <a:pt x="1175321" y="1242200"/>
                      </a:lnTo>
                      <a:lnTo>
                        <a:pt x="1191642" y="1249578"/>
                      </a:lnTo>
                      <a:cubicBezTo>
                        <a:pt x="1191642" y="1249578"/>
                        <a:pt x="1192190" y="1260624"/>
                        <a:pt x="1191642" y="1264335"/>
                      </a:cubicBezTo>
                      <a:cubicBezTo>
                        <a:pt x="1191136" y="1268003"/>
                        <a:pt x="1200076" y="1281705"/>
                        <a:pt x="1201679" y="1285415"/>
                      </a:cubicBezTo>
                      <a:cubicBezTo>
                        <a:pt x="1203239" y="1289083"/>
                        <a:pt x="1193750" y="1299624"/>
                        <a:pt x="1188479" y="1304388"/>
                      </a:cubicBezTo>
                      <a:cubicBezTo>
                        <a:pt x="1183207" y="1309110"/>
                        <a:pt x="1182701" y="1315434"/>
                        <a:pt x="1182701" y="1321253"/>
                      </a:cubicBezTo>
                      <a:cubicBezTo>
                        <a:pt x="1182701" y="1327029"/>
                        <a:pt x="1173718" y="1329137"/>
                        <a:pt x="1173718" y="1329137"/>
                      </a:cubicBezTo>
                      <a:lnTo>
                        <a:pt x="1128931" y="1328631"/>
                      </a:lnTo>
                      <a:cubicBezTo>
                        <a:pt x="1128931" y="1328631"/>
                        <a:pt x="1121551" y="1333353"/>
                        <a:pt x="1114171" y="1334407"/>
                      </a:cubicBezTo>
                      <a:cubicBezTo>
                        <a:pt x="1106791" y="1335461"/>
                        <a:pt x="1098356" y="1355488"/>
                        <a:pt x="1098356" y="1355488"/>
                      </a:cubicBezTo>
                      <a:lnTo>
                        <a:pt x="1084650" y="1355488"/>
                      </a:lnTo>
                      <a:lnTo>
                        <a:pt x="1084650" y="1348109"/>
                      </a:lnTo>
                      <a:lnTo>
                        <a:pt x="1077270" y="1337569"/>
                      </a:lnTo>
                      <a:lnTo>
                        <a:pt x="1067781" y="1357596"/>
                      </a:lnTo>
                      <a:lnTo>
                        <a:pt x="1051966" y="1358650"/>
                      </a:lnTo>
                      <a:lnTo>
                        <a:pt x="1050912" y="1341785"/>
                      </a:lnTo>
                      <a:lnTo>
                        <a:pt x="1057238" y="1333353"/>
                      </a:lnTo>
                      <a:lnTo>
                        <a:pt x="1045640" y="1330191"/>
                      </a:lnTo>
                      <a:cubicBezTo>
                        <a:pt x="1045640" y="1330191"/>
                        <a:pt x="1040369" y="1339677"/>
                        <a:pt x="1038260" y="1344947"/>
                      </a:cubicBezTo>
                      <a:cubicBezTo>
                        <a:pt x="1036152" y="1350217"/>
                        <a:pt x="1039315" y="1364974"/>
                        <a:pt x="1039315" y="1364974"/>
                      </a:cubicBezTo>
                      <a:lnTo>
                        <a:pt x="1053021" y="1373406"/>
                      </a:lnTo>
                      <a:lnTo>
                        <a:pt x="1054075" y="1393433"/>
                      </a:lnTo>
                      <a:lnTo>
                        <a:pt x="1041423" y="1434540"/>
                      </a:lnTo>
                      <a:lnTo>
                        <a:pt x="1025608" y="1458783"/>
                      </a:lnTo>
                      <a:lnTo>
                        <a:pt x="1036152" y="1473539"/>
                      </a:lnTo>
                      <a:cubicBezTo>
                        <a:pt x="1036152" y="1473539"/>
                        <a:pt x="1042477" y="1475647"/>
                        <a:pt x="1046695" y="1476701"/>
                      </a:cubicBezTo>
                      <a:cubicBezTo>
                        <a:pt x="1050912" y="1477755"/>
                        <a:pt x="1063564" y="1486188"/>
                        <a:pt x="1063564" y="1486188"/>
                      </a:cubicBezTo>
                      <a:lnTo>
                        <a:pt x="1050912" y="1493566"/>
                      </a:lnTo>
                      <a:lnTo>
                        <a:pt x="1026663" y="1489350"/>
                      </a:lnTo>
                      <a:lnTo>
                        <a:pt x="1018228" y="1498836"/>
                      </a:lnTo>
                      <a:lnTo>
                        <a:pt x="1001359" y="1498836"/>
                      </a:lnTo>
                      <a:lnTo>
                        <a:pt x="1000305" y="1479864"/>
                      </a:lnTo>
                      <a:lnTo>
                        <a:pt x="991870" y="1470377"/>
                      </a:lnTo>
                      <a:lnTo>
                        <a:pt x="981327" y="1483026"/>
                      </a:lnTo>
                      <a:cubicBezTo>
                        <a:pt x="981327" y="1483026"/>
                        <a:pt x="986599" y="1490404"/>
                        <a:pt x="986599" y="1495674"/>
                      </a:cubicBezTo>
                      <a:cubicBezTo>
                        <a:pt x="986599" y="1500944"/>
                        <a:pt x="982382" y="1503052"/>
                        <a:pt x="978164" y="1503052"/>
                      </a:cubicBezTo>
                      <a:cubicBezTo>
                        <a:pt x="973947" y="1503052"/>
                        <a:pt x="963404" y="1501998"/>
                        <a:pt x="963404" y="1501998"/>
                      </a:cubicBezTo>
                      <a:lnTo>
                        <a:pt x="954969" y="1481972"/>
                      </a:lnTo>
                      <a:lnTo>
                        <a:pt x="956024" y="1454567"/>
                      </a:lnTo>
                      <a:lnTo>
                        <a:pt x="965513" y="1446134"/>
                      </a:lnTo>
                      <a:cubicBezTo>
                        <a:pt x="965513" y="1446134"/>
                        <a:pt x="962350" y="1410297"/>
                        <a:pt x="962350" y="1406081"/>
                      </a:cubicBezTo>
                      <a:cubicBezTo>
                        <a:pt x="962350" y="1401865"/>
                        <a:pt x="952397" y="1388668"/>
                        <a:pt x="952397" y="1388668"/>
                      </a:cubicBezTo>
                      <a:cubicBezTo>
                        <a:pt x="952397" y="1388668"/>
                        <a:pt x="935444" y="1384832"/>
                        <a:pt x="926503" y="1382892"/>
                      </a:cubicBezTo>
                      <a:cubicBezTo>
                        <a:pt x="917520" y="1380995"/>
                        <a:pt x="905923" y="1369021"/>
                        <a:pt x="905923" y="1369021"/>
                      </a:cubicBezTo>
                      <a:lnTo>
                        <a:pt x="899597" y="1350049"/>
                      </a:lnTo>
                      <a:cubicBezTo>
                        <a:pt x="899597" y="1350049"/>
                        <a:pt x="885385" y="1348109"/>
                        <a:pt x="876950" y="1347055"/>
                      </a:cubicBezTo>
                      <a:cubicBezTo>
                        <a:pt x="868516" y="1346001"/>
                        <a:pt x="866407" y="1350217"/>
                        <a:pt x="862190" y="1352325"/>
                      </a:cubicBezTo>
                      <a:cubicBezTo>
                        <a:pt x="857973" y="1354433"/>
                        <a:pt x="847429" y="1354433"/>
                        <a:pt x="847429" y="1354433"/>
                      </a:cubicBezTo>
                      <a:cubicBezTo>
                        <a:pt x="847429" y="1354433"/>
                        <a:pt x="836886" y="1347055"/>
                        <a:pt x="829548" y="1343978"/>
                      </a:cubicBezTo>
                      <a:cubicBezTo>
                        <a:pt x="822252" y="1340900"/>
                        <a:pt x="824235" y="1328083"/>
                        <a:pt x="824235" y="1328083"/>
                      </a:cubicBezTo>
                      <a:cubicBezTo>
                        <a:pt x="824235" y="1328083"/>
                        <a:pt x="825289" y="1307002"/>
                        <a:pt x="825289" y="1302786"/>
                      </a:cubicBezTo>
                      <a:cubicBezTo>
                        <a:pt x="825289" y="1298570"/>
                        <a:pt x="841104" y="1292246"/>
                        <a:pt x="841104" y="1292246"/>
                      </a:cubicBezTo>
                      <a:lnTo>
                        <a:pt x="826343" y="1265895"/>
                      </a:lnTo>
                      <a:cubicBezTo>
                        <a:pt x="826343" y="1265895"/>
                        <a:pt x="820017" y="1264841"/>
                        <a:pt x="815800" y="1264841"/>
                      </a:cubicBezTo>
                      <a:cubicBezTo>
                        <a:pt x="811583" y="1264841"/>
                        <a:pt x="807366" y="1263787"/>
                        <a:pt x="803148" y="1261679"/>
                      </a:cubicBezTo>
                      <a:cubicBezTo>
                        <a:pt x="798931" y="1259570"/>
                        <a:pt x="784171" y="1246922"/>
                        <a:pt x="784171" y="1246922"/>
                      </a:cubicBezTo>
                      <a:lnTo>
                        <a:pt x="771519" y="1229003"/>
                      </a:lnTo>
                      <a:lnTo>
                        <a:pt x="772573" y="1205815"/>
                      </a:lnTo>
                      <a:lnTo>
                        <a:pt x="777845" y="1190004"/>
                      </a:lnTo>
                      <a:lnTo>
                        <a:pt x="768145" y="1183301"/>
                      </a:lnTo>
                      <a:lnTo>
                        <a:pt x="749969" y="1178368"/>
                      </a:lnTo>
                      <a:cubicBezTo>
                        <a:pt x="749969" y="1178368"/>
                        <a:pt x="735672" y="1173140"/>
                        <a:pt x="733564" y="1167870"/>
                      </a:cubicBezTo>
                      <a:cubicBezTo>
                        <a:pt x="731455" y="1162599"/>
                        <a:pt x="727238" y="1159437"/>
                        <a:pt x="721966" y="1159437"/>
                      </a:cubicBezTo>
                      <a:cubicBezTo>
                        <a:pt x="716695" y="1159437"/>
                        <a:pt x="708260" y="1160491"/>
                        <a:pt x="692445" y="1165761"/>
                      </a:cubicBezTo>
                      <a:cubicBezTo>
                        <a:pt x="676631" y="1171032"/>
                        <a:pt x="672413" y="1168924"/>
                        <a:pt x="668196" y="1160491"/>
                      </a:cubicBezTo>
                      <a:cubicBezTo>
                        <a:pt x="663979" y="1152059"/>
                        <a:pt x="646056" y="1147843"/>
                        <a:pt x="637621" y="1146789"/>
                      </a:cubicBezTo>
                      <a:cubicBezTo>
                        <a:pt x="629187" y="1145735"/>
                        <a:pt x="627078" y="1136249"/>
                        <a:pt x="632349" y="1130978"/>
                      </a:cubicBezTo>
                      <a:cubicBezTo>
                        <a:pt x="637621" y="1125708"/>
                        <a:pt x="637621" y="1119384"/>
                        <a:pt x="637621" y="1119384"/>
                      </a:cubicBezTo>
                      <a:lnTo>
                        <a:pt x="657653" y="1112006"/>
                      </a:lnTo>
                      <a:lnTo>
                        <a:pt x="627078" y="1095141"/>
                      </a:lnTo>
                      <a:lnTo>
                        <a:pt x="620752" y="1069844"/>
                      </a:lnTo>
                      <a:lnTo>
                        <a:pt x="607046" y="1062466"/>
                      </a:lnTo>
                      <a:lnTo>
                        <a:pt x="594394" y="1043493"/>
                      </a:lnTo>
                      <a:lnTo>
                        <a:pt x="584905" y="1052980"/>
                      </a:lnTo>
                      <a:lnTo>
                        <a:pt x="557493" y="1059304"/>
                      </a:lnTo>
                      <a:lnTo>
                        <a:pt x="554330" y="1041385"/>
                      </a:lnTo>
                      <a:lnTo>
                        <a:pt x="525906" y="1029791"/>
                      </a:lnTo>
                      <a:cubicBezTo>
                        <a:pt x="525906" y="1029791"/>
                        <a:pt x="501615" y="1029791"/>
                        <a:pt x="494234" y="1029791"/>
                      </a:cubicBezTo>
                      <a:cubicBezTo>
                        <a:pt x="486854" y="1029791"/>
                        <a:pt x="485800" y="1044548"/>
                        <a:pt x="485800" y="1044548"/>
                      </a:cubicBezTo>
                      <a:lnTo>
                        <a:pt x="472094" y="1045602"/>
                      </a:lnTo>
                      <a:lnTo>
                        <a:pt x="455225" y="1039277"/>
                      </a:lnTo>
                      <a:lnTo>
                        <a:pt x="448899" y="1004494"/>
                      </a:lnTo>
                      <a:lnTo>
                        <a:pt x="437301" y="1005548"/>
                      </a:lnTo>
                      <a:cubicBezTo>
                        <a:pt x="437301" y="1005548"/>
                        <a:pt x="427813" y="1022413"/>
                        <a:pt x="423595" y="1030845"/>
                      </a:cubicBezTo>
                      <a:cubicBezTo>
                        <a:pt x="419378" y="1039277"/>
                        <a:pt x="413052" y="1038223"/>
                        <a:pt x="407781" y="1032953"/>
                      </a:cubicBezTo>
                      <a:cubicBezTo>
                        <a:pt x="402509" y="1027683"/>
                        <a:pt x="397238" y="1027683"/>
                        <a:pt x="397238" y="1027683"/>
                      </a:cubicBezTo>
                      <a:lnTo>
                        <a:pt x="389857" y="1043493"/>
                      </a:lnTo>
                      <a:lnTo>
                        <a:pt x="381845" y="1052895"/>
                      </a:lnTo>
                      <a:cubicBezTo>
                        <a:pt x="381845" y="1052895"/>
                        <a:pt x="387749" y="1057196"/>
                        <a:pt x="393020" y="1060358"/>
                      </a:cubicBezTo>
                      <a:cubicBezTo>
                        <a:pt x="398292" y="1063520"/>
                        <a:pt x="389857" y="1074061"/>
                        <a:pt x="386694" y="1078277"/>
                      </a:cubicBezTo>
                      <a:cubicBezTo>
                        <a:pt x="383531" y="1082493"/>
                        <a:pt x="381423" y="1086709"/>
                        <a:pt x="378260" y="1091979"/>
                      </a:cubicBezTo>
                      <a:cubicBezTo>
                        <a:pt x="375097" y="1097249"/>
                        <a:pt x="369825" y="1097249"/>
                        <a:pt x="364554" y="1100411"/>
                      </a:cubicBezTo>
                      <a:cubicBezTo>
                        <a:pt x="359282" y="1103573"/>
                        <a:pt x="351902" y="1121492"/>
                        <a:pt x="348739" y="1125708"/>
                      </a:cubicBezTo>
                      <a:cubicBezTo>
                        <a:pt x="345576" y="1129924"/>
                        <a:pt x="346630" y="1146789"/>
                        <a:pt x="346630" y="1146789"/>
                      </a:cubicBezTo>
                      <a:cubicBezTo>
                        <a:pt x="346630" y="1146789"/>
                        <a:pt x="349793" y="1159437"/>
                        <a:pt x="349793" y="1164707"/>
                      </a:cubicBezTo>
                      <a:cubicBezTo>
                        <a:pt x="349793" y="1169978"/>
                        <a:pt x="349793" y="1191058"/>
                        <a:pt x="349793" y="1191058"/>
                      </a:cubicBezTo>
                      <a:lnTo>
                        <a:pt x="339250" y="1208977"/>
                      </a:lnTo>
                      <a:lnTo>
                        <a:pt x="333979" y="1230058"/>
                      </a:lnTo>
                      <a:lnTo>
                        <a:pt x="309729" y="1232166"/>
                      </a:lnTo>
                      <a:cubicBezTo>
                        <a:pt x="309729" y="1232166"/>
                        <a:pt x="277046" y="1224787"/>
                        <a:pt x="266503" y="1218463"/>
                      </a:cubicBezTo>
                      <a:cubicBezTo>
                        <a:pt x="255959" y="1212139"/>
                        <a:pt x="234873" y="1192112"/>
                        <a:pt x="234873" y="1192112"/>
                      </a:cubicBezTo>
                      <a:lnTo>
                        <a:pt x="213787" y="1193166"/>
                      </a:lnTo>
                      <a:cubicBezTo>
                        <a:pt x="213787" y="1193166"/>
                        <a:pt x="207461" y="1219517"/>
                        <a:pt x="207461" y="1226895"/>
                      </a:cubicBezTo>
                      <a:cubicBezTo>
                        <a:pt x="207461" y="1234274"/>
                        <a:pt x="206407" y="1235328"/>
                        <a:pt x="195864" y="1244814"/>
                      </a:cubicBezTo>
                      <a:cubicBezTo>
                        <a:pt x="185320" y="1254300"/>
                        <a:pt x="193755" y="1260624"/>
                        <a:pt x="193755" y="1264841"/>
                      </a:cubicBezTo>
                      <a:cubicBezTo>
                        <a:pt x="193755" y="1269057"/>
                        <a:pt x="199027" y="1281705"/>
                        <a:pt x="199027" y="1281705"/>
                      </a:cubicBezTo>
                      <a:lnTo>
                        <a:pt x="168451" y="1282759"/>
                      </a:lnTo>
                      <a:cubicBezTo>
                        <a:pt x="168451" y="1282759"/>
                        <a:pt x="171614" y="1300678"/>
                        <a:pt x="171614" y="1308056"/>
                      </a:cubicBezTo>
                      <a:cubicBezTo>
                        <a:pt x="171614" y="1315434"/>
                        <a:pt x="175832" y="1329137"/>
                        <a:pt x="175832" y="1329137"/>
                      </a:cubicBezTo>
                      <a:cubicBezTo>
                        <a:pt x="175832" y="1329137"/>
                        <a:pt x="172669" y="1342839"/>
                        <a:pt x="169506" y="1348109"/>
                      </a:cubicBezTo>
                      <a:cubicBezTo>
                        <a:pt x="166343" y="1353379"/>
                        <a:pt x="168451" y="1377622"/>
                        <a:pt x="168451" y="1381838"/>
                      </a:cubicBezTo>
                      <a:cubicBezTo>
                        <a:pt x="168451" y="1386055"/>
                        <a:pt x="166343" y="1393433"/>
                        <a:pt x="157908" y="1407135"/>
                      </a:cubicBezTo>
                      <a:cubicBezTo>
                        <a:pt x="149474" y="1420838"/>
                        <a:pt x="109410" y="1426108"/>
                        <a:pt x="109410" y="1426108"/>
                      </a:cubicBezTo>
                      <a:cubicBezTo>
                        <a:pt x="109410" y="1426108"/>
                        <a:pt x="128388" y="1440864"/>
                        <a:pt x="133659" y="1445080"/>
                      </a:cubicBezTo>
                      <a:cubicBezTo>
                        <a:pt x="138931" y="1449297"/>
                        <a:pt x="158963" y="1473539"/>
                        <a:pt x="158963" y="1473539"/>
                      </a:cubicBezTo>
                      <a:lnTo>
                        <a:pt x="173723" y="1474593"/>
                      </a:lnTo>
                      <a:lnTo>
                        <a:pt x="182158" y="1484080"/>
                      </a:lnTo>
                      <a:lnTo>
                        <a:pt x="193755" y="1506214"/>
                      </a:lnTo>
                      <a:lnTo>
                        <a:pt x="158963" y="1528349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xmlns="" id="{07213BF2-BE15-EC36-0017-9E631E45936C}"/>
                    </a:ext>
                  </a:extLst>
                </p:cNvPr>
                <p:cNvSpPr/>
                <p:nvPr/>
              </p:nvSpPr>
              <p:spPr>
                <a:xfrm>
                  <a:off x="3137204" y="778635"/>
                  <a:ext cx="2466883" cy="2547625"/>
                </a:xfrm>
                <a:custGeom>
                  <a:avLst/>
                  <a:gdLst>
                    <a:gd name="connsiteX0" fmla="*/ 1324977 w 2466883"/>
                    <a:gd name="connsiteY0" fmla="*/ 1936850 h 2547625"/>
                    <a:gd name="connsiteX1" fmla="*/ 1323754 w 2466883"/>
                    <a:gd name="connsiteY1" fmla="*/ 1943512 h 2547625"/>
                    <a:gd name="connsiteX2" fmla="*/ 1323838 w 2466883"/>
                    <a:gd name="connsiteY2" fmla="*/ 1944355 h 2547625"/>
                    <a:gd name="connsiteX3" fmla="*/ 1322826 w 2466883"/>
                    <a:gd name="connsiteY3" fmla="*/ 1943301 h 2547625"/>
                    <a:gd name="connsiteX4" fmla="*/ 1319832 w 2466883"/>
                    <a:gd name="connsiteY4" fmla="*/ 1941657 h 2547625"/>
                    <a:gd name="connsiteX5" fmla="*/ 1300011 w 2466883"/>
                    <a:gd name="connsiteY5" fmla="*/ 1951733 h 2547625"/>
                    <a:gd name="connsiteX6" fmla="*/ 1299041 w 2466883"/>
                    <a:gd name="connsiteY6" fmla="*/ 1951101 h 2547625"/>
                    <a:gd name="connsiteX7" fmla="*/ 1282298 w 2466883"/>
                    <a:gd name="connsiteY7" fmla="*/ 1960250 h 2547625"/>
                    <a:gd name="connsiteX8" fmla="*/ 1270701 w 2466883"/>
                    <a:gd name="connsiteY8" fmla="*/ 1968767 h 2547625"/>
                    <a:gd name="connsiteX9" fmla="*/ 1249573 w 2466883"/>
                    <a:gd name="connsiteY9" fmla="*/ 1973025 h 2547625"/>
                    <a:gd name="connsiteX10" fmla="*/ 1234222 w 2466883"/>
                    <a:gd name="connsiteY10" fmla="*/ 1980530 h 2547625"/>
                    <a:gd name="connsiteX11" fmla="*/ 1219250 w 2466883"/>
                    <a:gd name="connsiteY11" fmla="*/ 1984956 h 2547625"/>
                    <a:gd name="connsiteX12" fmla="*/ 1200315 w 2466883"/>
                    <a:gd name="connsiteY12" fmla="*/ 1976440 h 2547625"/>
                    <a:gd name="connsiteX13" fmla="*/ 1199387 w 2466883"/>
                    <a:gd name="connsiteY13" fmla="*/ 1975470 h 2547625"/>
                    <a:gd name="connsiteX14" fmla="*/ 1197743 w 2466883"/>
                    <a:gd name="connsiteY14" fmla="*/ 1973573 h 2547625"/>
                    <a:gd name="connsiteX15" fmla="*/ 1188507 w 2466883"/>
                    <a:gd name="connsiteY15" fmla="*/ 1966996 h 2547625"/>
                    <a:gd name="connsiteX16" fmla="*/ 1175222 w 2466883"/>
                    <a:gd name="connsiteY16" fmla="*/ 1954516 h 2547625"/>
                    <a:gd name="connsiteX17" fmla="*/ 1172228 w 2466883"/>
                    <a:gd name="connsiteY17" fmla="*/ 1953040 h 2547625"/>
                    <a:gd name="connsiteX18" fmla="*/ 1166577 w 2466883"/>
                    <a:gd name="connsiteY18" fmla="*/ 1946758 h 2547625"/>
                    <a:gd name="connsiteX19" fmla="*/ 1150762 w 2466883"/>
                    <a:gd name="connsiteY19" fmla="*/ 1928250 h 2547625"/>
                    <a:gd name="connsiteX20" fmla="*/ 1118880 w 2466883"/>
                    <a:gd name="connsiteY20" fmla="*/ 1902067 h 2547625"/>
                    <a:gd name="connsiteX21" fmla="*/ 1089865 w 2466883"/>
                    <a:gd name="connsiteY21" fmla="*/ 1892960 h 2547625"/>
                    <a:gd name="connsiteX22" fmla="*/ 1079364 w 2466883"/>
                    <a:gd name="connsiteY22" fmla="*/ 1884233 h 2547625"/>
                    <a:gd name="connsiteX23" fmla="*/ 1046343 w 2466883"/>
                    <a:gd name="connsiteY23" fmla="*/ 1877825 h 2547625"/>
                    <a:gd name="connsiteX24" fmla="*/ 1028167 w 2466883"/>
                    <a:gd name="connsiteY24" fmla="*/ 1901941 h 2547625"/>
                    <a:gd name="connsiteX25" fmla="*/ 1019985 w 2466883"/>
                    <a:gd name="connsiteY25" fmla="*/ 1888323 h 2547625"/>
                    <a:gd name="connsiteX26" fmla="*/ 1018298 w 2466883"/>
                    <a:gd name="connsiteY26" fmla="*/ 1886889 h 2547625"/>
                    <a:gd name="connsiteX27" fmla="*/ 1016063 w 2466883"/>
                    <a:gd name="connsiteY27" fmla="*/ 1876897 h 2547625"/>
                    <a:gd name="connsiteX28" fmla="*/ 964908 w 2466883"/>
                    <a:gd name="connsiteY28" fmla="*/ 1844180 h 2547625"/>
                    <a:gd name="connsiteX29" fmla="*/ 957022 w 2466883"/>
                    <a:gd name="connsiteY29" fmla="*/ 1828327 h 2547625"/>
                    <a:gd name="connsiteX30" fmla="*/ 969589 w 2466883"/>
                    <a:gd name="connsiteY30" fmla="*/ 1785871 h 2547625"/>
                    <a:gd name="connsiteX31" fmla="*/ 968745 w 2466883"/>
                    <a:gd name="connsiteY31" fmla="*/ 1784774 h 2547625"/>
                    <a:gd name="connsiteX32" fmla="*/ 959594 w 2466883"/>
                    <a:gd name="connsiteY32" fmla="*/ 1780516 h 2547625"/>
                    <a:gd name="connsiteX33" fmla="*/ 909029 w 2466883"/>
                    <a:gd name="connsiteY33" fmla="*/ 1772969 h 2547625"/>
                    <a:gd name="connsiteX34" fmla="*/ 883810 w 2466883"/>
                    <a:gd name="connsiteY34" fmla="*/ 1760321 h 2547625"/>
                    <a:gd name="connsiteX35" fmla="*/ 868206 w 2466883"/>
                    <a:gd name="connsiteY35" fmla="*/ 1752395 h 2547625"/>
                    <a:gd name="connsiteX36" fmla="*/ 836703 w 2466883"/>
                    <a:gd name="connsiteY36" fmla="*/ 1746576 h 2547625"/>
                    <a:gd name="connsiteX37" fmla="*/ 835775 w 2466883"/>
                    <a:gd name="connsiteY37" fmla="*/ 1746197 h 2547625"/>
                    <a:gd name="connsiteX38" fmla="*/ 809418 w 2466883"/>
                    <a:gd name="connsiteY38" fmla="*/ 1739367 h 2547625"/>
                    <a:gd name="connsiteX39" fmla="*/ 769354 w 2466883"/>
                    <a:gd name="connsiteY39" fmla="*/ 1734855 h 2547625"/>
                    <a:gd name="connsiteX40" fmla="*/ 753286 w 2466883"/>
                    <a:gd name="connsiteY40" fmla="*/ 1722882 h 2547625"/>
                    <a:gd name="connsiteX41" fmla="*/ 733676 w 2466883"/>
                    <a:gd name="connsiteY41" fmla="*/ 1726423 h 2547625"/>
                    <a:gd name="connsiteX42" fmla="*/ 730007 w 2466883"/>
                    <a:gd name="connsiteY42" fmla="*/ 1725959 h 2547625"/>
                    <a:gd name="connsiteX43" fmla="*/ 708752 w 2466883"/>
                    <a:gd name="connsiteY43" fmla="*/ 1726128 h 2547625"/>
                    <a:gd name="connsiteX44" fmla="*/ 704788 w 2466883"/>
                    <a:gd name="connsiteY44" fmla="*/ 1739999 h 2547625"/>
                    <a:gd name="connsiteX45" fmla="*/ 704661 w 2466883"/>
                    <a:gd name="connsiteY45" fmla="*/ 1742023 h 2547625"/>
                    <a:gd name="connsiteX46" fmla="*/ 687792 w 2466883"/>
                    <a:gd name="connsiteY46" fmla="*/ 1736710 h 2547625"/>
                    <a:gd name="connsiteX47" fmla="*/ 653295 w 2466883"/>
                    <a:gd name="connsiteY47" fmla="*/ 1722165 h 2547625"/>
                    <a:gd name="connsiteX48" fmla="*/ 645493 w 2466883"/>
                    <a:gd name="connsiteY48" fmla="*/ 1719256 h 2547625"/>
                    <a:gd name="connsiteX49" fmla="*/ 640601 w 2466883"/>
                    <a:gd name="connsiteY49" fmla="*/ 1718876 h 2547625"/>
                    <a:gd name="connsiteX50" fmla="*/ 635582 w 2466883"/>
                    <a:gd name="connsiteY50" fmla="*/ 1689237 h 2547625"/>
                    <a:gd name="connsiteX51" fmla="*/ 638408 w 2466883"/>
                    <a:gd name="connsiteY51" fmla="*/ 1686412 h 2547625"/>
                    <a:gd name="connsiteX52" fmla="*/ 642583 w 2466883"/>
                    <a:gd name="connsiteY52" fmla="*/ 1680004 h 2547625"/>
                    <a:gd name="connsiteX53" fmla="*/ 622425 w 2466883"/>
                    <a:gd name="connsiteY53" fmla="*/ 1661874 h 2547625"/>
                    <a:gd name="connsiteX54" fmla="*/ 584511 w 2466883"/>
                    <a:gd name="connsiteY54" fmla="*/ 1674354 h 2547625"/>
                    <a:gd name="connsiteX55" fmla="*/ 581138 w 2466883"/>
                    <a:gd name="connsiteY55" fmla="*/ 1676125 h 2547625"/>
                    <a:gd name="connsiteX56" fmla="*/ 567389 w 2466883"/>
                    <a:gd name="connsiteY56" fmla="*/ 1675787 h 2547625"/>
                    <a:gd name="connsiteX57" fmla="*/ 556762 w 2466883"/>
                    <a:gd name="connsiteY57" fmla="*/ 1666765 h 2547625"/>
                    <a:gd name="connsiteX58" fmla="*/ 552924 w 2466883"/>
                    <a:gd name="connsiteY58" fmla="*/ 1648467 h 2547625"/>
                    <a:gd name="connsiteX59" fmla="*/ 533651 w 2466883"/>
                    <a:gd name="connsiteY59" fmla="*/ 1642058 h 2547625"/>
                    <a:gd name="connsiteX60" fmla="*/ 524331 w 2466883"/>
                    <a:gd name="connsiteY60" fmla="*/ 1631771 h 2547625"/>
                    <a:gd name="connsiteX61" fmla="*/ 516614 w 2466883"/>
                    <a:gd name="connsiteY61" fmla="*/ 1610859 h 2547625"/>
                    <a:gd name="connsiteX62" fmla="*/ 511469 w 2466883"/>
                    <a:gd name="connsiteY62" fmla="*/ 1595470 h 2547625"/>
                    <a:gd name="connsiteX63" fmla="*/ 525596 w 2466883"/>
                    <a:gd name="connsiteY63" fmla="*/ 1581009 h 2547625"/>
                    <a:gd name="connsiteX64" fmla="*/ 526904 w 2466883"/>
                    <a:gd name="connsiteY64" fmla="*/ 1551116 h 2547625"/>
                    <a:gd name="connsiteX65" fmla="*/ 541369 w 2466883"/>
                    <a:gd name="connsiteY65" fmla="*/ 1534420 h 2547625"/>
                    <a:gd name="connsiteX66" fmla="*/ 554189 w 2466883"/>
                    <a:gd name="connsiteY66" fmla="*/ 1524175 h 2547625"/>
                    <a:gd name="connsiteX67" fmla="*/ 549086 w 2466883"/>
                    <a:gd name="connsiteY67" fmla="*/ 1509672 h 2547625"/>
                    <a:gd name="connsiteX68" fmla="*/ 528169 w 2466883"/>
                    <a:gd name="connsiteY68" fmla="*/ 1524175 h 2547625"/>
                    <a:gd name="connsiteX69" fmla="*/ 514041 w 2466883"/>
                    <a:gd name="connsiteY69" fmla="*/ 1531849 h 2547625"/>
                    <a:gd name="connsiteX70" fmla="*/ 510203 w 2466883"/>
                    <a:gd name="connsiteY70" fmla="*/ 1514815 h 2547625"/>
                    <a:gd name="connsiteX71" fmla="*/ 516614 w 2466883"/>
                    <a:gd name="connsiteY71" fmla="*/ 1498119 h 2547625"/>
                    <a:gd name="connsiteX72" fmla="*/ 523024 w 2466883"/>
                    <a:gd name="connsiteY72" fmla="*/ 1486567 h 2547625"/>
                    <a:gd name="connsiteX73" fmla="*/ 528169 w 2466883"/>
                    <a:gd name="connsiteY73" fmla="*/ 1464390 h 2547625"/>
                    <a:gd name="connsiteX74" fmla="*/ 545207 w 2466883"/>
                    <a:gd name="connsiteY74" fmla="*/ 1435805 h 2547625"/>
                    <a:gd name="connsiteX75" fmla="*/ 566124 w 2466883"/>
                    <a:gd name="connsiteY75" fmla="*/ 1413628 h 2547625"/>
                    <a:gd name="connsiteX76" fmla="*/ 580252 w 2466883"/>
                    <a:gd name="connsiteY76" fmla="*/ 1390524 h 2547625"/>
                    <a:gd name="connsiteX77" fmla="*/ 596952 w 2466883"/>
                    <a:gd name="connsiteY77" fmla="*/ 1373491 h 2547625"/>
                    <a:gd name="connsiteX78" fmla="*/ 620400 w 2466883"/>
                    <a:gd name="connsiteY78" fmla="*/ 1355530 h 2547625"/>
                    <a:gd name="connsiteX79" fmla="*/ 642583 w 2466883"/>
                    <a:gd name="connsiteY79" fmla="*/ 1352958 h 2547625"/>
                    <a:gd name="connsiteX80" fmla="*/ 643848 w 2466883"/>
                    <a:gd name="connsiteY80" fmla="*/ 1334618 h 2547625"/>
                    <a:gd name="connsiteX81" fmla="*/ 624238 w 2466883"/>
                    <a:gd name="connsiteY81" fmla="*/ 1330781 h 2547625"/>
                    <a:gd name="connsiteX82" fmla="*/ 604965 w 2466883"/>
                    <a:gd name="connsiteY82" fmla="*/ 1321801 h 2547625"/>
                    <a:gd name="connsiteX83" fmla="*/ 601127 w 2466883"/>
                    <a:gd name="connsiteY83" fmla="*/ 1294480 h 2547625"/>
                    <a:gd name="connsiteX84" fmla="*/ 604965 w 2466883"/>
                    <a:gd name="connsiteY84" fmla="*/ 1274875 h 2547625"/>
                    <a:gd name="connsiteX85" fmla="*/ 616563 w 2466883"/>
                    <a:gd name="connsiteY85" fmla="*/ 1258179 h 2547625"/>
                    <a:gd name="connsiteX86" fmla="*/ 642583 w 2466883"/>
                    <a:gd name="connsiteY86" fmla="*/ 1246290 h 2547625"/>
                    <a:gd name="connsiteX87" fmla="*/ 647728 w 2466883"/>
                    <a:gd name="connsiteY87" fmla="*/ 1225715 h 2547625"/>
                    <a:gd name="connsiteX88" fmla="*/ 641276 w 2466883"/>
                    <a:gd name="connsiteY88" fmla="*/ 1207417 h 2547625"/>
                    <a:gd name="connsiteX89" fmla="*/ 633221 w 2466883"/>
                    <a:gd name="connsiteY89" fmla="*/ 1184312 h 2547625"/>
                    <a:gd name="connsiteX90" fmla="*/ 630690 w 2466883"/>
                    <a:gd name="connsiteY90" fmla="*/ 1165972 h 2547625"/>
                    <a:gd name="connsiteX91" fmla="*/ 613990 w 2466883"/>
                    <a:gd name="connsiteY91" fmla="*/ 1176260 h 2547625"/>
                    <a:gd name="connsiteX92" fmla="*/ 589235 w 2466883"/>
                    <a:gd name="connsiteY92" fmla="*/ 1186884 h 2547625"/>
                    <a:gd name="connsiteX93" fmla="*/ 569962 w 2466883"/>
                    <a:gd name="connsiteY93" fmla="*/ 1181741 h 2547625"/>
                    <a:gd name="connsiteX94" fmla="*/ 571227 w 2466883"/>
                    <a:gd name="connsiteY94" fmla="*/ 1168544 h 2547625"/>
                    <a:gd name="connsiteX95" fmla="*/ 586662 w 2466883"/>
                    <a:gd name="connsiteY95" fmla="*/ 1154420 h 2547625"/>
                    <a:gd name="connsiteX96" fmla="*/ 577679 w 2466883"/>
                    <a:gd name="connsiteY96" fmla="*/ 1136122 h 2547625"/>
                    <a:gd name="connsiteX97" fmla="*/ 555497 w 2466883"/>
                    <a:gd name="connsiteY97" fmla="*/ 1099821 h 2547625"/>
                    <a:gd name="connsiteX98" fmla="*/ 541369 w 2466883"/>
                    <a:gd name="connsiteY98" fmla="*/ 1083125 h 2547625"/>
                    <a:gd name="connsiteX99" fmla="*/ 534917 w 2466883"/>
                    <a:gd name="connsiteY99" fmla="*/ 1068664 h 2547625"/>
                    <a:gd name="connsiteX100" fmla="*/ 538796 w 2466883"/>
                    <a:gd name="connsiteY100" fmla="*/ 1014360 h 2547625"/>
                    <a:gd name="connsiteX101" fmla="*/ 533651 w 2466883"/>
                    <a:gd name="connsiteY101" fmla="*/ 996062 h 2547625"/>
                    <a:gd name="connsiteX102" fmla="*/ 520451 w 2466883"/>
                    <a:gd name="connsiteY102" fmla="*/ 994755 h 2547625"/>
                    <a:gd name="connsiteX103" fmla="*/ 456855 w 2466883"/>
                    <a:gd name="connsiteY103" fmla="*/ 1053233 h 2547625"/>
                    <a:gd name="connsiteX104" fmla="*/ 436275 w 2466883"/>
                    <a:gd name="connsiteY104" fmla="*/ 1053233 h 2547625"/>
                    <a:gd name="connsiteX105" fmla="*/ 425690 w 2466883"/>
                    <a:gd name="connsiteY105" fmla="*/ 1042608 h 2547625"/>
                    <a:gd name="connsiteX106" fmla="*/ 424382 w 2466883"/>
                    <a:gd name="connsiteY106" fmla="*/ 1007614 h 2547625"/>
                    <a:gd name="connsiteX107" fmla="*/ 406417 w 2466883"/>
                    <a:gd name="connsiteY107" fmla="*/ 980631 h 2547625"/>
                    <a:gd name="connsiteX108" fmla="*/ 394524 w 2466883"/>
                    <a:gd name="connsiteY108" fmla="*/ 963598 h 2547625"/>
                    <a:gd name="connsiteX109" fmla="*/ 384234 w 2466883"/>
                    <a:gd name="connsiteY109" fmla="*/ 946902 h 2547625"/>
                    <a:gd name="connsiteX110" fmla="*/ 355641 w 2466883"/>
                    <a:gd name="connsiteY110" fmla="*/ 920888 h 2547625"/>
                    <a:gd name="connsiteX111" fmla="*/ 349652 w 2466883"/>
                    <a:gd name="connsiteY111" fmla="*/ 909378 h 2547625"/>
                    <a:gd name="connsiteX112" fmla="*/ 337169 w 2466883"/>
                    <a:gd name="connsiteY112" fmla="*/ 914648 h 2547625"/>
                    <a:gd name="connsiteX113" fmla="*/ 336115 w 2466883"/>
                    <a:gd name="connsiteY113" fmla="*/ 935729 h 2547625"/>
                    <a:gd name="connsiteX114" fmla="*/ 327681 w 2466883"/>
                    <a:gd name="connsiteY114" fmla="*/ 944161 h 2547625"/>
                    <a:gd name="connsiteX115" fmla="*/ 311866 w 2466883"/>
                    <a:gd name="connsiteY115" fmla="*/ 954702 h 2547625"/>
                    <a:gd name="connsiteX116" fmla="*/ 304486 w 2466883"/>
                    <a:gd name="connsiteY116" fmla="*/ 969458 h 2547625"/>
                    <a:gd name="connsiteX117" fmla="*/ 288671 w 2466883"/>
                    <a:gd name="connsiteY117" fmla="*/ 983161 h 2547625"/>
                    <a:gd name="connsiteX118" fmla="*/ 270748 w 2466883"/>
                    <a:gd name="connsiteY118" fmla="*/ 982107 h 2547625"/>
                    <a:gd name="connsiteX119" fmla="*/ 255987 w 2466883"/>
                    <a:gd name="connsiteY119" fmla="*/ 981053 h 2547625"/>
                    <a:gd name="connsiteX120" fmla="*/ 219086 w 2466883"/>
                    <a:gd name="connsiteY120" fmla="*/ 985269 h 2547625"/>
                    <a:gd name="connsiteX121" fmla="*/ 203272 w 2466883"/>
                    <a:gd name="connsiteY121" fmla="*/ 987377 h 2547625"/>
                    <a:gd name="connsiteX122" fmla="*/ 199054 w 2466883"/>
                    <a:gd name="connsiteY122" fmla="*/ 1002133 h 2547625"/>
                    <a:gd name="connsiteX123" fmla="*/ 188511 w 2466883"/>
                    <a:gd name="connsiteY123" fmla="*/ 1011620 h 2547625"/>
                    <a:gd name="connsiteX124" fmla="*/ 166371 w 2466883"/>
                    <a:gd name="connsiteY124" fmla="*/ 1013728 h 2547625"/>
                    <a:gd name="connsiteX125" fmla="*/ 152665 w 2466883"/>
                    <a:gd name="connsiteY125" fmla="*/ 1017944 h 2547625"/>
                    <a:gd name="connsiteX126" fmla="*/ 130524 w 2466883"/>
                    <a:gd name="connsiteY126" fmla="*/ 1037970 h 2547625"/>
                    <a:gd name="connsiteX127" fmla="*/ 113655 w 2466883"/>
                    <a:gd name="connsiteY127" fmla="*/ 1035862 h 2547625"/>
                    <a:gd name="connsiteX128" fmla="*/ 104166 w 2466883"/>
                    <a:gd name="connsiteY128" fmla="*/ 1032700 h 2547625"/>
                    <a:gd name="connsiteX129" fmla="*/ 84134 w 2466883"/>
                    <a:gd name="connsiteY129" fmla="*/ 1034808 h 2547625"/>
                    <a:gd name="connsiteX130" fmla="*/ 72537 w 2466883"/>
                    <a:gd name="connsiteY130" fmla="*/ 1031646 h 2547625"/>
                    <a:gd name="connsiteX131" fmla="*/ 52505 w 2466883"/>
                    <a:gd name="connsiteY131" fmla="*/ 1026376 h 2547625"/>
                    <a:gd name="connsiteX132" fmla="*/ 38546 w 2466883"/>
                    <a:gd name="connsiteY132" fmla="*/ 1015709 h 2547625"/>
                    <a:gd name="connsiteX133" fmla="*/ 14802 w 2466883"/>
                    <a:gd name="connsiteY133" fmla="*/ 1002681 h 2547625"/>
                    <a:gd name="connsiteX134" fmla="*/ 14465 w 2466883"/>
                    <a:gd name="connsiteY134" fmla="*/ 987124 h 2547625"/>
                    <a:gd name="connsiteX135" fmla="*/ 11176 w 2466883"/>
                    <a:gd name="connsiteY135" fmla="*/ 958918 h 2547625"/>
                    <a:gd name="connsiteX136" fmla="*/ 3079 w 2466883"/>
                    <a:gd name="connsiteY136" fmla="*/ 940114 h 2547625"/>
                    <a:gd name="connsiteX137" fmla="*/ 42 w 2466883"/>
                    <a:gd name="connsiteY137" fmla="*/ 938638 h 2547625"/>
                    <a:gd name="connsiteX138" fmla="*/ 0 w 2466883"/>
                    <a:gd name="connsiteY138" fmla="*/ 938554 h 2547625"/>
                    <a:gd name="connsiteX139" fmla="*/ 5609 w 2466883"/>
                    <a:gd name="connsiteY139" fmla="*/ 934422 h 2547625"/>
                    <a:gd name="connsiteX140" fmla="*/ 21719 w 2466883"/>
                    <a:gd name="connsiteY140" fmla="*/ 893483 h 2547625"/>
                    <a:gd name="connsiteX141" fmla="*/ 23448 w 2466883"/>
                    <a:gd name="connsiteY141" fmla="*/ 891249 h 2547625"/>
                    <a:gd name="connsiteX142" fmla="*/ 33443 w 2466883"/>
                    <a:gd name="connsiteY142" fmla="*/ 891544 h 2547625"/>
                    <a:gd name="connsiteX143" fmla="*/ 41456 w 2466883"/>
                    <a:gd name="connsiteY143" fmla="*/ 867976 h 2547625"/>
                    <a:gd name="connsiteX144" fmla="*/ 37407 w 2466883"/>
                    <a:gd name="connsiteY144" fmla="*/ 862579 h 2547625"/>
                    <a:gd name="connsiteX145" fmla="*/ 68446 w 2466883"/>
                    <a:gd name="connsiteY145" fmla="*/ 806505 h 2547625"/>
                    <a:gd name="connsiteX146" fmla="*/ 80423 w 2466883"/>
                    <a:gd name="connsiteY146" fmla="*/ 805282 h 2547625"/>
                    <a:gd name="connsiteX147" fmla="*/ 89617 w 2466883"/>
                    <a:gd name="connsiteY147" fmla="*/ 796175 h 2547625"/>
                    <a:gd name="connsiteX148" fmla="*/ 84640 w 2466883"/>
                    <a:gd name="connsiteY148" fmla="*/ 773745 h 2547625"/>
                    <a:gd name="connsiteX149" fmla="*/ 88900 w 2466883"/>
                    <a:gd name="connsiteY149" fmla="*/ 766409 h 2547625"/>
                    <a:gd name="connsiteX150" fmla="*/ 121541 w 2466883"/>
                    <a:gd name="connsiteY150" fmla="*/ 712906 h 2547625"/>
                    <a:gd name="connsiteX151" fmla="*/ 142248 w 2466883"/>
                    <a:gd name="connsiteY151" fmla="*/ 677533 h 2547625"/>
                    <a:gd name="connsiteX152" fmla="*/ 165780 w 2466883"/>
                    <a:gd name="connsiteY152" fmla="*/ 638449 h 2547625"/>
                    <a:gd name="connsiteX153" fmla="*/ 167003 w 2466883"/>
                    <a:gd name="connsiteY153" fmla="*/ 636257 h 2547625"/>
                    <a:gd name="connsiteX154" fmla="*/ 190915 w 2466883"/>
                    <a:gd name="connsiteY154" fmla="*/ 593885 h 2547625"/>
                    <a:gd name="connsiteX155" fmla="*/ 192433 w 2466883"/>
                    <a:gd name="connsiteY155" fmla="*/ 592957 h 2547625"/>
                    <a:gd name="connsiteX156" fmla="*/ 210863 w 2466883"/>
                    <a:gd name="connsiteY156" fmla="*/ 591102 h 2547625"/>
                    <a:gd name="connsiteX157" fmla="*/ 213688 w 2466883"/>
                    <a:gd name="connsiteY157" fmla="*/ 565805 h 2547625"/>
                    <a:gd name="connsiteX158" fmla="*/ 214616 w 2466883"/>
                    <a:gd name="connsiteY158" fmla="*/ 564372 h 2547625"/>
                    <a:gd name="connsiteX159" fmla="*/ 222123 w 2466883"/>
                    <a:gd name="connsiteY159" fmla="*/ 561758 h 2547625"/>
                    <a:gd name="connsiteX160" fmla="*/ 226382 w 2466883"/>
                    <a:gd name="connsiteY160" fmla="*/ 558511 h 2547625"/>
                    <a:gd name="connsiteX161" fmla="*/ 251812 w 2466883"/>
                    <a:gd name="connsiteY161" fmla="*/ 557710 h 2547625"/>
                    <a:gd name="connsiteX162" fmla="*/ 261596 w 2466883"/>
                    <a:gd name="connsiteY162" fmla="*/ 562601 h 2547625"/>
                    <a:gd name="connsiteX163" fmla="*/ 272730 w 2466883"/>
                    <a:gd name="connsiteY163" fmla="*/ 559186 h 2547625"/>
                    <a:gd name="connsiteX164" fmla="*/ 290063 w 2466883"/>
                    <a:gd name="connsiteY164" fmla="*/ 556446 h 2547625"/>
                    <a:gd name="connsiteX165" fmla="*/ 311950 w 2466883"/>
                    <a:gd name="connsiteY165" fmla="*/ 548224 h 2547625"/>
                    <a:gd name="connsiteX166" fmla="*/ 345309 w 2466883"/>
                    <a:gd name="connsiteY166" fmla="*/ 541394 h 2547625"/>
                    <a:gd name="connsiteX167" fmla="*/ 361756 w 2466883"/>
                    <a:gd name="connsiteY167" fmla="*/ 534100 h 2547625"/>
                    <a:gd name="connsiteX168" fmla="*/ 380987 w 2466883"/>
                    <a:gd name="connsiteY168" fmla="*/ 531402 h 2547625"/>
                    <a:gd name="connsiteX169" fmla="*/ 403507 w 2466883"/>
                    <a:gd name="connsiteY169" fmla="*/ 531697 h 2547625"/>
                    <a:gd name="connsiteX170" fmla="*/ 408272 w 2466883"/>
                    <a:gd name="connsiteY170" fmla="*/ 532161 h 2547625"/>
                    <a:gd name="connsiteX171" fmla="*/ 424171 w 2466883"/>
                    <a:gd name="connsiteY171" fmla="*/ 542659 h 2547625"/>
                    <a:gd name="connsiteX172" fmla="*/ 424888 w 2466883"/>
                    <a:gd name="connsiteY172" fmla="*/ 552356 h 2547625"/>
                    <a:gd name="connsiteX173" fmla="*/ 446607 w 2466883"/>
                    <a:gd name="connsiteY173" fmla="*/ 553832 h 2547625"/>
                    <a:gd name="connsiteX174" fmla="*/ 446902 w 2466883"/>
                    <a:gd name="connsiteY174" fmla="*/ 544851 h 2547625"/>
                    <a:gd name="connsiteX175" fmla="*/ 456096 w 2466883"/>
                    <a:gd name="connsiteY175" fmla="*/ 522759 h 2547625"/>
                    <a:gd name="connsiteX176" fmla="*/ 457277 w 2466883"/>
                    <a:gd name="connsiteY176" fmla="*/ 462721 h 2547625"/>
                    <a:gd name="connsiteX177" fmla="*/ 460060 w 2466883"/>
                    <a:gd name="connsiteY177" fmla="*/ 447669 h 2547625"/>
                    <a:gd name="connsiteX178" fmla="*/ 443824 w 2466883"/>
                    <a:gd name="connsiteY178" fmla="*/ 426083 h 2547625"/>
                    <a:gd name="connsiteX179" fmla="*/ 458753 w 2466883"/>
                    <a:gd name="connsiteY179" fmla="*/ 386029 h 2547625"/>
                    <a:gd name="connsiteX180" fmla="*/ 459386 w 2466883"/>
                    <a:gd name="connsiteY180" fmla="*/ 384132 h 2547625"/>
                    <a:gd name="connsiteX181" fmla="*/ 460651 w 2466883"/>
                    <a:gd name="connsiteY181" fmla="*/ 371315 h 2547625"/>
                    <a:gd name="connsiteX182" fmla="*/ 464404 w 2466883"/>
                    <a:gd name="connsiteY182" fmla="*/ 362546 h 2547625"/>
                    <a:gd name="connsiteX183" fmla="*/ 478321 w 2466883"/>
                    <a:gd name="connsiteY183" fmla="*/ 306007 h 2547625"/>
                    <a:gd name="connsiteX184" fmla="*/ 479207 w 2466883"/>
                    <a:gd name="connsiteY184" fmla="*/ 302634 h 2547625"/>
                    <a:gd name="connsiteX185" fmla="*/ 494600 w 2466883"/>
                    <a:gd name="connsiteY185" fmla="*/ 247993 h 2547625"/>
                    <a:gd name="connsiteX186" fmla="*/ 510035 w 2466883"/>
                    <a:gd name="connsiteY186" fmla="*/ 235598 h 2547625"/>
                    <a:gd name="connsiteX187" fmla="*/ 519524 w 2466883"/>
                    <a:gd name="connsiteY187" fmla="*/ 213927 h 2547625"/>
                    <a:gd name="connsiteX188" fmla="*/ 528717 w 2466883"/>
                    <a:gd name="connsiteY188" fmla="*/ 187660 h 2547625"/>
                    <a:gd name="connsiteX189" fmla="*/ 547357 w 2466883"/>
                    <a:gd name="connsiteY189" fmla="*/ 141241 h 2547625"/>
                    <a:gd name="connsiteX190" fmla="*/ 555665 w 2466883"/>
                    <a:gd name="connsiteY190" fmla="*/ 122437 h 2547625"/>
                    <a:gd name="connsiteX191" fmla="*/ 556214 w 2466883"/>
                    <a:gd name="connsiteY191" fmla="*/ 95917 h 2547625"/>
                    <a:gd name="connsiteX192" fmla="*/ 579704 w 2466883"/>
                    <a:gd name="connsiteY192" fmla="*/ 21544 h 2547625"/>
                    <a:gd name="connsiteX193" fmla="*/ 596404 w 2466883"/>
                    <a:gd name="connsiteY193" fmla="*/ 0 h 2547625"/>
                    <a:gd name="connsiteX194" fmla="*/ 607074 w 2466883"/>
                    <a:gd name="connsiteY194" fmla="*/ 21882 h 2547625"/>
                    <a:gd name="connsiteX195" fmla="*/ 615508 w 2466883"/>
                    <a:gd name="connsiteY195" fmla="*/ 47179 h 2547625"/>
                    <a:gd name="connsiteX196" fmla="*/ 623943 w 2466883"/>
                    <a:gd name="connsiteY196" fmla="*/ 69313 h 2547625"/>
                    <a:gd name="connsiteX197" fmla="*/ 629299 w 2466883"/>
                    <a:gd name="connsiteY197" fmla="*/ 79854 h 2547625"/>
                    <a:gd name="connsiteX198" fmla="*/ 635540 w 2466883"/>
                    <a:gd name="connsiteY198" fmla="*/ 97772 h 2547625"/>
                    <a:gd name="connsiteX199" fmla="*/ 647138 w 2466883"/>
                    <a:gd name="connsiteY199" fmla="*/ 114637 h 2547625"/>
                    <a:gd name="connsiteX200" fmla="*/ 655572 w 2466883"/>
                    <a:gd name="connsiteY200" fmla="*/ 128339 h 2547625"/>
                    <a:gd name="connsiteX201" fmla="*/ 661898 w 2466883"/>
                    <a:gd name="connsiteY201" fmla="*/ 144150 h 2547625"/>
                    <a:gd name="connsiteX202" fmla="*/ 650301 w 2466883"/>
                    <a:gd name="connsiteY202" fmla="*/ 156798 h 2547625"/>
                    <a:gd name="connsiteX203" fmla="*/ 657681 w 2466883"/>
                    <a:gd name="connsiteY203" fmla="*/ 185257 h 2547625"/>
                    <a:gd name="connsiteX204" fmla="*/ 671387 w 2466883"/>
                    <a:gd name="connsiteY204" fmla="*/ 200013 h 2547625"/>
                    <a:gd name="connsiteX205" fmla="*/ 688256 w 2466883"/>
                    <a:gd name="connsiteY205" fmla="*/ 200013 h 2547625"/>
                    <a:gd name="connsiteX206" fmla="*/ 700908 w 2466883"/>
                    <a:gd name="connsiteY206" fmla="*/ 202122 h 2547625"/>
                    <a:gd name="connsiteX207" fmla="*/ 724103 w 2466883"/>
                    <a:gd name="connsiteY207" fmla="*/ 203176 h 2547625"/>
                    <a:gd name="connsiteX208" fmla="*/ 742026 w 2466883"/>
                    <a:gd name="connsiteY208" fmla="*/ 202122 h 2547625"/>
                    <a:gd name="connsiteX209" fmla="*/ 758895 w 2466883"/>
                    <a:gd name="connsiteY209" fmla="*/ 184203 h 2547625"/>
                    <a:gd name="connsiteX210" fmla="*/ 769438 w 2466883"/>
                    <a:gd name="connsiteY210" fmla="*/ 175771 h 2547625"/>
                    <a:gd name="connsiteX211" fmla="*/ 781415 w 2466883"/>
                    <a:gd name="connsiteY211" fmla="*/ 156292 h 2547625"/>
                    <a:gd name="connsiteX212" fmla="*/ 800013 w 2466883"/>
                    <a:gd name="connsiteY212" fmla="*/ 167338 h 2547625"/>
                    <a:gd name="connsiteX213" fmla="*/ 830588 w 2466883"/>
                    <a:gd name="connsiteY213" fmla="*/ 191581 h 2547625"/>
                    <a:gd name="connsiteX214" fmla="*/ 874153 w 2466883"/>
                    <a:gd name="connsiteY214" fmla="*/ 201068 h 2547625"/>
                    <a:gd name="connsiteX215" fmla="*/ 891739 w 2466883"/>
                    <a:gd name="connsiteY215" fmla="*/ 215824 h 2547625"/>
                    <a:gd name="connsiteX216" fmla="*/ 921259 w 2466883"/>
                    <a:gd name="connsiteY216" fmla="*/ 232689 h 2547625"/>
                    <a:gd name="connsiteX217" fmla="*/ 957106 w 2466883"/>
                    <a:gd name="connsiteY217" fmla="*/ 242175 h 2547625"/>
                    <a:gd name="connsiteX218" fmla="*/ 965540 w 2466883"/>
                    <a:gd name="connsiteY218" fmla="*/ 252715 h 2547625"/>
                    <a:gd name="connsiteX219" fmla="*/ 979247 w 2466883"/>
                    <a:gd name="connsiteY219" fmla="*/ 255877 h 2547625"/>
                    <a:gd name="connsiteX220" fmla="*/ 996116 w 2466883"/>
                    <a:gd name="connsiteY220" fmla="*/ 243229 h 2547625"/>
                    <a:gd name="connsiteX221" fmla="*/ 1025636 w 2466883"/>
                    <a:gd name="connsiteY221" fmla="*/ 242175 h 2547625"/>
                    <a:gd name="connsiteX222" fmla="*/ 1040397 w 2466883"/>
                    <a:gd name="connsiteY222" fmla="*/ 228472 h 2547625"/>
                    <a:gd name="connsiteX223" fmla="*/ 1051362 w 2466883"/>
                    <a:gd name="connsiteY223" fmla="*/ 204272 h 2547625"/>
                    <a:gd name="connsiteX224" fmla="*/ 1060429 w 2466883"/>
                    <a:gd name="connsiteY224" fmla="*/ 202122 h 2547625"/>
                    <a:gd name="connsiteX225" fmla="*/ 1087841 w 2466883"/>
                    <a:gd name="connsiteY225" fmla="*/ 201068 h 2547625"/>
                    <a:gd name="connsiteX226" fmla="*/ 1128959 w 2466883"/>
                    <a:gd name="connsiteY226" fmla="*/ 195797 h 2547625"/>
                    <a:gd name="connsiteX227" fmla="*/ 1199598 w 2466883"/>
                    <a:gd name="connsiteY227" fmla="*/ 164176 h 2547625"/>
                    <a:gd name="connsiteX228" fmla="*/ 1213304 w 2466883"/>
                    <a:gd name="connsiteY228" fmla="*/ 138880 h 2547625"/>
                    <a:gd name="connsiteX229" fmla="*/ 1231228 w 2466883"/>
                    <a:gd name="connsiteY229" fmla="*/ 96718 h 2547625"/>
                    <a:gd name="connsiteX230" fmla="*/ 1257121 w 2466883"/>
                    <a:gd name="connsiteY230" fmla="*/ 64676 h 2547625"/>
                    <a:gd name="connsiteX231" fmla="*/ 1263911 w 2466883"/>
                    <a:gd name="connsiteY231" fmla="*/ 83016 h 2547625"/>
                    <a:gd name="connsiteX232" fmla="*/ 1261803 w 2466883"/>
                    <a:gd name="connsiteY232" fmla="*/ 96718 h 2547625"/>
                    <a:gd name="connsiteX233" fmla="*/ 1256531 w 2466883"/>
                    <a:gd name="connsiteY233" fmla="*/ 110421 h 2547625"/>
                    <a:gd name="connsiteX234" fmla="*/ 1270237 w 2466883"/>
                    <a:gd name="connsiteY234" fmla="*/ 127285 h 2547625"/>
                    <a:gd name="connsiteX235" fmla="*/ 1277617 w 2466883"/>
                    <a:gd name="connsiteY235" fmla="*/ 136771 h 2547625"/>
                    <a:gd name="connsiteX236" fmla="*/ 1287106 w 2466883"/>
                    <a:gd name="connsiteY236" fmla="*/ 158906 h 2547625"/>
                    <a:gd name="connsiteX237" fmla="*/ 1305030 w 2466883"/>
                    <a:gd name="connsiteY237" fmla="*/ 154690 h 2547625"/>
                    <a:gd name="connsiteX238" fmla="*/ 1327170 w 2466883"/>
                    <a:gd name="connsiteY238" fmla="*/ 162068 h 2547625"/>
                    <a:gd name="connsiteX239" fmla="*/ 1341930 w 2466883"/>
                    <a:gd name="connsiteY239" fmla="*/ 147312 h 2547625"/>
                    <a:gd name="connsiteX240" fmla="*/ 1353275 w 2466883"/>
                    <a:gd name="connsiteY240" fmla="*/ 133188 h 2547625"/>
                    <a:gd name="connsiteX241" fmla="*/ 1377777 w 2466883"/>
                    <a:gd name="connsiteY241" fmla="*/ 137825 h 2547625"/>
                    <a:gd name="connsiteX242" fmla="*/ 1407298 w 2466883"/>
                    <a:gd name="connsiteY242" fmla="*/ 138880 h 2547625"/>
                    <a:gd name="connsiteX243" fmla="*/ 1431547 w 2466883"/>
                    <a:gd name="connsiteY243" fmla="*/ 133609 h 2547625"/>
                    <a:gd name="connsiteX244" fmla="*/ 1461068 w 2466883"/>
                    <a:gd name="connsiteY244" fmla="*/ 137825 h 2547625"/>
                    <a:gd name="connsiteX245" fmla="*/ 1497969 w 2466883"/>
                    <a:gd name="connsiteY245" fmla="*/ 132555 h 2547625"/>
                    <a:gd name="connsiteX246" fmla="*/ 1518001 w 2466883"/>
                    <a:gd name="connsiteY246" fmla="*/ 132555 h 2547625"/>
                    <a:gd name="connsiteX247" fmla="*/ 1540141 w 2466883"/>
                    <a:gd name="connsiteY247" fmla="*/ 108313 h 2547625"/>
                    <a:gd name="connsiteX248" fmla="*/ 1580205 w 2466883"/>
                    <a:gd name="connsiteY248" fmla="*/ 99880 h 2547625"/>
                    <a:gd name="connsiteX249" fmla="*/ 1599183 w 2466883"/>
                    <a:gd name="connsiteY249" fmla="*/ 99880 h 2547625"/>
                    <a:gd name="connsiteX250" fmla="*/ 1624487 w 2466883"/>
                    <a:gd name="connsiteY250" fmla="*/ 104096 h 2547625"/>
                    <a:gd name="connsiteX251" fmla="*/ 1633975 w 2466883"/>
                    <a:gd name="connsiteY251" fmla="*/ 120961 h 2547625"/>
                    <a:gd name="connsiteX252" fmla="*/ 1605509 w 2466883"/>
                    <a:gd name="connsiteY252" fmla="*/ 139934 h 2547625"/>
                    <a:gd name="connsiteX253" fmla="*/ 1612889 w 2466883"/>
                    <a:gd name="connsiteY253" fmla="*/ 149420 h 2547625"/>
                    <a:gd name="connsiteX254" fmla="*/ 1650844 w 2466883"/>
                    <a:gd name="connsiteY254" fmla="*/ 138880 h 2547625"/>
                    <a:gd name="connsiteX255" fmla="*/ 1665605 w 2466883"/>
                    <a:gd name="connsiteY255" fmla="*/ 129393 h 2547625"/>
                    <a:gd name="connsiteX256" fmla="*/ 1682474 w 2466883"/>
                    <a:gd name="connsiteY256" fmla="*/ 136771 h 2547625"/>
                    <a:gd name="connsiteX257" fmla="*/ 1693017 w 2466883"/>
                    <a:gd name="connsiteY257" fmla="*/ 132555 h 2547625"/>
                    <a:gd name="connsiteX258" fmla="*/ 1704361 w 2466883"/>
                    <a:gd name="connsiteY258" fmla="*/ 131586 h 2547625"/>
                    <a:gd name="connsiteX259" fmla="*/ 1703982 w 2466883"/>
                    <a:gd name="connsiteY259" fmla="*/ 136097 h 2547625"/>
                    <a:gd name="connsiteX260" fmla="*/ 1704909 w 2466883"/>
                    <a:gd name="connsiteY260" fmla="*/ 146679 h 2547625"/>
                    <a:gd name="connsiteX261" fmla="*/ 1688800 w 2466883"/>
                    <a:gd name="connsiteY261" fmla="*/ 155744 h 2547625"/>
                    <a:gd name="connsiteX262" fmla="*/ 1679311 w 2466883"/>
                    <a:gd name="connsiteY262" fmla="*/ 168392 h 2547625"/>
                    <a:gd name="connsiteX263" fmla="*/ 1684582 w 2466883"/>
                    <a:gd name="connsiteY263" fmla="*/ 186311 h 2547625"/>
                    <a:gd name="connsiteX264" fmla="*/ 1706723 w 2466883"/>
                    <a:gd name="connsiteY264" fmla="*/ 195797 h 2547625"/>
                    <a:gd name="connsiteX265" fmla="*/ 1722495 w 2466883"/>
                    <a:gd name="connsiteY265" fmla="*/ 187998 h 2547625"/>
                    <a:gd name="connsiteX266" fmla="*/ 1732364 w 2466883"/>
                    <a:gd name="connsiteY266" fmla="*/ 216836 h 2547625"/>
                    <a:gd name="connsiteX267" fmla="*/ 1734683 w 2466883"/>
                    <a:gd name="connsiteY267" fmla="*/ 223750 h 2547625"/>
                    <a:gd name="connsiteX268" fmla="*/ 1734894 w 2466883"/>
                    <a:gd name="connsiteY268" fmla="*/ 226659 h 2547625"/>
                    <a:gd name="connsiteX269" fmla="*/ 1734262 w 2466883"/>
                    <a:gd name="connsiteY269" fmla="*/ 246517 h 2547625"/>
                    <a:gd name="connsiteX270" fmla="*/ 1734177 w 2466883"/>
                    <a:gd name="connsiteY270" fmla="*/ 247276 h 2547625"/>
                    <a:gd name="connsiteX271" fmla="*/ 1736750 w 2466883"/>
                    <a:gd name="connsiteY271" fmla="*/ 250734 h 2547625"/>
                    <a:gd name="connsiteX272" fmla="*/ 1765765 w 2466883"/>
                    <a:gd name="connsiteY272" fmla="*/ 260093 h 2547625"/>
                    <a:gd name="connsiteX273" fmla="*/ 1790014 w 2466883"/>
                    <a:gd name="connsiteY273" fmla="*/ 267472 h 2547625"/>
                    <a:gd name="connsiteX274" fmla="*/ 1811100 w 2466883"/>
                    <a:gd name="connsiteY274" fmla="*/ 264310 h 2547625"/>
                    <a:gd name="connsiteX275" fmla="*/ 1827969 w 2466883"/>
                    <a:gd name="connsiteY275" fmla="*/ 255877 h 2547625"/>
                    <a:gd name="connsiteX276" fmla="*/ 1846947 w 2466883"/>
                    <a:gd name="connsiteY276" fmla="*/ 262201 h 2547625"/>
                    <a:gd name="connsiteX277" fmla="*/ 1853273 w 2466883"/>
                    <a:gd name="connsiteY277" fmla="*/ 276958 h 2547625"/>
                    <a:gd name="connsiteX278" fmla="*/ 1871196 w 2466883"/>
                    <a:gd name="connsiteY278" fmla="*/ 284336 h 2547625"/>
                    <a:gd name="connsiteX279" fmla="*/ 1888065 w 2466883"/>
                    <a:gd name="connsiteY279" fmla="*/ 296985 h 2547625"/>
                    <a:gd name="connsiteX280" fmla="*/ 1884902 w 2466883"/>
                    <a:gd name="connsiteY280" fmla="*/ 315957 h 2547625"/>
                    <a:gd name="connsiteX281" fmla="*/ 1868033 w 2466883"/>
                    <a:gd name="connsiteY281" fmla="*/ 333876 h 2547625"/>
                    <a:gd name="connsiteX282" fmla="*/ 1869087 w 2466883"/>
                    <a:gd name="connsiteY282" fmla="*/ 364443 h 2547625"/>
                    <a:gd name="connsiteX283" fmla="*/ 1879630 w 2466883"/>
                    <a:gd name="connsiteY283" fmla="*/ 380253 h 2547625"/>
                    <a:gd name="connsiteX284" fmla="*/ 1899662 w 2466883"/>
                    <a:gd name="connsiteY284" fmla="*/ 390794 h 2547625"/>
                    <a:gd name="connsiteX285" fmla="*/ 1913621 w 2466883"/>
                    <a:gd name="connsiteY285" fmla="*/ 398720 h 2547625"/>
                    <a:gd name="connsiteX286" fmla="*/ 1930237 w 2466883"/>
                    <a:gd name="connsiteY286" fmla="*/ 402388 h 2547625"/>
                    <a:gd name="connsiteX287" fmla="*/ 1941835 w 2466883"/>
                    <a:gd name="connsiteY287" fmla="*/ 407658 h 2547625"/>
                    <a:gd name="connsiteX288" fmla="*/ 1972410 w 2466883"/>
                    <a:gd name="connsiteY288" fmla="*/ 421361 h 2547625"/>
                    <a:gd name="connsiteX289" fmla="*/ 1989279 w 2466883"/>
                    <a:gd name="connsiteY289" fmla="*/ 426631 h 2547625"/>
                    <a:gd name="connsiteX290" fmla="*/ 1997039 w 2466883"/>
                    <a:gd name="connsiteY290" fmla="*/ 435316 h 2547625"/>
                    <a:gd name="connsiteX291" fmla="*/ 2015637 w 2466883"/>
                    <a:gd name="connsiteY291" fmla="*/ 448765 h 2547625"/>
                    <a:gd name="connsiteX292" fmla="*/ 2016691 w 2466883"/>
                    <a:gd name="connsiteY292" fmla="*/ 465630 h 2547625"/>
                    <a:gd name="connsiteX293" fmla="*/ 2015637 w 2466883"/>
                    <a:gd name="connsiteY293" fmla="*/ 477224 h 2547625"/>
                    <a:gd name="connsiteX294" fmla="*/ 2014583 w 2466883"/>
                    <a:gd name="connsiteY294" fmla="*/ 489873 h 2547625"/>
                    <a:gd name="connsiteX295" fmla="*/ 2005094 w 2466883"/>
                    <a:gd name="connsiteY295" fmla="*/ 503575 h 2547625"/>
                    <a:gd name="connsiteX296" fmla="*/ 2014583 w 2466883"/>
                    <a:gd name="connsiteY296" fmla="*/ 519386 h 2547625"/>
                    <a:gd name="connsiteX297" fmla="*/ 2004039 w 2466883"/>
                    <a:gd name="connsiteY297" fmla="*/ 528872 h 2547625"/>
                    <a:gd name="connsiteX298" fmla="*/ 2004039 w 2466883"/>
                    <a:gd name="connsiteY298" fmla="*/ 546791 h 2547625"/>
                    <a:gd name="connsiteX299" fmla="*/ 1980845 w 2466883"/>
                    <a:gd name="connsiteY299" fmla="*/ 555223 h 2547625"/>
                    <a:gd name="connsiteX300" fmla="*/ 1951324 w 2466883"/>
                    <a:gd name="connsiteY300" fmla="*/ 560493 h 2547625"/>
                    <a:gd name="connsiteX301" fmla="*/ 1962921 w 2466883"/>
                    <a:gd name="connsiteY301" fmla="*/ 591060 h 2547625"/>
                    <a:gd name="connsiteX302" fmla="*/ 1975573 w 2466883"/>
                    <a:gd name="connsiteY302" fmla="*/ 618465 h 2547625"/>
                    <a:gd name="connsiteX303" fmla="*/ 1980845 w 2466883"/>
                    <a:gd name="connsiteY303" fmla="*/ 645870 h 2547625"/>
                    <a:gd name="connsiteX304" fmla="*/ 1985062 w 2466883"/>
                    <a:gd name="connsiteY304" fmla="*/ 666950 h 2547625"/>
                    <a:gd name="connsiteX305" fmla="*/ 1986116 w 2466883"/>
                    <a:gd name="connsiteY305" fmla="*/ 704896 h 2547625"/>
                    <a:gd name="connsiteX306" fmla="*/ 1993496 w 2466883"/>
                    <a:gd name="connsiteY306" fmla="*/ 718598 h 2547625"/>
                    <a:gd name="connsiteX307" fmla="*/ 2010365 w 2466883"/>
                    <a:gd name="connsiteY307" fmla="*/ 738625 h 2547625"/>
                    <a:gd name="connsiteX308" fmla="*/ 2030397 w 2466883"/>
                    <a:gd name="connsiteY308" fmla="*/ 742841 h 2547625"/>
                    <a:gd name="connsiteX309" fmla="*/ 2051484 w 2466883"/>
                    <a:gd name="connsiteY309" fmla="*/ 736517 h 2547625"/>
                    <a:gd name="connsiteX310" fmla="*/ 2071516 w 2466883"/>
                    <a:gd name="connsiteY310" fmla="*/ 724922 h 2547625"/>
                    <a:gd name="connsiteX311" fmla="*/ 2093656 w 2466883"/>
                    <a:gd name="connsiteY311" fmla="*/ 723868 h 2547625"/>
                    <a:gd name="connsiteX312" fmla="*/ 2117905 w 2466883"/>
                    <a:gd name="connsiteY312" fmla="*/ 725976 h 2547625"/>
                    <a:gd name="connsiteX313" fmla="*/ 2133720 w 2466883"/>
                    <a:gd name="connsiteY313" fmla="*/ 730192 h 2547625"/>
                    <a:gd name="connsiteX314" fmla="*/ 2140046 w 2466883"/>
                    <a:gd name="connsiteY314" fmla="*/ 750219 h 2547625"/>
                    <a:gd name="connsiteX315" fmla="*/ 2142155 w 2466883"/>
                    <a:gd name="connsiteY315" fmla="*/ 763922 h 2547625"/>
                    <a:gd name="connsiteX316" fmla="*/ 2169567 w 2466883"/>
                    <a:gd name="connsiteY316" fmla="*/ 754435 h 2547625"/>
                    <a:gd name="connsiteX317" fmla="*/ 2187490 w 2466883"/>
                    <a:gd name="connsiteY317" fmla="*/ 739679 h 2547625"/>
                    <a:gd name="connsiteX318" fmla="*/ 2231771 w 2466883"/>
                    <a:gd name="connsiteY318" fmla="*/ 734409 h 2547625"/>
                    <a:gd name="connsiteX319" fmla="*/ 2260238 w 2466883"/>
                    <a:gd name="connsiteY319" fmla="*/ 732301 h 2547625"/>
                    <a:gd name="connsiteX320" fmla="*/ 2273944 w 2466883"/>
                    <a:gd name="connsiteY320" fmla="*/ 729138 h 2547625"/>
                    <a:gd name="connsiteX321" fmla="*/ 2274028 w 2466883"/>
                    <a:gd name="connsiteY321" fmla="*/ 729012 h 2547625"/>
                    <a:gd name="connsiteX322" fmla="*/ 2277107 w 2466883"/>
                    <a:gd name="connsiteY322" fmla="*/ 733355 h 2547625"/>
                    <a:gd name="connsiteX323" fmla="*/ 2280270 w 2466883"/>
                    <a:gd name="connsiteY323" fmla="*/ 757597 h 2547625"/>
                    <a:gd name="connsiteX324" fmla="*/ 2267618 w 2466883"/>
                    <a:gd name="connsiteY324" fmla="*/ 770246 h 2547625"/>
                    <a:gd name="connsiteX325" fmla="*/ 2268672 w 2466883"/>
                    <a:gd name="connsiteY325" fmla="*/ 799759 h 2547625"/>
                    <a:gd name="connsiteX326" fmla="*/ 2277107 w 2466883"/>
                    <a:gd name="connsiteY326" fmla="*/ 832434 h 2547625"/>
                    <a:gd name="connsiteX327" fmla="*/ 2291867 w 2466883"/>
                    <a:gd name="connsiteY327" fmla="*/ 841920 h 2547625"/>
                    <a:gd name="connsiteX328" fmla="*/ 2288704 w 2466883"/>
                    <a:gd name="connsiteY328" fmla="*/ 858785 h 2547625"/>
                    <a:gd name="connsiteX329" fmla="*/ 2291867 w 2466883"/>
                    <a:gd name="connsiteY329" fmla="*/ 872487 h 2547625"/>
                    <a:gd name="connsiteX330" fmla="*/ 2301356 w 2466883"/>
                    <a:gd name="connsiteY330" fmla="*/ 889352 h 2547625"/>
                    <a:gd name="connsiteX331" fmla="*/ 2311899 w 2466883"/>
                    <a:gd name="connsiteY331" fmla="*/ 924135 h 2547625"/>
                    <a:gd name="connsiteX332" fmla="*/ 2305995 w 2466883"/>
                    <a:gd name="connsiteY332" fmla="*/ 951076 h 2547625"/>
                    <a:gd name="connsiteX333" fmla="*/ 2304519 w 2466883"/>
                    <a:gd name="connsiteY333" fmla="*/ 994755 h 2547625"/>
                    <a:gd name="connsiteX334" fmla="*/ 2309790 w 2466883"/>
                    <a:gd name="connsiteY334" fmla="*/ 1012674 h 2547625"/>
                    <a:gd name="connsiteX335" fmla="*/ 2327714 w 2466883"/>
                    <a:gd name="connsiteY335" fmla="*/ 1040078 h 2547625"/>
                    <a:gd name="connsiteX336" fmla="*/ 2349854 w 2466883"/>
                    <a:gd name="connsiteY336" fmla="*/ 1061159 h 2547625"/>
                    <a:gd name="connsiteX337" fmla="*/ 2368832 w 2466883"/>
                    <a:gd name="connsiteY337" fmla="*/ 1080132 h 2547625"/>
                    <a:gd name="connsiteX338" fmla="*/ 2362506 w 2466883"/>
                    <a:gd name="connsiteY338" fmla="*/ 1095942 h 2547625"/>
                    <a:gd name="connsiteX339" fmla="*/ 2365669 w 2466883"/>
                    <a:gd name="connsiteY339" fmla="*/ 1112807 h 2547625"/>
                    <a:gd name="connsiteX340" fmla="*/ 2393081 w 2466883"/>
                    <a:gd name="connsiteY340" fmla="*/ 1145482 h 2547625"/>
                    <a:gd name="connsiteX341" fmla="*/ 2398353 w 2466883"/>
                    <a:gd name="connsiteY341" fmla="*/ 1172887 h 2547625"/>
                    <a:gd name="connsiteX342" fmla="*/ 2404679 w 2466883"/>
                    <a:gd name="connsiteY342" fmla="*/ 1191859 h 2547625"/>
                    <a:gd name="connsiteX343" fmla="*/ 2401516 w 2466883"/>
                    <a:gd name="connsiteY343" fmla="*/ 1222426 h 2547625"/>
                    <a:gd name="connsiteX344" fmla="*/ 2412059 w 2466883"/>
                    <a:gd name="connsiteY344" fmla="*/ 1240345 h 2547625"/>
                    <a:gd name="connsiteX345" fmla="*/ 2431037 w 2466883"/>
                    <a:gd name="connsiteY345" fmla="*/ 1255101 h 2547625"/>
                    <a:gd name="connsiteX346" fmla="*/ 2456340 w 2466883"/>
                    <a:gd name="connsiteY346" fmla="*/ 1297263 h 2547625"/>
                    <a:gd name="connsiteX347" fmla="*/ 2461612 w 2466883"/>
                    <a:gd name="connsiteY347" fmla="*/ 1324668 h 2547625"/>
                    <a:gd name="connsiteX348" fmla="*/ 2466883 w 2466883"/>
                    <a:gd name="connsiteY348" fmla="*/ 1363667 h 2547625"/>
                    <a:gd name="connsiteX349" fmla="*/ 2463720 w 2466883"/>
                    <a:gd name="connsiteY349" fmla="*/ 1384748 h 2547625"/>
                    <a:gd name="connsiteX350" fmla="*/ 2436308 w 2466883"/>
                    <a:gd name="connsiteY350" fmla="*/ 1431125 h 2547625"/>
                    <a:gd name="connsiteX351" fmla="*/ 2448960 w 2466883"/>
                    <a:gd name="connsiteY351" fmla="*/ 1455368 h 2547625"/>
                    <a:gd name="connsiteX352" fmla="*/ 2445797 w 2466883"/>
                    <a:gd name="connsiteY352" fmla="*/ 1480665 h 2547625"/>
                    <a:gd name="connsiteX353" fmla="*/ 2434199 w 2466883"/>
                    <a:gd name="connsiteY353" fmla="*/ 1505961 h 2547625"/>
                    <a:gd name="connsiteX354" fmla="*/ 2428717 w 2466883"/>
                    <a:gd name="connsiteY354" fmla="*/ 1515869 h 2547625"/>
                    <a:gd name="connsiteX355" fmla="*/ 2420493 w 2466883"/>
                    <a:gd name="connsiteY355" fmla="*/ 1521772 h 2547625"/>
                    <a:gd name="connsiteX356" fmla="*/ 2416276 w 2466883"/>
                    <a:gd name="connsiteY356" fmla="*/ 1537582 h 2547625"/>
                    <a:gd name="connsiteX357" fmla="*/ 2432091 w 2466883"/>
                    <a:gd name="connsiteY357" fmla="*/ 1630337 h 2547625"/>
                    <a:gd name="connsiteX358" fmla="*/ 2441580 w 2466883"/>
                    <a:gd name="connsiteY358" fmla="*/ 1673553 h 2547625"/>
                    <a:gd name="connsiteX359" fmla="*/ 2444405 w 2466883"/>
                    <a:gd name="connsiteY359" fmla="*/ 1694633 h 2547625"/>
                    <a:gd name="connsiteX360" fmla="*/ 2445797 w 2466883"/>
                    <a:gd name="connsiteY360" fmla="*/ 1702012 h 2547625"/>
                    <a:gd name="connsiteX361" fmla="*/ 2442634 w 2466883"/>
                    <a:gd name="connsiteY361" fmla="*/ 1743119 h 2547625"/>
                    <a:gd name="connsiteX362" fmla="*/ 2438417 w 2466883"/>
                    <a:gd name="connsiteY362" fmla="*/ 1785280 h 2547625"/>
                    <a:gd name="connsiteX363" fmla="*/ 2426819 w 2466883"/>
                    <a:gd name="connsiteY363" fmla="*/ 1809523 h 2547625"/>
                    <a:gd name="connsiteX364" fmla="*/ 2435254 w 2466883"/>
                    <a:gd name="connsiteY364" fmla="*/ 1845360 h 2547625"/>
                    <a:gd name="connsiteX365" fmla="*/ 2434748 w 2466883"/>
                    <a:gd name="connsiteY365" fmla="*/ 1854594 h 2547625"/>
                    <a:gd name="connsiteX366" fmla="*/ 2428928 w 2466883"/>
                    <a:gd name="connsiteY366" fmla="*/ 1869603 h 2547625"/>
                    <a:gd name="connsiteX367" fmla="*/ 2401516 w 2466883"/>
                    <a:gd name="connsiteY367" fmla="*/ 1865387 h 2547625"/>
                    <a:gd name="connsiteX368" fmla="*/ 2382538 w 2466883"/>
                    <a:gd name="connsiteY368" fmla="*/ 1867495 h 2547625"/>
                    <a:gd name="connsiteX369" fmla="*/ 2359343 w 2466883"/>
                    <a:gd name="connsiteY369" fmla="*/ 1862225 h 2547625"/>
                    <a:gd name="connsiteX370" fmla="*/ 2331931 w 2466883"/>
                    <a:gd name="connsiteY370" fmla="*/ 1859063 h 2547625"/>
                    <a:gd name="connsiteX371" fmla="*/ 2330877 w 2466883"/>
                    <a:gd name="connsiteY371" fmla="*/ 1871711 h 2547625"/>
                    <a:gd name="connsiteX372" fmla="*/ 2332985 w 2466883"/>
                    <a:gd name="connsiteY372" fmla="*/ 1885414 h 2547625"/>
                    <a:gd name="connsiteX373" fmla="*/ 2332985 w 2466883"/>
                    <a:gd name="connsiteY373" fmla="*/ 1904386 h 2547625"/>
                    <a:gd name="connsiteX374" fmla="*/ 2369886 w 2466883"/>
                    <a:gd name="connsiteY374" fmla="*/ 1905440 h 2547625"/>
                    <a:gd name="connsiteX375" fmla="*/ 2386755 w 2466883"/>
                    <a:gd name="connsiteY375" fmla="*/ 1908602 h 2547625"/>
                    <a:gd name="connsiteX376" fmla="*/ 2401516 w 2466883"/>
                    <a:gd name="connsiteY376" fmla="*/ 1926521 h 2547625"/>
                    <a:gd name="connsiteX377" fmla="*/ 2407842 w 2466883"/>
                    <a:gd name="connsiteY377" fmla="*/ 1943385 h 2547625"/>
                    <a:gd name="connsiteX378" fmla="*/ 2399407 w 2466883"/>
                    <a:gd name="connsiteY378" fmla="*/ 1951818 h 2547625"/>
                    <a:gd name="connsiteX379" fmla="*/ 2394136 w 2466883"/>
                    <a:gd name="connsiteY379" fmla="*/ 1967628 h 2547625"/>
                    <a:gd name="connsiteX380" fmla="*/ 2392027 w 2466883"/>
                    <a:gd name="connsiteY380" fmla="*/ 1983439 h 2547625"/>
                    <a:gd name="connsiteX381" fmla="*/ 2375158 w 2466883"/>
                    <a:gd name="connsiteY381" fmla="*/ 1991871 h 2547625"/>
                    <a:gd name="connsiteX382" fmla="*/ 2365669 w 2466883"/>
                    <a:gd name="connsiteY382" fmla="*/ 2009790 h 2547625"/>
                    <a:gd name="connsiteX383" fmla="*/ 2360398 w 2466883"/>
                    <a:gd name="connsiteY383" fmla="*/ 2021384 h 2547625"/>
                    <a:gd name="connsiteX384" fmla="*/ 2363560 w 2466883"/>
                    <a:gd name="connsiteY384" fmla="*/ 2029816 h 2547625"/>
                    <a:gd name="connsiteX385" fmla="*/ 2358289 w 2466883"/>
                    <a:gd name="connsiteY385" fmla="*/ 2041411 h 2547625"/>
                    <a:gd name="connsiteX386" fmla="*/ 2311899 w 2466883"/>
                    <a:gd name="connsiteY386" fmla="*/ 2028762 h 2547625"/>
                    <a:gd name="connsiteX387" fmla="*/ 2293976 w 2466883"/>
                    <a:gd name="connsiteY387" fmla="*/ 2027708 h 2547625"/>
                    <a:gd name="connsiteX388" fmla="*/ 2284487 w 2466883"/>
                    <a:gd name="connsiteY388" fmla="*/ 2042465 h 2547625"/>
                    <a:gd name="connsiteX389" fmla="*/ 2290813 w 2466883"/>
                    <a:gd name="connsiteY389" fmla="*/ 2065653 h 2547625"/>
                    <a:gd name="connsiteX390" fmla="*/ 2300302 w 2466883"/>
                    <a:gd name="connsiteY390" fmla="*/ 2085680 h 2547625"/>
                    <a:gd name="connsiteX391" fmla="*/ 2303465 w 2466883"/>
                    <a:gd name="connsiteY391" fmla="*/ 2108869 h 2547625"/>
                    <a:gd name="connsiteX392" fmla="*/ 2297139 w 2466883"/>
                    <a:gd name="connsiteY392" fmla="*/ 2116247 h 2547625"/>
                    <a:gd name="connsiteX393" fmla="*/ 2288704 w 2466883"/>
                    <a:gd name="connsiteY393" fmla="*/ 2123625 h 2547625"/>
                    <a:gd name="connsiteX394" fmla="*/ 2290813 w 2466883"/>
                    <a:gd name="connsiteY394" fmla="*/ 2141544 h 2547625"/>
                    <a:gd name="connsiteX395" fmla="*/ 2285541 w 2466883"/>
                    <a:gd name="connsiteY395" fmla="*/ 2162625 h 2547625"/>
                    <a:gd name="connsiteX396" fmla="*/ 2299247 w 2466883"/>
                    <a:gd name="connsiteY396" fmla="*/ 2177381 h 2547625"/>
                    <a:gd name="connsiteX397" fmla="*/ 2300302 w 2466883"/>
                    <a:gd name="connsiteY397" fmla="*/ 2203732 h 2547625"/>
                    <a:gd name="connsiteX398" fmla="*/ 2286596 w 2466883"/>
                    <a:gd name="connsiteY398" fmla="*/ 2199516 h 2547625"/>
                    <a:gd name="connsiteX399" fmla="*/ 2270781 w 2466883"/>
                    <a:gd name="connsiteY399" fmla="*/ 2196354 h 2547625"/>
                    <a:gd name="connsiteX400" fmla="*/ 2258129 w 2466883"/>
                    <a:gd name="connsiteY400" fmla="*/ 2206894 h 2547625"/>
                    <a:gd name="connsiteX401" fmla="*/ 2254966 w 2466883"/>
                    <a:gd name="connsiteY401" fmla="*/ 2218488 h 2547625"/>
                    <a:gd name="connsiteX402" fmla="*/ 2244423 w 2466883"/>
                    <a:gd name="connsiteY402" fmla="*/ 2230083 h 2547625"/>
                    <a:gd name="connsiteX403" fmla="*/ 2261292 w 2466883"/>
                    <a:gd name="connsiteY403" fmla="*/ 2251163 h 2547625"/>
                    <a:gd name="connsiteX404" fmla="*/ 2279215 w 2466883"/>
                    <a:gd name="connsiteY404" fmla="*/ 2246947 h 2547625"/>
                    <a:gd name="connsiteX405" fmla="*/ 2296084 w 2466883"/>
                    <a:gd name="connsiteY405" fmla="*/ 2251163 h 2547625"/>
                    <a:gd name="connsiteX406" fmla="*/ 2305573 w 2466883"/>
                    <a:gd name="connsiteY406" fmla="*/ 2268028 h 2547625"/>
                    <a:gd name="connsiteX407" fmla="*/ 2293976 w 2466883"/>
                    <a:gd name="connsiteY407" fmla="*/ 2274352 h 2547625"/>
                    <a:gd name="connsiteX408" fmla="*/ 2300302 w 2466883"/>
                    <a:gd name="connsiteY408" fmla="*/ 2287001 h 2547625"/>
                    <a:gd name="connsiteX409" fmla="*/ 2287650 w 2466883"/>
                    <a:gd name="connsiteY409" fmla="*/ 2305973 h 2547625"/>
                    <a:gd name="connsiteX410" fmla="*/ 2270781 w 2466883"/>
                    <a:gd name="connsiteY410" fmla="*/ 2318622 h 2547625"/>
                    <a:gd name="connsiteX411" fmla="*/ 2269727 w 2466883"/>
                    <a:gd name="connsiteY411" fmla="*/ 2344972 h 2547625"/>
                    <a:gd name="connsiteX412" fmla="*/ 2269642 w 2466883"/>
                    <a:gd name="connsiteY412" fmla="*/ 2346448 h 2547625"/>
                    <a:gd name="connsiteX413" fmla="*/ 2263401 w 2466883"/>
                    <a:gd name="connsiteY413" fmla="*/ 2346026 h 2547625"/>
                    <a:gd name="connsiteX414" fmla="*/ 2247586 w 2466883"/>
                    <a:gd name="connsiteY414" fmla="*/ 2355513 h 2547625"/>
                    <a:gd name="connsiteX415" fmla="*/ 2241260 w 2466883"/>
                    <a:gd name="connsiteY415" fmla="*/ 2369215 h 2547625"/>
                    <a:gd name="connsiteX416" fmla="*/ 2238097 w 2466883"/>
                    <a:gd name="connsiteY416" fmla="*/ 2396620 h 2547625"/>
                    <a:gd name="connsiteX417" fmla="*/ 2235988 w 2466883"/>
                    <a:gd name="connsiteY417" fmla="*/ 2463024 h 2547625"/>
                    <a:gd name="connsiteX418" fmla="*/ 2229663 w 2466883"/>
                    <a:gd name="connsiteY418" fmla="*/ 2489375 h 2547625"/>
                    <a:gd name="connsiteX419" fmla="*/ 2211739 w 2466883"/>
                    <a:gd name="connsiteY419" fmla="*/ 2497807 h 2547625"/>
                    <a:gd name="connsiteX420" fmla="*/ 2172730 w 2466883"/>
                    <a:gd name="connsiteY420" fmla="*/ 2510456 h 2547625"/>
                    <a:gd name="connsiteX421" fmla="*/ 2151643 w 2466883"/>
                    <a:gd name="connsiteY421" fmla="*/ 2504131 h 2547625"/>
                    <a:gd name="connsiteX422" fmla="*/ 2142155 w 2466883"/>
                    <a:gd name="connsiteY422" fmla="*/ 2510456 h 2547625"/>
                    <a:gd name="connsiteX423" fmla="*/ 2136883 w 2466883"/>
                    <a:gd name="connsiteY423" fmla="*/ 2525212 h 2547625"/>
                    <a:gd name="connsiteX424" fmla="*/ 2121068 w 2466883"/>
                    <a:gd name="connsiteY424" fmla="*/ 2542077 h 2547625"/>
                    <a:gd name="connsiteX425" fmla="*/ 2104199 w 2466883"/>
                    <a:gd name="connsiteY425" fmla="*/ 2541023 h 2547625"/>
                    <a:gd name="connsiteX426" fmla="*/ 2089439 w 2466883"/>
                    <a:gd name="connsiteY426" fmla="*/ 2531536 h 2547625"/>
                    <a:gd name="connsiteX427" fmla="*/ 2076787 w 2466883"/>
                    <a:gd name="connsiteY427" fmla="*/ 2514672 h 2547625"/>
                    <a:gd name="connsiteX428" fmla="*/ 2070461 w 2466883"/>
                    <a:gd name="connsiteY428" fmla="*/ 2497807 h 2547625"/>
                    <a:gd name="connsiteX429" fmla="*/ 2051484 w 2466883"/>
                    <a:gd name="connsiteY429" fmla="*/ 2511510 h 2547625"/>
                    <a:gd name="connsiteX430" fmla="*/ 2049375 w 2466883"/>
                    <a:gd name="connsiteY430" fmla="*/ 2535752 h 2547625"/>
                    <a:gd name="connsiteX431" fmla="*/ 2031452 w 2466883"/>
                    <a:gd name="connsiteY431" fmla="*/ 2537861 h 2547625"/>
                    <a:gd name="connsiteX432" fmla="*/ 2017746 w 2466883"/>
                    <a:gd name="connsiteY432" fmla="*/ 2542077 h 2547625"/>
                    <a:gd name="connsiteX433" fmla="*/ 1999822 w 2466883"/>
                    <a:gd name="connsiteY433" fmla="*/ 2547347 h 2547625"/>
                    <a:gd name="connsiteX434" fmla="*/ 1995605 w 2466883"/>
                    <a:gd name="connsiteY434" fmla="*/ 2523104 h 2547625"/>
                    <a:gd name="connsiteX435" fmla="*/ 1990333 w 2466883"/>
                    <a:gd name="connsiteY435" fmla="*/ 2495699 h 2547625"/>
                    <a:gd name="connsiteX436" fmla="*/ 1991388 w 2466883"/>
                    <a:gd name="connsiteY436" fmla="*/ 2480943 h 2547625"/>
                    <a:gd name="connsiteX437" fmla="*/ 1988225 w 2466883"/>
                    <a:gd name="connsiteY437" fmla="*/ 2456700 h 2547625"/>
                    <a:gd name="connsiteX438" fmla="*/ 1992442 w 2466883"/>
                    <a:gd name="connsiteY438" fmla="*/ 2424025 h 2547625"/>
                    <a:gd name="connsiteX439" fmla="*/ 2002985 w 2466883"/>
                    <a:gd name="connsiteY439" fmla="*/ 2410322 h 2547625"/>
                    <a:gd name="connsiteX440" fmla="*/ 2010365 w 2466883"/>
                    <a:gd name="connsiteY440" fmla="*/ 2382918 h 2547625"/>
                    <a:gd name="connsiteX441" fmla="*/ 2037777 w 2466883"/>
                    <a:gd name="connsiteY441" fmla="*/ 2371323 h 2547625"/>
                    <a:gd name="connsiteX442" fmla="*/ 2025126 w 2466883"/>
                    <a:gd name="connsiteY442" fmla="*/ 2336540 h 2547625"/>
                    <a:gd name="connsiteX443" fmla="*/ 1996659 w 2466883"/>
                    <a:gd name="connsiteY443" fmla="*/ 2335486 h 2547625"/>
                    <a:gd name="connsiteX444" fmla="*/ 1981899 w 2466883"/>
                    <a:gd name="connsiteY444" fmla="*/ 2334432 h 2547625"/>
                    <a:gd name="connsiteX445" fmla="*/ 1960813 w 2466883"/>
                    <a:gd name="connsiteY445" fmla="*/ 2308081 h 2547625"/>
                    <a:gd name="connsiteX446" fmla="*/ 1967138 w 2466883"/>
                    <a:gd name="connsiteY446" fmla="*/ 2289109 h 2547625"/>
                    <a:gd name="connsiteX447" fmla="*/ 1955541 w 2466883"/>
                    <a:gd name="connsiteY447" fmla="*/ 2270136 h 2547625"/>
                    <a:gd name="connsiteX448" fmla="*/ 1969247 w 2466883"/>
                    <a:gd name="connsiteY448" fmla="*/ 2257488 h 2547625"/>
                    <a:gd name="connsiteX449" fmla="*/ 1985062 w 2466883"/>
                    <a:gd name="connsiteY449" fmla="*/ 2264866 h 2547625"/>
                    <a:gd name="connsiteX450" fmla="*/ 1989279 w 2466883"/>
                    <a:gd name="connsiteY450" fmla="*/ 2278568 h 2547625"/>
                    <a:gd name="connsiteX451" fmla="*/ 2000877 w 2466883"/>
                    <a:gd name="connsiteY451" fmla="*/ 2275406 h 2547625"/>
                    <a:gd name="connsiteX452" fmla="*/ 1997714 w 2466883"/>
                    <a:gd name="connsiteY452" fmla="*/ 2261704 h 2547625"/>
                    <a:gd name="connsiteX453" fmla="*/ 1996659 w 2466883"/>
                    <a:gd name="connsiteY453" fmla="*/ 2245893 h 2547625"/>
                    <a:gd name="connsiteX454" fmla="*/ 2013528 w 2466883"/>
                    <a:gd name="connsiteY454" fmla="*/ 2241677 h 2547625"/>
                    <a:gd name="connsiteX455" fmla="*/ 2021963 w 2466883"/>
                    <a:gd name="connsiteY455" fmla="*/ 2216380 h 2547625"/>
                    <a:gd name="connsiteX456" fmla="*/ 2038832 w 2466883"/>
                    <a:gd name="connsiteY456" fmla="*/ 2216380 h 2547625"/>
                    <a:gd name="connsiteX457" fmla="*/ 2052538 w 2466883"/>
                    <a:gd name="connsiteY457" fmla="*/ 2211110 h 2547625"/>
                    <a:gd name="connsiteX458" fmla="*/ 2068353 w 2466883"/>
                    <a:gd name="connsiteY458" fmla="*/ 2214272 h 2547625"/>
                    <a:gd name="connsiteX459" fmla="*/ 2079950 w 2466883"/>
                    <a:gd name="connsiteY459" fmla="*/ 2215326 h 2547625"/>
                    <a:gd name="connsiteX460" fmla="*/ 2092602 w 2466883"/>
                    <a:gd name="connsiteY460" fmla="*/ 2209002 h 2547625"/>
                    <a:gd name="connsiteX461" fmla="*/ 2083071 w 2466883"/>
                    <a:gd name="connsiteY461" fmla="*/ 2190830 h 2547625"/>
                    <a:gd name="connsiteX462" fmla="*/ 2076787 w 2466883"/>
                    <a:gd name="connsiteY462" fmla="*/ 2187921 h 2547625"/>
                    <a:gd name="connsiteX463" fmla="*/ 2051484 w 2466883"/>
                    <a:gd name="connsiteY463" fmla="*/ 2176327 h 2547625"/>
                    <a:gd name="connsiteX464" fmla="*/ 2026180 w 2466883"/>
                    <a:gd name="connsiteY464" fmla="*/ 2170003 h 2547625"/>
                    <a:gd name="connsiteX465" fmla="*/ 2015637 w 2466883"/>
                    <a:gd name="connsiteY465" fmla="*/ 2157354 h 2547625"/>
                    <a:gd name="connsiteX466" fmla="*/ 2019854 w 2466883"/>
                    <a:gd name="connsiteY466" fmla="*/ 2146814 h 2547625"/>
                    <a:gd name="connsiteX467" fmla="*/ 2045158 w 2466883"/>
                    <a:gd name="connsiteY467" fmla="*/ 2132058 h 2547625"/>
                    <a:gd name="connsiteX468" fmla="*/ 2057809 w 2466883"/>
                    <a:gd name="connsiteY468" fmla="*/ 2112031 h 2547625"/>
                    <a:gd name="connsiteX469" fmla="*/ 2058864 w 2466883"/>
                    <a:gd name="connsiteY469" fmla="*/ 2105791 h 2547625"/>
                    <a:gd name="connsiteX470" fmla="*/ 2043049 w 2466883"/>
                    <a:gd name="connsiteY470" fmla="*/ 2089896 h 2547625"/>
                    <a:gd name="connsiteX471" fmla="*/ 2040940 w 2466883"/>
                    <a:gd name="connsiteY471" fmla="*/ 2079356 h 2547625"/>
                    <a:gd name="connsiteX472" fmla="*/ 2045158 w 2466883"/>
                    <a:gd name="connsiteY472" fmla="*/ 2064599 h 2547625"/>
                    <a:gd name="connsiteX473" fmla="*/ 2037777 w 2466883"/>
                    <a:gd name="connsiteY473" fmla="*/ 2054059 h 2547625"/>
                    <a:gd name="connsiteX474" fmla="*/ 2032506 w 2466883"/>
                    <a:gd name="connsiteY474" fmla="*/ 2042465 h 2547625"/>
                    <a:gd name="connsiteX475" fmla="*/ 2021963 w 2466883"/>
                    <a:gd name="connsiteY475" fmla="*/ 2037194 h 2547625"/>
                    <a:gd name="connsiteX476" fmla="*/ 2009311 w 2466883"/>
                    <a:gd name="connsiteY476" fmla="*/ 2031924 h 2547625"/>
                    <a:gd name="connsiteX477" fmla="*/ 1994551 w 2466883"/>
                    <a:gd name="connsiteY477" fmla="*/ 2037194 h 2547625"/>
                    <a:gd name="connsiteX478" fmla="*/ 1977682 w 2466883"/>
                    <a:gd name="connsiteY478" fmla="*/ 2051951 h 2547625"/>
                    <a:gd name="connsiteX479" fmla="*/ 1958704 w 2466883"/>
                    <a:gd name="connsiteY479" fmla="*/ 2048789 h 2547625"/>
                    <a:gd name="connsiteX480" fmla="*/ 1955541 w 2466883"/>
                    <a:gd name="connsiteY480" fmla="*/ 2061437 h 2547625"/>
                    <a:gd name="connsiteX481" fmla="*/ 1936563 w 2466883"/>
                    <a:gd name="connsiteY481" fmla="*/ 2059329 h 2547625"/>
                    <a:gd name="connsiteX482" fmla="*/ 1934455 w 2466883"/>
                    <a:gd name="connsiteY482" fmla="*/ 2042465 h 2547625"/>
                    <a:gd name="connsiteX483" fmla="*/ 1919694 w 2466883"/>
                    <a:gd name="connsiteY483" fmla="*/ 2038248 h 2547625"/>
                    <a:gd name="connsiteX484" fmla="*/ 1910206 w 2466883"/>
                    <a:gd name="connsiteY484" fmla="*/ 2027708 h 2547625"/>
                    <a:gd name="connsiteX485" fmla="*/ 1882793 w 2466883"/>
                    <a:gd name="connsiteY485" fmla="*/ 2030870 h 2547625"/>
                    <a:gd name="connsiteX486" fmla="*/ 1851164 w 2466883"/>
                    <a:gd name="connsiteY486" fmla="*/ 2024546 h 2547625"/>
                    <a:gd name="connsiteX487" fmla="*/ 1840621 w 2466883"/>
                    <a:gd name="connsiteY487" fmla="*/ 2031924 h 2547625"/>
                    <a:gd name="connsiteX488" fmla="*/ 1835898 w 2466883"/>
                    <a:gd name="connsiteY488" fmla="*/ 2046639 h 2547625"/>
                    <a:gd name="connsiteX489" fmla="*/ 1816414 w 2466883"/>
                    <a:gd name="connsiteY489" fmla="*/ 2044404 h 2547625"/>
                    <a:gd name="connsiteX490" fmla="*/ 1785838 w 2466883"/>
                    <a:gd name="connsiteY490" fmla="*/ 2023408 h 2547625"/>
                    <a:gd name="connsiteX491" fmla="*/ 1776392 w 2466883"/>
                    <a:gd name="connsiteY491" fmla="*/ 1994780 h 2547625"/>
                    <a:gd name="connsiteX492" fmla="*/ 1768168 w 2466883"/>
                    <a:gd name="connsiteY492" fmla="*/ 1967333 h 2547625"/>
                    <a:gd name="connsiteX493" fmla="*/ 1733502 w 2466883"/>
                    <a:gd name="connsiteY493" fmla="*/ 1910668 h 2547625"/>
                    <a:gd name="connsiteX494" fmla="*/ 1721863 w 2466883"/>
                    <a:gd name="connsiteY494" fmla="*/ 1903965 h 2547625"/>
                    <a:gd name="connsiteX495" fmla="*/ 1716085 w 2466883"/>
                    <a:gd name="connsiteY495" fmla="*/ 1898821 h 2547625"/>
                    <a:gd name="connsiteX496" fmla="*/ 1697824 w 2466883"/>
                    <a:gd name="connsiteY496" fmla="*/ 1885540 h 2547625"/>
                    <a:gd name="connsiteX497" fmla="*/ 1724646 w 2466883"/>
                    <a:gd name="connsiteY497" fmla="*/ 1883306 h 2547625"/>
                    <a:gd name="connsiteX498" fmla="*/ 1752058 w 2466883"/>
                    <a:gd name="connsiteY498" fmla="*/ 1871711 h 2547625"/>
                    <a:gd name="connsiteX499" fmla="*/ 1781579 w 2466883"/>
                    <a:gd name="connsiteY499" fmla="*/ 1854847 h 2547625"/>
                    <a:gd name="connsiteX500" fmla="*/ 1788959 w 2466883"/>
                    <a:gd name="connsiteY500" fmla="*/ 1844306 h 2547625"/>
                    <a:gd name="connsiteX501" fmla="*/ 1783688 w 2466883"/>
                    <a:gd name="connsiteY501" fmla="*/ 1814793 h 2547625"/>
                    <a:gd name="connsiteX502" fmla="*/ 1791068 w 2466883"/>
                    <a:gd name="connsiteY502" fmla="*/ 1778956 h 2547625"/>
                    <a:gd name="connsiteX503" fmla="*/ 1794231 w 2466883"/>
                    <a:gd name="connsiteY503" fmla="*/ 1762092 h 2547625"/>
                    <a:gd name="connsiteX504" fmla="*/ 1793177 w 2466883"/>
                    <a:gd name="connsiteY504" fmla="*/ 1733633 h 2547625"/>
                    <a:gd name="connsiteX505" fmla="*/ 1774199 w 2466883"/>
                    <a:gd name="connsiteY505" fmla="*/ 1725200 h 2547625"/>
                    <a:gd name="connsiteX506" fmla="*/ 1740461 w 2466883"/>
                    <a:gd name="connsiteY506" fmla="*/ 1715714 h 2547625"/>
                    <a:gd name="connsiteX507" fmla="*/ 1716212 w 2466883"/>
                    <a:gd name="connsiteY507" fmla="*/ 1715714 h 2547625"/>
                    <a:gd name="connsiteX508" fmla="*/ 1670876 w 2466883"/>
                    <a:gd name="connsiteY508" fmla="*/ 1719930 h 2547625"/>
                    <a:gd name="connsiteX509" fmla="*/ 1642410 w 2466883"/>
                    <a:gd name="connsiteY509" fmla="*/ 1717822 h 2547625"/>
                    <a:gd name="connsiteX510" fmla="*/ 1608672 w 2466883"/>
                    <a:gd name="connsiteY510" fmla="*/ 1723851 h 2547625"/>
                    <a:gd name="connsiteX511" fmla="*/ 1596695 w 2466883"/>
                    <a:gd name="connsiteY511" fmla="*/ 1722629 h 2547625"/>
                    <a:gd name="connsiteX512" fmla="*/ 1596653 w 2466883"/>
                    <a:gd name="connsiteY512" fmla="*/ 1731820 h 2547625"/>
                    <a:gd name="connsiteX513" fmla="*/ 1589019 w 2466883"/>
                    <a:gd name="connsiteY513" fmla="*/ 1755894 h 2547625"/>
                    <a:gd name="connsiteX514" fmla="*/ 1587121 w 2466883"/>
                    <a:gd name="connsiteY514" fmla="*/ 1757875 h 2547625"/>
                    <a:gd name="connsiteX515" fmla="*/ 1585139 w 2466883"/>
                    <a:gd name="connsiteY515" fmla="*/ 1772506 h 2547625"/>
                    <a:gd name="connsiteX516" fmla="*/ 1567596 w 2466883"/>
                    <a:gd name="connsiteY516" fmla="*/ 1799151 h 2547625"/>
                    <a:gd name="connsiteX517" fmla="*/ 1568060 w 2466883"/>
                    <a:gd name="connsiteY517" fmla="*/ 1802272 h 2547625"/>
                    <a:gd name="connsiteX518" fmla="*/ 1558023 w 2466883"/>
                    <a:gd name="connsiteY518" fmla="*/ 1822720 h 2547625"/>
                    <a:gd name="connsiteX519" fmla="*/ 1545877 w 2466883"/>
                    <a:gd name="connsiteY519" fmla="*/ 1830477 h 2547625"/>
                    <a:gd name="connsiteX520" fmla="*/ 1524074 w 2466883"/>
                    <a:gd name="connsiteY520" fmla="*/ 1835031 h 2547625"/>
                    <a:gd name="connsiteX521" fmla="*/ 1511295 w 2466883"/>
                    <a:gd name="connsiteY521" fmla="*/ 1850378 h 2547625"/>
                    <a:gd name="connsiteX522" fmla="*/ 1509904 w 2466883"/>
                    <a:gd name="connsiteY522" fmla="*/ 1851980 h 2547625"/>
                    <a:gd name="connsiteX523" fmla="*/ 1465412 w 2466883"/>
                    <a:gd name="connsiteY523" fmla="*/ 1858894 h 2547625"/>
                    <a:gd name="connsiteX524" fmla="*/ 1442217 w 2466883"/>
                    <a:gd name="connsiteY524" fmla="*/ 1880944 h 2547625"/>
                    <a:gd name="connsiteX525" fmla="*/ 1419148 w 2466883"/>
                    <a:gd name="connsiteY525" fmla="*/ 1893888 h 2547625"/>
                    <a:gd name="connsiteX526" fmla="*/ 1410925 w 2466883"/>
                    <a:gd name="connsiteY526" fmla="*/ 1892075 h 2547625"/>
                    <a:gd name="connsiteX527" fmla="*/ 1402828 w 2466883"/>
                    <a:gd name="connsiteY527" fmla="*/ 1899791 h 2547625"/>
                    <a:gd name="connsiteX528" fmla="*/ 1395700 w 2466883"/>
                    <a:gd name="connsiteY528" fmla="*/ 1900929 h 2547625"/>
                    <a:gd name="connsiteX529" fmla="*/ 1393845 w 2466883"/>
                    <a:gd name="connsiteY529" fmla="*/ 1901814 h 2547625"/>
                    <a:gd name="connsiteX530" fmla="*/ 1385115 w 2466883"/>
                    <a:gd name="connsiteY530" fmla="*/ 1914631 h 2547625"/>
                    <a:gd name="connsiteX531" fmla="*/ 1380645 w 2466883"/>
                    <a:gd name="connsiteY531" fmla="*/ 1915728 h 2547625"/>
                    <a:gd name="connsiteX532" fmla="*/ 1375964 w 2466883"/>
                    <a:gd name="connsiteY532" fmla="*/ 1916529 h 2547625"/>
                    <a:gd name="connsiteX533" fmla="*/ 1363734 w 2466883"/>
                    <a:gd name="connsiteY533" fmla="*/ 1923064 h 2547625"/>
                    <a:gd name="connsiteX534" fmla="*/ 1362215 w 2466883"/>
                    <a:gd name="connsiteY534" fmla="*/ 1924750 h 2547625"/>
                    <a:gd name="connsiteX535" fmla="*/ 1358715 w 2466883"/>
                    <a:gd name="connsiteY535" fmla="*/ 1927870 h 2547625"/>
                    <a:gd name="connsiteX536" fmla="*/ 1351166 w 2466883"/>
                    <a:gd name="connsiteY536" fmla="*/ 1928671 h 2547625"/>
                    <a:gd name="connsiteX537" fmla="*/ 1350154 w 2466883"/>
                    <a:gd name="connsiteY537" fmla="*/ 1929177 h 2547625"/>
                    <a:gd name="connsiteX538" fmla="*/ 1345304 w 2466883"/>
                    <a:gd name="connsiteY538" fmla="*/ 1934911 h 2547625"/>
                    <a:gd name="connsiteX539" fmla="*/ 1325399 w 2466883"/>
                    <a:gd name="connsiteY539" fmla="*/ 1936134 h 25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</a:cxnLst>
                  <a:rect l="l" t="t" r="r" b="b"/>
                  <a:pathLst>
                    <a:path w="2466883" h="2547625">
                      <a:moveTo>
                        <a:pt x="1324977" y="1936850"/>
                      </a:moveTo>
                      <a:cubicBezTo>
                        <a:pt x="1323881" y="1938916"/>
                        <a:pt x="1323543" y="1941235"/>
                        <a:pt x="1323754" y="1943512"/>
                      </a:cubicBezTo>
                      <a:lnTo>
                        <a:pt x="1323838" y="1944355"/>
                      </a:lnTo>
                      <a:lnTo>
                        <a:pt x="1322826" y="1943301"/>
                      </a:lnTo>
                      <a:cubicBezTo>
                        <a:pt x="1322615" y="1943090"/>
                        <a:pt x="1320085" y="1941699"/>
                        <a:pt x="1319832" y="1941657"/>
                      </a:cubicBezTo>
                      <a:cubicBezTo>
                        <a:pt x="1306252" y="1938790"/>
                        <a:pt x="1305999" y="1951354"/>
                        <a:pt x="1300011" y="1951733"/>
                      </a:cubicBezTo>
                      <a:lnTo>
                        <a:pt x="1299041" y="1951101"/>
                      </a:lnTo>
                      <a:cubicBezTo>
                        <a:pt x="1288709" y="1945367"/>
                        <a:pt x="1285335" y="1952071"/>
                        <a:pt x="1282298" y="1960250"/>
                      </a:cubicBezTo>
                      <a:cubicBezTo>
                        <a:pt x="1276394" y="1961051"/>
                        <a:pt x="1273948" y="1964551"/>
                        <a:pt x="1270701" y="1968767"/>
                      </a:cubicBezTo>
                      <a:cubicBezTo>
                        <a:pt x="1267664" y="1971085"/>
                        <a:pt x="1253284" y="1974796"/>
                        <a:pt x="1249573" y="1973025"/>
                      </a:cubicBezTo>
                      <a:cubicBezTo>
                        <a:pt x="1240379" y="1968598"/>
                        <a:pt x="1238819" y="1974796"/>
                        <a:pt x="1234222" y="1980530"/>
                      </a:cubicBezTo>
                      <a:cubicBezTo>
                        <a:pt x="1226631" y="1980192"/>
                        <a:pt x="1225239" y="1982300"/>
                        <a:pt x="1219250" y="1984956"/>
                      </a:cubicBezTo>
                      <a:cubicBezTo>
                        <a:pt x="1213557" y="1985167"/>
                        <a:pt x="1211491" y="1975934"/>
                        <a:pt x="1200315" y="1976440"/>
                      </a:cubicBezTo>
                      <a:lnTo>
                        <a:pt x="1199387" y="1975470"/>
                      </a:lnTo>
                      <a:lnTo>
                        <a:pt x="1197743" y="1973573"/>
                      </a:lnTo>
                      <a:cubicBezTo>
                        <a:pt x="1194917" y="1970411"/>
                        <a:pt x="1192260" y="1968851"/>
                        <a:pt x="1188507" y="1966996"/>
                      </a:cubicBezTo>
                      <a:cubicBezTo>
                        <a:pt x="1180915" y="1963244"/>
                        <a:pt x="1183825" y="1958817"/>
                        <a:pt x="1175222" y="1954516"/>
                      </a:cubicBezTo>
                      <a:lnTo>
                        <a:pt x="1172228" y="1953040"/>
                      </a:lnTo>
                      <a:cubicBezTo>
                        <a:pt x="1168475" y="1951143"/>
                        <a:pt x="1168348" y="1950300"/>
                        <a:pt x="1166577" y="1946758"/>
                      </a:cubicBezTo>
                      <a:cubicBezTo>
                        <a:pt x="1160884" y="1935164"/>
                        <a:pt x="1154684" y="1937314"/>
                        <a:pt x="1150762" y="1928250"/>
                      </a:cubicBezTo>
                      <a:cubicBezTo>
                        <a:pt x="1142876" y="1910120"/>
                        <a:pt x="1138617" y="1904934"/>
                        <a:pt x="1118880" y="1902067"/>
                      </a:cubicBezTo>
                      <a:cubicBezTo>
                        <a:pt x="1101926" y="1899622"/>
                        <a:pt x="1113271" y="1890768"/>
                        <a:pt x="1089865" y="1892960"/>
                      </a:cubicBezTo>
                      <a:cubicBezTo>
                        <a:pt x="1084931" y="1890642"/>
                        <a:pt x="1083160" y="1887817"/>
                        <a:pt x="1079364" y="1884233"/>
                      </a:cubicBezTo>
                      <a:cubicBezTo>
                        <a:pt x="1072869" y="1878162"/>
                        <a:pt x="1055916" y="1876180"/>
                        <a:pt x="1046343" y="1877825"/>
                      </a:cubicBezTo>
                      <a:cubicBezTo>
                        <a:pt x="1025974" y="1881408"/>
                        <a:pt x="1041535" y="1902911"/>
                        <a:pt x="1028167" y="1901941"/>
                      </a:cubicBezTo>
                      <a:cubicBezTo>
                        <a:pt x="1024624" y="1894774"/>
                        <a:pt x="1027703" y="1894984"/>
                        <a:pt x="1019985" y="1888323"/>
                      </a:cubicBezTo>
                      <a:lnTo>
                        <a:pt x="1018298" y="1886889"/>
                      </a:lnTo>
                      <a:cubicBezTo>
                        <a:pt x="1015810" y="1884655"/>
                        <a:pt x="1016148" y="1879806"/>
                        <a:pt x="1016063" y="1876897"/>
                      </a:cubicBezTo>
                      <a:cubicBezTo>
                        <a:pt x="1015683" y="1858346"/>
                        <a:pt x="973385" y="1872597"/>
                        <a:pt x="964908" y="1844180"/>
                      </a:cubicBezTo>
                      <a:cubicBezTo>
                        <a:pt x="962841" y="1837434"/>
                        <a:pt x="960817" y="1834483"/>
                        <a:pt x="957022" y="1828327"/>
                      </a:cubicBezTo>
                      <a:cubicBezTo>
                        <a:pt x="951286" y="1819009"/>
                        <a:pt x="982283" y="1808554"/>
                        <a:pt x="969589" y="1785871"/>
                      </a:cubicBezTo>
                      <a:lnTo>
                        <a:pt x="968745" y="1784774"/>
                      </a:lnTo>
                      <a:cubicBezTo>
                        <a:pt x="966342" y="1782118"/>
                        <a:pt x="962968" y="1781149"/>
                        <a:pt x="959594" y="1780516"/>
                      </a:cubicBezTo>
                      <a:cubicBezTo>
                        <a:pt x="948545" y="1778450"/>
                        <a:pt x="917717" y="1776975"/>
                        <a:pt x="909029" y="1772969"/>
                      </a:cubicBezTo>
                      <a:cubicBezTo>
                        <a:pt x="905276" y="1766687"/>
                        <a:pt x="891780" y="1756020"/>
                        <a:pt x="883810" y="1760321"/>
                      </a:cubicBezTo>
                      <a:cubicBezTo>
                        <a:pt x="877484" y="1761923"/>
                        <a:pt x="872972" y="1756316"/>
                        <a:pt x="868206" y="1752395"/>
                      </a:cubicBezTo>
                      <a:cubicBezTo>
                        <a:pt x="855470" y="1741939"/>
                        <a:pt x="850789" y="1745438"/>
                        <a:pt x="836703" y="1746576"/>
                      </a:cubicBezTo>
                      <a:lnTo>
                        <a:pt x="835775" y="1746197"/>
                      </a:lnTo>
                      <a:cubicBezTo>
                        <a:pt x="825317" y="1742698"/>
                        <a:pt x="817894" y="1748263"/>
                        <a:pt x="809418" y="1739367"/>
                      </a:cubicBezTo>
                      <a:cubicBezTo>
                        <a:pt x="802206" y="1731778"/>
                        <a:pt x="779306" y="1728531"/>
                        <a:pt x="769354" y="1734855"/>
                      </a:cubicBezTo>
                      <a:cubicBezTo>
                        <a:pt x="762100" y="1728868"/>
                        <a:pt x="757461" y="1734560"/>
                        <a:pt x="753286" y="1722882"/>
                      </a:cubicBezTo>
                      <a:cubicBezTo>
                        <a:pt x="750081" y="1713859"/>
                        <a:pt x="737767" y="1717021"/>
                        <a:pt x="733676" y="1726423"/>
                      </a:cubicBezTo>
                      <a:cubicBezTo>
                        <a:pt x="732706" y="1726845"/>
                        <a:pt x="730934" y="1726254"/>
                        <a:pt x="730007" y="1725959"/>
                      </a:cubicBezTo>
                      <a:cubicBezTo>
                        <a:pt x="719211" y="1722629"/>
                        <a:pt x="712505" y="1722797"/>
                        <a:pt x="708752" y="1726128"/>
                      </a:cubicBezTo>
                      <a:cubicBezTo>
                        <a:pt x="705968" y="1728573"/>
                        <a:pt x="704788" y="1732368"/>
                        <a:pt x="704788" y="1739999"/>
                      </a:cubicBezTo>
                      <a:cubicBezTo>
                        <a:pt x="704788" y="1740716"/>
                        <a:pt x="704745" y="1741391"/>
                        <a:pt x="704661" y="1742023"/>
                      </a:cubicBezTo>
                      <a:cubicBezTo>
                        <a:pt x="697028" y="1743709"/>
                        <a:pt x="693317" y="1742486"/>
                        <a:pt x="687792" y="1736710"/>
                      </a:cubicBezTo>
                      <a:cubicBezTo>
                        <a:pt x="673495" y="1721617"/>
                        <a:pt x="673580" y="1721490"/>
                        <a:pt x="653295" y="1722165"/>
                      </a:cubicBezTo>
                      <a:cubicBezTo>
                        <a:pt x="649795" y="1720436"/>
                        <a:pt x="650132" y="1719467"/>
                        <a:pt x="645493" y="1719256"/>
                      </a:cubicBezTo>
                      <a:cubicBezTo>
                        <a:pt x="645493" y="1719256"/>
                        <a:pt x="640812" y="1718961"/>
                        <a:pt x="640601" y="1718876"/>
                      </a:cubicBezTo>
                      <a:cubicBezTo>
                        <a:pt x="637818" y="1717569"/>
                        <a:pt x="628202" y="1696784"/>
                        <a:pt x="635582" y="1689237"/>
                      </a:cubicBezTo>
                      <a:lnTo>
                        <a:pt x="638408" y="1686412"/>
                      </a:lnTo>
                      <a:cubicBezTo>
                        <a:pt x="640053" y="1684768"/>
                        <a:pt x="642330" y="1682491"/>
                        <a:pt x="642583" y="1680004"/>
                      </a:cubicBezTo>
                      <a:cubicBezTo>
                        <a:pt x="644059" y="1664657"/>
                        <a:pt x="635076" y="1661115"/>
                        <a:pt x="622425" y="1661874"/>
                      </a:cubicBezTo>
                      <a:cubicBezTo>
                        <a:pt x="605893" y="1662844"/>
                        <a:pt x="594042" y="1652641"/>
                        <a:pt x="584511" y="1674354"/>
                      </a:cubicBezTo>
                      <a:cubicBezTo>
                        <a:pt x="583246" y="1674902"/>
                        <a:pt x="582150" y="1675492"/>
                        <a:pt x="581138" y="1676125"/>
                      </a:cubicBezTo>
                      <a:lnTo>
                        <a:pt x="567389" y="1675787"/>
                      </a:lnTo>
                      <a:cubicBezTo>
                        <a:pt x="567389" y="1675787"/>
                        <a:pt x="560642" y="1671908"/>
                        <a:pt x="556762" y="1666765"/>
                      </a:cubicBezTo>
                      <a:cubicBezTo>
                        <a:pt x="552924" y="1661621"/>
                        <a:pt x="555497" y="1655213"/>
                        <a:pt x="552924" y="1648467"/>
                      </a:cubicBezTo>
                      <a:cubicBezTo>
                        <a:pt x="550352" y="1641679"/>
                        <a:pt x="543941" y="1642058"/>
                        <a:pt x="533651" y="1642058"/>
                      </a:cubicBezTo>
                      <a:cubicBezTo>
                        <a:pt x="523361" y="1642058"/>
                        <a:pt x="524331" y="1635608"/>
                        <a:pt x="524331" y="1631771"/>
                      </a:cubicBezTo>
                      <a:cubicBezTo>
                        <a:pt x="524331" y="1627892"/>
                        <a:pt x="521759" y="1616002"/>
                        <a:pt x="516614" y="1610859"/>
                      </a:cubicBezTo>
                      <a:cubicBezTo>
                        <a:pt x="511469" y="1605757"/>
                        <a:pt x="510203" y="1600614"/>
                        <a:pt x="511469" y="1595470"/>
                      </a:cubicBezTo>
                      <a:cubicBezTo>
                        <a:pt x="512776" y="1590326"/>
                        <a:pt x="519186" y="1585182"/>
                        <a:pt x="525596" y="1581009"/>
                      </a:cubicBezTo>
                      <a:cubicBezTo>
                        <a:pt x="532007" y="1576792"/>
                        <a:pt x="526904" y="1556597"/>
                        <a:pt x="526904" y="1551116"/>
                      </a:cubicBezTo>
                      <a:cubicBezTo>
                        <a:pt x="526904" y="1545635"/>
                        <a:pt x="534917" y="1535727"/>
                        <a:pt x="541369" y="1534420"/>
                      </a:cubicBezTo>
                      <a:cubicBezTo>
                        <a:pt x="547779" y="1533156"/>
                        <a:pt x="552924" y="1529277"/>
                        <a:pt x="554189" y="1524175"/>
                      </a:cubicBezTo>
                      <a:cubicBezTo>
                        <a:pt x="555497" y="1519031"/>
                        <a:pt x="558069" y="1510979"/>
                        <a:pt x="549086" y="1509672"/>
                      </a:cubicBezTo>
                      <a:cubicBezTo>
                        <a:pt x="540062" y="1508407"/>
                        <a:pt x="533651" y="1516122"/>
                        <a:pt x="528169" y="1524175"/>
                      </a:cubicBezTo>
                      <a:cubicBezTo>
                        <a:pt x="522687" y="1532186"/>
                        <a:pt x="519186" y="1531849"/>
                        <a:pt x="514041" y="1531849"/>
                      </a:cubicBezTo>
                      <a:cubicBezTo>
                        <a:pt x="508896" y="1531849"/>
                        <a:pt x="510203" y="1521603"/>
                        <a:pt x="510203" y="1514815"/>
                      </a:cubicBezTo>
                      <a:cubicBezTo>
                        <a:pt x="510203" y="1508069"/>
                        <a:pt x="510203" y="1501998"/>
                        <a:pt x="516614" y="1498119"/>
                      </a:cubicBezTo>
                      <a:cubicBezTo>
                        <a:pt x="523024" y="1494283"/>
                        <a:pt x="524331" y="1491711"/>
                        <a:pt x="523024" y="1486567"/>
                      </a:cubicBezTo>
                      <a:cubicBezTo>
                        <a:pt x="521759" y="1481423"/>
                        <a:pt x="528169" y="1470841"/>
                        <a:pt x="528169" y="1464390"/>
                      </a:cubicBezTo>
                      <a:cubicBezTo>
                        <a:pt x="528169" y="1457982"/>
                        <a:pt x="541369" y="1438377"/>
                        <a:pt x="545207" y="1435805"/>
                      </a:cubicBezTo>
                      <a:cubicBezTo>
                        <a:pt x="549086" y="1433233"/>
                        <a:pt x="563214" y="1419109"/>
                        <a:pt x="566124" y="1413628"/>
                      </a:cubicBezTo>
                      <a:cubicBezTo>
                        <a:pt x="569034" y="1408147"/>
                        <a:pt x="580252" y="1399504"/>
                        <a:pt x="580252" y="1390524"/>
                      </a:cubicBezTo>
                      <a:cubicBezTo>
                        <a:pt x="580252" y="1381543"/>
                        <a:pt x="589235" y="1377327"/>
                        <a:pt x="596952" y="1373491"/>
                      </a:cubicBezTo>
                      <a:cubicBezTo>
                        <a:pt x="604628" y="1369654"/>
                        <a:pt x="616563" y="1359366"/>
                        <a:pt x="620400" y="1355530"/>
                      </a:cubicBezTo>
                      <a:cubicBezTo>
                        <a:pt x="624238" y="1351651"/>
                        <a:pt x="637438" y="1347477"/>
                        <a:pt x="642583" y="1352958"/>
                      </a:cubicBezTo>
                      <a:cubicBezTo>
                        <a:pt x="647728" y="1358439"/>
                        <a:pt x="656711" y="1346170"/>
                        <a:pt x="643848" y="1334618"/>
                      </a:cubicBezTo>
                      <a:cubicBezTo>
                        <a:pt x="631028" y="1323065"/>
                        <a:pt x="636131" y="1330781"/>
                        <a:pt x="624238" y="1330781"/>
                      </a:cubicBezTo>
                      <a:cubicBezTo>
                        <a:pt x="612345" y="1330781"/>
                        <a:pt x="607538" y="1326902"/>
                        <a:pt x="604965" y="1321801"/>
                      </a:cubicBezTo>
                      <a:cubicBezTo>
                        <a:pt x="602393" y="1316657"/>
                        <a:pt x="601127" y="1298317"/>
                        <a:pt x="601127" y="1294480"/>
                      </a:cubicBezTo>
                      <a:cubicBezTo>
                        <a:pt x="601127" y="1290601"/>
                        <a:pt x="604965" y="1281284"/>
                        <a:pt x="604965" y="1274875"/>
                      </a:cubicBezTo>
                      <a:cubicBezTo>
                        <a:pt x="604965" y="1268467"/>
                        <a:pt x="611418" y="1262016"/>
                        <a:pt x="616563" y="1258179"/>
                      </a:cubicBezTo>
                      <a:cubicBezTo>
                        <a:pt x="621665" y="1254342"/>
                        <a:pt x="631956" y="1249199"/>
                        <a:pt x="642583" y="1246290"/>
                      </a:cubicBezTo>
                      <a:cubicBezTo>
                        <a:pt x="653211" y="1243381"/>
                        <a:pt x="643848" y="1232166"/>
                        <a:pt x="647728" y="1225715"/>
                      </a:cubicBezTo>
                      <a:cubicBezTo>
                        <a:pt x="651566" y="1219306"/>
                        <a:pt x="647728" y="1211254"/>
                        <a:pt x="641276" y="1207417"/>
                      </a:cubicBezTo>
                      <a:cubicBezTo>
                        <a:pt x="634865" y="1203580"/>
                        <a:pt x="630690" y="1197130"/>
                        <a:pt x="633221" y="1184312"/>
                      </a:cubicBezTo>
                      <a:cubicBezTo>
                        <a:pt x="635793" y="1171453"/>
                        <a:pt x="633221" y="1171116"/>
                        <a:pt x="630690" y="1165972"/>
                      </a:cubicBezTo>
                      <a:cubicBezTo>
                        <a:pt x="628118" y="1160829"/>
                        <a:pt x="624238" y="1167279"/>
                        <a:pt x="613990" y="1176260"/>
                      </a:cubicBezTo>
                      <a:cubicBezTo>
                        <a:pt x="603700" y="1185240"/>
                        <a:pt x="595645" y="1183005"/>
                        <a:pt x="589235" y="1186884"/>
                      </a:cubicBezTo>
                      <a:cubicBezTo>
                        <a:pt x="582825" y="1190721"/>
                        <a:pt x="575107" y="1189414"/>
                        <a:pt x="569962" y="1181741"/>
                      </a:cubicBezTo>
                      <a:cubicBezTo>
                        <a:pt x="564817" y="1174025"/>
                        <a:pt x="571227" y="1168544"/>
                        <a:pt x="571227" y="1168544"/>
                      </a:cubicBezTo>
                      <a:cubicBezTo>
                        <a:pt x="571227" y="1168544"/>
                        <a:pt x="581517" y="1159564"/>
                        <a:pt x="586662" y="1154420"/>
                      </a:cubicBezTo>
                      <a:cubicBezTo>
                        <a:pt x="591807" y="1149276"/>
                        <a:pt x="589235" y="1145102"/>
                        <a:pt x="577679" y="1136122"/>
                      </a:cubicBezTo>
                      <a:cubicBezTo>
                        <a:pt x="566124" y="1127100"/>
                        <a:pt x="559334" y="1106230"/>
                        <a:pt x="555497" y="1099821"/>
                      </a:cubicBezTo>
                      <a:cubicBezTo>
                        <a:pt x="551617" y="1093370"/>
                        <a:pt x="549086" y="1089534"/>
                        <a:pt x="541369" y="1083125"/>
                      </a:cubicBezTo>
                      <a:cubicBezTo>
                        <a:pt x="533651" y="1076674"/>
                        <a:pt x="534917" y="1072501"/>
                        <a:pt x="534917" y="1068664"/>
                      </a:cubicBezTo>
                      <a:cubicBezTo>
                        <a:pt x="534917" y="1064785"/>
                        <a:pt x="538796" y="1019504"/>
                        <a:pt x="538796" y="1014360"/>
                      </a:cubicBezTo>
                      <a:cubicBezTo>
                        <a:pt x="538796" y="1009216"/>
                        <a:pt x="540062" y="1002471"/>
                        <a:pt x="533651" y="996062"/>
                      </a:cubicBezTo>
                      <a:cubicBezTo>
                        <a:pt x="527241" y="989611"/>
                        <a:pt x="525596" y="989611"/>
                        <a:pt x="520451" y="994755"/>
                      </a:cubicBezTo>
                      <a:cubicBezTo>
                        <a:pt x="515348" y="999899"/>
                        <a:pt x="463265" y="1050661"/>
                        <a:pt x="456855" y="1053233"/>
                      </a:cubicBezTo>
                      <a:cubicBezTo>
                        <a:pt x="450403" y="1055805"/>
                        <a:pt x="445300" y="1054498"/>
                        <a:pt x="436275" y="1053233"/>
                      </a:cubicBezTo>
                      <a:cubicBezTo>
                        <a:pt x="427292" y="1051968"/>
                        <a:pt x="426955" y="1046824"/>
                        <a:pt x="425690" y="1042608"/>
                      </a:cubicBezTo>
                      <a:cubicBezTo>
                        <a:pt x="424382" y="1038434"/>
                        <a:pt x="424382" y="1013095"/>
                        <a:pt x="424382" y="1007614"/>
                      </a:cubicBezTo>
                      <a:cubicBezTo>
                        <a:pt x="424382" y="1002133"/>
                        <a:pt x="414134" y="988347"/>
                        <a:pt x="406417" y="980631"/>
                      </a:cubicBezTo>
                      <a:cubicBezTo>
                        <a:pt x="398699" y="972915"/>
                        <a:pt x="395789" y="971313"/>
                        <a:pt x="394524" y="963598"/>
                      </a:cubicBezTo>
                      <a:cubicBezTo>
                        <a:pt x="393217" y="955882"/>
                        <a:pt x="388072" y="950781"/>
                        <a:pt x="384234" y="946902"/>
                      </a:cubicBezTo>
                      <a:cubicBezTo>
                        <a:pt x="380396" y="943065"/>
                        <a:pt x="363696" y="928604"/>
                        <a:pt x="355641" y="920888"/>
                      </a:cubicBezTo>
                      <a:cubicBezTo>
                        <a:pt x="352267" y="917684"/>
                        <a:pt x="350538" y="913341"/>
                        <a:pt x="349652" y="909378"/>
                      </a:cubicBezTo>
                      <a:lnTo>
                        <a:pt x="337169" y="914648"/>
                      </a:lnTo>
                      <a:cubicBezTo>
                        <a:pt x="337169" y="914648"/>
                        <a:pt x="337169" y="930459"/>
                        <a:pt x="336115" y="935729"/>
                      </a:cubicBezTo>
                      <a:cubicBezTo>
                        <a:pt x="335061" y="940999"/>
                        <a:pt x="327681" y="944161"/>
                        <a:pt x="327681" y="944161"/>
                      </a:cubicBezTo>
                      <a:cubicBezTo>
                        <a:pt x="327681" y="944161"/>
                        <a:pt x="317137" y="951540"/>
                        <a:pt x="311866" y="954702"/>
                      </a:cubicBezTo>
                      <a:cubicBezTo>
                        <a:pt x="306594" y="957864"/>
                        <a:pt x="304486" y="969458"/>
                        <a:pt x="304486" y="969458"/>
                      </a:cubicBezTo>
                      <a:cubicBezTo>
                        <a:pt x="304486" y="969458"/>
                        <a:pt x="304486" y="977890"/>
                        <a:pt x="288671" y="983161"/>
                      </a:cubicBezTo>
                      <a:cubicBezTo>
                        <a:pt x="272856" y="988431"/>
                        <a:pt x="274965" y="986323"/>
                        <a:pt x="270748" y="982107"/>
                      </a:cubicBezTo>
                      <a:cubicBezTo>
                        <a:pt x="266530" y="977890"/>
                        <a:pt x="255987" y="981053"/>
                        <a:pt x="255987" y="981053"/>
                      </a:cubicBezTo>
                      <a:cubicBezTo>
                        <a:pt x="255987" y="981053"/>
                        <a:pt x="223304" y="986323"/>
                        <a:pt x="219086" y="985269"/>
                      </a:cubicBezTo>
                      <a:cubicBezTo>
                        <a:pt x="214869" y="984215"/>
                        <a:pt x="203272" y="987377"/>
                        <a:pt x="203272" y="987377"/>
                      </a:cubicBezTo>
                      <a:cubicBezTo>
                        <a:pt x="203272" y="987377"/>
                        <a:pt x="200109" y="996863"/>
                        <a:pt x="199054" y="1002133"/>
                      </a:cubicBezTo>
                      <a:cubicBezTo>
                        <a:pt x="198000" y="1007403"/>
                        <a:pt x="194837" y="1010565"/>
                        <a:pt x="188511" y="1011620"/>
                      </a:cubicBezTo>
                      <a:cubicBezTo>
                        <a:pt x="182185" y="1012674"/>
                        <a:pt x="173751" y="1013728"/>
                        <a:pt x="166371" y="1013728"/>
                      </a:cubicBezTo>
                      <a:cubicBezTo>
                        <a:pt x="158990" y="1013728"/>
                        <a:pt x="152665" y="1017944"/>
                        <a:pt x="152665" y="1017944"/>
                      </a:cubicBezTo>
                      <a:cubicBezTo>
                        <a:pt x="152665" y="1017944"/>
                        <a:pt x="135796" y="1033754"/>
                        <a:pt x="130524" y="1037970"/>
                      </a:cubicBezTo>
                      <a:cubicBezTo>
                        <a:pt x="125252" y="1042187"/>
                        <a:pt x="117872" y="1039024"/>
                        <a:pt x="113655" y="1035862"/>
                      </a:cubicBezTo>
                      <a:cubicBezTo>
                        <a:pt x="109438" y="1032700"/>
                        <a:pt x="104166" y="1032700"/>
                        <a:pt x="104166" y="1032700"/>
                      </a:cubicBezTo>
                      <a:cubicBezTo>
                        <a:pt x="104166" y="1032700"/>
                        <a:pt x="90460" y="1034808"/>
                        <a:pt x="84134" y="1034808"/>
                      </a:cubicBezTo>
                      <a:cubicBezTo>
                        <a:pt x="77808" y="1034808"/>
                        <a:pt x="75700" y="1035862"/>
                        <a:pt x="72537" y="1031646"/>
                      </a:cubicBezTo>
                      <a:cubicBezTo>
                        <a:pt x="69374" y="1027430"/>
                        <a:pt x="58831" y="1026376"/>
                        <a:pt x="52505" y="1026376"/>
                      </a:cubicBezTo>
                      <a:cubicBezTo>
                        <a:pt x="46179" y="1026376"/>
                        <a:pt x="38546" y="1015709"/>
                        <a:pt x="38546" y="1015709"/>
                      </a:cubicBezTo>
                      <a:cubicBezTo>
                        <a:pt x="29394" y="1014529"/>
                        <a:pt x="19188" y="1009975"/>
                        <a:pt x="14802" y="1002681"/>
                      </a:cubicBezTo>
                      <a:cubicBezTo>
                        <a:pt x="12230" y="998423"/>
                        <a:pt x="11218" y="993153"/>
                        <a:pt x="14465" y="987124"/>
                      </a:cubicBezTo>
                      <a:cubicBezTo>
                        <a:pt x="169" y="980125"/>
                        <a:pt x="-928" y="971145"/>
                        <a:pt x="11176" y="958918"/>
                      </a:cubicBezTo>
                      <a:cubicBezTo>
                        <a:pt x="3838" y="952847"/>
                        <a:pt x="211" y="950022"/>
                        <a:pt x="3079" y="940114"/>
                      </a:cubicBezTo>
                      <a:cubicBezTo>
                        <a:pt x="2404" y="939903"/>
                        <a:pt x="886" y="939186"/>
                        <a:pt x="42" y="938638"/>
                      </a:cubicBezTo>
                      <a:lnTo>
                        <a:pt x="0" y="938554"/>
                      </a:lnTo>
                      <a:cubicBezTo>
                        <a:pt x="2362" y="936910"/>
                        <a:pt x="4681" y="935181"/>
                        <a:pt x="5609" y="934422"/>
                      </a:cubicBezTo>
                      <a:cubicBezTo>
                        <a:pt x="16447" y="925357"/>
                        <a:pt x="22056" y="907144"/>
                        <a:pt x="21719" y="893483"/>
                      </a:cubicBezTo>
                      <a:lnTo>
                        <a:pt x="23448" y="891249"/>
                      </a:lnTo>
                      <a:lnTo>
                        <a:pt x="33443" y="891544"/>
                      </a:lnTo>
                      <a:cubicBezTo>
                        <a:pt x="40612" y="890237"/>
                        <a:pt x="45842" y="873794"/>
                        <a:pt x="41456" y="867976"/>
                      </a:cubicBezTo>
                      <a:lnTo>
                        <a:pt x="37407" y="862579"/>
                      </a:lnTo>
                      <a:cubicBezTo>
                        <a:pt x="47022" y="843227"/>
                        <a:pt x="57523" y="825224"/>
                        <a:pt x="68446" y="806505"/>
                      </a:cubicBezTo>
                      <a:cubicBezTo>
                        <a:pt x="71314" y="804734"/>
                        <a:pt x="77302" y="804565"/>
                        <a:pt x="80423" y="805282"/>
                      </a:cubicBezTo>
                      <a:cubicBezTo>
                        <a:pt x="82616" y="803806"/>
                        <a:pt x="89701" y="798958"/>
                        <a:pt x="89617" y="796175"/>
                      </a:cubicBezTo>
                      <a:cubicBezTo>
                        <a:pt x="89279" y="788333"/>
                        <a:pt x="89448" y="780491"/>
                        <a:pt x="84640" y="773745"/>
                      </a:cubicBezTo>
                      <a:cubicBezTo>
                        <a:pt x="85821" y="770920"/>
                        <a:pt x="87128" y="768897"/>
                        <a:pt x="88900" y="766409"/>
                      </a:cubicBezTo>
                      <a:cubicBezTo>
                        <a:pt x="99696" y="751400"/>
                        <a:pt x="112601" y="728843"/>
                        <a:pt x="121541" y="712906"/>
                      </a:cubicBezTo>
                      <a:cubicBezTo>
                        <a:pt x="128289" y="700848"/>
                        <a:pt x="136175" y="689844"/>
                        <a:pt x="142248" y="677533"/>
                      </a:cubicBezTo>
                      <a:cubicBezTo>
                        <a:pt x="149417" y="663029"/>
                        <a:pt x="156629" y="651857"/>
                        <a:pt x="165780" y="638449"/>
                      </a:cubicBezTo>
                      <a:lnTo>
                        <a:pt x="167003" y="636257"/>
                      </a:lnTo>
                      <a:cubicBezTo>
                        <a:pt x="175058" y="622006"/>
                        <a:pt x="182481" y="607925"/>
                        <a:pt x="190915" y="593885"/>
                      </a:cubicBezTo>
                      <a:cubicBezTo>
                        <a:pt x="190999" y="593716"/>
                        <a:pt x="192222" y="593084"/>
                        <a:pt x="192433" y="592957"/>
                      </a:cubicBezTo>
                      <a:cubicBezTo>
                        <a:pt x="196735" y="593337"/>
                        <a:pt x="206899" y="593421"/>
                        <a:pt x="210863" y="591102"/>
                      </a:cubicBezTo>
                      <a:cubicBezTo>
                        <a:pt x="216640" y="583260"/>
                        <a:pt x="215797" y="575334"/>
                        <a:pt x="213688" y="565805"/>
                      </a:cubicBezTo>
                      <a:lnTo>
                        <a:pt x="214616" y="564372"/>
                      </a:lnTo>
                      <a:cubicBezTo>
                        <a:pt x="217357" y="563824"/>
                        <a:pt x="219677" y="563065"/>
                        <a:pt x="222123" y="561758"/>
                      </a:cubicBezTo>
                      <a:cubicBezTo>
                        <a:pt x="223852" y="561041"/>
                        <a:pt x="224990" y="559776"/>
                        <a:pt x="226382" y="558511"/>
                      </a:cubicBezTo>
                      <a:cubicBezTo>
                        <a:pt x="235112" y="555729"/>
                        <a:pt x="234943" y="565848"/>
                        <a:pt x="251812" y="557710"/>
                      </a:cubicBezTo>
                      <a:lnTo>
                        <a:pt x="261596" y="562601"/>
                      </a:lnTo>
                      <a:cubicBezTo>
                        <a:pt x="265012" y="561547"/>
                        <a:pt x="269230" y="559734"/>
                        <a:pt x="272730" y="559186"/>
                      </a:cubicBezTo>
                      <a:cubicBezTo>
                        <a:pt x="278339" y="558301"/>
                        <a:pt x="284580" y="557879"/>
                        <a:pt x="290063" y="556446"/>
                      </a:cubicBezTo>
                      <a:cubicBezTo>
                        <a:pt x="297359" y="554590"/>
                        <a:pt x="304612" y="549615"/>
                        <a:pt x="311950" y="548224"/>
                      </a:cubicBezTo>
                      <a:cubicBezTo>
                        <a:pt x="318487" y="547002"/>
                        <a:pt x="339869" y="543586"/>
                        <a:pt x="345309" y="541394"/>
                      </a:cubicBezTo>
                      <a:cubicBezTo>
                        <a:pt x="349189" y="539834"/>
                        <a:pt x="358298" y="534775"/>
                        <a:pt x="361756" y="534100"/>
                      </a:cubicBezTo>
                      <a:cubicBezTo>
                        <a:pt x="366732" y="533088"/>
                        <a:pt x="375926" y="530516"/>
                        <a:pt x="380987" y="531402"/>
                      </a:cubicBezTo>
                      <a:cubicBezTo>
                        <a:pt x="394777" y="533805"/>
                        <a:pt x="388367" y="536630"/>
                        <a:pt x="403507" y="531697"/>
                      </a:cubicBezTo>
                      <a:cubicBezTo>
                        <a:pt x="403886" y="531570"/>
                        <a:pt x="407682" y="532119"/>
                        <a:pt x="408272" y="532161"/>
                      </a:cubicBezTo>
                      <a:cubicBezTo>
                        <a:pt x="411351" y="536124"/>
                        <a:pt x="419870" y="535660"/>
                        <a:pt x="424171" y="542659"/>
                      </a:cubicBezTo>
                      <a:cubicBezTo>
                        <a:pt x="423539" y="545315"/>
                        <a:pt x="423623" y="549826"/>
                        <a:pt x="424888" y="552356"/>
                      </a:cubicBezTo>
                      <a:cubicBezTo>
                        <a:pt x="428262" y="553705"/>
                        <a:pt x="439649" y="551977"/>
                        <a:pt x="446607" y="553832"/>
                      </a:cubicBezTo>
                      <a:cubicBezTo>
                        <a:pt x="449011" y="550037"/>
                        <a:pt x="446607" y="547929"/>
                        <a:pt x="446902" y="544851"/>
                      </a:cubicBezTo>
                      <a:cubicBezTo>
                        <a:pt x="447830" y="536082"/>
                        <a:pt x="452680" y="530685"/>
                        <a:pt x="456096" y="522759"/>
                      </a:cubicBezTo>
                      <a:cubicBezTo>
                        <a:pt x="459343" y="515212"/>
                        <a:pt x="456433" y="472882"/>
                        <a:pt x="457277" y="462721"/>
                      </a:cubicBezTo>
                      <a:cubicBezTo>
                        <a:pt x="457741" y="457619"/>
                        <a:pt x="460313" y="453192"/>
                        <a:pt x="460060" y="447669"/>
                      </a:cubicBezTo>
                      <a:cubicBezTo>
                        <a:pt x="458036" y="439448"/>
                        <a:pt x="445300" y="432491"/>
                        <a:pt x="443824" y="426083"/>
                      </a:cubicBezTo>
                      <a:cubicBezTo>
                        <a:pt x="444583" y="414910"/>
                        <a:pt x="454704" y="397919"/>
                        <a:pt x="458753" y="386029"/>
                      </a:cubicBezTo>
                      <a:cubicBezTo>
                        <a:pt x="458964" y="385439"/>
                        <a:pt x="459343" y="384765"/>
                        <a:pt x="459386" y="384132"/>
                      </a:cubicBezTo>
                      <a:cubicBezTo>
                        <a:pt x="459807" y="380085"/>
                        <a:pt x="459849" y="375278"/>
                        <a:pt x="460651" y="371315"/>
                      </a:cubicBezTo>
                      <a:cubicBezTo>
                        <a:pt x="461283" y="368364"/>
                        <a:pt x="463771" y="365455"/>
                        <a:pt x="464404" y="362546"/>
                      </a:cubicBezTo>
                      <a:cubicBezTo>
                        <a:pt x="468495" y="343446"/>
                        <a:pt x="474568" y="325148"/>
                        <a:pt x="478321" y="306007"/>
                      </a:cubicBezTo>
                      <a:lnTo>
                        <a:pt x="479207" y="302634"/>
                      </a:lnTo>
                      <a:cubicBezTo>
                        <a:pt x="481315" y="294792"/>
                        <a:pt x="492364" y="252041"/>
                        <a:pt x="494600" y="247993"/>
                      </a:cubicBezTo>
                      <a:cubicBezTo>
                        <a:pt x="502739" y="242344"/>
                        <a:pt x="506998" y="239434"/>
                        <a:pt x="510035" y="235598"/>
                      </a:cubicBezTo>
                      <a:cubicBezTo>
                        <a:pt x="513451" y="231339"/>
                        <a:pt x="515348" y="225816"/>
                        <a:pt x="519524" y="213927"/>
                      </a:cubicBezTo>
                      <a:lnTo>
                        <a:pt x="528717" y="187660"/>
                      </a:lnTo>
                      <a:cubicBezTo>
                        <a:pt x="534242" y="171892"/>
                        <a:pt x="540525" y="156756"/>
                        <a:pt x="547357" y="141241"/>
                      </a:cubicBezTo>
                      <a:cubicBezTo>
                        <a:pt x="547526" y="140861"/>
                        <a:pt x="555539" y="123195"/>
                        <a:pt x="555665" y="122437"/>
                      </a:cubicBezTo>
                      <a:cubicBezTo>
                        <a:pt x="556720" y="115859"/>
                        <a:pt x="554527" y="100766"/>
                        <a:pt x="556214" y="95917"/>
                      </a:cubicBezTo>
                      <a:cubicBezTo>
                        <a:pt x="565028" y="71211"/>
                        <a:pt x="572281" y="46799"/>
                        <a:pt x="579704" y="21544"/>
                      </a:cubicBezTo>
                      <a:cubicBezTo>
                        <a:pt x="580800" y="17834"/>
                        <a:pt x="589403" y="9402"/>
                        <a:pt x="596404" y="0"/>
                      </a:cubicBezTo>
                      <a:cubicBezTo>
                        <a:pt x="598977" y="3795"/>
                        <a:pt x="606230" y="14967"/>
                        <a:pt x="607074" y="21882"/>
                      </a:cubicBezTo>
                      <a:cubicBezTo>
                        <a:pt x="608128" y="30314"/>
                        <a:pt x="611291" y="40854"/>
                        <a:pt x="615508" y="47179"/>
                      </a:cubicBezTo>
                      <a:cubicBezTo>
                        <a:pt x="619725" y="53503"/>
                        <a:pt x="620780" y="58773"/>
                        <a:pt x="623943" y="69313"/>
                      </a:cubicBezTo>
                      <a:cubicBezTo>
                        <a:pt x="625925" y="75975"/>
                        <a:pt x="626642" y="78420"/>
                        <a:pt x="629299" y="79854"/>
                      </a:cubicBezTo>
                      <a:cubicBezTo>
                        <a:pt x="629299" y="79854"/>
                        <a:pt x="627106" y="96718"/>
                        <a:pt x="635540" y="97772"/>
                      </a:cubicBezTo>
                      <a:cubicBezTo>
                        <a:pt x="643975" y="98826"/>
                        <a:pt x="647138" y="108313"/>
                        <a:pt x="647138" y="114637"/>
                      </a:cubicBezTo>
                      <a:cubicBezTo>
                        <a:pt x="647138" y="120961"/>
                        <a:pt x="649246" y="125177"/>
                        <a:pt x="655572" y="128339"/>
                      </a:cubicBezTo>
                      <a:cubicBezTo>
                        <a:pt x="661898" y="131501"/>
                        <a:pt x="672441" y="144150"/>
                        <a:pt x="661898" y="144150"/>
                      </a:cubicBezTo>
                      <a:cubicBezTo>
                        <a:pt x="651355" y="144150"/>
                        <a:pt x="650301" y="150474"/>
                        <a:pt x="650301" y="156798"/>
                      </a:cubicBezTo>
                      <a:cubicBezTo>
                        <a:pt x="650301" y="163122"/>
                        <a:pt x="650301" y="177879"/>
                        <a:pt x="657681" y="185257"/>
                      </a:cubicBezTo>
                      <a:cubicBezTo>
                        <a:pt x="665061" y="192635"/>
                        <a:pt x="664007" y="202122"/>
                        <a:pt x="671387" y="200013"/>
                      </a:cubicBezTo>
                      <a:cubicBezTo>
                        <a:pt x="678767" y="197905"/>
                        <a:pt x="682984" y="195797"/>
                        <a:pt x="688256" y="200013"/>
                      </a:cubicBezTo>
                      <a:cubicBezTo>
                        <a:pt x="693527" y="204230"/>
                        <a:pt x="688256" y="203176"/>
                        <a:pt x="700908" y="202122"/>
                      </a:cubicBezTo>
                      <a:cubicBezTo>
                        <a:pt x="713559" y="201068"/>
                        <a:pt x="718831" y="198959"/>
                        <a:pt x="724103" y="203176"/>
                      </a:cubicBezTo>
                      <a:cubicBezTo>
                        <a:pt x="729374" y="207392"/>
                        <a:pt x="733591" y="207392"/>
                        <a:pt x="742026" y="202122"/>
                      </a:cubicBezTo>
                      <a:cubicBezTo>
                        <a:pt x="750460" y="196851"/>
                        <a:pt x="751515" y="184203"/>
                        <a:pt x="758895" y="184203"/>
                      </a:cubicBezTo>
                      <a:cubicBezTo>
                        <a:pt x="766275" y="184203"/>
                        <a:pt x="767329" y="179987"/>
                        <a:pt x="769438" y="175771"/>
                      </a:cubicBezTo>
                      <a:cubicBezTo>
                        <a:pt x="771547" y="171555"/>
                        <a:pt x="781415" y="156292"/>
                        <a:pt x="781415" y="156292"/>
                      </a:cubicBezTo>
                      <a:cubicBezTo>
                        <a:pt x="786602" y="157557"/>
                        <a:pt x="793687" y="160129"/>
                        <a:pt x="800013" y="167338"/>
                      </a:cubicBezTo>
                      <a:cubicBezTo>
                        <a:pt x="807393" y="175771"/>
                        <a:pt x="817936" y="185257"/>
                        <a:pt x="830588" y="191581"/>
                      </a:cubicBezTo>
                      <a:cubicBezTo>
                        <a:pt x="842860" y="197737"/>
                        <a:pt x="866055" y="200899"/>
                        <a:pt x="874153" y="201068"/>
                      </a:cubicBezTo>
                      <a:cubicBezTo>
                        <a:pt x="874153" y="201068"/>
                        <a:pt x="886467" y="210554"/>
                        <a:pt x="891739" y="215824"/>
                      </a:cubicBezTo>
                      <a:cubicBezTo>
                        <a:pt x="897010" y="221094"/>
                        <a:pt x="908608" y="232689"/>
                        <a:pt x="921259" y="232689"/>
                      </a:cubicBezTo>
                      <a:cubicBezTo>
                        <a:pt x="933911" y="232689"/>
                        <a:pt x="953943" y="237959"/>
                        <a:pt x="957106" y="242175"/>
                      </a:cubicBezTo>
                      <a:cubicBezTo>
                        <a:pt x="960269" y="246391"/>
                        <a:pt x="964486" y="247445"/>
                        <a:pt x="965540" y="252715"/>
                      </a:cubicBezTo>
                      <a:cubicBezTo>
                        <a:pt x="966595" y="257985"/>
                        <a:pt x="973975" y="259039"/>
                        <a:pt x="979247" y="255877"/>
                      </a:cubicBezTo>
                      <a:cubicBezTo>
                        <a:pt x="984518" y="252715"/>
                        <a:pt x="988735" y="240067"/>
                        <a:pt x="996116" y="243229"/>
                      </a:cubicBezTo>
                      <a:cubicBezTo>
                        <a:pt x="1003496" y="246391"/>
                        <a:pt x="1020365" y="244283"/>
                        <a:pt x="1025636" y="242175"/>
                      </a:cubicBezTo>
                      <a:cubicBezTo>
                        <a:pt x="1030908" y="240067"/>
                        <a:pt x="1040397" y="232689"/>
                        <a:pt x="1040397" y="228472"/>
                      </a:cubicBezTo>
                      <a:cubicBezTo>
                        <a:pt x="1040397" y="224256"/>
                        <a:pt x="1043349" y="204356"/>
                        <a:pt x="1051362" y="204272"/>
                      </a:cubicBezTo>
                      <a:cubicBezTo>
                        <a:pt x="1054356" y="204314"/>
                        <a:pt x="1057603" y="203555"/>
                        <a:pt x="1060429" y="202122"/>
                      </a:cubicBezTo>
                      <a:cubicBezTo>
                        <a:pt x="1066755" y="198959"/>
                        <a:pt x="1081515" y="196851"/>
                        <a:pt x="1087841" y="201068"/>
                      </a:cubicBezTo>
                      <a:cubicBezTo>
                        <a:pt x="1094167" y="205284"/>
                        <a:pt x="1112090" y="201068"/>
                        <a:pt x="1128959" y="195797"/>
                      </a:cubicBezTo>
                      <a:cubicBezTo>
                        <a:pt x="1145828" y="190527"/>
                        <a:pt x="1199598" y="164176"/>
                        <a:pt x="1199598" y="164176"/>
                      </a:cubicBezTo>
                      <a:cubicBezTo>
                        <a:pt x="1199598" y="164176"/>
                        <a:pt x="1210141" y="151528"/>
                        <a:pt x="1213304" y="138880"/>
                      </a:cubicBezTo>
                      <a:cubicBezTo>
                        <a:pt x="1216467" y="126231"/>
                        <a:pt x="1220684" y="106204"/>
                        <a:pt x="1231228" y="96718"/>
                      </a:cubicBezTo>
                      <a:cubicBezTo>
                        <a:pt x="1240716" y="88159"/>
                        <a:pt x="1254507" y="68470"/>
                        <a:pt x="1257121" y="64676"/>
                      </a:cubicBezTo>
                      <a:cubicBezTo>
                        <a:pt x="1257121" y="64676"/>
                        <a:pt x="1261803" y="77746"/>
                        <a:pt x="1263911" y="83016"/>
                      </a:cubicBezTo>
                      <a:cubicBezTo>
                        <a:pt x="1266020" y="88286"/>
                        <a:pt x="1267074" y="91448"/>
                        <a:pt x="1261803" y="96718"/>
                      </a:cubicBezTo>
                      <a:cubicBezTo>
                        <a:pt x="1256531" y="101988"/>
                        <a:pt x="1251260" y="105150"/>
                        <a:pt x="1256531" y="110421"/>
                      </a:cubicBezTo>
                      <a:cubicBezTo>
                        <a:pt x="1261803" y="115691"/>
                        <a:pt x="1262857" y="126231"/>
                        <a:pt x="1270237" y="127285"/>
                      </a:cubicBezTo>
                      <a:cubicBezTo>
                        <a:pt x="1277617" y="128339"/>
                        <a:pt x="1278672" y="131501"/>
                        <a:pt x="1277617" y="136771"/>
                      </a:cubicBezTo>
                      <a:cubicBezTo>
                        <a:pt x="1276563" y="142042"/>
                        <a:pt x="1279726" y="163122"/>
                        <a:pt x="1287106" y="158906"/>
                      </a:cubicBezTo>
                      <a:cubicBezTo>
                        <a:pt x="1294486" y="154690"/>
                        <a:pt x="1295541" y="146258"/>
                        <a:pt x="1305030" y="154690"/>
                      </a:cubicBezTo>
                      <a:cubicBezTo>
                        <a:pt x="1314518" y="163122"/>
                        <a:pt x="1319790" y="165230"/>
                        <a:pt x="1327170" y="162068"/>
                      </a:cubicBezTo>
                      <a:cubicBezTo>
                        <a:pt x="1334550" y="158906"/>
                        <a:pt x="1339822" y="152582"/>
                        <a:pt x="1341930" y="147312"/>
                      </a:cubicBezTo>
                      <a:cubicBezTo>
                        <a:pt x="1344039" y="142042"/>
                        <a:pt x="1347750" y="132766"/>
                        <a:pt x="1353275" y="133188"/>
                      </a:cubicBezTo>
                      <a:cubicBezTo>
                        <a:pt x="1361625" y="131080"/>
                        <a:pt x="1370776" y="130869"/>
                        <a:pt x="1377777" y="137825"/>
                      </a:cubicBezTo>
                      <a:cubicBezTo>
                        <a:pt x="1386212" y="146258"/>
                        <a:pt x="1393592" y="145204"/>
                        <a:pt x="1407298" y="138880"/>
                      </a:cubicBezTo>
                      <a:cubicBezTo>
                        <a:pt x="1421004" y="132555"/>
                        <a:pt x="1418895" y="124123"/>
                        <a:pt x="1431547" y="133609"/>
                      </a:cubicBezTo>
                      <a:cubicBezTo>
                        <a:pt x="1444199" y="143096"/>
                        <a:pt x="1452633" y="138880"/>
                        <a:pt x="1461068" y="137825"/>
                      </a:cubicBezTo>
                      <a:cubicBezTo>
                        <a:pt x="1469502" y="136771"/>
                        <a:pt x="1493752" y="127285"/>
                        <a:pt x="1497969" y="132555"/>
                      </a:cubicBezTo>
                      <a:cubicBezTo>
                        <a:pt x="1502186" y="137825"/>
                        <a:pt x="1511675" y="142042"/>
                        <a:pt x="1518001" y="132555"/>
                      </a:cubicBezTo>
                      <a:cubicBezTo>
                        <a:pt x="1524327" y="123069"/>
                        <a:pt x="1509566" y="103042"/>
                        <a:pt x="1540141" y="108313"/>
                      </a:cubicBezTo>
                      <a:cubicBezTo>
                        <a:pt x="1570717" y="113583"/>
                        <a:pt x="1575988" y="105150"/>
                        <a:pt x="1580205" y="99880"/>
                      </a:cubicBezTo>
                      <a:cubicBezTo>
                        <a:pt x="1584423" y="94610"/>
                        <a:pt x="1588640" y="95664"/>
                        <a:pt x="1599183" y="99880"/>
                      </a:cubicBezTo>
                      <a:cubicBezTo>
                        <a:pt x="1609726" y="104096"/>
                        <a:pt x="1610780" y="104096"/>
                        <a:pt x="1624487" y="104096"/>
                      </a:cubicBezTo>
                      <a:cubicBezTo>
                        <a:pt x="1638193" y="104096"/>
                        <a:pt x="1646627" y="118853"/>
                        <a:pt x="1633975" y="120961"/>
                      </a:cubicBezTo>
                      <a:cubicBezTo>
                        <a:pt x="1621324" y="123069"/>
                        <a:pt x="1607618" y="132555"/>
                        <a:pt x="1605509" y="139934"/>
                      </a:cubicBezTo>
                      <a:cubicBezTo>
                        <a:pt x="1603400" y="147312"/>
                        <a:pt x="1597074" y="152582"/>
                        <a:pt x="1612889" y="149420"/>
                      </a:cubicBezTo>
                      <a:cubicBezTo>
                        <a:pt x="1628704" y="146258"/>
                        <a:pt x="1644518" y="151528"/>
                        <a:pt x="1650844" y="138880"/>
                      </a:cubicBezTo>
                      <a:cubicBezTo>
                        <a:pt x="1657170" y="126231"/>
                        <a:pt x="1660333" y="120961"/>
                        <a:pt x="1665605" y="129393"/>
                      </a:cubicBezTo>
                      <a:cubicBezTo>
                        <a:pt x="1670876" y="137825"/>
                        <a:pt x="1682474" y="136771"/>
                        <a:pt x="1682474" y="136771"/>
                      </a:cubicBezTo>
                      <a:lnTo>
                        <a:pt x="1693017" y="132555"/>
                      </a:lnTo>
                      <a:lnTo>
                        <a:pt x="1704361" y="131586"/>
                      </a:lnTo>
                      <a:cubicBezTo>
                        <a:pt x="1704277" y="132977"/>
                        <a:pt x="1704150" y="134495"/>
                        <a:pt x="1703982" y="136097"/>
                      </a:cubicBezTo>
                      <a:cubicBezTo>
                        <a:pt x="1703476" y="141325"/>
                        <a:pt x="1703939" y="144445"/>
                        <a:pt x="1704909" y="146679"/>
                      </a:cubicBezTo>
                      <a:cubicBezTo>
                        <a:pt x="1704909" y="146679"/>
                        <a:pt x="1696180" y="151528"/>
                        <a:pt x="1688800" y="155744"/>
                      </a:cubicBezTo>
                      <a:cubicBezTo>
                        <a:pt x="1681419" y="159960"/>
                        <a:pt x="1679311" y="163122"/>
                        <a:pt x="1679311" y="168392"/>
                      </a:cubicBezTo>
                      <a:cubicBezTo>
                        <a:pt x="1679311" y="173663"/>
                        <a:pt x="1678257" y="182095"/>
                        <a:pt x="1684582" y="186311"/>
                      </a:cubicBezTo>
                      <a:cubicBezTo>
                        <a:pt x="1690908" y="190527"/>
                        <a:pt x="1699343" y="195797"/>
                        <a:pt x="1706723" y="195797"/>
                      </a:cubicBezTo>
                      <a:cubicBezTo>
                        <a:pt x="1714103" y="195797"/>
                        <a:pt x="1722495" y="187998"/>
                        <a:pt x="1722495" y="187998"/>
                      </a:cubicBezTo>
                      <a:cubicBezTo>
                        <a:pt x="1740630" y="199634"/>
                        <a:pt x="1728568" y="207687"/>
                        <a:pt x="1732364" y="216836"/>
                      </a:cubicBezTo>
                      <a:lnTo>
                        <a:pt x="1734683" y="223750"/>
                      </a:lnTo>
                      <a:lnTo>
                        <a:pt x="1734894" y="226659"/>
                      </a:lnTo>
                      <a:lnTo>
                        <a:pt x="1734262" y="246517"/>
                      </a:lnTo>
                      <a:lnTo>
                        <a:pt x="1734177" y="247276"/>
                      </a:lnTo>
                      <a:cubicBezTo>
                        <a:pt x="1733966" y="248626"/>
                        <a:pt x="1733207" y="250523"/>
                        <a:pt x="1736750" y="250734"/>
                      </a:cubicBezTo>
                      <a:cubicBezTo>
                        <a:pt x="1743961" y="251155"/>
                        <a:pt x="1756529" y="253010"/>
                        <a:pt x="1765765" y="260093"/>
                      </a:cubicBezTo>
                      <a:cubicBezTo>
                        <a:pt x="1779471" y="270634"/>
                        <a:pt x="1784742" y="270634"/>
                        <a:pt x="1790014" y="267472"/>
                      </a:cubicBezTo>
                      <a:cubicBezTo>
                        <a:pt x="1795285" y="264310"/>
                        <a:pt x="1803720" y="264310"/>
                        <a:pt x="1811100" y="264310"/>
                      </a:cubicBezTo>
                      <a:cubicBezTo>
                        <a:pt x="1818480" y="264310"/>
                        <a:pt x="1821643" y="259039"/>
                        <a:pt x="1827969" y="255877"/>
                      </a:cubicBezTo>
                      <a:cubicBezTo>
                        <a:pt x="1834295" y="252715"/>
                        <a:pt x="1850110" y="250607"/>
                        <a:pt x="1846947" y="262201"/>
                      </a:cubicBezTo>
                      <a:cubicBezTo>
                        <a:pt x="1843784" y="273796"/>
                        <a:pt x="1846947" y="276958"/>
                        <a:pt x="1853273" y="276958"/>
                      </a:cubicBezTo>
                      <a:cubicBezTo>
                        <a:pt x="1859598" y="276958"/>
                        <a:pt x="1865924" y="272742"/>
                        <a:pt x="1871196" y="284336"/>
                      </a:cubicBezTo>
                      <a:cubicBezTo>
                        <a:pt x="1876467" y="295931"/>
                        <a:pt x="1880685" y="296985"/>
                        <a:pt x="1888065" y="296985"/>
                      </a:cubicBezTo>
                      <a:cubicBezTo>
                        <a:pt x="1895445" y="296985"/>
                        <a:pt x="1893337" y="311741"/>
                        <a:pt x="1884902" y="315957"/>
                      </a:cubicBezTo>
                      <a:cubicBezTo>
                        <a:pt x="1876467" y="320173"/>
                        <a:pt x="1868033" y="326498"/>
                        <a:pt x="1868033" y="333876"/>
                      </a:cubicBezTo>
                      <a:cubicBezTo>
                        <a:pt x="1868033" y="341254"/>
                        <a:pt x="1869087" y="359173"/>
                        <a:pt x="1869087" y="364443"/>
                      </a:cubicBezTo>
                      <a:cubicBezTo>
                        <a:pt x="1869087" y="369713"/>
                        <a:pt x="1868033" y="379199"/>
                        <a:pt x="1879630" y="380253"/>
                      </a:cubicBezTo>
                      <a:cubicBezTo>
                        <a:pt x="1891228" y="381307"/>
                        <a:pt x="1895445" y="381307"/>
                        <a:pt x="1899662" y="390794"/>
                      </a:cubicBezTo>
                      <a:cubicBezTo>
                        <a:pt x="1902403" y="397034"/>
                        <a:pt x="1908392" y="399184"/>
                        <a:pt x="1913621" y="398720"/>
                      </a:cubicBezTo>
                      <a:cubicBezTo>
                        <a:pt x="1913621" y="398720"/>
                        <a:pt x="1924966" y="402388"/>
                        <a:pt x="1930237" y="402388"/>
                      </a:cubicBezTo>
                      <a:cubicBezTo>
                        <a:pt x="1935509" y="402388"/>
                        <a:pt x="1941835" y="407658"/>
                        <a:pt x="1941835" y="407658"/>
                      </a:cubicBezTo>
                      <a:cubicBezTo>
                        <a:pt x="1941835" y="407658"/>
                        <a:pt x="1967138" y="418198"/>
                        <a:pt x="1972410" y="421361"/>
                      </a:cubicBezTo>
                      <a:cubicBezTo>
                        <a:pt x="1977682" y="424523"/>
                        <a:pt x="1980845" y="426631"/>
                        <a:pt x="1989279" y="426631"/>
                      </a:cubicBezTo>
                      <a:cubicBezTo>
                        <a:pt x="1997714" y="426631"/>
                        <a:pt x="1997039" y="435316"/>
                        <a:pt x="1997039" y="435316"/>
                      </a:cubicBezTo>
                      <a:cubicBezTo>
                        <a:pt x="1998093" y="441303"/>
                        <a:pt x="2001973" y="447163"/>
                        <a:pt x="2015637" y="448765"/>
                      </a:cubicBezTo>
                      <a:cubicBezTo>
                        <a:pt x="2033560" y="450874"/>
                        <a:pt x="2021963" y="462468"/>
                        <a:pt x="2016691" y="465630"/>
                      </a:cubicBezTo>
                      <a:cubicBezTo>
                        <a:pt x="2011420" y="468792"/>
                        <a:pt x="2007202" y="471954"/>
                        <a:pt x="2015637" y="477224"/>
                      </a:cubicBezTo>
                      <a:cubicBezTo>
                        <a:pt x="2024071" y="482495"/>
                        <a:pt x="2025126" y="486711"/>
                        <a:pt x="2014583" y="489873"/>
                      </a:cubicBezTo>
                      <a:cubicBezTo>
                        <a:pt x="2004039" y="493035"/>
                        <a:pt x="1997714" y="498305"/>
                        <a:pt x="2005094" y="503575"/>
                      </a:cubicBezTo>
                      <a:cubicBezTo>
                        <a:pt x="2012474" y="508845"/>
                        <a:pt x="2021963" y="518332"/>
                        <a:pt x="2014583" y="519386"/>
                      </a:cubicBezTo>
                      <a:cubicBezTo>
                        <a:pt x="2007202" y="520440"/>
                        <a:pt x="1997714" y="516224"/>
                        <a:pt x="2004039" y="528872"/>
                      </a:cubicBezTo>
                      <a:cubicBezTo>
                        <a:pt x="2010365" y="541520"/>
                        <a:pt x="2008257" y="543629"/>
                        <a:pt x="2004039" y="546791"/>
                      </a:cubicBezTo>
                      <a:cubicBezTo>
                        <a:pt x="1999822" y="549953"/>
                        <a:pt x="1991388" y="555223"/>
                        <a:pt x="1980845" y="555223"/>
                      </a:cubicBezTo>
                      <a:cubicBezTo>
                        <a:pt x="1970301" y="555223"/>
                        <a:pt x="1951324" y="560493"/>
                        <a:pt x="1951324" y="560493"/>
                      </a:cubicBezTo>
                      <a:cubicBezTo>
                        <a:pt x="1951324" y="560493"/>
                        <a:pt x="1958704" y="583682"/>
                        <a:pt x="1962921" y="591060"/>
                      </a:cubicBezTo>
                      <a:cubicBezTo>
                        <a:pt x="1967138" y="598438"/>
                        <a:pt x="1973464" y="612141"/>
                        <a:pt x="1975573" y="618465"/>
                      </a:cubicBezTo>
                      <a:cubicBezTo>
                        <a:pt x="1977682" y="624789"/>
                        <a:pt x="1980845" y="641654"/>
                        <a:pt x="1980845" y="645870"/>
                      </a:cubicBezTo>
                      <a:cubicBezTo>
                        <a:pt x="1980845" y="650086"/>
                        <a:pt x="1985062" y="666950"/>
                        <a:pt x="1985062" y="666950"/>
                      </a:cubicBezTo>
                      <a:cubicBezTo>
                        <a:pt x="1985062" y="666950"/>
                        <a:pt x="1986116" y="700680"/>
                        <a:pt x="1986116" y="704896"/>
                      </a:cubicBezTo>
                      <a:cubicBezTo>
                        <a:pt x="1986116" y="709112"/>
                        <a:pt x="1988225" y="712274"/>
                        <a:pt x="1993496" y="718598"/>
                      </a:cubicBezTo>
                      <a:cubicBezTo>
                        <a:pt x="1998768" y="724922"/>
                        <a:pt x="2006148" y="734409"/>
                        <a:pt x="2010365" y="738625"/>
                      </a:cubicBezTo>
                      <a:cubicBezTo>
                        <a:pt x="2014583" y="742841"/>
                        <a:pt x="2016691" y="740733"/>
                        <a:pt x="2030397" y="742841"/>
                      </a:cubicBezTo>
                      <a:cubicBezTo>
                        <a:pt x="2044103" y="744949"/>
                        <a:pt x="2047266" y="744949"/>
                        <a:pt x="2051484" y="736517"/>
                      </a:cubicBezTo>
                      <a:cubicBezTo>
                        <a:pt x="2055701" y="728084"/>
                        <a:pt x="2060972" y="725976"/>
                        <a:pt x="2071516" y="724922"/>
                      </a:cubicBezTo>
                      <a:cubicBezTo>
                        <a:pt x="2082059" y="723868"/>
                        <a:pt x="2082059" y="719652"/>
                        <a:pt x="2093656" y="723868"/>
                      </a:cubicBezTo>
                      <a:cubicBezTo>
                        <a:pt x="2105254" y="728084"/>
                        <a:pt x="2109471" y="727030"/>
                        <a:pt x="2117905" y="725976"/>
                      </a:cubicBezTo>
                      <a:cubicBezTo>
                        <a:pt x="2126340" y="724922"/>
                        <a:pt x="2129503" y="723868"/>
                        <a:pt x="2133720" y="730192"/>
                      </a:cubicBezTo>
                      <a:cubicBezTo>
                        <a:pt x="2137937" y="736517"/>
                        <a:pt x="2143209" y="746003"/>
                        <a:pt x="2140046" y="750219"/>
                      </a:cubicBezTo>
                      <a:cubicBezTo>
                        <a:pt x="2136883" y="754435"/>
                        <a:pt x="2131611" y="764976"/>
                        <a:pt x="2142155" y="763922"/>
                      </a:cubicBezTo>
                      <a:cubicBezTo>
                        <a:pt x="2152698" y="762868"/>
                        <a:pt x="2163241" y="761814"/>
                        <a:pt x="2169567" y="754435"/>
                      </a:cubicBezTo>
                      <a:cubicBezTo>
                        <a:pt x="2175893" y="747057"/>
                        <a:pt x="2173784" y="739679"/>
                        <a:pt x="2187490" y="739679"/>
                      </a:cubicBezTo>
                      <a:cubicBezTo>
                        <a:pt x="2201196" y="739679"/>
                        <a:pt x="2225445" y="737571"/>
                        <a:pt x="2231771" y="734409"/>
                      </a:cubicBezTo>
                      <a:cubicBezTo>
                        <a:pt x="2238097" y="731247"/>
                        <a:pt x="2260238" y="732301"/>
                        <a:pt x="2260238" y="732301"/>
                      </a:cubicBezTo>
                      <a:lnTo>
                        <a:pt x="2273944" y="729138"/>
                      </a:lnTo>
                      <a:lnTo>
                        <a:pt x="2274028" y="729012"/>
                      </a:lnTo>
                      <a:cubicBezTo>
                        <a:pt x="2276221" y="730445"/>
                        <a:pt x="2277824" y="731963"/>
                        <a:pt x="2277107" y="733355"/>
                      </a:cubicBezTo>
                      <a:cubicBezTo>
                        <a:pt x="2277107" y="733355"/>
                        <a:pt x="2280270" y="750219"/>
                        <a:pt x="2280270" y="757597"/>
                      </a:cubicBezTo>
                      <a:cubicBezTo>
                        <a:pt x="2280270" y="764976"/>
                        <a:pt x="2276052" y="768138"/>
                        <a:pt x="2267618" y="770246"/>
                      </a:cubicBezTo>
                      <a:cubicBezTo>
                        <a:pt x="2259183" y="772354"/>
                        <a:pt x="2267618" y="790272"/>
                        <a:pt x="2268672" y="799759"/>
                      </a:cubicBezTo>
                      <a:cubicBezTo>
                        <a:pt x="2269727" y="809245"/>
                        <a:pt x="2276052" y="828218"/>
                        <a:pt x="2277107" y="832434"/>
                      </a:cubicBezTo>
                      <a:cubicBezTo>
                        <a:pt x="2278161" y="836650"/>
                        <a:pt x="2286596" y="839812"/>
                        <a:pt x="2291867" y="841920"/>
                      </a:cubicBezTo>
                      <a:cubicBezTo>
                        <a:pt x="2297139" y="844028"/>
                        <a:pt x="2296084" y="852460"/>
                        <a:pt x="2288704" y="858785"/>
                      </a:cubicBezTo>
                      <a:cubicBezTo>
                        <a:pt x="2281324" y="865109"/>
                        <a:pt x="2291867" y="872487"/>
                        <a:pt x="2291867" y="872487"/>
                      </a:cubicBezTo>
                      <a:cubicBezTo>
                        <a:pt x="2291867" y="872487"/>
                        <a:pt x="2297139" y="884081"/>
                        <a:pt x="2301356" y="889352"/>
                      </a:cubicBezTo>
                      <a:cubicBezTo>
                        <a:pt x="2305573" y="894622"/>
                        <a:pt x="2309790" y="914648"/>
                        <a:pt x="2311899" y="924135"/>
                      </a:cubicBezTo>
                      <a:cubicBezTo>
                        <a:pt x="2314008" y="933621"/>
                        <a:pt x="2305995" y="951076"/>
                        <a:pt x="2305995" y="951076"/>
                      </a:cubicBezTo>
                      <a:cubicBezTo>
                        <a:pt x="2305404" y="951877"/>
                        <a:pt x="2304519" y="988431"/>
                        <a:pt x="2304519" y="994755"/>
                      </a:cubicBezTo>
                      <a:cubicBezTo>
                        <a:pt x="2304519" y="1001079"/>
                        <a:pt x="2306628" y="1007403"/>
                        <a:pt x="2309790" y="1012674"/>
                      </a:cubicBezTo>
                      <a:cubicBezTo>
                        <a:pt x="2312953" y="1017944"/>
                        <a:pt x="2320334" y="1030592"/>
                        <a:pt x="2327714" y="1040078"/>
                      </a:cubicBezTo>
                      <a:cubicBezTo>
                        <a:pt x="2335094" y="1049565"/>
                        <a:pt x="2336148" y="1052727"/>
                        <a:pt x="2349854" y="1061159"/>
                      </a:cubicBezTo>
                      <a:cubicBezTo>
                        <a:pt x="2363560" y="1069591"/>
                        <a:pt x="2364615" y="1073808"/>
                        <a:pt x="2368832" y="1080132"/>
                      </a:cubicBezTo>
                      <a:cubicBezTo>
                        <a:pt x="2373049" y="1086456"/>
                        <a:pt x="2366723" y="1091726"/>
                        <a:pt x="2362506" y="1095942"/>
                      </a:cubicBezTo>
                      <a:cubicBezTo>
                        <a:pt x="2358289" y="1100158"/>
                        <a:pt x="2362506" y="1108591"/>
                        <a:pt x="2365669" y="1112807"/>
                      </a:cubicBezTo>
                      <a:cubicBezTo>
                        <a:pt x="2368832" y="1117023"/>
                        <a:pt x="2384647" y="1134942"/>
                        <a:pt x="2393081" y="1145482"/>
                      </a:cubicBezTo>
                      <a:cubicBezTo>
                        <a:pt x="2401516" y="1156022"/>
                        <a:pt x="2398353" y="1161292"/>
                        <a:pt x="2398353" y="1172887"/>
                      </a:cubicBezTo>
                      <a:cubicBezTo>
                        <a:pt x="2398353" y="1184481"/>
                        <a:pt x="2400461" y="1183427"/>
                        <a:pt x="2404679" y="1191859"/>
                      </a:cubicBezTo>
                      <a:cubicBezTo>
                        <a:pt x="2408896" y="1200292"/>
                        <a:pt x="2405733" y="1210832"/>
                        <a:pt x="2401516" y="1222426"/>
                      </a:cubicBezTo>
                      <a:cubicBezTo>
                        <a:pt x="2397298" y="1234021"/>
                        <a:pt x="2403624" y="1236129"/>
                        <a:pt x="2412059" y="1240345"/>
                      </a:cubicBezTo>
                      <a:cubicBezTo>
                        <a:pt x="2420493" y="1244561"/>
                        <a:pt x="2431037" y="1255101"/>
                        <a:pt x="2431037" y="1255101"/>
                      </a:cubicBezTo>
                      <a:cubicBezTo>
                        <a:pt x="2431037" y="1255101"/>
                        <a:pt x="2451068" y="1288830"/>
                        <a:pt x="2456340" y="1297263"/>
                      </a:cubicBezTo>
                      <a:cubicBezTo>
                        <a:pt x="2461612" y="1305695"/>
                        <a:pt x="2461612" y="1314127"/>
                        <a:pt x="2461612" y="1324668"/>
                      </a:cubicBezTo>
                      <a:cubicBezTo>
                        <a:pt x="2461612" y="1335208"/>
                        <a:pt x="2466883" y="1357343"/>
                        <a:pt x="2466883" y="1363667"/>
                      </a:cubicBezTo>
                      <a:cubicBezTo>
                        <a:pt x="2466883" y="1369991"/>
                        <a:pt x="2466883" y="1379477"/>
                        <a:pt x="2463720" y="1384748"/>
                      </a:cubicBezTo>
                      <a:cubicBezTo>
                        <a:pt x="2460557" y="1390018"/>
                        <a:pt x="2441580" y="1424801"/>
                        <a:pt x="2436308" y="1431125"/>
                      </a:cubicBezTo>
                      <a:cubicBezTo>
                        <a:pt x="2431037" y="1437449"/>
                        <a:pt x="2439471" y="1443773"/>
                        <a:pt x="2448960" y="1455368"/>
                      </a:cubicBezTo>
                      <a:cubicBezTo>
                        <a:pt x="2458449" y="1466962"/>
                        <a:pt x="2448960" y="1474340"/>
                        <a:pt x="2445797" y="1480665"/>
                      </a:cubicBezTo>
                      <a:cubicBezTo>
                        <a:pt x="2442634" y="1486989"/>
                        <a:pt x="2440525" y="1500691"/>
                        <a:pt x="2434199" y="1505961"/>
                      </a:cubicBezTo>
                      <a:cubicBezTo>
                        <a:pt x="2431332" y="1508322"/>
                        <a:pt x="2429771" y="1511737"/>
                        <a:pt x="2428717" y="1515869"/>
                      </a:cubicBezTo>
                      <a:cubicBezTo>
                        <a:pt x="2428717" y="1515869"/>
                        <a:pt x="2424711" y="1518610"/>
                        <a:pt x="2420493" y="1521772"/>
                      </a:cubicBezTo>
                      <a:cubicBezTo>
                        <a:pt x="2416276" y="1524934"/>
                        <a:pt x="2415222" y="1532312"/>
                        <a:pt x="2416276" y="1537582"/>
                      </a:cubicBezTo>
                      <a:cubicBezTo>
                        <a:pt x="2417330" y="1542853"/>
                        <a:pt x="2432091" y="1630337"/>
                        <a:pt x="2432091" y="1630337"/>
                      </a:cubicBezTo>
                      <a:lnTo>
                        <a:pt x="2441580" y="1673553"/>
                      </a:lnTo>
                      <a:lnTo>
                        <a:pt x="2444405" y="1694633"/>
                      </a:lnTo>
                      <a:cubicBezTo>
                        <a:pt x="2444996" y="1696910"/>
                        <a:pt x="2445797" y="1699398"/>
                        <a:pt x="2445797" y="1702012"/>
                      </a:cubicBezTo>
                      <a:cubicBezTo>
                        <a:pt x="2445797" y="1709390"/>
                        <a:pt x="2442634" y="1743119"/>
                        <a:pt x="2442634" y="1743119"/>
                      </a:cubicBezTo>
                      <a:cubicBezTo>
                        <a:pt x="2442634" y="1743119"/>
                        <a:pt x="2440525" y="1780010"/>
                        <a:pt x="2438417" y="1785280"/>
                      </a:cubicBezTo>
                      <a:cubicBezTo>
                        <a:pt x="2436308" y="1790551"/>
                        <a:pt x="2428928" y="1801091"/>
                        <a:pt x="2426819" y="1809523"/>
                      </a:cubicBezTo>
                      <a:cubicBezTo>
                        <a:pt x="2424711" y="1817955"/>
                        <a:pt x="2432091" y="1836928"/>
                        <a:pt x="2435254" y="1845360"/>
                      </a:cubicBezTo>
                      <a:cubicBezTo>
                        <a:pt x="2436645" y="1849155"/>
                        <a:pt x="2435971" y="1852275"/>
                        <a:pt x="2434748" y="1854594"/>
                      </a:cubicBezTo>
                      <a:cubicBezTo>
                        <a:pt x="2434748" y="1854594"/>
                        <a:pt x="2439471" y="1871711"/>
                        <a:pt x="2428928" y="1869603"/>
                      </a:cubicBezTo>
                      <a:cubicBezTo>
                        <a:pt x="2418385" y="1867495"/>
                        <a:pt x="2408896" y="1864333"/>
                        <a:pt x="2401516" y="1865387"/>
                      </a:cubicBezTo>
                      <a:cubicBezTo>
                        <a:pt x="2394136" y="1866441"/>
                        <a:pt x="2388864" y="1866441"/>
                        <a:pt x="2382538" y="1867495"/>
                      </a:cubicBezTo>
                      <a:cubicBezTo>
                        <a:pt x="2376212" y="1868549"/>
                        <a:pt x="2365669" y="1864333"/>
                        <a:pt x="2359343" y="1862225"/>
                      </a:cubicBezTo>
                      <a:cubicBezTo>
                        <a:pt x="2353017" y="1860117"/>
                        <a:pt x="2337203" y="1858009"/>
                        <a:pt x="2331931" y="1859063"/>
                      </a:cubicBezTo>
                      <a:cubicBezTo>
                        <a:pt x="2326659" y="1860117"/>
                        <a:pt x="2326659" y="1867495"/>
                        <a:pt x="2330877" y="1871711"/>
                      </a:cubicBezTo>
                      <a:cubicBezTo>
                        <a:pt x="2335094" y="1875927"/>
                        <a:pt x="2337203" y="1879089"/>
                        <a:pt x="2332985" y="1885414"/>
                      </a:cubicBezTo>
                      <a:cubicBezTo>
                        <a:pt x="2328768" y="1891738"/>
                        <a:pt x="2327714" y="1900170"/>
                        <a:pt x="2332985" y="1904386"/>
                      </a:cubicBezTo>
                      <a:cubicBezTo>
                        <a:pt x="2338257" y="1908602"/>
                        <a:pt x="2364615" y="1905440"/>
                        <a:pt x="2369886" y="1905440"/>
                      </a:cubicBezTo>
                      <a:cubicBezTo>
                        <a:pt x="2375158" y="1905440"/>
                        <a:pt x="2386755" y="1908602"/>
                        <a:pt x="2386755" y="1908602"/>
                      </a:cubicBezTo>
                      <a:cubicBezTo>
                        <a:pt x="2386755" y="1908602"/>
                        <a:pt x="2396244" y="1921251"/>
                        <a:pt x="2401516" y="1926521"/>
                      </a:cubicBezTo>
                      <a:cubicBezTo>
                        <a:pt x="2406787" y="1931791"/>
                        <a:pt x="2411005" y="1937061"/>
                        <a:pt x="2407842" y="1943385"/>
                      </a:cubicBezTo>
                      <a:cubicBezTo>
                        <a:pt x="2404679" y="1949710"/>
                        <a:pt x="2399407" y="1951818"/>
                        <a:pt x="2399407" y="1951818"/>
                      </a:cubicBezTo>
                      <a:cubicBezTo>
                        <a:pt x="2399407" y="1951818"/>
                        <a:pt x="2389918" y="1962358"/>
                        <a:pt x="2394136" y="1967628"/>
                      </a:cubicBezTo>
                      <a:cubicBezTo>
                        <a:pt x="2398353" y="1972898"/>
                        <a:pt x="2399407" y="1981331"/>
                        <a:pt x="2392027" y="1983439"/>
                      </a:cubicBezTo>
                      <a:cubicBezTo>
                        <a:pt x="2384647" y="1985547"/>
                        <a:pt x="2378321" y="1987655"/>
                        <a:pt x="2375158" y="1991871"/>
                      </a:cubicBezTo>
                      <a:cubicBezTo>
                        <a:pt x="2371995" y="1996087"/>
                        <a:pt x="2364615" y="2004519"/>
                        <a:pt x="2365669" y="2009790"/>
                      </a:cubicBezTo>
                      <a:cubicBezTo>
                        <a:pt x="2366723" y="2015060"/>
                        <a:pt x="2360398" y="2021384"/>
                        <a:pt x="2360398" y="2021384"/>
                      </a:cubicBezTo>
                      <a:cubicBezTo>
                        <a:pt x="2360398" y="2021384"/>
                        <a:pt x="2356180" y="2026654"/>
                        <a:pt x="2363560" y="2029816"/>
                      </a:cubicBezTo>
                      <a:cubicBezTo>
                        <a:pt x="2370941" y="2032978"/>
                        <a:pt x="2369886" y="2041411"/>
                        <a:pt x="2358289" y="2041411"/>
                      </a:cubicBezTo>
                      <a:cubicBezTo>
                        <a:pt x="2346691" y="2041411"/>
                        <a:pt x="2320334" y="2031924"/>
                        <a:pt x="2311899" y="2028762"/>
                      </a:cubicBezTo>
                      <a:cubicBezTo>
                        <a:pt x="2303465" y="2025600"/>
                        <a:pt x="2299247" y="2024546"/>
                        <a:pt x="2293976" y="2027708"/>
                      </a:cubicBezTo>
                      <a:cubicBezTo>
                        <a:pt x="2288704" y="2030870"/>
                        <a:pt x="2280270" y="2037194"/>
                        <a:pt x="2284487" y="2042465"/>
                      </a:cubicBezTo>
                      <a:cubicBezTo>
                        <a:pt x="2288704" y="2047735"/>
                        <a:pt x="2290813" y="2059329"/>
                        <a:pt x="2290813" y="2065653"/>
                      </a:cubicBezTo>
                      <a:cubicBezTo>
                        <a:pt x="2290813" y="2071978"/>
                        <a:pt x="2293976" y="2080410"/>
                        <a:pt x="2300302" y="2085680"/>
                      </a:cubicBezTo>
                      <a:cubicBezTo>
                        <a:pt x="2306628" y="2090950"/>
                        <a:pt x="2304519" y="2104653"/>
                        <a:pt x="2303465" y="2108869"/>
                      </a:cubicBezTo>
                      <a:cubicBezTo>
                        <a:pt x="2302410" y="2113085"/>
                        <a:pt x="2306628" y="2115193"/>
                        <a:pt x="2297139" y="2116247"/>
                      </a:cubicBezTo>
                      <a:cubicBezTo>
                        <a:pt x="2287650" y="2117301"/>
                        <a:pt x="2287650" y="2119409"/>
                        <a:pt x="2288704" y="2123625"/>
                      </a:cubicBezTo>
                      <a:cubicBezTo>
                        <a:pt x="2289758" y="2127841"/>
                        <a:pt x="2293976" y="2137328"/>
                        <a:pt x="2290813" y="2141544"/>
                      </a:cubicBezTo>
                      <a:cubicBezTo>
                        <a:pt x="2287650" y="2145760"/>
                        <a:pt x="2278161" y="2156300"/>
                        <a:pt x="2285541" y="2162625"/>
                      </a:cubicBezTo>
                      <a:cubicBezTo>
                        <a:pt x="2292921" y="2168949"/>
                        <a:pt x="2299247" y="2173165"/>
                        <a:pt x="2299247" y="2177381"/>
                      </a:cubicBezTo>
                      <a:cubicBezTo>
                        <a:pt x="2299247" y="2181597"/>
                        <a:pt x="2306628" y="2202678"/>
                        <a:pt x="2300302" y="2203732"/>
                      </a:cubicBezTo>
                      <a:cubicBezTo>
                        <a:pt x="2293976" y="2204786"/>
                        <a:pt x="2291867" y="2202678"/>
                        <a:pt x="2286596" y="2199516"/>
                      </a:cubicBezTo>
                      <a:cubicBezTo>
                        <a:pt x="2281324" y="2196354"/>
                        <a:pt x="2274998" y="2193192"/>
                        <a:pt x="2270781" y="2196354"/>
                      </a:cubicBezTo>
                      <a:cubicBezTo>
                        <a:pt x="2266564" y="2199516"/>
                        <a:pt x="2257075" y="2200570"/>
                        <a:pt x="2258129" y="2206894"/>
                      </a:cubicBezTo>
                      <a:cubicBezTo>
                        <a:pt x="2259183" y="2213218"/>
                        <a:pt x="2263401" y="2218488"/>
                        <a:pt x="2254966" y="2218488"/>
                      </a:cubicBezTo>
                      <a:cubicBezTo>
                        <a:pt x="2246532" y="2218488"/>
                        <a:pt x="2238097" y="2219542"/>
                        <a:pt x="2244423" y="2230083"/>
                      </a:cubicBezTo>
                      <a:cubicBezTo>
                        <a:pt x="2250749" y="2240623"/>
                        <a:pt x="2250749" y="2250109"/>
                        <a:pt x="2261292" y="2251163"/>
                      </a:cubicBezTo>
                      <a:cubicBezTo>
                        <a:pt x="2271835" y="2252217"/>
                        <a:pt x="2274998" y="2248001"/>
                        <a:pt x="2279215" y="2246947"/>
                      </a:cubicBezTo>
                      <a:cubicBezTo>
                        <a:pt x="2283433" y="2245893"/>
                        <a:pt x="2291867" y="2245893"/>
                        <a:pt x="2296084" y="2251163"/>
                      </a:cubicBezTo>
                      <a:cubicBezTo>
                        <a:pt x="2300302" y="2256434"/>
                        <a:pt x="2305573" y="2268028"/>
                        <a:pt x="2305573" y="2268028"/>
                      </a:cubicBezTo>
                      <a:cubicBezTo>
                        <a:pt x="2305573" y="2268028"/>
                        <a:pt x="2292921" y="2270136"/>
                        <a:pt x="2293976" y="2274352"/>
                      </a:cubicBezTo>
                      <a:cubicBezTo>
                        <a:pt x="2295030" y="2278568"/>
                        <a:pt x="2300302" y="2287001"/>
                        <a:pt x="2300302" y="2287001"/>
                      </a:cubicBezTo>
                      <a:cubicBezTo>
                        <a:pt x="2300302" y="2287001"/>
                        <a:pt x="2297139" y="2298595"/>
                        <a:pt x="2287650" y="2305973"/>
                      </a:cubicBezTo>
                      <a:cubicBezTo>
                        <a:pt x="2278161" y="2313351"/>
                        <a:pt x="2271835" y="2314405"/>
                        <a:pt x="2270781" y="2318622"/>
                      </a:cubicBezTo>
                      <a:cubicBezTo>
                        <a:pt x="2269727" y="2322838"/>
                        <a:pt x="2269727" y="2344972"/>
                        <a:pt x="2269727" y="2344972"/>
                      </a:cubicBezTo>
                      <a:lnTo>
                        <a:pt x="2269642" y="2346448"/>
                      </a:lnTo>
                      <a:lnTo>
                        <a:pt x="2263401" y="2346026"/>
                      </a:lnTo>
                      <a:cubicBezTo>
                        <a:pt x="2263401" y="2346026"/>
                        <a:pt x="2258129" y="2352351"/>
                        <a:pt x="2247586" y="2355513"/>
                      </a:cubicBezTo>
                      <a:cubicBezTo>
                        <a:pt x="2237043" y="2358675"/>
                        <a:pt x="2240206" y="2364999"/>
                        <a:pt x="2241260" y="2369215"/>
                      </a:cubicBezTo>
                      <a:cubicBezTo>
                        <a:pt x="2242314" y="2373431"/>
                        <a:pt x="2238097" y="2385026"/>
                        <a:pt x="2238097" y="2396620"/>
                      </a:cubicBezTo>
                      <a:cubicBezTo>
                        <a:pt x="2238097" y="2408214"/>
                        <a:pt x="2238097" y="2456700"/>
                        <a:pt x="2235988" y="2463024"/>
                      </a:cubicBezTo>
                      <a:cubicBezTo>
                        <a:pt x="2233880" y="2469348"/>
                        <a:pt x="2232826" y="2472510"/>
                        <a:pt x="2229663" y="2489375"/>
                      </a:cubicBezTo>
                      <a:cubicBezTo>
                        <a:pt x="2226500" y="2506240"/>
                        <a:pt x="2222282" y="2500969"/>
                        <a:pt x="2211739" y="2497807"/>
                      </a:cubicBezTo>
                      <a:cubicBezTo>
                        <a:pt x="2201196" y="2494645"/>
                        <a:pt x="2181164" y="2504131"/>
                        <a:pt x="2172730" y="2510456"/>
                      </a:cubicBezTo>
                      <a:cubicBezTo>
                        <a:pt x="2164295" y="2516780"/>
                        <a:pt x="2159024" y="2510456"/>
                        <a:pt x="2151643" y="2504131"/>
                      </a:cubicBezTo>
                      <a:cubicBezTo>
                        <a:pt x="2144263" y="2497807"/>
                        <a:pt x="2142155" y="2510456"/>
                        <a:pt x="2142155" y="2510456"/>
                      </a:cubicBezTo>
                      <a:cubicBezTo>
                        <a:pt x="2142155" y="2510456"/>
                        <a:pt x="2141100" y="2520996"/>
                        <a:pt x="2136883" y="2525212"/>
                      </a:cubicBezTo>
                      <a:cubicBezTo>
                        <a:pt x="2132666" y="2529428"/>
                        <a:pt x="2127394" y="2535752"/>
                        <a:pt x="2121068" y="2542077"/>
                      </a:cubicBezTo>
                      <a:cubicBezTo>
                        <a:pt x="2114742" y="2548401"/>
                        <a:pt x="2109471" y="2545239"/>
                        <a:pt x="2104199" y="2541023"/>
                      </a:cubicBezTo>
                      <a:cubicBezTo>
                        <a:pt x="2098928" y="2536807"/>
                        <a:pt x="2093656" y="2534698"/>
                        <a:pt x="2089439" y="2531536"/>
                      </a:cubicBezTo>
                      <a:cubicBezTo>
                        <a:pt x="2085222" y="2528374"/>
                        <a:pt x="2077841" y="2520996"/>
                        <a:pt x="2076787" y="2514672"/>
                      </a:cubicBezTo>
                      <a:cubicBezTo>
                        <a:pt x="2075733" y="2508348"/>
                        <a:pt x="2070461" y="2497807"/>
                        <a:pt x="2070461" y="2497807"/>
                      </a:cubicBezTo>
                      <a:cubicBezTo>
                        <a:pt x="2070461" y="2497807"/>
                        <a:pt x="2058864" y="2504131"/>
                        <a:pt x="2051484" y="2511510"/>
                      </a:cubicBezTo>
                      <a:cubicBezTo>
                        <a:pt x="2044103" y="2518888"/>
                        <a:pt x="2050429" y="2523104"/>
                        <a:pt x="2049375" y="2535752"/>
                      </a:cubicBezTo>
                      <a:cubicBezTo>
                        <a:pt x="2048321" y="2548401"/>
                        <a:pt x="2036723" y="2544185"/>
                        <a:pt x="2031452" y="2537861"/>
                      </a:cubicBezTo>
                      <a:cubicBezTo>
                        <a:pt x="2026180" y="2531536"/>
                        <a:pt x="2025126" y="2534698"/>
                        <a:pt x="2017746" y="2542077"/>
                      </a:cubicBezTo>
                      <a:cubicBezTo>
                        <a:pt x="2010365" y="2549455"/>
                        <a:pt x="2010365" y="2547347"/>
                        <a:pt x="1999822" y="2547347"/>
                      </a:cubicBezTo>
                      <a:cubicBezTo>
                        <a:pt x="1989279" y="2547347"/>
                        <a:pt x="1995605" y="2523104"/>
                        <a:pt x="1995605" y="2523104"/>
                      </a:cubicBezTo>
                      <a:cubicBezTo>
                        <a:pt x="1995605" y="2523104"/>
                        <a:pt x="1995605" y="2503077"/>
                        <a:pt x="1990333" y="2495699"/>
                      </a:cubicBezTo>
                      <a:cubicBezTo>
                        <a:pt x="1985062" y="2488321"/>
                        <a:pt x="1997714" y="2483051"/>
                        <a:pt x="1991388" y="2480943"/>
                      </a:cubicBezTo>
                      <a:cubicBezTo>
                        <a:pt x="1985062" y="2478835"/>
                        <a:pt x="1981899" y="2460916"/>
                        <a:pt x="1988225" y="2456700"/>
                      </a:cubicBezTo>
                      <a:cubicBezTo>
                        <a:pt x="1994551" y="2452484"/>
                        <a:pt x="1992442" y="2428241"/>
                        <a:pt x="1992442" y="2424025"/>
                      </a:cubicBezTo>
                      <a:cubicBezTo>
                        <a:pt x="1992442" y="2419809"/>
                        <a:pt x="1997714" y="2414539"/>
                        <a:pt x="2002985" y="2410322"/>
                      </a:cubicBezTo>
                      <a:cubicBezTo>
                        <a:pt x="2008257" y="2406106"/>
                        <a:pt x="2010365" y="2393458"/>
                        <a:pt x="2010365" y="2382918"/>
                      </a:cubicBezTo>
                      <a:cubicBezTo>
                        <a:pt x="2010365" y="2372377"/>
                        <a:pt x="2037777" y="2371323"/>
                        <a:pt x="2037777" y="2371323"/>
                      </a:cubicBezTo>
                      <a:cubicBezTo>
                        <a:pt x="2037777" y="2371323"/>
                        <a:pt x="2029343" y="2344972"/>
                        <a:pt x="2025126" y="2336540"/>
                      </a:cubicBezTo>
                      <a:cubicBezTo>
                        <a:pt x="2020908" y="2328108"/>
                        <a:pt x="2002985" y="2334432"/>
                        <a:pt x="1996659" y="2335486"/>
                      </a:cubicBezTo>
                      <a:cubicBezTo>
                        <a:pt x="1990333" y="2336540"/>
                        <a:pt x="1981899" y="2334432"/>
                        <a:pt x="1981899" y="2334432"/>
                      </a:cubicBezTo>
                      <a:cubicBezTo>
                        <a:pt x="1981899" y="2334432"/>
                        <a:pt x="1966084" y="2313351"/>
                        <a:pt x="1960813" y="2308081"/>
                      </a:cubicBezTo>
                      <a:cubicBezTo>
                        <a:pt x="1955541" y="2302811"/>
                        <a:pt x="1958704" y="2293325"/>
                        <a:pt x="1967138" y="2289109"/>
                      </a:cubicBezTo>
                      <a:cubicBezTo>
                        <a:pt x="1975573" y="2284892"/>
                        <a:pt x="1963976" y="2277514"/>
                        <a:pt x="1955541" y="2270136"/>
                      </a:cubicBezTo>
                      <a:cubicBezTo>
                        <a:pt x="1947107" y="2262758"/>
                        <a:pt x="1962921" y="2261704"/>
                        <a:pt x="1969247" y="2257488"/>
                      </a:cubicBezTo>
                      <a:cubicBezTo>
                        <a:pt x="1975573" y="2253271"/>
                        <a:pt x="1985062" y="2264866"/>
                        <a:pt x="1985062" y="2264866"/>
                      </a:cubicBezTo>
                      <a:cubicBezTo>
                        <a:pt x="1985062" y="2264866"/>
                        <a:pt x="1986116" y="2271190"/>
                        <a:pt x="1989279" y="2278568"/>
                      </a:cubicBezTo>
                      <a:cubicBezTo>
                        <a:pt x="1992442" y="2285946"/>
                        <a:pt x="2000877" y="2275406"/>
                        <a:pt x="2000877" y="2275406"/>
                      </a:cubicBezTo>
                      <a:cubicBezTo>
                        <a:pt x="2000877" y="2275406"/>
                        <a:pt x="2005094" y="2265920"/>
                        <a:pt x="1997714" y="2261704"/>
                      </a:cubicBezTo>
                      <a:cubicBezTo>
                        <a:pt x="1990333" y="2257488"/>
                        <a:pt x="1992442" y="2243785"/>
                        <a:pt x="1996659" y="2245893"/>
                      </a:cubicBezTo>
                      <a:cubicBezTo>
                        <a:pt x="2000877" y="2248001"/>
                        <a:pt x="2013528" y="2245893"/>
                        <a:pt x="2013528" y="2241677"/>
                      </a:cubicBezTo>
                      <a:cubicBezTo>
                        <a:pt x="2013528" y="2237461"/>
                        <a:pt x="2016691" y="2219542"/>
                        <a:pt x="2021963" y="2216380"/>
                      </a:cubicBezTo>
                      <a:cubicBezTo>
                        <a:pt x="2027234" y="2213218"/>
                        <a:pt x="2031452" y="2207948"/>
                        <a:pt x="2038832" y="2216380"/>
                      </a:cubicBezTo>
                      <a:cubicBezTo>
                        <a:pt x="2046212" y="2224813"/>
                        <a:pt x="2050429" y="2216380"/>
                        <a:pt x="2052538" y="2211110"/>
                      </a:cubicBezTo>
                      <a:cubicBezTo>
                        <a:pt x="2054646" y="2205840"/>
                        <a:pt x="2068353" y="2214272"/>
                        <a:pt x="2068353" y="2214272"/>
                      </a:cubicBezTo>
                      <a:cubicBezTo>
                        <a:pt x="2068353" y="2214272"/>
                        <a:pt x="2075733" y="2216380"/>
                        <a:pt x="2079950" y="2215326"/>
                      </a:cubicBezTo>
                      <a:cubicBezTo>
                        <a:pt x="2084167" y="2214272"/>
                        <a:pt x="2092602" y="2209002"/>
                        <a:pt x="2092602" y="2209002"/>
                      </a:cubicBezTo>
                      <a:lnTo>
                        <a:pt x="2083071" y="2190830"/>
                      </a:lnTo>
                      <a:cubicBezTo>
                        <a:pt x="2081089" y="2189523"/>
                        <a:pt x="2078938" y="2188554"/>
                        <a:pt x="2076787" y="2187921"/>
                      </a:cubicBezTo>
                      <a:cubicBezTo>
                        <a:pt x="2069407" y="2185813"/>
                        <a:pt x="2056755" y="2179489"/>
                        <a:pt x="2051484" y="2176327"/>
                      </a:cubicBezTo>
                      <a:cubicBezTo>
                        <a:pt x="2046212" y="2173165"/>
                        <a:pt x="2039886" y="2171057"/>
                        <a:pt x="2026180" y="2170003"/>
                      </a:cubicBezTo>
                      <a:cubicBezTo>
                        <a:pt x="2012474" y="2168949"/>
                        <a:pt x="2015637" y="2164733"/>
                        <a:pt x="2015637" y="2157354"/>
                      </a:cubicBezTo>
                      <a:cubicBezTo>
                        <a:pt x="2015637" y="2149976"/>
                        <a:pt x="2015637" y="2149976"/>
                        <a:pt x="2019854" y="2146814"/>
                      </a:cubicBezTo>
                      <a:cubicBezTo>
                        <a:pt x="2024071" y="2143652"/>
                        <a:pt x="2035669" y="2136274"/>
                        <a:pt x="2045158" y="2132058"/>
                      </a:cubicBezTo>
                      <a:cubicBezTo>
                        <a:pt x="2054646" y="2127841"/>
                        <a:pt x="2056755" y="2117301"/>
                        <a:pt x="2057809" y="2112031"/>
                      </a:cubicBezTo>
                      <a:cubicBezTo>
                        <a:pt x="2058020" y="2110892"/>
                        <a:pt x="2058400" y="2108658"/>
                        <a:pt x="2058864" y="2105791"/>
                      </a:cubicBezTo>
                      <a:cubicBezTo>
                        <a:pt x="2060972" y="2101575"/>
                        <a:pt x="2049375" y="2093058"/>
                        <a:pt x="2043049" y="2089896"/>
                      </a:cubicBezTo>
                      <a:cubicBezTo>
                        <a:pt x="2036723" y="2086734"/>
                        <a:pt x="2037777" y="2083572"/>
                        <a:pt x="2040940" y="2079356"/>
                      </a:cubicBezTo>
                      <a:cubicBezTo>
                        <a:pt x="2044103" y="2075140"/>
                        <a:pt x="2043049" y="2071978"/>
                        <a:pt x="2045158" y="2064599"/>
                      </a:cubicBezTo>
                      <a:cubicBezTo>
                        <a:pt x="2047266" y="2057221"/>
                        <a:pt x="2045158" y="2054059"/>
                        <a:pt x="2037777" y="2054059"/>
                      </a:cubicBezTo>
                      <a:cubicBezTo>
                        <a:pt x="2030397" y="2054059"/>
                        <a:pt x="2032506" y="2048789"/>
                        <a:pt x="2032506" y="2042465"/>
                      </a:cubicBezTo>
                      <a:cubicBezTo>
                        <a:pt x="2032506" y="2036140"/>
                        <a:pt x="2030397" y="2038248"/>
                        <a:pt x="2021963" y="2037194"/>
                      </a:cubicBezTo>
                      <a:cubicBezTo>
                        <a:pt x="2013528" y="2036140"/>
                        <a:pt x="2009311" y="2031924"/>
                        <a:pt x="2009311" y="2031924"/>
                      </a:cubicBezTo>
                      <a:cubicBezTo>
                        <a:pt x="2009311" y="2031924"/>
                        <a:pt x="1998768" y="2036140"/>
                        <a:pt x="1994551" y="2037194"/>
                      </a:cubicBezTo>
                      <a:cubicBezTo>
                        <a:pt x="1990333" y="2038248"/>
                        <a:pt x="1981899" y="2046681"/>
                        <a:pt x="1977682" y="2051951"/>
                      </a:cubicBezTo>
                      <a:cubicBezTo>
                        <a:pt x="1973464" y="2057221"/>
                        <a:pt x="1968193" y="2055113"/>
                        <a:pt x="1958704" y="2048789"/>
                      </a:cubicBezTo>
                      <a:cubicBezTo>
                        <a:pt x="1949215" y="2042465"/>
                        <a:pt x="1955541" y="2061437"/>
                        <a:pt x="1955541" y="2061437"/>
                      </a:cubicBezTo>
                      <a:cubicBezTo>
                        <a:pt x="1955541" y="2061437"/>
                        <a:pt x="1943944" y="2061437"/>
                        <a:pt x="1936563" y="2059329"/>
                      </a:cubicBezTo>
                      <a:cubicBezTo>
                        <a:pt x="1929183" y="2057221"/>
                        <a:pt x="1934455" y="2047735"/>
                        <a:pt x="1934455" y="2042465"/>
                      </a:cubicBezTo>
                      <a:cubicBezTo>
                        <a:pt x="1934455" y="2037194"/>
                        <a:pt x="1932346" y="2037194"/>
                        <a:pt x="1919694" y="2038248"/>
                      </a:cubicBezTo>
                      <a:cubicBezTo>
                        <a:pt x="1907043" y="2039303"/>
                        <a:pt x="1911260" y="2035086"/>
                        <a:pt x="1910206" y="2027708"/>
                      </a:cubicBezTo>
                      <a:cubicBezTo>
                        <a:pt x="1909151" y="2020330"/>
                        <a:pt x="1892282" y="2030870"/>
                        <a:pt x="1882793" y="2030870"/>
                      </a:cubicBezTo>
                      <a:cubicBezTo>
                        <a:pt x="1873305" y="2030870"/>
                        <a:pt x="1859598" y="2028762"/>
                        <a:pt x="1851164" y="2024546"/>
                      </a:cubicBezTo>
                      <a:cubicBezTo>
                        <a:pt x="1842729" y="2020330"/>
                        <a:pt x="1840621" y="2027708"/>
                        <a:pt x="1840621" y="2031924"/>
                      </a:cubicBezTo>
                      <a:cubicBezTo>
                        <a:pt x="1840621" y="2036140"/>
                        <a:pt x="1835898" y="2046639"/>
                        <a:pt x="1835898" y="2046639"/>
                      </a:cubicBezTo>
                      <a:cubicBezTo>
                        <a:pt x="1832481" y="2043476"/>
                        <a:pt x="1828264" y="2043940"/>
                        <a:pt x="1816414" y="2044404"/>
                      </a:cubicBezTo>
                      <a:cubicBezTo>
                        <a:pt x="1807178" y="2044783"/>
                        <a:pt x="1791237" y="2029184"/>
                        <a:pt x="1785838" y="2023408"/>
                      </a:cubicBezTo>
                      <a:cubicBezTo>
                        <a:pt x="1777488" y="2014554"/>
                        <a:pt x="1777952" y="2005616"/>
                        <a:pt x="1776392" y="1994780"/>
                      </a:cubicBezTo>
                      <a:cubicBezTo>
                        <a:pt x="1774030" y="1978590"/>
                        <a:pt x="1765849" y="1981120"/>
                        <a:pt x="1768168" y="1967333"/>
                      </a:cubicBezTo>
                      <a:cubicBezTo>
                        <a:pt x="1774578" y="1929009"/>
                        <a:pt x="1774241" y="1928503"/>
                        <a:pt x="1733502" y="1910668"/>
                      </a:cubicBezTo>
                      <a:cubicBezTo>
                        <a:pt x="1729370" y="1908855"/>
                        <a:pt x="1726164" y="1905778"/>
                        <a:pt x="1721863" y="1903965"/>
                      </a:cubicBezTo>
                      <a:cubicBezTo>
                        <a:pt x="1720092" y="1902067"/>
                        <a:pt x="1718362" y="1900128"/>
                        <a:pt x="1716085" y="1898821"/>
                      </a:cubicBezTo>
                      <a:cubicBezTo>
                        <a:pt x="1701114" y="1890178"/>
                        <a:pt x="1704909" y="1896797"/>
                        <a:pt x="1697824" y="1885540"/>
                      </a:cubicBezTo>
                      <a:cubicBezTo>
                        <a:pt x="1697824" y="1885540"/>
                        <a:pt x="1717266" y="1883306"/>
                        <a:pt x="1724646" y="1883306"/>
                      </a:cubicBezTo>
                      <a:cubicBezTo>
                        <a:pt x="1732027" y="1883306"/>
                        <a:pt x="1747841" y="1872765"/>
                        <a:pt x="1752058" y="1871711"/>
                      </a:cubicBezTo>
                      <a:cubicBezTo>
                        <a:pt x="1756276" y="1870657"/>
                        <a:pt x="1777362" y="1859063"/>
                        <a:pt x="1781579" y="1854847"/>
                      </a:cubicBezTo>
                      <a:cubicBezTo>
                        <a:pt x="1785797" y="1850630"/>
                        <a:pt x="1793177" y="1849576"/>
                        <a:pt x="1788959" y="1844306"/>
                      </a:cubicBezTo>
                      <a:cubicBezTo>
                        <a:pt x="1784742" y="1839036"/>
                        <a:pt x="1783688" y="1828496"/>
                        <a:pt x="1783688" y="1814793"/>
                      </a:cubicBezTo>
                      <a:cubicBezTo>
                        <a:pt x="1783688" y="1801091"/>
                        <a:pt x="1785797" y="1785280"/>
                        <a:pt x="1791068" y="1778956"/>
                      </a:cubicBezTo>
                      <a:cubicBezTo>
                        <a:pt x="1796340" y="1772632"/>
                        <a:pt x="1797394" y="1770524"/>
                        <a:pt x="1794231" y="1762092"/>
                      </a:cubicBezTo>
                      <a:cubicBezTo>
                        <a:pt x="1791068" y="1753659"/>
                        <a:pt x="1793177" y="1741011"/>
                        <a:pt x="1793177" y="1733633"/>
                      </a:cubicBezTo>
                      <a:cubicBezTo>
                        <a:pt x="1793177" y="1726254"/>
                        <a:pt x="1790014" y="1726254"/>
                        <a:pt x="1774199" y="1725200"/>
                      </a:cubicBezTo>
                      <a:cubicBezTo>
                        <a:pt x="1758384" y="1724146"/>
                        <a:pt x="1748896" y="1720984"/>
                        <a:pt x="1740461" y="1715714"/>
                      </a:cubicBezTo>
                      <a:cubicBezTo>
                        <a:pt x="1732027" y="1710444"/>
                        <a:pt x="1728864" y="1709390"/>
                        <a:pt x="1716212" y="1715714"/>
                      </a:cubicBezTo>
                      <a:cubicBezTo>
                        <a:pt x="1703560" y="1722038"/>
                        <a:pt x="1679311" y="1718876"/>
                        <a:pt x="1670876" y="1719930"/>
                      </a:cubicBezTo>
                      <a:cubicBezTo>
                        <a:pt x="1662442" y="1720984"/>
                        <a:pt x="1658225" y="1713606"/>
                        <a:pt x="1642410" y="1717822"/>
                      </a:cubicBezTo>
                      <a:cubicBezTo>
                        <a:pt x="1626595" y="1722038"/>
                        <a:pt x="1608925" y="1723177"/>
                        <a:pt x="1608672" y="1723851"/>
                      </a:cubicBezTo>
                      <a:lnTo>
                        <a:pt x="1596695" y="1722629"/>
                      </a:lnTo>
                      <a:cubicBezTo>
                        <a:pt x="1596189" y="1725622"/>
                        <a:pt x="1596399" y="1728489"/>
                        <a:pt x="1596653" y="1731820"/>
                      </a:cubicBezTo>
                      <a:cubicBezTo>
                        <a:pt x="1597623" y="1742824"/>
                        <a:pt x="1589694" y="1738566"/>
                        <a:pt x="1589019" y="1755894"/>
                      </a:cubicBezTo>
                      <a:cubicBezTo>
                        <a:pt x="1588935" y="1755514"/>
                        <a:pt x="1587881" y="1756821"/>
                        <a:pt x="1587121" y="1757875"/>
                      </a:cubicBezTo>
                      <a:cubicBezTo>
                        <a:pt x="1582609" y="1764073"/>
                        <a:pt x="1583157" y="1765380"/>
                        <a:pt x="1585139" y="1772506"/>
                      </a:cubicBezTo>
                      <a:cubicBezTo>
                        <a:pt x="1588387" y="1784184"/>
                        <a:pt x="1564728" y="1777987"/>
                        <a:pt x="1567596" y="1799151"/>
                      </a:cubicBezTo>
                      <a:lnTo>
                        <a:pt x="1568060" y="1802272"/>
                      </a:lnTo>
                      <a:cubicBezTo>
                        <a:pt x="1569156" y="1810535"/>
                        <a:pt x="1564222" y="1817829"/>
                        <a:pt x="1558023" y="1822720"/>
                      </a:cubicBezTo>
                      <a:cubicBezTo>
                        <a:pt x="1553721" y="1824743"/>
                        <a:pt x="1546045" y="1830435"/>
                        <a:pt x="1545877" y="1830477"/>
                      </a:cubicBezTo>
                      <a:cubicBezTo>
                        <a:pt x="1539551" y="1817323"/>
                        <a:pt x="1528713" y="1825207"/>
                        <a:pt x="1524074" y="1835031"/>
                      </a:cubicBezTo>
                      <a:cubicBezTo>
                        <a:pt x="1515428" y="1853371"/>
                        <a:pt x="1520911" y="1839163"/>
                        <a:pt x="1511295" y="1850378"/>
                      </a:cubicBezTo>
                      <a:lnTo>
                        <a:pt x="1509904" y="1851980"/>
                      </a:lnTo>
                      <a:cubicBezTo>
                        <a:pt x="1501553" y="1861466"/>
                        <a:pt x="1483293" y="1845150"/>
                        <a:pt x="1465412" y="1858894"/>
                      </a:cubicBezTo>
                      <a:cubicBezTo>
                        <a:pt x="1452549" y="1868802"/>
                        <a:pt x="1453097" y="1862646"/>
                        <a:pt x="1442217" y="1880944"/>
                      </a:cubicBezTo>
                      <a:cubicBezTo>
                        <a:pt x="1428721" y="1874915"/>
                        <a:pt x="1424715" y="1880439"/>
                        <a:pt x="1419148" y="1893888"/>
                      </a:cubicBezTo>
                      <a:cubicBezTo>
                        <a:pt x="1416323" y="1893171"/>
                        <a:pt x="1413919" y="1892075"/>
                        <a:pt x="1410925" y="1892075"/>
                      </a:cubicBezTo>
                      <a:cubicBezTo>
                        <a:pt x="1407003" y="1892033"/>
                        <a:pt x="1402996" y="1895912"/>
                        <a:pt x="1402828" y="1899791"/>
                      </a:cubicBezTo>
                      <a:cubicBezTo>
                        <a:pt x="1400466" y="1900212"/>
                        <a:pt x="1398062" y="1900254"/>
                        <a:pt x="1395700" y="1900929"/>
                      </a:cubicBezTo>
                      <a:lnTo>
                        <a:pt x="1393845" y="1901814"/>
                      </a:lnTo>
                      <a:cubicBezTo>
                        <a:pt x="1388151" y="1905904"/>
                        <a:pt x="1388489" y="1911301"/>
                        <a:pt x="1385115" y="1914631"/>
                      </a:cubicBezTo>
                      <a:cubicBezTo>
                        <a:pt x="1383892" y="1915264"/>
                        <a:pt x="1381994" y="1915475"/>
                        <a:pt x="1380645" y="1915728"/>
                      </a:cubicBezTo>
                      <a:lnTo>
                        <a:pt x="1375964" y="1916529"/>
                      </a:lnTo>
                      <a:cubicBezTo>
                        <a:pt x="1370650" y="1917498"/>
                        <a:pt x="1367445" y="1919100"/>
                        <a:pt x="1363734" y="1923064"/>
                      </a:cubicBezTo>
                      <a:lnTo>
                        <a:pt x="1362215" y="1924750"/>
                      </a:lnTo>
                      <a:cubicBezTo>
                        <a:pt x="1360824" y="1926310"/>
                        <a:pt x="1359812" y="1927280"/>
                        <a:pt x="1358715" y="1927870"/>
                      </a:cubicBezTo>
                      <a:cubicBezTo>
                        <a:pt x="1356227" y="1927575"/>
                        <a:pt x="1353359" y="1927828"/>
                        <a:pt x="1351166" y="1928671"/>
                      </a:cubicBezTo>
                      <a:lnTo>
                        <a:pt x="1350154" y="1929177"/>
                      </a:lnTo>
                      <a:cubicBezTo>
                        <a:pt x="1347708" y="1930737"/>
                        <a:pt x="1346780" y="1932592"/>
                        <a:pt x="1345304" y="1934911"/>
                      </a:cubicBezTo>
                      <a:cubicBezTo>
                        <a:pt x="1345262" y="1933562"/>
                        <a:pt x="1331682" y="1927364"/>
                        <a:pt x="1325399" y="1936134"/>
                      </a:cubicBezTo>
                      <a:close/>
                    </a:path>
                  </a:pathLst>
                </a:custGeom>
                <a:solidFill>
                  <a:srgbClr val="FF826F"/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xmlns="" id="{19C1294E-F1F0-6BBA-04E8-81376FC3786B}"/>
                    </a:ext>
                  </a:extLst>
                </p:cNvPr>
                <p:cNvSpPr/>
                <p:nvPr/>
              </p:nvSpPr>
              <p:spPr>
                <a:xfrm>
                  <a:off x="3731581" y="208530"/>
                  <a:ext cx="1761887" cy="1334100"/>
                </a:xfrm>
                <a:custGeom>
                  <a:avLst/>
                  <a:gdLst>
                    <a:gd name="connsiteX0" fmla="*/ 1679567 w 1761887"/>
                    <a:gd name="connsiteY0" fmla="*/ 1299244 h 1334100"/>
                    <a:gd name="connsiteX1" fmla="*/ 1665861 w 1761887"/>
                    <a:gd name="connsiteY1" fmla="*/ 1302406 h 1334100"/>
                    <a:gd name="connsiteX2" fmla="*/ 1637394 w 1761887"/>
                    <a:gd name="connsiteY2" fmla="*/ 1304514 h 1334100"/>
                    <a:gd name="connsiteX3" fmla="*/ 1593113 w 1761887"/>
                    <a:gd name="connsiteY3" fmla="*/ 1309785 h 1334100"/>
                    <a:gd name="connsiteX4" fmla="*/ 1575190 w 1761887"/>
                    <a:gd name="connsiteY4" fmla="*/ 1324541 h 1334100"/>
                    <a:gd name="connsiteX5" fmla="*/ 1547778 w 1761887"/>
                    <a:gd name="connsiteY5" fmla="*/ 1334027 h 1334100"/>
                    <a:gd name="connsiteX6" fmla="*/ 1545669 w 1761887"/>
                    <a:gd name="connsiteY6" fmla="*/ 1320325 h 1334100"/>
                    <a:gd name="connsiteX7" fmla="*/ 1539343 w 1761887"/>
                    <a:gd name="connsiteY7" fmla="*/ 1300298 h 1334100"/>
                    <a:gd name="connsiteX8" fmla="*/ 1523528 w 1761887"/>
                    <a:gd name="connsiteY8" fmla="*/ 1296082 h 1334100"/>
                    <a:gd name="connsiteX9" fmla="*/ 1499279 w 1761887"/>
                    <a:gd name="connsiteY9" fmla="*/ 1293974 h 1334100"/>
                    <a:gd name="connsiteX10" fmla="*/ 1477139 w 1761887"/>
                    <a:gd name="connsiteY10" fmla="*/ 1295028 h 1334100"/>
                    <a:gd name="connsiteX11" fmla="*/ 1457107 w 1761887"/>
                    <a:gd name="connsiteY11" fmla="*/ 1306623 h 1334100"/>
                    <a:gd name="connsiteX12" fmla="*/ 1436020 w 1761887"/>
                    <a:gd name="connsiteY12" fmla="*/ 1312947 h 1334100"/>
                    <a:gd name="connsiteX13" fmla="*/ 1415988 w 1761887"/>
                    <a:gd name="connsiteY13" fmla="*/ 1308731 h 1334100"/>
                    <a:gd name="connsiteX14" fmla="*/ 1399119 w 1761887"/>
                    <a:gd name="connsiteY14" fmla="*/ 1288704 h 1334100"/>
                    <a:gd name="connsiteX15" fmla="*/ 1391739 w 1761887"/>
                    <a:gd name="connsiteY15" fmla="*/ 1275001 h 1334100"/>
                    <a:gd name="connsiteX16" fmla="*/ 1390685 w 1761887"/>
                    <a:gd name="connsiteY16" fmla="*/ 1237056 h 1334100"/>
                    <a:gd name="connsiteX17" fmla="*/ 1386468 w 1761887"/>
                    <a:gd name="connsiteY17" fmla="*/ 1215976 h 1334100"/>
                    <a:gd name="connsiteX18" fmla="*/ 1381196 w 1761887"/>
                    <a:gd name="connsiteY18" fmla="*/ 1188571 h 1334100"/>
                    <a:gd name="connsiteX19" fmla="*/ 1368544 w 1761887"/>
                    <a:gd name="connsiteY19" fmla="*/ 1161166 h 1334100"/>
                    <a:gd name="connsiteX20" fmla="*/ 1356947 w 1761887"/>
                    <a:gd name="connsiteY20" fmla="*/ 1130599 h 1334100"/>
                    <a:gd name="connsiteX21" fmla="*/ 1386468 w 1761887"/>
                    <a:gd name="connsiteY21" fmla="*/ 1125329 h 1334100"/>
                    <a:gd name="connsiteX22" fmla="*/ 1409663 w 1761887"/>
                    <a:gd name="connsiteY22" fmla="*/ 1116896 h 1334100"/>
                    <a:gd name="connsiteX23" fmla="*/ 1409663 w 1761887"/>
                    <a:gd name="connsiteY23" fmla="*/ 1098978 h 1334100"/>
                    <a:gd name="connsiteX24" fmla="*/ 1420206 w 1761887"/>
                    <a:gd name="connsiteY24" fmla="*/ 1089492 h 1334100"/>
                    <a:gd name="connsiteX25" fmla="*/ 1410717 w 1761887"/>
                    <a:gd name="connsiteY25" fmla="*/ 1073681 h 1334100"/>
                    <a:gd name="connsiteX26" fmla="*/ 1420206 w 1761887"/>
                    <a:gd name="connsiteY26" fmla="*/ 1059979 h 1334100"/>
                    <a:gd name="connsiteX27" fmla="*/ 1421260 w 1761887"/>
                    <a:gd name="connsiteY27" fmla="*/ 1047330 h 1334100"/>
                    <a:gd name="connsiteX28" fmla="*/ 1422314 w 1761887"/>
                    <a:gd name="connsiteY28" fmla="*/ 1035736 h 1334100"/>
                    <a:gd name="connsiteX29" fmla="*/ 1421260 w 1761887"/>
                    <a:gd name="connsiteY29" fmla="*/ 1018871 h 1334100"/>
                    <a:gd name="connsiteX30" fmla="*/ 1402662 w 1761887"/>
                    <a:gd name="connsiteY30" fmla="*/ 1005422 h 1334100"/>
                    <a:gd name="connsiteX31" fmla="*/ 1394902 w 1761887"/>
                    <a:gd name="connsiteY31" fmla="*/ 996737 h 1334100"/>
                    <a:gd name="connsiteX32" fmla="*/ 1378033 w 1761887"/>
                    <a:gd name="connsiteY32" fmla="*/ 991466 h 1334100"/>
                    <a:gd name="connsiteX33" fmla="*/ 1347458 w 1761887"/>
                    <a:gd name="connsiteY33" fmla="*/ 977764 h 1334100"/>
                    <a:gd name="connsiteX34" fmla="*/ 1335861 w 1761887"/>
                    <a:gd name="connsiteY34" fmla="*/ 972494 h 1334100"/>
                    <a:gd name="connsiteX35" fmla="*/ 1319245 w 1761887"/>
                    <a:gd name="connsiteY35" fmla="*/ 968826 h 1334100"/>
                    <a:gd name="connsiteX36" fmla="*/ 1305285 w 1761887"/>
                    <a:gd name="connsiteY36" fmla="*/ 960899 h 1334100"/>
                    <a:gd name="connsiteX37" fmla="*/ 1285254 w 1761887"/>
                    <a:gd name="connsiteY37" fmla="*/ 950359 h 1334100"/>
                    <a:gd name="connsiteX38" fmla="*/ 1274710 w 1761887"/>
                    <a:gd name="connsiteY38" fmla="*/ 934549 h 1334100"/>
                    <a:gd name="connsiteX39" fmla="*/ 1273656 w 1761887"/>
                    <a:gd name="connsiteY39" fmla="*/ 903982 h 1334100"/>
                    <a:gd name="connsiteX40" fmla="*/ 1290525 w 1761887"/>
                    <a:gd name="connsiteY40" fmla="*/ 886063 h 1334100"/>
                    <a:gd name="connsiteX41" fmla="*/ 1293688 w 1761887"/>
                    <a:gd name="connsiteY41" fmla="*/ 867090 h 1334100"/>
                    <a:gd name="connsiteX42" fmla="*/ 1276819 w 1761887"/>
                    <a:gd name="connsiteY42" fmla="*/ 854442 h 1334100"/>
                    <a:gd name="connsiteX43" fmla="*/ 1258896 w 1761887"/>
                    <a:gd name="connsiteY43" fmla="*/ 847064 h 1334100"/>
                    <a:gd name="connsiteX44" fmla="*/ 1252570 w 1761887"/>
                    <a:gd name="connsiteY44" fmla="*/ 832307 h 1334100"/>
                    <a:gd name="connsiteX45" fmla="*/ 1233592 w 1761887"/>
                    <a:gd name="connsiteY45" fmla="*/ 825983 h 1334100"/>
                    <a:gd name="connsiteX46" fmla="*/ 1216723 w 1761887"/>
                    <a:gd name="connsiteY46" fmla="*/ 834415 h 1334100"/>
                    <a:gd name="connsiteX47" fmla="*/ 1195637 w 1761887"/>
                    <a:gd name="connsiteY47" fmla="*/ 837577 h 1334100"/>
                    <a:gd name="connsiteX48" fmla="*/ 1171388 w 1761887"/>
                    <a:gd name="connsiteY48" fmla="*/ 830199 h 1334100"/>
                    <a:gd name="connsiteX49" fmla="*/ 1142373 w 1761887"/>
                    <a:gd name="connsiteY49" fmla="*/ 820839 h 1334100"/>
                    <a:gd name="connsiteX50" fmla="*/ 1139800 w 1761887"/>
                    <a:gd name="connsiteY50" fmla="*/ 817382 h 1334100"/>
                    <a:gd name="connsiteX51" fmla="*/ 1139885 w 1761887"/>
                    <a:gd name="connsiteY51" fmla="*/ 816623 h 1334100"/>
                    <a:gd name="connsiteX52" fmla="*/ 1140517 w 1761887"/>
                    <a:gd name="connsiteY52" fmla="*/ 796765 h 1334100"/>
                    <a:gd name="connsiteX53" fmla="*/ 1140307 w 1761887"/>
                    <a:gd name="connsiteY53" fmla="*/ 793856 h 1334100"/>
                    <a:gd name="connsiteX54" fmla="*/ 1137987 w 1761887"/>
                    <a:gd name="connsiteY54" fmla="*/ 786942 h 1334100"/>
                    <a:gd name="connsiteX55" fmla="*/ 1128119 w 1761887"/>
                    <a:gd name="connsiteY55" fmla="*/ 758103 h 1334100"/>
                    <a:gd name="connsiteX56" fmla="*/ 1112346 w 1761887"/>
                    <a:gd name="connsiteY56" fmla="*/ 765903 h 1334100"/>
                    <a:gd name="connsiteX57" fmla="*/ 1090206 w 1761887"/>
                    <a:gd name="connsiteY57" fmla="*/ 756417 h 1334100"/>
                    <a:gd name="connsiteX58" fmla="*/ 1084934 w 1761887"/>
                    <a:gd name="connsiteY58" fmla="*/ 738498 h 1334100"/>
                    <a:gd name="connsiteX59" fmla="*/ 1094423 w 1761887"/>
                    <a:gd name="connsiteY59" fmla="*/ 725850 h 1334100"/>
                    <a:gd name="connsiteX60" fmla="*/ 1110532 w 1761887"/>
                    <a:gd name="connsiteY60" fmla="*/ 716785 h 1334100"/>
                    <a:gd name="connsiteX61" fmla="*/ 1109605 w 1761887"/>
                    <a:gd name="connsiteY61" fmla="*/ 706203 h 1334100"/>
                    <a:gd name="connsiteX62" fmla="*/ 1109984 w 1761887"/>
                    <a:gd name="connsiteY62" fmla="*/ 701691 h 1334100"/>
                    <a:gd name="connsiteX63" fmla="*/ 1098640 w 1761887"/>
                    <a:gd name="connsiteY63" fmla="*/ 702661 h 1334100"/>
                    <a:gd name="connsiteX64" fmla="*/ 1088097 w 1761887"/>
                    <a:gd name="connsiteY64" fmla="*/ 706877 h 1334100"/>
                    <a:gd name="connsiteX65" fmla="*/ 1071228 w 1761887"/>
                    <a:gd name="connsiteY65" fmla="*/ 699499 h 1334100"/>
                    <a:gd name="connsiteX66" fmla="*/ 1056467 w 1761887"/>
                    <a:gd name="connsiteY66" fmla="*/ 708985 h 1334100"/>
                    <a:gd name="connsiteX67" fmla="*/ 1018512 w 1761887"/>
                    <a:gd name="connsiteY67" fmla="*/ 719526 h 1334100"/>
                    <a:gd name="connsiteX68" fmla="*/ 1011132 w 1761887"/>
                    <a:gd name="connsiteY68" fmla="*/ 710039 h 1334100"/>
                    <a:gd name="connsiteX69" fmla="*/ 1039598 w 1761887"/>
                    <a:gd name="connsiteY69" fmla="*/ 691067 h 1334100"/>
                    <a:gd name="connsiteX70" fmla="*/ 1030110 w 1761887"/>
                    <a:gd name="connsiteY70" fmla="*/ 674202 h 1334100"/>
                    <a:gd name="connsiteX71" fmla="*/ 1004806 w 1761887"/>
                    <a:gd name="connsiteY71" fmla="*/ 669986 h 1334100"/>
                    <a:gd name="connsiteX72" fmla="*/ 985828 w 1761887"/>
                    <a:gd name="connsiteY72" fmla="*/ 669986 h 1334100"/>
                    <a:gd name="connsiteX73" fmla="*/ 945765 w 1761887"/>
                    <a:gd name="connsiteY73" fmla="*/ 678418 h 1334100"/>
                    <a:gd name="connsiteX74" fmla="*/ 923624 w 1761887"/>
                    <a:gd name="connsiteY74" fmla="*/ 702661 h 1334100"/>
                    <a:gd name="connsiteX75" fmla="*/ 903592 w 1761887"/>
                    <a:gd name="connsiteY75" fmla="*/ 702661 h 1334100"/>
                    <a:gd name="connsiteX76" fmla="*/ 866691 w 1761887"/>
                    <a:gd name="connsiteY76" fmla="*/ 707931 h 1334100"/>
                    <a:gd name="connsiteX77" fmla="*/ 837170 w 1761887"/>
                    <a:gd name="connsiteY77" fmla="*/ 703715 h 1334100"/>
                    <a:gd name="connsiteX78" fmla="*/ 812921 w 1761887"/>
                    <a:gd name="connsiteY78" fmla="*/ 708985 h 1334100"/>
                    <a:gd name="connsiteX79" fmla="*/ 783400 w 1761887"/>
                    <a:gd name="connsiteY79" fmla="*/ 707931 h 1334100"/>
                    <a:gd name="connsiteX80" fmla="*/ 758898 w 1761887"/>
                    <a:gd name="connsiteY80" fmla="*/ 703294 h 1334100"/>
                    <a:gd name="connsiteX81" fmla="*/ 747554 w 1761887"/>
                    <a:gd name="connsiteY81" fmla="*/ 717418 h 1334100"/>
                    <a:gd name="connsiteX82" fmla="*/ 732793 w 1761887"/>
                    <a:gd name="connsiteY82" fmla="*/ 732174 h 1334100"/>
                    <a:gd name="connsiteX83" fmla="*/ 710653 w 1761887"/>
                    <a:gd name="connsiteY83" fmla="*/ 724796 h 1334100"/>
                    <a:gd name="connsiteX84" fmla="*/ 692729 w 1761887"/>
                    <a:gd name="connsiteY84" fmla="*/ 729012 h 1334100"/>
                    <a:gd name="connsiteX85" fmla="*/ 683240 w 1761887"/>
                    <a:gd name="connsiteY85" fmla="*/ 706877 h 1334100"/>
                    <a:gd name="connsiteX86" fmla="*/ 675860 w 1761887"/>
                    <a:gd name="connsiteY86" fmla="*/ 697391 h 1334100"/>
                    <a:gd name="connsiteX87" fmla="*/ 662154 w 1761887"/>
                    <a:gd name="connsiteY87" fmla="*/ 680526 h 1334100"/>
                    <a:gd name="connsiteX88" fmla="*/ 667426 w 1761887"/>
                    <a:gd name="connsiteY88" fmla="*/ 666824 h 1334100"/>
                    <a:gd name="connsiteX89" fmla="*/ 669534 w 1761887"/>
                    <a:gd name="connsiteY89" fmla="*/ 653122 h 1334100"/>
                    <a:gd name="connsiteX90" fmla="*/ 662744 w 1761887"/>
                    <a:gd name="connsiteY90" fmla="*/ 634781 h 1334100"/>
                    <a:gd name="connsiteX91" fmla="*/ 636851 w 1761887"/>
                    <a:gd name="connsiteY91" fmla="*/ 666824 h 1334100"/>
                    <a:gd name="connsiteX92" fmla="*/ 618927 w 1761887"/>
                    <a:gd name="connsiteY92" fmla="*/ 708985 h 1334100"/>
                    <a:gd name="connsiteX93" fmla="*/ 605221 w 1761887"/>
                    <a:gd name="connsiteY93" fmla="*/ 734282 h 1334100"/>
                    <a:gd name="connsiteX94" fmla="*/ 534582 w 1761887"/>
                    <a:gd name="connsiteY94" fmla="*/ 765903 h 1334100"/>
                    <a:gd name="connsiteX95" fmla="*/ 493464 w 1761887"/>
                    <a:gd name="connsiteY95" fmla="*/ 771173 h 1334100"/>
                    <a:gd name="connsiteX96" fmla="*/ 466052 w 1761887"/>
                    <a:gd name="connsiteY96" fmla="*/ 772227 h 1334100"/>
                    <a:gd name="connsiteX97" fmla="*/ 456985 w 1761887"/>
                    <a:gd name="connsiteY97" fmla="*/ 774378 h 1334100"/>
                    <a:gd name="connsiteX98" fmla="*/ 446020 w 1761887"/>
                    <a:gd name="connsiteY98" fmla="*/ 798578 h 1334100"/>
                    <a:gd name="connsiteX99" fmla="*/ 431259 w 1761887"/>
                    <a:gd name="connsiteY99" fmla="*/ 812281 h 1334100"/>
                    <a:gd name="connsiteX100" fmla="*/ 401739 w 1761887"/>
                    <a:gd name="connsiteY100" fmla="*/ 813335 h 1334100"/>
                    <a:gd name="connsiteX101" fmla="*/ 384870 w 1761887"/>
                    <a:gd name="connsiteY101" fmla="*/ 825983 h 1334100"/>
                    <a:gd name="connsiteX102" fmla="*/ 371164 w 1761887"/>
                    <a:gd name="connsiteY102" fmla="*/ 822821 h 1334100"/>
                    <a:gd name="connsiteX103" fmla="*/ 362729 w 1761887"/>
                    <a:gd name="connsiteY103" fmla="*/ 812281 h 1334100"/>
                    <a:gd name="connsiteX104" fmla="*/ 326882 w 1761887"/>
                    <a:gd name="connsiteY104" fmla="*/ 802794 h 1334100"/>
                    <a:gd name="connsiteX105" fmla="*/ 297362 w 1761887"/>
                    <a:gd name="connsiteY105" fmla="*/ 785930 h 1334100"/>
                    <a:gd name="connsiteX106" fmla="*/ 279776 w 1761887"/>
                    <a:gd name="connsiteY106" fmla="*/ 771173 h 1334100"/>
                    <a:gd name="connsiteX107" fmla="*/ 236211 w 1761887"/>
                    <a:gd name="connsiteY107" fmla="*/ 761687 h 1334100"/>
                    <a:gd name="connsiteX108" fmla="*/ 205636 w 1761887"/>
                    <a:gd name="connsiteY108" fmla="*/ 737444 h 1334100"/>
                    <a:gd name="connsiteX109" fmla="*/ 187038 w 1761887"/>
                    <a:gd name="connsiteY109" fmla="*/ 726398 h 1334100"/>
                    <a:gd name="connsiteX110" fmla="*/ 175061 w 1761887"/>
                    <a:gd name="connsiteY110" fmla="*/ 745876 h 1334100"/>
                    <a:gd name="connsiteX111" fmla="*/ 164518 w 1761887"/>
                    <a:gd name="connsiteY111" fmla="*/ 754309 h 1334100"/>
                    <a:gd name="connsiteX112" fmla="*/ 147649 w 1761887"/>
                    <a:gd name="connsiteY112" fmla="*/ 772227 h 1334100"/>
                    <a:gd name="connsiteX113" fmla="*/ 129726 w 1761887"/>
                    <a:gd name="connsiteY113" fmla="*/ 773281 h 1334100"/>
                    <a:gd name="connsiteX114" fmla="*/ 106531 w 1761887"/>
                    <a:gd name="connsiteY114" fmla="*/ 772227 h 1334100"/>
                    <a:gd name="connsiteX115" fmla="*/ 93879 w 1761887"/>
                    <a:gd name="connsiteY115" fmla="*/ 770119 h 1334100"/>
                    <a:gd name="connsiteX116" fmla="*/ 77010 w 1761887"/>
                    <a:gd name="connsiteY116" fmla="*/ 770119 h 1334100"/>
                    <a:gd name="connsiteX117" fmla="*/ 63304 w 1761887"/>
                    <a:gd name="connsiteY117" fmla="*/ 755363 h 1334100"/>
                    <a:gd name="connsiteX118" fmla="*/ 55924 w 1761887"/>
                    <a:gd name="connsiteY118" fmla="*/ 726904 h 1334100"/>
                    <a:gd name="connsiteX119" fmla="*/ 67521 w 1761887"/>
                    <a:gd name="connsiteY119" fmla="*/ 714255 h 1334100"/>
                    <a:gd name="connsiteX120" fmla="*/ 61195 w 1761887"/>
                    <a:gd name="connsiteY120" fmla="*/ 698445 h 1334100"/>
                    <a:gd name="connsiteX121" fmla="*/ 52761 w 1761887"/>
                    <a:gd name="connsiteY121" fmla="*/ 684743 h 1334100"/>
                    <a:gd name="connsiteX122" fmla="*/ 41163 w 1761887"/>
                    <a:gd name="connsiteY122" fmla="*/ 667878 h 1334100"/>
                    <a:gd name="connsiteX123" fmla="*/ 34922 w 1761887"/>
                    <a:gd name="connsiteY123" fmla="*/ 649959 h 1334100"/>
                    <a:gd name="connsiteX124" fmla="*/ 29566 w 1761887"/>
                    <a:gd name="connsiteY124" fmla="*/ 639419 h 1334100"/>
                    <a:gd name="connsiteX125" fmla="*/ 21131 w 1761887"/>
                    <a:gd name="connsiteY125" fmla="*/ 617284 h 1334100"/>
                    <a:gd name="connsiteX126" fmla="*/ 12697 w 1761887"/>
                    <a:gd name="connsiteY126" fmla="*/ 591988 h 1334100"/>
                    <a:gd name="connsiteX127" fmla="*/ 2027 w 1761887"/>
                    <a:gd name="connsiteY127" fmla="*/ 570106 h 1334100"/>
                    <a:gd name="connsiteX128" fmla="*/ 9913 w 1761887"/>
                    <a:gd name="connsiteY128" fmla="*/ 556530 h 1334100"/>
                    <a:gd name="connsiteX129" fmla="*/ 13414 w 1761887"/>
                    <a:gd name="connsiteY129" fmla="*/ 555349 h 1334100"/>
                    <a:gd name="connsiteX130" fmla="*/ 24421 w 1761887"/>
                    <a:gd name="connsiteY130" fmla="*/ 539159 h 1334100"/>
                    <a:gd name="connsiteX131" fmla="*/ 17378 w 1761887"/>
                    <a:gd name="connsiteY131" fmla="*/ 519554 h 1334100"/>
                    <a:gd name="connsiteX132" fmla="*/ 11432 w 1761887"/>
                    <a:gd name="connsiteY132" fmla="*/ 499486 h 1334100"/>
                    <a:gd name="connsiteX133" fmla="*/ 3 w 1761887"/>
                    <a:gd name="connsiteY133" fmla="*/ 466220 h 1334100"/>
                    <a:gd name="connsiteX134" fmla="*/ 509 w 1761887"/>
                    <a:gd name="connsiteY134" fmla="*/ 463522 h 1334100"/>
                    <a:gd name="connsiteX135" fmla="*/ 11980 w 1761887"/>
                    <a:gd name="connsiteY135" fmla="*/ 449187 h 1334100"/>
                    <a:gd name="connsiteX136" fmla="*/ 26993 w 1761887"/>
                    <a:gd name="connsiteY136" fmla="*/ 407700 h 1334100"/>
                    <a:gd name="connsiteX137" fmla="*/ 41163 w 1761887"/>
                    <a:gd name="connsiteY137" fmla="*/ 367015 h 1334100"/>
                    <a:gd name="connsiteX138" fmla="*/ 48417 w 1761887"/>
                    <a:gd name="connsiteY138" fmla="*/ 341465 h 1334100"/>
                    <a:gd name="connsiteX139" fmla="*/ 54490 w 1761887"/>
                    <a:gd name="connsiteY139" fmla="*/ 321270 h 1334100"/>
                    <a:gd name="connsiteX140" fmla="*/ 52170 w 1761887"/>
                    <a:gd name="connsiteY140" fmla="*/ 319963 h 1334100"/>
                    <a:gd name="connsiteX141" fmla="*/ 54448 w 1761887"/>
                    <a:gd name="connsiteY141" fmla="*/ 317981 h 1334100"/>
                    <a:gd name="connsiteX142" fmla="*/ 52887 w 1761887"/>
                    <a:gd name="connsiteY142" fmla="*/ 309802 h 1334100"/>
                    <a:gd name="connsiteX143" fmla="*/ 65581 w 1761887"/>
                    <a:gd name="connsiteY143" fmla="*/ 306808 h 1334100"/>
                    <a:gd name="connsiteX144" fmla="*/ 73467 w 1761887"/>
                    <a:gd name="connsiteY144" fmla="*/ 303520 h 1334100"/>
                    <a:gd name="connsiteX145" fmla="*/ 81438 w 1761887"/>
                    <a:gd name="connsiteY145" fmla="*/ 302086 h 1334100"/>
                    <a:gd name="connsiteX146" fmla="*/ 91644 w 1761887"/>
                    <a:gd name="connsiteY146" fmla="*/ 295425 h 1334100"/>
                    <a:gd name="connsiteX147" fmla="*/ 116484 w 1761887"/>
                    <a:gd name="connsiteY147" fmla="*/ 303309 h 1334100"/>
                    <a:gd name="connsiteX148" fmla="*/ 149715 w 1761887"/>
                    <a:gd name="connsiteY148" fmla="*/ 290618 h 1334100"/>
                    <a:gd name="connsiteX149" fmla="*/ 189568 w 1761887"/>
                    <a:gd name="connsiteY149" fmla="*/ 295593 h 1334100"/>
                    <a:gd name="connsiteX150" fmla="*/ 204498 w 1761887"/>
                    <a:gd name="connsiteY150" fmla="*/ 291251 h 1334100"/>
                    <a:gd name="connsiteX151" fmla="*/ 219680 w 1761887"/>
                    <a:gd name="connsiteY151" fmla="*/ 293064 h 1334100"/>
                    <a:gd name="connsiteX152" fmla="*/ 243802 w 1761887"/>
                    <a:gd name="connsiteY152" fmla="*/ 303604 h 1334100"/>
                    <a:gd name="connsiteX153" fmla="*/ 279438 w 1761887"/>
                    <a:gd name="connsiteY153" fmla="*/ 325781 h 1334100"/>
                    <a:gd name="connsiteX154" fmla="*/ 292849 w 1761887"/>
                    <a:gd name="connsiteY154" fmla="*/ 320637 h 1334100"/>
                    <a:gd name="connsiteX155" fmla="*/ 310562 w 1761887"/>
                    <a:gd name="connsiteY155" fmla="*/ 318065 h 1334100"/>
                    <a:gd name="connsiteX156" fmla="*/ 312586 w 1761887"/>
                    <a:gd name="connsiteY156" fmla="*/ 316042 h 1334100"/>
                    <a:gd name="connsiteX157" fmla="*/ 323045 w 1761887"/>
                    <a:gd name="connsiteY157" fmla="*/ 312795 h 1334100"/>
                    <a:gd name="connsiteX158" fmla="*/ 324647 w 1761887"/>
                    <a:gd name="connsiteY158" fmla="*/ 279530 h 1334100"/>
                    <a:gd name="connsiteX159" fmla="*/ 331817 w 1761887"/>
                    <a:gd name="connsiteY159" fmla="*/ 265068 h 1334100"/>
                    <a:gd name="connsiteX160" fmla="*/ 352270 w 1761887"/>
                    <a:gd name="connsiteY160" fmla="*/ 240910 h 1334100"/>
                    <a:gd name="connsiteX161" fmla="*/ 367326 w 1761887"/>
                    <a:gd name="connsiteY161" fmla="*/ 239519 h 1334100"/>
                    <a:gd name="connsiteX162" fmla="*/ 375296 w 1761887"/>
                    <a:gd name="connsiteY162" fmla="*/ 232984 h 1334100"/>
                    <a:gd name="connsiteX163" fmla="*/ 407559 w 1761887"/>
                    <a:gd name="connsiteY163" fmla="*/ 228894 h 1334100"/>
                    <a:gd name="connsiteX164" fmla="*/ 428391 w 1761887"/>
                    <a:gd name="connsiteY164" fmla="*/ 229020 h 1334100"/>
                    <a:gd name="connsiteX165" fmla="*/ 447074 w 1761887"/>
                    <a:gd name="connsiteY165" fmla="*/ 247993 h 1334100"/>
                    <a:gd name="connsiteX166" fmla="*/ 467190 w 1761887"/>
                    <a:gd name="connsiteY166" fmla="*/ 267092 h 1334100"/>
                    <a:gd name="connsiteX167" fmla="*/ 467739 w 1761887"/>
                    <a:gd name="connsiteY167" fmla="*/ 270001 h 1334100"/>
                    <a:gd name="connsiteX168" fmla="*/ 464112 w 1761887"/>
                    <a:gd name="connsiteY168" fmla="*/ 276916 h 1334100"/>
                    <a:gd name="connsiteX169" fmla="*/ 473390 w 1761887"/>
                    <a:gd name="connsiteY169" fmla="*/ 283240 h 1334100"/>
                    <a:gd name="connsiteX170" fmla="*/ 474824 w 1761887"/>
                    <a:gd name="connsiteY170" fmla="*/ 292473 h 1334100"/>
                    <a:gd name="connsiteX171" fmla="*/ 469974 w 1761887"/>
                    <a:gd name="connsiteY171" fmla="*/ 296816 h 1334100"/>
                    <a:gd name="connsiteX172" fmla="*/ 473601 w 1761887"/>
                    <a:gd name="connsiteY172" fmla="*/ 303477 h 1334100"/>
                    <a:gd name="connsiteX173" fmla="*/ 491819 w 1761887"/>
                    <a:gd name="connsiteY173" fmla="*/ 317644 h 1334100"/>
                    <a:gd name="connsiteX174" fmla="*/ 497217 w 1761887"/>
                    <a:gd name="connsiteY174" fmla="*/ 324347 h 1334100"/>
                    <a:gd name="connsiteX175" fmla="*/ 503290 w 1761887"/>
                    <a:gd name="connsiteY175" fmla="*/ 325064 h 1334100"/>
                    <a:gd name="connsiteX176" fmla="*/ 507592 w 1761887"/>
                    <a:gd name="connsiteY176" fmla="*/ 326582 h 1334100"/>
                    <a:gd name="connsiteX177" fmla="*/ 509110 w 1761887"/>
                    <a:gd name="connsiteY177" fmla="*/ 331262 h 1334100"/>
                    <a:gd name="connsiteX178" fmla="*/ 505905 w 1761887"/>
                    <a:gd name="connsiteY178" fmla="*/ 344332 h 1334100"/>
                    <a:gd name="connsiteX179" fmla="*/ 518008 w 1761887"/>
                    <a:gd name="connsiteY179" fmla="*/ 352680 h 1334100"/>
                    <a:gd name="connsiteX180" fmla="*/ 523533 w 1761887"/>
                    <a:gd name="connsiteY180" fmla="*/ 361829 h 1334100"/>
                    <a:gd name="connsiteX181" fmla="*/ 534919 w 1761887"/>
                    <a:gd name="connsiteY181" fmla="*/ 365792 h 1334100"/>
                    <a:gd name="connsiteX182" fmla="*/ 531293 w 1761887"/>
                    <a:gd name="connsiteY182" fmla="*/ 376206 h 1334100"/>
                    <a:gd name="connsiteX183" fmla="*/ 554277 w 1761887"/>
                    <a:gd name="connsiteY183" fmla="*/ 405255 h 1334100"/>
                    <a:gd name="connsiteX184" fmla="*/ 558958 w 1761887"/>
                    <a:gd name="connsiteY184" fmla="*/ 405255 h 1334100"/>
                    <a:gd name="connsiteX185" fmla="*/ 559801 w 1761887"/>
                    <a:gd name="connsiteY185" fmla="*/ 403315 h 1334100"/>
                    <a:gd name="connsiteX186" fmla="*/ 729377 w 1761887"/>
                    <a:gd name="connsiteY186" fmla="*/ 0 h 1334100"/>
                    <a:gd name="connsiteX187" fmla="*/ 748481 w 1761887"/>
                    <a:gd name="connsiteY187" fmla="*/ 27995 h 1334100"/>
                    <a:gd name="connsiteX188" fmla="*/ 752572 w 1761887"/>
                    <a:gd name="connsiteY188" fmla="*/ 30356 h 1334100"/>
                    <a:gd name="connsiteX189" fmla="*/ 760796 w 1761887"/>
                    <a:gd name="connsiteY189" fmla="*/ 45829 h 1334100"/>
                    <a:gd name="connsiteX190" fmla="*/ 765266 w 1761887"/>
                    <a:gd name="connsiteY190" fmla="*/ 46040 h 1334100"/>
                    <a:gd name="connsiteX191" fmla="*/ 779773 w 1761887"/>
                    <a:gd name="connsiteY191" fmla="*/ 65181 h 1334100"/>
                    <a:gd name="connsiteX192" fmla="*/ 781207 w 1761887"/>
                    <a:gd name="connsiteY192" fmla="*/ 68807 h 1334100"/>
                    <a:gd name="connsiteX193" fmla="*/ 780954 w 1761887"/>
                    <a:gd name="connsiteY193" fmla="*/ 77830 h 1334100"/>
                    <a:gd name="connsiteX194" fmla="*/ 803727 w 1761887"/>
                    <a:gd name="connsiteY194" fmla="*/ 90310 h 1334100"/>
                    <a:gd name="connsiteX195" fmla="*/ 813638 w 1761887"/>
                    <a:gd name="connsiteY195" fmla="*/ 90225 h 1334100"/>
                    <a:gd name="connsiteX196" fmla="*/ 825025 w 1761887"/>
                    <a:gd name="connsiteY196" fmla="*/ 98700 h 1334100"/>
                    <a:gd name="connsiteX197" fmla="*/ 833501 w 1761887"/>
                    <a:gd name="connsiteY197" fmla="*/ 102030 h 1334100"/>
                    <a:gd name="connsiteX198" fmla="*/ 839700 w 1761887"/>
                    <a:gd name="connsiteY198" fmla="*/ 108565 h 1334100"/>
                    <a:gd name="connsiteX199" fmla="*/ 894567 w 1761887"/>
                    <a:gd name="connsiteY199" fmla="*/ 105108 h 1334100"/>
                    <a:gd name="connsiteX200" fmla="*/ 902875 w 1761887"/>
                    <a:gd name="connsiteY200" fmla="*/ 115775 h 1334100"/>
                    <a:gd name="connsiteX201" fmla="*/ 908779 w 1761887"/>
                    <a:gd name="connsiteY201" fmla="*/ 142716 h 1334100"/>
                    <a:gd name="connsiteX202" fmla="*/ 916792 w 1761887"/>
                    <a:gd name="connsiteY202" fmla="*/ 144403 h 1334100"/>
                    <a:gd name="connsiteX203" fmla="*/ 928178 w 1761887"/>
                    <a:gd name="connsiteY203" fmla="*/ 163080 h 1334100"/>
                    <a:gd name="connsiteX204" fmla="*/ 928347 w 1761887"/>
                    <a:gd name="connsiteY204" fmla="*/ 164092 h 1334100"/>
                    <a:gd name="connsiteX205" fmla="*/ 934968 w 1761887"/>
                    <a:gd name="connsiteY205" fmla="*/ 178427 h 1334100"/>
                    <a:gd name="connsiteX206" fmla="*/ 940830 w 1761887"/>
                    <a:gd name="connsiteY206" fmla="*/ 184751 h 1334100"/>
                    <a:gd name="connsiteX207" fmla="*/ 950319 w 1761887"/>
                    <a:gd name="connsiteY207" fmla="*/ 196050 h 1334100"/>
                    <a:gd name="connsiteX208" fmla="*/ 980894 w 1761887"/>
                    <a:gd name="connsiteY208" fmla="*/ 219956 h 1334100"/>
                    <a:gd name="connsiteX209" fmla="*/ 988316 w 1761887"/>
                    <a:gd name="connsiteY209" fmla="*/ 236862 h 1334100"/>
                    <a:gd name="connsiteX210" fmla="*/ 997805 w 1761887"/>
                    <a:gd name="connsiteY210" fmla="*/ 245421 h 1334100"/>
                    <a:gd name="connsiteX211" fmla="*/ 1001263 w 1761887"/>
                    <a:gd name="connsiteY211" fmla="*/ 245632 h 1334100"/>
                    <a:gd name="connsiteX212" fmla="*/ 1013114 w 1761887"/>
                    <a:gd name="connsiteY212" fmla="*/ 244915 h 1334100"/>
                    <a:gd name="connsiteX213" fmla="*/ 1031923 w 1761887"/>
                    <a:gd name="connsiteY213" fmla="*/ 246686 h 1334100"/>
                    <a:gd name="connsiteX214" fmla="*/ 1045123 w 1761887"/>
                    <a:gd name="connsiteY214" fmla="*/ 240531 h 1334100"/>
                    <a:gd name="connsiteX215" fmla="*/ 1061022 w 1761887"/>
                    <a:gd name="connsiteY215" fmla="*/ 236188 h 1334100"/>
                    <a:gd name="connsiteX216" fmla="*/ 1075951 w 1761887"/>
                    <a:gd name="connsiteY216" fmla="*/ 233363 h 1334100"/>
                    <a:gd name="connsiteX217" fmla="*/ 1098682 w 1761887"/>
                    <a:gd name="connsiteY217" fmla="*/ 231761 h 1334100"/>
                    <a:gd name="connsiteX218" fmla="*/ 1119431 w 1761887"/>
                    <a:gd name="connsiteY218" fmla="*/ 220335 h 1334100"/>
                    <a:gd name="connsiteX219" fmla="*/ 1144819 w 1761887"/>
                    <a:gd name="connsiteY219" fmla="*/ 219113 h 1334100"/>
                    <a:gd name="connsiteX220" fmla="*/ 1160845 w 1761887"/>
                    <a:gd name="connsiteY220" fmla="*/ 217848 h 1334100"/>
                    <a:gd name="connsiteX221" fmla="*/ 1170460 w 1761887"/>
                    <a:gd name="connsiteY221" fmla="*/ 218564 h 1334100"/>
                    <a:gd name="connsiteX222" fmla="*/ 1174087 w 1761887"/>
                    <a:gd name="connsiteY222" fmla="*/ 216962 h 1334100"/>
                    <a:gd name="connsiteX223" fmla="*/ 1179696 w 1761887"/>
                    <a:gd name="connsiteY223" fmla="*/ 212535 h 1334100"/>
                    <a:gd name="connsiteX224" fmla="*/ 1199053 w 1761887"/>
                    <a:gd name="connsiteY224" fmla="*/ 203555 h 1334100"/>
                    <a:gd name="connsiteX225" fmla="*/ 1228363 w 1761887"/>
                    <a:gd name="connsiteY225" fmla="*/ 194785 h 1334100"/>
                    <a:gd name="connsiteX226" fmla="*/ 1232580 w 1761887"/>
                    <a:gd name="connsiteY226" fmla="*/ 186395 h 1334100"/>
                    <a:gd name="connsiteX227" fmla="*/ 1248563 w 1761887"/>
                    <a:gd name="connsiteY227" fmla="*/ 184203 h 1334100"/>
                    <a:gd name="connsiteX228" fmla="*/ 1261468 w 1761887"/>
                    <a:gd name="connsiteY228" fmla="*/ 176572 h 1334100"/>
                    <a:gd name="connsiteX229" fmla="*/ 1276439 w 1761887"/>
                    <a:gd name="connsiteY229" fmla="*/ 153425 h 1334100"/>
                    <a:gd name="connsiteX230" fmla="*/ 1278126 w 1761887"/>
                    <a:gd name="connsiteY230" fmla="*/ 141283 h 1334100"/>
                    <a:gd name="connsiteX231" fmla="*/ 1314943 w 1761887"/>
                    <a:gd name="connsiteY231" fmla="*/ 135001 h 1334100"/>
                    <a:gd name="connsiteX232" fmla="*/ 1319245 w 1761887"/>
                    <a:gd name="connsiteY232" fmla="*/ 137235 h 1334100"/>
                    <a:gd name="connsiteX233" fmla="*/ 1333668 w 1761887"/>
                    <a:gd name="connsiteY233" fmla="*/ 147354 h 1334100"/>
                    <a:gd name="connsiteX234" fmla="*/ 1346319 w 1761887"/>
                    <a:gd name="connsiteY234" fmla="*/ 153467 h 1334100"/>
                    <a:gd name="connsiteX235" fmla="*/ 1356019 w 1761887"/>
                    <a:gd name="connsiteY235" fmla="*/ 167128 h 1334100"/>
                    <a:gd name="connsiteX236" fmla="*/ 1365086 w 1761887"/>
                    <a:gd name="connsiteY236" fmla="*/ 175223 h 1334100"/>
                    <a:gd name="connsiteX237" fmla="*/ 1373310 w 1761887"/>
                    <a:gd name="connsiteY237" fmla="*/ 202796 h 1334100"/>
                    <a:gd name="connsiteX238" fmla="*/ 1381196 w 1761887"/>
                    <a:gd name="connsiteY238" fmla="*/ 215234 h 1334100"/>
                    <a:gd name="connsiteX239" fmla="*/ 1391275 w 1761887"/>
                    <a:gd name="connsiteY239" fmla="*/ 237073 h 1334100"/>
                    <a:gd name="connsiteX240" fmla="*/ 1400427 w 1761887"/>
                    <a:gd name="connsiteY240" fmla="*/ 239940 h 1334100"/>
                    <a:gd name="connsiteX241" fmla="*/ 1430327 w 1761887"/>
                    <a:gd name="connsiteY241" fmla="*/ 212578 h 1334100"/>
                    <a:gd name="connsiteX242" fmla="*/ 1448799 w 1761887"/>
                    <a:gd name="connsiteY242" fmla="*/ 219829 h 1334100"/>
                    <a:gd name="connsiteX243" fmla="*/ 1488272 w 1761887"/>
                    <a:gd name="connsiteY243" fmla="*/ 205579 h 1334100"/>
                    <a:gd name="connsiteX244" fmla="*/ 1514503 w 1761887"/>
                    <a:gd name="connsiteY244" fmla="*/ 205284 h 1334100"/>
                    <a:gd name="connsiteX245" fmla="*/ 1526986 w 1761887"/>
                    <a:gd name="connsiteY245" fmla="*/ 191623 h 1334100"/>
                    <a:gd name="connsiteX246" fmla="*/ 1540439 w 1761887"/>
                    <a:gd name="connsiteY246" fmla="*/ 186016 h 1334100"/>
                    <a:gd name="connsiteX247" fmla="*/ 1546470 w 1761887"/>
                    <a:gd name="connsiteY247" fmla="*/ 171006 h 1334100"/>
                    <a:gd name="connsiteX248" fmla="*/ 1556085 w 1761887"/>
                    <a:gd name="connsiteY248" fmla="*/ 172145 h 1334100"/>
                    <a:gd name="connsiteX249" fmla="*/ 1582907 w 1761887"/>
                    <a:gd name="connsiteY249" fmla="*/ 195334 h 1334100"/>
                    <a:gd name="connsiteX250" fmla="*/ 1585353 w 1761887"/>
                    <a:gd name="connsiteY250" fmla="*/ 198875 h 1334100"/>
                    <a:gd name="connsiteX251" fmla="*/ 1595854 w 1761887"/>
                    <a:gd name="connsiteY251" fmla="*/ 205790 h 1334100"/>
                    <a:gd name="connsiteX252" fmla="*/ 1631068 w 1761887"/>
                    <a:gd name="connsiteY252" fmla="*/ 208488 h 1334100"/>
                    <a:gd name="connsiteX253" fmla="*/ 1650974 w 1761887"/>
                    <a:gd name="connsiteY253" fmla="*/ 207097 h 1334100"/>
                    <a:gd name="connsiteX254" fmla="*/ 1663204 w 1761887"/>
                    <a:gd name="connsiteY254" fmla="*/ 204778 h 1334100"/>
                    <a:gd name="connsiteX255" fmla="*/ 1678639 w 1761887"/>
                    <a:gd name="connsiteY255" fmla="*/ 211481 h 1334100"/>
                    <a:gd name="connsiteX256" fmla="*/ 1706135 w 1761887"/>
                    <a:gd name="connsiteY256" fmla="*/ 222907 h 1334100"/>
                    <a:gd name="connsiteX257" fmla="*/ 1735361 w 1761887"/>
                    <a:gd name="connsiteY257" fmla="*/ 247108 h 1334100"/>
                    <a:gd name="connsiteX258" fmla="*/ 1759695 w 1761887"/>
                    <a:gd name="connsiteY258" fmla="*/ 235007 h 1334100"/>
                    <a:gd name="connsiteX259" fmla="*/ 1760749 w 1761887"/>
                    <a:gd name="connsiteY259" fmla="*/ 266291 h 1334100"/>
                    <a:gd name="connsiteX260" fmla="*/ 1759695 w 1761887"/>
                    <a:gd name="connsiteY260" fmla="*/ 278940 h 1334100"/>
                    <a:gd name="connsiteX261" fmla="*/ 1716468 w 1761887"/>
                    <a:gd name="connsiteY261" fmla="*/ 279994 h 1334100"/>
                    <a:gd name="connsiteX262" fmla="*/ 1689056 w 1761887"/>
                    <a:gd name="connsiteY262" fmla="*/ 274723 h 1334100"/>
                    <a:gd name="connsiteX263" fmla="*/ 1666915 w 1761887"/>
                    <a:gd name="connsiteY263" fmla="*/ 274723 h 1334100"/>
                    <a:gd name="connsiteX264" fmla="*/ 1659535 w 1761887"/>
                    <a:gd name="connsiteY264" fmla="*/ 298966 h 1334100"/>
                    <a:gd name="connsiteX265" fmla="*/ 1640557 w 1761887"/>
                    <a:gd name="connsiteY265" fmla="*/ 311615 h 1334100"/>
                    <a:gd name="connsiteX266" fmla="*/ 1646883 w 1761887"/>
                    <a:gd name="connsiteY266" fmla="*/ 325317 h 1334100"/>
                    <a:gd name="connsiteX267" fmla="*/ 1650046 w 1761887"/>
                    <a:gd name="connsiteY267" fmla="*/ 342182 h 1334100"/>
                    <a:gd name="connsiteX268" fmla="*/ 1632123 w 1761887"/>
                    <a:gd name="connsiteY268" fmla="*/ 345344 h 1334100"/>
                    <a:gd name="connsiteX269" fmla="*/ 1617362 w 1761887"/>
                    <a:gd name="connsiteY269" fmla="*/ 350614 h 1334100"/>
                    <a:gd name="connsiteX270" fmla="*/ 1602602 w 1761887"/>
                    <a:gd name="connsiteY270" fmla="*/ 364316 h 1334100"/>
                    <a:gd name="connsiteX271" fmla="*/ 1608928 w 1761887"/>
                    <a:gd name="connsiteY271" fmla="*/ 372749 h 1334100"/>
                    <a:gd name="connsiteX272" fmla="*/ 1618417 w 1761887"/>
                    <a:gd name="connsiteY272" fmla="*/ 379073 h 1334100"/>
                    <a:gd name="connsiteX273" fmla="*/ 1636340 w 1761887"/>
                    <a:gd name="connsiteY273" fmla="*/ 382235 h 1334100"/>
                    <a:gd name="connsiteX274" fmla="*/ 1651100 w 1761887"/>
                    <a:gd name="connsiteY274" fmla="*/ 390667 h 1334100"/>
                    <a:gd name="connsiteX275" fmla="*/ 1666915 w 1761887"/>
                    <a:gd name="connsiteY275" fmla="*/ 388559 h 1334100"/>
                    <a:gd name="connsiteX276" fmla="*/ 1692219 w 1761887"/>
                    <a:gd name="connsiteY276" fmla="*/ 380127 h 1334100"/>
                    <a:gd name="connsiteX277" fmla="*/ 1695382 w 1761887"/>
                    <a:gd name="connsiteY277" fmla="*/ 441261 h 1334100"/>
                    <a:gd name="connsiteX278" fmla="*/ 1711196 w 1761887"/>
                    <a:gd name="connsiteY278" fmla="*/ 453909 h 1334100"/>
                    <a:gd name="connsiteX279" fmla="*/ 1712251 w 1761887"/>
                    <a:gd name="connsiteY279" fmla="*/ 464449 h 1334100"/>
                    <a:gd name="connsiteX280" fmla="*/ 1705925 w 1761887"/>
                    <a:gd name="connsiteY280" fmla="*/ 478152 h 1334100"/>
                    <a:gd name="connsiteX281" fmla="*/ 1691164 w 1761887"/>
                    <a:gd name="connsiteY281" fmla="*/ 478152 h 1334100"/>
                    <a:gd name="connsiteX282" fmla="*/ 1677458 w 1761887"/>
                    <a:gd name="connsiteY282" fmla="*/ 486584 h 1334100"/>
                    <a:gd name="connsiteX283" fmla="*/ 1685893 w 1761887"/>
                    <a:gd name="connsiteY283" fmla="*/ 500287 h 1334100"/>
                    <a:gd name="connsiteX284" fmla="*/ 1691164 w 1761887"/>
                    <a:gd name="connsiteY284" fmla="*/ 519259 h 1334100"/>
                    <a:gd name="connsiteX285" fmla="*/ 1694327 w 1761887"/>
                    <a:gd name="connsiteY285" fmla="*/ 534016 h 1334100"/>
                    <a:gd name="connsiteX286" fmla="*/ 1691164 w 1761887"/>
                    <a:gd name="connsiteY286" fmla="*/ 550880 h 1334100"/>
                    <a:gd name="connsiteX287" fmla="*/ 1695382 w 1761887"/>
                    <a:gd name="connsiteY287" fmla="*/ 562475 h 1334100"/>
                    <a:gd name="connsiteX288" fmla="*/ 1699599 w 1761887"/>
                    <a:gd name="connsiteY288" fmla="*/ 577231 h 1334100"/>
                    <a:gd name="connsiteX289" fmla="*/ 1710142 w 1761887"/>
                    <a:gd name="connsiteY289" fmla="*/ 586717 h 1334100"/>
                    <a:gd name="connsiteX290" fmla="*/ 1712251 w 1761887"/>
                    <a:gd name="connsiteY290" fmla="*/ 597258 h 1334100"/>
                    <a:gd name="connsiteX291" fmla="*/ 1712251 w 1761887"/>
                    <a:gd name="connsiteY291" fmla="*/ 616230 h 1334100"/>
                    <a:gd name="connsiteX292" fmla="*/ 1706979 w 1761887"/>
                    <a:gd name="connsiteY292" fmla="*/ 638365 h 1334100"/>
                    <a:gd name="connsiteX293" fmla="*/ 1704870 w 1761887"/>
                    <a:gd name="connsiteY293" fmla="*/ 683688 h 1334100"/>
                    <a:gd name="connsiteX294" fmla="*/ 1694327 w 1761887"/>
                    <a:gd name="connsiteY294" fmla="*/ 686851 h 1334100"/>
                    <a:gd name="connsiteX295" fmla="*/ 1657426 w 1761887"/>
                    <a:gd name="connsiteY295" fmla="*/ 681580 h 1334100"/>
                    <a:gd name="connsiteX296" fmla="*/ 1639503 w 1761887"/>
                    <a:gd name="connsiteY296" fmla="*/ 699499 h 1334100"/>
                    <a:gd name="connsiteX297" fmla="*/ 1630014 w 1761887"/>
                    <a:gd name="connsiteY297" fmla="*/ 725850 h 1334100"/>
                    <a:gd name="connsiteX298" fmla="*/ 1639503 w 1761887"/>
                    <a:gd name="connsiteY298" fmla="*/ 756417 h 1334100"/>
                    <a:gd name="connsiteX299" fmla="*/ 1644774 w 1761887"/>
                    <a:gd name="connsiteY299" fmla="*/ 781714 h 1334100"/>
                    <a:gd name="connsiteX300" fmla="*/ 1638449 w 1761887"/>
                    <a:gd name="connsiteY300" fmla="*/ 805956 h 1334100"/>
                    <a:gd name="connsiteX301" fmla="*/ 1650046 w 1761887"/>
                    <a:gd name="connsiteY301" fmla="*/ 819659 h 1334100"/>
                    <a:gd name="connsiteX302" fmla="*/ 1663752 w 1761887"/>
                    <a:gd name="connsiteY302" fmla="*/ 832307 h 1334100"/>
                    <a:gd name="connsiteX303" fmla="*/ 1672187 w 1761887"/>
                    <a:gd name="connsiteY303" fmla="*/ 848118 h 1334100"/>
                    <a:gd name="connsiteX304" fmla="*/ 1674295 w 1761887"/>
                    <a:gd name="connsiteY304" fmla="*/ 872361 h 1334100"/>
                    <a:gd name="connsiteX305" fmla="*/ 1682730 w 1761887"/>
                    <a:gd name="connsiteY305" fmla="*/ 891333 h 1334100"/>
                    <a:gd name="connsiteX306" fmla="*/ 1688001 w 1761887"/>
                    <a:gd name="connsiteY306" fmla="*/ 908198 h 1334100"/>
                    <a:gd name="connsiteX307" fmla="*/ 1696436 w 1761887"/>
                    <a:gd name="connsiteY307" fmla="*/ 934549 h 1334100"/>
                    <a:gd name="connsiteX308" fmla="*/ 1703816 w 1761887"/>
                    <a:gd name="connsiteY308" fmla="*/ 950359 h 1334100"/>
                    <a:gd name="connsiteX309" fmla="*/ 1704870 w 1761887"/>
                    <a:gd name="connsiteY309" fmla="*/ 984088 h 1334100"/>
                    <a:gd name="connsiteX310" fmla="*/ 1716468 w 1761887"/>
                    <a:gd name="connsiteY310" fmla="*/ 997791 h 1334100"/>
                    <a:gd name="connsiteX311" fmla="*/ 1733337 w 1761887"/>
                    <a:gd name="connsiteY311" fmla="*/ 1014655 h 1334100"/>
                    <a:gd name="connsiteX312" fmla="*/ 1757586 w 1761887"/>
                    <a:gd name="connsiteY312" fmla="*/ 1062087 h 1334100"/>
                    <a:gd name="connsiteX313" fmla="*/ 1758640 w 1761887"/>
                    <a:gd name="connsiteY313" fmla="*/ 1074735 h 1334100"/>
                    <a:gd name="connsiteX314" fmla="*/ 1723848 w 1761887"/>
                    <a:gd name="connsiteY314" fmla="*/ 1083167 h 1334100"/>
                    <a:gd name="connsiteX315" fmla="*/ 1712251 w 1761887"/>
                    <a:gd name="connsiteY315" fmla="*/ 1094762 h 1334100"/>
                    <a:gd name="connsiteX316" fmla="*/ 1691164 w 1761887"/>
                    <a:gd name="connsiteY316" fmla="*/ 1107410 h 1334100"/>
                    <a:gd name="connsiteX317" fmla="*/ 1686947 w 1761887"/>
                    <a:gd name="connsiteY317" fmla="*/ 1124275 h 1334100"/>
                    <a:gd name="connsiteX318" fmla="*/ 1685893 w 1761887"/>
                    <a:gd name="connsiteY318" fmla="*/ 1145355 h 1334100"/>
                    <a:gd name="connsiteX319" fmla="*/ 1676404 w 1761887"/>
                    <a:gd name="connsiteY319" fmla="*/ 1163274 h 1334100"/>
                    <a:gd name="connsiteX320" fmla="*/ 1685893 w 1761887"/>
                    <a:gd name="connsiteY320" fmla="*/ 1182247 h 1334100"/>
                    <a:gd name="connsiteX321" fmla="*/ 1692219 w 1761887"/>
                    <a:gd name="connsiteY321" fmla="*/ 1187517 h 1334100"/>
                    <a:gd name="connsiteX322" fmla="*/ 1701707 w 1761887"/>
                    <a:gd name="connsiteY322" fmla="*/ 1205435 h 1334100"/>
                    <a:gd name="connsiteX323" fmla="*/ 1713305 w 1761887"/>
                    <a:gd name="connsiteY323" fmla="*/ 1225462 h 1334100"/>
                    <a:gd name="connsiteX324" fmla="*/ 1706979 w 1761887"/>
                    <a:gd name="connsiteY324" fmla="*/ 1236002 h 1334100"/>
                    <a:gd name="connsiteX325" fmla="*/ 1695382 w 1761887"/>
                    <a:gd name="connsiteY325" fmla="*/ 1241272 h 1334100"/>
                    <a:gd name="connsiteX326" fmla="*/ 1682730 w 1761887"/>
                    <a:gd name="connsiteY326" fmla="*/ 1256029 h 1334100"/>
                    <a:gd name="connsiteX327" fmla="*/ 1688001 w 1761887"/>
                    <a:gd name="connsiteY327" fmla="*/ 1282380 h 1334100"/>
                    <a:gd name="connsiteX328" fmla="*/ 1678301 w 1761887"/>
                    <a:gd name="connsiteY328" fmla="*/ 1298275 h 1334100"/>
                    <a:gd name="connsiteX329" fmla="*/ 1679651 w 1761887"/>
                    <a:gd name="connsiteY329" fmla="*/ 1299118 h 1334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</a:cxnLst>
                  <a:rect l="l" t="t" r="r" b="b"/>
                  <a:pathLst>
                    <a:path w="1761887" h="1334100">
                      <a:moveTo>
                        <a:pt x="1679567" y="1299244"/>
                      </a:moveTo>
                      <a:lnTo>
                        <a:pt x="1665861" y="1302406"/>
                      </a:lnTo>
                      <a:cubicBezTo>
                        <a:pt x="1665861" y="1302406"/>
                        <a:pt x="1643720" y="1301352"/>
                        <a:pt x="1637394" y="1304514"/>
                      </a:cubicBezTo>
                      <a:cubicBezTo>
                        <a:pt x="1631068" y="1307677"/>
                        <a:pt x="1606819" y="1309785"/>
                        <a:pt x="1593113" y="1309785"/>
                      </a:cubicBezTo>
                      <a:cubicBezTo>
                        <a:pt x="1579407" y="1309785"/>
                        <a:pt x="1581516" y="1317163"/>
                        <a:pt x="1575190" y="1324541"/>
                      </a:cubicBezTo>
                      <a:cubicBezTo>
                        <a:pt x="1568864" y="1331919"/>
                        <a:pt x="1558321" y="1332973"/>
                        <a:pt x="1547778" y="1334027"/>
                      </a:cubicBezTo>
                      <a:cubicBezTo>
                        <a:pt x="1537234" y="1335081"/>
                        <a:pt x="1542506" y="1324541"/>
                        <a:pt x="1545669" y="1320325"/>
                      </a:cubicBezTo>
                      <a:cubicBezTo>
                        <a:pt x="1548832" y="1316109"/>
                        <a:pt x="1543560" y="1306623"/>
                        <a:pt x="1539343" y="1300298"/>
                      </a:cubicBezTo>
                      <a:cubicBezTo>
                        <a:pt x="1535126" y="1293974"/>
                        <a:pt x="1531963" y="1295028"/>
                        <a:pt x="1523528" y="1296082"/>
                      </a:cubicBezTo>
                      <a:cubicBezTo>
                        <a:pt x="1515094" y="1297136"/>
                        <a:pt x="1510877" y="1298190"/>
                        <a:pt x="1499279" y="1293974"/>
                      </a:cubicBezTo>
                      <a:cubicBezTo>
                        <a:pt x="1487682" y="1289758"/>
                        <a:pt x="1487682" y="1293974"/>
                        <a:pt x="1477139" y="1295028"/>
                      </a:cubicBezTo>
                      <a:cubicBezTo>
                        <a:pt x="1466595" y="1296082"/>
                        <a:pt x="1461324" y="1298190"/>
                        <a:pt x="1457107" y="1306623"/>
                      </a:cubicBezTo>
                      <a:cubicBezTo>
                        <a:pt x="1452889" y="1315055"/>
                        <a:pt x="1449726" y="1315055"/>
                        <a:pt x="1436020" y="1312947"/>
                      </a:cubicBezTo>
                      <a:cubicBezTo>
                        <a:pt x="1422314" y="1310839"/>
                        <a:pt x="1420206" y="1312947"/>
                        <a:pt x="1415988" y="1308731"/>
                      </a:cubicBezTo>
                      <a:cubicBezTo>
                        <a:pt x="1411771" y="1304514"/>
                        <a:pt x="1404391" y="1295028"/>
                        <a:pt x="1399119" y="1288704"/>
                      </a:cubicBezTo>
                      <a:cubicBezTo>
                        <a:pt x="1393848" y="1282380"/>
                        <a:pt x="1391739" y="1279218"/>
                        <a:pt x="1391739" y="1275001"/>
                      </a:cubicBezTo>
                      <a:cubicBezTo>
                        <a:pt x="1391739" y="1270785"/>
                        <a:pt x="1390685" y="1237056"/>
                        <a:pt x="1390685" y="1237056"/>
                      </a:cubicBezTo>
                      <a:cubicBezTo>
                        <a:pt x="1390685" y="1237056"/>
                        <a:pt x="1386468" y="1220192"/>
                        <a:pt x="1386468" y="1215976"/>
                      </a:cubicBezTo>
                      <a:cubicBezTo>
                        <a:pt x="1386468" y="1211759"/>
                        <a:pt x="1383305" y="1194895"/>
                        <a:pt x="1381196" y="1188571"/>
                      </a:cubicBezTo>
                      <a:cubicBezTo>
                        <a:pt x="1379087" y="1182247"/>
                        <a:pt x="1372762" y="1168544"/>
                        <a:pt x="1368544" y="1161166"/>
                      </a:cubicBezTo>
                      <a:cubicBezTo>
                        <a:pt x="1364327" y="1153788"/>
                        <a:pt x="1356947" y="1130599"/>
                        <a:pt x="1356947" y="1130599"/>
                      </a:cubicBezTo>
                      <a:cubicBezTo>
                        <a:pt x="1356947" y="1130599"/>
                        <a:pt x="1375925" y="1125329"/>
                        <a:pt x="1386468" y="1125329"/>
                      </a:cubicBezTo>
                      <a:cubicBezTo>
                        <a:pt x="1397011" y="1125329"/>
                        <a:pt x="1405445" y="1120059"/>
                        <a:pt x="1409663" y="1116896"/>
                      </a:cubicBezTo>
                      <a:cubicBezTo>
                        <a:pt x="1413880" y="1113734"/>
                        <a:pt x="1415988" y="1111626"/>
                        <a:pt x="1409663" y="1098978"/>
                      </a:cubicBezTo>
                      <a:cubicBezTo>
                        <a:pt x="1403337" y="1086329"/>
                        <a:pt x="1412825" y="1090546"/>
                        <a:pt x="1420206" y="1089492"/>
                      </a:cubicBezTo>
                      <a:cubicBezTo>
                        <a:pt x="1427586" y="1088438"/>
                        <a:pt x="1418097" y="1078951"/>
                        <a:pt x="1410717" y="1073681"/>
                      </a:cubicBezTo>
                      <a:cubicBezTo>
                        <a:pt x="1403337" y="1068411"/>
                        <a:pt x="1409663" y="1063141"/>
                        <a:pt x="1420206" y="1059979"/>
                      </a:cubicBezTo>
                      <a:cubicBezTo>
                        <a:pt x="1430749" y="1056816"/>
                        <a:pt x="1429695" y="1052600"/>
                        <a:pt x="1421260" y="1047330"/>
                      </a:cubicBezTo>
                      <a:cubicBezTo>
                        <a:pt x="1412825" y="1042060"/>
                        <a:pt x="1417043" y="1038898"/>
                        <a:pt x="1422314" y="1035736"/>
                      </a:cubicBezTo>
                      <a:cubicBezTo>
                        <a:pt x="1427586" y="1032574"/>
                        <a:pt x="1439183" y="1020979"/>
                        <a:pt x="1421260" y="1018871"/>
                      </a:cubicBezTo>
                      <a:cubicBezTo>
                        <a:pt x="1407596" y="1017269"/>
                        <a:pt x="1403716" y="1011409"/>
                        <a:pt x="1402662" y="1005422"/>
                      </a:cubicBezTo>
                      <a:cubicBezTo>
                        <a:pt x="1402662" y="1005422"/>
                        <a:pt x="1403337" y="996737"/>
                        <a:pt x="1394902" y="996737"/>
                      </a:cubicBezTo>
                      <a:cubicBezTo>
                        <a:pt x="1386468" y="996737"/>
                        <a:pt x="1383305" y="994628"/>
                        <a:pt x="1378033" y="991466"/>
                      </a:cubicBezTo>
                      <a:cubicBezTo>
                        <a:pt x="1372762" y="988304"/>
                        <a:pt x="1347458" y="977764"/>
                        <a:pt x="1347458" y="977764"/>
                      </a:cubicBezTo>
                      <a:cubicBezTo>
                        <a:pt x="1347458" y="977764"/>
                        <a:pt x="1341132" y="972494"/>
                        <a:pt x="1335861" y="972494"/>
                      </a:cubicBezTo>
                      <a:cubicBezTo>
                        <a:pt x="1330589" y="972494"/>
                        <a:pt x="1319245" y="968826"/>
                        <a:pt x="1319245" y="968826"/>
                      </a:cubicBezTo>
                      <a:cubicBezTo>
                        <a:pt x="1314015" y="969289"/>
                        <a:pt x="1308027" y="967139"/>
                        <a:pt x="1305285" y="960899"/>
                      </a:cubicBezTo>
                      <a:cubicBezTo>
                        <a:pt x="1301068" y="951413"/>
                        <a:pt x="1296851" y="951413"/>
                        <a:pt x="1285254" y="950359"/>
                      </a:cubicBezTo>
                      <a:cubicBezTo>
                        <a:pt x="1273656" y="949305"/>
                        <a:pt x="1274710" y="939819"/>
                        <a:pt x="1274710" y="934549"/>
                      </a:cubicBezTo>
                      <a:cubicBezTo>
                        <a:pt x="1274710" y="929278"/>
                        <a:pt x="1273656" y="911360"/>
                        <a:pt x="1273656" y="903982"/>
                      </a:cubicBezTo>
                      <a:cubicBezTo>
                        <a:pt x="1273656" y="896603"/>
                        <a:pt x="1282091" y="890279"/>
                        <a:pt x="1290525" y="886063"/>
                      </a:cubicBezTo>
                      <a:cubicBezTo>
                        <a:pt x="1298960" y="881847"/>
                        <a:pt x="1301068" y="867090"/>
                        <a:pt x="1293688" y="867090"/>
                      </a:cubicBezTo>
                      <a:cubicBezTo>
                        <a:pt x="1286308" y="867090"/>
                        <a:pt x="1282091" y="866036"/>
                        <a:pt x="1276819" y="854442"/>
                      </a:cubicBezTo>
                      <a:cubicBezTo>
                        <a:pt x="1271547" y="842848"/>
                        <a:pt x="1265222" y="847064"/>
                        <a:pt x="1258896" y="847064"/>
                      </a:cubicBezTo>
                      <a:cubicBezTo>
                        <a:pt x="1252570" y="847064"/>
                        <a:pt x="1249407" y="843902"/>
                        <a:pt x="1252570" y="832307"/>
                      </a:cubicBezTo>
                      <a:cubicBezTo>
                        <a:pt x="1255733" y="820713"/>
                        <a:pt x="1239918" y="822821"/>
                        <a:pt x="1233592" y="825983"/>
                      </a:cubicBezTo>
                      <a:cubicBezTo>
                        <a:pt x="1227266" y="829145"/>
                        <a:pt x="1224103" y="834415"/>
                        <a:pt x="1216723" y="834415"/>
                      </a:cubicBezTo>
                      <a:cubicBezTo>
                        <a:pt x="1209343" y="834415"/>
                        <a:pt x="1200908" y="834415"/>
                        <a:pt x="1195637" y="837577"/>
                      </a:cubicBezTo>
                      <a:cubicBezTo>
                        <a:pt x="1190365" y="840740"/>
                        <a:pt x="1185094" y="840740"/>
                        <a:pt x="1171388" y="830199"/>
                      </a:cubicBezTo>
                      <a:cubicBezTo>
                        <a:pt x="1162152" y="823116"/>
                        <a:pt x="1149584" y="821261"/>
                        <a:pt x="1142373" y="820839"/>
                      </a:cubicBezTo>
                      <a:cubicBezTo>
                        <a:pt x="1138830" y="820629"/>
                        <a:pt x="1139589" y="818731"/>
                        <a:pt x="1139800" y="817382"/>
                      </a:cubicBezTo>
                      <a:lnTo>
                        <a:pt x="1139885" y="816623"/>
                      </a:lnTo>
                      <a:lnTo>
                        <a:pt x="1140517" y="796765"/>
                      </a:lnTo>
                      <a:lnTo>
                        <a:pt x="1140307" y="793856"/>
                      </a:lnTo>
                      <a:lnTo>
                        <a:pt x="1137987" y="786942"/>
                      </a:lnTo>
                      <a:cubicBezTo>
                        <a:pt x="1134191" y="777793"/>
                        <a:pt x="1146253" y="769740"/>
                        <a:pt x="1128119" y="758103"/>
                      </a:cubicBezTo>
                      <a:cubicBezTo>
                        <a:pt x="1128119" y="758103"/>
                        <a:pt x="1119726" y="765903"/>
                        <a:pt x="1112346" y="765903"/>
                      </a:cubicBezTo>
                      <a:cubicBezTo>
                        <a:pt x="1104966" y="765903"/>
                        <a:pt x="1096531" y="760633"/>
                        <a:pt x="1090206" y="756417"/>
                      </a:cubicBezTo>
                      <a:cubicBezTo>
                        <a:pt x="1083880" y="752201"/>
                        <a:pt x="1084934" y="743768"/>
                        <a:pt x="1084934" y="738498"/>
                      </a:cubicBezTo>
                      <a:cubicBezTo>
                        <a:pt x="1084934" y="733228"/>
                        <a:pt x="1087043" y="730066"/>
                        <a:pt x="1094423" y="725850"/>
                      </a:cubicBezTo>
                      <a:cubicBezTo>
                        <a:pt x="1101803" y="721634"/>
                        <a:pt x="1110532" y="716785"/>
                        <a:pt x="1110532" y="716785"/>
                      </a:cubicBezTo>
                      <a:cubicBezTo>
                        <a:pt x="1109563" y="714551"/>
                        <a:pt x="1109099" y="711431"/>
                        <a:pt x="1109605" y="706203"/>
                      </a:cubicBezTo>
                      <a:cubicBezTo>
                        <a:pt x="1109773" y="704601"/>
                        <a:pt x="1109900" y="703083"/>
                        <a:pt x="1109984" y="701691"/>
                      </a:cubicBezTo>
                      <a:lnTo>
                        <a:pt x="1098640" y="702661"/>
                      </a:lnTo>
                      <a:lnTo>
                        <a:pt x="1088097" y="706877"/>
                      </a:lnTo>
                      <a:cubicBezTo>
                        <a:pt x="1088097" y="706877"/>
                        <a:pt x="1076499" y="707931"/>
                        <a:pt x="1071228" y="699499"/>
                      </a:cubicBezTo>
                      <a:cubicBezTo>
                        <a:pt x="1065956" y="691067"/>
                        <a:pt x="1062793" y="696337"/>
                        <a:pt x="1056467" y="708985"/>
                      </a:cubicBezTo>
                      <a:cubicBezTo>
                        <a:pt x="1050142" y="721634"/>
                        <a:pt x="1034327" y="716364"/>
                        <a:pt x="1018512" y="719526"/>
                      </a:cubicBezTo>
                      <a:cubicBezTo>
                        <a:pt x="1002697" y="722688"/>
                        <a:pt x="1009023" y="717418"/>
                        <a:pt x="1011132" y="710039"/>
                      </a:cubicBezTo>
                      <a:cubicBezTo>
                        <a:pt x="1013241" y="702661"/>
                        <a:pt x="1026947" y="693175"/>
                        <a:pt x="1039598" y="691067"/>
                      </a:cubicBezTo>
                      <a:cubicBezTo>
                        <a:pt x="1052250" y="688959"/>
                        <a:pt x="1043816" y="674202"/>
                        <a:pt x="1030110" y="674202"/>
                      </a:cubicBezTo>
                      <a:cubicBezTo>
                        <a:pt x="1016404" y="674202"/>
                        <a:pt x="1015349" y="674202"/>
                        <a:pt x="1004806" y="669986"/>
                      </a:cubicBezTo>
                      <a:cubicBezTo>
                        <a:pt x="994263" y="665770"/>
                        <a:pt x="990046" y="664716"/>
                        <a:pt x="985828" y="669986"/>
                      </a:cubicBezTo>
                      <a:cubicBezTo>
                        <a:pt x="981611" y="675256"/>
                        <a:pt x="976340" y="683688"/>
                        <a:pt x="945765" y="678418"/>
                      </a:cubicBezTo>
                      <a:cubicBezTo>
                        <a:pt x="915189" y="673148"/>
                        <a:pt x="929950" y="693175"/>
                        <a:pt x="923624" y="702661"/>
                      </a:cubicBezTo>
                      <a:cubicBezTo>
                        <a:pt x="917298" y="712147"/>
                        <a:pt x="907809" y="707931"/>
                        <a:pt x="903592" y="702661"/>
                      </a:cubicBezTo>
                      <a:cubicBezTo>
                        <a:pt x="899375" y="697391"/>
                        <a:pt x="875126" y="706877"/>
                        <a:pt x="866691" y="707931"/>
                      </a:cubicBezTo>
                      <a:cubicBezTo>
                        <a:pt x="858256" y="708985"/>
                        <a:pt x="849822" y="713201"/>
                        <a:pt x="837170" y="703715"/>
                      </a:cubicBezTo>
                      <a:cubicBezTo>
                        <a:pt x="824518" y="694229"/>
                        <a:pt x="826627" y="702661"/>
                        <a:pt x="812921" y="708985"/>
                      </a:cubicBezTo>
                      <a:cubicBezTo>
                        <a:pt x="799215" y="715310"/>
                        <a:pt x="791835" y="716364"/>
                        <a:pt x="783400" y="707931"/>
                      </a:cubicBezTo>
                      <a:cubicBezTo>
                        <a:pt x="776399" y="700975"/>
                        <a:pt x="767248" y="701185"/>
                        <a:pt x="758898" y="703294"/>
                      </a:cubicBezTo>
                      <a:cubicBezTo>
                        <a:pt x="753373" y="702872"/>
                        <a:pt x="749662" y="712147"/>
                        <a:pt x="747554" y="717418"/>
                      </a:cubicBezTo>
                      <a:cubicBezTo>
                        <a:pt x="745445" y="722688"/>
                        <a:pt x="740173" y="729012"/>
                        <a:pt x="732793" y="732174"/>
                      </a:cubicBezTo>
                      <a:cubicBezTo>
                        <a:pt x="725413" y="735336"/>
                        <a:pt x="720141" y="733228"/>
                        <a:pt x="710653" y="724796"/>
                      </a:cubicBezTo>
                      <a:cubicBezTo>
                        <a:pt x="701164" y="716364"/>
                        <a:pt x="700109" y="724796"/>
                        <a:pt x="692729" y="729012"/>
                      </a:cubicBezTo>
                      <a:cubicBezTo>
                        <a:pt x="685349" y="733228"/>
                        <a:pt x="682186" y="712147"/>
                        <a:pt x="683240" y="706877"/>
                      </a:cubicBezTo>
                      <a:cubicBezTo>
                        <a:pt x="684295" y="701607"/>
                        <a:pt x="683240" y="698445"/>
                        <a:pt x="675860" y="697391"/>
                      </a:cubicBezTo>
                      <a:cubicBezTo>
                        <a:pt x="668480" y="696337"/>
                        <a:pt x="667426" y="685797"/>
                        <a:pt x="662154" y="680526"/>
                      </a:cubicBezTo>
                      <a:cubicBezTo>
                        <a:pt x="656883" y="675256"/>
                        <a:pt x="662154" y="672094"/>
                        <a:pt x="667426" y="666824"/>
                      </a:cubicBezTo>
                      <a:cubicBezTo>
                        <a:pt x="672697" y="661554"/>
                        <a:pt x="671643" y="658392"/>
                        <a:pt x="669534" y="653122"/>
                      </a:cubicBezTo>
                      <a:cubicBezTo>
                        <a:pt x="667426" y="647851"/>
                        <a:pt x="662744" y="634781"/>
                        <a:pt x="662744" y="634781"/>
                      </a:cubicBezTo>
                      <a:cubicBezTo>
                        <a:pt x="660130" y="638576"/>
                        <a:pt x="646339" y="658265"/>
                        <a:pt x="636851" y="666824"/>
                      </a:cubicBezTo>
                      <a:cubicBezTo>
                        <a:pt x="626307" y="676310"/>
                        <a:pt x="622090" y="696337"/>
                        <a:pt x="618927" y="708985"/>
                      </a:cubicBezTo>
                      <a:cubicBezTo>
                        <a:pt x="615764" y="721634"/>
                        <a:pt x="605221" y="734282"/>
                        <a:pt x="605221" y="734282"/>
                      </a:cubicBezTo>
                      <a:cubicBezTo>
                        <a:pt x="605221" y="734282"/>
                        <a:pt x="551451" y="760633"/>
                        <a:pt x="534582" y="765903"/>
                      </a:cubicBezTo>
                      <a:cubicBezTo>
                        <a:pt x="517713" y="771173"/>
                        <a:pt x="499790" y="775389"/>
                        <a:pt x="493464" y="771173"/>
                      </a:cubicBezTo>
                      <a:cubicBezTo>
                        <a:pt x="487138" y="766957"/>
                        <a:pt x="472378" y="769065"/>
                        <a:pt x="466052" y="772227"/>
                      </a:cubicBezTo>
                      <a:cubicBezTo>
                        <a:pt x="463226" y="773661"/>
                        <a:pt x="459979" y="774420"/>
                        <a:pt x="456985" y="774378"/>
                      </a:cubicBezTo>
                      <a:cubicBezTo>
                        <a:pt x="448972" y="774462"/>
                        <a:pt x="446020" y="794362"/>
                        <a:pt x="446020" y="798578"/>
                      </a:cubicBezTo>
                      <a:cubicBezTo>
                        <a:pt x="446020" y="802794"/>
                        <a:pt x="436531" y="810173"/>
                        <a:pt x="431259" y="812281"/>
                      </a:cubicBezTo>
                      <a:cubicBezTo>
                        <a:pt x="425988" y="814389"/>
                        <a:pt x="409119" y="816497"/>
                        <a:pt x="401739" y="813335"/>
                      </a:cubicBezTo>
                      <a:cubicBezTo>
                        <a:pt x="394358" y="810173"/>
                        <a:pt x="390141" y="822821"/>
                        <a:pt x="384870" y="825983"/>
                      </a:cubicBezTo>
                      <a:cubicBezTo>
                        <a:pt x="379598" y="829145"/>
                        <a:pt x="372218" y="828091"/>
                        <a:pt x="371164" y="822821"/>
                      </a:cubicBezTo>
                      <a:cubicBezTo>
                        <a:pt x="370109" y="817551"/>
                        <a:pt x="365892" y="816497"/>
                        <a:pt x="362729" y="812281"/>
                      </a:cubicBezTo>
                      <a:cubicBezTo>
                        <a:pt x="359566" y="808064"/>
                        <a:pt x="339534" y="802794"/>
                        <a:pt x="326882" y="802794"/>
                      </a:cubicBezTo>
                      <a:cubicBezTo>
                        <a:pt x="314231" y="802794"/>
                        <a:pt x="302633" y="791200"/>
                        <a:pt x="297362" y="785930"/>
                      </a:cubicBezTo>
                      <a:cubicBezTo>
                        <a:pt x="292090" y="780660"/>
                        <a:pt x="279776" y="771173"/>
                        <a:pt x="279776" y="771173"/>
                      </a:cubicBezTo>
                      <a:cubicBezTo>
                        <a:pt x="271678" y="771005"/>
                        <a:pt x="248484" y="767843"/>
                        <a:pt x="236211" y="761687"/>
                      </a:cubicBezTo>
                      <a:cubicBezTo>
                        <a:pt x="223560" y="755363"/>
                        <a:pt x="213016" y="745876"/>
                        <a:pt x="205636" y="737444"/>
                      </a:cubicBezTo>
                      <a:cubicBezTo>
                        <a:pt x="199310" y="730235"/>
                        <a:pt x="192225" y="727663"/>
                        <a:pt x="187038" y="726398"/>
                      </a:cubicBezTo>
                      <a:cubicBezTo>
                        <a:pt x="187038" y="726398"/>
                        <a:pt x="177170" y="741660"/>
                        <a:pt x="175061" y="745876"/>
                      </a:cubicBezTo>
                      <a:cubicBezTo>
                        <a:pt x="172952" y="750093"/>
                        <a:pt x="171898" y="754309"/>
                        <a:pt x="164518" y="754309"/>
                      </a:cubicBezTo>
                      <a:cubicBezTo>
                        <a:pt x="157138" y="754309"/>
                        <a:pt x="156083" y="766957"/>
                        <a:pt x="147649" y="772227"/>
                      </a:cubicBezTo>
                      <a:cubicBezTo>
                        <a:pt x="139214" y="777498"/>
                        <a:pt x="134997" y="777498"/>
                        <a:pt x="129726" y="773281"/>
                      </a:cubicBezTo>
                      <a:cubicBezTo>
                        <a:pt x="124454" y="769065"/>
                        <a:pt x="119182" y="771173"/>
                        <a:pt x="106531" y="772227"/>
                      </a:cubicBezTo>
                      <a:cubicBezTo>
                        <a:pt x="93879" y="773281"/>
                        <a:pt x="99151" y="774335"/>
                        <a:pt x="93879" y="770119"/>
                      </a:cubicBezTo>
                      <a:cubicBezTo>
                        <a:pt x="88607" y="765903"/>
                        <a:pt x="84390" y="768011"/>
                        <a:pt x="77010" y="770119"/>
                      </a:cubicBezTo>
                      <a:cubicBezTo>
                        <a:pt x="69630" y="772227"/>
                        <a:pt x="70684" y="762741"/>
                        <a:pt x="63304" y="755363"/>
                      </a:cubicBezTo>
                      <a:cubicBezTo>
                        <a:pt x="55924" y="747985"/>
                        <a:pt x="55924" y="733228"/>
                        <a:pt x="55924" y="726904"/>
                      </a:cubicBezTo>
                      <a:cubicBezTo>
                        <a:pt x="55924" y="720580"/>
                        <a:pt x="56978" y="714255"/>
                        <a:pt x="67521" y="714255"/>
                      </a:cubicBezTo>
                      <a:cubicBezTo>
                        <a:pt x="78064" y="714255"/>
                        <a:pt x="67521" y="701607"/>
                        <a:pt x="61195" y="698445"/>
                      </a:cubicBezTo>
                      <a:cubicBezTo>
                        <a:pt x="54869" y="695283"/>
                        <a:pt x="52761" y="691067"/>
                        <a:pt x="52761" y="684743"/>
                      </a:cubicBezTo>
                      <a:cubicBezTo>
                        <a:pt x="52761" y="678418"/>
                        <a:pt x="49598" y="668932"/>
                        <a:pt x="41163" y="667878"/>
                      </a:cubicBezTo>
                      <a:cubicBezTo>
                        <a:pt x="32729" y="666824"/>
                        <a:pt x="34922" y="649959"/>
                        <a:pt x="34922" y="649959"/>
                      </a:cubicBezTo>
                      <a:cubicBezTo>
                        <a:pt x="32265" y="648526"/>
                        <a:pt x="31548" y="646081"/>
                        <a:pt x="29566" y="639419"/>
                      </a:cubicBezTo>
                      <a:cubicBezTo>
                        <a:pt x="26403" y="628879"/>
                        <a:pt x="25349" y="623609"/>
                        <a:pt x="21131" y="617284"/>
                      </a:cubicBezTo>
                      <a:cubicBezTo>
                        <a:pt x="16914" y="610960"/>
                        <a:pt x="13751" y="600420"/>
                        <a:pt x="12697" y="591988"/>
                      </a:cubicBezTo>
                      <a:cubicBezTo>
                        <a:pt x="11853" y="585073"/>
                        <a:pt x="4600" y="573900"/>
                        <a:pt x="2027" y="570106"/>
                      </a:cubicBezTo>
                      <a:cubicBezTo>
                        <a:pt x="5359" y="565679"/>
                        <a:pt x="8311" y="560999"/>
                        <a:pt x="9913" y="556530"/>
                      </a:cubicBezTo>
                      <a:lnTo>
                        <a:pt x="13414" y="555349"/>
                      </a:lnTo>
                      <a:cubicBezTo>
                        <a:pt x="18896" y="548814"/>
                        <a:pt x="16239" y="547718"/>
                        <a:pt x="24421" y="539159"/>
                      </a:cubicBezTo>
                      <a:cubicBezTo>
                        <a:pt x="23113" y="531781"/>
                        <a:pt x="19444" y="526469"/>
                        <a:pt x="17378" y="519554"/>
                      </a:cubicBezTo>
                      <a:cubicBezTo>
                        <a:pt x="15480" y="513104"/>
                        <a:pt x="13920" y="505641"/>
                        <a:pt x="11432" y="499486"/>
                      </a:cubicBezTo>
                      <a:cubicBezTo>
                        <a:pt x="2618" y="477772"/>
                        <a:pt x="3503" y="493667"/>
                        <a:pt x="3" y="466220"/>
                      </a:cubicBezTo>
                      <a:cubicBezTo>
                        <a:pt x="-39" y="465672"/>
                        <a:pt x="382" y="464112"/>
                        <a:pt x="509" y="463522"/>
                      </a:cubicBezTo>
                      <a:cubicBezTo>
                        <a:pt x="3124" y="460781"/>
                        <a:pt x="10546" y="452729"/>
                        <a:pt x="11980" y="449187"/>
                      </a:cubicBezTo>
                      <a:cubicBezTo>
                        <a:pt x="17462" y="435358"/>
                        <a:pt x="22903" y="421993"/>
                        <a:pt x="26993" y="407700"/>
                      </a:cubicBezTo>
                      <a:cubicBezTo>
                        <a:pt x="30958" y="393829"/>
                        <a:pt x="36609" y="380675"/>
                        <a:pt x="41163" y="367015"/>
                      </a:cubicBezTo>
                      <a:cubicBezTo>
                        <a:pt x="43904" y="358667"/>
                        <a:pt x="45296" y="349644"/>
                        <a:pt x="48417" y="341465"/>
                      </a:cubicBezTo>
                      <a:cubicBezTo>
                        <a:pt x="51032" y="334550"/>
                        <a:pt x="54110" y="328732"/>
                        <a:pt x="54490" y="321270"/>
                      </a:cubicBezTo>
                      <a:lnTo>
                        <a:pt x="52170" y="319963"/>
                      </a:lnTo>
                      <a:lnTo>
                        <a:pt x="54448" y="317981"/>
                      </a:lnTo>
                      <a:cubicBezTo>
                        <a:pt x="53815" y="315198"/>
                        <a:pt x="53267" y="312584"/>
                        <a:pt x="52887" y="309802"/>
                      </a:cubicBezTo>
                      <a:cubicBezTo>
                        <a:pt x="57779" y="306429"/>
                        <a:pt x="60605" y="307694"/>
                        <a:pt x="65581" y="306808"/>
                      </a:cubicBezTo>
                      <a:cubicBezTo>
                        <a:pt x="67859" y="306429"/>
                        <a:pt x="71148" y="303730"/>
                        <a:pt x="73467" y="303520"/>
                      </a:cubicBezTo>
                      <a:cubicBezTo>
                        <a:pt x="76082" y="303309"/>
                        <a:pt x="78992" y="303604"/>
                        <a:pt x="81438" y="302086"/>
                      </a:cubicBezTo>
                      <a:cubicBezTo>
                        <a:pt x="84981" y="299936"/>
                        <a:pt x="87638" y="296985"/>
                        <a:pt x="91644" y="295425"/>
                      </a:cubicBezTo>
                      <a:cubicBezTo>
                        <a:pt x="105856" y="297322"/>
                        <a:pt x="102904" y="297238"/>
                        <a:pt x="116484" y="303309"/>
                      </a:cubicBezTo>
                      <a:cubicBezTo>
                        <a:pt x="126774" y="303056"/>
                        <a:pt x="140100" y="293654"/>
                        <a:pt x="149715" y="290618"/>
                      </a:cubicBezTo>
                      <a:cubicBezTo>
                        <a:pt x="159710" y="292473"/>
                        <a:pt x="182652" y="288847"/>
                        <a:pt x="189568" y="295593"/>
                      </a:cubicBezTo>
                      <a:cubicBezTo>
                        <a:pt x="194714" y="294666"/>
                        <a:pt x="198889" y="292052"/>
                        <a:pt x="204498" y="291251"/>
                      </a:cubicBezTo>
                      <a:cubicBezTo>
                        <a:pt x="205931" y="291040"/>
                        <a:pt x="217824" y="292558"/>
                        <a:pt x="219680" y="293064"/>
                      </a:cubicBezTo>
                      <a:cubicBezTo>
                        <a:pt x="229042" y="303056"/>
                        <a:pt x="235283" y="296352"/>
                        <a:pt x="243802" y="303604"/>
                      </a:cubicBezTo>
                      <a:cubicBezTo>
                        <a:pt x="266238" y="299767"/>
                        <a:pt x="261051" y="317897"/>
                        <a:pt x="279438" y="325781"/>
                      </a:cubicBezTo>
                      <a:cubicBezTo>
                        <a:pt x="284752" y="325444"/>
                        <a:pt x="288084" y="322239"/>
                        <a:pt x="292849" y="320637"/>
                      </a:cubicBezTo>
                      <a:cubicBezTo>
                        <a:pt x="298627" y="318698"/>
                        <a:pt x="304615" y="319204"/>
                        <a:pt x="310562" y="318065"/>
                      </a:cubicBezTo>
                      <a:lnTo>
                        <a:pt x="312586" y="316042"/>
                      </a:lnTo>
                      <a:cubicBezTo>
                        <a:pt x="316466" y="315620"/>
                        <a:pt x="319586" y="314397"/>
                        <a:pt x="323045" y="312795"/>
                      </a:cubicBezTo>
                      <a:cubicBezTo>
                        <a:pt x="333545" y="293021"/>
                        <a:pt x="322960" y="282565"/>
                        <a:pt x="324647" y="279530"/>
                      </a:cubicBezTo>
                      <a:cubicBezTo>
                        <a:pt x="327431" y="274681"/>
                        <a:pt x="330383" y="270592"/>
                        <a:pt x="331817" y="265068"/>
                      </a:cubicBezTo>
                      <a:cubicBezTo>
                        <a:pt x="334516" y="254359"/>
                        <a:pt x="340757" y="244156"/>
                        <a:pt x="352270" y="240910"/>
                      </a:cubicBezTo>
                      <a:cubicBezTo>
                        <a:pt x="356867" y="239645"/>
                        <a:pt x="362645" y="241627"/>
                        <a:pt x="367326" y="239519"/>
                      </a:cubicBezTo>
                      <a:cubicBezTo>
                        <a:pt x="370236" y="238254"/>
                        <a:pt x="372766" y="235007"/>
                        <a:pt x="375296" y="232984"/>
                      </a:cubicBezTo>
                      <a:cubicBezTo>
                        <a:pt x="390647" y="224509"/>
                        <a:pt x="391322" y="238507"/>
                        <a:pt x="407559" y="228894"/>
                      </a:cubicBezTo>
                      <a:cubicBezTo>
                        <a:pt x="414643" y="230201"/>
                        <a:pt x="421307" y="226196"/>
                        <a:pt x="428391" y="229020"/>
                      </a:cubicBezTo>
                      <a:cubicBezTo>
                        <a:pt x="435688" y="236947"/>
                        <a:pt x="443995" y="236905"/>
                        <a:pt x="447074" y="247993"/>
                      </a:cubicBezTo>
                      <a:cubicBezTo>
                        <a:pt x="454454" y="254022"/>
                        <a:pt x="458925" y="262117"/>
                        <a:pt x="467190" y="267092"/>
                      </a:cubicBezTo>
                      <a:lnTo>
                        <a:pt x="467739" y="270001"/>
                      </a:lnTo>
                      <a:cubicBezTo>
                        <a:pt x="466178" y="272320"/>
                        <a:pt x="465124" y="274302"/>
                        <a:pt x="464112" y="276916"/>
                      </a:cubicBezTo>
                      <a:cubicBezTo>
                        <a:pt x="466895" y="279150"/>
                        <a:pt x="470100" y="281722"/>
                        <a:pt x="473390" y="283240"/>
                      </a:cubicBezTo>
                      <a:cubicBezTo>
                        <a:pt x="472588" y="287077"/>
                        <a:pt x="472673" y="289016"/>
                        <a:pt x="474824" y="292473"/>
                      </a:cubicBezTo>
                      <a:cubicBezTo>
                        <a:pt x="472926" y="294708"/>
                        <a:pt x="472462" y="295087"/>
                        <a:pt x="469974" y="296816"/>
                      </a:cubicBezTo>
                      <a:cubicBezTo>
                        <a:pt x="470944" y="299894"/>
                        <a:pt x="470901" y="301327"/>
                        <a:pt x="473601" y="303477"/>
                      </a:cubicBezTo>
                      <a:cubicBezTo>
                        <a:pt x="479252" y="307904"/>
                        <a:pt x="486843" y="312542"/>
                        <a:pt x="491819" y="317644"/>
                      </a:cubicBezTo>
                      <a:cubicBezTo>
                        <a:pt x="493759" y="319625"/>
                        <a:pt x="494940" y="322534"/>
                        <a:pt x="497217" y="324347"/>
                      </a:cubicBezTo>
                      <a:cubicBezTo>
                        <a:pt x="498946" y="325654"/>
                        <a:pt x="501308" y="325233"/>
                        <a:pt x="503290" y="325064"/>
                      </a:cubicBezTo>
                      <a:cubicBezTo>
                        <a:pt x="503923" y="324980"/>
                        <a:pt x="506790" y="326287"/>
                        <a:pt x="507592" y="326582"/>
                      </a:cubicBezTo>
                      <a:lnTo>
                        <a:pt x="509110" y="331262"/>
                      </a:lnTo>
                      <a:cubicBezTo>
                        <a:pt x="506453" y="337333"/>
                        <a:pt x="505652" y="337375"/>
                        <a:pt x="505905" y="344332"/>
                      </a:cubicBezTo>
                      <a:cubicBezTo>
                        <a:pt x="509152" y="347873"/>
                        <a:pt x="514466" y="349054"/>
                        <a:pt x="518008" y="352680"/>
                      </a:cubicBezTo>
                      <a:cubicBezTo>
                        <a:pt x="520539" y="355252"/>
                        <a:pt x="520539" y="359594"/>
                        <a:pt x="523533" y="361829"/>
                      </a:cubicBezTo>
                      <a:cubicBezTo>
                        <a:pt x="532052" y="361028"/>
                        <a:pt x="533654" y="357233"/>
                        <a:pt x="534919" y="365792"/>
                      </a:cubicBezTo>
                      <a:cubicBezTo>
                        <a:pt x="533950" y="367563"/>
                        <a:pt x="530744" y="374351"/>
                        <a:pt x="531293" y="376206"/>
                      </a:cubicBezTo>
                      <a:cubicBezTo>
                        <a:pt x="539559" y="405424"/>
                        <a:pt x="544577" y="389824"/>
                        <a:pt x="554277" y="405255"/>
                      </a:cubicBezTo>
                      <a:lnTo>
                        <a:pt x="558958" y="405255"/>
                      </a:lnTo>
                      <a:lnTo>
                        <a:pt x="559801" y="403315"/>
                      </a:lnTo>
                      <a:cubicBezTo>
                        <a:pt x="616270" y="268863"/>
                        <a:pt x="672191" y="134115"/>
                        <a:pt x="729377" y="0"/>
                      </a:cubicBezTo>
                      <a:cubicBezTo>
                        <a:pt x="736420" y="2319"/>
                        <a:pt x="745023" y="21123"/>
                        <a:pt x="748481" y="27995"/>
                      </a:cubicBezTo>
                      <a:lnTo>
                        <a:pt x="752572" y="30356"/>
                      </a:lnTo>
                      <a:cubicBezTo>
                        <a:pt x="755693" y="35711"/>
                        <a:pt x="756663" y="41318"/>
                        <a:pt x="760796" y="45829"/>
                      </a:cubicBezTo>
                      <a:lnTo>
                        <a:pt x="765266" y="46040"/>
                      </a:lnTo>
                      <a:cubicBezTo>
                        <a:pt x="768682" y="52702"/>
                        <a:pt x="771339" y="63200"/>
                        <a:pt x="779773" y="65181"/>
                      </a:cubicBezTo>
                      <a:lnTo>
                        <a:pt x="781207" y="68807"/>
                      </a:lnTo>
                      <a:cubicBezTo>
                        <a:pt x="780617" y="72054"/>
                        <a:pt x="780153" y="74415"/>
                        <a:pt x="780954" y="77830"/>
                      </a:cubicBezTo>
                      <a:cubicBezTo>
                        <a:pt x="785846" y="85630"/>
                        <a:pt x="794534" y="90436"/>
                        <a:pt x="803727" y="90310"/>
                      </a:cubicBezTo>
                      <a:cubicBezTo>
                        <a:pt x="804740" y="90310"/>
                        <a:pt x="812963" y="90014"/>
                        <a:pt x="813638" y="90225"/>
                      </a:cubicBezTo>
                      <a:cubicBezTo>
                        <a:pt x="820301" y="92207"/>
                        <a:pt x="820175" y="96254"/>
                        <a:pt x="825025" y="98700"/>
                      </a:cubicBezTo>
                      <a:cubicBezTo>
                        <a:pt x="827639" y="100049"/>
                        <a:pt x="830971" y="100302"/>
                        <a:pt x="833501" y="102030"/>
                      </a:cubicBezTo>
                      <a:cubicBezTo>
                        <a:pt x="835652" y="103464"/>
                        <a:pt x="837972" y="106626"/>
                        <a:pt x="839700" y="108565"/>
                      </a:cubicBezTo>
                      <a:cubicBezTo>
                        <a:pt x="850623" y="114089"/>
                        <a:pt x="874830" y="97814"/>
                        <a:pt x="894567" y="105108"/>
                      </a:cubicBezTo>
                      <a:cubicBezTo>
                        <a:pt x="897772" y="108734"/>
                        <a:pt x="900218" y="111770"/>
                        <a:pt x="902875" y="115775"/>
                      </a:cubicBezTo>
                      <a:cubicBezTo>
                        <a:pt x="902706" y="117672"/>
                        <a:pt x="907767" y="141030"/>
                        <a:pt x="908779" y="142716"/>
                      </a:cubicBezTo>
                      <a:cubicBezTo>
                        <a:pt x="911267" y="142632"/>
                        <a:pt x="914557" y="143222"/>
                        <a:pt x="916792" y="144403"/>
                      </a:cubicBezTo>
                      <a:cubicBezTo>
                        <a:pt x="920756" y="154732"/>
                        <a:pt x="926028" y="147607"/>
                        <a:pt x="928178" y="163080"/>
                      </a:cubicBezTo>
                      <a:lnTo>
                        <a:pt x="928347" y="164092"/>
                      </a:lnTo>
                      <a:cubicBezTo>
                        <a:pt x="930329" y="169320"/>
                        <a:pt x="931426" y="173873"/>
                        <a:pt x="934968" y="178427"/>
                      </a:cubicBezTo>
                      <a:cubicBezTo>
                        <a:pt x="936740" y="180661"/>
                        <a:pt x="939354" y="182053"/>
                        <a:pt x="940830" y="184751"/>
                      </a:cubicBezTo>
                      <a:cubicBezTo>
                        <a:pt x="943108" y="189052"/>
                        <a:pt x="943361" y="195460"/>
                        <a:pt x="950319" y="196050"/>
                      </a:cubicBezTo>
                      <a:cubicBezTo>
                        <a:pt x="954874" y="203808"/>
                        <a:pt x="971827" y="217342"/>
                        <a:pt x="980894" y="219956"/>
                      </a:cubicBezTo>
                      <a:cubicBezTo>
                        <a:pt x="983762" y="226280"/>
                        <a:pt x="983635" y="231381"/>
                        <a:pt x="988316" y="236862"/>
                      </a:cubicBezTo>
                      <a:cubicBezTo>
                        <a:pt x="990931" y="239940"/>
                        <a:pt x="994727" y="242765"/>
                        <a:pt x="997805" y="245421"/>
                      </a:cubicBezTo>
                      <a:cubicBezTo>
                        <a:pt x="998944" y="245421"/>
                        <a:pt x="1000167" y="245295"/>
                        <a:pt x="1001263" y="245632"/>
                      </a:cubicBezTo>
                      <a:cubicBezTo>
                        <a:pt x="1008053" y="247698"/>
                        <a:pt x="1007336" y="245674"/>
                        <a:pt x="1013114" y="244915"/>
                      </a:cubicBezTo>
                      <a:cubicBezTo>
                        <a:pt x="1019313" y="244114"/>
                        <a:pt x="1025681" y="248204"/>
                        <a:pt x="1031923" y="246686"/>
                      </a:cubicBezTo>
                      <a:cubicBezTo>
                        <a:pt x="1036562" y="245548"/>
                        <a:pt x="1040653" y="242217"/>
                        <a:pt x="1045123" y="240531"/>
                      </a:cubicBezTo>
                      <a:cubicBezTo>
                        <a:pt x="1049973" y="238760"/>
                        <a:pt x="1055961" y="237284"/>
                        <a:pt x="1061022" y="236188"/>
                      </a:cubicBezTo>
                      <a:cubicBezTo>
                        <a:pt x="1065281" y="235260"/>
                        <a:pt x="1071692" y="233532"/>
                        <a:pt x="1075951" y="233363"/>
                      </a:cubicBezTo>
                      <a:cubicBezTo>
                        <a:pt x="1084048" y="233068"/>
                        <a:pt x="1090922" y="234417"/>
                        <a:pt x="1098682" y="231761"/>
                      </a:cubicBezTo>
                      <a:cubicBezTo>
                        <a:pt x="1104839" y="229653"/>
                        <a:pt x="1115846" y="220588"/>
                        <a:pt x="1119431" y="220335"/>
                      </a:cubicBezTo>
                      <a:cubicBezTo>
                        <a:pt x="1128076" y="219661"/>
                        <a:pt x="1136089" y="220377"/>
                        <a:pt x="1144819" y="219113"/>
                      </a:cubicBezTo>
                      <a:cubicBezTo>
                        <a:pt x="1150217" y="218311"/>
                        <a:pt x="1155278" y="217257"/>
                        <a:pt x="1160845" y="217848"/>
                      </a:cubicBezTo>
                      <a:cubicBezTo>
                        <a:pt x="1162278" y="217974"/>
                        <a:pt x="1169616" y="218733"/>
                        <a:pt x="1170460" y="218564"/>
                      </a:cubicBezTo>
                      <a:lnTo>
                        <a:pt x="1174087" y="216962"/>
                      </a:lnTo>
                      <a:cubicBezTo>
                        <a:pt x="1176701" y="215782"/>
                        <a:pt x="1177502" y="213927"/>
                        <a:pt x="1179696" y="212535"/>
                      </a:cubicBezTo>
                      <a:lnTo>
                        <a:pt x="1199053" y="203555"/>
                      </a:lnTo>
                      <a:cubicBezTo>
                        <a:pt x="1214066" y="204651"/>
                        <a:pt x="1215837" y="202754"/>
                        <a:pt x="1228363" y="194785"/>
                      </a:cubicBezTo>
                      <a:cubicBezTo>
                        <a:pt x="1229586" y="191792"/>
                        <a:pt x="1230724" y="189094"/>
                        <a:pt x="1232580" y="186395"/>
                      </a:cubicBezTo>
                      <a:cubicBezTo>
                        <a:pt x="1241394" y="181968"/>
                        <a:pt x="1242617" y="186100"/>
                        <a:pt x="1248563" y="184203"/>
                      </a:cubicBezTo>
                      <a:cubicBezTo>
                        <a:pt x="1253118" y="182727"/>
                        <a:pt x="1258136" y="179987"/>
                        <a:pt x="1261468" y="176572"/>
                      </a:cubicBezTo>
                      <a:cubicBezTo>
                        <a:pt x="1261763" y="176234"/>
                        <a:pt x="1275933" y="154479"/>
                        <a:pt x="1276439" y="153425"/>
                      </a:cubicBezTo>
                      <a:cubicBezTo>
                        <a:pt x="1278379" y="149631"/>
                        <a:pt x="1276945" y="145288"/>
                        <a:pt x="1278126" y="141283"/>
                      </a:cubicBezTo>
                      <a:cubicBezTo>
                        <a:pt x="1284536" y="132808"/>
                        <a:pt x="1306888" y="133778"/>
                        <a:pt x="1314943" y="135001"/>
                      </a:cubicBezTo>
                      <a:lnTo>
                        <a:pt x="1319245" y="137235"/>
                      </a:lnTo>
                      <a:cubicBezTo>
                        <a:pt x="1324516" y="139934"/>
                        <a:pt x="1328649" y="144360"/>
                        <a:pt x="1333668" y="147354"/>
                      </a:cubicBezTo>
                      <a:cubicBezTo>
                        <a:pt x="1337716" y="149715"/>
                        <a:pt x="1342271" y="151064"/>
                        <a:pt x="1346319" y="153467"/>
                      </a:cubicBezTo>
                      <a:cubicBezTo>
                        <a:pt x="1350073" y="155702"/>
                        <a:pt x="1353025" y="163502"/>
                        <a:pt x="1356019" y="167128"/>
                      </a:cubicBezTo>
                      <a:cubicBezTo>
                        <a:pt x="1359055" y="170753"/>
                        <a:pt x="1362007" y="172103"/>
                        <a:pt x="1365086" y="175223"/>
                      </a:cubicBezTo>
                      <a:cubicBezTo>
                        <a:pt x="1370906" y="181125"/>
                        <a:pt x="1371454" y="194743"/>
                        <a:pt x="1373310" y="202796"/>
                      </a:cubicBezTo>
                      <a:cubicBezTo>
                        <a:pt x="1375165" y="208024"/>
                        <a:pt x="1379931" y="210891"/>
                        <a:pt x="1381196" y="215234"/>
                      </a:cubicBezTo>
                      <a:cubicBezTo>
                        <a:pt x="1384570" y="226533"/>
                        <a:pt x="1378919" y="229737"/>
                        <a:pt x="1391275" y="237073"/>
                      </a:cubicBezTo>
                      <a:cubicBezTo>
                        <a:pt x="1394016" y="238675"/>
                        <a:pt x="1397053" y="240573"/>
                        <a:pt x="1400427" y="239940"/>
                      </a:cubicBezTo>
                      <a:cubicBezTo>
                        <a:pt x="1414554" y="228430"/>
                        <a:pt x="1394776" y="216752"/>
                        <a:pt x="1430327" y="212578"/>
                      </a:cubicBezTo>
                      <a:cubicBezTo>
                        <a:pt x="1439183" y="211524"/>
                        <a:pt x="1443148" y="212873"/>
                        <a:pt x="1448799" y="219829"/>
                      </a:cubicBezTo>
                      <a:cubicBezTo>
                        <a:pt x="1461703" y="220167"/>
                        <a:pt x="1480386" y="216836"/>
                        <a:pt x="1488272" y="205579"/>
                      </a:cubicBezTo>
                      <a:cubicBezTo>
                        <a:pt x="1494851" y="202543"/>
                        <a:pt x="1507123" y="206127"/>
                        <a:pt x="1514503" y="205284"/>
                      </a:cubicBezTo>
                      <a:cubicBezTo>
                        <a:pt x="1518805" y="201447"/>
                        <a:pt x="1522558" y="194659"/>
                        <a:pt x="1526986" y="191623"/>
                      </a:cubicBezTo>
                      <a:cubicBezTo>
                        <a:pt x="1530993" y="188841"/>
                        <a:pt x="1536855" y="189853"/>
                        <a:pt x="1540439" y="186016"/>
                      </a:cubicBezTo>
                      <a:cubicBezTo>
                        <a:pt x="1541283" y="181505"/>
                        <a:pt x="1542548" y="173831"/>
                        <a:pt x="1546470" y="171006"/>
                      </a:cubicBezTo>
                      <a:cubicBezTo>
                        <a:pt x="1548705" y="170079"/>
                        <a:pt x="1554019" y="171344"/>
                        <a:pt x="1556085" y="172145"/>
                      </a:cubicBezTo>
                      <a:cubicBezTo>
                        <a:pt x="1566839" y="181800"/>
                        <a:pt x="1568611" y="188967"/>
                        <a:pt x="1582907" y="195334"/>
                      </a:cubicBezTo>
                      <a:cubicBezTo>
                        <a:pt x="1583666" y="196430"/>
                        <a:pt x="1584468" y="197948"/>
                        <a:pt x="1585353" y="198875"/>
                      </a:cubicBezTo>
                      <a:cubicBezTo>
                        <a:pt x="1589233" y="203091"/>
                        <a:pt x="1590330" y="203302"/>
                        <a:pt x="1595854" y="205790"/>
                      </a:cubicBezTo>
                      <a:cubicBezTo>
                        <a:pt x="1613820" y="213758"/>
                        <a:pt x="1613567" y="210807"/>
                        <a:pt x="1631068" y="208488"/>
                      </a:cubicBezTo>
                      <a:cubicBezTo>
                        <a:pt x="1637436" y="207645"/>
                        <a:pt x="1644774" y="208657"/>
                        <a:pt x="1650974" y="207097"/>
                      </a:cubicBezTo>
                      <a:cubicBezTo>
                        <a:pt x="1655233" y="206000"/>
                        <a:pt x="1658269" y="203597"/>
                        <a:pt x="1663204" y="204778"/>
                      </a:cubicBezTo>
                      <a:cubicBezTo>
                        <a:pt x="1668518" y="206043"/>
                        <a:pt x="1673494" y="209921"/>
                        <a:pt x="1678639" y="211481"/>
                      </a:cubicBezTo>
                      <a:cubicBezTo>
                        <a:pt x="1691586" y="215360"/>
                        <a:pt x="1694074" y="214812"/>
                        <a:pt x="1706135" y="222907"/>
                      </a:cubicBezTo>
                      <a:cubicBezTo>
                        <a:pt x="1716889" y="230117"/>
                        <a:pt x="1717016" y="241585"/>
                        <a:pt x="1735361" y="247108"/>
                      </a:cubicBezTo>
                      <a:cubicBezTo>
                        <a:pt x="1746410" y="245801"/>
                        <a:pt x="1753917" y="239181"/>
                        <a:pt x="1759695" y="235007"/>
                      </a:cubicBezTo>
                      <a:cubicBezTo>
                        <a:pt x="1759821" y="237917"/>
                        <a:pt x="1760749" y="258449"/>
                        <a:pt x="1760749" y="266291"/>
                      </a:cubicBezTo>
                      <a:cubicBezTo>
                        <a:pt x="1760749" y="274723"/>
                        <a:pt x="1763912" y="275777"/>
                        <a:pt x="1759695" y="278940"/>
                      </a:cubicBezTo>
                      <a:cubicBezTo>
                        <a:pt x="1755477" y="282102"/>
                        <a:pt x="1722794" y="279994"/>
                        <a:pt x="1716468" y="279994"/>
                      </a:cubicBezTo>
                      <a:cubicBezTo>
                        <a:pt x="1710142" y="279994"/>
                        <a:pt x="1695382" y="282102"/>
                        <a:pt x="1689056" y="274723"/>
                      </a:cubicBezTo>
                      <a:cubicBezTo>
                        <a:pt x="1682730" y="267345"/>
                        <a:pt x="1678513" y="272615"/>
                        <a:pt x="1666915" y="274723"/>
                      </a:cubicBezTo>
                      <a:cubicBezTo>
                        <a:pt x="1655318" y="276831"/>
                        <a:pt x="1659535" y="289480"/>
                        <a:pt x="1659535" y="298966"/>
                      </a:cubicBezTo>
                      <a:cubicBezTo>
                        <a:pt x="1659535" y="308452"/>
                        <a:pt x="1650046" y="309507"/>
                        <a:pt x="1640557" y="311615"/>
                      </a:cubicBezTo>
                      <a:cubicBezTo>
                        <a:pt x="1631068" y="313723"/>
                        <a:pt x="1631068" y="322155"/>
                        <a:pt x="1646883" y="325317"/>
                      </a:cubicBezTo>
                      <a:cubicBezTo>
                        <a:pt x="1662698" y="328479"/>
                        <a:pt x="1652155" y="335857"/>
                        <a:pt x="1650046" y="342182"/>
                      </a:cubicBezTo>
                      <a:cubicBezTo>
                        <a:pt x="1647937" y="348506"/>
                        <a:pt x="1642666" y="347452"/>
                        <a:pt x="1632123" y="345344"/>
                      </a:cubicBezTo>
                      <a:cubicBezTo>
                        <a:pt x="1621580" y="343236"/>
                        <a:pt x="1617362" y="345344"/>
                        <a:pt x="1617362" y="350614"/>
                      </a:cubicBezTo>
                      <a:cubicBezTo>
                        <a:pt x="1617362" y="355884"/>
                        <a:pt x="1615254" y="361154"/>
                        <a:pt x="1602602" y="364316"/>
                      </a:cubicBezTo>
                      <a:cubicBezTo>
                        <a:pt x="1589950" y="367478"/>
                        <a:pt x="1598385" y="372749"/>
                        <a:pt x="1608928" y="372749"/>
                      </a:cubicBezTo>
                      <a:cubicBezTo>
                        <a:pt x="1619471" y="372749"/>
                        <a:pt x="1618417" y="379073"/>
                        <a:pt x="1618417" y="379073"/>
                      </a:cubicBezTo>
                      <a:cubicBezTo>
                        <a:pt x="1618417" y="379073"/>
                        <a:pt x="1630014" y="382235"/>
                        <a:pt x="1636340" y="382235"/>
                      </a:cubicBezTo>
                      <a:cubicBezTo>
                        <a:pt x="1642666" y="382235"/>
                        <a:pt x="1651100" y="390667"/>
                        <a:pt x="1651100" y="390667"/>
                      </a:cubicBezTo>
                      <a:cubicBezTo>
                        <a:pt x="1651100" y="390667"/>
                        <a:pt x="1662698" y="394883"/>
                        <a:pt x="1666915" y="388559"/>
                      </a:cubicBezTo>
                      <a:cubicBezTo>
                        <a:pt x="1671132" y="382235"/>
                        <a:pt x="1692219" y="380127"/>
                        <a:pt x="1692219" y="380127"/>
                      </a:cubicBezTo>
                      <a:cubicBezTo>
                        <a:pt x="1692219" y="380127"/>
                        <a:pt x="1695382" y="431774"/>
                        <a:pt x="1695382" y="441261"/>
                      </a:cubicBezTo>
                      <a:cubicBezTo>
                        <a:pt x="1695382" y="450747"/>
                        <a:pt x="1701707" y="446531"/>
                        <a:pt x="1711196" y="453909"/>
                      </a:cubicBezTo>
                      <a:cubicBezTo>
                        <a:pt x="1720685" y="461287"/>
                        <a:pt x="1712251" y="464449"/>
                        <a:pt x="1712251" y="464449"/>
                      </a:cubicBezTo>
                      <a:cubicBezTo>
                        <a:pt x="1712251" y="464449"/>
                        <a:pt x="1709088" y="471828"/>
                        <a:pt x="1705925" y="478152"/>
                      </a:cubicBezTo>
                      <a:cubicBezTo>
                        <a:pt x="1702762" y="484476"/>
                        <a:pt x="1697490" y="484476"/>
                        <a:pt x="1691164" y="478152"/>
                      </a:cubicBezTo>
                      <a:cubicBezTo>
                        <a:pt x="1684838" y="471828"/>
                        <a:pt x="1685893" y="478152"/>
                        <a:pt x="1677458" y="486584"/>
                      </a:cubicBezTo>
                      <a:cubicBezTo>
                        <a:pt x="1669024" y="495016"/>
                        <a:pt x="1678513" y="495016"/>
                        <a:pt x="1685893" y="500287"/>
                      </a:cubicBezTo>
                      <a:cubicBezTo>
                        <a:pt x="1693273" y="505557"/>
                        <a:pt x="1693273" y="512935"/>
                        <a:pt x="1691164" y="519259"/>
                      </a:cubicBezTo>
                      <a:cubicBezTo>
                        <a:pt x="1689056" y="525583"/>
                        <a:pt x="1691164" y="526637"/>
                        <a:pt x="1694327" y="534016"/>
                      </a:cubicBezTo>
                      <a:cubicBezTo>
                        <a:pt x="1697490" y="541394"/>
                        <a:pt x="1695382" y="543502"/>
                        <a:pt x="1691164" y="550880"/>
                      </a:cubicBezTo>
                      <a:cubicBezTo>
                        <a:pt x="1686947" y="558258"/>
                        <a:pt x="1691164" y="558258"/>
                        <a:pt x="1695382" y="562475"/>
                      </a:cubicBezTo>
                      <a:cubicBezTo>
                        <a:pt x="1699599" y="566691"/>
                        <a:pt x="1700653" y="571961"/>
                        <a:pt x="1699599" y="577231"/>
                      </a:cubicBezTo>
                      <a:cubicBezTo>
                        <a:pt x="1698544" y="582501"/>
                        <a:pt x="1700653" y="584609"/>
                        <a:pt x="1710142" y="586717"/>
                      </a:cubicBezTo>
                      <a:cubicBezTo>
                        <a:pt x="1719631" y="588825"/>
                        <a:pt x="1715413" y="593042"/>
                        <a:pt x="1712251" y="597258"/>
                      </a:cubicBezTo>
                      <a:cubicBezTo>
                        <a:pt x="1709088" y="601474"/>
                        <a:pt x="1711196" y="608852"/>
                        <a:pt x="1712251" y="616230"/>
                      </a:cubicBezTo>
                      <a:cubicBezTo>
                        <a:pt x="1713305" y="623609"/>
                        <a:pt x="1710142" y="623609"/>
                        <a:pt x="1706979" y="638365"/>
                      </a:cubicBezTo>
                      <a:cubicBezTo>
                        <a:pt x="1703816" y="653122"/>
                        <a:pt x="1704870" y="677364"/>
                        <a:pt x="1704870" y="683688"/>
                      </a:cubicBezTo>
                      <a:cubicBezTo>
                        <a:pt x="1704870" y="690013"/>
                        <a:pt x="1700653" y="686851"/>
                        <a:pt x="1694327" y="686851"/>
                      </a:cubicBezTo>
                      <a:cubicBezTo>
                        <a:pt x="1688001" y="686851"/>
                        <a:pt x="1667969" y="690013"/>
                        <a:pt x="1657426" y="681580"/>
                      </a:cubicBezTo>
                      <a:cubicBezTo>
                        <a:pt x="1646883" y="673148"/>
                        <a:pt x="1641612" y="688959"/>
                        <a:pt x="1639503" y="699499"/>
                      </a:cubicBezTo>
                      <a:cubicBezTo>
                        <a:pt x="1637394" y="710039"/>
                        <a:pt x="1631068" y="716364"/>
                        <a:pt x="1630014" y="725850"/>
                      </a:cubicBezTo>
                      <a:cubicBezTo>
                        <a:pt x="1628960" y="735336"/>
                        <a:pt x="1637394" y="749039"/>
                        <a:pt x="1639503" y="756417"/>
                      </a:cubicBezTo>
                      <a:cubicBezTo>
                        <a:pt x="1641612" y="763795"/>
                        <a:pt x="1643720" y="770119"/>
                        <a:pt x="1644774" y="781714"/>
                      </a:cubicBezTo>
                      <a:cubicBezTo>
                        <a:pt x="1645829" y="793308"/>
                        <a:pt x="1645829" y="796470"/>
                        <a:pt x="1638449" y="805956"/>
                      </a:cubicBezTo>
                      <a:cubicBezTo>
                        <a:pt x="1631068" y="815443"/>
                        <a:pt x="1637394" y="820713"/>
                        <a:pt x="1650046" y="819659"/>
                      </a:cubicBezTo>
                      <a:cubicBezTo>
                        <a:pt x="1662698" y="818605"/>
                        <a:pt x="1664806" y="823875"/>
                        <a:pt x="1663752" y="832307"/>
                      </a:cubicBezTo>
                      <a:cubicBezTo>
                        <a:pt x="1662698" y="840740"/>
                        <a:pt x="1667969" y="840740"/>
                        <a:pt x="1672187" y="848118"/>
                      </a:cubicBezTo>
                      <a:cubicBezTo>
                        <a:pt x="1676404" y="855496"/>
                        <a:pt x="1676404" y="857604"/>
                        <a:pt x="1674295" y="872361"/>
                      </a:cubicBezTo>
                      <a:cubicBezTo>
                        <a:pt x="1672187" y="887117"/>
                        <a:pt x="1676404" y="886063"/>
                        <a:pt x="1682730" y="891333"/>
                      </a:cubicBezTo>
                      <a:cubicBezTo>
                        <a:pt x="1689056" y="896603"/>
                        <a:pt x="1688001" y="899765"/>
                        <a:pt x="1688001" y="908198"/>
                      </a:cubicBezTo>
                      <a:cubicBezTo>
                        <a:pt x="1688001" y="916630"/>
                        <a:pt x="1690110" y="927170"/>
                        <a:pt x="1696436" y="934549"/>
                      </a:cubicBezTo>
                      <a:cubicBezTo>
                        <a:pt x="1702762" y="941927"/>
                        <a:pt x="1702762" y="945089"/>
                        <a:pt x="1703816" y="950359"/>
                      </a:cubicBezTo>
                      <a:cubicBezTo>
                        <a:pt x="1704870" y="955629"/>
                        <a:pt x="1703816" y="970386"/>
                        <a:pt x="1704870" y="984088"/>
                      </a:cubicBezTo>
                      <a:cubicBezTo>
                        <a:pt x="1705925" y="997791"/>
                        <a:pt x="1709088" y="994628"/>
                        <a:pt x="1716468" y="997791"/>
                      </a:cubicBezTo>
                      <a:cubicBezTo>
                        <a:pt x="1723848" y="1000953"/>
                        <a:pt x="1733337" y="1014655"/>
                        <a:pt x="1733337" y="1014655"/>
                      </a:cubicBezTo>
                      <a:cubicBezTo>
                        <a:pt x="1733337" y="1014655"/>
                        <a:pt x="1753369" y="1053654"/>
                        <a:pt x="1757586" y="1062087"/>
                      </a:cubicBezTo>
                      <a:cubicBezTo>
                        <a:pt x="1761803" y="1070519"/>
                        <a:pt x="1758640" y="1074735"/>
                        <a:pt x="1758640" y="1074735"/>
                      </a:cubicBezTo>
                      <a:cubicBezTo>
                        <a:pt x="1758640" y="1074735"/>
                        <a:pt x="1731228" y="1083167"/>
                        <a:pt x="1723848" y="1083167"/>
                      </a:cubicBezTo>
                      <a:cubicBezTo>
                        <a:pt x="1716468" y="1083167"/>
                        <a:pt x="1713305" y="1088438"/>
                        <a:pt x="1712251" y="1094762"/>
                      </a:cubicBezTo>
                      <a:cubicBezTo>
                        <a:pt x="1711196" y="1101086"/>
                        <a:pt x="1702762" y="1106356"/>
                        <a:pt x="1691164" y="1107410"/>
                      </a:cubicBezTo>
                      <a:cubicBezTo>
                        <a:pt x="1679567" y="1108464"/>
                        <a:pt x="1688001" y="1120059"/>
                        <a:pt x="1686947" y="1124275"/>
                      </a:cubicBezTo>
                      <a:cubicBezTo>
                        <a:pt x="1685893" y="1128491"/>
                        <a:pt x="1682730" y="1139031"/>
                        <a:pt x="1685893" y="1145355"/>
                      </a:cubicBezTo>
                      <a:cubicBezTo>
                        <a:pt x="1689056" y="1151680"/>
                        <a:pt x="1684838" y="1154842"/>
                        <a:pt x="1676404" y="1163274"/>
                      </a:cubicBezTo>
                      <a:cubicBezTo>
                        <a:pt x="1667969" y="1171706"/>
                        <a:pt x="1683784" y="1175922"/>
                        <a:pt x="1685893" y="1182247"/>
                      </a:cubicBezTo>
                      <a:cubicBezTo>
                        <a:pt x="1688001" y="1188571"/>
                        <a:pt x="1686947" y="1188571"/>
                        <a:pt x="1692219" y="1187517"/>
                      </a:cubicBezTo>
                      <a:cubicBezTo>
                        <a:pt x="1697490" y="1186463"/>
                        <a:pt x="1701707" y="1199111"/>
                        <a:pt x="1701707" y="1205435"/>
                      </a:cubicBezTo>
                      <a:cubicBezTo>
                        <a:pt x="1701707" y="1211759"/>
                        <a:pt x="1706979" y="1218084"/>
                        <a:pt x="1713305" y="1225462"/>
                      </a:cubicBezTo>
                      <a:cubicBezTo>
                        <a:pt x="1719631" y="1232840"/>
                        <a:pt x="1712251" y="1237056"/>
                        <a:pt x="1706979" y="1236002"/>
                      </a:cubicBezTo>
                      <a:cubicBezTo>
                        <a:pt x="1701707" y="1234948"/>
                        <a:pt x="1700653" y="1237056"/>
                        <a:pt x="1695382" y="1241272"/>
                      </a:cubicBezTo>
                      <a:cubicBezTo>
                        <a:pt x="1690110" y="1245489"/>
                        <a:pt x="1685893" y="1249705"/>
                        <a:pt x="1682730" y="1256029"/>
                      </a:cubicBezTo>
                      <a:cubicBezTo>
                        <a:pt x="1679567" y="1262353"/>
                        <a:pt x="1684838" y="1276056"/>
                        <a:pt x="1688001" y="1282380"/>
                      </a:cubicBezTo>
                      <a:cubicBezTo>
                        <a:pt x="1691164" y="1288704"/>
                        <a:pt x="1678301" y="1298275"/>
                        <a:pt x="1678301" y="1298275"/>
                      </a:cubicBezTo>
                      <a:cubicBezTo>
                        <a:pt x="1678766" y="1298570"/>
                        <a:pt x="1679229" y="1298865"/>
                        <a:pt x="1679651" y="12991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xmlns="" id="{B90DAFB9-3D9F-F0AC-3E94-666EC8691661}"/>
                    </a:ext>
                  </a:extLst>
                </p:cNvPr>
                <p:cNvSpPr/>
                <p:nvPr/>
              </p:nvSpPr>
              <p:spPr>
                <a:xfrm>
                  <a:off x="4511633" y="4126921"/>
                  <a:ext cx="560389" cy="515528"/>
                </a:xfrm>
                <a:custGeom>
                  <a:avLst/>
                  <a:gdLst>
                    <a:gd name="connsiteX0" fmla="*/ 62984 w 560389"/>
                    <a:gd name="connsiteY0" fmla="*/ 94655 h 515528"/>
                    <a:gd name="connsiteX1" fmla="*/ 69658 w 560389"/>
                    <a:gd name="connsiteY1" fmla="*/ 121552 h 515528"/>
                    <a:gd name="connsiteX2" fmla="*/ 71118 w 560389"/>
                    <a:gd name="connsiteY2" fmla="*/ 131560 h 515528"/>
                    <a:gd name="connsiteX3" fmla="*/ 69658 w 560389"/>
                    <a:gd name="connsiteY3" fmla="*/ 137398 h 515528"/>
                    <a:gd name="connsiteX4" fmla="*/ 64235 w 560389"/>
                    <a:gd name="connsiteY4" fmla="*/ 145947 h 515528"/>
                    <a:gd name="connsiteX5" fmla="*/ 58604 w 560389"/>
                    <a:gd name="connsiteY5" fmla="*/ 155746 h 515528"/>
                    <a:gd name="connsiteX6" fmla="*/ 51513 w 560389"/>
                    <a:gd name="connsiteY6" fmla="*/ 172426 h 515528"/>
                    <a:gd name="connsiteX7" fmla="*/ 37540 w 560389"/>
                    <a:gd name="connsiteY7" fmla="*/ 219339 h 515528"/>
                    <a:gd name="connsiteX8" fmla="*/ 30866 w 560389"/>
                    <a:gd name="connsiteY8" fmla="*/ 241857 h 515528"/>
                    <a:gd name="connsiteX9" fmla="*/ 26278 w 560389"/>
                    <a:gd name="connsiteY9" fmla="*/ 249155 h 515528"/>
                    <a:gd name="connsiteX10" fmla="*/ 19604 w 560389"/>
                    <a:gd name="connsiteY10" fmla="*/ 256661 h 515528"/>
                    <a:gd name="connsiteX11" fmla="*/ 5005 w 560389"/>
                    <a:gd name="connsiteY11" fmla="*/ 268962 h 515528"/>
                    <a:gd name="connsiteX12" fmla="*/ 0 w 560389"/>
                    <a:gd name="connsiteY12" fmla="*/ 274175 h 515528"/>
                    <a:gd name="connsiteX13" fmla="*/ 5422 w 560389"/>
                    <a:gd name="connsiteY13" fmla="*/ 277928 h 515528"/>
                    <a:gd name="connsiteX14" fmla="*/ 8134 w 560389"/>
                    <a:gd name="connsiteY14" fmla="*/ 284183 h 515528"/>
                    <a:gd name="connsiteX15" fmla="*/ 8342 w 560389"/>
                    <a:gd name="connsiteY15" fmla="*/ 291272 h 515528"/>
                    <a:gd name="connsiteX16" fmla="*/ 13556 w 560389"/>
                    <a:gd name="connsiteY16" fmla="*/ 296693 h 515528"/>
                    <a:gd name="connsiteX17" fmla="*/ 20647 w 560389"/>
                    <a:gd name="connsiteY17" fmla="*/ 301488 h 515528"/>
                    <a:gd name="connsiteX18" fmla="*/ 29823 w 560389"/>
                    <a:gd name="connsiteY18" fmla="*/ 309620 h 515528"/>
                    <a:gd name="connsiteX19" fmla="*/ 36706 w 560389"/>
                    <a:gd name="connsiteY19" fmla="*/ 307743 h 515528"/>
                    <a:gd name="connsiteX20" fmla="*/ 51930 w 560389"/>
                    <a:gd name="connsiteY20" fmla="*/ 291897 h 515528"/>
                    <a:gd name="connsiteX21" fmla="*/ 59647 w 560389"/>
                    <a:gd name="connsiteY21" fmla="*/ 289187 h 515528"/>
                    <a:gd name="connsiteX22" fmla="*/ 64590 w 560389"/>
                    <a:gd name="connsiteY22" fmla="*/ 288774 h 515528"/>
                    <a:gd name="connsiteX23" fmla="*/ 69449 w 560389"/>
                    <a:gd name="connsiteY23" fmla="*/ 292733 h 515528"/>
                    <a:gd name="connsiteX24" fmla="*/ 71952 w 560389"/>
                    <a:gd name="connsiteY24" fmla="*/ 298571 h 515528"/>
                    <a:gd name="connsiteX25" fmla="*/ 72369 w 560389"/>
                    <a:gd name="connsiteY25" fmla="*/ 303575 h 515528"/>
                    <a:gd name="connsiteX26" fmla="*/ 72578 w 560389"/>
                    <a:gd name="connsiteY26" fmla="*/ 312749 h 515528"/>
                    <a:gd name="connsiteX27" fmla="*/ 72369 w 560389"/>
                    <a:gd name="connsiteY27" fmla="*/ 319838 h 515528"/>
                    <a:gd name="connsiteX28" fmla="*/ 76123 w 560389"/>
                    <a:gd name="connsiteY28" fmla="*/ 330263 h 515528"/>
                    <a:gd name="connsiteX29" fmla="*/ 75497 w 560389"/>
                    <a:gd name="connsiteY29" fmla="*/ 338186 h 515528"/>
                    <a:gd name="connsiteX30" fmla="*/ 70160 w 560389"/>
                    <a:gd name="connsiteY30" fmla="*/ 343328 h 515528"/>
                    <a:gd name="connsiteX31" fmla="*/ 70283 w 560389"/>
                    <a:gd name="connsiteY31" fmla="*/ 360079 h 515528"/>
                    <a:gd name="connsiteX32" fmla="*/ 75080 w 560389"/>
                    <a:gd name="connsiteY32" fmla="*/ 365917 h 515528"/>
                    <a:gd name="connsiteX33" fmla="*/ 79042 w 560389"/>
                    <a:gd name="connsiteY33" fmla="*/ 365499 h 515528"/>
                    <a:gd name="connsiteX34" fmla="*/ 90721 w 560389"/>
                    <a:gd name="connsiteY34" fmla="*/ 358828 h 515528"/>
                    <a:gd name="connsiteX35" fmla="*/ 104486 w 560389"/>
                    <a:gd name="connsiteY35" fmla="*/ 351947 h 515528"/>
                    <a:gd name="connsiteX36" fmla="*/ 113246 w 560389"/>
                    <a:gd name="connsiteY36" fmla="*/ 351947 h 515528"/>
                    <a:gd name="connsiteX37" fmla="*/ 120545 w 560389"/>
                    <a:gd name="connsiteY37" fmla="*/ 353198 h 515528"/>
                    <a:gd name="connsiteX38" fmla="*/ 126802 w 560389"/>
                    <a:gd name="connsiteY38" fmla="*/ 356534 h 515528"/>
                    <a:gd name="connsiteX39" fmla="*/ 135144 w 560389"/>
                    <a:gd name="connsiteY39" fmla="*/ 362163 h 515528"/>
                    <a:gd name="connsiteX40" fmla="*/ 143520 w 560389"/>
                    <a:gd name="connsiteY40" fmla="*/ 372704 h 515528"/>
                    <a:gd name="connsiteX41" fmla="*/ 144946 w 560389"/>
                    <a:gd name="connsiteY41" fmla="*/ 380929 h 515528"/>
                    <a:gd name="connsiteX42" fmla="*/ 146639 w 560389"/>
                    <a:gd name="connsiteY42" fmla="*/ 388609 h 515528"/>
                    <a:gd name="connsiteX43" fmla="*/ 158085 w 560389"/>
                    <a:gd name="connsiteY43" fmla="*/ 386349 h 515528"/>
                    <a:gd name="connsiteX44" fmla="*/ 171850 w 560389"/>
                    <a:gd name="connsiteY44" fmla="*/ 387601 h 515528"/>
                    <a:gd name="connsiteX45" fmla="*/ 182903 w 560389"/>
                    <a:gd name="connsiteY45" fmla="*/ 391979 h 515528"/>
                    <a:gd name="connsiteX46" fmla="*/ 191245 w 560389"/>
                    <a:gd name="connsiteY46" fmla="*/ 399902 h 515528"/>
                    <a:gd name="connsiteX47" fmla="*/ 200005 w 560389"/>
                    <a:gd name="connsiteY47" fmla="*/ 409076 h 515528"/>
                    <a:gd name="connsiteX48" fmla="*/ 205844 w 560389"/>
                    <a:gd name="connsiteY48" fmla="*/ 402404 h 515528"/>
                    <a:gd name="connsiteX49" fmla="*/ 214395 w 560389"/>
                    <a:gd name="connsiteY49" fmla="*/ 389269 h 515528"/>
                    <a:gd name="connsiteX50" fmla="*/ 231080 w 560389"/>
                    <a:gd name="connsiteY50" fmla="*/ 375299 h 515528"/>
                    <a:gd name="connsiteX51" fmla="*/ 242342 w 560389"/>
                    <a:gd name="connsiteY51" fmla="*/ 368210 h 515528"/>
                    <a:gd name="connsiteX52" fmla="*/ 255898 w 560389"/>
                    <a:gd name="connsiteY52" fmla="*/ 366542 h 515528"/>
                    <a:gd name="connsiteX53" fmla="*/ 265491 w 560389"/>
                    <a:gd name="connsiteY53" fmla="*/ 365917 h 515528"/>
                    <a:gd name="connsiteX54" fmla="*/ 273208 w 560389"/>
                    <a:gd name="connsiteY54" fmla="*/ 363831 h 515528"/>
                    <a:gd name="connsiteX55" fmla="*/ 279464 w 560389"/>
                    <a:gd name="connsiteY55" fmla="*/ 361538 h 515528"/>
                    <a:gd name="connsiteX56" fmla="*/ 287390 w 560389"/>
                    <a:gd name="connsiteY56" fmla="*/ 363414 h 515528"/>
                    <a:gd name="connsiteX57" fmla="*/ 295315 w 560389"/>
                    <a:gd name="connsiteY57" fmla="*/ 369669 h 515528"/>
                    <a:gd name="connsiteX58" fmla="*/ 305534 w 560389"/>
                    <a:gd name="connsiteY58" fmla="*/ 374048 h 515528"/>
                    <a:gd name="connsiteX59" fmla="*/ 313264 w 560389"/>
                    <a:gd name="connsiteY59" fmla="*/ 375866 h 515528"/>
                    <a:gd name="connsiteX60" fmla="*/ 323678 w 560389"/>
                    <a:gd name="connsiteY60" fmla="*/ 373631 h 515528"/>
                    <a:gd name="connsiteX61" fmla="*/ 329727 w 560389"/>
                    <a:gd name="connsiteY61" fmla="*/ 375091 h 515528"/>
                    <a:gd name="connsiteX62" fmla="*/ 338069 w 560389"/>
                    <a:gd name="connsiteY62" fmla="*/ 380720 h 515528"/>
                    <a:gd name="connsiteX63" fmla="*/ 344534 w 560389"/>
                    <a:gd name="connsiteY63" fmla="*/ 385307 h 515528"/>
                    <a:gd name="connsiteX64" fmla="*/ 350165 w 560389"/>
                    <a:gd name="connsiteY64" fmla="*/ 388434 h 515528"/>
                    <a:gd name="connsiteX65" fmla="*/ 356422 w 560389"/>
                    <a:gd name="connsiteY65" fmla="*/ 386767 h 515528"/>
                    <a:gd name="connsiteX66" fmla="*/ 366641 w 560389"/>
                    <a:gd name="connsiteY66" fmla="*/ 382388 h 515528"/>
                    <a:gd name="connsiteX67" fmla="*/ 370186 w 560389"/>
                    <a:gd name="connsiteY67" fmla="*/ 379469 h 515528"/>
                    <a:gd name="connsiteX68" fmla="*/ 373732 w 560389"/>
                    <a:gd name="connsiteY68" fmla="*/ 380512 h 515528"/>
                    <a:gd name="connsiteX69" fmla="*/ 379154 w 560389"/>
                    <a:gd name="connsiteY69" fmla="*/ 388434 h 515528"/>
                    <a:gd name="connsiteX70" fmla="*/ 388956 w 560389"/>
                    <a:gd name="connsiteY70" fmla="*/ 396775 h 515528"/>
                    <a:gd name="connsiteX71" fmla="*/ 395422 w 560389"/>
                    <a:gd name="connsiteY71" fmla="*/ 403030 h 515528"/>
                    <a:gd name="connsiteX72" fmla="*/ 403138 w 560389"/>
                    <a:gd name="connsiteY72" fmla="*/ 408034 h 515528"/>
                    <a:gd name="connsiteX73" fmla="*/ 409395 w 560389"/>
                    <a:gd name="connsiteY73" fmla="*/ 410536 h 515528"/>
                    <a:gd name="connsiteX74" fmla="*/ 413983 w 560389"/>
                    <a:gd name="connsiteY74" fmla="*/ 414914 h 515528"/>
                    <a:gd name="connsiteX75" fmla="*/ 423577 w 560389"/>
                    <a:gd name="connsiteY75" fmla="*/ 429301 h 515528"/>
                    <a:gd name="connsiteX76" fmla="*/ 434421 w 560389"/>
                    <a:gd name="connsiteY76" fmla="*/ 449525 h 515528"/>
                    <a:gd name="connsiteX77" fmla="*/ 442347 w 560389"/>
                    <a:gd name="connsiteY77" fmla="*/ 461410 h 515528"/>
                    <a:gd name="connsiteX78" fmla="*/ 449437 w 560389"/>
                    <a:gd name="connsiteY78" fmla="*/ 471001 h 515528"/>
                    <a:gd name="connsiteX79" fmla="*/ 458406 w 560389"/>
                    <a:gd name="connsiteY79" fmla="*/ 479550 h 515528"/>
                    <a:gd name="connsiteX80" fmla="*/ 467165 w 560389"/>
                    <a:gd name="connsiteY80" fmla="*/ 488098 h 515528"/>
                    <a:gd name="connsiteX81" fmla="*/ 471962 w 560389"/>
                    <a:gd name="connsiteY81" fmla="*/ 494353 h 515528"/>
                    <a:gd name="connsiteX82" fmla="*/ 476967 w 560389"/>
                    <a:gd name="connsiteY82" fmla="*/ 503735 h 515528"/>
                    <a:gd name="connsiteX83" fmla="*/ 479678 w 560389"/>
                    <a:gd name="connsiteY83" fmla="*/ 509991 h 515528"/>
                    <a:gd name="connsiteX84" fmla="*/ 481475 w 560389"/>
                    <a:gd name="connsiteY84" fmla="*/ 515529 h 515528"/>
                    <a:gd name="connsiteX85" fmla="*/ 520138 w 560389"/>
                    <a:gd name="connsiteY85" fmla="*/ 515204 h 515528"/>
                    <a:gd name="connsiteX86" fmla="*/ 558721 w 560389"/>
                    <a:gd name="connsiteY86" fmla="*/ 509158 h 515528"/>
                    <a:gd name="connsiteX87" fmla="*/ 560389 w 560389"/>
                    <a:gd name="connsiteY87" fmla="*/ 506864 h 515528"/>
                    <a:gd name="connsiteX88" fmla="*/ 553507 w 560389"/>
                    <a:gd name="connsiteY88" fmla="*/ 491435 h 515528"/>
                    <a:gd name="connsiteX89" fmla="*/ 542871 w 560389"/>
                    <a:gd name="connsiteY89" fmla="*/ 470794 h 515528"/>
                    <a:gd name="connsiteX90" fmla="*/ 540785 w 560389"/>
                    <a:gd name="connsiteY90" fmla="*/ 465998 h 515528"/>
                    <a:gd name="connsiteX91" fmla="*/ 540994 w 560389"/>
                    <a:gd name="connsiteY91" fmla="*/ 460160 h 515528"/>
                    <a:gd name="connsiteX92" fmla="*/ 543497 w 560389"/>
                    <a:gd name="connsiteY92" fmla="*/ 451194 h 515528"/>
                    <a:gd name="connsiteX93" fmla="*/ 551839 w 560389"/>
                    <a:gd name="connsiteY93" fmla="*/ 441395 h 515528"/>
                    <a:gd name="connsiteX94" fmla="*/ 556427 w 560389"/>
                    <a:gd name="connsiteY94" fmla="*/ 437225 h 515528"/>
                    <a:gd name="connsiteX95" fmla="*/ 560390 w 560389"/>
                    <a:gd name="connsiteY95" fmla="*/ 432013 h 515528"/>
                    <a:gd name="connsiteX96" fmla="*/ 560389 w 560389"/>
                    <a:gd name="connsiteY96" fmla="*/ 423881 h 515528"/>
                    <a:gd name="connsiteX97" fmla="*/ 559764 w 560389"/>
                    <a:gd name="connsiteY97" fmla="*/ 411162 h 515528"/>
                    <a:gd name="connsiteX98" fmla="*/ 556427 w 560389"/>
                    <a:gd name="connsiteY98" fmla="*/ 393857 h 515528"/>
                    <a:gd name="connsiteX99" fmla="*/ 554967 w 560389"/>
                    <a:gd name="connsiteY99" fmla="*/ 383640 h 515528"/>
                    <a:gd name="connsiteX100" fmla="*/ 553090 w 560389"/>
                    <a:gd name="connsiteY100" fmla="*/ 376343 h 515528"/>
                    <a:gd name="connsiteX101" fmla="*/ 546625 w 560389"/>
                    <a:gd name="connsiteY101" fmla="*/ 362999 h 515528"/>
                    <a:gd name="connsiteX102" fmla="*/ 543288 w 560389"/>
                    <a:gd name="connsiteY102" fmla="*/ 353825 h 515528"/>
                    <a:gd name="connsiteX103" fmla="*/ 542245 w 560389"/>
                    <a:gd name="connsiteY103" fmla="*/ 343400 h 515528"/>
                    <a:gd name="connsiteX104" fmla="*/ 542245 w 560389"/>
                    <a:gd name="connsiteY104" fmla="*/ 327762 h 515528"/>
                    <a:gd name="connsiteX105" fmla="*/ 542037 w 560389"/>
                    <a:gd name="connsiteY105" fmla="*/ 320465 h 515528"/>
                    <a:gd name="connsiteX106" fmla="*/ 540368 w 560389"/>
                    <a:gd name="connsiteY106" fmla="*/ 315878 h 515528"/>
                    <a:gd name="connsiteX107" fmla="*/ 533903 w 560389"/>
                    <a:gd name="connsiteY107" fmla="*/ 311082 h 515528"/>
                    <a:gd name="connsiteX108" fmla="*/ 525144 w 560389"/>
                    <a:gd name="connsiteY108" fmla="*/ 309206 h 515528"/>
                    <a:gd name="connsiteX109" fmla="*/ 521807 w 560389"/>
                    <a:gd name="connsiteY109" fmla="*/ 305661 h 515528"/>
                    <a:gd name="connsiteX110" fmla="*/ 521807 w 560389"/>
                    <a:gd name="connsiteY110" fmla="*/ 300240 h 515528"/>
                    <a:gd name="connsiteX111" fmla="*/ 525978 w 560389"/>
                    <a:gd name="connsiteY111" fmla="*/ 291692 h 515528"/>
                    <a:gd name="connsiteX112" fmla="*/ 528064 w 560389"/>
                    <a:gd name="connsiteY112" fmla="*/ 284394 h 515528"/>
                    <a:gd name="connsiteX113" fmla="*/ 525352 w 560389"/>
                    <a:gd name="connsiteY113" fmla="*/ 280641 h 515528"/>
                    <a:gd name="connsiteX114" fmla="*/ 520764 w 560389"/>
                    <a:gd name="connsiteY114" fmla="*/ 278973 h 515528"/>
                    <a:gd name="connsiteX115" fmla="*/ 502828 w 560389"/>
                    <a:gd name="connsiteY115" fmla="*/ 280224 h 515528"/>
                    <a:gd name="connsiteX116" fmla="*/ 494695 w 560389"/>
                    <a:gd name="connsiteY116" fmla="*/ 284185 h 515528"/>
                    <a:gd name="connsiteX117" fmla="*/ 478219 w 560389"/>
                    <a:gd name="connsiteY117" fmla="*/ 282518 h 515528"/>
                    <a:gd name="connsiteX118" fmla="*/ 471459 w 560389"/>
                    <a:gd name="connsiteY118" fmla="*/ 279954 h 515528"/>
                    <a:gd name="connsiteX119" fmla="*/ 471128 w 560389"/>
                    <a:gd name="connsiteY119" fmla="*/ 275220 h 515528"/>
                    <a:gd name="connsiteX120" fmla="*/ 469877 w 560389"/>
                    <a:gd name="connsiteY120" fmla="*/ 260000 h 515528"/>
                    <a:gd name="connsiteX121" fmla="*/ 466957 w 560389"/>
                    <a:gd name="connsiteY121" fmla="*/ 254787 h 515528"/>
                    <a:gd name="connsiteX122" fmla="*/ 453818 w 560389"/>
                    <a:gd name="connsiteY122" fmla="*/ 253536 h 515528"/>
                    <a:gd name="connsiteX123" fmla="*/ 432962 w 560389"/>
                    <a:gd name="connsiteY123" fmla="*/ 252702 h 515528"/>
                    <a:gd name="connsiteX124" fmla="*/ 425454 w 560389"/>
                    <a:gd name="connsiteY124" fmla="*/ 249366 h 515528"/>
                    <a:gd name="connsiteX125" fmla="*/ 416695 w 560389"/>
                    <a:gd name="connsiteY125" fmla="*/ 242694 h 515528"/>
                    <a:gd name="connsiteX126" fmla="*/ 408561 w 560389"/>
                    <a:gd name="connsiteY126" fmla="*/ 231435 h 515528"/>
                    <a:gd name="connsiteX127" fmla="*/ 401887 w 560389"/>
                    <a:gd name="connsiteY127" fmla="*/ 232061 h 515528"/>
                    <a:gd name="connsiteX128" fmla="*/ 393545 w 560389"/>
                    <a:gd name="connsiteY128" fmla="*/ 235814 h 515528"/>
                    <a:gd name="connsiteX129" fmla="*/ 367058 w 560389"/>
                    <a:gd name="connsiteY129" fmla="*/ 234771 h 515528"/>
                    <a:gd name="connsiteX130" fmla="*/ 357256 w 560389"/>
                    <a:gd name="connsiteY130" fmla="*/ 228099 h 515528"/>
                    <a:gd name="connsiteX131" fmla="*/ 352251 w 560389"/>
                    <a:gd name="connsiteY131" fmla="*/ 219968 h 515528"/>
                    <a:gd name="connsiteX132" fmla="*/ 350583 w 560389"/>
                    <a:gd name="connsiteY132" fmla="*/ 210793 h 515528"/>
                    <a:gd name="connsiteX133" fmla="*/ 346412 w 560389"/>
                    <a:gd name="connsiteY133" fmla="*/ 205790 h 515528"/>
                    <a:gd name="connsiteX134" fmla="*/ 325139 w 560389"/>
                    <a:gd name="connsiteY134" fmla="*/ 202453 h 515528"/>
                    <a:gd name="connsiteX135" fmla="*/ 312834 w 560389"/>
                    <a:gd name="connsiteY135" fmla="*/ 196824 h 515528"/>
                    <a:gd name="connsiteX136" fmla="*/ 312206 w 560389"/>
                    <a:gd name="connsiteY136" fmla="*/ 187195 h 515528"/>
                    <a:gd name="connsiteX137" fmla="*/ 314711 w 560389"/>
                    <a:gd name="connsiteY137" fmla="*/ 177433 h 515528"/>
                    <a:gd name="connsiteX138" fmla="*/ 327433 w 560389"/>
                    <a:gd name="connsiteY138" fmla="*/ 168468 h 515528"/>
                    <a:gd name="connsiteX139" fmla="*/ 343909 w 560389"/>
                    <a:gd name="connsiteY139" fmla="*/ 159294 h 515528"/>
                    <a:gd name="connsiteX140" fmla="*/ 346203 w 560389"/>
                    <a:gd name="connsiteY140" fmla="*/ 151370 h 515528"/>
                    <a:gd name="connsiteX141" fmla="*/ 346411 w 560389"/>
                    <a:gd name="connsiteY141" fmla="*/ 121972 h 515528"/>
                    <a:gd name="connsiteX142" fmla="*/ 347037 w 560389"/>
                    <a:gd name="connsiteY142" fmla="*/ 101122 h 515528"/>
                    <a:gd name="connsiteX143" fmla="*/ 350791 w 560389"/>
                    <a:gd name="connsiteY143" fmla="*/ 92157 h 515528"/>
                    <a:gd name="connsiteX144" fmla="*/ 352459 w 560389"/>
                    <a:gd name="connsiteY144" fmla="*/ 84025 h 515528"/>
                    <a:gd name="connsiteX145" fmla="*/ 347871 w 560389"/>
                    <a:gd name="connsiteY145" fmla="*/ 80272 h 515528"/>
                    <a:gd name="connsiteX146" fmla="*/ 339112 w 560389"/>
                    <a:gd name="connsiteY146" fmla="*/ 79021 h 515528"/>
                    <a:gd name="connsiteX147" fmla="*/ 335983 w 560389"/>
                    <a:gd name="connsiteY147" fmla="*/ 74434 h 515528"/>
                    <a:gd name="connsiteX148" fmla="*/ 335566 w 560389"/>
                    <a:gd name="connsiteY148" fmla="*/ 63592 h 515528"/>
                    <a:gd name="connsiteX149" fmla="*/ 334941 w 560389"/>
                    <a:gd name="connsiteY149" fmla="*/ 56920 h 515528"/>
                    <a:gd name="connsiteX150" fmla="*/ 316588 w 560389"/>
                    <a:gd name="connsiteY150" fmla="*/ 53167 h 515528"/>
                    <a:gd name="connsiteX151" fmla="*/ 313042 w 560389"/>
                    <a:gd name="connsiteY151" fmla="*/ 50665 h 515528"/>
                    <a:gd name="connsiteX152" fmla="*/ 318256 w 560389"/>
                    <a:gd name="connsiteY152" fmla="*/ 43159 h 515528"/>
                    <a:gd name="connsiteX153" fmla="*/ 318673 w 560389"/>
                    <a:gd name="connsiteY153" fmla="*/ 31483 h 515528"/>
                    <a:gd name="connsiteX154" fmla="*/ 306786 w 560389"/>
                    <a:gd name="connsiteY154" fmla="*/ 25228 h 515528"/>
                    <a:gd name="connsiteX155" fmla="*/ 289684 w 560389"/>
                    <a:gd name="connsiteY155" fmla="*/ 23560 h 515528"/>
                    <a:gd name="connsiteX156" fmla="*/ 280090 w 560389"/>
                    <a:gd name="connsiteY156" fmla="*/ 24185 h 515528"/>
                    <a:gd name="connsiteX157" fmla="*/ 267577 w 560389"/>
                    <a:gd name="connsiteY157" fmla="*/ 33985 h 515528"/>
                    <a:gd name="connsiteX158" fmla="*/ 252770 w 560389"/>
                    <a:gd name="connsiteY158" fmla="*/ 38989 h 515528"/>
                    <a:gd name="connsiteX159" fmla="*/ 239422 w 560389"/>
                    <a:gd name="connsiteY159" fmla="*/ 38989 h 515528"/>
                    <a:gd name="connsiteX160" fmla="*/ 232123 w 560389"/>
                    <a:gd name="connsiteY160" fmla="*/ 23351 h 515528"/>
                    <a:gd name="connsiteX161" fmla="*/ 218358 w 560389"/>
                    <a:gd name="connsiteY161" fmla="*/ 23769 h 515528"/>
                    <a:gd name="connsiteX162" fmla="*/ 206775 w 560389"/>
                    <a:gd name="connsiteY162" fmla="*/ 24874 h 515528"/>
                    <a:gd name="connsiteX163" fmla="*/ 196668 w 560389"/>
                    <a:gd name="connsiteY163" fmla="*/ 20016 h 515528"/>
                    <a:gd name="connsiteX164" fmla="*/ 178107 w 560389"/>
                    <a:gd name="connsiteY164" fmla="*/ 7297 h 515528"/>
                    <a:gd name="connsiteX165" fmla="*/ 167887 w 560389"/>
                    <a:gd name="connsiteY165" fmla="*/ 1042 h 515528"/>
                    <a:gd name="connsiteX166" fmla="*/ 164342 w 560389"/>
                    <a:gd name="connsiteY166" fmla="*/ 0 h 515528"/>
                    <a:gd name="connsiteX167" fmla="*/ 159337 w 560389"/>
                    <a:gd name="connsiteY167" fmla="*/ 5212 h 515528"/>
                    <a:gd name="connsiteX168" fmla="*/ 153080 w 560389"/>
                    <a:gd name="connsiteY168" fmla="*/ 16888 h 515528"/>
                    <a:gd name="connsiteX169" fmla="*/ 135978 w 560389"/>
                    <a:gd name="connsiteY169" fmla="*/ 38572 h 515528"/>
                    <a:gd name="connsiteX170" fmla="*/ 127219 w 560389"/>
                    <a:gd name="connsiteY170" fmla="*/ 50457 h 515528"/>
                    <a:gd name="connsiteX171" fmla="*/ 121588 w 560389"/>
                    <a:gd name="connsiteY171" fmla="*/ 61507 h 515528"/>
                    <a:gd name="connsiteX172" fmla="*/ 120337 w 560389"/>
                    <a:gd name="connsiteY172" fmla="*/ 70890 h 515528"/>
                    <a:gd name="connsiteX173" fmla="*/ 106781 w 560389"/>
                    <a:gd name="connsiteY173" fmla="*/ 73184 h 515528"/>
                    <a:gd name="connsiteX174" fmla="*/ 86551 w 560389"/>
                    <a:gd name="connsiteY174" fmla="*/ 75894 h 515528"/>
                    <a:gd name="connsiteX175" fmla="*/ 72369 w 560389"/>
                    <a:gd name="connsiteY175" fmla="*/ 89446 h 515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</a:cxnLst>
                  <a:rect l="l" t="t" r="r" b="b"/>
                  <a:pathLst>
                    <a:path w="560389" h="515528">
                      <a:moveTo>
                        <a:pt x="62984" y="94655"/>
                      </a:moveTo>
                      <a:lnTo>
                        <a:pt x="69658" y="121552"/>
                      </a:lnTo>
                      <a:lnTo>
                        <a:pt x="71118" y="131560"/>
                      </a:lnTo>
                      <a:lnTo>
                        <a:pt x="69658" y="137398"/>
                      </a:lnTo>
                      <a:lnTo>
                        <a:pt x="64235" y="145947"/>
                      </a:lnTo>
                      <a:lnTo>
                        <a:pt x="58604" y="155746"/>
                      </a:lnTo>
                      <a:lnTo>
                        <a:pt x="51513" y="172426"/>
                      </a:lnTo>
                      <a:lnTo>
                        <a:pt x="37540" y="219339"/>
                      </a:lnTo>
                      <a:lnTo>
                        <a:pt x="30866" y="241857"/>
                      </a:lnTo>
                      <a:lnTo>
                        <a:pt x="26278" y="249155"/>
                      </a:lnTo>
                      <a:lnTo>
                        <a:pt x="19604" y="256661"/>
                      </a:lnTo>
                      <a:lnTo>
                        <a:pt x="5005" y="268962"/>
                      </a:lnTo>
                      <a:lnTo>
                        <a:pt x="0" y="274175"/>
                      </a:lnTo>
                      <a:lnTo>
                        <a:pt x="5422" y="277928"/>
                      </a:lnTo>
                      <a:lnTo>
                        <a:pt x="8134" y="284183"/>
                      </a:lnTo>
                      <a:lnTo>
                        <a:pt x="8342" y="291272"/>
                      </a:lnTo>
                      <a:lnTo>
                        <a:pt x="13556" y="296693"/>
                      </a:lnTo>
                      <a:lnTo>
                        <a:pt x="20647" y="301488"/>
                      </a:lnTo>
                      <a:lnTo>
                        <a:pt x="29823" y="309620"/>
                      </a:lnTo>
                      <a:lnTo>
                        <a:pt x="36706" y="307743"/>
                      </a:lnTo>
                      <a:lnTo>
                        <a:pt x="51930" y="291897"/>
                      </a:lnTo>
                      <a:lnTo>
                        <a:pt x="59647" y="289187"/>
                      </a:lnTo>
                      <a:lnTo>
                        <a:pt x="64590" y="288774"/>
                      </a:lnTo>
                      <a:lnTo>
                        <a:pt x="69449" y="292733"/>
                      </a:lnTo>
                      <a:lnTo>
                        <a:pt x="71952" y="298571"/>
                      </a:lnTo>
                      <a:lnTo>
                        <a:pt x="72369" y="303575"/>
                      </a:lnTo>
                      <a:lnTo>
                        <a:pt x="72578" y="312749"/>
                      </a:lnTo>
                      <a:lnTo>
                        <a:pt x="72369" y="319838"/>
                      </a:lnTo>
                      <a:lnTo>
                        <a:pt x="76123" y="330263"/>
                      </a:lnTo>
                      <a:lnTo>
                        <a:pt x="75497" y="338186"/>
                      </a:lnTo>
                      <a:lnTo>
                        <a:pt x="70160" y="343328"/>
                      </a:lnTo>
                      <a:lnTo>
                        <a:pt x="70283" y="360079"/>
                      </a:lnTo>
                      <a:lnTo>
                        <a:pt x="75080" y="365917"/>
                      </a:lnTo>
                      <a:lnTo>
                        <a:pt x="79042" y="365499"/>
                      </a:lnTo>
                      <a:lnTo>
                        <a:pt x="90721" y="358828"/>
                      </a:lnTo>
                      <a:lnTo>
                        <a:pt x="104486" y="351947"/>
                      </a:lnTo>
                      <a:lnTo>
                        <a:pt x="113246" y="351947"/>
                      </a:lnTo>
                      <a:lnTo>
                        <a:pt x="120545" y="353198"/>
                      </a:lnTo>
                      <a:lnTo>
                        <a:pt x="126802" y="356534"/>
                      </a:lnTo>
                      <a:lnTo>
                        <a:pt x="135144" y="362163"/>
                      </a:lnTo>
                      <a:lnTo>
                        <a:pt x="143520" y="372704"/>
                      </a:lnTo>
                      <a:lnTo>
                        <a:pt x="144946" y="380929"/>
                      </a:lnTo>
                      <a:lnTo>
                        <a:pt x="146639" y="388609"/>
                      </a:lnTo>
                      <a:lnTo>
                        <a:pt x="158085" y="386349"/>
                      </a:lnTo>
                      <a:lnTo>
                        <a:pt x="171850" y="387601"/>
                      </a:lnTo>
                      <a:lnTo>
                        <a:pt x="182903" y="391979"/>
                      </a:lnTo>
                      <a:lnTo>
                        <a:pt x="191245" y="399902"/>
                      </a:lnTo>
                      <a:lnTo>
                        <a:pt x="200005" y="409076"/>
                      </a:lnTo>
                      <a:lnTo>
                        <a:pt x="205844" y="402404"/>
                      </a:lnTo>
                      <a:lnTo>
                        <a:pt x="214395" y="389269"/>
                      </a:lnTo>
                      <a:lnTo>
                        <a:pt x="231080" y="375299"/>
                      </a:lnTo>
                      <a:lnTo>
                        <a:pt x="242342" y="368210"/>
                      </a:lnTo>
                      <a:lnTo>
                        <a:pt x="255898" y="366542"/>
                      </a:lnTo>
                      <a:lnTo>
                        <a:pt x="265491" y="365917"/>
                      </a:lnTo>
                      <a:lnTo>
                        <a:pt x="273208" y="363831"/>
                      </a:lnTo>
                      <a:lnTo>
                        <a:pt x="279464" y="361538"/>
                      </a:lnTo>
                      <a:lnTo>
                        <a:pt x="287390" y="363414"/>
                      </a:lnTo>
                      <a:lnTo>
                        <a:pt x="295315" y="369669"/>
                      </a:lnTo>
                      <a:lnTo>
                        <a:pt x="305534" y="374048"/>
                      </a:lnTo>
                      <a:lnTo>
                        <a:pt x="313264" y="375866"/>
                      </a:lnTo>
                      <a:lnTo>
                        <a:pt x="323678" y="373631"/>
                      </a:lnTo>
                      <a:lnTo>
                        <a:pt x="329727" y="375091"/>
                      </a:lnTo>
                      <a:lnTo>
                        <a:pt x="338069" y="380720"/>
                      </a:lnTo>
                      <a:lnTo>
                        <a:pt x="344534" y="385307"/>
                      </a:lnTo>
                      <a:lnTo>
                        <a:pt x="350165" y="388434"/>
                      </a:lnTo>
                      <a:lnTo>
                        <a:pt x="356422" y="386767"/>
                      </a:lnTo>
                      <a:lnTo>
                        <a:pt x="366641" y="382388"/>
                      </a:lnTo>
                      <a:lnTo>
                        <a:pt x="370186" y="379469"/>
                      </a:lnTo>
                      <a:lnTo>
                        <a:pt x="373732" y="380512"/>
                      </a:lnTo>
                      <a:lnTo>
                        <a:pt x="379154" y="388434"/>
                      </a:lnTo>
                      <a:lnTo>
                        <a:pt x="388956" y="396775"/>
                      </a:lnTo>
                      <a:lnTo>
                        <a:pt x="395422" y="403030"/>
                      </a:lnTo>
                      <a:lnTo>
                        <a:pt x="403138" y="408034"/>
                      </a:lnTo>
                      <a:lnTo>
                        <a:pt x="409395" y="410536"/>
                      </a:lnTo>
                      <a:lnTo>
                        <a:pt x="413983" y="414914"/>
                      </a:lnTo>
                      <a:lnTo>
                        <a:pt x="423577" y="429301"/>
                      </a:lnTo>
                      <a:lnTo>
                        <a:pt x="434421" y="449525"/>
                      </a:lnTo>
                      <a:lnTo>
                        <a:pt x="442347" y="461410"/>
                      </a:lnTo>
                      <a:lnTo>
                        <a:pt x="449437" y="471001"/>
                      </a:lnTo>
                      <a:lnTo>
                        <a:pt x="458406" y="479550"/>
                      </a:lnTo>
                      <a:lnTo>
                        <a:pt x="467165" y="488098"/>
                      </a:lnTo>
                      <a:lnTo>
                        <a:pt x="471962" y="494353"/>
                      </a:lnTo>
                      <a:lnTo>
                        <a:pt x="476967" y="503735"/>
                      </a:lnTo>
                      <a:lnTo>
                        <a:pt x="479678" y="509991"/>
                      </a:lnTo>
                      <a:lnTo>
                        <a:pt x="481475" y="515529"/>
                      </a:lnTo>
                      <a:lnTo>
                        <a:pt x="520138" y="515204"/>
                      </a:lnTo>
                      <a:lnTo>
                        <a:pt x="558721" y="509158"/>
                      </a:lnTo>
                      <a:lnTo>
                        <a:pt x="560389" y="506864"/>
                      </a:lnTo>
                      <a:lnTo>
                        <a:pt x="553507" y="491435"/>
                      </a:lnTo>
                      <a:lnTo>
                        <a:pt x="542871" y="470794"/>
                      </a:lnTo>
                      <a:lnTo>
                        <a:pt x="540785" y="465998"/>
                      </a:lnTo>
                      <a:lnTo>
                        <a:pt x="540994" y="460160"/>
                      </a:lnTo>
                      <a:lnTo>
                        <a:pt x="543497" y="451194"/>
                      </a:lnTo>
                      <a:lnTo>
                        <a:pt x="551839" y="441395"/>
                      </a:lnTo>
                      <a:lnTo>
                        <a:pt x="556427" y="437225"/>
                      </a:lnTo>
                      <a:lnTo>
                        <a:pt x="560390" y="432013"/>
                      </a:lnTo>
                      <a:lnTo>
                        <a:pt x="560389" y="423881"/>
                      </a:lnTo>
                      <a:lnTo>
                        <a:pt x="559764" y="411162"/>
                      </a:lnTo>
                      <a:lnTo>
                        <a:pt x="556427" y="393857"/>
                      </a:lnTo>
                      <a:lnTo>
                        <a:pt x="554967" y="383640"/>
                      </a:lnTo>
                      <a:lnTo>
                        <a:pt x="553090" y="376343"/>
                      </a:lnTo>
                      <a:lnTo>
                        <a:pt x="546625" y="362999"/>
                      </a:lnTo>
                      <a:lnTo>
                        <a:pt x="543288" y="353825"/>
                      </a:lnTo>
                      <a:lnTo>
                        <a:pt x="542245" y="343400"/>
                      </a:lnTo>
                      <a:lnTo>
                        <a:pt x="542245" y="327762"/>
                      </a:lnTo>
                      <a:lnTo>
                        <a:pt x="542037" y="320465"/>
                      </a:lnTo>
                      <a:lnTo>
                        <a:pt x="540368" y="315878"/>
                      </a:lnTo>
                      <a:lnTo>
                        <a:pt x="533903" y="311082"/>
                      </a:lnTo>
                      <a:lnTo>
                        <a:pt x="525144" y="309206"/>
                      </a:lnTo>
                      <a:lnTo>
                        <a:pt x="521807" y="305661"/>
                      </a:lnTo>
                      <a:lnTo>
                        <a:pt x="521807" y="300240"/>
                      </a:lnTo>
                      <a:lnTo>
                        <a:pt x="525978" y="291692"/>
                      </a:lnTo>
                      <a:lnTo>
                        <a:pt x="528064" y="284394"/>
                      </a:lnTo>
                      <a:lnTo>
                        <a:pt x="525352" y="280641"/>
                      </a:lnTo>
                      <a:lnTo>
                        <a:pt x="520764" y="278973"/>
                      </a:lnTo>
                      <a:lnTo>
                        <a:pt x="502828" y="280224"/>
                      </a:lnTo>
                      <a:lnTo>
                        <a:pt x="494695" y="284185"/>
                      </a:lnTo>
                      <a:lnTo>
                        <a:pt x="478219" y="282518"/>
                      </a:lnTo>
                      <a:lnTo>
                        <a:pt x="471459" y="279954"/>
                      </a:lnTo>
                      <a:lnTo>
                        <a:pt x="471128" y="275220"/>
                      </a:lnTo>
                      <a:lnTo>
                        <a:pt x="469877" y="260000"/>
                      </a:lnTo>
                      <a:lnTo>
                        <a:pt x="466957" y="254787"/>
                      </a:lnTo>
                      <a:lnTo>
                        <a:pt x="453818" y="253536"/>
                      </a:lnTo>
                      <a:lnTo>
                        <a:pt x="432962" y="252702"/>
                      </a:lnTo>
                      <a:lnTo>
                        <a:pt x="425454" y="249366"/>
                      </a:lnTo>
                      <a:lnTo>
                        <a:pt x="416695" y="242694"/>
                      </a:lnTo>
                      <a:lnTo>
                        <a:pt x="408561" y="231435"/>
                      </a:lnTo>
                      <a:lnTo>
                        <a:pt x="401887" y="232061"/>
                      </a:lnTo>
                      <a:lnTo>
                        <a:pt x="393545" y="235814"/>
                      </a:lnTo>
                      <a:lnTo>
                        <a:pt x="367058" y="234771"/>
                      </a:lnTo>
                      <a:lnTo>
                        <a:pt x="357256" y="228099"/>
                      </a:lnTo>
                      <a:lnTo>
                        <a:pt x="352251" y="219968"/>
                      </a:lnTo>
                      <a:lnTo>
                        <a:pt x="350583" y="210793"/>
                      </a:lnTo>
                      <a:lnTo>
                        <a:pt x="346412" y="205790"/>
                      </a:lnTo>
                      <a:lnTo>
                        <a:pt x="325139" y="202453"/>
                      </a:lnTo>
                      <a:lnTo>
                        <a:pt x="312834" y="196824"/>
                      </a:lnTo>
                      <a:lnTo>
                        <a:pt x="312206" y="187195"/>
                      </a:lnTo>
                      <a:lnTo>
                        <a:pt x="314711" y="177433"/>
                      </a:lnTo>
                      <a:lnTo>
                        <a:pt x="327433" y="168468"/>
                      </a:lnTo>
                      <a:lnTo>
                        <a:pt x="343909" y="159294"/>
                      </a:lnTo>
                      <a:lnTo>
                        <a:pt x="346203" y="151370"/>
                      </a:lnTo>
                      <a:lnTo>
                        <a:pt x="346411" y="121972"/>
                      </a:lnTo>
                      <a:lnTo>
                        <a:pt x="347037" y="101122"/>
                      </a:lnTo>
                      <a:lnTo>
                        <a:pt x="350791" y="92157"/>
                      </a:lnTo>
                      <a:lnTo>
                        <a:pt x="352459" y="84025"/>
                      </a:lnTo>
                      <a:lnTo>
                        <a:pt x="347871" y="80272"/>
                      </a:lnTo>
                      <a:lnTo>
                        <a:pt x="339112" y="79021"/>
                      </a:lnTo>
                      <a:lnTo>
                        <a:pt x="335983" y="74434"/>
                      </a:lnTo>
                      <a:lnTo>
                        <a:pt x="335566" y="63592"/>
                      </a:lnTo>
                      <a:lnTo>
                        <a:pt x="334941" y="56920"/>
                      </a:lnTo>
                      <a:lnTo>
                        <a:pt x="316588" y="53167"/>
                      </a:lnTo>
                      <a:lnTo>
                        <a:pt x="313042" y="50665"/>
                      </a:lnTo>
                      <a:lnTo>
                        <a:pt x="318256" y="43159"/>
                      </a:lnTo>
                      <a:lnTo>
                        <a:pt x="318673" y="31483"/>
                      </a:lnTo>
                      <a:lnTo>
                        <a:pt x="306786" y="25228"/>
                      </a:lnTo>
                      <a:lnTo>
                        <a:pt x="289684" y="23560"/>
                      </a:lnTo>
                      <a:lnTo>
                        <a:pt x="280090" y="24185"/>
                      </a:lnTo>
                      <a:lnTo>
                        <a:pt x="267577" y="33985"/>
                      </a:lnTo>
                      <a:lnTo>
                        <a:pt x="252770" y="38989"/>
                      </a:lnTo>
                      <a:lnTo>
                        <a:pt x="239422" y="38989"/>
                      </a:lnTo>
                      <a:lnTo>
                        <a:pt x="232123" y="23351"/>
                      </a:lnTo>
                      <a:lnTo>
                        <a:pt x="218358" y="23769"/>
                      </a:lnTo>
                      <a:lnTo>
                        <a:pt x="206775" y="24874"/>
                      </a:lnTo>
                      <a:lnTo>
                        <a:pt x="196668" y="20016"/>
                      </a:lnTo>
                      <a:lnTo>
                        <a:pt x="178107" y="7297"/>
                      </a:lnTo>
                      <a:lnTo>
                        <a:pt x="167887" y="1042"/>
                      </a:lnTo>
                      <a:lnTo>
                        <a:pt x="164342" y="0"/>
                      </a:lnTo>
                      <a:lnTo>
                        <a:pt x="159337" y="5212"/>
                      </a:lnTo>
                      <a:lnTo>
                        <a:pt x="153080" y="16888"/>
                      </a:lnTo>
                      <a:lnTo>
                        <a:pt x="135978" y="38572"/>
                      </a:lnTo>
                      <a:lnTo>
                        <a:pt x="127219" y="50457"/>
                      </a:lnTo>
                      <a:lnTo>
                        <a:pt x="121588" y="61507"/>
                      </a:lnTo>
                      <a:lnTo>
                        <a:pt x="120337" y="70890"/>
                      </a:lnTo>
                      <a:lnTo>
                        <a:pt x="106781" y="73184"/>
                      </a:lnTo>
                      <a:lnTo>
                        <a:pt x="86551" y="75894"/>
                      </a:lnTo>
                      <a:lnTo>
                        <a:pt x="72369" y="89446"/>
                      </a:lnTo>
                      <a:close/>
                    </a:path>
                  </a:pathLst>
                </a:custGeom>
                <a:solidFill>
                  <a:srgbClr val="2874A6"/>
                </a:solidFill>
                <a:ln w="12652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4" name="Freeform 553">
                  <a:extLst>
                    <a:ext uri="{FF2B5EF4-FFF2-40B4-BE49-F238E27FC236}">
                      <a16:creationId xmlns:a16="http://schemas.microsoft.com/office/drawing/2014/main" xmlns="" id="{E5F6D83E-6430-CD28-3A03-71A72DC5D241}"/>
                    </a:ext>
                  </a:extLst>
                </p:cNvPr>
                <p:cNvSpPr/>
                <p:nvPr/>
              </p:nvSpPr>
              <p:spPr>
                <a:xfrm>
                  <a:off x="2012167" y="3346707"/>
                  <a:ext cx="1189139" cy="1234624"/>
                </a:xfrm>
                <a:custGeom>
                  <a:avLst/>
                  <a:gdLst>
                    <a:gd name="connsiteX0" fmla="*/ 169787 w 1189139"/>
                    <a:gd name="connsiteY0" fmla="*/ 510676 h 1234624"/>
                    <a:gd name="connsiteX1" fmla="*/ 168479 w 1189139"/>
                    <a:gd name="connsiteY1" fmla="*/ 512574 h 1234624"/>
                    <a:gd name="connsiteX2" fmla="*/ 163461 w 1189139"/>
                    <a:gd name="connsiteY2" fmla="*/ 512237 h 1234624"/>
                    <a:gd name="connsiteX3" fmla="*/ 160045 w 1189139"/>
                    <a:gd name="connsiteY3" fmla="*/ 513965 h 1234624"/>
                    <a:gd name="connsiteX4" fmla="*/ 158990 w 1189139"/>
                    <a:gd name="connsiteY4" fmla="*/ 513333 h 1234624"/>
                    <a:gd name="connsiteX5" fmla="*/ 155617 w 1189139"/>
                    <a:gd name="connsiteY5" fmla="*/ 504605 h 1234624"/>
                    <a:gd name="connsiteX6" fmla="*/ 152243 w 1189139"/>
                    <a:gd name="connsiteY6" fmla="*/ 503509 h 1234624"/>
                    <a:gd name="connsiteX7" fmla="*/ 149713 w 1189139"/>
                    <a:gd name="connsiteY7" fmla="*/ 500642 h 1234624"/>
                    <a:gd name="connsiteX8" fmla="*/ 149923 w 1189139"/>
                    <a:gd name="connsiteY8" fmla="*/ 497602 h 1234624"/>
                    <a:gd name="connsiteX9" fmla="*/ 148152 w 1189139"/>
                    <a:gd name="connsiteY9" fmla="*/ 497480 h 1234624"/>
                    <a:gd name="connsiteX10" fmla="*/ 146507 w 1189139"/>
                    <a:gd name="connsiteY10" fmla="*/ 499377 h 1234624"/>
                    <a:gd name="connsiteX11" fmla="*/ 145664 w 1189139"/>
                    <a:gd name="connsiteY11" fmla="*/ 499377 h 1234624"/>
                    <a:gd name="connsiteX12" fmla="*/ 145537 w 1189139"/>
                    <a:gd name="connsiteY12" fmla="*/ 494360 h 1234624"/>
                    <a:gd name="connsiteX13" fmla="*/ 144821 w 1189139"/>
                    <a:gd name="connsiteY13" fmla="*/ 494065 h 1234624"/>
                    <a:gd name="connsiteX14" fmla="*/ 140308 w 1189139"/>
                    <a:gd name="connsiteY14" fmla="*/ 496510 h 1234624"/>
                    <a:gd name="connsiteX15" fmla="*/ 126602 w 1189139"/>
                    <a:gd name="connsiteY15" fmla="*/ 486227 h 1234624"/>
                    <a:gd name="connsiteX16" fmla="*/ 120909 w 1189139"/>
                    <a:gd name="connsiteY16" fmla="*/ 479987 h 1234624"/>
                    <a:gd name="connsiteX17" fmla="*/ 114498 w 1189139"/>
                    <a:gd name="connsiteY17" fmla="*/ 478305 h 1234624"/>
                    <a:gd name="connsiteX18" fmla="*/ 110956 w 1189139"/>
                    <a:gd name="connsiteY18" fmla="*/ 481720 h 1234624"/>
                    <a:gd name="connsiteX19" fmla="*/ 96238 w 1189139"/>
                    <a:gd name="connsiteY19" fmla="*/ 475017 h 1234624"/>
                    <a:gd name="connsiteX20" fmla="*/ 92611 w 1189139"/>
                    <a:gd name="connsiteY20" fmla="*/ 475185 h 1234624"/>
                    <a:gd name="connsiteX21" fmla="*/ 81815 w 1189139"/>
                    <a:gd name="connsiteY21" fmla="*/ 467929 h 1234624"/>
                    <a:gd name="connsiteX22" fmla="*/ 78694 w 1189139"/>
                    <a:gd name="connsiteY22" fmla="*/ 467807 h 1234624"/>
                    <a:gd name="connsiteX23" fmla="*/ 78483 w 1189139"/>
                    <a:gd name="connsiteY23" fmla="*/ 469788 h 1234624"/>
                    <a:gd name="connsiteX24" fmla="*/ 68193 w 1189139"/>
                    <a:gd name="connsiteY24" fmla="*/ 473836 h 1234624"/>
                    <a:gd name="connsiteX25" fmla="*/ 65831 w 1189139"/>
                    <a:gd name="connsiteY25" fmla="*/ 472487 h 1234624"/>
                    <a:gd name="connsiteX26" fmla="*/ 56047 w 1189139"/>
                    <a:gd name="connsiteY26" fmla="*/ 474384 h 1234624"/>
                    <a:gd name="connsiteX27" fmla="*/ 54445 w 1189139"/>
                    <a:gd name="connsiteY27" fmla="*/ 476787 h 1234624"/>
                    <a:gd name="connsiteX28" fmla="*/ 49848 w 1189139"/>
                    <a:gd name="connsiteY28" fmla="*/ 475818 h 1234624"/>
                    <a:gd name="connsiteX29" fmla="*/ 52505 w 1189139"/>
                    <a:gd name="connsiteY29" fmla="*/ 471011 h 1234624"/>
                    <a:gd name="connsiteX30" fmla="*/ 47739 w 1189139"/>
                    <a:gd name="connsiteY30" fmla="*/ 470252 h 1234624"/>
                    <a:gd name="connsiteX31" fmla="*/ 46137 w 1189139"/>
                    <a:gd name="connsiteY31" fmla="*/ 467680 h 1234624"/>
                    <a:gd name="connsiteX32" fmla="*/ 44323 w 1189139"/>
                    <a:gd name="connsiteY32" fmla="*/ 466795 h 1234624"/>
                    <a:gd name="connsiteX33" fmla="*/ 42004 w 1189139"/>
                    <a:gd name="connsiteY33" fmla="*/ 468650 h 1234624"/>
                    <a:gd name="connsiteX34" fmla="*/ 32979 w 1189139"/>
                    <a:gd name="connsiteY34" fmla="*/ 472103 h 1234624"/>
                    <a:gd name="connsiteX35" fmla="*/ 31503 w 1189139"/>
                    <a:gd name="connsiteY35" fmla="*/ 471892 h 1234624"/>
                    <a:gd name="connsiteX36" fmla="*/ 29816 w 1189139"/>
                    <a:gd name="connsiteY36" fmla="*/ 469911 h 1234624"/>
                    <a:gd name="connsiteX37" fmla="*/ 25852 w 1189139"/>
                    <a:gd name="connsiteY37" fmla="*/ 471930 h 1234624"/>
                    <a:gd name="connsiteX38" fmla="*/ 23279 w 1189139"/>
                    <a:gd name="connsiteY38" fmla="*/ 470708 h 1234624"/>
                    <a:gd name="connsiteX39" fmla="*/ 23068 w 1189139"/>
                    <a:gd name="connsiteY39" fmla="*/ 461601 h 1234624"/>
                    <a:gd name="connsiteX40" fmla="*/ 1181 w 1189139"/>
                    <a:gd name="connsiteY40" fmla="*/ 422437 h 1234624"/>
                    <a:gd name="connsiteX41" fmla="*/ 2109 w 1189139"/>
                    <a:gd name="connsiteY41" fmla="*/ 421885 h 1234624"/>
                    <a:gd name="connsiteX42" fmla="*/ 5735 w 1189139"/>
                    <a:gd name="connsiteY42" fmla="*/ 422053 h 1234624"/>
                    <a:gd name="connsiteX43" fmla="*/ 6832 w 1189139"/>
                    <a:gd name="connsiteY43" fmla="*/ 419992 h 1234624"/>
                    <a:gd name="connsiteX44" fmla="*/ 2235 w 1189139"/>
                    <a:gd name="connsiteY44" fmla="*/ 408608 h 1234624"/>
                    <a:gd name="connsiteX45" fmla="*/ 0 w 1189139"/>
                    <a:gd name="connsiteY45" fmla="*/ 395749 h 1234624"/>
                    <a:gd name="connsiteX46" fmla="*/ 127 w 1189139"/>
                    <a:gd name="connsiteY46" fmla="*/ 393763 h 1234624"/>
                    <a:gd name="connsiteX47" fmla="*/ 17375 w 1189139"/>
                    <a:gd name="connsiteY47" fmla="*/ 380398 h 1234624"/>
                    <a:gd name="connsiteX48" fmla="*/ 18303 w 1189139"/>
                    <a:gd name="connsiteY48" fmla="*/ 375844 h 1234624"/>
                    <a:gd name="connsiteX49" fmla="*/ 15899 w 1189139"/>
                    <a:gd name="connsiteY49" fmla="*/ 368593 h 1234624"/>
                    <a:gd name="connsiteX50" fmla="*/ 23237 w 1189139"/>
                    <a:gd name="connsiteY50" fmla="*/ 356956 h 1234624"/>
                    <a:gd name="connsiteX51" fmla="*/ 36732 w 1189139"/>
                    <a:gd name="connsiteY51" fmla="*/ 353499 h 1234624"/>
                    <a:gd name="connsiteX52" fmla="*/ 39052 w 1189139"/>
                    <a:gd name="connsiteY52" fmla="*/ 336677 h 1234624"/>
                    <a:gd name="connsiteX53" fmla="*/ 43016 w 1189139"/>
                    <a:gd name="connsiteY53" fmla="*/ 333262 h 1234624"/>
                    <a:gd name="connsiteX54" fmla="*/ 41118 w 1189139"/>
                    <a:gd name="connsiteY54" fmla="*/ 328160 h 1234624"/>
                    <a:gd name="connsiteX55" fmla="*/ 42552 w 1189139"/>
                    <a:gd name="connsiteY55" fmla="*/ 325795 h 1234624"/>
                    <a:gd name="connsiteX56" fmla="*/ 51493 w 1189139"/>
                    <a:gd name="connsiteY56" fmla="*/ 325335 h 1234624"/>
                    <a:gd name="connsiteX57" fmla="*/ 55077 w 1189139"/>
                    <a:gd name="connsiteY57" fmla="*/ 327275 h 1234624"/>
                    <a:gd name="connsiteX58" fmla="*/ 58409 w 1189139"/>
                    <a:gd name="connsiteY58" fmla="*/ 333262 h 1234624"/>
                    <a:gd name="connsiteX59" fmla="*/ 59126 w 1189139"/>
                    <a:gd name="connsiteY59" fmla="*/ 330896 h 1234624"/>
                    <a:gd name="connsiteX60" fmla="*/ 59463 w 1189139"/>
                    <a:gd name="connsiteY60" fmla="*/ 309651 h 1234624"/>
                    <a:gd name="connsiteX61" fmla="*/ 79453 w 1189139"/>
                    <a:gd name="connsiteY61" fmla="*/ 307627 h 1234624"/>
                    <a:gd name="connsiteX62" fmla="*/ 82574 w 1189139"/>
                    <a:gd name="connsiteY62" fmla="*/ 301430 h 1234624"/>
                    <a:gd name="connsiteX63" fmla="*/ 92442 w 1189139"/>
                    <a:gd name="connsiteY63" fmla="*/ 301135 h 1234624"/>
                    <a:gd name="connsiteX64" fmla="*/ 95015 w 1189139"/>
                    <a:gd name="connsiteY64" fmla="*/ 297593 h 1234624"/>
                    <a:gd name="connsiteX65" fmla="*/ 91641 w 1189139"/>
                    <a:gd name="connsiteY65" fmla="*/ 281694 h 1234624"/>
                    <a:gd name="connsiteX66" fmla="*/ 87550 w 1189139"/>
                    <a:gd name="connsiteY66" fmla="*/ 279084 h 1234624"/>
                    <a:gd name="connsiteX67" fmla="*/ 86707 w 1189139"/>
                    <a:gd name="connsiteY67" fmla="*/ 269977 h 1234624"/>
                    <a:gd name="connsiteX68" fmla="*/ 85399 w 1189139"/>
                    <a:gd name="connsiteY68" fmla="*/ 268966 h 1234624"/>
                    <a:gd name="connsiteX69" fmla="*/ 82321 w 1189139"/>
                    <a:gd name="connsiteY69" fmla="*/ 268839 h 1234624"/>
                    <a:gd name="connsiteX70" fmla="*/ 81730 w 1189139"/>
                    <a:gd name="connsiteY70" fmla="*/ 267532 h 1234624"/>
                    <a:gd name="connsiteX71" fmla="*/ 82447 w 1189139"/>
                    <a:gd name="connsiteY71" fmla="*/ 264539 h 1234624"/>
                    <a:gd name="connsiteX72" fmla="*/ 100624 w 1189139"/>
                    <a:gd name="connsiteY72" fmla="*/ 245186 h 1234624"/>
                    <a:gd name="connsiteX73" fmla="*/ 98768 w 1189139"/>
                    <a:gd name="connsiteY73" fmla="*/ 238736 h 1234624"/>
                    <a:gd name="connsiteX74" fmla="*/ 97123 w 1189139"/>
                    <a:gd name="connsiteY74" fmla="*/ 237724 h 1234624"/>
                    <a:gd name="connsiteX75" fmla="*/ 89111 w 1189139"/>
                    <a:gd name="connsiteY75" fmla="*/ 237812 h 1234624"/>
                    <a:gd name="connsiteX76" fmla="*/ 87128 w 1189139"/>
                    <a:gd name="connsiteY76" fmla="*/ 218840 h 1234624"/>
                    <a:gd name="connsiteX77" fmla="*/ 84008 w 1189139"/>
                    <a:gd name="connsiteY77" fmla="*/ 214535 h 1234624"/>
                    <a:gd name="connsiteX78" fmla="*/ 84303 w 1189139"/>
                    <a:gd name="connsiteY78" fmla="*/ 212684 h 1234624"/>
                    <a:gd name="connsiteX79" fmla="*/ 96027 w 1189139"/>
                    <a:gd name="connsiteY79" fmla="*/ 213106 h 1234624"/>
                    <a:gd name="connsiteX80" fmla="*/ 99907 w 1189139"/>
                    <a:gd name="connsiteY80" fmla="*/ 209817 h 1234624"/>
                    <a:gd name="connsiteX81" fmla="*/ 99822 w 1189139"/>
                    <a:gd name="connsiteY81" fmla="*/ 203999 h 1234624"/>
                    <a:gd name="connsiteX82" fmla="*/ 95521 w 1189139"/>
                    <a:gd name="connsiteY82" fmla="*/ 197970 h 1234624"/>
                    <a:gd name="connsiteX83" fmla="*/ 95436 w 1189139"/>
                    <a:gd name="connsiteY83" fmla="*/ 194471 h 1234624"/>
                    <a:gd name="connsiteX84" fmla="*/ 102943 w 1189139"/>
                    <a:gd name="connsiteY84" fmla="*/ 194977 h 1234624"/>
                    <a:gd name="connsiteX85" fmla="*/ 104757 w 1189139"/>
                    <a:gd name="connsiteY85" fmla="*/ 193876 h 1234624"/>
                    <a:gd name="connsiteX86" fmla="*/ 107498 w 1189139"/>
                    <a:gd name="connsiteY86" fmla="*/ 183251 h 1234624"/>
                    <a:gd name="connsiteX87" fmla="*/ 96617 w 1189139"/>
                    <a:gd name="connsiteY87" fmla="*/ 187215 h 1234624"/>
                    <a:gd name="connsiteX88" fmla="*/ 96828 w 1189139"/>
                    <a:gd name="connsiteY88" fmla="*/ 164148 h 1234624"/>
                    <a:gd name="connsiteX89" fmla="*/ 93876 w 1189139"/>
                    <a:gd name="connsiteY89" fmla="*/ 159848 h 1234624"/>
                    <a:gd name="connsiteX90" fmla="*/ 95226 w 1189139"/>
                    <a:gd name="connsiteY90" fmla="*/ 157402 h 1234624"/>
                    <a:gd name="connsiteX91" fmla="*/ 105937 w 1189139"/>
                    <a:gd name="connsiteY91" fmla="*/ 157866 h 1234624"/>
                    <a:gd name="connsiteX92" fmla="*/ 107624 w 1189139"/>
                    <a:gd name="connsiteY92" fmla="*/ 156896 h 1234624"/>
                    <a:gd name="connsiteX93" fmla="*/ 106697 w 1189139"/>
                    <a:gd name="connsiteY93" fmla="*/ 146988 h 1234624"/>
                    <a:gd name="connsiteX94" fmla="*/ 108510 w 1189139"/>
                    <a:gd name="connsiteY94" fmla="*/ 144754 h 1234624"/>
                    <a:gd name="connsiteX95" fmla="*/ 110576 w 1189139"/>
                    <a:gd name="connsiteY95" fmla="*/ 144965 h 1234624"/>
                    <a:gd name="connsiteX96" fmla="*/ 114541 w 1189139"/>
                    <a:gd name="connsiteY96" fmla="*/ 148759 h 1234624"/>
                    <a:gd name="connsiteX97" fmla="*/ 116734 w 1189139"/>
                    <a:gd name="connsiteY97" fmla="*/ 149219 h 1234624"/>
                    <a:gd name="connsiteX98" fmla="*/ 123313 w 1189139"/>
                    <a:gd name="connsiteY98" fmla="*/ 140955 h 1234624"/>
                    <a:gd name="connsiteX99" fmla="*/ 123355 w 1189139"/>
                    <a:gd name="connsiteY99" fmla="*/ 137919 h 1234624"/>
                    <a:gd name="connsiteX100" fmla="*/ 134235 w 1189139"/>
                    <a:gd name="connsiteY100" fmla="*/ 133830 h 1234624"/>
                    <a:gd name="connsiteX101" fmla="*/ 137314 w 1189139"/>
                    <a:gd name="connsiteY101" fmla="*/ 134251 h 1234624"/>
                    <a:gd name="connsiteX102" fmla="*/ 142670 w 1189139"/>
                    <a:gd name="connsiteY102" fmla="*/ 142557 h 1234624"/>
                    <a:gd name="connsiteX103" fmla="*/ 146845 w 1189139"/>
                    <a:gd name="connsiteY103" fmla="*/ 142178 h 1234624"/>
                    <a:gd name="connsiteX104" fmla="*/ 150345 w 1189139"/>
                    <a:gd name="connsiteY104" fmla="*/ 134462 h 1234624"/>
                    <a:gd name="connsiteX105" fmla="*/ 155068 w 1189139"/>
                    <a:gd name="connsiteY105" fmla="*/ 130373 h 1234624"/>
                    <a:gd name="connsiteX106" fmla="*/ 157051 w 1189139"/>
                    <a:gd name="connsiteY106" fmla="*/ 130963 h 1234624"/>
                    <a:gd name="connsiteX107" fmla="*/ 159581 w 1189139"/>
                    <a:gd name="connsiteY107" fmla="*/ 136233 h 1234624"/>
                    <a:gd name="connsiteX108" fmla="*/ 174932 w 1189139"/>
                    <a:gd name="connsiteY108" fmla="*/ 137962 h 1234624"/>
                    <a:gd name="connsiteX109" fmla="*/ 179276 w 1189139"/>
                    <a:gd name="connsiteY109" fmla="*/ 140496 h 1234624"/>
                    <a:gd name="connsiteX110" fmla="*/ 182396 w 1189139"/>
                    <a:gd name="connsiteY110" fmla="*/ 139732 h 1234624"/>
                    <a:gd name="connsiteX111" fmla="*/ 185728 w 1189139"/>
                    <a:gd name="connsiteY111" fmla="*/ 144665 h 1234624"/>
                    <a:gd name="connsiteX112" fmla="*/ 189776 w 1189139"/>
                    <a:gd name="connsiteY112" fmla="*/ 144623 h 1234624"/>
                    <a:gd name="connsiteX113" fmla="*/ 192982 w 1189139"/>
                    <a:gd name="connsiteY113" fmla="*/ 148380 h 1234624"/>
                    <a:gd name="connsiteX114" fmla="*/ 197072 w 1189139"/>
                    <a:gd name="connsiteY114" fmla="*/ 149265 h 1234624"/>
                    <a:gd name="connsiteX115" fmla="*/ 211917 w 1189139"/>
                    <a:gd name="connsiteY115" fmla="*/ 136570 h 1234624"/>
                    <a:gd name="connsiteX116" fmla="*/ 223852 w 1189139"/>
                    <a:gd name="connsiteY116" fmla="*/ 140702 h 1234624"/>
                    <a:gd name="connsiteX117" fmla="*/ 236925 w 1189139"/>
                    <a:gd name="connsiteY117" fmla="*/ 134290 h 1234624"/>
                    <a:gd name="connsiteX118" fmla="*/ 240805 w 1189139"/>
                    <a:gd name="connsiteY118" fmla="*/ 131676 h 1234624"/>
                    <a:gd name="connsiteX119" fmla="*/ 243251 w 1189139"/>
                    <a:gd name="connsiteY119" fmla="*/ 125815 h 1234624"/>
                    <a:gd name="connsiteX120" fmla="*/ 254596 w 1189139"/>
                    <a:gd name="connsiteY120" fmla="*/ 124255 h 1234624"/>
                    <a:gd name="connsiteX121" fmla="*/ 265645 w 1189139"/>
                    <a:gd name="connsiteY121" fmla="*/ 125688 h 1234624"/>
                    <a:gd name="connsiteX122" fmla="*/ 269019 w 1189139"/>
                    <a:gd name="connsiteY122" fmla="*/ 127843 h 1234624"/>
                    <a:gd name="connsiteX123" fmla="*/ 276905 w 1189139"/>
                    <a:gd name="connsiteY123" fmla="*/ 125440 h 1234624"/>
                    <a:gd name="connsiteX124" fmla="*/ 280237 w 1189139"/>
                    <a:gd name="connsiteY124" fmla="*/ 126199 h 1234624"/>
                    <a:gd name="connsiteX125" fmla="*/ 282767 w 1189139"/>
                    <a:gd name="connsiteY125" fmla="*/ 134462 h 1234624"/>
                    <a:gd name="connsiteX126" fmla="*/ 285719 w 1189139"/>
                    <a:gd name="connsiteY126" fmla="*/ 136617 h 1234624"/>
                    <a:gd name="connsiteX127" fmla="*/ 297696 w 1189139"/>
                    <a:gd name="connsiteY127" fmla="*/ 137671 h 1234624"/>
                    <a:gd name="connsiteX128" fmla="*/ 309547 w 1189139"/>
                    <a:gd name="connsiteY128" fmla="*/ 126245 h 1234624"/>
                    <a:gd name="connsiteX129" fmla="*/ 323506 w 1189139"/>
                    <a:gd name="connsiteY129" fmla="*/ 131347 h 1234624"/>
                    <a:gd name="connsiteX130" fmla="*/ 338308 w 1189139"/>
                    <a:gd name="connsiteY130" fmla="*/ 140875 h 1234624"/>
                    <a:gd name="connsiteX131" fmla="*/ 336537 w 1189139"/>
                    <a:gd name="connsiteY131" fmla="*/ 147659 h 1234624"/>
                    <a:gd name="connsiteX132" fmla="*/ 339742 w 1189139"/>
                    <a:gd name="connsiteY132" fmla="*/ 157866 h 1234624"/>
                    <a:gd name="connsiteX133" fmla="*/ 343580 w 1189139"/>
                    <a:gd name="connsiteY133" fmla="*/ 161450 h 1234624"/>
                    <a:gd name="connsiteX134" fmla="*/ 343706 w 1189139"/>
                    <a:gd name="connsiteY134" fmla="*/ 167479 h 1234624"/>
                    <a:gd name="connsiteX135" fmla="*/ 345140 w 1189139"/>
                    <a:gd name="connsiteY135" fmla="*/ 171737 h 1234624"/>
                    <a:gd name="connsiteX136" fmla="*/ 350538 w 1189139"/>
                    <a:gd name="connsiteY136" fmla="*/ 175911 h 1234624"/>
                    <a:gd name="connsiteX137" fmla="*/ 352562 w 1189139"/>
                    <a:gd name="connsiteY137" fmla="*/ 175532 h 1234624"/>
                    <a:gd name="connsiteX138" fmla="*/ 356569 w 1189139"/>
                    <a:gd name="connsiteY138" fmla="*/ 178951 h 1234624"/>
                    <a:gd name="connsiteX139" fmla="*/ 365425 w 1189139"/>
                    <a:gd name="connsiteY139" fmla="*/ 179499 h 1234624"/>
                    <a:gd name="connsiteX140" fmla="*/ 366985 w 1189139"/>
                    <a:gd name="connsiteY140" fmla="*/ 178951 h 1234624"/>
                    <a:gd name="connsiteX141" fmla="*/ 368335 w 1189139"/>
                    <a:gd name="connsiteY141" fmla="*/ 175911 h 1234624"/>
                    <a:gd name="connsiteX142" fmla="*/ 369811 w 1189139"/>
                    <a:gd name="connsiteY142" fmla="*/ 175152 h 1234624"/>
                    <a:gd name="connsiteX143" fmla="*/ 370908 w 1189139"/>
                    <a:gd name="connsiteY143" fmla="*/ 175616 h 1234624"/>
                    <a:gd name="connsiteX144" fmla="*/ 373311 w 1189139"/>
                    <a:gd name="connsiteY144" fmla="*/ 173171 h 1234624"/>
                    <a:gd name="connsiteX145" fmla="*/ 374577 w 1189139"/>
                    <a:gd name="connsiteY145" fmla="*/ 173339 h 1234624"/>
                    <a:gd name="connsiteX146" fmla="*/ 375631 w 1189139"/>
                    <a:gd name="connsiteY146" fmla="*/ 175738 h 1234624"/>
                    <a:gd name="connsiteX147" fmla="*/ 383138 w 1189139"/>
                    <a:gd name="connsiteY147" fmla="*/ 178947 h 1234624"/>
                    <a:gd name="connsiteX148" fmla="*/ 390813 w 1189139"/>
                    <a:gd name="connsiteY148" fmla="*/ 172876 h 1234624"/>
                    <a:gd name="connsiteX149" fmla="*/ 398109 w 1189139"/>
                    <a:gd name="connsiteY149" fmla="*/ 164106 h 1234624"/>
                    <a:gd name="connsiteX150" fmla="*/ 401609 w 1189139"/>
                    <a:gd name="connsiteY150" fmla="*/ 163895 h 1234624"/>
                    <a:gd name="connsiteX151" fmla="*/ 403802 w 1189139"/>
                    <a:gd name="connsiteY151" fmla="*/ 161619 h 1234624"/>
                    <a:gd name="connsiteX152" fmla="*/ 405194 w 1189139"/>
                    <a:gd name="connsiteY152" fmla="*/ 161323 h 1234624"/>
                    <a:gd name="connsiteX153" fmla="*/ 411815 w 1189139"/>
                    <a:gd name="connsiteY153" fmla="*/ 150572 h 1234624"/>
                    <a:gd name="connsiteX154" fmla="*/ 421388 w 1189139"/>
                    <a:gd name="connsiteY154" fmla="*/ 144501 h 1234624"/>
                    <a:gd name="connsiteX155" fmla="*/ 423665 w 1189139"/>
                    <a:gd name="connsiteY155" fmla="*/ 145222 h 1234624"/>
                    <a:gd name="connsiteX156" fmla="*/ 436064 w 1189139"/>
                    <a:gd name="connsiteY156" fmla="*/ 143236 h 1234624"/>
                    <a:gd name="connsiteX157" fmla="*/ 437203 w 1189139"/>
                    <a:gd name="connsiteY157" fmla="*/ 142098 h 1234624"/>
                    <a:gd name="connsiteX158" fmla="*/ 434757 w 1189139"/>
                    <a:gd name="connsiteY158" fmla="*/ 138004 h 1234624"/>
                    <a:gd name="connsiteX159" fmla="*/ 438257 w 1189139"/>
                    <a:gd name="connsiteY159" fmla="*/ 133914 h 1234624"/>
                    <a:gd name="connsiteX160" fmla="*/ 438805 w 1189139"/>
                    <a:gd name="connsiteY160" fmla="*/ 130162 h 1234624"/>
                    <a:gd name="connsiteX161" fmla="*/ 442938 w 1189139"/>
                    <a:gd name="connsiteY161" fmla="*/ 129066 h 1234624"/>
                    <a:gd name="connsiteX162" fmla="*/ 460609 w 1189139"/>
                    <a:gd name="connsiteY162" fmla="*/ 117471 h 1234624"/>
                    <a:gd name="connsiteX163" fmla="*/ 471489 w 1189139"/>
                    <a:gd name="connsiteY163" fmla="*/ 111526 h 1234624"/>
                    <a:gd name="connsiteX164" fmla="*/ 477014 w 1189139"/>
                    <a:gd name="connsiteY164" fmla="*/ 113719 h 1234624"/>
                    <a:gd name="connsiteX165" fmla="*/ 485026 w 1189139"/>
                    <a:gd name="connsiteY165" fmla="*/ 110852 h 1234624"/>
                    <a:gd name="connsiteX166" fmla="*/ 487936 w 1189139"/>
                    <a:gd name="connsiteY166" fmla="*/ 115110 h 1234624"/>
                    <a:gd name="connsiteX167" fmla="*/ 494600 w 1189139"/>
                    <a:gd name="connsiteY167" fmla="*/ 115996 h 1234624"/>
                    <a:gd name="connsiteX168" fmla="*/ 498775 w 1189139"/>
                    <a:gd name="connsiteY168" fmla="*/ 112454 h 1234624"/>
                    <a:gd name="connsiteX169" fmla="*/ 504510 w 1189139"/>
                    <a:gd name="connsiteY169" fmla="*/ 116839 h 1234624"/>
                    <a:gd name="connsiteX170" fmla="*/ 514168 w 1189139"/>
                    <a:gd name="connsiteY170" fmla="*/ 103937 h 1234624"/>
                    <a:gd name="connsiteX171" fmla="*/ 536308 w 1189139"/>
                    <a:gd name="connsiteY171" fmla="*/ 86103 h 1234624"/>
                    <a:gd name="connsiteX172" fmla="*/ 546767 w 1189139"/>
                    <a:gd name="connsiteY172" fmla="*/ 84164 h 1234624"/>
                    <a:gd name="connsiteX173" fmla="*/ 558027 w 1189139"/>
                    <a:gd name="connsiteY173" fmla="*/ 72654 h 1234624"/>
                    <a:gd name="connsiteX174" fmla="*/ 563805 w 1189139"/>
                    <a:gd name="connsiteY174" fmla="*/ 63762 h 1234624"/>
                    <a:gd name="connsiteX175" fmla="*/ 567769 w 1189139"/>
                    <a:gd name="connsiteY175" fmla="*/ 61106 h 1234624"/>
                    <a:gd name="connsiteX176" fmla="*/ 570131 w 1189139"/>
                    <a:gd name="connsiteY176" fmla="*/ 34038 h 1234624"/>
                    <a:gd name="connsiteX177" fmla="*/ 571311 w 1189139"/>
                    <a:gd name="connsiteY177" fmla="*/ 34080 h 1234624"/>
                    <a:gd name="connsiteX178" fmla="*/ 594506 w 1189139"/>
                    <a:gd name="connsiteY178" fmla="*/ 21432 h 1234624"/>
                    <a:gd name="connsiteX179" fmla="*/ 618756 w 1189139"/>
                    <a:gd name="connsiteY179" fmla="*/ 3513 h 1234624"/>
                    <a:gd name="connsiteX180" fmla="*/ 645113 w 1189139"/>
                    <a:gd name="connsiteY180" fmla="*/ 9838 h 1234624"/>
                    <a:gd name="connsiteX181" fmla="*/ 668308 w 1189139"/>
                    <a:gd name="connsiteY181" fmla="*/ 66755 h 1234624"/>
                    <a:gd name="connsiteX182" fmla="*/ 669363 w 1189139"/>
                    <a:gd name="connsiteY182" fmla="*/ 107863 h 1234624"/>
                    <a:gd name="connsiteX183" fmla="*/ 645113 w 1189139"/>
                    <a:gd name="connsiteY183" fmla="*/ 159510 h 1234624"/>
                    <a:gd name="connsiteX184" fmla="*/ 660928 w 1189139"/>
                    <a:gd name="connsiteY184" fmla="*/ 165835 h 1234624"/>
                    <a:gd name="connsiteX185" fmla="*/ 704155 w 1189139"/>
                    <a:gd name="connsiteY185" fmla="*/ 148970 h 1234624"/>
                    <a:gd name="connsiteX186" fmla="*/ 715752 w 1189139"/>
                    <a:gd name="connsiteY186" fmla="*/ 137376 h 1234624"/>
                    <a:gd name="connsiteX187" fmla="*/ 743165 w 1189139"/>
                    <a:gd name="connsiteY187" fmla="*/ 118403 h 1234624"/>
                    <a:gd name="connsiteX188" fmla="*/ 768468 w 1189139"/>
                    <a:gd name="connsiteY188" fmla="*/ 133160 h 1234624"/>
                    <a:gd name="connsiteX189" fmla="*/ 779011 w 1189139"/>
                    <a:gd name="connsiteY189" fmla="*/ 152132 h 1234624"/>
                    <a:gd name="connsiteX190" fmla="*/ 820129 w 1189139"/>
                    <a:gd name="connsiteY190" fmla="*/ 155294 h 1234624"/>
                    <a:gd name="connsiteX191" fmla="*/ 857030 w 1189139"/>
                    <a:gd name="connsiteY191" fmla="*/ 159510 h 1234624"/>
                    <a:gd name="connsiteX192" fmla="*/ 879171 w 1189139"/>
                    <a:gd name="connsiteY192" fmla="*/ 177429 h 1234624"/>
                    <a:gd name="connsiteX193" fmla="*/ 888660 w 1189139"/>
                    <a:gd name="connsiteY193" fmla="*/ 190077 h 1234624"/>
                    <a:gd name="connsiteX194" fmla="*/ 889714 w 1189139"/>
                    <a:gd name="connsiteY194" fmla="*/ 209050 h 1234624"/>
                    <a:gd name="connsiteX195" fmla="*/ 912909 w 1189139"/>
                    <a:gd name="connsiteY195" fmla="*/ 225915 h 1234624"/>
                    <a:gd name="connsiteX196" fmla="*/ 926615 w 1189139"/>
                    <a:gd name="connsiteY196" fmla="*/ 229077 h 1234624"/>
                    <a:gd name="connsiteX197" fmla="*/ 982494 w 1189139"/>
                    <a:gd name="connsiteY197" fmla="*/ 231185 h 1234624"/>
                    <a:gd name="connsiteX198" fmla="*/ 1004634 w 1189139"/>
                    <a:gd name="connsiteY198" fmla="*/ 242779 h 1234624"/>
                    <a:gd name="connsiteX199" fmla="*/ 1029938 w 1189139"/>
                    <a:gd name="connsiteY199" fmla="*/ 242779 h 1234624"/>
                    <a:gd name="connsiteX200" fmla="*/ 1063676 w 1189139"/>
                    <a:gd name="connsiteY200" fmla="*/ 260698 h 1234624"/>
                    <a:gd name="connsiteX201" fmla="*/ 1072110 w 1189139"/>
                    <a:gd name="connsiteY201" fmla="*/ 282832 h 1234624"/>
                    <a:gd name="connsiteX202" fmla="*/ 1059459 w 1189139"/>
                    <a:gd name="connsiteY202" fmla="*/ 283886 h 1234624"/>
                    <a:gd name="connsiteX203" fmla="*/ 1043644 w 1189139"/>
                    <a:gd name="connsiteY203" fmla="*/ 300751 h 1234624"/>
                    <a:gd name="connsiteX204" fmla="*/ 1055241 w 1189139"/>
                    <a:gd name="connsiteY204" fmla="*/ 317616 h 1234624"/>
                    <a:gd name="connsiteX205" fmla="*/ 1067893 w 1189139"/>
                    <a:gd name="connsiteY205" fmla="*/ 359777 h 1234624"/>
                    <a:gd name="connsiteX206" fmla="*/ 1048916 w 1189139"/>
                    <a:gd name="connsiteY206" fmla="*/ 377695 h 1234624"/>
                    <a:gd name="connsiteX207" fmla="*/ 1015178 w 1189139"/>
                    <a:gd name="connsiteY207" fmla="*/ 378749 h 1234624"/>
                    <a:gd name="connsiteX208" fmla="*/ 1000417 w 1189139"/>
                    <a:gd name="connsiteY208" fmla="*/ 395614 h 1234624"/>
                    <a:gd name="connsiteX209" fmla="*/ 1000417 w 1189139"/>
                    <a:gd name="connsiteY209" fmla="*/ 417749 h 1234624"/>
                    <a:gd name="connsiteX210" fmla="*/ 978277 w 1189139"/>
                    <a:gd name="connsiteY210" fmla="*/ 415641 h 1234624"/>
                    <a:gd name="connsiteX211" fmla="*/ 963516 w 1189139"/>
                    <a:gd name="connsiteY211" fmla="*/ 421965 h 1234624"/>
                    <a:gd name="connsiteX212" fmla="*/ 959299 w 1189139"/>
                    <a:gd name="connsiteY212" fmla="*/ 444100 h 1234624"/>
                    <a:gd name="connsiteX213" fmla="*/ 962462 w 1189139"/>
                    <a:gd name="connsiteY213" fmla="*/ 492585 h 1234624"/>
                    <a:gd name="connsiteX214" fmla="*/ 984602 w 1189139"/>
                    <a:gd name="connsiteY214" fmla="*/ 485207 h 1234624"/>
                    <a:gd name="connsiteX215" fmla="*/ 1032047 w 1189139"/>
                    <a:gd name="connsiteY215" fmla="*/ 491531 h 1234624"/>
                    <a:gd name="connsiteX216" fmla="*/ 1052079 w 1189139"/>
                    <a:gd name="connsiteY216" fmla="*/ 533692 h 1234624"/>
                    <a:gd name="connsiteX217" fmla="*/ 1054187 w 1189139"/>
                    <a:gd name="connsiteY217" fmla="*/ 544233 h 1234624"/>
                    <a:gd name="connsiteX218" fmla="*/ 1071056 w 1189139"/>
                    <a:gd name="connsiteY218" fmla="*/ 544233 h 1234624"/>
                    <a:gd name="connsiteX219" fmla="*/ 1078436 w 1189139"/>
                    <a:gd name="connsiteY219" fmla="*/ 555827 h 1234624"/>
                    <a:gd name="connsiteX220" fmla="*/ 1081599 w 1189139"/>
                    <a:gd name="connsiteY220" fmla="*/ 585340 h 1234624"/>
                    <a:gd name="connsiteX221" fmla="*/ 1065785 w 1189139"/>
                    <a:gd name="connsiteY221" fmla="*/ 603259 h 1234624"/>
                    <a:gd name="connsiteX222" fmla="*/ 1054904 w 1189139"/>
                    <a:gd name="connsiteY222" fmla="*/ 621135 h 1234624"/>
                    <a:gd name="connsiteX223" fmla="*/ 1076876 w 1189139"/>
                    <a:gd name="connsiteY223" fmla="*/ 624676 h 1234624"/>
                    <a:gd name="connsiteX224" fmla="*/ 1092733 w 1189139"/>
                    <a:gd name="connsiteY224" fmla="*/ 628050 h 1234624"/>
                    <a:gd name="connsiteX225" fmla="*/ 1117446 w 1189139"/>
                    <a:gd name="connsiteY225" fmla="*/ 623285 h 1234624"/>
                    <a:gd name="connsiteX226" fmla="*/ 1137478 w 1189139"/>
                    <a:gd name="connsiteY226" fmla="*/ 622231 h 1234624"/>
                    <a:gd name="connsiteX227" fmla="*/ 1148021 w 1189139"/>
                    <a:gd name="connsiteY227" fmla="*/ 624339 h 1234624"/>
                    <a:gd name="connsiteX228" fmla="*/ 1173325 w 1189139"/>
                    <a:gd name="connsiteY228" fmla="*/ 644366 h 1234624"/>
                    <a:gd name="connsiteX229" fmla="*/ 1189139 w 1189139"/>
                    <a:gd name="connsiteY229" fmla="*/ 663339 h 1234624"/>
                    <a:gd name="connsiteX230" fmla="*/ 1183868 w 1189139"/>
                    <a:gd name="connsiteY230" fmla="*/ 714986 h 1234624"/>
                    <a:gd name="connsiteX231" fmla="*/ 1176488 w 1189139"/>
                    <a:gd name="connsiteY231" fmla="*/ 726581 h 1234624"/>
                    <a:gd name="connsiteX232" fmla="*/ 1168053 w 1189139"/>
                    <a:gd name="connsiteY232" fmla="*/ 742391 h 1234624"/>
                    <a:gd name="connsiteX233" fmla="*/ 1180705 w 1189139"/>
                    <a:gd name="connsiteY233" fmla="*/ 744499 h 1234624"/>
                    <a:gd name="connsiteX234" fmla="*/ 1163836 w 1189139"/>
                    <a:gd name="connsiteY234" fmla="*/ 770850 h 1234624"/>
                    <a:gd name="connsiteX235" fmla="*/ 1182813 w 1189139"/>
                    <a:gd name="connsiteY235" fmla="*/ 797201 h 1234624"/>
                    <a:gd name="connsiteX236" fmla="*/ 1177542 w 1189139"/>
                    <a:gd name="connsiteY236" fmla="*/ 806687 h 1234624"/>
                    <a:gd name="connsiteX237" fmla="*/ 1149075 w 1189139"/>
                    <a:gd name="connsiteY237" fmla="*/ 805633 h 1234624"/>
                    <a:gd name="connsiteX238" fmla="*/ 1138532 w 1189139"/>
                    <a:gd name="connsiteY238" fmla="*/ 804579 h 1234624"/>
                    <a:gd name="connsiteX239" fmla="*/ 1114283 w 1189139"/>
                    <a:gd name="connsiteY239" fmla="*/ 797201 h 1234624"/>
                    <a:gd name="connsiteX240" fmla="*/ 1101631 w 1189139"/>
                    <a:gd name="connsiteY240" fmla="*/ 814065 h 1234624"/>
                    <a:gd name="connsiteX241" fmla="*/ 1045753 w 1189139"/>
                    <a:gd name="connsiteY241" fmla="*/ 814065 h 1234624"/>
                    <a:gd name="connsiteX242" fmla="*/ 1029938 w 1189139"/>
                    <a:gd name="connsiteY242" fmla="*/ 785607 h 1234624"/>
                    <a:gd name="connsiteX243" fmla="*/ 1020449 w 1189139"/>
                    <a:gd name="connsiteY243" fmla="*/ 770850 h 1234624"/>
                    <a:gd name="connsiteX244" fmla="*/ 1002526 w 1189139"/>
                    <a:gd name="connsiteY244" fmla="*/ 771904 h 1234624"/>
                    <a:gd name="connsiteX245" fmla="*/ 982494 w 1189139"/>
                    <a:gd name="connsiteY245" fmla="*/ 751877 h 1234624"/>
                    <a:gd name="connsiteX246" fmla="*/ 965625 w 1189139"/>
                    <a:gd name="connsiteY246" fmla="*/ 766634 h 1234624"/>
                    <a:gd name="connsiteX247" fmla="*/ 939267 w 1189139"/>
                    <a:gd name="connsiteY247" fmla="*/ 771904 h 1234624"/>
                    <a:gd name="connsiteX248" fmla="*/ 941376 w 1189139"/>
                    <a:gd name="connsiteY248" fmla="*/ 818282 h 1234624"/>
                    <a:gd name="connsiteX249" fmla="*/ 931887 w 1189139"/>
                    <a:gd name="connsiteY249" fmla="*/ 826714 h 1234624"/>
                    <a:gd name="connsiteX250" fmla="*/ 933995 w 1189139"/>
                    <a:gd name="connsiteY250" fmla="*/ 849903 h 1234624"/>
                    <a:gd name="connsiteX251" fmla="*/ 944538 w 1189139"/>
                    <a:gd name="connsiteY251" fmla="*/ 849903 h 1234624"/>
                    <a:gd name="connsiteX252" fmla="*/ 957190 w 1189139"/>
                    <a:gd name="connsiteY252" fmla="*/ 882578 h 1234624"/>
                    <a:gd name="connsiteX253" fmla="*/ 980385 w 1189139"/>
                    <a:gd name="connsiteY253" fmla="*/ 903658 h 1234624"/>
                    <a:gd name="connsiteX254" fmla="*/ 990928 w 1189139"/>
                    <a:gd name="connsiteY254" fmla="*/ 917361 h 1234624"/>
                    <a:gd name="connsiteX255" fmla="*/ 990928 w 1189139"/>
                    <a:gd name="connsiteY255" fmla="*/ 935279 h 1234624"/>
                    <a:gd name="connsiteX256" fmla="*/ 978277 w 1189139"/>
                    <a:gd name="connsiteY256" fmla="*/ 936333 h 1234624"/>
                    <a:gd name="connsiteX257" fmla="*/ 962462 w 1189139"/>
                    <a:gd name="connsiteY257" fmla="*/ 960576 h 1234624"/>
                    <a:gd name="connsiteX258" fmla="*/ 961408 w 1189139"/>
                    <a:gd name="connsiteY258" fmla="*/ 969008 h 1234624"/>
                    <a:gd name="connsiteX259" fmla="*/ 999363 w 1189139"/>
                    <a:gd name="connsiteY259" fmla="*/ 969008 h 1234624"/>
                    <a:gd name="connsiteX260" fmla="*/ 1030992 w 1189139"/>
                    <a:gd name="connsiteY260" fmla="*/ 962684 h 1234624"/>
                    <a:gd name="connsiteX261" fmla="*/ 1082654 w 1189139"/>
                    <a:gd name="connsiteY261" fmla="*/ 1002738 h 1234624"/>
                    <a:gd name="connsiteX262" fmla="*/ 1084762 w 1189139"/>
                    <a:gd name="connsiteY262" fmla="*/ 1018548 h 1234624"/>
                    <a:gd name="connsiteX263" fmla="*/ 1091088 w 1189139"/>
                    <a:gd name="connsiteY263" fmla="*/ 1036467 h 1234624"/>
                    <a:gd name="connsiteX264" fmla="*/ 1087925 w 1189139"/>
                    <a:gd name="connsiteY264" fmla="*/ 1061763 h 1234624"/>
                    <a:gd name="connsiteX265" fmla="*/ 1091088 w 1189139"/>
                    <a:gd name="connsiteY265" fmla="*/ 1076520 h 1234624"/>
                    <a:gd name="connsiteX266" fmla="*/ 1087925 w 1189139"/>
                    <a:gd name="connsiteY266" fmla="*/ 1131330 h 1234624"/>
                    <a:gd name="connsiteX267" fmla="*/ 1086871 w 1189139"/>
                    <a:gd name="connsiteY267" fmla="*/ 1141870 h 1234624"/>
                    <a:gd name="connsiteX268" fmla="*/ 1095305 w 1189139"/>
                    <a:gd name="connsiteY268" fmla="*/ 1168221 h 1234624"/>
                    <a:gd name="connsiteX269" fmla="*/ 1083708 w 1189139"/>
                    <a:gd name="connsiteY269" fmla="*/ 1182977 h 1234624"/>
                    <a:gd name="connsiteX270" fmla="*/ 1073165 w 1189139"/>
                    <a:gd name="connsiteY270" fmla="*/ 1178761 h 1234624"/>
                    <a:gd name="connsiteX271" fmla="*/ 1060513 w 1189139"/>
                    <a:gd name="connsiteY271" fmla="*/ 1181923 h 1234624"/>
                    <a:gd name="connsiteX272" fmla="*/ 1047861 w 1189139"/>
                    <a:gd name="connsiteY272" fmla="*/ 1215652 h 1234624"/>
                    <a:gd name="connsiteX273" fmla="*/ 1035209 w 1189139"/>
                    <a:gd name="connsiteY273" fmla="*/ 1215652 h 1234624"/>
                    <a:gd name="connsiteX274" fmla="*/ 1030992 w 1189139"/>
                    <a:gd name="connsiteY274" fmla="*/ 1221977 h 1234624"/>
                    <a:gd name="connsiteX275" fmla="*/ 1014123 w 1189139"/>
                    <a:gd name="connsiteY275" fmla="*/ 1219869 h 1234624"/>
                    <a:gd name="connsiteX276" fmla="*/ 1001471 w 1189139"/>
                    <a:gd name="connsiteY276" fmla="*/ 1234625 h 1234624"/>
                    <a:gd name="connsiteX277" fmla="*/ 977222 w 1189139"/>
                    <a:gd name="connsiteY277" fmla="*/ 1221977 h 1234624"/>
                    <a:gd name="connsiteX278" fmla="*/ 980385 w 1189139"/>
                    <a:gd name="connsiteY278" fmla="*/ 1188248 h 1234624"/>
                    <a:gd name="connsiteX279" fmla="*/ 988820 w 1189139"/>
                    <a:gd name="connsiteY279" fmla="*/ 1157681 h 1234624"/>
                    <a:gd name="connsiteX280" fmla="*/ 991898 w 1189139"/>
                    <a:gd name="connsiteY280" fmla="*/ 1124542 h 1234624"/>
                    <a:gd name="connsiteX281" fmla="*/ 973806 w 1189139"/>
                    <a:gd name="connsiteY281" fmla="*/ 1111303 h 1234624"/>
                    <a:gd name="connsiteX282" fmla="*/ 954491 w 1189139"/>
                    <a:gd name="connsiteY282" fmla="*/ 1100088 h 1234624"/>
                    <a:gd name="connsiteX283" fmla="*/ 941207 w 1189139"/>
                    <a:gd name="connsiteY283" fmla="*/ 1092499 h 1234624"/>
                    <a:gd name="connsiteX284" fmla="*/ 910505 w 1189139"/>
                    <a:gd name="connsiteY284" fmla="*/ 1084741 h 1234624"/>
                    <a:gd name="connsiteX285" fmla="*/ 878496 w 1189139"/>
                    <a:gd name="connsiteY285" fmla="*/ 1074581 h 1234624"/>
                    <a:gd name="connsiteX286" fmla="*/ 865971 w 1189139"/>
                    <a:gd name="connsiteY286" fmla="*/ 1055819 h 1234624"/>
                    <a:gd name="connsiteX287" fmla="*/ 851211 w 1189139"/>
                    <a:gd name="connsiteY287" fmla="*/ 1032967 h 1234624"/>
                    <a:gd name="connsiteX288" fmla="*/ 849819 w 1189139"/>
                    <a:gd name="connsiteY288" fmla="*/ 1030606 h 1234624"/>
                    <a:gd name="connsiteX289" fmla="*/ 833330 w 1189139"/>
                    <a:gd name="connsiteY289" fmla="*/ 1022595 h 1234624"/>
                    <a:gd name="connsiteX290" fmla="*/ 809924 w 1189139"/>
                    <a:gd name="connsiteY290" fmla="*/ 1004550 h 1234624"/>
                    <a:gd name="connsiteX291" fmla="*/ 805200 w 1189139"/>
                    <a:gd name="connsiteY291" fmla="*/ 1012772 h 1234624"/>
                    <a:gd name="connsiteX292" fmla="*/ 799760 w 1189139"/>
                    <a:gd name="connsiteY292" fmla="*/ 1010326 h 1234624"/>
                    <a:gd name="connsiteX293" fmla="*/ 790609 w 1189139"/>
                    <a:gd name="connsiteY293" fmla="*/ 1011339 h 1234624"/>
                    <a:gd name="connsiteX294" fmla="*/ 773445 w 1189139"/>
                    <a:gd name="connsiteY294" fmla="*/ 1007544 h 1234624"/>
                    <a:gd name="connsiteX295" fmla="*/ 767751 w 1189139"/>
                    <a:gd name="connsiteY295" fmla="*/ 1001178 h 1234624"/>
                    <a:gd name="connsiteX296" fmla="*/ 764841 w 1189139"/>
                    <a:gd name="connsiteY296" fmla="*/ 1001599 h 1234624"/>
                    <a:gd name="connsiteX297" fmla="*/ 762227 w 1189139"/>
                    <a:gd name="connsiteY297" fmla="*/ 1000292 h 1234624"/>
                    <a:gd name="connsiteX298" fmla="*/ 761383 w 1189139"/>
                    <a:gd name="connsiteY298" fmla="*/ 997088 h 1234624"/>
                    <a:gd name="connsiteX299" fmla="*/ 764420 w 1189139"/>
                    <a:gd name="connsiteY299" fmla="*/ 986459 h 1234624"/>
                    <a:gd name="connsiteX300" fmla="*/ 763197 w 1189139"/>
                    <a:gd name="connsiteY300" fmla="*/ 984777 h 1234624"/>
                    <a:gd name="connsiteX301" fmla="*/ 763745 w 1189139"/>
                    <a:gd name="connsiteY301" fmla="*/ 977141 h 1234624"/>
                    <a:gd name="connsiteX302" fmla="*/ 767076 w 1189139"/>
                    <a:gd name="connsiteY302" fmla="*/ 974991 h 1234624"/>
                    <a:gd name="connsiteX303" fmla="*/ 763998 w 1189139"/>
                    <a:gd name="connsiteY303" fmla="*/ 972377 h 1234624"/>
                    <a:gd name="connsiteX304" fmla="*/ 764673 w 1189139"/>
                    <a:gd name="connsiteY304" fmla="*/ 969847 h 1234624"/>
                    <a:gd name="connsiteX305" fmla="*/ 764293 w 1189139"/>
                    <a:gd name="connsiteY305" fmla="*/ 967023 h 1234624"/>
                    <a:gd name="connsiteX306" fmla="*/ 766655 w 1189139"/>
                    <a:gd name="connsiteY306" fmla="*/ 965800 h 1234624"/>
                    <a:gd name="connsiteX307" fmla="*/ 766781 w 1189139"/>
                    <a:gd name="connsiteY307" fmla="*/ 963435 h 1234624"/>
                    <a:gd name="connsiteX308" fmla="*/ 757756 w 1189139"/>
                    <a:gd name="connsiteY308" fmla="*/ 943366 h 1234624"/>
                    <a:gd name="connsiteX309" fmla="*/ 753075 w 1189139"/>
                    <a:gd name="connsiteY309" fmla="*/ 943788 h 1234624"/>
                    <a:gd name="connsiteX310" fmla="*/ 750924 w 1189139"/>
                    <a:gd name="connsiteY310" fmla="*/ 932788 h 1234624"/>
                    <a:gd name="connsiteX311" fmla="*/ 750039 w 1189139"/>
                    <a:gd name="connsiteY311" fmla="*/ 931902 h 1234624"/>
                    <a:gd name="connsiteX312" fmla="*/ 749027 w 1189139"/>
                    <a:gd name="connsiteY312" fmla="*/ 932155 h 1234624"/>
                    <a:gd name="connsiteX313" fmla="*/ 747213 w 1189139"/>
                    <a:gd name="connsiteY313" fmla="*/ 934095 h 1234624"/>
                    <a:gd name="connsiteX314" fmla="*/ 740297 w 1189139"/>
                    <a:gd name="connsiteY314" fmla="*/ 930764 h 1234624"/>
                    <a:gd name="connsiteX315" fmla="*/ 728067 w 1189139"/>
                    <a:gd name="connsiteY315" fmla="*/ 909224 h 1234624"/>
                    <a:gd name="connsiteX316" fmla="*/ 719295 w 1189139"/>
                    <a:gd name="connsiteY316" fmla="*/ 909055 h 1234624"/>
                    <a:gd name="connsiteX317" fmla="*/ 718451 w 1189139"/>
                    <a:gd name="connsiteY317" fmla="*/ 908503 h 1234624"/>
                    <a:gd name="connsiteX318" fmla="*/ 711071 w 1189139"/>
                    <a:gd name="connsiteY318" fmla="*/ 903658 h 1234624"/>
                    <a:gd name="connsiteX319" fmla="*/ 705631 w 1189139"/>
                    <a:gd name="connsiteY319" fmla="*/ 902516 h 1234624"/>
                    <a:gd name="connsiteX320" fmla="*/ 676743 w 1189139"/>
                    <a:gd name="connsiteY320" fmla="*/ 894467 h 1234624"/>
                    <a:gd name="connsiteX321" fmla="*/ 669110 w 1189139"/>
                    <a:gd name="connsiteY321" fmla="*/ 892313 h 1234624"/>
                    <a:gd name="connsiteX322" fmla="*/ 650048 w 1189139"/>
                    <a:gd name="connsiteY322" fmla="*/ 891259 h 1234624"/>
                    <a:gd name="connsiteX323" fmla="*/ 633010 w 1189139"/>
                    <a:gd name="connsiteY323" fmla="*/ 879074 h 1234624"/>
                    <a:gd name="connsiteX324" fmla="*/ 631028 w 1189139"/>
                    <a:gd name="connsiteY324" fmla="*/ 875237 h 1234624"/>
                    <a:gd name="connsiteX325" fmla="*/ 631281 w 1189139"/>
                    <a:gd name="connsiteY325" fmla="*/ 873677 h 1234624"/>
                    <a:gd name="connsiteX326" fmla="*/ 633432 w 1189139"/>
                    <a:gd name="connsiteY326" fmla="*/ 872501 h 1234624"/>
                    <a:gd name="connsiteX327" fmla="*/ 633179 w 1189139"/>
                    <a:gd name="connsiteY327" fmla="*/ 870098 h 1234624"/>
                    <a:gd name="connsiteX328" fmla="*/ 624449 w 1189139"/>
                    <a:gd name="connsiteY328" fmla="*/ 866388 h 1234624"/>
                    <a:gd name="connsiteX329" fmla="*/ 615888 w 1189139"/>
                    <a:gd name="connsiteY329" fmla="*/ 870009 h 1234624"/>
                    <a:gd name="connsiteX330" fmla="*/ 608297 w 1189139"/>
                    <a:gd name="connsiteY330" fmla="*/ 862547 h 1234624"/>
                    <a:gd name="connsiteX331" fmla="*/ 608929 w 1189139"/>
                    <a:gd name="connsiteY331" fmla="*/ 859174 h 1234624"/>
                    <a:gd name="connsiteX332" fmla="*/ 602055 w 1189139"/>
                    <a:gd name="connsiteY332" fmla="*/ 851627 h 1234624"/>
                    <a:gd name="connsiteX333" fmla="*/ 594380 w 1189139"/>
                    <a:gd name="connsiteY333" fmla="*/ 851669 h 1234624"/>
                    <a:gd name="connsiteX334" fmla="*/ 594464 w 1189139"/>
                    <a:gd name="connsiteY334" fmla="*/ 845809 h 1234624"/>
                    <a:gd name="connsiteX335" fmla="*/ 594928 w 1189139"/>
                    <a:gd name="connsiteY335" fmla="*/ 839737 h 1234624"/>
                    <a:gd name="connsiteX336" fmla="*/ 592862 w 1189139"/>
                    <a:gd name="connsiteY336" fmla="*/ 838515 h 1234624"/>
                    <a:gd name="connsiteX337" fmla="*/ 593157 w 1189139"/>
                    <a:gd name="connsiteY337" fmla="*/ 835690 h 1234624"/>
                    <a:gd name="connsiteX338" fmla="*/ 595055 w 1189139"/>
                    <a:gd name="connsiteY338" fmla="*/ 824264 h 1234624"/>
                    <a:gd name="connsiteX339" fmla="*/ 594802 w 1189139"/>
                    <a:gd name="connsiteY339" fmla="*/ 821482 h 1234624"/>
                    <a:gd name="connsiteX340" fmla="*/ 592777 w 1189139"/>
                    <a:gd name="connsiteY340" fmla="*/ 819163 h 1234624"/>
                    <a:gd name="connsiteX341" fmla="*/ 593789 w 1189139"/>
                    <a:gd name="connsiteY341" fmla="*/ 810562 h 1234624"/>
                    <a:gd name="connsiteX342" fmla="*/ 589446 w 1189139"/>
                    <a:gd name="connsiteY342" fmla="*/ 804027 h 1234624"/>
                    <a:gd name="connsiteX343" fmla="*/ 581644 w 1189139"/>
                    <a:gd name="connsiteY343" fmla="*/ 798841 h 1234624"/>
                    <a:gd name="connsiteX344" fmla="*/ 572788 w 1189139"/>
                    <a:gd name="connsiteY344" fmla="*/ 797028 h 1234624"/>
                    <a:gd name="connsiteX345" fmla="*/ 549340 w 1189139"/>
                    <a:gd name="connsiteY345" fmla="*/ 785096 h 1234624"/>
                    <a:gd name="connsiteX346" fmla="*/ 547062 w 1189139"/>
                    <a:gd name="connsiteY346" fmla="*/ 777887 h 1234624"/>
                    <a:gd name="connsiteX347" fmla="*/ 519186 w 1189139"/>
                    <a:gd name="connsiteY347" fmla="*/ 759041 h 1234624"/>
                    <a:gd name="connsiteX348" fmla="*/ 502655 w 1189139"/>
                    <a:gd name="connsiteY348" fmla="*/ 735936 h 1234624"/>
                    <a:gd name="connsiteX349" fmla="*/ 503118 w 1189139"/>
                    <a:gd name="connsiteY349" fmla="*/ 734756 h 1234624"/>
                    <a:gd name="connsiteX350" fmla="*/ 510794 w 1189139"/>
                    <a:gd name="connsiteY350" fmla="*/ 737032 h 1234624"/>
                    <a:gd name="connsiteX351" fmla="*/ 513999 w 1189139"/>
                    <a:gd name="connsiteY351" fmla="*/ 733786 h 1234624"/>
                    <a:gd name="connsiteX352" fmla="*/ 512776 w 1189139"/>
                    <a:gd name="connsiteY352" fmla="*/ 708574 h 1234624"/>
                    <a:gd name="connsiteX353" fmla="*/ 514083 w 1189139"/>
                    <a:gd name="connsiteY353" fmla="*/ 691587 h 1234624"/>
                    <a:gd name="connsiteX354" fmla="*/ 513915 w 1189139"/>
                    <a:gd name="connsiteY354" fmla="*/ 688130 h 1234624"/>
                    <a:gd name="connsiteX355" fmla="*/ 504805 w 1189139"/>
                    <a:gd name="connsiteY355" fmla="*/ 674511 h 1234624"/>
                    <a:gd name="connsiteX356" fmla="*/ 498058 w 1189139"/>
                    <a:gd name="connsiteY356" fmla="*/ 660219 h 1234624"/>
                    <a:gd name="connsiteX357" fmla="*/ 493883 w 1189139"/>
                    <a:gd name="connsiteY357" fmla="*/ 656803 h 1234624"/>
                    <a:gd name="connsiteX358" fmla="*/ 488358 w 1189139"/>
                    <a:gd name="connsiteY358" fmla="*/ 649210 h 1234624"/>
                    <a:gd name="connsiteX359" fmla="*/ 476634 w 1189139"/>
                    <a:gd name="connsiteY359" fmla="*/ 644404 h 1234624"/>
                    <a:gd name="connsiteX360" fmla="*/ 476255 w 1189139"/>
                    <a:gd name="connsiteY360" fmla="*/ 636604 h 1234624"/>
                    <a:gd name="connsiteX361" fmla="*/ 470477 w 1189139"/>
                    <a:gd name="connsiteY361" fmla="*/ 634239 h 1234624"/>
                    <a:gd name="connsiteX362" fmla="*/ 471658 w 1189139"/>
                    <a:gd name="connsiteY362" fmla="*/ 616657 h 1234624"/>
                    <a:gd name="connsiteX363" fmla="*/ 471110 w 1189139"/>
                    <a:gd name="connsiteY363" fmla="*/ 615435 h 1234624"/>
                    <a:gd name="connsiteX364" fmla="*/ 448758 w 1189139"/>
                    <a:gd name="connsiteY364" fmla="*/ 608689 h 1234624"/>
                    <a:gd name="connsiteX365" fmla="*/ 447493 w 1189139"/>
                    <a:gd name="connsiteY365" fmla="*/ 608942 h 1234624"/>
                    <a:gd name="connsiteX366" fmla="*/ 444920 w 1189139"/>
                    <a:gd name="connsiteY366" fmla="*/ 611261 h 1234624"/>
                    <a:gd name="connsiteX367" fmla="*/ 422864 w 1189139"/>
                    <a:gd name="connsiteY367" fmla="*/ 591323 h 1234624"/>
                    <a:gd name="connsiteX368" fmla="*/ 411182 w 1189139"/>
                    <a:gd name="connsiteY368" fmla="*/ 578379 h 1234624"/>
                    <a:gd name="connsiteX369" fmla="*/ 396548 w 1189139"/>
                    <a:gd name="connsiteY369" fmla="*/ 565014 h 1234624"/>
                    <a:gd name="connsiteX370" fmla="*/ 391994 w 1189139"/>
                    <a:gd name="connsiteY370" fmla="*/ 563707 h 1234624"/>
                    <a:gd name="connsiteX371" fmla="*/ 387397 w 1189139"/>
                    <a:gd name="connsiteY371" fmla="*/ 565309 h 1234624"/>
                    <a:gd name="connsiteX372" fmla="*/ 385668 w 1189139"/>
                    <a:gd name="connsiteY372" fmla="*/ 563960 h 1234624"/>
                    <a:gd name="connsiteX373" fmla="*/ 384698 w 1189139"/>
                    <a:gd name="connsiteY373" fmla="*/ 561009 h 1234624"/>
                    <a:gd name="connsiteX374" fmla="*/ 377866 w 1189139"/>
                    <a:gd name="connsiteY374" fmla="*/ 559702 h 1234624"/>
                    <a:gd name="connsiteX375" fmla="*/ 375926 w 1189139"/>
                    <a:gd name="connsiteY375" fmla="*/ 557299 h 1234624"/>
                    <a:gd name="connsiteX376" fmla="*/ 369516 w 1189139"/>
                    <a:gd name="connsiteY376" fmla="*/ 555148 h 1234624"/>
                    <a:gd name="connsiteX377" fmla="*/ 364540 w 1189139"/>
                    <a:gd name="connsiteY377" fmla="*/ 546589 h 1234624"/>
                    <a:gd name="connsiteX378" fmla="*/ 360111 w 1189139"/>
                    <a:gd name="connsiteY378" fmla="*/ 544439 h 1234624"/>
                    <a:gd name="connsiteX379" fmla="*/ 359099 w 1189139"/>
                    <a:gd name="connsiteY379" fmla="*/ 540012 h 1234624"/>
                    <a:gd name="connsiteX380" fmla="*/ 348472 w 1189139"/>
                    <a:gd name="connsiteY380" fmla="*/ 537693 h 1234624"/>
                    <a:gd name="connsiteX381" fmla="*/ 343622 w 1189139"/>
                    <a:gd name="connsiteY381" fmla="*/ 534700 h 1234624"/>
                    <a:gd name="connsiteX382" fmla="*/ 344803 w 1189139"/>
                    <a:gd name="connsiteY382" fmla="*/ 531917 h 1234624"/>
                    <a:gd name="connsiteX383" fmla="*/ 344465 w 1189139"/>
                    <a:gd name="connsiteY383" fmla="*/ 530863 h 1234624"/>
                    <a:gd name="connsiteX384" fmla="*/ 342568 w 1189139"/>
                    <a:gd name="connsiteY384" fmla="*/ 530269 h 1234624"/>
                    <a:gd name="connsiteX385" fmla="*/ 340543 w 1189139"/>
                    <a:gd name="connsiteY385" fmla="*/ 530775 h 1234624"/>
                    <a:gd name="connsiteX386" fmla="*/ 339447 w 1189139"/>
                    <a:gd name="connsiteY386" fmla="*/ 529215 h 1234624"/>
                    <a:gd name="connsiteX387" fmla="*/ 339616 w 1189139"/>
                    <a:gd name="connsiteY387" fmla="*/ 528161 h 1234624"/>
                    <a:gd name="connsiteX388" fmla="*/ 343538 w 1189139"/>
                    <a:gd name="connsiteY388" fmla="*/ 527233 h 1234624"/>
                    <a:gd name="connsiteX389" fmla="*/ 343622 w 1189139"/>
                    <a:gd name="connsiteY389" fmla="*/ 526268 h 1234624"/>
                    <a:gd name="connsiteX390" fmla="*/ 342821 w 1189139"/>
                    <a:gd name="connsiteY390" fmla="*/ 525505 h 1234624"/>
                    <a:gd name="connsiteX391" fmla="*/ 337633 w 1189139"/>
                    <a:gd name="connsiteY391" fmla="*/ 524619 h 1234624"/>
                    <a:gd name="connsiteX392" fmla="*/ 334386 w 1189139"/>
                    <a:gd name="connsiteY392" fmla="*/ 519138 h 1234624"/>
                    <a:gd name="connsiteX393" fmla="*/ 332446 w 1189139"/>
                    <a:gd name="connsiteY393" fmla="*/ 518885 h 1234624"/>
                    <a:gd name="connsiteX394" fmla="*/ 318023 w 1189139"/>
                    <a:gd name="connsiteY394" fmla="*/ 520108 h 1234624"/>
                    <a:gd name="connsiteX395" fmla="*/ 315662 w 1189139"/>
                    <a:gd name="connsiteY395" fmla="*/ 518717 h 1234624"/>
                    <a:gd name="connsiteX396" fmla="*/ 314902 w 1189139"/>
                    <a:gd name="connsiteY396" fmla="*/ 514754 h 1234624"/>
                    <a:gd name="connsiteX397" fmla="*/ 302799 w 1189139"/>
                    <a:gd name="connsiteY397" fmla="*/ 516566 h 1234624"/>
                    <a:gd name="connsiteX398" fmla="*/ 299973 w 1189139"/>
                    <a:gd name="connsiteY398" fmla="*/ 513071 h 1234624"/>
                    <a:gd name="connsiteX399" fmla="*/ 297949 w 1189139"/>
                    <a:gd name="connsiteY399" fmla="*/ 513194 h 1234624"/>
                    <a:gd name="connsiteX400" fmla="*/ 293268 w 1189139"/>
                    <a:gd name="connsiteY400" fmla="*/ 517199 h 1234624"/>
                    <a:gd name="connsiteX401" fmla="*/ 290864 w 1189139"/>
                    <a:gd name="connsiteY401" fmla="*/ 516233 h 1234624"/>
                    <a:gd name="connsiteX402" fmla="*/ 289852 w 1189139"/>
                    <a:gd name="connsiteY402" fmla="*/ 516992 h 1234624"/>
                    <a:gd name="connsiteX403" fmla="*/ 289008 w 1189139"/>
                    <a:gd name="connsiteY403" fmla="*/ 522684 h 1234624"/>
                    <a:gd name="connsiteX404" fmla="*/ 277622 w 1189139"/>
                    <a:gd name="connsiteY404" fmla="*/ 519100 h 1234624"/>
                    <a:gd name="connsiteX405" fmla="*/ 274375 w 1189139"/>
                    <a:gd name="connsiteY405" fmla="*/ 514796 h 1234624"/>
                    <a:gd name="connsiteX406" fmla="*/ 269019 w 1189139"/>
                    <a:gd name="connsiteY406" fmla="*/ 514964 h 1234624"/>
                    <a:gd name="connsiteX407" fmla="*/ 260331 w 1189139"/>
                    <a:gd name="connsiteY407" fmla="*/ 504761 h 1234624"/>
                    <a:gd name="connsiteX408" fmla="*/ 257674 w 1189139"/>
                    <a:gd name="connsiteY408" fmla="*/ 503454 h 1234624"/>
                    <a:gd name="connsiteX409" fmla="*/ 256746 w 1189139"/>
                    <a:gd name="connsiteY409" fmla="*/ 500503 h 1234624"/>
                    <a:gd name="connsiteX410" fmla="*/ 255776 w 1189139"/>
                    <a:gd name="connsiteY410" fmla="*/ 499618 h 1234624"/>
                    <a:gd name="connsiteX411" fmla="*/ 251517 w 1189139"/>
                    <a:gd name="connsiteY411" fmla="*/ 502021 h 1234624"/>
                    <a:gd name="connsiteX412" fmla="*/ 250041 w 1189139"/>
                    <a:gd name="connsiteY412" fmla="*/ 501974 h 1234624"/>
                    <a:gd name="connsiteX413" fmla="*/ 249071 w 1189139"/>
                    <a:gd name="connsiteY413" fmla="*/ 497927 h 1234624"/>
                    <a:gd name="connsiteX414" fmla="*/ 243167 w 1189139"/>
                    <a:gd name="connsiteY414" fmla="*/ 499824 h 1234624"/>
                    <a:gd name="connsiteX415" fmla="*/ 230810 w 1189139"/>
                    <a:gd name="connsiteY415" fmla="*/ 492320 h 1234624"/>
                    <a:gd name="connsiteX416" fmla="*/ 230051 w 1189139"/>
                    <a:gd name="connsiteY416" fmla="*/ 492703 h 1234624"/>
                    <a:gd name="connsiteX417" fmla="*/ 230051 w 1189139"/>
                    <a:gd name="connsiteY417" fmla="*/ 495233 h 1234624"/>
                    <a:gd name="connsiteX418" fmla="*/ 226551 w 1189139"/>
                    <a:gd name="connsiteY418" fmla="*/ 496455 h 1234624"/>
                    <a:gd name="connsiteX419" fmla="*/ 225750 w 1189139"/>
                    <a:gd name="connsiteY419" fmla="*/ 498184 h 1234624"/>
                    <a:gd name="connsiteX420" fmla="*/ 224484 w 1189139"/>
                    <a:gd name="connsiteY420" fmla="*/ 498058 h 1234624"/>
                    <a:gd name="connsiteX421" fmla="*/ 211580 w 1189139"/>
                    <a:gd name="connsiteY421" fmla="*/ 490637 h 1234624"/>
                    <a:gd name="connsiteX422" fmla="*/ 210821 w 1189139"/>
                    <a:gd name="connsiteY422" fmla="*/ 491396 h 1234624"/>
                    <a:gd name="connsiteX423" fmla="*/ 211369 w 1189139"/>
                    <a:gd name="connsiteY423" fmla="*/ 493593 h 1234624"/>
                    <a:gd name="connsiteX424" fmla="*/ 205085 w 1189139"/>
                    <a:gd name="connsiteY424" fmla="*/ 499411 h 1234624"/>
                    <a:gd name="connsiteX425" fmla="*/ 200530 w 1189139"/>
                    <a:gd name="connsiteY425" fmla="*/ 498779 h 1234624"/>
                    <a:gd name="connsiteX426" fmla="*/ 199687 w 1189139"/>
                    <a:gd name="connsiteY426" fmla="*/ 501393 h 1234624"/>
                    <a:gd name="connsiteX427" fmla="*/ 195470 w 1189139"/>
                    <a:gd name="connsiteY427" fmla="*/ 502700 h 1234624"/>
                    <a:gd name="connsiteX428" fmla="*/ 192180 w 1189139"/>
                    <a:gd name="connsiteY428" fmla="*/ 500592 h 1234624"/>
                    <a:gd name="connsiteX429" fmla="*/ 188933 w 1189139"/>
                    <a:gd name="connsiteY429" fmla="*/ 500469 h 1234624"/>
                    <a:gd name="connsiteX430" fmla="*/ 185053 w 1189139"/>
                    <a:gd name="connsiteY430" fmla="*/ 503336 h 1234624"/>
                    <a:gd name="connsiteX431" fmla="*/ 182017 w 1189139"/>
                    <a:gd name="connsiteY431" fmla="*/ 503505 h 1234624"/>
                    <a:gd name="connsiteX432" fmla="*/ 180456 w 1189139"/>
                    <a:gd name="connsiteY432" fmla="*/ 506878 h 1234624"/>
                    <a:gd name="connsiteX433" fmla="*/ 179571 w 1189139"/>
                    <a:gd name="connsiteY433" fmla="*/ 507257 h 1234624"/>
                    <a:gd name="connsiteX434" fmla="*/ 175143 w 1189139"/>
                    <a:gd name="connsiteY434" fmla="*/ 504601 h 1234624"/>
                    <a:gd name="connsiteX435" fmla="*/ 172444 w 1189139"/>
                    <a:gd name="connsiteY435" fmla="*/ 507173 h 1234624"/>
                    <a:gd name="connsiteX436" fmla="*/ 172022 w 1189139"/>
                    <a:gd name="connsiteY436" fmla="*/ 509956 h 1234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</a:cxnLst>
                  <a:rect l="l" t="t" r="r" b="b"/>
                  <a:pathLst>
                    <a:path w="1189139" h="1234624">
                      <a:moveTo>
                        <a:pt x="169787" y="510676"/>
                      </a:moveTo>
                      <a:lnTo>
                        <a:pt x="168479" y="512574"/>
                      </a:lnTo>
                      <a:lnTo>
                        <a:pt x="163461" y="512237"/>
                      </a:lnTo>
                      <a:lnTo>
                        <a:pt x="160045" y="513965"/>
                      </a:lnTo>
                      <a:lnTo>
                        <a:pt x="158990" y="513333"/>
                      </a:lnTo>
                      <a:cubicBezTo>
                        <a:pt x="158822" y="511351"/>
                        <a:pt x="157557" y="505786"/>
                        <a:pt x="155617" y="504605"/>
                      </a:cubicBezTo>
                      <a:lnTo>
                        <a:pt x="152243" y="503509"/>
                      </a:lnTo>
                      <a:lnTo>
                        <a:pt x="149713" y="500642"/>
                      </a:lnTo>
                      <a:lnTo>
                        <a:pt x="149923" y="497602"/>
                      </a:lnTo>
                      <a:lnTo>
                        <a:pt x="148152" y="497480"/>
                      </a:lnTo>
                      <a:lnTo>
                        <a:pt x="146507" y="499377"/>
                      </a:lnTo>
                      <a:lnTo>
                        <a:pt x="145664" y="499377"/>
                      </a:lnTo>
                      <a:lnTo>
                        <a:pt x="145537" y="494360"/>
                      </a:lnTo>
                      <a:lnTo>
                        <a:pt x="144821" y="494065"/>
                      </a:lnTo>
                      <a:lnTo>
                        <a:pt x="140308" y="496510"/>
                      </a:lnTo>
                      <a:cubicBezTo>
                        <a:pt x="138579" y="489765"/>
                        <a:pt x="131199" y="489469"/>
                        <a:pt x="126602" y="486227"/>
                      </a:cubicBezTo>
                      <a:cubicBezTo>
                        <a:pt x="125969" y="485763"/>
                        <a:pt x="121710" y="480869"/>
                        <a:pt x="120909" y="479987"/>
                      </a:cubicBezTo>
                      <a:cubicBezTo>
                        <a:pt x="119770" y="478722"/>
                        <a:pt x="116101" y="478427"/>
                        <a:pt x="114498" y="478305"/>
                      </a:cubicBezTo>
                      <a:lnTo>
                        <a:pt x="110956" y="481720"/>
                      </a:lnTo>
                      <a:cubicBezTo>
                        <a:pt x="107962" y="482479"/>
                        <a:pt x="98599" y="476661"/>
                        <a:pt x="96238" y="475017"/>
                      </a:cubicBezTo>
                      <a:lnTo>
                        <a:pt x="92611" y="475185"/>
                      </a:lnTo>
                      <a:cubicBezTo>
                        <a:pt x="90249" y="472740"/>
                        <a:pt x="82700" y="469409"/>
                        <a:pt x="81815" y="467929"/>
                      </a:cubicBezTo>
                      <a:cubicBezTo>
                        <a:pt x="81098" y="467676"/>
                        <a:pt x="79453" y="467339"/>
                        <a:pt x="78694" y="467807"/>
                      </a:cubicBezTo>
                      <a:lnTo>
                        <a:pt x="78483" y="469788"/>
                      </a:lnTo>
                      <a:cubicBezTo>
                        <a:pt x="78104" y="470842"/>
                        <a:pt x="70302" y="472234"/>
                        <a:pt x="68193" y="473836"/>
                      </a:cubicBezTo>
                      <a:lnTo>
                        <a:pt x="65831" y="472487"/>
                      </a:lnTo>
                      <a:cubicBezTo>
                        <a:pt x="63934" y="474595"/>
                        <a:pt x="58535" y="474890"/>
                        <a:pt x="56047" y="474384"/>
                      </a:cubicBezTo>
                      <a:lnTo>
                        <a:pt x="54445" y="476787"/>
                      </a:lnTo>
                      <a:lnTo>
                        <a:pt x="49848" y="475818"/>
                      </a:lnTo>
                      <a:cubicBezTo>
                        <a:pt x="50987" y="474932"/>
                        <a:pt x="52674" y="472571"/>
                        <a:pt x="52505" y="471011"/>
                      </a:cubicBezTo>
                      <a:lnTo>
                        <a:pt x="47739" y="470252"/>
                      </a:lnTo>
                      <a:lnTo>
                        <a:pt x="46137" y="467680"/>
                      </a:lnTo>
                      <a:lnTo>
                        <a:pt x="44323" y="466795"/>
                      </a:lnTo>
                      <a:lnTo>
                        <a:pt x="42004" y="468650"/>
                      </a:lnTo>
                      <a:cubicBezTo>
                        <a:pt x="39305" y="468435"/>
                        <a:pt x="34961" y="470501"/>
                        <a:pt x="32979" y="472103"/>
                      </a:cubicBezTo>
                      <a:lnTo>
                        <a:pt x="31503" y="471892"/>
                      </a:lnTo>
                      <a:lnTo>
                        <a:pt x="29816" y="469911"/>
                      </a:lnTo>
                      <a:lnTo>
                        <a:pt x="25852" y="471930"/>
                      </a:lnTo>
                      <a:lnTo>
                        <a:pt x="23279" y="470708"/>
                      </a:lnTo>
                      <a:cubicBezTo>
                        <a:pt x="21803" y="468895"/>
                        <a:pt x="25008" y="463793"/>
                        <a:pt x="23068" y="461601"/>
                      </a:cubicBezTo>
                      <a:cubicBezTo>
                        <a:pt x="17459" y="455066"/>
                        <a:pt x="-3542" y="431923"/>
                        <a:pt x="1181" y="422437"/>
                      </a:cubicBezTo>
                      <a:lnTo>
                        <a:pt x="2109" y="421885"/>
                      </a:lnTo>
                      <a:lnTo>
                        <a:pt x="5735" y="422053"/>
                      </a:lnTo>
                      <a:lnTo>
                        <a:pt x="6832" y="419992"/>
                      </a:lnTo>
                      <a:cubicBezTo>
                        <a:pt x="5482" y="416661"/>
                        <a:pt x="2826" y="412019"/>
                        <a:pt x="2235" y="408608"/>
                      </a:cubicBezTo>
                      <a:cubicBezTo>
                        <a:pt x="1603" y="405189"/>
                        <a:pt x="2994" y="398321"/>
                        <a:pt x="0" y="395749"/>
                      </a:cubicBezTo>
                      <a:lnTo>
                        <a:pt x="127" y="393763"/>
                      </a:lnTo>
                      <a:cubicBezTo>
                        <a:pt x="3458" y="387397"/>
                        <a:pt x="12441" y="385710"/>
                        <a:pt x="17375" y="380398"/>
                      </a:cubicBezTo>
                      <a:lnTo>
                        <a:pt x="18303" y="375844"/>
                      </a:lnTo>
                      <a:cubicBezTo>
                        <a:pt x="16827" y="374411"/>
                        <a:pt x="15983" y="370532"/>
                        <a:pt x="15899" y="368593"/>
                      </a:cubicBezTo>
                      <a:cubicBezTo>
                        <a:pt x="17755" y="364503"/>
                        <a:pt x="19821" y="359950"/>
                        <a:pt x="23237" y="356956"/>
                      </a:cubicBezTo>
                      <a:cubicBezTo>
                        <a:pt x="26316" y="357416"/>
                        <a:pt x="33949" y="354637"/>
                        <a:pt x="36732" y="353499"/>
                      </a:cubicBezTo>
                      <a:cubicBezTo>
                        <a:pt x="38925" y="352614"/>
                        <a:pt x="40486" y="339965"/>
                        <a:pt x="39052" y="336677"/>
                      </a:cubicBezTo>
                      <a:lnTo>
                        <a:pt x="43016" y="333262"/>
                      </a:lnTo>
                      <a:lnTo>
                        <a:pt x="41118" y="328160"/>
                      </a:lnTo>
                      <a:lnTo>
                        <a:pt x="42552" y="325795"/>
                      </a:lnTo>
                      <a:lnTo>
                        <a:pt x="51493" y="325335"/>
                      </a:lnTo>
                      <a:lnTo>
                        <a:pt x="55077" y="327275"/>
                      </a:lnTo>
                      <a:lnTo>
                        <a:pt x="58409" y="333262"/>
                      </a:lnTo>
                      <a:lnTo>
                        <a:pt x="59126" y="330896"/>
                      </a:lnTo>
                      <a:cubicBezTo>
                        <a:pt x="57312" y="326849"/>
                        <a:pt x="56596" y="312978"/>
                        <a:pt x="59463" y="309651"/>
                      </a:cubicBezTo>
                      <a:cubicBezTo>
                        <a:pt x="71103" y="305309"/>
                        <a:pt x="74519" y="309187"/>
                        <a:pt x="79453" y="307627"/>
                      </a:cubicBezTo>
                      <a:cubicBezTo>
                        <a:pt x="81013" y="306784"/>
                        <a:pt x="82279" y="302990"/>
                        <a:pt x="82574" y="301430"/>
                      </a:cubicBezTo>
                      <a:cubicBezTo>
                        <a:pt x="85399" y="297888"/>
                        <a:pt x="88815" y="299444"/>
                        <a:pt x="92442" y="301135"/>
                      </a:cubicBezTo>
                      <a:lnTo>
                        <a:pt x="95015" y="297593"/>
                      </a:lnTo>
                      <a:cubicBezTo>
                        <a:pt x="91725" y="293040"/>
                        <a:pt x="89448" y="287179"/>
                        <a:pt x="91641" y="281694"/>
                      </a:cubicBezTo>
                      <a:lnTo>
                        <a:pt x="87550" y="279084"/>
                      </a:lnTo>
                      <a:lnTo>
                        <a:pt x="86707" y="269977"/>
                      </a:lnTo>
                      <a:lnTo>
                        <a:pt x="85399" y="268966"/>
                      </a:lnTo>
                      <a:lnTo>
                        <a:pt x="82321" y="268839"/>
                      </a:lnTo>
                      <a:lnTo>
                        <a:pt x="81730" y="267532"/>
                      </a:lnTo>
                      <a:lnTo>
                        <a:pt x="82447" y="264539"/>
                      </a:lnTo>
                      <a:cubicBezTo>
                        <a:pt x="90334" y="254926"/>
                        <a:pt x="93581" y="263864"/>
                        <a:pt x="100624" y="245186"/>
                      </a:cubicBezTo>
                      <a:lnTo>
                        <a:pt x="98768" y="238736"/>
                      </a:lnTo>
                      <a:lnTo>
                        <a:pt x="97123" y="237724"/>
                      </a:lnTo>
                      <a:lnTo>
                        <a:pt x="89111" y="237812"/>
                      </a:lnTo>
                      <a:cubicBezTo>
                        <a:pt x="84345" y="231362"/>
                        <a:pt x="85442" y="226302"/>
                        <a:pt x="87128" y="218840"/>
                      </a:cubicBezTo>
                      <a:lnTo>
                        <a:pt x="84008" y="214535"/>
                      </a:lnTo>
                      <a:lnTo>
                        <a:pt x="84303" y="212684"/>
                      </a:lnTo>
                      <a:cubicBezTo>
                        <a:pt x="87719" y="213861"/>
                        <a:pt x="92569" y="213692"/>
                        <a:pt x="96027" y="213106"/>
                      </a:cubicBezTo>
                      <a:lnTo>
                        <a:pt x="99907" y="209817"/>
                      </a:lnTo>
                      <a:lnTo>
                        <a:pt x="99822" y="203999"/>
                      </a:lnTo>
                      <a:lnTo>
                        <a:pt x="95521" y="197970"/>
                      </a:lnTo>
                      <a:lnTo>
                        <a:pt x="95436" y="194471"/>
                      </a:lnTo>
                      <a:lnTo>
                        <a:pt x="102943" y="194977"/>
                      </a:lnTo>
                      <a:lnTo>
                        <a:pt x="104757" y="193876"/>
                      </a:lnTo>
                      <a:cubicBezTo>
                        <a:pt x="106697" y="191515"/>
                        <a:pt x="108341" y="186334"/>
                        <a:pt x="107498" y="183251"/>
                      </a:cubicBezTo>
                      <a:cubicBezTo>
                        <a:pt x="104925" y="184727"/>
                        <a:pt x="99738" y="187257"/>
                        <a:pt x="96617" y="187215"/>
                      </a:cubicBezTo>
                      <a:cubicBezTo>
                        <a:pt x="95183" y="179204"/>
                        <a:pt x="90291" y="170472"/>
                        <a:pt x="96828" y="164148"/>
                      </a:cubicBezTo>
                      <a:lnTo>
                        <a:pt x="93876" y="159848"/>
                      </a:lnTo>
                      <a:lnTo>
                        <a:pt x="95226" y="157402"/>
                      </a:lnTo>
                      <a:lnTo>
                        <a:pt x="105937" y="157866"/>
                      </a:lnTo>
                      <a:lnTo>
                        <a:pt x="107624" y="156896"/>
                      </a:lnTo>
                      <a:cubicBezTo>
                        <a:pt x="108383" y="154324"/>
                        <a:pt x="107413" y="149434"/>
                        <a:pt x="106697" y="146988"/>
                      </a:cubicBezTo>
                      <a:lnTo>
                        <a:pt x="108510" y="144754"/>
                      </a:lnTo>
                      <a:lnTo>
                        <a:pt x="110576" y="144965"/>
                      </a:lnTo>
                      <a:lnTo>
                        <a:pt x="114541" y="148759"/>
                      </a:lnTo>
                      <a:lnTo>
                        <a:pt x="116734" y="149219"/>
                      </a:lnTo>
                      <a:lnTo>
                        <a:pt x="123313" y="140955"/>
                      </a:lnTo>
                      <a:lnTo>
                        <a:pt x="123355" y="137919"/>
                      </a:lnTo>
                      <a:cubicBezTo>
                        <a:pt x="126729" y="137877"/>
                        <a:pt x="131663" y="136022"/>
                        <a:pt x="134235" y="133830"/>
                      </a:cubicBezTo>
                      <a:lnTo>
                        <a:pt x="137314" y="134251"/>
                      </a:lnTo>
                      <a:lnTo>
                        <a:pt x="142670" y="142557"/>
                      </a:lnTo>
                      <a:lnTo>
                        <a:pt x="146845" y="142178"/>
                      </a:lnTo>
                      <a:cubicBezTo>
                        <a:pt x="148953" y="140871"/>
                        <a:pt x="150429" y="136785"/>
                        <a:pt x="150345" y="134462"/>
                      </a:cubicBezTo>
                      <a:cubicBezTo>
                        <a:pt x="151104" y="133324"/>
                        <a:pt x="153550" y="130503"/>
                        <a:pt x="155068" y="130373"/>
                      </a:cubicBezTo>
                      <a:lnTo>
                        <a:pt x="157051" y="130963"/>
                      </a:lnTo>
                      <a:lnTo>
                        <a:pt x="159581" y="136233"/>
                      </a:lnTo>
                      <a:cubicBezTo>
                        <a:pt x="162322" y="139142"/>
                        <a:pt x="171516" y="139484"/>
                        <a:pt x="174932" y="137962"/>
                      </a:cubicBezTo>
                      <a:lnTo>
                        <a:pt x="179276" y="140496"/>
                      </a:lnTo>
                      <a:lnTo>
                        <a:pt x="182396" y="139732"/>
                      </a:lnTo>
                      <a:lnTo>
                        <a:pt x="185728" y="144665"/>
                      </a:lnTo>
                      <a:lnTo>
                        <a:pt x="189776" y="144623"/>
                      </a:lnTo>
                      <a:lnTo>
                        <a:pt x="192982" y="148380"/>
                      </a:lnTo>
                      <a:lnTo>
                        <a:pt x="197072" y="149265"/>
                      </a:lnTo>
                      <a:cubicBezTo>
                        <a:pt x="198506" y="146225"/>
                        <a:pt x="208543" y="135516"/>
                        <a:pt x="211917" y="136570"/>
                      </a:cubicBezTo>
                      <a:cubicBezTo>
                        <a:pt x="214700" y="139142"/>
                        <a:pt x="219845" y="143110"/>
                        <a:pt x="223852" y="140702"/>
                      </a:cubicBezTo>
                      <a:cubicBezTo>
                        <a:pt x="226340" y="135980"/>
                        <a:pt x="231907" y="133952"/>
                        <a:pt x="236925" y="134290"/>
                      </a:cubicBezTo>
                      <a:lnTo>
                        <a:pt x="240805" y="131676"/>
                      </a:lnTo>
                      <a:lnTo>
                        <a:pt x="243251" y="125815"/>
                      </a:lnTo>
                      <a:cubicBezTo>
                        <a:pt x="246119" y="124424"/>
                        <a:pt x="251517" y="124213"/>
                        <a:pt x="254596" y="124255"/>
                      </a:cubicBezTo>
                      <a:cubicBezTo>
                        <a:pt x="257042" y="126574"/>
                        <a:pt x="262735" y="126869"/>
                        <a:pt x="265645" y="125688"/>
                      </a:cubicBezTo>
                      <a:lnTo>
                        <a:pt x="269019" y="127843"/>
                      </a:lnTo>
                      <a:cubicBezTo>
                        <a:pt x="271212" y="128640"/>
                        <a:pt x="275302" y="126743"/>
                        <a:pt x="276905" y="125440"/>
                      </a:cubicBezTo>
                      <a:lnTo>
                        <a:pt x="280237" y="126199"/>
                      </a:lnTo>
                      <a:lnTo>
                        <a:pt x="282767" y="134462"/>
                      </a:lnTo>
                      <a:lnTo>
                        <a:pt x="285719" y="136617"/>
                      </a:lnTo>
                      <a:lnTo>
                        <a:pt x="297696" y="137671"/>
                      </a:lnTo>
                      <a:cubicBezTo>
                        <a:pt x="299720" y="134214"/>
                        <a:pt x="305329" y="127299"/>
                        <a:pt x="309547" y="126245"/>
                      </a:cubicBezTo>
                      <a:cubicBezTo>
                        <a:pt x="314692" y="126536"/>
                        <a:pt x="318065" y="131009"/>
                        <a:pt x="323506" y="131347"/>
                      </a:cubicBezTo>
                      <a:cubicBezTo>
                        <a:pt x="326584" y="135816"/>
                        <a:pt x="333964" y="137376"/>
                        <a:pt x="338308" y="140875"/>
                      </a:cubicBezTo>
                      <a:cubicBezTo>
                        <a:pt x="338308" y="143911"/>
                        <a:pt x="338266" y="144665"/>
                        <a:pt x="336537" y="147659"/>
                      </a:cubicBezTo>
                      <a:cubicBezTo>
                        <a:pt x="338561" y="149982"/>
                        <a:pt x="339784" y="154868"/>
                        <a:pt x="339742" y="157866"/>
                      </a:cubicBezTo>
                      <a:lnTo>
                        <a:pt x="343580" y="161450"/>
                      </a:lnTo>
                      <a:cubicBezTo>
                        <a:pt x="343959" y="162673"/>
                        <a:pt x="344634" y="166341"/>
                        <a:pt x="343706" y="167479"/>
                      </a:cubicBezTo>
                      <a:lnTo>
                        <a:pt x="345140" y="171737"/>
                      </a:lnTo>
                      <a:lnTo>
                        <a:pt x="350538" y="175911"/>
                      </a:lnTo>
                      <a:lnTo>
                        <a:pt x="352562" y="175532"/>
                      </a:lnTo>
                      <a:cubicBezTo>
                        <a:pt x="354039" y="175789"/>
                        <a:pt x="355894" y="177728"/>
                        <a:pt x="356569" y="178951"/>
                      </a:cubicBezTo>
                      <a:cubicBezTo>
                        <a:pt x="359015" y="178656"/>
                        <a:pt x="363063" y="178525"/>
                        <a:pt x="365425" y="179499"/>
                      </a:cubicBezTo>
                      <a:lnTo>
                        <a:pt x="366985" y="178951"/>
                      </a:lnTo>
                      <a:lnTo>
                        <a:pt x="368335" y="175911"/>
                      </a:lnTo>
                      <a:lnTo>
                        <a:pt x="369811" y="175152"/>
                      </a:lnTo>
                      <a:lnTo>
                        <a:pt x="370908" y="175616"/>
                      </a:lnTo>
                      <a:lnTo>
                        <a:pt x="373311" y="173171"/>
                      </a:lnTo>
                      <a:lnTo>
                        <a:pt x="374577" y="173339"/>
                      </a:lnTo>
                      <a:lnTo>
                        <a:pt x="375631" y="175738"/>
                      </a:lnTo>
                      <a:cubicBezTo>
                        <a:pt x="376812" y="176539"/>
                        <a:pt x="381662" y="179406"/>
                        <a:pt x="383138" y="178947"/>
                      </a:cubicBezTo>
                      <a:cubicBezTo>
                        <a:pt x="384403" y="176923"/>
                        <a:pt x="388198" y="173124"/>
                        <a:pt x="390813" y="172876"/>
                      </a:cubicBezTo>
                      <a:cubicBezTo>
                        <a:pt x="391994" y="170135"/>
                        <a:pt x="395241" y="165455"/>
                        <a:pt x="398109" y="164106"/>
                      </a:cubicBezTo>
                      <a:lnTo>
                        <a:pt x="401609" y="163895"/>
                      </a:lnTo>
                      <a:lnTo>
                        <a:pt x="403802" y="161619"/>
                      </a:lnTo>
                      <a:lnTo>
                        <a:pt x="405194" y="161323"/>
                      </a:lnTo>
                      <a:cubicBezTo>
                        <a:pt x="407724" y="159384"/>
                        <a:pt x="410634" y="153397"/>
                        <a:pt x="411815" y="150572"/>
                      </a:cubicBezTo>
                      <a:cubicBezTo>
                        <a:pt x="415231" y="148591"/>
                        <a:pt x="417761" y="145639"/>
                        <a:pt x="421388" y="144501"/>
                      </a:cubicBezTo>
                      <a:lnTo>
                        <a:pt x="423665" y="145222"/>
                      </a:lnTo>
                      <a:cubicBezTo>
                        <a:pt x="426617" y="143536"/>
                        <a:pt x="432690" y="142013"/>
                        <a:pt x="436064" y="143236"/>
                      </a:cubicBezTo>
                      <a:lnTo>
                        <a:pt x="437203" y="142098"/>
                      </a:lnTo>
                      <a:lnTo>
                        <a:pt x="434757" y="138004"/>
                      </a:lnTo>
                      <a:lnTo>
                        <a:pt x="438257" y="133914"/>
                      </a:lnTo>
                      <a:lnTo>
                        <a:pt x="438805" y="130162"/>
                      </a:lnTo>
                      <a:lnTo>
                        <a:pt x="442938" y="129066"/>
                      </a:lnTo>
                      <a:cubicBezTo>
                        <a:pt x="443360" y="117724"/>
                        <a:pt x="451921" y="118230"/>
                        <a:pt x="460609" y="117471"/>
                      </a:cubicBezTo>
                      <a:cubicBezTo>
                        <a:pt x="462591" y="114600"/>
                        <a:pt x="467609" y="110304"/>
                        <a:pt x="471489" y="111526"/>
                      </a:cubicBezTo>
                      <a:cubicBezTo>
                        <a:pt x="472712" y="112749"/>
                        <a:pt x="475327" y="113635"/>
                        <a:pt x="477014" y="113719"/>
                      </a:cubicBezTo>
                      <a:cubicBezTo>
                        <a:pt x="478701" y="112286"/>
                        <a:pt x="482960" y="111232"/>
                        <a:pt x="485026" y="110852"/>
                      </a:cubicBezTo>
                      <a:lnTo>
                        <a:pt x="487936" y="115110"/>
                      </a:lnTo>
                      <a:cubicBezTo>
                        <a:pt x="489581" y="116122"/>
                        <a:pt x="492744" y="116544"/>
                        <a:pt x="494600" y="115996"/>
                      </a:cubicBezTo>
                      <a:lnTo>
                        <a:pt x="498775" y="112454"/>
                      </a:lnTo>
                      <a:lnTo>
                        <a:pt x="504510" y="116839"/>
                      </a:lnTo>
                      <a:cubicBezTo>
                        <a:pt x="511089" y="116965"/>
                        <a:pt x="512776" y="108828"/>
                        <a:pt x="514168" y="103937"/>
                      </a:cubicBezTo>
                      <a:cubicBezTo>
                        <a:pt x="522602" y="99295"/>
                        <a:pt x="529350" y="92596"/>
                        <a:pt x="536308" y="86103"/>
                      </a:cubicBezTo>
                      <a:cubicBezTo>
                        <a:pt x="537953" y="84543"/>
                        <a:pt x="544616" y="84670"/>
                        <a:pt x="546767" y="84164"/>
                      </a:cubicBezTo>
                      <a:cubicBezTo>
                        <a:pt x="550057" y="83405"/>
                        <a:pt x="555834" y="75268"/>
                        <a:pt x="558027" y="72654"/>
                      </a:cubicBezTo>
                      <a:cubicBezTo>
                        <a:pt x="560304" y="69918"/>
                        <a:pt x="562750" y="67299"/>
                        <a:pt x="563805" y="63762"/>
                      </a:cubicBezTo>
                      <a:lnTo>
                        <a:pt x="567769" y="61106"/>
                      </a:lnTo>
                      <a:cubicBezTo>
                        <a:pt x="568992" y="54655"/>
                        <a:pt x="569751" y="45038"/>
                        <a:pt x="570131" y="34038"/>
                      </a:cubicBezTo>
                      <a:lnTo>
                        <a:pt x="571311" y="34080"/>
                      </a:lnTo>
                      <a:lnTo>
                        <a:pt x="594506" y="21432"/>
                      </a:lnTo>
                      <a:cubicBezTo>
                        <a:pt x="594506" y="21432"/>
                        <a:pt x="611375" y="10892"/>
                        <a:pt x="618756" y="3513"/>
                      </a:cubicBezTo>
                      <a:cubicBezTo>
                        <a:pt x="626136" y="-3865"/>
                        <a:pt x="638788" y="1405"/>
                        <a:pt x="645113" y="9838"/>
                      </a:cubicBezTo>
                      <a:cubicBezTo>
                        <a:pt x="651439" y="18270"/>
                        <a:pt x="666200" y="61485"/>
                        <a:pt x="668308" y="66755"/>
                      </a:cubicBezTo>
                      <a:cubicBezTo>
                        <a:pt x="670417" y="72026"/>
                        <a:pt x="670417" y="102593"/>
                        <a:pt x="669363" y="107863"/>
                      </a:cubicBezTo>
                      <a:cubicBezTo>
                        <a:pt x="668308" y="113133"/>
                        <a:pt x="645113" y="159510"/>
                        <a:pt x="645113" y="159510"/>
                      </a:cubicBezTo>
                      <a:lnTo>
                        <a:pt x="660928" y="165835"/>
                      </a:lnTo>
                      <a:cubicBezTo>
                        <a:pt x="660928" y="165835"/>
                        <a:pt x="699938" y="151078"/>
                        <a:pt x="704155" y="148970"/>
                      </a:cubicBezTo>
                      <a:cubicBezTo>
                        <a:pt x="708372" y="146862"/>
                        <a:pt x="714698" y="142646"/>
                        <a:pt x="715752" y="137376"/>
                      </a:cubicBezTo>
                      <a:cubicBezTo>
                        <a:pt x="716807" y="132106"/>
                        <a:pt x="735784" y="121565"/>
                        <a:pt x="743165" y="118403"/>
                      </a:cubicBezTo>
                      <a:cubicBezTo>
                        <a:pt x="750545" y="115241"/>
                        <a:pt x="763197" y="125781"/>
                        <a:pt x="768468" y="133160"/>
                      </a:cubicBezTo>
                      <a:cubicBezTo>
                        <a:pt x="773740" y="140538"/>
                        <a:pt x="779011" y="152132"/>
                        <a:pt x="779011" y="152132"/>
                      </a:cubicBezTo>
                      <a:cubicBezTo>
                        <a:pt x="779011" y="152132"/>
                        <a:pt x="814858" y="153186"/>
                        <a:pt x="820129" y="155294"/>
                      </a:cubicBezTo>
                      <a:cubicBezTo>
                        <a:pt x="825401" y="157402"/>
                        <a:pt x="857030" y="159510"/>
                        <a:pt x="857030" y="159510"/>
                      </a:cubicBezTo>
                      <a:lnTo>
                        <a:pt x="879171" y="177429"/>
                      </a:lnTo>
                      <a:cubicBezTo>
                        <a:pt x="879171" y="177429"/>
                        <a:pt x="884443" y="182699"/>
                        <a:pt x="888660" y="190077"/>
                      </a:cubicBezTo>
                      <a:cubicBezTo>
                        <a:pt x="892877" y="197456"/>
                        <a:pt x="889714" y="209050"/>
                        <a:pt x="889714" y="209050"/>
                      </a:cubicBezTo>
                      <a:cubicBezTo>
                        <a:pt x="889714" y="209050"/>
                        <a:pt x="907638" y="221698"/>
                        <a:pt x="912909" y="225915"/>
                      </a:cubicBezTo>
                      <a:cubicBezTo>
                        <a:pt x="918181" y="230131"/>
                        <a:pt x="926615" y="229077"/>
                        <a:pt x="926615" y="229077"/>
                      </a:cubicBezTo>
                      <a:cubicBezTo>
                        <a:pt x="926615" y="229077"/>
                        <a:pt x="976168" y="231185"/>
                        <a:pt x="982494" y="231185"/>
                      </a:cubicBezTo>
                      <a:cubicBezTo>
                        <a:pt x="988820" y="231185"/>
                        <a:pt x="1004634" y="242779"/>
                        <a:pt x="1004634" y="242779"/>
                      </a:cubicBezTo>
                      <a:lnTo>
                        <a:pt x="1029938" y="242779"/>
                      </a:lnTo>
                      <a:cubicBezTo>
                        <a:pt x="1038372" y="242779"/>
                        <a:pt x="1054187" y="251211"/>
                        <a:pt x="1063676" y="260698"/>
                      </a:cubicBezTo>
                      <a:cubicBezTo>
                        <a:pt x="1073165" y="270184"/>
                        <a:pt x="1072110" y="282832"/>
                        <a:pt x="1072110" y="282832"/>
                      </a:cubicBezTo>
                      <a:lnTo>
                        <a:pt x="1059459" y="283886"/>
                      </a:lnTo>
                      <a:lnTo>
                        <a:pt x="1043644" y="300751"/>
                      </a:lnTo>
                      <a:lnTo>
                        <a:pt x="1055241" y="317616"/>
                      </a:lnTo>
                      <a:lnTo>
                        <a:pt x="1067893" y="359777"/>
                      </a:lnTo>
                      <a:lnTo>
                        <a:pt x="1048916" y="377695"/>
                      </a:lnTo>
                      <a:lnTo>
                        <a:pt x="1015178" y="378749"/>
                      </a:lnTo>
                      <a:lnTo>
                        <a:pt x="1000417" y="395614"/>
                      </a:lnTo>
                      <a:cubicBezTo>
                        <a:pt x="1000417" y="395614"/>
                        <a:pt x="1001471" y="406154"/>
                        <a:pt x="1000417" y="417749"/>
                      </a:cubicBezTo>
                      <a:cubicBezTo>
                        <a:pt x="999363" y="429343"/>
                        <a:pt x="986711" y="423019"/>
                        <a:pt x="978277" y="415641"/>
                      </a:cubicBezTo>
                      <a:cubicBezTo>
                        <a:pt x="969842" y="408262"/>
                        <a:pt x="963516" y="417749"/>
                        <a:pt x="963516" y="421965"/>
                      </a:cubicBezTo>
                      <a:cubicBezTo>
                        <a:pt x="963516" y="426181"/>
                        <a:pt x="960353" y="439883"/>
                        <a:pt x="959299" y="444100"/>
                      </a:cubicBezTo>
                      <a:cubicBezTo>
                        <a:pt x="958245" y="448316"/>
                        <a:pt x="962462" y="492585"/>
                        <a:pt x="962462" y="492585"/>
                      </a:cubicBezTo>
                      <a:cubicBezTo>
                        <a:pt x="962462" y="492585"/>
                        <a:pt x="980385" y="489423"/>
                        <a:pt x="984602" y="485207"/>
                      </a:cubicBezTo>
                      <a:cubicBezTo>
                        <a:pt x="988820" y="480991"/>
                        <a:pt x="1032047" y="491531"/>
                        <a:pt x="1032047" y="491531"/>
                      </a:cubicBezTo>
                      <a:lnTo>
                        <a:pt x="1052079" y="533692"/>
                      </a:lnTo>
                      <a:lnTo>
                        <a:pt x="1054187" y="544233"/>
                      </a:lnTo>
                      <a:lnTo>
                        <a:pt x="1071056" y="544233"/>
                      </a:lnTo>
                      <a:cubicBezTo>
                        <a:pt x="1077382" y="544233"/>
                        <a:pt x="1078436" y="555827"/>
                        <a:pt x="1078436" y="555827"/>
                      </a:cubicBezTo>
                      <a:cubicBezTo>
                        <a:pt x="1078436" y="555827"/>
                        <a:pt x="1081599" y="577962"/>
                        <a:pt x="1081599" y="585340"/>
                      </a:cubicBezTo>
                      <a:cubicBezTo>
                        <a:pt x="1081599" y="592718"/>
                        <a:pt x="1077382" y="596935"/>
                        <a:pt x="1065785" y="603259"/>
                      </a:cubicBezTo>
                      <a:cubicBezTo>
                        <a:pt x="1054187" y="609583"/>
                        <a:pt x="1054904" y="621135"/>
                        <a:pt x="1054904" y="621135"/>
                      </a:cubicBezTo>
                      <a:cubicBezTo>
                        <a:pt x="1065405" y="620334"/>
                        <a:pt x="1074936" y="617884"/>
                        <a:pt x="1076876" y="624676"/>
                      </a:cubicBezTo>
                      <a:cubicBezTo>
                        <a:pt x="1079153" y="632514"/>
                        <a:pt x="1085985" y="635845"/>
                        <a:pt x="1092733" y="628050"/>
                      </a:cubicBezTo>
                      <a:cubicBezTo>
                        <a:pt x="1099101" y="620587"/>
                        <a:pt x="1109644" y="624592"/>
                        <a:pt x="1117446" y="623285"/>
                      </a:cubicBezTo>
                      <a:cubicBezTo>
                        <a:pt x="1117446" y="623285"/>
                        <a:pt x="1133261" y="624339"/>
                        <a:pt x="1137478" y="622231"/>
                      </a:cubicBezTo>
                      <a:cubicBezTo>
                        <a:pt x="1141695" y="620123"/>
                        <a:pt x="1142749" y="620123"/>
                        <a:pt x="1148021" y="624339"/>
                      </a:cubicBezTo>
                      <a:cubicBezTo>
                        <a:pt x="1153293" y="628556"/>
                        <a:pt x="1166999" y="639096"/>
                        <a:pt x="1173325" y="644366"/>
                      </a:cubicBezTo>
                      <a:cubicBezTo>
                        <a:pt x="1179650" y="649636"/>
                        <a:pt x="1189139" y="663339"/>
                        <a:pt x="1189139" y="663339"/>
                      </a:cubicBezTo>
                      <a:cubicBezTo>
                        <a:pt x="1189139" y="663339"/>
                        <a:pt x="1184922" y="710770"/>
                        <a:pt x="1183868" y="714986"/>
                      </a:cubicBezTo>
                      <a:cubicBezTo>
                        <a:pt x="1182813" y="719202"/>
                        <a:pt x="1176488" y="726581"/>
                        <a:pt x="1176488" y="726581"/>
                      </a:cubicBezTo>
                      <a:lnTo>
                        <a:pt x="1168053" y="742391"/>
                      </a:lnTo>
                      <a:lnTo>
                        <a:pt x="1180705" y="744499"/>
                      </a:lnTo>
                      <a:lnTo>
                        <a:pt x="1163836" y="770850"/>
                      </a:lnTo>
                      <a:lnTo>
                        <a:pt x="1182813" y="797201"/>
                      </a:lnTo>
                      <a:cubicBezTo>
                        <a:pt x="1182813" y="797201"/>
                        <a:pt x="1183868" y="809849"/>
                        <a:pt x="1177542" y="806687"/>
                      </a:cubicBezTo>
                      <a:cubicBezTo>
                        <a:pt x="1171216" y="803525"/>
                        <a:pt x="1152238" y="801417"/>
                        <a:pt x="1149075" y="805633"/>
                      </a:cubicBezTo>
                      <a:cubicBezTo>
                        <a:pt x="1145912" y="809849"/>
                        <a:pt x="1138532" y="804579"/>
                        <a:pt x="1138532" y="804579"/>
                      </a:cubicBezTo>
                      <a:lnTo>
                        <a:pt x="1114283" y="797201"/>
                      </a:lnTo>
                      <a:lnTo>
                        <a:pt x="1101631" y="814065"/>
                      </a:lnTo>
                      <a:lnTo>
                        <a:pt x="1045753" y="814065"/>
                      </a:lnTo>
                      <a:cubicBezTo>
                        <a:pt x="1045753" y="814065"/>
                        <a:pt x="1030992" y="790877"/>
                        <a:pt x="1029938" y="785607"/>
                      </a:cubicBezTo>
                      <a:cubicBezTo>
                        <a:pt x="1028884" y="780336"/>
                        <a:pt x="1020449" y="770850"/>
                        <a:pt x="1020449" y="770850"/>
                      </a:cubicBezTo>
                      <a:lnTo>
                        <a:pt x="1002526" y="771904"/>
                      </a:lnTo>
                      <a:lnTo>
                        <a:pt x="982494" y="751877"/>
                      </a:lnTo>
                      <a:lnTo>
                        <a:pt x="965625" y="766634"/>
                      </a:lnTo>
                      <a:lnTo>
                        <a:pt x="939267" y="771904"/>
                      </a:lnTo>
                      <a:lnTo>
                        <a:pt x="941376" y="818282"/>
                      </a:lnTo>
                      <a:lnTo>
                        <a:pt x="931887" y="826714"/>
                      </a:lnTo>
                      <a:lnTo>
                        <a:pt x="933995" y="849903"/>
                      </a:lnTo>
                      <a:lnTo>
                        <a:pt x="944538" y="849903"/>
                      </a:lnTo>
                      <a:cubicBezTo>
                        <a:pt x="944538" y="849903"/>
                        <a:pt x="949810" y="876253"/>
                        <a:pt x="957190" y="882578"/>
                      </a:cubicBezTo>
                      <a:cubicBezTo>
                        <a:pt x="964570" y="888902"/>
                        <a:pt x="980385" y="903658"/>
                        <a:pt x="980385" y="903658"/>
                      </a:cubicBezTo>
                      <a:lnTo>
                        <a:pt x="990928" y="917361"/>
                      </a:lnTo>
                      <a:lnTo>
                        <a:pt x="990928" y="935279"/>
                      </a:lnTo>
                      <a:lnTo>
                        <a:pt x="978277" y="936333"/>
                      </a:lnTo>
                      <a:lnTo>
                        <a:pt x="962462" y="960576"/>
                      </a:lnTo>
                      <a:lnTo>
                        <a:pt x="961408" y="969008"/>
                      </a:lnTo>
                      <a:cubicBezTo>
                        <a:pt x="961408" y="969008"/>
                        <a:pt x="988820" y="972171"/>
                        <a:pt x="999363" y="969008"/>
                      </a:cubicBezTo>
                      <a:cubicBezTo>
                        <a:pt x="1009906" y="965846"/>
                        <a:pt x="1030992" y="962684"/>
                        <a:pt x="1030992" y="962684"/>
                      </a:cubicBezTo>
                      <a:lnTo>
                        <a:pt x="1082654" y="1002738"/>
                      </a:lnTo>
                      <a:lnTo>
                        <a:pt x="1084762" y="1018548"/>
                      </a:lnTo>
                      <a:cubicBezTo>
                        <a:pt x="1084762" y="1018548"/>
                        <a:pt x="1095305" y="1028034"/>
                        <a:pt x="1091088" y="1036467"/>
                      </a:cubicBezTo>
                      <a:cubicBezTo>
                        <a:pt x="1086871" y="1044899"/>
                        <a:pt x="1083708" y="1057547"/>
                        <a:pt x="1087925" y="1061763"/>
                      </a:cubicBezTo>
                      <a:cubicBezTo>
                        <a:pt x="1092142" y="1065980"/>
                        <a:pt x="1091088" y="1071250"/>
                        <a:pt x="1091088" y="1076520"/>
                      </a:cubicBezTo>
                      <a:cubicBezTo>
                        <a:pt x="1091088" y="1081790"/>
                        <a:pt x="1087925" y="1131330"/>
                        <a:pt x="1087925" y="1131330"/>
                      </a:cubicBezTo>
                      <a:cubicBezTo>
                        <a:pt x="1087925" y="1131330"/>
                        <a:pt x="1083708" y="1135546"/>
                        <a:pt x="1086871" y="1141870"/>
                      </a:cubicBezTo>
                      <a:cubicBezTo>
                        <a:pt x="1090034" y="1148194"/>
                        <a:pt x="1095305" y="1168221"/>
                        <a:pt x="1095305" y="1168221"/>
                      </a:cubicBezTo>
                      <a:cubicBezTo>
                        <a:pt x="1095305" y="1168221"/>
                        <a:pt x="1087925" y="1181923"/>
                        <a:pt x="1083708" y="1182977"/>
                      </a:cubicBezTo>
                      <a:cubicBezTo>
                        <a:pt x="1079491" y="1184031"/>
                        <a:pt x="1077382" y="1181923"/>
                        <a:pt x="1073165" y="1178761"/>
                      </a:cubicBezTo>
                      <a:cubicBezTo>
                        <a:pt x="1068948" y="1175599"/>
                        <a:pt x="1062622" y="1174545"/>
                        <a:pt x="1060513" y="1181923"/>
                      </a:cubicBezTo>
                      <a:cubicBezTo>
                        <a:pt x="1058404" y="1189302"/>
                        <a:pt x="1047861" y="1215652"/>
                        <a:pt x="1047861" y="1215652"/>
                      </a:cubicBezTo>
                      <a:lnTo>
                        <a:pt x="1035209" y="1215652"/>
                      </a:lnTo>
                      <a:lnTo>
                        <a:pt x="1030992" y="1221977"/>
                      </a:lnTo>
                      <a:lnTo>
                        <a:pt x="1014123" y="1219869"/>
                      </a:lnTo>
                      <a:lnTo>
                        <a:pt x="1001471" y="1234625"/>
                      </a:lnTo>
                      <a:lnTo>
                        <a:pt x="977222" y="1221977"/>
                      </a:lnTo>
                      <a:cubicBezTo>
                        <a:pt x="986711" y="1217760"/>
                        <a:pt x="980385" y="1194572"/>
                        <a:pt x="980385" y="1188248"/>
                      </a:cubicBezTo>
                      <a:cubicBezTo>
                        <a:pt x="980385" y="1181923"/>
                        <a:pt x="983548" y="1168221"/>
                        <a:pt x="988820" y="1157681"/>
                      </a:cubicBezTo>
                      <a:cubicBezTo>
                        <a:pt x="994091" y="1147140"/>
                        <a:pt x="991898" y="1124542"/>
                        <a:pt x="991898" y="1124542"/>
                      </a:cubicBezTo>
                      <a:cubicBezTo>
                        <a:pt x="991898" y="1124542"/>
                        <a:pt x="975114" y="1116573"/>
                        <a:pt x="973806" y="1111303"/>
                      </a:cubicBezTo>
                      <a:cubicBezTo>
                        <a:pt x="972499" y="1105991"/>
                        <a:pt x="954491" y="1100088"/>
                        <a:pt x="954491" y="1100088"/>
                      </a:cubicBezTo>
                      <a:cubicBezTo>
                        <a:pt x="954491" y="1100088"/>
                        <a:pt x="942430" y="1097601"/>
                        <a:pt x="941207" y="1092499"/>
                      </a:cubicBezTo>
                      <a:cubicBezTo>
                        <a:pt x="939984" y="1087397"/>
                        <a:pt x="928724" y="1084952"/>
                        <a:pt x="910505" y="1084741"/>
                      </a:cubicBezTo>
                      <a:cubicBezTo>
                        <a:pt x="892329" y="1084573"/>
                        <a:pt x="878496" y="1074581"/>
                        <a:pt x="878496" y="1074581"/>
                      </a:cubicBezTo>
                      <a:lnTo>
                        <a:pt x="865971" y="1055819"/>
                      </a:lnTo>
                      <a:cubicBezTo>
                        <a:pt x="857241" y="1055734"/>
                        <a:pt x="847162" y="1040852"/>
                        <a:pt x="851211" y="1032967"/>
                      </a:cubicBezTo>
                      <a:lnTo>
                        <a:pt x="849819" y="1030606"/>
                      </a:lnTo>
                      <a:cubicBezTo>
                        <a:pt x="844969" y="1028283"/>
                        <a:pt x="837589" y="1025669"/>
                        <a:pt x="833330" y="1022595"/>
                      </a:cubicBezTo>
                      <a:cubicBezTo>
                        <a:pt x="828142" y="1018801"/>
                        <a:pt x="818316" y="1002189"/>
                        <a:pt x="809924" y="1004550"/>
                      </a:cubicBezTo>
                      <a:cubicBezTo>
                        <a:pt x="809207" y="1007460"/>
                        <a:pt x="807815" y="1011001"/>
                        <a:pt x="805200" y="1012772"/>
                      </a:cubicBezTo>
                      <a:cubicBezTo>
                        <a:pt x="804020" y="1013109"/>
                        <a:pt x="800688" y="1011001"/>
                        <a:pt x="799760" y="1010326"/>
                      </a:cubicBezTo>
                      <a:cubicBezTo>
                        <a:pt x="796850" y="1010031"/>
                        <a:pt x="792675" y="1011638"/>
                        <a:pt x="790609" y="1011339"/>
                      </a:cubicBezTo>
                      <a:cubicBezTo>
                        <a:pt x="784705" y="1010453"/>
                        <a:pt x="779813" y="1007206"/>
                        <a:pt x="773445" y="1007544"/>
                      </a:cubicBezTo>
                      <a:cubicBezTo>
                        <a:pt x="771209" y="1006490"/>
                        <a:pt x="768595" y="1003496"/>
                        <a:pt x="767751" y="1001178"/>
                      </a:cubicBezTo>
                      <a:lnTo>
                        <a:pt x="764841" y="1001599"/>
                      </a:lnTo>
                      <a:lnTo>
                        <a:pt x="762227" y="1000292"/>
                      </a:lnTo>
                      <a:lnTo>
                        <a:pt x="761383" y="997088"/>
                      </a:lnTo>
                      <a:lnTo>
                        <a:pt x="764420" y="986459"/>
                      </a:lnTo>
                      <a:lnTo>
                        <a:pt x="763197" y="984777"/>
                      </a:lnTo>
                      <a:cubicBezTo>
                        <a:pt x="762775" y="983090"/>
                        <a:pt x="762395" y="978575"/>
                        <a:pt x="763745" y="977141"/>
                      </a:cubicBezTo>
                      <a:lnTo>
                        <a:pt x="767076" y="974991"/>
                      </a:lnTo>
                      <a:lnTo>
                        <a:pt x="763998" y="972377"/>
                      </a:lnTo>
                      <a:lnTo>
                        <a:pt x="764673" y="969847"/>
                      </a:lnTo>
                      <a:cubicBezTo>
                        <a:pt x="764420" y="969253"/>
                        <a:pt x="763871" y="967651"/>
                        <a:pt x="764293" y="967023"/>
                      </a:cubicBezTo>
                      <a:lnTo>
                        <a:pt x="766655" y="965800"/>
                      </a:lnTo>
                      <a:lnTo>
                        <a:pt x="766781" y="963435"/>
                      </a:lnTo>
                      <a:cubicBezTo>
                        <a:pt x="760371" y="957574"/>
                        <a:pt x="759528" y="944719"/>
                        <a:pt x="757756" y="943366"/>
                      </a:cubicBezTo>
                      <a:lnTo>
                        <a:pt x="753075" y="943788"/>
                      </a:lnTo>
                      <a:cubicBezTo>
                        <a:pt x="750882" y="941051"/>
                        <a:pt x="750376" y="936072"/>
                        <a:pt x="750924" y="932788"/>
                      </a:cubicBezTo>
                      <a:lnTo>
                        <a:pt x="750039" y="931902"/>
                      </a:lnTo>
                      <a:lnTo>
                        <a:pt x="749027" y="932155"/>
                      </a:lnTo>
                      <a:lnTo>
                        <a:pt x="747213" y="934095"/>
                      </a:lnTo>
                      <a:cubicBezTo>
                        <a:pt x="744936" y="933673"/>
                        <a:pt x="742068" y="932324"/>
                        <a:pt x="740297" y="930764"/>
                      </a:cubicBezTo>
                      <a:cubicBezTo>
                        <a:pt x="740044" y="921151"/>
                        <a:pt x="734941" y="915291"/>
                        <a:pt x="728067" y="909224"/>
                      </a:cubicBezTo>
                      <a:cubicBezTo>
                        <a:pt x="725916" y="908123"/>
                        <a:pt x="721446" y="907706"/>
                        <a:pt x="719295" y="909055"/>
                      </a:cubicBezTo>
                      <a:lnTo>
                        <a:pt x="718451" y="908503"/>
                      </a:lnTo>
                      <a:cubicBezTo>
                        <a:pt x="716048" y="906947"/>
                        <a:pt x="713602" y="905088"/>
                        <a:pt x="711071" y="903658"/>
                      </a:cubicBezTo>
                      <a:cubicBezTo>
                        <a:pt x="709595" y="902857"/>
                        <a:pt x="707191" y="902647"/>
                        <a:pt x="705631" y="902516"/>
                      </a:cubicBezTo>
                      <a:cubicBezTo>
                        <a:pt x="696227" y="901719"/>
                        <a:pt x="685810" y="896993"/>
                        <a:pt x="676743" y="894467"/>
                      </a:cubicBezTo>
                      <a:cubicBezTo>
                        <a:pt x="673749" y="893624"/>
                        <a:pt x="672146" y="892907"/>
                        <a:pt x="669110" y="892313"/>
                      </a:cubicBezTo>
                      <a:cubicBezTo>
                        <a:pt x="665061" y="891516"/>
                        <a:pt x="653464" y="893282"/>
                        <a:pt x="650048" y="891259"/>
                      </a:cubicBezTo>
                      <a:cubicBezTo>
                        <a:pt x="643975" y="887717"/>
                        <a:pt x="639420" y="881819"/>
                        <a:pt x="633010" y="879074"/>
                      </a:cubicBezTo>
                      <a:lnTo>
                        <a:pt x="631028" y="875237"/>
                      </a:lnTo>
                      <a:lnTo>
                        <a:pt x="631281" y="873677"/>
                      </a:lnTo>
                      <a:lnTo>
                        <a:pt x="633432" y="872501"/>
                      </a:lnTo>
                      <a:lnTo>
                        <a:pt x="633179" y="870098"/>
                      </a:lnTo>
                      <a:lnTo>
                        <a:pt x="624449" y="866388"/>
                      </a:lnTo>
                      <a:cubicBezTo>
                        <a:pt x="622087" y="868116"/>
                        <a:pt x="618713" y="869381"/>
                        <a:pt x="615888" y="870009"/>
                      </a:cubicBezTo>
                      <a:cubicBezTo>
                        <a:pt x="612430" y="864739"/>
                        <a:pt x="614074" y="866556"/>
                        <a:pt x="608297" y="862547"/>
                      </a:cubicBezTo>
                      <a:lnTo>
                        <a:pt x="608929" y="859174"/>
                      </a:lnTo>
                      <a:cubicBezTo>
                        <a:pt x="608803" y="857276"/>
                        <a:pt x="603784" y="852386"/>
                        <a:pt x="602055" y="851627"/>
                      </a:cubicBezTo>
                      <a:lnTo>
                        <a:pt x="594380" y="851669"/>
                      </a:lnTo>
                      <a:cubicBezTo>
                        <a:pt x="593916" y="849940"/>
                        <a:pt x="593916" y="847495"/>
                        <a:pt x="594464" y="845809"/>
                      </a:cubicBezTo>
                      <a:cubicBezTo>
                        <a:pt x="594633" y="844839"/>
                        <a:pt x="595729" y="840412"/>
                        <a:pt x="594928" y="839737"/>
                      </a:cubicBezTo>
                      <a:lnTo>
                        <a:pt x="592862" y="838515"/>
                      </a:lnTo>
                      <a:lnTo>
                        <a:pt x="593157" y="835690"/>
                      </a:lnTo>
                      <a:cubicBezTo>
                        <a:pt x="589994" y="830757"/>
                        <a:pt x="592482" y="829155"/>
                        <a:pt x="595055" y="824264"/>
                      </a:cubicBezTo>
                      <a:lnTo>
                        <a:pt x="594802" y="821482"/>
                      </a:lnTo>
                      <a:lnTo>
                        <a:pt x="592777" y="819163"/>
                      </a:lnTo>
                      <a:cubicBezTo>
                        <a:pt x="592313" y="816966"/>
                        <a:pt x="592524" y="812375"/>
                        <a:pt x="593789" y="810562"/>
                      </a:cubicBezTo>
                      <a:lnTo>
                        <a:pt x="589446" y="804027"/>
                      </a:lnTo>
                      <a:cubicBezTo>
                        <a:pt x="585777" y="802931"/>
                        <a:pt x="584343" y="800987"/>
                        <a:pt x="581644" y="798841"/>
                      </a:cubicBezTo>
                      <a:cubicBezTo>
                        <a:pt x="579619" y="797197"/>
                        <a:pt x="575234" y="797576"/>
                        <a:pt x="572788" y="797028"/>
                      </a:cubicBezTo>
                      <a:cubicBezTo>
                        <a:pt x="565871" y="795426"/>
                        <a:pt x="563889" y="786909"/>
                        <a:pt x="549340" y="785096"/>
                      </a:cubicBezTo>
                      <a:cubicBezTo>
                        <a:pt x="547189" y="782356"/>
                        <a:pt x="548201" y="780796"/>
                        <a:pt x="547062" y="777887"/>
                      </a:cubicBezTo>
                      <a:cubicBezTo>
                        <a:pt x="543646" y="769328"/>
                        <a:pt x="528802" y="758826"/>
                        <a:pt x="519186" y="759041"/>
                      </a:cubicBezTo>
                      <a:cubicBezTo>
                        <a:pt x="515812" y="749976"/>
                        <a:pt x="503751" y="746097"/>
                        <a:pt x="502655" y="735936"/>
                      </a:cubicBezTo>
                      <a:lnTo>
                        <a:pt x="503118" y="734756"/>
                      </a:lnTo>
                      <a:lnTo>
                        <a:pt x="510794" y="737032"/>
                      </a:lnTo>
                      <a:lnTo>
                        <a:pt x="513999" y="733786"/>
                      </a:lnTo>
                      <a:cubicBezTo>
                        <a:pt x="516951" y="724721"/>
                        <a:pt x="513113" y="717512"/>
                        <a:pt x="512776" y="708574"/>
                      </a:cubicBezTo>
                      <a:cubicBezTo>
                        <a:pt x="512607" y="703219"/>
                        <a:pt x="513704" y="696937"/>
                        <a:pt x="514083" y="691587"/>
                      </a:cubicBezTo>
                      <a:cubicBezTo>
                        <a:pt x="514168" y="690486"/>
                        <a:pt x="513957" y="689221"/>
                        <a:pt x="513915" y="688130"/>
                      </a:cubicBezTo>
                      <a:cubicBezTo>
                        <a:pt x="511005" y="683745"/>
                        <a:pt x="507209" y="679191"/>
                        <a:pt x="504805" y="674511"/>
                      </a:cubicBezTo>
                      <a:cubicBezTo>
                        <a:pt x="502444" y="669962"/>
                        <a:pt x="500757" y="664523"/>
                        <a:pt x="498058" y="660219"/>
                      </a:cubicBezTo>
                      <a:cubicBezTo>
                        <a:pt x="497594" y="659460"/>
                        <a:pt x="494600" y="657689"/>
                        <a:pt x="493883" y="656803"/>
                      </a:cubicBezTo>
                      <a:cubicBezTo>
                        <a:pt x="492111" y="654695"/>
                        <a:pt x="491141" y="650353"/>
                        <a:pt x="488358" y="649210"/>
                      </a:cubicBezTo>
                      <a:lnTo>
                        <a:pt x="476634" y="644404"/>
                      </a:lnTo>
                      <a:lnTo>
                        <a:pt x="476255" y="636604"/>
                      </a:lnTo>
                      <a:lnTo>
                        <a:pt x="470477" y="634239"/>
                      </a:lnTo>
                      <a:cubicBezTo>
                        <a:pt x="467398" y="629732"/>
                        <a:pt x="468706" y="620831"/>
                        <a:pt x="471658" y="616657"/>
                      </a:cubicBezTo>
                      <a:lnTo>
                        <a:pt x="471110" y="615435"/>
                      </a:lnTo>
                      <a:cubicBezTo>
                        <a:pt x="464657" y="609448"/>
                        <a:pt x="455801" y="613036"/>
                        <a:pt x="448758" y="608689"/>
                      </a:cubicBezTo>
                      <a:lnTo>
                        <a:pt x="447493" y="608942"/>
                      </a:lnTo>
                      <a:lnTo>
                        <a:pt x="444920" y="611261"/>
                      </a:lnTo>
                      <a:cubicBezTo>
                        <a:pt x="434082" y="613495"/>
                        <a:pt x="426111" y="599544"/>
                        <a:pt x="422864" y="591323"/>
                      </a:cubicBezTo>
                      <a:cubicBezTo>
                        <a:pt x="419237" y="590100"/>
                        <a:pt x="413881" y="580909"/>
                        <a:pt x="411182" y="578379"/>
                      </a:cubicBezTo>
                      <a:cubicBezTo>
                        <a:pt x="406628" y="574079"/>
                        <a:pt x="399037" y="571296"/>
                        <a:pt x="396548" y="565014"/>
                      </a:cubicBezTo>
                      <a:lnTo>
                        <a:pt x="391994" y="563707"/>
                      </a:lnTo>
                      <a:cubicBezTo>
                        <a:pt x="391108" y="564335"/>
                        <a:pt x="388578" y="565689"/>
                        <a:pt x="387397" y="565309"/>
                      </a:cubicBezTo>
                      <a:lnTo>
                        <a:pt x="385668" y="563960"/>
                      </a:lnTo>
                      <a:lnTo>
                        <a:pt x="384698" y="561009"/>
                      </a:lnTo>
                      <a:lnTo>
                        <a:pt x="377866" y="559702"/>
                      </a:lnTo>
                      <a:lnTo>
                        <a:pt x="375926" y="557299"/>
                      </a:lnTo>
                      <a:lnTo>
                        <a:pt x="369516" y="555148"/>
                      </a:lnTo>
                      <a:cubicBezTo>
                        <a:pt x="367492" y="553209"/>
                        <a:pt x="364961" y="549414"/>
                        <a:pt x="364540" y="546589"/>
                      </a:cubicBezTo>
                      <a:lnTo>
                        <a:pt x="360111" y="544439"/>
                      </a:lnTo>
                      <a:lnTo>
                        <a:pt x="359099" y="540012"/>
                      </a:lnTo>
                      <a:cubicBezTo>
                        <a:pt x="357201" y="538495"/>
                        <a:pt x="350749" y="537816"/>
                        <a:pt x="348472" y="537693"/>
                      </a:cubicBezTo>
                      <a:cubicBezTo>
                        <a:pt x="347586" y="536382"/>
                        <a:pt x="345267" y="534784"/>
                        <a:pt x="343622" y="534700"/>
                      </a:cubicBezTo>
                      <a:lnTo>
                        <a:pt x="344803" y="531917"/>
                      </a:lnTo>
                      <a:lnTo>
                        <a:pt x="344465" y="530863"/>
                      </a:lnTo>
                      <a:lnTo>
                        <a:pt x="342568" y="530269"/>
                      </a:lnTo>
                      <a:lnTo>
                        <a:pt x="340543" y="530775"/>
                      </a:lnTo>
                      <a:lnTo>
                        <a:pt x="339447" y="529215"/>
                      </a:lnTo>
                      <a:lnTo>
                        <a:pt x="339616" y="528161"/>
                      </a:lnTo>
                      <a:lnTo>
                        <a:pt x="343538" y="527233"/>
                      </a:lnTo>
                      <a:lnTo>
                        <a:pt x="343622" y="526268"/>
                      </a:lnTo>
                      <a:lnTo>
                        <a:pt x="342821" y="525505"/>
                      </a:lnTo>
                      <a:cubicBezTo>
                        <a:pt x="341555" y="525631"/>
                        <a:pt x="338730" y="525505"/>
                        <a:pt x="337633" y="524619"/>
                      </a:cubicBezTo>
                      <a:lnTo>
                        <a:pt x="334386" y="519138"/>
                      </a:lnTo>
                      <a:lnTo>
                        <a:pt x="332446" y="518885"/>
                      </a:lnTo>
                      <a:cubicBezTo>
                        <a:pt x="326626" y="523692"/>
                        <a:pt x="323042" y="517325"/>
                        <a:pt x="318023" y="520108"/>
                      </a:cubicBezTo>
                      <a:lnTo>
                        <a:pt x="315662" y="518717"/>
                      </a:lnTo>
                      <a:lnTo>
                        <a:pt x="314902" y="514754"/>
                      </a:lnTo>
                      <a:cubicBezTo>
                        <a:pt x="311950" y="513447"/>
                        <a:pt x="305456" y="515259"/>
                        <a:pt x="302799" y="516566"/>
                      </a:cubicBezTo>
                      <a:lnTo>
                        <a:pt x="299973" y="513071"/>
                      </a:lnTo>
                      <a:lnTo>
                        <a:pt x="297949" y="513194"/>
                      </a:lnTo>
                      <a:lnTo>
                        <a:pt x="293268" y="517199"/>
                      </a:lnTo>
                      <a:lnTo>
                        <a:pt x="290864" y="516233"/>
                      </a:lnTo>
                      <a:lnTo>
                        <a:pt x="289852" y="516992"/>
                      </a:lnTo>
                      <a:lnTo>
                        <a:pt x="289008" y="522684"/>
                      </a:lnTo>
                      <a:cubicBezTo>
                        <a:pt x="286183" y="522263"/>
                        <a:pt x="278718" y="518974"/>
                        <a:pt x="277622" y="519100"/>
                      </a:cubicBezTo>
                      <a:lnTo>
                        <a:pt x="274375" y="514796"/>
                      </a:lnTo>
                      <a:lnTo>
                        <a:pt x="269019" y="514964"/>
                      </a:lnTo>
                      <a:cubicBezTo>
                        <a:pt x="267037" y="513362"/>
                        <a:pt x="260626" y="507544"/>
                        <a:pt x="260331" y="504761"/>
                      </a:cubicBezTo>
                      <a:lnTo>
                        <a:pt x="257674" y="503454"/>
                      </a:lnTo>
                      <a:lnTo>
                        <a:pt x="256746" y="500503"/>
                      </a:lnTo>
                      <a:lnTo>
                        <a:pt x="255776" y="499618"/>
                      </a:lnTo>
                      <a:lnTo>
                        <a:pt x="251517" y="502021"/>
                      </a:lnTo>
                      <a:lnTo>
                        <a:pt x="250041" y="501974"/>
                      </a:lnTo>
                      <a:lnTo>
                        <a:pt x="249071" y="497927"/>
                      </a:lnTo>
                      <a:cubicBezTo>
                        <a:pt x="247848" y="499107"/>
                        <a:pt x="244896" y="500292"/>
                        <a:pt x="243167" y="499824"/>
                      </a:cubicBezTo>
                      <a:cubicBezTo>
                        <a:pt x="239667" y="495608"/>
                        <a:pt x="236504" y="492657"/>
                        <a:pt x="230810" y="492320"/>
                      </a:cubicBezTo>
                      <a:lnTo>
                        <a:pt x="230051" y="492703"/>
                      </a:lnTo>
                      <a:lnTo>
                        <a:pt x="230051" y="495233"/>
                      </a:lnTo>
                      <a:lnTo>
                        <a:pt x="226551" y="496455"/>
                      </a:lnTo>
                      <a:lnTo>
                        <a:pt x="225750" y="498184"/>
                      </a:lnTo>
                      <a:lnTo>
                        <a:pt x="224484" y="498058"/>
                      </a:lnTo>
                      <a:cubicBezTo>
                        <a:pt x="221996" y="494432"/>
                        <a:pt x="216725" y="488361"/>
                        <a:pt x="211580" y="490637"/>
                      </a:cubicBezTo>
                      <a:lnTo>
                        <a:pt x="210821" y="491396"/>
                      </a:lnTo>
                      <a:lnTo>
                        <a:pt x="211369" y="493593"/>
                      </a:lnTo>
                      <a:cubicBezTo>
                        <a:pt x="209555" y="496249"/>
                        <a:pt x="207953" y="497682"/>
                        <a:pt x="205085" y="499411"/>
                      </a:cubicBezTo>
                      <a:lnTo>
                        <a:pt x="200530" y="498779"/>
                      </a:lnTo>
                      <a:lnTo>
                        <a:pt x="199687" y="501393"/>
                      </a:lnTo>
                      <a:lnTo>
                        <a:pt x="195470" y="502700"/>
                      </a:lnTo>
                      <a:lnTo>
                        <a:pt x="192180" y="500592"/>
                      </a:lnTo>
                      <a:lnTo>
                        <a:pt x="188933" y="500469"/>
                      </a:lnTo>
                      <a:lnTo>
                        <a:pt x="185053" y="503336"/>
                      </a:lnTo>
                      <a:lnTo>
                        <a:pt x="182017" y="503505"/>
                      </a:lnTo>
                      <a:lnTo>
                        <a:pt x="180456" y="506878"/>
                      </a:lnTo>
                      <a:lnTo>
                        <a:pt x="179571" y="507257"/>
                      </a:lnTo>
                      <a:lnTo>
                        <a:pt x="175143" y="504601"/>
                      </a:lnTo>
                      <a:lnTo>
                        <a:pt x="172444" y="507173"/>
                      </a:lnTo>
                      <a:lnTo>
                        <a:pt x="172022" y="509956"/>
                      </a:lnTo>
                      <a:close/>
                    </a:path>
                  </a:pathLst>
                </a:custGeom>
                <a:solidFill>
                  <a:srgbClr val="2874A6"/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5" name="Freeform 554">
                  <a:extLst>
                    <a:ext uri="{FF2B5EF4-FFF2-40B4-BE49-F238E27FC236}">
                      <a16:creationId xmlns:a16="http://schemas.microsoft.com/office/drawing/2014/main" xmlns="" id="{825B0200-DB7C-8A38-031D-495D35F6E928}"/>
                    </a:ext>
                  </a:extLst>
                </p:cNvPr>
                <p:cNvSpPr/>
                <p:nvPr/>
              </p:nvSpPr>
              <p:spPr>
                <a:xfrm>
                  <a:off x="5332260" y="434449"/>
                  <a:ext cx="1369021" cy="2847225"/>
                </a:xfrm>
                <a:custGeom>
                  <a:avLst/>
                  <a:gdLst>
                    <a:gd name="connsiteX0" fmla="*/ 112837 w 1369021"/>
                    <a:gd name="connsiteY0" fmla="*/ 2695399 h 2847225"/>
                    <a:gd name="connsiteX1" fmla="*/ 82388 w 1369021"/>
                    <a:gd name="connsiteY1" fmla="*/ 2696031 h 2847225"/>
                    <a:gd name="connsiteX2" fmla="*/ 79014 w 1369021"/>
                    <a:gd name="connsiteY2" fmla="*/ 2695821 h 2847225"/>
                    <a:gd name="connsiteX3" fmla="*/ 79099 w 1369021"/>
                    <a:gd name="connsiteY3" fmla="*/ 2694345 h 2847225"/>
                    <a:gd name="connsiteX4" fmla="*/ 80153 w 1369021"/>
                    <a:gd name="connsiteY4" fmla="*/ 2667994 h 2847225"/>
                    <a:gd name="connsiteX5" fmla="*/ 97022 w 1369021"/>
                    <a:gd name="connsiteY5" fmla="*/ 2655345 h 2847225"/>
                    <a:gd name="connsiteX6" fmla="*/ 109674 w 1369021"/>
                    <a:gd name="connsiteY6" fmla="*/ 2636373 h 2847225"/>
                    <a:gd name="connsiteX7" fmla="*/ 103348 w 1369021"/>
                    <a:gd name="connsiteY7" fmla="*/ 2623724 h 2847225"/>
                    <a:gd name="connsiteX8" fmla="*/ 114946 w 1369021"/>
                    <a:gd name="connsiteY8" fmla="*/ 2617400 h 2847225"/>
                    <a:gd name="connsiteX9" fmla="*/ 105457 w 1369021"/>
                    <a:gd name="connsiteY9" fmla="*/ 2600536 h 2847225"/>
                    <a:gd name="connsiteX10" fmla="*/ 88588 w 1369021"/>
                    <a:gd name="connsiteY10" fmla="*/ 2596320 h 2847225"/>
                    <a:gd name="connsiteX11" fmla="*/ 70664 w 1369021"/>
                    <a:gd name="connsiteY11" fmla="*/ 2600536 h 2847225"/>
                    <a:gd name="connsiteX12" fmla="*/ 53795 w 1369021"/>
                    <a:gd name="connsiteY12" fmla="*/ 2579455 h 2847225"/>
                    <a:gd name="connsiteX13" fmla="*/ 64338 w 1369021"/>
                    <a:gd name="connsiteY13" fmla="*/ 2567861 h 2847225"/>
                    <a:gd name="connsiteX14" fmla="*/ 67501 w 1369021"/>
                    <a:gd name="connsiteY14" fmla="*/ 2556266 h 2847225"/>
                    <a:gd name="connsiteX15" fmla="*/ 80153 w 1369021"/>
                    <a:gd name="connsiteY15" fmla="*/ 2545726 h 2847225"/>
                    <a:gd name="connsiteX16" fmla="*/ 95968 w 1369021"/>
                    <a:gd name="connsiteY16" fmla="*/ 2548888 h 2847225"/>
                    <a:gd name="connsiteX17" fmla="*/ 109674 w 1369021"/>
                    <a:gd name="connsiteY17" fmla="*/ 2553104 h 2847225"/>
                    <a:gd name="connsiteX18" fmla="*/ 108620 w 1369021"/>
                    <a:gd name="connsiteY18" fmla="*/ 2526753 h 2847225"/>
                    <a:gd name="connsiteX19" fmla="*/ 94914 w 1369021"/>
                    <a:gd name="connsiteY19" fmla="*/ 2511997 h 2847225"/>
                    <a:gd name="connsiteX20" fmla="*/ 100185 w 1369021"/>
                    <a:gd name="connsiteY20" fmla="*/ 2490916 h 2847225"/>
                    <a:gd name="connsiteX21" fmla="*/ 98077 w 1369021"/>
                    <a:gd name="connsiteY21" fmla="*/ 2472998 h 2847225"/>
                    <a:gd name="connsiteX22" fmla="*/ 106511 w 1369021"/>
                    <a:gd name="connsiteY22" fmla="*/ 2465619 h 2847225"/>
                    <a:gd name="connsiteX23" fmla="*/ 112837 w 1369021"/>
                    <a:gd name="connsiteY23" fmla="*/ 2458241 h 2847225"/>
                    <a:gd name="connsiteX24" fmla="*/ 109674 w 1369021"/>
                    <a:gd name="connsiteY24" fmla="*/ 2435052 h 2847225"/>
                    <a:gd name="connsiteX25" fmla="*/ 100185 w 1369021"/>
                    <a:gd name="connsiteY25" fmla="*/ 2415026 h 2847225"/>
                    <a:gd name="connsiteX26" fmla="*/ 93859 w 1369021"/>
                    <a:gd name="connsiteY26" fmla="*/ 2391837 h 2847225"/>
                    <a:gd name="connsiteX27" fmla="*/ 103348 w 1369021"/>
                    <a:gd name="connsiteY27" fmla="*/ 2377081 h 2847225"/>
                    <a:gd name="connsiteX28" fmla="*/ 121271 w 1369021"/>
                    <a:gd name="connsiteY28" fmla="*/ 2378135 h 2847225"/>
                    <a:gd name="connsiteX29" fmla="*/ 167661 w 1369021"/>
                    <a:gd name="connsiteY29" fmla="*/ 2390783 h 2847225"/>
                    <a:gd name="connsiteX30" fmla="*/ 172933 w 1369021"/>
                    <a:gd name="connsiteY30" fmla="*/ 2379189 h 2847225"/>
                    <a:gd name="connsiteX31" fmla="*/ 169770 w 1369021"/>
                    <a:gd name="connsiteY31" fmla="*/ 2370756 h 2847225"/>
                    <a:gd name="connsiteX32" fmla="*/ 175041 w 1369021"/>
                    <a:gd name="connsiteY32" fmla="*/ 2359162 h 2847225"/>
                    <a:gd name="connsiteX33" fmla="*/ 184530 w 1369021"/>
                    <a:gd name="connsiteY33" fmla="*/ 2341243 h 2847225"/>
                    <a:gd name="connsiteX34" fmla="*/ 201399 w 1369021"/>
                    <a:gd name="connsiteY34" fmla="*/ 2332811 h 2847225"/>
                    <a:gd name="connsiteX35" fmla="*/ 203508 w 1369021"/>
                    <a:gd name="connsiteY35" fmla="*/ 2317001 h 2847225"/>
                    <a:gd name="connsiteX36" fmla="*/ 208779 w 1369021"/>
                    <a:gd name="connsiteY36" fmla="*/ 2301190 h 2847225"/>
                    <a:gd name="connsiteX37" fmla="*/ 217214 w 1369021"/>
                    <a:gd name="connsiteY37" fmla="*/ 2292758 h 2847225"/>
                    <a:gd name="connsiteX38" fmla="*/ 210888 w 1369021"/>
                    <a:gd name="connsiteY38" fmla="*/ 2275893 h 2847225"/>
                    <a:gd name="connsiteX39" fmla="*/ 196128 w 1369021"/>
                    <a:gd name="connsiteY39" fmla="*/ 2257975 h 2847225"/>
                    <a:gd name="connsiteX40" fmla="*/ 179259 w 1369021"/>
                    <a:gd name="connsiteY40" fmla="*/ 2254813 h 2847225"/>
                    <a:gd name="connsiteX41" fmla="*/ 142358 w 1369021"/>
                    <a:gd name="connsiteY41" fmla="*/ 2253759 h 2847225"/>
                    <a:gd name="connsiteX42" fmla="*/ 142358 w 1369021"/>
                    <a:gd name="connsiteY42" fmla="*/ 2234786 h 2847225"/>
                    <a:gd name="connsiteX43" fmla="*/ 140249 w 1369021"/>
                    <a:gd name="connsiteY43" fmla="*/ 2221084 h 2847225"/>
                    <a:gd name="connsiteX44" fmla="*/ 141303 w 1369021"/>
                    <a:gd name="connsiteY44" fmla="*/ 2208435 h 2847225"/>
                    <a:gd name="connsiteX45" fmla="*/ 168716 w 1369021"/>
                    <a:gd name="connsiteY45" fmla="*/ 2211597 h 2847225"/>
                    <a:gd name="connsiteX46" fmla="*/ 191910 w 1369021"/>
                    <a:gd name="connsiteY46" fmla="*/ 2216867 h 2847225"/>
                    <a:gd name="connsiteX47" fmla="*/ 210888 w 1369021"/>
                    <a:gd name="connsiteY47" fmla="*/ 2214759 h 2847225"/>
                    <a:gd name="connsiteX48" fmla="*/ 238300 w 1369021"/>
                    <a:gd name="connsiteY48" fmla="*/ 2218975 h 2847225"/>
                    <a:gd name="connsiteX49" fmla="*/ 244120 w 1369021"/>
                    <a:gd name="connsiteY49" fmla="*/ 2203966 h 2847225"/>
                    <a:gd name="connsiteX50" fmla="*/ 244626 w 1369021"/>
                    <a:gd name="connsiteY50" fmla="*/ 2194733 h 2847225"/>
                    <a:gd name="connsiteX51" fmla="*/ 236192 w 1369021"/>
                    <a:gd name="connsiteY51" fmla="*/ 2158896 h 2847225"/>
                    <a:gd name="connsiteX52" fmla="*/ 247789 w 1369021"/>
                    <a:gd name="connsiteY52" fmla="*/ 2134653 h 2847225"/>
                    <a:gd name="connsiteX53" fmla="*/ 252006 w 1369021"/>
                    <a:gd name="connsiteY53" fmla="*/ 2092491 h 2847225"/>
                    <a:gd name="connsiteX54" fmla="*/ 255169 w 1369021"/>
                    <a:gd name="connsiteY54" fmla="*/ 2051384 h 2847225"/>
                    <a:gd name="connsiteX55" fmla="*/ 253778 w 1369021"/>
                    <a:gd name="connsiteY55" fmla="*/ 2044006 h 2847225"/>
                    <a:gd name="connsiteX56" fmla="*/ 250952 w 1369021"/>
                    <a:gd name="connsiteY56" fmla="*/ 2022925 h 2847225"/>
                    <a:gd name="connsiteX57" fmla="*/ 241463 w 1369021"/>
                    <a:gd name="connsiteY57" fmla="*/ 1979710 h 2847225"/>
                    <a:gd name="connsiteX58" fmla="*/ 225648 w 1369021"/>
                    <a:gd name="connsiteY58" fmla="*/ 1886955 h 2847225"/>
                    <a:gd name="connsiteX59" fmla="*/ 229866 w 1369021"/>
                    <a:gd name="connsiteY59" fmla="*/ 1871144 h 2847225"/>
                    <a:gd name="connsiteX60" fmla="*/ 238089 w 1369021"/>
                    <a:gd name="connsiteY60" fmla="*/ 1865242 h 2847225"/>
                    <a:gd name="connsiteX61" fmla="*/ 243572 w 1369021"/>
                    <a:gd name="connsiteY61" fmla="*/ 1855334 h 2847225"/>
                    <a:gd name="connsiteX62" fmla="*/ 255169 w 1369021"/>
                    <a:gd name="connsiteY62" fmla="*/ 1830037 h 2847225"/>
                    <a:gd name="connsiteX63" fmla="*/ 258332 w 1369021"/>
                    <a:gd name="connsiteY63" fmla="*/ 1804740 h 2847225"/>
                    <a:gd name="connsiteX64" fmla="*/ 245680 w 1369021"/>
                    <a:gd name="connsiteY64" fmla="*/ 1780497 h 2847225"/>
                    <a:gd name="connsiteX65" fmla="*/ 273093 w 1369021"/>
                    <a:gd name="connsiteY65" fmla="*/ 1734120 h 2847225"/>
                    <a:gd name="connsiteX66" fmla="*/ 276256 w 1369021"/>
                    <a:gd name="connsiteY66" fmla="*/ 1713039 h 2847225"/>
                    <a:gd name="connsiteX67" fmla="*/ 270984 w 1369021"/>
                    <a:gd name="connsiteY67" fmla="*/ 1674040 h 2847225"/>
                    <a:gd name="connsiteX68" fmla="*/ 265712 w 1369021"/>
                    <a:gd name="connsiteY68" fmla="*/ 1646635 h 2847225"/>
                    <a:gd name="connsiteX69" fmla="*/ 240409 w 1369021"/>
                    <a:gd name="connsiteY69" fmla="*/ 1604474 h 2847225"/>
                    <a:gd name="connsiteX70" fmla="*/ 221431 w 1369021"/>
                    <a:gd name="connsiteY70" fmla="*/ 1589717 h 2847225"/>
                    <a:gd name="connsiteX71" fmla="*/ 210888 w 1369021"/>
                    <a:gd name="connsiteY71" fmla="*/ 1571799 h 2847225"/>
                    <a:gd name="connsiteX72" fmla="*/ 214051 w 1369021"/>
                    <a:gd name="connsiteY72" fmla="*/ 1541232 h 2847225"/>
                    <a:gd name="connsiteX73" fmla="*/ 207725 w 1369021"/>
                    <a:gd name="connsiteY73" fmla="*/ 1522259 h 2847225"/>
                    <a:gd name="connsiteX74" fmla="*/ 202454 w 1369021"/>
                    <a:gd name="connsiteY74" fmla="*/ 1494854 h 2847225"/>
                    <a:gd name="connsiteX75" fmla="*/ 175041 w 1369021"/>
                    <a:gd name="connsiteY75" fmla="*/ 1462179 h 2847225"/>
                    <a:gd name="connsiteX76" fmla="*/ 171878 w 1369021"/>
                    <a:gd name="connsiteY76" fmla="*/ 1445315 h 2847225"/>
                    <a:gd name="connsiteX77" fmla="*/ 178204 w 1369021"/>
                    <a:gd name="connsiteY77" fmla="*/ 1429504 h 2847225"/>
                    <a:gd name="connsiteX78" fmla="*/ 159227 w 1369021"/>
                    <a:gd name="connsiteY78" fmla="*/ 1410532 h 2847225"/>
                    <a:gd name="connsiteX79" fmla="*/ 137086 w 1369021"/>
                    <a:gd name="connsiteY79" fmla="*/ 1389451 h 2847225"/>
                    <a:gd name="connsiteX80" fmla="*/ 119163 w 1369021"/>
                    <a:gd name="connsiteY80" fmla="*/ 1362046 h 2847225"/>
                    <a:gd name="connsiteX81" fmla="*/ 113891 w 1369021"/>
                    <a:gd name="connsiteY81" fmla="*/ 1344127 h 2847225"/>
                    <a:gd name="connsiteX82" fmla="*/ 115367 w 1369021"/>
                    <a:gd name="connsiteY82" fmla="*/ 1300448 h 2847225"/>
                    <a:gd name="connsiteX83" fmla="*/ 121271 w 1369021"/>
                    <a:gd name="connsiteY83" fmla="*/ 1273507 h 2847225"/>
                    <a:gd name="connsiteX84" fmla="*/ 110728 w 1369021"/>
                    <a:gd name="connsiteY84" fmla="*/ 1238724 h 2847225"/>
                    <a:gd name="connsiteX85" fmla="*/ 101239 w 1369021"/>
                    <a:gd name="connsiteY85" fmla="*/ 1221860 h 2847225"/>
                    <a:gd name="connsiteX86" fmla="*/ 98077 w 1369021"/>
                    <a:gd name="connsiteY86" fmla="*/ 1208157 h 2847225"/>
                    <a:gd name="connsiteX87" fmla="*/ 101239 w 1369021"/>
                    <a:gd name="connsiteY87" fmla="*/ 1191293 h 2847225"/>
                    <a:gd name="connsiteX88" fmla="*/ 86479 w 1369021"/>
                    <a:gd name="connsiteY88" fmla="*/ 1181806 h 2847225"/>
                    <a:gd name="connsiteX89" fmla="*/ 78045 w 1369021"/>
                    <a:gd name="connsiteY89" fmla="*/ 1149131 h 2847225"/>
                    <a:gd name="connsiteX90" fmla="*/ 76990 w 1369021"/>
                    <a:gd name="connsiteY90" fmla="*/ 1119618 h 2847225"/>
                    <a:gd name="connsiteX91" fmla="*/ 89642 w 1369021"/>
                    <a:gd name="connsiteY91" fmla="*/ 1106970 h 2847225"/>
                    <a:gd name="connsiteX92" fmla="*/ 86479 w 1369021"/>
                    <a:gd name="connsiteY92" fmla="*/ 1082727 h 2847225"/>
                    <a:gd name="connsiteX93" fmla="*/ 83400 w 1369021"/>
                    <a:gd name="connsiteY93" fmla="*/ 1078384 h 2847225"/>
                    <a:gd name="connsiteX94" fmla="*/ 82051 w 1369021"/>
                    <a:gd name="connsiteY94" fmla="*/ 1077541 h 2847225"/>
                    <a:gd name="connsiteX95" fmla="*/ 91751 w 1369021"/>
                    <a:gd name="connsiteY95" fmla="*/ 1061646 h 2847225"/>
                    <a:gd name="connsiteX96" fmla="*/ 86479 w 1369021"/>
                    <a:gd name="connsiteY96" fmla="*/ 1035296 h 2847225"/>
                    <a:gd name="connsiteX97" fmla="*/ 99131 w 1369021"/>
                    <a:gd name="connsiteY97" fmla="*/ 1020539 h 2847225"/>
                    <a:gd name="connsiteX98" fmla="*/ 110728 w 1369021"/>
                    <a:gd name="connsiteY98" fmla="*/ 1015269 h 2847225"/>
                    <a:gd name="connsiteX99" fmla="*/ 117054 w 1369021"/>
                    <a:gd name="connsiteY99" fmla="*/ 1004729 h 2847225"/>
                    <a:gd name="connsiteX100" fmla="*/ 105457 w 1369021"/>
                    <a:gd name="connsiteY100" fmla="*/ 984702 h 2847225"/>
                    <a:gd name="connsiteX101" fmla="*/ 95968 w 1369021"/>
                    <a:gd name="connsiteY101" fmla="*/ 966783 h 2847225"/>
                    <a:gd name="connsiteX102" fmla="*/ 89642 w 1369021"/>
                    <a:gd name="connsiteY102" fmla="*/ 961513 h 2847225"/>
                    <a:gd name="connsiteX103" fmla="*/ 80153 w 1369021"/>
                    <a:gd name="connsiteY103" fmla="*/ 942541 h 2847225"/>
                    <a:gd name="connsiteX104" fmla="*/ 89642 w 1369021"/>
                    <a:gd name="connsiteY104" fmla="*/ 924622 h 2847225"/>
                    <a:gd name="connsiteX105" fmla="*/ 90696 w 1369021"/>
                    <a:gd name="connsiteY105" fmla="*/ 903541 h 2847225"/>
                    <a:gd name="connsiteX106" fmla="*/ 94914 w 1369021"/>
                    <a:gd name="connsiteY106" fmla="*/ 886677 h 2847225"/>
                    <a:gd name="connsiteX107" fmla="*/ 116000 w 1369021"/>
                    <a:gd name="connsiteY107" fmla="*/ 874028 h 2847225"/>
                    <a:gd name="connsiteX108" fmla="*/ 127597 w 1369021"/>
                    <a:gd name="connsiteY108" fmla="*/ 862434 h 2847225"/>
                    <a:gd name="connsiteX109" fmla="*/ 162390 w 1369021"/>
                    <a:gd name="connsiteY109" fmla="*/ 854002 h 2847225"/>
                    <a:gd name="connsiteX110" fmla="*/ 161335 w 1369021"/>
                    <a:gd name="connsiteY110" fmla="*/ 841353 h 2847225"/>
                    <a:gd name="connsiteX111" fmla="*/ 137086 w 1369021"/>
                    <a:gd name="connsiteY111" fmla="*/ 793922 h 2847225"/>
                    <a:gd name="connsiteX112" fmla="*/ 120217 w 1369021"/>
                    <a:gd name="connsiteY112" fmla="*/ 777057 h 2847225"/>
                    <a:gd name="connsiteX113" fmla="*/ 108620 w 1369021"/>
                    <a:gd name="connsiteY113" fmla="*/ 763355 h 2847225"/>
                    <a:gd name="connsiteX114" fmla="*/ 107565 w 1369021"/>
                    <a:gd name="connsiteY114" fmla="*/ 729626 h 2847225"/>
                    <a:gd name="connsiteX115" fmla="*/ 100185 w 1369021"/>
                    <a:gd name="connsiteY115" fmla="*/ 713815 h 2847225"/>
                    <a:gd name="connsiteX116" fmla="*/ 91751 w 1369021"/>
                    <a:gd name="connsiteY116" fmla="*/ 687464 h 2847225"/>
                    <a:gd name="connsiteX117" fmla="*/ 86479 w 1369021"/>
                    <a:gd name="connsiteY117" fmla="*/ 670600 h 2847225"/>
                    <a:gd name="connsiteX118" fmla="*/ 78045 w 1369021"/>
                    <a:gd name="connsiteY118" fmla="*/ 651627 h 2847225"/>
                    <a:gd name="connsiteX119" fmla="*/ 75936 w 1369021"/>
                    <a:gd name="connsiteY119" fmla="*/ 627384 h 2847225"/>
                    <a:gd name="connsiteX120" fmla="*/ 67501 w 1369021"/>
                    <a:gd name="connsiteY120" fmla="*/ 611574 h 2847225"/>
                    <a:gd name="connsiteX121" fmla="*/ 53795 w 1369021"/>
                    <a:gd name="connsiteY121" fmla="*/ 598926 h 2847225"/>
                    <a:gd name="connsiteX122" fmla="*/ 42198 w 1369021"/>
                    <a:gd name="connsiteY122" fmla="*/ 585223 h 2847225"/>
                    <a:gd name="connsiteX123" fmla="*/ 48524 w 1369021"/>
                    <a:gd name="connsiteY123" fmla="*/ 560980 h 2847225"/>
                    <a:gd name="connsiteX124" fmla="*/ 43252 w 1369021"/>
                    <a:gd name="connsiteY124" fmla="*/ 535684 h 2847225"/>
                    <a:gd name="connsiteX125" fmla="*/ 33763 w 1369021"/>
                    <a:gd name="connsiteY125" fmla="*/ 505117 h 2847225"/>
                    <a:gd name="connsiteX126" fmla="*/ 43252 w 1369021"/>
                    <a:gd name="connsiteY126" fmla="*/ 478766 h 2847225"/>
                    <a:gd name="connsiteX127" fmla="*/ 61176 w 1369021"/>
                    <a:gd name="connsiteY127" fmla="*/ 460847 h 2847225"/>
                    <a:gd name="connsiteX128" fmla="*/ 98077 w 1369021"/>
                    <a:gd name="connsiteY128" fmla="*/ 466117 h 2847225"/>
                    <a:gd name="connsiteX129" fmla="*/ 108620 w 1369021"/>
                    <a:gd name="connsiteY129" fmla="*/ 462955 h 2847225"/>
                    <a:gd name="connsiteX130" fmla="*/ 110728 w 1369021"/>
                    <a:gd name="connsiteY130" fmla="*/ 417632 h 2847225"/>
                    <a:gd name="connsiteX131" fmla="*/ 116000 w 1369021"/>
                    <a:gd name="connsiteY131" fmla="*/ 395497 h 2847225"/>
                    <a:gd name="connsiteX132" fmla="*/ 116000 w 1369021"/>
                    <a:gd name="connsiteY132" fmla="*/ 376524 h 2847225"/>
                    <a:gd name="connsiteX133" fmla="*/ 113891 w 1369021"/>
                    <a:gd name="connsiteY133" fmla="*/ 365984 h 2847225"/>
                    <a:gd name="connsiteX134" fmla="*/ 103348 w 1369021"/>
                    <a:gd name="connsiteY134" fmla="*/ 356498 h 2847225"/>
                    <a:gd name="connsiteX135" fmla="*/ 99131 w 1369021"/>
                    <a:gd name="connsiteY135" fmla="*/ 341741 h 2847225"/>
                    <a:gd name="connsiteX136" fmla="*/ 94914 w 1369021"/>
                    <a:gd name="connsiteY136" fmla="*/ 330147 h 2847225"/>
                    <a:gd name="connsiteX137" fmla="*/ 98077 w 1369021"/>
                    <a:gd name="connsiteY137" fmla="*/ 313282 h 2847225"/>
                    <a:gd name="connsiteX138" fmla="*/ 94914 w 1369021"/>
                    <a:gd name="connsiteY138" fmla="*/ 298526 h 2847225"/>
                    <a:gd name="connsiteX139" fmla="*/ 89642 w 1369021"/>
                    <a:gd name="connsiteY139" fmla="*/ 279553 h 2847225"/>
                    <a:gd name="connsiteX140" fmla="*/ 81208 w 1369021"/>
                    <a:gd name="connsiteY140" fmla="*/ 265851 h 2847225"/>
                    <a:gd name="connsiteX141" fmla="*/ 94914 w 1369021"/>
                    <a:gd name="connsiteY141" fmla="*/ 257419 h 2847225"/>
                    <a:gd name="connsiteX142" fmla="*/ 109674 w 1369021"/>
                    <a:gd name="connsiteY142" fmla="*/ 257419 h 2847225"/>
                    <a:gd name="connsiteX143" fmla="*/ 116000 w 1369021"/>
                    <a:gd name="connsiteY143" fmla="*/ 243716 h 2847225"/>
                    <a:gd name="connsiteX144" fmla="*/ 114946 w 1369021"/>
                    <a:gd name="connsiteY144" fmla="*/ 233176 h 2847225"/>
                    <a:gd name="connsiteX145" fmla="*/ 99131 w 1369021"/>
                    <a:gd name="connsiteY145" fmla="*/ 220527 h 2847225"/>
                    <a:gd name="connsiteX146" fmla="*/ 95968 w 1369021"/>
                    <a:gd name="connsiteY146" fmla="*/ 159393 h 2847225"/>
                    <a:gd name="connsiteX147" fmla="*/ 70664 w 1369021"/>
                    <a:gd name="connsiteY147" fmla="*/ 167826 h 2847225"/>
                    <a:gd name="connsiteX148" fmla="*/ 54850 w 1369021"/>
                    <a:gd name="connsiteY148" fmla="*/ 169934 h 2847225"/>
                    <a:gd name="connsiteX149" fmla="*/ 40089 w 1369021"/>
                    <a:gd name="connsiteY149" fmla="*/ 161502 h 2847225"/>
                    <a:gd name="connsiteX150" fmla="*/ 22166 w 1369021"/>
                    <a:gd name="connsiteY150" fmla="*/ 158339 h 2847225"/>
                    <a:gd name="connsiteX151" fmla="*/ 12677 w 1369021"/>
                    <a:gd name="connsiteY151" fmla="*/ 152015 h 2847225"/>
                    <a:gd name="connsiteX152" fmla="*/ 6351 w 1369021"/>
                    <a:gd name="connsiteY152" fmla="*/ 143583 h 2847225"/>
                    <a:gd name="connsiteX153" fmla="*/ 21112 w 1369021"/>
                    <a:gd name="connsiteY153" fmla="*/ 129880 h 2847225"/>
                    <a:gd name="connsiteX154" fmla="*/ 35872 w 1369021"/>
                    <a:gd name="connsiteY154" fmla="*/ 124610 h 2847225"/>
                    <a:gd name="connsiteX155" fmla="*/ 53795 w 1369021"/>
                    <a:gd name="connsiteY155" fmla="*/ 121448 h 2847225"/>
                    <a:gd name="connsiteX156" fmla="*/ 50632 w 1369021"/>
                    <a:gd name="connsiteY156" fmla="*/ 104584 h 2847225"/>
                    <a:gd name="connsiteX157" fmla="*/ 44307 w 1369021"/>
                    <a:gd name="connsiteY157" fmla="*/ 90881 h 2847225"/>
                    <a:gd name="connsiteX158" fmla="*/ 63284 w 1369021"/>
                    <a:gd name="connsiteY158" fmla="*/ 78233 h 2847225"/>
                    <a:gd name="connsiteX159" fmla="*/ 70664 w 1369021"/>
                    <a:gd name="connsiteY159" fmla="*/ 53990 h 2847225"/>
                    <a:gd name="connsiteX160" fmla="*/ 92805 w 1369021"/>
                    <a:gd name="connsiteY160" fmla="*/ 53990 h 2847225"/>
                    <a:gd name="connsiteX161" fmla="*/ 120217 w 1369021"/>
                    <a:gd name="connsiteY161" fmla="*/ 59260 h 2847225"/>
                    <a:gd name="connsiteX162" fmla="*/ 163444 w 1369021"/>
                    <a:gd name="connsiteY162" fmla="*/ 58206 h 2847225"/>
                    <a:gd name="connsiteX163" fmla="*/ 164498 w 1369021"/>
                    <a:gd name="connsiteY163" fmla="*/ 45558 h 2847225"/>
                    <a:gd name="connsiteX164" fmla="*/ 163444 w 1369021"/>
                    <a:gd name="connsiteY164" fmla="*/ 14274 h 2847225"/>
                    <a:gd name="connsiteX165" fmla="*/ 171077 w 1369021"/>
                    <a:gd name="connsiteY165" fmla="*/ 10859 h 2847225"/>
                    <a:gd name="connsiteX166" fmla="*/ 173607 w 1369021"/>
                    <a:gd name="connsiteY166" fmla="*/ 4746 h 2847225"/>
                    <a:gd name="connsiteX167" fmla="*/ 219955 w 1369021"/>
                    <a:gd name="connsiteY167" fmla="*/ 3017 h 2847225"/>
                    <a:gd name="connsiteX168" fmla="*/ 226281 w 1369021"/>
                    <a:gd name="connsiteY168" fmla="*/ 361 h 2847225"/>
                    <a:gd name="connsiteX169" fmla="*/ 261073 w 1369021"/>
                    <a:gd name="connsiteY169" fmla="*/ 2680 h 2847225"/>
                    <a:gd name="connsiteX170" fmla="*/ 293462 w 1369021"/>
                    <a:gd name="connsiteY170" fmla="*/ 17647 h 2847225"/>
                    <a:gd name="connsiteX171" fmla="*/ 321844 w 1369021"/>
                    <a:gd name="connsiteY171" fmla="*/ 24561 h 2847225"/>
                    <a:gd name="connsiteX172" fmla="*/ 344786 w 1369021"/>
                    <a:gd name="connsiteY172" fmla="*/ 43703 h 2847225"/>
                    <a:gd name="connsiteX173" fmla="*/ 345418 w 1369021"/>
                    <a:gd name="connsiteY173" fmla="*/ 44546 h 2847225"/>
                    <a:gd name="connsiteX174" fmla="*/ 393790 w 1369021"/>
                    <a:gd name="connsiteY174" fmla="*/ 88689 h 2847225"/>
                    <a:gd name="connsiteX175" fmla="*/ 428372 w 1369021"/>
                    <a:gd name="connsiteY175" fmla="*/ 105427 h 2847225"/>
                    <a:gd name="connsiteX176" fmla="*/ 460550 w 1369021"/>
                    <a:gd name="connsiteY176" fmla="*/ 122038 h 2847225"/>
                    <a:gd name="connsiteX177" fmla="*/ 508458 w 1369021"/>
                    <a:gd name="connsiteY177" fmla="*/ 134434 h 2847225"/>
                    <a:gd name="connsiteX178" fmla="*/ 539792 w 1369021"/>
                    <a:gd name="connsiteY178" fmla="*/ 144510 h 2847225"/>
                    <a:gd name="connsiteX179" fmla="*/ 582470 w 1369021"/>
                    <a:gd name="connsiteY179" fmla="*/ 152395 h 2847225"/>
                    <a:gd name="connsiteX180" fmla="*/ 605876 w 1369021"/>
                    <a:gd name="connsiteY180" fmla="*/ 178872 h 2847225"/>
                    <a:gd name="connsiteX181" fmla="*/ 654332 w 1369021"/>
                    <a:gd name="connsiteY181" fmla="*/ 229255 h 2847225"/>
                    <a:gd name="connsiteX182" fmla="*/ 655096 w 1369021"/>
                    <a:gd name="connsiteY182" fmla="*/ 230477 h 2847225"/>
                    <a:gd name="connsiteX183" fmla="*/ 669055 w 1369021"/>
                    <a:gd name="connsiteY183" fmla="*/ 253076 h 2847225"/>
                    <a:gd name="connsiteX184" fmla="*/ 700389 w 1369021"/>
                    <a:gd name="connsiteY184" fmla="*/ 290389 h 2847225"/>
                    <a:gd name="connsiteX185" fmla="*/ 721264 w 1369021"/>
                    <a:gd name="connsiteY185" fmla="*/ 323275 h 2847225"/>
                    <a:gd name="connsiteX186" fmla="*/ 733326 w 1369021"/>
                    <a:gd name="connsiteY186" fmla="*/ 338706 h 2847225"/>
                    <a:gd name="connsiteX187" fmla="*/ 742983 w 1369021"/>
                    <a:gd name="connsiteY187" fmla="*/ 358774 h 2847225"/>
                    <a:gd name="connsiteX188" fmla="*/ 778366 w 1369021"/>
                    <a:gd name="connsiteY188" fmla="*/ 428299 h 2847225"/>
                    <a:gd name="connsiteX189" fmla="*/ 807381 w 1369021"/>
                    <a:gd name="connsiteY189" fmla="*/ 454734 h 2847225"/>
                    <a:gd name="connsiteX190" fmla="*/ 841245 w 1369021"/>
                    <a:gd name="connsiteY190" fmla="*/ 479103 h 2847225"/>
                    <a:gd name="connsiteX191" fmla="*/ 922765 w 1369021"/>
                    <a:gd name="connsiteY191" fmla="*/ 536738 h 2847225"/>
                    <a:gd name="connsiteX192" fmla="*/ 1063785 w 1369021"/>
                    <a:gd name="connsiteY192" fmla="*/ 642225 h 2847225"/>
                    <a:gd name="connsiteX193" fmla="*/ 1097102 w 1369021"/>
                    <a:gd name="connsiteY193" fmla="*/ 687633 h 2847225"/>
                    <a:gd name="connsiteX194" fmla="*/ 1106928 w 1369021"/>
                    <a:gd name="connsiteY194" fmla="*/ 712635 h 2847225"/>
                    <a:gd name="connsiteX195" fmla="*/ 1159555 w 1369021"/>
                    <a:gd name="connsiteY195" fmla="*/ 809268 h 2847225"/>
                    <a:gd name="connsiteX196" fmla="*/ 1178748 w 1369021"/>
                    <a:gd name="connsiteY196" fmla="*/ 825627 h 2847225"/>
                    <a:gd name="connsiteX197" fmla="*/ 1193002 w 1369021"/>
                    <a:gd name="connsiteY197" fmla="*/ 836083 h 2847225"/>
                    <a:gd name="connsiteX198" fmla="*/ 1216320 w 1369021"/>
                    <a:gd name="connsiteY198" fmla="*/ 839667 h 2847225"/>
                    <a:gd name="connsiteX199" fmla="*/ 1225855 w 1369021"/>
                    <a:gd name="connsiteY199" fmla="*/ 841859 h 2847225"/>
                    <a:gd name="connsiteX200" fmla="*/ 1282024 w 1369021"/>
                    <a:gd name="connsiteY200" fmla="*/ 887141 h 2847225"/>
                    <a:gd name="connsiteX201" fmla="*/ 1309314 w 1369021"/>
                    <a:gd name="connsiteY201" fmla="*/ 932590 h 2847225"/>
                    <a:gd name="connsiteX202" fmla="*/ 1327529 w 1369021"/>
                    <a:gd name="connsiteY202" fmla="*/ 968386 h 2847225"/>
                    <a:gd name="connsiteX203" fmla="*/ 1339759 w 1369021"/>
                    <a:gd name="connsiteY203" fmla="*/ 987738 h 2847225"/>
                    <a:gd name="connsiteX204" fmla="*/ 1369022 w 1369021"/>
                    <a:gd name="connsiteY204" fmla="*/ 1014341 h 2847225"/>
                    <a:gd name="connsiteX205" fmla="*/ 1358943 w 1369021"/>
                    <a:gd name="connsiteY205" fmla="*/ 1029013 h 2847225"/>
                    <a:gd name="connsiteX206" fmla="*/ 1335200 w 1369021"/>
                    <a:gd name="connsiteY206" fmla="*/ 1060171 h 2847225"/>
                    <a:gd name="connsiteX207" fmla="*/ 1331488 w 1369021"/>
                    <a:gd name="connsiteY207" fmla="*/ 1075054 h 2847225"/>
                    <a:gd name="connsiteX208" fmla="*/ 1325289 w 1369021"/>
                    <a:gd name="connsiteY208" fmla="*/ 1094321 h 2847225"/>
                    <a:gd name="connsiteX209" fmla="*/ 1318748 w 1369021"/>
                    <a:gd name="connsiteY209" fmla="*/ 1100603 h 2847225"/>
                    <a:gd name="connsiteX210" fmla="*/ 1278393 w 1369021"/>
                    <a:gd name="connsiteY210" fmla="*/ 1143102 h 2847225"/>
                    <a:gd name="connsiteX211" fmla="*/ 1259289 w 1369021"/>
                    <a:gd name="connsiteY211" fmla="*/ 1176578 h 2847225"/>
                    <a:gd name="connsiteX212" fmla="*/ 1252078 w 1369021"/>
                    <a:gd name="connsiteY212" fmla="*/ 1183788 h 2847225"/>
                    <a:gd name="connsiteX213" fmla="*/ 1245204 w 1369021"/>
                    <a:gd name="connsiteY213" fmla="*/ 1200821 h 2847225"/>
                    <a:gd name="connsiteX214" fmla="*/ 1243137 w 1369021"/>
                    <a:gd name="connsiteY214" fmla="*/ 1210139 h 2847225"/>
                    <a:gd name="connsiteX215" fmla="*/ 1241239 w 1369021"/>
                    <a:gd name="connsiteY215" fmla="*/ 1211825 h 2847225"/>
                    <a:gd name="connsiteX216" fmla="*/ 1237191 w 1369021"/>
                    <a:gd name="connsiteY216" fmla="*/ 1212078 h 2847225"/>
                    <a:gd name="connsiteX217" fmla="*/ 1226226 w 1369021"/>
                    <a:gd name="connsiteY217" fmla="*/ 1229406 h 2847225"/>
                    <a:gd name="connsiteX218" fmla="*/ 1213447 w 1369021"/>
                    <a:gd name="connsiteY218" fmla="*/ 1247957 h 2847225"/>
                    <a:gd name="connsiteX219" fmla="*/ 1200459 w 1369021"/>
                    <a:gd name="connsiteY219" fmla="*/ 1261365 h 2847225"/>
                    <a:gd name="connsiteX220" fmla="*/ 1183252 w 1369021"/>
                    <a:gd name="connsiteY220" fmla="*/ 1288601 h 2847225"/>
                    <a:gd name="connsiteX221" fmla="*/ 1136483 w 1369021"/>
                    <a:gd name="connsiteY221" fmla="*/ 1348048 h 2847225"/>
                    <a:gd name="connsiteX222" fmla="*/ 1113457 w 1369021"/>
                    <a:gd name="connsiteY222" fmla="*/ 1373261 h 2847225"/>
                    <a:gd name="connsiteX223" fmla="*/ 1110757 w 1369021"/>
                    <a:gd name="connsiteY223" fmla="*/ 1376254 h 2847225"/>
                    <a:gd name="connsiteX224" fmla="*/ 1086002 w 1369021"/>
                    <a:gd name="connsiteY224" fmla="*/ 1387216 h 2847225"/>
                    <a:gd name="connsiteX225" fmla="*/ 1070314 w 1369021"/>
                    <a:gd name="connsiteY225" fmla="*/ 1436925 h 2847225"/>
                    <a:gd name="connsiteX226" fmla="*/ 1070942 w 1369021"/>
                    <a:gd name="connsiteY226" fmla="*/ 1443797 h 2847225"/>
                    <a:gd name="connsiteX227" fmla="*/ 1063183 w 1369021"/>
                    <a:gd name="connsiteY227" fmla="*/ 1476261 h 2847225"/>
                    <a:gd name="connsiteX228" fmla="*/ 1063098 w 1369021"/>
                    <a:gd name="connsiteY228" fmla="*/ 1480815 h 2847225"/>
                    <a:gd name="connsiteX229" fmla="*/ 1059598 w 1369021"/>
                    <a:gd name="connsiteY229" fmla="*/ 1486928 h 2847225"/>
                    <a:gd name="connsiteX230" fmla="*/ 1054411 w 1369021"/>
                    <a:gd name="connsiteY230" fmla="*/ 1509273 h 2847225"/>
                    <a:gd name="connsiteX231" fmla="*/ 1068539 w 1369021"/>
                    <a:gd name="connsiteY231" fmla="*/ 1573064 h 2847225"/>
                    <a:gd name="connsiteX232" fmla="*/ 1069171 w 1369021"/>
                    <a:gd name="connsiteY232" fmla="*/ 1696090 h 2847225"/>
                    <a:gd name="connsiteX233" fmla="*/ 1068327 w 1369021"/>
                    <a:gd name="connsiteY233" fmla="*/ 1741161 h 2847225"/>
                    <a:gd name="connsiteX234" fmla="*/ 1064368 w 1369021"/>
                    <a:gd name="connsiteY234" fmla="*/ 1758953 h 2847225"/>
                    <a:gd name="connsiteX235" fmla="*/ 1062343 w 1369021"/>
                    <a:gd name="connsiteY235" fmla="*/ 1765699 h 2847225"/>
                    <a:gd name="connsiteX236" fmla="*/ 1061715 w 1369021"/>
                    <a:gd name="connsiteY236" fmla="*/ 1765741 h 2847225"/>
                    <a:gd name="connsiteX237" fmla="*/ 1025868 w 1369021"/>
                    <a:gd name="connsiteY237" fmla="*/ 1769957 h 2847225"/>
                    <a:gd name="connsiteX238" fmla="*/ 812897 w 1369021"/>
                    <a:gd name="connsiteY238" fmla="*/ 1771011 h 2847225"/>
                    <a:gd name="connsiteX239" fmla="*/ 796028 w 1369021"/>
                    <a:gd name="connsiteY239" fmla="*/ 1789984 h 2847225"/>
                    <a:gd name="connsiteX240" fmla="*/ 790756 w 1369021"/>
                    <a:gd name="connsiteY240" fmla="*/ 1821605 h 2847225"/>
                    <a:gd name="connsiteX241" fmla="*/ 783376 w 1369021"/>
                    <a:gd name="connsiteY241" fmla="*/ 1842685 h 2847225"/>
                    <a:gd name="connsiteX242" fmla="*/ 716954 w 1369021"/>
                    <a:gd name="connsiteY242" fmla="*/ 1908035 h 2847225"/>
                    <a:gd name="connsiteX243" fmla="*/ 719063 w 1369021"/>
                    <a:gd name="connsiteY243" fmla="*/ 1963899 h 2847225"/>
                    <a:gd name="connsiteX244" fmla="*/ 708520 w 1369021"/>
                    <a:gd name="connsiteY244" fmla="*/ 1992358 h 2847225"/>
                    <a:gd name="connsiteX245" fmla="*/ 687434 w 1369021"/>
                    <a:gd name="connsiteY245" fmla="*/ 2067195 h 2847225"/>
                    <a:gd name="connsiteX246" fmla="*/ 668456 w 1369021"/>
                    <a:gd name="connsiteY246" fmla="*/ 2159950 h 2847225"/>
                    <a:gd name="connsiteX247" fmla="*/ 645261 w 1369021"/>
                    <a:gd name="connsiteY247" fmla="*/ 2235840 h 2847225"/>
                    <a:gd name="connsiteX248" fmla="*/ 656858 w 1369021"/>
                    <a:gd name="connsiteY248" fmla="*/ 2266407 h 2847225"/>
                    <a:gd name="connsiteX249" fmla="*/ 678999 w 1369021"/>
                    <a:gd name="connsiteY249" fmla="*/ 2278001 h 2847225"/>
                    <a:gd name="connsiteX250" fmla="*/ 681108 w 1369021"/>
                    <a:gd name="connsiteY250" fmla="*/ 2293812 h 2847225"/>
                    <a:gd name="connsiteX251" fmla="*/ 630501 w 1369021"/>
                    <a:gd name="connsiteY251" fmla="*/ 2338081 h 2847225"/>
                    <a:gd name="connsiteX252" fmla="*/ 586219 w 1369021"/>
                    <a:gd name="connsiteY252" fmla="*/ 2382351 h 2847225"/>
                    <a:gd name="connsiteX253" fmla="*/ 536667 w 1369021"/>
                    <a:gd name="connsiteY253" fmla="*/ 2468781 h 2847225"/>
                    <a:gd name="connsiteX254" fmla="*/ 529286 w 1369021"/>
                    <a:gd name="connsiteY254" fmla="*/ 2500403 h 2847225"/>
                    <a:gd name="connsiteX255" fmla="*/ 524437 w 1369021"/>
                    <a:gd name="connsiteY255" fmla="*/ 2542522 h 2847225"/>
                    <a:gd name="connsiteX256" fmla="*/ 524015 w 1369021"/>
                    <a:gd name="connsiteY256" fmla="*/ 2543618 h 2847225"/>
                    <a:gd name="connsiteX257" fmla="*/ 499766 w 1369021"/>
                    <a:gd name="connsiteY257" fmla="*/ 2562591 h 2847225"/>
                    <a:gd name="connsiteX258" fmla="*/ 459702 w 1369021"/>
                    <a:gd name="connsiteY258" fmla="*/ 2565753 h 2847225"/>
                    <a:gd name="connsiteX259" fmla="*/ 425964 w 1369021"/>
                    <a:gd name="connsiteY259" fmla="*/ 2574185 h 2847225"/>
                    <a:gd name="connsiteX260" fmla="*/ 399606 w 1369021"/>
                    <a:gd name="connsiteY260" fmla="*/ 2598428 h 2847225"/>
                    <a:gd name="connsiteX261" fmla="*/ 369031 w 1369021"/>
                    <a:gd name="connsiteY261" fmla="*/ 2644805 h 2847225"/>
                    <a:gd name="connsiteX262" fmla="*/ 338456 w 1369021"/>
                    <a:gd name="connsiteY262" fmla="*/ 2690129 h 2847225"/>
                    <a:gd name="connsiteX263" fmla="*/ 303663 w 1369021"/>
                    <a:gd name="connsiteY263" fmla="*/ 2725966 h 2847225"/>
                    <a:gd name="connsiteX264" fmla="*/ 301555 w 1369021"/>
                    <a:gd name="connsiteY264" fmla="*/ 2749154 h 2847225"/>
                    <a:gd name="connsiteX265" fmla="*/ 287849 w 1369021"/>
                    <a:gd name="connsiteY265" fmla="*/ 2770235 h 2847225"/>
                    <a:gd name="connsiteX266" fmla="*/ 267901 w 1369021"/>
                    <a:gd name="connsiteY266" fmla="*/ 2775548 h 2847225"/>
                    <a:gd name="connsiteX267" fmla="*/ 261913 w 1369021"/>
                    <a:gd name="connsiteY267" fmla="*/ 2782209 h 2847225"/>
                    <a:gd name="connsiteX268" fmla="*/ 249556 w 1369021"/>
                    <a:gd name="connsiteY268" fmla="*/ 2807548 h 2847225"/>
                    <a:gd name="connsiteX269" fmla="*/ 245465 w 1369021"/>
                    <a:gd name="connsiteY269" fmla="*/ 2813451 h 2847225"/>
                    <a:gd name="connsiteX270" fmla="*/ 243820 w 1369021"/>
                    <a:gd name="connsiteY270" fmla="*/ 2814969 h 2847225"/>
                    <a:gd name="connsiteX271" fmla="*/ 235976 w 1369021"/>
                    <a:gd name="connsiteY271" fmla="*/ 2826563 h 2847225"/>
                    <a:gd name="connsiteX272" fmla="*/ 216619 w 1369021"/>
                    <a:gd name="connsiteY272" fmla="*/ 2841990 h 2847225"/>
                    <a:gd name="connsiteX273" fmla="*/ 201184 w 1369021"/>
                    <a:gd name="connsiteY273" fmla="*/ 2847218 h 2847225"/>
                    <a:gd name="connsiteX274" fmla="*/ 188743 w 1369021"/>
                    <a:gd name="connsiteY274" fmla="*/ 2838743 h 2847225"/>
                    <a:gd name="connsiteX275" fmla="*/ 182417 w 1369021"/>
                    <a:gd name="connsiteY275" fmla="*/ 2834527 h 2847225"/>
                    <a:gd name="connsiteX276" fmla="*/ 187689 w 1369021"/>
                    <a:gd name="connsiteY276" fmla="*/ 2819771 h 2847225"/>
                    <a:gd name="connsiteX277" fmla="*/ 199286 w 1369021"/>
                    <a:gd name="connsiteY277" fmla="*/ 2794474 h 2847225"/>
                    <a:gd name="connsiteX278" fmla="*/ 195069 w 1369021"/>
                    <a:gd name="connsiteY278" fmla="*/ 2767069 h 2847225"/>
                    <a:gd name="connsiteX279" fmla="*/ 168711 w 1369021"/>
                    <a:gd name="connsiteY279" fmla="*/ 2766015 h 2847225"/>
                    <a:gd name="connsiteX280" fmla="*/ 152896 w 1369021"/>
                    <a:gd name="connsiteY280" fmla="*/ 2757583 h 2847225"/>
                    <a:gd name="connsiteX281" fmla="*/ 140245 w 1369021"/>
                    <a:gd name="connsiteY281" fmla="*/ 2733340 h 2847225"/>
                    <a:gd name="connsiteX282" fmla="*/ 133919 w 1369021"/>
                    <a:gd name="connsiteY282" fmla="*/ 2705935 h 2847225"/>
                    <a:gd name="connsiteX283" fmla="*/ 112837 w 1369021"/>
                    <a:gd name="connsiteY283" fmla="*/ 2695399 h 284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</a:cxnLst>
                  <a:rect l="l" t="t" r="r" b="b"/>
                  <a:pathLst>
                    <a:path w="1369021" h="2847225">
                      <a:moveTo>
                        <a:pt x="112837" y="2695399"/>
                      </a:moveTo>
                      <a:cubicBezTo>
                        <a:pt x="107143" y="2695399"/>
                        <a:pt x="95293" y="2695399"/>
                        <a:pt x="82388" y="2696031"/>
                      </a:cubicBezTo>
                      <a:lnTo>
                        <a:pt x="79014" y="2695821"/>
                      </a:lnTo>
                      <a:lnTo>
                        <a:pt x="79099" y="2694345"/>
                      </a:lnTo>
                      <a:cubicBezTo>
                        <a:pt x="79099" y="2694345"/>
                        <a:pt x="79099" y="2672210"/>
                        <a:pt x="80153" y="2667994"/>
                      </a:cubicBezTo>
                      <a:cubicBezTo>
                        <a:pt x="81208" y="2663778"/>
                        <a:pt x="87533" y="2662724"/>
                        <a:pt x="97022" y="2655345"/>
                      </a:cubicBezTo>
                      <a:cubicBezTo>
                        <a:pt x="106511" y="2647967"/>
                        <a:pt x="109674" y="2636373"/>
                        <a:pt x="109674" y="2636373"/>
                      </a:cubicBezTo>
                      <a:cubicBezTo>
                        <a:pt x="109674" y="2636373"/>
                        <a:pt x="104402" y="2627941"/>
                        <a:pt x="103348" y="2623724"/>
                      </a:cubicBezTo>
                      <a:cubicBezTo>
                        <a:pt x="102294" y="2619508"/>
                        <a:pt x="114946" y="2617400"/>
                        <a:pt x="114946" y="2617400"/>
                      </a:cubicBezTo>
                      <a:cubicBezTo>
                        <a:pt x="114946" y="2617400"/>
                        <a:pt x="109674" y="2605806"/>
                        <a:pt x="105457" y="2600536"/>
                      </a:cubicBezTo>
                      <a:cubicBezTo>
                        <a:pt x="101239" y="2595266"/>
                        <a:pt x="92805" y="2595266"/>
                        <a:pt x="88588" y="2596320"/>
                      </a:cubicBezTo>
                      <a:cubicBezTo>
                        <a:pt x="84370" y="2597374"/>
                        <a:pt x="81208" y="2601590"/>
                        <a:pt x="70664" y="2600536"/>
                      </a:cubicBezTo>
                      <a:cubicBezTo>
                        <a:pt x="60121" y="2599482"/>
                        <a:pt x="60121" y="2589995"/>
                        <a:pt x="53795" y="2579455"/>
                      </a:cubicBezTo>
                      <a:cubicBezTo>
                        <a:pt x="47469" y="2568915"/>
                        <a:pt x="55904" y="2567861"/>
                        <a:pt x="64338" y="2567861"/>
                      </a:cubicBezTo>
                      <a:cubicBezTo>
                        <a:pt x="72773" y="2567861"/>
                        <a:pt x="68556" y="2562591"/>
                        <a:pt x="67501" y="2556266"/>
                      </a:cubicBezTo>
                      <a:cubicBezTo>
                        <a:pt x="66447" y="2549942"/>
                        <a:pt x="75936" y="2548888"/>
                        <a:pt x="80153" y="2545726"/>
                      </a:cubicBezTo>
                      <a:cubicBezTo>
                        <a:pt x="84370" y="2542564"/>
                        <a:pt x="90696" y="2545726"/>
                        <a:pt x="95968" y="2548888"/>
                      </a:cubicBezTo>
                      <a:cubicBezTo>
                        <a:pt x="101239" y="2552050"/>
                        <a:pt x="103348" y="2554158"/>
                        <a:pt x="109674" y="2553104"/>
                      </a:cubicBezTo>
                      <a:cubicBezTo>
                        <a:pt x="116000" y="2552050"/>
                        <a:pt x="108620" y="2530969"/>
                        <a:pt x="108620" y="2526753"/>
                      </a:cubicBezTo>
                      <a:cubicBezTo>
                        <a:pt x="108620" y="2522537"/>
                        <a:pt x="102294" y="2518321"/>
                        <a:pt x="94914" y="2511997"/>
                      </a:cubicBezTo>
                      <a:cubicBezTo>
                        <a:pt x="87533" y="2505673"/>
                        <a:pt x="97022" y="2495132"/>
                        <a:pt x="100185" y="2490916"/>
                      </a:cubicBezTo>
                      <a:cubicBezTo>
                        <a:pt x="103348" y="2486700"/>
                        <a:pt x="99131" y="2477214"/>
                        <a:pt x="98077" y="2472998"/>
                      </a:cubicBezTo>
                      <a:cubicBezTo>
                        <a:pt x="97022" y="2468781"/>
                        <a:pt x="97022" y="2466673"/>
                        <a:pt x="106511" y="2465619"/>
                      </a:cubicBezTo>
                      <a:cubicBezTo>
                        <a:pt x="116000" y="2464565"/>
                        <a:pt x="111783" y="2462457"/>
                        <a:pt x="112837" y="2458241"/>
                      </a:cubicBezTo>
                      <a:cubicBezTo>
                        <a:pt x="113891" y="2454025"/>
                        <a:pt x="116000" y="2440323"/>
                        <a:pt x="109674" y="2435052"/>
                      </a:cubicBezTo>
                      <a:cubicBezTo>
                        <a:pt x="103348" y="2429782"/>
                        <a:pt x="100185" y="2421350"/>
                        <a:pt x="100185" y="2415026"/>
                      </a:cubicBezTo>
                      <a:cubicBezTo>
                        <a:pt x="100185" y="2408702"/>
                        <a:pt x="98077" y="2397107"/>
                        <a:pt x="93859" y="2391837"/>
                      </a:cubicBezTo>
                      <a:cubicBezTo>
                        <a:pt x="89642" y="2386567"/>
                        <a:pt x="98077" y="2380243"/>
                        <a:pt x="103348" y="2377081"/>
                      </a:cubicBezTo>
                      <a:cubicBezTo>
                        <a:pt x="108620" y="2373918"/>
                        <a:pt x="112837" y="2374972"/>
                        <a:pt x="121271" y="2378135"/>
                      </a:cubicBezTo>
                      <a:cubicBezTo>
                        <a:pt x="129706" y="2381297"/>
                        <a:pt x="156064" y="2390783"/>
                        <a:pt x="167661" y="2390783"/>
                      </a:cubicBezTo>
                      <a:cubicBezTo>
                        <a:pt x="179259" y="2390783"/>
                        <a:pt x="180313" y="2382351"/>
                        <a:pt x="172933" y="2379189"/>
                      </a:cubicBezTo>
                      <a:cubicBezTo>
                        <a:pt x="165553" y="2376027"/>
                        <a:pt x="169770" y="2370756"/>
                        <a:pt x="169770" y="2370756"/>
                      </a:cubicBezTo>
                      <a:cubicBezTo>
                        <a:pt x="169770" y="2370756"/>
                        <a:pt x="176096" y="2364432"/>
                        <a:pt x="175041" y="2359162"/>
                      </a:cubicBezTo>
                      <a:cubicBezTo>
                        <a:pt x="173987" y="2353892"/>
                        <a:pt x="181367" y="2345460"/>
                        <a:pt x="184530" y="2341243"/>
                      </a:cubicBezTo>
                      <a:cubicBezTo>
                        <a:pt x="187693" y="2337027"/>
                        <a:pt x="194019" y="2334919"/>
                        <a:pt x="201399" y="2332811"/>
                      </a:cubicBezTo>
                      <a:cubicBezTo>
                        <a:pt x="208779" y="2330703"/>
                        <a:pt x="207725" y="2322271"/>
                        <a:pt x="203508" y="2317001"/>
                      </a:cubicBezTo>
                      <a:cubicBezTo>
                        <a:pt x="199291" y="2311730"/>
                        <a:pt x="208779" y="2301190"/>
                        <a:pt x="208779" y="2301190"/>
                      </a:cubicBezTo>
                      <a:cubicBezTo>
                        <a:pt x="208779" y="2301190"/>
                        <a:pt x="214051" y="2299082"/>
                        <a:pt x="217214" y="2292758"/>
                      </a:cubicBezTo>
                      <a:cubicBezTo>
                        <a:pt x="220377" y="2286434"/>
                        <a:pt x="216160" y="2281163"/>
                        <a:pt x="210888" y="2275893"/>
                      </a:cubicBezTo>
                      <a:cubicBezTo>
                        <a:pt x="205617" y="2270623"/>
                        <a:pt x="196128" y="2257975"/>
                        <a:pt x="196128" y="2257975"/>
                      </a:cubicBezTo>
                      <a:cubicBezTo>
                        <a:pt x="196128" y="2257975"/>
                        <a:pt x="184530" y="2254813"/>
                        <a:pt x="179259" y="2254813"/>
                      </a:cubicBezTo>
                      <a:cubicBezTo>
                        <a:pt x="173987" y="2254813"/>
                        <a:pt x="147629" y="2257975"/>
                        <a:pt x="142358" y="2253759"/>
                      </a:cubicBezTo>
                      <a:cubicBezTo>
                        <a:pt x="137086" y="2249542"/>
                        <a:pt x="138140" y="2241110"/>
                        <a:pt x="142358" y="2234786"/>
                      </a:cubicBezTo>
                      <a:cubicBezTo>
                        <a:pt x="146575" y="2228462"/>
                        <a:pt x="144466" y="2225300"/>
                        <a:pt x="140249" y="2221084"/>
                      </a:cubicBezTo>
                      <a:cubicBezTo>
                        <a:pt x="136032" y="2216867"/>
                        <a:pt x="136032" y="2209489"/>
                        <a:pt x="141303" y="2208435"/>
                      </a:cubicBezTo>
                      <a:cubicBezTo>
                        <a:pt x="146575" y="2207381"/>
                        <a:pt x="162390" y="2209489"/>
                        <a:pt x="168716" y="2211597"/>
                      </a:cubicBezTo>
                      <a:cubicBezTo>
                        <a:pt x="175041" y="2213705"/>
                        <a:pt x="185585" y="2217921"/>
                        <a:pt x="191910" y="2216867"/>
                      </a:cubicBezTo>
                      <a:cubicBezTo>
                        <a:pt x="198236" y="2215813"/>
                        <a:pt x="203508" y="2215813"/>
                        <a:pt x="210888" y="2214759"/>
                      </a:cubicBezTo>
                      <a:cubicBezTo>
                        <a:pt x="218268" y="2213705"/>
                        <a:pt x="227757" y="2216867"/>
                        <a:pt x="238300" y="2218975"/>
                      </a:cubicBezTo>
                      <a:cubicBezTo>
                        <a:pt x="248843" y="2221084"/>
                        <a:pt x="244120" y="2203966"/>
                        <a:pt x="244120" y="2203966"/>
                      </a:cubicBezTo>
                      <a:cubicBezTo>
                        <a:pt x="245343" y="2201647"/>
                        <a:pt x="246018" y="2198527"/>
                        <a:pt x="244626" y="2194733"/>
                      </a:cubicBezTo>
                      <a:cubicBezTo>
                        <a:pt x="241463" y="2186300"/>
                        <a:pt x="234083" y="2167328"/>
                        <a:pt x="236192" y="2158896"/>
                      </a:cubicBezTo>
                      <a:cubicBezTo>
                        <a:pt x="238300" y="2150463"/>
                        <a:pt x="245680" y="2139923"/>
                        <a:pt x="247789" y="2134653"/>
                      </a:cubicBezTo>
                      <a:cubicBezTo>
                        <a:pt x="249898" y="2129383"/>
                        <a:pt x="252006" y="2092491"/>
                        <a:pt x="252006" y="2092491"/>
                      </a:cubicBezTo>
                      <a:cubicBezTo>
                        <a:pt x="252006" y="2092491"/>
                        <a:pt x="255169" y="2058762"/>
                        <a:pt x="255169" y="2051384"/>
                      </a:cubicBezTo>
                      <a:cubicBezTo>
                        <a:pt x="255169" y="2048770"/>
                        <a:pt x="254368" y="2046283"/>
                        <a:pt x="253778" y="2044006"/>
                      </a:cubicBezTo>
                      <a:lnTo>
                        <a:pt x="250952" y="2022925"/>
                      </a:lnTo>
                      <a:lnTo>
                        <a:pt x="241463" y="1979710"/>
                      </a:lnTo>
                      <a:cubicBezTo>
                        <a:pt x="241463" y="1979710"/>
                        <a:pt x="226703" y="1892225"/>
                        <a:pt x="225648" y="1886955"/>
                      </a:cubicBezTo>
                      <a:cubicBezTo>
                        <a:pt x="224594" y="1881685"/>
                        <a:pt x="225648" y="1874306"/>
                        <a:pt x="229866" y="1871144"/>
                      </a:cubicBezTo>
                      <a:cubicBezTo>
                        <a:pt x="234083" y="1867982"/>
                        <a:pt x="238089" y="1865242"/>
                        <a:pt x="238089" y="1865242"/>
                      </a:cubicBezTo>
                      <a:cubicBezTo>
                        <a:pt x="239144" y="1861110"/>
                        <a:pt x="240704" y="1857695"/>
                        <a:pt x="243572" y="1855334"/>
                      </a:cubicBezTo>
                      <a:cubicBezTo>
                        <a:pt x="249898" y="1850064"/>
                        <a:pt x="252006" y="1836361"/>
                        <a:pt x="255169" y="1830037"/>
                      </a:cubicBezTo>
                      <a:cubicBezTo>
                        <a:pt x="258332" y="1823713"/>
                        <a:pt x="267821" y="1816335"/>
                        <a:pt x="258332" y="1804740"/>
                      </a:cubicBezTo>
                      <a:cubicBezTo>
                        <a:pt x="248843" y="1793146"/>
                        <a:pt x="240409" y="1786822"/>
                        <a:pt x="245680" y="1780497"/>
                      </a:cubicBezTo>
                      <a:cubicBezTo>
                        <a:pt x="250952" y="1774173"/>
                        <a:pt x="269930" y="1739390"/>
                        <a:pt x="273093" y="1734120"/>
                      </a:cubicBezTo>
                      <a:cubicBezTo>
                        <a:pt x="276256" y="1728850"/>
                        <a:pt x="276256" y="1719364"/>
                        <a:pt x="276256" y="1713039"/>
                      </a:cubicBezTo>
                      <a:cubicBezTo>
                        <a:pt x="276256" y="1706715"/>
                        <a:pt x="270984" y="1684580"/>
                        <a:pt x="270984" y="1674040"/>
                      </a:cubicBezTo>
                      <a:cubicBezTo>
                        <a:pt x="270984" y="1663500"/>
                        <a:pt x="270984" y="1655067"/>
                        <a:pt x="265712" y="1646635"/>
                      </a:cubicBezTo>
                      <a:cubicBezTo>
                        <a:pt x="260441" y="1638203"/>
                        <a:pt x="240409" y="1604474"/>
                        <a:pt x="240409" y="1604474"/>
                      </a:cubicBezTo>
                      <a:cubicBezTo>
                        <a:pt x="240409" y="1604474"/>
                        <a:pt x="229866" y="1593934"/>
                        <a:pt x="221431" y="1589717"/>
                      </a:cubicBezTo>
                      <a:cubicBezTo>
                        <a:pt x="212997" y="1585501"/>
                        <a:pt x="206671" y="1583393"/>
                        <a:pt x="210888" y="1571799"/>
                      </a:cubicBezTo>
                      <a:cubicBezTo>
                        <a:pt x="215105" y="1560204"/>
                        <a:pt x="218268" y="1549664"/>
                        <a:pt x="214051" y="1541232"/>
                      </a:cubicBezTo>
                      <a:cubicBezTo>
                        <a:pt x="209834" y="1532800"/>
                        <a:pt x="207725" y="1533854"/>
                        <a:pt x="207725" y="1522259"/>
                      </a:cubicBezTo>
                      <a:cubicBezTo>
                        <a:pt x="207725" y="1510665"/>
                        <a:pt x="210888" y="1505395"/>
                        <a:pt x="202454" y="1494854"/>
                      </a:cubicBezTo>
                      <a:cubicBezTo>
                        <a:pt x="194019" y="1484314"/>
                        <a:pt x="178204" y="1466395"/>
                        <a:pt x="175041" y="1462179"/>
                      </a:cubicBezTo>
                      <a:cubicBezTo>
                        <a:pt x="171878" y="1457963"/>
                        <a:pt x="167661" y="1449531"/>
                        <a:pt x="171878" y="1445315"/>
                      </a:cubicBezTo>
                      <a:cubicBezTo>
                        <a:pt x="176096" y="1441099"/>
                        <a:pt x="182422" y="1435828"/>
                        <a:pt x="178204" y="1429504"/>
                      </a:cubicBezTo>
                      <a:cubicBezTo>
                        <a:pt x="173987" y="1423180"/>
                        <a:pt x="172933" y="1418964"/>
                        <a:pt x="159227" y="1410532"/>
                      </a:cubicBezTo>
                      <a:cubicBezTo>
                        <a:pt x="145521" y="1402099"/>
                        <a:pt x="144466" y="1398937"/>
                        <a:pt x="137086" y="1389451"/>
                      </a:cubicBezTo>
                      <a:cubicBezTo>
                        <a:pt x="129706" y="1379965"/>
                        <a:pt x="122326" y="1367316"/>
                        <a:pt x="119163" y="1362046"/>
                      </a:cubicBezTo>
                      <a:cubicBezTo>
                        <a:pt x="116000" y="1356776"/>
                        <a:pt x="113891" y="1350452"/>
                        <a:pt x="113891" y="1344127"/>
                      </a:cubicBezTo>
                      <a:cubicBezTo>
                        <a:pt x="113891" y="1337803"/>
                        <a:pt x="114777" y="1301249"/>
                        <a:pt x="115367" y="1300448"/>
                      </a:cubicBezTo>
                      <a:cubicBezTo>
                        <a:pt x="115367" y="1300448"/>
                        <a:pt x="123380" y="1282994"/>
                        <a:pt x="121271" y="1273507"/>
                      </a:cubicBezTo>
                      <a:cubicBezTo>
                        <a:pt x="119163" y="1264021"/>
                        <a:pt x="114946" y="1243994"/>
                        <a:pt x="110728" y="1238724"/>
                      </a:cubicBezTo>
                      <a:cubicBezTo>
                        <a:pt x="106511" y="1233454"/>
                        <a:pt x="101239" y="1221860"/>
                        <a:pt x="101239" y="1221860"/>
                      </a:cubicBezTo>
                      <a:cubicBezTo>
                        <a:pt x="101239" y="1221860"/>
                        <a:pt x="90696" y="1214481"/>
                        <a:pt x="98077" y="1208157"/>
                      </a:cubicBezTo>
                      <a:cubicBezTo>
                        <a:pt x="105457" y="1201833"/>
                        <a:pt x="106511" y="1193401"/>
                        <a:pt x="101239" y="1191293"/>
                      </a:cubicBezTo>
                      <a:cubicBezTo>
                        <a:pt x="95968" y="1189185"/>
                        <a:pt x="87533" y="1186022"/>
                        <a:pt x="86479" y="1181806"/>
                      </a:cubicBezTo>
                      <a:cubicBezTo>
                        <a:pt x="85425" y="1177590"/>
                        <a:pt x="79099" y="1158618"/>
                        <a:pt x="78045" y="1149131"/>
                      </a:cubicBezTo>
                      <a:cubicBezTo>
                        <a:pt x="76990" y="1139645"/>
                        <a:pt x="68556" y="1121726"/>
                        <a:pt x="76990" y="1119618"/>
                      </a:cubicBezTo>
                      <a:cubicBezTo>
                        <a:pt x="85425" y="1117510"/>
                        <a:pt x="89642" y="1114348"/>
                        <a:pt x="89642" y="1106970"/>
                      </a:cubicBezTo>
                      <a:cubicBezTo>
                        <a:pt x="89642" y="1099592"/>
                        <a:pt x="86479" y="1082727"/>
                        <a:pt x="86479" y="1082727"/>
                      </a:cubicBezTo>
                      <a:cubicBezTo>
                        <a:pt x="87196" y="1081336"/>
                        <a:pt x="85593" y="1079818"/>
                        <a:pt x="83400" y="1078384"/>
                      </a:cubicBezTo>
                      <a:cubicBezTo>
                        <a:pt x="82979" y="1078132"/>
                        <a:pt x="82515" y="1077836"/>
                        <a:pt x="82051" y="1077541"/>
                      </a:cubicBezTo>
                      <a:cubicBezTo>
                        <a:pt x="82051" y="1077541"/>
                        <a:pt x="94914" y="1067971"/>
                        <a:pt x="91751" y="1061646"/>
                      </a:cubicBezTo>
                      <a:cubicBezTo>
                        <a:pt x="88588" y="1055322"/>
                        <a:pt x="83316" y="1041620"/>
                        <a:pt x="86479" y="1035296"/>
                      </a:cubicBezTo>
                      <a:cubicBezTo>
                        <a:pt x="89642" y="1028971"/>
                        <a:pt x="93859" y="1024755"/>
                        <a:pt x="99131" y="1020539"/>
                      </a:cubicBezTo>
                      <a:cubicBezTo>
                        <a:pt x="104402" y="1016323"/>
                        <a:pt x="105457" y="1014215"/>
                        <a:pt x="110728" y="1015269"/>
                      </a:cubicBezTo>
                      <a:cubicBezTo>
                        <a:pt x="116000" y="1016323"/>
                        <a:pt x="123380" y="1012107"/>
                        <a:pt x="117054" y="1004729"/>
                      </a:cubicBezTo>
                      <a:cubicBezTo>
                        <a:pt x="110728" y="997350"/>
                        <a:pt x="105457" y="991026"/>
                        <a:pt x="105457" y="984702"/>
                      </a:cubicBezTo>
                      <a:cubicBezTo>
                        <a:pt x="105457" y="978378"/>
                        <a:pt x="101239" y="965729"/>
                        <a:pt x="95968" y="966783"/>
                      </a:cubicBezTo>
                      <a:cubicBezTo>
                        <a:pt x="90696" y="967837"/>
                        <a:pt x="91751" y="967837"/>
                        <a:pt x="89642" y="961513"/>
                      </a:cubicBezTo>
                      <a:cubicBezTo>
                        <a:pt x="87533" y="955189"/>
                        <a:pt x="71719" y="950973"/>
                        <a:pt x="80153" y="942541"/>
                      </a:cubicBezTo>
                      <a:cubicBezTo>
                        <a:pt x="88588" y="934108"/>
                        <a:pt x="92805" y="930946"/>
                        <a:pt x="89642" y="924622"/>
                      </a:cubicBezTo>
                      <a:cubicBezTo>
                        <a:pt x="86479" y="918298"/>
                        <a:pt x="89642" y="907757"/>
                        <a:pt x="90696" y="903541"/>
                      </a:cubicBezTo>
                      <a:cubicBezTo>
                        <a:pt x="91751" y="899325"/>
                        <a:pt x="83316" y="887731"/>
                        <a:pt x="94914" y="886677"/>
                      </a:cubicBezTo>
                      <a:cubicBezTo>
                        <a:pt x="106511" y="885623"/>
                        <a:pt x="114946" y="880353"/>
                        <a:pt x="116000" y="874028"/>
                      </a:cubicBezTo>
                      <a:cubicBezTo>
                        <a:pt x="117054" y="867704"/>
                        <a:pt x="120217" y="862434"/>
                        <a:pt x="127597" y="862434"/>
                      </a:cubicBezTo>
                      <a:cubicBezTo>
                        <a:pt x="134978" y="862434"/>
                        <a:pt x="162390" y="854002"/>
                        <a:pt x="162390" y="854002"/>
                      </a:cubicBezTo>
                      <a:cubicBezTo>
                        <a:pt x="162390" y="854002"/>
                        <a:pt x="165553" y="849786"/>
                        <a:pt x="161335" y="841353"/>
                      </a:cubicBezTo>
                      <a:cubicBezTo>
                        <a:pt x="157118" y="832921"/>
                        <a:pt x="137086" y="793922"/>
                        <a:pt x="137086" y="793922"/>
                      </a:cubicBezTo>
                      <a:cubicBezTo>
                        <a:pt x="137086" y="793922"/>
                        <a:pt x="127597" y="780219"/>
                        <a:pt x="120217" y="777057"/>
                      </a:cubicBezTo>
                      <a:cubicBezTo>
                        <a:pt x="112837" y="773895"/>
                        <a:pt x="109674" y="777057"/>
                        <a:pt x="108620" y="763355"/>
                      </a:cubicBezTo>
                      <a:cubicBezTo>
                        <a:pt x="107565" y="749652"/>
                        <a:pt x="108620" y="734896"/>
                        <a:pt x="107565" y="729626"/>
                      </a:cubicBezTo>
                      <a:cubicBezTo>
                        <a:pt x="106511" y="724356"/>
                        <a:pt x="106511" y="721193"/>
                        <a:pt x="100185" y="713815"/>
                      </a:cubicBezTo>
                      <a:cubicBezTo>
                        <a:pt x="93859" y="706437"/>
                        <a:pt x="91751" y="695897"/>
                        <a:pt x="91751" y="687464"/>
                      </a:cubicBezTo>
                      <a:cubicBezTo>
                        <a:pt x="91751" y="679032"/>
                        <a:pt x="92805" y="675870"/>
                        <a:pt x="86479" y="670600"/>
                      </a:cubicBezTo>
                      <a:cubicBezTo>
                        <a:pt x="80153" y="665330"/>
                        <a:pt x="75936" y="666384"/>
                        <a:pt x="78045" y="651627"/>
                      </a:cubicBezTo>
                      <a:cubicBezTo>
                        <a:pt x="80153" y="636871"/>
                        <a:pt x="80153" y="634763"/>
                        <a:pt x="75936" y="627384"/>
                      </a:cubicBezTo>
                      <a:cubicBezTo>
                        <a:pt x="71719" y="620006"/>
                        <a:pt x="66447" y="620006"/>
                        <a:pt x="67501" y="611574"/>
                      </a:cubicBezTo>
                      <a:cubicBezTo>
                        <a:pt x="68556" y="603142"/>
                        <a:pt x="66447" y="597872"/>
                        <a:pt x="53795" y="598926"/>
                      </a:cubicBezTo>
                      <a:cubicBezTo>
                        <a:pt x="41144" y="599980"/>
                        <a:pt x="34818" y="594709"/>
                        <a:pt x="42198" y="585223"/>
                      </a:cubicBezTo>
                      <a:cubicBezTo>
                        <a:pt x="49578" y="575737"/>
                        <a:pt x="49578" y="572575"/>
                        <a:pt x="48524" y="560980"/>
                      </a:cubicBezTo>
                      <a:cubicBezTo>
                        <a:pt x="47469" y="549386"/>
                        <a:pt x="45361" y="543062"/>
                        <a:pt x="43252" y="535684"/>
                      </a:cubicBezTo>
                      <a:cubicBezTo>
                        <a:pt x="41144" y="528305"/>
                        <a:pt x="32709" y="514603"/>
                        <a:pt x="33763" y="505117"/>
                      </a:cubicBezTo>
                      <a:cubicBezTo>
                        <a:pt x="34818" y="495630"/>
                        <a:pt x="41144" y="489306"/>
                        <a:pt x="43252" y="478766"/>
                      </a:cubicBezTo>
                      <a:cubicBezTo>
                        <a:pt x="45361" y="468225"/>
                        <a:pt x="50632" y="452415"/>
                        <a:pt x="61176" y="460847"/>
                      </a:cubicBezTo>
                      <a:cubicBezTo>
                        <a:pt x="71719" y="469279"/>
                        <a:pt x="91751" y="466117"/>
                        <a:pt x="98077" y="466117"/>
                      </a:cubicBezTo>
                      <a:cubicBezTo>
                        <a:pt x="104402" y="466117"/>
                        <a:pt x="108620" y="469279"/>
                        <a:pt x="108620" y="462955"/>
                      </a:cubicBezTo>
                      <a:cubicBezTo>
                        <a:pt x="108620" y="456631"/>
                        <a:pt x="107565" y="432388"/>
                        <a:pt x="110728" y="417632"/>
                      </a:cubicBezTo>
                      <a:cubicBezTo>
                        <a:pt x="113891" y="402875"/>
                        <a:pt x="117054" y="402875"/>
                        <a:pt x="116000" y="395497"/>
                      </a:cubicBezTo>
                      <a:cubicBezTo>
                        <a:pt x="114946" y="388119"/>
                        <a:pt x="112837" y="380741"/>
                        <a:pt x="116000" y="376524"/>
                      </a:cubicBezTo>
                      <a:cubicBezTo>
                        <a:pt x="119163" y="372308"/>
                        <a:pt x="123380" y="368092"/>
                        <a:pt x="113891" y="365984"/>
                      </a:cubicBezTo>
                      <a:cubicBezTo>
                        <a:pt x="104402" y="363876"/>
                        <a:pt x="102294" y="361768"/>
                        <a:pt x="103348" y="356498"/>
                      </a:cubicBezTo>
                      <a:cubicBezTo>
                        <a:pt x="104402" y="351228"/>
                        <a:pt x="103348" y="345957"/>
                        <a:pt x="99131" y="341741"/>
                      </a:cubicBezTo>
                      <a:cubicBezTo>
                        <a:pt x="94914" y="337525"/>
                        <a:pt x="90696" y="337525"/>
                        <a:pt x="94914" y="330147"/>
                      </a:cubicBezTo>
                      <a:cubicBezTo>
                        <a:pt x="99131" y="322769"/>
                        <a:pt x="101239" y="320661"/>
                        <a:pt x="98077" y="313282"/>
                      </a:cubicBezTo>
                      <a:cubicBezTo>
                        <a:pt x="94914" y="305904"/>
                        <a:pt x="92805" y="304850"/>
                        <a:pt x="94914" y="298526"/>
                      </a:cubicBezTo>
                      <a:cubicBezTo>
                        <a:pt x="97022" y="292202"/>
                        <a:pt x="97022" y="284823"/>
                        <a:pt x="89642" y="279553"/>
                      </a:cubicBezTo>
                      <a:cubicBezTo>
                        <a:pt x="82262" y="274283"/>
                        <a:pt x="72773" y="274283"/>
                        <a:pt x="81208" y="265851"/>
                      </a:cubicBezTo>
                      <a:cubicBezTo>
                        <a:pt x="89642" y="257419"/>
                        <a:pt x="88588" y="251094"/>
                        <a:pt x="94914" y="257419"/>
                      </a:cubicBezTo>
                      <a:cubicBezTo>
                        <a:pt x="101239" y="263743"/>
                        <a:pt x="106511" y="263743"/>
                        <a:pt x="109674" y="257419"/>
                      </a:cubicBezTo>
                      <a:cubicBezTo>
                        <a:pt x="112837" y="251094"/>
                        <a:pt x="116000" y="243716"/>
                        <a:pt x="116000" y="243716"/>
                      </a:cubicBezTo>
                      <a:cubicBezTo>
                        <a:pt x="116000" y="243716"/>
                        <a:pt x="124434" y="240554"/>
                        <a:pt x="114946" y="233176"/>
                      </a:cubicBezTo>
                      <a:cubicBezTo>
                        <a:pt x="105457" y="225798"/>
                        <a:pt x="99131" y="230014"/>
                        <a:pt x="99131" y="220527"/>
                      </a:cubicBezTo>
                      <a:cubicBezTo>
                        <a:pt x="99131" y="211041"/>
                        <a:pt x="95968" y="159393"/>
                        <a:pt x="95968" y="159393"/>
                      </a:cubicBezTo>
                      <a:cubicBezTo>
                        <a:pt x="95968" y="159393"/>
                        <a:pt x="74882" y="161502"/>
                        <a:pt x="70664" y="167826"/>
                      </a:cubicBezTo>
                      <a:cubicBezTo>
                        <a:pt x="66447" y="174150"/>
                        <a:pt x="54850" y="169934"/>
                        <a:pt x="54850" y="169934"/>
                      </a:cubicBezTo>
                      <a:cubicBezTo>
                        <a:pt x="54850" y="169934"/>
                        <a:pt x="46415" y="161502"/>
                        <a:pt x="40089" y="161502"/>
                      </a:cubicBezTo>
                      <a:cubicBezTo>
                        <a:pt x="33763" y="161502"/>
                        <a:pt x="22166" y="158339"/>
                        <a:pt x="22166" y="158339"/>
                      </a:cubicBezTo>
                      <a:cubicBezTo>
                        <a:pt x="22166" y="158339"/>
                        <a:pt x="23220" y="152015"/>
                        <a:pt x="12677" y="152015"/>
                      </a:cubicBezTo>
                      <a:cubicBezTo>
                        <a:pt x="2134" y="152015"/>
                        <a:pt x="-6301" y="146745"/>
                        <a:pt x="6351" y="143583"/>
                      </a:cubicBezTo>
                      <a:cubicBezTo>
                        <a:pt x="19003" y="140421"/>
                        <a:pt x="21112" y="135151"/>
                        <a:pt x="21112" y="129880"/>
                      </a:cubicBezTo>
                      <a:cubicBezTo>
                        <a:pt x="21112" y="124610"/>
                        <a:pt x="25329" y="122502"/>
                        <a:pt x="35872" y="124610"/>
                      </a:cubicBezTo>
                      <a:cubicBezTo>
                        <a:pt x="46415" y="126718"/>
                        <a:pt x="51687" y="127772"/>
                        <a:pt x="53795" y="121448"/>
                      </a:cubicBezTo>
                      <a:cubicBezTo>
                        <a:pt x="55904" y="115124"/>
                        <a:pt x="66447" y="107746"/>
                        <a:pt x="50632" y="104584"/>
                      </a:cubicBezTo>
                      <a:cubicBezTo>
                        <a:pt x="34818" y="101422"/>
                        <a:pt x="34818" y="92989"/>
                        <a:pt x="44307" y="90881"/>
                      </a:cubicBezTo>
                      <a:cubicBezTo>
                        <a:pt x="53795" y="88773"/>
                        <a:pt x="63284" y="87719"/>
                        <a:pt x="63284" y="78233"/>
                      </a:cubicBezTo>
                      <a:cubicBezTo>
                        <a:pt x="63284" y="68747"/>
                        <a:pt x="59067" y="56098"/>
                        <a:pt x="70664" y="53990"/>
                      </a:cubicBezTo>
                      <a:cubicBezTo>
                        <a:pt x="82262" y="51882"/>
                        <a:pt x="86479" y="46612"/>
                        <a:pt x="92805" y="53990"/>
                      </a:cubicBezTo>
                      <a:cubicBezTo>
                        <a:pt x="99131" y="61368"/>
                        <a:pt x="113891" y="59260"/>
                        <a:pt x="120217" y="59260"/>
                      </a:cubicBezTo>
                      <a:cubicBezTo>
                        <a:pt x="126543" y="59260"/>
                        <a:pt x="159227" y="61368"/>
                        <a:pt x="163444" y="58206"/>
                      </a:cubicBezTo>
                      <a:cubicBezTo>
                        <a:pt x="167661" y="55044"/>
                        <a:pt x="164498" y="53990"/>
                        <a:pt x="164498" y="45558"/>
                      </a:cubicBezTo>
                      <a:cubicBezTo>
                        <a:pt x="164498" y="37716"/>
                        <a:pt x="163570" y="17183"/>
                        <a:pt x="163444" y="14274"/>
                      </a:cubicBezTo>
                      <a:cubicBezTo>
                        <a:pt x="166354" y="12208"/>
                        <a:pt x="168842" y="10732"/>
                        <a:pt x="171077" y="10859"/>
                      </a:cubicBezTo>
                      <a:lnTo>
                        <a:pt x="173607" y="4746"/>
                      </a:lnTo>
                      <a:cubicBezTo>
                        <a:pt x="189633" y="10437"/>
                        <a:pt x="204731" y="7275"/>
                        <a:pt x="219955" y="3017"/>
                      </a:cubicBezTo>
                      <a:cubicBezTo>
                        <a:pt x="221515" y="2595"/>
                        <a:pt x="225269" y="487"/>
                        <a:pt x="226281" y="361"/>
                      </a:cubicBezTo>
                      <a:cubicBezTo>
                        <a:pt x="234884" y="-778"/>
                        <a:pt x="252597" y="993"/>
                        <a:pt x="261073" y="2680"/>
                      </a:cubicBezTo>
                      <a:cubicBezTo>
                        <a:pt x="276171" y="5378"/>
                        <a:pt x="282581" y="15286"/>
                        <a:pt x="293462" y="17647"/>
                      </a:cubicBezTo>
                      <a:cubicBezTo>
                        <a:pt x="310542" y="21399"/>
                        <a:pt x="316699" y="21990"/>
                        <a:pt x="321844" y="24561"/>
                      </a:cubicBezTo>
                      <a:cubicBezTo>
                        <a:pt x="327073" y="27175"/>
                        <a:pt x="331291" y="31813"/>
                        <a:pt x="344786" y="43703"/>
                      </a:cubicBezTo>
                      <a:lnTo>
                        <a:pt x="345418" y="44546"/>
                      </a:lnTo>
                      <a:cubicBezTo>
                        <a:pt x="358661" y="62591"/>
                        <a:pt x="374897" y="76631"/>
                        <a:pt x="393790" y="88689"/>
                      </a:cubicBezTo>
                      <a:cubicBezTo>
                        <a:pt x="404249" y="95350"/>
                        <a:pt x="417323" y="99440"/>
                        <a:pt x="428372" y="105427"/>
                      </a:cubicBezTo>
                      <a:cubicBezTo>
                        <a:pt x="438746" y="111034"/>
                        <a:pt x="449374" y="118033"/>
                        <a:pt x="460550" y="122038"/>
                      </a:cubicBezTo>
                      <a:cubicBezTo>
                        <a:pt x="476621" y="127815"/>
                        <a:pt x="492305" y="129796"/>
                        <a:pt x="508458" y="134434"/>
                      </a:cubicBezTo>
                      <a:cubicBezTo>
                        <a:pt x="518621" y="138524"/>
                        <a:pt x="529080" y="143246"/>
                        <a:pt x="539792" y="144510"/>
                      </a:cubicBezTo>
                      <a:cubicBezTo>
                        <a:pt x="550044" y="145733"/>
                        <a:pt x="573530" y="145522"/>
                        <a:pt x="582470" y="152395"/>
                      </a:cubicBezTo>
                      <a:cubicBezTo>
                        <a:pt x="591706" y="159478"/>
                        <a:pt x="598412" y="169934"/>
                        <a:pt x="605876" y="178872"/>
                      </a:cubicBezTo>
                      <a:cubicBezTo>
                        <a:pt x="620805" y="196664"/>
                        <a:pt x="637594" y="213023"/>
                        <a:pt x="654332" y="229255"/>
                      </a:cubicBezTo>
                      <a:cubicBezTo>
                        <a:pt x="654628" y="229550"/>
                        <a:pt x="654838" y="230140"/>
                        <a:pt x="655096" y="230477"/>
                      </a:cubicBezTo>
                      <a:cubicBezTo>
                        <a:pt x="659566" y="237982"/>
                        <a:pt x="663362" y="246457"/>
                        <a:pt x="669055" y="253076"/>
                      </a:cubicBezTo>
                      <a:cubicBezTo>
                        <a:pt x="679598" y="265387"/>
                        <a:pt x="690942" y="277150"/>
                        <a:pt x="700389" y="290389"/>
                      </a:cubicBezTo>
                      <a:cubicBezTo>
                        <a:pt x="707980" y="300971"/>
                        <a:pt x="713758" y="312566"/>
                        <a:pt x="721264" y="323275"/>
                      </a:cubicBezTo>
                      <a:cubicBezTo>
                        <a:pt x="724891" y="328503"/>
                        <a:pt x="730078" y="333478"/>
                        <a:pt x="733326" y="338706"/>
                      </a:cubicBezTo>
                      <a:cubicBezTo>
                        <a:pt x="737248" y="345030"/>
                        <a:pt x="739862" y="352071"/>
                        <a:pt x="742983" y="358774"/>
                      </a:cubicBezTo>
                      <a:cubicBezTo>
                        <a:pt x="753817" y="382216"/>
                        <a:pt x="763226" y="407218"/>
                        <a:pt x="778366" y="428299"/>
                      </a:cubicBezTo>
                      <a:cubicBezTo>
                        <a:pt x="785704" y="438544"/>
                        <a:pt x="797470" y="446850"/>
                        <a:pt x="807381" y="454734"/>
                      </a:cubicBezTo>
                      <a:cubicBezTo>
                        <a:pt x="818304" y="463419"/>
                        <a:pt x="829648" y="471303"/>
                        <a:pt x="841245" y="479103"/>
                      </a:cubicBezTo>
                      <a:cubicBezTo>
                        <a:pt x="868700" y="497696"/>
                        <a:pt x="894973" y="518608"/>
                        <a:pt x="922765" y="536738"/>
                      </a:cubicBezTo>
                      <a:cubicBezTo>
                        <a:pt x="969829" y="567431"/>
                        <a:pt x="1027226" y="598673"/>
                        <a:pt x="1063785" y="642225"/>
                      </a:cubicBezTo>
                      <a:cubicBezTo>
                        <a:pt x="1071883" y="651838"/>
                        <a:pt x="1093521" y="676966"/>
                        <a:pt x="1097102" y="687633"/>
                      </a:cubicBezTo>
                      <a:cubicBezTo>
                        <a:pt x="1101151" y="696150"/>
                        <a:pt x="1104314" y="703697"/>
                        <a:pt x="1106928" y="712635"/>
                      </a:cubicBezTo>
                      <a:cubicBezTo>
                        <a:pt x="1116079" y="743581"/>
                        <a:pt x="1138131" y="784773"/>
                        <a:pt x="1159555" y="809268"/>
                      </a:cubicBezTo>
                      <a:cubicBezTo>
                        <a:pt x="1165164" y="815677"/>
                        <a:pt x="1172254" y="820315"/>
                        <a:pt x="1178748" y="825627"/>
                      </a:cubicBezTo>
                      <a:cubicBezTo>
                        <a:pt x="1183303" y="829380"/>
                        <a:pt x="1187351" y="833806"/>
                        <a:pt x="1193002" y="836083"/>
                      </a:cubicBezTo>
                      <a:cubicBezTo>
                        <a:pt x="1199788" y="838866"/>
                        <a:pt x="1209155" y="838908"/>
                        <a:pt x="1216320" y="839667"/>
                      </a:cubicBezTo>
                      <a:cubicBezTo>
                        <a:pt x="1218475" y="839920"/>
                        <a:pt x="1224164" y="840974"/>
                        <a:pt x="1225855" y="841859"/>
                      </a:cubicBezTo>
                      <a:cubicBezTo>
                        <a:pt x="1247363" y="853201"/>
                        <a:pt x="1267770" y="867240"/>
                        <a:pt x="1282024" y="887141"/>
                      </a:cubicBezTo>
                      <a:cubicBezTo>
                        <a:pt x="1292230" y="901349"/>
                        <a:pt x="1301803" y="916780"/>
                        <a:pt x="1309314" y="932590"/>
                      </a:cubicBezTo>
                      <a:cubicBezTo>
                        <a:pt x="1315092" y="944691"/>
                        <a:pt x="1320406" y="957086"/>
                        <a:pt x="1327529" y="968386"/>
                      </a:cubicBezTo>
                      <a:cubicBezTo>
                        <a:pt x="1331535" y="974794"/>
                        <a:pt x="1335334" y="981666"/>
                        <a:pt x="1339759" y="987738"/>
                      </a:cubicBezTo>
                      <a:cubicBezTo>
                        <a:pt x="1341994" y="990857"/>
                        <a:pt x="1365189" y="1013793"/>
                        <a:pt x="1369022" y="1014341"/>
                      </a:cubicBezTo>
                      <a:cubicBezTo>
                        <a:pt x="1366412" y="1016998"/>
                        <a:pt x="1358943" y="1025177"/>
                        <a:pt x="1358943" y="1029013"/>
                      </a:cubicBezTo>
                      <a:cubicBezTo>
                        <a:pt x="1350677" y="1036476"/>
                        <a:pt x="1340429" y="1050769"/>
                        <a:pt x="1335200" y="1060171"/>
                      </a:cubicBezTo>
                      <a:cubicBezTo>
                        <a:pt x="1332627" y="1064809"/>
                        <a:pt x="1333007" y="1070458"/>
                        <a:pt x="1331488" y="1075054"/>
                      </a:cubicBezTo>
                      <a:lnTo>
                        <a:pt x="1325289" y="1094321"/>
                      </a:lnTo>
                      <a:cubicBezTo>
                        <a:pt x="1324446" y="1096893"/>
                        <a:pt x="1320646" y="1099044"/>
                        <a:pt x="1318748" y="1100603"/>
                      </a:cubicBezTo>
                      <a:cubicBezTo>
                        <a:pt x="1302765" y="1113674"/>
                        <a:pt x="1288173" y="1124720"/>
                        <a:pt x="1278393" y="1143102"/>
                      </a:cubicBezTo>
                      <a:cubicBezTo>
                        <a:pt x="1272489" y="1154191"/>
                        <a:pt x="1266669" y="1166375"/>
                        <a:pt x="1259289" y="1176578"/>
                      </a:cubicBezTo>
                      <a:cubicBezTo>
                        <a:pt x="1257391" y="1179192"/>
                        <a:pt x="1254017" y="1181174"/>
                        <a:pt x="1252078" y="1183788"/>
                      </a:cubicBezTo>
                      <a:cubicBezTo>
                        <a:pt x="1248661" y="1188341"/>
                        <a:pt x="1246975" y="1195382"/>
                        <a:pt x="1245204" y="1200821"/>
                      </a:cubicBezTo>
                      <a:cubicBezTo>
                        <a:pt x="1244276" y="1203688"/>
                        <a:pt x="1243812" y="1207145"/>
                        <a:pt x="1243137" y="1210139"/>
                      </a:cubicBezTo>
                      <a:lnTo>
                        <a:pt x="1241239" y="1211825"/>
                      </a:lnTo>
                      <a:lnTo>
                        <a:pt x="1237191" y="1212078"/>
                      </a:lnTo>
                      <a:cubicBezTo>
                        <a:pt x="1233775" y="1213259"/>
                        <a:pt x="1227959" y="1226160"/>
                        <a:pt x="1226226" y="1229406"/>
                      </a:cubicBezTo>
                      <a:cubicBezTo>
                        <a:pt x="1223906" y="1233749"/>
                        <a:pt x="1216400" y="1244964"/>
                        <a:pt x="1213447" y="1247957"/>
                      </a:cubicBezTo>
                      <a:cubicBezTo>
                        <a:pt x="1209441" y="1252089"/>
                        <a:pt x="1203832" y="1256769"/>
                        <a:pt x="1200459" y="1261365"/>
                      </a:cubicBezTo>
                      <a:cubicBezTo>
                        <a:pt x="1194090" y="1269923"/>
                        <a:pt x="1189873" y="1280000"/>
                        <a:pt x="1183252" y="1288601"/>
                      </a:cubicBezTo>
                      <a:cubicBezTo>
                        <a:pt x="1163768" y="1313856"/>
                        <a:pt x="1170347" y="1325745"/>
                        <a:pt x="1136483" y="1348048"/>
                      </a:cubicBezTo>
                      <a:cubicBezTo>
                        <a:pt x="1119871" y="1359010"/>
                        <a:pt x="1115654" y="1350241"/>
                        <a:pt x="1113457" y="1373261"/>
                      </a:cubicBezTo>
                      <a:lnTo>
                        <a:pt x="1110757" y="1376254"/>
                      </a:lnTo>
                      <a:cubicBezTo>
                        <a:pt x="1105440" y="1376212"/>
                        <a:pt x="1091864" y="1383590"/>
                        <a:pt x="1086002" y="1387216"/>
                      </a:cubicBezTo>
                      <a:cubicBezTo>
                        <a:pt x="1079845" y="1403364"/>
                        <a:pt x="1075670" y="1420440"/>
                        <a:pt x="1070314" y="1436925"/>
                      </a:cubicBezTo>
                      <a:cubicBezTo>
                        <a:pt x="1070057" y="1437641"/>
                        <a:pt x="1071242" y="1441773"/>
                        <a:pt x="1070942" y="1443797"/>
                      </a:cubicBezTo>
                      <a:cubicBezTo>
                        <a:pt x="1069260" y="1454970"/>
                        <a:pt x="1066219" y="1465341"/>
                        <a:pt x="1063183" y="1476261"/>
                      </a:cubicBezTo>
                      <a:cubicBezTo>
                        <a:pt x="1062845" y="1477399"/>
                        <a:pt x="1063436" y="1479718"/>
                        <a:pt x="1063098" y="1480815"/>
                      </a:cubicBezTo>
                      <a:cubicBezTo>
                        <a:pt x="1062377" y="1482881"/>
                        <a:pt x="1060357" y="1484862"/>
                        <a:pt x="1059598" y="1486928"/>
                      </a:cubicBezTo>
                      <a:cubicBezTo>
                        <a:pt x="1056937" y="1494138"/>
                        <a:pt x="1055591" y="1501727"/>
                        <a:pt x="1054411" y="1509273"/>
                      </a:cubicBezTo>
                      <a:cubicBezTo>
                        <a:pt x="1057363" y="1530902"/>
                        <a:pt x="1065713" y="1551561"/>
                        <a:pt x="1068539" y="1573064"/>
                      </a:cubicBezTo>
                      <a:cubicBezTo>
                        <a:pt x="1074105" y="1615141"/>
                        <a:pt x="1072127" y="1653634"/>
                        <a:pt x="1069171" y="1696090"/>
                      </a:cubicBezTo>
                      <a:cubicBezTo>
                        <a:pt x="1068117" y="1711184"/>
                        <a:pt x="1069466" y="1725941"/>
                        <a:pt x="1068327" y="1741161"/>
                      </a:cubicBezTo>
                      <a:cubicBezTo>
                        <a:pt x="1068327" y="1746389"/>
                        <a:pt x="1068205" y="1754906"/>
                        <a:pt x="1064368" y="1758953"/>
                      </a:cubicBezTo>
                      <a:cubicBezTo>
                        <a:pt x="1062765" y="1760597"/>
                        <a:pt x="1062213" y="1763211"/>
                        <a:pt x="1062343" y="1765699"/>
                      </a:cubicBezTo>
                      <a:lnTo>
                        <a:pt x="1061715" y="1765741"/>
                      </a:lnTo>
                      <a:cubicBezTo>
                        <a:pt x="1061715" y="1765741"/>
                        <a:pt x="1035357" y="1769957"/>
                        <a:pt x="1025868" y="1769957"/>
                      </a:cubicBezTo>
                      <a:cubicBezTo>
                        <a:pt x="1016379" y="1769957"/>
                        <a:pt x="812897" y="1771011"/>
                        <a:pt x="812897" y="1771011"/>
                      </a:cubicBezTo>
                      <a:cubicBezTo>
                        <a:pt x="812897" y="1771011"/>
                        <a:pt x="800245" y="1784713"/>
                        <a:pt x="796028" y="1789984"/>
                      </a:cubicBezTo>
                      <a:cubicBezTo>
                        <a:pt x="791811" y="1795254"/>
                        <a:pt x="792865" y="1813172"/>
                        <a:pt x="790756" y="1821605"/>
                      </a:cubicBezTo>
                      <a:cubicBezTo>
                        <a:pt x="788648" y="1830037"/>
                        <a:pt x="788648" y="1837415"/>
                        <a:pt x="783376" y="1842685"/>
                      </a:cubicBezTo>
                      <a:cubicBezTo>
                        <a:pt x="778104" y="1847956"/>
                        <a:pt x="716954" y="1908035"/>
                        <a:pt x="716954" y="1908035"/>
                      </a:cubicBezTo>
                      <a:cubicBezTo>
                        <a:pt x="716954" y="1908035"/>
                        <a:pt x="719063" y="1958629"/>
                        <a:pt x="719063" y="1963899"/>
                      </a:cubicBezTo>
                      <a:cubicBezTo>
                        <a:pt x="719063" y="1969169"/>
                        <a:pt x="711683" y="1983926"/>
                        <a:pt x="708520" y="1992358"/>
                      </a:cubicBezTo>
                      <a:cubicBezTo>
                        <a:pt x="705357" y="2000790"/>
                        <a:pt x="691651" y="2051384"/>
                        <a:pt x="687434" y="2067195"/>
                      </a:cubicBezTo>
                      <a:cubicBezTo>
                        <a:pt x="683216" y="2083005"/>
                        <a:pt x="672673" y="2135707"/>
                        <a:pt x="668456" y="2159950"/>
                      </a:cubicBezTo>
                      <a:cubicBezTo>
                        <a:pt x="664239" y="2184192"/>
                        <a:pt x="651587" y="2224246"/>
                        <a:pt x="645261" y="2235840"/>
                      </a:cubicBezTo>
                      <a:cubicBezTo>
                        <a:pt x="638935" y="2247434"/>
                        <a:pt x="652641" y="2259029"/>
                        <a:pt x="656858" y="2266407"/>
                      </a:cubicBezTo>
                      <a:cubicBezTo>
                        <a:pt x="661076" y="2273785"/>
                        <a:pt x="666347" y="2278001"/>
                        <a:pt x="678999" y="2278001"/>
                      </a:cubicBezTo>
                      <a:cubicBezTo>
                        <a:pt x="691651" y="2278001"/>
                        <a:pt x="686379" y="2288542"/>
                        <a:pt x="681108" y="2293812"/>
                      </a:cubicBezTo>
                      <a:cubicBezTo>
                        <a:pt x="675836" y="2299082"/>
                        <a:pt x="639989" y="2327541"/>
                        <a:pt x="630501" y="2338081"/>
                      </a:cubicBezTo>
                      <a:cubicBezTo>
                        <a:pt x="621012" y="2348622"/>
                        <a:pt x="593600" y="2373918"/>
                        <a:pt x="586219" y="2382351"/>
                      </a:cubicBezTo>
                      <a:cubicBezTo>
                        <a:pt x="578839" y="2390783"/>
                        <a:pt x="544047" y="2456133"/>
                        <a:pt x="536667" y="2468781"/>
                      </a:cubicBezTo>
                      <a:cubicBezTo>
                        <a:pt x="529286" y="2481430"/>
                        <a:pt x="529286" y="2490916"/>
                        <a:pt x="529286" y="2500403"/>
                      </a:cubicBezTo>
                      <a:cubicBezTo>
                        <a:pt x="529286" y="2509467"/>
                        <a:pt x="527347" y="2533963"/>
                        <a:pt x="524437" y="2542522"/>
                      </a:cubicBezTo>
                      <a:cubicBezTo>
                        <a:pt x="524310" y="2542943"/>
                        <a:pt x="524142" y="2543281"/>
                        <a:pt x="524015" y="2543618"/>
                      </a:cubicBezTo>
                      <a:cubicBezTo>
                        <a:pt x="520852" y="2550996"/>
                        <a:pt x="508200" y="2559428"/>
                        <a:pt x="499766" y="2562591"/>
                      </a:cubicBezTo>
                      <a:cubicBezTo>
                        <a:pt x="491331" y="2565753"/>
                        <a:pt x="480788" y="2567861"/>
                        <a:pt x="459702" y="2565753"/>
                      </a:cubicBezTo>
                      <a:cubicBezTo>
                        <a:pt x="438615" y="2563645"/>
                        <a:pt x="431235" y="2571023"/>
                        <a:pt x="425964" y="2574185"/>
                      </a:cubicBezTo>
                      <a:cubicBezTo>
                        <a:pt x="420692" y="2577347"/>
                        <a:pt x="399606" y="2598428"/>
                        <a:pt x="399606" y="2598428"/>
                      </a:cubicBezTo>
                      <a:cubicBezTo>
                        <a:pt x="399606" y="2598428"/>
                        <a:pt x="374302" y="2635319"/>
                        <a:pt x="369031" y="2644805"/>
                      </a:cubicBezTo>
                      <a:cubicBezTo>
                        <a:pt x="363759" y="2654291"/>
                        <a:pt x="344782" y="2683804"/>
                        <a:pt x="338456" y="2690129"/>
                      </a:cubicBezTo>
                      <a:cubicBezTo>
                        <a:pt x="332130" y="2696453"/>
                        <a:pt x="303663" y="2725966"/>
                        <a:pt x="303663" y="2725966"/>
                      </a:cubicBezTo>
                      <a:cubicBezTo>
                        <a:pt x="303663" y="2725966"/>
                        <a:pt x="302609" y="2739668"/>
                        <a:pt x="301555" y="2749154"/>
                      </a:cubicBezTo>
                      <a:cubicBezTo>
                        <a:pt x="300500" y="2758641"/>
                        <a:pt x="295229" y="2764965"/>
                        <a:pt x="287849" y="2770235"/>
                      </a:cubicBezTo>
                      <a:cubicBezTo>
                        <a:pt x="280468" y="2775505"/>
                        <a:pt x="267901" y="2775548"/>
                        <a:pt x="267901" y="2775548"/>
                      </a:cubicBezTo>
                      <a:cubicBezTo>
                        <a:pt x="266425" y="2777782"/>
                        <a:pt x="264401" y="2780021"/>
                        <a:pt x="261913" y="2782209"/>
                      </a:cubicBezTo>
                      <a:cubicBezTo>
                        <a:pt x="242218" y="2799580"/>
                        <a:pt x="256008" y="2790852"/>
                        <a:pt x="249556" y="2807548"/>
                      </a:cubicBezTo>
                      <a:cubicBezTo>
                        <a:pt x="248502" y="2810373"/>
                        <a:pt x="246815" y="2812190"/>
                        <a:pt x="245465" y="2813451"/>
                      </a:cubicBezTo>
                      <a:lnTo>
                        <a:pt x="243820" y="2814969"/>
                      </a:lnTo>
                      <a:cubicBezTo>
                        <a:pt x="240489" y="2818042"/>
                        <a:pt x="238802" y="2822975"/>
                        <a:pt x="235976" y="2826563"/>
                      </a:cubicBezTo>
                      <a:cubicBezTo>
                        <a:pt x="231422" y="2832255"/>
                        <a:pt x="224379" y="2837862"/>
                        <a:pt x="216619" y="2841990"/>
                      </a:cubicBezTo>
                      <a:cubicBezTo>
                        <a:pt x="211601" y="2844730"/>
                        <a:pt x="206287" y="2847386"/>
                        <a:pt x="201184" y="2847218"/>
                      </a:cubicBezTo>
                      <a:lnTo>
                        <a:pt x="188743" y="2838743"/>
                      </a:lnTo>
                      <a:lnTo>
                        <a:pt x="182417" y="2834527"/>
                      </a:lnTo>
                      <a:cubicBezTo>
                        <a:pt x="182417" y="2834527"/>
                        <a:pt x="183472" y="2828203"/>
                        <a:pt x="187689" y="2819771"/>
                      </a:cubicBezTo>
                      <a:cubicBezTo>
                        <a:pt x="191906" y="2811338"/>
                        <a:pt x="196123" y="2806068"/>
                        <a:pt x="199286" y="2794474"/>
                      </a:cubicBezTo>
                      <a:cubicBezTo>
                        <a:pt x="202449" y="2782879"/>
                        <a:pt x="203504" y="2777609"/>
                        <a:pt x="195069" y="2767069"/>
                      </a:cubicBezTo>
                      <a:cubicBezTo>
                        <a:pt x="186635" y="2756529"/>
                        <a:pt x="180309" y="2763907"/>
                        <a:pt x="168711" y="2766015"/>
                      </a:cubicBezTo>
                      <a:cubicBezTo>
                        <a:pt x="157114" y="2768123"/>
                        <a:pt x="151842" y="2764961"/>
                        <a:pt x="152896" y="2757583"/>
                      </a:cubicBezTo>
                      <a:cubicBezTo>
                        <a:pt x="153951" y="2750204"/>
                        <a:pt x="150788" y="2738610"/>
                        <a:pt x="140245" y="2733340"/>
                      </a:cubicBezTo>
                      <a:cubicBezTo>
                        <a:pt x="129702" y="2728070"/>
                        <a:pt x="131810" y="2715421"/>
                        <a:pt x="133919" y="2705935"/>
                      </a:cubicBezTo>
                      <a:cubicBezTo>
                        <a:pt x="136027" y="2696449"/>
                        <a:pt x="121271" y="2695399"/>
                        <a:pt x="112837" y="2695399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6" name="Freeform 555">
                  <a:extLst>
                    <a:ext uri="{FF2B5EF4-FFF2-40B4-BE49-F238E27FC236}">
                      <a16:creationId xmlns:a16="http://schemas.microsoft.com/office/drawing/2014/main" xmlns="" id="{3A635D49-F903-39E2-48F9-FAF37FD6E7BE}"/>
                    </a:ext>
                  </a:extLst>
                </p:cNvPr>
                <p:cNvSpPr/>
                <p:nvPr/>
              </p:nvSpPr>
              <p:spPr>
                <a:xfrm>
                  <a:off x="6370126" y="2793084"/>
                  <a:ext cx="297746" cy="159328"/>
                </a:xfrm>
                <a:custGeom>
                  <a:avLst/>
                  <a:gdLst>
                    <a:gd name="connsiteX0" fmla="*/ 0 w 297746"/>
                    <a:gd name="connsiteY0" fmla="*/ 157131 h 159328"/>
                    <a:gd name="connsiteX1" fmla="*/ 11715 w 297746"/>
                    <a:gd name="connsiteY1" fmla="*/ 156789 h 159328"/>
                    <a:gd name="connsiteX2" fmla="*/ 25684 w 297746"/>
                    <a:gd name="connsiteY2" fmla="*/ 151711 h 159328"/>
                    <a:gd name="connsiteX3" fmla="*/ 29493 w 297746"/>
                    <a:gd name="connsiteY3" fmla="*/ 151711 h 159328"/>
                    <a:gd name="connsiteX4" fmla="*/ 40288 w 297746"/>
                    <a:gd name="connsiteY4" fmla="*/ 156154 h 159328"/>
                    <a:gd name="connsiteX5" fmla="*/ 49812 w 297746"/>
                    <a:gd name="connsiteY5" fmla="*/ 159328 h 159328"/>
                    <a:gd name="connsiteX6" fmla="*/ 79654 w 297746"/>
                    <a:gd name="connsiteY6" fmla="*/ 157424 h 159328"/>
                    <a:gd name="connsiteX7" fmla="*/ 89813 w 297746"/>
                    <a:gd name="connsiteY7" fmla="*/ 159328 h 159328"/>
                    <a:gd name="connsiteX8" fmla="*/ 105687 w 297746"/>
                    <a:gd name="connsiteY8" fmla="*/ 154885 h 159328"/>
                    <a:gd name="connsiteX9" fmla="*/ 124735 w 297746"/>
                    <a:gd name="connsiteY9" fmla="*/ 144729 h 159328"/>
                    <a:gd name="connsiteX10" fmla="*/ 145053 w 297746"/>
                    <a:gd name="connsiteY10" fmla="*/ 142824 h 159328"/>
                    <a:gd name="connsiteX11" fmla="*/ 154577 w 297746"/>
                    <a:gd name="connsiteY11" fmla="*/ 144094 h 159328"/>
                    <a:gd name="connsiteX12" fmla="*/ 161562 w 297746"/>
                    <a:gd name="connsiteY12" fmla="*/ 151076 h 159328"/>
                    <a:gd name="connsiteX13" fmla="*/ 166641 w 297746"/>
                    <a:gd name="connsiteY13" fmla="*/ 154885 h 159328"/>
                    <a:gd name="connsiteX14" fmla="*/ 174260 w 297746"/>
                    <a:gd name="connsiteY14" fmla="*/ 155520 h 159328"/>
                    <a:gd name="connsiteX15" fmla="*/ 199658 w 297746"/>
                    <a:gd name="connsiteY15" fmla="*/ 133937 h 159328"/>
                    <a:gd name="connsiteX16" fmla="*/ 210452 w 297746"/>
                    <a:gd name="connsiteY16" fmla="*/ 125685 h 159328"/>
                    <a:gd name="connsiteX17" fmla="*/ 210452 w 297746"/>
                    <a:gd name="connsiteY17" fmla="*/ 116799 h 159328"/>
                    <a:gd name="connsiteX18" fmla="*/ 199658 w 297746"/>
                    <a:gd name="connsiteY18" fmla="*/ 104738 h 159328"/>
                    <a:gd name="connsiteX19" fmla="*/ 195214 w 297746"/>
                    <a:gd name="connsiteY19" fmla="*/ 95851 h 159328"/>
                    <a:gd name="connsiteX20" fmla="*/ 195214 w 297746"/>
                    <a:gd name="connsiteY20" fmla="*/ 88868 h 159328"/>
                    <a:gd name="connsiteX21" fmla="*/ 213627 w 297746"/>
                    <a:gd name="connsiteY21" fmla="*/ 83155 h 159328"/>
                    <a:gd name="connsiteX22" fmla="*/ 234580 w 297746"/>
                    <a:gd name="connsiteY22" fmla="*/ 69191 h 159328"/>
                    <a:gd name="connsiteX23" fmla="*/ 249819 w 297746"/>
                    <a:gd name="connsiteY23" fmla="*/ 69191 h 159328"/>
                    <a:gd name="connsiteX24" fmla="*/ 271406 w 297746"/>
                    <a:gd name="connsiteY24" fmla="*/ 67921 h 159328"/>
                    <a:gd name="connsiteX25" fmla="*/ 289185 w 297746"/>
                    <a:gd name="connsiteY25" fmla="*/ 39991 h 159328"/>
                    <a:gd name="connsiteX26" fmla="*/ 297747 w 297746"/>
                    <a:gd name="connsiteY26" fmla="*/ 35407 h 159328"/>
                    <a:gd name="connsiteX27" fmla="*/ 287221 w 297746"/>
                    <a:gd name="connsiteY27" fmla="*/ 21692 h 159328"/>
                    <a:gd name="connsiteX28" fmla="*/ 266962 w 297746"/>
                    <a:gd name="connsiteY28" fmla="*/ 5713 h 159328"/>
                    <a:gd name="connsiteX29" fmla="*/ 243470 w 297746"/>
                    <a:gd name="connsiteY29" fmla="*/ 0 h 159328"/>
                    <a:gd name="connsiteX30" fmla="*/ 226961 w 297746"/>
                    <a:gd name="connsiteY30" fmla="*/ 8252 h 159328"/>
                    <a:gd name="connsiteX31" fmla="*/ 218071 w 297746"/>
                    <a:gd name="connsiteY31" fmla="*/ 21582 h 159328"/>
                    <a:gd name="connsiteX32" fmla="*/ 211087 w 297746"/>
                    <a:gd name="connsiteY32" fmla="*/ 25391 h 159328"/>
                    <a:gd name="connsiteX33" fmla="*/ 199023 w 297746"/>
                    <a:gd name="connsiteY33" fmla="*/ 22217 h 159328"/>
                    <a:gd name="connsiteX34" fmla="*/ 195214 w 297746"/>
                    <a:gd name="connsiteY34" fmla="*/ 28565 h 159328"/>
                    <a:gd name="connsiteX35" fmla="*/ 189499 w 297746"/>
                    <a:gd name="connsiteY35" fmla="*/ 48243 h 159328"/>
                    <a:gd name="connsiteX36" fmla="*/ 178070 w 297746"/>
                    <a:gd name="connsiteY36" fmla="*/ 58399 h 159328"/>
                    <a:gd name="connsiteX37" fmla="*/ 156482 w 297746"/>
                    <a:gd name="connsiteY37" fmla="*/ 78077 h 159328"/>
                    <a:gd name="connsiteX38" fmla="*/ 146958 w 297746"/>
                    <a:gd name="connsiteY38" fmla="*/ 86329 h 159328"/>
                    <a:gd name="connsiteX39" fmla="*/ 130450 w 297746"/>
                    <a:gd name="connsiteY39" fmla="*/ 82521 h 159328"/>
                    <a:gd name="connsiteX40" fmla="*/ 95528 w 297746"/>
                    <a:gd name="connsiteY40" fmla="*/ 60304 h 159328"/>
                    <a:gd name="connsiteX41" fmla="*/ 75845 w 297746"/>
                    <a:gd name="connsiteY41" fmla="*/ 56495 h 159328"/>
                    <a:gd name="connsiteX42" fmla="*/ 58066 w 297746"/>
                    <a:gd name="connsiteY42" fmla="*/ 59669 h 159328"/>
                    <a:gd name="connsiteX43" fmla="*/ 44732 w 297746"/>
                    <a:gd name="connsiteY43" fmla="*/ 72999 h 159328"/>
                    <a:gd name="connsiteX44" fmla="*/ 33938 w 297746"/>
                    <a:gd name="connsiteY44" fmla="*/ 77443 h 159328"/>
                    <a:gd name="connsiteX45" fmla="*/ 19334 w 297746"/>
                    <a:gd name="connsiteY45" fmla="*/ 70460 h 159328"/>
                    <a:gd name="connsiteX46" fmla="*/ 11080 w 297746"/>
                    <a:gd name="connsiteY46" fmla="*/ 75538 h 159328"/>
                    <a:gd name="connsiteX47" fmla="*/ 6636 w 297746"/>
                    <a:gd name="connsiteY47" fmla="*/ 105373 h 159328"/>
                    <a:gd name="connsiteX48" fmla="*/ 4096 w 297746"/>
                    <a:gd name="connsiteY48" fmla="*/ 140285 h 159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97746" h="159328">
                      <a:moveTo>
                        <a:pt x="0" y="157131"/>
                      </a:moveTo>
                      <a:lnTo>
                        <a:pt x="11715" y="156789"/>
                      </a:lnTo>
                      <a:lnTo>
                        <a:pt x="25684" y="151711"/>
                      </a:lnTo>
                      <a:lnTo>
                        <a:pt x="29493" y="151711"/>
                      </a:lnTo>
                      <a:lnTo>
                        <a:pt x="40288" y="156154"/>
                      </a:lnTo>
                      <a:lnTo>
                        <a:pt x="49812" y="159328"/>
                      </a:lnTo>
                      <a:lnTo>
                        <a:pt x="79654" y="157424"/>
                      </a:lnTo>
                      <a:lnTo>
                        <a:pt x="89813" y="159328"/>
                      </a:lnTo>
                      <a:lnTo>
                        <a:pt x="105687" y="154885"/>
                      </a:lnTo>
                      <a:lnTo>
                        <a:pt x="124735" y="144729"/>
                      </a:lnTo>
                      <a:lnTo>
                        <a:pt x="145053" y="142824"/>
                      </a:lnTo>
                      <a:lnTo>
                        <a:pt x="154577" y="144094"/>
                      </a:lnTo>
                      <a:lnTo>
                        <a:pt x="161562" y="151076"/>
                      </a:lnTo>
                      <a:lnTo>
                        <a:pt x="166641" y="154885"/>
                      </a:lnTo>
                      <a:lnTo>
                        <a:pt x="174260" y="155520"/>
                      </a:lnTo>
                      <a:lnTo>
                        <a:pt x="199658" y="133937"/>
                      </a:lnTo>
                      <a:lnTo>
                        <a:pt x="210452" y="125685"/>
                      </a:lnTo>
                      <a:lnTo>
                        <a:pt x="210452" y="116799"/>
                      </a:lnTo>
                      <a:lnTo>
                        <a:pt x="199658" y="104738"/>
                      </a:lnTo>
                      <a:lnTo>
                        <a:pt x="195214" y="95851"/>
                      </a:lnTo>
                      <a:lnTo>
                        <a:pt x="195214" y="88868"/>
                      </a:lnTo>
                      <a:lnTo>
                        <a:pt x="213627" y="83155"/>
                      </a:lnTo>
                      <a:lnTo>
                        <a:pt x="234580" y="69191"/>
                      </a:lnTo>
                      <a:lnTo>
                        <a:pt x="249819" y="69191"/>
                      </a:lnTo>
                      <a:cubicBezTo>
                        <a:pt x="249819" y="69191"/>
                        <a:pt x="270772" y="71095"/>
                        <a:pt x="271406" y="67921"/>
                      </a:cubicBezTo>
                      <a:cubicBezTo>
                        <a:pt x="272042" y="64747"/>
                        <a:pt x="289185" y="39991"/>
                        <a:pt x="289185" y="39991"/>
                      </a:cubicBezTo>
                      <a:lnTo>
                        <a:pt x="297747" y="35407"/>
                      </a:lnTo>
                      <a:lnTo>
                        <a:pt x="287221" y="21692"/>
                      </a:lnTo>
                      <a:lnTo>
                        <a:pt x="266962" y="5713"/>
                      </a:lnTo>
                      <a:lnTo>
                        <a:pt x="243470" y="0"/>
                      </a:lnTo>
                      <a:lnTo>
                        <a:pt x="226961" y="8252"/>
                      </a:lnTo>
                      <a:lnTo>
                        <a:pt x="218071" y="21582"/>
                      </a:lnTo>
                      <a:lnTo>
                        <a:pt x="211087" y="25391"/>
                      </a:lnTo>
                      <a:lnTo>
                        <a:pt x="199023" y="22217"/>
                      </a:lnTo>
                      <a:lnTo>
                        <a:pt x="195214" y="28565"/>
                      </a:lnTo>
                      <a:lnTo>
                        <a:pt x="189499" y="48243"/>
                      </a:lnTo>
                      <a:lnTo>
                        <a:pt x="178070" y="58399"/>
                      </a:lnTo>
                      <a:lnTo>
                        <a:pt x="156482" y="78077"/>
                      </a:lnTo>
                      <a:cubicBezTo>
                        <a:pt x="156482" y="78077"/>
                        <a:pt x="153307" y="85060"/>
                        <a:pt x="146958" y="86329"/>
                      </a:cubicBezTo>
                      <a:cubicBezTo>
                        <a:pt x="140609" y="87599"/>
                        <a:pt x="130450" y="82521"/>
                        <a:pt x="130450" y="82521"/>
                      </a:cubicBezTo>
                      <a:lnTo>
                        <a:pt x="95528" y="60304"/>
                      </a:lnTo>
                      <a:cubicBezTo>
                        <a:pt x="95528" y="60304"/>
                        <a:pt x="80289" y="56495"/>
                        <a:pt x="75845" y="56495"/>
                      </a:cubicBezTo>
                      <a:cubicBezTo>
                        <a:pt x="71399" y="56495"/>
                        <a:pt x="58066" y="59669"/>
                        <a:pt x="58066" y="59669"/>
                      </a:cubicBezTo>
                      <a:lnTo>
                        <a:pt x="44732" y="72999"/>
                      </a:lnTo>
                      <a:lnTo>
                        <a:pt x="33938" y="77443"/>
                      </a:lnTo>
                      <a:lnTo>
                        <a:pt x="19334" y="70460"/>
                      </a:lnTo>
                      <a:lnTo>
                        <a:pt x="11080" y="75538"/>
                      </a:lnTo>
                      <a:cubicBezTo>
                        <a:pt x="11080" y="75538"/>
                        <a:pt x="6636" y="102833"/>
                        <a:pt x="6636" y="105373"/>
                      </a:cubicBezTo>
                      <a:cubicBezTo>
                        <a:pt x="6636" y="107912"/>
                        <a:pt x="4096" y="140285"/>
                        <a:pt x="4096" y="140285"/>
                      </a:cubicBezTo>
                      <a:close/>
                    </a:path>
                  </a:pathLst>
                </a:custGeom>
                <a:solidFill>
                  <a:srgbClr val="2874A6"/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7" name="TextBox 556">
                  <a:extLst>
                    <a:ext uri="{FF2B5EF4-FFF2-40B4-BE49-F238E27FC236}">
                      <a16:creationId xmlns:a16="http://schemas.microsoft.com/office/drawing/2014/main" xmlns="" id="{08E0DC4B-F524-2577-F632-FAB7B4FCF9F4}"/>
                    </a:ext>
                  </a:extLst>
                </p:cNvPr>
                <p:cNvSpPr txBox="1"/>
                <p:nvPr/>
              </p:nvSpPr>
              <p:spPr>
                <a:xfrm>
                  <a:off x="4347487" y="467154"/>
                  <a:ext cx="712826" cy="3043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latin typeface="Arial"/>
                      <a:cs typeface="Arial"/>
                      <a:sym typeface="Arial"/>
                      <a:rtl val="0"/>
                    </a:rPr>
                    <a:t>Tigray</a:t>
                  </a:r>
                </a:p>
              </p:txBody>
            </p:sp>
            <p:sp>
              <p:nvSpPr>
                <p:cNvPr id="558" name="TextBox 557">
                  <a:extLst>
                    <a:ext uri="{FF2B5EF4-FFF2-40B4-BE49-F238E27FC236}">
                      <a16:creationId xmlns:a16="http://schemas.microsoft.com/office/drawing/2014/main" xmlns="" id="{14FF2FE3-8DC4-05DC-AC06-032AF8AE0481}"/>
                    </a:ext>
                  </a:extLst>
                </p:cNvPr>
                <p:cNvSpPr txBox="1"/>
                <p:nvPr/>
              </p:nvSpPr>
              <p:spPr>
                <a:xfrm>
                  <a:off x="4134698" y="1702040"/>
                  <a:ext cx="820989" cy="3043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Amhara</a:t>
                  </a:r>
                </a:p>
              </p:txBody>
            </p:sp>
            <p:sp>
              <p:nvSpPr>
                <p:cNvPr id="559" name="TextBox 558">
                  <a:extLst>
                    <a:ext uri="{FF2B5EF4-FFF2-40B4-BE49-F238E27FC236}">
                      <a16:creationId xmlns:a16="http://schemas.microsoft.com/office/drawing/2014/main" xmlns="" id="{B351C812-9161-CA50-D7F8-3D327B1CAADA}"/>
                    </a:ext>
                  </a:extLst>
                </p:cNvPr>
                <p:cNvSpPr txBox="1"/>
                <p:nvPr/>
              </p:nvSpPr>
              <p:spPr>
                <a:xfrm>
                  <a:off x="7171380" y="4131468"/>
                  <a:ext cx="752396" cy="3043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Somali</a:t>
                  </a:r>
                </a:p>
              </p:txBody>
            </p:sp>
            <p:sp>
              <p:nvSpPr>
                <p:cNvPr id="560" name="TextBox 559">
                  <a:extLst>
                    <a:ext uri="{FF2B5EF4-FFF2-40B4-BE49-F238E27FC236}">
                      <a16:creationId xmlns:a16="http://schemas.microsoft.com/office/drawing/2014/main" xmlns="" id="{BD012367-18E2-2DB6-C79E-EADF618A1A5C}"/>
                    </a:ext>
                  </a:extLst>
                </p:cNvPr>
                <p:cNvSpPr txBox="1"/>
                <p:nvPr/>
              </p:nvSpPr>
              <p:spPr>
                <a:xfrm>
                  <a:off x="5906761" y="2452738"/>
                  <a:ext cx="989830" cy="3043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Dire Dawa</a:t>
                  </a:r>
                </a:p>
              </p:txBody>
            </p:sp>
            <p:sp>
              <p:nvSpPr>
                <p:cNvPr id="561" name="TextBox 560">
                  <a:extLst>
                    <a:ext uri="{FF2B5EF4-FFF2-40B4-BE49-F238E27FC236}">
                      <a16:creationId xmlns:a16="http://schemas.microsoft.com/office/drawing/2014/main" xmlns="" id="{BA561831-B7B1-F44F-FCD9-479E64EAA6D5}"/>
                    </a:ext>
                  </a:extLst>
                </p:cNvPr>
                <p:cNvSpPr txBox="1"/>
                <p:nvPr/>
              </p:nvSpPr>
              <p:spPr>
                <a:xfrm>
                  <a:off x="6142796" y="3020260"/>
                  <a:ext cx="704910" cy="3043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Harari</a:t>
                  </a:r>
                </a:p>
              </p:txBody>
            </p:sp>
            <p:sp>
              <p:nvSpPr>
                <p:cNvPr id="563" name="TextBox 562">
                  <a:extLst>
                    <a:ext uri="{FF2B5EF4-FFF2-40B4-BE49-F238E27FC236}">
                      <a16:creationId xmlns:a16="http://schemas.microsoft.com/office/drawing/2014/main" xmlns="" id="{F764858E-C0B7-AF64-62DD-A6AE9204B983}"/>
                    </a:ext>
                  </a:extLst>
                </p:cNvPr>
                <p:cNvSpPr txBox="1"/>
                <p:nvPr/>
              </p:nvSpPr>
              <p:spPr>
                <a:xfrm>
                  <a:off x="2169189" y="3554109"/>
                  <a:ext cx="902771" cy="3043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Gambela</a:t>
                  </a:r>
                </a:p>
              </p:txBody>
            </p:sp>
            <p:sp>
              <p:nvSpPr>
                <p:cNvPr id="564" name="TextBox 563">
                  <a:extLst>
                    <a:ext uri="{FF2B5EF4-FFF2-40B4-BE49-F238E27FC236}">
                      <a16:creationId xmlns:a16="http://schemas.microsoft.com/office/drawing/2014/main" xmlns="" id="{B70344AF-E700-0C64-D6C0-5BF828E07608}"/>
                    </a:ext>
                  </a:extLst>
                </p:cNvPr>
                <p:cNvSpPr txBox="1"/>
                <p:nvPr/>
              </p:nvSpPr>
              <p:spPr>
                <a:xfrm>
                  <a:off x="3525245" y="4642045"/>
                  <a:ext cx="815713" cy="3043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SNNPR</a:t>
                  </a:r>
                </a:p>
              </p:txBody>
            </p:sp>
            <p:sp>
              <p:nvSpPr>
                <p:cNvPr id="565" name="TextBox 564">
                  <a:extLst>
                    <a:ext uri="{FF2B5EF4-FFF2-40B4-BE49-F238E27FC236}">
                      <a16:creationId xmlns:a16="http://schemas.microsoft.com/office/drawing/2014/main" xmlns="" id="{2E65E899-0B80-BC7F-82DE-1E8F85D6AEAE}"/>
                    </a:ext>
                  </a:extLst>
                </p:cNvPr>
                <p:cNvSpPr txBox="1"/>
                <p:nvPr/>
              </p:nvSpPr>
              <p:spPr>
                <a:xfrm>
                  <a:off x="3085067" y="4065732"/>
                  <a:ext cx="1068974" cy="3043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South West</a:t>
                  </a:r>
                </a:p>
              </p:txBody>
            </p:sp>
            <p:sp>
              <p:nvSpPr>
                <p:cNvPr id="562" name="TextBox 561">
                  <a:extLst>
                    <a:ext uri="{FF2B5EF4-FFF2-40B4-BE49-F238E27FC236}">
                      <a16:creationId xmlns:a16="http://schemas.microsoft.com/office/drawing/2014/main" xmlns="" id="{76C9CD6D-2A90-D09D-0603-1D5F43F62F27}"/>
                    </a:ext>
                  </a:extLst>
                </p:cNvPr>
                <p:cNvSpPr txBox="1"/>
                <p:nvPr/>
              </p:nvSpPr>
              <p:spPr>
                <a:xfrm>
                  <a:off x="4584986" y="4547736"/>
                  <a:ext cx="1168959" cy="30434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Sidama</a:t>
                  </a:r>
                </a:p>
              </p:txBody>
            </p:sp>
          </p:grpSp>
          <p:grpSp>
            <p:nvGrpSpPr>
              <p:cNvPr id="539" name="Graphic 18">
                <a:extLst>
                  <a:ext uri="{FF2B5EF4-FFF2-40B4-BE49-F238E27FC236}">
                    <a16:creationId xmlns:a16="http://schemas.microsoft.com/office/drawing/2014/main" xmlns="" id="{C2532B29-BCA9-9325-1582-10848D04283E}"/>
                  </a:ext>
                </a:extLst>
              </p:cNvPr>
              <p:cNvGrpSpPr/>
              <p:nvPr/>
            </p:nvGrpSpPr>
            <p:grpSpPr>
              <a:xfrm>
                <a:off x="1396919" y="2057977"/>
                <a:ext cx="3680718" cy="2518045"/>
                <a:chOff x="2616119" y="1424690"/>
                <a:chExt cx="3680718" cy="2518045"/>
              </a:xfrm>
              <a:solidFill>
                <a:srgbClr val="000000"/>
              </a:solidFill>
            </p:grpSpPr>
            <p:sp>
              <p:nvSpPr>
                <p:cNvPr id="540" name="TextBox 539">
                  <a:extLst>
                    <a:ext uri="{FF2B5EF4-FFF2-40B4-BE49-F238E27FC236}">
                      <a16:creationId xmlns:a16="http://schemas.microsoft.com/office/drawing/2014/main" xmlns="" id="{3059B958-C48A-2DD4-085A-93EC7DBCBCDF}"/>
                    </a:ext>
                  </a:extLst>
                </p:cNvPr>
                <p:cNvSpPr txBox="1"/>
                <p:nvPr/>
              </p:nvSpPr>
              <p:spPr>
                <a:xfrm>
                  <a:off x="5721194" y="1424690"/>
                  <a:ext cx="575643" cy="3043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Afar</a:t>
                  </a:r>
                </a:p>
              </p:txBody>
            </p:sp>
            <p:sp>
              <p:nvSpPr>
                <p:cNvPr id="541" name="TextBox 540">
                  <a:extLst>
                    <a:ext uri="{FF2B5EF4-FFF2-40B4-BE49-F238E27FC236}">
                      <a16:creationId xmlns:a16="http://schemas.microsoft.com/office/drawing/2014/main" xmlns="" id="{E2852A3A-AF15-4FE5-67C5-2E655A139F1E}"/>
                    </a:ext>
                  </a:extLst>
                </p:cNvPr>
                <p:cNvSpPr txBox="1"/>
                <p:nvPr/>
              </p:nvSpPr>
              <p:spPr>
                <a:xfrm>
                  <a:off x="3932947" y="2832823"/>
                  <a:ext cx="1137565" cy="3043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Addis Ababa</a:t>
                  </a:r>
                </a:p>
              </p:txBody>
            </p:sp>
            <p:sp>
              <p:nvSpPr>
                <p:cNvPr id="542" name="TextBox 541">
                  <a:extLst>
                    <a:ext uri="{FF2B5EF4-FFF2-40B4-BE49-F238E27FC236}">
                      <a16:creationId xmlns:a16="http://schemas.microsoft.com/office/drawing/2014/main" xmlns="" id="{264D43FB-2DD6-D9E6-91BC-ABF5F35A11F7}"/>
                    </a:ext>
                  </a:extLst>
                </p:cNvPr>
                <p:cNvSpPr txBox="1"/>
                <p:nvPr/>
              </p:nvSpPr>
              <p:spPr>
                <a:xfrm>
                  <a:off x="5017198" y="3638393"/>
                  <a:ext cx="863199" cy="3043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Oromiya</a:t>
                  </a:r>
                </a:p>
              </p:txBody>
            </p:sp>
            <p:sp>
              <p:nvSpPr>
                <p:cNvPr id="543" name="TextBox 542">
                  <a:extLst>
                    <a:ext uri="{FF2B5EF4-FFF2-40B4-BE49-F238E27FC236}">
                      <a16:creationId xmlns:a16="http://schemas.microsoft.com/office/drawing/2014/main" xmlns="" id="{0E263349-1093-FBBF-8D2D-7568DEDDE613}"/>
                    </a:ext>
                  </a:extLst>
                </p:cNvPr>
                <p:cNvSpPr txBox="1"/>
                <p:nvPr/>
              </p:nvSpPr>
              <p:spPr>
                <a:xfrm>
                  <a:off x="2616119" y="2285558"/>
                  <a:ext cx="1161308" cy="3043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Benishangul-</a:t>
                  </a:r>
                </a:p>
              </p:txBody>
            </p:sp>
            <p:sp>
              <p:nvSpPr>
                <p:cNvPr id="544" name="TextBox 543">
                  <a:extLst>
                    <a:ext uri="{FF2B5EF4-FFF2-40B4-BE49-F238E27FC236}">
                      <a16:creationId xmlns:a16="http://schemas.microsoft.com/office/drawing/2014/main" xmlns="" id="{12E460E6-F020-2E8A-940B-3C8F6A36C48D}"/>
                    </a:ext>
                  </a:extLst>
                </p:cNvPr>
                <p:cNvSpPr txBox="1"/>
                <p:nvPr/>
              </p:nvSpPr>
              <p:spPr>
                <a:xfrm>
                  <a:off x="2619210" y="2448481"/>
                  <a:ext cx="781417" cy="3043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schemeClr val="bg1"/>
                      </a:solidFill>
                      <a:latin typeface="Arial"/>
                      <a:cs typeface="Arial"/>
                      <a:sym typeface="Arial"/>
                      <a:rtl val="0"/>
                    </a:rPr>
                    <a:t>Gumuz</a:t>
                  </a:r>
                </a:p>
              </p:txBody>
            </p:sp>
          </p:grpSp>
        </p:grp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xmlns="" id="{35234F36-EF55-745C-9B64-E4AD72E712F6}"/>
                </a:ext>
              </a:extLst>
            </p:cNvPr>
            <p:cNvSpPr txBox="1"/>
            <p:nvPr/>
          </p:nvSpPr>
          <p:spPr>
            <a:xfrm>
              <a:off x="2443073" y="2223711"/>
              <a:ext cx="295243" cy="20428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chemeClr val="bg1"/>
                  </a:solidFill>
                  <a:latin typeface="PTSans-Bold"/>
                  <a:sym typeface="PTSans-Bold"/>
                  <a:rtl val="0"/>
                </a:rPr>
                <a:t>10</a:t>
              </a: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xmlns="" id="{A87F3BD7-4E07-ECEE-88CA-2DE3403D3CB3}"/>
                </a:ext>
              </a:extLst>
            </p:cNvPr>
            <p:cNvSpPr txBox="1"/>
            <p:nvPr/>
          </p:nvSpPr>
          <p:spPr>
            <a:xfrm>
              <a:off x="1631777" y="2423397"/>
              <a:ext cx="295243" cy="20428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chemeClr val="bg1"/>
                  </a:solidFill>
                  <a:latin typeface="PTSans-Bold"/>
                  <a:sym typeface="PTSans-Bold"/>
                  <a:rtl val="0"/>
                </a:rPr>
                <a:t>22</a:t>
              </a: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xmlns="" id="{801DD403-14FC-035C-80B2-F6D8F140B87A}"/>
                </a:ext>
              </a:extLst>
            </p:cNvPr>
            <p:cNvSpPr txBox="1"/>
            <p:nvPr/>
          </p:nvSpPr>
          <p:spPr>
            <a:xfrm>
              <a:off x="3289209" y="3718180"/>
              <a:ext cx="230498" cy="20428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chemeClr val="bg1"/>
                  </a:solidFill>
                  <a:latin typeface="PTSans-Bold"/>
                  <a:sym typeface="PTSans-Bold"/>
                  <a:rtl val="0"/>
                </a:rPr>
                <a:t>6</a:t>
              </a: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xmlns="" id="{87249E95-8BD7-0CDC-25B8-28CEB1B3C6C3}"/>
                </a:ext>
              </a:extLst>
            </p:cNvPr>
            <p:cNvSpPr txBox="1"/>
            <p:nvPr/>
          </p:nvSpPr>
          <p:spPr>
            <a:xfrm>
              <a:off x="976995" y="2390083"/>
              <a:ext cx="295243" cy="20428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chemeClr val="bg1"/>
                  </a:solidFill>
                  <a:latin typeface="PTSans-Bold"/>
                  <a:sym typeface="PTSans-Bold"/>
                  <a:rtl val="0"/>
                </a:rPr>
                <a:t>11</a:t>
              </a: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xmlns="" id="{92C81912-D897-46B7-413E-E0EAB80EE7A3}"/>
                </a:ext>
              </a:extLst>
            </p:cNvPr>
            <p:cNvSpPr txBox="1"/>
            <p:nvPr/>
          </p:nvSpPr>
          <p:spPr>
            <a:xfrm>
              <a:off x="1194865" y="3981870"/>
              <a:ext cx="295243" cy="20428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chemeClr val="bg1"/>
                  </a:solidFill>
                  <a:latin typeface="PTSans-Bold"/>
                  <a:sym typeface="PTSans-Bold"/>
                  <a:rtl val="0"/>
                </a:rPr>
                <a:t>20</a:t>
              </a:r>
            </a:p>
          </p:txBody>
        </p:sp>
        <p:sp>
          <p:nvSpPr>
            <p:cNvPr id="527" name="TextBox 526">
              <a:extLst>
                <a:ext uri="{FF2B5EF4-FFF2-40B4-BE49-F238E27FC236}">
                  <a16:creationId xmlns:a16="http://schemas.microsoft.com/office/drawing/2014/main" xmlns="" id="{D137E9C1-52B5-2FA1-A19A-68AC344B7B18}"/>
                </a:ext>
              </a:extLst>
            </p:cNvPr>
            <p:cNvSpPr txBox="1"/>
            <p:nvPr/>
          </p:nvSpPr>
          <p:spPr>
            <a:xfrm>
              <a:off x="676912" y="3338343"/>
              <a:ext cx="295243" cy="20428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chemeClr val="bg1"/>
                  </a:solidFill>
                  <a:latin typeface="PTSans-Bold"/>
                  <a:sym typeface="PTSans-Bold"/>
                  <a:rtl val="0"/>
                </a:rPr>
                <a:t>16</a:t>
              </a:r>
            </a:p>
          </p:txBody>
        </p:sp>
        <p:sp>
          <p:nvSpPr>
            <p:cNvPr id="528" name="TextBox 527">
              <a:extLst>
                <a:ext uri="{FF2B5EF4-FFF2-40B4-BE49-F238E27FC236}">
                  <a16:creationId xmlns:a16="http://schemas.microsoft.com/office/drawing/2014/main" xmlns="" id="{7D8E004B-8DA6-9957-48E5-14B2643FD985}"/>
                </a:ext>
              </a:extLst>
            </p:cNvPr>
            <p:cNvSpPr txBox="1"/>
            <p:nvPr/>
          </p:nvSpPr>
          <p:spPr>
            <a:xfrm>
              <a:off x="2681180" y="2991834"/>
              <a:ext cx="295243" cy="20428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chemeClr val="bg1"/>
                  </a:solidFill>
                  <a:latin typeface="PTSans-Bold"/>
                  <a:sym typeface="PTSans-Bold"/>
                  <a:rtl val="0"/>
                </a:rPr>
                <a:t>26</a:t>
              </a:r>
            </a:p>
          </p:txBody>
        </p: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xmlns="" id="{46C21779-9567-6E1E-FE45-DE51BACB0629}"/>
                </a:ext>
              </a:extLst>
            </p:cNvPr>
            <p:cNvSpPr txBox="1"/>
            <p:nvPr/>
          </p:nvSpPr>
          <p:spPr>
            <a:xfrm>
              <a:off x="1704256" y="2906777"/>
              <a:ext cx="295243" cy="20428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chemeClr val="bg1"/>
                  </a:solidFill>
                  <a:latin typeface="PTSans-Bold"/>
                  <a:sym typeface="PTSans-Bold"/>
                  <a:rtl val="0"/>
                </a:rPr>
                <a:t>50</a:t>
              </a:r>
            </a:p>
          </p:txBody>
        </p:sp>
        <p:sp>
          <p:nvSpPr>
            <p:cNvPr id="530" name="TextBox 529">
              <a:extLst>
                <a:ext uri="{FF2B5EF4-FFF2-40B4-BE49-F238E27FC236}">
                  <a16:creationId xmlns:a16="http://schemas.microsoft.com/office/drawing/2014/main" xmlns="" id="{5823C88E-5ACE-28B1-7DE6-62E3EFA1A876}"/>
                </a:ext>
              </a:extLst>
            </p:cNvPr>
            <p:cNvSpPr txBox="1"/>
            <p:nvPr/>
          </p:nvSpPr>
          <p:spPr>
            <a:xfrm>
              <a:off x="2653460" y="2481153"/>
              <a:ext cx="295243" cy="20428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chemeClr val="bg1"/>
                  </a:solidFill>
                  <a:latin typeface="PTSans-Bold"/>
                  <a:sym typeface="PTSans-Bold"/>
                  <a:rtl val="0"/>
                </a:rPr>
                <a:t>19</a:t>
              </a:r>
            </a:p>
          </p:txBody>
        </p:sp>
        <p:sp>
          <p:nvSpPr>
            <p:cNvPr id="531" name="TextBox 530">
              <a:extLst>
                <a:ext uri="{FF2B5EF4-FFF2-40B4-BE49-F238E27FC236}">
                  <a16:creationId xmlns:a16="http://schemas.microsoft.com/office/drawing/2014/main" xmlns="" id="{192923BA-61D2-E9A9-D517-757660C4E88B}"/>
                </a:ext>
              </a:extLst>
            </p:cNvPr>
            <p:cNvSpPr txBox="1"/>
            <p:nvPr/>
          </p:nvSpPr>
          <p:spPr>
            <a:xfrm>
              <a:off x="1738484" y="3556602"/>
              <a:ext cx="295243" cy="20428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chemeClr val="bg1"/>
                  </a:solidFill>
                  <a:latin typeface="PTSans-Bold"/>
                  <a:sym typeface="PTSans-Bold"/>
                  <a:rtl val="0"/>
                </a:rPr>
                <a:t>16</a:t>
              </a:r>
            </a:p>
          </p:txBody>
        </p:sp>
        <p:sp>
          <p:nvSpPr>
            <p:cNvPr id="532" name="TextBox 531">
              <a:extLst>
                <a:ext uri="{FF2B5EF4-FFF2-40B4-BE49-F238E27FC236}">
                  <a16:creationId xmlns:a16="http://schemas.microsoft.com/office/drawing/2014/main" xmlns="" id="{9E2310DC-806B-FA93-BF5D-79D489049E06}"/>
                </a:ext>
              </a:extLst>
            </p:cNvPr>
            <p:cNvSpPr txBox="1"/>
            <p:nvPr/>
          </p:nvSpPr>
          <p:spPr>
            <a:xfrm>
              <a:off x="2126555" y="3434988"/>
              <a:ext cx="295243" cy="20428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chemeClr val="bg1"/>
                  </a:solidFill>
                  <a:latin typeface="PTSans-Bold"/>
                  <a:sym typeface="PTSans-Bold"/>
                  <a:rtl val="0"/>
                </a:rPr>
                <a:t>13</a:t>
              </a:r>
            </a:p>
          </p:txBody>
        </p:sp>
      </p:grpSp>
      <p:sp>
        <p:nvSpPr>
          <p:cNvPr id="6" name="Freeform 5">
            <a:extLst>
              <a:ext uri="{FF2B5EF4-FFF2-40B4-BE49-F238E27FC236}">
                <a16:creationId xmlns:a16="http://schemas.microsoft.com/office/drawing/2014/main" xmlns="" id="{38516CDD-85B8-FDEC-E2F7-AC32852A6B98}"/>
              </a:ext>
            </a:extLst>
          </p:cNvPr>
          <p:cNvSpPr/>
          <p:nvPr/>
        </p:nvSpPr>
        <p:spPr>
          <a:xfrm flipH="1">
            <a:off x="219561" y="93716"/>
            <a:ext cx="800073" cy="994814"/>
          </a:xfrm>
          <a:custGeom>
            <a:avLst/>
            <a:gdLst>
              <a:gd name="connsiteX0" fmla="*/ 492990 w 1363734"/>
              <a:gd name="connsiteY0" fmla="*/ 635077 h 1901021"/>
              <a:gd name="connsiteX1" fmla="*/ 336359 w 1363734"/>
              <a:gd name="connsiteY1" fmla="*/ 398176 h 1901021"/>
              <a:gd name="connsiteX2" fmla="*/ 334890 w 1363734"/>
              <a:gd name="connsiteY2" fmla="*/ 398415 h 1901021"/>
              <a:gd name="connsiteX3" fmla="*/ 300628 w 1363734"/>
              <a:gd name="connsiteY3" fmla="*/ 361950 h 1901021"/>
              <a:gd name="connsiteX4" fmla="*/ 336854 w 1363734"/>
              <a:gd name="connsiteY4" fmla="*/ 310805 h 1901021"/>
              <a:gd name="connsiteX5" fmla="*/ 566911 w 1363734"/>
              <a:gd name="connsiteY5" fmla="*/ 10023 h 1901021"/>
              <a:gd name="connsiteX6" fmla="*/ 569113 w 1363734"/>
              <a:gd name="connsiteY6" fmla="*/ 44781 h 1901021"/>
              <a:gd name="connsiteX7" fmla="*/ 414444 w 1363734"/>
              <a:gd name="connsiteY7" fmla="*/ 265769 h 1901021"/>
              <a:gd name="connsiteX8" fmla="*/ 444302 w 1363734"/>
              <a:gd name="connsiteY8" fmla="*/ 457892 h 1901021"/>
              <a:gd name="connsiteX9" fmla="*/ 669459 w 1363734"/>
              <a:gd name="connsiteY9" fmla="*/ 605953 h 1901021"/>
              <a:gd name="connsiteX10" fmla="*/ 668486 w 1363734"/>
              <a:gd name="connsiteY10" fmla="*/ 668112 h 1901021"/>
              <a:gd name="connsiteX11" fmla="*/ 551493 w 1363734"/>
              <a:gd name="connsiteY11" fmla="*/ 663468 h 1901021"/>
              <a:gd name="connsiteX12" fmla="*/ 100173 w 1363734"/>
              <a:gd name="connsiteY12" fmla="*/ 1188428 h 1901021"/>
              <a:gd name="connsiteX13" fmla="*/ 377704 w 1363734"/>
              <a:gd name="connsiteY13" fmla="*/ 1854593 h 1901021"/>
              <a:gd name="connsiteX14" fmla="*/ 352251 w 1363734"/>
              <a:gd name="connsiteY14" fmla="*/ 1899864 h 1901021"/>
              <a:gd name="connsiteX15" fmla="*/ 4489 w 1363734"/>
              <a:gd name="connsiteY15" fmla="*/ 1252536 h 1901021"/>
              <a:gd name="connsiteX16" fmla="*/ 177268 w 1363734"/>
              <a:gd name="connsiteY16" fmla="*/ 913327 h 1901021"/>
              <a:gd name="connsiteX17" fmla="*/ 492970 w 1363734"/>
              <a:gd name="connsiteY17" fmla="*/ 635061 h 1901021"/>
              <a:gd name="connsiteX18" fmla="*/ 1323871 w 1363734"/>
              <a:gd name="connsiteY18" fmla="*/ 1854870 h 1901021"/>
              <a:gd name="connsiteX19" fmla="*/ 1351287 w 1363734"/>
              <a:gd name="connsiteY19" fmla="*/ 1587854 h 1901021"/>
              <a:gd name="connsiteX20" fmla="*/ 1246536 w 1363734"/>
              <a:gd name="connsiteY20" fmla="*/ 1085882 h 1901021"/>
              <a:gd name="connsiteX21" fmla="*/ 1291073 w 1363734"/>
              <a:gd name="connsiteY21" fmla="*/ 485053 h 1901021"/>
              <a:gd name="connsiteX22" fmla="*/ 1329006 w 1363734"/>
              <a:gd name="connsiteY22" fmla="*/ 254761 h 1901021"/>
              <a:gd name="connsiteX23" fmla="*/ 1309664 w 1363734"/>
              <a:gd name="connsiteY23" fmla="*/ 24468 h 1901021"/>
              <a:gd name="connsiteX24" fmla="*/ 1262666 w 1363734"/>
              <a:gd name="connsiteY24" fmla="*/ 29111 h 1901021"/>
              <a:gd name="connsiteX25" fmla="*/ 1257032 w 1363734"/>
              <a:gd name="connsiteY25" fmla="*/ 283393 h 1901021"/>
              <a:gd name="connsiteX26" fmla="*/ 1201722 w 1363734"/>
              <a:gd name="connsiteY26" fmla="*/ 532770 h 1901021"/>
              <a:gd name="connsiteX27" fmla="*/ 1165991 w 1363734"/>
              <a:gd name="connsiteY27" fmla="*/ 979895 h 1901021"/>
              <a:gd name="connsiteX28" fmla="*/ 1236720 w 1363734"/>
              <a:gd name="connsiteY28" fmla="*/ 1411855 h 1901021"/>
              <a:gd name="connsiteX29" fmla="*/ 1283958 w 1363734"/>
              <a:gd name="connsiteY29" fmla="*/ 1666137 h 1901021"/>
              <a:gd name="connsiteX30" fmla="*/ 1262670 w 1363734"/>
              <a:gd name="connsiteY30" fmla="*/ 1802691 h 1901021"/>
              <a:gd name="connsiteX31" fmla="*/ 1323872 w 1363734"/>
              <a:gd name="connsiteY31" fmla="*/ 1854846 h 1901021"/>
              <a:gd name="connsiteX32" fmla="*/ 265866 w 1363734"/>
              <a:gd name="connsiteY32" fmla="*/ 1588846 h 1901021"/>
              <a:gd name="connsiteX33" fmla="*/ 280547 w 1363734"/>
              <a:gd name="connsiteY33" fmla="*/ 1038189 h 1901021"/>
              <a:gd name="connsiteX34" fmla="*/ 469733 w 1363734"/>
              <a:gd name="connsiteY34" fmla="*/ 824284 h 1901021"/>
              <a:gd name="connsiteX35" fmla="*/ 909997 w 1363734"/>
              <a:gd name="connsiteY35" fmla="*/ 858308 h 1901021"/>
              <a:gd name="connsiteX36" fmla="*/ 1037740 w 1363734"/>
              <a:gd name="connsiteY36" fmla="*/ 1261638 h 1901021"/>
              <a:gd name="connsiteX37" fmla="*/ 790561 w 1363734"/>
              <a:gd name="connsiteY37" fmla="*/ 1800321 h 1901021"/>
              <a:gd name="connsiteX38" fmla="*/ 265863 w 1363734"/>
              <a:gd name="connsiteY38" fmla="*/ 1588855 h 1901021"/>
              <a:gd name="connsiteX39" fmla="*/ 870627 w 1363734"/>
              <a:gd name="connsiteY39" fmla="*/ 1666178 h 1901021"/>
              <a:gd name="connsiteX40" fmla="*/ 964366 w 1363734"/>
              <a:gd name="connsiteY40" fmla="*/ 1345080 h 1901021"/>
              <a:gd name="connsiteX41" fmla="*/ 718161 w 1363734"/>
              <a:gd name="connsiteY41" fmla="*/ 834542 h 1901021"/>
              <a:gd name="connsiteX42" fmla="*/ 286935 w 1363734"/>
              <a:gd name="connsiteY42" fmla="*/ 1215592 h 1901021"/>
              <a:gd name="connsiteX43" fmla="*/ 483205 w 1363734"/>
              <a:gd name="connsiteY43" fmla="*/ 1701875 h 1901021"/>
              <a:gd name="connsiteX44" fmla="*/ 870623 w 1363734"/>
              <a:gd name="connsiteY44" fmla="*/ 1666144 h 1901021"/>
              <a:gd name="connsiteX45" fmla="*/ 842476 w 1363734"/>
              <a:gd name="connsiteY45" fmla="*/ 1244239 h 1901021"/>
              <a:gd name="connsiteX46" fmla="*/ 846881 w 1363734"/>
              <a:gd name="connsiteY46" fmla="*/ 1331851 h 1901021"/>
              <a:gd name="connsiteX47" fmla="*/ 842476 w 1363734"/>
              <a:gd name="connsiteY47" fmla="*/ 1347761 h 1901021"/>
              <a:gd name="connsiteX48" fmla="*/ 788394 w 1363734"/>
              <a:gd name="connsiteY48" fmla="*/ 1407477 h 1901021"/>
              <a:gd name="connsiteX49" fmla="*/ 698820 w 1363734"/>
              <a:gd name="connsiteY49" fmla="*/ 1683540 h 1901021"/>
              <a:gd name="connsiteX50" fmla="*/ 557109 w 1363734"/>
              <a:gd name="connsiteY50" fmla="*/ 1610849 h 1901021"/>
              <a:gd name="connsiteX51" fmla="*/ 548796 w 1363734"/>
              <a:gd name="connsiteY51" fmla="*/ 1571209 h 1901021"/>
              <a:gd name="connsiteX52" fmla="*/ 534848 w 1363734"/>
              <a:gd name="connsiteY52" fmla="*/ 1564602 h 1901021"/>
              <a:gd name="connsiteX53" fmla="*/ 380660 w 1363734"/>
              <a:gd name="connsiteY53" fmla="*/ 1303459 h 1901021"/>
              <a:gd name="connsiteX54" fmla="*/ 471208 w 1363734"/>
              <a:gd name="connsiteY54" fmla="*/ 1036443 h 1901021"/>
              <a:gd name="connsiteX55" fmla="*/ 667238 w 1363734"/>
              <a:gd name="connsiteY55" fmla="*/ 1040352 h 1901021"/>
              <a:gd name="connsiteX56" fmla="*/ 695867 w 1363734"/>
              <a:gd name="connsiteY56" fmla="*/ 988713 h 1901021"/>
              <a:gd name="connsiteX57" fmla="*/ 806251 w 1363734"/>
              <a:gd name="connsiteY57" fmla="*/ 981611 h 1901021"/>
              <a:gd name="connsiteX58" fmla="*/ 824859 w 1363734"/>
              <a:gd name="connsiteY58" fmla="*/ 1065311 h 1901021"/>
              <a:gd name="connsiteX59" fmla="*/ 842477 w 1363734"/>
              <a:gd name="connsiteY59" fmla="*/ 1244235 h 1901021"/>
              <a:gd name="connsiteX60" fmla="*/ 761713 w 1363734"/>
              <a:gd name="connsiteY60" fmla="*/ 1154425 h 1901021"/>
              <a:gd name="connsiteX61" fmla="*/ 765384 w 1363734"/>
              <a:gd name="connsiteY61" fmla="*/ 1062409 h 1901021"/>
              <a:gd name="connsiteX62" fmla="*/ 786194 w 1363734"/>
              <a:gd name="connsiteY62" fmla="*/ 1037450 h 1901021"/>
              <a:gd name="connsiteX63" fmla="*/ 757804 w 1363734"/>
              <a:gd name="connsiteY63" fmla="*/ 1024476 h 1901021"/>
              <a:gd name="connsiteX64" fmla="*/ 720366 w 1363734"/>
              <a:gd name="connsiteY64" fmla="*/ 1097901 h 1901021"/>
              <a:gd name="connsiteX65" fmla="*/ 746554 w 1363734"/>
              <a:gd name="connsiteY65" fmla="*/ 1204598 h 1901021"/>
              <a:gd name="connsiteX66" fmla="*/ 702016 w 1363734"/>
              <a:gd name="connsiteY66" fmla="*/ 1208268 h 1901021"/>
              <a:gd name="connsiteX67" fmla="*/ 454102 w 1363734"/>
              <a:gd name="connsiteY67" fmla="*/ 1127999 h 1901021"/>
              <a:gd name="connsiteX68" fmla="*/ 478088 w 1363734"/>
              <a:gd name="connsiteY68" fmla="*/ 1418505 h 1901021"/>
              <a:gd name="connsiteX69" fmla="*/ 553716 w 1363734"/>
              <a:gd name="connsiteY69" fmla="*/ 1523257 h 1901021"/>
              <a:gd name="connsiteX70" fmla="*/ 584069 w 1363734"/>
              <a:gd name="connsiteY70" fmla="*/ 1452768 h 1901021"/>
              <a:gd name="connsiteX71" fmla="*/ 622975 w 1363734"/>
              <a:gd name="connsiteY71" fmla="*/ 1471615 h 1901021"/>
              <a:gd name="connsiteX72" fmla="*/ 674614 w 1363734"/>
              <a:gd name="connsiteY72" fmla="*/ 1620664 h 1901021"/>
              <a:gd name="connsiteX73" fmla="*/ 746811 w 1363734"/>
              <a:gd name="connsiteY73" fmla="*/ 1435150 h 1901021"/>
              <a:gd name="connsiteX74" fmla="*/ 740205 w 1363734"/>
              <a:gd name="connsiteY74" fmla="*/ 1423900 h 1901021"/>
              <a:gd name="connsiteX75" fmla="*/ 666543 w 1363734"/>
              <a:gd name="connsiteY75" fmla="*/ 1409713 h 1901021"/>
              <a:gd name="connsiteX76" fmla="*/ 585540 w 1363734"/>
              <a:gd name="connsiteY76" fmla="*/ 1288573 h 1901021"/>
              <a:gd name="connsiteX77" fmla="*/ 626409 w 1363734"/>
              <a:gd name="connsiteY77" fmla="*/ 1280498 h 1901021"/>
              <a:gd name="connsiteX78" fmla="*/ 791611 w 1363734"/>
              <a:gd name="connsiteY78" fmla="*/ 1313787 h 1901021"/>
              <a:gd name="connsiteX79" fmla="*/ 761719 w 1363734"/>
              <a:gd name="connsiteY79" fmla="*/ 1154425 h 1901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363734" h="1901021">
                <a:moveTo>
                  <a:pt x="492990" y="635077"/>
                </a:moveTo>
                <a:cubicBezTo>
                  <a:pt x="412961" y="583931"/>
                  <a:pt x="351777" y="489952"/>
                  <a:pt x="336359" y="398176"/>
                </a:cubicBezTo>
                <a:cubicBezTo>
                  <a:pt x="335864" y="398176"/>
                  <a:pt x="335386" y="398415"/>
                  <a:pt x="334890" y="398415"/>
                </a:cubicBezTo>
                <a:cubicBezTo>
                  <a:pt x="312373" y="398415"/>
                  <a:pt x="300133" y="379329"/>
                  <a:pt x="300628" y="361950"/>
                </a:cubicBezTo>
                <a:cubicBezTo>
                  <a:pt x="294994" y="338699"/>
                  <a:pt x="311400" y="311045"/>
                  <a:pt x="336854" y="310805"/>
                </a:cubicBezTo>
                <a:cubicBezTo>
                  <a:pt x="354233" y="227105"/>
                  <a:pt x="456779" y="-56540"/>
                  <a:pt x="566911" y="10023"/>
                </a:cubicBezTo>
                <a:cubicBezTo>
                  <a:pt x="579629" y="17603"/>
                  <a:pt x="578895" y="35477"/>
                  <a:pt x="569113" y="44781"/>
                </a:cubicBezTo>
                <a:cubicBezTo>
                  <a:pt x="494717" y="116004"/>
                  <a:pt x="439402" y="161516"/>
                  <a:pt x="414444" y="265769"/>
                </a:cubicBezTo>
                <a:cubicBezTo>
                  <a:pt x="400001" y="325979"/>
                  <a:pt x="412976" y="403316"/>
                  <a:pt x="444302" y="457892"/>
                </a:cubicBezTo>
                <a:cubicBezTo>
                  <a:pt x="495207" y="546972"/>
                  <a:pt x="563974" y="610612"/>
                  <a:pt x="669459" y="605953"/>
                </a:cubicBezTo>
                <a:cubicBezTo>
                  <a:pt x="696876" y="604724"/>
                  <a:pt x="696876" y="660529"/>
                  <a:pt x="668486" y="668112"/>
                </a:cubicBezTo>
                <a:cubicBezTo>
                  <a:pt x="628590" y="678628"/>
                  <a:pt x="588951" y="675948"/>
                  <a:pt x="551493" y="663468"/>
                </a:cubicBezTo>
                <a:cubicBezTo>
                  <a:pt x="361573" y="790478"/>
                  <a:pt x="183654" y="973554"/>
                  <a:pt x="100173" y="1188428"/>
                </a:cubicBezTo>
                <a:cubicBezTo>
                  <a:pt x="-1384" y="1450047"/>
                  <a:pt x="201730" y="1731001"/>
                  <a:pt x="377704" y="1854593"/>
                </a:cubicBezTo>
                <a:cubicBezTo>
                  <a:pt x="398514" y="1869274"/>
                  <a:pt x="378199" y="1908199"/>
                  <a:pt x="352251" y="1899864"/>
                </a:cubicBezTo>
                <a:cubicBezTo>
                  <a:pt x="117059" y="1825229"/>
                  <a:pt x="-27830" y="1485521"/>
                  <a:pt x="4489" y="1252536"/>
                </a:cubicBezTo>
                <a:cubicBezTo>
                  <a:pt x="21373" y="1130902"/>
                  <a:pt x="105569" y="1008774"/>
                  <a:pt x="177268" y="913327"/>
                </a:cubicBezTo>
                <a:cubicBezTo>
                  <a:pt x="263411" y="799035"/>
                  <a:pt x="371100" y="707753"/>
                  <a:pt x="492970" y="635061"/>
                </a:cubicBezTo>
                <a:close/>
                <a:moveTo>
                  <a:pt x="1323871" y="1854870"/>
                </a:moveTo>
                <a:cubicBezTo>
                  <a:pt x="1385295" y="1795889"/>
                  <a:pt x="1359601" y="1663482"/>
                  <a:pt x="1351287" y="1587854"/>
                </a:cubicBezTo>
                <a:cubicBezTo>
                  <a:pt x="1332201" y="1417277"/>
                  <a:pt x="1265385" y="1256480"/>
                  <a:pt x="1246536" y="1085882"/>
                </a:cubicBezTo>
                <a:cubicBezTo>
                  <a:pt x="1224257" y="885189"/>
                  <a:pt x="1249472" y="681341"/>
                  <a:pt x="1291073" y="485053"/>
                </a:cubicBezTo>
                <a:cubicBezTo>
                  <a:pt x="1307479" y="408197"/>
                  <a:pt x="1328767" y="334055"/>
                  <a:pt x="1329006" y="254761"/>
                </a:cubicBezTo>
                <a:cubicBezTo>
                  <a:pt x="1329245" y="178656"/>
                  <a:pt x="1318729" y="100091"/>
                  <a:pt x="1309664" y="24468"/>
                </a:cubicBezTo>
                <a:cubicBezTo>
                  <a:pt x="1306233" y="-4417"/>
                  <a:pt x="1266097" y="4648"/>
                  <a:pt x="1262666" y="29111"/>
                </a:cubicBezTo>
                <a:cubicBezTo>
                  <a:pt x="1251416" y="113545"/>
                  <a:pt x="1266097" y="198718"/>
                  <a:pt x="1257032" y="283393"/>
                </a:cubicBezTo>
                <a:cubicBezTo>
                  <a:pt x="1247984" y="367827"/>
                  <a:pt x="1219338" y="449805"/>
                  <a:pt x="1201722" y="532770"/>
                </a:cubicBezTo>
                <a:cubicBezTo>
                  <a:pt x="1170634" y="680097"/>
                  <a:pt x="1159384" y="829645"/>
                  <a:pt x="1165991" y="979895"/>
                </a:cubicBezTo>
                <a:cubicBezTo>
                  <a:pt x="1172837" y="1133350"/>
                  <a:pt x="1206365" y="1262326"/>
                  <a:pt x="1236720" y="1411855"/>
                </a:cubicBezTo>
                <a:cubicBezTo>
                  <a:pt x="1252391" y="1488711"/>
                  <a:pt x="1281022" y="1587830"/>
                  <a:pt x="1283958" y="1666137"/>
                </a:cubicBezTo>
                <a:cubicBezTo>
                  <a:pt x="1285427" y="1702840"/>
                  <a:pt x="1285922" y="1773091"/>
                  <a:pt x="1262670" y="1802691"/>
                </a:cubicBezTo>
                <a:cubicBezTo>
                  <a:pt x="1233802" y="1838934"/>
                  <a:pt x="1291077" y="1886172"/>
                  <a:pt x="1323872" y="1854846"/>
                </a:cubicBezTo>
                <a:close/>
                <a:moveTo>
                  <a:pt x="265866" y="1588846"/>
                </a:moveTo>
                <a:cubicBezTo>
                  <a:pt x="165279" y="1423902"/>
                  <a:pt x="192440" y="1201922"/>
                  <a:pt x="280547" y="1038189"/>
                </a:cubicBezTo>
                <a:cubicBezTo>
                  <a:pt x="325583" y="954489"/>
                  <a:pt x="391666" y="878384"/>
                  <a:pt x="469733" y="824284"/>
                </a:cubicBezTo>
                <a:cubicBezTo>
                  <a:pt x="606047" y="729812"/>
                  <a:pt x="790574" y="742053"/>
                  <a:pt x="909997" y="858308"/>
                </a:cubicBezTo>
                <a:cubicBezTo>
                  <a:pt x="1016453" y="961832"/>
                  <a:pt x="1032859" y="1121159"/>
                  <a:pt x="1037740" y="1261638"/>
                </a:cubicBezTo>
                <a:cubicBezTo>
                  <a:pt x="1045081" y="1469673"/>
                  <a:pt x="1009111" y="1713439"/>
                  <a:pt x="790561" y="1800321"/>
                </a:cubicBezTo>
                <a:cubicBezTo>
                  <a:pt x="600165" y="1875931"/>
                  <a:pt x="367905" y="1755766"/>
                  <a:pt x="265863" y="1588855"/>
                </a:cubicBezTo>
                <a:close/>
                <a:moveTo>
                  <a:pt x="870627" y="1666178"/>
                </a:moveTo>
                <a:cubicBezTo>
                  <a:pt x="940124" y="1593011"/>
                  <a:pt x="959226" y="1442253"/>
                  <a:pt x="964366" y="1345080"/>
                </a:cubicBezTo>
                <a:cubicBezTo>
                  <a:pt x="975616" y="1137045"/>
                  <a:pt x="908557" y="884975"/>
                  <a:pt x="718161" y="834542"/>
                </a:cubicBezTo>
                <a:cubicBezTo>
                  <a:pt x="504510" y="805913"/>
                  <a:pt x="334908" y="1023233"/>
                  <a:pt x="286935" y="1215592"/>
                </a:cubicBezTo>
                <a:cubicBezTo>
                  <a:pt x="240671" y="1401587"/>
                  <a:pt x="295248" y="1620631"/>
                  <a:pt x="483205" y="1701875"/>
                </a:cubicBezTo>
                <a:cubicBezTo>
                  <a:pt x="608750" y="1755957"/>
                  <a:pt x="771251" y="1771135"/>
                  <a:pt x="870623" y="1666144"/>
                </a:cubicBezTo>
                <a:close/>
                <a:moveTo>
                  <a:pt x="842476" y="1244239"/>
                </a:moveTo>
                <a:cubicBezTo>
                  <a:pt x="850551" y="1273363"/>
                  <a:pt x="853248" y="1302727"/>
                  <a:pt x="846881" y="1331851"/>
                </a:cubicBezTo>
                <a:cubicBezTo>
                  <a:pt x="845652" y="1337228"/>
                  <a:pt x="844440" y="1342366"/>
                  <a:pt x="842476" y="1347761"/>
                </a:cubicBezTo>
                <a:cubicBezTo>
                  <a:pt x="839045" y="1358038"/>
                  <a:pt x="806985" y="1422655"/>
                  <a:pt x="788394" y="1407477"/>
                </a:cubicBezTo>
                <a:cubicBezTo>
                  <a:pt x="880664" y="1481872"/>
                  <a:pt x="798176" y="1661518"/>
                  <a:pt x="698820" y="1683540"/>
                </a:cubicBezTo>
                <a:cubicBezTo>
                  <a:pt x="641067" y="1696258"/>
                  <a:pt x="577921" y="1667390"/>
                  <a:pt x="557109" y="1610849"/>
                </a:cubicBezTo>
                <a:cubicBezTo>
                  <a:pt x="552466" y="1597874"/>
                  <a:pt x="549768" y="1584422"/>
                  <a:pt x="548796" y="1571209"/>
                </a:cubicBezTo>
                <a:cubicBezTo>
                  <a:pt x="543896" y="1570970"/>
                  <a:pt x="539253" y="1569006"/>
                  <a:pt x="534848" y="1564602"/>
                </a:cubicBezTo>
                <a:cubicBezTo>
                  <a:pt x="461187" y="1489472"/>
                  <a:pt x="403669" y="1409199"/>
                  <a:pt x="380660" y="1303459"/>
                </a:cubicBezTo>
                <a:cubicBezTo>
                  <a:pt x="358877" y="1202379"/>
                  <a:pt x="380899" y="1096417"/>
                  <a:pt x="471208" y="1036443"/>
                </a:cubicBezTo>
                <a:cubicBezTo>
                  <a:pt x="538502" y="991905"/>
                  <a:pt x="612919" y="1000951"/>
                  <a:pt x="667238" y="1040352"/>
                </a:cubicBezTo>
                <a:cubicBezTo>
                  <a:pt x="670174" y="1019798"/>
                  <a:pt x="678488" y="1000952"/>
                  <a:pt x="695867" y="988713"/>
                </a:cubicBezTo>
                <a:cubicBezTo>
                  <a:pt x="724991" y="968398"/>
                  <a:pt x="774431" y="967425"/>
                  <a:pt x="806251" y="981611"/>
                </a:cubicBezTo>
                <a:cubicBezTo>
                  <a:pt x="845652" y="998990"/>
                  <a:pt x="848589" y="1033985"/>
                  <a:pt x="824859" y="1065311"/>
                </a:cubicBezTo>
                <a:cubicBezTo>
                  <a:pt x="781056" y="1124328"/>
                  <a:pt x="824859" y="1180613"/>
                  <a:pt x="842477" y="1244235"/>
                </a:cubicBezTo>
                <a:close/>
                <a:moveTo>
                  <a:pt x="761713" y="1154425"/>
                </a:moveTo>
                <a:cubicBezTo>
                  <a:pt x="753638" y="1124072"/>
                  <a:pt x="750463" y="1091038"/>
                  <a:pt x="765384" y="1062409"/>
                </a:cubicBezTo>
                <a:cubicBezTo>
                  <a:pt x="767091" y="1059233"/>
                  <a:pt x="786194" y="1038662"/>
                  <a:pt x="786194" y="1037450"/>
                </a:cubicBezTo>
                <a:cubicBezTo>
                  <a:pt x="784965" y="1023008"/>
                  <a:pt x="768081" y="1024971"/>
                  <a:pt x="757804" y="1024476"/>
                </a:cubicBezTo>
                <a:cubicBezTo>
                  <a:pt x="711798" y="1023008"/>
                  <a:pt x="724771" y="1066813"/>
                  <a:pt x="720366" y="1097901"/>
                </a:cubicBezTo>
                <a:cubicBezTo>
                  <a:pt x="738240" y="1128732"/>
                  <a:pt x="748517" y="1165195"/>
                  <a:pt x="746554" y="1204598"/>
                </a:cubicBezTo>
                <a:cubicBezTo>
                  <a:pt x="745325" y="1229556"/>
                  <a:pt x="704456" y="1233961"/>
                  <a:pt x="702016" y="1208268"/>
                </a:cubicBezTo>
                <a:cubicBezTo>
                  <a:pt x="689776" y="1076595"/>
                  <a:pt x="532650" y="996820"/>
                  <a:pt x="454102" y="1127999"/>
                </a:cubicBezTo>
                <a:cubicBezTo>
                  <a:pt x="400994" y="1216838"/>
                  <a:pt x="435016" y="1332839"/>
                  <a:pt x="478088" y="1418505"/>
                </a:cubicBezTo>
                <a:cubicBezTo>
                  <a:pt x="486401" y="1435150"/>
                  <a:pt x="529491" y="1522759"/>
                  <a:pt x="553716" y="1523257"/>
                </a:cubicBezTo>
                <a:cubicBezTo>
                  <a:pt x="559350" y="1498299"/>
                  <a:pt x="570122" y="1474314"/>
                  <a:pt x="584069" y="1452768"/>
                </a:cubicBezTo>
                <a:cubicBezTo>
                  <a:pt x="597521" y="1432215"/>
                  <a:pt x="631543" y="1448603"/>
                  <a:pt x="622975" y="1471615"/>
                </a:cubicBezTo>
                <a:cubicBezTo>
                  <a:pt x="603632" y="1524723"/>
                  <a:pt x="593850" y="1624576"/>
                  <a:pt x="674614" y="1620664"/>
                </a:cubicBezTo>
                <a:cubicBezTo>
                  <a:pt x="753415" y="1616755"/>
                  <a:pt x="804560" y="1489726"/>
                  <a:pt x="746811" y="1435150"/>
                </a:cubicBezTo>
                <a:cubicBezTo>
                  <a:pt x="742902" y="1431479"/>
                  <a:pt x="741178" y="1427809"/>
                  <a:pt x="740205" y="1423900"/>
                </a:cubicBezTo>
                <a:cubicBezTo>
                  <a:pt x="715980" y="1427075"/>
                  <a:pt x="690528" y="1422432"/>
                  <a:pt x="666543" y="1409713"/>
                </a:cubicBezTo>
                <a:cubicBezTo>
                  <a:pt x="622977" y="1386701"/>
                  <a:pt x="581869" y="1340217"/>
                  <a:pt x="585540" y="1288573"/>
                </a:cubicBezTo>
                <a:cubicBezTo>
                  <a:pt x="587008" y="1268497"/>
                  <a:pt x="618829" y="1259210"/>
                  <a:pt x="626409" y="1280498"/>
                </a:cubicBezTo>
                <a:cubicBezTo>
                  <a:pt x="650156" y="1347556"/>
                  <a:pt x="776192" y="1433699"/>
                  <a:pt x="791611" y="1313787"/>
                </a:cubicBezTo>
                <a:cubicBezTo>
                  <a:pt x="798422" y="1259910"/>
                  <a:pt x="775188" y="1205570"/>
                  <a:pt x="761719" y="1154425"/>
                </a:cubicBezTo>
                <a:close/>
              </a:path>
            </a:pathLst>
          </a:custGeom>
          <a:solidFill>
            <a:schemeClr val="bg1"/>
          </a:solidFill>
          <a:ln w="4368" cap="flat">
            <a:noFill/>
            <a:prstDash val="solid"/>
            <a:miter/>
          </a:ln>
        </p:spPr>
        <p:txBody>
          <a:bodyPr rtlCol="0" anchor="ctr"/>
          <a:lstStyle/>
          <a:p>
            <a:pPr defTabSz="914400"/>
            <a:endParaRPr lang="x-none">
              <a:solidFill>
                <a:prstClr val="black"/>
              </a:solidFill>
            </a:endParaRPr>
          </a:p>
        </p:txBody>
      </p:sp>
      <p:grpSp>
        <p:nvGrpSpPr>
          <p:cNvPr id="608" name="Group 607">
            <a:extLst>
              <a:ext uri="{FF2B5EF4-FFF2-40B4-BE49-F238E27FC236}">
                <a16:creationId xmlns:a16="http://schemas.microsoft.com/office/drawing/2014/main" xmlns="" id="{9758267B-9B36-173F-9CA1-716134915CDA}"/>
              </a:ext>
            </a:extLst>
          </p:cNvPr>
          <p:cNvGrpSpPr/>
          <p:nvPr/>
        </p:nvGrpSpPr>
        <p:grpSpPr>
          <a:xfrm>
            <a:off x="156006" y="6114345"/>
            <a:ext cx="645037" cy="623365"/>
            <a:chOff x="7158927" y="4517857"/>
            <a:chExt cx="923986" cy="923986"/>
          </a:xfrm>
        </p:grpSpPr>
        <p:sp>
          <p:nvSpPr>
            <p:cNvPr id="569" name="Oval 568">
              <a:extLst>
                <a:ext uri="{FF2B5EF4-FFF2-40B4-BE49-F238E27FC236}">
                  <a16:creationId xmlns:a16="http://schemas.microsoft.com/office/drawing/2014/main" xmlns="" id="{14D98E7A-D4DE-17A1-6FFD-65BCEEF36BBB}"/>
                </a:ext>
              </a:extLst>
            </p:cNvPr>
            <p:cNvSpPr/>
            <p:nvPr/>
          </p:nvSpPr>
          <p:spPr>
            <a:xfrm>
              <a:off x="7158927" y="4517857"/>
              <a:ext cx="923986" cy="923986"/>
            </a:xfrm>
            <a:prstGeom prst="ellipse">
              <a:avLst/>
            </a:prstGeom>
            <a:solidFill>
              <a:srgbClr val="0197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 dirty="0">
                <a:solidFill>
                  <a:prstClr val="white"/>
                </a:solidFill>
              </a:endParaRPr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xmlns="" id="{2A5DD7FD-2406-B357-D7BE-65D12ED6DD52}"/>
                </a:ext>
              </a:extLst>
            </p:cNvPr>
            <p:cNvSpPr/>
            <p:nvPr/>
          </p:nvSpPr>
          <p:spPr>
            <a:xfrm>
              <a:off x="7262279" y="4696171"/>
              <a:ext cx="677509" cy="578911"/>
            </a:xfrm>
            <a:custGeom>
              <a:avLst/>
              <a:gdLst>
                <a:gd name="connsiteX0" fmla="*/ 900379 w 1091716"/>
                <a:gd name="connsiteY0" fmla="*/ 2 h 932838"/>
                <a:gd name="connsiteX1" fmla="*/ 1035535 w 1091716"/>
                <a:gd name="connsiteY1" fmla="*/ 56197 h 932838"/>
                <a:gd name="connsiteX2" fmla="*/ 1035535 w 1091716"/>
                <a:gd name="connsiteY2" fmla="*/ 326510 h 932838"/>
                <a:gd name="connsiteX3" fmla="*/ 900379 w 1091716"/>
                <a:gd name="connsiteY3" fmla="*/ 382705 h 932838"/>
                <a:gd name="connsiteX4" fmla="*/ 573207 w 1091716"/>
                <a:gd name="connsiteY4" fmla="*/ 382697 h 932838"/>
                <a:gd name="connsiteX5" fmla="*/ 573207 w 1091716"/>
                <a:gd name="connsiteY5" fmla="*/ 14 h 932838"/>
                <a:gd name="connsiteX6" fmla="*/ 1015065 w 1091716"/>
                <a:gd name="connsiteY6" fmla="*/ 606412 h 932838"/>
                <a:gd name="connsiteX7" fmla="*/ 1070893 w 1091716"/>
                <a:gd name="connsiteY7" fmla="*/ 741707 h 932838"/>
                <a:gd name="connsiteX8" fmla="*/ 879757 w 1091716"/>
                <a:gd name="connsiteY8" fmla="*/ 932838 h 932838"/>
                <a:gd name="connsiteX9" fmla="*/ 744462 w 1091716"/>
                <a:gd name="connsiteY9" fmla="*/ 877010 h 932838"/>
                <a:gd name="connsiteX10" fmla="*/ 513098 w 1091716"/>
                <a:gd name="connsiteY10" fmla="*/ 645646 h 932838"/>
                <a:gd name="connsiteX11" fmla="*/ 712624 w 1091716"/>
                <a:gd name="connsiteY11" fmla="*/ 446120 h 932838"/>
                <a:gd name="connsiteX12" fmla="*/ 854784 w 1091716"/>
                <a:gd name="connsiteY12" fmla="*/ 446120 h 932838"/>
                <a:gd name="connsiteX13" fmla="*/ 635331 w 1091716"/>
                <a:gd name="connsiteY13" fmla="*/ 446145 h 932838"/>
                <a:gd name="connsiteX14" fmla="*/ 313589 w 1091716"/>
                <a:gd name="connsiteY14" fmla="*/ 446145 h 932838"/>
                <a:gd name="connsiteX15" fmla="*/ 474458 w 1091716"/>
                <a:gd name="connsiteY15" fmla="*/ 607014 h 932838"/>
                <a:gd name="connsiteX16" fmla="*/ 56188 w 1091716"/>
                <a:gd name="connsiteY16" fmla="*/ 56195 h 932838"/>
                <a:gd name="connsiteX17" fmla="*/ 191336 w 1091716"/>
                <a:gd name="connsiteY17" fmla="*/ 0 h 932838"/>
                <a:gd name="connsiteX18" fmla="*/ 518528 w 1091716"/>
                <a:gd name="connsiteY18" fmla="*/ 0 h 932838"/>
                <a:gd name="connsiteX19" fmla="*/ 518528 w 1091716"/>
                <a:gd name="connsiteY19" fmla="*/ 382684 h 932838"/>
                <a:gd name="connsiteX20" fmla="*/ 191336 w 1091716"/>
                <a:gd name="connsiteY20" fmla="*/ 382684 h 932838"/>
                <a:gd name="connsiteX21" fmla="*/ 56188 w 1091716"/>
                <a:gd name="connsiteY21" fmla="*/ 326488 h 932838"/>
                <a:gd name="connsiteX22" fmla="*/ 56188 w 1091716"/>
                <a:gd name="connsiteY22" fmla="*/ 56195 h 93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1716" h="932838">
                  <a:moveTo>
                    <a:pt x="900379" y="2"/>
                  </a:moveTo>
                  <a:cubicBezTo>
                    <a:pt x="953018" y="2"/>
                    <a:pt x="1000857" y="21533"/>
                    <a:pt x="1035535" y="56197"/>
                  </a:cubicBezTo>
                  <a:cubicBezTo>
                    <a:pt x="1110447" y="131109"/>
                    <a:pt x="1110439" y="251602"/>
                    <a:pt x="1035535" y="326510"/>
                  </a:cubicBezTo>
                  <a:cubicBezTo>
                    <a:pt x="1000865" y="361180"/>
                    <a:pt x="953018" y="382705"/>
                    <a:pt x="900379" y="382705"/>
                  </a:cubicBezTo>
                  <a:lnTo>
                    <a:pt x="573207" y="382697"/>
                  </a:lnTo>
                  <a:lnTo>
                    <a:pt x="573207" y="14"/>
                  </a:lnTo>
                  <a:close/>
                  <a:moveTo>
                    <a:pt x="1015065" y="606412"/>
                  </a:moveTo>
                  <a:cubicBezTo>
                    <a:pt x="1052285" y="643632"/>
                    <a:pt x="1070893" y="692692"/>
                    <a:pt x="1070893" y="741707"/>
                  </a:cubicBezTo>
                  <a:cubicBezTo>
                    <a:pt x="1070893" y="847656"/>
                    <a:pt x="985698" y="932838"/>
                    <a:pt x="879757" y="932838"/>
                  </a:cubicBezTo>
                  <a:cubicBezTo>
                    <a:pt x="830734" y="932846"/>
                    <a:pt x="781689" y="914229"/>
                    <a:pt x="744462" y="877010"/>
                  </a:cubicBezTo>
                  <a:lnTo>
                    <a:pt x="513098" y="645646"/>
                  </a:lnTo>
                  <a:lnTo>
                    <a:pt x="712624" y="446120"/>
                  </a:lnTo>
                  <a:lnTo>
                    <a:pt x="854784" y="446120"/>
                  </a:lnTo>
                  <a:close/>
                  <a:moveTo>
                    <a:pt x="635331" y="446145"/>
                  </a:moveTo>
                  <a:lnTo>
                    <a:pt x="313589" y="446145"/>
                  </a:lnTo>
                  <a:lnTo>
                    <a:pt x="474458" y="607014"/>
                  </a:lnTo>
                  <a:close/>
                  <a:moveTo>
                    <a:pt x="56188" y="56195"/>
                  </a:moveTo>
                  <a:cubicBezTo>
                    <a:pt x="90866" y="21525"/>
                    <a:pt x="138706" y="0"/>
                    <a:pt x="191336" y="0"/>
                  </a:cubicBezTo>
                  <a:lnTo>
                    <a:pt x="518528" y="0"/>
                  </a:lnTo>
                  <a:lnTo>
                    <a:pt x="518528" y="382684"/>
                  </a:lnTo>
                  <a:lnTo>
                    <a:pt x="191336" y="382684"/>
                  </a:lnTo>
                  <a:cubicBezTo>
                    <a:pt x="138706" y="382684"/>
                    <a:pt x="90864" y="361159"/>
                    <a:pt x="56188" y="326488"/>
                  </a:cubicBezTo>
                  <a:cubicBezTo>
                    <a:pt x="-18729" y="251584"/>
                    <a:pt x="-18729" y="131084"/>
                    <a:pt x="56188" y="56195"/>
                  </a:cubicBezTo>
                  <a:close/>
                </a:path>
              </a:pathLst>
            </a:custGeom>
            <a:solidFill>
              <a:schemeClr val="bg1"/>
            </a:solidFill>
            <a:ln w="19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1909" name="Graphic 1906">
            <a:extLst>
              <a:ext uri="{FF2B5EF4-FFF2-40B4-BE49-F238E27FC236}">
                <a16:creationId xmlns:a16="http://schemas.microsoft.com/office/drawing/2014/main" xmlns="" id="{7B96D93A-787C-B4C9-96F0-D674023A09EA}"/>
              </a:ext>
            </a:extLst>
          </p:cNvPr>
          <p:cNvGrpSpPr/>
          <p:nvPr/>
        </p:nvGrpSpPr>
        <p:grpSpPr>
          <a:xfrm>
            <a:off x="1538837" y="1974177"/>
            <a:ext cx="4412976" cy="7118490"/>
            <a:chOff x="5121190" y="1344207"/>
            <a:chExt cx="2858660" cy="3963619"/>
          </a:xfrm>
        </p:grpSpPr>
        <p:sp>
          <p:nvSpPr>
            <p:cNvPr id="1910" name="Freeform 1909">
              <a:extLst>
                <a:ext uri="{FF2B5EF4-FFF2-40B4-BE49-F238E27FC236}">
                  <a16:creationId xmlns:a16="http://schemas.microsoft.com/office/drawing/2014/main" xmlns="" id="{48AFAF0F-152E-4405-3910-99E9DCDDCE25}"/>
                </a:ext>
              </a:extLst>
            </p:cNvPr>
            <p:cNvSpPr/>
            <p:nvPr/>
          </p:nvSpPr>
          <p:spPr>
            <a:xfrm>
              <a:off x="5121190" y="1344207"/>
              <a:ext cx="9525" cy="3963619"/>
            </a:xfrm>
            <a:custGeom>
              <a:avLst/>
              <a:gdLst>
                <a:gd name="connsiteX0" fmla="*/ 148 w 9525"/>
                <a:gd name="connsiteY0" fmla="*/ 31 h 3963619"/>
                <a:gd name="connsiteX1" fmla="*/ 148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148" y="31"/>
                  </a:moveTo>
                  <a:lnTo>
                    <a:pt x="148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11" name="Freeform 1910">
              <a:extLst>
                <a:ext uri="{FF2B5EF4-FFF2-40B4-BE49-F238E27FC236}">
                  <a16:creationId xmlns:a16="http://schemas.microsoft.com/office/drawing/2014/main" xmlns="" id="{F895E519-BDAE-77EB-ECED-7E7473EF5005}"/>
                </a:ext>
              </a:extLst>
            </p:cNvPr>
            <p:cNvSpPr/>
            <p:nvPr/>
          </p:nvSpPr>
          <p:spPr>
            <a:xfrm>
              <a:off x="5280005" y="1344207"/>
              <a:ext cx="9525" cy="3963619"/>
            </a:xfrm>
            <a:custGeom>
              <a:avLst/>
              <a:gdLst>
                <a:gd name="connsiteX0" fmla="*/ 164 w 9525"/>
                <a:gd name="connsiteY0" fmla="*/ 31 h 3963619"/>
                <a:gd name="connsiteX1" fmla="*/ 164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164" y="31"/>
                  </a:moveTo>
                  <a:lnTo>
                    <a:pt x="164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12" name="Freeform 1911">
              <a:extLst>
                <a:ext uri="{FF2B5EF4-FFF2-40B4-BE49-F238E27FC236}">
                  <a16:creationId xmlns:a16="http://schemas.microsoft.com/office/drawing/2014/main" xmlns="" id="{A34E9EC7-D98A-9E15-17EE-4F168E080D7A}"/>
                </a:ext>
              </a:extLst>
            </p:cNvPr>
            <p:cNvSpPr/>
            <p:nvPr/>
          </p:nvSpPr>
          <p:spPr>
            <a:xfrm>
              <a:off x="5438819" y="1344207"/>
              <a:ext cx="9525" cy="3963619"/>
            </a:xfrm>
            <a:custGeom>
              <a:avLst/>
              <a:gdLst>
                <a:gd name="connsiteX0" fmla="*/ 181 w 9525"/>
                <a:gd name="connsiteY0" fmla="*/ 31 h 3963619"/>
                <a:gd name="connsiteX1" fmla="*/ 181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181" y="31"/>
                  </a:moveTo>
                  <a:lnTo>
                    <a:pt x="181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13" name="Freeform 1912">
              <a:extLst>
                <a:ext uri="{FF2B5EF4-FFF2-40B4-BE49-F238E27FC236}">
                  <a16:creationId xmlns:a16="http://schemas.microsoft.com/office/drawing/2014/main" xmlns="" id="{ED94E8C9-F7F2-C043-A441-C43C692CD5F6}"/>
                </a:ext>
              </a:extLst>
            </p:cNvPr>
            <p:cNvSpPr/>
            <p:nvPr/>
          </p:nvSpPr>
          <p:spPr>
            <a:xfrm>
              <a:off x="5756448" y="1344207"/>
              <a:ext cx="9525" cy="3963619"/>
            </a:xfrm>
            <a:custGeom>
              <a:avLst/>
              <a:gdLst>
                <a:gd name="connsiteX0" fmla="*/ 214 w 9525"/>
                <a:gd name="connsiteY0" fmla="*/ 31 h 3963619"/>
                <a:gd name="connsiteX1" fmla="*/ 214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214" y="31"/>
                  </a:moveTo>
                  <a:lnTo>
                    <a:pt x="214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14" name="Freeform 1913">
              <a:extLst>
                <a:ext uri="{FF2B5EF4-FFF2-40B4-BE49-F238E27FC236}">
                  <a16:creationId xmlns:a16="http://schemas.microsoft.com/office/drawing/2014/main" xmlns="" id="{2FBA1AA1-6F5C-AF3B-6B38-1D94B28CEF3F}"/>
                </a:ext>
              </a:extLst>
            </p:cNvPr>
            <p:cNvSpPr/>
            <p:nvPr/>
          </p:nvSpPr>
          <p:spPr>
            <a:xfrm>
              <a:off x="5915263" y="1344207"/>
              <a:ext cx="9525" cy="3963619"/>
            </a:xfrm>
            <a:custGeom>
              <a:avLst/>
              <a:gdLst>
                <a:gd name="connsiteX0" fmla="*/ 231 w 9525"/>
                <a:gd name="connsiteY0" fmla="*/ 31 h 3963619"/>
                <a:gd name="connsiteX1" fmla="*/ 231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231" y="31"/>
                  </a:moveTo>
                  <a:lnTo>
                    <a:pt x="231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15" name="Freeform 1914">
              <a:extLst>
                <a:ext uri="{FF2B5EF4-FFF2-40B4-BE49-F238E27FC236}">
                  <a16:creationId xmlns:a16="http://schemas.microsoft.com/office/drawing/2014/main" xmlns="" id="{D6DC181B-BA2B-F7DE-A8A5-9F0A57598BB8}"/>
                </a:ext>
              </a:extLst>
            </p:cNvPr>
            <p:cNvSpPr/>
            <p:nvPr/>
          </p:nvSpPr>
          <p:spPr>
            <a:xfrm>
              <a:off x="6074077" y="1344207"/>
              <a:ext cx="9525" cy="3963619"/>
            </a:xfrm>
            <a:custGeom>
              <a:avLst/>
              <a:gdLst>
                <a:gd name="connsiteX0" fmla="*/ 248 w 9525"/>
                <a:gd name="connsiteY0" fmla="*/ 31 h 3963619"/>
                <a:gd name="connsiteX1" fmla="*/ 248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248" y="31"/>
                  </a:moveTo>
                  <a:lnTo>
                    <a:pt x="248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16" name="Freeform 1915">
              <a:extLst>
                <a:ext uri="{FF2B5EF4-FFF2-40B4-BE49-F238E27FC236}">
                  <a16:creationId xmlns:a16="http://schemas.microsoft.com/office/drawing/2014/main" xmlns="" id="{1A0D0F18-249B-F8CD-7560-7DFD1248A56B}"/>
                </a:ext>
              </a:extLst>
            </p:cNvPr>
            <p:cNvSpPr/>
            <p:nvPr/>
          </p:nvSpPr>
          <p:spPr>
            <a:xfrm>
              <a:off x="6391706" y="1344207"/>
              <a:ext cx="9525" cy="3963619"/>
            </a:xfrm>
            <a:custGeom>
              <a:avLst/>
              <a:gdLst>
                <a:gd name="connsiteX0" fmla="*/ 281 w 9525"/>
                <a:gd name="connsiteY0" fmla="*/ 31 h 3963619"/>
                <a:gd name="connsiteX1" fmla="*/ 281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281" y="31"/>
                  </a:moveTo>
                  <a:lnTo>
                    <a:pt x="281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17" name="Freeform 1916">
              <a:extLst>
                <a:ext uri="{FF2B5EF4-FFF2-40B4-BE49-F238E27FC236}">
                  <a16:creationId xmlns:a16="http://schemas.microsoft.com/office/drawing/2014/main" xmlns="" id="{BAF1C39D-DE0F-D435-6C1C-84ECDD5F6375}"/>
                </a:ext>
              </a:extLst>
            </p:cNvPr>
            <p:cNvSpPr/>
            <p:nvPr/>
          </p:nvSpPr>
          <p:spPr>
            <a:xfrm>
              <a:off x="6550521" y="1344207"/>
              <a:ext cx="9525" cy="3963619"/>
            </a:xfrm>
            <a:custGeom>
              <a:avLst/>
              <a:gdLst>
                <a:gd name="connsiteX0" fmla="*/ 298 w 9525"/>
                <a:gd name="connsiteY0" fmla="*/ 31 h 3963619"/>
                <a:gd name="connsiteX1" fmla="*/ 298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298" y="31"/>
                  </a:moveTo>
                  <a:lnTo>
                    <a:pt x="298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18" name="Freeform 1917">
              <a:extLst>
                <a:ext uri="{FF2B5EF4-FFF2-40B4-BE49-F238E27FC236}">
                  <a16:creationId xmlns:a16="http://schemas.microsoft.com/office/drawing/2014/main" xmlns="" id="{9913AA4B-CDAF-B322-D626-2CE4EEBD2D44}"/>
                </a:ext>
              </a:extLst>
            </p:cNvPr>
            <p:cNvSpPr/>
            <p:nvPr/>
          </p:nvSpPr>
          <p:spPr>
            <a:xfrm>
              <a:off x="6709335" y="1344207"/>
              <a:ext cx="9525" cy="3963619"/>
            </a:xfrm>
            <a:custGeom>
              <a:avLst/>
              <a:gdLst>
                <a:gd name="connsiteX0" fmla="*/ 314 w 9525"/>
                <a:gd name="connsiteY0" fmla="*/ 31 h 3963619"/>
                <a:gd name="connsiteX1" fmla="*/ 314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314" y="31"/>
                  </a:moveTo>
                  <a:lnTo>
                    <a:pt x="314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19" name="Freeform 1918">
              <a:extLst>
                <a:ext uri="{FF2B5EF4-FFF2-40B4-BE49-F238E27FC236}">
                  <a16:creationId xmlns:a16="http://schemas.microsoft.com/office/drawing/2014/main" xmlns="" id="{335E3BD0-B233-1AB9-D024-E1CAC169FA24}"/>
                </a:ext>
              </a:extLst>
            </p:cNvPr>
            <p:cNvSpPr/>
            <p:nvPr/>
          </p:nvSpPr>
          <p:spPr>
            <a:xfrm>
              <a:off x="7026964" y="1344207"/>
              <a:ext cx="9525" cy="3963619"/>
            </a:xfrm>
            <a:custGeom>
              <a:avLst/>
              <a:gdLst>
                <a:gd name="connsiteX0" fmla="*/ 348 w 9525"/>
                <a:gd name="connsiteY0" fmla="*/ 31 h 3963619"/>
                <a:gd name="connsiteX1" fmla="*/ 348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348" y="31"/>
                  </a:moveTo>
                  <a:lnTo>
                    <a:pt x="348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20" name="Freeform 1919">
              <a:extLst>
                <a:ext uri="{FF2B5EF4-FFF2-40B4-BE49-F238E27FC236}">
                  <a16:creationId xmlns:a16="http://schemas.microsoft.com/office/drawing/2014/main" xmlns="" id="{30FFE9A4-35B9-3312-D124-0592E381C881}"/>
                </a:ext>
              </a:extLst>
            </p:cNvPr>
            <p:cNvSpPr/>
            <p:nvPr/>
          </p:nvSpPr>
          <p:spPr>
            <a:xfrm>
              <a:off x="7185779" y="1344207"/>
              <a:ext cx="9525" cy="3963619"/>
            </a:xfrm>
            <a:custGeom>
              <a:avLst/>
              <a:gdLst>
                <a:gd name="connsiteX0" fmla="*/ 364 w 9525"/>
                <a:gd name="connsiteY0" fmla="*/ 31 h 3963619"/>
                <a:gd name="connsiteX1" fmla="*/ 364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364" y="31"/>
                  </a:moveTo>
                  <a:lnTo>
                    <a:pt x="364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21" name="Freeform 1920">
              <a:extLst>
                <a:ext uri="{FF2B5EF4-FFF2-40B4-BE49-F238E27FC236}">
                  <a16:creationId xmlns:a16="http://schemas.microsoft.com/office/drawing/2014/main" xmlns="" id="{57292D6B-38C5-F358-6B5B-DDB49B96F1C1}"/>
                </a:ext>
              </a:extLst>
            </p:cNvPr>
            <p:cNvSpPr/>
            <p:nvPr/>
          </p:nvSpPr>
          <p:spPr>
            <a:xfrm>
              <a:off x="7344593" y="1344207"/>
              <a:ext cx="9525" cy="3963619"/>
            </a:xfrm>
            <a:custGeom>
              <a:avLst/>
              <a:gdLst>
                <a:gd name="connsiteX0" fmla="*/ 381 w 9525"/>
                <a:gd name="connsiteY0" fmla="*/ 31 h 3963619"/>
                <a:gd name="connsiteX1" fmla="*/ 381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381" y="31"/>
                  </a:moveTo>
                  <a:lnTo>
                    <a:pt x="381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22" name="Freeform 1921">
              <a:extLst>
                <a:ext uri="{FF2B5EF4-FFF2-40B4-BE49-F238E27FC236}">
                  <a16:creationId xmlns:a16="http://schemas.microsoft.com/office/drawing/2014/main" xmlns="" id="{50D5528C-5F7F-7DD6-0120-CB1020DF062B}"/>
                </a:ext>
              </a:extLst>
            </p:cNvPr>
            <p:cNvSpPr/>
            <p:nvPr/>
          </p:nvSpPr>
          <p:spPr>
            <a:xfrm>
              <a:off x="7662222" y="1344207"/>
              <a:ext cx="9525" cy="3963619"/>
            </a:xfrm>
            <a:custGeom>
              <a:avLst/>
              <a:gdLst>
                <a:gd name="connsiteX0" fmla="*/ 414 w 9525"/>
                <a:gd name="connsiteY0" fmla="*/ 31 h 3963619"/>
                <a:gd name="connsiteX1" fmla="*/ 414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414" y="31"/>
                  </a:moveTo>
                  <a:lnTo>
                    <a:pt x="414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23" name="Freeform 1922">
              <a:extLst>
                <a:ext uri="{FF2B5EF4-FFF2-40B4-BE49-F238E27FC236}">
                  <a16:creationId xmlns:a16="http://schemas.microsoft.com/office/drawing/2014/main" xmlns="" id="{30692CC5-58AA-5030-D24E-313D82552B1B}"/>
                </a:ext>
              </a:extLst>
            </p:cNvPr>
            <p:cNvSpPr/>
            <p:nvPr/>
          </p:nvSpPr>
          <p:spPr>
            <a:xfrm>
              <a:off x="7821037" y="1344207"/>
              <a:ext cx="9525" cy="3963619"/>
            </a:xfrm>
            <a:custGeom>
              <a:avLst/>
              <a:gdLst>
                <a:gd name="connsiteX0" fmla="*/ 431 w 9525"/>
                <a:gd name="connsiteY0" fmla="*/ 31 h 3963619"/>
                <a:gd name="connsiteX1" fmla="*/ 431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431" y="31"/>
                  </a:moveTo>
                  <a:lnTo>
                    <a:pt x="431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24" name="Freeform 1923">
              <a:extLst>
                <a:ext uri="{FF2B5EF4-FFF2-40B4-BE49-F238E27FC236}">
                  <a16:creationId xmlns:a16="http://schemas.microsoft.com/office/drawing/2014/main" xmlns="" id="{DFC383A8-CD32-907F-FA7A-A8A583CB62B5}"/>
                </a:ext>
              </a:extLst>
            </p:cNvPr>
            <p:cNvSpPr/>
            <p:nvPr/>
          </p:nvSpPr>
          <p:spPr>
            <a:xfrm>
              <a:off x="7979851" y="1344207"/>
              <a:ext cx="9525" cy="3963619"/>
            </a:xfrm>
            <a:custGeom>
              <a:avLst/>
              <a:gdLst>
                <a:gd name="connsiteX0" fmla="*/ 448 w 9525"/>
                <a:gd name="connsiteY0" fmla="*/ 31 h 3963619"/>
                <a:gd name="connsiteX1" fmla="*/ 448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448" y="31"/>
                  </a:moveTo>
                  <a:lnTo>
                    <a:pt x="448" y="396365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</p:grpSp>
      <p:grpSp>
        <p:nvGrpSpPr>
          <p:cNvPr id="1925" name="Graphic 1906">
            <a:extLst>
              <a:ext uri="{FF2B5EF4-FFF2-40B4-BE49-F238E27FC236}">
                <a16:creationId xmlns:a16="http://schemas.microsoft.com/office/drawing/2014/main" xmlns="" id="{EAA4B072-B049-717C-E701-854719E2FE95}"/>
              </a:ext>
            </a:extLst>
          </p:cNvPr>
          <p:cNvGrpSpPr/>
          <p:nvPr/>
        </p:nvGrpSpPr>
        <p:grpSpPr>
          <a:xfrm>
            <a:off x="1293672" y="1974177"/>
            <a:ext cx="4903306" cy="7118490"/>
            <a:chOff x="4962376" y="1344207"/>
            <a:chExt cx="3176289" cy="3963619"/>
          </a:xfrm>
        </p:grpSpPr>
        <p:sp>
          <p:nvSpPr>
            <p:cNvPr id="1926" name="Freeform 1925">
              <a:extLst>
                <a:ext uri="{FF2B5EF4-FFF2-40B4-BE49-F238E27FC236}">
                  <a16:creationId xmlns:a16="http://schemas.microsoft.com/office/drawing/2014/main" xmlns="" id="{4EEB6030-7414-329B-03E5-2254C05A8AC3}"/>
                </a:ext>
              </a:extLst>
            </p:cNvPr>
            <p:cNvSpPr/>
            <p:nvPr/>
          </p:nvSpPr>
          <p:spPr>
            <a:xfrm>
              <a:off x="4962376" y="1344207"/>
              <a:ext cx="9525" cy="3963619"/>
            </a:xfrm>
            <a:custGeom>
              <a:avLst/>
              <a:gdLst>
                <a:gd name="connsiteX0" fmla="*/ 131 w 9525"/>
                <a:gd name="connsiteY0" fmla="*/ 31 h 3963619"/>
                <a:gd name="connsiteX1" fmla="*/ 131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131" y="31"/>
                  </a:moveTo>
                  <a:lnTo>
                    <a:pt x="131" y="396365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27" name="Freeform 1926">
              <a:extLst>
                <a:ext uri="{FF2B5EF4-FFF2-40B4-BE49-F238E27FC236}">
                  <a16:creationId xmlns:a16="http://schemas.microsoft.com/office/drawing/2014/main" xmlns="" id="{CD260326-E99C-3BB3-23F5-93ADD1B4AF09}"/>
                </a:ext>
              </a:extLst>
            </p:cNvPr>
            <p:cNvSpPr/>
            <p:nvPr/>
          </p:nvSpPr>
          <p:spPr>
            <a:xfrm>
              <a:off x="5597634" y="1344207"/>
              <a:ext cx="9525" cy="3963619"/>
            </a:xfrm>
            <a:custGeom>
              <a:avLst/>
              <a:gdLst>
                <a:gd name="connsiteX0" fmla="*/ 198 w 9525"/>
                <a:gd name="connsiteY0" fmla="*/ 31 h 3963619"/>
                <a:gd name="connsiteX1" fmla="*/ 198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198" y="31"/>
                  </a:moveTo>
                  <a:lnTo>
                    <a:pt x="198" y="396365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28" name="Freeform 1927">
              <a:extLst>
                <a:ext uri="{FF2B5EF4-FFF2-40B4-BE49-F238E27FC236}">
                  <a16:creationId xmlns:a16="http://schemas.microsoft.com/office/drawing/2014/main" xmlns="" id="{D20DE74E-58DC-3A12-74F2-C2EB041FAD99}"/>
                </a:ext>
              </a:extLst>
            </p:cNvPr>
            <p:cNvSpPr/>
            <p:nvPr/>
          </p:nvSpPr>
          <p:spPr>
            <a:xfrm>
              <a:off x="6232892" y="1344207"/>
              <a:ext cx="9525" cy="3963619"/>
            </a:xfrm>
            <a:custGeom>
              <a:avLst/>
              <a:gdLst>
                <a:gd name="connsiteX0" fmla="*/ 264 w 9525"/>
                <a:gd name="connsiteY0" fmla="*/ 31 h 3963619"/>
                <a:gd name="connsiteX1" fmla="*/ 264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264" y="31"/>
                  </a:moveTo>
                  <a:lnTo>
                    <a:pt x="264" y="396365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29" name="Freeform 1928">
              <a:extLst>
                <a:ext uri="{FF2B5EF4-FFF2-40B4-BE49-F238E27FC236}">
                  <a16:creationId xmlns:a16="http://schemas.microsoft.com/office/drawing/2014/main" xmlns="" id="{CD86566F-1394-4D84-1426-B00702A9E916}"/>
                </a:ext>
              </a:extLst>
            </p:cNvPr>
            <p:cNvSpPr/>
            <p:nvPr/>
          </p:nvSpPr>
          <p:spPr>
            <a:xfrm>
              <a:off x="6868150" y="1344207"/>
              <a:ext cx="9525" cy="3963619"/>
            </a:xfrm>
            <a:custGeom>
              <a:avLst/>
              <a:gdLst>
                <a:gd name="connsiteX0" fmla="*/ 331 w 9525"/>
                <a:gd name="connsiteY0" fmla="*/ 31 h 3963619"/>
                <a:gd name="connsiteX1" fmla="*/ 331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331" y="31"/>
                  </a:moveTo>
                  <a:lnTo>
                    <a:pt x="331" y="396365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30" name="Freeform 1929">
              <a:extLst>
                <a:ext uri="{FF2B5EF4-FFF2-40B4-BE49-F238E27FC236}">
                  <a16:creationId xmlns:a16="http://schemas.microsoft.com/office/drawing/2014/main" xmlns="" id="{95594F95-A198-5B34-75BB-E28E81DF2507}"/>
                </a:ext>
              </a:extLst>
            </p:cNvPr>
            <p:cNvSpPr/>
            <p:nvPr/>
          </p:nvSpPr>
          <p:spPr>
            <a:xfrm>
              <a:off x="7503408" y="1344207"/>
              <a:ext cx="9525" cy="3963619"/>
            </a:xfrm>
            <a:custGeom>
              <a:avLst/>
              <a:gdLst>
                <a:gd name="connsiteX0" fmla="*/ 398 w 9525"/>
                <a:gd name="connsiteY0" fmla="*/ 31 h 3963619"/>
                <a:gd name="connsiteX1" fmla="*/ 398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398" y="31"/>
                  </a:moveTo>
                  <a:lnTo>
                    <a:pt x="398" y="396365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  <p:sp>
          <p:nvSpPr>
            <p:cNvPr id="1931" name="Freeform 1930">
              <a:extLst>
                <a:ext uri="{FF2B5EF4-FFF2-40B4-BE49-F238E27FC236}">
                  <a16:creationId xmlns:a16="http://schemas.microsoft.com/office/drawing/2014/main" xmlns="" id="{FAB92005-FF7F-267C-EBFE-2B144BF65D3C}"/>
                </a:ext>
              </a:extLst>
            </p:cNvPr>
            <p:cNvSpPr/>
            <p:nvPr/>
          </p:nvSpPr>
          <p:spPr>
            <a:xfrm>
              <a:off x="8138666" y="1344207"/>
              <a:ext cx="9525" cy="3963619"/>
            </a:xfrm>
            <a:custGeom>
              <a:avLst/>
              <a:gdLst>
                <a:gd name="connsiteX0" fmla="*/ 464 w 9525"/>
                <a:gd name="connsiteY0" fmla="*/ 31 h 3963619"/>
                <a:gd name="connsiteX1" fmla="*/ 464 w 9525"/>
                <a:gd name="connsiteY1" fmla="*/ 3963651 h 396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3619">
                  <a:moveTo>
                    <a:pt x="464" y="31"/>
                  </a:moveTo>
                  <a:lnTo>
                    <a:pt x="464" y="396365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>
                <a:solidFill>
                  <a:prstClr val="black"/>
                </a:solidFill>
              </a:endParaRPr>
            </a:p>
          </p:txBody>
        </p:sp>
      </p:grpSp>
      <p:grpSp>
        <p:nvGrpSpPr>
          <p:cNvPr id="2023" name="Graphic 1906">
            <a:extLst>
              <a:ext uri="{FF2B5EF4-FFF2-40B4-BE49-F238E27FC236}">
                <a16:creationId xmlns:a16="http://schemas.microsoft.com/office/drawing/2014/main" xmlns="" id="{C492CE85-D820-35FE-EEA9-00C4F91953B8}"/>
              </a:ext>
            </a:extLst>
          </p:cNvPr>
          <p:cNvGrpSpPr/>
          <p:nvPr/>
        </p:nvGrpSpPr>
        <p:grpSpPr>
          <a:xfrm>
            <a:off x="1293672" y="4373667"/>
            <a:ext cx="4918012" cy="186627"/>
            <a:chOff x="4962376" y="2680258"/>
            <a:chExt cx="3185815" cy="103915"/>
          </a:xfrm>
        </p:grpSpPr>
        <p:sp>
          <p:nvSpPr>
            <p:cNvPr id="2026" name="Freeform 2025">
              <a:extLst>
                <a:ext uri="{FF2B5EF4-FFF2-40B4-BE49-F238E27FC236}">
                  <a16:creationId xmlns:a16="http://schemas.microsoft.com/office/drawing/2014/main" xmlns="" id="{DABD4418-2135-7444-6397-73D65A4F17D5}"/>
                </a:ext>
              </a:extLst>
            </p:cNvPr>
            <p:cNvSpPr/>
            <p:nvPr/>
          </p:nvSpPr>
          <p:spPr>
            <a:xfrm>
              <a:off x="4962376" y="2680258"/>
              <a:ext cx="3176289" cy="103915"/>
            </a:xfrm>
            <a:custGeom>
              <a:avLst/>
              <a:gdLst>
                <a:gd name="connsiteX0" fmla="*/ 131 w 3176289"/>
                <a:gd name="connsiteY0" fmla="*/ 31 h 103915"/>
                <a:gd name="connsiteX1" fmla="*/ 3176421 w 3176289"/>
                <a:gd name="connsiteY1" fmla="*/ 31 h 103915"/>
                <a:gd name="connsiteX2" fmla="*/ 3176421 w 3176289"/>
                <a:gd name="connsiteY2" fmla="*/ 31 h 103915"/>
                <a:gd name="connsiteX3" fmla="*/ 3176421 w 3176289"/>
                <a:gd name="connsiteY3" fmla="*/ 103946 h 103915"/>
                <a:gd name="connsiteX4" fmla="*/ 3176421 w 3176289"/>
                <a:gd name="connsiteY4" fmla="*/ 103946 h 103915"/>
                <a:gd name="connsiteX5" fmla="*/ 131 w 3176289"/>
                <a:gd name="connsiteY5" fmla="*/ 103946 h 103915"/>
                <a:gd name="connsiteX6" fmla="*/ 131 w 3176289"/>
                <a:gd name="connsiteY6" fmla="*/ 103946 h 103915"/>
                <a:gd name="connsiteX7" fmla="*/ 131 w 3176289"/>
                <a:gd name="connsiteY7" fmla="*/ 31 h 10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6289" h="103915">
                  <a:moveTo>
                    <a:pt x="131" y="31"/>
                  </a:moveTo>
                  <a:lnTo>
                    <a:pt x="3176421" y="31"/>
                  </a:lnTo>
                  <a:lnTo>
                    <a:pt x="3176421" y="31"/>
                  </a:lnTo>
                  <a:lnTo>
                    <a:pt x="3176421" y="103946"/>
                  </a:lnTo>
                  <a:lnTo>
                    <a:pt x="3176421" y="103946"/>
                  </a:lnTo>
                  <a:lnTo>
                    <a:pt x="131" y="103946"/>
                  </a:lnTo>
                  <a:lnTo>
                    <a:pt x="131" y="103946"/>
                  </a:lnTo>
                  <a:lnTo>
                    <a:pt x="131" y="31"/>
                  </a:lnTo>
                  <a:close/>
                </a:path>
              </a:pathLst>
            </a:custGeom>
            <a:no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/>
            </a:p>
          </p:txBody>
        </p:sp>
        <p:grpSp>
          <p:nvGrpSpPr>
            <p:cNvPr id="2027" name="Graphic 1906">
              <a:extLst>
                <a:ext uri="{FF2B5EF4-FFF2-40B4-BE49-F238E27FC236}">
                  <a16:creationId xmlns:a16="http://schemas.microsoft.com/office/drawing/2014/main" xmlns="" id="{DB9ADBF1-03F5-3856-D75E-F3F9FDA917DC}"/>
                </a:ext>
              </a:extLst>
            </p:cNvPr>
            <p:cNvGrpSpPr/>
            <p:nvPr/>
          </p:nvGrpSpPr>
          <p:grpSpPr>
            <a:xfrm>
              <a:off x="8138666" y="2680258"/>
              <a:ext cx="9525" cy="103915"/>
              <a:chOff x="8138666" y="2680258"/>
              <a:chExt cx="9525" cy="103915"/>
            </a:xfrm>
          </p:grpSpPr>
          <p:sp>
            <p:nvSpPr>
              <p:cNvPr id="2028" name="Freeform 2027">
                <a:extLst>
                  <a:ext uri="{FF2B5EF4-FFF2-40B4-BE49-F238E27FC236}">
                    <a16:creationId xmlns:a16="http://schemas.microsoft.com/office/drawing/2014/main" xmlns="" id="{E8E31221-D288-F928-CAFE-D31EEA6725CC}"/>
                  </a:ext>
                </a:extLst>
              </p:cNvPr>
              <p:cNvSpPr/>
              <p:nvPr/>
            </p:nvSpPr>
            <p:spPr>
              <a:xfrm>
                <a:off x="8138666" y="2680258"/>
                <a:ext cx="9525" cy="103915"/>
              </a:xfrm>
              <a:custGeom>
                <a:avLst/>
                <a:gdLst>
                  <a:gd name="connsiteX0" fmla="*/ 131 w 9525"/>
                  <a:gd name="connsiteY0" fmla="*/ 31 h 103915"/>
                  <a:gd name="connsiteX1" fmla="*/ 131 w 9525"/>
                  <a:gd name="connsiteY1" fmla="*/ 31 h 103915"/>
                  <a:gd name="connsiteX2" fmla="*/ 131 w 9525"/>
                  <a:gd name="connsiteY2" fmla="*/ 31 h 103915"/>
                  <a:gd name="connsiteX3" fmla="*/ 131 w 9525"/>
                  <a:gd name="connsiteY3" fmla="*/ 103946 h 103915"/>
                  <a:gd name="connsiteX4" fmla="*/ 131 w 9525"/>
                  <a:gd name="connsiteY4" fmla="*/ 103946 h 103915"/>
                  <a:gd name="connsiteX5" fmla="*/ 131 w 9525"/>
                  <a:gd name="connsiteY5" fmla="*/ 103946 h 103915"/>
                  <a:gd name="connsiteX6" fmla="*/ 131 w 9525"/>
                  <a:gd name="connsiteY6" fmla="*/ 103946 h 103915"/>
                  <a:gd name="connsiteX7" fmla="*/ 131 w 9525"/>
                  <a:gd name="connsiteY7" fmla="*/ 31 h 10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" h="103915">
                    <a:moveTo>
                      <a:pt x="131" y="31"/>
                    </a:moveTo>
                    <a:lnTo>
                      <a:pt x="131" y="31"/>
                    </a:lnTo>
                    <a:lnTo>
                      <a:pt x="131" y="31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31"/>
                    </a:lnTo>
                    <a:close/>
                  </a:path>
                </a:pathLst>
              </a:custGeom>
              <a:solidFill>
                <a:srgbClr val="FF826F">
                  <a:alpha val="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2029" name="Freeform 2028">
                <a:extLst>
                  <a:ext uri="{FF2B5EF4-FFF2-40B4-BE49-F238E27FC236}">
                    <a16:creationId xmlns:a16="http://schemas.microsoft.com/office/drawing/2014/main" xmlns="" id="{719E82FA-7463-B699-3AE2-141E9101FF96}"/>
                  </a:ext>
                </a:extLst>
              </p:cNvPr>
              <p:cNvSpPr/>
              <p:nvPr/>
            </p:nvSpPr>
            <p:spPr>
              <a:xfrm>
                <a:off x="8138666" y="2680258"/>
                <a:ext cx="9525" cy="103915"/>
              </a:xfrm>
              <a:custGeom>
                <a:avLst/>
                <a:gdLst>
                  <a:gd name="connsiteX0" fmla="*/ 131 w 9525"/>
                  <a:gd name="connsiteY0" fmla="*/ 31 h 103915"/>
                  <a:gd name="connsiteX1" fmla="*/ 131 w 9525"/>
                  <a:gd name="connsiteY1" fmla="*/ 31 h 103915"/>
                  <a:gd name="connsiteX2" fmla="*/ 131 w 9525"/>
                  <a:gd name="connsiteY2" fmla="*/ 31 h 103915"/>
                  <a:gd name="connsiteX3" fmla="*/ 131 w 9525"/>
                  <a:gd name="connsiteY3" fmla="*/ 103946 h 103915"/>
                  <a:gd name="connsiteX4" fmla="*/ 131 w 9525"/>
                  <a:gd name="connsiteY4" fmla="*/ 103946 h 103915"/>
                  <a:gd name="connsiteX5" fmla="*/ 131 w 9525"/>
                  <a:gd name="connsiteY5" fmla="*/ 103946 h 103915"/>
                  <a:gd name="connsiteX6" fmla="*/ 131 w 9525"/>
                  <a:gd name="connsiteY6" fmla="*/ 103946 h 103915"/>
                  <a:gd name="connsiteX7" fmla="*/ 131 w 9525"/>
                  <a:gd name="connsiteY7" fmla="*/ 31 h 10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" h="103915">
                    <a:moveTo>
                      <a:pt x="131" y="31"/>
                    </a:moveTo>
                    <a:lnTo>
                      <a:pt x="131" y="31"/>
                    </a:lnTo>
                    <a:lnTo>
                      <a:pt x="131" y="31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31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grpSp>
          <p:nvGrpSpPr>
            <p:cNvPr id="2030" name="Graphic 1906">
              <a:extLst>
                <a:ext uri="{FF2B5EF4-FFF2-40B4-BE49-F238E27FC236}">
                  <a16:creationId xmlns:a16="http://schemas.microsoft.com/office/drawing/2014/main" xmlns="" id="{AD4FF2D4-68A2-BAEF-FAC5-396DBA1D2C23}"/>
                </a:ext>
              </a:extLst>
            </p:cNvPr>
            <p:cNvGrpSpPr/>
            <p:nvPr/>
          </p:nvGrpSpPr>
          <p:grpSpPr>
            <a:xfrm>
              <a:off x="8138666" y="2680258"/>
              <a:ext cx="9525" cy="103915"/>
              <a:chOff x="8138666" y="2680258"/>
              <a:chExt cx="9525" cy="103915"/>
            </a:xfrm>
          </p:grpSpPr>
          <p:sp>
            <p:nvSpPr>
              <p:cNvPr id="2031" name="Freeform 2030">
                <a:extLst>
                  <a:ext uri="{FF2B5EF4-FFF2-40B4-BE49-F238E27FC236}">
                    <a16:creationId xmlns:a16="http://schemas.microsoft.com/office/drawing/2014/main" xmlns="" id="{E3559720-3CAE-08BC-C5F7-77A333D6B8FC}"/>
                  </a:ext>
                </a:extLst>
              </p:cNvPr>
              <p:cNvSpPr/>
              <p:nvPr/>
            </p:nvSpPr>
            <p:spPr>
              <a:xfrm>
                <a:off x="8138666" y="2680258"/>
                <a:ext cx="9525" cy="103915"/>
              </a:xfrm>
              <a:custGeom>
                <a:avLst/>
                <a:gdLst>
                  <a:gd name="connsiteX0" fmla="*/ 131 w 9525"/>
                  <a:gd name="connsiteY0" fmla="*/ 31 h 103915"/>
                  <a:gd name="connsiteX1" fmla="*/ 131 w 9525"/>
                  <a:gd name="connsiteY1" fmla="*/ 31 h 103915"/>
                  <a:gd name="connsiteX2" fmla="*/ 131 w 9525"/>
                  <a:gd name="connsiteY2" fmla="*/ 31 h 103915"/>
                  <a:gd name="connsiteX3" fmla="*/ 131 w 9525"/>
                  <a:gd name="connsiteY3" fmla="*/ 103946 h 103915"/>
                  <a:gd name="connsiteX4" fmla="*/ 131 w 9525"/>
                  <a:gd name="connsiteY4" fmla="*/ 103946 h 103915"/>
                  <a:gd name="connsiteX5" fmla="*/ 131 w 9525"/>
                  <a:gd name="connsiteY5" fmla="*/ 103946 h 103915"/>
                  <a:gd name="connsiteX6" fmla="*/ 131 w 9525"/>
                  <a:gd name="connsiteY6" fmla="*/ 103946 h 103915"/>
                  <a:gd name="connsiteX7" fmla="*/ 131 w 9525"/>
                  <a:gd name="connsiteY7" fmla="*/ 31 h 10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" h="103915">
                    <a:moveTo>
                      <a:pt x="131" y="31"/>
                    </a:moveTo>
                    <a:lnTo>
                      <a:pt x="131" y="31"/>
                    </a:lnTo>
                    <a:lnTo>
                      <a:pt x="131" y="31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31"/>
                    </a:lnTo>
                    <a:close/>
                  </a:path>
                </a:pathLst>
              </a:custGeom>
              <a:solidFill>
                <a:srgbClr val="FFE54C">
                  <a:alpha val="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2032" name="Freeform 2031">
                <a:extLst>
                  <a:ext uri="{FF2B5EF4-FFF2-40B4-BE49-F238E27FC236}">
                    <a16:creationId xmlns:a16="http://schemas.microsoft.com/office/drawing/2014/main" xmlns="" id="{C9FFE266-31FB-A098-F408-D7904BBB72C6}"/>
                  </a:ext>
                </a:extLst>
              </p:cNvPr>
              <p:cNvSpPr/>
              <p:nvPr/>
            </p:nvSpPr>
            <p:spPr>
              <a:xfrm>
                <a:off x="8138666" y="2680258"/>
                <a:ext cx="9525" cy="103915"/>
              </a:xfrm>
              <a:custGeom>
                <a:avLst/>
                <a:gdLst>
                  <a:gd name="connsiteX0" fmla="*/ 131 w 9525"/>
                  <a:gd name="connsiteY0" fmla="*/ 31 h 103915"/>
                  <a:gd name="connsiteX1" fmla="*/ 131 w 9525"/>
                  <a:gd name="connsiteY1" fmla="*/ 31 h 103915"/>
                  <a:gd name="connsiteX2" fmla="*/ 131 w 9525"/>
                  <a:gd name="connsiteY2" fmla="*/ 31 h 103915"/>
                  <a:gd name="connsiteX3" fmla="*/ 131 w 9525"/>
                  <a:gd name="connsiteY3" fmla="*/ 103946 h 103915"/>
                  <a:gd name="connsiteX4" fmla="*/ 131 w 9525"/>
                  <a:gd name="connsiteY4" fmla="*/ 103946 h 103915"/>
                  <a:gd name="connsiteX5" fmla="*/ 131 w 9525"/>
                  <a:gd name="connsiteY5" fmla="*/ 103946 h 103915"/>
                  <a:gd name="connsiteX6" fmla="*/ 131 w 9525"/>
                  <a:gd name="connsiteY6" fmla="*/ 103946 h 103915"/>
                  <a:gd name="connsiteX7" fmla="*/ 131 w 9525"/>
                  <a:gd name="connsiteY7" fmla="*/ 31 h 10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" h="103915">
                    <a:moveTo>
                      <a:pt x="131" y="31"/>
                    </a:moveTo>
                    <a:lnTo>
                      <a:pt x="131" y="31"/>
                    </a:lnTo>
                    <a:lnTo>
                      <a:pt x="131" y="31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31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</p:grpSp>
      <p:sp>
        <p:nvSpPr>
          <p:cNvPr id="2239" name="Freeform 2238">
            <a:extLst>
              <a:ext uri="{FF2B5EF4-FFF2-40B4-BE49-F238E27FC236}">
                <a16:creationId xmlns:a16="http://schemas.microsoft.com/office/drawing/2014/main" xmlns="" id="{17F1BD06-0EDB-2838-E7C7-62956E27E739}"/>
              </a:ext>
            </a:extLst>
          </p:cNvPr>
          <p:cNvSpPr/>
          <p:nvPr/>
        </p:nvSpPr>
        <p:spPr>
          <a:xfrm>
            <a:off x="1293672" y="1974177"/>
            <a:ext cx="14704" cy="7114214"/>
          </a:xfrm>
          <a:custGeom>
            <a:avLst/>
            <a:gdLst>
              <a:gd name="connsiteX0" fmla="*/ 131 w 9525"/>
              <a:gd name="connsiteY0" fmla="*/ 31 h 3961238"/>
              <a:gd name="connsiteX1" fmla="*/ 131 w 9525"/>
              <a:gd name="connsiteY1" fmla="*/ 3961269 h 3961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3961238">
                <a:moveTo>
                  <a:pt x="131" y="31"/>
                </a:moveTo>
                <a:lnTo>
                  <a:pt x="131" y="3961269"/>
                </a:lnTo>
              </a:path>
            </a:pathLst>
          </a:custGeom>
          <a:noFill/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pPr defTabSz="914400"/>
            <a:endParaRPr lang="x-none" sz="1600">
              <a:solidFill>
                <a:prstClr val="black"/>
              </a:solidFill>
            </a:endParaRPr>
          </a:p>
        </p:txBody>
      </p:sp>
      <p:grpSp>
        <p:nvGrpSpPr>
          <p:cNvPr id="2053" name="Graphic 1906">
            <a:extLst>
              <a:ext uri="{FF2B5EF4-FFF2-40B4-BE49-F238E27FC236}">
                <a16:creationId xmlns:a16="http://schemas.microsoft.com/office/drawing/2014/main" xmlns="" id="{F1D84AC7-C6F0-F0D8-2E28-1951569FCF05}"/>
              </a:ext>
            </a:extLst>
          </p:cNvPr>
          <p:cNvGrpSpPr/>
          <p:nvPr/>
        </p:nvGrpSpPr>
        <p:grpSpPr>
          <a:xfrm>
            <a:off x="1293672" y="5173499"/>
            <a:ext cx="14704" cy="186627"/>
            <a:chOff x="4962376" y="3125609"/>
            <a:chExt cx="9525" cy="103915"/>
          </a:xfrm>
        </p:grpSpPr>
        <p:grpSp>
          <p:nvGrpSpPr>
            <p:cNvPr id="2054" name="Graphic 1906">
              <a:extLst>
                <a:ext uri="{FF2B5EF4-FFF2-40B4-BE49-F238E27FC236}">
                  <a16:creationId xmlns:a16="http://schemas.microsoft.com/office/drawing/2014/main" xmlns="" id="{4F2B901C-F00D-7740-B257-99E574BB0210}"/>
                </a:ext>
              </a:extLst>
            </p:cNvPr>
            <p:cNvGrpSpPr/>
            <p:nvPr/>
          </p:nvGrpSpPr>
          <p:grpSpPr>
            <a:xfrm>
              <a:off x="4962376" y="3125609"/>
              <a:ext cx="9525" cy="103915"/>
              <a:chOff x="4962376" y="3125609"/>
              <a:chExt cx="9525" cy="103915"/>
            </a:xfrm>
          </p:grpSpPr>
          <p:sp>
            <p:nvSpPr>
              <p:cNvPr id="2055" name="Freeform 2054">
                <a:extLst>
                  <a:ext uri="{FF2B5EF4-FFF2-40B4-BE49-F238E27FC236}">
                    <a16:creationId xmlns:a16="http://schemas.microsoft.com/office/drawing/2014/main" xmlns="" id="{8B7B1273-54A8-DE1A-69B4-DD6AD228DD47}"/>
                  </a:ext>
                </a:extLst>
              </p:cNvPr>
              <p:cNvSpPr/>
              <p:nvPr/>
            </p:nvSpPr>
            <p:spPr>
              <a:xfrm>
                <a:off x="4962376" y="3125609"/>
                <a:ext cx="9525" cy="103915"/>
              </a:xfrm>
              <a:custGeom>
                <a:avLst/>
                <a:gdLst>
                  <a:gd name="connsiteX0" fmla="*/ 131 w 9525"/>
                  <a:gd name="connsiteY0" fmla="*/ 31 h 103915"/>
                  <a:gd name="connsiteX1" fmla="*/ 131 w 9525"/>
                  <a:gd name="connsiteY1" fmla="*/ 31 h 103915"/>
                  <a:gd name="connsiteX2" fmla="*/ 131 w 9525"/>
                  <a:gd name="connsiteY2" fmla="*/ 31 h 103915"/>
                  <a:gd name="connsiteX3" fmla="*/ 131 w 9525"/>
                  <a:gd name="connsiteY3" fmla="*/ 103946 h 103915"/>
                  <a:gd name="connsiteX4" fmla="*/ 131 w 9525"/>
                  <a:gd name="connsiteY4" fmla="*/ 103946 h 103915"/>
                  <a:gd name="connsiteX5" fmla="*/ 131 w 9525"/>
                  <a:gd name="connsiteY5" fmla="*/ 103946 h 103915"/>
                  <a:gd name="connsiteX6" fmla="*/ 131 w 9525"/>
                  <a:gd name="connsiteY6" fmla="*/ 103946 h 103915"/>
                  <a:gd name="connsiteX7" fmla="*/ 131 w 9525"/>
                  <a:gd name="connsiteY7" fmla="*/ 31 h 10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" h="103915">
                    <a:moveTo>
                      <a:pt x="131" y="31"/>
                    </a:moveTo>
                    <a:lnTo>
                      <a:pt x="131" y="31"/>
                    </a:lnTo>
                    <a:lnTo>
                      <a:pt x="131" y="31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31"/>
                    </a:lnTo>
                    <a:close/>
                  </a:path>
                </a:pathLst>
              </a:custGeom>
              <a:solidFill>
                <a:srgbClr val="0197B2">
                  <a:alpha val="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2056" name="Freeform 2055">
                <a:extLst>
                  <a:ext uri="{FF2B5EF4-FFF2-40B4-BE49-F238E27FC236}">
                    <a16:creationId xmlns:a16="http://schemas.microsoft.com/office/drawing/2014/main" xmlns="" id="{0A9D03D5-DF64-8BDA-19AB-A913682F45C0}"/>
                  </a:ext>
                </a:extLst>
              </p:cNvPr>
              <p:cNvSpPr/>
              <p:nvPr/>
            </p:nvSpPr>
            <p:spPr>
              <a:xfrm>
                <a:off x="4962376" y="3125609"/>
                <a:ext cx="9525" cy="103915"/>
              </a:xfrm>
              <a:custGeom>
                <a:avLst/>
                <a:gdLst>
                  <a:gd name="connsiteX0" fmla="*/ 131 w 9525"/>
                  <a:gd name="connsiteY0" fmla="*/ 31 h 103915"/>
                  <a:gd name="connsiteX1" fmla="*/ 131 w 9525"/>
                  <a:gd name="connsiteY1" fmla="*/ 31 h 103915"/>
                  <a:gd name="connsiteX2" fmla="*/ 131 w 9525"/>
                  <a:gd name="connsiteY2" fmla="*/ 31 h 103915"/>
                  <a:gd name="connsiteX3" fmla="*/ 131 w 9525"/>
                  <a:gd name="connsiteY3" fmla="*/ 103946 h 103915"/>
                  <a:gd name="connsiteX4" fmla="*/ 131 w 9525"/>
                  <a:gd name="connsiteY4" fmla="*/ 103946 h 103915"/>
                  <a:gd name="connsiteX5" fmla="*/ 131 w 9525"/>
                  <a:gd name="connsiteY5" fmla="*/ 103946 h 103915"/>
                  <a:gd name="connsiteX6" fmla="*/ 131 w 9525"/>
                  <a:gd name="connsiteY6" fmla="*/ 103946 h 103915"/>
                  <a:gd name="connsiteX7" fmla="*/ 131 w 9525"/>
                  <a:gd name="connsiteY7" fmla="*/ 31 h 10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" h="103915">
                    <a:moveTo>
                      <a:pt x="131" y="31"/>
                    </a:moveTo>
                    <a:lnTo>
                      <a:pt x="131" y="31"/>
                    </a:lnTo>
                    <a:lnTo>
                      <a:pt x="131" y="31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31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grpSp>
          <p:nvGrpSpPr>
            <p:cNvPr id="2057" name="Graphic 1906">
              <a:extLst>
                <a:ext uri="{FF2B5EF4-FFF2-40B4-BE49-F238E27FC236}">
                  <a16:creationId xmlns:a16="http://schemas.microsoft.com/office/drawing/2014/main" xmlns="" id="{81475DC3-F52A-9B08-7C2E-B48EBF4F5BBD}"/>
                </a:ext>
              </a:extLst>
            </p:cNvPr>
            <p:cNvGrpSpPr/>
            <p:nvPr/>
          </p:nvGrpSpPr>
          <p:grpSpPr>
            <a:xfrm>
              <a:off x="4962376" y="3125609"/>
              <a:ext cx="9525" cy="103915"/>
              <a:chOff x="4962376" y="3125609"/>
              <a:chExt cx="9525" cy="103915"/>
            </a:xfrm>
          </p:grpSpPr>
          <p:sp>
            <p:nvSpPr>
              <p:cNvPr id="2058" name="Freeform 2057">
                <a:extLst>
                  <a:ext uri="{FF2B5EF4-FFF2-40B4-BE49-F238E27FC236}">
                    <a16:creationId xmlns:a16="http://schemas.microsoft.com/office/drawing/2014/main" xmlns="" id="{F6174743-0BD3-15BE-1AAD-C89A4FDBE28A}"/>
                  </a:ext>
                </a:extLst>
              </p:cNvPr>
              <p:cNvSpPr/>
              <p:nvPr/>
            </p:nvSpPr>
            <p:spPr>
              <a:xfrm>
                <a:off x="4962376" y="3125609"/>
                <a:ext cx="9525" cy="103915"/>
              </a:xfrm>
              <a:custGeom>
                <a:avLst/>
                <a:gdLst>
                  <a:gd name="connsiteX0" fmla="*/ 131 w 9525"/>
                  <a:gd name="connsiteY0" fmla="*/ 31 h 103915"/>
                  <a:gd name="connsiteX1" fmla="*/ 131 w 9525"/>
                  <a:gd name="connsiteY1" fmla="*/ 31 h 103915"/>
                  <a:gd name="connsiteX2" fmla="*/ 131 w 9525"/>
                  <a:gd name="connsiteY2" fmla="*/ 31 h 103915"/>
                  <a:gd name="connsiteX3" fmla="*/ 131 w 9525"/>
                  <a:gd name="connsiteY3" fmla="*/ 103946 h 103915"/>
                  <a:gd name="connsiteX4" fmla="*/ 131 w 9525"/>
                  <a:gd name="connsiteY4" fmla="*/ 103946 h 103915"/>
                  <a:gd name="connsiteX5" fmla="*/ 131 w 9525"/>
                  <a:gd name="connsiteY5" fmla="*/ 103946 h 103915"/>
                  <a:gd name="connsiteX6" fmla="*/ 131 w 9525"/>
                  <a:gd name="connsiteY6" fmla="*/ 103946 h 103915"/>
                  <a:gd name="connsiteX7" fmla="*/ 131 w 9525"/>
                  <a:gd name="connsiteY7" fmla="*/ 31 h 10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" h="103915">
                    <a:moveTo>
                      <a:pt x="131" y="31"/>
                    </a:moveTo>
                    <a:lnTo>
                      <a:pt x="131" y="31"/>
                    </a:lnTo>
                    <a:lnTo>
                      <a:pt x="131" y="31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31"/>
                    </a:lnTo>
                    <a:close/>
                  </a:path>
                </a:pathLst>
              </a:custGeom>
              <a:solidFill>
                <a:srgbClr val="FF826F">
                  <a:alpha val="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2059" name="Freeform 2058">
                <a:extLst>
                  <a:ext uri="{FF2B5EF4-FFF2-40B4-BE49-F238E27FC236}">
                    <a16:creationId xmlns:a16="http://schemas.microsoft.com/office/drawing/2014/main" xmlns="" id="{2D2FA437-5B35-2846-849E-5ABF463683B1}"/>
                  </a:ext>
                </a:extLst>
              </p:cNvPr>
              <p:cNvSpPr/>
              <p:nvPr/>
            </p:nvSpPr>
            <p:spPr>
              <a:xfrm>
                <a:off x="4962376" y="3125609"/>
                <a:ext cx="9525" cy="103915"/>
              </a:xfrm>
              <a:custGeom>
                <a:avLst/>
                <a:gdLst>
                  <a:gd name="connsiteX0" fmla="*/ 131 w 9525"/>
                  <a:gd name="connsiteY0" fmla="*/ 31 h 103915"/>
                  <a:gd name="connsiteX1" fmla="*/ 131 w 9525"/>
                  <a:gd name="connsiteY1" fmla="*/ 31 h 103915"/>
                  <a:gd name="connsiteX2" fmla="*/ 131 w 9525"/>
                  <a:gd name="connsiteY2" fmla="*/ 31 h 103915"/>
                  <a:gd name="connsiteX3" fmla="*/ 131 w 9525"/>
                  <a:gd name="connsiteY3" fmla="*/ 103946 h 103915"/>
                  <a:gd name="connsiteX4" fmla="*/ 131 w 9525"/>
                  <a:gd name="connsiteY4" fmla="*/ 103946 h 103915"/>
                  <a:gd name="connsiteX5" fmla="*/ 131 w 9525"/>
                  <a:gd name="connsiteY5" fmla="*/ 103946 h 103915"/>
                  <a:gd name="connsiteX6" fmla="*/ 131 w 9525"/>
                  <a:gd name="connsiteY6" fmla="*/ 103946 h 103915"/>
                  <a:gd name="connsiteX7" fmla="*/ 131 w 9525"/>
                  <a:gd name="connsiteY7" fmla="*/ 31 h 10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" h="103915">
                    <a:moveTo>
                      <a:pt x="131" y="31"/>
                    </a:moveTo>
                    <a:lnTo>
                      <a:pt x="131" y="31"/>
                    </a:lnTo>
                    <a:lnTo>
                      <a:pt x="131" y="31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31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grpSp>
          <p:nvGrpSpPr>
            <p:cNvPr id="2060" name="Graphic 1906">
              <a:extLst>
                <a:ext uri="{FF2B5EF4-FFF2-40B4-BE49-F238E27FC236}">
                  <a16:creationId xmlns:a16="http://schemas.microsoft.com/office/drawing/2014/main" xmlns="" id="{7DE993B8-683A-B93E-87D5-506DE8AA5120}"/>
                </a:ext>
              </a:extLst>
            </p:cNvPr>
            <p:cNvGrpSpPr/>
            <p:nvPr/>
          </p:nvGrpSpPr>
          <p:grpSpPr>
            <a:xfrm>
              <a:off x="4962376" y="3125609"/>
              <a:ext cx="9525" cy="103915"/>
              <a:chOff x="4962376" y="3125609"/>
              <a:chExt cx="9525" cy="103915"/>
            </a:xfrm>
          </p:grpSpPr>
          <p:sp>
            <p:nvSpPr>
              <p:cNvPr id="2061" name="Freeform 2060">
                <a:extLst>
                  <a:ext uri="{FF2B5EF4-FFF2-40B4-BE49-F238E27FC236}">
                    <a16:creationId xmlns:a16="http://schemas.microsoft.com/office/drawing/2014/main" xmlns="" id="{B3ACEE6B-A4B3-ABDA-65AD-BE5BEE7AEAD9}"/>
                  </a:ext>
                </a:extLst>
              </p:cNvPr>
              <p:cNvSpPr/>
              <p:nvPr/>
            </p:nvSpPr>
            <p:spPr>
              <a:xfrm>
                <a:off x="4962376" y="3125609"/>
                <a:ext cx="9525" cy="103915"/>
              </a:xfrm>
              <a:custGeom>
                <a:avLst/>
                <a:gdLst>
                  <a:gd name="connsiteX0" fmla="*/ 131 w 9525"/>
                  <a:gd name="connsiteY0" fmla="*/ 31 h 103915"/>
                  <a:gd name="connsiteX1" fmla="*/ 131 w 9525"/>
                  <a:gd name="connsiteY1" fmla="*/ 31 h 103915"/>
                  <a:gd name="connsiteX2" fmla="*/ 131 w 9525"/>
                  <a:gd name="connsiteY2" fmla="*/ 31 h 103915"/>
                  <a:gd name="connsiteX3" fmla="*/ 131 w 9525"/>
                  <a:gd name="connsiteY3" fmla="*/ 103946 h 103915"/>
                  <a:gd name="connsiteX4" fmla="*/ 131 w 9525"/>
                  <a:gd name="connsiteY4" fmla="*/ 103946 h 103915"/>
                  <a:gd name="connsiteX5" fmla="*/ 131 w 9525"/>
                  <a:gd name="connsiteY5" fmla="*/ 103946 h 103915"/>
                  <a:gd name="connsiteX6" fmla="*/ 131 w 9525"/>
                  <a:gd name="connsiteY6" fmla="*/ 103946 h 103915"/>
                  <a:gd name="connsiteX7" fmla="*/ 131 w 9525"/>
                  <a:gd name="connsiteY7" fmla="*/ 31 h 10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" h="103915">
                    <a:moveTo>
                      <a:pt x="131" y="31"/>
                    </a:moveTo>
                    <a:lnTo>
                      <a:pt x="131" y="31"/>
                    </a:lnTo>
                    <a:lnTo>
                      <a:pt x="131" y="31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31"/>
                    </a:lnTo>
                    <a:close/>
                  </a:path>
                </a:pathLst>
              </a:custGeom>
              <a:solidFill>
                <a:srgbClr val="FFE54C">
                  <a:alpha val="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2062" name="Freeform 2061">
                <a:extLst>
                  <a:ext uri="{FF2B5EF4-FFF2-40B4-BE49-F238E27FC236}">
                    <a16:creationId xmlns:a16="http://schemas.microsoft.com/office/drawing/2014/main" xmlns="" id="{303B992C-8A26-9193-A6B3-1804A3125134}"/>
                  </a:ext>
                </a:extLst>
              </p:cNvPr>
              <p:cNvSpPr/>
              <p:nvPr/>
            </p:nvSpPr>
            <p:spPr>
              <a:xfrm>
                <a:off x="4962376" y="3125609"/>
                <a:ext cx="9525" cy="103915"/>
              </a:xfrm>
              <a:custGeom>
                <a:avLst/>
                <a:gdLst>
                  <a:gd name="connsiteX0" fmla="*/ 131 w 9525"/>
                  <a:gd name="connsiteY0" fmla="*/ 31 h 103915"/>
                  <a:gd name="connsiteX1" fmla="*/ 131 w 9525"/>
                  <a:gd name="connsiteY1" fmla="*/ 31 h 103915"/>
                  <a:gd name="connsiteX2" fmla="*/ 131 w 9525"/>
                  <a:gd name="connsiteY2" fmla="*/ 31 h 103915"/>
                  <a:gd name="connsiteX3" fmla="*/ 131 w 9525"/>
                  <a:gd name="connsiteY3" fmla="*/ 103946 h 103915"/>
                  <a:gd name="connsiteX4" fmla="*/ 131 w 9525"/>
                  <a:gd name="connsiteY4" fmla="*/ 103946 h 103915"/>
                  <a:gd name="connsiteX5" fmla="*/ 131 w 9525"/>
                  <a:gd name="connsiteY5" fmla="*/ 103946 h 103915"/>
                  <a:gd name="connsiteX6" fmla="*/ 131 w 9525"/>
                  <a:gd name="connsiteY6" fmla="*/ 103946 h 103915"/>
                  <a:gd name="connsiteX7" fmla="*/ 131 w 9525"/>
                  <a:gd name="connsiteY7" fmla="*/ 31 h 10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" h="103915">
                    <a:moveTo>
                      <a:pt x="131" y="31"/>
                    </a:moveTo>
                    <a:lnTo>
                      <a:pt x="131" y="31"/>
                    </a:lnTo>
                    <a:lnTo>
                      <a:pt x="131" y="31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103946"/>
                    </a:lnTo>
                    <a:lnTo>
                      <a:pt x="131" y="31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7CF3104E-5EA2-57F1-D526-8A7677731A84}"/>
              </a:ext>
            </a:extLst>
          </p:cNvPr>
          <p:cNvGrpSpPr/>
          <p:nvPr/>
        </p:nvGrpSpPr>
        <p:grpSpPr>
          <a:xfrm>
            <a:off x="80600" y="5034948"/>
            <a:ext cx="2772558" cy="1161522"/>
            <a:chOff x="193370" y="5296243"/>
            <a:chExt cx="3664725" cy="1130324"/>
          </a:xfrm>
        </p:grpSpPr>
        <p:sp>
          <p:nvSpPr>
            <p:cNvPr id="2195" name="Freeform 2194">
              <a:extLst>
                <a:ext uri="{FF2B5EF4-FFF2-40B4-BE49-F238E27FC236}">
                  <a16:creationId xmlns:a16="http://schemas.microsoft.com/office/drawing/2014/main" xmlns="" id="{E6D2F290-6BFF-97E0-7B72-2F3C07580FC2}"/>
                </a:ext>
              </a:extLst>
            </p:cNvPr>
            <p:cNvSpPr/>
            <p:nvPr/>
          </p:nvSpPr>
          <p:spPr>
            <a:xfrm>
              <a:off x="1293672" y="6061528"/>
              <a:ext cx="1667124" cy="186627"/>
            </a:xfrm>
            <a:custGeom>
              <a:avLst/>
              <a:gdLst>
                <a:gd name="connsiteX0" fmla="*/ 131 w 1079938"/>
                <a:gd name="connsiteY0" fmla="*/ 31 h 103915"/>
                <a:gd name="connsiteX1" fmla="*/ 1080070 w 1079938"/>
                <a:gd name="connsiteY1" fmla="*/ 31 h 103915"/>
                <a:gd name="connsiteX2" fmla="*/ 1080070 w 1079938"/>
                <a:gd name="connsiteY2" fmla="*/ 31 h 103915"/>
                <a:gd name="connsiteX3" fmla="*/ 1080070 w 1079938"/>
                <a:gd name="connsiteY3" fmla="*/ 103946 h 103915"/>
                <a:gd name="connsiteX4" fmla="*/ 1080070 w 1079938"/>
                <a:gd name="connsiteY4" fmla="*/ 103946 h 103915"/>
                <a:gd name="connsiteX5" fmla="*/ 131 w 1079938"/>
                <a:gd name="connsiteY5" fmla="*/ 103946 h 103915"/>
                <a:gd name="connsiteX6" fmla="*/ 131 w 1079938"/>
                <a:gd name="connsiteY6" fmla="*/ 103946 h 103915"/>
                <a:gd name="connsiteX7" fmla="*/ 131 w 1079938"/>
                <a:gd name="connsiteY7" fmla="*/ 31 h 10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938" h="103915">
                  <a:moveTo>
                    <a:pt x="131" y="31"/>
                  </a:moveTo>
                  <a:lnTo>
                    <a:pt x="1080070" y="31"/>
                  </a:lnTo>
                  <a:lnTo>
                    <a:pt x="1080070" y="31"/>
                  </a:lnTo>
                  <a:lnTo>
                    <a:pt x="1080070" y="103946"/>
                  </a:lnTo>
                  <a:lnTo>
                    <a:pt x="1080070" y="103946"/>
                  </a:lnTo>
                  <a:lnTo>
                    <a:pt x="131" y="103946"/>
                  </a:lnTo>
                  <a:lnTo>
                    <a:pt x="131" y="103946"/>
                  </a:lnTo>
                  <a:lnTo>
                    <a:pt x="131" y="31"/>
                  </a:lnTo>
                  <a:close/>
                </a:path>
              </a:pathLst>
            </a:custGeom>
            <a:solidFill>
              <a:srgbClr val="0197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/>
            </a:p>
          </p:txBody>
        </p:sp>
        <p:grpSp>
          <p:nvGrpSpPr>
            <p:cNvPr id="2063" name="Graphic 1906">
              <a:extLst>
                <a:ext uri="{FF2B5EF4-FFF2-40B4-BE49-F238E27FC236}">
                  <a16:creationId xmlns:a16="http://schemas.microsoft.com/office/drawing/2014/main" xmlns="" id="{4CC8CD43-3DD9-F771-3BEE-6528B2654AF4}"/>
                </a:ext>
              </a:extLst>
            </p:cNvPr>
            <p:cNvGrpSpPr/>
            <p:nvPr/>
          </p:nvGrpSpPr>
          <p:grpSpPr>
            <a:xfrm>
              <a:off x="1293672" y="5421932"/>
              <a:ext cx="2564423" cy="204804"/>
              <a:chOff x="4962376" y="3263938"/>
              <a:chExt cx="1661195" cy="114036"/>
            </a:xfrm>
          </p:grpSpPr>
          <p:grpSp>
            <p:nvGrpSpPr>
              <p:cNvPr id="2064" name="Graphic 1906">
                <a:extLst>
                  <a:ext uri="{FF2B5EF4-FFF2-40B4-BE49-F238E27FC236}">
                    <a16:creationId xmlns:a16="http://schemas.microsoft.com/office/drawing/2014/main" xmlns="" id="{F2584819-7C50-1C9C-8A7D-BF0661359B20}"/>
                  </a:ext>
                </a:extLst>
              </p:cNvPr>
              <p:cNvGrpSpPr/>
              <p:nvPr/>
            </p:nvGrpSpPr>
            <p:grpSpPr>
              <a:xfrm>
                <a:off x="4962376" y="3263938"/>
                <a:ext cx="1651670" cy="114036"/>
                <a:chOff x="4962376" y="3263938"/>
                <a:chExt cx="1651670" cy="114036"/>
              </a:xfrm>
            </p:grpSpPr>
            <p:sp>
              <p:nvSpPr>
                <p:cNvPr id="2065" name="Freeform 2064">
                  <a:extLst>
                    <a:ext uri="{FF2B5EF4-FFF2-40B4-BE49-F238E27FC236}">
                      <a16:creationId xmlns:a16="http://schemas.microsoft.com/office/drawing/2014/main" xmlns="" id="{B71E8E03-8880-D77B-90F7-9CB4002293EA}"/>
                    </a:ext>
                  </a:extLst>
                </p:cNvPr>
                <p:cNvSpPr/>
                <p:nvPr/>
              </p:nvSpPr>
              <p:spPr>
                <a:xfrm>
                  <a:off x="4962376" y="3263938"/>
                  <a:ext cx="1651670" cy="114036"/>
                </a:xfrm>
                <a:custGeom>
                  <a:avLst/>
                  <a:gdLst>
                    <a:gd name="connsiteX0" fmla="*/ 131 w 1651670"/>
                    <a:gd name="connsiteY0" fmla="*/ 31 h 103915"/>
                    <a:gd name="connsiteX1" fmla="*/ 1651802 w 1651670"/>
                    <a:gd name="connsiteY1" fmla="*/ 31 h 103915"/>
                    <a:gd name="connsiteX2" fmla="*/ 1651802 w 1651670"/>
                    <a:gd name="connsiteY2" fmla="*/ 31 h 103915"/>
                    <a:gd name="connsiteX3" fmla="*/ 1651802 w 1651670"/>
                    <a:gd name="connsiteY3" fmla="*/ 103946 h 103915"/>
                    <a:gd name="connsiteX4" fmla="*/ 1651802 w 1651670"/>
                    <a:gd name="connsiteY4" fmla="*/ 103946 h 103915"/>
                    <a:gd name="connsiteX5" fmla="*/ 131 w 1651670"/>
                    <a:gd name="connsiteY5" fmla="*/ 103946 h 103915"/>
                    <a:gd name="connsiteX6" fmla="*/ 131 w 1651670"/>
                    <a:gd name="connsiteY6" fmla="*/ 103946 h 103915"/>
                    <a:gd name="connsiteX7" fmla="*/ 131 w 1651670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1670" h="103915">
                      <a:moveTo>
                        <a:pt x="131" y="31"/>
                      </a:moveTo>
                      <a:lnTo>
                        <a:pt x="1651802" y="31"/>
                      </a:lnTo>
                      <a:lnTo>
                        <a:pt x="1651802" y="31"/>
                      </a:lnTo>
                      <a:lnTo>
                        <a:pt x="1651802" y="103946"/>
                      </a:lnTo>
                      <a:lnTo>
                        <a:pt x="1651802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2066" name="Freeform 2065">
                  <a:extLst>
                    <a:ext uri="{FF2B5EF4-FFF2-40B4-BE49-F238E27FC236}">
                      <a16:creationId xmlns:a16="http://schemas.microsoft.com/office/drawing/2014/main" xmlns="" id="{B3C56B10-5099-38DA-F90F-521667CC57DF}"/>
                    </a:ext>
                  </a:extLst>
                </p:cNvPr>
                <p:cNvSpPr/>
                <p:nvPr/>
              </p:nvSpPr>
              <p:spPr>
                <a:xfrm>
                  <a:off x="4962376" y="3274059"/>
                  <a:ext cx="1651670" cy="103915"/>
                </a:xfrm>
                <a:custGeom>
                  <a:avLst/>
                  <a:gdLst>
                    <a:gd name="connsiteX0" fmla="*/ 131 w 1651670"/>
                    <a:gd name="connsiteY0" fmla="*/ 31 h 103915"/>
                    <a:gd name="connsiteX1" fmla="*/ 1651802 w 1651670"/>
                    <a:gd name="connsiteY1" fmla="*/ 31 h 103915"/>
                    <a:gd name="connsiteX2" fmla="*/ 1651802 w 1651670"/>
                    <a:gd name="connsiteY2" fmla="*/ 31 h 103915"/>
                    <a:gd name="connsiteX3" fmla="*/ 1651802 w 1651670"/>
                    <a:gd name="connsiteY3" fmla="*/ 103946 h 103915"/>
                    <a:gd name="connsiteX4" fmla="*/ 1651802 w 1651670"/>
                    <a:gd name="connsiteY4" fmla="*/ 103946 h 103915"/>
                    <a:gd name="connsiteX5" fmla="*/ 131 w 1651670"/>
                    <a:gd name="connsiteY5" fmla="*/ 103946 h 103915"/>
                    <a:gd name="connsiteX6" fmla="*/ 131 w 1651670"/>
                    <a:gd name="connsiteY6" fmla="*/ 103946 h 103915"/>
                    <a:gd name="connsiteX7" fmla="*/ 131 w 1651670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1670" h="103915">
                      <a:moveTo>
                        <a:pt x="131" y="31"/>
                      </a:moveTo>
                      <a:lnTo>
                        <a:pt x="1651802" y="31"/>
                      </a:lnTo>
                      <a:lnTo>
                        <a:pt x="1651802" y="31"/>
                      </a:lnTo>
                      <a:lnTo>
                        <a:pt x="1651802" y="103946"/>
                      </a:lnTo>
                      <a:lnTo>
                        <a:pt x="1651802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2067" name="Graphic 1906">
                <a:extLst>
                  <a:ext uri="{FF2B5EF4-FFF2-40B4-BE49-F238E27FC236}">
                    <a16:creationId xmlns:a16="http://schemas.microsoft.com/office/drawing/2014/main" xmlns="" id="{AE079B55-020C-6B84-E6D8-A7DF936F288E}"/>
                  </a:ext>
                </a:extLst>
              </p:cNvPr>
              <p:cNvGrpSpPr/>
              <p:nvPr/>
            </p:nvGrpSpPr>
            <p:grpSpPr>
              <a:xfrm>
                <a:off x="6614046" y="3274059"/>
                <a:ext cx="9525" cy="103915"/>
                <a:chOff x="6614046" y="3274059"/>
                <a:chExt cx="9525" cy="103915"/>
              </a:xfrm>
            </p:grpSpPr>
            <p:sp>
              <p:nvSpPr>
                <p:cNvPr id="2068" name="Freeform 2067">
                  <a:extLst>
                    <a:ext uri="{FF2B5EF4-FFF2-40B4-BE49-F238E27FC236}">
                      <a16:creationId xmlns:a16="http://schemas.microsoft.com/office/drawing/2014/main" xmlns="" id="{822A63B8-3EC4-B1B0-8262-A8860D6541B5}"/>
                    </a:ext>
                  </a:extLst>
                </p:cNvPr>
                <p:cNvSpPr/>
                <p:nvPr/>
              </p:nvSpPr>
              <p:spPr>
                <a:xfrm>
                  <a:off x="6614046" y="3274059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solidFill>
                  <a:srgbClr val="FF826F">
                    <a:alpha val="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2069" name="Freeform 2068">
                  <a:extLst>
                    <a:ext uri="{FF2B5EF4-FFF2-40B4-BE49-F238E27FC236}">
                      <a16:creationId xmlns:a16="http://schemas.microsoft.com/office/drawing/2014/main" xmlns="" id="{66B5934F-DE94-9C45-719E-82F755E3433B}"/>
                    </a:ext>
                  </a:extLst>
                </p:cNvPr>
                <p:cNvSpPr/>
                <p:nvPr/>
              </p:nvSpPr>
              <p:spPr>
                <a:xfrm>
                  <a:off x="6614046" y="3274059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2070" name="Graphic 1906">
                <a:extLst>
                  <a:ext uri="{FF2B5EF4-FFF2-40B4-BE49-F238E27FC236}">
                    <a16:creationId xmlns:a16="http://schemas.microsoft.com/office/drawing/2014/main" xmlns="" id="{ABA8B9A5-1BB8-3868-7E07-30C2EE4F57F7}"/>
                  </a:ext>
                </a:extLst>
              </p:cNvPr>
              <p:cNvGrpSpPr/>
              <p:nvPr/>
            </p:nvGrpSpPr>
            <p:grpSpPr>
              <a:xfrm>
                <a:off x="6614046" y="3274059"/>
                <a:ext cx="9525" cy="103915"/>
                <a:chOff x="6614046" y="3274059"/>
                <a:chExt cx="9525" cy="103915"/>
              </a:xfrm>
            </p:grpSpPr>
            <p:sp>
              <p:nvSpPr>
                <p:cNvPr id="2071" name="Freeform 2070">
                  <a:extLst>
                    <a:ext uri="{FF2B5EF4-FFF2-40B4-BE49-F238E27FC236}">
                      <a16:creationId xmlns:a16="http://schemas.microsoft.com/office/drawing/2014/main" xmlns="" id="{53E4E680-E43C-32C5-03E6-AFC1F1B00BD7}"/>
                    </a:ext>
                  </a:extLst>
                </p:cNvPr>
                <p:cNvSpPr/>
                <p:nvPr/>
              </p:nvSpPr>
              <p:spPr>
                <a:xfrm>
                  <a:off x="6614046" y="3274059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solidFill>
                  <a:srgbClr val="FFE54C">
                    <a:alpha val="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2072" name="Freeform 2071">
                  <a:extLst>
                    <a:ext uri="{FF2B5EF4-FFF2-40B4-BE49-F238E27FC236}">
                      <a16:creationId xmlns:a16="http://schemas.microsoft.com/office/drawing/2014/main" xmlns="" id="{8165C079-7468-1723-454E-1166DACF4D5B}"/>
                    </a:ext>
                  </a:extLst>
                </p:cNvPr>
                <p:cNvSpPr/>
                <p:nvPr/>
              </p:nvSpPr>
              <p:spPr>
                <a:xfrm>
                  <a:off x="6614046" y="3274059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</p:grpSp>
        <p:grpSp>
          <p:nvGrpSpPr>
            <p:cNvPr id="2073" name="Graphic 1906">
              <a:extLst>
                <a:ext uri="{FF2B5EF4-FFF2-40B4-BE49-F238E27FC236}">
                  <a16:creationId xmlns:a16="http://schemas.microsoft.com/office/drawing/2014/main" xmlns="" id="{7A9128A4-F762-7618-5E2D-4E7DCE207B7B}"/>
                </a:ext>
              </a:extLst>
            </p:cNvPr>
            <p:cNvGrpSpPr/>
            <p:nvPr/>
          </p:nvGrpSpPr>
          <p:grpSpPr>
            <a:xfrm>
              <a:off x="1293672" y="5706718"/>
              <a:ext cx="1274859" cy="186627"/>
              <a:chOff x="4962376" y="3422509"/>
              <a:chExt cx="825835" cy="103915"/>
            </a:xfrm>
          </p:grpSpPr>
          <p:grpSp>
            <p:nvGrpSpPr>
              <p:cNvPr id="2074" name="Graphic 1906">
                <a:extLst>
                  <a:ext uri="{FF2B5EF4-FFF2-40B4-BE49-F238E27FC236}">
                    <a16:creationId xmlns:a16="http://schemas.microsoft.com/office/drawing/2014/main" xmlns="" id="{CDF63FBE-AF64-3D6A-E7B6-71E3721ABE03}"/>
                  </a:ext>
                </a:extLst>
              </p:cNvPr>
              <p:cNvGrpSpPr/>
              <p:nvPr/>
            </p:nvGrpSpPr>
            <p:grpSpPr>
              <a:xfrm>
                <a:off x="4962376" y="3422509"/>
                <a:ext cx="825835" cy="103915"/>
                <a:chOff x="4962376" y="3422509"/>
                <a:chExt cx="825835" cy="103915"/>
              </a:xfrm>
            </p:grpSpPr>
            <p:sp>
              <p:nvSpPr>
                <p:cNvPr id="2075" name="Freeform 2074">
                  <a:extLst>
                    <a:ext uri="{FF2B5EF4-FFF2-40B4-BE49-F238E27FC236}">
                      <a16:creationId xmlns:a16="http://schemas.microsoft.com/office/drawing/2014/main" xmlns="" id="{21A12A34-7A2A-1460-1E96-C72B1DE7B3C0}"/>
                    </a:ext>
                  </a:extLst>
                </p:cNvPr>
                <p:cNvSpPr/>
                <p:nvPr/>
              </p:nvSpPr>
              <p:spPr>
                <a:xfrm>
                  <a:off x="4962376" y="3422509"/>
                  <a:ext cx="825835" cy="103915"/>
                </a:xfrm>
                <a:custGeom>
                  <a:avLst/>
                  <a:gdLst>
                    <a:gd name="connsiteX0" fmla="*/ 131 w 825835"/>
                    <a:gd name="connsiteY0" fmla="*/ 31 h 103915"/>
                    <a:gd name="connsiteX1" fmla="*/ 825966 w 825835"/>
                    <a:gd name="connsiteY1" fmla="*/ 31 h 103915"/>
                    <a:gd name="connsiteX2" fmla="*/ 825966 w 825835"/>
                    <a:gd name="connsiteY2" fmla="*/ 31 h 103915"/>
                    <a:gd name="connsiteX3" fmla="*/ 825966 w 825835"/>
                    <a:gd name="connsiteY3" fmla="*/ 103946 h 103915"/>
                    <a:gd name="connsiteX4" fmla="*/ 825966 w 825835"/>
                    <a:gd name="connsiteY4" fmla="*/ 103946 h 103915"/>
                    <a:gd name="connsiteX5" fmla="*/ 131 w 825835"/>
                    <a:gd name="connsiteY5" fmla="*/ 103946 h 103915"/>
                    <a:gd name="connsiteX6" fmla="*/ 131 w 825835"/>
                    <a:gd name="connsiteY6" fmla="*/ 103946 h 103915"/>
                    <a:gd name="connsiteX7" fmla="*/ 131 w 82583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5835" h="103915">
                      <a:moveTo>
                        <a:pt x="131" y="31"/>
                      </a:moveTo>
                      <a:lnTo>
                        <a:pt x="825966" y="31"/>
                      </a:lnTo>
                      <a:lnTo>
                        <a:pt x="825966" y="31"/>
                      </a:lnTo>
                      <a:lnTo>
                        <a:pt x="825966" y="103946"/>
                      </a:lnTo>
                      <a:lnTo>
                        <a:pt x="825966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2076" name="Freeform 2075">
                  <a:extLst>
                    <a:ext uri="{FF2B5EF4-FFF2-40B4-BE49-F238E27FC236}">
                      <a16:creationId xmlns:a16="http://schemas.microsoft.com/office/drawing/2014/main" xmlns="" id="{3C95A185-C7B1-7F98-1917-4337AD9FF7B8}"/>
                    </a:ext>
                  </a:extLst>
                </p:cNvPr>
                <p:cNvSpPr/>
                <p:nvPr/>
              </p:nvSpPr>
              <p:spPr>
                <a:xfrm>
                  <a:off x="4962376" y="3422509"/>
                  <a:ext cx="825835" cy="103915"/>
                </a:xfrm>
                <a:custGeom>
                  <a:avLst/>
                  <a:gdLst>
                    <a:gd name="connsiteX0" fmla="*/ 131 w 825835"/>
                    <a:gd name="connsiteY0" fmla="*/ 31 h 103915"/>
                    <a:gd name="connsiteX1" fmla="*/ 825966 w 825835"/>
                    <a:gd name="connsiteY1" fmla="*/ 31 h 103915"/>
                    <a:gd name="connsiteX2" fmla="*/ 825966 w 825835"/>
                    <a:gd name="connsiteY2" fmla="*/ 31 h 103915"/>
                    <a:gd name="connsiteX3" fmla="*/ 825966 w 825835"/>
                    <a:gd name="connsiteY3" fmla="*/ 103946 h 103915"/>
                    <a:gd name="connsiteX4" fmla="*/ 825966 w 825835"/>
                    <a:gd name="connsiteY4" fmla="*/ 103946 h 103915"/>
                    <a:gd name="connsiteX5" fmla="*/ 131 w 825835"/>
                    <a:gd name="connsiteY5" fmla="*/ 103946 h 103915"/>
                    <a:gd name="connsiteX6" fmla="*/ 131 w 825835"/>
                    <a:gd name="connsiteY6" fmla="*/ 103946 h 103915"/>
                    <a:gd name="connsiteX7" fmla="*/ 131 w 82583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5835" h="103915">
                      <a:moveTo>
                        <a:pt x="131" y="31"/>
                      </a:moveTo>
                      <a:lnTo>
                        <a:pt x="825966" y="31"/>
                      </a:lnTo>
                      <a:lnTo>
                        <a:pt x="825966" y="31"/>
                      </a:lnTo>
                      <a:lnTo>
                        <a:pt x="825966" y="103946"/>
                      </a:lnTo>
                      <a:lnTo>
                        <a:pt x="825966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2077" name="Graphic 1906">
                <a:extLst>
                  <a:ext uri="{FF2B5EF4-FFF2-40B4-BE49-F238E27FC236}">
                    <a16:creationId xmlns:a16="http://schemas.microsoft.com/office/drawing/2014/main" xmlns="" id="{8049F3AD-DD91-3BEC-967E-3215F078F229}"/>
                  </a:ext>
                </a:extLst>
              </p:cNvPr>
              <p:cNvGrpSpPr/>
              <p:nvPr/>
            </p:nvGrpSpPr>
            <p:grpSpPr>
              <a:xfrm>
                <a:off x="5788211" y="3422509"/>
                <a:ext cx="9525" cy="103915"/>
                <a:chOff x="5788211" y="3422509"/>
                <a:chExt cx="9525" cy="103915"/>
              </a:xfrm>
            </p:grpSpPr>
            <p:sp>
              <p:nvSpPr>
                <p:cNvPr id="2078" name="Freeform 2077">
                  <a:extLst>
                    <a:ext uri="{FF2B5EF4-FFF2-40B4-BE49-F238E27FC236}">
                      <a16:creationId xmlns:a16="http://schemas.microsoft.com/office/drawing/2014/main" xmlns="" id="{A5F19EF1-1511-1FFE-974A-EF776A2A7EBD}"/>
                    </a:ext>
                  </a:extLst>
                </p:cNvPr>
                <p:cNvSpPr/>
                <p:nvPr/>
              </p:nvSpPr>
              <p:spPr>
                <a:xfrm>
                  <a:off x="5788211" y="3422509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solidFill>
                  <a:srgbClr val="FF826F">
                    <a:alpha val="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2079" name="Freeform 2078">
                  <a:extLst>
                    <a:ext uri="{FF2B5EF4-FFF2-40B4-BE49-F238E27FC236}">
                      <a16:creationId xmlns:a16="http://schemas.microsoft.com/office/drawing/2014/main" xmlns="" id="{86BB20CB-548C-D881-E2F7-F46C472D4320}"/>
                    </a:ext>
                  </a:extLst>
                </p:cNvPr>
                <p:cNvSpPr/>
                <p:nvPr/>
              </p:nvSpPr>
              <p:spPr>
                <a:xfrm>
                  <a:off x="5788211" y="3422509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2080" name="Graphic 1906">
                <a:extLst>
                  <a:ext uri="{FF2B5EF4-FFF2-40B4-BE49-F238E27FC236}">
                    <a16:creationId xmlns:a16="http://schemas.microsoft.com/office/drawing/2014/main" xmlns="" id="{AC4DD1E8-7485-5F5F-855E-99AEAD6EDB62}"/>
                  </a:ext>
                </a:extLst>
              </p:cNvPr>
              <p:cNvGrpSpPr/>
              <p:nvPr/>
            </p:nvGrpSpPr>
            <p:grpSpPr>
              <a:xfrm>
                <a:off x="5788211" y="3422509"/>
                <a:ext cx="9525" cy="103915"/>
                <a:chOff x="5788211" y="3422509"/>
                <a:chExt cx="9525" cy="103915"/>
              </a:xfrm>
            </p:grpSpPr>
            <p:sp>
              <p:nvSpPr>
                <p:cNvPr id="2081" name="Freeform 2080">
                  <a:extLst>
                    <a:ext uri="{FF2B5EF4-FFF2-40B4-BE49-F238E27FC236}">
                      <a16:creationId xmlns:a16="http://schemas.microsoft.com/office/drawing/2014/main" xmlns="" id="{7DFDD6DB-4EDE-34C1-179D-43038A948C0C}"/>
                    </a:ext>
                  </a:extLst>
                </p:cNvPr>
                <p:cNvSpPr/>
                <p:nvPr/>
              </p:nvSpPr>
              <p:spPr>
                <a:xfrm>
                  <a:off x="5788211" y="3422509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solidFill>
                  <a:srgbClr val="FFE54C">
                    <a:alpha val="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2082" name="Freeform 2081">
                  <a:extLst>
                    <a:ext uri="{FF2B5EF4-FFF2-40B4-BE49-F238E27FC236}">
                      <a16:creationId xmlns:a16="http://schemas.microsoft.com/office/drawing/2014/main" xmlns="" id="{FC86CBCB-9D43-E435-948C-3E1ADB71F3B2}"/>
                    </a:ext>
                  </a:extLst>
                </p:cNvPr>
                <p:cNvSpPr/>
                <p:nvPr/>
              </p:nvSpPr>
              <p:spPr>
                <a:xfrm>
                  <a:off x="5788211" y="3422509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</p:grpSp>
        <p:grpSp>
          <p:nvGrpSpPr>
            <p:cNvPr id="2083" name="Graphic 1906">
              <a:extLst>
                <a:ext uri="{FF2B5EF4-FFF2-40B4-BE49-F238E27FC236}">
                  <a16:creationId xmlns:a16="http://schemas.microsoft.com/office/drawing/2014/main" xmlns="" id="{0EB8050D-9965-5756-FF90-2E5D13134779}"/>
                </a:ext>
              </a:extLst>
            </p:cNvPr>
            <p:cNvGrpSpPr/>
            <p:nvPr/>
          </p:nvGrpSpPr>
          <p:grpSpPr>
            <a:xfrm>
              <a:off x="1293672" y="5973330"/>
              <a:ext cx="14704" cy="186627"/>
              <a:chOff x="4962376" y="3570960"/>
              <a:chExt cx="9525" cy="103915"/>
            </a:xfrm>
          </p:grpSpPr>
          <p:grpSp>
            <p:nvGrpSpPr>
              <p:cNvPr id="2084" name="Graphic 1906">
                <a:extLst>
                  <a:ext uri="{FF2B5EF4-FFF2-40B4-BE49-F238E27FC236}">
                    <a16:creationId xmlns:a16="http://schemas.microsoft.com/office/drawing/2014/main" xmlns="" id="{7F600C33-6A02-9BB9-17F4-CC85DFC736C9}"/>
                  </a:ext>
                </a:extLst>
              </p:cNvPr>
              <p:cNvGrpSpPr/>
              <p:nvPr/>
            </p:nvGrpSpPr>
            <p:grpSpPr>
              <a:xfrm>
                <a:off x="4962376" y="3570960"/>
                <a:ext cx="9525" cy="103915"/>
                <a:chOff x="4962376" y="3570960"/>
                <a:chExt cx="9525" cy="103915"/>
              </a:xfrm>
            </p:grpSpPr>
            <p:sp>
              <p:nvSpPr>
                <p:cNvPr id="2085" name="Freeform 2084">
                  <a:extLst>
                    <a:ext uri="{FF2B5EF4-FFF2-40B4-BE49-F238E27FC236}">
                      <a16:creationId xmlns:a16="http://schemas.microsoft.com/office/drawing/2014/main" xmlns="" id="{BBFAA9F7-53A2-D8B0-2342-12E3C0AD6924}"/>
                    </a:ext>
                  </a:extLst>
                </p:cNvPr>
                <p:cNvSpPr/>
                <p:nvPr/>
              </p:nvSpPr>
              <p:spPr>
                <a:xfrm>
                  <a:off x="4962376" y="3570960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solidFill>
                  <a:srgbClr val="0197B2">
                    <a:alpha val="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2086" name="Freeform 2085">
                  <a:extLst>
                    <a:ext uri="{FF2B5EF4-FFF2-40B4-BE49-F238E27FC236}">
                      <a16:creationId xmlns:a16="http://schemas.microsoft.com/office/drawing/2014/main" xmlns="" id="{BB725E9F-D645-8C29-026B-B684D55EAECA}"/>
                    </a:ext>
                  </a:extLst>
                </p:cNvPr>
                <p:cNvSpPr/>
                <p:nvPr/>
              </p:nvSpPr>
              <p:spPr>
                <a:xfrm>
                  <a:off x="4962376" y="3570960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2087" name="Graphic 1906">
                <a:extLst>
                  <a:ext uri="{FF2B5EF4-FFF2-40B4-BE49-F238E27FC236}">
                    <a16:creationId xmlns:a16="http://schemas.microsoft.com/office/drawing/2014/main" xmlns="" id="{5FF0FF88-F8CC-7033-AF50-A601C45326A6}"/>
                  </a:ext>
                </a:extLst>
              </p:cNvPr>
              <p:cNvGrpSpPr/>
              <p:nvPr/>
            </p:nvGrpSpPr>
            <p:grpSpPr>
              <a:xfrm>
                <a:off x="4962376" y="3570960"/>
                <a:ext cx="9525" cy="103915"/>
                <a:chOff x="4962376" y="3570960"/>
                <a:chExt cx="9525" cy="103915"/>
              </a:xfrm>
            </p:grpSpPr>
            <p:sp>
              <p:nvSpPr>
                <p:cNvPr id="2088" name="Freeform 2087">
                  <a:extLst>
                    <a:ext uri="{FF2B5EF4-FFF2-40B4-BE49-F238E27FC236}">
                      <a16:creationId xmlns:a16="http://schemas.microsoft.com/office/drawing/2014/main" xmlns="" id="{41ADFD0D-BF77-9A60-A345-23FA90275092}"/>
                    </a:ext>
                  </a:extLst>
                </p:cNvPr>
                <p:cNvSpPr/>
                <p:nvPr/>
              </p:nvSpPr>
              <p:spPr>
                <a:xfrm>
                  <a:off x="4962376" y="3570960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solidFill>
                  <a:srgbClr val="FF826F">
                    <a:alpha val="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2089" name="Freeform 2088">
                  <a:extLst>
                    <a:ext uri="{FF2B5EF4-FFF2-40B4-BE49-F238E27FC236}">
                      <a16:creationId xmlns:a16="http://schemas.microsoft.com/office/drawing/2014/main" xmlns="" id="{8F2E2281-9433-146E-6692-17E4201354CF}"/>
                    </a:ext>
                  </a:extLst>
                </p:cNvPr>
                <p:cNvSpPr/>
                <p:nvPr/>
              </p:nvSpPr>
              <p:spPr>
                <a:xfrm>
                  <a:off x="4962376" y="3570960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2090" name="Graphic 1906">
                <a:extLst>
                  <a:ext uri="{FF2B5EF4-FFF2-40B4-BE49-F238E27FC236}">
                    <a16:creationId xmlns:a16="http://schemas.microsoft.com/office/drawing/2014/main" xmlns="" id="{B7D26DF0-9ED5-BA5D-4F6B-03DB10BC36B4}"/>
                  </a:ext>
                </a:extLst>
              </p:cNvPr>
              <p:cNvGrpSpPr/>
              <p:nvPr/>
            </p:nvGrpSpPr>
            <p:grpSpPr>
              <a:xfrm>
                <a:off x="4962376" y="3570960"/>
                <a:ext cx="9525" cy="103915"/>
                <a:chOff x="4962376" y="3570960"/>
                <a:chExt cx="9525" cy="103915"/>
              </a:xfrm>
            </p:grpSpPr>
            <p:sp>
              <p:nvSpPr>
                <p:cNvPr id="2091" name="Freeform 2090">
                  <a:extLst>
                    <a:ext uri="{FF2B5EF4-FFF2-40B4-BE49-F238E27FC236}">
                      <a16:creationId xmlns:a16="http://schemas.microsoft.com/office/drawing/2014/main" xmlns="" id="{FC603BB7-FC01-C43F-B575-4D32448EE85A}"/>
                    </a:ext>
                  </a:extLst>
                </p:cNvPr>
                <p:cNvSpPr/>
                <p:nvPr/>
              </p:nvSpPr>
              <p:spPr>
                <a:xfrm>
                  <a:off x="4962376" y="3570960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solidFill>
                  <a:srgbClr val="FFE54C">
                    <a:alpha val="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2092" name="Freeform 2091">
                  <a:extLst>
                    <a:ext uri="{FF2B5EF4-FFF2-40B4-BE49-F238E27FC236}">
                      <a16:creationId xmlns:a16="http://schemas.microsoft.com/office/drawing/2014/main" xmlns="" id="{6B139F21-58A8-CAC8-DA50-56CE15FE9149}"/>
                    </a:ext>
                  </a:extLst>
                </p:cNvPr>
                <p:cNvSpPr/>
                <p:nvPr/>
              </p:nvSpPr>
              <p:spPr>
                <a:xfrm>
                  <a:off x="4962376" y="3570960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</p:grpSp>
        <p:grpSp>
          <p:nvGrpSpPr>
            <p:cNvPr id="2093" name="Graphic 1906">
              <a:extLst>
                <a:ext uri="{FF2B5EF4-FFF2-40B4-BE49-F238E27FC236}">
                  <a16:creationId xmlns:a16="http://schemas.microsoft.com/office/drawing/2014/main" xmlns="" id="{D268E50E-26C9-2EC1-D44C-4CEC06C03BD4}"/>
                </a:ext>
              </a:extLst>
            </p:cNvPr>
            <p:cNvGrpSpPr/>
            <p:nvPr/>
          </p:nvGrpSpPr>
          <p:grpSpPr>
            <a:xfrm>
              <a:off x="2176267" y="6239940"/>
              <a:ext cx="14704" cy="186627"/>
              <a:chOff x="5534108" y="3719410"/>
              <a:chExt cx="9525" cy="103915"/>
            </a:xfrm>
          </p:grpSpPr>
          <p:grpSp>
            <p:nvGrpSpPr>
              <p:cNvPr id="2097" name="Graphic 1906">
                <a:extLst>
                  <a:ext uri="{FF2B5EF4-FFF2-40B4-BE49-F238E27FC236}">
                    <a16:creationId xmlns:a16="http://schemas.microsoft.com/office/drawing/2014/main" xmlns="" id="{9711A7CE-F4BF-D8B9-A191-2EA2B4ECDD86}"/>
                  </a:ext>
                </a:extLst>
              </p:cNvPr>
              <p:cNvGrpSpPr/>
              <p:nvPr/>
            </p:nvGrpSpPr>
            <p:grpSpPr>
              <a:xfrm>
                <a:off x="5534108" y="3719410"/>
                <a:ext cx="9525" cy="103915"/>
                <a:chOff x="5534108" y="3719410"/>
                <a:chExt cx="9525" cy="103915"/>
              </a:xfrm>
            </p:grpSpPr>
            <p:sp>
              <p:nvSpPr>
                <p:cNvPr id="2098" name="Freeform 2097">
                  <a:extLst>
                    <a:ext uri="{FF2B5EF4-FFF2-40B4-BE49-F238E27FC236}">
                      <a16:creationId xmlns:a16="http://schemas.microsoft.com/office/drawing/2014/main" xmlns="" id="{1A4F6187-1385-F1BD-3A69-47BACE6CFBDB}"/>
                    </a:ext>
                  </a:extLst>
                </p:cNvPr>
                <p:cNvSpPr/>
                <p:nvPr/>
              </p:nvSpPr>
              <p:spPr>
                <a:xfrm>
                  <a:off x="5534108" y="3719410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solidFill>
                  <a:srgbClr val="FF826F">
                    <a:alpha val="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2099" name="Freeform 2098">
                  <a:extLst>
                    <a:ext uri="{FF2B5EF4-FFF2-40B4-BE49-F238E27FC236}">
                      <a16:creationId xmlns:a16="http://schemas.microsoft.com/office/drawing/2014/main" xmlns="" id="{76615AE8-4D91-44D5-2162-DE66C8B9473A}"/>
                    </a:ext>
                  </a:extLst>
                </p:cNvPr>
                <p:cNvSpPr/>
                <p:nvPr/>
              </p:nvSpPr>
              <p:spPr>
                <a:xfrm>
                  <a:off x="5534108" y="3719410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2100" name="Graphic 1906">
                <a:extLst>
                  <a:ext uri="{FF2B5EF4-FFF2-40B4-BE49-F238E27FC236}">
                    <a16:creationId xmlns:a16="http://schemas.microsoft.com/office/drawing/2014/main" xmlns="" id="{D995BB0E-E949-DD26-A93C-DF49A2105442}"/>
                  </a:ext>
                </a:extLst>
              </p:cNvPr>
              <p:cNvGrpSpPr/>
              <p:nvPr/>
            </p:nvGrpSpPr>
            <p:grpSpPr>
              <a:xfrm>
                <a:off x="5534108" y="3719410"/>
                <a:ext cx="9525" cy="103915"/>
                <a:chOff x="5534108" y="3719410"/>
                <a:chExt cx="9525" cy="103915"/>
              </a:xfrm>
            </p:grpSpPr>
            <p:sp>
              <p:nvSpPr>
                <p:cNvPr id="2101" name="Freeform 2100">
                  <a:extLst>
                    <a:ext uri="{FF2B5EF4-FFF2-40B4-BE49-F238E27FC236}">
                      <a16:creationId xmlns:a16="http://schemas.microsoft.com/office/drawing/2014/main" xmlns="" id="{12C4B4D4-89E3-E811-E766-C54660FAC743}"/>
                    </a:ext>
                  </a:extLst>
                </p:cNvPr>
                <p:cNvSpPr/>
                <p:nvPr/>
              </p:nvSpPr>
              <p:spPr>
                <a:xfrm>
                  <a:off x="5534108" y="3719410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solidFill>
                  <a:srgbClr val="FFE54C">
                    <a:alpha val="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2102" name="Freeform 2101">
                  <a:extLst>
                    <a:ext uri="{FF2B5EF4-FFF2-40B4-BE49-F238E27FC236}">
                      <a16:creationId xmlns:a16="http://schemas.microsoft.com/office/drawing/2014/main" xmlns="" id="{E0019FC6-041A-FAC6-E478-D0AFE9F190D9}"/>
                    </a:ext>
                  </a:extLst>
                </p:cNvPr>
                <p:cNvSpPr/>
                <p:nvPr/>
              </p:nvSpPr>
              <p:spPr>
                <a:xfrm>
                  <a:off x="5534108" y="3719410"/>
                  <a:ext cx="9525" cy="103915"/>
                </a:xfrm>
                <a:custGeom>
                  <a:avLst/>
                  <a:gdLst>
                    <a:gd name="connsiteX0" fmla="*/ 131 w 9525"/>
                    <a:gd name="connsiteY0" fmla="*/ 31 h 103915"/>
                    <a:gd name="connsiteX1" fmla="*/ 131 w 9525"/>
                    <a:gd name="connsiteY1" fmla="*/ 31 h 103915"/>
                    <a:gd name="connsiteX2" fmla="*/ 131 w 9525"/>
                    <a:gd name="connsiteY2" fmla="*/ 31 h 103915"/>
                    <a:gd name="connsiteX3" fmla="*/ 131 w 9525"/>
                    <a:gd name="connsiteY3" fmla="*/ 103946 h 103915"/>
                    <a:gd name="connsiteX4" fmla="*/ 131 w 9525"/>
                    <a:gd name="connsiteY4" fmla="*/ 103946 h 103915"/>
                    <a:gd name="connsiteX5" fmla="*/ 131 w 9525"/>
                    <a:gd name="connsiteY5" fmla="*/ 103946 h 103915"/>
                    <a:gd name="connsiteX6" fmla="*/ 131 w 9525"/>
                    <a:gd name="connsiteY6" fmla="*/ 103946 h 103915"/>
                    <a:gd name="connsiteX7" fmla="*/ 131 w 9525"/>
                    <a:gd name="connsiteY7" fmla="*/ 31 h 10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3915"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1" y="31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103946"/>
                      </a:lnTo>
                      <a:lnTo>
                        <a:pt x="131" y="31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xmlns="" id="{2128FA01-7A54-67C7-96B9-9D465211564B}"/>
                </a:ext>
              </a:extLst>
            </p:cNvPr>
            <p:cNvGrpSpPr/>
            <p:nvPr/>
          </p:nvGrpSpPr>
          <p:grpSpPr>
            <a:xfrm>
              <a:off x="193370" y="5296243"/>
              <a:ext cx="3574824" cy="1031288"/>
              <a:chOff x="193370" y="5296243"/>
              <a:chExt cx="3574824" cy="1031288"/>
            </a:xfrm>
          </p:grpSpPr>
          <p:grpSp>
            <p:nvGrpSpPr>
              <p:cNvPr id="2240" name="Graphic 1906">
                <a:extLst>
                  <a:ext uri="{FF2B5EF4-FFF2-40B4-BE49-F238E27FC236}">
                    <a16:creationId xmlns:a16="http://schemas.microsoft.com/office/drawing/2014/main" xmlns="" id="{C9101A2C-8E03-2073-D197-79AE8455BA78}"/>
                  </a:ext>
                </a:extLst>
              </p:cNvPr>
              <p:cNvGrpSpPr/>
              <p:nvPr/>
            </p:nvGrpSpPr>
            <p:grpSpPr>
              <a:xfrm>
                <a:off x="747221" y="5296243"/>
                <a:ext cx="738484" cy="1002848"/>
                <a:chOff x="4608393" y="3193954"/>
                <a:chExt cx="478379" cy="558392"/>
              </a:xfrm>
              <a:solidFill>
                <a:srgbClr val="333333"/>
              </a:solidFill>
            </p:grpSpPr>
            <p:sp>
              <p:nvSpPr>
                <p:cNvPr id="2254" name="TextBox 2253">
                  <a:extLst>
                    <a:ext uri="{FF2B5EF4-FFF2-40B4-BE49-F238E27FC236}">
                      <a16:creationId xmlns:a16="http://schemas.microsoft.com/office/drawing/2014/main" xmlns="" id="{B9834D56-33F0-6E2E-EF59-9B1D26ED5D13}"/>
                    </a:ext>
                  </a:extLst>
                </p:cNvPr>
                <p:cNvSpPr txBox="1"/>
                <p:nvPr/>
              </p:nvSpPr>
              <p:spPr>
                <a:xfrm>
                  <a:off x="4608393" y="3193954"/>
                  <a:ext cx="478379" cy="22108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solidFill>
                        <a:srgbClr val="333333"/>
                      </a:solidFill>
                      <a:latin typeface="PTSans-Regular"/>
                      <a:sym typeface="PTSans-Regular"/>
                      <a:rtl val="0"/>
                    </a:rPr>
                    <a:t>Urban</a:t>
                  </a:r>
                </a:p>
              </p:txBody>
            </p:sp>
            <p:sp>
              <p:nvSpPr>
                <p:cNvPr id="2255" name="TextBox 2254">
                  <a:extLst>
                    <a:ext uri="{FF2B5EF4-FFF2-40B4-BE49-F238E27FC236}">
                      <a16:creationId xmlns:a16="http://schemas.microsoft.com/office/drawing/2014/main" xmlns="" id="{E6566221-5BA8-D5B6-A083-AFADA02D11F3}"/>
                    </a:ext>
                  </a:extLst>
                </p:cNvPr>
                <p:cNvSpPr txBox="1"/>
                <p:nvPr/>
              </p:nvSpPr>
              <p:spPr>
                <a:xfrm>
                  <a:off x="4663546" y="3342401"/>
                  <a:ext cx="392708" cy="22108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solidFill>
                        <a:srgbClr val="333333"/>
                      </a:solidFill>
                      <a:latin typeface="PTSans-Regular"/>
                      <a:sym typeface="PTSans-Regular"/>
                      <a:rtl val="0"/>
                    </a:rPr>
                    <a:t>rural</a:t>
                  </a:r>
                </a:p>
              </p:txBody>
            </p:sp>
            <p:sp>
              <p:nvSpPr>
                <p:cNvPr id="2267" name="TextBox 2266">
                  <a:extLst>
                    <a:ext uri="{FF2B5EF4-FFF2-40B4-BE49-F238E27FC236}">
                      <a16:creationId xmlns:a16="http://schemas.microsoft.com/office/drawing/2014/main" xmlns="" id="{1F4545A3-D0BB-0B02-4A20-4458EC071DCB}"/>
                    </a:ext>
                  </a:extLst>
                </p:cNvPr>
                <p:cNvSpPr txBox="1"/>
                <p:nvPr/>
              </p:nvSpPr>
              <p:spPr>
                <a:xfrm>
                  <a:off x="4659262" y="3531259"/>
                  <a:ext cx="407300" cy="22108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solidFill>
                        <a:srgbClr val="333333"/>
                      </a:solidFill>
                      <a:latin typeface="PTSans-Regular"/>
                      <a:sym typeface="PTSans-Regular"/>
                      <a:rtl val="0"/>
                    </a:rPr>
                    <a:t>Total</a:t>
                  </a:r>
                </a:p>
              </p:txBody>
            </p:sp>
          </p:grpSp>
          <p:grpSp>
            <p:nvGrpSpPr>
              <p:cNvPr id="2268" name="Graphic 1906">
                <a:extLst>
                  <a:ext uri="{FF2B5EF4-FFF2-40B4-BE49-F238E27FC236}">
                    <a16:creationId xmlns:a16="http://schemas.microsoft.com/office/drawing/2014/main" xmlns="" id="{AD288260-763C-1268-D6FB-1AF78227EFA0}"/>
                  </a:ext>
                </a:extLst>
              </p:cNvPr>
              <p:cNvGrpSpPr/>
              <p:nvPr/>
            </p:nvGrpSpPr>
            <p:grpSpPr>
              <a:xfrm>
                <a:off x="2154779" y="5438090"/>
                <a:ext cx="1613415" cy="889441"/>
                <a:chOff x="5520182" y="3272934"/>
                <a:chExt cx="1045145" cy="495246"/>
              </a:xfrm>
              <a:solidFill>
                <a:srgbClr val="FFFFFF"/>
              </a:solidFill>
            </p:grpSpPr>
            <p:sp>
              <p:nvSpPr>
                <p:cNvPr id="2280" name="TextBox 2279">
                  <a:extLst>
                    <a:ext uri="{FF2B5EF4-FFF2-40B4-BE49-F238E27FC236}">
                      <a16:creationId xmlns:a16="http://schemas.microsoft.com/office/drawing/2014/main" xmlns="" id="{A4E9F6CA-3203-B277-C73B-DD8E7D68B048}"/>
                    </a:ext>
                  </a:extLst>
                </p:cNvPr>
                <p:cNvSpPr txBox="1"/>
                <p:nvPr/>
              </p:nvSpPr>
              <p:spPr>
                <a:xfrm>
                  <a:off x="6346017" y="3272934"/>
                  <a:ext cx="219310" cy="14281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solidFill>
                        <a:schemeClr val="bg1"/>
                      </a:solidFill>
                      <a:latin typeface="PTSans-Bold"/>
                      <a:sym typeface="PTSans-Bold"/>
                      <a:rtl val="0"/>
                    </a:rPr>
                    <a:t>26</a:t>
                  </a:r>
                </a:p>
              </p:txBody>
            </p:sp>
            <p:sp>
              <p:nvSpPr>
                <p:cNvPr id="2281" name="TextBox 2280">
                  <a:extLst>
                    <a:ext uri="{FF2B5EF4-FFF2-40B4-BE49-F238E27FC236}">
                      <a16:creationId xmlns:a16="http://schemas.microsoft.com/office/drawing/2014/main" xmlns="" id="{FBADD84F-3E1E-EBE5-C849-EAB3707608B8}"/>
                    </a:ext>
                  </a:extLst>
                </p:cNvPr>
                <p:cNvSpPr txBox="1"/>
                <p:nvPr/>
              </p:nvSpPr>
              <p:spPr>
                <a:xfrm>
                  <a:off x="5520182" y="3425616"/>
                  <a:ext cx="219310" cy="14281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solidFill>
                        <a:schemeClr val="bg1"/>
                      </a:solidFill>
                      <a:latin typeface="PTSans-Bold"/>
                      <a:sym typeface="PTSans-Bold"/>
                      <a:rtl val="0"/>
                    </a:rPr>
                    <a:t>13</a:t>
                  </a:r>
                </a:p>
              </p:txBody>
            </p:sp>
            <p:sp>
              <p:nvSpPr>
                <p:cNvPr id="2285" name="TextBox 2284">
                  <a:extLst>
                    <a:ext uri="{FF2B5EF4-FFF2-40B4-BE49-F238E27FC236}">
                      <a16:creationId xmlns:a16="http://schemas.microsoft.com/office/drawing/2014/main" xmlns="" id="{07EEFA66-50C0-A1DE-64C0-FF53FA29E958}"/>
                    </a:ext>
                  </a:extLst>
                </p:cNvPr>
                <p:cNvSpPr txBox="1"/>
                <p:nvPr/>
              </p:nvSpPr>
              <p:spPr>
                <a:xfrm>
                  <a:off x="5711079" y="3625370"/>
                  <a:ext cx="219310" cy="14281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867">
                      <a:ln/>
                      <a:solidFill>
                        <a:schemeClr val="bg1"/>
                      </a:solidFill>
                      <a:latin typeface="PTSans-Bold"/>
                      <a:sym typeface="PTSans-Bold"/>
                      <a:rtl val="0"/>
                    </a:rPr>
                    <a:t>20</a:t>
                  </a:r>
                </a:p>
              </p:txBody>
            </p:sp>
          </p:grpSp>
          <p:grpSp>
            <p:nvGrpSpPr>
              <p:cNvPr id="3138" name="Group 3137">
                <a:extLst>
                  <a:ext uri="{FF2B5EF4-FFF2-40B4-BE49-F238E27FC236}">
                    <a16:creationId xmlns:a16="http://schemas.microsoft.com/office/drawing/2014/main" xmlns="" id="{664F9CFF-06BC-56BA-A88F-D81760BD3EF8}"/>
                  </a:ext>
                </a:extLst>
              </p:cNvPr>
              <p:cNvGrpSpPr/>
              <p:nvPr/>
            </p:nvGrpSpPr>
            <p:grpSpPr>
              <a:xfrm>
                <a:off x="193370" y="5348640"/>
                <a:ext cx="643482" cy="864726"/>
                <a:chOff x="961858" y="1767400"/>
                <a:chExt cx="1751493" cy="2008470"/>
              </a:xfrm>
              <a:solidFill>
                <a:schemeClr val="accent6"/>
              </a:solidFill>
            </p:grpSpPr>
            <p:grpSp>
              <p:nvGrpSpPr>
                <p:cNvPr id="3139" name="Group 3138">
                  <a:extLst>
                    <a:ext uri="{FF2B5EF4-FFF2-40B4-BE49-F238E27FC236}">
                      <a16:creationId xmlns:a16="http://schemas.microsoft.com/office/drawing/2014/main" xmlns="" id="{18F89F7D-A83F-5D4A-E5E2-CBEE2F20DD60}"/>
                    </a:ext>
                  </a:extLst>
                </p:cNvPr>
                <p:cNvGrpSpPr/>
                <p:nvPr/>
              </p:nvGrpSpPr>
              <p:grpSpPr>
                <a:xfrm>
                  <a:off x="961858" y="2883574"/>
                  <a:ext cx="1751493" cy="892296"/>
                  <a:chOff x="674363" y="3319336"/>
                  <a:chExt cx="1751493" cy="892296"/>
                </a:xfrm>
                <a:grpFill/>
              </p:grpSpPr>
              <p:sp>
                <p:nvSpPr>
                  <p:cNvPr id="3141" name="Freeform 3140">
                    <a:extLst>
                      <a:ext uri="{FF2B5EF4-FFF2-40B4-BE49-F238E27FC236}">
                        <a16:creationId xmlns:a16="http://schemas.microsoft.com/office/drawing/2014/main" xmlns="" id="{646405BC-E3F3-6A46-9846-9580E459A314}"/>
                      </a:ext>
                    </a:extLst>
                  </p:cNvPr>
                  <p:cNvSpPr/>
                  <p:nvPr/>
                </p:nvSpPr>
                <p:spPr>
                  <a:xfrm>
                    <a:off x="674363" y="3319336"/>
                    <a:ext cx="1751493" cy="892296"/>
                  </a:xfrm>
                  <a:custGeom>
                    <a:avLst/>
                    <a:gdLst>
                      <a:gd name="connsiteX0" fmla="*/ 1751470 w 1751493"/>
                      <a:gd name="connsiteY0" fmla="*/ 689658 h 892296"/>
                      <a:gd name="connsiteX1" fmla="*/ 1274711 w 1751493"/>
                      <a:gd name="connsiteY1" fmla="*/ 644988 h 892296"/>
                      <a:gd name="connsiteX2" fmla="*/ 1274711 w 1751493"/>
                      <a:gd name="connsiteY2" fmla="*/ 451313 h 892296"/>
                      <a:gd name="connsiteX3" fmla="*/ 1421746 w 1751493"/>
                      <a:gd name="connsiteY3" fmla="*/ 451313 h 892296"/>
                      <a:gd name="connsiteX4" fmla="*/ 906271 w 1751493"/>
                      <a:gd name="connsiteY4" fmla="*/ 106911 h 892296"/>
                      <a:gd name="connsiteX5" fmla="*/ 388848 w 1751493"/>
                      <a:gd name="connsiteY5" fmla="*/ 451282 h 892296"/>
                      <a:gd name="connsiteX6" fmla="*/ 537442 w 1751493"/>
                      <a:gd name="connsiteY6" fmla="*/ 451282 h 892296"/>
                      <a:gd name="connsiteX7" fmla="*/ 537442 w 1751493"/>
                      <a:gd name="connsiteY7" fmla="*/ 621511 h 892296"/>
                      <a:gd name="connsiteX8" fmla="*/ 277088 w 1751493"/>
                      <a:gd name="connsiteY8" fmla="*/ 612886 h 892296"/>
                      <a:gd name="connsiteX9" fmla="*/ 277088 w 1751493"/>
                      <a:gd name="connsiteY9" fmla="*/ 417581 h 892296"/>
                      <a:gd name="connsiteX10" fmla="*/ 224758 w 1751493"/>
                      <a:gd name="connsiteY10" fmla="*/ 352822 h 892296"/>
                      <a:gd name="connsiteX11" fmla="*/ 211458 w 1751493"/>
                      <a:gd name="connsiteY11" fmla="*/ 293355 h 892296"/>
                      <a:gd name="connsiteX12" fmla="*/ 350979 w 1751493"/>
                      <a:gd name="connsiteY12" fmla="*/ 153893 h 892296"/>
                      <a:gd name="connsiteX13" fmla="*/ 359386 w 1751493"/>
                      <a:gd name="connsiteY13" fmla="*/ 154171 h 892296"/>
                      <a:gd name="connsiteX14" fmla="*/ 228261 w 1751493"/>
                      <a:gd name="connsiteY14" fmla="*/ 293355 h 892296"/>
                      <a:gd name="connsiteX15" fmla="*/ 258280 w 1751493"/>
                      <a:gd name="connsiteY15" fmla="*/ 379797 h 892296"/>
                      <a:gd name="connsiteX16" fmla="*/ 359386 w 1751493"/>
                      <a:gd name="connsiteY16" fmla="*/ 432622 h 892296"/>
                      <a:gd name="connsiteX17" fmla="*/ 367782 w 1751493"/>
                      <a:gd name="connsiteY17" fmla="*/ 432875 h 892296"/>
                      <a:gd name="connsiteX18" fmla="*/ 507302 w 1751493"/>
                      <a:gd name="connsiteY18" fmla="*/ 293355 h 892296"/>
                      <a:gd name="connsiteX19" fmla="*/ 388389 w 1751493"/>
                      <a:gd name="connsiteY19" fmla="*/ 155393 h 892296"/>
                      <a:gd name="connsiteX20" fmla="*/ 389392 w 1751493"/>
                      <a:gd name="connsiteY20" fmla="*/ 139496 h 892296"/>
                      <a:gd name="connsiteX21" fmla="*/ 249909 w 1751493"/>
                      <a:gd name="connsiteY21" fmla="*/ 0 h 892296"/>
                      <a:gd name="connsiteX22" fmla="*/ 158911 w 1751493"/>
                      <a:gd name="connsiteY22" fmla="*/ 33800 h 892296"/>
                      <a:gd name="connsiteX23" fmla="*/ 134848 w 1751493"/>
                      <a:gd name="connsiteY23" fmla="*/ 60605 h 892296"/>
                      <a:gd name="connsiteX24" fmla="*/ 110375 w 1751493"/>
                      <a:gd name="connsiteY24" fmla="*/ 139499 h 892296"/>
                      <a:gd name="connsiteX25" fmla="*/ 111764 w 1751493"/>
                      <a:gd name="connsiteY25" fmla="*/ 158863 h 892296"/>
                      <a:gd name="connsiteX26" fmla="*/ 46761 w 1751493"/>
                      <a:gd name="connsiteY26" fmla="*/ 198375 h 892296"/>
                      <a:gd name="connsiteX27" fmla="*/ 27240 w 1751493"/>
                      <a:gd name="connsiteY27" fmla="*/ 225047 h 892296"/>
                      <a:gd name="connsiteX28" fmla="*/ 9290 w 1751493"/>
                      <a:gd name="connsiteY28" fmla="*/ 293346 h 892296"/>
                      <a:gd name="connsiteX29" fmla="*/ 148798 w 1751493"/>
                      <a:gd name="connsiteY29" fmla="*/ 432867 h 892296"/>
                      <a:gd name="connsiteX30" fmla="*/ 209898 w 1751493"/>
                      <a:gd name="connsiteY30" fmla="*/ 418612 h 892296"/>
                      <a:gd name="connsiteX31" fmla="*/ 209898 w 1751493"/>
                      <a:gd name="connsiteY31" fmla="*/ 616407 h 892296"/>
                      <a:gd name="connsiteX32" fmla="*/ 0 w 1751493"/>
                      <a:gd name="connsiteY32" fmla="*/ 644238 h 892296"/>
                      <a:gd name="connsiteX33" fmla="*/ 1254069 w 1751493"/>
                      <a:gd name="connsiteY33" fmla="*/ 892297 h 892296"/>
                      <a:gd name="connsiteX34" fmla="*/ 1009622 w 1751493"/>
                      <a:gd name="connsiteY34" fmla="*/ 746047 h 892296"/>
                      <a:gd name="connsiteX35" fmla="*/ 1751493 w 1751493"/>
                      <a:gd name="connsiteY35" fmla="*/ 689660 h 892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751493" h="892296">
                        <a:moveTo>
                          <a:pt x="1751470" y="689658"/>
                        </a:moveTo>
                        <a:cubicBezTo>
                          <a:pt x="1586702" y="641497"/>
                          <a:pt x="1424786" y="632244"/>
                          <a:pt x="1274711" y="644988"/>
                        </a:cubicBezTo>
                        <a:lnTo>
                          <a:pt x="1274711" y="451313"/>
                        </a:lnTo>
                        <a:lnTo>
                          <a:pt x="1421746" y="451313"/>
                        </a:lnTo>
                        <a:lnTo>
                          <a:pt x="906271" y="106911"/>
                        </a:lnTo>
                        <a:lnTo>
                          <a:pt x="388848" y="451282"/>
                        </a:lnTo>
                        <a:lnTo>
                          <a:pt x="537442" y="451282"/>
                        </a:lnTo>
                        <a:lnTo>
                          <a:pt x="537442" y="621511"/>
                        </a:lnTo>
                        <a:cubicBezTo>
                          <a:pt x="442217" y="611593"/>
                          <a:pt x="353767" y="610144"/>
                          <a:pt x="277088" y="612886"/>
                        </a:cubicBezTo>
                        <a:lnTo>
                          <a:pt x="277088" y="417581"/>
                        </a:lnTo>
                        <a:cubicBezTo>
                          <a:pt x="277088" y="417581"/>
                          <a:pt x="250101" y="401756"/>
                          <a:pt x="224758" y="352822"/>
                        </a:cubicBezTo>
                        <a:cubicBezTo>
                          <a:pt x="216242" y="334787"/>
                          <a:pt x="211458" y="314603"/>
                          <a:pt x="211458" y="293355"/>
                        </a:cubicBezTo>
                        <a:cubicBezTo>
                          <a:pt x="211458" y="216298"/>
                          <a:pt x="273946" y="153893"/>
                          <a:pt x="350979" y="153893"/>
                        </a:cubicBezTo>
                        <a:cubicBezTo>
                          <a:pt x="353805" y="153893"/>
                          <a:pt x="356596" y="154002"/>
                          <a:pt x="359386" y="154171"/>
                        </a:cubicBezTo>
                        <a:cubicBezTo>
                          <a:pt x="286266" y="158472"/>
                          <a:pt x="228261" y="219149"/>
                          <a:pt x="228261" y="293355"/>
                        </a:cubicBezTo>
                        <a:cubicBezTo>
                          <a:pt x="228261" y="326008"/>
                          <a:pt x="239496" y="356001"/>
                          <a:pt x="258280" y="379797"/>
                        </a:cubicBezTo>
                        <a:cubicBezTo>
                          <a:pt x="282210" y="410057"/>
                          <a:pt x="318399" y="430182"/>
                          <a:pt x="359386" y="432622"/>
                        </a:cubicBezTo>
                        <a:cubicBezTo>
                          <a:pt x="362177" y="432791"/>
                          <a:pt x="364931" y="432875"/>
                          <a:pt x="367782" y="432875"/>
                        </a:cubicBezTo>
                        <a:cubicBezTo>
                          <a:pt x="444838" y="432875"/>
                          <a:pt x="507302" y="370412"/>
                          <a:pt x="507302" y="293355"/>
                        </a:cubicBezTo>
                        <a:cubicBezTo>
                          <a:pt x="507302" y="223318"/>
                          <a:pt x="455650" y="165323"/>
                          <a:pt x="388389" y="155393"/>
                        </a:cubicBezTo>
                        <a:cubicBezTo>
                          <a:pt x="388981" y="150162"/>
                          <a:pt x="389392" y="144908"/>
                          <a:pt x="389392" y="139496"/>
                        </a:cubicBezTo>
                        <a:cubicBezTo>
                          <a:pt x="389392" y="62439"/>
                          <a:pt x="326941" y="0"/>
                          <a:pt x="249909" y="0"/>
                        </a:cubicBezTo>
                        <a:cubicBezTo>
                          <a:pt x="215131" y="0"/>
                          <a:pt x="183338" y="12756"/>
                          <a:pt x="158911" y="33800"/>
                        </a:cubicBezTo>
                        <a:cubicBezTo>
                          <a:pt x="149779" y="41652"/>
                          <a:pt x="141697" y="50675"/>
                          <a:pt x="134848" y="60605"/>
                        </a:cubicBezTo>
                        <a:cubicBezTo>
                          <a:pt x="119434" y="83037"/>
                          <a:pt x="110375" y="110205"/>
                          <a:pt x="110375" y="139499"/>
                        </a:cubicBezTo>
                        <a:cubicBezTo>
                          <a:pt x="110375" y="146119"/>
                          <a:pt x="110858" y="152557"/>
                          <a:pt x="111764" y="158863"/>
                        </a:cubicBezTo>
                        <a:cubicBezTo>
                          <a:pt x="86469" y="165845"/>
                          <a:pt x="64110" y="179773"/>
                          <a:pt x="46761" y="198375"/>
                        </a:cubicBezTo>
                        <a:cubicBezTo>
                          <a:pt x="39247" y="206408"/>
                          <a:pt x="32688" y="215359"/>
                          <a:pt x="27240" y="225047"/>
                        </a:cubicBezTo>
                        <a:cubicBezTo>
                          <a:pt x="15861" y="245256"/>
                          <a:pt x="9290" y="268523"/>
                          <a:pt x="9290" y="293346"/>
                        </a:cubicBezTo>
                        <a:cubicBezTo>
                          <a:pt x="9290" y="370390"/>
                          <a:pt x="71741" y="432867"/>
                          <a:pt x="148798" y="432867"/>
                        </a:cubicBezTo>
                        <a:cubicBezTo>
                          <a:pt x="170735" y="432867"/>
                          <a:pt x="191427" y="427636"/>
                          <a:pt x="209898" y="418612"/>
                        </a:cubicBezTo>
                        <a:lnTo>
                          <a:pt x="209898" y="616407"/>
                        </a:lnTo>
                        <a:cubicBezTo>
                          <a:pt x="81525" y="625527"/>
                          <a:pt x="0" y="644238"/>
                          <a:pt x="0" y="644238"/>
                        </a:cubicBezTo>
                        <a:cubicBezTo>
                          <a:pt x="627019" y="595981"/>
                          <a:pt x="1254069" y="892297"/>
                          <a:pt x="1254069" y="892297"/>
                        </a:cubicBezTo>
                        <a:cubicBezTo>
                          <a:pt x="1175490" y="831862"/>
                          <a:pt x="1093059" y="784087"/>
                          <a:pt x="1009622" y="746047"/>
                        </a:cubicBezTo>
                        <a:cubicBezTo>
                          <a:pt x="1409595" y="665681"/>
                          <a:pt x="1751493" y="689660"/>
                          <a:pt x="1751493" y="689660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3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142" name="Freeform 3141">
                    <a:extLst>
                      <a:ext uri="{FF2B5EF4-FFF2-40B4-BE49-F238E27FC236}">
                        <a16:creationId xmlns:a16="http://schemas.microsoft.com/office/drawing/2014/main" xmlns="" id="{DEB414C0-8F89-91B8-06CA-74AB5AE44D85}"/>
                      </a:ext>
                    </a:extLst>
                  </p:cNvPr>
                  <p:cNvSpPr/>
                  <p:nvPr/>
                </p:nvSpPr>
                <p:spPr>
                  <a:xfrm>
                    <a:off x="1814683" y="3395112"/>
                    <a:ext cx="206709" cy="206734"/>
                  </a:xfrm>
                  <a:custGeom>
                    <a:avLst/>
                    <a:gdLst>
                      <a:gd name="connsiteX0" fmla="*/ 103342 w 206709"/>
                      <a:gd name="connsiteY0" fmla="*/ 206734 h 206734"/>
                      <a:gd name="connsiteX1" fmla="*/ 206710 w 206709"/>
                      <a:gd name="connsiteY1" fmla="*/ 103367 h 206734"/>
                      <a:gd name="connsiteX2" fmla="*/ 103342 w 206709"/>
                      <a:gd name="connsiteY2" fmla="*/ 0 h 206734"/>
                      <a:gd name="connsiteX3" fmla="*/ 0 w 206709"/>
                      <a:gd name="connsiteY3" fmla="*/ 103367 h 206734"/>
                      <a:gd name="connsiteX4" fmla="*/ 103342 w 206709"/>
                      <a:gd name="connsiteY4" fmla="*/ 206734 h 206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709" h="206734">
                        <a:moveTo>
                          <a:pt x="103342" y="206734"/>
                        </a:moveTo>
                        <a:cubicBezTo>
                          <a:pt x="160444" y="206734"/>
                          <a:pt x="206710" y="160444"/>
                          <a:pt x="206710" y="103367"/>
                        </a:cubicBezTo>
                        <a:cubicBezTo>
                          <a:pt x="206710" y="46266"/>
                          <a:pt x="160444" y="0"/>
                          <a:pt x="103342" y="0"/>
                        </a:cubicBezTo>
                        <a:cubicBezTo>
                          <a:pt x="46290" y="0"/>
                          <a:pt x="0" y="46266"/>
                          <a:pt x="0" y="103367"/>
                        </a:cubicBezTo>
                        <a:cubicBezTo>
                          <a:pt x="0" y="160444"/>
                          <a:pt x="46290" y="206734"/>
                          <a:pt x="103342" y="206734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3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3140" name="Freeform 3139">
                  <a:extLst>
                    <a:ext uri="{FF2B5EF4-FFF2-40B4-BE49-F238E27FC236}">
                      <a16:creationId xmlns:a16="http://schemas.microsoft.com/office/drawing/2014/main" xmlns="" id="{432BCAA6-B93B-6ED1-12E2-542A4FA2C671}"/>
                    </a:ext>
                  </a:extLst>
                </p:cNvPr>
                <p:cNvSpPr/>
                <p:nvPr/>
              </p:nvSpPr>
              <p:spPr>
                <a:xfrm>
                  <a:off x="1025058" y="1767400"/>
                  <a:ext cx="1419046" cy="991247"/>
                </a:xfrm>
                <a:custGeom>
                  <a:avLst/>
                  <a:gdLst>
                    <a:gd name="connsiteX0" fmla="*/ 1238127 w 1419046"/>
                    <a:gd name="connsiteY0" fmla="*/ 841006 h 991247"/>
                    <a:gd name="connsiteX1" fmla="*/ 1238127 w 1419046"/>
                    <a:gd name="connsiteY1" fmla="*/ 390560 h 991247"/>
                    <a:gd name="connsiteX2" fmla="*/ 1037590 w 1419046"/>
                    <a:gd name="connsiteY2" fmla="*/ 390560 h 991247"/>
                    <a:gd name="connsiteX3" fmla="*/ 1037590 w 1419046"/>
                    <a:gd name="connsiteY3" fmla="*/ 841006 h 991247"/>
                    <a:gd name="connsiteX4" fmla="*/ 904262 w 1419046"/>
                    <a:gd name="connsiteY4" fmla="*/ 841006 h 991247"/>
                    <a:gd name="connsiteX5" fmla="*/ 904262 w 1419046"/>
                    <a:gd name="connsiteY5" fmla="*/ 0 h 991247"/>
                    <a:gd name="connsiteX6" fmla="*/ 569873 w 1419046"/>
                    <a:gd name="connsiteY6" fmla="*/ 0 h 991247"/>
                    <a:gd name="connsiteX7" fmla="*/ 569873 w 1419046"/>
                    <a:gd name="connsiteY7" fmla="*/ 841006 h 991247"/>
                    <a:gd name="connsiteX8" fmla="*/ 481016 w 1419046"/>
                    <a:gd name="connsiteY8" fmla="*/ 841006 h 991247"/>
                    <a:gd name="connsiteX9" fmla="*/ 481016 w 1419046"/>
                    <a:gd name="connsiteY9" fmla="*/ 300352 h 991247"/>
                    <a:gd name="connsiteX10" fmla="*/ 191393 w 1419046"/>
                    <a:gd name="connsiteY10" fmla="*/ 300352 h 991247"/>
                    <a:gd name="connsiteX11" fmla="*/ 191393 w 1419046"/>
                    <a:gd name="connsiteY11" fmla="*/ 841006 h 991247"/>
                    <a:gd name="connsiteX12" fmla="*/ 0 w 1419046"/>
                    <a:gd name="connsiteY12" fmla="*/ 841006 h 991247"/>
                    <a:gd name="connsiteX13" fmla="*/ 0 w 1419046"/>
                    <a:gd name="connsiteY13" fmla="*/ 991248 h 991247"/>
                    <a:gd name="connsiteX14" fmla="*/ 1419047 w 1419046"/>
                    <a:gd name="connsiteY14" fmla="*/ 991248 h 991247"/>
                    <a:gd name="connsiteX15" fmla="*/ 1419047 w 1419046"/>
                    <a:gd name="connsiteY15" fmla="*/ 841006 h 991247"/>
                    <a:gd name="connsiteX16" fmla="*/ 298660 w 1419046"/>
                    <a:gd name="connsiteY16" fmla="*/ 448977 h 991247"/>
                    <a:gd name="connsiteX17" fmla="*/ 233672 w 1419046"/>
                    <a:gd name="connsiteY17" fmla="*/ 448977 h 991247"/>
                    <a:gd name="connsiteX18" fmla="*/ 233672 w 1419046"/>
                    <a:gd name="connsiteY18" fmla="*/ 362710 h 991247"/>
                    <a:gd name="connsiteX19" fmla="*/ 298660 w 1419046"/>
                    <a:gd name="connsiteY19" fmla="*/ 362710 h 991247"/>
                    <a:gd name="connsiteX20" fmla="*/ 438327 w 1419046"/>
                    <a:gd name="connsiteY20" fmla="*/ 448977 h 991247"/>
                    <a:gd name="connsiteX21" fmla="*/ 373712 w 1419046"/>
                    <a:gd name="connsiteY21" fmla="*/ 448977 h 991247"/>
                    <a:gd name="connsiteX22" fmla="*/ 373712 w 1419046"/>
                    <a:gd name="connsiteY22" fmla="*/ 362710 h 991247"/>
                    <a:gd name="connsiteX23" fmla="*/ 438327 w 1419046"/>
                    <a:gd name="connsiteY23" fmla="*/ 362710 h 991247"/>
                    <a:gd name="connsiteX24" fmla="*/ 710023 w 1419046"/>
                    <a:gd name="connsiteY24" fmla="*/ 263543 h 991247"/>
                    <a:gd name="connsiteX25" fmla="*/ 604408 w 1419046"/>
                    <a:gd name="connsiteY25" fmla="*/ 263543 h 991247"/>
                    <a:gd name="connsiteX26" fmla="*/ 604408 w 1419046"/>
                    <a:gd name="connsiteY26" fmla="*/ 190553 h 991247"/>
                    <a:gd name="connsiteX27" fmla="*/ 710023 w 1419046"/>
                    <a:gd name="connsiteY27" fmla="*/ 190553 h 991247"/>
                    <a:gd name="connsiteX28" fmla="*/ 710023 w 1419046"/>
                    <a:gd name="connsiteY28" fmla="*/ 148519 h 991247"/>
                    <a:gd name="connsiteX29" fmla="*/ 604408 w 1419046"/>
                    <a:gd name="connsiteY29" fmla="*/ 148519 h 991247"/>
                    <a:gd name="connsiteX30" fmla="*/ 604408 w 1419046"/>
                    <a:gd name="connsiteY30" fmla="*/ 75464 h 991247"/>
                    <a:gd name="connsiteX31" fmla="*/ 710023 w 1419046"/>
                    <a:gd name="connsiteY31" fmla="*/ 75464 h 991247"/>
                    <a:gd name="connsiteX32" fmla="*/ 869537 w 1419046"/>
                    <a:gd name="connsiteY32" fmla="*/ 263543 h 991247"/>
                    <a:gd name="connsiteX33" fmla="*/ 763922 w 1419046"/>
                    <a:gd name="connsiteY33" fmla="*/ 263543 h 991247"/>
                    <a:gd name="connsiteX34" fmla="*/ 763922 w 1419046"/>
                    <a:gd name="connsiteY34" fmla="*/ 190553 h 991247"/>
                    <a:gd name="connsiteX35" fmla="*/ 869537 w 1419046"/>
                    <a:gd name="connsiteY35" fmla="*/ 190553 h 991247"/>
                    <a:gd name="connsiteX36" fmla="*/ 869537 w 1419046"/>
                    <a:gd name="connsiteY36" fmla="*/ 148519 h 991247"/>
                    <a:gd name="connsiteX37" fmla="*/ 763922 w 1419046"/>
                    <a:gd name="connsiteY37" fmla="*/ 148519 h 991247"/>
                    <a:gd name="connsiteX38" fmla="*/ 763922 w 1419046"/>
                    <a:gd name="connsiteY38" fmla="*/ 75464 h 991247"/>
                    <a:gd name="connsiteX39" fmla="*/ 869537 w 1419046"/>
                    <a:gd name="connsiteY39" fmla="*/ 75464 h 99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419046" h="991247">
                      <a:moveTo>
                        <a:pt x="1238127" y="841006"/>
                      </a:moveTo>
                      <a:lnTo>
                        <a:pt x="1238127" y="390560"/>
                      </a:lnTo>
                      <a:lnTo>
                        <a:pt x="1037590" y="390560"/>
                      </a:lnTo>
                      <a:lnTo>
                        <a:pt x="1037590" y="841006"/>
                      </a:lnTo>
                      <a:lnTo>
                        <a:pt x="904262" y="841006"/>
                      </a:lnTo>
                      <a:lnTo>
                        <a:pt x="904262" y="0"/>
                      </a:lnTo>
                      <a:lnTo>
                        <a:pt x="569873" y="0"/>
                      </a:lnTo>
                      <a:lnTo>
                        <a:pt x="569873" y="841006"/>
                      </a:lnTo>
                      <a:lnTo>
                        <a:pt x="481016" y="841006"/>
                      </a:lnTo>
                      <a:lnTo>
                        <a:pt x="481016" y="300352"/>
                      </a:lnTo>
                      <a:lnTo>
                        <a:pt x="191393" y="300352"/>
                      </a:lnTo>
                      <a:lnTo>
                        <a:pt x="191393" y="841006"/>
                      </a:lnTo>
                      <a:lnTo>
                        <a:pt x="0" y="841006"/>
                      </a:lnTo>
                      <a:lnTo>
                        <a:pt x="0" y="991248"/>
                      </a:lnTo>
                      <a:lnTo>
                        <a:pt x="1419047" y="991248"/>
                      </a:lnTo>
                      <a:lnTo>
                        <a:pt x="1419047" y="841006"/>
                      </a:lnTo>
                      <a:close/>
                      <a:moveTo>
                        <a:pt x="298660" y="448977"/>
                      </a:moveTo>
                      <a:lnTo>
                        <a:pt x="233672" y="448977"/>
                      </a:lnTo>
                      <a:lnTo>
                        <a:pt x="233672" y="362710"/>
                      </a:lnTo>
                      <a:lnTo>
                        <a:pt x="298660" y="362710"/>
                      </a:lnTo>
                      <a:close/>
                      <a:moveTo>
                        <a:pt x="438327" y="448977"/>
                      </a:moveTo>
                      <a:lnTo>
                        <a:pt x="373712" y="448977"/>
                      </a:lnTo>
                      <a:lnTo>
                        <a:pt x="373712" y="362710"/>
                      </a:lnTo>
                      <a:lnTo>
                        <a:pt x="438327" y="362710"/>
                      </a:lnTo>
                      <a:close/>
                      <a:moveTo>
                        <a:pt x="710023" y="263543"/>
                      </a:moveTo>
                      <a:lnTo>
                        <a:pt x="604408" y="263543"/>
                      </a:lnTo>
                      <a:lnTo>
                        <a:pt x="604408" y="190553"/>
                      </a:lnTo>
                      <a:lnTo>
                        <a:pt x="710023" y="190553"/>
                      </a:lnTo>
                      <a:close/>
                      <a:moveTo>
                        <a:pt x="710023" y="148519"/>
                      </a:moveTo>
                      <a:lnTo>
                        <a:pt x="604408" y="148519"/>
                      </a:lnTo>
                      <a:lnTo>
                        <a:pt x="604408" y="75464"/>
                      </a:lnTo>
                      <a:lnTo>
                        <a:pt x="710023" y="75464"/>
                      </a:lnTo>
                      <a:close/>
                      <a:moveTo>
                        <a:pt x="869537" y="263543"/>
                      </a:moveTo>
                      <a:lnTo>
                        <a:pt x="763922" y="263543"/>
                      </a:lnTo>
                      <a:lnTo>
                        <a:pt x="763922" y="190553"/>
                      </a:lnTo>
                      <a:lnTo>
                        <a:pt x="869537" y="190553"/>
                      </a:lnTo>
                      <a:close/>
                      <a:moveTo>
                        <a:pt x="869537" y="148519"/>
                      </a:moveTo>
                      <a:lnTo>
                        <a:pt x="763922" y="148519"/>
                      </a:lnTo>
                      <a:lnTo>
                        <a:pt x="763922" y="75464"/>
                      </a:lnTo>
                      <a:lnTo>
                        <a:pt x="869537" y="7546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16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0EA0A57F-E590-F5CE-F73E-9F97DCD05AB5}"/>
              </a:ext>
            </a:extLst>
          </p:cNvPr>
          <p:cNvGrpSpPr/>
          <p:nvPr/>
        </p:nvGrpSpPr>
        <p:grpSpPr>
          <a:xfrm>
            <a:off x="126344" y="1604307"/>
            <a:ext cx="1526470" cy="1686838"/>
            <a:chOff x="6513932" y="4307942"/>
            <a:chExt cx="1967360" cy="1982986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91B8954-6FC2-7902-A98F-50D3D44ED28D}"/>
                </a:ext>
              </a:extLst>
            </p:cNvPr>
            <p:cNvGrpSpPr/>
            <p:nvPr/>
          </p:nvGrpSpPr>
          <p:grpSpPr>
            <a:xfrm>
              <a:off x="6513932" y="4307942"/>
              <a:ext cx="375287" cy="1982986"/>
              <a:chOff x="6463864" y="4307942"/>
              <a:chExt cx="425356" cy="2247546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xmlns="" id="{63AD37F9-130E-5625-84C0-7C87D54D7456}"/>
                  </a:ext>
                </a:extLst>
              </p:cNvPr>
              <p:cNvSpPr/>
              <p:nvPr/>
            </p:nvSpPr>
            <p:spPr>
              <a:xfrm>
                <a:off x="6479486" y="4307942"/>
                <a:ext cx="409734" cy="40973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xmlns="" id="{D9D66197-7B71-EE9B-FB2C-141435D19F00}"/>
                  </a:ext>
                </a:extLst>
              </p:cNvPr>
              <p:cNvSpPr/>
              <p:nvPr/>
            </p:nvSpPr>
            <p:spPr>
              <a:xfrm>
                <a:off x="6479486" y="4761836"/>
                <a:ext cx="409734" cy="409734"/>
              </a:xfrm>
              <a:prstGeom prst="ellipse">
                <a:avLst/>
              </a:prstGeom>
              <a:solidFill>
                <a:srgbClr val="FF826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xmlns="" id="{ECF9F3B0-BD9D-CC82-A357-C7AA94A7FABD}"/>
                  </a:ext>
                </a:extLst>
              </p:cNvPr>
              <p:cNvSpPr/>
              <p:nvPr/>
            </p:nvSpPr>
            <p:spPr>
              <a:xfrm>
                <a:off x="6463864" y="5215827"/>
                <a:ext cx="409734" cy="409734"/>
              </a:xfrm>
              <a:prstGeom prst="ellipse">
                <a:avLst/>
              </a:prstGeom>
              <a:solidFill>
                <a:srgbClr val="2874A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xmlns="" id="{AECE79BB-DF80-E919-207D-AAEC67A214BC}"/>
                  </a:ext>
                </a:extLst>
              </p:cNvPr>
              <p:cNvSpPr/>
              <p:nvPr/>
            </p:nvSpPr>
            <p:spPr>
              <a:xfrm>
                <a:off x="6463864" y="5656835"/>
                <a:ext cx="409734" cy="409734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xmlns="" id="{E696C3AF-2760-4FEA-5CEB-E7E03F88AB00}"/>
                  </a:ext>
                </a:extLst>
              </p:cNvPr>
              <p:cNvSpPr/>
              <p:nvPr/>
            </p:nvSpPr>
            <p:spPr>
              <a:xfrm>
                <a:off x="6465988" y="6145754"/>
                <a:ext cx="409734" cy="409734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2C62DFC4-23D0-7AF4-845A-DCF0DD1CD237}"/>
                </a:ext>
              </a:extLst>
            </p:cNvPr>
            <p:cNvSpPr txBox="1"/>
            <p:nvPr/>
          </p:nvSpPr>
          <p:spPr>
            <a:xfrm>
              <a:off x="6878543" y="4335149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50%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0E425774-4195-E74B-9FCC-C26F8D86316F}"/>
                </a:ext>
              </a:extLst>
            </p:cNvPr>
            <p:cNvSpPr txBox="1"/>
            <p:nvPr/>
          </p:nvSpPr>
          <p:spPr>
            <a:xfrm>
              <a:off x="6882895" y="5133946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12-19%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09CC64AF-16BF-ED44-2AAE-BE3854B40ADA}"/>
                </a:ext>
              </a:extLst>
            </p:cNvPr>
            <p:cNvSpPr txBox="1"/>
            <p:nvPr/>
          </p:nvSpPr>
          <p:spPr>
            <a:xfrm>
              <a:off x="6887925" y="5530519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≤ 11%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143F0BA5-C28E-5080-28F8-9E1EF4B755BC}"/>
                </a:ext>
              </a:extLst>
            </p:cNvPr>
            <p:cNvSpPr txBox="1"/>
            <p:nvPr/>
          </p:nvSpPr>
          <p:spPr>
            <a:xfrm>
              <a:off x="6904630" y="4708143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20-26%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F255EF69-65C0-2DEB-1FC5-B97ADB25046F}"/>
                </a:ext>
              </a:extLst>
            </p:cNvPr>
            <p:cNvSpPr txBox="1"/>
            <p:nvPr/>
          </p:nvSpPr>
          <p:spPr>
            <a:xfrm>
              <a:off x="6880398" y="5950690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No Data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2C63478F-3F37-01F3-458C-4814750B15EB}"/>
              </a:ext>
            </a:extLst>
          </p:cNvPr>
          <p:cNvGrpSpPr/>
          <p:nvPr/>
        </p:nvGrpSpPr>
        <p:grpSpPr>
          <a:xfrm>
            <a:off x="7163720" y="2123693"/>
            <a:ext cx="3628090" cy="1337858"/>
            <a:chOff x="1748590" y="2038019"/>
            <a:chExt cx="2479729" cy="914400"/>
          </a:xfrm>
        </p:grpSpPr>
        <p:pic>
          <p:nvPicPr>
            <p:cNvPr id="3" name="Graphic 2" descr="Pregnant lady">
              <a:extLst>
                <a:ext uri="{FF2B5EF4-FFF2-40B4-BE49-F238E27FC236}">
                  <a16:creationId xmlns:a16="http://schemas.microsoft.com/office/drawing/2014/main" xmlns="" id="{7A52744D-DE83-6E4A-E3DC-C4A9370D0F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1748590" y="2038019"/>
              <a:ext cx="914400" cy="914400"/>
            </a:xfrm>
            <a:prstGeom prst="rect">
              <a:avLst/>
            </a:prstGeom>
          </p:spPr>
        </p:pic>
        <p:pic>
          <p:nvPicPr>
            <p:cNvPr id="4" name="Graphic 3" descr="Pregnant lady">
              <a:extLst>
                <a:ext uri="{FF2B5EF4-FFF2-40B4-BE49-F238E27FC236}">
                  <a16:creationId xmlns:a16="http://schemas.microsoft.com/office/drawing/2014/main" xmlns="" id="{EC2BF98C-2A9D-5240-F8D6-F832FE250CF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2151546" y="2038019"/>
              <a:ext cx="914400" cy="914400"/>
            </a:xfrm>
            <a:prstGeom prst="rect">
              <a:avLst/>
            </a:prstGeom>
          </p:spPr>
        </p:pic>
        <p:pic>
          <p:nvPicPr>
            <p:cNvPr id="7" name="Graphic 6" descr="Pregnant lady">
              <a:extLst>
                <a:ext uri="{FF2B5EF4-FFF2-40B4-BE49-F238E27FC236}">
                  <a16:creationId xmlns:a16="http://schemas.microsoft.com/office/drawing/2014/main" xmlns="" id="{DF0DF3F8-C10A-17F9-E646-A24B5B8170D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2554502" y="2038019"/>
              <a:ext cx="914400" cy="914400"/>
            </a:xfrm>
            <a:prstGeom prst="rect">
              <a:avLst/>
            </a:prstGeom>
          </p:spPr>
        </p:pic>
        <p:pic>
          <p:nvPicPr>
            <p:cNvPr id="20" name="Graphic 19" descr="Pregnant lady">
              <a:extLst>
                <a:ext uri="{FF2B5EF4-FFF2-40B4-BE49-F238E27FC236}">
                  <a16:creationId xmlns:a16="http://schemas.microsoft.com/office/drawing/2014/main" xmlns="" id="{6B6A5BCB-0F12-FB26-3B4A-5BBD484059D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2941960" y="2038019"/>
              <a:ext cx="914400" cy="914400"/>
            </a:xfrm>
            <a:prstGeom prst="rect">
              <a:avLst/>
            </a:prstGeom>
          </p:spPr>
        </p:pic>
        <p:pic>
          <p:nvPicPr>
            <p:cNvPr id="21" name="Graphic 20" descr="Pregnant lady">
              <a:extLst>
                <a:ext uri="{FF2B5EF4-FFF2-40B4-BE49-F238E27FC236}">
                  <a16:creationId xmlns:a16="http://schemas.microsoft.com/office/drawing/2014/main" xmlns="" id="{F0C62889-F630-EEBE-857E-CF48C580D73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3313919" y="2038019"/>
              <a:ext cx="914400" cy="914400"/>
            </a:xfrm>
            <a:prstGeom prst="rect">
              <a:avLst/>
            </a:prstGeom>
          </p:spPr>
        </p:pic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CD06698A-4DF9-868E-7324-EFC8BEA5EF1D}"/>
              </a:ext>
            </a:extLst>
          </p:cNvPr>
          <p:cNvSpPr txBox="1"/>
          <p:nvPr/>
        </p:nvSpPr>
        <p:spPr>
          <a:xfrm>
            <a:off x="6632543" y="1476437"/>
            <a:ext cx="52982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/>
            <a:r>
              <a:rPr lang="en-US" sz="1800" b="1" dirty="0">
                <a:solidFill>
                  <a:prstClr val="black"/>
                </a:solidFill>
              </a:rPr>
              <a:t>Only </a:t>
            </a:r>
            <a:r>
              <a:rPr lang="en-US" sz="1800" b="1" dirty="0">
                <a:solidFill>
                  <a:srgbClr val="FF0000"/>
                </a:solidFill>
              </a:rPr>
              <a:t>1 from 5 </a:t>
            </a:r>
            <a:r>
              <a:rPr lang="en-US" sz="1800" b="1" dirty="0">
                <a:solidFill>
                  <a:prstClr val="black"/>
                </a:solidFill>
              </a:rPr>
              <a:t>mother t</a:t>
            </a:r>
            <a:r>
              <a:rPr lang="x-none" sz="1800" b="1">
                <a:solidFill>
                  <a:prstClr val="black"/>
                </a:solidFill>
              </a:rPr>
              <a:t>ook iron tablets for 90+ days</a:t>
            </a:r>
            <a:endParaRPr lang="en-US" sz="1800" b="1" dirty="0">
              <a:solidFill>
                <a:prstClr val="black"/>
              </a:solidFill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xmlns="" id="{4860C9A6-2903-AB47-2A4A-B983BB8480F4}"/>
              </a:ext>
            </a:extLst>
          </p:cNvPr>
          <p:cNvGrpSpPr/>
          <p:nvPr/>
        </p:nvGrpSpPr>
        <p:grpSpPr>
          <a:xfrm>
            <a:off x="6821243" y="3609897"/>
            <a:ext cx="5109512" cy="1866062"/>
            <a:chOff x="842305" y="3392402"/>
            <a:chExt cx="5109512" cy="1866062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xmlns="" id="{95D54B46-FF10-27FC-7CDD-80BA068E5CAD}"/>
                </a:ext>
              </a:extLst>
            </p:cNvPr>
            <p:cNvGrpSpPr/>
            <p:nvPr/>
          </p:nvGrpSpPr>
          <p:grpSpPr>
            <a:xfrm rot="16200000">
              <a:off x="2464030" y="1770677"/>
              <a:ext cx="1866062" cy="5109512"/>
              <a:chOff x="8773793" y="1788158"/>
              <a:chExt cx="2264415" cy="3510283"/>
            </a:xfrm>
          </p:grpSpPr>
          <p:sp>
            <p:nvSpPr>
              <p:cNvPr id="46" name="Shape">
                <a:extLst>
                  <a:ext uri="{FF2B5EF4-FFF2-40B4-BE49-F238E27FC236}">
                    <a16:creationId xmlns:a16="http://schemas.microsoft.com/office/drawing/2014/main" xmlns="" id="{233B7E88-B703-4602-D5EC-2DE7215AB213}"/>
                  </a:ext>
                </a:extLst>
              </p:cNvPr>
              <p:cNvSpPr/>
              <p:nvPr/>
            </p:nvSpPr>
            <p:spPr>
              <a:xfrm>
                <a:off x="8952866" y="1788158"/>
                <a:ext cx="2085342" cy="33324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536" y="0"/>
                    </a:moveTo>
                    <a:lnTo>
                      <a:pt x="1618" y="0"/>
                    </a:lnTo>
                    <a:cubicBezTo>
                      <a:pt x="724" y="0"/>
                      <a:pt x="0" y="453"/>
                      <a:pt x="0" y="1012"/>
                    </a:cubicBezTo>
                    <a:lnTo>
                      <a:pt x="0" y="20587"/>
                    </a:lnTo>
                    <a:cubicBezTo>
                      <a:pt x="0" y="21147"/>
                      <a:pt x="724" y="21600"/>
                      <a:pt x="1618" y="21600"/>
                    </a:cubicBezTo>
                    <a:lnTo>
                      <a:pt x="19982" y="21600"/>
                    </a:lnTo>
                    <a:cubicBezTo>
                      <a:pt x="20876" y="21600"/>
                      <a:pt x="21600" y="21147"/>
                      <a:pt x="21600" y="20587"/>
                    </a:cubicBezTo>
                    <a:lnTo>
                      <a:pt x="21600" y="5672"/>
                    </a:lnTo>
                    <a:cubicBezTo>
                      <a:pt x="21600" y="2535"/>
                      <a:pt x="17535" y="0"/>
                      <a:pt x="12536" y="0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12700">
                <a:miter lim="400000"/>
              </a:ln>
            </p:spPr>
            <p:txBody>
              <a:bodyPr lIns="38100" tIns="365760" rIns="365760" bIns="38100" anchor="t"/>
              <a:lstStyle/>
              <a:p>
                <a:pPr algn="r"/>
                <a:endParaRPr sz="3000" dirty="0">
                  <a:solidFill>
                    <a:schemeClr val="accent4"/>
                  </a:solidFill>
                </a:endParaRPr>
              </a:p>
            </p:txBody>
          </p:sp>
          <p:sp>
            <p:nvSpPr>
              <p:cNvPr id="47" name="Shape">
                <a:extLst>
                  <a:ext uri="{FF2B5EF4-FFF2-40B4-BE49-F238E27FC236}">
                    <a16:creationId xmlns:a16="http://schemas.microsoft.com/office/drawing/2014/main" xmlns="" id="{8343603C-693C-6E51-5AC2-F388E350D19E}"/>
                  </a:ext>
                </a:extLst>
              </p:cNvPr>
              <p:cNvSpPr/>
              <p:nvPr/>
            </p:nvSpPr>
            <p:spPr>
              <a:xfrm>
                <a:off x="8773793" y="1965958"/>
                <a:ext cx="2085342" cy="33324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618" y="0"/>
                    </a:lnTo>
                    <a:cubicBezTo>
                      <a:pt x="724" y="0"/>
                      <a:pt x="0" y="453"/>
                      <a:pt x="0" y="1012"/>
                    </a:cubicBezTo>
                    <a:lnTo>
                      <a:pt x="0" y="20587"/>
                    </a:lnTo>
                    <a:cubicBezTo>
                      <a:pt x="0" y="21147"/>
                      <a:pt x="724" y="21600"/>
                      <a:pt x="1618" y="21600"/>
                    </a:cubicBezTo>
                    <a:lnTo>
                      <a:pt x="19982" y="21600"/>
                    </a:lnTo>
                    <a:cubicBezTo>
                      <a:pt x="20876" y="21600"/>
                      <a:pt x="21600" y="21147"/>
                      <a:pt x="21600" y="20587"/>
                    </a:cubicBezTo>
                    <a:lnTo>
                      <a:pt x="21600" y="6791"/>
                    </a:lnTo>
                    <a:cubicBezTo>
                      <a:pt x="21600" y="6264"/>
                      <a:pt x="20995" y="5812"/>
                      <a:pt x="20153" y="5729"/>
                    </a:cubicBezTo>
                    <a:cubicBezTo>
                      <a:pt x="16299" y="5326"/>
                      <a:pt x="13142" y="3334"/>
                      <a:pt x="12497" y="914"/>
                    </a:cubicBezTo>
                    <a:cubicBezTo>
                      <a:pt x="12365" y="387"/>
                      <a:pt x="11642" y="0"/>
                      <a:pt x="10800" y="0"/>
                    </a:cubicBezTo>
                    <a:close/>
                  </a:path>
                </a:pathLst>
              </a:custGeom>
              <a:solidFill>
                <a:srgbClr val="0097B2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endParaRPr sz="30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xmlns="" id="{AFBC3F80-9F7C-EC42-9E8D-1CB1C924D275}"/>
                </a:ext>
              </a:extLst>
            </p:cNvPr>
            <p:cNvGrpSpPr/>
            <p:nvPr/>
          </p:nvGrpSpPr>
          <p:grpSpPr>
            <a:xfrm>
              <a:off x="2361285" y="3636481"/>
              <a:ext cx="3488304" cy="1567208"/>
              <a:chOff x="2361285" y="3636481"/>
              <a:chExt cx="3488304" cy="1567208"/>
            </a:xfrm>
          </p:grpSpPr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xmlns="" id="{1BA21256-7D8C-65DB-E80C-737112EB8F89}"/>
                  </a:ext>
                </a:extLst>
              </p:cNvPr>
              <p:cNvSpPr txBox="1"/>
              <p:nvPr/>
            </p:nvSpPr>
            <p:spPr>
              <a:xfrm>
                <a:off x="2392123" y="3636481"/>
                <a:ext cx="3457466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defTabSz="914400"/>
                <a:r>
                  <a:rPr lang="en-US" b="1" dirty="0">
                    <a:solidFill>
                      <a:schemeClr val="bg1"/>
                    </a:solidFill>
                  </a:rPr>
                  <a:t>Half of the pregnant women in AA received  </a:t>
                </a:r>
                <a:r>
                  <a:rPr lang="x-none" b="1">
                    <a:solidFill>
                      <a:schemeClr val="bg1"/>
                    </a:solidFill>
                  </a:rPr>
                  <a:t>iron tablets for 90+ days</a:t>
                </a:r>
                <a:endParaRPr lang="en-US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xmlns="" id="{EAC9542D-8A41-C354-ECA2-8C21FC929CE1}"/>
                  </a:ext>
                </a:extLst>
              </p:cNvPr>
              <p:cNvSpPr txBox="1"/>
              <p:nvPr/>
            </p:nvSpPr>
            <p:spPr>
              <a:xfrm>
                <a:off x="2361285" y="4557358"/>
                <a:ext cx="3471089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defTabSz="914400"/>
                <a:r>
                  <a:rPr lang="en-US" sz="1800" b="1" dirty="0">
                    <a:solidFill>
                      <a:schemeClr val="bg1"/>
                    </a:solidFill>
                  </a:rPr>
                  <a:t>IFA coverage is low in Somali (6%), Afar (10% ) and BG (11%)</a:t>
                </a:r>
              </a:p>
            </p:txBody>
          </p: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xmlns="" id="{ECBB7ECB-9943-7447-E822-745C0F1E7C14}"/>
                  </a:ext>
                </a:extLst>
              </p:cNvPr>
              <p:cNvCxnSpPr/>
              <p:nvPr/>
            </p:nvCxnSpPr>
            <p:spPr>
              <a:xfrm>
                <a:off x="3024534" y="4394932"/>
                <a:ext cx="1961323" cy="0"/>
              </a:xfrm>
              <a:prstGeom prst="line">
                <a:avLst/>
              </a:prstGeom>
              <a:ln w="2222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55" name="Graphic 54" descr="Medicine">
              <a:extLst>
                <a:ext uri="{FF2B5EF4-FFF2-40B4-BE49-F238E27FC236}">
                  <a16:creationId xmlns:a16="http://schemas.microsoft.com/office/drawing/2014/main" xmlns="" id="{BC467B3B-48C4-078B-B3FA-EE3332C0C94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p:blipFill>
          <p:spPr>
            <a:xfrm>
              <a:off x="1300214" y="3438838"/>
              <a:ext cx="777682" cy="7776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680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56585" y="308688"/>
            <a:ext cx="10515600" cy="545438"/>
          </a:xfrm>
          <a:noFill/>
          <a:ln>
            <a:noFill/>
          </a:ln>
        </p:spPr>
        <p:txBody>
          <a:bodyPr>
            <a:noAutofit/>
          </a:bodyPr>
          <a:lstStyle/>
          <a:p>
            <a:r>
              <a:rPr lang="en-GB" dirty="0">
                <a:solidFill>
                  <a:schemeClr val="bg1"/>
                </a:solidFill>
              </a:rPr>
              <a:t>Policy Landscape for food and nutrition</a:t>
            </a:r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xmlns="" id="{8E98C1D6-93CF-4BF2-A8BF-BD93C81976F7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424"/>
          <a:stretch/>
        </p:blipFill>
        <p:spPr bwMode="auto">
          <a:xfrm>
            <a:off x="1720355" y="1295110"/>
            <a:ext cx="1841500" cy="17250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Content Placeholder 3"/>
          <p:cNvSpPr>
            <a:spLocks noGrp="1"/>
          </p:cNvSpPr>
          <p:nvPr>
            <p:ph sz="half" idx="4294967295"/>
          </p:nvPr>
        </p:nvSpPr>
        <p:spPr>
          <a:xfrm>
            <a:off x="4147635" y="1737686"/>
            <a:ext cx="7065544" cy="4656511"/>
          </a:xfrm>
          <a:noFill/>
        </p:spPr>
        <p:txBody>
          <a:bodyPr>
            <a:normAutofit lnSpcReduction="10000"/>
          </a:bodyPr>
          <a:lstStyle/>
          <a:p>
            <a:pPr marL="412750" indent="-396875">
              <a:lnSpc>
                <a:spcPct val="110000"/>
              </a:lnSpc>
            </a:pPr>
            <a:r>
              <a:rPr lang="en-US" sz="2400" dirty="0"/>
              <a:t>Food and Nutrition policy -2018</a:t>
            </a:r>
          </a:p>
          <a:p>
            <a:pPr marL="412750" indent="-396875">
              <a:lnSpc>
                <a:spcPct val="110000"/>
              </a:lnSpc>
            </a:pPr>
            <a:r>
              <a:rPr lang="en-US" sz="2400" dirty="0"/>
              <a:t>Food and Nutrition strategy (2021-2030)</a:t>
            </a:r>
          </a:p>
          <a:p>
            <a:pPr marL="412750" indent="-396875">
              <a:lnSpc>
                <a:spcPct val="110000"/>
              </a:lnSpc>
            </a:pPr>
            <a:r>
              <a:rPr lang="en-US" sz="2400" dirty="0"/>
              <a:t>Seqota declaration (2015-2030) </a:t>
            </a:r>
          </a:p>
          <a:p>
            <a:pPr marL="412750" indent="-396875">
              <a:lnSpc>
                <a:spcPct val="110000"/>
              </a:lnSpc>
            </a:pPr>
            <a:r>
              <a:rPr lang="en-US" sz="2400" dirty="0"/>
              <a:t>Ethiopian food system road map</a:t>
            </a:r>
            <a:endParaRPr lang="en-GB" sz="2400" dirty="0"/>
          </a:p>
          <a:p>
            <a:pPr marL="412750" indent="-396875">
              <a:lnSpc>
                <a:spcPct val="110000"/>
              </a:lnSpc>
            </a:pPr>
            <a:r>
              <a:rPr lang="en-US" sz="2400" dirty="0"/>
              <a:t>Nutrition sensitive strategies and programs</a:t>
            </a:r>
          </a:p>
          <a:p>
            <a:pPr marL="762000" lvl="1" indent="-365125">
              <a:lnSpc>
                <a:spcPct val="110000"/>
              </a:lnSpc>
              <a:buFont typeface="Courier New" panose="02070309020205020404" pitchFamily="49" charset="0"/>
              <a:buChar char="o"/>
            </a:pPr>
            <a:r>
              <a:rPr lang="en-GB" dirty="0"/>
              <a:t>One WASH </a:t>
            </a:r>
          </a:p>
          <a:p>
            <a:pPr marL="762000" lvl="1" indent="-365125">
              <a:lnSpc>
                <a:spcPct val="110000"/>
              </a:lnSpc>
              <a:buFont typeface="Courier New" panose="02070309020205020404" pitchFamily="49" charset="0"/>
              <a:buChar char="o"/>
            </a:pPr>
            <a:r>
              <a:rPr lang="en-GB" dirty="0"/>
              <a:t>NSA </a:t>
            </a:r>
          </a:p>
          <a:p>
            <a:pPr marL="762000" lvl="1" indent="-365125">
              <a:lnSpc>
                <a:spcPct val="110000"/>
              </a:lnSpc>
              <a:buFont typeface="Courier New" panose="02070309020205020404" pitchFamily="49" charset="0"/>
              <a:buChar char="o"/>
            </a:pPr>
            <a:r>
              <a:rPr lang="en-GB" dirty="0"/>
              <a:t>SHN </a:t>
            </a:r>
          </a:p>
          <a:p>
            <a:pPr marL="762000" lvl="1" indent="-365125">
              <a:lnSpc>
                <a:spcPct val="110000"/>
              </a:lnSpc>
              <a:buFont typeface="Courier New" panose="02070309020205020404" pitchFamily="49" charset="0"/>
              <a:buChar char="o"/>
            </a:pPr>
            <a:r>
              <a:rPr lang="en-GB" dirty="0"/>
              <a:t>PSNP V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06438" y="2951314"/>
            <a:ext cx="1869335" cy="1478161"/>
          </a:xfrm>
          <a:prstGeom prst="rect">
            <a:avLst/>
          </a:prstGeom>
        </p:spPr>
      </p:pic>
      <p:pic>
        <p:nvPicPr>
          <p:cNvPr id="7" name="Content Placeholder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50839" y="4426499"/>
            <a:ext cx="1924934" cy="173986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56821" y="6150325"/>
            <a:ext cx="2009551" cy="487745"/>
          </a:xfrm>
          <a:prstGeom prst="rect">
            <a:avLst/>
          </a:prstGeom>
          <a:solidFill>
            <a:schemeClr val="bg2"/>
          </a:solidFill>
        </p:spPr>
      </p:pic>
      <p:sp>
        <p:nvSpPr>
          <p:cNvPr id="45" name="Freeform 44">
            <a:extLst>
              <a:ext uri="{FF2B5EF4-FFF2-40B4-BE49-F238E27FC236}">
                <a16:creationId xmlns:a16="http://schemas.microsoft.com/office/drawing/2014/main" xmlns="" id="{16C511EB-94D1-A821-EEAF-31E118560F7F}"/>
              </a:ext>
            </a:extLst>
          </p:cNvPr>
          <p:cNvSpPr/>
          <p:nvPr/>
        </p:nvSpPr>
        <p:spPr>
          <a:xfrm>
            <a:off x="370721" y="83040"/>
            <a:ext cx="928689" cy="960368"/>
          </a:xfrm>
          <a:custGeom>
            <a:avLst/>
            <a:gdLst>
              <a:gd name="connsiteX0" fmla="*/ 2094934 w 2126074"/>
              <a:gd name="connsiteY0" fmla="*/ 1697956 h 2198597"/>
              <a:gd name="connsiteX1" fmla="*/ 1855430 w 2126074"/>
              <a:gd name="connsiteY1" fmla="*/ 1697956 h 2198597"/>
              <a:gd name="connsiteX2" fmla="*/ 1855430 w 2126074"/>
              <a:gd name="connsiteY2" fmla="*/ 1578880 h 2198597"/>
              <a:gd name="connsiteX3" fmla="*/ 2052322 w 2126074"/>
              <a:gd name="connsiteY3" fmla="*/ 1391841 h 2198597"/>
              <a:gd name="connsiteX4" fmla="*/ 2098692 w 2126074"/>
              <a:gd name="connsiteY4" fmla="*/ 1124279 h 2198597"/>
              <a:gd name="connsiteX5" fmla="*/ 2080206 w 2126074"/>
              <a:gd name="connsiteY5" fmla="*/ 1100639 h 2198597"/>
              <a:gd name="connsiteX6" fmla="*/ 1989139 w 2126074"/>
              <a:gd name="connsiteY6" fmla="*/ 988516 h 2198597"/>
              <a:gd name="connsiteX7" fmla="*/ 1967676 w 2126074"/>
              <a:gd name="connsiteY7" fmla="*/ 964187 h 2198597"/>
              <a:gd name="connsiteX8" fmla="*/ 1855430 w 2126074"/>
              <a:gd name="connsiteY8" fmla="*/ 941816 h 2198597"/>
              <a:gd name="connsiteX9" fmla="*/ 1855430 w 2126074"/>
              <a:gd name="connsiteY9" fmla="*/ 317176 h 2198597"/>
              <a:gd name="connsiteX10" fmla="*/ 1582698 w 2126074"/>
              <a:gd name="connsiteY10" fmla="*/ 0 h 2198597"/>
              <a:gd name="connsiteX11" fmla="*/ 240976 w 2126074"/>
              <a:gd name="connsiteY11" fmla="*/ 0 h 2198597"/>
              <a:gd name="connsiteX12" fmla="*/ 0 w 2126074"/>
              <a:gd name="connsiteY12" fmla="*/ 279562 h 2198597"/>
              <a:gd name="connsiteX13" fmla="*/ 0 w 2126074"/>
              <a:gd name="connsiteY13" fmla="*/ 543739 h 2198597"/>
              <a:gd name="connsiteX14" fmla="*/ 31129 w 2126074"/>
              <a:gd name="connsiteY14" fmla="*/ 574899 h 2198597"/>
              <a:gd name="connsiteX15" fmla="*/ 419616 w 2126074"/>
              <a:gd name="connsiteY15" fmla="*/ 575181 h 2198597"/>
              <a:gd name="connsiteX16" fmla="*/ 419632 w 2126074"/>
              <a:gd name="connsiteY16" fmla="*/ 1850528 h 2198597"/>
              <a:gd name="connsiteX17" fmla="*/ 719872 w 2126074"/>
              <a:gd name="connsiteY17" fmla="*/ 2198598 h 2198597"/>
              <a:gd name="connsiteX18" fmla="*/ 1853327 w 2126074"/>
              <a:gd name="connsiteY18" fmla="*/ 2198598 h 2198597"/>
              <a:gd name="connsiteX19" fmla="*/ 2126075 w 2126074"/>
              <a:gd name="connsiteY19" fmla="*/ 1881437 h 2198597"/>
              <a:gd name="connsiteX20" fmla="*/ 2126075 w 2126074"/>
              <a:gd name="connsiteY20" fmla="*/ 1729117 h 2198597"/>
              <a:gd name="connsiteX21" fmla="*/ 2116957 w 2126074"/>
              <a:gd name="connsiteY21" fmla="*/ 1707075 h 2198597"/>
              <a:gd name="connsiteX22" fmla="*/ 2094915 w 2126074"/>
              <a:gd name="connsiteY22" fmla="*/ 1697958 h 2198597"/>
              <a:gd name="connsiteX23" fmla="*/ 2039429 w 2126074"/>
              <a:gd name="connsiteY23" fmla="*/ 1150078 h 2198597"/>
              <a:gd name="connsiteX24" fmla="*/ 1992084 w 2126074"/>
              <a:gd name="connsiteY24" fmla="*/ 1372021 h 2198597"/>
              <a:gd name="connsiteX25" fmla="*/ 1824284 w 2126074"/>
              <a:gd name="connsiteY25" fmla="*/ 1524814 h 2198597"/>
              <a:gd name="connsiteX26" fmla="*/ 1656532 w 2126074"/>
              <a:gd name="connsiteY26" fmla="*/ 1372053 h 2198597"/>
              <a:gd name="connsiteX27" fmla="*/ 1609159 w 2126074"/>
              <a:gd name="connsiteY27" fmla="*/ 1150175 h 2198597"/>
              <a:gd name="connsiteX28" fmla="*/ 1716349 w 2126074"/>
              <a:gd name="connsiteY28" fmla="*/ 1018738 h 2198597"/>
              <a:gd name="connsiteX29" fmla="*/ 1932151 w 2126074"/>
              <a:gd name="connsiteY29" fmla="*/ 1018738 h 2198597"/>
              <a:gd name="connsiteX30" fmla="*/ 2039433 w 2126074"/>
              <a:gd name="connsiteY30" fmla="*/ 1150083 h 2198597"/>
              <a:gd name="connsiteX31" fmla="*/ 62320 w 2126074"/>
              <a:gd name="connsiteY31" fmla="*/ 512485 h 2198597"/>
              <a:gd name="connsiteX32" fmla="*/ 62320 w 2126074"/>
              <a:gd name="connsiteY32" fmla="*/ 279530 h 2198597"/>
              <a:gd name="connsiteX33" fmla="*/ 240976 w 2126074"/>
              <a:gd name="connsiteY33" fmla="*/ 62287 h 2198597"/>
              <a:gd name="connsiteX34" fmla="*/ 419633 w 2126074"/>
              <a:gd name="connsiteY34" fmla="*/ 279778 h 2198597"/>
              <a:gd name="connsiteX35" fmla="*/ 419633 w 2126074"/>
              <a:gd name="connsiteY35" fmla="*/ 512734 h 2198597"/>
              <a:gd name="connsiteX36" fmla="*/ 481941 w 2126074"/>
              <a:gd name="connsiteY36" fmla="*/ 1850557 h 2198597"/>
              <a:gd name="connsiteX37" fmla="*/ 481925 w 2126074"/>
              <a:gd name="connsiteY37" fmla="*/ 279032 h 2198597"/>
              <a:gd name="connsiteX38" fmla="*/ 412210 w 2126074"/>
              <a:gd name="connsiteY38" fmla="*/ 84069 h 2198597"/>
              <a:gd name="connsiteX39" fmla="*/ 391641 w 2126074"/>
              <a:gd name="connsiteY39" fmla="*/ 62277 h 2198597"/>
              <a:gd name="connsiteX40" fmla="*/ 1582687 w 2126074"/>
              <a:gd name="connsiteY40" fmla="*/ 62277 h 2198597"/>
              <a:gd name="connsiteX41" fmla="*/ 1793099 w 2126074"/>
              <a:gd name="connsiteY41" fmla="*/ 317134 h 2198597"/>
              <a:gd name="connsiteX42" fmla="*/ 1793099 w 2126074"/>
              <a:gd name="connsiteY42" fmla="*/ 941733 h 2198597"/>
              <a:gd name="connsiteX43" fmla="*/ 1680884 w 2126074"/>
              <a:gd name="connsiteY43" fmla="*/ 964104 h 2198597"/>
              <a:gd name="connsiteX44" fmla="*/ 1659390 w 2126074"/>
              <a:gd name="connsiteY44" fmla="*/ 988434 h 2198597"/>
              <a:gd name="connsiteX45" fmla="*/ 1568339 w 2126074"/>
              <a:gd name="connsiteY45" fmla="*/ 1100556 h 2198597"/>
              <a:gd name="connsiteX46" fmla="*/ 1549838 w 2126074"/>
              <a:gd name="connsiteY46" fmla="*/ 1124196 h 2198597"/>
              <a:gd name="connsiteX47" fmla="*/ 1544652 w 2126074"/>
              <a:gd name="connsiteY47" fmla="*/ 1197296 h 2198597"/>
              <a:gd name="connsiteX48" fmla="*/ 886565 w 2126074"/>
              <a:gd name="connsiteY48" fmla="*/ 1197296 h 2198597"/>
              <a:gd name="connsiteX49" fmla="*/ 856266 w 2126074"/>
              <a:gd name="connsiteY49" fmla="*/ 1228440 h 2198597"/>
              <a:gd name="connsiteX50" fmla="*/ 886565 w 2126074"/>
              <a:gd name="connsiteY50" fmla="*/ 1259584 h 2198597"/>
              <a:gd name="connsiteX51" fmla="*/ 1550507 w 2126074"/>
              <a:gd name="connsiteY51" fmla="*/ 1259584 h 2198597"/>
              <a:gd name="connsiteX52" fmla="*/ 1793112 w 2126074"/>
              <a:gd name="connsiteY52" fmla="*/ 1578750 h 2198597"/>
              <a:gd name="connsiteX53" fmla="*/ 1793112 w 2126074"/>
              <a:gd name="connsiteY53" fmla="*/ 1697826 h 2198597"/>
              <a:gd name="connsiteX54" fmla="*/ 963054 w 2126074"/>
              <a:gd name="connsiteY54" fmla="*/ 1697826 h 2198597"/>
              <a:gd name="connsiteX55" fmla="*/ 931894 w 2126074"/>
              <a:gd name="connsiteY55" fmla="*/ 1728986 h 2198597"/>
              <a:gd name="connsiteX56" fmla="*/ 931894 w 2126074"/>
              <a:gd name="connsiteY56" fmla="*/ 1881306 h 2198597"/>
              <a:gd name="connsiteX57" fmla="*/ 719978 w 2126074"/>
              <a:gd name="connsiteY57" fmla="*/ 2136163 h 2198597"/>
              <a:gd name="connsiteX58" fmla="*/ 481945 w 2126074"/>
              <a:gd name="connsiteY58" fmla="*/ 1850493 h 2198597"/>
              <a:gd name="connsiteX59" fmla="*/ 2063773 w 2126074"/>
              <a:gd name="connsiteY59" fmla="*/ 1881450 h 2198597"/>
              <a:gd name="connsiteX60" fmla="*/ 1853360 w 2126074"/>
              <a:gd name="connsiteY60" fmla="*/ 2136307 h 2198597"/>
              <a:gd name="connsiteX61" fmla="*/ 882973 w 2126074"/>
              <a:gd name="connsiteY61" fmla="*/ 2136307 h 2198597"/>
              <a:gd name="connsiteX62" fmla="*/ 994077 w 2126074"/>
              <a:gd name="connsiteY62" fmla="*/ 1881466 h 2198597"/>
              <a:gd name="connsiteX63" fmla="*/ 994077 w 2126074"/>
              <a:gd name="connsiteY63" fmla="*/ 1760256 h 2198597"/>
              <a:gd name="connsiteX64" fmla="*/ 2063764 w 2126074"/>
              <a:gd name="connsiteY64" fmla="*/ 1760256 h 2198597"/>
              <a:gd name="connsiteX65" fmla="*/ 583247 w 2126074"/>
              <a:gd name="connsiteY65" fmla="*/ 369723 h 2198597"/>
              <a:gd name="connsiteX66" fmla="*/ 592349 w 2126074"/>
              <a:gd name="connsiteY66" fmla="*/ 347696 h 2198597"/>
              <a:gd name="connsiteX67" fmla="*/ 614375 w 2126074"/>
              <a:gd name="connsiteY67" fmla="*/ 338594 h 2198597"/>
              <a:gd name="connsiteX68" fmla="*/ 917170 w 2126074"/>
              <a:gd name="connsiteY68" fmla="*/ 338594 h 2198597"/>
              <a:gd name="connsiteX69" fmla="*/ 939760 w 2126074"/>
              <a:gd name="connsiteY69" fmla="*/ 347399 h 2198597"/>
              <a:gd name="connsiteX70" fmla="*/ 949192 w 2126074"/>
              <a:gd name="connsiteY70" fmla="*/ 369738 h 2198597"/>
              <a:gd name="connsiteX71" fmla="*/ 939760 w 2126074"/>
              <a:gd name="connsiteY71" fmla="*/ 392078 h 2198597"/>
              <a:gd name="connsiteX72" fmla="*/ 917170 w 2126074"/>
              <a:gd name="connsiteY72" fmla="*/ 400883 h 2198597"/>
              <a:gd name="connsiteX73" fmla="*/ 614375 w 2126074"/>
              <a:gd name="connsiteY73" fmla="*/ 400883 h 2198597"/>
              <a:gd name="connsiteX74" fmla="*/ 592349 w 2126074"/>
              <a:gd name="connsiteY74" fmla="*/ 391749 h 2198597"/>
              <a:gd name="connsiteX75" fmla="*/ 583247 w 2126074"/>
              <a:gd name="connsiteY75" fmla="*/ 369723 h 2198597"/>
              <a:gd name="connsiteX76" fmla="*/ 583247 w 2126074"/>
              <a:gd name="connsiteY76" fmla="*/ 496648 h 2198597"/>
              <a:gd name="connsiteX77" fmla="*/ 614375 w 2126074"/>
              <a:gd name="connsiteY77" fmla="*/ 465519 h 2198597"/>
              <a:gd name="connsiteX78" fmla="*/ 1221970 w 2126074"/>
              <a:gd name="connsiteY78" fmla="*/ 465519 h 2198597"/>
              <a:gd name="connsiteX79" fmla="*/ 1244560 w 2126074"/>
              <a:gd name="connsiteY79" fmla="*/ 474324 h 2198597"/>
              <a:gd name="connsiteX80" fmla="*/ 1253992 w 2126074"/>
              <a:gd name="connsiteY80" fmla="*/ 496664 h 2198597"/>
              <a:gd name="connsiteX81" fmla="*/ 1244560 w 2126074"/>
              <a:gd name="connsiteY81" fmla="*/ 519003 h 2198597"/>
              <a:gd name="connsiteX82" fmla="*/ 1221970 w 2126074"/>
              <a:gd name="connsiteY82" fmla="*/ 527808 h 2198597"/>
              <a:gd name="connsiteX83" fmla="*/ 614375 w 2126074"/>
              <a:gd name="connsiteY83" fmla="*/ 527808 h 2198597"/>
              <a:gd name="connsiteX84" fmla="*/ 592349 w 2126074"/>
              <a:gd name="connsiteY84" fmla="*/ 518690 h 2198597"/>
              <a:gd name="connsiteX85" fmla="*/ 583247 w 2126074"/>
              <a:gd name="connsiteY85" fmla="*/ 496648 h 2198597"/>
              <a:gd name="connsiteX86" fmla="*/ 583247 w 2126074"/>
              <a:gd name="connsiteY86" fmla="*/ 623573 h 2198597"/>
              <a:gd name="connsiteX87" fmla="*/ 614375 w 2126074"/>
              <a:gd name="connsiteY87" fmla="*/ 592445 h 2198597"/>
              <a:gd name="connsiteX88" fmla="*/ 1407617 w 2126074"/>
              <a:gd name="connsiteY88" fmla="*/ 592445 h 2198597"/>
              <a:gd name="connsiteX89" fmla="*/ 1430208 w 2126074"/>
              <a:gd name="connsiteY89" fmla="*/ 601249 h 2198597"/>
              <a:gd name="connsiteX90" fmla="*/ 1439639 w 2126074"/>
              <a:gd name="connsiteY90" fmla="*/ 623589 h 2198597"/>
              <a:gd name="connsiteX91" fmla="*/ 1430208 w 2126074"/>
              <a:gd name="connsiteY91" fmla="*/ 645928 h 2198597"/>
              <a:gd name="connsiteX92" fmla="*/ 1407617 w 2126074"/>
              <a:gd name="connsiteY92" fmla="*/ 654733 h 2198597"/>
              <a:gd name="connsiteX93" fmla="*/ 614375 w 2126074"/>
              <a:gd name="connsiteY93" fmla="*/ 654733 h 2198597"/>
              <a:gd name="connsiteX94" fmla="*/ 592349 w 2126074"/>
              <a:gd name="connsiteY94" fmla="*/ 645615 h 2198597"/>
              <a:gd name="connsiteX95" fmla="*/ 583247 w 2126074"/>
              <a:gd name="connsiteY95" fmla="*/ 623573 h 2198597"/>
              <a:gd name="connsiteX96" fmla="*/ 827809 w 2126074"/>
              <a:gd name="connsiteY96" fmla="*/ 766981 h 2198597"/>
              <a:gd name="connsiteX97" fmla="*/ 836989 w 2126074"/>
              <a:gd name="connsiteY97" fmla="*/ 788977 h 2198597"/>
              <a:gd name="connsiteX98" fmla="*/ 827919 w 2126074"/>
              <a:gd name="connsiteY98" fmla="*/ 811035 h 2198597"/>
              <a:gd name="connsiteX99" fmla="*/ 696794 w 2126074"/>
              <a:gd name="connsiteY99" fmla="*/ 942989 h 2198597"/>
              <a:gd name="connsiteX100" fmla="*/ 674736 w 2126074"/>
              <a:gd name="connsiteY100" fmla="*/ 952185 h 2198597"/>
              <a:gd name="connsiteX101" fmla="*/ 652726 w 2126074"/>
              <a:gd name="connsiteY101" fmla="*/ 943068 h 2198597"/>
              <a:gd name="connsiteX102" fmla="*/ 584234 w 2126074"/>
              <a:gd name="connsiteY102" fmla="*/ 874668 h 2198597"/>
              <a:gd name="connsiteX103" fmla="*/ 584688 w 2126074"/>
              <a:gd name="connsiteY103" fmla="*/ 831086 h 2198597"/>
              <a:gd name="connsiteX104" fmla="*/ 628286 w 2126074"/>
              <a:gd name="connsiteY104" fmla="*/ 830600 h 2198597"/>
              <a:gd name="connsiteX105" fmla="*/ 674644 w 2126074"/>
              <a:gd name="connsiteY105" fmla="*/ 876942 h 2198597"/>
              <a:gd name="connsiteX106" fmla="*/ 783743 w 2126074"/>
              <a:gd name="connsiteY106" fmla="*/ 767153 h 2198597"/>
              <a:gd name="connsiteX107" fmla="*/ 805738 w 2126074"/>
              <a:gd name="connsiteY107" fmla="*/ 757942 h 2198597"/>
              <a:gd name="connsiteX108" fmla="*/ 827811 w 2126074"/>
              <a:gd name="connsiteY108" fmla="*/ 766981 h 2198597"/>
              <a:gd name="connsiteX109" fmla="*/ 855428 w 2126074"/>
              <a:gd name="connsiteY109" fmla="*/ 819872 h 2198597"/>
              <a:gd name="connsiteX110" fmla="*/ 855412 w 2126074"/>
              <a:gd name="connsiteY110" fmla="*/ 819872 h 2198597"/>
              <a:gd name="connsiteX111" fmla="*/ 886556 w 2126074"/>
              <a:gd name="connsiteY111" fmla="*/ 788712 h 2198597"/>
              <a:gd name="connsiteX112" fmla="*/ 1391642 w 2126074"/>
              <a:gd name="connsiteY112" fmla="*/ 788712 h 2198597"/>
              <a:gd name="connsiteX113" fmla="*/ 1413669 w 2126074"/>
              <a:gd name="connsiteY113" fmla="*/ 797846 h 2198597"/>
              <a:gd name="connsiteX114" fmla="*/ 1422802 w 2126074"/>
              <a:gd name="connsiteY114" fmla="*/ 819872 h 2198597"/>
              <a:gd name="connsiteX115" fmla="*/ 1413669 w 2126074"/>
              <a:gd name="connsiteY115" fmla="*/ 841899 h 2198597"/>
              <a:gd name="connsiteX116" fmla="*/ 1391642 w 2126074"/>
              <a:gd name="connsiteY116" fmla="*/ 851032 h 2198597"/>
              <a:gd name="connsiteX117" fmla="*/ 886556 w 2126074"/>
              <a:gd name="connsiteY117" fmla="*/ 851032 h 2198597"/>
              <a:gd name="connsiteX118" fmla="*/ 864530 w 2126074"/>
              <a:gd name="connsiteY118" fmla="*/ 841899 h 2198597"/>
              <a:gd name="connsiteX119" fmla="*/ 855412 w 2126074"/>
              <a:gd name="connsiteY119" fmla="*/ 819872 h 2198597"/>
              <a:gd name="connsiteX120" fmla="*/ 886556 w 2126074"/>
              <a:gd name="connsiteY120" fmla="*/ 883916 h 2198597"/>
              <a:gd name="connsiteX121" fmla="*/ 1660668 w 2126074"/>
              <a:gd name="connsiteY121" fmla="*/ 883916 h 2198597"/>
              <a:gd name="connsiteX122" fmla="*/ 1683259 w 2126074"/>
              <a:gd name="connsiteY122" fmla="*/ 892736 h 2198597"/>
              <a:gd name="connsiteX123" fmla="*/ 1692690 w 2126074"/>
              <a:gd name="connsiteY123" fmla="*/ 915060 h 2198597"/>
              <a:gd name="connsiteX124" fmla="*/ 1683259 w 2126074"/>
              <a:gd name="connsiteY124" fmla="*/ 937400 h 2198597"/>
              <a:gd name="connsiteX125" fmla="*/ 1660668 w 2126074"/>
              <a:gd name="connsiteY125" fmla="*/ 946205 h 2198597"/>
              <a:gd name="connsiteX126" fmla="*/ 886556 w 2126074"/>
              <a:gd name="connsiteY126" fmla="*/ 946205 h 2198597"/>
              <a:gd name="connsiteX127" fmla="*/ 856258 w 2126074"/>
              <a:gd name="connsiteY127" fmla="*/ 915060 h 2198597"/>
              <a:gd name="connsiteX128" fmla="*/ 886556 w 2126074"/>
              <a:gd name="connsiteY128" fmla="*/ 883916 h 2198597"/>
              <a:gd name="connsiteX129" fmla="*/ 584231 w 2126074"/>
              <a:gd name="connsiteY129" fmla="*/ 1188059 h 2198597"/>
              <a:gd name="connsiteX130" fmla="*/ 574628 w 2126074"/>
              <a:gd name="connsiteY130" fmla="*/ 1165891 h 2198597"/>
              <a:gd name="connsiteX131" fmla="*/ 583745 w 2126074"/>
              <a:gd name="connsiteY131" fmla="*/ 1143520 h 2198597"/>
              <a:gd name="connsiteX132" fmla="*/ 606101 w 2126074"/>
              <a:gd name="connsiteY132" fmla="*/ 1134387 h 2198597"/>
              <a:gd name="connsiteX133" fmla="*/ 628284 w 2126074"/>
              <a:gd name="connsiteY133" fmla="*/ 1143990 h 2198597"/>
              <a:gd name="connsiteX134" fmla="*/ 674641 w 2126074"/>
              <a:gd name="connsiteY134" fmla="*/ 1190348 h 2198597"/>
              <a:gd name="connsiteX135" fmla="*/ 783740 w 2126074"/>
              <a:gd name="connsiteY135" fmla="*/ 1080528 h 2198597"/>
              <a:gd name="connsiteX136" fmla="*/ 783740 w 2126074"/>
              <a:gd name="connsiteY136" fmla="*/ 1080543 h 2198597"/>
              <a:gd name="connsiteX137" fmla="*/ 827338 w 2126074"/>
              <a:gd name="connsiteY137" fmla="*/ 1080872 h 2198597"/>
              <a:gd name="connsiteX138" fmla="*/ 827918 w 2126074"/>
              <a:gd name="connsiteY138" fmla="*/ 1124471 h 2198597"/>
              <a:gd name="connsiteX139" fmla="*/ 696778 w 2126074"/>
              <a:gd name="connsiteY139" fmla="*/ 1256441 h 2198597"/>
              <a:gd name="connsiteX140" fmla="*/ 696793 w 2126074"/>
              <a:gd name="connsiteY140" fmla="*/ 1256425 h 2198597"/>
              <a:gd name="connsiteX141" fmla="*/ 674735 w 2126074"/>
              <a:gd name="connsiteY141" fmla="*/ 1265621 h 2198597"/>
              <a:gd name="connsiteX142" fmla="*/ 652724 w 2126074"/>
              <a:gd name="connsiteY142" fmla="*/ 1256504 h 2198597"/>
              <a:gd name="connsiteX143" fmla="*/ 1422752 w 2126074"/>
              <a:gd name="connsiteY143" fmla="*/ 1133307 h 2198597"/>
              <a:gd name="connsiteX144" fmla="*/ 1391639 w 2126074"/>
              <a:gd name="connsiteY144" fmla="*/ 1164467 h 2198597"/>
              <a:gd name="connsiteX145" fmla="*/ 886553 w 2126074"/>
              <a:gd name="connsiteY145" fmla="*/ 1164467 h 2198597"/>
              <a:gd name="connsiteX146" fmla="*/ 855393 w 2126074"/>
              <a:gd name="connsiteY146" fmla="*/ 1133307 h 2198597"/>
              <a:gd name="connsiteX147" fmla="*/ 886553 w 2126074"/>
              <a:gd name="connsiteY147" fmla="*/ 1102147 h 2198597"/>
              <a:gd name="connsiteX148" fmla="*/ 1391639 w 2126074"/>
              <a:gd name="connsiteY148" fmla="*/ 1102147 h 2198597"/>
              <a:gd name="connsiteX149" fmla="*/ 1422752 w 2126074"/>
              <a:gd name="connsiteY149" fmla="*/ 1133307 h 2198597"/>
              <a:gd name="connsiteX150" fmla="*/ 827790 w 2126074"/>
              <a:gd name="connsiteY150" fmla="*/ 1393851 h 2198597"/>
              <a:gd name="connsiteX151" fmla="*/ 836971 w 2126074"/>
              <a:gd name="connsiteY151" fmla="*/ 1415862 h 2198597"/>
              <a:gd name="connsiteX152" fmla="*/ 827900 w 2126074"/>
              <a:gd name="connsiteY152" fmla="*/ 1437920 h 2198597"/>
              <a:gd name="connsiteX153" fmla="*/ 696760 w 2126074"/>
              <a:gd name="connsiteY153" fmla="*/ 1569858 h 2198597"/>
              <a:gd name="connsiteX154" fmla="*/ 696776 w 2126074"/>
              <a:gd name="connsiteY154" fmla="*/ 1569858 h 2198597"/>
              <a:gd name="connsiteX155" fmla="*/ 674718 w 2126074"/>
              <a:gd name="connsiteY155" fmla="*/ 1579054 h 2198597"/>
              <a:gd name="connsiteX156" fmla="*/ 652707 w 2126074"/>
              <a:gd name="connsiteY156" fmla="*/ 1569936 h 2198597"/>
              <a:gd name="connsiteX157" fmla="*/ 584263 w 2126074"/>
              <a:gd name="connsiteY157" fmla="*/ 1501380 h 2198597"/>
              <a:gd name="connsiteX158" fmla="*/ 584263 w 2126074"/>
              <a:gd name="connsiteY158" fmla="*/ 1501365 h 2198597"/>
              <a:gd name="connsiteX159" fmla="*/ 573688 w 2126074"/>
              <a:gd name="connsiteY159" fmla="*/ 1478962 h 2198597"/>
              <a:gd name="connsiteX160" fmla="*/ 582806 w 2126074"/>
              <a:gd name="connsiteY160" fmla="*/ 1455918 h 2198597"/>
              <a:gd name="connsiteX161" fmla="*/ 605867 w 2126074"/>
              <a:gd name="connsiteY161" fmla="*/ 1446831 h 2198597"/>
              <a:gd name="connsiteX162" fmla="*/ 628269 w 2126074"/>
              <a:gd name="connsiteY162" fmla="*/ 1457421 h 2198597"/>
              <a:gd name="connsiteX163" fmla="*/ 674627 w 2126074"/>
              <a:gd name="connsiteY163" fmla="*/ 1503779 h 2198597"/>
              <a:gd name="connsiteX164" fmla="*/ 783725 w 2126074"/>
              <a:gd name="connsiteY164" fmla="*/ 1393991 h 2198597"/>
              <a:gd name="connsiteX165" fmla="*/ 805736 w 2126074"/>
              <a:gd name="connsiteY165" fmla="*/ 1384795 h 2198597"/>
              <a:gd name="connsiteX166" fmla="*/ 827794 w 2126074"/>
              <a:gd name="connsiteY166" fmla="*/ 1393850 h 2198597"/>
              <a:gd name="connsiteX167" fmla="*/ 855394 w 2126074"/>
              <a:gd name="connsiteY167" fmla="*/ 1446786 h 2198597"/>
              <a:gd name="connsiteX168" fmla="*/ 886538 w 2126074"/>
              <a:gd name="connsiteY168" fmla="*/ 1415626 h 2198597"/>
              <a:gd name="connsiteX169" fmla="*/ 1391624 w 2126074"/>
              <a:gd name="connsiteY169" fmla="*/ 1415626 h 2198597"/>
              <a:gd name="connsiteX170" fmla="*/ 1422783 w 2126074"/>
              <a:gd name="connsiteY170" fmla="*/ 1446786 h 2198597"/>
              <a:gd name="connsiteX171" fmla="*/ 1391624 w 2126074"/>
              <a:gd name="connsiteY171" fmla="*/ 1477945 h 2198597"/>
              <a:gd name="connsiteX172" fmla="*/ 886538 w 2126074"/>
              <a:gd name="connsiteY172" fmla="*/ 1477945 h 2198597"/>
              <a:gd name="connsiteX173" fmla="*/ 855394 w 2126074"/>
              <a:gd name="connsiteY173" fmla="*/ 1446786 h 2198597"/>
              <a:gd name="connsiteX174" fmla="*/ 886522 w 2126074"/>
              <a:gd name="connsiteY174" fmla="*/ 1510830 h 2198597"/>
              <a:gd name="connsiteX175" fmla="*/ 1660634 w 2126074"/>
              <a:gd name="connsiteY175" fmla="*/ 1510830 h 2198597"/>
              <a:gd name="connsiteX176" fmla="*/ 1691794 w 2126074"/>
              <a:gd name="connsiteY176" fmla="*/ 1541990 h 2198597"/>
              <a:gd name="connsiteX177" fmla="*/ 1660634 w 2126074"/>
              <a:gd name="connsiteY177" fmla="*/ 1573149 h 2198597"/>
              <a:gd name="connsiteX178" fmla="*/ 886522 w 2126074"/>
              <a:gd name="connsiteY178" fmla="*/ 1573149 h 2198597"/>
              <a:gd name="connsiteX179" fmla="*/ 855363 w 2126074"/>
              <a:gd name="connsiteY179" fmla="*/ 1541990 h 2198597"/>
              <a:gd name="connsiteX180" fmla="*/ 886522 w 2126074"/>
              <a:gd name="connsiteY180" fmla="*/ 1510830 h 2198597"/>
              <a:gd name="connsiteX181" fmla="*/ 1786926 w 2126074"/>
              <a:gd name="connsiteY181" fmla="*/ 1299619 h 2198597"/>
              <a:gd name="connsiteX182" fmla="*/ 1920713 w 2126074"/>
              <a:gd name="connsiteY182" fmla="*/ 1165002 h 2198597"/>
              <a:gd name="connsiteX183" fmla="*/ 1920713 w 2126074"/>
              <a:gd name="connsiteY183" fmla="*/ 1165018 h 2198597"/>
              <a:gd name="connsiteX184" fmla="*/ 1964311 w 2126074"/>
              <a:gd name="connsiteY184" fmla="*/ 1165347 h 2198597"/>
              <a:gd name="connsiteX185" fmla="*/ 1964906 w 2126074"/>
              <a:gd name="connsiteY185" fmla="*/ 1208929 h 2198597"/>
              <a:gd name="connsiteX186" fmla="*/ 1809089 w 2126074"/>
              <a:gd name="connsiteY186" fmla="*/ 1365717 h 2198597"/>
              <a:gd name="connsiteX187" fmla="*/ 1809089 w 2126074"/>
              <a:gd name="connsiteY187" fmla="*/ 1365732 h 2198597"/>
              <a:gd name="connsiteX188" fmla="*/ 1787047 w 2126074"/>
              <a:gd name="connsiteY188" fmla="*/ 1374928 h 2198597"/>
              <a:gd name="connsiteX189" fmla="*/ 1765020 w 2126074"/>
              <a:gd name="connsiteY189" fmla="*/ 1365795 h 2198597"/>
              <a:gd name="connsiteX190" fmla="*/ 1683699 w 2126074"/>
              <a:gd name="connsiteY190" fmla="*/ 1284474 h 2198597"/>
              <a:gd name="connsiteX191" fmla="*/ 1683699 w 2126074"/>
              <a:gd name="connsiteY191" fmla="*/ 1240406 h 2198597"/>
              <a:gd name="connsiteX192" fmla="*/ 1727767 w 2126074"/>
              <a:gd name="connsiteY192" fmla="*/ 1240406 h 219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2126074" h="2198597">
                <a:moveTo>
                  <a:pt x="2094934" y="1697956"/>
                </a:moveTo>
                <a:lnTo>
                  <a:pt x="1855430" y="1697956"/>
                </a:lnTo>
                <a:lnTo>
                  <a:pt x="1855430" y="1578880"/>
                </a:lnTo>
                <a:cubicBezTo>
                  <a:pt x="1939462" y="1539323"/>
                  <a:pt x="2008503" y="1473728"/>
                  <a:pt x="2052322" y="1391841"/>
                </a:cubicBezTo>
                <a:cubicBezTo>
                  <a:pt x="2096141" y="1309970"/>
                  <a:pt x="2112400" y="1216132"/>
                  <a:pt x="2098692" y="1124279"/>
                </a:cubicBezTo>
                <a:cubicBezTo>
                  <a:pt x="2096984" y="1113751"/>
                  <a:pt x="2089997" y="1104837"/>
                  <a:pt x="2080206" y="1100639"/>
                </a:cubicBezTo>
                <a:cubicBezTo>
                  <a:pt x="2032834" y="1081072"/>
                  <a:pt x="1998572" y="1038885"/>
                  <a:pt x="1989139" y="988516"/>
                </a:cubicBezTo>
                <a:cubicBezTo>
                  <a:pt x="1987102" y="977017"/>
                  <a:pt x="1978815" y="967634"/>
                  <a:pt x="1967676" y="964187"/>
                </a:cubicBezTo>
                <a:cubicBezTo>
                  <a:pt x="1931221" y="952516"/>
                  <a:pt x="1893562" y="945012"/>
                  <a:pt x="1855430" y="941816"/>
                </a:cubicBezTo>
                <a:lnTo>
                  <a:pt x="1855430" y="317176"/>
                </a:lnTo>
                <a:cubicBezTo>
                  <a:pt x="1855430" y="142297"/>
                  <a:pt x="1733093" y="0"/>
                  <a:pt x="1582698" y="0"/>
                </a:cubicBezTo>
                <a:lnTo>
                  <a:pt x="240976" y="0"/>
                </a:lnTo>
                <a:cubicBezTo>
                  <a:pt x="108112" y="0"/>
                  <a:pt x="0" y="125421"/>
                  <a:pt x="0" y="279562"/>
                </a:cubicBezTo>
                <a:lnTo>
                  <a:pt x="0" y="543739"/>
                </a:lnTo>
                <a:cubicBezTo>
                  <a:pt x="0" y="560941"/>
                  <a:pt x="13927" y="574883"/>
                  <a:pt x="31129" y="574899"/>
                </a:cubicBezTo>
                <a:lnTo>
                  <a:pt x="419616" y="575181"/>
                </a:lnTo>
                <a:lnTo>
                  <a:pt x="419632" y="1850528"/>
                </a:lnTo>
                <a:cubicBezTo>
                  <a:pt x="419632" y="2042440"/>
                  <a:pt x="554393" y="2198598"/>
                  <a:pt x="719872" y="2198598"/>
                </a:cubicBezTo>
                <a:lnTo>
                  <a:pt x="1853327" y="2198598"/>
                </a:lnTo>
                <a:cubicBezTo>
                  <a:pt x="2003737" y="2198598"/>
                  <a:pt x="2126075" y="2056304"/>
                  <a:pt x="2126075" y="1881437"/>
                </a:cubicBezTo>
                <a:lnTo>
                  <a:pt x="2126075" y="1729117"/>
                </a:lnTo>
                <a:cubicBezTo>
                  <a:pt x="2126075" y="1720846"/>
                  <a:pt x="2122800" y="1712918"/>
                  <a:pt x="2116957" y="1707075"/>
                </a:cubicBezTo>
                <a:cubicBezTo>
                  <a:pt x="2111114" y="1701232"/>
                  <a:pt x="2103186" y="1697958"/>
                  <a:pt x="2094915" y="1697958"/>
                </a:cubicBezTo>
                <a:close/>
                <a:moveTo>
                  <a:pt x="2039429" y="1150078"/>
                </a:moveTo>
                <a:cubicBezTo>
                  <a:pt x="2047230" y="1227189"/>
                  <a:pt x="2030671" y="1304797"/>
                  <a:pt x="1992084" y="1372021"/>
                </a:cubicBezTo>
                <a:cubicBezTo>
                  <a:pt x="1953499" y="1439229"/>
                  <a:pt x="1894813" y="1492666"/>
                  <a:pt x="1824284" y="1524814"/>
                </a:cubicBezTo>
                <a:cubicBezTo>
                  <a:pt x="1753787" y="1492667"/>
                  <a:pt x="1695117" y="1439261"/>
                  <a:pt x="1656532" y="1372053"/>
                </a:cubicBezTo>
                <a:cubicBezTo>
                  <a:pt x="1617946" y="1304861"/>
                  <a:pt x="1601387" y="1227265"/>
                  <a:pt x="1609159" y="1150175"/>
                </a:cubicBezTo>
                <a:cubicBezTo>
                  <a:pt x="1661517" y="1123041"/>
                  <a:pt x="1700307" y="1075463"/>
                  <a:pt x="1716349" y="1018738"/>
                </a:cubicBezTo>
                <a:cubicBezTo>
                  <a:pt x="1786781" y="997980"/>
                  <a:pt x="1861714" y="997980"/>
                  <a:pt x="1932151" y="1018738"/>
                </a:cubicBezTo>
                <a:cubicBezTo>
                  <a:pt x="1948240" y="1075451"/>
                  <a:pt x="1987059" y="1122995"/>
                  <a:pt x="2039433" y="1150083"/>
                </a:cubicBezTo>
                <a:close/>
                <a:moveTo>
                  <a:pt x="62320" y="512485"/>
                </a:moveTo>
                <a:lnTo>
                  <a:pt x="62320" y="279530"/>
                </a:lnTo>
                <a:cubicBezTo>
                  <a:pt x="62320" y="159747"/>
                  <a:pt x="142466" y="62287"/>
                  <a:pt x="240976" y="62287"/>
                </a:cubicBezTo>
                <a:cubicBezTo>
                  <a:pt x="337526" y="62287"/>
                  <a:pt x="417644" y="159823"/>
                  <a:pt x="419633" y="279778"/>
                </a:cubicBezTo>
                <a:lnTo>
                  <a:pt x="419633" y="512734"/>
                </a:lnTo>
                <a:close/>
                <a:moveTo>
                  <a:pt x="481941" y="1850557"/>
                </a:moveTo>
                <a:lnTo>
                  <a:pt x="481925" y="279032"/>
                </a:lnTo>
                <a:cubicBezTo>
                  <a:pt x="481659" y="207986"/>
                  <a:pt x="457048" y="139181"/>
                  <a:pt x="412210" y="84069"/>
                </a:cubicBezTo>
                <a:cubicBezTo>
                  <a:pt x="405787" y="76424"/>
                  <a:pt x="398910" y="69139"/>
                  <a:pt x="391641" y="62277"/>
                </a:cubicBezTo>
                <a:lnTo>
                  <a:pt x="1582687" y="62277"/>
                </a:lnTo>
                <a:cubicBezTo>
                  <a:pt x="1698711" y="62277"/>
                  <a:pt x="1793099" y="176609"/>
                  <a:pt x="1793099" y="317134"/>
                </a:cubicBezTo>
                <a:lnTo>
                  <a:pt x="1793099" y="941733"/>
                </a:lnTo>
                <a:cubicBezTo>
                  <a:pt x="1754968" y="944929"/>
                  <a:pt x="1717320" y="952433"/>
                  <a:pt x="1680884" y="964104"/>
                </a:cubicBezTo>
                <a:cubicBezTo>
                  <a:pt x="1669730" y="967551"/>
                  <a:pt x="1661427" y="976935"/>
                  <a:pt x="1659390" y="988434"/>
                </a:cubicBezTo>
                <a:cubicBezTo>
                  <a:pt x="1649959" y="1038802"/>
                  <a:pt x="1615696" y="1080973"/>
                  <a:pt x="1568339" y="1100556"/>
                </a:cubicBezTo>
                <a:cubicBezTo>
                  <a:pt x="1558532" y="1104755"/>
                  <a:pt x="1551545" y="1113668"/>
                  <a:pt x="1549838" y="1124196"/>
                </a:cubicBezTo>
                <a:cubicBezTo>
                  <a:pt x="1545952" y="1148369"/>
                  <a:pt x="1544229" y="1172824"/>
                  <a:pt x="1544652" y="1197296"/>
                </a:cubicBezTo>
                <a:lnTo>
                  <a:pt x="886565" y="1197296"/>
                </a:lnTo>
                <a:cubicBezTo>
                  <a:pt x="869693" y="1197766"/>
                  <a:pt x="856266" y="1211568"/>
                  <a:pt x="856266" y="1228440"/>
                </a:cubicBezTo>
                <a:cubicBezTo>
                  <a:pt x="856266" y="1245312"/>
                  <a:pt x="869693" y="1259130"/>
                  <a:pt x="886565" y="1259584"/>
                </a:cubicBezTo>
                <a:lnTo>
                  <a:pt x="1550507" y="1259584"/>
                </a:lnTo>
                <a:cubicBezTo>
                  <a:pt x="1575134" y="1398886"/>
                  <a:pt x="1665481" y="1517746"/>
                  <a:pt x="1793112" y="1578750"/>
                </a:cubicBezTo>
                <a:lnTo>
                  <a:pt x="1793112" y="1697826"/>
                </a:lnTo>
                <a:lnTo>
                  <a:pt x="963054" y="1697826"/>
                </a:lnTo>
                <a:cubicBezTo>
                  <a:pt x="945836" y="1697826"/>
                  <a:pt x="931894" y="1711769"/>
                  <a:pt x="931894" y="1728986"/>
                </a:cubicBezTo>
                <a:lnTo>
                  <a:pt x="931894" y="1881306"/>
                </a:lnTo>
                <a:cubicBezTo>
                  <a:pt x="931894" y="2021831"/>
                  <a:pt x="836816" y="2136163"/>
                  <a:pt x="719978" y="2136163"/>
                </a:cubicBezTo>
                <a:cubicBezTo>
                  <a:pt x="588713" y="2136241"/>
                  <a:pt x="481945" y="2008063"/>
                  <a:pt x="481945" y="1850493"/>
                </a:cubicBezTo>
                <a:close/>
                <a:moveTo>
                  <a:pt x="2063773" y="1881450"/>
                </a:moveTo>
                <a:cubicBezTo>
                  <a:pt x="2063773" y="2021975"/>
                  <a:pt x="1969369" y="2136307"/>
                  <a:pt x="1853360" y="2136307"/>
                </a:cubicBezTo>
                <a:lnTo>
                  <a:pt x="882973" y="2136307"/>
                </a:lnTo>
                <a:cubicBezTo>
                  <a:pt x="955163" y="2071449"/>
                  <a:pt x="995689" y="1978485"/>
                  <a:pt x="994077" y="1881466"/>
                </a:cubicBezTo>
                <a:lnTo>
                  <a:pt x="994077" y="1760256"/>
                </a:lnTo>
                <a:lnTo>
                  <a:pt x="2063764" y="1760256"/>
                </a:lnTo>
                <a:close/>
                <a:moveTo>
                  <a:pt x="583247" y="369723"/>
                </a:moveTo>
                <a:cubicBezTo>
                  <a:pt x="583231" y="361467"/>
                  <a:pt x="586521" y="353539"/>
                  <a:pt x="592349" y="347696"/>
                </a:cubicBezTo>
                <a:cubicBezTo>
                  <a:pt x="598192" y="341868"/>
                  <a:pt x="606119" y="338579"/>
                  <a:pt x="614375" y="338594"/>
                </a:cubicBezTo>
                <a:lnTo>
                  <a:pt x="917170" y="338594"/>
                </a:lnTo>
                <a:cubicBezTo>
                  <a:pt x="925583" y="338359"/>
                  <a:pt x="933729" y="341540"/>
                  <a:pt x="939760" y="347399"/>
                </a:cubicBezTo>
                <a:cubicBezTo>
                  <a:pt x="945792" y="353273"/>
                  <a:pt x="949192" y="361326"/>
                  <a:pt x="949192" y="369738"/>
                </a:cubicBezTo>
                <a:cubicBezTo>
                  <a:pt x="949192" y="378151"/>
                  <a:pt x="945792" y="386204"/>
                  <a:pt x="939760" y="392078"/>
                </a:cubicBezTo>
                <a:cubicBezTo>
                  <a:pt x="933729" y="397937"/>
                  <a:pt x="925582" y="401118"/>
                  <a:pt x="917170" y="400883"/>
                </a:cubicBezTo>
                <a:lnTo>
                  <a:pt x="614375" y="400883"/>
                </a:lnTo>
                <a:cubicBezTo>
                  <a:pt x="606119" y="400883"/>
                  <a:pt x="598192" y="397593"/>
                  <a:pt x="592349" y="391749"/>
                </a:cubicBezTo>
                <a:cubicBezTo>
                  <a:pt x="586521" y="385906"/>
                  <a:pt x="583231" y="377994"/>
                  <a:pt x="583247" y="369723"/>
                </a:cubicBezTo>
                <a:close/>
                <a:moveTo>
                  <a:pt x="583247" y="496648"/>
                </a:moveTo>
                <a:cubicBezTo>
                  <a:pt x="583247" y="479462"/>
                  <a:pt x="597190" y="465519"/>
                  <a:pt x="614375" y="465519"/>
                </a:cubicBezTo>
                <a:lnTo>
                  <a:pt x="1221970" y="465519"/>
                </a:lnTo>
                <a:cubicBezTo>
                  <a:pt x="1230383" y="465284"/>
                  <a:pt x="1238529" y="468465"/>
                  <a:pt x="1244560" y="474324"/>
                </a:cubicBezTo>
                <a:cubicBezTo>
                  <a:pt x="1250576" y="480198"/>
                  <a:pt x="1253992" y="488251"/>
                  <a:pt x="1253992" y="496664"/>
                </a:cubicBezTo>
                <a:cubicBezTo>
                  <a:pt x="1253992" y="505076"/>
                  <a:pt x="1250576" y="513129"/>
                  <a:pt x="1244560" y="519003"/>
                </a:cubicBezTo>
                <a:cubicBezTo>
                  <a:pt x="1238529" y="524862"/>
                  <a:pt x="1230382" y="528043"/>
                  <a:pt x="1221970" y="527808"/>
                </a:cubicBezTo>
                <a:lnTo>
                  <a:pt x="614375" y="527808"/>
                </a:lnTo>
                <a:cubicBezTo>
                  <a:pt x="606119" y="527808"/>
                  <a:pt x="598192" y="524533"/>
                  <a:pt x="592349" y="518690"/>
                </a:cubicBezTo>
                <a:cubicBezTo>
                  <a:pt x="586521" y="512847"/>
                  <a:pt x="583231" y="504920"/>
                  <a:pt x="583247" y="496648"/>
                </a:cubicBezTo>
                <a:close/>
                <a:moveTo>
                  <a:pt x="583247" y="623573"/>
                </a:moveTo>
                <a:cubicBezTo>
                  <a:pt x="583247" y="606387"/>
                  <a:pt x="597190" y="592445"/>
                  <a:pt x="614375" y="592445"/>
                </a:cubicBezTo>
                <a:lnTo>
                  <a:pt x="1407617" y="592445"/>
                </a:lnTo>
                <a:cubicBezTo>
                  <a:pt x="1416030" y="592210"/>
                  <a:pt x="1424176" y="595390"/>
                  <a:pt x="1430208" y="601249"/>
                </a:cubicBezTo>
                <a:cubicBezTo>
                  <a:pt x="1436239" y="607123"/>
                  <a:pt x="1439639" y="615176"/>
                  <a:pt x="1439639" y="623589"/>
                </a:cubicBezTo>
                <a:cubicBezTo>
                  <a:pt x="1439639" y="632002"/>
                  <a:pt x="1436239" y="640054"/>
                  <a:pt x="1430208" y="645928"/>
                </a:cubicBezTo>
                <a:cubicBezTo>
                  <a:pt x="1424176" y="651787"/>
                  <a:pt x="1416030" y="654968"/>
                  <a:pt x="1407617" y="654733"/>
                </a:cubicBezTo>
                <a:lnTo>
                  <a:pt x="614375" y="654733"/>
                </a:lnTo>
                <a:cubicBezTo>
                  <a:pt x="606119" y="654733"/>
                  <a:pt x="598192" y="651459"/>
                  <a:pt x="592349" y="645615"/>
                </a:cubicBezTo>
                <a:cubicBezTo>
                  <a:pt x="586521" y="639772"/>
                  <a:pt x="583231" y="631845"/>
                  <a:pt x="583247" y="623573"/>
                </a:cubicBezTo>
                <a:close/>
                <a:moveTo>
                  <a:pt x="827809" y="766981"/>
                </a:moveTo>
                <a:cubicBezTo>
                  <a:pt x="833668" y="772809"/>
                  <a:pt x="836974" y="780721"/>
                  <a:pt x="836989" y="788977"/>
                </a:cubicBezTo>
                <a:cubicBezTo>
                  <a:pt x="837020" y="797248"/>
                  <a:pt x="833746" y="805176"/>
                  <a:pt x="827919" y="811035"/>
                </a:cubicBezTo>
                <a:lnTo>
                  <a:pt x="696794" y="942989"/>
                </a:lnTo>
                <a:cubicBezTo>
                  <a:pt x="690951" y="948864"/>
                  <a:pt x="683008" y="952169"/>
                  <a:pt x="674736" y="952185"/>
                </a:cubicBezTo>
                <a:cubicBezTo>
                  <a:pt x="666480" y="952185"/>
                  <a:pt x="658553" y="948895"/>
                  <a:pt x="652726" y="943068"/>
                </a:cubicBezTo>
                <a:lnTo>
                  <a:pt x="584234" y="874668"/>
                </a:lnTo>
                <a:cubicBezTo>
                  <a:pt x="572515" y="862433"/>
                  <a:pt x="572719" y="843070"/>
                  <a:pt x="584688" y="831086"/>
                </a:cubicBezTo>
                <a:cubicBezTo>
                  <a:pt x="596673" y="819101"/>
                  <a:pt x="616036" y="818882"/>
                  <a:pt x="628286" y="830600"/>
                </a:cubicBezTo>
                <a:lnTo>
                  <a:pt x="674644" y="876942"/>
                </a:lnTo>
                <a:lnTo>
                  <a:pt x="783743" y="767153"/>
                </a:lnTo>
                <a:cubicBezTo>
                  <a:pt x="789570" y="761279"/>
                  <a:pt x="797482" y="757973"/>
                  <a:pt x="805738" y="757942"/>
                </a:cubicBezTo>
                <a:cubicBezTo>
                  <a:pt x="814010" y="757910"/>
                  <a:pt x="821952" y="761169"/>
                  <a:pt x="827811" y="766981"/>
                </a:cubicBezTo>
                <a:close/>
                <a:moveTo>
                  <a:pt x="855428" y="819872"/>
                </a:moveTo>
                <a:lnTo>
                  <a:pt x="855412" y="819872"/>
                </a:lnTo>
                <a:cubicBezTo>
                  <a:pt x="855412" y="802671"/>
                  <a:pt x="869355" y="788728"/>
                  <a:pt x="886556" y="788712"/>
                </a:cubicBezTo>
                <a:lnTo>
                  <a:pt x="1391642" y="788712"/>
                </a:lnTo>
                <a:cubicBezTo>
                  <a:pt x="1399898" y="788712"/>
                  <a:pt x="1407825" y="792002"/>
                  <a:pt x="1413669" y="797846"/>
                </a:cubicBezTo>
                <a:cubicBezTo>
                  <a:pt x="1419512" y="803689"/>
                  <a:pt x="1422802" y="811616"/>
                  <a:pt x="1422802" y="819872"/>
                </a:cubicBezTo>
                <a:cubicBezTo>
                  <a:pt x="1422802" y="828144"/>
                  <a:pt x="1419512" y="836056"/>
                  <a:pt x="1413669" y="841899"/>
                </a:cubicBezTo>
                <a:cubicBezTo>
                  <a:pt x="1407825" y="847742"/>
                  <a:pt x="1399898" y="851032"/>
                  <a:pt x="1391642" y="851032"/>
                </a:cubicBezTo>
                <a:lnTo>
                  <a:pt x="886556" y="851032"/>
                </a:lnTo>
                <a:cubicBezTo>
                  <a:pt x="878300" y="851032"/>
                  <a:pt x="870373" y="847742"/>
                  <a:pt x="864530" y="841899"/>
                </a:cubicBezTo>
                <a:cubicBezTo>
                  <a:pt x="858686" y="836056"/>
                  <a:pt x="855412" y="828128"/>
                  <a:pt x="855412" y="819872"/>
                </a:cubicBezTo>
                <a:close/>
                <a:moveTo>
                  <a:pt x="886556" y="883916"/>
                </a:moveTo>
                <a:lnTo>
                  <a:pt x="1660668" y="883916"/>
                </a:lnTo>
                <a:cubicBezTo>
                  <a:pt x="1669081" y="883681"/>
                  <a:pt x="1677227" y="886862"/>
                  <a:pt x="1683259" y="892736"/>
                </a:cubicBezTo>
                <a:cubicBezTo>
                  <a:pt x="1689290" y="898595"/>
                  <a:pt x="1692690" y="906648"/>
                  <a:pt x="1692690" y="915060"/>
                </a:cubicBezTo>
                <a:cubicBezTo>
                  <a:pt x="1692690" y="923473"/>
                  <a:pt x="1689290" y="931526"/>
                  <a:pt x="1683259" y="937400"/>
                </a:cubicBezTo>
                <a:cubicBezTo>
                  <a:pt x="1677227" y="943259"/>
                  <a:pt x="1669081" y="946440"/>
                  <a:pt x="1660668" y="946205"/>
                </a:cubicBezTo>
                <a:lnTo>
                  <a:pt x="886556" y="946205"/>
                </a:lnTo>
                <a:cubicBezTo>
                  <a:pt x="869684" y="945750"/>
                  <a:pt x="856258" y="931933"/>
                  <a:pt x="856258" y="915060"/>
                </a:cubicBezTo>
                <a:cubicBezTo>
                  <a:pt x="856258" y="898188"/>
                  <a:pt x="869684" y="884386"/>
                  <a:pt x="886556" y="883916"/>
                </a:cubicBezTo>
                <a:close/>
                <a:moveTo>
                  <a:pt x="584231" y="1188059"/>
                </a:moveTo>
                <a:cubicBezTo>
                  <a:pt x="578184" y="1182262"/>
                  <a:pt x="574722" y="1174272"/>
                  <a:pt x="574628" y="1165891"/>
                </a:cubicBezTo>
                <a:cubicBezTo>
                  <a:pt x="574534" y="1157510"/>
                  <a:pt x="577824" y="1149457"/>
                  <a:pt x="583745" y="1143520"/>
                </a:cubicBezTo>
                <a:cubicBezTo>
                  <a:pt x="589667" y="1137598"/>
                  <a:pt x="597735" y="1134308"/>
                  <a:pt x="606101" y="1134387"/>
                </a:cubicBezTo>
                <a:cubicBezTo>
                  <a:pt x="614482" y="1134481"/>
                  <a:pt x="622472" y="1137943"/>
                  <a:pt x="628284" y="1143990"/>
                </a:cubicBezTo>
                <a:lnTo>
                  <a:pt x="674641" y="1190348"/>
                </a:lnTo>
                <a:lnTo>
                  <a:pt x="783740" y="1080528"/>
                </a:lnTo>
                <a:lnTo>
                  <a:pt x="783740" y="1080543"/>
                </a:lnTo>
                <a:cubicBezTo>
                  <a:pt x="795944" y="1068778"/>
                  <a:pt x="815307" y="1068935"/>
                  <a:pt x="827338" y="1080872"/>
                </a:cubicBezTo>
                <a:cubicBezTo>
                  <a:pt x="839354" y="1092826"/>
                  <a:pt x="839620" y="1112189"/>
                  <a:pt x="827918" y="1124471"/>
                </a:cubicBezTo>
                <a:lnTo>
                  <a:pt x="696778" y="1256441"/>
                </a:lnTo>
                <a:lnTo>
                  <a:pt x="696793" y="1256425"/>
                </a:lnTo>
                <a:cubicBezTo>
                  <a:pt x="690950" y="1262300"/>
                  <a:pt x="683023" y="1265621"/>
                  <a:pt x="674735" y="1265621"/>
                </a:cubicBezTo>
                <a:cubicBezTo>
                  <a:pt x="666479" y="1265621"/>
                  <a:pt x="658552" y="1262332"/>
                  <a:pt x="652724" y="1256504"/>
                </a:cubicBezTo>
                <a:close/>
                <a:moveTo>
                  <a:pt x="1422752" y="1133307"/>
                </a:moveTo>
                <a:cubicBezTo>
                  <a:pt x="1422752" y="1150493"/>
                  <a:pt x="1408824" y="1164435"/>
                  <a:pt x="1391639" y="1164467"/>
                </a:cubicBezTo>
                <a:lnTo>
                  <a:pt x="886553" y="1164467"/>
                </a:lnTo>
                <a:cubicBezTo>
                  <a:pt x="869336" y="1164467"/>
                  <a:pt x="855393" y="1150508"/>
                  <a:pt x="855393" y="1133307"/>
                </a:cubicBezTo>
                <a:cubicBezTo>
                  <a:pt x="855393" y="1116105"/>
                  <a:pt x="869336" y="1102147"/>
                  <a:pt x="886553" y="1102147"/>
                </a:cubicBezTo>
                <a:lnTo>
                  <a:pt x="1391639" y="1102147"/>
                </a:lnTo>
                <a:cubicBezTo>
                  <a:pt x="1408825" y="1102178"/>
                  <a:pt x="1422752" y="1116121"/>
                  <a:pt x="1422752" y="1133307"/>
                </a:cubicBezTo>
                <a:close/>
                <a:moveTo>
                  <a:pt x="827790" y="1393851"/>
                </a:moveTo>
                <a:cubicBezTo>
                  <a:pt x="833649" y="1399678"/>
                  <a:pt x="836955" y="1407606"/>
                  <a:pt x="836971" y="1415862"/>
                </a:cubicBezTo>
                <a:cubicBezTo>
                  <a:pt x="837002" y="1424133"/>
                  <a:pt x="833744" y="1432060"/>
                  <a:pt x="827900" y="1437920"/>
                </a:cubicBezTo>
                <a:lnTo>
                  <a:pt x="696760" y="1569858"/>
                </a:lnTo>
                <a:lnTo>
                  <a:pt x="696776" y="1569858"/>
                </a:lnTo>
                <a:cubicBezTo>
                  <a:pt x="690948" y="1575748"/>
                  <a:pt x="683005" y="1579054"/>
                  <a:pt x="674718" y="1579054"/>
                </a:cubicBezTo>
                <a:cubicBezTo>
                  <a:pt x="666462" y="1579054"/>
                  <a:pt x="658534" y="1575764"/>
                  <a:pt x="652707" y="1569936"/>
                </a:cubicBezTo>
                <a:lnTo>
                  <a:pt x="584263" y="1501380"/>
                </a:lnTo>
                <a:lnTo>
                  <a:pt x="584263" y="1501365"/>
                </a:lnTo>
                <a:cubicBezTo>
                  <a:pt x="577793" y="1495678"/>
                  <a:pt x="573970" y="1487579"/>
                  <a:pt x="573688" y="1478962"/>
                </a:cubicBezTo>
                <a:cubicBezTo>
                  <a:pt x="573422" y="1470346"/>
                  <a:pt x="576712" y="1462012"/>
                  <a:pt x="582806" y="1455918"/>
                </a:cubicBezTo>
                <a:cubicBezTo>
                  <a:pt x="588916" y="1449839"/>
                  <a:pt x="597250" y="1446534"/>
                  <a:pt x="605867" y="1446831"/>
                </a:cubicBezTo>
                <a:cubicBezTo>
                  <a:pt x="614467" y="1447113"/>
                  <a:pt x="622582" y="1450951"/>
                  <a:pt x="628269" y="1457421"/>
                </a:cubicBezTo>
                <a:lnTo>
                  <a:pt x="674627" y="1503779"/>
                </a:lnTo>
                <a:lnTo>
                  <a:pt x="783725" y="1393991"/>
                </a:lnTo>
                <a:cubicBezTo>
                  <a:pt x="789553" y="1388132"/>
                  <a:pt x="797464" y="1384826"/>
                  <a:pt x="805736" y="1384795"/>
                </a:cubicBezTo>
                <a:cubicBezTo>
                  <a:pt x="813992" y="1384779"/>
                  <a:pt x="821935" y="1388022"/>
                  <a:pt x="827794" y="1393850"/>
                </a:cubicBezTo>
                <a:close/>
                <a:moveTo>
                  <a:pt x="855394" y="1446786"/>
                </a:moveTo>
                <a:cubicBezTo>
                  <a:pt x="855394" y="1429584"/>
                  <a:pt x="869337" y="1415641"/>
                  <a:pt x="886538" y="1415626"/>
                </a:cubicBezTo>
                <a:lnTo>
                  <a:pt x="1391624" y="1415626"/>
                </a:lnTo>
                <a:cubicBezTo>
                  <a:pt x="1408825" y="1415626"/>
                  <a:pt x="1422783" y="1429584"/>
                  <a:pt x="1422783" y="1446786"/>
                </a:cubicBezTo>
                <a:cubicBezTo>
                  <a:pt x="1422783" y="1464003"/>
                  <a:pt x="1408825" y="1477945"/>
                  <a:pt x="1391624" y="1477945"/>
                </a:cubicBezTo>
                <a:lnTo>
                  <a:pt x="886538" y="1477945"/>
                </a:lnTo>
                <a:cubicBezTo>
                  <a:pt x="869336" y="1477930"/>
                  <a:pt x="855394" y="1463987"/>
                  <a:pt x="855394" y="1446786"/>
                </a:cubicBezTo>
                <a:close/>
                <a:moveTo>
                  <a:pt x="886522" y="1510830"/>
                </a:moveTo>
                <a:lnTo>
                  <a:pt x="1660634" y="1510830"/>
                </a:lnTo>
                <a:cubicBezTo>
                  <a:pt x="1677851" y="1510830"/>
                  <a:pt x="1691794" y="1524788"/>
                  <a:pt x="1691794" y="1541990"/>
                </a:cubicBezTo>
                <a:cubicBezTo>
                  <a:pt x="1691794" y="1559191"/>
                  <a:pt x="1677851" y="1573149"/>
                  <a:pt x="1660634" y="1573149"/>
                </a:cubicBezTo>
                <a:lnTo>
                  <a:pt x="886522" y="1573149"/>
                </a:lnTo>
                <a:cubicBezTo>
                  <a:pt x="869305" y="1573149"/>
                  <a:pt x="855363" y="1559191"/>
                  <a:pt x="855363" y="1541990"/>
                </a:cubicBezTo>
                <a:cubicBezTo>
                  <a:pt x="855363" y="1524788"/>
                  <a:pt x="869306" y="1510830"/>
                  <a:pt x="886522" y="1510830"/>
                </a:cubicBezTo>
                <a:close/>
                <a:moveTo>
                  <a:pt x="1786926" y="1299619"/>
                </a:moveTo>
                <a:lnTo>
                  <a:pt x="1920713" y="1165002"/>
                </a:lnTo>
                <a:lnTo>
                  <a:pt x="1920713" y="1165018"/>
                </a:lnTo>
                <a:cubicBezTo>
                  <a:pt x="1932917" y="1153252"/>
                  <a:pt x="1952295" y="1153394"/>
                  <a:pt x="1964311" y="1165347"/>
                </a:cubicBezTo>
                <a:cubicBezTo>
                  <a:pt x="1976327" y="1177300"/>
                  <a:pt x="1976593" y="1196663"/>
                  <a:pt x="1964906" y="1208929"/>
                </a:cubicBezTo>
                <a:lnTo>
                  <a:pt x="1809089" y="1365717"/>
                </a:lnTo>
                <a:lnTo>
                  <a:pt x="1809089" y="1365732"/>
                </a:lnTo>
                <a:cubicBezTo>
                  <a:pt x="1803246" y="1371591"/>
                  <a:pt x="1795319" y="1374897"/>
                  <a:pt x="1787047" y="1374928"/>
                </a:cubicBezTo>
                <a:cubicBezTo>
                  <a:pt x="1778791" y="1374928"/>
                  <a:pt x="1770864" y="1371638"/>
                  <a:pt x="1765020" y="1365795"/>
                </a:cubicBezTo>
                <a:lnTo>
                  <a:pt x="1683699" y="1284474"/>
                </a:lnTo>
                <a:cubicBezTo>
                  <a:pt x="1671526" y="1272301"/>
                  <a:pt x="1671526" y="1252578"/>
                  <a:pt x="1683699" y="1240406"/>
                </a:cubicBezTo>
                <a:cubicBezTo>
                  <a:pt x="1695856" y="1228233"/>
                  <a:pt x="1715595" y="1228233"/>
                  <a:pt x="1727767" y="1240406"/>
                </a:cubicBezTo>
                <a:close/>
              </a:path>
            </a:pathLst>
          </a:custGeom>
          <a:solidFill>
            <a:schemeClr val="bg1"/>
          </a:solidFill>
          <a:ln w="4001" cap="flat">
            <a:noFill/>
            <a:prstDash val="solid"/>
            <a:miter/>
          </a:ln>
        </p:spPr>
        <p:txBody>
          <a:bodyPr rtlCol="0" anchor="ctr"/>
          <a:lstStyle/>
          <a:p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90842212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11243" y="353244"/>
            <a:ext cx="5426157" cy="482116"/>
          </a:xfrm>
        </p:spPr>
        <p:txBody>
          <a:bodyPr>
            <a:no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Women Empowerment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397032"/>
              </p:ext>
            </p:extLst>
          </p:nvPr>
        </p:nvGraphicFramePr>
        <p:xfrm>
          <a:off x="37860" y="2746113"/>
          <a:ext cx="3838758" cy="3794124"/>
        </p:xfrm>
        <a:graphic>
          <a:graphicData uri="http://schemas.openxmlformats.org/drawingml/2006/table">
            <a:tbl>
              <a:tblPr>
                <a:tableStyleId>{C083E6E3-FA7D-4D7B-A595-EF9225AFEA82}</a:tableStyleId>
              </a:tblPr>
              <a:tblGrid>
                <a:gridCol w="174285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222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660544">
                  <a:extLst>
                    <a:ext uri="{9D8B030D-6E8A-4147-A177-3AD203B41FA5}">
                      <a16:colId xmlns:a16="http://schemas.microsoft.com/office/drawing/2014/main" xmlns="" val="2892989569"/>
                    </a:ext>
                  </a:extLst>
                </a:gridCol>
                <a:gridCol w="76313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203455">
                <a:tc>
                  <a:txBody>
                    <a:bodyPr/>
                    <a:lstStyle/>
                    <a:p>
                      <a:pPr algn="l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u="none" strike="noStrike" dirty="0">
                          <a:effectLst/>
                        </a:rPr>
                        <a:t>Low 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u="none" strike="noStrike">
                          <a:effectLst/>
                        </a:rPr>
                        <a:t>Medium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u="none" strike="noStrike" dirty="0">
                          <a:effectLst/>
                        </a:rPr>
                        <a:t>High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Afar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41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40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19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 err="1">
                          <a:effectLst/>
                        </a:rPr>
                        <a:t>Amhara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41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25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 err="1">
                          <a:effectLst/>
                        </a:rPr>
                        <a:t>Oromia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44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35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22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Somali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55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32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13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 err="1">
                          <a:effectLst/>
                        </a:rPr>
                        <a:t>Benishangul-Gumz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40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26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SNNP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33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44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23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>
                          <a:effectLst/>
                        </a:rPr>
                        <a:t>Gambela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35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41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25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Harari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36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Addis </a:t>
                      </a:r>
                      <a:r>
                        <a:rPr lang="en-US" sz="1400" u="none" strike="noStrike" dirty="0" err="1">
                          <a:effectLst/>
                        </a:rPr>
                        <a:t>Adaba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8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25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68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Dire </a:t>
                      </a:r>
                      <a:r>
                        <a:rPr lang="en-US" sz="1400" u="none" strike="noStrike" dirty="0" err="1">
                          <a:effectLst/>
                        </a:rPr>
                        <a:t>Dawa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32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33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35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 err="1">
                          <a:effectLst/>
                        </a:rPr>
                        <a:t>Sidama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38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42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236504">
                <a:tc gridSpan="4"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 </a:t>
                      </a:r>
                    </a:p>
                  </a:txBody>
                  <a:tcPr marL="4763" marR="4763" marT="4763" marB="0" anchor="ctr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 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 hMerge="1">
                  <a:txBody>
                    <a:bodyPr/>
                    <a:lstStyle/>
                    <a:p>
                      <a:endParaRPr lang="x-non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 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23650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Urban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22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48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24941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rural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47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38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   </a:t>
                      </a:r>
                      <a:r>
                        <a:rPr lang="en-US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Total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40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36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24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rgbClr val="0197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0068178"/>
              </p:ext>
            </p:extLst>
          </p:nvPr>
        </p:nvGraphicFramePr>
        <p:xfrm>
          <a:off x="3938255" y="2725588"/>
          <a:ext cx="2412570" cy="3794131"/>
        </p:xfrm>
        <a:graphic>
          <a:graphicData uri="http://schemas.openxmlformats.org/drawingml/2006/table">
            <a:tbl>
              <a:tblPr>
                <a:tableStyleId>{C083E6E3-FA7D-4D7B-A595-EF9225AFEA82}</a:tableStyleId>
              </a:tblPr>
              <a:tblGrid>
                <a:gridCol w="55793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7122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8340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19960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u="none" strike="noStrike" dirty="0">
                          <a:effectLst/>
                        </a:rPr>
                        <a:t>Low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u="none" strike="noStrike" dirty="0">
                          <a:effectLst/>
                        </a:rPr>
                        <a:t>Medium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u="none" strike="noStrike" dirty="0">
                          <a:effectLst/>
                        </a:rPr>
                        <a:t>High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71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29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77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23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77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23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73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27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80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69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1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64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36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51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49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0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36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64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86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0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82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18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226478">
                <a:tc gridSpan="3">
                  <a:txBody>
                    <a:bodyPr/>
                    <a:lstStyle/>
                    <a:p>
                      <a:pPr algn="ctr" fontAlgn="b"/>
                      <a:endParaRPr lang="en-US" sz="1400" u="none" strike="noStrike" dirty="0">
                        <a:effectLst/>
                      </a:endParaRPr>
                    </a:p>
                  </a:txBody>
                  <a:tcPr marL="4763" marR="4763" marT="4763" marB="0" anchor="b"/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 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 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60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40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0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80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240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0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74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26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rgbClr val="BF9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</a:tbl>
          </a:graphicData>
        </a:graphic>
      </p:graphicFrame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7567055"/>
              </p:ext>
            </p:extLst>
          </p:nvPr>
        </p:nvGraphicFramePr>
        <p:xfrm>
          <a:off x="6320693" y="2746111"/>
          <a:ext cx="2165539" cy="3794122"/>
        </p:xfrm>
        <a:graphic>
          <a:graphicData uri="http://schemas.openxmlformats.org/drawingml/2006/table">
            <a:tbl>
              <a:tblPr>
                <a:tableStyleId>{C083E6E3-FA7D-4D7B-A595-EF9225AFEA82}</a:tableStyleId>
              </a:tblPr>
              <a:tblGrid>
                <a:gridCol w="48923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3815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38152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24061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u="none" strike="noStrike" dirty="0">
                          <a:effectLst/>
                        </a:rPr>
                        <a:t>Low 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u="none" strike="noStrike" dirty="0">
                          <a:effectLst/>
                        </a:rPr>
                        <a:t>Medium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u="none" strike="noStrike" dirty="0">
                          <a:effectLst/>
                        </a:rPr>
                        <a:t>High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38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9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53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24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66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38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8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54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32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9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59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513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16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74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31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11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57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31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8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60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17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10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73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3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4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93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11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75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33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10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57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 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 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 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16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8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76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23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38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>
                          <a:effectLst/>
                        </a:rPr>
                        <a:t>9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52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2385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32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60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</a:tbl>
          </a:graphicData>
        </a:graphic>
      </p:graphicFrame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3D717172-CD54-4D18-960C-8713A6890FDD}"/>
              </a:ext>
            </a:extLst>
          </p:cNvPr>
          <p:cNvGrpSpPr/>
          <p:nvPr/>
        </p:nvGrpSpPr>
        <p:grpSpPr>
          <a:xfrm>
            <a:off x="633817" y="44271"/>
            <a:ext cx="950669" cy="1014046"/>
            <a:chOff x="-1029883" y="-83111"/>
            <a:chExt cx="950669" cy="1014046"/>
          </a:xfrm>
          <a:solidFill>
            <a:schemeClr val="bg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xmlns="" id="{79886341-83E3-EF09-3AFE-A7C358D97563}"/>
                </a:ext>
              </a:extLst>
            </p:cNvPr>
            <p:cNvSpPr/>
            <p:nvPr/>
          </p:nvSpPr>
          <p:spPr>
            <a:xfrm>
              <a:off x="-808059" y="202096"/>
              <a:ext cx="31688" cy="47533"/>
            </a:xfrm>
            <a:custGeom>
              <a:avLst/>
              <a:gdLst>
                <a:gd name="connsiteX0" fmla="*/ 15844 w 31688"/>
                <a:gd name="connsiteY0" fmla="*/ 0 h 47533"/>
                <a:gd name="connsiteX1" fmla="*/ 0 w 31688"/>
                <a:gd name="connsiteY1" fmla="*/ 15844 h 47533"/>
                <a:gd name="connsiteX2" fmla="*/ 0 w 31688"/>
                <a:gd name="connsiteY2" fmla="*/ 31689 h 47533"/>
                <a:gd name="connsiteX3" fmla="*/ 15844 w 31688"/>
                <a:gd name="connsiteY3" fmla="*/ 47533 h 47533"/>
                <a:gd name="connsiteX4" fmla="*/ 31689 w 31688"/>
                <a:gd name="connsiteY4" fmla="*/ 31689 h 47533"/>
                <a:gd name="connsiteX5" fmla="*/ 31689 w 31688"/>
                <a:gd name="connsiteY5" fmla="*/ 15844 h 47533"/>
                <a:gd name="connsiteX6" fmla="*/ 27049 w 31688"/>
                <a:gd name="connsiteY6" fmla="*/ 4640 h 47533"/>
                <a:gd name="connsiteX7" fmla="*/ 15844 w 31688"/>
                <a:gd name="connsiteY7" fmla="*/ 0 h 4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688" h="47533">
                  <a:moveTo>
                    <a:pt x="15844" y="0"/>
                  </a:moveTo>
                  <a:cubicBezTo>
                    <a:pt x="7095" y="0"/>
                    <a:pt x="0" y="7095"/>
                    <a:pt x="0" y="15844"/>
                  </a:cubicBezTo>
                  <a:lnTo>
                    <a:pt x="0" y="31689"/>
                  </a:lnTo>
                  <a:cubicBezTo>
                    <a:pt x="0" y="40439"/>
                    <a:pt x="7095" y="47533"/>
                    <a:pt x="15844" y="47533"/>
                  </a:cubicBezTo>
                  <a:cubicBezTo>
                    <a:pt x="24594" y="47533"/>
                    <a:pt x="31689" y="40439"/>
                    <a:pt x="31689" y="31689"/>
                  </a:cubicBezTo>
                  <a:lnTo>
                    <a:pt x="31689" y="15844"/>
                  </a:lnTo>
                  <a:cubicBezTo>
                    <a:pt x="31689" y="11643"/>
                    <a:pt x="30020" y="7611"/>
                    <a:pt x="27049" y="4640"/>
                  </a:cubicBezTo>
                  <a:cubicBezTo>
                    <a:pt x="24078" y="1669"/>
                    <a:pt x="20046" y="0"/>
                    <a:pt x="15844" y="0"/>
                  </a:cubicBezTo>
                  <a:close/>
                </a:path>
              </a:pathLst>
            </a:custGeom>
            <a:grpFill/>
            <a:ln w="18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xmlns="" id="{7375078C-A9B9-85A3-211B-6D26AB06E42E}"/>
                </a:ext>
              </a:extLst>
            </p:cNvPr>
            <p:cNvSpPr/>
            <p:nvPr/>
          </p:nvSpPr>
          <p:spPr>
            <a:xfrm>
              <a:off x="-649614" y="202096"/>
              <a:ext cx="31688" cy="47533"/>
            </a:xfrm>
            <a:custGeom>
              <a:avLst/>
              <a:gdLst>
                <a:gd name="connsiteX0" fmla="*/ 31689 w 31688"/>
                <a:gd name="connsiteY0" fmla="*/ 31689 h 47533"/>
                <a:gd name="connsiteX1" fmla="*/ 31689 w 31688"/>
                <a:gd name="connsiteY1" fmla="*/ 15844 h 47533"/>
                <a:gd name="connsiteX2" fmla="*/ 15844 w 31688"/>
                <a:gd name="connsiteY2" fmla="*/ 0 h 47533"/>
                <a:gd name="connsiteX3" fmla="*/ 0 w 31688"/>
                <a:gd name="connsiteY3" fmla="*/ 15844 h 47533"/>
                <a:gd name="connsiteX4" fmla="*/ 0 w 31688"/>
                <a:gd name="connsiteY4" fmla="*/ 31689 h 47533"/>
                <a:gd name="connsiteX5" fmla="*/ 15844 w 31688"/>
                <a:gd name="connsiteY5" fmla="*/ 47533 h 47533"/>
                <a:gd name="connsiteX6" fmla="*/ 31689 w 31688"/>
                <a:gd name="connsiteY6" fmla="*/ 31689 h 4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88" h="47533">
                  <a:moveTo>
                    <a:pt x="31689" y="31689"/>
                  </a:moveTo>
                  <a:lnTo>
                    <a:pt x="31689" y="15844"/>
                  </a:lnTo>
                  <a:cubicBezTo>
                    <a:pt x="31689" y="7095"/>
                    <a:pt x="24594" y="0"/>
                    <a:pt x="15844" y="0"/>
                  </a:cubicBezTo>
                  <a:cubicBezTo>
                    <a:pt x="7095" y="0"/>
                    <a:pt x="0" y="7095"/>
                    <a:pt x="0" y="15844"/>
                  </a:cubicBezTo>
                  <a:lnTo>
                    <a:pt x="0" y="31689"/>
                  </a:lnTo>
                  <a:cubicBezTo>
                    <a:pt x="0" y="40439"/>
                    <a:pt x="7095" y="47533"/>
                    <a:pt x="15844" y="47533"/>
                  </a:cubicBezTo>
                  <a:cubicBezTo>
                    <a:pt x="24594" y="47533"/>
                    <a:pt x="31689" y="40439"/>
                    <a:pt x="31689" y="31689"/>
                  </a:cubicBezTo>
                  <a:close/>
                </a:path>
              </a:pathLst>
            </a:custGeom>
            <a:grpFill/>
            <a:ln w="18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xmlns="" id="{C023B533-8821-3857-78BB-3B0C9670EC87}"/>
                </a:ext>
              </a:extLst>
            </p:cNvPr>
            <p:cNvSpPr/>
            <p:nvPr/>
          </p:nvSpPr>
          <p:spPr>
            <a:xfrm>
              <a:off x="-760335" y="329042"/>
              <a:ext cx="94679" cy="44602"/>
            </a:xfrm>
            <a:custGeom>
              <a:avLst/>
              <a:gdLst>
                <a:gd name="connsiteX0" fmla="*/ 67822 w 94679"/>
                <a:gd name="connsiteY0" fmla="*/ 4446 h 44602"/>
                <a:gd name="connsiteX1" fmla="*/ 47339 w 94679"/>
                <a:gd name="connsiteY1" fmla="*/ 12920 h 44602"/>
                <a:gd name="connsiteX2" fmla="*/ 26855 w 94679"/>
                <a:gd name="connsiteY2" fmla="*/ 4446 h 44602"/>
                <a:gd name="connsiteX3" fmla="*/ 4644 w 94679"/>
                <a:gd name="connsiteY3" fmla="*/ 4644 h 44602"/>
                <a:gd name="connsiteX4" fmla="*/ 4446 w 94679"/>
                <a:gd name="connsiteY4" fmla="*/ 26855 h 44602"/>
                <a:gd name="connsiteX5" fmla="*/ 47340 w 94679"/>
                <a:gd name="connsiteY5" fmla="*/ 44602 h 44602"/>
                <a:gd name="connsiteX6" fmla="*/ 90234 w 94679"/>
                <a:gd name="connsiteY6" fmla="*/ 26855 h 44602"/>
                <a:gd name="connsiteX7" fmla="*/ 90036 w 94679"/>
                <a:gd name="connsiteY7" fmla="*/ 4644 h 44602"/>
                <a:gd name="connsiteX8" fmla="*/ 67825 w 94679"/>
                <a:gd name="connsiteY8" fmla="*/ 4446 h 4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79" h="44602">
                  <a:moveTo>
                    <a:pt x="67822" y="4446"/>
                  </a:moveTo>
                  <a:cubicBezTo>
                    <a:pt x="62383" y="9871"/>
                    <a:pt x="55020" y="12920"/>
                    <a:pt x="47339" y="12920"/>
                  </a:cubicBezTo>
                  <a:cubicBezTo>
                    <a:pt x="39658" y="12920"/>
                    <a:pt x="32294" y="9871"/>
                    <a:pt x="26855" y="4446"/>
                  </a:cubicBezTo>
                  <a:cubicBezTo>
                    <a:pt x="20637" y="-1560"/>
                    <a:pt x="10756" y="-1468"/>
                    <a:pt x="4644" y="4644"/>
                  </a:cubicBezTo>
                  <a:cubicBezTo>
                    <a:pt x="-1468" y="10755"/>
                    <a:pt x="-1560" y="20637"/>
                    <a:pt x="4446" y="26855"/>
                  </a:cubicBezTo>
                  <a:cubicBezTo>
                    <a:pt x="15827" y="38215"/>
                    <a:pt x="31255" y="44602"/>
                    <a:pt x="47340" y="44602"/>
                  </a:cubicBezTo>
                  <a:cubicBezTo>
                    <a:pt x="63425" y="44602"/>
                    <a:pt x="78851" y="38215"/>
                    <a:pt x="90234" y="26855"/>
                  </a:cubicBezTo>
                  <a:cubicBezTo>
                    <a:pt x="96239" y="20637"/>
                    <a:pt x="96147" y="10756"/>
                    <a:pt x="90036" y="4644"/>
                  </a:cubicBezTo>
                  <a:cubicBezTo>
                    <a:pt x="83925" y="-1468"/>
                    <a:pt x="74043" y="-1560"/>
                    <a:pt x="67825" y="4446"/>
                  </a:cubicBezTo>
                  <a:close/>
                </a:path>
              </a:pathLst>
            </a:custGeom>
            <a:grpFill/>
            <a:ln w="18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FED9C9B9-7F3E-0ED7-808D-2390D069C0D7}"/>
                </a:ext>
              </a:extLst>
            </p:cNvPr>
            <p:cNvSpPr/>
            <p:nvPr/>
          </p:nvSpPr>
          <p:spPr>
            <a:xfrm>
              <a:off x="-1029883" y="-83111"/>
              <a:ext cx="950669" cy="1014046"/>
            </a:xfrm>
            <a:custGeom>
              <a:avLst/>
              <a:gdLst>
                <a:gd name="connsiteX0" fmla="*/ 871447 w 950669"/>
                <a:gd name="connsiteY0" fmla="*/ 95074 h 1014046"/>
                <a:gd name="connsiteX1" fmla="*/ 617936 w 950669"/>
                <a:gd name="connsiteY1" fmla="*/ 95074 h 1014046"/>
                <a:gd name="connsiteX2" fmla="*/ 561942 w 950669"/>
                <a:gd name="connsiteY2" fmla="*/ 118303 h 1014046"/>
                <a:gd name="connsiteX3" fmla="*/ 538713 w 950669"/>
                <a:gd name="connsiteY3" fmla="*/ 174296 h 1014046"/>
                <a:gd name="connsiteX4" fmla="*/ 538713 w 950669"/>
                <a:gd name="connsiteY4" fmla="*/ 413955 h 1014046"/>
                <a:gd name="connsiteX5" fmla="*/ 522869 w 950669"/>
                <a:gd name="connsiteY5" fmla="*/ 449166 h 1014046"/>
                <a:gd name="connsiteX6" fmla="*/ 522869 w 950669"/>
                <a:gd name="connsiteY6" fmla="*/ 205976 h 1014046"/>
                <a:gd name="connsiteX7" fmla="*/ 419880 w 950669"/>
                <a:gd name="connsiteY7" fmla="*/ 27591 h 1014046"/>
                <a:gd name="connsiteX8" fmla="*/ 213901 w 950669"/>
                <a:gd name="connsiteY8" fmla="*/ 27591 h 1014046"/>
                <a:gd name="connsiteX9" fmla="*/ 110912 w 950669"/>
                <a:gd name="connsiteY9" fmla="*/ 205976 h 1014046"/>
                <a:gd name="connsiteX10" fmla="*/ 110912 w 950669"/>
                <a:gd name="connsiteY10" fmla="*/ 579290 h 1014046"/>
                <a:gd name="connsiteX11" fmla="*/ 109943 w 950669"/>
                <a:gd name="connsiteY11" fmla="*/ 579510 h 1014046"/>
                <a:gd name="connsiteX12" fmla="*/ 30699 w 950669"/>
                <a:gd name="connsiteY12" fmla="*/ 629689 h 1014046"/>
                <a:gd name="connsiteX13" fmla="*/ 1 w 950669"/>
                <a:gd name="connsiteY13" fmla="*/ 718325 h 1014046"/>
                <a:gd name="connsiteX14" fmla="*/ 1 w 950669"/>
                <a:gd name="connsiteY14" fmla="*/ 998202 h 1014046"/>
                <a:gd name="connsiteX15" fmla="*/ 4641 w 950669"/>
                <a:gd name="connsiteY15" fmla="*/ 1009406 h 1014046"/>
                <a:gd name="connsiteX16" fmla="*/ 15845 w 950669"/>
                <a:gd name="connsiteY16" fmla="*/ 1014047 h 1014046"/>
                <a:gd name="connsiteX17" fmla="*/ 617935 w 950669"/>
                <a:gd name="connsiteY17" fmla="*/ 1014047 h 1014046"/>
                <a:gd name="connsiteX18" fmla="*/ 629140 w 950669"/>
                <a:gd name="connsiteY18" fmla="*/ 1009406 h 1014046"/>
                <a:gd name="connsiteX19" fmla="*/ 633780 w 950669"/>
                <a:gd name="connsiteY19" fmla="*/ 998202 h 1014046"/>
                <a:gd name="connsiteX20" fmla="*/ 633780 w 950669"/>
                <a:gd name="connsiteY20" fmla="*/ 718325 h 1014046"/>
                <a:gd name="connsiteX21" fmla="*/ 603089 w 950669"/>
                <a:gd name="connsiteY21" fmla="*/ 629696 h 1014046"/>
                <a:gd name="connsiteX22" fmla="*/ 523852 w 950669"/>
                <a:gd name="connsiteY22" fmla="*/ 579510 h 1014046"/>
                <a:gd name="connsiteX23" fmla="*/ 522868 w 950669"/>
                <a:gd name="connsiteY23" fmla="*/ 579290 h 1014046"/>
                <a:gd name="connsiteX24" fmla="*/ 522868 w 950669"/>
                <a:gd name="connsiteY24" fmla="*/ 538710 h 1014046"/>
                <a:gd name="connsiteX25" fmla="*/ 871447 w 950669"/>
                <a:gd name="connsiteY25" fmla="*/ 538710 h 1014046"/>
                <a:gd name="connsiteX26" fmla="*/ 927440 w 950669"/>
                <a:gd name="connsiteY26" fmla="*/ 515481 h 1014046"/>
                <a:gd name="connsiteX27" fmla="*/ 950669 w 950669"/>
                <a:gd name="connsiteY27" fmla="*/ 459488 h 1014046"/>
                <a:gd name="connsiteX28" fmla="*/ 950669 w 950669"/>
                <a:gd name="connsiteY28" fmla="*/ 174287 h 1014046"/>
                <a:gd name="connsiteX29" fmla="*/ 927440 w 950669"/>
                <a:gd name="connsiteY29" fmla="*/ 118294 h 1014046"/>
                <a:gd name="connsiteX30" fmla="*/ 871447 w 950669"/>
                <a:gd name="connsiteY30" fmla="*/ 95065 h 1014046"/>
                <a:gd name="connsiteX31" fmla="*/ 301046 w 950669"/>
                <a:gd name="connsiteY31" fmla="*/ 506216 h 1014046"/>
                <a:gd name="connsiteX32" fmla="*/ 332735 w 950669"/>
                <a:gd name="connsiteY32" fmla="*/ 506216 h 1014046"/>
                <a:gd name="connsiteX33" fmla="*/ 332735 w 950669"/>
                <a:gd name="connsiteY33" fmla="*/ 547998 h 1014046"/>
                <a:gd name="connsiteX34" fmla="*/ 328095 w 950669"/>
                <a:gd name="connsiteY34" fmla="*/ 552624 h 1014046"/>
                <a:gd name="connsiteX35" fmla="*/ 305686 w 950669"/>
                <a:gd name="connsiteY35" fmla="*/ 552624 h 1014046"/>
                <a:gd name="connsiteX36" fmla="*/ 301046 w 950669"/>
                <a:gd name="connsiteY36" fmla="*/ 547998 h 1014046"/>
                <a:gd name="connsiteX37" fmla="*/ 316890 w 950669"/>
                <a:gd name="connsiteY37" fmla="*/ 475332 h 1014046"/>
                <a:gd name="connsiteX38" fmla="*/ 227305 w 950669"/>
                <a:gd name="connsiteY38" fmla="*/ 438162 h 1014046"/>
                <a:gd name="connsiteX39" fmla="*/ 190135 w 950669"/>
                <a:gd name="connsiteY39" fmla="*/ 348577 h 1014046"/>
                <a:gd name="connsiteX40" fmla="*/ 190135 w 950669"/>
                <a:gd name="connsiteY40" fmla="*/ 281633 h 1014046"/>
                <a:gd name="connsiteX41" fmla="*/ 333923 w 950669"/>
                <a:gd name="connsiteY41" fmla="*/ 234893 h 1014046"/>
                <a:gd name="connsiteX42" fmla="*/ 405131 w 950669"/>
                <a:gd name="connsiteY42" fmla="*/ 196060 h 1014046"/>
                <a:gd name="connsiteX43" fmla="*/ 424144 w 950669"/>
                <a:gd name="connsiteY43" fmla="*/ 233931 h 1014046"/>
                <a:gd name="connsiteX44" fmla="*/ 424144 w 950669"/>
                <a:gd name="connsiteY44" fmla="*/ 233924 h 1014046"/>
                <a:gd name="connsiteX45" fmla="*/ 443646 w 950669"/>
                <a:gd name="connsiteY45" fmla="*/ 259976 h 1014046"/>
                <a:gd name="connsiteX46" fmla="*/ 443646 w 950669"/>
                <a:gd name="connsiteY46" fmla="*/ 348579 h 1014046"/>
                <a:gd name="connsiteX47" fmla="*/ 406476 w 950669"/>
                <a:gd name="connsiteY47" fmla="*/ 438164 h 1014046"/>
                <a:gd name="connsiteX48" fmla="*/ 316890 w 950669"/>
                <a:gd name="connsiteY48" fmla="*/ 475334 h 1014046"/>
                <a:gd name="connsiteX49" fmla="*/ 142601 w 950669"/>
                <a:gd name="connsiteY49" fmla="*/ 296290 h 1014046"/>
                <a:gd name="connsiteX50" fmla="*/ 157462 w 950669"/>
                <a:gd name="connsiteY50" fmla="*/ 285199 h 1014046"/>
                <a:gd name="connsiteX51" fmla="*/ 157462 w 950669"/>
                <a:gd name="connsiteY51" fmla="*/ 344312 h 1014046"/>
                <a:gd name="connsiteX52" fmla="*/ 142601 w 950669"/>
                <a:gd name="connsiteY52" fmla="*/ 324096 h 1014046"/>
                <a:gd name="connsiteX53" fmla="*/ 475335 w 950669"/>
                <a:gd name="connsiteY53" fmla="*/ 285199 h 1014046"/>
                <a:gd name="connsiteX54" fmla="*/ 486540 w 950669"/>
                <a:gd name="connsiteY54" fmla="*/ 289839 h 1014046"/>
                <a:gd name="connsiteX55" fmla="*/ 491180 w 950669"/>
                <a:gd name="connsiteY55" fmla="*/ 301043 h 1014046"/>
                <a:gd name="connsiteX56" fmla="*/ 491180 w 950669"/>
                <a:gd name="connsiteY56" fmla="*/ 316888 h 1014046"/>
                <a:gd name="connsiteX57" fmla="*/ 475335 w 950669"/>
                <a:gd name="connsiteY57" fmla="*/ 344312 h 1014046"/>
                <a:gd name="connsiteX58" fmla="*/ 142601 w 950669"/>
                <a:gd name="connsiteY58" fmla="*/ 205976 h 1014046"/>
                <a:gd name="connsiteX59" fmla="*/ 229746 w 950669"/>
                <a:gd name="connsiteY59" fmla="*/ 55037 h 1014046"/>
                <a:gd name="connsiteX60" fmla="*/ 404035 w 950669"/>
                <a:gd name="connsiteY60" fmla="*/ 55037 h 1014046"/>
                <a:gd name="connsiteX61" fmla="*/ 491180 w 950669"/>
                <a:gd name="connsiteY61" fmla="*/ 205976 h 1014046"/>
                <a:gd name="connsiteX62" fmla="*/ 491180 w 950669"/>
                <a:gd name="connsiteY62" fmla="*/ 251451 h 1014046"/>
                <a:gd name="connsiteX63" fmla="*/ 452411 w 950669"/>
                <a:gd name="connsiteY63" fmla="*/ 219762 h 1014046"/>
                <a:gd name="connsiteX64" fmla="*/ 426217 w 950669"/>
                <a:gd name="connsiteY64" fmla="*/ 167207 h 1014046"/>
                <a:gd name="connsiteX65" fmla="*/ 416781 w 950669"/>
                <a:gd name="connsiteY65" fmla="*/ 159165 h 1014046"/>
                <a:gd name="connsiteX66" fmla="*/ 404445 w 950669"/>
                <a:gd name="connsiteY66" fmla="*/ 160374 h 1014046"/>
                <a:gd name="connsiteX67" fmla="*/ 318885 w 950669"/>
                <a:gd name="connsiteY67" fmla="*/ 207066 h 1014046"/>
                <a:gd name="connsiteX68" fmla="*/ 318885 w 950669"/>
                <a:gd name="connsiteY68" fmla="*/ 207073 h 1014046"/>
                <a:gd name="connsiteX69" fmla="*/ 142601 w 950669"/>
                <a:gd name="connsiteY69" fmla="*/ 253511 h 1014046"/>
                <a:gd name="connsiteX70" fmla="*/ 142601 w 950669"/>
                <a:gd name="connsiteY70" fmla="*/ 371976 h 1014046"/>
                <a:gd name="connsiteX71" fmla="*/ 161459 w 950669"/>
                <a:gd name="connsiteY71" fmla="*/ 379063 h 1014046"/>
                <a:gd name="connsiteX72" fmla="*/ 198899 w 950669"/>
                <a:gd name="connsiteY72" fmla="*/ 454155 h 1014046"/>
                <a:gd name="connsiteX73" fmla="*/ 269357 w 950669"/>
                <a:gd name="connsiteY73" fmla="*/ 499715 h 1014046"/>
                <a:gd name="connsiteX74" fmla="*/ 269357 w 950669"/>
                <a:gd name="connsiteY74" fmla="*/ 542006 h 1014046"/>
                <a:gd name="connsiteX75" fmla="*/ 142601 w 950669"/>
                <a:gd name="connsiteY75" fmla="*/ 571828 h 1014046"/>
                <a:gd name="connsiteX76" fmla="*/ 31690 w 950669"/>
                <a:gd name="connsiteY76" fmla="*/ 823915 h 1014046"/>
                <a:gd name="connsiteX77" fmla="*/ 95068 w 950669"/>
                <a:gd name="connsiteY77" fmla="*/ 823915 h 1014046"/>
                <a:gd name="connsiteX78" fmla="*/ 95068 w 950669"/>
                <a:gd name="connsiteY78" fmla="*/ 982359 h 1014046"/>
                <a:gd name="connsiteX79" fmla="*/ 31690 w 950669"/>
                <a:gd name="connsiteY79" fmla="*/ 982359 h 1014046"/>
                <a:gd name="connsiteX80" fmla="*/ 602091 w 950669"/>
                <a:gd name="connsiteY80" fmla="*/ 982359 h 1014046"/>
                <a:gd name="connsiteX81" fmla="*/ 538713 w 950669"/>
                <a:gd name="connsiteY81" fmla="*/ 982359 h 1014046"/>
                <a:gd name="connsiteX82" fmla="*/ 538713 w 950669"/>
                <a:gd name="connsiteY82" fmla="*/ 823915 h 1014046"/>
                <a:gd name="connsiteX83" fmla="*/ 602091 w 950669"/>
                <a:gd name="connsiteY83" fmla="*/ 823915 h 1014046"/>
                <a:gd name="connsiteX84" fmla="*/ 602091 w 950669"/>
                <a:gd name="connsiteY84" fmla="*/ 718327 h 1014046"/>
                <a:gd name="connsiteX85" fmla="*/ 602091 w 950669"/>
                <a:gd name="connsiteY85" fmla="*/ 792224 h 1014046"/>
                <a:gd name="connsiteX86" fmla="*/ 522869 w 950669"/>
                <a:gd name="connsiteY86" fmla="*/ 792224 h 1014046"/>
                <a:gd name="connsiteX87" fmla="*/ 507024 w 950669"/>
                <a:gd name="connsiteY87" fmla="*/ 808068 h 1014046"/>
                <a:gd name="connsiteX88" fmla="*/ 507024 w 950669"/>
                <a:gd name="connsiteY88" fmla="*/ 982357 h 1014046"/>
                <a:gd name="connsiteX89" fmla="*/ 126757 w 950669"/>
                <a:gd name="connsiteY89" fmla="*/ 982357 h 1014046"/>
                <a:gd name="connsiteX90" fmla="*/ 126757 w 950669"/>
                <a:gd name="connsiteY90" fmla="*/ 808068 h 1014046"/>
                <a:gd name="connsiteX91" fmla="*/ 122117 w 950669"/>
                <a:gd name="connsiteY91" fmla="*/ 796864 h 1014046"/>
                <a:gd name="connsiteX92" fmla="*/ 110912 w 950669"/>
                <a:gd name="connsiteY92" fmla="*/ 792224 h 1014046"/>
                <a:gd name="connsiteX93" fmla="*/ 31690 w 950669"/>
                <a:gd name="connsiteY93" fmla="*/ 792224 h 1014046"/>
                <a:gd name="connsiteX94" fmla="*/ 31690 w 950669"/>
                <a:gd name="connsiteY94" fmla="*/ 718327 h 1014046"/>
                <a:gd name="connsiteX95" fmla="*/ 55591 w 950669"/>
                <a:gd name="connsiteY95" fmla="*/ 649383 h 1014046"/>
                <a:gd name="connsiteX96" fmla="*/ 117250 w 950669"/>
                <a:gd name="connsiteY96" fmla="*/ 610358 h 1014046"/>
                <a:gd name="connsiteX97" fmla="*/ 280244 w 950669"/>
                <a:gd name="connsiteY97" fmla="*/ 571986 h 1014046"/>
                <a:gd name="connsiteX98" fmla="*/ 283285 w 950669"/>
                <a:gd name="connsiteY98" fmla="*/ 575027 h 1014046"/>
                <a:gd name="connsiteX99" fmla="*/ 316892 w 950669"/>
                <a:gd name="connsiteY99" fmla="*/ 588948 h 1014046"/>
                <a:gd name="connsiteX100" fmla="*/ 350498 w 950669"/>
                <a:gd name="connsiteY100" fmla="*/ 575027 h 1014046"/>
                <a:gd name="connsiteX101" fmla="*/ 353540 w 950669"/>
                <a:gd name="connsiteY101" fmla="*/ 571986 h 1014046"/>
                <a:gd name="connsiteX102" fmla="*/ 516533 w 950669"/>
                <a:gd name="connsiteY102" fmla="*/ 610358 h 1014046"/>
                <a:gd name="connsiteX103" fmla="*/ 578193 w 950669"/>
                <a:gd name="connsiteY103" fmla="*/ 649383 h 1014046"/>
                <a:gd name="connsiteX104" fmla="*/ 602094 w 950669"/>
                <a:gd name="connsiteY104" fmla="*/ 718327 h 1014046"/>
                <a:gd name="connsiteX105" fmla="*/ 491180 w 950669"/>
                <a:gd name="connsiteY105" fmla="*/ 571830 h 1014046"/>
                <a:gd name="connsiteX106" fmla="*/ 364424 w 950669"/>
                <a:gd name="connsiteY106" fmla="*/ 542008 h 1014046"/>
                <a:gd name="connsiteX107" fmla="*/ 364424 w 950669"/>
                <a:gd name="connsiteY107" fmla="*/ 499717 h 1014046"/>
                <a:gd name="connsiteX108" fmla="*/ 434918 w 950669"/>
                <a:gd name="connsiteY108" fmla="*/ 454114 h 1014046"/>
                <a:gd name="connsiteX109" fmla="*/ 472344 w 950669"/>
                <a:gd name="connsiteY109" fmla="*/ 378951 h 1014046"/>
                <a:gd name="connsiteX110" fmla="*/ 491180 w 950669"/>
                <a:gd name="connsiteY110" fmla="*/ 371460 h 1014046"/>
                <a:gd name="connsiteX111" fmla="*/ 491180 w 950669"/>
                <a:gd name="connsiteY111" fmla="*/ 475829 h 1014046"/>
                <a:gd name="connsiteX112" fmla="*/ 449334 w 950669"/>
                <a:gd name="connsiteY112" fmla="*/ 510687 h 1014046"/>
                <a:gd name="connsiteX113" fmla="*/ 449334 w 950669"/>
                <a:gd name="connsiteY113" fmla="*/ 510680 h 1014046"/>
                <a:gd name="connsiteX114" fmla="*/ 444567 w 950669"/>
                <a:gd name="connsiteY114" fmla="*/ 528264 h 1014046"/>
                <a:gd name="connsiteX115" fmla="*/ 459491 w 950669"/>
                <a:gd name="connsiteY115" fmla="*/ 538712 h 1014046"/>
                <a:gd name="connsiteX116" fmla="*/ 491180 w 950669"/>
                <a:gd name="connsiteY116" fmla="*/ 538712 h 1014046"/>
                <a:gd name="connsiteX117" fmla="*/ 681313 w 950669"/>
                <a:gd name="connsiteY117" fmla="*/ 507023 h 1014046"/>
                <a:gd name="connsiteX118" fmla="*/ 681313 w 950669"/>
                <a:gd name="connsiteY118" fmla="*/ 491179 h 1014046"/>
                <a:gd name="connsiteX119" fmla="*/ 649624 w 950669"/>
                <a:gd name="connsiteY119" fmla="*/ 427801 h 1014046"/>
                <a:gd name="connsiteX120" fmla="*/ 636949 w 950669"/>
                <a:gd name="connsiteY120" fmla="*/ 418294 h 1014046"/>
                <a:gd name="connsiteX121" fmla="*/ 617936 w 950669"/>
                <a:gd name="connsiteY121" fmla="*/ 380267 h 1014046"/>
                <a:gd name="connsiteX122" fmla="*/ 617936 w 950669"/>
                <a:gd name="connsiteY122" fmla="*/ 316890 h 1014046"/>
                <a:gd name="connsiteX123" fmla="*/ 641702 w 950669"/>
                <a:gd name="connsiteY123" fmla="*/ 275694 h 1014046"/>
                <a:gd name="connsiteX124" fmla="*/ 665469 w 950669"/>
                <a:gd name="connsiteY124" fmla="*/ 269356 h 1014046"/>
                <a:gd name="connsiteX125" fmla="*/ 728847 w 950669"/>
                <a:gd name="connsiteY125" fmla="*/ 269356 h 1014046"/>
                <a:gd name="connsiteX126" fmla="*/ 744691 w 950669"/>
                <a:gd name="connsiteY126" fmla="*/ 285201 h 1014046"/>
                <a:gd name="connsiteX127" fmla="*/ 728847 w 950669"/>
                <a:gd name="connsiteY127" fmla="*/ 301045 h 1014046"/>
                <a:gd name="connsiteX128" fmla="*/ 665469 w 950669"/>
                <a:gd name="connsiteY128" fmla="*/ 301045 h 1014046"/>
                <a:gd name="connsiteX129" fmla="*/ 649624 w 950669"/>
                <a:gd name="connsiteY129" fmla="*/ 316890 h 1014046"/>
                <a:gd name="connsiteX130" fmla="*/ 649624 w 950669"/>
                <a:gd name="connsiteY130" fmla="*/ 332734 h 1014046"/>
                <a:gd name="connsiteX131" fmla="*/ 663545 w 950669"/>
                <a:gd name="connsiteY131" fmla="*/ 366346 h 1014046"/>
                <a:gd name="connsiteX132" fmla="*/ 697157 w 950669"/>
                <a:gd name="connsiteY132" fmla="*/ 380267 h 1014046"/>
                <a:gd name="connsiteX133" fmla="*/ 713001 w 950669"/>
                <a:gd name="connsiteY133" fmla="*/ 380267 h 1014046"/>
                <a:gd name="connsiteX134" fmla="*/ 746613 w 950669"/>
                <a:gd name="connsiteY134" fmla="*/ 394187 h 1014046"/>
                <a:gd name="connsiteX135" fmla="*/ 760534 w 950669"/>
                <a:gd name="connsiteY135" fmla="*/ 427799 h 1014046"/>
                <a:gd name="connsiteX136" fmla="*/ 760534 w 950669"/>
                <a:gd name="connsiteY136" fmla="*/ 459488 h 1014046"/>
                <a:gd name="connsiteX137" fmla="*/ 776379 w 950669"/>
                <a:gd name="connsiteY137" fmla="*/ 475332 h 1014046"/>
                <a:gd name="connsiteX138" fmla="*/ 792223 w 950669"/>
                <a:gd name="connsiteY138" fmla="*/ 459488 h 1014046"/>
                <a:gd name="connsiteX139" fmla="*/ 792223 w 950669"/>
                <a:gd name="connsiteY139" fmla="*/ 427799 h 1014046"/>
                <a:gd name="connsiteX140" fmla="*/ 768994 w 950669"/>
                <a:gd name="connsiteY140" fmla="*/ 371806 h 1014046"/>
                <a:gd name="connsiteX141" fmla="*/ 713001 w 950669"/>
                <a:gd name="connsiteY141" fmla="*/ 348577 h 1014046"/>
                <a:gd name="connsiteX142" fmla="*/ 697156 w 950669"/>
                <a:gd name="connsiteY142" fmla="*/ 348577 h 1014046"/>
                <a:gd name="connsiteX143" fmla="*/ 681312 w 950669"/>
                <a:gd name="connsiteY143" fmla="*/ 332732 h 1014046"/>
                <a:gd name="connsiteX144" fmla="*/ 728845 w 950669"/>
                <a:gd name="connsiteY144" fmla="*/ 332732 h 1014046"/>
                <a:gd name="connsiteX145" fmla="*/ 760534 w 950669"/>
                <a:gd name="connsiteY145" fmla="*/ 320375 h 1014046"/>
                <a:gd name="connsiteX146" fmla="*/ 792223 w 950669"/>
                <a:gd name="connsiteY146" fmla="*/ 332732 h 1014046"/>
                <a:gd name="connsiteX147" fmla="*/ 823912 w 950669"/>
                <a:gd name="connsiteY147" fmla="*/ 320375 h 1014046"/>
                <a:gd name="connsiteX148" fmla="*/ 846328 w 950669"/>
                <a:gd name="connsiteY148" fmla="*/ 331883 h 1014046"/>
                <a:gd name="connsiteX149" fmla="*/ 871445 w 950669"/>
                <a:gd name="connsiteY149" fmla="*/ 329882 h 1014046"/>
                <a:gd name="connsiteX150" fmla="*/ 871445 w 950669"/>
                <a:gd name="connsiteY150" fmla="*/ 335873 h 1014046"/>
                <a:gd name="connsiteX151" fmla="*/ 847141 w 950669"/>
                <a:gd name="connsiteY151" fmla="*/ 405158 h 1014046"/>
                <a:gd name="connsiteX152" fmla="*/ 811541 w 950669"/>
                <a:gd name="connsiteY152" fmla="*/ 449649 h 1014046"/>
                <a:gd name="connsiteX153" fmla="*/ 808067 w 950669"/>
                <a:gd name="connsiteY153" fmla="*/ 459488 h 1014046"/>
                <a:gd name="connsiteX154" fmla="*/ 808067 w 950669"/>
                <a:gd name="connsiteY154" fmla="*/ 507021 h 1014046"/>
                <a:gd name="connsiteX155" fmla="*/ 713002 w 950669"/>
                <a:gd name="connsiteY155" fmla="*/ 190134 h 1014046"/>
                <a:gd name="connsiteX156" fmla="*/ 728847 w 950669"/>
                <a:gd name="connsiteY156" fmla="*/ 174289 h 1014046"/>
                <a:gd name="connsiteX157" fmla="*/ 744691 w 950669"/>
                <a:gd name="connsiteY157" fmla="*/ 190134 h 1014046"/>
                <a:gd name="connsiteX158" fmla="*/ 744691 w 950669"/>
                <a:gd name="connsiteY158" fmla="*/ 240581 h 1014046"/>
                <a:gd name="connsiteX159" fmla="*/ 728847 w 950669"/>
                <a:gd name="connsiteY159" fmla="*/ 237666 h 1014046"/>
                <a:gd name="connsiteX160" fmla="*/ 713002 w 950669"/>
                <a:gd name="connsiteY160" fmla="*/ 237666 h 1014046"/>
                <a:gd name="connsiteX161" fmla="*/ 776380 w 950669"/>
                <a:gd name="connsiteY161" fmla="*/ 205978 h 1014046"/>
                <a:gd name="connsiteX162" fmla="*/ 792225 w 950669"/>
                <a:gd name="connsiteY162" fmla="*/ 190134 h 1014046"/>
                <a:gd name="connsiteX163" fmla="*/ 808069 w 950669"/>
                <a:gd name="connsiteY163" fmla="*/ 205978 h 1014046"/>
                <a:gd name="connsiteX164" fmla="*/ 808069 w 950669"/>
                <a:gd name="connsiteY164" fmla="*/ 285201 h 1014046"/>
                <a:gd name="connsiteX165" fmla="*/ 792225 w 950669"/>
                <a:gd name="connsiteY165" fmla="*/ 301045 h 1014046"/>
                <a:gd name="connsiteX166" fmla="*/ 776380 w 950669"/>
                <a:gd name="connsiteY166" fmla="*/ 285201 h 1014046"/>
                <a:gd name="connsiteX167" fmla="*/ 839758 w 950669"/>
                <a:gd name="connsiteY167" fmla="*/ 221823 h 1014046"/>
                <a:gd name="connsiteX168" fmla="*/ 855603 w 950669"/>
                <a:gd name="connsiteY168" fmla="*/ 205978 h 1014046"/>
                <a:gd name="connsiteX169" fmla="*/ 871447 w 950669"/>
                <a:gd name="connsiteY169" fmla="*/ 221823 h 1014046"/>
                <a:gd name="connsiteX170" fmla="*/ 871447 w 950669"/>
                <a:gd name="connsiteY170" fmla="*/ 285201 h 1014046"/>
                <a:gd name="connsiteX171" fmla="*/ 855603 w 950669"/>
                <a:gd name="connsiteY171" fmla="*/ 301045 h 1014046"/>
                <a:gd name="connsiteX172" fmla="*/ 839758 w 950669"/>
                <a:gd name="connsiteY172" fmla="*/ 285201 h 1014046"/>
                <a:gd name="connsiteX173" fmla="*/ 681313 w 950669"/>
                <a:gd name="connsiteY173" fmla="*/ 237667 h 1014046"/>
                <a:gd name="connsiteX174" fmla="*/ 665469 w 950669"/>
                <a:gd name="connsiteY174" fmla="*/ 237667 h 1014046"/>
                <a:gd name="connsiteX175" fmla="*/ 649624 w 950669"/>
                <a:gd name="connsiteY175" fmla="*/ 239443 h 1014046"/>
                <a:gd name="connsiteX176" fmla="*/ 649624 w 950669"/>
                <a:gd name="connsiteY176" fmla="*/ 190135 h 1014046"/>
                <a:gd name="connsiteX177" fmla="*/ 665469 w 950669"/>
                <a:gd name="connsiteY177" fmla="*/ 174290 h 1014046"/>
                <a:gd name="connsiteX178" fmla="*/ 681313 w 950669"/>
                <a:gd name="connsiteY178" fmla="*/ 190135 h 1014046"/>
                <a:gd name="connsiteX179" fmla="*/ 918981 w 950669"/>
                <a:gd name="connsiteY179" fmla="*/ 459490 h 1014046"/>
                <a:gd name="connsiteX180" fmla="*/ 905060 w 950669"/>
                <a:gd name="connsiteY180" fmla="*/ 493102 h 1014046"/>
                <a:gd name="connsiteX181" fmla="*/ 871448 w 950669"/>
                <a:gd name="connsiteY181" fmla="*/ 507022 h 1014046"/>
                <a:gd name="connsiteX182" fmla="*/ 839759 w 950669"/>
                <a:gd name="connsiteY182" fmla="*/ 507022 h 1014046"/>
                <a:gd name="connsiteX183" fmla="*/ 839759 w 950669"/>
                <a:gd name="connsiteY183" fmla="*/ 465048 h 1014046"/>
                <a:gd name="connsiteX184" fmla="*/ 871894 w 950669"/>
                <a:gd name="connsiteY184" fmla="*/ 424885 h 1014046"/>
                <a:gd name="connsiteX185" fmla="*/ 903137 w 950669"/>
                <a:gd name="connsiteY185" fmla="*/ 335810 h 1014046"/>
                <a:gd name="connsiteX186" fmla="*/ 903137 w 950669"/>
                <a:gd name="connsiteY186" fmla="*/ 221822 h 1014046"/>
                <a:gd name="connsiteX187" fmla="*/ 889216 w 950669"/>
                <a:gd name="connsiteY187" fmla="*/ 188210 h 1014046"/>
                <a:gd name="connsiteX188" fmla="*/ 855604 w 950669"/>
                <a:gd name="connsiteY188" fmla="*/ 174289 h 1014046"/>
                <a:gd name="connsiteX189" fmla="*/ 832298 w 950669"/>
                <a:gd name="connsiteY189" fmla="*/ 180627 h 1014046"/>
                <a:gd name="connsiteX190" fmla="*/ 803826 w 950669"/>
                <a:gd name="connsiteY190" fmla="*/ 159825 h 1014046"/>
                <a:gd name="connsiteX191" fmla="*/ 768920 w 950669"/>
                <a:gd name="connsiteY191" fmla="*/ 164783 h 1014046"/>
                <a:gd name="connsiteX192" fmla="*/ 735342 w 950669"/>
                <a:gd name="connsiteY192" fmla="*/ 143032 h 1014046"/>
                <a:gd name="connsiteX193" fmla="*/ 697160 w 950669"/>
                <a:gd name="connsiteY193" fmla="*/ 154958 h 1014046"/>
                <a:gd name="connsiteX194" fmla="*/ 663745 w 950669"/>
                <a:gd name="connsiteY194" fmla="*/ 142621 h 1014046"/>
                <a:gd name="connsiteX195" fmla="*/ 631192 w 950669"/>
                <a:gd name="connsiteY195" fmla="*/ 157073 h 1014046"/>
                <a:gd name="connsiteX196" fmla="*/ 617937 w 950669"/>
                <a:gd name="connsiteY196" fmla="*/ 190134 h 1014046"/>
                <a:gd name="connsiteX197" fmla="*/ 617937 w 950669"/>
                <a:gd name="connsiteY197" fmla="*/ 253512 h 1014046"/>
                <a:gd name="connsiteX198" fmla="*/ 586248 w 950669"/>
                <a:gd name="connsiteY198" fmla="*/ 316890 h 1014046"/>
                <a:gd name="connsiteX199" fmla="*/ 586248 w 950669"/>
                <a:gd name="connsiteY199" fmla="*/ 380268 h 1014046"/>
                <a:gd name="connsiteX200" fmla="*/ 617937 w 950669"/>
                <a:gd name="connsiteY200" fmla="*/ 443646 h 1014046"/>
                <a:gd name="connsiteX201" fmla="*/ 630612 w 950669"/>
                <a:gd name="connsiteY201" fmla="*/ 453152 h 1014046"/>
                <a:gd name="connsiteX202" fmla="*/ 649626 w 950669"/>
                <a:gd name="connsiteY202" fmla="*/ 491179 h 1014046"/>
                <a:gd name="connsiteX203" fmla="*/ 649626 w 950669"/>
                <a:gd name="connsiteY203" fmla="*/ 507024 h 1014046"/>
                <a:gd name="connsiteX204" fmla="*/ 503255 w 950669"/>
                <a:gd name="connsiteY204" fmla="*/ 507024 h 1014046"/>
                <a:gd name="connsiteX205" fmla="*/ 541883 w 950669"/>
                <a:gd name="connsiteY205" fmla="*/ 474826 h 1014046"/>
                <a:gd name="connsiteX206" fmla="*/ 570403 w 950669"/>
                <a:gd name="connsiteY206" fmla="*/ 413952 h 1014046"/>
                <a:gd name="connsiteX207" fmla="*/ 570403 w 950669"/>
                <a:gd name="connsiteY207" fmla="*/ 174293 h 1014046"/>
                <a:gd name="connsiteX208" fmla="*/ 584324 w 950669"/>
                <a:gd name="connsiteY208" fmla="*/ 140681 h 1014046"/>
                <a:gd name="connsiteX209" fmla="*/ 617936 w 950669"/>
                <a:gd name="connsiteY209" fmla="*/ 126761 h 1014046"/>
                <a:gd name="connsiteX210" fmla="*/ 871447 w 950669"/>
                <a:gd name="connsiteY210" fmla="*/ 126761 h 1014046"/>
                <a:gd name="connsiteX211" fmla="*/ 905059 w 950669"/>
                <a:gd name="connsiteY211" fmla="*/ 140681 h 1014046"/>
                <a:gd name="connsiteX212" fmla="*/ 918980 w 950669"/>
                <a:gd name="connsiteY212" fmla="*/ 174293 h 101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950669" h="1014046">
                  <a:moveTo>
                    <a:pt x="871447" y="95074"/>
                  </a:moveTo>
                  <a:lnTo>
                    <a:pt x="617936" y="95074"/>
                  </a:lnTo>
                  <a:cubicBezTo>
                    <a:pt x="596934" y="95102"/>
                    <a:pt x="576796" y="103456"/>
                    <a:pt x="561942" y="118303"/>
                  </a:cubicBezTo>
                  <a:cubicBezTo>
                    <a:pt x="547095" y="133157"/>
                    <a:pt x="538742" y="153295"/>
                    <a:pt x="538713" y="174296"/>
                  </a:cubicBezTo>
                  <a:lnTo>
                    <a:pt x="538713" y="413955"/>
                  </a:lnTo>
                  <a:cubicBezTo>
                    <a:pt x="538685" y="427416"/>
                    <a:pt x="532920" y="440219"/>
                    <a:pt x="522869" y="449166"/>
                  </a:cubicBezTo>
                  <a:lnTo>
                    <a:pt x="522869" y="205976"/>
                  </a:lnTo>
                  <a:cubicBezTo>
                    <a:pt x="522869" y="132384"/>
                    <a:pt x="483611" y="64388"/>
                    <a:pt x="419880" y="27591"/>
                  </a:cubicBezTo>
                  <a:cubicBezTo>
                    <a:pt x="356149" y="-9197"/>
                    <a:pt x="277632" y="-9197"/>
                    <a:pt x="213901" y="27591"/>
                  </a:cubicBezTo>
                  <a:cubicBezTo>
                    <a:pt x="150170" y="64387"/>
                    <a:pt x="110912" y="132384"/>
                    <a:pt x="110912" y="205976"/>
                  </a:cubicBezTo>
                  <a:lnTo>
                    <a:pt x="110912" y="579290"/>
                  </a:lnTo>
                  <a:lnTo>
                    <a:pt x="109943" y="579510"/>
                  </a:lnTo>
                  <a:cubicBezTo>
                    <a:pt x="78607" y="586781"/>
                    <a:pt x="50669" y="604471"/>
                    <a:pt x="30699" y="629689"/>
                  </a:cubicBezTo>
                  <a:cubicBezTo>
                    <a:pt x="10724" y="654906"/>
                    <a:pt x="-99" y="686156"/>
                    <a:pt x="1" y="718325"/>
                  </a:cubicBezTo>
                  <a:lnTo>
                    <a:pt x="1" y="998202"/>
                  </a:lnTo>
                  <a:cubicBezTo>
                    <a:pt x="1" y="1002404"/>
                    <a:pt x="1670" y="1006436"/>
                    <a:pt x="4641" y="1009406"/>
                  </a:cubicBezTo>
                  <a:cubicBezTo>
                    <a:pt x="7612" y="1012377"/>
                    <a:pt x="11644" y="1014047"/>
                    <a:pt x="15845" y="1014047"/>
                  </a:cubicBezTo>
                  <a:lnTo>
                    <a:pt x="617935" y="1014047"/>
                  </a:lnTo>
                  <a:cubicBezTo>
                    <a:pt x="622137" y="1014047"/>
                    <a:pt x="626169" y="1012377"/>
                    <a:pt x="629140" y="1009406"/>
                  </a:cubicBezTo>
                  <a:cubicBezTo>
                    <a:pt x="632110" y="1006436"/>
                    <a:pt x="633780" y="1002404"/>
                    <a:pt x="633780" y="998202"/>
                  </a:cubicBezTo>
                  <a:lnTo>
                    <a:pt x="633780" y="718325"/>
                  </a:lnTo>
                  <a:cubicBezTo>
                    <a:pt x="633879" y="686155"/>
                    <a:pt x="623056" y="654911"/>
                    <a:pt x="603089" y="629696"/>
                  </a:cubicBezTo>
                  <a:cubicBezTo>
                    <a:pt x="583121" y="604479"/>
                    <a:pt x="555180" y="586789"/>
                    <a:pt x="523852" y="579510"/>
                  </a:cubicBezTo>
                  <a:lnTo>
                    <a:pt x="522868" y="579290"/>
                  </a:lnTo>
                  <a:lnTo>
                    <a:pt x="522868" y="538710"/>
                  </a:lnTo>
                  <a:lnTo>
                    <a:pt x="871447" y="538710"/>
                  </a:lnTo>
                  <a:cubicBezTo>
                    <a:pt x="892449" y="538682"/>
                    <a:pt x="912586" y="530328"/>
                    <a:pt x="927440" y="515481"/>
                  </a:cubicBezTo>
                  <a:cubicBezTo>
                    <a:pt x="942287" y="500627"/>
                    <a:pt x="950640" y="480490"/>
                    <a:pt x="950669" y="459488"/>
                  </a:cubicBezTo>
                  <a:lnTo>
                    <a:pt x="950669" y="174287"/>
                  </a:lnTo>
                  <a:cubicBezTo>
                    <a:pt x="950641" y="153286"/>
                    <a:pt x="942287" y="133148"/>
                    <a:pt x="927440" y="118294"/>
                  </a:cubicBezTo>
                  <a:cubicBezTo>
                    <a:pt x="912586" y="103447"/>
                    <a:pt x="892449" y="95094"/>
                    <a:pt x="871447" y="95065"/>
                  </a:cubicBezTo>
                  <a:close/>
                  <a:moveTo>
                    <a:pt x="301046" y="506216"/>
                  </a:moveTo>
                  <a:cubicBezTo>
                    <a:pt x="311578" y="507291"/>
                    <a:pt x="322203" y="507291"/>
                    <a:pt x="332735" y="506216"/>
                  </a:cubicBezTo>
                  <a:lnTo>
                    <a:pt x="332735" y="547998"/>
                  </a:lnTo>
                  <a:lnTo>
                    <a:pt x="328095" y="552624"/>
                  </a:lnTo>
                  <a:cubicBezTo>
                    <a:pt x="321905" y="558806"/>
                    <a:pt x="311875" y="558806"/>
                    <a:pt x="305686" y="552624"/>
                  </a:cubicBezTo>
                  <a:lnTo>
                    <a:pt x="301046" y="547998"/>
                  </a:lnTo>
                  <a:close/>
                  <a:moveTo>
                    <a:pt x="316890" y="475332"/>
                  </a:moveTo>
                  <a:cubicBezTo>
                    <a:pt x="283284" y="475297"/>
                    <a:pt x="251064" y="461928"/>
                    <a:pt x="227305" y="438162"/>
                  </a:cubicBezTo>
                  <a:cubicBezTo>
                    <a:pt x="203538" y="414403"/>
                    <a:pt x="190169" y="382183"/>
                    <a:pt x="190135" y="348577"/>
                  </a:cubicBezTo>
                  <a:lnTo>
                    <a:pt x="190135" y="281633"/>
                  </a:lnTo>
                  <a:cubicBezTo>
                    <a:pt x="240533" y="275027"/>
                    <a:pt x="289276" y="259183"/>
                    <a:pt x="333923" y="234893"/>
                  </a:cubicBezTo>
                  <a:lnTo>
                    <a:pt x="405131" y="196060"/>
                  </a:lnTo>
                  <a:lnTo>
                    <a:pt x="424144" y="233931"/>
                  </a:lnTo>
                  <a:lnTo>
                    <a:pt x="424144" y="233924"/>
                  </a:lnTo>
                  <a:cubicBezTo>
                    <a:pt x="429060" y="243693"/>
                    <a:pt x="435660" y="252507"/>
                    <a:pt x="443646" y="259976"/>
                  </a:cubicBezTo>
                  <a:lnTo>
                    <a:pt x="443646" y="348579"/>
                  </a:lnTo>
                  <a:cubicBezTo>
                    <a:pt x="443611" y="382185"/>
                    <a:pt x="430242" y="414405"/>
                    <a:pt x="406476" y="438164"/>
                  </a:cubicBezTo>
                  <a:cubicBezTo>
                    <a:pt x="382717" y="461931"/>
                    <a:pt x="350497" y="475300"/>
                    <a:pt x="316890" y="475334"/>
                  </a:cubicBezTo>
                  <a:close/>
                  <a:moveTo>
                    <a:pt x="142601" y="296290"/>
                  </a:moveTo>
                  <a:cubicBezTo>
                    <a:pt x="144603" y="289747"/>
                    <a:pt x="150623" y="285255"/>
                    <a:pt x="157462" y="285199"/>
                  </a:cubicBezTo>
                  <a:lnTo>
                    <a:pt x="157462" y="344312"/>
                  </a:lnTo>
                  <a:cubicBezTo>
                    <a:pt x="149936" y="339905"/>
                    <a:pt x="144561" y="332591"/>
                    <a:pt x="142601" y="324096"/>
                  </a:cubicBezTo>
                  <a:close/>
                  <a:moveTo>
                    <a:pt x="475335" y="285199"/>
                  </a:moveTo>
                  <a:cubicBezTo>
                    <a:pt x="479537" y="285199"/>
                    <a:pt x="483569" y="286868"/>
                    <a:pt x="486540" y="289839"/>
                  </a:cubicBezTo>
                  <a:cubicBezTo>
                    <a:pt x="489510" y="292810"/>
                    <a:pt x="491180" y="296842"/>
                    <a:pt x="491180" y="301043"/>
                  </a:cubicBezTo>
                  <a:lnTo>
                    <a:pt x="491180" y="316888"/>
                  </a:lnTo>
                  <a:cubicBezTo>
                    <a:pt x="491173" y="328205"/>
                    <a:pt x="485132" y="338659"/>
                    <a:pt x="475335" y="344312"/>
                  </a:cubicBezTo>
                  <a:close/>
                  <a:moveTo>
                    <a:pt x="142601" y="205976"/>
                  </a:moveTo>
                  <a:cubicBezTo>
                    <a:pt x="142601" y="143708"/>
                    <a:pt x="175819" y="86174"/>
                    <a:pt x="229746" y="55037"/>
                  </a:cubicBezTo>
                  <a:cubicBezTo>
                    <a:pt x="283673" y="23908"/>
                    <a:pt x="350108" y="23908"/>
                    <a:pt x="404035" y="55037"/>
                  </a:cubicBezTo>
                  <a:cubicBezTo>
                    <a:pt x="457962" y="86174"/>
                    <a:pt x="491180" y="143710"/>
                    <a:pt x="491180" y="205976"/>
                  </a:cubicBezTo>
                  <a:lnTo>
                    <a:pt x="491180" y="251451"/>
                  </a:lnTo>
                  <a:cubicBezTo>
                    <a:pt x="474295" y="246959"/>
                    <a:pt x="460170" y="235408"/>
                    <a:pt x="452411" y="219762"/>
                  </a:cubicBezTo>
                  <a:lnTo>
                    <a:pt x="426217" y="167207"/>
                  </a:lnTo>
                  <a:cubicBezTo>
                    <a:pt x="424293" y="163352"/>
                    <a:pt x="420891" y="160452"/>
                    <a:pt x="416781" y="159165"/>
                  </a:cubicBezTo>
                  <a:cubicBezTo>
                    <a:pt x="412679" y="157877"/>
                    <a:pt x="408223" y="158316"/>
                    <a:pt x="404445" y="160374"/>
                  </a:cubicBezTo>
                  <a:lnTo>
                    <a:pt x="318885" y="207066"/>
                  </a:lnTo>
                  <a:lnTo>
                    <a:pt x="318885" y="207073"/>
                  </a:lnTo>
                  <a:cubicBezTo>
                    <a:pt x="264746" y="236576"/>
                    <a:pt x="204253" y="252506"/>
                    <a:pt x="142601" y="253511"/>
                  </a:cubicBezTo>
                  <a:close/>
                  <a:moveTo>
                    <a:pt x="142601" y="371976"/>
                  </a:moveTo>
                  <a:cubicBezTo>
                    <a:pt x="148458" y="375343"/>
                    <a:pt x="154831" y="377741"/>
                    <a:pt x="161459" y="379063"/>
                  </a:cubicBezTo>
                  <a:cubicBezTo>
                    <a:pt x="166983" y="406997"/>
                    <a:pt x="179913" y="432927"/>
                    <a:pt x="198899" y="454155"/>
                  </a:cubicBezTo>
                  <a:cubicBezTo>
                    <a:pt x="217876" y="475383"/>
                    <a:pt x="242210" y="491114"/>
                    <a:pt x="269357" y="499715"/>
                  </a:cubicBezTo>
                  <a:lnTo>
                    <a:pt x="269357" y="542006"/>
                  </a:lnTo>
                  <a:lnTo>
                    <a:pt x="142601" y="571828"/>
                  </a:lnTo>
                  <a:close/>
                  <a:moveTo>
                    <a:pt x="31690" y="823915"/>
                  </a:moveTo>
                  <a:lnTo>
                    <a:pt x="95068" y="823915"/>
                  </a:lnTo>
                  <a:lnTo>
                    <a:pt x="95068" y="982359"/>
                  </a:lnTo>
                  <a:lnTo>
                    <a:pt x="31690" y="982359"/>
                  </a:lnTo>
                  <a:close/>
                  <a:moveTo>
                    <a:pt x="602091" y="982359"/>
                  </a:moveTo>
                  <a:lnTo>
                    <a:pt x="538713" y="982359"/>
                  </a:lnTo>
                  <a:lnTo>
                    <a:pt x="538713" y="823915"/>
                  </a:lnTo>
                  <a:lnTo>
                    <a:pt x="602091" y="823915"/>
                  </a:lnTo>
                  <a:close/>
                  <a:moveTo>
                    <a:pt x="602091" y="718327"/>
                  </a:moveTo>
                  <a:lnTo>
                    <a:pt x="602091" y="792224"/>
                  </a:lnTo>
                  <a:lnTo>
                    <a:pt x="522869" y="792224"/>
                  </a:lnTo>
                  <a:cubicBezTo>
                    <a:pt x="514119" y="792224"/>
                    <a:pt x="507024" y="799318"/>
                    <a:pt x="507024" y="808068"/>
                  </a:cubicBezTo>
                  <a:lnTo>
                    <a:pt x="507024" y="982357"/>
                  </a:lnTo>
                  <a:lnTo>
                    <a:pt x="126757" y="982357"/>
                  </a:lnTo>
                  <a:lnTo>
                    <a:pt x="126757" y="808068"/>
                  </a:lnTo>
                  <a:cubicBezTo>
                    <a:pt x="126757" y="803867"/>
                    <a:pt x="125087" y="799835"/>
                    <a:pt x="122117" y="796864"/>
                  </a:cubicBezTo>
                  <a:cubicBezTo>
                    <a:pt x="119146" y="793893"/>
                    <a:pt x="115114" y="792224"/>
                    <a:pt x="110912" y="792224"/>
                  </a:cubicBezTo>
                  <a:lnTo>
                    <a:pt x="31690" y="792224"/>
                  </a:lnTo>
                  <a:lnTo>
                    <a:pt x="31690" y="718327"/>
                  </a:lnTo>
                  <a:cubicBezTo>
                    <a:pt x="31619" y="693302"/>
                    <a:pt x="40051" y="668990"/>
                    <a:pt x="55591" y="649383"/>
                  </a:cubicBezTo>
                  <a:cubicBezTo>
                    <a:pt x="71131" y="629768"/>
                    <a:pt x="92875" y="616010"/>
                    <a:pt x="117250" y="610358"/>
                  </a:cubicBezTo>
                  <a:lnTo>
                    <a:pt x="280244" y="571986"/>
                  </a:lnTo>
                  <a:lnTo>
                    <a:pt x="283285" y="575027"/>
                  </a:lnTo>
                  <a:cubicBezTo>
                    <a:pt x="292198" y="583940"/>
                    <a:pt x="304287" y="588948"/>
                    <a:pt x="316892" y="588948"/>
                  </a:cubicBezTo>
                  <a:cubicBezTo>
                    <a:pt x="329497" y="588948"/>
                    <a:pt x="341586" y="583940"/>
                    <a:pt x="350498" y="575027"/>
                  </a:cubicBezTo>
                  <a:lnTo>
                    <a:pt x="353540" y="571986"/>
                  </a:lnTo>
                  <a:lnTo>
                    <a:pt x="516533" y="610358"/>
                  </a:lnTo>
                  <a:cubicBezTo>
                    <a:pt x="540909" y="616010"/>
                    <a:pt x="562653" y="629768"/>
                    <a:pt x="578193" y="649383"/>
                  </a:cubicBezTo>
                  <a:cubicBezTo>
                    <a:pt x="593733" y="668990"/>
                    <a:pt x="602164" y="693302"/>
                    <a:pt x="602094" y="718327"/>
                  </a:cubicBezTo>
                  <a:close/>
                  <a:moveTo>
                    <a:pt x="491180" y="571830"/>
                  </a:moveTo>
                  <a:lnTo>
                    <a:pt x="364424" y="542008"/>
                  </a:lnTo>
                  <a:lnTo>
                    <a:pt x="364424" y="499717"/>
                  </a:lnTo>
                  <a:cubicBezTo>
                    <a:pt x="391586" y="491115"/>
                    <a:pt x="415932" y="475363"/>
                    <a:pt x="434918" y="454114"/>
                  </a:cubicBezTo>
                  <a:cubicBezTo>
                    <a:pt x="453910" y="432866"/>
                    <a:pt x="466834" y="406906"/>
                    <a:pt x="472344" y="378951"/>
                  </a:cubicBezTo>
                  <a:cubicBezTo>
                    <a:pt x="478986" y="377487"/>
                    <a:pt x="485345" y="374955"/>
                    <a:pt x="491180" y="371460"/>
                  </a:cubicBezTo>
                  <a:lnTo>
                    <a:pt x="491180" y="475829"/>
                  </a:lnTo>
                  <a:lnTo>
                    <a:pt x="449334" y="510687"/>
                  </a:lnTo>
                  <a:lnTo>
                    <a:pt x="449334" y="510680"/>
                  </a:lnTo>
                  <a:cubicBezTo>
                    <a:pt x="444199" y="514952"/>
                    <a:pt x="442289" y="521983"/>
                    <a:pt x="444567" y="528264"/>
                  </a:cubicBezTo>
                  <a:cubicBezTo>
                    <a:pt x="446844" y="534546"/>
                    <a:pt x="452814" y="538726"/>
                    <a:pt x="459491" y="538712"/>
                  </a:cubicBezTo>
                  <a:lnTo>
                    <a:pt x="491180" y="538712"/>
                  </a:lnTo>
                  <a:close/>
                  <a:moveTo>
                    <a:pt x="681313" y="507023"/>
                  </a:moveTo>
                  <a:lnTo>
                    <a:pt x="681313" y="491179"/>
                  </a:lnTo>
                  <a:cubicBezTo>
                    <a:pt x="681257" y="466259"/>
                    <a:pt x="669529" y="442796"/>
                    <a:pt x="649624" y="427801"/>
                  </a:cubicBezTo>
                  <a:lnTo>
                    <a:pt x="636949" y="418294"/>
                  </a:lnTo>
                  <a:cubicBezTo>
                    <a:pt x="625002" y="409297"/>
                    <a:pt x="617964" y="395221"/>
                    <a:pt x="617936" y="380267"/>
                  </a:cubicBezTo>
                  <a:lnTo>
                    <a:pt x="617936" y="316890"/>
                  </a:lnTo>
                  <a:cubicBezTo>
                    <a:pt x="617971" y="299906"/>
                    <a:pt x="627025" y="284225"/>
                    <a:pt x="641702" y="275694"/>
                  </a:cubicBezTo>
                  <a:cubicBezTo>
                    <a:pt x="648931" y="271528"/>
                    <a:pt x="657129" y="269342"/>
                    <a:pt x="665469" y="269356"/>
                  </a:cubicBezTo>
                  <a:lnTo>
                    <a:pt x="728847" y="269356"/>
                  </a:lnTo>
                  <a:cubicBezTo>
                    <a:pt x="737597" y="269356"/>
                    <a:pt x="744691" y="276451"/>
                    <a:pt x="744691" y="285201"/>
                  </a:cubicBezTo>
                  <a:cubicBezTo>
                    <a:pt x="744691" y="293950"/>
                    <a:pt x="737597" y="301045"/>
                    <a:pt x="728847" y="301045"/>
                  </a:cubicBezTo>
                  <a:lnTo>
                    <a:pt x="665469" y="301045"/>
                  </a:lnTo>
                  <a:cubicBezTo>
                    <a:pt x="656719" y="301045"/>
                    <a:pt x="649624" y="308140"/>
                    <a:pt x="649624" y="316890"/>
                  </a:cubicBezTo>
                  <a:lnTo>
                    <a:pt x="649624" y="332734"/>
                  </a:lnTo>
                  <a:cubicBezTo>
                    <a:pt x="649624" y="345339"/>
                    <a:pt x="654632" y="357435"/>
                    <a:pt x="663545" y="366346"/>
                  </a:cubicBezTo>
                  <a:cubicBezTo>
                    <a:pt x="672458" y="375257"/>
                    <a:pt x="684554" y="380267"/>
                    <a:pt x="697157" y="380267"/>
                  </a:cubicBezTo>
                  <a:lnTo>
                    <a:pt x="713001" y="380267"/>
                  </a:lnTo>
                  <a:cubicBezTo>
                    <a:pt x="725606" y="380267"/>
                    <a:pt x="737703" y="385274"/>
                    <a:pt x="746613" y="394187"/>
                  </a:cubicBezTo>
                  <a:cubicBezTo>
                    <a:pt x="755524" y="403100"/>
                    <a:pt x="760534" y="415196"/>
                    <a:pt x="760534" y="427799"/>
                  </a:cubicBezTo>
                  <a:lnTo>
                    <a:pt x="760534" y="459488"/>
                  </a:lnTo>
                  <a:cubicBezTo>
                    <a:pt x="760534" y="468238"/>
                    <a:pt x="767629" y="475332"/>
                    <a:pt x="776379" y="475332"/>
                  </a:cubicBezTo>
                  <a:cubicBezTo>
                    <a:pt x="785128" y="475332"/>
                    <a:pt x="792223" y="468238"/>
                    <a:pt x="792223" y="459488"/>
                  </a:cubicBezTo>
                  <a:lnTo>
                    <a:pt x="792223" y="427799"/>
                  </a:lnTo>
                  <a:cubicBezTo>
                    <a:pt x="792195" y="406797"/>
                    <a:pt x="783841" y="386660"/>
                    <a:pt x="768994" y="371806"/>
                  </a:cubicBezTo>
                  <a:cubicBezTo>
                    <a:pt x="754140" y="356958"/>
                    <a:pt x="734002" y="348606"/>
                    <a:pt x="713001" y="348577"/>
                  </a:cubicBezTo>
                  <a:lnTo>
                    <a:pt x="697156" y="348577"/>
                  </a:lnTo>
                  <a:cubicBezTo>
                    <a:pt x="688406" y="348577"/>
                    <a:pt x="681312" y="341482"/>
                    <a:pt x="681312" y="332732"/>
                  </a:cubicBezTo>
                  <a:lnTo>
                    <a:pt x="728845" y="332732"/>
                  </a:lnTo>
                  <a:cubicBezTo>
                    <a:pt x="740573" y="332690"/>
                    <a:pt x="751869" y="328283"/>
                    <a:pt x="760534" y="320375"/>
                  </a:cubicBezTo>
                  <a:cubicBezTo>
                    <a:pt x="769171" y="328318"/>
                    <a:pt x="780482" y="332732"/>
                    <a:pt x="792223" y="332732"/>
                  </a:cubicBezTo>
                  <a:cubicBezTo>
                    <a:pt x="803964" y="332732"/>
                    <a:pt x="815274" y="328318"/>
                    <a:pt x="823912" y="320375"/>
                  </a:cubicBezTo>
                  <a:cubicBezTo>
                    <a:pt x="830172" y="326218"/>
                    <a:pt x="837931" y="330207"/>
                    <a:pt x="846328" y="331883"/>
                  </a:cubicBezTo>
                  <a:cubicBezTo>
                    <a:pt x="854724" y="333560"/>
                    <a:pt x="863424" y="332867"/>
                    <a:pt x="871445" y="329882"/>
                  </a:cubicBezTo>
                  <a:lnTo>
                    <a:pt x="871445" y="335873"/>
                  </a:lnTo>
                  <a:cubicBezTo>
                    <a:pt x="871410" y="361047"/>
                    <a:pt x="862844" y="385472"/>
                    <a:pt x="847141" y="405158"/>
                  </a:cubicBezTo>
                  <a:lnTo>
                    <a:pt x="811541" y="449649"/>
                  </a:lnTo>
                  <a:cubicBezTo>
                    <a:pt x="809305" y="452443"/>
                    <a:pt x="808081" y="455909"/>
                    <a:pt x="808067" y="459488"/>
                  </a:cubicBezTo>
                  <a:lnTo>
                    <a:pt x="808067" y="507021"/>
                  </a:lnTo>
                  <a:close/>
                  <a:moveTo>
                    <a:pt x="713002" y="190134"/>
                  </a:moveTo>
                  <a:cubicBezTo>
                    <a:pt x="713002" y="181384"/>
                    <a:pt x="720097" y="174289"/>
                    <a:pt x="728847" y="174289"/>
                  </a:cubicBezTo>
                  <a:cubicBezTo>
                    <a:pt x="737597" y="174289"/>
                    <a:pt x="744691" y="181384"/>
                    <a:pt x="744691" y="190134"/>
                  </a:cubicBezTo>
                  <a:lnTo>
                    <a:pt x="744691" y="240581"/>
                  </a:lnTo>
                  <a:cubicBezTo>
                    <a:pt x="739620" y="238706"/>
                    <a:pt x="734258" y="237716"/>
                    <a:pt x="728847" y="237666"/>
                  </a:cubicBezTo>
                  <a:lnTo>
                    <a:pt x="713002" y="237666"/>
                  </a:lnTo>
                  <a:close/>
                  <a:moveTo>
                    <a:pt x="776380" y="205978"/>
                  </a:moveTo>
                  <a:cubicBezTo>
                    <a:pt x="776380" y="197228"/>
                    <a:pt x="783475" y="190134"/>
                    <a:pt x="792225" y="190134"/>
                  </a:cubicBezTo>
                  <a:cubicBezTo>
                    <a:pt x="800974" y="190134"/>
                    <a:pt x="808069" y="197228"/>
                    <a:pt x="808069" y="205978"/>
                  </a:cubicBezTo>
                  <a:lnTo>
                    <a:pt x="808069" y="285201"/>
                  </a:lnTo>
                  <a:cubicBezTo>
                    <a:pt x="808069" y="293950"/>
                    <a:pt x="800974" y="301045"/>
                    <a:pt x="792225" y="301045"/>
                  </a:cubicBezTo>
                  <a:cubicBezTo>
                    <a:pt x="783475" y="301045"/>
                    <a:pt x="776380" y="293950"/>
                    <a:pt x="776380" y="285201"/>
                  </a:cubicBezTo>
                  <a:close/>
                  <a:moveTo>
                    <a:pt x="839758" y="221823"/>
                  </a:moveTo>
                  <a:cubicBezTo>
                    <a:pt x="839758" y="213073"/>
                    <a:pt x="846853" y="205978"/>
                    <a:pt x="855603" y="205978"/>
                  </a:cubicBezTo>
                  <a:cubicBezTo>
                    <a:pt x="864352" y="205978"/>
                    <a:pt x="871447" y="213073"/>
                    <a:pt x="871447" y="221823"/>
                  </a:cubicBezTo>
                  <a:lnTo>
                    <a:pt x="871447" y="285201"/>
                  </a:lnTo>
                  <a:cubicBezTo>
                    <a:pt x="871447" y="293950"/>
                    <a:pt x="864352" y="301045"/>
                    <a:pt x="855603" y="301045"/>
                  </a:cubicBezTo>
                  <a:cubicBezTo>
                    <a:pt x="846853" y="301045"/>
                    <a:pt x="839758" y="293950"/>
                    <a:pt x="839758" y="285201"/>
                  </a:cubicBezTo>
                  <a:close/>
                  <a:moveTo>
                    <a:pt x="681313" y="237667"/>
                  </a:moveTo>
                  <a:lnTo>
                    <a:pt x="665469" y="237667"/>
                  </a:lnTo>
                  <a:cubicBezTo>
                    <a:pt x="660143" y="237724"/>
                    <a:pt x="654831" y="238318"/>
                    <a:pt x="649624" y="239443"/>
                  </a:cubicBezTo>
                  <a:lnTo>
                    <a:pt x="649624" y="190135"/>
                  </a:lnTo>
                  <a:cubicBezTo>
                    <a:pt x="649624" y="181385"/>
                    <a:pt x="656719" y="174290"/>
                    <a:pt x="665469" y="174290"/>
                  </a:cubicBezTo>
                  <a:cubicBezTo>
                    <a:pt x="674219" y="174290"/>
                    <a:pt x="681313" y="181385"/>
                    <a:pt x="681313" y="190135"/>
                  </a:cubicBezTo>
                  <a:close/>
                  <a:moveTo>
                    <a:pt x="918981" y="459490"/>
                  </a:moveTo>
                  <a:cubicBezTo>
                    <a:pt x="918981" y="472095"/>
                    <a:pt x="913973" y="484191"/>
                    <a:pt x="905060" y="493102"/>
                  </a:cubicBezTo>
                  <a:cubicBezTo>
                    <a:pt x="896148" y="502013"/>
                    <a:pt x="884051" y="507022"/>
                    <a:pt x="871448" y="507022"/>
                  </a:cubicBezTo>
                  <a:lnTo>
                    <a:pt x="839759" y="507022"/>
                  </a:lnTo>
                  <a:lnTo>
                    <a:pt x="839759" y="465048"/>
                  </a:lnTo>
                  <a:lnTo>
                    <a:pt x="871894" y="424885"/>
                  </a:lnTo>
                  <a:cubicBezTo>
                    <a:pt x="892087" y="399582"/>
                    <a:pt x="903101" y="368178"/>
                    <a:pt x="903137" y="335810"/>
                  </a:cubicBezTo>
                  <a:lnTo>
                    <a:pt x="903137" y="221822"/>
                  </a:lnTo>
                  <a:cubicBezTo>
                    <a:pt x="903137" y="209217"/>
                    <a:pt x="898129" y="197121"/>
                    <a:pt x="889216" y="188210"/>
                  </a:cubicBezTo>
                  <a:cubicBezTo>
                    <a:pt x="880304" y="179299"/>
                    <a:pt x="868208" y="174289"/>
                    <a:pt x="855604" y="174289"/>
                  </a:cubicBezTo>
                  <a:cubicBezTo>
                    <a:pt x="847414" y="174339"/>
                    <a:pt x="839385" y="176517"/>
                    <a:pt x="832298" y="180627"/>
                  </a:cubicBezTo>
                  <a:cubicBezTo>
                    <a:pt x="825882" y="170250"/>
                    <a:pt x="815668" y="162781"/>
                    <a:pt x="803826" y="159825"/>
                  </a:cubicBezTo>
                  <a:cubicBezTo>
                    <a:pt x="791993" y="156868"/>
                    <a:pt x="779466" y="158643"/>
                    <a:pt x="768920" y="164783"/>
                  </a:cubicBezTo>
                  <a:cubicBezTo>
                    <a:pt x="761521" y="152900"/>
                    <a:pt x="749213" y="144928"/>
                    <a:pt x="735342" y="143032"/>
                  </a:cubicBezTo>
                  <a:cubicBezTo>
                    <a:pt x="721478" y="141129"/>
                    <a:pt x="707479" y="145500"/>
                    <a:pt x="697160" y="154958"/>
                  </a:cubicBezTo>
                  <a:cubicBezTo>
                    <a:pt x="688056" y="146653"/>
                    <a:pt x="676068" y="142225"/>
                    <a:pt x="663745" y="142621"/>
                  </a:cubicBezTo>
                  <a:cubicBezTo>
                    <a:pt x="651430" y="143018"/>
                    <a:pt x="639752" y="148202"/>
                    <a:pt x="631192" y="157073"/>
                  </a:cubicBezTo>
                  <a:cubicBezTo>
                    <a:pt x="622641" y="165950"/>
                    <a:pt x="617880" y="177812"/>
                    <a:pt x="617937" y="190134"/>
                  </a:cubicBezTo>
                  <a:lnTo>
                    <a:pt x="617937" y="253512"/>
                  </a:lnTo>
                  <a:cubicBezTo>
                    <a:pt x="598018" y="268500"/>
                    <a:pt x="586290" y="291962"/>
                    <a:pt x="586248" y="316890"/>
                  </a:cubicBezTo>
                  <a:lnTo>
                    <a:pt x="586248" y="380268"/>
                  </a:lnTo>
                  <a:cubicBezTo>
                    <a:pt x="586304" y="405188"/>
                    <a:pt x="598032" y="428650"/>
                    <a:pt x="617937" y="443646"/>
                  </a:cubicBezTo>
                  <a:lnTo>
                    <a:pt x="630612" y="453152"/>
                  </a:lnTo>
                  <a:cubicBezTo>
                    <a:pt x="642559" y="462150"/>
                    <a:pt x="649597" y="476226"/>
                    <a:pt x="649626" y="491179"/>
                  </a:cubicBezTo>
                  <a:lnTo>
                    <a:pt x="649626" y="507024"/>
                  </a:lnTo>
                  <a:lnTo>
                    <a:pt x="503255" y="507024"/>
                  </a:lnTo>
                  <a:lnTo>
                    <a:pt x="541883" y="474826"/>
                  </a:lnTo>
                  <a:cubicBezTo>
                    <a:pt x="559977" y="459795"/>
                    <a:pt x="570432" y="437478"/>
                    <a:pt x="570403" y="413952"/>
                  </a:cubicBezTo>
                  <a:lnTo>
                    <a:pt x="570403" y="174293"/>
                  </a:lnTo>
                  <a:cubicBezTo>
                    <a:pt x="570403" y="161688"/>
                    <a:pt x="575411" y="149592"/>
                    <a:pt x="584324" y="140681"/>
                  </a:cubicBezTo>
                  <a:cubicBezTo>
                    <a:pt x="593236" y="131770"/>
                    <a:pt x="605333" y="126761"/>
                    <a:pt x="617936" y="126761"/>
                  </a:cubicBezTo>
                  <a:lnTo>
                    <a:pt x="871447" y="126761"/>
                  </a:lnTo>
                  <a:cubicBezTo>
                    <a:pt x="884052" y="126761"/>
                    <a:pt x="896149" y="131769"/>
                    <a:pt x="905059" y="140681"/>
                  </a:cubicBezTo>
                  <a:cubicBezTo>
                    <a:pt x="913970" y="149594"/>
                    <a:pt x="918980" y="161690"/>
                    <a:pt x="918980" y="174293"/>
                  </a:cubicBezTo>
                  <a:close/>
                </a:path>
              </a:pathLst>
            </a:custGeom>
            <a:grpFill/>
            <a:ln w="18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101C7478-C3A9-C505-AA6E-89506EFEB8BC}"/>
              </a:ext>
            </a:extLst>
          </p:cNvPr>
          <p:cNvGrpSpPr/>
          <p:nvPr/>
        </p:nvGrpSpPr>
        <p:grpSpPr>
          <a:xfrm>
            <a:off x="1584486" y="1418628"/>
            <a:ext cx="2184400" cy="1268592"/>
            <a:chOff x="4779874" y="1391328"/>
            <a:chExt cx="2184400" cy="1268592"/>
          </a:xfrm>
        </p:grpSpPr>
        <p:sp>
          <p:nvSpPr>
            <p:cNvPr id="173" name="Shape">
              <a:extLst>
                <a:ext uri="{FF2B5EF4-FFF2-40B4-BE49-F238E27FC236}">
                  <a16:creationId xmlns:a16="http://schemas.microsoft.com/office/drawing/2014/main" xmlns="" id="{D9300606-E8C1-1EFD-8089-B86279D56F9B}"/>
                </a:ext>
              </a:extLst>
            </p:cNvPr>
            <p:cNvSpPr/>
            <p:nvPr/>
          </p:nvSpPr>
          <p:spPr>
            <a:xfrm>
              <a:off x="4826307" y="1391328"/>
              <a:ext cx="2087167" cy="1268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14582"/>
                  </a:lnTo>
                  <a:cubicBezTo>
                    <a:pt x="0" y="6550"/>
                    <a:pt x="4851" y="0"/>
                    <a:pt x="10800" y="0"/>
                  </a:cubicBezTo>
                  <a:lnTo>
                    <a:pt x="10800" y="0"/>
                  </a:lnTo>
                  <a:cubicBezTo>
                    <a:pt x="16749" y="0"/>
                    <a:pt x="21600" y="6550"/>
                    <a:pt x="21600" y="1458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97B2"/>
            </a:solidFill>
            <a:ln w="12700">
              <a:miter lim="400000"/>
            </a:ln>
          </p:spPr>
          <p:txBody>
            <a:bodyPr lIns="38100" tIns="38100" rIns="38100" bIns="3810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2000" dirty="0">
                <a:solidFill>
                  <a:prstClr val="black"/>
                </a:solidFill>
              </a:endParaRPr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xmlns="" id="{82EADA3D-0B02-9823-E77D-195DC6FFFFD5}"/>
                </a:ext>
              </a:extLst>
            </p:cNvPr>
            <p:cNvGrpSpPr/>
            <p:nvPr/>
          </p:nvGrpSpPr>
          <p:grpSpPr>
            <a:xfrm>
              <a:off x="5434711" y="1458909"/>
              <a:ext cx="874862" cy="883538"/>
              <a:chOff x="9529435" y="-1056111"/>
              <a:chExt cx="1515319" cy="1515318"/>
            </a:xfrm>
            <a:solidFill>
              <a:schemeClr val="bg1"/>
            </a:solidFill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xmlns="" id="{2EB72041-200B-4F0C-F732-946D1BE72932}"/>
                  </a:ext>
                </a:extLst>
              </p:cNvPr>
              <p:cNvSpPr/>
              <p:nvPr/>
            </p:nvSpPr>
            <p:spPr>
              <a:xfrm>
                <a:off x="10240822" y="-977964"/>
                <a:ext cx="92505" cy="92516"/>
              </a:xfrm>
              <a:custGeom>
                <a:avLst/>
                <a:gdLst>
                  <a:gd name="connsiteX0" fmla="*/ 46253 w 92505"/>
                  <a:gd name="connsiteY0" fmla="*/ 92517 h 92516"/>
                  <a:gd name="connsiteX1" fmla="*/ 92506 w 92505"/>
                  <a:gd name="connsiteY1" fmla="*/ 46264 h 92516"/>
                  <a:gd name="connsiteX2" fmla="*/ 46253 w 92505"/>
                  <a:gd name="connsiteY2" fmla="*/ 0 h 92516"/>
                  <a:gd name="connsiteX3" fmla="*/ 0 w 92505"/>
                  <a:gd name="connsiteY3" fmla="*/ 46253 h 92516"/>
                  <a:gd name="connsiteX4" fmla="*/ 46253 w 92505"/>
                  <a:gd name="connsiteY4" fmla="*/ 92517 h 9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05" h="92516">
                    <a:moveTo>
                      <a:pt x="46253" y="92517"/>
                    </a:moveTo>
                    <a:cubicBezTo>
                      <a:pt x="71777" y="92517"/>
                      <a:pt x="92506" y="71777"/>
                      <a:pt x="92506" y="46264"/>
                    </a:cubicBezTo>
                    <a:cubicBezTo>
                      <a:pt x="92506" y="20729"/>
                      <a:pt x="71777" y="0"/>
                      <a:pt x="46253" y="0"/>
                    </a:cubicBezTo>
                    <a:cubicBezTo>
                      <a:pt x="20729" y="0"/>
                      <a:pt x="0" y="20740"/>
                      <a:pt x="0" y="46253"/>
                    </a:cubicBezTo>
                    <a:cubicBezTo>
                      <a:pt x="0" y="71777"/>
                      <a:pt x="20729" y="92517"/>
                      <a:pt x="46253" y="92517"/>
                    </a:cubicBezTo>
                    <a:close/>
                  </a:path>
                </a:pathLst>
              </a:custGeom>
              <a:grpFill/>
              <a:ln w="2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xmlns="" id="{FF17D079-9FF1-2985-4E70-41DEB85E13D6}"/>
                  </a:ext>
                </a:extLst>
              </p:cNvPr>
              <p:cNvSpPr/>
              <p:nvPr/>
            </p:nvSpPr>
            <p:spPr>
              <a:xfrm>
                <a:off x="10057372" y="-290474"/>
                <a:ext cx="462591" cy="271168"/>
              </a:xfrm>
              <a:custGeom>
                <a:avLst/>
                <a:gdLst>
                  <a:gd name="connsiteX0" fmla="*/ 352527 w 462591"/>
                  <a:gd name="connsiteY0" fmla="*/ 0 h 271168"/>
                  <a:gd name="connsiteX1" fmla="*/ 229700 w 462591"/>
                  <a:gd name="connsiteY1" fmla="*/ 38286 h 271168"/>
                  <a:gd name="connsiteX2" fmla="*/ 106873 w 462591"/>
                  <a:gd name="connsiteY2" fmla="*/ 0 h 271168"/>
                  <a:gd name="connsiteX3" fmla="*/ 0 w 462591"/>
                  <a:gd name="connsiteY3" fmla="*/ 149944 h 271168"/>
                  <a:gd name="connsiteX4" fmla="*/ 0 w 462591"/>
                  <a:gd name="connsiteY4" fmla="*/ 197801 h 271168"/>
                  <a:gd name="connsiteX5" fmla="*/ 30310 w 462591"/>
                  <a:gd name="connsiteY5" fmla="*/ 247247 h 271168"/>
                  <a:gd name="connsiteX6" fmla="*/ 31901 w 462591"/>
                  <a:gd name="connsiteY6" fmla="*/ 247247 h 271168"/>
                  <a:gd name="connsiteX7" fmla="*/ 132397 w 462591"/>
                  <a:gd name="connsiteY7" fmla="*/ 271169 h 271168"/>
                  <a:gd name="connsiteX8" fmla="*/ 330194 w 462591"/>
                  <a:gd name="connsiteY8" fmla="*/ 271169 h 271168"/>
                  <a:gd name="connsiteX9" fmla="*/ 430690 w 462591"/>
                  <a:gd name="connsiteY9" fmla="*/ 247247 h 271168"/>
                  <a:gd name="connsiteX10" fmla="*/ 432281 w 462591"/>
                  <a:gd name="connsiteY10" fmla="*/ 247247 h 271168"/>
                  <a:gd name="connsiteX11" fmla="*/ 462591 w 462591"/>
                  <a:gd name="connsiteY11" fmla="*/ 197801 h 271168"/>
                  <a:gd name="connsiteX12" fmla="*/ 462591 w 462591"/>
                  <a:gd name="connsiteY12" fmla="*/ 151536 h 271168"/>
                  <a:gd name="connsiteX13" fmla="*/ 352525 w 462591"/>
                  <a:gd name="connsiteY13" fmla="*/ 3 h 27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2591" h="271168">
                    <a:moveTo>
                      <a:pt x="352527" y="0"/>
                    </a:moveTo>
                    <a:cubicBezTo>
                      <a:pt x="317435" y="23922"/>
                      <a:pt x="275964" y="38286"/>
                      <a:pt x="229700" y="38286"/>
                    </a:cubicBezTo>
                    <a:cubicBezTo>
                      <a:pt x="185037" y="38286"/>
                      <a:pt x="141966" y="23932"/>
                      <a:pt x="106873" y="0"/>
                    </a:cubicBezTo>
                    <a:cubicBezTo>
                      <a:pt x="44663" y="22331"/>
                      <a:pt x="0" y="81348"/>
                      <a:pt x="0" y="149944"/>
                    </a:cubicBezTo>
                    <a:lnTo>
                      <a:pt x="0" y="197801"/>
                    </a:lnTo>
                    <a:cubicBezTo>
                      <a:pt x="0" y="218541"/>
                      <a:pt x="11171" y="237679"/>
                      <a:pt x="30310" y="247247"/>
                    </a:cubicBezTo>
                    <a:lnTo>
                      <a:pt x="31901" y="247247"/>
                    </a:lnTo>
                    <a:cubicBezTo>
                      <a:pt x="62211" y="263202"/>
                      <a:pt x="97304" y="271169"/>
                      <a:pt x="132397" y="271169"/>
                    </a:cubicBezTo>
                    <a:lnTo>
                      <a:pt x="330194" y="271169"/>
                    </a:lnTo>
                    <a:cubicBezTo>
                      <a:pt x="365287" y="271169"/>
                      <a:pt x="400383" y="263191"/>
                      <a:pt x="430690" y="247247"/>
                    </a:cubicBezTo>
                    <a:lnTo>
                      <a:pt x="432281" y="247247"/>
                    </a:lnTo>
                    <a:cubicBezTo>
                      <a:pt x="449828" y="237678"/>
                      <a:pt x="462591" y="218540"/>
                      <a:pt x="462591" y="197801"/>
                    </a:cubicBezTo>
                    <a:lnTo>
                      <a:pt x="462591" y="151536"/>
                    </a:lnTo>
                    <a:cubicBezTo>
                      <a:pt x="459398" y="81348"/>
                      <a:pt x="414735" y="22335"/>
                      <a:pt x="352525" y="3"/>
                    </a:cubicBezTo>
                    <a:close/>
                  </a:path>
                </a:pathLst>
              </a:custGeom>
              <a:grpFill/>
              <a:ln w="2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xmlns="" id="{07F1C669-0172-05AC-9E55-F8C2356D3EF8}"/>
                  </a:ext>
                </a:extLst>
              </p:cNvPr>
              <p:cNvSpPr/>
              <p:nvPr/>
            </p:nvSpPr>
            <p:spPr>
              <a:xfrm>
                <a:off x="10148302" y="-607896"/>
                <a:ext cx="277545" cy="277545"/>
              </a:xfrm>
              <a:custGeom>
                <a:avLst/>
                <a:gdLst>
                  <a:gd name="connsiteX0" fmla="*/ 138773 w 277545"/>
                  <a:gd name="connsiteY0" fmla="*/ 277545 h 277545"/>
                  <a:gd name="connsiteX1" fmla="*/ 277545 w 277545"/>
                  <a:gd name="connsiteY1" fmla="*/ 138773 h 277545"/>
                  <a:gd name="connsiteX2" fmla="*/ 138773 w 277545"/>
                  <a:gd name="connsiteY2" fmla="*/ 0 h 277545"/>
                  <a:gd name="connsiteX3" fmla="*/ 0 w 277545"/>
                  <a:gd name="connsiteY3" fmla="*/ 138773 h 277545"/>
                  <a:gd name="connsiteX4" fmla="*/ 138773 w 277545"/>
                  <a:gd name="connsiteY4" fmla="*/ 277545 h 277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5" h="277545">
                    <a:moveTo>
                      <a:pt x="138773" y="277545"/>
                    </a:moveTo>
                    <a:cubicBezTo>
                      <a:pt x="215335" y="277545"/>
                      <a:pt x="277545" y="215336"/>
                      <a:pt x="277545" y="138773"/>
                    </a:cubicBezTo>
                    <a:cubicBezTo>
                      <a:pt x="277545" y="62210"/>
                      <a:pt x="215335" y="0"/>
                      <a:pt x="138773" y="0"/>
                    </a:cubicBezTo>
                    <a:cubicBezTo>
                      <a:pt x="62210" y="0"/>
                      <a:pt x="0" y="62210"/>
                      <a:pt x="0" y="138773"/>
                    </a:cubicBezTo>
                    <a:cubicBezTo>
                      <a:pt x="0" y="215336"/>
                      <a:pt x="62210" y="277545"/>
                      <a:pt x="138773" y="277545"/>
                    </a:cubicBezTo>
                    <a:close/>
                  </a:path>
                </a:pathLst>
              </a:custGeom>
              <a:grpFill/>
              <a:ln w="2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xmlns="" id="{3B8A5AEF-2D85-CD56-0D0D-803EF667FCCD}"/>
                  </a:ext>
                </a:extLst>
              </p:cNvPr>
              <p:cNvSpPr/>
              <p:nvPr/>
            </p:nvSpPr>
            <p:spPr>
              <a:xfrm>
                <a:off x="9816520" y="-802495"/>
                <a:ext cx="92505" cy="92505"/>
              </a:xfrm>
              <a:custGeom>
                <a:avLst/>
                <a:gdLst>
                  <a:gd name="connsiteX0" fmla="*/ 46253 w 92505"/>
                  <a:gd name="connsiteY0" fmla="*/ 92506 h 92505"/>
                  <a:gd name="connsiteX1" fmla="*/ 92506 w 92505"/>
                  <a:gd name="connsiteY1" fmla="*/ 46253 h 92505"/>
                  <a:gd name="connsiteX2" fmla="*/ 46253 w 92505"/>
                  <a:gd name="connsiteY2" fmla="*/ 0 h 92505"/>
                  <a:gd name="connsiteX3" fmla="*/ 0 w 92505"/>
                  <a:gd name="connsiteY3" fmla="*/ 46253 h 92505"/>
                  <a:gd name="connsiteX4" fmla="*/ 46253 w 92505"/>
                  <a:gd name="connsiteY4" fmla="*/ 92506 h 92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05" h="92505">
                    <a:moveTo>
                      <a:pt x="46253" y="92506"/>
                    </a:moveTo>
                    <a:cubicBezTo>
                      <a:pt x="71777" y="92506"/>
                      <a:pt x="92506" y="71766"/>
                      <a:pt x="92506" y="46253"/>
                    </a:cubicBezTo>
                    <a:cubicBezTo>
                      <a:pt x="92506" y="20728"/>
                      <a:pt x="71766" y="0"/>
                      <a:pt x="46253" y="0"/>
                    </a:cubicBezTo>
                    <a:cubicBezTo>
                      <a:pt x="20728" y="0"/>
                      <a:pt x="0" y="20740"/>
                      <a:pt x="0" y="46253"/>
                    </a:cubicBezTo>
                    <a:cubicBezTo>
                      <a:pt x="0" y="71766"/>
                      <a:pt x="20729" y="92506"/>
                      <a:pt x="46253" y="92506"/>
                    </a:cubicBezTo>
                    <a:close/>
                  </a:path>
                </a:pathLst>
              </a:custGeom>
              <a:grpFill/>
              <a:ln w="2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xmlns="" id="{38D7A1EB-899C-1A3C-CF9F-EEDD09EAFC0C}"/>
                  </a:ext>
                </a:extLst>
              </p:cNvPr>
              <p:cNvSpPr/>
              <p:nvPr/>
            </p:nvSpPr>
            <p:spPr>
              <a:xfrm>
                <a:off x="9639461" y="-378194"/>
                <a:ext cx="92505" cy="92505"/>
              </a:xfrm>
              <a:custGeom>
                <a:avLst/>
                <a:gdLst>
                  <a:gd name="connsiteX0" fmla="*/ 46253 w 92505"/>
                  <a:gd name="connsiteY0" fmla="*/ 92506 h 92505"/>
                  <a:gd name="connsiteX1" fmla="*/ 92506 w 92505"/>
                  <a:gd name="connsiteY1" fmla="*/ 46253 h 92505"/>
                  <a:gd name="connsiteX2" fmla="*/ 46253 w 92505"/>
                  <a:gd name="connsiteY2" fmla="*/ 0 h 92505"/>
                  <a:gd name="connsiteX3" fmla="*/ 0 w 92505"/>
                  <a:gd name="connsiteY3" fmla="*/ 46253 h 92505"/>
                  <a:gd name="connsiteX4" fmla="*/ 46253 w 92505"/>
                  <a:gd name="connsiteY4" fmla="*/ 92506 h 92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05" h="92505">
                    <a:moveTo>
                      <a:pt x="46253" y="92506"/>
                    </a:moveTo>
                    <a:cubicBezTo>
                      <a:pt x="71777" y="92506"/>
                      <a:pt x="92506" y="71766"/>
                      <a:pt x="92506" y="46253"/>
                    </a:cubicBezTo>
                    <a:cubicBezTo>
                      <a:pt x="92506" y="20728"/>
                      <a:pt x="71766" y="0"/>
                      <a:pt x="46253" y="0"/>
                    </a:cubicBezTo>
                    <a:cubicBezTo>
                      <a:pt x="20728" y="0"/>
                      <a:pt x="0" y="20740"/>
                      <a:pt x="0" y="46253"/>
                    </a:cubicBezTo>
                    <a:cubicBezTo>
                      <a:pt x="0" y="71766"/>
                      <a:pt x="20740" y="92506"/>
                      <a:pt x="46253" y="92506"/>
                    </a:cubicBezTo>
                    <a:close/>
                  </a:path>
                </a:pathLst>
              </a:custGeom>
              <a:grpFill/>
              <a:ln w="2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xmlns="" id="{F6F5D0FB-9B40-5D06-D230-0A9058ADDDDA}"/>
                  </a:ext>
                </a:extLst>
              </p:cNvPr>
              <p:cNvSpPr/>
              <p:nvPr/>
            </p:nvSpPr>
            <p:spPr>
              <a:xfrm>
                <a:off x="9816520" y="47692"/>
                <a:ext cx="92505" cy="92505"/>
              </a:xfrm>
              <a:custGeom>
                <a:avLst/>
                <a:gdLst>
                  <a:gd name="connsiteX0" fmla="*/ 46253 w 92505"/>
                  <a:gd name="connsiteY0" fmla="*/ 0 h 92505"/>
                  <a:gd name="connsiteX1" fmla="*/ 0 w 92505"/>
                  <a:gd name="connsiteY1" fmla="*/ 46253 h 92505"/>
                  <a:gd name="connsiteX2" fmla="*/ 46253 w 92505"/>
                  <a:gd name="connsiteY2" fmla="*/ 92506 h 92505"/>
                  <a:gd name="connsiteX3" fmla="*/ 92506 w 92505"/>
                  <a:gd name="connsiteY3" fmla="*/ 46253 h 92505"/>
                  <a:gd name="connsiteX4" fmla="*/ 46253 w 92505"/>
                  <a:gd name="connsiteY4" fmla="*/ 0 h 92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05" h="92505">
                    <a:moveTo>
                      <a:pt x="46253" y="0"/>
                    </a:moveTo>
                    <a:cubicBezTo>
                      <a:pt x="20728" y="0"/>
                      <a:pt x="0" y="20740"/>
                      <a:pt x="0" y="46253"/>
                    </a:cubicBezTo>
                    <a:cubicBezTo>
                      <a:pt x="0" y="71777"/>
                      <a:pt x="20740" y="92506"/>
                      <a:pt x="46253" y="92506"/>
                    </a:cubicBezTo>
                    <a:cubicBezTo>
                      <a:pt x="71777" y="92506"/>
                      <a:pt x="92506" y="71766"/>
                      <a:pt x="92506" y="46253"/>
                    </a:cubicBezTo>
                    <a:cubicBezTo>
                      <a:pt x="92517" y="20739"/>
                      <a:pt x="71777" y="0"/>
                      <a:pt x="46253" y="0"/>
                    </a:cubicBezTo>
                    <a:close/>
                  </a:path>
                </a:pathLst>
              </a:custGeom>
              <a:grpFill/>
              <a:ln w="2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xmlns="" id="{A23F2D83-99F7-CF69-6B99-69C15A538ECA}"/>
                  </a:ext>
                </a:extLst>
              </p:cNvPr>
              <p:cNvSpPr/>
              <p:nvPr/>
            </p:nvSpPr>
            <p:spPr>
              <a:xfrm>
                <a:off x="10240822" y="223155"/>
                <a:ext cx="92505" cy="92505"/>
              </a:xfrm>
              <a:custGeom>
                <a:avLst/>
                <a:gdLst>
                  <a:gd name="connsiteX0" fmla="*/ 46253 w 92505"/>
                  <a:gd name="connsiteY0" fmla="*/ 0 h 92505"/>
                  <a:gd name="connsiteX1" fmla="*/ 0 w 92505"/>
                  <a:gd name="connsiteY1" fmla="*/ 46253 h 92505"/>
                  <a:gd name="connsiteX2" fmla="*/ 46253 w 92505"/>
                  <a:gd name="connsiteY2" fmla="*/ 92506 h 92505"/>
                  <a:gd name="connsiteX3" fmla="*/ 92506 w 92505"/>
                  <a:gd name="connsiteY3" fmla="*/ 46253 h 92505"/>
                  <a:gd name="connsiteX4" fmla="*/ 46253 w 92505"/>
                  <a:gd name="connsiteY4" fmla="*/ 0 h 92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05" h="92505">
                    <a:moveTo>
                      <a:pt x="46253" y="0"/>
                    </a:moveTo>
                    <a:cubicBezTo>
                      <a:pt x="20728" y="0"/>
                      <a:pt x="0" y="20740"/>
                      <a:pt x="0" y="46253"/>
                    </a:cubicBezTo>
                    <a:cubicBezTo>
                      <a:pt x="0" y="71777"/>
                      <a:pt x="20740" y="92506"/>
                      <a:pt x="46253" y="92506"/>
                    </a:cubicBezTo>
                    <a:cubicBezTo>
                      <a:pt x="71777" y="92506"/>
                      <a:pt x="92506" y="71766"/>
                      <a:pt x="92506" y="46253"/>
                    </a:cubicBezTo>
                    <a:cubicBezTo>
                      <a:pt x="92506" y="20728"/>
                      <a:pt x="71777" y="0"/>
                      <a:pt x="46253" y="0"/>
                    </a:cubicBezTo>
                    <a:close/>
                  </a:path>
                </a:pathLst>
              </a:custGeom>
              <a:grpFill/>
              <a:ln w="2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xmlns="" id="{55DAEEDF-1461-562E-D0DD-4DCA72079EFB}"/>
                  </a:ext>
                </a:extLst>
              </p:cNvPr>
              <p:cNvSpPr/>
              <p:nvPr/>
            </p:nvSpPr>
            <p:spPr>
              <a:xfrm>
                <a:off x="10665124" y="47692"/>
                <a:ext cx="92505" cy="92505"/>
              </a:xfrm>
              <a:custGeom>
                <a:avLst/>
                <a:gdLst>
                  <a:gd name="connsiteX0" fmla="*/ 46253 w 92505"/>
                  <a:gd name="connsiteY0" fmla="*/ 0 h 92505"/>
                  <a:gd name="connsiteX1" fmla="*/ 0 w 92505"/>
                  <a:gd name="connsiteY1" fmla="*/ 46253 h 92505"/>
                  <a:gd name="connsiteX2" fmla="*/ 46253 w 92505"/>
                  <a:gd name="connsiteY2" fmla="*/ 92506 h 92505"/>
                  <a:gd name="connsiteX3" fmla="*/ 92506 w 92505"/>
                  <a:gd name="connsiteY3" fmla="*/ 46253 h 92505"/>
                  <a:gd name="connsiteX4" fmla="*/ 46253 w 92505"/>
                  <a:gd name="connsiteY4" fmla="*/ 0 h 92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05" h="92505">
                    <a:moveTo>
                      <a:pt x="46253" y="0"/>
                    </a:moveTo>
                    <a:cubicBezTo>
                      <a:pt x="20728" y="0"/>
                      <a:pt x="0" y="20740"/>
                      <a:pt x="0" y="46253"/>
                    </a:cubicBezTo>
                    <a:cubicBezTo>
                      <a:pt x="0" y="71777"/>
                      <a:pt x="20740" y="92506"/>
                      <a:pt x="46253" y="92506"/>
                    </a:cubicBezTo>
                    <a:cubicBezTo>
                      <a:pt x="71777" y="92506"/>
                      <a:pt x="92506" y="71766"/>
                      <a:pt x="92506" y="46253"/>
                    </a:cubicBezTo>
                    <a:cubicBezTo>
                      <a:pt x="92506" y="20739"/>
                      <a:pt x="71777" y="0"/>
                      <a:pt x="46253" y="0"/>
                    </a:cubicBezTo>
                    <a:close/>
                  </a:path>
                </a:pathLst>
              </a:custGeom>
              <a:grpFill/>
              <a:ln w="2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xmlns="" id="{A151CB5A-4708-A18C-E78A-8984FDA59B54}"/>
                  </a:ext>
                </a:extLst>
              </p:cNvPr>
              <p:cNvSpPr/>
              <p:nvPr/>
            </p:nvSpPr>
            <p:spPr>
              <a:xfrm>
                <a:off x="9529435" y="-1056111"/>
                <a:ext cx="1515319" cy="1515318"/>
              </a:xfrm>
              <a:custGeom>
                <a:avLst/>
                <a:gdLst>
                  <a:gd name="connsiteX0" fmla="*/ 1359000 w 1515319"/>
                  <a:gd name="connsiteY0" fmla="*/ 601341 h 1515318"/>
                  <a:gd name="connsiteX1" fmla="*/ 1344647 w 1515319"/>
                  <a:gd name="connsiteY1" fmla="*/ 601341 h 1515318"/>
                  <a:gd name="connsiteX2" fmla="*/ 1282437 w 1515319"/>
                  <a:gd name="connsiteY2" fmla="*/ 453000 h 1515318"/>
                  <a:gd name="connsiteX3" fmla="*/ 1338272 w 1515319"/>
                  <a:gd name="connsiteY3" fmla="*/ 333366 h 1515318"/>
                  <a:gd name="connsiteX4" fmla="*/ 1181953 w 1515319"/>
                  <a:gd name="connsiteY4" fmla="*/ 177047 h 1515318"/>
                  <a:gd name="connsiteX5" fmla="*/ 1062319 w 1515319"/>
                  <a:gd name="connsiteY5" fmla="*/ 232882 h 1515318"/>
                  <a:gd name="connsiteX6" fmla="*/ 913978 w 1515319"/>
                  <a:gd name="connsiteY6" fmla="*/ 170672 h 1515318"/>
                  <a:gd name="connsiteX7" fmla="*/ 913978 w 1515319"/>
                  <a:gd name="connsiteY7" fmla="*/ 156319 h 1515318"/>
                  <a:gd name="connsiteX8" fmla="*/ 757660 w 1515319"/>
                  <a:gd name="connsiteY8" fmla="*/ 0 h 1515318"/>
                  <a:gd name="connsiteX9" fmla="*/ 601341 w 1515319"/>
                  <a:gd name="connsiteY9" fmla="*/ 156319 h 1515318"/>
                  <a:gd name="connsiteX10" fmla="*/ 601341 w 1515319"/>
                  <a:gd name="connsiteY10" fmla="*/ 170672 h 1515318"/>
                  <a:gd name="connsiteX11" fmla="*/ 453000 w 1515319"/>
                  <a:gd name="connsiteY11" fmla="*/ 232882 h 1515318"/>
                  <a:gd name="connsiteX12" fmla="*/ 333366 w 1515319"/>
                  <a:gd name="connsiteY12" fmla="*/ 177047 h 1515318"/>
                  <a:gd name="connsiteX13" fmla="*/ 177047 w 1515319"/>
                  <a:gd name="connsiteY13" fmla="*/ 333366 h 1515318"/>
                  <a:gd name="connsiteX14" fmla="*/ 232882 w 1515319"/>
                  <a:gd name="connsiteY14" fmla="*/ 453000 h 1515318"/>
                  <a:gd name="connsiteX15" fmla="*/ 170672 w 1515319"/>
                  <a:gd name="connsiteY15" fmla="*/ 601341 h 1515318"/>
                  <a:gd name="connsiteX16" fmla="*/ 156319 w 1515319"/>
                  <a:gd name="connsiteY16" fmla="*/ 601341 h 1515318"/>
                  <a:gd name="connsiteX17" fmla="*/ 0 w 1515319"/>
                  <a:gd name="connsiteY17" fmla="*/ 757660 h 1515318"/>
                  <a:gd name="connsiteX18" fmla="*/ 156319 w 1515319"/>
                  <a:gd name="connsiteY18" fmla="*/ 913978 h 1515318"/>
                  <a:gd name="connsiteX19" fmla="*/ 170672 w 1515319"/>
                  <a:gd name="connsiteY19" fmla="*/ 913978 h 1515318"/>
                  <a:gd name="connsiteX20" fmla="*/ 232882 w 1515319"/>
                  <a:gd name="connsiteY20" fmla="*/ 1062319 h 1515318"/>
                  <a:gd name="connsiteX21" fmla="*/ 177047 w 1515319"/>
                  <a:gd name="connsiteY21" fmla="*/ 1181953 h 1515318"/>
                  <a:gd name="connsiteX22" fmla="*/ 333366 w 1515319"/>
                  <a:gd name="connsiteY22" fmla="*/ 1338272 h 1515318"/>
                  <a:gd name="connsiteX23" fmla="*/ 453000 w 1515319"/>
                  <a:gd name="connsiteY23" fmla="*/ 1282437 h 1515318"/>
                  <a:gd name="connsiteX24" fmla="*/ 601341 w 1515319"/>
                  <a:gd name="connsiteY24" fmla="*/ 1344647 h 1515318"/>
                  <a:gd name="connsiteX25" fmla="*/ 601341 w 1515319"/>
                  <a:gd name="connsiteY25" fmla="*/ 1359000 h 1515318"/>
                  <a:gd name="connsiteX26" fmla="*/ 757660 w 1515319"/>
                  <a:gd name="connsiteY26" fmla="*/ 1515319 h 1515318"/>
                  <a:gd name="connsiteX27" fmla="*/ 913978 w 1515319"/>
                  <a:gd name="connsiteY27" fmla="*/ 1359000 h 1515318"/>
                  <a:gd name="connsiteX28" fmla="*/ 913978 w 1515319"/>
                  <a:gd name="connsiteY28" fmla="*/ 1344647 h 1515318"/>
                  <a:gd name="connsiteX29" fmla="*/ 1062319 w 1515319"/>
                  <a:gd name="connsiteY29" fmla="*/ 1282437 h 1515318"/>
                  <a:gd name="connsiteX30" fmla="*/ 1181953 w 1515319"/>
                  <a:gd name="connsiteY30" fmla="*/ 1338272 h 1515318"/>
                  <a:gd name="connsiteX31" fmla="*/ 1338272 w 1515319"/>
                  <a:gd name="connsiteY31" fmla="*/ 1181953 h 1515318"/>
                  <a:gd name="connsiteX32" fmla="*/ 1282437 w 1515319"/>
                  <a:gd name="connsiteY32" fmla="*/ 1062319 h 1515318"/>
                  <a:gd name="connsiteX33" fmla="*/ 1344647 w 1515319"/>
                  <a:gd name="connsiteY33" fmla="*/ 913978 h 1515318"/>
                  <a:gd name="connsiteX34" fmla="*/ 1359000 w 1515319"/>
                  <a:gd name="connsiteY34" fmla="*/ 913978 h 1515318"/>
                  <a:gd name="connsiteX35" fmla="*/ 1515319 w 1515319"/>
                  <a:gd name="connsiteY35" fmla="*/ 757660 h 1515318"/>
                  <a:gd name="connsiteX36" fmla="*/ 1359000 w 1515319"/>
                  <a:gd name="connsiteY36" fmla="*/ 601341 h 1515318"/>
                  <a:gd name="connsiteX37" fmla="*/ 1181942 w 1515319"/>
                  <a:gd name="connsiteY37" fmla="*/ 216917 h 1515318"/>
                  <a:gd name="connsiteX38" fmla="*/ 1298383 w 1515319"/>
                  <a:gd name="connsiteY38" fmla="*/ 333358 h 1515318"/>
                  <a:gd name="connsiteX39" fmla="*/ 1258505 w 1515319"/>
                  <a:gd name="connsiteY39" fmla="*/ 419488 h 1515318"/>
                  <a:gd name="connsiteX40" fmla="*/ 1258505 w 1515319"/>
                  <a:gd name="connsiteY40" fmla="*/ 409919 h 1515318"/>
                  <a:gd name="connsiteX41" fmla="*/ 1223412 w 1515319"/>
                  <a:gd name="connsiteY41" fmla="*/ 360473 h 1515318"/>
                  <a:gd name="connsiteX42" fmla="*/ 1181942 w 1515319"/>
                  <a:gd name="connsiteY42" fmla="*/ 373236 h 1515318"/>
                  <a:gd name="connsiteX43" fmla="*/ 1140472 w 1515319"/>
                  <a:gd name="connsiteY43" fmla="*/ 360473 h 1515318"/>
                  <a:gd name="connsiteX44" fmla="*/ 1105379 w 1515319"/>
                  <a:gd name="connsiteY44" fmla="*/ 409919 h 1515318"/>
                  <a:gd name="connsiteX45" fmla="*/ 1105379 w 1515319"/>
                  <a:gd name="connsiteY45" fmla="*/ 419488 h 1515318"/>
                  <a:gd name="connsiteX46" fmla="*/ 1065501 w 1515319"/>
                  <a:gd name="connsiteY46" fmla="*/ 333358 h 1515318"/>
                  <a:gd name="connsiteX47" fmla="*/ 1181942 w 1515319"/>
                  <a:gd name="connsiteY47" fmla="*/ 216917 h 1515318"/>
                  <a:gd name="connsiteX48" fmla="*/ 757640 w 1515319"/>
                  <a:gd name="connsiteY48" fmla="*/ 39858 h 1515318"/>
                  <a:gd name="connsiteX49" fmla="*/ 874081 w 1515319"/>
                  <a:gd name="connsiteY49" fmla="*/ 156299 h 1515318"/>
                  <a:gd name="connsiteX50" fmla="*/ 834203 w 1515319"/>
                  <a:gd name="connsiteY50" fmla="*/ 242430 h 1515318"/>
                  <a:gd name="connsiteX51" fmla="*/ 834203 w 1515319"/>
                  <a:gd name="connsiteY51" fmla="*/ 232861 h 1515318"/>
                  <a:gd name="connsiteX52" fmla="*/ 799110 w 1515319"/>
                  <a:gd name="connsiteY52" fmla="*/ 183415 h 1515318"/>
                  <a:gd name="connsiteX53" fmla="*/ 757640 w 1515319"/>
                  <a:gd name="connsiteY53" fmla="*/ 196178 h 1515318"/>
                  <a:gd name="connsiteX54" fmla="*/ 716170 w 1515319"/>
                  <a:gd name="connsiteY54" fmla="*/ 183415 h 1515318"/>
                  <a:gd name="connsiteX55" fmla="*/ 681077 w 1515319"/>
                  <a:gd name="connsiteY55" fmla="*/ 232861 h 1515318"/>
                  <a:gd name="connsiteX56" fmla="*/ 681077 w 1515319"/>
                  <a:gd name="connsiteY56" fmla="*/ 242430 h 1515318"/>
                  <a:gd name="connsiteX57" fmla="*/ 641199 w 1515319"/>
                  <a:gd name="connsiteY57" fmla="*/ 156299 h 1515318"/>
                  <a:gd name="connsiteX58" fmla="*/ 757640 w 1515319"/>
                  <a:gd name="connsiteY58" fmla="*/ 39858 h 1515318"/>
                  <a:gd name="connsiteX59" fmla="*/ 216894 w 1515319"/>
                  <a:gd name="connsiteY59" fmla="*/ 333360 h 1515318"/>
                  <a:gd name="connsiteX60" fmla="*/ 333335 w 1515319"/>
                  <a:gd name="connsiteY60" fmla="*/ 216920 h 1515318"/>
                  <a:gd name="connsiteX61" fmla="*/ 449776 w 1515319"/>
                  <a:gd name="connsiteY61" fmla="*/ 333360 h 1515318"/>
                  <a:gd name="connsiteX62" fmla="*/ 409898 w 1515319"/>
                  <a:gd name="connsiteY62" fmla="*/ 419491 h 1515318"/>
                  <a:gd name="connsiteX63" fmla="*/ 409898 w 1515319"/>
                  <a:gd name="connsiteY63" fmla="*/ 409922 h 1515318"/>
                  <a:gd name="connsiteX64" fmla="*/ 374805 w 1515319"/>
                  <a:gd name="connsiteY64" fmla="*/ 360476 h 1515318"/>
                  <a:gd name="connsiteX65" fmla="*/ 333335 w 1515319"/>
                  <a:gd name="connsiteY65" fmla="*/ 373239 h 1515318"/>
                  <a:gd name="connsiteX66" fmla="*/ 291865 w 1515319"/>
                  <a:gd name="connsiteY66" fmla="*/ 360476 h 1515318"/>
                  <a:gd name="connsiteX67" fmla="*/ 256772 w 1515319"/>
                  <a:gd name="connsiteY67" fmla="*/ 409922 h 1515318"/>
                  <a:gd name="connsiteX68" fmla="*/ 256772 w 1515319"/>
                  <a:gd name="connsiteY68" fmla="*/ 419491 h 1515318"/>
                  <a:gd name="connsiteX69" fmla="*/ 216894 w 1515319"/>
                  <a:gd name="connsiteY69" fmla="*/ 333360 h 1515318"/>
                  <a:gd name="connsiteX70" fmla="*/ 39836 w 1515319"/>
                  <a:gd name="connsiteY70" fmla="*/ 757662 h 1515318"/>
                  <a:gd name="connsiteX71" fmla="*/ 156277 w 1515319"/>
                  <a:gd name="connsiteY71" fmla="*/ 641221 h 1515318"/>
                  <a:gd name="connsiteX72" fmla="*/ 272718 w 1515319"/>
                  <a:gd name="connsiteY72" fmla="*/ 757662 h 1515318"/>
                  <a:gd name="connsiteX73" fmla="*/ 232840 w 1515319"/>
                  <a:gd name="connsiteY73" fmla="*/ 843793 h 1515318"/>
                  <a:gd name="connsiteX74" fmla="*/ 232840 w 1515319"/>
                  <a:gd name="connsiteY74" fmla="*/ 834224 h 1515318"/>
                  <a:gd name="connsiteX75" fmla="*/ 197747 w 1515319"/>
                  <a:gd name="connsiteY75" fmla="*/ 784778 h 1515318"/>
                  <a:gd name="connsiteX76" fmla="*/ 156277 w 1515319"/>
                  <a:gd name="connsiteY76" fmla="*/ 797541 h 1515318"/>
                  <a:gd name="connsiteX77" fmla="*/ 114806 w 1515319"/>
                  <a:gd name="connsiteY77" fmla="*/ 784778 h 1515318"/>
                  <a:gd name="connsiteX78" fmla="*/ 79714 w 1515319"/>
                  <a:gd name="connsiteY78" fmla="*/ 834224 h 1515318"/>
                  <a:gd name="connsiteX79" fmla="*/ 79714 w 1515319"/>
                  <a:gd name="connsiteY79" fmla="*/ 843793 h 1515318"/>
                  <a:gd name="connsiteX80" fmla="*/ 39836 w 1515319"/>
                  <a:gd name="connsiteY80" fmla="*/ 757662 h 1515318"/>
                  <a:gd name="connsiteX81" fmla="*/ 409904 w 1515319"/>
                  <a:gd name="connsiteY81" fmla="*/ 1269696 h 1515318"/>
                  <a:gd name="connsiteX82" fmla="*/ 409904 w 1515319"/>
                  <a:gd name="connsiteY82" fmla="*/ 1260127 h 1515318"/>
                  <a:gd name="connsiteX83" fmla="*/ 374811 w 1515319"/>
                  <a:gd name="connsiteY83" fmla="*/ 1210681 h 1515318"/>
                  <a:gd name="connsiteX84" fmla="*/ 333341 w 1515319"/>
                  <a:gd name="connsiteY84" fmla="*/ 1223443 h 1515318"/>
                  <a:gd name="connsiteX85" fmla="*/ 291870 w 1515319"/>
                  <a:gd name="connsiteY85" fmla="*/ 1210681 h 1515318"/>
                  <a:gd name="connsiteX86" fmla="*/ 256778 w 1515319"/>
                  <a:gd name="connsiteY86" fmla="*/ 1260127 h 1515318"/>
                  <a:gd name="connsiteX87" fmla="*/ 256778 w 1515319"/>
                  <a:gd name="connsiteY87" fmla="*/ 1269696 h 1515318"/>
                  <a:gd name="connsiteX88" fmla="*/ 216900 w 1515319"/>
                  <a:gd name="connsiteY88" fmla="*/ 1183565 h 1515318"/>
                  <a:gd name="connsiteX89" fmla="*/ 333341 w 1515319"/>
                  <a:gd name="connsiteY89" fmla="*/ 1067124 h 1515318"/>
                  <a:gd name="connsiteX90" fmla="*/ 449782 w 1515319"/>
                  <a:gd name="connsiteY90" fmla="*/ 1183565 h 1515318"/>
                  <a:gd name="connsiteX91" fmla="*/ 409904 w 1515319"/>
                  <a:gd name="connsiteY91" fmla="*/ 1269696 h 1515318"/>
                  <a:gd name="connsiteX92" fmla="*/ 834206 w 1515319"/>
                  <a:gd name="connsiteY92" fmla="*/ 1445153 h 1515318"/>
                  <a:gd name="connsiteX93" fmla="*/ 834206 w 1515319"/>
                  <a:gd name="connsiteY93" fmla="*/ 1435584 h 1515318"/>
                  <a:gd name="connsiteX94" fmla="*/ 799113 w 1515319"/>
                  <a:gd name="connsiteY94" fmla="*/ 1386139 h 1515318"/>
                  <a:gd name="connsiteX95" fmla="*/ 757643 w 1515319"/>
                  <a:gd name="connsiteY95" fmla="*/ 1398901 h 1515318"/>
                  <a:gd name="connsiteX96" fmla="*/ 716172 w 1515319"/>
                  <a:gd name="connsiteY96" fmla="*/ 1386139 h 1515318"/>
                  <a:gd name="connsiteX97" fmla="*/ 681080 w 1515319"/>
                  <a:gd name="connsiteY97" fmla="*/ 1435584 h 1515318"/>
                  <a:gd name="connsiteX98" fmla="*/ 681080 w 1515319"/>
                  <a:gd name="connsiteY98" fmla="*/ 1445153 h 1515318"/>
                  <a:gd name="connsiteX99" fmla="*/ 641202 w 1515319"/>
                  <a:gd name="connsiteY99" fmla="*/ 1359023 h 1515318"/>
                  <a:gd name="connsiteX100" fmla="*/ 757643 w 1515319"/>
                  <a:gd name="connsiteY100" fmla="*/ 1242582 h 1515318"/>
                  <a:gd name="connsiteX101" fmla="*/ 874084 w 1515319"/>
                  <a:gd name="connsiteY101" fmla="*/ 1359023 h 1515318"/>
                  <a:gd name="connsiteX102" fmla="*/ 834206 w 1515319"/>
                  <a:gd name="connsiteY102" fmla="*/ 1445153 h 1515318"/>
                  <a:gd name="connsiteX103" fmla="*/ 1298386 w 1515319"/>
                  <a:gd name="connsiteY103" fmla="*/ 1181964 h 1515318"/>
                  <a:gd name="connsiteX104" fmla="*/ 1258508 w 1515319"/>
                  <a:gd name="connsiteY104" fmla="*/ 1268095 h 1515318"/>
                  <a:gd name="connsiteX105" fmla="*/ 1258508 w 1515319"/>
                  <a:gd name="connsiteY105" fmla="*/ 1258526 h 1515318"/>
                  <a:gd name="connsiteX106" fmla="*/ 1223415 w 1515319"/>
                  <a:gd name="connsiteY106" fmla="*/ 1209080 h 1515318"/>
                  <a:gd name="connsiteX107" fmla="*/ 1181945 w 1515319"/>
                  <a:gd name="connsiteY107" fmla="*/ 1221843 h 1515318"/>
                  <a:gd name="connsiteX108" fmla="*/ 1140474 w 1515319"/>
                  <a:gd name="connsiteY108" fmla="*/ 1209080 h 1515318"/>
                  <a:gd name="connsiteX109" fmla="*/ 1105382 w 1515319"/>
                  <a:gd name="connsiteY109" fmla="*/ 1258526 h 1515318"/>
                  <a:gd name="connsiteX110" fmla="*/ 1105382 w 1515319"/>
                  <a:gd name="connsiteY110" fmla="*/ 1268095 h 1515318"/>
                  <a:gd name="connsiteX111" fmla="*/ 1065504 w 1515319"/>
                  <a:gd name="connsiteY111" fmla="*/ 1181964 h 1515318"/>
                  <a:gd name="connsiteX112" fmla="*/ 1181945 w 1515319"/>
                  <a:gd name="connsiteY112" fmla="*/ 1065523 h 1515318"/>
                  <a:gd name="connsiteX113" fmla="*/ 1298386 w 1515319"/>
                  <a:gd name="connsiteY113" fmla="*/ 1181964 h 1515318"/>
                  <a:gd name="connsiteX114" fmla="*/ 1248940 w 1515319"/>
                  <a:gd name="connsiteY114" fmla="*/ 1039999 h 1515318"/>
                  <a:gd name="connsiteX115" fmla="*/ 1183537 w 1515319"/>
                  <a:gd name="connsiteY115" fmla="*/ 1025645 h 1515318"/>
                  <a:gd name="connsiteX116" fmla="*/ 1027218 w 1515319"/>
                  <a:gd name="connsiteY116" fmla="*/ 1181964 h 1515318"/>
                  <a:gd name="connsiteX117" fmla="*/ 1041572 w 1515319"/>
                  <a:gd name="connsiteY117" fmla="*/ 1247367 h 1515318"/>
                  <a:gd name="connsiteX118" fmla="*/ 905981 w 1515319"/>
                  <a:gd name="connsiteY118" fmla="*/ 1303202 h 1515318"/>
                  <a:gd name="connsiteX119" fmla="*/ 759230 w 1515319"/>
                  <a:gd name="connsiteY119" fmla="*/ 1199525 h 1515318"/>
                  <a:gd name="connsiteX120" fmla="*/ 612478 w 1515319"/>
                  <a:gd name="connsiteY120" fmla="*/ 1303202 h 1515318"/>
                  <a:gd name="connsiteX121" fmla="*/ 476888 w 1515319"/>
                  <a:gd name="connsiteY121" fmla="*/ 1247367 h 1515318"/>
                  <a:gd name="connsiteX122" fmla="*/ 491241 w 1515319"/>
                  <a:gd name="connsiteY122" fmla="*/ 1181964 h 1515318"/>
                  <a:gd name="connsiteX123" fmla="*/ 334922 w 1515319"/>
                  <a:gd name="connsiteY123" fmla="*/ 1025645 h 1515318"/>
                  <a:gd name="connsiteX124" fmla="*/ 267927 w 1515319"/>
                  <a:gd name="connsiteY124" fmla="*/ 1039999 h 1515318"/>
                  <a:gd name="connsiteX125" fmla="*/ 212092 w 1515319"/>
                  <a:gd name="connsiteY125" fmla="*/ 904408 h 1515318"/>
                  <a:gd name="connsiteX126" fmla="*/ 315769 w 1515319"/>
                  <a:gd name="connsiteY126" fmla="*/ 757657 h 1515318"/>
                  <a:gd name="connsiteX127" fmla="*/ 212092 w 1515319"/>
                  <a:gd name="connsiteY127" fmla="*/ 610906 h 1515318"/>
                  <a:gd name="connsiteX128" fmla="*/ 267927 w 1515319"/>
                  <a:gd name="connsiteY128" fmla="*/ 475315 h 1515318"/>
                  <a:gd name="connsiteX129" fmla="*/ 334922 w 1515319"/>
                  <a:gd name="connsiteY129" fmla="*/ 489668 h 1515318"/>
                  <a:gd name="connsiteX130" fmla="*/ 491241 w 1515319"/>
                  <a:gd name="connsiteY130" fmla="*/ 333349 h 1515318"/>
                  <a:gd name="connsiteX131" fmla="*/ 476888 w 1515319"/>
                  <a:gd name="connsiteY131" fmla="*/ 266354 h 1515318"/>
                  <a:gd name="connsiteX132" fmla="*/ 612478 w 1515319"/>
                  <a:gd name="connsiteY132" fmla="*/ 210519 h 1515318"/>
                  <a:gd name="connsiteX133" fmla="*/ 759230 w 1515319"/>
                  <a:gd name="connsiteY133" fmla="*/ 314197 h 1515318"/>
                  <a:gd name="connsiteX134" fmla="*/ 905981 w 1515319"/>
                  <a:gd name="connsiteY134" fmla="*/ 210519 h 1515318"/>
                  <a:gd name="connsiteX135" fmla="*/ 1041572 w 1515319"/>
                  <a:gd name="connsiteY135" fmla="*/ 266354 h 1515318"/>
                  <a:gd name="connsiteX136" fmla="*/ 1027218 w 1515319"/>
                  <a:gd name="connsiteY136" fmla="*/ 331757 h 1515318"/>
                  <a:gd name="connsiteX137" fmla="*/ 1183537 w 1515319"/>
                  <a:gd name="connsiteY137" fmla="*/ 488076 h 1515318"/>
                  <a:gd name="connsiteX138" fmla="*/ 1248940 w 1515319"/>
                  <a:gd name="connsiteY138" fmla="*/ 473722 h 1515318"/>
                  <a:gd name="connsiteX139" fmla="*/ 1304775 w 1515319"/>
                  <a:gd name="connsiteY139" fmla="*/ 609313 h 1515318"/>
                  <a:gd name="connsiteX140" fmla="*/ 1201097 w 1515319"/>
                  <a:gd name="connsiteY140" fmla="*/ 756064 h 1515318"/>
                  <a:gd name="connsiteX141" fmla="*/ 1304775 w 1515319"/>
                  <a:gd name="connsiteY141" fmla="*/ 902815 h 1515318"/>
                  <a:gd name="connsiteX142" fmla="*/ 1248940 w 1515319"/>
                  <a:gd name="connsiteY142" fmla="*/ 1039996 h 1515318"/>
                  <a:gd name="connsiteX143" fmla="*/ 1435569 w 1515319"/>
                  <a:gd name="connsiteY143" fmla="*/ 843790 h 1515318"/>
                  <a:gd name="connsiteX144" fmla="*/ 1435569 w 1515319"/>
                  <a:gd name="connsiteY144" fmla="*/ 834221 h 1515318"/>
                  <a:gd name="connsiteX145" fmla="*/ 1400476 w 1515319"/>
                  <a:gd name="connsiteY145" fmla="*/ 784775 h 1515318"/>
                  <a:gd name="connsiteX146" fmla="*/ 1359006 w 1515319"/>
                  <a:gd name="connsiteY146" fmla="*/ 797538 h 1515318"/>
                  <a:gd name="connsiteX147" fmla="*/ 1317536 w 1515319"/>
                  <a:gd name="connsiteY147" fmla="*/ 784775 h 1515318"/>
                  <a:gd name="connsiteX148" fmla="*/ 1282443 w 1515319"/>
                  <a:gd name="connsiteY148" fmla="*/ 834221 h 1515318"/>
                  <a:gd name="connsiteX149" fmla="*/ 1282443 w 1515319"/>
                  <a:gd name="connsiteY149" fmla="*/ 843790 h 1515318"/>
                  <a:gd name="connsiteX150" fmla="*/ 1242565 w 1515319"/>
                  <a:gd name="connsiteY150" fmla="*/ 757660 h 1515318"/>
                  <a:gd name="connsiteX151" fmla="*/ 1359006 w 1515319"/>
                  <a:gd name="connsiteY151" fmla="*/ 641219 h 1515318"/>
                  <a:gd name="connsiteX152" fmla="*/ 1475447 w 1515319"/>
                  <a:gd name="connsiteY152" fmla="*/ 757660 h 1515318"/>
                  <a:gd name="connsiteX153" fmla="*/ 1435569 w 1515319"/>
                  <a:gd name="connsiteY153" fmla="*/ 843790 h 151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515319" h="1515318">
                    <a:moveTo>
                      <a:pt x="1359000" y="601341"/>
                    </a:moveTo>
                    <a:lnTo>
                      <a:pt x="1344647" y="601341"/>
                    </a:lnTo>
                    <a:cubicBezTo>
                      <a:pt x="1330293" y="548702"/>
                      <a:pt x="1309554" y="499253"/>
                      <a:pt x="1282437" y="453000"/>
                    </a:cubicBezTo>
                    <a:cubicBezTo>
                      <a:pt x="1317530" y="424294"/>
                      <a:pt x="1338272" y="381223"/>
                      <a:pt x="1338272" y="333366"/>
                    </a:cubicBezTo>
                    <a:cubicBezTo>
                      <a:pt x="1338272" y="247235"/>
                      <a:pt x="1268084" y="177047"/>
                      <a:pt x="1181953" y="177047"/>
                    </a:cubicBezTo>
                    <a:cubicBezTo>
                      <a:pt x="1134096" y="177047"/>
                      <a:pt x="1091025" y="199378"/>
                      <a:pt x="1062319" y="232882"/>
                    </a:cubicBezTo>
                    <a:cubicBezTo>
                      <a:pt x="1016066" y="205766"/>
                      <a:pt x="966606" y="185026"/>
                      <a:pt x="913978" y="170672"/>
                    </a:cubicBezTo>
                    <a:lnTo>
                      <a:pt x="913978" y="156319"/>
                    </a:lnTo>
                    <a:cubicBezTo>
                      <a:pt x="913978" y="70188"/>
                      <a:pt x="843790" y="0"/>
                      <a:pt x="757660" y="0"/>
                    </a:cubicBezTo>
                    <a:cubicBezTo>
                      <a:pt x="671529" y="0"/>
                      <a:pt x="601341" y="70188"/>
                      <a:pt x="601341" y="156319"/>
                    </a:cubicBezTo>
                    <a:lnTo>
                      <a:pt x="601341" y="170672"/>
                    </a:lnTo>
                    <a:cubicBezTo>
                      <a:pt x="548702" y="185026"/>
                      <a:pt x="499253" y="205765"/>
                      <a:pt x="453000" y="232882"/>
                    </a:cubicBezTo>
                    <a:cubicBezTo>
                      <a:pt x="424294" y="197789"/>
                      <a:pt x="381223" y="177047"/>
                      <a:pt x="333366" y="177047"/>
                    </a:cubicBezTo>
                    <a:cubicBezTo>
                      <a:pt x="247235" y="177047"/>
                      <a:pt x="177047" y="247235"/>
                      <a:pt x="177047" y="333366"/>
                    </a:cubicBezTo>
                    <a:cubicBezTo>
                      <a:pt x="177047" y="381223"/>
                      <a:pt x="199378" y="424294"/>
                      <a:pt x="232882" y="453000"/>
                    </a:cubicBezTo>
                    <a:cubicBezTo>
                      <a:pt x="205767" y="499253"/>
                      <a:pt x="185026" y="548713"/>
                      <a:pt x="170672" y="601341"/>
                    </a:cubicBezTo>
                    <a:lnTo>
                      <a:pt x="156319" y="601341"/>
                    </a:lnTo>
                    <a:cubicBezTo>
                      <a:pt x="70188" y="601341"/>
                      <a:pt x="0" y="671529"/>
                      <a:pt x="0" y="757660"/>
                    </a:cubicBezTo>
                    <a:cubicBezTo>
                      <a:pt x="0" y="843790"/>
                      <a:pt x="70188" y="913978"/>
                      <a:pt x="156319" y="913978"/>
                    </a:cubicBezTo>
                    <a:lnTo>
                      <a:pt x="170672" y="913978"/>
                    </a:lnTo>
                    <a:cubicBezTo>
                      <a:pt x="185026" y="966617"/>
                      <a:pt x="205765" y="1016066"/>
                      <a:pt x="232882" y="1062319"/>
                    </a:cubicBezTo>
                    <a:cubicBezTo>
                      <a:pt x="197789" y="1091025"/>
                      <a:pt x="177047" y="1134096"/>
                      <a:pt x="177047" y="1181953"/>
                    </a:cubicBezTo>
                    <a:cubicBezTo>
                      <a:pt x="177047" y="1268084"/>
                      <a:pt x="247235" y="1338272"/>
                      <a:pt x="333366" y="1338272"/>
                    </a:cubicBezTo>
                    <a:cubicBezTo>
                      <a:pt x="381223" y="1338272"/>
                      <a:pt x="424294" y="1315941"/>
                      <a:pt x="453000" y="1282437"/>
                    </a:cubicBezTo>
                    <a:cubicBezTo>
                      <a:pt x="499253" y="1309553"/>
                      <a:pt x="548713" y="1330293"/>
                      <a:pt x="601341" y="1344647"/>
                    </a:cubicBezTo>
                    <a:lnTo>
                      <a:pt x="601341" y="1359000"/>
                    </a:lnTo>
                    <a:cubicBezTo>
                      <a:pt x="601341" y="1445131"/>
                      <a:pt x="671529" y="1515319"/>
                      <a:pt x="757660" y="1515319"/>
                    </a:cubicBezTo>
                    <a:cubicBezTo>
                      <a:pt x="843790" y="1515319"/>
                      <a:pt x="913978" y="1445131"/>
                      <a:pt x="913978" y="1359000"/>
                    </a:cubicBezTo>
                    <a:lnTo>
                      <a:pt x="913978" y="1344647"/>
                    </a:lnTo>
                    <a:cubicBezTo>
                      <a:pt x="966617" y="1330293"/>
                      <a:pt x="1016066" y="1309554"/>
                      <a:pt x="1062319" y="1282437"/>
                    </a:cubicBezTo>
                    <a:cubicBezTo>
                      <a:pt x="1091025" y="1317530"/>
                      <a:pt x="1134096" y="1338272"/>
                      <a:pt x="1181953" y="1338272"/>
                    </a:cubicBezTo>
                    <a:cubicBezTo>
                      <a:pt x="1268084" y="1338272"/>
                      <a:pt x="1338272" y="1268084"/>
                      <a:pt x="1338272" y="1181953"/>
                    </a:cubicBezTo>
                    <a:cubicBezTo>
                      <a:pt x="1338272" y="1134096"/>
                      <a:pt x="1315941" y="1091025"/>
                      <a:pt x="1282437" y="1062319"/>
                    </a:cubicBezTo>
                    <a:cubicBezTo>
                      <a:pt x="1309552" y="1016066"/>
                      <a:pt x="1330293" y="966606"/>
                      <a:pt x="1344647" y="913978"/>
                    </a:cubicBezTo>
                    <a:lnTo>
                      <a:pt x="1359000" y="913978"/>
                    </a:lnTo>
                    <a:cubicBezTo>
                      <a:pt x="1445131" y="913978"/>
                      <a:pt x="1515319" y="843790"/>
                      <a:pt x="1515319" y="757660"/>
                    </a:cubicBezTo>
                    <a:cubicBezTo>
                      <a:pt x="1515319" y="671529"/>
                      <a:pt x="1445131" y="601341"/>
                      <a:pt x="1359000" y="601341"/>
                    </a:cubicBezTo>
                    <a:close/>
                    <a:moveTo>
                      <a:pt x="1181942" y="216917"/>
                    </a:moveTo>
                    <a:cubicBezTo>
                      <a:pt x="1245741" y="216917"/>
                      <a:pt x="1298383" y="269556"/>
                      <a:pt x="1298383" y="333358"/>
                    </a:cubicBezTo>
                    <a:cubicBezTo>
                      <a:pt x="1298383" y="368450"/>
                      <a:pt x="1282427" y="398760"/>
                      <a:pt x="1258505" y="419488"/>
                    </a:cubicBezTo>
                    <a:lnTo>
                      <a:pt x="1258505" y="409919"/>
                    </a:lnTo>
                    <a:cubicBezTo>
                      <a:pt x="1258505" y="385997"/>
                      <a:pt x="1244151" y="366848"/>
                      <a:pt x="1223412" y="360473"/>
                    </a:cubicBezTo>
                    <a:cubicBezTo>
                      <a:pt x="1212241" y="368451"/>
                      <a:pt x="1197888" y="373236"/>
                      <a:pt x="1181942" y="373236"/>
                    </a:cubicBezTo>
                    <a:cubicBezTo>
                      <a:pt x="1165986" y="373236"/>
                      <a:pt x="1153235" y="368451"/>
                      <a:pt x="1140472" y="360473"/>
                    </a:cubicBezTo>
                    <a:cubicBezTo>
                      <a:pt x="1119732" y="368451"/>
                      <a:pt x="1105379" y="387589"/>
                      <a:pt x="1105379" y="409919"/>
                    </a:cubicBezTo>
                    <a:lnTo>
                      <a:pt x="1105379" y="419488"/>
                    </a:lnTo>
                    <a:cubicBezTo>
                      <a:pt x="1081457" y="398748"/>
                      <a:pt x="1065501" y="366849"/>
                      <a:pt x="1065501" y="333358"/>
                    </a:cubicBezTo>
                    <a:cubicBezTo>
                      <a:pt x="1067092" y="267955"/>
                      <a:pt x="1118131" y="216917"/>
                      <a:pt x="1181942" y="216917"/>
                    </a:cubicBezTo>
                    <a:close/>
                    <a:moveTo>
                      <a:pt x="757640" y="39858"/>
                    </a:moveTo>
                    <a:cubicBezTo>
                      <a:pt x="821439" y="39858"/>
                      <a:pt x="874081" y="92497"/>
                      <a:pt x="874081" y="156299"/>
                    </a:cubicBezTo>
                    <a:cubicBezTo>
                      <a:pt x="874081" y="191392"/>
                      <a:pt x="858125" y="221702"/>
                      <a:pt x="834203" y="242430"/>
                    </a:cubicBezTo>
                    <a:lnTo>
                      <a:pt x="834203" y="232861"/>
                    </a:lnTo>
                    <a:cubicBezTo>
                      <a:pt x="834203" y="208939"/>
                      <a:pt x="819849" y="189790"/>
                      <a:pt x="799110" y="183415"/>
                    </a:cubicBezTo>
                    <a:cubicBezTo>
                      <a:pt x="787939" y="191393"/>
                      <a:pt x="773586" y="196178"/>
                      <a:pt x="757640" y="196178"/>
                    </a:cubicBezTo>
                    <a:cubicBezTo>
                      <a:pt x="743286" y="196178"/>
                      <a:pt x="728933" y="191393"/>
                      <a:pt x="716170" y="183415"/>
                    </a:cubicBezTo>
                    <a:cubicBezTo>
                      <a:pt x="695430" y="191393"/>
                      <a:pt x="681077" y="210531"/>
                      <a:pt x="681077" y="232861"/>
                    </a:cubicBezTo>
                    <a:lnTo>
                      <a:pt x="681077" y="242430"/>
                    </a:lnTo>
                    <a:cubicBezTo>
                      <a:pt x="657155" y="221690"/>
                      <a:pt x="641199" y="189791"/>
                      <a:pt x="641199" y="156299"/>
                    </a:cubicBezTo>
                    <a:cubicBezTo>
                      <a:pt x="641199" y="92500"/>
                      <a:pt x="693838" y="39858"/>
                      <a:pt x="757640" y="39858"/>
                    </a:cubicBezTo>
                    <a:close/>
                    <a:moveTo>
                      <a:pt x="216894" y="333360"/>
                    </a:moveTo>
                    <a:cubicBezTo>
                      <a:pt x="216894" y="269561"/>
                      <a:pt x="269533" y="216920"/>
                      <a:pt x="333335" y="216920"/>
                    </a:cubicBezTo>
                    <a:cubicBezTo>
                      <a:pt x="397134" y="216920"/>
                      <a:pt x="449776" y="269558"/>
                      <a:pt x="449776" y="333360"/>
                    </a:cubicBezTo>
                    <a:cubicBezTo>
                      <a:pt x="449776" y="368453"/>
                      <a:pt x="433820" y="398763"/>
                      <a:pt x="409898" y="419491"/>
                    </a:cubicBezTo>
                    <a:lnTo>
                      <a:pt x="409898" y="409922"/>
                    </a:lnTo>
                    <a:cubicBezTo>
                      <a:pt x="409898" y="386000"/>
                      <a:pt x="395545" y="366851"/>
                      <a:pt x="374805" y="360476"/>
                    </a:cubicBezTo>
                    <a:cubicBezTo>
                      <a:pt x="363634" y="368454"/>
                      <a:pt x="349281" y="373239"/>
                      <a:pt x="333335" y="373239"/>
                    </a:cubicBezTo>
                    <a:cubicBezTo>
                      <a:pt x="318982" y="373239"/>
                      <a:pt x="304629" y="368454"/>
                      <a:pt x="291865" y="360476"/>
                    </a:cubicBezTo>
                    <a:cubicBezTo>
                      <a:pt x="271125" y="368454"/>
                      <a:pt x="256772" y="387592"/>
                      <a:pt x="256772" y="409922"/>
                    </a:cubicBezTo>
                    <a:lnTo>
                      <a:pt x="256772" y="419491"/>
                    </a:lnTo>
                    <a:cubicBezTo>
                      <a:pt x="232850" y="398762"/>
                      <a:pt x="216894" y="366861"/>
                      <a:pt x="216894" y="333360"/>
                    </a:cubicBezTo>
                    <a:close/>
                    <a:moveTo>
                      <a:pt x="39836" y="757662"/>
                    </a:moveTo>
                    <a:cubicBezTo>
                      <a:pt x="39836" y="693863"/>
                      <a:pt x="92475" y="641221"/>
                      <a:pt x="156277" y="641221"/>
                    </a:cubicBezTo>
                    <a:cubicBezTo>
                      <a:pt x="220076" y="641221"/>
                      <a:pt x="272718" y="693860"/>
                      <a:pt x="272718" y="757662"/>
                    </a:cubicBezTo>
                    <a:cubicBezTo>
                      <a:pt x="272718" y="792755"/>
                      <a:pt x="256762" y="823065"/>
                      <a:pt x="232840" y="843793"/>
                    </a:cubicBezTo>
                    <a:lnTo>
                      <a:pt x="232840" y="834224"/>
                    </a:lnTo>
                    <a:cubicBezTo>
                      <a:pt x="232840" y="810302"/>
                      <a:pt x="218486" y="791153"/>
                      <a:pt x="197747" y="784778"/>
                    </a:cubicBezTo>
                    <a:cubicBezTo>
                      <a:pt x="186576" y="792756"/>
                      <a:pt x="172223" y="797541"/>
                      <a:pt x="156277" y="797541"/>
                    </a:cubicBezTo>
                    <a:cubicBezTo>
                      <a:pt x="141923" y="797541"/>
                      <a:pt x="127570" y="792756"/>
                      <a:pt x="114806" y="784778"/>
                    </a:cubicBezTo>
                    <a:cubicBezTo>
                      <a:pt x="94067" y="792756"/>
                      <a:pt x="79714" y="811894"/>
                      <a:pt x="79714" y="834224"/>
                    </a:cubicBezTo>
                    <a:lnTo>
                      <a:pt x="79714" y="843793"/>
                    </a:lnTo>
                    <a:cubicBezTo>
                      <a:pt x="55792" y="823064"/>
                      <a:pt x="39836" y="792755"/>
                      <a:pt x="39836" y="757662"/>
                    </a:cubicBezTo>
                    <a:close/>
                    <a:moveTo>
                      <a:pt x="409904" y="1269696"/>
                    </a:moveTo>
                    <a:lnTo>
                      <a:pt x="409904" y="1260127"/>
                    </a:lnTo>
                    <a:cubicBezTo>
                      <a:pt x="409904" y="1236205"/>
                      <a:pt x="395550" y="1217056"/>
                      <a:pt x="374811" y="1210681"/>
                    </a:cubicBezTo>
                    <a:cubicBezTo>
                      <a:pt x="363640" y="1218659"/>
                      <a:pt x="349287" y="1223443"/>
                      <a:pt x="333341" y="1223443"/>
                    </a:cubicBezTo>
                    <a:cubicBezTo>
                      <a:pt x="318987" y="1223443"/>
                      <a:pt x="304634" y="1218659"/>
                      <a:pt x="291870" y="1210681"/>
                    </a:cubicBezTo>
                    <a:cubicBezTo>
                      <a:pt x="271131" y="1218659"/>
                      <a:pt x="256778" y="1237797"/>
                      <a:pt x="256778" y="1260127"/>
                    </a:cubicBezTo>
                    <a:lnTo>
                      <a:pt x="256778" y="1269696"/>
                    </a:lnTo>
                    <a:cubicBezTo>
                      <a:pt x="232856" y="1248956"/>
                      <a:pt x="216900" y="1217057"/>
                      <a:pt x="216900" y="1183565"/>
                    </a:cubicBezTo>
                    <a:cubicBezTo>
                      <a:pt x="216900" y="1119766"/>
                      <a:pt x="269539" y="1067124"/>
                      <a:pt x="333341" y="1067124"/>
                    </a:cubicBezTo>
                    <a:cubicBezTo>
                      <a:pt x="397140" y="1067124"/>
                      <a:pt x="449782" y="1119763"/>
                      <a:pt x="449782" y="1183565"/>
                    </a:cubicBezTo>
                    <a:cubicBezTo>
                      <a:pt x="448179" y="1217057"/>
                      <a:pt x="433826" y="1247364"/>
                      <a:pt x="409904" y="1269696"/>
                    </a:cubicBezTo>
                    <a:close/>
                    <a:moveTo>
                      <a:pt x="834206" y="1445153"/>
                    </a:moveTo>
                    <a:lnTo>
                      <a:pt x="834206" y="1435584"/>
                    </a:lnTo>
                    <a:cubicBezTo>
                      <a:pt x="834206" y="1411662"/>
                      <a:pt x="819852" y="1392513"/>
                      <a:pt x="799113" y="1386139"/>
                    </a:cubicBezTo>
                    <a:cubicBezTo>
                      <a:pt x="787942" y="1394116"/>
                      <a:pt x="773588" y="1398901"/>
                      <a:pt x="757643" y="1398901"/>
                    </a:cubicBezTo>
                    <a:cubicBezTo>
                      <a:pt x="743289" y="1398901"/>
                      <a:pt x="728936" y="1394116"/>
                      <a:pt x="716172" y="1386139"/>
                    </a:cubicBezTo>
                    <a:cubicBezTo>
                      <a:pt x="695432" y="1394116"/>
                      <a:pt x="681080" y="1413254"/>
                      <a:pt x="681080" y="1435584"/>
                    </a:cubicBezTo>
                    <a:lnTo>
                      <a:pt x="681080" y="1445153"/>
                    </a:lnTo>
                    <a:cubicBezTo>
                      <a:pt x="657158" y="1424413"/>
                      <a:pt x="641202" y="1392514"/>
                      <a:pt x="641202" y="1359023"/>
                    </a:cubicBezTo>
                    <a:cubicBezTo>
                      <a:pt x="641202" y="1295224"/>
                      <a:pt x="693841" y="1242582"/>
                      <a:pt x="757643" y="1242582"/>
                    </a:cubicBezTo>
                    <a:cubicBezTo>
                      <a:pt x="821445" y="1242582"/>
                      <a:pt x="874084" y="1295221"/>
                      <a:pt x="874084" y="1359023"/>
                    </a:cubicBezTo>
                    <a:cubicBezTo>
                      <a:pt x="874084" y="1392514"/>
                      <a:pt x="858139" y="1424414"/>
                      <a:pt x="834206" y="1445153"/>
                    </a:cubicBezTo>
                    <a:close/>
                    <a:moveTo>
                      <a:pt x="1298386" y="1181964"/>
                    </a:moveTo>
                    <a:cubicBezTo>
                      <a:pt x="1298386" y="1217057"/>
                      <a:pt x="1282430" y="1247367"/>
                      <a:pt x="1258508" y="1268095"/>
                    </a:cubicBezTo>
                    <a:lnTo>
                      <a:pt x="1258508" y="1258526"/>
                    </a:lnTo>
                    <a:cubicBezTo>
                      <a:pt x="1258508" y="1234604"/>
                      <a:pt x="1244154" y="1215455"/>
                      <a:pt x="1223415" y="1209080"/>
                    </a:cubicBezTo>
                    <a:cubicBezTo>
                      <a:pt x="1212244" y="1217058"/>
                      <a:pt x="1197890" y="1221843"/>
                      <a:pt x="1181945" y="1221843"/>
                    </a:cubicBezTo>
                    <a:cubicBezTo>
                      <a:pt x="1165989" y="1221843"/>
                      <a:pt x="1153238" y="1217058"/>
                      <a:pt x="1140474" y="1209080"/>
                    </a:cubicBezTo>
                    <a:cubicBezTo>
                      <a:pt x="1119734" y="1217058"/>
                      <a:pt x="1105382" y="1236196"/>
                      <a:pt x="1105382" y="1258526"/>
                    </a:cubicBezTo>
                    <a:lnTo>
                      <a:pt x="1105382" y="1268095"/>
                    </a:lnTo>
                    <a:cubicBezTo>
                      <a:pt x="1081459" y="1247355"/>
                      <a:pt x="1065504" y="1215456"/>
                      <a:pt x="1065504" y="1181964"/>
                    </a:cubicBezTo>
                    <a:cubicBezTo>
                      <a:pt x="1065504" y="1118165"/>
                      <a:pt x="1118143" y="1065523"/>
                      <a:pt x="1181945" y="1065523"/>
                    </a:cubicBezTo>
                    <a:cubicBezTo>
                      <a:pt x="1245744" y="1065512"/>
                      <a:pt x="1298386" y="1118154"/>
                      <a:pt x="1298386" y="1181964"/>
                    </a:cubicBezTo>
                    <a:close/>
                    <a:moveTo>
                      <a:pt x="1248940" y="1039999"/>
                    </a:moveTo>
                    <a:cubicBezTo>
                      <a:pt x="1228200" y="1030430"/>
                      <a:pt x="1205869" y="1025645"/>
                      <a:pt x="1183537" y="1025645"/>
                    </a:cubicBezTo>
                    <a:cubicBezTo>
                      <a:pt x="1097406" y="1025645"/>
                      <a:pt x="1027218" y="1095833"/>
                      <a:pt x="1027218" y="1181964"/>
                    </a:cubicBezTo>
                    <a:cubicBezTo>
                      <a:pt x="1027218" y="1205886"/>
                      <a:pt x="1032003" y="1228217"/>
                      <a:pt x="1041572" y="1247367"/>
                    </a:cubicBezTo>
                    <a:cubicBezTo>
                      <a:pt x="1000101" y="1271289"/>
                      <a:pt x="953837" y="1290438"/>
                      <a:pt x="905981" y="1303202"/>
                    </a:cubicBezTo>
                    <a:cubicBezTo>
                      <a:pt x="883650" y="1242584"/>
                      <a:pt x="826225" y="1199525"/>
                      <a:pt x="759230" y="1199525"/>
                    </a:cubicBezTo>
                    <a:cubicBezTo>
                      <a:pt x="692234" y="1199525"/>
                      <a:pt x="633221" y="1242596"/>
                      <a:pt x="612478" y="1303202"/>
                    </a:cubicBezTo>
                    <a:cubicBezTo>
                      <a:pt x="564622" y="1290439"/>
                      <a:pt x="518369" y="1271302"/>
                      <a:pt x="476888" y="1247367"/>
                    </a:cubicBezTo>
                    <a:cubicBezTo>
                      <a:pt x="486457" y="1226627"/>
                      <a:pt x="491241" y="1204296"/>
                      <a:pt x="491241" y="1181964"/>
                    </a:cubicBezTo>
                    <a:cubicBezTo>
                      <a:pt x="491241" y="1095833"/>
                      <a:pt x="421053" y="1025645"/>
                      <a:pt x="334922" y="1025645"/>
                    </a:cubicBezTo>
                    <a:cubicBezTo>
                      <a:pt x="311000" y="1025645"/>
                      <a:pt x="288669" y="1030430"/>
                      <a:pt x="267927" y="1039999"/>
                    </a:cubicBezTo>
                    <a:cubicBezTo>
                      <a:pt x="244005" y="998528"/>
                      <a:pt x="224856" y="952264"/>
                      <a:pt x="212092" y="904408"/>
                    </a:cubicBezTo>
                    <a:cubicBezTo>
                      <a:pt x="272710" y="882077"/>
                      <a:pt x="315769" y="824652"/>
                      <a:pt x="315769" y="757657"/>
                    </a:cubicBezTo>
                    <a:cubicBezTo>
                      <a:pt x="315769" y="690662"/>
                      <a:pt x="272698" y="631648"/>
                      <a:pt x="212092" y="610906"/>
                    </a:cubicBezTo>
                    <a:cubicBezTo>
                      <a:pt x="224855" y="563049"/>
                      <a:pt x="243992" y="516796"/>
                      <a:pt x="267927" y="475315"/>
                    </a:cubicBezTo>
                    <a:cubicBezTo>
                      <a:pt x="288667" y="484884"/>
                      <a:pt x="310998" y="489668"/>
                      <a:pt x="334922" y="489668"/>
                    </a:cubicBezTo>
                    <a:cubicBezTo>
                      <a:pt x="421053" y="489668"/>
                      <a:pt x="491241" y="419480"/>
                      <a:pt x="491241" y="333349"/>
                    </a:cubicBezTo>
                    <a:cubicBezTo>
                      <a:pt x="491241" y="309427"/>
                      <a:pt x="486457" y="287097"/>
                      <a:pt x="476888" y="266354"/>
                    </a:cubicBezTo>
                    <a:cubicBezTo>
                      <a:pt x="518358" y="242432"/>
                      <a:pt x="564622" y="223283"/>
                      <a:pt x="612478" y="210519"/>
                    </a:cubicBezTo>
                    <a:cubicBezTo>
                      <a:pt x="634810" y="271137"/>
                      <a:pt x="692234" y="314197"/>
                      <a:pt x="759230" y="314197"/>
                    </a:cubicBezTo>
                    <a:cubicBezTo>
                      <a:pt x="826225" y="314197"/>
                      <a:pt x="885238" y="271125"/>
                      <a:pt x="905981" y="210519"/>
                    </a:cubicBezTo>
                    <a:cubicBezTo>
                      <a:pt x="953837" y="223282"/>
                      <a:pt x="1000090" y="242419"/>
                      <a:pt x="1041572" y="266354"/>
                    </a:cubicBezTo>
                    <a:cubicBezTo>
                      <a:pt x="1032003" y="287094"/>
                      <a:pt x="1027218" y="309425"/>
                      <a:pt x="1027218" y="331757"/>
                    </a:cubicBezTo>
                    <a:cubicBezTo>
                      <a:pt x="1027218" y="417888"/>
                      <a:pt x="1097406" y="488076"/>
                      <a:pt x="1183537" y="488076"/>
                    </a:cubicBezTo>
                    <a:cubicBezTo>
                      <a:pt x="1207459" y="488076"/>
                      <a:pt x="1229790" y="483291"/>
                      <a:pt x="1248940" y="473722"/>
                    </a:cubicBezTo>
                    <a:cubicBezTo>
                      <a:pt x="1272862" y="515193"/>
                      <a:pt x="1292011" y="561457"/>
                      <a:pt x="1304775" y="609313"/>
                    </a:cubicBezTo>
                    <a:cubicBezTo>
                      <a:pt x="1244157" y="631644"/>
                      <a:pt x="1201097" y="689069"/>
                      <a:pt x="1201097" y="756064"/>
                    </a:cubicBezTo>
                    <a:cubicBezTo>
                      <a:pt x="1201097" y="823059"/>
                      <a:pt x="1244169" y="882073"/>
                      <a:pt x="1304775" y="902815"/>
                    </a:cubicBezTo>
                    <a:cubicBezTo>
                      <a:pt x="1292012" y="952261"/>
                      <a:pt x="1272864" y="998517"/>
                      <a:pt x="1248940" y="1039996"/>
                    </a:cubicBezTo>
                    <a:close/>
                    <a:moveTo>
                      <a:pt x="1435569" y="843790"/>
                    </a:moveTo>
                    <a:lnTo>
                      <a:pt x="1435569" y="834221"/>
                    </a:lnTo>
                    <a:cubicBezTo>
                      <a:pt x="1435569" y="810299"/>
                      <a:pt x="1421215" y="791150"/>
                      <a:pt x="1400476" y="784775"/>
                    </a:cubicBezTo>
                    <a:cubicBezTo>
                      <a:pt x="1389305" y="792753"/>
                      <a:pt x="1374952" y="797538"/>
                      <a:pt x="1359006" y="797538"/>
                    </a:cubicBezTo>
                    <a:cubicBezTo>
                      <a:pt x="1344652" y="797538"/>
                      <a:pt x="1330299" y="792753"/>
                      <a:pt x="1317536" y="784775"/>
                    </a:cubicBezTo>
                    <a:cubicBezTo>
                      <a:pt x="1296796" y="792753"/>
                      <a:pt x="1282443" y="811891"/>
                      <a:pt x="1282443" y="834221"/>
                    </a:cubicBezTo>
                    <a:lnTo>
                      <a:pt x="1282443" y="843790"/>
                    </a:lnTo>
                    <a:cubicBezTo>
                      <a:pt x="1258521" y="823050"/>
                      <a:pt x="1242565" y="791151"/>
                      <a:pt x="1242565" y="757660"/>
                    </a:cubicBezTo>
                    <a:cubicBezTo>
                      <a:pt x="1242565" y="693860"/>
                      <a:pt x="1295204" y="641219"/>
                      <a:pt x="1359006" y="641219"/>
                    </a:cubicBezTo>
                    <a:cubicBezTo>
                      <a:pt x="1422805" y="641219"/>
                      <a:pt x="1475447" y="693858"/>
                      <a:pt x="1475447" y="757660"/>
                    </a:cubicBezTo>
                    <a:cubicBezTo>
                      <a:pt x="1475447" y="792752"/>
                      <a:pt x="1459491" y="823062"/>
                      <a:pt x="1435569" y="843790"/>
                    </a:cubicBezTo>
                    <a:close/>
                  </a:path>
                </a:pathLst>
              </a:custGeom>
              <a:grpFill/>
              <a:ln w="2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xmlns="" id="{6CD59243-FEC1-BAAC-C602-CFFF3BC2986F}"/>
                  </a:ext>
                </a:extLst>
              </p:cNvPr>
              <p:cNvSpPr/>
              <p:nvPr/>
            </p:nvSpPr>
            <p:spPr>
              <a:xfrm>
                <a:off x="10842182" y="-378205"/>
                <a:ext cx="92505" cy="92505"/>
              </a:xfrm>
              <a:custGeom>
                <a:avLst/>
                <a:gdLst>
                  <a:gd name="connsiteX0" fmla="*/ 46253 w 92505"/>
                  <a:gd name="connsiteY0" fmla="*/ 0 h 92505"/>
                  <a:gd name="connsiteX1" fmla="*/ 0 w 92505"/>
                  <a:gd name="connsiteY1" fmla="*/ 46253 h 92505"/>
                  <a:gd name="connsiteX2" fmla="*/ 46253 w 92505"/>
                  <a:gd name="connsiteY2" fmla="*/ 92506 h 92505"/>
                  <a:gd name="connsiteX3" fmla="*/ 92505 w 92505"/>
                  <a:gd name="connsiteY3" fmla="*/ 46253 h 92505"/>
                  <a:gd name="connsiteX4" fmla="*/ 46253 w 92505"/>
                  <a:gd name="connsiteY4" fmla="*/ 0 h 92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05" h="92505">
                    <a:moveTo>
                      <a:pt x="46253" y="0"/>
                    </a:moveTo>
                    <a:cubicBezTo>
                      <a:pt x="20728" y="0"/>
                      <a:pt x="0" y="20740"/>
                      <a:pt x="0" y="46253"/>
                    </a:cubicBezTo>
                    <a:cubicBezTo>
                      <a:pt x="0" y="71777"/>
                      <a:pt x="20740" y="92506"/>
                      <a:pt x="46253" y="92506"/>
                    </a:cubicBezTo>
                    <a:cubicBezTo>
                      <a:pt x="71777" y="92506"/>
                      <a:pt x="92505" y="71766"/>
                      <a:pt x="92505" y="46253"/>
                    </a:cubicBezTo>
                    <a:cubicBezTo>
                      <a:pt x="92505" y="20740"/>
                      <a:pt x="71765" y="0"/>
                      <a:pt x="46253" y="0"/>
                    </a:cubicBezTo>
                    <a:close/>
                  </a:path>
                </a:pathLst>
              </a:custGeom>
              <a:grpFill/>
              <a:ln w="2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xmlns="" id="{F6D27B73-C472-E493-0052-031ECDB4B7CD}"/>
                  </a:ext>
                </a:extLst>
              </p:cNvPr>
              <p:cNvSpPr/>
              <p:nvPr/>
            </p:nvSpPr>
            <p:spPr>
              <a:xfrm>
                <a:off x="10665124" y="-802495"/>
                <a:ext cx="92505" cy="92505"/>
              </a:xfrm>
              <a:custGeom>
                <a:avLst/>
                <a:gdLst>
                  <a:gd name="connsiteX0" fmla="*/ 46253 w 92505"/>
                  <a:gd name="connsiteY0" fmla="*/ 92506 h 92505"/>
                  <a:gd name="connsiteX1" fmla="*/ 92506 w 92505"/>
                  <a:gd name="connsiteY1" fmla="*/ 46253 h 92505"/>
                  <a:gd name="connsiteX2" fmla="*/ 46253 w 92505"/>
                  <a:gd name="connsiteY2" fmla="*/ 0 h 92505"/>
                  <a:gd name="connsiteX3" fmla="*/ 0 w 92505"/>
                  <a:gd name="connsiteY3" fmla="*/ 46253 h 92505"/>
                  <a:gd name="connsiteX4" fmla="*/ 46253 w 92505"/>
                  <a:gd name="connsiteY4" fmla="*/ 92506 h 92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05" h="92505">
                    <a:moveTo>
                      <a:pt x="46253" y="92506"/>
                    </a:moveTo>
                    <a:cubicBezTo>
                      <a:pt x="71777" y="92506"/>
                      <a:pt x="92506" y="71766"/>
                      <a:pt x="92506" y="46253"/>
                    </a:cubicBezTo>
                    <a:cubicBezTo>
                      <a:pt x="92506" y="20728"/>
                      <a:pt x="71766" y="0"/>
                      <a:pt x="46253" y="0"/>
                    </a:cubicBezTo>
                    <a:cubicBezTo>
                      <a:pt x="20728" y="0"/>
                      <a:pt x="0" y="20740"/>
                      <a:pt x="0" y="46253"/>
                    </a:cubicBezTo>
                    <a:cubicBezTo>
                      <a:pt x="-11" y="71766"/>
                      <a:pt x="20729" y="92506"/>
                      <a:pt x="46253" y="92506"/>
                    </a:cubicBezTo>
                    <a:close/>
                  </a:path>
                </a:pathLst>
              </a:custGeom>
              <a:grpFill/>
              <a:ln w="2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xmlns="" id="{3ED69411-2256-B6DC-2FA6-B35F62DB8F99}"/>
                </a:ext>
              </a:extLst>
            </p:cNvPr>
            <p:cNvSpPr txBox="1"/>
            <p:nvPr/>
          </p:nvSpPr>
          <p:spPr>
            <a:xfrm>
              <a:off x="4779874" y="2248256"/>
              <a:ext cx="218440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"/>
              <a:r>
                <a:rPr lang="en-US" sz="1600" b="1" u="none" strike="noStrike" dirty="0">
                  <a:solidFill>
                    <a:schemeClr val="bg1"/>
                  </a:solidFill>
                  <a:effectLst/>
                </a:rPr>
                <a:t>Social independence</a:t>
              </a:r>
              <a:endParaRPr lang="en-US" sz="1600" b="1" i="0" u="none" strike="noStrike" dirty="0">
                <a:solidFill>
                  <a:schemeClr val="bg1"/>
                </a:solidFill>
                <a:effectLst/>
                <a:latin typeface="Calibri"/>
              </a:endParaRPr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xmlns="" id="{A8971429-5C5D-B8D1-60CA-E46B3D05BD5A}"/>
              </a:ext>
            </a:extLst>
          </p:cNvPr>
          <p:cNvGrpSpPr/>
          <p:nvPr/>
        </p:nvGrpSpPr>
        <p:grpSpPr>
          <a:xfrm>
            <a:off x="3888975" y="1366208"/>
            <a:ext cx="2412570" cy="1268590"/>
            <a:chOff x="5195649" y="1466858"/>
            <a:chExt cx="2412570" cy="1256133"/>
          </a:xfrm>
        </p:grpSpPr>
        <p:sp>
          <p:nvSpPr>
            <p:cNvPr id="172" name="Shape">
              <a:extLst>
                <a:ext uri="{FF2B5EF4-FFF2-40B4-BE49-F238E27FC236}">
                  <a16:creationId xmlns:a16="http://schemas.microsoft.com/office/drawing/2014/main" xmlns="" id="{B7B34F64-01E6-511C-31BB-EEF02E70E13A}"/>
                </a:ext>
              </a:extLst>
            </p:cNvPr>
            <p:cNvSpPr/>
            <p:nvPr/>
          </p:nvSpPr>
          <p:spPr>
            <a:xfrm>
              <a:off x="5195649" y="1466858"/>
              <a:ext cx="2412569" cy="1256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14582"/>
                  </a:lnTo>
                  <a:cubicBezTo>
                    <a:pt x="0" y="6550"/>
                    <a:pt x="4851" y="0"/>
                    <a:pt x="10800" y="0"/>
                  </a:cubicBezTo>
                  <a:lnTo>
                    <a:pt x="10800" y="0"/>
                  </a:lnTo>
                  <a:cubicBezTo>
                    <a:pt x="16749" y="0"/>
                    <a:pt x="21600" y="6550"/>
                    <a:pt x="21600" y="1458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BF9000"/>
            </a:solidFill>
            <a:ln w="12700">
              <a:miter lim="400000"/>
            </a:ln>
          </p:spPr>
          <p:txBody>
            <a:bodyPr lIns="38100" tIns="38100" rIns="38100" bIns="3810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2000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xmlns="" id="{03C82BEC-73C2-459F-96A6-033E374881A4}"/>
                </a:ext>
              </a:extLst>
            </p:cNvPr>
            <p:cNvSpPr/>
            <p:nvPr/>
          </p:nvSpPr>
          <p:spPr>
            <a:xfrm>
              <a:off x="5965094" y="1612881"/>
              <a:ext cx="740055" cy="740074"/>
            </a:xfrm>
            <a:custGeom>
              <a:avLst/>
              <a:gdLst>
                <a:gd name="connsiteX0" fmla="*/ 292599 w 1308245"/>
                <a:gd name="connsiteY0" fmla="*/ 1308263 h 1308278"/>
                <a:gd name="connsiteX1" fmla="*/ 1015644 w 1308245"/>
                <a:gd name="connsiteY1" fmla="*/ 1308263 h 1308278"/>
                <a:gd name="connsiteX2" fmla="*/ 1034473 w 1308245"/>
                <a:gd name="connsiteY2" fmla="*/ 1286053 h 1308278"/>
                <a:gd name="connsiteX3" fmla="*/ 654121 w 1308245"/>
                <a:gd name="connsiteY3" fmla="*/ 964173 h 1308278"/>
                <a:gd name="connsiteX4" fmla="*/ 273770 w 1308245"/>
                <a:gd name="connsiteY4" fmla="*/ 1286077 h 1308278"/>
                <a:gd name="connsiteX5" fmla="*/ 292598 w 1308245"/>
                <a:gd name="connsiteY5" fmla="*/ 1308278 h 1308278"/>
                <a:gd name="connsiteX6" fmla="*/ 858339 w 1308245"/>
                <a:gd name="connsiteY6" fmla="*/ 568548 h 1308278"/>
                <a:gd name="connsiteX7" fmla="*/ 827503 w 1308245"/>
                <a:gd name="connsiteY7" fmla="*/ 568548 h 1308278"/>
                <a:gd name="connsiteX8" fmla="*/ 827503 w 1308245"/>
                <a:gd name="connsiteY8" fmla="*/ 537712 h 1308278"/>
                <a:gd name="connsiteX9" fmla="*/ 904300 w 1308245"/>
                <a:gd name="connsiteY9" fmla="*/ 460914 h 1308278"/>
                <a:gd name="connsiteX10" fmla="*/ 935136 w 1308245"/>
                <a:gd name="connsiteY10" fmla="*/ 460914 h 1308278"/>
                <a:gd name="connsiteX11" fmla="*/ 935136 w 1308245"/>
                <a:gd name="connsiteY11" fmla="*/ 491750 h 1308278"/>
                <a:gd name="connsiteX12" fmla="*/ 480741 w 1308245"/>
                <a:gd name="connsiteY12" fmla="*/ 537731 h 1308278"/>
                <a:gd name="connsiteX13" fmla="*/ 480741 w 1308245"/>
                <a:gd name="connsiteY13" fmla="*/ 568567 h 1308278"/>
                <a:gd name="connsiteX14" fmla="*/ 449905 w 1308245"/>
                <a:gd name="connsiteY14" fmla="*/ 568567 h 1308278"/>
                <a:gd name="connsiteX15" fmla="*/ 373108 w 1308245"/>
                <a:gd name="connsiteY15" fmla="*/ 491770 h 1308278"/>
                <a:gd name="connsiteX16" fmla="*/ 373108 w 1308245"/>
                <a:gd name="connsiteY16" fmla="*/ 460934 h 1308278"/>
                <a:gd name="connsiteX17" fmla="*/ 403944 w 1308245"/>
                <a:gd name="connsiteY17" fmla="*/ 460934 h 1308278"/>
                <a:gd name="connsiteX18" fmla="*/ 231672 w 1308245"/>
                <a:gd name="connsiteY18" fmla="*/ 0 h 1308278"/>
                <a:gd name="connsiteX19" fmla="*/ 0 w 1308245"/>
                <a:gd name="connsiteY19" fmla="*/ 231672 h 1308278"/>
                <a:gd name="connsiteX20" fmla="*/ 231672 w 1308245"/>
                <a:gd name="connsiteY20" fmla="*/ 463343 h 1308278"/>
                <a:gd name="connsiteX21" fmla="*/ 463343 w 1308245"/>
                <a:gd name="connsiteY21" fmla="*/ 231672 h 1308278"/>
                <a:gd name="connsiteX22" fmla="*/ 231672 w 1308245"/>
                <a:gd name="connsiteY22" fmla="*/ 0 h 1308278"/>
                <a:gd name="connsiteX23" fmla="*/ 182356 w 1308245"/>
                <a:gd name="connsiteY23" fmla="*/ 231672 h 1308278"/>
                <a:gd name="connsiteX24" fmla="*/ 120017 w 1308245"/>
                <a:gd name="connsiteY24" fmla="*/ 169342 h 1308278"/>
                <a:gd name="connsiteX25" fmla="*/ 120017 w 1308245"/>
                <a:gd name="connsiteY25" fmla="*/ 120027 h 1308278"/>
                <a:gd name="connsiteX26" fmla="*/ 169332 w 1308245"/>
                <a:gd name="connsiteY26" fmla="*/ 120027 h 1308278"/>
                <a:gd name="connsiteX27" fmla="*/ 231662 w 1308245"/>
                <a:gd name="connsiteY27" fmla="*/ 182356 h 1308278"/>
                <a:gd name="connsiteX28" fmla="*/ 293991 w 1308245"/>
                <a:gd name="connsiteY28" fmla="*/ 120027 h 1308278"/>
                <a:gd name="connsiteX29" fmla="*/ 343306 w 1308245"/>
                <a:gd name="connsiteY29" fmla="*/ 120027 h 1308278"/>
                <a:gd name="connsiteX30" fmla="*/ 343306 w 1308245"/>
                <a:gd name="connsiteY30" fmla="*/ 169342 h 1308278"/>
                <a:gd name="connsiteX31" fmla="*/ 280977 w 1308245"/>
                <a:gd name="connsiteY31" fmla="*/ 231672 h 1308278"/>
                <a:gd name="connsiteX32" fmla="*/ 343306 w 1308245"/>
                <a:gd name="connsiteY32" fmla="*/ 294001 h 1308278"/>
                <a:gd name="connsiteX33" fmla="*/ 343306 w 1308245"/>
                <a:gd name="connsiteY33" fmla="*/ 343316 h 1308278"/>
                <a:gd name="connsiteX34" fmla="*/ 293991 w 1308245"/>
                <a:gd name="connsiteY34" fmla="*/ 343316 h 1308278"/>
                <a:gd name="connsiteX35" fmla="*/ 231662 w 1308245"/>
                <a:gd name="connsiteY35" fmla="*/ 280987 h 1308278"/>
                <a:gd name="connsiteX36" fmla="*/ 169342 w 1308245"/>
                <a:gd name="connsiteY36" fmla="*/ 343336 h 1308278"/>
                <a:gd name="connsiteX37" fmla="*/ 120027 w 1308245"/>
                <a:gd name="connsiteY37" fmla="*/ 343336 h 1308278"/>
                <a:gd name="connsiteX38" fmla="*/ 120027 w 1308245"/>
                <a:gd name="connsiteY38" fmla="*/ 294021 h 1308278"/>
                <a:gd name="connsiteX39" fmla="*/ 1076574 w 1308245"/>
                <a:gd name="connsiteY39" fmla="*/ 0 h 1308278"/>
                <a:gd name="connsiteX40" fmla="*/ 844903 w 1308245"/>
                <a:gd name="connsiteY40" fmla="*/ 231672 h 1308278"/>
                <a:gd name="connsiteX41" fmla="*/ 1076574 w 1308245"/>
                <a:gd name="connsiteY41" fmla="*/ 463343 h 1308278"/>
                <a:gd name="connsiteX42" fmla="*/ 1308246 w 1308245"/>
                <a:gd name="connsiteY42" fmla="*/ 231672 h 1308278"/>
                <a:gd name="connsiteX43" fmla="*/ 1076574 w 1308245"/>
                <a:gd name="connsiteY43" fmla="*/ 0 h 1308278"/>
                <a:gd name="connsiteX44" fmla="*/ 1046135 w 1308245"/>
                <a:gd name="connsiteY44" fmla="*/ 252096 h 1308278"/>
                <a:gd name="connsiteX45" fmla="*/ 1158777 w 1308245"/>
                <a:gd name="connsiteY45" fmla="*/ 138320 h 1308278"/>
                <a:gd name="connsiteX46" fmla="*/ 1207298 w 1308245"/>
                <a:gd name="connsiteY46" fmla="*/ 138175 h 1308278"/>
                <a:gd name="connsiteX47" fmla="*/ 1207444 w 1308245"/>
                <a:gd name="connsiteY47" fmla="*/ 186666 h 1308278"/>
                <a:gd name="connsiteX48" fmla="*/ 1070508 w 1308245"/>
                <a:gd name="connsiteY48" fmla="*/ 325066 h 1308278"/>
                <a:gd name="connsiteX49" fmla="*/ 1021909 w 1308245"/>
                <a:gd name="connsiteY49" fmla="*/ 325066 h 1308278"/>
                <a:gd name="connsiteX50" fmla="*/ 945780 w 1308245"/>
                <a:gd name="connsiteY50" fmla="*/ 248929 h 1308278"/>
                <a:gd name="connsiteX51" fmla="*/ 945780 w 1308245"/>
                <a:gd name="connsiteY51" fmla="*/ 200331 h 1308278"/>
                <a:gd name="connsiteX52" fmla="*/ 994378 w 1308245"/>
                <a:gd name="connsiteY52" fmla="*/ 200331 h 1308278"/>
                <a:gd name="connsiteX53" fmla="*/ 654124 w 1308245"/>
                <a:gd name="connsiteY53" fmla="*/ 546960 h 1308278"/>
                <a:gd name="connsiteX54" fmla="*/ 459170 w 1308245"/>
                <a:gd name="connsiteY54" fmla="*/ 741914 h 1308278"/>
                <a:gd name="connsiteX55" fmla="*/ 654124 w 1308245"/>
                <a:gd name="connsiteY55" fmla="*/ 936867 h 1308278"/>
                <a:gd name="connsiteX56" fmla="*/ 849078 w 1308245"/>
                <a:gd name="connsiteY56" fmla="*/ 741914 h 1308278"/>
                <a:gd name="connsiteX57" fmla="*/ 654124 w 1308245"/>
                <a:gd name="connsiteY57" fmla="*/ 546960 h 130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08245" h="1308278">
                  <a:moveTo>
                    <a:pt x="292599" y="1308263"/>
                  </a:moveTo>
                  <a:lnTo>
                    <a:pt x="1015644" y="1308263"/>
                  </a:lnTo>
                  <a:cubicBezTo>
                    <a:pt x="1027495" y="1308263"/>
                    <a:pt x="1036411" y="1297739"/>
                    <a:pt x="1034473" y="1286053"/>
                  </a:cubicBezTo>
                  <a:cubicBezTo>
                    <a:pt x="1004093" y="1103406"/>
                    <a:pt x="845371" y="964173"/>
                    <a:pt x="654121" y="964173"/>
                  </a:cubicBezTo>
                  <a:cubicBezTo>
                    <a:pt x="462871" y="964173"/>
                    <a:pt x="304159" y="1103426"/>
                    <a:pt x="273770" y="1286077"/>
                  </a:cubicBezTo>
                  <a:cubicBezTo>
                    <a:pt x="271832" y="1297754"/>
                    <a:pt x="280747" y="1308278"/>
                    <a:pt x="292598" y="1308278"/>
                  </a:cubicBezTo>
                  <a:close/>
                  <a:moveTo>
                    <a:pt x="858339" y="568548"/>
                  </a:moveTo>
                  <a:cubicBezTo>
                    <a:pt x="849830" y="577056"/>
                    <a:pt x="836021" y="577056"/>
                    <a:pt x="827503" y="568548"/>
                  </a:cubicBezTo>
                  <a:cubicBezTo>
                    <a:pt x="818994" y="560039"/>
                    <a:pt x="818994" y="546230"/>
                    <a:pt x="827503" y="537712"/>
                  </a:cubicBezTo>
                  <a:lnTo>
                    <a:pt x="904300" y="460914"/>
                  </a:lnTo>
                  <a:cubicBezTo>
                    <a:pt x="912808" y="452406"/>
                    <a:pt x="926617" y="452406"/>
                    <a:pt x="935136" y="460914"/>
                  </a:cubicBezTo>
                  <a:cubicBezTo>
                    <a:pt x="943644" y="469423"/>
                    <a:pt x="943644" y="483232"/>
                    <a:pt x="935136" y="491750"/>
                  </a:cubicBezTo>
                  <a:close/>
                  <a:moveTo>
                    <a:pt x="480741" y="537731"/>
                  </a:moveTo>
                  <a:cubicBezTo>
                    <a:pt x="489249" y="546240"/>
                    <a:pt x="489249" y="560049"/>
                    <a:pt x="480741" y="568567"/>
                  </a:cubicBezTo>
                  <a:cubicBezTo>
                    <a:pt x="472232" y="577076"/>
                    <a:pt x="458423" y="577076"/>
                    <a:pt x="449905" y="568567"/>
                  </a:cubicBezTo>
                  <a:lnTo>
                    <a:pt x="373108" y="491770"/>
                  </a:lnTo>
                  <a:cubicBezTo>
                    <a:pt x="364599" y="483262"/>
                    <a:pt x="364599" y="469453"/>
                    <a:pt x="373108" y="460934"/>
                  </a:cubicBezTo>
                  <a:cubicBezTo>
                    <a:pt x="381616" y="452426"/>
                    <a:pt x="395425" y="452426"/>
                    <a:pt x="403944" y="460934"/>
                  </a:cubicBezTo>
                  <a:close/>
                  <a:moveTo>
                    <a:pt x="231672" y="0"/>
                  </a:moveTo>
                  <a:cubicBezTo>
                    <a:pt x="103718" y="0"/>
                    <a:pt x="0" y="103718"/>
                    <a:pt x="0" y="231672"/>
                  </a:cubicBezTo>
                  <a:cubicBezTo>
                    <a:pt x="0" y="359625"/>
                    <a:pt x="103718" y="463343"/>
                    <a:pt x="231672" y="463343"/>
                  </a:cubicBezTo>
                  <a:cubicBezTo>
                    <a:pt x="359625" y="463343"/>
                    <a:pt x="463343" y="359625"/>
                    <a:pt x="463343" y="231672"/>
                  </a:cubicBezTo>
                  <a:cubicBezTo>
                    <a:pt x="463343" y="103718"/>
                    <a:pt x="359625" y="0"/>
                    <a:pt x="231672" y="0"/>
                  </a:cubicBezTo>
                  <a:close/>
                  <a:moveTo>
                    <a:pt x="182356" y="231672"/>
                  </a:moveTo>
                  <a:lnTo>
                    <a:pt x="120017" y="169342"/>
                  </a:lnTo>
                  <a:cubicBezTo>
                    <a:pt x="106441" y="155766"/>
                    <a:pt x="106441" y="133594"/>
                    <a:pt x="120017" y="120027"/>
                  </a:cubicBezTo>
                  <a:cubicBezTo>
                    <a:pt x="133594" y="106451"/>
                    <a:pt x="155765" y="106451"/>
                    <a:pt x="169332" y="120027"/>
                  </a:cubicBezTo>
                  <a:lnTo>
                    <a:pt x="231662" y="182356"/>
                  </a:lnTo>
                  <a:lnTo>
                    <a:pt x="293991" y="120027"/>
                  </a:lnTo>
                  <a:cubicBezTo>
                    <a:pt x="307567" y="106451"/>
                    <a:pt x="329739" y="106451"/>
                    <a:pt x="343306" y="120027"/>
                  </a:cubicBezTo>
                  <a:cubicBezTo>
                    <a:pt x="356883" y="133604"/>
                    <a:pt x="356883" y="155775"/>
                    <a:pt x="343306" y="169342"/>
                  </a:cubicBezTo>
                  <a:lnTo>
                    <a:pt x="280977" y="231672"/>
                  </a:lnTo>
                  <a:lnTo>
                    <a:pt x="343306" y="294001"/>
                  </a:lnTo>
                  <a:cubicBezTo>
                    <a:pt x="356883" y="307577"/>
                    <a:pt x="356883" y="329749"/>
                    <a:pt x="343306" y="343316"/>
                  </a:cubicBezTo>
                  <a:cubicBezTo>
                    <a:pt x="329730" y="356893"/>
                    <a:pt x="307558" y="356893"/>
                    <a:pt x="293991" y="343316"/>
                  </a:cubicBezTo>
                  <a:lnTo>
                    <a:pt x="231662" y="280987"/>
                  </a:lnTo>
                  <a:lnTo>
                    <a:pt x="169342" y="343336"/>
                  </a:lnTo>
                  <a:cubicBezTo>
                    <a:pt x="155766" y="356912"/>
                    <a:pt x="133594" y="356912"/>
                    <a:pt x="120027" y="343336"/>
                  </a:cubicBezTo>
                  <a:cubicBezTo>
                    <a:pt x="106451" y="329759"/>
                    <a:pt x="106451" y="307588"/>
                    <a:pt x="120027" y="294021"/>
                  </a:cubicBezTo>
                  <a:close/>
                  <a:moveTo>
                    <a:pt x="1076574" y="0"/>
                  </a:moveTo>
                  <a:cubicBezTo>
                    <a:pt x="948621" y="0"/>
                    <a:pt x="844903" y="103718"/>
                    <a:pt x="844903" y="231672"/>
                  </a:cubicBezTo>
                  <a:cubicBezTo>
                    <a:pt x="844903" y="359625"/>
                    <a:pt x="948621" y="463343"/>
                    <a:pt x="1076574" y="463343"/>
                  </a:cubicBezTo>
                  <a:cubicBezTo>
                    <a:pt x="1204527" y="463343"/>
                    <a:pt x="1308246" y="359625"/>
                    <a:pt x="1308246" y="231672"/>
                  </a:cubicBezTo>
                  <a:cubicBezTo>
                    <a:pt x="1308246" y="103718"/>
                    <a:pt x="1204527" y="0"/>
                    <a:pt x="1076574" y="0"/>
                  </a:cubicBezTo>
                  <a:close/>
                  <a:moveTo>
                    <a:pt x="1046135" y="252096"/>
                  </a:moveTo>
                  <a:lnTo>
                    <a:pt x="1158777" y="138320"/>
                  </a:lnTo>
                  <a:cubicBezTo>
                    <a:pt x="1172101" y="124850"/>
                    <a:pt x="1193868" y="124821"/>
                    <a:pt x="1207298" y="138175"/>
                  </a:cubicBezTo>
                  <a:cubicBezTo>
                    <a:pt x="1220729" y="151528"/>
                    <a:pt x="1220768" y="173226"/>
                    <a:pt x="1207444" y="186666"/>
                  </a:cubicBezTo>
                  <a:cubicBezTo>
                    <a:pt x="1161763" y="232774"/>
                    <a:pt x="1116392" y="279182"/>
                    <a:pt x="1070508" y="325066"/>
                  </a:cubicBezTo>
                  <a:cubicBezTo>
                    <a:pt x="1057096" y="338478"/>
                    <a:pt x="1035330" y="338478"/>
                    <a:pt x="1021909" y="325066"/>
                  </a:cubicBezTo>
                  <a:lnTo>
                    <a:pt x="945780" y="248929"/>
                  </a:lnTo>
                  <a:cubicBezTo>
                    <a:pt x="932368" y="235517"/>
                    <a:pt x="932368" y="213751"/>
                    <a:pt x="945780" y="200331"/>
                  </a:cubicBezTo>
                  <a:cubicBezTo>
                    <a:pt x="959191" y="186919"/>
                    <a:pt x="980957" y="186919"/>
                    <a:pt x="994378" y="200331"/>
                  </a:cubicBezTo>
                  <a:close/>
                  <a:moveTo>
                    <a:pt x="654124" y="546960"/>
                  </a:moveTo>
                  <a:cubicBezTo>
                    <a:pt x="546464" y="546960"/>
                    <a:pt x="459170" y="634253"/>
                    <a:pt x="459170" y="741914"/>
                  </a:cubicBezTo>
                  <a:cubicBezTo>
                    <a:pt x="459170" y="849574"/>
                    <a:pt x="546464" y="936867"/>
                    <a:pt x="654124" y="936867"/>
                  </a:cubicBezTo>
                  <a:cubicBezTo>
                    <a:pt x="761784" y="936867"/>
                    <a:pt x="849078" y="849574"/>
                    <a:pt x="849078" y="741914"/>
                  </a:cubicBezTo>
                  <a:cubicBezTo>
                    <a:pt x="849078" y="634253"/>
                    <a:pt x="761804" y="546960"/>
                    <a:pt x="654124" y="546960"/>
                  </a:cubicBezTo>
                  <a:close/>
                </a:path>
              </a:pathLst>
            </a:custGeom>
            <a:solidFill>
              <a:schemeClr val="bg1"/>
            </a:solidFill>
            <a:ln w="24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xmlns="" id="{A3BB9DB9-B5D6-A953-E2FD-FEF2B2474D4C}"/>
                </a:ext>
              </a:extLst>
            </p:cNvPr>
            <p:cNvSpPr txBox="1"/>
            <p:nvPr/>
          </p:nvSpPr>
          <p:spPr>
            <a:xfrm>
              <a:off x="5195649" y="2335114"/>
              <a:ext cx="2412570" cy="3352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"/>
              <a:r>
                <a:rPr lang="en-US" sz="1600" b="1" u="none" strike="noStrike" dirty="0">
                  <a:solidFill>
                    <a:schemeClr val="bg1"/>
                  </a:solidFill>
                  <a:effectLst/>
                </a:rPr>
                <a:t>Decision-making</a:t>
              </a:r>
              <a:endParaRPr lang="en-US" sz="1600" b="1" i="0" u="none" strike="noStrike" dirty="0">
                <a:solidFill>
                  <a:schemeClr val="bg1"/>
                </a:solidFill>
                <a:effectLst/>
                <a:latin typeface="Calibri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EB78766A-1536-B72E-FFB6-5153A18AF01F}"/>
              </a:ext>
            </a:extLst>
          </p:cNvPr>
          <p:cNvGrpSpPr/>
          <p:nvPr/>
        </p:nvGrpSpPr>
        <p:grpSpPr>
          <a:xfrm>
            <a:off x="6320688" y="1434223"/>
            <a:ext cx="2165542" cy="1311888"/>
            <a:chOff x="9836618" y="1387250"/>
            <a:chExt cx="2165542" cy="1311888"/>
          </a:xfrm>
        </p:grpSpPr>
        <p:sp>
          <p:nvSpPr>
            <p:cNvPr id="175" name="Shape">
              <a:extLst>
                <a:ext uri="{FF2B5EF4-FFF2-40B4-BE49-F238E27FC236}">
                  <a16:creationId xmlns:a16="http://schemas.microsoft.com/office/drawing/2014/main" xmlns="" id="{516AA7B5-A67B-EC13-F4DB-5B59338D4E70}"/>
                </a:ext>
              </a:extLst>
            </p:cNvPr>
            <p:cNvSpPr/>
            <p:nvPr/>
          </p:nvSpPr>
          <p:spPr>
            <a:xfrm>
              <a:off x="9836621" y="1387250"/>
              <a:ext cx="2165539" cy="13118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14582"/>
                  </a:lnTo>
                  <a:cubicBezTo>
                    <a:pt x="0" y="6550"/>
                    <a:pt x="4851" y="0"/>
                    <a:pt x="10800" y="0"/>
                  </a:cubicBezTo>
                  <a:lnTo>
                    <a:pt x="10800" y="0"/>
                  </a:lnTo>
                  <a:cubicBezTo>
                    <a:pt x="16749" y="0"/>
                    <a:pt x="21600" y="6550"/>
                    <a:pt x="21600" y="1458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826F"/>
            </a:solidFill>
            <a:ln w="12700">
              <a:miter lim="400000"/>
            </a:ln>
          </p:spPr>
          <p:txBody>
            <a:bodyPr lIns="38100" tIns="38100" rIns="38100" bIns="3810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2000" dirty="0">
                <a:solidFill>
                  <a:prstClr val="black"/>
                </a:solidFill>
              </a:endParaRPr>
            </a:p>
          </p:txBody>
        </p:sp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xmlns="" id="{FC894B2C-A3D3-146F-80E6-AADF86DE5065}"/>
                </a:ext>
              </a:extLst>
            </p:cNvPr>
            <p:cNvGrpSpPr/>
            <p:nvPr/>
          </p:nvGrpSpPr>
          <p:grpSpPr>
            <a:xfrm>
              <a:off x="10555622" y="1464708"/>
              <a:ext cx="767600" cy="906122"/>
              <a:chOff x="9818337" y="153"/>
              <a:chExt cx="1420489" cy="1605566"/>
            </a:xfrm>
            <a:solidFill>
              <a:schemeClr val="bg1"/>
            </a:solidFill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xmlns="" id="{9F3E4415-7EEA-D243-EA53-E202FB3E94A7}"/>
                  </a:ext>
                </a:extLst>
              </p:cNvPr>
              <p:cNvSpPr/>
              <p:nvPr/>
            </p:nvSpPr>
            <p:spPr>
              <a:xfrm>
                <a:off x="9818337" y="153"/>
                <a:ext cx="1420489" cy="1605566"/>
              </a:xfrm>
              <a:custGeom>
                <a:avLst/>
                <a:gdLst>
                  <a:gd name="connsiteX0" fmla="*/ 1420490 w 1420489"/>
                  <a:gd name="connsiteY0" fmla="*/ 1137581 h 1605566"/>
                  <a:gd name="connsiteX1" fmla="*/ 1228841 w 1420489"/>
                  <a:gd name="connsiteY1" fmla="*/ 726787 h 1605566"/>
                  <a:gd name="connsiteX2" fmla="*/ 1228841 w 1420489"/>
                  <a:gd name="connsiteY2" fmla="*/ 350973 h 1605566"/>
                  <a:gd name="connsiteX3" fmla="*/ 1197972 w 1420489"/>
                  <a:gd name="connsiteY3" fmla="*/ 276189 h 1605566"/>
                  <a:gd name="connsiteX4" fmla="*/ 1123458 w 1420489"/>
                  <a:gd name="connsiteY4" fmla="*/ 244660 h 1605566"/>
                  <a:gd name="connsiteX5" fmla="*/ 1105280 w 1420489"/>
                  <a:gd name="connsiteY5" fmla="*/ 246519 h 1605566"/>
                  <a:gd name="connsiteX6" fmla="*/ 1105280 w 1420489"/>
                  <a:gd name="connsiteY6" fmla="*/ 243484 h 1605566"/>
                  <a:gd name="connsiteX7" fmla="*/ 1105280 w 1420489"/>
                  <a:gd name="connsiteY7" fmla="*/ 243495 h 1605566"/>
                  <a:gd name="connsiteX8" fmla="*/ 1045124 w 1420489"/>
                  <a:gd name="connsiteY8" fmla="*/ 133441 h 1605566"/>
                  <a:gd name="connsiteX9" fmla="*/ 920005 w 1420489"/>
                  <a:gd name="connsiteY9" fmla="*/ 124850 h 1605566"/>
                  <a:gd name="connsiteX10" fmla="*/ 845367 w 1420489"/>
                  <a:gd name="connsiteY10" fmla="*/ 225640 h 1605566"/>
                  <a:gd name="connsiteX11" fmla="*/ 890090 w 1420489"/>
                  <a:gd name="connsiteY11" fmla="*/ 342806 h 1605566"/>
                  <a:gd name="connsiteX12" fmla="*/ 865147 w 1420489"/>
                  <a:gd name="connsiteY12" fmla="*/ 412753 h 1605566"/>
                  <a:gd name="connsiteX13" fmla="*/ 735750 w 1420489"/>
                  <a:gd name="connsiteY13" fmla="*/ 462414 h 1605566"/>
                  <a:gd name="connsiteX14" fmla="*/ 204186 w 1420489"/>
                  <a:gd name="connsiteY14" fmla="*/ 217844 h 1605566"/>
                  <a:gd name="connsiteX15" fmla="*/ 307004 w 1420489"/>
                  <a:gd name="connsiteY15" fmla="*/ 132744 h 1605566"/>
                  <a:gd name="connsiteX16" fmla="*/ 332462 w 1420489"/>
                  <a:gd name="connsiteY16" fmla="*/ 61913 h 1605566"/>
                  <a:gd name="connsiteX17" fmla="*/ 283853 w 1420489"/>
                  <a:gd name="connsiteY17" fmla="*/ 4444 h 1605566"/>
                  <a:gd name="connsiteX18" fmla="*/ 209774 w 1420489"/>
                  <a:gd name="connsiteY18" fmla="*/ 17806 h 1605566"/>
                  <a:gd name="connsiteX19" fmla="*/ 32126 w 1420489"/>
                  <a:gd name="connsiteY19" fmla="*/ 169583 h 1605566"/>
                  <a:gd name="connsiteX20" fmla="*/ 1033 w 1420489"/>
                  <a:gd name="connsiteY20" fmla="*/ 253104 h 1605566"/>
                  <a:gd name="connsiteX21" fmla="*/ 55434 w 1420489"/>
                  <a:gd name="connsiteY21" fmla="*/ 323687 h 1605566"/>
                  <a:gd name="connsiteX22" fmla="*/ 246378 w 1420489"/>
                  <a:gd name="connsiteY22" fmla="*/ 405752 h 1605566"/>
                  <a:gd name="connsiteX23" fmla="*/ 246389 w 1420489"/>
                  <a:gd name="connsiteY23" fmla="*/ 866466 h 1605566"/>
                  <a:gd name="connsiteX24" fmla="*/ 77354 w 1420489"/>
                  <a:gd name="connsiteY24" fmla="*/ 1603442 h 1605566"/>
                  <a:gd name="connsiteX25" fmla="*/ 381859 w 1420489"/>
                  <a:gd name="connsiteY25" fmla="*/ 1603442 h 1605566"/>
                  <a:gd name="connsiteX26" fmla="*/ 381859 w 1420489"/>
                  <a:gd name="connsiteY26" fmla="*/ 1560309 h 1605566"/>
                  <a:gd name="connsiteX27" fmla="*/ 331504 w 1420489"/>
                  <a:gd name="connsiteY27" fmla="*/ 1523235 h 1605566"/>
                  <a:gd name="connsiteX28" fmla="*/ 416593 w 1420489"/>
                  <a:gd name="connsiteY28" fmla="*/ 1212222 h 1605566"/>
                  <a:gd name="connsiteX29" fmla="*/ 536202 w 1420489"/>
                  <a:gd name="connsiteY29" fmla="*/ 1603462 h 1605566"/>
                  <a:gd name="connsiteX30" fmla="*/ 815973 w 1420489"/>
                  <a:gd name="connsiteY30" fmla="*/ 1603462 h 1605566"/>
                  <a:gd name="connsiteX31" fmla="*/ 815973 w 1420489"/>
                  <a:gd name="connsiteY31" fmla="*/ 1561952 h 1605566"/>
                  <a:gd name="connsiteX32" fmla="*/ 767241 w 1420489"/>
                  <a:gd name="connsiteY32" fmla="*/ 1519984 h 1605566"/>
                  <a:gd name="connsiteX33" fmla="*/ 580722 w 1420489"/>
                  <a:gd name="connsiteY33" fmla="*/ 867162 h 1605566"/>
                  <a:gd name="connsiteX34" fmla="*/ 580733 w 1420489"/>
                  <a:gd name="connsiteY34" fmla="*/ 560593 h 1605566"/>
                  <a:gd name="connsiteX35" fmla="*/ 684953 w 1420489"/>
                  <a:gd name="connsiteY35" fmla="*/ 601160 h 1605566"/>
                  <a:gd name="connsiteX36" fmla="*/ 684941 w 1420489"/>
                  <a:gd name="connsiteY36" fmla="*/ 601160 h 1605566"/>
                  <a:gd name="connsiteX37" fmla="*/ 787994 w 1420489"/>
                  <a:gd name="connsiteY37" fmla="*/ 601160 h 1605566"/>
                  <a:gd name="connsiteX38" fmla="*/ 850940 w 1420489"/>
                  <a:gd name="connsiteY38" fmla="*/ 577841 h 1605566"/>
                  <a:gd name="connsiteX39" fmla="*/ 856775 w 1420489"/>
                  <a:gd name="connsiteY39" fmla="*/ 585065 h 1605566"/>
                  <a:gd name="connsiteX40" fmla="*/ 919720 w 1420489"/>
                  <a:gd name="connsiteY40" fmla="*/ 611643 h 1605566"/>
                  <a:gd name="connsiteX41" fmla="*/ 938369 w 1420489"/>
                  <a:gd name="connsiteY41" fmla="*/ 611643 h 1605566"/>
                  <a:gd name="connsiteX42" fmla="*/ 938369 w 1420489"/>
                  <a:gd name="connsiteY42" fmla="*/ 726580 h 1605566"/>
                  <a:gd name="connsiteX43" fmla="*/ 736931 w 1420489"/>
                  <a:gd name="connsiteY43" fmla="*/ 1137633 h 1605566"/>
                  <a:gd name="connsiteX44" fmla="*/ 1004351 w 1420489"/>
                  <a:gd name="connsiteY44" fmla="*/ 1137633 h 1605566"/>
                  <a:gd name="connsiteX45" fmla="*/ 1004351 w 1420489"/>
                  <a:gd name="connsiteY45" fmla="*/ 1518608 h 1605566"/>
                  <a:gd name="connsiteX46" fmla="*/ 915287 w 1420489"/>
                  <a:gd name="connsiteY46" fmla="*/ 1573164 h 1605566"/>
                  <a:gd name="connsiteX47" fmla="*/ 915287 w 1420489"/>
                  <a:gd name="connsiteY47" fmla="*/ 1605567 h 1605566"/>
                  <a:gd name="connsiteX48" fmla="*/ 1175716 w 1420489"/>
                  <a:gd name="connsiteY48" fmla="*/ 1605567 h 1605566"/>
                  <a:gd name="connsiteX49" fmla="*/ 1175716 w 1420489"/>
                  <a:gd name="connsiteY49" fmla="*/ 1137627 h 1605566"/>
                  <a:gd name="connsiteX50" fmla="*/ 880983 w 1420489"/>
                  <a:gd name="connsiteY50" fmla="*/ 243479 h 1605566"/>
                  <a:gd name="connsiteX51" fmla="*/ 908267 w 1420489"/>
                  <a:gd name="connsiteY51" fmla="*/ 177486 h 1605566"/>
                  <a:gd name="connsiteX52" fmla="*/ 974249 w 1420489"/>
                  <a:gd name="connsiteY52" fmla="*/ 150145 h 1605566"/>
                  <a:gd name="connsiteX53" fmla="*/ 1040219 w 1420489"/>
                  <a:gd name="connsiteY53" fmla="*/ 177497 h 1605566"/>
                  <a:gd name="connsiteX54" fmla="*/ 1065700 w 1420489"/>
                  <a:gd name="connsiteY54" fmla="*/ 261611 h 1605566"/>
                  <a:gd name="connsiteX55" fmla="*/ 1009934 w 1420489"/>
                  <a:gd name="connsiteY55" fmla="*/ 329551 h 1605566"/>
                  <a:gd name="connsiteX56" fmla="*/ 922459 w 1420489"/>
                  <a:gd name="connsiteY56" fmla="*/ 320961 h 1605566"/>
                  <a:gd name="connsiteX57" fmla="*/ 880984 w 1420489"/>
                  <a:gd name="connsiteY57" fmla="*/ 243478 h 1605566"/>
                  <a:gd name="connsiteX58" fmla="*/ 974236 w 1420489"/>
                  <a:gd name="connsiteY58" fmla="*/ 735188 h 1605566"/>
                  <a:gd name="connsiteX59" fmla="*/ 974236 w 1420489"/>
                  <a:gd name="connsiteY59" fmla="*/ 574319 h 1605566"/>
                  <a:gd name="connsiteX60" fmla="*/ 918278 w 1420489"/>
                  <a:gd name="connsiteY60" fmla="*/ 574319 h 1605566"/>
                  <a:gd name="connsiteX61" fmla="*/ 887277 w 1420489"/>
                  <a:gd name="connsiteY61" fmla="*/ 563589 h 1605566"/>
                  <a:gd name="connsiteX62" fmla="*/ 928540 w 1420489"/>
                  <a:gd name="connsiteY62" fmla="*/ 547965 h 1605566"/>
                  <a:gd name="connsiteX63" fmla="*/ 963564 w 1420489"/>
                  <a:gd name="connsiteY63" fmla="*/ 520513 h 1605566"/>
                  <a:gd name="connsiteX64" fmla="*/ 976803 w 1420489"/>
                  <a:gd name="connsiteY64" fmla="*/ 478032 h 1605566"/>
                  <a:gd name="connsiteX65" fmla="*/ 973073 w 1420489"/>
                  <a:gd name="connsiteY65" fmla="*/ 454713 h 1605566"/>
                  <a:gd name="connsiteX66" fmla="*/ 948018 w 1420489"/>
                  <a:gd name="connsiteY66" fmla="*/ 419296 h 1605566"/>
                  <a:gd name="connsiteX67" fmla="*/ 907563 w 1420489"/>
                  <a:gd name="connsiteY67" fmla="*/ 403649 h 1605566"/>
                  <a:gd name="connsiteX68" fmla="*/ 922247 w 1420489"/>
                  <a:gd name="connsiteY68" fmla="*/ 363083 h 1605566"/>
                  <a:gd name="connsiteX69" fmla="*/ 1026017 w 1420489"/>
                  <a:gd name="connsiteY69" fmla="*/ 363374 h 1605566"/>
                  <a:gd name="connsiteX70" fmla="*/ 1097105 w 1420489"/>
                  <a:gd name="connsiteY70" fmla="*/ 287784 h 1605566"/>
                  <a:gd name="connsiteX71" fmla="*/ 1123224 w 1420489"/>
                  <a:gd name="connsiteY71" fmla="*/ 281949 h 1605566"/>
                  <a:gd name="connsiteX72" fmla="*/ 1171475 w 1420489"/>
                  <a:gd name="connsiteY72" fmla="*/ 303084 h 1605566"/>
                  <a:gd name="connsiteX73" fmla="*/ 1191299 w 1420489"/>
                  <a:gd name="connsiteY73" fmla="*/ 351893 h 1605566"/>
                  <a:gd name="connsiteX74" fmla="*/ 1191299 w 1420489"/>
                  <a:gd name="connsiteY74" fmla="*/ 736108 h 1605566"/>
                  <a:gd name="connsiteX75" fmla="*/ 1361960 w 1420489"/>
                  <a:gd name="connsiteY75" fmla="*/ 1100281 h 1605566"/>
                  <a:gd name="connsiteX76" fmla="*/ 796590 w 1420489"/>
                  <a:gd name="connsiteY76" fmla="*/ 1100281 h 1605566"/>
                  <a:gd name="connsiteX77" fmla="*/ 1137435 w 1420489"/>
                  <a:gd name="connsiteY77" fmla="*/ 1568217 h 1605566"/>
                  <a:gd name="connsiteX78" fmla="*/ 994754 w 1420489"/>
                  <a:gd name="connsiteY78" fmla="*/ 1568206 h 1605566"/>
                  <a:gd name="connsiteX79" fmla="*/ 1041382 w 1420489"/>
                  <a:gd name="connsiteY79" fmla="*/ 1539534 h 1605566"/>
                  <a:gd name="connsiteX80" fmla="*/ 1041382 w 1420489"/>
                  <a:gd name="connsiteY80" fmla="*/ 1137599 h 1605566"/>
                  <a:gd name="connsiteX81" fmla="*/ 1138141 w 1420489"/>
                  <a:gd name="connsiteY81" fmla="*/ 1137599 h 1605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1420489" h="1605566">
                    <a:moveTo>
                      <a:pt x="1420490" y="1137581"/>
                    </a:moveTo>
                    <a:lnTo>
                      <a:pt x="1228841" y="726787"/>
                    </a:lnTo>
                    <a:lnTo>
                      <a:pt x="1228841" y="350973"/>
                    </a:lnTo>
                    <a:cubicBezTo>
                      <a:pt x="1228785" y="322950"/>
                      <a:pt x="1217697" y="296090"/>
                      <a:pt x="1197972" y="276189"/>
                    </a:cubicBezTo>
                    <a:cubicBezTo>
                      <a:pt x="1178249" y="256297"/>
                      <a:pt x="1151479" y="244961"/>
                      <a:pt x="1123458" y="244660"/>
                    </a:cubicBezTo>
                    <a:cubicBezTo>
                      <a:pt x="1117353" y="244705"/>
                      <a:pt x="1111260" y="245321"/>
                      <a:pt x="1105280" y="246519"/>
                    </a:cubicBezTo>
                    <a:lnTo>
                      <a:pt x="1105280" y="243484"/>
                    </a:lnTo>
                    <a:lnTo>
                      <a:pt x="1105280" y="243495"/>
                    </a:lnTo>
                    <a:cubicBezTo>
                      <a:pt x="1105313" y="198952"/>
                      <a:pt x="1082633" y="157465"/>
                      <a:pt x="1045124" y="133441"/>
                    </a:cubicBezTo>
                    <a:cubicBezTo>
                      <a:pt x="1007614" y="109427"/>
                      <a:pt x="960451" y="106179"/>
                      <a:pt x="920005" y="124850"/>
                    </a:cubicBezTo>
                    <a:cubicBezTo>
                      <a:pt x="879559" y="143521"/>
                      <a:pt x="851425" y="181513"/>
                      <a:pt x="845367" y="225640"/>
                    </a:cubicBezTo>
                    <a:cubicBezTo>
                      <a:pt x="839308" y="269768"/>
                      <a:pt x="856164" y="313944"/>
                      <a:pt x="890090" y="342806"/>
                    </a:cubicBezTo>
                    <a:lnTo>
                      <a:pt x="865147" y="412753"/>
                    </a:lnTo>
                    <a:lnTo>
                      <a:pt x="735750" y="462414"/>
                    </a:lnTo>
                    <a:lnTo>
                      <a:pt x="204186" y="217844"/>
                    </a:lnTo>
                    <a:lnTo>
                      <a:pt x="307004" y="132744"/>
                    </a:lnTo>
                    <a:cubicBezTo>
                      <a:pt x="327534" y="115383"/>
                      <a:pt x="337245" y="88378"/>
                      <a:pt x="332462" y="61913"/>
                    </a:cubicBezTo>
                    <a:cubicBezTo>
                      <a:pt x="327690" y="35447"/>
                      <a:pt x="309165" y="13539"/>
                      <a:pt x="283853" y="4444"/>
                    </a:cubicBezTo>
                    <a:cubicBezTo>
                      <a:pt x="258551" y="-4661"/>
                      <a:pt x="230315" y="435"/>
                      <a:pt x="209774" y="17806"/>
                    </a:cubicBezTo>
                    <a:lnTo>
                      <a:pt x="32126" y="169583"/>
                    </a:lnTo>
                    <a:cubicBezTo>
                      <a:pt x="8046" y="190191"/>
                      <a:pt x="-3703" y="221764"/>
                      <a:pt x="1033" y="253104"/>
                    </a:cubicBezTo>
                    <a:cubicBezTo>
                      <a:pt x="5771" y="284443"/>
                      <a:pt x="26335" y="311120"/>
                      <a:pt x="55434" y="323687"/>
                    </a:cubicBezTo>
                    <a:lnTo>
                      <a:pt x="246378" y="405752"/>
                    </a:lnTo>
                    <a:lnTo>
                      <a:pt x="246389" y="866466"/>
                    </a:lnTo>
                    <a:lnTo>
                      <a:pt x="77354" y="1603442"/>
                    </a:lnTo>
                    <a:lnTo>
                      <a:pt x="381859" y="1603442"/>
                    </a:lnTo>
                    <a:lnTo>
                      <a:pt x="381859" y="1560309"/>
                    </a:lnTo>
                    <a:lnTo>
                      <a:pt x="331504" y="1523235"/>
                    </a:lnTo>
                    <a:lnTo>
                      <a:pt x="416593" y="1212222"/>
                    </a:lnTo>
                    <a:lnTo>
                      <a:pt x="536202" y="1603462"/>
                    </a:lnTo>
                    <a:lnTo>
                      <a:pt x="815973" y="1603462"/>
                    </a:lnTo>
                    <a:lnTo>
                      <a:pt x="815973" y="1561952"/>
                    </a:lnTo>
                    <a:lnTo>
                      <a:pt x="767241" y="1519984"/>
                    </a:lnTo>
                    <a:lnTo>
                      <a:pt x="580722" y="867162"/>
                    </a:lnTo>
                    <a:lnTo>
                      <a:pt x="580733" y="560593"/>
                    </a:lnTo>
                    <a:lnTo>
                      <a:pt x="684953" y="601160"/>
                    </a:lnTo>
                    <a:lnTo>
                      <a:pt x="684941" y="601160"/>
                    </a:lnTo>
                    <a:cubicBezTo>
                      <a:pt x="718116" y="613905"/>
                      <a:pt x="754831" y="613905"/>
                      <a:pt x="787994" y="601160"/>
                    </a:cubicBezTo>
                    <a:lnTo>
                      <a:pt x="850940" y="577841"/>
                    </a:lnTo>
                    <a:cubicBezTo>
                      <a:pt x="852631" y="580450"/>
                      <a:pt x="854580" y="582869"/>
                      <a:pt x="856775" y="585065"/>
                    </a:cubicBezTo>
                    <a:cubicBezTo>
                      <a:pt x="873284" y="602100"/>
                      <a:pt x="895999" y="611688"/>
                      <a:pt x="919720" y="611643"/>
                    </a:cubicBezTo>
                    <a:lnTo>
                      <a:pt x="938369" y="611643"/>
                    </a:lnTo>
                    <a:lnTo>
                      <a:pt x="938369" y="726580"/>
                    </a:lnTo>
                    <a:lnTo>
                      <a:pt x="736931" y="1137633"/>
                    </a:lnTo>
                    <a:lnTo>
                      <a:pt x="1004351" y="1137633"/>
                    </a:lnTo>
                    <a:lnTo>
                      <a:pt x="1004351" y="1518608"/>
                    </a:lnTo>
                    <a:lnTo>
                      <a:pt x="915287" y="1573164"/>
                    </a:lnTo>
                    <a:lnTo>
                      <a:pt x="915287" y="1605567"/>
                    </a:lnTo>
                    <a:lnTo>
                      <a:pt x="1175716" y="1605567"/>
                    </a:lnTo>
                    <a:lnTo>
                      <a:pt x="1175716" y="1137627"/>
                    </a:lnTo>
                    <a:close/>
                    <a:moveTo>
                      <a:pt x="880983" y="243479"/>
                    </a:moveTo>
                    <a:cubicBezTo>
                      <a:pt x="880961" y="218726"/>
                      <a:pt x="890784" y="194982"/>
                      <a:pt x="908267" y="177486"/>
                    </a:cubicBezTo>
                    <a:cubicBezTo>
                      <a:pt x="925762" y="159979"/>
                      <a:pt x="949496" y="150145"/>
                      <a:pt x="974249" y="150145"/>
                    </a:cubicBezTo>
                    <a:cubicBezTo>
                      <a:pt x="999002" y="150145"/>
                      <a:pt x="1022735" y="159991"/>
                      <a:pt x="1040219" y="177497"/>
                    </a:cubicBezTo>
                    <a:cubicBezTo>
                      <a:pt x="1062228" y="199528"/>
                      <a:pt x="1071782" y="231080"/>
                      <a:pt x="1065700" y="261611"/>
                    </a:cubicBezTo>
                    <a:cubicBezTo>
                      <a:pt x="1059618" y="292153"/>
                      <a:pt x="1038707" y="317635"/>
                      <a:pt x="1009934" y="329551"/>
                    </a:cubicBezTo>
                    <a:cubicBezTo>
                      <a:pt x="981173" y="341480"/>
                      <a:pt x="948354" y="338254"/>
                      <a:pt x="922459" y="320961"/>
                    </a:cubicBezTo>
                    <a:cubicBezTo>
                      <a:pt x="896565" y="303679"/>
                      <a:pt x="881007" y="274614"/>
                      <a:pt x="880984" y="243478"/>
                    </a:cubicBezTo>
                    <a:close/>
                    <a:moveTo>
                      <a:pt x="974236" y="735188"/>
                    </a:moveTo>
                    <a:lnTo>
                      <a:pt x="974236" y="574319"/>
                    </a:lnTo>
                    <a:lnTo>
                      <a:pt x="918278" y="574319"/>
                    </a:lnTo>
                    <a:cubicBezTo>
                      <a:pt x="907055" y="574185"/>
                      <a:pt x="896180" y="570422"/>
                      <a:pt x="887277" y="563589"/>
                    </a:cubicBezTo>
                    <a:lnTo>
                      <a:pt x="928540" y="547965"/>
                    </a:lnTo>
                    <a:cubicBezTo>
                      <a:pt x="942731" y="542578"/>
                      <a:pt x="954939" y="533001"/>
                      <a:pt x="963564" y="520513"/>
                    </a:cubicBezTo>
                    <a:cubicBezTo>
                      <a:pt x="972188" y="508025"/>
                      <a:pt x="976803" y="493207"/>
                      <a:pt x="976803" y="478032"/>
                    </a:cubicBezTo>
                    <a:cubicBezTo>
                      <a:pt x="976814" y="470102"/>
                      <a:pt x="975559" y="462239"/>
                      <a:pt x="973073" y="454713"/>
                    </a:cubicBezTo>
                    <a:cubicBezTo>
                      <a:pt x="968391" y="440701"/>
                      <a:pt x="959677" y="428381"/>
                      <a:pt x="948018" y="419296"/>
                    </a:cubicBezTo>
                    <a:cubicBezTo>
                      <a:pt x="936369" y="410213"/>
                      <a:pt x="922291" y="404769"/>
                      <a:pt x="907563" y="403649"/>
                    </a:cubicBezTo>
                    <a:lnTo>
                      <a:pt x="922247" y="363083"/>
                    </a:lnTo>
                    <a:cubicBezTo>
                      <a:pt x="955310" y="377543"/>
                      <a:pt x="992877" y="377655"/>
                      <a:pt x="1026017" y="363374"/>
                    </a:cubicBezTo>
                    <a:cubicBezTo>
                      <a:pt x="1059159" y="349105"/>
                      <a:pt x="1084896" y="321733"/>
                      <a:pt x="1097105" y="287784"/>
                    </a:cubicBezTo>
                    <a:cubicBezTo>
                      <a:pt x="1105292" y="283976"/>
                      <a:pt x="1114196" y="281983"/>
                      <a:pt x="1123224" y="281949"/>
                    </a:cubicBezTo>
                    <a:cubicBezTo>
                      <a:pt x="1141447" y="282442"/>
                      <a:pt x="1158764" y="290024"/>
                      <a:pt x="1171475" y="303084"/>
                    </a:cubicBezTo>
                    <a:cubicBezTo>
                      <a:pt x="1184187" y="316155"/>
                      <a:pt x="1191299" y="333660"/>
                      <a:pt x="1191299" y="351893"/>
                    </a:cubicBezTo>
                    <a:lnTo>
                      <a:pt x="1191299" y="736108"/>
                    </a:lnTo>
                    <a:lnTo>
                      <a:pt x="1361960" y="1100281"/>
                    </a:lnTo>
                    <a:lnTo>
                      <a:pt x="796590" y="1100281"/>
                    </a:lnTo>
                    <a:close/>
                    <a:moveTo>
                      <a:pt x="1137435" y="1568217"/>
                    </a:moveTo>
                    <a:lnTo>
                      <a:pt x="994754" y="1568206"/>
                    </a:lnTo>
                    <a:lnTo>
                      <a:pt x="1041382" y="1539534"/>
                    </a:lnTo>
                    <a:lnTo>
                      <a:pt x="1041382" y="1137599"/>
                    </a:lnTo>
                    <a:lnTo>
                      <a:pt x="1138141" y="1137599"/>
                    </a:lnTo>
                    <a:close/>
                  </a:path>
                </a:pathLst>
              </a:custGeom>
              <a:grpFill/>
              <a:ln w="2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xmlns="" id="{62AAFCBA-8B8C-4E47-9860-BB727CFDF8F1}"/>
                  </a:ext>
                </a:extLst>
              </p:cNvPr>
              <p:cNvSpPr/>
              <p:nvPr/>
            </p:nvSpPr>
            <p:spPr>
              <a:xfrm>
                <a:off x="10198048" y="54564"/>
                <a:ext cx="261122" cy="261122"/>
              </a:xfrm>
              <a:custGeom>
                <a:avLst/>
                <a:gdLst>
                  <a:gd name="connsiteX0" fmla="*/ 130561 w 261122"/>
                  <a:gd name="connsiteY0" fmla="*/ 261123 h 261122"/>
                  <a:gd name="connsiteX1" fmla="*/ 222885 w 261122"/>
                  <a:gd name="connsiteY1" fmla="*/ 222885 h 261122"/>
                  <a:gd name="connsiteX2" fmla="*/ 261123 w 261122"/>
                  <a:gd name="connsiteY2" fmla="*/ 130561 h 261122"/>
                  <a:gd name="connsiteX3" fmla="*/ 222885 w 261122"/>
                  <a:gd name="connsiteY3" fmla="*/ 38238 h 261122"/>
                  <a:gd name="connsiteX4" fmla="*/ 130561 w 261122"/>
                  <a:gd name="connsiteY4" fmla="*/ 0 h 261122"/>
                  <a:gd name="connsiteX5" fmla="*/ 38249 w 261122"/>
                  <a:gd name="connsiteY5" fmla="*/ 38238 h 261122"/>
                  <a:gd name="connsiteX6" fmla="*/ 0 w 261122"/>
                  <a:gd name="connsiteY6" fmla="*/ 130561 h 261122"/>
                  <a:gd name="connsiteX7" fmla="*/ 38249 w 261122"/>
                  <a:gd name="connsiteY7" fmla="*/ 222885 h 261122"/>
                  <a:gd name="connsiteX8" fmla="*/ 130561 w 261122"/>
                  <a:gd name="connsiteY8" fmla="*/ 261123 h 261122"/>
                  <a:gd name="connsiteX9" fmla="*/ 64580 w 261122"/>
                  <a:gd name="connsiteY9" fmla="*/ 64580 h 261122"/>
                  <a:gd name="connsiteX10" fmla="*/ 154710 w 261122"/>
                  <a:gd name="connsiteY10" fmla="*/ 40432 h 261122"/>
                  <a:gd name="connsiteX11" fmla="*/ 220691 w 261122"/>
                  <a:gd name="connsiteY11" fmla="*/ 106413 h 261122"/>
                  <a:gd name="connsiteX12" fmla="*/ 196543 w 261122"/>
                  <a:gd name="connsiteY12" fmla="*/ 196543 h 261122"/>
                  <a:gd name="connsiteX13" fmla="*/ 106414 w 261122"/>
                  <a:gd name="connsiteY13" fmla="*/ 220691 h 261122"/>
                  <a:gd name="connsiteX14" fmla="*/ 40432 w 261122"/>
                  <a:gd name="connsiteY14" fmla="*/ 154710 h 261122"/>
                  <a:gd name="connsiteX15" fmla="*/ 64580 w 261122"/>
                  <a:gd name="connsiteY15" fmla="*/ 64580 h 26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1122" h="261122">
                    <a:moveTo>
                      <a:pt x="130561" y="261123"/>
                    </a:moveTo>
                    <a:cubicBezTo>
                      <a:pt x="165192" y="261123"/>
                      <a:pt x="198401" y="247369"/>
                      <a:pt x="222885" y="222885"/>
                    </a:cubicBezTo>
                    <a:cubicBezTo>
                      <a:pt x="247369" y="198401"/>
                      <a:pt x="261123" y="165192"/>
                      <a:pt x="261123" y="130561"/>
                    </a:cubicBezTo>
                    <a:cubicBezTo>
                      <a:pt x="261123" y="95930"/>
                      <a:pt x="247369" y="62722"/>
                      <a:pt x="222885" y="38238"/>
                    </a:cubicBezTo>
                    <a:cubicBezTo>
                      <a:pt x="198401" y="13754"/>
                      <a:pt x="165192" y="0"/>
                      <a:pt x="130561" y="0"/>
                    </a:cubicBezTo>
                    <a:cubicBezTo>
                      <a:pt x="95942" y="0"/>
                      <a:pt x="62733" y="13754"/>
                      <a:pt x="38249" y="38238"/>
                    </a:cubicBezTo>
                    <a:cubicBezTo>
                      <a:pt x="13754" y="62722"/>
                      <a:pt x="0" y="95930"/>
                      <a:pt x="0" y="130561"/>
                    </a:cubicBezTo>
                    <a:cubicBezTo>
                      <a:pt x="0" y="165192"/>
                      <a:pt x="13754" y="198401"/>
                      <a:pt x="38249" y="222885"/>
                    </a:cubicBezTo>
                    <a:cubicBezTo>
                      <a:pt x="62733" y="247369"/>
                      <a:pt x="95942" y="261123"/>
                      <a:pt x="130561" y="261123"/>
                    </a:cubicBezTo>
                    <a:close/>
                    <a:moveTo>
                      <a:pt x="64580" y="64580"/>
                    </a:moveTo>
                    <a:cubicBezTo>
                      <a:pt x="88156" y="41003"/>
                      <a:pt x="122519" y="31795"/>
                      <a:pt x="154710" y="40432"/>
                    </a:cubicBezTo>
                    <a:cubicBezTo>
                      <a:pt x="186909" y="49056"/>
                      <a:pt x="212067" y="74211"/>
                      <a:pt x="220691" y="106413"/>
                    </a:cubicBezTo>
                    <a:cubicBezTo>
                      <a:pt x="229327" y="138613"/>
                      <a:pt x="220120" y="172966"/>
                      <a:pt x="196543" y="196543"/>
                    </a:cubicBezTo>
                    <a:cubicBezTo>
                      <a:pt x="172978" y="220109"/>
                      <a:pt x="138616" y="229316"/>
                      <a:pt x="106414" y="220691"/>
                    </a:cubicBezTo>
                    <a:cubicBezTo>
                      <a:pt x="74214" y="212067"/>
                      <a:pt x="49057" y="186912"/>
                      <a:pt x="40432" y="154710"/>
                    </a:cubicBezTo>
                    <a:cubicBezTo>
                      <a:pt x="31808" y="122510"/>
                      <a:pt x="41014" y="88157"/>
                      <a:pt x="64580" y="64580"/>
                    </a:cubicBezTo>
                    <a:close/>
                  </a:path>
                </a:pathLst>
              </a:custGeom>
              <a:grpFill/>
              <a:ln w="2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xmlns="" id="{F5C46D31-9249-0750-E258-44746EFDF3AA}"/>
                </a:ext>
              </a:extLst>
            </p:cNvPr>
            <p:cNvSpPr txBox="1"/>
            <p:nvPr/>
          </p:nvSpPr>
          <p:spPr>
            <a:xfrm>
              <a:off x="9836618" y="2312677"/>
              <a:ext cx="2165541" cy="3385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"/>
              <a:r>
                <a:rPr lang="en-US" sz="1600" b="1" u="none" strike="noStrike" dirty="0">
                  <a:solidFill>
                    <a:schemeClr val="bg1"/>
                  </a:solidFill>
                  <a:effectLst/>
                </a:rPr>
                <a:t>Attitude to violence</a:t>
              </a:r>
              <a:endParaRPr lang="en-US" sz="1600" b="1" i="0" u="none" strike="noStrike" dirty="0">
                <a:solidFill>
                  <a:schemeClr val="bg1"/>
                </a:solidFill>
                <a:effectLst/>
                <a:latin typeface="Calibri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B7C28227-6E4F-F3C4-3589-8B84B66AEA28}"/>
              </a:ext>
            </a:extLst>
          </p:cNvPr>
          <p:cNvGrpSpPr/>
          <p:nvPr/>
        </p:nvGrpSpPr>
        <p:grpSpPr>
          <a:xfrm>
            <a:off x="9478656" y="3344293"/>
            <a:ext cx="2264413" cy="3510283"/>
            <a:chOff x="285825" y="2891293"/>
            <a:chExt cx="2264413" cy="3510283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2326C0C1-883E-F205-AD50-BA08E8BB6E2C}"/>
                </a:ext>
              </a:extLst>
            </p:cNvPr>
            <p:cNvGrpSpPr/>
            <p:nvPr/>
          </p:nvGrpSpPr>
          <p:grpSpPr>
            <a:xfrm>
              <a:off x="285825" y="2891293"/>
              <a:ext cx="2264413" cy="3510283"/>
              <a:chOff x="3693793" y="1788158"/>
              <a:chExt cx="2264413" cy="3510283"/>
            </a:xfrm>
          </p:grpSpPr>
          <p:sp>
            <p:nvSpPr>
              <p:cNvPr id="13" name="Shape">
                <a:extLst>
                  <a:ext uri="{FF2B5EF4-FFF2-40B4-BE49-F238E27FC236}">
                    <a16:creationId xmlns:a16="http://schemas.microsoft.com/office/drawing/2014/main" xmlns="" id="{77F435DD-A189-C3D2-DF89-458B9269AFBC}"/>
                  </a:ext>
                </a:extLst>
              </p:cNvPr>
              <p:cNvSpPr/>
              <p:nvPr/>
            </p:nvSpPr>
            <p:spPr>
              <a:xfrm>
                <a:off x="3872866" y="1788158"/>
                <a:ext cx="2085340" cy="33324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536" y="0"/>
                    </a:moveTo>
                    <a:lnTo>
                      <a:pt x="1618" y="0"/>
                    </a:lnTo>
                    <a:cubicBezTo>
                      <a:pt x="724" y="0"/>
                      <a:pt x="0" y="453"/>
                      <a:pt x="0" y="1012"/>
                    </a:cubicBezTo>
                    <a:lnTo>
                      <a:pt x="0" y="20587"/>
                    </a:lnTo>
                    <a:cubicBezTo>
                      <a:pt x="0" y="21147"/>
                      <a:pt x="724" y="21600"/>
                      <a:pt x="1618" y="21600"/>
                    </a:cubicBezTo>
                    <a:lnTo>
                      <a:pt x="19982" y="21600"/>
                    </a:lnTo>
                    <a:cubicBezTo>
                      <a:pt x="20876" y="21600"/>
                      <a:pt x="21600" y="21147"/>
                      <a:pt x="21600" y="20587"/>
                    </a:cubicBezTo>
                    <a:lnTo>
                      <a:pt x="21600" y="5672"/>
                    </a:lnTo>
                    <a:cubicBezTo>
                      <a:pt x="21600" y="2535"/>
                      <a:pt x="17548" y="0"/>
                      <a:pt x="1253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38100" tIns="365760" rIns="365760" bIns="38100" anchor="t"/>
              <a:lstStyle/>
              <a:p>
                <a:pPr algn="r"/>
                <a:endParaRPr sz="3000" dirty="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14" name="Line">
                <a:extLst>
                  <a:ext uri="{FF2B5EF4-FFF2-40B4-BE49-F238E27FC236}">
                    <a16:creationId xmlns:a16="http://schemas.microsoft.com/office/drawing/2014/main" xmlns="" id="{74968A65-20F9-F594-75B6-9742D51522FB}"/>
                  </a:ext>
                </a:extLst>
              </p:cNvPr>
              <p:cNvSpPr/>
              <p:nvPr/>
            </p:nvSpPr>
            <p:spPr>
              <a:xfrm>
                <a:off x="5776593" y="2867659"/>
                <a:ext cx="9733" cy="9733"/>
              </a:xfrm>
              <a:prstGeom prst="line">
                <a:avLst/>
              </a:prstGeom>
              <a:solidFill>
                <a:srgbClr val="004A64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" name="Shape">
                <a:extLst>
                  <a:ext uri="{FF2B5EF4-FFF2-40B4-BE49-F238E27FC236}">
                    <a16:creationId xmlns:a16="http://schemas.microsoft.com/office/drawing/2014/main" xmlns="" id="{EA8E9899-3652-0DCC-BC4D-F989656826BD}"/>
                  </a:ext>
                </a:extLst>
              </p:cNvPr>
              <p:cNvSpPr/>
              <p:nvPr/>
            </p:nvSpPr>
            <p:spPr>
              <a:xfrm>
                <a:off x="3693793" y="1965958"/>
                <a:ext cx="2085342" cy="33324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618" y="0"/>
                    </a:lnTo>
                    <a:cubicBezTo>
                      <a:pt x="724" y="0"/>
                      <a:pt x="0" y="453"/>
                      <a:pt x="0" y="1012"/>
                    </a:cubicBezTo>
                    <a:lnTo>
                      <a:pt x="0" y="20587"/>
                    </a:lnTo>
                    <a:cubicBezTo>
                      <a:pt x="0" y="21147"/>
                      <a:pt x="724" y="21600"/>
                      <a:pt x="1618" y="21600"/>
                    </a:cubicBezTo>
                    <a:lnTo>
                      <a:pt x="19982" y="21600"/>
                    </a:lnTo>
                    <a:cubicBezTo>
                      <a:pt x="20876" y="21600"/>
                      <a:pt x="21600" y="21147"/>
                      <a:pt x="21600" y="20587"/>
                    </a:cubicBezTo>
                    <a:lnTo>
                      <a:pt x="21600" y="6791"/>
                    </a:lnTo>
                    <a:cubicBezTo>
                      <a:pt x="21600" y="6264"/>
                      <a:pt x="20995" y="5812"/>
                      <a:pt x="20153" y="5729"/>
                    </a:cubicBezTo>
                    <a:cubicBezTo>
                      <a:pt x="16299" y="5326"/>
                      <a:pt x="13142" y="3334"/>
                      <a:pt x="12497" y="914"/>
                    </a:cubicBezTo>
                    <a:cubicBezTo>
                      <a:pt x="12365" y="387"/>
                      <a:pt x="11642" y="0"/>
                      <a:pt x="10800" y="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endParaRPr sz="3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Line">
                <a:extLst>
                  <a:ext uri="{FF2B5EF4-FFF2-40B4-BE49-F238E27FC236}">
                    <a16:creationId xmlns:a16="http://schemas.microsoft.com/office/drawing/2014/main" xmlns="" id="{E4DB92F6-930E-E688-333D-D37ED82AAC18}"/>
                  </a:ext>
                </a:extLst>
              </p:cNvPr>
              <p:cNvSpPr/>
              <p:nvPr/>
            </p:nvSpPr>
            <p:spPr>
              <a:xfrm>
                <a:off x="5776593" y="2867659"/>
                <a:ext cx="9733" cy="9733"/>
              </a:xfrm>
              <a:prstGeom prst="line">
                <a:avLst/>
              </a:prstGeom>
              <a:solidFill>
                <a:srgbClr val="004A64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xmlns="" id="{30EA00B8-F9BA-F486-4A7C-9600E91A7A51}"/>
                </a:ext>
              </a:extLst>
            </p:cNvPr>
            <p:cNvSpPr txBox="1"/>
            <p:nvPr/>
          </p:nvSpPr>
          <p:spPr>
            <a:xfrm>
              <a:off x="409902" y="3977007"/>
              <a:ext cx="1878905" cy="2246769"/>
            </a:xfrm>
            <a:prstGeom prst="rect">
              <a:avLst/>
            </a:prstGeom>
            <a:noFill/>
            <a:ln>
              <a:noFill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r>
                <a:rPr lang="en-US" sz="2000" dirty="0"/>
                <a:t>Majority of the study subject, decision-making and attitude to violence are medium and high level</a:t>
              </a:r>
              <a:endParaRPr lang="x-none" sz="2000" dirty="0"/>
            </a:p>
          </p:txBody>
        </p:sp>
        <p:pic>
          <p:nvPicPr>
            <p:cNvPr id="20" name="Graphic 19" descr="Magnifying glass">
              <a:extLst>
                <a:ext uri="{FF2B5EF4-FFF2-40B4-BE49-F238E27FC236}">
                  <a16:creationId xmlns:a16="http://schemas.microsoft.com/office/drawing/2014/main" xmlns="" id="{BC565B72-F6F0-F9F7-561E-A796C106AA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1584410" y="2973844"/>
              <a:ext cx="914400" cy="914400"/>
            </a:xfrm>
            <a:prstGeom prst="rect">
              <a:avLst/>
            </a:prstGeom>
          </p:spPr>
        </p:pic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5A1A4017-8F29-F43D-BC1C-32690A2DDB47}"/>
              </a:ext>
            </a:extLst>
          </p:cNvPr>
          <p:cNvSpPr txBox="1"/>
          <p:nvPr/>
        </p:nvSpPr>
        <p:spPr>
          <a:xfrm>
            <a:off x="8574553" y="1134967"/>
            <a:ext cx="3557707" cy="2308324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/>
            <a:r>
              <a:rPr lang="en-US" dirty="0" smtClean="0"/>
              <a:t>Women’s </a:t>
            </a:r>
            <a:r>
              <a:rPr lang="en-US" dirty="0"/>
              <a:t>empowerment </a:t>
            </a:r>
            <a:r>
              <a:rPr lang="en-US" dirty="0" smtClean="0"/>
              <a:t>is crucial for </a:t>
            </a:r>
            <a:r>
              <a:rPr lang="en-US" dirty="0"/>
              <a:t>improving nutrition outcomes. </a:t>
            </a:r>
          </a:p>
          <a:p>
            <a:pPr lvl="1"/>
            <a:r>
              <a:rPr lang="en-US" dirty="0"/>
              <a:t>women are often primary caregivers, </a:t>
            </a:r>
            <a:r>
              <a:rPr lang="en-US" dirty="0" smtClean="0"/>
              <a:t>influence </a:t>
            </a:r>
            <a:r>
              <a:rPr lang="en-US" dirty="0"/>
              <a:t>their children’s nutrition indirectly through their own nutritional status as well as directly through childcare </a:t>
            </a:r>
            <a:r>
              <a:rPr lang="en-US" dirty="0" smtClean="0"/>
              <a:t>practices.</a:t>
            </a:r>
            <a:endParaRPr lang="en-US" sz="1600" b="1" dirty="0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625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DB1BF565-DA33-6C1B-3599-797FD76C0927}"/>
              </a:ext>
            </a:extLst>
          </p:cNvPr>
          <p:cNvGrpSpPr/>
          <p:nvPr/>
        </p:nvGrpSpPr>
        <p:grpSpPr>
          <a:xfrm>
            <a:off x="875247" y="2373086"/>
            <a:ext cx="4743596" cy="3974681"/>
            <a:chOff x="411967" y="1346885"/>
            <a:chExt cx="4071133" cy="3183317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220D5F7E-0047-A8B2-CBC0-D7D54A218E6B}"/>
                </a:ext>
              </a:extLst>
            </p:cNvPr>
            <p:cNvGrpSpPr/>
            <p:nvPr/>
          </p:nvGrpSpPr>
          <p:grpSpPr>
            <a:xfrm>
              <a:off x="411967" y="1346885"/>
              <a:ext cx="4071133" cy="3183317"/>
              <a:chOff x="792967" y="841817"/>
              <a:chExt cx="7464667" cy="5836802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xmlns="" id="{EA613670-DA47-DC0B-C6BF-49C8B0C6CD43}"/>
                  </a:ext>
                </a:extLst>
              </p:cNvPr>
              <p:cNvSpPr/>
              <p:nvPr/>
            </p:nvSpPr>
            <p:spPr>
              <a:xfrm>
                <a:off x="5150947" y="3429000"/>
                <a:ext cx="297742" cy="156503"/>
              </a:xfrm>
              <a:custGeom>
                <a:avLst/>
                <a:gdLst>
                  <a:gd name="connsiteX0" fmla="*/ 287200 w 297742"/>
                  <a:gd name="connsiteY0" fmla="*/ 19063 h 156503"/>
                  <a:gd name="connsiteX1" fmla="*/ 297743 w 297742"/>
                  <a:gd name="connsiteY1" fmla="*/ 32765 h 156503"/>
                  <a:gd name="connsiteX2" fmla="*/ 273493 w 297742"/>
                  <a:gd name="connsiteY2" fmla="*/ 59116 h 156503"/>
                  <a:gd name="connsiteX3" fmla="*/ 248190 w 297742"/>
                  <a:gd name="connsiteY3" fmla="*/ 65440 h 156503"/>
                  <a:gd name="connsiteX4" fmla="*/ 230267 w 297742"/>
                  <a:gd name="connsiteY4" fmla="*/ 69656 h 156503"/>
                  <a:gd name="connsiteX5" fmla="*/ 202854 w 297742"/>
                  <a:gd name="connsiteY5" fmla="*/ 84413 h 156503"/>
                  <a:gd name="connsiteX6" fmla="*/ 206017 w 297742"/>
                  <a:gd name="connsiteY6" fmla="*/ 108655 h 156503"/>
                  <a:gd name="connsiteX7" fmla="*/ 203909 w 297742"/>
                  <a:gd name="connsiteY7" fmla="*/ 128682 h 156503"/>
                  <a:gd name="connsiteX8" fmla="*/ 180714 w 297742"/>
                  <a:gd name="connsiteY8" fmla="*/ 147655 h 156503"/>
                  <a:gd name="connsiteX9" fmla="*/ 163845 w 297742"/>
                  <a:gd name="connsiteY9" fmla="*/ 149763 h 156503"/>
                  <a:gd name="connsiteX10" fmla="*/ 145922 w 297742"/>
                  <a:gd name="connsiteY10" fmla="*/ 140276 h 156503"/>
                  <a:gd name="connsiteX11" fmla="*/ 118509 w 297742"/>
                  <a:gd name="connsiteY11" fmla="*/ 144493 h 156503"/>
                  <a:gd name="connsiteX12" fmla="*/ 86880 w 297742"/>
                  <a:gd name="connsiteY12" fmla="*/ 156087 h 156503"/>
                  <a:gd name="connsiteX13" fmla="*/ 64739 w 297742"/>
                  <a:gd name="connsiteY13" fmla="*/ 156087 h 156503"/>
                  <a:gd name="connsiteX14" fmla="*/ 39436 w 297742"/>
                  <a:gd name="connsiteY14" fmla="*/ 152925 h 156503"/>
                  <a:gd name="connsiteX15" fmla="*/ 15187 w 297742"/>
                  <a:gd name="connsiteY15" fmla="*/ 151871 h 156503"/>
                  <a:gd name="connsiteX16" fmla="*/ 0 w 297742"/>
                  <a:gd name="connsiteY16" fmla="*/ 154485 h 156503"/>
                  <a:gd name="connsiteX17" fmla="*/ 3589 w 297742"/>
                  <a:gd name="connsiteY17" fmla="*/ 143439 h 156503"/>
                  <a:gd name="connsiteX18" fmla="*/ 9915 w 297742"/>
                  <a:gd name="connsiteY18" fmla="*/ 84413 h 156503"/>
                  <a:gd name="connsiteX19" fmla="*/ 20458 w 297742"/>
                  <a:gd name="connsiteY19" fmla="*/ 69656 h 156503"/>
                  <a:gd name="connsiteX20" fmla="*/ 44707 w 297742"/>
                  <a:gd name="connsiteY20" fmla="*/ 70710 h 156503"/>
                  <a:gd name="connsiteX21" fmla="*/ 67902 w 297742"/>
                  <a:gd name="connsiteY21" fmla="*/ 54900 h 156503"/>
                  <a:gd name="connsiteX22" fmla="*/ 93206 w 297742"/>
                  <a:gd name="connsiteY22" fmla="*/ 58062 h 156503"/>
                  <a:gd name="connsiteX23" fmla="*/ 132215 w 297742"/>
                  <a:gd name="connsiteY23" fmla="*/ 81251 h 156503"/>
                  <a:gd name="connsiteX24" fmla="*/ 154356 w 297742"/>
                  <a:gd name="connsiteY24" fmla="*/ 79142 h 156503"/>
                  <a:gd name="connsiteX25" fmla="*/ 192311 w 297742"/>
                  <a:gd name="connsiteY25" fmla="*/ 42251 h 156503"/>
                  <a:gd name="connsiteX26" fmla="*/ 203909 w 297742"/>
                  <a:gd name="connsiteY26" fmla="*/ 21171 h 156503"/>
                  <a:gd name="connsiteX27" fmla="*/ 221832 w 297742"/>
                  <a:gd name="connsiteY27" fmla="*/ 13792 h 156503"/>
                  <a:gd name="connsiteX28" fmla="*/ 243973 w 297742"/>
                  <a:gd name="connsiteY28" fmla="*/ 90 h 156503"/>
                  <a:gd name="connsiteX29" fmla="*/ 269276 w 297742"/>
                  <a:gd name="connsiteY29" fmla="*/ 6414 h 156503"/>
                  <a:gd name="connsiteX30" fmla="*/ 287200 w 297742"/>
                  <a:gd name="connsiteY30" fmla="*/ 19063 h 1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97742" h="156503">
                    <a:moveTo>
                      <a:pt x="287200" y="19063"/>
                    </a:moveTo>
                    <a:cubicBezTo>
                      <a:pt x="290363" y="24333"/>
                      <a:pt x="297743" y="32765"/>
                      <a:pt x="297743" y="32765"/>
                    </a:cubicBezTo>
                    <a:cubicBezTo>
                      <a:pt x="288254" y="32765"/>
                      <a:pt x="278765" y="50684"/>
                      <a:pt x="273493" y="59116"/>
                    </a:cubicBezTo>
                    <a:cubicBezTo>
                      <a:pt x="268222" y="67548"/>
                      <a:pt x="259787" y="66494"/>
                      <a:pt x="248190" y="65440"/>
                    </a:cubicBezTo>
                    <a:cubicBezTo>
                      <a:pt x="236593" y="64386"/>
                      <a:pt x="236593" y="65440"/>
                      <a:pt x="230267" y="69656"/>
                    </a:cubicBezTo>
                    <a:cubicBezTo>
                      <a:pt x="223941" y="73872"/>
                      <a:pt x="218669" y="80197"/>
                      <a:pt x="202854" y="84413"/>
                    </a:cubicBezTo>
                    <a:cubicBezTo>
                      <a:pt x="187040" y="88629"/>
                      <a:pt x="198637" y="100223"/>
                      <a:pt x="206017" y="108655"/>
                    </a:cubicBezTo>
                    <a:cubicBezTo>
                      <a:pt x="213398" y="117088"/>
                      <a:pt x="211289" y="124466"/>
                      <a:pt x="203909" y="128682"/>
                    </a:cubicBezTo>
                    <a:cubicBezTo>
                      <a:pt x="196529" y="132898"/>
                      <a:pt x="189148" y="140276"/>
                      <a:pt x="180714" y="147655"/>
                    </a:cubicBezTo>
                    <a:cubicBezTo>
                      <a:pt x="172279" y="155033"/>
                      <a:pt x="170171" y="155033"/>
                      <a:pt x="163845" y="149763"/>
                    </a:cubicBezTo>
                    <a:cubicBezTo>
                      <a:pt x="157519" y="144493"/>
                      <a:pt x="161736" y="142385"/>
                      <a:pt x="145922" y="140276"/>
                    </a:cubicBezTo>
                    <a:cubicBezTo>
                      <a:pt x="130107" y="138168"/>
                      <a:pt x="118509" y="144493"/>
                      <a:pt x="118509" y="144493"/>
                    </a:cubicBezTo>
                    <a:cubicBezTo>
                      <a:pt x="118509" y="144493"/>
                      <a:pt x="96369" y="158195"/>
                      <a:pt x="86880" y="156087"/>
                    </a:cubicBezTo>
                    <a:cubicBezTo>
                      <a:pt x="77391" y="153979"/>
                      <a:pt x="72120" y="156087"/>
                      <a:pt x="64739" y="156087"/>
                    </a:cubicBezTo>
                    <a:cubicBezTo>
                      <a:pt x="57359" y="156087"/>
                      <a:pt x="47870" y="158195"/>
                      <a:pt x="39436" y="152925"/>
                    </a:cubicBezTo>
                    <a:cubicBezTo>
                      <a:pt x="31001" y="147655"/>
                      <a:pt x="24675" y="146601"/>
                      <a:pt x="15187" y="151871"/>
                    </a:cubicBezTo>
                    <a:cubicBezTo>
                      <a:pt x="8397" y="155665"/>
                      <a:pt x="2703" y="155075"/>
                      <a:pt x="0" y="154485"/>
                    </a:cubicBezTo>
                    <a:cubicBezTo>
                      <a:pt x="1519" y="151070"/>
                      <a:pt x="2657" y="147149"/>
                      <a:pt x="3589" y="143439"/>
                    </a:cubicBezTo>
                    <a:cubicBezTo>
                      <a:pt x="5698" y="135006"/>
                      <a:pt x="9915" y="89683"/>
                      <a:pt x="9915" y="84413"/>
                    </a:cubicBezTo>
                    <a:cubicBezTo>
                      <a:pt x="9915" y="79142"/>
                      <a:pt x="13078" y="68602"/>
                      <a:pt x="20458" y="69656"/>
                    </a:cubicBezTo>
                    <a:cubicBezTo>
                      <a:pt x="27838" y="70710"/>
                      <a:pt x="37327" y="78088"/>
                      <a:pt x="44707" y="70710"/>
                    </a:cubicBezTo>
                    <a:cubicBezTo>
                      <a:pt x="52088" y="63332"/>
                      <a:pt x="61576" y="54900"/>
                      <a:pt x="67902" y="54900"/>
                    </a:cubicBezTo>
                    <a:cubicBezTo>
                      <a:pt x="74228" y="54900"/>
                      <a:pt x="88989" y="55954"/>
                      <a:pt x="93206" y="58062"/>
                    </a:cubicBezTo>
                    <a:cubicBezTo>
                      <a:pt x="97423" y="60170"/>
                      <a:pt x="122727" y="77034"/>
                      <a:pt x="132215" y="81251"/>
                    </a:cubicBezTo>
                    <a:cubicBezTo>
                      <a:pt x="141704" y="85467"/>
                      <a:pt x="144867" y="89683"/>
                      <a:pt x="154356" y="79142"/>
                    </a:cubicBezTo>
                    <a:cubicBezTo>
                      <a:pt x="163845" y="68602"/>
                      <a:pt x="190203" y="47521"/>
                      <a:pt x="192311" y="42251"/>
                    </a:cubicBezTo>
                    <a:cubicBezTo>
                      <a:pt x="194420" y="36981"/>
                      <a:pt x="194420" y="18009"/>
                      <a:pt x="203909" y="21171"/>
                    </a:cubicBezTo>
                    <a:cubicBezTo>
                      <a:pt x="213398" y="24333"/>
                      <a:pt x="217615" y="20117"/>
                      <a:pt x="221832" y="13792"/>
                    </a:cubicBezTo>
                    <a:cubicBezTo>
                      <a:pt x="226049" y="7468"/>
                      <a:pt x="236593" y="-964"/>
                      <a:pt x="243973" y="90"/>
                    </a:cubicBezTo>
                    <a:cubicBezTo>
                      <a:pt x="251353" y="1144"/>
                      <a:pt x="258733" y="1144"/>
                      <a:pt x="269276" y="6414"/>
                    </a:cubicBezTo>
                    <a:cubicBezTo>
                      <a:pt x="279819" y="11684"/>
                      <a:pt x="284037" y="13792"/>
                      <a:pt x="287200" y="19063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000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xmlns="" id="{17C01C38-EFF3-CB93-BF96-22A43A798A6C}"/>
                  </a:ext>
                </a:extLst>
              </p:cNvPr>
              <p:cNvSpPr/>
              <p:nvPr/>
            </p:nvSpPr>
            <p:spPr>
              <a:xfrm>
                <a:off x="5315640" y="3630604"/>
                <a:ext cx="104582" cy="100101"/>
              </a:xfrm>
              <a:custGeom>
                <a:avLst/>
                <a:gdLst>
                  <a:gd name="connsiteX0" fmla="*/ 101420 w 104582"/>
                  <a:gd name="connsiteY0" fmla="*/ 9293 h 100101"/>
                  <a:gd name="connsiteX1" fmla="*/ 104583 w 104582"/>
                  <a:gd name="connsiteY1" fmla="*/ 31427 h 100101"/>
                  <a:gd name="connsiteX2" fmla="*/ 96148 w 104582"/>
                  <a:gd name="connsiteY2" fmla="*/ 48292 h 100101"/>
                  <a:gd name="connsiteX3" fmla="*/ 96148 w 104582"/>
                  <a:gd name="connsiteY3" fmla="*/ 68319 h 100101"/>
                  <a:gd name="connsiteX4" fmla="*/ 104583 w 104582"/>
                  <a:gd name="connsiteY4" fmla="*/ 89399 h 100101"/>
                  <a:gd name="connsiteX5" fmla="*/ 90877 w 104582"/>
                  <a:gd name="connsiteY5" fmla="*/ 99940 h 100101"/>
                  <a:gd name="connsiteX6" fmla="*/ 76116 w 104582"/>
                  <a:gd name="connsiteY6" fmla="*/ 90453 h 100101"/>
                  <a:gd name="connsiteX7" fmla="*/ 52921 w 104582"/>
                  <a:gd name="connsiteY7" fmla="*/ 87291 h 100101"/>
                  <a:gd name="connsiteX8" fmla="*/ 37107 w 104582"/>
                  <a:gd name="connsiteY8" fmla="*/ 84129 h 100101"/>
                  <a:gd name="connsiteX9" fmla="*/ 6532 w 104582"/>
                  <a:gd name="connsiteY9" fmla="*/ 82021 h 100101"/>
                  <a:gd name="connsiteX10" fmla="*/ 2314 w 104582"/>
                  <a:gd name="connsiteY10" fmla="*/ 67265 h 100101"/>
                  <a:gd name="connsiteX11" fmla="*/ 5477 w 104582"/>
                  <a:gd name="connsiteY11" fmla="*/ 48292 h 100101"/>
                  <a:gd name="connsiteX12" fmla="*/ 29727 w 104582"/>
                  <a:gd name="connsiteY12" fmla="*/ 9293 h 100101"/>
                  <a:gd name="connsiteX13" fmla="*/ 46596 w 104582"/>
                  <a:gd name="connsiteY13" fmla="*/ 860 h 100101"/>
                  <a:gd name="connsiteX14" fmla="*/ 58193 w 104582"/>
                  <a:gd name="connsiteY14" fmla="*/ 14563 h 100101"/>
                  <a:gd name="connsiteX15" fmla="*/ 81388 w 104582"/>
                  <a:gd name="connsiteY15" fmla="*/ 4023 h 100101"/>
                  <a:gd name="connsiteX16" fmla="*/ 101420 w 104582"/>
                  <a:gd name="connsiteY16" fmla="*/ 9293 h 10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4582" h="100101">
                    <a:moveTo>
                      <a:pt x="101420" y="9293"/>
                    </a:moveTo>
                    <a:cubicBezTo>
                      <a:pt x="104583" y="15617"/>
                      <a:pt x="104583" y="19833"/>
                      <a:pt x="104583" y="31427"/>
                    </a:cubicBezTo>
                    <a:cubicBezTo>
                      <a:pt x="104583" y="43022"/>
                      <a:pt x="96148" y="48292"/>
                      <a:pt x="96148" y="48292"/>
                    </a:cubicBezTo>
                    <a:cubicBezTo>
                      <a:pt x="96148" y="48292"/>
                      <a:pt x="92985" y="63048"/>
                      <a:pt x="96148" y="68319"/>
                    </a:cubicBezTo>
                    <a:cubicBezTo>
                      <a:pt x="99311" y="73589"/>
                      <a:pt x="104583" y="80967"/>
                      <a:pt x="104583" y="89399"/>
                    </a:cubicBezTo>
                    <a:cubicBezTo>
                      <a:pt x="104583" y="97832"/>
                      <a:pt x="99311" y="98886"/>
                      <a:pt x="90877" y="99940"/>
                    </a:cubicBezTo>
                    <a:cubicBezTo>
                      <a:pt x="82442" y="100994"/>
                      <a:pt x="79279" y="96778"/>
                      <a:pt x="76116" y="90453"/>
                    </a:cubicBezTo>
                    <a:cubicBezTo>
                      <a:pt x="72953" y="84129"/>
                      <a:pt x="60302" y="84129"/>
                      <a:pt x="52921" y="87291"/>
                    </a:cubicBezTo>
                    <a:cubicBezTo>
                      <a:pt x="45541" y="90453"/>
                      <a:pt x="42378" y="90453"/>
                      <a:pt x="37107" y="84129"/>
                    </a:cubicBezTo>
                    <a:cubicBezTo>
                      <a:pt x="31835" y="77805"/>
                      <a:pt x="18129" y="82021"/>
                      <a:pt x="6532" y="82021"/>
                    </a:cubicBezTo>
                    <a:cubicBezTo>
                      <a:pt x="-5066" y="82021"/>
                      <a:pt x="2314" y="73589"/>
                      <a:pt x="2314" y="67265"/>
                    </a:cubicBezTo>
                    <a:cubicBezTo>
                      <a:pt x="2314" y="60940"/>
                      <a:pt x="5477" y="48292"/>
                      <a:pt x="5477" y="48292"/>
                    </a:cubicBezTo>
                    <a:lnTo>
                      <a:pt x="29727" y="9293"/>
                    </a:lnTo>
                    <a:cubicBezTo>
                      <a:pt x="29727" y="9293"/>
                      <a:pt x="40270" y="-3356"/>
                      <a:pt x="46596" y="860"/>
                    </a:cubicBezTo>
                    <a:cubicBezTo>
                      <a:pt x="52921" y="5077"/>
                      <a:pt x="52921" y="13509"/>
                      <a:pt x="58193" y="14563"/>
                    </a:cubicBezTo>
                    <a:cubicBezTo>
                      <a:pt x="63465" y="15617"/>
                      <a:pt x="77171" y="10347"/>
                      <a:pt x="81388" y="4023"/>
                    </a:cubicBezTo>
                    <a:cubicBezTo>
                      <a:pt x="85605" y="-2302"/>
                      <a:pt x="98257" y="2969"/>
                      <a:pt x="101420" y="9293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00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xmlns="" id="{462A0D41-A729-17B2-C6A4-4F5B8047E34B}"/>
                  </a:ext>
                </a:extLst>
              </p:cNvPr>
              <p:cNvSpPr/>
              <p:nvPr/>
            </p:nvSpPr>
            <p:spPr>
              <a:xfrm>
                <a:off x="3599281" y="3780465"/>
                <a:ext cx="143148" cy="133771"/>
              </a:xfrm>
              <a:custGeom>
                <a:avLst/>
                <a:gdLst>
                  <a:gd name="connsiteX0" fmla="*/ 141421 w 143148"/>
                  <a:gd name="connsiteY0" fmla="*/ 50212 h 133771"/>
                  <a:gd name="connsiteX1" fmla="*/ 139312 w 143148"/>
                  <a:gd name="connsiteY1" fmla="*/ 70239 h 133771"/>
                  <a:gd name="connsiteX2" fmla="*/ 120335 w 143148"/>
                  <a:gd name="connsiteY2" fmla="*/ 79725 h 133771"/>
                  <a:gd name="connsiteX3" fmla="*/ 122443 w 143148"/>
                  <a:gd name="connsiteY3" fmla="*/ 101860 h 133771"/>
                  <a:gd name="connsiteX4" fmla="*/ 116117 w 143148"/>
                  <a:gd name="connsiteY4" fmla="*/ 113454 h 133771"/>
                  <a:gd name="connsiteX5" fmla="*/ 97140 w 143148"/>
                  <a:gd name="connsiteY5" fmla="*/ 128211 h 133771"/>
                  <a:gd name="connsiteX6" fmla="*/ 76053 w 143148"/>
                  <a:gd name="connsiteY6" fmla="*/ 127157 h 133771"/>
                  <a:gd name="connsiteX7" fmla="*/ 62347 w 143148"/>
                  <a:gd name="connsiteY7" fmla="*/ 113454 h 133771"/>
                  <a:gd name="connsiteX8" fmla="*/ 48641 w 143148"/>
                  <a:gd name="connsiteY8" fmla="*/ 98698 h 133771"/>
                  <a:gd name="connsiteX9" fmla="*/ 27555 w 143148"/>
                  <a:gd name="connsiteY9" fmla="*/ 87104 h 133771"/>
                  <a:gd name="connsiteX10" fmla="*/ 21229 w 143148"/>
                  <a:gd name="connsiteY10" fmla="*/ 69185 h 133771"/>
                  <a:gd name="connsiteX11" fmla="*/ 143 w 143148"/>
                  <a:gd name="connsiteY11" fmla="*/ 62861 h 133771"/>
                  <a:gd name="connsiteX12" fmla="*/ 13849 w 143148"/>
                  <a:gd name="connsiteY12" fmla="*/ 45996 h 133771"/>
                  <a:gd name="connsiteX13" fmla="*/ 23338 w 143148"/>
                  <a:gd name="connsiteY13" fmla="*/ 33348 h 133771"/>
                  <a:gd name="connsiteX14" fmla="*/ 32827 w 143148"/>
                  <a:gd name="connsiteY14" fmla="*/ 16483 h 133771"/>
                  <a:gd name="connsiteX15" fmla="*/ 49696 w 143148"/>
                  <a:gd name="connsiteY15" fmla="*/ 6997 h 133771"/>
                  <a:gd name="connsiteX16" fmla="*/ 73945 w 143148"/>
                  <a:gd name="connsiteY16" fmla="*/ 2781 h 133771"/>
                  <a:gd name="connsiteX17" fmla="*/ 93977 w 143148"/>
                  <a:gd name="connsiteY17" fmla="*/ 2781 h 133771"/>
                  <a:gd name="connsiteX18" fmla="*/ 110846 w 143148"/>
                  <a:gd name="connsiteY18" fmla="*/ 6997 h 133771"/>
                  <a:gd name="connsiteX19" fmla="*/ 127715 w 143148"/>
                  <a:gd name="connsiteY19" fmla="*/ 18591 h 133771"/>
                  <a:gd name="connsiteX20" fmla="*/ 141421 w 143148"/>
                  <a:gd name="connsiteY20" fmla="*/ 50212 h 1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3148" h="133771">
                    <a:moveTo>
                      <a:pt x="141421" y="50212"/>
                    </a:moveTo>
                    <a:cubicBezTo>
                      <a:pt x="143529" y="59699"/>
                      <a:pt x="144584" y="63915"/>
                      <a:pt x="139312" y="70239"/>
                    </a:cubicBezTo>
                    <a:cubicBezTo>
                      <a:pt x="134041" y="76563"/>
                      <a:pt x="135095" y="84995"/>
                      <a:pt x="120335" y="79725"/>
                    </a:cubicBezTo>
                    <a:cubicBezTo>
                      <a:pt x="105574" y="74455"/>
                      <a:pt x="116117" y="92374"/>
                      <a:pt x="122443" y="101860"/>
                    </a:cubicBezTo>
                    <a:cubicBezTo>
                      <a:pt x="128769" y="111346"/>
                      <a:pt x="123498" y="113454"/>
                      <a:pt x="116117" y="113454"/>
                    </a:cubicBezTo>
                    <a:cubicBezTo>
                      <a:pt x="108737" y="113454"/>
                      <a:pt x="100303" y="118725"/>
                      <a:pt x="97140" y="128211"/>
                    </a:cubicBezTo>
                    <a:cubicBezTo>
                      <a:pt x="93977" y="137697"/>
                      <a:pt x="81325" y="133481"/>
                      <a:pt x="76053" y="127157"/>
                    </a:cubicBezTo>
                    <a:cubicBezTo>
                      <a:pt x="70782" y="120833"/>
                      <a:pt x="64456" y="118725"/>
                      <a:pt x="62347" y="113454"/>
                    </a:cubicBezTo>
                    <a:cubicBezTo>
                      <a:pt x="60239" y="108184"/>
                      <a:pt x="48641" y="98698"/>
                      <a:pt x="48641" y="98698"/>
                    </a:cubicBezTo>
                    <a:cubicBezTo>
                      <a:pt x="48641" y="98698"/>
                      <a:pt x="35989" y="92374"/>
                      <a:pt x="27555" y="87104"/>
                    </a:cubicBezTo>
                    <a:cubicBezTo>
                      <a:pt x="19120" y="81833"/>
                      <a:pt x="21229" y="76563"/>
                      <a:pt x="21229" y="69185"/>
                    </a:cubicBezTo>
                    <a:cubicBezTo>
                      <a:pt x="21229" y="65766"/>
                      <a:pt x="1703" y="66529"/>
                      <a:pt x="143" y="62861"/>
                    </a:cubicBezTo>
                    <a:cubicBezTo>
                      <a:pt x="-1671" y="58645"/>
                      <a:pt x="14397" y="49955"/>
                      <a:pt x="13849" y="45996"/>
                    </a:cubicBezTo>
                    <a:cubicBezTo>
                      <a:pt x="12795" y="38618"/>
                      <a:pt x="15958" y="32294"/>
                      <a:pt x="23338" y="33348"/>
                    </a:cubicBezTo>
                    <a:cubicBezTo>
                      <a:pt x="30718" y="34402"/>
                      <a:pt x="32827" y="25970"/>
                      <a:pt x="32827" y="16483"/>
                    </a:cubicBezTo>
                    <a:cubicBezTo>
                      <a:pt x="32827" y="6997"/>
                      <a:pt x="38098" y="6997"/>
                      <a:pt x="49696" y="6997"/>
                    </a:cubicBezTo>
                    <a:cubicBezTo>
                      <a:pt x="61293" y="6997"/>
                      <a:pt x="68673" y="6997"/>
                      <a:pt x="73945" y="2781"/>
                    </a:cubicBezTo>
                    <a:cubicBezTo>
                      <a:pt x="79216" y="-1435"/>
                      <a:pt x="87651" y="-381"/>
                      <a:pt x="93977" y="2781"/>
                    </a:cubicBezTo>
                    <a:cubicBezTo>
                      <a:pt x="100303" y="5943"/>
                      <a:pt x="102411" y="5943"/>
                      <a:pt x="110846" y="6997"/>
                    </a:cubicBezTo>
                    <a:cubicBezTo>
                      <a:pt x="119280" y="8051"/>
                      <a:pt x="126660" y="11213"/>
                      <a:pt x="127715" y="18591"/>
                    </a:cubicBezTo>
                    <a:cubicBezTo>
                      <a:pt x="128769" y="25970"/>
                      <a:pt x="139312" y="40726"/>
                      <a:pt x="141421" y="50212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000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xmlns="" id="{7983F20B-8AAA-DDFB-6B4A-4DAA7E8166CA}"/>
                  </a:ext>
                </a:extLst>
              </p:cNvPr>
              <p:cNvSpPr/>
              <p:nvPr/>
            </p:nvSpPr>
            <p:spPr>
              <a:xfrm>
                <a:off x="2369040" y="3834646"/>
                <a:ext cx="40063" cy="23436"/>
              </a:xfrm>
              <a:custGeom>
                <a:avLst/>
                <a:gdLst>
                  <a:gd name="connsiteX0" fmla="*/ 40064 w 40063"/>
                  <a:gd name="connsiteY0" fmla="*/ 9228 h 23436"/>
                  <a:gd name="connsiteX1" fmla="*/ 25810 w 40063"/>
                  <a:gd name="connsiteY1" fmla="*/ 23436 h 23436"/>
                  <a:gd name="connsiteX2" fmla="*/ 17375 w 40063"/>
                  <a:gd name="connsiteY2" fmla="*/ 19768 h 23436"/>
                  <a:gd name="connsiteX3" fmla="*/ 6326 w 40063"/>
                  <a:gd name="connsiteY3" fmla="*/ 17112 h 23436"/>
                  <a:gd name="connsiteX4" fmla="*/ 0 w 40063"/>
                  <a:gd name="connsiteY4" fmla="*/ 12896 h 23436"/>
                  <a:gd name="connsiteX5" fmla="*/ 6832 w 40063"/>
                  <a:gd name="connsiteY5" fmla="*/ 5012 h 23436"/>
                  <a:gd name="connsiteX6" fmla="*/ 21592 w 40063"/>
                  <a:gd name="connsiteY6" fmla="*/ 248 h 23436"/>
                  <a:gd name="connsiteX7" fmla="*/ 40064 w 40063"/>
                  <a:gd name="connsiteY7" fmla="*/ 9228 h 2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063" h="23436">
                    <a:moveTo>
                      <a:pt x="40064" y="9228"/>
                    </a:moveTo>
                    <a:lnTo>
                      <a:pt x="25810" y="23436"/>
                    </a:lnTo>
                    <a:cubicBezTo>
                      <a:pt x="25810" y="23436"/>
                      <a:pt x="21592" y="19768"/>
                      <a:pt x="17375" y="19768"/>
                    </a:cubicBezTo>
                    <a:cubicBezTo>
                      <a:pt x="13158" y="19768"/>
                      <a:pt x="6326" y="17112"/>
                      <a:pt x="6326" y="17112"/>
                    </a:cubicBezTo>
                    <a:lnTo>
                      <a:pt x="0" y="12896"/>
                    </a:lnTo>
                    <a:lnTo>
                      <a:pt x="6832" y="5012"/>
                    </a:lnTo>
                    <a:cubicBezTo>
                      <a:pt x="6832" y="5012"/>
                      <a:pt x="16321" y="-1312"/>
                      <a:pt x="21592" y="248"/>
                    </a:cubicBezTo>
                    <a:cubicBezTo>
                      <a:pt x="26864" y="1850"/>
                      <a:pt x="40064" y="9228"/>
                      <a:pt x="40064" y="9228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00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xmlns="" id="{FDED8D27-B024-5BB5-B300-848B0D063CDA}"/>
                  </a:ext>
                </a:extLst>
              </p:cNvPr>
              <p:cNvSpPr/>
              <p:nvPr/>
            </p:nvSpPr>
            <p:spPr>
              <a:xfrm>
                <a:off x="2649562" y="5974074"/>
                <a:ext cx="122205" cy="131250"/>
              </a:xfrm>
              <a:custGeom>
                <a:avLst/>
                <a:gdLst>
                  <a:gd name="connsiteX0" fmla="*/ 477 w 122205"/>
                  <a:gd name="connsiteY0" fmla="*/ 40751 h 131250"/>
                  <a:gd name="connsiteX1" fmla="*/ 439 w 122205"/>
                  <a:gd name="connsiteY1" fmla="*/ 38301 h 131250"/>
                  <a:gd name="connsiteX2" fmla="*/ 11155 w 122205"/>
                  <a:gd name="connsiteY2" fmla="*/ 56 h 131250"/>
                  <a:gd name="connsiteX3" fmla="*/ 42279 w 122205"/>
                  <a:gd name="connsiteY3" fmla="*/ 34182 h 131250"/>
                  <a:gd name="connsiteX4" fmla="*/ 72137 w 122205"/>
                  <a:gd name="connsiteY4" fmla="*/ 43668 h 131250"/>
                  <a:gd name="connsiteX5" fmla="*/ 92253 w 122205"/>
                  <a:gd name="connsiteY5" fmla="*/ 52957 h 131250"/>
                  <a:gd name="connsiteX6" fmla="*/ 97807 w 122205"/>
                  <a:gd name="connsiteY6" fmla="*/ 2443 h 131250"/>
                  <a:gd name="connsiteX7" fmla="*/ 99853 w 122205"/>
                  <a:gd name="connsiteY7" fmla="*/ 1106 h 131250"/>
                  <a:gd name="connsiteX8" fmla="*/ 112855 w 122205"/>
                  <a:gd name="connsiteY8" fmla="*/ 38651 h 131250"/>
                  <a:gd name="connsiteX9" fmla="*/ 122204 w 122205"/>
                  <a:gd name="connsiteY9" fmla="*/ 50123 h 131250"/>
                  <a:gd name="connsiteX10" fmla="*/ 107153 w 122205"/>
                  <a:gd name="connsiteY10" fmla="*/ 81563 h 131250"/>
                  <a:gd name="connsiteX11" fmla="*/ 93708 w 122205"/>
                  <a:gd name="connsiteY11" fmla="*/ 97812 h 131250"/>
                  <a:gd name="connsiteX12" fmla="*/ 77050 w 122205"/>
                  <a:gd name="connsiteY12" fmla="*/ 108390 h 131250"/>
                  <a:gd name="connsiteX13" fmla="*/ 67405 w 122205"/>
                  <a:gd name="connsiteY13" fmla="*/ 126570 h 131250"/>
                  <a:gd name="connsiteX14" fmla="*/ 57296 w 122205"/>
                  <a:gd name="connsiteY14" fmla="*/ 131242 h 131250"/>
                  <a:gd name="connsiteX15" fmla="*/ 43127 w 122205"/>
                  <a:gd name="connsiteY15" fmla="*/ 111202 h 131250"/>
                  <a:gd name="connsiteX16" fmla="*/ 20986 w 122205"/>
                  <a:gd name="connsiteY16" fmla="*/ 62717 h 131250"/>
                  <a:gd name="connsiteX17" fmla="*/ 477 w 122205"/>
                  <a:gd name="connsiteY17" fmla="*/ 40751 h 1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2205" h="131250">
                    <a:moveTo>
                      <a:pt x="477" y="40751"/>
                    </a:moveTo>
                    <a:cubicBezTo>
                      <a:pt x="591" y="39924"/>
                      <a:pt x="406" y="39107"/>
                      <a:pt x="439" y="38301"/>
                    </a:cubicBezTo>
                    <a:cubicBezTo>
                      <a:pt x="823" y="29283"/>
                      <a:pt x="-4010" y="-1491"/>
                      <a:pt x="11155" y="56"/>
                    </a:cubicBezTo>
                    <a:cubicBezTo>
                      <a:pt x="19485" y="908"/>
                      <a:pt x="36324" y="27550"/>
                      <a:pt x="42279" y="34182"/>
                    </a:cubicBezTo>
                    <a:cubicBezTo>
                      <a:pt x="49756" y="42496"/>
                      <a:pt x="63036" y="39022"/>
                      <a:pt x="72137" y="43668"/>
                    </a:cubicBezTo>
                    <a:cubicBezTo>
                      <a:pt x="78973" y="47155"/>
                      <a:pt x="83384" y="54858"/>
                      <a:pt x="92253" y="52957"/>
                    </a:cubicBezTo>
                    <a:cubicBezTo>
                      <a:pt x="111952" y="48724"/>
                      <a:pt x="88563" y="15172"/>
                      <a:pt x="97807" y="2443"/>
                    </a:cubicBezTo>
                    <a:lnTo>
                      <a:pt x="99853" y="1106"/>
                    </a:lnTo>
                    <a:cubicBezTo>
                      <a:pt x="126535" y="3122"/>
                      <a:pt x="108447" y="27242"/>
                      <a:pt x="112855" y="38651"/>
                    </a:cubicBezTo>
                    <a:cubicBezTo>
                      <a:pt x="114617" y="43221"/>
                      <a:pt x="121850" y="42834"/>
                      <a:pt x="122204" y="50123"/>
                    </a:cubicBezTo>
                    <a:cubicBezTo>
                      <a:pt x="122335" y="52775"/>
                      <a:pt x="109358" y="78270"/>
                      <a:pt x="107153" y="81563"/>
                    </a:cubicBezTo>
                    <a:cubicBezTo>
                      <a:pt x="103189" y="87322"/>
                      <a:pt x="100064" y="93005"/>
                      <a:pt x="93708" y="97812"/>
                    </a:cubicBezTo>
                    <a:cubicBezTo>
                      <a:pt x="87694" y="102349"/>
                      <a:pt x="83060" y="101151"/>
                      <a:pt x="77050" y="108390"/>
                    </a:cubicBezTo>
                    <a:cubicBezTo>
                      <a:pt x="72904" y="113386"/>
                      <a:pt x="72124" y="122160"/>
                      <a:pt x="67405" y="126570"/>
                    </a:cubicBezTo>
                    <a:cubicBezTo>
                      <a:pt x="66165" y="127730"/>
                      <a:pt x="62243" y="129365"/>
                      <a:pt x="57296" y="131242"/>
                    </a:cubicBezTo>
                    <a:cubicBezTo>
                      <a:pt x="57296" y="131242"/>
                      <a:pt x="48398" y="132283"/>
                      <a:pt x="43127" y="111202"/>
                    </a:cubicBezTo>
                    <a:cubicBezTo>
                      <a:pt x="37855" y="90122"/>
                      <a:pt x="29420" y="71149"/>
                      <a:pt x="20986" y="62717"/>
                    </a:cubicBezTo>
                    <a:cubicBezTo>
                      <a:pt x="12551" y="54284"/>
                      <a:pt x="477" y="40751"/>
                      <a:pt x="477" y="40751"/>
                    </a:cubicBezTo>
                    <a:close/>
                  </a:path>
                </a:pathLst>
              </a:custGeom>
              <a:solidFill>
                <a:srgbClr val="C6ECFF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00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2" name="Graphic 18">
                <a:extLst>
                  <a:ext uri="{FF2B5EF4-FFF2-40B4-BE49-F238E27FC236}">
                    <a16:creationId xmlns:a16="http://schemas.microsoft.com/office/drawing/2014/main" xmlns="" id="{894AD3A3-D276-71E8-3740-56F24324EFFA}"/>
                  </a:ext>
                </a:extLst>
              </p:cNvPr>
              <p:cNvGrpSpPr/>
              <p:nvPr/>
            </p:nvGrpSpPr>
            <p:grpSpPr>
              <a:xfrm>
                <a:off x="792967" y="841817"/>
                <a:ext cx="7464667" cy="5836802"/>
                <a:chOff x="2012167" y="208530"/>
                <a:chExt cx="7464667" cy="5836802"/>
              </a:xfrm>
            </p:grpSpPr>
            <p:grpSp>
              <p:nvGrpSpPr>
                <p:cNvPr id="29" name="Graphic 18">
                  <a:extLst>
                    <a:ext uri="{FF2B5EF4-FFF2-40B4-BE49-F238E27FC236}">
                      <a16:creationId xmlns:a16="http://schemas.microsoft.com/office/drawing/2014/main" xmlns="" id="{8D382B1D-DA47-A19E-68AD-D04F5C5127F5}"/>
                    </a:ext>
                  </a:extLst>
                </p:cNvPr>
                <p:cNvGrpSpPr/>
                <p:nvPr/>
              </p:nvGrpSpPr>
              <p:grpSpPr>
                <a:xfrm>
                  <a:off x="2944125" y="3473354"/>
                  <a:ext cx="1916682" cy="2047299"/>
                  <a:chOff x="2944125" y="3473354"/>
                  <a:chExt cx="1916682" cy="2047299"/>
                </a:xfrm>
              </p:grpSpPr>
              <p:sp>
                <p:nvSpPr>
                  <p:cNvPr id="50" name="Freeform 49">
                    <a:extLst>
                      <a:ext uri="{FF2B5EF4-FFF2-40B4-BE49-F238E27FC236}">
                        <a16:creationId xmlns:a16="http://schemas.microsoft.com/office/drawing/2014/main" xmlns="" id="{524DECF5-C6C8-C94A-6C01-C4864F7C5498}"/>
                      </a:ext>
                    </a:extLst>
                  </p:cNvPr>
                  <p:cNvSpPr/>
                  <p:nvPr/>
                </p:nvSpPr>
                <p:spPr>
                  <a:xfrm>
                    <a:off x="2944125" y="3660345"/>
                    <a:ext cx="1317735" cy="1405604"/>
                  </a:xfrm>
                  <a:custGeom>
                    <a:avLst/>
                    <a:gdLst>
                      <a:gd name="connsiteX0" fmla="*/ 431829 w 1317735"/>
                      <a:gd name="connsiteY0" fmla="*/ 1382696 h 1405604"/>
                      <a:gd name="connsiteX1" fmla="*/ 430229 w 1317735"/>
                      <a:gd name="connsiteY1" fmla="*/ 1383749 h 1405604"/>
                      <a:gd name="connsiteX2" fmla="*/ 428625 w 1317735"/>
                      <a:gd name="connsiteY2" fmla="*/ 1383399 h 1405604"/>
                      <a:gd name="connsiteX3" fmla="*/ 427365 w 1317735"/>
                      <a:gd name="connsiteY3" fmla="*/ 1381884 h 1405604"/>
                      <a:gd name="connsiteX4" fmla="*/ 425651 w 1317735"/>
                      <a:gd name="connsiteY4" fmla="*/ 1382363 h 1405604"/>
                      <a:gd name="connsiteX5" fmla="*/ 422311 w 1317735"/>
                      <a:gd name="connsiteY5" fmla="*/ 1374888 h 1405604"/>
                      <a:gd name="connsiteX6" fmla="*/ 408460 w 1317735"/>
                      <a:gd name="connsiteY6" fmla="*/ 1377616 h 1405604"/>
                      <a:gd name="connsiteX7" fmla="*/ 404564 w 1317735"/>
                      <a:gd name="connsiteY7" fmla="*/ 1376340 h 1405604"/>
                      <a:gd name="connsiteX8" fmla="*/ 402051 w 1317735"/>
                      <a:gd name="connsiteY8" fmla="*/ 1378335 h 1405604"/>
                      <a:gd name="connsiteX9" fmla="*/ 393229 w 1317735"/>
                      <a:gd name="connsiteY9" fmla="*/ 1377665 h 1405604"/>
                      <a:gd name="connsiteX10" fmla="*/ 391968 w 1317735"/>
                      <a:gd name="connsiteY10" fmla="*/ 1374860 h 1405604"/>
                      <a:gd name="connsiteX11" fmla="*/ 390931 w 1317735"/>
                      <a:gd name="connsiteY11" fmla="*/ 1374636 h 1405604"/>
                      <a:gd name="connsiteX12" fmla="*/ 377206 w 1317735"/>
                      <a:gd name="connsiteY12" fmla="*/ 1380988 h 1405604"/>
                      <a:gd name="connsiteX13" fmla="*/ 373884 w 1317735"/>
                      <a:gd name="connsiteY13" fmla="*/ 1379951 h 1405604"/>
                      <a:gd name="connsiteX14" fmla="*/ 372831 w 1317735"/>
                      <a:gd name="connsiteY14" fmla="*/ 1370835 h 1405604"/>
                      <a:gd name="connsiteX15" fmla="*/ 371570 w 1317735"/>
                      <a:gd name="connsiteY15" fmla="*/ 1370133 h 1405604"/>
                      <a:gd name="connsiteX16" fmla="*/ 364470 w 1317735"/>
                      <a:gd name="connsiteY16" fmla="*/ 1371441 h 1405604"/>
                      <a:gd name="connsiteX17" fmla="*/ 350360 w 1317735"/>
                      <a:gd name="connsiteY17" fmla="*/ 1362594 h 1405604"/>
                      <a:gd name="connsiteX18" fmla="*/ 345101 w 1317735"/>
                      <a:gd name="connsiteY18" fmla="*/ 1366000 h 1405604"/>
                      <a:gd name="connsiteX19" fmla="*/ 336154 w 1317735"/>
                      <a:gd name="connsiteY19" fmla="*/ 1360996 h 1405604"/>
                      <a:gd name="connsiteX20" fmla="*/ 326887 w 1317735"/>
                      <a:gd name="connsiteY20" fmla="*/ 1362889 h 1405604"/>
                      <a:gd name="connsiteX21" fmla="*/ 322131 w 1317735"/>
                      <a:gd name="connsiteY21" fmla="*/ 1360940 h 1405604"/>
                      <a:gd name="connsiteX22" fmla="*/ 297045 w 1317735"/>
                      <a:gd name="connsiteY22" fmla="*/ 1367913 h 1405604"/>
                      <a:gd name="connsiteX23" fmla="*/ 275714 w 1317735"/>
                      <a:gd name="connsiteY23" fmla="*/ 1383920 h 1405604"/>
                      <a:gd name="connsiteX24" fmla="*/ 263322 w 1317735"/>
                      <a:gd name="connsiteY24" fmla="*/ 1391387 h 1405604"/>
                      <a:gd name="connsiteX25" fmla="*/ 250532 w 1317735"/>
                      <a:gd name="connsiteY25" fmla="*/ 1392567 h 1405604"/>
                      <a:gd name="connsiteX26" fmla="*/ 233065 w 1317735"/>
                      <a:gd name="connsiteY26" fmla="*/ 1404907 h 1405604"/>
                      <a:gd name="connsiteX27" fmla="*/ 210446 w 1317735"/>
                      <a:gd name="connsiteY27" fmla="*/ 1384126 h 1405604"/>
                      <a:gd name="connsiteX28" fmla="*/ 221173 w 1317735"/>
                      <a:gd name="connsiteY28" fmla="*/ 1346537 h 1405604"/>
                      <a:gd name="connsiteX29" fmla="*/ 218029 w 1317735"/>
                      <a:gd name="connsiteY29" fmla="*/ 1328389 h 1405604"/>
                      <a:gd name="connsiteX30" fmla="*/ 216497 w 1317735"/>
                      <a:gd name="connsiteY30" fmla="*/ 1318306 h 1405604"/>
                      <a:gd name="connsiteX31" fmla="*/ 132344 w 1317735"/>
                      <a:gd name="connsiteY31" fmla="*/ 1261004 h 1405604"/>
                      <a:gd name="connsiteX32" fmla="*/ 128760 w 1317735"/>
                      <a:gd name="connsiteY32" fmla="*/ 1221636 h 1405604"/>
                      <a:gd name="connsiteX33" fmla="*/ 64401 w 1317735"/>
                      <a:gd name="connsiteY33" fmla="*/ 1116953 h 1405604"/>
                      <a:gd name="connsiteX34" fmla="*/ 60464 w 1317735"/>
                      <a:gd name="connsiteY34" fmla="*/ 1090841 h 1405604"/>
                      <a:gd name="connsiteX35" fmla="*/ 64983 w 1317735"/>
                      <a:gd name="connsiteY35" fmla="*/ 1055194 h 1405604"/>
                      <a:gd name="connsiteX36" fmla="*/ 63882 w 1317735"/>
                      <a:gd name="connsiteY36" fmla="*/ 1031770 h 1405604"/>
                      <a:gd name="connsiteX37" fmla="*/ 63882 w 1317735"/>
                      <a:gd name="connsiteY37" fmla="*/ 1027069 h 1405604"/>
                      <a:gd name="connsiteX38" fmla="*/ 55375 w 1317735"/>
                      <a:gd name="connsiteY38" fmla="*/ 1019598 h 1405604"/>
                      <a:gd name="connsiteX39" fmla="*/ 50385 w 1317735"/>
                      <a:gd name="connsiteY39" fmla="*/ 1019804 h 1405604"/>
                      <a:gd name="connsiteX40" fmla="*/ 46661 w 1317735"/>
                      <a:gd name="connsiteY40" fmla="*/ 1017560 h 1405604"/>
                      <a:gd name="connsiteX41" fmla="*/ 36382 w 1317735"/>
                      <a:gd name="connsiteY41" fmla="*/ 1002200 h 1405604"/>
                      <a:gd name="connsiteX42" fmla="*/ 35329 w 1317735"/>
                      <a:gd name="connsiteY42" fmla="*/ 984263 h 1405604"/>
                      <a:gd name="connsiteX43" fmla="*/ 39551 w 1317735"/>
                      <a:gd name="connsiteY43" fmla="*/ 957885 h 1405604"/>
                      <a:gd name="connsiteX44" fmla="*/ 33220 w 1317735"/>
                      <a:gd name="connsiteY44" fmla="*/ 938892 h 1405604"/>
                      <a:gd name="connsiteX45" fmla="*/ 27942 w 1317735"/>
                      <a:gd name="connsiteY45" fmla="*/ 922012 h 1405604"/>
                      <a:gd name="connsiteX46" fmla="*/ 44828 w 1317735"/>
                      <a:gd name="connsiteY46" fmla="*/ 907239 h 1405604"/>
                      <a:gd name="connsiteX47" fmla="*/ 44828 w 1317735"/>
                      <a:gd name="connsiteY47" fmla="*/ 907239 h 1405604"/>
                      <a:gd name="connsiteX48" fmla="*/ 69103 w 1317735"/>
                      <a:gd name="connsiteY48" fmla="*/ 919899 h 1405604"/>
                      <a:gd name="connsiteX49" fmla="*/ 81769 w 1317735"/>
                      <a:gd name="connsiteY49" fmla="*/ 905128 h 1405604"/>
                      <a:gd name="connsiteX50" fmla="*/ 98655 w 1317735"/>
                      <a:gd name="connsiteY50" fmla="*/ 907239 h 1405604"/>
                      <a:gd name="connsiteX51" fmla="*/ 102877 w 1317735"/>
                      <a:gd name="connsiteY51" fmla="*/ 900907 h 1405604"/>
                      <a:gd name="connsiteX52" fmla="*/ 115541 w 1317735"/>
                      <a:gd name="connsiteY52" fmla="*/ 900907 h 1405604"/>
                      <a:gd name="connsiteX53" fmla="*/ 128207 w 1317735"/>
                      <a:gd name="connsiteY53" fmla="*/ 867142 h 1405604"/>
                      <a:gd name="connsiteX54" fmla="*/ 140871 w 1317735"/>
                      <a:gd name="connsiteY54" fmla="*/ 863977 h 1405604"/>
                      <a:gd name="connsiteX55" fmla="*/ 151425 w 1317735"/>
                      <a:gd name="connsiteY55" fmla="*/ 868198 h 1405604"/>
                      <a:gd name="connsiteX56" fmla="*/ 163035 w 1317735"/>
                      <a:gd name="connsiteY56" fmla="*/ 853427 h 1405604"/>
                      <a:gd name="connsiteX57" fmla="*/ 154591 w 1317735"/>
                      <a:gd name="connsiteY57" fmla="*/ 827048 h 1405604"/>
                      <a:gd name="connsiteX58" fmla="*/ 155644 w 1317735"/>
                      <a:gd name="connsiteY58" fmla="*/ 816496 h 1405604"/>
                      <a:gd name="connsiteX59" fmla="*/ 158812 w 1317735"/>
                      <a:gd name="connsiteY59" fmla="*/ 761631 h 1405604"/>
                      <a:gd name="connsiteX60" fmla="*/ 155644 w 1317735"/>
                      <a:gd name="connsiteY60" fmla="*/ 746858 h 1405604"/>
                      <a:gd name="connsiteX61" fmla="*/ 158812 w 1317735"/>
                      <a:gd name="connsiteY61" fmla="*/ 721535 h 1405604"/>
                      <a:gd name="connsiteX62" fmla="*/ 152479 w 1317735"/>
                      <a:gd name="connsiteY62" fmla="*/ 703597 h 1405604"/>
                      <a:gd name="connsiteX63" fmla="*/ 150368 w 1317735"/>
                      <a:gd name="connsiteY63" fmla="*/ 687770 h 1405604"/>
                      <a:gd name="connsiteX64" fmla="*/ 98653 w 1317735"/>
                      <a:gd name="connsiteY64" fmla="*/ 647675 h 1405604"/>
                      <a:gd name="connsiteX65" fmla="*/ 66991 w 1317735"/>
                      <a:gd name="connsiteY65" fmla="*/ 654005 h 1405604"/>
                      <a:gd name="connsiteX66" fmla="*/ 28995 w 1317735"/>
                      <a:gd name="connsiteY66" fmla="*/ 654006 h 1405604"/>
                      <a:gd name="connsiteX67" fmla="*/ 30048 w 1317735"/>
                      <a:gd name="connsiteY67" fmla="*/ 645565 h 1405604"/>
                      <a:gd name="connsiteX68" fmla="*/ 45880 w 1317735"/>
                      <a:gd name="connsiteY68" fmla="*/ 621296 h 1405604"/>
                      <a:gd name="connsiteX69" fmla="*/ 58545 w 1317735"/>
                      <a:gd name="connsiteY69" fmla="*/ 620243 h 1405604"/>
                      <a:gd name="connsiteX70" fmla="*/ 58545 w 1317735"/>
                      <a:gd name="connsiteY70" fmla="*/ 602306 h 1405604"/>
                      <a:gd name="connsiteX71" fmla="*/ 47990 w 1317735"/>
                      <a:gd name="connsiteY71" fmla="*/ 588589 h 1405604"/>
                      <a:gd name="connsiteX72" fmla="*/ 24771 w 1317735"/>
                      <a:gd name="connsiteY72" fmla="*/ 567486 h 1405604"/>
                      <a:gd name="connsiteX73" fmla="*/ 12107 w 1317735"/>
                      <a:gd name="connsiteY73" fmla="*/ 534776 h 1405604"/>
                      <a:gd name="connsiteX74" fmla="*/ 1552 w 1317735"/>
                      <a:gd name="connsiteY74" fmla="*/ 534776 h 1405604"/>
                      <a:gd name="connsiteX75" fmla="*/ -558 w 1317735"/>
                      <a:gd name="connsiteY75" fmla="*/ 511564 h 1405604"/>
                      <a:gd name="connsiteX76" fmla="*/ 8940 w 1317735"/>
                      <a:gd name="connsiteY76" fmla="*/ 503123 h 1405604"/>
                      <a:gd name="connsiteX77" fmla="*/ 6829 w 1317735"/>
                      <a:gd name="connsiteY77" fmla="*/ 456698 h 1405604"/>
                      <a:gd name="connsiteX78" fmla="*/ 33215 w 1317735"/>
                      <a:gd name="connsiteY78" fmla="*/ 451421 h 1405604"/>
                      <a:gd name="connsiteX79" fmla="*/ 50101 w 1317735"/>
                      <a:gd name="connsiteY79" fmla="*/ 436650 h 1405604"/>
                      <a:gd name="connsiteX80" fmla="*/ 70154 w 1317735"/>
                      <a:gd name="connsiteY80" fmla="*/ 456698 h 1405604"/>
                      <a:gd name="connsiteX81" fmla="*/ 88097 w 1317735"/>
                      <a:gd name="connsiteY81" fmla="*/ 455645 h 1405604"/>
                      <a:gd name="connsiteX82" fmla="*/ 97595 w 1317735"/>
                      <a:gd name="connsiteY82" fmla="*/ 470416 h 1405604"/>
                      <a:gd name="connsiteX83" fmla="*/ 113427 w 1317735"/>
                      <a:gd name="connsiteY83" fmla="*/ 498904 h 1405604"/>
                      <a:gd name="connsiteX84" fmla="*/ 169363 w 1317735"/>
                      <a:gd name="connsiteY84" fmla="*/ 498906 h 1405604"/>
                      <a:gd name="connsiteX85" fmla="*/ 182028 w 1317735"/>
                      <a:gd name="connsiteY85" fmla="*/ 482023 h 1405604"/>
                      <a:gd name="connsiteX86" fmla="*/ 206303 w 1317735"/>
                      <a:gd name="connsiteY86" fmla="*/ 489408 h 1405604"/>
                      <a:gd name="connsiteX87" fmla="*/ 216857 w 1317735"/>
                      <a:gd name="connsiteY87" fmla="*/ 490461 h 1405604"/>
                      <a:gd name="connsiteX88" fmla="*/ 245353 w 1317735"/>
                      <a:gd name="connsiteY88" fmla="*/ 491514 h 1405604"/>
                      <a:gd name="connsiteX89" fmla="*/ 250630 w 1317735"/>
                      <a:gd name="connsiteY89" fmla="*/ 482018 h 1405604"/>
                      <a:gd name="connsiteX90" fmla="*/ 231633 w 1317735"/>
                      <a:gd name="connsiteY90" fmla="*/ 455639 h 1405604"/>
                      <a:gd name="connsiteX91" fmla="*/ 248519 w 1317735"/>
                      <a:gd name="connsiteY91" fmla="*/ 429261 h 1405604"/>
                      <a:gd name="connsiteX92" fmla="*/ 235854 w 1317735"/>
                      <a:gd name="connsiteY92" fmla="*/ 427150 h 1405604"/>
                      <a:gd name="connsiteX93" fmla="*/ 244297 w 1317735"/>
                      <a:gd name="connsiteY93" fmla="*/ 411323 h 1405604"/>
                      <a:gd name="connsiteX94" fmla="*/ 251686 w 1317735"/>
                      <a:gd name="connsiteY94" fmla="*/ 399717 h 1405604"/>
                      <a:gd name="connsiteX95" fmla="*/ 256962 w 1317735"/>
                      <a:gd name="connsiteY95" fmla="*/ 348016 h 1405604"/>
                      <a:gd name="connsiteX96" fmla="*/ 241131 w 1317735"/>
                      <a:gd name="connsiteY96" fmla="*/ 329022 h 1405604"/>
                      <a:gd name="connsiteX97" fmla="*/ 215801 w 1317735"/>
                      <a:gd name="connsiteY97" fmla="*/ 308976 h 1405604"/>
                      <a:gd name="connsiteX98" fmla="*/ 205248 w 1317735"/>
                      <a:gd name="connsiteY98" fmla="*/ 306866 h 1405604"/>
                      <a:gd name="connsiteX99" fmla="*/ 185195 w 1317735"/>
                      <a:gd name="connsiteY99" fmla="*/ 307918 h 1405604"/>
                      <a:gd name="connsiteX100" fmla="*/ 160465 w 1317735"/>
                      <a:gd name="connsiteY100" fmla="*/ 312658 h 1405604"/>
                      <a:gd name="connsiteX101" fmla="*/ 144621 w 1317735"/>
                      <a:gd name="connsiteY101" fmla="*/ 309299 h 1405604"/>
                      <a:gd name="connsiteX102" fmla="*/ 122587 w 1317735"/>
                      <a:gd name="connsiteY102" fmla="*/ 305741 h 1405604"/>
                      <a:gd name="connsiteX103" fmla="*/ 133479 w 1317735"/>
                      <a:gd name="connsiteY103" fmla="*/ 287871 h 1405604"/>
                      <a:gd name="connsiteX104" fmla="*/ 149310 w 1317735"/>
                      <a:gd name="connsiteY104" fmla="*/ 269933 h 1405604"/>
                      <a:gd name="connsiteX105" fmla="*/ 146144 w 1317735"/>
                      <a:gd name="connsiteY105" fmla="*/ 240389 h 1405604"/>
                      <a:gd name="connsiteX106" fmla="*/ 138757 w 1317735"/>
                      <a:gd name="connsiteY106" fmla="*/ 228783 h 1405604"/>
                      <a:gd name="connsiteX107" fmla="*/ 121869 w 1317735"/>
                      <a:gd name="connsiteY107" fmla="*/ 228783 h 1405604"/>
                      <a:gd name="connsiteX108" fmla="*/ 119760 w 1317735"/>
                      <a:gd name="connsiteY108" fmla="*/ 218232 h 1405604"/>
                      <a:gd name="connsiteX109" fmla="*/ 119760 w 1317735"/>
                      <a:gd name="connsiteY109" fmla="*/ 218232 h 1405604"/>
                      <a:gd name="connsiteX110" fmla="*/ 147132 w 1317735"/>
                      <a:gd name="connsiteY110" fmla="*/ 216122 h 1405604"/>
                      <a:gd name="connsiteX111" fmla="*/ 171407 w 1317735"/>
                      <a:gd name="connsiteY111" fmla="*/ 215069 h 1405604"/>
                      <a:gd name="connsiteX112" fmla="*/ 175629 w 1317735"/>
                      <a:gd name="connsiteY112" fmla="*/ 187635 h 1405604"/>
                      <a:gd name="connsiteX113" fmla="*/ 194626 w 1317735"/>
                      <a:gd name="connsiteY113" fmla="*/ 169698 h 1405604"/>
                      <a:gd name="connsiteX114" fmla="*/ 209853 w 1317735"/>
                      <a:gd name="connsiteY114" fmla="*/ 164161 h 1405604"/>
                      <a:gd name="connsiteX115" fmla="*/ 227939 w 1317735"/>
                      <a:gd name="connsiteY115" fmla="*/ 155196 h 1405604"/>
                      <a:gd name="connsiteX116" fmla="*/ 233541 w 1317735"/>
                      <a:gd name="connsiteY116" fmla="*/ 134879 h 1405604"/>
                      <a:gd name="connsiteX117" fmla="*/ 244747 w 1317735"/>
                      <a:gd name="connsiteY117" fmla="*/ 125919 h 1405604"/>
                      <a:gd name="connsiteX118" fmla="*/ 269556 w 1317735"/>
                      <a:gd name="connsiteY118" fmla="*/ 113440 h 1405604"/>
                      <a:gd name="connsiteX119" fmla="*/ 286360 w 1317735"/>
                      <a:gd name="connsiteY119" fmla="*/ 102237 h 1405604"/>
                      <a:gd name="connsiteX120" fmla="*/ 304449 w 1317735"/>
                      <a:gd name="connsiteY120" fmla="*/ 99996 h 1405604"/>
                      <a:gd name="connsiteX121" fmla="*/ 324771 w 1317735"/>
                      <a:gd name="connsiteY121" fmla="*/ 105596 h 1405604"/>
                      <a:gd name="connsiteX122" fmla="*/ 334857 w 1317735"/>
                      <a:gd name="connsiteY122" fmla="*/ 130401 h 1405604"/>
                      <a:gd name="connsiteX123" fmla="*/ 361904 w 1317735"/>
                      <a:gd name="connsiteY123" fmla="*/ 137125 h 1405604"/>
                      <a:gd name="connsiteX124" fmla="*/ 384322 w 1317735"/>
                      <a:gd name="connsiteY124" fmla="*/ 124801 h 1405604"/>
                      <a:gd name="connsiteX125" fmla="*/ 411366 w 1317735"/>
                      <a:gd name="connsiteY125" fmla="*/ 110079 h 1405604"/>
                      <a:gd name="connsiteX126" fmla="*/ 436177 w 1317735"/>
                      <a:gd name="connsiteY126" fmla="*/ 104483 h 1405604"/>
                      <a:gd name="connsiteX127" fmla="*/ 458745 w 1317735"/>
                      <a:gd name="connsiteY127" fmla="*/ 77437 h 1405604"/>
                      <a:gd name="connsiteX128" fmla="*/ 457628 w 1317735"/>
                      <a:gd name="connsiteY128" fmla="*/ 62876 h 1405604"/>
                      <a:gd name="connsiteX129" fmla="*/ 428339 w 1317735"/>
                      <a:gd name="connsiteY129" fmla="*/ 38073 h 1405604"/>
                      <a:gd name="connsiteX130" fmla="*/ 427223 w 1317735"/>
                      <a:gd name="connsiteY130" fmla="*/ 20148 h 1405604"/>
                      <a:gd name="connsiteX131" fmla="*/ 445147 w 1317735"/>
                      <a:gd name="connsiteY131" fmla="*/ -170 h 1405604"/>
                      <a:gd name="connsiteX132" fmla="*/ 485650 w 1317735"/>
                      <a:gd name="connsiteY132" fmla="*/ -170 h 1405604"/>
                      <a:gd name="connsiteX133" fmla="*/ 498129 w 1317735"/>
                      <a:gd name="connsiteY133" fmla="*/ 9914 h 1405604"/>
                      <a:gd name="connsiteX134" fmla="*/ 513817 w 1317735"/>
                      <a:gd name="connsiteY134" fmla="*/ 69604 h 1405604"/>
                      <a:gd name="connsiteX135" fmla="*/ 508215 w 1317735"/>
                      <a:gd name="connsiteY135" fmla="*/ 86561 h 1405604"/>
                      <a:gd name="connsiteX136" fmla="*/ 482285 w 1317735"/>
                      <a:gd name="connsiteY136" fmla="*/ 121449 h 1405604"/>
                      <a:gd name="connsiteX137" fmla="*/ 524059 w 1317735"/>
                      <a:gd name="connsiteY137" fmla="*/ 151698 h 1405604"/>
                      <a:gd name="connsiteX138" fmla="*/ 539751 w 1317735"/>
                      <a:gd name="connsiteY138" fmla="*/ 158577 h 1405604"/>
                      <a:gd name="connsiteX139" fmla="*/ 558954 w 1317735"/>
                      <a:gd name="connsiteY139" fmla="*/ 167538 h 1405604"/>
                      <a:gd name="connsiteX140" fmla="*/ 567918 w 1317735"/>
                      <a:gd name="connsiteY140" fmla="*/ 192341 h 1405604"/>
                      <a:gd name="connsiteX141" fmla="*/ 584729 w 1317735"/>
                      <a:gd name="connsiteY141" fmla="*/ 212504 h 1405604"/>
                      <a:gd name="connsiteX142" fmla="*/ 584729 w 1317735"/>
                      <a:gd name="connsiteY142" fmla="*/ 230583 h 1405604"/>
                      <a:gd name="connsiteX143" fmla="*/ 579121 w 1317735"/>
                      <a:gd name="connsiteY143" fmla="*/ 247386 h 1405604"/>
                      <a:gd name="connsiteX144" fmla="*/ 583604 w 1317735"/>
                      <a:gd name="connsiteY144" fmla="*/ 262102 h 1405604"/>
                      <a:gd name="connsiteX145" fmla="*/ 619620 w 1317735"/>
                      <a:gd name="connsiteY145" fmla="*/ 264344 h 1405604"/>
                      <a:gd name="connsiteX146" fmla="*/ 639943 w 1317735"/>
                      <a:gd name="connsiteY146" fmla="*/ 274427 h 1405604"/>
                      <a:gd name="connsiteX147" fmla="*/ 658024 w 1317735"/>
                      <a:gd name="connsiteY147" fmla="*/ 293629 h 1405604"/>
                      <a:gd name="connsiteX148" fmla="*/ 684921 w 1317735"/>
                      <a:gd name="connsiteY148" fmla="*/ 304832 h 1405604"/>
                      <a:gd name="connsiteX149" fmla="*/ 711969 w 1317735"/>
                      <a:gd name="connsiteY149" fmla="*/ 321789 h 1405604"/>
                      <a:gd name="connsiteX150" fmla="*/ 740139 w 1317735"/>
                      <a:gd name="connsiteY150" fmla="*/ 327394 h 1405604"/>
                      <a:gd name="connsiteX151" fmla="*/ 753590 w 1317735"/>
                      <a:gd name="connsiteY151" fmla="*/ 336356 h 1405604"/>
                      <a:gd name="connsiteX152" fmla="*/ 806568 w 1317735"/>
                      <a:gd name="connsiteY152" fmla="*/ 337472 h 1405604"/>
                      <a:gd name="connsiteX153" fmla="*/ 834738 w 1317735"/>
                      <a:gd name="connsiteY153" fmla="*/ 349796 h 1405604"/>
                      <a:gd name="connsiteX154" fmla="*/ 866275 w 1317735"/>
                      <a:gd name="connsiteY154" fmla="*/ 355548 h 1405604"/>
                      <a:gd name="connsiteX155" fmla="*/ 881958 w 1317735"/>
                      <a:gd name="connsiteY155" fmla="*/ 364514 h 1405604"/>
                      <a:gd name="connsiteX156" fmla="*/ 892047 w 1317735"/>
                      <a:gd name="connsiteY156" fmla="*/ 379078 h 1405604"/>
                      <a:gd name="connsiteX157" fmla="*/ 959594 w 1317735"/>
                      <a:gd name="connsiteY157" fmla="*/ 420684 h 1405604"/>
                      <a:gd name="connsiteX158" fmla="*/ 973525 w 1317735"/>
                      <a:gd name="connsiteY158" fmla="*/ 409216 h 1405604"/>
                      <a:gd name="connsiteX159" fmla="*/ 988301 w 1317735"/>
                      <a:gd name="connsiteY159" fmla="*/ 382837 h 1405604"/>
                      <a:gd name="connsiteX160" fmla="*/ 1008354 w 1317735"/>
                      <a:gd name="connsiteY160" fmla="*/ 382837 h 1405604"/>
                      <a:gd name="connsiteX161" fmla="*/ 1042126 w 1317735"/>
                      <a:gd name="connsiteY161" fmla="*/ 413437 h 1405604"/>
                      <a:gd name="connsiteX162" fmla="*/ 1051376 w 1317735"/>
                      <a:gd name="connsiteY162" fmla="*/ 433062 h 1405604"/>
                      <a:gd name="connsiteX163" fmla="*/ 1097081 w 1317735"/>
                      <a:gd name="connsiteY163" fmla="*/ 429800 h 1405604"/>
                      <a:gd name="connsiteX164" fmla="*/ 1135337 w 1317735"/>
                      <a:gd name="connsiteY164" fmla="*/ 427559 h 1405604"/>
                      <a:gd name="connsiteX165" fmla="*/ 1199379 w 1317735"/>
                      <a:gd name="connsiteY165" fmla="*/ 378090 h 1405604"/>
                      <a:gd name="connsiteX166" fmla="*/ 1223126 w 1317735"/>
                      <a:gd name="connsiteY166" fmla="*/ 372287 h 1405604"/>
                      <a:gd name="connsiteX167" fmla="*/ 1230177 w 1317735"/>
                      <a:gd name="connsiteY167" fmla="*/ 369975 h 1405604"/>
                      <a:gd name="connsiteX168" fmla="*/ 1265251 w 1317735"/>
                      <a:gd name="connsiteY168" fmla="*/ 440105 h 1405604"/>
                      <a:gd name="connsiteX169" fmla="*/ 1317026 w 1317735"/>
                      <a:gd name="connsiteY169" fmla="*/ 458471 h 1405604"/>
                      <a:gd name="connsiteX170" fmla="*/ 1317026 w 1317735"/>
                      <a:gd name="connsiteY170" fmla="*/ 466821 h 1405604"/>
                      <a:gd name="connsiteX171" fmla="*/ 1285293 w 1317735"/>
                      <a:gd name="connsiteY171" fmla="*/ 516914 h 1405604"/>
                      <a:gd name="connsiteX172" fmla="*/ 1271932 w 1317735"/>
                      <a:gd name="connsiteY172" fmla="*/ 602071 h 1405604"/>
                      <a:gd name="connsiteX173" fmla="*/ 1228507 w 1317735"/>
                      <a:gd name="connsiteY173" fmla="*/ 627117 h 1405604"/>
                      <a:gd name="connsiteX174" fmla="*/ 1198443 w 1317735"/>
                      <a:gd name="connsiteY174" fmla="*/ 658842 h 1405604"/>
                      <a:gd name="connsiteX175" fmla="*/ 1173390 w 1317735"/>
                      <a:gd name="connsiteY175" fmla="*/ 723961 h 1405604"/>
                      <a:gd name="connsiteX176" fmla="*/ 1091551 w 1317735"/>
                      <a:gd name="connsiteY176" fmla="*/ 735650 h 1405604"/>
                      <a:gd name="connsiteX177" fmla="*/ 1051466 w 1317735"/>
                      <a:gd name="connsiteY177" fmla="*/ 754017 h 1405604"/>
                      <a:gd name="connsiteX178" fmla="*/ 1026415 w 1317735"/>
                      <a:gd name="connsiteY178" fmla="*/ 705594 h 1405604"/>
                      <a:gd name="connsiteX179" fmla="*/ 996351 w 1317735"/>
                      <a:gd name="connsiteY179" fmla="*/ 717282 h 1405604"/>
                      <a:gd name="connsiteX180" fmla="*/ 906162 w 1317735"/>
                      <a:gd name="connsiteY180" fmla="*/ 712273 h 1405604"/>
                      <a:gd name="connsiteX181" fmla="*/ 899481 w 1317735"/>
                      <a:gd name="connsiteY181" fmla="*/ 725631 h 1405604"/>
                      <a:gd name="connsiteX182" fmla="*/ 752503 w 1317735"/>
                      <a:gd name="connsiteY182" fmla="*/ 834164 h 1405604"/>
                      <a:gd name="connsiteX183" fmla="*/ 720771 w 1317735"/>
                      <a:gd name="connsiteY183" fmla="*/ 830825 h 1405604"/>
                      <a:gd name="connsiteX184" fmla="*/ 725781 w 1317735"/>
                      <a:gd name="connsiteY184" fmla="*/ 834257 h 1405604"/>
                      <a:gd name="connsiteX185" fmla="*/ 687367 w 1317735"/>
                      <a:gd name="connsiteY185" fmla="*/ 864220 h 1405604"/>
                      <a:gd name="connsiteX186" fmla="*/ 655632 w 1317735"/>
                      <a:gd name="connsiteY186" fmla="*/ 847522 h 1405604"/>
                      <a:gd name="connsiteX187" fmla="*/ 582144 w 1317735"/>
                      <a:gd name="connsiteY187" fmla="*/ 880919 h 1405604"/>
                      <a:gd name="connsiteX188" fmla="*/ 553751 w 1317735"/>
                      <a:gd name="connsiteY188" fmla="*/ 946038 h 1405604"/>
                      <a:gd name="connsiteX189" fmla="*/ 552082 w 1317735"/>
                      <a:gd name="connsiteY189" fmla="*/ 979432 h 1405604"/>
                      <a:gd name="connsiteX190" fmla="*/ 537050 w 1317735"/>
                      <a:gd name="connsiteY190" fmla="*/ 1011157 h 1405604"/>
                      <a:gd name="connsiteX191" fmla="*/ 540389 w 1317735"/>
                      <a:gd name="connsiteY191" fmla="*/ 1094645 h 1405604"/>
                      <a:gd name="connsiteX192" fmla="*/ 543731 w 1317735"/>
                      <a:gd name="connsiteY192" fmla="*/ 1129709 h 1405604"/>
                      <a:gd name="connsiteX193" fmla="*/ 530368 w 1317735"/>
                      <a:gd name="connsiteY193" fmla="*/ 1156425 h 1405604"/>
                      <a:gd name="connsiteX194" fmla="*/ 540389 w 1317735"/>
                      <a:gd name="connsiteY194" fmla="*/ 1224885 h 1405604"/>
                      <a:gd name="connsiteX195" fmla="*/ 473582 w 1317735"/>
                      <a:gd name="connsiteY195" fmla="*/ 1234902 h 1405604"/>
                      <a:gd name="connsiteX196" fmla="*/ 435169 w 1317735"/>
                      <a:gd name="connsiteY196" fmla="*/ 1383511 h 1405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</a:cxnLst>
                    <a:rect l="l" t="t" r="r" b="b"/>
                    <a:pathLst>
                      <a:path w="1317735" h="1405604">
                        <a:moveTo>
                          <a:pt x="431829" y="1382696"/>
                        </a:moveTo>
                        <a:lnTo>
                          <a:pt x="430229" y="1383749"/>
                        </a:lnTo>
                        <a:lnTo>
                          <a:pt x="428625" y="1383399"/>
                        </a:lnTo>
                        <a:lnTo>
                          <a:pt x="427365" y="1381884"/>
                        </a:lnTo>
                        <a:lnTo>
                          <a:pt x="425651" y="1382363"/>
                        </a:lnTo>
                        <a:lnTo>
                          <a:pt x="422311" y="1374888"/>
                        </a:lnTo>
                        <a:cubicBezTo>
                          <a:pt x="417781" y="1375158"/>
                          <a:pt x="412741" y="1376068"/>
                          <a:pt x="408460" y="1377616"/>
                        </a:cubicBezTo>
                        <a:lnTo>
                          <a:pt x="404564" y="1376340"/>
                        </a:lnTo>
                        <a:lnTo>
                          <a:pt x="402051" y="1378335"/>
                        </a:lnTo>
                        <a:lnTo>
                          <a:pt x="393229" y="1377665"/>
                        </a:lnTo>
                        <a:lnTo>
                          <a:pt x="391968" y="1374860"/>
                        </a:lnTo>
                        <a:lnTo>
                          <a:pt x="390931" y="1374636"/>
                        </a:lnTo>
                        <a:cubicBezTo>
                          <a:pt x="386963" y="1377050"/>
                          <a:pt x="381846" y="1380055"/>
                          <a:pt x="377206" y="1380988"/>
                        </a:cubicBezTo>
                        <a:lnTo>
                          <a:pt x="373884" y="1379951"/>
                        </a:lnTo>
                        <a:cubicBezTo>
                          <a:pt x="372432" y="1378547"/>
                          <a:pt x="372623" y="1372610"/>
                          <a:pt x="372831" y="1370835"/>
                        </a:cubicBezTo>
                        <a:lnTo>
                          <a:pt x="371570" y="1370133"/>
                        </a:lnTo>
                        <a:cubicBezTo>
                          <a:pt x="369354" y="1369909"/>
                          <a:pt x="366509" y="1370627"/>
                          <a:pt x="364470" y="1371441"/>
                        </a:cubicBezTo>
                        <a:cubicBezTo>
                          <a:pt x="359458" y="1369566"/>
                          <a:pt x="359484" y="1358873"/>
                          <a:pt x="350360" y="1362594"/>
                        </a:cubicBezTo>
                        <a:cubicBezTo>
                          <a:pt x="349418" y="1363710"/>
                          <a:pt x="346730" y="1366025"/>
                          <a:pt x="345101" y="1366000"/>
                        </a:cubicBezTo>
                        <a:cubicBezTo>
                          <a:pt x="342298" y="1365633"/>
                          <a:pt x="337739" y="1363484"/>
                          <a:pt x="336154" y="1360996"/>
                        </a:cubicBezTo>
                        <a:cubicBezTo>
                          <a:pt x="332520" y="1360071"/>
                          <a:pt x="329383" y="1359704"/>
                          <a:pt x="326887" y="1362889"/>
                        </a:cubicBezTo>
                        <a:cubicBezTo>
                          <a:pt x="325403" y="1363049"/>
                          <a:pt x="323157" y="1361932"/>
                          <a:pt x="322131" y="1360940"/>
                        </a:cubicBezTo>
                        <a:cubicBezTo>
                          <a:pt x="318935" y="1361117"/>
                          <a:pt x="297917" y="1366329"/>
                          <a:pt x="297045" y="1367913"/>
                        </a:cubicBezTo>
                        <a:cubicBezTo>
                          <a:pt x="296885" y="1375103"/>
                          <a:pt x="280603" y="1381540"/>
                          <a:pt x="275714" y="1383920"/>
                        </a:cubicBezTo>
                        <a:cubicBezTo>
                          <a:pt x="271466" y="1385984"/>
                          <a:pt x="268088" y="1390530"/>
                          <a:pt x="263322" y="1391387"/>
                        </a:cubicBezTo>
                        <a:cubicBezTo>
                          <a:pt x="259249" y="1392120"/>
                          <a:pt x="254508" y="1391610"/>
                          <a:pt x="250532" y="1392567"/>
                        </a:cubicBezTo>
                        <a:cubicBezTo>
                          <a:pt x="246237" y="1393604"/>
                          <a:pt x="241399" y="1401966"/>
                          <a:pt x="233065" y="1404907"/>
                        </a:cubicBezTo>
                        <a:cubicBezTo>
                          <a:pt x="223035" y="1408456"/>
                          <a:pt x="209705" y="1393262"/>
                          <a:pt x="210446" y="1384126"/>
                        </a:cubicBezTo>
                        <a:cubicBezTo>
                          <a:pt x="212270" y="1361610"/>
                          <a:pt x="208946" y="1364492"/>
                          <a:pt x="221173" y="1346537"/>
                        </a:cubicBezTo>
                        <a:cubicBezTo>
                          <a:pt x="224053" y="1342308"/>
                          <a:pt x="222846" y="1332838"/>
                          <a:pt x="218029" y="1328389"/>
                        </a:cubicBezTo>
                        <a:cubicBezTo>
                          <a:pt x="218778" y="1325039"/>
                          <a:pt x="219955" y="1320475"/>
                          <a:pt x="216497" y="1318306"/>
                        </a:cubicBezTo>
                        <a:cubicBezTo>
                          <a:pt x="187863" y="1300327"/>
                          <a:pt x="160439" y="1279988"/>
                          <a:pt x="132344" y="1261004"/>
                        </a:cubicBezTo>
                        <a:cubicBezTo>
                          <a:pt x="121807" y="1253888"/>
                          <a:pt x="127801" y="1231574"/>
                          <a:pt x="128760" y="1221636"/>
                        </a:cubicBezTo>
                        <a:lnTo>
                          <a:pt x="64401" y="1116953"/>
                        </a:lnTo>
                        <a:cubicBezTo>
                          <a:pt x="70780" y="1099185"/>
                          <a:pt x="60197" y="1102334"/>
                          <a:pt x="60464" y="1090841"/>
                        </a:cubicBezTo>
                        <a:cubicBezTo>
                          <a:pt x="60785" y="1077267"/>
                          <a:pt x="73354" y="1069043"/>
                          <a:pt x="64983" y="1055194"/>
                        </a:cubicBezTo>
                        <a:cubicBezTo>
                          <a:pt x="60500" y="1042230"/>
                          <a:pt x="60146" y="1045766"/>
                          <a:pt x="63882" y="1031770"/>
                        </a:cubicBezTo>
                        <a:cubicBezTo>
                          <a:pt x="64123" y="1030877"/>
                          <a:pt x="64072" y="1027875"/>
                          <a:pt x="63882" y="1027069"/>
                        </a:cubicBezTo>
                        <a:cubicBezTo>
                          <a:pt x="62606" y="1024232"/>
                          <a:pt x="57580" y="1023005"/>
                          <a:pt x="55375" y="1019598"/>
                        </a:cubicBezTo>
                        <a:cubicBezTo>
                          <a:pt x="54146" y="1018912"/>
                          <a:pt x="51598" y="1019294"/>
                          <a:pt x="50385" y="1019804"/>
                        </a:cubicBezTo>
                        <a:lnTo>
                          <a:pt x="46661" y="1017560"/>
                        </a:lnTo>
                        <a:cubicBezTo>
                          <a:pt x="46661" y="1017560"/>
                          <a:pt x="38493" y="1009586"/>
                          <a:pt x="36382" y="1002200"/>
                        </a:cubicBezTo>
                        <a:cubicBezTo>
                          <a:pt x="34272" y="994815"/>
                          <a:pt x="32160" y="990594"/>
                          <a:pt x="35329" y="984263"/>
                        </a:cubicBezTo>
                        <a:cubicBezTo>
                          <a:pt x="38497" y="977933"/>
                          <a:pt x="39551" y="963160"/>
                          <a:pt x="39551" y="957885"/>
                        </a:cubicBezTo>
                        <a:cubicBezTo>
                          <a:pt x="39551" y="952610"/>
                          <a:pt x="39551" y="945222"/>
                          <a:pt x="33220" y="938892"/>
                        </a:cubicBezTo>
                        <a:cubicBezTo>
                          <a:pt x="26887" y="932562"/>
                          <a:pt x="27942" y="928341"/>
                          <a:pt x="27942" y="922012"/>
                        </a:cubicBezTo>
                        <a:cubicBezTo>
                          <a:pt x="27942" y="915681"/>
                          <a:pt x="35329" y="911459"/>
                          <a:pt x="44828" y="907239"/>
                        </a:cubicBezTo>
                        <a:lnTo>
                          <a:pt x="44828" y="907239"/>
                        </a:lnTo>
                        <a:lnTo>
                          <a:pt x="69103" y="919899"/>
                        </a:lnTo>
                        <a:lnTo>
                          <a:pt x="81769" y="905128"/>
                        </a:lnTo>
                        <a:lnTo>
                          <a:pt x="98655" y="907239"/>
                        </a:lnTo>
                        <a:lnTo>
                          <a:pt x="102877" y="900907"/>
                        </a:lnTo>
                        <a:lnTo>
                          <a:pt x="115541" y="900907"/>
                        </a:lnTo>
                        <a:cubicBezTo>
                          <a:pt x="115541" y="900907"/>
                          <a:pt x="126096" y="874528"/>
                          <a:pt x="128207" y="867142"/>
                        </a:cubicBezTo>
                        <a:cubicBezTo>
                          <a:pt x="130318" y="859757"/>
                          <a:pt x="136649" y="860811"/>
                          <a:pt x="140871" y="863977"/>
                        </a:cubicBezTo>
                        <a:cubicBezTo>
                          <a:pt x="145093" y="867142"/>
                          <a:pt x="147204" y="869253"/>
                          <a:pt x="151425" y="868198"/>
                        </a:cubicBezTo>
                        <a:cubicBezTo>
                          <a:pt x="155647" y="867146"/>
                          <a:pt x="163035" y="853427"/>
                          <a:pt x="163035" y="853427"/>
                        </a:cubicBezTo>
                        <a:cubicBezTo>
                          <a:pt x="163035" y="853425"/>
                          <a:pt x="157759" y="833380"/>
                          <a:pt x="154591" y="827048"/>
                        </a:cubicBezTo>
                        <a:cubicBezTo>
                          <a:pt x="151425" y="820717"/>
                          <a:pt x="155644" y="816496"/>
                          <a:pt x="155644" y="816496"/>
                        </a:cubicBezTo>
                        <a:cubicBezTo>
                          <a:pt x="155644" y="816496"/>
                          <a:pt x="158812" y="766906"/>
                          <a:pt x="158812" y="761631"/>
                        </a:cubicBezTo>
                        <a:cubicBezTo>
                          <a:pt x="158812" y="756354"/>
                          <a:pt x="159865" y="751078"/>
                          <a:pt x="155644" y="746858"/>
                        </a:cubicBezTo>
                        <a:cubicBezTo>
                          <a:pt x="151424" y="742637"/>
                          <a:pt x="154591" y="729976"/>
                          <a:pt x="158812" y="721535"/>
                        </a:cubicBezTo>
                        <a:cubicBezTo>
                          <a:pt x="163033" y="713093"/>
                          <a:pt x="152479" y="703597"/>
                          <a:pt x="152479" y="703597"/>
                        </a:cubicBezTo>
                        <a:lnTo>
                          <a:pt x="150368" y="687770"/>
                        </a:lnTo>
                        <a:lnTo>
                          <a:pt x="98653" y="647675"/>
                        </a:lnTo>
                        <a:cubicBezTo>
                          <a:pt x="98653" y="647675"/>
                          <a:pt x="77545" y="650840"/>
                          <a:pt x="66991" y="654005"/>
                        </a:cubicBezTo>
                        <a:cubicBezTo>
                          <a:pt x="56437" y="657171"/>
                          <a:pt x="28995" y="654006"/>
                          <a:pt x="28995" y="654006"/>
                        </a:cubicBezTo>
                        <a:lnTo>
                          <a:pt x="30048" y="645565"/>
                        </a:lnTo>
                        <a:lnTo>
                          <a:pt x="45880" y="621296"/>
                        </a:lnTo>
                        <a:lnTo>
                          <a:pt x="58545" y="620243"/>
                        </a:lnTo>
                        <a:lnTo>
                          <a:pt x="58545" y="602306"/>
                        </a:lnTo>
                        <a:lnTo>
                          <a:pt x="47990" y="588589"/>
                        </a:lnTo>
                        <a:cubicBezTo>
                          <a:pt x="47990" y="588589"/>
                          <a:pt x="32159" y="573818"/>
                          <a:pt x="24771" y="567486"/>
                        </a:cubicBezTo>
                        <a:cubicBezTo>
                          <a:pt x="17384" y="561155"/>
                          <a:pt x="12107" y="534776"/>
                          <a:pt x="12107" y="534776"/>
                        </a:cubicBezTo>
                        <a:lnTo>
                          <a:pt x="1552" y="534776"/>
                        </a:lnTo>
                        <a:lnTo>
                          <a:pt x="-558" y="511564"/>
                        </a:lnTo>
                        <a:lnTo>
                          <a:pt x="8940" y="503123"/>
                        </a:lnTo>
                        <a:lnTo>
                          <a:pt x="6829" y="456698"/>
                        </a:lnTo>
                        <a:lnTo>
                          <a:pt x="33215" y="451421"/>
                        </a:lnTo>
                        <a:lnTo>
                          <a:pt x="50101" y="436650"/>
                        </a:lnTo>
                        <a:lnTo>
                          <a:pt x="70154" y="456698"/>
                        </a:lnTo>
                        <a:lnTo>
                          <a:pt x="88097" y="455645"/>
                        </a:lnTo>
                        <a:cubicBezTo>
                          <a:pt x="88097" y="455645"/>
                          <a:pt x="96539" y="465141"/>
                          <a:pt x="97595" y="470416"/>
                        </a:cubicBezTo>
                        <a:cubicBezTo>
                          <a:pt x="98649" y="475693"/>
                          <a:pt x="113427" y="498904"/>
                          <a:pt x="113427" y="498904"/>
                        </a:cubicBezTo>
                        <a:lnTo>
                          <a:pt x="169363" y="498906"/>
                        </a:lnTo>
                        <a:lnTo>
                          <a:pt x="182028" y="482023"/>
                        </a:lnTo>
                        <a:lnTo>
                          <a:pt x="206303" y="489408"/>
                        </a:lnTo>
                        <a:cubicBezTo>
                          <a:pt x="206303" y="489410"/>
                          <a:pt x="213690" y="494685"/>
                          <a:pt x="216857" y="490461"/>
                        </a:cubicBezTo>
                        <a:cubicBezTo>
                          <a:pt x="220023" y="486240"/>
                          <a:pt x="239020" y="488352"/>
                          <a:pt x="245353" y="491514"/>
                        </a:cubicBezTo>
                        <a:cubicBezTo>
                          <a:pt x="251686" y="494680"/>
                          <a:pt x="250630" y="482018"/>
                          <a:pt x="250630" y="482018"/>
                        </a:cubicBezTo>
                        <a:lnTo>
                          <a:pt x="231633" y="455639"/>
                        </a:lnTo>
                        <a:lnTo>
                          <a:pt x="248519" y="429261"/>
                        </a:lnTo>
                        <a:lnTo>
                          <a:pt x="235854" y="427150"/>
                        </a:lnTo>
                        <a:lnTo>
                          <a:pt x="244297" y="411323"/>
                        </a:lnTo>
                        <a:cubicBezTo>
                          <a:pt x="244297" y="411323"/>
                          <a:pt x="250630" y="403938"/>
                          <a:pt x="251686" y="399717"/>
                        </a:cubicBezTo>
                        <a:cubicBezTo>
                          <a:pt x="252739" y="395496"/>
                          <a:pt x="256962" y="348016"/>
                          <a:pt x="256962" y="348016"/>
                        </a:cubicBezTo>
                        <a:cubicBezTo>
                          <a:pt x="256962" y="348016"/>
                          <a:pt x="247464" y="334300"/>
                          <a:pt x="241131" y="329022"/>
                        </a:cubicBezTo>
                        <a:cubicBezTo>
                          <a:pt x="234798" y="323748"/>
                          <a:pt x="221079" y="313197"/>
                          <a:pt x="215801" y="308976"/>
                        </a:cubicBezTo>
                        <a:cubicBezTo>
                          <a:pt x="210524" y="304755"/>
                          <a:pt x="209469" y="304755"/>
                          <a:pt x="205248" y="306866"/>
                        </a:cubicBezTo>
                        <a:cubicBezTo>
                          <a:pt x="201026" y="308976"/>
                          <a:pt x="185195" y="307918"/>
                          <a:pt x="185195" y="307918"/>
                        </a:cubicBezTo>
                        <a:cubicBezTo>
                          <a:pt x="177426" y="309195"/>
                          <a:pt x="166860" y="305195"/>
                          <a:pt x="160465" y="312658"/>
                        </a:cubicBezTo>
                        <a:cubicBezTo>
                          <a:pt x="153739" y="320499"/>
                          <a:pt x="146862" y="317140"/>
                          <a:pt x="144621" y="309299"/>
                        </a:cubicBezTo>
                        <a:cubicBezTo>
                          <a:pt x="142674" y="302490"/>
                          <a:pt x="133134" y="304964"/>
                          <a:pt x="122587" y="305741"/>
                        </a:cubicBezTo>
                        <a:cubicBezTo>
                          <a:pt x="122587" y="305741"/>
                          <a:pt x="121869" y="294202"/>
                          <a:pt x="133479" y="287871"/>
                        </a:cubicBezTo>
                        <a:cubicBezTo>
                          <a:pt x="145090" y="281540"/>
                          <a:pt x="149310" y="277319"/>
                          <a:pt x="149310" y="269933"/>
                        </a:cubicBezTo>
                        <a:cubicBezTo>
                          <a:pt x="149310" y="262548"/>
                          <a:pt x="146144" y="240389"/>
                          <a:pt x="146144" y="240389"/>
                        </a:cubicBezTo>
                        <a:cubicBezTo>
                          <a:pt x="146144" y="240389"/>
                          <a:pt x="145091" y="228783"/>
                          <a:pt x="138757" y="228783"/>
                        </a:cubicBezTo>
                        <a:lnTo>
                          <a:pt x="121869" y="228783"/>
                        </a:lnTo>
                        <a:lnTo>
                          <a:pt x="119760" y="218232"/>
                        </a:lnTo>
                        <a:lnTo>
                          <a:pt x="119760" y="218232"/>
                        </a:lnTo>
                        <a:lnTo>
                          <a:pt x="147132" y="216122"/>
                        </a:lnTo>
                        <a:lnTo>
                          <a:pt x="171407" y="215069"/>
                        </a:lnTo>
                        <a:lnTo>
                          <a:pt x="175629" y="187635"/>
                        </a:lnTo>
                        <a:lnTo>
                          <a:pt x="194626" y="169698"/>
                        </a:lnTo>
                        <a:lnTo>
                          <a:pt x="209853" y="164161"/>
                        </a:lnTo>
                        <a:cubicBezTo>
                          <a:pt x="209853" y="164161"/>
                          <a:pt x="222337" y="158712"/>
                          <a:pt x="227939" y="155196"/>
                        </a:cubicBezTo>
                        <a:cubicBezTo>
                          <a:pt x="233541" y="151681"/>
                          <a:pt x="233541" y="140479"/>
                          <a:pt x="233541" y="134879"/>
                        </a:cubicBezTo>
                        <a:cubicBezTo>
                          <a:pt x="233541" y="129278"/>
                          <a:pt x="234514" y="120313"/>
                          <a:pt x="244747" y="125919"/>
                        </a:cubicBezTo>
                        <a:cubicBezTo>
                          <a:pt x="254987" y="131516"/>
                          <a:pt x="269556" y="124643"/>
                          <a:pt x="269556" y="113440"/>
                        </a:cubicBezTo>
                        <a:cubicBezTo>
                          <a:pt x="269556" y="102237"/>
                          <a:pt x="277241" y="95515"/>
                          <a:pt x="286360" y="102237"/>
                        </a:cubicBezTo>
                        <a:cubicBezTo>
                          <a:pt x="295482" y="108960"/>
                          <a:pt x="298842" y="106719"/>
                          <a:pt x="304449" y="99996"/>
                        </a:cubicBezTo>
                        <a:cubicBezTo>
                          <a:pt x="310046" y="93272"/>
                          <a:pt x="323653" y="93272"/>
                          <a:pt x="324771" y="105596"/>
                        </a:cubicBezTo>
                        <a:cubicBezTo>
                          <a:pt x="325889" y="117921"/>
                          <a:pt x="324771" y="123677"/>
                          <a:pt x="334857" y="130401"/>
                        </a:cubicBezTo>
                        <a:cubicBezTo>
                          <a:pt x="344941" y="137125"/>
                          <a:pt x="352939" y="137125"/>
                          <a:pt x="361904" y="137125"/>
                        </a:cubicBezTo>
                        <a:cubicBezTo>
                          <a:pt x="370871" y="137125"/>
                          <a:pt x="380801" y="128160"/>
                          <a:pt x="384322" y="124801"/>
                        </a:cubicBezTo>
                        <a:cubicBezTo>
                          <a:pt x="387834" y="121436"/>
                          <a:pt x="396645" y="110079"/>
                          <a:pt x="411366" y="110079"/>
                        </a:cubicBezTo>
                        <a:cubicBezTo>
                          <a:pt x="426091" y="110079"/>
                          <a:pt x="436177" y="104483"/>
                          <a:pt x="436177" y="104483"/>
                        </a:cubicBezTo>
                        <a:lnTo>
                          <a:pt x="458745" y="77437"/>
                        </a:lnTo>
                        <a:cubicBezTo>
                          <a:pt x="458745" y="77437"/>
                          <a:pt x="464498" y="66237"/>
                          <a:pt x="457628" y="62876"/>
                        </a:cubicBezTo>
                        <a:cubicBezTo>
                          <a:pt x="450751" y="59512"/>
                          <a:pt x="431695" y="42556"/>
                          <a:pt x="428339" y="38073"/>
                        </a:cubicBezTo>
                        <a:cubicBezTo>
                          <a:pt x="424983" y="33591"/>
                          <a:pt x="420494" y="27027"/>
                          <a:pt x="427223" y="20148"/>
                        </a:cubicBezTo>
                        <a:cubicBezTo>
                          <a:pt x="433943" y="13273"/>
                          <a:pt x="436185" y="-170"/>
                          <a:pt x="445147" y="-170"/>
                        </a:cubicBezTo>
                        <a:lnTo>
                          <a:pt x="485650" y="-170"/>
                        </a:lnTo>
                        <a:cubicBezTo>
                          <a:pt x="490285" y="-170"/>
                          <a:pt x="498129" y="1915"/>
                          <a:pt x="498129" y="9914"/>
                        </a:cubicBezTo>
                        <a:cubicBezTo>
                          <a:pt x="498129" y="17910"/>
                          <a:pt x="512693" y="65118"/>
                          <a:pt x="513817" y="69604"/>
                        </a:cubicBezTo>
                        <a:cubicBezTo>
                          <a:pt x="514934" y="74087"/>
                          <a:pt x="513817" y="82080"/>
                          <a:pt x="508215" y="86561"/>
                        </a:cubicBezTo>
                        <a:cubicBezTo>
                          <a:pt x="502612" y="91044"/>
                          <a:pt x="482285" y="121449"/>
                          <a:pt x="482285" y="121449"/>
                        </a:cubicBezTo>
                        <a:cubicBezTo>
                          <a:pt x="482285" y="121449"/>
                          <a:pt x="520693" y="148182"/>
                          <a:pt x="524059" y="151698"/>
                        </a:cubicBezTo>
                        <a:cubicBezTo>
                          <a:pt x="527424" y="155214"/>
                          <a:pt x="527424" y="158577"/>
                          <a:pt x="539751" y="158577"/>
                        </a:cubicBezTo>
                        <a:cubicBezTo>
                          <a:pt x="552079" y="158577"/>
                          <a:pt x="558954" y="158577"/>
                          <a:pt x="558954" y="167538"/>
                        </a:cubicBezTo>
                        <a:cubicBezTo>
                          <a:pt x="558954" y="176501"/>
                          <a:pt x="561198" y="185618"/>
                          <a:pt x="567918" y="192341"/>
                        </a:cubicBezTo>
                        <a:cubicBezTo>
                          <a:pt x="574647" y="199060"/>
                          <a:pt x="583609" y="208025"/>
                          <a:pt x="584729" y="212504"/>
                        </a:cubicBezTo>
                        <a:cubicBezTo>
                          <a:pt x="585846" y="216985"/>
                          <a:pt x="586969" y="226106"/>
                          <a:pt x="584729" y="230583"/>
                        </a:cubicBezTo>
                        <a:cubicBezTo>
                          <a:pt x="582486" y="235063"/>
                          <a:pt x="579121" y="247386"/>
                          <a:pt x="579121" y="247386"/>
                        </a:cubicBezTo>
                        <a:cubicBezTo>
                          <a:pt x="579121" y="247386"/>
                          <a:pt x="574485" y="260987"/>
                          <a:pt x="583604" y="262102"/>
                        </a:cubicBezTo>
                        <a:cubicBezTo>
                          <a:pt x="592723" y="263219"/>
                          <a:pt x="612738" y="264344"/>
                          <a:pt x="619620" y="264344"/>
                        </a:cubicBezTo>
                        <a:cubicBezTo>
                          <a:pt x="626497" y="264344"/>
                          <a:pt x="632099" y="271067"/>
                          <a:pt x="639943" y="274427"/>
                        </a:cubicBezTo>
                        <a:cubicBezTo>
                          <a:pt x="647782" y="277791"/>
                          <a:pt x="654664" y="288025"/>
                          <a:pt x="658024" y="293629"/>
                        </a:cubicBezTo>
                        <a:cubicBezTo>
                          <a:pt x="661389" y="299231"/>
                          <a:pt x="674679" y="302591"/>
                          <a:pt x="684921" y="304832"/>
                        </a:cubicBezTo>
                        <a:cubicBezTo>
                          <a:pt x="695161" y="307072"/>
                          <a:pt x="705242" y="321789"/>
                          <a:pt x="711969" y="321789"/>
                        </a:cubicBezTo>
                        <a:cubicBezTo>
                          <a:pt x="718693" y="321789"/>
                          <a:pt x="737899" y="320672"/>
                          <a:pt x="740139" y="327394"/>
                        </a:cubicBezTo>
                        <a:cubicBezTo>
                          <a:pt x="742383" y="334113"/>
                          <a:pt x="741112" y="336356"/>
                          <a:pt x="753590" y="336356"/>
                        </a:cubicBezTo>
                        <a:cubicBezTo>
                          <a:pt x="766069" y="336356"/>
                          <a:pt x="806568" y="337472"/>
                          <a:pt x="806568" y="337472"/>
                        </a:cubicBezTo>
                        <a:cubicBezTo>
                          <a:pt x="806568" y="337472"/>
                          <a:pt x="825771" y="346432"/>
                          <a:pt x="834738" y="349796"/>
                        </a:cubicBezTo>
                        <a:cubicBezTo>
                          <a:pt x="843706" y="353159"/>
                          <a:pt x="858422" y="359069"/>
                          <a:pt x="866275" y="355548"/>
                        </a:cubicBezTo>
                        <a:cubicBezTo>
                          <a:pt x="874114" y="352036"/>
                          <a:pt x="879721" y="357790"/>
                          <a:pt x="881958" y="364514"/>
                        </a:cubicBezTo>
                        <a:cubicBezTo>
                          <a:pt x="884198" y="371235"/>
                          <a:pt x="885167" y="375713"/>
                          <a:pt x="892047" y="379078"/>
                        </a:cubicBezTo>
                        <a:cubicBezTo>
                          <a:pt x="898929" y="382438"/>
                          <a:pt x="959594" y="420684"/>
                          <a:pt x="959594" y="420684"/>
                        </a:cubicBezTo>
                        <a:lnTo>
                          <a:pt x="973525" y="409216"/>
                        </a:lnTo>
                        <a:lnTo>
                          <a:pt x="988301" y="382837"/>
                        </a:lnTo>
                        <a:lnTo>
                          <a:pt x="1008354" y="382837"/>
                        </a:lnTo>
                        <a:cubicBezTo>
                          <a:pt x="1008354" y="382837"/>
                          <a:pt x="1035795" y="408160"/>
                          <a:pt x="1042126" y="413437"/>
                        </a:cubicBezTo>
                        <a:cubicBezTo>
                          <a:pt x="1048459" y="418712"/>
                          <a:pt x="1051376" y="433062"/>
                          <a:pt x="1051376" y="433062"/>
                        </a:cubicBezTo>
                        <a:cubicBezTo>
                          <a:pt x="1063218" y="430647"/>
                          <a:pt x="1086163" y="426153"/>
                          <a:pt x="1097081" y="429800"/>
                        </a:cubicBezTo>
                        <a:cubicBezTo>
                          <a:pt x="1110531" y="434283"/>
                          <a:pt x="1125251" y="434434"/>
                          <a:pt x="1135337" y="427559"/>
                        </a:cubicBezTo>
                        <a:cubicBezTo>
                          <a:pt x="1145423" y="420684"/>
                          <a:pt x="1190937" y="380729"/>
                          <a:pt x="1199379" y="378090"/>
                        </a:cubicBezTo>
                        <a:cubicBezTo>
                          <a:pt x="1207823" y="375453"/>
                          <a:pt x="1216267" y="372287"/>
                          <a:pt x="1223126" y="372287"/>
                        </a:cubicBezTo>
                        <a:lnTo>
                          <a:pt x="1230177" y="369975"/>
                        </a:lnTo>
                        <a:cubicBezTo>
                          <a:pt x="1238128" y="401770"/>
                          <a:pt x="1246267" y="421126"/>
                          <a:pt x="1265251" y="440105"/>
                        </a:cubicBezTo>
                        <a:cubicBezTo>
                          <a:pt x="1284226" y="459076"/>
                          <a:pt x="1318283" y="458471"/>
                          <a:pt x="1317026" y="458471"/>
                        </a:cubicBezTo>
                        <a:cubicBezTo>
                          <a:pt x="1316659" y="458471"/>
                          <a:pt x="1317505" y="466347"/>
                          <a:pt x="1317026" y="466821"/>
                        </a:cubicBezTo>
                        <a:cubicBezTo>
                          <a:pt x="1304330" y="479513"/>
                          <a:pt x="1298296" y="503915"/>
                          <a:pt x="1285293" y="516914"/>
                        </a:cubicBezTo>
                        <a:cubicBezTo>
                          <a:pt x="1262232" y="539969"/>
                          <a:pt x="1287115" y="571712"/>
                          <a:pt x="1271932" y="602071"/>
                        </a:cubicBezTo>
                        <a:cubicBezTo>
                          <a:pt x="1261881" y="622165"/>
                          <a:pt x="1241582" y="614045"/>
                          <a:pt x="1228507" y="627117"/>
                        </a:cubicBezTo>
                        <a:cubicBezTo>
                          <a:pt x="1217800" y="637820"/>
                          <a:pt x="1208731" y="648558"/>
                          <a:pt x="1198443" y="658842"/>
                        </a:cubicBezTo>
                        <a:cubicBezTo>
                          <a:pt x="1183597" y="673683"/>
                          <a:pt x="1184070" y="713286"/>
                          <a:pt x="1173390" y="723961"/>
                        </a:cubicBezTo>
                        <a:cubicBezTo>
                          <a:pt x="1157857" y="739491"/>
                          <a:pt x="1113468" y="724695"/>
                          <a:pt x="1091551" y="735650"/>
                        </a:cubicBezTo>
                        <a:cubicBezTo>
                          <a:pt x="1082552" y="740149"/>
                          <a:pt x="1059464" y="762010"/>
                          <a:pt x="1051466" y="754017"/>
                        </a:cubicBezTo>
                        <a:cubicBezTo>
                          <a:pt x="1037997" y="740550"/>
                          <a:pt x="1054991" y="705594"/>
                          <a:pt x="1026415" y="705594"/>
                        </a:cubicBezTo>
                        <a:cubicBezTo>
                          <a:pt x="1012255" y="705594"/>
                          <a:pt x="1003609" y="710027"/>
                          <a:pt x="996351" y="717282"/>
                        </a:cubicBezTo>
                        <a:cubicBezTo>
                          <a:pt x="978466" y="735162"/>
                          <a:pt x="934699" y="680593"/>
                          <a:pt x="906162" y="712273"/>
                        </a:cubicBezTo>
                        <a:cubicBezTo>
                          <a:pt x="905841" y="720276"/>
                          <a:pt x="903499" y="721614"/>
                          <a:pt x="899481" y="725631"/>
                        </a:cubicBezTo>
                        <a:cubicBezTo>
                          <a:pt x="858490" y="766611"/>
                          <a:pt x="789047" y="797630"/>
                          <a:pt x="752503" y="834164"/>
                        </a:cubicBezTo>
                        <a:cubicBezTo>
                          <a:pt x="747977" y="838691"/>
                          <a:pt x="725576" y="830825"/>
                          <a:pt x="720771" y="830825"/>
                        </a:cubicBezTo>
                        <a:cubicBezTo>
                          <a:pt x="728214" y="836043"/>
                          <a:pt x="728214" y="831830"/>
                          <a:pt x="725781" y="834257"/>
                        </a:cubicBezTo>
                        <a:cubicBezTo>
                          <a:pt x="714647" y="845388"/>
                          <a:pt x="700640" y="850949"/>
                          <a:pt x="687367" y="864220"/>
                        </a:cubicBezTo>
                        <a:cubicBezTo>
                          <a:pt x="677765" y="873818"/>
                          <a:pt x="657990" y="849880"/>
                          <a:pt x="655632" y="847522"/>
                        </a:cubicBezTo>
                        <a:cubicBezTo>
                          <a:pt x="638111" y="830007"/>
                          <a:pt x="585959" y="877102"/>
                          <a:pt x="582144" y="880919"/>
                        </a:cubicBezTo>
                        <a:cubicBezTo>
                          <a:pt x="572531" y="890527"/>
                          <a:pt x="606105" y="944171"/>
                          <a:pt x="553751" y="946038"/>
                        </a:cubicBezTo>
                        <a:cubicBezTo>
                          <a:pt x="553751" y="952160"/>
                          <a:pt x="558204" y="979432"/>
                          <a:pt x="552082" y="979432"/>
                        </a:cubicBezTo>
                        <a:cubicBezTo>
                          <a:pt x="550917" y="979432"/>
                          <a:pt x="524914" y="999026"/>
                          <a:pt x="537050" y="1011157"/>
                        </a:cubicBezTo>
                        <a:cubicBezTo>
                          <a:pt x="559254" y="1033357"/>
                          <a:pt x="562498" y="1072543"/>
                          <a:pt x="540389" y="1094645"/>
                        </a:cubicBezTo>
                        <a:cubicBezTo>
                          <a:pt x="530527" y="1104504"/>
                          <a:pt x="553513" y="1119928"/>
                          <a:pt x="543731" y="1129709"/>
                        </a:cubicBezTo>
                        <a:cubicBezTo>
                          <a:pt x="538082" y="1135355"/>
                          <a:pt x="535560" y="1146048"/>
                          <a:pt x="530368" y="1156425"/>
                        </a:cubicBezTo>
                        <a:cubicBezTo>
                          <a:pt x="526479" y="1164202"/>
                          <a:pt x="543273" y="1213352"/>
                          <a:pt x="540389" y="1224885"/>
                        </a:cubicBezTo>
                        <a:cubicBezTo>
                          <a:pt x="533945" y="1250658"/>
                          <a:pt x="487739" y="1220750"/>
                          <a:pt x="473582" y="1234902"/>
                        </a:cubicBezTo>
                        <a:cubicBezTo>
                          <a:pt x="423872" y="1284600"/>
                          <a:pt x="435169" y="1292336"/>
                          <a:pt x="435169" y="1383511"/>
                        </a:cubicBezTo>
                        <a:close/>
                      </a:path>
                    </a:pathLst>
                  </a:custGeom>
                  <a:solidFill>
                    <a:srgbClr val="2874A6"/>
                  </a:solidFill>
                  <a:ln w="16039" cap="flat">
                    <a:solidFill>
                      <a:schemeClr val="tx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0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" name="Freeform 50">
                    <a:extLst>
                      <a:ext uri="{FF2B5EF4-FFF2-40B4-BE49-F238E27FC236}">
                        <a16:creationId xmlns:a16="http://schemas.microsoft.com/office/drawing/2014/main" xmlns="" id="{420721BD-4D68-25C9-464A-6BEEBBCBFD39}"/>
                      </a:ext>
                    </a:extLst>
                  </p:cNvPr>
                  <p:cNvSpPr/>
                  <p:nvPr/>
                </p:nvSpPr>
                <p:spPr>
                  <a:xfrm>
                    <a:off x="3378796" y="3473354"/>
                    <a:ext cx="1482011" cy="2047299"/>
                  </a:xfrm>
                  <a:custGeom>
                    <a:avLst/>
                    <a:gdLst>
                      <a:gd name="connsiteX0" fmla="*/ 796501 w 1482011"/>
                      <a:gd name="connsiteY0" fmla="*/ 560558 h 2047299"/>
                      <a:gd name="connsiteX1" fmla="*/ 800550 w 1482011"/>
                      <a:gd name="connsiteY1" fmla="*/ 560225 h 2047299"/>
                      <a:gd name="connsiteX2" fmla="*/ 814559 w 1482011"/>
                      <a:gd name="connsiteY2" fmla="*/ 537441 h 2047299"/>
                      <a:gd name="connsiteX3" fmla="*/ 824356 w 1482011"/>
                      <a:gd name="connsiteY3" fmla="*/ 494388 h 2047299"/>
                      <a:gd name="connsiteX4" fmla="*/ 845423 w 1482011"/>
                      <a:gd name="connsiteY4" fmla="*/ 465601 h 2047299"/>
                      <a:gd name="connsiteX5" fmla="*/ 849348 w 1482011"/>
                      <a:gd name="connsiteY5" fmla="*/ 447284 h 2047299"/>
                      <a:gd name="connsiteX6" fmla="*/ 835545 w 1482011"/>
                      <a:gd name="connsiteY6" fmla="*/ 417872 h 2047299"/>
                      <a:gd name="connsiteX7" fmla="*/ 827102 w 1482011"/>
                      <a:gd name="connsiteY7" fmla="*/ 394660 h 2047299"/>
                      <a:gd name="connsiteX8" fmla="*/ 829212 w 1482011"/>
                      <a:gd name="connsiteY8" fmla="*/ 311305 h 2047299"/>
                      <a:gd name="connsiteX9" fmla="*/ 840821 w 1482011"/>
                      <a:gd name="connsiteY9" fmla="*/ 284925 h 2047299"/>
                      <a:gd name="connsiteX10" fmla="*/ 840821 w 1482011"/>
                      <a:gd name="connsiteY10" fmla="*/ 262768 h 2047299"/>
                      <a:gd name="connsiteX11" fmla="*/ 826046 w 1482011"/>
                      <a:gd name="connsiteY11" fmla="*/ 253271 h 2047299"/>
                      <a:gd name="connsiteX12" fmla="*/ 823935 w 1482011"/>
                      <a:gd name="connsiteY12" fmla="*/ 234279 h 2047299"/>
                      <a:gd name="connsiteX13" fmla="*/ 857709 w 1482011"/>
                      <a:gd name="connsiteY13" fmla="*/ 223728 h 2047299"/>
                      <a:gd name="connsiteX14" fmla="*/ 878816 w 1482011"/>
                      <a:gd name="connsiteY14" fmla="*/ 224782 h 2047299"/>
                      <a:gd name="connsiteX15" fmla="*/ 884093 w 1482011"/>
                      <a:gd name="connsiteY15" fmla="*/ 240608 h 2047299"/>
                      <a:gd name="connsiteX16" fmla="*/ 892537 w 1482011"/>
                      <a:gd name="connsiteY16" fmla="*/ 251161 h 2047299"/>
                      <a:gd name="connsiteX17" fmla="*/ 906677 w 1482011"/>
                      <a:gd name="connsiteY17" fmla="*/ 250570 h 2047299"/>
                      <a:gd name="connsiteX18" fmla="*/ 932642 w 1482011"/>
                      <a:gd name="connsiteY18" fmla="*/ 244833 h 2047299"/>
                      <a:gd name="connsiteX19" fmla="*/ 928422 w 1482011"/>
                      <a:gd name="connsiteY19" fmla="*/ 197351 h 2047299"/>
                      <a:gd name="connsiteX20" fmla="*/ 936864 w 1482011"/>
                      <a:gd name="connsiteY20" fmla="*/ 149871 h 2047299"/>
                      <a:gd name="connsiteX21" fmla="*/ 942141 w 1482011"/>
                      <a:gd name="connsiteY21" fmla="*/ 120327 h 2047299"/>
                      <a:gd name="connsiteX22" fmla="*/ 926310 w 1482011"/>
                      <a:gd name="connsiteY22" fmla="*/ 113996 h 2047299"/>
                      <a:gd name="connsiteX23" fmla="*/ 918081 w 1482011"/>
                      <a:gd name="connsiteY23" fmla="*/ 121761 h 2047299"/>
                      <a:gd name="connsiteX24" fmla="*/ 912037 w 1482011"/>
                      <a:gd name="connsiteY24" fmla="*/ 123830 h 2047299"/>
                      <a:gd name="connsiteX25" fmla="*/ 890978 w 1482011"/>
                      <a:gd name="connsiteY25" fmla="*/ 105679 h 2047299"/>
                      <a:gd name="connsiteX26" fmla="*/ 870628 w 1482011"/>
                      <a:gd name="connsiteY26" fmla="*/ 108968 h 2047299"/>
                      <a:gd name="connsiteX27" fmla="*/ 859482 w 1482011"/>
                      <a:gd name="connsiteY27" fmla="*/ 100443 h 2047299"/>
                      <a:gd name="connsiteX28" fmla="*/ 860869 w 1482011"/>
                      <a:gd name="connsiteY28" fmla="*/ 57010 h 2047299"/>
                      <a:gd name="connsiteX29" fmla="*/ 870368 w 1482011"/>
                      <a:gd name="connsiteY29" fmla="*/ 31687 h 2047299"/>
                      <a:gd name="connsiteX30" fmla="*/ 895698 w 1482011"/>
                      <a:gd name="connsiteY30" fmla="*/ 14805 h 2047299"/>
                      <a:gd name="connsiteX31" fmla="*/ 914695 w 1482011"/>
                      <a:gd name="connsiteY31" fmla="*/ 23247 h 2047299"/>
                      <a:gd name="connsiteX32" fmla="*/ 928416 w 1482011"/>
                      <a:gd name="connsiteY32" fmla="*/ 46460 h 2047299"/>
                      <a:gd name="connsiteX33" fmla="*/ 941081 w 1482011"/>
                      <a:gd name="connsiteY33" fmla="*/ 45407 h 2047299"/>
                      <a:gd name="connsiteX34" fmla="*/ 964300 w 1482011"/>
                      <a:gd name="connsiteY34" fmla="*/ 41186 h 2047299"/>
                      <a:gd name="connsiteX35" fmla="*/ 975910 w 1482011"/>
                      <a:gd name="connsiteY35" fmla="*/ 55959 h 2047299"/>
                      <a:gd name="connsiteX36" fmla="*/ 993852 w 1482011"/>
                      <a:gd name="connsiteY36" fmla="*/ 51738 h 2047299"/>
                      <a:gd name="connsiteX37" fmla="*/ 1016015 w 1482011"/>
                      <a:gd name="connsiteY37" fmla="*/ 54903 h 2047299"/>
                      <a:gd name="connsiteX38" fmla="*/ 1048733 w 1482011"/>
                      <a:gd name="connsiteY38" fmla="*/ 59124 h 2047299"/>
                      <a:gd name="connsiteX39" fmla="*/ 1083562 w 1482011"/>
                      <a:gd name="connsiteY39" fmla="*/ 40132 h 2047299"/>
                      <a:gd name="connsiteX40" fmla="*/ 1100448 w 1482011"/>
                      <a:gd name="connsiteY40" fmla="*/ 39079 h 2047299"/>
                      <a:gd name="connsiteX41" fmla="*/ 1131055 w 1482011"/>
                      <a:gd name="connsiteY41" fmla="*/ 39079 h 2047299"/>
                      <a:gd name="connsiteX42" fmla="*/ 1148997 w 1482011"/>
                      <a:gd name="connsiteY42" fmla="*/ 32748 h 2047299"/>
                      <a:gd name="connsiteX43" fmla="*/ 1179604 w 1482011"/>
                      <a:gd name="connsiteY43" fmla="*/ 25362 h 2047299"/>
                      <a:gd name="connsiteX44" fmla="*/ 1205990 w 1482011"/>
                      <a:gd name="connsiteY44" fmla="*/ 23252 h 2047299"/>
                      <a:gd name="connsiteX45" fmla="*/ 1226043 w 1482011"/>
                      <a:gd name="connsiteY45" fmla="*/ 24305 h 2047299"/>
                      <a:gd name="connsiteX46" fmla="*/ 1245040 w 1482011"/>
                      <a:gd name="connsiteY46" fmla="*/ 19028 h 2047299"/>
                      <a:gd name="connsiteX47" fmla="*/ 1271425 w 1482011"/>
                      <a:gd name="connsiteY47" fmla="*/ 31690 h 2047299"/>
                      <a:gd name="connsiteX48" fmla="*/ 1281979 w 1482011"/>
                      <a:gd name="connsiteY48" fmla="*/ 47518 h 2047299"/>
                      <a:gd name="connsiteX49" fmla="*/ 1280926 w 1482011"/>
                      <a:gd name="connsiteY49" fmla="*/ 81282 h 2047299"/>
                      <a:gd name="connsiteX50" fmla="*/ 1296758 w 1482011"/>
                      <a:gd name="connsiteY50" fmla="*/ 99218 h 2047299"/>
                      <a:gd name="connsiteX51" fmla="*/ 1324199 w 1482011"/>
                      <a:gd name="connsiteY51" fmla="*/ 86557 h 2047299"/>
                      <a:gd name="connsiteX52" fmla="*/ 1346363 w 1482011"/>
                      <a:gd name="connsiteY52" fmla="*/ 62290 h 2047299"/>
                      <a:gd name="connsiteX53" fmla="*/ 1355862 w 1482011"/>
                      <a:gd name="connsiteY53" fmla="*/ 26415 h 2047299"/>
                      <a:gd name="connsiteX54" fmla="*/ 1384357 w 1482011"/>
                      <a:gd name="connsiteY54" fmla="*/ 1092 h 2047299"/>
                      <a:gd name="connsiteX55" fmla="*/ 1404080 w 1482011"/>
                      <a:gd name="connsiteY55" fmla="*/ -168 h 2047299"/>
                      <a:gd name="connsiteX56" fmla="*/ 1404079 w 1482011"/>
                      <a:gd name="connsiteY56" fmla="*/ -168 h 2047299"/>
                      <a:gd name="connsiteX57" fmla="*/ 1417073 w 1482011"/>
                      <a:gd name="connsiteY57" fmla="*/ 5314 h 2047299"/>
                      <a:gd name="connsiteX58" fmla="*/ 1432905 w 1482011"/>
                      <a:gd name="connsiteY58" fmla="*/ 12700 h 2047299"/>
                      <a:gd name="connsiteX59" fmla="*/ 1449790 w 1482011"/>
                      <a:gd name="connsiteY59" fmla="*/ 26417 h 2047299"/>
                      <a:gd name="connsiteX60" fmla="*/ 1460345 w 1482011"/>
                      <a:gd name="connsiteY60" fmla="*/ 50686 h 2047299"/>
                      <a:gd name="connsiteX61" fmla="*/ 1455068 w 1482011"/>
                      <a:gd name="connsiteY61" fmla="*/ 69677 h 2047299"/>
                      <a:gd name="connsiteX62" fmla="*/ 1459289 w 1482011"/>
                      <a:gd name="connsiteY62" fmla="*/ 90780 h 2047299"/>
                      <a:gd name="connsiteX63" fmla="*/ 1481454 w 1482011"/>
                      <a:gd name="connsiteY63" fmla="*/ 109772 h 2047299"/>
                      <a:gd name="connsiteX64" fmla="*/ 1475120 w 1482011"/>
                      <a:gd name="connsiteY64" fmla="*/ 122434 h 2047299"/>
                      <a:gd name="connsiteX65" fmla="*/ 1462455 w 1482011"/>
                      <a:gd name="connsiteY65" fmla="*/ 137205 h 2047299"/>
                      <a:gd name="connsiteX66" fmla="*/ 1465622 w 1482011"/>
                      <a:gd name="connsiteY66" fmla="*/ 158309 h 2047299"/>
                      <a:gd name="connsiteX67" fmla="*/ 1465622 w 1482011"/>
                      <a:gd name="connsiteY67" fmla="*/ 169914 h 2047299"/>
                      <a:gd name="connsiteX68" fmla="*/ 1459289 w 1482011"/>
                      <a:gd name="connsiteY68" fmla="*/ 181521 h 2047299"/>
                      <a:gd name="connsiteX69" fmla="*/ 1446625 w 1482011"/>
                      <a:gd name="connsiteY69" fmla="*/ 163585 h 2047299"/>
                      <a:gd name="connsiteX70" fmla="*/ 1431848 w 1482011"/>
                      <a:gd name="connsiteY70" fmla="*/ 127709 h 2047299"/>
                      <a:gd name="connsiteX71" fmla="*/ 1427626 w 1482011"/>
                      <a:gd name="connsiteY71" fmla="*/ 104497 h 2047299"/>
                      <a:gd name="connsiteX72" fmla="*/ 1405464 w 1482011"/>
                      <a:gd name="connsiteY72" fmla="*/ 91836 h 2047299"/>
                      <a:gd name="connsiteX73" fmla="*/ 1398076 w 1482011"/>
                      <a:gd name="connsiteY73" fmla="*/ 115047 h 2047299"/>
                      <a:gd name="connsiteX74" fmla="*/ 1414962 w 1482011"/>
                      <a:gd name="connsiteY74" fmla="*/ 144591 h 2047299"/>
                      <a:gd name="connsiteX75" fmla="*/ 1421295 w 1482011"/>
                      <a:gd name="connsiteY75" fmla="*/ 170970 h 2047299"/>
                      <a:gd name="connsiteX76" fmla="*/ 1428683 w 1482011"/>
                      <a:gd name="connsiteY76" fmla="*/ 189962 h 2047299"/>
                      <a:gd name="connsiteX77" fmla="*/ 1431848 w 1482011"/>
                      <a:gd name="connsiteY77" fmla="*/ 220560 h 2047299"/>
                      <a:gd name="connsiteX78" fmla="*/ 1420241 w 1482011"/>
                      <a:gd name="connsiteY78" fmla="*/ 243775 h 2047299"/>
                      <a:gd name="connsiteX79" fmla="*/ 1407574 w 1482011"/>
                      <a:gd name="connsiteY79" fmla="*/ 279649 h 2047299"/>
                      <a:gd name="connsiteX80" fmla="*/ 1384355 w 1482011"/>
                      <a:gd name="connsiteY80" fmla="*/ 304971 h 2047299"/>
                      <a:gd name="connsiteX81" fmla="*/ 1370635 w 1482011"/>
                      <a:gd name="connsiteY81" fmla="*/ 326076 h 2047299"/>
                      <a:gd name="connsiteX82" fmla="*/ 1352693 w 1482011"/>
                      <a:gd name="connsiteY82" fmla="*/ 352453 h 2047299"/>
                      <a:gd name="connsiteX83" fmla="*/ 1335805 w 1482011"/>
                      <a:gd name="connsiteY83" fmla="*/ 391493 h 2047299"/>
                      <a:gd name="connsiteX84" fmla="*/ 1332640 w 1482011"/>
                      <a:gd name="connsiteY84" fmla="*/ 426312 h 2047299"/>
                      <a:gd name="connsiteX85" fmla="*/ 1330529 w 1482011"/>
                      <a:gd name="connsiteY85" fmla="*/ 442140 h 2047299"/>
                      <a:gd name="connsiteX86" fmla="*/ 1336862 w 1482011"/>
                      <a:gd name="connsiteY86" fmla="*/ 456911 h 2047299"/>
                      <a:gd name="connsiteX87" fmla="*/ 1336862 w 1482011"/>
                      <a:gd name="connsiteY87" fmla="*/ 473792 h 2047299"/>
                      <a:gd name="connsiteX88" fmla="*/ 1326307 w 1482011"/>
                      <a:gd name="connsiteY88" fmla="*/ 476959 h 2047299"/>
                      <a:gd name="connsiteX89" fmla="*/ 1316808 w 1482011"/>
                      <a:gd name="connsiteY89" fmla="*/ 487511 h 2047299"/>
                      <a:gd name="connsiteX90" fmla="*/ 1300976 w 1482011"/>
                      <a:gd name="connsiteY90" fmla="*/ 490675 h 2047299"/>
                      <a:gd name="connsiteX91" fmla="*/ 1286201 w 1482011"/>
                      <a:gd name="connsiteY91" fmla="*/ 506503 h 2047299"/>
                      <a:gd name="connsiteX92" fmla="*/ 1281979 w 1482011"/>
                      <a:gd name="connsiteY92" fmla="*/ 530770 h 2047299"/>
                      <a:gd name="connsiteX93" fmla="*/ 1268261 w 1482011"/>
                      <a:gd name="connsiteY93" fmla="*/ 543433 h 2047299"/>
                      <a:gd name="connsiteX94" fmla="*/ 1266148 w 1482011"/>
                      <a:gd name="connsiteY94" fmla="*/ 557149 h 2047299"/>
                      <a:gd name="connsiteX95" fmla="*/ 1266148 w 1482011"/>
                      <a:gd name="connsiteY95" fmla="*/ 571920 h 2047299"/>
                      <a:gd name="connsiteX96" fmla="*/ 1247151 w 1482011"/>
                      <a:gd name="connsiteY96" fmla="*/ 588804 h 2047299"/>
                      <a:gd name="connsiteX97" fmla="*/ 1200713 w 1482011"/>
                      <a:gd name="connsiteY97" fmla="*/ 616236 h 2047299"/>
                      <a:gd name="connsiteX98" fmla="*/ 1179605 w 1482011"/>
                      <a:gd name="connsiteY98" fmla="*/ 627842 h 2047299"/>
                      <a:gd name="connsiteX99" fmla="*/ 1166941 w 1482011"/>
                      <a:gd name="connsiteY99" fmla="*/ 643669 h 2047299"/>
                      <a:gd name="connsiteX100" fmla="*/ 1156386 w 1482011"/>
                      <a:gd name="connsiteY100" fmla="*/ 690097 h 2047299"/>
                      <a:gd name="connsiteX101" fmla="*/ 1158497 w 1482011"/>
                      <a:gd name="connsiteY101" fmla="*/ 711199 h 2047299"/>
                      <a:gd name="connsiteX102" fmla="*/ 1179605 w 1482011"/>
                      <a:gd name="connsiteY102" fmla="*/ 738631 h 2047299"/>
                      <a:gd name="connsiteX103" fmla="*/ 1191091 w 1482011"/>
                      <a:gd name="connsiteY103" fmla="*/ 751574 h 2047299"/>
                      <a:gd name="connsiteX104" fmla="*/ 1197490 w 1482011"/>
                      <a:gd name="connsiteY104" fmla="*/ 777382 h 2047299"/>
                      <a:gd name="connsiteX105" fmla="*/ 1198942 w 1482011"/>
                      <a:gd name="connsiteY105" fmla="*/ 787398 h 2047299"/>
                      <a:gd name="connsiteX106" fmla="*/ 1197490 w 1482011"/>
                      <a:gd name="connsiteY106" fmla="*/ 793243 h 2047299"/>
                      <a:gd name="connsiteX107" fmla="*/ 1192064 w 1482011"/>
                      <a:gd name="connsiteY107" fmla="*/ 801799 h 2047299"/>
                      <a:gd name="connsiteX108" fmla="*/ 1186425 w 1482011"/>
                      <a:gd name="connsiteY108" fmla="*/ 811610 h 2047299"/>
                      <a:gd name="connsiteX109" fmla="*/ 1179324 w 1482011"/>
                      <a:gd name="connsiteY109" fmla="*/ 828309 h 2047299"/>
                      <a:gd name="connsiteX110" fmla="*/ 1165341 w 1482011"/>
                      <a:gd name="connsiteY110" fmla="*/ 875271 h 2047299"/>
                      <a:gd name="connsiteX111" fmla="*/ 1158662 w 1482011"/>
                      <a:gd name="connsiteY111" fmla="*/ 897809 h 2047299"/>
                      <a:gd name="connsiteX112" fmla="*/ 1154070 w 1482011"/>
                      <a:gd name="connsiteY112" fmla="*/ 905111 h 2047299"/>
                      <a:gd name="connsiteX113" fmla="*/ 1147381 w 1482011"/>
                      <a:gd name="connsiteY113" fmla="*/ 912629 h 2047299"/>
                      <a:gd name="connsiteX114" fmla="*/ 1132772 w 1482011"/>
                      <a:gd name="connsiteY114" fmla="*/ 924946 h 2047299"/>
                      <a:gd name="connsiteX115" fmla="*/ 1127758 w 1482011"/>
                      <a:gd name="connsiteY115" fmla="*/ 930163 h 2047299"/>
                      <a:gd name="connsiteX116" fmla="*/ 1133191 w 1482011"/>
                      <a:gd name="connsiteY116" fmla="*/ 933922 h 2047299"/>
                      <a:gd name="connsiteX117" fmla="*/ 1133191 w 1482011"/>
                      <a:gd name="connsiteY117" fmla="*/ 934895 h 2047299"/>
                      <a:gd name="connsiteX118" fmla="*/ 1114532 w 1482011"/>
                      <a:gd name="connsiteY118" fmla="*/ 939915 h 2047299"/>
                      <a:gd name="connsiteX119" fmla="*/ 1106888 w 1482011"/>
                      <a:gd name="connsiteY119" fmla="*/ 940760 h 2047299"/>
                      <a:gd name="connsiteX120" fmla="*/ 1105117 w 1482011"/>
                      <a:gd name="connsiteY120" fmla="*/ 942116 h 2047299"/>
                      <a:gd name="connsiteX121" fmla="*/ 1101825 w 1482011"/>
                      <a:gd name="connsiteY121" fmla="*/ 947349 h 2047299"/>
                      <a:gd name="connsiteX122" fmla="*/ 1101028 w 1482011"/>
                      <a:gd name="connsiteY122" fmla="*/ 949122 h 2047299"/>
                      <a:gd name="connsiteX123" fmla="*/ 1095660 w 1482011"/>
                      <a:gd name="connsiteY123" fmla="*/ 955117 h 2047299"/>
                      <a:gd name="connsiteX124" fmla="*/ 1090811 w 1482011"/>
                      <a:gd name="connsiteY124" fmla="*/ 960811 h 2047299"/>
                      <a:gd name="connsiteX125" fmla="*/ 1072358 w 1482011"/>
                      <a:gd name="connsiteY125" fmla="*/ 992260 h 2047299"/>
                      <a:gd name="connsiteX126" fmla="*/ 1083546 w 1482011"/>
                      <a:gd name="connsiteY126" fmla="*/ 1071015 h 2047299"/>
                      <a:gd name="connsiteX127" fmla="*/ 1069827 w 1482011"/>
                      <a:gd name="connsiteY127" fmla="*/ 1161757 h 2047299"/>
                      <a:gd name="connsiteX128" fmla="*/ 1016841 w 1482011"/>
                      <a:gd name="connsiteY128" fmla="*/ 1207846 h 2047299"/>
                      <a:gd name="connsiteX129" fmla="*/ 1020222 w 1482011"/>
                      <a:gd name="connsiteY129" fmla="*/ 1249333 h 2047299"/>
                      <a:gd name="connsiteX130" fmla="*/ 1032886 w 1482011"/>
                      <a:gd name="connsiteY130" fmla="*/ 1243002 h 2047299"/>
                      <a:gd name="connsiteX131" fmla="*/ 1043441 w 1482011"/>
                      <a:gd name="connsiteY131" fmla="*/ 1240893 h 2047299"/>
                      <a:gd name="connsiteX132" fmla="*/ 1050380 w 1482011"/>
                      <a:gd name="connsiteY132" fmla="*/ 1244787 h 2047299"/>
                      <a:gd name="connsiteX133" fmla="*/ 1055501 w 1482011"/>
                      <a:gd name="connsiteY133" fmla="*/ 1247548 h 2047299"/>
                      <a:gd name="connsiteX134" fmla="*/ 1062438 w 1482011"/>
                      <a:gd name="connsiteY134" fmla="*/ 1251443 h 2047299"/>
                      <a:gd name="connsiteX135" fmla="*/ 1079326 w 1482011"/>
                      <a:gd name="connsiteY135" fmla="*/ 1263050 h 2047299"/>
                      <a:gd name="connsiteX136" fmla="*/ 1103599 w 1482011"/>
                      <a:gd name="connsiteY136" fmla="*/ 1265160 h 2047299"/>
                      <a:gd name="connsiteX137" fmla="*/ 1115209 w 1482011"/>
                      <a:gd name="connsiteY137" fmla="*/ 1290484 h 2047299"/>
                      <a:gd name="connsiteX138" fmla="*/ 1125764 w 1482011"/>
                      <a:gd name="connsiteY138" fmla="*/ 1314750 h 2047299"/>
                      <a:gd name="connsiteX139" fmla="*/ 1131040 w 1482011"/>
                      <a:gd name="connsiteY139" fmla="*/ 1336909 h 2047299"/>
                      <a:gd name="connsiteX140" fmla="*/ 1137373 w 1482011"/>
                      <a:gd name="connsiteY140" fmla="*/ 1355901 h 2047299"/>
                      <a:gd name="connsiteX141" fmla="*/ 1167980 w 1482011"/>
                      <a:gd name="connsiteY141" fmla="*/ 1372784 h 2047299"/>
                      <a:gd name="connsiteX142" fmla="*/ 1166927 w 1482011"/>
                      <a:gd name="connsiteY142" fmla="*/ 1394941 h 2047299"/>
                      <a:gd name="connsiteX143" fmla="*/ 1147930 w 1482011"/>
                      <a:gd name="connsiteY143" fmla="*/ 1409712 h 2047299"/>
                      <a:gd name="connsiteX144" fmla="*/ 1124711 w 1482011"/>
                      <a:gd name="connsiteY144" fmla="*/ 1423431 h 2047299"/>
                      <a:gd name="connsiteX145" fmla="*/ 1093048 w 1482011"/>
                      <a:gd name="connsiteY145" fmla="*/ 1435036 h 2047299"/>
                      <a:gd name="connsiteX146" fmla="*/ 1098326 w 1482011"/>
                      <a:gd name="connsiteY146" fmla="*/ 1458250 h 2047299"/>
                      <a:gd name="connsiteX147" fmla="*/ 1098326 w 1482011"/>
                      <a:gd name="connsiteY147" fmla="*/ 1521557 h 2047299"/>
                      <a:gd name="connsiteX148" fmla="*/ 1080384 w 1482011"/>
                      <a:gd name="connsiteY148" fmla="*/ 1555322 h 2047299"/>
                      <a:gd name="connsiteX149" fmla="*/ 1074051 w 1482011"/>
                      <a:gd name="connsiteY149" fmla="*/ 1582755 h 2047299"/>
                      <a:gd name="connsiteX150" fmla="*/ 1077216 w 1482011"/>
                      <a:gd name="connsiteY150" fmla="*/ 1616518 h 2047299"/>
                      <a:gd name="connsiteX151" fmla="*/ 1067718 w 1482011"/>
                      <a:gd name="connsiteY151" fmla="*/ 1632345 h 2047299"/>
                      <a:gd name="connsiteX152" fmla="*/ 1045556 w 1482011"/>
                      <a:gd name="connsiteY152" fmla="*/ 1630237 h 2047299"/>
                      <a:gd name="connsiteX153" fmla="*/ 1027613 w 1482011"/>
                      <a:gd name="connsiteY153" fmla="*/ 1614410 h 2047299"/>
                      <a:gd name="connsiteX154" fmla="*/ 995950 w 1482011"/>
                      <a:gd name="connsiteY154" fmla="*/ 1610189 h 2047299"/>
                      <a:gd name="connsiteX155" fmla="*/ 975897 w 1482011"/>
                      <a:gd name="connsiteY155" fmla="*/ 1598582 h 2047299"/>
                      <a:gd name="connsiteX156" fmla="*/ 946347 w 1482011"/>
                      <a:gd name="connsiteY156" fmla="*/ 1609133 h 2047299"/>
                      <a:gd name="connsiteX157" fmla="*/ 906240 w 1482011"/>
                      <a:gd name="connsiteY157" fmla="*/ 1633401 h 2047299"/>
                      <a:gd name="connsiteX158" fmla="*/ 822740 w 1482011"/>
                      <a:gd name="connsiteY158" fmla="*/ 1669317 h 2047299"/>
                      <a:gd name="connsiteX159" fmla="*/ 813364 w 1482011"/>
                      <a:gd name="connsiteY159" fmla="*/ 1673702 h 2047299"/>
                      <a:gd name="connsiteX160" fmla="*/ 779212 w 1482011"/>
                      <a:gd name="connsiteY160" fmla="*/ 1653573 h 2047299"/>
                      <a:gd name="connsiteX161" fmla="*/ 745694 w 1482011"/>
                      <a:gd name="connsiteY161" fmla="*/ 1638545 h 2047299"/>
                      <a:gd name="connsiteX162" fmla="*/ 714156 w 1482011"/>
                      <a:gd name="connsiteY162" fmla="*/ 1652386 h 2047299"/>
                      <a:gd name="connsiteX163" fmla="*/ 679327 w 1482011"/>
                      <a:gd name="connsiteY163" fmla="*/ 1657661 h 2047299"/>
                      <a:gd name="connsiteX164" fmla="*/ 642388 w 1482011"/>
                      <a:gd name="connsiteY164" fmla="*/ 1653440 h 2047299"/>
                      <a:gd name="connsiteX165" fmla="*/ 618112 w 1482011"/>
                      <a:gd name="connsiteY165" fmla="*/ 1653440 h 2047299"/>
                      <a:gd name="connsiteX166" fmla="*/ 583284 w 1482011"/>
                      <a:gd name="connsiteY166" fmla="*/ 1699866 h 2047299"/>
                      <a:gd name="connsiteX167" fmla="*/ 579187 w 1482011"/>
                      <a:gd name="connsiteY167" fmla="*/ 1705694 h 2047299"/>
                      <a:gd name="connsiteX168" fmla="*/ 569605 w 1482011"/>
                      <a:gd name="connsiteY168" fmla="*/ 1708183 h 2047299"/>
                      <a:gd name="connsiteX169" fmla="*/ 561879 w 1482011"/>
                      <a:gd name="connsiteY169" fmla="*/ 1740432 h 2047299"/>
                      <a:gd name="connsiteX170" fmla="*/ 565086 w 1482011"/>
                      <a:gd name="connsiteY170" fmla="*/ 1770940 h 2047299"/>
                      <a:gd name="connsiteX171" fmla="*/ 552125 w 1482011"/>
                      <a:gd name="connsiteY171" fmla="*/ 1788498 h 2047299"/>
                      <a:gd name="connsiteX172" fmla="*/ 561797 w 1482011"/>
                      <a:gd name="connsiteY172" fmla="*/ 1809056 h 2047299"/>
                      <a:gd name="connsiteX173" fmla="*/ 561126 w 1482011"/>
                      <a:gd name="connsiteY173" fmla="*/ 1877128 h 2047299"/>
                      <a:gd name="connsiteX174" fmla="*/ 544242 w 1482011"/>
                      <a:gd name="connsiteY174" fmla="*/ 1913003 h 2047299"/>
                      <a:gd name="connsiteX175" fmla="*/ 452421 w 1482011"/>
                      <a:gd name="connsiteY175" fmla="*/ 1914056 h 2047299"/>
                      <a:gd name="connsiteX176" fmla="*/ 470361 w 1482011"/>
                      <a:gd name="connsiteY176" fmla="*/ 1965757 h 2047299"/>
                      <a:gd name="connsiteX177" fmla="*/ 458752 w 1482011"/>
                      <a:gd name="connsiteY177" fmla="*/ 1981584 h 2047299"/>
                      <a:gd name="connsiteX178" fmla="*/ 482186 w 1482011"/>
                      <a:gd name="connsiteY178" fmla="*/ 2046244 h 2047299"/>
                      <a:gd name="connsiteX179" fmla="*/ 447985 w 1482011"/>
                      <a:gd name="connsiteY179" fmla="*/ 2039527 h 2047299"/>
                      <a:gd name="connsiteX180" fmla="*/ 396986 w 1482011"/>
                      <a:gd name="connsiteY180" fmla="*/ 2043795 h 2047299"/>
                      <a:gd name="connsiteX181" fmla="*/ 257250 w 1482011"/>
                      <a:gd name="connsiteY181" fmla="*/ 2042064 h 2047299"/>
                      <a:gd name="connsiteX182" fmla="*/ 248048 w 1482011"/>
                      <a:gd name="connsiteY182" fmla="*/ 2036410 h 2047299"/>
                      <a:gd name="connsiteX183" fmla="*/ 242137 w 1482011"/>
                      <a:gd name="connsiteY183" fmla="*/ 2041471 h 2047299"/>
                      <a:gd name="connsiteX184" fmla="*/ 196969 w 1482011"/>
                      <a:gd name="connsiteY184" fmla="*/ 2042237 h 2047299"/>
                      <a:gd name="connsiteX185" fmla="*/ 149474 w 1482011"/>
                      <a:gd name="connsiteY185" fmla="*/ 2043545 h 2047299"/>
                      <a:gd name="connsiteX186" fmla="*/ 148342 w 1482011"/>
                      <a:gd name="connsiteY186" fmla="*/ 2043385 h 2047299"/>
                      <a:gd name="connsiteX187" fmla="*/ 144327 w 1482011"/>
                      <a:gd name="connsiteY187" fmla="*/ 2041949 h 2047299"/>
                      <a:gd name="connsiteX188" fmla="*/ 111444 w 1482011"/>
                      <a:gd name="connsiteY188" fmla="*/ 2006156 h 2047299"/>
                      <a:gd name="connsiteX189" fmla="*/ 102703 w 1482011"/>
                      <a:gd name="connsiteY189" fmla="*/ 1994508 h 2047299"/>
                      <a:gd name="connsiteX190" fmla="*/ 106207 w 1482011"/>
                      <a:gd name="connsiteY190" fmla="*/ 1984461 h 2047299"/>
                      <a:gd name="connsiteX191" fmla="*/ 98358 w 1482011"/>
                      <a:gd name="connsiteY191" fmla="*/ 1978509 h 2047299"/>
                      <a:gd name="connsiteX192" fmla="*/ 100511 w 1482011"/>
                      <a:gd name="connsiteY192" fmla="*/ 1951925 h 2047299"/>
                      <a:gd name="connsiteX193" fmla="*/ 99665 w 1482011"/>
                      <a:gd name="connsiteY193" fmla="*/ 1950648 h 2047299"/>
                      <a:gd name="connsiteX194" fmla="*/ 34567 w 1482011"/>
                      <a:gd name="connsiteY194" fmla="*/ 1875355 h 2047299"/>
                      <a:gd name="connsiteX195" fmla="*/ 33897 w 1482011"/>
                      <a:gd name="connsiteY195" fmla="*/ 1847245 h 2047299"/>
                      <a:gd name="connsiteX196" fmla="*/ 34103 w 1482011"/>
                      <a:gd name="connsiteY196" fmla="*/ 1817958 h 2047299"/>
                      <a:gd name="connsiteX197" fmla="*/ 32971 w 1482011"/>
                      <a:gd name="connsiteY197" fmla="*/ 1806516 h 2047299"/>
                      <a:gd name="connsiteX198" fmla="*/ 34151 w 1482011"/>
                      <a:gd name="connsiteY198" fmla="*/ 1794743 h 2047299"/>
                      <a:gd name="connsiteX199" fmla="*/ 33401 w 1482011"/>
                      <a:gd name="connsiteY199" fmla="*/ 1719450 h 2047299"/>
                      <a:gd name="connsiteX200" fmla="*/ 34758 w 1482011"/>
                      <a:gd name="connsiteY200" fmla="*/ 1709236 h 2047299"/>
                      <a:gd name="connsiteX201" fmla="*/ 45773 w 1482011"/>
                      <a:gd name="connsiteY201" fmla="*/ 1698093 h 2047299"/>
                      <a:gd name="connsiteX202" fmla="*/ 48304 w 1482011"/>
                      <a:gd name="connsiteY202" fmla="*/ 1693073 h 2047299"/>
                      <a:gd name="connsiteX203" fmla="*/ 53458 w 1482011"/>
                      <a:gd name="connsiteY203" fmla="*/ 1662852 h 2047299"/>
                      <a:gd name="connsiteX204" fmla="*/ 46235 w 1482011"/>
                      <a:gd name="connsiteY204" fmla="*/ 1624406 h 2047299"/>
                      <a:gd name="connsiteX205" fmla="*/ 56368 w 1482011"/>
                      <a:gd name="connsiteY205" fmla="*/ 1615751 h 2047299"/>
                      <a:gd name="connsiteX206" fmla="*/ 56672 w 1482011"/>
                      <a:gd name="connsiteY206" fmla="*/ 1602158 h 2047299"/>
                      <a:gd name="connsiteX207" fmla="*/ 48188 w 1482011"/>
                      <a:gd name="connsiteY207" fmla="*/ 1598111 h 2047299"/>
                      <a:gd name="connsiteX208" fmla="*/ 46720 w 1482011"/>
                      <a:gd name="connsiteY208" fmla="*/ 1594945 h 2047299"/>
                      <a:gd name="connsiteX209" fmla="*/ 45667 w 1482011"/>
                      <a:gd name="connsiteY209" fmla="*/ 1594275 h 2047299"/>
                      <a:gd name="connsiteX210" fmla="*/ 40052 w 1482011"/>
                      <a:gd name="connsiteY210" fmla="*/ 1593891 h 2047299"/>
                      <a:gd name="connsiteX211" fmla="*/ 15184 w 1482011"/>
                      <a:gd name="connsiteY211" fmla="*/ 1582880 h 2047299"/>
                      <a:gd name="connsiteX212" fmla="*/ 12991 w 1482011"/>
                      <a:gd name="connsiteY212" fmla="*/ 1583342 h 2047299"/>
                      <a:gd name="connsiteX213" fmla="*/ 12831 w 1482011"/>
                      <a:gd name="connsiteY213" fmla="*/ 1585657 h 2047299"/>
                      <a:gd name="connsiteX214" fmla="*/ 4553 w 1482011"/>
                      <a:gd name="connsiteY214" fmla="*/ 1580217 h 2047299"/>
                      <a:gd name="connsiteX215" fmla="*/ 2944 w 1482011"/>
                      <a:gd name="connsiteY215" fmla="*/ 1573548 h 2047299"/>
                      <a:gd name="connsiteX216" fmla="*/ 545 w 1482011"/>
                      <a:gd name="connsiteY216" fmla="*/ 1574138 h 2047299"/>
                      <a:gd name="connsiteX217" fmla="*/ 545 w 1482011"/>
                      <a:gd name="connsiteY217" fmla="*/ 1570514 h 2047299"/>
                      <a:gd name="connsiteX218" fmla="*/ 38958 w 1482011"/>
                      <a:gd name="connsiteY218" fmla="*/ 1421906 h 2047299"/>
                      <a:gd name="connsiteX219" fmla="*/ 105765 w 1482011"/>
                      <a:gd name="connsiteY219" fmla="*/ 1411888 h 2047299"/>
                      <a:gd name="connsiteX220" fmla="*/ 95745 w 1482011"/>
                      <a:gd name="connsiteY220" fmla="*/ 1343428 h 2047299"/>
                      <a:gd name="connsiteX221" fmla="*/ 109107 w 1482011"/>
                      <a:gd name="connsiteY221" fmla="*/ 1316713 h 2047299"/>
                      <a:gd name="connsiteX222" fmla="*/ 105765 w 1482011"/>
                      <a:gd name="connsiteY222" fmla="*/ 1281648 h 2047299"/>
                      <a:gd name="connsiteX223" fmla="*/ 102426 w 1482011"/>
                      <a:gd name="connsiteY223" fmla="*/ 1198160 h 2047299"/>
                      <a:gd name="connsiteX224" fmla="*/ 117458 w 1482011"/>
                      <a:gd name="connsiteY224" fmla="*/ 1166436 h 2047299"/>
                      <a:gd name="connsiteX225" fmla="*/ 119127 w 1482011"/>
                      <a:gd name="connsiteY225" fmla="*/ 1133041 h 2047299"/>
                      <a:gd name="connsiteX226" fmla="*/ 147520 w 1482011"/>
                      <a:gd name="connsiteY226" fmla="*/ 1067922 h 2047299"/>
                      <a:gd name="connsiteX227" fmla="*/ 221008 w 1482011"/>
                      <a:gd name="connsiteY227" fmla="*/ 1034525 h 2047299"/>
                      <a:gd name="connsiteX228" fmla="*/ 252743 w 1482011"/>
                      <a:gd name="connsiteY228" fmla="*/ 1051223 h 2047299"/>
                      <a:gd name="connsiteX229" fmla="*/ 291156 w 1482011"/>
                      <a:gd name="connsiteY229" fmla="*/ 1021259 h 2047299"/>
                      <a:gd name="connsiteX230" fmla="*/ 292002 w 1482011"/>
                      <a:gd name="connsiteY230" fmla="*/ 1020606 h 2047299"/>
                      <a:gd name="connsiteX231" fmla="*/ 286153 w 1482011"/>
                      <a:gd name="connsiteY231" fmla="*/ 1017833 h 2047299"/>
                      <a:gd name="connsiteX232" fmla="*/ 317885 w 1482011"/>
                      <a:gd name="connsiteY232" fmla="*/ 1021172 h 2047299"/>
                      <a:gd name="connsiteX233" fmla="*/ 464863 w 1482011"/>
                      <a:gd name="connsiteY233" fmla="*/ 912639 h 2047299"/>
                      <a:gd name="connsiteX234" fmla="*/ 471544 w 1482011"/>
                      <a:gd name="connsiteY234" fmla="*/ 899281 h 2047299"/>
                      <a:gd name="connsiteX235" fmla="*/ 561733 w 1482011"/>
                      <a:gd name="connsiteY235" fmla="*/ 904290 h 2047299"/>
                      <a:gd name="connsiteX236" fmla="*/ 591797 w 1482011"/>
                      <a:gd name="connsiteY236" fmla="*/ 892602 h 2047299"/>
                      <a:gd name="connsiteX237" fmla="*/ 616849 w 1482011"/>
                      <a:gd name="connsiteY237" fmla="*/ 941025 h 2047299"/>
                      <a:gd name="connsiteX238" fmla="*/ 656934 w 1482011"/>
                      <a:gd name="connsiteY238" fmla="*/ 922656 h 2047299"/>
                      <a:gd name="connsiteX239" fmla="*/ 738774 w 1482011"/>
                      <a:gd name="connsiteY239" fmla="*/ 910969 h 2047299"/>
                      <a:gd name="connsiteX240" fmla="*/ 763826 w 1482011"/>
                      <a:gd name="connsiteY240" fmla="*/ 845849 h 2047299"/>
                      <a:gd name="connsiteX241" fmla="*/ 793889 w 1482011"/>
                      <a:gd name="connsiteY241" fmla="*/ 814125 h 2047299"/>
                      <a:gd name="connsiteX242" fmla="*/ 837314 w 1482011"/>
                      <a:gd name="connsiteY242" fmla="*/ 789078 h 2047299"/>
                      <a:gd name="connsiteX243" fmla="*/ 850676 w 1482011"/>
                      <a:gd name="connsiteY243" fmla="*/ 703920 h 2047299"/>
                      <a:gd name="connsiteX244" fmla="*/ 882408 w 1482011"/>
                      <a:gd name="connsiteY244" fmla="*/ 653828 h 2047299"/>
                      <a:gd name="connsiteX245" fmla="*/ 882408 w 1482011"/>
                      <a:gd name="connsiteY245" fmla="*/ 645480 h 2047299"/>
                      <a:gd name="connsiteX246" fmla="*/ 830633 w 1482011"/>
                      <a:gd name="connsiteY246" fmla="*/ 627113 h 2047299"/>
                      <a:gd name="connsiteX247" fmla="*/ 796475 w 1482011"/>
                      <a:gd name="connsiteY247" fmla="*/ 560580 h 2047299"/>
                      <a:gd name="connsiteX248" fmla="*/ 1272486 w 1482011"/>
                      <a:gd name="connsiteY248" fmla="*/ 1043564 h 2047299"/>
                      <a:gd name="connsiteX249" fmla="*/ 1269319 w 1482011"/>
                      <a:gd name="connsiteY249" fmla="*/ 1063610 h 2047299"/>
                      <a:gd name="connsiteX250" fmla="*/ 1250322 w 1482011"/>
                      <a:gd name="connsiteY250" fmla="*/ 1075216 h 2047299"/>
                      <a:gd name="connsiteX251" fmla="*/ 1231325 w 1482011"/>
                      <a:gd name="connsiteY251" fmla="*/ 1079437 h 2047299"/>
                      <a:gd name="connsiteX252" fmla="*/ 1217604 w 1482011"/>
                      <a:gd name="connsiteY252" fmla="*/ 1093154 h 2047299"/>
                      <a:gd name="connsiteX253" fmla="*/ 1215493 w 1482011"/>
                      <a:gd name="connsiteY253" fmla="*/ 1118477 h 2047299"/>
                      <a:gd name="connsiteX254" fmla="*/ 1217604 w 1482011"/>
                      <a:gd name="connsiteY254" fmla="*/ 1145911 h 2047299"/>
                      <a:gd name="connsiteX255" fmla="*/ 1198606 w 1482011"/>
                      <a:gd name="connsiteY255" fmla="*/ 1167013 h 2047299"/>
                      <a:gd name="connsiteX256" fmla="*/ 1185941 w 1482011"/>
                      <a:gd name="connsiteY256" fmla="*/ 1161736 h 2047299"/>
                      <a:gd name="connsiteX257" fmla="*/ 1171167 w 1482011"/>
                      <a:gd name="connsiteY257" fmla="*/ 1160684 h 2047299"/>
                      <a:gd name="connsiteX258" fmla="*/ 1165888 w 1482011"/>
                      <a:gd name="connsiteY258" fmla="*/ 1182842 h 2047299"/>
                      <a:gd name="connsiteX259" fmla="*/ 1188052 w 1482011"/>
                      <a:gd name="connsiteY259" fmla="*/ 1236655 h 2047299"/>
                      <a:gd name="connsiteX260" fmla="*/ 1228157 w 1482011"/>
                      <a:gd name="connsiteY260" fmla="*/ 1279914 h 2047299"/>
                      <a:gd name="connsiteX261" fmla="*/ 1230268 w 1482011"/>
                      <a:gd name="connsiteY261" fmla="*/ 1303127 h 2047299"/>
                      <a:gd name="connsiteX262" fmla="*/ 1224992 w 1482011"/>
                      <a:gd name="connsiteY262" fmla="*/ 1321064 h 2047299"/>
                      <a:gd name="connsiteX263" fmla="*/ 1245043 w 1482011"/>
                      <a:gd name="connsiteY263" fmla="*/ 1323175 h 2047299"/>
                      <a:gd name="connsiteX264" fmla="*/ 1267208 w 1482011"/>
                      <a:gd name="connsiteY264" fmla="*/ 1312624 h 2047299"/>
                      <a:gd name="connsiteX265" fmla="*/ 1294649 w 1482011"/>
                      <a:gd name="connsiteY265" fmla="*/ 1309458 h 2047299"/>
                      <a:gd name="connsiteX266" fmla="*/ 1310480 w 1482011"/>
                      <a:gd name="connsiteY266" fmla="*/ 1294685 h 2047299"/>
                      <a:gd name="connsiteX267" fmla="*/ 1313646 w 1482011"/>
                      <a:gd name="connsiteY267" fmla="*/ 1274638 h 2047299"/>
                      <a:gd name="connsiteX268" fmla="*/ 1286205 w 1482011"/>
                      <a:gd name="connsiteY268" fmla="*/ 1260922 h 2047299"/>
                      <a:gd name="connsiteX269" fmla="*/ 1270373 w 1482011"/>
                      <a:gd name="connsiteY269" fmla="*/ 1257755 h 2047299"/>
                      <a:gd name="connsiteX270" fmla="*/ 1265097 w 1482011"/>
                      <a:gd name="connsiteY270" fmla="*/ 1245095 h 2047299"/>
                      <a:gd name="connsiteX271" fmla="*/ 1288316 w 1482011"/>
                      <a:gd name="connsiteY271" fmla="*/ 1220828 h 2047299"/>
                      <a:gd name="connsiteX272" fmla="*/ 1306258 w 1482011"/>
                      <a:gd name="connsiteY272" fmla="*/ 1192338 h 2047299"/>
                      <a:gd name="connsiteX273" fmla="*/ 1319979 w 1482011"/>
                      <a:gd name="connsiteY273" fmla="*/ 1156463 h 2047299"/>
                      <a:gd name="connsiteX274" fmla="*/ 1344254 w 1482011"/>
                      <a:gd name="connsiteY274" fmla="*/ 1140637 h 2047299"/>
                      <a:gd name="connsiteX275" fmla="*/ 1346363 w 1482011"/>
                      <a:gd name="connsiteY275" fmla="*/ 1112147 h 2047299"/>
                      <a:gd name="connsiteX276" fmla="*/ 1338976 w 1482011"/>
                      <a:gd name="connsiteY276" fmla="*/ 1091045 h 2047299"/>
                      <a:gd name="connsiteX277" fmla="*/ 1336864 w 1482011"/>
                      <a:gd name="connsiteY277" fmla="*/ 1061501 h 2047299"/>
                      <a:gd name="connsiteX278" fmla="*/ 1333913 w 1482011"/>
                      <a:gd name="connsiteY278" fmla="*/ 1058386 h 2047299"/>
                      <a:gd name="connsiteX279" fmla="*/ 1333753 w 1482011"/>
                      <a:gd name="connsiteY279" fmla="*/ 1058546 h 2047299"/>
                      <a:gd name="connsiteX280" fmla="*/ 1327908 w 1482011"/>
                      <a:gd name="connsiteY280" fmla="*/ 1065224 h 2047299"/>
                      <a:gd name="connsiteX281" fmla="*/ 1319144 w 1482011"/>
                      <a:gd name="connsiteY281" fmla="*/ 1056040 h 2047299"/>
                      <a:gd name="connsiteX282" fmla="*/ 1310791 w 1482011"/>
                      <a:gd name="connsiteY282" fmla="*/ 1048111 h 2047299"/>
                      <a:gd name="connsiteX283" fmla="*/ 1299726 w 1482011"/>
                      <a:gd name="connsiteY283" fmla="*/ 1043726 h 2047299"/>
                      <a:gd name="connsiteX284" fmla="*/ 1285947 w 1482011"/>
                      <a:gd name="connsiteY284" fmla="*/ 1042465 h 2047299"/>
                      <a:gd name="connsiteX285" fmla="*/ 1274485 w 1482011"/>
                      <a:gd name="connsiteY285" fmla="*/ 1044732 h 2047299"/>
                      <a:gd name="connsiteX286" fmla="*/ 1272417 w 1482011"/>
                      <a:gd name="connsiteY286" fmla="*/ 1043583 h 2047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</a:cxnLst>
                    <a:rect l="l" t="t" r="r" b="b"/>
                    <a:pathLst>
                      <a:path w="1482011" h="2047299">
                        <a:moveTo>
                          <a:pt x="796501" y="560558"/>
                        </a:moveTo>
                        <a:lnTo>
                          <a:pt x="800550" y="560225"/>
                        </a:lnTo>
                        <a:cubicBezTo>
                          <a:pt x="806547" y="552886"/>
                          <a:pt x="815531" y="546557"/>
                          <a:pt x="814559" y="537441"/>
                        </a:cubicBezTo>
                        <a:cubicBezTo>
                          <a:pt x="813203" y="524821"/>
                          <a:pt x="817220" y="504685"/>
                          <a:pt x="824356" y="494388"/>
                        </a:cubicBezTo>
                        <a:cubicBezTo>
                          <a:pt x="834953" y="478982"/>
                          <a:pt x="845592" y="484341"/>
                          <a:pt x="845423" y="465601"/>
                        </a:cubicBezTo>
                        <a:cubicBezTo>
                          <a:pt x="845423" y="460752"/>
                          <a:pt x="845119" y="451087"/>
                          <a:pt x="849348" y="447284"/>
                        </a:cubicBezTo>
                        <a:cubicBezTo>
                          <a:pt x="849348" y="447284"/>
                          <a:pt x="839767" y="426314"/>
                          <a:pt x="835545" y="417872"/>
                        </a:cubicBezTo>
                        <a:cubicBezTo>
                          <a:pt x="831322" y="409431"/>
                          <a:pt x="827102" y="399935"/>
                          <a:pt x="827102" y="394660"/>
                        </a:cubicBezTo>
                        <a:cubicBezTo>
                          <a:pt x="827102" y="389385"/>
                          <a:pt x="829212" y="311305"/>
                          <a:pt x="829212" y="311305"/>
                        </a:cubicBezTo>
                        <a:cubicBezTo>
                          <a:pt x="829212" y="311305"/>
                          <a:pt x="838710" y="291257"/>
                          <a:pt x="840821" y="284925"/>
                        </a:cubicBezTo>
                        <a:cubicBezTo>
                          <a:pt x="842932" y="278594"/>
                          <a:pt x="843987" y="266989"/>
                          <a:pt x="840821" y="262768"/>
                        </a:cubicBezTo>
                        <a:cubicBezTo>
                          <a:pt x="837656" y="258548"/>
                          <a:pt x="833434" y="254327"/>
                          <a:pt x="826046" y="253271"/>
                        </a:cubicBezTo>
                        <a:cubicBezTo>
                          <a:pt x="818657" y="252218"/>
                          <a:pt x="813380" y="238499"/>
                          <a:pt x="823935" y="234279"/>
                        </a:cubicBezTo>
                        <a:cubicBezTo>
                          <a:pt x="834488" y="230060"/>
                          <a:pt x="851376" y="226894"/>
                          <a:pt x="857709" y="223728"/>
                        </a:cubicBezTo>
                        <a:cubicBezTo>
                          <a:pt x="864040" y="220564"/>
                          <a:pt x="874595" y="219508"/>
                          <a:pt x="878816" y="224782"/>
                        </a:cubicBezTo>
                        <a:cubicBezTo>
                          <a:pt x="883038" y="230058"/>
                          <a:pt x="884093" y="234278"/>
                          <a:pt x="884093" y="240608"/>
                        </a:cubicBezTo>
                        <a:cubicBezTo>
                          <a:pt x="884093" y="246940"/>
                          <a:pt x="888315" y="250105"/>
                          <a:pt x="892537" y="251161"/>
                        </a:cubicBezTo>
                        <a:cubicBezTo>
                          <a:pt x="896126" y="252086"/>
                          <a:pt x="904399" y="250903"/>
                          <a:pt x="906677" y="250570"/>
                        </a:cubicBezTo>
                        <a:lnTo>
                          <a:pt x="932642" y="244833"/>
                        </a:lnTo>
                        <a:cubicBezTo>
                          <a:pt x="932642" y="244833"/>
                          <a:pt x="928422" y="202628"/>
                          <a:pt x="928422" y="197351"/>
                        </a:cubicBezTo>
                        <a:cubicBezTo>
                          <a:pt x="928422" y="192076"/>
                          <a:pt x="931588" y="160423"/>
                          <a:pt x="936864" y="149871"/>
                        </a:cubicBezTo>
                        <a:cubicBezTo>
                          <a:pt x="942141" y="139319"/>
                          <a:pt x="942141" y="120327"/>
                          <a:pt x="942141" y="120327"/>
                        </a:cubicBezTo>
                        <a:lnTo>
                          <a:pt x="926310" y="113996"/>
                        </a:lnTo>
                        <a:lnTo>
                          <a:pt x="918081" y="121761"/>
                        </a:lnTo>
                        <a:cubicBezTo>
                          <a:pt x="916821" y="122351"/>
                          <a:pt x="912037" y="123830"/>
                          <a:pt x="912037" y="123830"/>
                        </a:cubicBezTo>
                        <a:cubicBezTo>
                          <a:pt x="901610" y="123527"/>
                          <a:pt x="898324" y="110617"/>
                          <a:pt x="890978" y="105679"/>
                        </a:cubicBezTo>
                        <a:cubicBezTo>
                          <a:pt x="882534" y="104195"/>
                          <a:pt x="876877" y="109604"/>
                          <a:pt x="870628" y="108968"/>
                        </a:cubicBezTo>
                        <a:cubicBezTo>
                          <a:pt x="867252" y="108584"/>
                          <a:pt x="863701" y="107074"/>
                          <a:pt x="859482" y="100443"/>
                        </a:cubicBezTo>
                        <a:cubicBezTo>
                          <a:pt x="859482" y="100443"/>
                          <a:pt x="860869" y="62287"/>
                          <a:pt x="860869" y="57010"/>
                        </a:cubicBezTo>
                        <a:cubicBezTo>
                          <a:pt x="860869" y="51735"/>
                          <a:pt x="857704" y="44349"/>
                          <a:pt x="870368" y="31687"/>
                        </a:cubicBezTo>
                        <a:cubicBezTo>
                          <a:pt x="883034" y="19026"/>
                          <a:pt x="883034" y="14805"/>
                          <a:pt x="895698" y="14805"/>
                        </a:cubicBezTo>
                        <a:cubicBezTo>
                          <a:pt x="908364" y="14805"/>
                          <a:pt x="912586" y="17972"/>
                          <a:pt x="914695" y="23247"/>
                        </a:cubicBezTo>
                        <a:cubicBezTo>
                          <a:pt x="916806" y="28522"/>
                          <a:pt x="924194" y="42239"/>
                          <a:pt x="928416" y="46460"/>
                        </a:cubicBezTo>
                        <a:cubicBezTo>
                          <a:pt x="932637" y="50679"/>
                          <a:pt x="935803" y="52791"/>
                          <a:pt x="941081" y="45407"/>
                        </a:cubicBezTo>
                        <a:cubicBezTo>
                          <a:pt x="946357" y="38021"/>
                          <a:pt x="961133" y="30636"/>
                          <a:pt x="964300" y="41186"/>
                        </a:cubicBezTo>
                        <a:cubicBezTo>
                          <a:pt x="967466" y="51738"/>
                          <a:pt x="968522" y="53848"/>
                          <a:pt x="975910" y="55959"/>
                        </a:cubicBezTo>
                        <a:cubicBezTo>
                          <a:pt x="983298" y="58069"/>
                          <a:pt x="993852" y="51738"/>
                          <a:pt x="993852" y="51738"/>
                        </a:cubicBezTo>
                        <a:cubicBezTo>
                          <a:pt x="993852" y="51738"/>
                          <a:pt x="1009682" y="48572"/>
                          <a:pt x="1016015" y="54903"/>
                        </a:cubicBezTo>
                        <a:cubicBezTo>
                          <a:pt x="1022347" y="61234"/>
                          <a:pt x="1031846" y="67565"/>
                          <a:pt x="1048733" y="59124"/>
                        </a:cubicBezTo>
                        <a:cubicBezTo>
                          <a:pt x="1065618" y="50682"/>
                          <a:pt x="1080395" y="44351"/>
                          <a:pt x="1083562" y="40132"/>
                        </a:cubicBezTo>
                        <a:cubicBezTo>
                          <a:pt x="1086728" y="35911"/>
                          <a:pt x="1090950" y="32746"/>
                          <a:pt x="1100448" y="39079"/>
                        </a:cubicBezTo>
                        <a:cubicBezTo>
                          <a:pt x="1109946" y="45410"/>
                          <a:pt x="1124723" y="47519"/>
                          <a:pt x="1131055" y="39079"/>
                        </a:cubicBezTo>
                        <a:cubicBezTo>
                          <a:pt x="1137387" y="30638"/>
                          <a:pt x="1142664" y="26417"/>
                          <a:pt x="1148997" y="32748"/>
                        </a:cubicBezTo>
                        <a:cubicBezTo>
                          <a:pt x="1155330" y="39079"/>
                          <a:pt x="1174328" y="31695"/>
                          <a:pt x="1179604" y="25362"/>
                        </a:cubicBezTo>
                        <a:cubicBezTo>
                          <a:pt x="1184882" y="19031"/>
                          <a:pt x="1195435" y="12700"/>
                          <a:pt x="1205990" y="23252"/>
                        </a:cubicBezTo>
                        <a:cubicBezTo>
                          <a:pt x="1216544" y="33804"/>
                          <a:pt x="1221821" y="29583"/>
                          <a:pt x="1226043" y="24305"/>
                        </a:cubicBezTo>
                        <a:cubicBezTo>
                          <a:pt x="1230264" y="19028"/>
                          <a:pt x="1238708" y="17973"/>
                          <a:pt x="1245040" y="19028"/>
                        </a:cubicBezTo>
                        <a:cubicBezTo>
                          <a:pt x="1251373" y="20080"/>
                          <a:pt x="1264037" y="24305"/>
                          <a:pt x="1271425" y="31690"/>
                        </a:cubicBezTo>
                        <a:cubicBezTo>
                          <a:pt x="1278812" y="39076"/>
                          <a:pt x="1281979" y="43297"/>
                          <a:pt x="1281979" y="47518"/>
                        </a:cubicBezTo>
                        <a:cubicBezTo>
                          <a:pt x="1281979" y="51738"/>
                          <a:pt x="1280926" y="76006"/>
                          <a:pt x="1280926" y="81282"/>
                        </a:cubicBezTo>
                        <a:cubicBezTo>
                          <a:pt x="1280926" y="86557"/>
                          <a:pt x="1287260" y="98164"/>
                          <a:pt x="1296758" y="99218"/>
                        </a:cubicBezTo>
                        <a:cubicBezTo>
                          <a:pt x="1306256" y="100271"/>
                          <a:pt x="1314701" y="88668"/>
                          <a:pt x="1324199" y="86557"/>
                        </a:cubicBezTo>
                        <a:cubicBezTo>
                          <a:pt x="1333697" y="84447"/>
                          <a:pt x="1344251" y="73895"/>
                          <a:pt x="1346363" y="62290"/>
                        </a:cubicBezTo>
                        <a:cubicBezTo>
                          <a:pt x="1348473" y="50682"/>
                          <a:pt x="1355862" y="26415"/>
                          <a:pt x="1355862" y="26415"/>
                        </a:cubicBezTo>
                        <a:cubicBezTo>
                          <a:pt x="1355862" y="26415"/>
                          <a:pt x="1361138" y="3200"/>
                          <a:pt x="1384357" y="1092"/>
                        </a:cubicBezTo>
                        <a:cubicBezTo>
                          <a:pt x="1393065" y="294"/>
                          <a:pt x="1399399" y="-200"/>
                          <a:pt x="1404080" y="-168"/>
                        </a:cubicBezTo>
                        <a:lnTo>
                          <a:pt x="1404079" y="-168"/>
                        </a:lnTo>
                        <a:cubicBezTo>
                          <a:pt x="1411881" y="-168"/>
                          <a:pt x="1415095" y="1363"/>
                          <a:pt x="1417073" y="5314"/>
                        </a:cubicBezTo>
                        <a:cubicBezTo>
                          <a:pt x="1420241" y="11645"/>
                          <a:pt x="1425517" y="12700"/>
                          <a:pt x="1432905" y="12700"/>
                        </a:cubicBezTo>
                        <a:cubicBezTo>
                          <a:pt x="1440292" y="12700"/>
                          <a:pt x="1444514" y="20085"/>
                          <a:pt x="1449790" y="26417"/>
                        </a:cubicBezTo>
                        <a:cubicBezTo>
                          <a:pt x="1455068" y="32748"/>
                          <a:pt x="1460345" y="43300"/>
                          <a:pt x="1460345" y="50686"/>
                        </a:cubicBezTo>
                        <a:cubicBezTo>
                          <a:pt x="1460345" y="58071"/>
                          <a:pt x="1458234" y="64401"/>
                          <a:pt x="1455068" y="69677"/>
                        </a:cubicBezTo>
                        <a:cubicBezTo>
                          <a:pt x="1451901" y="74953"/>
                          <a:pt x="1444514" y="84449"/>
                          <a:pt x="1459289" y="90780"/>
                        </a:cubicBezTo>
                        <a:cubicBezTo>
                          <a:pt x="1474066" y="97111"/>
                          <a:pt x="1481454" y="104497"/>
                          <a:pt x="1481454" y="109772"/>
                        </a:cubicBezTo>
                        <a:cubicBezTo>
                          <a:pt x="1481454" y="115047"/>
                          <a:pt x="1479342" y="118213"/>
                          <a:pt x="1475120" y="122434"/>
                        </a:cubicBezTo>
                        <a:cubicBezTo>
                          <a:pt x="1470900" y="126655"/>
                          <a:pt x="1462455" y="127709"/>
                          <a:pt x="1462455" y="137205"/>
                        </a:cubicBezTo>
                        <a:cubicBezTo>
                          <a:pt x="1462455" y="146701"/>
                          <a:pt x="1463508" y="154089"/>
                          <a:pt x="1465622" y="158309"/>
                        </a:cubicBezTo>
                        <a:cubicBezTo>
                          <a:pt x="1467733" y="162529"/>
                          <a:pt x="1466675" y="162529"/>
                          <a:pt x="1465622" y="169914"/>
                        </a:cubicBezTo>
                        <a:cubicBezTo>
                          <a:pt x="1464569" y="177302"/>
                          <a:pt x="1459289" y="181521"/>
                          <a:pt x="1459289" y="181521"/>
                        </a:cubicBezTo>
                        <a:cubicBezTo>
                          <a:pt x="1459289" y="181521"/>
                          <a:pt x="1451901" y="173081"/>
                          <a:pt x="1446625" y="163585"/>
                        </a:cubicBezTo>
                        <a:cubicBezTo>
                          <a:pt x="1441348" y="154089"/>
                          <a:pt x="1432905" y="136151"/>
                          <a:pt x="1431848" y="127709"/>
                        </a:cubicBezTo>
                        <a:cubicBezTo>
                          <a:pt x="1430795" y="119268"/>
                          <a:pt x="1430795" y="111882"/>
                          <a:pt x="1427626" y="104497"/>
                        </a:cubicBezTo>
                        <a:cubicBezTo>
                          <a:pt x="1424461" y="97111"/>
                          <a:pt x="1414962" y="85504"/>
                          <a:pt x="1405464" y="91836"/>
                        </a:cubicBezTo>
                        <a:cubicBezTo>
                          <a:pt x="1395965" y="98167"/>
                          <a:pt x="1390688" y="104497"/>
                          <a:pt x="1398076" y="115047"/>
                        </a:cubicBezTo>
                        <a:cubicBezTo>
                          <a:pt x="1405464" y="125599"/>
                          <a:pt x="1414962" y="139316"/>
                          <a:pt x="1414962" y="144591"/>
                        </a:cubicBezTo>
                        <a:cubicBezTo>
                          <a:pt x="1414962" y="149867"/>
                          <a:pt x="1422350" y="160418"/>
                          <a:pt x="1421295" y="170970"/>
                        </a:cubicBezTo>
                        <a:cubicBezTo>
                          <a:pt x="1420242" y="181521"/>
                          <a:pt x="1423406" y="184687"/>
                          <a:pt x="1428683" y="189962"/>
                        </a:cubicBezTo>
                        <a:cubicBezTo>
                          <a:pt x="1433959" y="195238"/>
                          <a:pt x="1436070" y="212121"/>
                          <a:pt x="1431848" y="220560"/>
                        </a:cubicBezTo>
                        <a:cubicBezTo>
                          <a:pt x="1427626" y="229002"/>
                          <a:pt x="1421295" y="237444"/>
                          <a:pt x="1420241" y="243775"/>
                        </a:cubicBezTo>
                        <a:cubicBezTo>
                          <a:pt x="1419187" y="250106"/>
                          <a:pt x="1410740" y="273318"/>
                          <a:pt x="1407574" y="279649"/>
                        </a:cubicBezTo>
                        <a:cubicBezTo>
                          <a:pt x="1404409" y="285980"/>
                          <a:pt x="1391743" y="298641"/>
                          <a:pt x="1384355" y="304971"/>
                        </a:cubicBezTo>
                        <a:cubicBezTo>
                          <a:pt x="1376966" y="311303"/>
                          <a:pt x="1372746" y="321853"/>
                          <a:pt x="1370635" y="326076"/>
                        </a:cubicBezTo>
                        <a:cubicBezTo>
                          <a:pt x="1368524" y="330295"/>
                          <a:pt x="1360080" y="345068"/>
                          <a:pt x="1352693" y="352453"/>
                        </a:cubicBezTo>
                        <a:cubicBezTo>
                          <a:pt x="1345306" y="359839"/>
                          <a:pt x="1336862" y="386218"/>
                          <a:pt x="1335805" y="391493"/>
                        </a:cubicBezTo>
                        <a:cubicBezTo>
                          <a:pt x="1334752" y="396769"/>
                          <a:pt x="1337918" y="422092"/>
                          <a:pt x="1332640" y="426312"/>
                        </a:cubicBezTo>
                        <a:cubicBezTo>
                          <a:pt x="1327363" y="430533"/>
                          <a:pt x="1325252" y="437919"/>
                          <a:pt x="1330529" y="442140"/>
                        </a:cubicBezTo>
                        <a:cubicBezTo>
                          <a:pt x="1335805" y="446361"/>
                          <a:pt x="1336862" y="451636"/>
                          <a:pt x="1336862" y="456911"/>
                        </a:cubicBezTo>
                        <a:lnTo>
                          <a:pt x="1336862" y="473792"/>
                        </a:lnTo>
                        <a:cubicBezTo>
                          <a:pt x="1336862" y="473792"/>
                          <a:pt x="1328419" y="472740"/>
                          <a:pt x="1326307" y="476959"/>
                        </a:cubicBezTo>
                        <a:cubicBezTo>
                          <a:pt x="1324197" y="481179"/>
                          <a:pt x="1322086" y="485399"/>
                          <a:pt x="1316808" y="487511"/>
                        </a:cubicBezTo>
                        <a:cubicBezTo>
                          <a:pt x="1311531" y="489620"/>
                          <a:pt x="1300976" y="490675"/>
                          <a:pt x="1300976" y="490675"/>
                        </a:cubicBezTo>
                        <a:cubicBezTo>
                          <a:pt x="1300976" y="490675"/>
                          <a:pt x="1284090" y="493841"/>
                          <a:pt x="1286201" y="506503"/>
                        </a:cubicBezTo>
                        <a:cubicBezTo>
                          <a:pt x="1288312" y="519164"/>
                          <a:pt x="1287255" y="526549"/>
                          <a:pt x="1281979" y="530770"/>
                        </a:cubicBezTo>
                        <a:cubicBezTo>
                          <a:pt x="1276703" y="534991"/>
                          <a:pt x="1268261" y="543433"/>
                          <a:pt x="1268261" y="543433"/>
                        </a:cubicBezTo>
                        <a:cubicBezTo>
                          <a:pt x="1268261" y="543433"/>
                          <a:pt x="1266148" y="552928"/>
                          <a:pt x="1266148" y="557149"/>
                        </a:cubicBezTo>
                        <a:cubicBezTo>
                          <a:pt x="1266148" y="561368"/>
                          <a:pt x="1269316" y="566645"/>
                          <a:pt x="1266148" y="571920"/>
                        </a:cubicBezTo>
                        <a:cubicBezTo>
                          <a:pt x="1262983" y="577196"/>
                          <a:pt x="1251373" y="588804"/>
                          <a:pt x="1247151" y="588804"/>
                        </a:cubicBezTo>
                        <a:cubicBezTo>
                          <a:pt x="1242931" y="588804"/>
                          <a:pt x="1205990" y="612015"/>
                          <a:pt x="1200713" y="616236"/>
                        </a:cubicBezTo>
                        <a:cubicBezTo>
                          <a:pt x="1195437" y="620456"/>
                          <a:pt x="1179605" y="627842"/>
                          <a:pt x="1179605" y="627842"/>
                        </a:cubicBezTo>
                        <a:cubicBezTo>
                          <a:pt x="1179605" y="627842"/>
                          <a:pt x="1166941" y="637338"/>
                          <a:pt x="1166941" y="643669"/>
                        </a:cubicBezTo>
                        <a:cubicBezTo>
                          <a:pt x="1166941" y="650000"/>
                          <a:pt x="1159552" y="682709"/>
                          <a:pt x="1156386" y="690097"/>
                        </a:cubicBezTo>
                        <a:cubicBezTo>
                          <a:pt x="1153219" y="697480"/>
                          <a:pt x="1151109" y="702757"/>
                          <a:pt x="1158497" y="711199"/>
                        </a:cubicBezTo>
                        <a:cubicBezTo>
                          <a:pt x="1165885" y="719639"/>
                          <a:pt x="1178549" y="729135"/>
                          <a:pt x="1179605" y="738631"/>
                        </a:cubicBezTo>
                        <a:cubicBezTo>
                          <a:pt x="1180355" y="745321"/>
                          <a:pt x="1185289" y="751464"/>
                          <a:pt x="1191091" y="751574"/>
                        </a:cubicBezTo>
                        <a:lnTo>
                          <a:pt x="1197490" y="777382"/>
                        </a:lnTo>
                        <a:lnTo>
                          <a:pt x="1198942" y="787398"/>
                        </a:lnTo>
                        <a:lnTo>
                          <a:pt x="1197490" y="793243"/>
                        </a:lnTo>
                        <a:lnTo>
                          <a:pt x="1192064" y="801799"/>
                        </a:lnTo>
                        <a:lnTo>
                          <a:pt x="1186425" y="811610"/>
                        </a:lnTo>
                        <a:lnTo>
                          <a:pt x="1179324" y="828309"/>
                        </a:lnTo>
                        <a:lnTo>
                          <a:pt x="1165341" y="875271"/>
                        </a:lnTo>
                        <a:lnTo>
                          <a:pt x="1158662" y="897809"/>
                        </a:lnTo>
                        <a:lnTo>
                          <a:pt x="1154070" y="905111"/>
                        </a:lnTo>
                        <a:lnTo>
                          <a:pt x="1147381" y="912629"/>
                        </a:lnTo>
                        <a:lnTo>
                          <a:pt x="1132772" y="924946"/>
                        </a:lnTo>
                        <a:lnTo>
                          <a:pt x="1127758" y="930163"/>
                        </a:lnTo>
                        <a:lnTo>
                          <a:pt x="1133191" y="933922"/>
                        </a:lnTo>
                        <a:cubicBezTo>
                          <a:pt x="1133191" y="934703"/>
                          <a:pt x="1134452" y="936440"/>
                          <a:pt x="1133191" y="934895"/>
                        </a:cubicBezTo>
                        <a:cubicBezTo>
                          <a:pt x="1123734" y="928015"/>
                          <a:pt x="1120612" y="935325"/>
                          <a:pt x="1114532" y="939915"/>
                        </a:cubicBezTo>
                        <a:cubicBezTo>
                          <a:pt x="1111957" y="939452"/>
                          <a:pt x="1109042" y="939708"/>
                          <a:pt x="1106888" y="940760"/>
                        </a:cubicBezTo>
                        <a:lnTo>
                          <a:pt x="1105117" y="942116"/>
                        </a:lnTo>
                        <a:cubicBezTo>
                          <a:pt x="1103384" y="943968"/>
                          <a:pt x="1102417" y="946001"/>
                          <a:pt x="1101825" y="947349"/>
                        </a:cubicBezTo>
                        <a:lnTo>
                          <a:pt x="1101028" y="949122"/>
                        </a:lnTo>
                        <a:cubicBezTo>
                          <a:pt x="1099847" y="951524"/>
                          <a:pt x="1097602" y="953343"/>
                          <a:pt x="1095660" y="955117"/>
                        </a:cubicBezTo>
                        <a:cubicBezTo>
                          <a:pt x="1093760" y="956930"/>
                          <a:pt x="1092204" y="958829"/>
                          <a:pt x="1090811" y="960811"/>
                        </a:cubicBezTo>
                        <a:cubicBezTo>
                          <a:pt x="1090811" y="960811"/>
                          <a:pt x="1084601" y="973943"/>
                          <a:pt x="1072358" y="992260"/>
                        </a:cubicBezTo>
                        <a:cubicBezTo>
                          <a:pt x="1060115" y="1010534"/>
                          <a:pt x="1078270" y="1054133"/>
                          <a:pt x="1083546" y="1071015"/>
                        </a:cubicBezTo>
                        <a:cubicBezTo>
                          <a:pt x="1088825" y="1087898"/>
                          <a:pt x="1085659" y="1134324"/>
                          <a:pt x="1069827" y="1161757"/>
                        </a:cubicBezTo>
                        <a:cubicBezTo>
                          <a:pt x="1053996" y="1189191"/>
                          <a:pt x="1016841" y="1207846"/>
                          <a:pt x="1016841" y="1207846"/>
                        </a:cubicBezTo>
                        <a:cubicBezTo>
                          <a:pt x="1018572" y="1226921"/>
                          <a:pt x="1020222" y="1245872"/>
                          <a:pt x="1020222" y="1249333"/>
                        </a:cubicBezTo>
                        <a:cubicBezTo>
                          <a:pt x="1020222" y="1256719"/>
                          <a:pt x="1030777" y="1251443"/>
                          <a:pt x="1032886" y="1243002"/>
                        </a:cubicBezTo>
                        <a:cubicBezTo>
                          <a:pt x="1032886" y="1243002"/>
                          <a:pt x="1038165" y="1237727"/>
                          <a:pt x="1043441" y="1240893"/>
                        </a:cubicBezTo>
                        <a:cubicBezTo>
                          <a:pt x="1045420" y="1242073"/>
                          <a:pt x="1047845" y="1243415"/>
                          <a:pt x="1050380" y="1244787"/>
                        </a:cubicBezTo>
                        <a:lnTo>
                          <a:pt x="1055501" y="1247548"/>
                        </a:lnTo>
                        <a:cubicBezTo>
                          <a:pt x="1058036" y="1248920"/>
                          <a:pt x="1060460" y="1250255"/>
                          <a:pt x="1062438" y="1251443"/>
                        </a:cubicBezTo>
                        <a:cubicBezTo>
                          <a:pt x="1067715" y="1254608"/>
                          <a:pt x="1074048" y="1256719"/>
                          <a:pt x="1079326" y="1263050"/>
                        </a:cubicBezTo>
                        <a:cubicBezTo>
                          <a:pt x="1084603" y="1269381"/>
                          <a:pt x="1095157" y="1269381"/>
                          <a:pt x="1103599" y="1265160"/>
                        </a:cubicBezTo>
                        <a:cubicBezTo>
                          <a:pt x="1112044" y="1260940"/>
                          <a:pt x="1117320" y="1275712"/>
                          <a:pt x="1115209" y="1290484"/>
                        </a:cubicBezTo>
                        <a:cubicBezTo>
                          <a:pt x="1113098" y="1305254"/>
                          <a:pt x="1117320" y="1307365"/>
                          <a:pt x="1125764" y="1314750"/>
                        </a:cubicBezTo>
                        <a:cubicBezTo>
                          <a:pt x="1134206" y="1322138"/>
                          <a:pt x="1131040" y="1327413"/>
                          <a:pt x="1131040" y="1336909"/>
                        </a:cubicBezTo>
                        <a:cubicBezTo>
                          <a:pt x="1131040" y="1346405"/>
                          <a:pt x="1134206" y="1351682"/>
                          <a:pt x="1137373" y="1355901"/>
                        </a:cubicBezTo>
                        <a:cubicBezTo>
                          <a:pt x="1140539" y="1360122"/>
                          <a:pt x="1160592" y="1370674"/>
                          <a:pt x="1167980" y="1372784"/>
                        </a:cubicBezTo>
                        <a:cubicBezTo>
                          <a:pt x="1175367" y="1374893"/>
                          <a:pt x="1169033" y="1386501"/>
                          <a:pt x="1166927" y="1394941"/>
                        </a:cubicBezTo>
                        <a:cubicBezTo>
                          <a:pt x="1164818" y="1403382"/>
                          <a:pt x="1154263" y="1407603"/>
                          <a:pt x="1147930" y="1409712"/>
                        </a:cubicBezTo>
                        <a:cubicBezTo>
                          <a:pt x="1141597" y="1411824"/>
                          <a:pt x="1134210" y="1422374"/>
                          <a:pt x="1124711" y="1423431"/>
                        </a:cubicBezTo>
                        <a:cubicBezTo>
                          <a:pt x="1115212" y="1424484"/>
                          <a:pt x="1103603" y="1427651"/>
                          <a:pt x="1093048" y="1435036"/>
                        </a:cubicBezTo>
                        <a:cubicBezTo>
                          <a:pt x="1082495" y="1442423"/>
                          <a:pt x="1098326" y="1458250"/>
                          <a:pt x="1098326" y="1458250"/>
                        </a:cubicBezTo>
                        <a:cubicBezTo>
                          <a:pt x="1098326" y="1458250"/>
                          <a:pt x="1099379" y="1509951"/>
                          <a:pt x="1098326" y="1521557"/>
                        </a:cubicBezTo>
                        <a:cubicBezTo>
                          <a:pt x="1097273" y="1533163"/>
                          <a:pt x="1089882" y="1546880"/>
                          <a:pt x="1080384" y="1555322"/>
                        </a:cubicBezTo>
                        <a:cubicBezTo>
                          <a:pt x="1070885" y="1563763"/>
                          <a:pt x="1071940" y="1575369"/>
                          <a:pt x="1074051" y="1582755"/>
                        </a:cubicBezTo>
                        <a:cubicBezTo>
                          <a:pt x="1076162" y="1590141"/>
                          <a:pt x="1077216" y="1609133"/>
                          <a:pt x="1077216" y="1616518"/>
                        </a:cubicBezTo>
                        <a:cubicBezTo>
                          <a:pt x="1077216" y="1623906"/>
                          <a:pt x="1077216" y="1631291"/>
                          <a:pt x="1067718" y="1632345"/>
                        </a:cubicBezTo>
                        <a:cubicBezTo>
                          <a:pt x="1058220" y="1633398"/>
                          <a:pt x="1053999" y="1634456"/>
                          <a:pt x="1045556" y="1630237"/>
                        </a:cubicBezTo>
                        <a:cubicBezTo>
                          <a:pt x="1037111" y="1626016"/>
                          <a:pt x="1032889" y="1620741"/>
                          <a:pt x="1027613" y="1614410"/>
                        </a:cubicBezTo>
                        <a:cubicBezTo>
                          <a:pt x="1022336" y="1608078"/>
                          <a:pt x="1000172" y="1610189"/>
                          <a:pt x="995950" y="1610189"/>
                        </a:cubicBezTo>
                        <a:cubicBezTo>
                          <a:pt x="991728" y="1610189"/>
                          <a:pt x="984341" y="1601748"/>
                          <a:pt x="975897" y="1598582"/>
                        </a:cubicBezTo>
                        <a:cubicBezTo>
                          <a:pt x="967455" y="1595418"/>
                          <a:pt x="951623" y="1602802"/>
                          <a:pt x="946347" y="1609133"/>
                        </a:cubicBezTo>
                        <a:cubicBezTo>
                          <a:pt x="941068" y="1615464"/>
                          <a:pt x="922071" y="1632345"/>
                          <a:pt x="906240" y="1633401"/>
                        </a:cubicBezTo>
                        <a:cubicBezTo>
                          <a:pt x="890409" y="1634454"/>
                          <a:pt x="828016" y="1667208"/>
                          <a:pt x="822740" y="1669317"/>
                        </a:cubicBezTo>
                        <a:lnTo>
                          <a:pt x="813364" y="1673702"/>
                        </a:lnTo>
                        <a:cubicBezTo>
                          <a:pt x="800024" y="1670410"/>
                          <a:pt x="796140" y="1670751"/>
                          <a:pt x="779212" y="1653573"/>
                        </a:cubicBezTo>
                        <a:cubicBezTo>
                          <a:pt x="765702" y="1639810"/>
                          <a:pt x="758021" y="1643065"/>
                          <a:pt x="745694" y="1638545"/>
                        </a:cubicBezTo>
                        <a:cubicBezTo>
                          <a:pt x="738602" y="1637061"/>
                          <a:pt x="721079" y="1648419"/>
                          <a:pt x="714156" y="1652386"/>
                        </a:cubicBezTo>
                        <a:cubicBezTo>
                          <a:pt x="706766" y="1656607"/>
                          <a:pt x="694102" y="1657661"/>
                          <a:pt x="679327" y="1657661"/>
                        </a:cubicBezTo>
                        <a:cubicBezTo>
                          <a:pt x="664552" y="1657661"/>
                          <a:pt x="650830" y="1655550"/>
                          <a:pt x="642388" y="1653440"/>
                        </a:cubicBezTo>
                        <a:cubicBezTo>
                          <a:pt x="633944" y="1651331"/>
                          <a:pt x="618112" y="1653440"/>
                          <a:pt x="618112" y="1653440"/>
                        </a:cubicBezTo>
                        <a:lnTo>
                          <a:pt x="583284" y="1699866"/>
                        </a:lnTo>
                        <a:cubicBezTo>
                          <a:pt x="582055" y="1701512"/>
                          <a:pt x="580664" y="1703458"/>
                          <a:pt x="579187" y="1705694"/>
                        </a:cubicBezTo>
                        <a:lnTo>
                          <a:pt x="569605" y="1708183"/>
                        </a:lnTo>
                        <a:cubicBezTo>
                          <a:pt x="562218" y="1717596"/>
                          <a:pt x="553732" y="1726921"/>
                          <a:pt x="561879" y="1740432"/>
                        </a:cubicBezTo>
                        <a:cubicBezTo>
                          <a:pt x="574207" y="1760771"/>
                          <a:pt x="559894" y="1749294"/>
                          <a:pt x="565086" y="1770940"/>
                        </a:cubicBezTo>
                        <a:cubicBezTo>
                          <a:pt x="567028" y="1778916"/>
                          <a:pt x="554742" y="1779002"/>
                          <a:pt x="552125" y="1788498"/>
                        </a:cubicBezTo>
                        <a:cubicBezTo>
                          <a:pt x="549548" y="1797994"/>
                          <a:pt x="554704" y="1804033"/>
                          <a:pt x="561797" y="1809056"/>
                        </a:cubicBezTo>
                        <a:cubicBezTo>
                          <a:pt x="561797" y="1809056"/>
                          <a:pt x="561126" y="1869743"/>
                          <a:pt x="561126" y="1877128"/>
                        </a:cubicBezTo>
                        <a:cubicBezTo>
                          <a:pt x="561126" y="1884515"/>
                          <a:pt x="554795" y="1910893"/>
                          <a:pt x="544242" y="1913003"/>
                        </a:cubicBezTo>
                        <a:cubicBezTo>
                          <a:pt x="533687" y="1915114"/>
                          <a:pt x="452421" y="1914056"/>
                          <a:pt x="452421" y="1914056"/>
                        </a:cubicBezTo>
                        <a:lnTo>
                          <a:pt x="470361" y="1965757"/>
                        </a:lnTo>
                        <a:lnTo>
                          <a:pt x="458752" y="1981584"/>
                        </a:lnTo>
                        <a:lnTo>
                          <a:pt x="482186" y="2046244"/>
                        </a:lnTo>
                        <a:cubicBezTo>
                          <a:pt x="472011" y="2046450"/>
                          <a:pt x="453851" y="2050461"/>
                          <a:pt x="447985" y="2039527"/>
                        </a:cubicBezTo>
                        <a:cubicBezTo>
                          <a:pt x="431392" y="2040914"/>
                          <a:pt x="413619" y="2043964"/>
                          <a:pt x="396986" y="2043795"/>
                        </a:cubicBezTo>
                        <a:cubicBezTo>
                          <a:pt x="382928" y="2043618"/>
                          <a:pt x="261051" y="2043411"/>
                          <a:pt x="257250" y="2042064"/>
                        </a:cubicBezTo>
                        <a:cubicBezTo>
                          <a:pt x="256484" y="2041812"/>
                          <a:pt x="249189" y="2037127"/>
                          <a:pt x="248048" y="2036410"/>
                        </a:cubicBezTo>
                        <a:lnTo>
                          <a:pt x="242137" y="2041471"/>
                        </a:lnTo>
                        <a:cubicBezTo>
                          <a:pt x="228881" y="2044088"/>
                          <a:pt x="210351" y="2042109"/>
                          <a:pt x="196969" y="2042237"/>
                        </a:cubicBezTo>
                        <a:cubicBezTo>
                          <a:pt x="181391" y="2042443"/>
                          <a:pt x="165265" y="2043369"/>
                          <a:pt x="149474" y="2043545"/>
                        </a:cubicBezTo>
                        <a:lnTo>
                          <a:pt x="148342" y="2043385"/>
                        </a:lnTo>
                        <a:cubicBezTo>
                          <a:pt x="147416" y="2043385"/>
                          <a:pt x="144961" y="2042619"/>
                          <a:pt x="144327" y="2041949"/>
                        </a:cubicBezTo>
                        <a:cubicBezTo>
                          <a:pt x="133603" y="2029920"/>
                          <a:pt x="122504" y="2018055"/>
                          <a:pt x="111444" y="2006156"/>
                        </a:cubicBezTo>
                        <a:cubicBezTo>
                          <a:pt x="107053" y="2001430"/>
                          <a:pt x="103801" y="2001309"/>
                          <a:pt x="102703" y="1994508"/>
                        </a:cubicBezTo>
                        <a:lnTo>
                          <a:pt x="106207" y="1984461"/>
                        </a:lnTo>
                        <a:cubicBezTo>
                          <a:pt x="104434" y="1982012"/>
                          <a:pt x="101144" y="1979564"/>
                          <a:pt x="98358" y="1978509"/>
                        </a:cubicBezTo>
                        <a:cubicBezTo>
                          <a:pt x="99124" y="1969858"/>
                          <a:pt x="100806" y="1960577"/>
                          <a:pt x="100511" y="1951925"/>
                        </a:cubicBezTo>
                        <a:lnTo>
                          <a:pt x="99665" y="1950648"/>
                        </a:lnTo>
                        <a:lnTo>
                          <a:pt x="34567" y="1875355"/>
                        </a:lnTo>
                        <a:cubicBezTo>
                          <a:pt x="34310" y="1865985"/>
                          <a:pt x="33849" y="1856615"/>
                          <a:pt x="33897" y="1847245"/>
                        </a:cubicBezTo>
                        <a:cubicBezTo>
                          <a:pt x="33897" y="1837539"/>
                          <a:pt x="34328" y="1827708"/>
                          <a:pt x="34103" y="1817958"/>
                        </a:cubicBezTo>
                        <a:cubicBezTo>
                          <a:pt x="34103" y="1814200"/>
                          <a:pt x="32971" y="1810276"/>
                          <a:pt x="32971" y="1806516"/>
                        </a:cubicBezTo>
                        <a:cubicBezTo>
                          <a:pt x="32971" y="1802679"/>
                          <a:pt x="33944" y="1798626"/>
                          <a:pt x="34151" y="1794743"/>
                        </a:cubicBezTo>
                        <a:cubicBezTo>
                          <a:pt x="35380" y="1769973"/>
                          <a:pt x="33991" y="1744225"/>
                          <a:pt x="33401" y="1719450"/>
                        </a:cubicBezTo>
                        <a:cubicBezTo>
                          <a:pt x="33241" y="1716327"/>
                          <a:pt x="34327" y="1712360"/>
                          <a:pt x="34758" y="1709236"/>
                        </a:cubicBezTo>
                        <a:cubicBezTo>
                          <a:pt x="37923" y="1704425"/>
                          <a:pt x="42311" y="1702106"/>
                          <a:pt x="45773" y="1698093"/>
                        </a:cubicBezTo>
                        <a:cubicBezTo>
                          <a:pt x="46539" y="1697199"/>
                          <a:pt x="47545" y="1694211"/>
                          <a:pt x="48304" y="1693073"/>
                        </a:cubicBezTo>
                        <a:cubicBezTo>
                          <a:pt x="54595" y="1683834"/>
                          <a:pt x="63422" y="1673910"/>
                          <a:pt x="53458" y="1662852"/>
                        </a:cubicBezTo>
                        <a:cubicBezTo>
                          <a:pt x="41512" y="1649643"/>
                          <a:pt x="35174" y="1640523"/>
                          <a:pt x="46235" y="1624406"/>
                        </a:cubicBezTo>
                        <a:cubicBezTo>
                          <a:pt x="48895" y="1620608"/>
                          <a:pt x="51641" y="1617060"/>
                          <a:pt x="56368" y="1615751"/>
                        </a:cubicBezTo>
                        <a:cubicBezTo>
                          <a:pt x="58353" y="1610855"/>
                          <a:pt x="57852" y="1606973"/>
                          <a:pt x="56672" y="1602158"/>
                        </a:cubicBezTo>
                        <a:cubicBezTo>
                          <a:pt x="54350" y="1600343"/>
                          <a:pt x="51017" y="1598912"/>
                          <a:pt x="48188" y="1598111"/>
                        </a:cubicBezTo>
                        <a:lnTo>
                          <a:pt x="46720" y="1594945"/>
                        </a:lnTo>
                        <a:lnTo>
                          <a:pt x="45667" y="1594275"/>
                        </a:lnTo>
                        <a:lnTo>
                          <a:pt x="40052" y="1593891"/>
                        </a:lnTo>
                        <a:cubicBezTo>
                          <a:pt x="33129" y="1587772"/>
                          <a:pt x="22403" y="1589120"/>
                          <a:pt x="15184" y="1582880"/>
                        </a:cubicBezTo>
                        <a:lnTo>
                          <a:pt x="12991" y="1583342"/>
                        </a:lnTo>
                        <a:lnTo>
                          <a:pt x="12831" y="1585657"/>
                        </a:lnTo>
                        <a:cubicBezTo>
                          <a:pt x="11267" y="1585657"/>
                          <a:pt x="5607" y="1581736"/>
                          <a:pt x="4553" y="1580217"/>
                        </a:cubicBezTo>
                        <a:cubicBezTo>
                          <a:pt x="4376" y="1578364"/>
                          <a:pt x="4553" y="1574771"/>
                          <a:pt x="2944" y="1573548"/>
                        </a:cubicBezTo>
                        <a:lnTo>
                          <a:pt x="545" y="1574138"/>
                        </a:lnTo>
                        <a:cubicBezTo>
                          <a:pt x="-588" y="1572830"/>
                          <a:pt x="545" y="1570514"/>
                          <a:pt x="545" y="1570514"/>
                        </a:cubicBezTo>
                        <a:cubicBezTo>
                          <a:pt x="545" y="1479340"/>
                          <a:pt x="-10752" y="1471603"/>
                          <a:pt x="38958" y="1421906"/>
                        </a:cubicBezTo>
                        <a:cubicBezTo>
                          <a:pt x="53114" y="1407755"/>
                          <a:pt x="99321" y="1437661"/>
                          <a:pt x="105765" y="1411888"/>
                        </a:cubicBezTo>
                        <a:cubicBezTo>
                          <a:pt x="108650" y="1400357"/>
                          <a:pt x="91855" y="1351205"/>
                          <a:pt x="95745" y="1343428"/>
                        </a:cubicBezTo>
                        <a:cubicBezTo>
                          <a:pt x="100936" y="1333052"/>
                          <a:pt x="103458" y="1322358"/>
                          <a:pt x="109107" y="1316713"/>
                        </a:cubicBezTo>
                        <a:cubicBezTo>
                          <a:pt x="118889" y="1306931"/>
                          <a:pt x="95903" y="1291508"/>
                          <a:pt x="105765" y="1281648"/>
                        </a:cubicBezTo>
                        <a:cubicBezTo>
                          <a:pt x="127874" y="1259547"/>
                          <a:pt x="124630" y="1220360"/>
                          <a:pt x="102426" y="1198160"/>
                        </a:cubicBezTo>
                        <a:cubicBezTo>
                          <a:pt x="90290" y="1186029"/>
                          <a:pt x="116296" y="1166436"/>
                          <a:pt x="117458" y="1166436"/>
                        </a:cubicBezTo>
                        <a:cubicBezTo>
                          <a:pt x="123582" y="1166436"/>
                          <a:pt x="119127" y="1139163"/>
                          <a:pt x="119127" y="1133041"/>
                        </a:cubicBezTo>
                        <a:cubicBezTo>
                          <a:pt x="171481" y="1131176"/>
                          <a:pt x="137907" y="1077531"/>
                          <a:pt x="147520" y="1067922"/>
                        </a:cubicBezTo>
                        <a:cubicBezTo>
                          <a:pt x="151335" y="1064106"/>
                          <a:pt x="203487" y="1017010"/>
                          <a:pt x="221008" y="1034525"/>
                        </a:cubicBezTo>
                        <a:cubicBezTo>
                          <a:pt x="223366" y="1036884"/>
                          <a:pt x="243141" y="1060823"/>
                          <a:pt x="252743" y="1051223"/>
                        </a:cubicBezTo>
                        <a:cubicBezTo>
                          <a:pt x="266016" y="1037953"/>
                          <a:pt x="280022" y="1032391"/>
                          <a:pt x="291156" y="1021259"/>
                        </a:cubicBezTo>
                        <a:cubicBezTo>
                          <a:pt x="291490" y="1020927"/>
                          <a:pt x="291763" y="1020718"/>
                          <a:pt x="292002" y="1020606"/>
                        </a:cubicBezTo>
                        <a:cubicBezTo>
                          <a:pt x="293454" y="1019793"/>
                          <a:pt x="292592" y="1022349"/>
                          <a:pt x="286153" y="1017833"/>
                        </a:cubicBezTo>
                        <a:cubicBezTo>
                          <a:pt x="290960" y="1017833"/>
                          <a:pt x="313359" y="1025697"/>
                          <a:pt x="317885" y="1021172"/>
                        </a:cubicBezTo>
                        <a:cubicBezTo>
                          <a:pt x="354431" y="984639"/>
                          <a:pt x="423872" y="953619"/>
                          <a:pt x="464863" y="912639"/>
                        </a:cubicBezTo>
                        <a:cubicBezTo>
                          <a:pt x="468881" y="908622"/>
                          <a:pt x="471231" y="907284"/>
                          <a:pt x="471544" y="899281"/>
                        </a:cubicBezTo>
                        <a:cubicBezTo>
                          <a:pt x="500081" y="867601"/>
                          <a:pt x="543848" y="922170"/>
                          <a:pt x="561733" y="904290"/>
                        </a:cubicBezTo>
                        <a:cubicBezTo>
                          <a:pt x="568992" y="897035"/>
                          <a:pt x="577639" y="892602"/>
                          <a:pt x="591797" y="892602"/>
                        </a:cubicBezTo>
                        <a:cubicBezTo>
                          <a:pt x="620374" y="892602"/>
                          <a:pt x="603381" y="927559"/>
                          <a:pt x="616849" y="941025"/>
                        </a:cubicBezTo>
                        <a:cubicBezTo>
                          <a:pt x="624846" y="949019"/>
                          <a:pt x="647934" y="927157"/>
                          <a:pt x="656934" y="922656"/>
                        </a:cubicBezTo>
                        <a:cubicBezTo>
                          <a:pt x="678850" y="911701"/>
                          <a:pt x="723239" y="926499"/>
                          <a:pt x="738774" y="910969"/>
                        </a:cubicBezTo>
                        <a:cubicBezTo>
                          <a:pt x="749451" y="900294"/>
                          <a:pt x="748981" y="860691"/>
                          <a:pt x="763826" y="845849"/>
                        </a:cubicBezTo>
                        <a:cubicBezTo>
                          <a:pt x="774113" y="835565"/>
                          <a:pt x="783182" y="824828"/>
                          <a:pt x="793889" y="814125"/>
                        </a:cubicBezTo>
                        <a:cubicBezTo>
                          <a:pt x="806964" y="801053"/>
                          <a:pt x="827264" y="809173"/>
                          <a:pt x="837314" y="789078"/>
                        </a:cubicBezTo>
                        <a:cubicBezTo>
                          <a:pt x="852498" y="758720"/>
                          <a:pt x="827616" y="726977"/>
                          <a:pt x="850676" y="703920"/>
                        </a:cubicBezTo>
                        <a:cubicBezTo>
                          <a:pt x="863678" y="690923"/>
                          <a:pt x="869714" y="666522"/>
                          <a:pt x="882408" y="653828"/>
                        </a:cubicBezTo>
                        <a:cubicBezTo>
                          <a:pt x="882887" y="653350"/>
                          <a:pt x="882042" y="645480"/>
                          <a:pt x="882408" y="645480"/>
                        </a:cubicBezTo>
                        <a:cubicBezTo>
                          <a:pt x="883669" y="645480"/>
                          <a:pt x="849608" y="646086"/>
                          <a:pt x="830633" y="627113"/>
                        </a:cubicBezTo>
                        <a:cubicBezTo>
                          <a:pt x="812377" y="608861"/>
                          <a:pt x="804150" y="590260"/>
                          <a:pt x="796475" y="560580"/>
                        </a:cubicBezTo>
                        <a:close/>
                        <a:moveTo>
                          <a:pt x="1272486" y="1043564"/>
                        </a:moveTo>
                        <a:cubicBezTo>
                          <a:pt x="1271433" y="1049893"/>
                          <a:pt x="1274595" y="1060445"/>
                          <a:pt x="1269319" y="1063610"/>
                        </a:cubicBezTo>
                        <a:cubicBezTo>
                          <a:pt x="1264042" y="1066774"/>
                          <a:pt x="1254542" y="1072051"/>
                          <a:pt x="1250322" y="1075216"/>
                        </a:cubicBezTo>
                        <a:cubicBezTo>
                          <a:pt x="1246100" y="1078383"/>
                          <a:pt x="1237657" y="1078383"/>
                          <a:pt x="1231325" y="1079437"/>
                        </a:cubicBezTo>
                        <a:cubicBezTo>
                          <a:pt x="1224992" y="1080490"/>
                          <a:pt x="1220770" y="1087878"/>
                          <a:pt x="1217604" y="1093154"/>
                        </a:cubicBezTo>
                        <a:cubicBezTo>
                          <a:pt x="1214437" y="1098429"/>
                          <a:pt x="1209160" y="1107925"/>
                          <a:pt x="1215493" y="1118477"/>
                        </a:cubicBezTo>
                        <a:cubicBezTo>
                          <a:pt x="1221826" y="1129029"/>
                          <a:pt x="1221826" y="1138525"/>
                          <a:pt x="1217604" y="1145911"/>
                        </a:cubicBezTo>
                        <a:cubicBezTo>
                          <a:pt x="1213382" y="1153296"/>
                          <a:pt x="1203882" y="1165957"/>
                          <a:pt x="1198606" y="1167013"/>
                        </a:cubicBezTo>
                        <a:cubicBezTo>
                          <a:pt x="1193329" y="1168066"/>
                          <a:pt x="1188052" y="1168066"/>
                          <a:pt x="1185941" y="1161736"/>
                        </a:cubicBezTo>
                        <a:cubicBezTo>
                          <a:pt x="1183830" y="1155406"/>
                          <a:pt x="1175387" y="1157517"/>
                          <a:pt x="1171167" y="1160684"/>
                        </a:cubicBezTo>
                        <a:cubicBezTo>
                          <a:pt x="1166944" y="1163850"/>
                          <a:pt x="1161668" y="1169125"/>
                          <a:pt x="1165888" y="1182842"/>
                        </a:cubicBezTo>
                        <a:cubicBezTo>
                          <a:pt x="1170110" y="1196559"/>
                          <a:pt x="1176443" y="1222936"/>
                          <a:pt x="1188052" y="1236655"/>
                        </a:cubicBezTo>
                        <a:cubicBezTo>
                          <a:pt x="1199661" y="1250370"/>
                          <a:pt x="1221826" y="1274638"/>
                          <a:pt x="1228157" y="1279914"/>
                        </a:cubicBezTo>
                        <a:cubicBezTo>
                          <a:pt x="1234490" y="1285189"/>
                          <a:pt x="1240823" y="1296797"/>
                          <a:pt x="1230268" y="1303127"/>
                        </a:cubicBezTo>
                        <a:cubicBezTo>
                          <a:pt x="1219713" y="1309458"/>
                          <a:pt x="1217604" y="1313679"/>
                          <a:pt x="1224992" y="1321064"/>
                        </a:cubicBezTo>
                        <a:cubicBezTo>
                          <a:pt x="1232380" y="1328450"/>
                          <a:pt x="1239767" y="1328450"/>
                          <a:pt x="1245043" y="1323175"/>
                        </a:cubicBezTo>
                        <a:cubicBezTo>
                          <a:pt x="1250322" y="1317900"/>
                          <a:pt x="1258766" y="1306293"/>
                          <a:pt x="1267208" y="1312624"/>
                        </a:cubicBezTo>
                        <a:cubicBezTo>
                          <a:pt x="1275651" y="1318954"/>
                          <a:pt x="1291483" y="1314733"/>
                          <a:pt x="1294649" y="1309458"/>
                        </a:cubicBezTo>
                        <a:cubicBezTo>
                          <a:pt x="1297816" y="1304181"/>
                          <a:pt x="1302036" y="1294685"/>
                          <a:pt x="1310480" y="1294685"/>
                        </a:cubicBezTo>
                        <a:cubicBezTo>
                          <a:pt x="1318924" y="1294685"/>
                          <a:pt x="1322090" y="1278858"/>
                          <a:pt x="1313646" y="1274638"/>
                        </a:cubicBezTo>
                        <a:cubicBezTo>
                          <a:pt x="1305202" y="1270418"/>
                          <a:pt x="1293594" y="1265143"/>
                          <a:pt x="1286205" y="1260922"/>
                        </a:cubicBezTo>
                        <a:cubicBezTo>
                          <a:pt x="1278817" y="1256701"/>
                          <a:pt x="1276706" y="1254591"/>
                          <a:pt x="1270373" y="1257755"/>
                        </a:cubicBezTo>
                        <a:cubicBezTo>
                          <a:pt x="1264042" y="1260922"/>
                          <a:pt x="1255598" y="1251426"/>
                          <a:pt x="1265097" y="1245095"/>
                        </a:cubicBezTo>
                        <a:cubicBezTo>
                          <a:pt x="1274595" y="1238764"/>
                          <a:pt x="1284094" y="1226103"/>
                          <a:pt x="1288316" y="1220828"/>
                        </a:cubicBezTo>
                        <a:cubicBezTo>
                          <a:pt x="1292538" y="1215551"/>
                          <a:pt x="1303092" y="1201834"/>
                          <a:pt x="1306258" y="1192338"/>
                        </a:cubicBezTo>
                        <a:cubicBezTo>
                          <a:pt x="1309425" y="1182842"/>
                          <a:pt x="1300982" y="1159629"/>
                          <a:pt x="1319979" y="1156463"/>
                        </a:cubicBezTo>
                        <a:cubicBezTo>
                          <a:pt x="1338978" y="1153298"/>
                          <a:pt x="1344254" y="1146967"/>
                          <a:pt x="1344254" y="1140637"/>
                        </a:cubicBezTo>
                        <a:cubicBezTo>
                          <a:pt x="1344254" y="1134306"/>
                          <a:pt x="1348476" y="1117423"/>
                          <a:pt x="1346363" y="1112147"/>
                        </a:cubicBezTo>
                        <a:cubicBezTo>
                          <a:pt x="1344254" y="1106872"/>
                          <a:pt x="1338976" y="1096320"/>
                          <a:pt x="1338976" y="1091045"/>
                        </a:cubicBezTo>
                        <a:cubicBezTo>
                          <a:pt x="1338976" y="1085770"/>
                          <a:pt x="1342143" y="1064667"/>
                          <a:pt x="1336864" y="1061501"/>
                        </a:cubicBezTo>
                        <a:cubicBezTo>
                          <a:pt x="1335301" y="1060560"/>
                          <a:pt x="1334369" y="1059529"/>
                          <a:pt x="1333913" y="1058386"/>
                        </a:cubicBezTo>
                        <a:lnTo>
                          <a:pt x="1333753" y="1058546"/>
                        </a:lnTo>
                        <a:lnTo>
                          <a:pt x="1327908" y="1065224"/>
                        </a:lnTo>
                        <a:lnTo>
                          <a:pt x="1319144" y="1056040"/>
                        </a:lnTo>
                        <a:lnTo>
                          <a:pt x="1310791" y="1048111"/>
                        </a:lnTo>
                        <a:lnTo>
                          <a:pt x="1299726" y="1043726"/>
                        </a:lnTo>
                        <a:lnTo>
                          <a:pt x="1285947" y="1042465"/>
                        </a:lnTo>
                        <a:lnTo>
                          <a:pt x="1274485" y="1044732"/>
                        </a:lnTo>
                        <a:cubicBezTo>
                          <a:pt x="1271788" y="1033969"/>
                          <a:pt x="1273033" y="1033186"/>
                          <a:pt x="1272417" y="1043583"/>
                        </a:cubicBezTo>
                        <a:close/>
                      </a:path>
                    </a:pathLst>
                  </a:custGeom>
                  <a:solidFill>
                    <a:srgbClr val="2874A6"/>
                  </a:solidFill>
                  <a:ln w="15958" cap="flat">
                    <a:solidFill>
                      <a:schemeClr val="tx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000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xmlns="" id="{CF665A43-1256-1EC0-3B63-F06EF4CB9DE2}"/>
                    </a:ext>
                  </a:extLst>
                </p:cNvPr>
                <p:cNvSpPr/>
                <p:nvPr/>
              </p:nvSpPr>
              <p:spPr>
                <a:xfrm>
                  <a:off x="2580986" y="2490005"/>
                  <a:ext cx="4418004" cy="3499702"/>
                </a:xfrm>
                <a:custGeom>
                  <a:avLst/>
                  <a:gdLst>
                    <a:gd name="connsiteX0" fmla="*/ 1033590 w 4418004"/>
                    <a:gd name="connsiteY0" fmla="*/ 539806 h 3499702"/>
                    <a:gd name="connsiteX1" fmla="*/ 1034644 w 4418004"/>
                    <a:gd name="connsiteY1" fmla="*/ 556671 h 3499702"/>
                    <a:gd name="connsiteX2" fmla="*/ 1050459 w 4418004"/>
                    <a:gd name="connsiteY2" fmla="*/ 555617 h 3499702"/>
                    <a:gd name="connsiteX3" fmla="*/ 1059948 w 4418004"/>
                    <a:gd name="connsiteY3" fmla="*/ 535590 h 3499702"/>
                    <a:gd name="connsiteX4" fmla="*/ 1067328 w 4418004"/>
                    <a:gd name="connsiteY4" fmla="*/ 546130 h 3499702"/>
                    <a:gd name="connsiteX5" fmla="*/ 1067328 w 4418004"/>
                    <a:gd name="connsiteY5" fmla="*/ 553508 h 3499702"/>
                    <a:gd name="connsiteX6" fmla="*/ 1081034 w 4418004"/>
                    <a:gd name="connsiteY6" fmla="*/ 553508 h 3499702"/>
                    <a:gd name="connsiteX7" fmla="*/ 1096849 w 4418004"/>
                    <a:gd name="connsiteY7" fmla="*/ 532428 h 3499702"/>
                    <a:gd name="connsiteX8" fmla="*/ 1111609 w 4418004"/>
                    <a:gd name="connsiteY8" fmla="*/ 526652 h 3499702"/>
                    <a:gd name="connsiteX9" fmla="*/ 1156397 w 4418004"/>
                    <a:gd name="connsiteY9" fmla="*/ 527158 h 3499702"/>
                    <a:gd name="connsiteX10" fmla="*/ 1165379 w 4418004"/>
                    <a:gd name="connsiteY10" fmla="*/ 519273 h 3499702"/>
                    <a:gd name="connsiteX11" fmla="*/ 1171157 w 4418004"/>
                    <a:gd name="connsiteY11" fmla="*/ 502409 h 3499702"/>
                    <a:gd name="connsiteX12" fmla="*/ 1184357 w 4418004"/>
                    <a:gd name="connsiteY12" fmla="*/ 483436 h 3499702"/>
                    <a:gd name="connsiteX13" fmla="*/ 1174320 w 4418004"/>
                    <a:gd name="connsiteY13" fmla="*/ 462356 h 3499702"/>
                    <a:gd name="connsiteX14" fmla="*/ 1174320 w 4418004"/>
                    <a:gd name="connsiteY14" fmla="*/ 447599 h 3499702"/>
                    <a:gd name="connsiteX15" fmla="*/ 1157999 w 4418004"/>
                    <a:gd name="connsiteY15" fmla="*/ 440221 h 3499702"/>
                    <a:gd name="connsiteX16" fmla="*/ 1124261 w 4418004"/>
                    <a:gd name="connsiteY16" fmla="*/ 451815 h 3499702"/>
                    <a:gd name="connsiteX17" fmla="*/ 1113718 w 4418004"/>
                    <a:gd name="connsiteY17" fmla="*/ 463410 h 3499702"/>
                    <a:gd name="connsiteX18" fmla="*/ 1091577 w 4418004"/>
                    <a:gd name="connsiteY18" fmla="*/ 446545 h 3499702"/>
                    <a:gd name="connsiteX19" fmla="*/ 1063617 w 4418004"/>
                    <a:gd name="connsiteY19" fmla="*/ 419646 h 3499702"/>
                    <a:gd name="connsiteX20" fmla="*/ 1039916 w 4418004"/>
                    <a:gd name="connsiteY20" fmla="*/ 416484 h 3499702"/>
                    <a:gd name="connsiteX21" fmla="*/ 1026716 w 4418004"/>
                    <a:gd name="connsiteY21" fmla="*/ 399620 h 3499702"/>
                    <a:gd name="connsiteX22" fmla="*/ 1021993 w 4418004"/>
                    <a:gd name="connsiteY22" fmla="*/ 382249 h 3499702"/>
                    <a:gd name="connsiteX23" fmla="*/ 1020938 w 4418004"/>
                    <a:gd name="connsiteY23" fmla="*/ 361168 h 3499702"/>
                    <a:gd name="connsiteX24" fmla="*/ 1009847 w 4418004"/>
                    <a:gd name="connsiteY24" fmla="*/ 347466 h 3499702"/>
                    <a:gd name="connsiteX25" fmla="*/ 1005124 w 4418004"/>
                    <a:gd name="connsiteY25" fmla="*/ 330601 h 3499702"/>
                    <a:gd name="connsiteX26" fmla="*/ 990363 w 4418004"/>
                    <a:gd name="connsiteY26" fmla="*/ 320567 h 3499702"/>
                    <a:gd name="connsiteX27" fmla="*/ 977711 w 4418004"/>
                    <a:gd name="connsiteY27" fmla="*/ 317405 h 3499702"/>
                    <a:gd name="connsiteX28" fmla="*/ 988255 w 4418004"/>
                    <a:gd name="connsiteY28" fmla="*/ 302648 h 3499702"/>
                    <a:gd name="connsiteX29" fmla="*/ 988255 w 4418004"/>
                    <a:gd name="connsiteY29" fmla="*/ 278406 h 3499702"/>
                    <a:gd name="connsiteX30" fmla="*/ 1000906 w 4418004"/>
                    <a:gd name="connsiteY30" fmla="*/ 276298 h 3499702"/>
                    <a:gd name="connsiteX31" fmla="*/ 992472 w 4418004"/>
                    <a:gd name="connsiteY31" fmla="*/ 254163 h 3499702"/>
                    <a:gd name="connsiteX32" fmla="*/ 985092 w 4418004"/>
                    <a:gd name="connsiteY32" fmla="*/ 213056 h 3499702"/>
                    <a:gd name="connsiteX33" fmla="*/ 1014612 w 4418004"/>
                    <a:gd name="connsiteY33" fmla="*/ 175110 h 3499702"/>
                    <a:gd name="connsiteX34" fmla="*/ 1038862 w 4418004"/>
                    <a:gd name="connsiteY34" fmla="*/ 170894 h 3499702"/>
                    <a:gd name="connsiteX35" fmla="*/ 1055731 w 4418004"/>
                    <a:gd name="connsiteY35" fmla="*/ 158246 h 3499702"/>
                    <a:gd name="connsiteX36" fmla="*/ 1057839 w 4418004"/>
                    <a:gd name="connsiteY36" fmla="*/ 145597 h 3499702"/>
                    <a:gd name="connsiteX37" fmla="*/ 1117935 w 4418004"/>
                    <a:gd name="connsiteY37" fmla="*/ 112922 h 3499702"/>
                    <a:gd name="connsiteX38" fmla="*/ 1148510 w 4418004"/>
                    <a:gd name="connsiteY38" fmla="*/ 76031 h 3499702"/>
                    <a:gd name="connsiteX39" fmla="*/ 1166434 w 4418004"/>
                    <a:gd name="connsiteY39" fmla="*/ 82355 h 3499702"/>
                    <a:gd name="connsiteX40" fmla="*/ 1187520 w 4418004"/>
                    <a:gd name="connsiteY40" fmla="*/ 76031 h 3499702"/>
                    <a:gd name="connsiteX41" fmla="*/ 1203335 w 4418004"/>
                    <a:gd name="connsiteY41" fmla="*/ 59167 h 3499702"/>
                    <a:gd name="connsiteX42" fmla="*/ 1229692 w 4418004"/>
                    <a:gd name="connsiteY42" fmla="*/ 68653 h 3499702"/>
                    <a:gd name="connsiteX43" fmla="*/ 1269756 w 4418004"/>
                    <a:gd name="connsiteY43" fmla="*/ 53896 h 3499702"/>
                    <a:gd name="connsiteX44" fmla="*/ 1270811 w 4418004"/>
                    <a:gd name="connsiteY44" fmla="*/ 44410 h 3499702"/>
                    <a:gd name="connsiteX45" fmla="*/ 1260858 w 4418004"/>
                    <a:gd name="connsiteY45" fmla="*/ 30665 h 3499702"/>
                    <a:gd name="connsiteX46" fmla="*/ 1260984 w 4418004"/>
                    <a:gd name="connsiteY46" fmla="*/ 28642 h 3499702"/>
                    <a:gd name="connsiteX47" fmla="*/ 1264949 w 4418004"/>
                    <a:gd name="connsiteY47" fmla="*/ 14771 h 3499702"/>
                    <a:gd name="connsiteX48" fmla="*/ 1286204 w 4418004"/>
                    <a:gd name="connsiteY48" fmla="*/ 14602 h 3499702"/>
                    <a:gd name="connsiteX49" fmla="*/ 1289873 w 4418004"/>
                    <a:gd name="connsiteY49" fmla="*/ 15066 h 3499702"/>
                    <a:gd name="connsiteX50" fmla="*/ 1309483 w 4418004"/>
                    <a:gd name="connsiteY50" fmla="*/ 11524 h 3499702"/>
                    <a:gd name="connsiteX51" fmla="*/ 1325551 w 4418004"/>
                    <a:gd name="connsiteY51" fmla="*/ 23498 h 3499702"/>
                    <a:gd name="connsiteX52" fmla="*/ 1365615 w 4418004"/>
                    <a:gd name="connsiteY52" fmla="*/ 28009 h 3499702"/>
                    <a:gd name="connsiteX53" fmla="*/ 1391972 w 4418004"/>
                    <a:gd name="connsiteY53" fmla="*/ 34840 h 3499702"/>
                    <a:gd name="connsiteX54" fmla="*/ 1392900 w 4418004"/>
                    <a:gd name="connsiteY54" fmla="*/ 35219 h 3499702"/>
                    <a:gd name="connsiteX55" fmla="*/ 1424403 w 4418004"/>
                    <a:gd name="connsiteY55" fmla="*/ 41037 h 3499702"/>
                    <a:gd name="connsiteX56" fmla="*/ 1440007 w 4418004"/>
                    <a:gd name="connsiteY56" fmla="*/ 48964 h 3499702"/>
                    <a:gd name="connsiteX57" fmla="*/ 1465226 w 4418004"/>
                    <a:gd name="connsiteY57" fmla="*/ 61612 h 3499702"/>
                    <a:gd name="connsiteX58" fmla="*/ 1515791 w 4418004"/>
                    <a:gd name="connsiteY58" fmla="*/ 69159 h 3499702"/>
                    <a:gd name="connsiteX59" fmla="*/ 1524943 w 4418004"/>
                    <a:gd name="connsiteY59" fmla="*/ 73417 h 3499702"/>
                    <a:gd name="connsiteX60" fmla="*/ 1525786 w 4418004"/>
                    <a:gd name="connsiteY60" fmla="*/ 74513 h 3499702"/>
                    <a:gd name="connsiteX61" fmla="*/ 1513218 w 4418004"/>
                    <a:gd name="connsiteY61" fmla="*/ 116970 h 3499702"/>
                    <a:gd name="connsiteX62" fmla="*/ 1521105 w 4418004"/>
                    <a:gd name="connsiteY62" fmla="*/ 132823 h 3499702"/>
                    <a:gd name="connsiteX63" fmla="*/ 1572260 w 4418004"/>
                    <a:gd name="connsiteY63" fmla="*/ 165540 h 3499702"/>
                    <a:gd name="connsiteX64" fmla="*/ 1574495 w 4418004"/>
                    <a:gd name="connsiteY64" fmla="*/ 175532 h 3499702"/>
                    <a:gd name="connsiteX65" fmla="*/ 1576182 w 4418004"/>
                    <a:gd name="connsiteY65" fmla="*/ 176965 h 3499702"/>
                    <a:gd name="connsiteX66" fmla="*/ 1584363 w 4418004"/>
                    <a:gd name="connsiteY66" fmla="*/ 190584 h 3499702"/>
                    <a:gd name="connsiteX67" fmla="*/ 1602540 w 4418004"/>
                    <a:gd name="connsiteY67" fmla="*/ 166467 h 3499702"/>
                    <a:gd name="connsiteX68" fmla="*/ 1635561 w 4418004"/>
                    <a:gd name="connsiteY68" fmla="*/ 172876 h 3499702"/>
                    <a:gd name="connsiteX69" fmla="*/ 1646062 w 4418004"/>
                    <a:gd name="connsiteY69" fmla="*/ 181603 h 3499702"/>
                    <a:gd name="connsiteX70" fmla="*/ 1675077 w 4418004"/>
                    <a:gd name="connsiteY70" fmla="*/ 190710 h 3499702"/>
                    <a:gd name="connsiteX71" fmla="*/ 1706959 w 4418004"/>
                    <a:gd name="connsiteY71" fmla="*/ 216892 h 3499702"/>
                    <a:gd name="connsiteX72" fmla="*/ 1722774 w 4418004"/>
                    <a:gd name="connsiteY72" fmla="*/ 235401 h 3499702"/>
                    <a:gd name="connsiteX73" fmla="*/ 1728425 w 4418004"/>
                    <a:gd name="connsiteY73" fmla="*/ 241683 h 3499702"/>
                    <a:gd name="connsiteX74" fmla="*/ 1731419 w 4418004"/>
                    <a:gd name="connsiteY74" fmla="*/ 243159 h 3499702"/>
                    <a:gd name="connsiteX75" fmla="*/ 1744704 w 4418004"/>
                    <a:gd name="connsiteY75" fmla="*/ 255639 h 3499702"/>
                    <a:gd name="connsiteX76" fmla="*/ 1753939 w 4418004"/>
                    <a:gd name="connsiteY76" fmla="*/ 262216 h 3499702"/>
                    <a:gd name="connsiteX77" fmla="*/ 1755584 w 4418004"/>
                    <a:gd name="connsiteY77" fmla="*/ 264113 h 3499702"/>
                    <a:gd name="connsiteX78" fmla="*/ 1756512 w 4418004"/>
                    <a:gd name="connsiteY78" fmla="*/ 265083 h 3499702"/>
                    <a:gd name="connsiteX79" fmla="*/ 1775447 w 4418004"/>
                    <a:gd name="connsiteY79" fmla="*/ 273599 h 3499702"/>
                    <a:gd name="connsiteX80" fmla="*/ 1790418 w 4418004"/>
                    <a:gd name="connsiteY80" fmla="*/ 269172 h 3499702"/>
                    <a:gd name="connsiteX81" fmla="*/ 1805769 w 4418004"/>
                    <a:gd name="connsiteY81" fmla="*/ 261668 h 3499702"/>
                    <a:gd name="connsiteX82" fmla="*/ 1826898 w 4418004"/>
                    <a:gd name="connsiteY82" fmla="*/ 257409 h 3499702"/>
                    <a:gd name="connsiteX83" fmla="*/ 1838495 w 4418004"/>
                    <a:gd name="connsiteY83" fmla="*/ 248893 h 3499702"/>
                    <a:gd name="connsiteX84" fmla="*/ 1855238 w 4418004"/>
                    <a:gd name="connsiteY84" fmla="*/ 239744 h 3499702"/>
                    <a:gd name="connsiteX85" fmla="*/ 1856208 w 4418004"/>
                    <a:gd name="connsiteY85" fmla="*/ 240376 h 3499702"/>
                    <a:gd name="connsiteX86" fmla="*/ 1876029 w 4418004"/>
                    <a:gd name="connsiteY86" fmla="*/ 230300 h 3499702"/>
                    <a:gd name="connsiteX87" fmla="*/ 1879023 w 4418004"/>
                    <a:gd name="connsiteY87" fmla="*/ 231944 h 3499702"/>
                    <a:gd name="connsiteX88" fmla="*/ 1880035 w 4418004"/>
                    <a:gd name="connsiteY88" fmla="*/ 232998 h 3499702"/>
                    <a:gd name="connsiteX89" fmla="*/ 1879951 w 4418004"/>
                    <a:gd name="connsiteY89" fmla="*/ 232155 h 3499702"/>
                    <a:gd name="connsiteX90" fmla="*/ 1881174 w 4418004"/>
                    <a:gd name="connsiteY90" fmla="*/ 225493 h 3499702"/>
                    <a:gd name="connsiteX91" fmla="*/ 1881595 w 4418004"/>
                    <a:gd name="connsiteY91" fmla="*/ 224777 h 3499702"/>
                    <a:gd name="connsiteX92" fmla="*/ 1901501 w 4418004"/>
                    <a:gd name="connsiteY92" fmla="*/ 223554 h 3499702"/>
                    <a:gd name="connsiteX93" fmla="*/ 1906351 w 4418004"/>
                    <a:gd name="connsiteY93" fmla="*/ 217820 h 3499702"/>
                    <a:gd name="connsiteX94" fmla="*/ 1907363 w 4418004"/>
                    <a:gd name="connsiteY94" fmla="*/ 217314 h 3499702"/>
                    <a:gd name="connsiteX95" fmla="*/ 1914912 w 4418004"/>
                    <a:gd name="connsiteY95" fmla="*/ 216513 h 3499702"/>
                    <a:gd name="connsiteX96" fmla="*/ 1918412 w 4418004"/>
                    <a:gd name="connsiteY96" fmla="*/ 213393 h 3499702"/>
                    <a:gd name="connsiteX97" fmla="*/ 1919930 w 4418004"/>
                    <a:gd name="connsiteY97" fmla="*/ 211706 h 3499702"/>
                    <a:gd name="connsiteX98" fmla="*/ 1932161 w 4418004"/>
                    <a:gd name="connsiteY98" fmla="*/ 205171 h 3499702"/>
                    <a:gd name="connsiteX99" fmla="*/ 1936842 w 4418004"/>
                    <a:gd name="connsiteY99" fmla="*/ 204370 h 3499702"/>
                    <a:gd name="connsiteX100" fmla="*/ 1941312 w 4418004"/>
                    <a:gd name="connsiteY100" fmla="*/ 203274 h 3499702"/>
                    <a:gd name="connsiteX101" fmla="*/ 1950042 w 4418004"/>
                    <a:gd name="connsiteY101" fmla="*/ 190457 h 3499702"/>
                    <a:gd name="connsiteX102" fmla="*/ 1951897 w 4418004"/>
                    <a:gd name="connsiteY102" fmla="*/ 189572 h 3499702"/>
                    <a:gd name="connsiteX103" fmla="*/ 1959024 w 4418004"/>
                    <a:gd name="connsiteY103" fmla="*/ 188433 h 3499702"/>
                    <a:gd name="connsiteX104" fmla="*/ 1967122 w 4418004"/>
                    <a:gd name="connsiteY104" fmla="*/ 180718 h 3499702"/>
                    <a:gd name="connsiteX105" fmla="*/ 1975345 w 4418004"/>
                    <a:gd name="connsiteY105" fmla="*/ 182531 h 3499702"/>
                    <a:gd name="connsiteX106" fmla="*/ 1998413 w 4418004"/>
                    <a:gd name="connsiteY106" fmla="*/ 169587 h 3499702"/>
                    <a:gd name="connsiteX107" fmla="*/ 2021608 w 4418004"/>
                    <a:gd name="connsiteY107" fmla="*/ 147537 h 3499702"/>
                    <a:gd name="connsiteX108" fmla="*/ 2066100 w 4418004"/>
                    <a:gd name="connsiteY108" fmla="*/ 140622 h 3499702"/>
                    <a:gd name="connsiteX109" fmla="*/ 2067492 w 4418004"/>
                    <a:gd name="connsiteY109" fmla="*/ 139020 h 3499702"/>
                    <a:gd name="connsiteX110" fmla="*/ 2080271 w 4418004"/>
                    <a:gd name="connsiteY110" fmla="*/ 123673 h 3499702"/>
                    <a:gd name="connsiteX111" fmla="*/ 2102074 w 4418004"/>
                    <a:gd name="connsiteY111" fmla="*/ 119120 h 3499702"/>
                    <a:gd name="connsiteX112" fmla="*/ 2114219 w 4418004"/>
                    <a:gd name="connsiteY112" fmla="*/ 111362 h 3499702"/>
                    <a:gd name="connsiteX113" fmla="*/ 2124257 w 4418004"/>
                    <a:gd name="connsiteY113" fmla="*/ 90914 h 3499702"/>
                    <a:gd name="connsiteX114" fmla="*/ 2123793 w 4418004"/>
                    <a:gd name="connsiteY114" fmla="*/ 87794 h 3499702"/>
                    <a:gd name="connsiteX115" fmla="*/ 2141336 w 4418004"/>
                    <a:gd name="connsiteY115" fmla="*/ 61148 h 3499702"/>
                    <a:gd name="connsiteX116" fmla="*/ 2143318 w 4418004"/>
                    <a:gd name="connsiteY116" fmla="*/ 46518 h 3499702"/>
                    <a:gd name="connsiteX117" fmla="*/ 2145216 w 4418004"/>
                    <a:gd name="connsiteY117" fmla="*/ 44537 h 3499702"/>
                    <a:gd name="connsiteX118" fmla="*/ 2152849 w 4418004"/>
                    <a:gd name="connsiteY118" fmla="*/ 20463 h 3499702"/>
                    <a:gd name="connsiteX119" fmla="*/ 2152892 w 4418004"/>
                    <a:gd name="connsiteY119" fmla="*/ 11271 h 3499702"/>
                    <a:gd name="connsiteX120" fmla="*/ 2164869 w 4418004"/>
                    <a:gd name="connsiteY120" fmla="*/ 12494 h 3499702"/>
                    <a:gd name="connsiteX121" fmla="*/ 2198607 w 4418004"/>
                    <a:gd name="connsiteY121" fmla="*/ 6465 h 3499702"/>
                    <a:gd name="connsiteX122" fmla="*/ 2227073 w 4418004"/>
                    <a:gd name="connsiteY122" fmla="*/ 8573 h 3499702"/>
                    <a:gd name="connsiteX123" fmla="*/ 2272409 w 4418004"/>
                    <a:gd name="connsiteY123" fmla="*/ 4357 h 3499702"/>
                    <a:gd name="connsiteX124" fmla="*/ 2296658 w 4418004"/>
                    <a:gd name="connsiteY124" fmla="*/ 4357 h 3499702"/>
                    <a:gd name="connsiteX125" fmla="*/ 2330396 w 4418004"/>
                    <a:gd name="connsiteY125" fmla="*/ 13843 h 3499702"/>
                    <a:gd name="connsiteX126" fmla="*/ 2349374 w 4418004"/>
                    <a:gd name="connsiteY126" fmla="*/ 22275 h 3499702"/>
                    <a:gd name="connsiteX127" fmla="*/ 2350428 w 4418004"/>
                    <a:gd name="connsiteY127" fmla="*/ 50734 h 3499702"/>
                    <a:gd name="connsiteX128" fmla="*/ 2347265 w 4418004"/>
                    <a:gd name="connsiteY128" fmla="*/ 67599 h 3499702"/>
                    <a:gd name="connsiteX129" fmla="*/ 2339885 w 4418004"/>
                    <a:gd name="connsiteY129" fmla="*/ 103436 h 3499702"/>
                    <a:gd name="connsiteX130" fmla="*/ 2345156 w 4418004"/>
                    <a:gd name="connsiteY130" fmla="*/ 132949 h 3499702"/>
                    <a:gd name="connsiteX131" fmla="*/ 2337776 w 4418004"/>
                    <a:gd name="connsiteY131" fmla="*/ 143489 h 3499702"/>
                    <a:gd name="connsiteX132" fmla="*/ 2308255 w 4418004"/>
                    <a:gd name="connsiteY132" fmla="*/ 160354 h 3499702"/>
                    <a:gd name="connsiteX133" fmla="*/ 2280843 w 4418004"/>
                    <a:gd name="connsiteY133" fmla="*/ 171948 h 3499702"/>
                    <a:gd name="connsiteX134" fmla="*/ 2254021 w 4418004"/>
                    <a:gd name="connsiteY134" fmla="*/ 174183 h 3499702"/>
                    <a:gd name="connsiteX135" fmla="*/ 2272282 w 4418004"/>
                    <a:gd name="connsiteY135" fmla="*/ 187464 h 3499702"/>
                    <a:gd name="connsiteX136" fmla="*/ 2278060 w 4418004"/>
                    <a:gd name="connsiteY136" fmla="*/ 192607 h 3499702"/>
                    <a:gd name="connsiteX137" fmla="*/ 2289699 w 4418004"/>
                    <a:gd name="connsiteY137" fmla="*/ 199311 h 3499702"/>
                    <a:gd name="connsiteX138" fmla="*/ 2324365 w 4418004"/>
                    <a:gd name="connsiteY138" fmla="*/ 255976 h 3499702"/>
                    <a:gd name="connsiteX139" fmla="*/ 2332589 w 4418004"/>
                    <a:gd name="connsiteY139" fmla="*/ 283423 h 3499702"/>
                    <a:gd name="connsiteX140" fmla="*/ 2342036 w 4418004"/>
                    <a:gd name="connsiteY140" fmla="*/ 312051 h 3499702"/>
                    <a:gd name="connsiteX141" fmla="*/ 2372611 w 4418004"/>
                    <a:gd name="connsiteY141" fmla="*/ 333047 h 3499702"/>
                    <a:gd name="connsiteX142" fmla="*/ 2392094 w 4418004"/>
                    <a:gd name="connsiteY142" fmla="*/ 335281 h 3499702"/>
                    <a:gd name="connsiteX143" fmla="*/ 2396818 w 4418004"/>
                    <a:gd name="connsiteY143" fmla="*/ 320567 h 3499702"/>
                    <a:gd name="connsiteX144" fmla="*/ 2407361 w 4418004"/>
                    <a:gd name="connsiteY144" fmla="*/ 313189 h 3499702"/>
                    <a:gd name="connsiteX145" fmla="*/ 2438990 w 4418004"/>
                    <a:gd name="connsiteY145" fmla="*/ 319513 h 3499702"/>
                    <a:gd name="connsiteX146" fmla="*/ 2466402 w 4418004"/>
                    <a:gd name="connsiteY146" fmla="*/ 316351 h 3499702"/>
                    <a:gd name="connsiteX147" fmla="*/ 2475891 w 4418004"/>
                    <a:gd name="connsiteY147" fmla="*/ 326891 h 3499702"/>
                    <a:gd name="connsiteX148" fmla="*/ 2490652 w 4418004"/>
                    <a:gd name="connsiteY148" fmla="*/ 331107 h 3499702"/>
                    <a:gd name="connsiteX149" fmla="*/ 2492760 w 4418004"/>
                    <a:gd name="connsiteY149" fmla="*/ 347972 h 3499702"/>
                    <a:gd name="connsiteX150" fmla="*/ 2511738 w 4418004"/>
                    <a:gd name="connsiteY150" fmla="*/ 350080 h 3499702"/>
                    <a:gd name="connsiteX151" fmla="*/ 2514901 w 4418004"/>
                    <a:gd name="connsiteY151" fmla="*/ 337432 h 3499702"/>
                    <a:gd name="connsiteX152" fmla="*/ 2533878 w 4418004"/>
                    <a:gd name="connsiteY152" fmla="*/ 340594 h 3499702"/>
                    <a:gd name="connsiteX153" fmla="*/ 2550748 w 4418004"/>
                    <a:gd name="connsiteY153" fmla="*/ 325837 h 3499702"/>
                    <a:gd name="connsiteX154" fmla="*/ 2565508 w 4418004"/>
                    <a:gd name="connsiteY154" fmla="*/ 320567 h 3499702"/>
                    <a:gd name="connsiteX155" fmla="*/ 2578160 w 4418004"/>
                    <a:gd name="connsiteY155" fmla="*/ 325837 h 3499702"/>
                    <a:gd name="connsiteX156" fmla="*/ 2588703 w 4418004"/>
                    <a:gd name="connsiteY156" fmla="*/ 331107 h 3499702"/>
                    <a:gd name="connsiteX157" fmla="*/ 2593974 w 4418004"/>
                    <a:gd name="connsiteY157" fmla="*/ 342702 h 3499702"/>
                    <a:gd name="connsiteX158" fmla="*/ 2601355 w 4418004"/>
                    <a:gd name="connsiteY158" fmla="*/ 353242 h 3499702"/>
                    <a:gd name="connsiteX159" fmla="*/ 2597137 w 4418004"/>
                    <a:gd name="connsiteY159" fmla="*/ 367999 h 3499702"/>
                    <a:gd name="connsiteX160" fmla="*/ 2599246 w 4418004"/>
                    <a:gd name="connsiteY160" fmla="*/ 378539 h 3499702"/>
                    <a:gd name="connsiteX161" fmla="*/ 2615061 w 4418004"/>
                    <a:gd name="connsiteY161" fmla="*/ 394434 h 3499702"/>
                    <a:gd name="connsiteX162" fmla="*/ 2614006 w 4418004"/>
                    <a:gd name="connsiteY162" fmla="*/ 400674 h 3499702"/>
                    <a:gd name="connsiteX163" fmla="*/ 2601355 w 4418004"/>
                    <a:gd name="connsiteY163" fmla="*/ 420700 h 3499702"/>
                    <a:gd name="connsiteX164" fmla="*/ 2576051 w 4418004"/>
                    <a:gd name="connsiteY164" fmla="*/ 435457 h 3499702"/>
                    <a:gd name="connsiteX165" fmla="*/ 2571834 w 4418004"/>
                    <a:gd name="connsiteY165" fmla="*/ 445997 h 3499702"/>
                    <a:gd name="connsiteX166" fmla="*/ 2582377 w 4418004"/>
                    <a:gd name="connsiteY166" fmla="*/ 458645 h 3499702"/>
                    <a:gd name="connsiteX167" fmla="*/ 2607680 w 4418004"/>
                    <a:gd name="connsiteY167" fmla="*/ 464970 h 3499702"/>
                    <a:gd name="connsiteX168" fmla="*/ 2632984 w 4418004"/>
                    <a:gd name="connsiteY168" fmla="*/ 476564 h 3499702"/>
                    <a:gd name="connsiteX169" fmla="*/ 2639268 w 4418004"/>
                    <a:gd name="connsiteY169" fmla="*/ 479473 h 3499702"/>
                    <a:gd name="connsiteX170" fmla="*/ 2648799 w 4418004"/>
                    <a:gd name="connsiteY170" fmla="*/ 497645 h 3499702"/>
                    <a:gd name="connsiteX171" fmla="*/ 2636147 w 4418004"/>
                    <a:gd name="connsiteY171" fmla="*/ 503969 h 3499702"/>
                    <a:gd name="connsiteX172" fmla="*/ 2624549 w 4418004"/>
                    <a:gd name="connsiteY172" fmla="*/ 502915 h 3499702"/>
                    <a:gd name="connsiteX173" fmla="*/ 2608735 w 4418004"/>
                    <a:gd name="connsiteY173" fmla="*/ 499753 h 3499702"/>
                    <a:gd name="connsiteX174" fmla="*/ 2595029 w 4418004"/>
                    <a:gd name="connsiteY174" fmla="*/ 505023 h 3499702"/>
                    <a:gd name="connsiteX175" fmla="*/ 2578160 w 4418004"/>
                    <a:gd name="connsiteY175" fmla="*/ 505023 h 3499702"/>
                    <a:gd name="connsiteX176" fmla="*/ 2569725 w 4418004"/>
                    <a:gd name="connsiteY176" fmla="*/ 530320 h 3499702"/>
                    <a:gd name="connsiteX177" fmla="*/ 2552856 w 4418004"/>
                    <a:gd name="connsiteY177" fmla="*/ 534536 h 3499702"/>
                    <a:gd name="connsiteX178" fmla="*/ 2553910 w 4418004"/>
                    <a:gd name="connsiteY178" fmla="*/ 550346 h 3499702"/>
                    <a:gd name="connsiteX179" fmla="*/ 2557073 w 4418004"/>
                    <a:gd name="connsiteY179" fmla="*/ 564049 h 3499702"/>
                    <a:gd name="connsiteX180" fmla="*/ 2545476 w 4418004"/>
                    <a:gd name="connsiteY180" fmla="*/ 567211 h 3499702"/>
                    <a:gd name="connsiteX181" fmla="*/ 2541259 w 4418004"/>
                    <a:gd name="connsiteY181" fmla="*/ 553508 h 3499702"/>
                    <a:gd name="connsiteX182" fmla="*/ 2525444 w 4418004"/>
                    <a:gd name="connsiteY182" fmla="*/ 546130 h 3499702"/>
                    <a:gd name="connsiteX183" fmla="*/ 2511738 w 4418004"/>
                    <a:gd name="connsiteY183" fmla="*/ 558779 h 3499702"/>
                    <a:gd name="connsiteX184" fmla="*/ 2523335 w 4418004"/>
                    <a:gd name="connsiteY184" fmla="*/ 577751 h 3499702"/>
                    <a:gd name="connsiteX185" fmla="*/ 2517009 w 4418004"/>
                    <a:gd name="connsiteY185" fmla="*/ 596724 h 3499702"/>
                    <a:gd name="connsiteX186" fmla="*/ 2538096 w 4418004"/>
                    <a:gd name="connsiteY186" fmla="*/ 623075 h 3499702"/>
                    <a:gd name="connsiteX187" fmla="*/ 2552856 w 4418004"/>
                    <a:gd name="connsiteY187" fmla="*/ 624129 h 3499702"/>
                    <a:gd name="connsiteX188" fmla="*/ 2581323 w 4418004"/>
                    <a:gd name="connsiteY188" fmla="*/ 625183 h 3499702"/>
                    <a:gd name="connsiteX189" fmla="*/ 2593974 w 4418004"/>
                    <a:gd name="connsiteY189" fmla="*/ 659966 h 3499702"/>
                    <a:gd name="connsiteX190" fmla="*/ 2566562 w 4418004"/>
                    <a:gd name="connsiteY190" fmla="*/ 671560 h 3499702"/>
                    <a:gd name="connsiteX191" fmla="*/ 2559182 w 4418004"/>
                    <a:gd name="connsiteY191" fmla="*/ 698965 h 3499702"/>
                    <a:gd name="connsiteX192" fmla="*/ 2548639 w 4418004"/>
                    <a:gd name="connsiteY192" fmla="*/ 712668 h 3499702"/>
                    <a:gd name="connsiteX193" fmla="*/ 2544422 w 4418004"/>
                    <a:gd name="connsiteY193" fmla="*/ 745343 h 3499702"/>
                    <a:gd name="connsiteX194" fmla="*/ 2547585 w 4418004"/>
                    <a:gd name="connsiteY194" fmla="*/ 769585 h 3499702"/>
                    <a:gd name="connsiteX195" fmla="*/ 2546530 w 4418004"/>
                    <a:gd name="connsiteY195" fmla="*/ 784342 h 3499702"/>
                    <a:gd name="connsiteX196" fmla="*/ 2551802 w 4418004"/>
                    <a:gd name="connsiteY196" fmla="*/ 811747 h 3499702"/>
                    <a:gd name="connsiteX197" fmla="*/ 2556019 w 4418004"/>
                    <a:gd name="connsiteY197" fmla="*/ 835990 h 3499702"/>
                    <a:gd name="connsiteX198" fmla="*/ 2573942 w 4418004"/>
                    <a:gd name="connsiteY198" fmla="*/ 830719 h 3499702"/>
                    <a:gd name="connsiteX199" fmla="*/ 2587648 w 4418004"/>
                    <a:gd name="connsiteY199" fmla="*/ 826503 h 3499702"/>
                    <a:gd name="connsiteX200" fmla="*/ 2605572 w 4418004"/>
                    <a:gd name="connsiteY200" fmla="*/ 824395 h 3499702"/>
                    <a:gd name="connsiteX201" fmla="*/ 2607680 w 4418004"/>
                    <a:gd name="connsiteY201" fmla="*/ 800152 h 3499702"/>
                    <a:gd name="connsiteX202" fmla="*/ 2626658 w 4418004"/>
                    <a:gd name="connsiteY202" fmla="*/ 786450 h 3499702"/>
                    <a:gd name="connsiteX203" fmla="*/ 2632984 w 4418004"/>
                    <a:gd name="connsiteY203" fmla="*/ 803314 h 3499702"/>
                    <a:gd name="connsiteX204" fmla="*/ 2645636 w 4418004"/>
                    <a:gd name="connsiteY204" fmla="*/ 820179 h 3499702"/>
                    <a:gd name="connsiteX205" fmla="*/ 2660396 w 4418004"/>
                    <a:gd name="connsiteY205" fmla="*/ 829665 h 3499702"/>
                    <a:gd name="connsiteX206" fmla="*/ 2677265 w 4418004"/>
                    <a:gd name="connsiteY206" fmla="*/ 830719 h 3499702"/>
                    <a:gd name="connsiteX207" fmla="*/ 2693080 w 4418004"/>
                    <a:gd name="connsiteY207" fmla="*/ 813855 h 3499702"/>
                    <a:gd name="connsiteX208" fmla="*/ 2698351 w 4418004"/>
                    <a:gd name="connsiteY208" fmla="*/ 799098 h 3499702"/>
                    <a:gd name="connsiteX209" fmla="*/ 2707840 w 4418004"/>
                    <a:gd name="connsiteY209" fmla="*/ 792774 h 3499702"/>
                    <a:gd name="connsiteX210" fmla="*/ 2728927 w 4418004"/>
                    <a:gd name="connsiteY210" fmla="*/ 799098 h 3499702"/>
                    <a:gd name="connsiteX211" fmla="*/ 2767936 w 4418004"/>
                    <a:gd name="connsiteY211" fmla="*/ 786450 h 3499702"/>
                    <a:gd name="connsiteX212" fmla="*/ 2785859 w 4418004"/>
                    <a:gd name="connsiteY212" fmla="*/ 778018 h 3499702"/>
                    <a:gd name="connsiteX213" fmla="*/ 2792185 w 4418004"/>
                    <a:gd name="connsiteY213" fmla="*/ 751667 h 3499702"/>
                    <a:gd name="connsiteX214" fmla="*/ 2794294 w 4418004"/>
                    <a:gd name="connsiteY214" fmla="*/ 685263 h 3499702"/>
                    <a:gd name="connsiteX215" fmla="*/ 2797457 w 4418004"/>
                    <a:gd name="connsiteY215" fmla="*/ 657858 h 3499702"/>
                    <a:gd name="connsiteX216" fmla="*/ 2803783 w 4418004"/>
                    <a:gd name="connsiteY216" fmla="*/ 644155 h 3499702"/>
                    <a:gd name="connsiteX217" fmla="*/ 2819597 w 4418004"/>
                    <a:gd name="connsiteY217" fmla="*/ 634669 h 3499702"/>
                    <a:gd name="connsiteX218" fmla="*/ 2825839 w 4418004"/>
                    <a:gd name="connsiteY218" fmla="*/ 635091 h 3499702"/>
                    <a:gd name="connsiteX219" fmla="*/ 2829213 w 4418004"/>
                    <a:gd name="connsiteY219" fmla="*/ 635302 h 3499702"/>
                    <a:gd name="connsiteX220" fmla="*/ 2859661 w 4418004"/>
                    <a:gd name="connsiteY220" fmla="*/ 634669 h 3499702"/>
                    <a:gd name="connsiteX221" fmla="*/ 2880748 w 4418004"/>
                    <a:gd name="connsiteY221" fmla="*/ 645209 h 3499702"/>
                    <a:gd name="connsiteX222" fmla="*/ 2887074 w 4418004"/>
                    <a:gd name="connsiteY222" fmla="*/ 672614 h 3499702"/>
                    <a:gd name="connsiteX223" fmla="*/ 2899725 w 4418004"/>
                    <a:gd name="connsiteY223" fmla="*/ 696857 h 3499702"/>
                    <a:gd name="connsiteX224" fmla="*/ 2915540 w 4418004"/>
                    <a:gd name="connsiteY224" fmla="*/ 705289 h 3499702"/>
                    <a:gd name="connsiteX225" fmla="*/ 2941898 w 4418004"/>
                    <a:gd name="connsiteY225" fmla="*/ 706343 h 3499702"/>
                    <a:gd name="connsiteX226" fmla="*/ 2946115 w 4418004"/>
                    <a:gd name="connsiteY226" fmla="*/ 733748 h 3499702"/>
                    <a:gd name="connsiteX227" fmla="*/ 2934518 w 4418004"/>
                    <a:gd name="connsiteY227" fmla="*/ 759045 h 3499702"/>
                    <a:gd name="connsiteX228" fmla="*/ 2929246 w 4418004"/>
                    <a:gd name="connsiteY228" fmla="*/ 773802 h 3499702"/>
                    <a:gd name="connsiteX229" fmla="*/ 2935572 w 4418004"/>
                    <a:gd name="connsiteY229" fmla="*/ 778018 h 3499702"/>
                    <a:gd name="connsiteX230" fmla="*/ 2948013 w 4418004"/>
                    <a:gd name="connsiteY230" fmla="*/ 786492 h 3499702"/>
                    <a:gd name="connsiteX231" fmla="*/ 2963448 w 4418004"/>
                    <a:gd name="connsiteY231" fmla="*/ 781264 h 3499702"/>
                    <a:gd name="connsiteX232" fmla="*/ 2982805 w 4418004"/>
                    <a:gd name="connsiteY232" fmla="*/ 765837 h 3499702"/>
                    <a:gd name="connsiteX233" fmla="*/ 2990649 w 4418004"/>
                    <a:gd name="connsiteY233" fmla="*/ 754243 h 3499702"/>
                    <a:gd name="connsiteX234" fmla="*/ 2992294 w 4418004"/>
                    <a:gd name="connsiteY234" fmla="*/ 752725 h 3499702"/>
                    <a:gd name="connsiteX235" fmla="*/ 2996385 w 4418004"/>
                    <a:gd name="connsiteY235" fmla="*/ 746823 h 3499702"/>
                    <a:gd name="connsiteX236" fmla="*/ 3008741 w 4418004"/>
                    <a:gd name="connsiteY236" fmla="*/ 721484 h 3499702"/>
                    <a:gd name="connsiteX237" fmla="*/ 3014730 w 4418004"/>
                    <a:gd name="connsiteY237" fmla="*/ 714822 h 3499702"/>
                    <a:gd name="connsiteX238" fmla="*/ 3034677 w 4418004"/>
                    <a:gd name="connsiteY238" fmla="*/ 709510 h 3499702"/>
                    <a:gd name="connsiteX239" fmla="*/ 3048384 w 4418004"/>
                    <a:gd name="connsiteY239" fmla="*/ 688429 h 3499702"/>
                    <a:gd name="connsiteX240" fmla="*/ 3050492 w 4418004"/>
                    <a:gd name="connsiteY240" fmla="*/ 665240 h 3499702"/>
                    <a:gd name="connsiteX241" fmla="*/ 3085285 w 4418004"/>
                    <a:gd name="connsiteY241" fmla="*/ 629403 h 3499702"/>
                    <a:gd name="connsiteX242" fmla="*/ 3115860 w 4418004"/>
                    <a:gd name="connsiteY242" fmla="*/ 584080 h 3499702"/>
                    <a:gd name="connsiteX243" fmla="*/ 3146435 w 4418004"/>
                    <a:gd name="connsiteY243" fmla="*/ 537702 h 3499702"/>
                    <a:gd name="connsiteX244" fmla="*/ 3172793 w 4418004"/>
                    <a:gd name="connsiteY244" fmla="*/ 513460 h 3499702"/>
                    <a:gd name="connsiteX245" fmla="*/ 3206531 w 4418004"/>
                    <a:gd name="connsiteY245" fmla="*/ 505027 h 3499702"/>
                    <a:gd name="connsiteX246" fmla="*/ 3246595 w 4418004"/>
                    <a:gd name="connsiteY246" fmla="*/ 501865 h 3499702"/>
                    <a:gd name="connsiteX247" fmla="*/ 3270844 w 4418004"/>
                    <a:gd name="connsiteY247" fmla="*/ 482893 h 3499702"/>
                    <a:gd name="connsiteX248" fmla="*/ 3271265 w 4418004"/>
                    <a:gd name="connsiteY248" fmla="*/ 481796 h 3499702"/>
                    <a:gd name="connsiteX249" fmla="*/ 3310908 w 4418004"/>
                    <a:gd name="connsiteY249" fmla="*/ 476568 h 3499702"/>
                    <a:gd name="connsiteX250" fmla="*/ 3356243 w 4418004"/>
                    <a:gd name="connsiteY250" fmla="*/ 472352 h 3499702"/>
                    <a:gd name="connsiteX251" fmla="*/ 3380492 w 4418004"/>
                    <a:gd name="connsiteY251" fmla="*/ 491325 h 3499702"/>
                    <a:gd name="connsiteX252" fmla="*/ 3376275 w 4418004"/>
                    <a:gd name="connsiteY252" fmla="*/ 506081 h 3499702"/>
                    <a:gd name="connsiteX253" fmla="*/ 3331994 w 4418004"/>
                    <a:gd name="connsiteY253" fmla="*/ 502919 h 3499702"/>
                    <a:gd name="connsiteX254" fmla="*/ 3319342 w 4418004"/>
                    <a:gd name="connsiteY254" fmla="*/ 524000 h 3499702"/>
                    <a:gd name="connsiteX255" fmla="*/ 3335157 w 4418004"/>
                    <a:gd name="connsiteY255" fmla="*/ 549297 h 3499702"/>
                    <a:gd name="connsiteX256" fmla="*/ 3374166 w 4418004"/>
                    <a:gd name="connsiteY256" fmla="*/ 545081 h 3499702"/>
                    <a:gd name="connsiteX257" fmla="*/ 3404742 w 4418004"/>
                    <a:gd name="connsiteY257" fmla="*/ 532432 h 3499702"/>
                    <a:gd name="connsiteX258" fmla="*/ 3486978 w 4418004"/>
                    <a:gd name="connsiteY258" fmla="*/ 490271 h 3499702"/>
                    <a:gd name="connsiteX259" fmla="*/ 3528096 w 4418004"/>
                    <a:gd name="connsiteY259" fmla="*/ 470244 h 3499702"/>
                    <a:gd name="connsiteX260" fmla="*/ 3548128 w 4418004"/>
                    <a:gd name="connsiteY260" fmla="*/ 450218 h 3499702"/>
                    <a:gd name="connsiteX261" fmla="*/ 3588192 w 4418004"/>
                    <a:gd name="connsiteY261" fmla="*/ 452326 h 3499702"/>
                    <a:gd name="connsiteX262" fmla="*/ 3636691 w 4418004"/>
                    <a:gd name="connsiteY262" fmla="*/ 462866 h 3499702"/>
                    <a:gd name="connsiteX263" fmla="*/ 3670429 w 4418004"/>
                    <a:gd name="connsiteY263" fmla="*/ 471298 h 3499702"/>
                    <a:gd name="connsiteX264" fmla="*/ 3698895 w 4418004"/>
                    <a:gd name="connsiteY264" fmla="*/ 448109 h 3499702"/>
                    <a:gd name="connsiteX265" fmla="*/ 3728416 w 4418004"/>
                    <a:gd name="connsiteY265" fmla="*/ 446001 h 3499702"/>
                    <a:gd name="connsiteX266" fmla="*/ 3747393 w 4418004"/>
                    <a:gd name="connsiteY266" fmla="*/ 449163 h 3499702"/>
                    <a:gd name="connsiteX267" fmla="*/ 3756882 w 4418004"/>
                    <a:gd name="connsiteY267" fmla="*/ 466028 h 3499702"/>
                    <a:gd name="connsiteX268" fmla="*/ 3781132 w 4418004"/>
                    <a:gd name="connsiteY268" fmla="*/ 469190 h 3499702"/>
                    <a:gd name="connsiteX269" fmla="*/ 3789140 w 4418004"/>
                    <a:gd name="connsiteY269" fmla="*/ 460210 h 3499702"/>
                    <a:gd name="connsiteX270" fmla="*/ 3804326 w 4418004"/>
                    <a:gd name="connsiteY270" fmla="*/ 457596 h 3499702"/>
                    <a:gd name="connsiteX271" fmla="*/ 3828576 w 4418004"/>
                    <a:gd name="connsiteY271" fmla="*/ 458650 h 3499702"/>
                    <a:gd name="connsiteX272" fmla="*/ 3853879 w 4418004"/>
                    <a:gd name="connsiteY272" fmla="*/ 461812 h 3499702"/>
                    <a:gd name="connsiteX273" fmla="*/ 3876020 w 4418004"/>
                    <a:gd name="connsiteY273" fmla="*/ 461812 h 3499702"/>
                    <a:gd name="connsiteX274" fmla="*/ 3907649 w 4418004"/>
                    <a:gd name="connsiteY274" fmla="*/ 450218 h 3499702"/>
                    <a:gd name="connsiteX275" fmla="*/ 3935061 w 4418004"/>
                    <a:gd name="connsiteY275" fmla="*/ 446001 h 3499702"/>
                    <a:gd name="connsiteX276" fmla="*/ 3952985 w 4418004"/>
                    <a:gd name="connsiteY276" fmla="*/ 455488 h 3499702"/>
                    <a:gd name="connsiteX277" fmla="*/ 3969854 w 4418004"/>
                    <a:gd name="connsiteY277" fmla="*/ 453380 h 3499702"/>
                    <a:gd name="connsiteX278" fmla="*/ 3993049 w 4418004"/>
                    <a:gd name="connsiteY278" fmla="*/ 434407 h 3499702"/>
                    <a:gd name="connsiteX279" fmla="*/ 3995157 w 4418004"/>
                    <a:gd name="connsiteY279" fmla="*/ 414380 h 3499702"/>
                    <a:gd name="connsiteX280" fmla="*/ 3991994 w 4418004"/>
                    <a:gd name="connsiteY280" fmla="*/ 390138 h 3499702"/>
                    <a:gd name="connsiteX281" fmla="*/ 4019406 w 4418004"/>
                    <a:gd name="connsiteY281" fmla="*/ 375381 h 3499702"/>
                    <a:gd name="connsiteX282" fmla="*/ 4037330 w 4418004"/>
                    <a:gd name="connsiteY282" fmla="*/ 371165 h 3499702"/>
                    <a:gd name="connsiteX283" fmla="*/ 4062633 w 4418004"/>
                    <a:gd name="connsiteY283" fmla="*/ 364841 h 3499702"/>
                    <a:gd name="connsiteX284" fmla="*/ 4086882 w 4418004"/>
                    <a:gd name="connsiteY284" fmla="*/ 338490 h 3499702"/>
                    <a:gd name="connsiteX285" fmla="*/ 4110748 w 4418004"/>
                    <a:gd name="connsiteY285" fmla="*/ 342031 h 3499702"/>
                    <a:gd name="connsiteX286" fmla="*/ 4122729 w 4418004"/>
                    <a:gd name="connsiteY286" fmla="*/ 344814 h 3499702"/>
                    <a:gd name="connsiteX287" fmla="*/ 4135381 w 4418004"/>
                    <a:gd name="connsiteY287" fmla="*/ 342706 h 3499702"/>
                    <a:gd name="connsiteX288" fmla="*/ 4183879 w 4418004"/>
                    <a:gd name="connsiteY288" fmla="*/ 340598 h 3499702"/>
                    <a:gd name="connsiteX289" fmla="*/ 4198640 w 4418004"/>
                    <a:gd name="connsiteY289" fmla="*/ 337436 h 3499702"/>
                    <a:gd name="connsiteX290" fmla="*/ 4220780 w 4418004"/>
                    <a:gd name="connsiteY290" fmla="*/ 335328 h 3499702"/>
                    <a:gd name="connsiteX291" fmla="*/ 4250301 w 4418004"/>
                    <a:gd name="connsiteY291" fmla="*/ 317409 h 3499702"/>
                    <a:gd name="connsiteX292" fmla="*/ 4274550 w 4418004"/>
                    <a:gd name="connsiteY292" fmla="*/ 325842 h 3499702"/>
                    <a:gd name="connsiteX293" fmla="*/ 4292474 w 4418004"/>
                    <a:gd name="connsiteY293" fmla="*/ 344814 h 3499702"/>
                    <a:gd name="connsiteX294" fmla="*/ 4320940 w 4418004"/>
                    <a:gd name="connsiteY294" fmla="*/ 356409 h 3499702"/>
                    <a:gd name="connsiteX295" fmla="*/ 4336755 w 4418004"/>
                    <a:gd name="connsiteY295" fmla="*/ 364841 h 3499702"/>
                    <a:gd name="connsiteX296" fmla="*/ 4382090 w 4418004"/>
                    <a:gd name="connsiteY296" fmla="*/ 379597 h 3499702"/>
                    <a:gd name="connsiteX297" fmla="*/ 4389471 w 4418004"/>
                    <a:gd name="connsiteY297" fmla="*/ 365895 h 3499702"/>
                    <a:gd name="connsiteX298" fmla="*/ 4404231 w 4418004"/>
                    <a:gd name="connsiteY298" fmla="*/ 370111 h 3499702"/>
                    <a:gd name="connsiteX299" fmla="*/ 4417937 w 4418004"/>
                    <a:gd name="connsiteY299" fmla="*/ 396462 h 3499702"/>
                    <a:gd name="connsiteX300" fmla="*/ 4403177 w 4418004"/>
                    <a:gd name="connsiteY300" fmla="*/ 410164 h 3499702"/>
                    <a:gd name="connsiteX301" fmla="*/ 4390525 w 4418004"/>
                    <a:gd name="connsiteY301" fmla="*/ 417542 h 3499702"/>
                    <a:gd name="connsiteX302" fmla="*/ 4376819 w 4418004"/>
                    <a:gd name="connsiteY302" fmla="*/ 423867 h 3499702"/>
                    <a:gd name="connsiteX303" fmla="*/ 4358895 w 4418004"/>
                    <a:gd name="connsiteY303" fmla="*/ 410164 h 3499702"/>
                    <a:gd name="connsiteX304" fmla="*/ 4340972 w 4418004"/>
                    <a:gd name="connsiteY304" fmla="*/ 417542 h 3499702"/>
                    <a:gd name="connsiteX305" fmla="*/ 4327266 w 4418004"/>
                    <a:gd name="connsiteY305" fmla="*/ 436515 h 3499702"/>
                    <a:gd name="connsiteX306" fmla="*/ 4313560 w 4418004"/>
                    <a:gd name="connsiteY306" fmla="*/ 453380 h 3499702"/>
                    <a:gd name="connsiteX307" fmla="*/ 4287202 w 4418004"/>
                    <a:gd name="connsiteY307" fmla="*/ 461812 h 3499702"/>
                    <a:gd name="connsiteX308" fmla="*/ 4271387 w 4418004"/>
                    <a:gd name="connsiteY308" fmla="*/ 468136 h 3499702"/>
                    <a:gd name="connsiteX309" fmla="*/ 4236595 w 4418004"/>
                    <a:gd name="connsiteY309" fmla="*/ 493433 h 3499702"/>
                    <a:gd name="connsiteX310" fmla="*/ 4187042 w 4418004"/>
                    <a:gd name="connsiteY310" fmla="*/ 525054 h 3499702"/>
                    <a:gd name="connsiteX311" fmla="*/ 4187801 w 4418004"/>
                    <a:gd name="connsiteY311" fmla="*/ 534582 h 3499702"/>
                    <a:gd name="connsiteX312" fmla="*/ 4191006 w 4418004"/>
                    <a:gd name="connsiteY312" fmla="*/ 547863 h 3499702"/>
                    <a:gd name="connsiteX313" fmla="*/ 4208677 w 4418004"/>
                    <a:gd name="connsiteY313" fmla="*/ 569956 h 3499702"/>
                    <a:gd name="connsiteX314" fmla="*/ 4221371 w 4418004"/>
                    <a:gd name="connsiteY314" fmla="*/ 594451 h 3499702"/>
                    <a:gd name="connsiteX315" fmla="*/ 4237097 w 4418004"/>
                    <a:gd name="connsiteY315" fmla="*/ 628518 h 3499702"/>
                    <a:gd name="connsiteX316" fmla="*/ 4239121 w 4418004"/>
                    <a:gd name="connsiteY316" fmla="*/ 633366 h 3499702"/>
                    <a:gd name="connsiteX317" fmla="*/ 4240260 w 4418004"/>
                    <a:gd name="connsiteY317" fmla="*/ 634505 h 3499702"/>
                    <a:gd name="connsiteX318" fmla="*/ 4231324 w 4418004"/>
                    <a:gd name="connsiteY318" fmla="*/ 647322 h 3499702"/>
                    <a:gd name="connsiteX319" fmla="*/ 4230269 w 4418004"/>
                    <a:gd name="connsiteY319" fmla="*/ 662078 h 3499702"/>
                    <a:gd name="connsiteX320" fmla="*/ 4257934 w 4418004"/>
                    <a:gd name="connsiteY320" fmla="*/ 669119 h 3499702"/>
                    <a:gd name="connsiteX321" fmla="*/ 4259579 w 4418004"/>
                    <a:gd name="connsiteY321" fmla="*/ 679407 h 3499702"/>
                    <a:gd name="connsiteX322" fmla="*/ 4287080 w 4418004"/>
                    <a:gd name="connsiteY322" fmla="*/ 701921 h 3499702"/>
                    <a:gd name="connsiteX323" fmla="*/ 4300997 w 4418004"/>
                    <a:gd name="connsiteY323" fmla="*/ 734549 h 3499702"/>
                    <a:gd name="connsiteX324" fmla="*/ 4337434 w 4418004"/>
                    <a:gd name="connsiteY324" fmla="*/ 785818 h 3499702"/>
                    <a:gd name="connsiteX325" fmla="*/ 4341988 w 4418004"/>
                    <a:gd name="connsiteY325" fmla="*/ 789949 h 3499702"/>
                    <a:gd name="connsiteX326" fmla="*/ 4355146 w 4418004"/>
                    <a:gd name="connsiteY326" fmla="*/ 810566 h 3499702"/>
                    <a:gd name="connsiteX327" fmla="*/ 4342035 w 4418004"/>
                    <a:gd name="connsiteY327" fmla="*/ 848638 h 3499702"/>
                    <a:gd name="connsiteX328" fmla="*/ 4351524 w 4418004"/>
                    <a:gd name="connsiteY328" fmla="*/ 885529 h 3499702"/>
                    <a:gd name="connsiteX329" fmla="*/ 4374718 w 4418004"/>
                    <a:gd name="connsiteY329" fmla="*/ 909772 h 3499702"/>
                    <a:gd name="connsiteX330" fmla="*/ 4378936 w 4418004"/>
                    <a:gd name="connsiteY330" fmla="*/ 937177 h 3499702"/>
                    <a:gd name="connsiteX331" fmla="*/ 4378936 w 4418004"/>
                    <a:gd name="connsiteY331" fmla="*/ 958257 h 3499702"/>
                    <a:gd name="connsiteX332" fmla="*/ 4372610 w 4418004"/>
                    <a:gd name="connsiteY332" fmla="*/ 978284 h 3499702"/>
                    <a:gd name="connsiteX333" fmla="*/ 4373664 w 4418004"/>
                    <a:gd name="connsiteY333" fmla="*/ 995149 h 3499702"/>
                    <a:gd name="connsiteX334" fmla="*/ 4369447 w 4418004"/>
                    <a:gd name="connsiteY334" fmla="*/ 1007797 h 3499702"/>
                    <a:gd name="connsiteX335" fmla="*/ 4314623 w 4418004"/>
                    <a:gd name="connsiteY335" fmla="*/ 1023608 h 3499702"/>
                    <a:gd name="connsiteX336" fmla="*/ 4299862 w 4418004"/>
                    <a:gd name="connsiteY336" fmla="*/ 1039418 h 3499702"/>
                    <a:gd name="connsiteX337" fmla="*/ 4289319 w 4418004"/>
                    <a:gd name="connsiteY337" fmla="*/ 1075255 h 3499702"/>
                    <a:gd name="connsiteX338" fmla="*/ 4277722 w 4418004"/>
                    <a:gd name="connsiteY338" fmla="*/ 1116363 h 3499702"/>
                    <a:gd name="connsiteX339" fmla="*/ 4256635 w 4418004"/>
                    <a:gd name="connsiteY339" fmla="*/ 1142713 h 3499702"/>
                    <a:gd name="connsiteX340" fmla="*/ 4241875 w 4418004"/>
                    <a:gd name="connsiteY340" fmla="*/ 1139551 h 3499702"/>
                    <a:gd name="connsiteX341" fmla="*/ 4212354 w 4418004"/>
                    <a:gd name="connsiteY341" fmla="*/ 1094228 h 3499702"/>
                    <a:gd name="connsiteX342" fmla="*/ 4200757 w 4418004"/>
                    <a:gd name="connsiteY342" fmla="*/ 1043634 h 3499702"/>
                    <a:gd name="connsiteX343" fmla="*/ 4190213 w 4418004"/>
                    <a:gd name="connsiteY343" fmla="*/ 984608 h 3499702"/>
                    <a:gd name="connsiteX344" fmla="*/ 4162801 w 4418004"/>
                    <a:gd name="connsiteY344" fmla="*/ 958257 h 3499702"/>
                    <a:gd name="connsiteX345" fmla="*/ 4099542 w 4418004"/>
                    <a:gd name="connsiteY345" fmla="*/ 950879 h 3499702"/>
                    <a:gd name="connsiteX346" fmla="*/ 4080565 w 4418004"/>
                    <a:gd name="connsiteY346" fmla="*/ 930853 h 3499702"/>
                    <a:gd name="connsiteX347" fmla="*/ 4059479 w 4418004"/>
                    <a:gd name="connsiteY347" fmla="*/ 893961 h 3499702"/>
                    <a:gd name="connsiteX348" fmla="*/ 4037338 w 4418004"/>
                    <a:gd name="connsiteY348" fmla="*/ 892907 h 3499702"/>
                    <a:gd name="connsiteX349" fmla="*/ 4018360 w 4418004"/>
                    <a:gd name="connsiteY349" fmla="*/ 917150 h 3499702"/>
                    <a:gd name="connsiteX350" fmla="*/ 4017517 w 4418004"/>
                    <a:gd name="connsiteY350" fmla="*/ 917825 h 3499702"/>
                    <a:gd name="connsiteX351" fmla="*/ 3982514 w 4418004"/>
                    <a:gd name="connsiteY351" fmla="*/ 943501 h 3499702"/>
                    <a:gd name="connsiteX352" fmla="*/ 3960373 w 4418004"/>
                    <a:gd name="connsiteY352" fmla="*/ 961420 h 3499702"/>
                    <a:gd name="connsiteX353" fmla="*/ 3948776 w 4418004"/>
                    <a:gd name="connsiteY353" fmla="*/ 974068 h 3499702"/>
                    <a:gd name="connsiteX354" fmla="*/ 3940341 w 4418004"/>
                    <a:gd name="connsiteY354" fmla="*/ 988824 h 3499702"/>
                    <a:gd name="connsiteX355" fmla="*/ 3935070 w 4418004"/>
                    <a:gd name="connsiteY355" fmla="*/ 1014121 h 3499702"/>
                    <a:gd name="connsiteX356" fmla="*/ 3931907 w 4418004"/>
                    <a:gd name="connsiteY356" fmla="*/ 1057337 h 3499702"/>
                    <a:gd name="connsiteX357" fmla="*/ 3902386 w 4418004"/>
                    <a:gd name="connsiteY357" fmla="*/ 1099498 h 3499702"/>
                    <a:gd name="connsiteX358" fmla="*/ 3892897 w 4418004"/>
                    <a:gd name="connsiteY358" fmla="*/ 1130065 h 3499702"/>
                    <a:gd name="connsiteX359" fmla="*/ 3886571 w 4418004"/>
                    <a:gd name="connsiteY359" fmla="*/ 1184875 h 3499702"/>
                    <a:gd name="connsiteX360" fmla="*/ 3886571 w 4418004"/>
                    <a:gd name="connsiteY360" fmla="*/ 1230198 h 3499702"/>
                    <a:gd name="connsiteX361" fmla="*/ 3880245 w 4418004"/>
                    <a:gd name="connsiteY361" fmla="*/ 1253387 h 3499702"/>
                    <a:gd name="connsiteX362" fmla="*/ 3880245 w 4418004"/>
                    <a:gd name="connsiteY362" fmla="*/ 1294494 h 3499702"/>
                    <a:gd name="connsiteX363" fmla="*/ 3902386 w 4418004"/>
                    <a:gd name="connsiteY363" fmla="*/ 1324007 h 3499702"/>
                    <a:gd name="connsiteX364" fmla="*/ 3859159 w 4418004"/>
                    <a:gd name="connsiteY364" fmla="*/ 1433627 h 3499702"/>
                    <a:gd name="connsiteX365" fmla="*/ 3855996 w 4418004"/>
                    <a:gd name="connsiteY365" fmla="*/ 1458924 h 3499702"/>
                    <a:gd name="connsiteX366" fmla="*/ 3866539 w 4418004"/>
                    <a:gd name="connsiteY366" fmla="*/ 1510571 h 3499702"/>
                    <a:gd name="connsiteX367" fmla="*/ 3962482 w 4418004"/>
                    <a:gd name="connsiteY367" fmla="*/ 1547462 h 3499702"/>
                    <a:gd name="connsiteX368" fmla="*/ 4011318 w 4418004"/>
                    <a:gd name="connsiteY368" fmla="*/ 1562556 h 3499702"/>
                    <a:gd name="connsiteX369" fmla="*/ 4027006 w 4418004"/>
                    <a:gd name="connsiteY369" fmla="*/ 1578198 h 3499702"/>
                    <a:gd name="connsiteX370" fmla="*/ 4032446 w 4418004"/>
                    <a:gd name="connsiteY370" fmla="*/ 1613609 h 3499702"/>
                    <a:gd name="connsiteX371" fmla="*/ 4029157 w 4418004"/>
                    <a:gd name="connsiteY371" fmla="*/ 1634690 h 3499702"/>
                    <a:gd name="connsiteX372" fmla="*/ 4029831 w 4418004"/>
                    <a:gd name="connsiteY372" fmla="*/ 1654675 h 3499702"/>
                    <a:gd name="connsiteX373" fmla="*/ 4015830 w 4418004"/>
                    <a:gd name="connsiteY373" fmla="*/ 1673479 h 3499702"/>
                    <a:gd name="connsiteX374" fmla="*/ 4008113 w 4418004"/>
                    <a:gd name="connsiteY374" fmla="*/ 1710581 h 3499702"/>
                    <a:gd name="connsiteX375" fmla="*/ 4006383 w 4418004"/>
                    <a:gd name="connsiteY375" fmla="*/ 1712355 h 3499702"/>
                    <a:gd name="connsiteX376" fmla="*/ 3995587 w 4418004"/>
                    <a:gd name="connsiteY376" fmla="*/ 1739672 h 3499702"/>
                    <a:gd name="connsiteX377" fmla="*/ 3987490 w 4418004"/>
                    <a:gd name="connsiteY377" fmla="*/ 1743930 h 3499702"/>
                    <a:gd name="connsiteX378" fmla="*/ 3986309 w 4418004"/>
                    <a:gd name="connsiteY378" fmla="*/ 1745195 h 3499702"/>
                    <a:gd name="connsiteX379" fmla="*/ 3965096 w 4418004"/>
                    <a:gd name="connsiteY379" fmla="*/ 1765647 h 3499702"/>
                    <a:gd name="connsiteX380" fmla="*/ 3960331 w 4418004"/>
                    <a:gd name="connsiteY380" fmla="*/ 1786981 h 3499702"/>
                    <a:gd name="connsiteX381" fmla="*/ 3956202 w 4418004"/>
                    <a:gd name="connsiteY381" fmla="*/ 1819319 h 3499702"/>
                    <a:gd name="connsiteX382" fmla="*/ 3955190 w 4418004"/>
                    <a:gd name="connsiteY382" fmla="*/ 1821516 h 3499702"/>
                    <a:gd name="connsiteX383" fmla="*/ 3956750 w 4418004"/>
                    <a:gd name="connsiteY383" fmla="*/ 1822612 h 3499702"/>
                    <a:gd name="connsiteX384" fmla="*/ 3961854 w 4418004"/>
                    <a:gd name="connsiteY384" fmla="*/ 1834670 h 3499702"/>
                    <a:gd name="connsiteX385" fmla="*/ 3961305 w 4418004"/>
                    <a:gd name="connsiteY385" fmla="*/ 1836272 h 3499702"/>
                    <a:gd name="connsiteX386" fmla="*/ 3944348 w 4418004"/>
                    <a:gd name="connsiteY386" fmla="*/ 1855873 h 3499702"/>
                    <a:gd name="connsiteX387" fmla="*/ 3937980 w 4418004"/>
                    <a:gd name="connsiteY387" fmla="*/ 1868859 h 3499702"/>
                    <a:gd name="connsiteX388" fmla="*/ 3932919 w 4418004"/>
                    <a:gd name="connsiteY388" fmla="*/ 1887034 h 3499702"/>
                    <a:gd name="connsiteX389" fmla="*/ 3932202 w 4418004"/>
                    <a:gd name="connsiteY389" fmla="*/ 1888383 h 3499702"/>
                    <a:gd name="connsiteX390" fmla="*/ 3932876 w 4418004"/>
                    <a:gd name="connsiteY390" fmla="*/ 1889986 h 3499702"/>
                    <a:gd name="connsiteX391" fmla="*/ 3928280 w 4418004"/>
                    <a:gd name="connsiteY391" fmla="*/ 1905708 h 3499702"/>
                    <a:gd name="connsiteX392" fmla="*/ 3930473 w 4418004"/>
                    <a:gd name="connsiteY392" fmla="*/ 1915404 h 3499702"/>
                    <a:gd name="connsiteX393" fmla="*/ 3901336 w 4418004"/>
                    <a:gd name="connsiteY393" fmla="*/ 1941671 h 3499702"/>
                    <a:gd name="connsiteX394" fmla="*/ 3879195 w 4418004"/>
                    <a:gd name="connsiteY394" fmla="*/ 1954320 h 3499702"/>
                    <a:gd name="connsiteX395" fmla="*/ 3852837 w 4418004"/>
                    <a:gd name="connsiteY395" fmla="*/ 1950104 h 3499702"/>
                    <a:gd name="connsiteX396" fmla="*/ 3835968 w 4418004"/>
                    <a:gd name="connsiteY396" fmla="*/ 1936401 h 3499702"/>
                    <a:gd name="connsiteX397" fmla="*/ 3821208 w 4418004"/>
                    <a:gd name="connsiteY397" fmla="*/ 1943779 h 3499702"/>
                    <a:gd name="connsiteX398" fmla="*/ 3803284 w 4418004"/>
                    <a:gd name="connsiteY398" fmla="*/ 1952212 h 3499702"/>
                    <a:gd name="connsiteX399" fmla="*/ 3774818 w 4418004"/>
                    <a:gd name="connsiteY399" fmla="*/ 1994373 h 3499702"/>
                    <a:gd name="connsiteX400" fmla="*/ 3760058 w 4418004"/>
                    <a:gd name="connsiteY400" fmla="*/ 2017562 h 3499702"/>
                    <a:gd name="connsiteX401" fmla="*/ 3742134 w 4418004"/>
                    <a:gd name="connsiteY401" fmla="*/ 2024940 h 3499702"/>
                    <a:gd name="connsiteX402" fmla="*/ 3737074 w 4418004"/>
                    <a:gd name="connsiteY402" fmla="*/ 2039359 h 3499702"/>
                    <a:gd name="connsiteX403" fmla="*/ 3696799 w 4418004"/>
                    <a:gd name="connsiteY403" fmla="*/ 1996481 h 3499702"/>
                    <a:gd name="connsiteX404" fmla="*/ 3648300 w 4418004"/>
                    <a:gd name="connsiteY404" fmla="*/ 1953266 h 3499702"/>
                    <a:gd name="connsiteX405" fmla="*/ 3625105 w 4418004"/>
                    <a:gd name="connsiteY405" fmla="*/ 1943779 h 3499702"/>
                    <a:gd name="connsiteX406" fmla="*/ 3590313 w 4418004"/>
                    <a:gd name="connsiteY406" fmla="*/ 1937455 h 3499702"/>
                    <a:gd name="connsiteX407" fmla="*/ 3561847 w 4418004"/>
                    <a:gd name="connsiteY407" fmla="*/ 1922699 h 3499702"/>
                    <a:gd name="connsiteX408" fmla="*/ 3516511 w 4418004"/>
                    <a:gd name="connsiteY408" fmla="*/ 1900564 h 3499702"/>
                    <a:gd name="connsiteX409" fmla="*/ 3485936 w 4418004"/>
                    <a:gd name="connsiteY409" fmla="*/ 1877375 h 3499702"/>
                    <a:gd name="connsiteX410" fmla="*/ 3463796 w 4418004"/>
                    <a:gd name="connsiteY410" fmla="*/ 1875267 h 3499702"/>
                    <a:gd name="connsiteX411" fmla="*/ 3443764 w 4418004"/>
                    <a:gd name="connsiteY411" fmla="*/ 1883699 h 3499702"/>
                    <a:gd name="connsiteX412" fmla="*/ 3423732 w 4418004"/>
                    <a:gd name="connsiteY412" fmla="*/ 1901618 h 3499702"/>
                    <a:gd name="connsiteX413" fmla="*/ 3401591 w 4418004"/>
                    <a:gd name="connsiteY413" fmla="*/ 1925861 h 3499702"/>
                    <a:gd name="connsiteX414" fmla="*/ 3371016 w 4418004"/>
                    <a:gd name="connsiteY414" fmla="*/ 1955374 h 3499702"/>
                    <a:gd name="connsiteX415" fmla="*/ 3364690 w 4418004"/>
                    <a:gd name="connsiteY415" fmla="*/ 1976454 h 3499702"/>
                    <a:gd name="connsiteX416" fmla="*/ 3355201 w 4418004"/>
                    <a:gd name="connsiteY416" fmla="*/ 1993319 h 3499702"/>
                    <a:gd name="connsiteX417" fmla="*/ 3347821 w 4418004"/>
                    <a:gd name="connsiteY417" fmla="*/ 2018616 h 3499702"/>
                    <a:gd name="connsiteX418" fmla="*/ 3355201 w 4418004"/>
                    <a:gd name="connsiteY418" fmla="*/ 2051291 h 3499702"/>
                    <a:gd name="connsiteX419" fmla="*/ 3356973 w 4418004"/>
                    <a:gd name="connsiteY419" fmla="*/ 2057526 h 3499702"/>
                    <a:gd name="connsiteX420" fmla="*/ 3357310 w 4418004"/>
                    <a:gd name="connsiteY420" fmla="*/ 2058669 h 3499702"/>
                    <a:gd name="connsiteX421" fmla="*/ 3364690 w 4418004"/>
                    <a:gd name="connsiteY421" fmla="*/ 2083966 h 3499702"/>
                    <a:gd name="connsiteX422" fmla="*/ 3360473 w 4418004"/>
                    <a:gd name="connsiteY422" fmla="*/ 2139830 h 3499702"/>
                    <a:gd name="connsiteX423" fmla="*/ 3355201 w 4418004"/>
                    <a:gd name="connsiteY423" fmla="*/ 2168373 h 3499702"/>
                    <a:gd name="connsiteX424" fmla="*/ 3358364 w 4418004"/>
                    <a:gd name="connsiteY424" fmla="*/ 2188315 h 3499702"/>
                    <a:gd name="connsiteX425" fmla="*/ 3360473 w 4418004"/>
                    <a:gd name="connsiteY425" fmla="*/ 2205180 h 3499702"/>
                    <a:gd name="connsiteX426" fmla="*/ 3358364 w 4418004"/>
                    <a:gd name="connsiteY426" fmla="*/ 2322178 h 3499702"/>
                    <a:gd name="connsiteX427" fmla="*/ 3362582 w 4418004"/>
                    <a:gd name="connsiteY427" fmla="*/ 2342204 h 3499702"/>
                    <a:gd name="connsiteX428" fmla="*/ 3383668 w 4418004"/>
                    <a:gd name="connsiteY428" fmla="*/ 2390690 h 3499702"/>
                    <a:gd name="connsiteX429" fmla="*/ 3377764 w 4418004"/>
                    <a:gd name="connsiteY429" fmla="*/ 2390479 h 3499702"/>
                    <a:gd name="connsiteX430" fmla="*/ 3361949 w 4418004"/>
                    <a:gd name="connsiteY430" fmla="*/ 2394100 h 3499702"/>
                    <a:gd name="connsiteX431" fmla="*/ 3360515 w 4418004"/>
                    <a:gd name="connsiteY431" fmla="*/ 2395070 h 3499702"/>
                    <a:gd name="connsiteX432" fmla="*/ 3339682 w 4418004"/>
                    <a:gd name="connsiteY432" fmla="*/ 2398317 h 3499702"/>
                    <a:gd name="connsiteX433" fmla="*/ 3316782 w 4418004"/>
                    <a:gd name="connsiteY433" fmla="*/ 2418174 h 3499702"/>
                    <a:gd name="connsiteX434" fmla="*/ 3290635 w 4418004"/>
                    <a:gd name="connsiteY434" fmla="*/ 2435039 h 3499702"/>
                    <a:gd name="connsiteX435" fmla="*/ 3276550 w 4418004"/>
                    <a:gd name="connsiteY435" fmla="*/ 2448573 h 3499702"/>
                    <a:gd name="connsiteX436" fmla="*/ 3274947 w 4418004"/>
                    <a:gd name="connsiteY436" fmla="*/ 2449585 h 3499702"/>
                    <a:gd name="connsiteX437" fmla="*/ 3263898 w 4418004"/>
                    <a:gd name="connsiteY437" fmla="*/ 2461811 h 3499702"/>
                    <a:gd name="connsiteX438" fmla="*/ 3263181 w 4418004"/>
                    <a:gd name="connsiteY438" fmla="*/ 2462318 h 3499702"/>
                    <a:gd name="connsiteX439" fmla="*/ 3235305 w 4418004"/>
                    <a:gd name="connsiteY439" fmla="*/ 2473448 h 3499702"/>
                    <a:gd name="connsiteX440" fmla="*/ 3233791 w 4418004"/>
                    <a:gd name="connsiteY440" fmla="*/ 2474334 h 3499702"/>
                    <a:gd name="connsiteX441" fmla="*/ 3216707 w 4418004"/>
                    <a:gd name="connsiteY441" fmla="*/ 2488204 h 3499702"/>
                    <a:gd name="connsiteX442" fmla="*/ 3202035 w 4418004"/>
                    <a:gd name="connsiteY442" fmla="*/ 2505912 h 3499702"/>
                    <a:gd name="connsiteX443" fmla="*/ 3200474 w 4418004"/>
                    <a:gd name="connsiteY443" fmla="*/ 2506878 h 3499702"/>
                    <a:gd name="connsiteX444" fmla="*/ 3179726 w 4418004"/>
                    <a:gd name="connsiteY444" fmla="*/ 2529350 h 3499702"/>
                    <a:gd name="connsiteX445" fmla="*/ 3155687 w 4418004"/>
                    <a:gd name="connsiteY445" fmla="*/ 2534957 h 3499702"/>
                    <a:gd name="connsiteX446" fmla="*/ 3128022 w 4418004"/>
                    <a:gd name="connsiteY446" fmla="*/ 2534789 h 3499702"/>
                    <a:gd name="connsiteX447" fmla="*/ 3112629 w 4418004"/>
                    <a:gd name="connsiteY447" fmla="*/ 2541323 h 3499702"/>
                    <a:gd name="connsiteX448" fmla="*/ 3094368 w 4418004"/>
                    <a:gd name="connsiteY448" fmla="*/ 2544532 h 3499702"/>
                    <a:gd name="connsiteX449" fmla="*/ 3092428 w 4418004"/>
                    <a:gd name="connsiteY449" fmla="*/ 2544026 h 3499702"/>
                    <a:gd name="connsiteX450" fmla="*/ 3073577 w 4418004"/>
                    <a:gd name="connsiteY450" fmla="*/ 2548365 h 3499702"/>
                    <a:gd name="connsiteX451" fmla="*/ 3068854 w 4418004"/>
                    <a:gd name="connsiteY451" fmla="*/ 2546472 h 3499702"/>
                    <a:gd name="connsiteX452" fmla="*/ 3067040 w 4418004"/>
                    <a:gd name="connsiteY452" fmla="*/ 2546303 h 3499702"/>
                    <a:gd name="connsiteX453" fmla="*/ 3056329 w 4418004"/>
                    <a:gd name="connsiteY453" fmla="*/ 2550519 h 3499702"/>
                    <a:gd name="connsiteX454" fmla="*/ 3043045 w 4418004"/>
                    <a:gd name="connsiteY454" fmla="*/ 2548495 h 3499702"/>
                    <a:gd name="connsiteX455" fmla="*/ 3041568 w 4418004"/>
                    <a:gd name="connsiteY455" fmla="*/ 2549507 h 3499702"/>
                    <a:gd name="connsiteX456" fmla="*/ 3036887 w 4418004"/>
                    <a:gd name="connsiteY456" fmla="*/ 2554689 h 3499702"/>
                    <a:gd name="connsiteX457" fmla="*/ 3035495 w 4418004"/>
                    <a:gd name="connsiteY457" fmla="*/ 2556375 h 3499702"/>
                    <a:gd name="connsiteX458" fmla="*/ 3016729 w 4418004"/>
                    <a:gd name="connsiteY458" fmla="*/ 2558778 h 3499702"/>
                    <a:gd name="connsiteX459" fmla="*/ 3009939 w 4418004"/>
                    <a:gd name="connsiteY459" fmla="*/ 2557556 h 3499702"/>
                    <a:gd name="connsiteX460" fmla="*/ 2978183 w 4418004"/>
                    <a:gd name="connsiteY460" fmla="*/ 2554942 h 3499702"/>
                    <a:gd name="connsiteX461" fmla="*/ 2957814 w 4418004"/>
                    <a:gd name="connsiteY461" fmla="*/ 2546847 h 3499702"/>
                    <a:gd name="connsiteX462" fmla="*/ 2919142 w 4418004"/>
                    <a:gd name="connsiteY462" fmla="*/ 2533941 h 3499702"/>
                    <a:gd name="connsiteX463" fmla="*/ 2884982 w 4418004"/>
                    <a:gd name="connsiteY463" fmla="*/ 2582515 h 3499702"/>
                    <a:gd name="connsiteX464" fmla="*/ 2875493 w 4418004"/>
                    <a:gd name="connsiteY464" fmla="*/ 2603596 h 3499702"/>
                    <a:gd name="connsiteX465" fmla="*/ 2831212 w 4418004"/>
                    <a:gd name="connsiteY465" fmla="*/ 2716377 h 3499702"/>
                    <a:gd name="connsiteX466" fmla="*/ 2816451 w 4418004"/>
                    <a:gd name="connsiteY466" fmla="*/ 2727972 h 3499702"/>
                    <a:gd name="connsiteX467" fmla="*/ 2814343 w 4418004"/>
                    <a:gd name="connsiteY467" fmla="*/ 2770133 h 3499702"/>
                    <a:gd name="connsiteX468" fmla="*/ 2795365 w 4418004"/>
                    <a:gd name="connsiteY468" fmla="*/ 2822835 h 3499702"/>
                    <a:gd name="connsiteX469" fmla="*/ 2789039 w 4418004"/>
                    <a:gd name="connsiteY469" fmla="*/ 2843916 h 3499702"/>
                    <a:gd name="connsiteX470" fmla="*/ 2786930 w 4418004"/>
                    <a:gd name="connsiteY470" fmla="*/ 2882915 h 3499702"/>
                    <a:gd name="connsiteX471" fmla="*/ 2785876 w 4418004"/>
                    <a:gd name="connsiteY471" fmla="*/ 2912428 h 3499702"/>
                    <a:gd name="connsiteX472" fmla="*/ 2753192 w 4418004"/>
                    <a:gd name="connsiteY472" fmla="*/ 2987264 h 3499702"/>
                    <a:gd name="connsiteX473" fmla="*/ 2714183 w 4418004"/>
                    <a:gd name="connsiteY473" fmla="*/ 3068425 h 3499702"/>
                    <a:gd name="connsiteX474" fmla="*/ 2707857 w 4418004"/>
                    <a:gd name="connsiteY474" fmla="*/ 3092668 h 3499702"/>
                    <a:gd name="connsiteX475" fmla="*/ 2683608 w 4418004"/>
                    <a:gd name="connsiteY475" fmla="*/ 3111640 h 3499702"/>
                    <a:gd name="connsiteX476" fmla="*/ 2679391 w 4418004"/>
                    <a:gd name="connsiteY476" fmla="*/ 3136937 h 3499702"/>
                    <a:gd name="connsiteX477" fmla="*/ 2673065 w 4418004"/>
                    <a:gd name="connsiteY477" fmla="*/ 3166450 h 3499702"/>
                    <a:gd name="connsiteX478" fmla="*/ 2655141 w 4418004"/>
                    <a:gd name="connsiteY478" fmla="*/ 3209665 h 3499702"/>
                    <a:gd name="connsiteX479" fmla="*/ 2653033 w 4418004"/>
                    <a:gd name="connsiteY479" fmla="*/ 3225476 h 3499702"/>
                    <a:gd name="connsiteX480" fmla="*/ 2663576 w 4418004"/>
                    <a:gd name="connsiteY480" fmla="*/ 3253935 h 3499702"/>
                    <a:gd name="connsiteX481" fmla="*/ 2589774 w 4418004"/>
                    <a:gd name="connsiteY481" fmla="*/ 3373040 h 3499702"/>
                    <a:gd name="connsiteX482" fmla="*/ 2552873 w 4418004"/>
                    <a:gd name="connsiteY482" fmla="*/ 3433120 h 3499702"/>
                    <a:gd name="connsiteX483" fmla="*/ 2498049 w 4418004"/>
                    <a:gd name="connsiteY483" fmla="*/ 3459471 h 3499702"/>
                    <a:gd name="connsiteX484" fmla="*/ 2459123 w 4418004"/>
                    <a:gd name="connsiteY484" fmla="*/ 3484726 h 3499702"/>
                    <a:gd name="connsiteX485" fmla="*/ 2459461 w 4418004"/>
                    <a:gd name="connsiteY485" fmla="*/ 3486202 h 3499702"/>
                    <a:gd name="connsiteX486" fmla="*/ 2444658 w 4418004"/>
                    <a:gd name="connsiteY486" fmla="*/ 3490629 h 3499702"/>
                    <a:gd name="connsiteX487" fmla="*/ 2430657 w 4418004"/>
                    <a:gd name="connsiteY487" fmla="*/ 3489237 h 3499702"/>
                    <a:gd name="connsiteX488" fmla="*/ 2430657 w 4418004"/>
                    <a:gd name="connsiteY488" fmla="*/ 3493669 h 3499702"/>
                    <a:gd name="connsiteX489" fmla="*/ 2428633 w 4418004"/>
                    <a:gd name="connsiteY489" fmla="*/ 3496198 h 3499702"/>
                    <a:gd name="connsiteX490" fmla="*/ 2426440 w 4418004"/>
                    <a:gd name="connsiteY490" fmla="*/ 3495861 h 3499702"/>
                    <a:gd name="connsiteX491" fmla="*/ 2423741 w 4418004"/>
                    <a:gd name="connsiteY491" fmla="*/ 3491771 h 3499702"/>
                    <a:gd name="connsiteX492" fmla="*/ 2415053 w 4418004"/>
                    <a:gd name="connsiteY492" fmla="*/ 3491561 h 3499702"/>
                    <a:gd name="connsiteX493" fmla="*/ 2402950 w 4418004"/>
                    <a:gd name="connsiteY493" fmla="*/ 3488988 h 3499702"/>
                    <a:gd name="connsiteX494" fmla="*/ 2400208 w 4418004"/>
                    <a:gd name="connsiteY494" fmla="*/ 3496156 h 3499702"/>
                    <a:gd name="connsiteX495" fmla="*/ 2377815 w 4418004"/>
                    <a:gd name="connsiteY495" fmla="*/ 3499529 h 3499702"/>
                    <a:gd name="connsiteX496" fmla="*/ 2347155 w 4418004"/>
                    <a:gd name="connsiteY496" fmla="*/ 3486290 h 3499702"/>
                    <a:gd name="connsiteX497" fmla="*/ 2334630 w 4418004"/>
                    <a:gd name="connsiteY497" fmla="*/ 3485995 h 3499702"/>
                    <a:gd name="connsiteX498" fmla="*/ 2280481 w 4418004"/>
                    <a:gd name="connsiteY498" fmla="*/ 3466137 h 3499702"/>
                    <a:gd name="connsiteX499" fmla="*/ 2264328 w 4418004"/>
                    <a:gd name="connsiteY499" fmla="*/ 3442948 h 3499702"/>
                    <a:gd name="connsiteX500" fmla="*/ 2258635 w 4418004"/>
                    <a:gd name="connsiteY500" fmla="*/ 3442653 h 3499702"/>
                    <a:gd name="connsiteX501" fmla="*/ 2254334 w 4418004"/>
                    <a:gd name="connsiteY501" fmla="*/ 3454505 h 3499702"/>
                    <a:gd name="connsiteX502" fmla="*/ 2230211 w 4418004"/>
                    <a:gd name="connsiteY502" fmla="*/ 3451216 h 3499702"/>
                    <a:gd name="connsiteX503" fmla="*/ 2229072 w 4418004"/>
                    <a:gd name="connsiteY503" fmla="*/ 3450120 h 3499702"/>
                    <a:gd name="connsiteX504" fmla="*/ 2228397 w 4418004"/>
                    <a:gd name="connsiteY504" fmla="*/ 3446494 h 3499702"/>
                    <a:gd name="connsiteX505" fmla="*/ 2227512 w 4418004"/>
                    <a:gd name="connsiteY505" fmla="*/ 3445693 h 3499702"/>
                    <a:gd name="connsiteX506" fmla="*/ 2226246 w 4418004"/>
                    <a:gd name="connsiteY506" fmla="*/ 3445693 h 3499702"/>
                    <a:gd name="connsiteX507" fmla="*/ 2202503 w 4418004"/>
                    <a:gd name="connsiteY507" fmla="*/ 3443164 h 3499702"/>
                    <a:gd name="connsiteX508" fmla="*/ 2200901 w 4418004"/>
                    <a:gd name="connsiteY508" fmla="*/ 3431695 h 3499702"/>
                    <a:gd name="connsiteX509" fmla="*/ 2182640 w 4418004"/>
                    <a:gd name="connsiteY509" fmla="*/ 3426046 h 3499702"/>
                    <a:gd name="connsiteX510" fmla="*/ 2181459 w 4418004"/>
                    <a:gd name="connsiteY510" fmla="*/ 3437215 h 3499702"/>
                    <a:gd name="connsiteX511" fmla="*/ 2179140 w 4418004"/>
                    <a:gd name="connsiteY511" fmla="*/ 3439786 h 3499702"/>
                    <a:gd name="connsiteX512" fmla="*/ 2159530 w 4418004"/>
                    <a:gd name="connsiteY512" fmla="*/ 3446785 h 3499702"/>
                    <a:gd name="connsiteX513" fmla="*/ 2127731 w 4418004"/>
                    <a:gd name="connsiteY513" fmla="*/ 3452683 h 3499702"/>
                    <a:gd name="connsiteX514" fmla="*/ 2044314 w 4418004"/>
                    <a:gd name="connsiteY514" fmla="*/ 3447122 h 3499702"/>
                    <a:gd name="connsiteX515" fmla="*/ 2015553 w 4418004"/>
                    <a:gd name="connsiteY515" fmla="*/ 3445057 h 3499702"/>
                    <a:gd name="connsiteX516" fmla="*/ 2006949 w 4418004"/>
                    <a:gd name="connsiteY516" fmla="*/ 3442780 h 3499702"/>
                    <a:gd name="connsiteX517" fmla="*/ 1997756 w 4418004"/>
                    <a:gd name="connsiteY517" fmla="*/ 3445309 h 3499702"/>
                    <a:gd name="connsiteX518" fmla="*/ 1994297 w 4418004"/>
                    <a:gd name="connsiteY518" fmla="*/ 3444424 h 3499702"/>
                    <a:gd name="connsiteX519" fmla="*/ 1986074 w 4418004"/>
                    <a:gd name="connsiteY519" fmla="*/ 3446321 h 3499702"/>
                    <a:gd name="connsiteX520" fmla="*/ 1942341 w 4418004"/>
                    <a:gd name="connsiteY520" fmla="*/ 3412634 h 3499702"/>
                    <a:gd name="connsiteX521" fmla="*/ 1922098 w 4418004"/>
                    <a:gd name="connsiteY521" fmla="*/ 3386916 h 3499702"/>
                    <a:gd name="connsiteX522" fmla="*/ 1903078 w 4418004"/>
                    <a:gd name="connsiteY522" fmla="*/ 3382953 h 3499702"/>
                    <a:gd name="connsiteX523" fmla="*/ 1750034 w 4418004"/>
                    <a:gd name="connsiteY523" fmla="*/ 3278266 h 3499702"/>
                    <a:gd name="connsiteX524" fmla="*/ 1744847 w 4418004"/>
                    <a:gd name="connsiteY524" fmla="*/ 3268868 h 3499702"/>
                    <a:gd name="connsiteX525" fmla="*/ 1706090 w 4418004"/>
                    <a:gd name="connsiteY525" fmla="*/ 3243993 h 3499702"/>
                    <a:gd name="connsiteX526" fmla="*/ 1701156 w 4418004"/>
                    <a:gd name="connsiteY526" fmla="*/ 3239735 h 3499702"/>
                    <a:gd name="connsiteX527" fmla="*/ 1677160 w 4418004"/>
                    <a:gd name="connsiteY527" fmla="*/ 3223419 h 3499702"/>
                    <a:gd name="connsiteX528" fmla="*/ 1669189 w 4418004"/>
                    <a:gd name="connsiteY528" fmla="*/ 3219203 h 3499702"/>
                    <a:gd name="connsiteX529" fmla="*/ 1596062 w 4418004"/>
                    <a:gd name="connsiteY529" fmla="*/ 3170805 h 3499702"/>
                    <a:gd name="connsiteX530" fmla="*/ 1523314 w 4418004"/>
                    <a:gd name="connsiteY530" fmla="*/ 3122779 h 3499702"/>
                    <a:gd name="connsiteX531" fmla="*/ 1493077 w 4418004"/>
                    <a:gd name="connsiteY531" fmla="*/ 3102752 h 3499702"/>
                    <a:gd name="connsiteX532" fmla="*/ 1484516 w 4418004"/>
                    <a:gd name="connsiteY532" fmla="*/ 3100392 h 3499702"/>
                    <a:gd name="connsiteX533" fmla="*/ 1457778 w 4418004"/>
                    <a:gd name="connsiteY533" fmla="*/ 3076318 h 3499702"/>
                    <a:gd name="connsiteX534" fmla="*/ 1444494 w 4418004"/>
                    <a:gd name="connsiteY534" fmla="*/ 3061013 h 3499702"/>
                    <a:gd name="connsiteX535" fmla="*/ 1420371 w 4418004"/>
                    <a:gd name="connsiteY535" fmla="*/ 3056751 h 3499702"/>
                    <a:gd name="connsiteX536" fmla="*/ 1405231 w 4418004"/>
                    <a:gd name="connsiteY536" fmla="*/ 3049461 h 3499702"/>
                    <a:gd name="connsiteX537" fmla="*/ 1358040 w 4418004"/>
                    <a:gd name="connsiteY537" fmla="*/ 3026015 h 3499702"/>
                    <a:gd name="connsiteX538" fmla="*/ 1281582 w 4418004"/>
                    <a:gd name="connsiteY538" fmla="*/ 3027621 h 3499702"/>
                    <a:gd name="connsiteX539" fmla="*/ 1258176 w 4418004"/>
                    <a:gd name="connsiteY539" fmla="*/ 2963030 h 3499702"/>
                    <a:gd name="connsiteX540" fmla="*/ 1269773 w 4418004"/>
                    <a:gd name="connsiteY540" fmla="*/ 2947220 h 3499702"/>
                    <a:gd name="connsiteX541" fmla="*/ 1251850 w 4418004"/>
                    <a:gd name="connsiteY541" fmla="*/ 2895572 h 3499702"/>
                    <a:gd name="connsiteX542" fmla="*/ 1343575 w 4418004"/>
                    <a:gd name="connsiteY542" fmla="*/ 2894518 h 3499702"/>
                    <a:gd name="connsiteX543" fmla="*/ 1360444 w 4418004"/>
                    <a:gd name="connsiteY543" fmla="*/ 2858681 h 3499702"/>
                    <a:gd name="connsiteX544" fmla="*/ 1361119 w 4418004"/>
                    <a:gd name="connsiteY544" fmla="*/ 2790674 h 3499702"/>
                    <a:gd name="connsiteX545" fmla="*/ 1351461 w 4418004"/>
                    <a:gd name="connsiteY545" fmla="*/ 2770142 h 3499702"/>
                    <a:gd name="connsiteX546" fmla="*/ 1364408 w 4418004"/>
                    <a:gd name="connsiteY546" fmla="*/ 2752603 h 3499702"/>
                    <a:gd name="connsiteX547" fmla="*/ 1361203 w 4418004"/>
                    <a:gd name="connsiteY547" fmla="*/ 2722124 h 3499702"/>
                    <a:gd name="connsiteX548" fmla="*/ 1368921 w 4418004"/>
                    <a:gd name="connsiteY548" fmla="*/ 2689909 h 3499702"/>
                    <a:gd name="connsiteX549" fmla="*/ 1378494 w 4418004"/>
                    <a:gd name="connsiteY549" fmla="*/ 2687421 h 3499702"/>
                    <a:gd name="connsiteX550" fmla="*/ 1382585 w 4418004"/>
                    <a:gd name="connsiteY550" fmla="*/ 2681603 h 3499702"/>
                    <a:gd name="connsiteX551" fmla="*/ 1417377 w 4418004"/>
                    <a:gd name="connsiteY551" fmla="*/ 2635226 h 3499702"/>
                    <a:gd name="connsiteX552" fmla="*/ 1441626 w 4418004"/>
                    <a:gd name="connsiteY552" fmla="*/ 2635226 h 3499702"/>
                    <a:gd name="connsiteX553" fmla="*/ 1478527 w 4418004"/>
                    <a:gd name="connsiteY553" fmla="*/ 2639442 h 3499702"/>
                    <a:gd name="connsiteX554" fmla="*/ 1513320 w 4418004"/>
                    <a:gd name="connsiteY554" fmla="*/ 2634172 h 3499702"/>
                    <a:gd name="connsiteX555" fmla="*/ 1544823 w 4418004"/>
                    <a:gd name="connsiteY555" fmla="*/ 2620343 h 3499702"/>
                    <a:gd name="connsiteX556" fmla="*/ 1578308 w 4418004"/>
                    <a:gd name="connsiteY556" fmla="*/ 2635356 h 3499702"/>
                    <a:gd name="connsiteX557" fmla="*/ 1612425 w 4418004"/>
                    <a:gd name="connsiteY557" fmla="*/ 2655467 h 3499702"/>
                    <a:gd name="connsiteX558" fmla="*/ 1621787 w 4418004"/>
                    <a:gd name="connsiteY558" fmla="*/ 2651082 h 3499702"/>
                    <a:gd name="connsiteX559" fmla="*/ 1705205 w 4418004"/>
                    <a:gd name="connsiteY559" fmla="*/ 2615203 h 3499702"/>
                    <a:gd name="connsiteX560" fmla="*/ 1745269 w 4418004"/>
                    <a:gd name="connsiteY560" fmla="*/ 2590960 h 3499702"/>
                    <a:gd name="connsiteX561" fmla="*/ 1774789 w 4418004"/>
                    <a:gd name="connsiteY561" fmla="*/ 2580420 h 3499702"/>
                    <a:gd name="connsiteX562" fmla="*/ 1794821 w 4418004"/>
                    <a:gd name="connsiteY562" fmla="*/ 2592014 h 3499702"/>
                    <a:gd name="connsiteX563" fmla="*/ 1826451 w 4418004"/>
                    <a:gd name="connsiteY563" fmla="*/ 2596230 h 3499702"/>
                    <a:gd name="connsiteX564" fmla="*/ 1844374 w 4418004"/>
                    <a:gd name="connsiteY564" fmla="*/ 2612041 h 3499702"/>
                    <a:gd name="connsiteX565" fmla="*/ 1866515 w 4418004"/>
                    <a:gd name="connsiteY565" fmla="*/ 2614149 h 3499702"/>
                    <a:gd name="connsiteX566" fmla="*/ 1876003 w 4418004"/>
                    <a:gd name="connsiteY566" fmla="*/ 2598339 h 3499702"/>
                    <a:gd name="connsiteX567" fmla="*/ 1872841 w 4418004"/>
                    <a:gd name="connsiteY567" fmla="*/ 2564609 h 3499702"/>
                    <a:gd name="connsiteX568" fmla="*/ 1879166 w 4418004"/>
                    <a:gd name="connsiteY568" fmla="*/ 2537205 h 3499702"/>
                    <a:gd name="connsiteX569" fmla="*/ 1897090 w 4418004"/>
                    <a:gd name="connsiteY569" fmla="*/ 2503475 h 3499702"/>
                    <a:gd name="connsiteX570" fmla="*/ 1897090 w 4418004"/>
                    <a:gd name="connsiteY570" fmla="*/ 2440233 h 3499702"/>
                    <a:gd name="connsiteX571" fmla="*/ 1891818 w 4418004"/>
                    <a:gd name="connsiteY571" fmla="*/ 2417045 h 3499702"/>
                    <a:gd name="connsiteX572" fmla="*/ 1923448 w 4418004"/>
                    <a:gd name="connsiteY572" fmla="*/ 2405450 h 3499702"/>
                    <a:gd name="connsiteX573" fmla="*/ 1946642 w 4418004"/>
                    <a:gd name="connsiteY573" fmla="*/ 2391748 h 3499702"/>
                    <a:gd name="connsiteX574" fmla="*/ 1965620 w 4418004"/>
                    <a:gd name="connsiteY574" fmla="*/ 2376991 h 3499702"/>
                    <a:gd name="connsiteX575" fmla="*/ 1966674 w 4418004"/>
                    <a:gd name="connsiteY575" fmla="*/ 2354857 h 3499702"/>
                    <a:gd name="connsiteX576" fmla="*/ 1936099 w 4418004"/>
                    <a:gd name="connsiteY576" fmla="*/ 2337992 h 3499702"/>
                    <a:gd name="connsiteX577" fmla="*/ 1929773 w 4418004"/>
                    <a:gd name="connsiteY577" fmla="*/ 2319020 h 3499702"/>
                    <a:gd name="connsiteX578" fmla="*/ 1924502 w 4418004"/>
                    <a:gd name="connsiteY578" fmla="*/ 2296885 h 3499702"/>
                    <a:gd name="connsiteX579" fmla="*/ 1913959 w 4418004"/>
                    <a:gd name="connsiteY579" fmla="*/ 2272642 h 3499702"/>
                    <a:gd name="connsiteX580" fmla="*/ 1902361 w 4418004"/>
                    <a:gd name="connsiteY580" fmla="*/ 2247345 h 3499702"/>
                    <a:gd name="connsiteX581" fmla="*/ 1878112 w 4418004"/>
                    <a:gd name="connsiteY581" fmla="*/ 2245237 h 3499702"/>
                    <a:gd name="connsiteX582" fmla="*/ 1861243 w 4418004"/>
                    <a:gd name="connsiteY582" fmla="*/ 2233643 h 3499702"/>
                    <a:gd name="connsiteX583" fmla="*/ 1842265 w 4418004"/>
                    <a:gd name="connsiteY583" fmla="*/ 2223102 h 3499702"/>
                    <a:gd name="connsiteX584" fmla="*/ 1831722 w 4418004"/>
                    <a:gd name="connsiteY584" fmla="*/ 2225211 h 3499702"/>
                    <a:gd name="connsiteX585" fmla="*/ 1819071 w 4418004"/>
                    <a:gd name="connsiteY585" fmla="*/ 2231535 h 3499702"/>
                    <a:gd name="connsiteX586" fmla="*/ 1815697 w 4418004"/>
                    <a:gd name="connsiteY586" fmla="*/ 2190090 h 3499702"/>
                    <a:gd name="connsiteX587" fmla="*/ 1868623 w 4418004"/>
                    <a:gd name="connsiteY587" fmla="*/ 2144050 h 3499702"/>
                    <a:gd name="connsiteX588" fmla="*/ 1882329 w 4418004"/>
                    <a:gd name="connsiteY588" fmla="*/ 2053403 h 3499702"/>
                    <a:gd name="connsiteX589" fmla="*/ 1871154 w 4418004"/>
                    <a:gd name="connsiteY589" fmla="*/ 1974730 h 3499702"/>
                    <a:gd name="connsiteX590" fmla="*/ 1889583 w 4418004"/>
                    <a:gd name="connsiteY590" fmla="*/ 1943320 h 3499702"/>
                    <a:gd name="connsiteX591" fmla="*/ 1894433 w 4418004"/>
                    <a:gd name="connsiteY591" fmla="*/ 1937628 h 3499702"/>
                    <a:gd name="connsiteX592" fmla="*/ 1899789 w 4418004"/>
                    <a:gd name="connsiteY592" fmla="*/ 1931641 h 3499702"/>
                    <a:gd name="connsiteX593" fmla="*/ 1900590 w 4418004"/>
                    <a:gd name="connsiteY593" fmla="*/ 1929870 h 3499702"/>
                    <a:gd name="connsiteX594" fmla="*/ 1903879 w 4418004"/>
                    <a:gd name="connsiteY594" fmla="*/ 1924642 h 3499702"/>
                    <a:gd name="connsiteX595" fmla="*/ 1905651 w 4418004"/>
                    <a:gd name="connsiteY595" fmla="*/ 1923293 h 3499702"/>
                    <a:gd name="connsiteX596" fmla="*/ 1913284 w 4418004"/>
                    <a:gd name="connsiteY596" fmla="*/ 1922450 h 3499702"/>
                    <a:gd name="connsiteX597" fmla="*/ 1931924 w 4418004"/>
                    <a:gd name="connsiteY597" fmla="*/ 1917437 h 3499702"/>
                    <a:gd name="connsiteX598" fmla="*/ 1936521 w 4418004"/>
                    <a:gd name="connsiteY598" fmla="*/ 1933458 h 3499702"/>
                    <a:gd name="connsiteX599" fmla="*/ 1950016 w 4418004"/>
                    <a:gd name="connsiteY599" fmla="*/ 1942565 h 3499702"/>
                    <a:gd name="connsiteX600" fmla="*/ 1951914 w 4418004"/>
                    <a:gd name="connsiteY600" fmla="*/ 1945516 h 3499702"/>
                    <a:gd name="connsiteX601" fmla="*/ 1991050 w 4418004"/>
                    <a:gd name="connsiteY601" fmla="*/ 1927302 h 3499702"/>
                    <a:gd name="connsiteX602" fmla="*/ 1992779 w 4418004"/>
                    <a:gd name="connsiteY602" fmla="*/ 1928230 h 3499702"/>
                    <a:gd name="connsiteX603" fmla="*/ 1999527 w 4418004"/>
                    <a:gd name="connsiteY603" fmla="*/ 1960146 h 3499702"/>
                    <a:gd name="connsiteX604" fmla="*/ 1998051 w 4418004"/>
                    <a:gd name="connsiteY604" fmla="*/ 1981016 h 3499702"/>
                    <a:gd name="connsiteX605" fmla="*/ 1996617 w 4418004"/>
                    <a:gd name="connsiteY605" fmla="*/ 1981859 h 3499702"/>
                    <a:gd name="connsiteX606" fmla="*/ 1997250 w 4418004"/>
                    <a:gd name="connsiteY606" fmla="*/ 1990165 h 3499702"/>
                    <a:gd name="connsiteX607" fmla="*/ 2007793 w 4418004"/>
                    <a:gd name="connsiteY607" fmla="*/ 2002813 h 3499702"/>
                    <a:gd name="connsiteX608" fmla="*/ 2029933 w 4418004"/>
                    <a:gd name="connsiteY608" fmla="*/ 1991219 h 3499702"/>
                    <a:gd name="connsiteX609" fmla="*/ 2053128 w 4418004"/>
                    <a:gd name="connsiteY609" fmla="*/ 1994381 h 3499702"/>
                    <a:gd name="connsiteX610" fmla="*/ 2069997 w 4418004"/>
                    <a:gd name="connsiteY610" fmla="*/ 2011246 h 3499702"/>
                    <a:gd name="connsiteX611" fmla="*/ 2071051 w 4418004"/>
                    <a:gd name="connsiteY611" fmla="*/ 2026002 h 3499702"/>
                    <a:gd name="connsiteX612" fmla="*/ 2067889 w 4418004"/>
                    <a:gd name="connsiteY612" fmla="*/ 2046029 h 3499702"/>
                    <a:gd name="connsiteX613" fmla="*/ 2048911 w 4418004"/>
                    <a:gd name="connsiteY613" fmla="*/ 2057623 h 3499702"/>
                    <a:gd name="connsiteX614" fmla="*/ 2029933 w 4418004"/>
                    <a:gd name="connsiteY614" fmla="*/ 2061839 h 3499702"/>
                    <a:gd name="connsiteX615" fmla="*/ 2016227 w 4418004"/>
                    <a:gd name="connsiteY615" fmla="*/ 2075542 h 3499702"/>
                    <a:gd name="connsiteX616" fmla="*/ 2014119 w 4418004"/>
                    <a:gd name="connsiteY616" fmla="*/ 2100839 h 3499702"/>
                    <a:gd name="connsiteX617" fmla="*/ 2016227 w 4418004"/>
                    <a:gd name="connsiteY617" fmla="*/ 2128244 h 3499702"/>
                    <a:gd name="connsiteX618" fmla="*/ 1997250 w 4418004"/>
                    <a:gd name="connsiteY618" fmla="*/ 2149324 h 3499702"/>
                    <a:gd name="connsiteX619" fmla="*/ 1984598 w 4418004"/>
                    <a:gd name="connsiteY619" fmla="*/ 2144054 h 3499702"/>
                    <a:gd name="connsiteX620" fmla="*/ 1969837 w 4418004"/>
                    <a:gd name="connsiteY620" fmla="*/ 2143000 h 3499702"/>
                    <a:gd name="connsiteX621" fmla="*/ 1964566 w 4418004"/>
                    <a:gd name="connsiteY621" fmla="*/ 2165135 h 3499702"/>
                    <a:gd name="connsiteX622" fmla="*/ 1986706 w 4418004"/>
                    <a:gd name="connsiteY622" fmla="*/ 2218890 h 3499702"/>
                    <a:gd name="connsiteX623" fmla="*/ 2026770 w 4418004"/>
                    <a:gd name="connsiteY623" fmla="*/ 2262106 h 3499702"/>
                    <a:gd name="connsiteX624" fmla="*/ 2028879 w 4418004"/>
                    <a:gd name="connsiteY624" fmla="*/ 2285295 h 3499702"/>
                    <a:gd name="connsiteX625" fmla="*/ 2023607 w 4418004"/>
                    <a:gd name="connsiteY625" fmla="*/ 2303213 h 3499702"/>
                    <a:gd name="connsiteX626" fmla="*/ 2043639 w 4418004"/>
                    <a:gd name="connsiteY626" fmla="*/ 2305321 h 3499702"/>
                    <a:gd name="connsiteX627" fmla="*/ 2065780 w 4418004"/>
                    <a:gd name="connsiteY627" fmla="*/ 2294781 h 3499702"/>
                    <a:gd name="connsiteX628" fmla="*/ 2093192 w 4418004"/>
                    <a:gd name="connsiteY628" fmla="*/ 2291619 h 3499702"/>
                    <a:gd name="connsiteX629" fmla="*/ 2109007 w 4418004"/>
                    <a:gd name="connsiteY629" fmla="*/ 2276862 h 3499702"/>
                    <a:gd name="connsiteX630" fmla="*/ 2112170 w 4418004"/>
                    <a:gd name="connsiteY630" fmla="*/ 2256836 h 3499702"/>
                    <a:gd name="connsiteX631" fmla="*/ 2084758 w 4418004"/>
                    <a:gd name="connsiteY631" fmla="*/ 2243133 h 3499702"/>
                    <a:gd name="connsiteX632" fmla="*/ 2068943 w 4418004"/>
                    <a:gd name="connsiteY632" fmla="*/ 2239971 h 3499702"/>
                    <a:gd name="connsiteX633" fmla="*/ 2063671 w 4418004"/>
                    <a:gd name="connsiteY633" fmla="*/ 2227323 h 3499702"/>
                    <a:gd name="connsiteX634" fmla="*/ 2086866 w 4418004"/>
                    <a:gd name="connsiteY634" fmla="*/ 2203080 h 3499702"/>
                    <a:gd name="connsiteX635" fmla="*/ 2104790 w 4418004"/>
                    <a:gd name="connsiteY635" fmla="*/ 2174621 h 3499702"/>
                    <a:gd name="connsiteX636" fmla="*/ 2118496 w 4418004"/>
                    <a:gd name="connsiteY636" fmla="*/ 2138784 h 3499702"/>
                    <a:gd name="connsiteX637" fmla="*/ 2142745 w 4418004"/>
                    <a:gd name="connsiteY637" fmla="*/ 2122973 h 3499702"/>
                    <a:gd name="connsiteX638" fmla="*/ 2144853 w 4418004"/>
                    <a:gd name="connsiteY638" fmla="*/ 2094514 h 3499702"/>
                    <a:gd name="connsiteX639" fmla="*/ 2137473 w 4418004"/>
                    <a:gd name="connsiteY639" fmla="*/ 2073434 h 3499702"/>
                    <a:gd name="connsiteX640" fmla="*/ 2135365 w 4418004"/>
                    <a:gd name="connsiteY640" fmla="*/ 2043921 h 3499702"/>
                    <a:gd name="connsiteX641" fmla="*/ 2138528 w 4418004"/>
                    <a:gd name="connsiteY641" fmla="*/ 2030218 h 3499702"/>
                    <a:gd name="connsiteX642" fmla="*/ 2156451 w 4418004"/>
                    <a:gd name="connsiteY642" fmla="*/ 2013354 h 3499702"/>
                    <a:gd name="connsiteX643" fmla="*/ 2188080 w 4418004"/>
                    <a:gd name="connsiteY643" fmla="*/ 2004922 h 3499702"/>
                    <a:gd name="connsiteX644" fmla="*/ 2217601 w 4418004"/>
                    <a:gd name="connsiteY644" fmla="*/ 2004922 h 3499702"/>
                    <a:gd name="connsiteX645" fmla="*/ 2239742 w 4418004"/>
                    <a:gd name="connsiteY645" fmla="*/ 2014408 h 3499702"/>
                    <a:gd name="connsiteX646" fmla="*/ 2262937 w 4418004"/>
                    <a:gd name="connsiteY646" fmla="*/ 2017570 h 3499702"/>
                    <a:gd name="connsiteX647" fmla="*/ 2281914 w 4418004"/>
                    <a:gd name="connsiteY647" fmla="*/ 2026002 h 3499702"/>
                    <a:gd name="connsiteX648" fmla="*/ 2299079 w 4418004"/>
                    <a:gd name="connsiteY648" fmla="*/ 2017233 h 3499702"/>
                    <a:gd name="connsiteX649" fmla="*/ 2325099 w 4418004"/>
                    <a:gd name="connsiteY649" fmla="*/ 2043710 h 3499702"/>
                    <a:gd name="connsiteX650" fmla="*/ 2334124 w 4418004"/>
                    <a:gd name="connsiteY650" fmla="*/ 2048306 h 3499702"/>
                    <a:gd name="connsiteX651" fmla="*/ 2354536 w 4418004"/>
                    <a:gd name="connsiteY651" fmla="*/ 2077224 h 3499702"/>
                    <a:gd name="connsiteX652" fmla="*/ 2391268 w 4418004"/>
                    <a:gd name="connsiteY652" fmla="*/ 2125081 h 3499702"/>
                    <a:gd name="connsiteX653" fmla="*/ 2407968 w 4418004"/>
                    <a:gd name="connsiteY653" fmla="*/ 2154088 h 3499702"/>
                    <a:gd name="connsiteX654" fmla="*/ 2420029 w 4418004"/>
                    <a:gd name="connsiteY654" fmla="*/ 2153540 h 3499702"/>
                    <a:gd name="connsiteX655" fmla="*/ 2449550 w 4418004"/>
                    <a:gd name="connsiteY655" fmla="*/ 2153540 h 3499702"/>
                    <a:gd name="connsiteX656" fmla="*/ 2489614 w 4418004"/>
                    <a:gd name="connsiteY656" fmla="*/ 2147216 h 3499702"/>
                    <a:gd name="connsiteX657" fmla="*/ 2467473 w 4418004"/>
                    <a:gd name="connsiteY657" fmla="*/ 2105055 h 3499702"/>
                    <a:gd name="connsiteX658" fmla="*/ 2483288 w 4418004"/>
                    <a:gd name="connsiteY658" fmla="*/ 2075542 h 3499702"/>
                    <a:gd name="connsiteX659" fmla="*/ 2483288 w 4418004"/>
                    <a:gd name="connsiteY659" fmla="*/ 2029164 h 3499702"/>
                    <a:gd name="connsiteX660" fmla="*/ 2473799 w 4418004"/>
                    <a:gd name="connsiteY660" fmla="*/ 2000705 h 3499702"/>
                    <a:gd name="connsiteX661" fmla="*/ 2469582 w 4418004"/>
                    <a:gd name="connsiteY661" fmla="*/ 1962760 h 3499702"/>
                    <a:gd name="connsiteX662" fmla="*/ 2455876 w 4418004"/>
                    <a:gd name="connsiteY662" fmla="*/ 1948004 h 3499702"/>
                    <a:gd name="connsiteX663" fmla="*/ 2452713 w 4418004"/>
                    <a:gd name="connsiteY663" fmla="*/ 1929031 h 3499702"/>
                    <a:gd name="connsiteX664" fmla="*/ 2446387 w 4418004"/>
                    <a:gd name="connsiteY664" fmla="*/ 1915329 h 3499702"/>
                    <a:gd name="connsiteX665" fmla="*/ 2421084 w 4418004"/>
                    <a:gd name="connsiteY665" fmla="*/ 1920599 h 3499702"/>
                    <a:gd name="connsiteX666" fmla="*/ 2397889 w 4418004"/>
                    <a:gd name="connsiteY666" fmla="*/ 1918491 h 3499702"/>
                    <a:gd name="connsiteX667" fmla="*/ 2396834 w 4418004"/>
                    <a:gd name="connsiteY667" fmla="*/ 1899518 h 3499702"/>
                    <a:gd name="connsiteX668" fmla="*/ 2385237 w 4418004"/>
                    <a:gd name="connsiteY668" fmla="*/ 1891086 h 3499702"/>
                    <a:gd name="connsiteX669" fmla="*/ 2363096 w 4418004"/>
                    <a:gd name="connsiteY669" fmla="*/ 1891086 h 3499702"/>
                    <a:gd name="connsiteX670" fmla="*/ 2342010 w 4418004"/>
                    <a:gd name="connsiteY670" fmla="*/ 1879492 h 3499702"/>
                    <a:gd name="connsiteX671" fmla="*/ 2327250 w 4418004"/>
                    <a:gd name="connsiteY671" fmla="*/ 1871059 h 3499702"/>
                    <a:gd name="connsiteX672" fmla="*/ 2307218 w 4418004"/>
                    <a:gd name="connsiteY672" fmla="*/ 1873167 h 3499702"/>
                    <a:gd name="connsiteX673" fmla="*/ 2286132 w 4418004"/>
                    <a:gd name="connsiteY673" fmla="*/ 1866843 h 3499702"/>
                    <a:gd name="connsiteX674" fmla="*/ 2278751 w 4418004"/>
                    <a:gd name="connsiteY674" fmla="*/ 1849979 h 3499702"/>
                    <a:gd name="connsiteX675" fmla="*/ 2257665 w 4418004"/>
                    <a:gd name="connsiteY675" fmla="*/ 1839438 h 3499702"/>
                    <a:gd name="connsiteX676" fmla="*/ 2242905 w 4418004"/>
                    <a:gd name="connsiteY676" fmla="*/ 1835222 h 3499702"/>
                    <a:gd name="connsiteX677" fmla="*/ 2238687 w 4418004"/>
                    <a:gd name="connsiteY677" fmla="*/ 1825736 h 3499702"/>
                    <a:gd name="connsiteX678" fmla="*/ 2246068 w 4418004"/>
                    <a:gd name="connsiteY678" fmla="*/ 1812033 h 3499702"/>
                    <a:gd name="connsiteX679" fmla="*/ 2274534 w 4418004"/>
                    <a:gd name="connsiteY679" fmla="*/ 1796223 h 3499702"/>
                    <a:gd name="connsiteX680" fmla="*/ 2274534 w 4418004"/>
                    <a:gd name="connsiteY680" fmla="*/ 1776196 h 3499702"/>
                    <a:gd name="connsiteX681" fmla="*/ 2273480 w 4418004"/>
                    <a:gd name="connsiteY681" fmla="*/ 1751953 h 3499702"/>
                    <a:gd name="connsiteX682" fmla="*/ 2279806 w 4418004"/>
                    <a:gd name="connsiteY682" fmla="*/ 1726657 h 3499702"/>
                    <a:gd name="connsiteX683" fmla="*/ 2272425 w 4418004"/>
                    <a:gd name="connsiteY683" fmla="*/ 1717170 h 3499702"/>
                    <a:gd name="connsiteX684" fmla="*/ 2262937 w 4418004"/>
                    <a:gd name="connsiteY684" fmla="*/ 1703468 h 3499702"/>
                    <a:gd name="connsiteX685" fmla="*/ 2249231 w 4418004"/>
                    <a:gd name="connsiteY685" fmla="*/ 1691874 h 3499702"/>
                    <a:gd name="connsiteX686" fmla="*/ 2246068 w 4418004"/>
                    <a:gd name="connsiteY686" fmla="*/ 1677117 h 3499702"/>
                    <a:gd name="connsiteX687" fmla="*/ 2241850 w 4418004"/>
                    <a:gd name="connsiteY687" fmla="*/ 1664469 h 3499702"/>
                    <a:gd name="connsiteX688" fmla="*/ 2214438 w 4418004"/>
                    <a:gd name="connsiteY688" fmla="*/ 1658144 h 3499702"/>
                    <a:gd name="connsiteX689" fmla="*/ 2195461 w 4418004"/>
                    <a:gd name="connsiteY689" fmla="*/ 1671847 h 3499702"/>
                    <a:gd name="connsiteX690" fmla="*/ 2168048 w 4418004"/>
                    <a:gd name="connsiteY690" fmla="*/ 1677117 h 3499702"/>
                    <a:gd name="connsiteX691" fmla="*/ 2162777 w 4418004"/>
                    <a:gd name="connsiteY691" fmla="*/ 1665523 h 3499702"/>
                    <a:gd name="connsiteX692" fmla="*/ 2145908 w 4418004"/>
                    <a:gd name="connsiteY692" fmla="*/ 1661307 h 3499702"/>
                    <a:gd name="connsiteX693" fmla="*/ 2133256 w 4418004"/>
                    <a:gd name="connsiteY693" fmla="*/ 1663415 h 3499702"/>
                    <a:gd name="connsiteX694" fmla="*/ 2117441 w 4418004"/>
                    <a:gd name="connsiteY694" fmla="*/ 1656036 h 3499702"/>
                    <a:gd name="connsiteX695" fmla="*/ 2097409 w 4418004"/>
                    <a:gd name="connsiteY695" fmla="*/ 1639172 h 3499702"/>
                    <a:gd name="connsiteX696" fmla="*/ 2082649 w 4418004"/>
                    <a:gd name="connsiteY696" fmla="*/ 1648658 h 3499702"/>
                    <a:gd name="connsiteX697" fmla="*/ 2055237 w 4418004"/>
                    <a:gd name="connsiteY697" fmla="*/ 1686603 h 3499702"/>
                    <a:gd name="connsiteX698" fmla="*/ 2046802 w 4418004"/>
                    <a:gd name="connsiteY698" fmla="*/ 1707684 h 3499702"/>
                    <a:gd name="connsiteX699" fmla="*/ 2018336 w 4418004"/>
                    <a:gd name="connsiteY699" fmla="*/ 1712954 h 3499702"/>
                    <a:gd name="connsiteX700" fmla="*/ 1997250 w 4418004"/>
                    <a:gd name="connsiteY700" fmla="*/ 1730873 h 3499702"/>
                    <a:gd name="connsiteX701" fmla="*/ 1978272 w 4418004"/>
                    <a:gd name="connsiteY701" fmla="*/ 1721386 h 3499702"/>
                    <a:gd name="connsiteX702" fmla="*/ 1957186 w 4418004"/>
                    <a:gd name="connsiteY702" fmla="*/ 1693982 h 3499702"/>
                    <a:gd name="connsiteX703" fmla="*/ 1955077 w 4418004"/>
                    <a:gd name="connsiteY703" fmla="*/ 1672901 h 3499702"/>
                    <a:gd name="connsiteX704" fmla="*/ 1965620 w 4418004"/>
                    <a:gd name="connsiteY704" fmla="*/ 1626523 h 3499702"/>
                    <a:gd name="connsiteX705" fmla="*/ 1978272 w 4418004"/>
                    <a:gd name="connsiteY705" fmla="*/ 1610713 h 3499702"/>
                    <a:gd name="connsiteX706" fmla="*/ 1999358 w 4418004"/>
                    <a:gd name="connsiteY706" fmla="*/ 1599119 h 3499702"/>
                    <a:gd name="connsiteX707" fmla="*/ 2045748 w 4418004"/>
                    <a:gd name="connsiteY707" fmla="*/ 1571714 h 3499702"/>
                    <a:gd name="connsiteX708" fmla="*/ 2064726 w 4418004"/>
                    <a:gd name="connsiteY708" fmla="*/ 1554849 h 3499702"/>
                    <a:gd name="connsiteX709" fmla="*/ 2064726 w 4418004"/>
                    <a:gd name="connsiteY709" fmla="*/ 1540093 h 3499702"/>
                    <a:gd name="connsiteX710" fmla="*/ 2066834 w 4418004"/>
                    <a:gd name="connsiteY710" fmla="*/ 1526390 h 3499702"/>
                    <a:gd name="connsiteX711" fmla="*/ 2080540 w 4418004"/>
                    <a:gd name="connsiteY711" fmla="*/ 1513742 h 3499702"/>
                    <a:gd name="connsiteX712" fmla="*/ 2084758 w 4418004"/>
                    <a:gd name="connsiteY712" fmla="*/ 1489499 h 3499702"/>
                    <a:gd name="connsiteX713" fmla="*/ 2099518 w 4418004"/>
                    <a:gd name="connsiteY713" fmla="*/ 1473689 h 3499702"/>
                    <a:gd name="connsiteX714" fmla="*/ 2115333 w 4418004"/>
                    <a:gd name="connsiteY714" fmla="*/ 1470526 h 3499702"/>
                    <a:gd name="connsiteX715" fmla="*/ 2124822 w 4418004"/>
                    <a:gd name="connsiteY715" fmla="*/ 1459986 h 3499702"/>
                    <a:gd name="connsiteX716" fmla="*/ 2135365 w 4418004"/>
                    <a:gd name="connsiteY716" fmla="*/ 1456824 h 3499702"/>
                    <a:gd name="connsiteX717" fmla="*/ 2135365 w 4418004"/>
                    <a:gd name="connsiteY717" fmla="*/ 1439959 h 3499702"/>
                    <a:gd name="connsiteX718" fmla="*/ 2129039 w 4418004"/>
                    <a:gd name="connsiteY718" fmla="*/ 1425203 h 3499702"/>
                    <a:gd name="connsiteX719" fmla="*/ 2131147 w 4418004"/>
                    <a:gd name="connsiteY719" fmla="*/ 1409392 h 3499702"/>
                    <a:gd name="connsiteX720" fmla="*/ 2134310 w 4418004"/>
                    <a:gd name="connsiteY720" fmla="*/ 1374609 h 3499702"/>
                    <a:gd name="connsiteX721" fmla="*/ 2151179 w 4418004"/>
                    <a:gd name="connsiteY721" fmla="*/ 1335610 h 3499702"/>
                    <a:gd name="connsiteX722" fmla="*/ 2169103 w 4418004"/>
                    <a:gd name="connsiteY722" fmla="*/ 1309259 h 3499702"/>
                    <a:gd name="connsiteX723" fmla="*/ 2182809 w 4418004"/>
                    <a:gd name="connsiteY723" fmla="*/ 1288179 h 3499702"/>
                    <a:gd name="connsiteX724" fmla="*/ 2206004 w 4418004"/>
                    <a:gd name="connsiteY724" fmla="*/ 1262882 h 3499702"/>
                    <a:gd name="connsiteX725" fmla="*/ 2218655 w 4418004"/>
                    <a:gd name="connsiteY725" fmla="*/ 1227045 h 3499702"/>
                    <a:gd name="connsiteX726" fmla="*/ 2230253 w 4418004"/>
                    <a:gd name="connsiteY726" fmla="*/ 1203856 h 3499702"/>
                    <a:gd name="connsiteX727" fmla="*/ 2227090 w 4418004"/>
                    <a:gd name="connsiteY727" fmla="*/ 1173289 h 3499702"/>
                    <a:gd name="connsiteX728" fmla="*/ 2219710 w 4418004"/>
                    <a:gd name="connsiteY728" fmla="*/ 1154316 h 3499702"/>
                    <a:gd name="connsiteX729" fmla="*/ 2213384 w 4418004"/>
                    <a:gd name="connsiteY729" fmla="*/ 1127965 h 3499702"/>
                    <a:gd name="connsiteX730" fmla="*/ 2196515 w 4418004"/>
                    <a:gd name="connsiteY730" fmla="*/ 1098452 h 3499702"/>
                    <a:gd name="connsiteX731" fmla="*/ 2203895 w 4418004"/>
                    <a:gd name="connsiteY731" fmla="*/ 1075264 h 3499702"/>
                    <a:gd name="connsiteX732" fmla="*/ 2226036 w 4418004"/>
                    <a:gd name="connsiteY732" fmla="*/ 1087912 h 3499702"/>
                    <a:gd name="connsiteX733" fmla="*/ 2230253 w 4418004"/>
                    <a:gd name="connsiteY733" fmla="*/ 1111101 h 3499702"/>
                    <a:gd name="connsiteX734" fmla="*/ 2245013 w 4418004"/>
                    <a:gd name="connsiteY734" fmla="*/ 1146938 h 3499702"/>
                    <a:gd name="connsiteX735" fmla="*/ 2257665 w 4418004"/>
                    <a:gd name="connsiteY735" fmla="*/ 1164857 h 3499702"/>
                    <a:gd name="connsiteX736" fmla="*/ 2263991 w 4418004"/>
                    <a:gd name="connsiteY736" fmla="*/ 1153262 h 3499702"/>
                    <a:gd name="connsiteX737" fmla="*/ 2263991 w 4418004"/>
                    <a:gd name="connsiteY737" fmla="*/ 1141668 h 3499702"/>
                    <a:gd name="connsiteX738" fmla="*/ 2260828 w 4418004"/>
                    <a:gd name="connsiteY738" fmla="*/ 1120587 h 3499702"/>
                    <a:gd name="connsiteX739" fmla="*/ 2273480 w 4418004"/>
                    <a:gd name="connsiteY739" fmla="*/ 1105831 h 3499702"/>
                    <a:gd name="connsiteX740" fmla="*/ 2279806 w 4418004"/>
                    <a:gd name="connsiteY740" fmla="*/ 1093182 h 3499702"/>
                    <a:gd name="connsiteX741" fmla="*/ 2257665 w 4418004"/>
                    <a:gd name="connsiteY741" fmla="*/ 1074210 h 3499702"/>
                    <a:gd name="connsiteX742" fmla="*/ 2253448 w 4418004"/>
                    <a:gd name="connsiteY742" fmla="*/ 1053129 h 3499702"/>
                    <a:gd name="connsiteX743" fmla="*/ 2258719 w 4418004"/>
                    <a:gd name="connsiteY743" fmla="*/ 1034156 h 3499702"/>
                    <a:gd name="connsiteX744" fmla="*/ 2248176 w 4418004"/>
                    <a:gd name="connsiteY744" fmla="*/ 1009914 h 3499702"/>
                    <a:gd name="connsiteX745" fmla="*/ 2231307 w 4418004"/>
                    <a:gd name="connsiteY745" fmla="*/ 996211 h 3499702"/>
                    <a:gd name="connsiteX746" fmla="*/ 2215493 w 4418004"/>
                    <a:gd name="connsiteY746" fmla="*/ 988833 h 3499702"/>
                    <a:gd name="connsiteX747" fmla="*/ 2182809 w 4418004"/>
                    <a:gd name="connsiteY747" fmla="*/ 984617 h 3499702"/>
                    <a:gd name="connsiteX748" fmla="*/ 2154342 w 4418004"/>
                    <a:gd name="connsiteY748" fmla="*/ 1009914 h 3499702"/>
                    <a:gd name="connsiteX749" fmla="*/ 2144853 w 4418004"/>
                    <a:gd name="connsiteY749" fmla="*/ 1045751 h 3499702"/>
                    <a:gd name="connsiteX750" fmla="*/ 2122713 w 4418004"/>
                    <a:gd name="connsiteY750" fmla="*/ 1069994 h 3499702"/>
                    <a:gd name="connsiteX751" fmla="*/ 2095301 w 4418004"/>
                    <a:gd name="connsiteY751" fmla="*/ 1082642 h 3499702"/>
                    <a:gd name="connsiteX752" fmla="*/ 2079486 w 4418004"/>
                    <a:gd name="connsiteY752" fmla="*/ 1064723 h 3499702"/>
                    <a:gd name="connsiteX753" fmla="*/ 2080540 w 4418004"/>
                    <a:gd name="connsiteY753" fmla="*/ 1030994 h 3499702"/>
                    <a:gd name="connsiteX754" fmla="*/ 2069997 w 4418004"/>
                    <a:gd name="connsiteY754" fmla="*/ 1015184 h 3499702"/>
                    <a:gd name="connsiteX755" fmla="*/ 2043639 w 4418004"/>
                    <a:gd name="connsiteY755" fmla="*/ 1002535 h 3499702"/>
                    <a:gd name="connsiteX756" fmla="*/ 2024662 w 4418004"/>
                    <a:gd name="connsiteY756" fmla="*/ 1007806 h 3499702"/>
                    <a:gd name="connsiteX757" fmla="*/ 2004630 w 4418004"/>
                    <a:gd name="connsiteY757" fmla="*/ 1006752 h 3499702"/>
                    <a:gd name="connsiteX758" fmla="*/ 1978272 w 4418004"/>
                    <a:gd name="connsiteY758" fmla="*/ 1008860 h 3499702"/>
                    <a:gd name="connsiteX759" fmla="*/ 1947697 w 4418004"/>
                    <a:gd name="connsiteY759" fmla="*/ 1016238 h 3499702"/>
                    <a:gd name="connsiteX760" fmla="*/ 1929773 w 4418004"/>
                    <a:gd name="connsiteY760" fmla="*/ 1022562 h 3499702"/>
                    <a:gd name="connsiteX761" fmla="*/ 1899198 w 4418004"/>
                    <a:gd name="connsiteY761" fmla="*/ 1022562 h 3499702"/>
                    <a:gd name="connsiteX762" fmla="*/ 1882329 w 4418004"/>
                    <a:gd name="connsiteY762" fmla="*/ 1023616 h 3499702"/>
                    <a:gd name="connsiteX763" fmla="*/ 1847537 w 4418004"/>
                    <a:gd name="connsiteY763" fmla="*/ 1042589 h 3499702"/>
                    <a:gd name="connsiteX764" fmla="*/ 1814853 w 4418004"/>
                    <a:gd name="connsiteY764" fmla="*/ 1038373 h 3499702"/>
                    <a:gd name="connsiteX765" fmla="*/ 1792713 w 4418004"/>
                    <a:gd name="connsiteY765" fmla="*/ 1035210 h 3499702"/>
                    <a:gd name="connsiteX766" fmla="*/ 1774789 w 4418004"/>
                    <a:gd name="connsiteY766" fmla="*/ 1039427 h 3499702"/>
                    <a:gd name="connsiteX767" fmla="*/ 1763192 w 4418004"/>
                    <a:gd name="connsiteY767" fmla="*/ 1024670 h 3499702"/>
                    <a:gd name="connsiteX768" fmla="*/ 1739997 w 4418004"/>
                    <a:gd name="connsiteY768" fmla="*/ 1028886 h 3499702"/>
                    <a:gd name="connsiteX769" fmla="*/ 1727345 w 4418004"/>
                    <a:gd name="connsiteY769" fmla="*/ 1029940 h 3499702"/>
                    <a:gd name="connsiteX770" fmla="*/ 1713639 w 4418004"/>
                    <a:gd name="connsiteY770" fmla="*/ 1006752 h 3499702"/>
                    <a:gd name="connsiteX771" fmla="*/ 1694662 w 4418004"/>
                    <a:gd name="connsiteY771" fmla="*/ 998319 h 3499702"/>
                    <a:gd name="connsiteX772" fmla="*/ 1669358 w 4418004"/>
                    <a:gd name="connsiteY772" fmla="*/ 1015184 h 3499702"/>
                    <a:gd name="connsiteX773" fmla="*/ 1659869 w 4418004"/>
                    <a:gd name="connsiteY773" fmla="*/ 1040481 h 3499702"/>
                    <a:gd name="connsiteX774" fmla="*/ 1658477 w 4418004"/>
                    <a:gd name="connsiteY774" fmla="*/ 1083865 h 3499702"/>
                    <a:gd name="connsiteX775" fmla="*/ 1669611 w 4418004"/>
                    <a:gd name="connsiteY775" fmla="*/ 1092381 h 3499702"/>
                    <a:gd name="connsiteX776" fmla="*/ 1689938 w 4418004"/>
                    <a:gd name="connsiteY776" fmla="*/ 1089097 h 3499702"/>
                    <a:gd name="connsiteX777" fmla="*/ 1710982 w 4418004"/>
                    <a:gd name="connsiteY777" fmla="*/ 1107226 h 3499702"/>
                    <a:gd name="connsiteX778" fmla="*/ 1717013 w 4418004"/>
                    <a:gd name="connsiteY778" fmla="*/ 1105160 h 3499702"/>
                    <a:gd name="connsiteX779" fmla="*/ 1725237 w 4418004"/>
                    <a:gd name="connsiteY779" fmla="*/ 1097403 h 3499702"/>
                    <a:gd name="connsiteX780" fmla="*/ 1741051 w 4418004"/>
                    <a:gd name="connsiteY780" fmla="*/ 1103727 h 3499702"/>
                    <a:gd name="connsiteX781" fmla="*/ 1735780 w 4418004"/>
                    <a:gd name="connsiteY781" fmla="*/ 1133240 h 3499702"/>
                    <a:gd name="connsiteX782" fmla="*/ 1727345 w 4418004"/>
                    <a:gd name="connsiteY782" fmla="*/ 1180671 h 3499702"/>
                    <a:gd name="connsiteX783" fmla="*/ 1731562 w 4418004"/>
                    <a:gd name="connsiteY783" fmla="*/ 1228103 h 3499702"/>
                    <a:gd name="connsiteX784" fmla="*/ 1705627 w 4418004"/>
                    <a:gd name="connsiteY784" fmla="*/ 1233837 h 3499702"/>
                    <a:gd name="connsiteX785" fmla="*/ 1691499 w 4418004"/>
                    <a:gd name="connsiteY785" fmla="*/ 1234427 h 3499702"/>
                    <a:gd name="connsiteX786" fmla="*/ 1683064 w 4418004"/>
                    <a:gd name="connsiteY786" fmla="*/ 1223887 h 3499702"/>
                    <a:gd name="connsiteX787" fmla="*/ 1677793 w 4418004"/>
                    <a:gd name="connsiteY787" fmla="*/ 1208076 h 3499702"/>
                    <a:gd name="connsiteX788" fmla="*/ 1656706 w 4418004"/>
                    <a:gd name="connsiteY788" fmla="*/ 1207022 h 3499702"/>
                    <a:gd name="connsiteX789" fmla="*/ 1622968 w 4418004"/>
                    <a:gd name="connsiteY789" fmla="*/ 1217562 h 3499702"/>
                    <a:gd name="connsiteX790" fmla="*/ 1625077 w 4418004"/>
                    <a:gd name="connsiteY790" fmla="*/ 1236535 h 3499702"/>
                    <a:gd name="connsiteX791" fmla="*/ 1639837 w 4418004"/>
                    <a:gd name="connsiteY791" fmla="*/ 1246021 h 3499702"/>
                    <a:gd name="connsiteX792" fmla="*/ 1639837 w 4418004"/>
                    <a:gd name="connsiteY792" fmla="*/ 1268156 h 3499702"/>
                    <a:gd name="connsiteX793" fmla="*/ 1628240 w 4418004"/>
                    <a:gd name="connsiteY793" fmla="*/ 1294507 h 3499702"/>
                    <a:gd name="connsiteX794" fmla="*/ 1626131 w 4418004"/>
                    <a:gd name="connsiteY794" fmla="*/ 1377776 h 3499702"/>
                    <a:gd name="connsiteX795" fmla="*/ 1634566 w 4418004"/>
                    <a:gd name="connsiteY795" fmla="*/ 1400964 h 3499702"/>
                    <a:gd name="connsiteX796" fmla="*/ 1648356 w 4418004"/>
                    <a:gd name="connsiteY796" fmla="*/ 1430351 h 3499702"/>
                    <a:gd name="connsiteX797" fmla="*/ 1644434 w 4418004"/>
                    <a:gd name="connsiteY797" fmla="*/ 1448649 h 3499702"/>
                    <a:gd name="connsiteX798" fmla="*/ 1623390 w 4418004"/>
                    <a:gd name="connsiteY798" fmla="*/ 1477403 h 3499702"/>
                    <a:gd name="connsiteX799" fmla="*/ 1613606 w 4418004"/>
                    <a:gd name="connsiteY799" fmla="*/ 1520407 h 3499702"/>
                    <a:gd name="connsiteX800" fmla="*/ 1599605 w 4418004"/>
                    <a:gd name="connsiteY800" fmla="*/ 1543170 h 3499702"/>
                    <a:gd name="connsiteX801" fmla="*/ 1585519 w 4418004"/>
                    <a:gd name="connsiteY801" fmla="*/ 1544313 h 3499702"/>
                    <a:gd name="connsiteX802" fmla="*/ 1561818 w 4418004"/>
                    <a:gd name="connsiteY802" fmla="*/ 1550131 h 3499702"/>
                    <a:gd name="connsiteX803" fmla="*/ 1497842 w 4418004"/>
                    <a:gd name="connsiteY803" fmla="*/ 1599544 h 3499702"/>
                    <a:gd name="connsiteX804" fmla="*/ 1459592 w 4418004"/>
                    <a:gd name="connsiteY804" fmla="*/ 1601779 h 3499702"/>
                    <a:gd name="connsiteX805" fmla="*/ 1413961 w 4418004"/>
                    <a:gd name="connsiteY805" fmla="*/ 1605025 h 3499702"/>
                    <a:gd name="connsiteX806" fmla="*/ 1404725 w 4418004"/>
                    <a:gd name="connsiteY806" fmla="*/ 1585425 h 3499702"/>
                    <a:gd name="connsiteX807" fmla="*/ 1370987 w 4418004"/>
                    <a:gd name="connsiteY807" fmla="*/ 1554858 h 3499702"/>
                    <a:gd name="connsiteX808" fmla="*/ 1350955 w 4418004"/>
                    <a:gd name="connsiteY808" fmla="*/ 1554858 h 3499702"/>
                    <a:gd name="connsiteX809" fmla="*/ 1336195 w 4418004"/>
                    <a:gd name="connsiteY809" fmla="*/ 1581208 h 3499702"/>
                    <a:gd name="connsiteX810" fmla="*/ 1322278 w 4418004"/>
                    <a:gd name="connsiteY810" fmla="*/ 1592676 h 3499702"/>
                    <a:gd name="connsiteX811" fmla="*/ 1254802 w 4418004"/>
                    <a:gd name="connsiteY811" fmla="*/ 1551109 h 3499702"/>
                    <a:gd name="connsiteX812" fmla="*/ 1244723 w 4418004"/>
                    <a:gd name="connsiteY812" fmla="*/ 1536564 h 3499702"/>
                    <a:gd name="connsiteX813" fmla="*/ 1229035 w 4418004"/>
                    <a:gd name="connsiteY813" fmla="*/ 1527626 h 3499702"/>
                    <a:gd name="connsiteX814" fmla="*/ 1197532 w 4418004"/>
                    <a:gd name="connsiteY814" fmla="*/ 1521849 h 3499702"/>
                    <a:gd name="connsiteX815" fmla="*/ 1169403 w 4418004"/>
                    <a:gd name="connsiteY815" fmla="*/ 1509538 h 3499702"/>
                    <a:gd name="connsiteX816" fmla="*/ 1116476 w 4418004"/>
                    <a:gd name="connsiteY816" fmla="*/ 1508442 h 3499702"/>
                    <a:gd name="connsiteX817" fmla="*/ 1103023 w 4418004"/>
                    <a:gd name="connsiteY817" fmla="*/ 1499462 h 3499702"/>
                    <a:gd name="connsiteX818" fmla="*/ 1074894 w 4418004"/>
                    <a:gd name="connsiteY818" fmla="*/ 1493897 h 3499702"/>
                    <a:gd name="connsiteX819" fmla="*/ 1047861 w 4418004"/>
                    <a:gd name="connsiteY819" fmla="*/ 1476943 h 3499702"/>
                    <a:gd name="connsiteX820" fmla="*/ 1020997 w 4418004"/>
                    <a:gd name="connsiteY820" fmla="*/ 1465733 h 3499702"/>
                    <a:gd name="connsiteX821" fmla="*/ 1002947 w 4418004"/>
                    <a:gd name="connsiteY821" fmla="*/ 1446545 h 3499702"/>
                    <a:gd name="connsiteX822" fmla="*/ 982662 w 4418004"/>
                    <a:gd name="connsiteY822" fmla="*/ 1436468 h 3499702"/>
                    <a:gd name="connsiteX823" fmla="*/ 946647 w 4418004"/>
                    <a:gd name="connsiteY823" fmla="*/ 1434234 h 3499702"/>
                    <a:gd name="connsiteX824" fmla="*/ 942177 w 4418004"/>
                    <a:gd name="connsiteY824" fmla="*/ 1419566 h 3499702"/>
                    <a:gd name="connsiteX825" fmla="*/ 947786 w 4418004"/>
                    <a:gd name="connsiteY825" fmla="*/ 1402743 h 3499702"/>
                    <a:gd name="connsiteX826" fmla="*/ 947786 w 4418004"/>
                    <a:gd name="connsiteY826" fmla="*/ 1384699 h 3499702"/>
                    <a:gd name="connsiteX827" fmla="*/ 931001 w 4418004"/>
                    <a:gd name="connsiteY827" fmla="*/ 1364550 h 3499702"/>
                    <a:gd name="connsiteX828" fmla="*/ 922018 w 4418004"/>
                    <a:gd name="connsiteY828" fmla="*/ 1339801 h 3499702"/>
                    <a:gd name="connsiteX829" fmla="*/ 902872 w 4418004"/>
                    <a:gd name="connsiteY829" fmla="*/ 1330821 h 3499702"/>
                    <a:gd name="connsiteX830" fmla="*/ 887184 w 4418004"/>
                    <a:gd name="connsiteY830" fmla="*/ 1323944 h 3499702"/>
                    <a:gd name="connsiteX831" fmla="*/ 845433 w 4418004"/>
                    <a:gd name="connsiteY831" fmla="*/ 1293761 h 3499702"/>
                    <a:gd name="connsiteX832" fmla="*/ 871369 w 4418004"/>
                    <a:gd name="connsiteY832" fmla="*/ 1258889 h 3499702"/>
                    <a:gd name="connsiteX833" fmla="*/ 876936 w 4418004"/>
                    <a:gd name="connsiteY833" fmla="*/ 1241940 h 3499702"/>
                    <a:gd name="connsiteX834" fmla="*/ 861290 w 4418004"/>
                    <a:gd name="connsiteY834" fmla="*/ 1182320 h 3499702"/>
                    <a:gd name="connsiteX835" fmla="*/ 848807 w 4418004"/>
                    <a:gd name="connsiteY835" fmla="*/ 1172243 h 3499702"/>
                    <a:gd name="connsiteX836" fmla="*/ 808363 w 4418004"/>
                    <a:gd name="connsiteY836" fmla="*/ 1172243 h 3499702"/>
                    <a:gd name="connsiteX837" fmla="*/ 790440 w 4418004"/>
                    <a:gd name="connsiteY837" fmla="*/ 1192565 h 3499702"/>
                    <a:gd name="connsiteX838" fmla="*/ 791579 w 4418004"/>
                    <a:gd name="connsiteY838" fmla="*/ 1210437 h 3499702"/>
                    <a:gd name="connsiteX839" fmla="*/ 820804 w 4418004"/>
                    <a:gd name="connsiteY839" fmla="*/ 1235228 h 3499702"/>
                    <a:gd name="connsiteX840" fmla="*/ 821943 w 4418004"/>
                    <a:gd name="connsiteY840" fmla="*/ 1249774 h 3499702"/>
                    <a:gd name="connsiteX841" fmla="*/ 799381 w 4418004"/>
                    <a:gd name="connsiteY841" fmla="*/ 1276799 h 3499702"/>
                    <a:gd name="connsiteX842" fmla="*/ 774625 w 4418004"/>
                    <a:gd name="connsiteY842" fmla="*/ 1282407 h 3499702"/>
                    <a:gd name="connsiteX843" fmla="*/ 747593 w 4418004"/>
                    <a:gd name="connsiteY843" fmla="*/ 1297079 h 3499702"/>
                    <a:gd name="connsiteX844" fmla="*/ 725199 w 4418004"/>
                    <a:gd name="connsiteY844" fmla="*/ 1309390 h 3499702"/>
                    <a:gd name="connsiteX845" fmla="*/ 698167 w 4418004"/>
                    <a:gd name="connsiteY845" fmla="*/ 1302682 h 3499702"/>
                    <a:gd name="connsiteX846" fmla="*/ 688129 w 4418004"/>
                    <a:gd name="connsiteY846" fmla="*/ 1277891 h 3499702"/>
                    <a:gd name="connsiteX847" fmla="*/ 667802 w 4418004"/>
                    <a:gd name="connsiteY847" fmla="*/ 1272330 h 3499702"/>
                    <a:gd name="connsiteX848" fmla="*/ 649752 w 4418004"/>
                    <a:gd name="connsiteY848" fmla="*/ 1274561 h 3499702"/>
                    <a:gd name="connsiteX849" fmla="*/ 632968 w 4418004"/>
                    <a:gd name="connsiteY849" fmla="*/ 1285733 h 3499702"/>
                    <a:gd name="connsiteX850" fmla="*/ 608170 w 4418004"/>
                    <a:gd name="connsiteY850" fmla="*/ 1298213 h 3499702"/>
                    <a:gd name="connsiteX851" fmla="*/ 596952 w 4418004"/>
                    <a:gd name="connsiteY851" fmla="*/ 1307151 h 3499702"/>
                    <a:gd name="connsiteX852" fmla="*/ 591386 w 4418004"/>
                    <a:gd name="connsiteY852" fmla="*/ 1327473 h 3499702"/>
                    <a:gd name="connsiteX853" fmla="*/ 573294 w 4418004"/>
                    <a:gd name="connsiteY853" fmla="*/ 1336407 h 3499702"/>
                    <a:gd name="connsiteX854" fmla="*/ 558111 w 4418004"/>
                    <a:gd name="connsiteY854" fmla="*/ 1341934 h 3499702"/>
                    <a:gd name="connsiteX855" fmla="*/ 539134 w 4418004"/>
                    <a:gd name="connsiteY855" fmla="*/ 1359853 h 3499702"/>
                    <a:gd name="connsiteX856" fmla="*/ 534917 w 4418004"/>
                    <a:gd name="connsiteY856" fmla="*/ 1387258 h 3499702"/>
                    <a:gd name="connsiteX857" fmla="*/ 510667 w 4418004"/>
                    <a:gd name="connsiteY857" fmla="*/ 1388312 h 3499702"/>
                    <a:gd name="connsiteX858" fmla="*/ 483297 w 4418004"/>
                    <a:gd name="connsiteY858" fmla="*/ 1390420 h 3499702"/>
                    <a:gd name="connsiteX859" fmla="*/ 483255 w 4418004"/>
                    <a:gd name="connsiteY859" fmla="*/ 1390420 h 3499702"/>
                    <a:gd name="connsiteX860" fmla="*/ 463223 w 4418004"/>
                    <a:gd name="connsiteY860" fmla="*/ 1348258 h 3499702"/>
                    <a:gd name="connsiteX861" fmla="*/ 415779 w 4418004"/>
                    <a:gd name="connsiteY861" fmla="*/ 1341934 h 3499702"/>
                    <a:gd name="connsiteX862" fmla="*/ 393638 w 4418004"/>
                    <a:gd name="connsiteY862" fmla="*/ 1349313 h 3499702"/>
                    <a:gd name="connsiteX863" fmla="*/ 390476 w 4418004"/>
                    <a:gd name="connsiteY863" fmla="*/ 1300827 h 3499702"/>
                    <a:gd name="connsiteX864" fmla="*/ 394693 w 4418004"/>
                    <a:gd name="connsiteY864" fmla="*/ 1278692 h 3499702"/>
                    <a:gd name="connsiteX865" fmla="*/ 409453 w 4418004"/>
                    <a:gd name="connsiteY865" fmla="*/ 1272368 h 3499702"/>
                    <a:gd name="connsiteX866" fmla="*/ 431594 w 4418004"/>
                    <a:gd name="connsiteY866" fmla="*/ 1274476 h 3499702"/>
                    <a:gd name="connsiteX867" fmla="*/ 431594 w 4418004"/>
                    <a:gd name="connsiteY867" fmla="*/ 1252341 h 3499702"/>
                    <a:gd name="connsiteX868" fmla="*/ 446354 w 4418004"/>
                    <a:gd name="connsiteY868" fmla="*/ 1235477 h 3499702"/>
                    <a:gd name="connsiteX869" fmla="*/ 480092 w 4418004"/>
                    <a:gd name="connsiteY869" fmla="*/ 1234423 h 3499702"/>
                    <a:gd name="connsiteX870" fmla="*/ 499070 w 4418004"/>
                    <a:gd name="connsiteY870" fmla="*/ 1216504 h 3499702"/>
                    <a:gd name="connsiteX871" fmla="*/ 486418 w 4418004"/>
                    <a:gd name="connsiteY871" fmla="*/ 1174343 h 3499702"/>
                    <a:gd name="connsiteX872" fmla="*/ 474821 w 4418004"/>
                    <a:gd name="connsiteY872" fmla="*/ 1157478 h 3499702"/>
                    <a:gd name="connsiteX873" fmla="*/ 490635 w 4418004"/>
                    <a:gd name="connsiteY873" fmla="*/ 1140614 h 3499702"/>
                    <a:gd name="connsiteX874" fmla="*/ 503287 w 4418004"/>
                    <a:gd name="connsiteY874" fmla="*/ 1139560 h 3499702"/>
                    <a:gd name="connsiteX875" fmla="*/ 494853 w 4418004"/>
                    <a:gd name="connsiteY875" fmla="*/ 1117425 h 3499702"/>
                    <a:gd name="connsiteX876" fmla="*/ 461115 w 4418004"/>
                    <a:gd name="connsiteY876" fmla="*/ 1099507 h 3499702"/>
                    <a:gd name="connsiteX877" fmla="*/ 435811 w 4418004"/>
                    <a:gd name="connsiteY877" fmla="*/ 1099507 h 3499702"/>
                    <a:gd name="connsiteX878" fmla="*/ 413670 w 4418004"/>
                    <a:gd name="connsiteY878" fmla="*/ 1087912 h 3499702"/>
                    <a:gd name="connsiteX879" fmla="*/ 357792 w 4418004"/>
                    <a:gd name="connsiteY879" fmla="*/ 1085804 h 3499702"/>
                    <a:gd name="connsiteX880" fmla="*/ 344086 w 4418004"/>
                    <a:gd name="connsiteY880" fmla="*/ 1082642 h 3499702"/>
                    <a:gd name="connsiteX881" fmla="*/ 320891 w 4418004"/>
                    <a:gd name="connsiteY881" fmla="*/ 1065777 h 3499702"/>
                    <a:gd name="connsiteX882" fmla="*/ 319837 w 4418004"/>
                    <a:gd name="connsiteY882" fmla="*/ 1046805 h 3499702"/>
                    <a:gd name="connsiteX883" fmla="*/ 310348 w 4418004"/>
                    <a:gd name="connsiteY883" fmla="*/ 1034156 h 3499702"/>
                    <a:gd name="connsiteX884" fmla="*/ 288207 w 4418004"/>
                    <a:gd name="connsiteY884" fmla="*/ 1016238 h 3499702"/>
                    <a:gd name="connsiteX885" fmla="*/ 251306 w 4418004"/>
                    <a:gd name="connsiteY885" fmla="*/ 1012022 h 3499702"/>
                    <a:gd name="connsiteX886" fmla="*/ 210188 w 4418004"/>
                    <a:gd name="connsiteY886" fmla="*/ 1008860 h 3499702"/>
                    <a:gd name="connsiteX887" fmla="*/ 199645 w 4418004"/>
                    <a:gd name="connsiteY887" fmla="*/ 989887 h 3499702"/>
                    <a:gd name="connsiteX888" fmla="*/ 174341 w 4418004"/>
                    <a:gd name="connsiteY888" fmla="*/ 975130 h 3499702"/>
                    <a:gd name="connsiteX889" fmla="*/ 146929 w 4418004"/>
                    <a:gd name="connsiteY889" fmla="*/ 994103 h 3499702"/>
                    <a:gd name="connsiteX890" fmla="*/ 135332 w 4418004"/>
                    <a:gd name="connsiteY890" fmla="*/ 1005697 h 3499702"/>
                    <a:gd name="connsiteX891" fmla="*/ 92105 w 4418004"/>
                    <a:gd name="connsiteY891" fmla="*/ 1022562 h 3499702"/>
                    <a:gd name="connsiteX892" fmla="*/ 76290 w 4418004"/>
                    <a:gd name="connsiteY892" fmla="*/ 1016238 h 3499702"/>
                    <a:gd name="connsiteX893" fmla="*/ 100539 w 4418004"/>
                    <a:gd name="connsiteY893" fmla="*/ 964590 h 3499702"/>
                    <a:gd name="connsiteX894" fmla="*/ 99485 w 4418004"/>
                    <a:gd name="connsiteY894" fmla="*/ 923483 h 3499702"/>
                    <a:gd name="connsiteX895" fmla="*/ 76290 w 4418004"/>
                    <a:gd name="connsiteY895" fmla="*/ 866565 h 3499702"/>
                    <a:gd name="connsiteX896" fmla="*/ 49932 w 4418004"/>
                    <a:gd name="connsiteY896" fmla="*/ 860241 h 3499702"/>
                    <a:gd name="connsiteX897" fmla="*/ 25683 w 4418004"/>
                    <a:gd name="connsiteY897" fmla="*/ 878159 h 3499702"/>
                    <a:gd name="connsiteX898" fmla="*/ 2488 w 4418004"/>
                    <a:gd name="connsiteY898" fmla="*/ 890808 h 3499702"/>
                    <a:gd name="connsiteX899" fmla="*/ 1307 w 4418004"/>
                    <a:gd name="connsiteY899" fmla="*/ 890766 h 3499702"/>
                    <a:gd name="connsiteX900" fmla="*/ 169 w 4418004"/>
                    <a:gd name="connsiteY900" fmla="*/ 805343 h 3499702"/>
                    <a:gd name="connsiteX901" fmla="*/ 0 w 4418004"/>
                    <a:gd name="connsiteY901" fmla="*/ 802138 h 3499702"/>
                    <a:gd name="connsiteX902" fmla="*/ 1265 w 4418004"/>
                    <a:gd name="connsiteY902" fmla="*/ 727470 h 3499702"/>
                    <a:gd name="connsiteX903" fmla="*/ 2488 w 4418004"/>
                    <a:gd name="connsiteY903" fmla="*/ 727428 h 3499702"/>
                    <a:gd name="connsiteX904" fmla="*/ 141658 w 4418004"/>
                    <a:gd name="connsiteY904" fmla="*/ 726374 h 3499702"/>
                    <a:gd name="connsiteX905" fmla="*/ 176450 w 4418004"/>
                    <a:gd name="connsiteY905" fmla="*/ 704240 h 3499702"/>
                    <a:gd name="connsiteX906" fmla="*/ 164852 w 4418004"/>
                    <a:gd name="connsiteY906" fmla="*/ 682105 h 3499702"/>
                    <a:gd name="connsiteX907" fmla="*/ 156418 w 4418004"/>
                    <a:gd name="connsiteY907" fmla="*/ 672619 h 3499702"/>
                    <a:gd name="connsiteX908" fmla="*/ 141658 w 4418004"/>
                    <a:gd name="connsiteY908" fmla="*/ 671565 h 3499702"/>
                    <a:gd name="connsiteX909" fmla="*/ 116354 w 4418004"/>
                    <a:gd name="connsiteY909" fmla="*/ 643106 h 3499702"/>
                    <a:gd name="connsiteX910" fmla="*/ 92105 w 4418004"/>
                    <a:gd name="connsiteY910" fmla="*/ 624133 h 3499702"/>
                    <a:gd name="connsiteX911" fmla="*/ 140603 w 4418004"/>
                    <a:gd name="connsiteY911" fmla="*/ 605161 h 3499702"/>
                    <a:gd name="connsiteX912" fmla="*/ 151146 w 4418004"/>
                    <a:gd name="connsiteY912" fmla="*/ 579864 h 3499702"/>
                    <a:gd name="connsiteX913" fmla="*/ 152201 w 4418004"/>
                    <a:gd name="connsiteY913" fmla="*/ 546135 h 3499702"/>
                    <a:gd name="connsiteX914" fmla="*/ 158527 w 4418004"/>
                    <a:gd name="connsiteY914" fmla="*/ 527162 h 3499702"/>
                    <a:gd name="connsiteX915" fmla="*/ 154309 w 4418004"/>
                    <a:gd name="connsiteY915" fmla="*/ 506081 h 3499702"/>
                    <a:gd name="connsiteX916" fmla="*/ 151146 w 4418004"/>
                    <a:gd name="connsiteY916" fmla="*/ 480785 h 3499702"/>
                    <a:gd name="connsiteX917" fmla="*/ 181721 w 4418004"/>
                    <a:gd name="connsiteY917" fmla="*/ 479730 h 3499702"/>
                    <a:gd name="connsiteX918" fmla="*/ 176450 w 4418004"/>
                    <a:gd name="connsiteY918" fmla="*/ 462866 h 3499702"/>
                    <a:gd name="connsiteX919" fmla="*/ 178559 w 4418004"/>
                    <a:gd name="connsiteY919" fmla="*/ 442839 h 3499702"/>
                    <a:gd name="connsiteX920" fmla="*/ 190156 w 4418004"/>
                    <a:gd name="connsiteY920" fmla="*/ 424921 h 3499702"/>
                    <a:gd name="connsiteX921" fmla="*/ 196482 w 4418004"/>
                    <a:gd name="connsiteY921" fmla="*/ 391192 h 3499702"/>
                    <a:gd name="connsiteX922" fmla="*/ 217568 w 4418004"/>
                    <a:gd name="connsiteY922" fmla="*/ 390138 h 3499702"/>
                    <a:gd name="connsiteX923" fmla="*/ 249198 w 4418004"/>
                    <a:gd name="connsiteY923" fmla="*/ 416488 h 3499702"/>
                    <a:gd name="connsiteX924" fmla="*/ 292424 w 4418004"/>
                    <a:gd name="connsiteY924" fmla="*/ 430191 h 3499702"/>
                    <a:gd name="connsiteX925" fmla="*/ 316674 w 4418004"/>
                    <a:gd name="connsiteY925" fmla="*/ 428083 h 3499702"/>
                    <a:gd name="connsiteX926" fmla="*/ 321945 w 4418004"/>
                    <a:gd name="connsiteY926" fmla="*/ 407002 h 3499702"/>
                    <a:gd name="connsiteX927" fmla="*/ 332488 w 4418004"/>
                    <a:gd name="connsiteY927" fmla="*/ 389084 h 3499702"/>
                    <a:gd name="connsiteX928" fmla="*/ 332488 w 4418004"/>
                    <a:gd name="connsiteY928" fmla="*/ 362733 h 3499702"/>
                    <a:gd name="connsiteX929" fmla="*/ 329325 w 4418004"/>
                    <a:gd name="connsiteY929" fmla="*/ 344814 h 3499702"/>
                    <a:gd name="connsiteX930" fmla="*/ 331434 w 4418004"/>
                    <a:gd name="connsiteY930" fmla="*/ 323733 h 3499702"/>
                    <a:gd name="connsiteX931" fmla="*/ 347249 w 4418004"/>
                    <a:gd name="connsiteY931" fmla="*/ 298437 h 3499702"/>
                    <a:gd name="connsiteX932" fmla="*/ 360955 w 4418004"/>
                    <a:gd name="connsiteY932" fmla="*/ 290004 h 3499702"/>
                    <a:gd name="connsiteX933" fmla="*/ 369389 w 4418004"/>
                    <a:gd name="connsiteY933" fmla="*/ 276302 h 3499702"/>
                    <a:gd name="connsiteX934" fmla="*/ 375715 w 4418004"/>
                    <a:gd name="connsiteY934" fmla="*/ 258383 h 3499702"/>
                    <a:gd name="connsiteX935" fmla="*/ 364539 w 4418004"/>
                    <a:gd name="connsiteY935" fmla="*/ 250921 h 3499702"/>
                    <a:gd name="connsiteX936" fmla="*/ 372552 w 4418004"/>
                    <a:gd name="connsiteY936" fmla="*/ 241519 h 3499702"/>
                    <a:gd name="connsiteX937" fmla="*/ 379932 w 4418004"/>
                    <a:gd name="connsiteY937" fmla="*/ 225708 h 3499702"/>
                    <a:gd name="connsiteX938" fmla="*/ 390476 w 4418004"/>
                    <a:gd name="connsiteY938" fmla="*/ 230978 h 3499702"/>
                    <a:gd name="connsiteX939" fmla="*/ 406290 w 4418004"/>
                    <a:gd name="connsiteY939" fmla="*/ 228870 h 3499702"/>
                    <a:gd name="connsiteX940" fmla="*/ 419996 w 4418004"/>
                    <a:gd name="connsiteY940" fmla="*/ 203574 h 3499702"/>
                    <a:gd name="connsiteX941" fmla="*/ 431594 w 4418004"/>
                    <a:gd name="connsiteY941" fmla="*/ 202520 h 3499702"/>
                    <a:gd name="connsiteX942" fmla="*/ 437920 w 4418004"/>
                    <a:gd name="connsiteY942" fmla="*/ 237303 h 3499702"/>
                    <a:gd name="connsiteX943" fmla="*/ 454789 w 4418004"/>
                    <a:gd name="connsiteY943" fmla="*/ 243627 h 3499702"/>
                    <a:gd name="connsiteX944" fmla="*/ 468495 w 4418004"/>
                    <a:gd name="connsiteY944" fmla="*/ 242573 h 3499702"/>
                    <a:gd name="connsiteX945" fmla="*/ 476929 w 4418004"/>
                    <a:gd name="connsiteY945" fmla="*/ 227816 h 3499702"/>
                    <a:gd name="connsiteX946" fmla="*/ 508601 w 4418004"/>
                    <a:gd name="connsiteY946" fmla="*/ 227816 h 3499702"/>
                    <a:gd name="connsiteX947" fmla="*/ 537025 w 4418004"/>
                    <a:gd name="connsiteY947" fmla="*/ 239411 h 3499702"/>
                    <a:gd name="connsiteX948" fmla="*/ 540188 w 4418004"/>
                    <a:gd name="connsiteY948" fmla="*/ 257329 h 3499702"/>
                    <a:gd name="connsiteX949" fmla="*/ 567600 w 4418004"/>
                    <a:gd name="connsiteY949" fmla="*/ 251005 h 3499702"/>
                    <a:gd name="connsiteX950" fmla="*/ 577089 w 4418004"/>
                    <a:gd name="connsiteY950" fmla="*/ 241519 h 3499702"/>
                    <a:gd name="connsiteX951" fmla="*/ 589741 w 4418004"/>
                    <a:gd name="connsiteY951" fmla="*/ 260491 h 3499702"/>
                    <a:gd name="connsiteX952" fmla="*/ 603447 w 4418004"/>
                    <a:gd name="connsiteY952" fmla="*/ 267870 h 3499702"/>
                    <a:gd name="connsiteX953" fmla="*/ 609773 w 4418004"/>
                    <a:gd name="connsiteY953" fmla="*/ 293166 h 3499702"/>
                    <a:gd name="connsiteX954" fmla="*/ 640348 w 4418004"/>
                    <a:gd name="connsiteY954" fmla="*/ 310031 h 3499702"/>
                    <a:gd name="connsiteX955" fmla="*/ 620316 w 4418004"/>
                    <a:gd name="connsiteY955" fmla="*/ 317409 h 3499702"/>
                    <a:gd name="connsiteX956" fmla="*/ 615044 w 4418004"/>
                    <a:gd name="connsiteY956" fmla="*/ 329004 h 3499702"/>
                    <a:gd name="connsiteX957" fmla="*/ 620316 w 4418004"/>
                    <a:gd name="connsiteY957" fmla="*/ 344814 h 3499702"/>
                    <a:gd name="connsiteX958" fmla="*/ 650891 w 4418004"/>
                    <a:gd name="connsiteY958" fmla="*/ 358517 h 3499702"/>
                    <a:gd name="connsiteX959" fmla="*/ 675140 w 4418004"/>
                    <a:gd name="connsiteY959" fmla="*/ 363787 h 3499702"/>
                    <a:gd name="connsiteX960" fmla="*/ 704661 w 4418004"/>
                    <a:gd name="connsiteY960" fmla="*/ 357463 h 3499702"/>
                    <a:gd name="connsiteX961" fmla="*/ 716258 w 4418004"/>
                    <a:gd name="connsiteY961" fmla="*/ 365895 h 3499702"/>
                    <a:gd name="connsiteX962" fmla="*/ 732664 w 4418004"/>
                    <a:gd name="connsiteY962" fmla="*/ 376393 h 3499702"/>
                    <a:gd name="connsiteX963" fmla="*/ 750840 w 4418004"/>
                    <a:gd name="connsiteY963" fmla="*/ 381326 h 3499702"/>
                    <a:gd name="connsiteX964" fmla="*/ 760540 w 4418004"/>
                    <a:gd name="connsiteY964" fmla="*/ 388030 h 3499702"/>
                    <a:gd name="connsiteX965" fmla="*/ 755268 w 4418004"/>
                    <a:gd name="connsiteY965" fmla="*/ 403840 h 3499702"/>
                    <a:gd name="connsiteX966" fmla="*/ 754214 w 4418004"/>
                    <a:gd name="connsiteY966" fmla="*/ 427029 h 3499702"/>
                    <a:gd name="connsiteX967" fmla="*/ 766866 w 4418004"/>
                    <a:gd name="connsiteY967" fmla="*/ 444947 h 3499702"/>
                    <a:gd name="connsiteX968" fmla="*/ 785843 w 4418004"/>
                    <a:gd name="connsiteY968" fmla="*/ 459704 h 3499702"/>
                    <a:gd name="connsiteX969" fmla="*/ 798495 w 4418004"/>
                    <a:gd name="connsiteY969" fmla="*/ 462866 h 3499702"/>
                    <a:gd name="connsiteX970" fmla="*/ 809038 w 4418004"/>
                    <a:gd name="connsiteY970" fmla="*/ 463920 h 3499702"/>
                    <a:gd name="connsiteX971" fmla="*/ 823798 w 4418004"/>
                    <a:gd name="connsiteY971" fmla="*/ 490271 h 3499702"/>
                    <a:gd name="connsiteX972" fmla="*/ 807984 w 4418004"/>
                    <a:gd name="connsiteY972" fmla="*/ 500811 h 3499702"/>
                    <a:gd name="connsiteX973" fmla="*/ 806929 w 4418004"/>
                    <a:gd name="connsiteY973" fmla="*/ 526108 h 3499702"/>
                    <a:gd name="connsiteX974" fmla="*/ 812243 w 4418004"/>
                    <a:gd name="connsiteY974" fmla="*/ 542003 h 3499702"/>
                    <a:gd name="connsiteX975" fmla="*/ 830124 w 4418004"/>
                    <a:gd name="connsiteY975" fmla="*/ 552459 h 3499702"/>
                    <a:gd name="connsiteX976" fmla="*/ 844885 w 4418004"/>
                    <a:gd name="connsiteY976" fmla="*/ 550351 h 3499702"/>
                    <a:gd name="connsiteX977" fmla="*/ 859645 w 4418004"/>
                    <a:gd name="connsiteY977" fmla="*/ 545081 h 3499702"/>
                    <a:gd name="connsiteX978" fmla="*/ 882292 w 4418004"/>
                    <a:gd name="connsiteY978" fmla="*/ 548074 h 3499702"/>
                    <a:gd name="connsiteX979" fmla="*/ 888618 w 4418004"/>
                    <a:gd name="connsiteY979" fmla="*/ 567046 h 3499702"/>
                    <a:gd name="connsiteX980" fmla="*/ 909198 w 4418004"/>
                    <a:gd name="connsiteY980" fmla="*/ 580918 h 3499702"/>
                    <a:gd name="connsiteX981" fmla="*/ 935092 w 4418004"/>
                    <a:gd name="connsiteY981" fmla="*/ 586694 h 3499702"/>
                    <a:gd name="connsiteX982" fmla="*/ 945045 w 4418004"/>
                    <a:gd name="connsiteY982" fmla="*/ 604106 h 3499702"/>
                    <a:gd name="connsiteX983" fmla="*/ 948207 w 4418004"/>
                    <a:gd name="connsiteY983" fmla="*/ 644160 h 3499702"/>
                    <a:gd name="connsiteX984" fmla="*/ 938719 w 4418004"/>
                    <a:gd name="connsiteY984" fmla="*/ 652592 h 3499702"/>
                    <a:gd name="connsiteX985" fmla="*/ 937664 w 4418004"/>
                    <a:gd name="connsiteY985" fmla="*/ 679997 h 3499702"/>
                    <a:gd name="connsiteX986" fmla="*/ 946099 w 4418004"/>
                    <a:gd name="connsiteY986" fmla="*/ 700024 h 3499702"/>
                    <a:gd name="connsiteX987" fmla="*/ 960859 w 4418004"/>
                    <a:gd name="connsiteY987" fmla="*/ 701078 h 3499702"/>
                    <a:gd name="connsiteX988" fmla="*/ 969294 w 4418004"/>
                    <a:gd name="connsiteY988" fmla="*/ 693699 h 3499702"/>
                    <a:gd name="connsiteX989" fmla="*/ 964022 w 4418004"/>
                    <a:gd name="connsiteY989" fmla="*/ 681051 h 3499702"/>
                    <a:gd name="connsiteX990" fmla="*/ 974565 w 4418004"/>
                    <a:gd name="connsiteY990" fmla="*/ 668403 h 3499702"/>
                    <a:gd name="connsiteX991" fmla="*/ 983000 w 4418004"/>
                    <a:gd name="connsiteY991" fmla="*/ 677889 h 3499702"/>
                    <a:gd name="connsiteX992" fmla="*/ 984054 w 4418004"/>
                    <a:gd name="connsiteY992" fmla="*/ 696861 h 3499702"/>
                    <a:gd name="connsiteX993" fmla="*/ 1000923 w 4418004"/>
                    <a:gd name="connsiteY993" fmla="*/ 696861 h 3499702"/>
                    <a:gd name="connsiteX994" fmla="*/ 1009358 w 4418004"/>
                    <a:gd name="connsiteY994" fmla="*/ 687375 h 3499702"/>
                    <a:gd name="connsiteX995" fmla="*/ 1033607 w 4418004"/>
                    <a:gd name="connsiteY995" fmla="*/ 691591 h 3499702"/>
                    <a:gd name="connsiteX996" fmla="*/ 1046259 w 4418004"/>
                    <a:gd name="connsiteY996" fmla="*/ 684213 h 3499702"/>
                    <a:gd name="connsiteX997" fmla="*/ 1029390 w 4418004"/>
                    <a:gd name="connsiteY997" fmla="*/ 674727 h 3499702"/>
                    <a:gd name="connsiteX998" fmla="*/ 1018846 w 4418004"/>
                    <a:gd name="connsiteY998" fmla="*/ 671565 h 3499702"/>
                    <a:gd name="connsiteX999" fmla="*/ 1008303 w 4418004"/>
                    <a:gd name="connsiteY999" fmla="*/ 656808 h 3499702"/>
                    <a:gd name="connsiteX1000" fmla="*/ 1024118 w 4418004"/>
                    <a:gd name="connsiteY1000" fmla="*/ 632565 h 3499702"/>
                    <a:gd name="connsiteX1001" fmla="*/ 1036770 w 4418004"/>
                    <a:gd name="connsiteY1001" fmla="*/ 591458 h 3499702"/>
                    <a:gd name="connsiteX1002" fmla="*/ 1035715 w 4418004"/>
                    <a:gd name="connsiteY1002" fmla="*/ 571431 h 3499702"/>
                    <a:gd name="connsiteX1003" fmla="*/ 1022009 w 4418004"/>
                    <a:gd name="connsiteY1003" fmla="*/ 562999 h 3499702"/>
                    <a:gd name="connsiteX1004" fmla="*/ 1020955 w 4418004"/>
                    <a:gd name="connsiteY1004" fmla="*/ 542973 h 3499702"/>
                    <a:gd name="connsiteX1005" fmla="*/ 1028335 w 4418004"/>
                    <a:gd name="connsiteY1005" fmla="*/ 528216 h 3499702"/>
                    <a:gd name="connsiteX1006" fmla="*/ 1039933 w 4418004"/>
                    <a:gd name="connsiteY1006" fmla="*/ 531378 h 3499702"/>
                    <a:gd name="connsiteX1007" fmla="*/ 4058416 w 4418004"/>
                    <a:gd name="connsiteY1007" fmla="*/ 538752 h 3499702"/>
                    <a:gd name="connsiteX1008" fmla="*/ 4055253 w 4418004"/>
                    <a:gd name="connsiteY1008" fmla="*/ 516617 h 3499702"/>
                    <a:gd name="connsiteX1009" fmla="*/ 4035221 w 4418004"/>
                    <a:gd name="connsiteY1009" fmla="*/ 511347 h 3499702"/>
                    <a:gd name="connsiteX1010" fmla="*/ 4012026 w 4418004"/>
                    <a:gd name="connsiteY1010" fmla="*/ 521887 h 3499702"/>
                    <a:gd name="connsiteX1011" fmla="*/ 4000429 w 4418004"/>
                    <a:gd name="connsiteY1011" fmla="*/ 508185 h 3499702"/>
                    <a:gd name="connsiteX1012" fmla="*/ 3983560 w 4418004"/>
                    <a:gd name="connsiteY1012" fmla="*/ 516617 h 3499702"/>
                    <a:gd name="connsiteX1013" fmla="*/ 3959311 w 4418004"/>
                    <a:gd name="connsiteY1013" fmla="*/ 555617 h 3499702"/>
                    <a:gd name="connsiteX1014" fmla="*/ 3956148 w 4418004"/>
                    <a:gd name="connsiteY1014" fmla="*/ 574589 h 3499702"/>
                    <a:gd name="connsiteX1015" fmla="*/ 3960365 w 4418004"/>
                    <a:gd name="connsiteY1015" fmla="*/ 589346 h 3499702"/>
                    <a:gd name="connsiteX1016" fmla="*/ 3990940 w 4418004"/>
                    <a:gd name="connsiteY1016" fmla="*/ 591454 h 3499702"/>
                    <a:gd name="connsiteX1017" fmla="*/ 4006755 w 4418004"/>
                    <a:gd name="connsiteY1017" fmla="*/ 594616 h 3499702"/>
                    <a:gd name="connsiteX1018" fmla="*/ 4029950 w 4418004"/>
                    <a:gd name="connsiteY1018" fmla="*/ 597778 h 3499702"/>
                    <a:gd name="connsiteX1019" fmla="*/ 4044710 w 4418004"/>
                    <a:gd name="connsiteY1019" fmla="*/ 607264 h 3499702"/>
                    <a:gd name="connsiteX1020" fmla="*/ 4058416 w 4418004"/>
                    <a:gd name="connsiteY1020" fmla="*/ 596724 h 3499702"/>
                    <a:gd name="connsiteX1021" fmla="*/ 4049981 w 4418004"/>
                    <a:gd name="connsiteY1021" fmla="*/ 575643 h 3499702"/>
                    <a:gd name="connsiteX1022" fmla="*/ 4049981 w 4418004"/>
                    <a:gd name="connsiteY1022" fmla="*/ 555617 h 3499702"/>
                    <a:gd name="connsiteX1023" fmla="*/ 4058416 w 4418004"/>
                    <a:gd name="connsiteY1023" fmla="*/ 538752 h 3499702"/>
                    <a:gd name="connsiteX1024" fmla="*/ 2376786 w 4418004"/>
                    <a:gd name="connsiteY1024" fmla="*/ 727424 h 3499702"/>
                    <a:gd name="connsiteX1025" fmla="*/ 2378894 w 4418004"/>
                    <a:gd name="connsiteY1025" fmla="*/ 707397 h 3499702"/>
                    <a:gd name="connsiteX1026" fmla="*/ 2365188 w 4418004"/>
                    <a:gd name="connsiteY1026" fmla="*/ 675776 h 3499702"/>
                    <a:gd name="connsiteX1027" fmla="*/ 2348319 w 4418004"/>
                    <a:gd name="connsiteY1027" fmla="*/ 664182 h 3499702"/>
                    <a:gd name="connsiteX1028" fmla="*/ 2331450 w 4418004"/>
                    <a:gd name="connsiteY1028" fmla="*/ 659966 h 3499702"/>
                    <a:gd name="connsiteX1029" fmla="*/ 2311418 w 4418004"/>
                    <a:gd name="connsiteY1029" fmla="*/ 659966 h 3499702"/>
                    <a:gd name="connsiteX1030" fmla="*/ 2287169 w 4418004"/>
                    <a:gd name="connsiteY1030" fmla="*/ 664182 h 3499702"/>
                    <a:gd name="connsiteX1031" fmla="*/ 2270300 w 4418004"/>
                    <a:gd name="connsiteY1031" fmla="*/ 673668 h 3499702"/>
                    <a:gd name="connsiteX1032" fmla="*/ 2260811 w 4418004"/>
                    <a:gd name="connsiteY1032" fmla="*/ 690533 h 3499702"/>
                    <a:gd name="connsiteX1033" fmla="*/ 2251322 w 4418004"/>
                    <a:gd name="connsiteY1033" fmla="*/ 703181 h 3499702"/>
                    <a:gd name="connsiteX1034" fmla="*/ 2237616 w 4418004"/>
                    <a:gd name="connsiteY1034" fmla="*/ 720046 h 3499702"/>
                    <a:gd name="connsiteX1035" fmla="*/ 2258703 w 4418004"/>
                    <a:gd name="connsiteY1035" fmla="*/ 726370 h 3499702"/>
                    <a:gd name="connsiteX1036" fmla="*/ 2265029 w 4418004"/>
                    <a:gd name="connsiteY1036" fmla="*/ 744289 h 3499702"/>
                    <a:gd name="connsiteX1037" fmla="*/ 2286115 w 4418004"/>
                    <a:gd name="connsiteY1037" fmla="*/ 755883 h 3499702"/>
                    <a:gd name="connsiteX1038" fmla="*/ 2299821 w 4418004"/>
                    <a:gd name="connsiteY1038" fmla="*/ 770639 h 3499702"/>
                    <a:gd name="connsiteX1039" fmla="*/ 2313527 w 4418004"/>
                    <a:gd name="connsiteY1039" fmla="*/ 784342 h 3499702"/>
                    <a:gd name="connsiteX1040" fmla="*/ 2334613 w 4418004"/>
                    <a:gd name="connsiteY1040" fmla="*/ 785396 h 3499702"/>
                    <a:gd name="connsiteX1041" fmla="*/ 2353591 w 4418004"/>
                    <a:gd name="connsiteY1041" fmla="*/ 770639 h 3499702"/>
                    <a:gd name="connsiteX1042" fmla="*/ 2359917 w 4418004"/>
                    <a:gd name="connsiteY1042" fmla="*/ 759045 h 3499702"/>
                    <a:gd name="connsiteX1043" fmla="*/ 2357808 w 4418004"/>
                    <a:gd name="connsiteY1043" fmla="*/ 736910 h 3499702"/>
                    <a:gd name="connsiteX1044" fmla="*/ 2376786 w 4418004"/>
                    <a:gd name="connsiteY1044" fmla="*/ 727424 h 3499702"/>
                    <a:gd name="connsiteX1045" fmla="*/ 1033042 w 4418004"/>
                    <a:gd name="connsiteY1045" fmla="*/ 734802 h 3499702"/>
                    <a:gd name="connsiteX1046" fmla="*/ 1047296 w 4418004"/>
                    <a:gd name="connsiteY1046" fmla="*/ 720594 h 3499702"/>
                    <a:gd name="connsiteX1047" fmla="*/ 1028825 w 4418004"/>
                    <a:gd name="connsiteY1047" fmla="*/ 711614 h 3499702"/>
                    <a:gd name="connsiteX1048" fmla="*/ 1014064 w 4418004"/>
                    <a:gd name="connsiteY1048" fmla="*/ 716378 h 3499702"/>
                    <a:gd name="connsiteX1049" fmla="*/ 1007232 w 4418004"/>
                    <a:gd name="connsiteY1049" fmla="*/ 724262 h 3499702"/>
                    <a:gd name="connsiteX1050" fmla="*/ 1013558 w 4418004"/>
                    <a:gd name="connsiteY1050" fmla="*/ 728478 h 3499702"/>
                    <a:gd name="connsiteX1051" fmla="*/ 1024607 w 4418004"/>
                    <a:gd name="connsiteY1051" fmla="*/ 731134 h 3499702"/>
                    <a:gd name="connsiteX1052" fmla="*/ 1033042 w 4418004"/>
                    <a:gd name="connsiteY1052" fmla="*/ 734802 h 3499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</a:cxnLst>
                  <a:rect l="l" t="t" r="r" b="b"/>
                  <a:pathLst>
                    <a:path w="4418004" h="3499702">
                      <a:moveTo>
                        <a:pt x="1033590" y="539806"/>
                      </a:moveTo>
                      <a:lnTo>
                        <a:pt x="1034644" y="556671"/>
                      </a:lnTo>
                      <a:lnTo>
                        <a:pt x="1050459" y="555617"/>
                      </a:lnTo>
                      <a:lnTo>
                        <a:pt x="1059948" y="535590"/>
                      </a:lnTo>
                      <a:lnTo>
                        <a:pt x="1067328" y="546130"/>
                      </a:lnTo>
                      <a:lnTo>
                        <a:pt x="1067328" y="553508"/>
                      </a:lnTo>
                      <a:lnTo>
                        <a:pt x="1081034" y="553508"/>
                      </a:lnTo>
                      <a:cubicBezTo>
                        <a:pt x="1081034" y="553508"/>
                        <a:pt x="1089469" y="533482"/>
                        <a:pt x="1096849" y="532428"/>
                      </a:cubicBezTo>
                      <a:cubicBezTo>
                        <a:pt x="1104229" y="531374"/>
                        <a:pt x="1111609" y="526652"/>
                        <a:pt x="1111609" y="526652"/>
                      </a:cubicBezTo>
                      <a:lnTo>
                        <a:pt x="1156397" y="527158"/>
                      </a:lnTo>
                      <a:cubicBezTo>
                        <a:pt x="1156397" y="527158"/>
                        <a:pt x="1165379" y="525050"/>
                        <a:pt x="1165379" y="519273"/>
                      </a:cubicBezTo>
                      <a:cubicBezTo>
                        <a:pt x="1165379" y="513455"/>
                        <a:pt x="1165885" y="507131"/>
                        <a:pt x="1171157" y="502409"/>
                      </a:cubicBezTo>
                      <a:cubicBezTo>
                        <a:pt x="1176429" y="497645"/>
                        <a:pt x="1185917" y="487104"/>
                        <a:pt x="1184357" y="483436"/>
                      </a:cubicBezTo>
                      <a:cubicBezTo>
                        <a:pt x="1182754" y="479726"/>
                        <a:pt x="1173814" y="466024"/>
                        <a:pt x="1174320" y="462356"/>
                      </a:cubicBezTo>
                      <a:cubicBezTo>
                        <a:pt x="1174868" y="458645"/>
                        <a:pt x="1174320" y="447599"/>
                        <a:pt x="1174320" y="447599"/>
                      </a:cubicBezTo>
                      <a:lnTo>
                        <a:pt x="1157999" y="440221"/>
                      </a:lnTo>
                      <a:lnTo>
                        <a:pt x="1124261" y="451815"/>
                      </a:lnTo>
                      <a:lnTo>
                        <a:pt x="1113718" y="463410"/>
                      </a:lnTo>
                      <a:cubicBezTo>
                        <a:pt x="1113718" y="463410"/>
                        <a:pt x="1094740" y="450213"/>
                        <a:pt x="1091577" y="446545"/>
                      </a:cubicBezTo>
                      <a:cubicBezTo>
                        <a:pt x="1088414" y="442835"/>
                        <a:pt x="1069437" y="421248"/>
                        <a:pt x="1063617" y="419646"/>
                      </a:cubicBezTo>
                      <a:cubicBezTo>
                        <a:pt x="1057839" y="418086"/>
                        <a:pt x="1039916" y="416484"/>
                        <a:pt x="1039916" y="416484"/>
                      </a:cubicBezTo>
                      <a:cubicBezTo>
                        <a:pt x="1039916" y="416484"/>
                        <a:pt x="1029373" y="403330"/>
                        <a:pt x="1026716" y="399620"/>
                      </a:cubicBezTo>
                      <a:cubicBezTo>
                        <a:pt x="1024101" y="395952"/>
                        <a:pt x="1021993" y="393295"/>
                        <a:pt x="1021993" y="382249"/>
                      </a:cubicBezTo>
                      <a:cubicBezTo>
                        <a:pt x="1021993" y="371161"/>
                        <a:pt x="1020938" y="361168"/>
                        <a:pt x="1020938" y="361168"/>
                      </a:cubicBezTo>
                      <a:cubicBezTo>
                        <a:pt x="1020938" y="361168"/>
                        <a:pt x="1010395" y="353790"/>
                        <a:pt x="1009847" y="347466"/>
                      </a:cubicBezTo>
                      <a:cubicBezTo>
                        <a:pt x="1009341" y="341142"/>
                        <a:pt x="1005124" y="330601"/>
                        <a:pt x="1005124" y="330601"/>
                      </a:cubicBezTo>
                      <a:lnTo>
                        <a:pt x="990363" y="320567"/>
                      </a:lnTo>
                      <a:lnTo>
                        <a:pt x="977711" y="317405"/>
                      </a:lnTo>
                      <a:lnTo>
                        <a:pt x="988255" y="302648"/>
                      </a:lnTo>
                      <a:lnTo>
                        <a:pt x="988255" y="278406"/>
                      </a:lnTo>
                      <a:lnTo>
                        <a:pt x="1000906" y="276298"/>
                      </a:lnTo>
                      <a:cubicBezTo>
                        <a:pt x="1000906" y="276298"/>
                        <a:pt x="999852" y="269973"/>
                        <a:pt x="992472" y="254163"/>
                      </a:cubicBezTo>
                      <a:cubicBezTo>
                        <a:pt x="985092" y="238352"/>
                        <a:pt x="979820" y="219380"/>
                        <a:pt x="985092" y="213056"/>
                      </a:cubicBezTo>
                      <a:cubicBezTo>
                        <a:pt x="990363" y="206731"/>
                        <a:pt x="1014612" y="175110"/>
                        <a:pt x="1014612" y="175110"/>
                      </a:cubicBezTo>
                      <a:cubicBezTo>
                        <a:pt x="1014612" y="175110"/>
                        <a:pt x="1032536" y="176164"/>
                        <a:pt x="1038862" y="170894"/>
                      </a:cubicBezTo>
                      <a:cubicBezTo>
                        <a:pt x="1045187" y="165624"/>
                        <a:pt x="1054676" y="162462"/>
                        <a:pt x="1055731" y="158246"/>
                      </a:cubicBezTo>
                      <a:cubicBezTo>
                        <a:pt x="1056785" y="154030"/>
                        <a:pt x="1057839" y="145597"/>
                        <a:pt x="1057839" y="145597"/>
                      </a:cubicBezTo>
                      <a:cubicBezTo>
                        <a:pt x="1057839" y="145597"/>
                        <a:pt x="1112664" y="119247"/>
                        <a:pt x="1117935" y="112922"/>
                      </a:cubicBezTo>
                      <a:cubicBezTo>
                        <a:pt x="1123207" y="106598"/>
                        <a:pt x="1148510" y="76031"/>
                        <a:pt x="1148510" y="76031"/>
                      </a:cubicBezTo>
                      <a:cubicBezTo>
                        <a:pt x="1148510" y="76031"/>
                        <a:pt x="1160108" y="81301"/>
                        <a:pt x="1166434" y="82355"/>
                      </a:cubicBezTo>
                      <a:cubicBezTo>
                        <a:pt x="1172759" y="83409"/>
                        <a:pt x="1183303" y="80247"/>
                        <a:pt x="1187520" y="76031"/>
                      </a:cubicBezTo>
                      <a:cubicBezTo>
                        <a:pt x="1191737" y="71815"/>
                        <a:pt x="1203335" y="59167"/>
                        <a:pt x="1203335" y="59167"/>
                      </a:cubicBezTo>
                      <a:cubicBezTo>
                        <a:pt x="1203335" y="59167"/>
                        <a:pt x="1219149" y="70761"/>
                        <a:pt x="1229692" y="68653"/>
                      </a:cubicBezTo>
                      <a:cubicBezTo>
                        <a:pt x="1240235" y="66545"/>
                        <a:pt x="1269756" y="53896"/>
                        <a:pt x="1269756" y="53896"/>
                      </a:cubicBezTo>
                      <a:lnTo>
                        <a:pt x="1270811" y="44410"/>
                      </a:lnTo>
                      <a:lnTo>
                        <a:pt x="1260858" y="30665"/>
                      </a:lnTo>
                      <a:cubicBezTo>
                        <a:pt x="1260942" y="30033"/>
                        <a:pt x="1260984" y="29358"/>
                        <a:pt x="1260984" y="28642"/>
                      </a:cubicBezTo>
                      <a:cubicBezTo>
                        <a:pt x="1260984" y="21011"/>
                        <a:pt x="1262165" y="17216"/>
                        <a:pt x="1264949" y="14771"/>
                      </a:cubicBezTo>
                      <a:cubicBezTo>
                        <a:pt x="1268702" y="11440"/>
                        <a:pt x="1275407" y="11271"/>
                        <a:pt x="1286204" y="14602"/>
                      </a:cubicBezTo>
                      <a:cubicBezTo>
                        <a:pt x="1287131" y="14897"/>
                        <a:pt x="1288903" y="15487"/>
                        <a:pt x="1289873" y="15066"/>
                      </a:cubicBezTo>
                      <a:cubicBezTo>
                        <a:pt x="1293963" y="5664"/>
                        <a:pt x="1306278" y="2502"/>
                        <a:pt x="1309483" y="11524"/>
                      </a:cubicBezTo>
                      <a:cubicBezTo>
                        <a:pt x="1313658" y="23203"/>
                        <a:pt x="1318297" y="17511"/>
                        <a:pt x="1325551" y="23498"/>
                      </a:cubicBezTo>
                      <a:cubicBezTo>
                        <a:pt x="1335503" y="17174"/>
                        <a:pt x="1358403" y="20420"/>
                        <a:pt x="1365615" y="28009"/>
                      </a:cubicBezTo>
                      <a:cubicBezTo>
                        <a:pt x="1374091" y="36906"/>
                        <a:pt x="1381514" y="31340"/>
                        <a:pt x="1391972" y="34840"/>
                      </a:cubicBezTo>
                      <a:lnTo>
                        <a:pt x="1392900" y="35219"/>
                      </a:lnTo>
                      <a:cubicBezTo>
                        <a:pt x="1406986" y="34081"/>
                        <a:pt x="1411667" y="30581"/>
                        <a:pt x="1424403" y="41037"/>
                      </a:cubicBezTo>
                      <a:cubicBezTo>
                        <a:pt x="1429169" y="44958"/>
                        <a:pt x="1433681" y="50566"/>
                        <a:pt x="1440007" y="48964"/>
                      </a:cubicBezTo>
                      <a:cubicBezTo>
                        <a:pt x="1447978" y="44663"/>
                        <a:pt x="1461473" y="55330"/>
                        <a:pt x="1465226" y="61612"/>
                      </a:cubicBezTo>
                      <a:cubicBezTo>
                        <a:pt x="1473914" y="65617"/>
                        <a:pt x="1504742" y="67093"/>
                        <a:pt x="1515791" y="69159"/>
                      </a:cubicBezTo>
                      <a:cubicBezTo>
                        <a:pt x="1519165" y="69791"/>
                        <a:pt x="1522539" y="70761"/>
                        <a:pt x="1524943" y="73417"/>
                      </a:cubicBezTo>
                      <a:lnTo>
                        <a:pt x="1525786" y="74513"/>
                      </a:lnTo>
                      <a:cubicBezTo>
                        <a:pt x="1538480" y="97196"/>
                        <a:pt x="1507483" y="107652"/>
                        <a:pt x="1513218" y="116970"/>
                      </a:cubicBezTo>
                      <a:cubicBezTo>
                        <a:pt x="1517014" y="123126"/>
                        <a:pt x="1519038" y="126077"/>
                        <a:pt x="1521105" y="132823"/>
                      </a:cubicBezTo>
                      <a:cubicBezTo>
                        <a:pt x="1529581" y="161239"/>
                        <a:pt x="1571880" y="146989"/>
                        <a:pt x="1572260" y="165540"/>
                      </a:cubicBezTo>
                      <a:cubicBezTo>
                        <a:pt x="1572344" y="168449"/>
                        <a:pt x="1572007" y="173297"/>
                        <a:pt x="1574495" y="175532"/>
                      </a:cubicBezTo>
                      <a:lnTo>
                        <a:pt x="1576182" y="176965"/>
                      </a:lnTo>
                      <a:cubicBezTo>
                        <a:pt x="1583900" y="183627"/>
                        <a:pt x="1580821" y="183416"/>
                        <a:pt x="1584363" y="190584"/>
                      </a:cubicBezTo>
                      <a:cubicBezTo>
                        <a:pt x="1597732" y="191553"/>
                        <a:pt x="1582170" y="170051"/>
                        <a:pt x="1602540" y="166467"/>
                      </a:cubicBezTo>
                      <a:cubicBezTo>
                        <a:pt x="1612113" y="164823"/>
                        <a:pt x="1629066" y="166805"/>
                        <a:pt x="1635561" y="172876"/>
                      </a:cubicBezTo>
                      <a:cubicBezTo>
                        <a:pt x="1639356" y="176460"/>
                        <a:pt x="1641128" y="179284"/>
                        <a:pt x="1646062" y="181603"/>
                      </a:cubicBezTo>
                      <a:cubicBezTo>
                        <a:pt x="1669468" y="179411"/>
                        <a:pt x="1658123" y="188265"/>
                        <a:pt x="1675077" y="190710"/>
                      </a:cubicBezTo>
                      <a:cubicBezTo>
                        <a:pt x="1694813" y="193577"/>
                        <a:pt x="1699073" y="198763"/>
                        <a:pt x="1706959" y="216892"/>
                      </a:cubicBezTo>
                      <a:cubicBezTo>
                        <a:pt x="1710881" y="225957"/>
                        <a:pt x="1717081" y="223807"/>
                        <a:pt x="1722774" y="235401"/>
                      </a:cubicBezTo>
                      <a:cubicBezTo>
                        <a:pt x="1724545" y="238943"/>
                        <a:pt x="1724672" y="239786"/>
                        <a:pt x="1728425" y="241683"/>
                      </a:cubicBezTo>
                      <a:lnTo>
                        <a:pt x="1731419" y="243159"/>
                      </a:lnTo>
                      <a:cubicBezTo>
                        <a:pt x="1740022" y="247459"/>
                        <a:pt x="1737113" y="251886"/>
                        <a:pt x="1744704" y="255639"/>
                      </a:cubicBezTo>
                      <a:cubicBezTo>
                        <a:pt x="1748457" y="257494"/>
                        <a:pt x="1751114" y="259054"/>
                        <a:pt x="1753939" y="262216"/>
                      </a:cubicBezTo>
                      <a:lnTo>
                        <a:pt x="1755584" y="264113"/>
                      </a:lnTo>
                      <a:lnTo>
                        <a:pt x="1756512" y="265083"/>
                      </a:lnTo>
                      <a:cubicBezTo>
                        <a:pt x="1767688" y="264577"/>
                        <a:pt x="1769754" y="273810"/>
                        <a:pt x="1775447" y="273599"/>
                      </a:cubicBezTo>
                      <a:cubicBezTo>
                        <a:pt x="1781436" y="270943"/>
                        <a:pt x="1782827" y="268835"/>
                        <a:pt x="1790418" y="269172"/>
                      </a:cubicBezTo>
                      <a:cubicBezTo>
                        <a:pt x="1795015" y="263438"/>
                        <a:pt x="1796576" y="257241"/>
                        <a:pt x="1805769" y="261668"/>
                      </a:cubicBezTo>
                      <a:cubicBezTo>
                        <a:pt x="1809481" y="263438"/>
                        <a:pt x="1823861" y="259728"/>
                        <a:pt x="1826898" y="257409"/>
                      </a:cubicBezTo>
                      <a:cubicBezTo>
                        <a:pt x="1830145" y="253193"/>
                        <a:pt x="1832591" y="249694"/>
                        <a:pt x="1838495" y="248893"/>
                      </a:cubicBezTo>
                      <a:cubicBezTo>
                        <a:pt x="1841532" y="240713"/>
                        <a:pt x="1844906" y="234010"/>
                        <a:pt x="1855238" y="239744"/>
                      </a:cubicBezTo>
                      <a:lnTo>
                        <a:pt x="1856208" y="240376"/>
                      </a:lnTo>
                      <a:cubicBezTo>
                        <a:pt x="1862196" y="239997"/>
                        <a:pt x="1862449" y="227433"/>
                        <a:pt x="1876029" y="230300"/>
                      </a:cubicBezTo>
                      <a:cubicBezTo>
                        <a:pt x="1876282" y="230342"/>
                        <a:pt x="1878812" y="231733"/>
                        <a:pt x="1879023" y="231944"/>
                      </a:cubicBezTo>
                      <a:lnTo>
                        <a:pt x="1880035" y="232998"/>
                      </a:lnTo>
                      <a:lnTo>
                        <a:pt x="1879951" y="232155"/>
                      </a:lnTo>
                      <a:cubicBezTo>
                        <a:pt x="1879740" y="229878"/>
                        <a:pt x="1880077" y="227559"/>
                        <a:pt x="1881174" y="225493"/>
                      </a:cubicBezTo>
                      <a:lnTo>
                        <a:pt x="1881595" y="224777"/>
                      </a:lnTo>
                      <a:cubicBezTo>
                        <a:pt x="1887879" y="216007"/>
                        <a:pt x="1901459" y="222205"/>
                        <a:pt x="1901501" y="223554"/>
                      </a:cubicBezTo>
                      <a:cubicBezTo>
                        <a:pt x="1902977" y="221235"/>
                        <a:pt x="1903905" y="219380"/>
                        <a:pt x="1906351" y="217820"/>
                      </a:cubicBezTo>
                      <a:lnTo>
                        <a:pt x="1907363" y="217314"/>
                      </a:lnTo>
                      <a:cubicBezTo>
                        <a:pt x="1909556" y="216471"/>
                        <a:pt x="1912424" y="216218"/>
                        <a:pt x="1914912" y="216513"/>
                      </a:cubicBezTo>
                      <a:cubicBezTo>
                        <a:pt x="1916008" y="215922"/>
                        <a:pt x="1917021" y="214953"/>
                        <a:pt x="1918412" y="213393"/>
                      </a:cubicBezTo>
                      <a:lnTo>
                        <a:pt x="1919930" y="211706"/>
                      </a:lnTo>
                      <a:cubicBezTo>
                        <a:pt x="1923642" y="207743"/>
                        <a:pt x="1926847" y="206141"/>
                        <a:pt x="1932161" y="205171"/>
                      </a:cubicBezTo>
                      <a:lnTo>
                        <a:pt x="1936842" y="204370"/>
                      </a:lnTo>
                      <a:cubicBezTo>
                        <a:pt x="1938191" y="204117"/>
                        <a:pt x="1940089" y="203907"/>
                        <a:pt x="1941312" y="203274"/>
                      </a:cubicBezTo>
                      <a:cubicBezTo>
                        <a:pt x="1944686" y="199943"/>
                        <a:pt x="1944348" y="194547"/>
                        <a:pt x="1950042" y="190457"/>
                      </a:cubicBezTo>
                      <a:lnTo>
                        <a:pt x="1951897" y="189572"/>
                      </a:lnTo>
                      <a:cubicBezTo>
                        <a:pt x="1954259" y="188897"/>
                        <a:pt x="1956663" y="188855"/>
                        <a:pt x="1959024" y="188433"/>
                      </a:cubicBezTo>
                      <a:cubicBezTo>
                        <a:pt x="1959193" y="184554"/>
                        <a:pt x="1963200" y="180676"/>
                        <a:pt x="1967122" y="180718"/>
                      </a:cubicBezTo>
                      <a:cubicBezTo>
                        <a:pt x="1970116" y="180718"/>
                        <a:pt x="1972519" y="181814"/>
                        <a:pt x="1975345" y="182531"/>
                      </a:cubicBezTo>
                      <a:cubicBezTo>
                        <a:pt x="1980912" y="169081"/>
                        <a:pt x="1984918" y="163558"/>
                        <a:pt x="1998413" y="169587"/>
                      </a:cubicBezTo>
                      <a:cubicBezTo>
                        <a:pt x="2009294" y="151289"/>
                        <a:pt x="2008746" y="157445"/>
                        <a:pt x="2021608" y="147537"/>
                      </a:cubicBezTo>
                      <a:cubicBezTo>
                        <a:pt x="2039490" y="133792"/>
                        <a:pt x="2057750" y="150109"/>
                        <a:pt x="2066100" y="140622"/>
                      </a:cubicBezTo>
                      <a:lnTo>
                        <a:pt x="2067492" y="139020"/>
                      </a:lnTo>
                      <a:cubicBezTo>
                        <a:pt x="2077108" y="127805"/>
                        <a:pt x="2071625" y="142014"/>
                        <a:pt x="2080271" y="123673"/>
                      </a:cubicBezTo>
                      <a:cubicBezTo>
                        <a:pt x="2084909" y="113850"/>
                        <a:pt x="2095748" y="105966"/>
                        <a:pt x="2102074" y="119120"/>
                      </a:cubicBezTo>
                      <a:cubicBezTo>
                        <a:pt x="2102242" y="119078"/>
                        <a:pt x="2109918" y="113386"/>
                        <a:pt x="2114219" y="111362"/>
                      </a:cubicBezTo>
                      <a:cubicBezTo>
                        <a:pt x="2120419" y="106472"/>
                        <a:pt x="2125353" y="99178"/>
                        <a:pt x="2124257" y="90914"/>
                      </a:cubicBezTo>
                      <a:lnTo>
                        <a:pt x="2123793" y="87794"/>
                      </a:lnTo>
                      <a:cubicBezTo>
                        <a:pt x="2120925" y="66629"/>
                        <a:pt x="2144584" y="72827"/>
                        <a:pt x="2141336" y="61148"/>
                      </a:cubicBezTo>
                      <a:cubicBezTo>
                        <a:pt x="2139354" y="54023"/>
                        <a:pt x="2138806" y="52716"/>
                        <a:pt x="2143318" y="46518"/>
                      </a:cubicBezTo>
                      <a:cubicBezTo>
                        <a:pt x="2144078" y="45464"/>
                        <a:pt x="2145132" y="44157"/>
                        <a:pt x="2145216" y="44537"/>
                      </a:cubicBezTo>
                      <a:cubicBezTo>
                        <a:pt x="2145891" y="27208"/>
                        <a:pt x="2153820" y="31467"/>
                        <a:pt x="2152849" y="20463"/>
                      </a:cubicBezTo>
                      <a:cubicBezTo>
                        <a:pt x="2152596" y="17132"/>
                        <a:pt x="2152386" y="14265"/>
                        <a:pt x="2152892" y="11271"/>
                      </a:cubicBezTo>
                      <a:lnTo>
                        <a:pt x="2164869" y="12494"/>
                      </a:lnTo>
                      <a:cubicBezTo>
                        <a:pt x="2165122" y="11819"/>
                        <a:pt x="2182792" y="10681"/>
                        <a:pt x="2198607" y="6465"/>
                      </a:cubicBezTo>
                      <a:cubicBezTo>
                        <a:pt x="2214421" y="2249"/>
                        <a:pt x="2218639" y="9627"/>
                        <a:pt x="2227073" y="8573"/>
                      </a:cubicBezTo>
                      <a:cubicBezTo>
                        <a:pt x="2235508" y="7519"/>
                        <a:pt x="2259757" y="10681"/>
                        <a:pt x="2272409" y="4357"/>
                      </a:cubicBezTo>
                      <a:cubicBezTo>
                        <a:pt x="2285060" y="-1967"/>
                        <a:pt x="2288223" y="-913"/>
                        <a:pt x="2296658" y="4357"/>
                      </a:cubicBezTo>
                      <a:cubicBezTo>
                        <a:pt x="2305092" y="9627"/>
                        <a:pt x="2314581" y="12789"/>
                        <a:pt x="2330396" y="13843"/>
                      </a:cubicBezTo>
                      <a:cubicBezTo>
                        <a:pt x="2346211" y="14897"/>
                        <a:pt x="2349374" y="14897"/>
                        <a:pt x="2349374" y="22275"/>
                      </a:cubicBezTo>
                      <a:cubicBezTo>
                        <a:pt x="2349374" y="29654"/>
                        <a:pt x="2347265" y="42302"/>
                        <a:pt x="2350428" y="50734"/>
                      </a:cubicBezTo>
                      <a:cubicBezTo>
                        <a:pt x="2353591" y="59167"/>
                        <a:pt x="2352537" y="61275"/>
                        <a:pt x="2347265" y="67599"/>
                      </a:cubicBezTo>
                      <a:cubicBezTo>
                        <a:pt x="2341993" y="73923"/>
                        <a:pt x="2339885" y="89734"/>
                        <a:pt x="2339885" y="103436"/>
                      </a:cubicBezTo>
                      <a:cubicBezTo>
                        <a:pt x="2339885" y="117138"/>
                        <a:pt x="2340939" y="127679"/>
                        <a:pt x="2345156" y="132949"/>
                      </a:cubicBezTo>
                      <a:cubicBezTo>
                        <a:pt x="2349374" y="138219"/>
                        <a:pt x="2341993" y="139273"/>
                        <a:pt x="2337776" y="143489"/>
                      </a:cubicBezTo>
                      <a:cubicBezTo>
                        <a:pt x="2333559" y="147705"/>
                        <a:pt x="2312473" y="159300"/>
                        <a:pt x="2308255" y="160354"/>
                      </a:cubicBezTo>
                      <a:cubicBezTo>
                        <a:pt x="2304038" y="161408"/>
                        <a:pt x="2288223" y="171948"/>
                        <a:pt x="2280843" y="171948"/>
                      </a:cubicBezTo>
                      <a:cubicBezTo>
                        <a:pt x="2273463" y="171948"/>
                        <a:pt x="2254021" y="174183"/>
                        <a:pt x="2254021" y="174183"/>
                      </a:cubicBezTo>
                      <a:cubicBezTo>
                        <a:pt x="2261107" y="185440"/>
                        <a:pt x="2257311" y="178821"/>
                        <a:pt x="2272282" y="187464"/>
                      </a:cubicBezTo>
                      <a:cubicBezTo>
                        <a:pt x="2274560" y="188771"/>
                        <a:pt x="2276289" y="190710"/>
                        <a:pt x="2278060" y="192607"/>
                      </a:cubicBezTo>
                      <a:cubicBezTo>
                        <a:pt x="2282361" y="194420"/>
                        <a:pt x="2285567" y="197498"/>
                        <a:pt x="2289699" y="199311"/>
                      </a:cubicBezTo>
                      <a:cubicBezTo>
                        <a:pt x="2330438" y="217145"/>
                        <a:pt x="2330775" y="217651"/>
                        <a:pt x="2324365" y="255976"/>
                      </a:cubicBezTo>
                      <a:cubicBezTo>
                        <a:pt x="2322046" y="269763"/>
                        <a:pt x="2330227" y="267233"/>
                        <a:pt x="2332589" y="283423"/>
                      </a:cubicBezTo>
                      <a:cubicBezTo>
                        <a:pt x="2334149" y="294258"/>
                        <a:pt x="2333685" y="303197"/>
                        <a:pt x="2342036" y="312051"/>
                      </a:cubicBezTo>
                      <a:cubicBezTo>
                        <a:pt x="2347434" y="317827"/>
                        <a:pt x="2363375" y="333426"/>
                        <a:pt x="2372611" y="333047"/>
                      </a:cubicBezTo>
                      <a:cubicBezTo>
                        <a:pt x="2384461" y="332583"/>
                        <a:pt x="2388678" y="332119"/>
                        <a:pt x="2392094" y="335281"/>
                      </a:cubicBezTo>
                      <a:cubicBezTo>
                        <a:pt x="2392094" y="335281"/>
                        <a:pt x="2396818" y="324783"/>
                        <a:pt x="2396818" y="320567"/>
                      </a:cubicBezTo>
                      <a:cubicBezTo>
                        <a:pt x="2396818" y="316351"/>
                        <a:pt x="2398926" y="308973"/>
                        <a:pt x="2407361" y="313189"/>
                      </a:cubicBezTo>
                      <a:cubicBezTo>
                        <a:pt x="2415795" y="317405"/>
                        <a:pt x="2429501" y="319513"/>
                        <a:pt x="2438990" y="319513"/>
                      </a:cubicBezTo>
                      <a:cubicBezTo>
                        <a:pt x="2448479" y="319513"/>
                        <a:pt x="2465348" y="308973"/>
                        <a:pt x="2466402" y="316351"/>
                      </a:cubicBezTo>
                      <a:cubicBezTo>
                        <a:pt x="2467457" y="323729"/>
                        <a:pt x="2463239" y="327945"/>
                        <a:pt x="2475891" y="326891"/>
                      </a:cubicBezTo>
                      <a:cubicBezTo>
                        <a:pt x="2488543" y="325837"/>
                        <a:pt x="2490652" y="325837"/>
                        <a:pt x="2490652" y="331107"/>
                      </a:cubicBezTo>
                      <a:cubicBezTo>
                        <a:pt x="2490652" y="336377"/>
                        <a:pt x="2485380" y="345864"/>
                        <a:pt x="2492760" y="347972"/>
                      </a:cubicBezTo>
                      <a:cubicBezTo>
                        <a:pt x="2500140" y="350080"/>
                        <a:pt x="2511738" y="350080"/>
                        <a:pt x="2511738" y="350080"/>
                      </a:cubicBezTo>
                      <a:cubicBezTo>
                        <a:pt x="2511738" y="350080"/>
                        <a:pt x="2505412" y="331107"/>
                        <a:pt x="2514901" y="337432"/>
                      </a:cubicBezTo>
                      <a:cubicBezTo>
                        <a:pt x="2524390" y="343756"/>
                        <a:pt x="2529661" y="345864"/>
                        <a:pt x="2533878" y="340594"/>
                      </a:cubicBezTo>
                      <a:cubicBezTo>
                        <a:pt x="2538096" y="335323"/>
                        <a:pt x="2546530" y="326891"/>
                        <a:pt x="2550748" y="325837"/>
                      </a:cubicBezTo>
                      <a:cubicBezTo>
                        <a:pt x="2554965" y="324783"/>
                        <a:pt x="2565508" y="320567"/>
                        <a:pt x="2565508" y="320567"/>
                      </a:cubicBezTo>
                      <a:cubicBezTo>
                        <a:pt x="2565508" y="320567"/>
                        <a:pt x="2569725" y="324783"/>
                        <a:pt x="2578160" y="325837"/>
                      </a:cubicBezTo>
                      <a:cubicBezTo>
                        <a:pt x="2586594" y="326891"/>
                        <a:pt x="2588703" y="324783"/>
                        <a:pt x="2588703" y="331107"/>
                      </a:cubicBezTo>
                      <a:cubicBezTo>
                        <a:pt x="2588703" y="337432"/>
                        <a:pt x="2586594" y="342702"/>
                        <a:pt x="2593974" y="342702"/>
                      </a:cubicBezTo>
                      <a:cubicBezTo>
                        <a:pt x="2601355" y="342702"/>
                        <a:pt x="2603463" y="345864"/>
                        <a:pt x="2601355" y="353242"/>
                      </a:cubicBezTo>
                      <a:cubicBezTo>
                        <a:pt x="2599246" y="360620"/>
                        <a:pt x="2600300" y="363782"/>
                        <a:pt x="2597137" y="367999"/>
                      </a:cubicBezTo>
                      <a:cubicBezTo>
                        <a:pt x="2593974" y="372215"/>
                        <a:pt x="2592920" y="375377"/>
                        <a:pt x="2599246" y="378539"/>
                      </a:cubicBezTo>
                      <a:cubicBezTo>
                        <a:pt x="2605572" y="381701"/>
                        <a:pt x="2617169" y="390218"/>
                        <a:pt x="2615061" y="394434"/>
                      </a:cubicBezTo>
                      <a:cubicBezTo>
                        <a:pt x="2614597" y="397301"/>
                        <a:pt x="2614217" y="399535"/>
                        <a:pt x="2614006" y="400674"/>
                      </a:cubicBezTo>
                      <a:cubicBezTo>
                        <a:pt x="2612952" y="405944"/>
                        <a:pt x="2610843" y="416484"/>
                        <a:pt x="2601355" y="420700"/>
                      </a:cubicBezTo>
                      <a:cubicBezTo>
                        <a:pt x="2591866" y="424916"/>
                        <a:pt x="2580268" y="432295"/>
                        <a:pt x="2576051" y="435457"/>
                      </a:cubicBezTo>
                      <a:cubicBezTo>
                        <a:pt x="2571834" y="438619"/>
                        <a:pt x="2571834" y="438619"/>
                        <a:pt x="2571834" y="445997"/>
                      </a:cubicBezTo>
                      <a:cubicBezTo>
                        <a:pt x="2571834" y="453375"/>
                        <a:pt x="2568671" y="457591"/>
                        <a:pt x="2582377" y="458645"/>
                      </a:cubicBezTo>
                      <a:cubicBezTo>
                        <a:pt x="2596083" y="459699"/>
                        <a:pt x="2602409" y="461808"/>
                        <a:pt x="2607680" y="464970"/>
                      </a:cubicBezTo>
                      <a:cubicBezTo>
                        <a:pt x="2612952" y="468132"/>
                        <a:pt x="2625604" y="474456"/>
                        <a:pt x="2632984" y="476564"/>
                      </a:cubicBezTo>
                      <a:cubicBezTo>
                        <a:pt x="2635135" y="477197"/>
                        <a:pt x="2637285" y="478166"/>
                        <a:pt x="2639268" y="479473"/>
                      </a:cubicBezTo>
                      <a:lnTo>
                        <a:pt x="2648799" y="497645"/>
                      </a:lnTo>
                      <a:cubicBezTo>
                        <a:pt x="2648799" y="497645"/>
                        <a:pt x="2640364" y="502915"/>
                        <a:pt x="2636147" y="503969"/>
                      </a:cubicBezTo>
                      <a:cubicBezTo>
                        <a:pt x="2631930" y="505023"/>
                        <a:pt x="2624549" y="502915"/>
                        <a:pt x="2624549" y="502915"/>
                      </a:cubicBezTo>
                      <a:cubicBezTo>
                        <a:pt x="2624549" y="502915"/>
                        <a:pt x="2610843" y="494483"/>
                        <a:pt x="2608735" y="499753"/>
                      </a:cubicBezTo>
                      <a:cubicBezTo>
                        <a:pt x="2606626" y="505023"/>
                        <a:pt x="2602409" y="513455"/>
                        <a:pt x="2595029" y="505023"/>
                      </a:cubicBezTo>
                      <a:cubicBezTo>
                        <a:pt x="2587648" y="496591"/>
                        <a:pt x="2583431" y="501861"/>
                        <a:pt x="2578160" y="505023"/>
                      </a:cubicBezTo>
                      <a:cubicBezTo>
                        <a:pt x="2572888" y="508185"/>
                        <a:pt x="2569725" y="526104"/>
                        <a:pt x="2569725" y="530320"/>
                      </a:cubicBezTo>
                      <a:cubicBezTo>
                        <a:pt x="2569725" y="534536"/>
                        <a:pt x="2557073" y="536644"/>
                        <a:pt x="2552856" y="534536"/>
                      </a:cubicBezTo>
                      <a:cubicBezTo>
                        <a:pt x="2548639" y="532428"/>
                        <a:pt x="2546530" y="546130"/>
                        <a:pt x="2553910" y="550346"/>
                      </a:cubicBezTo>
                      <a:cubicBezTo>
                        <a:pt x="2561291" y="554563"/>
                        <a:pt x="2557073" y="564049"/>
                        <a:pt x="2557073" y="564049"/>
                      </a:cubicBezTo>
                      <a:cubicBezTo>
                        <a:pt x="2557073" y="564049"/>
                        <a:pt x="2548639" y="574589"/>
                        <a:pt x="2545476" y="567211"/>
                      </a:cubicBezTo>
                      <a:cubicBezTo>
                        <a:pt x="2542313" y="559833"/>
                        <a:pt x="2541259" y="553508"/>
                        <a:pt x="2541259" y="553508"/>
                      </a:cubicBezTo>
                      <a:cubicBezTo>
                        <a:pt x="2541259" y="553508"/>
                        <a:pt x="2531770" y="541914"/>
                        <a:pt x="2525444" y="546130"/>
                      </a:cubicBezTo>
                      <a:cubicBezTo>
                        <a:pt x="2519118" y="550346"/>
                        <a:pt x="2503303" y="551400"/>
                        <a:pt x="2511738" y="558779"/>
                      </a:cubicBezTo>
                      <a:cubicBezTo>
                        <a:pt x="2520172" y="566157"/>
                        <a:pt x="2531770" y="573535"/>
                        <a:pt x="2523335" y="577751"/>
                      </a:cubicBezTo>
                      <a:cubicBezTo>
                        <a:pt x="2514901" y="581967"/>
                        <a:pt x="2511738" y="591454"/>
                        <a:pt x="2517009" y="596724"/>
                      </a:cubicBezTo>
                      <a:cubicBezTo>
                        <a:pt x="2522281" y="601994"/>
                        <a:pt x="2538096" y="623075"/>
                        <a:pt x="2538096" y="623075"/>
                      </a:cubicBezTo>
                      <a:cubicBezTo>
                        <a:pt x="2538096" y="623075"/>
                        <a:pt x="2546530" y="625183"/>
                        <a:pt x="2552856" y="624129"/>
                      </a:cubicBezTo>
                      <a:cubicBezTo>
                        <a:pt x="2559182" y="623075"/>
                        <a:pt x="2577105" y="616751"/>
                        <a:pt x="2581323" y="625183"/>
                      </a:cubicBezTo>
                      <a:cubicBezTo>
                        <a:pt x="2585540" y="633615"/>
                        <a:pt x="2593974" y="659966"/>
                        <a:pt x="2593974" y="659966"/>
                      </a:cubicBezTo>
                      <a:cubicBezTo>
                        <a:pt x="2593974" y="659966"/>
                        <a:pt x="2566562" y="661020"/>
                        <a:pt x="2566562" y="671560"/>
                      </a:cubicBezTo>
                      <a:cubicBezTo>
                        <a:pt x="2566562" y="682101"/>
                        <a:pt x="2564454" y="694749"/>
                        <a:pt x="2559182" y="698965"/>
                      </a:cubicBezTo>
                      <a:cubicBezTo>
                        <a:pt x="2553910" y="703181"/>
                        <a:pt x="2548639" y="708451"/>
                        <a:pt x="2548639" y="712668"/>
                      </a:cubicBezTo>
                      <a:cubicBezTo>
                        <a:pt x="2548639" y="716884"/>
                        <a:pt x="2550748" y="741126"/>
                        <a:pt x="2544422" y="745343"/>
                      </a:cubicBezTo>
                      <a:cubicBezTo>
                        <a:pt x="2538096" y="749559"/>
                        <a:pt x="2541259" y="767477"/>
                        <a:pt x="2547585" y="769585"/>
                      </a:cubicBezTo>
                      <a:cubicBezTo>
                        <a:pt x="2553910" y="771693"/>
                        <a:pt x="2541259" y="776964"/>
                        <a:pt x="2546530" y="784342"/>
                      </a:cubicBezTo>
                      <a:cubicBezTo>
                        <a:pt x="2551802" y="791720"/>
                        <a:pt x="2551802" y="811747"/>
                        <a:pt x="2551802" y="811747"/>
                      </a:cubicBezTo>
                      <a:cubicBezTo>
                        <a:pt x="2551802" y="811747"/>
                        <a:pt x="2545476" y="835990"/>
                        <a:pt x="2556019" y="835990"/>
                      </a:cubicBezTo>
                      <a:cubicBezTo>
                        <a:pt x="2566562" y="835990"/>
                        <a:pt x="2566562" y="838098"/>
                        <a:pt x="2573942" y="830719"/>
                      </a:cubicBezTo>
                      <a:cubicBezTo>
                        <a:pt x="2581323" y="823341"/>
                        <a:pt x="2582377" y="820179"/>
                        <a:pt x="2587648" y="826503"/>
                      </a:cubicBezTo>
                      <a:cubicBezTo>
                        <a:pt x="2592920" y="832827"/>
                        <a:pt x="2604518" y="837044"/>
                        <a:pt x="2605572" y="824395"/>
                      </a:cubicBezTo>
                      <a:cubicBezTo>
                        <a:pt x="2606626" y="811747"/>
                        <a:pt x="2600300" y="807531"/>
                        <a:pt x="2607680" y="800152"/>
                      </a:cubicBezTo>
                      <a:cubicBezTo>
                        <a:pt x="2615061" y="792774"/>
                        <a:pt x="2626658" y="786450"/>
                        <a:pt x="2626658" y="786450"/>
                      </a:cubicBezTo>
                      <a:cubicBezTo>
                        <a:pt x="2626658" y="786450"/>
                        <a:pt x="2631930" y="796990"/>
                        <a:pt x="2632984" y="803314"/>
                      </a:cubicBezTo>
                      <a:cubicBezTo>
                        <a:pt x="2634038" y="809639"/>
                        <a:pt x="2641418" y="817017"/>
                        <a:pt x="2645636" y="820179"/>
                      </a:cubicBezTo>
                      <a:cubicBezTo>
                        <a:pt x="2649853" y="823341"/>
                        <a:pt x="2655125" y="825449"/>
                        <a:pt x="2660396" y="829665"/>
                      </a:cubicBezTo>
                      <a:cubicBezTo>
                        <a:pt x="2665668" y="833881"/>
                        <a:pt x="2670939" y="837044"/>
                        <a:pt x="2677265" y="830719"/>
                      </a:cubicBezTo>
                      <a:cubicBezTo>
                        <a:pt x="2683591" y="824395"/>
                        <a:pt x="2688863" y="818071"/>
                        <a:pt x="2693080" y="813855"/>
                      </a:cubicBezTo>
                      <a:cubicBezTo>
                        <a:pt x="2697297" y="809639"/>
                        <a:pt x="2698351" y="799098"/>
                        <a:pt x="2698351" y="799098"/>
                      </a:cubicBezTo>
                      <a:cubicBezTo>
                        <a:pt x="2698351" y="799098"/>
                        <a:pt x="2700460" y="786450"/>
                        <a:pt x="2707840" y="792774"/>
                      </a:cubicBezTo>
                      <a:cubicBezTo>
                        <a:pt x="2715220" y="799098"/>
                        <a:pt x="2720492" y="805423"/>
                        <a:pt x="2728927" y="799098"/>
                      </a:cubicBezTo>
                      <a:cubicBezTo>
                        <a:pt x="2737361" y="792774"/>
                        <a:pt x="2757393" y="783288"/>
                        <a:pt x="2767936" y="786450"/>
                      </a:cubicBezTo>
                      <a:cubicBezTo>
                        <a:pt x="2778479" y="789612"/>
                        <a:pt x="2782697" y="794882"/>
                        <a:pt x="2785859" y="778018"/>
                      </a:cubicBezTo>
                      <a:cubicBezTo>
                        <a:pt x="2789022" y="761153"/>
                        <a:pt x="2790077" y="757991"/>
                        <a:pt x="2792185" y="751667"/>
                      </a:cubicBezTo>
                      <a:cubicBezTo>
                        <a:pt x="2794294" y="745343"/>
                        <a:pt x="2794294" y="696857"/>
                        <a:pt x="2794294" y="685263"/>
                      </a:cubicBezTo>
                      <a:cubicBezTo>
                        <a:pt x="2794294" y="673668"/>
                        <a:pt x="2798511" y="662074"/>
                        <a:pt x="2797457" y="657858"/>
                      </a:cubicBezTo>
                      <a:cubicBezTo>
                        <a:pt x="2796403" y="653642"/>
                        <a:pt x="2793240" y="647317"/>
                        <a:pt x="2803783" y="644155"/>
                      </a:cubicBezTo>
                      <a:cubicBezTo>
                        <a:pt x="2814326" y="640993"/>
                        <a:pt x="2819597" y="634669"/>
                        <a:pt x="2819597" y="634669"/>
                      </a:cubicBezTo>
                      <a:lnTo>
                        <a:pt x="2825839" y="635091"/>
                      </a:lnTo>
                      <a:lnTo>
                        <a:pt x="2829213" y="635302"/>
                      </a:lnTo>
                      <a:cubicBezTo>
                        <a:pt x="2842117" y="634669"/>
                        <a:pt x="2853968" y="634669"/>
                        <a:pt x="2859661" y="634669"/>
                      </a:cubicBezTo>
                      <a:cubicBezTo>
                        <a:pt x="2868096" y="634669"/>
                        <a:pt x="2882856" y="635723"/>
                        <a:pt x="2880748" y="645209"/>
                      </a:cubicBezTo>
                      <a:cubicBezTo>
                        <a:pt x="2878639" y="654696"/>
                        <a:pt x="2876530" y="667344"/>
                        <a:pt x="2887074" y="672614"/>
                      </a:cubicBezTo>
                      <a:cubicBezTo>
                        <a:pt x="2897617" y="677884"/>
                        <a:pt x="2900780" y="689479"/>
                        <a:pt x="2899725" y="696857"/>
                      </a:cubicBezTo>
                      <a:cubicBezTo>
                        <a:pt x="2898671" y="704235"/>
                        <a:pt x="2903943" y="707397"/>
                        <a:pt x="2915540" y="705289"/>
                      </a:cubicBezTo>
                      <a:cubicBezTo>
                        <a:pt x="2927137" y="703181"/>
                        <a:pt x="2933463" y="695803"/>
                        <a:pt x="2941898" y="706343"/>
                      </a:cubicBezTo>
                      <a:cubicBezTo>
                        <a:pt x="2950332" y="716884"/>
                        <a:pt x="2949278" y="722154"/>
                        <a:pt x="2946115" y="733748"/>
                      </a:cubicBezTo>
                      <a:cubicBezTo>
                        <a:pt x="2942952" y="745343"/>
                        <a:pt x="2938735" y="750613"/>
                        <a:pt x="2934518" y="759045"/>
                      </a:cubicBezTo>
                      <a:cubicBezTo>
                        <a:pt x="2930300" y="767477"/>
                        <a:pt x="2929246" y="773802"/>
                        <a:pt x="2929246" y="773802"/>
                      </a:cubicBezTo>
                      <a:lnTo>
                        <a:pt x="2935572" y="778018"/>
                      </a:lnTo>
                      <a:lnTo>
                        <a:pt x="2948013" y="786492"/>
                      </a:lnTo>
                      <a:cubicBezTo>
                        <a:pt x="2953116" y="786661"/>
                        <a:pt x="2958429" y="784005"/>
                        <a:pt x="2963448" y="781264"/>
                      </a:cubicBezTo>
                      <a:cubicBezTo>
                        <a:pt x="2971208" y="777137"/>
                        <a:pt x="2978251" y="771525"/>
                        <a:pt x="2982805" y="765837"/>
                      </a:cubicBezTo>
                      <a:cubicBezTo>
                        <a:pt x="2985631" y="762249"/>
                        <a:pt x="2987318" y="757317"/>
                        <a:pt x="2990649" y="754243"/>
                      </a:cubicBezTo>
                      <a:lnTo>
                        <a:pt x="2992294" y="752725"/>
                      </a:lnTo>
                      <a:cubicBezTo>
                        <a:pt x="2993643" y="751460"/>
                        <a:pt x="2995330" y="749647"/>
                        <a:pt x="2996385" y="746823"/>
                      </a:cubicBezTo>
                      <a:cubicBezTo>
                        <a:pt x="3002837" y="730127"/>
                        <a:pt x="2989047" y="738854"/>
                        <a:pt x="3008741" y="721484"/>
                      </a:cubicBezTo>
                      <a:cubicBezTo>
                        <a:pt x="3011230" y="719291"/>
                        <a:pt x="3013254" y="717057"/>
                        <a:pt x="3014730" y="714822"/>
                      </a:cubicBezTo>
                      <a:cubicBezTo>
                        <a:pt x="3014730" y="714822"/>
                        <a:pt x="3027297" y="714780"/>
                        <a:pt x="3034677" y="709510"/>
                      </a:cubicBezTo>
                      <a:cubicBezTo>
                        <a:pt x="3042058" y="704240"/>
                        <a:pt x="3047329" y="697915"/>
                        <a:pt x="3048384" y="688429"/>
                      </a:cubicBezTo>
                      <a:cubicBezTo>
                        <a:pt x="3049438" y="678943"/>
                        <a:pt x="3050492" y="665240"/>
                        <a:pt x="3050492" y="665240"/>
                      </a:cubicBezTo>
                      <a:cubicBezTo>
                        <a:pt x="3050492" y="665240"/>
                        <a:pt x="3078959" y="635727"/>
                        <a:pt x="3085285" y="629403"/>
                      </a:cubicBezTo>
                      <a:cubicBezTo>
                        <a:pt x="3091610" y="623079"/>
                        <a:pt x="3110588" y="593566"/>
                        <a:pt x="3115860" y="584080"/>
                      </a:cubicBezTo>
                      <a:cubicBezTo>
                        <a:pt x="3121131" y="574594"/>
                        <a:pt x="3146435" y="537702"/>
                        <a:pt x="3146435" y="537702"/>
                      </a:cubicBezTo>
                      <a:cubicBezTo>
                        <a:pt x="3146435" y="537702"/>
                        <a:pt x="3167521" y="516622"/>
                        <a:pt x="3172793" y="513460"/>
                      </a:cubicBezTo>
                      <a:cubicBezTo>
                        <a:pt x="3178064" y="510297"/>
                        <a:pt x="3185444" y="502919"/>
                        <a:pt x="3206531" y="505027"/>
                      </a:cubicBezTo>
                      <a:cubicBezTo>
                        <a:pt x="3227617" y="507135"/>
                        <a:pt x="3238160" y="505027"/>
                        <a:pt x="3246595" y="501865"/>
                      </a:cubicBezTo>
                      <a:cubicBezTo>
                        <a:pt x="3255029" y="498703"/>
                        <a:pt x="3267681" y="490271"/>
                        <a:pt x="3270844" y="482893"/>
                      </a:cubicBezTo>
                      <a:cubicBezTo>
                        <a:pt x="3270966" y="482555"/>
                        <a:pt x="3271135" y="482218"/>
                        <a:pt x="3271265" y="481796"/>
                      </a:cubicBezTo>
                      <a:cubicBezTo>
                        <a:pt x="3277127" y="481501"/>
                        <a:pt x="3299099" y="480194"/>
                        <a:pt x="3310908" y="476568"/>
                      </a:cubicBezTo>
                      <a:cubicBezTo>
                        <a:pt x="3324614" y="472352"/>
                        <a:pt x="3345700" y="463920"/>
                        <a:pt x="3356243" y="472352"/>
                      </a:cubicBezTo>
                      <a:cubicBezTo>
                        <a:pt x="3366786" y="480785"/>
                        <a:pt x="3374166" y="486055"/>
                        <a:pt x="3380492" y="491325"/>
                      </a:cubicBezTo>
                      <a:cubicBezTo>
                        <a:pt x="3386818" y="496595"/>
                        <a:pt x="3389981" y="506081"/>
                        <a:pt x="3376275" y="506081"/>
                      </a:cubicBezTo>
                      <a:cubicBezTo>
                        <a:pt x="3362569" y="506081"/>
                        <a:pt x="3339374" y="505027"/>
                        <a:pt x="3331994" y="502919"/>
                      </a:cubicBezTo>
                      <a:cubicBezTo>
                        <a:pt x="3324614" y="500811"/>
                        <a:pt x="3309853" y="508189"/>
                        <a:pt x="3319342" y="524000"/>
                      </a:cubicBezTo>
                      <a:cubicBezTo>
                        <a:pt x="3328831" y="539810"/>
                        <a:pt x="3326722" y="549297"/>
                        <a:pt x="3335157" y="549297"/>
                      </a:cubicBezTo>
                      <a:cubicBezTo>
                        <a:pt x="3343591" y="549297"/>
                        <a:pt x="3366786" y="545081"/>
                        <a:pt x="3374166" y="545081"/>
                      </a:cubicBezTo>
                      <a:cubicBezTo>
                        <a:pt x="3381547" y="545081"/>
                        <a:pt x="3396307" y="537702"/>
                        <a:pt x="3404742" y="532432"/>
                      </a:cubicBezTo>
                      <a:cubicBezTo>
                        <a:pt x="3413176" y="527162"/>
                        <a:pt x="3469055" y="490271"/>
                        <a:pt x="3486978" y="490271"/>
                      </a:cubicBezTo>
                      <a:cubicBezTo>
                        <a:pt x="3504901" y="490271"/>
                        <a:pt x="3528096" y="470244"/>
                        <a:pt x="3528096" y="470244"/>
                      </a:cubicBezTo>
                      <a:cubicBezTo>
                        <a:pt x="3528096" y="470244"/>
                        <a:pt x="3527042" y="452326"/>
                        <a:pt x="3548128" y="450218"/>
                      </a:cubicBezTo>
                      <a:cubicBezTo>
                        <a:pt x="3569214" y="448109"/>
                        <a:pt x="3575540" y="447055"/>
                        <a:pt x="3588192" y="452326"/>
                      </a:cubicBezTo>
                      <a:cubicBezTo>
                        <a:pt x="3600844" y="457596"/>
                        <a:pt x="3617713" y="454434"/>
                        <a:pt x="3636691" y="462866"/>
                      </a:cubicBezTo>
                      <a:cubicBezTo>
                        <a:pt x="3655668" y="471298"/>
                        <a:pt x="3664103" y="475514"/>
                        <a:pt x="3670429" y="471298"/>
                      </a:cubicBezTo>
                      <a:cubicBezTo>
                        <a:pt x="3676754" y="467082"/>
                        <a:pt x="3691515" y="448109"/>
                        <a:pt x="3698895" y="448109"/>
                      </a:cubicBezTo>
                      <a:cubicBezTo>
                        <a:pt x="3706275" y="448109"/>
                        <a:pt x="3722090" y="447055"/>
                        <a:pt x="3728416" y="446001"/>
                      </a:cubicBezTo>
                      <a:cubicBezTo>
                        <a:pt x="3734742" y="444947"/>
                        <a:pt x="3745285" y="440731"/>
                        <a:pt x="3747393" y="449163"/>
                      </a:cubicBezTo>
                      <a:cubicBezTo>
                        <a:pt x="3749502" y="457596"/>
                        <a:pt x="3742122" y="460758"/>
                        <a:pt x="3756882" y="466028"/>
                      </a:cubicBezTo>
                      <a:cubicBezTo>
                        <a:pt x="3771643" y="471298"/>
                        <a:pt x="3774806" y="471298"/>
                        <a:pt x="3781132" y="469190"/>
                      </a:cubicBezTo>
                      <a:cubicBezTo>
                        <a:pt x="3784674" y="468009"/>
                        <a:pt x="3787200" y="464510"/>
                        <a:pt x="3789140" y="460210"/>
                      </a:cubicBezTo>
                      <a:cubicBezTo>
                        <a:pt x="3791843" y="460800"/>
                        <a:pt x="3797533" y="461390"/>
                        <a:pt x="3804326" y="457596"/>
                      </a:cubicBezTo>
                      <a:cubicBezTo>
                        <a:pt x="3813815" y="452326"/>
                        <a:pt x="3820141" y="453380"/>
                        <a:pt x="3828576" y="458650"/>
                      </a:cubicBezTo>
                      <a:cubicBezTo>
                        <a:pt x="3837010" y="463920"/>
                        <a:pt x="3846499" y="461812"/>
                        <a:pt x="3853879" y="461812"/>
                      </a:cubicBezTo>
                      <a:cubicBezTo>
                        <a:pt x="3861259" y="461812"/>
                        <a:pt x="3866531" y="459704"/>
                        <a:pt x="3876020" y="461812"/>
                      </a:cubicBezTo>
                      <a:cubicBezTo>
                        <a:pt x="3885509" y="463920"/>
                        <a:pt x="3907649" y="450218"/>
                        <a:pt x="3907649" y="450218"/>
                      </a:cubicBezTo>
                      <a:cubicBezTo>
                        <a:pt x="3907649" y="450218"/>
                        <a:pt x="3919247" y="443893"/>
                        <a:pt x="3935061" y="446001"/>
                      </a:cubicBezTo>
                      <a:cubicBezTo>
                        <a:pt x="3950876" y="448109"/>
                        <a:pt x="3946659" y="450218"/>
                        <a:pt x="3952985" y="455488"/>
                      </a:cubicBezTo>
                      <a:cubicBezTo>
                        <a:pt x="3959311" y="460758"/>
                        <a:pt x="3961419" y="460758"/>
                        <a:pt x="3969854" y="453380"/>
                      </a:cubicBezTo>
                      <a:cubicBezTo>
                        <a:pt x="3978288" y="446001"/>
                        <a:pt x="3985668" y="438623"/>
                        <a:pt x="3993049" y="434407"/>
                      </a:cubicBezTo>
                      <a:cubicBezTo>
                        <a:pt x="4000429" y="430191"/>
                        <a:pt x="4002537" y="422813"/>
                        <a:pt x="3995157" y="414380"/>
                      </a:cubicBezTo>
                      <a:cubicBezTo>
                        <a:pt x="3987777" y="405948"/>
                        <a:pt x="3976180" y="394354"/>
                        <a:pt x="3991994" y="390138"/>
                      </a:cubicBezTo>
                      <a:cubicBezTo>
                        <a:pt x="4007809" y="385921"/>
                        <a:pt x="4013081" y="379597"/>
                        <a:pt x="4019406" y="375381"/>
                      </a:cubicBezTo>
                      <a:cubicBezTo>
                        <a:pt x="4025732" y="371165"/>
                        <a:pt x="4025732" y="370111"/>
                        <a:pt x="4037330" y="371165"/>
                      </a:cubicBezTo>
                      <a:cubicBezTo>
                        <a:pt x="4048927" y="372219"/>
                        <a:pt x="4057362" y="373273"/>
                        <a:pt x="4062633" y="364841"/>
                      </a:cubicBezTo>
                      <a:cubicBezTo>
                        <a:pt x="4067905" y="356409"/>
                        <a:pt x="4077394" y="338490"/>
                        <a:pt x="4086882" y="338490"/>
                      </a:cubicBezTo>
                      <a:cubicBezTo>
                        <a:pt x="4094473" y="338490"/>
                        <a:pt x="4104759" y="337141"/>
                        <a:pt x="4110748" y="342031"/>
                      </a:cubicBezTo>
                      <a:cubicBezTo>
                        <a:pt x="4110748" y="342031"/>
                        <a:pt x="4117458" y="346922"/>
                        <a:pt x="4122729" y="344814"/>
                      </a:cubicBezTo>
                      <a:cubicBezTo>
                        <a:pt x="4128001" y="342706"/>
                        <a:pt x="4131164" y="342706"/>
                        <a:pt x="4135381" y="342706"/>
                      </a:cubicBezTo>
                      <a:cubicBezTo>
                        <a:pt x="4139598" y="342706"/>
                        <a:pt x="4179662" y="342706"/>
                        <a:pt x="4183879" y="340598"/>
                      </a:cubicBezTo>
                      <a:cubicBezTo>
                        <a:pt x="4188097" y="338490"/>
                        <a:pt x="4193368" y="337436"/>
                        <a:pt x="4198640" y="337436"/>
                      </a:cubicBezTo>
                      <a:cubicBezTo>
                        <a:pt x="4203911" y="337436"/>
                        <a:pt x="4216563" y="337436"/>
                        <a:pt x="4220780" y="335328"/>
                      </a:cubicBezTo>
                      <a:cubicBezTo>
                        <a:pt x="4224998" y="333220"/>
                        <a:pt x="4240812" y="324788"/>
                        <a:pt x="4250301" y="317409"/>
                      </a:cubicBezTo>
                      <a:cubicBezTo>
                        <a:pt x="4259790" y="310031"/>
                        <a:pt x="4271387" y="319517"/>
                        <a:pt x="4274550" y="325842"/>
                      </a:cubicBezTo>
                      <a:cubicBezTo>
                        <a:pt x="4277713" y="332166"/>
                        <a:pt x="4288256" y="340598"/>
                        <a:pt x="4292474" y="344814"/>
                      </a:cubicBezTo>
                      <a:cubicBezTo>
                        <a:pt x="4296691" y="349030"/>
                        <a:pt x="4311451" y="355354"/>
                        <a:pt x="4320940" y="356409"/>
                      </a:cubicBezTo>
                      <a:cubicBezTo>
                        <a:pt x="4330429" y="357463"/>
                        <a:pt x="4328320" y="356409"/>
                        <a:pt x="4336755" y="364841"/>
                      </a:cubicBezTo>
                      <a:cubicBezTo>
                        <a:pt x="4345189" y="373273"/>
                        <a:pt x="4375765" y="378543"/>
                        <a:pt x="4382090" y="379597"/>
                      </a:cubicBezTo>
                      <a:cubicBezTo>
                        <a:pt x="4388416" y="380651"/>
                        <a:pt x="4389471" y="375381"/>
                        <a:pt x="4389471" y="365895"/>
                      </a:cubicBezTo>
                      <a:cubicBezTo>
                        <a:pt x="4389471" y="356409"/>
                        <a:pt x="4400014" y="365895"/>
                        <a:pt x="4404231" y="370111"/>
                      </a:cubicBezTo>
                      <a:cubicBezTo>
                        <a:pt x="4408448" y="374327"/>
                        <a:pt x="4416883" y="386975"/>
                        <a:pt x="4417937" y="396462"/>
                      </a:cubicBezTo>
                      <a:cubicBezTo>
                        <a:pt x="4418991" y="405948"/>
                        <a:pt x="4407394" y="409110"/>
                        <a:pt x="4403177" y="410164"/>
                      </a:cubicBezTo>
                      <a:cubicBezTo>
                        <a:pt x="4398959" y="411218"/>
                        <a:pt x="4390525" y="417542"/>
                        <a:pt x="4390525" y="417542"/>
                      </a:cubicBezTo>
                      <a:cubicBezTo>
                        <a:pt x="4390525" y="417542"/>
                        <a:pt x="4384199" y="423867"/>
                        <a:pt x="4376819" y="423867"/>
                      </a:cubicBezTo>
                      <a:cubicBezTo>
                        <a:pt x="4369439" y="423867"/>
                        <a:pt x="4358895" y="410164"/>
                        <a:pt x="4358895" y="410164"/>
                      </a:cubicBezTo>
                      <a:cubicBezTo>
                        <a:pt x="4358895" y="410164"/>
                        <a:pt x="4353624" y="412272"/>
                        <a:pt x="4340972" y="417542"/>
                      </a:cubicBezTo>
                      <a:cubicBezTo>
                        <a:pt x="4328320" y="422813"/>
                        <a:pt x="4330429" y="428083"/>
                        <a:pt x="4327266" y="436515"/>
                      </a:cubicBezTo>
                      <a:cubicBezTo>
                        <a:pt x="4324103" y="444947"/>
                        <a:pt x="4321995" y="453380"/>
                        <a:pt x="4313560" y="453380"/>
                      </a:cubicBezTo>
                      <a:cubicBezTo>
                        <a:pt x="4305125" y="453380"/>
                        <a:pt x="4287202" y="461812"/>
                        <a:pt x="4287202" y="461812"/>
                      </a:cubicBezTo>
                      <a:cubicBezTo>
                        <a:pt x="4287202" y="461812"/>
                        <a:pt x="4280876" y="468136"/>
                        <a:pt x="4271387" y="468136"/>
                      </a:cubicBezTo>
                      <a:cubicBezTo>
                        <a:pt x="4261899" y="468136"/>
                        <a:pt x="4242921" y="488163"/>
                        <a:pt x="4236595" y="493433"/>
                      </a:cubicBezTo>
                      <a:cubicBezTo>
                        <a:pt x="4230269" y="498703"/>
                        <a:pt x="4198640" y="519784"/>
                        <a:pt x="4187042" y="525054"/>
                      </a:cubicBezTo>
                      <a:cubicBezTo>
                        <a:pt x="4175445" y="530324"/>
                        <a:pt x="4187801" y="534582"/>
                        <a:pt x="4187801" y="534582"/>
                      </a:cubicBezTo>
                      <a:cubicBezTo>
                        <a:pt x="4189952" y="537871"/>
                        <a:pt x="4191006" y="541539"/>
                        <a:pt x="4191006" y="547863"/>
                      </a:cubicBezTo>
                      <a:cubicBezTo>
                        <a:pt x="4190964" y="577376"/>
                        <a:pt x="4194507" y="556127"/>
                        <a:pt x="4208677" y="569956"/>
                      </a:cubicBezTo>
                      <a:cubicBezTo>
                        <a:pt x="4215509" y="576659"/>
                        <a:pt x="4215382" y="586905"/>
                        <a:pt x="4221371" y="594451"/>
                      </a:cubicBezTo>
                      <a:cubicBezTo>
                        <a:pt x="4234739" y="611190"/>
                        <a:pt x="4233306" y="609672"/>
                        <a:pt x="4237097" y="628518"/>
                      </a:cubicBezTo>
                      <a:cubicBezTo>
                        <a:pt x="4237481" y="630331"/>
                        <a:pt x="4237771" y="632059"/>
                        <a:pt x="4239121" y="633366"/>
                      </a:cubicBezTo>
                      <a:lnTo>
                        <a:pt x="4240260" y="634505"/>
                      </a:lnTo>
                      <a:cubicBezTo>
                        <a:pt x="4240260" y="634505"/>
                        <a:pt x="4235541" y="644160"/>
                        <a:pt x="4231324" y="647322"/>
                      </a:cubicBezTo>
                      <a:cubicBezTo>
                        <a:pt x="4227106" y="650484"/>
                        <a:pt x="4220780" y="657862"/>
                        <a:pt x="4230269" y="662078"/>
                      </a:cubicBezTo>
                      <a:cubicBezTo>
                        <a:pt x="4239758" y="666294"/>
                        <a:pt x="4257934" y="669119"/>
                        <a:pt x="4257934" y="669119"/>
                      </a:cubicBezTo>
                      <a:cubicBezTo>
                        <a:pt x="4258778" y="672619"/>
                        <a:pt x="4259326" y="676076"/>
                        <a:pt x="4259579" y="679407"/>
                      </a:cubicBezTo>
                      <a:cubicBezTo>
                        <a:pt x="4261266" y="701035"/>
                        <a:pt x="4272400" y="694374"/>
                        <a:pt x="4287080" y="701921"/>
                      </a:cubicBezTo>
                      <a:cubicBezTo>
                        <a:pt x="4301583" y="709421"/>
                        <a:pt x="4296442" y="722495"/>
                        <a:pt x="4300997" y="734549"/>
                      </a:cubicBezTo>
                      <a:cubicBezTo>
                        <a:pt x="4303105" y="740203"/>
                        <a:pt x="4331530" y="780337"/>
                        <a:pt x="4337434" y="785818"/>
                      </a:cubicBezTo>
                      <a:lnTo>
                        <a:pt x="4341988" y="789949"/>
                      </a:lnTo>
                      <a:cubicBezTo>
                        <a:pt x="4350301" y="797707"/>
                        <a:pt x="4353126" y="803057"/>
                        <a:pt x="4355146" y="810566"/>
                      </a:cubicBezTo>
                      <a:cubicBezTo>
                        <a:pt x="4355146" y="810566"/>
                        <a:pt x="4346252" y="839152"/>
                        <a:pt x="4342035" y="848638"/>
                      </a:cubicBezTo>
                      <a:cubicBezTo>
                        <a:pt x="4337817" y="858124"/>
                        <a:pt x="4337817" y="871827"/>
                        <a:pt x="4351524" y="885529"/>
                      </a:cubicBezTo>
                      <a:cubicBezTo>
                        <a:pt x="4365230" y="899232"/>
                        <a:pt x="4374718" y="903448"/>
                        <a:pt x="4374718" y="909772"/>
                      </a:cubicBezTo>
                      <a:cubicBezTo>
                        <a:pt x="4374718" y="916096"/>
                        <a:pt x="4375773" y="928745"/>
                        <a:pt x="4378936" y="937177"/>
                      </a:cubicBezTo>
                      <a:cubicBezTo>
                        <a:pt x="4382099" y="945609"/>
                        <a:pt x="4381044" y="952987"/>
                        <a:pt x="4378936" y="958257"/>
                      </a:cubicBezTo>
                      <a:cubicBezTo>
                        <a:pt x="4376827" y="963528"/>
                        <a:pt x="4374718" y="973014"/>
                        <a:pt x="4372610" y="978284"/>
                      </a:cubicBezTo>
                      <a:cubicBezTo>
                        <a:pt x="4370501" y="983554"/>
                        <a:pt x="4366284" y="990933"/>
                        <a:pt x="4373664" y="995149"/>
                      </a:cubicBezTo>
                      <a:cubicBezTo>
                        <a:pt x="4381044" y="999365"/>
                        <a:pt x="4377881" y="1006743"/>
                        <a:pt x="4369447" y="1007797"/>
                      </a:cubicBezTo>
                      <a:cubicBezTo>
                        <a:pt x="4361012" y="1008851"/>
                        <a:pt x="4320948" y="1020445"/>
                        <a:pt x="4314623" y="1023608"/>
                      </a:cubicBezTo>
                      <a:cubicBezTo>
                        <a:pt x="4308297" y="1026770"/>
                        <a:pt x="4299862" y="1039418"/>
                        <a:pt x="4299862" y="1039418"/>
                      </a:cubicBezTo>
                      <a:cubicBezTo>
                        <a:pt x="4299862" y="1039418"/>
                        <a:pt x="4292482" y="1061553"/>
                        <a:pt x="4289319" y="1075255"/>
                      </a:cubicBezTo>
                      <a:cubicBezTo>
                        <a:pt x="4286156" y="1088958"/>
                        <a:pt x="4280885" y="1111092"/>
                        <a:pt x="4277722" y="1116363"/>
                      </a:cubicBezTo>
                      <a:cubicBezTo>
                        <a:pt x="4274559" y="1121633"/>
                        <a:pt x="4261907" y="1138497"/>
                        <a:pt x="4256635" y="1142713"/>
                      </a:cubicBezTo>
                      <a:cubicBezTo>
                        <a:pt x="4251364" y="1146930"/>
                        <a:pt x="4247146" y="1144821"/>
                        <a:pt x="4241875" y="1139551"/>
                      </a:cubicBezTo>
                      <a:cubicBezTo>
                        <a:pt x="4236603" y="1134281"/>
                        <a:pt x="4216571" y="1108984"/>
                        <a:pt x="4212354" y="1094228"/>
                      </a:cubicBezTo>
                      <a:cubicBezTo>
                        <a:pt x="4208137" y="1079471"/>
                        <a:pt x="4201811" y="1059445"/>
                        <a:pt x="4200757" y="1043634"/>
                      </a:cubicBezTo>
                      <a:cubicBezTo>
                        <a:pt x="4199702" y="1027824"/>
                        <a:pt x="4195485" y="999365"/>
                        <a:pt x="4190213" y="984608"/>
                      </a:cubicBezTo>
                      <a:cubicBezTo>
                        <a:pt x="4184942" y="969852"/>
                        <a:pt x="4175453" y="958257"/>
                        <a:pt x="4162801" y="958257"/>
                      </a:cubicBezTo>
                      <a:cubicBezTo>
                        <a:pt x="4150150" y="958257"/>
                        <a:pt x="4110086" y="956149"/>
                        <a:pt x="4099542" y="950879"/>
                      </a:cubicBezTo>
                      <a:cubicBezTo>
                        <a:pt x="4088999" y="945609"/>
                        <a:pt x="4087945" y="943501"/>
                        <a:pt x="4080565" y="930853"/>
                      </a:cubicBezTo>
                      <a:cubicBezTo>
                        <a:pt x="4073185" y="918204"/>
                        <a:pt x="4063696" y="900286"/>
                        <a:pt x="4059479" y="893961"/>
                      </a:cubicBezTo>
                      <a:cubicBezTo>
                        <a:pt x="4055261" y="887637"/>
                        <a:pt x="4045772" y="879205"/>
                        <a:pt x="4037338" y="892907"/>
                      </a:cubicBezTo>
                      <a:cubicBezTo>
                        <a:pt x="4028903" y="906610"/>
                        <a:pt x="4026795" y="910826"/>
                        <a:pt x="4018360" y="917150"/>
                      </a:cubicBezTo>
                      <a:lnTo>
                        <a:pt x="4017517" y="917825"/>
                      </a:lnTo>
                      <a:lnTo>
                        <a:pt x="3982514" y="943501"/>
                      </a:lnTo>
                      <a:lnTo>
                        <a:pt x="3960373" y="961420"/>
                      </a:lnTo>
                      <a:cubicBezTo>
                        <a:pt x="3960373" y="961420"/>
                        <a:pt x="3948776" y="968798"/>
                        <a:pt x="3948776" y="974068"/>
                      </a:cubicBezTo>
                      <a:cubicBezTo>
                        <a:pt x="3948776" y="979338"/>
                        <a:pt x="3944558" y="985662"/>
                        <a:pt x="3940341" y="988824"/>
                      </a:cubicBezTo>
                      <a:cubicBezTo>
                        <a:pt x="3936124" y="991987"/>
                        <a:pt x="3934015" y="1005689"/>
                        <a:pt x="3935070" y="1014121"/>
                      </a:cubicBezTo>
                      <a:cubicBezTo>
                        <a:pt x="3936124" y="1022554"/>
                        <a:pt x="3941395" y="1051012"/>
                        <a:pt x="3931907" y="1057337"/>
                      </a:cubicBezTo>
                      <a:cubicBezTo>
                        <a:pt x="3922418" y="1063661"/>
                        <a:pt x="3906603" y="1095282"/>
                        <a:pt x="3902386" y="1099498"/>
                      </a:cubicBezTo>
                      <a:cubicBezTo>
                        <a:pt x="3898169" y="1103714"/>
                        <a:pt x="3893951" y="1122687"/>
                        <a:pt x="3892897" y="1130065"/>
                      </a:cubicBezTo>
                      <a:cubicBezTo>
                        <a:pt x="3891843" y="1137443"/>
                        <a:pt x="3887625" y="1172226"/>
                        <a:pt x="3886571" y="1184875"/>
                      </a:cubicBezTo>
                      <a:cubicBezTo>
                        <a:pt x="3885517" y="1197523"/>
                        <a:pt x="3889734" y="1221766"/>
                        <a:pt x="3886571" y="1230198"/>
                      </a:cubicBezTo>
                      <a:cubicBezTo>
                        <a:pt x="3883408" y="1238630"/>
                        <a:pt x="3880245" y="1253387"/>
                        <a:pt x="3880245" y="1253387"/>
                      </a:cubicBezTo>
                      <a:lnTo>
                        <a:pt x="3880245" y="1294494"/>
                      </a:lnTo>
                      <a:lnTo>
                        <a:pt x="3902386" y="1324007"/>
                      </a:lnTo>
                      <a:lnTo>
                        <a:pt x="3859159" y="1433627"/>
                      </a:lnTo>
                      <a:cubicBezTo>
                        <a:pt x="3859159" y="1433627"/>
                        <a:pt x="3853887" y="1450491"/>
                        <a:pt x="3855996" y="1458924"/>
                      </a:cubicBezTo>
                      <a:cubicBezTo>
                        <a:pt x="3858105" y="1467356"/>
                        <a:pt x="3866539" y="1510571"/>
                        <a:pt x="3866539" y="1510571"/>
                      </a:cubicBezTo>
                      <a:cubicBezTo>
                        <a:pt x="3866539" y="1510571"/>
                        <a:pt x="3951939" y="1543246"/>
                        <a:pt x="3962482" y="1547462"/>
                      </a:cubicBezTo>
                      <a:cubicBezTo>
                        <a:pt x="3973025" y="1551679"/>
                        <a:pt x="4011318" y="1562556"/>
                        <a:pt x="4011318" y="1562556"/>
                      </a:cubicBezTo>
                      <a:cubicBezTo>
                        <a:pt x="4017766" y="1566604"/>
                        <a:pt x="4024134" y="1570525"/>
                        <a:pt x="4027006" y="1578198"/>
                      </a:cubicBezTo>
                      <a:cubicBezTo>
                        <a:pt x="4028608" y="1582498"/>
                        <a:pt x="4033074" y="1609187"/>
                        <a:pt x="4032446" y="1613609"/>
                      </a:cubicBezTo>
                      <a:cubicBezTo>
                        <a:pt x="4031434" y="1620735"/>
                        <a:pt x="4029157" y="1627400"/>
                        <a:pt x="4029157" y="1634690"/>
                      </a:cubicBezTo>
                      <a:cubicBezTo>
                        <a:pt x="4029157" y="1641478"/>
                        <a:pt x="4031645" y="1647844"/>
                        <a:pt x="4029831" y="1654675"/>
                      </a:cubicBezTo>
                      <a:cubicBezTo>
                        <a:pt x="4028440" y="1659860"/>
                        <a:pt x="4020085" y="1670194"/>
                        <a:pt x="4015830" y="1673479"/>
                      </a:cubicBezTo>
                      <a:cubicBezTo>
                        <a:pt x="4003094" y="1686553"/>
                        <a:pt x="4022451" y="1695740"/>
                        <a:pt x="4008113" y="1710581"/>
                      </a:cubicBezTo>
                      <a:lnTo>
                        <a:pt x="4006383" y="1712355"/>
                      </a:lnTo>
                      <a:cubicBezTo>
                        <a:pt x="3997658" y="1721289"/>
                        <a:pt x="4010010" y="1737526"/>
                        <a:pt x="3995587" y="1739672"/>
                      </a:cubicBezTo>
                      <a:cubicBezTo>
                        <a:pt x="3991918" y="1740220"/>
                        <a:pt x="3989894" y="1741358"/>
                        <a:pt x="3987490" y="1743930"/>
                      </a:cubicBezTo>
                      <a:lnTo>
                        <a:pt x="3986309" y="1745195"/>
                      </a:lnTo>
                      <a:cubicBezTo>
                        <a:pt x="3996262" y="1762654"/>
                        <a:pt x="3966488" y="1759829"/>
                        <a:pt x="3965096" y="1765647"/>
                      </a:cubicBezTo>
                      <a:cubicBezTo>
                        <a:pt x="3962149" y="1777664"/>
                        <a:pt x="3970832" y="1774164"/>
                        <a:pt x="3960331" y="1786981"/>
                      </a:cubicBezTo>
                      <a:cubicBezTo>
                        <a:pt x="3952402" y="1796682"/>
                        <a:pt x="3964464" y="1804988"/>
                        <a:pt x="3956202" y="1819319"/>
                      </a:cubicBezTo>
                      <a:cubicBezTo>
                        <a:pt x="3955528" y="1820462"/>
                        <a:pt x="3955274" y="1821090"/>
                        <a:pt x="3955190" y="1821516"/>
                      </a:cubicBezTo>
                      <a:lnTo>
                        <a:pt x="3956750" y="1822612"/>
                      </a:lnTo>
                      <a:cubicBezTo>
                        <a:pt x="3959112" y="1824425"/>
                        <a:pt x="3963076" y="1827970"/>
                        <a:pt x="3961854" y="1834670"/>
                      </a:cubicBezTo>
                      <a:lnTo>
                        <a:pt x="3961305" y="1836272"/>
                      </a:lnTo>
                      <a:cubicBezTo>
                        <a:pt x="3957468" y="1843903"/>
                        <a:pt x="3942707" y="1848077"/>
                        <a:pt x="3944348" y="1855873"/>
                      </a:cubicBezTo>
                      <a:cubicBezTo>
                        <a:pt x="3945866" y="1862918"/>
                        <a:pt x="3944179" y="1865068"/>
                        <a:pt x="3937980" y="1868859"/>
                      </a:cubicBezTo>
                      <a:cubicBezTo>
                        <a:pt x="3939751" y="1876363"/>
                        <a:pt x="3936166" y="1881384"/>
                        <a:pt x="3932919" y="1887034"/>
                      </a:cubicBezTo>
                      <a:lnTo>
                        <a:pt x="3932202" y="1888383"/>
                      </a:lnTo>
                      <a:lnTo>
                        <a:pt x="3932876" y="1889986"/>
                      </a:lnTo>
                      <a:cubicBezTo>
                        <a:pt x="3934311" y="1896601"/>
                        <a:pt x="3931274" y="1900610"/>
                        <a:pt x="3928280" y="1905708"/>
                      </a:cubicBezTo>
                      <a:cubicBezTo>
                        <a:pt x="3930852" y="1911441"/>
                        <a:pt x="3930557" y="1913423"/>
                        <a:pt x="3930473" y="1915404"/>
                      </a:cubicBezTo>
                      <a:cubicBezTo>
                        <a:pt x="3930473" y="1915404"/>
                        <a:pt x="3906607" y="1937455"/>
                        <a:pt x="3901336" y="1941671"/>
                      </a:cubicBezTo>
                      <a:cubicBezTo>
                        <a:pt x="3896064" y="1945887"/>
                        <a:pt x="3885521" y="1953266"/>
                        <a:pt x="3879195" y="1954320"/>
                      </a:cubicBezTo>
                      <a:cubicBezTo>
                        <a:pt x="3872869" y="1955374"/>
                        <a:pt x="3852837" y="1961698"/>
                        <a:pt x="3852837" y="1950104"/>
                      </a:cubicBezTo>
                      <a:cubicBezTo>
                        <a:pt x="3852837" y="1938509"/>
                        <a:pt x="3842294" y="1930077"/>
                        <a:pt x="3835968" y="1936401"/>
                      </a:cubicBezTo>
                      <a:cubicBezTo>
                        <a:pt x="3829642" y="1942725"/>
                        <a:pt x="3828588" y="1943779"/>
                        <a:pt x="3821208" y="1943779"/>
                      </a:cubicBezTo>
                      <a:cubicBezTo>
                        <a:pt x="3813828" y="1943779"/>
                        <a:pt x="3803284" y="1952212"/>
                        <a:pt x="3803284" y="1952212"/>
                      </a:cubicBezTo>
                      <a:cubicBezTo>
                        <a:pt x="3803284" y="1952212"/>
                        <a:pt x="3779035" y="1976454"/>
                        <a:pt x="3774818" y="1994373"/>
                      </a:cubicBezTo>
                      <a:cubicBezTo>
                        <a:pt x="3770601" y="2012292"/>
                        <a:pt x="3768492" y="2017562"/>
                        <a:pt x="3760058" y="2017562"/>
                      </a:cubicBezTo>
                      <a:cubicBezTo>
                        <a:pt x="3751623" y="2017562"/>
                        <a:pt x="3746352" y="2018616"/>
                        <a:pt x="3742134" y="2024940"/>
                      </a:cubicBezTo>
                      <a:cubicBezTo>
                        <a:pt x="3740237" y="2027807"/>
                        <a:pt x="3738297" y="2033456"/>
                        <a:pt x="3737074" y="2039359"/>
                      </a:cubicBezTo>
                      <a:cubicBezTo>
                        <a:pt x="3737074" y="2039359"/>
                        <a:pt x="3704179" y="2002805"/>
                        <a:pt x="3696799" y="1996481"/>
                      </a:cubicBezTo>
                      <a:cubicBezTo>
                        <a:pt x="3689419" y="1990157"/>
                        <a:pt x="3648300" y="1953266"/>
                        <a:pt x="3648300" y="1953266"/>
                      </a:cubicBezTo>
                      <a:cubicBezTo>
                        <a:pt x="3648300" y="1953266"/>
                        <a:pt x="3634594" y="1944833"/>
                        <a:pt x="3625105" y="1943779"/>
                      </a:cubicBezTo>
                      <a:cubicBezTo>
                        <a:pt x="3615617" y="1942725"/>
                        <a:pt x="3594531" y="1941671"/>
                        <a:pt x="3590313" y="1937455"/>
                      </a:cubicBezTo>
                      <a:cubicBezTo>
                        <a:pt x="3586096" y="1933239"/>
                        <a:pt x="3570281" y="1925861"/>
                        <a:pt x="3561847" y="1922699"/>
                      </a:cubicBezTo>
                      <a:cubicBezTo>
                        <a:pt x="3553412" y="1919537"/>
                        <a:pt x="3521783" y="1905834"/>
                        <a:pt x="3516511" y="1900564"/>
                      </a:cubicBezTo>
                      <a:cubicBezTo>
                        <a:pt x="3511240" y="1895294"/>
                        <a:pt x="3491208" y="1878429"/>
                        <a:pt x="3485936" y="1877375"/>
                      </a:cubicBezTo>
                      <a:cubicBezTo>
                        <a:pt x="3480665" y="1876321"/>
                        <a:pt x="3469067" y="1875267"/>
                        <a:pt x="3463796" y="1875267"/>
                      </a:cubicBezTo>
                      <a:cubicBezTo>
                        <a:pt x="3458524" y="1875267"/>
                        <a:pt x="3450090" y="1879483"/>
                        <a:pt x="3443764" y="1883699"/>
                      </a:cubicBezTo>
                      <a:cubicBezTo>
                        <a:pt x="3437438" y="1887916"/>
                        <a:pt x="3429003" y="1894240"/>
                        <a:pt x="3423732" y="1901618"/>
                      </a:cubicBezTo>
                      <a:cubicBezTo>
                        <a:pt x="3418460" y="1908996"/>
                        <a:pt x="3407917" y="1921645"/>
                        <a:pt x="3401591" y="1925861"/>
                      </a:cubicBezTo>
                      <a:cubicBezTo>
                        <a:pt x="3395265" y="1930077"/>
                        <a:pt x="3371016" y="1955374"/>
                        <a:pt x="3371016" y="1955374"/>
                      </a:cubicBezTo>
                      <a:cubicBezTo>
                        <a:pt x="3371016" y="1955374"/>
                        <a:pt x="3364690" y="1971184"/>
                        <a:pt x="3364690" y="1976454"/>
                      </a:cubicBezTo>
                      <a:cubicBezTo>
                        <a:pt x="3364690" y="1981725"/>
                        <a:pt x="3355201" y="1993319"/>
                        <a:pt x="3355201" y="1993319"/>
                      </a:cubicBezTo>
                      <a:lnTo>
                        <a:pt x="3347821" y="2018616"/>
                      </a:lnTo>
                      <a:cubicBezTo>
                        <a:pt x="3347821" y="2018616"/>
                        <a:pt x="3352038" y="2044967"/>
                        <a:pt x="3355201" y="2051291"/>
                      </a:cubicBezTo>
                      <a:lnTo>
                        <a:pt x="3356973" y="2057526"/>
                      </a:lnTo>
                      <a:lnTo>
                        <a:pt x="3357310" y="2058669"/>
                      </a:lnTo>
                      <a:cubicBezTo>
                        <a:pt x="3360473" y="2069209"/>
                        <a:pt x="3363636" y="2077642"/>
                        <a:pt x="3364690" y="2083966"/>
                      </a:cubicBezTo>
                      <a:cubicBezTo>
                        <a:pt x="3365745" y="2090290"/>
                        <a:pt x="3362582" y="2132451"/>
                        <a:pt x="3360473" y="2139830"/>
                      </a:cubicBezTo>
                      <a:cubicBezTo>
                        <a:pt x="3358364" y="2147208"/>
                        <a:pt x="3355201" y="2160910"/>
                        <a:pt x="3355201" y="2168373"/>
                      </a:cubicBezTo>
                      <a:cubicBezTo>
                        <a:pt x="3355201" y="2168373"/>
                        <a:pt x="3356256" y="2183045"/>
                        <a:pt x="3358364" y="2188315"/>
                      </a:cubicBezTo>
                      <a:cubicBezTo>
                        <a:pt x="3360473" y="2193585"/>
                        <a:pt x="3361527" y="2200964"/>
                        <a:pt x="3360473" y="2205180"/>
                      </a:cubicBezTo>
                      <a:cubicBezTo>
                        <a:pt x="3359419" y="2209396"/>
                        <a:pt x="3358364" y="2317961"/>
                        <a:pt x="3358364" y="2322178"/>
                      </a:cubicBezTo>
                      <a:cubicBezTo>
                        <a:pt x="3358364" y="2326394"/>
                        <a:pt x="3362582" y="2342204"/>
                        <a:pt x="3362582" y="2342204"/>
                      </a:cubicBezTo>
                      <a:lnTo>
                        <a:pt x="3383668" y="2390690"/>
                      </a:lnTo>
                      <a:cubicBezTo>
                        <a:pt x="3381682" y="2391702"/>
                        <a:pt x="3380627" y="2390521"/>
                        <a:pt x="3377764" y="2390479"/>
                      </a:cubicBezTo>
                      <a:cubicBezTo>
                        <a:pt x="3370847" y="2390479"/>
                        <a:pt x="3367811" y="2390053"/>
                        <a:pt x="3361949" y="2394100"/>
                      </a:cubicBezTo>
                      <a:lnTo>
                        <a:pt x="3360515" y="2395070"/>
                      </a:lnTo>
                      <a:cubicBezTo>
                        <a:pt x="3354273" y="2399117"/>
                        <a:pt x="3346640" y="2397895"/>
                        <a:pt x="3339682" y="2398317"/>
                      </a:cubicBezTo>
                      <a:cubicBezTo>
                        <a:pt x="3326355" y="2399202"/>
                        <a:pt x="3334157" y="2413499"/>
                        <a:pt x="3316782" y="2418174"/>
                      </a:cubicBezTo>
                      <a:cubicBezTo>
                        <a:pt x="3302148" y="2422100"/>
                        <a:pt x="3298732" y="2421800"/>
                        <a:pt x="3290635" y="2435039"/>
                      </a:cubicBezTo>
                      <a:cubicBezTo>
                        <a:pt x="3287430" y="2440309"/>
                        <a:pt x="3279797" y="2431455"/>
                        <a:pt x="3276550" y="2448573"/>
                      </a:cubicBezTo>
                      <a:lnTo>
                        <a:pt x="3274947" y="2449585"/>
                      </a:lnTo>
                      <a:cubicBezTo>
                        <a:pt x="3265247" y="2450179"/>
                        <a:pt x="3265669" y="2454602"/>
                        <a:pt x="3263898" y="2461811"/>
                      </a:cubicBezTo>
                      <a:lnTo>
                        <a:pt x="3263181" y="2462318"/>
                      </a:lnTo>
                      <a:cubicBezTo>
                        <a:pt x="3249433" y="2457089"/>
                        <a:pt x="3236528" y="2455361"/>
                        <a:pt x="3235305" y="2473448"/>
                      </a:cubicBezTo>
                      <a:lnTo>
                        <a:pt x="3233791" y="2474334"/>
                      </a:lnTo>
                      <a:cubicBezTo>
                        <a:pt x="3225816" y="2479013"/>
                        <a:pt x="3226027" y="2484874"/>
                        <a:pt x="3216707" y="2488204"/>
                      </a:cubicBezTo>
                      <a:cubicBezTo>
                        <a:pt x="3202452" y="2493348"/>
                        <a:pt x="3206927" y="2494951"/>
                        <a:pt x="3202035" y="2505912"/>
                      </a:cubicBezTo>
                      <a:lnTo>
                        <a:pt x="3200474" y="2506878"/>
                      </a:lnTo>
                      <a:cubicBezTo>
                        <a:pt x="3191112" y="2512781"/>
                        <a:pt x="3196089" y="2519906"/>
                        <a:pt x="3179726" y="2529350"/>
                      </a:cubicBezTo>
                      <a:cubicBezTo>
                        <a:pt x="3179009" y="2529776"/>
                        <a:pt x="3157585" y="2534915"/>
                        <a:pt x="3155687" y="2534957"/>
                      </a:cubicBezTo>
                      <a:cubicBezTo>
                        <a:pt x="3144512" y="2535214"/>
                        <a:pt x="3139957" y="2529392"/>
                        <a:pt x="3128022" y="2534789"/>
                      </a:cubicBezTo>
                      <a:cubicBezTo>
                        <a:pt x="3122329" y="2537361"/>
                        <a:pt x="3117100" y="2535969"/>
                        <a:pt x="3112629" y="2541323"/>
                      </a:cubicBezTo>
                      <a:cubicBezTo>
                        <a:pt x="3101243" y="2537993"/>
                        <a:pt x="3099345" y="2544654"/>
                        <a:pt x="3094368" y="2544532"/>
                      </a:cubicBezTo>
                      <a:lnTo>
                        <a:pt x="3092428" y="2544026"/>
                      </a:lnTo>
                      <a:cubicBezTo>
                        <a:pt x="3085554" y="2542255"/>
                        <a:pt x="3078680" y="2542255"/>
                        <a:pt x="3073577" y="2548365"/>
                      </a:cubicBezTo>
                      <a:cubicBezTo>
                        <a:pt x="3072354" y="2547694"/>
                        <a:pt x="3070752" y="2546931"/>
                        <a:pt x="3068854" y="2546472"/>
                      </a:cubicBezTo>
                      <a:lnTo>
                        <a:pt x="3067040" y="2546303"/>
                      </a:lnTo>
                      <a:cubicBezTo>
                        <a:pt x="3062444" y="2546556"/>
                        <a:pt x="3060293" y="2549170"/>
                        <a:pt x="3056329" y="2550519"/>
                      </a:cubicBezTo>
                      <a:cubicBezTo>
                        <a:pt x="3051985" y="2547736"/>
                        <a:pt x="3048527" y="2545839"/>
                        <a:pt x="3043045" y="2548495"/>
                      </a:cubicBezTo>
                      <a:lnTo>
                        <a:pt x="3041568" y="2549507"/>
                      </a:lnTo>
                      <a:cubicBezTo>
                        <a:pt x="3039882" y="2551109"/>
                        <a:pt x="3038405" y="2552965"/>
                        <a:pt x="3036887" y="2554689"/>
                      </a:cubicBezTo>
                      <a:cubicBezTo>
                        <a:pt x="3036339" y="2555241"/>
                        <a:pt x="3035917" y="2555869"/>
                        <a:pt x="3035495" y="2556375"/>
                      </a:cubicBezTo>
                      <a:cubicBezTo>
                        <a:pt x="3024826" y="2554436"/>
                        <a:pt x="3026344" y="2554731"/>
                        <a:pt x="3016729" y="2558778"/>
                      </a:cubicBezTo>
                      <a:cubicBezTo>
                        <a:pt x="3014873" y="2558820"/>
                        <a:pt x="3012807" y="2558353"/>
                        <a:pt x="3009939" y="2557556"/>
                      </a:cubicBezTo>
                      <a:cubicBezTo>
                        <a:pt x="2997287" y="2554014"/>
                        <a:pt x="2986786" y="2557345"/>
                        <a:pt x="2978183" y="2554942"/>
                      </a:cubicBezTo>
                      <a:cubicBezTo>
                        <a:pt x="2971520" y="2551232"/>
                        <a:pt x="2964899" y="2549376"/>
                        <a:pt x="2957814" y="2546847"/>
                      </a:cubicBezTo>
                      <a:cubicBezTo>
                        <a:pt x="2945373" y="2534325"/>
                        <a:pt x="2941957" y="2527368"/>
                        <a:pt x="2919142" y="2533941"/>
                      </a:cubicBezTo>
                      <a:lnTo>
                        <a:pt x="2884982" y="2582515"/>
                      </a:lnTo>
                      <a:lnTo>
                        <a:pt x="2875493" y="2603596"/>
                      </a:lnTo>
                      <a:lnTo>
                        <a:pt x="2831212" y="2716377"/>
                      </a:lnTo>
                      <a:lnTo>
                        <a:pt x="2816451" y="2727972"/>
                      </a:lnTo>
                      <a:cubicBezTo>
                        <a:pt x="2816451" y="2727972"/>
                        <a:pt x="2818560" y="2764863"/>
                        <a:pt x="2814343" y="2770133"/>
                      </a:cubicBezTo>
                      <a:cubicBezTo>
                        <a:pt x="2810125" y="2775403"/>
                        <a:pt x="2794311" y="2815457"/>
                        <a:pt x="2795365" y="2822835"/>
                      </a:cubicBezTo>
                      <a:cubicBezTo>
                        <a:pt x="2796419" y="2830213"/>
                        <a:pt x="2791148" y="2839699"/>
                        <a:pt x="2789039" y="2843916"/>
                      </a:cubicBezTo>
                      <a:cubicBezTo>
                        <a:pt x="2786930" y="2848132"/>
                        <a:pt x="2783768" y="2869212"/>
                        <a:pt x="2786930" y="2882915"/>
                      </a:cubicBezTo>
                      <a:cubicBezTo>
                        <a:pt x="2790093" y="2896617"/>
                        <a:pt x="2787985" y="2906104"/>
                        <a:pt x="2785876" y="2912428"/>
                      </a:cubicBezTo>
                      <a:cubicBezTo>
                        <a:pt x="2783768" y="2918752"/>
                        <a:pt x="2753192" y="2987264"/>
                        <a:pt x="2753192" y="2987264"/>
                      </a:cubicBezTo>
                      <a:lnTo>
                        <a:pt x="2714183" y="3068425"/>
                      </a:lnTo>
                      <a:lnTo>
                        <a:pt x="2707857" y="3092668"/>
                      </a:lnTo>
                      <a:cubicBezTo>
                        <a:pt x="2707857" y="3092668"/>
                        <a:pt x="2685716" y="3107424"/>
                        <a:pt x="2683608" y="3111640"/>
                      </a:cubicBezTo>
                      <a:cubicBezTo>
                        <a:pt x="2681499" y="3115856"/>
                        <a:pt x="2678336" y="3132721"/>
                        <a:pt x="2679391" y="3136937"/>
                      </a:cubicBezTo>
                      <a:cubicBezTo>
                        <a:pt x="2680445" y="3141153"/>
                        <a:pt x="2673065" y="3166450"/>
                        <a:pt x="2673065" y="3166450"/>
                      </a:cubicBezTo>
                      <a:cubicBezTo>
                        <a:pt x="2673065" y="3166450"/>
                        <a:pt x="2656196" y="3205449"/>
                        <a:pt x="2655141" y="3209665"/>
                      </a:cubicBezTo>
                      <a:cubicBezTo>
                        <a:pt x="2654087" y="3213881"/>
                        <a:pt x="2653033" y="3225476"/>
                        <a:pt x="2653033" y="3225476"/>
                      </a:cubicBezTo>
                      <a:lnTo>
                        <a:pt x="2663576" y="3253935"/>
                      </a:lnTo>
                      <a:lnTo>
                        <a:pt x="2589774" y="3373040"/>
                      </a:lnTo>
                      <a:lnTo>
                        <a:pt x="2552873" y="3433120"/>
                      </a:lnTo>
                      <a:cubicBezTo>
                        <a:pt x="2552873" y="3433120"/>
                        <a:pt x="2505429" y="3455255"/>
                        <a:pt x="2498049" y="3459471"/>
                      </a:cubicBezTo>
                      <a:cubicBezTo>
                        <a:pt x="2490879" y="3463561"/>
                        <a:pt x="2460979" y="3483457"/>
                        <a:pt x="2459123" y="3484726"/>
                      </a:cubicBezTo>
                      <a:lnTo>
                        <a:pt x="2459461" y="3486202"/>
                      </a:lnTo>
                      <a:cubicBezTo>
                        <a:pt x="2456003" y="3486918"/>
                        <a:pt x="2451575" y="3488563"/>
                        <a:pt x="2444658" y="3490629"/>
                      </a:cubicBezTo>
                      <a:cubicBezTo>
                        <a:pt x="2441453" y="3491598"/>
                        <a:pt x="2433693" y="3486670"/>
                        <a:pt x="2430657" y="3489237"/>
                      </a:cubicBezTo>
                      <a:lnTo>
                        <a:pt x="2430657" y="3493669"/>
                      </a:lnTo>
                      <a:lnTo>
                        <a:pt x="2428633" y="3496198"/>
                      </a:lnTo>
                      <a:lnTo>
                        <a:pt x="2426440" y="3495861"/>
                      </a:lnTo>
                      <a:lnTo>
                        <a:pt x="2423741" y="3491771"/>
                      </a:lnTo>
                      <a:cubicBezTo>
                        <a:pt x="2421843" y="3491223"/>
                        <a:pt x="2416909" y="3490380"/>
                        <a:pt x="2415053" y="3491561"/>
                      </a:cubicBezTo>
                      <a:cubicBezTo>
                        <a:pt x="2413197" y="3490590"/>
                        <a:pt x="2405016" y="3487218"/>
                        <a:pt x="2402950" y="3488988"/>
                      </a:cubicBezTo>
                      <a:lnTo>
                        <a:pt x="2400208" y="3496156"/>
                      </a:lnTo>
                      <a:cubicBezTo>
                        <a:pt x="2398943" y="3497969"/>
                        <a:pt x="2379670" y="3500372"/>
                        <a:pt x="2377815" y="3499529"/>
                      </a:cubicBezTo>
                      <a:lnTo>
                        <a:pt x="2347155" y="3486290"/>
                      </a:lnTo>
                      <a:cubicBezTo>
                        <a:pt x="2346902" y="3486164"/>
                        <a:pt x="2337709" y="3486918"/>
                        <a:pt x="2334630" y="3485995"/>
                      </a:cubicBezTo>
                      <a:cubicBezTo>
                        <a:pt x="2316285" y="3480388"/>
                        <a:pt x="2299205" y="3471323"/>
                        <a:pt x="2280481" y="3466137"/>
                      </a:cubicBezTo>
                      <a:cubicBezTo>
                        <a:pt x="2277022" y="3465168"/>
                        <a:pt x="2269516" y="3447249"/>
                        <a:pt x="2264328" y="3442948"/>
                      </a:cubicBezTo>
                      <a:cubicBezTo>
                        <a:pt x="2262937" y="3442354"/>
                        <a:pt x="2260069" y="3441937"/>
                        <a:pt x="2258635" y="3442653"/>
                      </a:cubicBezTo>
                      <a:cubicBezTo>
                        <a:pt x="2257159" y="3443796"/>
                        <a:pt x="2254966" y="3452477"/>
                        <a:pt x="2254334" y="3454505"/>
                      </a:cubicBezTo>
                      <a:cubicBezTo>
                        <a:pt x="2249694" y="3452987"/>
                        <a:pt x="2235018" y="3449066"/>
                        <a:pt x="2230211" y="3451216"/>
                      </a:cubicBezTo>
                      <a:lnTo>
                        <a:pt x="2229072" y="3450120"/>
                      </a:lnTo>
                      <a:lnTo>
                        <a:pt x="2228397" y="3446494"/>
                      </a:lnTo>
                      <a:lnTo>
                        <a:pt x="2227512" y="3445693"/>
                      </a:lnTo>
                      <a:lnTo>
                        <a:pt x="2226246" y="3445693"/>
                      </a:lnTo>
                      <a:cubicBezTo>
                        <a:pt x="2221228" y="3455943"/>
                        <a:pt x="2208155" y="3448227"/>
                        <a:pt x="2202503" y="3443164"/>
                      </a:cubicBezTo>
                      <a:cubicBezTo>
                        <a:pt x="2200859" y="3441266"/>
                        <a:pt x="2202419" y="3435111"/>
                        <a:pt x="2200901" y="3431695"/>
                      </a:cubicBezTo>
                      <a:cubicBezTo>
                        <a:pt x="2197654" y="3427817"/>
                        <a:pt x="2187701" y="3423432"/>
                        <a:pt x="2182640" y="3426046"/>
                      </a:cubicBezTo>
                      <a:cubicBezTo>
                        <a:pt x="2181122" y="3429925"/>
                        <a:pt x="2180742" y="3432872"/>
                        <a:pt x="2181459" y="3437215"/>
                      </a:cubicBezTo>
                      <a:cubicBezTo>
                        <a:pt x="2181206" y="3437509"/>
                        <a:pt x="2179351" y="3439702"/>
                        <a:pt x="2179140" y="3439786"/>
                      </a:cubicBezTo>
                      <a:cubicBezTo>
                        <a:pt x="2172688" y="3442443"/>
                        <a:pt x="2165856" y="3444255"/>
                        <a:pt x="2159530" y="3446785"/>
                      </a:cubicBezTo>
                      <a:cubicBezTo>
                        <a:pt x="2142661" y="3453489"/>
                        <a:pt x="2146456" y="3453948"/>
                        <a:pt x="2127731" y="3452683"/>
                      </a:cubicBezTo>
                      <a:cubicBezTo>
                        <a:pt x="2099940" y="3450786"/>
                        <a:pt x="2071937" y="3449142"/>
                        <a:pt x="2044314" y="3447122"/>
                      </a:cubicBezTo>
                      <a:lnTo>
                        <a:pt x="2015553" y="3445057"/>
                      </a:lnTo>
                      <a:cubicBezTo>
                        <a:pt x="2012769" y="3444846"/>
                        <a:pt x="2010492" y="3442522"/>
                        <a:pt x="2006949" y="3442780"/>
                      </a:cubicBezTo>
                      <a:cubicBezTo>
                        <a:pt x="2003828" y="3442991"/>
                        <a:pt x="2000117" y="3442822"/>
                        <a:pt x="1997756" y="3445309"/>
                      </a:cubicBezTo>
                      <a:lnTo>
                        <a:pt x="1994297" y="3444424"/>
                      </a:lnTo>
                      <a:cubicBezTo>
                        <a:pt x="1992273" y="3445815"/>
                        <a:pt x="1988478" y="3446621"/>
                        <a:pt x="1986074" y="3446321"/>
                      </a:cubicBezTo>
                      <a:cubicBezTo>
                        <a:pt x="1983628" y="3445141"/>
                        <a:pt x="1944323" y="3414405"/>
                        <a:pt x="1942341" y="3412634"/>
                      </a:cubicBezTo>
                      <a:cubicBezTo>
                        <a:pt x="1937576" y="3408334"/>
                        <a:pt x="1925978" y="3389108"/>
                        <a:pt x="1922098" y="3386916"/>
                      </a:cubicBezTo>
                      <a:cubicBezTo>
                        <a:pt x="1921170" y="3387085"/>
                        <a:pt x="1904639" y="3384049"/>
                        <a:pt x="1903078" y="3382953"/>
                      </a:cubicBezTo>
                      <a:lnTo>
                        <a:pt x="1750034" y="3278266"/>
                      </a:lnTo>
                      <a:cubicBezTo>
                        <a:pt x="1746745" y="3276036"/>
                        <a:pt x="1745437" y="3272874"/>
                        <a:pt x="1744847" y="3268868"/>
                      </a:cubicBezTo>
                      <a:cubicBezTo>
                        <a:pt x="1736286" y="3259803"/>
                        <a:pt x="1717055" y="3250739"/>
                        <a:pt x="1706090" y="3243993"/>
                      </a:cubicBezTo>
                      <a:cubicBezTo>
                        <a:pt x="1704446" y="3242939"/>
                        <a:pt x="1702801" y="3240540"/>
                        <a:pt x="1701156" y="3239735"/>
                      </a:cubicBezTo>
                      <a:cubicBezTo>
                        <a:pt x="1692384" y="3235435"/>
                        <a:pt x="1685089" y="3228857"/>
                        <a:pt x="1677160" y="3223419"/>
                      </a:cubicBezTo>
                      <a:cubicBezTo>
                        <a:pt x="1674714" y="3221774"/>
                        <a:pt x="1671720" y="3220762"/>
                        <a:pt x="1669189" y="3219203"/>
                      </a:cubicBezTo>
                      <a:cubicBezTo>
                        <a:pt x="1644476" y="3203687"/>
                        <a:pt x="1620396" y="3186865"/>
                        <a:pt x="1596062" y="3170805"/>
                      </a:cubicBezTo>
                      <a:cubicBezTo>
                        <a:pt x="1571813" y="3154738"/>
                        <a:pt x="1547395" y="3139096"/>
                        <a:pt x="1523314" y="3122779"/>
                      </a:cubicBezTo>
                      <a:cubicBezTo>
                        <a:pt x="1513362" y="3116075"/>
                        <a:pt x="1503029" y="3109583"/>
                        <a:pt x="1493077" y="3102752"/>
                      </a:cubicBezTo>
                      <a:cubicBezTo>
                        <a:pt x="1490589" y="3101024"/>
                        <a:pt x="1487384" y="3100855"/>
                        <a:pt x="1484516" y="3100392"/>
                      </a:cubicBezTo>
                      <a:cubicBezTo>
                        <a:pt x="1469966" y="3093182"/>
                        <a:pt x="1480552" y="3079142"/>
                        <a:pt x="1457778" y="3076318"/>
                      </a:cubicBezTo>
                      <a:cubicBezTo>
                        <a:pt x="1451621" y="3071975"/>
                        <a:pt x="1449512" y="3065861"/>
                        <a:pt x="1444494" y="3061013"/>
                      </a:cubicBezTo>
                      <a:cubicBezTo>
                        <a:pt x="1440952" y="3059959"/>
                        <a:pt x="1424715" y="3056965"/>
                        <a:pt x="1420371" y="3056751"/>
                      </a:cubicBezTo>
                      <a:cubicBezTo>
                        <a:pt x="1415268" y="3051396"/>
                        <a:pt x="1412612" y="3048993"/>
                        <a:pt x="1405231" y="3049461"/>
                      </a:cubicBezTo>
                      <a:cubicBezTo>
                        <a:pt x="1398737" y="3039258"/>
                        <a:pt x="1370692" y="3034367"/>
                        <a:pt x="1358040" y="3026015"/>
                      </a:cubicBezTo>
                      <a:lnTo>
                        <a:pt x="1281582" y="3027621"/>
                      </a:lnTo>
                      <a:lnTo>
                        <a:pt x="1258176" y="2963030"/>
                      </a:lnTo>
                      <a:lnTo>
                        <a:pt x="1269773" y="2947220"/>
                      </a:lnTo>
                      <a:lnTo>
                        <a:pt x="1251850" y="2895572"/>
                      </a:lnTo>
                      <a:cubicBezTo>
                        <a:pt x="1251850" y="2895572"/>
                        <a:pt x="1333032" y="2896626"/>
                        <a:pt x="1343575" y="2894518"/>
                      </a:cubicBezTo>
                      <a:cubicBezTo>
                        <a:pt x="1354118" y="2892410"/>
                        <a:pt x="1360444" y="2866059"/>
                        <a:pt x="1360444" y="2858681"/>
                      </a:cubicBezTo>
                      <a:cubicBezTo>
                        <a:pt x="1360444" y="2851303"/>
                        <a:pt x="1361119" y="2790674"/>
                        <a:pt x="1361119" y="2790674"/>
                      </a:cubicBezTo>
                      <a:cubicBezTo>
                        <a:pt x="1354034" y="2785657"/>
                        <a:pt x="1348889" y="2779628"/>
                        <a:pt x="1351461" y="2770142"/>
                      </a:cubicBezTo>
                      <a:cubicBezTo>
                        <a:pt x="1354076" y="2760656"/>
                        <a:pt x="1366348" y="2760567"/>
                        <a:pt x="1364408" y="2752603"/>
                      </a:cubicBezTo>
                      <a:cubicBezTo>
                        <a:pt x="1359221" y="2730974"/>
                        <a:pt x="1373518" y="2742442"/>
                        <a:pt x="1361203" y="2722124"/>
                      </a:cubicBezTo>
                      <a:cubicBezTo>
                        <a:pt x="1353064" y="2708633"/>
                        <a:pt x="1361541" y="2699315"/>
                        <a:pt x="1368921" y="2689909"/>
                      </a:cubicBezTo>
                      <a:lnTo>
                        <a:pt x="1378494" y="2687421"/>
                      </a:lnTo>
                      <a:cubicBezTo>
                        <a:pt x="1379970" y="2685187"/>
                        <a:pt x="1381362" y="2683247"/>
                        <a:pt x="1382585" y="2681603"/>
                      </a:cubicBezTo>
                      <a:lnTo>
                        <a:pt x="1417377" y="2635226"/>
                      </a:lnTo>
                      <a:cubicBezTo>
                        <a:pt x="1417377" y="2635226"/>
                        <a:pt x="1433192" y="2633118"/>
                        <a:pt x="1441626" y="2635226"/>
                      </a:cubicBezTo>
                      <a:cubicBezTo>
                        <a:pt x="1450061" y="2637334"/>
                        <a:pt x="1463767" y="2639442"/>
                        <a:pt x="1478527" y="2639442"/>
                      </a:cubicBezTo>
                      <a:cubicBezTo>
                        <a:pt x="1493288" y="2639442"/>
                        <a:pt x="1505939" y="2638388"/>
                        <a:pt x="1513320" y="2634172"/>
                      </a:cubicBezTo>
                      <a:cubicBezTo>
                        <a:pt x="1520236" y="2630208"/>
                        <a:pt x="1537738" y="2618867"/>
                        <a:pt x="1544823" y="2620343"/>
                      </a:cubicBezTo>
                      <a:cubicBezTo>
                        <a:pt x="1557137" y="2624854"/>
                        <a:pt x="1564812" y="2621607"/>
                        <a:pt x="1578308" y="2635356"/>
                      </a:cubicBezTo>
                      <a:cubicBezTo>
                        <a:pt x="1595219" y="2652512"/>
                        <a:pt x="1599099" y="2652174"/>
                        <a:pt x="1612425" y="2655467"/>
                      </a:cubicBezTo>
                      <a:lnTo>
                        <a:pt x="1621787" y="2651082"/>
                      </a:lnTo>
                      <a:cubicBezTo>
                        <a:pt x="1627059" y="2648974"/>
                        <a:pt x="1689390" y="2616257"/>
                        <a:pt x="1705205" y="2615203"/>
                      </a:cubicBezTo>
                      <a:cubicBezTo>
                        <a:pt x="1721019" y="2614149"/>
                        <a:pt x="1739997" y="2597284"/>
                        <a:pt x="1745269" y="2590960"/>
                      </a:cubicBezTo>
                      <a:cubicBezTo>
                        <a:pt x="1750540" y="2584636"/>
                        <a:pt x="1766355" y="2577258"/>
                        <a:pt x="1774789" y="2580420"/>
                      </a:cubicBezTo>
                      <a:cubicBezTo>
                        <a:pt x="1783224" y="2583582"/>
                        <a:pt x="1790604" y="2592014"/>
                        <a:pt x="1794821" y="2592014"/>
                      </a:cubicBezTo>
                      <a:cubicBezTo>
                        <a:pt x="1799039" y="2592014"/>
                        <a:pt x="1821179" y="2589906"/>
                        <a:pt x="1826451" y="2596230"/>
                      </a:cubicBezTo>
                      <a:cubicBezTo>
                        <a:pt x="1831722" y="2602555"/>
                        <a:pt x="1835940" y="2607825"/>
                        <a:pt x="1844374" y="2612041"/>
                      </a:cubicBezTo>
                      <a:cubicBezTo>
                        <a:pt x="1852809" y="2616257"/>
                        <a:pt x="1857026" y="2615203"/>
                        <a:pt x="1866515" y="2614149"/>
                      </a:cubicBezTo>
                      <a:cubicBezTo>
                        <a:pt x="1876003" y="2613095"/>
                        <a:pt x="1876003" y="2605717"/>
                        <a:pt x="1876003" y="2598339"/>
                      </a:cubicBezTo>
                      <a:cubicBezTo>
                        <a:pt x="1876003" y="2590960"/>
                        <a:pt x="1874949" y="2571988"/>
                        <a:pt x="1872841" y="2564609"/>
                      </a:cubicBezTo>
                      <a:cubicBezTo>
                        <a:pt x="1870732" y="2557231"/>
                        <a:pt x="1869678" y="2545637"/>
                        <a:pt x="1879166" y="2537205"/>
                      </a:cubicBezTo>
                      <a:cubicBezTo>
                        <a:pt x="1888655" y="2528772"/>
                        <a:pt x="1896035" y="2515070"/>
                        <a:pt x="1897090" y="2503475"/>
                      </a:cubicBezTo>
                      <a:cubicBezTo>
                        <a:pt x="1898144" y="2491881"/>
                        <a:pt x="1897090" y="2440233"/>
                        <a:pt x="1897090" y="2440233"/>
                      </a:cubicBezTo>
                      <a:cubicBezTo>
                        <a:pt x="1897090" y="2440233"/>
                        <a:pt x="1881275" y="2424423"/>
                        <a:pt x="1891818" y="2417045"/>
                      </a:cubicBezTo>
                      <a:cubicBezTo>
                        <a:pt x="1902361" y="2409666"/>
                        <a:pt x="1913959" y="2406504"/>
                        <a:pt x="1923448" y="2405450"/>
                      </a:cubicBezTo>
                      <a:cubicBezTo>
                        <a:pt x="1932936" y="2404396"/>
                        <a:pt x="1940317" y="2393856"/>
                        <a:pt x="1946642" y="2391748"/>
                      </a:cubicBezTo>
                      <a:cubicBezTo>
                        <a:pt x="1952968" y="2389640"/>
                        <a:pt x="1963511" y="2385424"/>
                        <a:pt x="1965620" y="2376991"/>
                      </a:cubicBezTo>
                      <a:cubicBezTo>
                        <a:pt x="1967729" y="2368559"/>
                        <a:pt x="1974055" y="2356965"/>
                        <a:pt x="1966674" y="2354857"/>
                      </a:cubicBezTo>
                      <a:cubicBezTo>
                        <a:pt x="1959294" y="2352749"/>
                        <a:pt x="1939262" y="2342208"/>
                        <a:pt x="1936099" y="2337992"/>
                      </a:cubicBezTo>
                      <a:cubicBezTo>
                        <a:pt x="1932936" y="2333776"/>
                        <a:pt x="1929773" y="2328506"/>
                        <a:pt x="1929773" y="2319020"/>
                      </a:cubicBezTo>
                      <a:cubicBezTo>
                        <a:pt x="1929773" y="2309533"/>
                        <a:pt x="1932936" y="2304263"/>
                        <a:pt x="1924502" y="2296885"/>
                      </a:cubicBezTo>
                      <a:cubicBezTo>
                        <a:pt x="1916067" y="2289507"/>
                        <a:pt x="1911850" y="2287399"/>
                        <a:pt x="1913959" y="2272642"/>
                      </a:cubicBezTo>
                      <a:cubicBezTo>
                        <a:pt x="1916067" y="2257886"/>
                        <a:pt x="1910796" y="2243129"/>
                        <a:pt x="1902361" y="2247345"/>
                      </a:cubicBezTo>
                      <a:cubicBezTo>
                        <a:pt x="1893927" y="2251561"/>
                        <a:pt x="1883384" y="2251561"/>
                        <a:pt x="1878112" y="2245237"/>
                      </a:cubicBezTo>
                      <a:cubicBezTo>
                        <a:pt x="1872841" y="2238913"/>
                        <a:pt x="1866515" y="2236805"/>
                        <a:pt x="1861243" y="2233643"/>
                      </a:cubicBezTo>
                      <a:cubicBezTo>
                        <a:pt x="1855972" y="2230481"/>
                        <a:pt x="1847537" y="2226265"/>
                        <a:pt x="1842265" y="2223102"/>
                      </a:cubicBezTo>
                      <a:cubicBezTo>
                        <a:pt x="1836994" y="2219940"/>
                        <a:pt x="1831722" y="2225211"/>
                        <a:pt x="1831722" y="2225211"/>
                      </a:cubicBezTo>
                      <a:cubicBezTo>
                        <a:pt x="1829614" y="2233643"/>
                        <a:pt x="1819071" y="2238913"/>
                        <a:pt x="1819071" y="2231535"/>
                      </a:cubicBezTo>
                      <a:cubicBezTo>
                        <a:pt x="1819071" y="2228077"/>
                        <a:pt x="1817426" y="2209143"/>
                        <a:pt x="1815697" y="2190090"/>
                      </a:cubicBezTo>
                      <a:cubicBezTo>
                        <a:pt x="1815697" y="2190090"/>
                        <a:pt x="1852809" y="2171455"/>
                        <a:pt x="1868623" y="2144050"/>
                      </a:cubicBezTo>
                      <a:cubicBezTo>
                        <a:pt x="1884438" y="2116645"/>
                        <a:pt x="1887601" y="2070268"/>
                        <a:pt x="1882329" y="2053403"/>
                      </a:cubicBezTo>
                      <a:cubicBezTo>
                        <a:pt x="1877058" y="2036538"/>
                        <a:pt x="1858924" y="1992985"/>
                        <a:pt x="1871154" y="1974730"/>
                      </a:cubicBezTo>
                      <a:cubicBezTo>
                        <a:pt x="1883384" y="1956432"/>
                        <a:pt x="1889583" y="1943320"/>
                        <a:pt x="1889583" y="1943320"/>
                      </a:cubicBezTo>
                      <a:cubicBezTo>
                        <a:pt x="1890975" y="1941338"/>
                        <a:pt x="1892535" y="1939441"/>
                        <a:pt x="1894433" y="1937628"/>
                      </a:cubicBezTo>
                      <a:cubicBezTo>
                        <a:pt x="1896373" y="1935857"/>
                        <a:pt x="1898608" y="1934040"/>
                        <a:pt x="1899789" y="1931641"/>
                      </a:cubicBezTo>
                      <a:lnTo>
                        <a:pt x="1900590" y="1929870"/>
                      </a:lnTo>
                      <a:cubicBezTo>
                        <a:pt x="1901181" y="1928521"/>
                        <a:pt x="1902150" y="1926493"/>
                        <a:pt x="1903879" y="1924642"/>
                      </a:cubicBezTo>
                      <a:lnTo>
                        <a:pt x="1905651" y="1923293"/>
                      </a:lnTo>
                      <a:cubicBezTo>
                        <a:pt x="1907802" y="1922239"/>
                        <a:pt x="1910712" y="1921986"/>
                        <a:pt x="1913284" y="1922450"/>
                      </a:cubicBezTo>
                      <a:cubicBezTo>
                        <a:pt x="1919357" y="1917854"/>
                        <a:pt x="1922478" y="1910564"/>
                        <a:pt x="1931924" y="1917437"/>
                      </a:cubicBezTo>
                      <a:cubicBezTo>
                        <a:pt x="1936858" y="1921063"/>
                        <a:pt x="1934370" y="1929706"/>
                        <a:pt x="1936521" y="1933458"/>
                      </a:cubicBezTo>
                      <a:cubicBezTo>
                        <a:pt x="1942341" y="1937168"/>
                        <a:pt x="1943564" y="1932826"/>
                        <a:pt x="1950016" y="1942565"/>
                      </a:cubicBezTo>
                      <a:lnTo>
                        <a:pt x="1951914" y="1945516"/>
                      </a:lnTo>
                      <a:cubicBezTo>
                        <a:pt x="1962584" y="1961748"/>
                        <a:pt x="1970343" y="1920599"/>
                        <a:pt x="1991050" y="1927302"/>
                      </a:cubicBezTo>
                      <a:lnTo>
                        <a:pt x="1992779" y="1928230"/>
                      </a:lnTo>
                      <a:cubicBezTo>
                        <a:pt x="2007708" y="1939445"/>
                        <a:pt x="1995015" y="1949100"/>
                        <a:pt x="1999527" y="1960146"/>
                      </a:cubicBezTo>
                      <a:cubicBezTo>
                        <a:pt x="2002268" y="1966976"/>
                        <a:pt x="2005347" y="1975155"/>
                        <a:pt x="1998051" y="1981016"/>
                      </a:cubicBezTo>
                      <a:lnTo>
                        <a:pt x="1996617" y="1981859"/>
                      </a:lnTo>
                      <a:lnTo>
                        <a:pt x="1997250" y="1990165"/>
                      </a:lnTo>
                      <a:cubicBezTo>
                        <a:pt x="1997250" y="1997543"/>
                        <a:pt x="1999358" y="2007030"/>
                        <a:pt x="2007793" y="2002813"/>
                      </a:cubicBezTo>
                      <a:cubicBezTo>
                        <a:pt x="2016227" y="1998597"/>
                        <a:pt x="2021499" y="1993327"/>
                        <a:pt x="2029933" y="1991219"/>
                      </a:cubicBezTo>
                      <a:cubicBezTo>
                        <a:pt x="2038368" y="1989111"/>
                        <a:pt x="2047857" y="1990165"/>
                        <a:pt x="2053128" y="1994381"/>
                      </a:cubicBezTo>
                      <a:cubicBezTo>
                        <a:pt x="2058400" y="1998597"/>
                        <a:pt x="2069997" y="2011246"/>
                        <a:pt x="2069997" y="2011246"/>
                      </a:cubicBezTo>
                      <a:cubicBezTo>
                        <a:pt x="2069997" y="2011246"/>
                        <a:pt x="2072106" y="2019678"/>
                        <a:pt x="2071051" y="2026002"/>
                      </a:cubicBezTo>
                      <a:cubicBezTo>
                        <a:pt x="2069997" y="2032326"/>
                        <a:pt x="2073160" y="2042867"/>
                        <a:pt x="2067889" y="2046029"/>
                      </a:cubicBezTo>
                      <a:cubicBezTo>
                        <a:pt x="2062617" y="2049191"/>
                        <a:pt x="2053128" y="2054461"/>
                        <a:pt x="2048911" y="2057623"/>
                      </a:cubicBezTo>
                      <a:cubicBezTo>
                        <a:pt x="2044694" y="2060785"/>
                        <a:pt x="2036259" y="2060785"/>
                        <a:pt x="2029933" y="2061839"/>
                      </a:cubicBezTo>
                      <a:cubicBezTo>
                        <a:pt x="2023607" y="2062893"/>
                        <a:pt x="2019390" y="2070272"/>
                        <a:pt x="2016227" y="2075542"/>
                      </a:cubicBezTo>
                      <a:cubicBezTo>
                        <a:pt x="2013064" y="2080812"/>
                        <a:pt x="2007793" y="2090298"/>
                        <a:pt x="2014119" y="2100839"/>
                      </a:cubicBezTo>
                      <a:cubicBezTo>
                        <a:pt x="2020444" y="2111379"/>
                        <a:pt x="2020444" y="2120865"/>
                        <a:pt x="2016227" y="2128244"/>
                      </a:cubicBezTo>
                      <a:cubicBezTo>
                        <a:pt x="2012010" y="2135622"/>
                        <a:pt x="2002521" y="2148270"/>
                        <a:pt x="1997250" y="2149324"/>
                      </a:cubicBezTo>
                      <a:cubicBezTo>
                        <a:pt x="1991978" y="2150378"/>
                        <a:pt x="1986706" y="2150378"/>
                        <a:pt x="1984598" y="2144054"/>
                      </a:cubicBezTo>
                      <a:cubicBezTo>
                        <a:pt x="1982489" y="2137730"/>
                        <a:pt x="1974055" y="2139838"/>
                        <a:pt x="1969837" y="2143000"/>
                      </a:cubicBezTo>
                      <a:cubicBezTo>
                        <a:pt x="1965620" y="2146162"/>
                        <a:pt x="1960349" y="2151432"/>
                        <a:pt x="1964566" y="2165135"/>
                      </a:cubicBezTo>
                      <a:cubicBezTo>
                        <a:pt x="1968783" y="2178837"/>
                        <a:pt x="1975109" y="2205188"/>
                        <a:pt x="1986706" y="2218890"/>
                      </a:cubicBezTo>
                      <a:cubicBezTo>
                        <a:pt x="1998304" y="2232593"/>
                        <a:pt x="2020444" y="2256836"/>
                        <a:pt x="2026770" y="2262106"/>
                      </a:cubicBezTo>
                      <a:cubicBezTo>
                        <a:pt x="2033096" y="2267376"/>
                        <a:pt x="2039422" y="2278970"/>
                        <a:pt x="2028879" y="2285295"/>
                      </a:cubicBezTo>
                      <a:cubicBezTo>
                        <a:pt x="2018336" y="2291619"/>
                        <a:pt x="2016227" y="2295835"/>
                        <a:pt x="2023607" y="2303213"/>
                      </a:cubicBezTo>
                      <a:cubicBezTo>
                        <a:pt x="2030988" y="2310591"/>
                        <a:pt x="2038368" y="2310591"/>
                        <a:pt x="2043639" y="2305321"/>
                      </a:cubicBezTo>
                      <a:cubicBezTo>
                        <a:pt x="2048911" y="2300051"/>
                        <a:pt x="2057345" y="2288457"/>
                        <a:pt x="2065780" y="2294781"/>
                      </a:cubicBezTo>
                      <a:cubicBezTo>
                        <a:pt x="2074214" y="2301105"/>
                        <a:pt x="2090029" y="2296889"/>
                        <a:pt x="2093192" y="2291619"/>
                      </a:cubicBezTo>
                      <a:cubicBezTo>
                        <a:pt x="2096355" y="2286349"/>
                        <a:pt x="2100572" y="2276862"/>
                        <a:pt x="2109007" y="2276862"/>
                      </a:cubicBezTo>
                      <a:cubicBezTo>
                        <a:pt x="2117441" y="2276862"/>
                        <a:pt x="2120604" y="2261052"/>
                        <a:pt x="2112170" y="2256836"/>
                      </a:cubicBezTo>
                      <a:cubicBezTo>
                        <a:pt x="2103735" y="2252620"/>
                        <a:pt x="2092138" y="2247349"/>
                        <a:pt x="2084758" y="2243133"/>
                      </a:cubicBezTo>
                      <a:cubicBezTo>
                        <a:pt x="2077377" y="2238917"/>
                        <a:pt x="2075269" y="2236809"/>
                        <a:pt x="2068943" y="2239971"/>
                      </a:cubicBezTo>
                      <a:cubicBezTo>
                        <a:pt x="2062617" y="2243133"/>
                        <a:pt x="2054182" y="2233647"/>
                        <a:pt x="2063671" y="2227323"/>
                      </a:cubicBezTo>
                      <a:cubicBezTo>
                        <a:pt x="2073160" y="2220999"/>
                        <a:pt x="2082649" y="2208350"/>
                        <a:pt x="2086866" y="2203080"/>
                      </a:cubicBezTo>
                      <a:cubicBezTo>
                        <a:pt x="2091083" y="2197810"/>
                        <a:pt x="2101627" y="2184107"/>
                        <a:pt x="2104790" y="2174621"/>
                      </a:cubicBezTo>
                      <a:cubicBezTo>
                        <a:pt x="2107953" y="2165135"/>
                        <a:pt x="2099518" y="2141946"/>
                        <a:pt x="2118496" y="2138784"/>
                      </a:cubicBezTo>
                      <a:cubicBezTo>
                        <a:pt x="2137473" y="2135622"/>
                        <a:pt x="2142745" y="2129298"/>
                        <a:pt x="2142745" y="2122973"/>
                      </a:cubicBezTo>
                      <a:cubicBezTo>
                        <a:pt x="2142745" y="2116649"/>
                        <a:pt x="2146962" y="2099785"/>
                        <a:pt x="2144853" y="2094514"/>
                      </a:cubicBezTo>
                      <a:cubicBezTo>
                        <a:pt x="2142745" y="2089244"/>
                        <a:pt x="2137473" y="2078704"/>
                        <a:pt x="2137473" y="2073434"/>
                      </a:cubicBezTo>
                      <a:cubicBezTo>
                        <a:pt x="2137473" y="2068164"/>
                        <a:pt x="2140636" y="2047083"/>
                        <a:pt x="2135365" y="2043921"/>
                      </a:cubicBezTo>
                      <a:cubicBezTo>
                        <a:pt x="2130093" y="2040759"/>
                        <a:pt x="2131147" y="2036543"/>
                        <a:pt x="2138528" y="2030218"/>
                      </a:cubicBezTo>
                      <a:cubicBezTo>
                        <a:pt x="2145908" y="2023894"/>
                        <a:pt x="2151179" y="2018624"/>
                        <a:pt x="2156451" y="2013354"/>
                      </a:cubicBezTo>
                      <a:cubicBezTo>
                        <a:pt x="2161723" y="2008084"/>
                        <a:pt x="2174374" y="2003868"/>
                        <a:pt x="2188080" y="2004922"/>
                      </a:cubicBezTo>
                      <a:cubicBezTo>
                        <a:pt x="2201786" y="2005976"/>
                        <a:pt x="2206004" y="1994381"/>
                        <a:pt x="2217601" y="2004922"/>
                      </a:cubicBezTo>
                      <a:cubicBezTo>
                        <a:pt x="2229199" y="2015462"/>
                        <a:pt x="2239742" y="2014408"/>
                        <a:pt x="2239742" y="2014408"/>
                      </a:cubicBezTo>
                      <a:cubicBezTo>
                        <a:pt x="2239742" y="2014408"/>
                        <a:pt x="2253448" y="2008084"/>
                        <a:pt x="2262937" y="2017570"/>
                      </a:cubicBezTo>
                      <a:cubicBezTo>
                        <a:pt x="2272425" y="2027056"/>
                        <a:pt x="2276643" y="2028110"/>
                        <a:pt x="2281914" y="2026002"/>
                      </a:cubicBezTo>
                      <a:cubicBezTo>
                        <a:pt x="2287186" y="2023894"/>
                        <a:pt x="2299079" y="2017233"/>
                        <a:pt x="2299079" y="2017233"/>
                      </a:cubicBezTo>
                      <a:cubicBezTo>
                        <a:pt x="2305404" y="2026002"/>
                        <a:pt x="2319743" y="2040464"/>
                        <a:pt x="2325099" y="2043710"/>
                      </a:cubicBezTo>
                      <a:cubicBezTo>
                        <a:pt x="2329021" y="2046155"/>
                        <a:pt x="2331678" y="2046994"/>
                        <a:pt x="2334124" y="2048306"/>
                      </a:cubicBezTo>
                      <a:cubicBezTo>
                        <a:pt x="2341462" y="2052096"/>
                        <a:pt x="2350867" y="2070183"/>
                        <a:pt x="2354536" y="2077224"/>
                      </a:cubicBezTo>
                      <a:cubicBezTo>
                        <a:pt x="2367609" y="2102437"/>
                        <a:pt x="2372501" y="2105472"/>
                        <a:pt x="2391268" y="2125081"/>
                      </a:cubicBezTo>
                      <a:cubicBezTo>
                        <a:pt x="2400925" y="2135158"/>
                        <a:pt x="2404046" y="2145361"/>
                        <a:pt x="2407968" y="2154088"/>
                      </a:cubicBezTo>
                      <a:lnTo>
                        <a:pt x="2420029" y="2153540"/>
                      </a:lnTo>
                      <a:lnTo>
                        <a:pt x="2449550" y="2153540"/>
                      </a:lnTo>
                      <a:lnTo>
                        <a:pt x="2489614" y="2147216"/>
                      </a:lnTo>
                      <a:cubicBezTo>
                        <a:pt x="2489614" y="2147216"/>
                        <a:pt x="2470636" y="2112433"/>
                        <a:pt x="2467473" y="2105055"/>
                      </a:cubicBezTo>
                      <a:cubicBezTo>
                        <a:pt x="2464311" y="2097677"/>
                        <a:pt x="2471691" y="2085028"/>
                        <a:pt x="2483288" y="2075542"/>
                      </a:cubicBezTo>
                      <a:cubicBezTo>
                        <a:pt x="2494886" y="2066056"/>
                        <a:pt x="2484342" y="2036543"/>
                        <a:pt x="2483288" y="2029164"/>
                      </a:cubicBezTo>
                      <a:cubicBezTo>
                        <a:pt x="2482234" y="2021786"/>
                        <a:pt x="2483288" y="2016516"/>
                        <a:pt x="2473799" y="2000705"/>
                      </a:cubicBezTo>
                      <a:cubicBezTo>
                        <a:pt x="2464311" y="1984895"/>
                        <a:pt x="2468528" y="1969084"/>
                        <a:pt x="2469582" y="1962760"/>
                      </a:cubicBezTo>
                      <a:cubicBezTo>
                        <a:pt x="2470636" y="1956436"/>
                        <a:pt x="2466419" y="1949058"/>
                        <a:pt x="2455876" y="1948004"/>
                      </a:cubicBezTo>
                      <a:cubicBezTo>
                        <a:pt x="2445333" y="1946950"/>
                        <a:pt x="2447442" y="1936409"/>
                        <a:pt x="2452713" y="1929031"/>
                      </a:cubicBezTo>
                      <a:cubicBezTo>
                        <a:pt x="2457985" y="1921653"/>
                        <a:pt x="2454822" y="1916383"/>
                        <a:pt x="2446387" y="1915329"/>
                      </a:cubicBezTo>
                      <a:cubicBezTo>
                        <a:pt x="2437953" y="1914275"/>
                        <a:pt x="2428464" y="1917437"/>
                        <a:pt x="2421084" y="1920599"/>
                      </a:cubicBezTo>
                      <a:cubicBezTo>
                        <a:pt x="2413703" y="1923761"/>
                        <a:pt x="2397889" y="1918491"/>
                        <a:pt x="2397889" y="1918491"/>
                      </a:cubicBezTo>
                      <a:cubicBezTo>
                        <a:pt x="2397889" y="1918491"/>
                        <a:pt x="2396834" y="1907950"/>
                        <a:pt x="2396834" y="1899518"/>
                      </a:cubicBezTo>
                      <a:cubicBezTo>
                        <a:pt x="2396834" y="1891086"/>
                        <a:pt x="2391563" y="1892140"/>
                        <a:pt x="2385237" y="1891086"/>
                      </a:cubicBezTo>
                      <a:cubicBezTo>
                        <a:pt x="2378911" y="1890032"/>
                        <a:pt x="2367314" y="1891086"/>
                        <a:pt x="2363096" y="1891086"/>
                      </a:cubicBezTo>
                      <a:cubicBezTo>
                        <a:pt x="2358879" y="1891086"/>
                        <a:pt x="2349390" y="1890032"/>
                        <a:pt x="2342010" y="1879492"/>
                      </a:cubicBezTo>
                      <a:cubicBezTo>
                        <a:pt x="2334630" y="1868951"/>
                        <a:pt x="2332521" y="1867897"/>
                        <a:pt x="2327250" y="1871059"/>
                      </a:cubicBezTo>
                      <a:cubicBezTo>
                        <a:pt x="2321978" y="1874221"/>
                        <a:pt x="2315652" y="1873167"/>
                        <a:pt x="2307218" y="1873167"/>
                      </a:cubicBezTo>
                      <a:cubicBezTo>
                        <a:pt x="2298783" y="1873167"/>
                        <a:pt x="2292457" y="1873167"/>
                        <a:pt x="2286132" y="1866843"/>
                      </a:cubicBezTo>
                      <a:cubicBezTo>
                        <a:pt x="2279806" y="1860519"/>
                        <a:pt x="2278751" y="1858411"/>
                        <a:pt x="2278751" y="1849979"/>
                      </a:cubicBezTo>
                      <a:cubicBezTo>
                        <a:pt x="2278751" y="1841546"/>
                        <a:pt x="2261882" y="1841546"/>
                        <a:pt x="2257665" y="1839438"/>
                      </a:cubicBezTo>
                      <a:cubicBezTo>
                        <a:pt x="2253448" y="1837330"/>
                        <a:pt x="2242905" y="1835222"/>
                        <a:pt x="2242905" y="1835222"/>
                      </a:cubicBezTo>
                      <a:lnTo>
                        <a:pt x="2238687" y="1825736"/>
                      </a:lnTo>
                      <a:lnTo>
                        <a:pt x="2246068" y="1812033"/>
                      </a:lnTo>
                      <a:lnTo>
                        <a:pt x="2274534" y="1796223"/>
                      </a:lnTo>
                      <a:lnTo>
                        <a:pt x="2274534" y="1776196"/>
                      </a:lnTo>
                      <a:cubicBezTo>
                        <a:pt x="2274534" y="1771980"/>
                        <a:pt x="2273480" y="1758278"/>
                        <a:pt x="2273480" y="1751953"/>
                      </a:cubicBezTo>
                      <a:cubicBezTo>
                        <a:pt x="2273480" y="1745629"/>
                        <a:pt x="2272425" y="1734035"/>
                        <a:pt x="2279806" y="1726657"/>
                      </a:cubicBezTo>
                      <a:cubicBezTo>
                        <a:pt x="2287186" y="1719278"/>
                        <a:pt x="2280860" y="1715062"/>
                        <a:pt x="2272425" y="1717170"/>
                      </a:cubicBezTo>
                      <a:cubicBezTo>
                        <a:pt x="2263991" y="1719278"/>
                        <a:pt x="2261882" y="1712954"/>
                        <a:pt x="2262937" y="1703468"/>
                      </a:cubicBezTo>
                      <a:cubicBezTo>
                        <a:pt x="2263991" y="1693982"/>
                        <a:pt x="2263991" y="1693982"/>
                        <a:pt x="2249231" y="1691874"/>
                      </a:cubicBezTo>
                      <a:cubicBezTo>
                        <a:pt x="2234470" y="1689765"/>
                        <a:pt x="2243959" y="1685549"/>
                        <a:pt x="2246068" y="1677117"/>
                      </a:cubicBezTo>
                      <a:cubicBezTo>
                        <a:pt x="2248176" y="1668685"/>
                        <a:pt x="2241850" y="1664469"/>
                        <a:pt x="2241850" y="1664469"/>
                      </a:cubicBezTo>
                      <a:cubicBezTo>
                        <a:pt x="2241850" y="1664469"/>
                        <a:pt x="2226036" y="1658144"/>
                        <a:pt x="2214438" y="1658144"/>
                      </a:cubicBezTo>
                      <a:cubicBezTo>
                        <a:pt x="2202841" y="1658144"/>
                        <a:pt x="2202841" y="1666577"/>
                        <a:pt x="2195461" y="1671847"/>
                      </a:cubicBezTo>
                      <a:cubicBezTo>
                        <a:pt x="2188080" y="1677117"/>
                        <a:pt x="2168048" y="1677117"/>
                        <a:pt x="2168048" y="1677117"/>
                      </a:cubicBezTo>
                      <a:cubicBezTo>
                        <a:pt x="2168048" y="1677117"/>
                        <a:pt x="2164885" y="1672901"/>
                        <a:pt x="2162777" y="1665523"/>
                      </a:cubicBezTo>
                      <a:cubicBezTo>
                        <a:pt x="2160668" y="1658144"/>
                        <a:pt x="2150125" y="1660252"/>
                        <a:pt x="2145908" y="1661307"/>
                      </a:cubicBezTo>
                      <a:cubicBezTo>
                        <a:pt x="2141691" y="1662361"/>
                        <a:pt x="2133256" y="1663415"/>
                        <a:pt x="2133256" y="1663415"/>
                      </a:cubicBezTo>
                      <a:cubicBezTo>
                        <a:pt x="2133256" y="1663415"/>
                        <a:pt x="2123767" y="1662361"/>
                        <a:pt x="2117441" y="1656036"/>
                      </a:cubicBezTo>
                      <a:cubicBezTo>
                        <a:pt x="2111115" y="1649712"/>
                        <a:pt x="2102681" y="1646550"/>
                        <a:pt x="2097409" y="1639172"/>
                      </a:cubicBezTo>
                      <a:cubicBezTo>
                        <a:pt x="2092138" y="1631794"/>
                        <a:pt x="2085812" y="1641280"/>
                        <a:pt x="2082649" y="1648658"/>
                      </a:cubicBezTo>
                      <a:cubicBezTo>
                        <a:pt x="2079486" y="1656036"/>
                        <a:pt x="2060508" y="1681333"/>
                        <a:pt x="2055237" y="1686603"/>
                      </a:cubicBezTo>
                      <a:cubicBezTo>
                        <a:pt x="2049965" y="1691874"/>
                        <a:pt x="2046802" y="1702414"/>
                        <a:pt x="2046802" y="1707684"/>
                      </a:cubicBezTo>
                      <a:cubicBezTo>
                        <a:pt x="2046802" y="1712954"/>
                        <a:pt x="2029933" y="1712954"/>
                        <a:pt x="2018336" y="1712954"/>
                      </a:cubicBezTo>
                      <a:cubicBezTo>
                        <a:pt x="2006738" y="1712954"/>
                        <a:pt x="2005684" y="1722440"/>
                        <a:pt x="1997250" y="1730873"/>
                      </a:cubicBezTo>
                      <a:cubicBezTo>
                        <a:pt x="1988815" y="1739305"/>
                        <a:pt x="1979326" y="1730873"/>
                        <a:pt x="1978272" y="1721386"/>
                      </a:cubicBezTo>
                      <a:cubicBezTo>
                        <a:pt x="1977218" y="1711900"/>
                        <a:pt x="1964566" y="1702414"/>
                        <a:pt x="1957186" y="1693982"/>
                      </a:cubicBezTo>
                      <a:cubicBezTo>
                        <a:pt x="1949805" y="1685549"/>
                        <a:pt x="1951914" y="1680279"/>
                        <a:pt x="1955077" y="1672901"/>
                      </a:cubicBezTo>
                      <a:cubicBezTo>
                        <a:pt x="1958240" y="1665523"/>
                        <a:pt x="1965620" y="1632848"/>
                        <a:pt x="1965620" y="1626523"/>
                      </a:cubicBezTo>
                      <a:cubicBezTo>
                        <a:pt x="1965620" y="1620199"/>
                        <a:pt x="1978272" y="1610713"/>
                        <a:pt x="1978272" y="1610713"/>
                      </a:cubicBezTo>
                      <a:cubicBezTo>
                        <a:pt x="1978272" y="1610713"/>
                        <a:pt x="1994087" y="1603335"/>
                        <a:pt x="1999358" y="1599119"/>
                      </a:cubicBezTo>
                      <a:cubicBezTo>
                        <a:pt x="2004630" y="1594902"/>
                        <a:pt x="2041531" y="1571714"/>
                        <a:pt x="2045748" y="1571714"/>
                      </a:cubicBezTo>
                      <a:cubicBezTo>
                        <a:pt x="2049965" y="1571714"/>
                        <a:pt x="2061563" y="1560119"/>
                        <a:pt x="2064726" y="1554849"/>
                      </a:cubicBezTo>
                      <a:cubicBezTo>
                        <a:pt x="2067889" y="1549579"/>
                        <a:pt x="2064726" y="1544309"/>
                        <a:pt x="2064726" y="1540093"/>
                      </a:cubicBezTo>
                      <a:cubicBezTo>
                        <a:pt x="2064726" y="1535877"/>
                        <a:pt x="2066834" y="1526390"/>
                        <a:pt x="2066834" y="1526390"/>
                      </a:cubicBezTo>
                      <a:cubicBezTo>
                        <a:pt x="2066834" y="1526390"/>
                        <a:pt x="2075269" y="1517958"/>
                        <a:pt x="2080540" y="1513742"/>
                      </a:cubicBezTo>
                      <a:cubicBezTo>
                        <a:pt x="2085812" y="1509526"/>
                        <a:pt x="2086866" y="1502147"/>
                        <a:pt x="2084758" y="1489499"/>
                      </a:cubicBezTo>
                      <a:cubicBezTo>
                        <a:pt x="2082649" y="1476851"/>
                        <a:pt x="2099518" y="1473689"/>
                        <a:pt x="2099518" y="1473689"/>
                      </a:cubicBezTo>
                      <a:cubicBezTo>
                        <a:pt x="2099518" y="1473689"/>
                        <a:pt x="2110061" y="1472634"/>
                        <a:pt x="2115333" y="1470526"/>
                      </a:cubicBezTo>
                      <a:cubicBezTo>
                        <a:pt x="2120604" y="1468418"/>
                        <a:pt x="2122713" y="1464202"/>
                        <a:pt x="2124822" y="1459986"/>
                      </a:cubicBezTo>
                      <a:cubicBezTo>
                        <a:pt x="2126930" y="1455770"/>
                        <a:pt x="2135365" y="1456824"/>
                        <a:pt x="2135365" y="1456824"/>
                      </a:cubicBezTo>
                      <a:lnTo>
                        <a:pt x="2135365" y="1439959"/>
                      </a:lnTo>
                      <a:cubicBezTo>
                        <a:pt x="2135365" y="1434689"/>
                        <a:pt x="2134310" y="1429419"/>
                        <a:pt x="2129039" y="1425203"/>
                      </a:cubicBezTo>
                      <a:cubicBezTo>
                        <a:pt x="2123767" y="1420987"/>
                        <a:pt x="2125876" y="1413609"/>
                        <a:pt x="2131147" y="1409392"/>
                      </a:cubicBezTo>
                      <a:cubicBezTo>
                        <a:pt x="2136419" y="1405176"/>
                        <a:pt x="2133256" y="1379880"/>
                        <a:pt x="2134310" y="1374609"/>
                      </a:cubicBezTo>
                      <a:cubicBezTo>
                        <a:pt x="2135365" y="1369339"/>
                        <a:pt x="2143799" y="1342988"/>
                        <a:pt x="2151179" y="1335610"/>
                      </a:cubicBezTo>
                      <a:cubicBezTo>
                        <a:pt x="2158560" y="1328232"/>
                        <a:pt x="2166994" y="1313475"/>
                        <a:pt x="2169103" y="1309259"/>
                      </a:cubicBezTo>
                      <a:cubicBezTo>
                        <a:pt x="2171211" y="1305043"/>
                        <a:pt x="2175429" y="1294503"/>
                        <a:pt x="2182809" y="1288179"/>
                      </a:cubicBezTo>
                      <a:cubicBezTo>
                        <a:pt x="2190189" y="1281854"/>
                        <a:pt x="2202841" y="1269206"/>
                        <a:pt x="2206004" y="1262882"/>
                      </a:cubicBezTo>
                      <a:cubicBezTo>
                        <a:pt x="2209167" y="1256558"/>
                        <a:pt x="2217601" y="1233369"/>
                        <a:pt x="2218655" y="1227045"/>
                      </a:cubicBezTo>
                      <a:cubicBezTo>
                        <a:pt x="2219710" y="1220720"/>
                        <a:pt x="2226036" y="1212288"/>
                        <a:pt x="2230253" y="1203856"/>
                      </a:cubicBezTo>
                      <a:cubicBezTo>
                        <a:pt x="2234470" y="1195424"/>
                        <a:pt x="2232362" y="1178559"/>
                        <a:pt x="2227090" y="1173289"/>
                      </a:cubicBezTo>
                      <a:cubicBezTo>
                        <a:pt x="2221818" y="1168019"/>
                        <a:pt x="2218655" y="1164857"/>
                        <a:pt x="2219710" y="1154316"/>
                      </a:cubicBezTo>
                      <a:cubicBezTo>
                        <a:pt x="2220764" y="1143776"/>
                        <a:pt x="2213384" y="1133236"/>
                        <a:pt x="2213384" y="1127965"/>
                      </a:cubicBezTo>
                      <a:cubicBezTo>
                        <a:pt x="2213384" y="1122695"/>
                        <a:pt x="2203895" y="1108993"/>
                        <a:pt x="2196515" y="1098452"/>
                      </a:cubicBezTo>
                      <a:cubicBezTo>
                        <a:pt x="2189135" y="1087912"/>
                        <a:pt x="2194406" y="1081588"/>
                        <a:pt x="2203895" y="1075264"/>
                      </a:cubicBezTo>
                      <a:cubicBezTo>
                        <a:pt x="2213384" y="1068940"/>
                        <a:pt x="2222873" y="1080534"/>
                        <a:pt x="2226036" y="1087912"/>
                      </a:cubicBezTo>
                      <a:cubicBezTo>
                        <a:pt x="2229199" y="1095290"/>
                        <a:pt x="2229199" y="1102669"/>
                        <a:pt x="2230253" y="1111101"/>
                      </a:cubicBezTo>
                      <a:cubicBezTo>
                        <a:pt x="2231307" y="1119533"/>
                        <a:pt x="2239742" y="1137452"/>
                        <a:pt x="2245013" y="1146938"/>
                      </a:cubicBezTo>
                      <a:cubicBezTo>
                        <a:pt x="2250285" y="1156424"/>
                        <a:pt x="2257665" y="1164857"/>
                        <a:pt x="2257665" y="1164857"/>
                      </a:cubicBezTo>
                      <a:cubicBezTo>
                        <a:pt x="2257665" y="1164857"/>
                        <a:pt x="2262937" y="1160640"/>
                        <a:pt x="2263991" y="1153262"/>
                      </a:cubicBezTo>
                      <a:cubicBezTo>
                        <a:pt x="2265045" y="1145884"/>
                        <a:pt x="2266100" y="1145884"/>
                        <a:pt x="2263991" y="1141668"/>
                      </a:cubicBezTo>
                      <a:cubicBezTo>
                        <a:pt x="2261882" y="1137452"/>
                        <a:pt x="2260828" y="1130073"/>
                        <a:pt x="2260828" y="1120587"/>
                      </a:cubicBezTo>
                      <a:cubicBezTo>
                        <a:pt x="2260828" y="1111101"/>
                        <a:pt x="2269263" y="1110047"/>
                        <a:pt x="2273480" y="1105831"/>
                      </a:cubicBezTo>
                      <a:cubicBezTo>
                        <a:pt x="2277697" y="1101615"/>
                        <a:pt x="2279806" y="1098452"/>
                        <a:pt x="2279806" y="1093182"/>
                      </a:cubicBezTo>
                      <a:cubicBezTo>
                        <a:pt x="2279806" y="1087912"/>
                        <a:pt x="2272425" y="1080534"/>
                        <a:pt x="2257665" y="1074210"/>
                      </a:cubicBezTo>
                      <a:cubicBezTo>
                        <a:pt x="2242905" y="1067885"/>
                        <a:pt x="2250285" y="1058399"/>
                        <a:pt x="2253448" y="1053129"/>
                      </a:cubicBezTo>
                      <a:cubicBezTo>
                        <a:pt x="2256611" y="1047859"/>
                        <a:pt x="2258719" y="1041535"/>
                        <a:pt x="2258719" y="1034156"/>
                      </a:cubicBezTo>
                      <a:cubicBezTo>
                        <a:pt x="2258719" y="1026778"/>
                        <a:pt x="2253448" y="1016238"/>
                        <a:pt x="2248176" y="1009914"/>
                      </a:cubicBezTo>
                      <a:cubicBezTo>
                        <a:pt x="2242905" y="1003589"/>
                        <a:pt x="2238687" y="996211"/>
                        <a:pt x="2231307" y="996211"/>
                      </a:cubicBezTo>
                      <a:cubicBezTo>
                        <a:pt x="2223927" y="996211"/>
                        <a:pt x="2218655" y="995157"/>
                        <a:pt x="2215493" y="988833"/>
                      </a:cubicBezTo>
                      <a:cubicBezTo>
                        <a:pt x="2212330" y="982509"/>
                        <a:pt x="2206004" y="982509"/>
                        <a:pt x="2182809" y="984617"/>
                      </a:cubicBezTo>
                      <a:cubicBezTo>
                        <a:pt x="2159614" y="986725"/>
                        <a:pt x="2154342" y="1009914"/>
                        <a:pt x="2154342" y="1009914"/>
                      </a:cubicBezTo>
                      <a:cubicBezTo>
                        <a:pt x="2154342" y="1009914"/>
                        <a:pt x="2146962" y="1034156"/>
                        <a:pt x="2144853" y="1045751"/>
                      </a:cubicBezTo>
                      <a:cubicBezTo>
                        <a:pt x="2142745" y="1057345"/>
                        <a:pt x="2132202" y="1067885"/>
                        <a:pt x="2122713" y="1069994"/>
                      </a:cubicBezTo>
                      <a:cubicBezTo>
                        <a:pt x="2113224" y="1072102"/>
                        <a:pt x="2104790" y="1083696"/>
                        <a:pt x="2095301" y="1082642"/>
                      </a:cubicBezTo>
                      <a:cubicBezTo>
                        <a:pt x="2085812" y="1081588"/>
                        <a:pt x="2079486" y="1069994"/>
                        <a:pt x="2079486" y="1064723"/>
                      </a:cubicBezTo>
                      <a:cubicBezTo>
                        <a:pt x="2079486" y="1059453"/>
                        <a:pt x="2080540" y="1035210"/>
                        <a:pt x="2080540" y="1030994"/>
                      </a:cubicBezTo>
                      <a:cubicBezTo>
                        <a:pt x="2080540" y="1026778"/>
                        <a:pt x="2077377" y="1022562"/>
                        <a:pt x="2069997" y="1015184"/>
                      </a:cubicBezTo>
                      <a:cubicBezTo>
                        <a:pt x="2062617" y="1007806"/>
                        <a:pt x="2049965" y="1003589"/>
                        <a:pt x="2043639" y="1002535"/>
                      </a:cubicBezTo>
                      <a:cubicBezTo>
                        <a:pt x="2037313" y="1001481"/>
                        <a:pt x="2028879" y="1002535"/>
                        <a:pt x="2024662" y="1007806"/>
                      </a:cubicBezTo>
                      <a:cubicBezTo>
                        <a:pt x="2020444" y="1013076"/>
                        <a:pt x="2015173" y="1017292"/>
                        <a:pt x="2004630" y="1006752"/>
                      </a:cubicBezTo>
                      <a:cubicBezTo>
                        <a:pt x="1994087" y="996211"/>
                        <a:pt x="1983543" y="1002535"/>
                        <a:pt x="1978272" y="1008860"/>
                      </a:cubicBezTo>
                      <a:cubicBezTo>
                        <a:pt x="1973000" y="1015184"/>
                        <a:pt x="1954023" y="1022562"/>
                        <a:pt x="1947697" y="1016238"/>
                      </a:cubicBezTo>
                      <a:cubicBezTo>
                        <a:pt x="1941371" y="1009914"/>
                        <a:pt x="1936099" y="1014130"/>
                        <a:pt x="1929773" y="1022562"/>
                      </a:cubicBezTo>
                      <a:cubicBezTo>
                        <a:pt x="1923448" y="1030994"/>
                        <a:pt x="1908687" y="1028886"/>
                        <a:pt x="1899198" y="1022562"/>
                      </a:cubicBezTo>
                      <a:cubicBezTo>
                        <a:pt x="1889710" y="1016238"/>
                        <a:pt x="1885492" y="1019400"/>
                        <a:pt x="1882329" y="1023616"/>
                      </a:cubicBezTo>
                      <a:cubicBezTo>
                        <a:pt x="1879166" y="1027832"/>
                        <a:pt x="1864406" y="1034156"/>
                        <a:pt x="1847537" y="1042589"/>
                      </a:cubicBezTo>
                      <a:cubicBezTo>
                        <a:pt x="1830668" y="1051021"/>
                        <a:pt x="1821179" y="1044697"/>
                        <a:pt x="1814853" y="1038373"/>
                      </a:cubicBezTo>
                      <a:cubicBezTo>
                        <a:pt x="1808527" y="1032048"/>
                        <a:pt x="1792713" y="1035210"/>
                        <a:pt x="1792713" y="1035210"/>
                      </a:cubicBezTo>
                      <a:cubicBezTo>
                        <a:pt x="1792713" y="1035210"/>
                        <a:pt x="1782170" y="1041535"/>
                        <a:pt x="1774789" y="1039427"/>
                      </a:cubicBezTo>
                      <a:cubicBezTo>
                        <a:pt x="1767409" y="1037318"/>
                        <a:pt x="1766355" y="1035210"/>
                        <a:pt x="1763192" y="1024670"/>
                      </a:cubicBezTo>
                      <a:cubicBezTo>
                        <a:pt x="1760029" y="1014130"/>
                        <a:pt x="1745269" y="1021508"/>
                        <a:pt x="1739997" y="1028886"/>
                      </a:cubicBezTo>
                      <a:cubicBezTo>
                        <a:pt x="1734725" y="1036264"/>
                        <a:pt x="1731562" y="1034156"/>
                        <a:pt x="1727345" y="1029940"/>
                      </a:cubicBezTo>
                      <a:cubicBezTo>
                        <a:pt x="1723128" y="1025724"/>
                        <a:pt x="1715748" y="1012022"/>
                        <a:pt x="1713639" y="1006752"/>
                      </a:cubicBezTo>
                      <a:cubicBezTo>
                        <a:pt x="1711531" y="1001481"/>
                        <a:pt x="1707313" y="998319"/>
                        <a:pt x="1694662" y="998319"/>
                      </a:cubicBezTo>
                      <a:cubicBezTo>
                        <a:pt x="1682010" y="998319"/>
                        <a:pt x="1682010" y="1002535"/>
                        <a:pt x="1669358" y="1015184"/>
                      </a:cubicBezTo>
                      <a:cubicBezTo>
                        <a:pt x="1656706" y="1027832"/>
                        <a:pt x="1659869" y="1035210"/>
                        <a:pt x="1659869" y="1040481"/>
                      </a:cubicBezTo>
                      <a:cubicBezTo>
                        <a:pt x="1659869" y="1045751"/>
                        <a:pt x="1658477" y="1083865"/>
                        <a:pt x="1658477" y="1083865"/>
                      </a:cubicBezTo>
                      <a:cubicBezTo>
                        <a:pt x="1662695" y="1090484"/>
                        <a:pt x="1666237" y="1092002"/>
                        <a:pt x="1669611" y="1092381"/>
                      </a:cubicBezTo>
                      <a:cubicBezTo>
                        <a:pt x="1675853" y="1093014"/>
                        <a:pt x="1681504" y="1087617"/>
                        <a:pt x="1689938" y="1089097"/>
                      </a:cubicBezTo>
                      <a:cubicBezTo>
                        <a:pt x="1697276" y="1094030"/>
                        <a:pt x="1700566" y="1106927"/>
                        <a:pt x="1710982" y="1107226"/>
                      </a:cubicBezTo>
                      <a:cubicBezTo>
                        <a:pt x="1710982" y="1107226"/>
                        <a:pt x="1715748" y="1105746"/>
                        <a:pt x="1717013" y="1105160"/>
                      </a:cubicBezTo>
                      <a:lnTo>
                        <a:pt x="1725237" y="1097403"/>
                      </a:lnTo>
                      <a:lnTo>
                        <a:pt x="1741051" y="1103727"/>
                      </a:lnTo>
                      <a:cubicBezTo>
                        <a:pt x="1741051" y="1103727"/>
                        <a:pt x="1741051" y="1122699"/>
                        <a:pt x="1735780" y="1133240"/>
                      </a:cubicBezTo>
                      <a:cubicBezTo>
                        <a:pt x="1730508" y="1143780"/>
                        <a:pt x="1727345" y="1175401"/>
                        <a:pt x="1727345" y="1180671"/>
                      </a:cubicBezTo>
                      <a:cubicBezTo>
                        <a:pt x="1727345" y="1185941"/>
                        <a:pt x="1731562" y="1228103"/>
                        <a:pt x="1731562" y="1228103"/>
                      </a:cubicBezTo>
                      <a:lnTo>
                        <a:pt x="1705627" y="1233837"/>
                      </a:lnTo>
                      <a:cubicBezTo>
                        <a:pt x="1703349" y="1234170"/>
                        <a:pt x="1695083" y="1235350"/>
                        <a:pt x="1691499" y="1234427"/>
                      </a:cubicBezTo>
                      <a:cubicBezTo>
                        <a:pt x="1687281" y="1233373"/>
                        <a:pt x="1683064" y="1230211"/>
                        <a:pt x="1683064" y="1223887"/>
                      </a:cubicBezTo>
                      <a:cubicBezTo>
                        <a:pt x="1683064" y="1217562"/>
                        <a:pt x="1682010" y="1213346"/>
                        <a:pt x="1677793" y="1208076"/>
                      </a:cubicBezTo>
                      <a:cubicBezTo>
                        <a:pt x="1673575" y="1202806"/>
                        <a:pt x="1663032" y="1203860"/>
                        <a:pt x="1656706" y="1207022"/>
                      </a:cubicBezTo>
                      <a:cubicBezTo>
                        <a:pt x="1650380" y="1210184"/>
                        <a:pt x="1633511" y="1213346"/>
                        <a:pt x="1622968" y="1217562"/>
                      </a:cubicBezTo>
                      <a:cubicBezTo>
                        <a:pt x="1612425" y="1221779"/>
                        <a:pt x="1617697" y="1235481"/>
                        <a:pt x="1625077" y="1236535"/>
                      </a:cubicBezTo>
                      <a:cubicBezTo>
                        <a:pt x="1632457" y="1237589"/>
                        <a:pt x="1636674" y="1241805"/>
                        <a:pt x="1639837" y="1246021"/>
                      </a:cubicBezTo>
                      <a:cubicBezTo>
                        <a:pt x="1643000" y="1250237"/>
                        <a:pt x="1641946" y="1261832"/>
                        <a:pt x="1639837" y="1268156"/>
                      </a:cubicBezTo>
                      <a:cubicBezTo>
                        <a:pt x="1637729" y="1274480"/>
                        <a:pt x="1628240" y="1294507"/>
                        <a:pt x="1628240" y="1294507"/>
                      </a:cubicBezTo>
                      <a:cubicBezTo>
                        <a:pt x="1628240" y="1294507"/>
                        <a:pt x="1626131" y="1372505"/>
                        <a:pt x="1626131" y="1377776"/>
                      </a:cubicBezTo>
                      <a:cubicBezTo>
                        <a:pt x="1626131" y="1383046"/>
                        <a:pt x="1630348" y="1392532"/>
                        <a:pt x="1634566" y="1400964"/>
                      </a:cubicBezTo>
                      <a:cubicBezTo>
                        <a:pt x="1638783" y="1409397"/>
                        <a:pt x="1648356" y="1430351"/>
                        <a:pt x="1648356" y="1430351"/>
                      </a:cubicBezTo>
                      <a:cubicBezTo>
                        <a:pt x="1644139" y="1434145"/>
                        <a:pt x="1644392" y="1443800"/>
                        <a:pt x="1644434" y="1448649"/>
                      </a:cubicBezTo>
                      <a:cubicBezTo>
                        <a:pt x="1644603" y="1467368"/>
                        <a:pt x="1633975" y="1462014"/>
                        <a:pt x="1623390" y="1477403"/>
                      </a:cubicBezTo>
                      <a:cubicBezTo>
                        <a:pt x="1616263" y="1487690"/>
                        <a:pt x="1612256" y="1507801"/>
                        <a:pt x="1613606" y="1520407"/>
                      </a:cubicBezTo>
                      <a:cubicBezTo>
                        <a:pt x="1614576" y="1529514"/>
                        <a:pt x="1605593" y="1535839"/>
                        <a:pt x="1599605" y="1543170"/>
                      </a:cubicBezTo>
                      <a:lnTo>
                        <a:pt x="1585519" y="1544313"/>
                      </a:lnTo>
                      <a:cubicBezTo>
                        <a:pt x="1578687" y="1544313"/>
                        <a:pt x="1570253" y="1547475"/>
                        <a:pt x="1561818" y="1550131"/>
                      </a:cubicBezTo>
                      <a:cubicBezTo>
                        <a:pt x="1553383" y="1552745"/>
                        <a:pt x="1507879" y="1592672"/>
                        <a:pt x="1497842" y="1599544"/>
                      </a:cubicBezTo>
                      <a:cubicBezTo>
                        <a:pt x="1487763" y="1606417"/>
                        <a:pt x="1473045" y="1606248"/>
                        <a:pt x="1459592" y="1601779"/>
                      </a:cubicBezTo>
                      <a:cubicBezTo>
                        <a:pt x="1448711" y="1598153"/>
                        <a:pt x="1425769" y="1602622"/>
                        <a:pt x="1413961" y="1605025"/>
                      </a:cubicBezTo>
                      <a:cubicBezTo>
                        <a:pt x="1413961" y="1605025"/>
                        <a:pt x="1411051" y="1590695"/>
                        <a:pt x="1404725" y="1585425"/>
                      </a:cubicBezTo>
                      <a:cubicBezTo>
                        <a:pt x="1398399" y="1580154"/>
                        <a:pt x="1370987" y="1554858"/>
                        <a:pt x="1370987" y="1554858"/>
                      </a:cubicBezTo>
                      <a:lnTo>
                        <a:pt x="1350955" y="1554858"/>
                      </a:lnTo>
                      <a:lnTo>
                        <a:pt x="1336195" y="1581208"/>
                      </a:lnTo>
                      <a:lnTo>
                        <a:pt x="1322278" y="1592676"/>
                      </a:lnTo>
                      <a:cubicBezTo>
                        <a:pt x="1322278" y="1592676"/>
                        <a:pt x="1261676" y="1554478"/>
                        <a:pt x="1254802" y="1551109"/>
                      </a:cubicBezTo>
                      <a:cubicBezTo>
                        <a:pt x="1247928" y="1547732"/>
                        <a:pt x="1246958" y="1543267"/>
                        <a:pt x="1244723" y="1536564"/>
                      </a:cubicBezTo>
                      <a:cubicBezTo>
                        <a:pt x="1242487" y="1529860"/>
                        <a:pt x="1236879" y="1524084"/>
                        <a:pt x="1229035" y="1527626"/>
                      </a:cubicBezTo>
                      <a:cubicBezTo>
                        <a:pt x="1221190" y="1531125"/>
                        <a:pt x="1206514" y="1525222"/>
                        <a:pt x="1197532" y="1521849"/>
                      </a:cubicBezTo>
                      <a:cubicBezTo>
                        <a:pt x="1188591" y="1518519"/>
                        <a:pt x="1169403" y="1509538"/>
                        <a:pt x="1169403" y="1509538"/>
                      </a:cubicBezTo>
                      <a:cubicBezTo>
                        <a:pt x="1169403" y="1509538"/>
                        <a:pt x="1128959" y="1508442"/>
                        <a:pt x="1116476" y="1508442"/>
                      </a:cubicBezTo>
                      <a:cubicBezTo>
                        <a:pt x="1103993" y="1508442"/>
                        <a:pt x="1105300" y="1506208"/>
                        <a:pt x="1103023" y="1499462"/>
                      </a:cubicBezTo>
                      <a:cubicBezTo>
                        <a:pt x="1100788" y="1492754"/>
                        <a:pt x="1081599" y="1493897"/>
                        <a:pt x="1074894" y="1493897"/>
                      </a:cubicBezTo>
                      <a:cubicBezTo>
                        <a:pt x="1068188" y="1493897"/>
                        <a:pt x="1058109" y="1479182"/>
                        <a:pt x="1047861" y="1476943"/>
                      </a:cubicBezTo>
                      <a:cubicBezTo>
                        <a:pt x="1037656" y="1474713"/>
                        <a:pt x="1024371" y="1471336"/>
                        <a:pt x="1020997" y="1465733"/>
                      </a:cubicBezTo>
                      <a:cubicBezTo>
                        <a:pt x="1017666" y="1460167"/>
                        <a:pt x="1010792" y="1449922"/>
                        <a:pt x="1002947" y="1446545"/>
                      </a:cubicBezTo>
                      <a:cubicBezTo>
                        <a:pt x="995103" y="1443214"/>
                        <a:pt x="989494" y="1436468"/>
                        <a:pt x="982662" y="1436468"/>
                      </a:cubicBezTo>
                      <a:cubicBezTo>
                        <a:pt x="975788" y="1436468"/>
                        <a:pt x="955756" y="1435372"/>
                        <a:pt x="946647" y="1434234"/>
                      </a:cubicBezTo>
                      <a:cubicBezTo>
                        <a:pt x="937538" y="1433138"/>
                        <a:pt x="942177" y="1419566"/>
                        <a:pt x="942177" y="1419566"/>
                      </a:cubicBezTo>
                      <a:cubicBezTo>
                        <a:pt x="942177" y="1419566"/>
                        <a:pt x="945551" y="1407255"/>
                        <a:pt x="947786" y="1402743"/>
                      </a:cubicBezTo>
                      <a:cubicBezTo>
                        <a:pt x="950021" y="1398274"/>
                        <a:pt x="948924" y="1389168"/>
                        <a:pt x="947786" y="1384699"/>
                      </a:cubicBezTo>
                      <a:cubicBezTo>
                        <a:pt x="946647" y="1380229"/>
                        <a:pt x="937707" y="1371291"/>
                        <a:pt x="931001" y="1364550"/>
                      </a:cubicBezTo>
                      <a:cubicBezTo>
                        <a:pt x="924296" y="1357842"/>
                        <a:pt x="922018" y="1348739"/>
                        <a:pt x="922018" y="1339801"/>
                      </a:cubicBezTo>
                      <a:cubicBezTo>
                        <a:pt x="922018" y="1330821"/>
                        <a:pt x="915186" y="1330821"/>
                        <a:pt x="902872" y="1330821"/>
                      </a:cubicBezTo>
                      <a:cubicBezTo>
                        <a:pt x="890558" y="1330821"/>
                        <a:pt x="890558" y="1327490"/>
                        <a:pt x="887184" y="1323944"/>
                      </a:cubicBezTo>
                      <a:cubicBezTo>
                        <a:pt x="883810" y="1320445"/>
                        <a:pt x="845433" y="1293761"/>
                        <a:pt x="845433" y="1293761"/>
                      </a:cubicBezTo>
                      <a:cubicBezTo>
                        <a:pt x="845433" y="1293761"/>
                        <a:pt x="865760" y="1263362"/>
                        <a:pt x="871369" y="1258889"/>
                      </a:cubicBezTo>
                      <a:cubicBezTo>
                        <a:pt x="876936" y="1254420"/>
                        <a:pt x="878075" y="1246409"/>
                        <a:pt x="876936" y="1241940"/>
                      </a:cubicBezTo>
                      <a:cubicBezTo>
                        <a:pt x="875839" y="1237467"/>
                        <a:pt x="861290" y="1190335"/>
                        <a:pt x="861290" y="1182320"/>
                      </a:cubicBezTo>
                      <a:cubicBezTo>
                        <a:pt x="861290" y="1174351"/>
                        <a:pt x="853446" y="1172243"/>
                        <a:pt x="848807" y="1172243"/>
                      </a:cubicBezTo>
                      <a:lnTo>
                        <a:pt x="808363" y="1172243"/>
                      </a:lnTo>
                      <a:cubicBezTo>
                        <a:pt x="799381" y="1172243"/>
                        <a:pt x="797145" y="1185688"/>
                        <a:pt x="790440" y="1192565"/>
                      </a:cubicBezTo>
                      <a:cubicBezTo>
                        <a:pt x="783735" y="1199437"/>
                        <a:pt x="788205" y="1205972"/>
                        <a:pt x="791579" y="1210437"/>
                      </a:cubicBezTo>
                      <a:cubicBezTo>
                        <a:pt x="794910" y="1214948"/>
                        <a:pt x="813972" y="1231855"/>
                        <a:pt x="820804" y="1235228"/>
                      </a:cubicBezTo>
                      <a:cubicBezTo>
                        <a:pt x="827678" y="1238605"/>
                        <a:pt x="821943" y="1249774"/>
                        <a:pt x="821943" y="1249774"/>
                      </a:cubicBezTo>
                      <a:lnTo>
                        <a:pt x="799381" y="1276799"/>
                      </a:lnTo>
                      <a:cubicBezTo>
                        <a:pt x="799381" y="1276799"/>
                        <a:pt x="789344" y="1282407"/>
                        <a:pt x="774625" y="1282407"/>
                      </a:cubicBezTo>
                      <a:cubicBezTo>
                        <a:pt x="759907" y="1282407"/>
                        <a:pt x="751093" y="1293748"/>
                        <a:pt x="747593" y="1297079"/>
                      </a:cubicBezTo>
                      <a:cubicBezTo>
                        <a:pt x="744092" y="1300452"/>
                        <a:pt x="734182" y="1309390"/>
                        <a:pt x="725199" y="1309390"/>
                      </a:cubicBezTo>
                      <a:cubicBezTo>
                        <a:pt x="716258" y="1309390"/>
                        <a:pt x="708246" y="1309390"/>
                        <a:pt x="698167" y="1302682"/>
                      </a:cubicBezTo>
                      <a:cubicBezTo>
                        <a:pt x="688129" y="1295978"/>
                        <a:pt x="689226" y="1290202"/>
                        <a:pt x="688129" y="1277891"/>
                      </a:cubicBezTo>
                      <a:cubicBezTo>
                        <a:pt x="686991" y="1265580"/>
                        <a:pt x="673411" y="1265580"/>
                        <a:pt x="667802" y="1272330"/>
                      </a:cubicBezTo>
                      <a:cubicBezTo>
                        <a:pt x="662193" y="1279034"/>
                        <a:pt x="658862" y="1281268"/>
                        <a:pt x="649752" y="1274561"/>
                      </a:cubicBezTo>
                      <a:cubicBezTo>
                        <a:pt x="640643" y="1267815"/>
                        <a:pt x="632968" y="1274561"/>
                        <a:pt x="632968" y="1285733"/>
                      </a:cubicBezTo>
                      <a:cubicBezTo>
                        <a:pt x="632968" y="1296948"/>
                        <a:pt x="618376" y="1303821"/>
                        <a:pt x="608170" y="1298213"/>
                      </a:cubicBezTo>
                      <a:cubicBezTo>
                        <a:pt x="597922" y="1292605"/>
                        <a:pt x="596952" y="1301544"/>
                        <a:pt x="596952" y="1307151"/>
                      </a:cubicBezTo>
                      <a:cubicBezTo>
                        <a:pt x="596952" y="1312759"/>
                        <a:pt x="596952" y="1323927"/>
                        <a:pt x="591386" y="1327473"/>
                      </a:cubicBezTo>
                      <a:cubicBezTo>
                        <a:pt x="585777" y="1330968"/>
                        <a:pt x="573294" y="1336407"/>
                        <a:pt x="573294" y="1336407"/>
                      </a:cubicBezTo>
                      <a:lnTo>
                        <a:pt x="558111" y="1341934"/>
                      </a:lnTo>
                      <a:lnTo>
                        <a:pt x="539134" y="1359853"/>
                      </a:lnTo>
                      <a:lnTo>
                        <a:pt x="534917" y="1387258"/>
                      </a:lnTo>
                      <a:lnTo>
                        <a:pt x="510667" y="1388312"/>
                      </a:lnTo>
                      <a:lnTo>
                        <a:pt x="483297" y="1390420"/>
                      </a:lnTo>
                      <a:lnTo>
                        <a:pt x="483255" y="1390420"/>
                      </a:lnTo>
                      <a:lnTo>
                        <a:pt x="463223" y="1348258"/>
                      </a:lnTo>
                      <a:cubicBezTo>
                        <a:pt x="463223" y="1348258"/>
                        <a:pt x="419996" y="1337718"/>
                        <a:pt x="415779" y="1341934"/>
                      </a:cubicBezTo>
                      <a:cubicBezTo>
                        <a:pt x="411562" y="1346150"/>
                        <a:pt x="393638" y="1349313"/>
                        <a:pt x="393638" y="1349313"/>
                      </a:cubicBezTo>
                      <a:cubicBezTo>
                        <a:pt x="393638" y="1349313"/>
                        <a:pt x="389421" y="1305043"/>
                        <a:pt x="390476" y="1300827"/>
                      </a:cubicBezTo>
                      <a:cubicBezTo>
                        <a:pt x="391530" y="1296611"/>
                        <a:pt x="394693" y="1282908"/>
                        <a:pt x="394693" y="1278692"/>
                      </a:cubicBezTo>
                      <a:cubicBezTo>
                        <a:pt x="394693" y="1274476"/>
                        <a:pt x="401019" y="1264990"/>
                        <a:pt x="409453" y="1272368"/>
                      </a:cubicBezTo>
                      <a:cubicBezTo>
                        <a:pt x="417888" y="1279746"/>
                        <a:pt x="430539" y="1286070"/>
                        <a:pt x="431594" y="1274476"/>
                      </a:cubicBezTo>
                      <a:cubicBezTo>
                        <a:pt x="432648" y="1262882"/>
                        <a:pt x="431594" y="1252341"/>
                        <a:pt x="431594" y="1252341"/>
                      </a:cubicBezTo>
                      <a:lnTo>
                        <a:pt x="446354" y="1235477"/>
                      </a:lnTo>
                      <a:lnTo>
                        <a:pt x="480092" y="1234423"/>
                      </a:lnTo>
                      <a:lnTo>
                        <a:pt x="499070" y="1216504"/>
                      </a:lnTo>
                      <a:lnTo>
                        <a:pt x="486418" y="1174343"/>
                      </a:lnTo>
                      <a:lnTo>
                        <a:pt x="474821" y="1157478"/>
                      </a:lnTo>
                      <a:lnTo>
                        <a:pt x="490635" y="1140614"/>
                      </a:lnTo>
                      <a:lnTo>
                        <a:pt x="503287" y="1139560"/>
                      </a:lnTo>
                      <a:cubicBezTo>
                        <a:pt x="503287" y="1139560"/>
                        <a:pt x="504341" y="1126911"/>
                        <a:pt x="494853" y="1117425"/>
                      </a:cubicBezTo>
                      <a:cubicBezTo>
                        <a:pt x="485364" y="1107939"/>
                        <a:pt x="469549" y="1099507"/>
                        <a:pt x="461115" y="1099507"/>
                      </a:cubicBezTo>
                      <a:lnTo>
                        <a:pt x="435811" y="1099507"/>
                      </a:lnTo>
                      <a:cubicBezTo>
                        <a:pt x="435811" y="1099507"/>
                        <a:pt x="419996" y="1087912"/>
                        <a:pt x="413670" y="1087912"/>
                      </a:cubicBezTo>
                      <a:cubicBezTo>
                        <a:pt x="407345" y="1087912"/>
                        <a:pt x="357792" y="1085804"/>
                        <a:pt x="357792" y="1085804"/>
                      </a:cubicBezTo>
                      <a:cubicBezTo>
                        <a:pt x="357792" y="1085804"/>
                        <a:pt x="349357" y="1086858"/>
                        <a:pt x="344086" y="1082642"/>
                      </a:cubicBezTo>
                      <a:cubicBezTo>
                        <a:pt x="338814" y="1078426"/>
                        <a:pt x="320891" y="1065777"/>
                        <a:pt x="320891" y="1065777"/>
                      </a:cubicBezTo>
                      <a:cubicBezTo>
                        <a:pt x="320891" y="1065777"/>
                        <a:pt x="324054" y="1054183"/>
                        <a:pt x="319837" y="1046805"/>
                      </a:cubicBezTo>
                      <a:cubicBezTo>
                        <a:pt x="315619" y="1039427"/>
                        <a:pt x="310348" y="1034156"/>
                        <a:pt x="310348" y="1034156"/>
                      </a:cubicBezTo>
                      <a:lnTo>
                        <a:pt x="288207" y="1016238"/>
                      </a:lnTo>
                      <a:cubicBezTo>
                        <a:pt x="288207" y="1016238"/>
                        <a:pt x="256578" y="1014130"/>
                        <a:pt x="251306" y="1012022"/>
                      </a:cubicBezTo>
                      <a:cubicBezTo>
                        <a:pt x="246035" y="1009914"/>
                        <a:pt x="210188" y="1008860"/>
                        <a:pt x="210188" y="1008860"/>
                      </a:cubicBezTo>
                      <a:cubicBezTo>
                        <a:pt x="210188" y="1008860"/>
                        <a:pt x="204916" y="997265"/>
                        <a:pt x="199645" y="989887"/>
                      </a:cubicBezTo>
                      <a:cubicBezTo>
                        <a:pt x="194373" y="982509"/>
                        <a:pt x="181721" y="971968"/>
                        <a:pt x="174341" y="975130"/>
                      </a:cubicBezTo>
                      <a:cubicBezTo>
                        <a:pt x="166961" y="978293"/>
                        <a:pt x="147983" y="988833"/>
                        <a:pt x="146929" y="994103"/>
                      </a:cubicBezTo>
                      <a:cubicBezTo>
                        <a:pt x="145875" y="999373"/>
                        <a:pt x="139549" y="1003589"/>
                        <a:pt x="135332" y="1005697"/>
                      </a:cubicBezTo>
                      <a:cubicBezTo>
                        <a:pt x="131114" y="1007806"/>
                        <a:pt x="92105" y="1022562"/>
                        <a:pt x="92105" y="1022562"/>
                      </a:cubicBezTo>
                      <a:lnTo>
                        <a:pt x="76290" y="1016238"/>
                      </a:lnTo>
                      <a:cubicBezTo>
                        <a:pt x="76290" y="1016238"/>
                        <a:pt x="99485" y="969860"/>
                        <a:pt x="100539" y="964590"/>
                      </a:cubicBezTo>
                      <a:cubicBezTo>
                        <a:pt x="101594" y="959320"/>
                        <a:pt x="101594" y="928753"/>
                        <a:pt x="99485" y="923483"/>
                      </a:cubicBezTo>
                      <a:cubicBezTo>
                        <a:pt x="97376" y="918213"/>
                        <a:pt x="82616" y="874997"/>
                        <a:pt x="76290" y="866565"/>
                      </a:cubicBezTo>
                      <a:cubicBezTo>
                        <a:pt x="69964" y="858133"/>
                        <a:pt x="57312" y="852863"/>
                        <a:pt x="49932" y="860241"/>
                      </a:cubicBezTo>
                      <a:cubicBezTo>
                        <a:pt x="42552" y="867619"/>
                        <a:pt x="25683" y="878159"/>
                        <a:pt x="25683" y="878159"/>
                      </a:cubicBezTo>
                      <a:lnTo>
                        <a:pt x="2488" y="890808"/>
                      </a:lnTo>
                      <a:lnTo>
                        <a:pt x="1307" y="890766"/>
                      </a:lnTo>
                      <a:cubicBezTo>
                        <a:pt x="2362" y="862475"/>
                        <a:pt x="1139" y="824652"/>
                        <a:pt x="169" y="805343"/>
                      </a:cubicBezTo>
                      <a:lnTo>
                        <a:pt x="0" y="802138"/>
                      </a:lnTo>
                      <a:cubicBezTo>
                        <a:pt x="380" y="777516"/>
                        <a:pt x="2109" y="752139"/>
                        <a:pt x="1265" y="727470"/>
                      </a:cubicBezTo>
                      <a:lnTo>
                        <a:pt x="2488" y="727428"/>
                      </a:lnTo>
                      <a:lnTo>
                        <a:pt x="141658" y="726374"/>
                      </a:lnTo>
                      <a:lnTo>
                        <a:pt x="176450" y="704240"/>
                      </a:lnTo>
                      <a:lnTo>
                        <a:pt x="164852" y="682105"/>
                      </a:lnTo>
                      <a:lnTo>
                        <a:pt x="156418" y="672619"/>
                      </a:lnTo>
                      <a:lnTo>
                        <a:pt x="141658" y="671565"/>
                      </a:lnTo>
                      <a:cubicBezTo>
                        <a:pt x="141658" y="671565"/>
                        <a:pt x="121626" y="647322"/>
                        <a:pt x="116354" y="643106"/>
                      </a:cubicBezTo>
                      <a:cubicBezTo>
                        <a:pt x="111082" y="638890"/>
                        <a:pt x="92105" y="624133"/>
                        <a:pt x="92105" y="624133"/>
                      </a:cubicBezTo>
                      <a:cubicBezTo>
                        <a:pt x="92105" y="624133"/>
                        <a:pt x="132169" y="618863"/>
                        <a:pt x="140603" y="605161"/>
                      </a:cubicBezTo>
                      <a:cubicBezTo>
                        <a:pt x="149038" y="591458"/>
                        <a:pt x="151146" y="584080"/>
                        <a:pt x="151146" y="579864"/>
                      </a:cubicBezTo>
                      <a:cubicBezTo>
                        <a:pt x="151146" y="575648"/>
                        <a:pt x="149038" y="551405"/>
                        <a:pt x="152201" y="546135"/>
                      </a:cubicBezTo>
                      <a:cubicBezTo>
                        <a:pt x="155364" y="540864"/>
                        <a:pt x="158527" y="527162"/>
                        <a:pt x="158527" y="527162"/>
                      </a:cubicBezTo>
                      <a:cubicBezTo>
                        <a:pt x="158527" y="527162"/>
                        <a:pt x="154309" y="513460"/>
                        <a:pt x="154309" y="506081"/>
                      </a:cubicBezTo>
                      <a:cubicBezTo>
                        <a:pt x="154309" y="498703"/>
                        <a:pt x="151146" y="480785"/>
                        <a:pt x="151146" y="480785"/>
                      </a:cubicBezTo>
                      <a:lnTo>
                        <a:pt x="181721" y="479730"/>
                      </a:lnTo>
                      <a:cubicBezTo>
                        <a:pt x="181721" y="479730"/>
                        <a:pt x="176450" y="467082"/>
                        <a:pt x="176450" y="462866"/>
                      </a:cubicBezTo>
                      <a:cubicBezTo>
                        <a:pt x="176450" y="458650"/>
                        <a:pt x="168015" y="452326"/>
                        <a:pt x="178559" y="442839"/>
                      </a:cubicBezTo>
                      <a:cubicBezTo>
                        <a:pt x="189102" y="433353"/>
                        <a:pt x="190156" y="432299"/>
                        <a:pt x="190156" y="424921"/>
                      </a:cubicBezTo>
                      <a:cubicBezTo>
                        <a:pt x="190156" y="417542"/>
                        <a:pt x="196482" y="391192"/>
                        <a:pt x="196482" y="391192"/>
                      </a:cubicBezTo>
                      <a:lnTo>
                        <a:pt x="217568" y="390138"/>
                      </a:lnTo>
                      <a:cubicBezTo>
                        <a:pt x="217568" y="390138"/>
                        <a:pt x="238654" y="410164"/>
                        <a:pt x="249198" y="416488"/>
                      </a:cubicBezTo>
                      <a:cubicBezTo>
                        <a:pt x="259741" y="422813"/>
                        <a:pt x="292424" y="430191"/>
                        <a:pt x="292424" y="430191"/>
                      </a:cubicBezTo>
                      <a:lnTo>
                        <a:pt x="316674" y="428083"/>
                      </a:lnTo>
                      <a:lnTo>
                        <a:pt x="321945" y="407002"/>
                      </a:lnTo>
                      <a:lnTo>
                        <a:pt x="332488" y="389084"/>
                      </a:lnTo>
                      <a:cubicBezTo>
                        <a:pt x="332488" y="389084"/>
                        <a:pt x="332488" y="368003"/>
                        <a:pt x="332488" y="362733"/>
                      </a:cubicBezTo>
                      <a:cubicBezTo>
                        <a:pt x="332488" y="357463"/>
                        <a:pt x="329325" y="344814"/>
                        <a:pt x="329325" y="344814"/>
                      </a:cubicBezTo>
                      <a:cubicBezTo>
                        <a:pt x="329325" y="344814"/>
                        <a:pt x="328271" y="327950"/>
                        <a:pt x="331434" y="323733"/>
                      </a:cubicBezTo>
                      <a:cubicBezTo>
                        <a:pt x="334597" y="319517"/>
                        <a:pt x="341977" y="301599"/>
                        <a:pt x="347249" y="298437"/>
                      </a:cubicBezTo>
                      <a:cubicBezTo>
                        <a:pt x="352520" y="295275"/>
                        <a:pt x="357792" y="295275"/>
                        <a:pt x="360955" y="290004"/>
                      </a:cubicBezTo>
                      <a:cubicBezTo>
                        <a:pt x="364118" y="284734"/>
                        <a:pt x="366226" y="280518"/>
                        <a:pt x="369389" y="276302"/>
                      </a:cubicBezTo>
                      <a:cubicBezTo>
                        <a:pt x="372552" y="272086"/>
                        <a:pt x="380987" y="261545"/>
                        <a:pt x="375715" y="258383"/>
                      </a:cubicBezTo>
                      <a:cubicBezTo>
                        <a:pt x="370444" y="255221"/>
                        <a:pt x="364539" y="250921"/>
                        <a:pt x="364539" y="250921"/>
                      </a:cubicBezTo>
                      <a:lnTo>
                        <a:pt x="372552" y="241519"/>
                      </a:lnTo>
                      <a:lnTo>
                        <a:pt x="379932" y="225708"/>
                      </a:lnTo>
                      <a:cubicBezTo>
                        <a:pt x="379932" y="225708"/>
                        <a:pt x="385204" y="225708"/>
                        <a:pt x="390476" y="230978"/>
                      </a:cubicBezTo>
                      <a:cubicBezTo>
                        <a:pt x="395747" y="236249"/>
                        <a:pt x="402073" y="237303"/>
                        <a:pt x="406290" y="228870"/>
                      </a:cubicBezTo>
                      <a:cubicBezTo>
                        <a:pt x="410507" y="220438"/>
                        <a:pt x="419996" y="203574"/>
                        <a:pt x="419996" y="203574"/>
                      </a:cubicBezTo>
                      <a:lnTo>
                        <a:pt x="431594" y="202520"/>
                      </a:lnTo>
                      <a:lnTo>
                        <a:pt x="437920" y="237303"/>
                      </a:lnTo>
                      <a:lnTo>
                        <a:pt x="454789" y="243627"/>
                      </a:lnTo>
                      <a:lnTo>
                        <a:pt x="468495" y="242573"/>
                      </a:lnTo>
                      <a:cubicBezTo>
                        <a:pt x="468495" y="242573"/>
                        <a:pt x="469549" y="227816"/>
                        <a:pt x="476929" y="227816"/>
                      </a:cubicBezTo>
                      <a:cubicBezTo>
                        <a:pt x="484309" y="227816"/>
                        <a:pt x="508601" y="227816"/>
                        <a:pt x="508601" y="227816"/>
                      </a:cubicBezTo>
                      <a:lnTo>
                        <a:pt x="537025" y="239411"/>
                      </a:lnTo>
                      <a:lnTo>
                        <a:pt x="540188" y="257329"/>
                      </a:lnTo>
                      <a:lnTo>
                        <a:pt x="567600" y="251005"/>
                      </a:lnTo>
                      <a:lnTo>
                        <a:pt x="577089" y="241519"/>
                      </a:lnTo>
                      <a:lnTo>
                        <a:pt x="589741" y="260491"/>
                      </a:lnTo>
                      <a:lnTo>
                        <a:pt x="603447" y="267870"/>
                      </a:lnTo>
                      <a:lnTo>
                        <a:pt x="609773" y="293166"/>
                      </a:lnTo>
                      <a:lnTo>
                        <a:pt x="640348" y="310031"/>
                      </a:lnTo>
                      <a:lnTo>
                        <a:pt x="620316" y="317409"/>
                      </a:lnTo>
                      <a:cubicBezTo>
                        <a:pt x="620316" y="317409"/>
                        <a:pt x="620316" y="323733"/>
                        <a:pt x="615044" y="329004"/>
                      </a:cubicBezTo>
                      <a:cubicBezTo>
                        <a:pt x="609773" y="334274"/>
                        <a:pt x="611881" y="343760"/>
                        <a:pt x="620316" y="344814"/>
                      </a:cubicBezTo>
                      <a:cubicBezTo>
                        <a:pt x="628750" y="345868"/>
                        <a:pt x="646674" y="350084"/>
                        <a:pt x="650891" y="358517"/>
                      </a:cubicBezTo>
                      <a:cubicBezTo>
                        <a:pt x="655108" y="366949"/>
                        <a:pt x="659326" y="369057"/>
                        <a:pt x="675140" y="363787"/>
                      </a:cubicBezTo>
                      <a:cubicBezTo>
                        <a:pt x="690955" y="358517"/>
                        <a:pt x="699389" y="357463"/>
                        <a:pt x="704661" y="357463"/>
                      </a:cubicBezTo>
                      <a:cubicBezTo>
                        <a:pt x="709933" y="357463"/>
                        <a:pt x="714150" y="360625"/>
                        <a:pt x="716258" y="365895"/>
                      </a:cubicBezTo>
                      <a:cubicBezTo>
                        <a:pt x="718367" y="371165"/>
                        <a:pt x="732664" y="376393"/>
                        <a:pt x="732664" y="376393"/>
                      </a:cubicBezTo>
                      <a:lnTo>
                        <a:pt x="750840" y="381326"/>
                      </a:lnTo>
                      <a:lnTo>
                        <a:pt x="760540" y="388030"/>
                      </a:lnTo>
                      <a:lnTo>
                        <a:pt x="755268" y="403840"/>
                      </a:lnTo>
                      <a:lnTo>
                        <a:pt x="754214" y="427029"/>
                      </a:lnTo>
                      <a:lnTo>
                        <a:pt x="766866" y="444947"/>
                      </a:lnTo>
                      <a:cubicBezTo>
                        <a:pt x="766866" y="444947"/>
                        <a:pt x="781626" y="457596"/>
                        <a:pt x="785843" y="459704"/>
                      </a:cubicBezTo>
                      <a:cubicBezTo>
                        <a:pt x="790060" y="461812"/>
                        <a:pt x="794278" y="462866"/>
                        <a:pt x="798495" y="462866"/>
                      </a:cubicBezTo>
                      <a:cubicBezTo>
                        <a:pt x="802712" y="462866"/>
                        <a:pt x="809038" y="463920"/>
                        <a:pt x="809038" y="463920"/>
                      </a:cubicBezTo>
                      <a:lnTo>
                        <a:pt x="823798" y="490271"/>
                      </a:lnTo>
                      <a:cubicBezTo>
                        <a:pt x="823798" y="490271"/>
                        <a:pt x="807984" y="496595"/>
                        <a:pt x="807984" y="500811"/>
                      </a:cubicBezTo>
                      <a:cubicBezTo>
                        <a:pt x="807984" y="505027"/>
                        <a:pt x="806929" y="526108"/>
                        <a:pt x="806929" y="526108"/>
                      </a:cubicBezTo>
                      <a:cubicBezTo>
                        <a:pt x="806929" y="526108"/>
                        <a:pt x="804947" y="538925"/>
                        <a:pt x="812243" y="542003"/>
                      </a:cubicBezTo>
                      <a:cubicBezTo>
                        <a:pt x="819581" y="545081"/>
                        <a:pt x="830124" y="552459"/>
                        <a:pt x="830124" y="552459"/>
                      </a:cubicBezTo>
                      <a:cubicBezTo>
                        <a:pt x="830124" y="552459"/>
                        <a:pt x="840667" y="552459"/>
                        <a:pt x="844885" y="550351"/>
                      </a:cubicBezTo>
                      <a:cubicBezTo>
                        <a:pt x="849102" y="548243"/>
                        <a:pt x="851211" y="544027"/>
                        <a:pt x="859645" y="545081"/>
                      </a:cubicBezTo>
                      <a:cubicBezTo>
                        <a:pt x="868080" y="546135"/>
                        <a:pt x="882292" y="548074"/>
                        <a:pt x="882292" y="548074"/>
                      </a:cubicBezTo>
                      <a:lnTo>
                        <a:pt x="888618" y="567046"/>
                      </a:lnTo>
                      <a:cubicBezTo>
                        <a:pt x="888618" y="567046"/>
                        <a:pt x="900215" y="579020"/>
                        <a:pt x="909198" y="580918"/>
                      </a:cubicBezTo>
                      <a:cubicBezTo>
                        <a:pt x="918139" y="582857"/>
                        <a:pt x="935092" y="586694"/>
                        <a:pt x="935092" y="586694"/>
                      </a:cubicBezTo>
                      <a:cubicBezTo>
                        <a:pt x="935092" y="586694"/>
                        <a:pt x="945045" y="599890"/>
                        <a:pt x="945045" y="604106"/>
                      </a:cubicBezTo>
                      <a:cubicBezTo>
                        <a:pt x="945045" y="608323"/>
                        <a:pt x="948207" y="644160"/>
                        <a:pt x="948207" y="644160"/>
                      </a:cubicBezTo>
                      <a:lnTo>
                        <a:pt x="938719" y="652592"/>
                      </a:lnTo>
                      <a:lnTo>
                        <a:pt x="937664" y="679997"/>
                      </a:lnTo>
                      <a:lnTo>
                        <a:pt x="946099" y="700024"/>
                      </a:lnTo>
                      <a:cubicBezTo>
                        <a:pt x="946099" y="700024"/>
                        <a:pt x="956642" y="701078"/>
                        <a:pt x="960859" y="701078"/>
                      </a:cubicBezTo>
                      <a:cubicBezTo>
                        <a:pt x="965076" y="701078"/>
                        <a:pt x="969294" y="698970"/>
                        <a:pt x="969294" y="693699"/>
                      </a:cubicBezTo>
                      <a:cubicBezTo>
                        <a:pt x="969294" y="688429"/>
                        <a:pt x="964022" y="681051"/>
                        <a:pt x="964022" y="681051"/>
                      </a:cubicBezTo>
                      <a:lnTo>
                        <a:pt x="974565" y="668403"/>
                      </a:lnTo>
                      <a:lnTo>
                        <a:pt x="983000" y="677889"/>
                      </a:lnTo>
                      <a:lnTo>
                        <a:pt x="984054" y="696861"/>
                      </a:lnTo>
                      <a:lnTo>
                        <a:pt x="1000923" y="696861"/>
                      </a:lnTo>
                      <a:lnTo>
                        <a:pt x="1009358" y="687375"/>
                      </a:lnTo>
                      <a:lnTo>
                        <a:pt x="1033607" y="691591"/>
                      </a:lnTo>
                      <a:lnTo>
                        <a:pt x="1046259" y="684213"/>
                      </a:lnTo>
                      <a:cubicBezTo>
                        <a:pt x="1046259" y="684213"/>
                        <a:pt x="1033607" y="675781"/>
                        <a:pt x="1029390" y="674727"/>
                      </a:cubicBezTo>
                      <a:cubicBezTo>
                        <a:pt x="1025172" y="673673"/>
                        <a:pt x="1018846" y="671565"/>
                        <a:pt x="1018846" y="671565"/>
                      </a:cubicBezTo>
                      <a:lnTo>
                        <a:pt x="1008303" y="656808"/>
                      </a:lnTo>
                      <a:lnTo>
                        <a:pt x="1024118" y="632565"/>
                      </a:lnTo>
                      <a:lnTo>
                        <a:pt x="1036770" y="591458"/>
                      </a:lnTo>
                      <a:lnTo>
                        <a:pt x="1035715" y="571431"/>
                      </a:lnTo>
                      <a:lnTo>
                        <a:pt x="1022009" y="562999"/>
                      </a:lnTo>
                      <a:cubicBezTo>
                        <a:pt x="1022009" y="562999"/>
                        <a:pt x="1018846" y="548243"/>
                        <a:pt x="1020955" y="542973"/>
                      </a:cubicBezTo>
                      <a:cubicBezTo>
                        <a:pt x="1023064" y="537702"/>
                        <a:pt x="1028335" y="528216"/>
                        <a:pt x="1028335" y="528216"/>
                      </a:cubicBezTo>
                      <a:lnTo>
                        <a:pt x="1039933" y="531378"/>
                      </a:lnTo>
                      <a:close/>
                      <a:moveTo>
                        <a:pt x="4058416" y="538752"/>
                      </a:moveTo>
                      <a:cubicBezTo>
                        <a:pt x="4058416" y="527158"/>
                        <a:pt x="4058416" y="522941"/>
                        <a:pt x="4055253" y="516617"/>
                      </a:cubicBezTo>
                      <a:cubicBezTo>
                        <a:pt x="4052090" y="510293"/>
                        <a:pt x="4039438" y="505023"/>
                        <a:pt x="4035221" y="511347"/>
                      </a:cubicBezTo>
                      <a:cubicBezTo>
                        <a:pt x="4031004" y="517671"/>
                        <a:pt x="4017298" y="522941"/>
                        <a:pt x="4012026" y="521887"/>
                      </a:cubicBezTo>
                      <a:cubicBezTo>
                        <a:pt x="4006755" y="520833"/>
                        <a:pt x="4006755" y="512401"/>
                        <a:pt x="4000429" y="508185"/>
                      </a:cubicBezTo>
                      <a:cubicBezTo>
                        <a:pt x="3994103" y="503969"/>
                        <a:pt x="3983560" y="516617"/>
                        <a:pt x="3983560" y="516617"/>
                      </a:cubicBezTo>
                      <a:lnTo>
                        <a:pt x="3959311" y="555617"/>
                      </a:lnTo>
                      <a:cubicBezTo>
                        <a:pt x="3959311" y="555617"/>
                        <a:pt x="3956148" y="568265"/>
                        <a:pt x="3956148" y="574589"/>
                      </a:cubicBezTo>
                      <a:cubicBezTo>
                        <a:pt x="3956148" y="580913"/>
                        <a:pt x="3948767" y="589346"/>
                        <a:pt x="3960365" y="589346"/>
                      </a:cubicBezTo>
                      <a:cubicBezTo>
                        <a:pt x="3971962" y="589346"/>
                        <a:pt x="3985668" y="585129"/>
                        <a:pt x="3990940" y="591454"/>
                      </a:cubicBezTo>
                      <a:cubicBezTo>
                        <a:pt x="3996211" y="597778"/>
                        <a:pt x="3999374" y="597778"/>
                        <a:pt x="4006755" y="594616"/>
                      </a:cubicBezTo>
                      <a:cubicBezTo>
                        <a:pt x="4014135" y="591454"/>
                        <a:pt x="4026787" y="591454"/>
                        <a:pt x="4029950" y="597778"/>
                      </a:cubicBezTo>
                      <a:cubicBezTo>
                        <a:pt x="4033112" y="604102"/>
                        <a:pt x="4036275" y="608318"/>
                        <a:pt x="4044710" y="607264"/>
                      </a:cubicBezTo>
                      <a:cubicBezTo>
                        <a:pt x="4053144" y="606210"/>
                        <a:pt x="4058416" y="605156"/>
                        <a:pt x="4058416" y="596724"/>
                      </a:cubicBezTo>
                      <a:cubicBezTo>
                        <a:pt x="4058416" y="588292"/>
                        <a:pt x="4053144" y="580913"/>
                        <a:pt x="4049981" y="575643"/>
                      </a:cubicBezTo>
                      <a:cubicBezTo>
                        <a:pt x="4046819" y="570373"/>
                        <a:pt x="4049981" y="555617"/>
                        <a:pt x="4049981" y="555617"/>
                      </a:cubicBezTo>
                      <a:cubicBezTo>
                        <a:pt x="4049981" y="555617"/>
                        <a:pt x="4058416" y="550346"/>
                        <a:pt x="4058416" y="538752"/>
                      </a:cubicBezTo>
                      <a:close/>
                      <a:moveTo>
                        <a:pt x="2376786" y="727424"/>
                      </a:moveTo>
                      <a:cubicBezTo>
                        <a:pt x="2382057" y="721100"/>
                        <a:pt x="2381003" y="716884"/>
                        <a:pt x="2378894" y="707397"/>
                      </a:cubicBezTo>
                      <a:cubicBezTo>
                        <a:pt x="2376786" y="697911"/>
                        <a:pt x="2366243" y="683155"/>
                        <a:pt x="2365188" y="675776"/>
                      </a:cubicBezTo>
                      <a:cubicBezTo>
                        <a:pt x="2364134" y="668398"/>
                        <a:pt x="2356754" y="665236"/>
                        <a:pt x="2348319" y="664182"/>
                      </a:cubicBezTo>
                      <a:cubicBezTo>
                        <a:pt x="2339885" y="663128"/>
                        <a:pt x="2337776" y="663128"/>
                        <a:pt x="2331450" y="659966"/>
                      </a:cubicBezTo>
                      <a:cubicBezTo>
                        <a:pt x="2325124" y="656804"/>
                        <a:pt x="2316690" y="655750"/>
                        <a:pt x="2311418" y="659966"/>
                      </a:cubicBezTo>
                      <a:cubicBezTo>
                        <a:pt x="2306147" y="664182"/>
                        <a:pt x="2298767" y="664182"/>
                        <a:pt x="2287169" y="664182"/>
                      </a:cubicBezTo>
                      <a:cubicBezTo>
                        <a:pt x="2275572" y="664182"/>
                        <a:pt x="2270300" y="664182"/>
                        <a:pt x="2270300" y="673668"/>
                      </a:cubicBezTo>
                      <a:cubicBezTo>
                        <a:pt x="2270300" y="683155"/>
                        <a:pt x="2268191" y="691587"/>
                        <a:pt x="2260811" y="690533"/>
                      </a:cubicBezTo>
                      <a:cubicBezTo>
                        <a:pt x="2253431" y="689479"/>
                        <a:pt x="2250268" y="695803"/>
                        <a:pt x="2251322" y="703181"/>
                      </a:cubicBezTo>
                      <a:cubicBezTo>
                        <a:pt x="2251871" y="707140"/>
                        <a:pt x="2235803" y="715830"/>
                        <a:pt x="2237616" y="720046"/>
                      </a:cubicBezTo>
                      <a:cubicBezTo>
                        <a:pt x="2239177" y="723714"/>
                        <a:pt x="2258703" y="722951"/>
                        <a:pt x="2258703" y="726370"/>
                      </a:cubicBezTo>
                      <a:cubicBezTo>
                        <a:pt x="2258703" y="733748"/>
                        <a:pt x="2256594" y="739018"/>
                        <a:pt x="2265029" y="744289"/>
                      </a:cubicBezTo>
                      <a:cubicBezTo>
                        <a:pt x="2273463" y="749559"/>
                        <a:pt x="2286115" y="755883"/>
                        <a:pt x="2286115" y="755883"/>
                      </a:cubicBezTo>
                      <a:cubicBezTo>
                        <a:pt x="2286115" y="755883"/>
                        <a:pt x="2297712" y="765369"/>
                        <a:pt x="2299821" y="770639"/>
                      </a:cubicBezTo>
                      <a:cubicBezTo>
                        <a:pt x="2301929" y="775910"/>
                        <a:pt x="2308255" y="778018"/>
                        <a:pt x="2313527" y="784342"/>
                      </a:cubicBezTo>
                      <a:cubicBezTo>
                        <a:pt x="2318799" y="790666"/>
                        <a:pt x="2331450" y="794882"/>
                        <a:pt x="2334613" y="785396"/>
                      </a:cubicBezTo>
                      <a:cubicBezTo>
                        <a:pt x="2337776" y="775910"/>
                        <a:pt x="2346211" y="770639"/>
                        <a:pt x="2353591" y="770639"/>
                      </a:cubicBezTo>
                      <a:cubicBezTo>
                        <a:pt x="2360971" y="770639"/>
                        <a:pt x="2366243" y="768531"/>
                        <a:pt x="2359917" y="759045"/>
                      </a:cubicBezTo>
                      <a:cubicBezTo>
                        <a:pt x="2353591" y="749559"/>
                        <a:pt x="2343048" y="731640"/>
                        <a:pt x="2357808" y="736910"/>
                      </a:cubicBezTo>
                      <a:cubicBezTo>
                        <a:pt x="2372569" y="742181"/>
                        <a:pt x="2371514" y="733748"/>
                        <a:pt x="2376786" y="727424"/>
                      </a:cubicBezTo>
                      <a:close/>
                      <a:moveTo>
                        <a:pt x="1033042" y="734802"/>
                      </a:moveTo>
                      <a:lnTo>
                        <a:pt x="1047296" y="720594"/>
                      </a:lnTo>
                      <a:cubicBezTo>
                        <a:pt x="1047296" y="720594"/>
                        <a:pt x="1034096" y="713216"/>
                        <a:pt x="1028825" y="711614"/>
                      </a:cubicBezTo>
                      <a:cubicBezTo>
                        <a:pt x="1023553" y="710054"/>
                        <a:pt x="1014064" y="716378"/>
                        <a:pt x="1014064" y="716378"/>
                      </a:cubicBezTo>
                      <a:lnTo>
                        <a:pt x="1007232" y="724262"/>
                      </a:lnTo>
                      <a:lnTo>
                        <a:pt x="1013558" y="728478"/>
                      </a:lnTo>
                      <a:cubicBezTo>
                        <a:pt x="1013558" y="728478"/>
                        <a:pt x="1020390" y="731134"/>
                        <a:pt x="1024607" y="731134"/>
                      </a:cubicBezTo>
                      <a:cubicBezTo>
                        <a:pt x="1028825" y="731134"/>
                        <a:pt x="1033042" y="734802"/>
                        <a:pt x="1033042" y="734802"/>
                      </a:cubicBezTo>
                      <a:close/>
                    </a:path>
                  </a:pathLst>
                </a:custGeom>
                <a:solidFill>
                  <a:srgbClr val="0197B2"/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0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xmlns="" id="{8F495552-DC05-8A2C-4501-652B58C84486}"/>
                    </a:ext>
                  </a:extLst>
                </p:cNvPr>
                <p:cNvSpPr/>
                <p:nvPr/>
              </p:nvSpPr>
              <p:spPr>
                <a:xfrm>
                  <a:off x="5040110" y="2141004"/>
                  <a:ext cx="4436724" cy="3904328"/>
                </a:xfrm>
                <a:custGeom>
                  <a:avLst/>
                  <a:gdLst>
                    <a:gd name="connsiteX0" fmla="*/ 337 w 4436724"/>
                    <a:gd name="connsiteY0" fmla="*/ 3835204 h 3904328"/>
                    <a:gd name="connsiteX1" fmla="*/ 0 w 4436724"/>
                    <a:gd name="connsiteY1" fmla="*/ 3833727 h 3904328"/>
                    <a:gd name="connsiteX2" fmla="*/ 38925 w 4436724"/>
                    <a:gd name="connsiteY2" fmla="*/ 3808473 h 3904328"/>
                    <a:gd name="connsiteX3" fmla="*/ 93749 w 4436724"/>
                    <a:gd name="connsiteY3" fmla="*/ 3782122 h 3904328"/>
                    <a:gd name="connsiteX4" fmla="*/ 130650 w 4436724"/>
                    <a:gd name="connsiteY4" fmla="*/ 3722042 h 3904328"/>
                    <a:gd name="connsiteX5" fmla="*/ 204452 w 4436724"/>
                    <a:gd name="connsiteY5" fmla="*/ 3602936 h 3904328"/>
                    <a:gd name="connsiteX6" fmla="*/ 193909 w 4436724"/>
                    <a:gd name="connsiteY6" fmla="*/ 3574477 h 3904328"/>
                    <a:gd name="connsiteX7" fmla="*/ 196018 w 4436724"/>
                    <a:gd name="connsiteY7" fmla="*/ 3558667 h 3904328"/>
                    <a:gd name="connsiteX8" fmla="*/ 213941 w 4436724"/>
                    <a:gd name="connsiteY8" fmla="*/ 3515451 h 3904328"/>
                    <a:gd name="connsiteX9" fmla="*/ 220267 w 4436724"/>
                    <a:gd name="connsiteY9" fmla="*/ 3485938 h 3904328"/>
                    <a:gd name="connsiteX10" fmla="*/ 224484 w 4436724"/>
                    <a:gd name="connsiteY10" fmla="*/ 3460642 h 3904328"/>
                    <a:gd name="connsiteX11" fmla="*/ 248734 w 4436724"/>
                    <a:gd name="connsiteY11" fmla="*/ 3441669 h 3904328"/>
                    <a:gd name="connsiteX12" fmla="*/ 255059 w 4436724"/>
                    <a:gd name="connsiteY12" fmla="*/ 3417426 h 3904328"/>
                    <a:gd name="connsiteX13" fmla="*/ 294069 w 4436724"/>
                    <a:gd name="connsiteY13" fmla="*/ 3336266 h 3904328"/>
                    <a:gd name="connsiteX14" fmla="*/ 326753 w 4436724"/>
                    <a:gd name="connsiteY14" fmla="*/ 3261429 h 3904328"/>
                    <a:gd name="connsiteX15" fmla="*/ 327807 w 4436724"/>
                    <a:gd name="connsiteY15" fmla="*/ 3231916 h 3904328"/>
                    <a:gd name="connsiteX16" fmla="*/ 329916 w 4436724"/>
                    <a:gd name="connsiteY16" fmla="*/ 3192917 h 3904328"/>
                    <a:gd name="connsiteX17" fmla="*/ 336242 w 4436724"/>
                    <a:gd name="connsiteY17" fmla="*/ 3171836 h 3904328"/>
                    <a:gd name="connsiteX18" fmla="*/ 355219 w 4436724"/>
                    <a:gd name="connsiteY18" fmla="*/ 3119135 h 3904328"/>
                    <a:gd name="connsiteX19" fmla="*/ 357328 w 4436724"/>
                    <a:gd name="connsiteY19" fmla="*/ 3076973 h 3904328"/>
                    <a:gd name="connsiteX20" fmla="*/ 372088 w 4436724"/>
                    <a:gd name="connsiteY20" fmla="*/ 3065379 h 3904328"/>
                    <a:gd name="connsiteX21" fmla="*/ 416369 w 4436724"/>
                    <a:gd name="connsiteY21" fmla="*/ 2952597 h 3904328"/>
                    <a:gd name="connsiteX22" fmla="*/ 425858 w 4436724"/>
                    <a:gd name="connsiteY22" fmla="*/ 2931517 h 3904328"/>
                    <a:gd name="connsiteX23" fmla="*/ 460018 w 4436724"/>
                    <a:gd name="connsiteY23" fmla="*/ 2882943 h 3904328"/>
                    <a:gd name="connsiteX24" fmla="*/ 498690 w 4436724"/>
                    <a:gd name="connsiteY24" fmla="*/ 2895848 h 3904328"/>
                    <a:gd name="connsiteX25" fmla="*/ 519060 w 4436724"/>
                    <a:gd name="connsiteY25" fmla="*/ 2903944 h 3904328"/>
                    <a:gd name="connsiteX26" fmla="*/ 550816 w 4436724"/>
                    <a:gd name="connsiteY26" fmla="*/ 2906558 h 3904328"/>
                    <a:gd name="connsiteX27" fmla="*/ 557605 w 4436724"/>
                    <a:gd name="connsiteY27" fmla="*/ 2907780 h 3904328"/>
                    <a:gd name="connsiteX28" fmla="*/ 576372 w 4436724"/>
                    <a:gd name="connsiteY28" fmla="*/ 2905377 h 3904328"/>
                    <a:gd name="connsiteX29" fmla="*/ 577764 w 4436724"/>
                    <a:gd name="connsiteY29" fmla="*/ 2903690 h 3904328"/>
                    <a:gd name="connsiteX30" fmla="*/ 582445 w 4436724"/>
                    <a:gd name="connsiteY30" fmla="*/ 2898509 h 3904328"/>
                    <a:gd name="connsiteX31" fmla="*/ 583921 w 4436724"/>
                    <a:gd name="connsiteY31" fmla="*/ 2897497 h 3904328"/>
                    <a:gd name="connsiteX32" fmla="*/ 597205 w 4436724"/>
                    <a:gd name="connsiteY32" fmla="*/ 2899521 h 3904328"/>
                    <a:gd name="connsiteX33" fmla="*/ 607917 w 4436724"/>
                    <a:gd name="connsiteY33" fmla="*/ 2895304 h 3904328"/>
                    <a:gd name="connsiteX34" fmla="*/ 609731 w 4436724"/>
                    <a:gd name="connsiteY34" fmla="*/ 2895473 h 3904328"/>
                    <a:gd name="connsiteX35" fmla="*/ 614454 w 4436724"/>
                    <a:gd name="connsiteY35" fmla="*/ 2897366 h 3904328"/>
                    <a:gd name="connsiteX36" fmla="*/ 633305 w 4436724"/>
                    <a:gd name="connsiteY36" fmla="*/ 2893027 h 3904328"/>
                    <a:gd name="connsiteX37" fmla="*/ 635245 w 4436724"/>
                    <a:gd name="connsiteY37" fmla="*/ 2893534 h 3904328"/>
                    <a:gd name="connsiteX38" fmla="*/ 653506 w 4436724"/>
                    <a:gd name="connsiteY38" fmla="*/ 2890325 h 3904328"/>
                    <a:gd name="connsiteX39" fmla="*/ 668899 w 4436724"/>
                    <a:gd name="connsiteY39" fmla="*/ 2883790 h 3904328"/>
                    <a:gd name="connsiteX40" fmla="*/ 696564 w 4436724"/>
                    <a:gd name="connsiteY40" fmla="*/ 2883959 h 3904328"/>
                    <a:gd name="connsiteX41" fmla="*/ 720602 w 4436724"/>
                    <a:gd name="connsiteY41" fmla="*/ 2878351 h 3904328"/>
                    <a:gd name="connsiteX42" fmla="*/ 741351 w 4436724"/>
                    <a:gd name="connsiteY42" fmla="*/ 2855879 h 3904328"/>
                    <a:gd name="connsiteX43" fmla="*/ 742911 w 4436724"/>
                    <a:gd name="connsiteY43" fmla="*/ 2854914 h 3904328"/>
                    <a:gd name="connsiteX44" fmla="*/ 757583 w 4436724"/>
                    <a:gd name="connsiteY44" fmla="*/ 2837206 h 3904328"/>
                    <a:gd name="connsiteX45" fmla="*/ 774668 w 4436724"/>
                    <a:gd name="connsiteY45" fmla="*/ 2823335 h 3904328"/>
                    <a:gd name="connsiteX46" fmla="*/ 776182 w 4436724"/>
                    <a:gd name="connsiteY46" fmla="*/ 2822449 h 3904328"/>
                    <a:gd name="connsiteX47" fmla="*/ 804058 w 4436724"/>
                    <a:gd name="connsiteY47" fmla="*/ 2811319 h 3904328"/>
                    <a:gd name="connsiteX48" fmla="*/ 804774 w 4436724"/>
                    <a:gd name="connsiteY48" fmla="*/ 2810813 h 3904328"/>
                    <a:gd name="connsiteX49" fmla="*/ 815824 w 4436724"/>
                    <a:gd name="connsiteY49" fmla="*/ 2798586 h 3904328"/>
                    <a:gd name="connsiteX50" fmla="*/ 817426 w 4436724"/>
                    <a:gd name="connsiteY50" fmla="*/ 2797575 h 3904328"/>
                    <a:gd name="connsiteX51" fmla="*/ 831512 w 4436724"/>
                    <a:gd name="connsiteY51" fmla="*/ 2784041 h 3904328"/>
                    <a:gd name="connsiteX52" fmla="*/ 857659 w 4436724"/>
                    <a:gd name="connsiteY52" fmla="*/ 2767176 h 3904328"/>
                    <a:gd name="connsiteX53" fmla="*/ 880559 w 4436724"/>
                    <a:gd name="connsiteY53" fmla="*/ 2747318 h 3904328"/>
                    <a:gd name="connsiteX54" fmla="*/ 901392 w 4436724"/>
                    <a:gd name="connsiteY54" fmla="*/ 2744072 h 3904328"/>
                    <a:gd name="connsiteX55" fmla="*/ 902826 w 4436724"/>
                    <a:gd name="connsiteY55" fmla="*/ 2743102 h 3904328"/>
                    <a:gd name="connsiteX56" fmla="*/ 918640 w 4436724"/>
                    <a:gd name="connsiteY56" fmla="*/ 2739480 h 3904328"/>
                    <a:gd name="connsiteX57" fmla="*/ 924545 w 4436724"/>
                    <a:gd name="connsiteY57" fmla="*/ 2739691 h 3904328"/>
                    <a:gd name="connsiteX58" fmla="*/ 903458 w 4436724"/>
                    <a:gd name="connsiteY58" fmla="*/ 2691206 h 3904328"/>
                    <a:gd name="connsiteX59" fmla="*/ 899241 w 4436724"/>
                    <a:gd name="connsiteY59" fmla="*/ 2671179 h 3904328"/>
                    <a:gd name="connsiteX60" fmla="*/ 901350 w 4436724"/>
                    <a:gd name="connsiteY60" fmla="*/ 2554181 h 3904328"/>
                    <a:gd name="connsiteX61" fmla="*/ 899241 w 4436724"/>
                    <a:gd name="connsiteY61" fmla="*/ 2537317 h 3904328"/>
                    <a:gd name="connsiteX62" fmla="*/ 896078 w 4436724"/>
                    <a:gd name="connsiteY62" fmla="*/ 2517374 h 3904328"/>
                    <a:gd name="connsiteX63" fmla="*/ 901350 w 4436724"/>
                    <a:gd name="connsiteY63" fmla="*/ 2488831 h 3904328"/>
                    <a:gd name="connsiteX64" fmla="*/ 905567 w 4436724"/>
                    <a:gd name="connsiteY64" fmla="*/ 2432967 h 3904328"/>
                    <a:gd name="connsiteX65" fmla="*/ 898187 w 4436724"/>
                    <a:gd name="connsiteY65" fmla="*/ 2407671 h 3904328"/>
                    <a:gd name="connsiteX66" fmla="*/ 897849 w 4436724"/>
                    <a:gd name="connsiteY66" fmla="*/ 2406528 h 3904328"/>
                    <a:gd name="connsiteX67" fmla="*/ 896078 w 4436724"/>
                    <a:gd name="connsiteY67" fmla="*/ 2400292 h 3904328"/>
                    <a:gd name="connsiteX68" fmla="*/ 888698 w 4436724"/>
                    <a:gd name="connsiteY68" fmla="*/ 2367617 h 3904328"/>
                    <a:gd name="connsiteX69" fmla="*/ 896078 w 4436724"/>
                    <a:gd name="connsiteY69" fmla="*/ 2342321 h 3904328"/>
                    <a:gd name="connsiteX70" fmla="*/ 905567 w 4436724"/>
                    <a:gd name="connsiteY70" fmla="*/ 2325456 h 3904328"/>
                    <a:gd name="connsiteX71" fmla="*/ 911893 w 4436724"/>
                    <a:gd name="connsiteY71" fmla="*/ 2304375 h 3904328"/>
                    <a:gd name="connsiteX72" fmla="*/ 942468 w 4436724"/>
                    <a:gd name="connsiteY72" fmla="*/ 2274862 h 3904328"/>
                    <a:gd name="connsiteX73" fmla="*/ 964608 w 4436724"/>
                    <a:gd name="connsiteY73" fmla="*/ 2250620 h 3904328"/>
                    <a:gd name="connsiteX74" fmla="*/ 984640 w 4436724"/>
                    <a:gd name="connsiteY74" fmla="*/ 2232701 h 3904328"/>
                    <a:gd name="connsiteX75" fmla="*/ 1004672 w 4436724"/>
                    <a:gd name="connsiteY75" fmla="*/ 2224269 h 3904328"/>
                    <a:gd name="connsiteX76" fmla="*/ 1026813 w 4436724"/>
                    <a:gd name="connsiteY76" fmla="*/ 2226377 h 3904328"/>
                    <a:gd name="connsiteX77" fmla="*/ 1057388 w 4436724"/>
                    <a:gd name="connsiteY77" fmla="*/ 2249566 h 3904328"/>
                    <a:gd name="connsiteX78" fmla="*/ 1102724 w 4436724"/>
                    <a:gd name="connsiteY78" fmla="*/ 2271700 h 3904328"/>
                    <a:gd name="connsiteX79" fmla="*/ 1131190 w 4436724"/>
                    <a:gd name="connsiteY79" fmla="*/ 2286457 h 3904328"/>
                    <a:gd name="connsiteX80" fmla="*/ 1165982 w 4436724"/>
                    <a:gd name="connsiteY80" fmla="*/ 2292781 h 3904328"/>
                    <a:gd name="connsiteX81" fmla="*/ 1189177 w 4436724"/>
                    <a:gd name="connsiteY81" fmla="*/ 2302267 h 3904328"/>
                    <a:gd name="connsiteX82" fmla="*/ 1237675 w 4436724"/>
                    <a:gd name="connsiteY82" fmla="*/ 2345483 h 3904328"/>
                    <a:gd name="connsiteX83" fmla="*/ 1277950 w 4436724"/>
                    <a:gd name="connsiteY83" fmla="*/ 2388360 h 3904328"/>
                    <a:gd name="connsiteX84" fmla="*/ 1283011 w 4436724"/>
                    <a:gd name="connsiteY84" fmla="*/ 2373942 h 3904328"/>
                    <a:gd name="connsiteX85" fmla="*/ 1300934 w 4436724"/>
                    <a:gd name="connsiteY85" fmla="*/ 2366563 h 3904328"/>
                    <a:gd name="connsiteX86" fmla="*/ 1315695 w 4436724"/>
                    <a:gd name="connsiteY86" fmla="*/ 2343375 h 3904328"/>
                    <a:gd name="connsiteX87" fmla="*/ 1344161 w 4436724"/>
                    <a:gd name="connsiteY87" fmla="*/ 2301213 h 3904328"/>
                    <a:gd name="connsiteX88" fmla="*/ 1362084 w 4436724"/>
                    <a:gd name="connsiteY88" fmla="*/ 2292781 h 3904328"/>
                    <a:gd name="connsiteX89" fmla="*/ 1376845 w 4436724"/>
                    <a:gd name="connsiteY89" fmla="*/ 2285403 h 3904328"/>
                    <a:gd name="connsiteX90" fmla="*/ 1393714 w 4436724"/>
                    <a:gd name="connsiteY90" fmla="*/ 2299105 h 3904328"/>
                    <a:gd name="connsiteX91" fmla="*/ 1420072 w 4436724"/>
                    <a:gd name="connsiteY91" fmla="*/ 2303321 h 3904328"/>
                    <a:gd name="connsiteX92" fmla="*/ 1442212 w 4436724"/>
                    <a:gd name="connsiteY92" fmla="*/ 2290673 h 3904328"/>
                    <a:gd name="connsiteX93" fmla="*/ 1471350 w 4436724"/>
                    <a:gd name="connsiteY93" fmla="*/ 2264406 h 3904328"/>
                    <a:gd name="connsiteX94" fmla="*/ 1469156 w 4436724"/>
                    <a:gd name="connsiteY94" fmla="*/ 2254709 h 3904328"/>
                    <a:gd name="connsiteX95" fmla="*/ 1473753 w 4436724"/>
                    <a:gd name="connsiteY95" fmla="*/ 2238987 h 3904328"/>
                    <a:gd name="connsiteX96" fmla="*/ 1473079 w 4436724"/>
                    <a:gd name="connsiteY96" fmla="*/ 2237385 h 3904328"/>
                    <a:gd name="connsiteX97" fmla="*/ 1473795 w 4436724"/>
                    <a:gd name="connsiteY97" fmla="*/ 2236036 h 3904328"/>
                    <a:gd name="connsiteX98" fmla="*/ 1478856 w 4436724"/>
                    <a:gd name="connsiteY98" fmla="*/ 2217860 h 3904328"/>
                    <a:gd name="connsiteX99" fmla="*/ 1485224 w 4436724"/>
                    <a:gd name="connsiteY99" fmla="*/ 2204874 h 3904328"/>
                    <a:gd name="connsiteX100" fmla="*/ 1502182 w 4436724"/>
                    <a:gd name="connsiteY100" fmla="*/ 2185274 h 3904328"/>
                    <a:gd name="connsiteX101" fmla="*/ 1502730 w 4436724"/>
                    <a:gd name="connsiteY101" fmla="*/ 2183671 h 3904328"/>
                    <a:gd name="connsiteX102" fmla="*/ 1497627 w 4436724"/>
                    <a:gd name="connsiteY102" fmla="*/ 2171613 h 3904328"/>
                    <a:gd name="connsiteX103" fmla="*/ 1496067 w 4436724"/>
                    <a:gd name="connsiteY103" fmla="*/ 2170517 h 3904328"/>
                    <a:gd name="connsiteX104" fmla="*/ 1497079 w 4436724"/>
                    <a:gd name="connsiteY104" fmla="*/ 2168321 h 3904328"/>
                    <a:gd name="connsiteX105" fmla="*/ 1501208 w 4436724"/>
                    <a:gd name="connsiteY105" fmla="*/ 2135983 h 3904328"/>
                    <a:gd name="connsiteX106" fmla="*/ 1505973 w 4436724"/>
                    <a:gd name="connsiteY106" fmla="*/ 2114649 h 3904328"/>
                    <a:gd name="connsiteX107" fmla="*/ 1527186 w 4436724"/>
                    <a:gd name="connsiteY107" fmla="*/ 2094196 h 3904328"/>
                    <a:gd name="connsiteX108" fmla="*/ 1528367 w 4436724"/>
                    <a:gd name="connsiteY108" fmla="*/ 2092932 h 3904328"/>
                    <a:gd name="connsiteX109" fmla="*/ 1536464 w 4436724"/>
                    <a:gd name="connsiteY109" fmla="*/ 2088673 h 3904328"/>
                    <a:gd name="connsiteX110" fmla="*/ 1547260 w 4436724"/>
                    <a:gd name="connsiteY110" fmla="*/ 2061357 h 3904328"/>
                    <a:gd name="connsiteX111" fmla="*/ 1548989 w 4436724"/>
                    <a:gd name="connsiteY111" fmla="*/ 2059582 h 3904328"/>
                    <a:gd name="connsiteX112" fmla="*/ 1556707 w 4436724"/>
                    <a:gd name="connsiteY112" fmla="*/ 2022480 h 3904328"/>
                    <a:gd name="connsiteX113" fmla="*/ 1570708 w 4436724"/>
                    <a:gd name="connsiteY113" fmla="*/ 2003676 h 3904328"/>
                    <a:gd name="connsiteX114" fmla="*/ 1570033 w 4436724"/>
                    <a:gd name="connsiteY114" fmla="*/ 1983692 h 3904328"/>
                    <a:gd name="connsiteX115" fmla="*/ 1573323 w 4436724"/>
                    <a:gd name="connsiteY115" fmla="*/ 1962611 h 3904328"/>
                    <a:gd name="connsiteX116" fmla="*/ 1567883 w 4436724"/>
                    <a:gd name="connsiteY116" fmla="*/ 1927200 h 3904328"/>
                    <a:gd name="connsiteX117" fmla="*/ 1552194 w 4436724"/>
                    <a:gd name="connsiteY117" fmla="*/ 1911558 h 3904328"/>
                    <a:gd name="connsiteX118" fmla="*/ 1503358 w 4436724"/>
                    <a:gd name="connsiteY118" fmla="*/ 1896464 h 3904328"/>
                    <a:gd name="connsiteX119" fmla="*/ 1407416 w 4436724"/>
                    <a:gd name="connsiteY119" fmla="*/ 1859573 h 3904328"/>
                    <a:gd name="connsiteX120" fmla="*/ 1396873 w 4436724"/>
                    <a:gd name="connsiteY120" fmla="*/ 1807925 h 3904328"/>
                    <a:gd name="connsiteX121" fmla="*/ 1400036 w 4436724"/>
                    <a:gd name="connsiteY121" fmla="*/ 1782628 h 3904328"/>
                    <a:gd name="connsiteX122" fmla="*/ 1443262 w 4436724"/>
                    <a:gd name="connsiteY122" fmla="*/ 1673009 h 3904328"/>
                    <a:gd name="connsiteX123" fmla="*/ 1421122 w 4436724"/>
                    <a:gd name="connsiteY123" fmla="*/ 1643496 h 3904328"/>
                    <a:gd name="connsiteX124" fmla="*/ 1421122 w 4436724"/>
                    <a:gd name="connsiteY124" fmla="*/ 1602389 h 3904328"/>
                    <a:gd name="connsiteX125" fmla="*/ 1427448 w 4436724"/>
                    <a:gd name="connsiteY125" fmla="*/ 1579200 h 3904328"/>
                    <a:gd name="connsiteX126" fmla="*/ 1427448 w 4436724"/>
                    <a:gd name="connsiteY126" fmla="*/ 1533876 h 3904328"/>
                    <a:gd name="connsiteX127" fmla="*/ 1433774 w 4436724"/>
                    <a:gd name="connsiteY127" fmla="*/ 1479067 h 3904328"/>
                    <a:gd name="connsiteX128" fmla="*/ 1443262 w 4436724"/>
                    <a:gd name="connsiteY128" fmla="*/ 1448500 h 3904328"/>
                    <a:gd name="connsiteX129" fmla="*/ 1472783 w 4436724"/>
                    <a:gd name="connsiteY129" fmla="*/ 1406338 h 3904328"/>
                    <a:gd name="connsiteX130" fmla="*/ 1475946 w 4436724"/>
                    <a:gd name="connsiteY130" fmla="*/ 1363123 h 3904328"/>
                    <a:gd name="connsiteX131" fmla="*/ 1481218 w 4436724"/>
                    <a:gd name="connsiteY131" fmla="*/ 1337826 h 3904328"/>
                    <a:gd name="connsiteX132" fmla="*/ 1489652 w 4436724"/>
                    <a:gd name="connsiteY132" fmla="*/ 1323070 h 3904328"/>
                    <a:gd name="connsiteX133" fmla="*/ 1501250 w 4436724"/>
                    <a:gd name="connsiteY133" fmla="*/ 1310421 h 3904328"/>
                    <a:gd name="connsiteX134" fmla="*/ 1523390 w 4436724"/>
                    <a:gd name="connsiteY134" fmla="*/ 1292503 h 3904328"/>
                    <a:gd name="connsiteX135" fmla="*/ 1558394 w 4436724"/>
                    <a:gd name="connsiteY135" fmla="*/ 1266826 h 3904328"/>
                    <a:gd name="connsiteX136" fmla="*/ 1559237 w 4436724"/>
                    <a:gd name="connsiteY136" fmla="*/ 1266152 h 3904328"/>
                    <a:gd name="connsiteX137" fmla="*/ 1578215 w 4436724"/>
                    <a:gd name="connsiteY137" fmla="*/ 1241909 h 3904328"/>
                    <a:gd name="connsiteX138" fmla="*/ 1600355 w 4436724"/>
                    <a:gd name="connsiteY138" fmla="*/ 1242963 h 3904328"/>
                    <a:gd name="connsiteX139" fmla="*/ 1621441 w 4436724"/>
                    <a:gd name="connsiteY139" fmla="*/ 1279854 h 3904328"/>
                    <a:gd name="connsiteX140" fmla="*/ 1640419 w 4436724"/>
                    <a:gd name="connsiteY140" fmla="*/ 1299881 h 3904328"/>
                    <a:gd name="connsiteX141" fmla="*/ 1703678 w 4436724"/>
                    <a:gd name="connsiteY141" fmla="*/ 1307259 h 3904328"/>
                    <a:gd name="connsiteX142" fmla="*/ 1731090 w 4436724"/>
                    <a:gd name="connsiteY142" fmla="*/ 1333610 h 3904328"/>
                    <a:gd name="connsiteX143" fmla="*/ 1741633 w 4436724"/>
                    <a:gd name="connsiteY143" fmla="*/ 1392636 h 3904328"/>
                    <a:gd name="connsiteX144" fmla="*/ 1753231 w 4436724"/>
                    <a:gd name="connsiteY144" fmla="*/ 1443229 h 3904328"/>
                    <a:gd name="connsiteX145" fmla="*/ 1782751 w 4436724"/>
                    <a:gd name="connsiteY145" fmla="*/ 1488553 h 3904328"/>
                    <a:gd name="connsiteX146" fmla="*/ 1797512 w 4436724"/>
                    <a:gd name="connsiteY146" fmla="*/ 1491715 h 3904328"/>
                    <a:gd name="connsiteX147" fmla="*/ 1818598 w 4436724"/>
                    <a:gd name="connsiteY147" fmla="*/ 1465364 h 3904328"/>
                    <a:gd name="connsiteX148" fmla="*/ 1830196 w 4436724"/>
                    <a:gd name="connsiteY148" fmla="*/ 1424257 h 3904328"/>
                    <a:gd name="connsiteX149" fmla="*/ 1840739 w 4436724"/>
                    <a:gd name="connsiteY149" fmla="*/ 1388420 h 3904328"/>
                    <a:gd name="connsiteX150" fmla="*/ 1855499 w 4436724"/>
                    <a:gd name="connsiteY150" fmla="*/ 1372609 h 3904328"/>
                    <a:gd name="connsiteX151" fmla="*/ 1910323 w 4436724"/>
                    <a:gd name="connsiteY151" fmla="*/ 1356799 h 3904328"/>
                    <a:gd name="connsiteX152" fmla="*/ 1914541 w 4436724"/>
                    <a:gd name="connsiteY152" fmla="*/ 1344150 h 3904328"/>
                    <a:gd name="connsiteX153" fmla="*/ 1913486 w 4436724"/>
                    <a:gd name="connsiteY153" fmla="*/ 1327286 h 3904328"/>
                    <a:gd name="connsiteX154" fmla="*/ 1919812 w 4436724"/>
                    <a:gd name="connsiteY154" fmla="*/ 1307259 h 3904328"/>
                    <a:gd name="connsiteX155" fmla="*/ 1919812 w 4436724"/>
                    <a:gd name="connsiteY155" fmla="*/ 1286178 h 3904328"/>
                    <a:gd name="connsiteX156" fmla="*/ 1915595 w 4436724"/>
                    <a:gd name="connsiteY156" fmla="*/ 1258774 h 3904328"/>
                    <a:gd name="connsiteX157" fmla="*/ 1892400 w 4436724"/>
                    <a:gd name="connsiteY157" fmla="*/ 1234531 h 3904328"/>
                    <a:gd name="connsiteX158" fmla="*/ 1882911 w 4436724"/>
                    <a:gd name="connsiteY158" fmla="*/ 1197640 h 3904328"/>
                    <a:gd name="connsiteX159" fmla="*/ 1896023 w 4436724"/>
                    <a:gd name="connsiteY159" fmla="*/ 1159568 h 3904328"/>
                    <a:gd name="connsiteX160" fmla="*/ 1882865 w 4436724"/>
                    <a:gd name="connsiteY160" fmla="*/ 1138951 h 3904328"/>
                    <a:gd name="connsiteX161" fmla="*/ 1878310 w 4436724"/>
                    <a:gd name="connsiteY161" fmla="*/ 1134819 h 3904328"/>
                    <a:gd name="connsiteX162" fmla="*/ 1841873 w 4436724"/>
                    <a:gd name="connsiteY162" fmla="*/ 1083551 h 3904328"/>
                    <a:gd name="connsiteX163" fmla="*/ 1827956 w 4436724"/>
                    <a:gd name="connsiteY163" fmla="*/ 1050922 h 3904328"/>
                    <a:gd name="connsiteX164" fmla="*/ 1800455 w 4436724"/>
                    <a:gd name="connsiteY164" fmla="*/ 1028408 h 3904328"/>
                    <a:gd name="connsiteX165" fmla="*/ 1798811 w 4436724"/>
                    <a:gd name="connsiteY165" fmla="*/ 1018121 h 3904328"/>
                    <a:gd name="connsiteX166" fmla="*/ 1771146 w 4436724"/>
                    <a:gd name="connsiteY166" fmla="*/ 1011080 h 3904328"/>
                    <a:gd name="connsiteX167" fmla="*/ 1772200 w 4436724"/>
                    <a:gd name="connsiteY167" fmla="*/ 996323 h 3904328"/>
                    <a:gd name="connsiteX168" fmla="*/ 1781137 w 4436724"/>
                    <a:gd name="connsiteY168" fmla="*/ 983506 h 3904328"/>
                    <a:gd name="connsiteX169" fmla="*/ 1779998 w 4436724"/>
                    <a:gd name="connsiteY169" fmla="*/ 982368 h 3904328"/>
                    <a:gd name="connsiteX170" fmla="*/ 1777974 w 4436724"/>
                    <a:gd name="connsiteY170" fmla="*/ 977519 h 3904328"/>
                    <a:gd name="connsiteX171" fmla="*/ 1762247 w 4436724"/>
                    <a:gd name="connsiteY171" fmla="*/ 943453 h 3904328"/>
                    <a:gd name="connsiteX172" fmla="*/ 1749553 w 4436724"/>
                    <a:gd name="connsiteY172" fmla="*/ 918957 h 3904328"/>
                    <a:gd name="connsiteX173" fmla="*/ 1731883 w 4436724"/>
                    <a:gd name="connsiteY173" fmla="*/ 896865 h 3904328"/>
                    <a:gd name="connsiteX174" fmla="*/ 1728678 w 4436724"/>
                    <a:gd name="connsiteY174" fmla="*/ 883584 h 3904328"/>
                    <a:gd name="connsiteX175" fmla="*/ 1727919 w 4436724"/>
                    <a:gd name="connsiteY175" fmla="*/ 874056 h 3904328"/>
                    <a:gd name="connsiteX176" fmla="*/ 1777472 w 4436724"/>
                    <a:gd name="connsiteY176" fmla="*/ 842434 h 3904328"/>
                    <a:gd name="connsiteX177" fmla="*/ 1812264 w 4436724"/>
                    <a:gd name="connsiteY177" fmla="*/ 817138 h 3904328"/>
                    <a:gd name="connsiteX178" fmla="*/ 1828079 w 4436724"/>
                    <a:gd name="connsiteY178" fmla="*/ 810813 h 3904328"/>
                    <a:gd name="connsiteX179" fmla="*/ 1854437 w 4436724"/>
                    <a:gd name="connsiteY179" fmla="*/ 802381 h 3904328"/>
                    <a:gd name="connsiteX180" fmla="*/ 1868143 w 4436724"/>
                    <a:gd name="connsiteY180" fmla="*/ 785517 h 3904328"/>
                    <a:gd name="connsiteX181" fmla="*/ 1881849 w 4436724"/>
                    <a:gd name="connsiteY181" fmla="*/ 766544 h 3904328"/>
                    <a:gd name="connsiteX182" fmla="*/ 1899772 w 4436724"/>
                    <a:gd name="connsiteY182" fmla="*/ 759166 h 3904328"/>
                    <a:gd name="connsiteX183" fmla="*/ 1917695 w 4436724"/>
                    <a:gd name="connsiteY183" fmla="*/ 772868 h 3904328"/>
                    <a:gd name="connsiteX184" fmla="*/ 1931401 w 4436724"/>
                    <a:gd name="connsiteY184" fmla="*/ 766544 h 3904328"/>
                    <a:gd name="connsiteX185" fmla="*/ 1944053 w 4436724"/>
                    <a:gd name="connsiteY185" fmla="*/ 759166 h 3904328"/>
                    <a:gd name="connsiteX186" fmla="*/ 1958814 w 4436724"/>
                    <a:gd name="connsiteY186" fmla="*/ 745463 h 3904328"/>
                    <a:gd name="connsiteX187" fmla="*/ 1945108 w 4436724"/>
                    <a:gd name="connsiteY187" fmla="*/ 719113 h 3904328"/>
                    <a:gd name="connsiteX188" fmla="*/ 1930347 w 4436724"/>
                    <a:gd name="connsiteY188" fmla="*/ 714896 h 3904328"/>
                    <a:gd name="connsiteX189" fmla="*/ 1922967 w 4436724"/>
                    <a:gd name="connsiteY189" fmla="*/ 728599 h 3904328"/>
                    <a:gd name="connsiteX190" fmla="*/ 1877631 w 4436724"/>
                    <a:gd name="connsiteY190" fmla="*/ 713842 h 3904328"/>
                    <a:gd name="connsiteX191" fmla="*/ 1861817 w 4436724"/>
                    <a:gd name="connsiteY191" fmla="*/ 705410 h 3904328"/>
                    <a:gd name="connsiteX192" fmla="*/ 1833350 w 4436724"/>
                    <a:gd name="connsiteY192" fmla="*/ 693816 h 3904328"/>
                    <a:gd name="connsiteX193" fmla="*/ 1815427 w 4436724"/>
                    <a:gd name="connsiteY193" fmla="*/ 674843 h 3904328"/>
                    <a:gd name="connsiteX194" fmla="*/ 1791178 w 4436724"/>
                    <a:gd name="connsiteY194" fmla="*/ 666411 h 3904328"/>
                    <a:gd name="connsiteX195" fmla="*/ 1761657 w 4436724"/>
                    <a:gd name="connsiteY195" fmla="*/ 684329 h 3904328"/>
                    <a:gd name="connsiteX196" fmla="*/ 1739516 w 4436724"/>
                    <a:gd name="connsiteY196" fmla="*/ 686437 h 3904328"/>
                    <a:gd name="connsiteX197" fmla="*/ 1724756 w 4436724"/>
                    <a:gd name="connsiteY197" fmla="*/ 689600 h 3904328"/>
                    <a:gd name="connsiteX198" fmla="*/ 1676258 w 4436724"/>
                    <a:gd name="connsiteY198" fmla="*/ 691708 h 3904328"/>
                    <a:gd name="connsiteX199" fmla="*/ 1663606 w 4436724"/>
                    <a:gd name="connsiteY199" fmla="*/ 693816 h 3904328"/>
                    <a:gd name="connsiteX200" fmla="*/ 1651624 w 4436724"/>
                    <a:gd name="connsiteY200" fmla="*/ 691033 h 3904328"/>
                    <a:gd name="connsiteX201" fmla="*/ 1627759 w 4436724"/>
                    <a:gd name="connsiteY201" fmla="*/ 687492 h 3904328"/>
                    <a:gd name="connsiteX202" fmla="*/ 1617216 w 4436724"/>
                    <a:gd name="connsiteY202" fmla="*/ 673789 h 3904328"/>
                    <a:gd name="connsiteX203" fmla="*/ 1599293 w 4436724"/>
                    <a:gd name="connsiteY203" fmla="*/ 661141 h 3904328"/>
                    <a:gd name="connsiteX204" fmla="*/ 1573989 w 4436724"/>
                    <a:gd name="connsiteY204" fmla="*/ 654816 h 3904328"/>
                    <a:gd name="connsiteX205" fmla="*/ 1551849 w 4436724"/>
                    <a:gd name="connsiteY205" fmla="*/ 668519 h 3904328"/>
                    <a:gd name="connsiteX206" fmla="*/ 1533925 w 4436724"/>
                    <a:gd name="connsiteY206" fmla="*/ 675897 h 3904328"/>
                    <a:gd name="connsiteX207" fmla="*/ 1522328 w 4436724"/>
                    <a:gd name="connsiteY207" fmla="*/ 696978 h 3904328"/>
                    <a:gd name="connsiteX208" fmla="*/ 1484372 w 4436724"/>
                    <a:gd name="connsiteY208" fmla="*/ 733869 h 3904328"/>
                    <a:gd name="connsiteX209" fmla="*/ 1462232 w 4436724"/>
                    <a:gd name="connsiteY209" fmla="*/ 735977 h 3904328"/>
                    <a:gd name="connsiteX210" fmla="*/ 1423222 w 4436724"/>
                    <a:gd name="connsiteY210" fmla="*/ 712788 h 3904328"/>
                    <a:gd name="connsiteX211" fmla="*/ 1397919 w 4436724"/>
                    <a:gd name="connsiteY211" fmla="*/ 709626 h 3904328"/>
                    <a:gd name="connsiteX212" fmla="*/ 1374724 w 4436724"/>
                    <a:gd name="connsiteY212" fmla="*/ 725437 h 3904328"/>
                    <a:gd name="connsiteX213" fmla="*/ 1350475 w 4436724"/>
                    <a:gd name="connsiteY213" fmla="*/ 724383 h 3904328"/>
                    <a:gd name="connsiteX214" fmla="*/ 1339932 w 4436724"/>
                    <a:gd name="connsiteY214" fmla="*/ 739139 h 3904328"/>
                    <a:gd name="connsiteX215" fmla="*/ 1333606 w 4436724"/>
                    <a:gd name="connsiteY215" fmla="*/ 798165 h 3904328"/>
                    <a:gd name="connsiteX216" fmla="*/ 1330016 w 4436724"/>
                    <a:gd name="connsiteY216" fmla="*/ 809211 h 3904328"/>
                    <a:gd name="connsiteX217" fmla="*/ 1322008 w 4436724"/>
                    <a:gd name="connsiteY217" fmla="*/ 818192 h 3904328"/>
                    <a:gd name="connsiteX218" fmla="*/ 1297759 w 4436724"/>
                    <a:gd name="connsiteY218" fmla="*/ 815030 h 3904328"/>
                    <a:gd name="connsiteX219" fmla="*/ 1288270 w 4436724"/>
                    <a:gd name="connsiteY219" fmla="*/ 798165 h 3904328"/>
                    <a:gd name="connsiteX220" fmla="*/ 1269293 w 4436724"/>
                    <a:gd name="connsiteY220" fmla="*/ 795003 h 3904328"/>
                    <a:gd name="connsiteX221" fmla="*/ 1239772 w 4436724"/>
                    <a:gd name="connsiteY221" fmla="*/ 797111 h 3904328"/>
                    <a:gd name="connsiteX222" fmla="*/ 1211305 w 4436724"/>
                    <a:gd name="connsiteY222" fmla="*/ 820300 h 3904328"/>
                    <a:gd name="connsiteX223" fmla="*/ 1177567 w 4436724"/>
                    <a:gd name="connsiteY223" fmla="*/ 811868 h 3904328"/>
                    <a:gd name="connsiteX224" fmla="*/ 1129069 w 4436724"/>
                    <a:gd name="connsiteY224" fmla="*/ 801327 h 3904328"/>
                    <a:gd name="connsiteX225" fmla="*/ 1089005 w 4436724"/>
                    <a:gd name="connsiteY225" fmla="*/ 799219 h 3904328"/>
                    <a:gd name="connsiteX226" fmla="*/ 1068973 w 4436724"/>
                    <a:gd name="connsiteY226" fmla="*/ 819246 h 3904328"/>
                    <a:gd name="connsiteX227" fmla="*/ 1027855 w 4436724"/>
                    <a:gd name="connsiteY227" fmla="*/ 839272 h 3904328"/>
                    <a:gd name="connsiteX228" fmla="*/ 945618 w 4436724"/>
                    <a:gd name="connsiteY228" fmla="*/ 881434 h 3904328"/>
                    <a:gd name="connsiteX229" fmla="*/ 915043 w 4436724"/>
                    <a:gd name="connsiteY229" fmla="*/ 894082 h 3904328"/>
                    <a:gd name="connsiteX230" fmla="*/ 876033 w 4436724"/>
                    <a:gd name="connsiteY230" fmla="*/ 898298 h 3904328"/>
                    <a:gd name="connsiteX231" fmla="*/ 860219 w 4436724"/>
                    <a:gd name="connsiteY231" fmla="*/ 873001 h 3904328"/>
                    <a:gd name="connsiteX232" fmla="*/ 872871 w 4436724"/>
                    <a:gd name="connsiteY232" fmla="*/ 851921 h 3904328"/>
                    <a:gd name="connsiteX233" fmla="*/ 917152 w 4436724"/>
                    <a:gd name="connsiteY233" fmla="*/ 855083 h 3904328"/>
                    <a:gd name="connsiteX234" fmla="*/ 921369 w 4436724"/>
                    <a:gd name="connsiteY234" fmla="*/ 840326 h 3904328"/>
                    <a:gd name="connsiteX235" fmla="*/ 897120 w 4436724"/>
                    <a:gd name="connsiteY235" fmla="*/ 821354 h 3904328"/>
                    <a:gd name="connsiteX236" fmla="*/ 851784 w 4436724"/>
                    <a:gd name="connsiteY236" fmla="*/ 825570 h 3904328"/>
                    <a:gd name="connsiteX237" fmla="*/ 812142 w 4436724"/>
                    <a:gd name="connsiteY237" fmla="*/ 830798 h 3904328"/>
                    <a:gd name="connsiteX238" fmla="*/ 816992 w 4436724"/>
                    <a:gd name="connsiteY238" fmla="*/ 788679 h 3904328"/>
                    <a:gd name="connsiteX239" fmla="*/ 824372 w 4436724"/>
                    <a:gd name="connsiteY239" fmla="*/ 757058 h 3904328"/>
                    <a:gd name="connsiteX240" fmla="*/ 873925 w 4436724"/>
                    <a:gd name="connsiteY240" fmla="*/ 670627 h 3904328"/>
                    <a:gd name="connsiteX241" fmla="*/ 918206 w 4436724"/>
                    <a:gd name="connsiteY241" fmla="*/ 626358 h 3904328"/>
                    <a:gd name="connsiteX242" fmla="*/ 968813 w 4436724"/>
                    <a:gd name="connsiteY242" fmla="*/ 582088 h 3904328"/>
                    <a:gd name="connsiteX243" fmla="*/ 966704 w 4436724"/>
                    <a:gd name="connsiteY243" fmla="*/ 566278 h 3904328"/>
                    <a:gd name="connsiteX244" fmla="*/ 944564 w 4436724"/>
                    <a:gd name="connsiteY244" fmla="*/ 554683 h 3904328"/>
                    <a:gd name="connsiteX245" fmla="*/ 932966 w 4436724"/>
                    <a:gd name="connsiteY245" fmla="*/ 524116 h 3904328"/>
                    <a:gd name="connsiteX246" fmla="*/ 956161 w 4436724"/>
                    <a:gd name="connsiteY246" fmla="*/ 448226 h 3904328"/>
                    <a:gd name="connsiteX247" fmla="*/ 975139 w 4436724"/>
                    <a:gd name="connsiteY247" fmla="*/ 355471 h 3904328"/>
                    <a:gd name="connsiteX248" fmla="*/ 996225 w 4436724"/>
                    <a:gd name="connsiteY248" fmla="*/ 280634 h 3904328"/>
                    <a:gd name="connsiteX249" fmla="*/ 1006768 w 4436724"/>
                    <a:gd name="connsiteY249" fmla="*/ 252176 h 3904328"/>
                    <a:gd name="connsiteX250" fmla="*/ 1004660 w 4436724"/>
                    <a:gd name="connsiteY250" fmla="*/ 196312 h 3904328"/>
                    <a:gd name="connsiteX251" fmla="*/ 1071082 w 4436724"/>
                    <a:gd name="connsiteY251" fmla="*/ 130962 h 3904328"/>
                    <a:gd name="connsiteX252" fmla="*/ 1078462 w 4436724"/>
                    <a:gd name="connsiteY252" fmla="*/ 109881 h 3904328"/>
                    <a:gd name="connsiteX253" fmla="*/ 1083733 w 4436724"/>
                    <a:gd name="connsiteY253" fmla="*/ 78260 h 3904328"/>
                    <a:gd name="connsiteX254" fmla="*/ 1100602 w 4436724"/>
                    <a:gd name="connsiteY254" fmla="*/ 59287 h 3904328"/>
                    <a:gd name="connsiteX255" fmla="*/ 1313574 w 4436724"/>
                    <a:gd name="connsiteY255" fmla="*/ 58233 h 3904328"/>
                    <a:gd name="connsiteX256" fmla="*/ 1349420 w 4436724"/>
                    <a:gd name="connsiteY256" fmla="*/ 54017 h 3904328"/>
                    <a:gd name="connsiteX257" fmla="*/ 1350048 w 4436724"/>
                    <a:gd name="connsiteY257" fmla="*/ 53975 h 3904328"/>
                    <a:gd name="connsiteX258" fmla="*/ 1351061 w 4436724"/>
                    <a:gd name="connsiteY258" fmla="*/ 58866 h 3904328"/>
                    <a:gd name="connsiteX259" fmla="*/ 1360845 w 4436724"/>
                    <a:gd name="connsiteY259" fmla="*/ 61648 h 3904328"/>
                    <a:gd name="connsiteX260" fmla="*/ 1360887 w 4436724"/>
                    <a:gd name="connsiteY260" fmla="*/ 64558 h 3904328"/>
                    <a:gd name="connsiteX261" fmla="*/ 1363333 w 4436724"/>
                    <a:gd name="connsiteY261" fmla="*/ 65865 h 3904328"/>
                    <a:gd name="connsiteX262" fmla="*/ 1375816 w 4436724"/>
                    <a:gd name="connsiteY262" fmla="*/ 66117 h 3904328"/>
                    <a:gd name="connsiteX263" fmla="*/ 1405505 w 4436724"/>
                    <a:gd name="connsiteY263" fmla="*/ 74086 h 3904328"/>
                    <a:gd name="connsiteX264" fmla="*/ 1426212 w 4436724"/>
                    <a:gd name="connsiteY264" fmla="*/ 75983 h 3904328"/>
                    <a:gd name="connsiteX265" fmla="*/ 1424901 w 4436724"/>
                    <a:gd name="connsiteY265" fmla="*/ 81591 h 3904328"/>
                    <a:gd name="connsiteX266" fmla="*/ 1427435 w 4436724"/>
                    <a:gd name="connsiteY266" fmla="*/ 89348 h 3904328"/>
                    <a:gd name="connsiteX267" fmla="*/ 1429628 w 4436724"/>
                    <a:gd name="connsiteY267" fmla="*/ 90993 h 3904328"/>
                    <a:gd name="connsiteX268" fmla="*/ 1442537 w 4436724"/>
                    <a:gd name="connsiteY268" fmla="*/ 82054 h 3904328"/>
                    <a:gd name="connsiteX269" fmla="*/ 1456454 w 4436724"/>
                    <a:gd name="connsiteY269" fmla="*/ 87704 h 3904328"/>
                    <a:gd name="connsiteX270" fmla="*/ 1470540 w 4436724"/>
                    <a:gd name="connsiteY270" fmla="*/ 83656 h 3904328"/>
                    <a:gd name="connsiteX271" fmla="*/ 1488505 w 4436724"/>
                    <a:gd name="connsiteY271" fmla="*/ 84373 h 3904328"/>
                    <a:gd name="connsiteX272" fmla="*/ 1495257 w 4436724"/>
                    <a:gd name="connsiteY272" fmla="*/ 66497 h 3904328"/>
                    <a:gd name="connsiteX273" fmla="*/ 1536118 w 4436724"/>
                    <a:gd name="connsiteY273" fmla="*/ 58486 h 3904328"/>
                    <a:gd name="connsiteX274" fmla="*/ 1549107 w 4436724"/>
                    <a:gd name="connsiteY274" fmla="*/ 56758 h 3904328"/>
                    <a:gd name="connsiteX275" fmla="*/ 1552565 w 4436724"/>
                    <a:gd name="connsiteY275" fmla="*/ 58570 h 3904328"/>
                    <a:gd name="connsiteX276" fmla="*/ 1554548 w 4436724"/>
                    <a:gd name="connsiteY276" fmla="*/ 63756 h 3904328"/>
                    <a:gd name="connsiteX277" fmla="*/ 1558090 w 4436724"/>
                    <a:gd name="connsiteY277" fmla="*/ 65485 h 3904328"/>
                    <a:gd name="connsiteX278" fmla="*/ 1589719 w 4436724"/>
                    <a:gd name="connsiteY278" fmla="*/ 61100 h 3904328"/>
                    <a:gd name="connsiteX279" fmla="*/ 1610679 w 4436724"/>
                    <a:gd name="connsiteY279" fmla="*/ 50138 h 3904328"/>
                    <a:gd name="connsiteX280" fmla="*/ 1629446 w 4436724"/>
                    <a:gd name="connsiteY280" fmla="*/ 47018 h 3904328"/>
                    <a:gd name="connsiteX281" fmla="*/ 1632229 w 4436724"/>
                    <a:gd name="connsiteY281" fmla="*/ 46597 h 3904328"/>
                    <a:gd name="connsiteX282" fmla="*/ 1666263 w 4436724"/>
                    <a:gd name="connsiteY282" fmla="*/ 55366 h 3904328"/>
                    <a:gd name="connsiteX283" fmla="*/ 1671871 w 4436724"/>
                    <a:gd name="connsiteY283" fmla="*/ 52373 h 3904328"/>
                    <a:gd name="connsiteX284" fmla="*/ 1683591 w 4436724"/>
                    <a:gd name="connsiteY284" fmla="*/ 44573 h 3904328"/>
                    <a:gd name="connsiteX285" fmla="*/ 1703670 w 4436724"/>
                    <a:gd name="connsiteY285" fmla="*/ 28762 h 3904328"/>
                    <a:gd name="connsiteX286" fmla="*/ 1734156 w 4436724"/>
                    <a:gd name="connsiteY286" fmla="*/ 19107 h 3904328"/>
                    <a:gd name="connsiteX287" fmla="*/ 1750060 w 4436724"/>
                    <a:gd name="connsiteY287" fmla="*/ 12825 h 3904328"/>
                    <a:gd name="connsiteX288" fmla="*/ 1753307 w 4436724"/>
                    <a:gd name="connsiteY288" fmla="*/ 13036 h 3904328"/>
                    <a:gd name="connsiteX289" fmla="*/ 1769965 w 4436724"/>
                    <a:gd name="connsiteY289" fmla="*/ 51 h 3904328"/>
                    <a:gd name="connsiteX290" fmla="*/ 1780972 w 4436724"/>
                    <a:gd name="connsiteY290" fmla="*/ 4520 h 3904328"/>
                    <a:gd name="connsiteX291" fmla="*/ 1785400 w 4436724"/>
                    <a:gd name="connsiteY291" fmla="*/ 8947 h 3904328"/>
                    <a:gd name="connsiteX292" fmla="*/ 1792823 w 4436724"/>
                    <a:gd name="connsiteY292" fmla="*/ 9242 h 3904328"/>
                    <a:gd name="connsiteX293" fmla="*/ 1800413 w 4436724"/>
                    <a:gd name="connsiteY293" fmla="*/ 18053 h 3904328"/>
                    <a:gd name="connsiteX294" fmla="*/ 1802610 w 4436724"/>
                    <a:gd name="connsiteY294" fmla="*/ 18306 h 3904328"/>
                    <a:gd name="connsiteX295" fmla="*/ 1809316 w 4436724"/>
                    <a:gd name="connsiteY295" fmla="*/ 14723 h 3904328"/>
                    <a:gd name="connsiteX296" fmla="*/ 1826734 w 4436724"/>
                    <a:gd name="connsiteY296" fmla="*/ 8567 h 3904328"/>
                    <a:gd name="connsiteX297" fmla="*/ 1832258 w 4436724"/>
                    <a:gd name="connsiteY297" fmla="*/ 9410 h 3904328"/>
                    <a:gd name="connsiteX298" fmla="*/ 1835969 w 4436724"/>
                    <a:gd name="connsiteY298" fmla="*/ 12994 h 3904328"/>
                    <a:gd name="connsiteX299" fmla="*/ 1847524 w 4436724"/>
                    <a:gd name="connsiteY299" fmla="*/ 36857 h 3904328"/>
                    <a:gd name="connsiteX300" fmla="*/ 1849173 w 4436724"/>
                    <a:gd name="connsiteY300" fmla="*/ 51361 h 3904328"/>
                    <a:gd name="connsiteX301" fmla="*/ 1867894 w 4436724"/>
                    <a:gd name="connsiteY301" fmla="*/ 55535 h 3904328"/>
                    <a:gd name="connsiteX302" fmla="*/ 1873840 w 4436724"/>
                    <a:gd name="connsiteY302" fmla="*/ 57685 h 3904328"/>
                    <a:gd name="connsiteX303" fmla="*/ 1887209 w 4436724"/>
                    <a:gd name="connsiteY303" fmla="*/ 56589 h 3904328"/>
                    <a:gd name="connsiteX304" fmla="*/ 1929255 w 4436724"/>
                    <a:gd name="connsiteY304" fmla="*/ 52879 h 3904328"/>
                    <a:gd name="connsiteX305" fmla="*/ 1933978 w 4436724"/>
                    <a:gd name="connsiteY305" fmla="*/ 53174 h 3904328"/>
                    <a:gd name="connsiteX306" fmla="*/ 1918880 w 4436724"/>
                    <a:gd name="connsiteY306" fmla="*/ 71683 h 3904328"/>
                    <a:gd name="connsiteX307" fmla="*/ 1908295 w 4436724"/>
                    <a:gd name="connsiteY307" fmla="*/ 89095 h 3904328"/>
                    <a:gd name="connsiteX308" fmla="*/ 1884889 w 4436724"/>
                    <a:gd name="connsiteY308" fmla="*/ 120379 h 3904328"/>
                    <a:gd name="connsiteX309" fmla="*/ 1873840 w 4436724"/>
                    <a:gd name="connsiteY309" fmla="*/ 135220 h 3904328"/>
                    <a:gd name="connsiteX310" fmla="*/ 1859080 w 4436724"/>
                    <a:gd name="connsiteY310" fmla="*/ 156553 h 3904328"/>
                    <a:gd name="connsiteX311" fmla="*/ 1835041 w 4436724"/>
                    <a:gd name="connsiteY311" fmla="*/ 189355 h 3904328"/>
                    <a:gd name="connsiteX312" fmla="*/ 1814925 w 4436724"/>
                    <a:gd name="connsiteY312" fmla="*/ 222410 h 3904328"/>
                    <a:gd name="connsiteX313" fmla="*/ 1806153 w 4436724"/>
                    <a:gd name="connsiteY313" fmla="*/ 229408 h 3904328"/>
                    <a:gd name="connsiteX314" fmla="*/ 1795184 w 4436724"/>
                    <a:gd name="connsiteY314" fmla="*/ 245683 h 3904328"/>
                    <a:gd name="connsiteX315" fmla="*/ 1799697 w 4436724"/>
                    <a:gd name="connsiteY315" fmla="*/ 264866 h 3904328"/>
                    <a:gd name="connsiteX316" fmla="*/ 1802860 w 4436724"/>
                    <a:gd name="connsiteY316" fmla="*/ 275744 h 3904328"/>
                    <a:gd name="connsiteX317" fmla="*/ 1826898 w 4436724"/>
                    <a:gd name="connsiteY317" fmla="*/ 292988 h 3904328"/>
                    <a:gd name="connsiteX318" fmla="*/ 1831579 w 4436724"/>
                    <a:gd name="connsiteY318" fmla="*/ 312087 h 3904328"/>
                    <a:gd name="connsiteX319" fmla="*/ 1832000 w 4436724"/>
                    <a:gd name="connsiteY319" fmla="*/ 313689 h 3904328"/>
                    <a:gd name="connsiteX320" fmla="*/ 1849418 w 4436724"/>
                    <a:gd name="connsiteY320" fmla="*/ 347924 h 3904328"/>
                    <a:gd name="connsiteX321" fmla="*/ 1855069 w 4436724"/>
                    <a:gd name="connsiteY321" fmla="*/ 371239 h 3904328"/>
                    <a:gd name="connsiteX322" fmla="*/ 1880035 w 4436724"/>
                    <a:gd name="connsiteY322" fmla="*/ 430012 h 3904328"/>
                    <a:gd name="connsiteX323" fmla="*/ 1924780 w 4436724"/>
                    <a:gd name="connsiteY323" fmla="*/ 476263 h 3904328"/>
                    <a:gd name="connsiteX324" fmla="*/ 1957590 w 4436724"/>
                    <a:gd name="connsiteY324" fmla="*/ 506872 h 3904328"/>
                    <a:gd name="connsiteX325" fmla="*/ 1977407 w 4436724"/>
                    <a:gd name="connsiteY325" fmla="*/ 553165 h 3904328"/>
                    <a:gd name="connsiteX326" fmla="*/ 1985551 w 4436724"/>
                    <a:gd name="connsiteY326" fmla="*/ 572560 h 3904328"/>
                    <a:gd name="connsiteX327" fmla="*/ 2021904 w 4436724"/>
                    <a:gd name="connsiteY327" fmla="*/ 610926 h 3904328"/>
                    <a:gd name="connsiteX328" fmla="*/ 2025067 w 4436724"/>
                    <a:gd name="connsiteY328" fmla="*/ 607722 h 3904328"/>
                    <a:gd name="connsiteX329" fmla="*/ 2025446 w 4436724"/>
                    <a:gd name="connsiteY329" fmla="*/ 604560 h 3904328"/>
                    <a:gd name="connsiteX330" fmla="*/ 2027723 w 4436724"/>
                    <a:gd name="connsiteY330" fmla="*/ 604265 h 3904328"/>
                    <a:gd name="connsiteX331" fmla="*/ 2043623 w 4436724"/>
                    <a:gd name="connsiteY331" fmla="*/ 612781 h 3904328"/>
                    <a:gd name="connsiteX332" fmla="*/ 2081030 w 4436724"/>
                    <a:gd name="connsiteY332" fmla="*/ 633103 h 3904328"/>
                    <a:gd name="connsiteX333" fmla="*/ 2098531 w 4436724"/>
                    <a:gd name="connsiteY333" fmla="*/ 733068 h 3904328"/>
                    <a:gd name="connsiteX334" fmla="*/ 2102116 w 4436724"/>
                    <a:gd name="connsiteY334" fmla="*/ 750734 h 3904328"/>
                    <a:gd name="connsiteX335" fmla="*/ 2122738 w 4436724"/>
                    <a:gd name="connsiteY335" fmla="*/ 756214 h 3904328"/>
                    <a:gd name="connsiteX336" fmla="*/ 2123202 w 4436724"/>
                    <a:gd name="connsiteY336" fmla="*/ 757058 h 3904328"/>
                    <a:gd name="connsiteX337" fmla="*/ 2138051 w 4436724"/>
                    <a:gd name="connsiteY337" fmla="*/ 768483 h 3904328"/>
                    <a:gd name="connsiteX338" fmla="*/ 2139945 w 4436724"/>
                    <a:gd name="connsiteY338" fmla="*/ 772067 h 3904328"/>
                    <a:gd name="connsiteX339" fmla="*/ 2154751 w 4436724"/>
                    <a:gd name="connsiteY339" fmla="*/ 783872 h 3904328"/>
                    <a:gd name="connsiteX340" fmla="*/ 2160951 w 4436724"/>
                    <a:gd name="connsiteY340" fmla="*/ 804826 h 3904328"/>
                    <a:gd name="connsiteX341" fmla="*/ 2197852 w 4436724"/>
                    <a:gd name="connsiteY341" fmla="*/ 857191 h 3904328"/>
                    <a:gd name="connsiteX342" fmla="*/ 2234795 w 4436724"/>
                    <a:gd name="connsiteY342" fmla="*/ 871779 h 3904328"/>
                    <a:gd name="connsiteX343" fmla="*/ 2255586 w 4436724"/>
                    <a:gd name="connsiteY343" fmla="*/ 878820 h 3904328"/>
                    <a:gd name="connsiteX344" fmla="*/ 2275196 w 4436724"/>
                    <a:gd name="connsiteY344" fmla="*/ 879115 h 3904328"/>
                    <a:gd name="connsiteX345" fmla="*/ 2283462 w 4436724"/>
                    <a:gd name="connsiteY345" fmla="*/ 887589 h 3904328"/>
                    <a:gd name="connsiteX346" fmla="*/ 2284605 w 4436724"/>
                    <a:gd name="connsiteY346" fmla="*/ 887884 h 3904328"/>
                    <a:gd name="connsiteX347" fmla="*/ 2336519 w 4436724"/>
                    <a:gd name="connsiteY347" fmla="*/ 941893 h 3904328"/>
                    <a:gd name="connsiteX348" fmla="*/ 2387379 w 4436724"/>
                    <a:gd name="connsiteY348" fmla="*/ 995016 h 3904328"/>
                    <a:gd name="connsiteX349" fmla="*/ 2400031 w 4436724"/>
                    <a:gd name="connsiteY349" fmla="*/ 1010110 h 3904328"/>
                    <a:gd name="connsiteX350" fmla="*/ 2445624 w 4436724"/>
                    <a:gd name="connsiteY350" fmla="*/ 1055644 h 3904328"/>
                    <a:gd name="connsiteX351" fmla="*/ 2468017 w 4436724"/>
                    <a:gd name="connsiteY351" fmla="*/ 1068204 h 3904328"/>
                    <a:gd name="connsiteX352" fmla="*/ 2470341 w 4436724"/>
                    <a:gd name="connsiteY352" fmla="*/ 1068246 h 3904328"/>
                    <a:gd name="connsiteX353" fmla="*/ 2563711 w 4436724"/>
                    <a:gd name="connsiteY353" fmla="*/ 1099193 h 3904328"/>
                    <a:gd name="connsiteX354" fmla="*/ 2610945 w 4436724"/>
                    <a:gd name="connsiteY354" fmla="*/ 1115050 h 3904328"/>
                    <a:gd name="connsiteX355" fmla="*/ 2640001 w 4436724"/>
                    <a:gd name="connsiteY355" fmla="*/ 1123862 h 3904328"/>
                    <a:gd name="connsiteX356" fmla="*/ 2695585 w 4436724"/>
                    <a:gd name="connsiteY356" fmla="*/ 1143213 h 3904328"/>
                    <a:gd name="connsiteX357" fmla="*/ 2710261 w 4436724"/>
                    <a:gd name="connsiteY357" fmla="*/ 1147219 h 3904328"/>
                    <a:gd name="connsiteX358" fmla="*/ 2713044 w 4436724"/>
                    <a:gd name="connsiteY358" fmla="*/ 1149158 h 3904328"/>
                    <a:gd name="connsiteX359" fmla="*/ 2775249 w 4436724"/>
                    <a:gd name="connsiteY359" fmla="*/ 1170323 h 3904328"/>
                    <a:gd name="connsiteX360" fmla="*/ 2840190 w 4436724"/>
                    <a:gd name="connsiteY360" fmla="*/ 1193006 h 3904328"/>
                    <a:gd name="connsiteX361" fmla="*/ 2852125 w 4436724"/>
                    <a:gd name="connsiteY361" fmla="*/ 1196801 h 3904328"/>
                    <a:gd name="connsiteX362" fmla="*/ 2864987 w 4436724"/>
                    <a:gd name="connsiteY362" fmla="*/ 1203382 h 3904328"/>
                    <a:gd name="connsiteX363" fmla="*/ 2882999 w 4436724"/>
                    <a:gd name="connsiteY363" fmla="*/ 1208058 h 3904328"/>
                    <a:gd name="connsiteX364" fmla="*/ 2944867 w 4436724"/>
                    <a:gd name="connsiteY364" fmla="*/ 1228510 h 3904328"/>
                    <a:gd name="connsiteX365" fmla="*/ 2949295 w 4436724"/>
                    <a:gd name="connsiteY365" fmla="*/ 1230740 h 3904328"/>
                    <a:gd name="connsiteX366" fmla="*/ 2950096 w 4436724"/>
                    <a:gd name="connsiteY366" fmla="*/ 1231120 h 3904328"/>
                    <a:gd name="connsiteX367" fmla="*/ 3068306 w 4436724"/>
                    <a:gd name="connsiteY367" fmla="*/ 1271051 h 3904328"/>
                    <a:gd name="connsiteX368" fmla="*/ 3189215 w 4436724"/>
                    <a:gd name="connsiteY368" fmla="*/ 1311016 h 3904328"/>
                    <a:gd name="connsiteX369" fmla="*/ 3212869 w 4436724"/>
                    <a:gd name="connsiteY369" fmla="*/ 1317804 h 3904328"/>
                    <a:gd name="connsiteX370" fmla="*/ 3276128 w 4436724"/>
                    <a:gd name="connsiteY370" fmla="*/ 1339896 h 3904328"/>
                    <a:gd name="connsiteX371" fmla="*/ 3283171 w 4436724"/>
                    <a:gd name="connsiteY371" fmla="*/ 1341410 h 3904328"/>
                    <a:gd name="connsiteX372" fmla="*/ 3394974 w 4436724"/>
                    <a:gd name="connsiteY372" fmla="*/ 1380666 h 3904328"/>
                    <a:gd name="connsiteX373" fmla="*/ 3403409 w 4436724"/>
                    <a:gd name="connsiteY373" fmla="*/ 1382774 h 3904328"/>
                    <a:gd name="connsiteX374" fmla="*/ 3462535 w 4436724"/>
                    <a:gd name="connsiteY374" fmla="*/ 1402843 h 3904328"/>
                    <a:gd name="connsiteX375" fmla="*/ 3477632 w 4436724"/>
                    <a:gd name="connsiteY375" fmla="*/ 1407017 h 3904328"/>
                    <a:gd name="connsiteX376" fmla="*/ 3491507 w 4436724"/>
                    <a:gd name="connsiteY376" fmla="*/ 1412578 h 3904328"/>
                    <a:gd name="connsiteX377" fmla="*/ 3496779 w 4436724"/>
                    <a:gd name="connsiteY377" fmla="*/ 1412962 h 3904328"/>
                    <a:gd name="connsiteX378" fmla="*/ 3504032 w 4436724"/>
                    <a:gd name="connsiteY378" fmla="*/ 1416714 h 3904328"/>
                    <a:gd name="connsiteX379" fmla="*/ 3541735 w 4436724"/>
                    <a:gd name="connsiteY379" fmla="*/ 1429363 h 3904328"/>
                    <a:gd name="connsiteX380" fmla="*/ 3543717 w 4436724"/>
                    <a:gd name="connsiteY380" fmla="*/ 1430965 h 3904328"/>
                    <a:gd name="connsiteX381" fmla="*/ 3566617 w 4436724"/>
                    <a:gd name="connsiteY381" fmla="*/ 1437331 h 3904328"/>
                    <a:gd name="connsiteX382" fmla="*/ 3671964 w 4436724"/>
                    <a:gd name="connsiteY382" fmla="*/ 1473126 h 3904328"/>
                    <a:gd name="connsiteX383" fmla="*/ 3686808 w 4436724"/>
                    <a:gd name="connsiteY383" fmla="*/ 1477975 h 3904328"/>
                    <a:gd name="connsiteX384" fmla="*/ 3688537 w 4436724"/>
                    <a:gd name="connsiteY384" fmla="*/ 1479366 h 3904328"/>
                    <a:gd name="connsiteX385" fmla="*/ 3735855 w 4436724"/>
                    <a:gd name="connsiteY385" fmla="*/ 1494839 h 3904328"/>
                    <a:gd name="connsiteX386" fmla="*/ 3760737 w 4436724"/>
                    <a:gd name="connsiteY386" fmla="*/ 1504157 h 3904328"/>
                    <a:gd name="connsiteX387" fmla="*/ 3821090 w 4436724"/>
                    <a:gd name="connsiteY387" fmla="*/ 1525828 h 3904328"/>
                    <a:gd name="connsiteX388" fmla="*/ 3879794 w 4436724"/>
                    <a:gd name="connsiteY388" fmla="*/ 1546402 h 3904328"/>
                    <a:gd name="connsiteX389" fmla="*/ 3940350 w 4436724"/>
                    <a:gd name="connsiteY389" fmla="*/ 1567483 h 3904328"/>
                    <a:gd name="connsiteX390" fmla="*/ 3940350 w 4436724"/>
                    <a:gd name="connsiteY390" fmla="*/ 1569043 h 3904328"/>
                    <a:gd name="connsiteX391" fmla="*/ 3951488 w 4436724"/>
                    <a:gd name="connsiteY391" fmla="*/ 1569043 h 3904328"/>
                    <a:gd name="connsiteX392" fmla="*/ 4435502 w 4436724"/>
                    <a:gd name="connsiteY392" fmla="*/ 1569043 h 3904328"/>
                    <a:gd name="connsiteX393" fmla="*/ 4436725 w 4436724"/>
                    <a:gd name="connsiteY393" fmla="*/ 1569043 h 3904328"/>
                    <a:gd name="connsiteX394" fmla="*/ 4332559 w 4436724"/>
                    <a:gd name="connsiteY394" fmla="*/ 1678030 h 3904328"/>
                    <a:gd name="connsiteX395" fmla="*/ 3546972 w 4436724"/>
                    <a:gd name="connsiteY395" fmla="*/ 2499966 h 3904328"/>
                    <a:gd name="connsiteX396" fmla="*/ 3200314 w 4436724"/>
                    <a:gd name="connsiteY396" fmla="*/ 2862722 h 3904328"/>
                    <a:gd name="connsiteX397" fmla="*/ 2980342 w 4436724"/>
                    <a:gd name="connsiteY397" fmla="*/ 3092839 h 3904328"/>
                    <a:gd name="connsiteX398" fmla="*/ 2961108 w 4436724"/>
                    <a:gd name="connsiteY398" fmla="*/ 3112992 h 3904328"/>
                    <a:gd name="connsiteX399" fmla="*/ 2949299 w 4436724"/>
                    <a:gd name="connsiteY399" fmla="*/ 3125345 h 3904328"/>
                    <a:gd name="connsiteX400" fmla="*/ 2940190 w 4436724"/>
                    <a:gd name="connsiteY400" fmla="*/ 3134831 h 3904328"/>
                    <a:gd name="connsiteX401" fmla="*/ 2683275 w 4436724"/>
                    <a:gd name="connsiteY401" fmla="*/ 3123111 h 3904328"/>
                    <a:gd name="connsiteX402" fmla="*/ 2466301 w 4436724"/>
                    <a:gd name="connsiteY402" fmla="*/ 3113333 h 3904328"/>
                    <a:gd name="connsiteX403" fmla="*/ 2454995 w 4436724"/>
                    <a:gd name="connsiteY403" fmla="*/ 3113671 h 3904328"/>
                    <a:gd name="connsiteX404" fmla="*/ 2242993 w 4436724"/>
                    <a:gd name="connsiteY404" fmla="*/ 3172317 h 3904328"/>
                    <a:gd name="connsiteX405" fmla="*/ 2163034 w 4436724"/>
                    <a:gd name="connsiteY405" fmla="*/ 3200224 h 3904328"/>
                    <a:gd name="connsiteX406" fmla="*/ 1975151 w 4436724"/>
                    <a:gd name="connsiteY406" fmla="*/ 3310180 h 3904328"/>
                    <a:gd name="connsiteX407" fmla="*/ 1959252 w 4436724"/>
                    <a:gd name="connsiteY407" fmla="*/ 3355799 h 3904328"/>
                    <a:gd name="connsiteX408" fmla="*/ 1951872 w 4436724"/>
                    <a:gd name="connsiteY408" fmla="*/ 3371314 h 3904328"/>
                    <a:gd name="connsiteX409" fmla="*/ 1872672 w 4436724"/>
                    <a:gd name="connsiteY409" fmla="*/ 3461793 h 3904328"/>
                    <a:gd name="connsiteX410" fmla="*/ 1862129 w 4436724"/>
                    <a:gd name="connsiteY410" fmla="*/ 3466224 h 3904328"/>
                    <a:gd name="connsiteX411" fmla="*/ 1820167 w 4436724"/>
                    <a:gd name="connsiteY411" fmla="*/ 3466852 h 3904328"/>
                    <a:gd name="connsiteX412" fmla="*/ 1731225 w 4436724"/>
                    <a:gd name="connsiteY412" fmla="*/ 3495986 h 3904328"/>
                    <a:gd name="connsiteX413" fmla="*/ 1686860 w 4436724"/>
                    <a:gd name="connsiteY413" fmla="*/ 3498347 h 3904328"/>
                    <a:gd name="connsiteX414" fmla="*/ 1639795 w 4436724"/>
                    <a:gd name="connsiteY414" fmla="*/ 3504549 h 3904328"/>
                    <a:gd name="connsiteX415" fmla="*/ 1503662 w 4436724"/>
                    <a:gd name="connsiteY415" fmla="*/ 3509481 h 3904328"/>
                    <a:gd name="connsiteX416" fmla="*/ 1492659 w 4436724"/>
                    <a:gd name="connsiteY416" fmla="*/ 3513149 h 3904328"/>
                    <a:gd name="connsiteX417" fmla="*/ 1454995 w 4436724"/>
                    <a:gd name="connsiteY417" fmla="*/ 3553325 h 3904328"/>
                    <a:gd name="connsiteX418" fmla="*/ 1444578 w 4436724"/>
                    <a:gd name="connsiteY418" fmla="*/ 3552440 h 3904328"/>
                    <a:gd name="connsiteX419" fmla="*/ 1442132 w 4436724"/>
                    <a:gd name="connsiteY419" fmla="*/ 3559864 h 3904328"/>
                    <a:gd name="connsiteX420" fmla="*/ 1441373 w 4436724"/>
                    <a:gd name="connsiteY420" fmla="*/ 3560455 h 3904328"/>
                    <a:gd name="connsiteX421" fmla="*/ 1438501 w 4436724"/>
                    <a:gd name="connsiteY421" fmla="*/ 3560075 h 3904328"/>
                    <a:gd name="connsiteX422" fmla="*/ 1428215 w 4436724"/>
                    <a:gd name="connsiteY422" fmla="*/ 3572513 h 3904328"/>
                    <a:gd name="connsiteX423" fmla="*/ 1429565 w 4436724"/>
                    <a:gd name="connsiteY423" fmla="*/ 3586595 h 3904328"/>
                    <a:gd name="connsiteX424" fmla="*/ 1415859 w 4436724"/>
                    <a:gd name="connsiteY424" fmla="*/ 3603750 h 3904328"/>
                    <a:gd name="connsiteX425" fmla="*/ 1411726 w 4436724"/>
                    <a:gd name="connsiteY425" fmla="*/ 3605479 h 3904328"/>
                    <a:gd name="connsiteX426" fmla="*/ 1408605 w 4436724"/>
                    <a:gd name="connsiteY426" fmla="*/ 3611930 h 3904328"/>
                    <a:gd name="connsiteX427" fmla="*/ 1404725 w 4436724"/>
                    <a:gd name="connsiteY427" fmla="*/ 3613194 h 3904328"/>
                    <a:gd name="connsiteX428" fmla="*/ 1402111 w 4436724"/>
                    <a:gd name="connsiteY428" fmla="*/ 3611550 h 3904328"/>
                    <a:gd name="connsiteX429" fmla="*/ 1400259 w 4436724"/>
                    <a:gd name="connsiteY429" fmla="*/ 3611718 h 3904328"/>
                    <a:gd name="connsiteX430" fmla="*/ 1387182 w 4436724"/>
                    <a:gd name="connsiteY430" fmla="*/ 3619181 h 3904328"/>
                    <a:gd name="connsiteX431" fmla="*/ 1381320 w 4436724"/>
                    <a:gd name="connsiteY431" fmla="*/ 3626053 h 3904328"/>
                    <a:gd name="connsiteX432" fmla="*/ 1378030 w 4436724"/>
                    <a:gd name="connsiteY432" fmla="*/ 3626142 h 3904328"/>
                    <a:gd name="connsiteX433" fmla="*/ 1375584 w 4436724"/>
                    <a:gd name="connsiteY433" fmla="*/ 3623608 h 3904328"/>
                    <a:gd name="connsiteX434" fmla="*/ 1373096 w 4436724"/>
                    <a:gd name="connsiteY434" fmla="*/ 3627660 h 3904328"/>
                    <a:gd name="connsiteX435" fmla="*/ 1372042 w 4436724"/>
                    <a:gd name="connsiteY435" fmla="*/ 3628250 h 3904328"/>
                    <a:gd name="connsiteX436" fmla="*/ 1370022 w 4436724"/>
                    <a:gd name="connsiteY436" fmla="*/ 3627786 h 3904328"/>
                    <a:gd name="connsiteX437" fmla="*/ 1367487 w 4436724"/>
                    <a:gd name="connsiteY437" fmla="*/ 3628967 h 3904328"/>
                    <a:gd name="connsiteX438" fmla="*/ 1365674 w 4436724"/>
                    <a:gd name="connsiteY438" fmla="*/ 3628123 h 3904328"/>
                    <a:gd name="connsiteX439" fmla="*/ 1365336 w 4436724"/>
                    <a:gd name="connsiteY439" fmla="*/ 3627069 h 3904328"/>
                    <a:gd name="connsiteX440" fmla="*/ 1366601 w 4436724"/>
                    <a:gd name="connsiteY440" fmla="*/ 3624287 h 3904328"/>
                    <a:gd name="connsiteX441" fmla="*/ 1365674 w 4436724"/>
                    <a:gd name="connsiteY441" fmla="*/ 3623233 h 3904328"/>
                    <a:gd name="connsiteX442" fmla="*/ 1358251 w 4436724"/>
                    <a:gd name="connsiteY442" fmla="*/ 3622394 h 3904328"/>
                    <a:gd name="connsiteX443" fmla="*/ 1356433 w 4436724"/>
                    <a:gd name="connsiteY443" fmla="*/ 3623401 h 3904328"/>
                    <a:gd name="connsiteX444" fmla="*/ 1352769 w 4436724"/>
                    <a:gd name="connsiteY444" fmla="*/ 3620956 h 3904328"/>
                    <a:gd name="connsiteX445" fmla="*/ 1352474 w 4436724"/>
                    <a:gd name="connsiteY445" fmla="*/ 3613240 h 3904328"/>
                    <a:gd name="connsiteX446" fmla="*/ 1351672 w 4436724"/>
                    <a:gd name="connsiteY446" fmla="*/ 3611259 h 3904328"/>
                    <a:gd name="connsiteX447" fmla="*/ 1347543 w 4436724"/>
                    <a:gd name="connsiteY447" fmla="*/ 3612271 h 3904328"/>
                    <a:gd name="connsiteX448" fmla="*/ 1346531 w 4436724"/>
                    <a:gd name="connsiteY448" fmla="*/ 3611217 h 3904328"/>
                    <a:gd name="connsiteX449" fmla="*/ 1344465 w 4436724"/>
                    <a:gd name="connsiteY449" fmla="*/ 3614042 h 3904328"/>
                    <a:gd name="connsiteX450" fmla="*/ 1341728 w 4436724"/>
                    <a:gd name="connsiteY450" fmla="*/ 3614843 h 3904328"/>
                    <a:gd name="connsiteX451" fmla="*/ 1332492 w 4436724"/>
                    <a:gd name="connsiteY451" fmla="*/ 3612608 h 3904328"/>
                    <a:gd name="connsiteX452" fmla="*/ 1333167 w 4436724"/>
                    <a:gd name="connsiteY452" fmla="*/ 3608518 h 3904328"/>
                    <a:gd name="connsiteX453" fmla="*/ 1331227 w 4436724"/>
                    <a:gd name="connsiteY453" fmla="*/ 3608135 h 3904328"/>
                    <a:gd name="connsiteX454" fmla="*/ 1328950 w 4436724"/>
                    <a:gd name="connsiteY454" fmla="*/ 3609189 h 3904328"/>
                    <a:gd name="connsiteX455" fmla="*/ 1327600 w 4436724"/>
                    <a:gd name="connsiteY455" fmla="*/ 3607882 h 3904328"/>
                    <a:gd name="connsiteX456" fmla="*/ 1325871 w 4436724"/>
                    <a:gd name="connsiteY456" fmla="*/ 3608599 h 3904328"/>
                    <a:gd name="connsiteX457" fmla="*/ 1323341 w 4436724"/>
                    <a:gd name="connsiteY457" fmla="*/ 3607418 h 3904328"/>
                    <a:gd name="connsiteX458" fmla="*/ 1322582 w 4436724"/>
                    <a:gd name="connsiteY458" fmla="*/ 3605099 h 3904328"/>
                    <a:gd name="connsiteX459" fmla="*/ 1320596 w 4436724"/>
                    <a:gd name="connsiteY459" fmla="*/ 3607545 h 3904328"/>
                    <a:gd name="connsiteX460" fmla="*/ 1317310 w 4436724"/>
                    <a:gd name="connsiteY460" fmla="*/ 3607292 h 3904328"/>
                    <a:gd name="connsiteX461" fmla="*/ 1315830 w 4436724"/>
                    <a:gd name="connsiteY461" fmla="*/ 3604589 h 3904328"/>
                    <a:gd name="connsiteX462" fmla="*/ 1312376 w 4436724"/>
                    <a:gd name="connsiteY462" fmla="*/ 3609269 h 3904328"/>
                    <a:gd name="connsiteX463" fmla="*/ 1301875 w 4436724"/>
                    <a:gd name="connsiteY463" fmla="*/ 3611925 h 3904328"/>
                    <a:gd name="connsiteX464" fmla="*/ 1299340 w 4436724"/>
                    <a:gd name="connsiteY464" fmla="*/ 3616099 h 3904328"/>
                    <a:gd name="connsiteX465" fmla="*/ 1297658 w 4436724"/>
                    <a:gd name="connsiteY465" fmla="*/ 3615636 h 3904328"/>
                    <a:gd name="connsiteX466" fmla="*/ 1295929 w 4436724"/>
                    <a:gd name="connsiteY466" fmla="*/ 3616352 h 3904328"/>
                    <a:gd name="connsiteX467" fmla="*/ 1292808 w 4436724"/>
                    <a:gd name="connsiteY467" fmla="*/ 3621116 h 3904328"/>
                    <a:gd name="connsiteX468" fmla="*/ 1287583 w 4436724"/>
                    <a:gd name="connsiteY468" fmla="*/ 3618169 h 3904328"/>
                    <a:gd name="connsiteX469" fmla="*/ 1283239 w 4436724"/>
                    <a:gd name="connsiteY469" fmla="*/ 3618291 h 3904328"/>
                    <a:gd name="connsiteX470" fmla="*/ 1269575 w 4436724"/>
                    <a:gd name="connsiteY470" fmla="*/ 3609269 h 3904328"/>
                    <a:gd name="connsiteX471" fmla="*/ 1264641 w 4436724"/>
                    <a:gd name="connsiteY471" fmla="*/ 3614033 h 3904328"/>
                    <a:gd name="connsiteX472" fmla="*/ 1256881 w 4436724"/>
                    <a:gd name="connsiteY472" fmla="*/ 3613528 h 3904328"/>
                    <a:gd name="connsiteX473" fmla="*/ 1239295 w 4436724"/>
                    <a:gd name="connsiteY473" fmla="*/ 3617701 h 3904328"/>
                    <a:gd name="connsiteX474" fmla="*/ 1231198 w 4436724"/>
                    <a:gd name="connsiteY474" fmla="*/ 3610066 h 3904328"/>
                    <a:gd name="connsiteX475" fmla="*/ 1228457 w 4436724"/>
                    <a:gd name="connsiteY475" fmla="*/ 3609813 h 3904328"/>
                    <a:gd name="connsiteX476" fmla="*/ 1217914 w 4436724"/>
                    <a:gd name="connsiteY476" fmla="*/ 3615420 h 3904328"/>
                    <a:gd name="connsiteX477" fmla="*/ 1215046 w 4436724"/>
                    <a:gd name="connsiteY477" fmla="*/ 3621239 h 3904328"/>
                    <a:gd name="connsiteX478" fmla="*/ 1210829 w 4436724"/>
                    <a:gd name="connsiteY478" fmla="*/ 3623811 h 3904328"/>
                    <a:gd name="connsiteX479" fmla="*/ 1208551 w 4436724"/>
                    <a:gd name="connsiteY479" fmla="*/ 3623684 h 3904328"/>
                    <a:gd name="connsiteX480" fmla="*/ 1209348 w 4436724"/>
                    <a:gd name="connsiteY480" fmla="*/ 3620058 h 3904328"/>
                    <a:gd name="connsiteX481" fmla="*/ 1208758 w 4436724"/>
                    <a:gd name="connsiteY481" fmla="*/ 3618667 h 3904328"/>
                    <a:gd name="connsiteX482" fmla="*/ 1200661 w 4436724"/>
                    <a:gd name="connsiteY482" fmla="*/ 3622124 h 3904328"/>
                    <a:gd name="connsiteX483" fmla="*/ 1198173 w 4436724"/>
                    <a:gd name="connsiteY483" fmla="*/ 3621787 h 3904328"/>
                    <a:gd name="connsiteX484" fmla="*/ 1196992 w 4436724"/>
                    <a:gd name="connsiteY484" fmla="*/ 3622381 h 3904328"/>
                    <a:gd name="connsiteX485" fmla="*/ 1195853 w 4436724"/>
                    <a:gd name="connsiteY485" fmla="*/ 3625038 h 3904328"/>
                    <a:gd name="connsiteX486" fmla="*/ 1192433 w 4436724"/>
                    <a:gd name="connsiteY486" fmla="*/ 3623520 h 3904328"/>
                    <a:gd name="connsiteX487" fmla="*/ 1190156 w 4436724"/>
                    <a:gd name="connsiteY487" fmla="*/ 3624574 h 3904328"/>
                    <a:gd name="connsiteX488" fmla="*/ 1186149 w 4436724"/>
                    <a:gd name="connsiteY488" fmla="*/ 3622803 h 3904328"/>
                    <a:gd name="connsiteX489" fmla="*/ 1174641 w 4436724"/>
                    <a:gd name="connsiteY489" fmla="*/ 3623688 h 3904328"/>
                    <a:gd name="connsiteX490" fmla="*/ 1173797 w 4436724"/>
                    <a:gd name="connsiteY490" fmla="*/ 3627440 h 3904328"/>
                    <a:gd name="connsiteX491" fmla="*/ 1171182 w 4436724"/>
                    <a:gd name="connsiteY491" fmla="*/ 3628752 h 3904328"/>
                    <a:gd name="connsiteX492" fmla="*/ 1169453 w 4436724"/>
                    <a:gd name="connsiteY492" fmla="*/ 3628495 h 3904328"/>
                    <a:gd name="connsiteX493" fmla="*/ 1166965 w 4436724"/>
                    <a:gd name="connsiteY493" fmla="*/ 3626513 h 3904328"/>
                    <a:gd name="connsiteX494" fmla="*/ 1165700 w 4436724"/>
                    <a:gd name="connsiteY494" fmla="*/ 3627188 h 3904328"/>
                    <a:gd name="connsiteX495" fmla="*/ 1153512 w 4436724"/>
                    <a:gd name="connsiteY495" fmla="*/ 3619936 h 3904328"/>
                    <a:gd name="connsiteX496" fmla="*/ 1151783 w 4436724"/>
                    <a:gd name="connsiteY496" fmla="*/ 3619679 h 3904328"/>
                    <a:gd name="connsiteX497" fmla="*/ 1145499 w 4436724"/>
                    <a:gd name="connsiteY497" fmla="*/ 3625286 h 3904328"/>
                    <a:gd name="connsiteX498" fmla="*/ 1136010 w 4436724"/>
                    <a:gd name="connsiteY498" fmla="*/ 3621618 h 3904328"/>
                    <a:gd name="connsiteX499" fmla="*/ 1135922 w 4436724"/>
                    <a:gd name="connsiteY499" fmla="*/ 3620564 h 3904328"/>
                    <a:gd name="connsiteX500" fmla="*/ 1133522 w 4436724"/>
                    <a:gd name="connsiteY500" fmla="*/ 3620901 h 3904328"/>
                    <a:gd name="connsiteX501" fmla="*/ 1130401 w 4436724"/>
                    <a:gd name="connsiteY501" fmla="*/ 3625708 h 3904328"/>
                    <a:gd name="connsiteX502" fmla="*/ 1121166 w 4436724"/>
                    <a:gd name="connsiteY502" fmla="*/ 3631652 h 3904328"/>
                    <a:gd name="connsiteX503" fmla="*/ 1119441 w 4436724"/>
                    <a:gd name="connsiteY503" fmla="*/ 3631868 h 3904328"/>
                    <a:gd name="connsiteX504" fmla="*/ 1116362 w 4436724"/>
                    <a:gd name="connsiteY504" fmla="*/ 3629296 h 3904328"/>
                    <a:gd name="connsiteX505" fmla="*/ 1113789 w 4436724"/>
                    <a:gd name="connsiteY505" fmla="*/ 3629085 h 3904328"/>
                    <a:gd name="connsiteX506" fmla="*/ 1111221 w 4436724"/>
                    <a:gd name="connsiteY506" fmla="*/ 3627230 h 3904328"/>
                    <a:gd name="connsiteX507" fmla="*/ 1095407 w 4436724"/>
                    <a:gd name="connsiteY507" fmla="*/ 3626264 h 3904328"/>
                    <a:gd name="connsiteX508" fmla="*/ 1094264 w 4436724"/>
                    <a:gd name="connsiteY508" fmla="*/ 3623393 h 3904328"/>
                    <a:gd name="connsiteX509" fmla="*/ 1091818 w 4436724"/>
                    <a:gd name="connsiteY509" fmla="*/ 3622217 h 3904328"/>
                    <a:gd name="connsiteX510" fmla="*/ 1074109 w 4436724"/>
                    <a:gd name="connsiteY510" fmla="*/ 3621664 h 3904328"/>
                    <a:gd name="connsiteX511" fmla="*/ 1071537 w 4436724"/>
                    <a:gd name="connsiteY511" fmla="*/ 3623102 h 3904328"/>
                    <a:gd name="connsiteX512" fmla="*/ 1070019 w 4436724"/>
                    <a:gd name="connsiteY512" fmla="*/ 3626218 h 3904328"/>
                    <a:gd name="connsiteX513" fmla="*/ 1063781 w 4436724"/>
                    <a:gd name="connsiteY513" fmla="*/ 3624367 h 3904328"/>
                    <a:gd name="connsiteX514" fmla="*/ 1058130 w 4436724"/>
                    <a:gd name="connsiteY514" fmla="*/ 3627192 h 3904328"/>
                    <a:gd name="connsiteX515" fmla="*/ 1057915 w 4436724"/>
                    <a:gd name="connsiteY515" fmla="*/ 3631787 h 3904328"/>
                    <a:gd name="connsiteX516" fmla="*/ 1057030 w 4436724"/>
                    <a:gd name="connsiteY516" fmla="*/ 3632209 h 3904328"/>
                    <a:gd name="connsiteX517" fmla="*/ 1049481 w 4436724"/>
                    <a:gd name="connsiteY517" fmla="*/ 3630527 h 3904328"/>
                    <a:gd name="connsiteX518" fmla="*/ 1047372 w 4436724"/>
                    <a:gd name="connsiteY518" fmla="*/ 3631492 h 3904328"/>
                    <a:gd name="connsiteX519" fmla="*/ 1041215 w 4436724"/>
                    <a:gd name="connsiteY519" fmla="*/ 3629932 h 3904328"/>
                    <a:gd name="connsiteX520" fmla="*/ 1038052 w 4436724"/>
                    <a:gd name="connsiteY520" fmla="*/ 3625463 h 3904328"/>
                    <a:gd name="connsiteX521" fmla="*/ 1023001 w 4436724"/>
                    <a:gd name="connsiteY521" fmla="*/ 3617748 h 3904328"/>
                    <a:gd name="connsiteX522" fmla="*/ 1024477 w 4436724"/>
                    <a:gd name="connsiteY522" fmla="*/ 3615302 h 3904328"/>
                    <a:gd name="connsiteX523" fmla="*/ 1023338 w 4436724"/>
                    <a:gd name="connsiteY523" fmla="*/ 3613869 h 3904328"/>
                    <a:gd name="connsiteX524" fmla="*/ 1019121 w 4436724"/>
                    <a:gd name="connsiteY524" fmla="*/ 3613869 h 3904328"/>
                    <a:gd name="connsiteX525" fmla="*/ 1015700 w 4436724"/>
                    <a:gd name="connsiteY525" fmla="*/ 3607334 h 3904328"/>
                    <a:gd name="connsiteX526" fmla="*/ 1009417 w 4436724"/>
                    <a:gd name="connsiteY526" fmla="*/ 3608261 h 3904328"/>
                    <a:gd name="connsiteX527" fmla="*/ 1002669 w 4436724"/>
                    <a:gd name="connsiteY527" fmla="*/ 3594011 h 3904328"/>
                    <a:gd name="connsiteX528" fmla="*/ 993096 w 4436724"/>
                    <a:gd name="connsiteY528" fmla="*/ 3589289 h 3904328"/>
                    <a:gd name="connsiteX529" fmla="*/ 979006 w 4436724"/>
                    <a:gd name="connsiteY529" fmla="*/ 3570864 h 3904328"/>
                    <a:gd name="connsiteX530" fmla="*/ 969901 w 4436724"/>
                    <a:gd name="connsiteY530" fmla="*/ 3564797 h 3904328"/>
                    <a:gd name="connsiteX531" fmla="*/ 961804 w 4436724"/>
                    <a:gd name="connsiteY531" fmla="*/ 3555395 h 3904328"/>
                    <a:gd name="connsiteX532" fmla="*/ 948051 w 4436724"/>
                    <a:gd name="connsiteY532" fmla="*/ 3544602 h 3904328"/>
                    <a:gd name="connsiteX533" fmla="*/ 930972 w 4436724"/>
                    <a:gd name="connsiteY533" fmla="*/ 3529213 h 3904328"/>
                    <a:gd name="connsiteX534" fmla="*/ 921947 w 4436724"/>
                    <a:gd name="connsiteY534" fmla="*/ 3527531 h 3904328"/>
                    <a:gd name="connsiteX535" fmla="*/ 910303 w 4436724"/>
                    <a:gd name="connsiteY535" fmla="*/ 3523314 h 3904328"/>
                    <a:gd name="connsiteX536" fmla="*/ 909164 w 4436724"/>
                    <a:gd name="connsiteY536" fmla="*/ 3522260 h 3904328"/>
                    <a:gd name="connsiteX537" fmla="*/ 898748 w 4436724"/>
                    <a:gd name="connsiteY537" fmla="*/ 3502904 h 3904328"/>
                    <a:gd name="connsiteX538" fmla="*/ 897816 w 4436724"/>
                    <a:gd name="connsiteY538" fmla="*/ 3499789 h 3904328"/>
                    <a:gd name="connsiteX539" fmla="*/ 899127 w 4436724"/>
                    <a:gd name="connsiteY539" fmla="*/ 3495657 h 3904328"/>
                    <a:gd name="connsiteX540" fmla="*/ 898326 w 4436724"/>
                    <a:gd name="connsiteY540" fmla="*/ 3492663 h 3904328"/>
                    <a:gd name="connsiteX541" fmla="*/ 885084 w 4436724"/>
                    <a:gd name="connsiteY541" fmla="*/ 3485622 h 3904328"/>
                    <a:gd name="connsiteX542" fmla="*/ 879264 w 4436724"/>
                    <a:gd name="connsiteY542" fmla="*/ 3475715 h 3904328"/>
                    <a:gd name="connsiteX543" fmla="*/ 846492 w 4436724"/>
                    <a:gd name="connsiteY543" fmla="*/ 3458049 h 3904328"/>
                    <a:gd name="connsiteX544" fmla="*/ 844809 w 4436724"/>
                    <a:gd name="connsiteY544" fmla="*/ 3457585 h 3904328"/>
                    <a:gd name="connsiteX545" fmla="*/ 819590 w 4436724"/>
                    <a:gd name="connsiteY545" fmla="*/ 3474197 h 3904328"/>
                    <a:gd name="connsiteX546" fmla="*/ 812041 w 4436724"/>
                    <a:gd name="connsiteY546" fmla="*/ 3475419 h 3904328"/>
                    <a:gd name="connsiteX547" fmla="*/ 795467 w 4436724"/>
                    <a:gd name="connsiteY547" fmla="*/ 3482207 h 3904328"/>
                    <a:gd name="connsiteX548" fmla="*/ 783659 w 4436724"/>
                    <a:gd name="connsiteY548" fmla="*/ 3486508 h 3904328"/>
                    <a:gd name="connsiteX549" fmla="*/ 679240 w 4436724"/>
                    <a:gd name="connsiteY549" fmla="*/ 3530777 h 3904328"/>
                    <a:gd name="connsiteX550" fmla="*/ 651954 w 4436724"/>
                    <a:gd name="connsiteY550" fmla="*/ 3547515 h 3904328"/>
                    <a:gd name="connsiteX551" fmla="*/ 645965 w 4436724"/>
                    <a:gd name="connsiteY551" fmla="*/ 3546756 h 3904328"/>
                    <a:gd name="connsiteX552" fmla="*/ 554409 w 4436724"/>
                    <a:gd name="connsiteY552" fmla="*/ 3578462 h 3904328"/>
                    <a:gd name="connsiteX553" fmla="*/ 523370 w 4436724"/>
                    <a:gd name="connsiteY553" fmla="*/ 3597603 h 3904328"/>
                    <a:gd name="connsiteX554" fmla="*/ 519701 w 4436724"/>
                    <a:gd name="connsiteY554" fmla="*/ 3600681 h 3904328"/>
                    <a:gd name="connsiteX555" fmla="*/ 511646 w 4436724"/>
                    <a:gd name="connsiteY555" fmla="*/ 3603674 h 3904328"/>
                    <a:gd name="connsiteX556" fmla="*/ 393816 w 4436724"/>
                    <a:gd name="connsiteY556" fmla="*/ 3664387 h 3904328"/>
                    <a:gd name="connsiteX557" fmla="*/ 390358 w 4436724"/>
                    <a:gd name="connsiteY557" fmla="*/ 3670879 h 3904328"/>
                    <a:gd name="connsiteX558" fmla="*/ 377284 w 4436724"/>
                    <a:gd name="connsiteY558" fmla="*/ 3691496 h 3904328"/>
                    <a:gd name="connsiteX559" fmla="*/ 376567 w 4436724"/>
                    <a:gd name="connsiteY559" fmla="*/ 3692462 h 3904328"/>
                    <a:gd name="connsiteX560" fmla="*/ 350715 w 4436724"/>
                    <a:gd name="connsiteY560" fmla="*/ 3749637 h 3904328"/>
                    <a:gd name="connsiteX561" fmla="*/ 340678 w 4436724"/>
                    <a:gd name="connsiteY561" fmla="*/ 3771814 h 3904328"/>
                    <a:gd name="connsiteX562" fmla="*/ 322544 w 4436724"/>
                    <a:gd name="connsiteY562" fmla="*/ 3790786 h 3904328"/>
                    <a:gd name="connsiteX563" fmla="*/ 269575 w 4436724"/>
                    <a:gd name="connsiteY563" fmla="*/ 3846229 h 3904328"/>
                    <a:gd name="connsiteX564" fmla="*/ 252116 w 4436724"/>
                    <a:gd name="connsiteY564" fmla="*/ 3863890 h 3904328"/>
                    <a:gd name="connsiteX565" fmla="*/ 238157 w 4436724"/>
                    <a:gd name="connsiteY565" fmla="*/ 3899685 h 3904328"/>
                    <a:gd name="connsiteX566" fmla="*/ 210534 w 4436724"/>
                    <a:gd name="connsiteY566" fmla="*/ 3876243 h 3904328"/>
                    <a:gd name="connsiteX567" fmla="*/ 195436 w 4436724"/>
                    <a:gd name="connsiteY567" fmla="*/ 3874763 h 3904328"/>
                    <a:gd name="connsiteX568" fmla="*/ 174097 w 4436724"/>
                    <a:gd name="connsiteY568" fmla="*/ 3874721 h 3904328"/>
                    <a:gd name="connsiteX569" fmla="*/ 164313 w 4436724"/>
                    <a:gd name="connsiteY569" fmla="*/ 3870758 h 3904328"/>
                    <a:gd name="connsiteX570" fmla="*/ 133695 w 4436724"/>
                    <a:gd name="connsiteY570" fmla="*/ 3870041 h 3904328"/>
                    <a:gd name="connsiteX571" fmla="*/ 127918 w 4436724"/>
                    <a:gd name="connsiteY571" fmla="*/ 3869919 h 3904328"/>
                    <a:gd name="connsiteX572" fmla="*/ 126146 w 4436724"/>
                    <a:gd name="connsiteY572" fmla="*/ 3852717 h 3904328"/>
                    <a:gd name="connsiteX573" fmla="*/ 124333 w 4436724"/>
                    <a:gd name="connsiteY573" fmla="*/ 3851536 h 3904328"/>
                    <a:gd name="connsiteX574" fmla="*/ 108055 w 4436724"/>
                    <a:gd name="connsiteY574" fmla="*/ 3863089 h 3904328"/>
                    <a:gd name="connsiteX575" fmla="*/ 101729 w 4436724"/>
                    <a:gd name="connsiteY575" fmla="*/ 3866542 h 3904328"/>
                    <a:gd name="connsiteX576" fmla="*/ 78871 w 4436724"/>
                    <a:gd name="connsiteY576" fmla="*/ 3864434 h 3904328"/>
                    <a:gd name="connsiteX577" fmla="*/ 62550 w 4436724"/>
                    <a:gd name="connsiteY577" fmla="*/ 3861697 h 3904328"/>
                    <a:gd name="connsiteX578" fmla="*/ 56562 w 4436724"/>
                    <a:gd name="connsiteY578" fmla="*/ 3863511 h 3904328"/>
                    <a:gd name="connsiteX579" fmla="*/ 22022 w 4436724"/>
                    <a:gd name="connsiteY579" fmla="*/ 3846140 h 3904328"/>
                    <a:gd name="connsiteX580" fmla="*/ 337 w 4436724"/>
                    <a:gd name="connsiteY580" fmla="*/ 3835204 h 390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</a:cxnLst>
                  <a:rect l="l" t="t" r="r" b="b"/>
                  <a:pathLst>
                    <a:path w="4436724" h="3904328">
                      <a:moveTo>
                        <a:pt x="337" y="3835204"/>
                      </a:moveTo>
                      <a:lnTo>
                        <a:pt x="0" y="3833727"/>
                      </a:lnTo>
                      <a:cubicBezTo>
                        <a:pt x="1856" y="3832459"/>
                        <a:pt x="31756" y="3812558"/>
                        <a:pt x="38925" y="3808473"/>
                      </a:cubicBezTo>
                      <a:cubicBezTo>
                        <a:pt x="46305" y="3804257"/>
                        <a:pt x="93749" y="3782122"/>
                        <a:pt x="93749" y="3782122"/>
                      </a:cubicBezTo>
                      <a:lnTo>
                        <a:pt x="130650" y="3722042"/>
                      </a:lnTo>
                      <a:lnTo>
                        <a:pt x="204452" y="3602936"/>
                      </a:lnTo>
                      <a:lnTo>
                        <a:pt x="193909" y="3574477"/>
                      </a:lnTo>
                      <a:cubicBezTo>
                        <a:pt x="193909" y="3574477"/>
                        <a:pt x="194964" y="3562883"/>
                        <a:pt x="196018" y="3558667"/>
                      </a:cubicBezTo>
                      <a:cubicBezTo>
                        <a:pt x="197072" y="3554451"/>
                        <a:pt x="213941" y="3515451"/>
                        <a:pt x="213941" y="3515451"/>
                      </a:cubicBezTo>
                      <a:cubicBezTo>
                        <a:pt x="213941" y="3515451"/>
                        <a:pt x="221321" y="3490155"/>
                        <a:pt x="220267" y="3485938"/>
                      </a:cubicBezTo>
                      <a:cubicBezTo>
                        <a:pt x="219213" y="3481722"/>
                        <a:pt x="222376" y="3464858"/>
                        <a:pt x="224484" y="3460642"/>
                      </a:cubicBezTo>
                      <a:cubicBezTo>
                        <a:pt x="226593" y="3456426"/>
                        <a:pt x="248734" y="3441669"/>
                        <a:pt x="248734" y="3441669"/>
                      </a:cubicBezTo>
                      <a:lnTo>
                        <a:pt x="255059" y="3417426"/>
                      </a:lnTo>
                      <a:lnTo>
                        <a:pt x="294069" y="3336266"/>
                      </a:lnTo>
                      <a:cubicBezTo>
                        <a:pt x="294069" y="3336266"/>
                        <a:pt x="324644" y="3267753"/>
                        <a:pt x="326753" y="3261429"/>
                      </a:cubicBezTo>
                      <a:cubicBezTo>
                        <a:pt x="328861" y="3255105"/>
                        <a:pt x="330970" y="3245619"/>
                        <a:pt x="327807" y="3231916"/>
                      </a:cubicBezTo>
                      <a:cubicBezTo>
                        <a:pt x="324644" y="3218214"/>
                        <a:pt x="327807" y="3197133"/>
                        <a:pt x="329916" y="3192917"/>
                      </a:cubicBezTo>
                      <a:cubicBezTo>
                        <a:pt x="332024" y="3188701"/>
                        <a:pt x="337296" y="3179215"/>
                        <a:pt x="336242" y="3171836"/>
                      </a:cubicBezTo>
                      <a:cubicBezTo>
                        <a:pt x="335187" y="3164458"/>
                        <a:pt x="351002" y="3124405"/>
                        <a:pt x="355219" y="3119135"/>
                      </a:cubicBezTo>
                      <a:cubicBezTo>
                        <a:pt x="359437" y="3113865"/>
                        <a:pt x="357328" y="3076973"/>
                        <a:pt x="357328" y="3076973"/>
                      </a:cubicBezTo>
                      <a:lnTo>
                        <a:pt x="372088" y="3065379"/>
                      </a:lnTo>
                      <a:lnTo>
                        <a:pt x="416369" y="2952597"/>
                      </a:lnTo>
                      <a:lnTo>
                        <a:pt x="425858" y="2931517"/>
                      </a:lnTo>
                      <a:lnTo>
                        <a:pt x="460018" y="2882943"/>
                      </a:lnTo>
                      <a:cubicBezTo>
                        <a:pt x="482833" y="2876366"/>
                        <a:pt x="486249" y="2883327"/>
                        <a:pt x="498690" y="2895848"/>
                      </a:cubicBezTo>
                      <a:cubicBezTo>
                        <a:pt x="505775" y="2898378"/>
                        <a:pt x="512396" y="2900233"/>
                        <a:pt x="519060" y="2903944"/>
                      </a:cubicBezTo>
                      <a:cubicBezTo>
                        <a:pt x="527663" y="2906347"/>
                        <a:pt x="538164" y="2903016"/>
                        <a:pt x="550816" y="2906558"/>
                      </a:cubicBezTo>
                      <a:cubicBezTo>
                        <a:pt x="553683" y="2907354"/>
                        <a:pt x="555750" y="2907822"/>
                        <a:pt x="557605" y="2907780"/>
                      </a:cubicBezTo>
                      <a:cubicBezTo>
                        <a:pt x="567221" y="2903733"/>
                        <a:pt x="565703" y="2903438"/>
                        <a:pt x="576372" y="2905377"/>
                      </a:cubicBezTo>
                      <a:cubicBezTo>
                        <a:pt x="576794" y="2904871"/>
                        <a:pt x="577216" y="2904238"/>
                        <a:pt x="577764" y="2903690"/>
                      </a:cubicBezTo>
                      <a:cubicBezTo>
                        <a:pt x="579282" y="2901966"/>
                        <a:pt x="580758" y="2900107"/>
                        <a:pt x="582445" y="2898509"/>
                      </a:cubicBezTo>
                      <a:lnTo>
                        <a:pt x="583921" y="2897497"/>
                      </a:lnTo>
                      <a:cubicBezTo>
                        <a:pt x="589404" y="2894841"/>
                        <a:pt x="592862" y="2896738"/>
                        <a:pt x="597205" y="2899521"/>
                      </a:cubicBezTo>
                      <a:cubicBezTo>
                        <a:pt x="601170" y="2898172"/>
                        <a:pt x="603320" y="2895558"/>
                        <a:pt x="607917" y="2895304"/>
                      </a:cubicBezTo>
                      <a:lnTo>
                        <a:pt x="609731" y="2895473"/>
                      </a:lnTo>
                      <a:cubicBezTo>
                        <a:pt x="611628" y="2895933"/>
                        <a:pt x="613231" y="2896696"/>
                        <a:pt x="614454" y="2897366"/>
                      </a:cubicBezTo>
                      <a:cubicBezTo>
                        <a:pt x="619557" y="2891257"/>
                        <a:pt x="626431" y="2891257"/>
                        <a:pt x="633305" y="2893027"/>
                      </a:cubicBezTo>
                      <a:lnTo>
                        <a:pt x="635245" y="2893534"/>
                      </a:lnTo>
                      <a:cubicBezTo>
                        <a:pt x="640221" y="2893656"/>
                        <a:pt x="642119" y="2886995"/>
                        <a:pt x="653506" y="2890325"/>
                      </a:cubicBezTo>
                      <a:cubicBezTo>
                        <a:pt x="657976" y="2884971"/>
                        <a:pt x="663206" y="2886366"/>
                        <a:pt x="668899" y="2883790"/>
                      </a:cubicBezTo>
                      <a:cubicBezTo>
                        <a:pt x="680834" y="2878394"/>
                        <a:pt x="685388" y="2884216"/>
                        <a:pt x="696564" y="2883959"/>
                      </a:cubicBezTo>
                      <a:cubicBezTo>
                        <a:pt x="698462" y="2883917"/>
                        <a:pt x="719885" y="2878777"/>
                        <a:pt x="720602" y="2878351"/>
                      </a:cubicBezTo>
                      <a:cubicBezTo>
                        <a:pt x="736965" y="2868907"/>
                        <a:pt x="731989" y="2861782"/>
                        <a:pt x="741351" y="2855879"/>
                      </a:cubicBezTo>
                      <a:lnTo>
                        <a:pt x="742911" y="2854914"/>
                      </a:lnTo>
                      <a:cubicBezTo>
                        <a:pt x="747804" y="2843948"/>
                        <a:pt x="743333" y="2842350"/>
                        <a:pt x="757583" y="2837206"/>
                      </a:cubicBezTo>
                      <a:cubicBezTo>
                        <a:pt x="766904" y="2833876"/>
                        <a:pt x="766693" y="2828015"/>
                        <a:pt x="774668" y="2823335"/>
                      </a:cubicBezTo>
                      <a:lnTo>
                        <a:pt x="776182" y="2822449"/>
                      </a:lnTo>
                      <a:cubicBezTo>
                        <a:pt x="777404" y="2804363"/>
                        <a:pt x="790313" y="2806091"/>
                        <a:pt x="804058" y="2811319"/>
                      </a:cubicBezTo>
                      <a:lnTo>
                        <a:pt x="804774" y="2810813"/>
                      </a:lnTo>
                      <a:cubicBezTo>
                        <a:pt x="806546" y="2803603"/>
                        <a:pt x="806124" y="2799177"/>
                        <a:pt x="815824" y="2798586"/>
                      </a:cubicBezTo>
                      <a:lnTo>
                        <a:pt x="817426" y="2797575"/>
                      </a:lnTo>
                      <a:cubicBezTo>
                        <a:pt x="820674" y="2780457"/>
                        <a:pt x="828307" y="2789311"/>
                        <a:pt x="831512" y="2784041"/>
                      </a:cubicBezTo>
                      <a:cubicBezTo>
                        <a:pt x="839609" y="2770802"/>
                        <a:pt x="843025" y="2771101"/>
                        <a:pt x="857659" y="2767176"/>
                      </a:cubicBezTo>
                      <a:cubicBezTo>
                        <a:pt x="875034" y="2762500"/>
                        <a:pt x="867232" y="2748203"/>
                        <a:pt x="880559" y="2747318"/>
                      </a:cubicBezTo>
                      <a:cubicBezTo>
                        <a:pt x="887517" y="2746897"/>
                        <a:pt x="895150" y="2748119"/>
                        <a:pt x="901392" y="2744072"/>
                      </a:cubicBezTo>
                      <a:lnTo>
                        <a:pt x="902826" y="2743102"/>
                      </a:lnTo>
                      <a:cubicBezTo>
                        <a:pt x="908688" y="2739055"/>
                        <a:pt x="911724" y="2739480"/>
                        <a:pt x="918640" y="2739480"/>
                      </a:cubicBezTo>
                      <a:cubicBezTo>
                        <a:pt x="921508" y="2739523"/>
                        <a:pt x="922562" y="2740703"/>
                        <a:pt x="924545" y="2739691"/>
                      </a:cubicBezTo>
                      <a:lnTo>
                        <a:pt x="903458" y="2691206"/>
                      </a:lnTo>
                      <a:cubicBezTo>
                        <a:pt x="903458" y="2691206"/>
                        <a:pt x="899241" y="2675395"/>
                        <a:pt x="899241" y="2671179"/>
                      </a:cubicBezTo>
                      <a:cubicBezTo>
                        <a:pt x="899241" y="2666963"/>
                        <a:pt x="900295" y="2558397"/>
                        <a:pt x="901350" y="2554181"/>
                      </a:cubicBezTo>
                      <a:cubicBezTo>
                        <a:pt x="902404" y="2549965"/>
                        <a:pt x="901350" y="2542587"/>
                        <a:pt x="899241" y="2537317"/>
                      </a:cubicBezTo>
                      <a:cubicBezTo>
                        <a:pt x="897132" y="2532047"/>
                        <a:pt x="896078" y="2517374"/>
                        <a:pt x="896078" y="2517374"/>
                      </a:cubicBezTo>
                      <a:cubicBezTo>
                        <a:pt x="896078" y="2509912"/>
                        <a:pt x="899241" y="2496210"/>
                        <a:pt x="901350" y="2488831"/>
                      </a:cubicBezTo>
                      <a:cubicBezTo>
                        <a:pt x="903458" y="2481453"/>
                        <a:pt x="906621" y="2439292"/>
                        <a:pt x="905567" y="2432967"/>
                      </a:cubicBezTo>
                      <a:cubicBezTo>
                        <a:pt x="904513" y="2426643"/>
                        <a:pt x="901350" y="2418211"/>
                        <a:pt x="898187" y="2407671"/>
                      </a:cubicBezTo>
                      <a:lnTo>
                        <a:pt x="897849" y="2406528"/>
                      </a:lnTo>
                      <a:lnTo>
                        <a:pt x="896078" y="2400292"/>
                      </a:lnTo>
                      <a:cubicBezTo>
                        <a:pt x="892915" y="2393968"/>
                        <a:pt x="888698" y="2367617"/>
                        <a:pt x="888698" y="2367617"/>
                      </a:cubicBezTo>
                      <a:lnTo>
                        <a:pt x="896078" y="2342321"/>
                      </a:lnTo>
                      <a:cubicBezTo>
                        <a:pt x="896078" y="2342321"/>
                        <a:pt x="905567" y="2330726"/>
                        <a:pt x="905567" y="2325456"/>
                      </a:cubicBezTo>
                      <a:cubicBezTo>
                        <a:pt x="905567" y="2320186"/>
                        <a:pt x="911893" y="2304375"/>
                        <a:pt x="911893" y="2304375"/>
                      </a:cubicBezTo>
                      <a:cubicBezTo>
                        <a:pt x="911893" y="2304375"/>
                        <a:pt x="936142" y="2279079"/>
                        <a:pt x="942468" y="2274862"/>
                      </a:cubicBezTo>
                      <a:cubicBezTo>
                        <a:pt x="948794" y="2270646"/>
                        <a:pt x="959337" y="2257998"/>
                        <a:pt x="964608" y="2250620"/>
                      </a:cubicBezTo>
                      <a:cubicBezTo>
                        <a:pt x="969880" y="2243241"/>
                        <a:pt x="978315" y="2236917"/>
                        <a:pt x="984640" y="2232701"/>
                      </a:cubicBezTo>
                      <a:cubicBezTo>
                        <a:pt x="990966" y="2228485"/>
                        <a:pt x="999401" y="2224269"/>
                        <a:pt x="1004672" y="2224269"/>
                      </a:cubicBezTo>
                      <a:cubicBezTo>
                        <a:pt x="1009944" y="2224269"/>
                        <a:pt x="1021541" y="2225323"/>
                        <a:pt x="1026813" y="2226377"/>
                      </a:cubicBezTo>
                      <a:cubicBezTo>
                        <a:pt x="1032085" y="2227431"/>
                        <a:pt x="1052117" y="2244295"/>
                        <a:pt x="1057388" y="2249566"/>
                      </a:cubicBezTo>
                      <a:cubicBezTo>
                        <a:pt x="1062660" y="2254836"/>
                        <a:pt x="1094289" y="2268538"/>
                        <a:pt x="1102724" y="2271700"/>
                      </a:cubicBezTo>
                      <a:cubicBezTo>
                        <a:pt x="1111158" y="2274862"/>
                        <a:pt x="1126973" y="2282241"/>
                        <a:pt x="1131190" y="2286457"/>
                      </a:cubicBezTo>
                      <a:cubicBezTo>
                        <a:pt x="1135407" y="2290673"/>
                        <a:pt x="1156493" y="2291727"/>
                        <a:pt x="1165982" y="2292781"/>
                      </a:cubicBezTo>
                      <a:cubicBezTo>
                        <a:pt x="1175471" y="2293835"/>
                        <a:pt x="1189177" y="2302267"/>
                        <a:pt x="1189177" y="2302267"/>
                      </a:cubicBezTo>
                      <a:cubicBezTo>
                        <a:pt x="1189177" y="2302267"/>
                        <a:pt x="1230295" y="2339158"/>
                        <a:pt x="1237675" y="2345483"/>
                      </a:cubicBezTo>
                      <a:cubicBezTo>
                        <a:pt x="1245056" y="2351807"/>
                        <a:pt x="1277950" y="2388360"/>
                        <a:pt x="1277950" y="2388360"/>
                      </a:cubicBezTo>
                      <a:cubicBezTo>
                        <a:pt x="1279174" y="2382458"/>
                        <a:pt x="1281113" y="2376808"/>
                        <a:pt x="1283011" y="2373942"/>
                      </a:cubicBezTo>
                      <a:cubicBezTo>
                        <a:pt x="1287228" y="2367617"/>
                        <a:pt x="1292500" y="2366563"/>
                        <a:pt x="1300934" y="2366563"/>
                      </a:cubicBezTo>
                      <a:cubicBezTo>
                        <a:pt x="1309369" y="2366563"/>
                        <a:pt x="1311477" y="2361293"/>
                        <a:pt x="1315695" y="2343375"/>
                      </a:cubicBezTo>
                      <a:cubicBezTo>
                        <a:pt x="1319912" y="2325456"/>
                        <a:pt x="1344161" y="2301213"/>
                        <a:pt x="1344161" y="2301213"/>
                      </a:cubicBezTo>
                      <a:cubicBezTo>
                        <a:pt x="1344161" y="2301213"/>
                        <a:pt x="1354704" y="2292781"/>
                        <a:pt x="1362084" y="2292781"/>
                      </a:cubicBezTo>
                      <a:cubicBezTo>
                        <a:pt x="1369465" y="2292781"/>
                        <a:pt x="1370519" y="2291727"/>
                        <a:pt x="1376845" y="2285403"/>
                      </a:cubicBezTo>
                      <a:cubicBezTo>
                        <a:pt x="1383171" y="2279079"/>
                        <a:pt x="1393714" y="2287511"/>
                        <a:pt x="1393714" y="2299105"/>
                      </a:cubicBezTo>
                      <a:cubicBezTo>
                        <a:pt x="1393714" y="2310700"/>
                        <a:pt x="1413746" y="2304375"/>
                        <a:pt x="1420072" y="2303321"/>
                      </a:cubicBezTo>
                      <a:cubicBezTo>
                        <a:pt x="1426398" y="2302267"/>
                        <a:pt x="1436941" y="2294889"/>
                        <a:pt x="1442212" y="2290673"/>
                      </a:cubicBezTo>
                      <a:cubicBezTo>
                        <a:pt x="1447484" y="2286457"/>
                        <a:pt x="1471350" y="2264406"/>
                        <a:pt x="1471350" y="2264406"/>
                      </a:cubicBezTo>
                      <a:cubicBezTo>
                        <a:pt x="1471438" y="2262424"/>
                        <a:pt x="1471733" y="2260447"/>
                        <a:pt x="1469156" y="2254709"/>
                      </a:cubicBezTo>
                      <a:cubicBezTo>
                        <a:pt x="1472151" y="2249608"/>
                        <a:pt x="1475187" y="2245602"/>
                        <a:pt x="1473753" y="2238987"/>
                      </a:cubicBezTo>
                      <a:lnTo>
                        <a:pt x="1473079" y="2237385"/>
                      </a:lnTo>
                      <a:lnTo>
                        <a:pt x="1473795" y="2236036"/>
                      </a:lnTo>
                      <a:cubicBezTo>
                        <a:pt x="1477047" y="2230386"/>
                        <a:pt x="1480627" y="2225369"/>
                        <a:pt x="1478856" y="2217860"/>
                      </a:cubicBezTo>
                      <a:cubicBezTo>
                        <a:pt x="1485056" y="2214070"/>
                        <a:pt x="1486743" y="2211919"/>
                        <a:pt x="1485224" y="2204874"/>
                      </a:cubicBezTo>
                      <a:cubicBezTo>
                        <a:pt x="1483580" y="2197074"/>
                        <a:pt x="1498340" y="2192900"/>
                        <a:pt x="1502182" y="2185274"/>
                      </a:cubicBezTo>
                      <a:lnTo>
                        <a:pt x="1502730" y="2183671"/>
                      </a:lnTo>
                      <a:cubicBezTo>
                        <a:pt x="1503953" y="2176968"/>
                        <a:pt x="1499989" y="2173422"/>
                        <a:pt x="1497627" y="2171613"/>
                      </a:cubicBezTo>
                      <a:lnTo>
                        <a:pt x="1496067" y="2170517"/>
                      </a:lnTo>
                      <a:cubicBezTo>
                        <a:pt x="1496155" y="2170091"/>
                        <a:pt x="1496404" y="2169463"/>
                        <a:pt x="1497079" y="2168321"/>
                      </a:cubicBezTo>
                      <a:cubicBezTo>
                        <a:pt x="1505345" y="2153990"/>
                        <a:pt x="1493284" y="2145684"/>
                        <a:pt x="1501208" y="2135983"/>
                      </a:cubicBezTo>
                      <a:cubicBezTo>
                        <a:pt x="1511708" y="2123166"/>
                        <a:pt x="1503025" y="2126665"/>
                        <a:pt x="1505973" y="2114649"/>
                      </a:cubicBezTo>
                      <a:cubicBezTo>
                        <a:pt x="1507365" y="2108831"/>
                        <a:pt x="1537143" y="2111656"/>
                        <a:pt x="1527186" y="2094196"/>
                      </a:cubicBezTo>
                      <a:lnTo>
                        <a:pt x="1528367" y="2092932"/>
                      </a:lnTo>
                      <a:cubicBezTo>
                        <a:pt x="1530771" y="2090364"/>
                        <a:pt x="1532795" y="2089221"/>
                        <a:pt x="1536464" y="2088673"/>
                      </a:cubicBezTo>
                      <a:cubicBezTo>
                        <a:pt x="1550887" y="2086523"/>
                        <a:pt x="1538531" y="2070291"/>
                        <a:pt x="1547260" y="2061357"/>
                      </a:cubicBezTo>
                      <a:lnTo>
                        <a:pt x="1548989" y="2059582"/>
                      </a:lnTo>
                      <a:cubicBezTo>
                        <a:pt x="1563328" y="2044741"/>
                        <a:pt x="1543975" y="2035554"/>
                        <a:pt x="1556707" y="2022480"/>
                      </a:cubicBezTo>
                      <a:cubicBezTo>
                        <a:pt x="1560966" y="2019196"/>
                        <a:pt x="1569316" y="2008866"/>
                        <a:pt x="1570708" y="2003676"/>
                      </a:cubicBezTo>
                      <a:cubicBezTo>
                        <a:pt x="1572521" y="1996846"/>
                        <a:pt x="1570033" y="1990480"/>
                        <a:pt x="1570033" y="1983692"/>
                      </a:cubicBezTo>
                      <a:cubicBezTo>
                        <a:pt x="1570033" y="1976402"/>
                        <a:pt x="1572310" y="1969736"/>
                        <a:pt x="1573323" y="1962611"/>
                      </a:cubicBezTo>
                      <a:cubicBezTo>
                        <a:pt x="1573951" y="1958184"/>
                        <a:pt x="1569485" y="1931496"/>
                        <a:pt x="1567883" y="1927200"/>
                      </a:cubicBezTo>
                      <a:cubicBezTo>
                        <a:pt x="1565010" y="1919526"/>
                        <a:pt x="1558647" y="1915605"/>
                        <a:pt x="1552194" y="1911558"/>
                      </a:cubicBezTo>
                      <a:cubicBezTo>
                        <a:pt x="1552194" y="1911558"/>
                        <a:pt x="1513901" y="1900680"/>
                        <a:pt x="1503358" y="1896464"/>
                      </a:cubicBezTo>
                      <a:cubicBezTo>
                        <a:pt x="1492815" y="1892248"/>
                        <a:pt x="1407416" y="1859573"/>
                        <a:pt x="1407416" y="1859573"/>
                      </a:cubicBezTo>
                      <a:cubicBezTo>
                        <a:pt x="1407416" y="1859573"/>
                        <a:pt x="1398981" y="1816357"/>
                        <a:pt x="1396873" y="1807925"/>
                      </a:cubicBezTo>
                      <a:cubicBezTo>
                        <a:pt x="1394764" y="1799493"/>
                        <a:pt x="1400036" y="1782628"/>
                        <a:pt x="1400036" y="1782628"/>
                      </a:cubicBezTo>
                      <a:lnTo>
                        <a:pt x="1443262" y="1673009"/>
                      </a:lnTo>
                      <a:lnTo>
                        <a:pt x="1421122" y="1643496"/>
                      </a:lnTo>
                      <a:lnTo>
                        <a:pt x="1421122" y="1602389"/>
                      </a:lnTo>
                      <a:cubicBezTo>
                        <a:pt x="1421122" y="1602389"/>
                        <a:pt x="1424285" y="1587632"/>
                        <a:pt x="1427448" y="1579200"/>
                      </a:cubicBezTo>
                      <a:cubicBezTo>
                        <a:pt x="1430611" y="1570768"/>
                        <a:pt x="1426393" y="1546525"/>
                        <a:pt x="1427448" y="1533876"/>
                      </a:cubicBezTo>
                      <a:cubicBezTo>
                        <a:pt x="1428502" y="1521228"/>
                        <a:pt x="1432719" y="1486445"/>
                        <a:pt x="1433774" y="1479067"/>
                      </a:cubicBezTo>
                      <a:cubicBezTo>
                        <a:pt x="1434828" y="1471688"/>
                        <a:pt x="1439045" y="1452716"/>
                        <a:pt x="1443262" y="1448500"/>
                      </a:cubicBezTo>
                      <a:cubicBezTo>
                        <a:pt x="1447480" y="1444283"/>
                        <a:pt x="1463294" y="1412662"/>
                        <a:pt x="1472783" y="1406338"/>
                      </a:cubicBezTo>
                      <a:cubicBezTo>
                        <a:pt x="1482272" y="1400014"/>
                        <a:pt x="1477001" y="1371555"/>
                        <a:pt x="1475946" y="1363123"/>
                      </a:cubicBezTo>
                      <a:cubicBezTo>
                        <a:pt x="1474892" y="1354691"/>
                        <a:pt x="1477001" y="1340988"/>
                        <a:pt x="1481218" y="1337826"/>
                      </a:cubicBezTo>
                      <a:cubicBezTo>
                        <a:pt x="1485435" y="1334664"/>
                        <a:pt x="1489652" y="1328340"/>
                        <a:pt x="1489652" y="1323070"/>
                      </a:cubicBezTo>
                      <a:cubicBezTo>
                        <a:pt x="1489652" y="1317799"/>
                        <a:pt x="1501250" y="1310421"/>
                        <a:pt x="1501250" y="1310421"/>
                      </a:cubicBezTo>
                      <a:lnTo>
                        <a:pt x="1523390" y="1292503"/>
                      </a:lnTo>
                      <a:lnTo>
                        <a:pt x="1558394" y="1266826"/>
                      </a:lnTo>
                      <a:lnTo>
                        <a:pt x="1559237" y="1266152"/>
                      </a:lnTo>
                      <a:cubicBezTo>
                        <a:pt x="1567671" y="1259828"/>
                        <a:pt x="1569780" y="1255611"/>
                        <a:pt x="1578215" y="1241909"/>
                      </a:cubicBezTo>
                      <a:cubicBezTo>
                        <a:pt x="1586649" y="1228207"/>
                        <a:pt x="1596138" y="1236639"/>
                        <a:pt x="1600355" y="1242963"/>
                      </a:cubicBezTo>
                      <a:cubicBezTo>
                        <a:pt x="1604572" y="1249287"/>
                        <a:pt x="1614061" y="1267206"/>
                        <a:pt x="1621441" y="1279854"/>
                      </a:cubicBezTo>
                      <a:cubicBezTo>
                        <a:pt x="1628822" y="1292503"/>
                        <a:pt x="1629876" y="1294611"/>
                        <a:pt x="1640419" y="1299881"/>
                      </a:cubicBezTo>
                      <a:cubicBezTo>
                        <a:pt x="1650962" y="1305151"/>
                        <a:pt x="1691026" y="1307259"/>
                        <a:pt x="1703678" y="1307259"/>
                      </a:cubicBezTo>
                      <a:cubicBezTo>
                        <a:pt x="1716330" y="1307259"/>
                        <a:pt x="1725819" y="1318853"/>
                        <a:pt x="1731090" y="1333610"/>
                      </a:cubicBezTo>
                      <a:cubicBezTo>
                        <a:pt x="1736362" y="1348366"/>
                        <a:pt x="1740579" y="1376825"/>
                        <a:pt x="1741633" y="1392636"/>
                      </a:cubicBezTo>
                      <a:cubicBezTo>
                        <a:pt x="1742688" y="1408446"/>
                        <a:pt x="1749013" y="1428473"/>
                        <a:pt x="1753231" y="1443229"/>
                      </a:cubicBezTo>
                      <a:cubicBezTo>
                        <a:pt x="1757448" y="1457986"/>
                        <a:pt x="1777480" y="1483283"/>
                        <a:pt x="1782751" y="1488553"/>
                      </a:cubicBezTo>
                      <a:cubicBezTo>
                        <a:pt x="1788023" y="1493823"/>
                        <a:pt x="1792240" y="1495931"/>
                        <a:pt x="1797512" y="1491715"/>
                      </a:cubicBezTo>
                      <a:cubicBezTo>
                        <a:pt x="1802783" y="1487499"/>
                        <a:pt x="1815435" y="1470634"/>
                        <a:pt x="1818598" y="1465364"/>
                      </a:cubicBezTo>
                      <a:cubicBezTo>
                        <a:pt x="1821761" y="1460094"/>
                        <a:pt x="1827033" y="1437959"/>
                        <a:pt x="1830196" y="1424257"/>
                      </a:cubicBezTo>
                      <a:cubicBezTo>
                        <a:pt x="1833359" y="1410554"/>
                        <a:pt x="1840739" y="1388420"/>
                        <a:pt x="1840739" y="1388420"/>
                      </a:cubicBezTo>
                      <a:cubicBezTo>
                        <a:pt x="1840739" y="1388420"/>
                        <a:pt x="1849173" y="1375771"/>
                        <a:pt x="1855499" y="1372609"/>
                      </a:cubicBezTo>
                      <a:cubicBezTo>
                        <a:pt x="1861825" y="1369447"/>
                        <a:pt x="1901889" y="1357853"/>
                        <a:pt x="1910323" y="1356799"/>
                      </a:cubicBezTo>
                      <a:cubicBezTo>
                        <a:pt x="1918758" y="1355745"/>
                        <a:pt x="1921921" y="1348366"/>
                        <a:pt x="1914541" y="1344150"/>
                      </a:cubicBezTo>
                      <a:cubicBezTo>
                        <a:pt x="1907160" y="1339934"/>
                        <a:pt x="1911378" y="1332556"/>
                        <a:pt x="1913486" y="1327286"/>
                      </a:cubicBezTo>
                      <a:cubicBezTo>
                        <a:pt x="1915595" y="1322016"/>
                        <a:pt x="1917704" y="1312529"/>
                        <a:pt x="1919812" y="1307259"/>
                      </a:cubicBezTo>
                      <a:cubicBezTo>
                        <a:pt x="1921921" y="1301989"/>
                        <a:pt x="1922975" y="1294611"/>
                        <a:pt x="1919812" y="1286178"/>
                      </a:cubicBezTo>
                      <a:cubicBezTo>
                        <a:pt x="1916649" y="1277746"/>
                        <a:pt x="1915595" y="1265098"/>
                        <a:pt x="1915595" y="1258774"/>
                      </a:cubicBezTo>
                      <a:cubicBezTo>
                        <a:pt x="1915595" y="1252449"/>
                        <a:pt x="1906106" y="1248233"/>
                        <a:pt x="1892400" y="1234531"/>
                      </a:cubicBezTo>
                      <a:cubicBezTo>
                        <a:pt x="1878694" y="1220828"/>
                        <a:pt x="1878694" y="1207126"/>
                        <a:pt x="1882911" y="1197640"/>
                      </a:cubicBezTo>
                      <a:cubicBezTo>
                        <a:pt x="1887129" y="1188153"/>
                        <a:pt x="1896023" y="1159568"/>
                        <a:pt x="1896023" y="1159568"/>
                      </a:cubicBezTo>
                      <a:cubicBezTo>
                        <a:pt x="1894003" y="1152063"/>
                        <a:pt x="1891177" y="1146709"/>
                        <a:pt x="1882865" y="1138951"/>
                      </a:cubicBezTo>
                      <a:lnTo>
                        <a:pt x="1878310" y="1134819"/>
                      </a:lnTo>
                      <a:cubicBezTo>
                        <a:pt x="1872410" y="1129338"/>
                        <a:pt x="1843982" y="1089205"/>
                        <a:pt x="1841873" y="1083551"/>
                      </a:cubicBezTo>
                      <a:cubicBezTo>
                        <a:pt x="1837319" y="1071497"/>
                        <a:pt x="1842464" y="1058423"/>
                        <a:pt x="1827956" y="1050922"/>
                      </a:cubicBezTo>
                      <a:cubicBezTo>
                        <a:pt x="1813280" y="1043375"/>
                        <a:pt x="1802147" y="1050037"/>
                        <a:pt x="1800455" y="1028408"/>
                      </a:cubicBezTo>
                      <a:cubicBezTo>
                        <a:pt x="1800203" y="1025077"/>
                        <a:pt x="1799659" y="1021620"/>
                        <a:pt x="1798811" y="1018121"/>
                      </a:cubicBezTo>
                      <a:cubicBezTo>
                        <a:pt x="1798811" y="1018121"/>
                        <a:pt x="1780635" y="1015296"/>
                        <a:pt x="1771146" y="1011080"/>
                      </a:cubicBezTo>
                      <a:cubicBezTo>
                        <a:pt x="1761657" y="1006864"/>
                        <a:pt x="1767983" y="999486"/>
                        <a:pt x="1772200" y="996323"/>
                      </a:cubicBezTo>
                      <a:cubicBezTo>
                        <a:pt x="1776417" y="993161"/>
                        <a:pt x="1781137" y="983506"/>
                        <a:pt x="1781137" y="983506"/>
                      </a:cubicBezTo>
                      <a:lnTo>
                        <a:pt x="1779998" y="982368"/>
                      </a:lnTo>
                      <a:cubicBezTo>
                        <a:pt x="1778648" y="981061"/>
                        <a:pt x="1778353" y="979332"/>
                        <a:pt x="1777974" y="977519"/>
                      </a:cubicBezTo>
                      <a:cubicBezTo>
                        <a:pt x="1774182" y="958673"/>
                        <a:pt x="1775612" y="960191"/>
                        <a:pt x="1762247" y="943453"/>
                      </a:cubicBezTo>
                      <a:cubicBezTo>
                        <a:pt x="1756259" y="935906"/>
                        <a:pt x="1756385" y="925661"/>
                        <a:pt x="1749553" y="918957"/>
                      </a:cubicBezTo>
                      <a:cubicBezTo>
                        <a:pt x="1735384" y="905128"/>
                        <a:pt x="1731841" y="926378"/>
                        <a:pt x="1731883" y="896865"/>
                      </a:cubicBezTo>
                      <a:cubicBezTo>
                        <a:pt x="1731883" y="890540"/>
                        <a:pt x="1730829" y="886872"/>
                        <a:pt x="1728678" y="883584"/>
                      </a:cubicBezTo>
                      <a:cubicBezTo>
                        <a:pt x="1728678" y="883584"/>
                        <a:pt x="1716321" y="879326"/>
                        <a:pt x="1727919" y="874056"/>
                      </a:cubicBezTo>
                      <a:cubicBezTo>
                        <a:pt x="1739516" y="868785"/>
                        <a:pt x="1771146" y="847705"/>
                        <a:pt x="1777472" y="842434"/>
                      </a:cubicBezTo>
                      <a:cubicBezTo>
                        <a:pt x="1783798" y="837164"/>
                        <a:pt x="1802775" y="817138"/>
                        <a:pt x="1812264" y="817138"/>
                      </a:cubicBezTo>
                      <a:cubicBezTo>
                        <a:pt x="1821753" y="817138"/>
                        <a:pt x="1828079" y="810813"/>
                        <a:pt x="1828079" y="810813"/>
                      </a:cubicBezTo>
                      <a:cubicBezTo>
                        <a:pt x="1828079" y="810813"/>
                        <a:pt x="1846002" y="802381"/>
                        <a:pt x="1854437" y="802381"/>
                      </a:cubicBezTo>
                      <a:cubicBezTo>
                        <a:pt x="1862871" y="802381"/>
                        <a:pt x="1864980" y="793949"/>
                        <a:pt x="1868143" y="785517"/>
                      </a:cubicBezTo>
                      <a:cubicBezTo>
                        <a:pt x="1871306" y="777084"/>
                        <a:pt x="1869197" y="771814"/>
                        <a:pt x="1881849" y="766544"/>
                      </a:cubicBezTo>
                      <a:cubicBezTo>
                        <a:pt x="1894500" y="761274"/>
                        <a:pt x="1899772" y="759166"/>
                        <a:pt x="1899772" y="759166"/>
                      </a:cubicBezTo>
                      <a:cubicBezTo>
                        <a:pt x="1899772" y="759166"/>
                        <a:pt x="1910315" y="772868"/>
                        <a:pt x="1917695" y="772868"/>
                      </a:cubicBezTo>
                      <a:cubicBezTo>
                        <a:pt x="1925076" y="772868"/>
                        <a:pt x="1931401" y="766544"/>
                        <a:pt x="1931401" y="766544"/>
                      </a:cubicBezTo>
                      <a:cubicBezTo>
                        <a:pt x="1931401" y="766544"/>
                        <a:pt x="1939836" y="760220"/>
                        <a:pt x="1944053" y="759166"/>
                      </a:cubicBezTo>
                      <a:cubicBezTo>
                        <a:pt x="1948270" y="758112"/>
                        <a:pt x="1959868" y="754950"/>
                        <a:pt x="1958814" y="745463"/>
                      </a:cubicBezTo>
                      <a:cubicBezTo>
                        <a:pt x="1957759" y="735977"/>
                        <a:pt x="1949325" y="723329"/>
                        <a:pt x="1945108" y="719113"/>
                      </a:cubicBezTo>
                      <a:cubicBezTo>
                        <a:pt x="1940890" y="714896"/>
                        <a:pt x="1930347" y="705410"/>
                        <a:pt x="1930347" y="714896"/>
                      </a:cubicBezTo>
                      <a:cubicBezTo>
                        <a:pt x="1930347" y="724383"/>
                        <a:pt x="1929293" y="729653"/>
                        <a:pt x="1922967" y="728599"/>
                      </a:cubicBezTo>
                      <a:cubicBezTo>
                        <a:pt x="1916641" y="727545"/>
                        <a:pt x="1886066" y="722275"/>
                        <a:pt x="1877631" y="713842"/>
                      </a:cubicBezTo>
                      <a:cubicBezTo>
                        <a:pt x="1869197" y="705410"/>
                        <a:pt x="1871306" y="706464"/>
                        <a:pt x="1861817" y="705410"/>
                      </a:cubicBezTo>
                      <a:cubicBezTo>
                        <a:pt x="1852328" y="704356"/>
                        <a:pt x="1837568" y="698032"/>
                        <a:pt x="1833350" y="693816"/>
                      </a:cubicBezTo>
                      <a:cubicBezTo>
                        <a:pt x="1829133" y="689600"/>
                        <a:pt x="1818590" y="681167"/>
                        <a:pt x="1815427" y="674843"/>
                      </a:cubicBezTo>
                      <a:cubicBezTo>
                        <a:pt x="1812264" y="668519"/>
                        <a:pt x="1800667" y="659033"/>
                        <a:pt x="1791178" y="666411"/>
                      </a:cubicBezTo>
                      <a:cubicBezTo>
                        <a:pt x="1781689" y="673789"/>
                        <a:pt x="1765874" y="682221"/>
                        <a:pt x="1761657" y="684329"/>
                      </a:cubicBezTo>
                      <a:cubicBezTo>
                        <a:pt x="1757440" y="686437"/>
                        <a:pt x="1744788" y="686437"/>
                        <a:pt x="1739516" y="686437"/>
                      </a:cubicBezTo>
                      <a:cubicBezTo>
                        <a:pt x="1734245" y="686437"/>
                        <a:pt x="1728973" y="687492"/>
                        <a:pt x="1724756" y="689600"/>
                      </a:cubicBezTo>
                      <a:cubicBezTo>
                        <a:pt x="1720539" y="691708"/>
                        <a:pt x="1680475" y="691708"/>
                        <a:pt x="1676258" y="691708"/>
                      </a:cubicBezTo>
                      <a:cubicBezTo>
                        <a:pt x="1672040" y="691708"/>
                        <a:pt x="1668877" y="691708"/>
                        <a:pt x="1663606" y="693816"/>
                      </a:cubicBezTo>
                      <a:cubicBezTo>
                        <a:pt x="1658334" y="695924"/>
                        <a:pt x="1651624" y="691033"/>
                        <a:pt x="1651624" y="691033"/>
                      </a:cubicBezTo>
                      <a:cubicBezTo>
                        <a:pt x="1645636" y="686142"/>
                        <a:pt x="1635350" y="687492"/>
                        <a:pt x="1627759" y="687492"/>
                      </a:cubicBezTo>
                      <a:cubicBezTo>
                        <a:pt x="1627759" y="687492"/>
                        <a:pt x="1620379" y="679059"/>
                        <a:pt x="1617216" y="673789"/>
                      </a:cubicBezTo>
                      <a:cubicBezTo>
                        <a:pt x="1614053" y="668519"/>
                        <a:pt x="1609836" y="666411"/>
                        <a:pt x="1599293" y="661141"/>
                      </a:cubicBezTo>
                      <a:cubicBezTo>
                        <a:pt x="1588750" y="655871"/>
                        <a:pt x="1581369" y="655871"/>
                        <a:pt x="1573989" y="654816"/>
                      </a:cubicBezTo>
                      <a:cubicBezTo>
                        <a:pt x="1566609" y="653762"/>
                        <a:pt x="1556066" y="662195"/>
                        <a:pt x="1551849" y="668519"/>
                      </a:cubicBezTo>
                      <a:cubicBezTo>
                        <a:pt x="1547631" y="674843"/>
                        <a:pt x="1543414" y="679059"/>
                        <a:pt x="1533925" y="675897"/>
                      </a:cubicBezTo>
                      <a:cubicBezTo>
                        <a:pt x="1524436" y="672735"/>
                        <a:pt x="1524436" y="691708"/>
                        <a:pt x="1522328" y="696978"/>
                      </a:cubicBezTo>
                      <a:cubicBezTo>
                        <a:pt x="1520219" y="702248"/>
                        <a:pt x="1493861" y="723329"/>
                        <a:pt x="1484372" y="733869"/>
                      </a:cubicBezTo>
                      <a:cubicBezTo>
                        <a:pt x="1474884" y="744409"/>
                        <a:pt x="1471721" y="740193"/>
                        <a:pt x="1462232" y="735977"/>
                      </a:cubicBezTo>
                      <a:cubicBezTo>
                        <a:pt x="1452743" y="731761"/>
                        <a:pt x="1427440" y="714896"/>
                        <a:pt x="1423222" y="712788"/>
                      </a:cubicBezTo>
                      <a:cubicBezTo>
                        <a:pt x="1419005" y="710680"/>
                        <a:pt x="1404245" y="709626"/>
                        <a:pt x="1397919" y="709626"/>
                      </a:cubicBezTo>
                      <a:cubicBezTo>
                        <a:pt x="1391593" y="709626"/>
                        <a:pt x="1382104" y="718059"/>
                        <a:pt x="1374724" y="725437"/>
                      </a:cubicBezTo>
                      <a:cubicBezTo>
                        <a:pt x="1367344" y="732815"/>
                        <a:pt x="1357855" y="725437"/>
                        <a:pt x="1350475" y="724383"/>
                      </a:cubicBezTo>
                      <a:cubicBezTo>
                        <a:pt x="1343094" y="723329"/>
                        <a:pt x="1339932" y="733869"/>
                        <a:pt x="1339932" y="739139"/>
                      </a:cubicBezTo>
                      <a:cubicBezTo>
                        <a:pt x="1339932" y="744409"/>
                        <a:pt x="1335714" y="789733"/>
                        <a:pt x="1333606" y="798165"/>
                      </a:cubicBezTo>
                      <a:cubicBezTo>
                        <a:pt x="1332673" y="801875"/>
                        <a:pt x="1331539" y="805796"/>
                        <a:pt x="1330016" y="809211"/>
                      </a:cubicBezTo>
                      <a:cubicBezTo>
                        <a:pt x="1328077" y="813512"/>
                        <a:pt x="1325546" y="817011"/>
                        <a:pt x="1322008" y="818192"/>
                      </a:cubicBezTo>
                      <a:cubicBezTo>
                        <a:pt x="1315682" y="820300"/>
                        <a:pt x="1312519" y="820300"/>
                        <a:pt x="1297759" y="815030"/>
                      </a:cubicBezTo>
                      <a:cubicBezTo>
                        <a:pt x="1282999" y="809759"/>
                        <a:pt x="1290379" y="806597"/>
                        <a:pt x="1288270" y="798165"/>
                      </a:cubicBezTo>
                      <a:cubicBezTo>
                        <a:pt x="1286162" y="789733"/>
                        <a:pt x="1275618" y="793949"/>
                        <a:pt x="1269293" y="795003"/>
                      </a:cubicBezTo>
                      <a:cubicBezTo>
                        <a:pt x="1262967" y="796057"/>
                        <a:pt x="1247152" y="797111"/>
                        <a:pt x="1239772" y="797111"/>
                      </a:cubicBezTo>
                      <a:cubicBezTo>
                        <a:pt x="1232392" y="797111"/>
                        <a:pt x="1217631" y="816084"/>
                        <a:pt x="1211305" y="820300"/>
                      </a:cubicBezTo>
                      <a:cubicBezTo>
                        <a:pt x="1204979" y="824516"/>
                        <a:pt x="1196545" y="820300"/>
                        <a:pt x="1177567" y="811868"/>
                      </a:cubicBezTo>
                      <a:cubicBezTo>
                        <a:pt x="1158590" y="803435"/>
                        <a:pt x="1141721" y="806597"/>
                        <a:pt x="1129069" y="801327"/>
                      </a:cubicBezTo>
                      <a:cubicBezTo>
                        <a:pt x="1116417" y="796057"/>
                        <a:pt x="1110091" y="797111"/>
                        <a:pt x="1089005" y="799219"/>
                      </a:cubicBezTo>
                      <a:cubicBezTo>
                        <a:pt x="1067919" y="801327"/>
                        <a:pt x="1068973" y="819246"/>
                        <a:pt x="1068973" y="819246"/>
                      </a:cubicBezTo>
                      <a:cubicBezTo>
                        <a:pt x="1068973" y="819246"/>
                        <a:pt x="1045778" y="839272"/>
                        <a:pt x="1027855" y="839272"/>
                      </a:cubicBezTo>
                      <a:cubicBezTo>
                        <a:pt x="1009931" y="839272"/>
                        <a:pt x="954053" y="876164"/>
                        <a:pt x="945618" y="881434"/>
                      </a:cubicBezTo>
                      <a:cubicBezTo>
                        <a:pt x="937184" y="886704"/>
                        <a:pt x="922423" y="894082"/>
                        <a:pt x="915043" y="894082"/>
                      </a:cubicBezTo>
                      <a:cubicBezTo>
                        <a:pt x="907663" y="894082"/>
                        <a:pt x="884468" y="898298"/>
                        <a:pt x="876033" y="898298"/>
                      </a:cubicBezTo>
                      <a:cubicBezTo>
                        <a:pt x="867599" y="898298"/>
                        <a:pt x="869708" y="888812"/>
                        <a:pt x="860219" y="873001"/>
                      </a:cubicBezTo>
                      <a:cubicBezTo>
                        <a:pt x="850730" y="857191"/>
                        <a:pt x="865490" y="849813"/>
                        <a:pt x="872871" y="851921"/>
                      </a:cubicBezTo>
                      <a:cubicBezTo>
                        <a:pt x="880251" y="854029"/>
                        <a:pt x="903446" y="855083"/>
                        <a:pt x="917152" y="855083"/>
                      </a:cubicBezTo>
                      <a:cubicBezTo>
                        <a:pt x="930858" y="855083"/>
                        <a:pt x="927695" y="845597"/>
                        <a:pt x="921369" y="840326"/>
                      </a:cubicBezTo>
                      <a:cubicBezTo>
                        <a:pt x="915043" y="835056"/>
                        <a:pt x="907663" y="829786"/>
                        <a:pt x="897120" y="821354"/>
                      </a:cubicBezTo>
                      <a:cubicBezTo>
                        <a:pt x="886577" y="812922"/>
                        <a:pt x="865490" y="821354"/>
                        <a:pt x="851784" y="825570"/>
                      </a:cubicBezTo>
                      <a:cubicBezTo>
                        <a:pt x="839972" y="829196"/>
                        <a:pt x="818000" y="830503"/>
                        <a:pt x="812142" y="830798"/>
                      </a:cubicBezTo>
                      <a:cubicBezTo>
                        <a:pt x="815052" y="822239"/>
                        <a:pt x="816992" y="797743"/>
                        <a:pt x="816992" y="788679"/>
                      </a:cubicBezTo>
                      <a:cubicBezTo>
                        <a:pt x="816992" y="779192"/>
                        <a:pt x="816992" y="769706"/>
                        <a:pt x="824372" y="757058"/>
                      </a:cubicBezTo>
                      <a:cubicBezTo>
                        <a:pt x="831752" y="744409"/>
                        <a:pt x="866545" y="679059"/>
                        <a:pt x="873925" y="670627"/>
                      </a:cubicBezTo>
                      <a:cubicBezTo>
                        <a:pt x="881305" y="662195"/>
                        <a:pt x="908717" y="636898"/>
                        <a:pt x="918206" y="626358"/>
                      </a:cubicBezTo>
                      <a:cubicBezTo>
                        <a:pt x="927695" y="615817"/>
                        <a:pt x="963542" y="587358"/>
                        <a:pt x="968813" y="582088"/>
                      </a:cubicBezTo>
                      <a:cubicBezTo>
                        <a:pt x="974085" y="576818"/>
                        <a:pt x="979356" y="566278"/>
                        <a:pt x="966704" y="566278"/>
                      </a:cubicBezTo>
                      <a:cubicBezTo>
                        <a:pt x="954053" y="566278"/>
                        <a:pt x="948781" y="562062"/>
                        <a:pt x="944564" y="554683"/>
                      </a:cubicBezTo>
                      <a:cubicBezTo>
                        <a:pt x="940347" y="547305"/>
                        <a:pt x="926641" y="535711"/>
                        <a:pt x="932966" y="524116"/>
                      </a:cubicBezTo>
                      <a:cubicBezTo>
                        <a:pt x="939292" y="512522"/>
                        <a:pt x="951944" y="472469"/>
                        <a:pt x="956161" y="448226"/>
                      </a:cubicBezTo>
                      <a:cubicBezTo>
                        <a:pt x="960379" y="423983"/>
                        <a:pt x="970922" y="371281"/>
                        <a:pt x="975139" y="355471"/>
                      </a:cubicBezTo>
                      <a:cubicBezTo>
                        <a:pt x="979356" y="339660"/>
                        <a:pt x="993062" y="289067"/>
                        <a:pt x="996225" y="280634"/>
                      </a:cubicBezTo>
                      <a:cubicBezTo>
                        <a:pt x="999388" y="272202"/>
                        <a:pt x="1006768" y="257446"/>
                        <a:pt x="1006768" y="252176"/>
                      </a:cubicBezTo>
                      <a:cubicBezTo>
                        <a:pt x="1006768" y="246905"/>
                        <a:pt x="1004660" y="196312"/>
                        <a:pt x="1004660" y="196312"/>
                      </a:cubicBezTo>
                      <a:cubicBezTo>
                        <a:pt x="1004660" y="196312"/>
                        <a:pt x="1065810" y="136232"/>
                        <a:pt x="1071082" y="130962"/>
                      </a:cubicBezTo>
                      <a:cubicBezTo>
                        <a:pt x="1076353" y="125691"/>
                        <a:pt x="1076353" y="118313"/>
                        <a:pt x="1078462" y="109881"/>
                      </a:cubicBezTo>
                      <a:cubicBezTo>
                        <a:pt x="1080570" y="101449"/>
                        <a:pt x="1079516" y="83530"/>
                        <a:pt x="1083733" y="78260"/>
                      </a:cubicBezTo>
                      <a:cubicBezTo>
                        <a:pt x="1087951" y="72990"/>
                        <a:pt x="1100602" y="59287"/>
                        <a:pt x="1100602" y="59287"/>
                      </a:cubicBezTo>
                      <a:cubicBezTo>
                        <a:pt x="1100602" y="59287"/>
                        <a:pt x="1304085" y="58233"/>
                        <a:pt x="1313574" y="58233"/>
                      </a:cubicBezTo>
                      <a:cubicBezTo>
                        <a:pt x="1323062" y="58233"/>
                        <a:pt x="1349420" y="54017"/>
                        <a:pt x="1349420" y="54017"/>
                      </a:cubicBezTo>
                      <a:lnTo>
                        <a:pt x="1350048" y="53975"/>
                      </a:lnTo>
                      <a:cubicBezTo>
                        <a:pt x="1350091" y="55746"/>
                        <a:pt x="1350428" y="57474"/>
                        <a:pt x="1351061" y="58866"/>
                      </a:cubicBezTo>
                      <a:cubicBezTo>
                        <a:pt x="1352916" y="61100"/>
                        <a:pt x="1358188" y="61985"/>
                        <a:pt x="1360845" y="61648"/>
                      </a:cubicBezTo>
                      <a:lnTo>
                        <a:pt x="1360887" y="64558"/>
                      </a:lnTo>
                      <a:cubicBezTo>
                        <a:pt x="1361266" y="64768"/>
                        <a:pt x="1363038" y="65865"/>
                        <a:pt x="1363333" y="65865"/>
                      </a:cubicBezTo>
                      <a:cubicBezTo>
                        <a:pt x="1367086" y="65949"/>
                        <a:pt x="1372189" y="65485"/>
                        <a:pt x="1375816" y="66117"/>
                      </a:cubicBezTo>
                      <a:cubicBezTo>
                        <a:pt x="1385642" y="67888"/>
                        <a:pt x="1395637" y="72905"/>
                        <a:pt x="1405505" y="74086"/>
                      </a:cubicBezTo>
                      <a:cubicBezTo>
                        <a:pt x="1412422" y="74887"/>
                        <a:pt x="1419338" y="73959"/>
                        <a:pt x="1426212" y="75983"/>
                      </a:cubicBezTo>
                      <a:cubicBezTo>
                        <a:pt x="1426803" y="77459"/>
                        <a:pt x="1425706" y="80368"/>
                        <a:pt x="1424901" y="81591"/>
                      </a:cubicBezTo>
                      <a:lnTo>
                        <a:pt x="1427435" y="89348"/>
                      </a:lnTo>
                      <a:lnTo>
                        <a:pt x="1429628" y="90993"/>
                      </a:lnTo>
                      <a:cubicBezTo>
                        <a:pt x="1434989" y="91836"/>
                        <a:pt x="1440635" y="86650"/>
                        <a:pt x="1442537" y="82054"/>
                      </a:cubicBezTo>
                      <a:cubicBezTo>
                        <a:pt x="1447594" y="83277"/>
                        <a:pt x="1451305" y="86608"/>
                        <a:pt x="1456454" y="87704"/>
                      </a:cubicBezTo>
                      <a:cubicBezTo>
                        <a:pt x="1459448" y="86313"/>
                        <a:pt x="1469274" y="84963"/>
                        <a:pt x="1470540" y="83656"/>
                      </a:cubicBezTo>
                      <a:lnTo>
                        <a:pt x="1488505" y="84373"/>
                      </a:lnTo>
                      <a:cubicBezTo>
                        <a:pt x="1491162" y="82771"/>
                        <a:pt x="1491710" y="71345"/>
                        <a:pt x="1495257" y="66497"/>
                      </a:cubicBezTo>
                      <a:cubicBezTo>
                        <a:pt x="1508120" y="68141"/>
                        <a:pt x="1524652" y="52035"/>
                        <a:pt x="1536118" y="58486"/>
                      </a:cubicBezTo>
                      <a:cubicBezTo>
                        <a:pt x="1540124" y="57263"/>
                        <a:pt x="1544932" y="56631"/>
                        <a:pt x="1549107" y="56758"/>
                      </a:cubicBezTo>
                      <a:lnTo>
                        <a:pt x="1552565" y="58570"/>
                      </a:lnTo>
                      <a:lnTo>
                        <a:pt x="1554548" y="63756"/>
                      </a:lnTo>
                      <a:lnTo>
                        <a:pt x="1558090" y="65485"/>
                      </a:lnTo>
                      <a:cubicBezTo>
                        <a:pt x="1568380" y="61985"/>
                        <a:pt x="1579007" y="61775"/>
                        <a:pt x="1589719" y="61100"/>
                      </a:cubicBezTo>
                      <a:cubicBezTo>
                        <a:pt x="1593599" y="56125"/>
                        <a:pt x="1604100" y="49337"/>
                        <a:pt x="1610679" y="50138"/>
                      </a:cubicBezTo>
                      <a:cubicBezTo>
                        <a:pt x="1619282" y="51234"/>
                        <a:pt x="1621560" y="50433"/>
                        <a:pt x="1629446" y="47018"/>
                      </a:cubicBezTo>
                      <a:cubicBezTo>
                        <a:pt x="1629826" y="46850"/>
                        <a:pt x="1631892" y="46555"/>
                        <a:pt x="1632229" y="46597"/>
                      </a:cubicBezTo>
                      <a:cubicBezTo>
                        <a:pt x="1646024" y="47651"/>
                        <a:pt x="1655256" y="55408"/>
                        <a:pt x="1666263" y="55366"/>
                      </a:cubicBezTo>
                      <a:cubicBezTo>
                        <a:pt x="1667945" y="54439"/>
                        <a:pt x="1670391" y="53511"/>
                        <a:pt x="1671871" y="52373"/>
                      </a:cubicBezTo>
                      <a:cubicBezTo>
                        <a:pt x="1675794" y="49211"/>
                        <a:pt x="1679631" y="47313"/>
                        <a:pt x="1683591" y="44573"/>
                      </a:cubicBezTo>
                      <a:cubicBezTo>
                        <a:pt x="1690550" y="39809"/>
                        <a:pt x="1696669" y="33442"/>
                        <a:pt x="1703670" y="28762"/>
                      </a:cubicBezTo>
                      <a:cubicBezTo>
                        <a:pt x="1711889" y="23281"/>
                        <a:pt x="1724756" y="22523"/>
                        <a:pt x="1734156" y="19107"/>
                      </a:cubicBezTo>
                      <a:cubicBezTo>
                        <a:pt x="1739428" y="17210"/>
                        <a:pt x="1744826" y="14934"/>
                        <a:pt x="1750060" y="12825"/>
                      </a:cubicBezTo>
                      <a:lnTo>
                        <a:pt x="1753307" y="13036"/>
                      </a:lnTo>
                      <a:cubicBezTo>
                        <a:pt x="1759928" y="10338"/>
                        <a:pt x="1764482" y="1189"/>
                        <a:pt x="1769965" y="51"/>
                      </a:cubicBezTo>
                      <a:cubicBezTo>
                        <a:pt x="1774267" y="-413"/>
                        <a:pt x="1777514" y="2412"/>
                        <a:pt x="1780972" y="4520"/>
                      </a:cubicBezTo>
                      <a:cubicBezTo>
                        <a:pt x="1782237" y="7007"/>
                        <a:pt x="1782992" y="7134"/>
                        <a:pt x="1785400" y="8947"/>
                      </a:cubicBezTo>
                      <a:lnTo>
                        <a:pt x="1792823" y="9242"/>
                      </a:lnTo>
                      <a:cubicBezTo>
                        <a:pt x="1794087" y="12404"/>
                        <a:pt x="1797714" y="16114"/>
                        <a:pt x="1800413" y="18053"/>
                      </a:cubicBezTo>
                      <a:lnTo>
                        <a:pt x="1802610" y="18306"/>
                      </a:lnTo>
                      <a:lnTo>
                        <a:pt x="1809316" y="14723"/>
                      </a:lnTo>
                      <a:cubicBezTo>
                        <a:pt x="1813955" y="17126"/>
                        <a:pt x="1823360" y="11603"/>
                        <a:pt x="1826734" y="8567"/>
                      </a:cubicBezTo>
                      <a:lnTo>
                        <a:pt x="1832258" y="9410"/>
                      </a:lnTo>
                      <a:cubicBezTo>
                        <a:pt x="1833190" y="10254"/>
                        <a:pt x="1835467" y="12024"/>
                        <a:pt x="1835969" y="12994"/>
                      </a:cubicBezTo>
                      <a:cubicBezTo>
                        <a:pt x="1839638" y="19529"/>
                        <a:pt x="1846639" y="29395"/>
                        <a:pt x="1847524" y="36857"/>
                      </a:cubicBezTo>
                      <a:cubicBezTo>
                        <a:pt x="1848073" y="41158"/>
                        <a:pt x="1846849" y="47566"/>
                        <a:pt x="1849173" y="51361"/>
                      </a:cubicBezTo>
                      <a:cubicBezTo>
                        <a:pt x="1850898" y="53174"/>
                        <a:pt x="1864861" y="55029"/>
                        <a:pt x="1867894" y="55535"/>
                      </a:cubicBezTo>
                      <a:cubicBezTo>
                        <a:pt x="1869876" y="55914"/>
                        <a:pt x="1871900" y="57390"/>
                        <a:pt x="1873840" y="57685"/>
                      </a:cubicBezTo>
                      <a:cubicBezTo>
                        <a:pt x="1878859" y="58360"/>
                        <a:pt x="1882359" y="56589"/>
                        <a:pt x="1887209" y="56589"/>
                      </a:cubicBezTo>
                      <a:cubicBezTo>
                        <a:pt x="1902981" y="56589"/>
                        <a:pt x="1913777" y="55703"/>
                        <a:pt x="1929255" y="52879"/>
                      </a:cubicBezTo>
                      <a:cubicBezTo>
                        <a:pt x="1929930" y="52752"/>
                        <a:pt x="1933135" y="53132"/>
                        <a:pt x="1933978" y="53174"/>
                      </a:cubicBezTo>
                      <a:cubicBezTo>
                        <a:pt x="1929086" y="59161"/>
                        <a:pt x="1923098" y="65232"/>
                        <a:pt x="1918880" y="71683"/>
                      </a:cubicBezTo>
                      <a:cubicBezTo>
                        <a:pt x="1915169" y="77332"/>
                        <a:pt x="1912133" y="83530"/>
                        <a:pt x="1908295" y="89095"/>
                      </a:cubicBezTo>
                      <a:cubicBezTo>
                        <a:pt x="1901172" y="99341"/>
                        <a:pt x="1890629" y="109291"/>
                        <a:pt x="1884889" y="120379"/>
                      </a:cubicBezTo>
                      <a:cubicBezTo>
                        <a:pt x="1881600" y="126746"/>
                        <a:pt x="1878057" y="129739"/>
                        <a:pt x="1873840" y="135220"/>
                      </a:cubicBezTo>
                      <a:cubicBezTo>
                        <a:pt x="1868695" y="142050"/>
                        <a:pt x="1863972" y="149512"/>
                        <a:pt x="1859080" y="156553"/>
                      </a:cubicBezTo>
                      <a:cubicBezTo>
                        <a:pt x="1851404" y="167600"/>
                        <a:pt x="1842042" y="177803"/>
                        <a:pt x="1835041" y="189355"/>
                      </a:cubicBezTo>
                      <a:cubicBezTo>
                        <a:pt x="1828804" y="199600"/>
                        <a:pt x="1822516" y="213260"/>
                        <a:pt x="1814925" y="222410"/>
                      </a:cubicBezTo>
                      <a:cubicBezTo>
                        <a:pt x="1814419" y="223000"/>
                        <a:pt x="1807250" y="228565"/>
                        <a:pt x="1806153" y="229408"/>
                      </a:cubicBezTo>
                      <a:cubicBezTo>
                        <a:pt x="1803074" y="231896"/>
                        <a:pt x="1795104" y="241045"/>
                        <a:pt x="1795184" y="245683"/>
                      </a:cubicBezTo>
                      <a:cubicBezTo>
                        <a:pt x="1795272" y="253019"/>
                        <a:pt x="1797293" y="257952"/>
                        <a:pt x="1799697" y="264866"/>
                      </a:cubicBezTo>
                      <a:cubicBezTo>
                        <a:pt x="1800877" y="268239"/>
                        <a:pt x="1801468" y="272624"/>
                        <a:pt x="1802860" y="275744"/>
                      </a:cubicBezTo>
                      <a:cubicBezTo>
                        <a:pt x="1807245" y="285694"/>
                        <a:pt x="1823524" y="283375"/>
                        <a:pt x="1826898" y="292988"/>
                      </a:cubicBezTo>
                      <a:cubicBezTo>
                        <a:pt x="1828964" y="298890"/>
                        <a:pt x="1830103" y="305973"/>
                        <a:pt x="1831579" y="312087"/>
                      </a:cubicBezTo>
                      <a:lnTo>
                        <a:pt x="1832000" y="313689"/>
                      </a:lnTo>
                      <a:cubicBezTo>
                        <a:pt x="1836850" y="325578"/>
                        <a:pt x="1844737" y="336203"/>
                        <a:pt x="1849418" y="347924"/>
                      </a:cubicBezTo>
                      <a:cubicBezTo>
                        <a:pt x="1852075" y="354628"/>
                        <a:pt x="1853340" y="364114"/>
                        <a:pt x="1855069" y="371239"/>
                      </a:cubicBezTo>
                      <a:cubicBezTo>
                        <a:pt x="1860049" y="391687"/>
                        <a:pt x="1869619" y="411883"/>
                        <a:pt x="1880035" y="430012"/>
                      </a:cubicBezTo>
                      <a:cubicBezTo>
                        <a:pt x="1890874" y="448858"/>
                        <a:pt x="1909556" y="461169"/>
                        <a:pt x="1924780" y="476263"/>
                      </a:cubicBezTo>
                      <a:cubicBezTo>
                        <a:pt x="1945065" y="496332"/>
                        <a:pt x="1952530" y="500590"/>
                        <a:pt x="1957590" y="506872"/>
                      </a:cubicBezTo>
                      <a:cubicBezTo>
                        <a:pt x="1962904" y="513407"/>
                        <a:pt x="1965561" y="522092"/>
                        <a:pt x="1977407" y="553165"/>
                      </a:cubicBezTo>
                      <a:cubicBezTo>
                        <a:pt x="1979900" y="559700"/>
                        <a:pt x="1983105" y="566193"/>
                        <a:pt x="1985551" y="572560"/>
                      </a:cubicBezTo>
                      <a:cubicBezTo>
                        <a:pt x="1992467" y="590605"/>
                        <a:pt x="1996600" y="613625"/>
                        <a:pt x="2021904" y="610926"/>
                      </a:cubicBezTo>
                      <a:lnTo>
                        <a:pt x="2025067" y="607722"/>
                      </a:lnTo>
                      <a:lnTo>
                        <a:pt x="2025446" y="604560"/>
                      </a:lnTo>
                      <a:lnTo>
                        <a:pt x="2027723" y="604265"/>
                      </a:lnTo>
                      <a:cubicBezTo>
                        <a:pt x="2033079" y="608734"/>
                        <a:pt x="2037803" y="609619"/>
                        <a:pt x="2043623" y="612781"/>
                      </a:cubicBezTo>
                      <a:lnTo>
                        <a:pt x="2081030" y="633103"/>
                      </a:lnTo>
                      <a:cubicBezTo>
                        <a:pt x="2088283" y="666200"/>
                        <a:pt x="2091067" y="700013"/>
                        <a:pt x="2098531" y="733068"/>
                      </a:cubicBezTo>
                      <a:lnTo>
                        <a:pt x="2102116" y="750734"/>
                      </a:lnTo>
                      <a:cubicBezTo>
                        <a:pt x="2108062" y="754106"/>
                        <a:pt x="2116117" y="752757"/>
                        <a:pt x="2122738" y="756214"/>
                      </a:cubicBezTo>
                      <a:cubicBezTo>
                        <a:pt x="2122827" y="756383"/>
                        <a:pt x="2123033" y="756973"/>
                        <a:pt x="2123202" y="757058"/>
                      </a:cubicBezTo>
                      <a:cubicBezTo>
                        <a:pt x="2128347" y="760473"/>
                        <a:pt x="2134040" y="763677"/>
                        <a:pt x="2138051" y="768483"/>
                      </a:cubicBezTo>
                      <a:cubicBezTo>
                        <a:pt x="2138599" y="769158"/>
                        <a:pt x="2139396" y="771603"/>
                        <a:pt x="2139945" y="772067"/>
                      </a:cubicBezTo>
                      <a:cubicBezTo>
                        <a:pt x="2144288" y="775862"/>
                        <a:pt x="2151757" y="778771"/>
                        <a:pt x="2154751" y="783872"/>
                      </a:cubicBezTo>
                      <a:cubicBezTo>
                        <a:pt x="2158505" y="790281"/>
                        <a:pt x="2157999" y="798038"/>
                        <a:pt x="2160951" y="804826"/>
                      </a:cubicBezTo>
                      <a:cubicBezTo>
                        <a:pt x="2169048" y="823546"/>
                        <a:pt x="2178326" y="847199"/>
                        <a:pt x="2197852" y="857191"/>
                      </a:cubicBezTo>
                      <a:cubicBezTo>
                        <a:pt x="2216324" y="866635"/>
                        <a:pt x="2216450" y="865328"/>
                        <a:pt x="2234795" y="871779"/>
                      </a:cubicBezTo>
                      <a:cubicBezTo>
                        <a:pt x="2242007" y="874350"/>
                        <a:pt x="2247784" y="878693"/>
                        <a:pt x="2255586" y="878820"/>
                      </a:cubicBezTo>
                      <a:lnTo>
                        <a:pt x="2275196" y="879115"/>
                      </a:lnTo>
                      <a:cubicBezTo>
                        <a:pt x="2278233" y="881139"/>
                        <a:pt x="2281611" y="884385"/>
                        <a:pt x="2283462" y="887589"/>
                      </a:cubicBezTo>
                      <a:lnTo>
                        <a:pt x="2284605" y="887884"/>
                      </a:lnTo>
                      <a:cubicBezTo>
                        <a:pt x="2285364" y="891847"/>
                        <a:pt x="2331375" y="936496"/>
                        <a:pt x="2336519" y="941893"/>
                      </a:cubicBezTo>
                      <a:lnTo>
                        <a:pt x="2387379" y="995016"/>
                      </a:lnTo>
                      <a:cubicBezTo>
                        <a:pt x="2391854" y="999738"/>
                        <a:pt x="2395392" y="1005430"/>
                        <a:pt x="2400031" y="1010110"/>
                      </a:cubicBezTo>
                      <a:cubicBezTo>
                        <a:pt x="2414838" y="1024993"/>
                        <a:pt x="2429678" y="1042111"/>
                        <a:pt x="2445624" y="1055644"/>
                      </a:cubicBezTo>
                      <a:cubicBezTo>
                        <a:pt x="2453763" y="1062559"/>
                        <a:pt x="2457981" y="1064330"/>
                        <a:pt x="2468017" y="1068204"/>
                      </a:cubicBezTo>
                      <a:cubicBezTo>
                        <a:pt x="2468692" y="1068461"/>
                        <a:pt x="2469667" y="1068036"/>
                        <a:pt x="2470341" y="1068246"/>
                      </a:cubicBezTo>
                      <a:cubicBezTo>
                        <a:pt x="2501376" y="1078913"/>
                        <a:pt x="2532208" y="1089960"/>
                        <a:pt x="2563711" y="1099193"/>
                      </a:cubicBezTo>
                      <a:cubicBezTo>
                        <a:pt x="2579610" y="1103873"/>
                        <a:pt x="2595214" y="1109691"/>
                        <a:pt x="2610945" y="1115050"/>
                      </a:cubicBezTo>
                      <a:cubicBezTo>
                        <a:pt x="2620517" y="1118334"/>
                        <a:pt x="2630428" y="1120573"/>
                        <a:pt x="2640001" y="1123862"/>
                      </a:cubicBezTo>
                      <a:cubicBezTo>
                        <a:pt x="2658557" y="1130228"/>
                        <a:pt x="2676902" y="1137058"/>
                        <a:pt x="2695585" y="1143213"/>
                      </a:cubicBezTo>
                      <a:cubicBezTo>
                        <a:pt x="2700397" y="1144773"/>
                        <a:pt x="2705537" y="1145574"/>
                        <a:pt x="2710261" y="1147219"/>
                      </a:cubicBezTo>
                      <a:cubicBezTo>
                        <a:pt x="2711273" y="1147556"/>
                        <a:pt x="2712032" y="1148779"/>
                        <a:pt x="2713044" y="1149158"/>
                      </a:cubicBezTo>
                      <a:cubicBezTo>
                        <a:pt x="2733667" y="1156537"/>
                        <a:pt x="2754453" y="1163367"/>
                        <a:pt x="2775249" y="1170323"/>
                      </a:cubicBezTo>
                      <a:cubicBezTo>
                        <a:pt x="2797052" y="1177448"/>
                        <a:pt x="2818598" y="1185337"/>
                        <a:pt x="2840190" y="1193006"/>
                      </a:cubicBezTo>
                      <a:cubicBezTo>
                        <a:pt x="2843817" y="1194317"/>
                        <a:pt x="2849051" y="1195540"/>
                        <a:pt x="2852125" y="1196801"/>
                      </a:cubicBezTo>
                      <a:cubicBezTo>
                        <a:pt x="2856469" y="1198571"/>
                        <a:pt x="2860606" y="1201776"/>
                        <a:pt x="2864987" y="1203382"/>
                      </a:cubicBezTo>
                      <a:cubicBezTo>
                        <a:pt x="2870685" y="1205490"/>
                        <a:pt x="2877180" y="1206287"/>
                        <a:pt x="2882999" y="1208058"/>
                      </a:cubicBezTo>
                      <a:cubicBezTo>
                        <a:pt x="2903748" y="1214470"/>
                        <a:pt x="2924286" y="1221718"/>
                        <a:pt x="2944867" y="1228510"/>
                      </a:cubicBezTo>
                      <a:cubicBezTo>
                        <a:pt x="2946300" y="1228970"/>
                        <a:pt x="2947945" y="1230066"/>
                        <a:pt x="2949295" y="1230740"/>
                      </a:cubicBezTo>
                      <a:lnTo>
                        <a:pt x="2950096" y="1231120"/>
                      </a:lnTo>
                      <a:cubicBezTo>
                        <a:pt x="2989696" y="1243815"/>
                        <a:pt x="3028663" y="1258525"/>
                        <a:pt x="3068306" y="1271051"/>
                      </a:cubicBezTo>
                      <a:cubicBezTo>
                        <a:pt x="3108749" y="1283784"/>
                        <a:pt x="3148982" y="1297402"/>
                        <a:pt x="3189215" y="1311016"/>
                      </a:cubicBezTo>
                      <a:cubicBezTo>
                        <a:pt x="3196848" y="1313588"/>
                        <a:pt x="3205072" y="1315569"/>
                        <a:pt x="3212869" y="1317804"/>
                      </a:cubicBezTo>
                      <a:cubicBezTo>
                        <a:pt x="3234251" y="1323917"/>
                        <a:pt x="3255337" y="1331970"/>
                        <a:pt x="3276128" y="1339896"/>
                      </a:cubicBezTo>
                      <a:cubicBezTo>
                        <a:pt x="3278195" y="1340655"/>
                        <a:pt x="3280893" y="1340613"/>
                        <a:pt x="3283171" y="1341410"/>
                      </a:cubicBezTo>
                      <a:cubicBezTo>
                        <a:pt x="3320451" y="1354564"/>
                        <a:pt x="3358027" y="1366665"/>
                        <a:pt x="3394974" y="1380666"/>
                      </a:cubicBezTo>
                      <a:cubicBezTo>
                        <a:pt x="3397585" y="1381632"/>
                        <a:pt x="3400874" y="1381632"/>
                        <a:pt x="3403409" y="1382774"/>
                      </a:cubicBezTo>
                      <a:cubicBezTo>
                        <a:pt x="3422260" y="1391160"/>
                        <a:pt x="3442878" y="1396477"/>
                        <a:pt x="3462535" y="1402843"/>
                      </a:cubicBezTo>
                      <a:cubicBezTo>
                        <a:pt x="3467469" y="1404445"/>
                        <a:pt x="3472867" y="1405415"/>
                        <a:pt x="3477632" y="1407017"/>
                      </a:cubicBezTo>
                      <a:cubicBezTo>
                        <a:pt x="3482272" y="1408577"/>
                        <a:pt x="3486573" y="1411318"/>
                        <a:pt x="3491507" y="1412578"/>
                      </a:cubicBezTo>
                      <a:cubicBezTo>
                        <a:pt x="3492815" y="1412915"/>
                        <a:pt x="3495598" y="1412578"/>
                        <a:pt x="3496779" y="1412962"/>
                      </a:cubicBezTo>
                      <a:cubicBezTo>
                        <a:pt x="3499267" y="1413801"/>
                        <a:pt x="3501586" y="1415787"/>
                        <a:pt x="3504032" y="1416714"/>
                      </a:cubicBezTo>
                      <a:cubicBezTo>
                        <a:pt x="3516305" y="1421478"/>
                        <a:pt x="3529252" y="1425189"/>
                        <a:pt x="3541735" y="1429363"/>
                      </a:cubicBezTo>
                      <a:cubicBezTo>
                        <a:pt x="3542494" y="1429615"/>
                        <a:pt x="3542958" y="1430712"/>
                        <a:pt x="3543717" y="1430965"/>
                      </a:cubicBezTo>
                      <a:cubicBezTo>
                        <a:pt x="3551186" y="1433368"/>
                        <a:pt x="3559068" y="1434759"/>
                        <a:pt x="3566617" y="1437331"/>
                      </a:cubicBezTo>
                      <a:cubicBezTo>
                        <a:pt x="3601793" y="1449263"/>
                        <a:pt x="3636627" y="1461574"/>
                        <a:pt x="3671964" y="1473126"/>
                      </a:cubicBezTo>
                      <a:cubicBezTo>
                        <a:pt x="3676809" y="1474728"/>
                        <a:pt x="3681537" y="1476626"/>
                        <a:pt x="3686808" y="1477975"/>
                      </a:cubicBezTo>
                      <a:cubicBezTo>
                        <a:pt x="3687441" y="1478143"/>
                        <a:pt x="3687909" y="1479113"/>
                        <a:pt x="3688537" y="1479366"/>
                      </a:cubicBezTo>
                      <a:cubicBezTo>
                        <a:pt x="3704226" y="1485058"/>
                        <a:pt x="3719829" y="1490029"/>
                        <a:pt x="3735855" y="1494839"/>
                      </a:cubicBezTo>
                      <a:cubicBezTo>
                        <a:pt x="3742687" y="1496901"/>
                        <a:pt x="3753150" y="1501416"/>
                        <a:pt x="3760737" y="1504157"/>
                      </a:cubicBezTo>
                      <a:cubicBezTo>
                        <a:pt x="3780220" y="1511156"/>
                        <a:pt x="3801180" y="1520596"/>
                        <a:pt x="3821090" y="1525828"/>
                      </a:cubicBezTo>
                      <a:cubicBezTo>
                        <a:pt x="3840953" y="1531013"/>
                        <a:pt x="3860479" y="1539446"/>
                        <a:pt x="3879794" y="1546402"/>
                      </a:cubicBezTo>
                      <a:cubicBezTo>
                        <a:pt x="3899911" y="1553696"/>
                        <a:pt x="3920238" y="1560063"/>
                        <a:pt x="3940350" y="1567483"/>
                      </a:cubicBezTo>
                      <a:lnTo>
                        <a:pt x="3940350" y="1569043"/>
                      </a:lnTo>
                      <a:lnTo>
                        <a:pt x="3951488" y="1569043"/>
                      </a:lnTo>
                      <a:lnTo>
                        <a:pt x="4435502" y="1569043"/>
                      </a:lnTo>
                      <a:lnTo>
                        <a:pt x="4436725" y="1569043"/>
                      </a:lnTo>
                      <a:lnTo>
                        <a:pt x="4332559" y="1678030"/>
                      </a:lnTo>
                      <a:lnTo>
                        <a:pt x="3546972" y="2499966"/>
                      </a:lnTo>
                      <a:lnTo>
                        <a:pt x="3200314" y="2862722"/>
                      </a:lnTo>
                      <a:lnTo>
                        <a:pt x="2980342" y="3092839"/>
                      </a:lnTo>
                      <a:lnTo>
                        <a:pt x="2961108" y="3112992"/>
                      </a:lnTo>
                      <a:lnTo>
                        <a:pt x="2949299" y="3125345"/>
                      </a:lnTo>
                      <a:lnTo>
                        <a:pt x="2940190" y="3134831"/>
                      </a:lnTo>
                      <a:lnTo>
                        <a:pt x="2683275" y="3123111"/>
                      </a:lnTo>
                      <a:cubicBezTo>
                        <a:pt x="2610953" y="3119738"/>
                        <a:pt x="2538623" y="3116534"/>
                        <a:pt x="2466301" y="3113333"/>
                      </a:cubicBezTo>
                      <a:cubicBezTo>
                        <a:pt x="2462337" y="3113165"/>
                        <a:pt x="2458832" y="3112701"/>
                        <a:pt x="2454995" y="3113671"/>
                      </a:cubicBezTo>
                      <a:cubicBezTo>
                        <a:pt x="2383934" y="3132011"/>
                        <a:pt x="2312831" y="3149676"/>
                        <a:pt x="2242993" y="3172317"/>
                      </a:cubicBezTo>
                      <a:cubicBezTo>
                        <a:pt x="2216926" y="3180749"/>
                        <a:pt x="2187705" y="3188039"/>
                        <a:pt x="2163034" y="3200224"/>
                      </a:cubicBezTo>
                      <a:cubicBezTo>
                        <a:pt x="2098595" y="3232102"/>
                        <a:pt x="2029853" y="3262669"/>
                        <a:pt x="1975151" y="3310180"/>
                      </a:cubicBezTo>
                      <a:cubicBezTo>
                        <a:pt x="1965034" y="3318993"/>
                        <a:pt x="1961660" y="3344373"/>
                        <a:pt x="1959252" y="3355799"/>
                      </a:cubicBezTo>
                      <a:cubicBezTo>
                        <a:pt x="1957987" y="3361744"/>
                        <a:pt x="1954613" y="3366044"/>
                        <a:pt x="1951872" y="3371314"/>
                      </a:cubicBezTo>
                      <a:cubicBezTo>
                        <a:pt x="1934370" y="3404706"/>
                        <a:pt x="1905567" y="3442736"/>
                        <a:pt x="1872672" y="3461793"/>
                      </a:cubicBezTo>
                      <a:cubicBezTo>
                        <a:pt x="1870652" y="3462973"/>
                        <a:pt x="1864532" y="3466177"/>
                        <a:pt x="1862129" y="3466224"/>
                      </a:cubicBezTo>
                      <a:cubicBezTo>
                        <a:pt x="1848170" y="3466308"/>
                        <a:pt x="1834042" y="3465760"/>
                        <a:pt x="1820167" y="3466852"/>
                      </a:cubicBezTo>
                      <a:cubicBezTo>
                        <a:pt x="1788036" y="3469002"/>
                        <a:pt x="1762180" y="3489324"/>
                        <a:pt x="1731225" y="3495986"/>
                      </a:cubicBezTo>
                      <a:cubicBezTo>
                        <a:pt x="1716591" y="3499148"/>
                        <a:pt x="1701582" y="3496702"/>
                        <a:pt x="1686860" y="3498347"/>
                      </a:cubicBezTo>
                      <a:cubicBezTo>
                        <a:pt x="1671129" y="3500164"/>
                        <a:pt x="1655568" y="3503026"/>
                        <a:pt x="1639795" y="3504549"/>
                      </a:cubicBezTo>
                      <a:cubicBezTo>
                        <a:pt x="1594460" y="3508849"/>
                        <a:pt x="1549166" y="3509608"/>
                        <a:pt x="1503662" y="3509481"/>
                      </a:cubicBezTo>
                      <a:cubicBezTo>
                        <a:pt x="1498648" y="3509481"/>
                        <a:pt x="1496708" y="3510279"/>
                        <a:pt x="1492659" y="3513149"/>
                      </a:cubicBezTo>
                      <a:cubicBezTo>
                        <a:pt x="1479076" y="3520439"/>
                        <a:pt x="1467440" y="3543253"/>
                        <a:pt x="1454995" y="3553325"/>
                      </a:cubicBezTo>
                      <a:lnTo>
                        <a:pt x="1444578" y="3552440"/>
                      </a:lnTo>
                      <a:lnTo>
                        <a:pt x="1442132" y="3559864"/>
                      </a:lnTo>
                      <a:lnTo>
                        <a:pt x="1441373" y="3560455"/>
                      </a:lnTo>
                      <a:lnTo>
                        <a:pt x="1438501" y="3560075"/>
                      </a:lnTo>
                      <a:lnTo>
                        <a:pt x="1428215" y="3572513"/>
                      </a:lnTo>
                      <a:cubicBezTo>
                        <a:pt x="1428089" y="3577825"/>
                        <a:pt x="1428637" y="3581236"/>
                        <a:pt x="1429565" y="3586595"/>
                      </a:cubicBezTo>
                      <a:cubicBezTo>
                        <a:pt x="1428127" y="3594601"/>
                        <a:pt x="1417921" y="3596502"/>
                        <a:pt x="1415859" y="3603750"/>
                      </a:cubicBezTo>
                      <a:lnTo>
                        <a:pt x="1411726" y="3605479"/>
                      </a:lnTo>
                      <a:lnTo>
                        <a:pt x="1408605" y="3611930"/>
                      </a:lnTo>
                      <a:lnTo>
                        <a:pt x="1404725" y="3613194"/>
                      </a:lnTo>
                      <a:lnTo>
                        <a:pt x="1402111" y="3611550"/>
                      </a:lnTo>
                      <a:lnTo>
                        <a:pt x="1400259" y="3611718"/>
                      </a:lnTo>
                      <a:cubicBezTo>
                        <a:pt x="1396590" y="3616946"/>
                        <a:pt x="1392453" y="3617200"/>
                        <a:pt x="1387182" y="3619181"/>
                      </a:cubicBezTo>
                      <a:cubicBezTo>
                        <a:pt x="1384820" y="3620066"/>
                        <a:pt x="1383976" y="3624367"/>
                        <a:pt x="1381320" y="3626053"/>
                      </a:cubicBezTo>
                      <a:lnTo>
                        <a:pt x="1378030" y="3626142"/>
                      </a:lnTo>
                      <a:lnTo>
                        <a:pt x="1375584" y="3623608"/>
                      </a:lnTo>
                      <a:cubicBezTo>
                        <a:pt x="1374445" y="3624498"/>
                        <a:pt x="1373522" y="3626391"/>
                        <a:pt x="1373096" y="3627660"/>
                      </a:cubicBezTo>
                      <a:lnTo>
                        <a:pt x="1372042" y="3628250"/>
                      </a:lnTo>
                      <a:lnTo>
                        <a:pt x="1370022" y="3627786"/>
                      </a:lnTo>
                      <a:lnTo>
                        <a:pt x="1367487" y="3628967"/>
                      </a:lnTo>
                      <a:lnTo>
                        <a:pt x="1365674" y="3628123"/>
                      </a:lnTo>
                      <a:lnTo>
                        <a:pt x="1365336" y="3627069"/>
                      </a:lnTo>
                      <a:lnTo>
                        <a:pt x="1366601" y="3624287"/>
                      </a:lnTo>
                      <a:lnTo>
                        <a:pt x="1365674" y="3623233"/>
                      </a:lnTo>
                      <a:cubicBezTo>
                        <a:pt x="1363987" y="3623322"/>
                        <a:pt x="1359769" y="3623322"/>
                        <a:pt x="1358251" y="3622394"/>
                      </a:cubicBezTo>
                      <a:lnTo>
                        <a:pt x="1356433" y="3623401"/>
                      </a:lnTo>
                      <a:cubicBezTo>
                        <a:pt x="1355169" y="3623279"/>
                        <a:pt x="1353439" y="3622010"/>
                        <a:pt x="1352769" y="3620956"/>
                      </a:cubicBezTo>
                      <a:cubicBezTo>
                        <a:pt x="1352047" y="3619017"/>
                        <a:pt x="1351626" y="3615226"/>
                        <a:pt x="1352474" y="3613240"/>
                      </a:cubicBezTo>
                      <a:lnTo>
                        <a:pt x="1351672" y="3611259"/>
                      </a:lnTo>
                      <a:cubicBezTo>
                        <a:pt x="1350833" y="3611807"/>
                        <a:pt x="1348598" y="3612739"/>
                        <a:pt x="1347543" y="3612271"/>
                      </a:cubicBezTo>
                      <a:lnTo>
                        <a:pt x="1346531" y="3611217"/>
                      </a:lnTo>
                      <a:lnTo>
                        <a:pt x="1344465" y="3614042"/>
                      </a:lnTo>
                      <a:lnTo>
                        <a:pt x="1341728" y="3614843"/>
                      </a:lnTo>
                      <a:lnTo>
                        <a:pt x="1332492" y="3612608"/>
                      </a:lnTo>
                      <a:cubicBezTo>
                        <a:pt x="1332197" y="3610626"/>
                        <a:pt x="1332450" y="3610542"/>
                        <a:pt x="1333167" y="3608518"/>
                      </a:cubicBezTo>
                      <a:lnTo>
                        <a:pt x="1331227" y="3608135"/>
                      </a:lnTo>
                      <a:lnTo>
                        <a:pt x="1328950" y="3609189"/>
                      </a:lnTo>
                      <a:lnTo>
                        <a:pt x="1327600" y="3607882"/>
                      </a:lnTo>
                      <a:lnTo>
                        <a:pt x="1325871" y="3608599"/>
                      </a:lnTo>
                      <a:lnTo>
                        <a:pt x="1323341" y="3607418"/>
                      </a:lnTo>
                      <a:lnTo>
                        <a:pt x="1322582" y="3605099"/>
                      </a:lnTo>
                      <a:lnTo>
                        <a:pt x="1320596" y="3607545"/>
                      </a:lnTo>
                      <a:lnTo>
                        <a:pt x="1317310" y="3607292"/>
                      </a:lnTo>
                      <a:lnTo>
                        <a:pt x="1315830" y="3604589"/>
                      </a:lnTo>
                      <a:lnTo>
                        <a:pt x="1312376" y="3609269"/>
                      </a:lnTo>
                      <a:lnTo>
                        <a:pt x="1301875" y="3611925"/>
                      </a:lnTo>
                      <a:lnTo>
                        <a:pt x="1299340" y="3616099"/>
                      </a:lnTo>
                      <a:lnTo>
                        <a:pt x="1297658" y="3615636"/>
                      </a:lnTo>
                      <a:lnTo>
                        <a:pt x="1295929" y="3616352"/>
                      </a:lnTo>
                      <a:lnTo>
                        <a:pt x="1292808" y="3621116"/>
                      </a:lnTo>
                      <a:lnTo>
                        <a:pt x="1287583" y="3618169"/>
                      </a:lnTo>
                      <a:lnTo>
                        <a:pt x="1283239" y="3618291"/>
                      </a:lnTo>
                      <a:cubicBezTo>
                        <a:pt x="1281257" y="3616858"/>
                        <a:pt x="1271515" y="3608932"/>
                        <a:pt x="1269575" y="3609269"/>
                      </a:cubicBezTo>
                      <a:lnTo>
                        <a:pt x="1264641" y="3614033"/>
                      </a:lnTo>
                      <a:cubicBezTo>
                        <a:pt x="1262701" y="3614539"/>
                        <a:pt x="1258694" y="3614665"/>
                        <a:pt x="1256881" y="3613528"/>
                      </a:cubicBezTo>
                      <a:cubicBezTo>
                        <a:pt x="1250007" y="3618502"/>
                        <a:pt x="1246465" y="3613401"/>
                        <a:pt x="1239295" y="3617701"/>
                      </a:cubicBezTo>
                      <a:cubicBezTo>
                        <a:pt x="1236174" y="3616479"/>
                        <a:pt x="1233766" y="3612431"/>
                        <a:pt x="1231198" y="3610066"/>
                      </a:cubicBezTo>
                      <a:lnTo>
                        <a:pt x="1228457" y="3609813"/>
                      </a:lnTo>
                      <a:lnTo>
                        <a:pt x="1217914" y="3615420"/>
                      </a:lnTo>
                      <a:lnTo>
                        <a:pt x="1215046" y="3621239"/>
                      </a:lnTo>
                      <a:lnTo>
                        <a:pt x="1210829" y="3623811"/>
                      </a:lnTo>
                      <a:lnTo>
                        <a:pt x="1208551" y="3623684"/>
                      </a:lnTo>
                      <a:lnTo>
                        <a:pt x="1209348" y="3620058"/>
                      </a:lnTo>
                      <a:lnTo>
                        <a:pt x="1208758" y="3618667"/>
                      </a:lnTo>
                      <a:cubicBezTo>
                        <a:pt x="1206438" y="3618583"/>
                        <a:pt x="1202432" y="3620864"/>
                        <a:pt x="1200661" y="3622124"/>
                      </a:cubicBezTo>
                      <a:lnTo>
                        <a:pt x="1198173" y="3621787"/>
                      </a:lnTo>
                      <a:lnTo>
                        <a:pt x="1196992" y="3622381"/>
                      </a:lnTo>
                      <a:lnTo>
                        <a:pt x="1195853" y="3625038"/>
                      </a:lnTo>
                      <a:cubicBezTo>
                        <a:pt x="1194799" y="3625206"/>
                        <a:pt x="1193112" y="3624321"/>
                        <a:pt x="1192433" y="3623520"/>
                      </a:cubicBezTo>
                      <a:lnTo>
                        <a:pt x="1190156" y="3624574"/>
                      </a:lnTo>
                      <a:lnTo>
                        <a:pt x="1186149" y="3622803"/>
                      </a:lnTo>
                      <a:cubicBezTo>
                        <a:pt x="1182607" y="3623520"/>
                        <a:pt x="1178179" y="3625038"/>
                        <a:pt x="1174641" y="3623688"/>
                      </a:cubicBezTo>
                      <a:lnTo>
                        <a:pt x="1173797" y="3627440"/>
                      </a:lnTo>
                      <a:lnTo>
                        <a:pt x="1171182" y="3628752"/>
                      </a:lnTo>
                      <a:lnTo>
                        <a:pt x="1169453" y="3628495"/>
                      </a:lnTo>
                      <a:lnTo>
                        <a:pt x="1166965" y="3626513"/>
                      </a:lnTo>
                      <a:lnTo>
                        <a:pt x="1165700" y="3627188"/>
                      </a:lnTo>
                      <a:cubicBezTo>
                        <a:pt x="1161862" y="3627314"/>
                        <a:pt x="1155954" y="3622424"/>
                        <a:pt x="1153512" y="3619936"/>
                      </a:cubicBezTo>
                      <a:lnTo>
                        <a:pt x="1151783" y="3619679"/>
                      </a:lnTo>
                      <a:lnTo>
                        <a:pt x="1145499" y="3625286"/>
                      </a:lnTo>
                      <a:cubicBezTo>
                        <a:pt x="1142673" y="3626087"/>
                        <a:pt x="1137908" y="3623600"/>
                        <a:pt x="1136010" y="3621618"/>
                      </a:cubicBezTo>
                      <a:lnTo>
                        <a:pt x="1135922" y="3620564"/>
                      </a:lnTo>
                      <a:lnTo>
                        <a:pt x="1133522" y="3620901"/>
                      </a:lnTo>
                      <a:lnTo>
                        <a:pt x="1130401" y="3625708"/>
                      </a:lnTo>
                      <a:cubicBezTo>
                        <a:pt x="1127196" y="3626719"/>
                        <a:pt x="1123527" y="3629207"/>
                        <a:pt x="1121166" y="3631652"/>
                      </a:cubicBezTo>
                      <a:lnTo>
                        <a:pt x="1119441" y="3631868"/>
                      </a:lnTo>
                      <a:cubicBezTo>
                        <a:pt x="1118298" y="3631572"/>
                        <a:pt x="1116868" y="3630387"/>
                        <a:pt x="1116362" y="3629296"/>
                      </a:cubicBezTo>
                      <a:lnTo>
                        <a:pt x="1113789" y="3629085"/>
                      </a:lnTo>
                      <a:lnTo>
                        <a:pt x="1111221" y="3627230"/>
                      </a:lnTo>
                      <a:cubicBezTo>
                        <a:pt x="1108775" y="3627188"/>
                        <a:pt x="1097726" y="3627525"/>
                        <a:pt x="1095407" y="3626264"/>
                      </a:cubicBezTo>
                      <a:lnTo>
                        <a:pt x="1094264" y="3623393"/>
                      </a:lnTo>
                      <a:lnTo>
                        <a:pt x="1091818" y="3622217"/>
                      </a:lnTo>
                      <a:cubicBezTo>
                        <a:pt x="1087141" y="3624030"/>
                        <a:pt x="1078706" y="3623941"/>
                        <a:pt x="1074109" y="3621664"/>
                      </a:cubicBezTo>
                      <a:lnTo>
                        <a:pt x="1071537" y="3623102"/>
                      </a:lnTo>
                      <a:lnTo>
                        <a:pt x="1070019" y="3626218"/>
                      </a:lnTo>
                      <a:lnTo>
                        <a:pt x="1063781" y="3624367"/>
                      </a:lnTo>
                      <a:lnTo>
                        <a:pt x="1058130" y="3627192"/>
                      </a:lnTo>
                      <a:lnTo>
                        <a:pt x="1057915" y="3631787"/>
                      </a:lnTo>
                      <a:lnTo>
                        <a:pt x="1057030" y="3632209"/>
                      </a:lnTo>
                      <a:lnTo>
                        <a:pt x="1049481" y="3630527"/>
                      </a:lnTo>
                      <a:lnTo>
                        <a:pt x="1047372" y="3631492"/>
                      </a:lnTo>
                      <a:lnTo>
                        <a:pt x="1041215" y="3629932"/>
                      </a:lnTo>
                      <a:lnTo>
                        <a:pt x="1038052" y="3625463"/>
                      </a:lnTo>
                      <a:cubicBezTo>
                        <a:pt x="1032696" y="3623482"/>
                        <a:pt x="1027892" y="3620572"/>
                        <a:pt x="1023001" y="3617748"/>
                      </a:cubicBezTo>
                      <a:lnTo>
                        <a:pt x="1024477" y="3615302"/>
                      </a:lnTo>
                      <a:lnTo>
                        <a:pt x="1023338" y="3613869"/>
                      </a:lnTo>
                      <a:lnTo>
                        <a:pt x="1019121" y="3613869"/>
                      </a:lnTo>
                      <a:cubicBezTo>
                        <a:pt x="1018994" y="3611887"/>
                        <a:pt x="1017560" y="3608346"/>
                        <a:pt x="1015700" y="3607334"/>
                      </a:cubicBezTo>
                      <a:cubicBezTo>
                        <a:pt x="1013929" y="3606786"/>
                        <a:pt x="1010935" y="3607292"/>
                        <a:pt x="1009417" y="3608261"/>
                      </a:cubicBezTo>
                      <a:cubicBezTo>
                        <a:pt x="1009332" y="3607250"/>
                        <a:pt x="1003555" y="3597679"/>
                        <a:pt x="1002669" y="3594011"/>
                      </a:cubicBezTo>
                      <a:lnTo>
                        <a:pt x="993096" y="3589289"/>
                      </a:lnTo>
                      <a:cubicBezTo>
                        <a:pt x="988963" y="3580308"/>
                        <a:pt x="985547" y="3577737"/>
                        <a:pt x="979006" y="3570864"/>
                      </a:cubicBezTo>
                      <a:cubicBezTo>
                        <a:pt x="976058" y="3567791"/>
                        <a:pt x="975590" y="3563064"/>
                        <a:pt x="969901" y="3564797"/>
                      </a:cubicBezTo>
                      <a:cubicBezTo>
                        <a:pt x="969015" y="3560872"/>
                        <a:pt x="964166" y="3558305"/>
                        <a:pt x="961804" y="3555395"/>
                      </a:cubicBezTo>
                      <a:cubicBezTo>
                        <a:pt x="956866" y="3549366"/>
                        <a:pt x="957292" y="3545529"/>
                        <a:pt x="948051" y="3544602"/>
                      </a:cubicBezTo>
                      <a:cubicBezTo>
                        <a:pt x="940798" y="3537898"/>
                        <a:pt x="944003" y="3533766"/>
                        <a:pt x="930972" y="3529213"/>
                      </a:cubicBezTo>
                      <a:cubicBezTo>
                        <a:pt x="928188" y="3528248"/>
                        <a:pt x="924772" y="3528416"/>
                        <a:pt x="921947" y="3527531"/>
                      </a:cubicBezTo>
                      <a:cubicBezTo>
                        <a:pt x="918067" y="3526351"/>
                        <a:pt x="914520" y="3523437"/>
                        <a:pt x="910303" y="3523314"/>
                      </a:cubicBezTo>
                      <a:lnTo>
                        <a:pt x="909164" y="3522260"/>
                      </a:lnTo>
                      <a:cubicBezTo>
                        <a:pt x="906507" y="3514545"/>
                        <a:pt x="903344" y="3509654"/>
                        <a:pt x="898748" y="3502904"/>
                      </a:cubicBezTo>
                      <a:cubicBezTo>
                        <a:pt x="898452" y="3502525"/>
                        <a:pt x="897984" y="3500337"/>
                        <a:pt x="897816" y="3499789"/>
                      </a:cubicBezTo>
                      <a:lnTo>
                        <a:pt x="899127" y="3495657"/>
                      </a:lnTo>
                      <a:lnTo>
                        <a:pt x="898326" y="3492663"/>
                      </a:lnTo>
                      <a:cubicBezTo>
                        <a:pt x="895964" y="3489248"/>
                        <a:pt x="888926" y="3486255"/>
                        <a:pt x="885084" y="3485622"/>
                      </a:cubicBezTo>
                      <a:lnTo>
                        <a:pt x="879264" y="3475715"/>
                      </a:lnTo>
                      <a:cubicBezTo>
                        <a:pt x="871040" y="3475377"/>
                        <a:pt x="849148" y="3464668"/>
                        <a:pt x="846492" y="3458049"/>
                      </a:cubicBezTo>
                      <a:lnTo>
                        <a:pt x="844809" y="3457585"/>
                      </a:lnTo>
                      <a:cubicBezTo>
                        <a:pt x="837720" y="3463403"/>
                        <a:pt x="828151" y="3470739"/>
                        <a:pt x="819590" y="3474197"/>
                      </a:cubicBezTo>
                      <a:cubicBezTo>
                        <a:pt x="817608" y="3475040"/>
                        <a:pt x="813981" y="3474576"/>
                        <a:pt x="812041" y="3475419"/>
                      </a:cubicBezTo>
                      <a:cubicBezTo>
                        <a:pt x="804201" y="3478792"/>
                        <a:pt x="805087" y="3481195"/>
                        <a:pt x="795467" y="3482207"/>
                      </a:cubicBezTo>
                      <a:cubicBezTo>
                        <a:pt x="792388" y="3482540"/>
                        <a:pt x="786653" y="3485243"/>
                        <a:pt x="783659" y="3486508"/>
                      </a:cubicBezTo>
                      <a:lnTo>
                        <a:pt x="679240" y="3530777"/>
                      </a:lnTo>
                      <a:cubicBezTo>
                        <a:pt x="669034" y="3535120"/>
                        <a:pt x="659039" y="3538451"/>
                        <a:pt x="651954" y="3547515"/>
                      </a:cubicBezTo>
                      <a:lnTo>
                        <a:pt x="645965" y="3546756"/>
                      </a:lnTo>
                      <a:cubicBezTo>
                        <a:pt x="625470" y="3555526"/>
                        <a:pt x="570308" y="3581540"/>
                        <a:pt x="554409" y="3578462"/>
                      </a:cubicBezTo>
                      <a:cubicBezTo>
                        <a:pt x="545553" y="3587948"/>
                        <a:pt x="534124" y="3591199"/>
                        <a:pt x="523370" y="3597603"/>
                      </a:cubicBezTo>
                      <a:cubicBezTo>
                        <a:pt x="522062" y="3598366"/>
                        <a:pt x="520966" y="3600006"/>
                        <a:pt x="519701" y="3600681"/>
                      </a:cubicBezTo>
                      <a:cubicBezTo>
                        <a:pt x="517170" y="3601988"/>
                        <a:pt x="514176" y="3602367"/>
                        <a:pt x="511646" y="3603674"/>
                      </a:cubicBezTo>
                      <a:lnTo>
                        <a:pt x="393816" y="3664387"/>
                      </a:lnTo>
                      <a:cubicBezTo>
                        <a:pt x="393014" y="3664808"/>
                        <a:pt x="390526" y="3670496"/>
                        <a:pt x="390358" y="3670879"/>
                      </a:cubicBezTo>
                      <a:cubicBezTo>
                        <a:pt x="387110" y="3678717"/>
                        <a:pt x="382260" y="3684624"/>
                        <a:pt x="377284" y="3691496"/>
                      </a:cubicBezTo>
                      <a:lnTo>
                        <a:pt x="376567" y="3692462"/>
                      </a:lnTo>
                      <a:lnTo>
                        <a:pt x="350715" y="3749637"/>
                      </a:lnTo>
                      <a:cubicBezTo>
                        <a:pt x="349830" y="3751576"/>
                        <a:pt x="341100" y="3771266"/>
                        <a:pt x="340678" y="3771814"/>
                      </a:cubicBezTo>
                      <a:lnTo>
                        <a:pt x="322544" y="3790786"/>
                      </a:lnTo>
                      <a:lnTo>
                        <a:pt x="269575" y="3846229"/>
                      </a:lnTo>
                      <a:cubicBezTo>
                        <a:pt x="263798" y="3852296"/>
                        <a:pt x="258400" y="3858114"/>
                        <a:pt x="252116" y="3863890"/>
                      </a:cubicBezTo>
                      <a:cubicBezTo>
                        <a:pt x="248109" y="3867600"/>
                        <a:pt x="244946" y="3895427"/>
                        <a:pt x="238157" y="3899685"/>
                      </a:cubicBezTo>
                      <a:cubicBezTo>
                        <a:pt x="215257" y="3914062"/>
                        <a:pt x="217028" y="3891885"/>
                        <a:pt x="210534" y="3876243"/>
                      </a:cubicBezTo>
                      <a:cubicBezTo>
                        <a:pt x="206991" y="3871770"/>
                        <a:pt x="199991" y="3874046"/>
                        <a:pt x="195436" y="3874763"/>
                      </a:cubicBezTo>
                      <a:cubicBezTo>
                        <a:pt x="189279" y="3875775"/>
                        <a:pt x="180507" y="3874721"/>
                        <a:pt x="174097" y="3874721"/>
                      </a:cubicBezTo>
                      <a:cubicBezTo>
                        <a:pt x="171609" y="3874679"/>
                        <a:pt x="168952" y="3870884"/>
                        <a:pt x="164313" y="3870758"/>
                      </a:cubicBezTo>
                      <a:lnTo>
                        <a:pt x="133695" y="3870041"/>
                      </a:lnTo>
                      <a:lnTo>
                        <a:pt x="127918" y="3869919"/>
                      </a:lnTo>
                      <a:cubicBezTo>
                        <a:pt x="124797" y="3865994"/>
                        <a:pt x="125345" y="3857224"/>
                        <a:pt x="126146" y="3852717"/>
                      </a:cubicBezTo>
                      <a:lnTo>
                        <a:pt x="124333" y="3851536"/>
                      </a:lnTo>
                      <a:cubicBezTo>
                        <a:pt x="120495" y="3850820"/>
                        <a:pt x="112989" y="3861740"/>
                        <a:pt x="108055" y="3863089"/>
                      </a:cubicBezTo>
                      <a:lnTo>
                        <a:pt x="101729" y="3866542"/>
                      </a:lnTo>
                      <a:cubicBezTo>
                        <a:pt x="94138" y="3865825"/>
                        <a:pt x="86420" y="3865446"/>
                        <a:pt x="78871" y="3864434"/>
                      </a:cubicBezTo>
                      <a:cubicBezTo>
                        <a:pt x="73599" y="3863717"/>
                        <a:pt x="67780" y="3861946"/>
                        <a:pt x="62550" y="3861697"/>
                      </a:cubicBezTo>
                      <a:cubicBezTo>
                        <a:pt x="62171" y="3861697"/>
                        <a:pt x="57237" y="3863300"/>
                        <a:pt x="56562" y="3863511"/>
                      </a:cubicBezTo>
                      <a:cubicBezTo>
                        <a:pt x="50194" y="3856301"/>
                        <a:pt x="31553" y="3846688"/>
                        <a:pt x="22022" y="3846140"/>
                      </a:cubicBezTo>
                      <a:cubicBezTo>
                        <a:pt x="10501" y="3835920"/>
                        <a:pt x="7718" y="3833601"/>
                        <a:pt x="337" y="3835204"/>
                      </a:cubicBezTo>
                      <a:close/>
                    </a:path>
                  </a:pathLst>
                </a:custGeom>
                <a:solidFill>
                  <a:srgbClr val="0197B2"/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0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xmlns="" id="{E34E6903-8FEC-848A-62C9-61053E9BFA9E}"/>
                    </a:ext>
                  </a:extLst>
                </p:cNvPr>
                <p:cNvSpPr/>
                <p:nvPr/>
              </p:nvSpPr>
              <p:spPr>
                <a:xfrm>
                  <a:off x="6534823" y="2997330"/>
                  <a:ext cx="104582" cy="100101"/>
                </a:xfrm>
                <a:custGeom>
                  <a:avLst/>
                  <a:gdLst>
                    <a:gd name="connsiteX0" fmla="*/ 29727 w 104582"/>
                    <a:gd name="connsiteY0" fmla="*/ 9293 h 100101"/>
                    <a:gd name="connsiteX1" fmla="*/ 5477 w 104582"/>
                    <a:gd name="connsiteY1" fmla="*/ 48292 h 100101"/>
                    <a:gd name="connsiteX2" fmla="*/ 2314 w 104582"/>
                    <a:gd name="connsiteY2" fmla="*/ 67265 h 100101"/>
                    <a:gd name="connsiteX3" fmla="*/ 6532 w 104582"/>
                    <a:gd name="connsiteY3" fmla="*/ 82021 h 100101"/>
                    <a:gd name="connsiteX4" fmla="*/ 37107 w 104582"/>
                    <a:gd name="connsiteY4" fmla="*/ 84129 h 100101"/>
                    <a:gd name="connsiteX5" fmla="*/ 52921 w 104582"/>
                    <a:gd name="connsiteY5" fmla="*/ 87291 h 100101"/>
                    <a:gd name="connsiteX6" fmla="*/ 76116 w 104582"/>
                    <a:gd name="connsiteY6" fmla="*/ 90453 h 100101"/>
                    <a:gd name="connsiteX7" fmla="*/ 90877 w 104582"/>
                    <a:gd name="connsiteY7" fmla="*/ 99940 h 100101"/>
                    <a:gd name="connsiteX8" fmla="*/ 104583 w 104582"/>
                    <a:gd name="connsiteY8" fmla="*/ 89399 h 100101"/>
                    <a:gd name="connsiteX9" fmla="*/ 96148 w 104582"/>
                    <a:gd name="connsiteY9" fmla="*/ 68319 h 100101"/>
                    <a:gd name="connsiteX10" fmla="*/ 96148 w 104582"/>
                    <a:gd name="connsiteY10" fmla="*/ 48292 h 100101"/>
                    <a:gd name="connsiteX11" fmla="*/ 104583 w 104582"/>
                    <a:gd name="connsiteY11" fmla="*/ 31427 h 100101"/>
                    <a:gd name="connsiteX12" fmla="*/ 101420 w 104582"/>
                    <a:gd name="connsiteY12" fmla="*/ 9293 h 100101"/>
                    <a:gd name="connsiteX13" fmla="*/ 81388 w 104582"/>
                    <a:gd name="connsiteY13" fmla="*/ 4023 h 100101"/>
                    <a:gd name="connsiteX14" fmla="*/ 58193 w 104582"/>
                    <a:gd name="connsiteY14" fmla="*/ 14563 h 100101"/>
                    <a:gd name="connsiteX15" fmla="*/ 46596 w 104582"/>
                    <a:gd name="connsiteY15" fmla="*/ 860 h 100101"/>
                    <a:gd name="connsiteX16" fmla="*/ 29727 w 104582"/>
                    <a:gd name="connsiteY16" fmla="*/ 9293 h 100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4582" h="100101">
                      <a:moveTo>
                        <a:pt x="29727" y="9293"/>
                      </a:moveTo>
                      <a:lnTo>
                        <a:pt x="5477" y="48292"/>
                      </a:lnTo>
                      <a:cubicBezTo>
                        <a:pt x="5477" y="48292"/>
                        <a:pt x="2314" y="60940"/>
                        <a:pt x="2314" y="67265"/>
                      </a:cubicBezTo>
                      <a:cubicBezTo>
                        <a:pt x="2314" y="73589"/>
                        <a:pt x="-5066" y="82021"/>
                        <a:pt x="6532" y="82021"/>
                      </a:cubicBezTo>
                      <a:cubicBezTo>
                        <a:pt x="18129" y="82021"/>
                        <a:pt x="31835" y="77805"/>
                        <a:pt x="37107" y="84129"/>
                      </a:cubicBezTo>
                      <a:cubicBezTo>
                        <a:pt x="42378" y="90453"/>
                        <a:pt x="45541" y="90453"/>
                        <a:pt x="52921" y="87291"/>
                      </a:cubicBezTo>
                      <a:cubicBezTo>
                        <a:pt x="60302" y="84129"/>
                        <a:pt x="72953" y="84129"/>
                        <a:pt x="76116" y="90453"/>
                      </a:cubicBezTo>
                      <a:cubicBezTo>
                        <a:pt x="79279" y="96778"/>
                        <a:pt x="82442" y="100994"/>
                        <a:pt x="90877" y="99940"/>
                      </a:cubicBezTo>
                      <a:cubicBezTo>
                        <a:pt x="99311" y="98886"/>
                        <a:pt x="104583" y="97832"/>
                        <a:pt x="104583" y="89399"/>
                      </a:cubicBezTo>
                      <a:cubicBezTo>
                        <a:pt x="104583" y="80967"/>
                        <a:pt x="99311" y="73589"/>
                        <a:pt x="96148" y="68319"/>
                      </a:cubicBezTo>
                      <a:cubicBezTo>
                        <a:pt x="92985" y="63048"/>
                        <a:pt x="96148" y="48292"/>
                        <a:pt x="96148" y="48292"/>
                      </a:cubicBezTo>
                      <a:cubicBezTo>
                        <a:pt x="96148" y="48292"/>
                        <a:pt x="104583" y="43022"/>
                        <a:pt x="104583" y="31427"/>
                      </a:cubicBezTo>
                      <a:cubicBezTo>
                        <a:pt x="104583" y="19833"/>
                        <a:pt x="104583" y="15617"/>
                        <a:pt x="101420" y="9293"/>
                      </a:cubicBezTo>
                      <a:cubicBezTo>
                        <a:pt x="98257" y="2969"/>
                        <a:pt x="85605" y="-2302"/>
                        <a:pt x="81388" y="4023"/>
                      </a:cubicBezTo>
                      <a:cubicBezTo>
                        <a:pt x="77171" y="10347"/>
                        <a:pt x="63465" y="15617"/>
                        <a:pt x="58193" y="14563"/>
                      </a:cubicBezTo>
                      <a:cubicBezTo>
                        <a:pt x="52921" y="13509"/>
                        <a:pt x="52921" y="5077"/>
                        <a:pt x="46596" y="860"/>
                      </a:cubicBezTo>
                      <a:cubicBezTo>
                        <a:pt x="40270" y="-3356"/>
                        <a:pt x="29727" y="9293"/>
                        <a:pt x="29727" y="92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10543" cap="flat">
                  <a:solidFill>
                    <a:srgbClr val="646464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defTabSz="914400"/>
                  <a:endParaRPr lang="x-none" sz="10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xmlns="" id="{44BFA059-2CBF-7C27-34BE-32821FDF2931}"/>
                    </a:ext>
                  </a:extLst>
                </p:cNvPr>
                <p:cNvSpPr/>
                <p:nvPr/>
              </p:nvSpPr>
              <p:spPr>
                <a:xfrm>
                  <a:off x="4818465" y="3147190"/>
                  <a:ext cx="143147" cy="133771"/>
                </a:xfrm>
                <a:custGeom>
                  <a:avLst/>
                  <a:gdLst>
                    <a:gd name="connsiteX0" fmla="*/ 23336 w 143147"/>
                    <a:gd name="connsiteY0" fmla="*/ 33348 h 133771"/>
                    <a:gd name="connsiteX1" fmla="*/ 13848 w 143147"/>
                    <a:gd name="connsiteY1" fmla="*/ 45996 h 133771"/>
                    <a:gd name="connsiteX2" fmla="*/ 141 w 143147"/>
                    <a:gd name="connsiteY2" fmla="*/ 62861 h 133771"/>
                    <a:gd name="connsiteX3" fmla="*/ 21228 w 143147"/>
                    <a:gd name="connsiteY3" fmla="*/ 69185 h 133771"/>
                    <a:gd name="connsiteX4" fmla="*/ 27554 w 143147"/>
                    <a:gd name="connsiteY4" fmla="*/ 87104 h 133771"/>
                    <a:gd name="connsiteX5" fmla="*/ 48640 w 143147"/>
                    <a:gd name="connsiteY5" fmla="*/ 98698 h 133771"/>
                    <a:gd name="connsiteX6" fmla="*/ 62346 w 143147"/>
                    <a:gd name="connsiteY6" fmla="*/ 113454 h 133771"/>
                    <a:gd name="connsiteX7" fmla="*/ 76052 w 143147"/>
                    <a:gd name="connsiteY7" fmla="*/ 127157 h 133771"/>
                    <a:gd name="connsiteX8" fmla="*/ 97138 w 143147"/>
                    <a:gd name="connsiteY8" fmla="*/ 128211 h 133771"/>
                    <a:gd name="connsiteX9" fmla="*/ 116116 w 143147"/>
                    <a:gd name="connsiteY9" fmla="*/ 113454 h 133771"/>
                    <a:gd name="connsiteX10" fmla="*/ 122442 w 143147"/>
                    <a:gd name="connsiteY10" fmla="*/ 101860 h 133771"/>
                    <a:gd name="connsiteX11" fmla="*/ 120333 w 143147"/>
                    <a:gd name="connsiteY11" fmla="*/ 79725 h 133771"/>
                    <a:gd name="connsiteX12" fmla="*/ 139311 w 143147"/>
                    <a:gd name="connsiteY12" fmla="*/ 70239 h 133771"/>
                    <a:gd name="connsiteX13" fmla="*/ 141419 w 143147"/>
                    <a:gd name="connsiteY13" fmla="*/ 50212 h 133771"/>
                    <a:gd name="connsiteX14" fmla="*/ 127713 w 143147"/>
                    <a:gd name="connsiteY14" fmla="*/ 18591 h 133771"/>
                    <a:gd name="connsiteX15" fmla="*/ 110844 w 143147"/>
                    <a:gd name="connsiteY15" fmla="*/ 6997 h 133771"/>
                    <a:gd name="connsiteX16" fmla="*/ 93975 w 143147"/>
                    <a:gd name="connsiteY16" fmla="*/ 2781 h 133771"/>
                    <a:gd name="connsiteX17" fmla="*/ 73943 w 143147"/>
                    <a:gd name="connsiteY17" fmla="*/ 2781 h 133771"/>
                    <a:gd name="connsiteX18" fmla="*/ 49694 w 143147"/>
                    <a:gd name="connsiteY18" fmla="*/ 6997 h 133771"/>
                    <a:gd name="connsiteX19" fmla="*/ 32825 w 143147"/>
                    <a:gd name="connsiteY19" fmla="*/ 16483 h 133771"/>
                    <a:gd name="connsiteX20" fmla="*/ 23336 w 143147"/>
                    <a:gd name="connsiteY20" fmla="*/ 33348 h 133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3147" h="133771">
                      <a:moveTo>
                        <a:pt x="23336" y="33348"/>
                      </a:moveTo>
                      <a:cubicBezTo>
                        <a:pt x="15956" y="32294"/>
                        <a:pt x="12793" y="38618"/>
                        <a:pt x="13848" y="45996"/>
                      </a:cubicBezTo>
                      <a:cubicBezTo>
                        <a:pt x="14413" y="49943"/>
                        <a:pt x="-1663" y="58636"/>
                        <a:pt x="141" y="62861"/>
                      </a:cubicBezTo>
                      <a:cubicBezTo>
                        <a:pt x="1714" y="66533"/>
                        <a:pt x="21228" y="65753"/>
                        <a:pt x="21228" y="69185"/>
                      </a:cubicBezTo>
                      <a:cubicBezTo>
                        <a:pt x="21228" y="76563"/>
                        <a:pt x="19119" y="81833"/>
                        <a:pt x="27554" y="87104"/>
                      </a:cubicBezTo>
                      <a:cubicBezTo>
                        <a:pt x="35988" y="92374"/>
                        <a:pt x="48640" y="98698"/>
                        <a:pt x="48640" y="98698"/>
                      </a:cubicBezTo>
                      <a:cubicBezTo>
                        <a:pt x="48640" y="98698"/>
                        <a:pt x="60237" y="108184"/>
                        <a:pt x="62346" y="113454"/>
                      </a:cubicBezTo>
                      <a:cubicBezTo>
                        <a:pt x="64455" y="118725"/>
                        <a:pt x="70780" y="120833"/>
                        <a:pt x="76052" y="127157"/>
                      </a:cubicBezTo>
                      <a:cubicBezTo>
                        <a:pt x="81324" y="133481"/>
                        <a:pt x="93975" y="137697"/>
                        <a:pt x="97138" y="128211"/>
                      </a:cubicBezTo>
                      <a:cubicBezTo>
                        <a:pt x="100301" y="118725"/>
                        <a:pt x="108736" y="113454"/>
                        <a:pt x="116116" y="113454"/>
                      </a:cubicBezTo>
                      <a:cubicBezTo>
                        <a:pt x="123496" y="113454"/>
                        <a:pt x="128768" y="111346"/>
                        <a:pt x="122442" y="101860"/>
                      </a:cubicBezTo>
                      <a:cubicBezTo>
                        <a:pt x="116116" y="92374"/>
                        <a:pt x="105573" y="74455"/>
                        <a:pt x="120333" y="79725"/>
                      </a:cubicBezTo>
                      <a:cubicBezTo>
                        <a:pt x="135094" y="84995"/>
                        <a:pt x="134039" y="76563"/>
                        <a:pt x="139311" y="70239"/>
                      </a:cubicBezTo>
                      <a:cubicBezTo>
                        <a:pt x="144582" y="63915"/>
                        <a:pt x="143528" y="59699"/>
                        <a:pt x="141419" y="50212"/>
                      </a:cubicBezTo>
                      <a:cubicBezTo>
                        <a:pt x="139311" y="40726"/>
                        <a:pt x="128768" y="25970"/>
                        <a:pt x="127713" y="18591"/>
                      </a:cubicBezTo>
                      <a:cubicBezTo>
                        <a:pt x="126659" y="11213"/>
                        <a:pt x="119279" y="8051"/>
                        <a:pt x="110844" y="6997"/>
                      </a:cubicBezTo>
                      <a:cubicBezTo>
                        <a:pt x="102410" y="5943"/>
                        <a:pt x="100301" y="5943"/>
                        <a:pt x="93975" y="2781"/>
                      </a:cubicBezTo>
                      <a:cubicBezTo>
                        <a:pt x="87649" y="-381"/>
                        <a:pt x="79215" y="-1435"/>
                        <a:pt x="73943" y="2781"/>
                      </a:cubicBezTo>
                      <a:cubicBezTo>
                        <a:pt x="68672" y="6997"/>
                        <a:pt x="61292" y="6997"/>
                        <a:pt x="49694" y="6997"/>
                      </a:cubicBezTo>
                      <a:cubicBezTo>
                        <a:pt x="38097" y="6997"/>
                        <a:pt x="32825" y="6997"/>
                        <a:pt x="32825" y="16483"/>
                      </a:cubicBezTo>
                      <a:cubicBezTo>
                        <a:pt x="32825" y="25970"/>
                        <a:pt x="30717" y="34402"/>
                        <a:pt x="23336" y="333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10543" cap="flat">
                  <a:solidFill>
                    <a:srgbClr val="646464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defTabSz="914400"/>
                  <a:endParaRPr lang="x-none" sz="10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xmlns="" id="{C6D04AB5-1D3C-BE26-2B0E-9B840EE16336}"/>
                    </a:ext>
                  </a:extLst>
                </p:cNvPr>
                <p:cNvSpPr/>
                <p:nvPr/>
              </p:nvSpPr>
              <p:spPr>
                <a:xfrm>
                  <a:off x="2563685" y="1688014"/>
                  <a:ext cx="1288132" cy="1529445"/>
                </a:xfrm>
                <a:custGeom>
                  <a:avLst/>
                  <a:gdLst>
                    <a:gd name="connsiteX0" fmla="*/ 19793 w 1288132"/>
                    <a:gd name="connsiteY0" fmla="*/ 1529403 h 1529445"/>
                    <a:gd name="connsiteX1" fmla="*/ 18570 w 1288132"/>
                    <a:gd name="connsiteY1" fmla="*/ 1529445 h 1529445"/>
                    <a:gd name="connsiteX2" fmla="*/ 18444 w 1288132"/>
                    <a:gd name="connsiteY2" fmla="*/ 1525693 h 1529445"/>
                    <a:gd name="connsiteX3" fmla="*/ 16419 w 1288132"/>
                    <a:gd name="connsiteY3" fmla="*/ 1503432 h 1529445"/>
                    <a:gd name="connsiteX4" fmla="*/ 16546 w 1288132"/>
                    <a:gd name="connsiteY4" fmla="*/ 1480918 h 1529445"/>
                    <a:gd name="connsiteX5" fmla="*/ 16504 w 1288132"/>
                    <a:gd name="connsiteY5" fmla="*/ 1479358 h 1529445"/>
                    <a:gd name="connsiteX6" fmla="*/ 9925 w 1288132"/>
                    <a:gd name="connsiteY6" fmla="*/ 1393011 h 1529445"/>
                    <a:gd name="connsiteX7" fmla="*/ 4906 w 1288132"/>
                    <a:gd name="connsiteY7" fmla="*/ 1287355 h 1529445"/>
                    <a:gd name="connsiteX8" fmla="*/ 4611 w 1288132"/>
                    <a:gd name="connsiteY8" fmla="*/ 1281621 h 1529445"/>
                    <a:gd name="connsiteX9" fmla="*/ 689 w 1288132"/>
                    <a:gd name="connsiteY9" fmla="*/ 1222384 h 1529445"/>
                    <a:gd name="connsiteX10" fmla="*/ 16293 w 1288132"/>
                    <a:gd name="connsiteY10" fmla="*/ 1176977 h 1529445"/>
                    <a:gd name="connsiteX11" fmla="*/ 22914 w 1288132"/>
                    <a:gd name="connsiteY11" fmla="*/ 1154041 h 1529445"/>
                    <a:gd name="connsiteX12" fmla="*/ 26667 w 1288132"/>
                    <a:gd name="connsiteY12" fmla="*/ 1146873 h 1529445"/>
                    <a:gd name="connsiteX13" fmla="*/ 33035 w 1288132"/>
                    <a:gd name="connsiteY13" fmla="*/ 1125582 h 1529445"/>
                    <a:gd name="connsiteX14" fmla="*/ 47163 w 1288132"/>
                    <a:gd name="connsiteY14" fmla="*/ 1086836 h 1529445"/>
                    <a:gd name="connsiteX15" fmla="*/ 50832 w 1288132"/>
                    <a:gd name="connsiteY15" fmla="*/ 1072205 h 1529445"/>
                    <a:gd name="connsiteX16" fmla="*/ 57538 w 1288132"/>
                    <a:gd name="connsiteY16" fmla="*/ 1060232 h 1529445"/>
                    <a:gd name="connsiteX17" fmla="*/ 57411 w 1288132"/>
                    <a:gd name="connsiteY17" fmla="*/ 1042861 h 1529445"/>
                    <a:gd name="connsiteX18" fmla="*/ 57495 w 1288132"/>
                    <a:gd name="connsiteY18" fmla="*/ 1041512 h 1529445"/>
                    <a:gd name="connsiteX19" fmla="*/ 58719 w 1288132"/>
                    <a:gd name="connsiteY19" fmla="*/ 1022413 h 1529445"/>
                    <a:gd name="connsiteX20" fmla="*/ 58508 w 1288132"/>
                    <a:gd name="connsiteY20" fmla="*/ 1006139 h 1529445"/>
                    <a:gd name="connsiteX21" fmla="*/ 71033 w 1288132"/>
                    <a:gd name="connsiteY21" fmla="*/ 975024 h 1529445"/>
                    <a:gd name="connsiteX22" fmla="*/ 111308 w 1288132"/>
                    <a:gd name="connsiteY22" fmla="*/ 943402 h 1529445"/>
                    <a:gd name="connsiteX23" fmla="*/ 112742 w 1288132"/>
                    <a:gd name="connsiteY23" fmla="*/ 935223 h 1529445"/>
                    <a:gd name="connsiteX24" fmla="*/ 118604 w 1288132"/>
                    <a:gd name="connsiteY24" fmla="*/ 913468 h 1529445"/>
                    <a:gd name="connsiteX25" fmla="*/ 120923 w 1288132"/>
                    <a:gd name="connsiteY25" fmla="*/ 899892 h 1529445"/>
                    <a:gd name="connsiteX26" fmla="*/ 115019 w 1288132"/>
                    <a:gd name="connsiteY26" fmla="*/ 878896 h 1529445"/>
                    <a:gd name="connsiteX27" fmla="*/ 96969 w 1288132"/>
                    <a:gd name="connsiteY27" fmla="*/ 814220 h 1529445"/>
                    <a:gd name="connsiteX28" fmla="*/ 94017 w 1288132"/>
                    <a:gd name="connsiteY28" fmla="*/ 805788 h 1529445"/>
                    <a:gd name="connsiteX29" fmla="*/ 108060 w 1288132"/>
                    <a:gd name="connsiteY29" fmla="*/ 770077 h 1529445"/>
                    <a:gd name="connsiteX30" fmla="*/ 108693 w 1288132"/>
                    <a:gd name="connsiteY30" fmla="*/ 764680 h 1529445"/>
                    <a:gd name="connsiteX31" fmla="*/ 100469 w 1288132"/>
                    <a:gd name="connsiteY31" fmla="*/ 749334 h 1529445"/>
                    <a:gd name="connsiteX32" fmla="*/ 90980 w 1288132"/>
                    <a:gd name="connsiteY32" fmla="*/ 747647 h 1529445"/>
                    <a:gd name="connsiteX33" fmla="*/ 87143 w 1288132"/>
                    <a:gd name="connsiteY33" fmla="*/ 742925 h 1529445"/>
                    <a:gd name="connsiteX34" fmla="*/ 93173 w 1288132"/>
                    <a:gd name="connsiteY34" fmla="*/ 724543 h 1529445"/>
                    <a:gd name="connsiteX35" fmla="*/ 112151 w 1288132"/>
                    <a:gd name="connsiteY35" fmla="*/ 691109 h 1529445"/>
                    <a:gd name="connsiteX36" fmla="*/ 138129 w 1288132"/>
                    <a:gd name="connsiteY36" fmla="*/ 664632 h 1529445"/>
                    <a:gd name="connsiteX37" fmla="*/ 152257 w 1288132"/>
                    <a:gd name="connsiteY37" fmla="*/ 637522 h 1529445"/>
                    <a:gd name="connsiteX38" fmla="*/ 157613 w 1288132"/>
                    <a:gd name="connsiteY38" fmla="*/ 630481 h 1529445"/>
                    <a:gd name="connsiteX39" fmla="*/ 170771 w 1288132"/>
                    <a:gd name="connsiteY39" fmla="*/ 607166 h 1529445"/>
                    <a:gd name="connsiteX40" fmla="*/ 181778 w 1288132"/>
                    <a:gd name="connsiteY40" fmla="*/ 591650 h 1529445"/>
                    <a:gd name="connsiteX41" fmla="*/ 202738 w 1288132"/>
                    <a:gd name="connsiteY41" fmla="*/ 578159 h 1529445"/>
                    <a:gd name="connsiteX42" fmla="*/ 246471 w 1288132"/>
                    <a:gd name="connsiteY42" fmla="*/ 546917 h 1529445"/>
                    <a:gd name="connsiteX43" fmla="*/ 253050 w 1288132"/>
                    <a:gd name="connsiteY43" fmla="*/ 551470 h 1529445"/>
                    <a:gd name="connsiteX44" fmla="*/ 279914 w 1288132"/>
                    <a:gd name="connsiteY44" fmla="*/ 575418 h 1529445"/>
                    <a:gd name="connsiteX45" fmla="*/ 294800 w 1288132"/>
                    <a:gd name="connsiteY45" fmla="*/ 585368 h 1529445"/>
                    <a:gd name="connsiteX46" fmla="*/ 326219 w 1288132"/>
                    <a:gd name="connsiteY46" fmla="*/ 620657 h 1529445"/>
                    <a:gd name="connsiteX47" fmla="*/ 332840 w 1288132"/>
                    <a:gd name="connsiteY47" fmla="*/ 620362 h 1529445"/>
                    <a:gd name="connsiteX48" fmla="*/ 333768 w 1288132"/>
                    <a:gd name="connsiteY48" fmla="*/ 644057 h 1529445"/>
                    <a:gd name="connsiteX49" fmla="*/ 338449 w 1288132"/>
                    <a:gd name="connsiteY49" fmla="*/ 647303 h 1529445"/>
                    <a:gd name="connsiteX50" fmla="*/ 348444 w 1288132"/>
                    <a:gd name="connsiteY50" fmla="*/ 634402 h 1529445"/>
                    <a:gd name="connsiteX51" fmla="*/ 372356 w 1288132"/>
                    <a:gd name="connsiteY51" fmla="*/ 627488 h 1529445"/>
                    <a:gd name="connsiteX52" fmla="*/ 381296 w 1288132"/>
                    <a:gd name="connsiteY52" fmla="*/ 611888 h 1529445"/>
                    <a:gd name="connsiteX53" fmla="*/ 385345 w 1288132"/>
                    <a:gd name="connsiteY53" fmla="*/ 609780 h 1529445"/>
                    <a:gd name="connsiteX54" fmla="*/ 396816 w 1288132"/>
                    <a:gd name="connsiteY54" fmla="*/ 595361 h 1529445"/>
                    <a:gd name="connsiteX55" fmla="*/ 399431 w 1288132"/>
                    <a:gd name="connsiteY55" fmla="*/ 585284 h 1529445"/>
                    <a:gd name="connsiteX56" fmla="*/ 417016 w 1288132"/>
                    <a:gd name="connsiteY56" fmla="*/ 563107 h 1529445"/>
                    <a:gd name="connsiteX57" fmla="*/ 432325 w 1288132"/>
                    <a:gd name="connsiteY57" fmla="*/ 541773 h 1529445"/>
                    <a:gd name="connsiteX58" fmla="*/ 423891 w 1288132"/>
                    <a:gd name="connsiteY58" fmla="*/ 530727 h 1529445"/>
                    <a:gd name="connsiteX59" fmla="*/ 424818 w 1288132"/>
                    <a:gd name="connsiteY59" fmla="*/ 524530 h 1529445"/>
                    <a:gd name="connsiteX60" fmla="*/ 420854 w 1288132"/>
                    <a:gd name="connsiteY60" fmla="*/ 523012 h 1529445"/>
                    <a:gd name="connsiteX61" fmla="*/ 421023 w 1288132"/>
                    <a:gd name="connsiteY61" fmla="*/ 514748 h 1529445"/>
                    <a:gd name="connsiteX62" fmla="*/ 430385 w 1288132"/>
                    <a:gd name="connsiteY62" fmla="*/ 488777 h 1529445"/>
                    <a:gd name="connsiteX63" fmla="*/ 446242 w 1288132"/>
                    <a:gd name="connsiteY63" fmla="*/ 421656 h 1529445"/>
                    <a:gd name="connsiteX64" fmla="*/ 448182 w 1288132"/>
                    <a:gd name="connsiteY64" fmla="*/ 417060 h 1529445"/>
                    <a:gd name="connsiteX65" fmla="*/ 429752 w 1288132"/>
                    <a:gd name="connsiteY65" fmla="*/ 385270 h 1529445"/>
                    <a:gd name="connsiteX66" fmla="*/ 421698 w 1288132"/>
                    <a:gd name="connsiteY66" fmla="*/ 372622 h 1529445"/>
                    <a:gd name="connsiteX67" fmla="*/ 442320 w 1288132"/>
                    <a:gd name="connsiteY67" fmla="*/ 325654 h 1529445"/>
                    <a:gd name="connsiteX68" fmla="*/ 444302 w 1288132"/>
                    <a:gd name="connsiteY68" fmla="*/ 324010 h 1529445"/>
                    <a:gd name="connsiteX69" fmla="*/ 444176 w 1288132"/>
                    <a:gd name="connsiteY69" fmla="*/ 322619 h 1529445"/>
                    <a:gd name="connsiteX70" fmla="*/ 463280 w 1288132"/>
                    <a:gd name="connsiteY70" fmla="*/ 297280 h 1529445"/>
                    <a:gd name="connsiteX71" fmla="*/ 474329 w 1288132"/>
                    <a:gd name="connsiteY71" fmla="*/ 275862 h 1529445"/>
                    <a:gd name="connsiteX72" fmla="*/ 475046 w 1288132"/>
                    <a:gd name="connsiteY72" fmla="*/ 257985 h 1529445"/>
                    <a:gd name="connsiteX73" fmla="*/ 489342 w 1288132"/>
                    <a:gd name="connsiteY73" fmla="*/ 220673 h 1529445"/>
                    <a:gd name="connsiteX74" fmla="*/ 488499 w 1288132"/>
                    <a:gd name="connsiteY74" fmla="*/ 195334 h 1529445"/>
                    <a:gd name="connsiteX75" fmla="*/ 487318 w 1288132"/>
                    <a:gd name="connsiteY75" fmla="*/ 167760 h 1529445"/>
                    <a:gd name="connsiteX76" fmla="*/ 475383 w 1288132"/>
                    <a:gd name="connsiteY76" fmla="*/ 145921 h 1529445"/>
                    <a:gd name="connsiteX77" fmla="*/ 471967 w 1288132"/>
                    <a:gd name="connsiteY77" fmla="*/ 125219 h 1529445"/>
                    <a:gd name="connsiteX78" fmla="*/ 473233 w 1288132"/>
                    <a:gd name="connsiteY78" fmla="*/ 122647 h 1529445"/>
                    <a:gd name="connsiteX79" fmla="*/ 482679 w 1288132"/>
                    <a:gd name="connsiteY79" fmla="*/ 107385 h 1529445"/>
                    <a:gd name="connsiteX80" fmla="*/ 485336 w 1288132"/>
                    <a:gd name="connsiteY80" fmla="*/ 100850 h 1529445"/>
                    <a:gd name="connsiteX81" fmla="*/ 499295 w 1288132"/>
                    <a:gd name="connsiteY81" fmla="*/ 83859 h 1529445"/>
                    <a:gd name="connsiteX82" fmla="*/ 519411 w 1288132"/>
                    <a:gd name="connsiteY82" fmla="*/ 68217 h 1529445"/>
                    <a:gd name="connsiteX83" fmla="*/ 528858 w 1288132"/>
                    <a:gd name="connsiteY83" fmla="*/ 64760 h 1529445"/>
                    <a:gd name="connsiteX84" fmla="*/ 553192 w 1288132"/>
                    <a:gd name="connsiteY84" fmla="*/ 46335 h 1529445"/>
                    <a:gd name="connsiteX85" fmla="*/ 567319 w 1288132"/>
                    <a:gd name="connsiteY85" fmla="*/ 33645 h 1529445"/>
                    <a:gd name="connsiteX86" fmla="*/ 573519 w 1288132"/>
                    <a:gd name="connsiteY86" fmla="*/ 29176 h 1529445"/>
                    <a:gd name="connsiteX87" fmla="*/ 573561 w 1288132"/>
                    <a:gd name="connsiteY87" fmla="*/ 29260 h 1529445"/>
                    <a:gd name="connsiteX88" fmla="*/ 576597 w 1288132"/>
                    <a:gd name="connsiteY88" fmla="*/ 30736 h 1529445"/>
                    <a:gd name="connsiteX89" fmla="*/ 584695 w 1288132"/>
                    <a:gd name="connsiteY89" fmla="*/ 49540 h 1529445"/>
                    <a:gd name="connsiteX90" fmla="*/ 587984 w 1288132"/>
                    <a:gd name="connsiteY90" fmla="*/ 77746 h 1529445"/>
                    <a:gd name="connsiteX91" fmla="*/ 588321 w 1288132"/>
                    <a:gd name="connsiteY91" fmla="*/ 93303 h 1529445"/>
                    <a:gd name="connsiteX92" fmla="*/ 612064 w 1288132"/>
                    <a:gd name="connsiteY92" fmla="*/ 106331 h 1529445"/>
                    <a:gd name="connsiteX93" fmla="*/ 626024 w 1288132"/>
                    <a:gd name="connsiteY93" fmla="*/ 116998 h 1529445"/>
                    <a:gd name="connsiteX94" fmla="*/ 646056 w 1288132"/>
                    <a:gd name="connsiteY94" fmla="*/ 122268 h 1529445"/>
                    <a:gd name="connsiteX95" fmla="*/ 657653 w 1288132"/>
                    <a:gd name="connsiteY95" fmla="*/ 125430 h 1529445"/>
                    <a:gd name="connsiteX96" fmla="*/ 677685 w 1288132"/>
                    <a:gd name="connsiteY96" fmla="*/ 123322 h 1529445"/>
                    <a:gd name="connsiteX97" fmla="*/ 687174 w 1288132"/>
                    <a:gd name="connsiteY97" fmla="*/ 126484 h 1529445"/>
                    <a:gd name="connsiteX98" fmla="*/ 704043 w 1288132"/>
                    <a:gd name="connsiteY98" fmla="*/ 128592 h 1529445"/>
                    <a:gd name="connsiteX99" fmla="*/ 726183 w 1288132"/>
                    <a:gd name="connsiteY99" fmla="*/ 108565 h 1529445"/>
                    <a:gd name="connsiteX100" fmla="*/ 739889 w 1288132"/>
                    <a:gd name="connsiteY100" fmla="*/ 104349 h 1529445"/>
                    <a:gd name="connsiteX101" fmla="*/ 762030 w 1288132"/>
                    <a:gd name="connsiteY101" fmla="*/ 102241 h 1529445"/>
                    <a:gd name="connsiteX102" fmla="*/ 772573 w 1288132"/>
                    <a:gd name="connsiteY102" fmla="*/ 92755 h 1529445"/>
                    <a:gd name="connsiteX103" fmla="*/ 776790 w 1288132"/>
                    <a:gd name="connsiteY103" fmla="*/ 77999 h 1529445"/>
                    <a:gd name="connsiteX104" fmla="*/ 792605 w 1288132"/>
                    <a:gd name="connsiteY104" fmla="*/ 75890 h 1529445"/>
                    <a:gd name="connsiteX105" fmla="*/ 829506 w 1288132"/>
                    <a:gd name="connsiteY105" fmla="*/ 71674 h 1529445"/>
                    <a:gd name="connsiteX106" fmla="*/ 844266 w 1288132"/>
                    <a:gd name="connsiteY106" fmla="*/ 72728 h 1529445"/>
                    <a:gd name="connsiteX107" fmla="*/ 862190 w 1288132"/>
                    <a:gd name="connsiteY107" fmla="*/ 73782 h 1529445"/>
                    <a:gd name="connsiteX108" fmla="*/ 878005 w 1288132"/>
                    <a:gd name="connsiteY108" fmla="*/ 60080 h 1529445"/>
                    <a:gd name="connsiteX109" fmla="*/ 885385 w 1288132"/>
                    <a:gd name="connsiteY109" fmla="*/ 45323 h 1529445"/>
                    <a:gd name="connsiteX110" fmla="*/ 901199 w 1288132"/>
                    <a:gd name="connsiteY110" fmla="*/ 34783 h 1529445"/>
                    <a:gd name="connsiteX111" fmla="*/ 909634 w 1288132"/>
                    <a:gd name="connsiteY111" fmla="*/ 26351 h 1529445"/>
                    <a:gd name="connsiteX112" fmla="*/ 910688 w 1288132"/>
                    <a:gd name="connsiteY112" fmla="*/ 5270 h 1529445"/>
                    <a:gd name="connsiteX113" fmla="*/ 923171 w 1288132"/>
                    <a:gd name="connsiteY113" fmla="*/ 0 h 1529445"/>
                    <a:gd name="connsiteX114" fmla="*/ 929160 w 1288132"/>
                    <a:gd name="connsiteY114" fmla="*/ 11510 h 1529445"/>
                    <a:gd name="connsiteX115" fmla="*/ 957753 w 1288132"/>
                    <a:gd name="connsiteY115" fmla="*/ 37524 h 1529445"/>
                    <a:gd name="connsiteX116" fmla="*/ 968043 w 1288132"/>
                    <a:gd name="connsiteY116" fmla="*/ 54220 h 1529445"/>
                    <a:gd name="connsiteX117" fmla="*/ 979936 w 1288132"/>
                    <a:gd name="connsiteY117" fmla="*/ 71253 h 1529445"/>
                    <a:gd name="connsiteX118" fmla="*/ 997901 w 1288132"/>
                    <a:gd name="connsiteY118" fmla="*/ 98236 h 1529445"/>
                    <a:gd name="connsiteX119" fmla="*/ 999209 w 1288132"/>
                    <a:gd name="connsiteY119" fmla="*/ 133230 h 1529445"/>
                    <a:gd name="connsiteX120" fmla="*/ 1009794 w 1288132"/>
                    <a:gd name="connsiteY120" fmla="*/ 143855 h 1529445"/>
                    <a:gd name="connsiteX121" fmla="*/ 1030374 w 1288132"/>
                    <a:gd name="connsiteY121" fmla="*/ 143855 h 1529445"/>
                    <a:gd name="connsiteX122" fmla="*/ 1093970 w 1288132"/>
                    <a:gd name="connsiteY122" fmla="*/ 85377 h 1529445"/>
                    <a:gd name="connsiteX123" fmla="*/ 1107170 w 1288132"/>
                    <a:gd name="connsiteY123" fmla="*/ 86684 h 1529445"/>
                    <a:gd name="connsiteX124" fmla="*/ 1112315 w 1288132"/>
                    <a:gd name="connsiteY124" fmla="*/ 104982 h 1529445"/>
                    <a:gd name="connsiteX125" fmla="*/ 1108435 w 1288132"/>
                    <a:gd name="connsiteY125" fmla="*/ 159286 h 1529445"/>
                    <a:gd name="connsiteX126" fmla="*/ 1114888 w 1288132"/>
                    <a:gd name="connsiteY126" fmla="*/ 173747 h 1529445"/>
                    <a:gd name="connsiteX127" fmla="*/ 1129016 w 1288132"/>
                    <a:gd name="connsiteY127" fmla="*/ 190443 h 1529445"/>
                    <a:gd name="connsiteX128" fmla="*/ 1151198 w 1288132"/>
                    <a:gd name="connsiteY128" fmla="*/ 226744 h 1529445"/>
                    <a:gd name="connsiteX129" fmla="*/ 1160181 w 1288132"/>
                    <a:gd name="connsiteY129" fmla="*/ 245042 h 1529445"/>
                    <a:gd name="connsiteX130" fmla="*/ 1144746 w 1288132"/>
                    <a:gd name="connsiteY130" fmla="*/ 259166 h 1529445"/>
                    <a:gd name="connsiteX131" fmla="*/ 1143481 w 1288132"/>
                    <a:gd name="connsiteY131" fmla="*/ 272362 h 1529445"/>
                    <a:gd name="connsiteX132" fmla="*/ 1162754 w 1288132"/>
                    <a:gd name="connsiteY132" fmla="*/ 277506 h 1529445"/>
                    <a:gd name="connsiteX133" fmla="*/ 1187509 w 1288132"/>
                    <a:gd name="connsiteY133" fmla="*/ 266881 h 1529445"/>
                    <a:gd name="connsiteX134" fmla="*/ 1204209 w 1288132"/>
                    <a:gd name="connsiteY134" fmla="*/ 256594 h 1529445"/>
                    <a:gd name="connsiteX135" fmla="*/ 1206740 w 1288132"/>
                    <a:gd name="connsiteY135" fmla="*/ 274934 h 1529445"/>
                    <a:gd name="connsiteX136" fmla="*/ 1214795 w 1288132"/>
                    <a:gd name="connsiteY136" fmla="*/ 298039 h 1529445"/>
                    <a:gd name="connsiteX137" fmla="*/ 1221247 w 1288132"/>
                    <a:gd name="connsiteY137" fmla="*/ 316337 h 1529445"/>
                    <a:gd name="connsiteX138" fmla="*/ 1216102 w 1288132"/>
                    <a:gd name="connsiteY138" fmla="*/ 336911 h 1529445"/>
                    <a:gd name="connsiteX139" fmla="*/ 1190081 w 1288132"/>
                    <a:gd name="connsiteY139" fmla="*/ 348801 h 1529445"/>
                    <a:gd name="connsiteX140" fmla="*/ 1178484 w 1288132"/>
                    <a:gd name="connsiteY140" fmla="*/ 365497 h 1529445"/>
                    <a:gd name="connsiteX141" fmla="*/ 1174646 w 1288132"/>
                    <a:gd name="connsiteY141" fmla="*/ 385102 h 1529445"/>
                    <a:gd name="connsiteX142" fmla="*/ 1178484 w 1288132"/>
                    <a:gd name="connsiteY142" fmla="*/ 412422 h 1529445"/>
                    <a:gd name="connsiteX143" fmla="*/ 1197757 w 1288132"/>
                    <a:gd name="connsiteY143" fmla="*/ 421403 h 1529445"/>
                    <a:gd name="connsiteX144" fmla="*/ 1217367 w 1288132"/>
                    <a:gd name="connsiteY144" fmla="*/ 425239 h 1529445"/>
                    <a:gd name="connsiteX145" fmla="*/ 1216102 w 1288132"/>
                    <a:gd name="connsiteY145" fmla="*/ 443580 h 1529445"/>
                    <a:gd name="connsiteX146" fmla="*/ 1193919 w 1288132"/>
                    <a:gd name="connsiteY146" fmla="*/ 446151 h 1529445"/>
                    <a:gd name="connsiteX147" fmla="*/ 1170471 w 1288132"/>
                    <a:gd name="connsiteY147" fmla="*/ 464112 h 1529445"/>
                    <a:gd name="connsiteX148" fmla="*/ 1153771 w 1288132"/>
                    <a:gd name="connsiteY148" fmla="*/ 481145 h 1529445"/>
                    <a:gd name="connsiteX149" fmla="*/ 1139643 w 1288132"/>
                    <a:gd name="connsiteY149" fmla="*/ 504250 h 1529445"/>
                    <a:gd name="connsiteX150" fmla="*/ 1118726 w 1288132"/>
                    <a:gd name="connsiteY150" fmla="*/ 526427 h 1529445"/>
                    <a:gd name="connsiteX151" fmla="*/ 1101688 w 1288132"/>
                    <a:gd name="connsiteY151" fmla="*/ 555012 h 1529445"/>
                    <a:gd name="connsiteX152" fmla="*/ 1096543 w 1288132"/>
                    <a:gd name="connsiteY152" fmla="*/ 577189 h 1529445"/>
                    <a:gd name="connsiteX153" fmla="*/ 1090133 w 1288132"/>
                    <a:gd name="connsiteY153" fmla="*/ 588741 h 1529445"/>
                    <a:gd name="connsiteX154" fmla="*/ 1083722 w 1288132"/>
                    <a:gd name="connsiteY154" fmla="*/ 605437 h 1529445"/>
                    <a:gd name="connsiteX155" fmla="*/ 1087560 w 1288132"/>
                    <a:gd name="connsiteY155" fmla="*/ 622470 h 1529445"/>
                    <a:gd name="connsiteX156" fmla="*/ 1101688 w 1288132"/>
                    <a:gd name="connsiteY156" fmla="*/ 614797 h 1529445"/>
                    <a:gd name="connsiteX157" fmla="*/ 1122605 w 1288132"/>
                    <a:gd name="connsiteY157" fmla="*/ 600293 h 1529445"/>
                    <a:gd name="connsiteX158" fmla="*/ 1127708 w 1288132"/>
                    <a:gd name="connsiteY158" fmla="*/ 614797 h 1529445"/>
                    <a:gd name="connsiteX159" fmla="*/ 1114888 w 1288132"/>
                    <a:gd name="connsiteY159" fmla="*/ 625042 h 1529445"/>
                    <a:gd name="connsiteX160" fmla="*/ 1100423 w 1288132"/>
                    <a:gd name="connsiteY160" fmla="*/ 641738 h 1529445"/>
                    <a:gd name="connsiteX161" fmla="*/ 1099115 w 1288132"/>
                    <a:gd name="connsiteY161" fmla="*/ 671630 h 1529445"/>
                    <a:gd name="connsiteX162" fmla="*/ 1084987 w 1288132"/>
                    <a:gd name="connsiteY162" fmla="*/ 686092 h 1529445"/>
                    <a:gd name="connsiteX163" fmla="*/ 1090133 w 1288132"/>
                    <a:gd name="connsiteY163" fmla="*/ 701481 h 1529445"/>
                    <a:gd name="connsiteX164" fmla="*/ 1097850 w 1288132"/>
                    <a:gd name="connsiteY164" fmla="*/ 722393 h 1529445"/>
                    <a:gd name="connsiteX165" fmla="*/ 1107170 w 1288132"/>
                    <a:gd name="connsiteY165" fmla="*/ 732680 h 1529445"/>
                    <a:gd name="connsiteX166" fmla="*/ 1126443 w 1288132"/>
                    <a:gd name="connsiteY166" fmla="*/ 739088 h 1529445"/>
                    <a:gd name="connsiteX167" fmla="*/ 1130281 w 1288132"/>
                    <a:gd name="connsiteY167" fmla="*/ 757387 h 1529445"/>
                    <a:gd name="connsiteX168" fmla="*/ 1140908 w 1288132"/>
                    <a:gd name="connsiteY168" fmla="*/ 766409 h 1529445"/>
                    <a:gd name="connsiteX169" fmla="*/ 1154656 w 1288132"/>
                    <a:gd name="connsiteY169" fmla="*/ 766746 h 1529445"/>
                    <a:gd name="connsiteX170" fmla="*/ 1158030 w 1288132"/>
                    <a:gd name="connsiteY170" fmla="*/ 764976 h 1529445"/>
                    <a:gd name="connsiteX171" fmla="*/ 1195943 w 1288132"/>
                    <a:gd name="connsiteY171" fmla="*/ 752496 h 1529445"/>
                    <a:gd name="connsiteX172" fmla="*/ 1216102 w 1288132"/>
                    <a:gd name="connsiteY172" fmla="*/ 770625 h 1529445"/>
                    <a:gd name="connsiteX173" fmla="*/ 1211927 w 1288132"/>
                    <a:gd name="connsiteY173" fmla="*/ 777034 h 1529445"/>
                    <a:gd name="connsiteX174" fmla="*/ 1209101 w 1288132"/>
                    <a:gd name="connsiteY174" fmla="*/ 779859 h 1529445"/>
                    <a:gd name="connsiteX175" fmla="*/ 1214120 w 1288132"/>
                    <a:gd name="connsiteY175" fmla="*/ 809498 h 1529445"/>
                    <a:gd name="connsiteX176" fmla="*/ 1219012 w 1288132"/>
                    <a:gd name="connsiteY176" fmla="*/ 809878 h 1529445"/>
                    <a:gd name="connsiteX177" fmla="*/ 1226814 w 1288132"/>
                    <a:gd name="connsiteY177" fmla="*/ 812787 h 1529445"/>
                    <a:gd name="connsiteX178" fmla="*/ 1261311 w 1288132"/>
                    <a:gd name="connsiteY178" fmla="*/ 827332 h 1529445"/>
                    <a:gd name="connsiteX179" fmla="*/ 1278180 w 1288132"/>
                    <a:gd name="connsiteY179" fmla="*/ 832645 h 1529445"/>
                    <a:gd name="connsiteX180" fmla="*/ 1288133 w 1288132"/>
                    <a:gd name="connsiteY180" fmla="*/ 846389 h 1529445"/>
                    <a:gd name="connsiteX181" fmla="*/ 1287078 w 1288132"/>
                    <a:gd name="connsiteY181" fmla="*/ 855875 h 1529445"/>
                    <a:gd name="connsiteX182" fmla="*/ 1247014 w 1288132"/>
                    <a:gd name="connsiteY182" fmla="*/ 870632 h 1529445"/>
                    <a:gd name="connsiteX183" fmla="*/ 1220656 w 1288132"/>
                    <a:gd name="connsiteY183" fmla="*/ 861146 h 1529445"/>
                    <a:gd name="connsiteX184" fmla="*/ 1204842 w 1288132"/>
                    <a:gd name="connsiteY184" fmla="*/ 878010 h 1529445"/>
                    <a:gd name="connsiteX185" fmla="*/ 1183756 w 1288132"/>
                    <a:gd name="connsiteY185" fmla="*/ 884334 h 1529445"/>
                    <a:gd name="connsiteX186" fmla="*/ 1165832 w 1288132"/>
                    <a:gd name="connsiteY186" fmla="*/ 878010 h 1529445"/>
                    <a:gd name="connsiteX187" fmla="*/ 1135257 w 1288132"/>
                    <a:gd name="connsiteY187" fmla="*/ 914901 h 1529445"/>
                    <a:gd name="connsiteX188" fmla="*/ 1075161 w 1288132"/>
                    <a:gd name="connsiteY188" fmla="*/ 947576 h 1529445"/>
                    <a:gd name="connsiteX189" fmla="*/ 1073053 w 1288132"/>
                    <a:gd name="connsiteY189" fmla="*/ 960225 h 1529445"/>
                    <a:gd name="connsiteX190" fmla="*/ 1056184 w 1288132"/>
                    <a:gd name="connsiteY190" fmla="*/ 972873 h 1529445"/>
                    <a:gd name="connsiteX191" fmla="*/ 1031934 w 1288132"/>
                    <a:gd name="connsiteY191" fmla="*/ 977089 h 1529445"/>
                    <a:gd name="connsiteX192" fmla="*/ 1002414 w 1288132"/>
                    <a:gd name="connsiteY192" fmla="*/ 1015035 h 1529445"/>
                    <a:gd name="connsiteX193" fmla="*/ 1009794 w 1288132"/>
                    <a:gd name="connsiteY193" fmla="*/ 1056142 h 1529445"/>
                    <a:gd name="connsiteX194" fmla="*/ 1018228 w 1288132"/>
                    <a:gd name="connsiteY194" fmla="*/ 1078277 h 1529445"/>
                    <a:gd name="connsiteX195" fmla="*/ 1005576 w 1288132"/>
                    <a:gd name="connsiteY195" fmla="*/ 1080385 h 1529445"/>
                    <a:gd name="connsiteX196" fmla="*/ 1005576 w 1288132"/>
                    <a:gd name="connsiteY196" fmla="*/ 1104627 h 1529445"/>
                    <a:gd name="connsiteX197" fmla="*/ 995033 w 1288132"/>
                    <a:gd name="connsiteY197" fmla="*/ 1119384 h 1529445"/>
                    <a:gd name="connsiteX198" fmla="*/ 1007685 w 1288132"/>
                    <a:gd name="connsiteY198" fmla="*/ 1122546 h 1529445"/>
                    <a:gd name="connsiteX199" fmla="*/ 1022445 w 1288132"/>
                    <a:gd name="connsiteY199" fmla="*/ 1132580 h 1529445"/>
                    <a:gd name="connsiteX200" fmla="*/ 1027169 w 1288132"/>
                    <a:gd name="connsiteY200" fmla="*/ 1149445 h 1529445"/>
                    <a:gd name="connsiteX201" fmla="*/ 1038260 w 1288132"/>
                    <a:gd name="connsiteY201" fmla="*/ 1163147 h 1529445"/>
                    <a:gd name="connsiteX202" fmla="*/ 1039315 w 1288132"/>
                    <a:gd name="connsiteY202" fmla="*/ 1184228 h 1529445"/>
                    <a:gd name="connsiteX203" fmla="*/ 1044038 w 1288132"/>
                    <a:gd name="connsiteY203" fmla="*/ 1201599 h 1529445"/>
                    <a:gd name="connsiteX204" fmla="*/ 1057238 w 1288132"/>
                    <a:gd name="connsiteY204" fmla="*/ 1218463 h 1529445"/>
                    <a:gd name="connsiteX205" fmla="*/ 1080939 w 1288132"/>
                    <a:gd name="connsiteY205" fmla="*/ 1221625 h 1529445"/>
                    <a:gd name="connsiteX206" fmla="*/ 1108899 w 1288132"/>
                    <a:gd name="connsiteY206" fmla="*/ 1248524 h 1529445"/>
                    <a:gd name="connsiteX207" fmla="*/ 1131040 w 1288132"/>
                    <a:gd name="connsiteY207" fmla="*/ 1265389 h 1529445"/>
                    <a:gd name="connsiteX208" fmla="*/ 1141583 w 1288132"/>
                    <a:gd name="connsiteY208" fmla="*/ 1253794 h 1529445"/>
                    <a:gd name="connsiteX209" fmla="*/ 1175321 w 1288132"/>
                    <a:gd name="connsiteY209" fmla="*/ 1242200 h 1529445"/>
                    <a:gd name="connsiteX210" fmla="*/ 1191642 w 1288132"/>
                    <a:gd name="connsiteY210" fmla="*/ 1249578 h 1529445"/>
                    <a:gd name="connsiteX211" fmla="*/ 1191642 w 1288132"/>
                    <a:gd name="connsiteY211" fmla="*/ 1264335 h 1529445"/>
                    <a:gd name="connsiteX212" fmla="*/ 1201679 w 1288132"/>
                    <a:gd name="connsiteY212" fmla="*/ 1285415 h 1529445"/>
                    <a:gd name="connsiteX213" fmla="*/ 1188479 w 1288132"/>
                    <a:gd name="connsiteY213" fmla="*/ 1304388 h 1529445"/>
                    <a:gd name="connsiteX214" fmla="*/ 1182701 w 1288132"/>
                    <a:gd name="connsiteY214" fmla="*/ 1321253 h 1529445"/>
                    <a:gd name="connsiteX215" fmla="*/ 1173718 w 1288132"/>
                    <a:gd name="connsiteY215" fmla="*/ 1329137 h 1529445"/>
                    <a:gd name="connsiteX216" fmla="*/ 1128931 w 1288132"/>
                    <a:gd name="connsiteY216" fmla="*/ 1328631 h 1529445"/>
                    <a:gd name="connsiteX217" fmla="*/ 1114171 w 1288132"/>
                    <a:gd name="connsiteY217" fmla="*/ 1334407 h 1529445"/>
                    <a:gd name="connsiteX218" fmla="*/ 1098356 w 1288132"/>
                    <a:gd name="connsiteY218" fmla="*/ 1355488 h 1529445"/>
                    <a:gd name="connsiteX219" fmla="*/ 1084650 w 1288132"/>
                    <a:gd name="connsiteY219" fmla="*/ 1355488 h 1529445"/>
                    <a:gd name="connsiteX220" fmla="*/ 1084650 w 1288132"/>
                    <a:gd name="connsiteY220" fmla="*/ 1348109 h 1529445"/>
                    <a:gd name="connsiteX221" fmla="*/ 1077270 w 1288132"/>
                    <a:gd name="connsiteY221" fmla="*/ 1337569 h 1529445"/>
                    <a:gd name="connsiteX222" fmla="*/ 1067781 w 1288132"/>
                    <a:gd name="connsiteY222" fmla="*/ 1357596 h 1529445"/>
                    <a:gd name="connsiteX223" fmla="*/ 1051966 w 1288132"/>
                    <a:gd name="connsiteY223" fmla="*/ 1358650 h 1529445"/>
                    <a:gd name="connsiteX224" fmla="*/ 1050912 w 1288132"/>
                    <a:gd name="connsiteY224" fmla="*/ 1341785 h 1529445"/>
                    <a:gd name="connsiteX225" fmla="*/ 1057238 w 1288132"/>
                    <a:gd name="connsiteY225" fmla="*/ 1333353 h 1529445"/>
                    <a:gd name="connsiteX226" fmla="*/ 1045640 w 1288132"/>
                    <a:gd name="connsiteY226" fmla="*/ 1330191 h 1529445"/>
                    <a:gd name="connsiteX227" fmla="*/ 1038260 w 1288132"/>
                    <a:gd name="connsiteY227" fmla="*/ 1344947 h 1529445"/>
                    <a:gd name="connsiteX228" fmla="*/ 1039315 w 1288132"/>
                    <a:gd name="connsiteY228" fmla="*/ 1364974 h 1529445"/>
                    <a:gd name="connsiteX229" fmla="*/ 1053021 w 1288132"/>
                    <a:gd name="connsiteY229" fmla="*/ 1373406 h 1529445"/>
                    <a:gd name="connsiteX230" fmla="*/ 1054075 w 1288132"/>
                    <a:gd name="connsiteY230" fmla="*/ 1393433 h 1529445"/>
                    <a:gd name="connsiteX231" fmla="*/ 1041423 w 1288132"/>
                    <a:gd name="connsiteY231" fmla="*/ 1434540 h 1529445"/>
                    <a:gd name="connsiteX232" fmla="*/ 1025608 w 1288132"/>
                    <a:gd name="connsiteY232" fmla="*/ 1458783 h 1529445"/>
                    <a:gd name="connsiteX233" fmla="*/ 1036152 w 1288132"/>
                    <a:gd name="connsiteY233" fmla="*/ 1473539 h 1529445"/>
                    <a:gd name="connsiteX234" fmla="*/ 1046695 w 1288132"/>
                    <a:gd name="connsiteY234" fmla="*/ 1476701 h 1529445"/>
                    <a:gd name="connsiteX235" fmla="*/ 1063564 w 1288132"/>
                    <a:gd name="connsiteY235" fmla="*/ 1486188 h 1529445"/>
                    <a:gd name="connsiteX236" fmla="*/ 1050912 w 1288132"/>
                    <a:gd name="connsiteY236" fmla="*/ 1493566 h 1529445"/>
                    <a:gd name="connsiteX237" fmla="*/ 1026663 w 1288132"/>
                    <a:gd name="connsiteY237" fmla="*/ 1489350 h 1529445"/>
                    <a:gd name="connsiteX238" fmla="*/ 1018228 w 1288132"/>
                    <a:gd name="connsiteY238" fmla="*/ 1498836 h 1529445"/>
                    <a:gd name="connsiteX239" fmla="*/ 1001359 w 1288132"/>
                    <a:gd name="connsiteY239" fmla="*/ 1498836 h 1529445"/>
                    <a:gd name="connsiteX240" fmla="*/ 1000305 w 1288132"/>
                    <a:gd name="connsiteY240" fmla="*/ 1479864 h 1529445"/>
                    <a:gd name="connsiteX241" fmla="*/ 991870 w 1288132"/>
                    <a:gd name="connsiteY241" fmla="*/ 1470377 h 1529445"/>
                    <a:gd name="connsiteX242" fmla="*/ 981327 w 1288132"/>
                    <a:gd name="connsiteY242" fmla="*/ 1483026 h 1529445"/>
                    <a:gd name="connsiteX243" fmla="*/ 986599 w 1288132"/>
                    <a:gd name="connsiteY243" fmla="*/ 1495674 h 1529445"/>
                    <a:gd name="connsiteX244" fmla="*/ 978164 w 1288132"/>
                    <a:gd name="connsiteY244" fmla="*/ 1503052 h 1529445"/>
                    <a:gd name="connsiteX245" fmla="*/ 963404 w 1288132"/>
                    <a:gd name="connsiteY245" fmla="*/ 1501998 h 1529445"/>
                    <a:gd name="connsiteX246" fmla="*/ 954969 w 1288132"/>
                    <a:gd name="connsiteY246" fmla="*/ 1481972 h 1529445"/>
                    <a:gd name="connsiteX247" fmla="*/ 956024 w 1288132"/>
                    <a:gd name="connsiteY247" fmla="*/ 1454567 h 1529445"/>
                    <a:gd name="connsiteX248" fmla="*/ 965513 w 1288132"/>
                    <a:gd name="connsiteY248" fmla="*/ 1446134 h 1529445"/>
                    <a:gd name="connsiteX249" fmla="*/ 962350 w 1288132"/>
                    <a:gd name="connsiteY249" fmla="*/ 1406081 h 1529445"/>
                    <a:gd name="connsiteX250" fmla="*/ 952397 w 1288132"/>
                    <a:gd name="connsiteY250" fmla="*/ 1388668 h 1529445"/>
                    <a:gd name="connsiteX251" fmla="*/ 926503 w 1288132"/>
                    <a:gd name="connsiteY251" fmla="*/ 1382892 h 1529445"/>
                    <a:gd name="connsiteX252" fmla="*/ 905923 w 1288132"/>
                    <a:gd name="connsiteY252" fmla="*/ 1369021 h 1529445"/>
                    <a:gd name="connsiteX253" fmla="*/ 899597 w 1288132"/>
                    <a:gd name="connsiteY253" fmla="*/ 1350049 h 1529445"/>
                    <a:gd name="connsiteX254" fmla="*/ 876950 w 1288132"/>
                    <a:gd name="connsiteY254" fmla="*/ 1347055 h 1529445"/>
                    <a:gd name="connsiteX255" fmla="*/ 862190 w 1288132"/>
                    <a:gd name="connsiteY255" fmla="*/ 1352325 h 1529445"/>
                    <a:gd name="connsiteX256" fmla="*/ 847429 w 1288132"/>
                    <a:gd name="connsiteY256" fmla="*/ 1354433 h 1529445"/>
                    <a:gd name="connsiteX257" fmla="*/ 829548 w 1288132"/>
                    <a:gd name="connsiteY257" fmla="*/ 1343978 h 1529445"/>
                    <a:gd name="connsiteX258" fmla="*/ 824235 w 1288132"/>
                    <a:gd name="connsiteY258" fmla="*/ 1328083 h 1529445"/>
                    <a:gd name="connsiteX259" fmla="*/ 825289 w 1288132"/>
                    <a:gd name="connsiteY259" fmla="*/ 1302786 h 1529445"/>
                    <a:gd name="connsiteX260" fmla="*/ 841104 w 1288132"/>
                    <a:gd name="connsiteY260" fmla="*/ 1292246 h 1529445"/>
                    <a:gd name="connsiteX261" fmla="*/ 826343 w 1288132"/>
                    <a:gd name="connsiteY261" fmla="*/ 1265895 h 1529445"/>
                    <a:gd name="connsiteX262" fmla="*/ 815800 w 1288132"/>
                    <a:gd name="connsiteY262" fmla="*/ 1264841 h 1529445"/>
                    <a:gd name="connsiteX263" fmla="*/ 803148 w 1288132"/>
                    <a:gd name="connsiteY263" fmla="*/ 1261679 h 1529445"/>
                    <a:gd name="connsiteX264" fmla="*/ 784171 w 1288132"/>
                    <a:gd name="connsiteY264" fmla="*/ 1246922 h 1529445"/>
                    <a:gd name="connsiteX265" fmla="*/ 771519 w 1288132"/>
                    <a:gd name="connsiteY265" fmla="*/ 1229003 h 1529445"/>
                    <a:gd name="connsiteX266" fmla="*/ 772573 w 1288132"/>
                    <a:gd name="connsiteY266" fmla="*/ 1205815 h 1529445"/>
                    <a:gd name="connsiteX267" fmla="*/ 777845 w 1288132"/>
                    <a:gd name="connsiteY267" fmla="*/ 1190004 h 1529445"/>
                    <a:gd name="connsiteX268" fmla="*/ 768145 w 1288132"/>
                    <a:gd name="connsiteY268" fmla="*/ 1183301 h 1529445"/>
                    <a:gd name="connsiteX269" fmla="*/ 749969 w 1288132"/>
                    <a:gd name="connsiteY269" fmla="*/ 1178368 h 1529445"/>
                    <a:gd name="connsiteX270" fmla="*/ 733564 w 1288132"/>
                    <a:gd name="connsiteY270" fmla="*/ 1167870 h 1529445"/>
                    <a:gd name="connsiteX271" fmla="*/ 721966 w 1288132"/>
                    <a:gd name="connsiteY271" fmla="*/ 1159437 h 1529445"/>
                    <a:gd name="connsiteX272" fmla="*/ 692445 w 1288132"/>
                    <a:gd name="connsiteY272" fmla="*/ 1165761 h 1529445"/>
                    <a:gd name="connsiteX273" fmla="*/ 668196 w 1288132"/>
                    <a:gd name="connsiteY273" fmla="*/ 1160491 h 1529445"/>
                    <a:gd name="connsiteX274" fmla="*/ 637621 w 1288132"/>
                    <a:gd name="connsiteY274" fmla="*/ 1146789 h 1529445"/>
                    <a:gd name="connsiteX275" fmla="*/ 632349 w 1288132"/>
                    <a:gd name="connsiteY275" fmla="*/ 1130978 h 1529445"/>
                    <a:gd name="connsiteX276" fmla="*/ 637621 w 1288132"/>
                    <a:gd name="connsiteY276" fmla="*/ 1119384 h 1529445"/>
                    <a:gd name="connsiteX277" fmla="*/ 657653 w 1288132"/>
                    <a:gd name="connsiteY277" fmla="*/ 1112006 h 1529445"/>
                    <a:gd name="connsiteX278" fmla="*/ 627078 w 1288132"/>
                    <a:gd name="connsiteY278" fmla="*/ 1095141 h 1529445"/>
                    <a:gd name="connsiteX279" fmla="*/ 620752 w 1288132"/>
                    <a:gd name="connsiteY279" fmla="*/ 1069844 h 1529445"/>
                    <a:gd name="connsiteX280" fmla="*/ 607046 w 1288132"/>
                    <a:gd name="connsiteY280" fmla="*/ 1062466 h 1529445"/>
                    <a:gd name="connsiteX281" fmla="*/ 594394 w 1288132"/>
                    <a:gd name="connsiteY281" fmla="*/ 1043493 h 1529445"/>
                    <a:gd name="connsiteX282" fmla="*/ 584905 w 1288132"/>
                    <a:gd name="connsiteY282" fmla="*/ 1052980 h 1529445"/>
                    <a:gd name="connsiteX283" fmla="*/ 557493 w 1288132"/>
                    <a:gd name="connsiteY283" fmla="*/ 1059304 h 1529445"/>
                    <a:gd name="connsiteX284" fmla="*/ 554330 w 1288132"/>
                    <a:gd name="connsiteY284" fmla="*/ 1041385 h 1529445"/>
                    <a:gd name="connsiteX285" fmla="*/ 525906 w 1288132"/>
                    <a:gd name="connsiteY285" fmla="*/ 1029791 h 1529445"/>
                    <a:gd name="connsiteX286" fmla="*/ 494234 w 1288132"/>
                    <a:gd name="connsiteY286" fmla="*/ 1029791 h 1529445"/>
                    <a:gd name="connsiteX287" fmla="*/ 485800 w 1288132"/>
                    <a:gd name="connsiteY287" fmla="*/ 1044548 h 1529445"/>
                    <a:gd name="connsiteX288" fmla="*/ 472094 w 1288132"/>
                    <a:gd name="connsiteY288" fmla="*/ 1045602 h 1529445"/>
                    <a:gd name="connsiteX289" fmla="*/ 455225 w 1288132"/>
                    <a:gd name="connsiteY289" fmla="*/ 1039277 h 1529445"/>
                    <a:gd name="connsiteX290" fmla="*/ 448899 w 1288132"/>
                    <a:gd name="connsiteY290" fmla="*/ 1004494 h 1529445"/>
                    <a:gd name="connsiteX291" fmla="*/ 437301 w 1288132"/>
                    <a:gd name="connsiteY291" fmla="*/ 1005548 h 1529445"/>
                    <a:gd name="connsiteX292" fmla="*/ 423595 w 1288132"/>
                    <a:gd name="connsiteY292" fmla="*/ 1030845 h 1529445"/>
                    <a:gd name="connsiteX293" fmla="*/ 407781 w 1288132"/>
                    <a:gd name="connsiteY293" fmla="*/ 1032953 h 1529445"/>
                    <a:gd name="connsiteX294" fmla="*/ 397238 w 1288132"/>
                    <a:gd name="connsiteY294" fmla="*/ 1027683 h 1529445"/>
                    <a:gd name="connsiteX295" fmla="*/ 389857 w 1288132"/>
                    <a:gd name="connsiteY295" fmla="*/ 1043493 h 1529445"/>
                    <a:gd name="connsiteX296" fmla="*/ 381845 w 1288132"/>
                    <a:gd name="connsiteY296" fmla="*/ 1052895 h 1529445"/>
                    <a:gd name="connsiteX297" fmla="*/ 393020 w 1288132"/>
                    <a:gd name="connsiteY297" fmla="*/ 1060358 h 1529445"/>
                    <a:gd name="connsiteX298" fmla="*/ 386694 w 1288132"/>
                    <a:gd name="connsiteY298" fmla="*/ 1078277 h 1529445"/>
                    <a:gd name="connsiteX299" fmla="*/ 378260 w 1288132"/>
                    <a:gd name="connsiteY299" fmla="*/ 1091979 h 1529445"/>
                    <a:gd name="connsiteX300" fmla="*/ 364554 w 1288132"/>
                    <a:gd name="connsiteY300" fmla="*/ 1100411 h 1529445"/>
                    <a:gd name="connsiteX301" fmla="*/ 348739 w 1288132"/>
                    <a:gd name="connsiteY301" fmla="*/ 1125708 h 1529445"/>
                    <a:gd name="connsiteX302" fmla="*/ 346630 w 1288132"/>
                    <a:gd name="connsiteY302" fmla="*/ 1146789 h 1529445"/>
                    <a:gd name="connsiteX303" fmla="*/ 349793 w 1288132"/>
                    <a:gd name="connsiteY303" fmla="*/ 1164707 h 1529445"/>
                    <a:gd name="connsiteX304" fmla="*/ 349793 w 1288132"/>
                    <a:gd name="connsiteY304" fmla="*/ 1191058 h 1529445"/>
                    <a:gd name="connsiteX305" fmla="*/ 339250 w 1288132"/>
                    <a:gd name="connsiteY305" fmla="*/ 1208977 h 1529445"/>
                    <a:gd name="connsiteX306" fmla="*/ 333979 w 1288132"/>
                    <a:gd name="connsiteY306" fmla="*/ 1230058 h 1529445"/>
                    <a:gd name="connsiteX307" fmla="*/ 309729 w 1288132"/>
                    <a:gd name="connsiteY307" fmla="*/ 1232166 h 1529445"/>
                    <a:gd name="connsiteX308" fmla="*/ 266503 w 1288132"/>
                    <a:gd name="connsiteY308" fmla="*/ 1218463 h 1529445"/>
                    <a:gd name="connsiteX309" fmla="*/ 234873 w 1288132"/>
                    <a:gd name="connsiteY309" fmla="*/ 1192112 h 1529445"/>
                    <a:gd name="connsiteX310" fmla="*/ 213787 w 1288132"/>
                    <a:gd name="connsiteY310" fmla="*/ 1193166 h 1529445"/>
                    <a:gd name="connsiteX311" fmla="*/ 207461 w 1288132"/>
                    <a:gd name="connsiteY311" fmla="*/ 1226895 h 1529445"/>
                    <a:gd name="connsiteX312" fmla="*/ 195864 w 1288132"/>
                    <a:gd name="connsiteY312" fmla="*/ 1244814 h 1529445"/>
                    <a:gd name="connsiteX313" fmla="*/ 193755 w 1288132"/>
                    <a:gd name="connsiteY313" fmla="*/ 1264841 h 1529445"/>
                    <a:gd name="connsiteX314" fmla="*/ 199027 w 1288132"/>
                    <a:gd name="connsiteY314" fmla="*/ 1281705 h 1529445"/>
                    <a:gd name="connsiteX315" fmla="*/ 168451 w 1288132"/>
                    <a:gd name="connsiteY315" fmla="*/ 1282759 h 1529445"/>
                    <a:gd name="connsiteX316" fmla="*/ 171614 w 1288132"/>
                    <a:gd name="connsiteY316" fmla="*/ 1308056 h 1529445"/>
                    <a:gd name="connsiteX317" fmla="*/ 175832 w 1288132"/>
                    <a:gd name="connsiteY317" fmla="*/ 1329137 h 1529445"/>
                    <a:gd name="connsiteX318" fmla="*/ 169506 w 1288132"/>
                    <a:gd name="connsiteY318" fmla="*/ 1348109 h 1529445"/>
                    <a:gd name="connsiteX319" fmla="*/ 168451 w 1288132"/>
                    <a:gd name="connsiteY319" fmla="*/ 1381838 h 1529445"/>
                    <a:gd name="connsiteX320" fmla="*/ 157908 w 1288132"/>
                    <a:gd name="connsiteY320" fmla="*/ 1407135 h 1529445"/>
                    <a:gd name="connsiteX321" fmla="*/ 109410 w 1288132"/>
                    <a:gd name="connsiteY321" fmla="*/ 1426108 h 1529445"/>
                    <a:gd name="connsiteX322" fmla="*/ 133659 w 1288132"/>
                    <a:gd name="connsiteY322" fmla="*/ 1445080 h 1529445"/>
                    <a:gd name="connsiteX323" fmla="*/ 158963 w 1288132"/>
                    <a:gd name="connsiteY323" fmla="*/ 1473539 h 1529445"/>
                    <a:gd name="connsiteX324" fmla="*/ 173723 w 1288132"/>
                    <a:gd name="connsiteY324" fmla="*/ 1474593 h 1529445"/>
                    <a:gd name="connsiteX325" fmla="*/ 182158 w 1288132"/>
                    <a:gd name="connsiteY325" fmla="*/ 1484080 h 1529445"/>
                    <a:gd name="connsiteX326" fmla="*/ 193755 w 1288132"/>
                    <a:gd name="connsiteY326" fmla="*/ 1506214 h 1529445"/>
                    <a:gd name="connsiteX327" fmla="*/ 158963 w 1288132"/>
                    <a:gd name="connsiteY327" fmla="*/ 1528349 h 1529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288132" h="1529445">
                      <a:moveTo>
                        <a:pt x="19793" y="1529403"/>
                      </a:moveTo>
                      <a:lnTo>
                        <a:pt x="18570" y="1529445"/>
                      </a:lnTo>
                      <a:cubicBezTo>
                        <a:pt x="18528" y="1528181"/>
                        <a:pt x="18486" y="1526958"/>
                        <a:pt x="18444" y="1525693"/>
                      </a:cubicBezTo>
                      <a:cubicBezTo>
                        <a:pt x="18106" y="1518315"/>
                        <a:pt x="16546" y="1510810"/>
                        <a:pt x="16419" y="1503432"/>
                      </a:cubicBezTo>
                      <a:cubicBezTo>
                        <a:pt x="16251" y="1494409"/>
                        <a:pt x="17853" y="1492301"/>
                        <a:pt x="16546" y="1480918"/>
                      </a:cubicBezTo>
                      <a:lnTo>
                        <a:pt x="16504" y="1479358"/>
                      </a:lnTo>
                      <a:cubicBezTo>
                        <a:pt x="15323" y="1450435"/>
                        <a:pt x="11359" y="1421892"/>
                        <a:pt x="9925" y="1393011"/>
                      </a:cubicBezTo>
                      <a:cubicBezTo>
                        <a:pt x="8154" y="1357849"/>
                        <a:pt x="6762" y="1322560"/>
                        <a:pt x="4906" y="1287355"/>
                      </a:cubicBezTo>
                      <a:lnTo>
                        <a:pt x="4611" y="1281621"/>
                      </a:lnTo>
                      <a:cubicBezTo>
                        <a:pt x="4442" y="1266654"/>
                        <a:pt x="-2094" y="1231828"/>
                        <a:pt x="689" y="1222384"/>
                      </a:cubicBezTo>
                      <a:cubicBezTo>
                        <a:pt x="5244" y="1206911"/>
                        <a:pt x="11106" y="1192197"/>
                        <a:pt x="16293" y="1176977"/>
                      </a:cubicBezTo>
                      <a:cubicBezTo>
                        <a:pt x="18865" y="1169556"/>
                        <a:pt x="20046" y="1161292"/>
                        <a:pt x="22914" y="1154041"/>
                      </a:cubicBezTo>
                      <a:cubicBezTo>
                        <a:pt x="23884" y="1151595"/>
                        <a:pt x="25782" y="1149318"/>
                        <a:pt x="26667" y="1146873"/>
                      </a:cubicBezTo>
                      <a:cubicBezTo>
                        <a:pt x="29156" y="1139959"/>
                        <a:pt x="30716" y="1132580"/>
                        <a:pt x="33035" y="1125582"/>
                      </a:cubicBezTo>
                      <a:cubicBezTo>
                        <a:pt x="37379" y="1112596"/>
                        <a:pt x="43157" y="1099905"/>
                        <a:pt x="47163" y="1086836"/>
                      </a:cubicBezTo>
                      <a:cubicBezTo>
                        <a:pt x="48597" y="1082029"/>
                        <a:pt x="48597" y="1076927"/>
                        <a:pt x="50832" y="1072205"/>
                      </a:cubicBezTo>
                      <a:cubicBezTo>
                        <a:pt x="52688" y="1068242"/>
                        <a:pt x="56019" y="1064279"/>
                        <a:pt x="57538" y="1060232"/>
                      </a:cubicBezTo>
                      <a:cubicBezTo>
                        <a:pt x="59435" y="1055299"/>
                        <a:pt x="58002" y="1047963"/>
                        <a:pt x="57411" y="1042861"/>
                      </a:cubicBezTo>
                      <a:lnTo>
                        <a:pt x="57495" y="1041512"/>
                      </a:lnTo>
                      <a:cubicBezTo>
                        <a:pt x="57875" y="1035356"/>
                        <a:pt x="58845" y="1028568"/>
                        <a:pt x="58719" y="1022413"/>
                      </a:cubicBezTo>
                      <a:cubicBezTo>
                        <a:pt x="58592" y="1016299"/>
                        <a:pt x="55513" y="1013601"/>
                        <a:pt x="58508" y="1006139"/>
                      </a:cubicBezTo>
                      <a:cubicBezTo>
                        <a:pt x="59731" y="995640"/>
                        <a:pt x="61375" y="981727"/>
                        <a:pt x="71033" y="975024"/>
                      </a:cubicBezTo>
                      <a:cubicBezTo>
                        <a:pt x="77274" y="970723"/>
                        <a:pt x="108060" y="951160"/>
                        <a:pt x="111308" y="943402"/>
                      </a:cubicBezTo>
                      <a:cubicBezTo>
                        <a:pt x="112278" y="941126"/>
                        <a:pt x="111645" y="937373"/>
                        <a:pt x="112742" y="935223"/>
                      </a:cubicBezTo>
                      <a:cubicBezTo>
                        <a:pt x="121556" y="918190"/>
                        <a:pt x="117380" y="927634"/>
                        <a:pt x="118604" y="913468"/>
                      </a:cubicBezTo>
                      <a:cubicBezTo>
                        <a:pt x="118772" y="911486"/>
                        <a:pt x="121007" y="900904"/>
                        <a:pt x="120923" y="899892"/>
                      </a:cubicBezTo>
                      <a:cubicBezTo>
                        <a:pt x="120248" y="893652"/>
                        <a:pt x="116748" y="885093"/>
                        <a:pt x="115019" y="878896"/>
                      </a:cubicBezTo>
                      <a:cubicBezTo>
                        <a:pt x="108988" y="857435"/>
                        <a:pt x="104349" y="835132"/>
                        <a:pt x="96969" y="814220"/>
                      </a:cubicBezTo>
                      <a:cubicBezTo>
                        <a:pt x="96589" y="813082"/>
                        <a:pt x="94059" y="806462"/>
                        <a:pt x="94017" y="805788"/>
                      </a:cubicBezTo>
                      <a:cubicBezTo>
                        <a:pt x="93131" y="796259"/>
                        <a:pt x="101018" y="776317"/>
                        <a:pt x="108060" y="770077"/>
                      </a:cubicBezTo>
                      <a:lnTo>
                        <a:pt x="108693" y="764680"/>
                      </a:lnTo>
                      <a:cubicBezTo>
                        <a:pt x="106163" y="759452"/>
                        <a:pt x="103927" y="754098"/>
                        <a:pt x="100469" y="749334"/>
                      </a:cubicBezTo>
                      <a:cubicBezTo>
                        <a:pt x="98782" y="747900"/>
                        <a:pt x="93047" y="747605"/>
                        <a:pt x="90980" y="747647"/>
                      </a:cubicBezTo>
                      <a:lnTo>
                        <a:pt x="87143" y="742925"/>
                      </a:lnTo>
                      <a:cubicBezTo>
                        <a:pt x="86426" y="736727"/>
                        <a:pt x="92161" y="730741"/>
                        <a:pt x="93173" y="724543"/>
                      </a:cubicBezTo>
                      <a:cubicBezTo>
                        <a:pt x="97433" y="698740"/>
                        <a:pt x="94987" y="708606"/>
                        <a:pt x="112151" y="691109"/>
                      </a:cubicBezTo>
                      <a:lnTo>
                        <a:pt x="138129" y="664632"/>
                      </a:lnTo>
                      <a:cubicBezTo>
                        <a:pt x="138425" y="664294"/>
                        <a:pt x="152046" y="637943"/>
                        <a:pt x="152257" y="637522"/>
                      </a:cubicBezTo>
                      <a:cubicBezTo>
                        <a:pt x="153354" y="635456"/>
                        <a:pt x="156179" y="632673"/>
                        <a:pt x="157613" y="630481"/>
                      </a:cubicBezTo>
                      <a:cubicBezTo>
                        <a:pt x="162547" y="622765"/>
                        <a:pt x="166680" y="615345"/>
                        <a:pt x="170771" y="607166"/>
                      </a:cubicBezTo>
                      <a:cubicBezTo>
                        <a:pt x="172627" y="603498"/>
                        <a:pt x="179712" y="593590"/>
                        <a:pt x="181778" y="591650"/>
                      </a:cubicBezTo>
                      <a:cubicBezTo>
                        <a:pt x="183381" y="590217"/>
                        <a:pt x="199280" y="580140"/>
                        <a:pt x="202738" y="578159"/>
                      </a:cubicBezTo>
                      <a:cubicBezTo>
                        <a:pt x="218637" y="568968"/>
                        <a:pt x="231879" y="558216"/>
                        <a:pt x="246471" y="546917"/>
                      </a:cubicBezTo>
                      <a:cubicBezTo>
                        <a:pt x="249001" y="547760"/>
                        <a:pt x="251068" y="549784"/>
                        <a:pt x="253050" y="551470"/>
                      </a:cubicBezTo>
                      <a:cubicBezTo>
                        <a:pt x="261990" y="559059"/>
                        <a:pt x="270889" y="568504"/>
                        <a:pt x="279914" y="575418"/>
                      </a:cubicBezTo>
                      <a:cubicBezTo>
                        <a:pt x="284510" y="578918"/>
                        <a:pt x="290288" y="581279"/>
                        <a:pt x="294800" y="585368"/>
                      </a:cubicBezTo>
                      <a:cubicBezTo>
                        <a:pt x="302096" y="591946"/>
                        <a:pt x="321116" y="618296"/>
                        <a:pt x="326219" y="620657"/>
                      </a:cubicBezTo>
                      <a:lnTo>
                        <a:pt x="332840" y="620362"/>
                      </a:lnTo>
                      <a:cubicBezTo>
                        <a:pt x="337099" y="627825"/>
                        <a:pt x="333135" y="636088"/>
                        <a:pt x="333768" y="644057"/>
                      </a:cubicBezTo>
                      <a:cubicBezTo>
                        <a:pt x="334569" y="645490"/>
                        <a:pt x="336804" y="647177"/>
                        <a:pt x="338449" y="647303"/>
                      </a:cubicBezTo>
                      <a:lnTo>
                        <a:pt x="348444" y="634402"/>
                      </a:lnTo>
                      <a:cubicBezTo>
                        <a:pt x="354896" y="626054"/>
                        <a:pt x="369193" y="630228"/>
                        <a:pt x="372356" y="627488"/>
                      </a:cubicBezTo>
                      <a:cubicBezTo>
                        <a:pt x="373747" y="622007"/>
                        <a:pt x="376910" y="615556"/>
                        <a:pt x="381296" y="611888"/>
                      </a:cubicBezTo>
                      <a:cubicBezTo>
                        <a:pt x="382182" y="611171"/>
                        <a:pt x="384628" y="610496"/>
                        <a:pt x="385345" y="609780"/>
                      </a:cubicBezTo>
                      <a:cubicBezTo>
                        <a:pt x="386315" y="608810"/>
                        <a:pt x="396478" y="596668"/>
                        <a:pt x="396816" y="595361"/>
                      </a:cubicBezTo>
                      <a:cubicBezTo>
                        <a:pt x="397153" y="594138"/>
                        <a:pt x="399135" y="585916"/>
                        <a:pt x="399431" y="585284"/>
                      </a:cubicBezTo>
                      <a:cubicBezTo>
                        <a:pt x="399979" y="584272"/>
                        <a:pt x="415962" y="564288"/>
                        <a:pt x="417016" y="563107"/>
                      </a:cubicBezTo>
                      <a:cubicBezTo>
                        <a:pt x="422161" y="557373"/>
                        <a:pt x="433337" y="550880"/>
                        <a:pt x="432325" y="541773"/>
                      </a:cubicBezTo>
                      <a:cubicBezTo>
                        <a:pt x="430765" y="539918"/>
                        <a:pt x="424228" y="532793"/>
                        <a:pt x="423891" y="530727"/>
                      </a:cubicBezTo>
                      <a:lnTo>
                        <a:pt x="424818" y="524530"/>
                      </a:lnTo>
                      <a:lnTo>
                        <a:pt x="420854" y="523012"/>
                      </a:lnTo>
                      <a:cubicBezTo>
                        <a:pt x="420306" y="520903"/>
                        <a:pt x="420264" y="516814"/>
                        <a:pt x="421023" y="514748"/>
                      </a:cubicBezTo>
                      <a:cubicBezTo>
                        <a:pt x="421951" y="512176"/>
                        <a:pt x="430259" y="489831"/>
                        <a:pt x="430385" y="488777"/>
                      </a:cubicBezTo>
                      <a:cubicBezTo>
                        <a:pt x="433379" y="466052"/>
                        <a:pt x="442784" y="444676"/>
                        <a:pt x="446242" y="421656"/>
                      </a:cubicBezTo>
                      <a:cubicBezTo>
                        <a:pt x="447254" y="421108"/>
                        <a:pt x="448013" y="418072"/>
                        <a:pt x="448182" y="417060"/>
                      </a:cubicBezTo>
                      <a:cubicBezTo>
                        <a:pt x="445989" y="404327"/>
                        <a:pt x="437765" y="394799"/>
                        <a:pt x="429752" y="385270"/>
                      </a:cubicBezTo>
                      <a:cubicBezTo>
                        <a:pt x="425493" y="380253"/>
                        <a:pt x="423848" y="378651"/>
                        <a:pt x="421698" y="372622"/>
                      </a:cubicBezTo>
                      <a:cubicBezTo>
                        <a:pt x="426252" y="356727"/>
                        <a:pt x="440928" y="343067"/>
                        <a:pt x="442320" y="325654"/>
                      </a:cubicBezTo>
                      <a:lnTo>
                        <a:pt x="444302" y="324010"/>
                      </a:lnTo>
                      <a:lnTo>
                        <a:pt x="444176" y="322619"/>
                      </a:lnTo>
                      <a:cubicBezTo>
                        <a:pt x="449953" y="314945"/>
                        <a:pt x="458978" y="305670"/>
                        <a:pt x="463280" y="297280"/>
                      </a:cubicBezTo>
                      <a:cubicBezTo>
                        <a:pt x="466738" y="290576"/>
                        <a:pt x="471756" y="282861"/>
                        <a:pt x="474329" y="275862"/>
                      </a:cubicBezTo>
                      <a:cubicBezTo>
                        <a:pt x="476100" y="271013"/>
                        <a:pt x="473443" y="263003"/>
                        <a:pt x="475046" y="257985"/>
                      </a:cubicBezTo>
                      <a:cubicBezTo>
                        <a:pt x="478968" y="245632"/>
                        <a:pt x="488415" y="234206"/>
                        <a:pt x="489342" y="220673"/>
                      </a:cubicBezTo>
                      <a:cubicBezTo>
                        <a:pt x="489891" y="212367"/>
                        <a:pt x="487824" y="203555"/>
                        <a:pt x="488499" y="195334"/>
                      </a:cubicBezTo>
                      <a:cubicBezTo>
                        <a:pt x="489638" y="181715"/>
                        <a:pt x="493222" y="180957"/>
                        <a:pt x="487318" y="167760"/>
                      </a:cubicBezTo>
                      <a:cubicBezTo>
                        <a:pt x="479854" y="164598"/>
                        <a:pt x="477323" y="152877"/>
                        <a:pt x="475383" y="145921"/>
                      </a:cubicBezTo>
                      <a:cubicBezTo>
                        <a:pt x="473739" y="139934"/>
                        <a:pt x="470786" y="130532"/>
                        <a:pt x="471967" y="125219"/>
                      </a:cubicBezTo>
                      <a:cubicBezTo>
                        <a:pt x="472220" y="124123"/>
                        <a:pt x="472726" y="123659"/>
                        <a:pt x="473233" y="122647"/>
                      </a:cubicBezTo>
                      <a:cubicBezTo>
                        <a:pt x="475931" y="117124"/>
                        <a:pt x="480022" y="112697"/>
                        <a:pt x="482679" y="107385"/>
                      </a:cubicBezTo>
                      <a:cubicBezTo>
                        <a:pt x="483649" y="105488"/>
                        <a:pt x="484155" y="102579"/>
                        <a:pt x="485336" y="100850"/>
                      </a:cubicBezTo>
                      <a:cubicBezTo>
                        <a:pt x="489005" y="95411"/>
                        <a:pt x="494530" y="88539"/>
                        <a:pt x="499295" y="83859"/>
                      </a:cubicBezTo>
                      <a:cubicBezTo>
                        <a:pt x="505326" y="77914"/>
                        <a:pt x="512537" y="73150"/>
                        <a:pt x="519411" y="68217"/>
                      </a:cubicBezTo>
                      <a:cubicBezTo>
                        <a:pt x="522321" y="66151"/>
                        <a:pt x="525400" y="65730"/>
                        <a:pt x="528858" y="64760"/>
                      </a:cubicBezTo>
                      <a:cubicBezTo>
                        <a:pt x="534551" y="57087"/>
                        <a:pt x="545685" y="52491"/>
                        <a:pt x="553192" y="46335"/>
                      </a:cubicBezTo>
                      <a:cubicBezTo>
                        <a:pt x="557999" y="42330"/>
                        <a:pt x="562638" y="37861"/>
                        <a:pt x="567319" y="33645"/>
                      </a:cubicBezTo>
                      <a:cubicBezTo>
                        <a:pt x="567615" y="33392"/>
                        <a:pt x="570609" y="31284"/>
                        <a:pt x="573519" y="29176"/>
                      </a:cubicBezTo>
                      <a:lnTo>
                        <a:pt x="573561" y="29260"/>
                      </a:lnTo>
                      <a:cubicBezTo>
                        <a:pt x="574404" y="29808"/>
                        <a:pt x="575923" y="30525"/>
                        <a:pt x="576597" y="30736"/>
                      </a:cubicBezTo>
                      <a:cubicBezTo>
                        <a:pt x="573730" y="40644"/>
                        <a:pt x="577356" y="43468"/>
                        <a:pt x="584695" y="49540"/>
                      </a:cubicBezTo>
                      <a:cubicBezTo>
                        <a:pt x="572591" y="61766"/>
                        <a:pt x="573687" y="70747"/>
                        <a:pt x="587984" y="77746"/>
                      </a:cubicBezTo>
                      <a:cubicBezTo>
                        <a:pt x="584737" y="83775"/>
                        <a:pt x="585749" y="89045"/>
                        <a:pt x="588321" y="93303"/>
                      </a:cubicBezTo>
                      <a:cubicBezTo>
                        <a:pt x="592707" y="100597"/>
                        <a:pt x="602913" y="105150"/>
                        <a:pt x="612064" y="106331"/>
                      </a:cubicBezTo>
                      <a:cubicBezTo>
                        <a:pt x="612064" y="106331"/>
                        <a:pt x="619698" y="116998"/>
                        <a:pt x="626024" y="116998"/>
                      </a:cubicBezTo>
                      <a:cubicBezTo>
                        <a:pt x="632349" y="116998"/>
                        <a:pt x="642893" y="118052"/>
                        <a:pt x="646056" y="122268"/>
                      </a:cubicBezTo>
                      <a:cubicBezTo>
                        <a:pt x="649218" y="126484"/>
                        <a:pt x="651327" y="125430"/>
                        <a:pt x="657653" y="125430"/>
                      </a:cubicBezTo>
                      <a:cubicBezTo>
                        <a:pt x="663979" y="125430"/>
                        <a:pt x="677685" y="123322"/>
                        <a:pt x="677685" y="123322"/>
                      </a:cubicBezTo>
                      <a:cubicBezTo>
                        <a:pt x="677685" y="123322"/>
                        <a:pt x="682957" y="123322"/>
                        <a:pt x="687174" y="126484"/>
                      </a:cubicBezTo>
                      <a:cubicBezTo>
                        <a:pt x="691391" y="129646"/>
                        <a:pt x="698771" y="132808"/>
                        <a:pt x="704043" y="128592"/>
                      </a:cubicBezTo>
                      <a:cubicBezTo>
                        <a:pt x="709314" y="124376"/>
                        <a:pt x="726183" y="108565"/>
                        <a:pt x="726183" y="108565"/>
                      </a:cubicBezTo>
                      <a:cubicBezTo>
                        <a:pt x="726183" y="108565"/>
                        <a:pt x="732509" y="104349"/>
                        <a:pt x="739889" y="104349"/>
                      </a:cubicBezTo>
                      <a:cubicBezTo>
                        <a:pt x="747270" y="104349"/>
                        <a:pt x="755704" y="103295"/>
                        <a:pt x="762030" y="102241"/>
                      </a:cubicBezTo>
                      <a:cubicBezTo>
                        <a:pt x="768356" y="101187"/>
                        <a:pt x="771519" y="98025"/>
                        <a:pt x="772573" y="92755"/>
                      </a:cubicBezTo>
                      <a:cubicBezTo>
                        <a:pt x="773627" y="87485"/>
                        <a:pt x="776790" y="77999"/>
                        <a:pt x="776790" y="77999"/>
                      </a:cubicBezTo>
                      <a:cubicBezTo>
                        <a:pt x="776790" y="77999"/>
                        <a:pt x="788388" y="74836"/>
                        <a:pt x="792605" y="75890"/>
                      </a:cubicBezTo>
                      <a:cubicBezTo>
                        <a:pt x="796822" y="76944"/>
                        <a:pt x="829506" y="71674"/>
                        <a:pt x="829506" y="71674"/>
                      </a:cubicBezTo>
                      <a:cubicBezTo>
                        <a:pt x="829506" y="71674"/>
                        <a:pt x="840049" y="68512"/>
                        <a:pt x="844266" y="72728"/>
                      </a:cubicBezTo>
                      <a:cubicBezTo>
                        <a:pt x="848484" y="76944"/>
                        <a:pt x="846375" y="79053"/>
                        <a:pt x="862190" y="73782"/>
                      </a:cubicBezTo>
                      <a:cubicBezTo>
                        <a:pt x="878005" y="68512"/>
                        <a:pt x="878005" y="60080"/>
                        <a:pt x="878005" y="60080"/>
                      </a:cubicBezTo>
                      <a:cubicBezTo>
                        <a:pt x="878005" y="60080"/>
                        <a:pt x="880113" y="48486"/>
                        <a:pt x="885385" y="45323"/>
                      </a:cubicBezTo>
                      <a:cubicBezTo>
                        <a:pt x="890656" y="42161"/>
                        <a:pt x="901199" y="34783"/>
                        <a:pt x="901199" y="34783"/>
                      </a:cubicBezTo>
                      <a:cubicBezTo>
                        <a:pt x="901199" y="34783"/>
                        <a:pt x="908580" y="31621"/>
                        <a:pt x="909634" y="26351"/>
                      </a:cubicBezTo>
                      <a:cubicBezTo>
                        <a:pt x="910688" y="21081"/>
                        <a:pt x="910688" y="5270"/>
                        <a:pt x="910688" y="5270"/>
                      </a:cubicBezTo>
                      <a:lnTo>
                        <a:pt x="923171" y="0"/>
                      </a:lnTo>
                      <a:cubicBezTo>
                        <a:pt x="924057" y="3963"/>
                        <a:pt x="925786" y="8306"/>
                        <a:pt x="929160" y="11510"/>
                      </a:cubicBezTo>
                      <a:cubicBezTo>
                        <a:pt x="937215" y="19226"/>
                        <a:pt x="953915" y="33687"/>
                        <a:pt x="957753" y="37524"/>
                      </a:cubicBezTo>
                      <a:cubicBezTo>
                        <a:pt x="961591" y="41402"/>
                        <a:pt x="966736" y="46504"/>
                        <a:pt x="968043" y="54220"/>
                      </a:cubicBezTo>
                      <a:cubicBezTo>
                        <a:pt x="969308" y="61935"/>
                        <a:pt x="972218" y="63537"/>
                        <a:pt x="979936" y="71253"/>
                      </a:cubicBezTo>
                      <a:cubicBezTo>
                        <a:pt x="987653" y="78968"/>
                        <a:pt x="997901" y="92755"/>
                        <a:pt x="997901" y="98236"/>
                      </a:cubicBezTo>
                      <a:cubicBezTo>
                        <a:pt x="997901" y="103717"/>
                        <a:pt x="997901" y="129056"/>
                        <a:pt x="999209" y="133230"/>
                      </a:cubicBezTo>
                      <a:cubicBezTo>
                        <a:pt x="1000474" y="137446"/>
                        <a:pt x="1000811" y="142590"/>
                        <a:pt x="1009794" y="143855"/>
                      </a:cubicBezTo>
                      <a:cubicBezTo>
                        <a:pt x="1018819" y="145119"/>
                        <a:pt x="1023922" y="146426"/>
                        <a:pt x="1030374" y="143855"/>
                      </a:cubicBezTo>
                      <a:cubicBezTo>
                        <a:pt x="1036784" y="141283"/>
                        <a:pt x="1088867" y="90520"/>
                        <a:pt x="1093970" y="85377"/>
                      </a:cubicBezTo>
                      <a:cubicBezTo>
                        <a:pt x="1099115" y="80233"/>
                        <a:pt x="1100760" y="80233"/>
                        <a:pt x="1107170" y="86684"/>
                      </a:cubicBezTo>
                      <a:cubicBezTo>
                        <a:pt x="1113580" y="93092"/>
                        <a:pt x="1112315" y="99838"/>
                        <a:pt x="1112315" y="104982"/>
                      </a:cubicBezTo>
                      <a:cubicBezTo>
                        <a:pt x="1112315" y="110125"/>
                        <a:pt x="1108435" y="155407"/>
                        <a:pt x="1108435" y="159286"/>
                      </a:cubicBezTo>
                      <a:cubicBezTo>
                        <a:pt x="1108435" y="163122"/>
                        <a:pt x="1107170" y="167296"/>
                        <a:pt x="1114888" y="173747"/>
                      </a:cubicBezTo>
                      <a:cubicBezTo>
                        <a:pt x="1122605" y="180156"/>
                        <a:pt x="1125136" y="183992"/>
                        <a:pt x="1129016" y="190443"/>
                      </a:cubicBezTo>
                      <a:cubicBezTo>
                        <a:pt x="1132853" y="196851"/>
                        <a:pt x="1139643" y="217721"/>
                        <a:pt x="1151198" y="226744"/>
                      </a:cubicBezTo>
                      <a:cubicBezTo>
                        <a:pt x="1162754" y="235724"/>
                        <a:pt x="1165326" y="239898"/>
                        <a:pt x="1160181" y="245042"/>
                      </a:cubicBezTo>
                      <a:cubicBezTo>
                        <a:pt x="1155036" y="250185"/>
                        <a:pt x="1144746" y="259166"/>
                        <a:pt x="1144746" y="259166"/>
                      </a:cubicBezTo>
                      <a:cubicBezTo>
                        <a:pt x="1144746" y="259166"/>
                        <a:pt x="1138336" y="264647"/>
                        <a:pt x="1143481" y="272362"/>
                      </a:cubicBezTo>
                      <a:cubicBezTo>
                        <a:pt x="1148626" y="280036"/>
                        <a:pt x="1156343" y="281343"/>
                        <a:pt x="1162754" y="277506"/>
                      </a:cubicBezTo>
                      <a:cubicBezTo>
                        <a:pt x="1169164" y="273627"/>
                        <a:pt x="1177219" y="275862"/>
                        <a:pt x="1187509" y="266881"/>
                      </a:cubicBezTo>
                      <a:cubicBezTo>
                        <a:pt x="1197757" y="257901"/>
                        <a:pt x="1201637" y="251450"/>
                        <a:pt x="1204209" y="256594"/>
                      </a:cubicBezTo>
                      <a:cubicBezTo>
                        <a:pt x="1206740" y="261738"/>
                        <a:pt x="1209312" y="262075"/>
                        <a:pt x="1206740" y="274934"/>
                      </a:cubicBezTo>
                      <a:cubicBezTo>
                        <a:pt x="1204209" y="287751"/>
                        <a:pt x="1208384" y="294202"/>
                        <a:pt x="1214795" y="298039"/>
                      </a:cubicBezTo>
                      <a:cubicBezTo>
                        <a:pt x="1221247" y="301875"/>
                        <a:pt x="1225085" y="309928"/>
                        <a:pt x="1221247" y="316337"/>
                      </a:cubicBezTo>
                      <a:cubicBezTo>
                        <a:pt x="1217367" y="322787"/>
                        <a:pt x="1226729" y="334002"/>
                        <a:pt x="1216102" y="336911"/>
                      </a:cubicBezTo>
                      <a:cubicBezTo>
                        <a:pt x="1205474" y="339821"/>
                        <a:pt x="1195184" y="344964"/>
                        <a:pt x="1190081" y="348801"/>
                      </a:cubicBezTo>
                      <a:cubicBezTo>
                        <a:pt x="1184936" y="352638"/>
                        <a:pt x="1178484" y="359088"/>
                        <a:pt x="1178484" y="365497"/>
                      </a:cubicBezTo>
                      <a:cubicBezTo>
                        <a:pt x="1178484" y="371905"/>
                        <a:pt x="1174646" y="381223"/>
                        <a:pt x="1174646" y="385102"/>
                      </a:cubicBezTo>
                      <a:cubicBezTo>
                        <a:pt x="1174646" y="388938"/>
                        <a:pt x="1175911" y="407279"/>
                        <a:pt x="1178484" y="412422"/>
                      </a:cubicBezTo>
                      <a:cubicBezTo>
                        <a:pt x="1181057" y="417524"/>
                        <a:pt x="1185864" y="421403"/>
                        <a:pt x="1197757" y="421403"/>
                      </a:cubicBezTo>
                      <a:cubicBezTo>
                        <a:pt x="1209650" y="421403"/>
                        <a:pt x="1204547" y="413687"/>
                        <a:pt x="1217367" y="425239"/>
                      </a:cubicBezTo>
                      <a:cubicBezTo>
                        <a:pt x="1230230" y="436792"/>
                        <a:pt x="1221247" y="449061"/>
                        <a:pt x="1216102" y="443580"/>
                      </a:cubicBezTo>
                      <a:cubicBezTo>
                        <a:pt x="1210957" y="438099"/>
                        <a:pt x="1197757" y="442273"/>
                        <a:pt x="1193919" y="446151"/>
                      </a:cubicBezTo>
                      <a:cubicBezTo>
                        <a:pt x="1190081" y="449988"/>
                        <a:pt x="1178147" y="460276"/>
                        <a:pt x="1170471" y="464112"/>
                      </a:cubicBezTo>
                      <a:cubicBezTo>
                        <a:pt x="1162754" y="467949"/>
                        <a:pt x="1153771" y="472165"/>
                        <a:pt x="1153771" y="481145"/>
                      </a:cubicBezTo>
                      <a:cubicBezTo>
                        <a:pt x="1153771" y="490126"/>
                        <a:pt x="1142553" y="498769"/>
                        <a:pt x="1139643" y="504250"/>
                      </a:cubicBezTo>
                      <a:cubicBezTo>
                        <a:pt x="1136733" y="509731"/>
                        <a:pt x="1122605" y="523855"/>
                        <a:pt x="1118726" y="526427"/>
                      </a:cubicBezTo>
                      <a:cubicBezTo>
                        <a:pt x="1114888" y="528999"/>
                        <a:pt x="1101688" y="548604"/>
                        <a:pt x="1101688" y="555012"/>
                      </a:cubicBezTo>
                      <a:cubicBezTo>
                        <a:pt x="1101688" y="561463"/>
                        <a:pt x="1095278" y="572045"/>
                        <a:pt x="1096543" y="577189"/>
                      </a:cubicBezTo>
                      <a:cubicBezTo>
                        <a:pt x="1097850" y="582333"/>
                        <a:pt x="1096543" y="584904"/>
                        <a:pt x="1090133" y="588741"/>
                      </a:cubicBezTo>
                      <a:cubicBezTo>
                        <a:pt x="1083722" y="592620"/>
                        <a:pt x="1083722" y="598691"/>
                        <a:pt x="1083722" y="605437"/>
                      </a:cubicBezTo>
                      <a:cubicBezTo>
                        <a:pt x="1083722" y="612225"/>
                        <a:pt x="1082415" y="622470"/>
                        <a:pt x="1087560" y="622470"/>
                      </a:cubicBezTo>
                      <a:cubicBezTo>
                        <a:pt x="1092705" y="622470"/>
                        <a:pt x="1096205" y="622808"/>
                        <a:pt x="1101688" y="614797"/>
                      </a:cubicBezTo>
                      <a:cubicBezTo>
                        <a:pt x="1107170" y="606744"/>
                        <a:pt x="1113580" y="599029"/>
                        <a:pt x="1122605" y="600293"/>
                      </a:cubicBezTo>
                      <a:cubicBezTo>
                        <a:pt x="1131588" y="601600"/>
                        <a:pt x="1129016" y="609653"/>
                        <a:pt x="1127708" y="614797"/>
                      </a:cubicBezTo>
                      <a:cubicBezTo>
                        <a:pt x="1126443" y="619899"/>
                        <a:pt x="1121298" y="623777"/>
                        <a:pt x="1114888" y="625042"/>
                      </a:cubicBezTo>
                      <a:cubicBezTo>
                        <a:pt x="1108435" y="626349"/>
                        <a:pt x="1100423" y="636257"/>
                        <a:pt x="1100423" y="641738"/>
                      </a:cubicBezTo>
                      <a:cubicBezTo>
                        <a:pt x="1100423" y="647219"/>
                        <a:pt x="1105525" y="667414"/>
                        <a:pt x="1099115" y="671630"/>
                      </a:cubicBezTo>
                      <a:cubicBezTo>
                        <a:pt x="1092705" y="675804"/>
                        <a:pt x="1086295" y="680948"/>
                        <a:pt x="1084987" y="686092"/>
                      </a:cubicBezTo>
                      <a:cubicBezTo>
                        <a:pt x="1083722" y="691235"/>
                        <a:pt x="1084987" y="696379"/>
                        <a:pt x="1090133" y="701481"/>
                      </a:cubicBezTo>
                      <a:cubicBezTo>
                        <a:pt x="1095278" y="706624"/>
                        <a:pt x="1097850" y="718514"/>
                        <a:pt x="1097850" y="722393"/>
                      </a:cubicBezTo>
                      <a:cubicBezTo>
                        <a:pt x="1097850" y="726229"/>
                        <a:pt x="1096880" y="732680"/>
                        <a:pt x="1107170" y="732680"/>
                      </a:cubicBezTo>
                      <a:cubicBezTo>
                        <a:pt x="1117460" y="732680"/>
                        <a:pt x="1123871" y="732301"/>
                        <a:pt x="1126443" y="739088"/>
                      </a:cubicBezTo>
                      <a:cubicBezTo>
                        <a:pt x="1129016" y="745834"/>
                        <a:pt x="1126443" y="752243"/>
                        <a:pt x="1130281" y="757387"/>
                      </a:cubicBezTo>
                      <a:cubicBezTo>
                        <a:pt x="1134161" y="762530"/>
                        <a:pt x="1140908" y="766409"/>
                        <a:pt x="1140908" y="766409"/>
                      </a:cubicBezTo>
                      <a:lnTo>
                        <a:pt x="1154656" y="766746"/>
                      </a:lnTo>
                      <a:cubicBezTo>
                        <a:pt x="1155669" y="766114"/>
                        <a:pt x="1156765" y="765524"/>
                        <a:pt x="1158030" y="764976"/>
                      </a:cubicBezTo>
                      <a:cubicBezTo>
                        <a:pt x="1167561" y="743262"/>
                        <a:pt x="1179412" y="753466"/>
                        <a:pt x="1195943" y="752496"/>
                      </a:cubicBezTo>
                      <a:cubicBezTo>
                        <a:pt x="1208595" y="751737"/>
                        <a:pt x="1217578" y="755279"/>
                        <a:pt x="1216102" y="770625"/>
                      </a:cubicBezTo>
                      <a:cubicBezTo>
                        <a:pt x="1215849" y="773113"/>
                        <a:pt x="1213572" y="775390"/>
                        <a:pt x="1211927" y="777034"/>
                      </a:cubicBezTo>
                      <a:lnTo>
                        <a:pt x="1209101" y="779859"/>
                      </a:lnTo>
                      <a:cubicBezTo>
                        <a:pt x="1201721" y="787405"/>
                        <a:pt x="1211336" y="808191"/>
                        <a:pt x="1214120" y="809498"/>
                      </a:cubicBezTo>
                      <a:cubicBezTo>
                        <a:pt x="1214331" y="809582"/>
                        <a:pt x="1219012" y="809878"/>
                        <a:pt x="1219012" y="809878"/>
                      </a:cubicBezTo>
                      <a:cubicBezTo>
                        <a:pt x="1223651" y="810088"/>
                        <a:pt x="1223313" y="811058"/>
                        <a:pt x="1226814" y="812787"/>
                      </a:cubicBezTo>
                      <a:cubicBezTo>
                        <a:pt x="1247099" y="812112"/>
                        <a:pt x="1247014" y="812239"/>
                        <a:pt x="1261311" y="827332"/>
                      </a:cubicBezTo>
                      <a:cubicBezTo>
                        <a:pt x="1266835" y="833108"/>
                        <a:pt x="1270547" y="834331"/>
                        <a:pt x="1278180" y="832645"/>
                      </a:cubicBezTo>
                      <a:lnTo>
                        <a:pt x="1288133" y="846389"/>
                      </a:lnTo>
                      <a:lnTo>
                        <a:pt x="1287078" y="855875"/>
                      </a:lnTo>
                      <a:cubicBezTo>
                        <a:pt x="1287078" y="855875"/>
                        <a:pt x="1257557" y="868524"/>
                        <a:pt x="1247014" y="870632"/>
                      </a:cubicBezTo>
                      <a:cubicBezTo>
                        <a:pt x="1236471" y="872740"/>
                        <a:pt x="1220656" y="861146"/>
                        <a:pt x="1220656" y="861146"/>
                      </a:cubicBezTo>
                      <a:cubicBezTo>
                        <a:pt x="1220656" y="861146"/>
                        <a:pt x="1209059" y="873794"/>
                        <a:pt x="1204842" y="878010"/>
                      </a:cubicBezTo>
                      <a:cubicBezTo>
                        <a:pt x="1200625" y="882226"/>
                        <a:pt x="1190081" y="885388"/>
                        <a:pt x="1183756" y="884334"/>
                      </a:cubicBezTo>
                      <a:cubicBezTo>
                        <a:pt x="1177430" y="883280"/>
                        <a:pt x="1165832" y="878010"/>
                        <a:pt x="1165832" y="878010"/>
                      </a:cubicBezTo>
                      <a:cubicBezTo>
                        <a:pt x="1165832" y="878010"/>
                        <a:pt x="1140529" y="908577"/>
                        <a:pt x="1135257" y="914901"/>
                      </a:cubicBezTo>
                      <a:cubicBezTo>
                        <a:pt x="1129986" y="921226"/>
                        <a:pt x="1075161" y="947576"/>
                        <a:pt x="1075161" y="947576"/>
                      </a:cubicBezTo>
                      <a:cubicBezTo>
                        <a:pt x="1075161" y="947576"/>
                        <a:pt x="1074107" y="956009"/>
                        <a:pt x="1073053" y="960225"/>
                      </a:cubicBezTo>
                      <a:cubicBezTo>
                        <a:pt x="1071998" y="964441"/>
                        <a:pt x="1062509" y="967603"/>
                        <a:pt x="1056184" y="972873"/>
                      </a:cubicBezTo>
                      <a:cubicBezTo>
                        <a:pt x="1049858" y="978143"/>
                        <a:pt x="1031934" y="977089"/>
                        <a:pt x="1031934" y="977089"/>
                      </a:cubicBezTo>
                      <a:cubicBezTo>
                        <a:pt x="1031934" y="977089"/>
                        <a:pt x="1007685" y="1008710"/>
                        <a:pt x="1002414" y="1015035"/>
                      </a:cubicBezTo>
                      <a:cubicBezTo>
                        <a:pt x="997142" y="1021359"/>
                        <a:pt x="1002414" y="1040331"/>
                        <a:pt x="1009794" y="1056142"/>
                      </a:cubicBezTo>
                      <a:cubicBezTo>
                        <a:pt x="1017174" y="1071952"/>
                        <a:pt x="1018228" y="1078277"/>
                        <a:pt x="1018228" y="1078277"/>
                      </a:cubicBezTo>
                      <a:lnTo>
                        <a:pt x="1005576" y="1080385"/>
                      </a:lnTo>
                      <a:lnTo>
                        <a:pt x="1005576" y="1104627"/>
                      </a:lnTo>
                      <a:lnTo>
                        <a:pt x="995033" y="1119384"/>
                      </a:lnTo>
                      <a:lnTo>
                        <a:pt x="1007685" y="1122546"/>
                      </a:lnTo>
                      <a:lnTo>
                        <a:pt x="1022445" y="1132580"/>
                      </a:lnTo>
                      <a:cubicBezTo>
                        <a:pt x="1022445" y="1132580"/>
                        <a:pt x="1026663" y="1143121"/>
                        <a:pt x="1027169" y="1149445"/>
                      </a:cubicBezTo>
                      <a:cubicBezTo>
                        <a:pt x="1027717" y="1155769"/>
                        <a:pt x="1038260" y="1163147"/>
                        <a:pt x="1038260" y="1163147"/>
                      </a:cubicBezTo>
                      <a:cubicBezTo>
                        <a:pt x="1038260" y="1163147"/>
                        <a:pt x="1039315" y="1173140"/>
                        <a:pt x="1039315" y="1184228"/>
                      </a:cubicBezTo>
                      <a:cubicBezTo>
                        <a:pt x="1039315" y="1195274"/>
                        <a:pt x="1041423" y="1197931"/>
                        <a:pt x="1044038" y="1201599"/>
                      </a:cubicBezTo>
                      <a:cubicBezTo>
                        <a:pt x="1046695" y="1205309"/>
                        <a:pt x="1057238" y="1218463"/>
                        <a:pt x="1057238" y="1218463"/>
                      </a:cubicBezTo>
                      <a:cubicBezTo>
                        <a:pt x="1057238" y="1218463"/>
                        <a:pt x="1075161" y="1220065"/>
                        <a:pt x="1080939" y="1221625"/>
                      </a:cubicBezTo>
                      <a:cubicBezTo>
                        <a:pt x="1086759" y="1223227"/>
                        <a:pt x="1105736" y="1244814"/>
                        <a:pt x="1108899" y="1248524"/>
                      </a:cubicBezTo>
                      <a:cubicBezTo>
                        <a:pt x="1112062" y="1252192"/>
                        <a:pt x="1131040" y="1265389"/>
                        <a:pt x="1131040" y="1265389"/>
                      </a:cubicBezTo>
                      <a:lnTo>
                        <a:pt x="1141583" y="1253794"/>
                      </a:lnTo>
                      <a:lnTo>
                        <a:pt x="1175321" y="1242200"/>
                      </a:lnTo>
                      <a:lnTo>
                        <a:pt x="1191642" y="1249578"/>
                      </a:lnTo>
                      <a:cubicBezTo>
                        <a:pt x="1191642" y="1249578"/>
                        <a:pt x="1192190" y="1260624"/>
                        <a:pt x="1191642" y="1264335"/>
                      </a:cubicBezTo>
                      <a:cubicBezTo>
                        <a:pt x="1191136" y="1268003"/>
                        <a:pt x="1200076" y="1281705"/>
                        <a:pt x="1201679" y="1285415"/>
                      </a:cubicBezTo>
                      <a:cubicBezTo>
                        <a:pt x="1203239" y="1289083"/>
                        <a:pt x="1193750" y="1299624"/>
                        <a:pt x="1188479" y="1304388"/>
                      </a:cubicBezTo>
                      <a:cubicBezTo>
                        <a:pt x="1183207" y="1309110"/>
                        <a:pt x="1182701" y="1315434"/>
                        <a:pt x="1182701" y="1321253"/>
                      </a:cubicBezTo>
                      <a:cubicBezTo>
                        <a:pt x="1182701" y="1327029"/>
                        <a:pt x="1173718" y="1329137"/>
                        <a:pt x="1173718" y="1329137"/>
                      </a:cubicBezTo>
                      <a:lnTo>
                        <a:pt x="1128931" y="1328631"/>
                      </a:lnTo>
                      <a:cubicBezTo>
                        <a:pt x="1128931" y="1328631"/>
                        <a:pt x="1121551" y="1333353"/>
                        <a:pt x="1114171" y="1334407"/>
                      </a:cubicBezTo>
                      <a:cubicBezTo>
                        <a:pt x="1106791" y="1335461"/>
                        <a:pt x="1098356" y="1355488"/>
                        <a:pt x="1098356" y="1355488"/>
                      </a:cubicBezTo>
                      <a:lnTo>
                        <a:pt x="1084650" y="1355488"/>
                      </a:lnTo>
                      <a:lnTo>
                        <a:pt x="1084650" y="1348109"/>
                      </a:lnTo>
                      <a:lnTo>
                        <a:pt x="1077270" y="1337569"/>
                      </a:lnTo>
                      <a:lnTo>
                        <a:pt x="1067781" y="1357596"/>
                      </a:lnTo>
                      <a:lnTo>
                        <a:pt x="1051966" y="1358650"/>
                      </a:lnTo>
                      <a:lnTo>
                        <a:pt x="1050912" y="1341785"/>
                      </a:lnTo>
                      <a:lnTo>
                        <a:pt x="1057238" y="1333353"/>
                      </a:lnTo>
                      <a:lnTo>
                        <a:pt x="1045640" y="1330191"/>
                      </a:lnTo>
                      <a:cubicBezTo>
                        <a:pt x="1045640" y="1330191"/>
                        <a:pt x="1040369" y="1339677"/>
                        <a:pt x="1038260" y="1344947"/>
                      </a:cubicBezTo>
                      <a:cubicBezTo>
                        <a:pt x="1036152" y="1350217"/>
                        <a:pt x="1039315" y="1364974"/>
                        <a:pt x="1039315" y="1364974"/>
                      </a:cubicBezTo>
                      <a:lnTo>
                        <a:pt x="1053021" y="1373406"/>
                      </a:lnTo>
                      <a:lnTo>
                        <a:pt x="1054075" y="1393433"/>
                      </a:lnTo>
                      <a:lnTo>
                        <a:pt x="1041423" y="1434540"/>
                      </a:lnTo>
                      <a:lnTo>
                        <a:pt x="1025608" y="1458783"/>
                      </a:lnTo>
                      <a:lnTo>
                        <a:pt x="1036152" y="1473539"/>
                      </a:lnTo>
                      <a:cubicBezTo>
                        <a:pt x="1036152" y="1473539"/>
                        <a:pt x="1042477" y="1475647"/>
                        <a:pt x="1046695" y="1476701"/>
                      </a:cubicBezTo>
                      <a:cubicBezTo>
                        <a:pt x="1050912" y="1477755"/>
                        <a:pt x="1063564" y="1486188"/>
                        <a:pt x="1063564" y="1486188"/>
                      </a:cubicBezTo>
                      <a:lnTo>
                        <a:pt x="1050912" y="1493566"/>
                      </a:lnTo>
                      <a:lnTo>
                        <a:pt x="1026663" y="1489350"/>
                      </a:lnTo>
                      <a:lnTo>
                        <a:pt x="1018228" y="1498836"/>
                      </a:lnTo>
                      <a:lnTo>
                        <a:pt x="1001359" y="1498836"/>
                      </a:lnTo>
                      <a:lnTo>
                        <a:pt x="1000305" y="1479864"/>
                      </a:lnTo>
                      <a:lnTo>
                        <a:pt x="991870" y="1470377"/>
                      </a:lnTo>
                      <a:lnTo>
                        <a:pt x="981327" y="1483026"/>
                      </a:lnTo>
                      <a:cubicBezTo>
                        <a:pt x="981327" y="1483026"/>
                        <a:pt x="986599" y="1490404"/>
                        <a:pt x="986599" y="1495674"/>
                      </a:cubicBezTo>
                      <a:cubicBezTo>
                        <a:pt x="986599" y="1500944"/>
                        <a:pt x="982382" y="1503052"/>
                        <a:pt x="978164" y="1503052"/>
                      </a:cubicBezTo>
                      <a:cubicBezTo>
                        <a:pt x="973947" y="1503052"/>
                        <a:pt x="963404" y="1501998"/>
                        <a:pt x="963404" y="1501998"/>
                      </a:cubicBezTo>
                      <a:lnTo>
                        <a:pt x="954969" y="1481972"/>
                      </a:lnTo>
                      <a:lnTo>
                        <a:pt x="956024" y="1454567"/>
                      </a:lnTo>
                      <a:lnTo>
                        <a:pt x="965513" y="1446134"/>
                      </a:lnTo>
                      <a:cubicBezTo>
                        <a:pt x="965513" y="1446134"/>
                        <a:pt x="962350" y="1410297"/>
                        <a:pt x="962350" y="1406081"/>
                      </a:cubicBezTo>
                      <a:cubicBezTo>
                        <a:pt x="962350" y="1401865"/>
                        <a:pt x="952397" y="1388668"/>
                        <a:pt x="952397" y="1388668"/>
                      </a:cubicBezTo>
                      <a:cubicBezTo>
                        <a:pt x="952397" y="1388668"/>
                        <a:pt x="935444" y="1384832"/>
                        <a:pt x="926503" y="1382892"/>
                      </a:cubicBezTo>
                      <a:cubicBezTo>
                        <a:pt x="917520" y="1380995"/>
                        <a:pt x="905923" y="1369021"/>
                        <a:pt x="905923" y="1369021"/>
                      </a:cubicBezTo>
                      <a:lnTo>
                        <a:pt x="899597" y="1350049"/>
                      </a:lnTo>
                      <a:cubicBezTo>
                        <a:pt x="899597" y="1350049"/>
                        <a:pt x="885385" y="1348109"/>
                        <a:pt x="876950" y="1347055"/>
                      </a:cubicBezTo>
                      <a:cubicBezTo>
                        <a:pt x="868516" y="1346001"/>
                        <a:pt x="866407" y="1350217"/>
                        <a:pt x="862190" y="1352325"/>
                      </a:cubicBezTo>
                      <a:cubicBezTo>
                        <a:pt x="857973" y="1354433"/>
                        <a:pt x="847429" y="1354433"/>
                        <a:pt x="847429" y="1354433"/>
                      </a:cubicBezTo>
                      <a:cubicBezTo>
                        <a:pt x="847429" y="1354433"/>
                        <a:pt x="836886" y="1347055"/>
                        <a:pt x="829548" y="1343978"/>
                      </a:cubicBezTo>
                      <a:cubicBezTo>
                        <a:pt x="822252" y="1340900"/>
                        <a:pt x="824235" y="1328083"/>
                        <a:pt x="824235" y="1328083"/>
                      </a:cubicBezTo>
                      <a:cubicBezTo>
                        <a:pt x="824235" y="1328083"/>
                        <a:pt x="825289" y="1307002"/>
                        <a:pt x="825289" y="1302786"/>
                      </a:cubicBezTo>
                      <a:cubicBezTo>
                        <a:pt x="825289" y="1298570"/>
                        <a:pt x="841104" y="1292246"/>
                        <a:pt x="841104" y="1292246"/>
                      </a:cubicBezTo>
                      <a:lnTo>
                        <a:pt x="826343" y="1265895"/>
                      </a:lnTo>
                      <a:cubicBezTo>
                        <a:pt x="826343" y="1265895"/>
                        <a:pt x="820017" y="1264841"/>
                        <a:pt x="815800" y="1264841"/>
                      </a:cubicBezTo>
                      <a:cubicBezTo>
                        <a:pt x="811583" y="1264841"/>
                        <a:pt x="807366" y="1263787"/>
                        <a:pt x="803148" y="1261679"/>
                      </a:cubicBezTo>
                      <a:cubicBezTo>
                        <a:pt x="798931" y="1259570"/>
                        <a:pt x="784171" y="1246922"/>
                        <a:pt x="784171" y="1246922"/>
                      </a:cubicBezTo>
                      <a:lnTo>
                        <a:pt x="771519" y="1229003"/>
                      </a:lnTo>
                      <a:lnTo>
                        <a:pt x="772573" y="1205815"/>
                      </a:lnTo>
                      <a:lnTo>
                        <a:pt x="777845" y="1190004"/>
                      </a:lnTo>
                      <a:lnTo>
                        <a:pt x="768145" y="1183301"/>
                      </a:lnTo>
                      <a:lnTo>
                        <a:pt x="749969" y="1178368"/>
                      </a:lnTo>
                      <a:cubicBezTo>
                        <a:pt x="749969" y="1178368"/>
                        <a:pt x="735672" y="1173140"/>
                        <a:pt x="733564" y="1167870"/>
                      </a:cubicBezTo>
                      <a:cubicBezTo>
                        <a:pt x="731455" y="1162599"/>
                        <a:pt x="727238" y="1159437"/>
                        <a:pt x="721966" y="1159437"/>
                      </a:cubicBezTo>
                      <a:cubicBezTo>
                        <a:pt x="716695" y="1159437"/>
                        <a:pt x="708260" y="1160491"/>
                        <a:pt x="692445" y="1165761"/>
                      </a:cubicBezTo>
                      <a:cubicBezTo>
                        <a:pt x="676631" y="1171032"/>
                        <a:pt x="672413" y="1168924"/>
                        <a:pt x="668196" y="1160491"/>
                      </a:cubicBezTo>
                      <a:cubicBezTo>
                        <a:pt x="663979" y="1152059"/>
                        <a:pt x="646056" y="1147843"/>
                        <a:pt x="637621" y="1146789"/>
                      </a:cubicBezTo>
                      <a:cubicBezTo>
                        <a:pt x="629187" y="1145735"/>
                        <a:pt x="627078" y="1136249"/>
                        <a:pt x="632349" y="1130978"/>
                      </a:cubicBezTo>
                      <a:cubicBezTo>
                        <a:pt x="637621" y="1125708"/>
                        <a:pt x="637621" y="1119384"/>
                        <a:pt x="637621" y="1119384"/>
                      </a:cubicBezTo>
                      <a:lnTo>
                        <a:pt x="657653" y="1112006"/>
                      </a:lnTo>
                      <a:lnTo>
                        <a:pt x="627078" y="1095141"/>
                      </a:lnTo>
                      <a:lnTo>
                        <a:pt x="620752" y="1069844"/>
                      </a:lnTo>
                      <a:lnTo>
                        <a:pt x="607046" y="1062466"/>
                      </a:lnTo>
                      <a:lnTo>
                        <a:pt x="594394" y="1043493"/>
                      </a:lnTo>
                      <a:lnTo>
                        <a:pt x="584905" y="1052980"/>
                      </a:lnTo>
                      <a:lnTo>
                        <a:pt x="557493" y="1059304"/>
                      </a:lnTo>
                      <a:lnTo>
                        <a:pt x="554330" y="1041385"/>
                      </a:lnTo>
                      <a:lnTo>
                        <a:pt x="525906" y="1029791"/>
                      </a:lnTo>
                      <a:cubicBezTo>
                        <a:pt x="525906" y="1029791"/>
                        <a:pt x="501615" y="1029791"/>
                        <a:pt x="494234" y="1029791"/>
                      </a:cubicBezTo>
                      <a:cubicBezTo>
                        <a:pt x="486854" y="1029791"/>
                        <a:pt x="485800" y="1044548"/>
                        <a:pt x="485800" y="1044548"/>
                      </a:cubicBezTo>
                      <a:lnTo>
                        <a:pt x="472094" y="1045602"/>
                      </a:lnTo>
                      <a:lnTo>
                        <a:pt x="455225" y="1039277"/>
                      </a:lnTo>
                      <a:lnTo>
                        <a:pt x="448899" y="1004494"/>
                      </a:lnTo>
                      <a:lnTo>
                        <a:pt x="437301" y="1005548"/>
                      </a:lnTo>
                      <a:cubicBezTo>
                        <a:pt x="437301" y="1005548"/>
                        <a:pt x="427813" y="1022413"/>
                        <a:pt x="423595" y="1030845"/>
                      </a:cubicBezTo>
                      <a:cubicBezTo>
                        <a:pt x="419378" y="1039277"/>
                        <a:pt x="413052" y="1038223"/>
                        <a:pt x="407781" y="1032953"/>
                      </a:cubicBezTo>
                      <a:cubicBezTo>
                        <a:pt x="402509" y="1027683"/>
                        <a:pt x="397238" y="1027683"/>
                        <a:pt x="397238" y="1027683"/>
                      </a:cubicBezTo>
                      <a:lnTo>
                        <a:pt x="389857" y="1043493"/>
                      </a:lnTo>
                      <a:lnTo>
                        <a:pt x="381845" y="1052895"/>
                      </a:lnTo>
                      <a:cubicBezTo>
                        <a:pt x="381845" y="1052895"/>
                        <a:pt x="387749" y="1057196"/>
                        <a:pt x="393020" y="1060358"/>
                      </a:cubicBezTo>
                      <a:cubicBezTo>
                        <a:pt x="398292" y="1063520"/>
                        <a:pt x="389857" y="1074061"/>
                        <a:pt x="386694" y="1078277"/>
                      </a:cubicBezTo>
                      <a:cubicBezTo>
                        <a:pt x="383531" y="1082493"/>
                        <a:pt x="381423" y="1086709"/>
                        <a:pt x="378260" y="1091979"/>
                      </a:cubicBezTo>
                      <a:cubicBezTo>
                        <a:pt x="375097" y="1097249"/>
                        <a:pt x="369825" y="1097249"/>
                        <a:pt x="364554" y="1100411"/>
                      </a:cubicBezTo>
                      <a:cubicBezTo>
                        <a:pt x="359282" y="1103573"/>
                        <a:pt x="351902" y="1121492"/>
                        <a:pt x="348739" y="1125708"/>
                      </a:cubicBezTo>
                      <a:cubicBezTo>
                        <a:pt x="345576" y="1129924"/>
                        <a:pt x="346630" y="1146789"/>
                        <a:pt x="346630" y="1146789"/>
                      </a:cubicBezTo>
                      <a:cubicBezTo>
                        <a:pt x="346630" y="1146789"/>
                        <a:pt x="349793" y="1159437"/>
                        <a:pt x="349793" y="1164707"/>
                      </a:cubicBezTo>
                      <a:cubicBezTo>
                        <a:pt x="349793" y="1169978"/>
                        <a:pt x="349793" y="1191058"/>
                        <a:pt x="349793" y="1191058"/>
                      </a:cubicBezTo>
                      <a:lnTo>
                        <a:pt x="339250" y="1208977"/>
                      </a:lnTo>
                      <a:lnTo>
                        <a:pt x="333979" y="1230058"/>
                      </a:lnTo>
                      <a:lnTo>
                        <a:pt x="309729" y="1232166"/>
                      </a:lnTo>
                      <a:cubicBezTo>
                        <a:pt x="309729" y="1232166"/>
                        <a:pt x="277046" y="1224787"/>
                        <a:pt x="266503" y="1218463"/>
                      </a:cubicBezTo>
                      <a:cubicBezTo>
                        <a:pt x="255959" y="1212139"/>
                        <a:pt x="234873" y="1192112"/>
                        <a:pt x="234873" y="1192112"/>
                      </a:cubicBezTo>
                      <a:lnTo>
                        <a:pt x="213787" y="1193166"/>
                      </a:lnTo>
                      <a:cubicBezTo>
                        <a:pt x="213787" y="1193166"/>
                        <a:pt x="207461" y="1219517"/>
                        <a:pt x="207461" y="1226895"/>
                      </a:cubicBezTo>
                      <a:cubicBezTo>
                        <a:pt x="207461" y="1234274"/>
                        <a:pt x="206407" y="1235328"/>
                        <a:pt x="195864" y="1244814"/>
                      </a:cubicBezTo>
                      <a:cubicBezTo>
                        <a:pt x="185320" y="1254300"/>
                        <a:pt x="193755" y="1260624"/>
                        <a:pt x="193755" y="1264841"/>
                      </a:cubicBezTo>
                      <a:cubicBezTo>
                        <a:pt x="193755" y="1269057"/>
                        <a:pt x="199027" y="1281705"/>
                        <a:pt x="199027" y="1281705"/>
                      </a:cubicBezTo>
                      <a:lnTo>
                        <a:pt x="168451" y="1282759"/>
                      </a:lnTo>
                      <a:cubicBezTo>
                        <a:pt x="168451" y="1282759"/>
                        <a:pt x="171614" y="1300678"/>
                        <a:pt x="171614" y="1308056"/>
                      </a:cubicBezTo>
                      <a:cubicBezTo>
                        <a:pt x="171614" y="1315434"/>
                        <a:pt x="175832" y="1329137"/>
                        <a:pt x="175832" y="1329137"/>
                      </a:cubicBezTo>
                      <a:cubicBezTo>
                        <a:pt x="175832" y="1329137"/>
                        <a:pt x="172669" y="1342839"/>
                        <a:pt x="169506" y="1348109"/>
                      </a:cubicBezTo>
                      <a:cubicBezTo>
                        <a:pt x="166343" y="1353379"/>
                        <a:pt x="168451" y="1377622"/>
                        <a:pt x="168451" y="1381838"/>
                      </a:cubicBezTo>
                      <a:cubicBezTo>
                        <a:pt x="168451" y="1386055"/>
                        <a:pt x="166343" y="1393433"/>
                        <a:pt x="157908" y="1407135"/>
                      </a:cubicBezTo>
                      <a:cubicBezTo>
                        <a:pt x="149474" y="1420838"/>
                        <a:pt x="109410" y="1426108"/>
                        <a:pt x="109410" y="1426108"/>
                      </a:cubicBezTo>
                      <a:cubicBezTo>
                        <a:pt x="109410" y="1426108"/>
                        <a:pt x="128388" y="1440864"/>
                        <a:pt x="133659" y="1445080"/>
                      </a:cubicBezTo>
                      <a:cubicBezTo>
                        <a:pt x="138931" y="1449297"/>
                        <a:pt x="158963" y="1473539"/>
                        <a:pt x="158963" y="1473539"/>
                      </a:cubicBezTo>
                      <a:lnTo>
                        <a:pt x="173723" y="1474593"/>
                      </a:lnTo>
                      <a:lnTo>
                        <a:pt x="182158" y="1484080"/>
                      </a:lnTo>
                      <a:lnTo>
                        <a:pt x="193755" y="1506214"/>
                      </a:lnTo>
                      <a:lnTo>
                        <a:pt x="158963" y="1528349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0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xmlns="" id="{C4D5BD60-51B9-93A0-0F8E-E4246E04F235}"/>
                    </a:ext>
                  </a:extLst>
                </p:cNvPr>
                <p:cNvSpPr/>
                <p:nvPr/>
              </p:nvSpPr>
              <p:spPr>
                <a:xfrm>
                  <a:off x="3137204" y="778635"/>
                  <a:ext cx="2466883" cy="2547625"/>
                </a:xfrm>
                <a:custGeom>
                  <a:avLst/>
                  <a:gdLst>
                    <a:gd name="connsiteX0" fmla="*/ 1324977 w 2466883"/>
                    <a:gd name="connsiteY0" fmla="*/ 1936850 h 2547625"/>
                    <a:gd name="connsiteX1" fmla="*/ 1323754 w 2466883"/>
                    <a:gd name="connsiteY1" fmla="*/ 1943512 h 2547625"/>
                    <a:gd name="connsiteX2" fmla="*/ 1323838 w 2466883"/>
                    <a:gd name="connsiteY2" fmla="*/ 1944355 h 2547625"/>
                    <a:gd name="connsiteX3" fmla="*/ 1322826 w 2466883"/>
                    <a:gd name="connsiteY3" fmla="*/ 1943301 h 2547625"/>
                    <a:gd name="connsiteX4" fmla="*/ 1319832 w 2466883"/>
                    <a:gd name="connsiteY4" fmla="*/ 1941657 h 2547625"/>
                    <a:gd name="connsiteX5" fmla="*/ 1300011 w 2466883"/>
                    <a:gd name="connsiteY5" fmla="*/ 1951733 h 2547625"/>
                    <a:gd name="connsiteX6" fmla="*/ 1299041 w 2466883"/>
                    <a:gd name="connsiteY6" fmla="*/ 1951101 h 2547625"/>
                    <a:gd name="connsiteX7" fmla="*/ 1282298 w 2466883"/>
                    <a:gd name="connsiteY7" fmla="*/ 1960250 h 2547625"/>
                    <a:gd name="connsiteX8" fmla="*/ 1270701 w 2466883"/>
                    <a:gd name="connsiteY8" fmla="*/ 1968767 h 2547625"/>
                    <a:gd name="connsiteX9" fmla="*/ 1249573 w 2466883"/>
                    <a:gd name="connsiteY9" fmla="*/ 1973025 h 2547625"/>
                    <a:gd name="connsiteX10" fmla="*/ 1234222 w 2466883"/>
                    <a:gd name="connsiteY10" fmla="*/ 1980530 h 2547625"/>
                    <a:gd name="connsiteX11" fmla="*/ 1219250 w 2466883"/>
                    <a:gd name="connsiteY11" fmla="*/ 1984956 h 2547625"/>
                    <a:gd name="connsiteX12" fmla="*/ 1200315 w 2466883"/>
                    <a:gd name="connsiteY12" fmla="*/ 1976440 h 2547625"/>
                    <a:gd name="connsiteX13" fmla="*/ 1199387 w 2466883"/>
                    <a:gd name="connsiteY13" fmla="*/ 1975470 h 2547625"/>
                    <a:gd name="connsiteX14" fmla="*/ 1197743 w 2466883"/>
                    <a:gd name="connsiteY14" fmla="*/ 1973573 h 2547625"/>
                    <a:gd name="connsiteX15" fmla="*/ 1188507 w 2466883"/>
                    <a:gd name="connsiteY15" fmla="*/ 1966996 h 2547625"/>
                    <a:gd name="connsiteX16" fmla="*/ 1175222 w 2466883"/>
                    <a:gd name="connsiteY16" fmla="*/ 1954516 h 2547625"/>
                    <a:gd name="connsiteX17" fmla="*/ 1172228 w 2466883"/>
                    <a:gd name="connsiteY17" fmla="*/ 1953040 h 2547625"/>
                    <a:gd name="connsiteX18" fmla="*/ 1166577 w 2466883"/>
                    <a:gd name="connsiteY18" fmla="*/ 1946758 h 2547625"/>
                    <a:gd name="connsiteX19" fmla="*/ 1150762 w 2466883"/>
                    <a:gd name="connsiteY19" fmla="*/ 1928250 h 2547625"/>
                    <a:gd name="connsiteX20" fmla="*/ 1118880 w 2466883"/>
                    <a:gd name="connsiteY20" fmla="*/ 1902067 h 2547625"/>
                    <a:gd name="connsiteX21" fmla="*/ 1089865 w 2466883"/>
                    <a:gd name="connsiteY21" fmla="*/ 1892960 h 2547625"/>
                    <a:gd name="connsiteX22" fmla="*/ 1079364 w 2466883"/>
                    <a:gd name="connsiteY22" fmla="*/ 1884233 h 2547625"/>
                    <a:gd name="connsiteX23" fmla="*/ 1046343 w 2466883"/>
                    <a:gd name="connsiteY23" fmla="*/ 1877825 h 2547625"/>
                    <a:gd name="connsiteX24" fmla="*/ 1028167 w 2466883"/>
                    <a:gd name="connsiteY24" fmla="*/ 1901941 h 2547625"/>
                    <a:gd name="connsiteX25" fmla="*/ 1019985 w 2466883"/>
                    <a:gd name="connsiteY25" fmla="*/ 1888323 h 2547625"/>
                    <a:gd name="connsiteX26" fmla="*/ 1018298 w 2466883"/>
                    <a:gd name="connsiteY26" fmla="*/ 1886889 h 2547625"/>
                    <a:gd name="connsiteX27" fmla="*/ 1016063 w 2466883"/>
                    <a:gd name="connsiteY27" fmla="*/ 1876897 h 2547625"/>
                    <a:gd name="connsiteX28" fmla="*/ 964908 w 2466883"/>
                    <a:gd name="connsiteY28" fmla="*/ 1844180 h 2547625"/>
                    <a:gd name="connsiteX29" fmla="*/ 957022 w 2466883"/>
                    <a:gd name="connsiteY29" fmla="*/ 1828327 h 2547625"/>
                    <a:gd name="connsiteX30" fmla="*/ 969589 w 2466883"/>
                    <a:gd name="connsiteY30" fmla="*/ 1785871 h 2547625"/>
                    <a:gd name="connsiteX31" fmla="*/ 968745 w 2466883"/>
                    <a:gd name="connsiteY31" fmla="*/ 1784774 h 2547625"/>
                    <a:gd name="connsiteX32" fmla="*/ 959594 w 2466883"/>
                    <a:gd name="connsiteY32" fmla="*/ 1780516 h 2547625"/>
                    <a:gd name="connsiteX33" fmla="*/ 909029 w 2466883"/>
                    <a:gd name="connsiteY33" fmla="*/ 1772969 h 2547625"/>
                    <a:gd name="connsiteX34" fmla="*/ 883810 w 2466883"/>
                    <a:gd name="connsiteY34" fmla="*/ 1760321 h 2547625"/>
                    <a:gd name="connsiteX35" fmla="*/ 868206 w 2466883"/>
                    <a:gd name="connsiteY35" fmla="*/ 1752395 h 2547625"/>
                    <a:gd name="connsiteX36" fmla="*/ 836703 w 2466883"/>
                    <a:gd name="connsiteY36" fmla="*/ 1746576 h 2547625"/>
                    <a:gd name="connsiteX37" fmla="*/ 835775 w 2466883"/>
                    <a:gd name="connsiteY37" fmla="*/ 1746197 h 2547625"/>
                    <a:gd name="connsiteX38" fmla="*/ 809418 w 2466883"/>
                    <a:gd name="connsiteY38" fmla="*/ 1739367 h 2547625"/>
                    <a:gd name="connsiteX39" fmla="*/ 769354 w 2466883"/>
                    <a:gd name="connsiteY39" fmla="*/ 1734855 h 2547625"/>
                    <a:gd name="connsiteX40" fmla="*/ 753286 w 2466883"/>
                    <a:gd name="connsiteY40" fmla="*/ 1722882 h 2547625"/>
                    <a:gd name="connsiteX41" fmla="*/ 733676 w 2466883"/>
                    <a:gd name="connsiteY41" fmla="*/ 1726423 h 2547625"/>
                    <a:gd name="connsiteX42" fmla="*/ 730007 w 2466883"/>
                    <a:gd name="connsiteY42" fmla="*/ 1725959 h 2547625"/>
                    <a:gd name="connsiteX43" fmla="*/ 708752 w 2466883"/>
                    <a:gd name="connsiteY43" fmla="*/ 1726128 h 2547625"/>
                    <a:gd name="connsiteX44" fmla="*/ 704788 w 2466883"/>
                    <a:gd name="connsiteY44" fmla="*/ 1739999 h 2547625"/>
                    <a:gd name="connsiteX45" fmla="*/ 704661 w 2466883"/>
                    <a:gd name="connsiteY45" fmla="*/ 1742023 h 2547625"/>
                    <a:gd name="connsiteX46" fmla="*/ 687792 w 2466883"/>
                    <a:gd name="connsiteY46" fmla="*/ 1736710 h 2547625"/>
                    <a:gd name="connsiteX47" fmla="*/ 653295 w 2466883"/>
                    <a:gd name="connsiteY47" fmla="*/ 1722165 h 2547625"/>
                    <a:gd name="connsiteX48" fmla="*/ 645493 w 2466883"/>
                    <a:gd name="connsiteY48" fmla="*/ 1719256 h 2547625"/>
                    <a:gd name="connsiteX49" fmla="*/ 640601 w 2466883"/>
                    <a:gd name="connsiteY49" fmla="*/ 1718876 h 2547625"/>
                    <a:gd name="connsiteX50" fmla="*/ 635582 w 2466883"/>
                    <a:gd name="connsiteY50" fmla="*/ 1689237 h 2547625"/>
                    <a:gd name="connsiteX51" fmla="*/ 638408 w 2466883"/>
                    <a:gd name="connsiteY51" fmla="*/ 1686412 h 2547625"/>
                    <a:gd name="connsiteX52" fmla="*/ 642583 w 2466883"/>
                    <a:gd name="connsiteY52" fmla="*/ 1680004 h 2547625"/>
                    <a:gd name="connsiteX53" fmla="*/ 622425 w 2466883"/>
                    <a:gd name="connsiteY53" fmla="*/ 1661874 h 2547625"/>
                    <a:gd name="connsiteX54" fmla="*/ 584511 w 2466883"/>
                    <a:gd name="connsiteY54" fmla="*/ 1674354 h 2547625"/>
                    <a:gd name="connsiteX55" fmla="*/ 581138 w 2466883"/>
                    <a:gd name="connsiteY55" fmla="*/ 1676125 h 2547625"/>
                    <a:gd name="connsiteX56" fmla="*/ 567389 w 2466883"/>
                    <a:gd name="connsiteY56" fmla="*/ 1675787 h 2547625"/>
                    <a:gd name="connsiteX57" fmla="*/ 556762 w 2466883"/>
                    <a:gd name="connsiteY57" fmla="*/ 1666765 h 2547625"/>
                    <a:gd name="connsiteX58" fmla="*/ 552924 w 2466883"/>
                    <a:gd name="connsiteY58" fmla="*/ 1648467 h 2547625"/>
                    <a:gd name="connsiteX59" fmla="*/ 533651 w 2466883"/>
                    <a:gd name="connsiteY59" fmla="*/ 1642058 h 2547625"/>
                    <a:gd name="connsiteX60" fmla="*/ 524331 w 2466883"/>
                    <a:gd name="connsiteY60" fmla="*/ 1631771 h 2547625"/>
                    <a:gd name="connsiteX61" fmla="*/ 516614 w 2466883"/>
                    <a:gd name="connsiteY61" fmla="*/ 1610859 h 2547625"/>
                    <a:gd name="connsiteX62" fmla="*/ 511469 w 2466883"/>
                    <a:gd name="connsiteY62" fmla="*/ 1595470 h 2547625"/>
                    <a:gd name="connsiteX63" fmla="*/ 525596 w 2466883"/>
                    <a:gd name="connsiteY63" fmla="*/ 1581009 h 2547625"/>
                    <a:gd name="connsiteX64" fmla="*/ 526904 w 2466883"/>
                    <a:gd name="connsiteY64" fmla="*/ 1551116 h 2547625"/>
                    <a:gd name="connsiteX65" fmla="*/ 541369 w 2466883"/>
                    <a:gd name="connsiteY65" fmla="*/ 1534420 h 2547625"/>
                    <a:gd name="connsiteX66" fmla="*/ 554189 w 2466883"/>
                    <a:gd name="connsiteY66" fmla="*/ 1524175 h 2547625"/>
                    <a:gd name="connsiteX67" fmla="*/ 549086 w 2466883"/>
                    <a:gd name="connsiteY67" fmla="*/ 1509672 h 2547625"/>
                    <a:gd name="connsiteX68" fmla="*/ 528169 w 2466883"/>
                    <a:gd name="connsiteY68" fmla="*/ 1524175 h 2547625"/>
                    <a:gd name="connsiteX69" fmla="*/ 514041 w 2466883"/>
                    <a:gd name="connsiteY69" fmla="*/ 1531849 h 2547625"/>
                    <a:gd name="connsiteX70" fmla="*/ 510203 w 2466883"/>
                    <a:gd name="connsiteY70" fmla="*/ 1514815 h 2547625"/>
                    <a:gd name="connsiteX71" fmla="*/ 516614 w 2466883"/>
                    <a:gd name="connsiteY71" fmla="*/ 1498119 h 2547625"/>
                    <a:gd name="connsiteX72" fmla="*/ 523024 w 2466883"/>
                    <a:gd name="connsiteY72" fmla="*/ 1486567 h 2547625"/>
                    <a:gd name="connsiteX73" fmla="*/ 528169 w 2466883"/>
                    <a:gd name="connsiteY73" fmla="*/ 1464390 h 2547625"/>
                    <a:gd name="connsiteX74" fmla="*/ 545207 w 2466883"/>
                    <a:gd name="connsiteY74" fmla="*/ 1435805 h 2547625"/>
                    <a:gd name="connsiteX75" fmla="*/ 566124 w 2466883"/>
                    <a:gd name="connsiteY75" fmla="*/ 1413628 h 2547625"/>
                    <a:gd name="connsiteX76" fmla="*/ 580252 w 2466883"/>
                    <a:gd name="connsiteY76" fmla="*/ 1390524 h 2547625"/>
                    <a:gd name="connsiteX77" fmla="*/ 596952 w 2466883"/>
                    <a:gd name="connsiteY77" fmla="*/ 1373491 h 2547625"/>
                    <a:gd name="connsiteX78" fmla="*/ 620400 w 2466883"/>
                    <a:gd name="connsiteY78" fmla="*/ 1355530 h 2547625"/>
                    <a:gd name="connsiteX79" fmla="*/ 642583 w 2466883"/>
                    <a:gd name="connsiteY79" fmla="*/ 1352958 h 2547625"/>
                    <a:gd name="connsiteX80" fmla="*/ 643848 w 2466883"/>
                    <a:gd name="connsiteY80" fmla="*/ 1334618 h 2547625"/>
                    <a:gd name="connsiteX81" fmla="*/ 624238 w 2466883"/>
                    <a:gd name="connsiteY81" fmla="*/ 1330781 h 2547625"/>
                    <a:gd name="connsiteX82" fmla="*/ 604965 w 2466883"/>
                    <a:gd name="connsiteY82" fmla="*/ 1321801 h 2547625"/>
                    <a:gd name="connsiteX83" fmla="*/ 601127 w 2466883"/>
                    <a:gd name="connsiteY83" fmla="*/ 1294480 h 2547625"/>
                    <a:gd name="connsiteX84" fmla="*/ 604965 w 2466883"/>
                    <a:gd name="connsiteY84" fmla="*/ 1274875 h 2547625"/>
                    <a:gd name="connsiteX85" fmla="*/ 616563 w 2466883"/>
                    <a:gd name="connsiteY85" fmla="*/ 1258179 h 2547625"/>
                    <a:gd name="connsiteX86" fmla="*/ 642583 w 2466883"/>
                    <a:gd name="connsiteY86" fmla="*/ 1246290 h 2547625"/>
                    <a:gd name="connsiteX87" fmla="*/ 647728 w 2466883"/>
                    <a:gd name="connsiteY87" fmla="*/ 1225715 h 2547625"/>
                    <a:gd name="connsiteX88" fmla="*/ 641276 w 2466883"/>
                    <a:gd name="connsiteY88" fmla="*/ 1207417 h 2547625"/>
                    <a:gd name="connsiteX89" fmla="*/ 633221 w 2466883"/>
                    <a:gd name="connsiteY89" fmla="*/ 1184312 h 2547625"/>
                    <a:gd name="connsiteX90" fmla="*/ 630690 w 2466883"/>
                    <a:gd name="connsiteY90" fmla="*/ 1165972 h 2547625"/>
                    <a:gd name="connsiteX91" fmla="*/ 613990 w 2466883"/>
                    <a:gd name="connsiteY91" fmla="*/ 1176260 h 2547625"/>
                    <a:gd name="connsiteX92" fmla="*/ 589235 w 2466883"/>
                    <a:gd name="connsiteY92" fmla="*/ 1186884 h 2547625"/>
                    <a:gd name="connsiteX93" fmla="*/ 569962 w 2466883"/>
                    <a:gd name="connsiteY93" fmla="*/ 1181741 h 2547625"/>
                    <a:gd name="connsiteX94" fmla="*/ 571227 w 2466883"/>
                    <a:gd name="connsiteY94" fmla="*/ 1168544 h 2547625"/>
                    <a:gd name="connsiteX95" fmla="*/ 586662 w 2466883"/>
                    <a:gd name="connsiteY95" fmla="*/ 1154420 h 2547625"/>
                    <a:gd name="connsiteX96" fmla="*/ 577679 w 2466883"/>
                    <a:gd name="connsiteY96" fmla="*/ 1136122 h 2547625"/>
                    <a:gd name="connsiteX97" fmla="*/ 555497 w 2466883"/>
                    <a:gd name="connsiteY97" fmla="*/ 1099821 h 2547625"/>
                    <a:gd name="connsiteX98" fmla="*/ 541369 w 2466883"/>
                    <a:gd name="connsiteY98" fmla="*/ 1083125 h 2547625"/>
                    <a:gd name="connsiteX99" fmla="*/ 534917 w 2466883"/>
                    <a:gd name="connsiteY99" fmla="*/ 1068664 h 2547625"/>
                    <a:gd name="connsiteX100" fmla="*/ 538796 w 2466883"/>
                    <a:gd name="connsiteY100" fmla="*/ 1014360 h 2547625"/>
                    <a:gd name="connsiteX101" fmla="*/ 533651 w 2466883"/>
                    <a:gd name="connsiteY101" fmla="*/ 996062 h 2547625"/>
                    <a:gd name="connsiteX102" fmla="*/ 520451 w 2466883"/>
                    <a:gd name="connsiteY102" fmla="*/ 994755 h 2547625"/>
                    <a:gd name="connsiteX103" fmla="*/ 456855 w 2466883"/>
                    <a:gd name="connsiteY103" fmla="*/ 1053233 h 2547625"/>
                    <a:gd name="connsiteX104" fmla="*/ 436275 w 2466883"/>
                    <a:gd name="connsiteY104" fmla="*/ 1053233 h 2547625"/>
                    <a:gd name="connsiteX105" fmla="*/ 425690 w 2466883"/>
                    <a:gd name="connsiteY105" fmla="*/ 1042608 h 2547625"/>
                    <a:gd name="connsiteX106" fmla="*/ 424382 w 2466883"/>
                    <a:gd name="connsiteY106" fmla="*/ 1007614 h 2547625"/>
                    <a:gd name="connsiteX107" fmla="*/ 406417 w 2466883"/>
                    <a:gd name="connsiteY107" fmla="*/ 980631 h 2547625"/>
                    <a:gd name="connsiteX108" fmla="*/ 394524 w 2466883"/>
                    <a:gd name="connsiteY108" fmla="*/ 963598 h 2547625"/>
                    <a:gd name="connsiteX109" fmla="*/ 384234 w 2466883"/>
                    <a:gd name="connsiteY109" fmla="*/ 946902 h 2547625"/>
                    <a:gd name="connsiteX110" fmla="*/ 355641 w 2466883"/>
                    <a:gd name="connsiteY110" fmla="*/ 920888 h 2547625"/>
                    <a:gd name="connsiteX111" fmla="*/ 349652 w 2466883"/>
                    <a:gd name="connsiteY111" fmla="*/ 909378 h 2547625"/>
                    <a:gd name="connsiteX112" fmla="*/ 337169 w 2466883"/>
                    <a:gd name="connsiteY112" fmla="*/ 914648 h 2547625"/>
                    <a:gd name="connsiteX113" fmla="*/ 336115 w 2466883"/>
                    <a:gd name="connsiteY113" fmla="*/ 935729 h 2547625"/>
                    <a:gd name="connsiteX114" fmla="*/ 327681 w 2466883"/>
                    <a:gd name="connsiteY114" fmla="*/ 944161 h 2547625"/>
                    <a:gd name="connsiteX115" fmla="*/ 311866 w 2466883"/>
                    <a:gd name="connsiteY115" fmla="*/ 954702 h 2547625"/>
                    <a:gd name="connsiteX116" fmla="*/ 304486 w 2466883"/>
                    <a:gd name="connsiteY116" fmla="*/ 969458 h 2547625"/>
                    <a:gd name="connsiteX117" fmla="*/ 288671 w 2466883"/>
                    <a:gd name="connsiteY117" fmla="*/ 983161 h 2547625"/>
                    <a:gd name="connsiteX118" fmla="*/ 270748 w 2466883"/>
                    <a:gd name="connsiteY118" fmla="*/ 982107 h 2547625"/>
                    <a:gd name="connsiteX119" fmla="*/ 255987 w 2466883"/>
                    <a:gd name="connsiteY119" fmla="*/ 981053 h 2547625"/>
                    <a:gd name="connsiteX120" fmla="*/ 219086 w 2466883"/>
                    <a:gd name="connsiteY120" fmla="*/ 985269 h 2547625"/>
                    <a:gd name="connsiteX121" fmla="*/ 203272 w 2466883"/>
                    <a:gd name="connsiteY121" fmla="*/ 987377 h 2547625"/>
                    <a:gd name="connsiteX122" fmla="*/ 199054 w 2466883"/>
                    <a:gd name="connsiteY122" fmla="*/ 1002133 h 2547625"/>
                    <a:gd name="connsiteX123" fmla="*/ 188511 w 2466883"/>
                    <a:gd name="connsiteY123" fmla="*/ 1011620 h 2547625"/>
                    <a:gd name="connsiteX124" fmla="*/ 166371 w 2466883"/>
                    <a:gd name="connsiteY124" fmla="*/ 1013728 h 2547625"/>
                    <a:gd name="connsiteX125" fmla="*/ 152665 w 2466883"/>
                    <a:gd name="connsiteY125" fmla="*/ 1017944 h 2547625"/>
                    <a:gd name="connsiteX126" fmla="*/ 130524 w 2466883"/>
                    <a:gd name="connsiteY126" fmla="*/ 1037970 h 2547625"/>
                    <a:gd name="connsiteX127" fmla="*/ 113655 w 2466883"/>
                    <a:gd name="connsiteY127" fmla="*/ 1035862 h 2547625"/>
                    <a:gd name="connsiteX128" fmla="*/ 104166 w 2466883"/>
                    <a:gd name="connsiteY128" fmla="*/ 1032700 h 2547625"/>
                    <a:gd name="connsiteX129" fmla="*/ 84134 w 2466883"/>
                    <a:gd name="connsiteY129" fmla="*/ 1034808 h 2547625"/>
                    <a:gd name="connsiteX130" fmla="*/ 72537 w 2466883"/>
                    <a:gd name="connsiteY130" fmla="*/ 1031646 h 2547625"/>
                    <a:gd name="connsiteX131" fmla="*/ 52505 w 2466883"/>
                    <a:gd name="connsiteY131" fmla="*/ 1026376 h 2547625"/>
                    <a:gd name="connsiteX132" fmla="*/ 38546 w 2466883"/>
                    <a:gd name="connsiteY132" fmla="*/ 1015709 h 2547625"/>
                    <a:gd name="connsiteX133" fmla="*/ 14802 w 2466883"/>
                    <a:gd name="connsiteY133" fmla="*/ 1002681 h 2547625"/>
                    <a:gd name="connsiteX134" fmla="*/ 14465 w 2466883"/>
                    <a:gd name="connsiteY134" fmla="*/ 987124 h 2547625"/>
                    <a:gd name="connsiteX135" fmla="*/ 11176 w 2466883"/>
                    <a:gd name="connsiteY135" fmla="*/ 958918 h 2547625"/>
                    <a:gd name="connsiteX136" fmla="*/ 3079 w 2466883"/>
                    <a:gd name="connsiteY136" fmla="*/ 940114 h 2547625"/>
                    <a:gd name="connsiteX137" fmla="*/ 42 w 2466883"/>
                    <a:gd name="connsiteY137" fmla="*/ 938638 h 2547625"/>
                    <a:gd name="connsiteX138" fmla="*/ 0 w 2466883"/>
                    <a:gd name="connsiteY138" fmla="*/ 938554 h 2547625"/>
                    <a:gd name="connsiteX139" fmla="*/ 5609 w 2466883"/>
                    <a:gd name="connsiteY139" fmla="*/ 934422 h 2547625"/>
                    <a:gd name="connsiteX140" fmla="*/ 21719 w 2466883"/>
                    <a:gd name="connsiteY140" fmla="*/ 893483 h 2547625"/>
                    <a:gd name="connsiteX141" fmla="*/ 23448 w 2466883"/>
                    <a:gd name="connsiteY141" fmla="*/ 891249 h 2547625"/>
                    <a:gd name="connsiteX142" fmla="*/ 33443 w 2466883"/>
                    <a:gd name="connsiteY142" fmla="*/ 891544 h 2547625"/>
                    <a:gd name="connsiteX143" fmla="*/ 41456 w 2466883"/>
                    <a:gd name="connsiteY143" fmla="*/ 867976 h 2547625"/>
                    <a:gd name="connsiteX144" fmla="*/ 37407 w 2466883"/>
                    <a:gd name="connsiteY144" fmla="*/ 862579 h 2547625"/>
                    <a:gd name="connsiteX145" fmla="*/ 68446 w 2466883"/>
                    <a:gd name="connsiteY145" fmla="*/ 806505 h 2547625"/>
                    <a:gd name="connsiteX146" fmla="*/ 80423 w 2466883"/>
                    <a:gd name="connsiteY146" fmla="*/ 805282 h 2547625"/>
                    <a:gd name="connsiteX147" fmla="*/ 89617 w 2466883"/>
                    <a:gd name="connsiteY147" fmla="*/ 796175 h 2547625"/>
                    <a:gd name="connsiteX148" fmla="*/ 84640 w 2466883"/>
                    <a:gd name="connsiteY148" fmla="*/ 773745 h 2547625"/>
                    <a:gd name="connsiteX149" fmla="*/ 88900 w 2466883"/>
                    <a:gd name="connsiteY149" fmla="*/ 766409 h 2547625"/>
                    <a:gd name="connsiteX150" fmla="*/ 121541 w 2466883"/>
                    <a:gd name="connsiteY150" fmla="*/ 712906 h 2547625"/>
                    <a:gd name="connsiteX151" fmla="*/ 142248 w 2466883"/>
                    <a:gd name="connsiteY151" fmla="*/ 677533 h 2547625"/>
                    <a:gd name="connsiteX152" fmla="*/ 165780 w 2466883"/>
                    <a:gd name="connsiteY152" fmla="*/ 638449 h 2547625"/>
                    <a:gd name="connsiteX153" fmla="*/ 167003 w 2466883"/>
                    <a:gd name="connsiteY153" fmla="*/ 636257 h 2547625"/>
                    <a:gd name="connsiteX154" fmla="*/ 190915 w 2466883"/>
                    <a:gd name="connsiteY154" fmla="*/ 593885 h 2547625"/>
                    <a:gd name="connsiteX155" fmla="*/ 192433 w 2466883"/>
                    <a:gd name="connsiteY155" fmla="*/ 592957 h 2547625"/>
                    <a:gd name="connsiteX156" fmla="*/ 210863 w 2466883"/>
                    <a:gd name="connsiteY156" fmla="*/ 591102 h 2547625"/>
                    <a:gd name="connsiteX157" fmla="*/ 213688 w 2466883"/>
                    <a:gd name="connsiteY157" fmla="*/ 565805 h 2547625"/>
                    <a:gd name="connsiteX158" fmla="*/ 214616 w 2466883"/>
                    <a:gd name="connsiteY158" fmla="*/ 564372 h 2547625"/>
                    <a:gd name="connsiteX159" fmla="*/ 222123 w 2466883"/>
                    <a:gd name="connsiteY159" fmla="*/ 561758 h 2547625"/>
                    <a:gd name="connsiteX160" fmla="*/ 226382 w 2466883"/>
                    <a:gd name="connsiteY160" fmla="*/ 558511 h 2547625"/>
                    <a:gd name="connsiteX161" fmla="*/ 251812 w 2466883"/>
                    <a:gd name="connsiteY161" fmla="*/ 557710 h 2547625"/>
                    <a:gd name="connsiteX162" fmla="*/ 261596 w 2466883"/>
                    <a:gd name="connsiteY162" fmla="*/ 562601 h 2547625"/>
                    <a:gd name="connsiteX163" fmla="*/ 272730 w 2466883"/>
                    <a:gd name="connsiteY163" fmla="*/ 559186 h 2547625"/>
                    <a:gd name="connsiteX164" fmla="*/ 290063 w 2466883"/>
                    <a:gd name="connsiteY164" fmla="*/ 556446 h 2547625"/>
                    <a:gd name="connsiteX165" fmla="*/ 311950 w 2466883"/>
                    <a:gd name="connsiteY165" fmla="*/ 548224 h 2547625"/>
                    <a:gd name="connsiteX166" fmla="*/ 345309 w 2466883"/>
                    <a:gd name="connsiteY166" fmla="*/ 541394 h 2547625"/>
                    <a:gd name="connsiteX167" fmla="*/ 361756 w 2466883"/>
                    <a:gd name="connsiteY167" fmla="*/ 534100 h 2547625"/>
                    <a:gd name="connsiteX168" fmla="*/ 380987 w 2466883"/>
                    <a:gd name="connsiteY168" fmla="*/ 531402 h 2547625"/>
                    <a:gd name="connsiteX169" fmla="*/ 403507 w 2466883"/>
                    <a:gd name="connsiteY169" fmla="*/ 531697 h 2547625"/>
                    <a:gd name="connsiteX170" fmla="*/ 408272 w 2466883"/>
                    <a:gd name="connsiteY170" fmla="*/ 532161 h 2547625"/>
                    <a:gd name="connsiteX171" fmla="*/ 424171 w 2466883"/>
                    <a:gd name="connsiteY171" fmla="*/ 542659 h 2547625"/>
                    <a:gd name="connsiteX172" fmla="*/ 424888 w 2466883"/>
                    <a:gd name="connsiteY172" fmla="*/ 552356 h 2547625"/>
                    <a:gd name="connsiteX173" fmla="*/ 446607 w 2466883"/>
                    <a:gd name="connsiteY173" fmla="*/ 553832 h 2547625"/>
                    <a:gd name="connsiteX174" fmla="*/ 446902 w 2466883"/>
                    <a:gd name="connsiteY174" fmla="*/ 544851 h 2547625"/>
                    <a:gd name="connsiteX175" fmla="*/ 456096 w 2466883"/>
                    <a:gd name="connsiteY175" fmla="*/ 522759 h 2547625"/>
                    <a:gd name="connsiteX176" fmla="*/ 457277 w 2466883"/>
                    <a:gd name="connsiteY176" fmla="*/ 462721 h 2547625"/>
                    <a:gd name="connsiteX177" fmla="*/ 460060 w 2466883"/>
                    <a:gd name="connsiteY177" fmla="*/ 447669 h 2547625"/>
                    <a:gd name="connsiteX178" fmla="*/ 443824 w 2466883"/>
                    <a:gd name="connsiteY178" fmla="*/ 426083 h 2547625"/>
                    <a:gd name="connsiteX179" fmla="*/ 458753 w 2466883"/>
                    <a:gd name="connsiteY179" fmla="*/ 386029 h 2547625"/>
                    <a:gd name="connsiteX180" fmla="*/ 459386 w 2466883"/>
                    <a:gd name="connsiteY180" fmla="*/ 384132 h 2547625"/>
                    <a:gd name="connsiteX181" fmla="*/ 460651 w 2466883"/>
                    <a:gd name="connsiteY181" fmla="*/ 371315 h 2547625"/>
                    <a:gd name="connsiteX182" fmla="*/ 464404 w 2466883"/>
                    <a:gd name="connsiteY182" fmla="*/ 362546 h 2547625"/>
                    <a:gd name="connsiteX183" fmla="*/ 478321 w 2466883"/>
                    <a:gd name="connsiteY183" fmla="*/ 306007 h 2547625"/>
                    <a:gd name="connsiteX184" fmla="*/ 479207 w 2466883"/>
                    <a:gd name="connsiteY184" fmla="*/ 302634 h 2547625"/>
                    <a:gd name="connsiteX185" fmla="*/ 494600 w 2466883"/>
                    <a:gd name="connsiteY185" fmla="*/ 247993 h 2547625"/>
                    <a:gd name="connsiteX186" fmla="*/ 510035 w 2466883"/>
                    <a:gd name="connsiteY186" fmla="*/ 235598 h 2547625"/>
                    <a:gd name="connsiteX187" fmla="*/ 519524 w 2466883"/>
                    <a:gd name="connsiteY187" fmla="*/ 213927 h 2547625"/>
                    <a:gd name="connsiteX188" fmla="*/ 528717 w 2466883"/>
                    <a:gd name="connsiteY188" fmla="*/ 187660 h 2547625"/>
                    <a:gd name="connsiteX189" fmla="*/ 547357 w 2466883"/>
                    <a:gd name="connsiteY189" fmla="*/ 141241 h 2547625"/>
                    <a:gd name="connsiteX190" fmla="*/ 555665 w 2466883"/>
                    <a:gd name="connsiteY190" fmla="*/ 122437 h 2547625"/>
                    <a:gd name="connsiteX191" fmla="*/ 556214 w 2466883"/>
                    <a:gd name="connsiteY191" fmla="*/ 95917 h 2547625"/>
                    <a:gd name="connsiteX192" fmla="*/ 579704 w 2466883"/>
                    <a:gd name="connsiteY192" fmla="*/ 21544 h 2547625"/>
                    <a:gd name="connsiteX193" fmla="*/ 596404 w 2466883"/>
                    <a:gd name="connsiteY193" fmla="*/ 0 h 2547625"/>
                    <a:gd name="connsiteX194" fmla="*/ 607074 w 2466883"/>
                    <a:gd name="connsiteY194" fmla="*/ 21882 h 2547625"/>
                    <a:gd name="connsiteX195" fmla="*/ 615508 w 2466883"/>
                    <a:gd name="connsiteY195" fmla="*/ 47179 h 2547625"/>
                    <a:gd name="connsiteX196" fmla="*/ 623943 w 2466883"/>
                    <a:gd name="connsiteY196" fmla="*/ 69313 h 2547625"/>
                    <a:gd name="connsiteX197" fmla="*/ 629299 w 2466883"/>
                    <a:gd name="connsiteY197" fmla="*/ 79854 h 2547625"/>
                    <a:gd name="connsiteX198" fmla="*/ 635540 w 2466883"/>
                    <a:gd name="connsiteY198" fmla="*/ 97772 h 2547625"/>
                    <a:gd name="connsiteX199" fmla="*/ 647138 w 2466883"/>
                    <a:gd name="connsiteY199" fmla="*/ 114637 h 2547625"/>
                    <a:gd name="connsiteX200" fmla="*/ 655572 w 2466883"/>
                    <a:gd name="connsiteY200" fmla="*/ 128339 h 2547625"/>
                    <a:gd name="connsiteX201" fmla="*/ 661898 w 2466883"/>
                    <a:gd name="connsiteY201" fmla="*/ 144150 h 2547625"/>
                    <a:gd name="connsiteX202" fmla="*/ 650301 w 2466883"/>
                    <a:gd name="connsiteY202" fmla="*/ 156798 h 2547625"/>
                    <a:gd name="connsiteX203" fmla="*/ 657681 w 2466883"/>
                    <a:gd name="connsiteY203" fmla="*/ 185257 h 2547625"/>
                    <a:gd name="connsiteX204" fmla="*/ 671387 w 2466883"/>
                    <a:gd name="connsiteY204" fmla="*/ 200013 h 2547625"/>
                    <a:gd name="connsiteX205" fmla="*/ 688256 w 2466883"/>
                    <a:gd name="connsiteY205" fmla="*/ 200013 h 2547625"/>
                    <a:gd name="connsiteX206" fmla="*/ 700908 w 2466883"/>
                    <a:gd name="connsiteY206" fmla="*/ 202122 h 2547625"/>
                    <a:gd name="connsiteX207" fmla="*/ 724103 w 2466883"/>
                    <a:gd name="connsiteY207" fmla="*/ 203176 h 2547625"/>
                    <a:gd name="connsiteX208" fmla="*/ 742026 w 2466883"/>
                    <a:gd name="connsiteY208" fmla="*/ 202122 h 2547625"/>
                    <a:gd name="connsiteX209" fmla="*/ 758895 w 2466883"/>
                    <a:gd name="connsiteY209" fmla="*/ 184203 h 2547625"/>
                    <a:gd name="connsiteX210" fmla="*/ 769438 w 2466883"/>
                    <a:gd name="connsiteY210" fmla="*/ 175771 h 2547625"/>
                    <a:gd name="connsiteX211" fmla="*/ 781415 w 2466883"/>
                    <a:gd name="connsiteY211" fmla="*/ 156292 h 2547625"/>
                    <a:gd name="connsiteX212" fmla="*/ 800013 w 2466883"/>
                    <a:gd name="connsiteY212" fmla="*/ 167338 h 2547625"/>
                    <a:gd name="connsiteX213" fmla="*/ 830588 w 2466883"/>
                    <a:gd name="connsiteY213" fmla="*/ 191581 h 2547625"/>
                    <a:gd name="connsiteX214" fmla="*/ 874153 w 2466883"/>
                    <a:gd name="connsiteY214" fmla="*/ 201068 h 2547625"/>
                    <a:gd name="connsiteX215" fmla="*/ 891739 w 2466883"/>
                    <a:gd name="connsiteY215" fmla="*/ 215824 h 2547625"/>
                    <a:gd name="connsiteX216" fmla="*/ 921259 w 2466883"/>
                    <a:gd name="connsiteY216" fmla="*/ 232689 h 2547625"/>
                    <a:gd name="connsiteX217" fmla="*/ 957106 w 2466883"/>
                    <a:gd name="connsiteY217" fmla="*/ 242175 h 2547625"/>
                    <a:gd name="connsiteX218" fmla="*/ 965540 w 2466883"/>
                    <a:gd name="connsiteY218" fmla="*/ 252715 h 2547625"/>
                    <a:gd name="connsiteX219" fmla="*/ 979247 w 2466883"/>
                    <a:gd name="connsiteY219" fmla="*/ 255877 h 2547625"/>
                    <a:gd name="connsiteX220" fmla="*/ 996116 w 2466883"/>
                    <a:gd name="connsiteY220" fmla="*/ 243229 h 2547625"/>
                    <a:gd name="connsiteX221" fmla="*/ 1025636 w 2466883"/>
                    <a:gd name="connsiteY221" fmla="*/ 242175 h 2547625"/>
                    <a:gd name="connsiteX222" fmla="*/ 1040397 w 2466883"/>
                    <a:gd name="connsiteY222" fmla="*/ 228472 h 2547625"/>
                    <a:gd name="connsiteX223" fmla="*/ 1051362 w 2466883"/>
                    <a:gd name="connsiteY223" fmla="*/ 204272 h 2547625"/>
                    <a:gd name="connsiteX224" fmla="*/ 1060429 w 2466883"/>
                    <a:gd name="connsiteY224" fmla="*/ 202122 h 2547625"/>
                    <a:gd name="connsiteX225" fmla="*/ 1087841 w 2466883"/>
                    <a:gd name="connsiteY225" fmla="*/ 201068 h 2547625"/>
                    <a:gd name="connsiteX226" fmla="*/ 1128959 w 2466883"/>
                    <a:gd name="connsiteY226" fmla="*/ 195797 h 2547625"/>
                    <a:gd name="connsiteX227" fmla="*/ 1199598 w 2466883"/>
                    <a:gd name="connsiteY227" fmla="*/ 164176 h 2547625"/>
                    <a:gd name="connsiteX228" fmla="*/ 1213304 w 2466883"/>
                    <a:gd name="connsiteY228" fmla="*/ 138880 h 2547625"/>
                    <a:gd name="connsiteX229" fmla="*/ 1231228 w 2466883"/>
                    <a:gd name="connsiteY229" fmla="*/ 96718 h 2547625"/>
                    <a:gd name="connsiteX230" fmla="*/ 1257121 w 2466883"/>
                    <a:gd name="connsiteY230" fmla="*/ 64676 h 2547625"/>
                    <a:gd name="connsiteX231" fmla="*/ 1263911 w 2466883"/>
                    <a:gd name="connsiteY231" fmla="*/ 83016 h 2547625"/>
                    <a:gd name="connsiteX232" fmla="*/ 1261803 w 2466883"/>
                    <a:gd name="connsiteY232" fmla="*/ 96718 h 2547625"/>
                    <a:gd name="connsiteX233" fmla="*/ 1256531 w 2466883"/>
                    <a:gd name="connsiteY233" fmla="*/ 110421 h 2547625"/>
                    <a:gd name="connsiteX234" fmla="*/ 1270237 w 2466883"/>
                    <a:gd name="connsiteY234" fmla="*/ 127285 h 2547625"/>
                    <a:gd name="connsiteX235" fmla="*/ 1277617 w 2466883"/>
                    <a:gd name="connsiteY235" fmla="*/ 136771 h 2547625"/>
                    <a:gd name="connsiteX236" fmla="*/ 1287106 w 2466883"/>
                    <a:gd name="connsiteY236" fmla="*/ 158906 h 2547625"/>
                    <a:gd name="connsiteX237" fmla="*/ 1305030 w 2466883"/>
                    <a:gd name="connsiteY237" fmla="*/ 154690 h 2547625"/>
                    <a:gd name="connsiteX238" fmla="*/ 1327170 w 2466883"/>
                    <a:gd name="connsiteY238" fmla="*/ 162068 h 2547625"/>
                    <a:gd name="connsiteX239" fmla="*/ 1341930 w 2466883"/>
                    <a:gd name="connsiteY239" fmla="*/ 147312 h 2547625"/>
                    <a:gd name="connsiteX240" fmla="*/ 1353275 w 2466883"/>
                    <a:gd name="connsiteY240" fmla="*/ 133188 h 2547625"/>
                    <a:gd name="connsiteX241" fmla="*/ 1377777 w 2466883"/>
                    <a:gd name="connsiteY241" fmla="*/ 137825 h 2547625"/>
                    <a:gd name="connsiteX242" fmla="*/ 1407298 w 2466883"/>
                    <a:gd name="connsiteY242" fmla="*/ 138880 h 2547625"/>
                    <a:gd name="connsiteX243" fmla="*/ 1431547 w 2466883"/>
                    <a:gd name="connsiteY243" fmla="*/ 133609 h 2547625"/>
                    <a:gd name="connsiteX244" fmla="*/ 1461068 w 2466883"/>
                    <a:gd name="connsiteY244" fmla="*/ 137825 h 2547625"/>
                    <a:gd name="connsiteX245" fmla="*/ 1497969 w 2466883"/>
                    <a:gd name="connsiteY245" fmla="*/ 132555 h 2547625"/>
                    <a:gd name="connsiteX246" fmla="*/ 1518001 w 2466883"/>
                    <a:gd name="connsiteY246" fmla="*/ 132555 h 2547625"/>
                    <a:gd name="connsiteX247" fmla="*/ 1540141 w 2466883"/>
                    <a:gd name="connsiteY247" fmla="*/ 108313 h 2547625"/>
                    <a:gd name="connsiteX248" fmla="*/ 1580205 w 2466883"/>
                    <a:gd name="connsiteY248" fmla="*/ 99880 h 2547625"/>
                    <a:gd name="connsiteX249" fmla="*/ 1599183 w 2466883"/>
                    <a:gd name="connsiteY249" fmla="*/ 99880 h 2547625"/>
                    <a:gd name="connsiteX250" fmla="*/ 1624487 w 2466883"/>
                    <a:gd name="connsiteY250" fmla="*/ 104096 h 2547625"/>
                    <a:gd name="connsiteX251" fmla="*/ 1633975 w 2466883"/>
                    <a:gd name="connsiteY251" fmla="*/ 120961 h 2547625"/>
                    <a:gd name="connsiteX252" fmla="*/ 1605509 w 2466883"/>
                    <a:gd name="connsiteY252" fmla="*/ 139934 h 2547625"/>
                    <a:gd name="connsiteX253" fmla="*/ 1612889 w 2466883"/>
                    <a:gd name="connsiteY253" fmla="*/ 149420 h 2547625"/>
                    <a:gd name="connsiteX254" fmla="*/ 1650844 w 2466883"/>
                    <a:gd name="connsiteY254" fmla="*/ 138880 h 2547625"/>
                    <a:gd name="connsiteX255" fmla="*/ 1665605 w 2466883"/>
                    <a:gd name="connsiteY255" fmla="*/ 129393 h 2547625"/>
                    <a:gd name="connsiteX256" fmla="*/ 1682474 w 2466883"/>
                    <a:gd name="connsiteY256" fmla="*/ 136771 h 2547625"/>
                    <a:gd name="connsiteX257" fmla="*/ 1693017 w 2466883"/>
                    <a:gd name="connsiteY257" fmla="*/ 132555 h 2547625"/>
                    <a:gd name="connsiteX258" fmla="*/ 1704361 w 2466883"/>
                    <a:gd name="connsiteY258" fmla="*/ 131586 h 2547625"/>
                    <a:gd name="connsiteX259" fmla="*/ 1703982 w 2466883"/>
                    <a:gd name="connsiteY259" fmla="*/ 136097 h 2547625"/>
                    <a:gd name="connsiteX260" fmla="*/ 1704909 w 2466883"/>
                    <a:gd name="connsiteY260" fmla="*/ 146679 h 2547625"/>
                    <a:gd name="connsiteX261" fmla="*/ 1688800 w 2466883"/>
                    <a:gd name="connsiteY261" fmla="*/ 155744 h 2547625"/>
                    <a:gd name="connsiteX262" fmla="*/ 1679311 w 2466883"/>
                    <a:gd name="connsiteY262" fmla="*/ 168392 h 2547625"/>
                    <a:gd name="connsiteX263" fmla="*/ 1684582 w 2466883"/>
                    <a:gd name="connsiteY263" fmla="*/ 186311 h 2547625"/>
                    <a:gd name="connsiteX264" fmla="*/ 1706723 w 2466883"/>
                    <a:gd name="connsiteY264" fmla="*/ 195797 h 2547625"/>
                    <a:gd name="connsiteX265" fmla="*/ 1722495 w 2466883"/>
                    <a:gd name="connsiteY265" fmla="*/ 187998 h 2547625"/>
                    <a:gd name="connsiteX266" fmla="*/ 1732364 w 2466883"/>
                    <a:gd name="connsiteY266" fmla="*/ 216836 h 2547625"/>
                    <a:gd name="connsiteX267" fmla="*/ 1734683 w 2466883"/>
                    <a:gd name="connsiteY267" fmla="*/ 223750 h 2547625"/>
                    <a:gd name="connsiteX268" fmla="*/ 1734894 w 2466883"/>
                    <a:gd name="connsiteY268" fmla="*/ 226659 h 2547625"/>
                    <a:gd name="connsiteX269" fmla="*/ 1734262 w 2466883"/>
                    <a:gd name="connsiteY269" fmla="*/ 246517 h 2547625"/>
                    <a:gd name="connsiteX270" fmla="*/ 1734177 w 2466883"/>
                    <a:gd name="connsiteY270" fmla="*/ 247276 h 2547625"/>
                    <a:gd name="connsiteX271" fmla="*/ 1736750 w 2466883"/>
                    <a:gd name="connsiteY271" fmla="*/ 250734 h 2547625"/>
                    <a:gd name="connsiteX272" fmla="*/ 1765765 w 2466883"/>
                    <a:gd name="connsiteY272" fmla="*/ 260093 h 2547625"/>
                    <a:gd name="connsiteX273" fmla="*/ 1790014 w 2466883"/>
                    <a:gd name="connsiteY273" fmla="*/ 267472 h 2547625"/>
                    <a:gd name="connsiteX274" fmla="*/ 1811100 w 2466883"/>
                    <a:gd name="connsiteY274" fmla="*/ 264310 h 2547625"/>
                    <a:gd name="connsiteX275" fmla="*/ 1827969 w 2466883"/>
                    <a:gd name="connsiteY275" fmla="*/ 255877 h 2547625"/>
                    <a:gd name="connsiteX276" fmla="*/ 1846947 w 2466883"/>
                    <a:gd name="connsiteY276" fmla="*/ 262201 h 2547625"/>
                    <a:gd name="connsiteX277" fmla="*/ 1853273 w 2466883"/>
                    <a:gd name="connsiteY277" fmla="*/ 276958 h 2547625"/>
                    <a:gd name="connsiteX278" fmla="*/ 1871196 w 2466883"/>
                    <a:gd name="connsiteY278" fmla="*/ 284336 h 2547625"/>
                    <a:gd name="connsiteX279" fmla="*/ 1888065 w 2466883"/>
                    <a:gd name="connsiteY279" fmla="*/ 296985 h 2547625"/>
                    <a:gd name="connsiteX280" fmla="*/ 1884902 w 2466883"/>
                    <a:gd name="connsiteY280" fmla="*/ 315957 h 2547625"/>
                    <a:gd name="connsiteX281" fmla="*/ 1868033 w 2466883"/>
                    <a:gd name="connsiteY281" fmla="*/ 333876 h 2547625"/>
                    <a:gd name="connsiteX282" fmla="*/ 1869087 w 2466883"/>
                    <a:gd name="connsiteY282" fmla="*/ 364443 h 2547625"/>
                    <a:gd name="connsiteX283" fmla="*/ 1879630 w 2466883"/>
                    <a:gd name="connsiteY283" fmla="*/ 380253 h 2547625"/>
                    <a:gd name="connsiteX284" fmla="*/ 1899662 w 2466883"/>
                    <a:gd name="connsiteY284" fmla="*/ 390794 h 2547625"/>
                    <a:gd name="connsiteX285" fmla="*/ 1913621 w 2466883"/>
                    <a:gd name="connsiteY285" fmla="*/ 398720 h 2547625"/>
                    <a:gd name="connsiteX286" fmla="*/ 1930237 w 2466883"/>
                    <a:gd name="connsiteY286" fmla="*/ 402388 h 2547625"/>
                    <a:gd name="connsiteX287" fmla="*/ 1941835 w 2466883"/>
                    <a:gd name="connsiteY287" fmla="*/ 407658 h 2547625"/>
                    <a:gd name="connsiteX288" fmla="*/ 1972410 w 2466883"/>
                    <a:gd name="connsiteY288" fmla="*/ 421361 h 2547625"/>
                    <a:gd name="connsiteX289" fmla="*/ 1989279 w 2466883"/>
                    <a:gd name="connsiteY289" fmla="*/ 426631 h 2547625"/>
                    <a:gd name="connsiteX290" fmla="*/ 1997039 w 2466883"/>
                    <a:gd name="connsiteY290" fmla="*/ 435316 h 2547625"/>
                    <a:gd name="connsiteX291" fmla="*/ 2015637 w 2466883"/>
                    <a:gd name="connsiteY291" fmla="*/ 448765 h 2547625"/>
                    <a:gd name="connsiteX292" fmla="*/ 2016691 w 2466883"/>
                    <a:gd name="connsiteY292" fmla="*/ 465630 h 2547625"/>
                    <a:gd name="connsiteX293" fmla="*/ 2015637 w 2466883"/>
                    <a:gd name="connsiteY293" fmla="*/ 477224 h 2547625"/>
                    <a:gd name="connsiteX294" fmla="*/ 2014583 w 2466883"/>
                    <a:gd name="connsiteY294" fmla="*/ 489873 h 2547625"/>
                    <a:gd name="connsiteX295" fmla="*/ 2005094 w 2466883"/>
                    <a:gd name="connsiteY295" fmla="*/ 503575 h 2547625"/>
                    <a:gd name="connsiteX296" fmla="*/ 2014583 w 2466883"/>
                    <a:gd name="connsiteY296" fmla="*/ 519386 h 2547625"/>
                    <a:gd name="connsiteX297" fmla="*/ 2004039 w 2466883"/>
                    <a:gd name="connsiteY297" fmla="*/ 528872 h 2547625"/>
                    <a:gd name="connsiteX298" fmla="*/ 2004039 w 2466883"/>
                    <a:gd name="connsiteY298" fmla="*/ 546791 h 2547625"/>
                    <a:gd name="connsiteX299" fmla="*/ 1980845 w 2466883"/>
                    <a:gd name="connsiteY299" fmla="*/ 555223 h 2547625"/>
                    <a:gd name="connsiteX300" fmla="*/ 1951324 w 2466883"/>
                    <a:gd name="connsiteY300" fmla="*/ 560493 h 2547625"/>
                    <a:gd name="connsiteX301" fmla="*/ 1962921 w 2466883"/>
                    <a:gd name="connsiteY301" fmla="*/ 591060 h 2547625"/>
                    <a:gd name="connsiteX302" fmla="*/ 1975573 w 2466883"/>
                    <a:gd name="connsiteY302" fmla="*/ 618465 h 2547625"/>
                    <a:gd name="connsiteX303" fmla="*/ 1980845 w 2466883"/>
                    <a:gd name="connsiteY303" fmla="*/ 645870 h 2547625"/>
                    <a:gd name="connsiteX304" fmla="*/ 1985062 w 2466883"/>
                    <a:gd name="connsiteY304" fmla="*/ 666950 h 2547625"/>
                    <a:gd name="connsiteX305" fmla="*/ 1986116 w 2466883"/>
                    <a:gd name="connsiteY305" fmla="*/ 704896 h 2547625"/>
                    <a:gd name="connsiteX306" fmla="*/ 1993496 w 2466883"/>
                    <a:gd name="connsiteY306" fmla="*/ 718598 h 2547625"/>
                    <a:gd name="connsiteX307" fmla="*/ 2010365 w 2466883"/>
                    <a:gd name="connsiteY307" fmla="*/ 738625 h 2547625"/>
                    <a:gd name="connsiteX308" fmla="*/ 2030397 w 2466883"/>
                    <a:gd name="connsiteY308" fmla="*/ 742841 h 2547625"/>
                    <a:gd name="connsiteX309" fmla="*/ 2051484 w 2466883"/>
                    <a:gd name="connsiteY309" fmla="*/ 736517 h 2547625"/>
                    <a:gd name="connsiteX310" fmla="*/ 2071516 w 2466883"/>
                    <a:gd name="connsiteY310" fmla="*/ 724922 h 2547625"/>
                    <a:gd name="connsiteX311" fmla="*/ 2093656 w 2466883"/>
                    <a:gd name="connsiteY311" fmla="*/ 723868 h 2547625"/>
                    <a:gd name="connsiteX312" fmla="*/ 2117905 w 2466883"/>
                    <a:gd name="connsiteY312" fmla="*/ 725976 h 2547625"/>
                    <a:gd name="connsiteX313" fmla="*/ 2133720 w 2466883"/>
                    <a:gd name="connsiteY313" fmla="*/ 730192 h 2547625"/>
                    <a:gd name="connsiteX314" fmla="*/ 2140046 w 2466883"/>
                    <a:gd name="connsiteY314" fmla="*/ 750219 h 2547625"/>
                    <a:gd name="connsiteX315" fmla="*/ 2142155 w 2466883"/>
                    <a:gd name="connsiteY315" fmla="*/ 763922 h 2547625"/>
                    <a:gd name="connsiteX316" fmla="*/ 2169567 w 2466883"/>
                    <a:gd name="connsiteY316" fmla="*/ 754435 h 2547625"/>
                    <a:gd name="connsiteX317" fmla="*/ 2187490 w 2466883"/>
                    <a:gd name="connsiteY317" fmla="*/ 739679 h 2547625"/>
                    <a:gd name="connsiteX318" fmla="*/ 2231771 w 2466883"/>
                    <a:gd name="connsiteY318" fmla="*/ 734409 h 2547625"/>
                    <a:gd name="connsiteX319" fmla="*/ 2260238 w 2466883"/>
                    <a:gd name="connsiteY319" fmla="*/ 732301 h 2547625"/>
                    <a:gd name="connsiteX320" fmla="*/ 2273944 w 2466883"/>
                    <a:gd name="connsiteY320" fmla="*/ 729138 h 2547625"/>
                    <a:gd name="connsiteX321" fmla="*/ 2274028 w 2466883"/>
                    <a:gd name="connsiteY321" fmla="*/ 729012 h 2547625"/>
                    <a:gd name="connsiteX322" fmla="*/ 2277107 w 2466883"/>
                    <a:gd name="connsiteY322" fmla="*/ 733355 h 2547625"/>
                    <a:gd name="connsiteX323" fmla="*/ 2280270 w 2466883"/>
                    <a:gd name="connsiteY323" fmla="*/ 757597 h 2547625"/>
                    <a:gd name="connsiteX324" fmla="*/ 2267618 w 2466883"/>
                    <a:gd name="connsiteY324" fmla="*/ 770246 h 2547625"/>
                    <a:gd name="connsiteX325" fmla="*/ 2268672 w 2466883"/>
                    <a:gd name="connsiteY325" fmla="*/ 799759 h 2547625"/>
                    <a:gd name="connsiteX326" fmla="*/ 2277107 w 2466883"/>
                    <a:gd name="connsiteY326" fmla="*/ 832434 h 2547625"/>
                    <a:gd name="connsiteX327" fmla="*/ 2291867 w 2466883"/>
                    <a:gd name="connsiteY327" fmla="*/ 841920 h 2547625"/>
                    <a:gd name="connsiteX328" fmla="*/ 2288704 w 2466883"/>
                    <a:gd name="connsiteY328" fmla="*/ 858785 h 2547625"/>
                    <a:gd name="connsiteX329" fmla="*/ 2291867 w 2466883"/>
                    <a:gd name="connsiteY329" fmla="*/ 872487 h 2547625"/>
                    <a:gd name="connsiteX330" fmla="*/ 2301356 w 2466883"/>
                    <a:gd name="connsiteY330" fmla="*/ 889352 h 2547625"/>
                    <a:gd name="connsiteX331" fmla="*/ 2311899 w 2466883"/>
                    <a:gd name="connsiteY331" fmla="*/ 924135 h 2547625"/>
                    <a:gd name="connsiteX332" fmla="*/ 2305995 w 2466883"/>
                    <a:gd name="connsiteY332" fmla="*/ 951076 h 2547625"/>
                    <a:gd name="connsiteX333" fmla="*/ 2304519 w 2466883"/>
                    <a:gd name="connsiteY333" fmla="*/ 994755 h 2547625"/>
                    <a:gd name="connsiteX334" fmla="*/ 2309790 w 2466883"/>
                    <a:gd name="connsiteY334" fmla="*/ 1012674 h 2547625"/>
                    <a:gd name="connsiteX335" fmla="*/ 2327714 w 2466883"/>
                    <a:gd name="connsiteY335" fmla="*/ 1040078 h 2547625"/>
                    <a:gd name="connsiteX336" fmla="*/ 2349854 w 2466883"/>
                    <a:gd name="connsiteY336" fmla="*/ 1061159 h 2547625"/>
                    <a:gd name="connsiteX337" fmla="*/ 2368832 w 2466883"/>
                    <a:gd name="connsiteY337" fmla="*/ 1080132 h 2547625"/>
                    <a:gd name="connsiteX338" fmla="*/ 2362506 w 2466883"/>
                    <a:gd name="connsiteY338" fmla="*/ 1095942 h 2547625"/>
                    <a:gd name="connsiteX339" fmla="*/ 2365669 w 2466883"/>
                    <a:gd name="connsiteY339" fmla="*/ 1112807 h 2547625"/>
                    <a:gd name="connsiteX340" fmla="*/ 2393081 w 2466883"/>
                    <a:gd name="connsiteY340" fmla="*/ 1145482 h 2547625"/>
                    <a:gd name="connsiteX341" fmla="*/ 2398353 w 2466883"/>
                    <a:gd name="connsiteY341" fmla="*/ 1172887 h 2547625"/>
                    <a:gd name="connsiteX342" fmla="*/ 2404679 w 2466883"/>
                    <a:gd name="connsiteY342" fmla="*/ 1191859 h 2547625"/>
                    <a:gd name="connsiteX343" fmla="*/ 2401516 w 2466883"/>
                    <a:gd name="connsiteY343" fmla="*/ 1222426 h 2547625"/>
                    <a:gd name="connsiteX344" fmla="*/ 2412059 w 2466883"/>
                    <a:gd name="connsiteY344" fmla="*/ 1240345 h 2547625"/>
                    <a:gd name="connsiteX345" fmla="*/ 2431037 w 2466883"/>
                    <a:gd name="connsiteY345" fmla="*/ 1255101 h 2547625"/>
                    <a:gd name="connsiteX346" fmla="*/ 2456340 w 2466883"/>
                    <a:gd name="connsiteY346" fmla="*/ 1297263 h 2547625"/>
                    <a:gd name="connsiteX347" fmla="*/ 2461612 w 2466883"/>
                    <a:gd name="connsiteY347" fmla="*/ 1324668 h 2547625"/>
                    <a:gd name="connsiteX348" fmla="*/ 2466883 w 2466883"/>
                    <a:gd name="connsiteY348" fmla="*/ 1363667 h 2547625"/>
                    <a:gd name="connsiteX349" fmla="*/ 2463720 w 2466883"/>
                    <a:gd name="connsiteY349" fmla="*/ 1384748 h 2547625"/>
                    <a:gd name="connsiteX350" fmla="*/ 2436308 w 2466883"/>
                    <a:gd name="connsiteY350" fmla="*/ 1431125 h 2547625"/>
                    <a:gd name="connsiteX351" fmla="*/ 2448960 w 2466883"/>
                    <a:gd name="connsiteY351" fmla="*/ 1455368 h 2547625"/>
                    <a:gd name="connsiteX352" fmla="*/ 2445797 w 2466883"/>
                    <a:gd name="connsiteY352" fmla="*/ 1480665 h 2547625"/>
                    <a:gd name="connsiteX353" fmla="*/ 2434199 w 2466883"/>
                    <a:gd name="connsiteY353" fmla="*/ 1505961 h 2547625"/>
                    <a:gd name="connsiteX354" fmla="*/ 2428717 w 2466883"/>
                    <a:gd name="connsiteY354" fmla="*/ 1515869 h 2547625"/>
                    <a:gd name="connsiteX355" fmla="*/ 2420493 w 2466883"/>
                    <a:gd name="connsiteY355" fmla="*/ 1521772 h 2547625"/>
                    <a:gd name="connsiteX356" fmla="*/ 2416276 w 2466883"/>
                    <a:gd name="connsiteY356" fmla="*/ 1537582 h 2547625"/>
                    <a:gd name="connsiteX357" fmla="*/ 2432091 w 2466883"/>
                    <a:gd name="connsiteY357" fmla="*/ 1630337 h 2547625"/>
                    <a:gd name="connsiteX358" fmla="*/ 2441580 w 2466883"/>
                    <a:gd name="connsiteY358" fmla="*/ 1673553 h 2547625"/>
                    <a:gd name="connsiteX359" fmla="*/ 2444405 w 2466883"/>
                    <a:gd name="connsiteY359" fmla="*/ 1694633 h 2547625"/>
                    <a:gd name="connsiteX360" fmla="*/ 2445797 w 2466883"/>
                    <a:gd name="connsiteY360" fmla="*/ 1702012 h 2547625"/>
                    <a:gd name="connsiteX361" fmla="*/ 2442634 w 2466883"/>
                    <a:gd name="connsiteY361" fmla="*/ 1743119 h 2547625"/>
                    <a:gd name="connsiteX362" fmla="*/ 2438417 w 2466883"/>
                    <a:gd name="connsiteY362" fmla="*/ 1785280 h 2547625"/>
                    <a:gd name="connsiteX363" fmla="*/ 2426819 w 2466883"/>
                    <a:gd name="connsiteY363" fmla="*/ 1809523 h 2547625"/>
                    <a:gd name="connsiteX364" fmla="*/ 2435254 w 2466883"/>
                    <a:gd name="connsiteY364" fmla="*/ 1845360 h 2547625"/>
                    <a:gd name="connsiteX365" fmla="*/ 2434748 w 2466883"/>
                    <a:gd name="connsiteY365" fmla="*/ 1854594 h 2547625"/>
                    <a:gd name="connsiteX366" fmla="*/ 2428928 w 2466883"/>
                    <a:gd name="connsiteY366" fmla="*/ 1869603 h 2547625"/>
                    <a:gd name="connsiteX367" fmla="*/ 2401516 w 2466883"/>
                    <a:gd name="connsiteY367" fmla="*/ 1865387 h 2547625"/>
                    <a:gd name="connsiteX368" fmla="*/ 2382538 w 2466883"/>
                    <a:gd name="connsiteY368" fmla="*/ 1867495 h 2547625"/>
                    <a:gd name="connsiteX369" fmla="*/ 2359343 w 2466883"/>
                    <a:gd name="connsiteY369" fmla="*/ 1862225 h 2547625"/>
                    <a:gd name="connsiteX370" fmla="*/ 2331931 w 2466883"/>
                    <a:gd name="connsiteY370" fmla="*/ 1859063 h 2547625"/>
                    <a:gd name="connsiteX371" fmla="*/ 2330877 w 2466883"/>
                    <a:gd name="connsiteY371" fmla="*/ 1871711 h 2547625"/>
                    <a:gd name="connsiteX372" fmla="*/ 2332985 w 2466883"/>
                    <a:gd name="connsiteY372" fmla="*/ 1885414 h 2547625"/>
                    <a:gd name="connsiteX373" fmla="*/ 2332985 w 2466883"/>
                    <a:gd name="connsiteY373" fmla="*/ 1904386 h 2547625"/>
                    <a:gd name="connsiteX374" fmla="*/ 2369886 w 2466883"/>
                    <a:gd name="connsiteY374" fmla="*/ 1905440 h 2547625"/>
                    <a:gd name="connsiteX375" fmla="*/ 2386755 w 2466883"/>
                    <a:gd name="connsiteY375" fmla="*/ 1908602 h 2547625"/>
                    <a:gd name="connsiteX376" fmla="*/ 2401516 w 2466883"/>
                    <a:gd name="connsiteY376" fmla="*/ 1926521 h 2547625"/>
                    <a:gd name="connsiteX377" fmla="*/ 2407842 w 2466883"/>
                    <a:gd name="connsiteY377" fmla="*/ 1943385 h 2547625"/>
                    <a:gd name="connsiteX378" fmla="*/ 2399407 w 2466883"/>
                    <a:gd name="connsiteY378" fmla="*/ 1951818 h 2547625"/>
                    <a:gd name="connsiteX379" fmla="*/ 2394136 w 2466883"/>
                    <a:gd name="connsiteY379" fmla="*/ 1967628 h 2547625"/>
                    <a:gd name="connsiteX380" fmla="*/ 2392027 w 2466883"/>
                    <a:gd name="connsiteY380" fmla="*/ 1983439 h 2547625"/>
                    <a:gd name="connsiteX381" fmla="*/ 2375158 w 2466883"/>
                    <a:gd name="connsiteY381" fmla="*/ 1991871 h 2547625"/>
                    <a:gd name="connsiteX382" fmla="*/ 2365669 w 2466883"/>
                    <a:gd name="connsiteY382" fmla="*/ 2009790 h 2547625"/>
                    <a:gd name="connsiteX383" fmla="*/ 2360398 w 2466883"/>
                    <a:gd name="connsiteY383" fmla="*/ 2021384 h 2547625"/>
                    <a:gd name="connsiteX384" fmla="*/ 2363560 w 2466883"/>
                    <a:gd name="connsiteY384" fmla="*/ 2029816 h 2547625"/>
                    <a:gd name="connsiteX385" fmla="*/ 2358289 w 2466883"/>
                    <a:gd name="connsiteY385" fmla="*/ 2041411 h 2547625"/>
                    <a:gd name="connsiteX386" fmla="*/ 2311899 w 2466883"/>
                    <a:gd name="connsiteY386" fmla="*/ 2028762 h 2547625"/>
                    <a:gd name="connsiteX387" fmla="*/ 2293976 w 2466883"/>
                    <a:gd name="connsiteY387" fmla="*/ 2027708 h 2547625"/>
                    <a:gd name="connsiteX388" fmla="*/ 2284487 w 2466883"/>
                    <a:gd name="connsiteY388" fmla="*/ 2042465 h 2547625"/>
                    <a:gd name="connsiteX389" fmla="*/ 2290813 w 2466883"/>
                    <a:gd name="connsiteY389" fmla="*/ 2065653 h 2547625"/>
                    <a:gd name="connsiteX390" fmla="*/ 2300302 w 2466883"/>
                    <a:gd name="connsiteY390" fmla="*/ 2085680 h 2547625"/>
                    <a:gd name="connsiteX391" fmla="*/ 2303465 w 2466883"/>
                    <a:gd name="connsiteY391" fmla="*/ 2108869 h 2547625"/>
                    <a:gd name="connsiteX392" fmla="*/ 2297139 w 2466883"/>
                    <a:gd name="connsiteY392" fmla="*/ 2116247 h 2547625"/>
                    <a:gd name="connsiteX393" fmla="*/ 2288704 w 2466883"/>
                    <a:gd name="connsiteY393" fmla="*/ 2123625 h 2547625"/>
                    <a:gd name="connsiteX394" fmla="*/ 2290813 w 2466883"/>
                    <a:gd name="connsiteY394" fmla="*/ 2141544 h 2547625"/>
                    <a:gd name="connsiteX395" fmla="*/ 2285541 w 2466883"/>
                    <a:gd name="connsiteY395" fmla="*/ 2162625 h 2547625"/>
                    <a:gd name="connsiteX396" fmla="*/ 2299247 w 2466883"/>
                    <a:gd name="connsiteY396" fmla="*/ 2177381 h 2547625"/>
                    <a:gd name="connsiteX397" fmla="*/ 2300302 w 2466883"/>
                    <a:gd name="connsiteY397" fmla="*/ 2203732 h 2547625"/>
                    <a:gd name="connsiteX398" fmla="*/ 2286596 w 2466883"/>
                    <a:gd name="connsiteY398" fmla="*/ 2199516 h 2547625"/>
                    <a:gd name="connsiteX399" fmla="*/ 2270781 w 2466883"/>
                    <a:gd name="connsiteY399" fmla="*/ 2196354 h 2547625"/>
                    <a:gd name="connsiteX400" fmla="*/ 2258129 w 2466883"/>
                    <a:gd name="connsiteY400" fmla="*/ 2206894 h 2547625"/>
                    <a:gd name="connsiteX401" fmla="*/ 2254966 w 2466883"/>
                    <a:gd name="connsiteY401" fmla="*/ 2218488 h 2547625"/>
                    <a:gd name="connsiteX402" fmla="*/ 2244423 w 2466883"/>
                    <a:gd name="connsiteY402" fmla="*/ 2230083 h 2547625"/>
                    <a:gd name="connsiteX403" fmla="*/ 2261292 w 2466883"/>
                    <a:gd name="connsiteY403" fmla="*/ 2251163 h 2547625"/>
                    <a:gd name="connsiteX404" fmla="*/ 2279215 w 2466883"/>
                    <a:gd name="connsiteY404" fmla="*/ 2246947 h 2547625"/>
                    <a:gd name="connsiteX405" fmla="*/ 2296084 w 2466883"/>
                    <a:gd name="connsiteY405" fmla="*/ 2251163 h 2547625"/>
                    <a:gd name="connsiteX406" fmla="*/ 2305573 w 2466883"/>
                    <a:gd name="connsiteY406" fmla="*/ 2268028 h 2547625"/>
                    <a:gd name="connsiteX407" fmla="*/ 2293976 w 2466883"/>
                    <a:gd name="connsiteY407" fmla="*/ 2274352 h 2547625"/>
                    <a:gd name="connsiteX408" fmla="*/ 2300302 w 2466883"/>
                    <a:gd name="connsiteY408" fmla="*/ 2287001 h 2547625"/>
                    <a:gd name="connsiteX409" fmla="*/ 2287650 w 2466883"/>
                    <a:gd name="connsiteY409" fmla="*/ 2305973 h 2547625"/>
                    <a:gd name="connsiteX410" fmla="*/ 2270781 w 2466883"/>
                    <a:gd name="connsiteY410" fmla="*/ 2318622 h 2547625"/>
                    <a:gd name="connsiteX411" fmla="*/ 2269727 w 2466883"/>
                    <a:gd name="connsiteY411" fmla="*/ 2344972 h 2547625"/>
                    <a:gd name="connsiteX412" fmla="*/ 2269642 w 2466883"/>
                    <a:gd name="connsiteY412" fmla="*/ 2346448 h 2547625"/>
                    <a:gd name="connsiteX413" fmla="*/ 2263401 w 2466883"/>
                    <a:gd name="connsiteY413" fmla="*/ 2346026 h 2547625"/>
                    <a:gd name="connsiteX414" fmla="*/ 2247586 w 2466883"/>
                    <a:gd name="connsiteY414" fmla="*/ 2355513 h 2547625"/>
                    <a:gd name="connsiteX415" fmla="*/ 2241260 w 2466883"/>
                    <a:gd name="connsiteY415" fmla="*/ 2369215 h 2547625"/>
                    <a:gd name="connsiteX416" fmla="*/ 2238097 w 2466883"/>
                    <a:gd name="connsiteY416" fmla="*/ 2396620 h 2547625"/>
                    <a:gd name="connsiteX417" fmla="*/ 2235988 w 2466883"/>
                    <a:gd name="connsiteY417" fmla="*/ 2463024 h 2547625"/>
                    <a:gd name="connsiteX418" fmla="*/ 2229663 w 2466883"/>
                    <a:gd name="connsiteY418" fmla="*/ 2489375 h 2547625"/>
                    <a:gd name="connsiteX419" fmla="*/ 2211739 w 2466883"/>
                    <a:gd name="connsiteY419" fmla="*/ 2497807 h 2547625"/>
                    <a:gd name="connsiteX420" fmla="*/ 2172730 w 2466883"/>
                    <a:gd name="connsiteY420" fmla="*/ 2510456 h 2547625"/>
                    <a:gd name="connsiteX421" fmla="*/ 2151643 w 2466883"/>
                    <a:gd name="connsiteY421" fmla="*/ 2504131 h 2547625"/>
                    <a:gd name="connsiteX422" fmla="*/ 2142155 w 2466883"/>
                    <a:gd name="connsiteY422" fmla="*/ 2510456 h 2547625"/>
                    <a:gd name="connsiteX423" fmla="*/ 2136883 w 2466883"/>
                    <a:gd name="connsiteY423" fmla="*/ 2525212 h 2547625"/>
                    <a:gd name="connsiteX424" fmla="*/ 2121068 w 2466883"/>
                    <a:gd name="connsiteY424" fmla="*/ 2542077 h 2547625"/>
                    <a:gd name="connsiteX425" fmla="*/ 2104199 w 2466883"/>
                    <a:gd name="connsiteY425" fmla="*/ 2541023 h 2547625"/>
                    <a:gd name="connsiteX426" fmla="*/ 2089439 w 2466883"/>
                    <a:gd name="connsiteY426" fmla="*/ 2531536 h 2547625"/>
                    <a:gd name="connsiteX427" fmla="*/ 2076787 w 2466883"/>
                    <a:gd name="connsiteY427" fmla="*/ 2514672 h 2547625"/>
                    <a:gd name="connsiteX428" fmla="*/ 2070461 w 2466883"/>
                    <a:gd name="connsiteY428" fmla="*/ 2497807 h 2547625"/>
                    <a:gd name="connsiteX429" fmla="*/ 2051484 w 2466883"/>
                    <a:gd name="connsiteY429" fmla="*/ 2511510 h 2547625"/>
                    <a:gd name="connsiteX430" fmla="*/ 2049375 w 2466883"/>
                    <a:gd name="connsiteY430" fmla="*/ 2535752 h 2547625"/>
                    <a:gd name="connsiteX431" fmla="*/ 2031452 w 2466883"/>
                    <a:gd name="connsiteY431" fmla="*/ 2537861 h 2547625"/>
                    <a:gd name="connsiteX432" fmla="*/ 2017746 w 2466883"/>
                    <a:gd name="connsiteY432" fmla="*/ 2542077 h 2547625"/>
                    <a:gd name="connsiteX433" fmla="*/ 1999822 w 2466883"/>
                    <a:gd name="connsiteY433" fmla="*/ 2547347 h 2547625"/>
                    <a:gd name="connsiteX434" fmla="*/ 1995605 w 2466883"/>
                    <a:gd name="connsiteY434" fmla="*/ 2523104 h 2547625"/>
                    <a:gd name="connsiteX435" fmla="*/ 1990333 w 2466883"/>
                    <a:gd name="connsiteY435" fmla="*/ 2495699 h 2547625"/>
                    <a:gd name="connsiteX436" fmla="*/ 1991388 w 2466883"/>
                    <a:gd name="connsiteY436" fmla="*/ 2480943 h 2547625"/>
                    <a:gd name="connsiteX437" fmla="*/ 1988225 w 2466883"/>
                    <a:gd name="connsiteY437" fmla="*/ 2456700 h 2547625"/>
                    <a:gd name="connsiteX438" fmla="*/ 1992442 w 2466883"/>
                    <a:gd name="connsiteY438" fmla="*/ 2424025 h 2547625"/>
                    <a:gd name="connsiteX439" fmla="*/ 2002985 w 2466883"/>
                    <a:gd name="connsiteY439" fmla="*/ 2410322 h 2547625"/>
                    <a:gd name="connsiteX440" fmla="*/ 2010365 w 2466883"/>
                    <a:gd name="connsiteY440" fmla="*/ 2382918 h 2547625"/>
                    <a:gd name="connsiteX441" fmla="*/ 2037777 w 2466883"/>
                    <a:gd name="connsiteY441" fmla="*/ 2371323 h 2547625"/>
                    <a:gd name="connsiteX442" fmla="*/ 2025126 w 2466883"/>
                    <a:gd name="connsiteY442" fmla="*/ 2336540 h 2547625"/>
                    <a:gd name="connsiteX443" fmla="*/ 1996659 w 2466883"/>
                    <a:gd name="connsiteY443" fmla="*/ 2335486 h 2547625"/>
                    <a:gd name="connsiteX444" fmla="*/ 1981899 w 2466883"/>
                    <a:gd name="connsiteY444" fmla="*/ 2334432 h 2547625"/>
                    <a:gd name="connsiteX445" fmla="*/ 1960813 w 2466883"/>
                    <a:gd name="connsiteY445" fmla="*/ 2308081 h 2547625"/>
                    <a:gd name="connsiteX446" fmla="*/ 1967138 w 2466883"/>
                    <a:gd name="connsiteY446" fmla="*/ 2289109 h 2547625"/>
                    <a:gd name="connsiteX447" fmla="*/ 1955541 w 2466883"/>
                    <a:gd name="connsiteY447" fmla="*/ 2270136 h 2547625"/>
                    <a:gd name="connsiteX448" fmla="*/ 1969247 w 2466883"/>
                    <a:gd name="connsiteY448" fmla="*/ 2257488 h 2547625"/>
                    <a:gd name="connsiteX449" fmla="*/ 1985062 w 2466883"/>
                    <a:gd name="connsiteY449" fmla="*/ 2264866 h 2547625"/>
                    <a:gd name="connsiteX450" fmla="*/ 1989279 w 2466883"/>
                    <a:gd name="connsiteY450" fmla="*/ 2278568 h 2547625"/>
                    <a:gd name="connsiteX451" fmla="*/ 2000877 w 2466883"/>
                    <a:gd name="connsiteY451" fmla="*/ 2275406 h 2547625"/>
                    <a:gd name="connsiteX452" fmla="*/ 1997714 w 2466883"/>
                    <a:gd name="connsiteY452" fmla="*/ 2261704 h 2547625"/>
                    <a:gd name="connsiteX453" fmla="*/ 1996659 w 2466883"/>
                    <a:gd name="connsiteY453" fmla="*/ 2245893 h 2547625"/>
                    <a:gd name="connsiteX454" fmla="*/ 2013528 w 2466883"/>
                    <a:gd name="connsiteY454" fmla="*/ 2241677 h 2547625"/>
                    <a:gd name="connsiteX455" fmla="*/ 2021963 w 2466883"/>
                    <a:gd name="connsiteY455" fmla="*/ 2216380 h 2547625"/>
                    <a:gd name="connsiteX456" fmla="*/ 2038832 w 2466883"/>
                    <a:gd name="connsiteY456" fmla="*/ 2216380 h 2547625"/>
                    <a:gd name="connsiteX457" fmla="*/ 2052538 w 2466883"/>
                    <a:gd name="connsiteY457" fmla="*/ 2211110 h 2547625"/>
                    <a:gd name="connsiteX458" fmla="*/ 2068353 w 2466883"/>
                    <a:gd name="connsiteY458" fmla="*/ 2214272 h 2547625"/>
                    <a:gd name="connsiteX459" fmla="*/ 2079950 w 2466883"/>
                    <a:gd name="connsiteY459" fmla="*/ 2215326 h 2547625"/>
                    <a:gd name="connsiteX460" fmla="*/ 2092602 w 2466883"/>
                    <a:gd name="connsiteY460" fmla="*/ 2209002 h 2547625"/>
                    <a:gd name="connsiteX461" fmla="*/ 2083071 w 2466883"/>
                    <a:gd name="connsiteY461" fmla="*/ 2190830 h 2547625"/>
                    <a:gd name="connsiteX462" fmla="*/ 2076787 w 2466883"/>
                    <a:gd name="connsiteY462" fmla="*/ 2187921 h 2547625"/>
                    <a:gd name="connsiteX463" fmla="*/ 2051484 w 2466883"/>
                    <a:gd name="connsiteY463" fmla="*/ 2176327 h 2547625"/>
                    <a:gd name="connsiteX464" fmla="*/ 2026180 w 2466883"/>
                    <a:gd name="connsiteY464" fmla="*/ 2170003 h 2547625"/>
                    <a:gd name="connsiteX465" fmla="*/ 2015637 w 2466883"/>
                    <a:gd name="connsiteY465" fmla="*/ 2157354 h 2547625"/>
                    <a:gd name="connsiteX466" fmla="*/ 2019854 w 2466883"/>
                    <a:gd name="connsiteY466" fmla="*/ 2146814 h 2547625"/>
                    <a:gd name="connsiteX467" fmla="*/ 2045158 w 2466883"/>
                    <a:gd name="connsiteY467" fmla="*/ 2132058 h 2547625"/>
                    <a:gd name="connsiteX468" fmla="*/ 2057809 w 2466883"/>
                    <a:gd name="connsiteY468" fmla="*/ 2112031 h 2547625"/>
                    <a:gd name="connsiteX469" fmla="*/ 2058864 w 2466883"/>
                    <a:gd name="connsiteY469" fmla="*/ 2105791 h 2547625"/>
                    <a:gd name="connsiteX470" fmla="*/ 2043049 w 2466883"/>
                    <a:gd name="connsiteY470" fmla="*/ 2089896 h 2547625"/>
                    <a:gd name="connsiteX471" fmla="*/ 2040940 w 2466883"/>
                    <a:gd name="connsiteY471" fmla="*/ 2079356 h 2547625"/>
                    <a:gd name="connsiteX472" fmla="*/ 2045158 w 2466883"/>
                    <a:gd name="connsiteY472" fmla="*/ 2064599 h 2547625"/>
                    <a:gd name="connsiteX473" fmla="*/ 2037777 w 2466883"/>
                    <a:gd name="connsiteY473" fmla="*/ 2054059 h 2547625"/>
                    <a:gd name="connsiteX474" fmla="*/ 2032506 w 2466883"/>
                    <a:gd name="connsiteY474" fmla="*/ 2042465 h 2547625"/>
                    <a:gd name="connsiteX475" fmla="*/ 2021963 w 2466883"/>
                    <a:gd name="connsiteY475" fmla="*/ 2037194 h 2547625"/>
                    <a:gd name="connsiteX476" fmla="*/ 2009311 w 2466883"/>
                    <a:gd name="connsiteY476" fmla="*/ 2031924 h 2547625"/>
                    <a:gd name="connsiteX477" fmla="*/ 1994551 w 2466883"/>
                    <a:gd name="connsiteY477" fmla="*/ 2037194 h 2547625"/>
                    <a:gd name="connsiteX478" fmla="*/ 1977682 w 2466883"/>
                    <a:gd name="connsiteY478" fmla="*/ 2051951 h 2547625"/>
                    <a:gd name="connsiteX479" fmla="*/ 1958704 w 2466883"/>
                    <a:gd name="connsiteY479" fmla="*/ 2048789 h 2547625"/>
                    <a:gd name="connsiteX480" fmla="*/ 1955541 w 2466883"/>
                    <a:gd name="connsiteY480" fmla="*/ 2061437 h 2547625"/>
                    <a:gd name="connsiteX481" fmla="*/ 1936563 w 2466883"/>
                    <a:gd name="connsiteY481" fmla="*/ 2059329 h 2547625"/>
                    <a:gd name="connsiteX482" fmla="*/ 1934455 w 2466883"/>
                    <a:gd name="connsiteY482" fmla="*/ 2042465 h 2547625"/>
                    <a:gd name="connsiteX483" fmla="*/ 1919694 w 2466883"/>
                    <a:gd name="connsiteY483" fmla="*/ 2038248 h 2547625"/>
                    <a:gd name="connsiteX484" fmla="*/ 1910206 w 2466883"/>
                    <a:gd name="connsiteY484" fmla="*/ 2027708 h 2547625"/>
                    <a:gd name="connsiteX485" fmla="*/ 1882793 w 2466883"/>
                    <a:gd name="connsiteY485" fmla="*/ 2030870 h 2547625"/>
                    <a:gd name="connsiteX486" fmla="*/ 1851164 w 2466883"/>
                    <a:gd name="connsiteY486" fmla="*/ 2024546 h 2547625"/>
                    <a:gd name="connsiteX487" fmla="*/ 1840621 w 2466883"/>
                    <a:gd name="connsiteY487" fmla="*/ 2031924 h 2547625"/>
                    <a:gd name="connsiteX488" fmla="*/ 1835898 w 2466883"/>
                    <a:gd name="connsiteY488" fmla="*/ 2046639 h 2547625"/>
                    <a:gd name="connsiteX489" fmla="*/ 1816414 w 2466883"/>
                    <a:gd name="connsiteY489" fmla="*/ 2044404 h 2547625"/>
                    <a:gd name="connsiteX490" fmla="*/ 1785838 w 2466883"/>
                    <a:gd name="connsiteY490" fmla="*/ 2023408 h 2547625"/>
                    <a:gd name="connsiteX491" fmla="*/ 1776392 w 2466883"/>
                    <a:gd name="connsiteY491" fmla="*/ 1994780 h 2547625"/>
                    <a:gd name="connsiteX492" fmla="*/ 1768168 w 2466883"/>
                    <a:gd name="connsiteY492" fmla="*/ 1967333 h 2547625"/>
                    <a:gd name="connsiteX493" fmla="*/ 1733502 w 2466883"/>
                    <a:gd name="connsiteY493" fmla="*/ 1910668 h 2547625"/>
                    <a:gd name="connsiteX494" fmla="*/ 1721863 w 2466883"/>
                    <a:gd name="connsiteY494" fmla="*/ 1903965 h 2547625"/>
                    <a:gd name="connsiteX495" fmla="*/ 1716085 w 2466883"/>
                    <a:gd name="connsiteY495" fmla="*/ 1898821 h 2547625"/>
                    <a:gd name="connsiteX496" fmla="*/ 1697824 w 2466883"/>
                    <a:gd name="connsiteY496" fmla="*/ 1885540 h 2547625"/>
                    <a:gd name="connsiteX497" fmla="*/ 1724646 w 2466883"/>
                    <a:gd name="connsiteY497" fmla="*/ 1883306 h 2547625"/>
                    <a:gd name="connsiteX498" fmla="*/ 1752058 w 2466883"/>
                    <a:gd name="connsiteY498" fmla="*/ 1871711 h 2547625"/>
                    <a:gd name="connsiteX499" fmla="*/ 1781579 w 2466883"/>
                    <a:gd name="connsiteY499" fmla="*/ 1854847 h 2547625"/>
                    <a:gd name="connsiteX500" fmla="*/ 1788959 w 2466883"/>
                    <a:gd name="connsiteY500" fmla="*/ 1844306 h 2547625"/>
                    <a:gd name="connsiteX501" fmla="*/ 1783688 w 2466883"/>
                    <a:gd name="connsiteY501" fmla="*/ 1814793 h 2547625"/>
                    <a:gd name="connsiteX502" fmla="*/ 1791068 w 2466883"/>
                    <a:gd name="connsiteY502" fmla="*/ 1778956 h 2547625"/>
                    <a:gd name="connsiteX503" fmla="*/ 1794231 w 2466883"/>
                    <a:gd name="connsiteY503" fmla="*/ 1762092 h 2547625"/>
                    <a:gd name="connsiteX504" fmla="*/ 1793177 w 2466883"/>
                    <a:gd name="connsiteY504" fmla="*/ 1733633 h 2547625"/>
                    <a:gd name="connsiteX505" fmla="*/ 1774199 w 2466883"/>
                    <a:gd name="connsiteY505" fmla="*/ 1725200 h 2547625"/>
                    <a:gd name="connsiteX506" fmla="*/ 1740461 w 2466883"/>
                    <a:gd name="connsiteY506" fmla="*/ 1715714 h 2547625"/>
                    <a:gd name="connsiteX507" fmla="*/ 1716212 w 2466883"/>
                    <a:gd name="connsiteY507" fmla="*/ 1715714 h 2547625"/>
                    <a:gd name="connsiteX508" fmla="*/ 1670876 w 2466883"/>
                    <a:gd name="connsiteY508" fmla="*/ 1719930 h 2547625"/>
                    <a:gd name="connsiteX509" fmla="*/ 1642410 w 2466883"/>
                    <a:gd name="connsiteY509" fmla="*/ 1717822 h 2547625"/>
                    <a:gd name="connsiteX510" fmla="*/ 1608672 w 2466883"/>
                    <a:gd name="connsiteY510" fmla="*/ 1723851 h 2547625"/>
                    <a:gd name="connsiteX511" fmla="*/ 1596695 w 2466883"/>
                    <a:gd name="connsiteY511" fmla="*/ 1722629 h 2547625"/>
                    <a:gd name="connsiteX512" fmla="*/ 1596653 w 2466883"/>
                    <a:gd name="connsiteY512" fmla="*/ 1731820 h 2547625"/>
                    <a:gd name="connsiteX513" fmla="*/ 1589019 w 2466883"/>
                    <a:gd name="connsiteY513" fmla="*/ 1755894 h 2547625"/>
                    <a:gd name="connsiteX514" fmla="*/ 1587121 w 2466883"/>
                    <a:gd name="connsiteY514" fmla="*/ 1757875 h 2547625"/>
                    <a:gd name="connsiteX515" fmla="*/ 1585139 w 2466883"/>
                    <a:gd name="connsiteY515" fmla="*/ 1772506 h 2547625"/>
                    <a:gd name="connsiteX516" fmla="*/ 1567596 w 2466883"/>
                    <a:gd name="connsiteY516" fmla="*/ 1799151 h 2547625"/>
                    <a:gd name="connsiteX517" fmla="*/ 1568060 w 2466883"/>
                    <a:gd name="connsiteY517" fmla="*/ 1802272 h 2547625"/>
                    <a:gd name="connsiteX518" fmla="*/ 1558023 w 2466883"/>
                    <a:gd name="connsiteY518" fmla="*/ 1822720 h 2547625"/>
                    <a:gd name="connsiteX519" fmla="*/ 1545877 w 2466883"/>
                    <a:gd name="connsiteY519" fmla="*/ 1830477 h 2547625"/>
                    <a:gd name="connsiteX520" fmla="*/ 1524074 w 2466883"/>
                    <a:gd name="connsiteY520" fmla="*/ 1835031 h 2547625"/>
                    <a:gd name="connsiteX521" fmla="*/ 1511295 w 2466883"/>
                    <a:gd name="connsiteY521" fmla="*/ 1850378 h 2547625"/>
                    <a:gd name="connsiteX522" fmla="*/ 1509904 w 2466883"/>
                    <a:gd name="connsiteY522" fmla="*/ 1851980 h 2547625"/>
                    <a:gd name="connsiteX523" fmla="*/ 1465412 w 2466883"/>
                    <a:gd name="connsiteY523" fmla="*/ 1858894 h 2547625"/>
                    <a:gd name="connsiteX524" fmla="*/ 1442217 w 2466883"/>
                    <a:gd name="connsiteY524" fmla="*/ 1880944 h 2547625"/>
                    <a:gd name="connsiteX525" fmla="*/ 1419148 w 2466883"/>
                    <a:gd name="connsiteY525" fmla="*/ 1893888 h 2547625"/>
                    <a:gd name="connsiteX526" fmla="*/ 1410925 w 2466883"/>
                    <a:gd name="connsiteY526" fmla="*/ 1892075 h 2547625"/>
                    <a:gd name="connsiteX527" fmla="*/ 1402828 w 2466883"/>
                    <a:gd name="connsiteY527" fmla="*/ 1899791 h 2547625"/>
                    <a:gd name="connsiteX528" fmla="*/ 1395700 w 2466883"/>
                    <a:gd name="connsiteY528" fmla="*/ 1900929 h 2547625"/>
                    <a:gd name="connsiteX529" fmla="*/ 1393845 w 2466883"/>
                    <a:gd name="connsiteY529" fmla="*/ 1901814 h 2547625"/>
                    <a:gd name="connsiteX530" fmla="*/ 1385115 w 2466883"/>
                    <a:gd name="connsiteY530" fmla="*/ 1914631 h 2547625"/>
                    <a:gd name="connsiteX531" fmla="*/ 1380645 w 2466883"/>
                    <a:gd name="connsiteY531" fmla="*/ 1915728 h 2547625"/>
                    <a:gd name="connsiteX532" fmla="*/ 1375964 w 2466883"/>
                    <a:gd name="connsiteY532" fmla="*/ 1916529 h 2547625"/>
                    <a:gd name="connsiteX533" fmla="*/ 1363734 w 2466883"/>
                    <a:gd name="connsiteY533" fmla="*/ 1923064 h 2547625"/>
                    <a:gd name="connsiteX534" fmla="*/ 1362215 w 2466883"/>
                    <a:gd name="connsiteY534" fmla="*/ 1924750 h 2547625"/>
                    <a:gd name="connsiteX535" fmla="*/ 1358715 w 2466883"/>
                    <a:gd name="connsiteY535" fmla="*/ 1927870 h 2547625"/>
                    <a:gd name="connsiteX536" fmla="*/ 1351166 w 2466883"/>
                    <a:gd name="connsiteY536" fmla="*/ 1928671 h 2547625"/>
                    <a:gd name="connsiteX537" fmla="*/ 1350154 w 2466883"/>
                    <a:gd name="connsiteY537" fmla="*/ 1929177 h 2547625"/>
                    <a:gd name="connsiteX538" fmla="*/ 1345304 w 2466883"/>
                    <a:gd name="connsiteY538" fmla="*/ 1934911 h 2547625"/>
                    <a:gd name="connsiteX539" fmla="*/ 1325399 w 2466883"/>
                    <a:gd name="connsiteY539" fmla="*/ 1936134 h 25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</a:cxnLst>
                  <a:rect l="l" t="t" r="r" b="b"/>
                  <a:pathLst>
                    <a:path w="2466883" h="2547625">
                      <a:moveTo>
                        <a:pt x="1324977" y="1936850"/>
                      </a:moveTo>
                      <a:cubicBezTo>
                        <a:pt x="1323881" y="1938916"/>
                        <a:pt x="1323543" y="1941235"/>
                        <a:pt x="1323754" y="1943512"/>
                      </a:cubicBezTo>
                      <a:lnTo>
                        <a:pt x="1323838" y="1944355"/>
                      </a:lnTo>
                      <a:lnTo>
                        <a:pt x="1322826" y="1943301"/>
                      </a:lnTo>
                      <a:cubicBezTo>
                        <a:pt x="1322615" y="1943090"/>
                        <a:pt x="1320085" y="1941699"/>
                        <a:pt x="1319832" y="1941657"/>
                      </a:cubicBezTo>
                      <a:cubicBezTo>
                        <a:pt x="1306252" y="1938790"/>
                        <a:pt x="1305999" y="1951354"/>
                        <a:pt x="1300011" y="1951733"/>
                      </a:cubicBezTo>
                      <a:lnTo>
                        <a:pt x="1299041" y="1951101"/>
                      </a:lnTo>
                      <a:cubicBezTo>
                        <a:pt x="1288709" y="1945367"/>
                        <a:pt x="1285335" y="1952071"/>
                        <a:pt x="1282298" y="1960250"/>
                      </a:cubicBezTo>
                      <a:cubicBezTo>
                        <a:pt x="1276394" y="1961051"/>
                        <a:pt x="1273948" y="1964551"/>
                        <a:pt x="1270701" y="1968767"/>
                      </a:cubicBezTo>
                      <a:cubicBezTo>
                        <a:pt x="1267664" y="1971085"/>
                        <a:pt x="1253284" y="1974796"/>
                        <a:pt x="1249573" y="1973025"/>
                      </a:cubicBezTo>
                      <a:cubicBezTo>
                        <a:pt x="1240379" y="1968598"/>
                        <a:pt x="1238819" y="1974796"/>
                        <a:pt x="1234222" y="1980530"/>
                      </a:cubicBezTo>
                      <a:cubicBezTo>
                        <a:pt x="1226631" y="1980192"/>
                        <a:pt x="1225239" y="1982300"/>
                        <a:pt x="1219250" y="1984956"/>
                      </a:cubicBezTo>
                      <a:cubicBezTo>
                        <a:pt x="1213557" y="1985167"/>
                        <a:pt x="1211491" y="1975934"/>
                        <a:pt x="1200315" y="1976440"/>
                      </a:cubicBezTo>
                      <a:lnTo>
                        <a:pt x="1199387" y="1975470"/>
                      </a:lnTo>
                      <a:lnTo>
                        <a:pt x="1197743" y="1973573"/>
                      </a:lnTo>
                      <a:cubicBezTo>
                        <a:pt x="1194917" y="1970411"/>
                        <a:pt x="1192260" y="1968851"/>
                        <a:pt x="1188507" y="1966996"/>
                      </a:cubicBezTo>
                      <a:cubicBezTo>
                        <a:pt x="1180915" y="1963244"/>
                        <a:pt x="1183825" y="1958817"/>
                        <a:pt x="1175222" y="1954516"/>
                      </a:cubicBezTo>
                      <a:lnTo>
                        <a:pt x="1172228" y="1953040"/>
                      </a:lnTo>
                      <a:cubicBezTo>
                        <a:pt x="1168475" y="1951143"/>
                        <a:pt x="1168348" y="1950300"/>
                        <a:pt x="1166577" y="1946758"/>
                      </a:cubicBezTo>
                      <a:cubicBezTo>
                        <a:pt x="1160884" y="1935164"/>
                        <a:pt x="1154684" y="1937314"/>
                        <a:pt x="1150762" y="1928250"/>
                      </a:cubicBezTo>
                      <a:cubicBezTo>
                        <a:pt x="1142876" y="1910120"/>
                        <a:pt x="1138617" y="1904934"/>
                        <a:pt x="1118880" y="1902067"/>
                      </a:cubicBezTo>
                      <a:cubicBezTo>
                        <a:pt x="1101926" y="1899622"/>
                        <a:pt x="1113271" y="1890768"/>
                        <a:pt x="1089865" y="1892960"/>
                      </a:cubicBezTo>
                      <a:cubicBezTo>
                        <a:pt x="1084931" y="1890642"/>
                        <a:pt x="1083160" y="1887817"/>
                        <a:pt x="1079364" y="1884233"/>
                      </a:cubicBezTo>
                      <a:cubicBezTo>
                        <a:pt x="1072869" y="1878162"/>
                        <a:pt x="1055916" y="1876180"/>
                        <a:pt x="1046343" y="1877825"/>
                      </a:cubicBezTo>
                      <a:cubicBezTo>
                        <a:pt x="1025974" y="1881408"/>
                        <a:pt x="1041535" y="1902911"/>
                        <a:pt x="1028167" y="1901941"/>
                      </a:cubicBezTo>
                      <a:cubicBezTo>
                        <a:pt x="1024624" y="1894774"/>
                        <a:pt x="1027703" y="1894984"/>
                        <a:pt x="1019985" y="1888323"/>
                      </a:cubicBezTo>
                      <a:lnTo>
                        <a:pt x="1018298" y="1886889"/>
                      </a:lnTo>
                      <a:cubicBezTo>
                        <a:pt x="1015810" y="1884655"/>
                        <a:pt x="1016148" y="1879806"/>
                        <a:pt x="1016063" y="1876897"/>
                      </a:cubicBezTo>
                      <a:cubicBezTo>
                        <a:pt x="1015683" y="1858346"/>
                        <a:pt x="973385" y="1872597"/>
                        <a:pt x="964908" y="1844180"/>
                      </a:cubicBezTo>
                      <a:cubicBezTo>
                        <a:pt x="962841" y="1837434"/>
                        <a:pt x="960817" y="1834483"/>
                        <a:pt x="957022" y="1828327"/>
                      </a:cubicBezTo>
                      <a:cubicBezTo>
                        <a:pt x="951286" y="1819009"/>
                        <a:pt x="982283" y="1808554"/>
                        <a:pt x="969589" y="1785871"/>
                      </a:cubicBezTo>
                      <a:lnTo>
                        <a:pt x="968745" y="1784774"/>
                      </a:lnTo>
                      <a:cubicBezTo>
                        <a:pt x="966342" y="1782118"/>
                        <a:pt x="962968" y="1781149"/>
                        <a:pt x="959594" y="1780516"/>
                      </a:cubicBezTo>
                      <a:cubicBezTo>
                        <a:pt x="948545" y="1778450"/>
                        <a:pt x="917717" y="1776975"/>
                        <a:pt x="909029" y="1772969"/>
                      </a:cubicBezTo>
                      <a:cubicBezTo>
                        <a:pt x="905276" y="1766687"/>
                        <a:pt x="891780" y="1756020"/>
                        <a:pt x="883810" y="1760321"/>
                      </a:cubicBezTo>
                      <a:cubicBezTo>
                        <a:pt x="877484" y="1761923"/>
                        <a:pt x="872972" y="1756316"/>
                        <a:pt x="868206" y="1752395"/>
                      </a:cubicBezTo>
                      <a:cubicBezTo>
                        <a:pt x="855470" y="1741939"/>
                        <a:pt x="850789" y="1745438"/>
                        <a:pt x="836703" y="1746576"/>
                      </a:cubicBezTo>
                      <a:lnTo>
                        <a:pt x="835775" y="1746197"/>
                      </a:lnTo>
                      <a:cubicBezTo>
                        <a:pt x="825317" y="1742698"/>
                        <a:pt x="817894" y="1748263"/>
                        <a:pt x="809418" y="1739367"/>
                      </a:cubicBezTo>
                      <a:cubicBezTo>
                        <a:pt x="802206" y="1731778"/>
                        <a:pt x="779306" y="1728531"/>
                        <a:pt x="769354" y="1734855"/>
                      </a:cubicBezTo>
                      <a:cubicBezTo>
                        <a:pt x="762100" y="1728868"/>
                        <a:pt x="757461" y="1734560"/>
                        <a:pt x="753286" y="1722882"/>
                      </a:cubicBezTo>
                      <a:cubicBezTo>
                        <a:pt x="750081" y="1713859"/>
                        <a:pt x="737767" y="1717021"/>
                        <a:pt x="733676" y="1726423"/>
                      </a:cubicBezTo>
                      <a:cubicBezTo>
                        <a:pt x="732706" y="1726845"/>
                        <a:pt x="730934" y="1726254"/>
                        <a:pt x="730007" y="1725959"/>
                      </a:cubicBezTo>
                      <a:cubicBezTo>
                        <a:pt x="719211" y="1722629"/>
                        <a:pt x="712505" y="1722797"/>
                        <a:pt x="708752" y="1726128"/>
                      </a:cubicBezTo>
                      <a:cubicBezTo>
                        <a:pt x="705968" y="1728573"/>
                        <a:pt x="704788" y="1732368"/>
                        <a:pt x="704788" y="1739999"/>
                      </a:cubicBezTo>
                      <a:cubicBezTo>
                        <a:pt x="704788" y="1740716"/>
                        <a:pt x="704745" y="1741391"/>
                        <a:pt x="704661" y="1742023"/>
                      </a:cubicBezTo>
                      <a:cubicBezTo>
                        <a:pt x="697028" y="1743709"/>
                        <a:pt x="693317" y="1742486"/>
                        <a:pt x="687792" y="1736710"/>
                      </a:cubicBezTo>
                      <a:cubicBezTo>
                        <a:pt x="673495" y="1721617"/>
                        <a:pt x="673580" y="1721490"/>
                        <a:pt x="653295" y="1722165"/>
                      </a:cubicBezTo>
                      <a:cubicBezTo>
                        <a:pt x="649795" y="1720436"/>
                        <a:pt x="650132" y="1719467"/>
                        <a:pt x="645493" y="1719256"/>
                      </a:cubicBezTo>
                      <a:cubicBezTo>
                        <a:pt x="645493" y="1719256"/>
                        <a:pt x="640812" y="1718961"/>
                        <a:pt x="640601" y="1718876"/>
                      </a:cubicBezTo>
                      <a:cubicBezTo>
                        <a:pt x="637818" y="1717569"/>
                        <a:pt x="628202" y="1696784"/>
                        <a:pt x="635582" y="1689237"/>
                      </a:cubicBezTo>
                      <a:lnTo>
                        <a:pt x="638408" y="1686412"/>
                      </a:lnTo>
                      <a:cubicBezTo>
                        <a:pt x="640053" y="1684768"/>
                        <a:pt x="642330" y="1682491"/>
                        <a:pt x="642583" y="1680004"/>
                      </a:cubicBezTo>
                      <a:cubicBezTo>
                        <a:pt x="644059" y="1664657"/>
                        <a:pt x="635076" y="1661115"/>
                        <a:pt x="622425" y="1661874"/>
                      </a:cubicBezTo>
                      <a:cubicBezTo>
                        <a:pt x="605893" y="1662844"/>
                        <a:pt x="594042" y="1652641"/>
                        <a:pt x="584511" y="1674354"/>
                      </a:cubicBezTo>
                      <a:cubicBezTo>
                        <a:pt x="583246" y="1674902"/>
                        <a:pt x="582150" y="1675492"/>
                        <a:pt x="581138" y="1676125"/>
                      </a:cubicBezTo>
                      <a:lnTo>
                        <a:pt x="567389" y="1675787"/>
                      </a:lnTo>
                      <a:cubicBezTo>
                        <a:pt x="567389" y="1675787"/>
                        <a:pt x="560642" y="1671908"/>
                        <a:pt x="556762" y="1666765"/>
                      </a:cubicBezTo>
                      <a:cubicBezTo>
                        <a:pt x="552924" y="1661621"/>
                        <a:pt x="555497" y="1655213"/>
                        <a:pt x="552924" y="1648467"/>
                      </a:cubicBezTo>
                      <a:cubicBezTo>
                        <a:pt x="550352" y="1641679"/>
                        <a:pt x="543941" y="1642058"/>
                        <a:pt x="533651" y="1642058"/>
                      </a:cubicBezTo>
                      <a:cubicBezTo>
                        <a:pt x="523361" y="1642058"/>
                        <a:pt x="524331" y="1635608"/>
                        <a:pt x="524331" y="1631771"/>
                      </a:cubicBezTo>
                      <a:cubicBezTo>
                        <a:pt x="524331" y="1627892"/>
                        <a:pt x="521759" y="1616002"/>
                        <a:pt x="516614" y="1610859"/>
                      </a:cubicBezTo>
                      <a:cubicBezTo>
                        <a:pt x="511469" y="1605757"/>
                        <a:pt x="510203" y="1600614"/>
                        <a:pt x="511469" y="1595470"/>
                      </a:cubicBezTo>
                      <a:cubicBezTo>
                        <a:pt x="512776" y="1590326"/>
                        <a:pt x="519186" y="1585182"/>
                        <a:pt x="525596" y="1581009"/>
                      </a:cubicBezTo>
                      <a:cubicBezTo>
                        <a:pt x="532007" y="1576792"/>
                        <a:pt x="526904" y="1556597"/>
                        <a:pt x="526904" y="1551116"/>
                      </a:cubicBezTo>
                      <a:cubicBezTo>
                        <a:pt x="526904" y="1545635"/>
                        <a:pt x="534917" y="1535727"/>
                        <a:pt x="541369" y="1534420"/>
                      </a:cubicBezTo>
                      <a:cubicBezTo>
                        <a:pt x="547779" y="1533156"/>
                        <a:pt x="552924" y="1529277"/>
                        <a:pt x="554189" y="1524175"/>
                      </a:cubicBezTo>
                      <a:cubicBezTo>
                        <a:pt x="555497" y="1519031"/>
                        <a:pt x="558069" y="1510979"/>
                        <a:pt x="549086" y="1509672"/>
                      </a:cubicBezTo>
                      <a:cubicBezTo>
                        <a:pt x="540062" y="1508407"/>
                        <a:pt x="533651" y="1516122"/>
                        <a:pt x="528169" y="1524175"/>
                      </a:cubicBezTo>
                      <a:cubicBezTo>
                        <a:pt x="522687" y="1532186"/>
                        <a:pt x="519186" y="1531849"/>
                        <a:pt x="514041" y="1531849"/>
                      </a:cubicBezTo>
                      <a:cubicBezTo>
                        <a:pt x="508896" y="1531849"/>
                        <a:pt x="510203" y="1521603"/>
                        <a:pt x="510203" y="1514815"/>
                      </a:cubicBezTo>
                      <a:cubicBezTo>
                        <a:pt x="510203" y="1508069"/>
                        <a:pt x="510203" y="1501998"/>
                        <a:pt x="516614" y="1498119"/>
                      </a:cubicBezTo>
                      <a:cubicBezTo>
                        <a:pt x="523024" y="1494283"/>
                        <a:pt x="524331" y="1491711"/>
                        <a:pt x="523024" y="1486567"/>
                      </a:cubicBezTo>
                      <a:cubicBezTo>
                        <a:pt x="521759" y="1481423"/>
                        <a:pt x="528169" y="1470841"/>
                        <a:pt x="528169" y="1464390"/>
                      </a:cubicBezTo>
                      <a:cubicBezTo>
                        <a:pt x="528169" y="1457982"/>
                        <a:pt x="541369" y="1438377"/>
                        <a:pt x="545207" y="1435805"/>
                      </a:cubicBezTo>
                      <a:cubicBezTo>
                        <a:pt x="549086" y="1433233"/>
                        <a:pt x="563214" y="1419109"/>
                        <a:pt x="566124" y="1413628"/>
                      </a:cubicBezTo>
                      <a:cubicBezTo>
                        <a:pt x="569034" y="1408147"/>
                        <a:pt x="580252" y="1399504"/>
                        <a:pt x="580252" y="1390524"/>
                      </a:cubicBezTo>
                      <a:cubicBezTo>
                        <a:pt x="580252" y="1381543"/>
                        <a:pt x="589235" y="1377327"/>
                        <a:pt x="596952" y="1373491"/>
                      </a:cubicBezTo>
                      <a:cubicBezTo>
                        <a:pt x="604628" y="1369654"/>
                        <a:pt x="616563" y="1359366"/>
                        <a:pt x="620400" y="1355530"/>
                      </a:cubicBezTo>
                      <a:cubicBezTo>
                        <a:pt x="624238" y="1351651"/>
                        <a:pt x="637438" y="1347477"/>
                        <a:pt x="642583" y="1352958"/>
                      </a:cubicBezTo>
                      <a:cubicBezTo>
                        <a:pt x="647728" y="1358439"/>
                        <a:pt x="656711" y="1346170"/>
                        <a:pt x="643848" y="1334618"/>
                      </a:cubicBezTo>
                      <a:cubicBezTo>
                        <a:pt x="631028" y="1323065"/>
                        <a:pt x="636131" y="1330781"/>
                        <a:pt x="624238" y="1330781"/>
                      </a:cubicBezTo>
                      <a:cubicBezTo>
                        <a:pt x="612345" y="1330781"/>
                        <a:pt x="607538" y="1326902"/>
                        <a:pt x="604965" y="1321801"/>
                      </a:cubicBezTo>
                      <a:cubicBezTo>
                        <a:pt x="602393" y="1316657"/>
                        <a:pt x="601127" y="1298317"/>
                        <a:pt x="601127" y="1294480"/>
                      </a:cubicBezTo>
                      <a:cubicBezTo>
                        <a:pt x="601127" y="1290601"/>
                        <a:pt x="604965" y="1281284"/>
                        <a:pt x="604965" y="1274875"/>
                      </a:cubicBezTo>
                      <a:cubicBezTo>
                        <a:pt x="604965" y="1268467"/>
                        <a:pt x="611418" y="1262016"/>
                        <a:pt x="616563" y="1258179"/>
                      </a:cubicBezTo>
                      <a:cubicBezTo>
                        <a:pt x="621665" y="1254342"/>
                        <a:pt x="631956" y="1249199"/>
                        <a:pt x="642583" y="1246290"/>
                      </a:cubicBezTo>
                      <a:cubicBezTo>
                        <a:pt x="653211" y="1243381"/>
                        <a:pt x="643848" y="1232166"/>
                        <a:pt x="647728" y="1225715"/>
                      </a:cubicBezTo>
                      <a:cubicBezTo>
                        <a:pt x="651566" y="1219306"/>
                        <a:pt x="647728" y="1211254"/>
                        <a:pt x="641276" y="1207417"/>
                      </a:cubicBezTo>
                      <a:cubicBezTo>
                        <a:pt x="634865" y="1203580"/>
                        <a:pt x="630690" y="1197130"/>
                        <a:pt x="633221" y="1184312"/>
                      </a:cubicBezTo>
                      <a:cubicBezTo>
                        <a:pt x="635793" y="1171453"/>
                        <a:pt x="633221" y="1171116"/>
                        <a:pt x="630690" y="1165972"/>
                      </a:cubicBezTo>
                      <a:cubicBezTo>
                        <a:pt x="628118" y="1160829"/>
                        <a:pt x="624238" y="1167279"/>
                        <a:pt x="613990" y="1176260"/>
                      </a:cubicBezTo>
                      <a:cubicBezTo>
                        <a:pt x="603700" y="1185240"/>
                        <a:pt x="595645" y="1183005"/>
                        <a:pt x="589235" y="1186884"/>
                      </a:cubicBezTo>
                      <a:cubicBezTo>
                        <a:pt x="582825" y="1190721"/>
                        <a:pt x="575107" y="1189414"/>
                        <a:pt x="569962" y="1181741"/>
                      </a:cubicBezTo>
                      <a:cubicBezTo>
                        <a:pt x="564817" y="1174025"/>
                        <a:pt x="571227" y="1168544"/>
                        <a:pt x="571227" y="1168544"/>
                      </a:cubicBezTo>
                      <a:cubicBezTo>
                        <a:pt x="571227" y="1168544"/>
                        <a:pt x="581517" y="1159564"/>
                        <a:pt x="586662" y="1154420"/>
                      </a:cubicBezTo>
                      <a:cubicBezTo>
                        <a:pt x="591807" y="1149276"/>
                        <a:pt x="589235" y="1145102"/>
                        <a:pt x="577679" y="1136122"/>
                      </a:cubicBezTo>
                      <a:cubicBezTo>
                        <a:pt x="566124" y="1127100"/>
                        <a:pt x="559334" y="1106230"/>
                        <a:pt x="555497" y="1099821"/>
                      </a:cubicBezTo>
                      <a:cubicBezTo>
                        <a:pt x="551617" y="1093370"/>
                        <a:pt x="549086" y="1089534"/>
                        <a:pt x="541369" y="1083125"/>
                      </a:cubicBezTo>
                      <a:cubicBezTo>
                        <a:pt x="533651" y="1076674"/>
                        <a:pt x="534917" y="1072501"/>
                        <a:pt x="534917" y="1068664"/>
                      </a:cubicBezTo>
                      <a:cubicBezTo>
                        <a:pt x="534917" y="1064785"/>
                        <a:pt x="538796" y="1019504"/>
                        <a:pt x="538796" y="1014360"/>
                      </a:cubicBezTo>
                      <a:cubicBezTo>
                        <a:pt x="538796" y="1009216"/>
                        <a:pt x="540062" y="1002471"/>
                        <a:pt x="533651" y="996062"/>
                      </a:cubicBezTo>
                      <a:cubicBezTo>
                        <a:pt x="527241" y="989611"/>
                        <a:pt x="525596" y="989611"/>
                        <a:pt x="520451" y="994755"/>
                      </a:cubicBezTo>
                      <a:cubicBezTo>
                        <a:pt x="515348" y="999899"/>
                        <a:pt x="463265" y="1050661"/>
                        <a:pt x="456855" y="1053233"/>
                      </a:cubicBezTo>
                      <a:cubicBezTo>
                        <a:pt x="450403" y="1055805"/>
                        <a:pt x="445300" y="1054498"/>
                        <a:pt x="436275" y="1053233"/>
                      </a:cubicBezTo>
                      <a:cubicBezTo>
                        <a:pt x="427292" y="1051968"/>
                        <a:pt x="426955" y="1046824"/>
                        <a:pt x="425690" y="1042608"/>
                      </a:cubicBezTo>
                      <a:cubicBezTo>
                        <a:pt x="424382" y="1038434"/>
                        <a:pt x="424382" y="1013095"/>
                        <a:pt x="424382" y="1007614"/>
                      </a:cubicBezTo>
                      <a:cubicBezTo>
                        <a:pt x="424382" y="1002133"/>
                        <a:pt x="414134" y="988347"/>
                        <a:pt x="406417" y="980631"/>
                      </a:cubicBezTo>
                      <a:cubicBezTo>
                        <a:pt x="398699" y="972915"/>
                        <a:pt x="395789" y="971313"/>
                        <a:pt x="394524" y="963598"/>
                      </a:cubicBezTo>
                      <a:cubicBezTo>
                        <a:pt x="393217" y="955882"/>
                        <a:pt x="388072" y="950781"/>
                        <a:pt x="384234" y="946902"/>
                      </a:cubicBezTo>
                      <a:cubicBezTo>
                        <a:pt x="380396" y="943065"/>
                        <a:pt x="363696" y="928604"/>
                        <a:pt x="355641" y="920888"/>
                      </a:cubicBezTo>
                      <a:cubicBezTo>
                        <a:pt x="352267" y="917684"/>
                        <a:pt x="350538" y="913341"/>
                        <a:pt x="349652" y="909378"/>
                      </a:cubicBezTo>
                      <a:lnTo>
                        <a:pt x="337169" y="914648"/>
                      </a:lnTo>
                      <a:cubicBezTo>
                        <a:pt x="337169" y="914648"/>
                        <a:pt x="337169" y="930459"/>
                        <a:pt x="336115" y="935729"/>
                      </a:cubicBezTo>
                      <a:cubicBezTo>
                        <a:pt x="335061" y="940999"/>
                        <a:pt x="327681" y="944161"/>
                        <a:pt x="327681" y="944161"/>
                      </a:cubicBezTo>
                      <a:cubicBezTo>
                        <a:pt x="327681" y="944161"/>
                        <a:pt x="317137" y="951540"/>
                        <a:pt x="311866" y="954702"/>
                      </a:cubicBezTo>
                      <a:cubicBezTo>
                        <a:pt x="306594" y="957864"/>
                        <a:pt x="304486" y="969458"/>
                        <a:pt x="304486" y="969458"/>
                      </a:cubicBezTo>
                      <a:cubicBezTo>
                        <a:pt x="304486" y="969458"/>
                        <a:pt x="304486" y="977890"/>
                        <a:pt x="288671" y="983161"/>
                      </a:cubicBezTo>
                      <a:cubicBezTo>
                        <a:pt x="272856" y="988431"/>
                        <a:pt x="274965" y="986323"/>
                        <a:pt x="270748" y="982107"/>
                      </a:cubicBezTo>
                      <a:cubicBezTo>
                        <a:pt x="266530" y="977890"/>
                        <a:pt x="255987" y="981053"/>
                        <a:pt x="255987" y="981053"/>
                      </a:cubicBezTo>
                      <a:cubicBezTo>
                        <a:pt x="255987" y="981053"/>
                        <a:pt x="223304" y="986323"/>
                        <a:pt x="219086" y="985269"/>
                      </a:cubicBezTo>
                      <a:cubicBezTo>
                        <a:pt x="214869" y="984215"/>
                        <a:pt x="203272" y="987377"/>
                        <a:pt x="203272" y="987377"/>
                      </a:cubicBezTo>
                      <a:cubicBezTo>
                        <a:pt x="203272" y="987377"/>
                        <a:pt x="200109" y="996863"/>
                        <a:pt x="199054" y="1002133"/>
                      </a:cubicBezTo>
                      <a:cubicBezTo>
                        <a:pt x="198000" y="1007403"/>
                        <a:pt x="194837" y="1010565"/>
                        <a:pt x="188511" y="1011620"/>
                      </a:cubicBezTo>
                      <a:cubicBezTo>
                        <a:pt x="182185" y="1012674"/>
                        <a:pt x="173751" y="1013728"/>
                        <a:pt x="166371" y="1013728"/>
                      </a:cubicBezTo>
                      <a:cubicBezTo>
                        <a:pt x="158990" y="1013728"/>
                        <a:pt x="152665" y="1017944"/>
                        <a:pt x="152665" y="1017944"/>
                      </a:cubicBezTo>
                      <a:cubicBezTo>
                        <a:pt x="152665" y="1017944"/>
                        <a:pt x="135796" y="1033754"/>
                        <a:pt x="130524" y="1037970"/>
                      </a:cubicBezTo>
                      <a:cubicBezTo>
                        <a:pt x="125252" y="1042187"/>
                        <a:pt x="117872" y="1039024"/>
                        <a:pt x="113655" y="1035862"/>
                      </a:cubicBezTo>
                      <a:cubicBezTo>
                        <a:pt x="109438" y="1032700"/>
                        <a:pt x="104166" y="1032700"/>
                        <a:pt x="104166" y="1032700"/>
                      </a:cubicBezTo>
                      <a:cubicBezTo>
                        <a:pt x="104166" y="1032700"/>
                        <a:pt x="90460" y="1034808"/>
                        <a:pt x="84134" y="1034808"/>
                      </a:cubicBezTo>
                      <a:cubicBezTo>
                        <a:pt x="77808" y="1034808"/>
                        <a:pt x="75700" y="1035862"/>
                        <a:pt x="72537" y="1031646"/>
                      </a:cubicBezTo>
                      <a:cubicBezTo>
                        <a:pt x="69374" y="1027430"/>
                        <a:pt x="58831" y="1026376"/>
                        <a:pt x="52505" y="1026376"/>
                      </a:cubicBezTo>
                      <a:cubicBezTo>
                        <a:pt x="46179" y="1026376"/>
                        <a:pt x="38546" y="1015709"/>
                        <a:pt x="38546" y="1015709"/>
                      </a:cubicBezTo>
                      <a:cubicBezTo>
                        <a:pt x="29394" y="1014529"/>
                        <a:pt x="19188" y="1009975"/>
                        <a:pt x="14802" y="1002681"/>
                      </a:cubicBezTo>
                      <a:cubicBezTo>
                        <a:pt x="12230" y="998423"/>
                        <a:pt x="11218" y="993153"/>
                        <a:pt x="14465" y="987124"/>
                      </a:cubicBezTo>
                      <a:cubicBezTo>
                        <a:pt x="169" y="980125"/>
                        <a:pt x="-928" y="971145"/>
                        <a:pt x="11176" y="958918"/>
                      </a:cubicBezTo>
                      <a:cubicBezTo>
                        <a:pt x="3838" y="952847"/>
                        <a:pt x="211" y="950022"/>
                        <a:pt x="3079" y="940114"/>
                      </a:cubicBezTo>
                      <a:cubicBezTo>
                        <a:pt x="2404" y="939903"/>
                        <a:pt x="886" y="939186"/>
                        <a:pt x="42" y="938638"/>
                      </a:cubicBezTo>
                      <a:lnTo>
                        <a:pt x="0" y="938554"/>
                      </a:lnTo>
                      <a:cubicBezTo>
                        <a:pt x="2362" y="936910"/>
                        <a:pt x="4681" y="935181"/>
                        <a:pt x="5609" y="934422"/>
                      </a:cubicBezTo>
                      <a:cubicBezTo>
                        <a:pt x="16447" y="925357"/>
                        <a:pt x="22056" y="907144"/>
                        <a:pt x="21719" y="893483"/>
                      </a:cubicBezTo>
                      <a:lnTo>
                        <a:pt x="23448" y="891249"/>
                      </a:lnTo>
                      <a:lnTo>
                        <a:pt x="33443" y="891544"/>
                      </a:lnTo>
                      <a:cubicBezTo>
                        <a:pt x="40612" y="890237"/>
                        <a:pt x="45842" y="873794"/>
                        <a:pt x="41456" y="867976"/>
                      </a:cubicBezTo>
                      <a:lnTo>
                        <a:pt x="37407" y="862579"/>
                      </a:lnTo>
                      <a:cubicBezTo>
                        <a:pt x="47022" y="843227"/>
                        <a:pt x="57523" y="825224"/>
                        <a:pt x="68446" y="806505"/>
                      </a:cubicBezTo>
                      <a:cubicBezTo>
                        <a:pt x="71314" y="804734"/>
                        <a:pt x="77302" y="804565"/>
                        <a:pt x="80423" y="805282"/>
                      </a:cubicBezTo>
                      <a:cubicBezTo>
                        <a:pt x="82616" y="803806"/>
                        <a:pt x="89701" y="798958"/>
                        <a:pt x="89617" y="796175"/>
                      </a:cubicBezTo>
                      <a:cubicBezTo>
                        <a:pt x="89279" y="788333"/>
                        <a:pt x="89448" y="780491"/>
                        <a:pt x="84640" y="773745"/>
                      </a:cubicBezTo>
                      <a:cubicBezTo>
                        <a:pt x="85821" y="770920"/>
                        <a:pt x="87128" y="768897"/>
                        <a:pt x="88900" y="766409"/>
                      </a:cubicBezTo>
                      <a:cubicBezTo>
                        <a:pt x="99696" y="751400"/>
                        <a:pt x="112601" y="728843"/>
                        <a:pt x="121541" y="712906"/>
                      </a:cubicBezTo>
                      <a:cubicBezTo>
                        <a:pt x="128289" y="700848"/>
                        <a:pt x="136175" y="689844"/>
                        <a:pt x="142248" y="677533"/>
                      </a:cubicBezTo>
                      <a:cubicBezTo>
                        <a:pt x="149417" y="663029"/>
                        <a:pt x="156629" y="651857"/>
                        <a:pt x="165780" y="638449"/>
                      </a:cubicBezTo>
                      <a:lnTo>
                        <a:pt x="167003" y="636257"/>
                      </a:lnTo>
                      <a:cubicBezTo>
                        <a:pt x="175058" y="622006"/>
                        <a:pt x="182481" y="607925"/>
                        <a:pt x="190915" y="593885"/>
                      </a:cubicBezTo>
                      <a:cubicBezTo>
                        <a:pt x="190999" y="593716"/>
                        <a:pt x="192222" y="593084"/>
                        <a:pt x="192433" y="592957"/>
                      </a:cubicBezTo>
                      <a:cubicBezTo>
                        <a:pt x="196735" y="593337"/>
                        <a:pt x="206899" y="593421"/>
                        <a:pt x="210863" y="591102"/>
                      </a:cubicBezTo>
                      <a:cubicBezTo>
                        <a:pt x="216640" y="583260"/>
                        <a:pt x="215797" y="575334"/>
                        <a:pt x="213688" y="565805"/>
                      </a:cubicBezTo>
                      <a:lnTo>
                        <a:pt x="214616" y="564372"/>
                      </a:lnTo>
                      <a:cubicBezTo>
                        <a:pt x="217357" y="563824"/>
                        <a:pt x="219677" y="563065"/>
                        <a:pt x="222123" y="561758"/>
                      </a:cubicBezTo>
                      <a:cubicBezTo>
                        <a:pt x="223852" y="561041"/>
                        <a:pt x="224990" y="559776"/>
                        <a:pt x="226382" y="558511"/>
                      </a:cubicBezTo>
                      <a:cubicBezTo>
                        <a:pt x="235112" y="555729"/>
                        <a:pt x="234943" y="565848"/>
                        <a:pt x="251812" y="557710"/>
                      </a:cubicBezTo>
                      <a:lnTo>
                        <a:pt x="261596" y="562601"/>
                      </a:lnTo>
                      <a:cubicBezTo>
                        <a:pt x="265012" y="561547"/>
                        <a:pt x="269230" y="559734"/>
                        <a:pt x="272730" y="559186"/>
                      </a:cubicBezTo>
                      <a:cubicBezTo>
                        <a:pt x="278339" y="558301"/>
                        <a:pt x="284580" y="557879"/>
                        <a:pt x="290063" y="556446"/>
                      </a:cubicBezTo>
                      <a:cubicBezTo>
                        <a:pt x="297359" y="554590"/>
                        <a:pt x="304612" y="549615"/>
                        <a:pt x="311950" y="548224"/>
                      </a:cubicBezTo>
                      <a:cubicBezTo>
                        <a:pt x="318487" y="547002"/>
                        <a:pt x="339869" y="543586"/>
                        <a:pt x="345309" y="541394"/>
                      </a:cubicBezTo>
                      <a:cubicBezTo>
                        <a:pt x="349189" y="539834"/>
                        <a:pt x="358298" y="534775"/>
                        <a:pt x="361756" y="534100"/>
                      </a:cubicBezTo>
                      <a:cubicBezTo>
                        <a:pt x="366732" y="533088"/>
                        <a:pt x="375926" y="530516"/>
                        <a:pt x="380987" y="531402"/>
                      </a:cubicBezTo>
                      <a:cubicBezTo>
                        <a:pt x="394777" y="533805"/>
                        <a:pt x="388367" y="536630"/>
                        <a:pt x="403507" y="531697"/>
                      </a:cubicBezTo>
                      <a:cubicBezTo>
                        <a:pt x="403886" y="531570"/>
                        <a:pt x="407682" y="532119"/>
                        <a:pt x="408272" y="532161"/>
                      </a:cubicBezTo>
                      <a:cubicBezTo>
                        <a:pt x="411351" y="536124"/>
                        <a:pt x="419870" y="535660"/>
                        <a:pt x="424171" y="542659"/>
                      </a:cubicBezTo>
                      <a:cubicBezTo>
                        <a:pt x="423539" y="545315"/>
                        <a:pt x="423623" y="549826"/>
                        <a:pt x="424888" y="552356"/>
                      </a:cubicBezTo>
                      <a:cubicBezTo>
                        <a:pt x="428262" y="553705"/>
                        <a:pt x="439649" y="551977"/>
                        <a:pt x="446607" y="553832"/>
                      </a:cubicBezTo>
                      <a:cubicBezTo>
                        <a:pt x="449011" y="550037"/>
                        <a:pt x="446607" y="547929"/>
                        <a:pt x="446902" y="544851"/>
                      </a:cubicBezTo>
                      <a:cubicBezTo>
                        <a:pt x="447830" y="536082"/>
                        <a:pt x="452680" y="530685"/>
                        <a:pt x="456096" y="522759"/>
                      </a:cubicBezTo>
                      <a:cubicBezTo>
                        <a:pt x="459343" y="515212"/>
                        <a:pt x="456433" y="472882"/>
                        <a:pt x="457277" y="462721"/>
                      </a:cubicBezTo>
                      <a:cubicBezTo>
                        <a:pt x="457741" y="457619"/>
                        <a:pt x="460313" y="453192"/>
                        <a:pt x="460060" y="447669"/>
                      </a:cubicBezTo>
                      <a:cubicBezTo>
                        <a:pt x="458036" y="439448"/>
                        <a:pt x="445300" y="432491"/>
                        <a:pt x="443824" y="426083"/>
                      </a:cubicBezTo>
                      <a:cubicBezTo>
                        <a:pt x="444583" y="414910"/>
                        <a:pt x="454704" y="397919"/>
                        <a:pt x="458753" y="386029"/>
                      </a:cubicBezTo>
                      <a:cubicBezTo>
                        <a:pt x="458964" y="385439"/>
                        <a:pt x="459343" y="384765"/>
                        <a:pt x="459386" y="384132"/>
                      </a:cubicBezTo>
                      <a:cubicBezTo>
                        <a:pt x="459807" y="380085"/>
                        <a:pt x="459849" y="375278"/>
                        <a:pt x="460651" y="371315"/>
                      </a:cubicBezTo>
                      <a:cubicBezTo>
                        <a:pt x="461283" y="368364"/>
                        <a:pt x="463771" y="365455"/>
                        <a:pt x="464404" y="362546"/>
                      </a:cubicBezTo>
                      <a:cubicBezTo>
                        <a:pt x="468495" y="343446"/>
                        <a:pt x="474568" y="325148"/>
                        <a:pt x="478321" y="306007"/>
                      </a:cubicBezTo>
                      <a:lnTo>
                        <a:pt x="479207" y="302634"/>
                      </a:lnTo>
                      <a:cubicBezTo>
                        <a:pt x="481315" y="294792"/>
                        <a:pt x="492364" y="252041"/>
                        <a:pt x="494600" y="247993"/>
                      </a:cubicBezTo>
                      <a:cubicBezTo>
                        <a:pt x="502739" y="242344"/>
                        <a:pt x="506998" y="239434"/>
                        <a:pt x="510035" y="235598"/>
                      </a:cubicBezTo>
                      <a:cubicBezTo>
                        <a:pt x="513451" y="231339"/>
                        <a:pt x="515348" y="225816"/>
                        <a:pt x="519524" y="213927"/>
                      </a:cubicBezTo>
                      <a:lnTo>
                        <a:pt x="528717" y="187660"/>
                      </a:lnTo>
                      <a:cubicBezTo>
                        <a:pt x="534242" y="171892"/>
                        <a:pt x="540525" y="156756"/>
                        <a:pt x="547357" y="141241"/>
                      </a:cubicBezTo>
                      <a:cubicBezTo>
                        <a:pt x="547526" y="140861"/>
                        <a:pt x="555539" y="123195"/>
                        <a:pt x="555665" y="122437"/>
                      </a:cubicBezTo>
                      <a:cubicBezTo>
                        <a:pt x="556720" y="115859"/>
                        <a:pt x="554527" y="100766"/>
                        <a:pt x="556214" y="95917"/>
                      </a:cubicBezTo>
                      <a:cubicBezTo>
                        <a:pt x="565028" y="71211"/>
                        <a:pt x="572281" y="46799"/>
                        <a:pt x="579704" y="21544"/>
                      </a:cubicBezTo>
                      <a:cubicBezTo>
                        <a:pt x="580800" y="17834"/>
                        <a:pt x="589403" y="9402"/>
                        <a:pt x="596404" y="0"/>
                      </a:cubicBezTo>
                      <a:cubicBezTo>
                        <a:pt x="598977" y="3795"/>
                        <a:pt x="606230" y="14967"/>
                        <a:pt x="607074" y="21882"/>
                      </a:cubicBezTo>
                      <a:cubicBezTo>
                        <a:pt x="608128" y="30314"/>
                        <a:pt x="611291" y="40854"/>
                        <a:pt x="615508" y="47179"/>
                      </a:cubicBezTo>
                      <a:cubicBezTo>
                        <a:pt x="619725" y="53503"/>
                        <a:pt x="620780" y="58773"/>
                        <a:pt x="623943" y="69313"/>
                      </a:cubicBezTo>
                      <a:cubicBezTo>
                        <a:pt x="625925" y="75975"/>
                        <a:pt x="626642" y="78420"/>
                        <a:pt x="629299" y="79854"/>
                      </a:cubicBezTo>
                      <a:cubicBezTo>
                        <a:pt x="629299" y="79854"/>
                        <a:pt x="627106" y="96718"/>
                        <a:pt x="635540" y="97772"/>
                      </a:cubicBezTo>
                      <a:cubicBezTo>
                        <a:pt x="643975" y="98826"/>
                        <a:pt x="647138" y="108313"/>
                        <a:pt x="647138" y="114637"/>
                      </a:cubicBezTo>
                      <a:cubicBezTo>
                        <a:pt x="647138" y="120961"/>
                        <a:pt x="649246" y="125177"/>
                        <a:pt x="655572" y="128339"/>
                      </a:cubicBezTo>
                      <a:cubicBezTo>
                        <a:pt x="661898" y="131501"/>
                        <a:pt x="672441" y="144150"/>
                        <a:pt x="661898" y="144150"/>
                      </a:cubicBezTo>
                      <a:cubicBezTo>
                        <a:pt x="651355" y="144150"/>
                        <a:pt x="650301" y="150474"/>
                        <a:pt x="650301" y="156798"/>
                      </a:cubicBezTo>
                      <a:cubicBezTo>
                        <a:pt x="650301" y="163122"/>
                        <a:pt x="650301" y="177879"/>
                        <a:pt x="657681" y="185257"/>
                      </a:cubicBezTo>
                      <a:cubicBezTo>
                        <a:pt x="665061" y="192635"/>
                        <a:pt x="664007" y="202122"/>
                        <a:pt x="671387" y="200013"/>
                      </a:cubicBezTo>
                      <a:cubicBezTo>
                        <a:pt x="678767" y="197905"/>
                        <a:pt x="682984" y="195797"/>
                        <a:pt x="688256" y="200013"/>
                      </a:cubicBezTo>
                      <a:cubicBezTo>
                        <a:pt x="693527" y="204230"/>
                        <a:pt x="688256" y="203176"/>
                        <a:pt x="700908" y="202122"/>
                      </a:cubicBezTo>
                      <a:cubicBezTo>
                        <a:pt x="713559" y="201068"/>
                        <a:pt x="718831" y="198959"/>
                        <a:pt x="724103" y="203176"/>
                      </a:cubicBezTo>
                      <a:cubicBezTo>
                        <a:pt x="729374" y="207392"/>
                        <a:pt x="733591" y="207392"/>
                        <a:pt x="742026" y="202122"/>
                      </a:cubicBezTo>
                      <a:cubicBezTo>
                        <a:pt x="750460" y="196851"/>
                        <a:pt x="751515" y="184203"/>
                        <a:pt x="758895" y="184203"/>
                      </a:cubicBezTo>
                      <a:cubicBezTo>
                        <a:pt x="766275" y="184203"/>
                        <a:pt x="767329" y="179987"/>
                        <a:pt x="769438" y="175771"/>
                      </a:cubicBezTo>
                      <a:cubicBezTo>
                        <a:pt x="771547" y="171555"/>
                        <a:pt x="781415" y="156292"/>
                        <a:pt x="781415" y="156292"/>
                      </a:cubicBezTo>
                      <a:cubicBezTo>
                        <a:pt x="786602" y="157557"/>
                        <a:pt x="793687" y="160129"/>
                        <a:pt x="800013" y="167338"/>
                      </a:cubicBezTo>
                      <a:cubicBezTo>
                        <a:pt x="807393" y="175771"/>
                        <a:pt x="817936" y="185257"/>
                        <a:pt x="830588" y="191581"/>
                      </a:cubicBezTo>
                      <a:cubicBezTo>
                        <a:pt x="842860" y="197737"/>
                        <a:pt x="866055" y="200899"/>
                        <a:pt x="874153" y="201068"/>
                      </a:cubicBezTo>
                      <a:cubicBezTo>
                        <a:pt x="874153" y="201068"/>
                        <a:pt x="886467" y="210554"/>
                        <a:pt x="891739" y="215824"/>
                      </a:cubicBezTo>
                      <a:cubicBezTo>
                        <a:pt x="897010" y="221094"/>
                        <a:pt x="908608" y="232689"/>
                        <a:pt x="921259" y="232689"/>
                      </a:cubicBezTo>
                      <a:cubicBezTo>
                        <a:pt x="933911" y="232689"/>
                        <a:pt x="953943" y="237959"/>
                        <a:pt x="957106" y="242175"/>
                      </a:cubicBezTo>
                      <a:cubicBezTo>
                        <a:pt x="960269" y="246391"/>
                        <a:pt x="964486" y="247445"/>
                        <a:pt x="965540" y="252715"/>
                      </a:cubicBezTo>
                      <a:cubicBezTo>
                        <a:pt x="966595" y="257985"/>
                        <a:pt x="973975" y="259039"/>
                        <a:pt x="979247" y="255877"/>
                      </a:cubicBezTo>
                      <a:cubicBezTo>
                        <a:pt x="984518" y="252715"/>
                        <a:pt x="988735" y="240067"/>
                        <a:pt x="996116" y="243229"/>
                      </a:cubicBezTo>
                      <a:cubicBezTo>
                        <a:pt x="1003496" y="246391"/>
                        <a:pt x="1020365" y="244283"/>
                        <a:pt x="1025636" y="242175"/>
                      </a:cubicBezTo>
                      <a:cubicBezTo>
                        <a:pt x="1030908" y="240067"/>
                        <a:pt x="1040397" y="232689"/>
                        <a:pt x="1040397" y="228472"/>
                      </a:cubicBezTo>
                      <a:cubicBezTo>
                        <a:pt x="1040397" y="224256"/>
                        <a:pt x="1043349" y="204356"/>
                        <a:pt x="1051362" y="204272"/>
                      </a:cubicBezTo>
                      <a:cubicBezTo>
                        <a:pt x="1054356" y="204314"/>
                        <a:pt x="1057603" y="203555"/>
                        <a:pt x="1060429" y="202122"/>
                      </a:cubicBezTo>
                      <a:cubicBezTo>
                        <a:pt x="1066755" y="198959"/>
                        <a:pt x="1081515" y="196851"/>
                        <a:pt x="1087841" y="201068"/>
                      </a:cubicBezTo>
                      <a:cubicBezTo>
                        <a:pt x="1094167" y="205284"/>
                        <a:pt x="1112090" y="201068"/>
                        <a:pt x="1128959" y="195797"/>
                      </a:cubicBezTo>
                      <a:cubicBezTo>
                        <a:pt x="1145828" y="190527"/>
                        <a:pt x="1199598" y="164176"/>
                        <a:pt x="1199598" y="164176"/>
                      </a:cubicBezTo>
                      <a:cubicBezTo>
                        <a:pt x="1199598" y="164176"/>
                        <a:pt x="1210141" y="151528"/>
                        <a:pt x="1213304" y="138880"/>
                      </a:cubicBezTo>
                      <a:cubicBezTo>
                        <a:pt x="1216467" y="126231"/>
                        <a:pt x="1220684" y="106204"/>
                        <a:pt x="1231228" y="96718"/>
                      </a:cubicBezTo>
                      <a:cubicBezTo>
                        <a:pt x="1240716" y="88159"/>
                        <a:pt x="1254507" y="68470"/>
                        <a:pt x="1257121" y="64676"/>
                      </a:cubicBezTo>
                      <a:cubicBezTo>
                        <a:pt x="1257121" y="64676"/>
                        <a:pt x="1261803" y="77746"/>
                        <a:pt x="1263911" y="83016"/>
                      </a:cubicBezTo>
                      <a:cubicBezTo>
                        <a:pt x="1266020" y="88286"/>
                        <a:pt x="1267074" y="91448"/>
                        <a:pt x="1261803" y="96718"/>
                      </a:cubicBezTo>
                      <a:cubicBezTo>
                        <a:pt x="1256531" y="101988"/>
                        <a:pt x="1251260" y="105150"/>
                        <a:pt x="1256531" y="110421"/>
                      </a:cubicBezTo>
                      <a:cubicBezTo>
                        <a:pt x="1261803" y="115691"/>
                        <a:pt x="1262857" y="126231"/>
                        <a:pt x="1270237" y="127285"/>
                      </a:cubicBezTo>
                      <a:cubicBezTo>
                        <a:pt x="1277617" y="128339"/>
                        <a:pt x="1278672" y="131501"/>
                        <a:pt x="1277617" y="136771"/>
                      </a:cubicBezTo>
                      <a:cubicBezTo>
                        <a:pt x="1276563" y="142042"/>
                        <a:pt x="1279726" y="163122"/>
                        <a:pt x="1287106" y="158906"/>
                      </a:cubicBezTo>
                      <a:cubicBezTo>
                        <a:pt x="1294486" y="154690"/>
                        <a:pt x="1295541" y="146258"/>
                        <a:pt x="1305030" y="154690"/>
                      </a:cubicBezTo>
                      <a:cubicBezTo>
                        <a:pt x="1314518" y="163122"/>
                        <a:pt x="1319790" y="165230"/>
                        <a:pt x="1327170" y="162068"/>
                      </a:cubicBezTo>
                      <a:cubicBezTo>
                        <a:pt x="1334550" y="158906"/>
                        <a:pt x="1339822" y="152582"/>
                        <a:pt x="1341930" y="147312"/>
                      </a:cubicBezTo>
                      <a:cubicBezTo>
                        <a:pt x="1344039" y="142042"/>
                        <a:pt x="1347750" y="132766"/>
                        <a:pt x="1353275" y="133188"/>
                      </a:cubicBezTo>
                      <a:cubicBezTo>
                        <a:pt x="1361625" y="131080"/>
                        <a:pt x="1370776" y="130869"/>
                        <a:pt x="1377777" y="137825"/>
                      </a:cubicBezTo>
                      <a:cubicBezTo>
                        <a:pt x="1386212" y="146258"/>
                        <a:pt x="1393592" y="145204"/>
                        <a:pt x="1407298" y="138880"/>
                      </a:cubicBezTo>
                      <a:cubicBezTo>
                        <a:pt x="1421004" y="132555"/>
                        <a:pt x="1418895" y="124123"/>
                        <a:pt x="1431547" y="133609"/>
                      </a:cubicBezTo>
                      <a:cubicBezTo>
                        <a:pt x="1444199" y="143096"/>
                        <a:pt x="1452633" y="138880"/>
                        <a:pt x="1461068" y="137825"/>
                      </a:cubicBezTo>
                      <a:cubicBezTo>
                        <a:pt x="1469502" y="136771"/>
                        <a:pt x="1493752" y="127285"/>
                        <a:pt x="1497969" y="132555"/>
                      </a:cubicBezTo>
                      <a:cubicBezTo>
                        <a:pt x="1502186" y="137825"/>
                        <a:pt x="1511675" y="142042"/>
                        <a:pt x="1518001" y="132555"/>
                      </a:cubicBezTo>
                      <a:cubicBezTo>
                        <a:pt x="1524327" y="123069"/>
                        <a:pt x="1509566" y="103042"/>
                        <a:pt x="1540141" y="108313"/>
                      </a:cubicBezTo>
                      <a:cubicBezTo>
                        <a:pt x="1570717" y="113583"/>
                        <a:pt x="1575988" y="105150"/>
                        <a:pt x="1580205" y="99880"/>
                      </a:cubicBezTo>
                      <a:cubicBezTo>
                        <a:pt x="1584423" y="94610"/>
                        <a:pt x="1588640" y="95664"/>
                        <a:pt x="1599183" y="99880"/>
                      </a:cubicBezTo>
                      <a:cubicBezTo>
                        <a:pt x="1609726" y="104096"/>
                        <a:pt x="1610780" y="104096"/>
                        <a:pt x="1624487" y="104096"/>
                      </a:cubicBezTo>
                      <a:cubicBezTo>
                        <a:pt x="1638193" y="104096"/>
                        <a:pt x="1646627" y="118853"/>
                        <a:pt x="1633975" y="120961"/>
                      </a:cubicBezTo>
                      <a:cubicBezTo>
                        <a:pt x="1621324" y="123069"/>
                        <a:pt x="1607618" y="132555"/>
                        <a:pt x="1605509" y="139934"/>
                      </a:cubicBezTo>
                      <a:cubicBezTo>
                        <a:pt x="1603400" y="147312"/>
                        <a:pt x="1597074" y="152582"/>
                        <a:pt x="1612889" y="149420"/>
                      </a:cubicBezTo>
                      <a:cubicBezTo>
                        <a:pt x="1628704" y="146258"/>
                        <a:pt x="1644518" y="151528"/>
                        <a:pt x="1650844" y="138880"/>
                      </a:cubicBezTo>
                      <a:cubicBezTo>
                        <a:pt x="1657170" y="126231"/>
                        <a:pt x="1660333" y="120961"/>
                        <a:pt x="1665605" y="129393"/>
                      </a:cubicBezTo>
                      <a:cubicBezTo>
                        <a:pt x="1670876" y="137825"/>
                        <a:pt x="1682474" y="136771"/>
                        <a:pt x="1682474" y="136771"/>
                      </a:cubicBezTo>
                      <a:lnTo>
                        <a:pt x="1693017" y="132555"/>
                      </a:lnTo>
                      <a:lnTo>
                        <a:pt x="1704361" y="131586"/>
                      </a:lnTo>
                      <a:cubicBezTo>
                        <a:pt x="1704277" y="132977"/>
                        <a:pt x="1704150" y="134495"/>
                        <a:pt x="1703982" y="136097"/>
                      </a:cubicBezTo>
                      <a:cubicBezTo>
                        <a:pt x="1703476" y="141325"/>
                        <a:pt x="1703939" y="144445"/>
                        <a:pt x="1704909" y="146679"/>
                      </a:cubicBezTo>
                      <a:cubicBezTo>
                        <a:pt x="1704909" y="146679"/>
                        <a:pt x="1696180" y="151528"/>
                        <a:pt x="1688800" y="155744"/>
                      </a:cubicBezTo>
                      <a:cubicBezTo>
                        <a:pt x="1681419" y="159960"/>
                        <a:pt x="1679311" y="163122"/>
                        <a:pt x="1679311" y="168392"/>
                      </a:cubicBezTo>
                      <a:cubicBezTo>
                        <a:pt x="1679311" y="173663"/>
                        <a:pt x="1678257" y="182095"/>
                        <a:pt x="1684582" y="186311"/>
                      </a:cubicBezTo>
                      <a:cubicBezTo>
                        <a:pt x="1690908" y="190527"/>
                        <a:pt x="1699343" y="195797"/>
                        <a:pt x="1706723" y="195797"/>
                      </a:cubicBezTo>
                      <a:cubicBezTo>
                        <a:pt x="1714103" y="195797"/>
                        <a:pt x="1722495" y="187998"/>
                        <a:pt x="1722495" y="187998"/>
                      </a:cubicBezTo>
                      <a:cubicBezTo>
                        <a:pt x="1740630" y="199634"/>
                        <a:pt x="1728568" y="207687"/>
                        <a:pt x="1732364" y="216836"/>
                      </a:cubicBezTo>
                      <a:lnTo>
                        <a:pt x="1734683" y="223750"/>
                      </a:lnTo>
                      <a:lnTo>
                        <a:pt x="1734894" y="226659"/>
                      </a:lnTo>
                      <a:lnTo>
                        <a:pt x="1734262" y="246517"/>
                      </a:lnTo>
                      <a:lnTo>
                        <a:pt x="1734177" y="247276"/>
                      </a:lnTo>
                      <a:cubicBezTo>
                        <a:pt x="1733966" y="248626"/>
                        <a:pt x="1733207" y="250523"/>
                        <a:pt x="1736750" y="250734"/>
                      </a:cubicBezTo>
                      <a:cubicBezTo>
                        <a:pt x="1743961" y="251155"/>
                        <a:pt x="1756529" y="253010"/>
                        <a:pt x="1765765" y="260093"/>
                      </a:cubicBezTo>
                      <a:cubicBezTo>
                        <a:pt x="1779471" y="270634"/>
                        <a:pt x="1784742" y="270634"/>
                        <a:pt x="1790014" y="267472"/>
                      </a:cubicBezTo>
                      <a:cubicBezTo>
                        <a:pt x="1795285" y="264310"/>
                        <a:pt x="1803720" y="264310"/>
                        <a:pt x="1811100" y="264310"/>
                      </a:cubicBezTo>
                      <a:cubicBezTo>
                        <a:pt x="1818480" y="264310"/>
                        <a:pt x="1821643" y="259039"/>
                        <a:pt x="1827969" y="255877"/>
                      </a:cubicBezTo>
                      <a:cubicBezTo>
                        <a:pt x="1834295" y="252715"/>
                        <a:pt x="1850110" y="250607"/>
                        <a:pt x="1846947" y="262201"/>
                      </a:cubicBezTo>
                      <a:cubicBezTo>
                        <a:pt x="1843784" y="273796"/>
                        <a:pt x="1846947" y="276958"/>
                        <a:pt x="1853273" y="276958"/>
                      </a:cubicBezTo>
                      <a:cubicBezTo>
                        <a:pt x="1859598" y="276958"/>
                        <a:pt x="1865924" y="272742"/>
                        <a:pt x="1871196" y="284336"/>
                      </a:cubicBezTo>
                      <a:cubicBezTo>
                        <a:pt x="1876467" y="295931"/>
                        <a:pt x="1880685" y="296985"/>
                        <a:pt x="1888065" y="296985"/>
                      </a:cubicBezTo>
                      <a:cubicBezTo>
                        <a:pt x="1895445" y="296985"/>
                        <a:pt x="1893337" y="311741"/>
                        <a:pt x="1884902" y="315957"/>
                      </a:cubicBezTo>
                      <a:cubicBezTo>
                        <a:pt x="1876467" y="320173"/>
                        <a:pt x="1868033" y="326498"/>
                        <a:pt x="1868033" y="333876"/>
                      </a:cubicBezTo>
                      <a:cubicBezTo>
                        <a:pt x="1868033" y="341254"/>
                        <a:pt x="1869087" y="359173"/>
                        <a:pt x="1869087" y="364443"/>
                      </a:cubicBezTo>
                      <a:cubicBezTo>
                        <a:pt x="1869087" y="369713"/>
                        <a:pt x="1868033" y="379199"/>
                        <a:pt x="1879630" y="380253"/>
                      </a:cubicBezTo>
                      <a:cubicBezTo>
                        <a:pt x="1891228" y="381307"/>
                        <a:pt x="1895445" y="381307"/>
                        <a:pt x="1899662" y="390794"/>
                      </a:cubicBezTo>
                      <a:cubicBezTo>
                        <a:pt x="1902403" y="397034"/>
                        <a:pt x="1908392" y="399184"/>
                        <a:pt x="1913621" y="398720"/>
                      </a:cubicBezTo>
                      <a:cubicBezTo>
                        <a:pt x="1913621" y="398720"/>
                        <a:pt x="1924966" y="402388"/>
                        <a:pt x="1930237" y="402388"/>
                      </a:cubicBezTo>
                      <a:cubicBezTo>
                        <a:pt x="1935509" y="402388"/>
                        <a:pt x="1941835" y="407658"/>
                        <a:pt x="1941835" y="407658"/>
                      </a:cubicBezTo>
                      <a:cubicBezTo>
                        <a:pt x="1941835" y="407658"/>
                        <a:pt x="1967138" y="418198"/>
                        <a:pt x="1972410" y="421361"/>
                      </a:cubicBezTo>
                      <a:cubicBezTo>
                        <a:pt x="1977682" y="424523"/>
                        <a:pt x="1980845" y="426631"/>
                        <a:pt x="1989279" y="426631"/>
                      </a:cubicBezTo>
                      <a:cubicBezTo>
                        <a:pt x="1997714" y="426631"/>
                        <a:pt x="1997039" y="435316"/>
                        <a:pt x="1997039" y="435316"/>
                      </a:cubicBezTo>
                      <a:cubicBezTo>
                        <a:pt x="1998093" y="441303"/>
                        <a:pt x="2001973" y="447163"/>
                        <a:pt x="2015637" y="448765"/>
                      </a:cubicBezTo>
                      <a:cubicBezTo>
                        <a:pt x="2033560" y="450874"/>
                        <a:pt x="2021963" y="462468"/>
                        <a:pt x="2016691" y="465630"/>
                      </a:cubicBezTo>
                      <a:cubicBezTo>
                        <a:pt x="2011420" y="468792"/>
                        <a:pt x="2007202" y="471954"/>
                        <a:pt x="2015637" y="477224"/>
                      </a:cubicBezTo>
                      <a:cubicBezTo>
                        <a:pt x="2024071" y="482495"/>
                        <a:pt x="2025126" y="486711"/>
                        <a:pt x="2014583" y="489873"/>
                      </a:cubicBezTo>
                      <a:cubicBezTo>
                        <a:pt x="2004039" y="493035"/>
                        <a:pt x="1997714" y="498305"/>
                        <a:pt x="2005094" y="503575"/>
                      </a:cubicBezTo>
                      <a:cubicBezTo>
                        <a:pt x="2012474" y="508845"/>
                        <a:pt x="2021963" y="518332"/>
                        <a:pt x="2014583" y="519386"/>
                      </a:cubicBezTo>
                      <a:cubicBezTo>
                        <a:pt x="2007202" y="520440"/>
                        <a:pt x="1997714" y="516224"/>
                        <a:pt x="2004039" y="528872"/>
                      </a:cubicBezTo>
                      <a:cubicBezTo>
                        <a:pt x="2010365" y="541520"/>
                        <a:pt x="2008257" y="543629"/>
                        <a:pt x="2004039" y="546791"/>
                      </a:cubicBezTo>
                      <a:cubicBezTo>
                        <a:pt x="1999822" y="549953"/>
                        <a:pt x="1991388" y="555223"/>
                        <a:pt x="1980845" y="555223"/>
                      </a:cubicBezTo>
                      <a:cubicBezTo>
                        <a:pt x="1970301" y="555223"/>
                        <a:pt x="1951324" y="560493"/>
                        <a:pt x="1951324" y="560493"/>
                      </a:cubicBezTo>
                      <a:cubicBezTo>
                        <a:pt x="1951324" y="560493"/>
                        <a:pt x="1958704" y="583682"/>
                        <a:pt x="1962921" y="591060"/>
                      </a:cubicBezTo>
                      <a:cubicBezTo>
                        <a:pt x="1967138" y="598438"/>
                        <a:pt x="1973464" y="612141"/>
                        <a:pt x="1975573" y="618465"/>
                      </a:cubicBezTo>
                      <a:cubicBezTo>
                        <a:pt x="1977682" y="624789"/>
                        <a:pt x="1980845" y="641654"/>
                        <a:pt x="1980845" y="645870"/>
                      </a:cubicBezTo>
                      <a:cubicBezTo>
                        <a:pt x="1980845" y="650086"/>
                        <a:pt x="1985062" y="666950"/>
                        <a:pt x="1985062" y="666950"/>
                      </a:cubicBezTo>
                      <a:cubicBezTo>
                        <a:pt x="1985062" y="666950"/>
                        <a:pt x="1986116" y="700680"/>
                        <a:pt x="1986116" y="704896"/>
                      </a:cubicBezTo>
                      <a:cubicBezTo>
                        <a:pt x="1986116" y="709112"/>
                        <a:pt x="1988225" y="712274"/>
                        <a:pt x="1993496" y="718598"/>
                      </a:cubicBezTo>
                      <a:cubicBezTo>
                        <a:pt x="1998768" y="724922"/>
                        <a:pt x="2006148" y="734409"/>
                        <a:pt x="2010365" y="738625"/>
                      </a:cubicBezTo>
                      <a:cubicBezTo>
                        <a:pt x="2014583" y="742841"/>
                        <a:pt x="2016691" y="740733"/>
                        <a:pt x="2030397" y="742841"/>
                      </a:cubicBezTo>
                      <a:cubicBezTo>
                        <a:pt x="2044103" y="744949"/>
                        <a:pt x="2047266" y="744949"/>
                        <a:pt x="2051484" y="736517"/>
                      </a:cubicBezTo>
                      <a:cubicBezTo>
                        <a:pt x="2055701" y="728084"/>
                        <a:pt x="2060972" y="725976"/>
                        <a:pt x="2071516" y="724922"/>
                      </a:cubicBezTo>
                      <a:cubicBezTo>
                        <a:pt x="2082059" y="723868"/>
                        <a:pt x="2082059" y="719652"/>
                        <a:pt x="2093656" y="723868"/>
                      </a:cubicBezTo>
                      <a:cubicBezTo>
                        <a:pt x="2105254" y="728084"/>
                        <a:pt x="2109471" y="727030"/>
                        <a:pt x="2117905" y="725976"/>
                      </a:cubicBezTo>
                      <a:cubicBezTo>
                        <a:pt x="2126340" y="724922"/>
                        <a:pt x="2129503" y="723868"/>
                        <a:pt x="2133720" y="730192"/>
                      </a:cubicBezTo>
                      <a:cubicBezTo>
                        <a:pt x="2137937" y="736517"/>
                        <a:pt x="2143209" y="746003"/>
                        <a:pt x="2140046" y="750219"/>
                      </a:cubicBezTo>
                      <a:cubicBezTo>
                        <a:pt x="2136883" y="754435"/>
                        <a:pt x="2131611" y="764976"/>
                        <a:pt x="2142155" y="763922"/>
                      </a:cubicBezTo>
                      <a:cubicBezTo>
                        <a:pt x="2152698" y="762868"/>
                        <a:pt x="2163241" y="761814"/>
                        <a:pt x="2169567" y="754435"/>
                      </a:cubicBezTo>
                      <a:cubicBezTo>
                        <a:pt x="2175893" y="747057"/>
                        <a:pt x="2173784" y="739679"/>
                        <a:pt x="2187490" y="739679"/>
                      </a:cubicBezTo>
                      <a:cubicBezTo>
                        <a:pt x="2201196" y="739679"/>
                        <a:pt x="2225445" y="737571"/>
                        <a:pt x="2231771" y="734409"/>
                      </a:cubicBezTo>
                      <a:cubicBezTo>
                        <a:pt x="2238097" y="731247"/>
                        <a:pt x="2260238" y="732301"/>
                        <a:pt x="2260238" y="732301"/>
                      </a:cubicBezTo>
                      <a:lnTo>
                        <a:pt x="2273944" y="729138"/>
                      </a:lnTo>
                      <a:lnTo>
                        <a:pt x="2274028" y="729012"/>
                      </a:lnTo>
                      <a:cubicBezTo>
                        <a:pt x="2276221" y="730445"/>
                        <a:pt x="2277824" y="731963"/>
                        <a:pt x="2277107" y="733355"/>
                      </a:cubicBezTo>
                      <a:cubicBezTo>
                        <a:pt x="2277107" y="733355"/>
                        <a:pt x="2280270" y="750219"/>
                        <a:pt x="2280270" y="757597"/>
                      </a:cubicBezTo>
                      <a:cubicBezTo>
                        <a:pt x="2280270" y="764976"/>
                        <a:pt x="2276052" y="768138"/>
                        <a:pt x="2267618" y="770246"/>
                      </a:cubicBezTo>
                      <a:cubicBezTo>
                        <a:pt x="2259183" y="772354"/>
                        <a:pt x="2267618" y="790272"/>
                        <a:pt x="2268672" y="799759"/>
                      </a:cubicBezTo>
                      <a:cubicBezTo>
                        <a:pt x="2269727" y="809245"/>
                        <a:pt x="2276052" y="828218"/>
                        <a:pt x="2277107" y="832434"/>
                      </a:cubicBezTo>
                      <a:cubicBezTo>
                        <a:pt x="2278161" y="836650"/>
                        <a:pt x="2286596" y="839812"/>
                        <a:pt x="2291867" y="841920"/>
                      </a:cubicBezTo>
                      <a:cubicBezTo>
                        <a:pt x="2297139" y="844028"/>
                        <a:pt x="2296084" y="852460"/>
                        <a:pt x="2288704" y="858785"/>
                      </a:cubicBezTo>
                      <a:cubicBezTo>
                        <a:pt x="2281324" y="865109"/>
                        <a:pt x="2291867" y="872487"/>
                        <a:pt x="2291867" y="872487"/>
                      </a:cubicBezTo>
                      <a:cubicBezTo>
                        <a:pt x="2291867" y="872487"/>
                        <a:pt x="2297139" y="884081"/>
                        <a:pt x="2301356" y="889352"/>
                      </a:cubicBezTo>
                      <a:cubicBezTo>
                        <a:pt x="2305573" y="894622"/>
                        <a:pt x="2309790" y="914648"/>
                        <a:pt x="2311899" y="924135"/>
                      </a:cubicBezTo>
                      <a:cubicBezTo>
                        <a:pt x="2314008" y="933621"/>
                        <a:pt x="2305995" y="951076"/>
                        <a:pt x="2305995" y="951076"/>
                      </a:cubicBezTo>
                      <a:cubicBezTo>
                        <a:pt x="2305404" y="951877"/>
                        <a:pt x="2304519" y="988431"/>
                        <a:pt x="2304519" y="994755"/>
                      </a:cubicBezTo>
                      <a:cubicBezTo>
                        <a:pt x="2304519" y="1001079"/>
                        <a:pt x="2306628" y="1007403"/>
                        <a:pt x="2309790" y="1012674"/>
                      </a:cubicBezTo>
                      <a:cubicBezTo>
                        <a:pt x="2312953" y="1017944"/>
                        <a:pt x="2320334" y="1030592"/>
                        <a:pt x="2327714" y="1040078"/>
                      </a:cubicBezTo>
                      <a:cubicBezTo>
                        <a:pt x="2335094" y="1049565"/>
                        <a:pt x="2336148" y="1052727"/>
                        <a:pt x="2349854" y="1061159"/>
                      </a:cubicBezTo>
                      <a:cubicBezTo>
                        <a:pt x="2363560" y="1069591"/>
                        <a:pt x="2364615" y="1073808"/>
                        <a:pt x="2368832" y="1080132"/>
                      </a:cubicBezTo>
                      <a:cubicBezTo>
                        <a:pt x="2373049" y="1086456"/>
                        <a:pt x="2366723" y="1091726"/>
                        <a:pt x="2362506" y="1095942"/>
                      </a:cubicBezTo>
                      <a:cubicBezTo>
                        <a:pt x="2358289" y="1100158"/>
                        <a:pt x="2362506" y="1108591"/>
                        <a:pt x="2365669" y="1112807"/>
                      </a:cubicBezTo>
                      <a:cubicBezTo>
                        <a:pt x="2368832" y="1117023"/>
                        <a:pt x="2384647" y="1134942"/>
                        <a:pt x="2393081" y="1145482"/>
                      </a:cubicBezTo>
                      <a:cubicBezTo>
                        <a:pt x="2401516" y="1156022"/>
                        <a:pt x="2398353" y="1161292"/>
                        <a:pt x="2398353" y="1172887"/>
                      </a:cubicBezTo>
                      <a:cubicBezTo>
                        <a:pt x="2398353" y="1184481"/>
                        <a:pt x="2400461" y="1183427"/>
                        <a:pt x="2404679" y="1191859"/>
                      </a:cubicBezTo>
                      <a:cubicBezTo>
                        <a:pt x="2408896" y="1200292"/>
                        <a:pt x="2405733" y="1210832"/>
                        <a:pt x="2401516" y="1222426"/>
                      </a:cubicBezTo>
                      <a:cubicBezTo>
                        <a:pt x="2397298" y="1234021"/>
                        <a:pt x="2403624" y="1236129"/>
                        <a:pt x="2412059" y="1240345"/>
                      </a:cubicBezTo>
                      <a:cubicBezTo>
                        <a:pt x="2420493" y="1244561"/>
                        <a:pt x="2431037" y="1255101"/>
                        <a:pt x="2431037" y="1255101"/>
                      </a:cubicBezTo>
                      <a:cubicBezTo>
                        <a:pt x="2431037" y="1255101"/>
                        <a:pt x="2451068" y="1288830"/>
                        <a:pt x="2456340" y="1297263"/>
                      </a:cubicBezTo>
                      <a:cubicBezTo>
                        <a:pt x="2461612" y="1305695"/>
                        <a:pt x="2461612" y="1314127"/>
                        <a:pt x="2461612" y="1324668"/>
                      </a:cubicBezTo>
                      <a:cubicBezTo>
                        <a:pt x="2461612" y="1335208"/>
                        <a:pt x="2466883" y="1357343"/>
                        <a:pt x="2466883" y="1363667"/>
                      </a:cubicBezTo>
                      <a:cubicBezTo>
                        <a:pt x="2466883" y="1369991"/>
                        <a:pt x="2466883" y="1379477"/>
                        <a:pt x="2463720" y="1384748"/>
                      </a:cubicBezTo>
                      <a:cubicBezTo>
                        <a:pt x="2460557" y="1390018"/>
                        <a:pt x="2441580" y="1424801"/>
                        <a:pt x="2436308" y="1431125"/>
                      </a:cubicBezTo>
                      <a:cubicBezTo>
                        <a:pt x="2431037" y="1437449"/>
                        <a:pt x="2439471" y="1443773"/>
                        <a:pt x="2448960" y="1455368"/>
                      </a:cubicBezTo>
                      <a:cubicBezTo>
                        <a:pt x="2458449" y="1466962"/>
                        <a:pt x="2448960" y="1474340"/>
                        <a:pt x="2445797" y="1480665"/>
                      </a:cubicBezTo>
                      <a:cubicBezTo>
                        <a:pt x="2442634" y="1486989"/>
                        <a:pt x="2440525" y="1500691"/>
                        <a:pt x="2434199" y="1505961"/>
                      </a:cubicBezTo>
                      <a:cubicBezTo>
                        <a:pt x="2431332" y="1508322"/>
                        <a:pt x="2429771" y="1511737"/>
                        <a:pt x="2428717" y="1515869"/>
                      </a:cubicBezTo>
                      <a:cubicBezTo>
                        <a:pt x="2428717" y="1515869"/>
                        <a:pt x="2424711" y="1518610"/>
                        <a:pt x="2420493" y="1521772"/>
                      </a:cubicBezTo>
                      <a:cubicBezTo>
                        <a:pt x="2416276" y="1524934"/>
                        <a:pt x="2415222" y="1532312"/>
                        <a:pt x="2416276" y="1537582"/>
                      </a:cubicBezTo>
                      <a:cubicBezTo>
                        <a:pt x="2417330" y="1542853"/>
                        <a:pt x="2432091" y="1630337"/>
                        <a:pt x="2432091" y="1630337"/>
                      </a:cubicBezTo>
                      <a:lnTo>
                        <a:pt x="2441580" y="1673553"/>
                      </a:lnTo>
                      <a:lnTo>
                        <a:pt x="2444405" y="1694633"/>
                      </a:lnTo>
                      <a:cubicBezTo>
                        <a:pt x="2444996" y="1696910"/>
                        <a:pt x="2445797" y="1699398"/>
                        <a:pt x="2445797" y="1702012"/>
                      </a:cubicBezTo>
                      <a:cubicBezTo>
                        <a:pt x="2445797" y="1709390"/>
                        <a:pt x="2442634" y="1743119"/>
                        <a:pt x="2442634" y="1743119"/>
                      </a:cubicBezTo>
                      <a:cubicBezTo>
                        <a:pt x="2442634" y="1743119"/>
                        <a:pt x="2440525" y="1780010"/>
                        <a:pt x="2438417" y="1785280"/>
                      </a:cubicBezTo>
                      <a:cubicBezTo>
                        <a:pt x="2436308" y="1790551"/>
                        <a:pt x="2428928" y="1801091"/>
                        <a:pt x="2426819" y="1809523"/>
                      </a:cubicBezTo>
                      <a:cubicBezTo>
                        <a:pt x="2424711" y="1817955"/>
                        <a:pt x="2432091" y="1836928"/>
                        <a:pt x="2435254" y="1845360"/>
                      </a:cubicBezTo>
                      <a:cubicBezTo>
                        <a:pt x="2436645" y="1849155"/>
                        <a:pt x="2435971" y="1852275"/>
                        <a:pt x="2434748" y="1854594"/>
                      </a:cubicBezTo>
                      <a:cubicBezTo>
                        <a:pt x="2434748" y="1854594"/>
                        <a:pt x="2439471" y="1871711"/>
                        <a:pt x="2428928" y="1869603"/>
                      </a:cubicBezTo>
                      <a:cubicBezTo>
                        <a:pt x="2418385" y="1867495"/>
                        <a:pt x="2408896" y="1864333"/>
                        <a:pt x="2401516" y="1865387"/>
                      </a:cubicBezTo>
                      <a:cubicBezTo>
                        <a:pt x="2394136" y="1866441"/>
                        <a:pt x="2388864" y="1866441"/>
                        <a:pt x="2382538" y="1867495"/>
                      </a:cubicBezTo>
                      <a:cubicBezTo>
                        <a:pt x="2376212" y="1868549"/>
                        <a:pt x="2365669" y="1864333"/>
                        <a:pt x="2359343" y="1862225"/>
                      </a:cubicBezTo>
                      <a:cubicBezTo>
                        <a:pt x="2353017" y="1860117"/>
                        <a:pt x="2337203" y="1858009"/>
                        <a:pt x="2331931" y="1859063"/>
                      </a:cubicBezTo>
                      <a:cubicBezTo>
                        <a:pt x="2326659" y="1860117"/>
                        <a:pt x="2326659" y="1867495"/>
                        <a:pt x="2330877" y="1871711"/>
                      </a:cubicBezTo>
                      <a:cubicBezTo>
                        <a:pt x="2335094" y="1875927"/>
                        <a:pt x="2337203" y="1879089"/>
                        <a:pt x="2332985" y="1885414"/>
                      </a:cubicBezTo>
                      <a:cubicBezTo>
                        <a:pt x="2328768" y="1891738"/>
                        <a:pt x="2327714" y="1900170"/>
                        <a:pt x="2332985" y="1904386"/>
                      </a:cubicBezTo>
                      <a:cubicBezTo>
                        <a:pt x="2338257" y="1908602"/>
                        <a:pt x="2364615" y="1905440"/>
                        <a:pt x="2369886" y="1905440"/>
                      </a:cubicBezTo>
                      <a:cubicBezTo>
                        <a:pt x="2375158" y="1905440"/>
                        <a:pt x="2386755" y="1908602"/>
                        <a:pt x="2386755" y="1908602"/>
                      </a:cubicBezTo>
                      <a:cubicBezTo>
                        <a:pt x="2386755" y="1908602"/>
                        <a:pt x="2396244" y="1921251"/>
                        <a:pt x="2401516" y="1926521"/>
                      </a:cubicBezTo>
                      <a:cubicBezTo>
                        <a:pt x="2406787" y="1931791"/>
                        <a:pt x="2411005" y="1937061"/>
                        <a:pt x="2407842" y="1943385"/>
                      </a:cubicBezTo>
                      <a:cubicBezTo>
                        <a:pt x="2404679" y="1949710"/>
                        <a:pt x="2399407" y="1951818"/>
                        <a:pt x="2399407" y="1951818"/>
                      </a:cubicBezTo>
                      <a:cubicBezTo>
                        <a:pt x="2399407" y="1951818"/>
                        <a:pt x="2389918" y="1962358"/>
                        <a:pt x="2394136" y="1967628"/>
                      </a:cubicBezTo>
                      <a:cubicBezTo>
                        <a:pt x="2398353" y="1972898"/>
                        <a:pt x="2399407" y="1981331"/>
                        <a:pt x="2392027" y="1983439"/>
                      </a:cubicBezTo>
                      <a:cubicBezTo>
                        <a:pt x="2384647" y="1985547"/>
                        <a:pt x="2378321" y="1987655"/>
                        <a:pt x="2375158" y="1991871"/>
                      </a:cubicBezTo>
                      <a:cubicBezTo>
                        <a:pt x="2371995" y="1996087"/>
                        <a:pt x="2364615" y="2004519"/>
                        <a:pt x="2365669" y="2009790"/>
                      </a:cubicBezTo>
                      <a:cubicBezTo>
                        <a:pt x="2366723" y="2015060"/>
                        <a:pt x="2360398" y="2021384"/>
                        <a:pt x="2360398" y="2021384"/>
                      </a:cubicBezTo>
                      <a:cubicBezTo>
                        <a:pt x="2360398" y="2021384"/>
                        <a:pt x="2356180" y="2026654"/>
                        <a:pt x="2363560" y="2029816"/>
                      </a:cubicBezTo>
                      <a:cubicBezTo>
                        <a:pt x="2370941" y="2032978"/>
                        <a:pt x="2369886" y="2041411"/>
                        <a:pt x="2358289" y="2041411"/>
                      </a:cubicBezTo>
                      <a:cubicBezTo>
                        <a:pt x="2346691" y="2041411"/>
                        <a:pt x="2320334" y="2031924"/>
                        <a:pt x="2311899" y="2028762"/>
                      </a:cubicBezTo>
                      <a:cubicBezTo>
                        <a:pt x="2303465" y="2025600"/>
                        <a:pt x="2299247" y="2024546"/>
                        <a:pt x="2293976" y="2027708"/>
                      </a:cubicBezTo>
                      <a:cubicBezTo>
                        <a:pt x="2288704" y="2030870"/>
                        <a:pt x="2280270" y="2037194"/>
                        <a:pt x="2284487" y="2042465"/>
                      </a:cubicBezTo>
                      <a:cubicBezTo>
                        <a:pt x="2288704" y="2047735"/>
                        <a:pt x="2290813" y="2059329"/>
                        <a:pt x="2290813" y="2065653"/>
                      </a:cubicBezTo>
                      <a:cubicBezTo>
                        <a:pt x="2290813" y="2071978"/>
                        <a:pt x="2293976" y="2080410"/>
                        <a:pt x="2300302" y="2085680"/>
                      </a:cubicBezTo>
                      <a:cubicBezTo>
                        <a:pt x="2306628" y="2090950"/>
                        <a:pt x="2304519" y="2104653"/>
                        <a:pt x="2303465" y="2108869"/>
                      </a:cubicBezTo>
                      <a:cubicBezTo>
                        <a:pt x="2302410" y="2113085"/>
                        <a:pt x="2306628" y="2115193"/>
                        <a:pt x="2297139" y="2116247"/>
                      </a:cubicBezTo>
                      <a:cubicBezTo>
                        <a:pt x="2287650" y="2117301"/>
                        <a:pt x="2287650" y="2119409"/>
                        <a:pt x="2288704" y="2123625"/>
                      </a:cubicBezTo>
                      <a:cubicBezTo>
                        <a:pt x="2289758" y="2127841"/>
                        <a:pt x="2293976" y="2137328"/>
                        <a:pt x="2290813" y="2141544"/>
                      </a:cubicBezTo>
                      <a:cubicBezTo>
                        <a:pt x="2287650" y="2145760"/>
                        <a:pt x="2278161" y="2156300"/>
                        <a:pt x="2285541" y="2162625"/>
                      </a:cubicBezTo>
                      <a:cubicBezTo>
                        <a:pt x="2292921" y="2168949"/>
                        <a:pt x="2299247" y="2173165"/>
                        <a:pt x="2299247" y="2177381"/>
                      </a:cubicBezTo>
                      <a:cubicBezTo>
                        <a:pt x="2299247" y="2181597"/>
                        <a:pt x="2306628" y="2202678"/>
                        <a:pt x="2300302" y="2203732"/>
                      </a:cubicBezTo>
                      <a:cubicBezTo>
                        <a:pt x="2293976" y="2204786"/>
                        <a:pt x="2291867" y="2202678"/>
                        <a:pt x="2286596" y="2199516"/>
                      </a:cubicBezTo>
                      <a:cubicBezTo>
                        <a:pt x="2281324" y="2196354"/>
                        <a:pt x="2274998" y="2193192"/>
                        <a:pt x="2270781" y="2196354"/>
                      </a:cubicBezTo>
                      <a:cubicBezTo>
                        <a:pt x="2266564" y="2199516"/>
                        <a:pt x="2257075" y="2200570"/>
                        <a:pt x="2258129" y="2206894"/>
                      </a:cubicBezTo>
                      <a:cubicBezTo>
                        <a:pt x="2259183" y="2213218"/>
                        <a:pt x="2263401" y="2218488"/>
                        <a:pt x="2254966" y="2218488"/>
                      </a:cubicBezTo>
                      <a:cubicBezTo>
                        <a:pt x="2246532" y="2218488"/>
                        <a:pt x="2238097" y="2219542"/>
                        <a:pt x="2244423" y="2230083"/>
                      </a:cubicBezTo>
                      <a:cubicBezTo>
                        <a:pt x="2250749" y="2240623"/>
                        <a:pt x="2250749" y="2250109"/>
                        <a:pt x="2261292" y="2251163"/>
                      </a:cubicBezTo>
                      <a:cubicBezTo>
                        <a:pt x="2271835" y="2252217"/>
                        <a:pt x="2274998" y="2248001"/>
                        <a:pt x="2279215" y="2246947"/>
                      </a:cubicBezTo>
                      <a:cubicBezTo>
                        <a:pt x="2283433" y="2245893"/>
                        <a:pt x="2291867" y="2245893"/>
                        <a:pt x="2296084" y="2251163"/>
                      </a:cubicBezTo>
                      <a:cubicBezTo>
                        <a:pt x="2300302" y="2256434"/>
                        <a:pt x="2305573" y="2268028"/>
                        <a:pt x="2305573" y="2268028"/>
                      </a:cubicBezTo>
                      <a:cubicBezTo>
                        <a:pt x="2305573" y="2268028"/>
                        <a:pt x="2292921" y="2270136"/>
                        <a:pt x="2293976" y="2274352"/>
                      </a:cubicBezTo>
                      <a:cubicBezTo>
                        <a:pt x="2295030" y="2278568"/>
                        <a:pt x="2300302" y="2287001"/>
                        <a:pt x="2300302" y="2287001"/>
                      </a:cubicBezTo>
                      <a:cubicBezTo>
                        <a:pt x="2300302" y="2287001"/>
                        <a:pt x="2297139" y="2298595"/>
                        <a:pt x="2287650" y="2305973"/>
                      </a:cubicBezTo>
                      <a:cubicBezTo>
                        <a:pt x="2278161" y="2313351"/>
                        <a:pt x="2271835" y="2314405"/>
                        <a:pt x="2270781" y="2318622"/>
                      </a:cubicBezTo>
                      <a:cubicBezTo>
                        <a:pt x="2269727" y="2322838"/>
                        <a:pt x="2269727" y="2344972"/>
                        <a:pt x="2269727" y="2344972"/>
                      </a:cubicBezTo>
                      <a:lnTo>
                        <a:pt x="2269642" y="2346448"/>
                      </a:lnTo>
                      <a:lnTo>
                        <a:pt x="2263401" y="2346026"/>
                      </a:lnTo>
                      <a:cubicBezTo>
                        <a:pt x="2263401" y="2346026"/>
                        <a:pt x="2258129" y="2352351"/>
                        <a:pt x="2247586" y="2355513"/>
                      </a:cubicBezTo>
                      <a:cubicBezTo>
                        <a:pt x="2237043" y="2358675"/>
                        <a:pt x="2240206" y="2364999"/>
                        <a:pt x="2241260" y="2369215"/>
                      </a:cubicBezTo>
                      <a:cubicBezTo>
                        <a:pt x="2242314" y="2373431"/>
                        <a:pt x="2238097" y="2385026"/>
                        <a:pt x="2238097" y="2396620"/>
                      </a:cubicBezTo>
                      <a:cubicBezTo>
                        <a:pt x="2238097" y="2408214"/>
                        <a:pt x="2238097" y="2456700"/>
                        <a:pt x="2235988" y="2463024"/>
                      </a:cubicBezTo>
                      <a:cubicBezTo>
                        <a:pt x="2233880" y="2469348"/>
                        <a:pt x="2232826" y="2472510"/>
                        <a:pt x="2229663" y="2489375"/>
                      </a:cubicBezTo>
                      <a:cubicBezTo>
                        <a:pt x="2226500" y="2506240"/>
                        <a:pt x="2222282" y="2500969"/>
                        <a:pt x="2211739" y="2497807"/>
                      </a:cubicBezTo>
                      <a:cubicBezTo>
                        <a:pt x="2201196" y="2494645"/>
                        <a:pt x="2181164" y="2504131"/>
                        <a:pt x="2172730" y="2510456"/>
                      </a:cubicBezTo>
                      <a:cubicBezTo>
                        <a:pt x="2164295" y="2516780"/>
                        <a:pt x="2159024" y="2510456"/>
                        <a:pt x="2151643" y="2504131"/>
                      </a:cubicBezTo>
                      <a:cubicBezTo>
                        <a:pt x="2144263" y="2497807"/>
                        <a:pt x="2142155" y="2510456"/>
                        <a:pt x="2142155" y="2510456"/>
                      </a:cubicBezTo>
                      <a:cubicBezTo>
                        <a:pt x="2142155" y="2510456"/>
                        <a:pt x="2141100" y="2520996"/>
                        <a:pt x="2136883" y="2525212"/>
                      </a:cubicBezTo>
                      <a:cubicBezTo>
                        <a:pt x="2132666" y="2529428"/>
                        <a:pt x="2127394" y="2535752"/>
                        <a:pt x="2121068" y="2542077"/>
                      </a:cubicBezTo>
                      <a:cubicBezTo>
                        <a:pt x="2114742" y="2548401"/>
                        <a:pt x="2109471" y="2545239"/>
                        <a:pt x="2104199" y="2541023"/>
                      </a:cubicBezTo>
                      <a:cubicBezTo>
                        <a:pt x="2098928" y="2536807"/>
                        <a:pt x="2093656" y="2534698"/>
                        <a:pt x="2089439" y="2531536"/>
                      </a:cubicBezTo>
                      <a:cubicBezTo>
                        <a:pt x="2085222" y="2528374"/>
                        <a:pt x="2077841" y="2520996"/>
                        <a:pt x="2076787" y="2514672"/>
                      </a:cubicBezTo>
                      <a:cubicBezTo>
                        <a:pt x="2075733" y="2508348"/>
                        <a:pt x="2070461" y="2497807"/>
                        <a:pt x="2070461" y="2497807"/>
                      </a:cubicBezTo>
                      <a:cubicBezTo>
                        <a:pt x="2070461" y="2497807"/>
                        <a:pt x="2058864" y="2504131"/>
                        <a:pt x="2051484" y="2511510"/>
                      </a:cubicBezTo>
                      <a:cubicBezTo>
                        <a:pt x="2044103" y="2518888"/>
                        <a:pt x="2050429" y="2523104"/>
                        <a:pt x="2049375" y="2535752"/>
                      </a:cubicBezTo>
                      <a:cubicBezTo>
                        <a:pt x="2048321" y="2548401"/>
                        <a:pt x="2036723" y="2544185"/>
                        <a:pt x="2031452" y="2537861"/>
                      </a:cubicBezTo>
                      <a:cubicBezTo>
                        <a:pt x="2026180" y="2531536"/>
                        <a:pt x="2025126" y="2534698"/>
                        <a:pt x="2017746" y="2542077"/>
                      </a:cubicBezTo>
                      <a:cubicBezTo>
                        <a:pt x="2010365" y="2549455"/>
                        <a:pt x="2010365" y="2547347"/>
                        <a:pt x="1999822" y="2547347"/>
                      </a:cubicBezTo>
                      <a:cubicBezTo>
                        <a:pt x="1989279" y="2547347"/>
                        <a:pt x="1995605" y="2523104"/>
                        <a:pt x="1995605" y="2523104"/>
                      </a:cubicBezTo>
                      <a:cubicBezTo>
                        <a:pt x="1995605" y="2523104"/>
                        <a:pt x="1995605" y="2503077"/>
                        <a:pt x="1990333" y="2495699"/>
                      </a:cubicBezTo>
                      <a:cubicBezTo>
                        <a:pt x="1985062" y="2488321"/>
                        <a:pt x="1997714" y="2483051"/>
                        <a:pt x="1991388" y="2480943"/>
                      </a:cubicBezTo>
                      <a:cubicBezTo>
                        <a:pt x="1985062" y="2478835"/>
                        <a:pt x="1981899" y="2460916"/>
                        <a:pt x="1988225" y="2456700"/>
                      </a:cubicBezTo>
                      <a:cubicBezTo>
                        <a:pt x="1994551" y="2452484"/>
                        <a:pt x="1992442" y="2428241"/>
                        <a:pt x="1992442" y="2424025"/>
                      </a:cubicBezTo>
                      <a:cubicBezTo>
                        <a:pt x="1992442" y="2419809"/>
                        <a:pt x="1997714" y="2414539"/>
                        <a:pt x="2002985" y="2410322"/>
                      </a:cubicBezTo>
                      <a:cubicBezTo>
                        <a:pt x="2008257" y="2406106"/>
                        <a:pt x="2010365" y="2393458"/>
                        <a:pt x="2010365" y="2382918"/>
                      </a:cubicBezTo>
                      <a:cubicBezTo>
                        <a:pt x="2010365" y="2372377"/>
                        <a:pt x="2037777" y="2371323"/>
                        <a:pt x="2037777" y="2371323"/>
                      </a:cubicBezTo>
                      <a:cubicBezTo>
                        <a:pt x="2037777" y="2371323"/>
                        <a:pt x="2029343" y="2344972"/>
                        <a:pt x="2025126" y="2336540"/>
                      </a:cubicBezTo>
                      <a:cubicBezTo>
                        <a:pt x="2020908" y="2328108"/>
                        <a:pt x="2002985" y="2334432"/>
                        <a:pt x="1996659" y="2335486"/>
                      </a:cubicBezTo>
                      <a:cubicBezTo>
                        <a:pt x="1990333" y="2336540"/>
                        <a:pt x="1981899" y="2334432"/>
                        <a:pt x="1981899" y="2334432"/>
                      </a:cubicBezTo>
                      <a:cubicBezTo>
                        <a:pt x="1981899" y="2334432"/>
                        <a:pt x="1966084" y="2313351"/>
                        <a:pt x="1960813" y="2308081"/>
                      </a:cubicBezTo>
                      <a:cubicBezTo>
                        <a:pt x="1955541" y="2302811"/>
                        <a:pt x="1958704" y="2293325"/>
                        <a:pt x="1967138" y="2289109"/>
                      </a:cubicBezTo>
                      <a:cubicBezTo>
                        <a:pt x="1975573" y="2284892"/>
                        <a:pt x="1963976" y="2277514"/>
                        <a:pt x="1955541" y="2270136"/>
                      </a:cubicBezTo>
                      <a:cubicBezTo>
                        <a:pt x="1947107" y="2262758"/>
                        <a:pt x="1962921" y="2261704"/>
                        <a:pt x="1969247" y="2257488"/>
                      </a:cubicBezTo>
                      <a:cubicBezTo>
                        <a:pt x="1975573" y="2253271"/>
                        <a:pt x="1985062" y="2264866"/>
                        <a:pt x="1985062" y="2264866"/>
                      </a:cubicBezTo>
                      <a:cubicBezTo>
                        <a:pt x="1985062" y="2264866"/>
                        <a:pt x="1986116" y="2271190"/>
                        <a:pt x="1989279" y="2278568"/>
                      </a:cubicBezTo>
                      <a:cubicBezTo>
                        <a:pt x="1992442" y="2285946"/>
                        <a:pt x="2000877" y="2275406"/>
                        <a:pt x="2000877" y="2275406"/>
                      </a:cubicBezTo>
                      <a:cubicBezTo>
                        <a:pt x="2000877" y="2275406"/>
                        <a:pt x="2005094" y="2265920"/>
                        <a:pt x="1997714" y="2261704"/>
                      </a:cubicBezTo>
                      <a:cubicBezTo>
                        <a:pt x="1990333" y="2257488"/>
                        <a:pt x="1992442" y="2243785"/>
                        <a:pt x="1996659" y="2245893"/>
                      </a:cubicBezTo>
                      <a:cubicBezTo>
                        <a:pt x="2000877" y="2248001"/>
                        <a:pt x="2013528" y="2245893"/>
                        <a:pt x="2013528" y="2241677"/>
                      </a:cubicBezTo>
                      <a:cubicBezTo>
                        <a:pt x="2013528" y="2237461"/>
                        <a:pt x="2016691" y="2219542"/>
                        <a:pt x="2021963" y="2216380"/>
                      </a:cubicBezTo>
                      <a:cubicBezTo>
                        <a:pt x="2027234" y="2213218"/>
                        <a:pt x="2031452" y="2207948"/>
                        <a:pt x="2038832" y="2216380"/>
                      </a:cubicBezTo>
                      <a:cubicBezTo>
                        <a:pt x="2046212" y="2224813"/>
                        <a:pt x="2050429" y="2216380"/>
                        <a:pt x="2052538" y="2211110"/>
                      </a:cubicBezTo>
                      <a:cubicBezTo>
                        <a:pt x="2054646" y="2205840"/>
                        <a:pt x="2068353" y="2214272"/>
                        <a:pt x="2068353" y="2214272"/>
                      </a:cubicBezTo>
                      <a:cubicBezTo>
                        <a:pt x="2068353" y="2214272"/>
                        <a:pt x="2075733" y="2216380"/>
                        <a:pt x="2079950" y="2215326"/>
                      </a:cubicBezTo>
                      <a:cubicBezTo>
                        <a:pt x="2084167" y="2214272"/>
                        <a:pt x="2092602" y="2209002"/>
                        <a:pt x="2092602" y="2209002"/>
                      </a:cubicBezTo>
                      <a:lnTo>
                        <a:pt x="2083071" y="2190830"/>
                      </a:lnTo>
                      <a:cubicBezTo>
                        <a:pt x="2081089" y="2189523"/>
                        <a:pt x="2078938" y="2188554"/>
                        <a:pt x="2076787" y="2187921"/>
                      </a:cubicBezTo>
                      <a:cubicBezTo>
                        <a:pt x="2069407" y="2185813"/>
                        <a:pt x="2056755" y="2179489"/>
                        <a:pt x="2051484" y="2176327"/>
                      </a:cubicBezTo>
                      <a:cubicBezTo>
                        <a:pt x="2046212" y="2173165"/>
                        <a:pt x="2039886" y="2171057"/>
                        <a:pt x="2026180" y="2170003"/>
                      </a:cubicBezTo>
                      <a:cubicBezTo>
                        <a:pt x="2012474" y="2168949"/>
                        <a:pt x="2015637" y="2164733"/>
                        <a:pt x="2015637" y="2157354"/>
                      </a:cubicBezTo>
                      <a:cubicBezTo>
                        <a:pt x="2015637" y="2149976"/>
                        <a:pt x="2015637" y="2149976"/>
                        <a:pt x="2019854" y="2146814"/>
                      </a:cubicBezTo>
                      <a:cubicBezTo>
                        <a:pt x="2024071" y="2143652"/>
                        <a:pt x="2035669" y="2136274"/>
                        <a:pt x="2045158" y="2132058"/>
                      </a:cubicBezTo>
                      <a:cubicBezTo>
                        <a:pt x="2054646" y="2127841"/>
                        <a:pt x="2056755" y="2117301"/>
                        <a:pt x="2057809" y="2112031"/>
                      </a:cubicBezTo>
                      <a:cubicBezTo>
                        <a:pt x="2058020" y="2110892"/>
                        <a:pt x="2058400" y="2108658"/>
                        <a:pt x="2058864" y="2105791"/>
                      </a:cubicBezTo>
                      <a:cubicBezTo>
                        <a:pt x="2060972" y="2101575"/>
                        <a:pt x="2049375" y="2093058"/>
                        <a:pt x="2043049" y="2089896"/>
                      </a:cubicBezTo>
                      <a:cubicBezTo>
                        <a:pt x="2036723" y="2086734"/>
                        <a:pt x="2037777" y="2083572"/>
                        <a:pt x="2040940" y="2079356"/>
                      </a:cubicBezTo>
                      <a:cubicBezTo>
                        <a:pt x="2044103" y="2075140"/>
                        <a:pt x="2043049" y="2071978"/>
                        <a:pt x="2045158" y="2064599"/>
                      </a:cubicBezTo>
                      <a:cubicBezTo>
                        <a:pt x="2047266" y="2057221"/>
                        <a:pt x="2045158" y="2054059"/>
                        <a:pt x="2037777" y="2054059"/>
                      </a:cubicBezTo>
                      <a:cubicBezTo>
                        <a:pt x="2030397" y="2054059"/>
                        <a:pt x="2032506" y="2048789"/>
                        <a:pt x="2032506" y="2042465"/>
                      </a:cubicBezTo>
                      <a:cubicBezTo>
                        <a:pt x="2032506" y="2036140"/>
                        <a:pt x="2030397" y="2038248"/>
                        <a:pt x="2021963" y="2037194"/>
                      </a:cubicBezTo>
                      <a:cubicBezTo>
                        <a:pt x="2013528" y="2036140"/>
                        <a:pt x="2009311" y="2031924"/>
                        <a:pt x="2009311" y="2031924"/>
                      </a:cubicBezTo>
                      <a:cubicBezTo>
                        <a:pt x="2009311" y="2031924"/>
                        <a:pt x="1998768" y="2036140"/>
                        <a:pt x="1994551" y="2037194"/>
                      </a:cubicBezTo>
                      <a:cubicBezTo>
                        <a:pt x="1990333" y="2038248"/>
                        <a:pt x="1981899" y="2046681"/>
                        <a:pt x="1977682" y="2051951"/>
                      </a:cubicBezTo>
                      <a:cubicBezTo>
                        <a:pt x="1973464" y="2057221"/>
                        <a:pt x="1968193" y="2055113"/>
                        <a:pt x="1958704" y="2048789"/>
                      </a:cubicBezTo>
                      <a:cubicBezTo>
                        <a:pt x="1949215" y="2042465"/>
                        <a:pt x="1955541" y="2061437"/>
                        <a:pt x="1955541" y="2061437"/>
                      </a:cubicBezTo>
                      <a:cubicBezTo>
                        <a:pt x="1955541" y="2061437"/>
                        <a:pt x="1943944" y="2061437"/>
                        <a:pt x="1936563" y="2059329"/>
                      </a:cubicBezTo>
                      <a:cubicBezTo>
                        <a:pt x="1929183" y="2057221"/>
                        <a:pt x="1934455" y="2047735"/>
                        <a:pt x="1934455" y="2042465"/>
                      </a:cubicBezTo>
                      <a:cubicBezTo>
                        <a:pt x="1934455" y="2037194"/>
                        <a:pt x="1932346" y="2037194"/>
                        <a:pt x="1919694" y="2038248"/>
                      </a:cubicBezTo>
                      <a:cubicBezTo>
                        <a:pt x="1907043" y="2039303"/>
                        <a:pt x="1911260" y="2035086"/>
                        <a:pt x="1910206" y="2027708"/>
                      </a:cubicBezTo>
                      <a:cubicBezTo>
                        <a:pt x="1909151" y="2020330"/>
                        <a:pt x="1892282" y="2030870"/>
                        <a:pt x="1882793" y="2030870"/>
                      </a:cubicBezTo>
                      <a:cubicBezTo>
                        <a:pt x="1873305" y="2030870"/>
                        <a:pt x="1859598" y="2028762"/>
                        <a:pt x="1851164" y="2024546"/>
                      </a:cubicBezTo>
                      <a:cubicBezTo>
                        <a:pt x="1842729" y="2020330"/>
                        <a:pt x="1840621" y="2027708"/>
                        <a:pt x="1840621" y="2031924"/>
                      </a:cubicBezTo>
                      <a:cubicBezTo>
                        <a:pt x="1840621" y="2036140"/>
                        <a:pt x="1835898" y="2046639"/>
                        <a:pt x="1835898" y="2046639"/>
                      </a:cubicBezTo>
                      <a:cubicBezTo>
                        <a:pt x="1832481" y="2043476"/>
                        <a:pt x="1828264" y="2043940"/>
                        <a:pt x="1816414" y="2044404"/>
                      </a:cubicBezTo>
                      <a:cubicBezTo>
                        <a:pt x="1807178" y="2044783"/>
                        <a:pt x="1791237" y="2029184"/>
                        <a:pt x="1785838" y="2023408"/>
                      </a:cubicBezTo>
                      <a:cubicBezTo>
                        <a:pt x="1777488" y="2014554"/>
                        <a:pt x="1777952" y="2005616"/>
                        <a:pt x="1776392" y="1994780"/>
                      </a:cubicBezTo>
                      <a:cubicBezTo>
                        <a:pt x="1774030" y="1978590"/>
                        <a:pt x="1765849" y="1981120"/>
                        <a:pt x="1768168" y="1967333"/>
                      </a:cubicBezTo>
                      <a:cubicBezTo>
                        <a:pt x="1774578" y="1929009"/>
                        <a:pt x="1774241" y="1928503"/>
                        <a:pt x="1733502" y="1910668"/>
                      </a:cubicBezTo>
                      <a:cubicBezTo>
                        <a:pt x="1729370" y="1908855"/>
                        <a:pt x="1726164" y="1905778"/>
                        <a:pt x="1721863" y="1903965"/>
                      </a:cubicBezTo>
                      <a:cubicBezTo>
                        <a:pt x="1720092" y="1902067"/>
                        <a:pt x="1718362" y="1900128"/>
                        <a:pt x="1716085" y="1898821"/>
                      </a:cubicBezTo>
                      <a:cubicBezTo>
                        <a:pt x="1701114" y="1890178"/>
                        <a:pt x="1704909" y="1896797"/>
                        <a:pt x="1697824" y="1885540"/>
                      </a:cubicBezTo>
                      <a:cubicBezTo>
                        <a:pt x="1697824" y="1885540"/>
                        <a:pt x="1717266" y="1883306"/>
                        <a:pt x="1724646" y="1883306"/>
                      </a:cubicBezTo>
                      <a:cubicBezTo>
                        <a:pt x="1732027" y="1883306"/>
                        <a:pt x="1747841" y="1872765"/>
                        <a:pt x="1752058" y="1871711"/>
                      </a:cubicBezTo>
                      <a:cubicBezTo>
                        <a:pt x="1756276" y="1870657"/>
                        <a:pt x="1777362" y="1859063"/>
                        <a:pt x="1781579" y="1854847"/>
                      </a:cubicBezTo>
                      <a:cubicBezTo>
                        <a:pt x="1785797" y="1850630"/>
                        <a:pt x="1793177" y="1849576"/>
                        <a:pt x="1788959" y="1844306"/>
                      </a:cubicBezTo>
                      <a:cubicBezTo>
                        <a:pt x="1784742" y="1839036"/>
                        <a:pt x="1783688" y="1828496"/>
                        <a:pt x="1783688" y="1814793"/>
                      </a:cubicBezTo>
                      <a:cubicBezTo>
                        <a:pt x="1783688" y="1801091"/>
                        <a:pt x="1785797" y="1785280"/>
                        <a:pt x="1791068" y="1778956"/>
                      </a:cubicBezTo>
                      <a:cubicBezTo>
                        <a:pt x="1796340" y="1772632"/>
                        <a:pt x="1797394" y="1770524"/>
                        <a:pt x="1794231" y="1762092"/>
                      </a:cubicBezTo>
                      <a:cubicBezTo>
                        <a:pt x="1791068" y="1753659"/>
                        <a:pt x="1793177" y="1741011"/>
                        <a:pt x="1793177" y="1733633"/>
                      </a:cubicBezTo>
                      <a:cubicBezTo>
                        <a:pt x="1793177" y="1726254"/>
                        <a:pt x="1790014" y="1726254"/>
                        <a:pt x="1774199" y="1725200"/>
                      </a:cubicBezTo>
                      <a:cubicBezTo>
                        <a:pt x="1758384" y="1724146"/>
                        <a:pt x="1748896" y="1720984"/>
                        <a:pt x="1740461" y="1715714"/>
                      </a:cubicBezTo>
                      <a:cubicBezTo>
                        <a:pt x="1732027" y="1710444"/>
                        <a:pt x="1728864" y="1709390"/>
                        <a:pt x="1716212" y="1715714"/>
                      </a:cubicBezTo>
                      <a:cubicBezTo>
                        <a:pt x="1703560" y="1722038"/>
                        <a:pt x="1679311" y="1718876"/>
                        <a:pt x="1670876" y="1719930"/>
                      </a:cubicBezTo>
                      <a:cubicBezTo>
                        <a:pt x="1662442" y="1720984"/>
                        <a:pt x="1658225" y="1713606"/>
                        <a:pt x="1642410" y="1717822"/>
                      </a:cubicBezTo>
                      <a:cubicBezTo>
                        <a:pt x="1626595" y="1722038"/>
                        <a:pt x="1608925" y="1723177"/>
                        <a:pt x="1608672" y="1723851"/>
                      </a:cubicBezTo>
                      <a:lnTo>
                        <a:pt x="1596695" y="1722629"/>
                      </a:lnTo>
                      <a:cubicBezTo>
                        <a:pt x="1596189" y="1725622"/>
                        <a:pt x="1596399" y="1728489"/>
                        <a:pt x="1596653" y="1731820"/>
                      </a:cubicBezTo>
                      <a:cubicBezTo>
                        <a:pt x="1597623" y="1742824"/>
                        <a:pt x="1589694" y="1738566"/>
                        <a:pt x="1589019" y="1755894"/>
                      </a:cubicBezTo>
                      <a:cubicBezTo>
                        <a:pt x="1588935" y="1755514"/>
                        <a:pt x="1587881" y="1756821"/>
                        <a:pt x="1587121" y="1757875"/>
                      </a:cubicBezTo>
                      <a:cubicBezTo>
                        <a:pt x="1582609" y="1764073"/>
                        <a:pt x="1583157" y="1765380"/>
                        <a:pt x="1585139" y="1772506"/>
                      </a:cubicBezTo>
                      <a:cubicBezTo>
                        <a:pt x="1588387" y="1784184"/>
                        <a:pt x="1564728" y="1777987"/>
                        <a:pt x="1567596" y="1799151"/>
                      </a:cubicBezTo>
                      <a:lnTo>
                        <a:pt x="1568060" y="1802272"/>
                      </a:lnTo>
                      <a:cubicBezTo>
                        <a:pt x="1569156" y="1810535"/>
                        <a:pt x="1564222" y="1817829"/>
                        <a:pt x="1558023" y="1822720"/>
                      </a:cubicBezTo>
                      <a:cubicBezTo>
                        <a:pt x="1553721" y="1824743"/>
                        <a:pt x="1546045" y="1830435"/>
                        <a:pt x="1545877" y="1830477"/>
                      </a:cubicBezTo>
                      <a:cubicBezTo>
                        <a:pt x="1539551" y="1817323"/>
                        <a:pt x="1528713" y="1825207"/>
                        <a:pt x="1524074" y="1835031"/>
                      </a:cubicBezTo>
                      <a:cubicBezTo>
                        <a:pt x="1515428" y="1853371"/>
                        <a:pt x="1520911" y="1839163"/>
                        <a:pt x="1511295" y="1850378"/>
                      </a:cubicBezTo>
                      <a:lnTo>
                        <a:pt x="1509904" y="1851980"/>
                      </a:lnTo>
                      <a:cubicBezTo>
                        <a:pt x="1501553" y="1861466"/>
                        <a:pt x="1483293" y="1845150"/>
                        <a:pt x="1465412" y="1858894"/>
                      </a:cubicBezTo>
                      <a:cubicBezTo>
                        <a:pt x="1452549" y="1868802"/>
                        <a:pt x="1453097" y="1862646"/>
                        <a:pt x="1442217" y="1880944"/>
                      </a:cubicBezTo>
                      <a:cubicBezTo>
                        <a:pt x="1428721" y="1874915"/>
                        <a:pt x="1424715" y="1880439"/>
                        <a:pt x="1419148" y="1893888"/>
                      </a:cubicBezTo>
                      <a:cubicBezTo>
                        <a:pt x="1416323" y="1893171"/>
                        <a:pt x="1413919" y="1892075"/>
                        <a:pt x="1410925" y="1892075"/>
                      </a:cubicBezTo>
                      <a:cubicBezTo>
                        <a:pt x="1407003" y="1892033"/>
                        <a:pt x="1402996" y="1895912"/>
                        <a:pt x="1402828" y="1899791"/>
                      </a:cubicBezTo>
                      <a:cubicBezTo>
                        <a:pt x="1400466" y="1900212"/>
                        <a:pt x="1398062" y="1900254"/>
                        <a:pt x="1395700" y="1900929"/>
                      </a:cubicBezTo>
                      <a:lnTo>
                        <a:pt x="1393845" y="1901814"/>
                      </a:lnTo>
                      <a:cubicBezTo>
                        <a:pt x="1388151" y="1905904"/>
                        <a:pt x="1388489" y="1911301"/>
                        <a:pt x="1385115" y="1914631"/>
                      </a:cubicBezTo>
                      <a:cubicBezTo>
                        <a:pt x="1383892" y="1915264"/>
                        <a:pt x="1381994" y="1915475"/>
                        <a:pt x="1380645" y="1915728"/>
                      </a:cubicBezTo>
                      <a:lnTo>
                        <a:pt x="1375964" y="1916529"/>
                      </a:lnTo>
                      <a:cubicBezTo>
                        <a:pt x="1370650" y="1917498"/>
                        <a:pt x="1367445" y="1919100"/>
                        <a:pt x="1363734" y="1923064"/>
                      </a:cubicBezTo>
                      <a:lnTo>
                        <a:pt x="1362215" y="1924750"/>
                      </a:lnTo>
                      <a:cubicBezTo>
                        <a:pt x="1360824" y="1926310"/>
                        <a:pt x="1359812" y="1927280"/>
                        <a:pt x="1358715" y="1927870"/>
                      </a:cubicBezTo>
                      <a:cubicBezTo>
                        <a:pt x="1356227" y="1927575"/>
                        <a:pt x="1353359" y="1927828"/>
                        <a:pt x="1351166" y="1928671"/>
                      </a:cubicBezTo>
                      <a:lnTo>
                        <a:pt x="1350154" y="1929177"/>
                      </a:lnTo>
                      <a:cubicBezTo>
                        <a:pt x="1347708" y="1930737"/>
                        <a:pt x="1346780" y="1932592"/>
                        <a:pt x="1345304" y="1934911"/>
                      </a:cubicBezTo>
                      <a:cubicBezTo>
                        <a:pt x="1345262" y="1933562"/>
                        <a:pt x="1331682" y="1927364"/>
                        <a:pt x="1325399" y="1936134"/>
                      </a:cubicBezTo>
                      <a:close/>
                    </a:path>
                  </a:pathLst>
                </a:custGeom>
                <a:solidFill>
                  <a:srgbClr val="2874A6"/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000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xmlns="" id="{D04AF134-19FA-E67B-37B3-04214AC849B4}"/>
                    </a:ext>
                  </a:extLst>
                </p:cNvPr>
                <p:cNvSpPr/>
                <p:nvPr/>
              </p:nvSpPr>
              <p:spPr>
                <a:xfrm>
                  <a:off x="3731581" y="208530"/>
                  <a:ext cx="1761887" cy="1334100"/>
                </a:xfrm>
                <a:custGeom>
                  <a:avLst/>
                  <a:gdLst>
                    <a:gd name="connsiteX0" fmla="*/ 1679567 w 1761887"/>
                    <a:gd name="connsiteY0" fmla="*/ 1299244 h 1334100"/>
                    <a:gd name="connsiteX1" fmla="*/ 1665861 w 1761887"/>
                    <a:gd name="connsiteY1" fmla="*/ 1302406 h 1334100"/>
                    <a:gd name="connsiteX2" fmla="*/ 1637394 w 1761887"/>
                    <a:gd name="connsiteY2" fmla="*/ 1304514 h 1334100"/>
                    <a:gd name="connsiteX3" fmla="*/ 1593113 w 1761887"/>
                    <a:gd name="connsiteY3" fmla="*/ 1309785 h 1334100"/>
                    <a:gd name="connsiteX4" fmla="*/ 1575190 w 1761887"/>
                    <a:gd name="connsiteY4" fmla="*/ 1324541 h 1334100"/>
                    <a:gd name="connsiteX5" fmla="*/ 1547778 w 1761887"/>
                    <a:gd name="connsiteY5" fmla="*/ 1334027 h 1334100"/>
                    <a:gd name="connsiteX6" fmla="*/ 1545669 w 1761887"/>
                    <a:gd name="connsiteY6" fmla="*/ 1320325 h 1334100"/>
                    <a:gd name="connsiteX7" fmla="*/ 1539343 w 1761887"/>
                    <a:gd name="connsiteY7" fmla="*/ 1300298 h 1334100"/>
                    <a:gd name="connsiteX8" fmla="*/ 1523528 w 1761887"/>
                    <a:gd name="connsiteY8" fmla="*/ 1296082 h 1334100"/>
                    <a:gd name="connsiteX9" fmla="*/ 1499279 w 1761887"/>
                    <a:gd name="connsiteY9" fmla="*/ 1293974 h 1334100"/>
                    <a:gd name="connsiteX10" fmla="*/ 1477139 w 1761887"/>
                    <a:gd name="connsiteY10" fmla="*/ 1295028 h 1334100"/>
                    <a:gd name="connsiteX11" fmla="*/ 1457107 w 1761887"/>
                    <a:gd name="connsiteY11" fmla="*/ 1306623 h 1334100"/>
                    <a:gd name="connsiteX12" fmla="*/ 1436020 w 1761887"/>
                    <a:gd name="connsiteY12" fmla="*/ 1312947 h 1334100"/>
                    <a:gd name="connsiteX13" fmla="*/ 1415988 w 1761887"/>
                    <a:gd name="connsiteY13" fmla="*/ 1308731 h 1334100"/>
                    <a:gd name="connsiteX14" fmla="*/ 1399119 w 1761887"/>
                    <a:gd name="connsiteY14" fmla="*/ 1288704 h 1334100"/>
                    <a:gd name="connsiteX15" fmla="*/ 1391739 w 1761887"/>
                    <a:gd name="connsiteY15" fmla="*/ 1275001 h 1334100"/>
                    <a:gd name="connsiteX16" fmla="*/ 1390685 w 1761887"/>
                    <a:gd name="connsiteY16" fmla="*/ 1237056 h 1334100"/>
                    <a:gd name="connsiteX17" fmla="*/ 1386468 w 1761887"/>
                    <a:gd name="connsiteY17" fmla="*/ 1215976 h 1334100"/>
                    <a:gd name="connsiteX18" fmla="*/ 1381196 w 1761887"/>
                    <a:gd name="connsiteY18" fmla="*/ 1188571 h 1334100"/>
                    <a:gd name="connsiteX19" fmla="*/ 1368544 w 1761887"/>
                    <a:gd name="connsiteY19" fmla="*/ 1161166 h 1334100"/>
                    <a:gd name="connsiteX20" fmla="*/ 1356947 w 1761887"/>
                    <a:gd name="connsiteY20" fmla="*/ 1130599 h 1334100"/>
                    <a:gd name="connsiteX21" fmla="*/ 1386468 w 1761887"/>
                    <a:gd name="connsiteY21" fmla="*/ 1125329 h 1334100"/>
                    <a:gd name="connsiteX22" fmla="*/ 1409663 w 1761887"/>
                    <a:gd name="connsiteY22" fmla="*/ 1116896 h 1334100"/>
                    <a:gd name="connsiteX23" fmla="*/ 1409663 w 1761887"/>
                    <a:gd name="connsiteY23" fmla="*/ 1098978 h 1334100"/>
                    <a:gd name="connsiteX24" fmla="*/ 1420206 w 1761887"/>
                    <a:gd name="connsiteY24" fmla="*/ 1089492 h 1334100"/>
                    <a:gd name="connsiteX25" fmla="*/ 1410717 w 1761887"/>
                    <a:gd name="connsiteY25" fmla="*/ 1073681 h 1334100"/>
                    <a:gd name="connsiteX26" fmla="*/ 1420206 w 1761887"/>
                    <a:gd name="connsiteY26" fmla="*/ 1059979 h 1334100"/>
                    <a:gd name="connsiteX27" fmla="*/ 1421260 w 1761887"/>
                    <a:gd name="connsiteY27" fmla="*/ 1047330 h 1334100"/>
                    <a:gd name="connsiteX28" fmla="*/ 1422314 w 1761887"/>
                    <a:gd name="connsiteY28" fmla="*/ 1035736 h 1334100"/>
                    <a:gd name="connsiteX29" fmla="*/ 1421260 w 1761887"/>
                    <a:gd name="connsiteY29" fmla="*/ 1018871 h 1334100"/>
                    <a:gd name="connsiteX30" fmla="*/ 1402662 w 1761887"/>
                    <a:gd name="connsiteY30" fmla="*/ 1005422 h 1334100"/>
                    <a:gd name="connsiteX31" fmla="*/ 1394902 w 1761887"/>
                    <a:gd name="connsiteY31" fmla="*/ 996737 h 1334100"/>
                    <a:gd name="connsiteX32" fmla="*/ 1378033 w 1761887"/>
                    <a:gd name="connsiteY32" fmla="*/ 991466 h 1334100"/>
                    <a:gd name="connsiteX33" fmla="*/ 1347458 w 1761887"/>
                    <a:gd name="connsiteY33" fmla="*/ 977764 h 1334100"/>
                    <a:gd name="connsiteX34" fmla="*/ 1335861 w 1761887"/>
                    <a:gd name="connsiteY34" fmla="*/ 972494 h 1334100"/>
                    <a:gd name="connsiteX35" fmla="*/ 1319245 w 1761887"/>
                    <a:gd name="connsiteY35" fmla="*/ 968826 h 1334100"/>
                    <a:gd name="connsiteX36" fmla="*/ 1305285 w 1761887"/>
                    <a:gd name="connsiteY36" fmla="*/ 960899 h 1334100"/>
                    <a:gd name="connsiteX37" fmla="*/ 1285254 w 1761887"/>
                    <a:gd name="connsiteY37" fmla="*/ 950359 h 1334100"/>
                    <a:gd name="connsiteX38" fmla="*/ 1274710 w 1761887"/>
                    <a:gd name="connsiteY38" fmla="*/ 934549 h 1334100"/>
                    <a:gd name="connsiteX39" fmla="*/ 1273656 w 1761887"/>
                    <a:gd name="connsiteY39" fmla="*/ 903982 h 1334100"/>
                    <a:gd name="connsiteX40" fmla="*/ 1290525 w 1761887"/>
                    <a:gd name="connsiteY40" fmla="*/ 886063 h 1334100"/>
                    <a:gd name="connsiteX41" fmla="*/ 1293688 w 1761887"/>
                    <a:gd name="connsiteY41" fmla="*/ 867090 h 1334100"/>
                    <a:gd name="connsiteX42" fmla="*/ 1276819 w 1761887"/>
                    <a:gd name="connsiteY42" fmla="*/ 854442 h 1334100"/>
                    <a:gd name="connsiteX43" fmla="*/ 1258896 w 1761887"/>
                    <a:gd name="connsiteY43" fmla="*/ 847064 h 1334100"/>
                    <a:gd name="connsiteX44" fmla="*/ 1252570 w 1761887"/>
                    <a:gd name="connsiteY44" fmla="*/ 832307 h 1334100"/>
                    <a:gd name="connsiteX45" fmla="*/ 1233592 w 1761887"/>
                    <a:gd name="connsiteY45" fmla="*/ 825983 h 1334100"/>
                    <a:gd name="connsiteX46" fmla="*/ 1216723 w 1761887"/>
                    <a:gd name="connsiteY46" fmla="*/ 834415 h 1334100"/>
                    <a:gd name="connsiteX47" fmla="*/ 1195637 w 1761887"/>
                    <a:gd name="connsiteY47" fmla="*/ 837577 h 1334100"/>
                    <a:gd name="connsiteX48" fmla="*/ 1171388 w 1761887"/>
                    <a:gd name="connsiteY48" fmla="*/ 830199 h 1334100"/>
                    <a:gd name="connsiteX49" fmla="*/ 1142373 w 1761887"/>
                    <a:gd name="connsiteY49" fmla="*/ 820839 h 1334100"/>
                    <a:gd name="connsiteX50" fmla="*/ 1139800 w 1761887"/>
                    <a:gd name="connsiteY50" fmla="*/ 817382 h 1334100"/>
                    <a:gd name="connsiteX51" fmla="*/ 1139885 w 1761887"/>
                    <a:gd name="connsiteY51" fmla="*/ 816623 h 1334100"/>
                    <a:gd name="connsiteX52" fmla="*/ 1140517 w 1761887"/>
                    <a:gd name="connsiteY52" fmla="*/ 796765 h 1334100"/>
                    <a:gd name="connsiteX53" fmla="*/ 1140307 w 1761887"/>
                    <a:gd name="connsiteY53" fmla="*/ 793856 h 1334100"/>
                    <a:gd name="connsiteX54" fmla="*/ 1137987 w 1761887"/>
                    <a:gd name="connsiteY54" fmla="*/ 786942 h 1334100"/>
                    <a:gd name="connsiteX55" fmla="*/ 1128119 w 1761887"/>
                    <a:gd name="connsiteY55" fmla="*/ 758103 h 1334100"/>
                    <a:gd name="connsiteX56" fmla="*/ 1112346 w 1761887"/>
                    <a:gd name="connsiteY56" fmla="*/ 765903 h 1334100"/>
                    <a:gd name="connsiteX57" fmla="*/ 1090206 w 1761887"/>
                    <a:gd name="connsiteY57" fmla="*/ 756417 h 1334100"/>
                    <a:gd name="connsiteX58" fmla="*/ 1084934 w 1761887"/>
                    <a:gd name="connsiteY58" fmla="*/ 738498 h 1334100"/>
                    <a:gd name="connsiteX59" fmla="*/ 1094423 w 1761887"/>
                    <a:gd name="connsiteY59" fmla="*/ 725850 h 1334100"/>
                    <a:gd name="connsiteX60" fmla="*/ 1110532 w 1761887"/>
                    <a:gd name="connsiteY60" fmla="*/ 716785 h 1334100"/>
                    <a:gd name="connsiteX61" fmla="*/ 1109605 w 1761887"/>
                    <a:gd name="connsiteY61" fmla="*/ 706203 h 1334100"/>
                    <a:gd name="connsiteX62" fmla="*/ 1109984 w 1761887"/>
                    <a:gd name="connsiteY62" fmla="*/ 701691 h 1334100"/>
                    <a:gd name="connsiteX63" fmla="*/ 1098640 w 1761887"/>
                    <a:gd name="connsiteY63" fmla="*/ 702661 h 1334100"/>
                    <a:gd name="connsiteX64" fmla="*/ 1088097 w 1761887"/>
                    <a:gd name="connsiteY64" fmla="*/ 706877 h 1334100"/>
                    <a:gd name="connsiteX65" fmla="*/ 1071228 w 1761887"/>
                    <a:gd name="connsiteY65" fmla="*/ 699499 h 1334100"/>
                    <a:gd name="connsiteX66" fmla="*/ 1056467 w 1761887"/>
                    <a:gd name="connsiteY66" fmla="*/ 708985 h 1334100"/>
                    <a:gd name="connsiteX67" fmla="*/ 1018512 w 1761887"/>
                    <a:gd name="connsiteY67" fmla="*/ 719526 h 1334100"/>
                    <a:gd name="connsiteX68" fmla="*/ 1011132 w 1761887"/>
                    <a:gd name="connsiteY68" fmla="*/ 710039 h 1334100"/>
                    <a:gd name="connsiteX69" fmla="*/ 1039598 w 1761887"/>
                    <a:gd name="connsiteY69" fmla="*/ 691067 h 1334100"/>
                    <a:gd name="connsiteX70" fmla="*/ 1030110 w 1761887"/>
                    <a:gd name="connsiteY70" fmla="*/ 674202 h 1334100"/>
                    <a:gd name="connsiteX71" fmla="*/ 1004806 w 1761887"/>
                    <a:gd name="connsiteY71" fmla="*/ 669986 h 1334100"/>
                    <a:gd name="connsiteX72" fmla="*/ 985828 w 1761887"/>
                    <a:gd name="connsiteY72" fmla="*/ 669986 h 1334100"/>
                    <a:gd name="connsiteX73" fmla="*/ 945765 w 1761887"/>
                    <a:gd name="connsiteY73" fmla="*/ 678418 h 1334100"/>
                    <a:gd name="connsiteX74" fmla="*/ 923624 w 1761887"/>
                    <a:gd name="connsiteY74" fmla="*/ 702661 h 1334100"/>
                    <a:gd name="connsiteX75" fmla="*/ 903592 w 1761887"/>
                    <a:gd name="connsiteY75" fmla="*/ 702661 h 1334100"/>
                    <a:gd name="connsiteX76" fmla="*/ 866691 w 1761887"/>
                    <a:gd name="connsiteY76" fmla="*/ 707931 h 1334100"/>
                    <a:gd name="connsiteX77" fmla="*/ 837170 w 1761887"/>
                    <a:gd name="connsiteY77" fmla="*/ 703715 h 1334100"/>
                    <a:gd name="connsiteX78" fmla="*/ 812921 w 1761887"/>
                    <a:gd name="connsiteY78" fmla="*/ 708985 h 1334100"/>
                    <a:gd name="connsiteX79" fmla="*/ 783400 w 1761887"/>
                    <a:gd name="connsiteY79" fmla="*/ 707931 h 1334100"/>
                    <a:gd name="connsiteX80" fmla="*/ 758898 w 1761887"/>
                    <a:gd name="connsiteY80" fmla="*/ 703294 h 1334100"/>
                    <a:gd name="connsiteX81" fmla="*/ 747554 w 1761887"/>
                    <a:gd name="connsiteY81" fmla="*/ 717418 h 1334100"/>
                    <a:gd name="connsiteX82" fmla="*/ 732793 w 1761887"/>
                    <a:gd name="connsiteY82" fmla="*/ 732174 h 1334100"/>
                    <a:gd name="connsiteX83" fmla="*/ 710653 w 1761887"/>
                    <a:gd name="connsiteY83" fmla="*/ 724796 h 1334100"/>
                    <a:gd name="connsiteX84" fmla="*/ 692729 w 1761887"/>
                    <a:gd name="connsiteY84" fmla="*/ 729012 h 1334100"/>
                    <a:gd name="connsiteX85" fmla="*/ 683240 w 1761887"/>
                    <a:gd name="connsiteY85" fmla="*/ 706877 h 1334100"/>
                    <a:gd name="connsiteX86" fmla="*/ 675860 w 1761887"/>
                    <a:gd name="connsiteY86" fmla="*/ 697391 h 1334100"/>
                    <a:gd name="connsiteX87" fmla="*/ 662154 w 1761887"/>
                    <a:gd name="connsiteY87" fmla="*/ 680526 h 1334100"/>
                    <a:gd name="connsiteX88" fmla="*/ 667426 w 1761887"/>
                    <a:gd name="connsiteY88" fmla="*/ 666824 h 1334100"/>
                    <a:gd name="connsiteX89" fmla="*/ 669534 w 1761887"/>
                    <a:gd name="connsiteY89" fmla="*/ 653122 h 1334100"/>
                    <a:gd name="connsiteX90" fmla="*/ 662744 w 1761887"/>
                    <a:gd name="connsiteY90" fmla="*/ 634781 h 1334100"/>
                    <a:gd name="connsiteX91" fmla="*/ 636851 w 1761887"/>
                    <a:gd name="connsiteY91" fmla="*/ 666824 h 1334100"/>
                    <a:gd name="connsiteX92" fmla="*/ 618927 w 1761887"/>
                    <a:gd name="connsiteY92" fmla="*/ 708985 h 1334100"/>
                    <a:gd name="connsiteX93" fmla="*/ 605221 w 1761887"/>
                    <a:gd name="connsiteY93" fmla="*/ 734282 h 1334100"/>
                    <a:gd name="connsiteX94" fmla="*/ 534582 w 1761887"/>
                    <a:gd name="connsiteY94" fmla="*/ 765903 h 1334100"/>
                    <a:gd name="connsiteX95" fmla="*/ 493464 w 1761887"/>
                    <a:gd name="connsiteY95" fmla="*/ 771173 h 1334100"/>
                    <a:gd name="connsiteX96" fmla="*/ 466052 w 1761887"/>
                    <a:gd name="connsiteY96" fmla="*/ 772227 h 1334100"/>
                    <a:gd name="connsiteX97" fmla="*/ 456985 w 1761887"/>
                    <a:gd name="connsiteY97" fmla="*/ 774378 h 1334100"/>
                    <a:gd name="connsiteX98" fmla="*/ 446020 w 1761887"/>
                    <a:gd name="connsiteY98" fmla="*/ 798578 h 1334100"/>
                    <a:gd name="connsiteX99" fmla="*/ 431259 w 1761887"/>
                    <a:gd name="connsiteY99" fmla="*/ 812281 h 1334100"/>
                    <a:gd name="connsiteX100" fmla="*/ 401739 w 1761887"/>
                    <a:gd name="connsiteY100" fmla="*/ 813335 h 1334100"/>
                    <a:gd name="connsiteX101" fmla="*/ 384870 w 1761887"/>
                    <a:gd name="connsiteY101" fmla="*/ 825983 h 1334100"/>
                    <a:gd name="connsiteX102" fmla="*/ 371164 w 1761887"/>
                    <a:gd name="connsiteY102" fmla="*/ 822821 h 1334100"/>
                    <a:gd name="connsiteX103" fmla="*/ 362729 w 1761887"/>
                    <a:gd name="connsiteY103" fmla="*/ 812281 h 1334100"/>
                    <a:gd name="connsiteX104" fmla="*/ 326882 w 1761887"/>
                    <a:gd name="connsiteY104" fmla="*/ 802794 h 1334100"/>
                    <a:gd name="connsiteX105" fmla="*/ 297362 w 1761887"/>
                    <a:gd name="connsiteY105" fmla="*/ 785930 h 1334100"/>
                    <a:gd name="connsiteX106" fmla="*/ 279776 w 1761887"/>
                    <a:gd name="connsiteY106" fmla="*/ 771173 h 1334100"/>
                    <a:gd name="connsiteX107" fmla="*/ 236211 w 1761887"/>
                    <a:gd name="connsiteY107" fmla="*/ 761687 h 1334100"/>
                    <a:gd name="connsiteX108" fmla="*/ 205636 w 1761887"/>
                    <a:gd name="connsiteY108" fmla="*/ 737444 h 1334100"/>
                    <a:gd name="connsiteX109" fmla="*/ 187038 w 1761887"/>
                    <a:gd name="connsiteY109" fmla="*/ 726398 h 1334100"/>
                    <a:gd name="connsiteX110" fmla="*/ 175061 w 1761887"/>
                    <a:gd name="connsiteY110" fmla="*/ 745876 h 1334100"/>
                    <a:gd name="connsiteX111" fmla="*/ 164518 w 1761887"/>
                    <a:gd name="connsiteY111" fmla="*/ 754309 h 1334100"/>
                    <a:gd name="connsiteX112" fmla="*/ 147649 w 1761887"/>
                    <a:gd name="connsiteY112" fmla="*/ 772227 h 1334100"/>
                    <a:gd name="connsiteX113" fmla="*/ 129726 w 1761887"/>
                    <a:gd name="connsiteY113" fmla="*/ 773281 h 1334100"/>
                    <a:gd name="connsiteX114" fmla="*/ 106531 w 1761887"/>
                    <a:gd name="connsiteY114" fmla="*/ 772227 h 1334100"/>
                    <a:gd name="connsiteX115" fmla="*/ 93879 w 1761887"/>
                    <a:gd name="connsiteY115" fmla="*/ 770119 h 1334100"/>
                    <a:gd name="connsiteX116" fmla="*/ 77010 w 1761887"/>
                    <a:gd name="connsiteY116" fmla="*/ 770119 h 1334100"/>
                    <a:gd name="connsiteX117" fmla="*/ 63304 w 1761887"/>
                    <a:gd name="connsiteY117" fmla="*/ 755363 h 1334100"/>
                    <a:gd name="connsiteX118" fmla="*/ 55924 w 1761887"/>
                    <a:gd name="connsiteY118" fmla="*/ 726904 h 1334100"/>
                    <a:gd name="connsiteX119" fmla="*/ 67521 w 1761887"/>
                    <a:gd name="connsiteY119" fmla="*/ 714255 h 1334100"/>
                    <a:gd name="connsiteX120" fmla="*/ 61195 w 1761887"/>
                    <a:gd name="connsiteY120" fmla="*/ 698445 h 1334100"/>
                    <a:gd name="connsiteX121" fmla="*/ 52761 w 1761887"/>
                    <a:gd name="connsiteY121" fmla="*/ 684743 h 1334100"/>
                    <a:gd name="connsiteX122" fmla="*/ 41163 w 1761887"/>
                    <a:gd name="connsiteY122" fmla="*/ 667878 h 1334100"/>
                    <a:gd name="connsiteX123" fmla="*/ 34922 w 1761887"/>
                    <a:gd name="connsiteY123" fmla="*/ 649959 h 1334100"/>
                    <a:gd name="connsiteX124" fmla="*/ 29566 w 1761887"/>
                    <a:gd name="connsiteY124" fmla="*/ 639419 h 1334100"/>
                    <a:gd name="connsiteX125" fmla="*/ 21131 w 1761887"/>
                    <a:gd name="connsiteY125" fmla="*/ 617284 h 1334100"/>
                    <a:gd name="connsiteX126" fmla="*/ 12697 w 1761887"/>
                    <a:gd name="connsiteY126" fmla="*/ 591988 h 1334100"/>
                    <a:gd name="connsiteX127" fmla="*/ 2027 w 1761887"/>
                    <a:gd name="connsiteY127" fmla="*/ 570106 h 1334100"/>
                    <a:gd name="connsiteX128" fmla="*/ 9913 w 1761887"/>
                    <a:gd name="connsiteY128" fmla="*/ 556530 h 1334100"/>
                    <a:gd name="connsiteX129" fmla="*/ 13414 w 1761887"/>
                    <a:gd name="connsiteY129" fmla="*/ 555349 h 1334100"/>
                    <a:gd name="connsiteX130" fmla="*/ 24421 w 1761887"/>
                    <a:gd name="connsiteY130" fmla="*/ 539159 h 1334100"/>
                    <a:gd name="connsiteX131" fmla="*/ 17378 w 1761887"/>
                    <a:gd name="connsiteY131" fmla="*/ 519554 h 1334100"/>
                    <a:gd name="connsiteX132" fmla="*/ 11432 w 1761887"/>
                    <a:gd name="connsiteY132" fmla="*/ 499486 h 1334100"/>
                    <a:gd name="connsiteX133" fmla="*/ 3 w 1761887"/>
                    <a:gd name="connsiteY133" fmla="*/ 466220 h 1334100"/>
                    <a:gd name="connsiteX134" fmla="*/ 509 w 1761887"/>
                    <a:gd name="connsiteY134" fmla="*/ 463522 h 1334100"/>
                    <a:gd name="connsiteX135" fmla="*/ 11980 w 1761887"/>
                    <a:gd name="connsiteY135" fmla="*/ 449187 h 1334100"/>
                    <a:gd name="connsiteX136" fmla="*/ 26993 w 1761887"/>
                    <a:gd name="connsiteY136" fmla="*/ 407700 h 1334100"/>
                    <a:gd name="connsiteX137" fmla="*/ 41163 w 1761887"/>
                    <a:gd name="connsiteY137" fmla="*/ 367015 h 1334100"/>
                    <a:gd name="connsiteX138" fmla="*/ 48417 w 1761887"/>
                    <a:gd name="connsiteY138" fmla="*/ 341465 h 1334100"/>
                    <a:gd name="connsiteX139" fmla="*/ 54490 w 1761887"/>
                    <a:gd name="connsiteY139" fmla="*/ 321270 h 1334100"/>
                    <a:gd name="connsiteX140" fmla="*/ 52170 w 1761887"/>
                    <a:gd name="connsiteY140" fmla="*/ 319963 h 1334100"/>
                    <a:gd name="connsiteX141" fmla="*/ 54448 w 1761887"/>
                    <a:gd name="connsiteY141" fmla="*/ 317981 h 1334100"/>
                    <a:gd name="connsiteX142" fmla="*/ 52887 w 1761887"/>
                    <a:gd name="connsiteY142" fmla="*/ 309802 h 1334100"/>
                    <a:gd name="connsiteX143" fmla="*/ 65581 w 1761887"/>
                    <a:gd name="connsiteY143" fmla="*/ 306808 h 1334100"/>
                    <a:gd name="connsiteX144" fmla="*/ 73467 w 1761887"/>
                    <a:gd name="connsiteY144" fmla="*/ 303520 h 1334100"/>
                    <a:gd name="connsiteX145" fmla="*/ 81438 w 1761887"/>
                    <a:gd name="connsiteY145" fmla="*/ 302086 h 1334100"/>
                    <a:gd name="connsiteX146" fmla="*/ 91644 w 1761887"/>
                    <a:gd name="connsiteY146" fmla="*/ 295425 h 1334100"/>
                    <a:gd name="connsiteX147" fmla="*/ 116484 w 1761887"/>
                    <a:gd name="connsiteY147" fmla="*/ 303309 h 1334100"/>
                    <a:gd name="connsiteX148" fmla="*/ 149715 w 1761887"/>
                    <a:gd name="connsiteY148" fmla="*/ 290618 h 1334100"/>
                    <a:gd name="connsiteX149" fmla="*/ 189568 w 1761887"/>
                    <a:gd name="connsiteY149" fmla="*/ 295593 h 1334100"/>
                    <a:gd name="connsiteX150" fmla="*/ 204498 w 1761887"/>
                    <a:gd name="connsiteY150" fmla="*/ 291251 h 1334100"/>
                    <a:gd name="connsiteX151" fmla="*/ 219680 w 1761887"/>
                    <a:gd name="connsiteY151" fmla="*/ 293064 h 1334100"/>
                    <a:gd name="connsiteX152" fmla="*/ 243802 w 1761887"/>
                    <a:gd name="connsiteY152" fmla="*/ 303604 h 1334100"/>
                    <a:gd name="connsiteX153" fmla="*/ 279438 w 1761887"/>
                    <a:gd name="connsiteY153" fmla="*/ 325781 h 1334100"/>
                    <a:gd name="connsiteX154" fmla="*/ 292849 w 1761887"/>
                    <a:gd name="connsiteY154" fmla="*/ 320637 h 1334100"/>
                    <a:gd name="connsiteX155" fmla="*/ 310562 w 1761887"/>
                    <a:gd name="connsiteY155" fmla="*/ 318065 h 1334100"/>
                    <a:gd name="connsiteX156" fmla="*/ 312586 w 1761887"/>
                    <a:gd name="connsiteY156" fmla="*/ 316042 h 1334100"/>
                    <a:gd name="connsiteX157" fmla="*/ 323045 w 1761887"/>
                    <a:gd name="connsiteY157" fmla="*/ 312795 h 1334100"/>
                    <a:gd name="connsiteX158" fmla="*/ 324647 w 1761887"/>
                    <a:gd name="connsiteY158" fmla="*/ 279530 h 1334100"/>
                    <a:gd name="connsiteX159" fmla="*/ 331817 w 1761887"/>
                    <a:gd name="connsiteY159" fmla="*/ 265068 h 1334100"/>
                    <a:gd name="connsiteX160" fmla="*/ 352270 w 1761887"/>
                    <a:gd name="connsiteY160" fmla="*/ 240910 h 1334100"/>
                    <a:gd name="connsiteX161" fmla="*/ 367326 w 1761887"/>
                    <a:gd name="connsiteY161" fmla="*/ 239519 h 1334100"/>
                    <a:gd name="connsiteX162" fmla="*/ 375296 w 1761887"/>
                    <a:gd name="connsiteY162" fmla="*/ 232984 h 1334100"/>
                    <a:gd name="connsiteX163" fmla="*/ 407559 w 1761887"/>
                    <a:gd name="connsiteY163" fmla="*/ 228894 h 1334100"/>
                    <a:gd name="connsiteX164" fmla="*/ 428391 w 1761887"/>
                    <a:gd name="connsiteY164" fmla="*/ 229020 h 1334100"/>
                    <a:gd name="connsiteX165" fmla="*/ 447074 w 1761887"/>
                    <a:gd name="connsiteY165" fmla="*/ 247993 h 1334100"/>
                    <a:gd name="connsiteX166" fmla="*/ 467190 w 1761887"/>
                    <a:gd name="connsiteY166" fmla="*/ 267092 h 1334100"/>
                    <a:gd name="connsiteX167" fmla="*/ 467739 w 1761887"/>
                    <a:gd name="connsiteY167" fmla="*/ 270001 h 1334100"/>
                    <a:gd name="connsiteX168" fmla="*/ 464112 w 1761887"/>
                    <a:gd name="connsiteY168" fmla="*/ 276916 h 1334100"/>
                    <a:gd name="connsiteX169" fmla="*/ 473390 w 1761887"/>
                    <a:gd name="connsiteY169" fmla="*/ 283240 h 1334100"/>
                    <a:gd name="connsiteX170" fmla="*/ 474824 w 1761887"/>
                    <a:gd name="connsiteY170" fmla="*/ 292473 h 1334100"/>
                    <a:gd name="connsiteX171" fmla="*/ 469974 w 1761887"/>
                    <a:gd name="connsiteY171" fmla="*/ 296816 h 1334100"/>
                    <a:gd name="connsiteX172" fmla="*/ 473601 w 1761887"/>
                    <a:gd name="connsiteY172" fmla="*/ 303477 h 1334100"/>
                    <a:gd name="connsiteX173" fmla="*/ 491819 w 1761887"/>
                    <a:gd name="connsiteY173" fmla="*/ 317644 h 1334100"/>
                    <a:gd name="connsiteX174" fmla="*/ 497217 w 1761887"/>
                    <a:gd name="connsiteY174" fmla="*/ 324347 h 1334100"/>
                    <a:gd name="connsiteX175" fmla="*/ 503290 w 1761887"/>
                    <a:gd name="connsiteY175" fmla="*/ 325064 h 1334100"/>
                    <a:gd name="connsiteX176" fmla="*/ 507592 w 1761887"/>
                    <a:gd name="connsiteY176" fmla="*/ 326582 h 1334100"/>
                    <a:gd name="connsiteX177" fmla="*/ 509110 w 1761887"/>
                    <a:gd name="connsiteY177" fmla="*/ 331262 h 1334100"/>
                    <a:gd name="connsiteX178" fmla="*/ 505905 w 1761887"/>
                    <a:gd name="connsiteY178" fmla="*/ 344332 h 1334100"/>
                    <a:gd name="connsiteX179" fmla="*/ 518008 w 1761887"/>
                    <a:gd name="connsiteY179" fmla="*/ 352680 h 1334100"/>
                    <a:gd name="connsiteX180" fmla="*/ 523533 w 1761887"/>
                    <a:gd name="connsiteY180" fmla="*/ 361829 h 1334100"/>
                    <a:gd name="connsiteX181" fmla="*/ 534919 w 1761887"/>
                    <a:gd name="connsiteY181" fmla="*/ 365792 h 1334100"/>
                    <a:gd name="connsiteX182" fmla="*/ 531293 w 1761887"/>
                    <a:gd name="connsiteY182" fmla="*/ 376206 h 1334100"/>
                    <a:gd name="connsiteX183" fmla="*/ 554277 w 1761887"/>
                    <a:gd name="connsiteY183" fmla="*/ 405255 h 1334100"/>
                    <a:gd name="connsiteX184" fmla="*/ 558958 w 1761887"/>
                    <a:gd name="connsiteY184" fmla="*/ 405255 h 1334100"/>
                    <a:gd name="connsiteX185" fmla="*/ 559801 w 1761887"/>
                    <a:gd name="connsiteY185" fmla="*/ 403315 h 1334100"/>
                    <a:gd name="connsiteX186" fmla="*/ 729377 w 1761887"/>
                    <a:gd name="connsiteY186" fmla="*/ 0 h 1334100"/>
                    <a:gd name="connsiteX187" fmla="*/ 748481 w 1761887"/>
                    <a:gd name="connsiteY187" fmla="*/ 27995 h 1334100"/>
                    <a:gd name="connsiteX188" fmla="*/ 752572 w 1761887"/>
                    <a:gd name="connsiteY188" fmla="*/ 30356 h 1334100"/>
                    <a:gd name="connsiteX189" fmla="*/ 760796 w 1761887"/>
                    <a:gd name="connsiteY189" fmla="*/ 45829 h 1334100"/>
                    <a:gd name="connsiteX190" fmla="*/ 765266 w 1761887"/>
                    <a:gd name="connsiteY190" fmla="*/ 46040 h 1334100"/>
                    <a:gd name="connsiteX191" fmla="*/ 779773 w 1761887"/>
                    <a:gd name="connsiteY191" fmla="*/ 65181 h 1334100"/>
                    <a:gd name="connsiteX192" fmla="*/ 781207 w 1761887"/>
                    <a:gd name="connsiteY192" fmla="*/ 68807 h 1334100"/>
                    <a:gd name="connsiteX193" fmla="*/ 780954 w 1761887"/>
                    <a:gd name="connsiteY193" fmla="*/ 77830 h 1334100"/>
                    <a:gd name="connsiteX194" fmla="*/ 803727 w 1761887"/>
                    <a:gd name="connsiteY194" fmla="*/ 90310 h 1334100"/>
                    <a:gd name="connsiteX195" fmla="*/ 813638 w 1761887"/>
                    <a:gd name="connsiteY195" fmla="*/ 90225 h 1334100"/>
                    <a:gd name="connsiteX196" fmla="*/ 825025 w 1761887"/>
                    <a:gd name="connsiteY196" fmla="*/ 98700 h 1334100"/>
                    <a:gd name="connsiteX197" fmla="*/ 833501 w 1761887"/>
                    <a:gd name="connsiteY197" fmla="*/ 102030 h 1334100"/>
                    <a:gd name="connsiteX198" fmla="*/ 839700 w 1761887"/>
                    <a:gd name="connsiteY198" fmla="*/ 108565 h 1334100"/>
                    <a:gd name="connsiteX199" fmla="*/ 894567 w 1761887"/>
                    <a:gd name="connsiteY199" fmla="*/ 105108 h 1334100"/>
                    <a:gd name="connsiteX200" fmla="*/ 902875 w 1761887"/>
                    <a:gd name="connsiteY200" fmla="*/ 115775 h 1334100"/>
                    <a:gd name="connsiteX201" fmla="*/ 908779 w 1761887"/>
                    <a:gd name="connsiteY201" fmla="*/ 142716 h 1334100"/>
                    <a:gd name="connsiteX202" fmla="*/ 916792 w 1761887"/>
                    <a:gd name="connsiteY202" fmla="*/ 144403 h 1334100"/>
                    <a:gd name="connsiteX203" fmla="*/ 928178 w 1761887"/>
                    <a:gd name="connsiteY203" fmla="*/ 163080 h 1334100"/>
                    <a:gd name="connsiteX204" fmla="*/ 928347 w 1761887"/>
                    <a:gd name="connsiteY204" fmla="*/ 164092 h 1334100"/>
                    <a:gd name="connsiteX205" fmla="*/ 934968 w 1761887"/>
                    <a:gd name="connsiteY205" fmla="*/ 178427 h 1334100"/>
                    <a:gd name="connsiteX206" fmla="*/ 940830 w 1761887"/>
                    <a:gd name="connsiteY206" fmla="*/ 184751 h 1334100"/>
                    <a:gd name="connsiteX207" fmla="*/ 950319 w 1761887"/>
                    <a:gd name="connsiteY207" fmla="*/ 196050 h 1334100"/>
                    <a:gd name="connsiteX208" fmla="*/ 980894 w 1761887"/>
                    <a:gd name="connsiteY208" fmla="*/ 219956 h 1334100"/>
                    <a:gd name="connsiteX209" fmla="*/ 988316 w 1761887"/>
                    <a:gd name="connsiteY209" fmla="*/ 236862 h 1334100"/>
                    <a:gd name="connsiteX210" fmla="*/ 997805 w 1761887"/>
                    <a:gd name="connsiteY210" fmla="*/ 245421 h 1334100"/>
                    <a:gd name="connsiteX211" fmla="*/ 1001263 w 1761887"/>
                    <a:gd name="connsiteY211" fmla="*/ 245632 h 1334100"/>
                    <a:gd name="connsiteX212" fmla="*/ 1013114 w 1761887"/>
                    <a:gd name="connsiteY212" fmla="*/ 244915 h 1334100"/>
                    <a:gd name="connsiteX213" fmla="*/ 1031923 w 1761887"/>
                    <a:gd name="connsiteY213" fmla="*/ 246686 h 1334100"/>
                    <a:gd name="connsiteX214" fmla="*/ 1045123 w 1761887"/>
                    <a:gd name="connsiteY214" fmla="*/ 240531 h 1334100"/>
                    <a:gd name="connsiteX215" fmla="*/ 1061022 w 1761887"/>
                    <a:gd name="connsiteY215" fmla="*/ 236188 h 1334100"/>
                    <a:gd name="connsiteX216" fmla="*/ 1075951 w 1761887"/>
                    <a:gd name="connsiteY216" fmla="*/ 233363 h 1334100"/>
                    <a:gd name="connsiteX217" fmla="*/ 1098682 w 1761887"/>
                    <a:gd name="connsiteY217" fmla="*/ 231761 h 1334100"/>
                    <a:gd name="connsiteX218" fmla="*/ 1119431 w 1761887"/>
                    <a:gd name="connsiteY218" fmla="*/ 220335 h 1334100"/>
                    <a:gd name="connsiteX219" fmla="*/ 1144819 w 1761887"/>
                    <a:gd name="connsiteY219" fmla="*/ 219113 h 1334100"/>
                    <a:gd name="connsiteX220" fmla="*/ 1160845 w 1761887"/>
                    <a:gd name="connsiteY220" fmla="*/ 217848 h 1334100"/>
                    <a:gd name="connsiteX221" fmla="*/ 1170460 w 1761887"/>
                    <a:gd name="connsiteY221" fmla="*/ 218564 h 1334100"/>
                    <a:gd name="connsiteX222" fmla="*/ 1174087 w 1761887"/>
                    <a:gd name="connsiteY222" fmla="*/ 216962 h 1334100"/>
                    <a:gd name="connsiteX223" fmla="*/ 1179696 w 1761887"/>
                    <a:gd name="connsiteY223" fmla="*/ 212535 h 1334100"/>
                    <a:gd name="connsiteX224" fmla="*/ 1199053 w 1761887"/>
                    <a:gd name="connsiteY224" fmla="*/ 203555 h 1334100"/>
                    <a:gd name="connsiteX225" fmla="*/ 1228363 w 1761887"/>
                    <a:gd name="connsiteY225" fmla="*/ 194785 h 1334100"/>
                    <a:gd name="connsiteX226" fmla="*/ 1232580 w 1761887"/>
                    <a:gd name="connsiteY226" fmla="*/ 186395 h 1334100"/>
                    <a:gd name="connsiteX227" fmla="*/ 1248563 w 1761887"/>
                    <a:gd name="connsiteY227" fmla="*/ 184203 h 1334100"/>
                    <a:gd name="connsiteX228" fmla="*/ 1261468 w 1761887"/>
                    <a:gd name="connsiteY228" fmla="*/ 176572 h 1334100"/>
                    <a:gd name="connsiteX229" fmla="*/ 1276439 w 1761887"/>
                    <a:gd name="connsiteY229" fmla="*/ 153425 h 1334100"/>
                    <a:gd name="connsiteX230" fmla="*/ 1278126 w 1761887"/>
                    <a:gd name="connsiteY230" fmla="*/ 141283 h 1334100"/>
                    <a:gd name="connsiteX231" fmla="*/ 1314943 w 1761887"/>
                    <a:gd name="connsiteY231" fmla="*/ 135001 h 1334100"/>
                    <a:gd name="connsiteX232" fmla="*/ 1319245 w 1761887"/>
                    <a:gd name="connsiteY232" fmla="*/ 137235 h 1334100"/>
                    <a:gd name="connsiteX233" fmla="*/ 1333668 w 1761887"/>
                    <a:gd name="connsiteY233" fmla="*/ 147354 h 1334100"/>
                    <a:gd name="connsiteX234" fmla="*/ 1346319 w 1761887"/>
                    <a:gd name="connsiteY234" fmla="*/ 153467 h 1334100"/>
                    <a:gd name="connsiteX235" fmla="*/ 1356019 w 1761887"/>
                    <a:gd name="connsiteY235" fmla="*/ 167128 h 1334100"/>
                    <a:gd name="connsiteX236" fmla="*/ 1365086 w 1761887"/>
                    <a:gd name="connsiteY236" fmla="*/ 175223 h 1334100"/>
                    <a:gd name="connsiteX237" fmla="*/ 1373310 w 1761887"/>
                    <a:gd name="connsiteY237" fmla="*/ 202796 h 1334100"/>
                    <a:gd name="connsiteX238" fmla="*/ 1381196 w 1761887"/>
                    <a:gd name="connsiteY238" fmla="*/ 215234 h 1334100"/>
                    <a:gd name="connsiteX239" fmla="*/ 1391275 w 1761887"/>
                    <a:gd name="connsiteY239" fmla="*/ 237073 h 1334100"/>
                    <a:gd name="connsiteX240" fmla="*/ 1400427 w 1761887"/>
                    <a:gd name="connsiteY240" fmla="*/ 239940 h 1334100"/>
                    <a:gd name="connsiteX241" fmla="*/ 1430327 w 1761887"/>
                    <a:gd name="connsiteY241" fmla="*/ 212578 h 1334100"/>
                    <a:gd name="connsiteX242" fmla="*/ 1448799 w 1761887"/>
                    <a:gd name="connsiteY242" fmla="*/ 219829 h 1334100"/>
                    <a:gd name="connsiteX243" fmla="*/ 1488272 w 1761887"/>
                    <a:gd name="connsiteY243" fmla="*/ 205579 h 1334100"/>
                    <a:gd name="connsiteX244" fmla="*/ 1514503 w 1761887"/>
                    <a:gd name="connsiteY244" fmla="*/ 205284 h 1334100"/>
                    <a:gd name="connsiteX245" fmla="*/ 1526986 w 1761887"/>
                    <a:gd name="connsiteY245" fmla="*/ 191623 h 1334100"/>
                    <a:gd name="connsiteX246" fmla="*/ 1540439 w 1761887"/>
                    <a:gd name="connsiteY246" fmla="*/ 186016 h 1334100"/>
                    <a:gd name="connsiteX247" fmla="*/ 1546470 w 1761887"/>
                    <a:gd name="connsiteY247" fmla="*/ 171006 h 1334100"/>
                    <a:gd name="connsiteX248" fmla="*/ 1556085 w 1761887"/>
                    <a:gd name="connsiteY248" fmla="*/ 172145 h 1334100"/>
                    <a:gd name="connsiteX249" fmla="*/ 1582907 w 1761887"/>
                    <a:gd name="connsiteY249" fmla="*/ 195334 h 1334100"/>
                    <a:gd name="connsiteX250" fmla="*/ 1585353 w 1761887"/>
                    <a:gd name="connsiteY250" fmla="*/ 198875 h 1334100"/>
                    <a:gd name="connsiteX251" fmla="*/ 1595854 w 1761887"/>
                    <a:gd name="connsiteY251" fmla="*/ 205790 h 1334100"/>
                    <a:gd name="connsiteX252" fmla="*/ 1631068 w 1761887"/>
                    <a:gd name="connsiteY252" fmla="*/ 208488 h 1334100"/>
                    <a:gd name="connsiteX253" fmla="*/ 1650974 w 1761887"/>
                    <a:gd name="connsiteY253" fmla="*/ 207097 h 1334100"/>
                    <a:gd name="connsiteX254" fmla="*/ 1663204 w 1761887"/>
                    <a:gd name="connsiteY254" fmla="*/ 204778 h 1334100"/>
                    <a:gd name="connsiteX255" fmla="*/ 1678639 w 1761887"/>
                    <a:gd name="connsiteY255" fmla="*/ 211481 h 1334100"/>
                    <a:gd name="connsiteX256" fmla="*/ 1706135 w 1761887"/>
                    <a:gd name="connsiteY256" fmla="*/ 222907 h 1334100"/>
                    <a:gd name="connsiteX257" fmla="*/ 1735361 w 1761887"/>
                    <a:gd name="connsiteY257" fmla="*/ 247108 h 1334100"/>
                    <a:gd name="connsiteX258" fmla="*/ 1759695 w 1761887"/>
                    <a:gd name="connsiteY258" fmla="*/ 235007 h 1334100"/>
                    <a:gd name="connsiteX259" fmla="*/ 1760749 w 1761887"/>
                    <a:gd name="connsiteY259" fmla="*/ 266291 h 1334100"/>
                    <a:gd name="connsiteX260" fmla="*/ 1759695 w 1761887"/>
                    <a:gd name="connsiteY260" fmla="*/ 278940 h 1334100"/>
                    <a:gd name="connsiteX261" fmla="*/ 1716468 w 1761887"/>
                    <a:gd name="connsiteY261" fmla="*/ 279994 h 1334100"/>
                    <a:gd name="connsiteX262" fmla="*/ 1689056 w 1761887"/>
                    <a:gd name="connsiteY262" fmla="*/ 274723 h 1334100"/>
                    <a:gd name="connsiteX263" fmla="*/ 1666915 w 1761887"/>
                    <a:gd name="connsiteY263" fmla="*/ 274723 h 1334100"/>
                    <a:gd name="connsiteX264" fmla="*/ 1659535 w 1761887"/>
                    <a:gd name="connsiteY264" fmla="*/ 298966 h 1334100"/>
                    <a:gd name="connsiteX265" fmla="*/ 1640557 w 1761887"/>
                    <a:gd name="connsiteY265" fmla="*/ 311615 h 1334100"/>
                    <a:gd name="connsiteX266" fmla="*/ 1646883 w 1761887"/>
                    <a:gd name="connsiteY266" fmla="*/ 325317 h 1334100"/>
                    <a:gd name="connsiteX267" fmla="*/ 1650046 w 1761887"/>
                    <a:gd name="connsiteY267" fmla="*/ 342182 h 1334100"/>
                    <a:gd name="connsiteX268" fmla="*/ 1632123 w 1761887"/>
                    <a:gd name="connsiteY268" fmla="*/ 345344 h 1334100"/>
                    <a:gd name="connsiteX269" fmla="*/ 1617362 w 1761887"/>
                    <a:gd name="connsiteY269" fmla="*/ 350614 h 1334100"/>
                    <a:gd name="connsiteX270" fmla="*/ 1602602 w 1761887"/>
                    <a:gd name="connsiteY270" fmla="*/ 364316 h 1334100"/>
                    <a:gd name="connsiteX271" fmla="*/ 1608928 w 1761887"/>
                    <a:gd name="connsiteY271" fmla="*/ 372749 h 1334100"/>
                    <a:gd name="connsiteX272" fmla="*/ 1618417 w 1761887"/>
                    <a:gd name="connsiteY272" fmla="*/ 379073 h 1334100"/>
                    <a:gd name="connsiteX273" fmla="*/ 1636340 w 1761887"/>
                    <a:gd name="connsiteY273" fmla="*/ 382235 h 1334100"/>
                    <a:gd name="connsiteX274" fmla="*/ 1651100 w 1761887"/>
                    <a:gd name="connsiteY274" fmla="*/ 390667 h 1334100"/>
                    <a:gd name="connsiteX275" fmla="*/ 1666915 w 1761887"/>
                    <a:gd name="connsiteY275" fmla="*/ 388559 h 1334100"/>
                    <a:gd name="connsiteX276" fmla="*/ 1692219 w 1761887"/>
                    <a:gd name="connsiteY276" fmla="*/ 380127 h 1334100"/>
                    <a:gd name="connsiteX277" fmla="*/ 1695382 w 1761887"/>
                    <a:gd name="connsiteY277" fmla="*/ 441261 h 1334100"/>
                    <a:gd name="connsiteX278" fmla="*/ 1711196 w 1761887"/>
                    <a:gd name="connsiteY278" fmla="*/ 453909 h 1334100"/>
                    <a:gd name="connsiteX279" fmla="*/ 1712251 w 1761887"/>
                    <a:gd name="connsiteY279" fmla="*/ 464449 h 1334100"/>
                    <a:gd name="connsiteX280" fmla="*/ 1705925 w 1761887"/>
                    <a:gd name="connsiteY280" fmla="*/ 478152 h 1334100"/>
                    <a:gd name="connsiteX281" fmla="*/ 1691164 w 1761887"/>
                    <a:gd name="connsiteY281" fmla="*/ 478152 h 1334100"/>
                    <a:gd name="connsiteX282" fmla="*/ 1677458 w 1761887"/>
                    <a:gd name="connsiteY282" fmla="*/ 486584 h 1334100"/>
                    <a:gd name="connsiteX283" fmla="*/ 1685893 w 1761887"/>
                    <a:gd name="connsiteY283" fmla="*/ 500287 h 1334100"/>
                    <a:gd name="connsiteX284" fmla="*/ 1691164 w 1761887"/>
                    <a:gd name="connsiteY284" fmla="*/ 519259 h 1334100"/>
                    <a:gd name="connsiteX285" fmla="*/ 1694327 w 1761887"/>
                    <a:gd name="connsiteY285" fmla="*/ 534016 h 1334100"/>
                    <a:gd name="connsiteX286" fmla="*/ 1691164 w 1761887"/>
                    <a:gd name="connsiteY286" fmla="*/ 550880 h 1334100"/>
                    <a:gd name="connsiteX287" fmla="*/ 1695382 w 1761887"/>
                    <a:gd name="connsiteY287" fmla="*/ 562475 h 1334100"/>
                    <a:gd name="connsiteX288" fmla="*/ 1699599 w 1761887"/>
                    <a:gd name="connsiteY288" fmla="*/ 577231 h 1334100"/>
                    <a:gd name="connsiteX289" fmla="*/ 1710142 w 1761887"/>
                    <a:gd name="connsiteY289" fmla="*/ 586717 h 1334100"/>
                    <a:gd name="connsiteX290" fmla="*/ 1712251 w 1761887"/>
                    <a:gd name="connsiteY290" fmla="*/ 597258 h 1334100"/>
                    <a:gd name="connsiteX291" fmla="*/ 1712251 w 1761887"/>
                    <a:gd name="connsiteY291" fmla="*/ 616230 h 1334100"/>
                    <a:gd name="connsiteX292" fmla="*/ 1706979 w 1761887"/>
                    <a:gd name="connsiteY292" fmla="*/ 638365 h 1334100"/>
                    <a:gd name="connsiteX293" fmla="*/ 1704870 w 1761887"/>
                    <a:gd name="connsiteY293" fmla="*/ 683688 h 1334100"/>
                    <a:gd name="connsiteX294" fmla="*/ 1694327 w 1761887"/>
                    <a:gd name="connsiteY294" fmla="*/ 686851 h 1334100"/>
                    <a:gd name="connsiteX295" fmla="*/ 1657426 w 1761887"/>
                    <a:gd name="connsiteY295" fmla="*/ 681580 h 1334100"/>
                    <a:gd name="connsiteX296" fmla="*/ 1639503 w 1761887"/>
                    <a:gd name="connsiteY296" fmla="*/ 699499 h 1334100"/>
                    <a:gd name="connsiteX297" fmla="*/ 1630014 w 1761887"/>
                    <a:gd name="connsiteY297" fmla="*/ 725850 h 1334100"/>
                    <a:gd name="connsiteX298" fmla="*/ 1639503 w 1761887"/>
                    <a:gd name="connsiteY298" fmla="*/ 756417 h 1334100"/>
                    <a:gd name="connsiteX299" fmla="*/ 1644774 w 1761887"/>
                    <a:gd name="connsiteY299" fmla="*/ 781714 h 1334100"/>
                    <a:gd name="connsiteX300" fmla="*/ 1638449 w 1761887"/>
                    <a:gd name="connsiteY300" fmla="*/ 805956 h 1334100"/>
                    <a:gd name="connsiteX301" fmla="*/ 1650046 w 1761887"/>
                    <a:gd name="connsiteY301" fmla="*/ 819659 h 1334100"/>
                    <a:gd name="connsiteX302" fmla="*/ 1663752 w 1761887"/>
                    <a:gd name="connsiteY302" fmla="*/ 832307 h 1334100"/>
                    <a:gd name="connsiteX303" fmla="*/ 1672187 w 1761887"/>
                    <a:gd name="connsiteY303" fmla="*/ 848118 h 1334100"/>
                    <a:gd name="connsiteX304" fmla="*/ 1674295 w 1761887"/>
                    <a:gd name="connsiteY304" fmla="*/ 872361 h 1334100"/>
                    <a:gd name="connsiteX305" fmla="*/ 1682730 w 1761887"/>
                    <a:gd name="connsiteY305" fmla="*/ 891333 h 1334100"/>
                    <a:gd name="connsiteX306" fmla="*/ 1688001 w 1761887"/>
                    <a:gd name="connsiteY306" fmla="*/ 908198 h 1334100"/>
                    <a:gd name="connsiteX307" fmla="*/ 1696436 w 1761887"/>
                    <a:gd name="connsiteY307" fmla="*/ 934549 h 1334100"/>
                    <a:gd name="connsiteX308" fmla="*/ 1703816 w 1761887"/>
                    <a:gd name="connsiteY308" fmla="*/ 950359 h 1334100"/>
                    <a:gd name="connsiteX309" fmla="*/ 1704870 w 1761887"/>
                    <a:gd name="connsiteY309" fmla="*/ 984088 h 1334100"/>
                    <a:gd name="connsiteX310" fmla="*/ 1716468 w 1761887"/>
                    <a:gd name="connsiteY310" fmla="*/ 997791 h 1334100"/>
                    <a:gd name="connsiteX311" fmla="*/ 1733337 w 1761887"/>
                    <a:gd name="connsiteY311" fmla="*/ 1014655 h 1334100"/>
                    <a:gd name="connsiteX312" fmla="*/ 1757586 w 1761887"/>
                    <a:gd name="connsiteY312" fmla="*/ 1062087 h 1334100"/>
                    <a:gd name="connsiteX313" fmla="*/ 1758640 w 1761887"/>
                    <a:gd name="connsiteY313" fmla="*/ 1074735 h 1334100"/>
                    <a:gd name="connsiteX314" fmla="*/ 1723848 w 1761887"/>
                    <a:gd name="connsiteY314" fmla="*/ 1083167 h 1334100"/>
                    <a:gd name="connsiteX315" fmla="*/ 1712251 w 1761887"/>
                    <a:gd name="connsiteY315" fmla="*/ 1094762 h 1334100"/>
                    <a:gd name="connsiteX316" fmla="*/ 1691164 w 1761887"/>
                    <a:gd name="connsiteY316" fmla="*/ 1107410 h 1334100"/>
                    <a:gd name="connsiteX317" fmla="*/ 1686947 w 1761887"/>
                    <a:gd name="connsiteY317" fmla="*/ 1124275 h 1334100"/>
                    <a:gd name="connsiteX318" fmla="*/ 1685893 w 1761887"/>
                    <a:gd name="connsiteY318" fmla="*/ 1145355 h 1334100"/>
                    <a:gd name="connsiteX319" fmla="*/ 1676404 w 1761887"/>
                    <a:gd name="connsiteY319" fmla="*/ 1163274 h 1334100"/>
                    <a:gd name="connsiteX320" fmla="*/ 1685893 w 1761887"/>
                    <a:gd name="connsiteY320" fmla="*/ 1182247 h 1334100"/>
                    <a:gd name="connsiteX321" fmla="*/ 1692219 w 1761887"/>
                    <a:gd name="connsiteY321" fmla="*/ 1187517 h 1334100"/>
                    <a:gd name="connsiteX322" fmla="*/ 1701707 w 1761887"/>
                    <a:gd name="connsiteY322" fmla="*/ 1205435 h 1334100"/>
                    <a:gd name="connsiteX323" fmla="*/ 1713305 w 1761887"/>
                    <a:gd name="connsiteY323" fmla="*/ 1225462 h 1334100"/>
                    <a:gd name="connsiteX324" fmla="*/ 1706979 w 1761887"/>
                    <a:gd name="connsiteY324" fmla="*/ 1236002 h 1334100"/>
                    <a:gd name="connsiteX325" fmla="*/ 1695382 w 1761887"/>
                    <a:gd name="connsiteY325" fmla="*/ 1241272 h 1334100"/>
                    <a:gd name="connsiteX326" fmla="*/ 1682730 w 1761887"/>
                    <a:gd name="connsiteY326" fmla="*/ 1256029 h 1334100"/>
                    <a:gd name="connsiteX327" fmla="*/ 1688001 w 1761887"/>
                    <a:gd name="connsiteY327" fmla="*/ 1282380 h 1334100"/>
                    <a:gd name="connsiteX328" fmla="*/ 1678301 w 1761887"/>
                    <a:gd name="connsiteY328" fmla="*/ 1298275 h 1334100"/>
                    <a:gd name="connsiteX329" fmla="*/ 1679651 w 1761887"/>
                    <a:gd name="connsiteY329" fmla="*/ 1299118 h 1334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</a:cxnLst>
                  <a:rect l="l" t="t" r="r" b="b"/>
                  <a:pathLst>
                    <a:path w="1761887" h="1334100">
                      <a:moveTo>
                        <a:pt x="1679567" y="1299244"/>
                      </a:moveTo>
                      <a:lnTo>
                        <a:pt x="1665861" y="1302406"/>
                      </a:lnTo>
                      <a:cubicBezTo>
                        <a:pt x="1665861" y="1302406"/>
                        <a:pt x="1643720" y="1301352"/>
                        <a:pt x="1637394" y="1304514"/>
                      </a:cubicBezTo>
                      <a:cubicBezTo>
                        <a:pt x="1631068" y="1307677"/>
                        <a:pt x="1606819" y="1309785"/>
                        <a:pt x="1593113" y="1309785"/>
                      </a:cubicBezTo>
                      <a:cubicBezTo>
                        <a:pt x="1579407" y="1309785"/>
                        <a:pt x="1581516" y="1317163"/>
                        <a:pt x="1575190" y="1324541"/>
                      </a:cubicBezTo>
                      <a:cubicBezTo>
                        <a:pt x="1568864" y="1331919"/>
                        <a:pt x="1558321" y="1332973"/>
                        <a:pt x="1547778" y="1334027"/>
                      </a:cubicBezTo>
                      <a:cubicBezTo>
                        <a:pt x="1537234" y="1335081"/>
                        <a:pt x="1542506" y="1324541"/>
                        <a:pt x="1545669" y="1320325"/>
                      </a:cubicBezTo>
                      <a:cubicBezTo>
                        <a:pt x="1548832" y="1316109"/>
                        <a:pt x="1543560" y="1306623"/>
                        <a:pt x="1539343" y="1300298"/>
                      </a:cubicBezTo>
                      <a:cubicBezTo>
                        <a:pt x="1535126" y="1293974"/>
                        <a:pt x="1531963" y="1295028"/>
                        <a:pt x="1523528" y="1296082"/>
                      </a:cubicBezTo>
                      <a:cubicBezTo>
                        <a:pt x="1515094" y="1297136"/>
                        <a:pt x="1510877" y="1298190"/>
                        <a:pt x="1499279" y="1293974"/>
                      </a:cubicBezTo>
                      <a:cubicBezTo>
                        <a:pt x="1487682" y="1289758"/>
                        <a:pt x="1487682" y="1293974"/>
                        <a:pt x="1477139" y="1295028"/>
                      </a:cubicBezTo>
                      <a:cubicBezTo>
                        <a:pt x="1466595" y="1296082"/>
                        <a:pt x="1461324" y="1298190"/>
                        <a:pt x="1457107" y="1306623"/>
                      </a:cubicBezTo>
                      <a:cubicBezTo>
                        <a:pt x="1452889" y="1315055"/>
                        <a:pt x="1449726" y="1315055"/>
                        <a:pt x="1436020" y="1312947"/>
                      </a:cubicBezTo>
                      <a:cubicBezTo>
                        <a:pt x="1422314" y="1310839"/>
                        <a:pt x="1420206" y="1312947"/>
                        <a:pt x="1415988" y="1308731"/>
                      </a:cubicBezTo>
                      <a:cubicBezTo>
                        <a:pt x="1411771" y="1304514"/>
                        <a:pt x="1404391" y="1295028"/>
                        <a:pt x="1399119" y="1288704"/>
                      </a:cubicBezTo>
                      <a:cubicBezTo>
                        <a:pt x="1393848" y="1282380"/>
                        <a:pt x="1391739" y="1279218"/>
                        <a:pt x="1391739" y="1275001"/>
                      </a:cubicBezTo>
                      <a:cubicBezTo>
                        <a:pt x="1391739" y="1270785"/>
                        <a:pt x="1390685" y="1237056"/>
                        <a:pt x="1390685" y="1237056"/>
                      </a:cubicBezTo>
                      <a:cubicBezTo>
                        <a:pt x="1390685" y="1237056"/>
                        <a:pt x="1386468" y="1220192"/>
                        <a:pt x="1386468" y="1215976"/>
                      </a:cubicBezTo>
                      <a:cubicBezTo>
                        <a:pt x="1386468" y="1211759"/>
                        <a:pt x="1383305" y="1194895"/>
                        <a:pt x="1381196" y="1188571"/>
                      </a:cubicBezTo>
                      <a:cubicBezTo>
                        <a:pt x="1379087" y="1182247"/>
                        <a:pt x="1372762" y="1168544"/>
                        <a:pt x="1368544" y="1161166"/>
                      </a:cubicBezTo>
                      <a:cubicBezTo>
                        <a:pt x="1364327" y="1153788"/>
                        <a:pt x="1356947" y="1130599"/>
                        <a:pt x="1356947" y="1130599"/>
                      </a:cubicBezTo>
                      <a:cubicBezTo>
                        <a:pt x="1356947" y="1130599"/>
                        <a:pt x="1375925" y="1125329"/>
                        <a:pt x="1386468" y="1125329"/>
                      </a:cubicBezTo>
                      <a:cubicBezTo>
                        <a:pt x="1397011" y="1125329"/>
                        <a:pt x="1405445" y="1120059"/>
                        <a:pt x="1409663" y="1116896"/>
                      </a:cubicBezTo>
                      <a:cubicBezTo>
                        <a:pt x="1413880" y="1113734"/>
                        <a:pt x="1415988" y="1111626"/>
                        <a:pt x="1409663" y="1098978"/>
                      </a:cubicBezTo>
                      <a:cubicBezTo>
                        <a:pt x="1403337" y="1086329"/>
                        <a:pt x="1412825" y="1090546"/>
                        <a:pt x="1420206" y="1089492"/>
                      </a:cubicBezTo>
                      <a:cubicBezTo>
                        <a:pt x="1427586" y="1088438"/>
                        <a:pt x="1418097" y="1078951"/>
                        <a:pt x="1410717" y="1073681"/>
                      </a:cubicBezTo>
                      <a:cubicBezTo>
                        <a:pt x="1403337" y="1068411"/>
                        <a:pt x="1409663" y="1063141"/>
                        <a:pt x="1420206" y="1059979"/>
                      </a:cubicBezTo>
                      <a:cubicBezTo>
                        <a:pt x="1430749" y="1056816"/>
                        <a:pt x="1429695" y="1052600"/>
                        <a:pt x="1421260" y="1047330"/>
                      </a:cubicBezTo>
                      <a:cubicBezTo>
                        <a:pt x="1412825" y="1042060"/>
                        <a:pt x="1417043" y="1038898"/>
                        <a:pt x="1422314" y="1035736"/>
                      </a:cubicBezTo>
                      <a:cubicBezTo>
                        <a:pt x="1427586" y="1032574"/>
                        <a:pt x="1439183" y="1020979"/>
                        <a:pt x="1421260" y="1018871"/>
                      </a:cubicBezTo>
                      <a:cubicBezTo>
                        <a:pt x="1407596" y="1017269"/>
                        <a:pt x="1403716" y="1011409"/>
                        <a:pt x="1402662" y="1005422"/>
                      </a:cubicBezTo>
                      <a:cubicBezTo>
                        <a:pt x="1402662" y="1005422"/>
                        <a:pt x="1403337" y="996737"/>
                        <a:pt x="1394902" y="996737"/>
                      </a:cubicBezTo>
                      <a:cubicBezTo>
                        <a:pt x="1386468" y="996737"/>
                        <a:pt x="1383305" y="994628"/>
                        <a:pt x="1378033" y="991466"/>
                      </a:cubicBezTo>
                      <a:cubicBezTo>
                        <a:pt x="1372762" y="988304"/>
                        <a:pt x="1347458" y="977764"/>
                        <a:pt x="1347458" y="977764"/>
                      </a:cubicBezTo>
                      <a:cubicBezTo>
                        <a:pt x="1347458" y="977764"/>
                        <a:pt x="1341132" y="972494"/>
                        <a:pt x="1335861" y="972494"/>
                      </a:cubicBezTo>
                      <a:cubicBezTo>
                        <a:pt x="1330589" y="972494"/>
                        <a:pt x="1319245" y="968826"/>
                        <a:pt x="1319245" y="968826"/>
                      </a:cubicBezTo>
                      <a:cubicBezTo>
                        <a:pt x="1314015" y="969289"/>
                        <a:pt x="1308027" y="967139"/>
                        <a:pt x="1305285" y="960899"/>
                      </a:cubicBezTo>
                      <a:cubicBezTo>
                        <a:pt x="1301068" y="951413"/>
                        <a:pt x="1296851" y="951413"/>
                        <a:pt x="1285254" y="950359"/>
                      </a:cubicBezTo>
                      <a:cubicBezTo>
                        <a:pt x="1273656" y="949305"/>
                        <a:pt x="1274710" y="939819"/>
                        <a:pt x="1274710" y="934549"/>
                      </a:cubicBezTo>
                      <a:cubicBezTo>
                        <a:pt x="1274710" y="929278"/>
                        <a:pt x="1273656" y="911360"/>
                        <a:pt x="1273656" y="903982"/>
                      </a:cubicBezTo>
                      <a:cubicBezTo>
                        <a:pt x="1273656" y="896603"/>
                        <a:pt x="1282091" y="890279"/>
                        <a:pt x="1290525" y="886063"/>
                      </a:cubicBezTo>
                      <a:cubicBezTo>
                        <a:pt x="1298960" y="881847"/>
                        <a:pt x="1301068" y="867090"/>
                        <a:pt x="1293688" y="867090"/>
                      </a:cubicBezTo>
                      <a:cubicBezTo>
                        <a:pt x="1286308" y="867090"/>
                        <a:pt x="1282091" y="866036"/>
                        <a:pt x="1276819" y="854442"/>
                      </a:cubicBezTo>
                      <a:cubicBezTo>
                        <a:pt x="1271547" y="842848"/>
                        <a:pt x="1265222" y="847064"/>
                        <a:pt x="1258896" y="847064"/>
                      </a:cubicBezTo>
                      <a:cubicBezTo>
                        <a:pt x="1252570" y="847064"/>
                        <a:pt x="1249407" y="843902"/>
                        <a:pt x="1252570" y="832307"/>
                      </a:cubicBezTo>
                      <a:cubicBezTo>
                        <a:pt x="1255733" y="820713"/>
                        <a:pt x="1239918" y="822821"/>
                        <a:pt x="1233592" y="825983"/>
                      </a:cubicBezTo>
                      <a:cubicBezTo>
                        <a:pt x="1227266" y="829145"/>
                        <a:pt x="1224103" y="834415"/>
                        <a:pt x="1216723" y="834415"/>
                      </a:cubicBezTo>
                      <a:cubicBezTo>
                        <a:pt x="1209343" y="834415"/>
                        <a:pt x="1200908" y="834415"/>
                        <a:pt x="1195637" y="837577"/>
                      </a:cubicBezTo>
                      <a:cubicBezTo>
                        <a:pt x="1190365" y="840740"/>
                        <a:pt x="1185094" y="840740"/>
                        <a:pt x="1171388" y="830199"/>
                      </a:cubicBezTo>
                      <a:cubicBezTo>
                        <a:pt x="1162152" y="823116"/>
                        <a:pt x="1149584" y="821261"/>
                        <a:pt x="1142373" y="820839"/>
                      </a:cubicBezTo>
                      <a:cubicBezTo>
                        <a:pt x="1138830" y="820629"/>
                        <a:pt x="1139589" y="818731"/>
                        <a:pt x="1139800" y="817382"/>
                      </a:cubicBezTo>
                      <a:lnTo>
                        <a:pt x="1139885" y="816623"/>
                      </a:lnTo>
                      <a:lnTo>
                        <a:pt x="1140517" y="796765"/>
                      </a:lnTo>
                      <a:lnTo>
                        <a:pt x="1140307" y="793856"/>
                      </a:lnTo>
                      <a:lnTo>
                        <a:pt x="1137987" y="786942"/>
                      </a:lnTo>
                      <a:cubicBezTo>
                        <a:pt x="1134191" y="777793"/>
                        <a:pt x="1146253" y="769740"/>
                        <a:pt x="1128119" y="758103"/>
                      </a:cubicBezTo>
                      <a:cubicBezTo>
                        <a:pt x="1128119" y="758103"/>
                        <a:pt x="1119726" y="765903"/>
                        <a:pt x="1112346" y="765903"/>
                      </a:cubicBezTo>
                      <a:cubicBezTo>
                        <a:pt x="1104966" y="765903"/>
                        <a:pt x="1096531" y="760633"/>
                        <a:pt x="1090206" y="756417"/>
                      </a:cubicBezTo>
                      <a:cubicBezTo>
                        <a:pt x="1083880" y="752201"/>
                        <a:pt x="1084934" y="743768"/>
                        <a:pt x="1084934" y="738498"/>
                      </a:cubicBezTo>
                      <a:cubicBezTo>
                        <a:pt x="1084934" y="733228"/>
                        <a:pt x="1087043" y="730066"/>
                        <a:pt x="1094423" y="725850"/>
                      </a:cubicBezTo>
                      <a:cubicBezTo>
                        <a:pt x="1101803" y="721634"/>
                        <a:pt x="1110532" y="716785"/>
                        <a:pt x="1110532" y="716785"/>
                      </a:cubicBezTo>
                      <a:cubicBezTo>
                        <a:pt x="1109563" y="714551"/>
                        <a:pt x="1109099" y="711431"/>
                        <a:pt x="1109605" y="706203"/>
                      </a:cubicBezTo>
                      <a:cubicBezTo>
                        <a:pt x="1109773" y="704601"/>
                        <a:pt x="1109900" y="703083"/>
                        <a:pt x="1109984" y="701691"/>
                      </a:cubicBezTo>
                      <a:lnTo>
                        <a:pt x="1098640" y="702661"/>
                      </a:lnTo>
                      <a:lnTo>
                        <a:pt x="1088097" y="706877"/>
                      </a:lnTo>
                      <a:cubicBezTo>
                        <a:pt x="1088097" y="706877"/>
                        <a:pt x="1076499" y="707931"/>
                        <a:pt x="1071228" y="699499"/>
                      </a:cubicBezTo>
                      <a:cubicBezTo>
                        <a:pt x="1065956" y="691067"/>
                        <a:pt x="1062793" y="696337"/>
                        <a:pt x="1056467" y="708985"/>
                      </a:cubicBezTo>
                      <a:cubicBezTo>
                        <a:pt x="1050142" y="721634"/>
                        <a:pt x="1034327" y="716364"/>
                        <a:pt x="1018512" y="719526"/>
                      </a:cubicBezTo>
                      <a:cubicBezTo>
                        <a:pt x="1002697" y="722688"/>
                        <a:pt x="1009023" y="717418"/>
                        <a:pt x="1011132" y="710039"/>
                      </a:cubicBezTo>
                      <a:cubicBezTo>
                        <a:pt x="1013241" y="702661"/>
                        <a:pt x="1026947" y="693175"/>
                        <a:pt x="1039598" y="691067"/>
                      </a:cubicBezTo>
                      <a:cubicBezTo>
                        <a:pt x="1052250" y="688959"/>
                        <a:pt x="1043816" y="674202"/>
                        <a:pt x="1030110" y="674202"/>
                      </a:cubicBezTo>
                      <a:cubicBezTo>
                        <a:pt x="1016404" y="674202"/>
                        <a:pt x="1015349" y="674202"/>
                        <a:pt x="1004806" y="669986"/>
                      </a:cubicBezTo>
                      <a:cubicBezTo>
                        <a:pt x="994263" y="665770"/>
                        <a:pt x="990046" y="664716"/>
                        <a:pt x="985828" y="669986"/>
                      </a:cubicBezTo>
                      <a:cubicBezTo>
                        <a:pt x="981611" y="675256"/>
                        <a:pt x="976340" y="683688"/>
                        <a:pt x="945765" y="678418"/>
                      </a:cubicBezTo>
                      <a:cubicBezTo>
                        <a:pt x="915189" y="673148"/>
                        <a:pt x="929950" y="693175"/>
                        <a:pt x="923624" y="702661"/>
                      </a:cubicBezTo>
                      <a:cubicBezTo>
                        <a:pt x="917298" y="712147"/>
                        <a:pt x="907809" y="707931"/>
                        <a:pt x="903592" y="702661"/>
                      </a:cubicBezTo>
                      <a:cubicBezTo>
                        <a:pt x="899375" y="697391"/>
                        <a:pt x="875126" y="706877"/>
                        <a:pt x="866691" y="707931"/>
                      </a:cubicBezTo>
                      <a:cubicBezTo>
                        <a:pt x="858256" y="708985"/>
                        <a:pt x="849822" y="713201"/>
                        <a:pt x="837170" y="703715"/>
                      </a:cubicBezTo>
                      <a:cubicBezTo>
                        <a:pt x="824518" y="694229"/>
                        <a:pt x="826627" y="702661"/>
                        <a:pt x="812921" y="708985"/>
                      </a:cubicBezTo>
                      <a:cubicBezTo>
                        <a:pt x="799215" y="715310"/>
                        <a:pt x="791835" y="716364"/>
                        <a:pt x="783400" y="707931"/>
                      </a:cubicBezTo>
                      <a:cubicBezTo>
                        <a:pt x="776399" y="700975"/>
                        <a:pt x="767248" y="701185"/>
                        <a:pt x="758898" y="703294"/>
                      </a:cubicBezTo>
                      <a:cubicBezTo>
                        <a:pt x="753373" y="702872"/>
                        <a:pt x="749662" y="712147"/>
                        <a:pt x="747554" y="717418"/>
                      </a:cubicBezTo>
                      <a:cubicBezTo>
                        <a:pt x="745445" y="722688"/>
                        <a:pt x="740173" y="729012"/>
                        <a:pt x="732793" y="732174"/>
                      </a:cubicBezTo>
                      <a:cubicBezTo>
                        <a:pt x="725413" y="735336"/>
                        <a:pt x="720141" y="733228"/>
                        <a:pt x="710653" y="724796"/>
                      </a:cubicBezTo>
                      <a:cubicBezTo>
                        <a:pt x="701164" y="716364"/>
                        <a:pt x="700109" y="724796"/>
                        <a:pt x="692729" y="729012"/>
                      </a:cubicBezTo>
                      <a:cubicBezTo>
                        <a:pt x="685349" y="733228"/>
                        <a:pt x="682186" y="712147"/>
                        <a:pt x="683240" y="706877"/>
                      </a:cubicBezTo>
                      <a:cubicBezTo>
                        <a:pt x="684295" y="701607"/>
                        <a:pt x="683240" y="698445"/>
                        <a:pt x="675860" y="697391"/>
                      </a:cubicBezTo>
                      <a:cubicBezTo>
                        <a:pt x="668480" y="696337"/>
                        <a:pt x="667426" y="685797"/>
                        <a:pt x="662154" y="680526"/>
                      </a:cubicBezTo>
                      <a:cubicBezTo>
                        <a:pt x="656883" y="675256"/>
                        <a:pt x="662154" y="672094"/>
                        <a:pt x="667426" y="666824"/>
                      </a:cubicBezTo>
                      <a:cubicBezTo>
                        <a:pt x="672697" y="661554"/>
                        <a:pt x="671643" y="658392"/>
                        <a:pt x="669534" y="653122"/>
                      </a:cubicBezTo>
                      <a:cubicBezTo>
                        <a:pt x="667426" y="647851"/>
                        <a:pt x="662744" y="634781"/>
                        <a:pt x="662744" y="634781"/>
                      </a:cubicBezTo>
                      <a:cubicBezTo>
                        <a:pt x="660130" y="638576"/>
                        <a:pt x="646339" y="658265"/>
                        <a:pt x="636851" y="666824"/>
                      </a:cubicBezTo>
                      <a:cubicBezTo>
                        <a:pt x="626307" y="676310"/>
                        <a:pt x="622090" y="696337"/>
                        <a:pt x="618927" y="708985"/>
                      </a:cubicBezTo>
                      <a:cubicBezTo>
                        <a:pt x="615764" y="721634"/>
                        <a:pt x="605221" y="734282"/>
                        <a:pt x="605221" y="734282"/>
                      </a:cubicBezTo>
                      <a:cubicBezTo>
                        <a:pt x="605221" y="734282"/>
                        <a:pt x="551451" y="760633"/>
                        <a:pt x="534582" y="765903"/>
                      </a:cubicBezTo>
                      <a:cubicBezTo>
                        <a:pt x="517713" y="771173"/>
                        <a:pt x="499790" y="775389"/>
                        <a:pt x="493464" y="771173"/>
                      </a:cubicBezTo>
                      <a:cubicBezTo>
                        <a:pt x="487138" y="766957"/>
                        <a:pt x="472378" y="769065"/>
                        <a:pt x="466052" y="772227"/>
                      </a:cubicBezTo>
                      <a:cubicBezTo>
                        <a:pt x="463226" y="773661"/>
                        <a:pt x="459979" y="774420"/>
                        <a:pt x="456985" y="774378"/>
                      </a:cubicBezTo>
                      <a:cubicBezTo>
                        <a:pt x="448972" y="774462"/>
                        <a:pt x="446020" y="794362"/>
                        <a:pt x="446020" y="798578"/>
                      </a:cubicBezTo>
                      <a:cubicBezTo>
                        <a:pt x="446020" y="802794"/>
                        <a:pt x="436531" y="810173"/>
                        <a:pt x="431259" y="812281"/>
                      </a:cubicBezTo>
                      <a:cubicBezTo>
                        <a:pt x="425988" y="814389"/>
                        <a:pt x="409119" y="816497"/>
                        <a:pt x="401739" y="813335"/>
                      </a:cubicBezTo>
                      <a:cubicBezTo>
                        <a:pt x="394358" y="810173"/>
                        <a:pt x="390141" y="822821"/>
                        <a:pt x="384870" y="825983"/>
                      </a:cubicBezTo>
                      <a:cubicBezTo>
                        <a:pt x="379598" y="829145"/>
                        <a:pt x="372218" y="828091"/>
                        <a:pt x="371164" y="822821"/>
                      </a:cubicBezTo>
                      <a:cubicBezTo>
                        <a:pt x="370109" y="817551"/>
                        <a:pt x="365892" y="816497"/>
                        <a:pt x="362729" y="812281"/>
                      </a:cubicBezTo>
                      <a:cubicBezTo>
                        <a:pt x="359566" y="808064"/>
                        <a:pt x="339534" y="802794"/>
                        <a:pt x="326882" y="802794"/>
                      </a:cubicBezTo>
                      <a:cubicBezTo>
                        <a:pt x="314231" y="802794"/>
                        <a:pt x="302633" y="791200"/>
                        <a:pt x="297362" y="785930"/>
                      </a:cubicBezTo>
                      <a:cubicBezTo>
                        <a:pt x="292090" y="780660"/>
                        <a:pt x="279776" y="771173"/>
                        <a:pt x="279776" y="771173"/>
                      </a:cubicBezTo>
                      <a:cubicBezTo>
                        <a:pt x="271678" y="771005"/>
                        <a:pt x="248484" y="767843"/>
                        <a:pt x="236211" y="761687"/>
                      </a:cubicBezTo>
                      <a:cubicBezTo>
                        <a:pt x="223560" y="755363"/>
                        <a:pt x="213016" y="745876"/>
                        <a:pt x="205636" y="737444"/>
                      </a:cubicBezTo>
                      <a:cubicBezTo>
                        <a:pt x="199310" y="730235"/>
                        <a:pt x="192225" y="727663"/>
                        <a:pt x="187038" y="726398"/>
                      </a:cubicBezTo>
                      <a:cubicBezTo>
                        <a:pt x="187038" y="726398"/>
                        <a:pt x="177170" y="741660"/>
                        <a:pt x="175061" y="745876"/>
                      </a:cubicBezTo>
                      <a:cubicBezTo>
                        <a:pt x="172952" y="750093"/>
                        <a:pt x="171898" y="754309"/>
                        <a:pt x="164518" y="754309"/>
                      </a:cubicBezTo>
                      <a:cubicBezTo>
                        <a:pt x="157138" y="754309"/>
                        <a:pt x="156083" y="766957"/>
                        <a:pt x="147649" y="772227"/>
                      </a:cubicBezTo>
                      <a:cubicBezTo>
                        <a:pt x="139214" y="777498"/>
                        <a:pt x="134997" y="777498"/>
                        <a:pt x="129726" y="773281"/>
                      </a:cubicBezTo>
                      <a:cubicBezTo>
                        <a:pt x="124454" y="769065"/>
                        <a:pt x="119182" y="771173"/>
                        <a:pt x="106531" y="772227"/>
                      </a:cubicBezTo>
                      <a:cubicBezTo>
                        <a:pt x="93879" y="773281"/>
                        <a:pt x="99151" y="774335"/>
                        <a:pt x="93879" y="770119"/>
                      </a:cubicBezTo>
                      <a:cubicBezTo>
                        <a:pt x="88607" y="765903"/>
                        <a:pt x="84390" y="768011"/>
                        <a:pt x="77010" y="770119"/>
                      </a:cubicBezTo>
                      <a:cubicBezTo>
                        <a:pt x="69630" y="772227"/>
                        <a:pt x="70684" y="762741"/>
                        <a:pt x="63304" y="755363"/>
                      </a:cubicBezTo>
                      <a:cubicBezTo>
                        <a:pt x="55924" y="747985"/>
                        <a:pt x="55924" y="733228"/>
                        <a:pt x="55924" y="726904"/>
                      </a:cubicBezTo>
                      <a:cubicBezTo>
                        <a:pt x="55924" y="720580"/>
                        <a:pt x="56978" y="714255"/>
                        <a:pt x="67521" y="714255"/>
                      </a:cubicBezTo>
                      <a:cubicBezTo>
                        <a:pt x="78064" y="714255"/>
                        <a:pt x="67521" y="701607"/>
                        <a:pt x="61195" y="698445"/>
                      </a:cubicBezTo>
                      <a:cubicBezTo>
                        <a:pt x="54869" y="695283"/>
                        <a:pt x="52761" y="691067"/>
                        <a:pt x="52761" y="684743"/>
                      </a:cubicBezTo>
                      <a:cubicBezTo>
                        <a:pt x="52761" y="678418"/>
                        <a:pt x="49598" y="668932"/>
                        <a:pt x="41163" y="667878"/>
                      </a:cubicBezTo>
                      <a:cubicBezTo>
                        <a:pt x="32729" y="666824"/>
                        <a:pt x="34922" y="649959"/>
                        <a:pt x="34922" y="649959"/>
                      </a:cubicBezTo>
                      <a:cubicBezTo>
                        <a:pt x="32265" y="648526"/>
                        <a:pt x="31548" y="646081"/>
                        <a:pt x="29566" y="639419"/>
                      </a:cubicBezTo>
                      <a:cubicBezTo>
                        <a:pt x="26403" y="628879"/>
                        <a:pt x="25349" y="623609"/>
                        <a:pt x="21131" y="617284"/>
                      </a:cubicBezTo>
                      <a:cubicBezTo>
                        <a:pt x="16914" y="610960"/>
                        <a:pt x="13751" y="600420"/>
                        <a:pt x="12697" y="591988"/>
                      </a:cubicBezTo>
                      <a:cubicBezTo>
                        <a:pt x="11853" y="585073"/>
                        <a:pt x="4600" y="573900"/>
                        <a:pt x="2027" y="570106"/>
                      </a:cubicBezTo>
                      <a:cubicBezTo>
                        <a:pt x="5359" y="565679"/>
                        <a:pt x="8311" y="560999"/>
                        <a:pt x="9913" y="556530"/>
                      </a:cubicBezTo>
                      <a:lnTo>
                        <a:pt x="13414" y="555349"/>
                      </a:lnTo>
                      <a:cubicBezTo>
                        <a:pt x="18896" y="548814"/>
                        <a:pt x="16239" y="547718"/>
                        <a:pt x="24421" y="539159"/>
                      </a:cubicBezTo>
                      <a:cubicBezTo>
                        <a:pt x="23113" y="531781"/>
                        <a:pt x="19444" y="526469"/>
                        <a:pt x="17378" y="519554"/>
                      </a:cubicBezTo>
                      <a:cubicBezTo>
                        <a:pt x="15480" y="513104"/>
                        <a:pt x="13920" y="505641"/>
                        <a:pt x="11432" y="499486"/>
                      </a:cubicBezTo>
                      <a:cubicBezTo>
                        <a:pt x="2618" y="477772"/>
                        <a:pt x="3503" y="493667"/>
                        <a:pt x="3" y="466220"/>
                      </a:cubicBezTo>
                      <a:cubicBezTo>
                        <a:pt x="-39" y="465672"/>
                        <a:pt x="382" y="464112"/>
                        <a:pt x="509" y="463522"/>
                      </a:cubicBezTo>
                      <a:cubicBezTo>
                        <a:pt x="3124" y="460781"/>
                        <a:pt x="10546" y="452729"/>
                        <a:pt x="11980" y="449187"/>
                      </a:cubicBezTo>
                      <a:cubicBezTo>
                        <a:pt x="17462" y="435358"/>
                        <a:pt x="22903" y="421993"/>
                        <a:pt x="26993" y="407700"/>
                      </a:cubicBezTo>
                      <a:cubicBezTo>
                        <a:pt x="30958" y="393829"/>
                        <a:pt x="36609" y="380675"/>
                        <a:pt x="41163" y="367015"/>
                      </a:cubicBezTo>
                      <a:cubicBezTo>
                        <a:pt x="43904" y="358667"/>
                        <a:pt x="45296" y="349644"/>
                        <a:pt x="48417" y="341465"/>
                      </a:cubicBezTo>
                      <a:cubicBezTo>
                        <a:pt x="51032" y="334550"/>
                        <a:pt x="54110" y="328732"/>
                        <a:pt x="54490" y="321270"/>
                      </a:cubicBezTo>
                      <a:lnTo>
                        <a:pt x="52170" y="319963"/>
                      </a:lnTo>
                      <a:lnTo>
                        <a:pt x="54448" y="317981"/>
                      </a:lnTo>
                      <a:cubicBezTo>
                        <a:pt x="53815" y="315198"/>
                        <a:pt x="53267" y="312584"/>
                        <a:pt x="52887" y="309802"/>
                      </a:cubicBezTo>
                      <a:cubicBezTo>
                        <a:pt x="57779" y="306429"/>
                        <a:pt x="60605" y="307694"/>
                        <a:pt x="65581" y="306808"/>
                      </a:cubicBezTo>
                      <a:cubicBezTo>
                        <a:pt x="67859" y="306429"/>
                        <a:pt x="71148" y="303730"/>
                        <a:pt x="73467" y="303520"/>
                      </a:cubicBezTo>
                      <a:cubicBezTo>
                        <a:pt x="76082" y="303309"/>
                        <a:pt x="78992" y="303604"/>
                        <a:pt x="81438" y="302086"/>
                      </a:cubicBezTo>
                      <a:cubicBezTo>
                        <a:pt x="84981" y="299936"/>
                        <a:pt x="87638" y="296985"/>
                        <a:pt x="91644" y="295425"/>
                      </a:cubicBezTo>
                      <a:cubicBezTo>
                        <a:pt x="105856" y="297322"/>
                        <a:pt x="102904" y="297238"/>
                        <a:pt x="116484" y="303309"/>
                      </a:cubicBezTo>
                      <a:cubicBezTo>
                        <a:pt x="126774" y="303056"/>
                        <a:pt x="140100" y="293654"/>
                        <a:pt x="149715" y="290618"/>
                      </a:cubicBezTo>
                      <a:cubicBezTo>
                        <a:pt x="159710" y="292473"/>
                        <a:pt x="182652" y="288847"/>
                        <a:pt x="189568" y="295593"/>
                      </a:cubicBezTo>
                      <a:cubicBezTo>
                        <a:pt x="194714" y="294666"/>
                        <a:pt x="198889" y="292052"/>
                        <a:pt x="204498" y="291251"/>
                      </a:cubicBezTo>
                      <a:cubicBezTo>
                        <a:pt x="205931" y="291040"/>
                        <a:pt x="217824" y="292558"/>
                        <a:pt x="219680" y="293064"/>
                      </a:cubicBezTo>
                      <a:cubicBezTo>
                        <a:pt x="229042" y="303056"/>
                        <a:pt x="235283" y="296352"/>
                        <a:pt x="243802" y="303604"/>
                      </a:cubicBezTo>
                      <a:cubicBezTo>
                        <a:pt x="266238" y="299767"/>
                        <a:pt x="261051" y="317897"/>
                        <a:pt x="279438" y="325781"/>
                      </a:cubicBezTo>
                      <a:cubicBezTo>
                        <a:pt x="284752" y="325444"/>
                        <a:pt x="288084" y="322239"/>
                        <a:pt x="292849" y="320637"/>
                      </a:cubicBezTo>
                      <a:cubicBezTo>
                        <a:pt x="298627" y="318698"/>
                        <a:pt x="304615" y="319204"/>
                        <a:pt x="310562" y="318065"/>
                      </a:cubicBezTo>
                      <a:lnTo>
                        <a:pt x="312586" y="316042"/>
                      </a:lnTo>
                      <a:cubicBezTo>
                        <a:pt x="316466" y="315620"/>
                        <a:pt x="319586" y="314397"/>
                        <a:pt x="323045" y="312795"/>
                      </a:cubicBezTo>
                      <a:cubicBezTo>
                        <a:pt x="333545" y="293021"/>
                        <a:pt x="322960" y="282565"/>
                        <a:pt x="324647" y="279530"/>
                      </a:cubicBezTo>
                      <a:cubicBezTo>
                        <a:pt x="327431" y="274681"/>
                        <a:pt x="330383" y="270592"/>
                        <a:pt x="331817" y="265068"/>
                      </a:cubicBezTo>
                      <a:cubicBezTo>
                        <a:pt x="334516" y="254359"/>
                        <a:pt x="340757" y="244156"/>
                        <a:pt x="352270" y="240910"/>
                      </a:cubicBezTo>
                      <a:cubicBezTo>
                        <a:pt x="356867" y="239645"/>
                        <a:pt x="362645" y="241627"/>
                        <a:pt x="367326" y="239519"/>
                      </a:cubicBezTo>
                      <a:cubicBezTo>
                        <a:pt x="370236" y="238254"/>
                        <a:pt x="372766" y="235007"/>
                        <a:pt x="375296" y="232984"/>
                      </a:cubicBezTo>
                      <a:cubicBezTo>
                        <a:pt x="390647" y="224509"/>
                        <a:pt x="391322" y="238507"/>
                        <a:pt x="407559" y="228894"/>
                      </a:cubicBezTo>
                      <a:cubicBezTo>
                        <a:pt x="414643" y="230201"/>
                        <a:pt x="421307" y="226196"/>
                        <a:pt x="428391" y="229020"/>
                      </a:cubicBezTo>
                      <a:cubicBezTo>
                        <a:pt x="435688" y="236947"/>
                        <a:pt x="443995" y="236905"/>
                        <a:pt x="447074" y="247993"/>
                      </a:cubicBezTo>
                      <a:cubicBezTo>
                        <a:pt x="454454" y="254022"/>
                        <a:pt x="458925" y="262117"/>
                        <a:pt x="467190" y="267092"/>
                      </a:cubicBezTo>
                      <a:lnTo>
                        <a:pt x="467739" y="270001"/>
                      </a:lnTo>
                      <a:cubicBezTo>
                        <a:pt x="466178" y="272320"/>
                        <a:pt x="465124" y="274302"/>
                        <a:pt x="464112" y="276916"/>
                      </a:cubicBezTo>
                      <a:cubicBezTo>
                        <a:pt x="466895" y="279150"/>
                        <a:pt x="470100" y="281722"/>
                        <a:pt x="473390" y="283240"/>
                      </a:cubicBezTo>
                      <a:cubicBezTo>
                        <a:pt x="472588" y="287077"/>
                        <a:pt x="472673" y="289016"/>
                        <a:pt x="474824" y="292473"/>
                      </a:cubicBezTo>
                      <a:cubicBezTo>
                        <a:pt x="472926" y="294708"/>
                        <a:pt x="472462" y="295087"/>
                        <a:pt x="469974" y="296816"/>
                      </a:cubicBezTo>
                      <a:cubicBezTo>
                        <a:pt x="470944" y="299894"/>
                        <a:pt x="470901" y="301327"/>
                        <a:pt x="473601" y="303477"/>
                      </a:cubicBezTo>
                      <a:cubicBezTo>
                        <a:pt x="479252" y="307904"/>
                        <a:pt x="486843" y="312542"/>
                        <a:pt x="491819" y="317644"/>
                      </a:cubicBezTo>
                      <a:cubicBezTo>
                        <a:pt x="493759" y="319625"/>
                        <a:pt x="494940" y="322534"/>
                        <a:pt x="497217" y="324347"/>
                      </a:cubicBezTo>
                      <a:cubicBezTo>
                        <a:pt x="498946" y="325654"/>
                        <a:pt x="501308" y="325233"/>
                        <a:pt x="503290" y="325064"/>
                      </a:cubicBezTo>
                      <a:cubicBezTo>
                        <a:pt x="503923" y="324980"/>
                        <a:pt x="506790" y="326287"/>
                        <a:pt x="507592" y="326582"/>
                      </a:cubicBezTo>
                      <a:lnTo>
                        <a:pt x="509110" y="331262"/>
                      </a:lnTo>
                      <a:cubicBezTo>
                        <a:pt x="506453" y="337333"/>
                        <a:pt x="505652" y="337375"/>
                        <a:pt x="505905" y="344332"/>
                      </a:cubicBezTo>
                      <a:cubicBezTo>
                        <a:pt x="509152" y="347873"/>
                        <a:pt x="514466" y="349054"/>
                        <a:pt x="518008" y="352680"/>
                      </a:cubicBezTo>
                      <a:cubicBezTo>
                        <a:pt x="520539" y="355252"/>
                        <a:pt x="520539" y="359594"/>
                        <a:pt x="523533" y="361829"/>
                      </a:cubicBezTo>
                      <a:cubicBezTo>
                        <a:pt x="532052" y="361028"/>
                        <a:pt x="533654" y="357233"/>
                        <a:pt x="534919" y="365792"/>
                      </a:cubicBezTo>
                      <a:cubicBezTo>
                        <a:pt x="533950" y="367563"/>
                        <a:pt x="530744" y="374351"/>
                        <a:pt x="531293" y="376206"/>
                      </a:cubicBezTo>
                      <a:cubicBezTo>
                        <a:pt x="539559" y="405424"/>
                        <a:pt x="544577" y="389824"/>
                        <a:pt x="554277" y="405255"/>
                      </a:cubicBezTo>
                      <a:lnTo>
                        <a:pt x="558958" y="405255"/>
                      </a:lnTo>
                      <a:lnTo>
                        <a:pt x="559801" y="403315"/>
                      </a:lnTo>
                      <a:cubicBezTo>
                        <a:pt x="616270" y="268863"/>
                        <a:pt x="672191" y="134115"/>
                        <a:pt x="729377" y="0"/>
                      </a:cubicBezTo>
                      <a:cubicBezTo>
                        <a:pt x="736420" y="2319"/>
                        <a:pt x="745023" y="21123"/>
                        <a:pt x="748481" y="27995"/>
                      </a:cubicBezTo>
                      <a:lnTo>
                        <a:pt x="752572" y="30356"/>
                      </a:lnTo>
                      <a:cubicBezTo>
                        <a:pt x="755693" y="35711"/>
                        <a:pt x="756663" y="41318"/>
                        <a:pt x="760796" y="45829"/>
                      </a:cubicBezTo>
                      <a:lnTo>
                        <a:pt x="765266" y="46040"/>
                      </a:lnTo>
                      <a:cubicBezTo>
                        <a:pt x="768682" y="52702"/>
                        <a:pt x="771339" y="63200"/>
                        <a:pt x="779773" y="65181"/>
                      </a:cubicBezTo>
                      <a:lnTo>
                        <a:pt x="781207" y="68807"/>
                      </a:lnTo>
                      <a:cubicBezTo>
                        <a:pt x="780617" y="72054"/>
                        <a:pt x="780153" y="74415"/>
                        <a:pt x="780954" y="77830"/>
                      </a:cubicBezTo>
                      <a:cubicBezTo>
                        <a:pt x="785846" y="85630"/>
                        <a:pt x="794534" y="90436"/>
                        <a:pt x="803727" y="90310"/>
                      </a:cubicBezTo>
                      <a:cubicBezTo>
                        <a:pt x="804740" y="90310"/>
                        <a:pt x="812963" y="90014"/>
                        <a:pt x="813638" y="90225"/>
                      </a:cubicBezTo>
                      <a:cubicBezTo>
                        <a:pt x="820301" y="92207"/>
                        <a:pt x="820175" y="96254"/>
                        <a:pt x="825025" y="98700"/>
                      </a:cubicBezTo>
                      <a:cubicBezTo>
                        <a:pt x="827639" y="100049"/>
                        <a:pt x="830971" y="100302"/>
                        <a:pt x="833501" y="102030"/>
                      </a:cubicBezTo>
                      <a:cubicBezTo>
                        <a:pt x="835652" y="103464"/>
                        <a:pt x="837972" y="106626"/>
                        <a:pt x="839700" y="108565"/>
                      </a:cubicBezTo>
                      <a:cubicBezTo>
                        <a:pt x="850623" y="114089"/>
                        <a:pt x="874830" y="97814"/>
                        <a:pt x="894567" y="105108"/>
                      </a:cubicBezTo>
                      <a:cubicBezTo>
                        <a:pt x="897772" y="108734"/>
                        <a:pt x="900218" y="111770"/>
                        <a:pt x="902875" y="115775"/>
                      </a:cubicBezTo>
                      <a:cubicBezTo>
                        <a:pt x="902706" y="117672"/>
                        <a:pt x="907767" y="141030"/>
                        <a:pt x="908779" y="142716"/>
                      </a:cubicBezTo>
                      <a:cubicBezTo>
                        <a:pt x="911267" y="142632"/>
                        <a:pt x="914557" y="143222"/>
                        <a:pt x="916792" y="144403"/>
                      </a:cubicBezTo>
                      <a:cubicBezTo>
                        <a:pt x="920756" y="154732"/>
                        <a:pt x="926028" y="147607"/>
                        <a:pt x="928178" y="163080"/>
                      </a:cubicBezTo>
                      <a:lnTo>
                        <a:pt x="928347" y="164092"/>
                      </a:lnTo>
                      <a:cubicBezTo>
                        <a:pt x="930329" y="169320"/>
                        <a:pt x="931426" y="173873"/>
                        <a:pt x="934968" y="178427"/>
                      </a:cubicBezTo>
                      <a:cubicBezTo>
                        <a:pt x="936740" y="180661"/>
                        <a:pt x="939354" y="182053"/>
                        <a:pt x="940830" y="184751"/>
                      </a:cubicBezTo>
                      <a:cubicBezTo>
                        <a:pt x="943108" y="189052"/>
                        <a:pt x="943361" y="195460"/>
                        <a:pt x="950319" y="196050"/>
                      </a:cubicBezTo>
                      <a:cubicBezTo>
                        <a:pt x="954874" y="203808"/>
                        <a:pt x="971827" y="217342"/>
                        <a:pt x="980894" y="219956"/>
                      </a:cubicBezTo>
                      <a:cubicBezTo>
                        <a:pt x="983762" y="226280"/>
                        <a:pt x="983635" y="231381"/>
                        <a:pt x="988316" y="236862"/>
                      </a:cubicBezTo>
                      <a:cubicBezTo>
                        <a:pt x="990931" y="239940"/>
                        <a:pt x="994727" y="242765"/>
                        <a:pt x="997805" y="245421"/>
                      </a:cubicBezTo>
                      <a:cubicBezTo>
                        <a:pt x="998944" y="245421"/>
                        <a:pt x="1000167" y="245295"/>
                        <a:pt x="1001263" y="245632"/>
                      </a:cubicBezTo>
                      <a:cubicBezTo>
                        <a:pt x="1008053" y="247698"/>
                        <a:pt x="1007336" y="245674"/>
                        <a:pt x="1013114" y="244915"/>
                      </a:cubicBezTo>
                      <a:cubicBezTo>
                        <a:pt x="1019313" y="244114"/>
                        <a:pt x="1025681" y="248204"/>
                        <a:pt x="1031923" y="246686"/>
                      </a:cubicBezTo>
                      <a:cubicBezTo>
                        <a:pt x="1036562" y="245548"/>
                        <a:pt x="1040653" y="242217"/>
                        <a:pt x="1045123" y="240531"/>
                      </a:cubicBezTo>
                      <a:cubicBezTo>
                        <a:pt x="1049973" y="238760"/>
                        <a:pt x="1055961" y="237284"/>
                        <a:pt x="1061022" y="236188"/>
                      </a:cubicBezTo>
                      <a:cubicBezTo>
                        <a:pt x="1065281" y="235260"/>
                        <a:pt x="1071692" y="233532"/>
                        <a:pt x="1075951" y="233363"/>
                      </a:cubicBezTo>
                      <a:cubicBezTo>
                        <a:pt x="1084048" y="233068"/>
                        <a:pt x="1090922" y="234417"/>
                        <a:pt x="1098682" y="231761"/>
                      </a:cubicBezTo>
                      <a:cubicBezTo>
                        <a:pt x="1104839" y="229653"/>
                        <a:pt x="1115846" y="220588"/>
                        <a:pt x="1119431" y="220335"/>
                      </a:cubicBezTo>
                      <a:cubicBezTo>
                        <a:pt x="1128076" y="219661"/>
                        <a:pt x="1136089" y="220377"/>
                        <a:pt x="1144819" y="219113"/>
                      </a:cubicBezTo>
                      <a:cubicBezTo>
                        <a:pt x="1150217" y="218311"/>
                        <a:pt x="1155278" y="217257"/>
                        <a:pt x="1160845" y="217848"/>
                      </a:cubicBezTo>
                      <a:cubicBezTo>
                        <a:pt x="1162278" y="217974"/>
                        <a:pt x="1169616" y="218733"/>
                        <a:pt x="1170460" y="218564"/>
                      </a:cubicBezTo>
                      <a:lnTo>
                        <a:pt x="1174087" y="216962"/>
                      </a:lnTo>
                      <a:cubicBezTo>
                        <a:pt x="1176701" y="215782"/>
                        <a:pt x="1177502" y="213927"/>
                        <a:pt x="1179696" y="212535"/>
                      </a:cubicBezTo>
                      <a:lnTo>
                        <a:pt x="1199053" y="203555"/>
                      </a:lnTo>
                      <a:cubicBezTo>
                        <a:pt x="1214066" y="204651"/>
                        <a:pt x="1215837" y="202754"/>
                        <a:pt x="1228363" y="194785"/>
                      </a:cubicBezTo>
                      <a:cubicBezTo>
                        <a:pt x="1229586" y="191792"/>
                        <a:pt x="1230724" y="189094"/>
                        <a:pt x="1232580" y="186395"/>
                      </a:cubicBezTo>
                      <a:cubicBezTo>
                        <a:pt x="1241394" y="181968"/>
                        <a:pt x="1242617" y="186100"/>
                        <a:pt x="1248563" y="184203"/>
                      </a:cubicBezTo>
                      <a:cubicBezTo>
                        <a:pt x="1253118" y="182727"/>
                        <a:pt x="1258136" y="179987"/>
                        <a:pt x="1261468" y="176572"/>
                      </a:cubicBezTo>
                      <a:cubicBezTo>
                        <a:pt x="1261763" y="176234"/>
                        <a:pt x="1275933" y="154479"/>
                        <a:pt x="1276439" y="153425"/>
                      </a:cubicBezTo>
                      <a:cubicBezTo>
                        <a:pt x="1278379" y="149631"/>
                        <a:pt x="1276945" y="145288"/>
                        <a:pt x="1278126" y="141283"/>
                      </a:cubicBezTo>
                      <a:cubicBezTo>
                        <a:pt x="1284536" y="132808"/>
                        <a:pt x="1306888" y="133778"/>
                        <a:pt x="1314943" y="135001"/>
                      </a:cubicBezTo>
                      <a:lnTo>
                        <a:pt x="1319245" y="137235"/>
                      </a:lnTo>
                      <a:cubicBezTo>
                        <a:pt x="1324516" y="139934"/>
                        <a:pt x="1328649" y="144360"/>
                        <a:pt x="1333668" y="147354"/>
                      </a:cubicBezTo>
                      <a:cubicBezTo>
                        <a:pt x="1337716" y="149715"/>
                        <a:pt x="1342271" y="151064"/>
                        <a:pt x="1346319" y="153467"/>
                      </a:cubicBezTo>
                      <a:cubicBezTo>
                        <a:pt x="1350073" y="155702"/>
                        <a:pt x="1353025" y="163502"/>
                        <a:pt x="1356019" y="167128"/>
                      </a:cubicBezTo>
                      <a:cubicBezTo>
                        <a:pt x="1359055" y="170753"/>
                        <a:pt x="1362007" y="172103"/>
                        <a:pt x="1365086" y="175223"/>
                      </a:cubicBezTo>
                      <a:cubicBezTo>
                        <a:pt x="1370906" y="181125"/>
                        <a:pt x="1371454" y="194743"/>
                        <a:pt x="1373310" y="202796"/>
                      </a:cubicBezTo>
                      <a:cubicBezTo>
                        <a:pt x="1375165" y="208024"/>
                        <a:pt x="1379931" y="210891"/>
                        <a:pt x="1381196" y="215234"/>
                      </a:cubicBezTo>
                      <a:cubicBezTo>
                        <a:pt x="1384570" y="226533"/>
                        <a:pt x="1378919" y="229737"/>
                        <a:pt x="1391275" y="237073"/>
                      </a:cubicBezTo>
                      <a:cubicBezTo>
                        <a:pt x="1394016" y="238675"/>
                        <a:pt x="1397053" y="240573"/>
                        <a:pt x="1400427" y="239940"/>
                      </a:cubicBezTo>
                      <a:cubicBezTo>
                        <a:pt x="1414554" y="228430"/>
                        <a:pt x="1394776" y="216752"/>
                        <a:pt x="1430327" y="212578"/>
                      </a:cubicBezTo>
                      <a:cubicBezTo>
                        <a:pt x="1439183" y="211524"/>
                        <a:pt x="1443148" y="212873"/>
                        <a:pt x="1448799" y="219829"/>
                      </a:cubicBezTo>
                      <a:cubicBezTo>
                        <a:pt x="1461703" y="220167"/>
                        <a:pt x="1480386" y="216836"/>
                        <a:pt x="1488272" y="205579"/>
                      </a:cubicBezTo>
                      <a:cubicBezTo>
                        <a:pt x="1494851" y="202543"/>
                        <a:pt x="1507123" y="206127"/>
                        <a:pt x="1514503" y="205284"/>
                      </a:cubicBezTo>
                      <a:cubicBezTo>
                        <a:pt x="1518805" y="201447"/>
                        <a:pt x="1522558" y="194659"/>
                        <a:pt x="1526986" y="191623"/>
                      </a:cubicBezTo>
                      <a:cubicBezTo>
                        <a:pt x="1530993" y="188841"/>
                        <a:pt x="1536855" y="189853"/>
                        <a:pt x="1540439" y="186016"/>
                      </a:cubicBezTo>
                      <a:cubicBezTo>
                        <a:pt x="1541283" y="181505"/>
                        <a:pt x="1542548" y="173831"/>
                        <a:pt x="1546470" y="171006"/>
                      </a:cubicBezTo>
                      <a:cubicBezTo>
                        <a:pt x="1548705" y="170079"/>
                        <a:pt x="1554019" y="171344"/>
                        <a:pt x="1556085" y="172145"/>
                      </a:cubicBezTo>
                      <a:cubicBezTo>
                        <a:pt x="1566839" y="181800"/>
                        <a:pt x="1568611" y="188967"/>
                        <a:pt x="1582907" y="195334"/>
                      </a:cubicBezTo>
                      <a:cubicBezTo>
                        <a:pt x="1583666" y="196430"/>
                        <a:pt x="1584468" y="197948"/>
                        <a:pt x="1585353" y="198875"/>
                      </a:cubicBezTo>
                      <a:cubicBezTo>
                        <a:pt x="1589233" y="203091"/>
                        <a:pt x="1590330" y="203302"/>
                        <a:pt x="1595854" y="205790"/>
                      </a:cubicBezTo>
                      <a:cubicBezTo>
                        <a:pt x="1613820" y="213758"/>
                        <a:pt x="1613567" y="210807"/>
                        <a:pt x="1631068" y="208488"/>
                      </a:cubicBezTo>
                      <a:cubicBezTo>
                        <a:pt x="1637436" y="207645"/>
                        <a:pt x="1644774" y="208657"/>
                        <a:pt x="1650974" y="207097"/>
                      </a:cubicBezTo>
                      <a:cubicBezTo>
                        <a:pt x="1655233" y="206000"/>
                        <a:pt x="1658269" y="203597"/>
                        <a:pt x="1663204" y="204778"/>
                      </a:cubicBezTo>
                      <a:cubicBezTo>
                        <a:pt x="1668518" y="206043"/>
                        <a:pt x="1673494" y="209921"/>
                        <a:pt x="1678639" y="211481"/>
                      </a:cubicBezTo>
                      <a:cubicBezTo>
                        <a:pt x="1691586" y="215360"/>
                        <a:pt x="1694074" y="214812"/>
                        <a:pt x="1706135" y="222907"/>
                      </a:cubicBezTo>
                      <a:cubicBezTo>
                        <a:pt x="1716889" y="230117"/>
                        <a:pt x="1717016" y="241585"/>
                        <a:pt x="1735361" y="247108"/>
                      </a:cubicBezTo>
                      <a:cubicBezTo>
                        <a:pt x="1746410" y="245801"/>
                        <a:pt x="1753917" y="239181"/>
                        <a:pt x="1759695" y="235007"/>
                      </a:cubicBezTo>
                      <a:cubicBezTo>
                        <a:pt x="1759821" y="237917"/>
                        <a:pt x="1760749" y="258449"/>
                        <a:pt x="1760749" y="266291"/>
                      </a:cubicBezTo>
                      <a:cubicBezTo>
                        <a:pt x="1760749" y="274723"/>
                        <a:pt x="1763912" y="275777"/>
                        <a:pt x="1759695" y="278940"/>
                      </a:cubicBezTo>
                      <a:cubicBezTo>
                        <a:pt x="1755477" y="282102"/>
                        <a:pt x="1722794" y="279994"/>
                        <a:pt x="1716468" y="279994"/>
                      </a:cubicBezTo>
                      <a:cubicBezTo>
                        <a:pt x="1710142" y="279994"/>
                        <a:pt x="1695382" y="282102"/>
                        <a:pt x="1689056" y="274723"/>
                      </a:cubicBezTo>
                      <a:cubicBezTo>
                        <a:pt x="1682730" y="267345"/>
                        <a:pt x="1678513" y="272615"/>
                        <a:pt x="1666915" y="274723"/>
                      </a:cubicBezTo>
                      <a:cubicBezTo>
                        <a:pt x="1655318" y="276831"/>
                        <a:pt x="1659535" y="289480"/>
                        <a:pt x="1659535" y="298966"/>
                      </a:cubicBezTo>
                      <a:cubicBezTo>
                        <a:pt x="1659535" y="308452"/>
                        <a:pt x="1650046" y="309507"/>
                        <a:pt x="1640557" y="311615"/>
                      </a:cubicBezTo>
                      <a:cubicBezTo>
                        <a:pt x="1631068" y="313723"/>
                        <a:pt x="1631068" y="322155"/>
                        <a:pt x="1646883" y="325317"/>
                      </a:cubicBezTo>
                      <a:cubicBezTo>
                        <a:pt x="1662698" y="328479"/>
                        <a:pt x="1652155" y="335857"/>
                        <a:pt x="1650046" y="342182"/>
                      </a:cubicBezTo>
                      <a:cubicBezTo>
                        <a:pt x="1647937" y="348506"/>
                        <a:pt x="1642666" y="347452"/>
                        <a:pt x="1632123" y="345344"/>
                      </a:cubicBezTo>
                      <a:cubicBezTo>
                        <a:pt x="1621580" y="343236"/>
                        <a:pt x="1617362" y="345344"/>
                        <a:pt x="1617362" y="350614"/>
                      </a:cubicBezTo>
                      <a:cubicBezTo>
                        <a:pt x="1617362" y="355884"/>
                        <a:pt x="1615254" y="361154"/>
                        <a:pt x="1602602" y="364316"/>
                      </a:cubicBezTo>
                      <a:cubicBezTo>
                        <a:pt x="1589950" y="367478"/>
                        <a:pt x="1598385" y="372749"/>
                        <a:pt x="1608928" y="372749"/>
                      </a:cubicBezTo>
                      <a:cubicBezTo>
                        <a:pt x="1619471" y="372749"/>
                        <a:pt x="1618417" y="379073"/>
                        <a:pt x="1618417" y="379073"/>
                      </a:cubicBezTo>
                      <a:cubicBezTo>
                        <a:pt x="1618417" y="379073"/>
                        <a:pt x="1630014" y="382235"/>
                        <a:pt x="1636340" y="382235"/>
                      </a:cubicBezTo>
                      <a:cubicBezTo>
                        <a:pt x="1642666" y="382235"/>
                        <a:pt x="1651100" y="390667"/>
                        <a:pt x="1651100" y="390667"/>
                      </a:cubicBezTo>
                      <a:cubicBezTo>
                        <a:pt x="1651100" y="390667"/>
                        <a:pt x="1662698" y="394883"/>
                        <a:pt x="1666915" y="388559"/>
                      </a:cubicBezTo>
                      <a:cubicBezTo>
                        <a:pt x="1671132" y="382235"/>
                        <a:pt x="1692219" y="380127"/>
                        <a:pt x="1692219" y="380127"/>
                      </a:cubicBezTo>
                      <a:cubicBezTo>
                        <a:pt x="1692219" y="380127"/>
                        <a:pt x="1695382" y="431774"/>
                        <a:pt x="1695382" y="441261"/>
                      </a:cubicBezTo>
                      <a:cubicBezTo>
                        <a:pt x="1695382" y="450747"/>
                        <a:pt x="1701707" y="446531"/>
                        <a:pt x="1711196" y="453909"/>
                      </a:cubicBezTo>
                      <a:cubicBezTo>
                        <a:pt x="1720685" y="461287"/>
                        <a:pt x="1712251" y="464449"/>
                        <a:pt x="1712251" y="464449"/>
                      </a:cubicBezTo>
                      <a:cubicBezTo>
                        <a:pt x="1712251" y="464449"/>
                        <a:pt x="1709088" y="471828"/>
                        <a:pt x="1705925" y="478152"/>
                      </a:cubicBezTo>
                      <a:cubicBezTo>
                        <a:pt x="1702762" y="484476"/>
                        <a:pt x="1697490" y="484476"/>
                        <a:pt x="1691164" y="478152"/>
                      </a:cubicBezTo>
                      <a:cubicBezTo>
                        <a:pt x="1684838" y="471828"/>
                        <a:pt x="1685893" y="478152"/>
                        <a:pt x="1677458" y="486584"/>
                      </a:cubicBezTo>
                      <a:cubicBezTo>
                        <a:pt x="1669024" y="495016"/>
                        <a:pt x="1678513" y="495016"/>
                        <a:pt x="1685893" y="500287"/>
                      </a:cubicBezTo>
                      <a:cubicBezTo>
                        <a:pt x="1693273" y="505557"/>
                        <a:pt x="1693273" y="512935"/>
                        <a:pt x="1691164" y="519259"/>
                      </a:cubicBezTo>
                      <a:cubicBezTo>
                        <a:pt x="1689056" y="525583"/>
                        <a:pt x="1691164" y="526637"/>
                        <a:pt x="1694327" y="534016"/>
                      </a:cubicBezTo>
                      <a:cubicBezTo>
                        <a:pt x="1697490" y="541394"/>
                        <a:pt x="1695382" y="543502"/>
                        <a:pt x="1691164" y="550880"/>
                      </a:cubicBezTo>
                      <a:cubicBezTo>
                        <a:pt x="1686947" y="558258"/>
                        <a:pt x="1691164" y="558258"/>
                        <a:pt x="1695382" y="562475"/>
                      </a:cubicBezTo>
                      <a:cubicBezTo>
                        <a:pt x="1699599" y="566691"/>
                        <a:pt x="1700653" y="571961"/>
                        <a:pt x="1699599" y="577231"/>
                      </a:cubicBezTo>
                      <a:cubicBezTo>
                        <a:pt x="1698544" y="582501"/>
                        <a:pt x="1700653" y="584609"/>
                        <a:pt x="1710142" y="586717"/>
                      </a:cubicBezTo>
                      <a:cubicBezTo>
                        <a:pt x="1719631" y="588825"/>
                        <a:pt x="1715413" y="593042"/>
                        <a:pt x="1712251" y="597258"/>
                      </a:cubicBezTo>
                      <a:cubicBezTo>
                        <a:pt x="1709088" y="601474"/>
                        <a:pt x="1711196" y="608852"/>
                        <a:pt x="1712251" y="616230"/>
                      </a:cubicBezTo>
                      <a:cubicBezTo>
                        <a:pt x="1713305" y="623609"/>
                        <a:pt x="1710142" y="623609"/>
                        <a:pt x="1706979" y="638365"/>
                      </a:cubicBezTo>
                      <a:cubicBezTo>
                        <a:pt x="1703816" y="653122"/>
                        <a:pt x="1704870" y="677364"/>
                        <a:pt x="1704870" y="683688"/>
                      </a:cubicBezTo>
                      <a:cubicBezTo>
                        <a:pt x="1704870" y="690013"/>
                        <a:pt x="1700653" y="686851"/>
                        <a:pt x="1694327" y="686851"/>
                      </a:cubicBezTo>
                      <a:cubicBezTo>
                        <a:pt x="1688001" y="686851"/>
                        <a:pt x="1667969" y="690013"/>
                        <a:pt x="1657426" y="681580"/>
                      </a:cubicBezTo>
                      <a:cubicBezTo>
                        <a:pt x="1646883" y="673148"/>
                        <a:pt x="1641612" y="688959"/>
                        <a:pt x="1639503" y="699499"/>
                      </a:cubicBezTo>
                      <a:cubicBezTo>
                        <a:pt x="1637394" y="710039"/>
                        <a:pt x="1631068" y="716364"/>
                        <a:pt x="1630014" y="725850"/>
                      </a:cubicBezTo>
                      <a:cubicBezTo>
                        <a:pt x="1628960" y="735336"/>
                        <a:pt x="1637394" y="749039"/>
                        <a:pt x="1639503" y="756417"/>
                      </a:cubicBezTo>
                      <a:cubicBezTo>
                        <a:pt x="1641612" y="763795"/>
                        <a:pt x="1643720" y="770119"/>
                        <a:pt x="1644774" y="781714"/>
                      </a:cubicBezTo>
                      <a:cubicBezTo>
                        <a:pt x="1645829" y="793308"/>
                        <a:pt x="1645829" y="796470"/>
                        <a:pt x="1638449" y="805956"/>
                      </a:cubicBezTo>
                      <a:cubicBezTo>
                        <a:pt x="1631068" y="815443"/>
                        <a:pt x="1637394" y="820713"/>
                        <a:pt x="1650046" y="819659"/>
                      </a:cubicBezTo>
                      <a:cubicBezTo>
                        <a:pt x="1662698" y="818605"/>
                        <a:pt x="1664806" y="823875"/>
                        <a:pt x="1663752" y="832307"/>
                      </a:cubicBezTo>
                      <a:cubicBezTo>
                        <a:pt x="1662698" y="840740"/>
                        <a:pt x="1667969" y="840740"/>
                        <a:pt x="1672187" y="848118"/>
                      </a:cubicBezTo>
                      <a:cubicBezTo>
                        <a:pt x="1676404" y="855496"/>
                        <a:pt x="1676404" y="857604"/>
                        <a:pt x="1674295" y="872361"/>
                      </a:cubicBezTo>
                      <a:cubicBezTo>
                        <a:pt x="1672187" y="887117"/>
                        <a:pt x="1676404" y="886063"/>
                        <a:pt x="1682730" y="891333"/>
                      </a:cubicBezTo>
                      <a:cubicBezTo>
                        <a:pt x="1689056" y="896603"/>
                        <a:pt x="1688001" y="899765"/>
                        <a:pt x="1688001" y="908198"/>
                      </a:cubicBezTo>
                      <a:cubicBezTo>
                        <a:pt x="1688001" y="916630"/>
                        <a:pt x="1690110" y="927170"/>
                        <a:pt x="1696436" y="934549"/>
                      </a:cubicBezTo>
                      <a:cubicBezTo>
                        <a:pt x="1702762" y="941927"/>
                        <a:pt x="1702762" y="945089"/>
                        <a:pt x="1703816" y="950359"/>
                      </a:cubicBezTo>
                      <a:cubicBezTo>
                        <a:pt x="1704870" y="955629"/>
                        <a:pt x="1703816" y="970386"/>
                        <a:pt x="1704870" y="984088"/>
                      </a:cubicBezTo>
                      <a:cubicBezTo>
                        <a:pt x="1705925" y="997791"/>
                        <a:pt x="1709088" y="994628"/>
                        <a:pt x="1716468" y="997791"/>
                      </a:cubicBezTo>
                      <a:cubicBezTo>
                        <a:pt x="1723848" y="1000953"/>
                        <a:pt x="1733337" y="1014655"/>
                        <a:pt x="1733337" y="1014655"/>
                      </a:cubicBezTo>
                      <a:cubicBezTo>
                        <a:pt x="1733337" y="1014655"/>
                        <a:pt x="1753369" y="1053654"/>
                        <a:pt x="1757586" y="1062087"/>
                      </a:cubicBezTo>
                      <a:cubicBezTo>
                        <a:pt x="1761803" y="1070519"/>
                        <a:pt x="1758640" y="1074735"/>
                        <a:pt x="1758640" y="1074735"/>
                      </a:cubicBezTo>
                      <a:cubicBezTo>
                        <a:pt x="1758640" y="1074735"/>
                        <a:pt x="1731228" y="1083167"/>
                        <a:pt x="1723848" y="1083167"/>
                      </a:cubicBezTo>
                      <a:cubicBezTo>
                        <a:pt x="1716468" y="1083167"/>
                        <a:pt x="1713305" y="1088438"/>
                        <a:pt x="1712251" y="1094762"/>
                      </a:cubicBezTo>
                      <a:cubicBezTo>
                        <a:pt x="1711196" y="1101086"/>
                        <a:pt x="1702762" y="1106356"/>
                        <a:pt x="1691164" y="1107410"/>
                      </a:cubicBezTo>
                      <a:cubicBezTo>
                        <a:pt x="1679567" y="1108464"/>
                        <a:pt x="1688001" y="1120059"/>
                        <a:pt x="1686947" y="1124275"/>
                      </a:cubicBezTo>
                      <a:cubicBezTo>
                        <a:pt x="1685893" y="1128491"/>
                        <a:pt x="1682730" y="1139031"/>
                        <a:pt x="1685893" y="1145355"/>
                      </a:cubicBezTo>
                      <a:cubicBezTo>
                        <a:pt x="1689056" y="1151680"/>
                        <a:pt x="1684838" y="1154842"/>
                        <a:pt x="1676404" y="1163274"/>
                      </a:cubicBezTo>
                      <a:cubicBezTo>
                        <a:pt x="1667969" y="1171706"/>
                        <a:pt x="1683784" y="1175922"/>
                        <a:pt x="1685893" y="1182247"/>
                      </a:cubicBezTo>
                      <a:cubicBezTo>
                        <a:pt x="1688001" y="1188571"/>
                        <a:pt x="1686947" y="1188571"/>
                        <a:pt x="1692219" y="1187517"/>
                      </a:cubicBezTo>
                      <a:cubicBezTo>
                        <a:pt x="1697490" y="1186463"/>
                        <a:pt x="1701707" y="1199111"/>
                        <a:pt x="1701707" y="1205435"/>
                      </a:cubicBezTo>
                      <a:cubicBezTo>
                        <a:pt x="1701707" y="1211759"/>
                        <a:pt x="1706979" y="1218084"/>
                        <a:pt x="1713305" y="1225462"/>
                      </a:cubicBezTo>
                      <a:cubicBezTo>
                        <a:pt x="1719631" y="1232840"/>
                        <a:pt x="1712251" y="1237056"/>
                        <a:pt x="1706979" y="1236002"/>
                      </a:cubicBezTo>
                      <a:cubicBezTo>
                        <a:pt x="1701707" y="1234948"/>
                        <a:pt x="1700653" y="1237056"/>
                        <a:pt x="1695382" y="1241272"/>
                      </a:cubicBezTo>
                      <a:cubicBezTo>
                        <a:pt x="1690110" y="1245489"/>
                        <a:pt x="1685893" y="1249705"/>
                        <a:pt x="1682730" y="1256029"/>
                      </a:cubicBezTo>
                      <a:cubicBezTo>
                        <a:pt x="1679567" y="1262353"/>
                        <a:pt x="1684838" y="1276056"/>
                        <a:pt x="1688001" y="1282380"/>
                      </a:cubicBezTo>
                      <a:cubicBezTo>
                        <a:pt x="1691164" y="1288704"/>
                        <a:pt x="1678301" y="1298275"/>
                        <a:pt x="1678301" y="1298275"/>
                      </a:cubicBezTo>
                      <a:cubicBezTo>
                        <a:pt x="1678766" y="1298570"/>
                        <a:pt x="1679229" y="1298865"/>
                        <a:pt x="1679651" y="12991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0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xmlns="" id="{F9FF3AC6-D7A8-5566-D3C0-B568E3BC76CF}"/>
                    </a:ext>
                  </a:extLst>
                </p:cNvPr>
                <p:cNvSpPr/>
                <p:nvPr/>
              </p:nvSpPr>
              <p:spPr>
                <a:xfrm>
                  <a:off x="4511633" y="4126921"/>
                  <a:ext cx="560389" cy="515528"/>
                </a:xfrm>
                <a:custGeom>
                  <a:avLst/>
                  <a:gdLst>
                    <a:gd name="connsiteX0" fmla="*/ 62984 w 560389"/>
                    <a:gd name="connsiteY0" fmla="*/ 94655 h 515528"/>
                    <a:gd name="connsiteX1" fmla="*/ 69658 w 560389"/>
                    <a:gd name="connsiteY1" fmla="*/ 121552 h 515528"/>
                    <a:gd name="connsiteX2" fmla="*/ 71118 w 560389"/>
                    <a:gd name="connsiteY2" fmla="*/ 131560 h 515528"/>
                    <a:gd name="connsiteX3" fmla="*/ 69658 w 560389"/>
                    <a:gd name="connsiteY3" fmla="*/ 137398 h 515528"/>
                    <a:gd name="connsiteX4" fmla="*/ 64235 w 560389"/>
                    <a:gd name="connsiteY4" fmla="*/ 145947 h 515528"/>
                    <a:gd name="connsiteX5" fmla="*/ 58604 w 560389"/>
                    <a:gd name="connsiteY5" fmla="*/ 155746 h 515528"/>
                    <a:gd name="connsiteX6" fmla="*/ 51513 w 560389"/>
                    <a:gd name="connsiteY6" fmla="*/ 172426 h 515528"/>
                    <a:gd name="connsiteX7" fmla="*/ 37540 w 560389"/>
                    <a:gd name="connsiteY7" fmla="*/ 219339 h 515528"/>
                    <a:gd name="connsiteX8" fmla="*/ 30866 w 560389"/>
                    <a:gd name="connsiteY8" fmla="*/ 241857 h 515528"/>
                    <a:gd name="connsiteX9" fmla="*/ 26278 w 560389"/>
                    <a:gd name="connsiteY9" fmla="*/ 249155 h 515528"/>
                    <a:gd name="connsiteX10" fmla="*/ 19604 w 560389"/>
                    <a:gd name="connsiteY10" fmla="*/ 256661 h 515528"/>
                    <a:gd name="connsiteX11" fmla="*/ 5005 w 560389"/>
                    <a:gd name="connsiteY11" fmla="*/ 268962 h 515528"/>
                    <a:gd name="connsiteX12" fmla="*/ 0 w 560389"/>
                    <a:gd name="connsiteY12" fmla="*/ 274175 h 515528"/>
                    <a:gd name="connsiteX13" fmla="*/ 5422 w 560389"/>
                    <a:gd name="connsiteY13" fmla="*/ 277928 h 515528"/>
                    <a:gd name="connsiteX14" fmla="*/ 8134 w 560389"/>
                    <a:gd name="connsiteY14" fmla="*/ 284183 h 515528"/>
                    <a:gd name="connsiteX15" fmla="*/ 8342 w 560389"/>
                    <a:gd name="connsiteY15" fmla="*/ 291272 h 515528"/>
                    <a:gd name="connsiteX16" fmla="*/ 13556 w 560389"/>
                    <a:gd name="connsiteY16" fmla="*/ 296693 h 515528"/>
                    <a:gd name="connsiteX17" fmla="*/ 20647 w 560389"/>
                    <a:gd name="connsiteY17" fmla="*/ 301488 h 515528"/>
                    <a:gd name="connsiteX18" fmla="*/ 29823 w 560389"/>
                    <a:gd name="connsiteY18" fmla="*/ 309620 h 515528"/>
                    <a:gd name="connsiteX19" fmla="*/ 36706 w 560389"/>
                    <a:gd name="connsiteY19" fmla="*/ 307743 h 515528"/>
                    <a:gd name="connsiteX20" fmla="*/ 51930 w 560389"/>
                    <a:gd name="connsiteY20" fmla="*/ 291897 h 515528"/>
                    <a:gd name="connsiteX21" fmla="*/ 59647 w 560389"/>
                    <a:gd name="connsiteY21" fmla="*/ 289187 h 515528"/>
                    <a:gd name="connsiteX22" fmla="*/ 64590 w 560389"/>
                    <a:gd name="connsiteY22" fmla="*/ 288774 h 515528"/>
                    <a:gd name="connsiteX23" fmla="*/ 69449 w 560389"/>
                    <a:gd name="connsiteY23" fmla="*/ 292733 h 515528"/>
                    <a:gd name="connsiteX24" fmla="*/ 71952 w 560389"/>
                    <a:gd name="connsiteY24" fmla="*/ 298571 h 515528"/>
                    <a:gd name="connsiteX25" fmla="*/ 72369 w 560389"/>
                    <a:gd name="connsiteY25" fmla="*/ 303575 h 515528"/>
                    <a:gd name="connsiteX26" fmla="*/ 72578 w 560389"/>
                    <a:gd name="connsiteY26" fmla="*/ 312749 h 515528"/>
                    <a:gd name="connsiteX27" fmla="*/ 72369 w 560389"/>
                    <a:gd name="connsiteY27" fmla="*/ 319838 h 515528"/>
                    <a:gd name="connsiteX28" fmla="*/ 76123 w 560389"/>
                    <a:gd name="connsiteY28" fmla="*/ 330263 h 515528"/>
                    <a:gd name="connsiteX29" fmla="*/ 75497 w 560389"/>
                    <a:gd name="connsiteY29" fmla="*/ 338186 h 515528"/>
                    <a:gd name="connsiteX30" fmla="*/ 70160 w 560389"/>
                    <a:gd name="connsiteY30" fmla="*/ 343328 h 515528"/>
                    <a:gd name="connsiteX31" fmla="*/ 70283 w 560389"/>
                    <a:gd name="connsiteY31" fmla="*/ 360079 h 515528"/>
                    <a:gd name="connsiteX32" fmla="*/ 75080 w 560389"/>
                    <a:gd name="connsiteY32" fmla="*/ 365917 h 515528"/>
                    <a:gd name="connsiteX33" fmla="*/ 79042 w 560389"/>
                    <a:gd name="connsiteY33" fmla="*/ 365499 h 515528"/>
                    <a:gd name="connsiteX34" fmla="*/ 90721 w 560389"/>
                    <a:gd name="connsiteY34" fmla="*/ 358828 h 515528"/>
                    <a:gd name="connsiteX35" fmla="*/ 104486 w 560389"/>
                    <a:gd name="connsiteY35" fmla="*/ 351947 h 515528"/>
                    <a:gd name="connsiteX36" fmla="*/ 113246 w 560389"/>
                    <a:gd name="connsiteY36" fmla="*/ 351947 h 515528"/>
                    <a:gd name="connsiteX37" fmla="*/ 120545 w 560389"/>
                    <a:gd name="connsiteY37" fmla="*/ 353198 h 515528"/>
                    <a:gd name="connsiteX38" fmla="*/ 126802 w 560389"/>
                    <a:gd name="connsiteY38" fmla="*/ 356534 h 515528"/>
                    <a:gd name="connsiteX39" fmla="*/ 135144 w 560389"/>
                    <a:gd name="connsiteY39" fmla="*/ 362163 h 515528"/>
                    <a:gd name="connsiteX40" fmla="*/ 143520 w 560389"/>
                    <a:gd name="connsiteY40" fmla="*/ 372704 h 515528"/>
                    <a:gd name="connsiteX41" fmla="*/ 144946 w 560389"/>
                    <a:gd name="connsiteY41" fmla="*/ 380929 h 515528"/>
                    <a:gd name="connsiteX42" fmla="*/ 146639 w 560389"/>
                    <a:gd name="connsiteY42" fmla="*/ 388609 h 515528"/>
                    <a:gd name="connsiteX43" fmla="*/ 158085 w 560389"/>
                    <a:gd name="connsiteY43" fmla="*/ 386349 h 515528"/>
                    <a:gd name="connsiteX44" fmla="*/ 171850 w 560389"/>
                    <a:gd name="connsiteY44" fmla="*/ 387601 h 515528"/>
                    <a:gd name="connsiteX45" fmla="*/ 182903 w 560389"/>
                    <a:gd name="connsiteY45" fmla="*/ 391979 h 515528"/>
                    <a:gd name="connsiteX46" fmla="*/ 191245 w 560389"/>
                    <a:gd name="connsiteY46" fmla="*/ 399902 h 515528"/>
                    <a:gd name="connsiteX47" fmla="*/ 200005 w 560389"/>
                    <a:gd name="connsiteY47" fmla="*/ 409076 h 515528"/>
                    <a:gd name="connsiteX48" fmla="*/ 205844 w 560389"/>
                    <a:gd name="connsiteY48" fmla="*/ 402404 h 515528"/>
                    <a:gd name="connsiteX49" fmla="*/ 214395 w 560389"/>
                    <a:gd name="connsiteY49" fmla="*/ 389269 h 515528"/>
                    <a:gd name="connsiteX50" fmla="*/ 231080 w 560389"/>
                    <a:gd name="connsiteY50" fmla="*/ 375299 h 515528"/>
                    <a:gd name="connsiteX51" fmla="*/ 242342 w 560389"/>
                    <a:gd name="connsiteY51" fmla="*/ 368210 h 515528"/>
                    <a:gd name="connsiteX52" fmla="*/ 255898 w 560389"/>
                    <a:gd name="connsiteY52" fmla="*/ 366542 h 515528"/>
                    <a:gd name="connsiteX53" fmla="*/ 265491 w 560389"/>
                    <a:gd name="connsiteY53" fmla="*/ 365917 h 515528"/>
                    <a:gd name="connsiteX54" fmla="*/ 273208 w 560389"/>
                    <a:gd name="connsiteY54" fmla="*/ 363831 h 515528"/>
                    <a:gd name="connsiteX55" fmla="*/ 279464 w 560389"/>
                    <a:gd name="connsiteY55" fmla="*/ 361538 h 515528"/>
                    <a:gd name="connsiteX56" fmla="*/ 287390 w 560389"/>
                    <a:gd name="connsiteY56" fmla="*/ 363414 h 515528"/>
                    <a:gd name="connsiteX57" fmla="*/ 295315 w 560389"/>
                    <a:gd name="connsiteY57" fmla="*/ 369669 h 515528"/>
                    <a:gd name="connsiteX58" fmla="*/ 305534 w 560389"/>
                    <a:gd name="connsiteY58" fmla="*/ 374048 h 515528"/>
                    <a:gd name="connsiteX59" fmla="*/ 313264 w 560389"/>
                    <a:gd name="connsiteY59" fmla="*/ 375866 h 515528"/>
                    <a:gd name="connsiteX60" fmla="*/ 323678 w 560389"/>
                    <a:gd name="connsiteY60" fmla="*/ 373631 h 515528"/>
                    <a:gd name="connsiteX61" fmla="*/ 329727 w 560389"/>
                    <a:gd name="connsiteY61" fmla="*/ 375091 h 515528"/>
                    <a:gd name="connsiteX62" fmla="*/ 338069 w 560389"/>
                    <a:gd name="connsiteY62" fmla="*/ 380720 h 515528"/>
                    <a:gd name="connsiteX63" fmla="*/ 344534 w 560389"/>
                    <a:gd name="connsiteY63" fmla="*/ 385307 h 515528"/>
                    <a:gd name="connsiteX64" fmla="*/ 350165 w 560389"/>
                    <a:gd name="connsiteY64" fmla="*/ 388434 h 515528"/>
                    <a:gd name="connsiteX65" fmla="*/ 356422 w 560389"/>
                    <a:gd name="connsiteY65" fmla="*/ 386767 h 515528"/>
                    <a:gd name="connsiteX66" fmla="*/ 366641 w 560389"/>
                    <a:gd name="connsiteY66" fmla="*/ 382388 h 515528"/>
                    <a:gd name="connsiteX67" fmla="*/ 370186 w 560389"/>
                    <a:gd name="connsiteY67" fmla="*/ 379469 h 515528"/>
                    <a:gd name="connsiteX68" fmla="*/ 373732 w 560389"/>
                    <a:gd name="connsiteY68" fmla="*/ 380512 h 515528"/>
                    <a:gd name="connsiteX69" fmla="*/ 379154 w 560389"/>
                    <a:gd name="connsiteY69" fmla="*/ 388434 h 515528"/>
                    <a:gd name="connsiteX70" fmla="*/ 388956 w 560389"/>
                    <a:gd name="connsiteY70" fmla="*/ 396775 h 515528"/>
                    <a:gd name="connsiteX71" fmla="*/ 395422 w 560389"/>
                    <a:gd name="connsiteY71" fmla="*/ 403030 h 515528"/>
                    <a:gd name="connsiteX72" fmla="*/ 403138 w 560389"/>
                    <a:gd name="connsiteY72" fmla="*/ 408034 h 515528"/>
                    <a:gd name="connsiteX73" fmla="*/ 409395 w 560389"/>
                    <a:gd name="connsiteY73" fmla="*/ 410536 h 515528"/>
                    <a:gd name="connsiteX74" fmla="*/ 413983 w 560389"/>
                    <a:gd name="connsiteY74" fmla="*/ 414914 h 515528"/>
                    <a:gd name="connsiteX75" fmla="*/ 423577 w 560389"/>
                    <a:gd name="connsiteY75" fmla="*/ 429301 h 515528"/>
                    <a:gd name="connsiteX76" fmla="*/ 434421 w 560389"/>
                    <a:gd name="connsiteY76" fmla="*/ 449525 h 515528"/>
                    <a:gd name="connsiteX77" fmla="*/ 442347 w 560389"/>
                    <a:gd name="connsiteY77" fmla="*/ 461410 h 515528"/>
                    <a:gd name="connsiteX78" fmla="*/ 449437 w 560389"/>
                    <a:gd name="connsiteY78" fmla="*/ 471001 h 515528"/>
                    <a:gd name="connsiteX79" fmla="*/ 458406 w 560389"/>
                    <a:gd name="connsiteY79" fmla="*/ 479550 h 515528"/>
                    <a:gd name="connsiteX80" fmla="*/ 467165 w 560389"/>
                    <a:gd name="connsiteY80" fmla="*/ 488098 h 515528"/>
                    <a:gd name="connsiteX81" fmla="*/ 471962 w 560389"/>
                    <a:gd name="connsiteY81" fmla="*/ 494353 h 515528"/>
                    <a:gd name="connsiteX82" fmla="*/ 476967 w 560389"/>
                    <a:gd name="connsiteY82" fmla="*/ 503735 h 515528"/>
                    <a:gd name="connsiteX83" fmla="*/ 479678 w 560389"/>
                    <a:gd name="connsiteY83" fmla="*/ 509991 h 515528"/>
                    <a:gd name="connsiteX84" fmla="*/ 481475 w 560389"/>
                    <a:gd name="connsiteY84" fmla="*/ 515529 h 515528"/>
                    <a:gd name="connsiteX85" fmla="*/ 520138 w 560389"/>
                    <a:gd name="connsiteY85" fmla="*/ 515204 h 515528"/>
                    <a:gd name="connsiteX86" fmla="*/ 558721 w 560389"/>
                    <a:gd name="connsiteY86" fmla="*/ 509158 h 515528"/>
                    <a:gd name="connsiteX87" fmla="*/ 560389 w 560389"/>
                    <a:gd name="connsiteY87" fmla="*/ 506864 h 515528"/>
                    <a:gd name="connsiteX88" fmla="*/ 553507 w 560389"/>
                    <a:gd name="connsiteY88" fmla="*/ 491435 h 515528"/>
                    <a:gd name="connsiteX89" fmla="*/ 542871 w 560389"/>
                    <a:gd name="connsiteY89" fmla="*/ 470794 h 515528"/>
                    <a:gd name="connsiteX90" fmla="*/ 540785 w 560389"/>
                    <a:gd name="connsiteY90" fmla="*/ 465998 h 515528"/>
                    <a:gd name="connsiteX91" fmla="*/ 540994 w 560389"/>
                    <a:gd name="connsiteY91" fmla="*/ 460160 h 515528"/>
                    <a:gd name="connsiteX92" fmla="*/ 543497 w 560389"/>
                    <a:gd name="connsiteY92" fmla="*/ 451194 h 515528"/>
                    <a:gd name="connsiteX93" fmla="*/ 551839 w 560389"/>
                    <a:gd name="connsiteY93" fmla="*/ 441395 h 515528"/>
                    <a:gd name="connsiteX94" fmla="*/ 556427 w 560389"/>
                    <a:gd name="connsiteY94" fmla="*/ 437225 h 515528"/>
                    <a:gd name="connsiteX95" fmla="*/ 560390 w 560389"/>
                    <a:gd name="connsiteY95" fmla="*/ 432013 h 515528"/>
                    <a:gd name="connsiteX96" fmla="*/ 560389 w 560389"/>
                    <a:gd name="connsiteY96" fmla="*/ 423881 h 515528"/>
                    <a:gd name="connsiteX97" fmla="*/ 559764 w 560389"/>
                    <a:gd name="connsiteY97" fmla="*/ 411162 h 515528"/>
                    <a:gd name="connsiteX98" fmla="*/ 556427 w 560389"/>
                    <a:gd name="connsiteY98" fmla="*/ 393857 h 515528"/>
                    <a:gd name="connsiteX99" fmla="*/ 554967 w 560389"/>
                    <a:gd name="connsiteY99" fmla="*/ 383640 h 515528"/>
                    <a:gd name="connsiteX100" fmla="*/ 553090 w 560389"/>
                    <a:gd name="connsiteY100" fmla="*/ 376343 h 515528"/>
                    <a:gd name="connsiteX101" fmla="*/ 546625 w 560389"/>
                    <a:gd name="connsiteY101" fmla="*/ 362999 h 515528"/>
                    <a:gd name="connsiteX102" fmla="*/ 543288 w 560389"/>
                    <a:gd name="connsiteY102" fmla="*/ 353825 h 515528"/>
                    <a:gd name="connsiteX103" fmla="*/ 542245 w 560389"/>
                    <a:gd name="connsiteY103" fmla="*/ 343400 h 515528"/>
                    <a:gd name="connsiteX104" fmla="*/ 542245 w 560389"/>
                    <a:gd name="connsiteY104" fmla="*/ 327762 h 515528"/>
                    <a:gd name="connsiteX105" fmla="*/ 542037 w 560389"/>
                    <a:gd name="connsiteY105" fmla="*/ 320465 h 515528"/>
                    <a:gd name="connsiteX106" fmla="*/ 540368 w 560389"/>
                    <a:gd name="connsiteY106" fmla="*/ 315878 h 515528"/>
                    <a:gd name="connsiteX107" fmla="*/ 533903 w 560389"/>
                    <a:gd name="connsiteY107" fmla="*/ 311082 h 515528"/>
                    <a:gd name="connsiteX108" fmla="*/ 525144 w 560389"/>
                    <a:gd name="connsiteY108" fmla="*/ 309206 h 515528"/>
                    <a:gd name="connsiteX109" fmla="*/ 521807 w 560389"/>
                    <a:gd name="connsiteY109" fmla="*/ 305661 h 515528"/>
                    <a:gd name="connsiteX110" fmla="*/ 521807 w 560389"/>
                    <a:gd name="connsiteY110" fmla="*/ 300240 h 515528"/>
                    <a:gd name="connsiteX111" fmla="*/ 525978 w 560389"/>
                    <a:gd name="connsiteY111" fmla="*/ 291692 h 515528"/>
                    <a:gd name="connsiteX112" fmla="*/ 528064 w 560389"/>
                    <a:gd name="connsiteY112" fmla="*/ 284394 h 515528"/>
                    <a:gd name="connsiteX113" fmla="*/ 525352 w 560389"/>
                    <a:gd name="connsiteY113" fmla="*/ 280641 h 515528"/>
                    <a:gd name="connsiteX114" fmla="*/ 520764 w 560389"/>
                    <a:gd name="connsiteY114" fmla="*/ 278973 h 515528"/>
                    <a:gd name="connsiteX115" fmla="*/ 502828 w 560389"/>
                    <a:gd name="connsiteY115" fmla="*/ 280224 h 515528"/>
                    <a:gd name="connsiteX116" fmla="*/ 494695 w 560389"/>
                    <a:gd name="connsiteY116" fmla="*/ 284185 h 515528"/>
                    <a:gd name="connsiteX117" fmla="*/ 478219 w 560389"/>
                    <a:gd name="connsiteY117" fmla="*/ 282518 h 515528"/>
                    <a:gd name="connsiteX118" fmla="*/ 471459 w 560389"/>
                    <a:gd name="connsiteY118" fmla="*/ 279954 h 515528"/>
                    <a:gd name="connsiteX119" fmla="*/ 471128 w 560389"/>
                    <a:gd name="connsiteY119" fmla="*/ 275220 h 515528"/>
                    <a:gd name="connsiteX120" fmla="*/ 469877 w 560389"/>
                    <a:gd name="connsiteY120" fmla="*/ 260000 h 515528"/>
                    <a:gd name="connsiteX121" fmla="*/ 466957 w 560389"/>
                    <a:gd name="connsiteY121" fmla="*/ 254787 h 515528"/>
                    <a:gd name="connsiteX122" fmla="*/ 453818 w 560389"/>
                    <a:gd name="connsiteY122" fmla="*/ 253536 h 515528"/>
                    <a:gd name="connsiteX123" fmla="*/ 432962 w 560389"/>
                    <a:gd name="connsiteY123" fmla="*/ 252702 h 515528"/>
                    <a:gd name="connsiteX124" fmla="*/ 425454 w 560389"/>
                    <a:gd name="connsiteY124" fmla="*/ 249366 h 515528"/>
                    <a:gd name="connsiteX125" fmla="*/ 416695 w 560389"/>
                    <a:gd name="connsiteY125" fmla="*/ 242694 h 515528"/>
                    <a:gd name="connsiteX126" fmla="*/ 408561 w 560389"/>
                    <a:gd name="connsiteY126" fmla="*/ 231435 h 515528"/>
                    <a:gd name="connsiteX127" fmla="*/ 401887 w 560389"/>
                    <a:gd name="connsiteY127" fmla="*/ 232061 h 515528"/>
                    <a:gd name="connsiteX128" fmla="*/ 393545 w 560389"/>
                    <a:gd name="connsiteY128" fmla="*/ 235814 h 515528"/>
                    <a:gd name="connsiteX129" fmla="*/ 367058 w 560389"/>
                    <a:gd name="connsiteY129" fmla="*/ 234771 h 515528"/>
                    <a:gd name="connsiteX130" fmla="*/ 357256 w 560389"/>
                    <a:gd name="connsiteY130" fmla="*/ 228099 h 515528"/>
                    <a:gd name="connsiteX131" fmla="*/ 352251 w 560389"/>
                    <a:gd name="connsiteY131" fmla="*/ 219968 h 515528"/>
                    <a:gd name="connsiteX132" fmla="*/ 350583 w 560389"/>
                    <a:gd name="connsiteY132" fmla="*/ 210793 h 515528"/>
                    <a:gd name="connsiteX133" fmla="*/ 346412 w 560389"/>
                    <a:gd name="connsiteY133" fmla="*/ 205790 h 515528"/>
                    <a:gd name="connsiteX134" fmla="*/ 325139 w 560389"/>
                    <a:gd name="connsiteY134" fmla="*/ 202453 h 515528"/>
                    <a:gd name="connsiteX135" fmla="*/ 312834 w 560389"/>
                    <a:gd name="connsiteY135" fmla="*/ 196824 h 515528"/>
                    <a:gd name="connsiteX136" fmla="*/ 312206 w 560389"/>
                    <a:gd name="connsiteY136" fmla="*/ 187195 h 515528"/>
                    <a:gd name="connsiteX137" fmla="*/ 314711 w 560389"/>
                    <a:gd name="connsiteY137" fmla="*/ 177433 h 515528"/>
                    <a:gd name="connsiteX138" fmla="*/ 327433 w 560389"/>
                    <a:gd name="connsiteY138" fmla="*/ 168468 h 515528"/>
                    <a:gd name="connsiteX139" fmla="*/ 343909 w 560389"/>
                    <a:gd name="connsiteY139" fmla="*/ 159294 h 515528"/>
                    <a:gd name="connsiteX140" fmla="*/ 346203 w 560389"/>
                    <a:gd name="connsiteY140" fmla="*/ 151370 h 515528"/>
                    <a:gd name="connsiteX141" fmla="*/ 346411 w 560389"/>
                    <a:gd name="connsiteY141" fmla="*/ 121972 h 515528"/>
                    <a:gd name="connsiteX142" fmla="*/ 347037 w 560389"/>
                    <a:gd name="connsiteY142" fmla="*/ 101122 h 515528"/>
                    <a:gd name="connsiteX143" fmla="*/ 350791 w 560389"/>
                    <a:gd name="connsiteY143" fmla="*/ 92157 h 515528"/>
                    <a:gd name="connsiteX144" fmla="*/ 352459 w 560389"/>
                    <a:gd name="connsiteY144" fmla="*/ 84025 h 515528"/>
                    <a:gd name="connsiteX145" fmla="*/ 347871 w 560389"/>
                    <a:gd name="connsiteY145" fmla="*/ 80272 h 515528"/>
                    <a:gd name="connsiteX146" fmla="*/ 339112 w 560389"/>
                    <a:gd name="connsiteY146" fmla="*/ 79021 h 515528"/>
                    <a:gd name="connsiteX147" fmla="*/ 335983 w 560389"/>
                    <a:gd name="connsiteY147" fmla="*/ 74434 h 515528"/>
                    <a:gd name="connsiteX148" fmla="*/ 335566 w 560389"/>
                    <a:gd name="connsiteY148" fmla="*/ 63592 h 515528"/>
                    <a:gd name="connsiteX149" fmla="*/ 334941 w 560389"/>
                    <a:gd name="connsiteY149" fmla="*/ 56920 h 515528"/>
                    <a:gd name="connsiteX150" fmla="*/ 316588 w 560389"/>
                    <a:gd name="connsiteY150" fmla="*/ 53167 h 515528"/>
                    <a:gd name="connsiteX151" fmla="*/ 313042 w 560389"/>
                    <a:gd name="connsiteY151" fmla="*/ 50665 h 515528"/>
                    <a:gd name="connsiteX152" fmla="*/ 318256 w 560389"/>
                    <a:gd name="connsiteY152" fmla="*/ 43159 h 515528"/>
                    <a:gd name="connsiteX153" fmla="*/ 318673 w 560389"/>
                    <a:gd name="connsiteY153" fmla="*/ 31483 h 515528"/>
                    <a:gd name="connsiteX154" fmla="*/ 306786 w 560389"/>
                    <a:gd name="connsiteY154" fmla="*/ 25228 h 515528"/>
                    <a:gd name="connsiteX155" fmla="*/ 289684 w 560389"/>
                    <a:gd name="connsiteY155" fmla="*/ 23560 h 515528"/>
                    <a:gd name="connsiteX156" fmla="*/ 280090 w 560389"/>
                    <a:gd name="connsiteY156" fmla="*/ 24185 h 515528"/>
                    <a:gd name="connsiteX157" fmla="*/ 267577 w 560389"/>
                    <a:gd name="connsiteY157" fmla="*/ 33985 h 515528"/>
                    <a:gd name="connsiteX158" fmla="*/ 252770 w 560389"/>
                    <a:gd name="connsiteY158" fmla="*/ 38989 h 515528"/>
                    <a:gd name="connsiteX159" fmla="*/ 239422 w 560389"/>
                    <a:gd name="connsiteY159" fmla="*/ 38989 h 515528"/>
                    <a:gd name="connsiteX160" fmla="*/ 232123 w 560389"/>
                    <a:gd name="connsiteY160" fmla="*/ 23351 h 515528"/>
                    <a:gd name="connsiteX161" fmla="*/ 218358 w 560389"/>
                    <a:gd name="connsiteY161" fmla="*/ 23769 h 515528"/>
                    <a:gd name="connsiteX162" fmla="*/ 206775 w 560389"/>
                    <a:gd name="connsiteY162" fmla="*/ 24874 h 515528"/>
                    <a:gd name="connsiteX163" fmla="*/ 196668 w 560389"/>
                    <a:gd name="connsiteY163" fmla="*/ 20016 h 515528"/>
                    <a:gd name="connsiteX164" fmla="*/ 178107 w 560389"/>
                    <a:gd name="connsiteY164" fmla="*/ 7297 h 515528"/>
                    <a:gd name="connsiteX165" fmla="*/ 167887 w 560389"/>
                    <a:gd name="connsiteY165" fmla="*/ 1042 h 515528"/>
                    <a:gd name="connsiteX166" fmla="*/ 164342 w 560389"/>
                    <a:gd name="connsiteY166" fmla="*/ 0 h 515528"/>
                    <a:gd name="connsiteX167" fmla="*/ 159337 w 560389"/>
                    <a:gd name="connsiteY167" fmla="*/ 5212 h 515528"/>
                    <a:gd name="connsiteX168" fmla="*/ 153080 w 560389"/>
                    <a:gd name="connsiteY168" fmla="*/ 16888 h 515528"/>
                    <a:gd name="connsiteX169" fmla="*/ 135978 w 560389"/>
                    <a:gd name="connsiteY169" fmla="*/ 38572 h 515528"/>
                    <a:gd name="connsiteX170" fmla="*/ 127219 w 560389"/>
                    <a:gd name="connsiteY170" fmla="*/ 50457 h 515528"/>
                    <a:gd name="connsiteX171" fmla="*/ 121588 w 560389"/>
                    <a:gd name="connsiteY171" fmla="*/ 61507 h 515528"/>
                    <a:gd name="connsiteX172" fmla="*/ 120337 w 560389"/>
                    <a:gd name="connsiteY172" fmla="*/ 70890 h 515528"/>
                    <a:gd name="connsiteX173" fmla="*/ 106781 w 560389"/>
                    <a:gd name="connsiteY173" fmla="*/ 73184 h 515528"/>
                    <a:gd name="connsiteX174" fmla="*/ 86551 w 560389"/>
                    <a:gd name="connsiteY174" fmla="*/ 75894 h 515528"/>
                    <a:gd name="connsiteX175" fmla="*/ 72369 w 560389"/>
                    <a:gd name="connsiteY175" fmla="*/ 89446 h 515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</a:cxnLst>
                  <a:rect l="l" t="t" r="r" b="b"/>
                  <a:pathLst>
                    <a:path w="560389" h="515528">
                      <a:moveTo>
                        <a:pt x="62984" y="94655"/>
                      </a:moveTo>
                      <a:lnTo>
                        <a:pt x="69658" y="121552"/>
                      </a:lnTo>
                      <a:lnTo>
                        <a:pt x="71118" y="131560"/>
                      </a:lnTo>
                      <a:lnTo>
                        <a:pt x="69658" y="137398"/>
                      </a:lnTo>
                      <a:lnTo>
                        <a:pt x="64235" y="145947"/>
                      </a:lnTo>
                      <a:lnTo>
                        <a:pt x="58604" y="155746"/>
                      </a:lnTo>
                      <a:lnTo>
                        <a:pt x="51513" y="172426"/>
                      </a:lnTo>
                      <a:lnTo>
                        <a:pt x="37540" y="219339"/>
                      </a:lnTo>
                      <a:lnTo>
                        <a:pt x="30866" y="241857"/>
                      </a:lnTo>
                      <a:lnTo>
                        <a:pt x="26278" y="249155"/>
                      </a:lnTo>
                      <a:lnTo>
                        <a:pt x="19604" y="256661"/>
                      </a:lnTo>
                      <a:lnTo>
                        <a:pt x="5005" y="268962"/>
                      </a:lnTo>
                      <a:lnTo>
                        <a:pt x="0" y="274175"/>
                      </a:lnTo>
                      <a:lnTo>
                        <a:pt x="5422" y="277928"/>
                      </a:lnTo>
                      <a:lnTo>
                        <a:pt x="8134" y="284183"/>
                      </a:lnTo>
                      <a:lnTo>
                        <a:pt x="8342" y="291272"/>
                      </a:lnTo>
                      <a:lnTo>
                        <a:pt x="13556" y="296693"/>
                      </a:lnTo>
                      <a:lnTo>
                        <a:pt x="20647" y="301488"/>
                      </a:lnTo>
                      <a:lnTo>
                        <a:pt x="29823" y="309620"/>
                      </a:lnTo>
                      <a:lnTo>
                        <a:pt x="36706" y="307743"/>
                      </a:lnTo>
                      <a:lnTo>
                        <a:pt x="51930" y="291897"/>
                      </a:lnTo>
                      <a:lnTo>
                        <a:pt x="59647" y="289187"/>
                      </a:lnTo>
                      <a:lnTo>
                        <a:pt x="64590" y="288774"/>
                      </a:lnTo>
                      <a:lnTo>
                        <a:pt x="69449" y="292733"/>
                      </a:lnTo>
                      <a:lnTo>
                        <a:pt x="71952" y="298571"/>
                      </a:lnTo>
                      <a:lnTo>
                        <a:pt x="72369" y="303575"/>
                      </a:lnTo>
                      <a:lnTo>
                        <a:pt x="72578" y="312749"/>
                      </a:lnTo>
                      <a:lnTo>
                        <a:pt x="72369" y="319838"/>
                      </a:lnTo>
                      <a:lnTo>
                        <a:pt x="76123" y="330263"/>
                      </a:lnTo>
                      <a:lnTo>
                        <a:pt x="75497" y="338186"/>
                      </a:lnTo>
                      <a:lnTo>
                        <a:pt x="70160" y="343328"/>
                      </a:lnTo>
                      <a:lnTo>
                        <a:pt x="70283" y="360079"/>
                      </a:lnTo>
                      <a:lnTo>
                        <a:pt x="75080" y="365917"/>
                      </a:lnTo>
                      <a:lnTo>
                        <a:pt x="79042" y="365499"/>
                      </a:lnTo>
                      <a:lnTo>
                        <a:pt x="90721" y="358828"/>
                      </a:lnTo>
                      <a:lnTo>
                        <a:pt x="104486" y="351947"/>
                      </a:lnTo>
                      <a:lnTo>
                        <a:pt x="113246" y="351947"/>
                      </a:lnTo>
                      <a:lnTo>
                        <a:pt x="120545" y="353198"/>
                      </a:lnTo>
                      <a:lnTo>
                        <a:pt x="126802" y="356534"/>
                      </a:lnTo>
                      <a:lnTo>
                        <a:pt x="135144" y="362163"/>
                      </a:lnTo>
                      <a:lnTo>
                        <a:pt x="143520" y="372704"/>
                      </a:lnTo>
                      <a:lnTo>
                        <a:pt x="144946" y="380929"/>
                      </a:lnTo>
                      <a:lnTo>
                        <a:pt x="146639" y="388609"/>
                      </a:lnTo>
                      <a:lnTo>
                        <a:pt x="158085" y="386349"/>
                      </a:lnTo>
                      <a:lnTo>
                        <a:pt x="171850" y="387601"/>
                      </a:lnTo>
                      <a:lnTo>
                        <a:pt x="182903" y="391979"/>
                      </a:lnTo>
                      <a:lnTo>
                        <a:pt x="191245" y="399902"/>
                      </a:lnTo>
                      <a:lnTo>
                        <a:pt x="200005" y="409076"/>
                      </a:lnTo>
                      <a:lnTo>
                        <a:pt x="205844" y="402404"/>
                      </a:lnTo>
                      <a:lnTo>
                        <a:pt x="214395" y="389269"/>
                      </a:lnTo>
                      <a:lnTo>
                        <a:pt x="231080" y="375299"/>
                      </a:lnTo>
                      <a:lnTo>
                        <a:pt x="242342" y="368210"/>
                      </a:lnTo>
                      <a:lnTo>
                        <a:pt x="255898" y="366542"/>
                      </a:lnTo>
                      <a:lnTo>
                        <a:pt x="265491" y="365917"/>
                      </a:lnTo>
                      <a:lnTo>
                        <a:pt x="273208" y="363831"/>
                      </a:lnTo>
                      <a:lnTo>
                        <a:pt x="279464" y="361538"/>
                      </a:lnTo>
                      <a:lnTo>
                        <a:pt x="287390" y="363414"/>
                      </a:lnTo>
                      <a:lnTo>
                        <a:pt x="295315" y="369669"/>
                      </a:lnTo>
                      <a:lnTo>
                        <a:pt x="305534" y="374048"/>
                      </a:lnTo>
                      <a:lnTo>
                        <a:pt x="313264" y="375866"/>
                      </a:lnTo>
                      <a:lnTo>
                        <a:pt x="323678" y="373631"/>
                      </a:lnTo>
                      <a:lnTo>
                        <a:pt x="329727" y="375091"/>
                      </a:lnTo>
                      <a:lnTo>
                        <a:pt x="338069" y="380720"/>
                      </a:lnTo>
                      <a:lnTo>
                        <a:pt x="344534" y="385307"/>
                      </a:lnTo>
                      <a:lnTo>
                        <a:pt x="350165" y="388434"/>
                      </a:lnTo>
                      <a:lnTo>
                        <a:pt x="356422" y="386767"/>
                      </a:lnTo>
                      <a:lnTo>
                        <a:pt x="366641" y="382388"/>
                      </a:lnTo>
                      <a:lnTo>
                        <a:pt x="370186" y="379469"/>
                      </a:lnTo>
                      <a:lnTo>
                        <a:pt x="373732" y="380512"/>
                      </a:lnTo>
                      <a:lnTo>
                        <a:pt x="379154" y="388434"/>
                      </a:lnTo>
                      <a:lnTo>
                        <a:pt x="388956" y="396775"/>
                      </a:lnTo>
                      <a:lnTo>
                        <a:pt x="395422" y="403030"/>
                      </a:lnTo>
                      <a:lnTo>
                        <a:pt x="403138" y="408034"/>
                      </a:lnTo>
                      <a:lnTo>
                        <a:pt x="409395" y="410536"/>
                      </a:lnTo>
                      <a:lnTo>
                        <a:pt x="413983" y="414914"/>
                      </a:lnTo>
                      <a:lnTo>
                        <a:pt x="423577" y="429301"/>
                      </a:lnTo>
                      <a:lnTo>
                        <a:pt x="434421" y="449525"/>
                      </a:lnTo>
                      <a:lnTo>
                        <a:pt x="442347" y="461410"/>
                      </a:lnTo>
                      <a:lnTo>
                        <a:pt x="449437" y="471001"/>
                      </a:lnTo>
                      <a:lnTo>
                        <a:pt x="458406" y="479550"/>
                      </a:lnTo>
                      <a:lnTo>
                        <a:pt x="467165" y="488098"/>
                      </a:lnTo>
                      <a:lnTo>
                        <a:pt x="471962" y="494353"/>
                      </a:lnTo>
                      <a:lnTo>
                        <a:pt x="476967" y="503735"/>
                      </a:lnTo>
                      <a:lnTo>
                        <a:pt x="479678" y="509991"/>
                      </a:lnTo>
                      <a:lnTo>
                        <a:pt x="481475" y="515529"/>
                      </a:lnTo>
                      <a:lnTo>
                        <a:pt x="520138" y="515204"/>
                      </a:lnTo>
                      <a:lnTo>
                        <a:pt x="558721" y="509158"/>
                      </a:lnTo>
                      <a:lnTo>
                        <a:pt x="560389" y="506864"/>
                      </a:lnTo>
                      <a:lnTo>
                        <a:pt x="553507" y="491435"/>
                      </a:lnTo>
                      <a:lnTo>
                        <a:pt x="542871" y="470794"/>
                      </a:lnTo>
                      <a:lnTo>
                        <a:pt x="540785" y="465998"/>
                      </a:lnTo>
                      <a:lnTo>
                        <a:pt x="540994" y="460160"/>
                      </a:lnTo>
                      <a:lnTo>
                        <a:pt x="543497" y="451194"/>
                      </a:lnTo>
                      <a:lnTo>
                        <a:pt x="551839" y="441395"/>
                      </a:lnTo>
                      <a:lnTo>
                        <a:pt x="556427" y="437225"/>
                      </a:lnTo>
                      <a:lnTo>
                        <a:pt x="560390" y="432013"/>
                      </a:lnTo>
                      <a:lnTo>
                        <a:pt x="560389" y="423881"/>
                      </a:lnTo>
                      <a:lnTo>
                        <a:pt x="559764" y="411162"/>
                      </a:lnTo>
                      <a:lnTo>
                        <a:pt x="556427" y="393857"/>
                      </a:lnTo>
                      <a:lnTo>
                        <a:pt x="554967" y="383640"/>
                      </a:lnTo>
                      <a:lnTo>
                        <a:pt x="553090" y="376343"/>
                      </a:lnTo>
                      <a:lnTo>
                        <a:pt x="546625" y="362999"/>
                      </a:lnTo>
                      <a:lnTo>
                        <a:pt x="543288" y="353825"/>
                      </a:lnTo>
                      <a:lnTo>
                        <a:pt x="542245" y="343400"/>
                      </a:lnTo>
                      <a:lnTo>
                        <a:pt x="542245" y="327762"/>
                      </a:lnTo>
                      <a:lnTo>
                        <a:pt x="542037" y="320465"/>
                      </a:lnTo>
                      <a:lnTo>
                        <a:pt x="540368" y="315878"/>
                      </a:lnTo>
                      <a:lnTo>
                        <a:pt x="533903" y="311082"/>
                      </a:lnTo>
                      <a:lnTo>
                        <a:pt x="525144" y="309206"/>
                      </a:lnTo>
                      <a:lnTo>
                        <a:pt x="521807" y="305661"/>
                      </a:lnTo>
                      <a:lnTo>
                        <a:pt x="521807" y="300240"/>
                      </a:lnTo>
                      <a:lnTo>
                        <a:pt x="525978" y="291692"/>
                      </a:lnTo>
                      <a:lnTo>
                        <a:pt x="528064" y="284394"/>
                      </a:lnTo>
                      <a:lnTo>
                        <a:pt x="525352" y="280641"/>
                      </a:lnTo>
                      <a:lnTo>
                        <a:pt x="520764" y="278973"/>
                      </a:lnTo>
                      <a:lnTo>
                        <a:pt x="502828" y="280224"/>
                      </a:lnTo>
                      <a:lnTo>
                        <a:pt x="494695" y="284185"/>
                      </a:lnTo>
                      <a:lnTo>
                        <a:pt x="478219" y="282518"/>
                      </a:lnTo>
                      <a:lnTo>
                        <a:pt x="471459" y="279954"/>
                      </a:lnTo>
                      <a:lnTo>
                        <a:pt x="471128" y="275220"/>
                      </a:lnTo>
                      <a:lnTo>
                        <a:pt x="469877" y="260000"/>
                      </a:lnTo>
                      <a:lnTo>
                        <a:pt x="466957" y="254787"/>
                      </a:lnTo>
                      <a:lnTo>
                        <a:pt x="453818" y="253536"/>
                      </a:lnTo>
                      <a:lnTo>
                        <a:pt x="432962" y="252702"/>
                      </a:lnTo>
                      <a:lnTo>
                        <a:pt x="425454" y="249366"/>
                      </a:lnTo>
                      <a:lnTo>
                        <a:pt x="416695" y="242694"/>
                      </a:lnTo>
                      <a:lnTo>
                        <a:pt x="408561" y="231435"/>
                      </a:lnTo>
                      <a:lnTo>
                        <a:pt x="401887" y="232061"/>
                      </a:lnTo>
                      <a:lnTo>
                        <a:pt x="393545" y="235814"/>
                      </a:lnTo>
                      <a:lnTo>
                        <a:pt x="367058" y="234771"/>
                      </a:lnTo>
                      <a:lnTo>
                        <a:pt x="357256" y="228099"/>
                      </a:lnTo>
                      <a:lnTo>
                        <a:pt x="352251" y="219968"/>
                      </a:lnTo>
                      <a:lnTo>
                        <a:pt x="350583" y="210793"/>
                      </a:lnTo>
                      <a:lnTo>
                        <a:pt x="346412" y="205790"/>
                      </a:lnTo>
                      <a:lnTo>
                        <a:pt x="325139" y="202453"/>
                      </a:lnTo>
                      <a:lnTo>
                        <a:pt x="312834" y="196824"/>
                      </a:lnTo>
                      <a:lnTo>
                        <a:pt x="312206" y="187195"/>
                      </a:lnTo>
                      <a:lnTo>
                        <a:pt x="314711" y="177433"/>
                      </a:lnTo>
                      <a:lnTo>
                        <a:pt x="327433" y="168468"/>
                      </a:lnTo>
                      <a:lnTo>
                        <a:pt x="343909" y="159294"/>
                      </a:lnTo>
                      <a:lnTo>
                        <a:pt x="346203" y="151370"/>
                      </a:lnTo>
                      <a:lnTo>
                        <a:pt x="346411" y="121972"/>
                      </a:lnTo>
                      <a:lnTo>
                        <a:pt x="347037" y="101122"/>
                      </a:lnTo>
                      <a:lnTo>
                        <a:pt x="350791" y="92157"/>
                      </a:lnTo>
                      <a:lnTo>
                        <a:pt x="352459" y="84025"/>
                      </a:lnTo>
                      <a:lnTo>
                        <a:pt x="347871" y="80272"/>
                      </a:lnTo>
                      <a:lnTo>
                        <a:pt x="339112" y="79021"/>
                      </a:lnTo>
                      <a:lnTo>
                        <a:pt x="335983" y="74434"/>
                      </a:lnTo>
                      <a:lnTo>
                        <a:pt x="335566" y="63592"/>
                      </a:lnTo>
                      <a:lnTo>
                        <a:pt x="334941" y="56920"/>
                      </a:lnTo>
                      <a:lnTo>
                        <a:pt x="316588" y="53167"/>
                      </a:lnTo>
                      <a:lnTo>
                        <a:pt x="313042" y="50665"/>
                      </a:lnTo>
                      <a:lnTo>
                        <a:pt x="318256" y="43159"/>
                      </a:lnTo>
                      <a:lnTo>
                        <a:pt x="318673" y="31483"/>
                      </a:lnTo>
                      <a:lnTo>
                        <a:pt x="306786" y="25228"/>
                      </a:lnTo>
                      <a:lnTo>
                        <a:pt x="289684" y="23560"/>
                      </a:lnTo>
                      <a:lnTo>
                        <a:pt x="280090" y="24185"/>
                      </a:lnTo>
                      <a:lnTo>
                        <a:pt x="267577" y="33985"/>
                      </a:lnTo>
                      <a:lnTo>
                        <a:pt x="252770" y="38989"/>
                      </a:lnTo>
                      <a:lnTo>
                        <a:pt x="239422" y="38989"/>
                      </a:lnTo>
                      <a:lnTo>
                        <a:pt x="232123" y="23351"/>
                      </a:lnTo>
                      <a:lnTo>
                        <a:pt x="218358" y="23769"/>
                      </a:lnTo>
                      <a:lnTo>
                        <a:pt x="206775" y="24874"/>
                      </a:lnTo>
                      <a:lnTo>
                        <a:pt x="196668" y="20016"/>
                      </a:lnTo>
                      <a:lnTo>
                        <a:pt x="178107" y="7297"/>
                      </a:lnTo>
                      <a:lnTo>
                        <a:pt x="167887" y="1042"/>
                      </a:lnTo>
                      <a:lnTo>
                        <a:pt x="164342" y="0"/>
                      </a:lnTo>
                      <a:lnTo>
                        <a:pt x="159337" y="5212"/>
                      </a:lnTo>
                      <a:lnTo>
                        <a:pt x="153080" y="16888"/>
                      </a:lnTo>
                      <a:lnTo>
                        <a:pt x="135978" y="38572"/>
                      </a:lnTo>
                      <a:lnTo>
                        <a:pt x="127219" y="50457"/>
                      </a:lnTo>
                      <a:lnTo>
                        <a:pt x="121588" y="61507"/>
                      </a:lnTo>
                      <a:lnTo>
                        <a:pt x="120337" y="70890"/>
                      </a:lnTo>
                      <a:lnTo>
                        <a:pt x="106781" y="73184"/>
                      </a:lnTo>
                      <a:lnTo>
                        <a:pt x="86551" y="75894"/>
                      </a:lnTo>
                      <a:lnTo>
                        <a:pt x="72369" y="8944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652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0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xmlns="" id="{D3B28545-502C-A83E-4187-B0FAC7E3FFAC}"/>
                    </a:ext>
                  </a:extLst>
                </p:cNvPr>
                <p:cNvSpPr/>
                <p:nvPr/>
              </p:nvSpPr>
              <p:spPr>
                <a:xfrm>
                  <a:off x="2012167" y="3346707"/>
                  <a:ext cx="1189139" cy="1234624"/>
                </a:xfrm>
                <a:custGeom>
                  <a:avLst/>
                  <a:gdLst>
                    <a:gd name="connsiteX0" fmla="*/ 169787 w 1189139"/>
                    <a:gd name="connsiteY0" fmla="*/ 510676 h 1234624"/>
                    <a:gd name="connsiteX1" fmla="*/ 168479 w 1189139"/>
                    <a:gd name="connsiteY1" fmla="*/ 512574 h 1234624"/>
                    <a:gd name="connsiteX2" fmla="*/ 163461 w 1189139"/>
                    <a:gd name="connsiteY2" fmla="*/ 512237 h 1234624"/>
                    <a:gd name="connsiteX3" fmla="*/ 160045 w 1189139"/>
                    <a:gd name="connsiteY3" fmla="*/ 513965 h 1234624"/>
                    <a:gd name="connsiteX4" fmla="*/ 158990 w 1189139"/>
                    <a:gd name="connsiteY4" fmla="*/ 513333 h 1234624"/>
                    <a:gd name="connsiteX5" fmla="*/ 155617 w 1189139"/>
                    <a:gd name="connsiteY5" fmla="*/ 504605 h 1234624"/>
                    <a:gd name="connsiteX6" fmla="*/ 152243 w 1189139"/>
                    <a:gd name="connsiteY6" fmla="*/ 503509 h 1234624"/>
                    <a:gd name="connsiteX7" fmla="*/ 149713 w 1189139"/>
                    <a:gd name="connsiteY7" fmla="*/ 500642 h 1234624"/>
                    <a:gd name="connsiteX8" fmla="*/ 149923 w 1189139"/>
                    <a:gd name="connsiteY8" fmla="*/ 497602 h 1234624"/>
                    <a:gd name="connsiteX9" fmla="*/ 148152 w 1189139"/>
                    <a:gd name="connsiteY9" fmla="*/ 497480 h 1234624"/>
                    <a:gd name="connsiteX10" fmla="*/ 146507 w 1189139"/>
                    <a:gd name="connsiteY10" fmla="*/ 499377 h 1234624"/>
                    <a:gd name="connsiteX11" fmla="*/ 145664 w 1189139"/>
                    <a:gd name="connsiteY11" fmla="*/ 499377 h 1234624"/>
                    <a:gd name="connsiteX12" fmla="*/ 145537 w 1189139"/>
                    <a:gd name="connsiteY12" fmla="*/ 494360 h 1234624"/>
                    <a:gd name="connsiteX13" fmla="*/ 144821 w 1189139"/>
                    <a:gd name="connsiteY13" fmla="*/ 494065 h 1234624"/>
                    <a:gd name="connsiteX14" fmla="*/ 140308 w 1189139"/>
                    <a:gd name="connsiteY14" fmla="*/ 496510 h 1234624"/>
                    <a:gd name="connsiteX15" fmla="*/ 126602 w 1189139"/>
                    <a:gd name="connsiteY15" fmla="*/ 486227 h 1234624"/>
                    <a:gd name="connsiteX16" fmla="*/ 120909 w 1189139"/>
                    <a:gd name="connsiteY16" fmla="*/ 479987 h 1234624"/>
                    <a:gd name="connsiteX17" fmla="*/ 114498 w 1189139"/>
                    <a:gd name="connsiteY17" fmla="*/ 478305 h 1234624"/>
                    <a:gd name="connsiteX18" fmla="*/ 110956 w 1189139"/>
                    <a:gd name="connsiteY18" fmla="*/ 481720 h 1234624"/>
                    <a:gd name="connsiteX19" fmla="*/ 96238 w 1189139"/>
                    <a:gd name="connsiteY19" fmla="*/ 475017 h 1234624"/>
                    <a:gd name="connsiteX20" fmla="*/ 92611 w 1189139"/>
                    <a:gd name="connsiteY20" fmla="*/ 475185 h 1234624"/>
                    <a:gd name="connsiteX21" fmla="*/ 81815 w 1189139"/>
                    <a:gd name="connsiteY21" fmla="*/ 467929 h 1234624"/>
                    <a:gd name="connsiteX22" fmla="*/ 78694 w 1189139"/>
                    <a:gd name="connsiteY22" fmla="*/ 467807 h 1234624"/>
                    <a:gd name="connsiteX23" fmla="*/ 78483 w 1189139"/>
                    <a:gd name="connsiteY23" fmla="*/ 469788 h 1234624"/>
                    <a:gd name="connsiteX24" fmla="*/ 68193 w 1189139"/>
                    <a:gd name="connsiteY24" fmla="*/ 473836 h 1234624"/>
                    <a:gd name="connsiteX25" fmla="*/ 65831 w 1189139"/>
                    <a:gd name="connsiteY25" fmla="*/ 472487 h 1234624"/>
                    <a:gd name="connsiteX26" fmla="*/ 56047 w 1189139"/>
                    <a:gd name="connsiteY26" fmla="*/ 474384 h 1234624"/>
                    <a:gd name="connsiteX27" fmla="*/ 54445 w 1189139"/>
                    <a:gd name="connsiteY27" fmla="*/ 476787 h 1234624"/>
                    <a:gd name="connsiteX28" fmla="*/ 49848 w 1189139"/>
                    <a:gd name="connsiteY28" fmla="*/ 475818 h 1234624"/>
                    <a:gd name="connsiteX29" fmla="*/ 52505 w 1189139"/>
                    <a:gd name="connsiteY29" fmla="*/ 471011 h 1234624"/>
                    <a:gd name="connsiteX30" fmla="*/ 47739 w 1189139"/>
                    <a:gd name="connsiteY30" fmla="*/ 470252 h 1234624"/>
                    <a:gd name="connsiteX31" fmla="*/ 46137 w 1189139"/>
                    <a:gd name="connsiteY31" fmla="*/ 467680 h 1234624"/>
                    <a:gd name="connsiteX32" fmla="*/ 44323 w 1189139"/>
                    <a:gd name="connsiteY32" fmla="*/ 466795 h 1234624"/>
                    <a:gd name="connsiteX33" fmla="*/ 42004 w 1189139"/>
                    <a:gd name="connsiteY33" fmla="*/ 468650 h 1234624"/>
                    <a:gd name="connsiteX34" fmla="*/ 32979 w 1189139"/>
                    <a:gd name="connsiteY34" fmla="*/ 472103 h 1234624"/>
                    <a:gd name="connsiteX35" fmla="*/ 31503 w 1189139"/>
                    <a:gd name="connsiteY35" fmla="*/ 471892 h 1234624"/>
                    <a:gd name="connsiteX36" fmla="*/ 29816 w 1189139"/>
                    <a:gd name="connsiteY36" fmla="*/ 469911 h 1234624"/>
                    <a:gd name="connsiteX37" fmla="*/ 25852 w 1189139"/>
                    <a:gd name="connsiteY37" fmla="*/ 471930 h 1234624"/>
                    <a:gd name="connsiteX38" fmla="*/ 23279 w 1189139"/>
                    <a:gd name="connsiteY38" fmla="*/ 470708 h 1234624"/>
                    <a:gd name="connsiteX39" fmla="*/ 23068 w 1189139"/>
                    <a:gd name="connsiteY39" fmla="*/ 461601 h 1234624"/>
                    <a:gd name="connsiteX40" fmla="*/ 1181 w 1189139"/>
                    <a:gd name="connsiteY40" fmla="*/ 422437 h 1234624"/>
                    <a:gd name="connsiteX41" fmla="*/ 2109 w 1189139"/>
                    <a:gd name="connsiteY41" fmla="*/ 421885 h 1234624"/>
                    <a:gd name="connsiteX42" fmla="*/ 5735 w 1189139"/>
                    <a:gd name="connsiteY42" fmla="*/ 422053 h 1234624"/>
                    <a:gd name="connsiteX43" fmla="*/ 6832 w 1189139"/>
                    <a:gd name="connsiteY43" fmla="*/ 419992 h 1234624"/>
                    <a:gd name="connsiteX44" fmla="*/ 2235 w 1189139"/>
                    <a:gd name="connsiteY44" fmla="*/ 408608 h 1234624"/>
                    <a:gd name="connsiteX45" fmla="*/ 0 w 1189139"/>
                    <a:gd name="connsiteY45" fmla="*/ 395749 h 1234624"/>
                    <a:gd name="connsiteX46" fmla="*/ 127 w 1189139"/>
                    <a:gd name="connsiteY46" fmla="*/ 393763 h 1234624"/>
                    <a:gd name="connsiteX47" fmla="*/ 17375 w 1189139"/>
                    <a:gd name="connsiteY47" fmla="*/ 380398 h 1234624"/>
                    <a:gd name="connsiteX48" fmla="*/ 18303 w 1189139"/>
                    <a:gd name="connsiteY48" fmla="*/ 375844 h 1234624"/>
                    <a:gd name="connsiteX49" fmla="*/ 15899 w 1189139"/>
                    <a:gd name="connsiteY49" fmla="*/ 368593 h 1234624"/>
                    <a:gd name="connsiteX50" fmla="*/ 23237 w 1189139"/>
                    <a:gd name="connsiteY50" fmla="*/ 356956 h 1234624"/>
                    <a:gd name="connsiteX51" fmla="*/ 36732 w 1189139"/>
                    <a:gd name="connsiteY51" fmla="*/ 353499 h 1234624"/>
                    <a:gd name="connsiteX52" fmla="*/ 39052 w 1189139"/>
                    <a:gd name="connsiteY52" fmla="*/ 336677 h 1234624"/>
                    <a:gd name="connsiteX53" fmla="*/ 43016 w 1189139"/>
                    <a:gd name="connsiteY53" fmla="*/ 333262 h 1234624"/>
                    <a:gd name="connsiteX54" fmla="*/ 41118 w 1189139"/>
                    <a:gd name="connsiteY54" fmla="*/ 328160 h 1234624"/>
                    <a:gd name="connsiteX55" fmla="*/ 42552 w 1189139"/>
                    <a:gd name="connsiteY55" fmla="*/ 325795 h 1234624"/>
                    <a:gd name="connsiteX56" fmla="*/ 51493 w 1189139"/>
                    <a:gd name="connsiteY56" fmla="*/ 325335 h 1234624"/>
                    <a:gd name="connsiteX57" fmla="*/ 55077 w 1189139"/>
                    <a:gd name="connsiteY57" fmla="*/ 327275 h 1234624"/>
                    <a:gd name="connsiteX58" fmla="*/ 58409 w 1189139"/>
                    <a:gd name="connsiteY58" fmla="*/ 333262 h 1234624"/>
                    <a:gd name="connsiteX59" fmla="*/ 59126 w 1189139"/>
                    <a:gd name="connsiteY59" fmla="*/ 330896 h 1234624"/>
                    <a:gd name="connsiteX60" fmla="*/ 59463 w 1189139"/>
                    <a:gd name="connsiteY60" fmla="*/ 309651 h 1234624"/>
                    <a:gd name="connsiteX61" fmla="*/ 79453 w 1189139"/>
                    <a:gd name="connsiteY61" fmla="*/ 307627 h 1234624"/>
                    <a:gd name="connsiteX62" fmla="*/ 82574 w 1189139"/>
                    <a:gd name="connsiteY62" fmla="*/ 301430 h 1234624"/>
                    <a:gd name="connsiteX63" fmla="*/ 92442 w 1189139"/>
                    <a:gd name="connsiteY63" fmla="*/ 301135 h 1234624"/>
                    <a:gd name="connsiteX64" fmla="*/ 95015 w 1189139"/>
                    <a:gd name="connsiteY64" fmla="*/ 297593 h 1234624"/>
                    <a:gd name="connsiteX65" fmla="*/ 91641 w 1189139"/>
                    <a:gd name="connsiteY65" fmla="*/ 281694 h 1234624"/>
                    <a:gd name="connsiteX66" fmla="*/ 87550 w 1189139"/>
                    <a:gd name="connsiteY66" fmla="*/ 279084 h 1234624"/>
                    <a:gd name="connsiteX67" fmla="*/ 86707 w 1189139"/>
                    <a:gd name="connsiteY67" fmla="*/ 269977 h 1234624"/>
                    <a:gd name="connsiteX68" fmla="*/ 85399 w 1189139"/>
                    <a:gd name="connsiteY68" fmla="*/ 268966 h 1234624"/>
                    <a:gd name="connsiteX69" fmla="*/ 82321 w 1189139"/>
                    <a:gd name="connsiteY69" fmla="*/ 268839 h 1234624"/>
                    <a:gd name="connsiteX70" fmla="*/ 81730 w 1189139"/>
                    <a:gd name="connsiteY70" fmla="*/ 267532 h 1234624"/>
                    <a:gd name="connsiteX71" fmla="*/ 82447 w 1189139"/>
                    <a:gd name="connsiteY71" fmla="*/ 264539 h 1234624"/>
                    <a:gd name="connsiteX72" fmla="*/ 100624 w 1189139"/>
                    <a:gd name="connsiteY72" fmla="*/ 245186 h 1234624"/>
                    <a:gd name="connsiteX73" fmla="*/ 98768 w 1189139"/>
                    <a:gd name="connsiteY73" fmla="*/ 238736 h 1234624"/>
                    <a:gd name="connsiteX74" fmla="*/ 97123 w 1189139"/>
                    <a:gd name="connsiteY74" fmla="*/ 237724 h 1234624"/>
                    <a:gd name="connsiteX75" fmla="*/ 89111 w 1189139"/>
                    <a:gd name="connsiteY75" fmla="*/ 237812 h 1234624"/>
                    <a:gd name="connsiteX76" fmla="*/ 87128 w 1189139"/>
                    <a:gd name="connsiteY76" fmla="*/ 218840 h 1234624"/>
                    <a:gd name="connsiteX77" fmla="*/ 84008 w 1189139"/>
                    <a:gd name="connsiteY77" fmla="*/ 214535 h 1234624"/>
                    <a:gd name="connsiteX78" fmla="*/ 84303 w 1189139"/>
                    <a:gd name="connsiteY78" fmla="*/ 212684 h 1234624"/>
                    <a:gd name="connsiteX79" fmla="*/ 96027 w 1189139"/>
                    <a:gd name="connsiteY79" fmla="*/ 213106 h 1234624"/>
                    <a:gd name="connsiteX80" fmla="*/ 99907 w 1189139"/>
                    <a:gd name="connsiteY80" fmla="*/ 209817 h 1234624"/>
                    <a:gd name="connsiteX81" fmla="*/ 99822 w 1189139"/>
                    <a:gd name="connsiteY81" fmla="*/ 203999 h 1234624"/>
                    <a:gd name="connsiteX82" fmla="*/ 95521 w 1189139"/>
                    <a:gd name="connsiteY82" fmla="*/ 197970 h 1234624"/>
                    <a:gd name="connsiteX83" fmla="*/ 95436 w 1189139"/>
                    <a:gd name="connsiteY83" fmla="*/ 194471 h 1234624"/>
                    <a:gd name="connsiteX84" fmla="*/ 102943 w 1189139"/>
                    <a:gd name="connsiteY84" fmla="*/ 194977 h 1234624"/>
                    <a:gd name="connsiteX85" fmla="*/ 104757 w 1189139"/>
                    <a:gd name="connsiteY85" fmla="*/ 193876 h 1234624"/>
                    <a:gd name="connsiteX86" fmla="*/ 107498 w 1189139"/>
                    <a:gd name="connsiteY86" fmla="*/ 183251 h 1234624"/>
                    <a:gd name="connsiteX87" fmla="*/ 96617 w 1189139"/>
                    <a:gd name="connsiteY87" fmla="*/ 187215 h 1234624"/>
                    <a:gd name="connsiteX88" fmla="*/ 96828 w 1189139"/>
                    <a:gd name="connsiteY88" fmla="*/ 164148 h 1234624"/>
                    <a:gd name="connsiteX89" fmla="*/ 93876 w 1189139"/>
                    <a:gd name="connsiteY89" fmla="*/ 159848 h 1234624"/>
                    <a:gd name="connsiteX90" fmla="*/ 95226 w 1189139"/>
                    <a:gd name="connsiteY90" fmla="*/ 157402 h 1234624"/>
                    <a:gd name="connsiteX91" fmla="*/ 105937 w 1189139"/>
                    <a:gd name="connsiteY91" fmla="*/ 157866 h 1234624"/>
                    <a:gd name="connsiteX92" fmla="*/ 107624 w 1189139"/>
                    <a:gd name="connsiteY92" fmla="*/ 156896 h 1234624"/>
                    <a:gd name="connsiteX93" fmla="*/ 106697 w 1189139"/>
                    <a:gd name="connsiteY93" fmla="*/ 146988 h 1234624"/>
                    <a:gd name="connsiteX94" fmla="*/ 108510 w 1189139"/>
                    <a:gd name="connsiteY94" fmla="*/ 144754 h 1234624"/>
                    <a:gd name="connsiteX95" fmla="*/ 110576 w 1189139"/>
                    <a:gd name="connsiteY95" fmla="*/ 144965 h 1234624"/>
                    <a:gd name="connsiteX96" fmla="*/ 114541 w 1189139"/>
                    <a:gd name="connsiteY96" fmla="*/ 148759 h 1234624"/>
                    <a:gd name="connsiteX97" fmla="*/ 116734 w 1189139"/>
                    <a:gd name="connsiteY97" fmla="*/ 149219 h 1234624"/>
                    <a:gd name="connsiteX98" fmla="*/ 123313 w 1189139"/>
                    <a:gd name="connsiteY98" fmla="*/ 140955 h 1234624"/>
                    <a:gd name="connsiteX99" fmla="*/ 123355 w 1189139"/>
                    <a:gd name="connsiteY99" fmla="*/ 137919 h 1234624"/>
                    <a:gd name="connsiteX100" fmla="*/ 134235 w 1189139"/>
                    <a:gd name="connsiteY100" fmla="*/ 133830 h 1234624"/>
                    <a:gd name="connsiteX101" fmla="*/ 137314 w 1189139"/>
                    <a:gd name="connsiteY101" fmla="*/ 134251 h 1234624"/>
                    <a:gd name="connsiteX102" fmla="*/ 142670 w 1189139"/>
                    <a:gd name="connsiteY102" fmla="*/ 142557 h 1234624"/>
                    <a:gd name="connsiteX103" fmla="*/ 146845 w 1189139"/>
                    <a:gd name="connsiteY103" fmla="*/ 142178 h 1234624"/>
                    <a:gd name="connsiteX104" fmla="*/ 150345 w 1189139"/>
                    <a:gd name="connsiteY104" fmla="*/ 134462 h 1234624"/>
                    <a:gd name="connsiteX105" fmla="*/ 155068 w 1189139"/>
                    <a:gd name="connsiteY105" fmla="*/ 130373 h 1234624"/>
                    <a:gd name="connsiteX106" fmla="*/ 157051 w 1189139"/>
                    <a:gd name="connsiteY106" fmla="*/ 130963 h 1234624"/>
                    <a:gd name="connsiteX107" fmla="*/ 159581 w 1189139"/>
                    <a:gd name="connsiteY107" fmla="*/ 136233 h 1234624"/>
                    <a:gd name="connsiteX108" fmla="*/ 174932 w 1189139"/>
                    <a:gd name="connsiteY108" fmla="*/ 137962 h 1234624"/>
                    <a:gd name="connsiteX109" fmla="*/ 179276 w 1189139"/>
                    <a:gd name="connsiteY109" fmla="*/ 140496 h 1234624"/>
                    <a:gd name="connsiteX110" fmla="*/ 182396 w 1189139"/>
                    <a:gd name="connsiteY110" fmla="*/ 139732 h 1234624"/>
                    <a:gd name="connsiteX111" fmla="*/ 185728 w 1189139"/>
                    <a:gd name="connsiteY111" fmla="*/ 144665 h 1234624"/>
                    <a:gd name="connsiteX112" fmla="*/ 189776 w 1189139"/>
                    <a:gd name="connsiteY112" fmla="*/ 144623 h 1234624"/>
                    <a:gd name="connsiteX113" fmla="*/ 192982 w 1189139"/>
                    <a:gd name="connsiteY113" fmla="*/ 148380 h 1234624"/>
                    <a:gd name="connsiteX114" fmla="*/ 197072 w 1189139"/>
                    <a:gd name="connsiteY114" fmla="*/ 149265 h 1234624"/>
                    <a:gd name="connsiteX115" fmla="*/ 211917 w 1189139"/>
                    <a:gd name="connsiteY115" fmla="*/ 136570 h 1234624"/>
                    <a:gd name="connsiteX116" fmla="*/ 223852 w 1189139"/>
                    <a:gd name="connsiteY116" fmla="*/ 140702 h 1234624"/>
                    <a:gd name="connsiteX117" fmla="*/ 236925 w 1189139"/>
                    <a:gd name="connsiteY117" fmla="*/ 134290 h 1234624"/>
                    <a:gd name="connsiteX118" fmla="*/ 240805 w 1189139"/>
                    <a:gd name="connsiteY118" fmla="*/ 131676 h 1234624"/>
                    <a:gd name="connsiteX119" fmla="*/ 243251 w 1189139"/>
                    <a:gd name="connsiteY119" fmla="*/ 125815 h 1234624"/>
                    <a:gd name="connsiteX120" fmla="*/ 254596 w 1189139"/>
                    <a:gd name="connsiteY120" fmla="*/ 124255 h 1234624"/>
                    <a:gd name="connsiteX121" fmla="*/ 265645 w 1189139"/>
                    <a:gd name="connsiteY121" fmla="*/ 125688 h 1234624"/>
                    <a:gd name="connsiteX122" fmla="*/ 269019 w 1189139"/>
                    <a:gd name="connsiteY122" fmla="*/ 127843 h 1234624"/>
                    <a:gd name="connsiteX123" fmla="*/ 276905 w 1189139"/>
                    <a:gd name="connsiteY123" fmla="*/ 125440 h 1234624"/>
                    <a:gd name="connsiteX124" fmla="*/ 280237 w 1189139"/>
                    <a:gd name="connsiteY124" fmla="*/ 126199 h 1234624"/>
                    <a:gd name="connsiteX125" fmla="*/ 282767 w 1189139"/>
                    <a:gd name="connsiteY125" fmla="*/ 134462 h 1234624"/>
                    <a:gd name="connsiteX126" fmla="*/ 285719 w 1189139"/>
                    <a:gd name="connsiteY126" fmla="*/ 136617 h 1234624"/>
                    <a:gd name="connsiteX127" fmla="*/ 297696 w 1189139"/>
                    <a:gd name="connsiteY127" fmla="*/ 137671 h 1234624"/>
                    <a:gd name="connsiteX128" fmla="*/ 309547 w 1189139"/>
                    <a:gd name="connsiteY128" fmla="*/ 126245 h 1234624"/>
                    <a:gd name="connsiteX129" fmla="*/ 323506 w 1189139"/>
                    <a:gd name="connsiteY129" fmla="*/ 131347 h 1234624"/>
                    <a:gd name="connsiteX130" fmla="*/ 338308 w 1189139"/>
                    <a:gd name="connsiteY130" fmla="*/ 140875 h 1234624"/>
                    <a:gd name="connsiteX131" fmla="*/ 336537 w 1189139"/>
                    <a:gd name="connsiteY131" fmla="*/ 147659 h 1234624"/>
                    <a:gd name="connsiteX132" fmla="*/ 339742 w 1189139"/>
                    <a:gd name="connsiteY132" fmla="*/ 157866 h 1234624"/>
                    <a:gd name="connsiteX133" fmla="*/ 343580 w 1189139"/>
                    <a:gd name="connsiteY133" fmla="*/ 161450 h 1234624"/>
                    <a:gd name="connsiteX134" fmla="*/ 343706 w 1189139"/>
                    <a:gd name="connsiteY134" fmla="*/ 167479 h 1234624"/>
                    <a:gd name="connsiteX135" fmla="*/ 345140 w 1189139"/>
                    <a:gd name="connsiteY135" fmla="*/ 171737 h 1234624"/>
                    <a:gd name="connsiteX136" fmla="*/ 350538 w 1189139"/>
                    <a:gd name="connsiteY136" fmla="*/ 175911 h 1234624"/>
                    <a:gd name="connsiteX137" fmla="*/ 352562 w 1189139"/>
                    <a:gd name="connsiteY137" fmla="*/ 175532 h 1234624"/>
                    <a:gd name="connsiteX138" fmla="*/ 356569 w 1189139"/>
                    <a:gd name="connsiteY138" fmla="*/ 178951 h 1234624"/>
                    <a:gd name="connsiteX139" fmla="*/ 365425 w 1189139"/>
                    <a:gd name="connsiteY139" fmla="*/ 179499 h 1234624"/>
                    <a:gd name="connsiteX140" fmla="*/ 366985 w 1189139"/>
                    <a:gd name="connsiteY140" fmla="*/ 178951 h 1234624"/>
                    <a:gd name="connsiteX141" fmla="*/ 368335 w 1189139"/>
                    <a:gd name="connsiteY141" fmla="*/ 175911 h 1234624"/>
                    <a:gd name="connsiteX142" fmla="*/ 369811 w 1189139"/>
                    <a:gd name="connsiteY142" fmla="*/ 175152 h 1234624"/>
                    <a:gd name="connsiteX143" fmla="*/ 370908 w 1189139"/>
                    <a:gd name="connsiteY143" fmla="*/ 175616 h 1234624"/>
                    <a:gd name="connsiteX144" fmla="*/ 373311 w 1189139"/>
                    <a:gd name="connsiteY144" fmla="*/ 173171 h 1234624"/>
                    <a:gd name="connsiteX145" fmla="*/ 374577 w 1189139"/>
                    <a:gd name="connsiteY145" fmla="*/ 173339 h 1234624"/>
                    <a:gd name="connsiteX146" fmla="*/ 375631 w 1189139"/>
                    <a:gd name="connsiteY146" fmla="*/ 175738 h 1234624"/>
                    <a:gd name="connsiteX147" fmla="*/ 383138 w 1189139"/>
                    <a:gd name="connsiteY147" fmla="*/ 178947 h 1234624"/>
                    <a:gd name="connsiteX148" fmla="*/ 390813 w 1189139"/>
                    <a:gd name="connsiteY148" fmla="*/ 172876 h 1234624"/>
                    <a:gd name="connsiteX149" fmla="*/ 398109 w 1189139"/>
                    <a:gd name="connsiteY149" fmla="*/ 164106 h 1234624"/>
                    <a:gd name="connsiteX150" fmla="*/ 401609 w 1189139"/>
                    <a:gd name="connsiteY150" fmla="*/ 163895 h 1234624"/>
                    <a:gd name="connsiteX151" fmla="*/ 403802 w 1189139"/>
                    <a:gd name="connsiteY151" fmla="*/ 161619 h 1234624"/>
                    <a:gd name="connsiteX152" fmla="*/ 405194 w 1189139"/>
                    <a:gd name="connsiteY152" fmla="*/ 161323 h 1234624"/>
                    <a:gd name="connsiteX153" fmla="*/ 411815 w 1189139"/>
                    <a:gd name="connsiteY153" fmla="*/ 150572 h 1234624"/>
                    <a:gd name="connsiteX154" fmla="*/ 421388 w 1189139"/>
                    <a:gd name="connsiteY154" fmla="*/ 144501 h 1234624"/>
                    <a:gd name="connsiteX155" fmla="*/ 423665 w 1189139"/>
                    <a:gd name="connsiteY155" fmla="*/ 145222 h 1234624"/>
                    <a:gd name="connsiteX156" fmla="*/ 436064 w 1189139"/>
                    <a:gd name="connsiteY156" fmla="*/ 143236 h 1234624"/>
                    <a:gd name="connsiteX157" fmla="*/ 437203 w 1189139"/>
                    <a:gd name="connsiteY157" fmla="*/ 142098 h 1234624"/>
                    <a:gd name="connsiteX158" fmla="*/ 434757 w 1189139"/>
                    <a:gd name="connsiteY158" fmla="*/ 138004 h 1234624"/>
                    <a:gd name="connsiteX159" fmla="*/ 438257 w 1189139"/>
                    <a:gd name="connsiteY159" fmla="*/ 133914 h 1234624"/>
                    <a:gd name="connsiteX160" fmla="*/ 438805 w 1189139"/>
                    <a:gd name="connsiteY160" fmla="*/ 130162 h 1234624"/>
                    <a:gd name="connsiteX161" fmla="*/ 442938 w 1189139"/>
                    <a:gd name="connsiteY161" fmla="*/ 129066 h 1234624"/>
                    <a:gd name="connsiteX162" fmla="*/ 460609 w 1189139"/>
                    <a:gd name="connsiteY162" fmla="*/ 117471 h 1234624"/>
                    <a:gd name="connsiteX163" fmla="*/ 471489 w 1189139"/>
                    <a:gd name="connsiteY163" fmla="*/ 111526 h 1234624"/>
                    <a:gd name="connsiteX164" fmla="*/ 477014 w 1189139"/>
                    <a:gd name="connsiteY164" fmla="*/ 113719 h 1234624"/>
                    <a:gd name="connsiteX165" fmla="*/ 485026 w 1189139"/>
                    <a:gd name="connsiteY165" fmla="*/ 110852 h 1234624"/>
                    <a:gd name="connsiteX166" fmla="*/ 487936 w 1189139"/>
                    <a:gd name="connsiteY166" fmla="*/ 115110 h 1234624"/>
                    <a:gd name="connsiteX167" fmla="*/ 494600 w 1189139"/>
                    <a:gd name="connsiteY167" fmla="*/ 115996 h 1234624"/>
                    <a:gd name="connsiteX168" fmla="*/ 498775 w 1189139"/>
                    <a:gd name="connsiteY168" fmla="*/ 112454 h 1234624"/>
                    <a:gd name="connsiteX169" fmla="*/ 504510 w 1189139"/>
                    <a:gd name="connsiteY169" fmla="*/ 116839 h 1234624"/>
                    <a:gd name="connsiteX170" fmla="*/ 514168 w 1189139"/>
                    <a:gd name="connsiteY170" fmla="*/ 103937 h 1234624"/>
                    <a:gd name="connsiteX171" fmla="*/ 536308 w 1189139"/>
                    <a:gd name="connsiteY171" fmla="*/ 86103 h 1234624"/>
                    <a:gd name="connsiteX172" fmla="*/ 546767 w 1189139"/>
                    <a:gd name="connsiteY172" fmla="*/ 84164 h 1234624"/>
                    <a:gd name="connsiteX173" fmla="*/ 558027 w 1189139"/>
                    <a:gd name="connsiteY173" fmla="*/ 72654 h 1234624"/>
                    <a:gd name="connsiteX174" fmla="*/ 563805 w 1189139"/>
                    <a:gd name="connsiteY174" fmla="*/ 63762 h 1234624"/>
                    <a:gd name="connsiteX175" fmla="*/ 567769 w 1189139"/>
                    <a:gd name="connsiteY175" fmla="*/ 61106 h 1234624"/>
                    <a:gd name="connsiteX176" fmla="*/ 570131 w 1189139"/>
                    <a:gd name="connsiteY176" fmla="*/ 34038 h 1234624"/>
                    <a:gd name="connsiteX177" fmla="*/ 571311 w 1189139"/>
                    <a:gd name="connsiteY177" fmla="*/ 34080 h 1234624"/>
                    <a:gd name="connsiteX178" fmla="*/ 594506 w 1189139"/>
                    <a:gd name="connsiteY178" fmla="*/ 21432 h 1234624"/>
                    <a:gd name="connsiteX179" fmla="*/ 618756 w 1189139"/>
                    <a:gd name="connsiteY179" fmla="*/ 3513 h 1234624"/>
                    <a:gd name="connsiteX180" fmla="*/ 645113 w 1189139"/>
                    <a:gd name="connsiteY180" fmla="*/ 9838 h 1234624"/>
                    <a:gd name="connsiteX181" fmla="*/ 668308 w 1189139"/>
                    <a:gd name="connsiteY181" fmla="*/ 66755 h 1234624"/>
                    <a:gd name="connsiteX182" fmla="*/ 669363 w 1189139"/>
                    <a:gd name="connsiteY182" fmla="*/ 107863 h 1234624"/>
                    <a:gd name="connsiteX183" fmla="*/ 645113 w 1189139"/>
                    <a:gd name="connsiteY183" fmla="*/ 159510 h 1234624"/>
                    <a:gd name="connsiteX184" fmla="*/ 660928 w 1189139"/>
                    <a:gd name="connsiteY184" fmla="*/ 165835 h 1234624"/>
                    <a:gd name="connsiteX185" fmla="*/ 704155 w 1189139"/>
                    <a:gd name="connsiteY185" fmla="*/ 148970 h 1234624"/>
                    <a:gd name="connsiteX186" fmla="*/ 715752 w 1189139"/>
                    <a:gd name="connsiteY186" fmla="*/ 137376 h 1234624"/>
                    <a:gd name="connsiteX187" fmla="*/ 743165 w 1189139"/>
                    <a:gd name="connsiteY187" fmla="*/ 118403 h 1234624"/>
                    <a:gd name="connsiteX188" fmla="*/ 768468 w 1189139"/>
                    <a:gd name="connsiteY188" fmla="*/ 133160 h 1234624"/>
                    <a:gd name="connsiteX189" fmla="*/ 779011 w 1189139"/>
                    <a:gd name="connsiteY189" fmla="*/ 152132 h 1234624"/>
                    <a:gd name="connsiteX190" fmla="*/ 820129 w 1189139"/>
                    <a:gd name="connsiteY190" fmla="*/ 155294 h 1234624"/>
                    <a:gd name="connsiteX191" fmla="*/ 857030 w 1189139"/>
                    <a:gd name="connsiteY191" fmla="*/ 159510 h 1234624"/>
                    <a:gd name="connsiteX192" fmla="*/ 879171 w 1189139"/>
                    <a:gd name="connsiteY192" fmla="*/ 177429 h 1234624"/>
                    <a:gd name="connsiteX193" fmla="*/ 888660 w 1189139"/>
                    <a:gd name="connsiteY193" fmla="*/ 190077 h 1234624"/>
                    <a:gd name="connsiteX194" fmla="*/ 889714 w 1189139"/>
                    <a:gd name="connsiteY194" fmla="*/ 209050 h 1234624"/>
                    <a:gd name="connsiteX195" fmla="*/ 912909 w 1189139"/>
                    <a:gd name="connsiteY195" fmla="*/ 225915 h 1234624"/>
                    <a:gd name="connsiteX196" fmla="*/ 926615 w 1189139"/>
                    <a:gd name="connsiteY196" fmla="*/ 229077 h 1234624"/>
                    <a:gd name="connsiteX197" fmla="*/ 982494 w 1189139"/>
                    <a:gd name="connsiteY197" fmla="*/ 231185 h 1234624"/>
                    <a:gd name="connsiteX198" fmla="*/ 1004634 w 1189139"/>
                    <a:gd name="connsiteY198" fmla="*/ 242779 h 1234624"/>
                    <a:gd name="connsiteX199" fmla="*/ 1029938 w 1189139"/>
                    <a:gd name="connsiteY199" fmla="*/ 242779 h 1234624"/>
                    <a:gd name="connsiteX200" fmla="*/ 1063676 w 1189139"/>
                    <a:gd name="connsiteY200" fmla="*/ 260698 h 1234624"/>
                    <a:gd name="connsiteX201" fmla="*/ 1072110 w 1189139"/>
                    <a:gd name="connsiteY201" fmla="*/ 282832 h 1234624"/>
                    <a:gd name="connsiteX202" fmla="*/ 1059459 w 1189139"/>
                    <a:gd name="connsiteY202" fmla="*/ 283886 h 1234624"/>
                    <a:gd name="connsiteX203" fmla="*/ 1043644 w 1189139"/>
                    <a:gd name="connsiteY203" fmla="*/ 300751 h 1234624"/>
                    <a:gd name="connsiteX204" fmla="*/ 1055241 w 1189139"/>
                    <a:gd name="connsiteY204" fmla="*/ 317616 h 1234624"/>
                    <a:gd name="connsiteX205" fmla="*/ 1067893 w 1189139"/>
                    <a:gd name="connsiteY205" fmla="*/ 359777 h 1234624"/>
                    <a:gd name="connsiteX206" fmla="*/ 1048916 w 1189139"/>
                    <a:gd name="connsiteY206" fmla="*/ 377695 h 1234624"/>
                    <a:gd name="connsiteX207" fmla="*/ 1015178 w 1189139"/>
                    <a:gd name="connsiteY207" fmla="*/ 378749 h 1234624"/>
                    <a:gd name="connsiteX208" fmla="*/ 1000417 w 1189139"/>
                    <a:gd name="connsiteY208" fmla="*/ 395614 h 1234624"/>
                    <a:gd name="connsiteX209" fmla="*/ 1000417 w 1189139"/>
                    <a:gd name="connsiteY209" fmla="*/ 417749 h 1234624"/>
                    <a:gd name="connsiteX210" fmla="*/ 978277 w 1189139"/>
                    <a:gd name="connsiteY210" fmla="*/ 415641 h 1234624"/>
                    <a:gd name="connsiteX211" fmla="*/ 963516 w 1189139"/>
                    <a:gd name="connsiteY211" fmla="*/ 421965 h 1234624"/>
                    <a:gd name="connsiteX212" fmla="*/ 959299 w 1189139"/>
                    <a:gd name="connsiteY212" fmla="*/ 444100 h 1234624"/>
                    <a:gd name="connsiteX213" fmla="*/ 962462 w 1189139"/>
                    <a:gd name="connsiteY213" fmla="*/ 492585 h 1234624"/>
                    <a:gd name="connsiteX214" fmla="*/ 984602 w 1189139"/>
                    <a:gd name="connsiteY214" fmla="*/ 485207 h 1234624"/>
                    <a:gd name="connsiteX215" fmla="*/ 1032047 w 1189139"/>
                    <a:gd name="connsiteY215" fmla="*/ 491531 h 1234624"/>
                    <a:gd name="connsiteX216" fmla="*/ 1052079 w 1189139"/>
                    <a:gd name="connsiteY216" fmla="*/ 533692 h 1234624"/>
                    <a:gd name="connsiteX217" fmla="*/ 1054187 w 1189139"/>
                    <a:gd name="connsiteY217" fmla="*/ 544233 h 1234624"/>
                    <a:gd name="connsiteX218" fmla="*/ 1071056 w 1189139"/>
                    <a:gd name="connsiteY218" fmla="*/ 544233 h 1234624"/>
                    <a:gd name="connsiteX219" fmla="*/ 1078436 w 1189139"/>
                    <a:gd name="connsiteY219" fmla="*/ 555827 h 1234624"/>
                    <a:gd name="connsiteX220" fmla="*/ 1081599 w 1189139"/>
                    <a:gd name="connsiteY220" fmla="*/ 585340 h 1234624"/>
                    <a:gd name="connsiteX221" fmla="*/ 1065785 w 1189139"/>
                    <a:gd name="connsiteY221" fmla="*/ 603259 h 1234624"/>
                    <a:gd name="connsiteX222" fmla="*/ 1054904 w 1189139"/>
                    <a:gd name="connsiteY222" fmla="*/ 621135 h 1234624"/>
                    <a:gd name="connsiteX223" fmla="*/ 1076876 w 1189139"/>
                    <a:gd name="connsiteY223" fmla="*/ 624676 h 1234624"/>
                    <a:gd name="connsiteX224" fmla="*/ 1092733 w 1189139"/>
                    <a:gd name="connsiteY224" fmla="*/ 628050 h 1234624"/>
                    <a:gd name="connsiteX225" fmla="*/ 1117446 w 1189139"/>
                    <a:gd name="connsiteY225" fmla="*/ 623285 h 1234624"/>
                    <a:gd name="connsiteX226" fmla="*/ 1137478 w 1189139"/>
                    <a:gd name="connsiteY226" fmla="*/ 622231 h 1234624"/>
                    <a:gd name="connsiteX227" fmla="*/ 1148021 w 1189139"/>
                    <a:gd name="connsiteY227" fmla="*/ 624339 h 1234624"/>
                    <a:gd name="connsiteX228" fmla="*/ 1173325 w 1189139"/>
                    <a:gd name="connsiteY228" fmla="*/ 644366 h 1234624"/>
                    <a:gd name="connsiteX229" fmla="*/ 1189139 w 1189139"/>
                    <a:gd name="connsiteY229" fmla="*/ 663339 h 1234624"/>
                    <a:gd name="connsiteX230" fmla="*/ 1183868 w 1189139"/>
                    <a:gd name="connsiteY230" fmla="*/ 714986 h 1234624"/>
                    <a:gd name="connsiteX231" fmla="*/ 1176488 w 1189139"/>
                    <a:gd name="connsiteY231" fmla="*/ 726581 h 1234624"/>
                    <a:gd name="connsiteX232" fmla="*/ 1168053 w 1189139"/>
                    <a:gd name="connsiteY232" fmla="*/ 742391 h 1234624"/>
                    <a:gd name="connsiteX233" fmla="*/ 1180705 w 1189139"/>
                    <a:gd name="connsiteY233" fmla="*/ 744499 h 1234624"/>
                    <a:gd name="connsiteX234" fmla="*/ 1163836 w 1189139"/>
                    <a:gd name="connsiteY234" fmla="*/ 770850 h 1234624"/>
                    <a:gd name="connsiteX235" fmla="*/ 1182813 w 1189139"/>
                    <a:gd name="connsiteY235" fmla="*/ 797201 h 1234624"/>
                    <a:gd name="connsiteX236" fmla="*/ 1177542 w 1189139"/>
                    <a:gd name="connsiteY236" fmla="*/ 806687 h 1234624"/>
                    <a:gd name="connsiteX237" fmla="*/ 1149075 w 1189139"/>
                    <a:gd name="connsiteY237" fmla="*/ 805633 h 1234624"/>
                    <a:gd name="connsiteX238" fmla="*/ 1138532 w 1189139"/>
                    <a:gd name="connsiteY238" fmla="*/ 804579 h 1234624"/>
                    <a:gd name="connsiteX239" fmla="*/ 1114283 w 1189139"/>
                    <a:gd name="connsiteY239" fmla="*/ 797201 h 1234624"/>
                    <a:gd name="connsiteX240" fmla="*/ 1101631 w 1189139"/>
                    <a:gd name="connsiteY240" fmla="*/ 814065 h 1234624"/>
                    <a:gd name="connsiteX241" fmla="*/ 1045753 w 1189139"/>
                    <a:gd name="connsiteY241" fmla="*/ 814065 h 1234624"/>
                    <a:gd name="connsiteX242" fmla="*/ 1029938 w 1189139"/>
                    <a:gd name="connsiteY242" fmla="*/ 785607 h 1234624"/>
                    <a:gd name="connsiteX243" fmla="*/ 1020449 w 1189139"/>
                    <a:gd name="connsiteY243" fmla="*/ 770850 h 1234624"/>
                    <a:gd name="connsiteX244" fmla="*/ 1002526 w 1189139"/>
                    <a:gd name="connsiteY244" fmla="*/ 771904 h 1234624"/>
                    <a:gd name="connsiteX245" fmla="*/ 982494 w 1189139"/>
                    <a:gd name="connsiteY245" fmla="*/ 751877 h 1234624"/>
                    <a:gd name="connsiteX246" fmla="*/ 965625 w 1189139"/>
                    <a:gd name="connsiteY246" fmla="*/ 766634 h 1234624"/>
                    <a:gd name="connsiteX247" fmla="*/ 939267 w 1189139"/>
                    <a:gd name="connsiteY247" fmla="*/ 771904 h 1234624"/>
                    <a:gd name="connsiteX248" fmla="*/ 941376 w 1189139"/>
                    <a:gd name="connsiteY248" fmla="*/ 818282 h 1234624"/>
                    <a:gd name="connsiteX249" fmla="*/ 931887 w 1189139"/>
                    <a:gd name="connsiteY249" fmla="*/ 826714 h 1234624"/>
                    <a:gd name="connsiteX250" fmla="*/ 933995 w 1189139"/>
                    <a:gd name="connsiteY250" fmla="*/ 849903 h 1234624"/>
                    <a:gd name="connsiteX251" fmla="*/ 944538 w 1189139"/>
                    <a:gd name="connsiteY251" fmla="*/ 849903 h 1234624"/>
                    <a:gd name="connsiteX252" fmla="*/ 957190 w 1189139"/>
                    <a:gd name="connsiteY252" fmla="*/ 882578 h 1234624"/>
                    <a:gd name="connsiteX253" fmla="*/ 980385 w 1189139"/>
                    <a:gd name="connsiteY253" fmla="*/ 903658 h 1234624"/>
                    <a:gd name="connsiteX254" fmla="*/ 990928 w 1189139"/>
                    <a:gd name="connsiteY254" fmla="*/ 917361 h 1234624"/>
                    <a:gd name="connsiteX255" fmla="*/ 990928 w 1189139"/>
                    <a:gd name="connsiteY255" fmla="*/ 935279 h 1234624"/>
                    <a:gd name="connsiteX256" fmla="*/ 978277 w 1189139"/>
                    <a:gd name="connsiteY256" fmla="*/ 936333 h 1234624"/>
                    <a:gd name="connsiteX257" fmla="*/ 962462 w 1189139"/>
                    <a:gd name="connsiteY257" fmla="*/ 960576 h 1234624"/>
                    <a:gd name="connsiteX258" fmla="*/ 961408 w 1189139"/>
                    <a:gd name="connsiteY258" fmla="*/ 969008 h 1234624"/>
                    <a:gd name="connsiteX259" fmla="*/ 999363 w 1189139"/>
                    <a:gd name="connsiteY259" fmla="*/ 969008 h 1234624"/>
                    <a:gd name="connsiteX260" fmla="*/ 1030992 w 1189139"/>
                    <a:gd name="connsiteY260" fmla="*/ 962684 h 1234624"/>
                    <a:gd name="connsiteX261" fmla="*/ 1082654 w 1189139"/>
                    <a:gd name="connsiteY261" fmla="*/ 1002738 h 1234624"/>
                    <a:gd name="connsiteX262" fmla="*/ 1084762 w 1189139"/>
                    <a:gd name="connsiteY262" fmla="*/ 1018548 h 1234624"/>
                    <a:gd name="connsiteX263" fmla="*/ 1091088 w 1189139"/>
                    <a:gd name="connsiteY263" fmla="*/ 1036467 h 1234624"/>
                    <a:gd name="connsiteX264" fmla="*/ 1087925 w 1189139"/>
                    <a:gd name="connsiteY264" fmla="*/ 1061763 h 1234624"/>
                    <a:gd name="connsiteX265" fmla="*/ 1091088 w 1189139"/>
                    <a:gd name="connsiteY265" fmla="*/ 1076520 h 1234624"/>
                    <a:gd name="connsiteX266" fmla="*/ 1087925 w 1189139"/>
                    <a:gd name="connsiteY266" fmla="*/ 1131330 h 1234624"/>
                    <a:gd name="connsiteX267" fmla="*/ 1086871 w 1189139"/>
                    <a:gd name="connsiteY267" fmla="*/ 1141870 h 1234624"/>
                    <a:gd name="connsiteX268" fmla="*/ 1095305 w 1189139"/>
                    <a:gd name="connsiteY268" fmla="*/ 1168221 h 1234624"/>
                    <a:gd name="connsiteX269" fmla="*/ 1083708 w 1189139"/>
                    <a:gd name="connsiteY269" fmla="*/ 1182977 h 1234624"/>
                    <a:gd name="connsiteX270" fmla="*/ 1073165 w 1189139"/>
                    <a:gd name="connsiteY270" fmla="*/ 1178761 h 1234624"/>
                    <a:gd name="connsiteX271" fmla="*/ 1060513 w 1189139"/>
                    <a:gd name="connsiteY271" fmla="*/ 1181923 h 1234624"/>
                    <a:gd name="connsiteX272" fmla="*/ 1047861 w 1189139"/>
                    <a:gd name="connsiteY272" fmla="*/ 1215652 h 1234624"/>
                    <a:gd name="connsiteX273" fmla="*/ 1035209 w 1189139"/>
                    <a:gd name="connsiteY273" fmla="*/ 1215652 h 1234624"/>
                    <a:gd name="connsiteX274" fmla="*/ 1030992 w 1189139"/>
                    <a:gd name="connsiteY274" fmla="*/ 1221977 h 1234624"/>
                    <a:gd name="connsiteX275" fmla="*/ 1014123 w 1189139"/>
                    <a:gd name="connsiteY275" fmla="*/ 1219869 h 1234624"/>
                    <a:gd name="connsiteX276" fmla="*/ 1001471 w 1189139"/>
                    <a:gd name="connsiteY276" fmla="*/ 1234625 h 1234624"/>
                    <a:gd name="connsiteX277" fmla="*/ 977222 w 1189139"/>
                    <a:gd name="connsiteY277" fmla="*/ 1221977 h 1234624"/>
                    <a:gd name="connsiteX278" fmla="*/ 980385 w 1189139"/>
                    <a:gd name="connsiteY278" fmla="*/ 1188248 h 1234624"/>
                    <a:gd name="connsiteX279" fmla="*/ 988820 w 1189139"/>
                    <a:gd name="connsiteY279" fmla="*/ 1157681 h 1234624"/>
                    <a:gd name="connsiteX280" fmla="*/ 991898 w 1189139"/>
                    <a:gd name="connsiteY280" fmla="*/ 1124542 h 1234624"/>
                    <a:gd name="connsiteX281" fmla="*/ 973806 w 1189139"/>
                    <a:gd name="connsiteY281" fmla="*/ 1111303 h 1234624"/>
                    <a:gd name="connsiteX282" fmla="*/ 954491 w 1189139"/>
                    <a:gd name="connsiteY282" fmla="*/ 1100088 h 1234624"/>
                    <a:gd name="connsiteX283" fmla="*/ 941207 w 1189139"/>
                    <a:gd name="connsiteY283" fmla="*/ 1092499 h 1234624"/>
                    <a:gd name="connsiteX284" fmla="*/ 910505 w 1189139"/>
                    <a:gd name="connsiteY284" fmla="*/ 1084741 h 1234624"/>
                    <a:gd name="connsiteX285" fmla="*/ 878496 w 1189139"/>
                    <a:gd name="connsiteY285" fmla="*/ 1074581 h 1234624"/>
                    <a:gd name="connsiteX286" fmla="*/ 865971 w 1189139"/>
                    <a:gd name="connsiteY286" fmla="*/ 1055819 h 1234624"/>
                    <a:gd name="connsiteX287" fmla="*/ 851211 w 1189139"/>
                    <a:gd name="connsiteY287" fmla="*/ 1032967 h 1234624"/>
                    <a:gd name="connsiteX288" fmla="*/ 849819 w 1189139"/>
                    <a:gd name="connsiteY288" fmla="*/ 1030606 h 1234624"/>
                    <a:gd name="connsiteX289" fmla="*/ 833330 w 1189139"/>
                    <a:gd name="connsiteY289" fmla="*/ 1022595 h 1234624"/>
                    <a:gd name="connsiteX290" fmla="*/ 809924 w 1189139"/>
                    <a:gd name="connsiteY290" fmla="*/ 1004550 h 1234624"/>
                    <a:gd name="connsiteX291" fmla="*/ 805200 w 1189139"/>
                    <a:gd name="connsiteY291" fmla="*/ 1012772 h 1234624"/>
                    <a:gd name="connsiteX292" fmla="*/ 799760 w 1189139"/>
                    <a:gd name="connsiteY292" fmla="*/ 1010326 h 1234624"/>
                    <a:gd name="connsiteX293" fmla="*/ 790609 w 1189139"/>
                    <a:gd name="connsiteY293" fmla="*/ 1011339 h 1234624"/>
                    <a:gd name="connsiteX294" fmla="*/ 773445 w 1189139"/>
                    <a:gd name="connsiteY294" fmla="*/ 1007544 h 1234624"/>
                    <a:gd name="connsiteX295" fmla="*/ 767751 w 1189139"/>
                    <a:gd name="connsiteY295" fmla="*/ 1001178 h 1234624"/>
                    <a:gd name="connsiteX296" fmla="*/ 764841 w 1189139"/>
                    <a:gd name="connsiteY296" fmla="*/ 1001599 h 1234624"/>
                    <a:gd name="connsiteX297" fmla="*/ 762227 w 1189139"/>
                    <a:gd name="connsiteY297" fmla="*/ 1000292 h 1234624"/>
                    <a:gd name="connsiteX298" fmla="*/ 761383 w 1189139"/>
                    <a:gd name="connsiteY298" fmla="*/ 997088 h 1234624"/>
                    <a:gd name="connsiteX299" fmla="*/ 764420 w 1189139"/>
                    <a:gd name="connsiteY299" fmla="*/ 986459 h 1234624"/>
                    <a:gd name="connsiteX300" fmla="*/ 763197 w 1189139"/>
                    <a:gd name="connsiteY300" fmla="*/ 984777 h 1234624"/>
                    <a:gd name="connsiteX301" fmla="*/ 763745 w 1189139"/>
                    <a:gd name="connsiteY301" fmla="*/ 977141 h 1234624"/>
                    <a:gd name="connsiteX302" fmla="*/ 767076 w 1189139"/>
                    <a:gd name="connsiteY302" fmla="*/ 974991 h 1234624"/>
                    <a:gd name="connsiteX303" fmla="*/ 763998 w 1189139"/>
                    <a:gd name="connsiteY303" fmla="*/ 972377 h 1234624"/>
                    <a:gd name="connsiteX304" fmla="*/ 764673 w 1189139"/>
                    <a:gd name="connsiteY304" fmla="*/ 969847 h 1234624"/>
                    <a:gd name="connsiteX305" fmla="*/ 764293 w 1189139"/>
                    <a:gd name="connsiteY305" fmla="*/ 967023 h 1234624"/>
                    <a:gd name="connsiteX306" fmla="*/ 766655 w 1189139"/>
                    <a:gd name="connsiteY306" fmla="*/ 965800 h 1234624"/>
                    <a:gd name="connsiteX307" fmla="*/ 766781 w 1189139"/>
                    <a:gd name="connsiteY307" fmla="*/ 963435 h 1234624"/>
                    <a:gd name="connsiteX308" fmla="*/ 757756 w 1189139"/>
                    <a:gd name="connsiteY308" fmla="*/ 943366 h 1234624"/>
                    <a:gd name="connsiteX309" fmla="*/ 753075 w 1189139"/>
                    <a:gd name="connsiteY309" fmla="*/ 943788 h 1234624"/>
                    <a:gd name="connsiteX310" fmla="*/ 750924 w 1189139"/>
                    <a:gd name="connsiteY310" fmla="*/ 932788 h 1234624"/>
                    <a:gd name="connsiteX311" fmla="*/ 750039 w 1189139"/>
                    <a:gd name="connsiteY311" fmla="*/ 931902 h 1234624"/>
                    <a:gd name="connsiteX312" fmla="*/ 749027 w 1189139"/>
                    <a:gd name="connsiteY312" fmla="*/ 932155 h 1234624"/>
                    <a:gd name="connsiteX313" fmla="*/ 747213 w 1189139"/>
                    <a:gd name="connsiteY313" fmla="*/ 934095 h 1234624"/>
                    <a:gd name="connsiteX314" fmla="*/ 740297 w 1189139"/>
                    <a:gd name="connsiteY314" fmla="*/ 930764 h 1234624"/>
                    <a:gd name="connsiteX315" fmla="*/ 728067 w 1189139"/>
                    <a:gd name="connsiteY315" fmla="*/ 909224 h 1234624"/>
                    <a:gd name="connsiteX316" fmla="*/ 719295 w 1189139"/>
                    <a:gd name="connsiteY316" fmla="*/ 909055 h 1234624"/>
                    <a:gd name="connsiteX317" fmla="*/ 718451 w 1189139"/>
                    <a:gd name="connsiteY317" fmla="*/ 908503 h 1234624"/>
                    <a:gd name="connsiteX318" fmla="*/ 711071 w 1189139"/>
                    <a:gd name="connsiteY318" fmla="*/ 903658 h 1234624"/>
                    <a:gd name="connsiteX319" fmla="*/ 705631 w 1189139"/>
                    <a:gd name="connsiteY319" fmla="*/ 902516 h 1234624"/>
                    <a:gd name="connsiteX320" fmla="*/ 676743 w 1189139"/>
                    <a:gd name="connsiteY320" fmla="*/ 894467 h 1234624"/>
                    <a:gd name="connsiteX321" fmla="*/ 669110 w 1189139"/>
                    <a:gd name="connsiteY321" fmla="*/ 892313 h 1234624"/>
                    <a:gd name="connsiteX322" fmla="*/ 650048 w 1189139"/>
                    <a:gd name="connsiteY322" fmla="*/ 891259 h 1234624"/>
                    <a:gd name="connsiteX323" fmla="*/ 633010 w 1189139"/>
                    <a:gd name="connsiteY323" fmla="*/ 879074 h 1234624"/>
                    <a:gd name="connsiteX324" fmla="*/ 631028 w 1189139"/>
                    <a:gd name="connsiteY324" fmla="*/ 875237 h 1234624"/>
                    <a:gd name="connsiteX325" fmla="*/ 631281 w 1189139"/>
                    <a:gd name="connsiteY325" fmla="*/ 873677 h 1234624"/>
                    <a:gd name="connsiteX326" fmla="*/ 633432 w 1189139"/>
                    <a:gd name="connsiteY326" fmla="*/ 872501 h 1234624"/>
                    <a:gd name="connsiteX327" fmla="*/ 633179 w 1189139"/>
                    <a:gd name="connsiteY327" fmla="*/ 870098 h 1234624"/>
                    <a:gd name="connsiteX328" fmla="*/ 624449 w 1189139"/>
                    <a:gd name="connsiteY328" fmla="*/ 866388 h 1234624"/>
                    <a:gd name="connsiteX329" fmla="*/ 615888 w 1189139"/>
                    <a:gd name="connsiteY329" fmla="*/ 870009 h 1234624"/>
                    <a:gd name="connsiteX330" fmla="*/ 608297 w 1189139"/>
                    <a:gd name="connsiteY330" fmla="*/ 862547 h 1234624"/>
                    <a:gd name="connsiteX331" fmla="*/ 608929 w 1189139"/>
                    <a:gd name="connsiteY331" fmla="*/ 859174 h 1234624"/>
                    <a:gd name="connsiteX332" fmla="*/ 602055 w 1189139"/>
                    <a:gd name="connsiteY332" fmla="*/ 851627 h 1234624"/>
                    <a:gd name="connsiteX333" fmla="*/ 594380 w 1189139"/>
                    <a:gd name="connsiteY333" fmla="*/ 851669 h 1234624"/>
                    <a:gd name="connsiteX334" fmla="*/ 594464 w 1189139"/>
                    <a:gd name="connsiteY334" fmla="*/ 845809 h 1234624"/>
                    <a:gd name="connsiteX335" fmla="*/ 594928 w 1189139"/>
                    <a:gd name="connsiteY335" fmla="*/ 839737 h 1234624"/>
                    <a:gd name="connsiteX336" fmla="*/ 592862 w 1189139"/>
                    <a:gd name="connsiteY336" fmla="*/ 838515 h 1234624"/>
                    <a:gd name="connsiteX337" fmla="*/ 593157 w 1189139"/>
                    <a:gd name="connsiteY337" fmla="*/ 835690 h 1234624"/>
                    <a:gd name="connsiteX338" fmla="*/ 595055 w 1189139"/>
                    <a:gd name="connsiteY338" fmla="*/ 824264 h 1234624"/>
                    <a:gd name="connsiteX339" fmla="*/ 594802 w 1189139"/>
                    <a:gd name="connsiteY339" fmla="*/ 821482 h 1234624"/>
                    <a:gd name="connsiteX340" fmla="*/ 592777 w 1189139"/>
                    <a:gd name="connsiteY340" fmla="*/ 819163 h 1234624"/>
                    <a:gd name="connsiteX341" fmla="*/ 593789 w 1189139"/>
                    <a:gd name="connsiteY341" fmla="*/ 810562 h 1234624"/>
                    <a:gd name="connsiteX342" fmla="*/ 589446 w 1189139"/>
                    <a:gd name="connsiteY342" fmla="*/ 804027 h 1234624"/>
                    <a:gd name="connsiteX343" fmla="*/ 581644 w 1189139"/>
                    <a:gd name="connsiteY343" fmla="*/ 798841 h 1234624"/>
                    <a:gd name="connsiteX344" fmla="*/ 572788 w 1189139"/>
                    <a:gd name="connsiteY344" fmla="*/ 797028 h 1234624"/>
                    <a:gd name="connsiteX345" fmla="*/ 549340 w 1189139"/>
                    <a:gd name="connsiteY345" fmla="*/ 785096 h 1234624"/>
                    <a:gd name="connsiteX346" fmla="*/ 547062 w 1189139"/>
                    <a:gd name="connsiteY346" fmla="*/ 777887 h 1234624"/>
                    <a:gd name="connsiteX347" fmla="*/ 519186 w 1189139"/>
                    <a:gd name="connsiteY347" fmla="*/ 759041 h 1234624"/>
                    <a:gd name="connsiteX348" fmla="*/ 502655 w 1189139"/>
                    <a:gd name="connsiteY348" fmla="*/ 735936 h 1234624"/>
                    <a:gd name="connsiteX349" fmla="*/ 503118 w 1189139"/>
                    <a:gd name="connsiteY349" fmla="*/ 734756 h 1234624"/>
                    <a:gd name="connsiteX350" fmla="*/ 510794 w 1189139"/>
                    <a:gd name="connsiteY350" fmla="*/ 737032 h 1234624"/>
                    <a:gd name="connsiteX351" fmla="*/ 513999 w 1189139"/>
                    <a:gd name="connsiteY351" fmla="*/ 733786 h 1234624"/>
                    <a:gd name="connsiteX352" fmla="*/ 512776 w 1189139"/>
                    <a:gd name="connsiteY352" fmla="*/ 708574 h 1234624"/>
                    <a:gd name="connsiteX353" fmla="*/ 514083 w 1189139"/>
                    <a:gd name="connsiteY353" fmla="*/ 691587 h 1234624"/>
                    <a:gd name="connsiteX354" fmla="*/ 513915 w 1189139"/>
                    <a:gd name="connsiteY354" fmla="*/ 688130 h 1234624"/>
                    <a:gd name="connsiteX355" fmla="*/ 504805 w 1189139"/>
                    <a:gd name="connsiteY355" fmla="*/ 674511 h 1234624"/>
                    <a:gd name="connsiteX356" fmla="*/ 498058 w 1189139"/>
                    <a:gd name="connsiteY356" fmla="*/ 660219 h 1234624"/>
                    <a:gd name="connsiteX357" fmla="*/ 493883 w 1189139"/>
                    <a:gd name="connsiteY357" fmla="*/ 656803 h 1234624"/>
                    <a:gd name="connsiteX358" fmla="*/ 488358 w 1189139"/>
                    <a:gd name="connsiteY358" fmla="*/ 649210 h 1234624"/>
                    <a:gd name="connsiteX359" fmla="*/ 476634 w 1189139"/>
                    <a:gd name="connsiteY359" fmla="*/ 644404 h 1234624"/>
                    <a:gd name="connsiteX360" fmla="*/ 476255 w 1189139"/>
                    <a:gd name="connsiteY360" fmla="*/ 636604 h 1234624"/>
                    <a:gd name="connsiteX361" fmla="*/ 470477 w 1189139"/>
                    <a:gd name="connsiteY361" fmla="*/ 634239 h 1234624"/>
                    <a:gd name="connsiteX362" fmla="*/ 471658 w 1189139"/>
                    <a:gd name="connsiteY362" fmla="*/ 616657 h 1234624"/>
                    <a:gd name="connsiteX363" fmla="*/ 471110 w 1189139"/>
                    <a:gd name="connsiteY363" fmla="*/ 615435 h 1234624"/>
                    <a:gd name="connsiteX364" fmla="*/ 448758 w 1189139"/>
                    <a:gd name="connsiteY364" fmla="*/ 608689 h 1234624"/>
                    <a:gd name="connsiteX365" fmla="*/ 447493 w 1189139"/>
                    <a:gd name="connsiteY365" fmla="*/ 608942 h 1234624"/>
                    <a:gd name="connsiteX366" fmla="*/ 444920 w 1189139"/>
                    <a:gd name="connsiteY366" fmla="*/ 611261 h 1234624"/>
                    <a:gd name="connsiteX367" fmla="*/ 422864 w 1189139"/>
                    <a:gd name="connsiteY367" fmla="*/ 591323 h 1234624"/>
                    <a:gd name="connsiteX368" fmla="*/ 411182 w 1189139"/>
                    <a:gd name="connsiteY368" fmla="*/ 578379 h 1234624"/>
                    <a:gd name="connsiteX369" fmla="*/ 396548 w 1189139"/>
                    <a:gd name="connsiteY369" fmla="*/ 565014 h 1234624"/>
                    <a:gd name="connsiteX370" fmla="*/ 391994 w 1189139"/>
                    <a:gd name="connsiteY370" fmla="*/ 563707 h 1234624"/>
                    <a:gd name="connsiteX371" fmla="*/ 387397 w 1189139"/>
                    <a:gd name="connsiteY371" fmla="*/ 565309 h 1234624"/>
                    <a:gd name="connsiteX372" fmla="*/ 385668 w 1189139"/>
                    <a:gd name="connsiteY372" fmla="*/ 563960 h 1234624"/>
                    <a:gd name="connsiteX373" fmla="*/ 384698 w 1189139"/>
                    <a:gd name="connsiteY373" fmla="*/ 561009 h 1234624"/>
                    <a:gd name="connsiteX374" fmla="*/ 377866 w 1189139"/>
                    <a:gd name="connsiteY374" fmla="*/ 559702 h 1234624"/>
                    <a:gd name="connsiteX375" fmla="*/ 375926 w 1189139"/>
                    <a:gd name="connsiteY375" fmla="*/ 557299 h 1234624"/>
                    <a:gd name="connsiteX376" fmla="*/ 369516 w 1189139"/>
                    <a:gd name="connsiteY376" fmla="*/ 555148 h 1234624"/>
                    <a:gd name="connsiteX377" fmla="*/ 364540 w 1189139"/>
                    <a:gd name="connsiteY377" fmla="*/ 546589 h 1234624"/>
                    <a:gd name="connsiteX378" fmla="*/ 360111 w 1189139"/>
                    <a:gd name="connsiteY378" fmla="*/ 544439 h 1234624"/>
                    <a:gd name="connsiteX379" fmla="*/ 359099 w 1189139"/>
                    <a:gd name="connsiteY379" fmla="*/ 540012 h 1234624"/>
                    <a:gd name="connsiteX380" fmla="*/ 348472 w 1189139"/>
                    <a:gd name="connsiteY380" fmla="*/ 537693 h 1234624"/>
                    <a:gd name="connsiteX381" fmla="*/ 343622 w 1189139"/>
                    <a:gd name="connsiteY381" fmla="*/ 534700 h 1234624"/>
                    <a:gd name="connsiteX382" fmla="*/ 344803 w 1189139"/>
                    <a:gd name="connsiteY382" fmla="*/ 531917 h 1234624"/>
                    <a:gd name="connsiteX383" fmla="*/ 344465 w 1189139"/>
                    <a:gd name="connsiteY383" fmla="*/ 530863 h 1234624"/>
                    <a:gd name="connsiteX384" fmla="*/ 342568 w 1189139"/>
                    <a:gd name="connsiteY384" fmla="*/ 530269 h 1234624"/>
                    <a:gd name="connsiteX385" fmla="*/ 340543 w 1189139"/>
                    <a:gd name="connsiteY385" fmla="*/ 530775 h 1234624"/>
                    <a:gd name="connsiteX386" fmla="*/ 339447 w 1189139"/>
                    <a:gd name="connsiteY386" fmla="*/ 529215 h 1234624"/>
                    <a:gd name="connsiteX387" fmla="*/ 339616 w 1189139"/>
                    <a:gd name="connsiteY387" fmla="*/ 528161 h 1234624"/>
                    <a:gd name="connsiteX388" fmla="*/ 343538 w 1189139"/>
                    <a:gd name="connsiteY388" fmla="*/ 527233 h 1234624"/>
                    <a:gd name="connsiteX389" fmla="*/ 343622 w 1189139"/>
                    <a:gd name="connsiteY389" fmla="*/ 526268 h 1234624"/>
                    <a:gd name="connsiteX390" fmla="*/ 342821 w 1189139"/>
                    <a:gd name="connsiteY390" fmla="*/ 525505 h 1234624"/>
                    <a:gd name="connsiteX391" fmla="*/ 337633 w 1189139"/>
                    <a:gd name="connsiteY391" fmla="*/ 524619 h 1234624"/>
                    <a:gd name="connsiteX392" fmla="*/ 334386 w 1189139"/>
                    <a:gd name="connsiteY392" fmla="*/ 519138 h 1234624"/>
                    <a:gd name="connsiteX393" fmla="*/ 332446 w 1189139"/>
                    <a:gd name="connsiteY393" fmla="*/ 518885 h 1234624"/>
                    <a:gd name="connsiteX394" fmla="*/ 318023 w 1189139"/>
                    <a:gd name="connsiteY394" fmla="*/ 520108 h 1234624"/>
                    <a:gd name="connsiteX395" fmla="*/ 315662 w 1189139"/>
                    <a:gd name="connsiteY395" fmla="*/ 518717 h 1234624"/>
                    <a:gd name="connsiteX396" fmla="*/ 314902 w 1189139"/>
                    <a:gd name="connsiteY396" fmla="*/ 514754 h 1234624"/>
                    <a:gd name="connsiteX397" fmla="*/ 302799 w 1189139"/>
                    <a:gd name="connsiteY397" fmla="*/ 516566 h 1234624"/>
                    <a:gd name="connsiteX398" fmla="*/ 299973 w 1189139"/>
                    <a:gd name="connsiteY398" fmla="*/ 513071 h 1234624"/>
                    <a:gd name="connsiteX399" fmla="*/ 297949 w 1189139"/>
                    <a:gd name="connsiteY399" fmla="*/ 513194 h 1234624"/>
                    <a:gd name="connsiteX400" fmla="*/ 293268 w 1189139"/>
                    <a:gd name="connsiteY400" fmla="*/ 517199 h 1234624"/>
                    <a:gd name="connsiteX401" fmla="*/ 290864 w 1189139"/>
                    <a:gd name="connsiteY401" fmla="*/ 516233 h 1234624"/>
                    <a:gd name="connsiteX402" fmla="*/ 289852 w 1189139"/>
                    <a:gd name="connsiteY402" fmla="*/ 516992 h 1234624"/>
                    <a:gd name="connsiteX403" fmla="*/ 289008 w 1189139"/>
                    <a:gd name="connsiteY403" fmla="*/ 522684 h 1234624"/>
                    <a:gd name="connsiteX404" fmla="*/ 277622 w 1189139"/>
                    <a:gd name="connsiteY404" fmla="*/ 519100 h 1234624"/>
                    <a:gd name="connsiteX405" fmla="*/ 274375 w 1189139"/>
                    <a:gd name="connsiteY405" fmla="*/ 514796 h 1234624"/>
                    <a:gd name="connsiteX406" fmla="*/ 269019 w 1189139"/>
                    <a:gd name="connsiteY406" fmla="*/ 514964 h 1234624"/>
                    <a:gd name="connsiteX407" fmla="*/ 260331 w 1189139"/>
                    <a:gd name="connsiteY407" fmla="*/ 504761 h 1234624"/>
                    <a:gd name="connsiteX408" fmla="*/ 257674 w 1189139"/>
                    <a:gd name="connsiteY408" fmla="*/ 503454 h 1234624"/>
                    <a:gd name="connsiteX409" fmla="*/ 256746 w 1189139"/>
                    <a:gd name="connsiteY409" fmla="*/ 500503 h 1234624"/>
                    <a:gd name="connsiteX410" fmla="*/ 255776 w 1189139"/>
                    <a:gd name="connsiteY410" fmla="*/ 499618 h 1234624"/>
                    <a:gd name="connsiteX411" fmla="*/ 251517 w 1189139"/>
                    <a:gd name="connsiteY411" fmla="*/ 502021 h 1234624"/>
                    <a:gd name="connsiteX412" fmla="*/ 250041 w 1189139"/>
                    <a:gd name="connsiteY412" fmla="*/ 501974 h 1234624"/>
                    <a:gd name="connsiteX413" fmla="*/ 249071 w 1189139"/>
                    <a:gd name="connsiteY413" fmla="*/ 497927 h 1234624"/>
                    <a:gd name="connsiteX414" fmla="*/ 243167 w 1189139"/>
                    <a:gd name="connsiteY414" fmla="*/ 499824 h 1234624"/>
                    <a:gd name="connsiteX415" fmla="*/ 230810 w 1189139"/>
                    <a:gd name="connsiteY415" fmla="*/ 492320 h 1234624"/>
                    <a:gd name="connsiteX416" fmla="*/ 230051 w 1189139"/>
                    <a:gd name="connsiteY416" fmla="*/ 492703 h 1234624"/>
                    <a:gd name="connsiteX417" fmla="*/ 230051 w 1189139"/>
                    <a:gd name="connsiteY417" fmla="*/ 495233 h 1234624"/>
                    <a:gd name="connsiteX418" fmla="*/ 226551 w 1189139"/>
                    <a:gd name="connsiteY418" fmla="*/ 496455 h 1234624"/>
                    <a:gd name="connsiteX419" fmla="*/ 225750 w 1189139"/>
                    <a:gd name="connsiteY419" fmla="*/ 498184 h 1234624"/>
                    <a:gd name="connsiteX420" fmla="*/ 224484 w 1189139"/>
                    <a:gd name="connsiteY420" fmla="*/ 498058 h 1234624"/>
                    <a:gd name="connsiteX421" fmla="*/ 211580 w 1189139"/>
                    <a:gd name="connsiteY421" fmla="*/ 490637 h 1234624"/>
                    <a:gd name="connsiteX422" fmla="*/ 210821 w 1189139"/>
                    <a:gd name="connsiteY422" fmla="*/ 491396 h 1234624"/>
                    <a:gd name="connsiteX423" fmla="*/ 211369 w 1189139"/>
                    <a:gd name="connsiteY423" fmla="*/ 493593 h 1234624"/>
                    <a:gd name="connsiteX424" fmla="*/ 205085 w 1189139"/>
                    <a:gd name="connsiteY424" fmla="*/ 499411 h 1234624"/>
                    <a:gd name="connsiteX425" fmla="*/ 200530 w 1189139"/>
                    <a:gd name="connsiteY425" fmla="*/ 498779 h 1234624"/>
                    <a:gd name="connsiteX426" fmla="*/ 199687 w 1189139"/>
                    <a:gd name="connsiteY426" fmla="*/ 501393 h 1234624"/>
                    <a:gd name="connsiteX427" fmla="*/ 195470 w 1189139"/>
                    <a:gd name="connsiteY427" fmla="*/ 502700 h 1234624"/>
                    <a:gd name="connsiteX428" fmla="*/ 192180 w 1189139"/>
                    <a:gd name="connsiteY428" fmla="*/ 500592 h 1234624"/>
                    <a:gd name="connsiteX429" fmla="*/ 188933 w 1189139"/>
                    <a:gd name="connsiteY429" fmla="*/ 500469 h 1234624"/>
                    <a:gd name="connsiteX430" fmla="*/ 185053 w 1189139"/>
                    <a:gd name="connsiteY430" fmla="*/ 503336 h 1234624"/>
                    <a:gd name="connsiteX431" fmla="*/ 182017 w 1189139"/>
                    <a:gd name="connsiteY431" fmla="*/ 503505 h 1234624"/>
                    <a:gd name="connsiteX432" fmla="*/ 180456 w 1189139"/>
                    <a:gd name="connsiteY432" fmla="*/ 506878 h 1234624"/>
                    <a:gd name="connsiteX433" fmla="*/ 179571 w 1189139"/>
                    <a:gd name="connsiteY433" fmla="*/ 507257 h 1234624"/>
                    <a:gd name="connsiteX434" fmla="*/ 175143 w 1189139"/>
                    <a:gd name="connsiteY434" fmla="*/ 504601 h 1234624"/>
                    <a:gd name="connsiteX435" fmla="*/ 172444 w 1189139"/>
                    <a:gd name="connsiteY435" fmla="*/ 507173 h 1234624"/>
                    <a:gd name="connsiteX436" fmla="*/ 172022 w 1189139"/>
                    <a:gd name="connsiteY436" fmla="*/ 509956 h 1234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</a:cxnLst>
                  <a:rect l="l" t="t" r="r" b="b"/>
                  <a:pathLst>
                    <a:path w="1189139" h="1234624">
                      <a:moveTo>
                        <a:pt x="169787" y="510676"/>
                      </a:moveTo>
                      <a:lnTo>
                        <a:pt x="168479" y="512574"/>
                      </a:lnTo>
                      <a:lnTo>
                        <a:pt x="163461" y="512237"/>
                      </a:lnTo>
                      <a:lnTo>
                        <a:pt x="160045" y="513965"/>
                      </a:lnTo>
                      <a:lnTo>
                        <a:pt x="158990" y="513333"/>
                      </a:lnTo>
                      <a:cubicBezTo>
                        <a:pt x="158822" y="511351"/>
                        <a:pt x="157557" y="505786"/>
                        <a:pt x="155617" y="504605"/>
                      </a:cubicBezTo>
                      <a:lnTo>
                        <a:pt x="152243" y="503509"/>
                      </a:lnTo>
                      <a:lnTo>
                        <a:pt x="149713" y="500642"/>
                      </a:lnTo>
                      <a:lnTo>
                        <a:pt x="149923" y="497602"/>
                      </a:lnTo>
                      <a:lnTo>
                        <a:pt x="148152" y="497480"/>
                      </a:lnTo>
                      <a:lnTo>
                        <a:pt x="146507" y="499377"/>
                      </a:lnTo>
                      <a:lnTo>
                        <a:pt x="145664" y="499377"/>
                      </a:lnTo>
                      <a:lnTo>
                        <a:pt x="145537" y="494360"/>
                      </a:lnTo>
                      <a:lnTo>
                        <a:pt x="144821" y="494065"/>
                      </a:lnTo>
                      <a:lnTo>
                        <a:pt x="140308" y="496510"/>
                      </a:lnTo>
                      <a:cubicBezTo>
                        <a:pt x="138579" y="489765"/>
                        <a:pt x="131199" y="489469"/>
                        <a:pt x="126602" y="486227"/>
                      </a:cubicBezTo>
                      <a:cubicBezTo>
                        <a:pt x="125969" y="485763"/>
                        <a:pt x="121710" y="480869"/>
                        <a:pt x="120909" y="479987"/>
                      </a:cubicBezTo>
                      <a:cubicBezTo>
                        <a:pt x="119770" y="478722"/>
                        <a:pt x="116101" y="478427"/>
                        <a:pt x="114498" y="478305"/>
                      </a:cubicBezTo>
                      <a:lnTo>
                        <a:pt x="110956" y="481720"/>
                      </a:lnTo>
                      <a:cubicBezTo>
                        <a:pt x="107962" y="482479"/>
                        <a:pt x="98599" y="476661"/>
                        <a:pt x="96238" y="475017"/>
                      </a:cubicBezTo>
                      <a:lnTo>
                        <a:pt x="92611" y="475185"/>
                      </a:lnTo>
                      <a:cubicBezTo>
                        <a:pt x="90249" y="472740"/>
                        <a:pt x="82700" y="469409"/>
                        <a:pt x="81815" y="467929"/>
                      </a:cubicBezTo>
                      <a:cubicBezTo>
                        <a:pt x="81098" y="467676"/>
                        <a:pt x="79453" y="467339"/>
                        <a:pt x="78694" y="467807"/>
                      </a:cubicBezTo>
                      <a:lnTo>
                        <a:pt x="78483" y="469788"/>
                      </a:lnTo>
                      <a:cubicBezTo>
                        <a:pt x="78104" y="470842"/>
                        <a:pt x="70302" y="472234"/>
                        <a:pt x="68193" y="473836"/>
                      </a:cubicBezTo>
                      <a:lnTo>
                        <a:pt x="65831" y="472487"/>
                      </a:lnTo>
                      <a:cubicBezTo>
                        <a:pt x="63934" y="474595"/>
                        <a:pt x="58535" y="474890"/>
                        <a:pt x="56047" y="474384"/>
                      </a:cubicBezTo>
                      <a:lnTo>
                        <a:pt x="54445" y="476787"/>
                      </a:lnTo>
                      <a:lnTo>
                        <a:pt x="49848" y="475818"/>
                      </a:lnTo>
                      <a:cubicBezTo>
                        <a:pt x="50987" y="474932"/>
                        <a:pt x="52674" y="472571"/>
                        <a:pt x="52505" y="471011"/>
                      </a:cubicBezTo>
                      <a:lnTo>
                        <a:pt x="47739" y="470252"/>
                      </a:lnTo>
                      <a:lnTo>
                        <a:pt x="46137" y="467680"/>
                      </a:lnTo>
                      <a:lnTo>
                        <a:pt x="44323" y="466795"/>
                      </a:lnTo>
                      <a:lnTo>
                        <a:pt x="42004" y="468650"/>
                      </a:lnTo>
                      <a:cubicBezTo>
                        <a:pt x="39305" y="468435"/>
                        <a:pt x="34961" y="470501"/>
                        <a:pt x="32979" y="472103"/>
                      </a:cubicBezTo>
                      <a:lnTo>
                        <a:pt x="31503" y="471892"/>
                      </a:lnTo>
                      <a:lnTo>
                        <a:pt x="29816" y="469911"/>
                      </a:lnTo>
                      <a:lnTo>
                        <a:pt x="25852" y="471930"/>
                      </a:lnTo>
                      <a:lnTo>
                        <a:pt x="23279" y="470708"/>
                      </a:lnTo>
                      <a:cubicBezTo>
                        <a:pt x="21803" y="468895"/>
                        <a:pt x="25008" y="463793"/>
                        <a:pt x="23068" y="461601"/>
                      </a:cubicBezTo>
                      <a:cubicBezTo>
                        <a:pt x="17459" y="455066"/>
                        <a:pt x="-3542" y="431923"/>
                        <a:pt x="1181" y="422437"/>
                      </a:cubicBezTo>
                      <a:lnTo>
                        <a:pt x="2109" y="421885"/>
                      </a:lnTo>
                      <a:lnTo>
                        <a:pt x="5735" y="422053"/>
                      </a:lnTo>
                      <a:lnTo>
                        <a:pt x="6832" y="419992"/>
                      </a:lnTo>
                      <a:cubicBezTo>
                        <a:pt x="5482" y="416661"/>
                        <a:pt x="2826" y="412019"/>
                        <a:pt x="2235" y="408608"/>
                      </a:cubicBezTo>
                      <a:cubicBezTo>
                        <a:pt x="1603" y="405189"/>
                        <a:pt x="2994" y="398321"/>
                        <a:pt x="0" y="395749"/>
                      </a:cubicBezTo>
                      <a:lnTo>
                        <a:pt x="127" y="393763"/>
                      </a:lnTo>
                      <a:cubicBezTo>
                        <a:pt x="3458" y="387397"/>
                        <a:pt x="12441" y="385710"/>
                        <a:pt x="17375" y="380398"/>
                      </a:cubicBezTo>
                      <a:lnTo>
                        <a:pt x="18303" y="375844"/>
                      </a:lnTo>
                      <a:cubicBezTo>
                        <a:pt x="16827" y="374411"/>
                        <a:pt x="15983" y="370532"/>
                        <a:pt x="15899" y="368593"/>
                      </a:cubicBezTo>
                      <a:cubicBezTo>
                        <a:pt x="17755" y="364503"/>
                        <a:pt x="19821" y="359950"/>
                        <a:pt x="23237" y="356956"/>
                      </a:cubicBezTo>
                      <a:cubicBezTo>
                        <a:pt x="26316" y="357416"/>
                        <a:pt x="33949" y="354637"/>
                        <a:pt x="36732" y="353499"/>
                      </a:cubicBezTo>
                      <a:cubicBezTo>
                        <a:pt x="38925" y="352614"/>
                        <a:pt x="40486" y="339965"/>
                        <a:pt x="39052" y="336677"/>
                      </a:cubicBezTo>
                      <a:lnTo>
                        <a:pt x="43016" y="333262"/>
                      </a:lnTo>
                      <a:lnTo>
                        <a:pt x="41118" y="328160"/>
                      </a:lnTo>
                      <a:lnTo>
                        <a:pt x="42552" y="325795"/>
                      </a:lnTo>
                      <a:lnTo>
                        <a:pt x="51493" y="325335"/>
                      </a:lnTo>
                      <a:lnTo>
                        <a:pt x="55077" y="327275"/>
                      </a:lnTo>
                      <a:lnTo>
                        <a:pt x="58409" y="333262"/>
                      </a:lnTo>
                      <a:lnTo>
                        <a:pt x="59126" y="330896"/>
                      </a:lnTo>
                      <a:cubicBezTo>
                        <a:pt x="57312" y="326849"/>
                        <a:pt x="56596" y="312978"/>
                        <a:pt x="59463" y="309651"/>
                      </a:cubicBezTo>
                      <a:cubicBezTo>
                        <a:pt x="71103" y="305309"/>
                        <a:pt x="74519" y="309187"/>
                        <a:pt x="79453" y="307627"/>
                      </a:cubicBezTo>
                      <a:cubicBezTo>
                        <a:pt x="81013" y="306784"/>
                        <a:pt x="82279" y="302990"/>
                        <a:pt x="82574" y="301430"/>
                      </a:cubicBezTo>
                      <a:cubicBezTo>
                        <a:pt x="85399" y="297888"/>
                        <a:pt x="88815" y="299444"/>
                        <a:pt x="92442" y="301135"/>
                      </a:cubicBezTo>
                      <a:lnTo>
                        <a:pt x="95015" y="297593"/>
                      </a:lnTo>
                      <a:cubicBezTo>
                        <a:pt x="91725" y="293040"/>
                        <a:pt x="89448" y="287179"/>
                        <a:pt x="91641" y="281694"/>
                      </a:cubicBezTo>
                      <a:lnTo>
                        <a:pt x="87550" y="279084"/>
                      </a:lnTo>
                      <a:lnTo>
                        <a:pt x="86707" y="269977"/>
                      </a:lnTo>
                      <a:lnTo>
                        <a:pt x="85399" y="268966"/>
                      </a:lnTo>
                      <a:lnTo>
                        <a:pt x="82321" y="268839"/>
                      </a:lnTo>
                      <a:lnTo>
                        <a:pt x="81730" y="267532"/>
                      </a:lnTo>
                      <a:lnTo>
                        <a:pt x="82447" y="264539"/>
                      </a:lnTo>
                      <a:cubicBezTo>
                        <a:pt x="90334" y="254926"/>
                        <a:pt x="93581" y="263864"/>
                        <a:pt x="100624" y="245186"/>
                      </a:cubicBezTo>
                      <a:lnTo>
                        <a:pt x="98768" y="238736"/>
                      </a:lnTo>
                      <a:lnTo>
                        <a:pt x="97123" y="237724"/>
                      </a:lnTo>
                      <a:lnTo>
                        <a:pt x="89111" y="237812"/>
                      </a:lnTo>
                      <a:cubicBezTo>
                        <a:pt x="84345" y="231362"/>
                        <a:pt x="85442" y="226302"/>
                        <a:pt x="87128" y="218840"/>
                      </a:cubicBezTo>
                      <a:lnTo>
                        <a:pt x="84008" y="214535"/>
                      </a:lnTo>
                      <a:lnTo>
                        <a:pt x="84303" y="212684"/>
                      </a:lnTo>
                      <a:cubicBezTo>
                        <a:pt x="87719" y="213861"/>
                        <a:pt x="92569" y="213692"/>
                        <a:pt x="96027" y="213106"/>
                      </a:cubicBezTo>
                      <a:lnTo>
                        <a:pt x="99907" y="209817"/>
                      </a:lnTo>
                      <a:lnTo>
                        <a:pt x="99822" y="203999"/>
                      </a:lnTo>
                      <a:lnTo>
                        <a:pt x="95521" y="197970"/>
                      </a:lnTo>
                      <a:lnTo>
                        <a:pt x="95436" y="194471"/>
                      </a:lnTo>
                      <a:lnTo>
                        <a:pt x="102943" y="194977"/>
                      </a:lnTo>
                      <a:lnTo>
                        <a:pt x="104757" y="193876"/>
                      </a:lnTo>
                      <a:cubicBezTo>
                        <a:pt x="106697" y="191515"/>
                        <a:pt x="108341" y="186334"/>
                        <a:pt x="107498" y="183251"/>
                      </a:cubicBezTo>
                      <a:cubicBezTo>
                        <a:pt x="104925" y="184727"/>
                        <a:pt x="99738" y="187257"/>
                        <a:pt x="96617" y="187215"/>
                      </a:cubicBezTo>
                      <a:cubicBezTo>
                        <a:pt x="95183" y="179204"/>
                        <a:pt x="90291" y="170472"/>
                        <a:pt x="96828" y="164148"/>
                      </a:cubicBezTo>
                      <a:lnTo>
                        <a:pt x="93876" y="159848"/>
                      </a:lnTo>
                      <a:lnTo>
                        <a:pt x="95226" y="157402"/>
                      </a:lnTo>
                      <a:lnTo>
                        <a:pt x="105937" y="157866"/>
                      </a:lnTo>
                      <a:lnTo>
                        <a:pt x="107624" y="156896"/>
                      </a:lnTo>
                      <a:cubicBezTo>
                        <a:pt x="108383" y="154324"/>
                        <a:pt x="107413" y="149434"/>
                        <a:pt x="106697" y="146988"/>
                      </a:cubicBezTo>
                      <a:lnTo>
                        <a:pt x="108510" y="144754"/>
                      </a:lnTo>
                      <a:lnTo>
                        <a:pt x="110576" y="144965"/>
                      </a:lnTo>
                      <a:lnTo>
                        <a:pt x="114541" y="148759"/>
                      </a:lnTo>
                      <a:lnTo>
                        <a:pt x="116734" y="149219"/>
                      </a:lnTo>
                      <a:lnTo>
                        <a:pt x="123313" y="140955"/>
                      </a:lnTo>
                      <a:lnTo>
                        <a:pt x="123355" y="137919"/>
                      </a:lnTo>
                      <a:cubicBezTo>
                        <a:pt x="126729" y="137877"/>
                        <a:pt x="131663" y="136022"/>
                        <a:pt x="134235" y="133830"/>
                      </a:cubicBezTo>
                      <a:lnTo>
                        <a:pt x="137314" y="134251"/>
                      </a:lnTo>
                      <a:lnTo>
                        <a:pt x="142670" y="142557"/>
                      </a:lnTo>
                      <a:lnTo>
                        <a:pt x="146845" y="142178"/>
                      </a:lnTo>
                      <a:cubicBezTo>
                        <a:pt x="148953" y="140871"/>
                        <a:pt x="150429" y="136785"/>
                        <a:pt x="150345" y="134462"/>
                      </a:cubicBezTo>
                      <a:cubicBezTo>
                        <a:pt x="151104" y="133324"/>
                        <a:pt x="153550" y="130503"/>
                        <a:pt x="155068" y="130373"/>
                      </a:cubicBezTo>
                      <a:lnTo>
                        <a:pt x="157051" y="130963"/>
                      </a:lnTo>
                      <a:lnTo>
                        <a:pt x="159581" y="136233"/>
                      </a:lnTo>
                      <a:cubicBezTo>
                        <a:pt x="162322" y="139142"/>
                        <a:pt x="171516" y="139484"/>
                        <a:pt x="174932" y="137962"/>
                      </a:cubicBezTo>
                      <a:lnTo>
                        <a:pt x="179276" y="140496"/>
                      </a:lnTo>
                      <a:lnTo>
                        <a:pt x="182396" y="139732"/>
                      </a:lnTo>
                      <a:lnTo>
                        <a:pt x="185728" y="144665"/>
                      </a:lnTo>
                      <a:lnTo>
                        <a:pt x="189776" y="144623"/>
                      </a:lnTo>
                      <a:lnTo>
                        <a:pt x="192982" y="148380"/>
                      </a:lnTo>
                      <a:lnTo>
                        <a:pt x="197072" y="149265"/>
                      </a:lnTo>
                      <a:cubicBezTo>
                        <a:pt x="198506" y="146225"/>
                        <a:pt x="208543" y="135516"/>
                        <a:pt x="211917" y="136570"/>
                      </a:cubicBezTo>
                      <a:cubicBezTo>
                        <a:pt x="214700" y="139142"/>
                        <a:pt x="219845" y="143110"/>
                        <a:pt x="223852" y="140702"/>
                      </a:cubicBezTo>
                      <a:cubicBezTo>
                        <a:pt x="226340" y="135980"/>
                        <a:pt x="231907" y="133952"/>
                        <a:pt x="236925" y="134290"/>
                      </a:cubicBezTo>
                      <a:lnTo>
                        <a:pt x="240805" y="131676"/>
                      </a:lnTo>
                      <a:lnTo>
                        <a:pt x="243251" y="125815"/>
                      </a:lnTo>
                      <a:cubicBezTo>
                        <a:pt x="246119" y="124424"/>
                        <a:pt x="251517" y="124213"/>
                        <a:pt x="254596" y="124255"/>
                      </a:cubicBezTo>
                      <a:cubicBezTo>
                        <a:pt x="257042" y="126574"/>
                        <a:pt x="262735" y="126869"/>
                        <a:pt x="265645" y="125688"/>
                      </a:cubicBezTo>
                      <a:lnTo>
                        <a:pt x="269019" y="127843"/>
                      </a:lnTo>
                      <a:cubicBezTo>
                        <a:pt x="271212" y="128640"/>
                        <a:pt x="275302" y="126743"/>
                        <a:pt x="276905" y="125440"/>
                      </a:cubicBezTo>
                      <a:lnTo>
                        <a:pt x="280237" y="126199"/>
                      </a:lnTo>
                      <a:lnTo>
                        <a:pt x="282767" y="134462"/>
                      </a:lnTo>
                      <a:lnTo>
                        <a:pt x="285719" y="136617"/>
                      </a:lnTo>
                      <a:lnTo>
                        <a:pt x="297696" y="137671"/>
                      </a:lnTo>
                      <a:cubicBezTo>
                        <a:pt x="299720" y="134214"/>
                        <a:pt x="305329" y="127299"/>
                        <a:pt x="309547" y="126245"/>
                      </a:cubicBezTo>
                      <a:cubicBezTo>
                        <a:pt x="314692" y="126536"/>
                        <a:pt x="318065" y="131009"/>
                        <a:pt x="323506" y="131347"/>
                      </a:cubicBezTo>
                      <a:cubicBezTo>
                        <a:pt x="326584" y="135816"/>
                        <a:pt x="333964" y="137376"/>
                        <a:pt x="338308" y="140875"/>
                      </a:cubicBezTo>
                      <a:cubicBezTo>
                        <a:pt x="338308" y="143911"/>
                        <a:pt x="338266" y="144665"/>
                        <a:pt x="336537" y="147659"/>
                      </a:cubicBezTo>
                      <a:cubicBezTo>
                        <a:pt x="338561" y="149982"/>
                        <a:pt x="339784" y="154868"/>
                        <a:pt x="339742" y="157866"/>
                      </a:cubicBezTo>
                      <a:lnTo>
                        <a:pt x="343580" y="161450"/>
                      </a:lnTo>
                      <a:cubicBezTo>
                        <a:pt x="343959" y="162673"/>
                        <a:pt x="344634" y="166341"/>
                        <a:pt x="343706" y="167479"/>
                      </a:cubicBezTo>
                      <a:lnTo>
                        <a:pt x="345140" y="171737"/>
                      </a:lnTo>
                      <a:lnTo>
                        <a:pt x="350538" y="175911"/>
                      </a:lnTo>
                      <a:lnTo>
                        <a:pt x="352562" y="175532"/>
                      </a:lnTo>
                      <a:cubicBezTo>
                        <a:pt x="354039" y="175789"/>
                        <a:pt x="355894" y="177728"/>
                        <a:pt x="356569" y="178951"/>
                      </a:cubicBezTo>
                      <a:cubicBezTo>
                        <a:pt x="359015" y="178656"/>
                        <a:pt x="363063" y="178525"/>
                        <a:pt x="365425" y="179499"/>
                      </a:cubicBezTo>
                      <a:lnTo>
                        <a:pt x="366985" y="178951"/>
                      </a:lnTo>
                      <a:lnTo>
                        <a:pt x="368335" y="175911"/>
                      </a:lnTo>
                      <a:lnTo>
                        <a:pt x="369811" y="175152"/>
                      </a:lnTo>
                      <a:lnTo>
                        <a:pt x="370908" y="175616"/>
                      </a:lnTo>
                      <a:lnTo>
                        <a:pt x="373311" y="173171"/>
                      </a:lnTo>
                      <a:lnTo>
                        <a:pt x="374577" y="173339"/>
                      </a:lnTo>
                      <a:lnTo>
                        <a:pt x="375631" y="175738"/>
                      </a:lnTo>
                      <a:cubicBezTo>
                        <a:pt x="376812" y="176539"/>
                        <a:pt x="381662" y="179406"/>
                        <a:pt x="383138" y="178947"/>
                      </a:cubicBezTo>
                      <a:cubicBezTo>
                        <a:pt x="384403" y="176923"/>
                        <a:pt x="388198" y="173124"/>
                        <a:pt x="390813" y="172876"/>
                      </a:cubicBezTo>
                      <a:cubicBezTo>
                        <a:pt x="391994" y="170135"/>
                        <a:pt x="395241" y="165455"/>
                        <a:pt x="398109" y="164106"/>
                      </a:cubicBezTo>
                      <a:lnTo>
                        <a:pt x="401609" y="163895"/>
                      </a:lnTo>
                      <a:lnTo>
                        <a:pt x="403802" y="161619"/>
                      </a:lnTo>
                      <a:lnTo>
                        <a:pt x="405194" y="161323"/>
                      </a:lnTo>
                      <a:cubicBezTo>
                        <a:pt x="407724" y="159384"/>
                        <a:pt x="410634" y="153397"/>
                        <a:pt x="411815" y="150572"/>
                      </a:cubicBezTo>
                      <a:cubicBezTo>
                        <a:pt x="415231" y="148591"/>
                        <a:pt x="417761" y="145639"/>
                        <a:pt x="421388" y="144501"/>
                      </a:cubicBezTo>
                      <a:lnTo>
                        <a:pt x="423665" y="145222"/>
                      </a:lnTo>
                      <a:cubicBezTo>
                        <a:pt x="426617" y="143536"/>
                        <a:pt x="432690" y="142013"/>
                        <a:pt x="436064" y="143236"/>
                      </a:cubicBezTo>
                      <a:lnTo>
                        <a:pt x="437203" y="142098"/>
                      </a:lnTo>
                      <a:lnTo>
                        <a:pt x="434757" y="138004"/>
                      </a:lnTo>
                      <a:lnTo>
                        <a:pt x="438257" y="133914"/>
                      </a:lnTo>
                      <a:lnTo>
                        <a:pt x="438805" y="130162"/>
                      </a:lnTo>
                      <a:lnTo>
                        <a:pt x="442938" y="129066"/>
                      </a:lnTo>
                      <a:cubicBezTo>
                        <a:pt x="443360" y="117724"/>
                        <a:pt x="451921" y="118230"/>
                        <a:pt x="460609" y="117471"/>
                      </a:cubicBezTo>
                      <a:cubicBezTo>
                        <a:pt x="462591" y="114600"/>
                        <a:pt x="467609" y="110304"/>
                        <a:pt x="471489" y="111526"/>
                      </a:cubicBezTo>
                      <a:cubicBezTo>
                        <a:pt x="472712" y="112749"/>
                        <a:pt x="475327" y="113635"/>
                        <a:pt x="477014" y="113719"/>
                      </a:cubicBezTo>
                      <a:cubicBezTo>
                        <a:pt x="478701" y="112286"/>
                        <a:pt x="482960" y="111232"/>
                        <a:pt x="485026" y="110852"/>
                      </a:cubicBezTo>
                      <a:lnTo>
                        <a:pt x="487936" y="115110"/>
                      </a:lnTo>
                      <a:cubicBezTo>
                        <a:pt x="489581" y="116122"/>
                        <a:pt x="492744" y="116544"/>
                        <a:pt x="494600" y="115996"/>
                      </a:cubicBezTo>
                      <a:lnTo>
                        <a:pt x="498775" y="112454"/>
                      </a:lnTo>
                      <a:lnTo>
                        <a:pt x="504510" y="116839"/>
                      </a:lnTo>
                      <a:cubicBezTo>
                        <a:pt x="511089" y="116965"/>
                        <a:pt x="512776" y="108828"/>
                        <a:pt x="514168" y="103937"/>
                      </a:cubicBezTo>
                      <a:cubicBezTo>
                        <a:pt x="522602" y="99295"/>
                        <a:pt x="529350" y="92596"/>
                        <a:pt x="536308" y="86103"/>
                      </a:cubicBezTo>
                      <a:cubicBezTo>
                        <a:pt x="537953" y="84543"/>
                        <a:pt x="544616" y="84670"/>
                        <a:pt x="546767" y="84164"/>
                      </a:cubicBezTo>
                      <a:cubicBezTo>
                        <a:pt x="550057" y="83405"/>
                        <a:pt x="555834" y="75268"/>
                        <a:pt x="558027" y="72654"/>
                      </a:cubicBezTo>
                      <a:cubicBezTo>
                        <a:pt x="560304" y="69918"/>
                        <a:pt x="562750" y="67299"/>
                        <a:pt x="563805" y="63762"/>
                      </a:cubicBezTo>
                      <a:lnTo>
                        <a:pt x="567769" y="61106"/>
                      </a:lnTo>
                      <a:cubicBezTo>
                        <a:pt x="568992" y="54655"/>
                        <a:pt x="569751" y="45038"/>
                        <a:pt x="570131" y="34038"/>
                      </a:cubicBezTo>
                      <a:lnTo>
                        <a:pt x="571311" y="34080"/>
                      </a:lnTo>
                      <a:lnTo>
                        <a:pt x="594506" y="21432"/>
                      </a:lnTo>
                      <a:cubicBezTo>
                        <a:pt x="594506" y="21432"/>
                        <a:pt x="611375" y="10892"/>
                        <a:pt x="618756" y="3513"/>
                      </a:cubicBezTo>
                      <a:cubicBezTo>
                        <a:pt x="626136" y="-3865"/>
                        <a:pt x="638788" y="1405"/>
                        <a:pt x="645113" y="9838"/>
                      </a:cubicBezTo>
                      <a:cubicBezTo>
                        <a:pt x="651439" y="18270"/>
                        <a:pt x="666200" y="61485"/>
                        <a:pt x="668308" y="66755"/>
                      </a:cubicBezTo>
                      <a:cubicBezTo>
                        <a:pt x="670417" y="72026"/>
                        <a:pt x="670417" y="102593"/>
                        <a:pt x="669363" y="107863"/>
                      </a:cubicBezTo>
                      <a:cubicBezTo>
                        <a:pt x="668308" y="113133"/>
                        <a:pt x="645113" y="159510"/>
                        <a:pt x="645113" y="159510"/>
                      </a:cubicBezTo>
                      <a:lnTo>
                        <a:pt x="660928" y="165835"/>
                      </a:lnTo>
                      <a:cubicBezTo>
                        <a:pt x="660928" y="165835"/>
                        <a:pt x="699938" y="151078"/>
                        <a:pt x="704155" y="148970"/>
                      </a:cubicBezTo>
                      <a:cubicBezTo>
                        <a:pt x="708372" y="146862"/>
                        <a:pt x="714698" y="142646"/>
                        <a:pt x="715752" y="137376"/>
                      </a:cubicBezTo>
                      <a:cubicBezTo>
                        <a:pt x="716807" y="132106"/>
                        <a:pt x="735784" y="121565"/>
                        <a:pt x="743165" y="118403"/>
                      </a:cubicBezTo>
                      <a:cubicBezTo>
                        <a:pt x="750545" y="115241"/>
                        <a:pt x="763197" y="125781"/>
                        <a:pt x="768468" y="133160"/>
                      </a:cubicBezTo>
                      <a:cubicBezTo>
                        <a:pt x="773740" y="140538"/>
                        <a:pt x="779011" y="152132"/>
                        <a:pt x="779011" y="152132"/>
                      </a:cubicBezTo>
                      <a:cubicBezTo>
                        <a:pt x="779011" y="152132"/>
                        <a:pt x="814858" y="153186"/>
                        <a:pt x="820129" y="155294"/>
                      </a:cubicBezTo>
                      <a:cubicBezTo>
                        <a:pt x="825401" y="157402"/>
                        <a:pt x="857030" y="159510"/>
                        <a:pt x="857030" y="159510"/>
                      </a:cubicBezTo>
                      <a:lnTo>
                        <a:pt x="879171" y="177429"/>
                      </a:lnTo>
                      <a:cubicBezTo>
                        <a:pt x="879171" y="177429"/>
                        <a:pt x="884443" y="182699"/>
                        <a:pt x="888660" y="190077"/>
                      </a:cubicBezTo>
                      <a:cubicBezTo>
                        <a:pt x="892877" y="197456"/>
                        <a:pt x="889714" y="209050"/>
                        <a:pt x="889714" y="209050"/>
                      </a:cubicBezTo>
                      <a:cubicBezTo>
                        <a:pt x="889714" y="209050"/>
                        <a:pt x="907638" y="221698"/>
                        <a:pt x="912909" y="225915"/>
                      </a:cubicBezTo>
                      <a:cubicBezTo>
                        <a:pt x="918181" y="230131"/>
                        <a:pt x="926615" y="229077"/>
                        <a:pt x="926615" y="229077"/>
                      </a:cubicBezTo>
                      <a:cubicBezTo>
                        <a:pt x="926615" y="229077"/>
                        <a:pt x="976168" y="231185"/>
                        <a:pt x="982494" y="231185"/>
                      </a:cubicBezTo>
                      <a:cubicBezTo>
                        <a:pt x="988820" y="231185"/>
                        <a:pt x="1004634" y="242779"/>
                        <a:pt x="1004634" y="242779"/>
                      </a:cubicBezTo>
                      <a:lnTo>
                        <a:pt x="1029938" y="242779"/>
                      </a:lnTo>
                      <a:cubicBezTo>
                        <a:pt x="1038372" y="242779"/>
                        <a:pt x="1054187" y="251211"/>
                        <a:pt x="1063676" y="260698"/>
                      </a:cubicBezTo>
                      <a:cubicBezTo>
                        <a:pt x="1073165" y="270184"/>
                        <a:pt x="1072110" y="282832"/>
                        <a:pt x="1072110" y="282832"/>
                      </a:cubicBezTo>
                      <a:lnTo>
                        <a:pt x="1059459" y="283886"/>
                      </a:lnTo>
                      <a:lnTo>
                        <a:pt x="1043644" y="300751"/>
                      </a:lnTo>
                      <a:lnTo>
                        <a:pt x="1055241" y="317616"/>
                      </a:lnTo>
                      <a:lnTo>
                        <a:pt x="1067893" y="359777"/>
                      </a:lnTo>
                      <a:lnTo>
                        <a:pt x="1048916" y="377695"/>
                      </a:lnTo>
                      <a:lnTo>
                        <a:pt x="1015178" y="378749"/>
                      </a:lnTo>
                      <a:lnTo>
                        <a:pt x="1000417" y="395614"/>
                      </a:lnTo>
                      <a:cubicBezTo>
                        <a:pt x="1000417" y="395614"/>
                        <a:pt x="1001471" y="406154"/>
                        <a:pt x="1000417" y="417749"/>
                      </a:cubicBezTo>
                      <a:cubicBezTo>
                        <a:pt x="999363" y="429343"/>
                        <a:pt x="986711" y="423019"/>
                        <a:pt x="978277" y="415641"/>
                      </a:cubicBezTo>
                      <a:cubicBezTo>
                        <a:pt x="969842" y="408262"/>
                        <a:pt x="963516" y="417749"/>
                        <a:pt x="963516" y="421965"/>
                      </a:cubicBezTo>
                      <a:cubicBezTo>
                        <a:pt x="963516" y="426181"/>
                        <a:pt x="960353" y="439883"/>
                        <a:pt x="959299" y="444100"/>
                      </a:cubicBezTo>
                      <a:cubicBezTo>
                        <a:pt x="958245" y="448316"/>
                        <a:pt x="962462" y="492585"/>
                        <a:pt x="962462" y="492585"/>
                      </a:cubicBezTo>
                      <a:cubicBezTo>
                        <a:pt x="962462" y="492585"/>
                        <a:pt x="980385" y="489423"/>
                        <a:pt x="984602" y="485207"/>
                      </a:cubicBezTo>
                      <a:cubicBezTo>
                        <a:pt x="988820" y="480991"/>
                        <a:pt x="1032047" y="491531"/>
                        <a:pt x="1032047" y="491531"/>
                      </a:cubicBezTo>
                      <a:lnTo>
                        <a:pt x="1052079" y="533692"/>
                      </a:lnTo>
                      <a:lnTo>
                        <a:pt x="1054187" y="544233"/>
                      </a:lnTo>
                      <a:lnTo>
                        <a:pt x="1071056" y="544233"/>
                      </a:lnTo>
                      <a:cubicBezTo>
                        <a:pt x="1077382" y="544233"/>
                        <a:pt x="1078436" y="555827"/>
                        <a:pt x="1078436" y="555827"/>
                      </a:cubicBezTo>
                      <a:cubicBezTo>
                        <a:pt x="1078436" y="555827"/>
                        <a:pt x="1081599" y="577962"/>
                        <a:pt x="1081599" y="585340"/>
                      </a:cubicBezTo>
                      <a:cubicBezTo>
                        <a:pt x="1081599" y="592718"/>
                        <a:pt x="1077382" y="596935"/>
                        <a:pt x="1065785" y="603259"/>
                      </a:cubicBezTo>
                      <a:cubicBezTo>
                        <a:pt x="1054187" y="609583"/>
                        <a:pt x="1054904" y="621135"/>
                        <a:pt x="1054904" y="621135"/>
                      </a:cubicBezTo>
                      <a:cubicBezTo>
                        <a:pt x="1065405" y="620334"/>
                        <a:pt x="1074936" y="617884"/>
                        <a:pt x="1076876" y="624676"/>
                      </a:cubicBezTo>
                      <a:cubicBezTo>
                        <a:pt x="1079153" y="632514"/>
                        <a:pt x="1085985" y="635845"/>
                        <a:pt x="1092733" y="628050"/>
                      </a:cubicBezTo>
                      <a:cubicBezTo>
                        <a:pt x="1099101" y="620587"/>
                        <a:pt x="1109644" y="624592"/>
                        <a:pt x="1117446" y="623285"/>
                      </a:cubicBezTo>
                      <a:cubicBezTo>
                        <a:pt x="1117446" y="623285"/>
                        <a:pt x="1133261" y="624339"/>
                        <a:pt x="1137478" y="622231"/>
                      </a:cubicBezTo>
                      <a:cubicBezTo>
                        <a:pt x="1141695" y="620123"/>
                        <a:pt x="1142749" y="620123"/>
                        <a:pt x="1148021" y="624339"/>
                      </a:cubicBezTo>
                      <a:cubicBezTo>
                        <a:pt x="1153293" y="628556"/>
                        <a:pt x="1166999" y="639096"/>
                        <a:pt x="1173325" y="644366"/>
                      </a:cubicBezTo>
                      <a:cubicBezTo>
                        <a:pt x="1179650" y="649636"/>
                        <a:pt x="1189139" y="663339"/>
                        <a:pt x="1189139" y="663339"/>
                      </a:cubicBezTo>
                      <a:cubicBezTo>
                        <a:pt x="1189139" y="663339"/>
                        <a:pt x="1184922" y="710770"/>
                        <a:pt x="1183868" y="714986"/>
                      </a:cubicBezTo>
                      <a:cubicBezTo>
                        <a:pt x="1182813" y="719202"/>
                        <a:pt x="1176488" y="726581"/>
                        <a:pt x="1176488" y="726581"/>
                      </a:cubicBezTo>
                      <a:lnTo>
                        <a:pt x="1168053" y="742391"/>
                      </a:lnTo>
                      <a:lnTo>
                        <a:pt x="1180705" y="744499"/>
                      </a:lnTo>
                      <a:lnTo>
                        <a:pt x="1163836" y="770850"/>
                      </a:lnTo>
                      <a:lnTo>
                        <a:pt x="1182813" y="797201"/>
                      </a:lnTo>
                      <a:cubicBezTo>
                        <a:pt x="1182813" y="797201"/>
                        <a:pt x="1183868" y="809849"/>
                        <a:pt x="1177542" y="806687"/>
                      </a:cubicBezTo>
                      <a:cubicBezTo>
                        <a:pt x="1171216" y="803525"/>
                        <a:pt x="1152238" y="801417"/>
                        <a:pt x="1149075" y="805633"/>
                      </a:cubicBezTo>
                      <a:cubicBezTo>
                        <a:pt x="1145912" y="809849"/>
                        <a:pt x="1138532" y="804579"/>
                        <a:pt x="1138532" y="804579"/>
                      </a:cubicBezTo>
                      <a:lnTo>
                        <a:pt x="1114283" y="797201"/>
                      </a:lnTo>
                      <a:lnTo>
                        <a:pt x="1101631" y="814065"/>
                      </a:lnTo>
                      <a:lnTo>
                        <a:pt x="1045753" y="814065"/>
                      </a:lnTo>
                      <a:cubicBezTo>
                        <a:pt x="1045753" y="814065"/>
                        <a:pt x="1030992" y="790877"/>
                        <a:pt x="1029938" y="785607"/>
                      </a:cubicBezTo>
                      <a:cubicBezTo>
                        <a:pt x="1028884" y="780336"/>
                        <a:pt x="1020449" y="770850"/>
                        <a:pt x="1020449" y="770850"/>
                      </a:cubicBezTo>
                      <a:lnTo>
                        <a:pt x="1002526" y="771904"/>
                      </a:lnTo>
                      <a:lnTo>
                        <a:pt x="982494" y="751877"/>
                      </a:lnTo>
                      <a:lnTo>
                        <a:pt x="965625" y="766634"/>
                      </a:lnTo>
                      <a:lnTo>
                        <a:pt x="939267" y="771904"/>
                      </a:lnTo>
                      <a:lnTo>
                        <a:pt x="941376" y="818282"/>
                      </a:lnTo>
                      <a:lnTo>
                        <a:pt x="931887" y="826714"/>
                      </a:lnTo>
                      <a:lnTo>
                        <a:pt x="933995" y="849903"/>
                      </a:lnTo>
                      <a:lnTo>
                        <a:pt x="944538" y="849903"/>
                      </a:lnTo>
                      <a:cubicBezTo>
                        <a:pt x="944538" y="849903"/>
                        <a:pt x="949810" y="876253"/>
                        <a:pt x="957190" y="882578"/>
                      </a:cubicBezTo>
                      <a:cubicBezTo>
                        <a:pt x="964570" y="888902"/>
                        <a:pt x="980385" y="903658"/>
                        <a:pt x="980385" y="903658"/>
                      </a:cubicBezTo>
                      <a:lnTo>
                        <a:pt x="990928" y="917361"/>
                      </a:lnTo>
                      <a:lnTo>
                        <a:pt x="990928" y="935279"/>
                      </a:lnTo>
                      <a:lnTo>
                        <a:pt x="978277" y="936333"/>
                      </a:lnTo>
                      <a:lnTo>
                        <a:pt x="962462" y="960576"/>
                      </a:lnTo>
                      <a:lnTo>
                        <a:pt x="961408" y="969008"/>
                      </a:lnTo>
                      <a:cubicBezTo>
                        <a:pt x="961408" y="969008"/>
                        <a:pt x="988820" y="972171"/>
                        <a:pt x="999363" y="969008"/>
                      </a:cubicBezTo>
                      <a:cubicBezTo>
                        <a:pt x="1009906" y="965846"/>
                        <a:pt x="1030992" y="962684"/>
                        <a:pt x="1030992" y="962684"/>
                      </a:cubicBezTo>
                      <a:lnTo>
                        <a:pt x="1082654" y="1002738"/>
                      </a:lnTo>
                      <a:lnTo>
                        <a:pt x="1084762" y="1018548"/>
                      </a:lnTo>
                      <a:cubicBezTo>
                        <a:pt x="1084762" y="1018548"/>
                        <a:pt x="1095305" y="1028034"/>
                        <a:pt x="1091088" y="1036467"/>
                      </a:cubicBezTo>
                      <a:cubicBezTo>
                        <a:pt x="1086871" y="1044899"/>
                        <a:pt x="1083708" y="1057547"/>
                        <a:pt x="1087925" y="1061763"/>
                      </a:cubicBezTo>
                      <a:cubicBezTo>
                        <a:pt x="1092142" y="1065980"/>
                        <a:pt x="1091088" y="1071250"/>
                        <a:pt x="1091088" y="1076520"/>
                      </a:cubicBezTo>
                      <a:cubicBezTo>
                        <a:pt x="1091088" y="1081790"/>
                        <a:pt x="1087925" y="1131330"/>
                        <a:pt x="1087925" y="1131330"/>
                      </a:cubicBezTo>
                      <a:cubicBezTo>
                        <a:pt x="1087925" y="1131330"/>
                        <a:pt x="1083708" y="1135546"/>
                        <a:pt x="1086871" y="1141870"/>
                      </a:cubicBezTo>
                      <a:cubicBezTo>
                        <a:pt x="1090034" y="1148194"/>
                        <a:pt x="1095305" y="1168221"/>
                        <a:pt x="1095305" y="1168221"/>
                      </a:cubicBezTo>
                      <a:cubicBezTo>
                        <a:pt x="1095305" y="1168221"/>
                        <a:pt x="1087925" y="1181923"/>
                        <a:pt x="1083708" y="1182977"/>
                      </a:cubicBezTo>
                      <a:cubicBezTo>
                        <a:pt x="1079491" y="1184031"/>
                        <a:pt x="1077382" y="1181923"/>
                        <a:pt x="1073165" y="1178761"/>
                      </a:cubicBezTo>
                      <a:cubicBezTo>
                        <a:pt x="1068948" y="1175599"/>
                        <a:pt x="1062622" y="1174545"/>
                        <a:pt x="1060513" y="1181923"/>
                      </a:cubicBezTo>
                      <a:cubicBezTo>
                        <a:pt x="1058404" y="1189302"/>
                        <a:pt x="1047861" y="1215652"/>
                        <a:pt x="1047861" y="1215652"/>
                      </a:cubicBezTo>
                      <a:lnTo>
                        <a:pt x="1035209" y="1215652"/>
                      </a:lnTo>
                      <a:lnTo>
                        <a:pt x="1030992" y="1221977"/>
                      </a:lnTo>
                      <a:lnTo>
                        <a:pt x="1014123" y="1219869"/>
                      </a:lnTo>
                      <a:lnTo>
                        <a:pt x="1001471" y="1234625"/>
                      </a:lnTo>
                      <a:lnTo>
                        <a:pt x="977222" y="1221977"/>
                      </a:lnTo>
                      <a:cubicBezTo>
                        <a:pt x="986711" y="1217760"/>
                        <a:pt x="980385" y="1194572"/>
                        <a:pt x="980385" y="1188248"/>
                      </a:cubicBezTo>
                      <a:cubicBezTo>
                        <a:pt x="980385" y="1181923"/>
                        <a:pt x="983548" y="1168221"/>
                        <a:pt x="988820" y="1157681"/>
                      </a:cubicBezTo>
                      <a:cubicBezTo>
                        <a:pt x="994091" y="1147140"/>
                        <a:pt x="991898" y="1124542"/>
                        <a:pt x="991898" y="1124542"/>
                      </a:cubicBezTo>
                      <a:cubicBezTo>
                        <a:pt x="991898" y="1124542"/>
                        <a:pt x="975114" y="1116573"/>
                        <a:pt x="973806" y="1111303"/>
                      </a:cubicBezTo>
                      <a:cubicBezTo>
                        <a:pt x="972499" y="1105991"/>
                        <a:pt x="954491" y="1100088"/>
                        <a:pt x="954491" y="1100088"/>
                      </a:cubicBezTo>
                      <a:cubicBezTo>
                        <a:pt x="954491" y="1100088"/>
                        <a:pt x="942430" y="1097601"/>
                        <a:pt x="941207" y="1092499"/>
                      </a:cubicBezTo>
                      <a:cubicBezTo>
                        <a:pt x="939984" y="1087397"/>
                        <a:pt x="928724" y="1084952"/>
                        <a:pt x="910505" y="1084741"/>
                      </a:cubicBezTo>
                      <a:cubicBezTo>
                        <a:pt x="892329" y="1084573"/>
                        <a:pt x="878496" y="1074581"/>
                        <a:pt x="878496" y="1074581"/>
                      </a:cubicBezTo>
                      <a:lnTo>
                        <a:pt x="865971" y="1055819"/>
                      </a:lnTo>
                      <a:cubicBezTo>
                        <a:pt x="857241" y="1055734"/>
                        <a:pt x="847162" y="1040852"/>
                        <a:pt x="851211" y="1032967"/>
                      </a:cubicBezTo>
                      <a:lnTo>
                        <a:pt x="849819" y="1030606"/>
                      </a:lnTo>
                      <a:cubicBezTo>
                        <a:pt x="844969" y="1028283"/>
                        <a:pt x="837589" y="1025669"/>
                        <a:pt x="833330" y="1022595"/>
                      </a:cubicBezTo>
                      <a:cubicBezTo>
                        <a:pt x="828142" y="1018801"/>
                        <a:pt x="818316" y="1002189"/>
                        <a:pt x="809924" y="1004550"/>
                      </a:cubicBezTo>
                      <a:cubicBezTo>
                        <a:pt x="809207" y="1007460"/>
                        <a:pt x="807815" y="1011001"/>
                        <a:pt x="805200" y="1012772"/>
                      </a:cubicBezTo>
                      <a:cubicBezTo>
                        <a:pt x="804020" y="1013109"/>
                        <a:pt x="800688" y="1011001"/>
                        <a:pt x="799760" y="1010326"/>
                      </a:cubicBezTo>
                      <a:cubicBezTo>
                        <a:pt x="796850" y="1010031"/>
                        <a:pt x="792675" y="1011638"/>
                        <a:pt x="790609" y="1011339"/>
                      </a:cubicBezTo>
                      <a:cubicBezTo>
                        <a:pt x="784705" y="1010453"/>
                        <a:pt x="779813" y="1007206"/>
                        <a:pt x="773445" y="1007544"/>
                      </a:cubicBezTo>
                      <a:cubicBezTo>
                        <a:pt x="771209" y="1006490"/>
                        <a:pt x="768595" y="1003496"/>
                        <a:pt x="767751" y="1001178"/>
                      </a:cubicBezTo>
                      <a:lnTo>
                        <a:pt x="764841" y="1001599"/>
                      </a:lnTo>
                      <a:lnTo>
                        <a:pt x="762227" y="1000292"/>
                      </a:lnTo>
                      <a:lnTo>
                        <a:pt x="761383" y="997088"/>
                      </a:lnTo>
                      <a:lnTo>
                        <a:pt x="764420" y="986459"/>
                      </a:lnTo>
                      <a:lnTo>
                        <a:pt x="763197" y="984777"/>
                      </a:lnTo>
                      <a:cubicBezTo>
                        <a:pt x="762775" y="983090"/>
                        <a:pt x="762395" y="978575"/>
                        <a:pt x="763745" y="977141"/>
                      </a:cubicBezTo>
                      <a:lnTo>
                        <a:pt x="767076" y="974991"/>
                      </a:lnTo>
                      <a:lnTo>
                        <a:pt x="763998" y="972377"/>
                      </a:lnTo>
                      <a:lnTo>
                        <a:pt x="764673" y="969847"/>
                      </a:lnTo>
                      <a:cubicBezTo>
                        <a:pt x="764420" y="969253"/>
                        <a:pt x="763871" y="967651"/>
                        <a:pt x="764293" y="967023"/>
                      </a:cubicBezTo>
                      <a:lnTo>
                        <a:pt x="766655" y="965800"/>
                      </a:lnTo>
                      <a:lnTo>
                        <a:pt x="766781" y="963435"/>
                      </a:lnTo>
                      <a:cubicBezTo>
                        <a:pt x="760371" y="957574"/>
                        <a:pt x="759528" y="944719"/>
                        <a:pt x="757756" y="943366"/>
                      </a:cubicBezTo>
                      <a:lnTo>
                        <a:pt x="753075" y="943788"/>
                      </a:lnTo>
                      <a:cubicBezTo>
                        <a:pt x="750882" y="941051"/>
                        <a:pt x="750376" y="936072"/>
                        <a:pt x="750924" y="932788"/>
                      </a:cubicBezTo>
                      <a:lnTo>
                        <a:pt x="750039" y="931902"/>
                      </a:lnTo>
                      <a:lnTo>
                        <a:pt x="749027" y="932155"/>
                      </a:lnTo>
                      <a:lnTo>
                        <a:pt x="747213" y="934095"/>
                      </a:lnTo>
                      <a:cubicBezTo>
                        <a:pt x="744936" y="933673"/>
                        <a:pt x="742068" y="932324"/>
                        <a:pt x="740297" y="930764"/>
                      </a:cubicBezTo>
                      <a:cubicBezTo>
                        <a:pt x="740044" y="921151"/>
                        <a:pt x="734941" y="915291"/>
                        <a:pt x="728067" y="909224"/>
                      </a:cubicBezTo>
                      <a:cubicBezTo>
                        <a:pt x="725916" y="908123"/>
                        <a:pt x="721446" y="907706"/>
                        <a:pt x="719295" y="909055"/>
                      </a:cubicBezTo>
                      <a:lnTo>
                        <a:pt x="718451" y="908503"/>
                      </a:lnTo>
                      <a:cubicBezTo>
                        <a:pt x="716048" y="906947"/>
                        <a:pt x="713602" y="905088"/>
                        <a:pt x="711071" y="903658"/>
                      </a:cubicBezTo>
                      <a:cubicBezTo>
                        <a:pt x="709595" y="902857"/>
                        <a:pt x="707191" y="902647"/>
                        <a:pt x="705631" y="902516"/>
                      </a:cubicBezTo>
                      <a:cubicBezTo>
                        <a:pt x="696227" y="901719"/>
                        <a:pt x="685810" y="896993"/>
                        <a:pt x="676743" y="894467"/>
                      </a:cubicBezTo>
                      <a:cubicBezTo>
                        <a:pt x="673749" y="893624"/>
                        <a:pt x="672146" y="892907"/>
                        <a:pt x="669110" y="892313"/>
                      </a:cubicBezTo>
                      <a:cubicBezTo>
                        <a:pt x="665061" y="891516"/>
                        <a:pt x="653464" y="893282"/>
                        <a:pt x="650048" y="891259"/>
                      </a:cubicBezTo>
                      <a:cubicBezTo>
                        <a:pt x="643975" y="887717"/>
                        <a:pt x="639420" y="881819"/>
                        <a:pt x="633010" y="879074"/>
                      </a:cubicBezTo>
                      <a:lnTo>
                        <a:pt x="631028" y="875237"/>
                      </a:lnTo>
                      <a:lnTo>
                        <a:pt x="631281" y="873677"/>
                      </a:lnTo>
                      <a:lnTo>
                        <a:pt x="633432" y="872501"/>
                      </a:lnTo>
                      <a:lnTo>
                        <a:pt x="633179" y="870098"/>
                      </a:lnTo>
                      <a:lnTo>
                        <a:pt x="624449" y="866388"/>
                      </a:lnTo>
                      <a:cubicBezTo>
                        <a:pt x="622087" y="868116"/>
                        <a:pt x="618713" y="869381"/>
                        <a:pt x="615888" y="870009"/>
                      </a:cubicBezTo>
                      <a:cubicBezTo>
                        <a:pt x="612430" y="864739"/>
                        <a:pt x="614074" y="866556"/>
                        <a:pt x="608297" y="862547"/>
                      </a:cubicBezTo>
                      <a:lnTo>
                        <a:pt x="608929" y="859174"/>
                      </a:lnTo>
                      <a:cubicBezTo>
                        <a:pt x="608803" y="857276"/>
                        <a:pt x="603784" y="852386"/>
                        <a:pt x="602055" y="851627"/>
                      </a:cubicBezTo>
                      <a:lnTo>
                        <a:pt x="594380" y="851669"/>
                      </a:lnTo>
                      <a:cubicBezTo>
                        <a:pt x="593916" y="849940"/>
                        <a:pt x="593916" y="847495"/>
                        <a:pt x="594464" y="845809"/>
                      </a:cubicBezTo>
                      <a:cubicBezTo>
                        <a:pt x="594633" y="844839"/>
                        <a:pt x="595729" y="840412"/>
                        <a:pt x="594928" y="839737"/>
                      </a:cubicBezTo>
                      <a:lnTo>
                        <a:pt x="592862" y="838515"/>
                      </a:lnTo>
                      <a:lnTo>
                        <a:pt x="593157" y="835690"/>
                      </a:lnTo>
                      <a:cubicBezTo>
                        <a:pt x="589994" y="830757"/>
                        <a:pt x="592482" y="829155"/>
                        <a:pt x="595055" y="824264"/>
                      </a:cubicBezTo>
                      <a:lnTo>
                        <a:pt x="594802" y="821482"/>
                      </a:lnTo>
                      <a:lnTo>
                        <a:pt x="592777" y="819163"/>
                      </a:lnTo>
                      <a:cubicBezTo>
                        <a:pt x="592313" y="816966"/>
                        <a:pt x="592524" y="812375"/>
                        <a:pt x="593789" y="810562"/>
                      </a:cubicBezTo>
                      <a:lnTo>
                        <a:pt x="589446" y="804027"/>
                      </a:lnTo>
                      <a:cubicBezTo>
                        <a:pt x="585777" y="802931"/>
                        <a:pt x="584343" y="800987"/>
                        <a:pt x="581644" y="798841"/>
                      </a:cubicBezTo>
                      <a:cubicBezTo>
                        <a:pt x="579619" y="797197"/>
                        <a:pt x="575234" y="797576"/>
                        <a:pt x="572788" y="797028"/>
                      </a:cubicBezTo>
                      <a:cubicBezTo>
                        <a:pt x="565871" y="795426"/>
                        <a:pt x="563889" y="786909"/>
                        <a:pt x="549340" y="785096"/>
                      </a:cubicBezTo>
                      <a:cubicBezTo>
                        <a:pt x="547189" y="782356"/>
                        <a:pt x="548201" y="780796"/>
                        <a:pt x="547062" y="777887"/>
                      </a:cubicBezTo>
                      <a:cubicBezTo>
                        <a:pt x="543646" y="769328"/>
                        <a:pt x="528802" y="758826"/>
                        <a:pt x="519186" y="759041"/>
                      </a:cubicBezTo>
                      <a:cubicBezTo>
                        <a:pt x="515812" y="749976"/>
                        <a:pt x="503751" y="746097"/>
                        <a:pt x="502655" y="735936"/>
                      </a:cubicBezTo>
                      <a:lnTo>
                        <a:pt x="503118" y="734756"/>
                      </a:lnTo>
                      <a:lnTo>
                        <a:pt x="510794" y="737032"/>
                      </a:lnTo>
                      <a:lnTo>
                        <a:pt x="513999" y="733786"/>
                      </a:lnTo>
                      <a:cubicBezTo>
                        <a:pt x="516951" y="724721"/>
                        <a:pt x="513113" y="717512"/>
                        <a:pt x="512776" y="708574"/>
                      </a:cubicBezTo>
                      <a:cubicBezTo>
                        <a:pt x="512607" y="703219"/>
                        <a:pt x="513704" y="696937"/>
                        <a:pt x="514083" y="691587"/>
                      </a:cubicBezTo>
                      <a:cubicBezTo>
                        <a:pt x="514168" y="690486"/>
                        <a:pt x="513957" y="689221"/>
                        <a:pt x="513915" y="688130"/>
                      </a:cubicBezTo>
                      <a:cubicBezTo>
                        <a:pt x="511005" y="683745"/>
                        <a:pt x="507209" y="679191"/>
                        <a:pt x="504805" y="674511"/>
                      </a:cubicBezTo>
                      <a:cubicBezTo>
                        <a:pt x="502444" y="669962"/>
                        <a:pt x="500757" y="664523"/>
                        <a:pt x="498058" y="660219"/>
                      </a:cubicBezTo>
                      <a:cubicBezTo>
                        <a:pt x="497594" y="659460"/>
                        <a:pt x="494600" y="657689"/>
                        <a:pt x="493883" y="656803"/>
                      </a:cubicBezTo>
                      <a:cubicBezTo>
                        <a:pt x="492111" y="654695"/>
                        <a:pt x="491141" y="650353"/>
                        <a:pt x="488358" y="649210"/>
                      </a:cubicBezTo>
                      <a:lnTo>
                        <a:pt x="476634" y="644404"/>
                      </a:lnTo>
                      <a:lnTo>
                        <a:pt x="476255" y="636604"/>
                      </a:lnTo>
                      <a:lnTo>
                        <a:pt x="470477" y="634239"/>
                      </a:lnTo>
                      <a:cubicBezTo>
                        <a:pt x="467398" y="629732"/>
                        <a:pt x="468706" y="620831"/>
                        <a:pt x="471658" y="616657"/>
                      </a:cubicBezTo>
                      <a:lnTo>
                        <a:pt x="471110" y="615435"/>
                      </a:lnTo>
                      <a:cubicBezTo>
                        <a:pt x="464657" y="609448"/>
                        <a:pt x="455801" y="613036"/>
                        <a:pt x="448758" y="608689"/>
                      </a:cubicBezTo>
                      <a:lnTo>
                        <a:pt x="447493" y="608942"/>
                      </a:lnTo>
                      <a:lnTo>
                        <a:pt x="444920" y="611261"/>
                      </a:lnTo>
                      <a:cubicBezTo>
                        <a:pt x="434082" y="613495"/>
                        <a:pt x="426111" y="599544"/>
                        <a:pt x="422864" y="591323"/>
                      </a:cubicBezTo>
                      <a:cubicBezTo>
                        <a:pt x="419237" y="590100"/>
                        <a:pt x="413881" y="580909"/>
                        <a:pt x="411182" y="578379"/>
                      </a:cubicBezTo>
                      <a:cubicBezTo>
                        <a:pt x="406628" y="574079"/>
                        <a:pt x="399037" y="571296"/>
                        <a:pt x="396548" y="565014"/>
                      </a:cubicBezTo>
                      <a:lnTo>
                        <a:pt x="391994" y="563707"/>
                      </a:lnTo>
                      <a:cubicBezTo>
                        <a:pt x="391108" y="564335"/>
                        <a:pt x="388578" y="565689"/>
                        <a:pt x="387397" y="565309"/>
                      </a:cubicBezTo>
                      <a:lnTo>
                        <a:pt x="385668" y="563960"/>
                      </a:lnTo>
                      <a:lnTo>
                        <a:pt x="384698" y="561009"/>
                      </a:lnTo>
                      <a:lnTo>
                        <a:pt x="377866" y="559702"/>
                      </a:lnTo>
                      <a:lnTo>
                        <a:pt x="375926" y="557299"/>
                      </a:lnTo>
                      <a:lnTo>
                        <a:pt x="369516" y="555148"/>
                      </a:lnTo>
                      <a:cubicBezTo>
                        <a:pt x="367492" y="553209"/>
                        <a:pt x="364961" y="549414"/>
                        <a:pt x="364540" y="546589"/>
                      </a:cubicBezTo>
                      <a:lnTo>
                        <a:pt x="360111" y="544439"/>
                      </a:lnTo>
                      <a:lnTo>
                        <a:pt x="359099" y="540012"/>
                      </a:lnTo>
                      <a:cubicBezTo>
                        <a:pt x="357201" y="538495"/>
                        <a:pt x="350749" y="537816"/>
                        <a:pt x="348472" y="537693"/>
                      </a:cubicBezTo>
                      <a:cubicBezTo>
                        <a:pt x="347586" y="536382"/>
                        <a:pt x="345267" y="534784"/>
                        <a:pt x="343622" y="534700"/>
                      </a:cubicBezTo>
                      <a:lnTo>
                        <a:pt x="344803" y="531917"/>
                      </a:lnTo>
                      <a:lnTo>
                        <a:pt x="344465" y="530863"/>
                      </a:lnTo>
                      <a:lnTo>
                        <a:pt x="342568" y="530269"/>
                      </a:lnTo>
                      <a:lnTo>
                        <a:pt x="340543" y="530775"/>
                      </a:lnTo>
                      <a:lnTo>
                        <a:pt x="339447" y="529215"/>
                      </a:lnTo>
                      <a:lnTo>
                        <a:pt x="339616" y="528161"/>
                      </a:lnTo>
                      <a:lnTo>
                        <a:pt x="343538" y="527233"/>
                      </a:lnTo>
                      <a:lnTo>
                        <a:pt x="343622" y="526268"/>
                      </a:lnTo>
                      <a:lnTo>
                        <a:pt x="342821" y="525505"/>
                      </a:lnTo>
                      <a:cubicBezTo>
                        <a:pt x="341555" y="525631"/>
                        <a:pt x="338730" y="525505"/>
                        <a:pt x="337633" y="524619"/>
                      </a:cubicBezTo>
                      <a:lnTo>
                        <a:pt x="334386" y="519138"/>
                      </a:lnTo>
                      <a:lnTo>
                        <a:pt x="332446" y="518885"/>
                      </a:lnTo>
                      <a:cubicBezTo>
                        <a:pt x="326626" y="523692"/>
                        <a:pt x="323042" y="517325"/>
                        <a:pt x="318023" y="520108"/>
                      </a:cubicBezTo>
                      <a:lnTo>
                        <a:pt x="315662" y="518717"/>
                      </a:lnTo>
                      <a:lnTo>
                        <a:pt x="314902" y="514754"/>
                      </a:lnTo>
                      <a:cubicBezTo>
                        <a:pt x="311950" y="513447"/>
                        <a:pt x="305456" y="515259"/>
                        <a:pt x="302799" y="516566"/>
                      </a:cubicBezTo>
                      <a:lnTo>
                        <a:pt x="299973" y="513071"/>
                      </a:lnTo>
                      <a:lnTo>
                        <a:pt x="297949" y="513194"/>
                      </a:lnTo>
                      <a:lnTo>
                        <a:pt x="293268" y="517199"/>
                      </a:lnTo>
                      <a:lnTo>
                        <a:pt x="290864" y="516233"/>
                      </a:lnTo>
                      <a:lnTo>
                        <a:pt x="289852" y="516992"/>
                      </a:lnTo>
                      <a:lnTo>
                        <a:pt x="289008" y="522684"/>
                      </a:lnTo>
                      <a:cubicBezTo>
                        <a:pt x="286183" y="522263"/>
                        <a:pt x="278718" y="518974"/>
                        <a:pt x="277622" y="519100"/>
                      </a:cubicBezTo>
                      <a:lnTo>
                        <a:pt x="274375" y="514796"/>
                      </a:lnTo>
                      <a:lnTo>
                        <a:pt x="269019" y="514964"/>
                      </a:lnTo>
                      <a:cubicBezTo>
                        <a:pt x="267037" y="513362"/>
                        <a:pt x="260626" y="507544"/>
                        <a:pt x="260331" y="504761"/>
                      </a:cubicBezTo>
                      <a:lnTo>
                        <a:pt x="257674" y="503454"/>
                      </a:lnTo>
                      <a:lnTo>
                        <a:pt x="256746" y="500503"/>
                      </a:lnTo>
                      <a:lnTo>
                        <a:pt x="255776" y="499618"/>
                      </a:lnTo>
                      <a:lnTo>
                        <a:pt x="251517" y="502021"/>
                      </a:lnTo>
                      <a:lnTo>
                        <a:pt x="250041" y="501974"/>
                      </a:lnTo>
                      <a:lnTo>
                        <a:pt x="249071" y="497927"/>
                      </a:lnTo>
                      <a:cubicBezTo>
                        <a:pt x="247848" y="499107"/>
                        <a:pt x="244896" y="500292"/>
                        <a:pt x="243167" y="499824"/>
                      </a:cubicBezTo>
                      <a:cubicBezTo>
                        <a:pt x="239667" y="495608"/>
                        <a:pt x="236504" y="492657"/>
                        <a:pt x="230810" y="492320"/>
                      </a:cubicBezTo>
                      <a:lnTo>
                        <a:pt x="230051" y="492703"/>
                      </a:lnTo>
                      <a:lnTo>
                        <a:pt x="230051" y="495233"/>
                      </a:lnTo>
                      <a:lnTo>
                        <a:pt x="226551" y="496455"/>
                      </a:lnTo>
                      <a:lnTo>
                        <a:pt x="225750" y="498184"/>
                      </a:lnTo>
                      <a:lnTo>
                        <a:pt x="224484" y="498058"/>
                      </a:lnTo>
                      <a:cubicBezTo>
                        <a:pt x="221996" y="494432"/>
                        <a:pt x="216725" y="488361"/>
                        <a:pt x="211580" y="490637"/>
                      </a:cubicBezTo>
                      <a:lnTo>
                        <a:pt x="210821" y="491396"/>
                      </a:lnTo>
                      <a:lnTo>
                        <a:pt x="211369" y="493593"/>
                      </a:lnTo>
                      <a:cubicBezTo>
                        <a:pt x="209555" y="496249"/>
                        <a:pt x="207953" y="497682"/>
                        <a:pt x="205085" y="499411"/>
                      </a:cubicBezTo>
                      <a:lnTo>
                        <a:pt x="200530" y="498779"/>
                      </a:lnTo>
                      <a:lnTo>
                        <a:pt x="199687" y="501393"/>
                      </a:lnTo>
                      <a:lnTo>
                        <a:pt x="195470" y="502700"/>
                      </a:lnTo>
                      <a:lnTo>
                        <a:pt x="192180" y="500592"/>
                      </a:lnTo>
                      <a:lnTo>
                        <a:pt x="188933" y="500469"/>
                      </a:lnTo>
                      <a:lnTo>
                        <a:pt x="185053" y="503336"/>
                      </a:lnTo>
                      <a:lnTo>
                        <a:pt x="182017" y="503505"/>
                      </a:lnTo>
                      <a:lnTo>
                        <a:pt x="180456" y="506878"/>
                      </a:lnTo>
                      <a:lnTo>
                        <a:pt x="179571" y="507257"/>
                      </a:lnTo>
                      <a:lnTo>
                        <a:pt x="175143" y="504601"/>
                      </a:lnTo>
                      <a:lnTo>
                        <a:pt x="172444" y="507173"/>
                      </a:lnTo>
                      <a:lnTo>
                        <a:pt x="172022" y="509956"/>
                      </a:lnTo>
                      <a:close/>
                    </a:path>
                  </a:pathLst>
                </a:custGeom>
                <a:solidFill>
                  <a:srgbClr val="2874A6"/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0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xmlns="" id="{9BCAD54F-5BB2-ABD8-D5C2-F31C012FBA36}"/>
                    </a:ext>
                  </a:extLst>
                </p:cNvPr>
                <p:cNvSpPr/>
                <p:nvPr/>
              </p:nvSpPr>
              <p:spPr>
                <a:xfrm>
                  <a:off x="5332260" y="434449"/>
                  <a:ext cx="1369021" cy="2847225"/>
                </a:xfrm>
                <a:custGeom>
                  <a:avLst/>
                  <a:gdLst>
                    <a:gd name="connsiteX0" fmla="*/ 112837 w 1369021"/>
                    <a:gd name="connsiteY0" fmla="*/ 2695399 h 2847225"/>
                    <a:gd name="connsiteX1" fmla="*/ 82388 w 1369021"/>
                    <a:gd name="connsiteY1" fmla="*/ 2696031 h 2847225"/>
                    <a:gd name="connsiteX2" fmla="*/ 79014 w 1369021"/>
                    <a:gd name="connsiteY2" fmla="*/ 2695821 h 2847225"/>
                    <a:gd name="connsiteX3" fmla="*/ 79099 w 1369021"/>
                    <a:gd name="connsiteY3" fmla="*/ 2694345 h 2847225"/>
                    <a:gd name="connsiteX4" fmla="*/ 80153 w 1369021"/>
                    <a:gd name="connsiteY4" fmla="*/ 2667994 h 2847225"/>
                    <a:gd name="connsiteX5" fmla="*/ 97022 w 1369021"/>
                    <a:gd name="connsiteY5" fmla="*/ 2655345 h 2847225"/>
                    <a:gd name="connsiteX6" fmla="*/ 109674 w 1369021"/>
                    <a:gd name="connsiteY6" fmla="*/ 2636373 h 2847225"/>
                    <a:gd name="connsiteX7" fmla="*/ 103348 w 1369021"/>
                    <a:gd name="connsiteY7" fmla="*/ 2623724 h 2847225"/>
                    <a:gd name="connsiteX8" fmla="*/ 114946 w 1369021"/>
                    <a:gd name="connsiteY8" fmla="*/ 2617400 h 2847225"/>
                    <a:gd name="connsiteX9" fmla="*/ 105457 w 1369021"/>
                    <a:gd name="connsiteY9" fmla="*/ 2600536 h 2847225"/>
                    <a:gd name="connsiteX10" fmla="*/ 88588 w 1369021"/>
                    <a:gd name="connsiteY10" fmla="*/ 2596320 h 2847225"/>
                    <a:gd name="connsiteX11" fmla="*/ 70664 w 1369021"/>
                    <a:gd name="connsiteY11" fmla="*/ 2600536 h 2847225"/>
                    <a:gd name="connsiteX12" fmla="*/ 53795 w 1369021"/>
                    <a:gd name="connsiteY12" fmla="*/ 2579455 h 2847225"/>
                    <a:gd name="connsiteX13" fmla="*/ 64338 w 1369021"/>
                    <a:gd name="connsiteY13" fmla="*/ 2567861 h 2847225"/>
                    <a:gd name="connsiteX14" fmla="*/ 67501 w 1369021"/>
                    <a:gd name="connsiteY14" fmla="*/ 2556266 h 2847225"/>
                    <a:gd name="connsiteX15" fmla="*/ 80153 w 1369021"/>
                    <a:gd name="connsiteY15" fmla="*/ 2545726 h 2847225"/>
                    <a:gd name="connsiteX16" fmla="*/ 95968 w 1369021"/>
                    <a:gd name="connsiteY16" fmla="*/ 2548888 h 2847225"/>
                    <a:gd name="connsiteX17" fmla="*/ 109674 w 1369021"/>
                    <a:gd name="connsiteY17" fmla="*/ 2553104 h 2847225"/>
                    <a:gd name="connsiteX18" fmla="*/ 108620 w 1369021"/>
                    <a:gd name="connsiteY18" fmla="*/ 2526753 h 2847225"/>
                    <a:gd name="connsiteX19" fmla="*/ 94914 w 1369021"/>
                    <a:gd name="connsiteY19" fmla="*/ 2511997 h 2847225"/>
                    <a:gd name="connsiteX20" fmla="*/ 100185 w 1369021"/>
                    <a:gd name="connsiteY20" fmla="*/ 2490916 h 2847225"/>
                    <a:gd name="connsiteX21" fmla="*/ 98077 w 1369021"/>
                    <a:gd name="connsiteY21" fmla="*/ 2472998 h 2847225"/>
                    <a:gd name="connsiteX22" fmla="*/ 106511 w 1369021"/>
                    <a:gd name="connsiteY22" fmla="*/ 2465619 h 2847225"/>
                    <a:gd name="connsiteX23" fmla="*/ 112837 w 1369021"/>
                    <a:gd name="connsiteY23" fmla="*/ 2458241 h 2847225"/>
                    <a:gd name="connsiteX24" fmla="*/ 109674 w 1369021"/>
                    <a:gd name="connsiteY24" fmla="*/ 2435052 h 2847225"/>
                    <a:gd name="connsiteX25" fmla="*/ 100185 w 1369021"/>
                    <a:gd name="connsiteY25" fmla="*/ 2415026 h 2847225"/>
                    <a:gd name="connsiteX26" fmla="*/ 93859 w 1369021"/>
                    <a:gd name="connsiteY26" fmla="*/ 2391837 h 2847225"/>
                    <a:gd name="connsiteX27" fmla="*/ 103348 w 1369021"/>
                    <a:gd name="connsiteY27" fmla="*/ 2377081 h 2847225"/>
                    <a:gd name="connsiteX28" fmla="*/ 121271 w 1369021"/>
                    <a:gd name="connsiteY28" fmla="*/ 2378135 h 2847225"/>
                    <a:gd name="connsiteX29" fmla="*/ 167661 w 1369021"/>
                    <a:gd name="connsiteY29" fmla="*/ 2390783 h 2847225"/>
                    <a:gd name="connsiteX30" fmla="*/ 172933 w 1369021"/>
                    <a:gd name="connsiteY30" fmla="*/ 2379189 h 2847225"/>
                    <a:gd name="connsiteX31" fmla="*/ 169770 w 1369021"/>
                    <a:gd name="connsiteY31" fmla="*/ 2370756 h 2847225"/>
                    <a:gd name="connsiteX32" fmla="*/ 175041 w 1369021"/>
                    <a:gd name="connsiteY32" fmla="*/ 2359162 h 2847225"/>
                    <a:gd name="connsiteX33" fmla="*/ 184530 w 1369021"/>
                    <a:gd name="connsiteY33" fmla="*/ 2341243 h 2847225"/>
                    <a:gd name="connsiteX34" fmla="*/ 201399 w 1369021"/>
                    <a:gd name="connsiteY34" fmla="*/ 2332811 h 2847225"/>
                    <a:gd name="connsiteX35" fmla="*/ 203508 w 1369021"/>
                    <a:gd name="connsiteY35" fmla="*/ 2317001 h 2847225"/>
                    <a:gd name="connsiteX36" fmla="*/ 208779 w 1369021"/>
                    <a:gd name="connsiteY36" fmla="*/ 2301190 h 2847225"/>
                    <a:gd name="connsiteX37" fmla="*/ 217214 w 1369021"/>
                    <a:gd name="connsiteY37" fmla="*/ 2292758 h 2847225"/>
                    <a:gd name="connsiteX38" fmla="*/ 210888 w 1369021"/>
                    <a:gd name="connsiteY38" fmla="*/ 2275893 h 2847225"/>
                    <a:gd name="connsiteX39" fmla="*/ 196128 w 1369021"/>
                    <a:gd name="connsiteY39" fmla="*/ 2257975 h 2847225"/>
                    <a:gd name="connsiteX40" fmla="*/ 179259 w 1369021"/>
                    <a:gd name="connsiteY40" fmla="*/ 2254813 h 2847225"/>
                    <a:gd name="connsiteX41" fmla="*/ 142358 w 1369021"/>
                    <a:gd name="connsiteY41" fmla="*/ 2253759 h 2847225"/>
                    <a:gd name="connsiteX42" fmla="*/ 142358 w 1369021"/>
                    <a:gd name="connsiteY42" fmla="*/ 2234786 h 2847225"/>
                    <a:gd name="connsiteX43" fmla="*/ 140249 w 1369021"/>
                    <a:gd name="connsiteY43" fmla="*/ 2221084 h 2847225"/>
                    <a:gd name="connsiteX44" fmla="*/ 141303 w 1369021"/>
                    <a:gd name="connsiteY44" fmla="*/ 2208435 h 2847225"/>
                    <a:gd name="connsiteX45" fmla="*/ 168716 w 1369021"/>
                    <a:gd name="connsiteY45" fmla="*/ 2211597 h 2847225"/>
                    <a:gd name="connsiteX46" fmla="*/ 191910 w 1369021"/>
                    <a:gd name="connsiteY46" fmla="*/ 2216867 h 2847225"/>
                    <a:gd name="connsiteX47" fmla="*/ 210888 w 1369021"/>
                    <a:gd name="connsiteY47" fmla="*/ 2214759 h 2847225"/>
                    <a:gd name="connsiteX48" fmla="*/ 238300 w 1369021"/>
                    <a:gd name="connsiteY48" fmla="*/ 2218975 h 2847225"/>
                    <a:gd name="connsiteX49" fmla="*/ 244120 w 1369021"/>
                    <a:gd name="connsiteY49" fmla="*/ 2203966 h 2847225"/>
                    <a:gd name="connsiteX50" fmla="*/ 244626 w 1369021"/>
                    <a:gd name="connsiteY50" fmla="*/ 2194733 h 2847225"/>
                    <a:gd name="connsiteX51" fmla="*/ 236192 w 1369021"/>
                    <a:gd name="connsiteY51" fmla="*/ 2158896 h 2847225"/>
                    <a:gd name="connsiteX52" fmla="*/ 247789 w 1369021"/>
                    <a:gd name="connsiteY52" fmla="*/ 2134653 h 2847225"/>
                    <a:gd name="connsiteX53" fmla="*/ 252006 w 1369021"/>
                    <a:gd name="connsiteY53" fmla="*/ 2092491 h 2847225"/>
                    <a:gd name="connsiteX54" fmla="*/ 255169 w 1369021"/>
                    <a:gd name="connsiteY54" fmla="*/ 2051384 h 2847225"/>
                    <a:gd name="connsiteX55" fmla="*/ 253778 w 1369021"/>
                    <a:gd name="connsiteY55" fmla="*/ 2044006 h 2847225"/>
                    <a:gd name="connsiteX56" fmla="*/ 250952 w 1369021"/>
                    <a:gd name="connsiteY56" fmla="*/ 2022925 h 2847225"/>
                    <a:gd name="connsiteX57" fmla="*/ 241463 w 1369021"/>
                    <a:gd name="connsiteY57" fmla="*/ 1979710 h 2847225"/>
                    <a:gd name="connsiteX58" fmla="*/ 225648 w 1369021"/>
                    <a:gd name="connsiteY58" fmla="*/ 1886955 h 2847225"/>
                    <a:gd name="connsiteX59" fmla="*/ 229866 w 1369021"/>
                    <a:gd name="connsiteY59" fmla="*/ 1871144 h 2847225"/>
                    <a:gd name="connsiteX60" fmla="*/ 238089 w 1369021"/>
                    <a:gd name="connsiteY60" fmla="*/ 1865242 h 2847225"/>
                    <a:gd name="connsiteX61" fmla="*/ 243572 w 1369021"/>
                    <a:gd name="connsiteY61" fmla="*/ 1855334 h 2847225"/>
                    <a:gd name="connsiteX62" fmla="*/ 255169 w 1369021"/>
                    <a:gd name="connsiteY62" fmla="*/ 1830037 h 2847225"/>
                    <a:gd name="connsiteX63" fmla="*/ 258332 w 1369021"/>
                    <a:gd name="connsiteY63" fmla="*/ 1804740 h 2847225"/>
                    <a:gd name="connsiteX64" fmla="*/ 245680 w 1369021"/>
                    <a:gd name="connsiteY64" fmla="*/ 1780497 h 2847225"/>
                    <a:gd name="connsiteX65" fmla="*/ 273093 w 1369021"/>
                    <a:gd name="connsiteY65" fmla="*/ 1734120 h 2847225"/>
                    <a:gd name="connsiteX66" fmla="*/ 276256 w 1369021"/>
                    <a:gd name="connsiteY66" fmla="*/ 1713039 h 2847225"/>
                    <a:gd name="connsiteX67" fmla="*/ 270984 w 1369021"/>
                    <a:gd name="connsiteY67" fmla="*/ 1674040 h 2847225"/>
                    <a:gd name="connsiteX68" fmla="*/ 265712 w 1369021"/>
                    <a:gd name="connsiteY68" fmla="*/ 1646635 h 2847225"/>
                    <a:gd name="connsiteX69" fmla="*/ 240409 w 1369021"/>
                    <a:gd name="connsiteY69" fmla="*/ 1604474 h 2847225"/>
                    <a:gd name="connsiteX70" fmla="*/ 221431 w 1369021"/>
                    <a:gd name="connsiteY70" fmla="*/ 1589717 h 2847225"/>
                    <a:gd name="connsiteX71" fmla="*/ 210888 w 1369021"/>
                    <a:gd name="connsiteY71" fmla="*/ 1571799 h 2847225"/>
                    <a:gd name="connsiteX72" fmla="*/ 214051 w 1369021"/>
                    <a:gd name="connsiteY72" fmla="*/ 1541232 h 2847225"/>
                    <a:gd name="connsiteX73" fmla="*/ 207725 w 1369021"/>
                    <a:gd name="connsiteY73" fmla="*/ 1522259 h 2847225"/>
                    <a:gd name="connsiteX74" fmla="*/ 202454 w 1369021"/>
                    <a:gd name="connsiteY74" fmla="*/ 1494854 h 2847225"/>
                    <a:gd name="connsiteX75" fmla="*/ 175041 w 1369021"/>
                    <a:gd name="connsiteY75" fmla="*/ 1462179 h 2847225"/>
                    <a:gd name="connsiteX76" fmla="*/ 171878 w 1369021"/>
                    <a:gd name="connsiteY76" fmla="*/ 1445315 h 2847225"/>
                    <a:gd name="connsiteX77" fmla="*/ 178204 w 1369021"/>
                    <a:gd name="connsiteY77" fmla="*/ 1429504 h 2847225"/>
                    <a:gd name="connsiteX78" fmla="*/ 159227 w 1369021"/>
                    <a:gd name="connsiteY78" fmla="*/ 1410532 h 2847225"/>
                    <a:gd name="connsiteX79" fmla="*/ 137086 w 1369021"/>
                    <a:gd name="connsiteY79" fmla="*/ 1389451 h 2847225"/>
                    <a:gd name="connsiteX80" fmla="*/ 119163 w 1369021"/>
                    <a:gd name="connsiteY80" fmla="*/ 1362046 h 2847225"/>
                    <a:gd name="connsiteX81" fmla="*/ 113891 w 1369021"/>
                    <a:gd name="connsiteY81" fmla="*/ 1344127 h 2847225"/>
                    <a:gd name="connsiteX82" fmla="*/ 115367 w 1369021"/>
                    <a:gd name="connsiteY82" fmla="*/ 1300448 h 2847225"/>
                    <a:gd name="connsiteX83" fmla="*/ 121271 w 1369021"/>
                    <a:gd name="connsiteY83" fmla="*/ 1273507 h 2847225"/>
                    <a:gd name="connsiteX84" fmla="*/ 110728 w 1369021"/>
                    <a:gd name="connsiteY84" fmla="*/ 1238724 h 2847225"/>
                    <a:gd name="connsiteX85" fmla="*/ 101239 w 1369021"/>
                    <a:gd name="connsiteY85" fmla="*/ 1221860 h 2847225"/>
                    <a:gd name="connsiteX86" fmla="*/ 98077 w 1369021"/>
                    <a:gd name="connsiteY86" fmla="*/ 1208157 h 2847225"/>
                    <a:gd name="connsiteX87" fmla="*/ 101239 w 1369021"/>
                    <a:gd name="connsiteY87" fmla="*/ 1191293 h 2847225"/>
                    <a:gd name="connsiteX88" fmla="*/ 86479 w 1369021"/>
                    <a:gd name="connsiteY88" fmla="*/ 1181806 h 2847225"/>
                    <a:gd name="connsiteX89" fmla="*/ 78045 w 1369021"/>
                    <a:gd name="connsiteY89" fmla="*/ 1149131 h 2847225"/>
                    <a:gd name="connsiteX90" fmla="*/ 76990 w 1369021"/>
                    <a:gd name="connsiteY90" fmla="*/ 1119618 h 2847225"/>
                    <a:gd name="connsiteX91" fmla="*/ 89642 w 1369021"/>
                    <a:gd name="connsiteY91" fmla="*/ 1106970 h 2847225"/>
                    <a:gd name="connsiteX92" fmla="*/ 86479 w 1369021"/>
                    <a:gd name="connsiteY92" fmla="*/ 1082727 h 2847225"/>
                    <a:gd name="connsiteX93" fmla="*/ 83400 w 1369021"/>
                    <a:gd name="connsiteY93" fmla="*/ 1078384 h 2847225"/>
                    <a:gd name="connsiteX94" fmla="*/ 82051 w 1369021"/>
                    <a:gd name="connsiteY94" fmla="*/ 1077541 h 2847225"/>
                    <a:gd name="connsiteX95" fmla="*/ 91751 w 1369021"/>
                    <a:gd name="connsiteY95" fmla="*/ 1061646 h 2847225"/>
                    <a:gd name="connsiteX96" fmla="*/ 86479 w 1369021"/>
                    <a:gd name="connsiteY96" fmla="*/ 1035296 h 2847225"/>
                    <a:gd name="connsiteX97" fmla="*/ 99131 w 1369021"/>
                    <a:gd name="connsiteY97" fmla="*/ 1020539 h 2847225"/>
                    <a:gd name="connsiteX98" fmla="*/ 110728 w 1369021"/>
                    <a:gd name="connsiteY98" fmla="*/ 1015269 h 2847225"/>
                    <a:gd name="connsiteX99" fmla="*/ 117054 w 1369021"/>
                    <a:gd name="connsiteY99" fmla="*/ 1004729 h 2847225"/>
                    <a:gd name="connsiteX100" fmla="*/ 105457 w 1369021"/>
                    <a:gd name="connsiteY100" fmla="*/ 984702 h 2847225"/>
                    <a:gd name="connsiteX101" fmla="*/ 95968 w 1369021"/>
                    <a:gd name="connsiteY101" fmla="*/ 966783 h 2847225"/>
                    <a:gd name="connsiteX102" fmla="*/ 89642 w 1369021"/>
                    <a:gd name="connsiteY102" fmla="*/ 961513 h 2847225"/>
                    <a:gd name="connsiteX103" fmla="*/ 80153 w 1369021"/>
                    <a:gd name="connsiteY103" fmla="*/ 942541 h 2847225"/>
                    <a:gd name="connsiteX104" fmla="*/ 89642 w 1369021"/>
                    <a:gd name="connsiteY104" fmla="*/ 924622 h 2847225"/>
                    <a:gd name="connsiteX105" fmla="*/ 90696 w 1369021"/>
                    <a:gd name="connsiteY105" fmla="*/ 903541 h 2847225"/>
                    <a:gd name="connsiteX106" fmla="*/ 94914 w 1369021"/>
                    <a:gd name="connsiteY106" fmla="*/ 886677 h 2847225"/>
                    <a:gd name="connsiteX107" fmla="*/ 116000 w 1369021"/>
                    <a:gd name="connsiteY107" fmla="*/ 874028 h 2847225"/>
                    <a:gd name="connsiteX108" fmla="*/ 127597 w 1369021"/>
                    <a:gd name="connsiteY108" fmla="*/ 862434 h 2847225"/>
                    <a:gd name="connsiteX109" fmla="*/ 162390 w 1369021"/>
                    <a:gd name="connsiteY109" fmla="*/ 854002 h 2847225"/>
                    <a:gd name="connsiteX110" fmla="*/ 161335 w 1369021"/>
                    <a:gd name="connsiteY110" fmla="*/ 841353 h 2847225"/>
                    <a:gd name="connsiteX111" fmla="*/ 137086 w 1369021"/>
                    <a:gd name="connsiteY111" fmla="*/ 793922 h 2847225"/>
                    <a:gd name="connsiteX112" fmla="*/ 120217 w 1369021"/>
                    <a:gd name="connsiteY112" fmla="*/ 777057 h 2847225"/>
                    <a:gd name="connsiteX113" fmla="*/ 108620 w 1369021"/>
                    <a:gd name="connsiteY113" fmla="*/ 763355 h 2847225"/>
                    <a:gd name="connsiteX114" fmla="*/ 107565 w 1369021"/>
                    <a:gd name="connsiteY114" fmla="*/ 729626 h 2847225"/>
                    <a:gd name="connsiteX115" fmla="*/ 100185 w 1369021"/>
                    <a:gd name="connsiteY115" fmla="*/ 713815 h 2847225"/>
                    <a:gd name="connsiteX116" fmla="*/ 91751 w 1369021"/>
                    <a:gd name="connsiteY116" fmla="*/ 687464 h 2847225"/>
                    <a:gd name="connsiteX117" fmla="*/ 86479 w 1369021"/>
                    <a:gd name="connsiteY117" fmla="*/ 670600 h 2847225"/>
                    <a:gd name="connsiteX118" fmla="*/ 78045 w 1369021"/>
                    <a:gd name="connsiteY118" fmla="*/ 651627 h 2847225"/>
                    <a:gd name="connsiteX119" fmla="*/ 75936 w 1369021"/>
                    <a:gd name="connsiteY119" fmla="*/ 627384 h 2847225"/>
                    <a:gd name="connsiteX120" fmla="*/ 67501 w 1369021"/>
                    <a:gd name="connsiteY120" fmla="*/ 611574 h 2847225"/>
                    <a:gd name="connsiteX121" fmla="*/ 53795 w 1369021"/>
                    <a:gd name="connsiteY121" fmla="*/ 598926 h 2847225"/>
                    <a:gd name="connsiteX122" fmla="*/ 42198 w 1369021"/>
                    <a:gd name="connsiteY122" fmla="*/ 585223 h 2847225"/>
                    <a:gd name="connsiteX123" fmla="*/ 48524 w 1369021"/>
                    <a:gd name="connsiteY123" fmla="*/ 560980 h 2847225"/>
                    <a:gd name="connsiteX124" fmla="*/ 43252 w 1369021"/>
                    <a:gd name="connsiteY124" fmla="*/ 535684 h 2847225"/>
                    <a:gd name="connsiteX125" fmla="*/ 33763 w 1369021"/>
                    <a:gd name="connsiteY125" fmla="*/ 505117 h 2847225"/>
                    <a:gd name="connsiteX126" fmla="*/ 43252 w 1369021"/>
                    <a:gd name="connsiteY126" fmla="*/ 478766 h 2847225"/>
                    <a:gd name="connsiteX127" fmla="*/ 61176 w 1369021"/>
                    <a:gd name="connsiteY127" fmla="*/ 460847 h 2847225"/>
                    <a:gd name="connsiteX128" fmla="*/ 98077 w 1369021"/>
                    <a:gd name="connsiteY128" fmla="*/ 466117 h 2847225"/>
                    <a:gd name="connsiteX129" fmla="*/ 108620 w 1369021"/>
                    <a:gd name="connsiteY129" fmla="*/ 462955 h 2847225"/>
                    <a:gd name="connsiteX130" fmla="*/ 110728 w 1369021"/>
                    <a:gd name="connsiteY130" fmla="*/ 417632 h 2847225"/>
                    <a:gd name="connsiteX131" fmla="*/ 116000 w 1369021"/>
                    <a:gd name="connsiteY131" fmla="*/ 395497 h 2847225"/>
                    <a:gd name="connsiteX132" fmla="*/ 116000 w 1369021"/>
                    <a:gd name="connsiteY132" fmla="*/ 376524 h 2847225"/>
                    <a:gd name="connsiteX133" fmla="*/ 113891 w 1369021"/>
                    <a:gd name="connsiteY133" fmla="*/ 365984 h 2847225"/>
                    <a:gd name="connsiteX134" fmla="*/ 103348 w 1369021"/>
                    <a:gd name="connsiteY134" fmla="*/ 356498 h 2847225"/>
                    <a:gd name="connsiteX135" fmla="*/ 99131 w 1369021"/>
                    <a:gd name="connsiteY135" fmla="*/ 341741 h 2847225"/>
                    <a:gd name="connsiteX136" fmla="*/ 94914 w 1369021"/>
                    <a:gd name="connsiteY136" fmla="*/ 330147 h 2847225"/>
                    <a:gd name="connsiteX137" fmla="*/ 98077 w 1369021"/>
                    <a:gd name="connsiteY137" fmla="*/ 313282 h 2847225"/>
                    <a:gd name="connsiteX138" fmla="*/ 94914 w 1369021"/>
                    <a:gd name="connsiteY138" fmla="*/ 298526 h 2847225"/>
                    <a:gd name="connsiteX139" fmla="*/ 89642 w 1369021"/>
                    <a:gd name="connsiteY139" fmla="*/ 279553 h 2847225"/>
                    <a:gd name="connsiteX140" fmla="*/ 81208 w 1369021"/>
                    <a:gd name="connsiteY140" fmla="*/ 265851 h 2847225"/>
                    <a:gd name="connsiteX141" fmla="*/ 94914 w 1369021"/>
                    <a:gd name="connsiteY141" fmla="*/ 257419 h 2847225"/>
                    <a:gd name="connsiteX142" fmla="*/ 109674 w 1369021"/>
                    <a:gd name="connsiteY142" fmla="*/ 257419 h 2847225"/>
                    <a:gd name="connsiteX143" fmla="*/ 116000 w 1369021"/>
                    <a:gd name="connsiteY143" fmla="*/ 243716 h 2847225"/>
                    <a:gd name="connsiteX144" fmla="*/ 114946 w 1369021"/>
                    <a:gd name="connsiteY144" fmla="*/ 233176 h 2847225"/>
                    <a:gd name="connsiteX145" fmla="*/ 99131 w 1369021"/>
                    <a:gd name="connsiteY145" fmla="*/ 220527 h 2847225"/>
                    <a:gd name="connsiteX146" fmla="*/ 95968 w 1369021"/>
                    <a:gd name="connsiteY146" fmla="*/ 159393 h 2847225"/>
                    <a:gd name="connsiteX147" fmla="*/ 70664 w 1369021"/>
                    <a:gd name="connsiteY147" fmla="*/ 167826 h 2847225"/>
                    <a:gd name="connsiteX148" fmla="*/ 54850 w 1369021"/>
                    <a:gd name="connsiteY148" fmla="*/ 169934 h 2847225"/>
                    <a:gd name="connsiteX149" fmla="*/ 40089 w 1369021"/>
                    <a:gd name="connsiteY149" fmla="*/ 161502 h 2847225"/>
                    <a:gd name="connsiteX150" fmla="*/ 22166 w 1369021"/>
                    <a:gd name="connsiteY150" fmla="*/ 158339 h 2847225"/>
                    <a:gd name="connsiteX151" fmla="*/ 12677 w 1369021"/>
                    <a:gd name="connsiteY151" fmla="*/ 152015 h 2847225"/>
                    <a:gd name="connsiteX152" fmla="*/ 6351 w 1369021"/>
                    <a:gd name="connsiteY152" fmla="*/ 143583 h 2847225"/>
                    <a:gd name="connsiteX153" fmla="*/ 21112 w 1369021"/>
                    <a:gd name="connsiteY153" fmla="*/ 129880 h 2847225"/>
                    <a:gd name="connsiteX154" fmla="*/ 35872 w 1369021"/>
                    <a:gd name="connsiteY154" fmla="*/ 124610 h 2847225"/>
                    <a:gd name="connsiteX155" fmla="*/ 53795 w 1369021"/>
                    <a:gd name="connsiteY155" fmla="*/ 121448 h 2847225"/>
                    <a:gd name="connsiteX156" fmla="*/ 50632 w 1369021"/>
                    <a:gd name="connsiteY156" fmla="*/ 104584 h 2847225"/>
                    <a:gd name="connsiteX157" fmla="*/ 44307 w 1369021"/>
                    <a:gd name="connsiteY157" fmla="*/ 90881 h 2847225"/>
                    <a:gd name="connsiteX158" fmla="*/ 63284 w 1369021"/>
                    <a:gd name="connsiteY158" fmla="*/ 78233 h 2847225"/>
                    <a:gd name="connsiteX159" fmla="*/ 70664 w 1369021"/>
                    <a:gd name="connsiteY159" fmla="*/ 53990 h 2847225"/>
                    <a:gd name="connsiteX160" fmla="*/ 92805 w 1369021"/>
                    <a:gd name="connsiteY160" fmla="*/ 53990 h 2847225"/>
                    <a:gd name="connsiteX161" fmla="*/ 120217 w 1369021"/>
                    <a:gd name="connsiteY161" fmla="*/ 59260 h 2847225"/>
                    <a:gd name="connsiteX162" fmla="*/ 163444 w 1369021"/>
                    <a:gd name="connsiteY162" fmla="*/ 58206 h 2847225"/>
                    <a:gd name="connsiteX163" fmla="*/ 164498 w 1369021"/>
                    <a:gd name="connsiteY163" fmla="*/ 45558 h 2847225"/>
                    <a:gd name="connsiteX164" fmla="*/ 163444 w 1369021"/>
                    <a:gd name="connsiteY164" fmla="*/ 14274 h 2847225"/>
                    <a:gd name="connsiteX165" fmla="*/ 171077 w 1369021"/>
                    <a:gd name="connsiteY165" fmla="*/ 10859 h 2847225"/>
                    <a:gd name="connsiteX166" fmla="*/ 173607 w 1369021"/>
                    <a:gd name="connsiteY166" fmla="*/ 4746 h 2847225"/>
                    <a:gd name="connsiteX167" fmla="*/ 219955 w 1369021"/>
                    <a:gd name="connsiteY167" fmla="*/ 3017 h 2847225"/>
                    <a:gd name="connsiteX168" fmla="*/ 226281 w 1369021"/>
                    <a:gd name="connsiteY168" fmla="*/ 361 h 2847225"/>
                    <a:gd name="connsiteX169" fmla="*/ 261073 w 1369021"/>
                    <a:gd name="connsiteY169" fmla="*/ 2680 h 2847225"/>
                    <a:gd name="connsiteX170" fmla="*/ 293462 w 1369021"/>
                    <a:gd name="connsiteY170" fmla="*/ 17647 h 2847225"/>
                    <a:gd name="connsiteX171" fmla="*/ 321844 w 1369021"/>
                    <a:gd name="connsiteY171" fmla="*/ 24561 h 2847225"/>
                    <a:gd name="connsiteX172" fmla="*/ 344786 w 1369021"/>
                    <a:gd name="connsiteY172" fmla="*/ 43703 h 2847225"/>
                    <a:gd name="connsiteX173" fmla="*/ 345418 w 1369021"/>
                    <a:gd name="connsiteY173" fmla="*/ 44546 h 2847225"/>
                    <a:gd name="connsiteX174" fmla="*/ 393790 w 1369021"/>
                    <a:gd name="connsiteY174" fmla="*/ 88689 h 2847225"/>
                    <a:gd name="connsiteX175" fmla="*/ 428372 w 1369021"/>
                    <a:gd name="connsiteY175" fmla="*/ 105427 h 2847225"/>
                    <a:gd name="connsiteX176" fmla="*/ 460550 w 1369021"/>
                    <a:gd name="connsiteY176" fmla="*/ 122038 h 2847225"/>
                    <a:gd name="connsiteX177" fmla="*/ 508458 w 1369021"/>
                    <a:gd name="connsiteY177" fmla="*/ 134434 h 2847225"/>
                    <a:gd name="connsiteX178" fmla="*/ 539792 w 1369021"/>
                    <a:gd name="connsiteY178" fmla="*/ 144510 h 2847225"/>
                    <a:gd name="connsiteX179" fmla="*/ 582470 w 1369021"/>
                    <a:gd name="connsiteY179" fmla="*/ 152395 h 2847225"/>
                    <a:gd name="connsiteX180" fmla="*/ 605876 w 1369021"/>
                    <a:gd name="connsiteY180" fmla="*/ 178872 h 2847225"/>
                    <a:gd name="connsiteX181" fmla="*/ 654332 w 1369021"/>
                    <a:gd name="connsiteY181" fmla="*/ 229255 h 2847225"/>
                    <a:gd name="connsiteX182" fmla="*/ 655096 w 1369021"/>
                    <a:gd name="connsiteY182" fmla="*/ 230477 h 2847225"/>
                    <a:gd name="connsiteX183" fmla="*/ 669055 w 1369021"/>
                    <a:gd name="connsiteY183" fmla="*/ 253076 h 2847225"/>
                    <a:gd name="connsiteX184" fmla="*/ 700389 w 1369021"/>
                    <a:gd name="connsiteY184" fmla="*/ 290389 h 2847225"/>
                    <a:gd name="connsiteX185" fmla="*/ 721264 w 1369021"/>
                    <a:gd name="connsiteY185" fmla="*/ 323275 h 2847225"/>
                    <a:gd name="connsiteX186" fmla="*/ 733326 w 1369021"/>
                    <a:gd name="connsiteY186" fmla="*/ 338706 h 2847225"/>
                    <a:gd name="connsiteX187" fmla="*/ 742983 w 1369021"/>
                    <a:gd name="connsiteY187" fmla="*/ 358774 h 2847225"/>
                    <a:gd name="connsiteX188" fmla="*/ 778366 w 1369021"/>
                    <a:gd name="connsiteY188" fmla="*/ 428299 h 2847225"/>
                    <a:gd name="connsiteX189" fmla="*/ 807381 w 1369021"/>
                    <a:gd name="connsiteY189" fmla="*/ 454734 h 2847225"/>
                    <a:gd name="connsiteX190" fmla="*/ 841245 w 1369021"/>
                    <a:gd name="connsiteY190" fmla="*/ 479103 h 2847225"/>
                    <a:gd name="connsiteX191" fmla="*/ 922765 w 1369021"/>
                    <a:gd name="connsiteY191" fmla="*/ 536738 h 2847225"/>
                    <a:gd name="connsiteX192" fmla="*/ 1063785 w 1369021"/>
                    <a:gd name="connsiteY192" fmla="*/ 642225 h 2847225"/>
                    <a:gd name="connsiteX193" fmla="*/ 1097102 w 1369021"/>
                    <a:gd name="connsiteY193" fmla="*/ 687633 h 2847225"/>
                    <a:gd name="connsiteX194" fmla="*/ 1106928 w 1369021"/>
                    <a:gd name="connsiteY194" fmla="*/ 712635 h 2847225"/>
                    <a:gd name="connsiteX195" fmla="*/ 1159555 w 1369021"/>
                    <a:gd name="connsiteY195" fmla="*/ 809268 h 2847225"/>
                    <a:gd name="connsiteX196" fmla="*/ 1178748 w 1369021"/>
                    <a:gd name="connsiteY196" fmla="*/ 825627 h 2847225"/>
                    <a:gd name="connsiteX197" fmla="*/ 1193002 w 1369021"/>
                    <a:gd name="connsiteY197" fmla="*/ 836083 h 2847225"/>
                    <a:gd name="connsiteX198" fmla="*/ 1216320 w 1369021"/>
                    <a:gd name="connsiteY198" fmla="*/ 839667 h 2847225"/>
                    <a:gd name="connsiteX199" fmla="*/ 1225855 w 1369021"/>
                    <a:gd name="connsiteY199" fmla="*/ 841859 h 2847225"/>
                    <a:gd name="connsiteX200" fmla="*/ 1282024 w 1369021"/>
                    <a:gd name="connsiteY200" fmla="*/ 887141 h 2847225"/>
                    <a:gd name="connsiteX201" fmla="*/ 1309314 w 1369021"/>
                    <a:gd name="connsiteY201" fmla="*/ 932590 h 2847225"/>
                    <a:gd name="connsiteX202" fmla="*/ 1327529 w 1369021"/>
                    <a:gd name="connsiteY202" fmla="*/ 968386 h 2847225"/>
                    <a:gd name="connsiteX203" fmla="*/ 1339759 w 1369021"/>
                    <a:gd name="connsiteY203" fmla="*/ 987738 h 2847225"/>
                    <a:gd name="connsiteX204" fmla="*/ 1369022 w 1369021"/>
                    <a:gd name="connsiteY204" fmla="*/ 1014341 h 2847225"/>
                    <a:gd name="connsiteX205" fmla="*/ 1358943 w 1369021"/>
                    <a:gd name="connsiteY205" fmla="*/ 1029013 h 2847225"/>
                    <a:gd name="connsiteX206" fmla="*/ 1335200 w 1369021"/>
                    <a:gd name="connsiteY206" fmla="*/ 1060171 h 2847225"/>
                    <a:gd name="connsiteX207" fmla="*/ 1331488 w 1369021"/>
                    <a:gd name="connsiteY207" fmla="*/ 1075054 h 2847225"/>
                    <a:gd name="connsiteX208" fmla="*/ 1325289 w 1369021"/>
                    <a:gd name="connsiteY208" fmla="*/ 1094321 h 2847225"/>
                    <a:gd name="connsiteX209" fmla="*/ 1318748 w 1369021"/>
                    <a:gd name="connsiteY209" fmla="*/ 1100603 h 2847225"/>
                    <a:gd name="connsiteX210" fmla="*/ 1278393 w 1369021"/>
                    <a:gd name="connsiteY210" fmla="*/ 1143102 h 2847225"/>
                    <a:gd name="connsiteX211" fmla="*/ 1259289 w 1369021"/>
                    <a:gd name="connsiteY211" fmla="*/ 1176578 h 2847225"/>
                    <a:gd name="connsiteX212" fmla="*/ 1252078 w 1369021"/>
                    <a:gd name="connsiteY212" fmla="*/ 1183788 h 2847225"/>
                    <a:gd name="connsiteX213" fmla="*/ 1245204 w 1369021"/>
                    <a:gd name="connsiteY213" fmla="*/ 1200821 h 2847225"/>
                    <a:gd name="connsiteX214" fmla="*/ 1243137 w 1369021"/>
                    <a:gd name="connsiteY214" fmla="*/ 1210139 h 2847225"/>
                    <a:gd name="connsiteX215" fmla="*/ 1241239 w 1369021"/>
                    <a:gd name="connsiteY215" fmla="*/ 1211825 h 2847225"/>
                    <a:gd name="connsiteX216" fmla="*/ 1237191 w 1369021"/>
                    <a:gd name="connsiteY216" fmla="*/ 1212078 h 2847225"/>
                    <a:gd name="connsiteX217" fmla="*/ 1226226 w 1369021"/>
                    <a:gd name="connsiteY217" fmla="*/ 1229406 h 2847225"/>
                    <a:gd name="connsiteX218" fmla="*/ 1213447 w 1369021"/>
                    <a:gd name="connsiteY218" fmla="*/ 1247957 h 2847225"/>
                    <a:gd name="connsiteX219" fmla="*/ 1200459 w 1369021"/>
                    <a:gd name="connsiteY219" fmla="*/ 1261365 h 2847225"/>
                    <a:gd name="connsiteX220" fmla="*/ 1183252 w 1369021"/>
                    <a:gd name="connsiteY220" fmla="*/ 1288601 h 2847225"/>
                    <a:gd name="connsiteX221" fmla="*/ 1136483 w 1369021"/>
                    <a:gd name="connsiteY221" fmla="*/ 1348048 h 2847225"/>
                    <a:gd name="connsiteX222" fmla="*/ 1113457 w 1369021"/>
                    <a:gd name="connsiteY222" fmla="*/ 1373261 h 2847225"/>
                    <a:gd name="connsiteX223" fmla="*/ 1110757 w 1369021"/>
                    <a:gd name="connsiteY223" fmla="*/ 1376254 h 2847225"/>
                    <a:gd name="connsiteX224" fmla="*/ 1086002 w 1369021"/>
                    <a:gd name="connsiteY224" fmla="*/ 1387216 h 2847225"/>
                    <a:gd name="connsiteX225" fmla="*/ 1070314 w 1369021"/>
                    <a:gd name="connsiteY225" fmla="*/ 1436925 h 2847225"/>
                    <a:gd name="connsiteX226" fmla="*/ 1070942 w 1369021"/>
                    <a:gd name="connsiteY226" fmla="*/ 1443797 h 2847225"/>
                    <a:gd name="connsiteX227" fmla="*/ 1063183 w 1369021"/>
                    <a:gd name="connsiteY227" fmla="*/ 1476261 h 2847225"/>
                    <a:gd name="connsiteX228" fmla="*/ 1063098 w 1369021"/>
                    <a:gd name="connsiteY228" fmla="*/ 1480815 h 2847225"/>
                    <a:gd name="connsiteX229" fmla="*/ 1059598 w 1369021"/>
                    <a:gd name="connsiteY229" fmla="*/ 1486928 h 2847225"/>
                    <a:gd name="connsiteX230" fmla="*/ 1054411 w 1369021"/>
                    <a:gd name="connsiteY230" fmla="*/ 1509273 h 2847225"/>
                    <a:gd name="connsiteX231" fmla="*/ 1068539 w 1369021"/>
                    <a:gd name="connsiteY231" fmla="*/ 1573064 h 2847225"/>
                    <a:gd name="connsiteX232" fmla="*/ 1069171 w 1369021"/>
                    <a:gd name="connsiteY232" fmla="*/ 1696090 h 2847225"/>
                    <a:gd name="connsiteX233" fmla="*/ 1068327 w 1369021"/>
                    <a:gd name="connsiteY233" fmla="*/ 1741161 h 2847225"/>
                    <a:gd name="connsiteX234" fmla="*/ 1064368 w 1369021"/>
                    <a:gd name="connsiteY234" fmla="*/ 1758953 h 2847225"/>
                    <a:gd name="connsiteX235" fmla="*/ 1062343 w 1369021"/>
                    <a:gd name="connsiteY235" fmla="*/ 1765699 h 2847225"/>
                    <a:gd name="connsiteX236" fmla="*/ 1061715 w 1369021"/>
                    <a:gd name="connsiteY236" fmla="*/ 1765741 h 2847225"/>
                    <a:gd name="connsiteX237" fmla="*/ 1025868 w 1369021"/>
                    <a:gd name="connsiteY237" fmla="*/ 1769957 h 2847225"/>
                    <a:gd name="connsiteX238" fmla="*/ 812897 w 1369021"/>
                    <a:gd name="connsiteY238" fmla="*/ 1771011 h 2847225"/>
                    <a:gd name="connsiteX239" fmla="*/ 796028 w 1369021"/>
                    <a:gd name="connsiteY239" fmla="*/ 1789984 h 2847225"/>
                    <a:gd name="connsiteX240" fmla="*/ 790756 w 1369021"/>
                    <a:gd name="connsiteY240" fmla="*/ 1821605 h 2847225"/>
                    <a:gd name="connsiteX241" fmla="*/ 783376 w 1369021"/>
                    <a:gd name="connsiteY241" fmla="*/ 1842685 h 2847225"/>
                    <a:gd name="connsiteX242" fmla="*/ 716954 w 1369021"/>
                    <a:gd name="connsiteY242" fmla="*/ 1908035 h 2847225"/>
                    <a:gd name="connsiteX243" fmla="*/ 719063 w 1369021"/>
                    <a:gd name="connsiteY243" fmla="*/ 1963899 h 2847225"/>
                    <a:gd name="connsiteX244" fmla="*/ 708520 w 1369021"/>
                    <a:gd name="connsiteY244" fmla="*/ 1992358 h 2847225"/>
                    <a:gd name="connsiteX245" fmla="*/ 687434 w 1369021"/>
                    <a:gd name="connsiteY245" fmla="*/ 2067195 h 2847225"/>
                    <a:gd name="connsiteX246" fmla="*/ 668456 w 1369021"/>
                    <a:gd name="connsiteY246" fmla="*/ 2159950 h 2847225"/>
                    <a:gd name="connsiteX247" fmla="*/ 645261 w 1369021"/>
                    <a:gd name="connsiteY247" fmla="*/ 2235840 h 2847225"/>
                    <a:gd name="connsiteX248" fmla="*/ 656858 w 1369021"/>
                    <a:gd name="connsiteY248" fmla="*/ 2266407 h 2847225"/>
                    <a:gd name="connsiteX249" fmla="*/ 678999 w 1369021"/>
                    <a:gd name="connsiteY249" fmla="*/ 2278001 h 2847225"/>
                    <a:gd name="connsiteX250" fmla="*/ 681108 w 1369021"/>
                    <a:gd name="connsiteY250" fmla="*/ 2293812 h 2847225"/>
                    <a:gd name="connsiteX251" fmla="*/ 630501 w 1369021"/>
                    <a:gd name="connsiteY251" fmla="*/ 2338081 h 2847225"/>
                    <a:gd name="connsiteX252" fmla="*/ 586219 w 1369021"/>
                    <a:gd name="connsiteY252" fmla="*/ 2382351 h 2847225"/>
                    <a:gd name="connsiteX253" fmla="*/ 536667 w 1369021"/>
                    <a:gd name="connsiteY253" fmla="*/ 2468781 h 2847225"/>
                    <a:gd name="connsiteX254" fmla="*/ 529286 w 1369021"/>
                    <a:gd name="connsiteY254" fmla="*/ 2500403 h 2847225"/>
                    <a:gd name="connsiteX255" fmla="*/ 524437 w 1369021"/>
                    <a:gd name="connsiteY255" fmla="*/ 2542522 h 2847225"/>
                    <a:gd name="connsiteX256" fmla="*/ 524015 w 1369021"/>
                    <a:gd name="connsiteY256" fmla="*/ 2543618 h 2847225"/>
                    <a:gd name="connsiteX257" fmla="*/ 499766 w 1369021"/>
                    <a:gd name="connsiteY257" fmla="*/ 2562591 h 2847225"/>
                    <a:gd name="connsiteX258" fmla="*/ 459702 w 1369021"/>
                    <a:gd name="connsiteY258" fmla="*/ 2565753 h 2847225"/>
                    <a:gd name="connsiteX259" fmla="*/ 425964 w 1369021"/>
                    <a:gd name="connsiteY259" fmla="*/ 2574185 h 2847225"/>
                    <a:gd name="connsiteX260" fmla="*/ 399606 w 1369021"/>
                    <a:gd name="connsiteY260" fmla="*/ 2598428 h 2847225"/>
                    <a:gd name="connsiteX261" fmla="*/ 369031 w 1369021"/>
                    <a:gd name="connsiteY261" fmla="*/ 2644805 h 2847225"/>
                    <a:gd name="connsiteX262" fmla="*/ 338456 w 1369021"/>
                    <a:gd name="connsiteY262" fmla="*/ 2690129 h 2847225"/>
                    <a:gd name="connsiteX263" fmla="*/ 303663 w 1369021"/>
                    <a:gd name="connsiteY263" fmla="*/ 2725966 h 2847225"/>
                    <a:gd name="connsiteX264" fmla="*/ 301555 w 1369021"/>
                    <a:gd name="connsiteY264" fmla="*/ 2749154 h 2847225"/>
                    <a:gd name="connsiteX265" fmla="*/ 287849 w 1369021"/>
                    <a:gd name="connsiteY265" fmla="*/ 2770235 h 2847225"/>
                    <a:gd name="connsiteX266" fmla="*/ 267901 w 1369021"/>
                    <a:gd name="connsiteY266" fmla="*/ 2775548 h 2847225"/>
                    <a:gd name="connsiteX267" fmla="*/ 261913 w 1369021"/>
                    <a:gd name="connsiteY267" fmla="*/ 2782209 h 2847225"/>
                    <a:gd name="connsiteX268" fmla="*/ 249556 w 1369021"/>
                    <a:gd name="connsiteY268" fmla="*/ 2807548 h 2847225"/>
                    <a:gd name="connsiteX269" fmla="*/ 245465 w 1369021"/>
                    <a:gd name="connsiteY269" fmla="*/ 2813451 h 2847225"/>
                    <a:gd name="connsiteX270" fmla="*/ 243820 w 1369021"/>
                    <a:gd name="connsiteY270" fmla="*/ 2814969 h 2847225"/>
                    <a:gd name="connsiteX271" fmla="*/ 235976 w 1369021"/>
                    <a:gd name="connsiteY271" fmla="*/ 2826563 h 2847225"/>
                    <a:gd name="connsiteX272" fmla="*/ 216619 w 1369021"/>
                    <a:gd name="connsiteY272" fmla="*/ 2841990 h 2847225"/>
                    <a:gd name="connsiteX273" fmla="*/ 201184 w 1369021"/>
                    <a:gd name="connsiteY273" fmla="*/ 2847218 h 2847225"/>
                    <a:gd name="connsiteX274" fmla="*/ 188743 w 1369021"/>
                    <a:gd name="connsiteY274" fmla="*/ 2838743 h 2847225"/>
                    <a:gd name="connsiteX275" fmla="*/ 182417 w 1369021"/>
                    <a:gd name="connsiteY275" fmla="*/ 2834527 h 2847225"/>
                    <a:gd name="connsiteX276" fmla="*/ 187689 w 1369021"/>
                    <a:gd name="connsiteY276" fmla="*/ 2819771 h 2847225"/>
                    <a:gd name="connsiteX277" fmla="*/ 199286 w 1369021"/>
                    <a:gd name="connsiteY277" fmla="*/ 2794474 h 2847225"/>
                    <a:gd name="connsiteX278" fmla="*/ 195069 w 1369021"/>
                    <a:gd name="connsiteY278" fmla="*/ 2767069 h 2847225"/>
                    <a:gd name="connsiteX279" fmla="*/ 168711 w 1369021"/>
                    <a:gd name="connsiteY279" fmla="*/ 2766015 h 2847225"/>
                    <a:gd name="connsiteX280" fmla="*/ 152896 w 1369021"/>
                    <a:gd name="connsiteY280" fmla="*/ 2757583 h 2847225"/>
                    <a:gd name="connsiteX281" fmla="*/ 140245 w 1369021"/>
                    <a:gd name="connsiteY281" fmla="*/ 2733340 h 2847225"/>
                    <a:gd name="connsiteX282" fmla="*/ 133919 w 1369021"/>
                    <a:gd name="connsiteY282" fmla="*/ 2705935 h 2847225"/>
                    <a:gd name="connsiteX283" fmla="*/ 112837 w 1369021"/>
                    <a:gd name="connsiteY283" fmla="*/ 2695399 h 284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</a:cxnLst>
                  <a:rect l="l" t="t" r="r" b="b"/>
                  <a:pathLst>
                    <a:path w="1369021" h="2847225">
                      <a:moveTo>
                        <a:pt x="112837" y="2695399"/>
                      </a:moveTo>
                      <a:cubicBezTo>
                        <a:pt x="107143" y="2695399"/>
                        <a:pt x="95293" y="2695399"/>
                        <a:pt x="82388" y="2696031"/>
                      </a:cubicBezTo>
                      <a:lnTo>
                        <a:pt x="79014" y="2695821"/>
                      </a:lnTo>
                      <a:lnTo>
                        <a:pt x="79099" y="2694345"/>
                      </a:lnTo>
                      <a:cubicBezTo>
                        <a:pt x="79099" y="2694345"/>
                        <a:pt x="79099" y="2672210"/>
                        <a:pt x="80153" y="2667994"/>
                      </a:cubicBezTo>
                      <a:cubicBezTo>
                        <a:pt x="81208" y="2663778"/>
                        <a:pt x="87533" y="2662724"/>
                        <a:pt x="97022" y="2655345"/>
                      </a:cubicBezTo>
                      <a:cubicBezTo>
                        <a:pt x="106511" y="2647967"/>
                        <a:pt x="109674" y="2636373"/>
                        <a:pt x="109674" y="2636373"/>
                      </a:cubicBezTo>
                      <a:cubicBezTo>
                        <a:pt x="109674" y="2636373"/>
                        <a:pt x="104402" y="2627941"/>
                        <a:pt x="103348" y="2623724"/>
                      </a:cubicBezTo>
                      <a:cubicBezTo>
                        <a:pt x="102294" y="2619508"/>
                        <a:pt x="114946" y="2617400"/>
                        <a:pt x="114946" y="2617400"/>
                      </a:cubicBezTo>
                      <a:cubicBezTo>
                        <a:pt x="114946" y="2617400"/>
                        <a:pt x="109674" y="2605806"/>
                        <a:pt x="105457" y="2600536"/>
                      </a:cubicBezTo>
                      <a:cubicBezTo>
                        <a:pt x="101239" y="2595266"/>
                        <a:pt x="92805" y="2595266"/>
                        <a:pt x="88588" y="2596320"/>
                      </a:cubicBezTo>
                      <a:cubicBezTo>
                        <a:pt x="84370" y="2597374"/>
                        <a:pt x="81208" y="2601590"/>
                        <a:pt x="70664" y="2600536"/>
                      </a:cubicBezTo>
                      <a:cubicBezTo>
                        <a:pt x="60121" y="2599482"/>
                        <a:pt x="60121" y="2589995"/>
                        <a:pt x="53795" y="2579455"/>
                      </a:cubicBezTo>
                      <a:cubicBezTo>
                        <a:pt x="47469" y="2568915"/>
                        <a:pt x="55904" y="2567861"/>
                        <a:pt x="64338" y="2567861"/>
                      </a:cubicBezTo>
                      <a:cubicBezTo>
                        <a:pt x="72773" y="2567861"/>
                        <a:pt x="68556" y="2562591"/>
                        <a:pt x="67501" y="2556266"/>
                      </a:cubicBezTo>
                      <a:cubicBezTo>
                        <a:pt x="66447" y="2549942"/>
                        <a:pt x="75936" y="2548888"/>
                        <a:pt x="80153" y="2545726"/>
                      </a:cubicBezTo>
                      <a:cubicBezTo>
                        <a:pt x="84370" y="2542564"/>
                        <a:pt x="90696" y="2545726"/>
                        <a:pt x="95968" y="2548888"/>
                      </a:cubicBezTo>
                      <a:cubicBezTo>
                        <a:pt x="101239" y="2552050"/>
                        <a:pt x="103348" y="2554158"/>
                        <a:pt x="109674" y="2553104"/>
                      </a:cubicBezTo>
                      <a:cubicBezTo>
                        <a:pt x="116000" y="2552050"/>
                        <a:pt x="108620" y="2530969"/>
                        <a:pt x="108620" y="2526753"/>
                      </a:cubicBezTo>
                      <a:cubicBezTo>
                        <a:pt x="108620" y="2522537"/>
                        <a:pt x="102294" y="2518321"/>
                        <a:pt x="94914" y="2511997"/>
                      </a:cubicBezTo>
                      <a:cubicBezTo>
                        <a:pt x="87533" y="2505673"/>
                        <a:pt x="97022" y="2495132"/>
                        <a:pt x="100185" y="2490916"/>
                      </a:cubicBezTo>
                      <a:cubicBezTo>
                        <a:pt x="103348" y="2486700"/>
                        <a:pt x="99131" y="2477214"/>
                        <a:pt x="98077" y="2472998"/>
                      </a:cubicBezTo>
                      <a:cubicBezTo>
                        <a:pt x="97022" y="2468781"/>
                        <a:pt x="97022" y="2466673"/>
                        <a:pt x="106511" y="2465619"/>
                      </a:cubicBezTo>
                      <a:cubicBezTo>
                        <a:pt x="116000" y="2464565"/>
                        <a:pt x="111783" y="2462457"/>
                        <a:pt x="112837" y="2458241"/>
                      </a:cubicBezTo>
                      <a:cubicBezTo>
                        <a:pt x="113891" y="2454025"/>
                        <a:pt x="116000" y="2440323"/>
                        <a:pt x="109674" y="2435052"/>
                      </a:cubicBezTo>
                      <a:cubicBezTo>
                        <a:pt x="103348" y="2429782"/>
                        <a:pt x="100185" y="2421350"/>
                        <a:pt x="100185" y="2415026"/>
                      </a:cubicBezTo>
                      <a:cubicBezTo>
                        <a:pt x="100185" y="2408702"/>
                        <a:pt x="98077" y="2397107"/>
                        <a:pt x="93859" y="2391837"/>
                      </a:cubicBezTo>
                      <a:cubicBezTo>
                        <a:pt x="89642" y="2386567"/>
                        <a:pt x="98077" y="2380243"/>
                        <a:pt x="103348" y="2377081"/>
                      </a:cubicBezTo>
                      <a:cubicBezTo>
                        <a:pt x="108620" y="2373918"/>
                        <a:pt x="112837" y="2374972"/>
                        <a:pt x="121271" y="2378135"/>
                      </a:cubicBezTo>
                      <a:cubicBezTo>
                        <a:pt x="129706" y="2381297"/>
                        <a:pt x="156064" y="2390783"/>
                        <a:pt x="167661" y="2390783"/>
                      </a:cubicBezTo>
                      <a:cubicBezTo>
                        <a:pt x="179259" y="2390783"/>
                        <a:pt x="180313" y="2382351"/>
                        <a:pt x="172933" y="2379189"/>
                      </a:cubicBezTo>
                      <a:cubicBezTo>
                        <a:pt x="165553" y="2376027"/>
                        <a:pt x="169770" y="2370756"/>
                        <a:pt x="169770" y="2370756"/>
                      </a:cubicBezTo>
                      <a:cubicBezTo>
                        <a:pt x="169770" y="2370756"/>
                        <a:pt x="176096" y="2364432"/>
                        <a:pt x="175041" y="2359162"/>
                      </a:cubicBezTo>
                      <a:cubicBezTo>
                        <a:pt x="173987" y="2353892"/>
                        <a:pt x="181367" y="2345460"/>
                        <a:pt x="184530" y="2341243"/>
                      </a:cubicBezTo>
                      <a:cubicBezTo>
                        <a:pt x="187693" y="2337027"/>
                        <a:pt x="194019" y="2334919"/>
                        <a:pt x="201399" y="2332811"/>
                      </a:cubicBezTo>
                      <a:cubicBezTo>
                        <a:pt x="208779" y="2330703"/>
                        <a:pt x="207725" y="2322271"/>
                        <a:pt x="203508" y="2317001"/>
                      </a:cubicBezTo>
                      <a:cubicBezTo>
                        <a:pt x="199291" y="2311730"/>
                        <a:pt x="208779" y="2301190"/>
                        <a:pt x="208779" y="2301190"/>
                      </a:cubicBezTo>
                      <a:cubicBezTo>
                        <a:pt x="208779" y="2301190"/>
                        <a:pt x="214051" y="2299082"/>
                        <a:pt x="217214" y="2292758"/>
                      </a:cubicBezTo>
                      <a:cubicBezTo>
                        <a:pt x="220377" y="2286434"/>
                        <a:pt x="216160" y="2281163"/>
                        <a:pt x="210888" y="2275893"/>
                      </a:cubicBezTo>
                      <a:cubicBezTo>
                        <a:pt x="205617" y="2270623"/>
                        <a:pt x="196128" y="2257975"/>
                        <a:pt x="196128" y="2257975"/>
                      </a:cubicBezTo>
                      <a:cubicBezTo>
                        <a:pt x="196128" y="2257975"/>
                        <a:pt x="184530" y="2254813"/>
                        <a:pt x="179259" y="2254813"/>
                      </a:cubicBezTo>
                      <a:cubicBezTo>
                        <a:pt x="173987" y="2254813"/>
                        <a:pt x="147629" y="2257975"/>
                        <a:pt x="142358" y="2253759"/>
                      </a:cubicBezTo>
                      <a:cubicBezTo>
                        <a:pt x="137086" y="2249542"/>
                        <a:pt x="138140" y="2241110"/>
                        <a:pt x="142358" y="2234786"/>
                      </a:cubicBezTo>
                      <a:cubicBezTo>
                        <a:pt x="146575" y="2228462"/>
                        <a:pt x="144466" y="2225300"/>
                        <a:pt x="140249" y="2221084"/>
                      </a:cubicBezTo>
                      <a:cubicBezTo>
                        <a:pt x="136032" y="2216867"/>
                        <a:pt x="136032" y="2209489"/>
                        <a:pt x="141303" y="2208435"/>
                      </a:cubicBezTo>
                      <a:cubicBezTo>
                        <a:pt x="146575" y="2207381"/>
                        <a:pt x="162390" y="2209489"/>
                        <a:pt x="168716" y="2211597"/>
                      </a:cubicBezTo>
                      <a:cubicBezTo>
                        <a:pt x="175041" y="2213705"/>
                        <a:pt x="185585" y="2217921"/>
                        <a:pt x="191910" y="2216867"/>
                      </a:cubicBezTo>
                      <a:cubicBezTo>
                        <a:pt x="198236" y="2215813"/>
                        <a:pt x="203508" y="2215813"/>
                        <a:pt x="210888" y="2214759"/>
                      </a:cubicBezTo>
                      <a:cubicBezTo>
                        <a:pt x="218268" y="2213705"/>
                        <a:pt x="227757" y="2216867"/>
                        <a:pt x="238300" y="2218975"/>
                      </a:cubicBezTo>
                      <a:cubicBezTo>
                        <a:pt x="248843" y="2221084"/>
                        <a:pt x="244120" y="2203966"/>
                        <a:pt x="244120" y="2203966"/>
                      </a:cubicBezTo>
                      <a:cubicBezTo>
                        <a:pt x="245343" y="2201647"/>
                        <a:pt x="246018" y="2198527"/>
                        <a:pt x="244626" y="2194733"/>
                      </a:cubicBezTo>
                      <a:cubicBezTo>
                        <a:pt x="241463" y="2186300"/>
                        <a:pt x="234083" y="2167328"/>
                        <a:pt x="236192" y="2158896"/>
                      </a:cubicBezTo>
                      <a:cubicBezTo>
                        <a:pt x="238300" y="2150463"/>
                        <a:pt x="245680" y="2139923"/>
                        <a:pt x="247789" y="2134653"/>
                      </a:cubicBezTo>
                      <a:cubicBezTo>
                        <a:pt x="249898" y="2129383"/>
                        <a:pt x="252006" y="2092491"/>
                        <a:pt x="252006" y="2092491"/>
                      </a:cubicBezTo>
                      <a:cubicBezTo>
                        <a:pt x="252006" y="2092491"/>
                        <a:pt x="255169" y="2058762"/>
                        <a:pt x="255169" y="2051384"/>
                      </a:cubicBezTo>
                      <a:cubicBezTo>
                        <a:pt x="255169" y="2048770"/>
                        <a:pt x="254368" y="2046283"/>
                        <a:pt x="253778" y="2044006"/>
                      </a:cubicBezTo>
                      <a:lnTo>
                        <a:pt x="250952" y="2022925"/>
                      </a:lnTo>
                      <a:lnTo>
                        <a:pt x="241463" y="1979710"/>
                      </a:lnTo>
                      <a:cubicBezTo>
                        <a:pt x="241463" y="1979710"/>
                        <a:pt x="226703" y="1892225"/>
                        <a:pt x="225648" y="1886955"/>
                      </a:cubicBezTo>
                      <a:cubicBezTo>
                        <a:pt x="224594" y="1881685"/>
                        <a:pt x="225648" y="1874306"/>
                        <a:pt x="229866" y="1871144"/>
                      </a:cubicBezTo>
                      <a:cubicBezTo>
                        <a:pt x="234083" y="1867982"/>
                        <a:pt x="238089" y="1865242"/>
                        <a:pt x="238089" y="1865242"/>
                      </a:cubicBezTo>
                      <a:cubicBezTo>
                        <a:pt x="239144" y="1861110"/>
                        <a:pt x="240704" y="1857695"/>
                        <a:pt x="243572" y="1855334"/>
                      </a:cubicBezTo>
                      <a:cubicBezTo>
                        <a:pt x="249898" y="1850064"/>
                        <a:pt x="252006" y="1836361"/>
                        <a:pt x="255169" y="1830037"/>
                      </a:cubicBezTo>
                      <a:cubicBezTo>
                        <a:pt x="258332" y="1823713"/>
                        <a:pt x="267821" y="1816335"/>
                        <a:pt x="258332" y="1804740"/>
                      </a:cubicBezTo>
                      <a:cubicBezTo>
                        <a:pt x="248843" y="1793146"/>
                        <a:pt x="240409" y="1786822"/>
                        <a:pt x="245680" y="1780497"/>
                      </a:cubicBezTo>
                      <a:cubicBezTo>
                        <a:pt x="250952" y="1774173"/>
                        <a:pt x="269930" y="1739390"/>
                        <a:pt x="273093" y="1734120"/>
                      </a:cubicBezTo>
                      <a:cubicBezTo>
                        <a:pt x="276256" y="1728850"/>
                        <a:pt x="276256" y="1719364"/>
                        <a:pt x="276256" y="1713039"/>
                      </a:cubicBezTo>
                      <a:cubicBezTo>
                        <a:pt x="276256" y="1706715"/>
                        <a:pt x="270984" y="1684580"/>
                        <a:pt x="270984" y="1674040"/>
                      </a:cubicBezTo>
                      <a:cubicBezTo>
                        <a:pt x="270984" y="1663500"/>
                        <a:pt x="270984" y="1655067"/>
                        <a:pt x="265712" y="1646635"/>
                      </a:cubicBezTo>
                      <a:cubicBezTo>
                        <a:pt x="260441" y="1638203"/>
                        <a:pt x="240409" y="1604474"/>
                        <a:pt x="240409" y="1604474"/>
                      </a:cubicBezTo>
                      <a:cubicBezTo>
                        <a:pt x="240409" y="1604474"/>
                        <a:pt x="229866" y="1593934"/>
                        <a:pt x="221431" y="1589717"/>
                      </a:cubicBezTo>
                      <a:cubicBezTo>
                        <a:pt x="212997" y="1585501"/>
                        <a:pt x="206671" y="1583393"/>
                        <a:pt x="210888" y="1571799"/>
                      </a:cubicBezTo>
                      <a:cubicBezTo>
                        <a:pt x="215105" y="1560204"/>
                        <a:pt x="218268" y="1549664"/>
                        <a:pt x="214051" y="1541232"/>
                      </a:cubicBezTo>
                      <a:cubicBezTo>
                        <a:pt x="209834" y="1532800"/>
                        <a:pt x="207725" y="1533854"/>
                        <a:pt x="207725" y="1522259"/>
                      </a:cubicBezTo>
                      <a:cubicBezTo>
                        <a:pt x="207725" y="1510665"/>
                        <a:pt x="210888" y="1505395"/>
                        <a:pt x="202454" y="1494854"/>
                      </a:cubicBezTo>
                      <a:cubicBezTo>
                        <a:pt x="194019" y="1484314"/>
                        <a:pt x="178204" y="1466395"/>
                        <a:pt x="175041" y="1462179"/>
                      </a:cubicBezTo>
                      <a:cubicBezTo>
                        <a:pt x="171878" y="1457963"/>
                        <a:pt x="167661" y="1449531"/>
                        <a:pt x="171878" y="1445315"/>
                      </a:cubicBezTo>
                      <a:cubicBezTo>
                        <a:pt x="176096" y="1441099"/>
                        <a:pt x="182422" y="1435828"/>
                        <a:pt x="178204" y="1429504"/>
                      </a:cubicBezTo>
                      <a:cubicBezTo>
                        <a:pt x="173987" y="1423180"/>
                        <a:pt x="172933" y="1418964"/>
                        <a:pt x="159227" y="1410532"/>
                      </a:cubicBezTo>
                      <a:cubicBezTo>
                        <a:pt x="145521" y="1402099"/>
                        <a:pt x="144466" y="1398937"/>
                        <a:pt x="137086" y="1389451"/>
                      </a:cubicBezTo>
                      <a:cubicBezTo>
                        <a:pt x="129706" y="1379965"/>
                        <a:pt x="122326" y="1367316"/>
                        <a:pt x="119163" y="1362046"/>
                      </a:cubicBezTo>
                      <a:cubicBezTo>
                        <a:pt x="116000" y="1356776"/>
                        <a:pt x="113891" y="1350452"/>
                        <a:pt x="113891" y="1344127"/>
                      </a:cubicBezTo>
                      <a:cubicBezTo>
                        <a:pt x="113891" y="1337803"/>
                        <a:pt x="114777" y="1301249"/>
                        <a:pt x="115367" y="1300448"/>
                      </a:cubicBezTo>
                      <a:cubicBezTo>
                        <a:pt x="115367" y="1300448"/>
                        <a:pt x="123380" y="1282994"/>
                        <a:pt x="121271" y="1273507"/>
                      </a:cubicBezTo>
                      <a:cubicBezTo>
                        <a:pt x="119163" y="1264021"/>
                        <a:pt x="114946" y="1243994"/>
                        <a:pt x="110728" y="1238724"/>
                      </a:cubicBezTo>
                      <a:cubicBezTo>
                        <a:pt x="106511" y="1233454"/>
                        <a:pt x="101239" y="1221860"/>
                        <a:pt x="101239" y="1221860"/>
                      </a:cubicBezTo>
                      <a:cubicBezTo>
                        <a:pt x="101239" y="1221860"/>
                        <a:pt x="90696" y="1214481"/>
                        <a:pt x="98077" y="1208157"/>
                      </a:cubicBezTo>
                      <a:cubicBezTo>
                        <a:pt x="105457" y="1201833"/>
                        <a:pt x="106511" y="1193401"/>
                        <a:pt x="101239" y="1191293"/>
                      </a:cubicBezTo>
                      <a:cubicBezTo>
                        <a:pt x="95968" y="1189185"/>
                        <a:pt x="87533" y="1186022"/>
                        <a:pt x="86479" y="1181806"/>
                      </a:cubicBezTo>
                      <a:cubicBezTo>
                        <a:pt x="85425" y="1177590"/>
                        <a:pt x="79099" y="1158618"/>
                        <a:pt x="78045" y="1149131"/>
                      </a:cubicBezTo>
                      <a:cubicBezTo>
                        <a:pt x="76990" y="1139645"/>
                        <a:pt x="68556" y="1121726"/>
                        <a:pt x="76990" y="1119618"/>
                      </a:cubicBezTo>
                      <a:cubicBezTo>
                        <a:pt x="85425" y="1117510"/>
                        <a:pt x="89642" y="1114348"/>
                        <a:pt x="89642" y="1106970"/>
                      </a:cubicBezTo>
                      <a:cubicBezTo>
                        <a:pt x="89642" y="1099592"/>
                        <a:pt x="86479" y="1082727"/>
                        <a:pt x="86479" y="1082727"/>
                      </a:cubicBezTo>
                      <a:cubicBezTo>
                        <a:pt x="87196" y="1081336"/>
                        <a:pt x="85593" y="1079818"/>
                        <a:pt x="83400" y="1078384"/>
                      </a:cubicBezTo>
                      <a:cubicBezTo>
                        <a:pt x="82979" y="1078132"/>
                        <a:pt x="82515" y="1077836"/>
                        <a:pt x="82051" y="1077541"/>
                      </a:cubicBezTo>
                      <a:cubicBezTo>
                        <a:pt x="82051" y="1077541"/>
                        <a:pt x="94914" y="1067971"/>
                        <a:pt x="91751" y="1061646"/>
                      </a:cubicBezTo>
                      <a:cubicBezTo>
                        <a:pt x="88588" y="1055322"/>
                        <a:pt x="83316" y="1041620"/>
                        <a:pt x="86479" y="1035296"/>
                      </a:cubicBezTo>
                      <a:cubicBezTo>
                        <a:pt x="89642" y="1028971"/>
                        <a:pt x="93859" y="1024755"/>
                        <a:pt x="99131" y="1020539"/>
                      </a:cubicBezTo>
                      <a:cubicBezTo>
                        <a:pt x="104402" y="1016323"/>
                        <a:pt x="105457" y="1014215"/>
                        <a:pt x="110728" y="1015269"/>
                      </a:cubicBezTo>
                      <a:cubicBezTo>
                        <a:pt x="116000" y="1016323"/>
                        <a:pt x="123380" y="1012107"/>
                        <a:pt x="117054" y="1004729"/>
                      </a:cubicBezTo>
                      <a:cubicBezTo>
                        <a:pt x="110728" y="997350"/>
                        <a:pt x="105457" y="991026"/>
                        <a:pt x="105457" y="984702"/>
                      </a:cubicBezTo>
                      <a:cubicBezTo>
                        <a:pt x="105457" y="978378"/>
                        <a:pt x="101239" y="965729"/>
                        <a:pt x="95968" y="966783"/>
                      </a:cubicBezTo>
                      <a:cubicBezTo>
                        <a:pt x="90696" y="967837"/>
                        <a:pt x="91751" y="967837"/>
                        <a:pt x="89642" y="961513"/>
                      </a:cubicBezTo>
                      <a:cubicBezTo>
                        <a:pt x="87533" y="955189"/>
                        <a:pt x="71719" y="950973"/>
                        <a:pt x="80153" y="942541"/>
                      </a:cubicBezTo>
                      <a:cubicBezTo>
                        <a:pt x="88588" y="934108"/>
                        <a:pt x="92805" y="930946"/>
                        <a:pt x="89642" y="924622"/>
                      </a:cubicBezTo>
                      <a:cubicBezTo>
                        <a:pt x="86479" y="918298"/>
                        <a:pt x="89642" y="907757"/>
                        <a:pt x="90696" y="903541"/>
                      </a:cubicBezTo>
                      <a:cubicBezTo>
                        <a:pt x="91751" y="899325"/>
                        <a:pt x="83316" y="887731"/>
                        <a:pt x="94914" y="886677"/>
                      </a:cubicBezTo>
                      <a:cubicBezTo>
                        <a:pt x="106511" y="885623"/>
                        <a:pt x="114946" y="880353"/>
                        <a:pt x="116000" y="874028"/>
                      </a:cubicBezTo>
                      <a:cubicBezTo>
                        <a:pt x="117054" y="867704"/>
                        <a:pt x="120217" y="862434"/>
                        <a:pt x="127597" y="862434"/>
                      </a:cubicBezTo>
                      <a:cubicBezTo>
                        <a:pt x="134978" y="862434"/>
                        <a:pt x="162390" y="854002"/>
                        <a:pt x="162390" y="854002"/>
                      </a:cubicBezTo>
                      <a:cubicBezTo>
                        <a:pt x="162390" y="854002"/>
                        <a:pt x="165553" y="849786"/>
                        <a:pt x="161335" y="841353"/>
                      </a:cubicBezTo>
                      <a:cubicBezTo>
                        <a:pt x="157118" y="832921"/>
                        <a:pt x="137086" y="793922"/>
                        <a:pt x="137086" y="793922"/>
                      </a:cubicBezTo>
                      <a:cubicBezTo>
                        <a:pt x="137086" y="793922"/>
                        <a:pt x="127597" y="780219"/>
                        <a:pt x="120217" y="777057"/>
                      </a:cubicBezTo>
                      <a:cubicBezTo>
                        <a:pt x="112837" y="773895"/>
                        <a:pt x="109674" y="777057"/>
                        <a:pt x="108620" y="763355"/>
                      </a:cubicBezTo>
                      <a:cubicBezTo>
                        <a:pt x="107565" y="749652"/>
                        <a:pt x="108620" y="734896"/>
                        <a:pt x="107565" y="729626"/>
                      </a:cubicBezTo>
                      <a:cubicBezTo>
                        <a:pt x="106511" y="724356"/>
                        <a:pt x="106511" y="721193"/>
                        <a:pt x="100185" y="713815"/>
                      </a:cubicBezTo>
                      <a:cubicBezTo>
                        <a:pt x="93859" y="706437"/>
                        <a:pt x="91751" y="695897"/>
                        <a:pt x="91751" y="687464"/>
                      </a:cubicBezTo>
                      <a:cubicBezTo>
                        <a:pt x="91751" y="679032"/>
                        <a:pt x="92805" y="675870"/>
                        <a:pt x="86479" y="670600"/>
                      </a:cubicBezTo>
                      <a:cubicBezTo>
                        <a:pt x="80153" y="665330"/>
                        <a:pt x="75936" y="666384"/>
                        <a:pt x="78045" y="651627"/>
                      </a:cubicBezTo>
                      <a:cubicBezTo>
                        <a:pt x="80153" y="636871"/>
                        <a:pt x="80153" y="634763"/>
                        <a:pt x="75936" y="627384"/>
                      </a:cubicBezTo>
                      <a:cubicBezTo>
                        <a:pt x="71719" y="620006"/>
                        <a:pt x="66447" y="620006"/>
                        <a:pt x="67501" y="611574"/>
                      </a:cubicBezTo>
                      <a:cubicBezTo>
                        <a:pt x="68556" y="603142"/>
                        <a:pt x="66447" y="597872"/>
                        <a:pt x="53795" y="598926"/>
                      </a:cubicBezTo>
                      <a:cubicBezTo>
                        <a:pt x="41144" y="599980"/>
                        <a:pt x="34818" y="594709"/>
                        <a:pt x="42198" y="585223"/>
                      </a:cubicBezTo>
                      <a:cubicBezTo>
                        <a:pt x="49578" y="575737"/>
                        <a:pt x="49578" y="572575"/>
                        <a:pt x="48524" y="560980"/>
                      </a:cubicBezTo>
                      <a:cubicBezTo>
                        <a:pt x="47469" y="549386"/>
                        <a:pt x="45361" y="543062"/>
                        <a:pt x="43252" y="535684"/>
                      </a:cubicBezTo>
                      <a:cubicBezTo>
                        <a:pt x="41144" y="528305"/>
                        <a:pt x="32709" y="514603"/>
                        <a:pt x="33763" y="505117"/>
                      </a:cubicBezTo>
                      <a:cubicBezTo>
                        <a:pt x="34818" y="495630"/>
                        <a:pt x="41144" y="489306"/>
                        <a:pt x="43252" y="478766"/>
                      </a:cubicBezTo>
                      <a:cubicBezTo>
                        <a:pt x="45361" y="468225"/>
                        <a:pt x="50632" y="452415"/>
                        <a:pt x="61176" y="460847"/>
                      </a:cubicBezTo>
                      <a:cubicBezTo>
                        <a:pt x="71719" y="469279"/>
                        <a:pt x="91751" y="466117"/>
                        <a:pt x="98077" y="466117"/>
                      </a:cubicBezTo>
                      <a:cubicBezTo>
                        <a:pt x="104402" y="466117"/>
                        <a:pt x="108620" y="469279"/>
                        <a:pt x="108620" y="462955"/>
                      </a:cubicBezTo>
                      <a:cubicBezTo>
                        <a:pt x="108620" y="456631"/>
                        <a:pt x="107565" y="432388"/>
                        <a:pt x="110728" y="417632"/>
                      </a:cubicBezTo>
                      <a:cubicBezTo>
                        <a:pt x="113891" y="402875"/>
                        <a:pt x="117054" y="402875"/>
                        <a:pt x="116000" y="395497"/>
                      </a:cubicBezTo>
                      <a:cubicBezTo>
                        <a:pt x="114946" y="388119"/>
                        <a:pt x="112837" y="380741"/>
                        <a:pt x="116000" y="376524"/>
                      </a:cubicBezTo>
                      <a:cubicBezTo>
                        <a:pt x="119163" y="372308"/>
                        <a:pt x="123380" y="368092"/>
                        <a:pt x="113891" y="365984"/>
                      </a:cubicBezTo>
                      <a:cubicBezTo>
                        <a:pt x="104402" y="363876"/>
                        <a:pt x="102294" y="361768"/>
                        <a:pt x="103348" y="356498"/>
                      </a:cubicBezTo>
                      <a:cubicBezTo>
                        <a:pt x="104402" y="351228"/>
                        <a:pt x="103348" y="345957"/>
                        <a:pt x="99131" y="341741"/>
                      </a:cubicBezTo>
                      <a:cubicBezTo>
                        <a:pt x="94914" y="337525"/>
                        <a:pt x="90696" y="337525"/>
                        <a:pt x="94914" y="330147"/>
                      </a:cubicBezTo>
                      <a:cubicBezTo>
                        <a:pt x="99131" y="322769"/>
                        <a:pt x="101239" y="320661"/>
                        <a:pt x="98077" y="313282"/>
                      </a:cubicBezTo>
                      <a:cubicBezTo>
                        <a:pt x="94914" y="305904"/>
                        <a:pt x="92805" y="304850"/>
                        <a:pt x="94914" y="298526"/>
                      </a:cubicBezTo>
                      <a:cubicBezTo>
                        <a:pt x="97022" y="292202"/>
                        <a:pt x="97022" y="284823"/>
                        <a:pt x="89642" y="279553"/>
                      </a:cubicBezTo>
                      <a:cubicBezTo>
                        <a:pt x="82262" y="274283"/>
                        <a:pt x="72773" y="274283"/>
                        <a:pt x="81208" y="265851"/>
                      </a:cubicBezTo>
                      <a:cubicBezTo>
                        <a:pt x="89642" y="257419"/>
                        <a:pt x="88588" y="251094"/>
                        <a:pt x="94914" y="257419"/>
                      </a:cubicBezTo>
                      <a:cubicBezTo>
                        <a:pt x="101239" y="263743"/>
                        <a:pt x="106511" y="263743"/>
                        <a:pt x="109674" y="257419"/>
                      </a:cubicBezTo>
                      <a:cubicBezTo>
                        <a:pt x="112837" y="251094"/>
                        <a:pt x="116000" y="243716"/>
                        <a:pt x="116000" y="243716"/>
                      </a:cubicBezTo>
                      <a:cubicBezTo>
                        <a:pt x="116000" y="243716"/>
                        <a:pt x="124434" y="240554"/>
                        <a:pt x="114946" y="233176"/>
                      </a:cubicBezTo>
                      <a:cubicBezTo>
                        <a:pt x="105457" y="225798"/>
                        <a:pt x="99131" y="230014"/>
                        <a:pt x="99131" y="220527"/>
                      </a:cubicBezTo>
                      <a:cubicBezTo>
                        <a:pt x="99131" y="211041"/>
                        <a:pt x="95968" y="159393"/>
                        <a:pt x="95968" y="159393"/>
                      </a:cubicBezTo>
                      <a:cubicBezTo>
                        <a:pt x="95968" y="159393"/>
                        <a:pt x="74882" y="161502"/>
                        <a:pt x="70664" y="167826"/>
                      </a:cubicBezTo>
                      <a:cubicBezTo>
                        <a:pt x="66447" y="174150"/>
                        <a:pt x="54850" y="169934"/>
                        <a:pt x="54850" y="169934"/>
                      </a:cubicBezTo>
                      <a:cubicBezTo>
                        <a:pt x="54850" y="169934"/>
                        <a:pt x="46415" y="161502"/>
                        <a:pt x="40089" y="161502"/>
                      </a:cubicBezTo>
                      <a:cubicBezTo>
                        <a:pt x="33763" y="161502"/>
                        <a:pt x="22166" y="158339"/>
                        <a:pt x="22166" y="158339"/>
                      </a:cubicBezTo>
                      <a:cubicBezTo>
                        <a:pt x="22166" y="158339"/>
                        <a:pt x="23220" y="152015"/>
                        <a:pt x="12677" y="152015"/>
                      </a:cubicBezTo>
                      <a:cubicBezTo>
                        <a:pt x="2134" y="152015"/>
                        <a:pt x="-6301" y="146745"/>
                        <a:pt x="6351" y="143583"/>
                      </a:cubicBezTo>
                      <a:cubicBezTo>
                        <a:pt x="19003" y="140421"/>
                        <a:pt x="21112" y="135151"/>
                        <a:pt x="21112" y="129880"/>
                      </a:cubicBezTo>
                      <a:cubicBezTo>
                        <a:pt x="21112" y="124610"/>
                        <a:pt x="25329" y="122502"/>
                        <a:pt x="35872" y="124610"/>
                      </a:cubicBezTo>
                      <a:cubicBezTo>
                        <a:pt x="46415" y="126718"/>
                        <a:pt x="51687" y="127772"/>
                        <a:pt x="53795" y="121448"/>
                      </a:cubicBezTo>
                      <a:cubicBezTo>
                        <a:pt x="55904" y="115124"/>
                        <a:pt x="66447" y="107746"/>
                        <a:pt x="50632" y="104584"/>
                      </a:cubicBezTo>
                      <a:cubicBezTo>
                        <a:pt x="34818" y="101422"/>
                        <a:pt x="34818" y="92989"/>
                        <a:pt x="44307" y="90881"/>
                      </a:cubicBezTo>
                      <a:cubicBezTo>
                        <a:pt x="53795" y="88773"/>
                        <a:pt x="63284" y="87719"/>
                        <a:pt x="63284" y="78233"/>
                      </a:cubicBezTo>
                      <a:cubicBezTo>
                        <a:pt x="63284" y="68747"/>
                        <a:pt x="59067" y="56098"/>
                        <a:pt x="70664" y="53990"/>
                      </a:cubicBezTo>
                      <a:cubicBezTo>
                        <a:pt x="82262" y="51882"/>
                        <a:pt x="86479" y="46612"/>
                        <a:pt x="92805" y="53990"/>
                      </a:cubicBezTo>
                      <a:cubicBezTo>
                        <a:pt x="99131" y="61368"/>
                        <a:pt x="113891" y="59260"/>
                        <a:pt x="120217" y="59260"/>
                      </a:cubicBezTo>
                      <a:cubicBezTo>
                        <a:pt x="126543" y="59260"/>
                        <a:pt x="159227" y="61368"/>
                        <a:pt x="163444" y="58206"/>
                      </a:cubicBezTo>
                      <a:cubicBezTo>
                        <a:pt x="167661" y="55044"/>
                        <a:pt x="164498" y="53990"/>
                        <a:pt x="164498" y="45558"/>
                      </a:cubicBezTo>
                      <a:cubicBezTo>
                        <a:pt x="164498" y="37716"/>
                        <a:pt x="163570" y="17183"/>
                        <a:pt x="163444" y="14274"/>
                      </a:cubicBezTo>
                      <a:cubicBezTo>
                        <a:pt x="166354" y="12208"/>
                        <a:pt x="168842" y="10732"/>
                        <a:pt x="171077" y="10859"/>
                      </a:cubicBezTo>
                      <a:lnTo>
                        <a:pt x="173607" y="4746"/>
                      </a:lnTo>
                      <a:cubicBezTo>
                        <a:pt x="189633" y="10437"/>
                        <a:pt x="204731" y="7275"/>
                        <a:pt x="219955" y="3017"/>
                      </a:cubicBezTo>
                      <a:cubicBezTo>
                        <a:pt x="221515" y="2595"/>
                        <a:pt x="225269" y="487"/>
                        <a:pt x="226281" y="361"/>
                      </a:cubicBezTo>
                      <a:cubicBezTo>
                        <a:pt x="234884" y="-778"/>
                        <a:pt x="252597" y="993"/>
                        <a:pt x="261073" y="2680"/>
                      </a:cubicBezTo>
                      <a:cubicBezTo>
                        <a:pt x="276171" y="5378"/>
                        <a:pt x="282581" y="15286"/>
                        <a:pt x="293462" y="17647"/>
                      </a:cubicBezTo>
                      <a:cubicBezTo>
                        <a:pt x="310542" y="21399"/>
                        <a:pt x="316699" y="21990"/>
                        <a:pt x="321844" y="24561"/>
                      </a:cubicBezTo>
                      <a:cubicBezTo>
                        <a:pt x="327073" y="27175"/>
                        <a:pt x="331291" y="31813"/>
                        <a:pt x="344786" y="43703"/>
                      </a:cubicBezTo>
                      <a:lnTo>
                        <a:pt x="345418" y="44546"/>
                      </a:lnTo>
                      <a:cubicBezTo>
                        <a:pt x="358661" y="62591"/>
                        <a:pt x="374897" y="76631"/>
                        <a:pt x="393790" y="88689"/>
                      </a:cubicBezTo>
                      <a:cubicBezTo>
                        <a:pt x="404249" y="95350"/>
                        <a:pt x="417323" y="99440"/>
                        <a:pt x="428372" y="105427"/>
                      </a:cubicBezTo>
                      <a:cubicBezTo>
                        <a:pt x="438746" y="111034"/>
                        <a:pt x="449374" y="118033"/>
                        <a:pt x="460550" y="122038"/>
                      </a:cubicBezTo>
                      <a:cubicBezTo>
                        <a:pt x="476621" y="127815"/>
                        <a:pt x="492305" y="129796"/>
                        <a:pt x="508458" y="134434"/>
                      </a:cubicBezTo>
                      <a:cubicBezTo>
                        <a:pt x="518621" y="138524"/>
                        <a:pt x="529080" y="143246"/>
                        <a:pt x="539792" y="144510"/>
                      </a:cubicBezTo>
                      <a:cubicBezTo>
                        <a:pt x="550044" y="145733"/>
                        <a:pt x="573530" y="145522"/>
                        <a:pt x="582470" y="152395"/>
                      </a:cubicBezTo>
                      <a:cubicBezTo>
                        <a:pt x="591706" y="159478"/>
                        <a:pt x="598412" y="169934"/>
                        <a:pt x="605876" y="178872"/>
                      </a:cubicBezTo>
                      <a:cubicBezTo>
                        <a:pt x="620805" y="196664"/>
                        <a:pt x="637594" y="213023"/>
                        <a:pt x="654332" y="229255"/>
                      </a:cubicBezTo>
                      <a:cubicBezTo>
                        <a:pt x="654628" y="229550"/>
                        <a:pt x="654838" y="230140"/>
                        <a:pt x="655096" y="230477"/>
                      </a:cubicBezTo>
                      <a:cubicBezTo>
                        <a:pt x="659566" y="237982"/>
                        <a:pt x="663362" y="246457"/>
                        <a:pt x="669055" y="253076"/>
                      </a:cubicBezTo>
                      <a:cubicBezTo>
                        <a:pt x="679598" y="265387"/>
                        <a:pt x="690942" y="277150"/>
                        <a:pt x="700389" y="290389"/>
                      </a:cubicBezTo>
                      <a:cubicBezTo>
                        <a:pt x="707980" y="300971"/>
                        <a:pt x="713758" y="312566"/>
                        <a:pt x="721264" y="323275"/>
                      </a:cubicBezTo>
                      <a:cubicBezTo>
                        <a:pt x="724891" y="328503"/>
                        <a:pt x="730078" y="333478"/>
                        <a:pt x="733326" y="338706"/>
                      </a:cubicBezTo>
                      <a:cubicBezTo>
                        <a:pt x="737248" y="345030"/>
                        <a:pt x="739862" y="352071"/>
                        <a:pt x="742983" y="358774"/>
                      </a:cubicBezTo>
                      <a:cubicBezTo>
                        <a:pt x="753817" y="382216"/>
                        <a:pt x="763226" y="407218"/>
                        <a:pt x="778366" y="428299"/>
                      </a:cubicBezTo>
                      <a:cubicBezTo>
                        <a:pt x="785704" y="438544"/>
                        <a:pt x="797470" y="446850"/>
                        <a:pt x="807381" y="454734"/>
                      </a:cubicBezTo>
                      <a:cubicBezTo>
                        <a:pt x="818304" y="463419"/>
                        <a:pt x="829648" y="471303"/>
                        <a:pt x="841245" y="479103"/>
                      </a:cubicBezTo>
                      <a:cubicBezTo>
                        <a:pt x="868700" y="497696"/>
                        <a:pt x="894973" y="518608"/>
                        <a:pt x="922765" y="536738"/>
                      </a:cubicBezTo>
                      <a:cubicBezTo>
                        <a:pt x="969829" y="567431"/>
                        <a:pt x="1027226" y="598673"/>
                        <a:pt x="1063785" y="642225"/>
                      </a:cubicBezTo>
                      <a:cubicBezTo>
                        <a:pt x="1071883" y="651838"/>
                        <a:pt x="1093521" y="676966"/>
                        <a:pt x="1097102" y="687633"/>
                      </a:cubicBezTo>
                      <a:cubicBezTo>
                        <a:pt x="1101151" y="696150"/>
                        <a:pt x="1104314" y="703697"/>
                        <a:pt x="1106928" y="712635"/>
                      </a:cubicBezTo>
                      <a:cubicBezTo>
                        <a:pt x="1116079" y="743581"/>
                        <a:pt x="1138131" y="784773"/>
                        <a:pt x="1159555" y="809268"/>
                      </a:cubicBezTo>
                      <a:cubicBezTo>
                        <a:pt x="1165164" y="815677"/>
                        <a:pt x="1172254" y="820315"/>
                        <a:pt x="1178748" y="825627"/>
                      </a:cubicBezTo>
                      <a:cubicBezTo>
                        <a:pt x="1183303" y="829380"/>
                        <a:pt x="1187351" y="833806"/>
                        <a:pt x="1193002" y="836083"/>
                      </a:cubicBezTo>
                      <a:cubicBezTo>
                        <a:pt x="1199788" y="838866"/>
                        <a:pt x="1209155" y="838908"/>
                        <a:pt x="1216320" y="839667"/>
                      </a:cubicBezTo>
                      <a:cubicBezTo>
                        <a:pt x="1218475" y="839920"/>
                        <a:pt x="1224164" y="840974"/>
                        <a:pt x="1225855" y="841859"/>
                      </a:cubicBezTo>
                      <a:cubicBezTo>
                        <a:pt x="1247363" y="853201"/>
                        <a:pt x="1267770" y="867240"/>
                        <a:pt x="1282024" y="887141"/>
                      </a:cubicBezTo>
                      <a:cubicBezTo>
                        <a:pt x="1292230" y="901349"/>
                        <a:pt x="1301803" y="916780"/>
                        <a:pt x="1309314" y="932590"/>
                      </a:cubicBezTo>
                      <a:cubicBezTo>
                        <a:pt x="1315092" y="944691"/>
                        <a:pt x="1320406" y="957086"/>
                        <a:pt x="1327529" y="968386"/>
                      </a:cubicBezTo>
                      <a:cubicBezTo>
                        <a:pt x="1331535" y="974794"/>
                        <a:pt x="1335334" y="981666"/>
                        <a:pt x="1339759" y="987738"/>
                      </a:cubicBezTo>
                      <a:cubicBezTo>
                        <a:pt x="1341994" y="990857"/>
                        <a:pt x="1365189" y="1013793"/>
                        <a:pt x="1369022" y="1014341"/>
                      </a:cubicBezTo>
                      <a:cubicBezTo>
                        <a:pt x="1366412" y="1016998"/>
                        <a:pt x="1358943" y="1025177"/>
                        <a:pt x="1358943" y="1029013"/>
                      </a:cubicBezTo>
                      <a:cubicBezTo>
                        <a:pt x="1350677" y="1036476"/>
                        <a:pt x="1340429" y="1050769"/>
                        <a:pt x="1335200" y="1060171"/>
                      </a:cubicBezTo>
                      <a:cubicBezTo>
                        <a:pt x="1332627" y="1064809"/>
                        <a:pt x="1333007" y="1070458"/>
                        <a:pt x="1331488" y="1075054"/>
                      </a:cubicBezTo>
                      <a:lnTo>
                        <a:pt x="1325289" y="1094321"/>
                      </a:lnTo>
                      <a:cubicBezTo>
                        <a:pt x="1324446" y="1096893"/>
                        <a:pt x="1320646" y="1099044"/>
                        <a:pt x="1318748" y="1100603"/>
                      </a:cubicBezTo>
                      <a:cubicBezTo>
                        <a:pt x="1302765" y="1113674"/>
                        <a:pt x="1288173" y="1124720"/>
                        <a:pt x="1278393" y="1143102"/>
                      </a:cubicBezTo>
                      <a:cubicBezTo>
                        <a:pt x="1272489" y="1154191"/>
                        <a:pt x="1266669" y="1166375"/>
                        <a:pt x="1259289" y="1176578"/>
                      </a:cubicBezTo>
                      <a:cubicBezTo>
                        <a:pt x="1257391" y="1179192"/>
                        <a:pt x="1254017" y="1181174"/>
                        <a:pt x="1252078" y="1183788"/>
                      </a:cubicBezTo>
                      <a:cubicBezTo>
                        <a:pt x="1248661" y="1188341"/>
                        <a:pt x="1246975" y="1195382"/>
                        <a:pt x="1245204" y="1200821"/>
                      </a:cubicBezTo>
                      <a:cubicBezTo>
                        <a:pt x="1244276" y="1203688"/>
                        <a:pt x="1243812" y="1207145"/>
                        <a:pt x="1243137" y="1210139"/>
                      </a:cubicBezTo>
                      <a:lnTo>
                        <a:pt x="1241239" y="1211825"/>
                      </a:lnTo>
                      <a:lnTo>
                        <a:pt x="1237191" y="1212078"/>
                      </a:lnTo>
                      <a:cubicBezTo>
                        <a:pt x="1233775" y="1213259"/>
                        <a:pt x="1227959" y="1226160"/>
                        <a:pt x="1226226" y="1229406"/>
                      </a:cubicBezTo>
                      <a:cubicBezTo>
                        <a:pt x="1223906" y="1233749"/>
                        <a:pt x="1216400" y="1244964"/>
                        <a:pt x="1213447" y="1247957"/>
                      </a:cubicBezTo>
                      <a:cubicBezTo>
                        <a:pt x="1209441" y="1252089"/>
                        <a:pt x="1203832" y="1256769"/>
                        <a:pt x="1200459" y="1261365"/>
                      </a:cubicBezTo>
                      <a:cubicBezTo>
                        <a:pt x="1194090" y="1269923"/>
                        <a:pt x="1189873" y="1280000"/>
                        <a:pt x="1183252" y="1288601"/>
                      </a:cubicBezTo>
                      <a:cubicBezTo>
                        <a:pt x="1163768" y="1313856"/>
                        <a:pt x="1170347" y="1325745"/>
                        <a:pt x="1136483" y="1348048"/>
                      </a:cubicBezTo>
                      <a:cubicBezTo>
                        <a:pt x="1119871" y="1359010"/>
                        <a:pt x="1115654" y="1350241"/>
                        <a:pt x="1113457" y="1373261"/>
                      </a:cubicBezTo>
                      <a:lnTo>
                        <a:pt x="1110757" y="1376254"/>
                      </a:lnTo>
                      <a:cubicBezTo>
                        <a:pt x="1105440" y="1376212"/>
                        <a:pt x="1091864" y="1383590"/>
                        <a:pt x="1086002" y="1387216"/>
                      </a:cubicBezTo>
                      <a:cubicBezTo>
                        <a:pt x="1079845" y="1403364"/>
                        <a:pt x="1075670" y="1420440"/>
                        <a:pt x="1070314" y="1436925"/>
                      </a:cubicBezTo>
                      <a:cubicBezTo>
                        <a:pt x="1070057" y="1437641"/>
                        <a:pt x="1071242" y="1441773"/>
                        <a:pt x="1070942" y="1443797"/>
                      </a:cubicBezTo>
                      <a:cubicBezTo>
                        <a:pt x="1069260" y="1454970"/>
                        <a:pt x="1066219" y="1465341"/>
                        <a:pt x="1063183" y="1476261"/>
                      </a:cubicBezTo>
                      <a:cubicBezTo>
                        <a:pt x="1062845" y="1477399"/>
                        <a:pt x="1063436" y="1479718"/>
                        <a:pt x="1063098" y="1480815"/>
                      </a:cubicBezTo>
                      <a:cubicBezTo>
                        <a:pt x="1062377" y="1482881"/>
                        <a:pt x="1060357" y="1484862"/>
                        <a:pt x="1059598" y="1486928"/>
                      </a:cubicBezTo>
                      <a:cubicBezTo>
                        <a:pt x="1056937" y="1494138"/>
                        <a:pt x="1055591" y="1501727"/>
                        <a:pt x="1054411" y="1509273"/>
                      </a:cubicBezTo>
                      <a:cubicBezTo>
                        <a:pt x="1057363" y="1530902"/>
                        <a:pt x="1065713" y="1551561"/>
                        <a:pt x="1068539" y="1573064"/>
                      </a:cubicBezTo>
                      <a:cubicBezTo>
                        <a:pt x="1074105" y="1615141"/>
                        <a:pt x="1072127" y="1653634"/>
                        <a:pt x="1069171" y="1696090"/>
                      </a:cubicBezTo>
                      <a:cubicBezTo>
                        <a:pt x="1068117" y="1711184"/>
                        <a:pt x="1069466" y="1725941"/>
                        <a:pt x="1068327" y="1741161"/>
                      </a:cubicBezTo>
                      <a:cubicBezTo>
                        <a:pt x="1068327" y="1746389"/>
                        <a:pt x="1068205" y="1754906"/>
                        <a:pt x="1064368" y="1758953"/>
                      </a:cubicBezTo>
                      <a:cubicBezTo>
                        <a:pt x="1062765" y="1760597"/>
                        <a:pt x="1062213" y="1763211"/>
                        <a:pt x="1062343" y="1765699"/>
                      </a:cubicBezTo>
                      <a:lnTo>
                        <a:pt x="1061715" y="1765741"/>
                      </a:lnTo>
                      <a:cubicBezTo>
                        <a:pt x="1061715" y="1765741"/>
                        <a:pt x="1035357" y="1769957"/>
                        <a:pt x="1025868" y="1769957"/>
                      </a:cubicBezTo>
                      <a:cubicBezTo>
                        <a:pt x="1016379" y="1769957"/>
                        <a:pt x="812897" y="1771011"/>
                        <a:pt x="812897" y="1771011"/>
                      </a:cubicBezTo>
                      <a:cubicBezTo>
                        <a:pt x="812897" y="1771011"/>
                        <a:pt x="800245" y="1784713"/>
                        <a:pt x="796028" y="1789984"/>
                      </a:cubicBezTo>
                      <a:cubicBezTo>
                        <a:pt x="791811" y="1795254"/>
                        <a:pt x="792865" y="1813172"/>
                        <a:pt x="790756" y="1821605"/>
                      </a:cubicBezTo>
                      <a:cubicBezTo>
                        <a:pt x="788648" y="1830037"/>
                        <a:pt x="788648" y="1837415"/>
                        <a:pt x="783376" y="1842685"/>
                      </a:cubicBezTo>
                      <a:cubicBezTo>
                        <a:pt x="778104" y="1847956"/>
                        <a:pt x="716954" y="1908035"/>
                        <a:pt x="716954" y="1908035"/>
                      </a:cubicBezTo>
                      <a:cubicBezTo>
                        <a:pt x="716954" y="1908035"/>
                        <a:pt x="719063" y="1958629"/>
                        <a:pt x="719063" y="1963899"/>
                      </a:cubicBezTo>
                      <a:cubicBezTo>
                        <a:pt x="719063" y="1969169"/>
                        <a:pt x="711683" y="1983926"/>
                        <a:pt x="708520" y="1992358"/>
                      </a:cubicBezTo>
                      <a:cubicBezTo>
                        <a:pt x="705357" y="2000790"/>
                        <a:pt x="691651" y="2051384"/>
                        <a:pt x="687434" y="2067195"/>
                      </a:cubicBezTo>
                      <a:cubicBezTo>
                        <a:pt x="683216" y="2083005"/>
                        <a:pt x="672673" y="2135707"/>
                        <a:pt x="668456" y="2159950"/>
                      </a:cubicBezTo>
                      <a:cubicBezTo>
                        <a:pt x="664239" y="2184192"/>
                        <a:pt x="651587" y="2224246"/>
                        <a:pt x="645261" y="2235840"/>
                      </a:cubicBezTo>
                      <a:cubicBezTo>
                        <a:pt x="638935" y="2247434"/>
                        <a:pt x="652641" y="2259029"/>
                        <a:pt x="656858" y="2266407"/>
                      </a:cubicBezTo>
                      <a:cubicBezTo>
                        <a:pt x="661076" y="2273785"/>
                        <a:pt x="666347" y="2278001"/>
                        <a:pt x="678999" y="2278001"/>
                      </a:cubicBezTo>
                      <a:cubicBezTo>
                        <a:pt x="691651" y="2278001"/>
                        <a:pt x="686379" y="2288542"/>
                        <a:pt x="681108" y="2293812"/>
                      </a:cubicBezTo>
                      <a:cubicBezTo>
                        <a:pt x="675836" y="2299082"/>
                        <a:pt x="639989" y="2327541"/>
                        <a:pt x="630501" y="2338081"/>
                      </a:cubicBezTo>
                      <a:cubicBezTo>
                        <a:pt x="621012" y="2348622"/>
                        <a:pt x="593600" y="2373918"/>
                        <a:pt x="586219" y="2382351"/>
                      </a:cubicBezTo>
                      <a:cubicBezTo>
                        <a:pt x="578839" y="2390783"/>
                        <a:pt x="544047" y="2456133"/>
                        <a:pt x="536667" y="2468781"/>
                      </a:cubicBezTo>
                      <a:cubicBezTo>
                        <a:pt x="529286" y="2481430"/>
                        <a:pt x="529286" y="2490916"/>
                        <a:pt x="529286" y="2500403"/>
                      </a:cubicBezTo>
                      <a:cubicBezTo>
                        <a:pt x="529286" y="2509467"/>
                        <a:pt x="527347" y="2533963"/>
                        <a:pt x="524437" y="2542522"/>
                      </a:cubicBezTo>
                      <a:cubicBezTo>
                        <a:pt x="524310" y="2542943"/>
                        <a:pt x="524142" y="2543281"/>
                        <a:pt x="524015" y="2543618"/>
                      </a:cubicBezTo>
                      <a:cubicBezTo>
                        <a:pt x="520852" y="2550996"/>
                        <a:pt x="508200" y="2559428"/>
                        <a:pt x="499766" y="2562591"/>
                      </a:cubicBezTo>
                      <a:cubicBezTo>
                        <a:pt x="491331" y="2565753"/>
                        <a:pt x="480788" y="2567861"/>
                        <a:pt x="459702" y="2565753"/>
                      </a:cubicBezTo>
                      <a:cubicBezTo>
                        <a:pt x="438615" y="2563645"/>
                        <a:pt x="431235" y="2571023"/>
                        <a:pt x="425964" y="2574185"/>
                      </a:cubicBezTo>
                      <a:cubicBezTo>
                        <a:pt x="420692" y="2577347"/>
                        <a:pt x="399606" y="2598428"/>
                        <a:pt x="399606" y="2598428"/>
                      </a:cubicBezTo>
                      <a:cubicBezTo>
                        <a:pt x="399606" y="2598428"/>
                        <a:pt x="374302" y="2635319"/>
                        <a:pt x="369031" y="2644805"/>
                      </a:cubicBezTo>
                      <a:cubicBezTo>
                        <a:pt x="363759" y="2654291"/>
                        <a:pt x="344782" y="2683804"/>
                        <a:pt x="338456" y="2690129"/>
                      </a:cubicBezTo>
                      <a:cubicBezTo>
                        <a:pt x="332130" y="2696453"/>
                        <a:pt x="303663" y="2725966"/>
                        <a:pt x="303663" y="2725966"/>
                      </a:cubicBezTo>
                      <a:cubicBezTo>
                        <a:pt x="303663" y="2725966"/>
                        <a:pt x="302609" y="2739668"/>
                        <a:pt x="301555" y="2749154"/>
                      </a:cubicBezTo>
                      <a:cubicBezTo>
                        <a:pt x="300500" y="2758641"/>
                        <a:pt x="295229" y="2764965"/>
                        <a:pt x="287849" y="2770235"/>
                      </a:cubicBezTo>
                      <a:cubicBezTo>
                        <a:pt x="280468" y="2775505"/>
                        <a:pt x="267901" y="2775548"/>
                        <a:pt x="267901" y="2775548"/>
                      </a:cubicBezTo>
                      <a:cubicBezTo>
                        <a:pt x="266425" y="2777782"/>
                        <a:pt x="264401" y="2780021"/>
                        <a:pt x="261913" y="2782209"/>
                      </a:cubicBezTo>
                      <a:cubicBezTo>
                        <a:pt x="242218" y="2799580"/>
                        <a:pt x="256008" y="2790852"/>
                        <a:pt x="249556" y="2807548"/>
                      </a:cubicBezTo>
                      <a:cubicBezTo>
                        <a:pt x="248502" y="2810373"/>
                        <a:pt x="246815" y="2812190"/>
                        <a:pt x="245465" y="2813451"/>
                      </a:cubicBezTo>
                      <a:lnTo>
                        <a:pt x="243820" y="2814969"/>
                      </a:lnTo>
                      <a:cubicBezTo>
                        <a:pt x="240489" y="2818042"/>
                        <a:pt x="238802" y="2822975"/>
                        <a:pt x="235976" y="2826563"/>
                      </a:cubicBezTo>
                      <a:cubicBezTo>
                        <a:pt x="231422" y="2832255"/>
                        <a:pt x="224379" y="2837862"/>
                        <a:pt x="216619" y="2841990"/>
                      </a:cubicBezTo>
                      <a:cubicBezTo>
                        <a:pt x="211601" y="2844730"/>
                        <a:pt x="206287" y="2847386"/>
                        <a:pt x="201184" y="2847218"/>
                      </a:cubicBezTo>
                      <a:lnTo>
                        <a:pt x="188743" y="2838743"/>
                      </a:lnTo>
                      <a:lnTo>
                        <a:pt x="182417" y="2834527"/>
                      </a:lnTo>
                      <a:cubicBezTo>
                        <a:pt x="182417" y="2834527"/>
                        <a:pt x="183472" y="2828203"/>
                        <a:pt x="187689" y="2819771"/>
                      </a:cubicBezTo>
                      <a:cubicBezTo>
                        <a:pt x="191906" y="2811338"/>
                        <a:pt x="196123" y="2806068"/>
                        <a:pt x="199286" y="2794474"/>
                      </a:cubicBezTo>
                      <a:cubicBezTo>
                        <a:pt x="202449" y="2782879"/>
                        <a:pt x="203504" y="2777609"/>
                        <a:pt x="195069" y="2767069"/>
                      </a:cubicBezTo>
                      <a:cubicBezTo>
                        <a:pt x="186635" y="2756529"/>
                        <a:pt x="180309" y="2763907"/>
                        <a:pt x="168711" y="2766015"/>
                      </a:cubicBezTo>
                      <a:cubicBezTo>
                        <a:pt x="157114" y="2768123"/>
                        <a:pt x="151842" y="2764961"/>
                        <a:pt x="152896" y="2757583"/>
                      </a:cubicBezTo>
                      <a:cubicBezTo>
                        <a:pt x="153951" y="2750204"/>
                        <a:pt x="150788" y="2738610"/>
                        <a:pt x="140245" y="2733340"/>
                      </a:cubicBezTo>
                      <a:cubicBezTo>
                        <a:pt x="129702" y="2728070"/>
                        <a:pt x="131810" y="2715421"/>
                        <a:pt x="133919" y="2705935"/>
                      </a:cubicBezTo>
                      <a:cubicBezTo>
                        <a:pt x="136027" y="2696449"/>
                        <a:pt x="121271" y="2695399"/>
                        <a:pt x="112837" y="2695399"/>
                      </a:cubicBezTo>
                      <a:close/>
                    </a:path>
                  </a:pathLst>
                </a:custGeom>
                <a:solidFill>
                  <a:srgbClr val="0197B2"/>
                </a:solidFill>
                <a:ln w="15939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0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xmlns="" id="{B4611DA0-C48A-A2F5-4EF6-4F0C74EABCDA}"/>
                    </a:ext>
                  </a:extLst>
                </p:cNvPr>
                <p:cNvSpPr/>
                <p:nvPr/>
              </p:nvSpPr>
              <p:spPr>
                <a:xfrm>
                  <a:off x="6370126" y="2793084"/>
                  <a:ext cx="297746" cy="159328"/>
                </a:xfrm>
                <a:custGeom>
                  <a:avLst/>
                  <a:gdLst>
                    <a:gd name="connsiteX0" fmla="*/ 0 w 297746"/>
                    <a:gd name="connsiteY0" fmla="*/ 157131 h 159328"/>
                    <a:gd name="connsiteX1" fmla="*/ 11715 w 297746"/>
                    <a:gd name="connsiteY1" fmla="*/ 156789 h 159328"/>
                    <a:gd name="connsiteX2" fmla="*/ 25684 w 297746"/>
                    <a:gd name="connsiteY2" fmla="*/ 151711 h 159328"/>
                    <a:gd name="connsiteX3" fmla="*/ 29493 w 297746"/>
                    <a:gd name="connsiteY3" fmla="*/ 151711 h 159328"/>
                    <a:gd name="connsiteX4" fmla="*/ 40288 w 297746"/>
                    <a:gd name="connsiteY4" fmla="*/ 156154 h 159328"/>
                    <a:gd name="connsiteX5" fmla="*/ 49812 w 297746"/>
                    <a:gd name="connsiteY5" fmla="*/ 159328 h 159328"/>
                    <a:gd name="connsiteX6" fmla="*/ 79654 w 297746"/>
                    <a:gd name="connsiteY6" fmla="*/ 157424 h 159328"/>
                    <a:gd name="connsiteX7" fmla="*/ 89813 w 297746"/>
                    <a:gd name="connsiteY7" fmla="*/ 159328 h 159328"/>
                    <a:gd name="connsiteX8" fmla="*/ 105687 w 297746"/>
                    <a:gd name="connsiteY8" fmla="*/ 154885 h 159328"/>
                    <a:gd name="connsiteX9" fmla="*/ 124735 w 297746"/>
                    <a:gd name="connsiteY9" fmla="*/ 144729 h 159328"/>
                    <a:gd name="connsiteX10" fmla="*/ 145053 w 297746"/>
                    <a:gd name="connsiteY10" fmla="*/ 142824 h 159328"/>
                    <a:gd name="connsiteX11" fmla="*/ 154577 w 297746"/>
                    <a:gd name="connsiteY11" fmla="*/ 144094 h 159328"/>
                    <a:gd name="connsiteX12" fmla="*/ 161562 w 297746"/>
                    <a:gd name="connsiteY12" fmla="*/ 151076 h 159328"/>
                    <a:gd name="connsiteX13" fmla="*/ 166641 w 297746"/>
                    <a:gd name="connsiteY13" fmla="*/ 154885 h 159328"/>
                    <a:gd name="connsiteX14" fmla="*/ 174260 w 297746"/>
                    <a:gd name="connsiteY14" fmla="*/ 155520 h 159328"/>
                    <a:gd name="connsiteX15" fmla="*/ 199658 w 297746"/>
                    <a:gd name="connsiteY15" fmla="*/ 133937 h 159328"/>
                    <a:gd name="connsiteX16" fmla="*/ 210452 w 297746"/>
                    <a:gd name="connsiteY16" fmla="*/ 125685 h 159328"/>
                    <a:gd name="connsiteX17" fmla="*/ 210452 w 297746"/>
                    <a:gd name="connsiteY17" fmla="*/ 116799 h 159328"/>
                    <a:gd name="connsiteX18" fmla="*/ 199658 w 297746"/>
                    <a:gd name="connsiteY18" fmla="*/ 104738 h 159328"/>
                    <a:gd name="connsiteX19" fmla="*/ 195214 w 297746"/>
                    <a:gd name="connsiteY19" fmla="*/ 95851 h 159328"/>
                    <a:gd name="connsiteX20" fmla="*/ 195214 w 297746"/>
                    <a:gd name="connsiteY20" fmla="*/ 88868 h 159328"/>
                    <a:gd name="connsiteX21" fmla="*/ 213627 w 297746"/>
                    <a:gd name="connsiteY21" fmla="*/ 83155 h 159328"/>
                    <a:gd name="connsiteX22" fmla="*/ 234580 w 297746"/>
                    <a:gd name="connsiteY22" fmla="*/ 69191 h 159328"/>
                    <a:gd name="connsiteX23" fmla="*/ 249819 w 297746"/>
                    <a:gd name="connsiteY23" fmla="*/ 69191 h 159328"/>
                    <a:gd name="connsiteX24" fmla="*/ 271406 w 297746"/>
                    <a:gd name="connsiteY24" fmla="*/ 67921 h 159328"/>
                    <a:gd name="connsiteX25" fmla="*/ 289185 w 297746"/>
                    <a:gd name="connsiteY25" fmla="*/ 39991 h 159328"/>
                    <a:gd name="connsiteX26" fmla="*/ 297747 w 297746"/>
                    <a:gd name="connsiteY26" fmla="*/ 35407 h 159328"/>
                    <a:gd name="connsiteX27" fmla="*/ 287221 w 297746"/>
                    <a:gd name="connsiteY27" fmla="*/ 21692 h 159328"/>
                    <a:gd name="connsiteX28" fmla="*/ 266962 w 297746"/>
                    <a:gd name="connsiteY28" fmla="*/ 5713 h 159328"/>
                    <a:gd name="connsiteX29" fmla="*/ 243470 w 297746"/>
                    <a:gd name="connsiteY29" fmla="*/ 0 h 159328"/>
                    <a:gd name="connsiteX30" fmla="*/ 226961 w 297746"/>
                    <a:gd name="connsiteY30" fmla="*/ 8252 h 159328"/>
                    <a:gd name="connsiteX31" fmla="*/ 218071 w 297746"/>
                    <a:gd name="connsiteY31" fmla="*/ 21582 h 159328"/>
                    <a:gd name="connsiteX32" fmla="*/ 211087 w 297746"/>
                    <a:gd name="connsiteY32" fmla="*/ 25391 h 159328"/>
                    <a:gd name="connsiteX33" fmla="*/ 199023 w 297746"/>
                    <a:gd name="connsiteY33" fmla="*/ 22217 h 159328"/>
                    <a:gd name="connsiteX34" fmla="*/ 195214 w 297746"/>
                    <a:gd name="connsiteY34" fmla="*/ 28565 h 159328"/>
                    <a:gd name="connsiteX35" fmla="*/ 189499 w 297746"/>
                    <a:gd name="connsiteY35" fmla="*/ 48243 h 159328"/>
                    <a:gd name="connsiteX36" fmla="*/ 178070 w 297746"/>
                    <a:gd name="connsiteY36" fmla="*/ 58399 h 159328"/>
                    <a:gd name="connsiteX37" fmla="*/ 156482 w 297746"/>
                    <a:gd name="connsiteY37" fmla="*/ 78077 h 159328"/>
                    <a:gd name="connsiteX38" fmla="*/ 146958 w 297746"/>
                    <a:gd name="connsiteY38" fmla="*/ 86329 h 159328"/>
                    <a:gd name="connsiteX39" fmla="*/ 130450 w 297746"/>
                    <a:gd name="connsiteY39" fmla="*/ 82521 h 159328"/>
                    <a:gd name="connsiteX40" fmla="*/ 95528 w 297746"/>
                    <a:gd name="connsiteY40" fmla="*/ 60304 h 159328"/>
                    <a:gd name="connsiteX41" fmla="*/ 75845 w 297746"/>
                    <a:gd name="connsiteY41" fmla="*/ 56495 h 159328"/>
                    <a:gd name="connsiteX42" fmla="*/ 58066 w 297746"/>
                    <a:gd name="connsiteY42" fmla="*/ 59669 h 159328"/>
                    <a:gd name="connsiteX43" fmla="*/ 44732 w 297746"/>
                    <a:gd name="connsiteY43" fmla="*/ 72999 h 159328"/>
                    <a:gd name="connsiteX44" fmla="*/ 33938 w 297746"/>
                    <a:gd name="connsiteY44" fmla="*/ 77443 h 159328"/>
                    <a:gd name="connsiteX45" fmla="*/ 19334 w 297746"/>
                    <a:gd name="connsiteY45" fmla="*/ 70460 h 159328"/>
                    <a:gd name="connsiteX46" fmla="*/ 11080 w 297746"/>
                    <a:gd name="connsiteY46" fmla="*/ 75538 h 159328"/>
                    <a:gd name="connsiteX47" fmla="*/ 6636 w 297746"/>
                    <a:gd name="connsiteY47" fmla="*/ 105373 h 159328"/>
                    <a:gd name="connsiteX48" fmla="*/ 4096 w 297746"/>
                    <a:gd name="connsiteY48" fmla="*/ 140285 h 159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97746" h="159328">
                      <a:moveTo>
                        <a:pt x="0" y="157131"/>
                      </a:moveTo>
                      <a:lnTo>
                        <a:pt x="11715" y="156789"/>
                      </a:lnTo>
                      <a:lnTo>
                        <a:pt x="25684" y="151711"/>
                      </a:lnTo>
                      <a:lnTo>
                        <a:pt x="29493" y="151711"/>
                      </a:lnTo>
                      <a:lnTo>
                        <a:pt x="40288" y="156154"/>
                      </a:lnTo>
                      <a:lnTo>
                        <a:pt x="49812" y="159328"/>
                      </a:lnTo>
                      <a:lnTo>
                        <a:pt x="79654" y="157424"/>
                      </a:lnTo>
                      <a:lnTo>
                        <a:pt x="89813" y="159328"/>
                      </a:lnTo>
                      <a:lnTo>
                        <a:pt x="105687" y="154885"/>
                      </a:lnTo>
                      <a:lnTo>
                        <a:pt x="124735" y="144729"/>
                      </a:lnTo>
                      <a:lnTo>
                        <a:pt x="145053" y="142824"/>
                      </a:lnTo>
                      <a:lnTo>
                        <a:pt x="154577" y="144094"/>
                      </a:lnTo>
                      <a:lnTo>
                        <a:pt x="161562" y="151076"/>
                      </a:lnTo>
                      <a:lnTo>
                        <a:pt x="166641" y="154885"/>
                      </a:lnTo>
                      <a:lnTo>
                        <a:pt x="174260" y="155520"/>
                      </a:lnTo>
                      <a:lnTo>
                        <a:pt x="199658" y="133937"/>
                      </a:lnTo>
                      <a:lnTo>
                        <a:pt x="210452" y="125685"/>
                      </a:lnTo>
                      <a:lnTo>
                        <a:pt x="210452" y="116799"/>
                      </a:lnTo>
                      <a:lnTo>
                        <a:pt x="199658" y="104738"/>
                      </a:lnTo>
                      <a:lnTo>
                        <a:pt x="195214" y="95851"/>
                      </a:lnTo>
                      <a:lnTo>
                        <a:pt x="195214" y="88868"/>
                      </a:lnTo>
                      <a:lnTo>
                        <a:pt x="213627" y="83155"/>
                      </a:lnTo>
                      <a:lnTo>
                        <a:pt x="234580" y="69191"/>
                      </a:lnTo>
                      <a:lnTo>
                        <a:pt x="249819" y="69191"/>
                      </a:lnTo>
                      <a:cubicBezTo>
                        <a:pt x="249819" y="69191"/>
                        <a:pt x="270772" y="71095"/>
                        <a:pt x="271406" y="67921"/>
                      </a:cubicBezTo>
                      <a:cubicBezTo>
                        <a:pt x="272042" y="64747"/>
                        <a:pt x="289185" y="39991"/>
                        <a:pt x="289185" y="39991"/>
                      </a:cubicBezTo>
                      <a:lnTo>
                        <a:pt x="297747" y="35407"/>
                      </a:lnTo>
                      <a:lnTo>
                        <a:pt x="287221" y="21692"/>
                      </a:lnTo>
                      <a:lnTo>
                        <a:pt x="266962" y="5713"/>
                      </a:lnTo>
                      <a:lnTo>
                        <a:pt x="243470" y="0"/>
                      </a:lnTo>
                      <a:lnTo>
                        <a:pt x="226961" y="8252"/>
                      </a:lnTo>
                      <a:lnTo>
                        <a:pt x="218071" y="21582"/>
                      </a:lnTo>
                      <a:lnTo>
                        <a:pt x="211087" y="25391"/>
                      </a:lnTo>
                      <a:lnTo>
                        <a:pt x="199023" y="22217"/>
                      </a:lnTo>
                      <a:lnTo>
                        <a:pt x="195214" y="28565"/>
                      </a:lnTo>
                      <a:lnTo>
                        <a:pt x="189499" y="48243"/>
                      </a:lnTo>
                      <a:lnTo>
                        <a:pt x="178070" y="58399"/>
                      </a:lnTo>
                      <a:lnTo>
                        <a:pt x="156482" y="78077"/>
                      </a:lnTo>
                      <a:cubicBezTo>
                        <a:pt x="156482" y="78077"/>
                        <a:pt x="153307" y="85060"/>
                        <a:pt x="146958" y="86329"/>
                      </a:cubicBezTo>
                      <a:cubicBezTo>
                        <a:pt x="140609" y="87599"/>
                        <a:pt x="130450" y="82521"/>
                        <a:pt x="130450" y="82521"/>
                      </a:cubicBezTo>
                      <a:lnTo>
                        <a:pt x="95528" y="60304"/>
                      </a:lnTo>
                      <a:cubicBezTo>
                        <a:pt x="95528" y="60304"/>
                        <a:pt x="80289" y="56495"/>
                        <a:pt x="75845" y="56495"/>
                      </a:cubicBezTo>
                      <a:cubicBezTo>
                        <a:pt x="71399" y="56495"/>
                        <a:pt x="58066" y="59669"/>
                        <a:pt x="58066" y="59669"/>
                      </a:cubicBezTo>
                      <a:lnTo>
                        <a:pt x="44732" y="72999"/>
                      </a:lnTo>
                      <a:lnTo>
                        <a:pt x="33938" y="77443"/>
                      </a:lnTo>
                      <a:lnTo>
                        <a:pt x="19334" y="70460"/>
                      </a:lnTo>
                      <a:lnTo>
                        <a:pt x="11080" y="75538"/>
                      </a:lnTo>
                      <a:cubicBezTo>
                        <a:pt x="11080" y="75538"/>
                        <a:pt x="6636" y="102833"/>
                        <a:pt x="6636" y="105373"/>
                      </a:cubicBezTo>
                      <a:cubicBezTo>
                        <a:pt x="6636" y="107912"/>
                        <a:pt x="4096" y="140285"/>
                        <a:pt x="4096" y="140285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5939" cap="flat">
                  <a:solidFill>
                    <a:srgbClr val="64646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0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xmlns="" id="{BD3F76BE-2DAB-D420-D958-A046EC72F0B0}"/>
                    </a:ext>
                  </a:extLst>
                </p:cNvPr>
                <p:cNvSpPr txBox="1"/>
                <p:nvPr/>
              </p:nvSpPr>
              <p:spPr>
                <a:xfrm>
                  <a:off x="4347488" y="454545"/>
                  <a:ext cx="897242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 dirty="0">
                      <a:ln/>
                      <a:solidFill>
                        <a:prstClr val="white">
                          <a:lumMod val="50000"/>
                        </a:prstClr>
                      </a:solidFill>
                      <a:latin typeface="Arial"/>
                      <a:cs typeface="Arial"/>
                      <a:sym typeface="Arial"/>
                      <a:rtl val="0"/>
                    </a:rPr>
                    <a:t>Tigray</a:t>
                  </a: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xmlns="" id="{3ED432B9-D779-1E1D-A182-FC83E7E7CEA3}"/>
                    </a:ext>
                  </a:extLst>
                </p:cNvPr>
                <p:cNvSpPr txBox="1"/>
                <p:nvPr/>
              </p:nvSpPr>
              <p:spPr>
                <a:xfrm>
                  <a:off x="4107015" y="1826143"/>
                  <a:ext cx="1045264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Amhara</a:t>
                  </a: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xmlns="" id="{F681E330-FC59-5EB7-E5E6-4C413F1427C6}"/>
                    </a:ext>
                  </a:extLst>
                </p:cNvPr>
                <p:cNvSpPr txBox="1"/>
                <p:nvPr/>
              </p:nvSpPr>
              <p:spPr>
                <a:xfrm>
                  <a:off x="7171380" y="4131467"/>
                  <a:ext cx="954174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Somali</a:t>
                  </a:r>
                </a:p>
              </p:txBody>
            </p:sp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xmlns="" id="{1CDF89EA-6316-7A50-A7C5-B1442F904BB2}"/>
                    </a:ext>
                  </a:extLst>
                </p:cNvPr>
                <p:cNvSpPr txBox="1"/>
                <p:nvPr/>
              </p:nvSpPr>
              <p:spPr>
                <a:xfrm>
                  <a:off x="5848912" y="2452737"/>
                  <a:ext cx="1284376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Dire Dawa</a:t>
                  </a:r>
                </a:p>
              </p:txBody>
            </p:sp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xmlns="" id="{87ECE303-0B7E-5815-818E-832FF6DDB6AA}"/>
                    </a:ext>
                  </a:extLst>
                </p:cNvPr>
                <p:cNvSpPr txBox="1"/>
                <p:nvPr/>
              </p:nvSpPr>
              <p:spPr>
                <a:xfrm>
                  <a:off x="5714136" y="2942859"/>
                  <a:ext cx="948480" cy="43723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10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Harari</a:t>
                  </a:r>
                </a:p>
              </p:txBody>
            </p: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xmlns="" id="{2C12C9C6-C28A-CCFA-449F-AA3BF9162509}"/>
                    </a:ext>
                  </a:extLst>
                </p:cNvPr>
                <p:cNvSpPr txBox="1"/>
                <p:nvPr/>
              </p:nvSpPr>
              <p:spPr>
                <a:xfrm>
                  <a:off x="2188385" y="3549643"/>
                  <a:ext cx="1159127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Gambela</a:t>
                  </a:r>
                </a:p>
              </p:txBody>
            </p:sp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xmlns="" id="{108BF80C-347C-F44D-D02C-E068238E178F}"/>
                    </a:ext>
                  </a:extLst>
                </p:cNvPr>
                <p:cNvSpPr txBox="1"/>
                <p:nvPr/>
              </p:nvSpPr>
              <p:spPr>
                <a:xfrm>
                  <a:off x="3525246" y="4642045"/>
                  <a:ext cx="1045264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SNNPR</a:t>
                  </a:r>
                </a:p>
              </p:txBody>
            </p:sp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xmlns="" id="{2B39D37D-336E-2DA7-C3DB-D1C868C85779}"/>
                    </a:ext>
                  </a:extLst>
                </p:cNvPr>
                <p:cNvSpPr txBox="1"/>
                <p:nvPr/>
              </p:nvSpPr>
              <p:spPr>
                <a:xfrm>
                  <a:off x="3085067" y="4065733"/>
                  <a:ext cx="1386853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South West</a:t>
                  </a:r>
                </a:p>
              </p:txBody>
            </p:sp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xmlns="" id="{6432CC0C-215E-6A81-8D97-FF997B326F1A}"/>
                    </a:ext>
                  </a:extLst>
                </p:cNvPr>
                <p:cNvSpPr txBox="1"/>
                <p:nvPr/>
              </p:nvSpPr>
              <p:spPr>
                <a:xfrm>
                  <a:off x="4340383" y="4195394"/>
                  <a:ext cx="1208740" cy="43723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914400"/>
                  <a:r>
                    <a:rPr lang="x-none" sz="10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Sidama</a:t>
                  </a:r>
                </a:p>
              </p:txBody>
            </p:sp>
          </p:grpSp>
          <p:grpSp>
            <p:nvGrpSpPr>
              <p:cNvPr id="23" name="Graphic 18">
                <a:extLst>
                  <a:ext uri="{FF2B5EF4-FFF2-40B4-BE49-F238E27FC236}">
                    <a16:creationId xmlns:a16="http://schemas.microsoft.com/office/drawing/2014/main" xmlns="" id="{4CF3B3DF-8EAB-9F10-0DF2-78EA7B0CCF2E}"/>
                  </a:ext>
                </a:extLst>
              </p:cNvPr>
              <p:cNvGrpSpPr/>
              <p:nvPr/>
            </p:nvGrpSpPr>
            <p:grpSpPr>
              <a:xfrm>
                <a:off x="1396919" y="2057977"/>
                <a:ext cx="3808749" cy="2623611"/>
                <a:chOff x="2616119" y="1424690"/>
                <a:chExt cx="3808749" cy="2623611"/>
              </a:xfrm>
              <a:solidFill>
                <a:srgbClr val="000000"/>
              </a:solidFill>
            </p:grpSpPr>
            <p:sp>
              <p:nvSpPr>
                <p:cNvPr id="24" name="TextBox 23">
                  <a:extLst>
                    <a:ext uri="{FF2B5EF4-FFF2-40B4-BE49-F238E27FC236}">
                      <a16:creationId xmlns:a16="http://schemas.microsoft.com/office/drawing/2014/main" xmlns="" id="{FCDA6DE7-18E1-6D7C-1C01-2622F882E2EA}"/>
                    </a:ext>
                  </a:extLst>
                </p:cNvPr>
                <p:cNvSpPr txBox="1"/>
                <p:nvPr/>
              </p:nvSpPr>
              <p:spPr>
                <a:xfrm>
                  <a:off x="5721195" y="1424690"/>
                  <a:ext cx="703673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Afar</a:t>
                  </a:r>
                </a:p>
              </p:txBody>
            </p:sp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xmlns="" id="{AE20B291-4FD2-20A8-E7F0-0E64F9E121D8}"/>
                    </a:ext>
                  </a:extLst>
                </p:cNvPr>
                <p:cNvSpPr txBox="1"/>
                <p:nvPr/>
              </p:nvSpPr>
              <p:spPr>
                <a:xfrm>
                  <a:off x="3893775" y="2786577"/>
                  <a:ext cx="1489329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Addis Ababa</a:t>
                  </a:r>
                </a:p>
              </p:txBody>
            </p:sp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xmlns="" id="{C4ED773E-A7A2-24C7-F330-90421EFF25B7}"/>
                    </a:ext>
                  </a:extLst>
                </p:cNvPr>
                <p:cNvSpPr txBox="1"/>
                <p:nvPr/>
              </p:nvSpPr>
              <p:spPr>
                <a:xfrm>
                  <a:off x="5017196" y="3638395"/>
                  <a:ext cx="1102195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Oromiya</a:t>
                  </a:r>
                </a:p>
              </p:txBody>
            </p:sp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xmlns="" id="{F30B0789-FBA3-DC89-CC36-99C28949C5BE}"/>
                    </a:ext>
                  </a:extLst>
                </p:cNvPr>
                <p:cNvSpPr txBox="1"/>
                <p:nvPr/>
              </p:nvSpPr>
              <p:spPr>
                <a:xfrm>
                  <a:off x="2616119" y="2285559"/>
                  <a:ext cx="1523488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Benishangul-</a:t>
                  </a:r>
                </a:p>
              </p:txBody>
            </p:sp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xmlns="" id="{9F3A29A1-FAC7-1328-5EDA-717E03D0247B}"/>
                    </a:ext>
                  </a:extLst>
                </p:cNvPr>
                <p:cNvSpPr txBox="1"/>
                <p:nvPr/>
              </p:nvSpPr>
              <p:spPr>
                <a:xfrm>
                  <a:off x="2619211" y="2491871"/>
                  <a:ext cx="988332" cy="40990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9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Gumuz</a:t>
                  </a:r>
                </a:p>
              </p:txBody>
            </p:sp>
          </p:grp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5F3EBEF5-E864-53D4-AD67-FFE7314F4785}"/>
                </a:ext>
              </a:extLst>
            </p:cNvPr>
            <p:cNvSpPr txBox="1"/>
            <p:nvPr/>
          </p:nvSpPr>
          <p:spPr>
            <a:xfrm>
              <a:off x="2443073" y="2215097"/>
              <a:ext cx="327885" cy="24839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6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10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1781AAF2-E7F5-5531-8185-4EE1A922F868}"/>
                </a:ext>
              </a:extLst>
            </p:cNvPr>
            <p:cNvSpPr txBox="1"/>
            <p:nvPr/>
          </p:nvSpPr>
          <p:spPr>
            <a:xfrm>
              <a:off x="1631777" y="2438446"/>
              <a:ext cx="327885" cy="24839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6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13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DFC78225-3E5B-9147-D50D-100E7F183C21}"/>
                </a:ext>
              </a:extLst>
            </p:cNvPr>
            <p:cNvSpPr txBox="1"/>
            <p:nvPr/>
          </p:nvSpPr>
          <p:spPr>
            <a:xfrm>
              <a:off x="3289209" y="3697733"/>
              <a:ext cx="327885" cy="24839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6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28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24778005-21E9-F807-73FB-66A9A19586CB}"/>
                </a:ext>
              </a:extLst>
            </p:cNvPr>
            <p:cNvSpPr txBox="1"/>
            <p:nvPr/>
          </p:nvSpPr>
          <p:spPr>
            <a:xfrm>
              <a:off x="976995" y="2345975"/>
              <a:ext cx="253366" cy="24839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6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7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B4161A2F-4EC1-1169-DBB9-FB4F9992049C}"/>
                </a:ext>
              </a:extLst>
            </p:cNvPr>
            <p:cNvSpPr txBox="1"/>
            <p:nvPr/>
          </p:nvSpPr>
          <p:spPr>
            <a:xfrm>
              <a:off x="1194865" y="3961425"/>
              <a:ext cx="327885" cy="24839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6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12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804B4F2A-7855-4B09-DC3A-A96DE0DFA870}"/>
                </a:ext>
              </a:extLst>
            </p:cNvPr>
            <p:cNvSpPr txBox="1"/>
            <p:nvPr/>
          </p:nvSpPr>
          <p:spPr>
            <a:xfrm>
              <a:off x="657376" y="3370750"/>
              <a:ext cx="327885" cy="24839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6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15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87305C5F-A3A7-F418-092B-5BACCDFD0244}"/>
                </a:ext>
              </a:extLst>
            </p:cNvPr>
            <p:cNvSpPr txBox="1"/>
            <p:nvPr/>
          </p:nvSpPr>
          <p:spPr>
            <a:xfrm>
              <a:off x="2612341" y="3029842"/>
              <a:ext cx="327885" cy="24839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6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19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5539109D-C1D4-7D95-2FE4-856EC0189F1D}"/>
                </a:ext>
              </a:extLst>
            </p:cNvPr>
            <p:cNvSpPr txBox="1"/>
            <p:nvPr/>
          </p:nvSpPr>
          <p:spPr>
            <a:xfrm>
              <a:off x="1675464" y="2924460"/>
              <a:ext cx="327885" cy="24839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6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21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98F0C707-4C72-78A9-959D-72FFF9875CB9}"/>
                </a:ext>
              </a:extLst>
            </p:cNvPr>
            <p:cNvSpPr txBox="1"/>
            <p:nvPr/>
          </p:nvSpPr>
          <p:spPr>
            <a:xfrm>
              <a:off x="2689540" y="2469486"/>
              <a:ext cx="253366" cy="24839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6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6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7E60B7CB-5E7D-C37F-E408-A7D2DAE084FA}"/>
                </a:ext>
              </a:extLst>
            </p:cNvPr>
            <p:cNvSpPr txBox="1"/>
            <p:nvPr/>
          </p:nvSpPr>
          <p:spPr>
            <a:xfrm>
              <a:off x="1826919" y="3705611"/>
              <a:ext cx="253366" cy="24839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6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4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5515DDD2-0873-3687-23AF-BEA74935AAC7}"/>
                </a:ext>
              </a:extLst>
            </p:cNvPr>
            <p:cNvSpPr txBox="1"/>
            <p:nvPr/>
          </p:nvSpPr>
          <p:spPr>
            <a:xfrm>
              <a:off x="2126555" y="3414541"/>
              <a:ext cx="327885" cy="24839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6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31</a:t>
              </a: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xmlns="" id="{B7143610-970D-3315-0993-7B9ED7D162D3}"/>
              </a:ext>
            </a:extLst>
          </p:cNvPr>
          <p:cNvSpPr txBox="1"/>
          <p:nvPr/>
        </p:nvSpPr>
        <p:spPr>
          <a:xfrm>
            <a:off x="1317158" y="219907"/>
            <a:ext cx="1060313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3200" dirty="0">
                <a:solidFill>
                  <a:prstClr val="white"/>
                </a:solidFill>
                <a:latin typeface="Calibri Light"/>
              </a:rPr>
              <a:t>Prevalence of common mental disorders among WRA, Ethiopia</a:t>
            </a:r>
          </a:p>
        </p:txBody>
      </p:sp>
      <p:grpSp>
        <p:nvGrpSpPr>
          <p:cNvPr id="151" name="Group 150">
            <a:extLst>
              <a:ext uri="{FF2B5EF4-FFF2-40B4-BE49-F238E27FC236}">
                <a16:creationId xmlns:a16="http://schemas.microsoft.com/office/drawing/2014/main" xmlns="" id="{4FE4CCB9-CD69-A38F-06ED-56E5FC5BA7CE}"/>
              </a:ext>
            </a:extLst>
          </p:cNvPr>
          <p:cNvGrpSpPr/>
          <p:nvPr/>
        </p:nvGrpSpPr>
        <p:grpSpPr>
          <a:xfrm>
            <a:off x="4137079" y="2709358"/>
            <a:ext cx="1374407" cy="1078119"/>
            <a:chOff x="9313437" y="1666981"/>
            <a:chExt cx="2542546" cy="2021006"/>
          </a:xfrm>
        </p:grpSpPr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xmlns="" id="{48FD2D6B-6616-A5D1-6501-1A69EF60B566}"/>
                </a:ext>
              </a:extLst>
            </p:cNvPr>
            <p:cNvGrpSpPr/>
            <p:nvPr/>
          </p:nvGrpSpPr>
          <p:grpSpPr>
            <a:xfrm>
              <a:off x="9313437" y="2300760"/>
              <a:ext cx="2542546" cy="920466"/>
              <a:chOff x="9122247" y="2167795"/>
              <a:chExt cx="2542546" cy="920466"/>
            </a:xfrm>
          </p:grpSpPr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xmlns="" id="{A78444C4-EC1C-EA83-CF7F-26A2AD0EEFD4}"/>
                  </a:ext>
                </a:extLst>
              </p:cNvPr>
              <p:cNvSpPr txBox="1"/>
              <p:nvPr/>
            </p:nvSpPr>
            <p:spPr>
              <a:xfrm>
                <a:off x="9698785" y="2535141"/>
                <a:ext cx="1439425" cy="5531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914400"/>
                <a:r>
                  <a:rPr lang="x-none" b="1" dirty="0">
                    <a:solidFill>
                      <a:srgbClr val="01B0F0"/>
                    </a:solidFill>
                  </a:rPr>
                  <a:t>21</a:t>
                </a:r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xmlns="" id="{D53D30DF-2DF3-895A-3AFC-EC5D69F3DAC6}"/>
                  </a:ext>
                </a:extLst>
              </p:cNvPr>
              <p:cNvSpPr txBox="1"/>
              <p:nvPr/>
            </p:nvSpPr>
            <p:spPr>
              <a:xfrm>
                <a:off x="9122247" y="2167795"/>
                <a:ext cx="2542546" cy="4609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914400"/>
                <a:r>
                  <a:rPr lang="x-none" sz="1400" b="1" dirty="0">
                    <a:solidFill>
                      <a:srgbClr val="01B0F0"/>
                    </a:solidFill>
                  </a:rPr>
                  <a:t>TOTAL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xmlns="" id="{9BF7EB51-3283-3411-344F-301C7D76B694}"/>
                </a:ext>
              </a:extLst>
            </p:cNvPr>
            <p:cNvGrpSpPr/>
            <p:nvPr/>
          </p:nvGrpSpPr>
          <p:grpSpPr>
            <a:xfrm>
              <a:off x="9561931" y="1666981"/>
              <a:ext cx="2016773" cy="2021006"/>
              <a:chOff x="4205288" y="1536701"/>
              <a:chExt cx="3781425" cy="3789363"/>
            </a:xfrm>
          </p:grpSpPr>
          <p:grpSp>
            <p:nvGrpSpPr>
              <p:cNvPr id="154" name="Group 153">
                <a:extLst>
                  <a:ext uri="{FF2B5EF4-FFF2-40B4-BE49-F238E27FC236}">
                    <a16:creationId xmlns:a16="http://schemas.microsoft.com/office/drawing/2014/main" xmlns="" id="{852EF0F6-1504-EC85-4B77-3FD270D1B4F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05288" y="1536701"/>
                <a:ext cx="3781425" cy="3789363"/>
                <a:chOff x="2649" y="968"/>
                <a:chExt cx="2382" cy="2387"/>
              </a:xfrm>
              <a:solidFill>
                <a:schemeClr val="bg2"/>
              </a:solidFill>
            </p:grpSpPr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xmlns="" id="{EB9A7CEB-1AC3-534B-01BD-1452E0384D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68"/>
                  <a:ext cx="335" cy="539"/>
                </a:xfrm>
                <a:custGeom>
                  <a:avLst/>
                  <a:gdLst>
                    <a:gd name="T0" fmla="*/ 0 w 852"/>
                    <a:gd name="T1" fmla="*/ 0 h 1368"/>
                    <a:gd name="T2" fmla="*/ 852 w 852"/>
                    <a:gd name="T3" fmla="*/ 135 h 1368"/>
                    <a:gd name="T4" fmla="*/ 452 w 852"/>
                    <a:gd name="T5" fmla="*/ 1368 h 1368"/>
                    <a:gd name="T6" fmla="*/ 0 w 852"/>
                    <a:gd name="T7" fmla="*/ 1297 h 1368"/>
                    <a:gd name="T8" fmla="*/ 0 w 852"/>
                    <a:gd name="T9" fmla="*/ 0 h 1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2" h="1368">
                      <a:moveTo>
                        <a:pt x="0" y="0"/>
                      </a:moveTo>
                      <a:cubicBezTo>
                        <a:pt x="289" y="0"/>
                        <a:pt x="577" y="45"/>
                        <a:pt x="852" y="135"/>
                      </a:cubicBezTo>
                      <a:lnTo>
                        <a:pt x="452" y="1368"/>
                      </a:lnTo>
                      <a:cubicBezTo>
                        <a:pt x="306" y="1321"/>
                        <a:pt x="153" y="1297"/>
                        <a:pt x="0" y="129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" name="Freeform 6">
                  <a:extLst>
                    <a:ext uri="{FF2B5EF4-FFF2-40B4-BE49-F238E27FC236}">
                      <a16:creationId xmlns:a16="http://schemas.microsoft.com/office/drawing/2014/main" xmlns="" id="{65F7385B-F0BE-642C-E46E-9F48A4ED33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1031"/>
                  <a:ext cx="460" cy="568"/>
                </a:xfrm>
                <a:custGeom>
                  <a:avLst/>
                  <a:gdLst>
                    <a:gd name="T0" fmla="*/ 401 w 1170"/>
                    <a:gd name="T1" fmla="*/ 0 h 1442"/>
                    <a:gd name="T2" fmla="*/ 1170 w 1170"/>
                    <a:gd name="T3" fmla="*/ 392 h 1442"/>
                    <a:gd name="T4" fmla="*/ 407 w 1170"/>
                    <a:gd name="T5" fmla="*/ 1442 h 1442"/>
                    <a:gd name="T6" fmla="*/ 0 w 1170"/>
                    <a:gd name="T7" fmla="*/ 1234 h 1442"/>
                    <a:gd name="T8" fmla="*/ 401 w 1170"/>
                    <a:gd name="T9" fmla="*/ 0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0" h="1442">
                      <a:moveTo>
                        <a:pt x="401" y="0"/>
                      </a:moveTo>
                      <a:cubicBezTo>
                        <a:pt x="676" y="90"/>
                        <a:pt x="936" y="222"/>
                        <a:pt x="1170" y="392"/>
                      </a:cubicBezTo>
                      <a:lnTo>
                        <a:pt x="407" y="1442"/>
                      </a:lnTo>
                      <a:cubicBezTo>
                        <a:pt x="283" y="1352"/>
                        <a:pt x="146" y="1281"/>
                        <a:pt x="0" y="1234"/>
                      </a:cubicBezTo>
                      <a:lnTo>
                        <a:pt x="401" y="0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" name="Freeform 7">
                  <a:extLst>
                    <a:ext uri="{FF2B5EF4-FFF2-40B4-BE49-F238E27FC236}">
                      <a16:creationId xmlns:a16="http://schemas.microsoft.com/office/drawing/2014/main" xmlns="" id="{A7397784-6EA9-70F5-EACA-738AFB0A2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206"/>
                  <a:ext cx="540" cy="540"/>
                </a:xfrm>
                <a:custGeom>
                  <a:avLst/>
                  <a:gdLst>
                    <a:gd name="T0" fmla="*/ 763 w 1373"/>
                    <a:gd name="T1" fmla="*/ 0 h 1373"/>
                    <a:gd name="T2" fmla="*/ 1373 w 1373"/>
                    <a:gd name="T3" fmla="*/ 611 h 1373"/>
                    <a:gd name="T4" fmla="*/ 324 w 1373"/>
                    <a:gd name="T5" fmla="*/ 1373 h 1373"/>
                    <a:gd name="T6" fmla="*/ 0 w 1373"/>
                    <a:gd name="T7" fmla="*/ 1050 h 1373"/>
                    <a:gd name="T8" fmla="*/ 763 w 1373"/>
                    <a:gd name="T9" fmla="*/ 0 h 1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73" h="1373">
                      <a:moveTo>
                        <a:pt x="763" y="0"/>
                      </a:moveTo>
                      <a:cubicBezTo>
                        <a:pt x="997" y="170"/>
                        <a:pt x="1203" y="376"/>
                        <a:pt x="1373" y="611"/>
                      </a:cubicBezTo>
                      <a:lnTo>
                        <a:pt x="324" y="1373"/>
                      </a:lnTo>
                      <a:cubicBezTo>
                        <a:pt x="234" y="1249"/>
                        <a:pt x="125" y="1140"/>
                        <a:pt x="0" y="1050"/>
                      </a:cubicBezTo>
                      <a:lnTo>
                        <a:pt x="763" y="0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" name="Freeform 8">
                  <a:extLst>
                    <a:ext uri="{FF2B5EF4-FFF2-40B4-BE49-F238E27FC236}">
                      <a16:creationId xmlns:a16="http://schemas.microsoft.com/office/drawing/2014/main" xmlns="" id="{B987C66F-6631-0D0B-E381-12CC7C421E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2" y="1474"/>
                  <a:ext cx="566" cy="460"/>
                </a:xfrm>
                <a:custGeom>
                  <a:avLst/>
                  <a:gdLst>
                    <a:gd name="T0" fmla="*/ 1049 w 1441"/>
                    <a:gd name="T1" fmla="*/ 0 h 1170"/>
                    <a:gd name="T2" fmla="*/ 1441 w 1441"/>
                    <a:gd name="T3" fmla="*/ 769 h 1170"/>
                    <a:gd name="T4" fmla="*/ 207 w 1441"/>
                    <a:gd name="T5" fmla="*/ 1170 h 1170"/>
                    <a:gd name="T6" fmla="*/ 0 w 1441"/>
                    <a:gd name="T7" fmla="*/ 762 h 1170"/>
                    <a:gd name="T8" fmla="*/ 1049 w 1441"/>
                    <a:gd name="T9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41" h="1170">
                      <a:moveTo>
                        <a:pt x="1049" y="0"/>
                      </a:moveTo>
                      <a:cubicBezTo>
                        <a:pt x="1219" y="234"/>
                        <a:pt x="1352" y="493"/>
                        <a:pt x="1441" y="769"/>
                      </a:cubicBezTo>
                      <a:lnTo>
                        <a:pt x="207" y="1170"/>
                      </a:lnTo>
                      <a:cubicBezTo>
                        <a:pt x="160" y="1024"/>
                        <a:pt x="90" y="886"/>
                        <a:pt x="0" y="762"/>
                      </a:cubicBezTo>
                      <a:lnTo>
                        <a:pt x="1049" y="0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" name="Freeform 9">
                  <a:extLst>
                    <a:ext uri="{FF2B5EF4-FFF2-40B4-BE49-F238E27FC236}">
                      <a16:creationId xmlns:a16="http://schemas.microsoft.com/office/drawing/2014/main" xmlns="" id="{335FCB25-3AFA-4859-5A2C-CB316B16D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4" y="1809"/>
                  <a:ext cx="537" cy="336"/>
                </a:xfrm>
                <a:custGeom>
                  <a:avLst/>
                  <a:gdLst>
                    <a:gd name="T0" fmla="*/ 1234 w 1369"/>
                    <a:gd name="T1" fmla="*/ 0 h 853"/>
                    <a:gd name="T2" fmla="*/ 1369 w 1369"/>
                    <a:gd name="T3" fmla="*/ 853 h 853"/>
                    <a:gd name="T4" fmla="*/ 72 w 1369"/>
                    <a:gd name="T5" fmla="*/ 853 h 853"/>
                    <a:gd name="T6" fmla="*/ 0 w 1369"/>
                    <a:gd name="T7" fmla="*/ 401 h 853"/>
                    <a:gd name="T8" fmla="*/ 1234 w 1369"/>
                    <a:gd name="T9" fmla="*/ 0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9" h="853">
                      <a:moveTo>
                        <a:pt x="1234" y="0"/>
                      </a:moveTo>
                      <a:cubicBezTo>
                        <a:pt x="1323" y="275"/>
                        <a:pt x="1369" y="563"/>
                        <a:pt x="1369" y="853"/>
                      </a:cubicBezTo>
                      <a:lnTo>
                        <a:pt x="72" y="853"/>
                      </a:lnTo>
                      <a:cubicBezTo>
                        <a:pt x="72" y="699"/>
                        <a:pt x="48" y="547"/>
                        <a:pt x="0" y="401"/>
                      </a:cubicBezTo>
                      <a:lnTo>
                        <a:pt x="1234" y="0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" name="Freeform 10">
                  <a:extLst>
                    <a:ext uri="{FF2B5EF4-FFF2-40B4-BE49-F238E27FC236}">
                      <a16:creationId xmlns:a16="http://schemas.microsoft.com/office/drawing/2014/main" xmlns="" id="{0532D56E-3A22-342C-916A-45805BC5BA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4" y="2179"/>
                  <a:ext cx="537" cy="335"/>
                </a:xfrm>
                <a:custGeom>
                  <a:avLst/>
                  <a:gdLst>
                    <a:gd name="T0" fmla="*/ 1369 w 1369"/>
                    <a:gd name="T1" fmla="*/ 0 h 853"/>
                    <a:gd name="T2" fmla="*/ 1234 w 1369"/>
                    <a:gd name="T3" fmla="*/ 853 h 853"/>
                    <a:gd name="T4" fmla="*/ 0 w 1369"/>
                    <a:gd name="T5" fmla="*/ 452 h 853"/>
                    <a:gd name="T6" fmla="*/ 72 w 1369"/>
                    <a:gd name="T7" fmla="*/ 0 h 853"/>
                    <a:gd name="T8" fmla="*/ 1369 w 1369"/>
                    <a:gd name="T9" fmla="*/ 0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9" h="853">
                      <a:moveTo>
                        <a:pt x="1369" y="0"/>
                      </a:moveTo>
                      <a:cubicBezTo>
                        <a:pt x="1369" y="290"/>
                        <a:pt x="1323" y="578"/>
                        <a:pt x="1234" y="853"/>
                      </a:cubicBezTo>
                      <a:lnTo>
                        <a:pt x="0" y="452"/>
                      </a:lnTo>
                      <a:cubicBezTo>
                        <a:pt x="48" y="306"/>
                        <a:pt x="72" y="154"/>
                        <a:pt x="72" y="0"/>
                      </a:cubicBezTo>
                      <a:lnTo>
                        <a:pt x="1369" y="0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" name="Freeform 11">
                  <a:extLst>
                    <a:ext uri="{FF2B5EF4-FFF2-40B4-BE49-F238E27FC236}">
                      <a16:creationId xmlns:a16="http://schemas.microsoft.com/office/drawing/2014/main" xmlns="" id="{9400D5F3-1A3A-A6CC-D01B-7A088B477E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2" y="2389"/>
                  <a:ext cx="566" cy="460"/>
                </a:xfrm>
                <a:custGeom>
                  <a:avLst/>
                  <a:gdLst>
                    <a:gd name="T0" fmla="*/ 1441 w 1441"/>
                    <a:gd name="T1" fmla="*/ 401 h 1170"/>
                    <a:gd name="T2" fmla="*/ 1049 w 1441"/>
                    <a:gd name="T3" fmla="*/ 1170 h 1170"/>
                    <a:gd name="T4" fmla="*/ 0 w 1441"/>
                    <a:gd name="T5" fmla="*/ 408 h 1170"/>
                    <a:gd name="T6" fmla="*/ 207 w 1441"/>
                    <a:gd name="T7" fmla="*/ 0 h 1170"/>
                    <a:gd name="T8" fmla="*/ 1441 w 1441"/>
                    <a:gd name="T9" fmla="*/ 401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41" h="1170">
                      <a:moveTo>
                        <a:pt x="1441" y="401"/>
                      </a:moveTo>
                      <a:cubicBezTo>
                        <a:pt x="1352" y="676"/>
                        <a:pt x="1219" y="936"/>
                        <a:pt x="1049" y="1170"/>
                      </a:cubicBezTo>
                      <a:lnTo>
                        <a:pt x="0" y="408"/>
                      </a:lnTo>
                      <a:cubicBezTo>
                        <a:pt x="90" y="284"/>
                        <a:pt x="160" y="146"/>
                        <a:pt x="207" y="0"/>
                      </a:cubicBezTo>
                      <a:lnTo>
                        <a:pt x="1441" y="401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" name="Freeform 12">
                  <a:extLst>
                    <a:ext uri="{FF2B5EF4-FFF2-40B4-BE49-F238E27FC236}">
                      <a16:creationId xmlns:a16="http://schemas.microsoft.com/office/drawing/2014/main" xmlns="" id="{BC60545A-C007-9C3F-D451-8193B41C5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2577"/>
                  <a:ext cx="540" cy="540"/>
                </a:xfrm>
                <a:custGeom>
                  <a:avLst/>
                  <a:gdLst>
                    <a:gd name="T0" fmla="*/ 1373 w 1373"/>
                    <a:gd name="T1" fmla="*/ 762 h 1373"/>
                    <a:gd name="T2" fmla="*/ 763 w 1373"/>
                    <a:gd name="T3" fmla="*/ 1373 h 1373"/>
                    <a:gd name="T4" fmla="*/ 0 w 1373"/>
                    <a:gd name="T5" fmla="*/ 323 h 1373"/>
                    <a:gd name="T6" fmla="*/ 324 w 1373"/>
                    <a:gd name="T7" fmla="*/ 0 h 1373"/>
                    <a:gd name="T8" fmla="*/ 1373 w 1373"/>
                    <a:gd name="T9" fmla="*/ 762 h 1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73" h="1373">
                      <a:moveTo>
                        <a:pt x="1373" y="762"/>
                      </a:moveTo>
                      <a:cubicBezTo>
                        <a:pt x="1203" y="997"/>
                        <a:pt x="997" y="1203"/>
                        <a:pt x="763" y="1373"/>
                      </a:cubicBezTo>
                      <a:lnTo>
                        <a:pt x="0" y="323"/>
                      </a:lnTo>
                      <a:cubicBezTo>
                        <a:pt x="125" y="233"/>
                        <a:pt x="234" y="124"/>
                        <a:pt x="324" y="0"/>
                      </a:cubicBezTo>
                      <a:lnTo>
                        <a:pt x="1373" y="762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" name="Freeform 13">
                  <a:extLst>
                    <a:ext uri="{FF2B5EF4-FFF2-40B4-BE49-F238E27FC236}">
                      <a16:creationId xmlns:a16="http://schemas.microsoft.com/office/drawing/2014/main" xmlns="" id="{84F2EBBA-40DD-AD5D-4A18-08B94F7615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724"/>
                  <a:ext cx="460" cy="568"/>
                </a:xfrm>
                <a:custGeom>
                  <a:avLst/>
                  <a:gdLst>
                    <a:gd name="T0" fmla="*/ 1170 w 1170"/>
                    <a:gd name="T1" fmla="*/ 1050 h 1442"/>
                    <a:gd name="T2" fmla="*/ 401 w 1170"/>
                    <a:gd name="T3" fmla="*/ 1442 h 1442"/>
                    <a:gd name="T4" fmla="*/ 0 w 1170"/>
                    <a:gd name="T5" fmla="*/ 208 h 1442"/>
                    <a:gd name="T6" fmla="*/ 407 w 1170"/>
                    <a:gd name="T7" fmla="*/ 0 h 1442"/>
                    <a:gd name="T8" fmla="*/ 1170 w 1170"/>
                    <a:gd name="T9" fmla="*/ 1050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0" h="1442">
                      <a:moveTo>
                        <a:pt x="1170" y="1050"/>
                      </a:moveTo>
                      <a:cubicBezTo>
                        <a:pt x="936" y="1220"/>
                        <a:pt x="676" y="1352"/>
                        <a:pt x="401" y="1442"/>
                      </a:cubicBezTo>
                      <a:lnTo>
                        <a:pt x="0" y="208"/>
                      </a:lnTo>
                      <a:cubicBezTo>
                        <a:pt x="146" y="160"/>
                        <a:pt x="283" y="90"/>
                        <a:pt x="407" y="0"/>
                      </a:cubicBezTo>
                      <a:lnTo>
                        <a:pt x="1170" y="105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" name="Freeform 14">
                  <a:extLst>
                    <a:ext uri="{FF2B5EF4-FFF2-40B4-BE49-F238E27FC236}">
                      <a16:creationId xmlns:a16="http://schemas.microsoft.com/office/drawing/2014/main" xmlns="" id="{FE7922C6-DCA1-848F-98C4-B369992CA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2817"/>
                  <a:ext cx="335" cy="538"/>
                </a:xfrm>
                <a:custGeom>
                  <a:avLst/>
                  <a:gdLst>
                    <a:gd name="T0" fmla="*/ 852 w 852"/>
                    <a:gd name="T1" fmla="*/ 1233 h 1368"/>
                    <a:gd name="T2" fmla="*/ 0 w 852"/>
                    <a:gd name="T3" fmla="*/ 1368 h 1368"/>
                    <a:gd name="T4" fmla="*/ 0 w 852"/>
                    <a:gd name="T5" fmla="*/ 71 h 1368"/>
                    <a:gd name="T6" fmla="*/ 452 w 852"/>
                    <a:gd name="T7" fmla="*/ 0 h 1368"/>
                    <a:gd name="T8" fmla="*/ 852 w 852"/>
                    <a:gd name="T9" fmla="*/ 1233 h 1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2" h="1368">
                      <a:moveTo>
                        <a:pt x="852" y="1233"/>
                      </a:moveTo>
                      <a:cubicBezTo>
                        <a:pt x="577" y="1323"/>
                        <a:pt x="289" y="1368"/>
                        <a:pt x="0" y="1368"/>
                      </a:cubicBezTo>
                      <a:lnTo>
                        <a:pt x="0" y="71"/>
                      </a:lnTo>
                      <a:cubicBezTo>
                        <a:pt x="153" y="71"/>
                        <a:pt x="306" y="47"/>
                        <a:pt x="452" y="0"/>
                      </a:cubicBezTo>
                      <a:lnTo>
                        <a:pt x="852" y="1233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" name="Freeform 15">
                  <a:extLst>
                    <a:ext uri="{FF2B5EF4-FFF2-40B4-BE49-F238E27FC236}">
                      <a16:creationId xmlns:a16="http://schemas.microsoft.com/office/drawing/2014/main" xmlns="" id="{C78ECF5F-0693-F563-7E19-4BD447A6AB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817"/>
                  <a:ext cx="335" cy="538"/>
                </a:xfrm>
                <a:custGeom>
                  <a:avLst/>
                  <a:gdLst>
                    <a:gd name="T0" fmla="*/ 852 w 852"/>
                    <a:gd name="T1" fmla="*/ 1368 h 1368"/>
                    <a:gd name="T2" fmla="*/ 0 w 852"/>
                    <a:gd name="T3" fmla="*/ 1233 h 1368"/>
                    <a:gd name="T4" fmla="*/ 400 w 852"/>
                    <a:gd name="T5" fmla="*/ 0 h 1368"/>
                    <a:gd name="T6" fmla="*/ 852 w 852"/>
                    <a:gd name="T7" fmla="*/ 71 h 1368"/>
                    <a:gd name="T8" fmla="*/ 852 w 852"/>
                    <a:gd name="T9" fmla="*/ 1368 h 1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2" h="1368">
                      <a:moveTo>
                        <a:pt x="852" y="1368"/>
                      </a:moveTo>
                      <a:cubicBezTo>
                        <a:pt x="563" y="1368"/>
                        <a:pt x="275" y="1323"/>
                        <a:pt x="0" y="1233"/>
                      </a:cubicBezTo>
                      <a:lnTo>
                        <a:pt x="400" y="0"/>
                      </a:lnTo>
                      <a:cubicBezTo>
                        <a:pt x="546" y="47"/>
                        <a:pt x="699" y="71"/>
                        <a:pt x="852" y="71"/>
                      </a:cubicBezTo>
                      <a:lnTo>
                        <a:pt x="852" y="1368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" name="Freeform 16">
                  <a:extLst>
                    <a:ext uri="{FF2B5EF4-FFF2-40B4-BE49-F238E27FC236}">
                      <a16:creationId xmlns:a16="http://schemas.microsoft.com/office/drawing/2014/main" xmlns="" id="{7CD99AD7-0011-20C5-7BB4-E0D6916583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4" y="2724"/>
                  <a:ext cx="459" cy="568"/>
                </a:xfrm>
                <a:custGeom>
                  <a:avLst/>
                  <a:gdLst>
                    <a:gd name="T0" fmla="*/ 769 w 1170"/>
                    <a:gd name="T1" fmla="*/ 1442 h 1442"/>
                    <a:gd name="T2" fmla="*/ 0 w 1170"/>
                    <a:gd name="T3" fmla="*/ 1050 h 1442"/>
                    <a:gd name="T4" fmla="*/ 762 w 1170"/>
                    <a:gd name="T5" fmla="*/ 0 h 1442"/>
                    <a:gd name="T6" fmla="*/ 1170 w 1170"/>
                    <a:gd name="T7" fmla="*/ 208 h 1442"/>
                    <a:gd name="T8" fmla="*/ 769 w 1170"/>
                    <a:gd name="T9" fmla="*/ 1442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0" h="1442">
                      <a:moveTo>
                        <a:pt x="769" y="1442"/>
                      </a:moveTo>
                      <a:cubicBezTo>
                        <a:pt x="494" y="1352"/>
                        <a:pt x="234" y="1220"/>
                        <a:pt x="0" y="1050"/>
                      </a:cubicBezTo>
                      <a:lnTo>
                        <a:pt x="762" y="0"/>
                      </a:lnTo>
                      <a:cubicBezTo>
                        <a:pt x="887" y="90"/>
                        <a:pt x="1024" y="161"/>
                        <a:pt x="1170" y="208"/>
                      </a:cubicBezTo>
                      <a:lnTo>
                        <a:pt x="769" y="1442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" name="Freeform 17">
                  <a:extLst>
                    <a:ext uri="{FF2B5EF4-FFF2-40B4-BE49-F238E27FC236}">
                      <a16:creationId xmlns:a16="http://schemas.microsoft.com/office/drawing/2014/main" xmlns="" id="{FEE05280-5959-FBD2-301D-C6C646B96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7" y="2577"/>
                  <a:ext cx="539" cy="540"/>
                </a:xfrm>
                <a:custGeom>
                  <a:avLst/>
                  <a:gdLst>
                    <a:gd name="T0" fmla="*/ 610 w 1373"/>
                    <a:gd name="T1" fmla="*/ 1373 h 1373"/>
                    <a:gd name="T2" fmla="*/ 0 w 1373"/>
                    <a:gd name="T3" fmla="*/ 762 h 1373"/>
                    <a:gd name="T4" fmla="*/ 1049 w 1373"/>
                    <a:gd name="T5" fmla="*/ 0 h 1373"/>
                    <a:gd name="T6" fmla="*/ 1373 w 1373"/>
                    <a:gd name="T7" fmla="*/ 323 h 1373"/>
                    <a:gd name="T8" fmla="*/ 610 w 1373"/>
                    <a:gd name="T9" fmla="*/ 1373 h 1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73" h="1373">
                      <a:moveTo>
                        <a:pt x="610" y="1373"/>
                      </a:moveTo>
                      <a:cubicBezTo>
                        <a:pt x="376" y="1203"/>
                        <a:pt x="170" y="997"/>
                        <a:pt x="0" y="762"/>
                      </a:cubicBezTo>
                      <a:lnTo>
                        <a:pt x="1049" y="0"/>
                      </a:lnTo>
                      <a:cubicBezTo>
                        <a:pt x="1139" y="124"/>
                        <a:pt x="1248" y="233"/>
                        <a:pt x="1373" y="323"/>
                      </a:cubicBezTo>
                      <a:lnTo>
                        <a:pt x="610" y="1373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" name="Freeform 18">
                  <a:extLst>
                    <a:ext uri="{FF2B5EF4-FFF2-40B4-BE49-F238E27FC236}">
                      <a16:creationId xmlns:a16="http://schemas.microsoft.com/office/drawing/2014/main" xmlns="" id="{AA690701-2069-412E-9B5E-336B0F448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3" y="2389"/>
                  <a:ext cx="566" cy="460"/>
                </a:xfrm>
                <a:custGeom>
                  <a:avLst/>
                  <a:gdLst>
                    <a:gd name="T0" fmla="*/ 392 w 1441"/>
                    <a:gd name="T1" fmla="*/ 1170 h 1170"/>
                    <a:gd name="T2" fmla="*/ 0 w 1441"/>
                    <a:gd name="T3" fmla="*/ 401 h 1170"/>
                    <a:gd name="T4" fmla="*/ 1234 w 1441"/>
                    <a:gd name="T5" fmla="*/ 0 h 1170"/>
                    <a:gd name="T6" fmla="*/ 1441 w 1441"/>
                    <a:gd name="T7" fmla="*/ 408 h 1170"/>
                    <a:gd name="T8" fmla="*/ 392 w 1441"/>
                    <a:gd name="T9" fmla="*/ 117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41" h="1170">
                      <a:moveTo>
                        <a:pt x="392" y="1170"/>
                      </a:moveTo>
                      <a:cubicBezTo>
                        <a:pt x="222" y="936"/>
                        <a:pt x="89" y="676"/>
                        <a:pt x="0" y="401"/>
                      </a:cubicBezTo>
                      <a:lnTo>
                        <a:pt x="1234" y="0"/>
                      </a:lnTo>
                      <a:cubicBezTo>
                        <a:pt x="1281" y="146"/>
                        <a:pt x="1351" y="284"/>
                        <a:pt x="1441" y="408"/>
                      </a:cubicBezTo>
                      <a:lnTo>
                        <a:pt x="392" y="117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" name="Freeform 19">
                  <a:extLst>
                    <a:ext uri="{FF2B5EF4-FFF2-40B4-BE49-F238E27FC236}">
                      <a16:creationId xmlns:a16="http://schemas.microsoft.com/office/drawing/2014/main" xmlns="" id="{04C02441-A981-295C-1BF6-0F03F579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9" y="2179"/>
                  <a:ext cx="538" cy="335"/>
                </a:xfrm>
                <a:custGeom>
                  <a:avLst/>
                  <a:gdLst>
                    <a:gd name="T0" fmla="*/ 135 w 1369"/>
                    <a:gd name="T1" fmla="*/ 853 h 853"/>
                    <a:gd name="T2" fmla="*/ 0 w 1369"/>
                    <a:gd name="T3" fmla="*/ 0 h 853"/>
                    <a:gd name="T4" fmla="*/ 1297 w 1369"/>
                    <a:gd name="T5" fmla="*/ 0 h 853"/>
                    <a:gd name="T6" fmla="*/ 1369 w 1369"/>
                    <a:gd name="T7" fmla="*/ 452 h 853"/>
                    <a:gd name="T8" fmla="*/ 135 w 1369"/>
                    <a:gd name="T9" fmla="*/ 853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9" h="853">
                      <a:moveTo>
                        <a:pt x="135" y="853"/>
                      </a:moveTo>
                      <a:cubicBezTo>
                        <a:pt x="46" y="578"/>
                        <a:pt x="0" y="290"/>
                        <a:pt x="0" y="0"/>
                      </a:cubicBezTo>
                      <a:lnTo>
                        <a:pt x="1297" y="0"/>
                      </a:lnTo>
                      <a:cubicBezTo>
                        <a:pt x="1297" y="154"/>
                        <a:pt x="1321" y="306"/>
                        <a:pt x="1369" y="452"/>
                      </a:cubicBezTo>
                      <a:lnTo>
                        <a:pt x="135" y="853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" name="Freeform 20">
                  <a:extLst>
                    <a:ext uri="{FF2B5EF4-FFF2-40B4-BE49-F238E27FC236}">
                      <a16:creationId xmlns:a16="http://schemas.microsoft.com/office/drawing/2014/main" xmlns="" id="{BD6DBEFB-728F-399D-D977-259B3C11D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9" y="1809"/>
                  <a:ext cx="538" cy="336"/>
                </a:xfrm>
                <a:custGeom>
                  <a:avLst/>
                  <a:gdLst>
                    <a:gd name="T0" fmla="*/ 0 w 1369"/>
                    <a:gd name="T1" fmla="*/ 853 h 853"/>
                    <a:gd name="T2" fmla="*/ 135 w 1369"/>
                    <a:gd name="T3" fmla="*/ 0 h 853"/>
                    <a:gd name="T4" fmla="*/ 1369 w 1369"/>
                    <a:gd name="T5" fmla="*/ 401 h 853"/>
                    <a:gd name="T6" fmla="*/ 1297 w 1369"/>
                    <a:gd name="T7" fmla="*/ 853 h 853"/>
                    <a:gd name="T8" fmla="*/ 0 w 1369"/>
                    <a:gd name="T9" fmla="*/ 853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9" h="853">
                      <a:moveTo>
                        <a:pt x="0" y="853"/>
                      </a:moveTo>
                      <a:cubicBezTo>
                        <a:pt x="0" y="563"/>
                        <a:pt x="46" y="275"/>
                        <a:pt x="135" y="0"/>
                      </a:cubicBezTo>
                      <a:lnTo>
                        <a:pt x="1369" y="401"/>
                      </a:lnTo>
                      <a:cubicBezTo>
                        <a:pt x="1321" y="547"/>
                        <a:pt x="1297" y="699"/>
                        <a:pt x="1297" y="853"/>
                      </a:cubicBezTo>
                      <a:lnTo>
                        <a:pt x="0" y="853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" name="Freeform 21">
                  <a:extLst>
                    <a:ext uri="{FF2B5EF4-FFF2-40B4-BE49-F238E27FC236}">
                      <a16:creationId xmlns:a16="http://schemas.microsoft.com/office/drawing/2014/main" xmlns="" id="{51A93C34-DF9F-FEB7-CB55-5E2B12A9E1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3" y="1474"/>
                  <a:ext cx="566" cy="460"/>
                </a:xfrm>
                <a:custGeom>
                  <a:avLst/>
                  <a:gdLst>
                    <a:gd name="T0" fmla="*/ 0 w 1441"/>
                    <a:gd name="T1" fmla="*/ 769 h 1170"/>
                    <a:gd name="T2" fmla="*/ 392 w 1441"/>
                    <a:gd name="T3" fmla="*/ 0 h 1170"/>
                    <a:gd name="T4" fmla="*/ 1441 w 1441"/>
                    <a:gd name="T5" fmla="*/ 762 h 1170"/>
                    <a:gd name="T6" fmla="*/ 1234 w 1441"/>
                    <a:gd name="T7" fmla="*/ 1170 h 1170"/>
                    <a:gd name="T8" fmla="*/ 0 w 1441"/>
                    <a:gd name="T9" fmla="*/ 769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41" h="1170">
                      <a:moveTo>
                        <a:pt x="0" y="769"/>
                      </a:moveTo>
                      <a:cubicBezTo>
                        <a:pt x="89" y="493"/>
                        <a:pt x="222" y="234"/>
                        <a:pt x="392" y="0"/>
                      </a:cubicBezTo>
                      <a:lnTo>
                        <a:pt x="1441" y="762"/>
                      </a:lnTo>
                      <a:cubicBezTo>
                        <a:pt x="1351" y="886"/>
                        <a:pt x="1281" y="1024"/>
                        <a:pt x="1234" y="1170"/>
                      </a:cubicBezTo>
                      <a:lnTo>
                        <a:pt x="0" y="769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" name="Freeform 22">
                  <a:extLst>
                    <a:ext uri="{FF2B5EF4-FFF2-40B4-BE49-F238E27FC236}">
                      <a16:creationId xmlns:a16="http://schemas.microsoft.com/office/drawing/2014/main" xmlns="" id="{8ADDE797-0200-C6DC-61FF-0E91B2E95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7" y="1206"/>
                  <a:ext cx="539" cy="540"/>
                </a:xfrm>
                <a:custGeom>
                  <a:avLst/>
                  <a:gdLst>
                    <a:gd name="T0" fmla="*/ 0 w 1373"/>
                    <a:gd name="T1" fmla="*/ 611 h 1373"/>
                    <a:gd name="T2" fmla="*/ 610 w 1373"/>
                    <a:gd name="T3" fmla="*/ 0 h 1373"/>
                    <a:gd name="T4" fmla="*/ 1373 w 1373"/>
                    <a:gd name="T5" fmla="*/ 1050 h 1373"/>
                    <a:gd name="T6" fmla="*/ 1049 w 1373"/>
                    <a:gd name="T7" fmla="*/ 1373 h 1373"/>
                    <a:gd name="T8" fmla="*/ 0 w 1373"/>
                    <a:gd name="T9" fmla="*/ 611 h 1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73" h="1373">
                      <a:moveTo>
                        <a:pt x="0" y="611"/>
                      </a:moveTo>
                      <a:cubicBezTo>
                        <a:pt x="170" y="376"/>
                        <a:pt x="376" y="170"/>
                        <a:pt x="610" y="0"/>
                      </a:cubicBezTo>
                      <a:lnTo>
                        <a:pt x="1373" y="1050"/>
                      </a:lnTo>
                      <a:cubicBezTo>
                        <a:pt x="1248" y="1140"/>
                        <a:pt x="1139" y="1249"/>
                        <a:pt x="1049" y="1373"/>
                      </a:cubicBezTo>
                      <a:lnTo>
                        <a:pt x="0" y="611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" name="Freeform 23">
                  <a:extLst>
                    <a:ext uri="{FF2B5EF4-FFF2-40B4-BE49-F238E27FC236}">
                      <a16:creationId xmlns:a16="http://schemas.microsoft.com/office/drawing/2014/main" xmlns="" id="{2F92BD96-F283-9613-FB8D-055D7D7900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4" y="1031"/>
                  <a:ext cx="459" cy="568"/>
                </a:xfrm>
                <a:custGeom>
                  <a:avLst/>
                  <a:gdLst>
                    <a:gd name="T0" fmla="*/ 0 w 1170"/>
                    <a:gd name="T1" fmla="*/ 392 h 1442"/>
                    <a:gd name="T2" fmla="*/ 769 w 1170"/>
                    <a:gd name="T3" fmla="*/ 0 h 1442"/>
                    <a:gd name="T4" fmla="*/ 1170 w 1170"/>
                    <a:gd name="T5" fmla="*/ 1234 h 1442"/>
                    <a:gd name="T6" fmla="*/ 762 w 1170"/>
                    <a:gd name="T7" fmla="*/ 1442 h 1442"/>
                    <a:gd name="T8" fmla="*/ 0 w 1170"/>
                    <a:gd name="T9" fmla="*/ 392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0" h="1442">
                      <a:moveTo>
                        <a:pt x="0" y="392"/>
                      </a:moveTo>
                      <a:cubicBezTo>
                        <a:pt x="234" y="222"/>
                        <a:pt x="494" y="90"/>
                        <a:pt x="769" y="0"/>
                      </a:cubicBezTo>
                      <a:lnTo>
                        <a:pt x="1170" y="1234"/>
                      </a:lnTo>
                      <a:cubicBezTo>
                        <a:pt x="1024" y="1281"/>
                        <a:pt x="887" y="1352"/>
                        <a:pt x="762" y="1442"/>
                      </a:cubicBezTo>
                      <a:lnTo>
                        <a:pt x="0" y="392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" name="Freeform 24">
                  <a:extLst>
                    <a:ext uri="{FF2B5EF4-FFF2-40B4-BE49-F238E27FC236}">
                      <a16:creationId xmlns:a16="http://schemas.microsoft.com/office/drawing/2014/main" xmlns="" id="{E39071FF-003C-AC9C-4200-532F03EEC1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968"/>
                  <a:ext cx="335" cy="539"/>
                </a:xfrm>
                <a:custGeom>
                  <a:avLst/>
                  <a:gdLst>
                    <a:gd name="T0" fmla="*/ 0 w 853"/>
                    <a:gd name="T1" fmla="*/ 135 h 1368"/>
                    <a:gd name="T2" fmla="*/ 853 w 853"/>
                    <a:gd name="T3" fmla="*/ 0 h 1368"/>
                    <a:gd name="T4" fmla="*/ 853 w 853"/>
                    <a:gd name="T5" fmla="*/ 1297 h 1368"/>
                    <a:gd name="T6" fmla="*/ 401 w 853"/>
                    <a:gd name="T7" fmla="*/ 1368 h 1368"/>
                    <a:gd name="T8" fmla="*/ 0 w 853"/>
                    <a:gd name="T9" fmla="*/ 135 h 1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3" h="1368">
                      <a:moveTo>
                        <a:pt x="0" y="135"/>
                      </a:moveTo>
                      <a:cubicBezTo>
                        <a:pt x="276" y="45"/>
                        <a:pt x="564" y="0"/>
                        <a:pt x="853" y="0"/>
                      </a:cubicBezTo>
                      <a:lnTo>
                        <a:pt x="853" y="1297"/>
                      </a:lnTo>
                      <a:cubicBezTo>
                        <a:pt x="700" y="1297"/>
                        <a:pt x="547" y="1321"/>
                        <a:pt x="401" y="1368"/>
                      </a:cubicBezTo>
                      <a:lnTo>
                        <a:pt x="0" y="135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en-US" sz="110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155" name="Freeform: Shape 34">
                <a:extLst>
                  <a:ext uri="{FF2B5EF4-FFF2-40B4-BE49-F238E27FC236}">
                    <a16:creationId xmlns:a16="http://schemas.microsoft.com/office/drawing/2014/main" xmlns="" id="{82AB4C5B-382B-9FC4-E503-82E770408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238" y="1982660"/>
                <a:ext cx="2897527" cy="2897447"/>
              </a:xfrm>
              <a:custGeom>
                <a:avLst/>
                <a:gdLst>
                  <a:gd name="connsiteX0" fmla="*/ 1757886 w 2897527"/>
                  <a:gd name="connsiteY0" fmla="*/ 2489329 h 2897447"/>
                  <a:gd name="connsiteX1" fmla="*/ 1870356 w 2897527"/>
                  <a:gd name="connsiteY1" fmla="*/ 2836089 h 2897447"/>
                  <a:gd name="connsiteX2" fmla="*/ 1741006 w 2897527"/>
                  <a:gd name="connsiteY2" fmla="*/ 2869349 h 2897447"/>
                  <a:gd name="connsiteX3" fmla="*/ 1597026 w 2897527"/>
                  <a:gd name="connsiteY3" fmla="*/ 2891323 h 2897447"/>
                  <a:gd name="connsiteX4" fmla="*/ 1475750 w 2897527"/>
                  <a:gd name="connsiteY4" fmla="*/ 2897447 h 2897447"/>
                  <a:gd name="connsiteX5" fmla="*/ 1475750 w 2897527"/>
                  <a:gd name="connsiteY5" fmla="*/ 2533656 h 2897447"/>
                  <a:gd name="connsiteX6" fmla="*/ 1757886 w 2897527"/>
                  <a:gd name="connsiteY6" fmla="*/ 2489329 h 2897447"/>
                  <a:gd name="connsiteX7" fmla="*/ 1139640 w 2897527"/>
                  <a:gd name="connsiteY7" fmla="*/ 2489329 h 2897447"/>
                  <a:gd name="connsiteX8" fmla="*/ 1421776 w 2897527"/>
                  <a:gd name="connsiteY8" fmla="*/ 2533656 h 2897447"/>
                  <a:gd name="connsiteX9" fmla="*/ 1421776 w 2897527"/>
                  <a:gd name="connsiteY9" fmla="*/ 2897447 h 2897447"/>
                  <a:gd name="connsiteX10" fmla="*/ 1300500 w 2897527"/>
                  <a:gd name="connsiteY10" fmla="*/ 2891323 h 2897447"/>
                  <a:gd name="connsiteX11" fmla="*/ 1156520 w 2897527"/>
                  <a:gd name="connsiteY11" fmla="*/ 2869349 h 2897447"/>
                  <a:gd name="connsiteX12" fmla="*/ 1027171 w 2897527"/>
                  <a:gd name="connsiteY12" fmla="*/ 2836089 h 2897447"/>
                  <a:gd name="connsiteX13" fmla="*/ 2063152 w 2897527"/>
                  <a:gd name="connsiteY13" fmla="*/ 2341691 h 2897447"/>
                  <a:gd name="connsiteX14" fmla="*/ 2277733 w 2897527"/>
                  <a:gd name="connsiteY14" fmla="*/ 2637538 h 2897447"/>
                  <a:gd name="connsiteX15" fmla="*/ 2259520 w 2897527"/>
                  <a:gd name="connsiteY15" fmla="*/ 2651157 h 2897447"/>
                  <a:gd name="connsiteX16" fmla="*/ 2013202 w 2897527"/>
                  <a:gd name="connsiteY16" fmla="*/ 2784854 h 2897447"/>
                  <a:gd name="connsiteX17" fmla="*/ 1921559 w 2897527"/>
                  <a:gd name="connsiteY17" fmla="*/ 2818396 h 2897447"/>
                  <a:gd name="connsiteX18" fmla="*/ 1809125 w 2897527"/>
                  <a:gd name="connsiteY18" fmla="*/ 2471756 h 2897447"/>
                  <a:gd name="connsiteX19" fmla="*/ 2063152 w 2897527"/>
                  <a:gd name="connsiteY19" fmla="*/ 2341691 h 2897447"/>
                  <a:gd name="connsiteX20" fmla="*/ 834303 w 2897527"/>
                  <a:gd name="connsiteY20" fmla="*/ 2341691 h 2897447"/>
                  <a:gd name="connsiteX21" fmla="*/ 1088401 w 2897527"/>
                  <a:gd name="connsiteY21" fmla="*/ 2471756 h 2897447"/>
                  <a:gd name="connsiteX22" fmla="*/ 976186 w 2897527"/>
                  <a:gd name="connsiteY22" fmla="*/ 2818476 h 2897447"/>
                  <a:gd name="connsiteX23" fmla="*/ 884325 w 2897527"/>
                  <a:gd name="connsiteY23" fmla="*/ 2784854 h 2897447"/>
                  <a:gd name="connsiteX24" fmla="*/ 638007 w 2897527"/>
                  <a:gd name="connsiteY24" fmla="*/ 2651157 h 2897447"/>
                  <a:gd name="connsiteX25" fmla="*/ 620233 w 2897527"/>
                  <a:gd name="connsiteY25" fmla="*/ 2637866 h 2897447"/>
                  <a:gd name="connsiteX26" fmla="*/ 2308282 w 2897527"/>
                  <a:gd name="connsiteY26" fmla="*/ 2108329 h 2897447"/>
                  <a:gd name="connsiteX27" fmla="*/ 2603736 w 2897527"/>
                  <a:gd name="connsiteY27" fmla="*/ 2322949 h 2897447"/>
                  <a:gd name="connsiteX28" fmla="*/ 2567720 w 2897527"/>
                  <a:gd name="connsiteY28" fmla="*/ 2371112 h 2897447"/>
                  <a:gd name="connsiteX29" fmla="*/ 2371152 w 2897527"/>
                  <a:gd name="connsiteY29" fmla="*/ 2567680 h 2897447"/>
                  <a:gd name="connsiteX30" fmla="*/ 2320669 w 2897527"/>
                  <a:gd name="connsiteY30" fmla="*/ 2605431 h 2897447"/>
                  <a:gd name="connsiteX31" fmla="*/ 2105988 w 2897527"/>
                  <a:gd name="connsiteY31" fmla="*/ 2309998 h 2897447"/>
                  <a:gd name="connsiteX32" fmla="*/ 2308282 w 2897527"/>
                  <a:gd name="connsiteY32" fmla="*/ 2108329 h 2897447"/>
                  <a:gd name="connsiteX33" fmla="*/ 589619 w 2897527"/>
                  <a:gd name="connsiteY33" fmla="*/ 2108329 h 2897447"/>
                  <a:gd name="connsiteX34" fmla="*/ 791538 w 2897527"/>
                  <a:gd name="connsiteY34" fmla="*/ 2309998 h 2897447"/>
                  <a:gd name="connsiteX35" fmla="*/ 577115 w 2897527"/>
                  <a:gd name="connsiteY35" fmla="*/ 2605623 h 2897447"/>
                  <a:gd name="connsiteX36" fmla="*/ 526374 w 2897527"/>
                  <a:gd name="connsiteY36" fmla="*/ 2567680 h 2897447"/>
                  <a:gd name="connsiteX37" fmla="*/ 329807 w 2897527"/>
                  <a:gd name="connsiteY37" fmla="*/ 2371112 h 2897447"/>
                  <a:gd name="connsiteX38" fmla="*/ 294115 w 2897527"/>
                  <a:gd name="connsiteY38" fmla="*/ 2323383 h 2897447"/>
                  <a:gd name="connsiteX39" fmla="*/ 2470012 w 2897527"/>
                  <a:gd name="connsiteY39" fmla="*/ 1809879 h 2897447"/>
                  <a:gd name="connsiteX40" fmla="*/ 2817882 w 2897527"/>
                  <a:gd name="connsiteY40" fmla="*/ 1923032 h 2897447"/>
                  <a:gd name="connsiteX41" fmla="*/ 2784894 w 2897527"/>
                  <a:gd name="connsiteY41" fmla="*/ 2013162 h 2897447"/>
                  <a:gd name="connsiteX42" fmla="*/ 2651197 w 2897527"/>
                  <a:gd name="connsiteY42" fmla="*/ 2259480 h 2897447"/>
                  <a:gd name="connsiteX43" fmla="*/ 2636354 w 2897527"/>
                  <a:gd name="connsiteY43" fmla="*/ 2279330 h 2897447"/>
                  <a:gd name="connsiteX44" fmla="*/ 2340938 w 2897527"/>
                  <a:gd name="connsiteY44" fmla="*/ 2064530 h 2897447"/>
                  <a:gd name="connsiteX45" fmla="*/ 2470012 w 2897527"/>
                  <a:gd name="connsiteY45" fmla="*/ 1809879 h 2897447"/>
                  <a:gd name="connsiteX46" fmla="*/ 429101 w 2897527"/>
                  <a:gd name="connsiteY46" fmla="*/ 1809879 h 2897447"/>
                  <a:gd name="connsiteX47" fmla="*/ 558175 w 2897527"/>
                  <a:gd name="connsiteY47" fmla="*/ 2064530 h 2897447"/>
                  <a:gd name="connsiteX48" fmla="*/ 261731 w 2897527"/>
                  <a:gd name="connsiteY48" fmla="*/ 2280077 h 2897447"/>
                  <a:gd name="connsiteX49" fmla="*/ 246329 w 2897527"/>
                  <a:gd name="connsiteY49" fmla="*/ 2259480 h 2897447"/>
                  <a:gd name="connsiteX50" fmla="*/ 112632 w 2897527"/>
                  <a:gd name="connsiteY50" fmla="*/ 2013162 h 2897447"/>
                  <a:gd name="connsiteX51" fmla="*/ 79813 w 2897527"/>
                  <a:gd name="connsiteY51" fmla="*/ 1923493 h 2897447"/>
                  <a:gd name="connsiteX52" fmla="*/ 2531823 w 2897527"/>
                  <a:gd name="connsiteY52" fmla="*/ 1476504 h 2897447"/>
                  <a:gd name="connsiteX53" fmla="*/ 2897446 w 2897527"/>
                  <a:gd name="connsiteY53" fmla="*/ 1476504 h 2897447"/>
                  <a:gd name="connsiteX54" fmla="*/ 2891363 w 2897527"/>
                  <a:gd name="connsiteY54" fmla="*/ 1596986 h 2897447"/>
                  <a:gd name="connsiteX55" fmla="*/ 2869389 w 2897527"/>
                  <a:gd name="connsiteY55" fmla="*/ 1740966 h 2897447"/>
                  <a:gd name="connsiteX56" fmla="*/ 2835753 w 2897527"/>
                  <a:gd name="connsiteY56" fmla="*/ 1871780 h 2897447"/>
                  <a:gd name="connsiteX57" fmla="*/ 2486988 w 2897527"/>
                  <a:gd name="connsiteY57" fmla="*/ 1758309 h 2897447"/>
                  <a:gd name="connsiteX58" fmla="*/ 2531823 w 2897527"/>
                  <a:gd name="connsiteY58" fmla="*/ 1476504 h 2897447"/>
                  <a:gd name="connsiteX59" fmla="*/ 80 w 2897527"/>
                  <a:gd name="connsiteY59" fmla="*/ 1476504 h 2897447"/>
                  <a:gd name="connsiteX60" fmla="*/ 367206 w 2897527"/>
                  <a:gd name="connsiteY60" fmla="*/ 1476504 h 2897447"/>
                  <a:gd name="connsiteX61" fmla="*/ 412125 w 2897527"/>
                  <a:gd name="connsiteY61" fmla="*/ 1758309 h 2897447"/>
                  <a:gd name="connsiteX62" fmla="*/ 61846 w 2897527"/>
                  <a:gd name="connsiteY62" fmla="*/ 1872062 h 2897447"/>
                  <a:gd name="connsiteX63" fmla="*/ 28138 w 2897527"/>
                  <a:gd name="connsiteY63" fmla="*/ 1740966 h 2897447"/>
                  <a:gd name="connsiteX64" fmla="*/ 6164 w 2897527"/>
                  <a:gd name="connsiteY64" fmla="*/ 1596986 h 2897447"/>
                  <a:gd name="connsiteX65" fmla="*/ 2835849 w 2897527"/>
                  <a:gd name="connsiteY65" fmla="*/ 1026042 h 2897447"/>
                  <a:gd name="connsiteX66" fmla="*/ 2869389 w 2897527"/>
                  <a:gd name="connsiteY66" fmla="*/ 1156480 h 2897447"/>
                  <a:gd name="connsiteX67" fmla="*/ 2891363 w 2897527"/>
                  <a:gd name="connsiteY67" fmla="*/ 1300460 h 2897447"/>
                  <a:gd name="connsiteX68" fmla="*/ 2897527 w 2897527"/>
                  <a:gd name="connsiteY68" fmla="*/ 1422529 h 2897447"/>
                  <a:gd name="connsiteX69" fmla="*/ 2531823 w 2897527"/>
                  <a:gd name="connsiteY69" fmla="*/ 1422529 h 2897447"/>
                  <a:gd name="connsiteX70" fmla="*/ 2486988 w 2897527"/>
                  <a:gd name="connsiteY70" fmla="*/ 1139883 h 2897447"/>
                  <a:gd name="connsiteX71" fmla="*/ 61750 w 2897527"/>
                  <a:gd name="connsiteY71" fmla="*/ 1025760 h 2897447"/>
                  <a:gd name="connsiteX72" fmla="*/ 412125 w 2897527"/>
                  <a:gd name="connsiteY72" fmla="*/ 1139883 h 2897447"/>
                  <a:gd name="connsiteX73" fmla="*/ 367206 w 2897527"/>
                  <a:gd name="connsiteY73" fmla="*/ 1422529 h 2897447"/>
                  <a:gd name="connsiteX74" fmla="*/ 0 w 2897527"/>
                  <a:gd name="connsiteY74" fmla="*/ 1422529 h 2897447"/>
                  <a:gd name="connsiteX75" fmla="*/ 6164 w 2897527"/>
                  <a:gd name="connsiteY75" fmla="*/ 1300460 h 2897447"/>
                  <a:gd name="connsiteX76" fmla="*/ 28138 w 2897527"/>
                  <a:gd name="connsiteY76" fmla="*/ 1156480 h 2897447"/>
                  <a:gd name="connsiteX77" fmla="*/ 2636353 w 2897527"/>
                  <a:gd name="connsiteY77" fmla="*/ 618116 h 2897447"/>
                  <a:gd name="connsiteX78" fmla="*/ 2651197 w 2897527"/>
                  <a:gd name="connsiteY78" fmla="*/ 637966 h 2897447"/>
                  <a:gd name="connsiteX79" fmla="*/ 2784894 w 2897527"/>
                  <a:gd name="connsiteY79" fmla="*/ 884284 h 2897447"/>
                  <a:gd name="connsiteX80" fmla="*/ 2817882 w 2897527"/>
                  <a:gd name="connsiteY80" fmla="*/ 974413 h 2897447"/>
                  <a:gd name="connsiteX81" fmla="*/ 2470012 w 2897527"/>
                  <a:gd name="connsiteY81" fmla="*/ 1087566 h 2897447"/>
                  <a:gd name="connsiteX82" fmla="*/ 2340938 w 2897527"/>
                  <a:gd name="connsiteY82" fmla="*/ 832915 h 2897447"/>
                  <a:gd name="connsiteX83" fmla="*/ 261732 w 2897527"/>
                  <a:gd name="connsiteY83" fmla="*/ 617369 h 2897447"/>
                  <a:gd name="connsiteX84" fmla="*/ 558175 w 2897527"/>
                  <a:gd name="connsiteY84" fmla="*/ 832915 h 2897447"/>
                  <a:gd name="connsiteX85" fmla="*/ 429101 w 2897527"/>
                  <a:gd name="connsiteY85" fmla="*/ 1087566 h 2897447"/>
                  <a:gd name="connsiteX86" fmla="*/ 79813 w 2897527"/>
                  <a:gd name="connsiteY86" fmla="*/ 973952 h 2897447"/>
                  <a:gd name="connsiteX87" fmla="*/ 112632 w 2897527"/>
                  <a:gd name="connsiteY87" fmla="*/ 884284 h 2897447"/>
                  <a:gd name="connsiteX88" fmla="*/ 246329 w 2897527"/>
                  <a:gd name="connsiteY88" fmla="*/ 637966 h 2897447"/>
                  <a:gd name="connsiteX89" fmla="*/ 2320669 w 2897527"/>
                  <a:gd name="connsiteY89" fmla="*/ 292015 h 2897447"/>
                  <a:gd name="connsiteX90" fmla="*/ 2371152 w 2897527"/>
                  <a:gd name="connsiteY90" fmla="*/ 329766 h 2897447"/>
                  <a:gd name="connsiteX91" fmla="*/ 2567720 w 2897527"/>
                  <a:gd name="connsiteY91" fmla="*/ 526334 h 2897447"/>
                  <a:gd name="connsiteX92" fmla="*/ 2603736 w 2897527"/>
                  <a:gd name="connsiteY92" fmla="*/ 574497 h 2897447"/>
                  <a:gd name="connsiteX93" fmla="*/ 2308282 w 2897527"/>
                  <a:gd name="connsiteY93" fmla="*/ 789116 h 2897447"/>
                  <a:gd name="connsiteX94" fmla="*/ 2105988 w 2897527"/>
                  <a:gd name="connsiteY94" fmla="*/ 587447 h 2897447"/>
                  <a:gd name="connsiteX95" fmla="*/ 577116 w 2897527"/>
                  <a:gd name="connsiteY95" fmla="*/ 291823 h 2897447"/>
                  <a:gd name="connsiteX96" fmla="*/ 791538 w 2897527"/>
                  <a:gd name="connsiteY96" fmla="*/ 587447 h 2897447"/>
                  <a:gd name="connsiteX97" fmla="*/ 589619 w 2897527"/>
                  <a:gd name="connsiteY97" fmla="*/ 789116 h 2897447"/>
                  <a:gd name="connsiteX98" fmla="*/ 294116 w 2897527"/>
                  <a:gd name="connsiteY98" fmla="*/ 574063 h 2897447"/>
                  <a:gd name="connsiteX99" fmla="*/ 329807 w 2897527"/>
                  <a:gd name="connsiteY99" fmla="*/ 526334 h 2897447"/>
                  <a:gd name="connsiteX100" fmla="*/ 526374 w 2897527"/>
                  <a:gd name="connsiteY100" fmla="*/ 329766 h 2897447"/>
                  <a:gd name="connsiteX101" fmla="*/ 1921559 w 2897527"/>
                  <a:gd name="connsiteY101" fmla="*/ 79050 h 2897447"/>
                  <a:gd name="connsiteX102" fmla="*/ 2013202 w 2897527"/>
                  <a:gd name="connsiteY102" fmla="*/ 112592 h 2897447"/>
                  <a:gd name="connsiteX103" fmla="*/ 2259520 w 2897527"/>
                  <a:gd name="connsiteY103" fmla="*/ 246289 h 2897447"/>
                  <a:gd name="connsiteX104" fmla="*/ 2277733 w 2897527"/>
                  <a:gd name="connsiteY104" fmla="*/ 259908 h 2897447"/>
                  <a:gd name="connsiteX105" fmla="*/ 2063152 w 2897527"/>
                  <a:gd name="connsiteY105" fmla="*/ 555754 h 2897447"/>
                  <a:gd name="connsiteX106" fmla="*/ 1809125 w 2897527"/>
                  <a:gd name="connsiteY106" fmla="*/ 425689 h 2897447"/>
                  <a:gd name="connsiteX107" fmla="*/ 976186 w 2897527"/>
                  <a:gd name="connsiteY107" fmla="*/ 78970 h 2897447"/>
                  <a:gd name="connsiteX108" fmla="*/ 1088401 w 2897527"/>
                  <a:gd name="connsiteY108" fmla="*/ 425689 h 2897447"/>
                  <a:gd name="connsiteX109" fmla="*/ 834303 w 2897527"/>
                  <a:gd name="connsiteY109" fmla="*/ 555754 h 2897447"/>
                  <a:gd name="connsiteX110" fmla="*/ 620233 w 2897527"/>
                  <a:gd name="connsiteY110" fmla="*/ 259580 h 2897447"/>
                  <a:gd name="connsiteX111" fmla="*/ 638007 w 2897527"/>
                  <a:gd name="connsiteY111" fmla="*/ 246289 h 2897447"/>
                  <a:gd name="connsiteX112" fmla="*/ 884325 w 2897527"/>
                  <a:gd name="connsiteY112" fmla="*/ 112592 h 2897447"/>
                  <a:gd name="connsiteX113" fmla="*/ 1475750 w 2897527"/>
                  <a:gd name="connsiteY113" fmla="*/ 0 h 2897447"/>
                  <a:gd name="connsiteX114" fmla="*/ 1597026 w 2897527"/>
                  <a:gd name="connsiteY114" fmla="*/ 6124 h 2897447"/>
                  <a:gd name="connsiteX115" fmla="*/ 1741006 w 2897527"/>
                  <a:gd name="connsiteY115" fmla="*/ 28098 h 2897447"/>
                  <a:gd name="connsiteX116" fmla="*/ 1870637 w 2897527"/>
                  <a:gd name="connsiteY116" fmla="*/ 61429 h 2897447"/>
                  <a:gd name="connsiteX117" fmla="*/ 1757886 w 2897527"/>
                  <a:gd name="connsiteY117" fmla="*/ 409704 h 2897447"/>
                  <a:gd name="connsiteX118" fmla="*/ 1475750 w 2897527"/>
                  <a:gd name="connsiteY118" fmla="*/ 365295 h 2897447"/>
                  <a:gd name="connsiteX119" fmla="*/ 1421776 w 2897527"/>
                  <a:gd name="connsiteY119" fmla="*/ 0 h 2897447"/>
                  <a:gd name="connsiteX120" fmla="*/ 1421776 w 2897527"/>
                  <a:gd name="connsiteY120" fmla="*/ 365295 h 2897447"/>
                  <a:gd name="connsiteX121" fmla="*/ 1139971 w 2897527"/>
                  <a:gd name="connsiteY121" fmla="*/ 409704 h 2897447"/>
                  <a:gd name="connsiteX122" fmla="*/ 1027057 w 2897527"/>
                  <a:gd name="connsiteY122" fmla="*/ 61386 h 2897447"/>
                  <a:gd name="connsiteX123" fmla="*/ 1156520 w 2897527"/>
                  <a:gd name="connsiteY123" fmla="*/ 28098 h 2897447"/>
                  <a:gd name="connsiteX124" fmla="*/ 1300500 w 2897527"/>
                  <a:gd name="connsiteY124" fmla="*/ 6124 h 2897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2897527" h="2897447">
                    <a:moveTo>
                      <a:pt x="1757886" y="2489329"/>
                    </a:moveTo>
                    <a:lnTo>
                      <a:pt x="1870356" y="2836089"/>
                    </a:lnTo>
                    <a:lnTo>
                      <a:pt x="1741006" y="2869349"/>
                    </a:lnTo>
                    <a:cubicBezTo>
                      <a:pt x="1693808" y="2879007"/>
                      <a:pt x="1645774" y="2886372"/>
                      <a:pt x="1597026" y="2891323"/>
                    </a:cubicBezTo>
                    <a:lnTo>
                      <a:pt x="1475750" y="2897447"/>
                    </a:lnTo>
                    <a:lnTo>
                      <a:pt x="1475750" y="2533656"/>
                    </a:lnTo>
                    <a:cubicBezTo>
                      <a:pt x="1571252" y="2533656"/>
                      <a:pt x="1666754" y="2518672"/>
                      <a:pt x="1757886" y="2489329"/>
                    </a:cubicBezTo>
                    <a:close/>
                    <a:moveTo>
                      <a:pt x="1139640" y="2489329"/>
                    </a:moveTo>
                    <a:cubicBezTo>
                      <a:pt x="1230773" y="2518672"/>
                      <a:pt x="1326274" y="2533656"/>
                      <a:pt x="1421776" y="2533656"/>
                    </a:cubicBezTo>
                    <a:lnTo>
                      <a:pt x="1421776" y="2897447"/>
                    </a:lnTo>
                    <a:lnTo>
                      <a:pt x="1300500" y="2891323"/>
                    </a:lnTo>
                    <a:cubicBezTo>
                      <a:pt x="1251753" y="2886372"/>
                      <a:pt x="1203719" y="2879007"/>
                      <a:pt x="1156520" y="2869349"/>
                    </a:cubicBezTo>
                    <a:lnTo>
                      <a:pt x="1027171" y="2836089"/>
                    </a:lnTo>
                    <a:close/>
                    <a:moveTo>
                      <a:pt x="2063152" y="2341691"/>
                    </a:moveTo>
                    <a:lnTo>
                      <a:pt x="2277733" y="2637538"/>
                    </a:lnTo>
                    <a:lnTo>
                      <a:pt x="2259520" y="2651157"/>
                    </a:lnTo>
                    <a:cubicBezTo>
                      <a:pt x="2182375" y="2703275"/>
                      <a:pt x="2099945" y="2748165"/>
                      <a:pt x="2013202" y="2784854"/>
                    </a:cubicBezTo>
                    <a:lnTo>
                      <a:pt x="1921559" y="2818396"/>
                    </a:lnTo>
                    <a:lnTo>
                      <a:pt x="1809125" y="2471756"/>
                    </a:lnTo>
                    <a:cubicBezTo>
                      <a:pt x="1900250" y="2441741"/>
                      <a:pt x="1985758" y="2397969"/>
                      <a:pt x="2063152" y="2341691"/>
                    </a:cubicBezTo>
                    <a:close/>
                    <a:moveTo>
                      <a:pt x="834303" y="2341691"/>
                    </a:moveTo>
                    <a:cubicBezTo>
                      <a:pt x="912152" y="2397969"/>
                      <a:pt x="997474" y="2442366"/>
                      <a:pt x="1088401" y="2471756"/>
                    </a:cubicBezTo>
                    <a:lnTo>
                      <a:pt x="976186" y="2818476"/>
                    </a:lnTo>
                    <a:lnTo>
                      <a:pt x="884325" y="2784854"/>
                    </a:lnTo>
                    <a:cubicBezTo>
                      <a:pt x="797582" y="2748165"/>
                      <a:pt x="715152" y="2703275"/>
                      <a:pt x="638007" y="2651157"/>
                    </a:cubicBezTo>
                    <a:lnTo>
                      <a:pt x="620233" y="2637866"/>
                    </a:lnTo>
                    <a:close/>
                    <a:moveTo>
                      <a:pt x="2308282" y="2108329"/>
                    </a:moveTo>
                    <a:lnTo>
                      <a:pt x="2603736" y="2322949"/>
                    </a:lnTo>
                    <a:lnTo>
                      <a:pt x="2567720" y="2371112"/>
                    </a:lnTo>
                    <a:cubicBezTo>
                      <a:pt x="2508616" y="2442730"/>
                      <a:pt x="2442770" y="2508576"/>
                      <a:pt x="2371152" y="2567680"/>
                    </a:cubicBezTo>
                    <a:lnTo>
                      <a:pt x="2320669" y="2605431"/>
                    </a:lnTo>
                    <a:lnTo>
                      <a:pt x="2105988" y="2309998"/>
                    </a:lnTo>
                    <a:cubicBezTo>
                      <a:pt x="2184034" y="2253806"/>
                      <a:pt x="2252089" y="2185750"/>
                      <a:pt x="2308282" y="2108329"/>
                    </a:cubicBezTo>
                    <a:close/>
                    <a:moveTo>
                      <a:pt x="589619" y="2108329"/>
                    </a:moveTo>
                    <a:cubicBezTo>
                      <a:pt x="645707" y="2185750"/>
                      <a:pt x="713637" y="2253806"/>
                      <a:pt x="791538" y="2309998"/>
                    </a:cubicBezTo>
                    <a:lnTo>
                      <a:pt x="577115" y="2605623"/>
                    </a:lnTo>
                    <a:lnTo>
                      <a:pt x="526374" y="2567680"/>
                    </a:lnTo>
                    <a:cubicBezTo>
                      <a:pt x="454757" y="2508576"/>
                      <a:pt x="388910" y="2442730"/>
                      <a:pt x="329807" y="2371112"/>
                    </a:cubicBezTo>
                    <a:lnTo>
                      <a:pt x="294115" y="2323383"/>
                    </a:lnTo>
                    <a:close/>
                    <a:moveTo>
                      <a:pt x="2470012" y="1809879"/>
                    </a:moveTo>
                    <a:lnTo>
                      <a:pt x="2817882" y="1923032"/>
                    </a:lnTo>
                    <a:lnTo>
                      <a:pt x="2784894" y="2013162"/>
                    </a:lnTo>
                    <a:cubicBezTo>
                      <a:pt x="2748205" y="2099905"/>
                      <a:pt x="2703315" y="2182335"/>
                      <a:pt x="2651197" y="2259480"/>
                    </a:cubicBezTo>
                    <a:lnTo>
                      <a:pt x="2636354" y="2279330"/>
                    </a:lnTo>
                    <a:lnTo>
                      <a:pt x="2340938" y="2064530"/>
                    </a:lnTo>
                    <a:cubicBezTo>
                      <a:pt x="2397057" y="1987136"/>
                      <a:pt x="2440705" y="1901004"/>
                      <a:pt x="2470012" y="1809879"/>
                    </a:cubicBezTo>
                    <a:close/>
                    <a:moveTo>
                      <a:pt x="429101" y="1809879"/>
                    </a:moveTo>
                    <a:cubicBezTo>
                      <a:pt x="458408" y="1901004"/>
                      <a:pt x="502056" y="1987136"/>
                      <a:pt x="558175" y="2064530"/>
                    </a:cubicBezTo>
                    <a:lnTo>
                      <a:pt x="261731" y="2280077"/>
                    </a:lnTo>
                    <a:lnTo>
                      <a:pt x="246329" y="2259480"/>
                    </a:lnTo>
                    <a:cubicBezTo>
                      <a:pt x="194211" y="2182335"/>
                      <a:pt x="149321" y="2099905"/>
                      <a:pt x="112632" y="2013162"/>
                    </a:cubicBezTo>
                    <a:lnTo>
                      <a:pt x="79813" y="1923493"/>
                    </a:lnTo>
                    <a:close/>
                    <a:moveTo>
                      <a:pt x="2531823" y="1476504"/>
                    </a:moveTo>
                    <a:lnTo>
                      <a:pt x="2897446" y="1476504"/>
                    </a:lnTo>
                    <a:lnTo>
                      <a:pt x="2891363" y="1596986"/>
                    </a:lnTo>
                    <a:cubicBezTo>
                      <a:pt x="2886412" y="1645734"/>
                      <a:pt x="2879047" y="1693767"/>
                      <a:pt x="2869389" y="1740966"/>
                    </a:cubicBezTo>
                    <a:lnTo>
                      <a:pt x="2835753" y="1871780"/>
                    </a:lnTo>
                    <a:lnTo>
                      <a:pt x="2486988" y="1758309"/>
                    </a:lnTo>
                    <a:cubicBezTo>
                      <a:pt x="2516878" y="1667283"/>
                      <a:pt x="2531823" y="1572517"/>
                      <a:pt x="2531823" y="1476504"/>
                    </a:cubicBezTo>
                    <a:close/>
                    <a:moveTo>
                      <a:pt x="80" y="1476504"/>
                    </a:moveTo>
                    <a:lnTo>
                      <a:pt x="367206" y="1476504"/>
                    </a:lnTo>
                    <a:cubicBezTo>
                      <a:pt x="367206" y="1572517"/>
                      <a:pt x="382179" y="1667283"/>
                      <a:pt x="412125" y="1758309"/>
                    </a:cubicBezTo>
                    <a:lnTo>
                      <a:pt x="61846" y="1872062"/>
                    </a:lnTo>
                    <a:lnTo>
                      <a:pt x="28138" y="1740966"/>
                    </a:lnTo>
                    <a:cubicBezTo>
                      <a:pt x="18480" y="1693767"/>
                      <a:pt x="11115" y="1645734"/>
                      <a:pt x="6164" y="1596986"/>
                    </a:cubicBezTo>
                    <a:close/>
                    <a:moveTo>
                      <a:pt x="2835849" y="1026042"/>
                    </a:moveTo>
                    <a:lnTo>
                      <a:pt x="2869389" y="1156480"/>
                    </a:lnTo>
                    <a:cubicBezTo>
                      <a:pt x="2879047" y="1203679"/>
                      <a:pt x="2886412" y="1251713"/>
                      <a:pt x="2891363" y="1300460"/>
                    </a:cubicBezTo>
                    <a:lnTo>
                      <a:pt x="2897527" y="1422529"/>
                    </a:lnTo>
                    <a:lnTo>
                      <a:pt x="2531823" y="1422529"/>
                    </a:lnTo>
                    <a:cubicBezTo>
                      <a:pt x="2531823" y="1326229"/>
                      <a:pt x="2516878" y="1231180"/>
                      <a:pt x="2486988" y="1139883"/>
                    </a:cubicBezTo>
                    <a:close/>
                    <a:moveTo>
                      <a:pt x="61750" y="1025760"/>
                    </a:moveTo>
                    <a:lnTo>
                      <a:pt x="412125" y="1139883"/>
                    </a:lnTo>
                    <a:cubicBezTo>
                      <a:pt x="382179" y="1231180"/>
                      <a:pt x="367206" y="1326229"/>
                      <a:pt x="367206" y="1422529"/>
                    </a:cubicBezTo>
                    <a:lnTo>
                      <a:pt x="0" y="1422529"/>
                    </a:lnTo>
                    <a:lnTo>
                      <a:pt x="6164" y="1300460"/>
                    </a:lnTo>
                    <a:cubicBezTo>
                      <a:pt x="11115" y="1251713"/>
                      <a:pt x="18480" y="1203679"/>
                      <a:pt x="28138" y="1156480"/>
                    </a:cubicBezTo>
                    <a:close/>
                    <a:moveTo>
                      <a:pt x="2636353" y="618116"/>
                    </a:moveTo>
                    <a:lnTo>
                      <a:pt x="2651197" y="637966"/>
                    </a:lnTo>
                    <a:cubicBezTo>
                      <a:pt x="2703315" y="715112"/>
                      <a:pt x="2748205" y="797541"/>
                      <a:pt x="2784894" y="884284"/>
                    </a:cubicBezTo>
                    <a:lnTo>
                      <a:pt x="2817882" y="974413"/>
                    </a:lnTo>
                    <a:lnTo>
                      <a:pt x="2470012" y="1087566"/>
                    </a:lnTo>
                    <a:cubicBezTo>
                      <a:pt x="2440705" y="996441"/>
                      <a:pt x="2397057" y="910309"/>
                      <a:pt x="2340938" y="832915"/>
                    </a:cubicBezTo>
                    <a:close/>
                    <a:moveTo>
                      <a:pt x="261732" y="617369"/>
                    </a:moveTo>
                    <a:lnTo>
                      <a:pt x="558175" y="832915"/>
                    </a:lnTo>
                    <a:cubicBezTo>
                      <a:pt x="502056" y="910309"/>
                      <a:pt x="458408" y="996441"/>
                      <a:pt x="429101" y="1087566"/>
                    </a:cubicBezTo>
                    <a:lnTo>
                      <a:pt x="79813" y="973952"/>
                    </a:lnTo>
                    <a:lnTo>
                      <a:pt x="112632" y="884284"/>
                    </a:lnTo>
                    <a:cubicBezTo>
                      <a:pt x="149321" y="797541"/>
                      <a:pt x="194211" y="715112"/>
                      <a:pt x="246329" y="637966"/>
                    </a:cubicBezTo>
                    <a:close/>
                    <a:moveTo>
                      <a:pt x="2320669" y="292015"/>
                    </a:moveTo>
                    <a:lnTo>
                      <a:pt x="2371152" y="329766"/>
                    </a:lnTo>
                    <a:cubicBezTo>
                      <a:pt x="2442770" y="388870"/>
                      <a:pt x="2508616" y="454717"/>
                      <a:pt x="2567720" y="526334"/>
                    </a:cubicBezTo>
                    <a:lnTo>
                      <a:pt x="2603736" y="574497"/>
                    </a:lnTo>
                    <a:lnTo>
                      <a:pt x="2308282" y="789116"/>
                    </a:lnTo>
                    <a:cubicBezTo>
                      <a:pt x="2252089" y="711695"/>
                      <a:pt x="2184034" y="643640"/>
                      <a:pt x="2105988" y="587447"/>
                    </a:cubicBezTo>
                    <a:close/>
                    <a:moveTo>
                      <a:pt x="577116" y="291823"/>
                    </a:moveTo>
                    <a:lnTo>
                      <a:pt x="791538" y="587447"/>
                    </a:lnTo>
                    <a:cubicBezTo>
                      <a:pt x="713637" y="643640"/>
                      <a:pt x="645707" y="711695"/>
                      <a:pt x="589619" y="789116"/>
                    </a:cubicBezTo>
                    <a:lnTo>
                      <a:pt x="294116" y="574063"/>
                    </a:lnTo>
                    <a:lnTo>
                      <a:pt x="329807" y="526334"/>
                    </a:lnTo>
                    <a:cubicBezTo>
                      <a:pt x="388910" y="454717"/>
                      <a:pt x="454757" y="388870"/>
                      <a:pt x="526374" y="329766"/>
                    </a:cubicBezTo>
                    <a:close/>
                    <a:moveTo>
                      <a:pt x="1921559" y="79050"/>
                    </a:moveTo>
                    <a:lnTo>
                      <a:pt x="2013202" y="112592"/>
                    </a:lnTo>
                    <a:cubicBezTo>
                      <a:pt x="2099945" y="149281"/>
                      <a:pt x="2182375" y="194171"/>
                      <a:pt x="2259520" y="246289"/>
                    </a:cubicBezTo>
                    <a:lnTo>
                      <a:pt x="2277733" y="259908"/>
                    </a:lnTo>
                    <a:lnTo>
                      <a:pt x="2063152" y="555754"/>
                    </a:lnTo>
                    <a:cubicBezTo>
                      <a:pt x="1985758" y="499476"/>
                      <a:pt x="1900250" y="455079"/>
                      <a:pt x="1809125" y="425689"/>
                    </a:cubicBezTo>
                    <a:close/>
                    <a:moveTo>
                      <a:pt x="976186" y="78970"/>
                    </a:moveTo>
                    <a:lnTo>
                      <a:pt x="1088401" y="425689"/>
                    </a:lnTo>
                    <a:cubicBezTo>
                      <a:pt x="997474" y="455079"/>
                      <a:pt x="912152" y="499476"/>
                      <a:pt x="834303" y="555754"/>
                    </a:cubicBezTo>
                    <a:lnTo>
                      <a:pt x="620233" y="259580"/>
                    </a:lnTo>
                    <a:lnTo>
                      <a:pt x="638007" y="246289"/>
                    </a:lnTo>
                    <a:cubicBezTo>
                      <a:pt x="715152" y="194171"/>
                      <a:pt x="797582" y="149281"/>
                      <a:pt x="884325" y="112592"/>
                    </a:cubicBezTo>
                    <a:close/>
                    <a:moveTo>
                      <a:pt x="1475750" y="0"/>
                    </a:moveTo>
                    <a:lnTo>
                      <a:pt x="1597026" y="6124"/>
                    </a:lnTo>
                    <a:cubicBezTo>
                      <a:pt x="1645774" y="11074"/>
                      <a:pt x="1693808" y="18439"/>
                      <a:pt x="1741006" y="28098"/>
                    </a:cubicBezTo>
                    <a:lnTo>
                      <a:pt x="1870637" y="61429"/>
                    </a:lnTo>
                    <a:lnTo>
                      <a:pt x="1757886" y="409704"/>
                    </a:lnTo>
                    <a:cubicBezTo>
                      <a:pt x="1666754" y="380306"/>
                      <a:pt x="1571252" y="365295"/>
                      <a:pt x="1475750" y="365295"/>
                    </a:cubicBezTo>
                    <a:close/>
                    <a:moveTo>
                      <a:pt x="1421776" y="0"/>
                    </a:moveTo>
                    <a:lnTo>
                      <a:pt x="1421776" y="365295"/>
                    </a:lnTo>
                    <a:cubicBezTo>
                      <a:pt x="1326386" y="365295"/>
                      <a:pt x="1230996" y="380306"/>
                      <a:pt x="1139971" y="409704"/>
                    </a:cubicBezTo>
                    <a:lnTo>
                      <a:pt x="1027057" y="61386"/>
                    </a:lnTo>
                    <a:lnTo>
                      <a:pt x="1156520" y="28098"/>
                    </a:lnTo>
                    <a:cubicBezTo>
                      <a:pt x="1203719" y="18439"/>
                      <a:pt x="1251753" y="11074"/>
                      <a:pt x="1300500" y="6124"/>
                    </a:cubicBez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914400"/>
                <a:endParaRPr lang="en-US" sz="11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xmlns="" id="{4AE5F5E8-1DD9-4054-C7C2-9197E90F47D4}"/>
              </a:ext>
            </a:extLst>
          </p:cNvPr>
          <p:cNvGrpSpPr/>
          <p:nvPr/>
        </p:nvGrpSpPr>
        <p:grpSpPr>
          <a:xfrm>
            <a:off x="470598" y="100773"/>
            <a:ext cx="771955" cy="918982"/>
            <a:chOff x="5684818" y="4713688"/>
            <a:chExt cx="1044353" cy="1243261"/>
          </a:xfrm>
          <a:solidFill>
            <a:schemeClr val="bg1"/>
          </a:solidFill>
        </p:grpSpPr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xmlns="" id="{25FE262D-CDB4-7BBB-257A-B45654FA37D3}"/>
                </a:ext>
              </a:extLst>
            </p:cNvPr>
            <p:cNvSpPr/>
            <p:nvPr/>
          </p:nvSpPr>
          <p:spPr>
            <a:xfrm>
              <a:off x="6249508" y="4962361"/>
              <a:ext cx="3618" cy="2913"/>
            </a:xfrm>
            <a:custGeom>
              <a:avLst/>
              <a:gdLst>
                <a:gd name="connsiteX0" fmla="*/ 0 w 3618"/>
                <a:gd name="connsiteY0" fmla="*/ 2914 h 2913"/>
                <a:gd name="connsiteX1" fmla="*/ 3618 w 3618"/>
                <a:gd name="connsiteY1" fmla="*/ 1336 h 2913"/>
                <a:gd name="connsiteX2" fmla="*/ 1275 w 3618"/>
                <a:gd name="connsiteY2" fmla="*/ 0 h 2913"/>
                <a:gd name="connsiteX3" fmla="*/ 0 w 3618"/>
                <a:gd name="connsiteY3" fmla="*/ 2914 h 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8" h="2913">
                  <a:moveTo>
                    <a:pt x="0" y="2914"/>
                  </a:moveTo>
                  <a:lnTo>
                    <a:pt x="3618" y="1336"/>
                  </a:lnTo>
                  <a:cubicBezTo>
                    <a:pt x="2865" y="862"/>
                    <a:pt x="2028" y="498"/>
                    <a:pt x="1275" y="0"/>
                  </a:cubicBezTo>
                  <a:cubicBezTo>
                    <a:pt x="923" y="1008"/>
                    <a:pt x="389" y="1930"/>
                    <a:pt x="0" y="2914"/>
                  </a:cubicBezTo>
                  <a:close/>
                </a:path>
              </a:pathLst>
            </a:custGeom>
            <a:grpFill/>
            <a:ln w="31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xmlns="" id="{923BF05A-9EF7-4CBA-A9C1-F2E0303F357E}"/>
                </a:ext>
              </a:extLst>
            </p:cNvPr>
            <p:cNvSpPr/>
            <p:nvPr/>
          </p:nvSpPr>
          <p:spPr>
            <a:xfrm>
              <a:off x="5684818" y="4713688"/>
              <a:ext cx="1044353" cy="1243261"/>
            </a:xfrm>
            <a:custGeom>
              <a:avLst/>
              <a:gdLst>
                <a:gd name="connsiteX0" fmla="*/ 966482 w 1044353"/>
                <a:gd name="connsiteY0" fmla="*/ 308778 h 1243261"/>
                <a:gd name="connsiteX1" fmla="*/ 967817 w 1044353"/>
                <a:gd name="connsiteY1" fmla="*/ 292654 h 1243261"/>
                <a:gd name="connsiteX2" fmla="*/ 866438 w 1044353"/>
                <a:gd name="connsiteY2" fmla="*/ 191275 h 1243261"/>
                <a:gd name="connsiteX3" fmla="*/ 850315 w 1044353"/>
                <a:gd name="connsiteY3" fmla="*/ 192635 h 1243261"/>
                <a:gd name="connsiteX4" fmla="*/ 751680 w 1044353"/>
                <a:gd name="connsiteY4" fmla="*/ 114760 h 1243261"/>
                <a:gd name="connsiteX5" fmla="*/ 735557 w 1044353"/>
                <a:gd name="connsiteY5" fmla="*/ 116095 h 1243261"/>
                <a:gd name="connsiteX6" fmla="*/ 636922 w 1044353"/>
                <a:gd name="connsiteY6" fmla="*/ 38245 h 1243261"/>
                <a:gd name="connsiteX7" fmla="*/ 604992 w 1044353"/>
                <a:gd name="connsiteY7" fmla="*/ 43393 h 1243261"/>
                <a:gd name="connsiteX8" fmla="*/ 522166 w 1044353"/>
                <a:gd name="connsiteY8" fmla="*/ 0 h 1243261"/>
                <a:gd name="connsiteX9" fmla="*/ 439340 w 1044353"/>
                <a:gd name="connsiteY9" fmla="*/ 43393 h 1243261"/>
                <a:gd name="connsiteX10" fmla="*/ 407409 w 1044353"/>
                <a:gd name="connsiteY10" fmla="*/ 38245 h 1243261"/>
                <a:gd name="connsiteX11" fmla="*/ 308775 w 1044353"/>
                <a:gd name="connsiteY11" fmla="*/ 116095 h 1243261"/>
                <a:gd name="connsiteX12" fmla="*/ 292651 w 1044353"/>
                <a:gd name="connsiteY12" fmla="*/ 114760 h 1243261"/>
                <a:gd name="connsiteX13" fmla="*/ 194017 w 1044353"/>
                <a:gd name="connsiteY13" fmla="*/ 192635 h 1243261"/>
                <a:gd name="connsiteX14" fmla="*/ 177893 w 1044353"/>
                <a:gd name="connsiteY14" fmla="*/ 191275 h 1243261"/>
                <a:gd name="connsiteX15" fmla="*/ 76515 w 1044353"/>
                <a:gd name="connsiteY15" fmla="*/ 292654 h 1243261"/>
                <a:gd name="connsiteX16" fmla="*/ 77850 w 1044353"/>
                <a:gd name="connsiteY16" fmla="*/ 308778 h 1243261"/>
                <a:gd name="connsiteX17" fmla="*/ 0 w 1044353"/>
                <a:gd name="connsiteY17" fmla="*/ 407412 h 1243261"/>
                <a:gd name="connsiteX18" fmla="*/ 18115 w 1044353"/>
                <a:gd name="connsiteY18" fmla="*/ 464792 h 1243261"/>
                <a:gd name="connsiteX19" fmla="*/ 0 w 1044353"/>
                <a:gd name="connsiteY19" fmla="*/ 522171 h 1243261"/>
                <a:gd name="connsiteX20" fmla="*/ 21490 w 1044353"/>
                <a:gd name="connsiteY20" fmla="*/ 584335 h 1243261"/>
                <a:gd name="connsiteX21" fmla="*/ 0 w 1044353"/>
                <a:gd name="connsiteY21" fmla="*/ 646498 h 1243261"/>
                <a:gd name="connsiteX22" fmla="*/ 77850 w 1044353"/>
                <a:gd name="connsiteY22" fmla="*/ 745132 h 1243261"/>
                <a:gd name="connsiteX23" fmla="*/ 76515 w 1044353"/>
                <a:gd name="connsiteY23" fmla="*/ 761256 h 1243261"/>
                <a:gd name="connsiteX24" fmla="*/ 155602 w 1044353"/>
                <a:gd name="connsiteY24" fmla="*/ 860158 h 1243261"/>
                <a:gd name="connsiteX25" fmla="*/ 157083 w 1044353"/>
                <a:gd name="connsiteY25" fmla="*/ 864492 h 1243261"/>
                <a:gd name="connsiteX26" fmla="*/ 118862 w 1044353"/>
                <a:gd name="connsiteY26" fmla="*/ 979457 h 1243261"/>
                <a:gd name="connsiteX27" fmla="*/ 118862 w 1044353"/>
                <a:gd name="connsiteY27" fmla="*/ 1218397 h 1243261"/>
                <a:gd name="connsiteX28" fmla="*/ 143727 w 1044353"/>
                <a:gd name="connsiteY28" fmla="*/ 1243262 h 1243261"/>
                <a:gd name="connsiteX29" fmla="*/ 900627 w 1044353"/>
                <a:gd name="connsiteY29" fmla="*/ 1243262 h 1243261"/>
                <a:gd name="connsiteX30" fmla="*/ 925492 w 1044353"/>
                <a:gd name="connsiteY30" fmla="*/ 1218397 h 1243261"/>
                <a:gd name="connsiteX31" fmla="*/ 925492 w 1044353"/>
                <a:gd name="connsiteY31" fmla="*/ 979457 h 1243261"/>
                <a:gd name="connsiteX32" fmla="*/ 887271 w 1044353"/>
                <a:gd name="connsiteY32" fmla="*/ 864492 h 1243261"/>
                <a:gd name="connsiteX33" fmla="*/ 888752 w 1044353"/>
                <a:gd name="connsiteY33" fmla="*/ 860158 h 1243261"/>
                <a:gd name="connsiteX34" fmla="*/ 967839 w 1044353"/>
                <a:gd name="connsiteY34" fmla="*/ 761256 h 1243261"/>
                <a:gd name="connsiteX35" fmla="*/ 966504 w 1044353"/>
                <a:gd name="connsiteY35" fmla="*/ 745132 h 1243261"/>
                <a:gd name="connsiteX36" fmla="*/ 1044354 w 1044353"/>
                <a:gd name="connsiteY36" fmla="*/ 646498 h 1243261"/>
                <a:gd name="connsiteX37" fmla="*/ 1022864 w 1044353"/>
                <a:gd name="connsiteY37" fmla="*/ 584335 h 1243261"/>
                <a:gd name="connsiteX38" fmla="*/ 1044354 w 1044353"/>
                <a:gd name="connsiteY38" fmla="*/ 522171 h 1243261"/>
                <a:gd name="connsiteX39" fmla="*/ 1026239 w 1044353"/>
                <a:gd name="connsiteY39" fmla="*/ 464792 h 1243261"/>
                <a:gd name="connsiteX40" fmla="*/ 1044354 w 1044353"/>
                <a:gd name="connsiteY40" fmla="*/ 407412 h 1243261"/>
                <a:gd name="connsiteX41" fmla="*/ 966504 w 1044353"/>
                <a:gd name="connsiteY41" fmla="*/ 308778 h 1243261"/>
                <a:gd name="connsiteX42" fmla="*/ 168586 w 1044353"/>
                <a:gd name="connsiteY42" fmla="*/ 979457 h 1243261"/>
                <a:gd name="connsiteX43" fmla="*/ 297938 w 1044353"/>
                <a:gd name="connsiteY43" fmla="*/ 836431 h 1243261"/>
                <a:gd name="connsiteX44" fmla="*/ 235604 w 1044353"/>
                <a:gd name="connsiteY44" fmla="*/ 1193528 h 1243261"/>
                <a:gd name="connsiteX45" fmla="*/ 168586 w 1044353"/>
                <a:gd name="connsiteY45" fmla="*/ 1193528 h 1243261"/>
                <a:gd name="connsiteX46" fmla="*/ 522419 w 1044353"/>
                <a:gd name="connsiteY46" fmla="*/ 669539 h 1243261"/>
                <a:gd name="connsiteX47" fmla="*/ 518485 w 1044353"/>
                <a:gd name="connsiteY47" fmla="*/ 669539 h 1243261"/>
                <a:gd name="connsiteX48" fmla="*/ 346395 w 1044353"/>
                <a:gd name="connsiteY48" fmla="*/ 486157 h 1243261"/>
                <a:gd name="connsiteX49" fmla="*/ 346395 w 1044353"/>
                <a:gd name="connsiteY49" fmla="*/ 382982 h 1243261"/>
                <a:gd name="connsiteX50" fmla="*/ 364146 w 1044353"/>
                <a:gd name="connsiteY50" fmla="*/ 323538 h 1243261"/>
                <a:gd name="connsiteX51" fmla="*/ 479974 w 1044353"/>
                <a:gd name="connsiteY51" fmla="*/ 300737 h 1243261"/>
                <a:gd name="connsiteX52" fmla="*/ 498575 w 1044353"/>
                <a:gd name="connsiteY52" fmla="*/ 300810 h 1243261"/>
                <a:gd name="connsiteX53" fmla="*/ 522420 w 1044353"/>
                <a:gd name="connsiteY53" fmla="*/ 300858 h 1243261"/>
                <a:gd name="connsiteX54" fmla="*/ 667021 w 1044353"/>
                <a:gd name="connsiteY54" fmla="*/ 360206 h 1243261"/>
                <a:gd name="connsiteX55" fmla="*/ 694509 w 1044353"/>
                <a:gd name="connsiteY55" fmla="*/ 418726 h 1243261"/>
                <a:gd name="connsiteX56" fmla="*/ 694509 w 1044353"/>
                <a:gd name="connsiteY56" fmla="*/ 486158 h 1243261"/>
                <a:gd name="connsiteX57" fmla="*/ 522420 w 1044353"/>
                <a:gd name="connsiteY57" fmla="*/ 669539 h 1243261"/>
                <a:gd name="connsiteX58" fmla="*/ 451829 w 1044353"/>
                <a:gd name="connsiteY58" fmla="*/ 728836 h 1243261"/>
                <a:gd name="connsiteX59" fmla="*/ 454233 w 1044353"/>
                <a:gd name="connsiteY59" fmla="*/ 719269 h 1243261"/>
                <a:gd name="connsiteX60" fmla="*/ 590069 w 1044353"/>
                <a:gd name="connsiteY60" fmla="*/ 719269 h 1243261"/>
                <a:gd name="connsiteX61" fmla="*/ 592473 w 1044353"/>
                <a:gd name="connsiteY61" fmla="*/ 728812 h 1243261"/>
                <a:gd name="connsiteX62" fmla="*/ 676310 w 1044353"/>
                <a:gd name="connsiteY62" fmla="*/ 824960 h 1243261"/>
                <a:gd name="connsiteX63" fmla="*/ 368008 w 1044353"/>
                <a:gd name="connsiteY63" fmla="*/ 824960 h 1243261"/>
                <a:gd name="connsiteX64" fmla="*/ 451832 w 1044353"/>
                <a:gd name="connsiteY64" fmla="*/ 728837 h 1243261"/>
                <a:gd name="connsiteX65" fmla="*/ 292778 w 1044353"/>
                <a:gd name="connsiteY65" fmla="*/ 1193538 h 1243261"/>
                <a:gd name="connsiteX66" fmla="*/ 346565 w 1044353"/>
                <a:gd name="connsiteY66" fmla="*/ 871221 h 1243261"/>
                <a:gd name="connsiteX67" fmla="*/ 697290 w 1044353"/>
                <a:gd name="connsiteY67" fmla="*/ 871561 h 1243261"/>
                <a:gd name="connsiteX68" fmla="*/ 745684 w 1044353"/>
                <a:gd name="connsiteY68" fmla="*/ 1193536 h 1243261"/>
                <a:gd name="connsiteX69" fmla="*/ 875714 w 1044353"/>
                <a:gd name="connsiteY69" fmla="*/ 1193538 h 1243261"/>
                <a:gd name="connsiteX70" fmla="*/ 806048 w 1044353"/>
                <a:gd name="connsiteY70" fmla="*/ 1193538 h 1243261"/>
                <a:gd name="connsiteX71" fmla="*/ 746203 w 1044353"/>
                <a:gd name="connsiteY71" fmla="*/ 836441 h 1243261"/>
                <a:gd name="connsiteX72" fmla="*/ 875714 w 1044353"/>
                <a:gd name="connsiteY72" fmla="*/ 979478 h 1243261"/>
                <a:gd name="connsiteX73" fmla="*/ 976704 w 1044353"/>
                <a:gd name="connsiteY73" fmla="*/ 483509 h 1243261"/>
                <a:gd name="connsiteX74" fmla="*/ 994576 w 1044353"/>
                <a:gd name="connsiteY74" fmla="*/ 522168 h 1243261"/>
                <a:gd name="connsiteX75" fmla="*/ 972819 w 1044353"/>
                <a:gd name="connsiteY75" fmla="*/ 564104 h 1243261"/>
                <a:gd name="connsiteX76" fmla="*/ 962402 w 1044353"/>
                <a:gd name="connsiteY76" fmla="*/ 584331 h 1243261"/>
                <a:gd name="connsiteX77" fmla="*/ 972819 w 1044353"/>
                <a:gd name="connsiteY77" fmla="*/ 604558 h 1243261"/>
                <a:gd name="connsiteX78" fmla="*/ 994576 w 1044353"/>
                <a:gd name="connsiteY78" fmla="*/ 646494 h 1243261"/>
                <a:gd name="connsiteX79" fmla="*/ 942928 w 1044353"/>
                <a:gd name="connsiteY79" fmla="*/ 698142 h 1243261"/>
                <a:gd name="connsiteX80" fmla="*/ 935425 w 1044353"/>
                <a:gd name="connsiteY80" fmla="*/ 697292 h 1243261"/>
                <a:gd name="connsiteX81" fmla="*/ 911021 w 1044353"/>
                <a:gd name="connsiteY81" fmla="*/ 708049 h 1243261"/>
                <a:gd name="connsiteX82" fmla="*/ 910438 w 1044353"/>
                <a:gd name="connsiteY82" fmla="*/ 734735 h 1243261"/>
                <a:gd name="connsiteX83" fmla="*/ 918062 w 1044353"/>
                <a:gd name="connsiteY83" fmla="*/ 761252 h 1243261"/>
                <a:gd name="connsiteX84" fmla="*/ 866414 w 1044353"/>
                <a:gd name="connsiteY84" fmla="*/ 812900 h 1243261"/>
                <a:gd name="connsiteX85" fmla="*/ 846393 w 1044353"/>
                <a:gd name="connsiteY85" fmla="*/ 823791 h 1243261"/>
                <a:gd name="connsiteX86" fmla="*/ 731963 w 1044353"/>
                <a:gd name="connsiteY86" fmla="*/ 785971 h 1243261"/>
                <a:gd name="connsiteX87" fmla="*/ 729341 w 1044353"/>
                <a:gd name="connsiteY87" fmla="*/ 785971 h 1243261"/>
                <a:gd name="connsiteX88" fmla="*/ 640686 w 1044353"/>
                <a:gd name="connsiteY88" fmla="*/ 716743 h 1243261"/>
                <a:gd name="connsiteX89" fmla="*/ 633572 w 1044353"/>
                <a:gd name="connsiteY89" fmla="*/ 688356 h 1243261"/>
                <a:gd name="connsiteX90" fmla="*/ 633304 w 1044353"/>
                <a:gd name="connsiteY90" fmla="*/ 687737 h 1243261"/>
                <a:gd name="connsiteX91" fmla="*/ 744229 w 1044353"/>
                <a:gd name="connsiteY91" fmla="*/ 486157 h 1243261"/>
                <a:gd name="connsiteX92" fmla="*/ 744229 w 1044353"/>
                <a:gd name="connsiteY92" fmla="*/ 418726 h 1243261"/>
                <a:gd name="connsiteX93" fmla="*/ 698044 w 1044353"/>
                <a:gd name="connsiteY93" fmla="*/ 321353 h 1243261"/>
                <a:gd name="connsiteX94" fmla="*/ 522408 w 1044353"/>
                <a:gd name="connsiteY94" fmla="*/ 251127 h 1243261"/>
                <a:gd name="connsiteX95" fmla="*/ 498781 w 1044353"/>
                <a:gd name="connsiteY95" fmla="*/ 251079 h 1243261"/>
                <a:gd name="connsiteX96" fmla="*/ 329048 w 1044353"/>
                <a:gd name="connsiteY96" fmla="*/ 288281 h 1243261"/>
                <a:gd name="connsiteX97" fmla="*/ 296655 w 1044353"/>
                <a:gd name="connsiteY97" fmla="*/ 382983 h 1243261"/>
                <a:gd name="connsiteX98" fmla="*/ 296655 w 1044353"/>
                <a:gd name="connsiteY98" fmla="*/ 486158 h 1243261"/>
                <a:gd name="connsiteX99" fmla="*/ 410419 w 1044353"/>
                <a:gd name="connsiteY99" fmla="*/ 689550 h 1243261"/>
                <a:gd name="connsiteX100" fmla="*/ 403608 w 1044353"/>
                <a:gd name="connsiteY100" fmla="*/ 716771 h 1243261"/>
                <a:gd name="connsiteX101" fmla="*/ 314954 w 1044353"/>
                <a:gd name="connsiteY101" fmla="*/ 785977 h 1243261"/>
                <a:gd name="connsiteX102" fmla="*/ 312332 w 1044353"/>
                <a:gd name="connsiteY102" fmla="*/ 785977 h 1243261"/>
                <a:gd name="connsiteX103" fmla="*/ 197902 w 1044353"/>
                <a:gd name="connsiteY103" fmla="*/ 823797 h 1243261"/>
                <a:gd name="connsiteX104" fmla="*/ 177881 w 1044353"/>
                <a:gd name="connsiteY104" fmla="*/ 812907 h 1243261"/>
                <a:gd name="connsiteX105" fmla="*/ 126232 w 1044353"/>
                <a:gd name="connsiteY105" fmla="*/ 761258 h 1243261"/>
                <a:gd name="connsiteX106" fmla="*/ 133857 w 1044353"/>
                <a:gd name="connsiteY106" fmla="*/ 734742 h 1243261"/>
                <a:gd name="connsiteX107" fmla="*/ 133056 w 1044353"/>
                <a:gd name="connsiteY107" fmla="*/ 708104 h 1243261"/>
                <a:gd name="connsiteX108" fmla="*/ 108433 w 1044353"/>
                <a:gd name="connsiteY108" fmla="*/ 697347 h 1243261"/>
                <a:gd name="connsiteX109" fmla="*/ 101367 w 1044353"/>
                <a:gd name="connsiteY109" fmla="*/ 698149 h 1243261"/>
                <a:gd name="connsiteX110" fmla="*/ 49706 w 1044353"/>
                <a:gd name="connsiteY110" fmla="*/ 646500 h 1243261"/>
                <a:gd name="connsiteX111" fmla="*/ 71463 w 1044353"/>
                <a:gd name="connsiteY111" fmla="*/ 604565 h 1243261"/>
                <a:gd name="connsiteX112" fmla="*/ 81881 w 1044353"/>
                <a:gd name="connsiteY112" fmla="*/ 584338 h 1243261"/>
                <a:gd name="connsiteX113" fmla="*/ 71463 w 1044353"/>
                <a:gd name="connsiteY113" fmla="*/ 564110 h 1243261"/>
                <a:gd name="connsiteX114" fmla="*/ 49706 w 1044353"/>
                <a:gd name="connsiteY114" fmla="*/ 522175 h 1243261"/>
                <a:gd name="connsiteX115" fmla="*/ 67578 w 1044353"/>
                <a:gd name="connsiteY115" fmla="*/ 483516 h 1243261"/>
                <a:gd name="connsiteX116" fmla="*/ 76101 w 1044353"/>
                <a:gd name="connsiteY116" fmla="*/ 464794 h 1243261"/>
                <a:gd name="connsiteX117" fmla="*/ 67602 w 1044353"/>
                <a:gd name="connsiteY117" fmla="*/ 446072 h 1243261"/>
                <a:gd name="connsiteX118" fmla="*/ 49706 w 1044353"/>
                <a:gd name="connsiteY118" fmla="*/ 407413 h 1243261"/>
                <a:gd name="connsiteX119" fmla="*/ 101355 w 1044353"/>
                <a:gd name="connsiteY119" fmla="*/ 355765 h 1243261"/>
                <a:gd name="connsiteX120" fmla="*/ 108858 w 1044353"/>
                <a:gd name="connsiteY120" fmla="*/ 356615 h 1243261"/>
                <a:gd name="connsiteX121" fmla="*/ 133262 w 1044353"/>
                <a:gd name="connsiteY121" fmla="*/ 345858 h 1243261"/>
                <a:gd name="connsiteX122" fmla="*/ 133845 w 1044353"/>
                <a:gd name="connsiteY122" fmla="*/ 319171 h 1243261"/>
                <a:gd name="connsiteX123" fmla="*/ 126220 w 1044353"/>
                <a:gd name="connsiteY123" fmla="*/ 292655 h 1243261"/>
                <a:gd name="connsiteX124" fmla="*/ 177869 w 1044353"/>
                <a:gd name="connsiteY124" fmla="*/ 241006 h 1243261"/>
                <a:gd name="connsiteX125" fmla="*/ 204409 w 1044353"/>
                <a:gd name="connsiteY125" fmla="*/ 248655 h 1243261"/>
                <a:gd name="connsiteX126" fmla="*/ 231047 w 1044353"/>
                <a:gd name="connsiteY126" fmla="*/ 247805 h 1243261"/>
                <a:gd name="connsiteX127" fmla="*/ 241780 w 1044353"/>
                <a:gd name="connsiteY127" fmla="*/ 223207 h 1243261"/>
                <a:gd name="connsiteX128" fmla="*/ 240979 w 1044353"/>
                <a:gd name="connsiteY128" fmla="*/ 216141 h 1243261"/>
                <a:gd name="connsiteX129" fmla="*/ 292627 w 1044353"/>
                <a:gd name="connsiteY129" fmla="*/ 164493 h 1243261"/>
                <a:gd name="connsiteX130" fmla="*/ 319143 w 1044353"/>
                <a:gd name="connsiteY130" fmla="*/ 172117 h 1243261"/>
                <a:gd name="connsiteX131" fmla="*/ 345781 w 1044353"/>
                <a:gd name="connsiteY131" fmla="*/ 171292 h 1243261"/>
                <a:gd name="connsiteX132" fmla="*/ 356514 w 1044353"/>
                <a:gd name="connsiteY132" fmla="*/ 146645 h 1243261"/>
                <a:gd name="connsiteX133" fmla="*/ 355737 w 1044353"/>
                <a:gd name="connsiteY133" fmla="*/ 139627 h 1243261"/>
                <a:gd name="connsiteX134" fmla="*/ 407385 w 1044353"/>
                <a:gd name="connsiteY134" fmla="*/ 87979 h 1243261"/>
                <a:gd name="connsiteX135" fmla="*/ 436306 w 1044353"/>
                <a:gd name="connsiteY135" fmla="*/ 96842 h 1243261"/>
                <a:gd name="connsiteX136" fmla="*/ 458063 w 1044353"/>
                <a:gd name="connsiteY136" fmla="*/ 99829 h 1243261"/>
                <a:gd name="connsiteX137" fmla="*/ 473701 w 1044353"/>
                <a:gd name="connsiteY137" fmla="*/ 84434 h 1243261"/>
                <a:gd name="connsiteX138" fmla="*/ 522145 w 1044353"/>
                <a:gd name="connsiteY138" fmla="*/ 49734 h 1243261"/>
                <a:gd name="connsiteX139" fmla="*/ 570588 w 1044353"/>
                <a:gd name="connsiteY139" fmla="*/ 84434 h 1243261"/>
                <a:gd name="connsiteX140" fmla="*/ 586226 w 1044353"/>
                <a:gd name="connsiteY140" fmla="*/ 99829 h 1243261"/>
                <a:gd name="connsiteX141" fmla="*/ 607983 w 1044353"/>
                <a:gd name="connsiteY141" fmla="*/ 96842 h 1243261"/>
                <a:gd name="connsiteX142" fmla="*/ 636904 w 1044353"/>
                <a:gd name="connsiteY142" fmla="*/ 87979 h 1243261"/>
                <a:gd name="connsiteX143" fmla="*/ 688552 w 1044353"/>
                <a:gd name="connsiteY143" fmla="*/ 139627 h 1243261"/>
                <a:gd name="connsiteX144" fmla="*/ 687702 w 1044353"/>
                <a:gd name="connsiteY144" fmla="*/ 147131 h 1243261"/>
                <a:gd name="connsiteX145" fmla="*/ 698459 w 1044353"/>
                <a:gd name="connsiteY145" fmla="*/ 171535 h 1243261"/>
                <a:gd name="connsiteX146" fmla="*/ 725146 w 1044353"/>
                <a:gd name="connsiteY146" fmla="*/ 172118 h 1243261"/>
                <a:gd name="connsiteX147" fmla="*/ 751662 w 1044353"/>
                <a:gd name="connsiteY147" fmla="*/ 164493 h 1243261"/>
                <a:gd name="connsiteX148" fmla="*/ 803310 w 1044353"/>
                <a:gd name="connsiteY148" fmla="*/ 216141 h 1243261"/>
                <a:gd name="connsiteX149" fmla="*/ 802460 w 1044353"/>
                <a:gd name="connsiteY149" fmla="*/ 223645 h 1243261"/>
                <a:gd name="connsiteX150" fmla="*/ 813217 w 1044353"/>
                <a:gd name="connsiteY150" fmla="*/ 248024 h 1243261"/>
                <a:gd name="connsiteX151" fmla="*/ 839880 w 1044353"/>
                <a:gd name="connsiteY151" fmla="*/ 248656 h 1243261"/>
                <a:gd name="connsiteX152" fmla="*/ 866420 w 1044353"/>
                <a:gd name="connsiteY152" fmla="*/ 241007 h 1243261"/>
                <a:gd name="connsiteX153" fmla="*/ 918069 w 1044353"/>
                <a:gd name="connsiteY153" fmla="*/ 292655 h 1243261"/>
                <a:gd name="connsiteX154" fmla="*/ 910444 w 1044353"/>
                <a:gd name="connsiteY154" fmla="*/ 319172 h 1243261"/>
                <a:gd name="connsiteX155" fmla="*/ 911246 w 1044353"/>
                <a:gd name="connsiteY155" fmla="*/ 345810 h 1243261"/>
                <a:gd name="connsiteX156" fmla="*/ 935868 w 1044353"/>
                <a:gd name="connsiteY156" fmla="*/ 356567 h 1243261"/>
                <a:gd name="connsiteX157" fmla="*/ 942934 w 1044353"/>
                <a:gd name="connsiteY157" fmla="*/ 355765 h 1243261"/>
                <a:gd name="connsiteX158" fmla="*/ 994582 w 1044353"/>
                <a:gd name="connsiteY158" fmla="*/ 407414 h 1243261"/>
                <a:gd name="connsiteX159" fmla="*/ 976686 w 1044353"/>
                <a:gd name="connsiteY159" fmla="*/ 446073 h 1243261"/>
                <a:gd name="connsiteX160" fmla="*/ 968187 w 1044353"/>
                <a:gd name="connsiteY160" fmla="*/ 464795 h 1243261"/>
                <a:gd name="connsiteX161" fmla="*/ 976710 w 1044353"/>
                <a:gd name="connsiteY161" fmla="*/ 483516 h 124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1044353" h="1243261">
                  <a:moveTo>
                    <a:pt x="966482" y="308778"/>
                  </a:moveTo>
                  <a:cubicBezTo>
                    <a:pt x="967356" y="303460"/>
                    <a:pt x="967817" y="298045"/>
                    <a:pt x="967817" y="292654"/>
                  </a:cubicBezTo>
                  <a:cubicBezTo>
                    <a:pt x="967817" y="236757"/>
                    <a:pt x="922336" y="191275"/>
                    <a:pt x="866438" y="191275"/>
                  </a:cubicBezTo>
                  <a:cubicBezTo>
                    <a:pt x="861047" y="191275"/>
                    <a:pt x="855632" y="191736"/>
                    <a:pt x="850315" y="192635"/>
                  </a:cubicBezTo>
                  <a:cubicBezTo>
                    <a:pt x="839679" y="148027"/>
                    <a:pt x="799490" y="114760"/>
                    <a:pt x="751680" y="114760"/>
                  </a:cubicBezTo>
                  <a:cubicBezTo>
                    <a:pt x="746289" y="114760"/>
                    <a:pt x="740874" y="115221"/>
                    <a:pt x="735557" y="116095"/>
                  </a:cubicBezTo>
                  <a:cubicBezTo>
                    <a:pt x="724921" y="71512"/>
                    <a:pt x="684732" y="38245"/>
                    <a:pt x="636922" y="38245"/>
                  </a:cubicBezTo>
                  <a:cubicBezTo>
                    <a:pt x="625971" y="38245"/>
                    <a:pt x="615214" y="39994"/>
                    <a:pt x="604992" y="43393"/>
                  </a:cubicBezTo>
                  <a:cubicBezTo>
                    <a:pt x="586367" y="16682"/>
                    <a:pt x="555650" y="0"/>
                    <a:pt x="522166" y="0"/>
                  </a:cubicBezTo>
                  <a:cubicBezTo>
                    <a:pt x="488682" y="0"/>
                    <a:pt x="457964" y="16682"/>
                    <a:pt x="439340" y="43393"/>
                  </a:cubicBezTo>
                  <a:cubicBezTo>
                    <a:pt x="429117" y="39993"/>
                    <a:pt x="418359" y="38245"/>
                    <a:pt x="407409" y="38245"/>
                  </a:cubicBezTo>
                  <a:cubicBezTo>
                    <a:pt x="359597" y="38245"/>
                    <a:pt x="319411" y="71512"/>
                    <a:pt x="308775" y="116095"/>
                  </a:cubicBezTo>
                  <a:cubicBezTo>
                    <a:pt x="303457" y="115221"/>
                    <a:pt x="298042" y="114760"/>
                    <a:pt x="292651" y="114760"/>
                  </a:cubicBezTo>
                  <a:cubicBezTo>
                    <a:pt x="244839" y="114760"/>
                    <a:pt x="204653" y="148027"/>
                    <a:pt x="194017" y="192635"/>
                  </a:cubicBezTo>
                  <a:cubicBezTo>
                    <a:pt x="188699" y="191736"/>
                    <a:pt x="183284" y="191275"/>
                    <a:pt x="177893" y="191275"/>
                  </a:cubicBezTo>
                  <a:cubicBezTo>
                    <a:pt x="121996" y="191275"/>
                    <a:pt x="76515" y="236757"/>
                    <a:pt x="76515" y="292654"/>
                  </a:cubicBezTo>
                  <a:cubicBezTo>
                    <a:pt x="76515" y="298045"/>
                    <a:pt x="76976" y="303460"/>
                    <a:pt x="77850" y="308778"/>
                  </a:cubicBezTo>
                  <a:cubicBezTo>
                    <a:pt x="33267" y="319413"/>
                    <a:pt x="0" y="359602"/>
                    <a:pt x="0" y="407412"/>
                  </a:cubicBezTo>
                  <a:cubicBezTo>
                    <a:pt x="0" y="428004"/>
                    <a:pt x="6435" y="447989"/>
                    <a:pt x="18115" y="464792"/>
                  </a:cubicBezTo>
                  <a:cubicBezTo>
                    <a:pt x="6435" y="481571"/>
                    <a:pt x="0" y="501555"/>
                    <a:pt x="0" y="522171"/>
                  </a:cubicBezTo>
                  <a:cubicBezTo>
                    <a:pt x="0" y="544876"/>
                    <a:pt x="7746" y="566730"/>
                    <a:pt x="21490" y="584335"/>
                  </a:cubicBezTo>
                  <a:cubicBezTo>
                    <a:pt x="7746" y="601940"/>
                    <a:pt x="0" y="623793"/>
                    <a:pt x="0" y="646498"/>
                  </a:cubicBezTo>
                  <a:cubicBezTo>
                    <a:pt x="0" y="694311"/>
                    <a:pt x="33267" y="734496"/>
                    <a:pt x="77850" y="745132"/>
                  </a:cubicBezTo>
                  <a:cubicBezTo>
                    <a:pt x="76976" y="750450"/>
                    <a:pt x="76515" y="755865"/>
                    <a:pt x="76515" y="761256"/>
                  </a:cubicBezTo>
                  <a:cubicBezTo>
                    <a:pt x="76515" y="809504"/>
                    <a:pt x="110387" y="849985"/>
                    <a:pt x="155602" y="860158"/>
                  </a:cubicBezTo>
                  <a:cubicBezTo>
                    <a:pt x="155942" y="861639"/>
                    <a:pt x="156670" y="863035"/>
                    <a:pt x="157083" y="864492"/>
                  </a:cubicBezTo>
                  <a:cubicBezTo>
                    <a:pt x="133189" y="896677"/>
                    <a:pt x="118862" y="936368"/>
                    <a:pt x="118862" y="979457"/>
                  </a:cubicBezTo>
                  <a:lnTo>
                    <a:pt x="118862" y="1218397"/>
                  </a:lnTo>
                  <a:cubicBezTo>
                    <a:pt x="118862" y="1232141"/>
                    <a:pt x="129983" y="1243262"/>
                    <a:pt x="143727" y="1243262"/>
                  </a:cubicBezTo>
                  <a:lnTo>
                    <a:pt x="900627" y="1243262"/>
                  </a:lnTo>
                  <a:cubicBezTo>
                    <a:pt x="914371" y="1243262"/>
                    <a:pt x="925492" y="1232141"/>
                    <a:pt x="925492" y="1218397"/>
                  </a:cubicBezTo>
                  <a:lnTo>
                    <a:pt x="925492" y="979457"/>
                  </a:lnTo>
                  <a:cubicBezTo>
                    <a:pt x="925492" y="936381"/>
                    <a:pt x="911165" y="896677"/>
                    <a:pt x="887271" y="864492"/>
                  </a:cubicBezTo>
                  <a:cubicBezTo>
                    <a:pt x="887684" y="863035"/>
                    <a:pt x="888412" y="861627"/>
                    <a:pt x="888752" y="860158"/>
                  </a:cubicBezTo>
                  <a:cubicBezTo>
                    <a:pt x="933967" y="849983"/>
                    <a:pt x="967839" y="809504"/>
                    <a:pt x="967839" y="761256"/>
                  </a:cubicBezTo>
                  <a:cubicBezTo>
                    <a:pt x="967839" y="755865"/>
                    <a:pt x="967378" y="750450"/>
                    <a:pt x="966504" y="745132"/>
                  </a:cubicBezTo>
                  <a:cubicBezTo>
                    <a:pt x="1011087" y="734497"/>
                    <a:pt x="1044354" y="694308"/>
                    <a:pt x="1044354" y="646498"/>
                  </a:cubicBezTo>
                  <a:cubicBezTo>
                    <a:pt x="1044354" y="623794"/>
                    <a:pt x="1036608" y="601939"/>
                    <a:pt x="1022864" y="584335"/>
                  </a:cubicBezTo>
                  <a:cubicBezTo>
                    <a:pt x="1036608" y="566730"/>
                    <a:pt x="1044354" y="544877"/>
                    <a:pt x="1044354" y="522171"/>
                  </a:cubicBezTo>
                  <a:cubicBezTo>
                    <a:pt x="1044354" y="501556"/>
                    <a:pt x="1037919" y="481573"/>
                    <a:pt x="1026239" y="464792"/>
                  </a:cubicBezTo>
                  <a:cubicBezTo>
                    <a:pt x="1037919" y="447988"/>
                    <a:pt x="1044354" y="428004"/>
                    <a:pt x="1044354" y="407412"/>
                  </a:cubicBezTo>
                  <a:cubicBezTo>
                    <a:pt x="1044354" y="359599"/>
                    <a:pt x="1011087" y="319414"/>
                    <a:pt x="966504" y="308778"/>
                  </a:cubicBezTo>
                  <a:close/>
                  <a:moveTo>
                    <a:pt x="168586" y="979457"/>
                  </a:moveTo>
                  <a:cubicBezTo>
                    <a:pt x="168586" y="905053"/>
                    <a:pt x="225418" y="843680"/>
                    <a:pt x="297938" y="836431"/>
                  </a:cubicBezTo>
                  <a:cubicBezTo>
                    <a:pt x="294563" y="959909"/>
                    <a:pt x="283502" y="1120489"/>
                    <a:pt x="235604" y="1193528"/>
                  </a:cubicBezTo>
                  <a:lnTo>
                    <a:pt x="168586" y="1193528"/>
                  </a:lnTo>
                  <a:close/>
                  <a:moveTo>
                    <a:pt x="522419" y="669539"/>
                  </a:moveTo>
                  <a:lnTo>
                    <a:pt x="518485" y="669539"/>
                  </a:lnTo>
                  <a:cubicBezTo>
                    <a:pt x="423590" y="669539"/>
                    <a:pt x="346395" y="587269"/>
                    <a:pt x="346395" y="486157"/>
                  </a:cubicBezTo>
                  <a:lnTo>
                    <a:pt x="346395" y="382982"/>
                  </a:lnTo>
                  <a:cubicBezTo>
                    <a:pt x="346395" y="354863"/>
                    <a:pt x="352199" y="335411"/>
                    <a:pt x="364146" y="323538"/>
                  </a:cubicBezTo>
                  <a:cubicBezTo>
                    <a:pt x="385029" y="302752"/>
                    <a:pt x="428398" y="300737"/>
                    <a:pt x="479974" y="300737"/>
                  </a:cubicBezTo>
                  <a:cubicBezTo>
                    <a:pt x="486069" y="300737"/>
                    <a:pt x="492286" y="300761"/>
                    <a:pt x="498575" y="300810"/>
                  </a:cubicBezTo>
                  <a:lnTo>
                    <a:pt x="522420" y="300858"/>
                  </a:lnTo>
                  <a:cubicBezTo>
                    <a:pt x="583564" y="300858"/>
                    <a:pt x="639269" y="338035"/>
                    <a:pt x="667021" y="360206"/>
                  </a:cubicBezTo>
                  <a:cubicBezTo>
                    <a:pt x="684238" y="373974"/>
                    <a:pt x="694509" y="395853"/>
                    <a:pt x="694509" y="418726"/>
                  </a:cubicBezTo>
                  <a:lnTo>
                    <a:pt x="694509" y="486158"/>
                  </a:lnTo>
                  <a:cubicBezTo>
                    <a:pt x="694509" y="587269"/>
                    <a:pt x="617315" y="669539"/>
                    <a:pt x="522420" y="669539"/>
                  </a:cubicBezTo>
                  <a:close/>
                  <a:moveTo>
                    <a:pt x="451829" y="728836"/>
                  </a:moveTo>
                  <a:lnTo>
                    <a:pt x="454233" y="719269"/>
                  </a:lnTo>
                  <a:lnTo>
                    <a:pt x="590069" y="719269"/>
                  </a:lnTo>
                  <a:lnTo>
                    <a:pt x="592473" y="728812"/>
                  </a:lnTo>
                  <a:cubicBezTo>
                    <a:pt x="603667" y="773588"/>
                    <a:pt x="635574" y="808396"/>
                    <a:pt x="676310" y="824960"/>
                  </a:cubicBezTo>
                  <a:cubicBezTo>
                    <a:pt x="557351" y="918121"/>
                    <a:pt x="486967" y="918121"/>
                    <a:pt x="368008" y="824960"/>
                  </a:cubicBezTo>
                  <a:cubicBezTo>
                    <a:pt x="408731" y="808399"/>
                    <a:pt x="440636" y="773604"/>
                    <a:pt x="451832" y="728837"/>
                  </a:cubicBezTo>
                  <a:close/>
                  <a:moveTo>
                    <a:pt x="292778" y="1193538"/>
                  </a:moveTo>
                  <a:cubicBezTo>
                    <a:pt x="323738" y="1128850"/>
                    <a:pt x="340517" y="1027276"/>
                    <a:pt x="346565" y="871221"/>
                  </a:cubicBezTo>
                  <a:cubicBezTo>
                    <a:pt x="477204" y="970123"/>
                    <a:pt x="566685" y="970222"/>
                    <a:pt x="697290" y="871561"/>
                  </a:cubicBezTo>
                  <a:cubicBezTo>
                    <a:pt x="701345" y="1022161"/>
                    <a:pt x="712685" y="1129806"/>
                    <a:pt x="745684" y="1193536"/>
                  </a:cubicBezTo>
                  <a:close/>
                  <a:moveTo>
                    <a:pt x="875714" y="1193538"/>
                  </a:moveTo>
                  <a:lnTo>
                    <a:pt x="806048" y="1193538"/>
                  </a:lnTo>
                  <a:cubicBezTo>
                    <a:pt x="753793" y="1138355"/>
                    <a:pt x="748158" y="950495"/>
                    <a:pt x="746203" y="836441"/>
                  </a:cubicBezTo>
                  <a:cubicBezTo>
                    <a:pt x="818794" y="843616"/>
                    <a:pt x="875714" y="905013"/>
                    <a:pt x="875714" y="979478"/>
                  </a:cubicBezTo>
                  <a:close/>
                  <a:moveTo>
                    <a:pt x="976704" y="483509"/>
                  </a:moveTo>
                  <a:cubicBezTo>
                    <a:pt x="988214" y="493586"/>
                    <a:pt x="994576" y="507306"/>
                    <a:pt x="994576" y="522168"/>
                  </a:cubicBezTo>
                  <a:cubicBezTo>
                    <a:pt x="994576" y="538680"/>
                    <a:pt x="986442" y="554366"/>
                    <a:pt x="972819" y="564104"/>
                  </a:cubicBezTo>
                  <a:cubicBezTo>
                    <a:pt x="966287" y="568766"/>
                    <a:pt x="962402" y="576294"/>
                    <a:pt x="962402" y="584331"/>
                  </a:cubicBezTo>
                  <a:cubicBezTo>
                    <a:pt x="962402" y="592368"/>
                    <a:pt x="966287" y="599896"/>
                    <a:pt x="972819" y="604558"/>
                  </a:cubicBezTo>
                  <a:cubicBezTo>
                    <a:pt x="986442" y="614296"/>
                    <a:pt x="994576" y="629982"/>
                    <a:pt x="994576" y="646494"/>
                  </a:cubicBezTo>
                  <a:cubicBezTo>
                    <a:pt x="994576" y="674977"/>
                    <a:pt x="971411" y="698142"/>
                    <a:pt x="942928" y="698142"/>
                  </a:cubicBezTo>
                  <a:cubicBezTo>
                    <a:pt x="940500" y="698142"/>
                    <a:pt x="938193" y="697705"/>
                    <a:pt x="935425" y="697292"/>
                  </a:cubicBezTo>
                  <a:cubicBezTo>
                    <a:pt x="925979" y="695884"/>
                    <a:pt x="916387" y="700036"/>
                    <a:pt x="911021" y="708049"/>
                  </a:cubicBezTo>
                  <a:cubicBezTo>
                    <a:pt x="905678" y="716086"/>
                    <a:pt x="905435" y="726480"/>
                    <a:pt x="910438" y="734735"/>
                  </a:cubicBezTo>
                  <a:cubicBezTo>
                    <a:pt x="915489" y="743113"/>
                    <a:pt x="918062" y="752025"/>
                    <a:pt x="918062" y="761252"/>
                  </a:cubicBezTo>
                  <a:cubicBezTo>
                    <a:pt x="918062" y="789735"/>
                    <a:pt x="894897" y="812900"/>
                    <a:pt x="866414" y="812900"/>
                  </a:cubicBezTo>
                  <a:cubicBezTo>
                    <a:pt x="857976" y="812900"/>
                    <a:pt x="850885" y="817368"/>
                    <a:pt x="846393" y="823791"/>
                  </a:cubicBezTo>
                  <a:cubicBezTo>
                    <a:pt x="814305" y="800140"/>
                    <a:pt x="774797" y="785971"/>
                    <a:pt x="731963" y="785971"/>
                  </a:cubicBezTo>
                  <a:lnTo>
                    <a:pt x="729341" y="785971"/>
                  </a:lnTo>
                  <a:cubicBezTo>
                    <a:pt x="687331" y="785971"/>
                    <a:pt x="650884" y="757512"/>
                    <a:pt x="640686" y="716743"/>
                  </a:cubicBezTo>
                  <a:lnTo>
                    <a:pt x="633572" y="688356"/>
                  </a:lnTo>
                  <a:cubicBezTo>
                    <a:pt x="633511" y="688126"/>
                    <a:pt x="633365" y="687956"/>
                    <a:pt x="633304" y="687737"/>
                  </a:cubicBezTo>
                  <a:cubicBezTo>
                    <a:pt x="699499" y="647356"/>
                    <a:pt x="744229" y="572213"/>
                    <a:pt x="744229" y="486157"/>
                  </a:cubicBezTo>
                  <a:lnTo>
                    <a:pt x="744229" y="418726"/>
                  </a:lnTo>
                  <a:cubicBezTo>
                    <a:pt x="744229" y="380287"/>
                    <a:pt x="727401" y="344811"/>
                    <a:pt x="698044" y="321353"/>
                  </a:cubicBezTo>
                  <a:cubicBezTo>
                    <a:pt x="657930" y="289324"/>
                    <a:pt x="594891" y="251127"/>
                    <a:pt x="522408" y="251127"/>
                  </a:cubicBezTo>
                  <a:lnTo>
                    <a:pt x="498781" y="251079"/>
                  </a:lnTo>
                  <a:cubicBezTo>
                    <a:pt x="428338" y="250472"/>
                    <a:pt x="367048" y="250472"/>
                    <a:pt x="329048" y="288281"/>
                  </a:cubicBezTo>
                  <a:cubicBezTo>
                    <a:pt x="307242" y="309989"/>
                    <a:pt x="296655" y="340973"/>
                    <a:pt x="296655" y="382983"/>
                  </a:cubicBezTo>
                  <a:lnTo>
                    <a:pt x="296655" y="486158"/>
                  </a:lnTo>
                  <a:cubicBezTo>
                    <a:pt x="296655" y="573454"/>
                    <a:pt x="342634" y="649604"/>
                    <a:pt x="410419" y="689550"/>
                  </a:cubicBezTo>
                  <a:lnTo>
                    <a:pt x="403608" y="716771"/>
                  </a:lnTo>
                  <a:cubicBezTo>
                    <a:pt x="393410" y="757516"/>
                    <a:pt x="356961" y="785977"/>
                    <a:pt x="314954" y="785977"/>
                  </a:cubicBezTo>
                  <a:lnTo>
                    <a:pt x="312332" y="785977"/>
                  </a:lnTo>
                  <a:cubicBezTo>
                    <a:pt x="269486" y="785977"/>
                    <a:pt x="229990" y="800146"/>
                    <a:pt x="197902" y="823797"/>
                  </a:cubicBezTo>
                  <a:cubicBezTo>
                    <a:pt x="193409" y="817375"/>
                    <a:pt x="186319" y="812907"/>
                    <a:pt x="177881" y="812907"/>
                  </a:cubicBezTo>
                  <a:cubicBezTo>
                    <a:pt x="149397" y="812907"/>
                    <a:pt x="126232" y="789741"/>
                    <a:pt x="126232" y="761258"/>
                  </a:cubicBezTo>
                  <a:cubicBezTo>
                    <a:pt x="126232" y="752031"/>
                    <a:pt x="128806" y="743120"/>
                    <a:pt x="133857" y="734742"/>
                  </a:cubicBezTo>
                  <a:cubicBezTo>
                    <a:pt x="138859" y="726486"/>
                    <a:pt x="138398" y="716117"/>
                    <a:pt x="133056" y="708104"/>
                  </a:cubicBezTo>
                  <a:cubicBezTo>
                    <a:pt x="127689" y="700067"/>
                    <a:pt x="117952" y="695866"/>
                    <a:pt x="108433" y="697347"/>
                  </a:cubicBezTo>
                  <a:cubicBezTo>
                    <a:pt x="106102" y="697711"/>
                    <a:pt x="103795" y="698149"/>
                    <a:pt x="101367" y="698149"/>
                  </a:cubicBezTo>
                  <a:cubicBezTo>
                    <a:pt x="72871" y="698149"/>
                    <a:pt x="49706" y="674983"/>
                    <a:pt x="49706" y="646500"/>
                  </a:cubicBezTo>
                  <a:cubicBezTo>
                    <a:pt x="49706" y="629988"/>
                    <a:pt x="57841" y="614303"/>
                    <a:pt x="71463" y="604565"/>
                  </a:cubicBezTo>
                  <a:cubicBezTo>
                    <a:pt x="77995" y="599903"/>
                    <a:pt x="81881" y="592375"/>
                    <a:pt x="81881" y="584338"/>
                  </a:cubicBezTo>
                  <a:cubicBezTo>
                    <a:pt x="81881" y="576300"/>
                    <a:pt x="77995" y="568773"/>
                    <a:pt x="71463" y="564110"/>
                  </a:cubicBezTo>
                  <a:cubicBezTo>
                    <a:pt x="57841" y="554373"/>
                    <a:pt x="49706" y="538686"/>
                    <a:pt x="49706" y="522175"/>
                  </a:cubicBezTo>
                  <a:cubicBezTo>
                    <a:pt x="49706" y="507314"/>
                    <a:pt x="56068" y="493594"/>
                    <a:pt x="67578" y="483516"/>
                  </a:cubicBezTo>
                  <a:cubicBezTo>
                    <a:pt x="72993" y="478805"/>
                    <a:pt x="76101" y="471982"/>
                    <a:pt x="76101" y="464794"/>
                  </a:cubicBezTo>
                  <a:cubicBezTo>
                    <a:pt x="76101" y="457631"/>
                    <a:pt x="73018" y="450807"/>
                    <a:pt x="67602" y="446072"/>
                  </a:cubicBezTo>
                  <a:cubicBezTo>
                    <a:pt x="56068" y="435995"/>
                    <a:pt x="49706" y="422251"/>
                    <a:pt x="49706" y="407413"/>
                  </a:cubicBezTo>
                  <a:cubicBezTo>
                    <a:pt x="49706" y="378929"/>
                    <a:pt x="72872" y="355765"/>
                    <a:pt x="101355" y="355765"/>
                  </a:cubicBezTo>
                  <a:cubicBezTo>
                    <a:pt x="103783" y="355765"/>
                    <a:pt x="106090" y="356202"/>
                    <a:pt x="108858" y="356615"/>
                  </a:cubicBezTo>
                  <a:cubicBezTo>
                    <a:pt x="118352" y="358120"/>
                    <a:pt x="127895" y="353871"/>
                    <a:pt x="133262" y="345858"/>
                  </a:cubicBezTo>
                  <a:cubicBezTo>
                    <a:pt x="138604" y="337820"/>
                    <a:pt x="138847" y="327427"/>
                    <a:pt x="133845" y="319171"/>
                  </a:cubicBezTo>
                  <a:cubicBezTo>
                    <a:pt x="128794" y="310794"/>
                    <a:pt x="126220" y="301882"/>
                    <a:pt x="126220" y="292655"/>
                  </a:cubicBezTo>
                  <a:cubicBezTo>
                    <a:pt x="126220" y="264171"/>
                    <a:pt x="149386" y="241006"/>
                    <a:pt x="177869" y="241006"/>
                  </a:cubicBezTo>
                  <a:cubicBezTo>
                    <a:pt x="187071" y="241006"/>
                    <a:pt x="196007" y="243580"/>
                    <a:pt x="204409" y="248655"/>
                  </a:cubicBezTo>
                  <a:cubicBezTo>
                    <a:pt x="212665" y="253609"/>
                    <a:pt x="222986" y="253196"/>
                    <a:pt x="231047" y="247805"/>
                  </a:cubicBezTo>
                  <a:cubicBezTo>
                    <a:pt x="239060" y="242463"/>
                    <a:pt x="243213" y="232726"/>
                    <a:pt x="241780" y="223207"/>
                  </a:cubicBezTo>
                  <a:cubicBezTo>
                    <a:pt x="241416" y="220876"/>
                    <a:pt x="240979" y="218569"/>
                    <a:pt x="240979" y="216141"/>
                  </a:cubicBezTo>
                  <a:cubicBezTo>
                    <a:pt x="240979" y="187658"/>
                    <a:pt x="264144" y="164493"/>
                    <a:pt x="292627" y="164493"/>
                  </a:cubicBezTo>
                  <a:cubicBezTo>
                    <a:pt x="301855" y="164493"/>
                    <a:pt x="310766" y="167067"/>
                    <a:pt x="319143" y="172117"/>
                  </a:cubicBezTo>
                  <a:cubicBezTo>
                    <a:pt x="327448" y="177144"/>
                    <a:pt x="337817" y="176610"/>
                    <a:pt x="345781" y="171292"/>
                  </a:cubicBezTo>
                  <a:cubicBezTo>
                    <a:pt x="353819" y="165925"/>
                    <a:pt x="357971" y="156164"/>
                    <a:pt x="356514" y="146645"/>
                  </a:cubicBezTo>
                  <a:cubicBezTo>
                    <a:pt x="356174" y="144338"/>
                    <a:pt x="355737" y="142031"/>
                    <a:pt x="355737" y="139627"/>
                  </a:cubicBezTo>
                  <a:cubicBezTo>
                    <a:pt x="355737" y="111144"/>
                    <a:pt x="378902" y="87979"/>
                    <a:pt x="407385" y="87979"/>
                  </a:cubicBezTo>
                  <a:cubicBezTo>
                    <a:pt x="417730" y="87979"/>
                    <a:pt x="427710" y="91039"/>
                    <a:pt x="436306" y="96842"/>
                  </a:cubicBezTo>
                  <a:cubicBezTo>
                    <a:pt x="442716" y="101140"/>
                    <a:pt x="450681" y="102282"/>
                    <a:pt x="458063" y="99829"/>
                  </a:cubicBezTo>
                  <a:cubicBezTo>
                    <a:pt x="465372" y="97401"/>
                    <a:pt x="471151" y="91719"/>
                    <a:pt x="473701" y="84434"/>
                  </a:cubicBezTo>
                  <a:cubicBezTo>
                    <a:pt x="480937" y="63672"/>
                    <a:pt x="500412" y="49734"/>
                    <a:pt x="522145" y="49734"/>
                  </a:cubicBezTo>
                  <a:cubicBezTo>
                    <a:pt x="543877" y="49734"/>
                    <a:pt x="563353" y="63673"/>
                    <a:pt x="570588" y="84434"/>
                  </a:cubicBezTo>
                  <a:cubicBezTo>
                    <a:pt x="573138" y="91719"/>
                    <a:pt x="578917" y="97401"/>
                    <a:pt x="586226" y="99829"/>
                  </a:cubicBezTo>
                  <a:cubicBezTo>
                    <a:pt x="593632" y="102282"/>
                    <a:pt x="601573" y="101140"/>
                    <a:pt x="607983" y="96842"/>
                  </a:cubicBezTo>
                  <a:cubicBezTo>
                    <a:pt x="616579" y="91039"/>
                    <a:pt x="626560" y="87979"/>
                    <a:pt x="636904" y="87979"/>
                  </a:cubicBezTo>
                  <a:cubicBezTo>
                    <a:pt x="665387" y="87979"/>
                    <a:pt x="688552" y="111144"/>
                    <a:pt x="688552" y="139627"/>
                  </a:cubicBezTo>
                  <a:cubicBezTo>
                    <a:pt x="688552" y="142031"/>
                    <a:pt x="688115" y="144338"/>
                    <a:pt x="687702" y="147131"/>
                  </a:cubicBezTo>
                  <a:cubicBezTo>
                    <a:pt x="686245" y="156650"/>
                    <a:pt x="690446" y="166168"/>
                    <a:pt x="698459" y="171535"/>
                  </a:cubicBezTo>
                  <a:cubicBezTo>
                    <a:pt x="706448" y="176853"/>
                    <a:pt x="716817" y="177144"/>
                    <a:pt x="725146" y="172118"/>
                  </a:cubicBezTo>
                  <a:cubicBezTo>
                    <a:pt x="733523" y="167067"/>
                    <a:pt x="742435" y="164493"/>
                    <a:pt x="751662" y="164493"/>
                  </a:cubicBezTo>
                  <a:cubicBezTo>
                    <a:pt x="780145" y="164493"/>
                    <a:pt x="803310" y="187658"/>
                    <a:pt x="803310" y="216141"/>
                  </a:cubicBezTo>
                  <a:cubicBezTo>
                    <a:pt x="803310" y="218570"/>
                    <a:pt x="802873" y="220876"/>
                    <a:pt x="802460" y="223645"/>
                  </a:cubicBezTo>
                  <a:cubicBezTo>
                    <a:pt x="801003" y="233163"/>
                    <a:pt x="805204" y="242682"/>
                    <a:pt x="813217" y="248024"/>
                  </a:cubicBezTo>
                  <a:cubicBezTo>
                    <a:pt x="821231" y="253391"/>
                    <a:pt x="831599" y="253634"/>
                    <a:pt x="839880" y="248656"/>
                  </a:cubicBezTo>
                  <a:cubicBezTo>
                    <a:pt x="848281" y="243581"/>
                    <a:pt x="857217" y="241007"/>
                    <a:pt x="866420" y="241007"/>
                  </a:cubicBezTo>
                  <a:cubicBezTo>
                    <a:pt x="894904" y="241007"/>
                    <a:pt x="918069" y="264172"/>
                    <a:pt x="918069" y="292655"/>
                  </a:cubicBezTo>
                  <a:cubicBezTo>
                    <a:pt x="918069" y="301883"/>
                    <a:pt x="915495" y="310794"/>
                    <a:pt x="910444" y="319172"/>
                  </a:cubicBezTo>
                  <a:cubicBezTo>
                    <a:pt x="905442" y="327428"/>
                    <a:pt x="905903" y="337796"/>
                    <a:pt x="911246" y="345810"/>
                  </a:cubicBezTo>
                  <a:cubicBezTo>
                    <a:pt x="916612" y="353847"/>
                    <a:pt x="926374" y="358024"/>
                    <a:pt x="935868" y="356567"/>
                  </a:cubicBezTo>
                  <a:cubicBezTo>
                    <a:pt x="938199" y="356202"/>
                    <a:pt x="940506" y="355765"/>
                    <a:pt x="942934" y="355765"/>
                  </a:cubicBezTo>
                  <a:cubicBezTo>
                    <a:pt x="971418" y="355765"/>
                    <a:pt x="994582" y="378931"/>
                    <a:pt x="994582" y="407414"/>
                  </a:cubicBezTo>
                  <a:cubicBezTo>
                    <a:pt x="994582" y="422250"/>
                    <a:pt x="988220" y="435994"/>
                    <a:pt x="976686" y="446073"/>
                  </a:cubicBezTo>
                  <a:cubicBezTo>
                    <a:pt x="971271" y="450808"/>
                    <a:pt x="968187" y="457631"/>
                    <a:pt x="968187" y="464795"/>
                  </a:cubicBezTo>
                  <a:cubicBezTo>
                    <a:pt x="968187" y="471982"/>
                    <a:pt x="971295" y="478806"/>
                    <a:pt x="976710" y="483516"/>
                  </a:cubicBezTo>
                  <a:close/>
                </a:path>
              </a:pathLst>
            </a:custGeom>
            <a:grpFill/>
            <a:ln w="31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xmlns="" id="{867333F4-D069-4FA3-043C-8D0CF4A6E459}"/>
              </a:ext>
            </a:extLst>
          </p:cNvPr>
          <p:cNvGrpSpPr/>
          <p:nvPr/>
        </p:nvGrpSpPr>
        <p:grpSpPr>
          <a:xfrm>
            <a:off x="242231" y="5362381"/>
            <a:ext cx="1231462" cy="1263140"/>
            <a:chOff x="6513932" y="4307942"/>
            <a:chExt cx="1967360" cy="1982986"/>
          </a:xfrm>
        </p:grpSpPr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xmlns="" id="{D5A0986D-DB14-B5F2-C36C-8945028B5164}"/>
                </a:ext>
              </a:extLst>
            </p:cNvPr>
            <p:cNvGrpSpPr/>
            <p:nvPr/>
          </p:nvGrpSpPr>
          <p:grpSpPr>
            <a:xfrm>
              <a:off x="6513932" y="4307942"/>
              <a:ext cx="375287" cy="1982986"/>
              <a:chOff x="6463864" y="4307942"/>
              <a:chExt cx="425356" cy="2247546"/>
            </a:xfrm>
          </p:grpSpPr>
          <p:sp>
            <p:nvSpPr>
              <p:cNvPr id="253" name="Oval 252">
                <a:extLst>
                  <a:ext uri="{FF2B5EF4-FFF2-40B4-BE49-F238E27FC236}">
                    <a16:creationId xmlns:a16="http://schemas.microsoft.com/office/drawing/2014/main" xmlns="" id="{6AF723D2-2E23-2204-DB16-16467B1BA851}"/>
                  </a:ext>
                </a:extLst>
              </p:cNvPr>
              <p:cNvSpPr/>
              <p:nvPr/>
            </p:nvSpPr>
            <p:spPr>
              <a:xfrm>
                <a:off x="6479486" y="4307942"/>
                <a:ext cx="409734" cy="409734"/>
              </a:xfrm>
              <a:prstGeom prst="ellipse">
                <a:avLst/>
              </a:prstGeom>
              <a:solidFill>
                <a:srgbClr val="0197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xmlns="" id="{059FC62E-1B94-0836-45DC-BE32AE76D02F}"/>
                  </a:ext>
                </a:extLst>
              </p:cNvPr>
              <p:cNvSpPr/>
              <p:nvPr/>
            </p:nvSpPr>
            <p:spPr>
              <a:xfrm>
                <a:off x="6479486" y="4761836"/>
                <a:ext cx="409734" cy="409734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xmlns="" id="{5EEC1DF3-E48A-D105-96B2-B15EEA04CBB5}"/>
                  </a:ext>
                </a:extLst>
              </p:cNvPr>
              <p:cNvSpPr/>
              <p:nvPr/>
            </p:nvSpPr>
            <p:spPr>
              <a:xfrm>
                <a:off x="6463864" y="5215827"/>
                <a:ext cx="409734" cy="409734"/>
              </a:xfrm>
              <a:prstGeom prst="ellipse">
                <a:avLst/>
              </a:prstGeom>
              <a:solidFill>
                <a:srgbClr val="2874A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xmlns="" id="{8C31B48D-E1F6-53DA-6FCF-D227DB061481}"/>
                  </a:ext>
                </a:extLst>
              </p:cNvPr>
              <p:cNvSpPr/>
              <p:nvPr/>
            </p:nvSpPr>
            <p:spPr>
              <a:xfrm>
                <a:off x="6463864" y="5656835"/>
                <a:ext cx="409734" cy="409734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257" name="Oval 256">
                <a:extLst>
                  <a:ext uri="{FF2B5EF4-FFF2-40B4-BE49-F238E27FC236}">
                    <a16:creationId xmlns:a16="http://schemas.microsoft.com/office/drawing/2014/main" xmlns="" id="{3D787681-419C-0943-BED3-19853E469655}"/>
                  </a:ext>
                </a:extLst>
              </p:cNvPr>
              <p:cNvSpPr/>
              <p:nvPr/>
            </p:nvSpPr>
            <p:spPr>
              <a:xfrm>
                <a:off x="6465988" y="6145754"/>
                <a:ext cx="409734" cy="409734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</p:grp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xmlns="" id="{72FC578C-5E99-6095-6F77-4CCF282DEC11}"/>
                </a:ext>
              </a:extLst>
            </p:cNvPr>
            <p:cNvSpPr txBox="1"/>
            <p:nvPr/>
          </p:nvSpPr>
          <p:spPr>
            <a:xfrm>
              <a:off x="6878543" y="4335149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≥28%</a:t>
              </a:r>
            </a:p>
          </p:txBody>
        </p:sp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xmlns="" id="{C52DC2DC-741C-5522-02E8-C76FF190E6E6}"/>
                </a:ext>
              </a:extLst>
            </p:cNvPr>
            <p:cNvSpPr txBox="1"/>
            <p:nvPr/>
          </p:nvSpPr>
          <p:spPr>
            <a:xfrm>
              <a:off x="6882895" y="5133946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12-15% </a:t>
              </a:r>
            </a:p>
          </p:txBody>
        </p: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xmlns="" id="{078C1A61-3002-4B4F-D258-11A7F161A643}"/>
                </a:ext>
              </a:extLst>
            </p:cNvPr>
            <p:cNvSpPr txBox="1"/>
            <p:nvPr/>
          </p:nvSpPr>
          <p:spPr>
            <a:xfrm>
              <a:off x="6887925" y="5530519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≤ 10%</a:t>
              </a:r>
            </a:p>
          </p:txBody>
        </p:sp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xmlns="" id="{9AFFA107-D804-3824-D78D-5D6024C1CCA9}"/>
                </a:ext>
              </a:extLst>
            </p:cNvPr>
            <p:cNvSpPr txBox="1"/>
            <p:nvPr/>
          </p:nvSpPr>
          <p:spPr>
            <a:xfrm>
              <a:off x="6904630" y="4708143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19-21%</a:t>
              </a:r>
            </a:p>
          </p:txBody>
        </p: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xmlns="" id="{7D2469F7-CAA7-45E7-FC34-03988CDBA07A}"/>
                </a:ext>
              </a:extLst>
            </p:cNvPr>
            <p:cNvSpPr txBox="1"/>
            <p:nvPr/>
          </p:nvSpPr>
          <p:spPr>
            <a:xfrm>
              <a:off x="6880398" y="5910815"/>
              <a:ext cx="1576662" cy="3077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No Data</a:t>
              </a:r>
            </a:p>
          </p:txBody>
        </p:sp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xmlns="" id="{5AD328D5-6D21-EDDF-6DC9-360C5F50AE9F}"/>
              </a:ext>
            </a:extLst>
          </p:cNvPr>
          <p:cNvGrpSpPr/>
          <p:nvPr/>
        </p:nvGrpSpPr>
        <p:grpSpPr>
          <a:xfrm>
            <a:off x="148978" y="2720302"/>
            <a:ext cx="1008657" cy="1020630"/>
            <a:chOff x="461548" y="1485588"/>
            <a:chExt cx="1458697" cy="1458697"/>
          </a:xfrm>
        </p:grpSpPr>
        <p:sp>
          <p:nvSpPr>
            <p:cNvPr id="112" name="Oval 111">
              <a:extLst>
                <a:ext uri="{FF2B5EF4-FFF2-40B4-BE49-F238E27FC236}">
                  <a16:creationId xmlns:a16="http://schemas.microsoft.com/office/drawing/2014/main" xmlns="" id="{3BCC3181-49E1-DF9D-1A40-D81AA424B4A0}"/>
                </a:ext>
              </a:extLst>
            </p:cNvPr>
            <p:cNvSpPr/>
            <p:nvPr/>
          </p:nvSpPr>
          <p:spPr>
            <a:xfrm>
              <a:off x="461548" y="1485588"/>
              <a:ext cx="1458697" cy="1458697"/>
            </a:xfrm>
            <a:prstGeom prst="ellipse">
              <a:avLst/>
            </a:prstGeom>
            <a:solidFill>
              <a:srgbClr val="0197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 dirty="0">
                <a:solidFill>
                  <a:prstClr val="white"/>
                </a:solidFill>
              </a:endParaRPr>
            </a:p>
          </p:txBody>
        </p:sp>
        <p:pic>
          <p:nvPicPr>
            <p:cNvPr id="260" name="Picture 259">
              <a:extLst>
                <a:ext uri="{FF2B5EF4-FFF2-40B4-BE49-F238E27FC236}">
                  <a16:creationId xmlns:a16="http://schemas.microsoft.com/office/drawing/2014/main" xmlns="" id="{1A9535A4-FF28-EE0B-F849-A0DA1B78D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9748" y="1606539"/>
              <a:ext cx="1023659" cy="1156258"/>
            </a:xfrm>
            <a:prstGeom prst="rect">
              <a:avLst/>
            </a:prstGeom>
          </p:spPr>
        </p:pic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xmlns="" id="{0A1DE5CD-79A7-77A0-60A4-A7BA89271B5E}"/>
              </a:ext>
            </a:extLst>
          </p:cNvPr>
          <p:cNvGrpSpPr/>
          <p:nvPr/>
        </p:nvGrpSpPr>
        <p:grpSpPr>
          <a:xfrm>
            <a:off x="8164310" y="1801499"/>
            <a:ext cx="1855990" cy="1047251"/>
            <a:chOff x="8821634" y="3638537"/>
            <a:chExt cx="1309940" cy="739140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xmlns="" id="{92A35C24-49C8-F155-0983-E138AA4AB220}"/>
                </a:ext>
              </a:extLst>
            </p:cNvPr>
            <p:cNvGrpSpPr/>
            <p:nvPr/>
          </p:nvGrpSpPr>
          <p:grpSpPr>
            <a:xfrm>
              <a:off x="9359850" y="3638537"/>
              <a:ext cx="277948" cy="739140"/>
              <a:chOff x="9359850" y="3638537"/>
              <a:chExt cx="277948" cy="739140"/>
            </a:xfrm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xmlns="" id="{80C22ECF-86FC-0FAC-9754-827E70C0CE39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xmlns="" id="{15975FC6-AE2E-1C3A-1C31-C9D272A2F6E5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xmlns="" id="{E36F0E5C-D794-2452-E130-94AD608CBEA2}"/>
                </a:ext>
              </a:extLst>
            </p:cNvPr>
            <p:cNvGrpSpPr/>
            <p:nvPr/>
          </p:nvGrpSpPr>
          <p:grpSpPr>
            <a:xfrm>
              <a:off x="8821634" y="3638537"/>
              <a:ext cx="280088" cy="739140"/>
              <a:chOff x="8821634" y="3638537"/>
              <a:chExt cx="280088" cy="739140"/>
            </a:xfrm>
            <a:solidFill>
              <a:srgbClr val="C00000"/>
            </a:solidFill>
          </p:grpSpPr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xmlns="" id="{EF678C63-4A6D-D4D3-1E71-A2076E86336B}"/>
                  </a:ext>
                </a:extLst>
              </p:cNvPr>
              <p:cNvSpPr/>
              <p:nvPr/>
            </p:nvSpPr>
            <p:spPr>
              <a:xfrm>
                <a:off x="8821634" y="3791890"/>
                <a:ext cx="280088" cy="585787"/>
              </a:xfrm>
              <a:custGeom>
                <a:avLst/>
                <a:gdLst>
                  <a:gd name="connsiteX0" fmla="*/ 260182 w 280088"/>
                  <a:gd name="connsiteY0" fmla="*/ 364617 h 585787"/>
                  <a:gd name="connsiteX1" fmla="*/ 280089 w 280088"/>
                  <a:gd name="connsiteY1" fmla="*/ 290322 h 585787"/>
                  <a:gd name="connsiteX2" fmla="*/ 277041 w 280088"/>
                  <a:gd name="connsiteY2" fmla="*/ 278892 h 585787"/>
                  <a:gd name="connsiteX3" fmla="*/ 267516 w 280088"/>
                  <a:gd name="connsiteY3" fmla="*/ 280035 h 585787"/>
                  <a:gd name="connsiteX4" fmla="*/ 254752 w 280088"/>
                  <a:gd name="connsiteY4" fmla="*/ 278416 h 585787"/>
                  <a:gd name="connsiteX5" fmla="*/ 227130 w 280088"/>
                  <a:gd name="connsiteY5" fmla="*/ 257937 h 585787"/>
                  <a:gd name="connsiteX6" fmla="*/ 221510 w 280088"/>
                  <a:gd name="connsiteY6" fmla="*/ 218884 h 585787"/>
                  <a:gd name="connsiteX7" fmla="*/ 264277 w 280088"/>
                  <a:gd name="connsiteY7" fmla="*/ 60770 h 585787"/>
                  <a:gd name="connsiteX8" fmla="*/ 264277 w 280088"/>
                  <a:gd name="connsiteY8" fmla="*/ 60198 h 585787"/>
                  <a:gd name="connsiteX9" fmla="*/ 264277 w 280088"/>
                  <a:gd name="connsiteY9" fmla="*/ 59722 h 585787"/>
                  <a:gd name="connsiteX10" fmla="*/ 275231 w 280088"/>
                  <a:gd name="connsiteY10" fmla="*/ 39624 h 585787"/>
                  <a:gd name="connsiteX11" fmla="*/ 221224 w 280088"/>
                  <a:gd name="connsiteY11" fmla="*/ 8573 h 585787"/>
                  <a:gd name="connsiteX12" fmla="*/ 118354 w 280088"/>
                  <a:gd name="connsiteY12" fmla="*/ 8573 h 585787"/>
                  <a:gd name="connsiteX13" fmla="*/ 52632 w 280088"/>
                  <a:gd name="connsiteY13" fmla="*/ 50483 h 585787"/>
                  <a:gd name="connsiteX14" fmla="*/ 43964 w 280088"/>
                  <a:gd name="connsiteY14" fmla="*/ 65723 h 585787"/>
                  <a:gd name="connsiteX15" fmla="*/ 1197 w 280088"/>
                  <a:gd name="connsiteY15" fmla="*/ 223837 h 585787"/>
                  <a:gd name="connsiteX16" fmla="*/ 20832 w 280088"/>
                  <a:gd name="connsiteY16" fmla="*/ 259927 h 585787"/>
                  <a:gd name="connsiteX17" fmla="*/ 21199 w 280088"/>
                  <a:gd name="connsiteY17" fmla="*/ 260032 h 585787"/>
                  <a:gd name="connsiteX18" fmla="*/ 28819 w 280088"/>
                  <a:gd name="connsiteY18" fmla="*/ 260985 h 585787"/>
                  <a:gd name="connsiteX19" fmla="*/ 56537 w 280088"/>
                  <a:gd name="connsiteY19" fmla="*/ 240030 h 585787"/>
                  <a:gd name="connsiteX20" fmla="*/ 94637 w 280088"/>
                  <a:gd name="connsiteY20" fmla="*/ 100965 h 585787"/>
                  <a:gd name="connsiteX21" fmla="*/ 94637 w 280088"/>
                  <a:gd name="connsiteY21" fmla="*/ 166687 h 585787"/>
                  <a:gd name="connsiteX22" fmla="*/ 94637 w 280088"/>
                  <a:gd name="connsiteY22" fmla="*/ 166687 h 585787"/>
                  <a:gd name="connsiteX23" fmla="*/ 40249 w 280088"/>
                  <a:gd name="connsiteY23" fmla="*/ 369570 h 585787"/>
                  <a:gd name="connsiteX24" fmla="*/ 94637 w 280088"/>
                  <a:gd name="connsiteY24" fmla="*/ 369570 h 585787"/>
                  <a:gd name="connsiteX25" fmla="*/ 94637 w 280088"/>
                  <a:gd name="connsiteY25" fmla="*/ 585788 h 585787"/>
                  <a:gd name="connsiteX26" fmla="*/ 151787 w 280088"/>
                  <a:gd name="connsiteY26" fmla="*/ 585788 h 585787"/>
                  <a:gd name="connsiteX27" fmla="*/ 151787 w 280088"/>
                  <a:gd name="connsiteY27" fmla="*/ 369570 h 585787"/>
                  <a:gd name="connsiteX28" fmla="*/ 189887 w 280088"/>
                  <a:gd name="connsiteY28" fmla="*/ 369570 h 585787"/>
                  <a:gd name="connsiteX29" fmla="*/ 189887 w 280088"/>
                  <a:gd name="connsiteY29" fmla="*/ 584835 h 585787"/>
                  <a:gd name="connsiteX30" fmla="*/ 247037 w 280088"/>
                  <a:gd name="connsiteY30" fmla="*/ 584835 h 585787"/>
                  <a:gd name="connsiteX31" fmla="*/ 247037 w 280088"/>
                  <a:gd name="connsiteY31" fmla="*/ 369570 h 585787"/>
                  <a:gd name="connsiteX32" fmla="*/ 258848 w 280088"/>
                  <a:gd name="connsiteY32" fmla="*/ 369570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0088" h="585787">
                    <a:moveTo>
                      <a:pt x="260182" y="364617"/>
                    </a:moveTo>
                    <a:lnTo>
                      <a:pt x="280089" y="290322"/>
                    </a:lnTo>
                    <a:lnTo>
                      <a:pt x="277041" y="278892"/>
                    </a:lnTo>
                    <a:cubicBezTo>
                      <a:pt x="273911" y="279586"/>
                      <a:pt x="270721" y="279969"/>
                      <a:pt x="267516" y="280035"/>
                    </a:cubicBezTo>
                    <a:cubicBezTo>
                      <a:pt x="263202" y="280176"/>
                      <a:pt x="258894" y="279629"/>
                      <a:pt x="254752" y="278416"/>
                    </a:cubicBezTo>
                    <a:cubicBezTo>
                      <a:pt x="243218" y="275472"/>
                      <a:pt x="233299" y="268118"/>
                      <a:pt x="227130" y="257937"/>
                    </a:cubicBezTo>
                    <a:cubicBezTo>
                      <a:pt x="220190" y="246166"/>
                      <a:pt x="218171" y="232135"/>
                      <a:pt x="221510" y="218884"/>
                    </a:cubicBezTo>
                    <a:lnTo>
                      <a:pt x="264277" y="60770"/>
                    </a:lnTo>
                    <a:lnTo>
                      <a:pt x="264277" y="60198"/>
                    </a:lnTo>
                    <a:lnTo>
                      <a:pt x="264277" y="59722"/>
                    </a:lnTo>
                    <a:cubicBezTo>
                      <a:pt x="266753" y="52446"/>
                      <a:pt x="270458" y="45648"/>
                      <a:pt x="275231" y="39624"/>
                    </a:cubicBezTo>
                    <a:cubicBezTo>
                      <a:pt x="259321" y="25999"/>
                      <a:pt x="241004" y="15468"/>
                      <a:pt x="221224" y="8573"/>
                    </a:cubicBezTo>
                    <a:cubicBezTo>
                      <a:pt x="187887" y="-2858"/>
                      <a:pt x="151692" y="-2858"/>
                      <a:pt x="118354" y="8573"/>
                    </a:cubicBezTo>
                    <a:cubicBezTo>
                      <a:pt x="93310" y="16875"/>
                      <a:pt x="70725" y="31278"/>
                      <a:pt x="52632" y="50483"/>
                    </a:cubicBezTo>
                    <a:cubicBezTo>
                      <a:pt x="48842" y="54994"/>
                      <a:pt x="45905" y="60159"/>
                      <a:pt x="43964" y="65723"/>
                    </a:cubicBezTo>
                    <a:lnTo>
                      <a:pt x="1197" y="223837"/>
                    </a:lnTo>
                    <a:cubicBezTo>
                      <a:pt x="-3347" y="239225"/>
                      <a:pt x="5444" y="255383"/>
                      <a:pt x="20832" y="259927"/>
                    </a:cubicBezTo>
                    <a:cubicBezTo>
                      <a:pt x="20954" y="259963"/>
                      <a:pt x="21077" y="259998"/>
                      <a:pt x="21199" y="260032"/>
                    </a:cubicBezTo>
                    <a:cubicBezTo>
                      <a:pt x="23659" y="260816"/>
                      <a:pt x="26242" y="261139"/>
                      <a:pt x="28819" y="260985"/>
                    </a:cubicBezTo>
                    <a:cubicBezTo>
                      <a:pt x="41626" y="260751"/>
                      <a:pt x="52820" y="252288"/>
                      <a:pt x="56537" y="240030"/>
                    </a:cubicBezTo>
                    <a:lnTo>
                      <a:pt x="94637" y="100965"/>
                    </a:lnTo>
                    <a:lnTo>
                      <a:pt x="94637" y="166687"/>
                    </a:lnTo>
                    <a:lnTo>
                      <a:pt x="94637" y="166687"/>
                    </a:lnTo>
                    <a:lnTo>
                      <a:pt x="40249" y="369570"/>
                    </a:lnTo>
                    <a:lnTo>
                      <a:pt x="94637" y="369570"/>
                    </a:lnTo>
                    <a:lnTo>
                      <a:pt x="94637" y="585788"/>
                    </a:lnTo>
                    <a:lnTo>
                      <a:pt x="151787" y="585788"/>
                    </a:lnTo>
                    <a:lnTo>
                      <a:pt x="151787" y="369570"/>
                    </a:lnTo>
                    <a:lnTo>
                      <a:pt x="189887" y="369570"/>
                    </a:lnTo>
                    <a:lnTo>
                      <a:pt x="189887" y="584835"/>
                    </a:lnTo>
                    <a:lnTo>
                      <a:pt x="247037" y="584835"/>
                    </a:lnTo>
                    <a:lnTo>
                      <a:pt x="247037" y="369570"/>
                    </a:lnTo>
                    <a:lnTo>
                      <a:pt x="258848" y="3695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xmlns="" id="{89F801BE-4141-6FB3-CA4E-C74C92FFC3BF}"/>
                  </a:ext>
                </a:extLst>
              </p:cNvPr>
              <p:cNvSpPr/>
              <p:nvPr/>
            </p:nvSpPr>
            <p:spPr>
              <a:xfrm>
                <a:off x="892398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xmlns="" id="{4D2EB180-8CDE-A08A-A654-0386679E5948}"/>
                </a:ext>
              </a:extLst>
            </p:cNvPr>
            <p:cNvGrpSpPr/>
            <p:nvPr/>
          </p:nvGrpSpPr>
          <p:grpSpPr>
            <a:xfrm>
              <a:off x="9059950" y="3638537"/>
              <a:ext cx="339524" cy="739140"/>
              <a:chOff x="9059950" y="3638537"/>
              <a:chExt cx="339524" cy="739140"/>
            </a:xfrm>
            <a:solidFill>
              <a:srgbClr val="C00000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xmlns="" id="{FEC2A0ED-B00E-80CB-01DE-6F5E72137B51}"/>
                  </a:ext>
                </a:extLst>
              </p:cNvPr>
              <p:cNvSpPr/>
              <p:nvPr/>
            </p:nvSpPr>
            <p:spPr>
              <a:xfrm>
                <a:off x="9059950" y="3791890"/>
                <a:ext cx="339524" cy="585787"/>
              </a:xfrm>
              <a:custGeom>
                <a:avLst/>
                <a:gdLst>
                  <a:gd name="connsiteX0" fmla="*/ 338477 w 339524"/>
                  <a:gd name="connsiteY0" fmla="*/ 223837 h 585787"/>
                  <a:gd name="connsiteX1" fmla="*/ 295615 w 339524"/>
                  <a:gd name="connsiteY1" fmla="*/ 65723 h 585787"/>
                  <a:gd name="connsiteX2" fmla="*/ 287042 w 339524"/>
                  <a:gd name="connsiteY2" fmla="*/ 50483 h 585787"/>
                  <a:gd name="connsiteX3" fmla="*/ 221320 w 339524"/>
                  <a:gd name="connsiteY3" fmla="*/ 8573 h 585787"/>
                  <a:gd name="connsiteX4" fmla="*/ 118450 w 339524"/>
                  <a:gd name="connsiteY4" fmla="*/ 8573 h 585787"/>
                  <a:gd name="connsiteX5" fmla="*/ 52727 w 339524"/>
                  <a:gd name="connsiteY5" fmla="*/ 50483 h 585787"/>
                  <a:gd name="connsiteX6" fmla="*/ 44059 w 339524"/>
                  <a:gd name="connsiteY6" fmla="*/ 65723 h 585787"/>
                  <a:gd name="connsiteX7" fmla="*/ 1197 w 339524"/>
                  <a:gd name="connsiteY7" fmla="*/ 223837 h 585787"/>
                  <a:gd name="connsiteX8" fmla="*/ 20832 w 339524"/>
                  <a:gd name="connsiteY8" fmla="*/ 259927 h 585787"/>
                  <a:gd name="connsiteX9" fmla="*/ 21199 w 339524"/>
                  <a:gd name="connsiteY9" fmla="*/ 260032 h 585787"/>
                  <a:gd name="connsiteX10" fmla="*/ 28819 w 339524"/>
                  <a:gd name="connsiteY10" fmla="*/ 260985 h 585787"/>
                  <a:gd name="connsiteX11" fmla="*/ 56537 w 339524"/>
                  <a:gd name="connsiteY11" fmla="*/ 240030 h 585787"/>
                  <a:gd name="connsiteX12" fmla="*/ 94637 w 339524"/>
                  <a:gd name="connsiteY12" fmla="*/ 100965 h 585787"/>
                  <a:gd name="connsiteX13" fmla="*/ 94637 w 339524"/>
                  <a:gd name="connsiteY13" fmla="*/ 166687 h 585787"/>
                  <a:gd name="connsiteX14" fmla="*/ 94637 w 339524"/>
                  <a:gd name="connsiteY14" fmla="*/ 166687 h 585787"/>
                  <a:gd name="connsiteX15" fmla="*/ 40249 w 339524"/>
                  <a:gd name="connsiteY15" fmla="*/ 369570 h 585787"/>
                  <a:gd name="connsiteX16" fmla="*/ 94637 w 339524"/>
                  <a:gd name="connsiteY16" fmla="*/ 369570 h 585787"/>
                  <a:gd name="connsiteX17" fmla="*/ 94637 w 339524"/>
                  <a:gd name="connsiteY17" fmla="*/ 585788 h 585787"/>
                  <a:gd name="connsiteX18" fmla="*/ 151787 w 339524"/>
                  <a:gd name="connsiteY18" fmla="*/ 585788 h 585787"/>
                  <a:gd name="connsiteX19" fmla="*/ 151787 w 339524"/>
                  <a:gd name="connsiteY19" fmla="*/ 369570 h 585787"/>
                  <a:gd name="connsiteX20" fmla="*/ 189887 w 339524"/>
                  <a:gd name="connsiteY20" fmla="*/ 369570 h 585787"/>
                  <a:gd name="connsiteX21" fmla="*/ 189887 w 339524"/>
                  <a:gd name="connsiteY21" fmla="*/ 584835 h 585787"/>
                  <a:gd name="connsiteX22" fmla="*/ 247037 w 339524"/>
                  <a:gd name="connsiteY22" fmla="*/ 584835 h 585787"/>
                  <a:gd name="connsiteX23" fmla="*/ 247037 w 339524"/>
                  <a:gd name="connsiteY23" fmla="*/ 369570 h 585787"/>
                  <a:gd name="connsiteX24" fmla="*/ 301330 w 339524"/>
                  <a:gd name="connsiteY24" fmla="*/ 369570 h 585787"/>
                  <a:gd name="connsiteX25" fmla="*/ 247037 w 339524"/>
                  <a:gd name="connsiteY25" fmla="*/ 166783 h 585787"/>
                  <a:gd name="connsiteX26" fmla="*/ 247037 w 339524"/>
                  <a:gd name="connsiteY26" fmla="*/ 100965 h 585787"/>
                  <a:gd name="connsiteX27" fmla="*/ 285137 w 339524"/>
                  <a:gd name="connsiteY27" fmla="*/ 240030 h 585787"/>
                  <a:gd name="connsiteX28" fmla="*/ 312760 w 339524"/>
                  <a:gd name="connsiteY28" fmla="*/ 260985 h 585787"/>
                  <a:gd name="connsiteX29" fmla="*/ 320380 w 339524"/>
                  <a:gd name="connsiteY29" fmla="*/ 260032 h 585787"/>
                  <a:gd name="connsiteX30" fmla="*/ 338477 w 339524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39524" h="585787">
                    <a:moveTo>
                      <a:pt x="338477" y="223837"/>
                    </a:moveTo>
                    <a:lnTo>
                      <a:pt x="295615" y="65723"/>
                    </a:lnTo>
                    <a:cubicBezTo>
                      <a:pt x="293925" y="60068"/>
                      <a:pt x="290996" y="54863"/>
                      <a:pt x="287042" y="50483"/>
                    </a:cubicBezTo>
                    <a:cubicBezTo>
                      <a:pt x="268785" y="31477"/>
                      <a:pt x="246252" y="17109"/>
                      <a:pt x="221320" y="8573"/>
                    </a:cubicBezTo>
                    <a:cubicBezTo>
                      <a:pt x="187982" y="-2858"/>
                      <a:pt x="151787" y="-2858"/>
                      <a:pt x="118450" y="8573"/>
                    </a:cubicBezTo>
                    <a:cubicBezTo>
                      <a:pt x="93405" y="16875"/>
                      <a:pt x="70820" y="31278"/>
                      <a:pt x="52727" y="50483"/>
                    </a:cubicBezTo>
                    <a:cubicBezTo>
                      <a:pt x="48903" y="54971"/>
                      <a:pt x="45962" y="60142"/>
                      <a:pt x="44059" y="65723"/>
                    </a:cubicBezTo>
                    <a:lnTo>
                      <a:pt x="1197" y="223837"/>
                    </a:lnTo>
                    <a:cubicBezTo>
                      <a:pt x="-3347" y="239225"/>
                      <a:pt x="5444" y="255383"/>
                      <a:pt x="20832" y="259927"/>
                    </a:cubicBezTo>
                    <a:cubicBezTo>
                      <a:pt x="20954" y="259963"/>
                      <a:pt x="21076" y="259998"/>
                      <a:pt x="21199" y="260032"/>
                    </a:cubicBezTo>
                    <a:cubicBezTo>
                      <a:pt x="23659" y="260816"/>
                      <a:pt x="26242" y="261139"/>
                      <a:pt x="28819" y="260985"/>
                    </a:cubicBezTo>
                    <a:cubicBezTo>
                      <a:pt x="41626" y="260751"/>
                      <a:pt x="52820" y="252288"/>
                      <a:pt x="56537" y="240030"/>
                    </a:cubicBezTo>
                    <a:lnTo>
                      <a:pt x="94637" y="100965"/>
                    </a:lnTo>
                    <a:lnTo>
                      <a:pt x="94637" y="166687"/>
                    </a:lnTo>
                    <a:lnTo>
                      <a:pt x="94637" y="166687"/>
                    </a:lnTo>
                    <a:lnTo>
                      <a:pt x="40249" y="369570"/>
                    </a:lnTo>
                    <a:lnTo>
                      <a:pt x="94637" y="369570"/>
                    </a:lnTo>
                    <a:lnTo>
                      <a:pt x="94637" y="585788"/>
                    </a:lnTo>
                    <a:lnTo>
                      <a:pt x="151787" y="585788"/>
                    </a:lnTo>
                    <a:lnTo>
                      <a:pt x="151787" y="369570"/>
                    </a:lnTo>
                    <a:lnTo>
                      <a:pt x="189887" y="369570"/>
                    </a:lnTo>
                    <a:lnTo>
                      <a:pt x="189887" y="584835"/>
                    </a:lnTo>
                    <a:lnTo>
                      <a:pt x="247037" y="584835"/>
                    </a:lnTo>
                    <a:lnTo>
                      <a:pt x="247037" y="369570"/>
                    </a:lnTo>
                    <a:lnTo>
                      <a:pt x="301330" y="369570"/>
                    </a:lnTo>
                    <a:lnTo>
                      <a:pt x="247037" y="166783"/>
                    </a:lnTo>
                    <a:lnTo>
                      <a:pt x="247037" y="100965"/>
                    </a:lnTo>
                    <a:lnTo>
                      <a:pt x="285137" y="240030"/>
                    </a:lnTo>
                    <a:cubicBezTo>
                      <a:pt x="288817" y="252273"/>
                      <a:pt x="299978" y="260740"/>
                      <a:pt x="312760" y="260985"/>
                    </a:cubicBezTo>
                    <a:cubicBezTo>
                      <a:pt x="315337" y="261139"/>
                      <a:pt x="317920" y="260816"/>
                      <a:pt x="320380" y="260032"/>
                    </a:cubicBezTo>
                    <a:cubicBezTo>
                      <a:pt x="334706" y="254290"/>
                      <a:pt x="342479" y="238744"/>
                      <a:pt x="338477" y="223837"/>
                    </a:cubicBezTo>
                    <a:close/>
                  </a:path>
                </a:pathLst>
              </a:custGeom>
              <a:ln/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xmlns="" id="{836C2CD3-13FD-3193-0C4A-5ECE1AE47C38}"/>
                  </a:ext>
                </a:extLst>
              </p:cNvPr>
              <p:cNvSpPr/>
              <p:nvPr/>
            </p:nvSpPr>
            <p:spPr>
              <a:xfrm>
                <a:off x="9162112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ln/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xmlns="" id="{A69D45B8-8252-555E-8413-405262E825F1}"/>
                </a:ext>
              </a:extLst>
            </p:cNvPr>
            <p:cNvGrpSpPr/>
            <p:nvPr/>
          </p:nvGrpSpPr>
          <p:grpSpPr>
            <a:xfrm>
              <a:off x="9606738" y="3638537"/>
              <a:ext cx="277948" cy="739140"/>
              <a:chOff x="9359850" y="3638537"/>
              <a:chExt cx="277948" cy="739140"/>
            </a:xfrm>
          </p:grpSpPr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xmlns="" id="{2D1B590B-8DF6-0E91-B002-0DC4EEB55324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xmlns="" id="{68EFBB4D-0389-F069-490D-334BFA865C3A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xmlns="" id="{801535DC-828C-FA9B-5885-BE271C1C2057}"/>
                </a:ext>
              </a:extLst>
            </p:cNvPr>
            <p:cNvGrpSpPr/>
            <p:nvPr/>
          </p:nvGrpSpPr>
          <p:grpSpPr>
            <a:xfrm>
              <a:off x="9853626" y="3638537"/>
              <a:ext cx="277948" cy="739140"/>
              <a:chOff x="9359850" y="3638537"/>
              <a:chExt cx="277948" cy="739140"/>
            </a:xfrm>
          </p:grpSpPr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xmlns="" id="{7872D1A1-F300-8F0F-51ED-FD00C70B394E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xmlns="" id="{5E2B183D-1286-7B22-382B-06F51BC0A5F7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xmlns="" id="{E536FE5C-9FED-5F63-64D7-48080BA9A907}"/>
              </a:ext>
            </a:extLst>
          </p:cNvPr>
          <p:cNvSpPr txBox="1"/>
          <p:nvPr/>
        </p:nvSpPr>
        <p:spPr>
          <a:xfrm>
            <a:off x="6323050" y="1381598"/>
            <a:ext cx="58086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/>
            <a:r>
              <a:rPr lang="en-US" b="1" dirty="0">
                <a:solidFill>
                  <a:srgbClr val="C00000"/>
                </a:solidFill>
              </a:rPr>
              <a:t>1</a:t>
            </a:r>
            <a:r>
              <a:rPr lang="en-US" b="1" dirty="0" smtClean="0">
                <a:solidFill>
                  <a:srgbClr val="C00000"/>
                </a:solidFill>
              </a:rPr>
              <a:t>  In 5 </a:t>
            </a:r>
            <a:r>
              <a:rPr lang="en-US" b="1" dirty="0" smtClean="0">
                <a:solidFill>
                  <a:prstClr val="black"/>
                </a:solidFill>
              </a:rPr>
              <a:t>women </a:t>
            </a:r>
            <a:r>
              <a:rPr lang="en-US" b="1" dirty="0">
                <a:solidFill>
                  <a:prstClr val="black"/>
                </a:solidFill>
              </a:rPr>
              <a:t>had</a:t>
            </a:r>
            <a:r>
              <a:rPr lang="x-none" b="1">
                <a:solidFill>
                  <a:prstClr val="black"/>
                </a:solidFill>
              </a:rPr>
              <a:t> common mental health disorders</a:t>
            </a:r>
            <a:r>
              <a:rPr lang="en-US" b="1" dirty="0">
                <a:solidFill>
                  <a:prstClr val="black"/>
                </a:solidFill>
              </a:rPr>
              <a:t>.</a:t>
            </a: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xmlns="" id="{1A732B85-65B7-E5F7-5CFB-4F371CA805F4}"/>
              </a:ext>
            </a:extLst>
          </p:cNvPr>
          <p:cNvGrpSpPr/>
          <p:nvPr/>
        </p:nvGrpSpPr>
        <p:grpSpPr>
          <a:xfrm>
            <a:off x="6333391" y="3058312"/>
            <a:ext cx="5109512" cy="1866062"/>
            <a:chOff x="6333391" y="3058312"/>
            <a:chExt cx="5109512" cy="1866062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xmlns="" id="{5BFCC9AA-F435-B76F-A443-0B8679CE6DF6}"/>
                </a:ext>
              </a:extLst>
            </p:cNvPr>
            <p:cNvGrpSpPr/>
            <p:nvPr/>
          </p:nvGrpSpPr>
          <p:grpSpPr>
            <a:xfrm>
              <a:off x="6333391" y="3058312"/>
              <a:ext cx="5109512" cy="1866062"/>
              <a:chOff x="6333391" y="3058312"/>
              <a:chExt cx="5109512" cy="1866062"/>
            </a:xfrm>
          </p:grpSpPr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xmlns="" id="{A4A9945C-00AF-47D3-A2AF-51AFB1DFA46C}"/>
                  </a:ext>
                </a:extLst>
              </p:cNvPr>
              <p:cNvGrpSpPr/>
              <p:nvPr/>
            </p:nvGrpSpPr>
            <p:grpSpPr>
              <a:xfrm rot="16200000">
                <a:off x="7955116" y="1436587"/>
                <a:ext cx="1866062" cy="5109512"/>
                <a:chOff x="8773793" y="1788158"/>
                <a:chExt cx="2264415" cy="3510283"/>
              </a:xfrm>
            </p:grpSpPr>
            <p:sp>
              <p:nvSpPr>
                <p:cNvPr id="87" name="Shape">
                  <a:extLst>
                    <a:ext uri="{FF2B5EF4-FFF2-40B4-BE49-F238E27FC236}">
                      <a16:creationId xmlns:a16="http://schemas.microsoft.com/office/drawing/2014/main" xmlns="" id="{8B362B1D-6633-73D1-C7DF-1F038E1662A6}"/>
                    </a:ext>
                  </a:extLst>
                </p:cNvPr>
                <p:cNvSpPr/>
                <p:nvPr/>
              </p:nvSpPr>
              <p:spPr>
                <a:xfrm>
                  <a:off x="8952866" y="1788158"/>
                  <a:ext cx="2085342" cy="333248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536" y="0"/>
                      </a:moveTo>
                      <a:lnTo>
                        <a:pt x="1618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8" y="21600"/>
                      </a:cubicBezTo>
                      <a:lnTo>
                        <a:pt x="19982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5672"/>
                      </a:lnTo>
                      <a:cubicBezTo>
                        <a:pt x="21600" y="2535"/>
                        <a:pt x="17535" y="0"/>
                        <a:pt x="12536" y="0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 w="12700">
                  <a:miter lim="400000"/>
                </a:ln>
              </p:spPr>
              <p:txBody>
                <a:bodyPr lIns="38100" tIns="365760" rIns="365760" bIns="38100" anchor="t"/>
                <a:lstStyle/>
                <a:p>
                  <a:pPr algn="r"/>
                  <a:endParaRPr sz="3000" dirty="0">
                    <a:solidFill>
                      <a:schemeClr val="accent4"/>
                    </a:solidFill>
                  </a:endParaRPr>
                </a:p>
              </p:txBody>
            </p:sp>
            <p:sp>
              <p:nvSpPr>
                <p:cNvPr id="88" name="Shape">
                  <a:extLst>
                    <a:ext uri="{FF2B5EF4-FFF2-40B4-BE49-F238E27FC236}">
                      <a16:creationId xmlns:a16="http://schemas.microsoft.com/office/drawing/2014/main" xmlns="" id="{B83DDC75-14D8-462C-8CC3-47481BB0F9E9}"/>
                    </a:ext>
                  </a:extLst>
                </p:cNvPr>
                <p:cNvSpPr/>
                <p:nvPr/>
              </p:nvSpPr>
              <p:spPr>
                <a:xfrm>
                  <a:off x="8773793" y="1965958"/>
                  <a:ext cx="2085342" cy="333248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800" y="0"/>
                      </a:moveTo>
                      <a:lnTo>
                        <a:pt x="1618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8" y="21600"/>
                      </a:cubicBezTo>
                      <a:lnTo>
                        <a:pt x="19982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6791"/>
                      </a:lnTo>
                      <a:cubicBezTo>
                        <a:pt x="21600" y="6264"/>
                        <a:pt x="20995" y="5812"/>
                        <a:pt x="20153" y="5729"/>
                      </a:cubicBezTo>
                      <a:cubicBezTo>
                        <a:pt x="16299" y="5326"/>
                        <a:pt x="13142" y="3334"/>
                        <a:pt x="12497" y="914"/>
                      </a:cubicBezTo>
                      <a:cubicBezTo>
                        <a:pt x="12365" y="387"/>
                        <a:pt x="11642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0097B2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endParaRPr sz="3000">
                    <a:solidFill>
                      <a:srgbClr val="FFFFFF"/>
                    </a:solidFill>
                  </a:endParaRPr>
                </a:p>
              </p:txBody>
            </p:sp>
          </p:grp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xmlns="" id="{1622D22A-5BF3-7549-A51E-633301176A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29133" y="4060842"/>
                <a:ext cx="3005891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97" name="Picture 96">
                <a:extLst>
                  <a:ext uri="{FF2B5EF4-FFF2-40B4-BE49-F238E27FC236}">
                    <a16:creationId xmlns:a16="http://schemas.microsoft.com/office/drawing/2014/main" xmlns="" id="{5C94CE5B-6DB5-E011-C940-8D7D3A78AFD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6886094" y="3217210"/>
                <a:ext cx="472988" cy="540598"/>
              </a:xfrm>
              <a:prstGeom prst="rect">
                <a:avLst/>
              </a:prstGeom>
            </p:spPr>
          </p:pic>
        </p:grp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xmlns="" id="{6827F2E6-B15C-C6B1-CE3F-77FCF675B26A}"/>
                </a:ext>
              </a:extLst>
            </p:cNvPr>
            <p:cNvSpPr txBox="1"/>
            <p:nvPr/>
          </p:nvSpPr>
          <p:spPr>
            <a:xfrm>
              <a:off x="6695953" y="4235381"/>
              <a:ext cx="4687253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14400"/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xmlns="" id="{F26A7080-85AD-A8A7-C003-29089FFFB1F7}"/>
                </a:ext>
              </a:extLst>
            </p:cNvPr>
            <p:cNvSpPr txBox="1"/>
            <p:nvPr/>
          </p:nvSpPr>
          <p:spPr>
            <a:xfrm>
              <a:off x="7902406" y="3344145"/>
              <a:ext cx="3480800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14400"/>
              <a:r>
                <a:rPr lang="en-US" sz="1600" b="1" dirty="0">
                  <a:solidFill>
                    <a:schemeClr val="bg1"/>
                  </a:solidFill>
                </a:rPr>
                <a:t>High mental disorder is reported from </a:t>
              </a:r>
              <a:r>
                <a:rPr lang="en-US" sz="1600" b="1" dirty="0" err="1">
                  <a:solidFill>
                    <a:schemeClr val="bg1"/>
                  </a:solidFill>
                </a:rPr>
                <a:t>Oromia</a:t>
              </a:r>
              <a:r>
                <a:rPr lang="en-US" sz="1600" b="1" dirty="0">
                  <a:solidFill>
                    <a:schemeClr val="bg1"/>
                  </a:solidFill>
                </a:rPr>
                <a:t> (31%), Somali (28%) and AA (21%)</a:t>
              </a:r>
            </a:p>
            <a:p>
              <a:pPr defTabSz="914400"/>
              <a:endParaRPr lang="x-none" sz="16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6046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xmlns="" id="{81D828AE-BDE0-454F-B530-75BC169916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6142274"/>
              </p:ext>
            </p:extLst>
          </p:nvPr>
        </p:nvGraphicFramePr>
        <p:xfrm>
          <a:off x="167421" y="1983191"/>
          <a:ext cx="8984824" cy="40123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07321">
                  <a:extLst>
                    <a:ext uri="{9D8B030D-6E8A-4147-A177-3AD203B41FA5}">
                      <a16:colId xmlns:a16="http://schemas.microsoft.com/office/drawing/2014/main" xmlns="" val="1359680787"/>
                    </a:ext>
                  </a:extLst>
                </a:gridCol>
                <a:gridCol w="135319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50475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83493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4548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239142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639067">
                <a:tc>
                  <a:txBody>
                    <a:bodyPr/>
                    <a:lstStyle/>
                    <a:p>
                      <a:pPr algn="l" fontAlgn="ctr"/>
                      <a:r>
                        <a:rPr lang="x-none" sz="1200" u="none" strike="noStrike" dirty="0">
                          <a:effectLst/>
                        </a:rPr>
                        <a:t> </a:t>
                      </a:r>
                      <a:endParaRPr lang="x-none" sz="12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u="none" strike="noStrike" dirty="0">
                          <a:solidFill>
                            <a:schemeClr val="bg1"/>
                          </a:solidFill>
                          <a:effectLst/>
                        </a:rPr>
                        <a:t>Coverage of fortifiable edible oil (%)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u="none" strike="noStrike" dirty="0">
                          <a:solidFill>
                            <a:schemeClr val="bg1"/>
                          </a:solidFill>
                          <a:effectLst/>
                        </a:rPr>
                        <a:t>Coverage of fortifiable wheat flour (%)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u="none" strike="noStrike" dirty="0">
                          <a:solidFill>
                            <a:schemeClr val="bg1"/>
                          </a:solidFill>
                          <a:effectLst/>
                        </a:rPr>
                        <a:t>Coverage of fortifiable salt (%)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u="none" strike="noStrike" dirty="0">
                          <a:solidFill>
                            <a:schemeClr val="bg1"/>
                          </a:solidFill>
                          <a:effectLst/>
                        </a:rPr>
                        <a:t>#</a:t>
                      </a:r>
                      <a:r>
                        <a:rPr lang="en-US" sz="1200" u="none" strike="noStrike" baseline="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1200" u="none" strike="noStrike" dirty="0">
                          <a:solidFill>
                            <a:schemeClr val="bg1"/>
                          </a:solidFill>
                          <a:effectLst/>
                        </a:rPr>
                        <a:t>individual</a:t>
                      </a:r>
                      <a:r>
                        <a:rPr lang="en-US" sz="1200" u="none" strike="noStrike" baseline="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1200" u="none" strike="noStrike" dirty="0">
                          <a:solidFill>
                            <a:schemeClr val="bg1"/>
                          </a:solidFill>
                          <a:effectLst/>
                        </a:rPr>
                        <a:t>reach by wheat flour fortification </a:t>
                      </a:r>
                    </a:p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u="none" strike="noStrike" dirty="0">
                          <a:solidFill>
                            <a:schemeClr val="bg1"/>
                          </a:solidFill>
                          <a:effectLst/>
                        </a:rPr>
                        <a:t>in </a:t>
                      </a:r>
                      <a:r>
                        <a:rPr lang="en-US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million</a:t>
                      </a:r>
                      <a:endParaRPr lang="en-US" sz="12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# of individual</a:t>
                      </a:r>
                      <a:r>
                        <a:rPr lang="en-US" sz="1200" b="1" u="none" strike="noStrike" baseline="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reach by oil fortification in million</a:t>
                      </a:r>
                      <a:endParaRPr lang="en-US" sz="12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08431755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effectLst/>
                        </a:rPr>
                        <a:t>Afar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79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38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96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0.36</a:t>
                      </a: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0.74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36208037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effectLst/>
                        </a:rPr>
                        <a:t>Amhara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88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17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97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3.88</a:t>
                      </a: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20.08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52104201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 err="1">
                          <a:effectLst/>
                        </a:rPr>
                        <a:t>Oromia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92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31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98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10.85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32.20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1983038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effectLst/>
                        </a:rPr>
                        <a:t>Somali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79</a:t>
                      </a:r>
                      <a:endParaRPr lang="x-none" sz="1200" b="0" i="0" u="none" strike="noStrike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68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83</a:t>
                      </a:r>
                      <a:endParaRPr lang="x-none" sz="1200" b="0" i="0" u="none" strike="noStrike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2.48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2.88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01863033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 err="1">
                          <a:effectLst/>
                        </a:rPr>
                        <a:t>Benishangul-Gumz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90</a:t>
                      </a:r>
                      <a:endParaRPr lang="x-none" sz="1200" b="0" i="0" u="none" strike="noStrike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38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98</a:t>
                      </a:r>
                      <a:endParaRPr lang="x-none" sz="1200" b="0" i="0" u="none" strike="noStrike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0.38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0.90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56538767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effectLst/>
                        </a:rPr>
                        <a:t>SNNP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88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29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96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3.90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11.84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70352041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 err="1">
                          <a:effectLst/>
                        </a:rPr>
                        <a:t>Gambela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90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29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98</a:t>
                      </a:r>
                      <a:endParaRPr lang="x-none" sz="1200" b="0" i="0" u="none" strike="noStrike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0.12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0.37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13953336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effectLst/>
                        </a:rPr>
                        <a:t>Harari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91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64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97</a:t>
                      </a:r>
                      <a:endParaRPr lang="x-none" sz="1200" b="0" i="0" u="none" strike="noStrike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0.19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0.27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13092918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effectLst/>
                        </a:rPr>
                        <a:t>Addis Ababa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96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53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98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2.28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4.12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97797449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>
                          <a:effectLst/>
                        </a:rPr>
                        <a:t>Dire Dawa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77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39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94</a:t>
                      </a:r>
                      <a:endParaRPr lang="x-none" sz="1200" b="0" i="0" u="none" strike="noStrike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0.17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0.33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61281573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 err="1">
                          <a:effectLst/>
                        </a:rPr>
                        <a:t>Sidama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92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33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97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1.30</a:t>
                      </a:r>
                      <a:endParaRPr 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3.62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754569160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b"/>
                      <a:r>
                        <a:rPr lang="x-none" sz="1200" u="none" strike="noStrike">
                          <a:effectLst/>
                        </a:rPr>
                        <a:t> </a:t>
                      </a:r>
                      <a:endParaRPr lang="x-none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x-none" sz="1200" b="0" i="0" u="none" strike="noStrike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9525" marR="9525" marT="9525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9525" marR="9525" marT="9525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25990974"/>
                  </a:ext>
                </a:extLst>
              </a:tr>
              <a:tr h="199163">
                <a:tc gridSpan="6">
                  <a:txBody>
                    <a:bodyPr/>
                    <a:lstStyle/>
                    <a:p>
                      <a:pPr algn="ctr" fontAlgn="ctr"/>
                      <a:endParaRPr lang="en-US" sz="1200" u="none" strike="noStrike" dirty="0">
                        <a:effectLst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4899350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u="none" strike="noStrike">
                          <a:effectLst/>
                        </a:rPr>
                        <a:t>Urban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94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45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98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12.14</a:t>
                      </a: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25.35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16630587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u="none" strike="noStrike">
                          <a:effectLst/>
                        </a:rPr>
                        <a:t>Rural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88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23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u="none" strike="noStrike">
                          <a:solidFill>
                            <a:schemeClr val="bg1"/>
                          </a:solidFill>
                          <a:effectLst/>
                        </a:rPr>
                        <a:t>96</a:t>
                      </a:r>
                      <a:endParaRPr lang="x-none" sz="12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13.63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52.13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35448451"/>
                  </a:ext>
                </a:extLst>
              </a:tr>
              <a:tr h="19916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u="none" strike="noStrike" dirty="0">
                          <a:effectLst/>
                        </a:rPr>
                        <a:t>Total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b="1" u="none" strike="noStrike">
                          <a:solidFill>
                            <a:schemeClr val="bg1"/>
                          </a:solidFill>
                          <a:effectLst/>
                        </a:rPr>
                        <a:t>90</a:t>
                      </a:r>
                      <a:endParaRPr lang="x-none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b="1" u="none" strike="noStrike">
                          <a:solidFill>
                            <a:schemeClr val="bg1"/>
                          </a:solidFill>
                          <a:effectLst/>
                        </a:rPr>
                        <a:t>30</a:t>
                      </a:r>
                      <a:endParaRPr lang="x-none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FF826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200" b="1" u="none" strike="noStrike">
                          <a:solidFill>
                            <a:schemeClr val="bg1"/>
                          </a:solidFill>
                          <a:effectLst/>
                        </a:rPr>
                        <a:t>97</a:t>
                      </a:r>
                      <a:endParaRPr lang="x-none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70AD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25.89</a:t>
                      </a:r>
                    </a:p>
                  </a:txBody>
                  <a:tcPr marL="4763" marR="4763" marT="4763" marB="0"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77.59</a:t>
                      </a:r>
                    </a:p>
                  </a:txBody>
                  <a:tcPr marL="4763" marR="4763" marT="4763" marB="0" anchor="ctr">
                    <a:solidFill>
                      <a:schemeClr val="accent4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99322998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E3433418-F237-6956-DD4C-CB3D220D54B2}"/>
              </a:ext>
            </a:extLst>
          </p:cNvPr>
          <p:cNvSpPr txBox="1"/>
          <p:nvPr/>
        </p:nvSpPr>
        <p:spPr>
          <a:xfrm>
            <a:off x="1492959" y="228567"/>
            <a:ext cx="5324141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en-US" sz="4000" dirty="0">
                <a:solidFill>
                  <a:prstClr val="white"/>
                </a:solidFill>
                <a:latin typeface="Calibri Light"/>
              </a:rPr>
              <a:t>Coverage of f</a:t>
            </a:r>
            <a:r>
              <a:rPr lang="x-none" sz="4000">
                <a:solidFill>
                  <a:prstClr val="white"/>
                </a:solidFill>
                <a:latin typeface="Calibri Light"/>
              </a:rPr>
              <a:t>ortfication</a:t>
            </a:r>
            <a:endParaRPr lang="x-none" sz="4000" dirty="0">
              <a:solidFill>
                <a:prstClr val="white"/>
              </a:solidFill>
              <a:latin typeface="Calibri Light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xmlns="" id="{0BCAEAD5-1441-503B-BC30-5379F225D603}"/>
              </a:ext>
            </a:extLst>
          </p:cNvPr>
          <p:cNvGrpSpPr/>
          <p:nvPr/>
        </p:nvGrpSpPr>
        <p:grpSpPr>
          <a:xfrm>
            <a:off x="431006" y="244328"/>
            <a:ext cx="1006989" cy="707886"/>
            <a:chOff x="-2125976" y="949833"/>
            <a:chExt cx="1890327" cy="1328849"/>
          </a:xfrm>
          <a:solidFill>
            <a:schemeClr val="bg1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xmlns="" id="{9D0ACEFD-F84B-BD8F-D353-40151B6B834A}"/>
                </a:ext>
              </a:extLst>
            </p:cNvPr>
            <p:cNvSpPr/>
            <p:nvPr/>
          </p:nvSpPr>
          <p:spPr>
            <a:xfrm>
              <a:off x="-2125976" y="1186493"/>
              <a:ext cx="886591" cy="1092177"/>
            </a:xfrm>
            <a:custGeom>
              <a:avLst/>
              <a:gdLst>
                <a:gd name="connsiteX0" fmla="*/ 7826 w 886591"/>
                <a:gd name="connsiteY0" fmla="*/ 811583 h 1092177"/>
                <a:gd name="connsiteX1" fmla="*/ 56389 w 886591"/>
                <a:gd name="connsiteY1" fmla="*/ 985346 h 1092177"/>
                <a:gd name="connsiteX2" fmla="*/ 153394 w 886591"/>
                <a:gd name="connsiteY2" fmla="*/ 1029638 h 1092177"/>
                <a:gd name="connsiteX3" fmla="*/ 414856 w 886591"/>
                <a:gd name="connsiteY3" fmla="*/ 1056212 h 1092177"/>
                <a:gd name="connsiteX4" fmla="*/ 620071 w 886591"/>
                <a:gd name="connsiteY4" fmla="*/ 1092094 h 1092177"/>
                <a:gd name="connsiteX5" fmla="*/ 872084 w 886591"/>
                <a:gd name="connsiteY5" fmla="*/ 1020199 h 1092177"/>
                <a:gd name="connsiteX6" fmla="*/ 885859 w 886591"/>
                <a:gd name="connsiteY6" fmla="*/ 1001322 h 1092177"/>
                <a:gd name="connsiteX7" fmla="*/ 881614 w 886591"/>
                <a:gd name="connsiteY7" fmla="*/ 978359 h 1092177"/>
                <a:gd name="connsiteX8" fmla="*/ 862013 w 886591"/>
                <a:gd name="connsiteY8" fmla="*/ 965665 h 1092177"/>
                <a:gd name="connsiteX9" fmla="*/ 839313 w 886591"/>
                <a:gd name="connsiteY9" fmla="*/ 971175 h 1092177"/>
                <a:gd name="connsiteX10" fmla="*/ 428290 w 886591"/>
                <a:gd name="connsiteY10" fmla="*/ 998936 h 1092177"/>
                <a:gd name="connsiteX11" fmla="*/ 412195 w 886591"/>
                <a:gd name="connsiteY11" fmla="*/ 997315 h 1092177"/>
                <a:gd name="connsiteX12" fmla="*/ 170228 w 886591"/>
                <a:gd name="connsiteY12" fmla="*/ 973983 h 1092177"/>
                <a:gd name="connsiteX13" fmla="*/ 164020 w 886591"/>
                <a:gd name="connsiteY13" fmla="*/ 972507 h 1092177"/>
                <a:gd name="connsiteX14" fmla="*/ 98175 w 886591"/>
                <a:gd name="connsiteY14" fmla="*/ 944310 h 1092177"/>
                <a:gd name="connsiteX15" fmla="*/ 93601 w 886591"/>
                <a:gd name="connsiteY15" fmla="*/ 939881 h 1092177"/>
                <a:gd name="connsiteX16" fmla="*/ 66143 w 886591"/>
                <a:gd name="connsiteY16" fmla="*/ 803910 h 1092177"/>
                <a:gd name="connsiteX17" fmla="*/ 66143 w 886591"/>
                <a:gd name="connsiteY17" fmla="*/ 800509 h 1092177"/>
                <a:gd name="connsiteX18" fmla="*/ 118105 w 886591"/>
                <a:gd name="connsiteY18" fmla="*/ 349767 h 1092177"/>
                <a:gd name="connsiteX19" fmla="*/ 113821 w 886591"/>
                <a:gd name="connsiteY19" fmla="*/ 138198 h 1092177"/>
                <a:gd name="connsiteX20" fmla="*/ 113821 w 886591"/>
                <a:gd name="connsiteY20" fmla="*/ 138212 h 1092177"/>
                <a:gd name="connsiteX21" fmla="*/ 112938 w 886591"/>
                <a:gd name="connsiteY21" fmla="*/ 135404 h 1092177"/>
                <a:gd name="connsiteX22" fmla="*/ 112938 w 886591"/>
                <a:gd name="connsiteY22" fmla="*/ 118716 h 1092177"/>
                <a:gd name="connsiteX23" fmla="*/ 144087 w 886591"/>
                <a:gd name="connsiteY23" fmla="*/ 93037 h 1092177"/>
                <a:gd name="connsiteX24" fmla="*/ 187203 w 886591"/>
                <a:gd name="connsiteY24" fmla="*/ 60557 h 1092177"/>
                <a:gd name="connsiteX25" fmla="*/ 271500 w 886591"/>
                <a:gd name="connsiteY25" fmla="*/ 75321 h 1092177"/>
                <a:gd name="connsiteX26" fmla="*/ 293501 w 886591"/>
                <a:gd name="connsiteY26" fmla="*/ 130525 h 1092177"/>
                <a:gd name="connsiteX27" fmla="*/ 302504 w 886591"/>
                <a:gd name="connsiteY27" fmla="*/ 153712 h 1092177"/>
                <a:gd name="connsiteX28" fmla="*/ 315502 w 886591"/>
                <a:gd name="connsiteY28" fmla="*/ 180577 h 1092177"/>
                <a:gd name="connsiteX29" fmla="*/ 222937 w 886591"/>
                <a:gd name="connsiteY29" fmla="*/ 254396 h 1092177"/>
                <a:gd name="connsiteX30" fmla="*/ 222924 w 886591"/>
                <a:gd name="connsiteY30" fmla="*/ 254396 h 1092177"/>
                <a:gd name="connsiteX31" fmla="*/ 204759 w 886591"/>
                <a:gd name="connsiteY31" fmla="*/ 278163 h 1092177"/>
                <a:gd name="connsiteX32" fmla="*/ 242406 w 886591"/>
                <a:gd name="connsiteY32" fmla="*/ 522357 h 1092177"/>
                <a:gd name="connsiteX33" fmla="*/ 244779 w 886591"/>
                <a:gd name="connsiteY33" fmla="*/ 528856 h 1092177"/>
                <a:gd name="connsiteX34" fmla="*/ 258804 w 886591"/>
                <a:gd name="connsiteY34" fmla="*/ 736577 h 1092177"/>
                <a:gd name="connsiteX35" fmla="*/ 258804 w 886591"/>
                <a:gd name="connsiteY35" fmla="*/ 742193 h 1092177"/>
                <a:gd name="connsiteX36" fmla="*/ 206988 w 886591"/>
                <a:gd name="connsiteY36" fmla="*/ 801248 h 1092177"/>
                <a:gd name="connsiteX37" fmla="*/ 206974 w 886591"/>
                <a:gd name="connsiteY37" fmla="*/ 801248 h 1092177"/>
                <a:gd name="connsiteX38" fmla="*/ 212366 w 886591"/>
                <a:gd name="connsiteY38" fmla="*/ 842664 h 1092177"/>
                <a:gd name="connsiteX39" fmla="*/ 253782 w 886591"/>
                <a:gd name="connsiteY39" fmla="*/ 837272 h 1092177"/>
                <a:gd name="connsiteX40" fmla="*/ 370272 w 886591"/>
                <a:gd name="connsiteY40" fmla="*/ 719162 h 1092177"/>
                <a:gd name="connsiteX41" fmla="*/ 821756 w 886591"/>
                <a:gd name="connsiteY41" fmla="*/ 696872 h 1092177"/>
                <a:gd name="connsiteX42" fmla="*/ 863544 w 886591"/>
                <a:gd name="connsiteY42" fmla="*/ 696872 h 1092177"/>
                <a:gd name="connsiteX43" fmla="*/ 863544 w 886591"/>
                <a:gd name="connsiteY43" fmla="*/ 655084 h 1092177"/>
                <a:gd name="connsiteX44" fmla="*/ 353443 w 886591"/>
                <a:gd name="connsiteY44" fmla="*/ 657589 h 1092177"/>
                <a:gd name="connsiteX45" fmla="*/ 343544 w 886591"/>
                <a:gd name="connsiteY45" fmla="*/ 662611 h 1092177"/>
                <a:gd name="connsiteX46" fmla="*/ 332761 w 886591"/>
                <a:gd name="connsiteY46" fmla="*/ 671325 h 1092177"/>
                <a:gd name="connsiteX47" fmla="*/ 325089 w 886591"/>
                <a:gd name="connsiteY47" fmla="*/ 676347 h 1092177"/>
                <a:gd name="connsiteX48" fmla="*/ 297776 w 886591"/>
                <a:gd name="connsiteY48" fmla="*/ 504348 h 1092177"/>
                <a:gd name="connsiteX49" fmla="*/ 261749 w 886591"/>
                <a:gd name="connsiteY49" fmla="*/ 300464 h 1092177"/>
                <a:gd name="connsiteX50" fmla="*/ 372334 w 886591"/>
                <a:gd name="connsiteY50" fmla="*/ 191661 h 1092177"/>
                <a:gd name="connsiteX51" fmla="*/ 372334 w 886591"/>
                <a:gd name="connsiteY51" fmla="*/ 191647 h 1092177"/>
                <a:gd name="connsiteX52" fmla="*/ 351230 w 886591"/>
                <a:gd name="connsiteY52" fmla="*/ 120346 h 1092177"/>
                <a:gd name="connsiteX53" fmla="*/ 310036 w 886591"/>
                <a:gd name="connsiteY53" fmla="*/ 31764 h 1092177"/>
                <a:gd name="connsiteX54" fmla="*/ 162399 w 886591"/>
                <a:gd name="connsiteY54" fmla="*/ 5189 h 1092177"/>
                <a:gd name="connsiteX55" fmla="*/ 142468 w 886591"/>
                <a:gd name="connsiteY55" fmla="*/ 19953 h 1092177"/>
                <a:gd name="connsiteX56" fmla="*/ 129629 w 886591"/>
                <a:gd name="connsiteY56" fmla="*/ 36483 h 1092177"/>
                <a:gd name="connsiteX57" fmla="*/ 124910 w 886591"/>
                <a:gd name="connsiteY57" fmla="*/ 37814 h 1092177"/>
                <a:gd name="connsiteX58" fmla="*/ 57445 w 886591"/>
                <a:gd name="connsiteY58" fmla="*/ 95681 h 1092177"/>
                <a:gd name="connsiteX59" fmla="*/ 57432 w 886591"/>
                <a:gd name="connsiteY59" fmla="*/ 95681 h 1092177"/>
                <a:gd name="connsiteX60" fmla="*/ 56101 w 886591"/>
                <a:gd name="connsiteY60" fmla="*/ 156660 h 1092177"/>
                <a:gd name="connsiteX61" fmla="*/ 59792 w 886591"/>
                <a:gd name="connsiteY61" fmla="*/ 336038 h 1092177"/>
                <a:gd name="connsiteX62" fmla="*/ 7830 w 886591"/>
                <a:gd name="connsiteY62" fmla="*/ 811583 h 109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86591" h="1092177">
                  <a:moveTo>
                    <a:pt x="7826" y="811583"/>
                  </a:moveTo>
                  <a:cubicBezTo>
                    <a:pt x="23472" y="947409"/>
                    <a:pt x="44288" y="976343"/>
                    <a:pt x="56389" y="985346"/>
                  </a:cubicBezTo>
                  <a:cubicBezTo>
                    <a:pt x="83043" y="1010286"/>
                    <a:pt x="117104" y="1025841"/>
                    <a:pt x="153394" y="1029638"/>
                  </a:cubicBezTo>
                  <a:cubicBezTo>
                    <a:pt x="174512" y="1036874"/>
                    <a:pt x="294533" y="1074813"/>
                    <a:pt x="414856" y="1056212"/>
                  </a:cubicBezTo>
                  <a:cubicBezTo>
                    <a:pt x="480819" y="1079399"/>
                    <a:pt x="550156" y="1091514"/>
                    <a:pt x="620071" y="1092094"/>
                  </a:cubicBezTo>
                  <a:cubicBezTo>
                    <a:pt x="709365" y="1093821"/>
                    <a:pt x="797145" y="1068775"/>
                    <a:pt x="872084" y="1020199"/>
                  </a:cubicBezTo>
                  <a:cubicBezTo>
                    <a:pt x="879070" y="1016060"/>
                    <a:pt x="884053" y="1009245"/>
                    <a:pt x="885859" y="1001322"/>
                  </a:cubicBezTo>
                  <a:cubicBezTo>
                    <a:pt x="887651" y="993413"/>
                    <a:pt x="886122" y="985108"/>
                    <a:pt x="881614" y="978359"/>
                  </a:cubicBezTo>
                  <a:cubicBezTo>
                    <a:pt x="877093" y="971610"/>
                    <a:pt x="870014" y="967023"/>
                    <a:pt x="862013" y="965665"/>
                  </a:cubicBezTo>
                  <a:cubicBezTo>
                    <a:pt x="854011" y="964307"/>
                    <a:pt x="845799" y="966298"/>
                    <a:pt x="839313" y="971175"/>
                  </a:cubicBezTo>
                  <a:cubicBezTo>
                    <a:pt x="662148" y="1089285"/>
                    <a:pt x="430653" y="999820"/>
                    <a:pt x="428290" y="998936"/>
                  </a:cubicBezTo>
                  <a:cubicBezTo>
                    <a:pt x="423189" y="996906"/>
                    <a:pt x="417613" y="996340"/>
                    <a:pt x="412195" y="997315"/>
                  </a:cubicBezTo>
                  <a:cubicBezTo>
                    <a:pt x="296154" y="1018274"/>
                    <a:pt x="171548" y="973983"/>
                    <a:pt x="170228" y="973983"/>
                  </a:cubicBezTo>
                  <a:cubicBezTo>
                    <a:pt x="168212" y="973271"/>
                    <a:pt x="166142" y="972770"/>
                    <a:pt x="164020" y="972507"/>
                  </a:cubicBezTo>
                  <a:cubicBezTo>
                    <a:pt x="139515" y="970846"/>
                    <a:pt x="116287" y="960893"/>
                    <a:pt x="98175" y="944310"/>
                  </a:cubicBezTo>
                  <a:cubicBezTo>
                    <a:pt x="96818" y="942676"/>
                    <a:pt x="95275" y="941186"/>
                    <a:pt x="93601" y="939881"/>
                  </a:cubicBezTo>
                  <a:cubicBezTo>
                    <a:pt x="84598" y="924089"/>
                    <a:pt x="72339" y="858088"/>
                    <a:pt x="66143" y="803910"/>
                  </a:cubicBezTo>
                  <a:cubicBezTo>
                    <a:pt x="66209" y="802776"/>
                    <a:pt x="66209" y="801642"/>
                    <a:pt x="66143" y="800509"/>
                  </a:cubicBezTo>
                  <a:cubicBezTo>
                    <a:pt x="34836" y="666896"/>
                    <a:pt x="116775" y="353007"/>
                    <a:pt x="118105" y="349767"/>
                  </a:cubicBezTo>
                  <a:cubicBezTo>
                    <a:pt x="144534" y="248635"/>
                    <a:pt x="115152" y="143075"/>
                    <a:pt x="113821" y="138198"/>
                  </a:cubicBezTo>
                  <a:lnTo>
                    <a:pt x="113821" y="138212"/>
                  </a:lnTo>
                  <a:cubicBezTo>
                    <a:pt x="113584" y="137262"/>
                    <a:pt x="113280" y="136327"/>
                    <a:pt x="112938" y="135404"/>
                  </a:cubicBezTo>
                  <a:cubicBezTo>
                    <a:pt x="110499" y="130105"/>
                    <a:pt x="110499" y="124015"/>
                    <a:pt x="112938" y="118716"/>
                  </a:cubicBezTo>
                  <a:cubicBezTo>
                    <a:pt x="120346" y="107076"/>
                    <a:pt x="131247" y="98086"/>
                    <a:pt x="144087" y="93037"/>
                  </a:cubicBezTo>
                  <a:cubicBezTo>
                    <a:pt x="162040" y="88041"/>
                    <a:pt x="177450" y="76428"/>
                    <a:pt x="187203" y="60557"/>
                  </a:cubicBezTo>
                  <a:cubicBezTo>
                    <a:pt x="216731" y="56576"/>
                    <a:pt x="250544" y="56866"/>
                    <a:pt x="271500" y="75321"/>
                  </a:cubicBezTo>
                  <a:cubicBezTo>
                    <a:pt x="286001" y="89979"/>
                    <a:pt x="293936" y="109910"/>
                    <a:pt x="293501" y="130525"/>
                  </a:cubicBezTo>
                  <a:cubicBezTo>
                    <a:pt x="292934" y="139212"/>
                    <a:pt x="296229" y="147688"/>
                    <a:pt x="302504" y="153712"/>
                  </a:cubicBezTo>
                  <a:cubicBezTo>
                    <a:pt x="317268" y="168476"/>
                    <a:pt x="316081" y="177189"/>
                    <a:pt x="315502" y="180577"/>
                  </a:cubicBezTo>
                  <a:cubicBezTo>
                    <a:pt x="310479" y="206862"/>
                    <a:pt x="257186" y="239632"/>
                    <a:pt x="222937" y="254396"/>
                  </a:cubicBezTo>
                  <a:lnTo>
                    <a:pt x="222924" y="254396"/>
                  </a:lnTo>
                  <a:cubicBezTo>
                    <a:pt x="213011" y="258442"/>
                    <a:pt x="206064" y="267538"/>
                    <a:pt x="204759" y="278163"/>
                  </a:cubicBezTo>
                  <a:cubicBezTo>
                    <a:pt x="197523" y="337218"/>
                    <a:pt x="237833" y="503601"/>
                    <a:pt x="242406" y="522357"/>
                  </a:cubicBezTo>
                  <a:cubicBezTo>
                    <a:pt x="242947" y="524611"/>
                    <a:pt x="243737" y="526786"/>
                    <a:pt x="244779" y="528856"/>
                  </a:cubicBezTo>
                  <a:cubicBezTo>
                    <a:pt x="287147" y="610939"/>
                    <a:pt x="259543" y="735548"/>
                    <a:pt x="258804" y="736577"/>
                  </a:cubicBezTo>
                  <a:cubicBezTo>
                    <a:pt x="258620" y="738449"/>
                    <a:pt x="258620" y="740321"/>
                    <a:pt x="258804" y="742193"/>
                  </a:cubicBezTo>
                  <a:cubicBezTo>
                    <a:pt x="227800" y="774673"/>
                    <a:pt x="208317" y="799628"/>
                    <a:pt x="206988" y="801248"/>
                  </a:cubicBezTo>
                  <a:lnTo>
                    <a:pt x="206974" y="801248"/>
                  </a:lnTo>
                  <a:cubicBezTo>
                    <a:pt x="197035" y="814166"/>
                    <a:pt x="199448" y="832713"/>
                    <a:pt x="212366" y="842664"/>
                  </a:cubicBezTo>
                  <a:cubicBezTo>
                    <a:pt x="225297" y="852603"/>
                    <a:pt x="243831" y="850191"/>
                    <a:pt x="253782" y="837272"/>
                  </a:cubicBezTo>
                  <a:cubicBezTo>
                    <a:pt x="288608" y="794156"/>
                    <a:pt x="327628" y="754582"/>
                    <a:pt x="370272" y="719162"/>
                  </a:cubicBezTo>
                  <a:cubicBezTo>
                    <a:pt x="646933" y="531071"/>
                    <a:pt x="814366" y="689490"/>
                    <a:pt x="821756" y="696872"/>
                  </a:cubicBezTo>
                  <a:cubicBezTo>
                    <a:pt x="833291" y="708406"/>
                    <a:pt x="852009" y="708406"/>
                    <a:pt x="863544" y="696872"/>
                  </a:cubicBezTo>
                  <a:cubicBezTo>
                    <a:pt x="875078" y="685324"/>
                    <a:pt x="875078" y="666619"/>
                    <a:pt x="863544" y="655084"/>
                  </a:cubicBezTo>
                  <a:cubicBezTo>
                    <a:pt x="861329" y="653015"/>
                    <a:pt x="663641" y="461232"/>
                    <a:pt x="353443" y="657589"/>
                  </a:cubicBezTo>
                  <a:cubicBezTo>
                    <a:pt x="349858" y="658630"/>
                    <a:pt x="346496" y="660331"/>
                    <a:pt x="343544" y="662611"/>
                  </a:cubicBezTo>
                  <a:lnTo>
                    <a:pt x="332761" y="671325"/>
                  </a:lnTo>
                  <a:lnTo>
                    <a:pt x="325089" y="676347"/>
                  </a:lnTo>
                  <a:cubicBezTo>
                    <a:pt x="328187" y="626599"/>
                    <a:pt x="325089" y="560002"/>
                    <a:pt x="297776" y="504348"/>
                  </a:cubicBezTo>
                  <a:cubicBezTo>
                    <a:pt x="283012" y="445293"/>
                    <a:pt x="263227" y="347259"/>
                    <a:pt x="261749" y="300464"/>
                  </a:cubicBezTo>
                  <a:cubicBezTo>
                    <a:pt x="295113" y="284223"/>
                    <a:pt x="361998" y="245549"/>
                    <a:pt x="372334" y="191661"/>
                  </a:cubicBezTo>
                  <a:lnTo>
                    <a:pt x="372334" y="191647"/>
                  </a:lnTo>
                  <a:cubicBezTo>
                    <a:pt x="377013" y="165877"/>
                    <a:pt x="369183" y="139409"/>
                    <a:pt x="351230" y="120346"/>
                  </a:cubicBezTo>
                  <a:cubicBezTo>
                    <a:pt x="349411" y="86614"/>
                    <a:pt x="334647" y="54886"/>
                    <a:pt x="310036" y="31764"/>
                  </a:cubicBezTo>
                  <a:cubicBezTo>
                    <a:pt x="276369" y="2236"/>
                    <a:pt x="226910" y="-6912"/>
                    <a:pt x="162399" y="5189"/>
                  </a:cubicBezTo>
                  <a:cubicBezTo>
                    <a:pt x="153910" y="6942"/>
                    <a:pt x="146620" y="12333"/>
                    <a:pt x="142468" y="19953"/>
                  </a:cubicBezTo>
                  <a:cubicBezTo>
                    <a:pt x="138922" y="25990"/>
                    <a:pt x="134612" y="31553"/>
                    <a:pt x="129629" y="36483"/>
                  </a:cubicBezTo>
                  <a:lnTo>
                    <a:pt x="124910" y="37814"/>
                  </a:lnTo>
                  <a:cubicBezTo>
                    <a:pt x="119887" y="39580"/>
                    <a:pt x="74858" y="56862"/>
                    <a:pt x="57445" y="95681"/>
                  </a:cubicBezTo>
                  <a:lnTo>
                    <a:pt x="57432" y="95681"/>
                  </a:lnTo>
                  <a:cubicBezTo>
                    <a:pt x="48811" y="115006"/>
                    <a:pt x="48323" y="136979"/>
                    <a:pt x="56101" y="156660"/>
                  </a:cubicBezTo>
                  <a:cubicBezTo>
                    <a:pt x="58908" y="167587"/>
                    <a:pt x="80751" y="255865"/>
                    <a:pt x="59792" y="336038"/>
                  </a:cubicBezTo>
                  <a:cubicBezTo>
                    <a:pt x="56984" y="348139"/>
                    <a:pt x="-25244" y="663939"/>
                    <a:pt x="7830" y="811583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xmlns="" id="{72BF651B-955E-F77B-8CC6-BCD8457F1BB9}"/>
                </a:ext>
              </a:extLst>
            </p:cNvPr>
            <p:cNvSpPr/>
            <p:nvPr/>
          </p:nvSpPr>
          <p:spPr>
            <a:xfrm>
              <a:off x="-1491171" y="1879910"/>
              <a:ext cx="147110" cy="88197"/>
            </a:xfrm>
            <a:custGeom>
              <a:avLst/>
              <a:gdLst>
                <a:gd name="connsiteX0" fmla="*/ 136754 w 147110"/>
                <a:gd name="connsiteY0" fmla="*/ 35927 h 88197"/>
                <a:gd name="connsiteX1" fmla="*/ 31194 w 147110"/>
                <a:gd name="connsiteY1" fmla="*/ 45 h 88197"/>
                <a:gd name="connsiteX2" fmla="*/ 9839 w 147110"/>
                <a:gd name="connsiteY2" fmla="*/ 7546 h 88197"/>
                <a:gd name="connsiteX3" fmla="*/ 45 w 147110"/>
                <a:gd name="connsiteY3" fmla="*/ 27952 h 88197"/>
                <a:gd name="connsiteX4" fmla="*/ 27951 w 147110"/>
                <a:gd name="connsiteY4" fmla="*/ 59101 h 88197"/>
                <a:gd name="connsiteX5" fmla="*/ 99847 w 147110"/>
                <a:gd name="connsiteY5" fmla="*/ 82275 h 88197"/>
                <a:gd name="connsiteX6" fmla="*/ 140632 w 147110"/>
                <a:gd name="connsiteY6" fmla="*/ 77134 h 88197"/>
                <a:gd name="connsiteX7" fmla="*/ 136756 w 147110"/>
                <a:gd name="connsiteY7" fmla="*/ 36217 h 8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110" h="88197">
                  <a:moveTo>
                    <a:pt x="136754" y="35927"/>
                  </a:moveTo>
                  <a:cubicBezTo>
                    <a:pt x="105895" y="13782"/>
                    <a:pt x="69158" y="1297"/>
                    <a:pt x="31194" y="45"/>
                  </a:cubicBezTo>
                  <a:cubicBezTo>
                    <a:pt x="23364" y="-390"/>
                    <a:pt x="15679" y="2313"/>
                    <a:pt x="9839" y="7546"/>
                  </a:cubicBezTo>
                  <a:cubicBezTo>
                    <a:pt x="4000" y="12779"/>
                    <a:pt x="480" y="20122"/>
                    <a:pt x="45" y="27952"/>
                  </a:cubicBezTo>
                  <a:cubicBezTo>
                    <a:pt x="-851" y="44258"/>
                    <a:pt x="11645" y="58204"/>
                    <a:pt x="27951" y="59101"/>
                  </a:cubicBezTo>
                  <a:cubicBezTo>
                    <a:pt x="53604" y="60010"/>
                    <a:pt x="78492" y="68038"/>
                    <a:pt x="99847" y="82275"/>
                  </a:cubicBezTo>
                  <a:cubicBezTo>
                    <a:pt x="112607" y="91858"/>
                    <a:pt x="130653" y="89578"/>
                    <a:pt x="140632" y="77134"/>
                  </a:cubicBezTo>
                  <a:cubicBezTo>
                    <a:pt x="150597" y="64690"/>
                    <a:pt x="148884" y="46578"/>
                    <a:pt x="136756" y="36217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xmlns="" id="{01BB18A8-D57C-3450-3F1F-28AD60F3FD95}"/>
                </a:ext>
              </a:extLst>
            </p:cNvPr>
            <p:cNvSpPr/>
            <p:nvPr/>
          </p:nvSpPr>
          <p:spPr>
            <a:xfrm>
              <a:off x="-1653189" y="2071718"/>
              <a:ext cx="294941" cy="88803"/>
            </a:xfrm>
            <a:custGeom>
              <a:avLst/>
              <a:gdLst>
                <a:gd name="connsiteX0" fmla="*/ 253148 w 294941"/>
                <a:gd name="connsiteY0" fmla="*/ 2522 h 88803"/>
                <a:gd name="connsiteX1" fmla="*/ 45571 w 294941"/>
                <a:gd name="connsiteY1" fmla="*/ 6806 h 88803"/>
                <a:gd name="connsiteX2" fmla="*/ 5022 w 294941"/>
                <a:gd name="connsiteY2" fmla="*/ 15137 h 88803"/>
                <a:gd name="connsiteX3" fmla="*/ 12654 w 294941"/>
                <a:gd name="connsiteY3" fmla="*/ 55817 h 88803"/>
                <a:gd name="connsiteX4" fmla="*/ 138580 w 294941"/>
                <a:gd name="connsiteY4" fmla="*/ 88746 h 88803"/>
                <a:gd name="connsiteX5" fmla="*/ 277663 w 294941"/>
                <a:gd name="connsiteY5" fmla="*/ 56411 h 88803"/>
                <a:gd name="connsiteX6" fmla="*/ 292268 w 294941"/>
                <a:gd name="connsiteY6" fmla="*/ 17286 h 88803"/>
                <a:gd name="connsiteX7" fmla="*/ 253144 w 294941"/>
                <a:gd name="connsiteY7" fmla="*/ 2667 h 8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941" h="88803">
                  <a:moveTo>
                    <a:pt x="253148" y="2522"/>
                  </a:moveTo>
                  <a:cubicBezTo>
                    <a:pt x="128987" y="59363"/>
                    <a:pt x="49263" y="9166"/>
                    <a:pt x="45571" y="6806"/>
                  </a:cubicBezTo>
                  <a:cubicBezTo>
                    <a:pt x="32046" y="-1947"/>
                    <a:pt x="14000" y="1757"/>
                    <a:pt x="5022" y="15137"/>
                  </a:cubicBezTo>
                  <a:cubicBezTo>
                    <a:pt x="-3968" y="28503"/>
                    <a:pt x="-567" y="46615"/>
                    <a:pt x="12654" y="55817"/>
                  </a:cubicBezTo>
                  <a:cubicBezTo>
                    <a:pt x="50736" y="78319"/>
                    <a:pt x="94356" y="89722"/>
                    <a:pt x="138580" y="88746"/>
                  </a:cubicBezTo>
                  <a:cubicBezTo>
                    <a:pt x="186735" y="88166"/>
                    <a:pt x="234188" y="77146"/>
                    <a:pt x="277663" y="56411"/>
                  </a:cubicBezTo>
                  <a:cubicBezTo>
                    <a:pt x="292492" y="49648"/>
                    <a:pt x="299044" y="32130"/>
                    <a:pt x="292268" y="17286"/>
                  </a:cubicBezTo>
                  <a:cubicBezTo>
                    <a:pt x="285506" y="2443"/>
                    <a:pt x="267987" y="-4095"/>
                    <a:pt x="253144" y="2667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xmlns="" id="{0AA4B7E4-2AD5-AB14-6DEE-5D4849216596}"/>
                </a:ext>
              </a:extLst>
            </p:cNvPr>
            <p:cNvSpPr/>
            <p:nvPr/>
          </p:nvSpPr>
          <p:spPr>
            <a:xfrm>
              <a:off x="-1638882" y="1614129"/>
              <a:ext cx="118140" cy="118140"/>
            </a:xfrm>
            <a:custGeom>
              <a:avLst/>
              <a:gdLst>
                <a:gd name="connsiteX0" fmla="*/ 8661 w 118140"/>
                <a:gd name="connsiteY0" fmla="*/ 8661 h 118140"/>
                <a:gd name="connsiteX1" fmla="*/ 0 w 118140"/>
                <a:gd name="connsiteY1" fmla="*/ 29541 h 118140"/>
                <a:gd name="connsiteX2" fmla="*/ 8661 w 118140"/>
                <a:gd name="connsiteY2" fmla="*/ 50434 h 118140"/>
                <a:gd name="connsiteX3" fmla="*/ 67716 w 118140"/>
                <a:gd name="connsiteY3" fmla="*/ 109489 h 118140"/>
                <a:gd name="connsiteX4" fmla="*/ 109489 w 118140"/>
                <a:gd name="connsiteY4" fmla="*/ 109489 h 118140"/>
                <a:gd name="connsiteX5" fmla="*/ 109489 w 118140"/>
                <a:gd name="connsiteY5" fmla="*/ 67715 h 118140"/>
                <a:gd name="connsiteX6" fmla="*/ 50434 w 118140"/>
                <a:gd name="connsiteY6" fmla="*/ 8660 h 118140"/>
                <a:gd name="connsiteX7" fmla="*/ 29541 w 118140"/>
                <a:gd name="connsiteY7" fmla="*/ 0 h 118140"/>
                <a:gd name="connsiteX8" fmla="*/ 8661 w 118140"/>
                <a:gd name="connsiteY8" fmla="*/ 8660 h 11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140" h="118140">
                  <a:moveTo>
                    <a:pt x="8661" y="8661"/>
                  </a:moveTo>
                  <a:cubicBezTo>
                    <a:pt x="3111" y="14197"/>
                    <a:pt x="0" y="21711"/>
                    <a:pt x="0" y="29541"/>
                  </a:cubicBezTo>
                  <a:cubicBezTo>
                    <a:pt x="0" y="37384"/>
                    <a:pt x="3111" y="44898"/>
                    <a:pt x="8661" y="50434"/>
                  </a:cubicBezTo>
                  <a:lnTo>
                    <a:pt x="67716" y="109489"/>
                  </a:lnTo>
                  <a:cubicBezTo>
                    <a:pt x="79250" y="121024"/>
                    <a:pt x="97955" y="121024"/>
                    <a:pt x="109489" y="109489"/>
                  </a:cubicBezTo>
                  <a:cubicBezTo>
                    <a:pt x="121024" y="97955"/>
                    <a:pt x="121024" y="79250"/>
                    <a:pt x="109489" y="67715"/>
                  </a:cubicBezTo>
                  <a:lnTo>
                    <a:pt x="50434" y="8660"/>
                  </a:lnTo>
                  <a:cubicBezTo>
                    <a:pt x="44898" y="3111"/>
                    <a:pt x="37384" y="0"/>
                    <a:pt x="29541" y="0"/>
                  </a:cubicBezTo>
                  <a:cubicBezTo>
                    <a:pt x="21711" y="0"/>
                    <a:pt x="14197" y="3111"/>
                    <a:pt x="8661" y="8660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xmlns="" id="{557D55C4-EF67-22DB-4D34-2D2D4FB47DCC}"/>
                </a:ext>
              </a:extLst>
            </p:cNvPr>
            <p:cNvSpPr/>
            <p:nvPr/>
          </p:nvSpPr>
          <p:spPr>
            <a:xfrm>
              <a:off x="-1461717" y="1613994"/>
              <a:ext cx="118140" cy="118153"/>
            </a:xfrm>
            <a:custGeom>
              <a:avLst/>
              <a:gdLst>
                <a:gd name="connsiteX0" fmla="*/ 8661 w 118140"/>
                <a:gd name="connsiteY0" fmla="*/ 109493 h 118153"/>
                <a:gd name="connsiteX1" fmla="*/ 29541 w 118140"/>
                <a:gd name="connsiteY1" fmla="*/ 118154 h 118153"/>
                <a:gd name="connsiteX2" fmla="*/ 50434 w 118140"/>
                <a:gd name="connsiteY2" fmla="*/ 109493 h 118153"/>
                <a:gd name="connsiteX3" fmla="*/ 109489 w 118140"/>
                <a:gd name="connsiteY3" fmla="*/ 50438 h 118153"/>
                <a:gd name="connsiteX4" fmla="*/ 109489 w 118140"/>
                <a:gd name="connsiteY4" fmla="*/ 8651 h 118153"/>
                <a:gd name="connsiteX5" fmla="*/ 67716 w 118140"/>
                <a:gd name="connsiteY5" fmla="*/ 8651 h 118153"/>
                <a:gd name="connsiteX6" fmla="*/ 8661 w 118140"/>
                <a:gd name="connsiteY6" fmla="*/ 67706 h 118153"/>
                <a:gd name="connsiteX7" fmla="*/ 0 w 118140"/>
                <a:gd name="connsiteY7" fmla="*/ 88599 h 118153"/>
                <a:gd name="connsiteX8" fmla="*/ 8661 w 118140"/>
                <a:gd name="connsiteY8" fmla="*/ 109492 h 11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140" h="118153">
                  <a:moveTo>
                    <a:pt x="8661" y="109493"/>
                  </a:moveTo>
                  <a:cubicBezTo>
                    <a:pt x="14197" y="115043"/>
                    <a:pt x="21711" y="118154"/>
                    <a:pt x="29541" y="118154"/>
                  </a:cubicBezTo>
                  <a:cubicBezTo>
                    <a:pt x="37384" y="118154"/>
                    <a:pt x="44898" y="115043"/>
                    <a:pt x="50434" y="109493"/>
                  </a:cubicBezTo>
                  <a:lnTo>
                    <a:pt x="109489" y="50438"/>
                  </a:lnTo>
                  <a:cubicBezTo>
                    <a:pt x="121024" y="38904"/>
                    <a:pt x="121024" y="20199"/>
                    <a:pt x="109489" y="8651"/>
                  </a:cubicBezTo>
                  <a:cubicBezTo>
                    <a:pt x="97955" y="-2884"/>
                    <a:pt x="79250" y="-2884"/>
                    <a:pt x="67716" y="8651"/>
                  </a:cubicBezTo>
                  <a:lnTo>
                    <a:pt x="8661" y="67706"/>
                  </a:lnTo>
                  <a:cubicBezTo>
                    <a:pt x="3111" y="73255"/>
                    <a:pt x="0" y="80769"/>
                    <a:pt x="0" y="88599"/>
                  </a:cubicBezTo>
                  <a:cubicBezTo>
                    <a:pt x="0" y="96442"/>
                    <a:pt x="3111" y="103956"/>
                    <a:pt x="8661" y="109492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936F5A13-8154-A598-4E7B-0D4567FC745C}"/>
                </a:ext>
              </a:extLst>
            </p:cNvPr>
            <p:cNvSpPr/>
            <p:nvPr/>
          </p:nvSpPr>
          <p:spPr>
            <a:xfrm>
              <a:off x="-1520649" y="1510855"/>
              <a:ext cx="59055" cy="147637"/>
            </a:xfrm>
            <a:custGeom>
              <a:avLst/>
              <a:gdLst>
                <a:gd name="connsiteX0" fmla="*/ 0 w 59055"/>
                <a:gd name="connsiteY0" fmla="*/ 29528 h 147637"/>
                <a:gd name="connsiteX1" fmla="*/ 0 w 59055"/>
                <a:gd name="connsiteY1" fmla="*/ 118110 h 147637"/>
                <a:gd name="connsiteX2" fmla="*/ 29528 w 59055"/>
                <a:gd name="connsiteY2" fmla="*/ 147638 h 147637"/>
                <a:gd name="connsiteX3" fmla="*/ 59055 w 59055"/>
                <a:gd name="connsiteY3" fmla="*/ 118110 h 147637"/>
                <a:gd name="connsiteX4" fmla="*/ 59055 w 59055"/>
                <a:gd name="connsiteY4" fmla="*/ 29528 h 147637"/>
                <a:gd name="connsiteX5" fmla="*/ 29528 w 59055"/>
                <a:gd name="connsiteY5" fmla="*/ 0 h 147637"/>
                <a:gd name="connsiteX6" fmla="*/ 0 w 59055"/>
                <a:gd name="connsiteY6" fmla="*/ 29528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055" h="147637">
                  <a:moveTo>
                    <a:pt x="0" y="29528"/>
                  </a:moveTo>
                  <a:lnTo>
                    <a:pt x="0" y="118110"/>
                  </a:lnTo>
                  <a:cubicBezTo>
                    <a:pt x="0" y="134416"/>
                    <a:pt x="13222" y="147638"/>
                    <a:pt x="29528" y="147638"/>
                  </a:cubicBezTo>
                  <a:cubicBezTo>
                    <a:pt x="45833" y="147638"/>
                    <a:pt x="59055" y="134416"/>
                    <a:pt x="59055" y="118110"/>
                  </a:cubicBezTo>
                  <a:lnTo>
                    <a:pt x="59055" y="29528"/>
                  </a:lnTo>
                  <a:cubicBezTo>
                    <a:pt x="59055" y="13222"/>
                    <a:pt x="45833" y="0"/>
                    <a:pt x="29528" y="0"/>
                  </a:cubicBezTo>
                  <a:cubicBezTo>
                    <a:pt x="13222" y="0"/>
                    <a:pt x="0" y="13222"/>
                    <a:pt x="0" y="29528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xmlns="" id="{F3D9EC46-C784-5B8F-DE07-ED235E225A93}"/>
                </a:ext>
              </a:extLst>
            </p:cNvPr>
            <p:cNvSpPr/>
            <p:nvPr/>
          </p:nvSpPr>
          <p:spPr>
            <a:xfrm>
              <a:off x="-1121806" y="1185880"/>
              <a:ext cx="886157" cy="1092802"/>
            </a:xfrm>
            <a:custGeom>
              <a:avLst/>
              <a:gdLst>
                <a:gd name="connsiteX0" fmla="*/ 12889 w 886157"/>
                <a:gd name="connsiteY0" fmla="*/ 1020812 h 1092802"/>
                <a:gd name="connsiteX1" fmla="*/ 265492 w 886157"/>
                <a:gd name="connsiteY1" fmla="*/ 1092707 h 1092802"/>
                <a:gd name="connsiteX2" fmla="*/ 471301 w 886157"/>
                <a:gd name="connsiteY2" fmla="*/ 1057274 h 1092802"/>
                <a:gd name="connsiteX3" fmla="*/ 732763 w 886157"/>
                <a:gd name="connsiteY3" fmla="*/ 1030699 h 1092802"/>
                <a:gd name="connsiteX4" fmla="*/ 829755 w 886157"/>
                <a:gd name="connsiteY4" fmla="*/ 986408 h 1092802"/>
                <a:gd name="connsiteX5" fmla="*/ 878331 w 886157"/>
                <a:gd name="connsiteY5" fmla="*/ 812645 h 1092802"/>
                <a:gd name="connsiteX6" fmla="*/ 825776 w 886157"/>
                <a:gd name="connsiteY6" fmla="*/ 335919 h 1092802"/>
                <a:gd name="connsiteX7" fmla="*/ 829467 w 886157"/>
                <a:gd name="connsiteY7" fmla="*/ 156540 h 1092802"/>
                <a:gd name="connsiteX8" fmla="*/ 828136 w 886157"/>
                <a:gd name="connsiteY8" fmla="*/ 95562 h 1092802"/>
                <a:gd name="connsiteX9" fmla="*/ 760671 w 886157"/>
                <a:gd name="connsiteY9" fmla="*/ 37695 h 1092802"/>
                <a:gd name="connsiteX10" fmla="*/ 755952 w 886157"/>
                <a:gd name="connsiteY10" fmla="*/ 36363 h 1092802"/>
                <a:gd name="connsiteX11" fmla="*/ 755939 w 886157"/>
                <a:gd name="connsiteY11" fmla="*/ 36363 h 1092802"/>
                <a:gd name="connsiteX12" fmla="*/ 743100 w 886157"/>
                <a:gd name="connsiteY12" fmla="*/ 19978 h 1092802"/>
                <a:gd name="connsiteX13" fmla="*/ 723024 w 886157"/>
                <a:gd name="connsiteY13" fmla="*/ 5214 h 1092802"/>
                <a:gd name="connsiteX14" fmla="*/ 575386 w 886157"/>
                <a:gd name="connsiteY14" fmla="*/ 31789 h 1092802"/>
                <a:gd name="connsiteX15" fmla="*/ 534193 w 886157"/>
                <a:gd name="connsiteY15" fmla="*/ 120371 h 1092802"/>
                <a:gd name="connsiteX16" fmla="*/ 513234 w 886157"/>
                <a:gd name="connsiteY16" fmla="*/ 192122 h 1092802"/>
                <a:gd name="connsiteX17" fmla="*/ 623818 w 886157"/>
                <a:gd name="connsiteY17" fmla="*/ 300925 h 1092802"/>
                <a:gd name="connsiteX18" fmla="*/ 587792 w 886157"/>
                <a:gd name="connsiteY18" fmla="*/ 504809 h 1092802"/>
                <a:gd name="connsiteX19" fmla="*/ 560769 w 886157"/>
                <a:gd name="connsiteY19" fmla="*/ 676967 h 1092802"/>
                <a:gd name="connsiteX20" fmla="*/ 553097 w 886157"/>
                <a:gd name="connsiteY20" fmla="*/ 671944 h 1092802"/>
                <a:gd name="connsiteX21" fmla="*/ 542314 w 886157"/>
                <a:gd name="connsiteY21" fmla="*/ 663231 h 1092802"/>
                <a:gd name="connsiteX22" fmla="*/ 532428 w 886157"/>
                <a:gd name="connsiteY22" fmla="*/ 658209 h 1092802"/>
                <a:gd name="connsiteX23" fmla="*/ 22327 w 886157"/>
                <a:gd name="connsiteY23" fmla="*/ 655704 h 1092802"/>
                <a:gd name="connsiteX24" fmla="*/ 23395 w 886157"/>
                <a:gd name="connsiteY24" fmla="*/ 696408 h 1092802"/>
                <a:gd name="connsiteX25" fmla="*/ 64099 w 886157"/>
                <a:gd name="connsiteY25" fmla="*/ 697331 h 1092802"/>
                <a:gd name="connsiteX26" fmla="*/ 517642 w 886157"/>
                <a:gd name="connsiteY26" fmla="*/ 719028 h 1092802"/>
                <a:gd name="connsiteX27" fmla="*/ 517655 w 886157"/>
                <a:gd name="connsiteY27" fmla="*/ 719042 h 1092802"/>
                <a:gd name="connsiteX28" fmla="*/ 633696 w 886157"/>
                <a:gd name="connsiteY28" fmla="*/ 837152 h 1092802"/>
                <a:gd name="connsiteX29" fmla="*/ 675102 w 886157"/>
                <a:gd name="connsiteY29" fmla="*/ 842543 h 1092802"/>
                <a:gd name="connsiteX30" fmla="*/ 686373 w 886157"/>
                <a:gd name="connsiteY30" fmla="*/ 822942 h 1092802"/>
                <a:gd name="connsiteX31" fmla="*/ 680493 w 886157"/>
                <a:gd name="connsiteY31" fmla="*/ 801126 h 1092802"/>
                <a:gd name="connsiteX32" fmla="*/ 628677 w 886157"/>
                <a:gd name="connsiteY32" fmla="*/ 742071 h 1092802"/>
                <a:gd name="connsiteX33" fmla="*/ 628677 w 886157"/>
                <a:gd name="connsiteY33" fmla="*/ 736455 h 1092802"/>
                <a:gd name="connsiteX34" fmla="*/ 642702 w 886157"/>
                <a:gd name="connsiteY34" fmla="*/ 528733 h 1092802"/>
                <a:gd name="connsiteX35" fmla="*/ 645062 w 886157"/>
                <a:gd name="connsiteY35" fmla="*/ 522234 h 1092802"/>
                <a:gd name="connsiteX36" fmla="*/ 682709 w 886157"/>
                <a:gd name="connsiteY36" fmla="*/ 278040 h 1092802"/>
                <a:gd name="connsiteX37" fmla="*/ 664109 w 886157"/>
                <a:gd name="connsiteY37" fmla="*/ 254418 h 1092802"/>
                <a:gd name="connsiteX38" fmla="*/ 571544 w 886157"/>
                <a:gd name="connsiteY38" fmla="*/ 180600 h 1092802"/>
                <a:gd name="connsiteX39" fmla="*/ 584542 w 886157"/>
                <a:gd name="connsiteY39" fmla="*/ 153735 h 1092802"/>
                <a:gd name="connsiteX40" fmla="*/ 584529 w 886157"/>
                <a:gd name="connsiteY40" fmla="*/ 153735 h 1092802"/>
                <a:gd name="connsiteX41" fmla="*/ 593532 w 886157"/>
                <a:gd name="connsiteY41" fmla="*/ 130851 h 1092802"/>
                <a:gd name="connsiteX42" fmla="*/ 615533 w 886157"/>
                <a:gd name="connsiteY42" fmla="*/ 75343 h 1092802"/>
                <a:gd name="connsiteX43" fmla="*/ 699829 w 886157"/>
                <a:gd name="connsiteY43" fmla="*/ 60579 h 1092802"/>
                <a:gd name="connsiteX44" fmla="*/ 742946 w 886157"/>
                <a:gd name="connsiteY44" fmla="*/ 93060 h 1092802"/>
                <a:gd name="connsiteX45" fmla="*/ 774095 w 886157"/>
                <a:gd name="connsiteY45" fmla="*/ 118751 h 1092802"/>
                <a:gd name="connsiteX46" fmla="*/ 774095 w 886157"/>
                <a:gd name="connsiteY46" fmla="*/ 135426 h 1092802"/>
                <a:gd name="connsiteX47" fmla="*/ 773212 w 886157"/>
                <a:gd name="connsiteY47" fmla="*/ 138234 h 1092802"/>
                <a:gd name="connsiteX48" fmla="*/ 768928 w 886157"/>
                <a:gd name="connsiteY48" fmla="*/ 349803 h 1092802"/>
                <a:gd name="connsiteX49" fmla="*/ 820745 w 886157"/>
                <a:gd name="connsiteY49" fmla="*/ 799937 h 1092802"/>
                <a:gd name="connsiteX50" fmla="*/ 820745 w 886157"/>
                <a:gd name="connsiteY50" fmla="*/ 799924 h 1092802"/>
                <a:gd name="connsiteX51" fmla="*/ 820745 w 886157"/>
                <a:gd name="connsiteY51" fmla="*/ 803325 h 1092802"/>
                <a:gd name="connsiteX52" fmla="*/ 793287 w 886157"/>
                <a:gd name="connsiteY52" fmla="*/ 939441 h 1092802"/>
                <a:gd name="connsiteX53" fmla="*/ 789147 w 886157"/>
                <a:gd name="connsiteY53" fmla="*/ 943435 h 1092802"/>
                <a:gd name="connsiteX54" fmla="*/ 723013 w 886157"/>
                <a:gd name="connsiteY54" fmla="*/ 972080 h 1092802"/>
                <a:gd name="connsiteX55" fmla="*/ 716804 w 886157"/>
                <a:gd name="connsiteY55" fmla="*/ 973556 h 1092802"/>
                <a:gd name="connsiteX56" fmla="*/ 474388 w 886157"/>
                <a:gd name="connsiteY56" fmla="*/ 997323 h 1092802"/>
                <a:gd name="connsiteX57" fmla="*/ 458293 w 886157"/>
                <a:gd name="connsiteY57" fmla="*/ 998945 h 1092802"/>
                <a:gd name="connsiteX58" fmla="*/ 47271 w 886157"/>
                <a:gd name="connsiteY58" fmla="*/ 971183 h 1092802"/>
                <a:gd name="connsiteX59" fmla="*/ 24584 w 886157"/>
                <a:gd name="connsiteY59" fmla="*/ 965673 h 1092802"/>
                <a:gd name="connsiteX60" fmla="*/ 4983 w 886157"/>
                <a:gd name="connsiteY60" fmla="*/ 978368 h 1092802"/>
                <a:gd name="connsiteX61" fmla="*/ 738 w 886157"/>
                <a:gd name="connsiteY61" fmla="*/ 1001344 h 1092802"/>
                <a:gd name="connsiteX62" fmla="*/ 14500 w 886157"/>
                <a:gd name="connsiteY62" fmla="*/ 1020207 h 109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86157" h="1092802">
                  <a:moveTo>
                    <a:pt x="12889" y="1020812"/>
                  </a:moveTo>
                  <a:cubicBezTo>
                    <a:pt x="88000" y="1069507"/>
                    <a:pt x="175989" y="1094553"/>
                    <a:pt x="265492" y="1092707"/>
                  </a:cubicBezTo>
                  <a:cubicBezTo>
                    <a:pt x="335582" y="1092338"/>
                    <a:pt x="405129" y="1080369"/>
                    <a:pt x="471301" y="1057274"/>
                  </a:cubicBezTo>
                  <a:cubicBezTo>
                    <a:pt x="591479" y="1075874"/>
                    <a:pt x="711661" y="1037936"/>
                    <a:pt x="732763" y="1030699"/>
                  </a:cubicBezTo>
                  <a:cubicBezTo>
                    <a:pt x="769053" y="1026890"/>
                    <a:pt x="803116" y="1011335"/>
                    <a:pt x="829755" y="986408"/>
                  </a:cubicBezTo>
                  <a:cubicBezTo>
                    <a:pt x="842159" y="977405"/>
                    <a:pt x="862828" y="948471"/>
                    <a:pt x="878331" y="812645"/>
                  </a:cubicBezTo>
                  <a:cubicBezTo>
                    <a:pt x="911405" y="665007"/>
                    <a:pt x="829164" y="349350"/>
                    <a:pt x="825776" y="335919"/>
                  </a:cubicBezTo>
                  <a:cubicBezTo>
                    <a:pt x="804817" y="255601"/>
                    <a:pt x="826659" y="167322"/>
                    <a:pt x="829467" y="156540"/>
                  </a:cubicBezTo>
                  <a:cubicBezTo>
                    <a:pt x="837244" y="136860"/>
                    <a:pt x="836757" y="114885"/>
                    <a:pt x="828136" y="95562"/>
                  </a:cubicBezTo>
                  <a:cubicBezTo>
                    <a:pt x="810709" y="56886"/>
                    <a:pt x="765679" y="39605"/>
                    <a:pt x="760671" y="37695"/>
                  </a:cubicBezTo>
                  <a:lnTo>
                    <a:pt x="755952" y="36363"/>
                  </a:lnTo>
                  <a:lnTo>
                    <a:pt x="755939" y="36363"/>
                  </a:lnTo>
                  <a:cubicBezTo>
                    <a:pt x="750969" y="31486"/>
                    <a:pt x="746646" y="25976"/>
                    <a:pt x="743100" y="19978"/>
                  </a:cubicBezTo>
                  <a:cubicBezTo>
                    <a:pt x="738908" y="12333"/>
                    <a:pt x="731566" y="6928"/>
                    <a:pt x="723024" y="5214"/>
                  </a:cubicBezTo>
                  <a:cubicBezTo>
                    <a:pt x="659093" y="-6887"/>
                    <a:pt x="609790" y="2116"/>
                    <a:pt x="575386" y="31789"/>
                  </a:cubicBezTo>
                  <a:cubicBezTo>
                    <a:pt x="550762" y="54910"/>
                    <a:pt x="536012" y="86639"/>
                    <a:pt x="534193" y="120371"/>
                  </a:cubicBezTo>
                  <a:cubicBezTo>
                    <a:pt x="516147" y="139564"/>
                    <a:pt x="508370" y="166232"/>
                    <a:pt x="513234" y="192122"/>
                  </a:cubicBezTo>
                  <a:cubicBezTo>
                    <a:pt x="523713" y="246155"/>
                    <a:pt x="590599" y="284845"/>
                    <a:pt x="623818" y="300925"/>
                  </a:cubicBezTo>
                  <a:cubicBezTo>
                    <a:pt x="622342" y="347720"/>
                    <a:pt x="602266" y="445319"/>
                    <a:pt x="587792" y="504809"/>
                  </a:cubicBezTo>
                  <a:cubicBezTo>
                    <a:pt x="560769" y="561215"/>
                    <a:pt x="557368" y="627205"/>
                    <a:pt x="560769" y="676967"/>
                  </a:cubicBezTo>
                  <a:lnTo>
                    <a:pt x="553097" y="671944"/>
                  </a:lnTo>
                  <a:lnTo>
                    <a:pt x="542314" y="663231"/>
                  </a:lnTo>
                  <a:cubicBezTo>
                    <a:pt x="539361" y="660951"/>
                    <a:pt x="536013" y="659250"/>
                    <a:pt x="532428" y="658209"/>
                  </a:cubicBezTo>
                  <a:cubicBezTo>
                    <a:pt x="222389" y="461849"/>
                    <a:pt x="24420" y="653490"/>
                    <a:pt x="22327" y="655704"/>
                  </a:cubicBezTo>
                  <a:cubicBezTo>
                    <a:pt x="11769" y="667383"/>
                    <a:pt x="12243" y="685297"/>
                    <a:pt x="23395" y="696408"/>
                  </a:cubicBezTo>
                  <a:cubicBezTo>
                    <a:pt x="34547" y="707521"/>
                    <a:pt x="52461" y="707929"/>
                    <a:pt x="64099" y="697331"/>
                  </a:cubicBezTo>
                  <a:cubicBezTo>
                    <a:pt x="65866" y="695564"/>
                    <a:pt x="236837" y="530357"/>
                    <a:pt x="517642" y="719028"/>
                  </a:cubicBezTo>
                  <a:lnTo>
                    <a:pt x="517655" y="719042"/>
                  </a:lnTo>
                  <a:cubicBezTo>
                    <a:pt x="560114" y="754515"/>
                    <a:pt x="598975" y="794072"/>
                    <a:pt x="633696" y="837152"/>
                  </a:cubicBezTo>
                  <a:cubicBezTo>
                    <a:pt x="643635" y="850070"/>
                    <a:pt x="662182" y="852482"/>
                    <a:pt x="675102" y="842543"/>
                  </a:cubicBezTo>
                  <a:cubicBezTo>
                    <a:pt x="681311" y="837758"/>
                    <a:pt x="685371" y="830719"/>
                    <a:pt x="686373" y="822942"/>
                  </a:cubicBezTo>
                  <a:cubicBezTo>
                    <a:pt x="687388" y="815177"/>
                    <a:pt x="685278" y="807334"/>
                    <a:pt x="680493" y="801126"/>
                  </a:cubicBezTo>
                  <a:cubicBezTo>
                    <a:pt x="679162" y="799359"/>
                    <a:pt x="659679" y="774406"/>
                    <a:pt x="628677" y="742071"/>
                  </a:cubicBezTo>
                  <a:cubicBezTo>
                    <a:pt x="628861" y="740199"/>
                    <a:pt x="628861" y="738327"/>
                    <a:pt x="628677" y="736455"/>
                  </a:cubicBezTo>
                  <a:cubicBezTo>
                    <a:pt x="628677" y="735269"/>
                    <a:pt x="600178" y="611252"/>
                    <a:pt x="642702" y="528733"/>
                  </a:cubicBezTo>
                  <a:cubicBezTo>
                    <a:pt x="643730" y="526664"/>
                    <a:pt x="644521" y="524489"/>
                    <a:pt x="645062" y="522234"/>
                  </a:cubicBezTo>
                  <a:cubicBezTo>
                    <a:pt x="649636" y="503490"/>
                    <a:pt x="689353" y="337399"/>
                    <a:pt x="682709" y="278040"/>
                  </a:cubicBezTo>
                  <a:cubicBezTo>
                    <a:pt x="681285" y="267363"/>
                    <a:pt x="674153" y="258320"/>
                    <a:pt x="664109" y="254418"/>
                  </a:cubicBezTo>
                  <a:cubicBezTo>
                    <a:pt x="629864" y="240538"/>
                    <a:pt x="576556" y="207623"/>
                    <a:pt x="571544" y="180600"/>
                  </a:cubicBezTo>
                  <a:cubicBezTo>
                    <a:pt x="571544" y="177357"/>
                    <a:pt x="569185" y="168499"/>
                    <a:pt x="584542" y="153735"/>
                  </a:cubicBezTo>
                  <a:lnTo>
                    <a:pt x="584529" y="153735"/>
                  </a:lnTo>
                  <a:cubicBezTo>
                    <a:pt x="590724" y="147777"/>
                    <a:pt x="594007" y="139419"/>
                    <a:pt x="593532" y="130851"/>
                  </a:cubicBezTo>
                  <a:cubicBezTo>
                    <a:pt x="593031" y="110129"/>
                    <a:pt x="600967" y="90093"/>
                    <a:pt x="615533" y="75343"/>
                  </a:cubicBezTo>
                  <a:cubicBezTo>
                    <a:pt x="636492" y="57033"/>
                    <a:pt x="671041" y="56743"/>
                    <a:pt x="699829" y="60579"/>
                  </a:cubicBezTo>
                  <a:cubicBezTo>
                    <a:pt x="709650" y="76411"/>
                    <a:pt x="725020" y="87998"/>
                    <a:pt x="742946" y="93060"/>
                  </a:cubicBezTo>
                  <a:cubicBezTo>
                    <a:pt x="755786" y="98108"/>
                    <a:pt x="766687" y="107098"/>
                    <a:pt x="774095" y="118751"/>
                  </a:cubicBezTo>
                  <a:cubicBezTo>
                    <a:pt x="776534" y="124037"/>
                    <a:pt x="776534" y="130140"/>
                    <a:pt x="774095" y="135426"/>
                  </a:cubicBezTo>
                  <a:cubicBezTo>
                    <a:pt x="773753" y="136349"/>
                    <a:pt x="773449" y="137285"/>
                    <a:pt x="773212" y="138234"/>
                  </a:cubicBezTo>
                  <a:cubicBezTo>
                    <a:pt x="771881" y="142663"/>
                    <a:pt x="742498" y="248674"/>
                    <a:pt x="768928" y="349803"/>
                  </a:cubicBezTo>
                  <a:cubicBezTo>
                    <a:pt x="769811" y="352901"/>
                    <a:pt x="851605" y="666935"/>
                    <a:pt x="820745" y="799937"/>
                  </a:cubicBezTo>
                  <a:lnTo>
                    <a:pt x="820745" y="799924"/>
                  </a:lnTo>
                  <a:cubicBezTo>
                    <a:pt x="820679" y="801057"/>
                    <a:pt x="820679" y="802191"/>
                    <a:pt x="820745" y="803325"/>
                  </a:cubicBezTo>
                  <a:cubicBezTo>
                    <a:pt x="814549" y="857503"/>
                    <a:pt x="802290" y="923793"/>
                    <a:pt x="793287" y="939441"/>
                  </a:cubicBezTo>
                  <a:cubicBezTo>
                    <a:pt x="791797" y="940654"/>
                    <a:pt x="790413" y="941985"/>
                    <a:pt x="789147" y="943435"/>
                  </a:cubicBezTo>
                  <a:cubicBezTo>
                    <a:pt x="771049" y="960282"/>
                    <a:pt x="747691" y="970406"/>
                    <a:pt x="723013" y="972080"/>
                  </a:cubicBezTo>
                  <a:cubicBezTo>
                    <a:pt x="720890" y="972343"/>
                    <a:pt x="718821" y="972831"/>
                    <a:pt x="716804" y="973556"/>
                  </a:cubicBezTo>
                  <a:cubicBezTo>
                    <a:pt x="715618" y="973556"/>
                    <a:pt x="590865" y="1017847"/>
                    <a:pt x="474388" y="997323"/>
                  </a:cubicBezTo>
                  <a:cubicBezTo>
                    <a:pt x="468984" y="996348"/>
                    <a:pt x="463408" y="996915"/>
                    <a:pt x="458293" y="998945"/>
                  </a:cubicBezTo>
                  <a:cubicBezTo>
                    <a:pt x="456079" y="999828"/>
                    <a:pt x="225475" y="1090480"/>
                    <a:pt x="47271" y="971183"/>
                  </a:cubicBezTo>
                  <a:cubicBezTo>
                    <a:pt x="40785" y="966306"/>
                    <a:pt x="32586" y="964316"/>
                    <a:pt x="24584" y="965673"/>
                  </a:cubicBezTo>
                  <a:cubicBezTo>
                    <a:pt x="16583" y="967031"/>
                    <a:pt x="9491" y="971632"/>
                    <a:pt x="4983" y="978368"/>
                  </a:cubicBezTo>
                  <a:cubicBezTo>
                    <a:pt x="475" y="985117"/>
                    <a:pt x="-1068" y="993421"/>
                    <a:pt x="738" y="1001344"/>
                  </a:cubicBezTo>
                  <a:cubicBezTo>
                    <a:pt x="2531" y="1009253"/>
                    <a:pt x="7514" y="1016068"/>
                    <a:pt x="14500" y="1020207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xmlns="" id="{C6ED2FEF-1144-4438-A4A3-044C3BDA614D}"/>
                </a:ext>
              </a:extLst>
            </p:cNvPr>
            <p:cNvSpPr/>
            <p:nvPr/>
          </p:nvSpPr>
          <p:spPr>
            <a:xfrm>
              <a:off x="-1017826" y="1879921"/>
              <a:ext cx="146798" cy="87784"/>
            </a:xfrm>
            <a:custGeom>
              <a:avLst/>
              <a:gdLst>
                <a:gd name="connsiteX0" fmla="*/ 115601 w 146798"/>
                <a:gd name="connsiteY0" fmla="*/ 45 h 87784"/>
                <a:gd name="connsiteX1" fmla="*/ 10041 w 146798"/>
                <a:gd name="connsiteY1" fmla="*/ 36072 h 87784"/>
                <a:gd name="connsiteX2" fmla="*/ 6548 w 146798"/>
                <a:gd name="connsiteY2" fmla="*/ 76803 h 87784"/>
                <a:gd name="connsiteX3" fmla="*/ 47097 w 146798"/>
                <a:gd name="connsiteY3" fmla="*/ 81984 h 87784"/>
                <a:gd name="connsiteX4" fmla="*/ 118847 w 146798"/>
                <a:gd name="connsiteY4" fmla="*/ 59100 h 87784"/>
                <a:gd name="connsiteX5" fmla="*/ 146753 w 146798"/>
                <a:gd name="connsiteY5" fmla="*/ 27951 h 87784"/>
                <a:gd name="connsiteX6" fmla="*/ 115604 w 146798"/>
                <a:gd name="connsiteY6" fmla="*/ 45 h 8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798" h="87784">
                  <a:moveTo>
                    <a:pt x="115601" y="45"/>
                  </a:moveTo>
                  <a:cubicBezTo>
                    <a:pt x="77624" y="1337"/>
                    <a:pt x="40885" y="13873"/>
                    <a:pt x="10041" y="36072"/>
                  </a:cubicBezTo>
                  <a:cubicBezTo>
                    <a:pt x="-1849" y="46513"/>
                    <a:pt x="-3391" y="64479"/>
                    <a:pt x="6548" y="76803"/>
                  </a:cubicBezTo>
                  <a:cubicBezTo>
                    <a:pt x="16487" y="89115"/>
                    <a:pt x="34375" y="91409"/>
                    <a:pt x="47097" y="81984"/>
                  </a:cubicBezTo>
                  <a:cubicBezTo>
                    <a:pt x="68386" y="67761"/>
                    <a:pt x="93261" y="59825"/>
                    <a:pt x="118847" y="59100"/>
                  </a:cubicBezTo>
                  <a:cubicBezTo>
                    <a:pt x="135153" y="58204"/>
                    <a:pt x="147650" y="44258"/>
                    <a:pt x="146753" y="27951"/>
                  </a:cubicBezTo>
                  <a:cubicBezTo>
                    <a:pt x="145856" y="11645"/>
                    <a:pt x="131910" y="-851"/>
                    <a:pt x="115604" y="45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xmlns="" id="{3D272122-FD94-40EA-A8E4-5E621DB9FC4B}"/>
                </a:ext>
              </a:extLst>
            </p:cNvPr>
            <p:cNvSpPr/>
            <p:nvPr/>
          </p:nvSpPr>
          <p:spPr>
            <a:xfrm>
              <a:off x="-1003907" y="2071792"/>
              <a:ext cx="295053" cy="88770"/>
            </a:xfrm>
            <a:custGeom>
              <a:avLst/>
              <a:gdLst>
                <a:gd name="connsiteX0" fmla="*/ 2639 w 295053"/>
                <a:gd name="connsiteY0" fmla="*/ 17094 h 88770"/>
                <a:gd name="connsiteX1" fmla="*/ 1901 w 295053"/>
                <a:gd name="connsiteY1" fmla="*/ 39714 h 88770"/>
                <a:gd name="connsiteX2" fmla="*/ 17403 w 295053"/>
                <a:gd name="connsiteY2" fmla="*/ 56218 h 88770"/>
                <a:gd name="connsiteX3" fmla="*/ 156327 w 295053"/>
                <a:gd name="connsiteY3" fmla="*/ 88698 h 88770"/>
                <a:gd name="connsiteX4" fmla="*/ 282411 w 295053"/>
                <a:gd name="connsiteY4" fmla="*/ 56072 h 88770"/>
                <a:gd name="connsiteX5" fmla="*/ 290030 w 295053"/>
                <a:gd name="connsiteY5" fmla="*/ 15379 h 88770"/>
                <a:gd name="connsiteX6" fmla="*/ 249482 w 295053"/>
                <a:gd name="connsiteY6" fmla="*/ 7047 h 88770"/>
                <a:gd name="connsiteX7" fmla="*/ 41905 w 295053"/>
                <a:gd name="connsiteY7" fmla="*/ 2763 h 88770"/>
                <a:gd name="connsiteX8" fmla="*/ 41905 w 295053"/>
                <a:gd name="connsiteY8" fmla="*/ 2777 h 88770"/>
                <a:gd name="connsiteX9" fmla="*/ 19298 w 295053"/>
                <a:gd name="connsiteY9" fmla="*/ 1788 h 88770"/>
                <a:gd name="connsiteX10" fmla="*/ 2636 w 295053"/>
                <a:gd name="connsiteY10" fmla="*/ 17092 h 88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053" h="88770">
                  <a:moveTo>
                    <a:pt x="2639" y="17094"/>
                  </a:moveTo>
                  <a:cubicBezTo>
                    <a:pt x="-604" y="24238"/>
                    <a:pt x="-868" y="32385"/>
                    <a:pt x="1901" y="39714"/>
                  </a:cubicBezTo>
                  <a:cubicBezTo>
                    <a:pt x="4669" y="47056"/>
                    <a:pt x="10245" y="53001"/>
                    <a:pt x="17403" y="56218"/>
                  </a:cubicBezTo>
                  <a:cubicBezTo>
                    <a:pt x="60810" y="76979"/>
                    <a:pt x="108213" y="88052"/>
                    <a:pt x="156327" y="88698"/>
                  </a:cubicBezTo>
                  <a:cubicBezTo>
                    <a:pt x="200564" y="89792"/>
                    <a:pt x="244238" y="78482"/>
                    <a:pt x="282411" y="56072"/>
                  </a:cubicBezTo>
                  <a:cubicBezTo>
                    <a:pt x="295620" y="46858"/>
                    <a:pt x="299021" y="28759"/>
                    <a:pt x="290030" y="15379"/>
                  </a:cubicBezTo>
                  <a:cubicBezTo>
                    <a:pt x="281053" y="1999"/>
                    <a:pt x="263008" y="-1705"/>
                    <a:pt x="249482" y="7047"/>
                  </a:cubicBezTo>
                  <a:cubicBezTo>
                    <a:pt x="246081" y="9262"/>
                    <a:pt x="166211" y="59748"/>
                    <a:pt x="41905" y="2763"/>
                  </a:cubicBezTo>
                  <a:lnTo>
                    <a:pt x="41905" y="2777"/>
                  </a:lnTo>
                  <a:cubicBezTo>
                    <a:pt x="34800" y="-545"/>
                    <a:pt x="26667" y="-901"/>
                    <a:pt x="19298" y="1788"/>
                  </a:cubicBezTo>
                  <a:cubicBezTo>
                    <a:pt x="11929" y="4477"/>
                    <a:pt x="5932" y="9974"/>
                    <a:pt x="2636" y="17092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xmlns="" id="{D3303598-63CE-9866-A3CE-2579E4BAB722}"/>
                </a:ext>
              </a:extLst>
            </p:cNvPr>
            <p:cNvSpPr/>
            <p:nvPr/>
          </p:nvSpPr>
          <p:spPr>
            <a:xfrm>
              <a:off x="-841461" y="1614129"/>
              <a:ext cx="118140" cy="118140"/>
            </a:xfrm>
            <a:custGeom>
              <a:avLst/>
              <a:gdLst>
                <a:gd name="connsiteX0" fmla="*/ 67706 w 118140"/>
                <a:gd name="connsiteY0" fmla="*/ 8661 h 118140"/>
                <a:gd name="connsiteX1" fmla="*/ 8651 w 118140"/>
                <a:gd name="connsiteY1" fmla="*/ 67716 h 118140"/>
                <a:gd name="connsiteX2" fmla="*/ 8651 w 118140"/>
                <a:gd name="connsiteY2" fmla="*/ 109489 h 118140"/>
                <a:gd name="connsiteX3" fmla="*/ 50425 w 118140"/>
                <a:gd name="connsiteY3" fmla="*/ 109489 h 118140"/>
                <a:gd name="connsiteX4" fmla="*/ 109480 w 118140"/>
                <a:gd name="connsiteY4" fmla="*/ 50434 h 118140"/>
                <a:gd name="connsiteX5" fmla="*/ 109480 w 118140"/>
                <a:gd name="connsiteY5" fmla="*/ 8661 h 118140"/>
                <a:gd name="connsiteX6" fmla="*/ 67706 w 118140"/>
                <a:gd name="connsiteY6" fmla="*/ 8661 h 11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40" h="118140">
                  <a:moveTo>
                    <a:pt x="67706" y="8661"/>
                  </a:moveTo>
                  <a:lnTo>
                    <a:pt x="8651" y="67716"/>
                  </a:lnTo>
                  <a:cubicBezTo>
                    <a:pt x="-2884" y="79250"/>
                    <a:pt x="-2884" y="97955"/>
                    <a:pt x="8651" y="109489"/>
                  </a:cubicBezTo>
                  <a:cubicBezTo>
                    <a:pt x="20185" y="121024"/>
                    <a:pt x="38890" y="121024"/>
                    <a:pt x="50425" y="109489"/>
                  </a:cubicBezTo>
                  <a:lnTo>
                    <a:pt x="109480" y="50434"/>
                  </a:lnTo>
                  <a:cubicBezTo>
                    <a:pt x="121027" y="38900"/>
                    <a:pt x="121027" y="20195"/>
                    <a:pt x="109480" y="8661"/>
                  </a:cubicBezTo>
                  <a:cubicBezTo>
                    <a:pt x="97945" y="-2887"/>
                    <a:pt x="79240" y="-2887"/>
                    <a:pt x="67706" y="8661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xmlns="" id="{E7A86C2C-52D8-EADD-576D-D65ABBC0C4E5}"/>
                </a:ext>
              </a:extLst>
            </p:cNvPr>
            <p:cNvSpPr/>
            <p:nvPr/>
          </p:nvSpPr>
          <p:spPr>
            <a:xfrm>
              <a:off x="-1018626" y="1613994"/>
              <a:ext cx="118140" cy="118143"/>
            </a:xfrm>
            <a:custGeom>
              <a:avLst/>
              <a:gdLst>
                <a:gd name="connsiteX0" fmla="*/ 8651 w 118140"/>
                <a:gd name="connsiteY0" fmla="*/ 50438 h 118143"/>
                <a:gd name="connsiteX1" fmla="*/ 67706 w 118140"/>
                <a:gd name="connsiteY1" fmla="*/ 109493 h 118143"/>
                <a:gd name="connsiteX2" fmla="*/ 109480 w 118140"/>
                <a:gd name="connsiteY2" fmla="*/ 109493 h 118143"/>
                <a:gd name="connsiteX3" fmla="*/ 109480 w 118140"/>
                <a:gd name="connsiteY3" fmla="*/ 67706 h 118143"/>
                <a:gd name="connsiteX4" fmla="*/ 50425 w 118140"/>
                <a:gd name="connsiteY4" fmla="*/ 8651 h 118143"/>
                <a:gd name="connsiteX5" fmla="*/ 8651 w 118140"/>
                <a:gd name="connsiteY5" fmla="*/ 8651 h 118143"/>
                <a:gd name="connsiteX6" fmla="*/ 8651 w 118140"/>
                <a:gd name="connsiteY6" fmla="*/ 50438 h 11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40" h="118143">
                  <a:moveTo>
                    <a:pt x="8651" y="50438"/>
                  </a:moveTo>
                  <a:lnTo>
                    <a:pt x="67706" y="109493"/>
                  </a:lnTo>
                  <a:cubicBezTo>
                    <a:pt x="79240" y="121027"/>
                    <a:pt x="97945" y="121027"/>
                    <a:pt x="109480" y="109493"/>
                  </a:cubicBezTo>
                  <a:cubicBezTo>
                    <a:pt x="121027" y="97959"/>
                    <a:pt x="121027" y="79254"/>
                    <a:pt x="109480" y="67706"/>
                  </a:cubicBezTo>
                  <a:lnTo>
                    <a:pt x="50425" y="8651"/>
                  </a:lnTo>
                  <a:cubicBezTo>
                    <a:pt x="38890" y="-2884"/>
                    <a:pt x="20185" y="-2884"/>
                    <a:pt x="8651" y="8651"/>
                  </a:cubicBezTo>
                  <a:cubicBezTo>
                    <a:pt x="-2884" y="20198"/>
                    <a:pt x="-2884" y="38903"/>
                    <a:pt x="8651" y="50438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xmlns="" id="{03405633-4520-2A76-C771-D44F8C8935D4}"/>
                </a:ext>
              </a:extLst>
            </p:cNvPr>
            <p:cNvSpPr/>
            <p:nvPr/>
          </p:nvSpPr>
          <p:spPr>
            <a:xfrm>
              <a:off x="-900605" y="1510889"/>
              <a:ext cx="59055" cy="147637"/>
            </a:xfrm>
            <a:custGeom>
              <a:avLst/>
              <a:gdLst>
                <a:gd name="connsiteX0" fmla="*/ 0 w 59055"/>
                <a:gd name="connsiteY0" fmla="*/ 118110 h 147637"/>
                <a:gd name="connsiteX1" fmla="*/ 29528 w 59055"/>
                <a:gd name="connsiteY1" fmla="*/ 147638 h 147637"/>
                <a:gd name="connsiteX2" fmla="*/ 59055 w 59055"/>
                <a:gd name="connsiteY2" fmla="*/ 118110 h 147637"/>
                <a:gd name="connsiteX3" fmla="*/ 59055 w 59055"/>
                <a:gd name="connsiteY3" fmla="*/ 29528 h 147637"/>
                <a:gd name="connsiteX4" fmla="*/ 29528 w 59055"/>
                <a:gd name="connsiteY4" fmla="*/ 0 h 147637"/>
                <a:gd name="connsiteX5" fmla="*/ 0 w 59055"/>
                <a:gd name="connsiteY5" fmla="*/ 29528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055" h="147637">
                  <a:moveTo>
                    <a:pt x="0" y="118110"/>
                  </a:moveTo>
                  <a:cubicBezTo>
                    <a:pt x="0" y="134416"/>
                    <a:pt x="13222" y="147638"/>
                    <a:pt x="29528" y="147638"/>
                  </a:cubicBezTo>
                  <a:cubicBezTo>
                    <a:pt x="45833" y="147638"/>
                    <a:pt x="59055" y="134416"/>
                    <a:pt x="59055" y="118110"/>
                  </a:cubicBezTo>
                  <a:lnTo>
                    <a:pt x="59055" y="29528"/>
                  </a:lnTo>
                  <a:cubicBezTo>
                    <a:pt x="59055" y="13222"/>
                    <a:pt x="45833" y="0"/>
                    <a:pt x="29528" y="0"/>
                  </a:cubicBezTo>
                  <a:cubicBezTo>
                    <a:pt x="13222" y="0"/>
                    <a:pt x="0" y="13222"/>
                    <a:pt x="0" y="29528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xmlns="" id="{0BF09347-B0EF-D0C8-753C-A20EDB4AAE63}"/>
                </a:ext>
              </a:extLst>
            </p:cNvPr>
            <p:cNvSpPr/>
            <p:nvPr/>
          </p:nvSpPr>
          <p:spPr>
            <a:xfrm>
              <a:off x="-1712595" y="1445046"/>
              <a:ext cx="59055" cy="65843"/>
            </a:xfrm>
            <a:custGeom>
              <a:avLst/>
              <a:gdLst>
                <a:gd name="connsiteX0" fmla="*/ 29528 w 59055"/>
                <a:gd name="connsiteY0" fmla="*/ 65844 h 65843"/>
                <a:gd name="connsiteX1" fmla="*/ 50408 w 59055"/>
                <a:gd name="connsiteY1" fmla="*/ 57196 h 65843"/>
                <a:gd name="connsiteX2" fmla="*/ 59055 w 59055"/>
                <a:gd name="connsiteY2" fmla="*/ 36316 h 65843"/>
                <a:gd name="connsiteX3" fmla="*/ 59055 w 59055"/>
                <a:gd name="connsiteY3" fmla="*/ 29528 h 65843"/>
                <a:gd name="connsiteX4" fmla="*/ 50408 w 59055"/>
                <a:gd name="connsiteY4" fmla="*/ 8647 h 65843"/>
                <a:gd name="connsiteX5" fmla="*/ 29528 w 59055"/>
                <a:gd name="connsiteY5" fmla="*/ 0 h 65843"/>
                <a:gd name="connsiteX6" fmla="*/ 0 w 59055"/>
                <a:gd name="connsiteY6" fmla="*/ 29528 h 65843"/>
                <a:gd name="connsiteX7" fmla="*/ 0 w 59055"/>
                <a:gd name="connsiteY7" fmla="*/ 36316 h 65843"/>
                <a:gd name="connsiteX8" fmla="*/ 8647 w 59055"/>
                <a:gd name="connsiteY8" fmla="*/ 57196 h 65843"/>
                <a:gd name="connsiteX9" fmla="*/ 29528 w 59055"/>
                <a:gd name="connsiteY9" fmla="*/ 65844 h 6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055" h="65843">
                  <a:moveTo>
                    <a:pt x="29528" y="65844"/>
                  </a:moveTo>
                  <a:cubicBezTo>
                    <a:pt x="37358" y="65844"/>
                    <a:pt x="44871" y="62733"/>
                    <a:pt x="50408" y="57196"/>
                  </a:cubicBezTo>
                  <a:cubicBezTo>
                    <a:pt x="55944" y="51660"/>
                    <a:pt x="59055" y="44146"/>
                    <a:pt x="59055" y="36316"/>
                  </a:cubicBezTo>
                  <a:lnTo>
                    <a:pt x="59055" y="29528"/>
                  </a:lnTo>
                  <a:cubicBezTo>
                    <a:pt x="59055" y="21697"/>
                    <a:pt x="55944" y="14184"/>
                    <a:pt x="50408" y="8647"/>
                  </a:cubicBezTo>
                  <a:cubicBezTo>
                    <a:pt x="44871" y="3111"/>
                    <a:pt x="37358" y="0"/>
                    <a:pt x="29528" y="0"/>
                  </a:cubicBezTo>
                  <a:cubicBezTo>
                    <a:pt x="13222" y="0"/>
                    <a:pt x="0" y="13222"/>
                    <a:pt x="0" y="29528"/>
                  </a:cubicBezTo>
                  <a:lnTo>
                    <a:pt x="0" y="36316"/>
                  </a:lnTo>
                  <a:cubicBezTo>
                    <a:pt x="0" y="44146"/>
                    <a:pt x="3111" y="51660"/>
                    <a:pt x="8647" y="57196"/>
                  </a:cubicBezTo>
                  <a:cubicBezTo>
                    <a:pt x="14184" y="62733"/>
                    <a:pt x="21697" y="65844"/>
                    <a:pt x="29528" y="65844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xmlns="" id="{6E814510-9591-1B8E-441B-33C038624D80}"/>
                </a:ext>
              </a:extLst>
            </p:cNvPr>
            <p:cNvSpPr/>
            <p:nvPr/>
          </p:nvSpPr>
          <p:spPr>
            <a:xfrm>
              <a:off x="-967633" y="1012628"/>
              <a:ext cx="75754" cy="68265"/>
            </a:xfrm>
            <a:custGeom>
              <a:avLst/>
              <a:gdLst>
                <a:gd name="connsiteX0" fmla="*/ 16409 w 75754"/>
                <a:gd name="connsiteY0" fmla="*/ 55315 h 68265"/>
                <a:gd name="connsiteX1" fmla="*/ 28365 w 75754"/>
                <a:gd name="connsiteY1" fmla="*/ 62249 h 68265"/>
                <a:gd name="connsiteX2" fmla="*/ 28378 w 75754"/>
                <a:gd name="connsiteY2" fmla="*/ 62249 h 68265"/>
                <a:gd name="connsiteX3" fmla="*/ 52000 w 75754"/>
                <a:gd name="connsiteY3" fmla="*/ 67693 h 68265"/>
                <a:gd name="connsiteX4" fmla="*/ 71734 w 75754"/>
                <a:gd name="connsiteY4" fmla="*/ 53615 h 68265"/>
                <a:gd name="connsiteX5" fmla="*/ 74278 w 75754"/>
                <a:gd name="connsiteY5" fmla="*/ 29492 h 68265"/>
                <a:gd name="connsiteX6" fmla="*/ 57906 w 75754"/>
                <a:gd name="connsiteY6" fmla="*/ 11617 h 68265"/>
                <a:gd name="connsiteX7" fmla="*/ 44473 w 75754"/>
                <a:gd name="connsiteY7" fmla="*/ 3945 h 68265"/>
                <a:gd name="connsiteX8" fmla="*/ 44460 w 75754"/>
                <a:gd name="connsiteY8" fmla="*/ 3932 h 68265"/>
                <a:gd name="connsiteX9" fmla="*/ 3938 w 75754"/>
                <a:gd name="connsiteY9" fmla="*/ 14939 h 68265"/>
                <a:gd name="connsiteX10" fmla="*/ 14932 w 75754"/>
                <a:gd name="connsiteY10" fmla="*/ 55461 h 6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754" h="68265">
                  <a:moveTo>
                    <a:pt x="16409" y="55315"/>
                  </a:moveTo>
                  <a:lnTo>
                    <a:pt x="28365" y="62249"/>
                  </a:lnTo>
                  <a:lnTo>
                    <a:pt x="28378" y="62249"/>
                  </a:lnTo>
                  <a:cubicBezTo>
                    <a:pt x="35101" y="67363"/>
                    <a:pt x="43709" y="69354"/>
                    <a:pt x="52000" y="67693"/>
                  </a:cubicBezTo>
                  <a:cubicBezTo>
                    <a:pt x="60292" y="66045"/>
                    <a:pt x="67476" y="60917"/>
                    <a:pt x="71734" y="53615"/>
                  </a:cubicBezTo>
                  <a:cubicBezTo>
                    <a:pt x="75992" y="46312"/>
                    <a:pt x="76915" y="37533"/>
                    <a:pt x="74278" y="29492"/>
                  </a:cubicBezTo>
                  <a:cubicBezTo>
                    <a:pt x="71628" y="21464"/>
                    <a:pt x="65670" y="14952"/>
                    <a:pt x="57906" y="11617"/>
                  </a:cubicBezTo>
                  <a:lnTo>
                    <a:pt x="44473" y="3945"/>
                  </a:lnTo>
                  <a:lnTo>
                    <a:pt x="44460" y="3932"/>
                  </a:lnTo>
                  <a:cubicBezTo>
                    <a:pt x="30237" y="-4214"/>
                    <a:pt x="12099" y="703"/>
                    <a:pt x="3938" y="14939"/>
                  </a:cubicBezTo>
                  <a:cubicBezTo>
                    <a:pt x="-4221" y="29162"/>
                    <a:pt x="709" y="47314"/>
                    <a:pt x="14932" y="55461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xmlns="" id="{EB1E2FDB-1D9E-883F-DBCA-3B5BB582C264}"/>
                </a:ext>
              </a:extLst>
            </p:cNvPr>
            <p:cNvSpPr/>
            <p:nvPr/>
          </p:nvSpPr>
          <p:spPr>
            <a:xfrm>
              <a:off x="-779746" y="1193293"/>
              <a:ext cx="66472" cy="72085"/>
            </a:xfrm>
            <a:custGeom>
              <a:avLst/>
              <a:gdLst>
                <a:gd name="connsiteX0" fmla="*/ 11019 w 66472"/>
                <a:gd name="connsiteY0" fmla="*/ 57147 h 72085"/>
                <a:gd name="connsiteX1" fmla="*/ 51541 w 66472"/>
                <a:gd name="connsiteY1" fmla="*/ 68154 h 72085"/>
                <a:gd name="connsiteX2" fmla="*/ 62534 w 66472"/>
                <a:gd name="connsiteY2" fmla="*/ 27618 h 72085"/>
                <a:gd name="connsiteX3" fmla="*/ 54863 w 66472"/>
                <a:gd name="connsiteY3" fmla="*/ 14331 h 72085"/>
                <a:gd name="connsiteX4" fmla="*/ 14341 w 66472"/>
                <a:gd name="connsiteY4" fmla="*/ 4220 h 72085"/>
                <a:gd name="connsiteX5" fmla="*/ 4217 w 66472"/>
                <a:gd name="connsiteY5" fmla="*/ 44742 h 7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472" h="72085">
                  <a:moveTo>
                    <a:pt x="11019" y="57147"/>
                  </a:moveTo>
                  <a:cubicBezTo>
                    <a:pt x="19165" y="71384"/>
                    <a:pt x="37317" y="76300"/>
                    <a:pt x="51541" y="68154"/>
                  </a:cubicBezTo>
                  <a:cubicBezTo>
                    <a:pt x="65764" y="59994"/>
                    <a:pt x="70694" y="41856"/>
                    <a:pt x="62534" y="27618"/>
                  </a:cubicBezTo>
                  <a:lnTo>
                    <a:pt x="54863" y="14331"/>
                  </a:lnTo>
                  <a:cubicBezTo>
                    <a:pt x="46466" y="345"/>
                    <a:pt x="28314" y="-4176"/>
                    <a:pt x="14341" y="4220"/>
                  </a:cubicBezTo>
                  <a:cubicBezTo>
                    <a:pt x="355" y="12617"/>
                    <a:pt x="-4180" y="30769"/>
                    <a:pt x="4217" y="44742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xmlns="" id="{F2717E89-ED8D-E66B-33D9-D68C7B04C462}"/>
                </a:ext>
              </a:extLst>
            </p:cNvPr>
            <p:cNvSpPr/>
            <p:nvPr/>
          </p:nvSpPr>
          <p:spPr>
            <a:xfrm>
              <a:off x="-727810" y="1313840"/>
              <a:ext cx="62891" cy="73227"/>
            </a:xfrm>
            <a:custGeom>
              <a:avLst/>
              <a:gdLst>
                <a:gd name="connsiteX0" fmla="*/ 1130 w 62891"/>
                <a:gd name="connsiteY0" fmla="*/ 37736 h 73227"/>
                <a:gd name="connsiteX1" fmla="*/ 4676 w 62891"/>
                <a:gd name="connsiteY1" fmla="*/ 51023 h 73227"/>
                <a:gd name="connsiteX2" fmla="*/ 4663 w 62891"/>
                <a:gd name="connsiteY2" fmla="*/ 51023 h 73227"/>
                <a:gd name="connsiteX3" fmla="*/ 40690 w 62891"/>
                <a:gd name="connsiteY3" fmla="*/ 72285 h 73227"/>
                <a:gd name="connsiteX4" fmla="*/ 58789 w 62891"/>
                <a:gd name="connsiteY4" fmla="*/ 58682 h 73227"/>
                <a:gd name="connsiteX5" fmla="*/ 61952 w 62891"/>
                <a:gd name="connsiteY5" fmla="*/ 36260 h 73227"/>
                <a:gd name="connsiteX6" fmla="*/ 57972 w 62891"/>
                <a:gd name="connsiteY6" fmla="*/ 21496 h 73227"/>
                <a:gd name="connsiteX7" fmla="*/ 21496 w 62891"/>
                <a:gd name="connsiteY7" fmla="*/ 1130 h 73227"/>
                <a:gd name="connsiteX8" fmla="*/ 1130 w 62891"/>
                <a:gd name="connsiteY8" fmla="*/ 37592 h 7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91" h="73227">
                  <a:moveTo>
                    <a:pt x="1130" y="37736"/>
                  </a:moveTo>
                  <a:cubicBezTo>
                    <a:pt x="2409" y="42165"/>
                    <a:pt x="3595" y="46594"/>
                    <a:pt x="4676" y="51023"/>
                  </a:cubicBezTo>
                  <a:lnTo>
                    <a:pt x="4663" y="51023"/>
                  </a:lnTo>
                  <a:cubicBezTo>
                    <a:pt x="8749" y="66841"/>
                    <a:pt x="24871" y="76359"/>
                    <a:pt x="40690" y="72285"/>
                  </a:cubicBezTo>
                  <a:cubicBezTo>
                    <a:pt x="48283" y="70321"/>
                    <a:pt x="54795" y="65431"/>
                    <a:pt x="58789" y="58682"/>
                  </a:cubicBezTo>
                  <a:cubicBezTo>
                    <a:pt x="62770" y="51920"/>
                    <a:pt x="63917" y="43852"/>
                    <a:pt x="61952" y="36260"/>
                  </a:cubicBezTo>
                  <a:cubicBezTo>
                    <a:pt x="60674" y="31237"/>
                    <a:pt x="59342" y="26320"/>
                    <a:pt x="57972" y="21496"/>
                  </a:cubicBezTo>
                  <a:cubicBezTo>
                    <a:pt x="53516" y="5796"/>
                    <a:pt x="37197" y="-3326"/>
                    <a:pt x="21496" y="1130"/>
                  </a:cubicBezTo>
                  <a:cubicBezTo>
                    <a:pt x="5796" y="5572"/>
                    <a:pt x="-3326" y="21891"/>
                    <a:pt x="1130" y="37592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xmlns="" id="{9B6479FC-A93F-E9F2-47A0-1019AEC53852}"/>
                </a:ext>
              </a:extLst>
            </p:cNvPr>
            <p:cNvSpPr/>
            <p:nvPr/>
          </p:nvSpPr>
          <p:spPr>
            <a:xfrm>
              <a:off x="-860247" y="1092135"/>
              <a:ext cx="68474" cy="68568"/>
            </a:xfrm>
            <a:custGeom>
              <a:avLst/>
              <a:gdLst>
                <a:gd name="connsiteX0" fmla="*/ 17819 w 68474"/>
                <a:gd name="connsiteY0" fmla="*/ 59699 h 68568"/>
                <a:gd name="connsiteX1" fmla="*/ 59593 w 68474"/>
                <a:gd name="connsiteY1" fmla="*/ 60134 h 68568"/>
                <a:gd name="connsiteX2" fmla="*/ 60041 w 68474"/>
                <a:gd name="connsiteY2" fmla="*/ 18360 h 68568"/>
                <a:gd name="connsiteX3" fmla="*/ 49113 w 68474"/>
                <a:gd name="connsiteY3" fmla="*/ 7433 h 68568"/>
                <a:gd name="connsiteX4" fmla="*/ 8396 w 68474"/>
                <a:gd name="connsiteY4" fmla="*/ 8909 h 68568"/>
                <a:gd name="connsiteX5" fmla="*/ 7921 w 68474"/>
                <a:gd name="connsiteY5" fmla="*/ 49654 h 68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474" h="68568">
                  <a:moveTo>
                    <a:pt x="17819" y="59699"/>
                  </a:moveTo>
                  <a:cubicBezTo>
                    <a:pt x="29235" y="71352"/>
                    <a:pt x="47940" y="71550"/>
                    <a:pt x="59593" y="60134"/>
                  </a:cubicBezTo>
                  <a:cubicBezTo>
                    <a:pt x="71259" y="48719"/>
                    <a:pt x="71457" y="30014"/>
                    <a:pt x="60041" y="18360"/>
                  </a:cubicBezTo>
                  <a:lnTo>
                    <a:pt x="49113" y="7433"/>
                  </a:lnTo>
                  <a:cubicBezTo>
                    <a:pt x="37328" y="-3021"/>
                    <a:pt x="19401" y="-2375"/>
                    <a:pt x="8396" y="8909"/>
                  </a:cubicBezTo>
                  <a:cubicBezTo>
                    <a:pt x="-2611" y="20193"/>
                    <a:pt x="-2822" y="38120"/>
                    <a:pt x="7921" y="49654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xmlns="" id="{79733F49-6139-E5B4-AFEB-B7C8E892BACE}"/>
                </a:ext>
              </a:extLst>
            </p:cNvPr>
            <p:cNvSpPr/>
            <p:nvPr/>
          </p:nvSpPr>
          <p:spPr>
            <a:xfrm>
              <a:off x="-1088139" y="965437"/>
              <a:ext cx="73235" cy="62901"/>
            </a:xfrm>
            <a:custGeom>
              <a:avLst/>
              <a:gdLst>
                <a:gd name="connsiteX0" fmla="*/ 22349 w 73235"/>
                <a:gd name="connsiteY0" fmla="*/ 58231 h 62901"/>
                <a:gd name="connsiteX1" fmla="*/ 35636 w 73235"/>
                <a:gd name="connsiteY1" fmla="*/ 61777 h 62901"/>
                <a:gd name="connsiteX2" fmla="*/ 72112 w 73235"/>
                <a:gd name="connsiteY2" fmla="*/ 41398 h 62901"/>
                <a:gd name="connsiteX3" fmla="*/ 51733 w 73235"/>
                <a:gd name="connsiteY3" fmla="*/ 4936 h 62901"/>
                <a:gd name="connsiteX4" fmla="*/ 36969 w 73235"/>
                <a:gd name="connsiteY4" fmla="*/ 955 h 62901"/>
                <a:gd name="connsiteX5" fmla="*/ 36969 w 73235"/>
                <a:gd name="connsiteY5" fmla="*/ 942 h 62901"/>
                <a:gd name="connsiteX6" fmla="*/ 942 w 73235"/>
                <a:gd name="connsiteY6" fmla="*/ 22204 h 62901"/>
                <a:gd name="connsiteX7" fmla="*/ 22204 w 73235"/>
                <a:gd name="connsiteY7" fmla="*/ 58231 h 62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235" h="62901">
                  <a:moveTo>
                    <a:pt x="22349" y="58231"/>
                  </a:moveTo>
                  <a:lnTo>
                    <a:pt x="35636" y="61777"/>
                  </a:lnTo>
                  <a:cubicBezTo>
                    <a:pt x="51336" y="66220"/>
                    <a:pt x="67655" y="57098"/>
                    <a:pt x="72112" y="41398"/>
                  </a:cubicBezTo>
                  <a:cubicBezTo>
                    <a:pt x="76554" y="25699"/>
                    <a:pt x="67432" y="9379"/>
                    <a:pt x="51733" y="4936"/>
                  </a:cubicBezTo>
                  <a:lnTo>
                    <a:pt x="36969" y="955"/>
                  </a:lnTo>
                  <a:lnTo>
                    <a:pt x="36969" y="942"/>
                  </a:lnTo>
                  <a:cubicBezTo>
                    <a:pt x="21151" y="-3131"/>
                    <a:pt x="5016" y="6386"/>
                    <a:pt x="942" y="22204"/>
                  </a:cubicBezTo>
                  <a:cubicBezTo>
                    <a:pt x="-3132" y="38022"/>
                    <a:pt x="6386" y="54157"/>
                    <a:pt x="22204" y="58231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xmlns="" id="{1DD2FC83-E284-37BA-A770-1ED4E047C960}"/>
                </a:ext>
              </a:extLst>
            </p:cNvPr>
            <p:cNvSpPr/>
            <p:nvPr/>
          </p:nvSpPr>
          <p:spPr>
            <a:xfrm>
              <a:off x="-1649129" y="1194325"/>
              <a:ext cx="66389" cy="71679"/>
            </a:xfrm>
            <a:custGeom>
              <a:avLst/>
              <a:gdLst>
                <a:gd name="connsiteX0" fmla="*/ 15230 w 66389"/>
                <a:gd name="connsiteY0" fmla="*/ 67926 h 71679"/>
                <a:gd name="connsiteX1" fmla="*/ 55380 w 66389"/>
                <a:gd name="connsiteY1" fmla="*/ 56563 h 71679"/>
                <a:gd name="connsiteX2" fmla="*/ 62169 w 66389"/>
                <a:gd name="connsiteY2" fmla="*/ 44752 h 71679"/>
                <a:gd name="connsiteX3" fmla="*/ 52058 w 66389"/>
                <a:gd name="connsiteY3" fmla="*/ 4217 h 71679"/>
                <a:gd name="connsiteX4" fmla="*/ 11536 w 66389"/>
                <a:gd name="connsiteY4" fmla="*/ 14341 h 71679"/>
                <a:gd name="connsiteX5" fmla="*/ 3706 w 66389"/>
                <a:gd name="connsiteY5" fmla="*/ 27773 h 71679"/>
                <a:gd name="connsiteX6" fmla="*/ 1136 w 66389"/>
                <a:gd name="connsiteY6" fmla="*/ 50235 h 71679"/>
                <a:gd name="connsiteX7" fmla="*/ 15227 w 66389"/>
                <a:gd name="connsiteY7" fmla="*/ 67925 h 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389" h="71679">
                  <a:moveTo>
                    <a:pt x="15230" y="67926"/>
                  </a:moveTo>
                  <a:cubicBezTo>
                    <a:pt x="29453" y="75875"/>
                    <a:pt x="47420" y="70787"/>
                    <a:pt x="55380" y="56563"/>
                  </a:cubicBezTo>
                  <a:lnTo>
                    <a:pt x="62169" y="44752"/>
                  </a:lnTo>
                  <a:cubicBezTo>
                    <a:pt x="70566" y="30766"/>
                    <a:pt x="66044" y="12628"/>
                    <a:pt x="52058" y="4217"/>
                  </a:cubicBezTo>
                  <a:cubicBezTo>
                    <a:pt x="38072" y="-4180"/>
                    <a:pt x="19934" y="355"/>
                    <a:pt x="11536" y="14341"/>
                  </a:cubicBezTo>
                  <a:cubicBezTo>
                    <a:pt x="8874" y="18770"/>
                    <a:pt x="6277" y="23252"/>
                    <a:pt x="3706" y="27773"/>
                  </a:cubicBezTo>
                  <a:cubicBezTo>
                    <a:pt x="-90" y="34628"/>
                    <a:pt x="-1013" y="42708"/>
                    <a:pt x="1136" y="50235"/>
                  </a:cubicBezTo>
                  <a:cubicBezTo>
                    <a:pt x="3298" y="57762"/>
                    <a:pt x="8373" y="64129"/>
                    <a:pt x="15227" y="67925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xmlns="" id="{8C8F4CB9-6F81-C7F7-0DCF-E1B9E2A2EAB2}"/>
                </a:ext>
              </a:extLst>
            </p:cNvPr>
            <p:cNvSpPr/>
            <p:nvPr/>
          </p:nvSpPr>
          <p:spPr>
            <a:xfrm>
              <a:off x="-1697049" y="1314553"/>
              <a:ext cx="62932" cy="73173"/>
            </a:xfrm>
            <a:custGeom>
              <a:avLst/>
              <a:gdLst>
                <a:gd name="connsiteX0" fmla="*/ 21946 w 62932"/>
                <a:gd name="connsiteY0" fmla="*/ 72287 h 73173"/>
                <a:gd name="connsiteX1" fmla="*/ 29183 w 62932"/>
                <a:gd name="connsiteY1" fmla="*/ 73170 h 73173"/>
                <a:gd name="connsiteX2" fmla="*/ 58262 w 62932"/>
                <a:gd name="connsiteY2" fmla="*/ 50879 h 73173"/>
                <a:gd name="connsiteX3" fmla="*/ 61808 w 62932"/>
                <a:gd name="connsiteY3" fmla="*/ 37592 h 73173"/>
                <a:gd name="connsiteX4" fmla="*/ 41429 w 62932"/>
                <a:gd name="connsiteY4" fmla="*/ 1130 h 73173"/>
                <a:gd name="connsiteX5" fmla="*/ 4966 w 62932"/>
                <a:gd name="connsiteY5" fmla="*/ 21496 h 73173"/>
                <a:gd name="connsiteX6" fmla="*/ 985 w 62932"/>
                <a:gd name="connsiteY6" fmla="*/ 36260 h 73173"/>
                <a:gd name="connsiteX7" fmla="*/ 972 w 62932"/>
                <a:gd name="connsiteY7" fmla="*/ 36260 h 73173"/>
                <a:gd name="connsiteX8" fmla="*/ 21945 w 62932"/>
                <a:gd name="connsiteY8" fmla="*/ 72287 h 7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32" h="73173">
                  <a:moveTo>
                    <a:pt x="21946" y="72287"/>
                  </a:moveTo>
                  <a:cubicBezTo>
                    <a:pt x="24305" y="72880"/>
                    <a:pt x="26744" y="73183"/>
                    <a:pt x="29183" y="73170"/>
                  </a:cubicBezTo>
                  <a:cubicBezTo>
                    <a:pt x="42866" y="73381"/>
                    <a:pt x="54914" y="64153"/>
                    <a:pt x="58262" y="50879"/>
                  </a:cubicBezTo>
                  <a:cubicBezTo>
                    <a:pt x="59343" y="46450"/>
                    <a:pt x="60529" y="42021"/>
                    <a:pt x="61808" y="37592"/>
                  </a:cubicBezTo>
                  <a:cubicBezTo>
                    <a:pt x="66250" y="21892"/>
                    <a:pt x="57129" y="5573"/>
                    <a:pt x="41429" y="1130"/>
                  </a:cubicBezTo>
                  <a:cubicBezTo>
                    <a:pt x="25729" y="-3326"/>
                    <a:pt x="9410" y="5796"/>
                    <a:pt x="4966" y="21496"/>
                  </a:cubicBezTo>
                  <a:cubicBezTo>
                    <a:pt x="3582" y="26413"/>
                    <a:pt x="2264" y="31343"/>
                    <a:pt x="985" y="36260"/>
                  </a:cubicBezTo>
                  <a:lnTo>
                    <a:pt x="972" y="36260"/>
                  </a:lnTo>
                  <a:cubicBezTo>
                    <a:pt x="-3154" y="51999"/>
                    <a:pt x="6232" y="68107"/>
                    <a:pt x="21945" y="72287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xmlns="" id="{906CD928-E0C1-6588-B96D-272F7D707ACD}"/>
                </a:ext>
              </a:extLst>
            </p:cNvPr>
            <p:cNvSpPr/>
            <p:nvPr/>
          </p:nvSpPr>
          <p:spPr>
            <a:xfrm>
              <a:off x="-1218152" y="949833"/>
              <a:ext cx="73818" cy="59055"/>
            </a:xfrm>
            <a:custGeom>
              <a:avLst/>
              <a:gdLst>
                <a:gd name="connsiteX0" fmla="*/ 29528 w 73818"/>
                <a:gd name="connsiteY0" fmla="*/ 59055 h 59055"/>
                <a:gd name="connsiteX1" fmla="*/ 44291 w 73818"/>
                <a:gd name="connsiteY1" fmla="*/ 59055 h 59055"/>
                <a:gd name="connsiteX2" fmla="*/ 65171 w 73818"/>
                <a:gd name="connsiteY2" fmla="*/ 50408 h 59055"/>
                <a:gd name="connsiteX3" fmla="*/ 73819 w 73818"/>
                <a:gd name="connsiteY3" fmla="*/ 29528 h 59055"/>
                <a:gd name="connsiteX4" fmla="*/ 65171 w 73818"/>
                <a:gd name="connsiteY4" fmla="*/ 8647 h 59055"/>
                <a:gd name="connsiteX5" fmla="*/ 44291 w 73818"/>
                <a:gd name="connsiteY5" fmla="*/ 0 h 59055"/>
                <a:gd name="connsiteX6" fmla="*/ 29528 w 73818"/>
                <a:gd name="connsiteY6" fmla="*/ 0 h 59055"/>
                <a:gd name="connsiteX7" fmla="*/ 0 w 73818"/>
                <a:gd name="connsiteY7" fmla="*/ 29528 h 59055"/>
                <a:gd name="connsiteX8" fmla="*/ 29528 w 73818"/>
                <a:gd name="connsiteY8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818" h="59055">
                  <a:moveTo>
                    <a:pt x="29528" y="59055"/>
                  </a:moveTo>
                  <a:lnTo>
                    <a:pt x="44291" y="59055"/>
                  </a:lnTo>
                  <a:cubicBezTo>
                    <a:pt x="52121" y="59055"/>
                    <a:pt x="59635" y="55944"/>
                    <a:pt x="65171" y="50408"/>
                  </a:cubicBezTo>
                  <a:cubicBezTo>
                    <a:pt x="70708" y="44871"/>
                    <a:pt x="73819" y="37358"/>
                    <a:pt x="73819" y="29528"/>
                  </a:cubicBezTo>
                  <a:cubicBezTo>
                    <a:pt x="73819" y="21697"/>
                    <a:pt x="70708" y="14184"/>
                    <a:pt x="65171" y="8647"/>
                  </a:cubicBezTo>
                  <a:cubicBezTo>
                    <a:pt x="59635" y="3111"/>
                    <a:pt x="52121" y="0"/>
                    <a:pt x="44291" y="0"/>
                  </a:cubicBezTo>
                  <a:lnTo>
                    <a:pt x="29528" y="0"/>
                  </a:lnTo>
                  <a:cubicBezTo>
                    <a:pt x="13222" y="0"/>
                    <a:pt x="0" y="13222"/>
                    <a:pt x="0" y="29528"/>
                  </a:cubicBezTo>
                  <a:cubicBezTo>
                    <a:pt x="0" y="45833"/>
                    <a:pt x="13222" y="59055"/>
                    <a:pt x="29528" y="59055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xmlns="" id="{912A496B-C7EA-B3BA-4967-412212B21619}"/>
                </a:ext>
              </a:extLst>
            </p:cNvPr>
            <p:cNvSpPr/>
            <p:nvPr/>
          </p:nvSpPr>
          <p:spPr>
            <a:xfrm>
              <a:off x="-1469292" y="1013365"/>
              <a:ext cx="72361" cy="66533"/>
            </a:xfrm>
            <a:custGeom>
              <a:avLst/>
              <a:gdLst>
                <a:gd name="connsiteX0" fmla="*/ 30848 w 72361"/>
                <a:gd name="connsiteY0" fmla="*/ 66389 h 66533"/>
                <a:gd name="connsiteX1" fmla="*/ 45612 w 72361"/>
                <a:gd name="connsiteY1" fmla="*/ 62249 h 66533"/>
                <a:gd name="connsiteX2" fmla="*/ 57423 w 72361"/>
                <a:gd name="connsiteY2" fmla="*/ 55461 h 66533"/>
                <a:gd name="connsiteX3" fmla="*/ 68430 w 72361"/>
                <a:gd name="connsiteY3" fmla="*/ 14939 h 66533"/>
                <a:gd name="connsiteX4" fmla="*/ 27894 w 72361"/>
                <a:gd name="connsiteY4" fmla="*/ 3932 h 66533"/>
                <a:gd name="connsiteX5" fmla="*/ 14462 w 72361"/>
                <a:gd name="connsiteY5" fmla="*/ 11604 h 66533"/>
                <a:gd name="connsiteX6" fmla="*/ 14462 w 72361"/>
                <a:gd name="connsiteY6" fmla="*/ 11617 h 66533"/>
                <a:gd name="connsiteX7" fmla="*/ 1016 w 72361"/>
                <a:gd name="connsiteY7" fmla="*/ 44677 h 66533"/>
                <a:gd name="connsiteX8" fmla="*/ 29225 w 72361"/>
                <a:gd name="connsiteY8" fmla="*/ 66533 h 6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61" h="66533">
                  <a:moveTo>
                    <a:pt x="30848" y="66389"/>
                  </a:moveTo>
                  <a:cubicBezTo>
                    <a:pt x="36055" y="66336"/>
                    <a:pt x="41143" y="64912"/>
                    <a:pt x="45612" y="62249"/>
                  </a:cubicBezTo>
                  <a:lnTo>
                    <a:pt x="57423" y="55461"/>
                  </a:lnTo>
                  <a:cubicBezTo>
                    <a:pt x="71659" y="47314"/>
                    <a:pt x="76576" y="29163"/>
                    <a:pt x="68430" y="14939"/>
                  </a:cubicBezTo>
                  <a:cubicBezTo>
                    <a:pt x="60270" y="702"/>
                    <a:pt x="42132" y="-4214"/>
                    <a:pt x="27894" y="3932"/>
                  </a:cubicBezTo>
                  <a:lnTo>
                    <a:pt x="14462" y="11604"/>
                  </a:lnTo>
                  <a:lnTo>
                    <a:pt x="14462" y="11617"/>
                  </a:lnTo>
                  <a:cubicBezTo>
                    <a:pt x="3073" y="18366"/>
                    <a:pt x="-2424" y="31891"/>
                    <a:pt x="1016" y="44677"/>
                  </a:cubicBezTo>
                  <a:cubicBezTo>
                    <a:pt x="4457" y="57464"/>
                    <a:pt x="15991" y="66401"/>
                    <a:pt x="29225" y="66533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xmlns="" id="{0983E89A-30D1-52D1-6506-DEC45A3860B6}"/>
                </a:ext>
              </a:extLst>
            </p:cNvPr>
            <p:cNvSpPr/>
            <p:nvPr/>
          </p:nvSpPr>
          <p:spPr>
            <a:xfrm>
              <a:off x="-1571495" y="1091723"/>
              <a:ext cx="69441" cy="69401"/>
            </a:xfrm>
            <a:custGeom>
              <a:avLst/>
              <a:gdLst>
                <a:gd name="connsiteX0" fmla="*/ 30295 w 69441"/>
                <a:gd name="connsiteY0" fmla="*/ 69257 h 69401"/>
                <a:gd name="connsiteX1" fmla="*/ 50819 w 69441"/>
                <a:gd name="connsiteY1" fmla="*/ 60398 h 69401"/>
                <a:gd name="connsiteX2" fmla="*/ 60561 w 69441"/>
                <a:gd name="connsiteY2" fmla="*/ 50657 h 69401"/>
                <a:gd name="connsiteX3" fmla="*/ 61009 w 69441"/>
                <a:gd name="connsiteY3" fmla="*/ 8870 h 69401"/>
                <a:gd name="connsiteX4" fmla="*/ 19222 w 69441"/>
                <a:gd name="connsiteY4" fmla="*/ 8435 h 69401"/>
                <a:gd name="connsiteX5" fmla="*/ 8294 w 69441"/>
                <a:gd name="connsiteY5" fmla="*/ 19363 h 69401"/>
                <a:gd name="connsiteX6" fmla="*/ 8294 w 69441"/>
                <a:gd name="connsiteY6" fmla="*/ 19349 h 69401"/>
                <a:gd name="connsiteX7" fmla="*/ 2322 w 69441"/>
                <a:gd name="connsiteY7" fmla="*/ 51355 h 69401"/>
                <a:gd name="connsiteX8" fmla="*/ 29411 w 69441"/>
                <a:gd name="connsiteY8" fmla="*/ 69401 h 6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441" h="69401">
                  <a:moveTo>
                    <a:pt x="30295" y="69257"/>
                  </a:moveTo>
                  <a:cubicBezTo>
                    <a:pt x="38033" y="69112"/>
                    <a:pt x="45402" y="65922"/>
                    <a:pt x="50819" y="60398"/>
                  </a:cubicBezTo>
                  <a:lnTo>
                    <a:pt x="60561" y="50657"/>
                  </a:lnTo>
                  <a:cubicBezTo>
                    <a:pt x="72227" y="39242"/>
                    <a:pt x="72424" y="20536"/>
                    <a:pt x="61009" y="8870"/>
                  </a:cubicBezTo>
                  <a:cubicBezTo>
                    <a:pt x="49593" y="-2783"/>
                    <a:pt x="30888" y="-2981"/>
                    <a:pt x="19222" y="8435"/>
                  </a:cubicBezTo>
                  <a:lnTo>
                    <a:pt x="8294" y="19363"/>
                  </a:lnTo>
                  <a:lnTo>
                    <a:pt x="8294" y="19349"/>
                  </a:lnTo>
                  <a:cubicBezTo>
                    <a:pt x="81" y="27865"/>
                    <a:pt x="-2278" y="40454"/>
                    <a:pt x="2322" y="51355"/>
                  </a:cubicBezTo>
                  <a:cubicBezTo>
                    <a:pt x="6923" y="62257"/>
                    <a:pt x="17587" y="69362"/>
                    <a:pt x="29411" y="69401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xmlns="" id="{C77AAE9A-8A00-B8BA-0C4C-913FC33FC436}"/>
                </a:ext>
              </a:extLst>
            </p:cNvPr>
            <p:cNvSpPr/>
            <p:nvPr/>
          </p:nvSpPr>
          <p:spPr>
            <a:xfrm>
              <a:off x="-1347629" y="964864"/>
              <a:ext cx="72997" cy="62955"/>
            </a:xfrm>
            <a:custGeom>
              <a:avLst/>
              <a:gdLst>
                <a:gd name="connsiteX0" fmla="*/ 29386 w 72997"/>
                <a:gd name="connsiteY0" fmla="*/ 62956 h 62955"/>
                <a:gd name="connsiteX1" fmla="*/ 37506 w 72997"/>
                <a:gd name="connsiteY1" fmla="*/ 61769 h 62955"/>
                <a:gd name="connsiteX2" fmla="*/ 50794 w 72997"/>
                <a:gd name="connsiteY2" fmla="*/ 58223 h 62955"/>
                <a:gd name="connsiteX3" fmla="*/ 72056 w 72997"/>
                <a:gd name="connsiteY3" fmla="*/ 22196 h 62955"/>
                <a:gd name="connsiteX4" fmla="*/ 36029 w 72997"/>
                <a:gd name="connsiteY4" fmla="*/ 947 h 62955"/>
                <a:gd name="connsiteX5" fmla="*/ 21266 w 72997"/>
                <a:gd name="connsiteY5" fmla="*/ 4928 h 62955"/>
                <a:gd name="connsiteX6" fmla="*/ 280 w 72997"/>
                <a:gd name="connsiteY6" fmla="*/ 37303 h 62955"/>
                <a:gd name="connsiteX7" fmla="*/ 29240 w 72997"/>
                <a:gd name="connsiteY7" fmla="*/ 62797 h 6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97" h="62955">
                  <a:moveTo>
                    <a:pt x="29386" y="62956"/>
                  </a:moveTo>
                  <a:cubicBezTo>
                    <a:pt x="32142" y="62942"/>
                    <a:pt x="34870" y="62534"/>
                    <a:pt x="37506" y="61769"/>
                  </a:cubicBezTo>
                  <a:lnTo>
                    <a:pt x="50794" y="58223"/>
                  </a:lnTo>
                  <a:cubicBezTo>
                    <a:pt x="66612" y="54150"/>
                    <a:pt x="76129" y="38015"/>
                    <a:pt x="72056" y="22196"/>
                  </a:cubicBezTo>
                  <a:cubicBezTo>
                    <a:pt x="67983" y="6377"/>
                    <a:pt x="51848" y="-3139"/>
                    <a:pt x="36029" y="947"/>
                  </a:cubicBezTo>
                  <a:lnTo>
                    <a:pt x="21266" y="4928"/>
                  </a:lnTo>
                  <a:cubicBezTo>
                    <a:pt x="7214" y="9027"/>
                    <a:pt x="-1724" y="22803"/>
                    <a:pt x="280" y="37303"/>
                  </a:cubicBezTo>
                  <a:cubicBezTo>
                    <a:pt x="2283" y="51803"/>
                    <a:pt x="14595" y="62652"/>
                    <a:pt x="29240" y="62797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xmlns="" id="{51FCF083-46B3-FABD-8EAE-0AE9430D94FC}"/>
                </a:ext>
              </a:extLst>
            </p:cNvPr>
            <p:cNvSpPr/>
            <p:nvPr/>
          </p:nvSpPr>
          <p:spPr>
            <a:xfrm>
              <a:off x="-708660" y="1443827"/>
              <a:ext cx="59055" cy="67030"/>
            </a:xfrm>
            <a:custGeom>
              <a:avLst/>
              <a:gdLst>
                <a:gd name="connsiteX0" fmla="*/ 29528 w 59055"/>
                <a:gd name="connsiteY0" fmla="*/ 448 h 67030"/>
                <a:gd name="connsiteX1" fmla="*/ 0 w 59055"/>
                <a:gd name="connsiteY1" fmla="*/ 29976 h 67030"/>
                <a:gd name="connsiteX2" fmla="*/ 0 w 59055"/>
                <a:gd name="connsiteY2" fmla="*/ 37503 h 67030"/>
                <a:gd name="connsiteX3" fmla="*/ 29528 w 59055"/>
                <a:gd name="connsiteY3" fmla="*/ 67030 h 67030"/>
                <a:gd name="connsiteX4" fmla="*/ 59055 w 59055"/>
                <a:gd name="connsiteY4" fmla="*/ 37503 h 67030"/>
                <a:gd name="connsiteX5" fmla="*/ 59055 w 59055"/>
                <a:gd name="connsiteY5" fmla="*/ 29528 h 67030"/>
                <a:gd name="connsiteX6" fmla="*/ 50408 w 59055"/>
                <a:gd name="connsiteY6" fmla="*/ 8647 h 67030"/>
                <a:gd name="connsiteX7" fmla="*/ 29528 w 59055"/>
                <a:gd name="connsiteY7" fmla="*/ 0 h 6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055" h="67030">
                  <a:moveTo>
                    <a:pt x="29528" y="448"/>
                  </a:moveTo>
                  <a:cubicBezTo>
                    <a:pt x="13222" y="448"/>
                    <a:pt x="0" y="13670"/>
                    <a:pt x="0" y="29976"/>
                  </a:cubicBezTo>
                  <a:lnTo>
                    <a:pt x="0" y="37503"/>
                  </a:lnTo>
                  <a:cubicBezTo>
                    <a:pt x="0" y="53809"/>
                    <a:pt x="13222" y="67030"/>
                    <a:pt x="29528" y="67030"/>
                  </a:cubicBezTo>
                  <a:cubicBezTo>
                    <a:pt x="45833" y="67030"/>
                    <a:pt x="59055" y="53809"/>
                    <a:pt x="59055" y="37503"/>
                  </a:cubicBezTo>
                  <a:lnTo>
                    <a:pt x="59055" y="29528"/>
                  </a:lnTo>
                  <a:cubicBezTo>
                    <a:pt x="59055" y="21697"/>
                    <a:pt x="55944" y="14184"/>
                    <a:pt x="50408" y="8647"/>
                  </a:cubicBezTo>
                  <a:cubicBezTo>
                    <a:pt x="44871" y="3111"/>
                    <a:pt x="37358" y="0"/>
                    <a:pt x="29528" y="0"/>
                  </a:cubicBezTo>
                  <a:close/>
                </a:path>
              </a:pathLst>
            </a:custGeom>
            <a:grpFill/>
            <a:ln w="33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E8B78219-69D6-C1BC-10DA-22EE1347C157}"/>
              </a:ext>
            </a:extLst>
          </p:cNvPr>
          <p:cNvGrpSpPr/>
          <p:nvPr/>
        </p:nvGrpSpPr>
        <p:grpSpPr>
          <a:xfrm>
            <a:off x="172440" y="1838403"/>
            <a:ext cx="1410621" cy="877937"/>
            <a:chOff x="848018" y="2046054"/>
            <a:chExt cx="1679451" cy="877937"/>
          </a:xfrm>
        </p:grpSpPr>
        <p:sp>
          <p:nvSpPr>
            <p:cNvPr id="73" name="Shape">
              <a:extLst>
                <a:ext uri="{FF2B5EF4-FFF2-40B4-BE49-F238E27FC236}">
                  <a16:creationId xmlns:a16="http://schemas.microsoft.com/office/drawing/2014/main" xmlns="" id="{2AEF05E3-051C-A9A4-64E4-2AE2ADC6CE11}"/>
                </a:ext>
              </a:extLst>
            </p:cNvPr>
            <p:cNvSpPr/>
            <p:nvPr/>
          </p:nvSpPr>
          <p:spPr>
            <a:xfrm>
              <a:off x="848018" y="2046054"/>
              <a:ext cx="1679451" cy="877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14582"/>
                  </a:lnTo>
                  <a:cubicBezTo>
                    <a:pt x="0" y="6550"/>
                    <a:pt x="4851" y="0"/>
                    <a:pt x="10800" y="0"/>
                  </a:cubicBezTo>
                  <a:lnTo>
                    <a:pt x="10800" y="0"/>
                  </a:lnTo>
                  <a:cubicBezTo>
                    <a:pt x="16749" y="0"/>
                    <a:pt x="21600" y="6550"/>
                    <a:pt x="21600" y="1458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EAEFF7"/>
            </a:solidFill>
            <a:ln w="12700">
              <a:miter lim="400000"/>
            </a:ln>
          </p:spPr>
          <p:txBody>
            <a:bodyPr lIns="38100" tIns="38100" rIns="38100" bIns="3810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2000" dirty="0">
                <a:solidFill>
                  <a:prstClr val="black"/>
                </a:solidFill>
              </a:endParaRP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xmlns="" id="{D2ABE01E-4374-DF82-A9D0-90190CCB79A6}"/>
                </a:ext>
              </a:extLst>
            </p:cNvPr>
            <p:cNvGrpSpPr/>
            <p:nvPr/>
          </p:nvGrpSpPr>
          <p:grpSpPr>
            <a:xfrm>
              <a:off x="1176929" y="2088451"/>
              <a:ext cx="988341" cy="777665"/>
              <a:chOff x="538603" y="1822787"/>
              <a:chExt cx="1609097" cy="1232173"/>
            </a:xfrm>
            <a:solidFill>
              <a:schemeClr val="tx1"/>
            </a:solidFill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xmlns="" id="{4213903F-A9C7-D370-0B9E-6F9BA6F9B05E}"/>
                  </a:ext>
                </a:extLst>
              </p:cNvPr>
              <p:cNvSpPr/>
              <p:nvPr/>
            </p:nvSpPr>
            <p:spPr>
              <a:xfrm>
                <a:off x="1192424" y="2226709"/>
                <a:ext cx="955276" cy="828251"/>
              </a:xfrm>
              <a:custGeom>
                <a:avLst/>
                <a:gdLst>
                  <a:gd name="connsiteX0" fmla="*/ 384363 w 955276"/>
                  <a:gd name="connsiteY0" fmla="*/ 671 h 828251"/>
                  <a:gd name="connsiteX1" fmla="*/ 388551 w 955276"/>
                  <a:gd name="connsiteY1" fmla="*/ 35 h 828251"/>
                  <a:gd name="connsiteX2" fmla="*/ 389349 w 955276"/>
                  <a:gd name="connsiteY2" fmla="*/ 0 h 828251"/>
                  <a:gd name="connsiteX3" fmla="*/ 389847 w 955276"/>
                  <a:gd name="connsiteY3" fmla="*/ 58 h 828251"/>
                  <a:gd name="connsiteX4" fmla="*/ 395597 w 955276"/>
                  <a:gd name="connsiteY4" fmla="*/ 1423 h 828251"/>
                  <a:gd name="connsiteX5" fmla="*/ 396314 w 955276"/>
                  <a:gd name="connsiteY5" fmla="*/ 1678 h 828251"/>
                  <a:gd name="connsiteX6" fmla="*/ 396765 w 955276"/>
                  <a:gd name="connsiteY6" fmla="*/ 1921 h 828251"/>
                  <a:gd name="connsiteX7" fmla="*/ 399843 w 955276"/>
                  <a:gd name="connsiteY7" fmla="*/ 4084 h 828251"/>
                  <a:gd name="connsiteX8" fmla="*/ 400271 w 955276"/>
                  <a:gd name="connsiteY8" fmla="*/ 4396 h 828251"/>
                  <a:gd name="connsiteX9" fmla="*/ 400711 w 955276"/>
                  <a:gd name="connsiteY9" fmla="*/ 4709 h 828251"/>
                  <a:gd name="connsiteX10" fmla="*/ 406137 w 955276"/>
                  <a:gd name="connsiteY10" fmla="*/ 8480 h 828251"/>
                  <a:gd name="connsiteX11" fmla="*/ 406148 w 955276"/>
                  <a:gd name="connsiteY11" fmla="*/ 8492 h 828251"/>
                  <a:gd name="connsiteX12" fmla="*/ 412419 w 955276"/>
                  <a:gd name="connsiteY12" fmla="*/ 9233 h 828251"/>
                  <a:gd name="connsiteX13" fmla="*/ 413217 w 955276"/>
                  <a:gd name="connsiteY13" fmla="*/ 9418 h 828251"/>
                  <a:gd name="connsiteX14" fmla="*/ 414386 w 955276"/>
                  <a:gd name="connsiteY14" fmla="*/ 9834 h 828251"/>
                  <a:gd name="connsiteX15" fmla="*/ 415948 w 955276"/>
                  <a:gd name="connsiteY15" fmla="*/ 10436 h 828251"/>
                  <a:gd name="connsiteX16" fmla="*/ 417059 w 955276"/>
                  <a:gd name="connsiteY16" fmla="*/ 13004 h 828251"/>
                  <a:gd name="connsiteX17" fmla="*/ 416098 w 955276"/>
                  <a:gd name="connsiteY17" fmla="*/ 15503 h 828251"/>
                  <a:gd name="connsiteX18" fmla="*/ 415774 w 955276"/>
                  <a:gd name="connsiteY18" fmla="*/ 16163 h 828251"/>
                  <a:gd name="connsiteX19" fmla="*/ 415369 w 955276"/>
                  <a:gd name="connsiteY19" fmla="*/ 16730 h 828251"/>
                  <a:gd name="connsiteX20" fmla="*/ 411887 w 955276"/>
                  <a:gd name="connsiteY20" fmla="*/ 20004 h 828251"/>
                  <a:gd name="connsiteX21" fmla="*/ 411632 w 955276"/>
                  <a:gd name="connsiteY21" fmla="*/ 20270 h 828251"/>
                  <a:gd name="connsiteX22" fmla="*/ 408150 w 955276"/>
                  <a:gd name="connsiteY22" fmla="*/ 24910 h 828251"/>
                  <a:gd name="connsiteX23" fmla="*/ 401636 w 955276"/>
                  <a:gd name="connsiteY23" fmla="*/ 33425 h 828251"/>
                  <a:gd name="connsiteX24" fmla="*/ 401324 w 955276"/>
                  <a:gd name="connsiteY24" fmla="*/ 33830 h 828251"/>
                  <a:gd name="connsiteX25" fmla="*/ 401115 w 955276"/>
                  <a:gd name="connsiteY25" fmla="*/ 34119 h 828251"/>
                  <a:gd name="connsiteX26" fmla="*/ 398061 w 955276"/>
                  <a:gd name="connsiteY26" fmla="*/ 40216 h 828251"/>
                  <a:gd name="connsiteX27" fmla="*/ 395412 w 955276"/>
                  <a:gd name="connsiteY27" fmla="*/ 44960 h 828251"/>
                  <a:gd name="connsiteX28" fmla="*/ 394984 w 955276"/>
                  <a:gd name="connsiteY28" fmla="*/ 45666 h 828251"/>
                  <a:gd name="connsiteX29" fmla="*/ 393190 w 955276"/>
                  <a:gd name="connsiteY29" fmla="*/ 48037 h 828251"/>
                  <a:gd name="connsiteX30" fmla="*/ 393098 w 955276"/>
                  <a:gd name="connsiteY30" fmla="*/ 48246 h 828251"/>
                  <a:gd name="connsiteX31" fmla="*/ 391791 w 955276"/>
                  <a:gd name="connsiteY31" fmla="*/ 51948 h 828251"/>
                  <a:gd name="connsiteX32" fmla="*/ 391779 w 955276"/>
                  <a:gd name="connsiteY32" fmla="*/ 52179 h 828251"/>
                  <a:gd name="connsiteX33" fmla="*/ 391617 w 955276"/>
                  <a:gd name="connsiteY33" fmla="*/ 55384 h 828251"/>
                  <a:gd name="connsiteX34" fmla="*/ 391594 w 955276"/>
                  <a:gd name="connsiteY34" fmla="*/ 55893 h 828251"/>
                  <a:gd name="connsiteX35" fmla="*/ 391582 w 955276"/>
                  <a:gd name="connsiteY35" fmla="*/ 56136 h 828251"/>
                  <a:gd name="connsiteX36" fmla="*/ 392450 w 955276"/>
                  <a:gd name="connsiteY36" fmla="*/ 59491 h 828251"/>
                  <a:gd name="connsiteX37" fmla="*/ 392589 w 955276"/>
                  <a:gd name="connsiteY37" fmla="*/ 59977 h 828251"/>
                  <a:gd name="connsiteX38" fmla="*/ 392658 w 955276"/>
                  <a:gd name="connsiteY38" fmla="*/ 60220 h 828251"/>
                  <a:gd name="connsiteX39" fmla="*/ 394486 w 955276"/>
                  <a:gd name="connsiteY39" fmla="*/ 63159 h 828251"/>
                  <a:gd name="connsiteX40" fmla="*/ 394949 w 955276"/>
                  <a:gd name="connsiteY40" fmla="*/ 64177 h 828251"/>
                  <a:gd name="connsiteX41" fmla="*/ 396210 w 955276"/>
                  <a:gd name="connsiteY41" fmla="*/ 68782 h 828251"/>
                  <a:gd name="connsiteX42" fmla="*/ 396291 w 955276"/>
                  <a:gd name="connsiteY42" fmla="*/ 69036 h 828251"/>
                  <a:gd name="connsiteX43" fmla="*/ 398871 w 955276"/>
                  <a:gd name="connsiteY43" fmla="*/ 73514 h 828251"/>
                  <a:gd name="connsiteX44" fmla="*/ 399068 w 955276"/>
                  <a:gd name="connsiteY44" fmla="*/ 74000 h 828251"/>
                  <a:gd name="connsiteX45" fmla="*/ 399207 w 955276"/>
                  <a:gd name="connsiteY45" fmla="*/ 74520 h 828251"/>
                  <a:gd name="connsiteX46" fmla="*/ 400144 w 955276"/>
                  <a:gd name="connsiteY46" fmla="*/ 78709 h 828251"/>
                  <a:gd name="connsiteX47" fmla="*/ 400236 w 955276"/>
                  <a:gd name="connsiteY47" fmla="*/ 79044 h 828251"/>
                  <a:gd name="connsiteX48" fmla="*/ 402041 w 955276"/>
                  <a:gd name="connsiteY48" fmla="*/ 83267 h 828251"/>
                  <a:gd name="connsiteX49" fmla="*/ 402226 w 955276"/>
                  <a:gd name="connsiteY49" fmla="*/ 83579 h 828251"/>
                  <a:gd name="connsiteX50" fmla="*/ 403337 w 955276"/>
                  <a:gd name="connsiteY50" fmla="*/ 85373 h 828251"/>
                  <a:gd name="connsiteX51" fmla="*/ 403568 w 955276"/>
                  <a:gd name="connsiteY51" fmla="*/ 85697 h 828251"/>
                  <a:gd name="connsiteX52" fmla="*/ 405558 w 955276"/>
                  <a:gd name="connsiteY52" fmla="*/ 88092 h 828251"/>
                  <a:gd name="connsiteX53" fmla="*/ 405871 w 955276"/>
                  <a:gd name="connsiteY53" fmla="*/ 88578 h 828251"/>
                  <a:gd name="connsiteX54" fmla="*/ 406079 w 955276"/>
                  <a:gd name="connsiteY54" fmla="*/ 89075 h 828251"/>
                  <a:gd name="connsiteX55" fmla="*/ 407294 w 955276"/>
                  <a:gd name="connsiteY55" fmla="*/ 92129 h 828251"/>
                  <a:gd name="connsiteX56" fmla="*/ 407467 w 955276"/>
                  <a:gd name="connsiteY56" fmla="*/ 92592 h 828251"/>
                  <a:gd name="connsiteX57" fmla="*/ 407583 w 955276"/>
                  <a:gd name="connsiteY57" fmla="*/ 92881 h 828251"/>
                  <a:gd name="connsiteX58" fmla="*/ 410221 w 955276"/>
                  <a:gd name="connsiteY58" fmla="*/ 96584 h 828251"/>
                  <a:gd name="connsiteX59" fmla="*/ 410476 w 955276"/>
                  <a:gd name="connsiteY59" fmla="*/ 96919 h 828251"/>
                  <a:gd name="connsiteX60" fmla="*/ 412223 w 955276"/>
                  <a:gd name="connsiteY60" fmla="*/ 98874 h 828251"/>
                  <a:gd name="connsiteX61" fmla="*/ 412581 w 955276"/>
                  <a:gd name="connsiteY61" fmla="*/ 99268 h 828251"/>
                  <a:gd name="connsiteX62" fmla="*/ 412905 w 955276"/>
                  <a:gd name="connsiteY62" fmla="*/ 99615 h 828251"/>
                  <a:gd name="connsiteX63" fmla="*/ 415925 w 955276"/>
                  <a:gd name="connsiteY63" fmla="*/ 102588 h 828251"/>
                  <a:gd name="connsiteX64" fmla="*/ 417105 w 955276"/>
                  <a:gd name="connsiteY64" fmla="*/ 103965 h 828251"/>
                  <a:gd name="connsiteX65" fmla="*/ 417440 w 955276"/>
                  <a:gd name="connsiteY65" fmla="*/ 104370 h 828251"/>
                  <a:gd name="connsiteX66" fmla="*/ 417718 w 955276"/>
                  <a:gd name="connsiteY66" fmla="*/ 104706 h 828251"/>
                  <a:gd name="connsiteX67" fmla="*/ 418806 w 955276"/>
                  <a:gd name="connsiteY67" fmla="*/ 105735 h 828251"/>
                  <a:gd name="connsiteX68" fmla="*/ 419326 w 955276"/>
                  <a:gd name="connsiteY68" fmla="*/ 106372 h 828251"/>
                  <a:gd name="connsiteX69" fmla="*/ 419581 w 955276"/>
                  <a:gd name="connsiteY69" fmla="*/ 106800 h 828251"/>
                  <a:gd name="connsiteX70" fmla="*/ 419939 w 955276"/>
                  <a:gd name="connsiteY70" fmla="*/ 106915 h 828251"/>
                  <a:gd name="connsiteX71" fmla="*/ 421062 w 955276"/>
                  <a:gd name="connsiteY71" fmla="*/ 107413 h 828251"/>
                  <a:gd name="connsiteX72" fmla="*/ 421744 w 955276"/>
                  <a:gd name="connsiteY72" fmla="*/ 107806 h 828251"/>
                  <a:gd name="connsiteX73" fmla="*/ 422161 w 955276"/>
                  <a:gd name="connsiteY73" fmla="*/ 108142 h 828251"/>
                  <a:gd name="connsiteX74" fmla="*/ 422901 w 955276"/>
                  <a:gd name="connsiteY74" fmla="*/ 108905 h 828251"/>
                  <a:gd name="connsiteX75" fmla="*/ 423503 w 955276"/>
                  <a:gd name="connsiteY75" fmla="*/ 109646 h 828251"/>
                  <a:gd name="connsiteX76" fmla="*/ 424024 w 955276"/>
                  <a:gd name="connsiteY76" fmla="*/ 110490 h 828251"/>
                  <a:gd name="connsiteX77" fmla="*/ 424220 w 955276"/>
                  <a:gd name="connsiteY77" fmla="*/ 110745 h 828251"/>
                  <a:gd name="connsiteX78" fmla="*/ 424880 w 955276"/>
                  <a:gd name="connsiteY78" fmla="*/ 111416 h 828251"/>
                  <a:gd name="connsiteX79" fmla="*/ 425192 w 955276"/>
                  <a:gd name="connsiteY79" fmla="*/ 111832 h 828251"/>
                  <a:gd name="connsiteX80" fmla="*/ 425447 w 955276"/>
                  <a:gd name="connsiteY80" fmla="*/ 112284 h 828251"/>
                  <a:gd name="connsiteX81" fmla="*/ 425690 w 955276"/>
                  <a:gd name="connsiteY81" fmla="*/ 112793 h 828251"/>
                  <a:gd name="connsiteX82" fmla="*/ 425828 w 955276"/>
                  <a:gd name="connsiteY82" fmla="*/ 112978 h 828251"/>
                  <a:gd name="connsiteX83" fmla="*/ 426789 w 955276"/>
                  <a:gd name="connsiteY83" fmla="*/ 114031 h 828251"/>
                  <a:gd name="connsiteX84" fmla="*/ 427367 w 955276"/>
                  <a:gd name="connsiteY84" fmla="*/ 114736 h 828251"/>
                  <a:gd name="connsiteX85" fmla="*/ 428293 w 955276"/>
                  <a:gd name="connsiteY85" fmla="*/ 116217 h 828251"/>
                  <a:gd name="connsiteX86" fmla="*/ 428351 w 955276"/>
                  <a:gd name="connsiteY86" fmla="*/ 116240 h 828251"/>
                  <a:gd name="connsiteX87" fmla="*/ 428756 w 955276"/>
                  <a:gd name="connsiteY87" fmla="*/ 116495 h 828251"/>
                  <a:gd name="connsiteX88" fmla="*/ 429126 w 955276"/>
                  <a:gd name="connsiteY88" fmla="*/ 116784 h 828251"/>
                  <a:gd name="connsiteX89" fmla="*/ 429473 w 955276"/>
                  <a:gd name="connsiteY89" fmla="*/ 117131 h 828251"/>
                  <a:gd name="connsiteX90" fmla="*/ 430040 w 955276"/>
                  <a:gd name="connsiteY90" fmla="*/ 118265 h 828251"/>
                  <a:gd name="connsiteX91" fmla="*/ 430236 w 955276"/>
                  <a:gd name="connsiteY91" fmla="*/ 119688 h 828251"/>
                  <a:gd name="connsiteX92" fmla="*/ 430294 w 955276"/>
                  <a:gd name="connsiteY92" fmla="*/ 119850 h 828251"/>
                  <a:gd name="connsiteX93" fmla="*/ 431231 w 955276"/>
                  <a:gd name="connsiteY93" fmla="*/ 121562 h 828251"/>
                  <a:gd name="connsiteX94" fmla="*/ 431521 w 955276"/>
                  <a:gd name="connsiteY94" fmla="*/ 122222 h 828251"/>
                  <a:gd name="connsiteX95" fmla="*/ 431660 w 955276"/>
                  <a:gd name="connsiteY95" fmla="*/ 122662 h 828251"/>
                  <a:gd name="connsiteX96" fmla="*/ 431741 w 955276"/>
                  <a:gd name="connsiteY96" fmla="*/ 123090 h 828251"/>
                  <a:gd name="connsiteX97" fmla="*/ 432516 w 955276"/>
                  <a:gd name="connsiteY97" fmla="*/ 123657 h 828251"/>
                  <a:gd name="connsiteX98" fmla="*/ 432840 w 955276"/>
                  <a:gd name="connsiteY98" fmla="*/ 124027 h 828251"/>
                  <a:gd name="connsiteX99" fmla="*/ 433152 w 955276"/>
                  <a:gd name="connsiteY99" fmla="*/ 124513 h 828251"/>
                  <a:gd name="connsiteX100" fmla="*/ 433222 w 955276"/>
                  <a:gd name="connsiteY100" fmla="*/ 124675 h 828251"/>
                  <a:gd name="connsiteX101" fmla="*/ 434112 w 955276"/>
                  <a:gd name="connsiteY101" fmla="*/ 124825 h 828251"/>
                  <a:gd name="connsiteX102" fmla="*/ 436334 w 955276"/>
                  <a:gd name="connsiteY102" fmla="*/ 125346 h 828251"/>
                  <a:gd name="connsiteX103" fmla="*/ 437421 w 955276"/>
                  <a:gd name="connsiteY103" fmla="*/ 126040 h 828251"/>
                  <a:gd name="connsiteX104" fmla="*/ 437757 w 955276"/>
                  <a:gd name="connsiteY104" fmla="*/ 126445 h 828251"/>
                  <a:gd name="connsiteX105" fmla="*/ 437838 w 955276"/>
                  <a:gd name="connsiteY105" fmla="*/ 126561 h 828251"/>
                  <a:gd name="connsiteX106" fmla="*/ 438520 w 955276"/>
                  <a:gd name="connsiteY106" fmla="*/ 126746 h 828251"/>
                  <a:gd name="connsiteX107" fmla="*/ 439053 w 955276"/>
                  <a:gd name="connsiteY107" fmla="*/ 126989 h 828251"/>
                  <a:gd name="connsiteX108" fmla="*/ 439481 w 955276"/>
                  <a:gd name="connsiteY108" fmla="*/ 127255 h 828251"/>
                  <a:gd name="connsiteX109" fmla="*/ 440024 w 955276"/>
                  <a:gd name="connsiteY109" fmla="*/ 127764 h 828251"/>
                  <a:gd name="connsiteX110" fmla="*/ 440429 w 955276"/>
                  <a:gd name="connsiteY110" fmla="*/ 128308 h 828251"/>
                  <a:gd name="connsiteX111" fmla="*/ 441448 w 955276"/>
                  <a:gd name="connsiteY111" fmla="*/ 128562 h 828251"/>
                  <a:gd name="connsiteX112" fmla="*/ 441899 w 955276"/>
                  <a:gd name="connsiteY112" fmla="*/ 128655 h 828251"/>
                  <a:gd name="connsiteX113" fmla="*/ 442952 w 955276"/>
                  <a:gd name="connsiteY113" fmla="*/ 128863 h 828251"/>
                  <a:gd name="connsiteX114" fmla="*/ 443449 w 955276"/>
                  <a:gd name="connsiteY114" fmla="*/ 129025 h 828251"/>
                  <a:gd name="connsiteX115" fmla="*/ 443935 w 955276"/>
                  <a:gd name="connsiteY115" fmla="*/ 129268 h 828251"/>
                  <a:gd name="connsiteX116" fmla="*/ 445023 w 955276"/>
                  <a:gd name="connsiteY116" fmla="*/ 129927 h 828251"/>
                  <a:gd name="connsiteX117" fmla="*/ 445381 w 955276"/>
                  <a:gd name="connsiteY117" fmla="*/ 130205 h 828251"/>
                  <a:gd name="connsiteX118" fmla="*/ 445751 w 955276"/>
                  <a:gd name="connsiteY118" fmla="*/ 130575 h 828251"/>
                  <a:gd name="connsiteX119" fmla="*/ 446018 w 955276"/>
                  <a:gd name="connsiteY119" fmla="*/ 130911 h 828251"/>
                  <a:gd name="connsiteX120" fmla="*/ 446561 w 955276"/>
                  <a:gd name="connsiteY120" fmla="*/ 131767 h 828251"/>
                  <a:gd name="connsiteX121" fmla="*/ 446758 w 955276"/>
                  <a:gd name="connsiteY121" fmla="*/ 132045 h 828251"/>
                  <a:gd name="connsiteX122" fmla="*/ 447394 w 955276"/>
                  <a:gd name="connsiteY122" fmla="*/ 132704 h 828251"/>
                  <a:gd name="connsiteX123" fmla="*/ 447857 w 955276"/>
                  <a:gd name="connsiteY123" fmla="*/ 133271 h 828251"/>
                  <a:gd name="connsiteX124" fmla="*/ 448193 w 955276"/>
                  <a:gd name="connsiteY124" fmla="*/ 133734 h 828251"/>
                  <a:gd name="connsiteX125" fmla="*/ 448366 w 955276"/>
                  <a:gd name="connsiteY125" fmla="*/ 133942 h 828251"/>
                  <a:gd name="connsiteX126" fmla="*/ 449465 w 955276"/>
                  <a:gd name="connsiteY126" fmla="*/ 134868 h 828251"/>
                  <a:gd name="connsiteX127" fmla="*/ 450171 w 955276"/>
                  <a:gd name="connsiteY127" fmla="*/ 136302 h 828251"/>
                  <a:gd name="connsiteX128" fmla="*/ 450194 w 955276"/>
                  <a:gd name="connsiteY128" fmla="*/ 137078 h 828251"/>
                  <a:gd name="connsiteX129" fmla="*/ 450021 w 955276"/>
                  <a:gd name="connsiteY129" fmla="*/ 139137 h 828251"/>
                  <a:gd name="connsiteX130" fmla="*/ 450021 w 955276"/>
                  <a:gd name="connsiteY130" fmla="*/ 139692 h 828251"/>
                  <a:gd name="connsiteX131" fmla="*/ 450055 w 955276"/>
                  <a:gd name="connsiteY131" fmla="*/ 139727 h 828251"/>
                  <a:gd name="connsiteX132" fmla="*/ 450460 w 955276"/>
                  <a:gd name="connsiteY132" fmla="*/ 140271 h 828251"/>
                  <a:gd name="connsiteX133" fmla="*/ 451097 w 955276"/>
                  <a:gd name="connsiteY133" fmla="*/ 141416 h 828251"/>
                  <a:gd name="connsiteX134" fmla="*/ 451386 w 955276"/>
                  <a:gd name="connsiteY134" fmla="*/ 142087 h 828251"/>
                  <a:gd name="connsiteX135" fmla="*/ 451548 w 955276"/>
                  <a:gd name="connsiteY135" fmla="*/ 142712 h 828251"/>
                  <a:gd name="connsiteX136" fmla="*/ 451629 w 955276"/>
                  <a:gd name="connsiteY136" fmla="*/ 143811 h 828251"/>
                  <a:gd name="connsiteX137" fmla="*/ 452173 w 955276"/>
                  <a:gd name="connsiteY137" fmla="*/ 144447 h 828251"/>
                  <a:gd name="connsiteX138" fmla="*/ 452624 w 955276"/>
                  <a:gd name="connsiteY138" fmla="*/ 145616 h 828251"/>
                  <a:gd name="connsiteX139" fmla="*/ 452658 w 955276"/>
                  <a:gd name="connsiteY139" fmla="*/ 146137 h 828251"/>
                  <a:gd name="connsiteX140" fmla="*/ 452635 w 955276"/>
                  <a:gd name="connsiteY140" fmla="*/ 147698 h 828251"/>
                  <a:gd name="connsiteX141" fmla="*/ 452473 w 955276"/>
                  <a:gd name="connsiteY141" fmla="*/ 148404 h 828251"/>
                  <a:gd name="connsiteX142" fmla="*/ 452566 w 955276"/>
                  <a:gd name="connsiteY142" fmla="*/ 148913 h 828251"/>
                  <a:gd name="connsiteX143" fmla="*/ 453087 w 955276"/>
                  <a:gd name="connsiteY143" fmla="*/ 149260 h 828251"/>
                  <a:gd name="connsiteX144" fmla="*/ 453885 w 955276"/>
                  <a:gd name="connsiteY144" fmla="*/ 150348 h 828251"/>
                  <a:gd name="connsiteX145" fmla="*/ 454093 w 955276"/>
                  <a:gd name="connsiteY145" fmla="*/ 151181 h 828251"/>
                  <a:gd name="connsiteX146" fmla="*/ 454151 w 955276"/>
                  <a:gd name="connsiteY146" fmla="*/ 151725 h 828251"/>
                  <a:gd name="connsiteX147" fmla="*/ 454753 w 955276"/>
                  <a:gd name="connsiteY147" fmla="*/ 152442 h 828251"/>
                  <a:gd name="connsiteX148" fmla="*/ 455169 w 955276"/>
                  <a:gd name="connsiteY148" fmla="*/ 153310 h 828251"/>
                  <a:gd name="connsiteX149" fmla="*/ 455285 w 955276"/>
                  <a:gd name="connsiteY149" fmla="*/ 153830 h 828251"/>
                  <a:gd name="connsiteX150" fmla="*/ 455389 w 955276"/>
                  <a:gd name="connsiteY150" fmla="*/ 154351 h 828251"/>
                  <a:gd name="connsiteX151" fmla="*/ 455458 w 955276"/>
                  <a:gd name="connsiteY151" fmla="*/ 154710 h 828251"/>
                  <a:gd name="connsiteX152" fmla="*/ 455828 w 955276"/>
                  <a:gd name="connsiteY152" fmla="*/ 155624 h 828251"/>
                  <a:gd name="connsiteX153" fmla="*/ 456615 w 955276"/>
                  <a:gd name="connsiteY153" fmla="*/ 156237 h 828251"/>
                  <a:gd name="connsiteX154" fmla="*/ 456986 w 955276"/>
                  <a:gd name="connsiteY154" fmla="*/ 156642 h 828251"/>
                  <a:gd name="connsiteX155" fmla="*/ 457298 w 955276"/>
                  <a:gd name="connsiteY155" fmla="*/ 157070 h 828251"/>
                  <a:gd name="connsiteX156" fmla="*/ 457587 w 955276"/>
                  <a:gd name="connsiteY156" fmla="*/ 157498 h 828251"/>
                  <a:gd name="connsiteX157" fmla="*/ 457900 w 955276"/>
                  <a:gd name="connsiteY157" fmla="*/ 157914 h 828251"/>
                  <a:gd name="connsiteX158" fmla="*/ 458779 w 955276"/>
                  <a:gd name="connsiteY158" fmla="*/ 159106 h 828251"/>
                  <a:gd name="connsiteX159" fmla="*/ 459438 w 955276"/>
                  <a:gd name="connsiteY159" fmla="*/ 159777 h 828251"/>
                  <a:gd name="connsiteX160" fmla="*/ 460051 w 955276"/>
                  <a:gd name="connsiteY160" fmla="*/ 160529 h 828251"/>
                  <a:gd name="connsiteX161" fmla="*/ 461185 w 955276"/>
                  <a:gd name="connsiteY161" fmla="*/ 162392 h 828251"/>
                  <a:gd name="connsiteX162" fmla="*/ 461463 w 955276"/>
                  <a:gd name="connsiteY162" fmla="*/ 163595 h 828251"/>
                  <a:gd name="connsiteX163" fmla="*/ 461451 w 955276"/>
                  <a:gd name="connsiteY163" fmla="*/ 163665 h 828251"/>
                  <a:gd name="connsiteX164" fmla="*/ 461475 w 955276"/>
                  <a:gd name="connsiteY164" fmla="*/ 163665 h 828251"/>
                  <a:gd name="connsiteX165" fmla="*/ 461891 w 955276"/>
                  <a:gd name="connsiteY165" fmla="*/ 163989 h 828251"/>
                  <a:gd name="connsiteX166" fmla="*/ 462481 w 955276"/>
                  <a:gd name="connsiteY166" fmla="*/ 164590 h 828251"/>
                  <a:gd name="connsiteX167" fmla="*/ 463580 w 955276"/>
                  <a:gd name="connsiteY167" fmla="*/ 166071 h 828251"/>
                  <a:gd name="connsiteX168" fmla="*/ 464147 w 955276"/>
                  <a:gd name="connsiteY168" fmla="*/ 167089 h 828251"/>
                  <a:gd name="connsiteX169" fmla="*/ 464390 w 955276"/>
                  <a:gd name="connsiteY169" fmla="*/ 167552 h 828251"/>
                  <a:gd name="connsiteX170" fmla="*/ 464460 w 955276"/>
                  <a:gd name="connsiteY170" fmla="*/ 167668 h 828251"/>
                  <a:gd name="connsiteX171" fmla="*/ 465802 w 955276"/>
                  <a:gd name="connsiteY171" fmla="*/ 168790 h 828251"/>
                  <a:gd name="connsiteX172" fmla="*/ 466172 w 955276"/>
                  <a:gd name="connsiteY172" fmla="*/ 169195 h 828251"/>
                  <a:gd name="connsiteX173" fmla="*/ 466461 w 955276"/>
                  <a:gd name="connsiteY173" fmla="*/ 169623 h 828251"/>
                  <a:gd name="connsiteX174" fmla="*/ 466716 w 955276"/>
                  <a:gd name="connsiteY174" fmla="*/ 170167 h 828251"/>
                  <a:gd name="connsiteX175" fmla="*/ 467040 w 955276"/>
                  <a:gd name="connsiteY175" fmla="*/ 171196 h 828251"/>
                  <a:gd name="connsiteX176" fmla="*/ 467525 w 955276"/>
                  <a:gd name="connsiteY176" fmla="*/ 172851 h 828251"/>
                  <a:gd name="connsiteX177" fmla="*/ 468416 w 955276"/>
                  <a:gd name="connsiteY177" fmla="*/ 173418 h 828251"/>
                  <a:gd name="connsiteX178" fmla="*/ 468856 w 955276"/>
                  <a:gd name="connsiteY178" fmla="*/ 173695 h 828251"/>
                  <a:gd name="connsiteX179" fmla="*/ 470233 w 955276"/>
                  <a:gd name="connsiteY179" fmla="*/ 174540 h 828251"/>
                  <a:gd name="connsiteX180" fmla="*/ 470672 w 955276"/>
                  <a:gd name="connsiteY180" fmla="*/ 174910 h 828251"/>
                  <a:gd name="connsiteX181" fmla="*/ 471343 w 955276"/>
                  <a:gd name="connsiteY181" fmla="*/ 175685 h 828251"/>
                  <a:gd name="connsiteX182" fmla="*/ 471505 w 955276"/>
                  <a:gd name="connsiteY182" fmla="*/ 175847 h 828251"/>
                  <a:gd name="connsiteX183" fmla="*/ 472049 w 955276"/>
                  <a:gd name="connsiteY183" fmla="*/ 176183 h 828251"/>
                  <a:gd name="connsiteX184" fmla="*/ 472315 w 955276"/>
                  <a:gd name="connsiteY184" fmla="*/ 176287 h 828251"/>
                  <a:gd name="connsiteX185" fmla="*/ 473287 w 955276"/>
                  <a:gd name="connsiteY185" fmla="*/ 176599 h 828251"/>
                  <a:gd name="connsiteX186" fmla="*/ 473727 w 955276"/>
                  <a:gd name="connsiteY186" fmla="*/ 176796 h 828251"/>
                  <a:gd name="connsiteX187" fmla="*/ 474155 w 955276"/>
                  <a:gd name="connsiteY187" fmla="*/ 177062 h 828251"/>
                  <a:gd name="connsiteX188" fmla="*/ 474745 w 955276"/>
                  <a:gd name="connsiteY188" fmla="*/ 177606 h 828251"/>
                  <a:gd name="connsiteX189" fmla="*/ 475682 w 955276"/>
                  <a:gd name="connsiteY189" fmla="*/ 178913 h 828251"/>
                  <a:gd name="connsiteX190" fmla="*/ 475948 w 955276"/>
                  <a:gd name="connsiteY190" fmla="*/ 179422 h 828251"/>
                  <a:gd name="connsiteX191" fmla="*/ 476006 w 955276"/>
                  <a:gd name="connsiteY191" fmla="*/ 179596 h 828251"/>
                  <a:gd name="connsiteX192" fmla="*/ 476862 w 955276"/>
                  <a:gd name="connsiteY192" fmla="*/ 179631 h 828251"/>
                  <a:gd name="connsiteX193" fmla="*/ 478551 w 955276"/>
                  <a:gd name="connsiteY193" fmla="*/ 179781 h 828251"/>
                  <a:gd name="connsiteX194" fmla="*/ 479419 w 955276"/>
                  <a:gd name="connsiteY194" fmla="*/ 179978 h 828251"/>
                  <a:gd name="connsiteX195" fmla="*/ 480669 w 955276"/>
                  <a:gd name="connsiteY195" fmla="*/ 180487 h 828251"/>
                  <a:gd name="connsiteX196" fmla="*/ 481513 w 955276"/>
                  <a:gd name="connsiteY196" fmla="*/ 181181 h 828251"/>
                  <a:gd name="connsiteX197" fmla="*/ 481953 w 955276"/>
                  <a:gd name="connsiteY197" fmla="*/ 181794 h 828251"/>
                  <a:gd name="connsiteX198" fmla="*/ 482485 w 955276"/>
                  <a:gd name="connsiteY198" fmla="*/ 181968 h 828251"/>
                  <a:gd name="connsiteX199" fmla="*/ 483341 w 955276"/>
                  <a:gd name="connsiteY199" fmla="*/ 182292 h 828251"/>
                  <a:gd name="connsiteX200" fmla="*/ 484278 w 955276"/>
                  <a:gd name="connsiteY200" fmla="*/ 182801 h 828251"/>
                  <a:gd name="connsiteX201" fmla="*/ 484949 w 955276"/>
                  <a:gd name="connsiteY201" fmla="*/ 183264 h 828251"/>
                  <a:gd name="connsiteX202" fmla="*/ 485285 w 955276"/>
                  <a:gd name="connsiteY202" fmla="*/ 183588 h 828251"/>
                  <a:gd name="connsiteX203" fmla="*/ 485910 w 955276"/>
                  <a:gd name="connsiteY203" fmla="*/ 184340 h 828251"/>
                  <a:gd name="connsiteX204" fmla="*/ 486488 w 955276"/>
                  <a:gd name="connsiteY204" fmla="*/ 184895 h 828251"/>
                  <a:gd name="connsiteX205" fmla="*/ 486743 w 955276"/>
                  <a:gd name="connsiteY205" fmla="*/ 185080 h 828251"/>
                  <a:gd name="connsiteX206" fmla="*/ 487564 w 955276"/>
                  <a:gd name="connsiteY206" fmla="*/ 185589 h 828251"/>
                  <a:gd name="connsiteX207" fmla="*/ 487934 w 955276"/>
                  <a:gd name="connsiteY207" fmla="*/ 185786 h 828251"/>
                  <a:gd name="connsiteX208" fmla="*/ 488860 w 955276"/>
                  <a:gd name="connsiteY208" fmla="*/ 186226 h 828251"/>
                  <a:gd name="connsiteX209" fmla="*/ 489438 w 955276"/>
                  <a:gd name="connsiteY209" fmla="*/ 186654 h 828251"/>
                  <a:gd name="connsiteX210" fmla="*/ 489786 w 955276"/>
                  <a:gd name="connsiteY210" fmla="*/ 187012 h 828251"/>
                  <a:gd name="connsiteX211" fmla="*/ 490202 w 955276"/>
                  <a:gd name="connsiteY211" fmla="*/ 187649 h 828251"/>
                  <a:gd name="connsiteX212" fmla="*/ 490376 w 955276"/>
                  <a:gd name="connsiteY212" fmla="*/ 188088 h 828251"/>
                  <a:gd name="connsiteX213" fmla="*/ 491232 w 955276"/>
                  <a:gd name="connsiteY213" fmla="*/ 188782 h 828251"/>
                  <a:gd name="connsiteX214" fmla="*/ 491590 w 955276"/>
                  <a:gd name="connsiteY214" fmla="*/ 189049 h 828251"/>
                  <a:gd name="connsiteX215" fmla="*/ 492678 w 955276"/>
                  <a:gd name="connsiteY215" fmla="*/ 189743 h 828251"/>
                  <a:gd name="connsiteX216" fmla="*/ 494066 w 955276"/>
                  <a:gd name="connsiteY216" fmla="*/ 191015 h 828251"/>
                  <a:gd name="connsiteX217" fmla="*/ 494633 w 955276"/>
                  <a:gd name="connsiteY217" fmla="*/ 191710 h 828251"/>
                  <a:gd name="connsiteX218" fmla="*/ 495802 w 955276"/>
                  <a:gd name="connsiteY218" fmla="*/ 193688 h 828251"/>
                  <a:gd name="connsiteX219" fmla="*/ 497826 w 955276"/>
                  <a:gd name="connsiteY219" fmla="*/ 194394 h 828251"/>
                  <a:gd name="connsiteX220" fmla="*/ 498764 w 955276"/>
                  <a:gd name="connsiteY220" fmla="*/ 194856 h 828251"/>
                  <a:gd name="connsiteX221" fmla="*/ 500106 w 955276"/>
                  <a:gd name="connsiteY221" fmla="*/ 195770 h 828251"/>
                  <a:gd name="connsiteX222" fmla="*/ 500476 w 955276"/>
                  <a:gd name="connsiteY222" fmla="*/ 196118 h 828251"/>
                  <a:gd name="connsiteX223" fmla="*/ 501436 w 955276"/>
                  <a:gd name="connsiteY223" fmla="*/ 197240 h 828251"/>
                  <a:gd name="connsiteX224" fmla="*/ 501587 w 955276"/>
                  <a:gd name="connsiteY224" fmla="*/ 197379 h 828251"/>
                  <a:gd name="connsiteX225" fmla="*/ 503738 w 955276"/>
                  <a:gd name="connsiteY225" fmla="*/ 198628 h 828251"/>
                  <a:gd name="connsiteX226" fmla="*/ 504143 w 955276"/>
                  <a:gd name="connsiteY226" fmla="*/ 198941 h 828251"/>
                  <a:gd name="connsiteX227" fmla="*/ 504733 w 955276"/>
                  <a:gd name="connsiteY227" fmla="*/ 199565 h 828251"/>
                  <a:gd name="connsiteX228" fmla="*/ 505277 w 955276"/>
                  <a:gd name="connsiteY228" fmla="*/ 200329 h 828251"/>
                  <a:gd name="connsiteX229" fmla="*/ 505358 w 955276"/>
                  <a:gd name="connsiteY229" fmla="*/ 200422 h 828251"/>
                  <a:gd name="connsiteX230" fmla="*/ 508343 w 955276"/>
                  <a:gd name="connsiteY230" fmla="*/ 202250 h 828251"/>
                  <a:gd name="connsiteX231" fmla="*/ 509176 w 955276"/>
                  <a:gd name="connsiteY231" fmla="*/ 202932 h 828251"/>
                  <a:gd name="connsiteX232" fmla="*/ 510264 w 955276"/>
                  <a:gd name="connsiteY232" fmla="*/ 204124 h 828251"/>
                  <a:gd name="connsiteX233" fmla="*/ 510622 w 955276"/>
                  <a:gd name="connsiteY233" fmla="*/ 204494 h 828251"/>
                  <a:gd name="connsiteX234" fmla="*/ 510970 w 955276"/>
                  <a:gd name="connsiteY234" fmla="*/ 204864 h 828251"/>
                  <a:gd name="connsiteX235" fmla="*/ 512786 w 955276"/>
                  <a:gd name="connsiteY235" fmla="*/ 206715 h 828251"/>
                  <a:gd name="connsiteX236" fmla="*/ 513017 w 955276"/>
                  <a:gd name="connsiteY236" fmla="*/ 206912 h 828251"/>
                  <a:gd name="connsiteX237" fmla="*/ 515146 w 955276"/>
                  <a:gd name="connsiteY237" fmla="*/ 208231 h 828251"/>
                  <a:gd name="connsiteX238" fmla="*/ 515840 w 955276"/>
                  <a:gd name="connsiteY238" fmla="*/ 208821 h 828251"/>
                  <a:gd name="connsiteX239" fmla="*/ 517333 w 955276"/>
                  <a:gd name="connsiteY239" fmla="*/ 210441 h 828251"/>
                  <a:gd name="connsiteX240" fmla="*/ 517587 w 955276"/>
                  <a:gd name="connsiteY240" fmla="*/ 210672 h 828251"/>
                  <a:gd name="connsiteX241" fmla="*/ 518374 w 955276"/>
                  <a:gd name="connsiteY241" fmla="*/ 211251 h 828251"/>
                  <a:gd name="connsiteX242" fmla="*/ 518791 w 955276"/>
                  <a:gd name="connsiteY242" fmla="*/ 211563 h 828251"/>
                  <a:gd name="connsiteX243" fmla="*/ 519207 w 955276"/>
                  <a:gd name="connsiteY243" fmla="*/ 211852 h 828251"/>
                  <a:gd name="connsiteX244" fmla="*/ 520086 w 955276"/>
                  <a:gd name="connsiteY244" fmla="*/ 212466 h 828251"/>
                  <a:gd name="connsiteX245" fmla="*/ 520595 w 955276"/>
                  <a:gd name="connsiteY245" fmla="*/ 212859 h 828251"/>
                  <a:gd name="connsiteX246" fmla="*/ 521475 w 955276"/>
                  <a:gd name="connsiteY246" fmla="*/ 213611 h 828251"/>
                  <a:gd name="connsiteX247" fmla="*/ 521880 w 955276"/>
                  <a:gd name="connsiteY247" fmla="*/ 213947 h 828251"/>
                  <a:gd name="connsiteX248" fmla="*/ 522273 w 955276"/>
                  <a:gd name="connsiteY248" fmla="*/ 214270 h 828251"/>
                  <a:gd name="connsiteX249" fmla="*/ 525200 w 955276"/>
                  <a:gd name="connsiteY249" fmla="*/ 216619 h 828251"/>
                  <a:gd name="connsiteX250" fmla="*/ 525489 w 955276"/>
                  <a:gd name="connsiteY250" fmla="*/ 216908 h 828251"/>
                  <a:gd name="connsiteX251" fmla="*/ 525987 w 955276"/>
                  <a:gd name="connsiteY251" fmla="*/ 217545 h 828251"/>
                  <a:gd name="connsiteX252" fmla="*/ 527202 w 955276"/>
                  <a:gd name="connsiteY252" fmla="*/ 219546 h 828251"/>
                  <a:gd name="connsiteX253" fmla="*/ 528498 w 955276"/>
                  <a:gd name="connsiteY253" fmla="*/ 219859 h 828251"/>
                  <a:gd name="connsiteX254" fmla="*/ 529643 w 955276"/>
                  <a:gd name="connsiteY254" fmla="*/ 220171 h 828251"/>
                  <a:gd name="connsiteX255" fmla="*/ 531355 w 955276"/>
                  <a:gd name="connsiteY255" fmla="*/ 220854 h 828251"/>
                  <a:gd name="connsiteX256" fmla="*/ 532015 w 955276"/>
                  <a:gd name="connsiteY256" fmla="*/ 221305 h 828251"/>
                  <a:gd name="connsiteX257" fmla="*/ 533449 w 955276"/>
                  <a:gd name="connsiteY257" fmla="*/ 222797 h 828251"/>
                  <a:gd name="connsiteX258" fmla="*/ 533565 w 955276"/>
                  <a:gd name="connsiteY258" fmla="*/ 222913 h 828251"/>
                  <a:gd name="connsiteX259" fmla="*/ 534757 w 955276"/>
                  <a:gd name="connsiteY259" fmla="*/ 223480 h 828251"/>
                  <a:gd name="connsiteX260" fmla="*/ 535428 w 955276"/>
                  <a:gd name="connsiteY260" fmla="*/ 223908 h 828251"/>
                  <a:gd name="connsiteX261" fmla="*/ 535995 w 955276"/>
                  <a:gd name="connsiteY261" fmla="*/ 224475 h 828251"/>
                  <a:gd name="connsiteX262" fmla="*/ 536434 w 955276"/>
                  <a:gd name="connsiteY262" fmla="*/ 225146 h 828251"/>
                  <a:gd name="connsiteX263" fmla="*/ 538505 w 955276"/>
                  <a:gd name="connsiteY263" fmla="*/ 225910 h 828251"/>
                  <a:gd name="connsiteX264" fmla="*/ 542034 w 955276"/>
                  <a:gd name="connsiteY264" fmla="*/ 227379 h 828251"/>
                  <a:gd name="connsiteX265" fmla="*/ 542879 w 955276"/>
                  <a:gd name="connsiteY265" fmla="*/ 227819 h 828251"/>
                  <a:gd name="connsiteX266" fmla="*/ 546211 w 955276"/>
                  <a:gd name="connsiteY266" fmla="*/ 230109 h 828251"/>
                  <a:gd name="connsiteX267" fmla="*/ 546454 w 955276"/>
                  <a:gd name="connsiteY267" fmla="*/ 230202 h 828251"/>
                  <a:gd name="connsiteX268" fmla="*/ 585571 w 955276"/>
                  <a:gd name="connsiteY268" fmla="*/ 243414 h 828251"/>
                  <a:gd name="connsiteX269" fmla="*/ 644529 w 955276"/>
                  <a:gd name="connsiteY269" fmla="*/ 263361 h 828251"/>
                  <a:gd name="connsiteX270" fmla="*/ 702492 w 955276"/>
                  <a:gd name="connsiteY270" fmla="*/ 282948 h 828251"/>
                  <a:gd name="connsiteX271" fmla="*/ 702990 w 955276"/>
                  <a:gd name="connsiteY271" fmla="*/ 283122 h 828251"/>
                  <a:gd name="connsiteX272" fmla="*/ 749316 w 955276"/>
                  <a:gd name="connsiteY272" fmla="*/ 298602 h 828251"/>
                  <a:gd name="connsiteX273" fmla="*/ 822088 w 955276"/>
                  <a:gd name="connsiteY273" fmla="*/ 322921 h 828251"/>
                  <a:gd name="connsiteX274" fmla="*/ 822586 w 955276"/>
                  <a:gd name="connsiteY274" fmla="*/ 323083 h 828251"/>
                  <a:gd name="connsiteX275" fmla="*/ 823083 w 955276"/>
                  <a:gd name="connsiteY275" fmla="*/ 323257 h 828251"/>
                  <a:gd name="connsiteX276" fmla="*/ 850607 w 955276"/>
                  <a:gd name="connsiteY276" fmla="*/ 332154 h 828251"/>
                  <a:gd name="connsiteX277" fmla="*/ 850781 w 955276"/>
                  <a:gd name="connsiteY277" fmla="*/ 332212 h 828251"/>
                  <a:gd name="connsiteX278" fmla="*/ 857468 w 955276"/>
                  <a:gd name="connsiteY278" fmla="*/ 332027 h 828251"/>
                  <a:gd name="connsiteX279" fmla="*/ 952928 w 955276"/>
                  <a:gd name="connsiteY279" fmla="*/ 329285 h 828251"/>
                  <a:gd name="connsiteX280" fmla="*/ 953634 w 955276"/>
                  <a:gd name="connsiteY280" fmla="*/ 329389 h 828251"/>
                  <a:gd name="connsiteX281" fmla="*/ 953912 w 955276"/>
                  <a:gd name="connsiteY281" fmla="*/ 329481 h 828251"/>
                  <a:gd name="connsiteX282" fmla="*/ 955219 w 955276"/>
                  <a:gd name="connsiteY282" fmla="*/ 330904 h 828251"/>
                  <a:gd name="connsiteX283" fmla="*/ 954710 w 955276"/>
                  <a:gd name="connsiteY283" fmla="*/ 332779 h 828251"/>
                  <a:gd name="connsiteX284" fmla="*/ 940641 w 955276"/>
                  <a:gd name="connsiteY284" fmla="*/ 347518 h 828251"/>
                  <a:gd name="connsiteX285" fmla="*/ 891723 w 955276"/>
                  <a:gd name="connsiteY285" fmla="*/ 398749 h 828251"/>
                  <a:gd name="connsiteX286" fmla="*/ 861711 w 955276"/>
                  <a:gd name="connsiteY286" fmla="*/ 430183 h 828251"/>
                  <a:gd name="connsiteX287" fmla="*/ 830958 w 955276"/>
                  <a:gd name="connsiteY287" fmla="*/ 462393 h 828251"/>
                  <a:gd name="connsiteX288" fmla="*/ 813453 w 955276"/>
                  <a:gd name="connsiteY288" fmla="*/ 480558 h 828251"/>
                  <a:gd name="connsiteX289" fmla="*/ 764293 w 955276"/>
                  <a:gd name="connsiteY289" fmla="*/ 531558 h 828251"/>
                  <a:gd name="connsiteX290" fmla="*/ 763946 w 955276"/>
                  <a:gd name="connsiteY290" fmla="*/ 531916 h 828251"/>
                  <a:gd name="connsiteX291" fmla="*/ 763599 w 955276"/>
                  <a:gd name="connsiteY291" fmla="*/ 532286 h 828251"/>
                  <a:gd name="connsiteX292" fmla="*/ 757571 w 955276"/>
                  <a:gd name="connsiteY292" fmla="*/ 539159 h 828251"/>
                  <a:gd name="connsiteX293" fmla="*/ 751867 w 955276"/>
                  <a:gd name="connsiteY293" fmla="*/ 544932 h 828251"/>
                  <a:gd name="connsiteX294" fmla="*/ 751508 w 955276"/>
                  <a:gd name="connsiteY294" fmla="*/ 545302 h 828251"/>
                  <a:gd name="connsiteX295" fmla="*/ 751138 w 955276"/>
                  <a:gd name="connsiteY295" fmla="*/ 545672 h 828251"/>
                  <a:gd name="connsiteX296" fmla="*/ 744405 w 955276"/>
                  <a:gd name="connsiteY296" fmla="*/ 552602 h 828251"/>
                  <a:gd name="connsiteX297" fmla="*/ 738805 w 955276"/>
                  <a:gd name="connsiteY297" fmla="*/ 558329 h 828251"/>
                  <a:gd name="connsiteX298" fmla="*/ 733841 w 955276"/>
                  <a:gd name="connsiteY298" fmla="*/ 563906 h 828251"/>
                  <a:gd name="connsiteX299" fmla="*/ 733413 w 955276"/>
                  <a:gd name="connsiteY299" fmla="*/ 564357 h 828251"/>
                  <a:gd name="connsiteX300" fmla="*/ 709719 w 955276"/>
                  <a:gd name="connsiteY300" fmla="*/ 588492 h 828251"/>
                  <a:gd name="connsiteX301" fmla="*/ 709348 w 955276"/>
                  <a:gd name="connsiteY301" fmla="*/ 588862 h 828251"/>
                  <a:gd name="connsiteX302" fmla="*/ 708990 w 955276"/>
                  <a:gd name="connsiteY302" fmla="*/ 589232 h 828251"/>
                  <a:gd name="connsiteX303" fmla="*/ 679232 w 955276"/>
                  <a:gd name="connsiteY303" fmla="*/ 620168 h 828251"/>
                  <a:gd name="connsiteX304" fmla="*/ 645737 w 955276"/>
                  <a:gd name="connsiteY304" fmla="*/ 654970 h 828251"/>
                  <a:gd name="connsiteX305" fmla="*/ 637777 w 955276"/>
                  <a:gd name="connsiteY305" fmla="*/ 662988 h 828251"/>
                  <a:gd name="connsiteX306" fmla="*/ 637187 w 955276"/>
                  <a:gd name="connsiteY306" fmla="*/ 663473 h 828251"/>
                  <a:gd name="connsiteX307" fmla="*/ 636574 w 955276"/>
                  <a:gd name="connsiteY307" fmla="*/ 663797 h 828251"/>
                  <a:gd name="connsiteX308" fmla="*/ 632513 w 955276"/>
                  <a:gd name="connsiteY308" fmla="*/ 665174 h 828251"/>
                  <a:gd name="connsiteX309" fmla="*/ 632119 w 955276"/>
                  <a:gd name="connsiteY309" fmla="*/ 665255 h 828251"/>
                  <a:gd name="connsiteX310" fmla="*/ 631587 w 955276"/>
                  <a:gd name="connsiteY310" fmla="*/ 665325 h 828251"/>
                  <a:gd name="connsiteX311" fmla="*/ 626207 w 955276"/>
                  <a:gd name="connsiteY311" fmla="*/ 665903 h 828251"/>
                  <a:gd name="connsiteX312" fmla="*/ 625467 w 955276"/>
                  <a:gd name="connsiteY312" fmla="*/ 665961 h 828251"/>
                  <a:gd name="connsiteX313" fmla="*/ 617946 w 955276"/>
                  <a:gd name="connsiteY313" fmla="*/ 665984 h 828251"/>
                  <a:gd name="connsiteX314" fmla="*/ 616766 w 955276"/>
                  <a:gd name="connsiteY314" fmla="*/ 665949 h 828251"/>
                  <a:gd name="connsiteX315" fmla="*/ 607221 w 955276"/>
                  <a:gd name="connsiteY315" fmla="*/ 665371 h 828251"/>
                  <a:gd name="connsiteX316" fmla="*/ 606851 w 955276"/>
                  <a:gd name="connsiteY316" fmla="*/ 665382 h 828251"/>
                  <a:gd name="connsiteX317" fmla="*/ 601563 w 955276"/>
                  <a:gd name="connsiteY317" fmla="*/ 665903 h 828251"/>
                  <a:gd name="connsiteX318" fmla="*/ 601031 w 955276"/>
                  <a:gd name="connsiteY318" fmla="*/ 665892 h 828251"/>
                  <a:gd name="connsiteX319" fmla="*/ 595813 w 955276"/>
                  <a:gd name="connsiteY319" fmla="*/ 664966 h 828251"/>
                  <a:gd name="connsiteX320" fmla="*/ 595466 w 955276"/>
                  <a:gd name="connsiteY320" fmla="*/ 664943 h 828251"/>
                  <a:gd name="connsiteX321" fmla="*/ 587518 w 955276"/>
                  <a:gd name="connsiteY321" fmla="*/ 665047 h 828251"/>
                  <a:gd name="connsiteX322" fmla="*/ 586881 w 955276"/>
                  <a:gd name="connsiteY322" fmla="*/ 665024 h 828251"/>
                  <a:gd name="connsiteX323" fmla="*/ 576619 w 955276"/>
                  <a:gd name="connsiteY323" fmla="*/ 664110 h 828251"/>
                  <a:gd name="connsiteX324" fmla="*/ 569747 w 955276"/>
                  <a:gd name="connsiteY324" fmla="*/ 663427 h 828251"/>
                  <a:gd name="connsiteX325" fmla="*/ 569307 w 955276"/>
                  <a:gd name="connsiteY325" fmla="*/ 663427 h 828251"/>
                  <a:gd name="connsiteX326" fmla="*/ 561267 w 955276"/>
                  <a:gd name="connsiteY326" fmla="*/ 663450 h 828251"/>
                  <a:gd name="connsiteX327" fmla="*/ 551051 w 955276"/>
                  <a:gd name="connsiteY327" fmla="*/ 663207 h 828251"/>
                  <a:gd name="connsiteX328" fmla="*/ 549743 w 955276"/>
                  <a:gd name="connsiteY328" fmla="*/ 663150 h 828251"/>
                  <a:gd name="connsiteX329" fmla="*/ 544652 w 955276"/>
                  <a:gd name="connsiteY329" fmla="*/ 662432 h 828251"/>
                  <a:gd name="connsiteX330" fmla="*/ 544363 w 955276"/>
                  <a:gd name="connsiteY330" fmla="*/ 662455 h 828251"/>
                  <a:gd name="connsiteX331" fmla="*/ 542281 w 955276"/>
                  <a:gd name="connsiteY331" fmla="*/ 662629 h 828251"/>
                  <a:gd name="connsiteX332" fmla="*/ 541841 w 955276"/>
                  <a:gd name="connsiteY332" fmla="*/ 662698 h 828251"/>
                  <a:gd name="connsiteX333" fmla="*/ 537653 w 955276"/>
                  <a:gd name="connsiteY333" fmla="*/ 663450 h 828251"/>
                  <a:gd name="connsiteX334" fmla="*/ 536588 w 955276"/>
                  <a:gd name="connsiteY334" fmla="*/ 663531 h 828251"/>
                  <a:gd name="connsiteX335" fmla="*/ 531937 w 955276"/>
                  <a:gd name="connsiteY335" fmla="*/ 663103 h 828251"/>
                  <a:gd name="connsiteX336" fmla="*/ 531729 w 955276"/>
                  <a:gd name="connsiteY336" fmla="*/ 663103 h 828251"/>
                  <a:gd name="connsiteX337" fmla="*/ 527159 w 955276"/>
                  <a:gd name="connsiteY337" fmla="*/ 664110 h 828251"/>
                  <a:gd name="connsiteX338" fmla="*/ 522867 w 955276"/>
                  <a:gd name="connsiteY338" fmla="*/ 664885 h 828251"/>
                  <a:gd name="connsiteX339" fmla="*/ 522358 w 955276"/>
                  <a:gd name="connsiteY339" fmla="*/ 664978 h 828251"/>
                  <a:gd name="connsiteX340" fmla="*/ 521837 w 955276"/>
                  <a:gd name="connsiteY340" fmla="*/ 665070 h 828251"/>
                  <a:gd name="connsiteX341" fmla="*/ 517406 w 955276"/>
                  <a:gd name="connsiteY341" fmla="*/ 665926 h 828251"/>
                  <a:gd name="connsiteX342" fmla="*/ 514351 w 955276"/>
                  <a:gd name="connsiteY342" fmla="*/ 666158 h 828251"/>
                  <a:gd name="connsiteX343" fmla="*/ 514027 w 955276"/>
                  <a:gd name="connsiteY343" fmla="*/ 666250 h 828251"/>
                  <a:gd name="connsiteX344" fmla="*/ 512477 w 955276"/>
                  <a:gd name="connsiteY344" fmla="*/ 666667 h 828251"/>
                  <a:gd name="connsiteX345" fmla="*/ 511806 w 955276"/>
                  <a:gd name="connsiteY345" fmla="*/ 666817 h 828251"/>
                  <a:gd name="connsiteX346" fmla="*/ 508648 w 955276"/>
                  <a:gd name="connsiteY346" fmla="*/ 667349 h 828251"/>
                  <a:gd name="connsiteX347" fmla="*/ 508578 w 955276"/>
                  <a:gd name="connsiteY347" fmla="*/ 667361 h 828251"/>
                  <a:gd name="connsiteX348" fmla="*/ 507144 w 955276"/>
                  <a:gd name="connsiteY348" fmla="*/ 668379 h 828251"/>
                  <a:gd name="connsiteX349" fmla="*/ 506484 w 955276"/>
                  <a:gd name="connsiteY349" fmla="*/ 668691 h 828251"/>
                  <a:gd name="connsiteX350" fmla="*/ 505605 w 955276"/>
                  <a:gd name="connsiteY350" fmla="*/ 668877 h 828251"/>
                  <a:gd name="connsiteX351" fmla="*/ 502955 w 955276"/>
                  <a:gd name="connsiteY351" fmla="*/ 669038 h 828251"/>
                  <a:gd name="connsiteX352" fmla="*/ 502597 w 955276"/>
                  <a:gd name="connsiteY352" fmla="*/ 669073 h 828251"/>
                  <a:gd name="connsiteX353" fmla="*/ 501150 w 955276"/>
                  <a:gd name="connsiteY353" fmla="*/ 669409 h 828251"/>
                  <a:gd name="connsiteX354" fmla="*/ 500665 w 955276"/>
                  <a:gd name="connsiteY354" fmla="*/ 669513 h 828251"/>
                  <a:gd name="connsiteX355" fmla="*/ 500179 w 955276"/>
                  <a:gd name="connsiteY355" fmla="*/ 669652 h 828251"/>
                  <a:gd name="connsiteX356" fmla="*/ 499137 w 955276"/>
                  <a:gd name="connsiteY356" fmla="*/ 669929 h 828251"/>
                  <a:gd name="connsiteX357" fmla="*/ 498640 w 955276"/>
                  <a:gd name="connsiteY357" fmla="*/ 670068 h 828251"/>
                  <a:gd name="connsiteX358" fmla="*/ 498142 w 955276"/>
                  <a:gd name="connsiteY358" fmla="*/ 670207 h 828251"/>
                  <a:gd name="connsiteX359" fmla="*/ 497633 w 955276"/>
                  <a:gd name="connsiteY359" fmla="*/ 670369 h 828251"/>
                  <a:gd name="connsiteX360" fmla="*/ 497147 w 955276"/>
                  <a:gd name="connsiteY360" fmla="*/ 670508 h 828251"/>
                  <a:gd name="connsiteX361" fmla="*/ 496650 w 955276"/>
                  <a:gd name="connsiteY361" fmla="*/ 670670 h 828251"/>
                  <a:gd name="connsiteX362" fmla="*/ 494949 w 955276"/>
                  <a:gd name="connsiteY362" fmla="*/ 671214 h 828251"/>
                  <a:gd name="connsiteX363" fmla="*/ 488771 w 955276"/>
                  <a:gd name="connsiteY363" fmla="*/ 672660 h 828251"/>
                  <a:gd name="connsiteX364" fmla="*/ 488401 w 955276"/>
                  <a:gd name="connsiteY364" fmla="*/ 672775 h 828251"/>
                  <a:gd name="connsiteX365" fmla="*/ 487950 w 955276"/>
                  <a:gd name="connsiteY365" fmla="*/ 672949 h 828251"/>
                  <a:gd name="connsiteX366" fmla="*/ 486920 w 955276"/>
                  <a:gd name="connsiteY366" fmla="*/ 673215 h 828251"/>
                  <a:gd name="connsiteX367" fmla="*/ 485994 w 955276"/>
                  <a:gd name="connsiteY367" fmla="*/ 673308 h 828251"/>
                  <a:gd name="connsiteX368" fmla="*/ 485647 w 955276"/>
                  <a:gd name="connsiteY368" fmla="*/ 673400 h 828251"/>
                  <a:gd name="connsiteX369" fmla="*/ 484305 w 955276"/>
                  <a:gd name="connsiteY369" fmla="*/ 673759 h 828251"/>
                  <a:gd name="connsiteX370" fmla="*/ 484074 w 955276"/>
                  <a:gd name="connsiteY370" fmla="*/ 673875 h 828251"/>
                  <a:gd name="connsiteX371" fmla="*/ 483680 w 955276"/>
                  <a:gd name="connsiteY371" fmla="*/ 674118 h 828251"/>
                  <a:gd name="connsiteX372" fmla="*/ 482928 w 955276"/>
                  <a:gd name="connsiteY372" fmla="*/ 674453 h 828251"/>
                  <a:gd name="connsiteX373" fmla="*/ 482246 w 955276"/>
                  <a:gd name="connsiteY373" fmla="*/ 674615 h 828251"/>
                  <a:gd name="connsiteX374" fmla="*/ 481066 w 955276"/>
                  <a:gd name="connsiteY374" fmla="*/ 674684 h 828251"/>
                  <a:gd name="connsiteX375" fmla="*/ 481042 w 955276"/>
                  <a:gd name="connsiteY375" fmla="*/ 674696 h 828251"/>
                  <a:gd name="connsiteX376" fmla="*/ 480163 w 955276"/>
                  <a:gd name="connsiteY376" fmla="*/ 675217 h 828251"/>
                  <a:gd name="connsiteX377" fmla="*/ 478485 w 955276"/>
                  <a:gd name="connsiteY377" fmla="*/ 676108 h 828251"/>
                  <a:gd name="connsiteX378" fmla="*/ 476958 w 955276"/>
                  <a:gd name="connsiteY378" fmla="*/ 676709 h 828251"/>
                  <a:gd name="connsiteX379" fmla="*/ 476172 w 955276"/>
                  <a:gd name="connsiteY379" fmla="*/ 676917 h 828251"/>
                  <a:gd name="connsiteX380" fmla="*/ 474899 w 955276"/>
                  <a:gd name="connsiteY380" fmla="*/ 677079 h 828251"/>
                  <a:gd name="connsiteX381" fmla="*/ 474378 w 955276"/>
                  <a:gd name="connsiteY381" fmla="*/ 677149 h 828251"/>
                  <a:gd name="connsiteX382" fmla="*/ 473950 w 955276"/>
                  <a:gd name="connsiteY382" fmla="*/ 677218 h 828251"/>
                  <a:gd name="connsiteX383" fmla="*/ 472481 w 955276"/>
                  <a:gd name="connsiteY383" fmla="*/ 677554 h 828251"/>
                  <a:gd name="connsiteX384" fmla="*/ 470884 w 955276"/>
                  <a:gd name="connsiteY384" fmla="*/ 677866 h 828251"/>
                  <a:gd name="connsiteX385" fmla="*/ 470537 w 955276"/>
                  <a:gd name="connsiteY385" fmla="*/ 677959 h 828251"/>
                  <a:gd name="connsiteX386" fmla="*/ 470144 w 955276"/>
                  <a:gd name="connsiteY386" fmla="*/ 678109 h 828251"/>
                  <a:gd name="connsiteX387" fmla="*/ 469658 w 955276"/>
                  <a:gd name="connsiteY387" fmla="*/ 678294 h 828251"/>
                  <a:gd name="connsiteX388" fmla="*/ 469218 w 955276"/>
                  <a:gd name="connsiteY388" fmla="*/ 678468 h 828251"/>
                  <a:gd name="connsiteX389" fmla="*/ 468327 w 955276"/>
                  <a:gd name="connsiteY389" fmla="*/ 678907 h 828251"/>
                  <a:gd name="connsiteX390" fmla="*/ 467691 w 955276"/>
                  <a:gd name="connsiteY390" fmla="*/ 679162 h 828251"/>
                  <a:gd name="connsiteX391" fmla="*/ 467263 w 955276"/>
                  <a:gd name="connsiteY391" fmla="*/ 679278 h 828251"/>
                  <a:gd name="connsiteX392" fmla="*/ 464752 w 955276"/>
                  <a:gd name="connsiteY392" fmla="*/ 679671 h 828251"/>
                  <a:gd name="connsiteX393" fmla="*/ 463862 w 955276"/>
                  <a:gd name="connsiteY393" fmla="*/ 680411 h 828251"/>
                  <a:gd name="connsiteX394" fmla="*/ 463445 w 955276"/>
                  <a:gd name="connsiteY394" fmla="*/ 680678 h 828251"/>
                  <a:gd name="connsiteX395" fmla="*/ 462982 w 955276"/>
                  <a:gd name="connsiteY395" fmla="*/ 680909 h 828251"/>
                  <a:gd name="connsiteX396" fmla="*/ 462323 w 955276"/>
                  <a:gd name="connsiteY396" fmla="*/ 681175 h 828251"/>
                  <a:gd name="connsiteX397" fmla="*/ 461617 w 955276"/>
                  <a:gd name="connsiteY397" fmla="*/ 681372 h 828251"/>
                  <a:gd name="connsiteX398" fmla="*/ 461015 w 955276"/>
                  <a:gd name="connsiteY398" fmla="*/ 681487 h 828251"/>
                  <a:gd name="connsiteX399" fmla="*/ 460194 w 955276"/>
                  <a:gd name="connsiteY399" fmla="*/ 682448 h 828251"/>
                  <a:gd name="connsiteX400" fmla="*/ 457417 w 955276"/>
                  <a:gd name="connsiteY400" fmla="*/ 684125 h 828251"/>
                  <a:gd name="connsiteX401" fmla="*/ 456735 w 955276"/>
                  <a:gd name="connsiteY401" fmla="*/ 684449 h 828251"/>
                  <a:gd name="connsiteX402" fmla="*/ 456283 w 955276"/>
                  <a:gd name="connsiteY402" fmla="*/ 684600 h 828251"/>
                  <a:gd name="connsiteX403" fmla="*/ 454918 w 955276"/>
                  <a:gd name="connsiteY403" fmla="*/ 684854 h 828251"/>
                  <a:gd name="connsiteX404" fmla="*/ 454687 w 955276"/>
                  <a:gd name="connsiteY404" fmla="*/ 684947 h 828251"/>
                  <a:gd name="connsiteX405" fmla="*/ 453345 w 955276"/>
                  <a:gd name="connsiteY405" fmla="*/ 685629 h 828251"/>
                  <a:gd name="connsiteX406" fmla="*/ 453148 w 955276"/>
                  <a:gd name="connsiteY406" fmla="*/ 685734 h 828251"/>
                  <a:gd name="connsiteX407" fmla="*/ 451794 w 955276"/>
                  <a:gd name="connsiteY407" fmla="*/ 687052 h 828251"/>
                  <a:gd name="connsiteX408" fmla="*/ 451378 w 955276"/>
                  <a:gd name="connsiteY408" fmla="*/ 687365 h 828251"/>
                  <a:gd name="connsiteX409" fmla="*/ 450672 w 955276"/>
                  <a:gd name="connsiteY409" fmla="*/ 687735 h 828251"/>
                  <a:gd name="connsiteX410" fmla="*/ 449191 w 955276"/>
                  <a:gd name="connsiteY410" fmla="*/ 688314 h 828251"/>
                  <a:gd name="connsiteX411" fmla="*/ 448786 w 955276"/>
                  <a:gd name="connsiteY411" fmla="*/ 688487 h 828251"/>
                  <a:gd name="connsiteX412" fmla="*/ 446981 w 955276"/>
                  <a:gd name="connsiteY412" fmla="*/ 689413 h 828251"/>
                  <a:gd name="connsiteX413" fmla="*/ 446588 w 955276"/>
                  <a:gd name="connsiteY413" fmla="*/ 689621 h 828251"/>
                  <a:gd name="connsiteX414" fmla="*/ 443626 w 955276"/>
                  <a:gd name="connsiteY414" fmla="*/ 691368 h 828251"/>
                  <a:gd name="connsiteX415" fmla="*/ 441659 w 955276"/>
                  <a:gd name="connsiteY415" fmla="*/ 692247 h 828251"/>
                  <a:gd name="connsiteX416" fmla="*/ 439912 w 955276"/>
                  <a:gd name="connsiteY416" fmla="*/ 692941 h 828251"/>
                  <a:gd name="connsiteX417" fmla="*/ 439345 w 955276"/>
                  <a:gd name="connsiteY417" fmla="*/ 693636 h 828251"/>
                  <a:gd name="connsiteX418" fmla="*/ 438929 w 955276"/>
                  <a:gd name="connsiteY418" fmla="*/ 694098 h 828251"/>
                  <a:gd name="connsiteX419" fmla="*/ 438593 w 955276"/>
                  <a:gd name="connsiteY419" fmla="*/ 694411 h 828251"/>
                  <a:gd name="connsiteX420" fmla="*/ 436430 w 955276"/>
                  <a:gd name="connsiteY420" fmla="*/ 695984 h 828251"/>
                  <a:gd name="connsiteX421" fmla="*/ 434937 w 955276"/>
                  <a:gd name="connsiteY421" fmla="*/ 696910 h 828251"/>
                  <a:gd name="connsiteX422" fmla="*/ 434509 w 955276"/>
                  <a:gd name="connsiteY422" fmla="*/ 697188 h 828251"/>
                  <a:gd name="connsiteX423" fmla="*/ 434162 w 955276"/>
                  <a:gd name="connsiteY423" fmla="*/ 697396 h 828251"/>
                  <a:gd name="connsiteX424" fmla="*/ 432207 w 955276"/>
                  <a:gd name="connsiteY424" fmla="*/ 699027 h 828251"/>
                  <a:gd name="connsiteX425" fmla="*/ 431802 w 955276"/>
                  <a:gd name="connsiteY425" fmla="*/ 699351 h 828251"/>
                  <a:gd name="connsiteX426" fmla="*/ 431455 w 955276"/>
                  <a:gd name="connsiteY426" fmla="*/ 699663 h 828251"/>
                  <a:gd name="connsiteX427" fmla="*/ 429962 w 955276"/>
                  <a:gd name="connsiteY427" fmla="*/ 701121 h 828251"/>
                  <a:gd name="connsiteX428" fmla="*/ 429384 w 955276"/>
                  <a:gd name="connsiteY428" fmla="*/ 701584 h 828251"/>
                  <a:gd name="connsiteX429" fmla="*/ 426422 w 955276"/>
                  <a:gd name="connsiteY429" fmla="*/ 703655 h 828251"/>
                  <a:gd name="connsiteX430" fmla="*/ 426006 w 955276"/>
                  <a:gd name="connsiteY430" fmla="*/ 704766 h 828251"/>
                  <a:gd name="connsiteX431" fmla="*/ 425809 w 955276"/>
                  <a:gd name="connsiteY431" fmla="*/ 705159 h 828251"/>
                  <a:gd name="connsiteX432" fmla="*/ 425520 w 955276"/>
                  <a:gd name="connsiteY432" fmla="*/ 705599 h 828251"/>
                  <a:gd name="connsiteX433" fmla="*/ 424559 w 955276"/>
                  <a:gd name="connsiteY433" fmla="*/ 706883 h 828251"/>
                  <a:gd name="connsiteX434" fmla="*/ 424502 w 955276"/>
                  <a:gd name="connsiteY434" fmla="*/ 707461 h 828251"/>
                  <a:gd name="connsiteX435" fmla="*/ 424386 w 955276"/>
                  <a:gd name="connsiteY435" fmla="*/ 708167 h 828251"/>
                  <a:gd name="connsiteX436" fmla="*/ 424039 w 955276"/>
                  <a:gd name="connsiteY436" fmla="*/ 709810 h 828251"/>
                  <a:gd name="connsiteX437" fmla="*/ 423807 w 955276"/>
                  <a:gd name="connsiteY437" fmla="*/ 710412 h 828251"/>
                  <a:gd name="connsiteX438" fmla="*/ 423541 w 955276"/>
                  <a:gd name="connsiteY438" fmla="*/ 710863 h 828251"/>
                  <a:gd name="connsiteX439" fmla="*/ 422801 w 955276"/>
                  <a:gd name="connsiteY439" fmla="*/ 711893 h 828251"/>
                  <a:gd name="connsiteX440" fmla="*/ 422037 w 955276"/>
                  <a:gd name="connsiteY440" fmla="*/ 712760 h 828251"/>
                  <a:gd name="connsiteX441" fmla="*/ 421864 w 955276"/>
                  <a:gd name="connsiteY441" fmla="*/ 713003 h 828251"/>
                  <a:gd name="connsiteX442" fmla="*/ 421181 w 955276"/>
                  <a:gd name="connsiteY442" fmla="*/ 714287 h 828251"/>
                  <a:gd name="connsiteX443" fmla="*/ 420973 w 955276"/>
                  <a:gd name="connsiteY443" fmla="*/ 714716 h 828251"/>
                  <a:gd name="connsiteX444" fmla="*/ 420279 w 955276"/>
                  <a:gd name="connsiteY444" fmla="*/ 716162 h 828251"/>
                  <a:gd name="connsiteX445" fmla="*/ 419943 w 955276"/>
                  <a:gd name="connsiteY445" fmla="*/ 716671 h 828251"/>
                  <a:gd name="connsiteX446" fmla="*/ 419584 w 955276"/>
                  <a:gd name="connsiteY446" fmla="*/ 717041 h 828251"/>
                  <a:gd name="connsiteX447" fmla="*/ 419249 w 955276"/>
                  <a:gd name="connsiteY447" fmla="*/ 717330 h 828251"/>
                  <a:gd name="connsiteX448" fmla="*/ 418358 w 955276"/>
                  <a:gd name="connsiteY448" fmla="*/ 717955 h 828251"/>
                  <a:gd name="connsiteX449" fmla="*/ 417687 w 955276"/>
                  <a:gd name="connsiteY449" fmla="*/ 719748 h 828251"/>
                  <a:gd name="connsiteX450" fmla="*/ 417398 w 955276"/>
                  <a:gd name="connsiteY450" fmla="*/ 720385 h 828251"/>
                  <a:gd name="connsiteX451" fmla="*/ 416866 w 955276"/>
                  <a:gd name="connsiteY451" fmla="*/ 721067 h 828251"/>
                  <a:gd name="connsiteX452" fmla="*/ 415639 w 955276"/>
                  <a:gd name="connsiteY452" fmla="*/ 722097 h 828251"/>
                  <a:gd name="connsiteX453" fmla="*/ 413823 w 955276"/>
                  <a:gd name="connsiteY453" fmla="*/ 723404 h 828251"/>
                  <a:gd name="connsiteX454" fmla="*/ 413580 w 955276"/>
                  <a:gd name="connsiteY454" fmla="*/ 723601 h 828251"/>
                  <a:gd name="connsiteX455" fmla="*/ 412087 w 955276"/>
                  <a:gd name="connsiteY455" fmla="*/ 725302 h 828251"/>
                  <a:gd name="connsiteX456" fmla="*/ 410861 w 955276"/>
                  <a:gd name="connsiteY456" fmla="*/ 726332 h 828251"/>
                  <a:gd name="connsiteX457" fmla="*/ 410236 w 955276"/>
                  <a:gd name="connsiteY457" fmla="*/ 726760 h 828251"/>
                  <a:gd name="connsiteX458" fmla="*/ 409611 w 955276"/>
                  <a:gd name="connsiteY458" fmla="*/ 727107 h 828251"/>
                  <a:gd name="connsiteX459" fmla="*/ 409172 w 955276"/>
                  <a:gd name="connsiteY459" fmla="*/ 727361 h 828251"/>
                  <a:gd name="connsiteX460" fmla="*/ 408929 w 955276"/>
                  <a:gd name="connsiteY460" fmla="*/ 727477 h 828251"/>
                  <a:gd name="connsiteX461" fmla="*/ 407552 w 955276"/>
                  <a:gd name="connsiteY461" fmla="*/ 728842 h 828251"/>
                  <a:gd name="connsiteX462" fmla="*/ 406858 w 955276"/>
                  <a:gd name="connsiteY462" fmla="*/ 729340 h 828251"/>
                  <a:gd name="connsiteX463" fmla="*/ 406418 w 955276"/>
                  <a:gd name="connsiteY463" fmla="*/ 729617 h 828251"/>
                  <a:gd name="connsiteX464" fmla="*/ 405990 w 955276"/>
                  <a:gd name="connsiteY464" fmla="*/ 729895 h 828251"/>
                  <a:gd name="connsiteX465" fmla="*/ 404382 w 955276"/>
                  <a:gd name="connsiteY465" fmla="*/ 731040 h 828251"/>
                  <a:gd name="connsiteX466" fmla="*/ 404174 w 955276"/>
                  <a:gd name="connsiteY466" fmla="*/ 731237 h 828251"/>
                  <a:gd name="connsiteX467" fmla="*/ 403202 w 955276"/>
                  <a:gd name="connsiteY467" fmla="*/ 732371 h 828251"/>
                  <a:gd name="connsiteX468" fmla="*/ 402404 w 955276"/>
                  <a:gd name="connsiteY468" fmla="*/ 733111 h 828251"/>
                  <a:gd name="connsiteX469" fmla="*/ 401513 w 955276"/>
                  <a:gd name="connsiteY469" fmla="*/ 733701 h 828251"/>
                  <a:gd name="connsiteX470" fmla="*/ 400923 w 955276"/>
                  <a:gd name="connsiteY470" fmla="*/ 734037 h 828251"/>
                  <a:gd name="connsiteX471" fmla="*/ 400506 w 955276"/>
                  <a:gd name="connsiteY471" fmla="*/ 734211 h 828251"/>
                  <a:gd name="connsiteX472" fmla="*/ 398331 w 955276"/>
                  <a:gd name="connsiteY472" fmla="*/ 734870 h 828251"/>
                  <a:gd name="connsiteX473" fmla="*/ 398238 w 955276"/>
                  <a:gd name="connsiteY473" fmla="*/ 734939 h 828251"/>
                  <a:gd name="connsiteX474" fmla="*/ 396596 w 955276"/>
                  <a:gd name="connsiteY474" fmla="*/ 736316 h 828251"/>
                  <a:gd name="connsiteX475" fmla="*/ 395843 w 955276"/>
                  <a:gd name="connsiteY475" fmla="*/ 736779 h 828251"/>
                  <a:gd name="connsiteX476" fmla="*/ 395427 w 955276"/>
                  <a:gd name="connsiteY476" fmla="*/ 736953 h 828251"/>
                  <a:gd name="connsiteX477" fmla="*/ 393425 w 955276"/>
                  <a:gd name="connsiteY477" fmla="*/ 737554 h 828251"/>
                  <a:gd name="connsiteX478" fmla="*/ 393229 w 955276"/>
                  <a:gd name="connsiteY478" fmla="*/ 737624 h 828251"/>
                  <a:gd name="connsiteX479" fmla="*/ 392118 w 955276"/>
                  <a:gd name="connsiteY479" fmla="*/ 738387 h 828251"/>
                  <a:gd name="connsiteX480" fmla="*/ 391158 w 955276"/>
                  <a:gd name="connsiteY480" fmla="*/ 738896 h 828251"/>
                  <a:gd name="connsiteX481" fmla="*/ 389122 w 955276"/>
                  <a:gd name="connsiteY481" fmla="*/ 739579 h 828251"/>
                  <a:gd name="connsiteX482" fmla="*/ 388381 w 955276"/>
                  <a:gd name="connsiteY482" fmla="*/ 739764 h 828251"/>
                  <a:gd name="connsiteX483" fmla="*/ 386137 w 955276"/>
                  <a:gd name="connsiteY483" fmla="*/ 740053 h 828251"/>
                  <a:gd name="connsiteX484" fmla="*/ 384841 w 955276"/>
                  <a:gd name="connsiteY484" fmla="*/ 740296 h 828251"/>
                  <a:gd name="connsiteX485" fmla="*/ 383823 w 955276"/>
                  <a:gd name="connsiteY485" fmla="*/ 741152 h 828251"/>
                  <a:gd name="connsiteX486" fmla="*/ 382353 w 955276"/>
                  <a:gd name="connsiteY486" fmla="*/ 741604 h 828251"/>
                  <a:gd name="connsiteX487" fmla="*/ 380190 w 955276"/>
                  <a:gd name="connsiteY487" fmla="*/ 741407 h 828251"/>
                  <a:gd name="connsiteX488" fmla="*/ 379195 w 955276"/>
                  <a:gd name="connsiteY488" fmla="*/ 742089 h 828251"/>
                  <a:gd name="connsiteX489" fmla="*/ 378165 w 955276"/>
                  <a:gd name="connsiteY489" fmla="*/ 742437 h 828251"/>
                  <a:gd name="connsiteX490" fmla="*/ 377367 w 955276"/>
                  <a:gd name="connsiteY490" fmla="*/ 742460 h 828251"/>
                  <a:gd name="connsiteX491" fmla="*/ 376001 w 955276"/>
                  <a:gd name="connsiteY491" fmla="*/ 742344 h 828251"/>
                  <a:gd name="connsiteX492" fmla="*/ 373491 w 955276"/>
                  <a:gd name="connsiteY492" fmla="*/ 743640 h 828251"/>
                  <a:gd name="connsiteX493" fmla="*/ 372392 w 955276"/>
                  <a:gd name="connsiteY493" fmla="*/ 743848 h 828251"/>
                  <a:gd name="connsiteX494" fmla="*/ 369916 w 955276"/>
                  <a:gd name="connsiteY494" fmla="*/ 743617 h 828251"/>
                  <a:gd name="connsiteX495" fmla="*/ 369742 w 955276"/>
                  <a:gd name="connsiteY495" fmla="*/ 743628 h 828251"/>
                  <a:gd name="connsiteX496" fmla="*/ 367278 w 955276"/>
                  <a:gd name="connsiteY496" fmla="*/ 744265 h 828251"/>
                  <a:gd name="connsiteX497" fmla="*/ 365658 w 955276"/>
                  <a:gd name="connsiteY497" fmla="*/ 744658 h 828251"/>
                  <a:gd name="connsiteX498" fmla="*/ 365161 w 955276"/>
                  <a:gd name="connsiteY498" fmla="*/ 744774 h 828251"/>
                  <a:gd name="connsiteX499" fmla="*/ 364663 w 955276"/>
                  <a:gd name="connsiteY499" fmla="*/ 744889 h 828251"/>
                  <a:gd name="connsiteX500" fmla="*/ 361597 w 955276"/>
                  <a:gd name="connsiteY500" fmla="*/ 745745 h 828251"/>
                  <a:gd name="connsiteX501" fmla="*/ 360718 w 955276"/>
                  <a:gd name="connsiteY501" fmla="*/ 745919 h 828251"/>
                  <a:gd name="connsiteX502" fmla="*/ 356981 w 955276"/>
                  <a:gd name="connsiteY502" fmla="*/ 746266 h 828251"/>
                  <a:gd name="connsiteX503" fmla="*/ 356159 w 955276"/>
                  <a:gd name="connsiteY503" fmla="*/ 746289 h 828251"/>
                  <a:gd name="connsiteX504" fmla="*/ 351867 w 955276"/>
                  <a:gd name="connsiteY504" fmla="*/ 746104 h 828251"/>
                  <a:gd name="connsiteX505" fmla="*/ 351358 w 955276"/>
                  <a:gd name="connsiteY505" fmla="*/ 746081 h 828251"/>
                  <a:gd name="connsiteX506" fmla="*/ 350942 w 955276"/>
                  <a:gd name="connsiteY506" fmla="*/ 746069 h 828251"/>
                  <a:gd name="connsiteX507" fmla="*/ 346638 w 955276"/>
                  <a:gd name="connsiteY507" fmla="*/ 746474 h 828251"/>
                  <a:gd name="connsiteX508" fmla="*/ 341813 w 955276"/>
                  <a:gd name="connsiteY508" fmla="*/ 746532 h 828251"/>
                  <a:gd name="connsiteX509" fmla="*/ 336237 w 955276"/>
                  <a:gd name="connsiteY509" fmla="*/ 746532 h 828251"/>
                  <a:gd name="connsiteX510" fmla="*/ 336086 w 955276"/>
                  <a:gd name="connsiteY510" fmla="*/ 746567 h 828251"/>
                  <a:gd name="connsiteX511" fmla="*/ 332118 w 955276"/>
                  <a:gd name="connsiteY511" fmla="*/ 748117 h 828251"/>
                  <a:gd name="connsiteX512" fmla="*/ 331377 w 955276"/>
                  <a:gd name="connsiteY512" fmla="*/ 748383 h 828251"/>
                  <a:gd name="connsiteX513" fmla="*/ 327213 w 955276"/>
                  <a:gd name="connsiteY513" fmla="*/ 749436 h 828251"/>
                  <a:gd name="connsiteX514" fmla="*/ 326275 w 955276"/>
                  <a:gd name="connsiteY514" fmla="*/ 749598 h 828251"/>
                  <a:gd name="connsiteX515" fmla="*/ 322943 w 955276"/>
                  <a:gd name="connsiteY515" fmla="*/ 749737 h 828251"/>
                  <a:gd name="connsiteX516" fmla="*/ 321196 w 955276"/>
                  <a:gd name="connsiteY516" fmla="*/ 750825 h 828251"/>
                  <a:gd name="connsiteX517" fmla="*/ 320907 w 955276"/>
                  <a:gd name="connsiteY517" fmla="*/ 750975 h 828251"/>
                  <a:gd name="connsiteX518" fmla="*/ 319438 w 955276"/>
                  <a:gd name="connsiteY518" fmla="*/ 751565 h 828251"/>
                  <a:gd name="connsiteX519" fmla="*/ 319010 w 955276"/>
                  <a:gd name="connsiteY519" fmla="*/ 751750 h 828251"/>
                  <a:gd name="connsiteX520" fmla="*/ 318096 w 955276"/>
                  <a:gd name="connsiteY520" fmla="*/ 752190 h 828251"/>
                  <a:gd name="connsiteX521" fmla="*/ 317679 w 955276"/>
                  <a:gd name="connsiteY521" fmla="*/ 752398 h 828251"/>
                  <a:gd name="connsiteX522" fmla="*/ 316835 w 955276"/>
                  <a:gd name="connsiteY522" fmla="*/ 752849 h 828251"/>
                  <a:gd name="connsiteX523" fmla="*/ 316754 w 955276"/>
                  <a:gd name="connsiteY523" fmla="*/ 752919 h 828251"/>
                  <a:gd name="connsiteX524" fmla="*/ 315921 w 955276"/>
                  <a:gd name="connsiteY524" fmla="*/ 754006 h 828251"/>
                  <a:gd name="connsiteX525" fmla="*/ 315145 w 955276"/>
                  <a:gd name="connsiteY525" fmla="*/ 754839 h 828251"/>
                  <a:gd name="connsiteX526" fmla="*/ 314995 w 955276"/>
                  <a:gd name="connsiteY526" fmla="*/ 755024 h 828251"/>
                  <a:gd name="connsiteX527" fmla="*/ 314625 w 955276"/>
                  <a:gd name="connsiteY527" fmla="*/ 755765 h 828251"/>
                  <a:gd name="connsiteX528" fmla="*/ 314440 w 955276"/>
                  <a:gd name="connsiteY528" fmla="*/ 756181 h 828251"/>
                  <a:gd name="connsiteX529" fmla="*/ 314012 w 955276"/>
                  <a:gd name="connsiteY529" fmla="*/ 757176 h 828251"/>
                  <a:gd name="connsiteX530" fmla="*/ 313618 w 955276"/>
                  <a:gd name="connsiteY530" fmla="*/ 757755 h 828251"/>
                  <a:gd name="connsiteX531" fmla="*/ 313271 w 955276"/>
                  <a:gd name="connsiteY531" fmla="*/ 758125 h 828251"/>
                  <a:gd name="connsiteX532" fmla="*/ 312855 w 955276"/>
                  <a:gd name="connsiteY532" fmla="*/ 758461 h 828251"/>
                  <a:gd name="connsiteX533" fmla="*/ 312438 w 955276"/>
                  <a:gd name="connsiteY533" fmla="*/ 758715 h 828251"/>
                  <a:gd name="connsiteX534" fmla="*/ 312091 w 955276"/>
                  <a:gd name="connsiteY534" fmla="*/ 758946 h 828251"/>
                  <a:gd name="connsiteX535" fmla="*/ 310957 w 955276"/>
                  <a:gd name="connsiteY535" fmla="*/ 759895 h 828251"/>
                  <a:gd name="connsiteX536" fmla="*/ 310356 w 955276"/>
                  <a:gd name="connsiteY536" fmla="*/ 760312 h 828251"/>
                  <a:gd name="connsiteX537" fmla="*/ 308724 w 955276"/>
                  <a:gd name="connsiteY537" fmla="*/ 761318 h 828251"/>
                  <a:gd name="connsiteX538" fmla="*/ 308655 w 955276"/>
                  <a:gd name="connsiteY538" fmla="*/ 761411 h 828251"/>
                  <a:gd name="connsiteX539" fmla="*/ 307787 w 955276"/>
                  <a:gd name="connsiteY539" fmla="*/ 762660 h 828251"/>
                  <a:gd name="connsiteX540" fmla="*/ 307162 w 955276"/>
                  <a:gd name="connsiteY540" fmla="*/ 763250 h 828251"/>
                  <a:gd name="connsiteX541" fmla="*/ 306711 w 955276"/>
                  <a:gd name="connsiteY541" fmla="*/ 763517 h 828251"/>
                  <a:gd name="connsiteX542" fmla="*/ 305832 w 955276"/>
                  <a:gd name="connsiteY542" fmla="*/ 763945 h 828251"/>
                  <a:gd name="connsiteX543" fmla="*/ 305601 w 955276"/>
                  <a:gd name="connsiteY543" fmla="*/ 764130 h 828251"/>
                  <a:gd name="connsiteX544" fmla="*/ 304768 w 955276"/>
                  <a:gd name="connsiteY544" fmla="*/ 764824 h 828251"/>
                  <a:gd name="connsiteX545" fmla="*/ 304027 w 955276"/>
                  <a:gd name="connsiteY545" fmla="*/ 765217 h 828251"/>
                  <a:gd name="connsiteX546" fmla="*/ 303541 w 955276"/>
                  <a:gd name="connsiteY546" fmla="*/ 765356 h 828251"/>
                  <a:gd name="connsiteX547" fmla="*/ 302824 w 955276"/>
                  <a:gd name="connsiteY547" fmla="*/ 765425 h 828251"/>
                  <a:gd name="connsiteX548" fmla="*/ 302292 w 955276"/>
                  <a:gd name="connsiteY548" fmla="*/ 765368 h 828251"/>
                  <a:gd name="connsiteX549" fmla="*/ 301771 w 955276"/>
                  <a:gd name="connsiteY549" fmla="*/ 765333 h 828251"/>
                  <a:gd name="connsiteX550" fmla="*/ 301331 w 955276"/>
                  <a:gd name="connsiteY550" fmla="*/ 765298 h 828251"/>
                  <a:gd name="connsiteX551" fmla="*/ 299341 w 955276"/>
                  <a:gd name="connsiteY551" fmla="*/ 765310 h 828251"/>
                  <a:gd name="connsiteX552" fmla="*/ 299179 w 955276"/>
                  <a:gd name="connsiteY552" fmla="*/ 765321 h 828251"/>
                  <a:gd name="connsiteX553" fmla="*/ 297964 w 955276"/>
                  <a:gd name="connsiteY553" fmla="*/ 765784 h 828251"/>
                  <a:gd name="connsiteX554" fmla="*/ 297513 w 955276"/>
                  <a:gd name="connsiteY554" fmla="*/ 765900 h 828251"/>
                  <a:gd name="connsiteX555" fmla="*/ 296981 w 955276"/>
                  <a:gd name="connsiteY555" fmla="*/ 765981 h 828251"/>
                  <a:gd name="connsiteX556" fmla="*/ 294829 w 955276"/>
                  <a:gd name="connsiteY556" fmla="*/ 766212 h 828251"/>
                  <a:gd name="connsiteX557" fmla="*/ 294343 w 955276"/>
                  <a:gd name="connsiteY557" fmla="*/ 766282 h 828251"/>
                  <a:gd name="connsiteX558" fmla="*/ 292770 w 955276"/>
                  <a:gd name="connsiteY558" fmla="*/ 766525 h 828251"/>
                  <a:gd name="connsiteX559" fmla="*/ 292226 w 955276"/>
                  <a:gd name="connsiteY559" fmla="*/ 766536 h 828251"/>
                  <a:gd name="connsiteX560" fmla="*/ 291694 w 955276"/>
                  <a:gd name="connsiteY560" fmla="*/ 766467 h 828251"/>
                  <a:gd name="connsiteX561" fmla="*/ 289206 w 955276"/>
                  <a:gd name="connsiteY561" fmla="*/ 766050 h 828251"/>
                  <a:gd name="connsiteX562" fmla="*/ 288512 w 955276"/>
                  <a:gd name="connsiteY562" fmla="*/ 766316 h 828251"/>
                  <a:gd name="connsiteX563" fmla="*/ 287621 w 955276"/>
                  <a:gd name="connsiteY563" fmla="*/ 766594 h 828251"/>
                  <a:gd name="connsiteX564" fmla="*/ 284983 w 955276"/>
                  <a:gd name="connsiteY564" fmla="*/ 767057 h 828251"/>
                  <a:gd name="connsiteX565" fmla="*/ 284671 w 955276"/>
                  <a:gd name="connsiteY565" fmla="*/ 767080 h 828251"/>
                  <a:gd name="connsiteX566" fmla="*/ 283907 w 955276"/>
                  <a:gd name="connsiteY566" fmla="*/ 767092 h 828251"/>
                  <a:gd name="connsiteX567" fmla="*/ 281836 w 955276"/>
                  <a:gd name="connsiteY567" fmla="*/ 766895 h 828251"/>
                  <a:gd name="connsiteX568" fmla="*/ 281663 w 955276"/>
                  <a:gd name="connsiteY568" fmla="*/ 766895 h 828251"/>
                  <a:gd name="connsiteX569" fmla="*/ 279881 w 955276"/>
                  <a:gd name="connsiteY569" fmla="*/ 767381 h 828251"/>
                  <a:gd name="connsiteX570" fmla="*/ 279372 w 955276"/>
                  <a:gd name="connsiteY570" fmla="*/ 767462 h 828251"/>
                  <a:gd name="connsiteX571" fmla="*/ 277752 w 955276"/>
                  <a:gd name="connsiteY571" fmla="*/ 767473 h 828251"/>
                  <a:gd name="connsiteX572" fmla="*/ 277232 w 955276"/>
                  <a:gd name="connsiteY572" fmla="*/ 767473 h 828251"/>
                  <a:gd name="connsiteX573" fmla="*/ 276792 w 955276"/>
                  <a:gd name="connsiteY573" fmla="*/ 767473 h 828251"/>
                  <a:gd name="connsiteX574" fmla="*/ 274212 w 955276"/>
                  <a:gd name="connsiteY574" fmla="*/ 767751 h 828251"/>
                  <a:gd name="connsiteX575" fmla="*/ 269330 w 955276"/>
                  <a:gd name="connsiteY575" fmla="*/ 768029 h 828251"/>
                  <a:gd name="connsiteX576" fmla="*/ 268936 w 955276"/>
                  <a:gd name="connsiteY576" fmla="*/ 768052 h 828251"/>
                  <a:gd name="connsiteX577" fmla="*/ 266692 w 955276"/>
                  <a:gd name="connsiteY577" fmla="*/ 768549 h 828251"/>
                  <a:gd name="connsiteX578" fmla="*/ 265847 w 955276"/>
                  <a:gd name="connsiteY578" fmla="*/ 768584 h 828251"/>
                  <a:gd name="connsiteX579" fmla="*/ 260178 w 955276"/>
                  <a:gd name="connsiteY579" fmla="*/ 768052 h 828251"/>
                  <a:gd name="connsiteX580" fmla="*/ 259923 w 955276"/>
                  <a:gd name="connsiteY580" fmla="*/ 768086 h 828251"/>
                  <a:gd name="connsiteX581" fmla="*/ 257552 w 955276"/>
                  <a:gd name="connsiteY581" fmla="*/ 768526 h 828251"/>
                  <a:gd name="connsiteX582" fmla="*/ 256800 w 955276"/>
                  <a:gd name="connsiteY582" fmla="*/ 768526 h 828251"/>
                  <a:gd name="connsiteX583" fmla="*/ 253144 w 955276"/>
                  <a:gd name="connsiteY583" fmla="*/ 768191 h 828251"/>
                  <a:gd name="connsiteX584" fmla="*/ 252739 w 955276"/>
                  <a:gd name="connsiteY584" fmla="*/ 768191 h 828251"/>
                  <a:gd name="connsiteX585" fmla="*/ 251697 w 955276"/>
                  <a:gd name="connsiteY585" fmla="*/ 768225 h 828251"/>
                  <a:gd name="connsiteX586" fmla="*/ 251188 w 955276"/>
                  <a:gd name="connsiteY586" fmla="*/ 768237 h 828251"/>
                  <a:gd name="connsiteX587" fmla="*/ 250656 w 955276"/>
                  <a:gd name="connsiteY587" fmla="*/ 768260 h 828251"/>
                  <a:gd name="connsiteX588" fmla="*/ 247451 w 955276"/>
                  <a:gd name="connsiteY588" fmla="*/ 768422 h 828251"/>
                  <a:gd name="connsiteX589" fmla="*/ 244594 w 955276"/>
                  <a:gd name="connsiteY589" fmla="*/ 768318 h 828251"/>
                  <a:gd name="connsiteX590" fmla="*/ 241852 w 955276"/>
                  <a:gd name="connsiteY590" fmla="*/ 768202 h 828251"/>
                  <a:gd name="connsiteX591" fmla="*/ 236911 w 955276"/>
                  <a:gd name="connsiteY591" fmla="*/ 767716 h 828251"/>
                  <a:gd name="connsiteX592" fmla="*/ 232619 w 955276"/>
                  <a:gd name="connsiteY592" fmla="*/ 767057 h 828251"/>
                  <a:gd name="connsiteX593" fmla="*/ 230155 w 955276"/>
                  <a:gd name="connsiteY593" fmla="*/ 766640 h 828251"/>
                  <a:gd name="connsiteX594" fmla="*/ 228593 w 955276"/>
                  <a:gd name="connsiteY594" fmla="*/ 767647 h 828251"/>
                  <a:gd name="connsiteX595" fmla="*/ 228153 w 955276"/>
                  <a:gd name="connsiteY595" fmla="*/ 767855 h 828251"/>
                  <a:gd name="connsiteX596" fmla="*/ 227667 w 955276"/>
                  <a:gd name="connsiteY596" fmla="*/ 768017 h 828251"/>
                  <a:gd name="connsiteX597" fmla="*/ 226834 w 955276"/>
                  <a:gd name="connsiteY597" fmla="*/ 768121 h 828251"/>
                  <a:gd name="connsiteX598" fmla="*/ 225226 w 955276"/>
                  <a:gd name="connsiteY598" fmla="*/ 767971 h 828251"/>
                  <a:gd name="connsiteX599" fmla="*/ 224358 w 955276"/>
                  <a:gd name="connsiteY599" fmla="*/ 767762 h 828251"/>
                  <a:gd name="connsiteX600" fmla="*/ 223919 w 955276"/>
                  <a:gd name="connsiteY600" fmla="*/ 767577 h 828251"/>
                  <a:gd name="connsiteX601" fmla="*/ 221674 w 955276"/>
                  <a:gd name="connsiteY601" fmla="*/ 766305 h 828251"/>
                  <a:gd name="connsiteX602" fmla="*/ 221396 w 955276"/>
                  <a:gd name="connsiteY602" fmla="*/ 766166 h 828251"/>
                  <a:gd name="connsiteX603" fmla="*/ 218423 w 955276"/>
                  <a:gd name="connsiteY603" fmla="*/ 765240 h 828251"/>
                  <a:gd name="connsiteX604" fmla="*/ 218030 w 955276"/>
                  <a:gd name="connsiteY604" fmla="*/ 765067 h 828251"/>
                  <a:gd name="connsiteX605" fmla="*/ 217578 w 955276"/>
                  <a:gd name="connsiteY605" fmla="*/ 764812 h 828251"/>
                  <a:gd name="connsiteX606" fmla="*/ 217174 w 955276"/>
                  <a:gd name="connsiteY606" fmla="*/ 764523 h 828251"/>
                  <a:gd name="connsiteX607" fmla="*/ 216433 w 955276"/>
                  <a:gd name="connsiteY607" fmla="*/ 763829 h 828251"/>
                  <a:gd name="connsiteX608" fmla="*/ 216190 w 955276"/>
                  <a:gd name="connsiteY608" fmla="*/ 763621 h 828251"/>
                  <a:gd name="connsiteX609" fmla="*/ 214478 w 955276"/>
                  <a:gd name="connsiteY609" fmla="*/ 762579 h 828251"/>
                  <a:gd name="connsiteX610" fmla="*/ 211747 w 955276"/>
                  <a:gd name="connsiteY610" fmla="*/ 760751 h 828251"/>
                  <a:gd name="connsiteX611" fmla="*/ 211296 w 955276"/>
                  <a:gd name="connsiteY611" fmla="*/ 760335 h 828251"/>
                  <a:gd name="connsiteX612" fmla="*/ 210845 w 955276"/>
                  <a:gd name="connsiteY612" fmla="*/ 759756 h 828251"/>
                  <a:gd name="connsiteX613" fmla="*/ 209711 w 955276"/>
                  <a:gd name="connsiteY613" fmla="*/ 757986 h 828251"/>
                  <a:gd name="connsiteX614" fmla="*/ 209630 w 955276"/>
                  <a:gd name="connsiteY614" fmla="*/ 757870 h 828251"/>
                  <a:gd name="connsiteX615" fmla="*/ 207953 w 955276"/>
                  <a:gd name="connsiteY615" fmla="*/ 756690 h 828251"/>
                  <a:gd name="connsiteX616" fmla="*/ 206402 w 955276"/>
                  <a:gd name="connsiteY616" fmla="*/ 755290 h 828251"/>
                  <a:gd name="connsiteX617" fmla="*/ 206159 w 955276"/>
                  <a:gd name="connsiteY617" fmla="*/ 755094 h 828251"/>
                  <a:gd name="connsiteX618" fmla="*/ 203961 w 955276"/>
                  <a:gd name="connsiteY618" fmla="*/ 753844 h 828251"/>
                  <a:gd name="connsiteX619" fmla="*/ 203348 w 955276"/>
                  <a:gd name="connsiteY619" fmla="*/ 753416 h 828251"/>
                  <a:gd name="connsiteX620" fmla="*/ 202989 w 955276"/>
                  <a:gd name="connsiteY620" fmla="*/ 753081 h 828251"/>
                  <a:gd name="connsiteX621" fmla="*/ 200236 w 955276"/>
                  <a:gd name="connsiteY621" fmla="*/ 749795 h 828251"/>
                  <a:gd name="connsiteX622" fmla="*/ 198882 w 955276"/>
                  <a:gd name="connsiteY622" fmla="*/ 747978 h 828251"/>
                  <a:gd name="connsiteX623" fmla="*/ 198570 w 955276"/>
                  <a:gd name="connsiteY623" fmla="*/ 747562 h 828251"/>
                  <a:gd name="connsiteX624" fmla="*/ 198465 w 955276"/>
                  <a:gd name="connsiteY624" fmla="*/ 747423 h 828251"/>
                  <a:gd name="connsiteX625" fmla="*/ 196001 w 955276"/>
                  <a:gd name="connsiteY625" fmla="*/ 745884 h 828251"/>
                  <a:gd name="connsiteX626" fmla="*/ 192889 w 955276"/>
                  <a:gd name="connsiteY626" fmla="*/ 743709 h 828251"/>
                  <a:gd name="connsiteX627" fmla="*/ 192345 w 955276"/>
                  <a:gd name="connsiteY627" fmla="*/ 743269 h 828251"/>
                  <a:gd name="connsiteX628" fmla="*/ 188330 w 955276"/>
                  <a:gd name="connsiteY628" fmla="*/ 739532 h 828251"/>
                  <a:gd name="connsiteX629" fmla="*/ 186791 w 955276"/>
                  <a:gd name="connsiteY629" fmla="*/ 738017 h 828251"/>
                  <a:gd name="connsiteX630" fmla="*/ 186467 w 955276"/>
                  <a:gd name="connsiteY630" fmla="*/ 737739 h 828251"/>
                  <a:gd name="connsiteX631" fmla="*/ 184836 w 955276"/>
                  <a:gd name="connsiteY631" fmla="*/ 736420 h 828251"/>
                  <a:gd name="connsiteX632" fmla="*/ 184154 w 955276"/>
                  <a:gd name="connsiteY632" fmla="*/ 735807 h 828251"/>
                  <a:gd name="connsiteX633" fmla="*/ 183459 w 955276"/>
                  <a:gd name="connsiteY633" fmla="*/ 734974 h 828251"/>
                  <a:gd name="connsiteX634" fmla="*/ 183135 w 955276"/>
                  <a:gd name="connsiteY634" fmla="*/ 734581 h 828251"/>
                  <a:gd name="connsiteX635" fmla="*/ 183078 w 955276"/>
                  <a:gd name="connsiteY635" fmla="*/ 734523 h 828251"/>
                  <a:gd name="connsiteX636" fmla="*/ 182568 w 955276"/>
                  <a:gd name="connsiteY636" fmla="*/ 734291 h 828251"/>
                  <a:gd name="connsiteX637" fmla="*/ 181897 w 955276"/>
                  <a:gd name="connsiteY637" fmla="*/ 734639 h 828251"/>
                  <a:gd name="connsiteX638" fmla="*/ 181562 w 955276"/>
                  <a:gd name="connsiteY638" fmla="*/ 734847 h 828251"/>
                  <a:gd name="connsiteX639" fmla="*/ 180116 w 955276"/>
                  <a:gd name="connsiteY639" fmla="*/ 735876 h 828251"/>
                  <a:gd name="connsiteX640" fmla="*/ 177767 w 955276"/>
                  <a:gd name="connsiteY640" fmla="*/ 737184 h 828251"/>
                  <a:gd name="connsiteX641" fmla="*/ 177270 w 955276"/>
                  <a:gd name="connsiteY641" fmla="*/ 737369 h 828251"/>
                  <a:gd name="connsiteX642" fmla="*/ 176760 w 955276"/>
                  <a:gd name="connsiteY642" fmla="*/ 737485 h 828251"/>
                  <a:gd name="connsiteX643" fmla="*/ 175823 w 955276"/>
                  <a:gd name="connsiteY643" fmla="*/ 737647 h 828251"/>
                  <a:gd name="connsiteX644" fmla="*/ 175719 w 955276"/>
                  <a:gd name="connsiteY644" fmla="*/ 737704 h 828251"/>
                  <a:gd name="connsiteX645" fmla="*/ 174447 w 955276"/>
                  <a:gd name="connsiteY645" fmla="*/ 738491 h 828251"/>
                  <a:gd name="connsiteX646" fmla="*/ 173787 w 955276"/>
                  <a:gd name="connsiteY646" fmla="*/ 738827 h 828251"/>
                  <a:gd name="connsiteX647" fmla="*/ 173116 w 955276"/>
                  <a:gd name="connsiteY647" fmla="*/ 739012 h 828251"/>
                  <a:gd name="connsiteX648" fmla="*/ 171739 w 955276"/>
                  <a:gd name="connsiteY648" fmla="*/ 739162 h 828251"/>
                  <a:gd name="connsiteX649" fmla="*/ 171485 w 955276"/>
                  <a:gd name="connsiteY649" fmla="*/ 739255 h 828251"/>
                  <a:gd name="connsiteX650" fmla="*/ 170513 w 955276"/>
                  <a:gd name="connsiteY650" fmla="*/ 739625 h 828251"/>
                  <a:gd name="connsiteX651" fmla="*/ 170027 w 955276"/>
                  <a:gd name="connsiteY651" fmla="*/ 739810 h 828251"/>
                  <a:gd name="connsiteX652" fmla="*/ 169576 w 955276"/>
                  <a:gd name="connsiteY652" fmla="*/ 739984 h 828251"/>
                  <a:gd name="connsiteX653" fmla="*/ 147304 w 955276"/>
                  <a:gd name="connsiteY653" fmla="*/ 749239 h 828251"/>
                  <a:gd name="connsiteX654" fmla="*/ 146853 w 955276"/>
                  <a:gd name="connsiteY654" fmla="*/ 749448 h 828251"/>
                  <a:gd name="connsiteX655" fmla="*/ 143498 w 955276"/>
                  <a:gd name="connsiteY655" fmla="*/ 750975 h 828251"/>
                  <a:gd name="connsiteX656" fmla="*/ 143336 w 955276"/>
                  <a:gd name="connsiteY656" fmla="*/ 751067 h 828251"/>
                  <a:gd name="connsiteX657" fmla="*/ 141994 w 955276"/>
                  <a:gd name="connsiteY657" fmla="*/ 752363 h 828251"/>
                  <a:gd name="connsiteX658" fmla="*/ 140467 w 955276"/>
                  <a:gd name="connsiteY658" fmla="*/ 752942 h 828251"/>
                  <a:gd name="connsiteX659" fmla="*/ 139587 w 955276"/>
                  <a:gd name="connsiteY659" fmla="*/ 752849 h 828251"/>
                  <a:gd name="connsiteX660" fmla="*/ 139529 w 955276"/>
                  <a:gd name="connsiteY660" fmla="*/ 752861 h 828251"/>
                  <a:gd name="connsiteX661" fmla="*/ 124639 w 955276"/>
                  <a:gd name="connsiteY661" fmla="*/ 758761 h 828251"/>
                  <a:gd name="connsiteX662" fmla="*/ 121978 w 955276"/>
                  <a:gd name="connsiteY662" fmla="*/ 759537 h 828251"/>
                  <a:gd name="connsiteX663" fmla="*/ 120532 w 955276"/>
                  <a:gd name="connsiteY663" fmla="*/ 759826 h 828251"/>
                  <a:gd name="connsiteX664" fmla="*/ 120335 w 955276"/>
                  <a:gd name="connsiteY664" fmla="*/ 759907 h 828251"/>
                  <a:gd name="connsiteX665" fmla="*/ 118010 w 955276"/>
                  <a:gd name="connsiteY665" fmla="*/ 761214 h 828251"/>
                  <a:gd name="connsiteX666" fmla="*/ 114169 w 955276"/>
                  <a:gd name="connsiteY666" fmla="*/ 763123 h 828251"/>
                  <a:gd name="connsiteX667" fmla="*/ 113914 w 955276"/>
                  <a:gd name="connsiteY667" fmla="*/ 763274 h 828251"/>
                  <a:gd name="connsiteX668" fmla="*/ 113637 w 955276"/>
                  <a:gd name="connsiteY668" fmla="*/ 763482 h 828251"/>
                  <a:gd name="connsiteX669" fmla="*/ 112885 w 955276"/>
                  <a:gd name="connsiteY669" fmla="*/ 764014 h 828251"/>
                  <a:gd name="connsiteX670" fmla="*/ 111427 w 955276"/>
                  <a:gd name="connsiteY670" fmla="*/ 764801 h 828251"/>
                  <a:gd name="connsiteX671" fmla="*/ 102194 w 955276"/>
                  <a:gd name="connsiteY671" fmla="*/ 769186 h 828251"/>
                  <a:gd name="connsiteX672" fmla="*/ 101766 w 955276"/>
                  <a:gd name="connsiteY672" fmla="*/ 769417 h 828251"/>
                  <a:gd name="connsiteX673" fmla="*/ 86031 w 955276"/>
                  <a:gd name="connsiteY673" fmla="*/ 777817 h 828251"/>
                  <a:gd name="connsiteX674" fmla="*/ 85592 w 955276"/>
                  <a:gd name="connsiteY674" fmla="*/ 778846 h 828251"/>
                  <a:gd name="connsiteX675" fmla="*/ 85314 w 955276"/>
                  <a:gd name="connsiteY675" fmla="*/ 779425 h 828251"/>
                  <a:gd name="connsiteX676" fmla="*/ 84007 w 955276"/>
                  <a:gd name="connsiteY676" fmla="*/ 781877 h 828251"/>
                  <a:gd name="connsiteX677" fmla="*/ 83764 w 955276"/>
                  <a:gd name="connsiteY677" fmla="*/ 782340 h 828251"/>
                  <a:gd name="connsiteX678" fmla="*/ 83532 w 955276"/>
                  <a:gd name="connsiteY678" fmla="*/ 782757 h 828251"/>
                  <a:gd name="connsiteX679" fmla="*/ 76695 w 955276"/>
                  <a:gd name="connsiteY679" fmla="*/ 797844 h 828251"/>
                  <a:gd name="connsiteX680" fmla="*/ 76347 w 955276"/>
                  <a:gd name="connsiteY680" fmla="*/ 798469 h 828251"/>
                  <a:gd name="connsiteX681" fmla="*/ 76012 w 955276"/>
                  <a:gd name="connsiteY681" fmla="*/ 798908 h 828251"/>
                  <a:gd name="connsiteX682" fmla="*/ 69903 w 955276"/>
                  <a:gd name="connsiteY682" fmla="*/ 804924 h 828251"/>
                  <a:gd name="connsiteX683" fmla="*/ 69510 w 955276"/>
                  <a:gd name="connsiteY683" fmla="*/ 805294 h 828251"/>
                  <a:gd name="connsiteX684" fmla="*/ 69163 w 955276"/>
                  <a:gd name="connsiteY684" fmla="*/ 805642 h 828251"/>
                  <a:gd name="connsiteX685" fmla="*/ 59826 w 955276"/>
                  <a:gd name="connsiteY685" fmla="*/ 815221 h 828251"/>
                  <a:gd name="connsiteX686" fmla="*/ 59560 w 955276"/>
                  <a:gd name="connsiteY686" fmla="*/ 815545 h 828251"/>
                  <a:gd name="connsiteX687" fmla="*/ 58947 w 955276"/>
                  <a:gd name="connsiteY687" fmla="*/ 816332 h 828251"/>
                  <a:gd name="connsiteX688" fmla="*/ 58345 w 955276"/>
                  <a:gd name="connsiteY688" fmla="*/ 816934 h 828251"/>
                  <a:gd name="connsiteX689" fmla="*/ 56054 w 955276"/>
                  <a:gd name="connsiteY689" fmla="*/ 819005 h 828251"/>
                  <a:gd name="connsiteX690" fmla="*/ 55962 w 955276"/>
                  <a:gd name="connsiteY690" fmla="*/ 819120 h 828251"/>
                  <a:gd name="connsiteX691" fmla="*/ 55881 w 955276"/>
                  <a:gd name="connsiteY691" fmla="*/ 819271 h 828251"/>
                  <a:gd name="connsiteX692" fmla="*/ 54562 w 955276"/>
                  <a:gd name="connsiteY692" fmla="*/ 823725 h 828251"/>
                  <a:gd name="connsiteX693" fmla="*/ 54319 w 955276"/>
                  <a:gd name="connsiteY693" fmla="*/ 824350 h 828251"/>
                  <a:gd name="connsiteX694" fmla="*/ 53868 w 955276"/>
                  <a:gd name="connsiteY694" fmla="*/ 825414 h 828251"/>
                  <a:gd name="connsiteX695" fmla="*/ 53636 w 955276"/>
                  <a:gd name="connsiteY695" fmla="*/ 825831 h 828251"/>
                  <a:gd name="connsiteX696" fmla="*/ 53324 w 955276"/>
                  <a:gd name="connsiteY696" fmla="*/ 826247 h 828251"/>
                  <a:gd name="connsiteX697" fmla="*/ 53000 w 955276"/>
                  <a:gd name="connsiteY697" fmla="*/ 826594 h 828251"/>
                  <a:gd name="connsiteX698" fmla="*/ 52341 w 955276"/>
                  <a:gd name="connsiteY698" fmla="*/ 827115 h 828251"/>
                  <a:gd name="connsiteX699" fmla="*/ 51427 w 955276"/>
                  <a:gd name="connsiteY699" fmla="*/ 827682 h 828251"/>
                  <a:gd name="connsiteX700" fmla="*/ 50802 w 955276"/>
                  <a:gd name="connsiteY700" fmla="*/ 827936 h 828251"/>
                  <a:gd name="connsiteX701" fmla="*/ 50281 w 955276"/>
                  <a:gd name="connsiteY701" fmla="*/ 828041 h 828251"/>
                  <a:gd name="connsiteX702" fmla="*/ 49113 w 955276"/>
                  <a:gd name="connsiteY702" fmla="*/ 828226 h 828251"/>
                  <a:gd name="connsiteX703" fmla="*/ 48453 w 955276"/>
                  <a:gd name="connsiteY703" fmla="*/ 828226 h 828251"/>
                  <a:gd name="connsiteX704" fmla="*/ 47956 w 955276"/>
                  <a:gd name="connsiteY704" fmla="*/ 828145 h 828251"/>
                  <a:gd name="connsiteX705" fmla="*/ 47389 w 955276"/>
                  <a:gd name="connsiteY705" fmla="*/ 827960 h 828251"/>
                  <a:gd name="connsiteX706" fmla="*/ 46428 w 955276"/>
                  <a:gd name="connsiteY706" fmla="*/ 827497 h 828251"/>
                  <a:gd name="connsiteX707" fmla="*/ 45711 w 955276"/>
                  <a:gd name="connsiteY707" fmla="*/ 826895 h 828251"/>
                  <a:gd name="connsiteX708" fmla="*/ 45190 w 955276"/>
                  <a:gd name="connsiteY708" fmla="*/ 826132 h 828251"/>
                  <a:gd name="connsiteX709" fmla="*/ 44843 w 955276"/>
                  <a:gd name="connsiteY709" fmla="*/ 825310 h 828251"/>
                  <a:gd name="connsiteX710" fmla="*/ 44427 w 955276"/>
                  <a:gd name="connsiteY710" fmla="*/ 823748 h 828251"/>
                  <a:gd name="connsiteX711" fmla="*/ 44276 w 955276"/>
                  <a:gd name="connsiteY711" fmla="*/ 823239 h 828251"/>
                  <a:gd name="connsiteX712" fmla="*/ 44172 w 955276"/>
                  <a:gd name="connsiteY712" fmla="*/ 822799 h 828251"/>
                  <a:gd name="connsiteX713" fmla="*/ 43825 w 955276"/>
                  <a:gd name="connsiteY713" fmla="*/ 821862 h 828251"/>
                  <a:gd name="connsiteX714" fmla="*/ 42483 w 955276"/>
                  <a:gd name="connsiteY714" fmla="*/ 822059 h 828251"/>
                  <a:gd name="connsiteX715" fmla="*/ 41638 w 955276"/>
                  <a:gd name="connsiteY715" fmla="*/ 822094 h 828251"/>
                  <a:gd name="connsiteX716" fmla="*/ 37844 w 955276"/>
                  <a:gd name="connsiteY716" fmla="*/ 822036 h 828251"/>
                  <a:gd name="connsiteX717" fmla="*/ 37173 w 955276"/>
                  <a:gd name="connsiteY717" fmla="*/ 821978 h 828251"/>
                  <a:gd name="connsiteX718" fmla="*/ 36282 w 955276"/>
                  <a:gd name="connsiteY718" fmla="*/ 821689 h 828251"/>
                  <a:gd name="connsiteX719" fmla="*/ 35877 w 955276"/>
                  <a:gd name="connsiteY719" fmla="*/ 821434 h 828251"/>
                  <a:gd name="connsiteX720" fmla="*/ 35703 w 955276"/>
                  <a:gd name="connsiteY720" fmla="*/ 821342 h 828251"/>
                  <a:gd name="connsiteX721" fmla="*/ 35472 w 955276"/>
                  <a:gd name="connsiteY721" fmla="*/ 821284 h 828251"/>
                  <a:gd name="connsiteX722" fmla="*/ 35148 w 955276"/>
                  <a:gd name="connsiteY722" fmla="*/ 821214 h 828251"/>
                  <a:gd name="connsiteX723" fmla="*/ 27813 w 955276"/>
                  <a:gd name="connsiteY723" fmla="*/ 821052 h 828251"/>
                  <a:gd name="connsiteX724" fmla="*/ 26725 w 955276"/>
                  <a:gd name="connsiteY724" fmla="*/ 820705 h 828251"/>
                  <a:gd name="connsiteX725" fmla="*/ 26332 w 955276"/>
                  <a:gd name="connsiteY725" fmla="*/ 820439 h 828251"/>
                  <a:gd name="connsiteX726" fmla="*/ 25742 w 955276"/>
                  <a:gd name="connsiteY726" fmla="*/ 819826 h 828251"/>
                  <a:gd name="connsiteX727" fmla="*/ 25117 w 955276"/>
                  <a:gd name="connsiteY727" fmla="*/ 819849 h 828251"/>
                  <a:gd name="connsiteX728" fmla="*/ 24596 w 955276"/>
                  <a:gd name="connsiteY728" fmla="*/ 819872 h 828251"/>
                  <a:gd name="connsiteX729" fmla="*/ 24226 w 955276"/>
                  <a:gd name="connsiteY729" fmla="*/ 819884 h 828251"/>
                  <a:gd name="connsiteX730" fmla="*/ 22826 w 955276"/>
                  <a:gd name="connsiteY730" fmla="*/ 820196 h 828251"/>
                  <a:gd name="connsiteX731" fmla="*/ 22190 w 955276"/>
                  <a:gd name="connsiteY731" fmla="*/ 820300 h 828251"/>
                  <a:gd name="connsiteX732" fmla="*/ 21692 w 955276"/>
                  <a:gd name="connsiteY732" fmla="*/ 820312 h 828251"/>
                  <a:gd name="connsiteX733" fmla="*/ 16914 w 955276"/>
                  <a:gd name="connsiteY733" fmla="*/ 819872 h 828251"/>
                  <a:gd name="connsiteX734" fmla="*/ 13721 w 955276"/>
                  <a:gd name="connsiteY734" fmla="*/ 819687 h 828251"/>
                  <a:gd name="connsiteX735" fmla="*/ 13038 w 955276"/>
                  <a:gd name="connsiteY735" fmla="*/ 819595 h 828251"/>
                  <a:gd name="connsiteX736" fmla="*/ 12495 w 955276"/>
                  <a:gd name="connsiteY736" fmla="*/ 819433 h 828251"/>
                  <a:gd name="connsiteX737" fmla="*/ 10065 w 955276"/>
                  <a:gd name="connsiteY737" fmla="*/ 818310 h 828251"/>
                  <a:gd name="connsiteX738" fmla="*/ 8087 w 955276"/>
                  <a:gd name="connsiteY738" fmla="*/ 817339 h 828251"/>
                  <a:gd name="connsiteX739" fmla="*/ 5784 w 955276"/>
                  <a:gd name="connsiteY739" fmla="*/ 816205 h 828251"/>
                  <a:gd name="connsiteX740" fmla="*/ 5437 w 955276"/>
                  <a:gd name="connsiteY740" fmla="*/ 816089 h 828251"/>
                  <a:gd name="connsiteX741" fmla="*/ 2926 w 955276"/>
                  <a:gd name="connsiteY741" fmla="*/ 815337 h 828251"/>
                  <a:gd name="connsiteX742" fmla="*/ 2209 w 955276"/>
                  <a:gd name="connsiteY742" fmla="*/ 814944 h 828251"/>
                  <a:gd name="connsiteX743" fmla="*/ 1619 w 955276"/>
                  <a:gd name="connsiteY743" fmla="*/ 814423 h 828251"/>
                  <a:gd name="connsiteX744" fmla="*/ 532 w 955276"/>
                  <a:gd name="connsiteY744" fmla="*/ 813231 h 828251"/>
                  <a:gd name="connsiteX745" fmla="*/ 451 w 955276"/>
                  <a:gd name="connsiteY745" fmla="*/ 810605 h 828251"/>
                  <a:gd name="connsiteX746" fmla="*/ 694 w 955276"/>
                  <a:gd name="connsiteY746" fmla="*/ 810316 h 828251"/>
                  <a:gd name="connsiteX747" fmla="*/ 1295 w 955276"/>
                  <a:gd name="connsiteY747" fmla="*/ 809818 h 828251"/>
                  <a:gd name="connsiteX748" fmla="*/ 14542 w 955276"/>
                  <a:gd name="connsiteY748" fmla="*/ 802715 h 828251"/>
                  <a:gd name="connsiteX749" fmla="*/ 15295 w 955276"/>
                  <a:gd name="connsiteY749" fmla="*/ 802425 h 828251"/>
                  <a:gd name="connsiteX750" fmla="*/ 21218 w 955276"/>
                  <a:gd name="connsiteY750" fmla="*/ 800516 h 828251"/>
                  <a:gd name="connsiteX751" fmla="*/ 33066 w 955276"/>
                  <a:gd name="connsiteY751" fmla="*/ 782722 h 828251"/>
                  <a:gd name="connsiteX752" fmla="*/ 33297 w 955276"/>
                  <a:gd name="connsiteY752" fmla="*/ 782329 h 828251"/>
                  <a:gd name="connsiteX753" fmla="*/ 36721 w 955276"/>
                  <a:gd name="connsiteY753" fmla="*/ 776243 h 828251"/>
                  <a:gd name="connsiteX754" fmla="*/ 42067 w 955276"/>
                  <a:gd name="connsiteY754" fmla="*/ 766907 h 828251"/>
                  <a:gd name="connsiteX755" fmla="*/ 43374 w 955276"/>
                  <a:gd name="connsiteY755" fmla="*/ 765056 h 828251"/>
                  <a:gd name="connsiteX756" fmla="*/ 41384 w 955276"/>
                  <a:gd name="connsiteY756" fmla="*/ 758091 h 828251"/>
                  <a:gd name="connsiteX757" fmla="*/ 41361 w 955276"/>
                  <a:gd name="connsiteY757" fmla="*/ 757049 h 828251"/>
                  <a:gd name="connsiteX758" fmla="*/ 41592 w 955276"/>
                  <a:gd name="connsiteY758" fmla="*/ 756274 h 828251"/>
                  <a:gd name="connsiteX759" fmla="*/ 44670 w 955276"/>
                  <a:gd name="connsiteY759" fmla="*/ 748869 h 828251"/>
                  <a:gd name="connsiteX760" fmla="*/ 44843 w 955276"/>
                  <a:gd name="connsiteY760" fmla="*/ 748407 h 828251"/>
                  <a:gd name="connsiteX761" fmla="*/ 46706 w 955276"/>
                  <a:gd name="connsiteY761" fmla="*/ 743501 h 828251"/>
                  <a:gd name="connsiteX762" fmla="*/ 46787 w 955276"/>
                  <a:gd name="connsiteY762" fmla="*/ 743177 h 828251"/>
                  <a:gd name="connsiteX763" fmla="*/ 47875 w 955276"/>
                  <a:gd name="connsiteY763" fmla="*/ 736386 h 828251"/>
                  <a:gd name="connsiteX764" fmla="*/ 48152 w 955276"/>
                  <a:gd name="connsiteY764" fmla="*/ 735622 h 828251"/>
                  <a:gd name="connsiteX765" fmla="*/ 48661 w 955276"/>
                  <a:gd name="connsiteY765" fmla="*/ 734905 h 828251"/>
                  <a:gd name="connsiteX766" fmla="*/ 51114 w 955276"/>
                  <a:gd name="connsiteY766" fmla="*/ 732255 h 828251"/>
                  <a:gd name="connsiteX767" fmla="*/ 51299 w 955276"/>
                  <a:gd name="connsiteY767" fmla="*/ 731989 h 828251"/>
                  <a:gd name="connsiteX768" fmla="*/ 52618 w 955276"/>
                  <a:gd name="connsiteY768" fmla="*/ 729745 h 828251"/>
                  <a:gd name="connsiteX769" fmla="*/ 52861 w 955276"/>
                  <a:gd name="connsiteY769" fmla="*/ 729317 h 828251"/>
                  <a:gd name="connsiteX770" fmla="*/ 53093 w 955276"/>
                  <a:gd name="connsiteY770" fmla="*/ 728912 h 828251"/>
                  <a:gd name="connsiteX771" fmla="*/ 54655 w 955276"/>
                  <a:gd name="connsiteY771" fmla="*/ 725580 h 828251"/>
                  <a:gd name="connsiteX772" fmla="*/ 54863 w 955276"/>
                  <a:gd name="connsiteY772" fmla="*/ 725117 h 828251"/>
                  <a:gd name="connsiteX773" fmla="*/ 56402 w 955276"/>
                  <a:gd name="connsiteY773" fmla="*/ 721716 h 828251"/>
                  <a:gd name="connsiteX774" fmla="*/ 56575 w 955276"/>
                  <a:gd name="connsiteY774" fmla="*/ 721288 h 828251"/>
                  <a:gd name="connsiteX775" fmla="*/ 57489 w 955276"/>
                  <a:gd name="connsiteY775" fmla="*/ 718800 h 828251"/>
                  <a:gd name="connsiteX776" fmla="*/ 57674 w 955276"/>
                  <a:gd name="connsiteY776" fmla="*/ 718314 h 828251"/>
                  <a:gd name="connsiteX777" fmla="*/ 57848 w 955276"/>
                  <a:gd name="connsiteY777" fmla="*/ 717828 h 828251"/>
                  <a:gd name="connsiteX778" fmla="*/ 59039 w 955276"/>
                  <a:gd name="connsiteY778" fmla="*/ 714149 h 828251"/>
                  <a:gd name="connsiteX779" fmla="*/ 60532 w 955276"/>
                  <a:gd name="connsiteY779" fmla="*/ 710493 h 828251"/>
                  <a:gd name="connsiteX780" fmla="*/ 62499 w 955276"/>
                  <a:gd name="connsiteY780" fmla="*/ 706756 h 828251"/>
                  <a:gd name="connsiteX781" fmla="*/ 62661 w 955276"/>
                  <a:gd name="connsiteY781" fmla="*/ 706363 h 828251"/>
                  <a:gd name="connsiteX782" fmla="*/ 64362 w 955276"/>
                  <a:gd name="connsiteY782" fmla="*/ 702302 h 828251"/>
                  <a:gd name="connsiteX783" fmla="*/ 65530 w 955276"/>
                  <a:gd name="connsiteY783" fmla="*/ 700080 h 828251"/>
                  <a:gd name="connsiteX784" fmla="*/ 65599 w 955276"/>
                  <a:gd name="connsiteY784" fmla="*/ 699826 h 828251"/>
                  <a:gd name="connsiteX785" fmla="*/ 66270 w 955276"/>
                  <a:gd name="connsiteY785" fmla="*/ 696922 h 828251"/>
                  <a:gd name="connsiteX786" fmla="*/ 67057 w 955276"/>
                  <a:gd name="connsiteY786" fmla="*/ 694920 h 828251"/>
                  <a:gd name="connsiteX787" fmla="*/ 67775 w 955276"/>
                  <a:gd name="connsiteY787" fmla="*/ 693358 h 828251"/>
                  <a:gd name="connsiteX788" fmla="*/ 68179 w 955276"/>
                  <a:gd name="connsiteY788" fmla="*/ 692606 h 828251"/>
                  <a:gd name="connsiteX789" fmla="*/ 69614 w 955276"/>
                  <a:gd name="connsiteY789" fmla="*/ 690466 h 828251"/>
                  <a:gd name="connsiteX790" fmla="*/ 69811 w 955276"/>
                  <a:gd name="connsiteY790" fmla="*/ 690096 h 828251"/>
                  <a:gd name="connsiteX791" fmla="*/ 69984 w 955276"/>
                  <a:gd name="connsiteY791" fmla="*/ 689760 h 828251"/>
                  <a:gd name="connsiteX792" fmla="*/ 69753 w 955276"/>
                  <a:gd name="connsiteY792" fmla="*/ 684241 h 828251"/>
                  <a:gd name="connsiteX793" fmla="*/ 69776 w 955276"/>
                  <a:gd name="connsiteY793" fmla="*/ 683825 h 828251"/>
                  <a:gd name="connsiteX794" fmla="*/ 69869 w 955276"/>
                  <a:gd name="connsiteY794" fmla="*/ 683293 h 828251"/>
                  <a:gd name="connsiteX795" fmla="*/ 71188 w 955276"/>
                  <a:gd name="connsiteY795" fmla="*/ 676409 h 828251"/>
                  <a:gd name="connsiteX796" fmla="*/ 71292 w 955276"/>
                  <a:gd name="connsiteY796" fmla="*/ 675900 h 828251"/>
                  <a:gd name="connsiteX797" fmla="*/ 71373 w 955276"/>
                  <a:gd name="connsiteY797" fmla="*/ 675402 h 828251"/>
                  <a:gd name="connsiteX798" fmla="*/ 72055 w 955276"/>
                  <a:gd name="connsiteY798" fmla="*/ 670670 h 828251"/>
                  <a:gd name="connsiteX799" fmla="*/ 72171 w 955276"/>
                  <a:gd name="connsiteY799" fmla="*/ 670230 h 828251"/>
                  <a:gd name="connsiteX800" fmla="*/ 72356 w 955276"/>
                  <a:gd name="connsiteY800" fmla="*/ 669733 h 828251"/>
                  <a:gd name="connsiteX801" fmla="*/ 74080 w 955276"/>
                  <a:gd name="connsiteY801" fmla="*/ 665741 h 828251"/>
                  <a:gd name="connsiteX802" fmla="*/ 74254 w 955276"/>
                  <a:gd name="connsiteY802" fmla="*/ 665325 h 828251"/>
                  <a:gd name="connsiteX803" fmla="*/ 76255 w 955276"/>
                  <a:gd name="connsiteY803" fmla="*/ 659343 h 828251"/>
                  <a:gd name="connsiteX804" fmla="*/ 76348 w 955276"/>
                  <a:gd name="connsiteY804" fmla="*/ 658985 h 828251"/>
                  <a:gd name="connsiteX805" fmla="*/ 77123 w 955276"/>
                  <a:gd name="connsiteY805" fmla="*/ 654299 h 828251"/>
                  <a:gd name="connsiteX806" fmla="*/ 77296 w 955276"/>
                  <a:gd name="connsiteY806" fmla="*/ 653593 h 828251"/>
                  <a:gd name="connsiteX807" fmla="*/ 77574 w 955276"/>
                  <a:gd name="connsiteY807" fmla="*/ 652992 h 828251"/>
                  <a:gd name="connsiteX808" fmla="*/ 79576 w 955276"/>
                  <a:gd name="connsiteY808" fmla="*/ 650007 h 828251"/>
                  <a:gd name="connsiteX809" fmla="*/ 79714 w 955276"/>
                  <a:gd name="connsiteY809" fmla="*/ 649717 h 828251"/>
                  <a:gd name="connsiteX810" fmla="*/ 84030 w 955276"/>
                  <a:gd name="connsiteY810" fmla="*/ 639351 h 828251"/>
                  <a:gd name="connsiteX811" fmla="*/ 84215 w 955276"/>
                  <a:gd name="connsiteY811" fmla="*/ 638900 h 828251"/>
                  <a:gd name="connsiteX812" fmla="*/ 84400 w 955276"/>
                  <a:gd name="connsiteY812" fmla="*/ 638437 h 828251"/>
                  <a:gd name="connsiteX813" fmla="*/ 87339 w 955276"/>
                  <a:gd name="connsiteY813" fmla="*/ 630373 h 828251"/>
                  <a:gd name="connsiteX814" fmla="*/ 87674 w 955276"/>
                  <a:gd name="connsiteY814" fmla="*/ 629632 h 828251"/>
                  <a:gd name="connsiteX815" fmla="*/ 91215 w 955276"/>
                  <a:gd name="connsiteY815" fmla="*/ 623014 h 828251"/>
                  <a:gd name="connsiteX816" fmla="*/ 91758 w 955276"/>
                  <a:gd name="connsiteY816" fmla="*/ 622262 h 828251"/>
                  <a:gd name="connsiteX817" fmla="*/ 101257 w 955276"/>
                  <a:gd name="connsiteY817" fmla="*/ 610623 h 828251"/>
                  <a:gd name="connsiteX818" fmla="*/ 103721 w 955276"/>
                  <a:gd name="connsiteY818" fmla="*/ 610103 h 828251"/>
                  <a:gd name="connsiteX819" fmla="*/ 104323 w 955276"/>
                  <a:gd name="connsiteY819" fmla="*/ 610415 h 828251"/>
                  <a:gd name="connsiteX820" fmla="*/ 106914 w 955276"/>
                  <a:gd name="connsiteY820" fmla="*/ 612012 h 828251"/>
                  <a:gd name="connsiteX821" fmla="*/ 107250 w 955276"/>
                  <a:gd name="connsiteY821" fmla="*/ 612150 h 828251"/>
                  <a:gd name="connsiteX822" fmla="*/ 110154 w 955276"/>
                  <a:gd name="connsiteY822" fmla="*/ 613296 h 828251"/>
                  <a:gd name="connsiteX823" fmla="*/ 110478 w 955276"/>
                  <a:gd name="connsiteY823" fmla="*/ 613388 h 828251"/>
                  <a:gd name="connsiteX824" fmla="*/ 113035 w 955276"/>
                  <a:gd name="connsiteY824" fmla="*/ 613886 h 828251"/>
                  <a:gd name="connsiteX825" fmla="*/ 113544 w 955276"/>
                  <a:gd name="connsiteY825" fmla="*/ 613979 h 828251"/>
                  <a:gd name="connsiteX826" fmla="*/ 114007 w 955276"/>
                  <a:gd name="connsiteY826" fmla="*/ 614059 h 828251"/>
                  <a:gd name="connsiteX827" fmla="*/ 117119 w 955276"/>
                  <a:gd name="connsiteY827" fmla="*/ 614418 h 828251"/>
                  <a:gd name="connsiteX828" fmla="*/ 117640 w 955276"/>
                  <a:gd name="connsiteY828" fmla="*/ 614476 h 828251"/>
                  <a:gd name="connsiteX829" fmla="*/ 117998 w 955276"/>
                  <a:gd name="connsiteY829" fmla="*/ 614511 h 828251"/>
                  <a:gd name="connsiteX830" fmla="*/ 120995 w 955276"/>
                  <a:gd name="connsiteY830" fmla="*/ 614326 h 828251"/>
                  <a:gd name="connsiteX831" fmla="*/ 121261 w 955276"/>
                  <a:gd name="connsiteY831" fmla="*/ 614291 h 828251"/>
                  <a:gd name="connsiteX832" fmla="*/ 124142 w 955276"/>
                  <a:gd name="connsiteY832" fmla="*/ 613354 h 828251"/>
                  <a:gd name="connsiteX833" fmla="*/ 125171 w 955276"/>
                  <a:gd name="connsiteY833" fmla="*/ 613157 h 828251"/>
                  <a:gd name="connsiteX834" fmla="*/ 128341 w 955276"/>
                  <a:gd name="connsiteY834" fmla="*/ 612972 h 828251"/>
                  <a:gd name="connsiteX835" fmla="*/ 128700 w 955276"/>
                  <a:gd name="connsiteY835" fmla="*/ 612949 h 828251"/>
                  <a:gd name="connsiteX836" fmla="*/ 132264 w 955276"/>
                  <a:gd name="connsiteY836" fmla="*/ 612093 h 828251"/>
                  <a:gd name="connsiteX837" fmla="*/ 138719 w 955276"/>
                  <a:gd name="connsiteY837" fmla="*/ 610994 h 828251"/>
                  <a:gd name="connsiteX838" fmla="*/ 147258 w 955276"/>
                  <a:gd name="connsiteY838" fmla="*/ 609779 h 828251"/>
                  <a:gd name="connsiteX839" fmla="*/ 147767 w 955276"/>
                  <a:gd name="connsiteY839" fmla="*/ 609709 h 828251"/>
                  <a:gd name="connsiteX840" fmla="*/ 148288 w 955276"/>
                  <a:gd name="connsiteY840" fmla="*/ 609628 h 828251"/>
                  <a:gd name="connsiteX841" fmla="*/ 155426 w 955276"/>
                  <a:gd name="connsiteY841" fmla="*/ 608518 h 828251"/>
                  <a:gd name="connsiteX842" fmla="*/ 156433 w 955276"/>
                  <a:gd name="connsiteY842" fmla="*/ 607465 h 828251"/>
                  <a:gd name="connsiteX843" fmla="*/ 156595 w 955276"/>
                  <a:gd name="connsiteY843" fmla="*/ 607233 h 828251"/>
                  <a:gd name="connsiteX844" fmla="*/ 157844 w 955276"/>
                  <a:gd name="connsiteY844" fmla="*/ 604977 h 828251"/>
                  <a:gd name="connsiteX845" fmla="*/ 158249 w 955276"/>
                  <a:gd name="connsiteY845" fmla="*/ 604376 h 828251"/>
                  <a:gd name="connsiteX846" fmla="*/ 159996 w 955276"/>
                  <a:gd name="connsiteY846" fmla="*/ 602166 h 828251"/>
                  <a:gd name="connsiteX847" fmla="*/ 160517 w 955276"/>
                  <a:gd name="connsiteY847" fmla="*/ 601715 h 828251"/>
                  <a:gd name="connsiteX848" fmla="*/ 160968 w 955276"/>
                  <a:gd name="connsiteY848" fmla="*/ 601437 h 828251"/>
                  <a:gd name="connsiteX849" fmla="*/ 162738 w 955276"/>
                  <a:gd name="connsiteY849" fmla="*/ 600396 h 828251"/>
                  <a:gd name="connsiteX850" fmla="*/ 162773 w 955276"/>
                  <a:gd name="connsiteY850" fmla="*/ 600361 h 828251"/>
                  <a:gd name="connsiteX851" fmla="*/ 163455 w 955276"/>
                  <a:gd name="connsiteY851" fmla="*/ 599297 h 828251"/>
                  <a:gd name="connsiteX852" fmla="*/ 163779 w 955276"/>
                  <a:gd name="connsiteY852" fmla="*/ 598811 h 828251"/>
                  <a:gd name="connsiteX853" fmla="*/ 165422 w 955276"/>
                  <a:gd name="connsiteY853" fmla="*/ 596578 h 828251"/>
                  <a:gd name="connsiteX854" fmla="*/ 166047 w 955276"/>
                  <a:gd name="connsiteY854" fmla="*/ 596034 h 828251"/>
                  <a:gd name="connsiteX855" fmla="*/ 166487 w 955276"/>
                  <a:gd name="connsiteY855" fmla="*/ 595779 h 828251"/>
                  <a:gd name="connsiteX856" fmla="*/ 167030 w 955276"/>
                  <a:gd name="connsiteY856" fmla="*/ 595571 h 828251"/>
                  <a:gd name="connsiteX857" fmla="*/ 170837 w 955276"/>
                  <a:gd name="connsiteY857" fmla="*/ 594715 h 828251"/>
                  <a:gd name="connsiteX858" fmla="*/ 171971 w 955276"/>
                  <a:gd name="connsiteY858" fmla="*/ 592656 h 828251"/>
                  <a:gd name="connsiteX859" fmla="*/ 172839 w 955276"/>
                  <a:gd name="connsiteY859" fmla="*/ 591834 h 828251"/>
                  <a:gd name="connsiteX860" fmla="*/ 173325 w 955276"/>
                  <a:gd name="connsiteY860" fmla="*/ 591591 h 828251"/>
                  <a:gd name="connsiteX861" fmla="*/ 178218 w 955276"/>
                  <a:gd name="connsiteY861" fmla="*/ 589312 h 828251"/>
                  <a:gd name="connsiteX862" fmla="*/ 178704 w 955276"/>
                  <a:gd name="connsiteY862" fmla="*/ 589081 h 828251"/>
                  <a:gd name="connsiteX863" fmla="*/ 179051 w 955276"/>
                  <a:gd name="connsiteY863" fmla="*/ 588919 h 828251"/>
                  <a:gd name="connsiteX864" fmla="*/ 182048 w 955276"/>
                  <a:gd name="connsiteY864" fmla="*/ 586929 h 828251"/>
                  <a:gd name="connsiteX865" fmla="*/ 182441 w 955276"/>
                  <a:gd name="connsiteY865" fmla="*/ 586663 h 828251"/>
                  <a:gd name="connsiteX866" fmla="*/ 184940 w 955276"/>
                  <a:gd name="connsiteY866" fmla="*/ 584858 h 828251"/>
                  <a:gd name="connsiteX867" fmla="*/ 185206 w 955276"/>
                  <a:gd name="connsiteY867" fmla="*/ 584603 h 828251"/>
                  <a:gd name="connsiteX868" fmla="*/ 187069 w 955276"/>
                  <a:gd name="connsiteY868" fmla="*/ 582706 h 828251"/>
                  <a:gd name="connsiteX869" fmla="*/ 187682 w 955276"/>
                  <a:gd name="connsiteY869" fmla="*/ 582289 h 828251"/>
                  <a:gd name="connsiteX870" fmla="*/ 188180 w 955276"/>
                  <a:gd name="connsiteY870" fmla="*/ 582081 h 828251"/>
                  <a:gd name="connsiteX871" fmla="*/ 191234 w 955276"/>
                  <a:gd name="connsiteY871" fmla="*/ 580855 h 828251"/>
                  <a:gd name="connsiteX872" fmla="*/ 191975 w 955276"/>
                  <a:gd name="connsiteY872" fmla="*/ 580646 h 828251"/>
                  <a:gd name="connsiteX873" fmla="*/ 195561 w 955276"/>
                  <a:gd name="connsiteY873" fmla="*/ 579756 h 828251"/>
                  <a:gd name="connsiteX874" fmla="*/ 194277 w 955276"/>
                  <a:gd name="connsiteY874" fmla="*/ 576308 h 828251"/>
                  <a:gd name="connsiteX875" fmla="*/ 194103 w 955276"/>
                  <a:gd name="connsiteY875" fmla="*/ 575845 h 828251"/>
                  <a:gd name="connsiteX876" fmla="*/ 191373 w 955276"/>
                  <a:gd name="connsiteY876" fmla="*/ 568845 h 828251"/>
                  <a:gd name="connsiteX877" fmla="*/ 191176 w 955276"/>
                  <a:gd name="connsiteY877" fmla="*/ 568047 h 828251"/>
                  <a:gd name="connsiteX878" fmla="*/ 191118 w 955276"/>
                  <a:gd name="connsiteY878" fmla="*/ 567561 h 828251"/>
                  <a:gd name="connsiteX879" fmla="*/ 191489 w 955276"/>
                  <a:gd name="connsiteY879" fmla="*/ 548830 h 828251"/>
                  <a:gd name="connsiteX880" fmla="*/ 191477 w 955276"/>
                  <a:gd name="connsiteY880" fmla="*/ 548413 h 828251"/>
                  <a:gd name="connsiteX881" fmla="*/ 190760 w 955276"/>
                  <a:gd name="connsiteY881" fmla="*/ 541633 h 828251"/>
                  <a:gd name="connsiteX882" fmla="*/ 190679 w 955276"/>
                  <a:gd name="connsiteY882" fmla="*/ 541205 h 828251"/>
                  <a:gd name="connsiteX883" fmla="*/ 190343 w 955276"/>
                  <a:gd name="connsiteY883" fmla="*/ 539666 h 828251"/>
                  <a:gd name="connsiteX884" fmla="*/ 190274 w 955276"/>
                  <a:gd name="connsiteY884" fmla="*/ 538810 h 828251"/>
                  <a:gd name="connsiteX885" fmla="*/ 190297 w 955276"/>
                  <a:gd name="connsiteY885" fmla="*/ 538394 h 828251"/>
                  <a:gd name="connsiteX886" fmla="*/ 190505 w 955276"/>
                  <a:gd name="connsiteY886" fmla="*/ 537075 h 828251"/>
                  <a:gd name="connsiteX887" fmla="*/ 190482 w 955276"/>
                  <a:gd name="connsiteY887" fmla="*/ 536843 h 828251"/>
                  <a:gd name="connsiteX888" fmla="*/ 190216 w 955276"/>
                  <a:gd name="connsiteY888" fmla="*/ 535027 h 828251"/>
                  <a:gd name="connsiteX889" fmla="*/ 190204 w 955276"/>
                  <a:gd name="connsiteY889" fmla="*/ 532863 h 828251"/>
                  <a:gd name="connsiteX890" fmla="*/ 190343 w 955276"/>
                  <a:gd name="connsiteY890" fmla="*/ 531093 h 828251"/>
                  <a:gd name="connsiteX891" fmla="*/ 190459 w 955276"/>
                  <a:gd name="connsiteY891" fmla="*/ 530399 h 828251"/>
                  <a:gd name="connsiteX892" fmla="*/ 190817 w 955276"/>
                  <a:gd name="connsiteY892" fmla="*/ 529126 h 828251"/>
                  <a:gd name="connsiteX893" fmla="*/ 190968 w 955276"/>
                  <a:gd name="connsiteY893" fmla="*/ 528664 h 828251"/>
                  <a:gd name="connsiteX894" fmla="*/ 191107 w 955276"/>
                  <a:gd name="connsiteY894" fmla="*/ 528178 h 828251"/>
                  <a:gd name="connsiteX895" fmla="*/ 191454 w 955276"/>
                  <a:gd name="connsiteY895" fmla="*/ 526778 h 828251"/>
                  <a:gd name="connsiteX896" fmla="*/ 191489 w 955276"/>
                  <a:gd name="connsiteY896" fmla="*/ 526419 h 828251"/>
                  <a:gd name="connsiteX897" fmla="*/ 191639 w 955276"/>
                  <a:gd name="connsiteY897" fmla="*/ 524302 h 828251"/>
                  <a:gd name="connsiteX898" fmla="*/ 191674 w 955276"/>
                  <a:gd name="connsiteY898" fmla="*/ 523781 h 828251"/>
                  <a:gd name="connsiteX899" fmla="*/ 191824 w 955276"/>
                  <a:gd name="connsiteY899" fmla="*/ 521190 h 828251"/>
                  <a:gd name="connsiteX900" fmla="*/ 191824 w 955276"/>
                  <a:gd name="connsiteY900" fmla="*/ 520796 h 828251"/>
                  <a:gd name="connsiteX901" fmla="*/ 191731 w 955276"/>
                  <a:gd name="connsiteY901" fmla="*/ 519790 h 828251"/>
                  <a:gd name="connsiteX902" fmla="*/ 191697 w 955276"/>
                  <a:gd name="connsiteY902" fmla="*/ 519269 h 828251"/>
                  <a:gd name="connsiteX903" fmla="*/ 191662 w 955276"/>
                  <a:gd name="connsiteY903" fmla="*/ 518910 h 828251"/>
                  <a:gd name="connsiteX904" fmla="*/ 191141 w 955276"/>
                  <a:gd name="connsiteY904" fmla="*/ 517013 h 828251"/>
                  <a:gd name="connsiteX905" fmla="*/ 191003 w 955276"/>
                  <a:gd name="connsiteY905" fmla="*/ 516515 h 828251"/>
                  <a:gd name="connsiteX906" fmla="*/ 190112 w 955276"/>
                  <a:gd name="connsiteY906" fmla="*/ 513426 h 828251"/>
                  <a:gd name="connsiteX907" fmla="*/ 189996 w 955276"/>
                  <a:gd name="connsiteY907" fmla="*/ 512582 h 828251"/>
                  <a:gd name="connsiteX908" fmla="*/ 189765 w 955276"/>
                  <a:gd name="connsiteY908" fmla="*/ 510407 h 828251"/>
                  <a:gd name="connsiteX909" fmla="*/ 189822 w 955276"/>
                  <a:gd name="connsiteY909" fmla="*/ 509712 h 828251"/>
                  <a:gd name="connsiteX910" fmla="*/ 189892 w 955276"/>
                  <a:gd name="connsiteY910" fmla="*/ 509446 h 828251"/>
                  <a:gd name="connsiteX911" fmla="*/ 189892 w 955276"/>
                  <a:gd name="connsiteY911" fmla="*/ 509435 h 828251"/>
                  <a:gd name="connsiteX912" fmla="*/ 189637 w 955276"/>
                  <a:gd name="connsiteY912" fmla="*/ 508521 h 828251"/>
                  <a:gd name="connsiteX913" fmla="*/ 189279 w 955276"/>
                  <a:gd name="connsiteY913" fmla="*/ 506404 h 828251"/>
                  <a:gd name="connsiteX914" fmla="*/ 189209 w 955276"/>
                  <a:gd name="connsiteY914" fmla="*/ 505385 h 828251"/>
                  <a:gd name="connsiteX915" fmla="*/ 189556 w 955276"/>
                  <a:gd name="connsiteY915" fmla="*/ 500572 h 828251"/>
                  <a:gd name="connsiteX916" fmla="*/ 189741 w 955276"/>
                  <a:gd name="connsiteY916" fmla="*/ 499716 h 828251"/>
                  <a:gd name="connsiteX917" fmla="*/ 190054 w 955276"/>
                  <a:gd name="connsiteY917" fmla="*/ 499057 h 828251"/>
                  <a:gd name="connsiteX918" fmla="*/ 192437 w 955276"/>
                  <a:gd name="connsiteY918" fmla="*/ 495667 h 828251"/>
                  <a:gd name="connsiteX919" fmla="*/ 192553 w 955276"/>
                  <a:gd name="connsiteY919" fmla="*/ 495412 h 828251"/>
                  <a:gd name="connsiteX920" fmla="*/ 194045 w 955276"/>
                  <a:gd name="connsiteY920" fmla="*/ 491409 h 828251"/>
                  <a:gd name="connsiteX921" fmla="*/ 194404 w 955276"/>
                  <a:gd name="connsiteY921" fmla="*/ 490842 h 828251"/>
                  <a:gd name="connsiteX922" fmla="*/ 196209 w 955276"/>
                  <a:gd name="connsiteY922" fmla="*/ 488864 h 828251"/>
                  <a:gd name="connsiteX923" fmla="*/ 198419 w 955276"/>
                  <a:gd name="connsiteY923" fmla="*/ 486457 h 828251"/>
                  <a:gd name="connsiteX924" fmla="*/ 201878 w 955276"/>
                  <a:gd name="connsiteY924" fmla="*/ 483021 h 828251"/>
                  <a:gd name="connsiteX925" fmla="*/ 203764 w 955276"/>
                  <a:gd name="connsiteY925" fmla="*/ 481193 h 828251"/>
                  <a:gd name="connsiteX926" fmla="*/ 203961 w 955276"/>
                  <a:gd name="connsiteY926" fmla="*/ 480962 h 828251"/>
                  <a:gd name="connsiteX927" fmla="*/ 206460 w 955276"/>
                  <a:gd name="connsiteY927" fmla="*/ 477016 h 828251"/>
                  <a:gd name="connsiteX928" fmla="*/ 206795 w 955276"/>
                  <a:gd name="connsiteY928" fmla="*/ 476612 h 828251"/>
                  <a:gd name="connsiteX929" fmla="*/ 207316 w 955276"/>
                  <a:gd name="connsiteY929" fmla="*/ 476149 h 828251"/>
                  <a:gd name="connsiteX930" fmla="*/ 212395 w 955276"/>
                  <a:gd name="connsiteY930" fmla="*/ 472192 h 828251"/>
                  <a:gd name="connsiteX931" fmla="*/ 212603 w 955276"/>
                  <a:gd name="connsiteY931" fmla="*/ 471833 h 828251"/>
                  <a:gd name="connsiteX932" fmla="*/ 212846 w 955276"/>
                  <a:gd name="connsiteY932" fmla="*/ 471498 h 828251"/>
                  <a:gd name="connsiteX933" fmla="*/ 214570 w 955276"/>
                  <a:gd name="connsiteY933" fmla="*/ 470653 h 828251"/>
                  <a:gd name="connsiteX934" fmla="*/ 220471 w 955276"/>
                  <a:gd name="connsiteY934" fmla="*/ 470966 h 828251"/>
                  <a:gd name="connsiteX935" fmla="*/ 220980 w 955276"/>
                  <a:gd name="connsiteY935" fmla="*/ 471058 h 828251"/>
                  <a:gd name="connsiteX936" fmla="*/ 221477 w 955276"/>
                  <a:gd name="connsiteY936" fmla="*/ 471220 h 828251"/>
                  <a:gd name="connsiteX937" fmla="*/ 221870 w 955276"/>
                  <a:gd name="connsiteY937" fmla="*/ 471382 h 828251"/>
                  <a:gd name="connsiteX938" fmla="*/ 224196 w 955276"/>
                  <a:gd name="connsiteY938" fmla="*/ 472724 h 828251"/>
                  <a:gd name="connsiteX939" fmla="*/ 224913 w 955276"/>
                  <a:gd name="connsiteY939" fmla="*/ 473303 h 828251"/>
                  <a:gd name="connsiteX940" fmla="*/ 226452 w 955276"/>
                  <a:gd name="connsiteY940" fmla="*/ 474818 h 828251"/>
                  <a:gd name="connsiteX941" fmla="*/ 226718 w 955276"/>
                  <a:gd name="connsiteY941" fmla="*/ 475027 h 828251"/>
                  <a:gd name="connsiteX942" fmla="*/ 231936 w 955276"/>
                  <a:gd name="connsiteY942" fmla="*/ 478474 h 828251"/>
                  <a:gd name="connsiteX943" fmla="*/ 232260 w 955276"/>
                  <a:gd name="connsiteY943" fmla="*/ 478648 h 828251"/>
                  <a:gd name="connsiteX944" fmla="*/ 245368 w 955276"/>
                  <a:gd name="connsiteY944" fmla="*/ 484444 h 828251"/>
                  <a:gd name="connsiteX945" fmla="*/ 245461 w 955276"/>
                  <a:gd name="connsiteY945" fmla="*/ 484479 h 828251"/>
                  <a:gd name="connsiteX946" fmla="*/ 247289 w 955276"/>
                  <a:gd name="connsiteY946" fmla="*/ 484479 h 828251"/>
                  <a:gd name="connsiteX947" fmla="*/ 247914 w 955276"/>
                  <a:gd name="connsiteY947" fmla="*/ 484583 h 828251"/>
                  <a:gd name="connsiteX948" fmla="*/ 248423 w 955276"/>
                  <a:gd name="connsiteY948" fmla="*/ 484745 h 828251"/>
                  <a:gd name="connsiteX949" fmla="*/ 254011 w 955276"/>
                  <a:gd name="connsiteY949" fmla="*/ 486828 h 828251"/>
                  <a:gd name="connsiteX950" fmla="*/ 254381 w 955276"/>
                  <a:gd name="connsiteY950" fmla="*/ 487013 h 828251"/>
                  <a:gd name="connsiteX951" fmla="*/ 255075 w 955276"/>
                  <a:gd name="connsiteY951" fmla="*/ 487476 h 828251"/>
                  <a:gd name="connsiteX952" fmla="*/ 264354 w 955276"/>
                  <a:gd name="connsiteY952" fmla="*/ 495609 h 828251"/>
                  <a:gd name="connsiteX953" fmla="*/ 264898 w 955276"/>
                  <a:gd name="connsiteY953" fmla="*/ 496176 h 828251"/>
                  <a:gd name="connsiteX954" fmla="*/ 272499 w 955276"/>
                  <a:gd name="connsiteY954" fmla="*/ 504726 h 828251"/>
                  <a:gd name="connsiteX955" fmla="*/ 272557 w 955276"/>
                  <a:gd name="connsiteY955" fmla="*/ 504610 h 828251"/>
                  <a:gd name="connsiteX956" fmla="*/ 272765 w 955276"/>
                  <a:gd name="connsiteY956" fmla="*/ 504252 h 828251"/>
                  <a:gd name="connsiteX957" fmla="*/ 273089 w 955276"/>
                  <a:gd name="connsiteY957" fmla="*/ 503824 h 828251"/>
                  <a:gd name="connsiteX958" fmla="*/ 273448 w 955276"/>
                  <a:gd name="connsiteY958" fmla="*/ 503453 h 828251"/>
                  <a:gd name="connsiteX959" fmla="*/ 275577 w 955276"/>
                  <a:gd name="connsiteY959" fmla="*/ 501799 h 828251"/>
                  <a:gd name="connsiteX960" fmla="*/ 276213 w 955276"/>
                  <a:gd name="connsiteY960" fmla="*/ 501394 h 828251"/>
                  <a:gd name="connsiteX961" fmla="*/ 278620 w 955276"/>
                  <a:gd name="connsiteY961" fmla="*/ 500098 h 828251"/>
                  <a:gd name="connsiteX962" fmla="*/ 278886 w 955276"/>
                  <a:gd name="connsiteY962" fmla="*/ 499936 h 828251"/>
                  <a:gd name="connsiteX963" fmla="*/ 279025 w 955276"/>
                  <a:gd name="connsiteY963" fmla="*/ 499832 h 828251"/>
                  <a:gd name="connsiteX964" fmla="*/ 279163 w 955276"/>
                  <a:gd name="connsiteY964" fmla="*/ 499658 h 828251"/>
                  <a:gd name="connsiteX965" fmla="*/ 279950 w 955276"/>
                  <a:gd name="connsiteY965" fmla="*/ 498363 h 828251"/>
                  <a:gd name="connsiteX966" fmla="*/ 280205 w 955276"/>
                  <a:gd name="connsiteY966" fmla="*/ 497946 h 828251"/>
                  <a:gd name="connsiteX967" fmla="*/ 280448 w 955276"/>
                  <a:gd name="connsiteY967" fmla="*/ 497530 h 828251"/>
                  <a:gd name="connsiteX968" fmla="*/ 284127 w 955276"/>
                  <a:gd name="connsiteY968" fmla="*/ 490368 h 828251"/>
                  <a:gd name="connsiteX969" fmla="*/ 284405 w 955276"/>
                  <a:gd name="connsiteY969" fmla="*/ 489975 h 828251"/>
                  <a:gd name="connsiteX970" fmla="*/ 286221 w 955276"/>
                  <a:gd name="connsiteY970" fmla="*/ 487996 h 828251"/>
                  <a:gd name="connsiteX971" fmla="*/ 286557 w 955276"/>
                  <a:gd name="connsiteY971" fmla="*/ 487707 h 828251"/>
                  <a:gd name="connsiteX972" fmla="*/ 286985 w 955276"/>
                  <a:gd name="connsiteY972" fmla="*/ 487418 h 828251"/>
                  <a:gd name="connsiteX973" fmla="*/ 287355 w 955276"/>
                  <a:gd name="connsiteY973" fmla="*/ 487221 h 828251"/>
                  <a:gd name="connsiteX974" fmla="*/ 291219 w 955276"/>
                  <a:gd name="connsiteY974" fmla="*/ 485613 h 828251"/>
                  <a:gd name="connsiteX975" fmla="*/ 291543 w 955276"/>
                  <a:gd name="connsiteY975" fmla="*/ 485439 h 828251"/>
                  <a:gd name="connsiteX976" fmla="*/ 293325 w 955276"/>
                  <a:gd name="connsiteY976" fmla="*/ 484329 h 828251"/>
                  <a:gd name="connsiteX977" fmla="*/ 294169 w 955276"/>
                  <a:gd name="connsiteY977" fmla="*/ 484039 h 828251"/>
                  <a:gd name="connsiteX978" fmla="*/ 295002 w 955276"/>
                  <a:gd name="connsiteY978" fmla="*/ 483981 h 828251"/>
                  <a:gd name="connsiteX979" fmla="*/ 298207 w 955276"/>
                  <a:gd name="connsiteY979" fmla="*/ 484132 h 828251"/>
                  <a:gd name="connsiteX980" fmla="*/ 300058 w 955276"/>
                  <a:gd name="connsiteY980" fmla="*/ 485590 h 828251"/>
                  <a:gd name="connsiteX981" fmla="*/ 300197 w 955276"/>
                  <a:gd name="connsiteY981" fmla="*/ 486087 h 828251"/>
                  <a:gd name="connsiteX982" fmla="*/ 300544 w 955276"/>
                  <a:gd name="connsiteY982" fmla="*/ 487730 h 828251"/>
                  <a:gd name="connsiteX983" fmla="*/ 301423 w 955276"/>
                  <a:gd name="connsiteY983" fmla="*/ 487730 h 828251"/>
                  <a:gd name="connsiteX984" fmla="*/ 301620 w 955276"/>
                  <a:gd name="connsiteY984" fmla="*/ 487695 h 828251"/>
                  <a:gd name="connsiteX985" fmla="*/ 303043 w 955276"/>
                  <a:gd name="connsiteY985" fmla="*/ 487209 h 828251"/>
                  <a:gd name="connsiteX986" fmla="*/ 303529 w 955276"/>
                  <a:gd name="connsiteY986" fmla="*/ 487047 h 828251"/>
                  <a:gd name="connsiteX987" fmla="*/ 303992 w 955276"/>
                  <a:gd name="connsiteY987" fmla="*/ 486885 h 828251"/>
                  <a:gd name="connsiteX988" fmla="*/ 305889 w 955276"/>
                  <a:gd name="connsiteY988" fmla="*/ 486122 h 828251"/>
                  <a:gd name="connsiteX989" fmla="*/ 306236 w 955276"/>
                  <a:gd name="connsiteY989" fmla="*/ 485960 h 828251"/>
                  <a:gd name="connsiteX990" fmla="*/ 309430 w 955276"/>
                  <a:gd name="connsiteY990" fmla="*/ 484051 h 828251"/>
                  <a:gd name="connsiteX991" fmla="*/ 311327 w 955276"/>
                  <a:gd name="connsiteY991" fmla="*/ 483056 h 828251"/>
                  <a:gd name="connsiteX992" fmla="*/ 311720 w 955276"/>
                  <a:gd name="connsiteY992" fmla="*/ 482825 h 828251"/>
                  <a:gd name="connsiteX993" fmla="*/ 312310 w 955276"/>
                  <a:gd name="connsiteY993" fmla="*/ 482466 h 828251"/>
                  <a:gd name="connsiteX994" fmla="*/ 312334 w 955276"/>
                  <a:gd name="connsiteY994" fmla="*/ 482431 h 828251"/>
                  <a:gd name="connsiteX995" fmla="*/ 312345 w 955276"/>
                  <a:gd name="connsiteY995" fmla="*/ 482396 h 828251"/>
                  <a:gd name="connsiteX996" fmla="*/ 312368 w 955276"/>
                  <a:gd name="connsiteY996" fmla="*/ 482246 h 828251"/>
                  <a:gd name="connsiteX997" fmla="*/ 312472 w 955276"/>
                  <a:gd name="connsiteY997" fmla="*/ 481506 h 828251"/>
                  <a:gd name="connsiteX998" fmla="*/ 312079 w 955276"/>
                  <a:gd name="connsiteY998" fmla="*/ 480568 h 828251"/>
                  <a:gd name="connsiteX999" fmla="*/ 311871 w 955276"/>
                  <a:gd name="connsiteY999" fmla="*/ 479689 h 828251"/>
                  <a:gd name="connsiteX1000" fmla="*/ 311778 w 955276"/>
                  <a:gd name="connsiteY1000" fmla="*/ 478625 h 828251"/>
                  <a:gd name="connsiteX1001" fmla="*/ 312056 w 955276"/>
                  <a:gd name="connsiteY1001" fmla="*/ 477410 h 828251"/>
                  <a:gd name="connsiteX1002" fmla="*/ 312496 w 955276"/>
                  <a:gd name="connsiteY1002" fmla="*/ 476716 h 828251"/>
                  <a:gd name="connsiteX1003" fmla="*/ 313329 w 955276"/>
                  <a:gd name="connsiteY1003" fmla="*/ 475744 h 828251"/>
                  <a:gd name="connsiteX1004" fmla="*/ 313410 w 955276"/>
                  <a:gd name="connsiteY1004" fmla="*/ 474066 h 828251"/>
                  <a:gd name="connsiteX1005" fmla="*/ 313560 w 955276"/>
                  <a:gd name="connsiteY1005" fmla="*/ 473407 h 828251"/>
                  <a:gd name="connsiteX1006" fmla="*/ 314601 w 955276"/>
                  <a:gd name="connsiteY1006" fmla="*/ 470919 h 828251"/>
                  <a:gd name="connsiteX1007" fmla="*/ 315052 w 955276"/>
                  <a:gd name="connsiteY1007" fmla="*/ 470063 h 828251"/>
                  <a:gd name="connsiteX1008" fmla="*/ 317864 w 955276"/>
                  <a:gd name="connsiteY1008" fmla="*/ 466106 h 828251"/>
                  <a:gd name="connsiteX1009" fmla="*/ 318570 w 955276"/>
                  <a:gd name="connsiteY1009" fmla="*/ 458656 h 828251"/>
                  <a:gd name="connsiteX1010" fmla="*/ 318674 w 955276"/>
                  <a:gd name="connsiteY1010" fmla="*/ 457973 h 828251"/>
                  <a:gd name="connsiteX1011" fmla="*/ 319171 w 955276"/>
                  <a:gd name="connsiteY1011" fmla="*/ 456180 h 828251"/>
                  <a:gd name="connsiteX1012" fmla="*/ 319923 w 955276"/>
                  <a:gd name="connsiteY1012" fmla="*/ 454190 h 828251"/>
                  <a:gd name="connsiteX1013" fmla="*/ 319958 w 955276"/>
                  <a:gd name="connsiteY1013" fmla="*/ 453993 h 828251"/>
                  <a:gd name="connsiteX1014" fmla="*/ 320016 w 955276"/>
                  <a:gd name="connsiteY1014" fmla="*/ 452038 h 828251"/>
                  <a:gd name="connsiteX1015" fmla="*/ 320351 w 955276"/>
                  <a:gd name="connsiteY1015" fmla="*/ 450985 h 828251"/>
                  <a:gd name="connsiteX1016" fmla="*/ 320641 w 955276"/>
                  <a:gd name="connsiteY1016" fmla="*/ 450545 h 828251"/>
                  <a:gd name="connsiteX1017" fmla="*/ 322631 w 955276"/>
                  <a:gd name="connsiteY1017" fmla="*/ 447977 h 828251"/>
                  <a:gd name="connsiteX1018" fmla="*/ 322816 w 955276"/>
                  <a:gd name="connsiteY1018" fmla="*/ 447688 h 828251"/>
                  <a:gd name="connsiteX1019" fmla="*/ 323255 w 955276"/>
                  <a:gd name="connsiteY1019" fmla="*/ 446808 h 828251"/>
                  <a:gd name="connsiteX1020" fmla="*/ 323672 w 955276"/>
                  <a:gd name="connsiteY1020" fmla="*/ 446172 h 828251"/>
                  <a:gd name="connsiteX1021" fmla="*/ 324030 w 955276"/>
                  <a:gd name="connsiteY1021" fmla="*/ 445755 h 828251"/>
                  <a:gd name="connsiteX1022" fmla="*/ 326576 w 955276"/>
                  <a:gd name="connsiteY1022" fmla="*/ 443592 h 828251"/>
                  <a:gd name="connsiteX1023" fmla="*/ 326611 w 955276"/>
                  <a:gd name="connsiteY1023" fmla="*/ 443522 h 828251"/>
                  <a:gd name="connsiteX1024" fmla="*/ 327027 w 955276"/>
                  <a:gd name="connsiteY1024" fmla="*/ 442574 h 828251"/>
                  <a:gd name="connsiteX1025" fmla="*/ 327652 w 955276"/>
                  <a:gd name="connsiteY1025" fmla="*/ 441463 h 828251"/>
                  <a:gd name="connsiteX1026" fmla="*/ 327918 w 955276"/>
                  <a:gd name="connsiteY1026" fmla="*/ 441000 h 828251"/>
                  <a:gd name="connsiteX1027" fmla="*/ 329214 w 955276"/>
                  <a:gd name="connsiteY1027" fmla="*/ 438709 h 828251"/>
                  <a:gd name="connsiteX1028" fmla="*/ 328751 w 955276"/>
                  <a:gd name="connsiteY1028" fmla="*/ 434625 h 828251"/>
                  <a:gd name="connsiteX1029" fmla="*/ 329040 w 955276"/>
                  <a:gd name="connsiteY1029" fmla="*/ 433341 h 828251"/>
                  <a:gd name="connsiteX1030" fmla="*/ 329318 w 955276"/>
                  <a:gd name="connsiteY1030" fmla="*/ 432890 h 828251"/>
                  <a:gd name="connsiteX1031" fmla="*/ 331956 w 955276"/>
                  <a:gd name="connsiteY1031" fmla="*/ 428841 h 828251"/>
                  <a:gd name="connsiteX1032" fmla="*/ 332129 w 955276"/>
                  <a:gd name="connsiteY1032" fmla="*/ 428563 h 828251"/>
                  <a:gd name="connsiteX1033" fmla="*/ 333761 w 955276"/>
                  <a:gd name="connsiteY1033" fmla="*/ 424444 h 828251"/>
                  <a:gd name="connsiteX1034" fmla="*/ 333784 w 955276"/>
                  <a:gd name="connsiteY1034" fmla="*/ 424305 h 828251"/>
                  <a:gd name="connsiteX1035" fmla="*/ 333772 w 955276"/>
                  <a:gd name="connsiteY1035" fmla="*/ 423391 h 828251"/>
                  <a:gd name="connsiteX1036" fmla="*/ 333761 w 955276"/>
                  <a:gd name="connsiteY1036" fmla="*/ 422871 h 828251"/>
                  <a:gd name="connsiteX1037" fmla="*/ 333656 w 955276"/>
                  <a:gd name="connsiteY1037" fmla="*/ 419122 h 828251"/>
                  <a:gd name="connsiteX1038" fmla="*/ 333691 w 955276"/>
                  <a:gd name="connsiteY1038" fmla="*/ 418694 h 828251"/>
                  <a:gd name="connsiteX1039" fmla="*/ 334027 w 955276"/>
                  <a:gd name="connsiteY1039" fmla="*/ 417074 h 828251"/>
                  <a:gd name="connsiteX1040" fmla="*/ 334131 w 955276"/>
                  <a:gd name="connsiteY1040" fmla="*/ 416565 h 828251"/>
                  <a:gd name="connsiteX1041" fmla="*/ 334223 w 955276"/>
                  <a:gd name="connsiteY1041" fmla="*/ 416079 h 828251"/>
                  <a:gd name="connsiteX1042" fmla="*/ 334293 w 955276"/>
                  <a:gd name="connsiteY1042" fmla="*/ 415640 h 828251"/>
                  <a:gd name="connsiteX1043" fmla="*/ 334327 w 955276"/>
                  <a:gd name="connsiteY1043" fmla="*/ 415269 h 828251"/>
                  <a:gd name="connsiteX1044" fmla="*/ 334339 w 955276"/>
                  <a:gd name="connsiteY1044" fmla="*/ 411949 h 828251"/>
                  <a:gd name="connsiteX1045" fmla="*/ 334281 w 955276"/>
                  <a:gd name="connsiteY1045" fmla="*/ 411799 h 828251"/>
                  <a:gd name="connsiteX1046" fmla="*/ 333656 w 955276"/>
                  <a:gd name="connsiteY1046" fmla="*/ 410179 h 828251"/>
                  <a:gd name="connsiteX1047" fmla="*/ 331979 w 955276"/>
                  <a:gd name="connsiteY1047" fmla="*/ 409589 h 828251"/>
                  <a:gd name="connsiteX1048" fmla="*/ 329873 w 955276"/>
                  <a:gd name="connsiteY1048" fmla="*/ 408663 h 828251"/>
                  <a:gd name="connsiteX1049" fmla="*/ 328924 w 955276"/>
                  <a:gd name="connsiteY1049" fmla="*/ 408223 h 828251"/>
                  <a:gd name="connsiteX1050" fmla="*/ 328508 w 955276"/>
                  <a:gd name="connsiteY1050" fmla="*/ 408050 h 828251"/>
                  <a:gd name="connsiteX1051" fmla="*/ 326969 w 955276"/>
                  <a:gd name="connsiteY1051" fmla="*/ 407518 h 828251"/>
                  <a:gd name="connsiteX1052" fmla="*/ 321485 w 955276"/>
                  <a:gd name="connsiteY1052" fmla="*/ 405296 h 828251"/>
                  <a:gd name="connsiteX1053" fmla="*/ 320988 w 955276"/>
                  <a:gd name="connsiteY1053" fmla="*/ 405100 h 828251"/>
                  <a:gd name="connsiteX1054" fmla="*/ 320502 w 955276"/>
                  <a:gd name="connsiteY1054" fmla="*/ 404903 h 828251"/>
                  <a:gd name="connsiteX1055" fmla="*/ 302013 w 955276"/>
                  <a:gd name="connsiteY1055" fmla="*/ 397672 h 828251"/>
                  <a:gd name="connsiteX1056" fmla="*/ 300972 w 955276"/>
                  <a:gd name="connsiteY1056" fmla="*/ 396735 h 828251"/>
                  <a:gd name="connsiteX1057" fmla="*/ 300602 w 955276"/>
                  <a:gd name="connsiteY1057" fmla="*/ 395948 h 828251"/>
                  <a:gd name="connsiteX1058" fmla="*/ 300405 w 955276"/>
                  <a:gd name="connsiteY1058" fmla="*/ 395289 h 828251"/>
                  <a:gd name="connsiteX1059" fmla="*/ 297605 w 955276"/>
                  <a:gd name="connsiteY1059" fmla="*/ 383279 h 828251"/>
                  <a:gd name="connsiteX1060" fmla="*/ 297547 w 955276"/>
                  <a:gd name="connsiteY1060" fmla="*/ 382701 h 828251"/>
                  <a:gd name="connsiteX1061" fmla="*/ 297582 w 955276"/>
                  <a:gd name="connsiteY1061" fmla="*/ 382169 h 828251"/>
                  <a:gd name="connsiteX1062" fmla="*/ 297675 w 955276"/>
                  <a:gd name="connsiteY1062" fmla="*/ 381660 h 828251"/>
                  <a:gd name="connsiteX1063" fmla="*/ 297848 w 955276"/>
                  <a:gd name="connsiteY1063" fmla="*/ 381150 h 828251"/>
                  <a:gd name="connsiteX1064" fmla="*/ 298519 w 955276"/>
                  <a:gd name="connsiteY1064" fmla="*/ 379519 h 828251"/>
                  <a:gd name="connsiteX1065" fmla="*/ 298716 w 955276"/>
                  <a:gd name="connsiteY1065" fmla="*/ 379068 h 828251"/>
                  <a:gd name="connsiteX1066" fmla="*/ 298901 w 955276"/>
                  <a:gd name="connsiteY1066" fmla="*/ 378605 h 828251"/>
                  <a:gd name="connsiteX1067" fmla="*/ 299248 w 955276"/>
                  <a:gd name="connsiteY1067" fmla="*/ 377610 h 828251"/>
                  <a:gd name="connsiteX1068" fmla="*/ 301643 w 955276"/>
                  <a:gd name="connsiteY1068" fmla="*/ 371050 h 828251"/>
                  <a:gd name="connsiteX1069" fmla="*/ 304281 w 955276"/>
                  <a:gd name="connsiteY1069" fmla="*/ 364525 h 828251"/>
                  <a:gd name="connsiteX1070" fmla="*/ 305727 w 955276"/>
                  <a:gd name="connsiteY1070" fmla="*/ 361124 h 828251"/>
                  <a:gd name="connsiteX1071" fmla="*/ 307000 w 955276"/>
                  <a:gd name="connsiteY1071" fmla="*/ 357028 h 828251"/>
                  <a:gd name="connsiteX1072" fmla="*/ 302835 w 955276"/>
                  <a:gd name="connsiteY1072" fmla="*/ 350549 h 828251"/>
                  <a:gd name="connsiteX1073" fmla="*/ 302569 w 955276"/>
                  <a:gd name="connsiteY1073" fmla="*/ 349913 h 828251"/>
                  <a:gd name="connsiteX1074" fmla="*/ 302453 w 955276"/>
                  <a:gd name="connsiteY1074" fmla="*/ 349415 h 828251"/>
                  <a:gd name="connsiteX1075" fmla="*/ 302418 w 955276"/>
                  <a:gd name="connsiteY1075" fmla="*/ 348837 h 828251"/>
                  <a:gd name="connsiteX1076" fmla="*/ 302650 w 955276"/>
                  <a:gd name="connsiteY1076" fmla="*/ 345609 h 828251"/>
                  <a:gd name="connsiteX1077" fmla="*/ 302684 w 955276"/>
                  <a:gd name="connsiteY1077" fmla="*/ 345077 h 828251"/>
                  <a:gd name="connsiteX1078" fmla="*/ 302708 w 955276"/>
                  <a:gd name="connsiteY1078" fmla="*/ 344556 h 828251"/>
                  <a:gd name="connsiteX1079" fmla="*/ 302893 w 955276"/>
                  <a:gd name="connsiteY1079" fmla="*/ 341883 h 828251"/>
                  <a:gd name="connsiteX1080" fmla="*/ 303390 w 955276"/>
                  <a:gd name="connsiteY1080" fmla="*/ 335439 h 828251"/>
                  <a:gd name="connsiteX1081" fmla="*/ 303425 w 955276"/>
                  <a:gd name="connsiteY1081" fmla="*/ 334930 h 828251"/>
                  <a:gd name="connsiteX1082" fmla="*/ 303448 w 955276"/>
                  <a:gd name="connsiteY1082" fmla="*/ 334421 h 828251"/>
                  <a:gd name="connsiteX1083" fmla="*/ 303726 w 955276"/>
                  <a:gd name="connsiteY1083" fmla="*/ 329053 h 828251"/>
                  <a:gd name="connsiteX1084" fmla="*/ 303749 w 955276"/>
                  <a:gd name="connsiteY1084" fmla="*/ 328544 h 828251"/>
                  <a:gd name="connsiteX1085" fmla="*/ 303772 w 955276"/>
                  <a:gd name="connsiteY1085" fmla="*/ 328046 h 828251"/>
                  <a:gd name="connsiteX1086" fmla="*/ 303784 w 955276"/>
                  <a:gd name="connsiteY1086" fmla="*/ 327502 h 828251"/>
                  <a:gd name="connsiteX1087" fmla="*/ 303899 w 955276"/>
                  <a:gd name="connsiteY1087" fmla="*/ 323464 h 828251"/>
                  <a:gd name="connsiteX1088" fmla="*/ 304258 w 955276"/>
                  <a:gd name="connsiteY1088" fmla="*/ 321347 h 828251"/>
                  <a:gd name="connsiteX1089" fmla="*/ 305022 w 955276"/>
                  <a:gd name="connsiteY1089" fmla="*/ 317090 h 828251"/>
                  <a:gd name="connsiteX1090" fmla="*/ 306236 w 955276"/>
                  <a:gd name="connsiteY1090" fmla="*/ 310749 h 828251"/>
                  <a:gd name="connsiteX1091" fmla="*/ 306410 w 955276"/>
                  <a:gd name="connsiteY1091" fmla="*/ 310229 h 828251"/>
                  <a:gd name="connsiteX1092" fmla="*/ 306734 w 955276"/>
                  <a:gd name="connsiteY1092" fmla="*/ 309592 h 828251"/>
                  <a:gd name="connsiteX1093" fmla="*/ 308180 w 955276"/>
                  <a:gd name="connsiteY1093" fmla="*/ 307302 h 828251"/>
                  <a:gd name="connsiteX1094" fmla="*/ 314659 w 955276"/>
                  <a:gd name="connsiteY1094" fmla="*/ 297305 h 828251"/>
                  <a:gd name="connsiteX1095" fmla="*/ 314566 w 955276"/>
                  <a:gd name="connsiteY1095" fmla="*/ 287344 h 828251"/>
                  <a:gd name="connsiteX1096" fmla="*/ 314601 w 955276"/>
                  <a:gd name="connsiteY1096" fmla="*/ 286661 h 828251"/>
                  <a:gd name="connsiteX1097" fmla="*/ 314960 w 955276"/>
                  <a:gd name="connsiteY1097" fmla="*/ 285632 h 828251"/>
                  <a:gd name="connsiteX1098" fmla="*/ 316475 w 955276"/>
                  <a:gd name="connsiteY1098" fmla="*/ 283491 h 828251"/>
                  <a:gd name="connsiteX1099" fmla="*/ 316718 w 955276"/>
                  <a:gd name="connsiteY1099" fmla="*/ 283098 h 828251"/>
                  <a:gd name="connsiteX1100" fmla="*/ 319530 w 955276"/>
                  <a:gd name="connsiteY1100" fmla="*/ 278528 h 828251"/>
                  <a:gd name="connsiteX1101" fmla="*/ 319865 w 955276"/>
                  <a:gd name="connsiteY1101" fmla="*/ 278100 h 828251"/>
                  <a:gd name="connsiteX1102" fmla="*/ 320270 w 955276"/>
                  <a:gd name="connsiteY1102" fmla="*/ 277741 h 828251"/>
                  <a:gd name="connsiteX1103" fmla="*/ 323209 w 955276"/>
                  <a:gd name="connsiteY1103" fmla="*/ 275138 h 828251"/>
                  <a:gd name="connsiteX1104" fmla="*/ 335357 w 955276"/>
                  <a:gd name="connsiteY1104" fmla="*/ 265639 h 828251"/>
                  <a:gd name="connsiteX1105" fmla="*/ 335531 w 955276"/>
                  <a:gd name="connsiteY1105" fmla="*/ 265466 h 828251"/>
                  <a:gd name="connsiteX1106" fmla="*/ 337000 w 955276"/>
                  <a:gd name="connsiteY1106" fmla="*/ 263406 h 828251"/>
                  <a:gd name="connsiteX1107" fmla="*/ 337278 w 955276"/>
                  <a:gd name="connsiteY1107" fmla="*/ 263082 h 828251"/>
                  <a:gd name="connsiteX1108" fmla="*/ 337671 w 955276"/>
                  <a:gd name="connsiteY1108" fmla="*/ 262724 h 828251"/>
                  <a:gd name="connsiteX1109" fmla="*/ 338308 w 955276"/>
                  <a:gd name="connsiteY1109" fmla="*/ 262261 h 828251"/>
                  <a:gd name="connsiteX1110" fmla="*/ 339673 w 955276"/>
                  <a:gd name="connsiteY1110" fmla="*/ 261925 h 828251"/>
                  <a:gd name="connsiteX1111" fmla="*/ 340193 w 955276"/>
                  <a:gd name="connsiteY1111" fmla="*/ 261983 h 828251"/>
                  <a:gd name="connsiteX1112" fmla="*/ 341906 w 955276"/>
                  <a:gd name="connsiteY1112" fmla="*/ 262261 h 828251"/>
                  <a:gd name="connsiteX1113" fmla="*/ 342658 w 955276"/>
                  <a:gd name="connsiteY1113" fmla="*/ 262469 h 828251"/>
                  <a:gd name="connsiteX1114" fmla="*/ 343792 w 955276"/>
                  <a:gd name="connsiteY1114" fmla="*/ 263395 h 828251"/>
                  <a:gd name="connsiteX1115" fmla="*/ 344844 w 955276"/>
                  <a:gd name="connsiteY1115" fmla="*/ 265223 h 828251"/>
                  <a:gd name="connsiteX1116" fmla="*/ 345087 w 955276"/>
                  <a:gd name="connsiteY1116" fmla="*/ 265628 h 828251"/>
                  <a:gd name="connsiteX1117" fmla="*/ 346869 w 955276"/>
                  <a:gd name="connsiteY1117" fmla="*/ 268254 h 828251"/>
                  <a:gd name="connsiteX1118" fmla="*/ 347297 w 955276"/>
                  <a:gd name="connsiteY1118" fmla="*/ 268971 h 828251"/>
                  <a:gd name="connsiteX1119" fmla="*/ 348408 w 955276"/>
                  <a:gd name="connsiteY1119" fmla="*/ 271320 h 828251"/>
                  <a:gd name="connsiteX1120" fmla="*/ 348581 w 955276"/>
                  <a:gd name="connsiteY1120" fmla="*/ 271644 h 828251"/>
                  <a:gd name="connsiteX1121" fmla="*/ 349669 w 955276"/>
                  <a:gd name="connsiteY1121" fmla="*/ 273183 h 828251"/>
                  <a:gd name="connsiteX1122" fmla="*/ 368169 w 955276"/>
                  <a:gd name="connsiteY1122" fmla="*/ 277787 h 828251"/>
                  <a:gd name="connsiteX1123" fmla="*/ 368851 w 955276"/>
                  <a:gd name="connsiteY1123" fmla="*/ 278111 h 828251"/>
                  <a:gd name="connsiteX1124" fmla="*/ 369291 w 955276"/>
                  <a:gd name="connsiteY1124" fmla="*/ 278435 h 828251"/>
                  <a:gd name="connsiteX1125" fmla="*/ 370610 w 955276"/>
                  <a:gd name="connsiteY1125" fmla="*/ 279442 h 828251"/>
                  <a:gd name="connsiteX1126" fmla="*/ 371003 w 955276"/>
                  <a:gd name="connsiteY1126" fmla="*/ 279835 h 828251"/>
                  <a:gd name="connsiteX1127" fmla="*/ 371316 w 955276"/>
                  <a:gd name="connsiteY1127" fmla="*/ 280252 h 828251"/>
                  <a:gd name="connsiteX1128" fmla="*/ 371570 w 955276"/>
                  <a:gd name="connsiteY1128" fmla="*/ 280703 h 828251"/>
                  <a:gd name="connsiteX1129" fmla="*/ 372369 w 955276"/>
                  <a:gd name="connsiteY1129" fmla="*/ 282693 h 828251"/>
                  <a:gd name="connsiteX1130" fmla="*/ 372646 w 955276"/>
                  <a:gd name="connsiteY1130" fmla="*/ 283584 h 828251"/>
                  <a:gd name="connsiteX1131" fmla="*/ 373132 w 955276"/>
                  <a:gd name="connsiteY1131" fmla="*/ 286233 h 828251"/>
                  <a:gd name="connsiteX1132" fmla="*/ 373560 w 955276"/>
                  <a:gd name="connsiteY1132" fmla="*/ 289438 h 828251"/>
                  <a:gd name="connsiteX1133" fmla="*/ 373641 w 955276"/>
                  <a:gd name="connsiteY1133" fmla="*/ 289854 h 828251"/>
                  <a:gd name="connsiteX1134" fmla="*/ 374810 w 955276"/>
                  <a:gd name="connsiteY1134" fmla="*/ 294656 h 828251"/>
                  <a:gd name="connsiteX1135" fmla="*/ 375701 w 955276"/>
                  <a:gd name="connsiteY1135" fmla="*/ 299955 h 828251"/>
                  <a:gd name="connsiteX1136" fmla="*/ 375782 w 955276"/>
                  <a:gd name="connsiteY1136" fmla="*/ 300464 h 828251"/>
                  <a:gd name="connsiteX1137" fmla="*/ 375874 w 955276"/>
                  <a:gd name="connsiteY1137" fmla="*/ 300961 h 828251"/>
                  <a:gd name="connsiteX1138" fmla="*/ 376557 w 955276"/>
                  <a:gd name="connsiteY1138" fmla="*/ 304490 h 828251"/>
                  <a:gd name="connsiteX1139" fmla="*/ 376673 w 955276"/>
                  <a:gd name="connsiteY1139" fmla="*/ 304814 h 828251"/>
                  <a:gd name="connsiteX1140" fmla="*/ 377621 w 955276"/>
                  <a:gd name="connsiteY1140" fmla="*/ 307163 h 828251"/>
                  <a:gd name="connsiteX1141" fmla="*/ 377818 w 955276"/>
                  <a:gd name="connsiteY1141" fmla="*/ 307521 h 828251"/>
                  <a:gd name="connsiteX1142" fmla="*/ 379102 w 955276"/>
                  <a:gd name="connsiteY1142" fmla="*/ 309893 h 828251"/>
                  <a:gd name="connsiteX1143" fmla="*/ 379357 w 955276"/>
                  <a:gd name="connsiteY1143" fmla="*/ 310344 h 828251"/>
                  <a:gd name="connsiteX1144" fmla="*/ 381416 w 955276"/>
                  <a:gd name="connsiteY1144" fmla="*/ 314058 h 828251"/>
                  <a:gd name="connsiteX1145" fmla="*/ 381613 w 955276"/>
                  <a:gd name="connsiteY1145" fmla="*/ 314394 h 828251"/>
                  <a:gd name="connsiteX1146" fmla="*/ 382735 w 955276"/>
                  <a:gd name="connsiteY1146" fmla="*/ 315875 h 828251"/>
                  <a:gd name="connsiteX1147" fmla="*/ 382805 w 955276"/>
                  <a:gd name="connsiteY1147" fmla="*/ 315932 h 828251"/>
                  <a:gd name="connsiteX1148" fmla="*/ 383973 w 955276"/>
                  <a:gd name="connsiteY1148" fmla="*/ 316534 h 828251"/>
                  <a:gd name="connsiteX1149" fmla="*/ 385026 w 955276"/>
                  <a:gd name="connsiteY1149" fmla="*/ 315481 h 828251"/>
                  <a:gd name="connsiteX1150" fmla="*/ 385234 w 955276"/>
                  <a:gd name="connsiteY1150" fmla="*/ 315204 h 828251"/>
                  <a:gd name="connsiteX1151" fmla="*/ 387259 w 955276"/>
                  <a:gd name="connsiteY1151" fmla="*/ 312369 h 828251"/>
                  <a:gd name="connsiteX1152" fmla="*/ 387340 w 955276"/>
                  <a:gd name="connsiteY1152" fmla="*/ 312138 h 828251"/>
                  <a:gd name="connsiteX1153" fmla="*/ 388046 w 955276"/>
                  <a:gd name="connsiteY1153" fmla="*/ 310148 h 828251"/>
                  <a:gd name="connsiteX1154" fmla="*/ 388161 w 955276"/>
                  <a:gd name="connsiteY1154" fmla="*/ 309754 h 828251"/>
                  <a:gd name="connsiteX1155" fmla="*/ 389075 w 955276"/>
                  <a:gd name="connsiteY1155" fmla="*/ 305450 h 828251"/>
                  <a:gd name="connsiteX1156" fmla="*/ 390799 w 955276"/>
                  <a:gd name="connsiteY1156" fmla="*/ 300151 h 828251"/>
                  <a:gd name="connsiteX1157" fmla="*/ 392546 w 955276"/>
                  <a:gd name="connsiteY1157" fmla="*/ 296229 h 828251"/>
                  <a:gd name="connsiteX1158" fmla="*/ 393055 w 955276"/>
                  <a:gd name="connsiteY1158" fmla="*/ 295165 h 828251"/>
                  <a:gd name="connsiteX1159" fmla="*/ 394363 w 955276"/>
                  <a:gd name="connsiteY1159" fmla="*/ 292758 h 828251"/>
                  <a:gd name="connsiteX1160" fmla="*/ 394640 w 955276"/>
                  <a:gd name="connsiteY1160" fmla="*/ 292365 h 828251"/>
                  <a:gd name="connsiteX1161" fmla="*/ 394999 w 955276"/>
                  <a:gd name="connsiteY1161" fmla="*/ 291972 h 828251"/>
                  <a:gd name="connsiteX1162" fmla="*/ 395936 w 955276"/>
                  <a:gd name="connsiteY1162" fmla="*/ 291116 h 828251"/>
                  <a:gd name="connsiteX1163" fmla="*/ 397070 w 955276"/>
                  <a:gd name="connsiteY1163" fmla="*/ 290607 h 828251"/>
                  <a:gd name="connsiteX1164" fmla="*/ 397567 w 955276"/>
                  <a:gd name="connsiteY1164" fmla="*/ 290549 h 828251"/>
                  <a:gd name="connsiteX1165" fmla="*/ 398100 w 955276"/>
                  <a:gd name="connsiteY1165" fmla="*/ 290572 h 828251"/>
                  <a:gd name="connsiteX1166" fmla="*/ 399245 w 955276"/>
                  <a:gd name="connsiteY1166" fmla="*/ 290757 h 828251"/>
                  <a:gd name="connsiteX1167" fmla="*/ 399268 w 955276"/>
                  <a:gd name="connsiteY1167" fmla="*/ 290757 h 828251"/>
                  <a:gd name="connsiteX1168" fmla="*/ 402230 w 955276"/>
                  <a:gd name="connsiteY1168" fmla="*/ 289750 h 828251"/>
                  <a:gd name="connsiteX1169" fmla="*/ 405400 w 955276"/>
                  <a:gd name="connsiteY1169" fmla="*/ 288547 h 828251"/>
                  <a:gd name="connsiteX1170" fmla="*/ 407737 w 955276"/>
                  <a:gd name="connsiteY1170" fmla="*/ 287934 h 828251"/>
                  <a:gd name="connsiteX1171" fmla="*/ 407876 w 955276"/>
                  <a:gd name="connsiteY1171" fmla="*/ 287865 h 828251"/>
                  <a:gd name="connsiteX1172" fmla="*/ 408200 w 955276"/>
                  <a:gd name="connsiteY1172" fmla="*/ 287622 h 828251"/>
                  <a:gd name="connsiteX1173" fmla="*/ 408200 w 955276"/>
                  <a:gd name="connsiteY1173" fmla="*/ 287529 h 828251"/>
                  <a:gd name="connsiteX1174" fmla="*/ 408188 w 955276"/>
                  <a:gd name="connsiteY1174" fmla="*/ 286997 h 828251"/>
                  <a:gd name="connsiteX1175" fmla="*/ 408188 w 955276"/>
                  <a:gd name="connsiteY1175" fmla="*/ 286499 h 828251"/>
                  <a:gd name="connsiteX1176" fmla="*/ 408038 w 955276"/>
                  <a:gd name="connsiteY1176" fmla="*/ 283850 h 828251"/>
                  <a:gd name="connsiteX1177" fmla="*/ 408096 w 955276"/>
                  <a:gd name="connsiteY1177" fmla="*/ 283052 h 828251"/>
                  <a:gd name="connsiteX1178" fmla="*/ 408188 w 955276"/>
                  <a:gd name="connsiteY1178" fmla="*/ 282589 h 828251"/>
                  <a:gd name="connsiteX1179" fmla="*/ 409496 w 955276"/>
                  <a:gd name="connsiteY1179" fmla="*/ 278701 h 828251"/>
                  <a:gd name="connsiteX1180" fmla="*/ 409530 w 955276"/>
                  <a:gd name="connsiteY1180" fmla="*/ 278435 h 828251"/>
                  <a:gd name="connsiteX1181" fmla="*/ 409588 w 955276"/>
                  <a:gd name="connsiteY1181" fmla="*/ 277429 h 828251"/>
                  <a:gd name="connsiteX1182" fmla="*/ 409623 w 955276"/>
                  <a:gd name="connsiteY1182" fmla="*/ 276920 h 828251"/>
                  <a:gd name="connsiteX1183" fmla="*/ 409634 w 955276"/>
                  <a:gd name="connsiteY1183" fmla="*/ 276596 h 828251"/>
                  <a:gd name="connsiteX1184" fmla="*/ 409126 w 955276"/>
                  <a:gd name="connsiteY1184" fmla="*/ 273541 h 828251"/>
                  <a:gd name="connsiteX1185" fmla="*/ 408917 w 955276"/>
                  <a:gd name="connsiteY1185" fmla="*/ 270464 h 828251"/>
                  <a:gd name="connsiteX1186" fmla="*/ 408848 w 955276"/>
                  <a:gd name="connsiteY1186" fmla="*/ 270198 h 828251"/>
                  <a:gd name="connsiteX1187" fmla="*/ 408454 w 955276"/>
                  <a:gd name="connsiteY1187" fmla="*/ 268994 h 828251"/>
                  <a:gd name="connsiteX1188" fmla="*/ 407818 w 955276"/>
                  <a:gd name="connsiteY1188" fmla="*/ 268416 h 828251"/>
                  <a:gd name="connsiteX1189" fmla="*/ 407448 w 955276"/>
                  <a:gd name="connsiteY1189" fmla="*/ 268080 h 828251"/>
                  <a:gd name="connsiteX1190" fmla="*/ 407043 w 955276"/>
                  <a:gd name="connsiteY1190" fmla="*/ 267745 h 828251"/>
                  <a:gd name="connsiteX1191" fmla="*/ 404995 w 955276"/>
                  <a:gd name="connsiteY1191" fmla="*/ 266009 h 828251"/>
                  <a:gd name="connsiteX1192" fmla="*/ 404324 w 955276"/>
                  <a:gd name="connsiteY1192" fmla="*/ 265327 h 828251"/>
                  <a:gd name="connsiteX1193" fmla="*/ 402369 w 955276"/>
                  <a:gd name="connsiteY1193" fmla="*/ 262758 h 828251"/>
                  <a:gd name="connsiteX1194" fmla="*/ 401964 w 955276"/>
                  <a:gd name="connsiteY1194" fmla="*/ 262122 h 828251"/>
                  <a:gd name="connsiteX1195" fmla="*/ 401721 w 955276"/>
                  <a:gd name="connsiteY1195" fmla="*/ 261509 h 828251"/>
                  <a:gd name="connsiteX1196" fmla="*/ 401061 w 955276"/>
                  <a:gd name="connsiteY1196" fmla="*/ 258362 h 828251"/>
                  <a:gd name="connsiteX1197" fmla="*/ 401038 w 955276"/>
                  <a:gd name="connsiteY1197" fmla="*/ 257656 h 828251"/>
                  <a:gd name="connsiteX1198" fmla="*/ 401119 w 955276"/>
                  <a:gd name="connsiteY1198" fmla="*/ 257135 h 828251"/>
                  <a:gd name="connsiteX1199" fmla="*/ 401640 w 955276"/>
                  <a:gd name="connsiteY1199" fmla="*/ 253884 h 828251"/>
                  <a:gd name="connsiteX1200" fmla="*/ 402253 w 955276"/>
                  <a:gd name="connsiteY1200" fmla="*/ 251177 h 828251"/>
                  <a:gd name="connsiteX1201" fmla="*/ 402565 w 955276"/>
                  <a:gd name="connsiteY1201" fmla="*/ 250205 h 828251"/>
                  <a:gd name="connsiteX1202" fmla="*/ 403514 w 955276"/>
                  <a:gd name="connsiteY1202" fmla="*/ 248296 h 828251"/>
                  <a:gd name="connsiteX1203" fmla="*/ 403757 w 955276"/>
                  <a:gd name="connsiteY1203" fmla="*/ 247833 h 828251"/>
                  <a:gd name="connsiteX1204" fmla="*/ 403954 w 955276"/>
                  <a:gd name="connsiteY1204" fmla="*/ 247417 h 828251"/>
                  <a:gd name="connsiteX1205" fmla="*/ 404590 w 955276"/>
                  <a:gd name="connsiteY1205" fmla="*/ 245843 h 828251"/>
                  <a:gd name="connsiteX1206" fmla="*/ 404590 w 955276"/>
                  <a:gd name="connsiteY1206" fmla="*/ 244721 h 828251"/>
                  <a:gd name="connsiteX1207" fmla="*/ 403618 w 955276"/>
                  <a:gd name="connsiteY1207" fmla="*/ 243541 h 828251"/>
                  <a:gd name="connsiteX1208" fmla="*/ 403514 w 955276"/>
                  <a:gd name="connsiteY1208" fmla="*/ 243472 h 828251"/>
                  <a:gd name="connsiteX1209" fmla="*/ 401663 w 955276"/>
                  <a:gd name="connsiteY1209" fmla="*/ 242477 h 828251"/>
                  <a:gd name="connsiteX1210" fmla="*/ 399025 w 955276"/>
                  <a:gd name="connsiteY1210" fmla="*/ 240822 h 828251"/>
                  <a:gd name="connsiteX1211" fmla="*/ 398458 w 955276"/>
                  <a:gd name="connsiteY1211" fmla="*/ 240313 h 828251"/>
                  <a:gd name="connsiteX1212" fmla="*/ 394096 w 955276"/>
                  <a:gd name="connsiteY1212" fmla="*/ 235592 h 828251"/>
                  <a:gd name="connsiteX1213" fmla="*/ 393761 w 955276"/>
                  <a:gd name="connsiteY1213" fmla="*/ 235257 h 828251"/>
                  <a:gd name="connsiteX1214" fmla="*/ 390591 w 955276"/>
                  <a:gd name="connsiteY1214" fmla="*/ 232098 h 828251"/>
                  <a:gd name="connsiteX1215" fmla="*/ 387837 w 955276"/>
                  <a:gd name="connsiteY1215" fmla="*/ 228813 h 828251"/>
                  <a:gd name="connsiteX1216" fmla="*/ 387467 w 955276"/>
                  <a:gd name="connsiteY1216" fmla="*/ 228315 h 828251"/>
                  <a:gd name="connsiteX1217" fmla="*/ 384979 w 955276"/>
                  <a:gd name="connsiteY1217" fmla="*/ 224601 h 828251"/>
                  <a:gd name="connsiteX1218" fmla="*/ 384632 w 955276"/>
                  <a:gd name="connsiteY1218" fmla="*/ 223861 h 828251"/>
                  <a:gd name="connsiteX1219" fmla="*/ 384436 w 955276"/>
                  <a:gd name="connsiteY1219" fmla="*/ 223421 h 828251"/>
                  <a:gd name="connsiteX1220" fmla="*/ 384239 w 955276"/>
                  <a:gd name="connsiteY1220" fmla="*/ 223005 h 828251"/>
                  <a:gd name="connsiteX1221" fmla="*/ 383232 w 955276"/>
                  <a:gd name="connsiteY1221" fmla="*/ 221258 h 828251"/>
                  <a:gd name="connsiteX1222" fmla="*/ 383001 w 955276"/>
                  <a:gd name="connsiteY1222" fmla="*/ 220910 h 828251"/>
                  <a:gd name="connsiteX1223" fmla="*/ 381532 w 955276"/>
                  <a:gd name="connsiteY1223" fmla="*/ 218955 h 828251"/>
                  <a:gd name="connsiteX1224" fmla="*/ 381416 w 955276"/>
                  <a:gd name="connsiteY1224" fmla="*/ 218840 h 828251"/>
                  <a:gd name="connsiteX1225" fmla="*/ 379310 w 955276"/>
                  <a:gd name="connsiteY1225" fmla="*/ 217474 h 828251"/>
                  <a:gd name="connsiteX1226" fmla="*/ 378767 w 955276"/>
                  <a:gd name="connsiteY1226" fmla="*/ 217069 h 828251"/>
                  <a:gd name="connsiteX1227" fmla="*/ 377043 w 955276"/>
                  <a:gd name="connsiteY1227" fmla="*/ 215612 h 828251"/>
                  <a:gd name="connsiteX1228" fmla="*/ 376534 w 955276"/>
                  <a:gd name="connsiteY1228" fmla="*/ 214952 h 828251"/>
                  <a:gd name="connsiteX1229" fmla="*/ 376360 w 955276"/>
                  <a:gd name="connsiteY1229" fmla="*/ 214593 h 828251"/>
                  <a:gd name="connsiteX1230" fmla="*/ 376615 w 955276"/>
                  <a:gd name="connsiteY1230" fmla="*/ 212441 h 828251"/>
                  <a:gd name="connsiteX1231" fmla="*/ 377286 w 955276"/>
                  <a:gd name="connsiteY1231" fmla="*/ 211608 h 828251"/>
                  <a:gd name="connsiteX1232" fmla="*/ 377910 w 955276"/>
                  <a:gd name="connsiteY1232" fmla="*/ 210926 h 828251"/>
                  <a:gd name="connsiteX1233" fmla="*/ 379426 w 955276"/>
                  <a:gd name="connsiteY1233" fmla="*/ 209676 h 828251"/>
                  <a:gd name="connsiteX1234" fmla="*/ 379623 w 955276"/>
                  <a:gd name="connsiteY1234" fmla="*/ 209433 h 828251"/>
                  <a:gd name="connsiteX1235" fmla="*/ 379808 w 955276"/>
                  <a:gd name="connsiteY1235" fmla="*/ 209179 h 828251"/>
                  <a:gd name="connsiteX1236" fmla="*/ 378524 w 955276"/>
                  <a:gd name="connsiteY1236" fmla="*/ 208219 h 828251"/>
                  <a:gd name="connsiteX1237" fmla="*/ 377945 w 955276"/>
                  <a:gd name="connsiteY1237" fmla="*/ 207675 h 828251"/>
                  <a:gd name="connsiteX1238" fmla="*/ 376418 w 955276"/>
                  <a:gd name="connsiteY1238" fmla="*/ 206078 h 828251"/>
                  <a:gd name="connsiteX1239" fmla="*/ 375782 w 955276"/>
                  <a:gd name="connsiteY1239" fmla="*/ 205234 h 828251"/>
                  <a:gd name="connsiteX1240" fmla="*/ 374648 w 955276"/>
                  <a:gd name="connsiteY1240" fmla="*/ 203105 h 828251"/>
                  <a:gd name="connsiteX1241" fmla="*/ 374359 w 955276"/>
                  <a:gd name="connsiteY1241" fmla="*/ 202249 h 828251"/>
                  <a:gd name="connsiteX1242" fmla="*/ 374011 w 955276"/>
                  <a:gd name="connsiteY1242" fmla="*/ 200328 h 828251"/>
                  <a:gd name="connsiteX1243" fmla="*/ 373907 w 955276"/>
                  <a:gd name="connsiteY1243" fmla="*/ 200050 h 828251"/>
                  <a:gd name="connsiteX1244" fmla="*/ 373329 w 955276"/>
                  <a:gd name="connsiteY1244" fmla="*/ 198685 h 828251"/>
                  <a:gd name="connsiteX1245" fmla="*/ 373213 w 955276"/>
                  <a:gd name="connsiteY1245" fmla="*/ 198488 h 828251"/>
                  <a:gd name="connsiteX1246" fmla="*/ 372635 w 955276"/>
                  <a:gd name="connsiteY1246" fmla="*/ 197783 h 828251"/>
                  <a:gd name="connsiteX1247" fmla="*/ 372149 w 955276"/>
                  <a:gd name="connsiteY1247" fmla="*/ 197112 h 828251"/>
                  <a:gd name="connsiteX1248" fmla="*/ 371188 w 955276"/>
                  <a:gd name="connsiteY1248" fmla="*/ 195457 h 828251"/>
                  <a:gd name="connsiteX1249" fmla="*/ 370899 w 955276"/>
                  <a:gd name="connsiteY1249" fmla="*/ 194670 h 828251"/>
                  <a:gd name="connsiteX1250" fmla="*/ 370529 w 955276"/>
                  <a:gd name="connsiteY1250" fmla="*/ 193109 h 828251"/>
                  <a:gd name="connsiteX1251" fmla="*/ 370564 w 955276"/>
                  <a:gd name="connsiteY1251" fmla="*/ 192079 h 828251"/>
                  <a:gd name="connsiteX1252" fmla="*/ 370703 w 955276"/>
                  <a:gd name="connsiteY1252" fmla="*/ 191593 h 828251"/>
                  <a:gd name="connsiteX1253" fmla="*/ 370899 w 955276"/>
                  <a:gd name="connsiteY1253" fmla="*/ 191153 h 828251"/>
                  <a:gd name="connsiteX1254" fmla="*/ 371327 w 955276"/>
                  <a:gd name="connsiteY1254" fmla="*/ 190413 h 828251"/>
                  <a:gd name="connsiteX1255" fmla="*/ 371165 w 955276"/>
                  <a:gd name="connsiteY1255" fmla="*/ 189580 h 828251"/>
                  <a:gd name="connsiteX1256" fmla="*/ 371073 w 955276"/>
                  <a:gd name="connsiteY1256" fmla="*/ 189082 h 828251"/>
                  <a:gd name="connsiteX1257" fmla="*/ 371015 w 955276"/>
                  <a:gd name="connsiteY1257" fmla="*/ 188816 h 828251"/>
                  <a:gd name="connsiteX1258" fmla="*/ 369661 w 955276"/>
                  <a:gd name="connsiteY1258" fmla="*/ 186178 h 828251"/>
                  <a:gd name="connsiteX1259" fmla="*/ 370112 w 955276"/>
                  <a:gd name="connsiteY1259" fmla="*/ 183772 h 828251"/>
                  <a:gd name="connsiteX1260" fmla="*/ 370737 w 955276"/>
                  <a:gd name="connsiteY1260" fmla="*/ 183251 h 828251"/>
                  <a:gd name="connsiteX1261" fmla="*/ 371582 w 955276"/>
                  <a:gd name="connsiteY1261" fmla="*/ 182731 h 828251"/>
                  <a:gd name="connsiteX1262" fmla="*/ 371860 w 955276"/>
                  <a:gd name="connsiteY1262" fmla="*/ 182534 h 828251"/>
                  <a:gd name="connsiteX1263" fmla="*/ 372542 w 955276"/>
                  <a:gd name="connsiteY1263" fmla="*/ 181898 h 828251"/>
                  <a:gd name="connsiteX1264" fmla="*/ 373398 w 955276"/>
                  <a:gd name="connsiteY1264" fmla="*/ 181122 h 828251"/>
                  <a:gd name="connsiteX1265" fmla="*/ 375261 w 955276"/>
                  <a:gd name="connsiteY1265" fmla="*/ 179746 h 828251"/>
                  <a:gd name="connsiteX1266" fmla="*/ 375654 w 955276"/>
                  <a:gd name="connsiteY1266" fmla="*/ 179537 h 828251"/>
                  <a:gd name="connsiteX1267" fmla="*/ 376140 w 955276"/>
                  <a:gd name="connsiteY1267" fmla="*/ 179329 h 828251"/>
                  <a:gd name="connsiteX1268" fmla="*/ 377494 w 955276"/>
                  <a:gd name="connsiteY1268" fmla="*/ 178785 h 828251"/>
                  <a:gd name="connsiteX1269" fmla="*/ 377737 w 955276"/>
                  <a:gd name="connsiteY1269" fmla="*/ 178623 h 828251"/>
                  <a:gd name="connsiteX1270" fmla="*/ 378535 w 955276"/>
                  <a:gd name="connsiteY1270" fmla="*/ 178033 h 828251"/>
                  <a:gd name="connsiteX1271" fmla="*/ 378882 w 955276"/>
                  <a:gd name="connsiteY1271" fmla="*/ 177756 h 828251"/>
                  <a:gd name="connsiteX1272" fmla="*/ 380861 w 955276"/>
                  <a:gd name="connsiteY1272" fmla="*/ 176032 h 828251"/>
                  <a:gd name="connsiteX1273" fmla="*/ 381613 w 955276"/>
                  <a:gd name="connsiteY1273" fmla="*/ 175442 h 828251"/>
                  <a:gd name="connsiteX1274" fmla="*/ 383013 w 955276"/>
                  <a:gd name="connsiteY1274" fmla="*/ 174655 h 828251"/>
                  <a:gd name="connsiteX1275" fmla="*/ 383846 w 955276"/>
                  <a:gd name="connsiteY1275" fmla="*/ 174331 h 828251"/>
                  <a:gd name="connsiteX1276" fmla="*/ 384285 w 955276"/>
                  <a:gd name="connsiteY1276" fmla="*/ 174215 h 828251"/>
                  <a:gd name="connsiteX1277" fmla="*/ 384447 w 955276"/>
                  <a:gd name="connsiteY1277" fmla="*/ 174134 h 828251"/>
                  <a:gd name="connsiteX1278" fmla="*/ 385651 w 955276"/>
                  <a:gd name="connsiteY1278" fmla="*/ 173278 h 828251"/>
                  <a:gd name="connsiteX1279" fmla="*/ 386322 w 955276"/>
                  <a:gd name="connsiteY1279" fmla="*/ 172966 h 828251"/>
                  <a:gd name="connsiteX1280" fmla="*/ 387108 w 955276"/>
                  <a:gd name="connsiteY1280" fmla="*/ 172792 h 828251"/>
                  <a:gd name="connsiteX1281" fmla="*/ 388624 w 955276"/>
                  <a:gd name="connsiteY1281" fmla="*/ 172642 h 828251"/>
                  <a:gd name="connsiteX1282" fmla="*/ 389052 w 955276"/>
                  <a:gd name="connsiteY1282" fmla="*/ 172561 h 828251"/>
                  <a:gd name="connsiteX1283" fmla="*/ 389550 w 955276"/>
                  <a:gd name="connsiteY1283" fmla="*/ 172457 h 828251"/>
                  <a:gd name="connsiteX1284" fmla="*/ 389723 w 955276"/>
                  <a:gd name="connsiteY1284" fmla="*/ 172422 h 828251"/>
                  <a:gd name="connsiteX1285" fmla="*/ 390487 w 955276"/>
                  <a:gd name="connsiteY1285" fmla="*/ 171971 h 828251"/>
                  <a:gd name="connsiteX1286" fmla="*/ 390510 w 955276"/>
                  <a:gd name="connsiteY1286" fmla="*/ 171936 h 828251"/>
                  <a:gd name="connsiteX1287" fmla="*/ 391030 w 955276"/>
                  <a:gd name="connsiteY1287" fmla="*/ 171092 h 828251"/>
                  <a:gd name="connsiteX1288" fmla="*/ 391725 w 955276"/>
                  <a:gd name="connsiteY1288" fmla="*/ 170409 h 828251"/>
                  <a:gd name="connsiteX1289" fmla="*/ 392662 w 955276"/>
                  <a:gd name="connsiteY1289" fmla="*/ 169865 h 828251"/>
                  <a:gd name="connsiteX1290" fmla="*/ 393483 w 955276"/>
                  <a:gd name="connsiteY1290" fmla="*/ 169472 h 828251"/>
                  <a:gd name="connsiteX1291" fmla="*/ 395901 w 955276"/>
                  <a:gd name="connsiteY1291" fmla="*/ 168604 h 828251"/>
                  <a:gd name="connsiteX1292" fmla="*/ 395971 w 955276"/>
                  <a:gd name="connsiteY1292" fmla="*/ 168581 h 828251"/>
                  <a:gd name="connsiteX1293" fmla="*/ 396121 w 955276"/>
                  <a:gd name="connsiteY1293" fmla="*/ 168442 h 828251"/>
                  <a:gd name="connsiteX1294" fmla="*/ 396468 w 955276"/>
                  <a:gd name="connsiteY1294" fmla="*/ 168095 h 828251"/>
                  <a:gd name="connsiteX1295" fmla="*/ 396642 w 955276"/>
                  <a:gd name="connsiteY1295" fmla="*/ 167898 h 828251"/>
                  <a:gd name="connsiteX1296" fmla="*/ 397776 w 955276"/>
                  <a:gd name="connsiteY1296" fmla="*/ 165781 h 828251"/>
                  <a:gd name="connsiteX1297" fmla="*/ 398019 w 955276"/>
                  <a:gd name="connsiteY1297" fmla="*/ 165330 h 828251"/>
                  <a:gd name="connsiteX1298" fmla="*/ 399268 w 955276"/>
                  <a:gd name="connsiteY1298" fmla="*/ 162947 h 828251"/>
                  <a:gd name="connsiteX1299" fmla="*/ 400194 w 955276"/>
                  <a:gd name="connsiteY1299" fmla="*/ 162056 h 828251"/>
                  <a:gd name="connsiteX1300" fmla="*/ 400656 w 955276"/>
                  <a:gd name="connsiteY1300" fmla="*/ 161847 h 828251"/>
                  <a:gd name="connsiteX1301" fmla="*/ 402808 w 955276"/>
                  <a:gd name="connsiteY1301" fmla="*/ 161014 h 828251"/>
                  <a:gd name="connsiteX1302" fmla="*/ 403699 w 955276"/>
                  <a:gd name="connsiteY1302" fmla="*/ 160737 h 828251"/>
                  <a:gd name="connsiteX1303" fmla="*/ 405828 w 955276"/>
                  <a:gd name="connsiteY1303" fmla="*/ 160401 h 828251"/>
                  <a:gd name="connsiteX1304" fmla="*/ 406916 w 955276"/>
                  <a:gd name="connsiteY1304" fmla="*/ 160343 h 828251"/>
                  <a:gd name="connsiteX1305" fmla="*/ 407968 w 955276"/>
                  <a:gd name="connsiteY1305" fmla="*/ 160482 h 828251"/>
                  <a:gd name="connsiteX1306" fmla="*/ 408674 w 955276"/>
                  <a:gd name="connsiteY1306" fmla="*/ 160621 h 828251"/>
                  <a:gd name="connsiteX1307" fmla="*/ 409542 w 955276"/>
                  <a:gd name="connsiteY1307" fmla="*/ 161049 h 828251"/>
                  <a:gd name="connsiteX1308" fmla="*/ 410676 w 955276"/>
                  <a:gd name="connsiteY1308" fmla="*/ 162021 h 828251"/>
                  <a:gd name="connsiteX1309" fmla="*/ 411682 w 955276"/>
                  <a:gd name="connsiteY1309" fmla="*/ 162680 h 828251"/>
                  <a:gd name="connsiteX1310" fmla="*/ 413256 w 955276"/>
                  <a:gd name="connsiteY1310" fmla="*/ 161061 h 828251"/>
                  <a:gd name="connsiteX1311" fmla="*/ 413915 w 955276"/>
                  <a:gd name="connsiteY1311" fmla="*/ 160563 h 828251"/>
                  <a:gd name="connsiteX1312" fmla="*/ 414702 w 955276"/>
                  <a:gd name="connsiteY1312" fmla="*/ 160239 h 828251"/>
                  <a:gd name="connsiteX1313" fmla="*/ 416275 w 955276"/>
                  <a:gd name="connsiteY1313" fmla="*/ 159950 h 828251"/>
                  <a:gd name="connsiteX1314" fmla="*/ 416553 w 955276"/>
                  <a:gd name="connsiteY1314" fmla="*/ 159892 h 828251"/>
                  <a:gd name="connsiteX1315" fmla="*/ 416819 w 955276"/>
                  <a:gd name="connsiteY1315" fmla="*/ 159533 h 828251"/>
                  <a:gd name="connsiteX1316" fmla="*/ 416727 w 955276"/>
                  <a:gd name="connsiteY1316" fmla="*/ 158388 h 828251"/>
                  <a:gd name="connsiteX1317" fmla="*/ 416669 w 955276"/>
                  <a:gd name="connsiteY1317" fmla="*/ 158284 h 828251"/>
                  <a:gd name="connsiteX1318" fmla="*/ 415500 w 955276"/>
                  <a:gd name="connsiteY1318" fmla="*/ 156039 h 828251"/>
                  <a:gd name="connsiteX1319" fmla="*/ 415315 w 955276"/>
                  <a:gd name="connsiteY1319" fmla="*/ 155785 h 828251"/>
                  <a:gd name="connsiteX1320" fmla="*/ 414494 w 955276"/>
                  <a:gd name="connsiteY1320" fmla="*/ 154744 h 828251"/>
                  <a:gd name="connsiteX1321" fmla="*/ 414471 w 955276"/>
                  <a:gd name="connsiteY1321" fmla="*/ 154720 h 828251"/>
                  <a:gd name="connsiteX1322" fmla="*/ 414112 w 955276"/>
                  <a:gd name="connsiteY1322" fmla="*/ 155380 h 828251"/>
                  <a:gd name="connsiteX1323" fmla="*/ 413684 w 955276"/>
                  <a:gd name="connsiteY1323" fmla="*/ 155982 h 828251"/>
                  <a:gd name="connsiteX1324" fmla="*/ 413314 w 955276"/>
                  <a:gd name="connsiteY1324" fmla="*/ 156387 h 828251"/>
                  <a:gd name="connsiteX1325" fmla="*/ 412469 w 955276"/>
                  <a:gd name="connsiteY1325" fmla="*/ 157069 h 828251"/>
                  <a:gd name="connsiteX1326" fmla="*/ 411358 w 955276"/>
                  <a:gd name="connsiteY1326" fmla="*/ 157497 h 828251"/>
                  <a:gd name="connsiteX1327" fmla="*/ 410838 w 955276"/>
                  <a:gd name="connsiteY1327" fmla="*/ 157532 h 828251"/>
                  <a:gd name="connsiteX1328" fmla="*/ 410155 w 955276"/>
                  <a:gd name="connsiteY1328" fmla="*/ 157532 h 828251"/>
                  <a:gd name="connsiteX1329" fmla="*/ 409704 w 955276"/>
                  <a:gd name="connsiteY1329" fmla="*/ 157474 h 828251"/>
                  <a:gd name="connsiteX1330" fmla="*/ 409195 w 955276"/>
                  <a:gd name="connsiteY1330" fmla="*/ 157358 h 828251"/>
                  <a:gd name="connsiteX1331" fmla="*/ 404972 w 955276"/>
                  <a:gd name="connsiteY1331" fmla="*/ 156190 h 828251"/>
                  <a:gd name="connsiteX1332" fmla="*/ 404312 w 955276"/>
                  <a:gd name="connsiteY1332" fmla="*/ 155958 h 828251"/>
                  <a:gd name="connsiteX1333" fmla="*/ 401767 w 955276"/>
                  <a:gd name="connsiteY1333" fmla="*/ 154952 h 828251"/>
                  <a:gd name="connsiteX1334" fmla="*/ 401003 w 955276"/>
                  <a:gd name="connsiteY1334" fmla="*/ 154628 h 828251"/>
                  <a:gd name="connsiteX1335" fmla="*/ 397764 w 955276"/>
                  <a:gd name="connsiteY1335" fmla="*/ 152765 h 828251"/>
                  <a:gd name="connsiteX1336" fmla="*/ 397359 w 955276"/>
                  <a:gd name="connsiteY1336" fmla="*/ 152557 h 828251"/>
                  <a:gd name="connsiteX1337" fmla="*/ 396896 w 955276"/>
                  <a:gd name="connsiteY1337" fmla="*/ 152326 h 828251"/>
                  <a:gd name="connsiteX1338" fmla="*/ 396468 w 955276"/>
                  <a:gd name="connsiteY1338" fmla="*/ 152117 h 828251"/>
                  <a:gd name="connsiteX1339" fmla="*/ 393552 w 955276"/>
                  <a:gd name="connsiteY1339" fmla="*/ 150902 h 828251"/>
                  <a:gd name="connsiteX1340" fmla="*/ 391493 w 955276"/>
                  <a:gd name="connsiteY1340" fmla="*/ 149850 h 828251"/>
                  <a:gd name="connsiteX1341" fmla="*/ 390833 w 955276"/>
                  <a:gd name="connsiteY1341" fmla="*/ 149398 h 828251"/>
                  <a:gd name="connsiteX1342" fmla="*/ 390475 w 955276"/>
                  <a:gd name="connsiteY1342" fmla="*/ 149063 h 828251"/>
                  <a:gd name="connsiteX1343" fmla="*/ 389086 w 955276"/>
                  <a:gd name="connsiteY1343" fmla="*/ 147443 h 828251"/>
                  <a:gd name="connsiteX1344" fmla="*/ 388543 w 955276"/>
                  <a:gd name="connsiteY1344" fmla="*/ 146726 h 828251"/>
                  <a:gd name="connsiteX1345" fmla="*/ 387999 w 955276"/>
                  <a:gd name="connsiteY1345" fmla="*/ 145789 h 828251"/>
                  <a:gd name="connsiteX1346" fmla="*/ 387756 w 955276"/>
                  <a:gd name="connsiteY1346" fmla="*/ 145361 h 828251"/>
                  <a:gd name="connsiteX1347" fmla="*/ 387583 w 955276"/>
                  <a:gd name="connsiteY1347" fmla="*/ 145071 h 828251"/>
                  <a:gd name="connsiteX1348" fmla="*/ 387073 w 955276"/>
                  <a:gd name="connsiteY1348" fmla="*/ 144528 h 828251"/>
                  <a:gd name="connsiteX1349" fmla="*/ 387004 w 955276"/>
                  <a:gd name="connsiteY1349" fmla="*/ 144470 h 828251"/>
                  <a:gd name="connsiteX1350" fmla="*/ 386402 w 955276"/>
                  <a:gd name="connsiteY1350" fmla="*/ 144215 h 828251"/>
                  <a:gd name="connsiteX1351" fmla="*/ 386159 w 955276"/>
                  <a:gd name="connsiteY1351" fmla="*/ 144146 h 828251"/>
                  <a:gd name="connsiteX1352" fmla="*/ 384910 w 955276"/>
                  <a:gd name="connsiteY1352" fmla="*/ 143972 h 828251"/>
                  <a:gd name="connsiteX1353" fmla="*/ 383845 w 955276"/>
                  <a:gd name="connsiteY1353" fmla="*/ 144065 h 828251"/>
                  <a:gd name="connsiteX1354" fmla="*/ 383776 w 955276"/>
                  <a:gd name="connsiteY1354" fmla="*/ 144088 h 828251"/>
                  <a:gd name="connsiteX1355" fmla="*/ 380895 w 955276"/>
                  <a:gd name="connsiteY1355" fmla="*/ 145742 h 828251"/>
                  <a:gd name="connsiteX1356" fmla="*/ 378431 w 955276"/>
                  <a:gd name="connsiteY1356" fmla="*/ 146807 h 828251"/>
                  <a:gd name="connsiteX1357" fmla="*/ 375122 w 955276"/>
                  <a:gd name="connsiteY1357" fmla="*/ 148160 h 828251"/>
                  <a:gd name="connsiteX1358" fmla="*/ 370945 w 955276"/>
                  <a:gd name="connsiteY1358" fmla="*/ 149179 h 828251"/>
                  <a:gd name="connsiteX1359" fmla="*/ 367740 w 955276"/>
                  <a:gd name="connsiteY1359" fmla="*/ 149850 h 828251"/>
                  <a:gd name="connsiteX1360" fmla="*/ 366849 w 955276"/>
                  <a:gd name="connsiteY1360" fmla="*/ 149919 h 828251"/>
                  <a:gd name="connsiteX1361" fmla="*/ 364651 w 955276"/>
                  <a:gd name="connsiteY1361" fmla="*/ 149919 h 828251"/>
                  <a:gd name="connsiteX1362" fmla="*/ 362013 w 955276"/>
                  <a:gd name="connsiteY1362" fmla="*/ 149826 h 828251"/>
                  <a:gd name="connsiteX1363" fmla="*/ 361620 w 955276"/>
                  <a:gd name="connsiteY1363" fmla="*/ 149850 h 828251"/>
                  <a:gd name="connsiteX1364" fmla="*/ 360058 w 955276"/>
                  <a:gd name="connsiteY1364" fmla="*/ 150035 h 828251"/>
                  <a:gd name="connsiteX1365" fmla="*/ 359549 w 955276"/>
                  <a:gd name="connsiteY1365" fmla="*/ 150093 h 828251"/>
                  <a:gd name="connsiteX1366" fmla="*/ 359017 w 955276"/>
                  <a:gd name="connsiteY1366" fmla="*/ 150162 h 828251"/>
                  <a:gd name="connsiteX1367" fmla="*/ 356356 w 955276"/>
                  <a:gd name="connsiteY1367" fmla="*/ 150509 h 828251"/>
                  <a:gd name="connsiteX1368" fmla="*/ 354667 w 955276"/>
                  <a:gd name="connsiteY1368" fmla="*/ 150659 h 828251"/>
                  <a:gd name="connsiteX1369" fmla="*/ 353579 w 955276"/>
                  <a:gd name="connsiteY1369" fmla="*/ 150636 h 828251"/>
                  <a:gd name="connsiteX1370" fmla="*/ 351173 w 955276"/>
                  <a:gd name="connsiteY1370" fmla="*/ 150139 h 828251"/>
                  <a:gd name="connsiteX1371" fmla="*/ 350756 w 955276"/>
                  <a:gd name="connsiteY1371" fmla="*/ 149977 h 828251"/>
                  <a:gd name="connsiteX1372" fmla="*/ 349541 w 955276"/>
                  <a:gd name="connsiteY1372" fmla="*/ 149873 h 828251"/>
                  <a:gd name="connsiteX1373" fmla="*/ 349102 w 955276"/>
                  <a:gd name="connsiteY1373" fmla="*/ 149688 h 828251"/>
                  <a:gd name="connsiteX1374" fmla="*/ 348616 w 955276"/>
                  <a:gd name="connsiteY1374" fmla="*/ 149398 h 828251"/>
                  <a:gd name="connsiteX1375" fmla="*/ 344127 w 955276"/>
                  <a:gd name="connsiteY1375" fmla="*/ 145719 h 828251"/>
                  <a:gd name="connsiteX1376" fmla="*/ 343791 w 955276"/>
                  <a:gd name="connsiteY1376" fmla="*/ 145511 h 828251"/>
                  <a:gd name="connsiteX1377" fmla="*/ 340077 w 955276"/>
                  <a:gd name="connsiteY1377" fmla="*/ 143232 h 828251"/>
                  <a:gd name="connsiteX1378" fmla="*/ 337092 w 955276"/>
                  <a:gd name="connsiteY1378" fmla="*/ 143209 h 828251"/>
                  <a:gd name="connsiteX1379" fmla="*/ 336919 w 955276"/>
                  <a:gd name="connsiteY1379" fmla="*/ 143220 h 828251"/>
                  <a:gd name="connsiteX1380" fmla="*/ 334802 w 955276"/>
                  <a:gd name="connsiteY1380" fmla="*/ 143995 h 828251"/>
                  <a:gd name="connsiteX1381" fmla="*/ 334721 w 955276"/>
                  <a:gd name="connsiteY1381" fmla="*/ 144053 h 828251"/>
                  <a:gd name="connsiteX1382" fmla="*/ 318616 w 955276"/>
                  <a:gd name="connsiteY1382" fmla="*/ 160170 h 828251"/>
                  <a:gd name="connsiteX1383" fmla="*/ 318003 w 955276"/>
                  <a:gd name="connsiteY1383" fmla="*/ 160586 h 828251"/>
                  <a:gd name="connsiteX1384" fmla="*/ 317551 w 955276"/>
                  <a:gd name="connsiteY1384" fmla="*/ 160783 h 828251"/>
                  <a:gd name="connsiteX1385" fmla="*/ 316846 w 955276"/>
                  <a:gd name="connsiteY1385" fmla="*/ 160956 h 828251"/>
                  <a:gd name="connsiteX1386" fmla="*/ 315665 w 955276"/>
                  <a:gd name="connsiteY1386" fmla="*/ 160968 h 828251"/>
                  <a:gd name="connsiteX1387" fmla="*/ 314925 w 955276"/>
                  <a:gd name="connsiteY1387" fmla="*/ 160829 h 828251"/>
                  <a:gd name="connsiteX1388" fmla="*/ 313918 w 955276"/>
                  <a:gd name="connsiteY1388" fmla="*/ 160424 h 828251"/>
                  <a:gd name="connsiteX1389" fmla="*/ 313525 w 955276"/>
                  <a:gd name="connsiteY1389" fmla="*/ 160216 h 828251"/>
                  <a:gd name="connsiteX1390" fmla="*/ 313085 w 955276"/>
                  <a:gd name="connsiteY1390" fmla="*/ 159904 h 828251"/>
                  <a:gd name="connsiteX1391" fmla="*/ 312264 w 955276"/>
                  <a:gd name="connsiteY1391" fmla="*/ 159290 h 828251"/>
                  <a:gd name="connsiteX1392" fmla="*/ 311952 w 955276"/>
                  <a:gd name="connsiteY1392" fmla="*/ 159117 h 828251"/>
                  <a:gd name="connsiteX1393" fmla="*/ 306745 w 955276"/>
                  <a:gd name="connsiteY1393" fmla="*/ 156352 h 828251"/>
                  <a:gd name="connsiteX1394" fmla="*/ 306283 w 955276"/>
                  <a:gd name="connsiteY1394" fmla="*/ 156097 h 828251"/>
                  <a:gd name="connsiteX1395" fmla="*/ 305843 w 955276"/>
                  <a:gd name="connsiteY1395" fmla="*/ 155866 h 828251"/>
                  <a:gd name="connsiteX1396" fmla="*/ 304917 w 955276"/>
                  <a:gd name="connsiteY1396" fmla="*/ 155426 h 828251"/>
                  <a:gd name="connsiteX1397" fmla="*/ 303043 w 955276"/>
                  <a:gd name="connsiteY1397" fmla="*/ 154385 h 828251"/>
                  <a:gd name="connsiteX1398" fmla="*/ 302893 w 955276"/>
                  <a:gd name="connsiteY1398" fmla="*/ 154327 h 828251"/>
                  <a:gd name="connsiteX1399" fmla="*/ 300428 w 955276"/>
                  <a:gd name="connsiteY1399" fmla="*/ 153980 h 828251"/>
                  <a:gd name="connsiteX1400" fmla="*/ 299237 w 955276"/>
                  <a:gd name="connsiteY1400" fmla="*/ 154582 h 828251"/>
                  <a:gd name="connsiteX1401" fmla="*/ 298913 w 955276"/>
                  <a:gd name="connsiteY1401" fmla="*/ 154767 h 828251"/>
                  <a:gd name="connsiteX1402" fmla="*/ 294713 w 955276"/>
                  <a:gd name="connsiteY1402" fmla="*/ 157902 h 828251"/>
                  <a:gd name="connsiteX1403" fmla="*/ 294053 w 955276"/>
                  <a:gd name="connsiteY1403" fmla="*/ 158272 h 828251"/>
                  <a:gd name="connsiteX1404" fmla="*/ 292584 w 955276"/>
                  <a:gd name="connsiteY1404" fmla="*/ 158481 h 828251"/>
                  <a:gd name="connsiteX1405" fmla="*/ 292063 w 955276"/>
                  <a:gd name="connsiteY1405" fmla="*/ 158365 h 828251"/>
                  <a:gd name="connsiteX1406" fmla="*/ 291693 w 955276"/>
                  <a:gd name="connsiteY1406" fmla="*/ 158226 h 828251"/>
                  <a:gd name="connsiteX1407" fmla="*/ 291230 w 955276"/>
                  <a:gd name="connsiteY1407" fmla="*/ 157995 h 828251"/>
                  <a:gd name="connsiteX1408" fmla="*/ 290617 w 955276"/>
                  <a:gd name="connsiteY1408" fmla="*/ 157601 h 828251"/>
                  <a:gd name="connsiteX1409" fmla="*/ 290386 w 955276"/>
                  <a:gd name="connsiteY1409" fmla="*/ 157462 h 828251"/>
                  <a:gd name="connsiteX1410" fmla="*/ 289819 w 955276"/>
                  <a:gd name="connsiteY1410" fmla="*/ 157312 h 828251"/>
                  <a:gd name="connsiteX1411" fmla="*/ 288720 w 955276"/>
                  <a:gd name="connsiteY1411" fmla="*/ 158110 h 828251"/>
                  <a:gd name="connsiteX1412" fmla="*/ 288743 w 955276"/>
                  <a:gd name="connsiteY1412" fmla="*/ 160424 h 828251"/>
                  <a:gd name="connsiteX1413" fmla="*/ 288673 w 955276"/>
                  <a:gd name="connsiteY1413" fmla="*/ 161361 h 828251"/>
                  <a:gd name="connsiteX1414" fmla="*/ 286556 w 955276"/>
                  <a:gd name="connsiteY1414" fmla="*/ 172607 h 828251"/>
                  <a:gd name="connsiteX1415" fmla="*/ 287042 w 955276"/>
                  <a:gd name="connsiteY1415" fmla="*/ 173903 h 828251"/>
                  <a:gd name="connsiteX1416" fmla="*/ 286036 w 955276"/>
                  <a:gd name="connsiteY1416" fmla="*/ 176402 h 828251"/>
                  <a:gd name="connsiteX1417" fmla="*/ 285341 w 955276"/>
                  <a:gd name="connsiteY1417" fmla="*/ 176726 h 828251"/>
                  <a:gd name="connsiteX1418" fmla="*/ 284207 w 955276"/>
                  <a:gd name="connsiteY1418" fmla="*/ 177050 h 828251"/>
                  <a:gd name="connsiteX1419" fmla="*/ 283803 w 955276"/>
                  <a:gd name="connsiteY1419" fmla="*/ 177108 h 828251"/>
                  <a:gd name="connsiteX1420" fmla="*/ 282194 w 955276"/>
                  <a:gd name="connsiteY1420" fmla="*/ 177189 h 828251"/>
                  <a:gd name="connsiteX1421" fmla="*/ 281327 w 955276"/>
                  <a:gd name="connsiteY1421" fmla="*/ 177177 h 828251"/>
                  <a:gd name="connsiteX1422" fmla="*/ 278133 w 955276"/>
                  <a:gd name="connsiteY1422" fmla="*/ 176772 h 828251"/>
                  <a:gd name="connsiteX1423" fmla="*/ 277416 w 955276"/>
                  <a:gd name="connsiteY1423" fmla="*/ 176541 h 828251"/>
                  <a:gd name="connsiteX1424" fmla="*/ 276965 w 955276"/>
                  <a:gd name="connsiteY1424" fmla="*/ 176286 h 828251"/>
                  <a:gd name="connsiteX1425" fmla="*/ 275472 w 955276"/>
                  <a:gd name="connsiteY1425" fmla="*/ 175315 h 828251"/>
                  <a:gd name="connsiteX1426" fmla="*/ 274697 w 955276"/>
                  <a:gd name="connsiteY1426" fmla="*/ 174320 h 828251"/>
                  <a:gd name="connsiteX1427" fmla="*/ 274512 w 955276"/>
                  <a:gd name="connsiteY1427" fmla="*/ 173822 h 828251"/>
                  <a:gd name="connsiteX1428" fmla="*/ 273968 w 955276"/>
                  <a:gd name="connsiteY1428" fmla="*/ 172202 h 828251"/>
                  <a:gd name="connsiteX1429" fmla="*/ 270810 w 955276"/>
                  <a:gd name="connsiteY1429" fmla="*/ 172376 h 828251"/>
                  <a:gd name="connsiteX1430" fmla="*/ 270370 w 955276"/>
                  <a:gd name="connsiteY1430" fmla="*/ 172434 h 828251"/>
                  <a:gd name="connsiteX1431" fmla="*/ 267351 w 955276"/>
                  <a:gd name="connsiteY1431" fmla="*/ 172839 h 828251"/>
                  <a:gd name="connsiteX1432" fmla="*/ 265974 w 955276"/>
                  <a:gd name="connsiteY1432" fmla="*/ 173267 h 828251"/>
                  <a:gd name="connsiteX1433" fmla="*/ 265523 w 955276"/>
                  <a:gd name="connsiteY1433" fmla="*/ 173417 h 828251"/>
                  <a:gd name="connsiteX1434" fmla="*/ 265326 w 955276"/>
                  <a:gd name="connsiteY1434" fmla="*/ 173486 h 828251"/>
                  <a:gd name="connsiteX1435" fmla="*/ 263926 w 955276"/>
                  <a:gd name="connsiteY1435" fmla="*/ 174551 h 828251"/>
                  <a:gd name="connsiteX1436" fmla="*/ 263602 w 955276"/>
                  <a:gd name="connsiteY1436" fmla="*/ 174829 h 828251"/>
                  <a:gd name="connsiteX1437" fmla="*/ 262086 w 955276"/>
                  <a:gd name="connsiteY1437" fmla="*/ 176275 h 828251"/>
                  <a:gd name="connsiteX1438" fmla="*/ 260293 w 955276"/>
                  <a:gd name="connsiteY1438" fmla="*/ 177744 h 828251"/>
                  <a:gd name="connsiteX1439" fmla="*/ 258615 w 955276"/>
                  <a:gd name="connsiteY1439" fmla="*/ 178138 h 828251"/>
                  <a:gd name="connsiteX1440" fmla="*/ 257574 w 955276"/>
                  <a:gd name="connsiteY1440" fmla="*/ 177906 h 828251"/>
                  <a:gd name="connsiteX1441" fmla="*/ 256938 w 955276"/>
                  <a:gd name="connsiteY1441" fmla="*/ 177733 h 828251"/>
                  <a:gd name="connsiteX1442" fmla="*/ 252333 w 955276"/>
                  <a:gd name="connsiteY1442" fmla="*/ 176171 h 828251"/>
                  <a:gd name="connsiteX1443" fmla="*/ 251905 w 955276"/>
                  <a:gd name="connsiteY1443" fmla="*/ 176055 h 828251"/>
                  <a:gd name="connsiteX1444" fmla="*/ 248330 w 955276"/>
                  <a:gd name="connsiteY1444" fmla="*/ 175164 h 828251"/>
                  <a:gd name="connsiteX1445" fmla="*/ 247925 w 955276"/>
                  <a:gd name="connsiteY1445" fmla="*/ 175095 h 828251"/>
                  <a:gd name="connsiteX1446" fmla="*/ 244767 w 955276"/>
                  <a:gd name="connsiteY1446" fmla="*/ 174690 h 828251"/>
                  <a:gd name="connsiteX1447" fmla="*/ 244142 w 955276"/>
                  <a:gd name="connsiteY1447" fmla="*/ 174574 h 828251"/>
                  <a:gd name="connsiteX1448" fmla="*/ 241978 w 955276"/>
                  <a:gd name="connsiteY1448" fmla="*/ 174134 h 828251"/>
                  <a:gd name="connsiteX1449" fmla="*/ 239375 w 955276"/>
                  <a:gd name="connsiteY1449" fmla="*/ 173359 h 828251"/>
                  <a:gd name="connsiteX1450" fmla="*/ 239202 w 955276"/>
                  <a:gd name="connsiteY1450" fmla="*/ 173325 h 828251"/>
                  <a:gd name="connsiteX1451" fmla="*/ 236807 w 955276"/>
                  <a:gd name="connsiteY1451" fmla="*/ 173463 h 828251"/>
                  <a:gd name="connsiteX1452" fmla="*/ 236390 w 955276"/>
                  <a:gd name="connsiteY1452" fmla="*/ 173521 h 828251"/>
                  <a:gd name="connsiteX1453" fmla="*/ 235361 w 955276"/>
                  <a:gd name="connsiteY1453" fmla="*/ 173683 h 828251"/>
                  <a:gd name="connsiteX1454" fmla="*/ 234817 w 955276"/>
                  <a:gd name="connsiteY1454" fmla="*/ 173695 h 828251"/>
                  <a:gd name="connsiteX1455" fmla="*/ 234354 w 955276"/>
                  <a:gd name="connsiteY1455" fmla="*/ 173637 h 828251"/>
                  <a:gd name="connsiteX1456" fmla="*/ 233914 w 955276"/>
                  <a:gd name="connsiteY1456" fmla="*/ 173614 h 828251"/>
                  <a:gd name="connsiteX1457" fmla="*/ 233556 w 955276"/>
                  <a:gd name="connsiteY1457" fmla="*/ 173614 h 828251"/>
                  <a:gd name="connsiteX1458" fmla="*/ 232723 w 955276"/>
                  <a:gd name="connsiteY1458" fmla="*/ 173706 h 828251"/>
                  <a:gd name="connsiteX1459" fmla="*/ 232410 w 955276"/>
                  <a:gd name="connsiteY1459" fmla="*/ 173776 h 828251"/>
                  <a:gd name="connsiteX1460" fmla="*/ 232075 w 955276"/>
                  <a:gd name="connsiteY1460" fmla="*/ 173891 h 828251"/>
                  <a:gd name="connsiteX1461" fmla="*/ 231265 w 955276"/>
                  <a:gd name="connsiteY1461" fmla="*/ 174239 h 828251"/>
                  <a:gd name="connsiteX1462" fmla="*/ 231080 w 955276"/>
                  <a:gd name="connsiteY1462" fmla="*/ 174343 h 828251"/>
                  <a:gd name="connsiteX1463" fmla="*/ 230999 w 955276"/>
                  <a:gd name="connsiteY1463" fmla="*/ 174424 h 828251"/>
                  <a:gd name="connsiteX1464" fmla="*/ 230420 w 955276"/>
                  <a:gd name="connsiteY1464" fmla="*/ 175176 h 828251"/>
                  <a:gd name="connsiteX1465" fmla="*/ 228928 w 955276"/>
                  <a:gd name="connsiteY1465" fmla="*/ 176865 h 828251"/>
                  <a:gd name="connsiteX1466" fmla="*/ 228430 w 955276"/>
                  <a:gd name="connsiteY1466" fmla="*/ 177351 h 828251"/>
                  <a:gd name="connsiteX1467" fmla="*/ 225711 w 955276"/>
                  <a:gd name="connsiteY1467" fmla="*/ 179653 h 828251"/>
                  <a:gd name="connsiteX1468" fmla="*/ 222958 w 955276"/>
                  <a:gd name="connsiteY1468" fmla="*/ 181470 h 828251"/>
                  <a:gd name="connsiteX1469" fmla="*/ 222553 w 955276"/>
                  <a:gd name="connsiteY1469" fmla="*/ 181655 h 828251"/>
                  <a:gd name="connsiteX1470" fmla="*/ 219522 w 955276"/>
                  <a:gd name="connsiteY1470" fmla="*/ 182696 h 828251"/>
                  <a:gd name="connsiteX1471" fmla="*/ 216895 w 955276"/>
                  <a:gd name="connsiteY1471" fmla="*/ 183517 h 828251"/>
                  <a:gd name="connsiteX1472" fmla="*/ 216409 w 955276"/>
                  <a:gd name="connsiteY1472" fmla="*/ 183668 h 828251"/>
                  <a:gd name="connsiteX1473" fmla="*/ 216039 w 955276"/>
                  <a:gd name="connsiteY1473" fmla="*/ 183807 h 828251"/>
                  <a:gd name="connsiteX1474" fmla="*/ 214234 w 955276"/>
                  <a:gd name="connsiteY1474" fmla="*/ 184686 h 828251"/>
                  <a:gd name="connsiteX1475" fmla="*/ 213783 w 955276"/>
                  <a:gd name="connsiteY1475" fmla="*/ 184917 h 828251"/>
                  <a:gd name="connsiteX1476" fmla="*/ 213436 w 955276"/>
                  <a:gd name="connsiteY1476" fmla="*/ 185091 h 828251"/>
                  <a:gd name="connsiteX1477" fmla="*/ 211006 w 955276"/>
                  <a:gd name="connsiteY1477" fmla="*/ 186815 h 828251"/>
                  <a:gd name="connsiteX1478" fmla="*/ 210717 w 955276"/>
                  <a:gd name="connsiteY1478" fmla="*/ 187069 h 828251"/>
                  <a:gd name="connsiteX1479" fmla="*/ 209595 w 955276"/>
                  <a:gd name="connsiteY1479" fmla="*/ 188134 h 828251"/>
                  <a:gd name="connsiteX1480" fmla="*/ 208993 w 955276"/>
                  <a:gd name="connsiteY1480" fmla="*/ 188596 h 828251"/>
                  <a:gd name="connsiteX1481" fmla="*/ 208126 w 955276"/>
                  <a:gd name="connsiteY1481" fmla="*/ 188955 h 828251"/>
                  <a:gd name="connsiteX1482" fmla="*/ 206552 w 955276"/>
                  <a:gd name="connsiteY1482" fmla="*/ 189233 h 828251"/>
                  <a:gd name="connsiteX1483" fmla="*/ 205951 w 955276"/>
                  <a:gd name="connsiteY1483" fmla="*/ 189314 h 828251"/>
                  <a:gd name="connsiteX1484" fmla="*/ 204122 w 955276"/>
                  <a:gd name="connsiteY1484" fmla="*/ 189499 h 828251"/>
                  <a:gd name="connsiteX1485" fmla="*/ 202861 w 955276"/>
                  <a:gd name="connsiteY1485" fmla="*/ 190667 h 828251"/>
                  <a:gd name="connsiteX1486" fmla="*/ 202468 w 955276"/>
                  <a:gd name="connsiteY1486" fmla="*/ 190945 h 828251"/>
                  <a:gd name="connsiteX1487" fmla="*/ 202017 w 955276"/>
                  <a:gd name="connsiteY1487" fmla="*/ 191211 h 828251"/>
                  <a:gd name="connsiteX1488" fmla="*/ 199448 w 955276"/>
                  <a:gd name="connsiteY1488" fmla="*/ 192414 h 828251"/>
                  <a:gd name="connsiteX1489" fmla="*/ 199044 w 955276"/>
                  <a:gd name="connsiteY1489" fmla="*/ 192553 h 828251"/>
                  <a:gd name="connsiteX1490" fmla="*/ 198523 w 955276"/>
                  <a:gd name="connsiteY1490" fmla="*/ 192669 h 828251"/>
                  <a:gd name="connsiteX1491" fmla="*/ 196475 w 955276"/>
                  <a:gd name="connsiteY1491" fmla="*/ 193097 h 828251"/>
                  <a:gd name="connsiteX1492" fmla="*/ 193478 w 955276"/>
                  <a:gd name="connsiteY1492" fmla="*/ 194011 h 828251"/>
                  <a:gd name="connsiteX1493" fmla="*/ 192680 w 955276"/>
                  <a:gd name="connsiteY1493" fmla="*/ 194150 h 828251"/>
                  <a:gd name="connsiteX1494" fmla="*/ 189695 w 955276"/>
                  <a:gd name="connsiteY1494" fmla="*/ 194589 h 828251"/>
                  <a:gd name="connsiteX1495" fmla="*/ 187497 w 955276"/>
                  <a:gd name="connsiteY1495" fmla="*/ 194532 h 828251"/>
                  <a:gd name="connsiteX1496" fmla="*/ 186733 w 955276"/>
                  <a:gd name="connsiteY1496" fmla="*/ 194347 h 828251"/>
                  <a:gd name="connsiteX1497" fmla="*/ 185762 w 955276"/>
                  <a:gd name="connsiteY1497" fmla="*/ 193907 h 828251"/>
                  <a:gd name="connsiteX1498" fmla="*/ 185264 w 955276"/>
                  <a:gd name="connsiteY1498" fmla="*/ 193583 h 828251"/>
                  <a:gd name="connsiteX1499" fmla="*/ 184905 w 955276"/>
                  <a:gd name="connsiteY1499" fmla="*/ 193259 h 828251"/>
                  <a:gd name="connsiteX1500" fmla="*/ 184281 w 955276"/>
                  <a:gd name="connsiteY1500" fmla="*/ 192252 h 828251"/>
                  <a:gd name="connsiteX1501" fmla="*/ 184165 w 955276"/>
                  <a:gd name="connsiteY1501" fmla="*/ 191732 h 828251"/>
                  <a:gd name="connsiteX1502" fmla="*/ 184026 w 955276"/>
                  <a:gd name="connsiteY1502" fmla="*/ 191234 h 828251"/>
                  <a:gd name="connsiteX1503" fmla="*/ 183934 w 955276"/>
                  <a:gd name="connsiteY1503" fmla="*/ 190864 h 828251"/>
                  <a:gd name="connsiteX1504" fmla="*/ 183066 w 955276"/>
                  <a:gd name="connsiteY1504" fmla="*/ 188886 h 828251"/>
                  <a:gd name="connsiteX1505" fmla="*/ 182187 w 955276"/>
                  <a:gd name="connsiteY1505" fmla="*/ 186248 h 828251"/>
                  <a:gd name="connsiteX1506" fmla="*/ 181828 w 955276"/>
                  <a:gd name="connsiteY1506" fmla="*/ 184501 h 828251"/>
                  <a:gd name="connsiteX1507" fmla="*/ 181816 w 955276"/>
                  <a:gd name="connsiteY1507" fmla="*/ 183807 h 828251"/>
                  <a:gd name="connsiteX1508" fmla="*/ 181897 w 955276"/>
                  <a:gd name="connsiteY1508" fmla="*/ 183344 h 828251"/>
                  <a:gd name="connsiteX1509" fmla="*/ 182476 w 955276"/>
                  <a:gd name="connsiteY1509" fmla="*/ 182222 h 828251"/>
                  <a:gd name="connsiteX1510" fmla="*/ 183239 w 955276"/>
                  <a:gd name="connsiteY1510" fmla="*/ 181469 h 828251"/>
                  <a:gd name="connsiteX1511" fmla="*/ 184628 w 955276"/>
                  <a:gd name="connsiteY1511" fmla="*/ 180891 h 828251"/>
                  <a:gd name="connsiteX1512" fmla="*/ 185148 w 955276"/>
                  <a:gd name="connsiteY1512" fmla="*/ 180879 h 828251"/>
                  <a:gd name="connsiteX1513" fmla="*/ 187995 w 955276"/>
                  <a:gd name="connsiteY1513" fmla="*/ 181111 h 828251"/>
                  <a:gd name="connsiteX1514" fmla="*/ 188781 w 955276"/>
                  <a:gd name="connsiteY1514" fmla="*/ 181261 h 828251"/>
                  <a:gd name="connsiteX1515" fmla="*/ 191246 w 955276"/>
                  <a:gd name="connsiteY1515" fmla="*/ 181898 h 828251"/>
                  <a:gd name="connsiteX1516" fmla="*/ 191396 w 955276"/>
                  <a:gd name="connsiteY1516" fmla="*/ 181898 h 828251"/>
                  <a:gd name="connsiteX1517" fmla="*/ 194242 w 955276"/>
                  <a:gd name="connsiteY1517" fmla="*/ 181539 h 828251"/>
                  <a:gd name="connsiteX1518" fmla="*/ 194554 w 955276"/>
                  <a:gd name="connsiteY1518" fmla="*/ 181446 h 828251"/>
                  <a:gd name="connsiteX1519" fmla="*/ 195723 w 955276"/>
                  <a:gd name="connsiteY1519" fmla="*/ 181041 h 828251"/>
                  <a:gd name="connsiteX1520" fmla="*/ 193525 w 955276"/>
                  <a:gd name="connsiteY1520" fmla="*/ 178901 h 828251"/>
                  <a:gd name="connsiteX1521" fmla="*/ 193340 w 955276"/>
                  <a:gd name="connsiteY1521" fmla="*/ 178751 h 828251"/>
                  <a:gd name="connsiteX1522" fmla="*/ 191165 w 955276"/>
                  <a:gd name="connsiteY1522" fmla="*/ 177628 h 828251"/>
                  <a:gd name="connsiteX1523" fmla="*/ 191095 w 955276"/>
                  <a:gd name="connsiteY1523" fmla="*/ 177605 h 828251"/>
                  <a:gd name="connsiteX1524" fmla="*/ 189961 w 955276"/>
                  <a:gd name="connsiteY1524" fmla="*/ 177582 h 828251"/>
                  <a:gd name="connsiteX1525" fmla="*/ 189846 w 955276"/>
                  <a:gd name="connsiteY1525" fmla="*/ 177582 h 828251"/>
                  <a:gd name="connsiteX1526" fmla="*/ 187694 w 955276"/>
                  <a:gd name="connsiteY1526" fmla="*/ 178461 h 828251"/>
                  <a:gd name="connsiteX1527" fmla="*/ 186722 w 955276"/>
                  <a:gd name="connsiteY1527" fmla="*/ 178739 h 828251"/>
                  <a:gd name="connsiteX1528" fmla="*/ 183540 w 955276"/>
                  <a:gd name="connsiteY1528" fmla="*/ 179202 h 828251"/>
                  <a:gd name="connsiteX1529" fmla="*/ 179687 w 955276"/>
                  <a:gd name="connsiteY1529" fmla="*/ 179549 h 828251"/>
                  <a:gd name="connsiteX1530" fmla="*/ 176332 w 955276"/>
                  <a:gd name="connsiteY1530" fmla="*/ 179653 h 828251"/>
                  <a:gd name="connsiteX1531" fmla="*/ 175916 w 955276"/>
                  <a:gd name="connsiteY1531" fmla="*/ 179630 h 828251"/>
                  <a:gd name="connsiteX1532" fmla="*/ 175395 w 955276"/>
                  <a:gd name="connsiteY1532" fmla="*/ 179526 h 828251"/>
                  <a:gd name="connsiteX1533" fmla="*/ 174886 w 955276"/>
                  <a:gd name="connsiteY1533" fmla="*/ 179433 h 828251"/>
                  <a:gd name="connsiteX1534" fmla="*/ 174458 w 955276"/>
                  <a:gd name="connsiteY1534" fmla="*/ 179352 h 828251"/>
                  <a:gd name="connsiteX1535" fmla="*/ 172179 w 955276"/>
                  <a:gd name="connsiteY1535" fmla="*/ 178785 h 828251"/>
                  <a:gd name="connsiteX1536" fmla="*/ 171994 w 955276"/>
                  <a:gd name="connsiteY1536" fmla="*/ 178577 h 828251"/>
                  <a:gd name="connsiteX1537" fmla="*/ 171531 w 955276"/>
                  <a:gd name="connsiteY1537" fmla="*/ 177304 h 828251"/>
                  <a:gd name="connsiteX1538" fmla="*/ 171473 w 955276"/>
                  <a:gd name="connsiteY1538" fmla="*/ 171936 h 828251"/>
                  <a:gd name="connsiteX1539" fmla="*/ 171554 w 955276"/>
                  <a:gd name="connsiteY1539" fmla="*/ 171138 h 828251"/>
                  <a:gd name="connsiteX1540" fmla="*/ 172133 w 955276"/>
                  <a:gd name="connsiteY1540" fmla="*/ 167863 h 828251"/>
                  <a:gd name="connsiteX1541" fmla="*/ 172248 w 955276"/>
                  <a:gd name="connsiteY1541" fmla="*/ 167447 h 828251"/>
                  <a:gd name="connsiteX1542" fmla="*/ 172445 w 955276"/>
                  <a:gd name="connsiteY1542" fmla="*/ 166949 h 828251"/>
                  <a:gd name="connsiteX1543" fmla="*/ 173822 w 955276"/>
                  <a:gd name="connsiteY1543" fmla="*/ 164022 h 828251"/>
                  <a:gd name="connsiteX1544" fmla="*/ 173961 w 955276"/>
                  <a:gd name="connsiteY1544" fmla="*/ 163664 h 828251"/>
                  <a:gd name="connsiteX1545" fmla="*/ 174562 w 955276"/>
                  <a:gd name="connsiteY1545" fmla="*/ 161674 h 828251"/>
                  <a:gd name="connsiteX1546" fmla="*/ 174805 w 955276"/>
                  <a:gd name="connsiteY1546" fmla="*/ 161014 h 828251"/>
                  <a:gd name="connsiteX1547" fmla="*/ 175592 w 955276"/>
                  <a:gd name="connsiteY1547" fmla="*/ 159499 h 828251"/>
                  <a:gd name="connsiteX1548" fmla="*/ 175742 w 955276"/>
                  <a:gd name="connsiteY1548" fmla="*/ 159128 h 828251"/>
                  <a:gd name="connsiteX1549" fmla="*/ 176274 w 955276"/>
                  <a:gd name="connsiteY1549" fmla="*/ 157578 h 828251"/>
                  <a:gd name="connsiteX1550" fmla="*/ 177408 w 955276"/>
                  <a:gd name="connsiteY1550" fmla="*/ 155033 h 828251"/>
                  <a:gd name="connsiteX1551" fmla="*/ 177663 w 955276"/>
                  <a:gd name="connsiteY1551" fmla="*/ 154524 h 828251"/>
                  <a:gd name="connsiteX1552" fmla="*/ 177975 w 955276"/>
                  <a:gd name="connsiteY1552" fmla="*/ 154038 h 828251"/>
                  <a:gd name="connsiteX1553" fmla="*/ 179329 w 955276"/>
                  <a:gd name="connsiteY1553" fmla="*/ 152522 h 828251"/>
                  <a:gd name="connsiteX1554" fmla="*/ 179537 w 955276"/>
                  <a:gd name="connsiteY1554" fmla="*/ 152210 h 828251"/>
                  <a:gd name="connsiteX1555" fmla="*/ 180960 w 955276"/>
                  <a:gd name="connsiteY1555" fmla="*/ 149977 h 828251"/>
                  <a:gd name="connsiteX1556" fmla="*/ 185981 w 955276"/>
                  <a:gd name="connsiteY1556" fmla="*/ 142329 h 828251"/>
                  <a:gd name="connsiteX1557" fmla="*/ 186409 w 955276"/>
                  <a:gd name="connsiteY1557" fmla="*/ 141785 h 828251"/>
                  <a:gd name="connsiteX1558" fmla="*/ 188457 w 955276"/>
                  <a:gd name="connsiteY1558" fmla="*/ 139252 h 828251"/>
                  <a:gd name="connsiteX1559" fmla="*/ 189024 w 955276"/>
                  <a:gd name="connsiteY1559" fmla="*/ 138685 h 828251"/>
                  <a:gd name="connsiteX1560" fmla="*/ 195769 w 955276"/>
                  <a:gd name="connsiteY1560" fmla="*/ 132483 h 828251"/>
                  <a:gd name="connsiteX1561" fmla="*/ 198627 w 955276"/>
                  <a:gd name="connsiteY1561" fmla="*/ 129973 h 828251"/>
                  <a:gd name="connsiteX1562" fmla="*/ 199020 w 955276"/>
                  <a:gd name="connsiteY1562" fmla="*/ 129626 h 828251"/>
                  <a:gd name="connsiteX1563" fmla="*/ 199391 w 955276"/>
                  <a:gd name="connsiteY1563" fmla="*/ 129302 h 828251"/>
                  <a:gd name="connsiteX1564" fmla="*/ 204365 w 955276"/>
                  <a:gd name="connsiteY1564" fmla="*/ 124477 h 828251"/>
                  <a:gd name="connsiteX1565" fmla="*/ 205117 w 955276"/>
                  <a:gd name="connsiteY1565" fmla="*/ 123852 h 828251"/>
                  <a:gd name="connsiteX1566" fmla="*/ 205823 w 955276"/>
                  <a:gd name="connsiteY1566" fmla="*/ 123436 h 828251"/>
                  <a:gd name="connsiteX1567" fmla="*/ 205742 w 955276"/>
                  <a:gd name="connsiteY1567" fmla="*/ 123401 h 828251"/>
                  <a:gd name="connsiteX1568" fmla="*/ 203937 w 955276"/>
                  <a:gd name="connsiteY1568" fmla="*/ 123251 h 828251"/>
                  <a:gd name="connsiteX1569" fmla="*/ 202746 w 955276"/>
                  <a:gd name="connsiteY1569" fmla="*/ 123054 h 828251"/>
                  <a:gd name="connsiteX1570" fmla="*/ 202225 w 955276"/>
                  <a:gd name="connsiteY1570" fmla="*/ 122880 h 828251"/>
                  <a:gd name="connsiteX1571" fmla="*/ 201774 w 955276"/>
                  <a:gd name="connsiteY1571" fmla="*/ 122672 h 828251"/>
                  <a:gd name="connsiteX1572" fmla="*/ 201068 w 955276"/>
                  <a:gd name="connsiteY1572" fmla="*/ 122094 h 828251"/>
                  <a:gd name="connsiteX1573" fmla="*/ 199703 w 955276"/>
                  <a:gd name="connsiteY1573" fmla="*/ 120289 h 828251"/>
                  <a:gd name="connsiteX1574" fmla="*/ 199090 w 955276"/>
                  <a:gd name="connsiteY1574" fmla="*/ 119155 h 828251"/>
                  <a:gd name="connsiteX1575" fmla="*/ 198685 w 955276"/>
                  <a:gd name="connsiteY1575" fmla="*/ 118264 h 828251"/>
                  <a:gd name="connsiteX1576" fmla="*/ 197817 w 955276"/>
                  <a:gd name="connsiteY1576" fmla="*/ 115175 h 828251"/>
                  <a:gd name="connsiteX1577" fmla="*/ 197701 w 955276"/>
                  <a:gd name="connsiteY1577" fmla="*/ 114434 h 828251"/>
                  <a:gd name="connsiteX1578" fmla="*/ 197794 w 955276"/>
                  <a:gd name="connsiteY1578" fmla="*/ 113405 h 828251"/>
                  <a:gd name="connsiteX1579" fmla="*/ 198905 w 955276"/>
                  <a:gd name="connsiteY1579" fmla="*/ 110431 h 828251"/>
                  <a:gd name="connsiteX1580" fmla="*/ 199009 w 955276"/>
                  <a:gd name="connsiteY1580" fmla="*/ 110084 h 828251"/>
                  <a:gd name="connsiteX1581" fmla="*/ 199471 w 955276"/>
                  <a:gd name="connsiteY1581" fmla="*/ 107585 h 828251"/>
                  <a:gd name="connsiteX1582" fmla="*/ 199680 w 955276"/>
                  <a:gd name="connsiteY1582" fmla="*/ 106787 h 828251"/>
                  <a:gd name="connsiteX1583" fmla="*/ 201716 w 955276"/>
                  <a:gd name="connsiteY1583" fmla="*/ 100840 h 828251"/>
                  <a:gd name="connsiteX1584" fmla="*/ 201774 w 955276"/>
                  <a:gd name="connsiteY1584" fmla="*/ 100528 h 828251"/>
                  <a:gd name="connsiteX1585" fmla="*/ 202225 w 955276"/>
                  <a:gd name="connsiteY1585" fmla="*/ 96606 h 828251"/>
                  <a:gd name="connsiteX1586" fmla="*/ 203359 w 955276"/>
                  <a:gd name="connsiteY1586" fmla="*/ 91943 h 828251"/>
                  <a:gd name="connsiteX1587" fmla="*/ 203463 w 955276"/>
                  <a:gd name="connsiteY1587" fmla="*/ 91480 h 828251"/>
                  <a:gd name="connsiteX1588" fmla="*/ 204308 w 955276"/>
                  <a:gd name="connsiteY1588" fmla="*/ 87281 h 828251"/>
                  <a:gd name="connsiteX1589" fmla="*/ 204400 w 955276"/>
                  <a:gd name="connsiteY1589" fmla="*/ 86771 h 828251"/>
                  <a:gd name="connsiteX1590" fmla="*/ 204504 w 955276"/>
                  <a:gd name="connsiteY1590" fmla="*/ 86262 h 828251"/>
                  <a:gd name="connsiteX1591" fmla="*/ 204967 w 955276"/>
                  <a:gd name="connsiteY1591" fmla="*/ 83624 h 828251"/>
                  <a:gd name="connsiteX1592" fmla="*/ 205198 w 955276"/>
                  <a:gd name="connsiteY1592" fmla="*/ 82849 h 828251"/>
                  <a:gd name="connsiteX1593" fmla="*/ 206043 w 955276"/>
                  <a:gd name="connsiteY1593" fmla="*/ 80767 h 828251"/>
                  <a:gd name="connsiteX1594" fmla="*/ 206182 w 955276"/>
                  <a:gd name="connsiteY1594" fmla="*/ 80373 h 828251"/>
                  <a:gd name="connsiteX1595" fmla="*/ 207663 w 955276"/>
                  <a:gd name="connsiteY1595" fmla="*/ 74855 h 828251"/>
                  <a:gd name="connsiteX1596" fmla="*/ 207721 w 955276"/>
                  <a:gd name="connsiteY1596" fmla="*/ 74519 h 828251"/>
                  <a:gd name="connsiteX1597" fmla="*/ 207825 w 955276"/>
                  <a:gd name="connsiteY1597" fmla="*/ 73003 h 828251"/>
                  <a:gd name="connsiteX1598" fmla="*/ 207940 w 955276"/>
                  <a:gd name="connsiteY1598" fmla="*/ 72078 h 828251"/>
                  <a:gd name="connsiteX1599" fmla="*/ 209502 w 955276"/>
                  <a:gd name="connsiteY1599" fmla="*/ 66362 h 828251"/>
                  <a:gd name="connsiteX1600" fmla="*/ 209757 w 955276"/>
                  <a:gd name="connsiteY1600" fmla="*/ 65691 h 828251"/>
                  <a:gd name="connsiteX1601" fmla="*/ 210602 w 955276"/>
                  <a:gd name="connsiteY1601" fmla="*/ 63736 h 828251"/>
                  <a:gd name="connsiteX1602" fmla="*/ 210717 w 955276"/>
                  <a:gd name="connsiteY1602" fmla="*/ 63331 h 828251"/>
                  <a:gd name="connsiteX1603" fmla="*/ 211157 w 955276"/>
                  <a:gd name="connsiteY1603" fmla="*/ 61769 h 828251"/>
                  <a:gd name="connsiteX1604" fmla="*/ 211828 w 955276"/>
                  <a:gd name="connsiteY1604" fmla="*/ 60126 h 828251"/>
                  <a:gd name="connsiteX1605" fmla="*/ 212025 w 955276"/>
                  <a:gd name="connsiteY1605" fmla="*/ 59640 h 828251"/>
                  <a:gd name="connsiteX1606" fmla="*/ 212175 w 955276"/>
                  <a:gd name="connsiteY1606" fmla="*/ 59247 h 828251"/>
                  <a:gd name="connsiteX1607" fmla="*/ 212996 w 955276"/>
                  <a:gd name="connsiteY1607" fmla="*/ 56251 h 828251"/>
                  <a:gd name="connsiteX1608" fmla="*/ 213135 w 955276"/>
                  <a:gd name="connsiteY1608" fmla="*/ 55753 h 828251"/>
                  <a:gd name="connsiteX1609" fmla="*/ 213725 w 955276"/>
                  <a:gd name="connsiteY1609" fmla="*/ 53439 h 828251"/>
                  <a:gd name="connsiteX1610" fmla="*/ 213725 w 955276"/>
                  <a:gd name="connsiteY1610" fmla="*/ 53300 h 828251"/>
                  <a:gd name="connsiteX1611" fmla="*/ 213378 w 955276"/>
                  <a:gd name="connsiteY1611" fmla="*/ 50871 h 828251"/>
                  <a:gd name="connsiteX1612" fmla="*/ 213355 w 955276"/>
                  <a:gd name="connsiteY1612" fmla="*/ 50790 h 828251"/>
                  <a:gd name="connsiteX1613" fmla="*/ 213239 w 955276"/>
                  <a:gd name="connsiteY1613" fmla="*/ 50616 h 828251"/>
                  <a:gd name="connsiteX1614" fmla="*/ 212950 w 955276"/>
                  <a:gd name="connsiteY1614" fmla="*/ 49864 h 828251"/>
                  <a:gd name="connsiteX1615" fmla="*/ 212858 w 955276"/>
                  <a:gd name="connsiteY1615" fmla="*/ 49367 h 828251"/>
                  <a:gd name="connsiteX1616" fmla="*/ 212834 w 955276"/>
                  <a:gd name="connsiteY1616" fmla="*/ 48881 h 828251"/>
                  <a:gd name="connsiteX1617" fmla="*/ 212915 w 955276"/>
                  <a:gd name="connsiteY1617" fmla="*/ 47365 h 828251"/>
                  <a:gd name="connsiteX1618" fmla="*/ 212904 w 955276"/>
                  <a:gd name="connsiteY1618" fmla="*/ 46972 h 828251"/>
                  <a:gd name="connsiteX1619" fmla="*/ 212788 w 955276"/>
                  <a:gd name="connsiteY1619" fmla="*/ 45398 h 828251"/>
                  <a:gd name="connsiteX1620" fmla="*/ 212858 w 955276"/>
                  <a:gd name="connsiteY1620" fmla="*/ 44507 h 828251"/>
                  <a:gd name="connsiteX1621" fmla="*/ 213286 w 955276"/>
                  <a:gd name="connsiteY1621" fmla="*/ 43489 h 828251"/>
                  <a:gd name="connsiteX1622" fmla="*/ 214836 w 955276"/>
                  <a:gd name="connsiteY1622" fmla="*/ 41615 h 828251"/>
                  <a:gd name="connsiteX1623" fmla="*/ 217138 w 955276"/>
                  <a:gd name="connsiteY1623" fmla="*/ 39463 h 828251"/>
                  <a:gd name="connsiteX1624" fmla="*/ 217393 w 955276"/>
                  <a:gd name="connsiteY1624" fmla="*/ 39197 h 828251"/>
                  <a:gd name="connsiteX1625" fmla="*/ 218642 w 955276"/>
                  <a:gd name="connsiteY1625" fmla="*/ 37566 h 828251"/>
                  <a:gd name="connsiteX1626" fmla="*/ 219394 w 955276"/>
                  <a:gd name="connsiteY1626" fmla="*/ 36640 h 828251"/>
                  <a:gd name="connsiteX1627" fmla="*/ 220991 w 955276"/>
                  <a:gd name="connsiteY1627" fmla="*/ 35078 h 828251"/>
                  <a:gd name="connsiteX1628" fmla="*/ 221280 w 955276"/>
                  <a:gd name="connsiteY1628" fmla="*/ 34743 h 828251"/>
                  <a:gd name="connsiteX1629" fmla="*/ 222912 w 955276"/>
                  <a:gd name="connsiteY1629" fmla="*/ 32892 h 828251"/>
                  <a:gd name="connsiteX1630" fmla="*/ 223490 w 955276"/>
                  <a:gd name="connsiteY1630" fmla="*/ 32429 h 828251"/>
                  <a:gd name="connsiteX1631" fmla="*/ 225480 w 955276"/>
                  <a:gd name="connsiteY1631" fmla="*/ 31064 h 828251"/>
                  <a:gd name="connsiteX1632" fmla="*/ 225584 w 955276"/>
                  <a:gd name="connsiteY1632" fmla="*/ 30948 h 828251"/>
                  <a:gd name="connsiteX1633" fmla="*/ 227192 w 955276"/>
                  <a:gd name="connsiteY1633" fmla="*/ 28657 h 828251"/>
                  <a:gd name="connsiteX1634" fmla="*/ 228245 w 955276"/>
                  <a:gd name="connsiteY1634" fmla="*/ 27465 h 828251"/>
                  <a:gd name="connsiteX1635" fmla="*/ 228361 w 955276"/>
                  <a:gd name="connsiteY1635" fmla="*/ 27303 h 828251"/>
                  <a:gd name="connsiteX1636" fmla="*/ 229368 w 955276"/>
                  <a:gd name="connsiteY1636" fmla="*/ 24851 h 828251"/>
                  <a:gd name="connsiteX1637" fmla="*/ 229391 w 955276"/>
                  <a:gd name="connsiteY1637" fmla="*/ 24654 h 828251"/>
                  <a:gd name="connsiteX1638" fmla="*/ 229506 w 955276"/>
                  <a:gd name="connsiteY1638" fmla="*/ 22583 h 828251"/>
                  <a:gd name="connsiteX1639" fmla="*/ 229610 w 955276"/>
                  <a:gd name="connsiteY1639" fmla="*/ 21715 h 828251"/>
                  <a:gd name="connsiteX1640" fmla="*/ 230386 w 955276"/>
                  <a:gd name="connsiteY1640" fmla="*/ 18534 h 828251"/>
                  <a:gd name="connsiteX1641" fmla="*/ 230721 w 955276"/>
                  <a:gd name="connsiteY1641" fmla="*/ 17851 h 828251"/>
                  <a:gd name="connsiteX1642" fmla="*/ 233614 w 955276"/>
                  <a:gd name="connsiteY1642" fmla="*/ 13987 h 828251"/>
                  <a:gd name="connsiteX1643" fmla="*/ 234759 w 955276"/>
                  <a:gd name="connsiteY1643" fmla="*/ 13235 h 828251"/>
                  <a:gd name="connsiteX1644" fmla="*/ 235268 w 955276"/>
                  <a:gd name="connsiteY1644" fmla="*/ 13119 h 828251"/>
                  <a:gd name="connsiteX1645" fmla="*/ 237987 w 955276"/>
                  <a:gd name="connsiteY1645" fmla="*/ 12598 h 828251"/>
                  <a:gd name="connsiteX1646" fmla="*/ 238959 w 955276"/>
                  <a:gd name="connsiteY1646" fmla="*/ 12506 h 828251"/>
                  <a:gd name="connsiteX1647" fmla="*/ 243702 w 955276"/>
                  <a:gd name="connsiteY1647" fmla="*/ 12656 h 828251"/>
                  <a:gd name="connsiteX1648" fmla="*/ 244119 w 955276"/>
                  <a:gd name="connsiteY1648" fmla="*/ 12633 h 828251"/>
                  <a:gd name="connsiteX1649" fmla="*/ 248354 w 955276"/>
                  <a:gd name="connsiteY1649" fmla="*/ 12274 h 828251"/>
                  <a:gd name="connsiteX1650" fmla="*/ 249302 w 955276"/>
                  <a:gd name="connsiteY1650" fmla="*/ 12425 h 828251"/>
                  <a:gd name="connsiteX1651" fmla="*/ 250772 w 955276"/>
                  <a:gd name="connsiteY1651" fmla="*/ 13061 h 828251"/>
                  <a:gd name="connsiteX1652" fmla="*/ 257725 w 955276"/>
                  <a:gd name="connsiteY1652" fmla="*/ 12263 h 828251"/>
                  <a:gd name="connsiteX1653" fmla="*/ 258593 w 955276"/>
                  <a:gd name="connsiteY1653" fmla="*/ 12205 h 828251"/>
                  <a:gd name="connsiteX1654" fmla="*/ 268716 w 955276"/>
                  <a:gd name="connsiteY1654" fmla="*/ 12702 h 828251"/>
                  <a:gd name="connsiteX1655" fmla="*/ 269133 w 955276"/>
                  <a:gd name="connsiteY1655" fmla="*/ 12702 h 828251"/>
                  <a:gd name="connsiteX1656" fmla="*/ 274617 w 955276"/>
                  <a:gd name="connsiteY1656" fmla="*/ 12379 h 828251"/>
                  <a:gd name="connsiteX1657" fmla="*/ 279210 w 955276"/>
                  <a:gd name="connsiteY1657" fmla="*/ 12517 h 828251"/>
                  <a:gd name="connsiteX1658" fmla="*/ 279418 w 955276"/>
                  <a:gd name="connsiteY1658" fmla="*/ 12483 h 828251"/>
                  <a:gd name="connsiteX1659" fmla="*/ 280888 w 955276"/>
                  <a:gd name="connsiteY1659" fmla="*/ 12043 h 828251"/>
                  <a:gd name="connsiteX1660" fmla="*/ 281825 w 955276"/>
                  <a:gd name="connsiteY1660" fmla="*/ 12008 h 828251"/>
                  <a:gd name="connsiteX1661" fmla="*/ 282334 w 955276"/>
                  <a:gd name="connsiteY1661" fmla="*/ 12101 h 828251"/>
                  <a:gd name="connsiteX1662" fmla="*/ 283445 w 955276"/>
                  <a:gd name="connsiteY1662" fmla="*/ 12379 h 828251"/>
                  <a:gd name="connsiteX1663" fmla="*/ 283560 w 955276"/>
                  <a:gd name="connsiteY1663" fmla="*/ 12390 h 828251"/>
                  <a:gd name="connsiteX1664" fmla="*/ 285030 w 955276"/>
                  <a:gd name="connsiteY1664" fmla="*/ 12147 h 828251"/>
                  <a:gd name="connsiteX1665" fmla="*/ 285134 w 955276"/>
                  <a:gd name="connsiteY1665" fmla="*/ 12112 h 828251"/>
                  <a:gd name="connsiteX1666" fmla="*/ 286349 w 955276"/>
                  <a:gd name="connsiteY1666" fmla="*/ 11314 h 828251"/>
                  <a:gd name="connsiteX1667" fmla="*/ 286418 w 955276"/>
                  <a:gd name="connsiteY1667" fmla="*/ 11117 h 828251"/>
                  <a:gd name="connsiteX1668" fmla="*/ 287876 w 955276"/>
                  <a:gd name="connsiteY1668" fmla="*/ 9775 h 828251"/>
                  <a:gd name="connsiteX1669" fmla="*/ 288362 w 955276"/>
                  <a:gd name="connsiteY1669" fmla="*/ 9671 h 828251"/>
                  <a:gd name="connsiteX1670" fmla="*/ 289033 w 955276"/>
                  <a:gd name="connsiteY1670" fmla="*/ 9637 h 828251"/>
                  <a:gd name="connsiteX1671" fmla="*/ 289692 w 955276"/>
                  <a:gd name="connsiteY1671" fmla="*/ 9718 h 828251"/>
                  <a:gd name="connsiteX1672" fmla="*/ 294771 w 955276"/>
                  <a:gd name="connsiteY1672" fmla="*/ 10608 h 828251"/>
                  <a:gd name="connsiteX1673" fmla="*/ 303680 w 955276"/>
                  <a:gd name="connsiteY1673" fmla="*/ 13744 h 828251"/>
                  <a:gd name="connsiteX1674" fmla="*/ 303796 w 955276"/>
                  <a:gd name="connsiteY1674" fmla="*/ 13755 h 828251"/>
                  <a:gd name="connsiteX1675" fmla="*/ 310020 w 955276"/>
                  <a:gd name="connsiteY1675" fmla="*/ 13304 h 828251"/>
                  <a:gd name="connsiteX1676" fmla="*/ 310529 w 955276"/>
                  <a:gd name="connsiteY1676" fmla="*/ 13269 h 828251"/>
                  <a:gd name="connsiteX1677" fmla="*/ 316835 w 955276"/>
                  <a:gd name="connsiteY1677" fmla="*/ 12726 h 828251"/>
                  <a:gd name="connsiteX1678" fmla="*/ 317043 w 955276"/>
                  <a:gd name="connsiteY1678" fmla="*/ 12691 h 828251"/>
                  <a:gd name="connsiteX1679" fmla="*/ 321312 w 955276"/>
                  <a:gd name="connsiteY1679" fmla="*/ 10886 h 828251"/>
                  <a:gd name="connsiteX1680" fmla="*/ 321810 w 955276"/>
                  <a:gd name="connsiteY1680" fmla="*/ 10747 h 828251"/>
                  <a:gd name="connsiteX1681" fmla="*/ 322342 w 955276"/>
                  <a:gd name="connsiteY1681" fmla="*/ 10678 h 828251"/>
                  <a:gd name="connsiteX1682" fmla="*/ 326195 w 955276"/>
                  <a:gd name="connsiteY1682" fmla="*/ 10354 h 828251"/>
                  <a:gd name="connsiteX1683" fmla="*/ 326727 w 955276"/>
                  <a:gd name="connsiteY1683" fmla="*/ 10296 h 828251"/>
                  <a:gd name="connsiteX1684" fmla="*/ 327236 w 955276"/>
                  <a:gd name="connsiteY1684" fmla="*/ 10261 h 828251"/>
                  <a:gd name="connsiteX1685" fmla="*/ 332570 w 955276"/>
                  <a:gd name="connsiteY1685" fmla="*/ 9752 h 828251"/>
                  <a:gd name="connsiteX1686" fmla="*/ 333079 w 955276"/>
                  <a:gd name="connsiteY1686" fmla="*/ 9694 h 828251"/>
                  <a:gd name="connsiteX1687" fmla="*/ 333541 w 955276"/>
                  <a:gd name="connsiteY1687" fmla="*/ 9637 h 828251"/>
                  <a:gd name="connsiteX1688" fmla="*/ 338748 w 955276"/>
                  <a:gd name="connsiteY1688" fmla="*/ 8699 h 828251"/>
                  <a:gd name="connsiteX1689" fmla="*/ 339662 w 955276"/>
                  <a:gd name="connsiteY1689" fmla="*/ 8630 h 828251"/>
                  <a:gd name="connsiteX1690" fmla="*/ 349276 w 955276"/>
                  <a:gd name="connsiteY1690" fmla="*/ 8688 h 828251"/>
                  <a:gd name="connsiteX1691" fmla="*/ 349739 w 955276"/>
                  <a:gd name="connsiteY1691" fmla="*/ 8665 h 828251"/>
                  <a:gd name="connsiteX1692" fmla="*/ 356588 w 955276"/>
                  <a:gd name="connsiteY1692" fmla="*/ 8213 h 828251"/>
                  <a:gd name="connsiteX1693" fmla="*/ 356877 w 955276"/>
                  <a:gd name="connsiteY1693" fmla="*/ 8179 h 828251"/>
                  <a:gd name="connsiteX1694" fmla="*/ 359284 w 955276"/>
                  <a:gd name="connsiteY1694" fmla="*/ 7427 h 828251"/>
                  <a:gd name="connsiteX1695" fmla="*/ 359781 w 955276"/>
                  <a:gd name="connsiteY1695" fmla="*/ 7265 h 828251"/>
                  <a:gd name="connsiteX1696" fmla="*/ 360175 w 955276"/>
                  <a:gd name="connsiteY1696" fmla="*/ 7149 h 828251"/>
                  <a:gd name="connsiteX1697" fmla="*/ 363461 w 955276"/>
                  <a:gd name="connsiteY1697" fmla="*/ 5610 h 828251"/>
                  <a:gd name="connsiteX1698" fmla="*/ 364398 w 955276"/>
                  <a:gd name="connsiteY1698" fmla="*/ 5275 h 828251"/>
                  <a:gd name="connsiteX1699" fmla="*/ 367846 w 955276"/>
                  <a:gd name="connsiteY1699" fmla="*/ 4557 h 828251"/>
                  <a:gd name="connsiteX1700" fmla="*/ 368008 w 955276"/>
                  <a:gd name="connsiteY1700" fmla="*/ 4476 h 828251"/>
                  <a:gd name="connsiteX1701" fmla="*/ 370229 w 955276"/>
                  <a:gd name="connsiteY1701" fmla="*/ 3123 h 828251"/>
                  <a:gd name="connsiteX1702" fmla="*/ 370680 w 955276"/>
                  <a:gd name="connsiteY1702" fmla="*/ 2926 h 828251"/>
                  <a:gd name="connsiteX1703" fmla="*/ 375528 w 955276"/>
                  <a:gd name="connsiteY1703" fmla="*/ 1491 h 828251"/>
                  <a:gd name="connsiteX1704" fmla="*/ 378698 w 955276"/>
                  <a:gd name="connsiteY1704" fmla="*/ 948 h 828251"/>
                  <a:gd name="connsiteX1705" fmla="*/ 379415 w 955276"/>
                  <a:gd name="connsiteY1705" fmla="*/ 867 h 828251"/>
                  <a:gd name="connsiteX1706" fmla="*/ 383731 w 955276"/>
                  <a:gd name="connsiteY1706" fmla="*/ 728 h 828251"/>
                  <a:gd name="connsiteX1707" fmla="*/ 384147 w 955276"/>
                  <a:gd name="connsiteY1707" fmla="*/ 693 h 828251"/>
                  <a:gd name="connsiteX1708" fmla="*/ 394694 w 955276"/>
                  <a:gd name="connsiteY1708" fmla="*/ 5334 h 828251"/>
                  <a:gd name="connsiteX1709" fmla="*/ 394544 w 955276"/>
                  <a:gd name="connsiteY1709" fmla="*/ 5276 h 828251"/>
                  <a:gd name="connsiteX1710" fmla="*/ 389176 w 955276"/>
                  <a:gd name="connsiteY1710" fmla="*/ 3991 h 828251"/>
                  <a:gd name="connsiteX1711" fmla="*/ 389025 w 955276"/>
                  <a:gd name="connsiteY1711" fmla="*/ 4003 h 828251"/>
                  <a:gd name="connsiteX1712" fmla="*/ 384918 w 955276"/>
                  <a:gd name="connsiteY1712" fmla="*/ 4628 h 828251"/>
                  <a:gd name="connsiteX1713" fmla="*/ 384143 w 955276"/>
                  <a:gd name="connsiteY1713" fmla="*/ 4709 h 828251"/>
                  <a:gd name="connsiteX1714" fmla="*/ 379908 w 955276"/>
                  <a:gd name="connsiteY1714" fmla="*/ 4848 h 828251"/>
                  <a:gd name="connsiteX1715" fmla="*/ 379515 w 955276"/>
                  <a:gd name="connsiteY1715" fmla="*/ 4871 h 828251"/>
                  <a:gd name="connsiteX1716" fmla="*/ 376542 w 955276"/>
                  <a:gd name="connsiteY1716" fmla="*/ 5391 h 828251"/>
                  <a:gd name="connsiteX1717" fmla="*/ 376137 w 955276"/>
                  <a:gd name="connsiteY1717" fmla="*/ 5507 h 828251"/>
                  <a:gd name="connsiteX1718" fmla="*/ 372261 w 955276"/>
                  <a:gd name="connsiteY1718" fmla="*/ 6653 h 828251"/>
                  <a:gd name="connsiteX1719" fmla="*/ 372053 w 955276"/>
                  <a:gd name="connsiteY1719" fmla="*/ 6791 h 828251"/>
                  <a:gd name="connsiteX1720" fmla="*/ 370225 w 955276"/>
                  <a:gd name="connsiteY1720" fmla="*/ 7914 h 828251"/>
                  <a:gd name="connsiteX1721" fmla="*/ 369542 w 955276"/>
                  <a:gd name="connsiteY1721" fmla="*/ 8249 h 828251"/>
                  <a:gd name="connsiteX1722" fmla="*/ 369102 w 955276"/>
                  <a:gd name="connsiteY1722" fmla="*/ 8400 h 828251"/>
                  <a:gd name="connsiteX1723" fmla="*/ 365597 w 955276"/>
                  <a:gd name="connsiteY1723" fmla="*/ 9140 h 828251"/>
                  <a:gd name="connsiteX1724" fmla="*/ 365307 w 955276"/>
                  <a:gd name="connsiteY1724" fmla="*/ 9244 h 828251"/>
                  <a:gd name="connsiteX1725" fmla="*/ 361732 w 955276"/>
                  <a:gd name="connsiteY1725" fmla="*/ 10899 h 828251"/>
                  <a:gd name="connsiteX1726" fmla="*/ 358134 w 955276"/>
                  <a:gd name="connsiteY1726" fmla="*/ 12021 h 828251"/>
                  <a:gd name="connsiteX1727" fmla="*/ 357139 w 955276"/>
                  <a:gd name="connsiteY1727" fmla="*/ 12183 h 828251"/>
                  <a:gd name="connsiteX1728" fmla="*/ 349573 w 955276"/>
                  <a:gd name="connsiteY1728" fmla="*/ 12680 h 828251"/>
                  <a:gd name="connsiteX1729" fmla="*/ 339901 w 955276"/>
                  <a:gd name="connsiteY1729" fmla="*/ 12622 h 828251"/>
                  <a:gd name="connsiteX1730" fmla="*/ 339554 w 955276"/>
                  <a:gd name="connsiteY1730" fmla="*/ 12646 h 828251"/>
                  <a:gd name="connsiteX1731" fmla="*/ 334393 w 955276"/>
                  <a:gd name="connsiteY1731" fmla="*/ 13583 h 828251"/>
                  <a:gd name="connsiteX1732" fmla="*/ 333722 w 955276"/>
                  <a:gd name="connsiteY1732" fmla="*/ 13652 h 828251"/>
                  <a:gd name="connsiteX1733" fmla="*/ 327822 w 955276"/>
                  <a:gd name="connsiteY1733" fmla="*/ 14231 h 828251"/>
                  <a:gd name="connsiteX1734" fmla="*/ 323032 w 955276"/>
                  <a:gd name="connsiteY1734" fmla="*/ 14624 h 828251"/>
                  <a:gd name="connsiteX1735" fmla="*/ 322824 w 955276"/>
                  <a:gd name="connsiteY1735" fmla="*/ 14659 h 828251"/>
                  <a:gd name="connsiteX1736" fmla="*/ 318612 w 955276"/>
                  <a:gd name="connsiteY1736" fmla="*/ 16429 h 828251"/>
                  <a:gd name="connsiteX1737" fmla="*/ 318219 w 955276"/>
                  <a:gd name="connsiteY1737" fmla="*/ 16545 h 828251"/>
                  <a:gd name="connsiteX1738" fmla="*/ 317478 w 955276"/>
                  <a:gd name="connsiteY1738" fmla="*/ 16683 h 828251"/>
                  <a:gd name="connsiteX1739" fmla="*/ 311069 w 955276"/>
                  <a:gd name="connsiteY1739" fmla="*/ 17250 h 828251"/>
                  <a:gd name="connsiteX1740" fmla="*/ 304092 w 955276"/>
                  <a:gd name="connsiteY1740" fmla="*/ 17759 h 828251"/>
                  <a:gd name="connsiteX1741" fmla="*/ 303687 w 955276"/>
                  <a:gd name="connsiteY1741" fmla="*/ 17748 h 828251"/>
                  <a:gd name="connsiteX1742" fmla="*/ 303167 w 955276"/>
                  <a:gd name="connsiteY1742" fmla="*/ 17678 h 828251"/>
                  <a:gd name="connsiteX1743" fmla="*/ 302750 w 955276"/>
                  <a:gd name="connsiteY1743" fmla="*/ 17586 h 828251"/>
                  <a:gd name="connsiteX1744" fmla="*/ 293784 w 955276"/>
                  <a:gd name="connsiteY1744" fmla="*/ 14439 h 828251"/>
                  <a:gd name="connsiteX1745" fmla="*/ 293425 w 955276"/>
                  <a:gd name="connsiteY1745" fmla="*/ 14381 h 828251"/>
                  <a:gd name="connsiteX1746" fmla="*/ 289815 w 955276"/>
                  <a:gd name="connsiteY1746" fmla="*/ 13756 h 828251"/>
                  <a:gd name="connsiteX1747" fmla="*/ 289214 w 955276"/>
                  <a:gd name="connsiteY1747" fmla="*/ 14370 h 828251"/>
                  <a:gd name="connsiteX1748" fmla="*/ 287420 w 955276"/>
                  <a:gd name="connsiteY1748" fmla="*/ 15538 h 828251"/>
                  <a:gd name="connsiteX1749" fmla="*/ 286726 w 955276"/>
                  <a:gd name="connsiteY1749" fmla="*/ 15897 h 828251"/>
                  <a:gd name="connsiteX1750" fmla="*/ 286159 w 955276"/>
                  <a:gd name="connsiteY1750" fmla="*/ 16070 h 828251"/>
                  <a:gd name="connsiteX1751" fmla="*/ 284042 w 955276"/>
                  <a:gd name="connsiteY1751" fmla="*/ 16417 h 828251"/>
                  <a:gd name="connsiteX1752" fmla="*/ 283348 w 955276"/>
                  <a:gd name="connsiteY1752" fmla="*/ 16406 h 828251"/>
                  <a:gd name="connsiteX1753" fmla="*/ 282827 w 955276"/>
                  <a:gd name="connsiteY1753" fmla="*/ 16313 h 828251"/>
                  <a:gd name="connsiteX1754" fmla="*/ 281740 w 955276"/>
                  <a:gd name="connsiteY1754" fmla="*/ 16047 h 828251"/>
                  <a:gd name="connsiteX1755" fmla="*/ 280640 w 955276"/>
                  <a:gd name="connsiteY1755" fmla="*/ 16359 h 828251"/>
                  <a:gd name="connsiteX1756" fmla="*/ 279981 w 955276"/>
                  <a:gd name="connsiteY1756" fmla="*/ 16510 h 828251"/>
                  <a:gd name="connsiteX1757" fmla="*/ 279495 w 955276"/>
                  <a:gd name="connsiteY1757" fmla="*/ 16545 h 828251"/>
                  <a:gd name="connsiteX1758" fmla="*/ 274763 w 955276"/>
                  <a:gd name="connsiteY1758" fmla="*/ 16406 h 828251"/>
                  <a:gd name="connsiteX1759" fmla="*/ 274323 w 955276"/>
                  <a:gd name="connsiteY1759" fmla="*/ 16417 h 828251"/>
                  <a:gd name="connsiteX1760" fmla="*/ 269510 w 955276"/>
                  <a:gd name="connsiteY1760" fmla="*/ 16730 h 828251"/>
                  <a:gd name="connsiteX1761" fmla="*/ 268747 w 955276"/>
                  <a:gd name="connsiteY1761" fmla="*/ 16730 h 828251"/>
                  <a:gd name="connsiteX1762" fmla="*/ 258704 w 955276"/>
                  <a:gd name="connsiteY1762" fmla="*/ 16232 h 828251"/>
                  <a:gd name="connsiteX1763" fmla="*/ 258334 w 955276"/>
                  <a:gd name="connsiteY1763" fmla="*/ 16267 h 828251"/>
                  <a:gd name="connsiteX1764" fmla="*/ 250895 w 955276"/>
                  <a:gd name="connsiteY1764" fmla="*/ 17112 h 828251"/>
                  <a:gd name="connsiteX1765" fmla="*/ 249935 w 955276"/>
                  <a:gd name="connsiteY1765" fmla="*/ 16973 h 828251"/>
                  <a:gd name="connsiteX1766" fmla="*/ 248882 w 955276"/>
                  <a:gd name="connsiteY1766" fmla="*/ 16533 h 828251"/>
                  <a:gd name="connsiteX1767" fmla="*/ 248419 w 955276"/>
                  <a:gd name="connsiteY1767" fmla="*/ 16336 h 828251"/>
                  <a:gd name="connsiteX1768" fmla="*/ 248384 w 955276"/>
                  <a:gd name="connsiteY1768" fmla="*/ 16325 h 828251"/>
                  <a:gd name="connsiteX1769" fmla="*/ 243837 w 955276"/>
                  <a:gd name="connsiteY1769" fmla="*/ 16683 h 828251"/>
                  <a:gd name="connsiteX1770" fmla="*/ 239151 w 955276"/>
                  <a:gd name="connsiteY1770" fmla="*/ 16533 h 828251"/>
                  <a:gd name="connsiteX1771" fmla="*/ 238839 w 955276"/>
                  <a:gd name="connsiteY1771" fmla="*/ 16556 h 828251"/>
                  <a:gd name="connsiteX1772" fmla="*/ 236548 w 955276"/>
                  <a:gd name="connsiteY1772" fmla="*/ 16996 h 828251"/>
                  <a:gd name="connsiteX1773" fmla="*/ 234327 w 955276"/>
                  <a:gd name="connsiteY1773" fmla="*/ 19969 h 828251"/>
                  <a:gd name="connsiteX1774" fmla="*/ 234304 w 955276"/>
                  <a:gd name="connsiteY1774" fmla="*/ 20073 h 828251"/>
                  <a:gd name="connsiteX1775" fmla="*/ 233714 w 955276"/>
                  <a:gd name="connsiteY1775" fmla="*/ 22538 h 828251"/>
                  <a:gd name="connsiteX1776" fmla="*/ 233679 w 955276"/>
                  <a:gd name="connsiteY1776" fmla="*/ 22885 h 828251"/>
                  <a:gd name="connsiteX1777" fmla="*/ 233563 w 955276"/>
                  <a:gd name="connsiteY1777" fmla="*/ 24990 h 828251"/>
                  <a:gd name="connsiteX1778" fmla="*/ 233482 w 955276"/>
                  <a:gd name="connsiteY1778" fmla="*/ 25661 h 828251"/>
                  <a:gd name="connsiteX1779" fmla="*/ 233344 w 955276"/>
                  <a:gd name="connsiteY1779" fmla="*/ 26171 h 828251"/>
                  <a:gd name="connsiteX1780" fmla="*/ 232129 w 955276"/>
                  <a:gd name="connsiteY1780" fmla="*/ 29144 h 828251"/>
                  <a:gd name="connsiteX1781" fmla="*/ 231805 w 955276"/>
                  <a:gd name="connsiteY1781" fmla="*/ 29676 h 828251"/>
                  <a:gd name="connsiteX1782" fmla="*/ 231064 w 955276"/>
                  <a:gd name="connsiteY1782" fmla="*/ 30532 h 828251"/>
                  <a:gd name="connsiteX1783" fmla="*/ 230729 w 955276"/>
                  <a:gd name="connsiteY1783" fmla="*/ 30903 h 828251"/>
                  <a:gd name="connsiteX1784" fmla="*/ 230451 w 955276"/>
                  <a:gd name="connsiteY1784" fmla="*/ 31238 h 828251"/>
                  <a:gd name="connsiteX1785" fmla="*/ 228982 w 955276"/>
                  <a:gd name="connsiteY1785" fmla="*/ 33355 h 828251"/>
                  <a:gd name="connsiteX1786" fmla="*/ 228496 w 955276"/>
                  <a:gd name="connsiteY1786" fmla="*/ 33922 h 828251"/>
                  <a:gd name="connsiteX1787" fmla="*/ 228102 w 955276"/>
                  <a:gd name="connsiteY1787" fmla="*/ 34269 h 828251"/>
                  <a:gd name="connsiteX1788" fmla="*/ 225974 w 955276"/>
                  <a:gd name="connsiteY1788" fmla="*/ 35727 h 828251"/>
                  <a:gd name="connsiteX1789" fmla="*/ 225765 w 955276"/>
                  <a:gd name="connsiteY1789" fmla="*/ 35901 h 828251"/>
                  <a:gd name="connsiteX1790" fmla="*/ 224111 w 955276"/>
                  <a:gd name="connsiteY1790" fmla="*/ 37810 h 828251"/>
                  <a:gd name="connsiteX1791" fmla="*/ 222537 w 955276"/>
                  <a:gd name="connsiteY1791" fmla="*/ 39360 h 828251"/>
                  <a:gd name="connsiteX1792" fmla="*/ 222283 w 955276"/>
                  <a:gd name="connsiteY1792" fmla="*/ 39649 h 828251"/>
                  <a:gd name="connsiteX1793" fmla="*/ 220675 w 955276"/>
                  <a:gd name="connsiteY1793" fmla="*/ 41732 h 828251"/>
                  <a:gd name="connsiteX1794" fmla="*/ 220177 w 955276"/>
                  <a:gd name="connsiteY1794" fmla="*/ 42276 h 828251"/>
                  <a:gd name="connsiteX1795" fmla="*/ 217829 w 955276"/>
                  <a:gd name="connsiteY1795" fmla="*/ 44485 h 828251"/>
                  <a:gd name="connsiteX1796" fmla="*/ 217574 w 955276"/>
                  <a:gd name="connsiteY1796" fmla="*/ 44798 h 828251"/>
                  <a:gd name="connsiteX1797" fmla="*/ 216984 w 955276"/>
                  <a:gd name="connsiteY1797" fmla="*/ 45515 h 828251"/>
                  <a:gd name="connsiteX1798" fmla="*/ 217100 w 955276"/>
                  <a:gd name="connsiteY1798" fmla="*/ 47320 h 828251"/>
                  <a:gd name="connsiteX1799" fmla="*/ 217019 w 955276"/>
                  <a:gd name="connsiteY1799" fmla="*/ 48801 h 828251"/>
                  <a:gd name="connsiteX1800" fmla="*/ 217077 w 955276"/>
                  <a:gd name="connsiteY1800" fmla="*/ 48870 h 828251"/>
                  <a:gd name="connsiteX1801" fmla="*/ 217331 w 955276"/>
                  <a:gd name="connsiteY1801" fmla="*/ 49437 h 828251"/>
                  <a:gd name="connsiteX1802" fmla="*/ 217516 w 955276"/>
                  <a:gd name="connsiteY1802" fmla="*/ 50189 h 828251"/>
                  <a:gd name="connsiteX1803" fmla="*/ 217910 w 955276"/>
                  <a:gd name="connsiteY1803" fmla="*/ 52850 h 828251"/>
                  <a:gd name="connsiteX1804" fmla="*/ 217944 w 955276"/>
                  <a:gd name="connsiteY1804" fmla="*/ 53568 h 828251"/>
                  <a:gd name="connsiteX1805" fmla="*/ 217875 w 955276"/>
                  <a:gd name="connsiteY1805" fmla="*/ 54158 h 828251"/>
                  <a:gd name="connsiteX1806" fmla="*/ 217204 w 955276"/>
                  <a:gd name="connsiteY1806" fmla="*/ 56749 h 828251"/>
                  <a:gd name="connsiteX1807" fmla="*/ 216151 w 955276"/>
                  <a:gd name="connsiteY1807" fmla="*/ 60625 h 828251"/>
                  <a:gd name="connsiteX1808" fmla="*/ 215179 w 955276"/>
                  <a:gd name="connsiteY1808" fmla="*/ 63043 h 828251"/>
                  <a:gd name="connsiteX1809" fmla="*/ 215063 w 955276"/>
                  <a:gd name="connsiteY1809" fmla="*/ 63437 h 828251"/>
                  <a:gd name="connsiteX1810" fmla="*/ 214797 w 955276"/>
                  <a:gd name="connsiteY1810" fmla="*/ 64443 h 828251"/>
                  <a:gd name="connsiteX1811" fmla="*/ 214531 w 955276"/>
                  <a:gd name="connsiteY1811" fmla="*/ 65230 h 828251"/>
                  <a:gd name="connsiteX1812" fmla="*/ 213698 w 955276"/>
                  <a:gd name="connsiteY1812" fmla="*/ 67150 h 828251"/>
                  <a:gd name="connsiteX1813" fmla="*/ 213548 w 955276"/>
                  <a:gd name="connsiteY1813" fmla="*/ 67509 h 828251"/>
                  <a:gd name="connsiteX1814" fmla="*/ 212854 w 955276"/>
                  <a:gd name="connsiteY1814" fmla="*/ 70008 h 828251"/>
                  <a:gd name="connsiteX1815" fmla="*/ 212715 w 955276"/>
                  <a:gd name="connsiteY1815" fmla="*/ 70506 h 828251"/>
                  <a:gd name="connsiteX1816" fmla="*/ 212055 w 955276"/>
                  <a:gd name="connsiteY1816" fmla="*/ 72935 h 828251"/>
                  <a:gd name="connsiteX1817" fmla="*/ 212021 w 955276"/>
                  <a:gd name="connsiteY1817" fmla="*/ 73282 h 828251"/>
                  <a:gd name="connsiteX1818" fmla="*/ 211916 w 955276"/>
                  <a:gd name="connsiteY1818" fmla="*/ 74844 h 828251"/>
                  <a:gd name="connsiteX1819" fmla="*/ 211766 w 955276"/>
                  <a:gd name="connsiteY1819" fmla="*/ 75758 h 828251"/>
                  <a:gd name="connsiteX1820" fmla="*/ 210227 w 955276"/>
                  <a:gd name="connsiteY1820" fmla="*/ 81462 h 828251"/>
                  <a:gd name="connsiteX1821" fmla="*/ 210019 w 955276"/>
                  <a:gd name="connsiteY1821" fmla="*/ 82122 h 828251"/>
                  <a:gd name="connsiteX1822" fmla="*/ 209198 w 955276"/>
                  <a:gd name="connsiteY1822" fmla="*/ 84123 h 828251"/>
                  <a:gd name="connsiteX1823" fmla="*/ 209093 w 955276"/>
                  <a:gd name="connsiteY1823" fmla="*/ 84436 h 828251"/>
                  <a:gd name="connsiteX1824" fmla="*/ 208550 w 955276"/>
                  <a:gd name="connsiteY1824" fmla="*/ 87490 h 828251"/>
                  <a:gd name="connsiteX1825" fmla="*/ 207485 w 955276"/>
                  <a:gd name="connsiteY1825" fmla="*/ 92800 h 828251"/>
                  <a:gd name="connsiteX1826" fmla="*/ 206351 w 955276"/>
                  <a:gd name="connsiteY1826" fmla="*/ 97428 h 828251"/>
                  <a:gd name="connsiteX1827" fmla="*/ 206317 w 955276"/>
                  <a:gd name="connsiteY1827" fmla="*/ 97833 h 828251"/>
                  <a:gd name="connsiteX1828" fmla="*/ 205970 w 955276"/>
                  <a:gd name="connsiteY1828" fmla="*/ 101026 h 828251"/>
                  <a:gd name="connsiteX1829" fmla="*/ 205785 w 955276"/>
                  <a:gd name="connsiteY1829" fmla="*/ 101975 h 828251"/>
                  <a:gd name="connsiteX1830" fmla="*/ 203714 w 955276"/>
                  <a:gd name="connsiteY1830" fmla="*/ 108003 h 828251"/>
                  <a:gd name="connsiteX1831" fmla="*/ 203621 w 955276"/>
                  <a:gd name="connsiteY1831" fmla="*/ 108373 h 828251"/>
                  <a:gd name="connsiteX1832" fmla="*/ 203158 w 955276"/>
                  <a:gd name="connsiteY1832" fmla="*/ 110942 h 828251"/>
                  <a:gd name="connsiteX1833" fmla="*/ 202915 w 955276"/>
                  <a:gd name="connsiteY1833" fmla="*/ 111705 h 828251"/>
                  <a:gd name="connsiteX1834" fmla="*/ 201967 w 955276"/>
                  <a:gd name="connsiteY1834" fmla="*/ 114274 h 828251"/>
                  <a:gd name="connsiteX1835" fmla="*/ 202730 w 955276"/>
                  <a:gd name="connsiteY1835" fmla="*/ 117004 h 828251"/>
                  <a:gd name="connsiteX1836" fmla="*/ 202869 w 955276"/>
                  <a:gd name="connsiteY1836" fmla="*/ 117293 h 828251"/>
                  <a:gd name="connsiteX1837" fmla="*/ 203297 w 955276"/>
                  <a:gd name="connsiteY1837" fmla="*/ 118092 h 828251"/>
                  <a:gd name="connsiteX1838" fmla="*/ 203494 w 955276"/>
                  <a:gd name="connsiteY1838" fmla="*/ 118381 h 828251"/>
                  <a:gd name="connsiteX1839" fmla="*/ 204107 w 955276"/>
                  <a:gd name="connsiteY1839" fmla="*/ 119156 h 828251"/>
                  <a:gd name="connsiteX1840" fmla="*/ 204674 w 955276"/>
                  <a:gd name="connsiteY1840" fmla="*/ 119260 h 828251"/>
                  <a:gd name="connsiteX1841" fmla="*/ 205090 w 955276"/>
                  <a:gd name="connsiteY1841" fmla="*/ 119295 h 828251"/>
                  <a:gd name="connsiteX1842" fmla="*/ 206652 w 955276"/>
                  <a:gd name="connsiteY1842" fmla="*/ 119399 h 828251"/>
                  <a:gd name="connsiteX1843" fmla="*/ 207427 w 955276"/>
                  <a:gd name="connsiteY1843" fmla="*/ 119607 h 828251"/>
                  <a:gd name="connsiteX1844" fmla="*/ 208897 w 955276"/>
                  <a:gd name="connsiteY1844" fmla="*/ 120383 h 828251"/>
                  <a:gd name="connsiteX1845" fmla="val 19698186"/>
                  <a:gd name="connsiteY1845" fmla="*/ 120845 h 828251"/>
                  <a:gd name="connsiteX1846" fmla="*/ 209811 w 955276"/>
                  <a:gd name="connsiteY1846" fmla="*/ 121250 h 828251"/>
                  <a:gd name="connsiteX1847" fmla="*/ 210297 w 955276"/>
                  <a:gd name="connsiteY1847" fmla="*/ 122037 h 828251"/>
                  <a:gd name="connsiteX1848" fmla="*/ 210574 w 955276"/>
                  <a:gd name="connsiteY1848" fmla="*/ 122662 h 828251"/>
                  <a:gd name="connsiteX1849" fmla="*/ 210482 w 955276"/>
                  <a:gd name="connsiteY1849" fmla="*/ 124478 h 828251"/>
                  <a:gd name="connsiteX1850" fmla="*/ 209938 w 955276"/>
                  <a:gd name="connsiteY1850" fmla="*/ 125415 h 828251"/>
                  <a:gd name="connsiteX1851" fmla="*/ 209348 w 955276"/>
                  <a:gd name="connsiteY1851" fmla="*/ 126040 h 828251"/>
                  <a:gd name="connsiteX1852" fmla="*/ 208920 w 955276"/>
                  <a:gd name="connsiteY1852" fmla="*/ 126352 h 828251"/>
                  <a:gd name="connsiteX1853" fmla="*/ 207578 w 955276"/>
                  <a:gd name="connsiteY1853" fmla="*/ 127151 h 828251"/>
                  <a:gd name="connsiteX1854" fmla="*/ 207346 w 955276"/>
                  <a:gd name="connsiteY1854" fmla="*/ 127347 h 828251"/>
                  <a:gd name="connsiteX1855" fmla="*/ 206213 w 955276"/>
                  <a:gd name="connsiteY1855" fmla="val 691035"/>
                  <a:gd name="connsiteX1856" fmla="*/ 205842 w 955276"/>
                  <a:gd name="connsiteY1856" fmla="*/ 128805 h 828251"/>
                  <a:gd name="connsiteX1857" fmla="*/ 202383 w 955276"/>
                  <a:gd name="connsiteY1857" fmla="*/ 132172 h 828251"/>
                  <a:gd name="connsiteX1858" fmla="*/ 199074 w 955276"/>
                  <a:gd name="connsiteY1858" fmla="*/ 135076 h 828251"/>
                  <a:gd name="connsiteX1859" fmla="*/ 198704 w 955276"/>
                  <a:gd name="connsiteY1859" fmla="*/ 135400 h 828251"/>
                  <a:gd name="connsiteX1860" fmla="*/ 195164 w 955276"/>
                  <a:gd name="connsiteY1860" fmla="*/ 138663 h 828251"/>
                  <a:gd name="connsiteX1861" fmla="*/ 194770 w 955276"/>
                  <a:gd name="connsiteY1861" fmla="*/ 139021 h 828251"/>
                  <a:gd name="connsiteX1862" fmla="*/ 192398 w 955276"/>
                  <a:gd name="connsiteY1862" fmla="*/ 141196 h 828251"/>
                  <a:gd name="connsiteX1863" fmla="*/ 192028 w 955276"/>
                  <a:gd name="connsiteY1863" fmla="*/ 141543 h 828251"/>
                  <a:gd name="connsiteX1864" fmla="*/ 191739 w 955276"/>
                  <a:gd name="connsiteY1864" fmla="*/ 141821 h 828251"/>
                  <a:gd name="connsiteX1865" fmla="*/ 190131 w 955276"/>
                  <a:gd name="connsiteY1865" fmla="*/ 143800 h 828251"/>
                  <a:gd name="connsiteX1866" fmla="*/ 189807 w 955276"/>
                  <a:gd name="connsiteY1866" fmla="*/ 144193 h 828251"/>
                  <a:gd name="connsiteX1867" fmla="*/ 189541 w 955276"/>
                  <a:gd name="connsiteY1867" fmla="*/ 144552 h 828251"/>
                  <a:gd name="connsiteX1868" fmla="*/ 184878 w 955276"/>
                  <a:gd name="connsiteY1868" fmla="*/ 151667 h 828251"/>
                  <a:gd name="connsiteX1869" fmla="*/ 184600 w 955276"/>
                  <a:gd name="connsiteY1869" fmla="*/ 152095 h 828251"/>
                  <a:gd name="connsiteX1870" fmla="*/ 184311 w 955276"/>
                  <a:gd name="connsiteY1870" fmla="*/ 152535 h 828251"/>
                  <a:gd name="connsiteX1871" fmla="*/ 183177 w 955276"/>
                  <a:gd name="connsiteY1871" fmla="*/ 154339 h 828251"/>
                  <a:gd name="connsiteX1872" fmla="*/ 182668 w 955276"/>
                  <a:gd name="connsiteY1872" fmla="*/ 155045 h 828251"/>
                  <a:gd name="connsiteX1873" fmla="*/ 181442 w 955276"/>
                  <a:gd name="connsiteY1873" fmla="*/ 156422 h 828251"/>
                  <a:gd name="connsiteX1874" fmla="*/ 181349 w 955276"/>
                  <a:gd name="connsiteY1874" fmla="*/ 156619 h 828251"/>
                  <a:gd name="connsiteX1875" fmla="*/ 180262 w 955276"/>
                  <a:gd name="connsiteY1875" fmla="*/ 159014 h 828251"/>
                  <a:gd name="connsiteX1876" fmla="*/ 180100 w 955276"/>
                  <a:gd name="connsiteY1876" fmla="*/ 159407 h 828251"/>
                  <a:gd name="connsiteX1877" fmla="*/ 179787 w 955276"/>
                  <a:gd name="connsiteY1877" fmla="*/ 160367 h 828251"/>
                  <a:gd name="connsiteX1878" fmla="*/ 179463 w 955276"/>
                  <a:gd name="connsiteY1878" fmla="*/ 161200 h 828251"/>
                  <a:gd name="connsiteX1879" fmla="*/ 178769 w 955276"/>
                  <a:gd name="connsiteY1879" fmla="*/ 162519 h 828251"/>
                  <a:gd name="connsiteX1880" fmla="*/ 178630 w 955276"/>
                  <a:gd name="connsiteY1880" fmla="*/ 162843 h 828251"/>
                  <a:gd name="connsiteX1881" fmla="*/ 178040 w 955276"/>
                  <a:gd name="connsiteY1881" fmla="*/ 164810 h 828251"/>
                  <a:gd name="connsiteX1882" fmla="*/ 177797 w 955276"/>
                  <a:gd name="connsiteY1882" fmla="*/ 165446 h 828251"/>
                  <a:gd name="connsiteX1883" fmla="*/ 176397 w 955276"/>
                  <a:gd name="connsiteY1883" fmla="*/ 168454 h 828251"/>
                  <a:gd name="connsiteX1884" fmla="*/ 176305 w 955276"/>
                  <a:gd name="connsiteY1884" fmla="*/ 168709 h 828251"/>
                  <a:gd name="connsiteX1885" fmla="*/ 175784 w 955276"/>
                  <a:gd name="connsiteY1885" fmla="*/ 171613 h 828251"/>
                  <a:gd name="connsiteX1886" fmla="*/ 175750 w 955276"/>
                  <a:gd name="connsiteY1886" fmla="*/ 171948 h 828251"/>
                  <a:gd name="connsiteX1887" fmla="*/ 175784 w 955276"/>
                  <a:gd name="connsiteY1887" fmla="*/ 175408 h 828251"/>
                  <a:gd name="connsiteX1888" fmla="*/ 176710 w 955276"/>
                  <a:gd name="connsiteY1888" fmla="*/ 175570 h 828251"/>
                  <a:gd name="connsiteX1889" fmla="*/ 177022 w 955276"/>
                  <a:gd name="connsiteY1889" fmla="*/ 175570 h 828251"/>
                  <a:gd name="connsiteX1890" fmla="*/ 178630 w 955276"/>
                  <a:gd name="connsiteY1890" fmla="*/ 175500 h 828251"/>
                  <a:gd name="connsiteX1891" fmla="*/ 179151 w 955276"/>
                  <a:gd name="connsiteY1891" fmla="*/ 175489 h 828251"/>
                  <a:gd name="connsiteX1892" fmla="*/ 179649 w 955276"/>
                  <a:gd name="connsiteY1892" fmla="*/ 175477 h 828251"/>
                  <a:gd name="connsiteX1893" fmla="*/ 182275 w 955276"/>
                  <a:gd name="connsiteY1893" fmla="*/ 175246 h 828251"/>
                  <a:gd name="connsiteX1894" fmla="*/ 182796 w 955276"/>
                  <a:gd name="connsiteY1894" fmla="*/ 175188 h 828251"/>
                  <a:gd name="connsiteX1895" fmla="*/ 183281 w 955276"/>
                  <a:gd name="connsiteY1895" fmla="*/ 175153 h 828251"/>
                  <a:gd name="connsiteX1896" fmla="*/ 186278 w 955276"/>
                  <a:gd name="connsiteY1896" fmla="*/ 174702 h 828251"/>
                  <a:gd name="connsiteX1897" fmla="*/ 186556 w 955276"/>
                  <a:gd name="connsiteY1897" fmla="*/ 174621 h 828251"/>
                  <a:gd name="connsiteX1898" fmla="*/ 188951 w 955276"/>
                  <a:gd name="connsiteY1898" fmla="*/ 173649 h 828251"/>
                  <a:gd name="connsiteX1899" fmla="*/ 189633 w 955276"/>
                  <a:gd name="connsiteY1899" fmla="*/ 173499 h 828251"/>
                  <a:gd name="connsiteX1900" fmla="*/ 190154 w 955276"/>
                  <a:gd name="connsiteY1900" fmla="*/ 173487 h 828251"/>
                  <a:gd name="connsiteX1901" fmla="*/ 191901 w 955276"/>
                  <a:gd name="connsiteY1901" fmla="*/ 173522 h 828251"/>
                  <a:gd name="connsiteX1902" fmla="*/ 192664 w 955276"/>
                  <a:gd name="connsiteY1902" fmla="*/ 173695 h 828251"/>
                  <a:gd name="connsiteX1903" fmla="*/ 193150 w 955276"/>
                  <a:gd name="connsiteY1903" fmla="*/ 173904 h 828251"/>
                  <a:gd name="connsiteX1904" fmla="*/ 195927 w 955276"/>
                  <a:gd name="connsiteY1904" fmla="*/ 175385 h 828251"/>
                  <a:gd name="connsiteX1905" fmla="*/ 196529 w 955276"/>
                  <a:gd name="connsiteY1905" fmla="*/ 175847 h 828251"/>
                  <a:gd name="connsiteX1906" fmla="*/ 199213 w 955276"/>
                  <a:gd name="connsiteY1906" fmla="*/ 178474 h 828251"/>
                  <a:gd name="connsiteX1907" fmla="*/ 199502 w 955276"/>
                  <a:gd name="connsiteY1907" fmla="*/ 178844 h 828251"/>
                  <a:gd name="connsiteX1908" fmla="*/ 199791 w 955276"/>
                  <a:gd name="connsiteY1908" fmla="*/ 179295 h 828251"/>
                  <a:gd name="connsiteX1909" fmla="*/ 200647 w 955276"/>
                  <a:gd name="connsiteY1909" fmla="*/ 180765 h 828251"/>
                  <a:gd name="connsiteX1910" fmla="*/ 199895 w 955276"/>
                  <a:gd name="connsiteY1910" fmla="*/ 183472 h 828251"/>
                  <a:gd name="connsiteX1911" fmla="*/ 198507 w 955276"/>
                  <a:gd name="connsiteY1911" fmla="*/ 184270 h 828251"/>
                  <a:gd name="connsiteX1912" fmla="*/ 197674 w 955276"/>
                  <a:gd name="connsiteY1912" fmla="*/ 184606 h 828251"/>
                  <a:gd name="connsiteX1913" fmla="*/ 196112 w 955276"/>
                  <a:gd name="connsiteY1913" fmla="*/ 185138 h 828251"/>
                  <a:gd name="connsiteX1914" fmla="*/ 195198 w 955276"/>
                  <a:gd name="connsiteY1914" fmla="*/ 185392 h 828251"/>
                  <a:gd name="connsiteX1915" fmla="*/ 192005 w 955276"/>
                  <a:gd name="connsiteY1915" fmla="*/ 185797 h 828251"/>
                  <a:gd name="connsiteX1916" fmla="*/ 191149 w 955276"/>
                  <a:gd name="connsiteY1916" fmla="*/ 185797 h 828251"/>
                  <a:gd name="connsiteX1917" fmla="*/ 190732 w 955276"/>
                  <a:gd name="connsiteY1917" fmla="*/ 185728 h 828251"/>
                  <a:gd name="connsiteX1918" fmla="*/ 188164 w 955276"/>
                  <a:gd name="connsiteY1918" fmla="*/ 185068 h 828251"/>
                  <a:gd name="connsiteX1919" fmla="*/ 187817 w 955276"/>
                  <a:gd name="connsiteY1919" fmla="*/ 184987 h 828251"/>
                  <a:gd name="connsiteX1920" fmla="*/ 186290 w 955276"/>
                  <a:gd name="connsiteY1920" fmla="*/ 184872 h 828251"/>
                  <a:gd name="connsiteX1921" fmla="*/ 186324 w 955276"/>
                  <a:gd name="connsiteY1921" fmla="*/ 185126 h 828251"/>
                  <a:gd name="connsiteX1922" fmla="*/ 186440 w 955276"/>
                  <a:gd name="connsiteY1922" fmla="*/ 185497 h 828251"/>
                  <a:gd name="connsiteX1923" fmla="*/ 187099 w 955276"/>
                  <a:gd name="connsiteY1923" fmla="*/ 187394 h 828251"/>
                  <a:gd name="connsiteX1924" fmla="*/ 187285 w 955276"/>
                  <a:gd name="connsiteY1924" fmla="*/ 187810 h 828251"/>
                  <a:gd name="connsiteX1925" fmla="*/ 188037 w 955276"/>
                  <a:gd name="connsiteY1925" fmla="*/ 189581 h 828251"/>
                  <a:gd name="connsiteX1926" fmla="*/ 188245 w 955276"/>
                  <a:gd name="connsiteY1926" fmla="*/ 190414 h 828251"/>
                  <a:gd name="connsiteX1927" fmla="*/ 188314 w 955276"/>
                  <a:gd name="connsiteY1927" fmla="*/ 190437 h 828251"/>
                  <a:gd name="connsiteX1928" fmla="*/ 188453 w 955276"/>
                  <a:gd name="connsiteY1928" fmla="*/ 190437 h 828251"/>
                  <a:gd name="connsiteX1929" fmla="*/ 188985 w 955276"/>
                  <a:gd name="connsiteY1929" fmla="*/ 190460 h 828251"/>
                  <a:gd name="connsiteX1930" fmla="*/ 189483 w 955276"/>
                  <a:gd name="connsiteY1930" fmla="*/ 190471 h 828251"/>
                  <a:gd name="connsiteX1931" fmla="*/ 189853 w 955276"/>
                  <a:gd name="connsiteY1931" fmla="*/ 190471 h 828251"/>
                  <a:gd name="connsiteX1932" fmla="*/ 191808 w 955276"/>
                  <a:gd name="connsiteY1932" fmla="*/ 190159 h 828251"/>
                  <a:gd name="connsiteX1933" fmla="*/ 192329 w 955276"/>
                  <a:gd name="connsiteY1933" fmla="*/ 190078 h 828251"/>
                  <a:gd name="connsiteX1934" fmla="*/ 192722 w 955276"/>
                  <a:gd name="connsiteY1934" fmla="*/ 190009 h 828251"/>
                  <a:gd name="connsiteX1935" fmla="*/ 195684 w 955276"/>
                  <a:gd name="connsiteY1935" fmla="*/ 189118 h 828251"/>
                  <a:gd name="connsiteX1936" fmla="*/ 197431 w 955276"/>
                  <a:gd name="connsiteY1936" fmla="*/ 188759 h 828251"/>
                  <a:gd name="connsiteX1937" fmla="*/ 197917 w 955276"/>
                  <a:gd name="connsiteY1937" fmla="*/ 188667 h 828251"/>
                  <a:gd name="connsiteX1938" fmla="*/ 198241 w 955276"/>
                  <a:gd name="connsiteY1938" fmla="*/ 188586 h 828251"/>
                  <a:gd name="connsiteX1939" fmla="*/ 200405 w 955276"/>
                  <a:gd name="connsiteY1939" fmla="*/ 187568 h 828251"/>
                  <a:gd name="connsiteX1940" fmla="*/ 200590 w 955276"/>
                  <a:gd name="connsiteY1940" fmla="*/ 187463 h 828251"/>
                  <a:gd name="connsiteX1941" fmla="*/ 201990 w 955276"/>
                  <a:gd name="connsiteY1941" fmla="*/ 186168 h 828251"/>
                  <a:gd name="connsiteX1942" fmla="*/ 202603 w 955276"/>
                  <a:gd name="connsiteY1942" fmla="*/ 185774 h 828251"/>
                  <a:gd name="connsiteX1943" fmla="*/ 203066 w 955276"/>
                  <a:gd name="connsiteY1943" fmla="*/ 185589 h 828251"/>
                  <a:gd name="connsiteX1944" fmla="*/ 203633 w 955276"/>
                  <a:gd name="connsiteY1944" fmla="*/ 185450 h 828251"/>
                  <a:gd name="connsiteX1945" fmla="*/ 204142 w 955276"/>
                  <a:gd name="connsiteY1945" fmla="*/ 185392 h 828251"/>
                  <a:gd name="connsiteX1946" fmla="*/ 205703 w 955276"/>
                  <a:gd name="connsiteY1946" fmla="*/ 185230 h 828251"/>
                  <a:gd name="connsiteX1947" fmla="*/ 206166 w 955276"/>
                  <a:gd name="connsiteY1947" fmla="*/ 185161 h 828251"/>
                  <a:gd name="connsiteX1948" fmla="*/ 207231 w 955276"/>
                  <a:gd name="connsiteY1948" fmla="*/ 184976 h 828251"/>
                  <a:gd name="connsiteX1949" fmla="*/ 208260 w 955276"/>
                  <a:gd name="connsiteY1949" fmla="*/ 184004 h 828251"/>
                  <a:gd name="connsiteX1950" fmla="*/ 208885 w 955276"/>
                  <a:gd name="connsiteY1950" fmla="*/ 183472 h 828251"/>
                  <a:gd name="connsiteX1951" fmla="*/ 211766 w 955276"/>
                  <a:gd name="connsiteY1951" fmla="*/ 181470 h 828251"/>
                  <a:gd name="connsiteX1952" fmla="*/ 214682 w 955276"/>
                  <a:gd name="connsiteY1952" fmla="*/ 180024 h 828251"/>
                  <a:gd name="connsiteX1953" fmla="*/ 215445 w 955276"/>
                  <a:gd name="connsiteY1953" fmla="*/ 179758 h 828251"/>
                  <a:gd name="connsiteX1954" fmla="*/ 217528 w 955276"/>
                  <a:gd name="connsiteY1954" fmla="*/ 179099 h 828251"/>
                  <a:gd name="connsiteX1955" fmla="*/ 218025 w 955276"/>
                  <a:gd name="connsiteY1955" fmla="*/ 178948 h 828251"/>
                  <a:gd name="connsiteX1956" fmla="*/ 218488 w 955276"/>
                  <a:gd name="connsiteY1956" fmla="*/ 178798 h 828251"/>
                  <a:gd name="connsiteX1957" fmla="*/ 221323 w 955276"/>
                  <a:gd name="connsiteY1957" fmla="*/ 177826 h 828251"/>
                  <a:gd name="connsiteX1958" fmla="*/ 221554 w 955276"/>
                  <a:gd name="connsiteY1958" fmla="*/ 177675 h 828251"/>
                  <a:gd name="connsiteX1959" fmla="*/ 223671 w 955276"/>
                  <a:gd name="connsiteY1959" fmla="*/ 176252 h 828251"/>
                  <a:gd name="connsiteX1960" fmla="*/ 223984 w 955276"/>
                  <a:gd name="connsiteY1960" fmla="*/ 175998 h 828251"/>
                  <a:gd name="connsiteX1961" fmla="*/ 225974 w 955276"/>
                  <a:gd name="connsiteY1961" fmla="*/ 174286 h 828251"/>
                  <a:gd name="connsiteX1962" fmla="*/ 226263 w 955276"/>
                  <a:gd name="connsiteY1962" fmla="*/ 174008 h 828251"/>
                  <a:gd name="connsiteX1963" fmla="*/ 227617 w 955276"/>
                  <a:gd name="connsiteY1963" fmla="*/ 172515 h 828251"/>
                  <a:gd name="connsiteX1964" fmla="*/ 227883 w 955276"/>
                  <a:gd name="connsiteY1964" fmla="*/ 172180 h 828251"/>
                  <a:gd name="connsiteX1965" fmla="*/ 228160 w 955276"/>
                  <a:gd name="connsiteY1965" fmla="*/ 171786 h 828251"/>
                  <a:gd name="connsiteX1966" fmla="*/ 228797 w 955276"/>
                  <a:gd name="connsiteY1966" fmla="*/ 171127 h 828251"/>
                  <a:gd name="connsiteX1967" fmla="*/ 229225 w 955276"/>
                  <a:gd name="connsiteY1967" fmla="*/ 170815 h 828251"/>
                  <a:gd name="connsiteX1968" fmla="*/ 230277 w 955276"/>
                  <a:gd name="connsiteY1968" fmla="*/ 170282 h 828251"/>
                  <a:gd name="connsiteX1969" fmla="*/ 231458 w 955276"/>
                  <a:gd name="connsiteY1969" fmla="*/ 169831 h 828251"/>
                  <a:gd name="connsiteX1970" fmla="*/ 232233 w 955276"/>
                  <a:gd name="connsiteY1970" fmla="*/ 169658 h 828251"/>
                  <a:gd name="connsiteX1971" fmla="*/ 233459 w 955276"/>
                  <a:gd name="connsiteY1971" fmla="*/ 169496 h 828251"/>
                  <a:gd name="connsiteX1972" fmla="*/ 234292 w 955276"/>
                  <a:gd name="connsiteY1972" fmla="*/ 169484 h 828251"/>
                  <a:gd name="connsiteX1973" fmla="*/ 235241 w 955276"/>
                  <a:gd name="connsiteY1973" fmla="*/ 169565 h 828251"/>
                  <a:gd name="connsiteX1974" fmla="*/ 235495 w 955276"/>
                  <a:gd name="connsiteY1974" fmla="*/ 169530 h 828251"/>
                  <a:gd name="connsiteX1975" fmla="*/ 236675 w 955276"/>
                  <a:gd name="connsiteY1975" fmla="*/ 169357 h 828251"/>
                  <a:gd name="connsiteX1976" fmla="*/ 239487 w 955276"/>
                  <a:gd name="connsiteY1976" fmla="*/ 169206 h 828251"/>
                  <a:gd name="connsiteX1977" fmla="*/ 239938 w 955276"/>
                  <a:gd name="connsiteY1977" fmla="*/ 169230 h 828251"/>
                  <a:gd name="connsiteX1978" fmla="*/ 240690 w 955276"/>
                  <a:gd name="connsiteY1978" fmla="*/ 169380 h 828251"/>
                  <a:gd name="connsiteX1979" fmla="*/ 243178 w 955276"/>
                  <a:gd name="connsiteY1979" fmla="*/ 170132 h 828251"/>
                  <a:gd name="connsiteX1980" fmla="*/ 243594 w 955276"/>
                  <a:gd name="connsiteY1980" fmla="*/ 170225 h 828251"/>
                  <a:gd name="connsiteX1981" fmla="*/ 244647 w 955276"/>
                  <a:gd name="connsiteY1981" fmla="*/ 170433 h 828251"/>
                  <a:gd name="connsiteX1982" fmla="*/ 245144 w 955276"/>
                  <a:gd name="connsiteY1982" fmla="*/ 170525 h 828251"/>
                  <a:gd name="connsiteX1983" fmla="*/ 245607 w 955276"/>
                  <a:gd name="connsiteY1983" fmla="*/ 170618 h 828251"/>
                  <a:gd name="connsiteX1984" fmla="*/ 248210 w 955276"/>
                  <a:gd name="connsiteY1984" fmla="*/ 170953 h 828251"/>
                  <a:gd name="connsiteX1985" fmla="*/ 249506 w 955276"/>
                  <a:gd name="connsiteY1985" fmla="*/ 171150 h 828251"/>
                  <a:gd name="connsiteX1986" fmla="*/ 253706 w 955276"/>
                  <a:gd name="connsiteY1986" fmla="*/ 172203 h 828251"/>
                  <a:gd name="connsiteX1987" fmla="*/ 255858 w 955276"/>
                  <a:gd name="connsiteY1987" fmla="*/ 172943 h 828251"/>
                  <a:gd name="connsiteX1988" fmla="*/ 256367 w 955276"/>
                  <a:gd name="connsiteY1988" fmla="*/ 173117 h 828251"/>
                  <a:gd name="connsiteX1989" fmla="*/ 258346 w 955276"/>
                  <a:gd name="connsiteY1989" fmla="*/ 173788 h 828251"/>
                  <a:gd name="connsiteX1990" fmla="*/ 258762 w 955276"/>
                  <a:gd name="connsiteY1990" fmla="*/ 173904 h 828251"/>
                  <a:gd name="connsiteX1991" fmla="*/ 258797 w 955276"/>
                  <a:gd name="connsiteY1991" fmla="*/ 173915 h 828251"/>
                  <a:gd name="connsiteX1992" fmla="*/ 259630 w 955276"/>
                  <a:gd name="connsiteY1992" fmla="*/ 173221 h 828251"/>
                  <a:gd name="connsiteX1993" fmla="*/ 259965 w 955276"/>
                  <a:gd name="connsiteY1993" fmla="*/ 172897 h 828251"/>
                  <a:gd name="connsiteX1994" fmla="*/ 261134 w 955276"/>
                  <a:gd name="connsiteY1994" fmla="*/ 171786 h 828251"/>
                  <a:gd name="connsiteX1995" fmla="*/ 261643 w 955276"/>
                  <a:gd name="connsiteY1995" fmla="*/ 171358 h 828251"/>
                  <a:gd name="connsiteX1996" fmla="*/ 263413 w 955276"/>
                  <a:gd name="connsiteY1996" fmla="*/ 169993 h 828251"/>
                  <a:gd name="connsiteX1997" fmla="*/ 263992 w 955276"/>
                  <a:gd name="connsiteY1997" fmla="*/ 169681 h 828251"/>
                  <a:gd name="connsiteX1998" fmla="*/ 264501 w 955276"/>
                  <a:gd name="connsiteY1998" fmla="*/ 169507 h 828251"/>
                  <a:gd name="connsiteX1999" fmla="*/ 266930 w 955276"/>
                  <a:gd name="connsiteY1999" fmla="*/ 168767 h 828251"/>
                  <a:gd name="connsiteX2000" fmla="*/ 270690 w 955276"/>
                  <a:gd name="connsiteY2000" fmla="*/ 168269 h 828251"/>
                  <a:gd name="connsiteX2001" fmla="*/ 273999 w 955276"/>
                  <a:gd name="connsiteY2001" fmla="*/ 168096 h 828251"/>
                  <a:gd name="connsiteX2002" fmla="*/ 274404 w 955276"/>
                  <a:gd name="connsiteY2002" fmla="*/ 168061 h 828251"/>
                  <a:gd name="connsiteX2003" fmla="*/ 274832 w 955276"/>
                  <a:gd name="connsiteY2003" fmla="*/ 167980 h 828251"/>
                  <a:gd name="connsiteX2004" fmla="*/ 275318 w 955276"/>
                  <a:gd name="connsiteY2004" fmla="*/ 167957 h 828251"/>
                  <a:gd name="connsiteX2005" fmla="*/ 275769 w 955276"/>
                  <a:gd name="connsiteY2005" fmla="*/ 167980 h 828251"/>
                  <a:gd name="connsiteX2006" fmla="*/ 277563 w 955276"/>
                  <a:gd name="connsiteY2006" fmla="*/ 169334 h 828251"/>
                  <a:gd name="connsiteX2007" fmla="*/ 278419 w 955276"/>
                  <a:gd name="connsiteY2007" fmla="*/ 171879 h 828251"/>
                  <a:gd name="connsiteX2008" fmla="*/ 278535 w 955276"/>
                  <a:gd name="connsiteY2008" fmla="*/ 172226 h 828251"/>
                  <a:gd name="connsiteX2009" fmla="*/ 279252 w 955276"/>
                  <a:gd name="connsiteY2009" fmla="*/ 172712 h 828251"/>
                  <a:gd name="connsiteX2010" fmla="*/ 279310 w 955276"/>
                  <a:gd name="connsiteY2010" fmla="*/ 172735 h 828251"/>
                  <a:gd name="connsiteX2011" fmla="*/ 281994 w 955276"/>
                  <a:gd name="connsiteY2011" fmla="*/ 173071 h 828251"/>
                  <a:gd name="connsiteX2012" fmla="*/ 282364 w 955276"/>
                  <a:gd name="connsiteY2012" fmla="*/ 173071 h 828251"/>
                  <a:gd name="connsiteX2013" fmla="*/ 282873 w 955276"/>
                  <a:gd name="connsiteY2013" fmla="*/ 173048 h 828251"/>
                  <a:gd name="connsiteX2014" fmla="*/ 282838 w 955276"/>
                  <a:gd name="connsiteY2014" fmla="*/ 172793 h 828251"/>
                  <a:gd name="connsiteX2015" fmla="*/ 282850 w 955276"/>
                  <a:gd name="connsiteY2015" fmla="*/ 172122 h 828251"/>
                  <a:gd name="connsiteX2016" fmla="*/ 285014 w 955276"/>
                  <a:gd name="connsiteY2016" fmla="*/ 160645 h 828251"/>
                  <a:gd name="connsiteX2017" fmla="*/ 285025 w 955276"/>
                  <a:gd name="connsiteY2017" fmla="*/ 160309 h 828251"/>
                  <a:gd name="connsiteX2018" fmla="*/ 284990 w 955276"/>
                  <a:gd name="connsiteY2018" fmla="*/ 157151 h 828251"/>
                  <a:gd name="connsiteX2019" fmla="*/ 285280 w 955276"/>
                  <a:gd name="connsiteY2019" fmla="*/ 156086 h 828251"/>
                  <a:gd name="connsiteX2020" fmla="*/ 285523 w 955276"/>
                  <a:gd name="connsiteY2020" fmla="*/ 155693 h 828251"/>
                  <a:gd name="connsiteX2021" fmla="*/ 286263 w 955276"/>
                  <a:gd name="connsiteY2021" fmla="*/ 154987 h 828251"/>
                  <a:gd name="connsiteX2022" fmla="*/ 286633 w 955276"/>
                  <a:gd name="connsiteY2022" fmla="*/ 154791 h 828251"/>
                  <a:gd name="connsiteX2023" fmla="*/ 286946 w 955276"/>
                  <a:gd name="connsiteY2023" fmla="*/ 154559 h 828251"/>
                  <a:gd name="connsiteX2024" fmla="*/ 288242 w 955276"/>
                  <a:gd name="connsiteY2024" fmla="*/ 153599 h 828251"/>
                  <a:gd name="connsiteX2025" fmla="*/ 288855 w 955276"/>
                  <a:gd name="connsiteY2025" fmla="*/ 153287 h 828251"/>
                  <a:gd name="connsiteX2026" fmla="*/ 289317 w 955276"/>
                  <a:gd name="connsiteY2026" fmla="*/ 153148 h 828251"/>
                  <a:gd name="connsiteX2027" fmla="*/ 290417 w 955276"/>
                  <a:gd name="connsiteY2027" fmla="*/ 153136 h 828251"/>
                  <a:gd name="connsiteX2028" fmla="*/ 291979 w 955276"/>
                  <a:gd name="connsiteY2028" fmla="*/ 153553 h 828251"/>
                  <a:gd name="connsiteX2029" fmla="*/ 292464 w 955276"/>
                  <a:gd name="connsiteY2029" fmla="*/ 153749 h 828251"/>
                  <a:gd name="connsiteX2030" fmla="*/ 293124 w 955276"/>
                  <a:gd name="connsiteY2030" fmla="*/ 154166 h 828251"/>
                  <a:gd name="connsiteX2031" fmla="*/ 296907 w 955276"/>
                  <a:gd name="connsiteY2031" fmla="*/ 151343 h 828251"/>
                  <a:gd name="connsiteX2032" fmla="*/ 297590 w 955276"/>
                  <a:gd name="connsiteY2032" fmla="*/ 150938 h 828251"/>
                  <a:gd name="connsiteX2033" fmla="*/ 299105 w 955276"/>
                  <a:gd name="connsiteY2033" fmla="*/ 150163 h 828251"/>
                  <a:gd name="connsiteX2034" fmla="*/ 299881 w 955276"/>
                  <a:gd name="connsiteY2034" fmla="*/ 149885 h 828251"/>
                  <a:gd name="connsiteX2035" fmla="*/ 300771 w 955276"/>
                  <a:gd name="connsiteY2035" fmla="*/ 149804 h 828251"/>
                  <a:gd name="connsiteX2036" fmla="*/ 303965 w 955276"/>
                  <a:gd name="connsiteY2036" fmla="*/ 150244 h 828251"/>
                  <a:gd name="connsiteX2037" fmla="*/ 304404 w 955276"/>
                  <a:gd name="connsiteY2037" fmla="*/ 150359 h 828251"/>
                  <a:gd name="connsiteX2038" fmla="*/ 305156 w 955276"/>
                  <a:gd name="connsiteY2038" fmla="*/ 150672 h 828251"/>
                  <a:gd name="connsiteX2039" fmla="*/ 306984 w 955276"/>
                  <a:gd name="connsiteY2039" fmla="*/ 151702 h 828251"/>
                  <a:gd name="connsiteX2040" fmla="*/ 308430 w 955276"/>
                  <a:gd name="connsiteY2040" fmla="*/ 152407 h 828251"/>
                  <a:gd name="connsiteX2041" fmla="*/ 314620 w 955276"/>
                  <a:gd name="connsiteY2041" fmla="*/ 155728 h 828251"/>
                  <a:gd name="connsiteX2042" fmla="*/ 315650 w 955276"/>
                  <a:gd name="connsiteY2042" fmla="*/ 156480 h 828251"/>
                  <a:gd name="connsiteX2043" fmla="*/ 315893 w 955276"/>
                  <a:gd name="connsiteY2043" fmla="*/ 156653 h 828251"/>
                  <a:gd name="connsiteX2044" fmla="*/ 316321 w 955276"/>
                  <a:gd name="connsiteY2044" fmla="*/ 156827 h 828251"/>
                  <a:gd name="connsiteX2045" fmla="*/ 316402 w 955276"/>
                  <a:gd name="connsiteY2045" fmla="*/ 156827 h 828251"/>
                  <a:gd name="connsiteX2046" fmla="*/ 332345 w 955276"/>
                  <a:gd name="connsiteY2046" fmla="*/ 140872 h 828251"/>
                  <a:gd name="connsiteX2047" fmla="*/ 332796 w 955276"/>
                  <a:gd name="connsiteY2047" fmla="*/ 140525 h 828251"/>
                  <a:gd name="connsiteX2048" fmla="*/ 333536 w 955276"/>
                  <a:gd name="connsiteY2048" fmla="*/ 140155 h 828251"/>
                  <a:gd name="connsiteX2049" fmla="*/ 336047 w 955276"/>
                  <a:gd name="connsiteY2049" fmla="*/ 139218 h 828251"/>
                  <a:gd name="connsiteX2050" fmla="*/ 336579 w 955276"/>
                  <a:gd name="connsiteY2050" fmla="*/ 139114 h 828251"/>
                  <a:gd name="connsiteX2051" fmla="*/ 337274 w 955276"/>
                  <a:gd name="connsiteY2051" fmla="*/ 139056 h 828251"/>
                  <a:gd name="connsiteX2052" fmla="*/ 340501 w 955276"/>
                  <a:gd name="connsiteY2052" fmla="*/ 139079 h 828251"/>
                  <a:gd name="connsiteX2053" fmla="*/ 341276 w 955276"/>
                  <a:gd name="connsiteY2053" fmla="*/ 139160 h 828251"/>
                  <a:gd name="connsiteX2054" fmla="*/ 342052 w 955276"/>
                  <a:gd name="connsiteY2054" fmla="*/ 139438 h 828251"/>
                  <a:gd name="connsiteX2055" fmla="*/ 346170 w 955276"/>
                  <a:gd name="connsiteY2055" fmla="*/ 141948 h 828251"/>
                  <a:gd name="connsiteX2056" fmla="*/ 346841 w 955276"/>
                  <a:gd name="connsiteY2056" fmla="*/ 142400 h 828251"/>
                  <a:gd name="connsiteX2057" fmla="*/ 350937 w 955276"/>
                  <a:gd name="connsiteY2057" fmla="*/ 145743 h 828251"/>
                  <a:gd name="connsiteX2058" fmla="*/ 351782 w 955276"/>
                  <a:gd name="connsiteY2058" fmla="*/ 145847 h 828251"/>
                  <a:gd name="connsiteX2059" fmla="*/ 352661 w 955276"/>
                  <a:gd name="connsiteY2059" fmla="*/ 146171 h 828251"/>
                  <a:gd name="connsiteX2060" fmla="*/ 353020 w 955276"/>
                  <a:gd name="connsiteY2060" fmla="*/ 146241 h 828251"/>
                  <a:gd name="connsiteX2061" fmla="*/ 354408 w 955276"/>
                  <a:gd name="connsiteY2061" fmla="*/ 146507 h 828251"/>
                  <a:gd name="connsiteX2062" fmla="*/ 354662 w 955276"/>
                  <a:gd name="connsiteY2062" fmla="*/ 146507 h 828251"/>
                  <a:gd name="connsiteX2063" fmla="*/ 356143 w 955276"/>
                  <a:gd name="connsiteY2063" fmla="*/ 146391 h 828251"/>
                  <a:gd name="connsiteX2064" fmla="*/ 361442 w 955276"/>
                  <a:gd name="connsiteY2064" fmla="*/ 145732 h 828251"/>
                  <a:gd name="connsiteX2065" fmla="*/ 362287 w 955276"/>
                  <a:gd name="connsiteY2065" fmla="*/ 145674 h 828251"/>
                  <a:gd name="connsiteX2066" fmla="*/ 364925 w 955276"/>
                  <a:gd name="connsiteY2066" fmla="*/ 145766 h 828251"/>
                  <a:gd name="connsiteX2067" fmla="*/ 367007 w 955276"/>
                  <a:gd name="connsiteY2067" fmla="*/ 145766 h 828251"/>
                  <a:gd name="connsiteX2068" fmla="*/ 367343 w 955276"/>
                  <a:gd name="connsiteY2068" fmla="*/ 145755 h 828251"/>
                  <a:gd name="connsiteX2069" fmla="*/ 370282 w 955276"/>
                  <a:gd name="connsiteY2069" fmla="*/ 145130 h 828251"/>
                  <a:gd name="connsiteX2070" fmla="*/ 370768 w 955276"/>
                  <a:gd name="connsiteY2070" fmla="*/ 145026 h 828251"/>
                  <a:gd name="connsiteX2071" fmla="*/ 374273 w 955276"/>
                  <a:gd name="connsiteY2071" fmla="*/ 144170 h 828251"/>
                  <a:gd name="connsiteX2072" fmla="*/ 374620 w 955276"/>
                  <a:gd name="connsiteY2072" fmla="*/ 144019 h 828251"/>
                  <a:gd name="connsiteX2073" fmla="*/ 376113 w 955276"/>
                  <a:gd name="connsiteY2073" fmla="*/ 143406 h 828251"/>
                  <a:gd name="connsiteX2074" fmla="*/ 376599 w 955276"/>
                  <a:gd name="connsiteY2074" fmla="*/ 143209 h 828251"/>
                  <a:gd name="connsiteX2075" fmla="*/ 377062 w 955276"/>
                  <a:gd name="connsiteY2075" fmla="*/ 143024 h 828251"/>
                  <a:gd name="connsiteX2076" fmla="*/ 379410 w 955276"/>
                  <a:gd name="connsiteY2076" fmla="*/ 141983 h 828251"/>
                  <a:gd name="connsiteX2077" fmla="*/ 382083 w 955276"/>
                  <a:gd name="connsiteY2077" fmla="*/ 140433 h 828251"/>
                  <a:gd name="connsiteX2078" fmla="*/ 382800 w 955276"/>
                  <a:gd name="connsiteY2078" fmla="*/ 140109 h 828251"/>
                  <a:gd name="connsiteX2079" fmla="*/ 383413 w 955276"/>
                  <a:gd name="connsiteY2079" fmla="*/ 139958 h 828251"/>
                  <a:gd name="connsiteX2080" fmla="*/ 385021 w 955276"/>
                  <a:gd name="connsiteY2080" fmla="*/ 139819 h 828251"/>
                  <a:gd name="connsiteX2081" fmla="*/ 385450 w 955276"/>
                  <a:gd name="connsiteY2081" fmla="*/ 139831 h 828251"/>
                  <a:gd name="connsiteX2082" fmla="*/ 387046 w 955276"/>
                  <a:gd name="connsiteY2082" fmla="*/ 140039 h 828251"/>
                  <a:gd name="connsiteX2083" fmla="*/ 387833 w 955276"/>
                  <a:gd name="connsiteY2083" fmla="*/ 140236 h 828251"/>
                  <a:gd name="connsiteX2084" fmla="*/ 389059 w 955276"/>
                  <a:gd name="connsiteY2084" fmla="*/ 140745 h 828251"/>
                  <a:gd name="connsiteX2085" fmla="*/ 389568 w 955276"/>
                  <a:gd name="connsiteY2085" fmla="*/ 141057 h 828251"/>
                  <a:gd name="connsiteX2086" fmla="*/ 390158 w 955276"/>
                  <a:gd name="connsiteY2086" fmla="*/ 141578 h 828251"/>
                  <a:gd name="connsiteX2087" fmla="*/ 391119 w 955276"/>
                  <a:gd name="connsiteY2087" fmla="*/ 142677 h 828251"/>
                  <a:gd name="connsiteX2088" fmla="*/ 392137 w 955276"/>
                  <a:gd name="connsiteY2088" fmla="*/ 144447 h 828251"/>
                  <a:gd name="connsiteX2089" fmla="*/ 392368 w 955276"/>
                  <a:gd name="connsiteY2089" fmla="*/ 144713 h 828251"/>
                  <a:gd name="connsiteX2090" fmla="*/ 393583 w 955276"/>
                  <a:gd name="connsiteY2090" fmla="*/ 146137 h 828251"/>
                  <a:gd name="connsiteX2091" fmla="*/ 393699 w 955276"/>
                  <a:gd name="connsiteY2091" fmla="*/ 146229 h 828251"/>
                  <a:gd name="connsiteX2092" fmla="*/ 394532 w 955276"/>
                  <a:gd name="connsiteY2092" fmla="*/ 146657 h 828251"/>
                  <a:gd name="connsiteX2093" fmla="*/ 394971 w 955276"/>
                  <a:gd name="connsiteY2093" fmla="*/ 146889 h 828251"/>
                  <a:gd name="connsiteX2094" fmla="*/ 395388 w 955276"/>
                  <a:gd name="connsiteY2094" fmla="*/ 147097 h 828251"/>
                  <a:gd name="connsiteX2095" fmla="*/ 398292 w 955276"/>
                  <a:gd name="connsiteY2095" fmla="*/ 148312 h 828251"/>
                  <a:gd name="connsiteX2096" fmla="*/ 399900 w 955276"/>
                  <a:gd name="connsiteY2096" fmla="*/ 149110 h 828251"/>
                  <a:gd name="connsiteX2097" fmla="*/ 403093 w 955276"/>
                  <a:gd name="connsiteY2097" fmla="*/ 150938 h 828251"/>
                  <a:gd name="connsiteX2098" fmla="*/ 403440 w 955276"/>
                  <a:gd name="connsiteY2098" fmla="*/ 151088 h 828251"/>
                  <a:gd name="connsiteX2099" fmla="*/ 405916 w 955276"/>
                  <a:gd name="connsiteY2099" fmla="*/ 152060 h 828251"/>
                  <a:gd name="connsiteX2100" fmla="*/ 406321 w 955276"/>
                  <a:gd name="connsiteY2100" fmla="*/ 152211 h 828251"/>
                  <a:gd name="connsiteX2101" fmla="*/ 410347 w 955276"/>
                  <a:gd name="connsiteY2101" fmla="*/ 153321 h 828251"/>
                  <a:gd name="connsiteX2102" fmla="*/ 410602 w 955276"/>
                  <a:gd name="connsiteY2102" fmla="*/ 153379 h 828251"/>
                  <a:gd name="connsiteX2103" fmla="*/ 410683 w 955276"/>
                  <a:gd name="connsiteY2103" fmla="*/ 153379 h 828251"/>
                  <a:gd name="connsiteX2104" fmla="*/ 410799 w 955276"/>
                  <a:gd name="connsiteY2104" fmla="*/ 153287 h 828251"/>
                  <a:gd name="connsiteX2105" fmla="*/ 410880 w 955276"/>
                  <a:gd name="connsiteY2105" fmla="*/ 153182 h 828251"/>
                  <a:gd name="connsiteX2106" fmla="*/ 411342 w 955276"/>
                  <a:gd name="connsiteY2106" fmla="*/ 152338 h 828251"/>
                  <a:gd name="connsiteX2107" fmla="*/ 411771 w 955276"/>
                  <a:gd name="connsiteY2107" fmla="*/ 151725 h 828251"/>
                  <a:gd name="connsiteX2108" fmla="*/ 412164 w 955276"/>
                  <a:gd name="connsiteY2108" fmla="*/ 151320 h 828251"/>
                  <a:gd name="connsiteX2109" fmla="*/ 412997 w 955276"/>
                  <a:gd name="connsiteY2109" fmla="*/ 150649 h 828251"/>
                  <a:gd name="connsiteX2110" fmla="*/ 414917 w 955276"/>
                  <a:gd name="connsiteY2110" fmla="*/ 150325 h 828251"/>
                  <a:gd name="connsiteX2111" fmla="*/ 415403 w 955276"/>
                  <a:gd name="connsiteY2111" fmla="*/ 150498 h 828251"/>
                  <a:gd name="connsiteX2112" fmla="*/ 416549 w 955276"/>
                  <a:gd name="connsiteY2112" fmla="*/ 151019 h 828251"/>
                  <a:gd name="connsiteX2113" fmla="*/ 417289 w 955276"/>
                  <a:gd name="connsiteY2113" fmla="*/ 151516 h 828251"/>
                  <a:gd name="connsiteX2114" fmla="*/ 417706 w 955276"/>
                  <a:gd name="connsiteY2114" fmla="*/ 151921 h 828251"/>
                  <a:gd name="connsiteX2115" fmla="*/ 418701 w 955276"/>
                  <a:gd name="connsiteY2115" fmla="*/ 153194 h 828251"/>
                  <a:gd name="connsiteX2116" fmla="*/ 419221 w 955276"/>
                  <a:gd name="connsiteY2116" fmla="*/ 153934 h 828251"/>
                  <a:gd name="connsiteX2117" fmla="*/ 420702 w 955276"/>
                  <a:gd name="connsiteY2117" fmla="*/ 156827 h 828251"/>
                  <a:gd name="connsiteX2118" fmla="*/ 420899 w 955276"/>
                  <a:gd name="connsiteY2118" fmla="*/ 157544 h 828251"/>
                  <a:gd name="connsiteX2119" fmla="*/ 421084 w 955276"/>
                  <a:gd name="connsiteY2119" fmla="*/ 159685 h 828251"/>
                  <a:gd name="connsiteX2120" fmla="*/ 420899 w 955276"/>
                  <a:gd name="connsiteY2120" fmla="*/ 160714 h 828251"/>
                  <a:gd name="connsiteX2121" fmla="*/ 420471 w 955276"/>
                  <a:gd name="connsiteY2121" fmla="*/ 161513 h 828251"/>
                  <a:gd name="connsiteX2122" fmla="*/ 419511 w 955276"/>
                  <a:gd name="connsiteY2122" fmla="*/ 162797 h 828251"/>
                  <a:gd name="connsiteX2123" fmla="*/ 418296 w 955276"/>
                  <a:gd name="connsiteY2123" fmla="*/ 163572 h 828251"/>
                  <a:gd name="connsiteX2124" fmla="*/ 416086 w 955276"/>
                  <a:gd name="connsiteY2124" fmla="*/ 163977 h 828251"/>
                  <a:gd name="connsiteX2125" fmla="*/ 415878 w 955276"/>
                  <a:gd name="connsiteY2125" fmla="*/ 164185 h 828251"/>
                  <a:gd name="connsiteX2126" fmla="*/ 414432 w 955276"/>
                  <a:gd name="connsiteY2126" fmla="*/ 165701 h 828251"/>
                  <a:gd name="connsiteX2127" fmla="*/ 413899 w 955276"/>
                  <a:gd name="connsiteY2127" fmla="*/ 166106 h 828251"/>
                  <a:gd name="connsiteX2128" fmla="*/ 413448 w 955276"/>
                  <a:gd name="connsiteY2128" fmla="*/ 166337 h 828251"/>
                  <a:gd name="connsiteX2129" fmla="*/ 412835 w 955276"/>
                  <a:gd name="connsiteY2129" fmla="*/ 166534 h 828251"/>
                  <a:gd name="connsiteX2130" fmla="*/ 411713 w 955276"/>
                  <a:gd name="connsiteY2130" fmla="*/ 166696 h 828251"/>
                  <a:gd name="connsiteX2131" fmla="*/ 410359 w 955276"/>
                  <a:gd name="connsiteY2131" fmla="*/ 166372 h 828251"/>
                  <a:gd name="connsiteX2132" fmla="*/ 408577 w 955276"/>
                  <a:gd name="connsiteY2132" fmla="*/ 165169 h 828251"/>
                  <a:gd name="connsiteX2133" fmla="*/ 407559 w 955276"/>
                  <a:gd name="connsiteY2133" fmla="*/ 164324 h 828251"/>
                  <a:gd name="connsiteX2134" fmla="*/ 406819 w 955276"/>
                  <a:gd name="connsiteY2134" fmla="*/ 164243 h 828251"/>
                  <a:gd name="connsiteX2135" fmla="*/ 406564 w 955276"/>
                  <a:gd name="connsiteY2135" fmla="*/ 164255 h 828251"/>
                  <a:gd name="connsiteX2136" fmla="*/ 404713 w 955276"/>
                  <a:gd name="connsiteY2136" fmla="*/ 164544 h 828251"/>
                  <a:gd name="connsiteX2137" fmla="*/ 404435 w 955276"/>
                  <a:gd name="connsiteY2137" fmla="*/ 164648 h 828251"/>
                  <a:gd name="connsiteX2138" fmla="*/ 402700 w 955276"/>
                  <a:gd name="connsiteY2138" fmla="*/ 165307 h 828251"/>
                  <a:gd name="connsiteX2139" fmla="*/ 401786 w 955276"/>
                  <a:gd name="connsiteY2139" fmla="*/ 167054 h 828251"/>
                  <a:gd name="connsiteX2140" fmla="*/ 400247 w 955276"/>
                  <a:gd name="connsiteY2140" fmla="*/ 169912 h 828251"/>
                  <a:gd name="connsiteX2141" fmla="*/ 399923 w 955276"/>
                  <a:gd name="connsiteY2141" fmla="*/ 170352 h 828251"/>
                  <a:gd name="connsiteX2142" fmla="*/ 398778 w 955276"/>
                  <a:gd name="connsiteY2142" fmla="*/ 171532 h 828251"/>
                  <a:gd name="connsiteX2143" fmla="*/ 398234 w 955276"/>
                  <a:gd name="connsiteY2143" fmla="*/ 171925 h 828251"/>
                  <a:gd name="connsiteX2144" fmla="*/ 397551 w 955276"/>
                  <a:gd name="connsiteY2144" fmla="*/ 172238 h 828251"/>
                  <a:gd name="connsiteX2145" fmla="*/ 395133 w 955276"/>
                  <a:gd name="connsiteY2145" fmla="*/ 173105 h 828251"/>
                  <a:gd name="connsiteX2146" fmla="*/ 394821 w 955276"/>
                  <a:gd name="connsiteY2146" fmla="*/ 173256 h 828251"/>
                  <a:gd name="connsiteX2147" fmla="*/ 394428 w 955276"/>
                  <a:gd name="connsiteY2147" fmla="*/ 173487 h 828251"/>
                  <a:gd name="connsiteX2148" fmla="*/ 394393 w 955276"/>
                  <a:gd name="connsiteY2148" fmla="*/ 173510 h 828251"/>
                  <a:gd name="connsiteX2149" fmla="*/ 394104 w 955276"/>
                  <a:gd name="connsiteY2149" fmla="*/ 173996 h 828251"/>
                  <a:gd name="connsiteX2150" fmla="*/ 393699 w 955276"/>
                  <a:gd name="connsiteY2150" fmla="*/ 174563 h 828251"/>
                  <a:gd name="connsiteX2151" fmla="*/ 393109 w 955276"/>
                  <a:gd name="connsiteY2151" fmla="*/ 175095 h 828251"/>
                  <a:gd name="connsiteX2152" fmla="*/ 391732 w 955276"/>
                  <a:gd name="connsiteY2152" fmla="*/ 175928 h 828251"/>
                  <a:gd name="connsiteX2153" fmla="*/ 391153 w 955276"/>
                  <a:gd name="connsiteY2153" fmla="*/ 176171 h 828251"/>
                  <a:gd name="connsiteX2154" fmla="*/ 390633 w 955276"/>
                  <a:gd name="connsiteY2154" fmla="*/ 176287 h 828251"/>
                  <a:gd name="connsiteX2155" fmla="*/ 389510 w 955276"/>
                  <a:gd name="connsiteY2155" fmla="*/ 176518 h 828251"/>
                  <a:gd name="connsiteX2156" fmla="*/ 387867 w 955276"/>
                  <a:gd name="connsiteY2156" fmla="*/ 176680 h 828251"/>
                  <a:gd name="connsiteX2157" fmla="*/ 387867 w 955276"/>
                  <a:gd name="connsiteY2157" fmla="*/ 176692 h 828251"/>
                  <a:gd name="connsiteX2158" fmla="*/ 386861 w 955276"/>
                  <a:gd name="connsiteY2158" fmla="*/ 177398 h 828251"/>
                  <a:gd name="connsiteX2159" fmla="*/ 386155 w 955276"/>
                  <a:gd name="connsiteY2159" fmla="*/ 177791 h 828251"/>
                  <a:gd name="connsiteX2160" fmla="*/ 385750 w 955276"/>
                  <a:gd name="connsiteY2160" fmla="*/ 177942 h 828251"/>
                  <a:gd name="connsiteX2161" fmla="*/ 385299 w 955276"/>
                  <a:gd name="connsiteY2161" fmla="*/ 178057 h 828251"/>
                  <a:gd name="connsiteX2162" fmla="*/ 385033 w 955276"/>
                  <a:gd name="connsiteY2162" fmla="*/ 178150 h 828251"/>
                  <a:gd name="connsiteX2163" fmla="*/ 383945 w 955276"/>
                  <a:gd name="connsiteY2163" fmla="*/ 178763 h 828251"/>
                  <a:gd name="connsiteX2164" fmla="*/ 383679 w 955276"/>
                  <a:gd name="connsiteY2164" fmla="*/ 178971 h 828251"/>
                  <a:gd name="connsiteX2165" fmla="*/ 381192 w 955276"/>
                  <a:gd name="connsiteY2165" fmla="*/ 181112 h 828251"/>
                  <a:gd name="connsiteX2166" fmla="*/ 379769 w 955276"/>
                  <a:gd name="connsiteY2166" fmla="*/ 182141 h 828251"/>
                  <a:gd name="connsiteX2167" fmla="*/ 379399 w 955276"/>
                  <a:gd name="connsiteY2167" fmla="*/ 182338 h 828251"/>
                  <a:gd name="connsiteX2168" fmla="*/ 377929 w 955276"/>
                  <a:gd name="connsiteY2168" fmla="*/ 182928 h 828251"/>
                  <a:gd name="connsiteX2169" fmla="*/ 377675 w 955276"/>
                  <a:gd name="connsiteY2169" fmla="*/ 183032 h 828251"/>
                  <a:gd name="connsiteX2170" fmla="*/ 376194 w 955276"/>
                  <a:gd name="connsiteY2170" fmla="*/ 184120 h 828251"/>
                  <a:gd name="connsiteX2171" fmla="*/ 375881 w 955276"/>
                  <a:gd name="connsiteY2171" fmla="*/ 184398 h 828251"/>
                  <a:gd name="connsiteX2172" fmla="*/ 374736 w 955276"/>
                  <a:gd name="connsiteY2172" fmla="*/ 185462 h 828251"/>
                  <a:gd name="connsiteX2173" fmla="*/ 374250 w 955276"/>
                  <a:gd name="connsiteY2173" fmla="*/ 185832 h 828251"/>
                  <a:gd name="connsiteX2174" fmla="*/ 374921 w 955276"/>
                  <a:gd name="connsiteY2174" fmla="*/ 187151 h 828251"/>
                  <a:gd name="connsiteX2175" fmla="*/ 375095 w 955276"/>
                  <a:gd name="connsiteY2175" fmla="*/ 187637 h 828251"/>
                  <a:gd name="connsiteX2176" fmla="*/ 375199 w 955276"/>
                  <a:gd name="connsiteY2176" fmla="*/ 188158 h 828251"/>
                  <a:gd name="connsiteX2177" fmla="*/ 375615 w 955276"/>
                  <a:gd name="connsiteY2177" fmla="*/ 190310 h 828251"/>
                  <a:gd name="connsiteX2178" fmla="*/ 375384 w 955276"/>
                  <a:gd name="connsiteY2178" fmla="*/ 191698 h 828251"/>
                  <a:gd name="connsiteX2179" fmla="*/ 374782 w 955276"/>
                  <a:gd name="connsiteY2179" fmla="*/ 192704 h 828251"/>
                  <a:gd name="connsiteX2180" fmla="*/ 374967 w 955276"/>
                  <a:gd name="connsiteY2180" fmla="*/ 193503 h 828251"/>
                  <a:gd name="connsiteX2181" fmla="*/ 375060 w 955276"/>
                  <a:gd name="connsiteY2181" fmla="*/ 193711 h 828251"/>
                  <a:gd name="connsiteX2182" fmla="*/ 375743 w 955276"/>
                  <a:gd name="connsiteY2182" fmla="*/ 194880 h 828251"/>
                  <a:gd name="connsiteX2183" fmla="*/ 375997 w 955276"/>
                  <a:gd name="connsiteY2183" fmla="*/ 195215 h 828251"/>
                  <a:gd name="connsiteX2184" fmla="*/ 376819 w 955276"/>
                  <a:gd name="connsiteY2184" fmla="*/ 196256 h 828251"/>
                  <a:gd name="connsiteX2185" fmla="*/ 377189 w 955276"/>
                  <a:gd name="connsiteY2185" fmla="*/ 196939 h 828251"/>
                  <a:gd name="connsiteX2186" fmla="*/ 378022 w 955276"/>
                  <a:gd name="connsiteY2186" fmla="*/ 198964 h 828251"/>
                  <a:gd name="connsiteX2187" fmla="*/ 378137 w 955276"/>
                  <a:gd name="connsiteY2187" fmla="*/ 199334 h 828251"/>
                  <a:gd name="connsiteX2188" fmla="*/ 378473 w 955276"/>
                  <a:gd name="connsiteY2188" fmla="*/ 201254 h 828251"/>
                  <a:gd name="connsiteX2189" fmla="*/ 378554 w 955276"/>
                  <a:gd name="connsiteY2189" fmla="*/ 201451 h 828251"/>
                  <a:gd name="connsiteX2190" fmla="*/ 379433 w 955276"/>
                  <a:gd name="connsiteY2190" fmla="*/ 203071 h 828251"/>
                  <a:gd name="connsiteX2191" fmla="*/ 379595 w 955276"/>
                  <a:gd name="connsiteY2191" fmla="*/ 203279 h 828251"/>
                  <a:gd name="connsiteX2192" fmla="*/ 380995 w 955276"/>
                  <a:gd name="connsiteY2192" fmla="*/ 204737 h 828251"/>
                  <a:gd name="connsiteX2193" fmla="*/ 381273 w 955276"/>
                  <a:gd name="connsiteY2193" fmla="*/ 205003 h 828251"/>
                  <a:gd name="connsiteX2194" fmla="*/ 383344 w 955276"/>
                  <a:gd name="connsiteY2194" fmla="*/ 206623 h 828251"/>
                  <a:gd name="connsiteX2195" fmla="*/ 384050 w 955276"/>
                  <a:gd name="connsiteY2195" fmla="*/ 208092 h 828251"/>
                  <a:gd name="connsiteX2196" fmla="*/ 384084 w 955276"/>
                  <a:gd name="connsiteY2196" fmla="*/ 209157 h 828251"/>
                  <a:gd name="connsiteX2197" fmla="*/ 384026 w 955276"/>
                  <a:gd name="connsiteY2197" fmla="*/ 209874 h 828251"/>
                  <a:gd name="connsiteX2198" fmla="*/ 383622 w 955276"/>
                  <a:gd name="connsiteY2198" fmla="*/ 210961 h 828251"/>
                  <a:gd name="connsiteX2199" fmla="*/ 382962 w 955276"/>
                  <a:gd name="connsiteY2199" fmla="*/ 211806 h 828251"/>
                  <a:gd name="connsiteX2200" fmla="*/ 382291 w 955276"/>
                  <a:gd name="connsiteY2200" fmla="*/ 212558 h 828251"/>
                  <a:gd name="connsiteX2201" fmla="*/ 381874 w 955276"/>
                  <a:gd name="connsiteY2201" fmla="*/ 212894 h 828251"/>
                  <a:gd name="connsiteX2202" fmla="*/ 381470 w 955276"/>
                  <a:gd name="connsiteY2202" fmla="*/ 213229 h 828251"/>
                  <a:gd name="connsiteX2203" fmla="*/ 381099 w 955276"/>
                  <a:gd name="connsiteY2203" fmla="*/ 213542 h 828251"/>
                  <a:gd name="connsiteX2204" fmla="*/ 381412 w 955276"/>
                  <a:gd name="connsiteY2204" fmla="*/ 213796 h 828251"/>
                  <a:gd name="connsiteX2205" fmla="*/ 381747 w 955276"/>
                  <a:gd name="connsiteY2205" fmla="*/ 214051 h 828251"/>
                  <a:gd name="connsiteX2206" fmla="*/ 384212 w 955276"/>
                  <a:gd name="connsiteY2206" fmla="*/ 215682 h 828251"/>
                  <a:gd name="connsiteX2207" fmla="*/ 384836 w 955276"/>
                  <a:gd name="connsiteY2207" fmla="*/ 216307 h 828251"/>
                  <a:gd name="connsiteX2208" fmla="*/ 386803 w 955276"/>
                  <a:gd name="connsiteY2208" fmla="*/ 218991 h 828251"/>
                  <a:gd name="connsiteX2209" fmla="*/ 387937 w 955276"/>
                  <a:gd name="connsiteY2209" fmla="*/ 220958 h 828251"/>
                  <a:gd name="connsiteX2210" fmla="*/ 388631 w 955276"/>
                  <a:gd name="connsiteY2210" fmla="*/ 222450 h 828251"/>
                  <a:gd name="connsiteX2211" fmla="*/ 388828 w 955276"/>
                  <a:gd name="connsiteY2211" fmla="*/ 222774 h 828251"/>
                  <a:gd name="connsiteX2212" fmla="*/ 390876 w 955276"/>
                  <a:gd name="connsiteY2212" fmla="*/ 225805 h 828251"/>
                  <a:gd name="connsiteX2213" fmla="*/ 391130 w 955276"/>
                  <a:gd name="connsiteY2213" fmla="*/ 226152 h 828251"/>
                  <a:gd name="connsiteX2214" fmla="*/ 393803 w 955276"/>
                  <a:gd name="connsiteY2214" fmla="*/ 229334 h 828251"/>
                  <a:gd name="connsiteX2215" fmla="*/ 397193 w 955276"/>
                  <a:gd name="connsiteY2215" fmla="*/ 232701 h 828251"/>
                  <a:gd name="connsiteX2216" fmla="*/ 399044 w 955276"/>
                  <a:gd name="connsiteY2216" fmla="*/ 234725 h 828251"/>
                  <a:gd name="connsiteX2217" fmla="*/ 399402 w 955276"/>
                  <a:gd name="connsiteY2217" fmla="*/ 235119 h 828251"/>
                  <a:gd name="connsiteX2218" fmla="*/ 401520 w 955276"/>
                  <a:gd name="connsiteY2218" fmla="*/ 237398 h 828251"/>
                  <a:gd name="connsiteX2219" fmla="*/ 401716 w 955276"/>
                  <a:gd name="connsiteY2219" fmla="*/ 237572 h 828251"/>
                  <a:gd name="connsiteX2220" fmla="*/ 403822 w 955276"/>
                  <a:gd name="connsiteY2220" fmla="*/ 238879 h 828251"/>
                  <a:gd name="connsiteX2221" fmla="*/ 406205 w 955276"/>
                  <a:gd name="connsiteY2221" fmla="*/ 240186 h 828251"/>
                  <a:gd name="connsiteX2222" fmla="*/ 406703 w 955276"/>
                  <a:gd name="connsiteY2222" fmla="*/ 240614 h 828251"/>
                  <a:gd name="connsiteX2223" fmla="*/ 408068 w 955276"/>
                  <a:gd name="connsiteY2223" fmla="*/ 242269 h 828251"/>
                  <a:gd name="connsiteX2224" fmla="*/ 408496 w 955276"/>
                  <a:gd name="connsiteY2224" fmla="*/ 242905 h 828251"/>
                  <a:gd name="connsiteX2225" fmla="*/ 408809 w 955276"/>
                  <a:gd name="connsiteY2225" fmla="*/ 243970 h 828251"/>
                  <a:gd name="connsiteX2226" fmla="*/ 408809 w 955276"/>
                  <a:gd name="connsiteY2226" fmla="*/ 246145 h 828251"/>
                  <a:gd name="connsiteX2227" fmla="*/ 408658 w 955276"/>
                  <a:gd name="connsiteY2227" fmla="*/ 246862 h 828251"/>
                  <a:gd name="connsiteX2228" fmla="*/ 407837 w 955276"/>
                  <a:gd name="connsiteY2228" fmla="*/ 248852 h 828251"/>
                  <a:gd name="connsiteX2229" fmla="*/ 406414 w 955276"/>
                  <a:gd name="connsiteY2229" fmla="*/ 251687 h 828251"/>
                  <a:gd name="connsiteX2230" fmla="*/ 406344 w 955276"/>
                  <a:gd name="connsiteY2230" fmla="*/ 251976 h 828251"/>
                  <a:gd name="connsiteX2231" fmla="*/ 405766 w 955276"/>
                  <a:gd name="connsiteY2231" fmla="*/ 254510 h 828251"/>
                  <a:gd name="connsiteX2232" fmla="*/ 405685 w 955276"/>
                  <a:gd name="connsiteY2232" fmla="*/ 254949 h 828251"/>
                  <a:gd name="connsiteX2233" fmla="*/ 405349 w 955276"/>
                  <a:gd name="connsiteY2233" fmla="*/ 257066 h 828251"/>
                  <a:gd name="connsiteX2234" fmla="*/ 405268 w 955276"/>
                  <a:gd name="connsiteY2234" fmla="*/ 257575 h 828251"/>
                  <a:gd name="connsiteX2235" fmla="*/ 405245 w 955276"/>
                  <a:gd name="connsiteY2235" fmla="*/ 257749 h 828251"/>
                  <a:gd name="connsiteX2236" fmla="*/ 405766 w 955276"/>
                  <a:gd name="connsiteY2236" fmla="*/ 260237 h 828251"/>
                  <a:gd name="connsiteX2237" fmla="*/ 405789 w 955276"/>
                  <a:gd name="connsiteY2237" fmla="*/ 260294 h 828251"/>
                  <a:gd name="connsiteX2238" fmla="*/ 407594 w 955276"/>
                  <a:gd name="connsiteY2238" fmla="*/ 262643 h 828251"/>
                  <a:gd name="connsiteX2239" fmla="*/ 407802 w 955276"/>
                  <a:gd name="connsiteY2239" fmla="*/ 262874 h 828251"/>
                  <a:gd name="connsiteX2240" fmla="*/ 409792 w 955276"/>
                  <a:gd name="connsiteY2240" fmla="*/ 264564 h 828251"/>
                  <a:gd name="connsiteX2241" fmla="*/ 411435 w 955276"/>
                  <a:gd name="connsiteY2241" fmla="*/ 266021 h 828251"/>
                  <a:gd name="connsiteX2242" fmla="*/ 412025 w 955276"/>
                  <a:gd name="connsiteY2242" fmla="*/ 266716 h 828251"/>
                  <a:gd name="connsiteX2243" fmla="*/ 412337 w 955276"/>
                  <a:gd name="connsiteY2243" fmla="*/ 267317 h 828251"/>
                  <a:gd name="connsiteX2244" fmla="*/ 412997 w 955276"/>
                  <a:gd name="connsiteY2244" fmla="*/ 269400 h 828251"/>
                  <a:gd name="connsiteX2245" fmla="*/ 413078 w 955276"/>
                  <a:gd name="connsiteY2245" fmla="*/ 269828 h 828251"/>
                  <a:gd name="connsiteX2246" fmla="*/ 413286 w 955276"/>
                  <a:gd name="connsiteY2246" fmla="*/ 272998 h 828251"/>
                  <a:gd name="connsiteX2247" fmla="*/ 413344 w 955276"/>
                  <a:gd name="connsiteY2247" fmla="*/ 273426 h 828251"/>
                  <a:gd name="connsiteX2248" fmla="*/ 413795 w 955276"/>
                  <a:gd name="connsiteY2248" fmla="*/ 276006 h 828251"/>
                  <a:gd name="connsiteX2249" fmla="*/ 413818 w 955276"/>
                  <a:gd name="connsiteY2249" fmla="*/ 276457 h 828251"/>
                  <a:gd name="connsiteX2250" fmla="*/ 413668 w 955276"/>
                  <a:gd name="connsiteY2250" fmla="*/ 278621 h 828251"/>
                  <a:gd name="connsiteX2251" fmla="*/ 413506 w 955276"/>
                  <a:gd name="connsiteY2251" fmla="*/ 279650 h 828251"/>
                  <a:gd name="connsiteX2252" fmla="*/ 412210 w 955276"/>
                  <a:gd name="connsiteY2252" fmla="*/ 283503 h 828251"/>
                  <a:gd name="connsiteX2253" fmla="*/ 412199 w 955276"/>
                  <a:gd name="connsiteY2253" fmla="*/ 283654 h 828251"/>
                  <a:gd name="connsiteX2254" fmla="*/ 412337 w 955276"/>
                  <a:gd name="connsiteY2254" fmla="*/ 286187 h 828251"/>
                  <a:gd name="connsiteX2255" fmla="*/ 412372 w 955276"/>
                  <a:gd name="connsiteY2255" fmla="*/ 288420 h 828251"/>
                  <a:gd name="connsiteX2256" fmla="*/ 411701 w 955276"/>
                  <a:gd name="connsiteY2256" fmla="*/ 289936 h 828251"/>
                  <a:gd name="connsiteX2257" fmla="*/ 411331 w 955276"/>
                  <a:gd name="connsiteY2257" fmla="*/ 290283 h 828251"/>
                  <a:gd name="connsiteX2258" fmla="*/ 410301 w 955276"/>
                  <a:gd name="connsiteY2258" fmla="*/ 291047 h 828251"/>
                  <a:gd name="connsiteX2259" fmla="*/ 409665 w 955276"/>
                  <a:gd name="connsiteY2259" fmla="*/ 291440 h 828251"/>
                  <a:gd name="connsiteX2260" fmla="*/ 409167 w 955276"/>
                  <a:gd name="connsiteY2260" fmla="*/ 291637 h 828251"/>
                  <a:gd name="connsiteX2261" fmla="*/ 406668 w 955276"/>
                  <a:gd name="connsiteY2261" fmla="*/ 292273 h 828251"/>
                  <a:gd name="connsiteX2262" fmla="*/ 406298 w 955276"/>
                  <a:gd name="connsiteY2262" fmla="*/ 292423 h 828251"/>
                  <a:gd name="connsiteX2263" fmla="*/ 403799 w 955276"/>
                  <a:gd name="connsiteY2263" fmla="*/ 293384 h 828251"/>
                  <a:gd name="connsiteX2264" fmla="*/ 400039 w 955276"/>
                  <a:gd name="connsiteY2264" fmla="*/ 294610 h 828251"/>
                  <a:gd name="connsiteX2265" fmla="*/ 399171 w 955276"/>
                  <a:gd name="connsiteY2265" fmla="*/ 294668 h 828251"/>
                  <a:gd name="connsiteX2266" fmla="*/ 398176 w 955276"/>
                  <a:gd name="connsiteY2266" fmla="*/ 294494 h 828251"/>
                  <a:gd name="connsiteX2267" fmla="*/ 398037 w 955276"/>
                  <a:gd name="connsiteY2267" fmla="*/ 294610 h 828251"/>
                  <a:gd name="connsiteX2268" fmla="*/ 397922 w 955276"/>
                  <a:gd name="connsiteY2268" fmla="*/ 294749 h 828251"/>
                  <a:gd name="connsiteX2269" fmla="*/ 396753 w 955276"/>
                  <a:gd name="connsiteY2269" fmla="*/ 296866 h 828251"/>
                  <a:gd name="connsiteX2270" fmla="*/ 396556 w 955276"/>
                  <a:gd name="connsiteY2270" fmla="*/ 297283 h 828251"/>
                  <a:gd name="connsiteX2271" fmla="*/ 394659 w 955276"/>
                  <a:gd name="connsiteY2271" fmla="*/ 301552 h 828251"/>
                  <a:gd name="connsiteX2272" fmla="*/ 393062 w 955276"/>
                  <a:gd name="connsiteY2272" fmla="*/ 306469 h 828251"/>
                  <a:gd name="connsiteX2273" fmla="*/ 392958 w 955276"/>
                  <a:gd name="connsiteY2273" fmla="*/ 306886 h 828251"/>
                  <a:gd name="connsiteX2274" fmla="*/ 392206 w 955276"/>
                  <a:gd name="connsiteY2274" fmla="*/ 310542 h 828251"/>
                  <a:gd name="connsiteX2275" fmla="*/ 391998 w 955276"/>
                  <a:gd name="connsiteY2275" fmla="*/ 311259 h 828251"/>
                  <a:gd name="connsiteX2276" fmla="*/ 391072 w 955276"/>
                  <a:gd name="connsiteY2276" fmla="*/ 313862 h 828251"/>
                  <a:gd name="connsiteX2277" fmla="*/ 390818 w 955276"/>
                  <a:gd name="connsiteY2277" fmla="*/ 314325 h 828251"/>
                  <a:gd name="connsiteX2278" fmla="*/ 388643 w 955276"/>
                  <a:gd name="connsiteY2278" fmla="*/ 317379 h 828251"/>
                  <a:gd name="connsiteX2279" fmla="*/ 388099 w 955276"/>
                  <a:gd name="connsiteY2279" fmla="*/ 318073 h 828251"/>
                  <a:gd name="connsiteX2280" fmla="*/ 386583 w 955276"/>
                  <a:gd name="connsiteY2280" fmla="*/ 319589 h 828251"/>
                  <a:gd name="connsiteX2281" fmla="*/ 385843 w 955276"/>
                  <a:gd name="connsiteY2281" fmla="*/ 320110 h 828251"/>
                  <a:gd name="connsiteX2282" fmla="*/ 384848 w 955276"/>
                  <a:gd name="connsiteY2282" fmla="*/ 320445 h 828251"/>
                  <a:gd name="connsiteX2283" fmla="*/ 384316 w 955276"/>
                  <a:gd name="connsiteY2283" fmla="*/ 320468 h 828251"/>
                  <a:gd name="connsiteX2284" fmla="*/ 383494 w 955276"/>
                  <a:gd name="connsiteY2284" fmla="*/ 320434 h 828251"/>
                  <a:gd name="connsiteX2285" fmla="*/ 382742 w 955276"/>
                  <a:gd name="connsiteY2285" fmla="*/ 320202 h 828251"/>
                  <a:gd name="connsiteX2286" fmla="*/ 380845 w 955276"/>
                  <a:gd name="connsiteY2286" fmla="*/ 319230 h 828251"/>
                  <a:gd name="connsiteX2287" fmla="*/ 380405 w 955276"/>
                  <a:gd name="connsiteY2287" fmla="*/ 318918 h 828251"/>
                  <a:gd name="connsiteX2288" fmla="*/ 379792 w 955276"/>
                  <a:gd name="connsiteY2288" fmla="*/ 318305 h 828251"/>
                  <a:gd name="connsiteX2289" fmla="*/ 378485 w 955276"/>
                  <a:gd name="connsiteY2289" fmla="*/ 316592 h 828251"/>
                  <a:gd name="connsiteX2290" fmla="*/ 378080 w 955276"/>
                  <a:gd name="connsiteY2290" fmla="*/ 315956 h 828251"/>
                  <a:gd name="connsiteX2291" fmla="*/ 375962 w 955276"/>
                  <a:gd name="connsiteY2291" fmla="*/ 312150 h 828251"/>
                  <a:gd name="connsiteX2292" fmla="*/ 374077 w 955276"/>
                  <a:gd name="connsiteY2292" fmla="*/ 308632 h 828251"/>
                  <a:gd name="connsiteX2293" fmla="*/ 373058 w 955276"/>
                  <a:gd name="connsiteY2293" fmla="*/ 306156 h 828251"/>
                  <a:gd name="connsiteX2294" fmla="*/ 372769 w 955276"/>
                  <a:gd name="connsiteY2294" fmla="*/ 305277 h 828251"/>
                  <a:gd name="connsiteX2295" fmla="*/ 372052 w 955276"/>
                  <a:gd name="connsiteY2295" fmla="*/ 301586 h 828251"/>
                  <a:gd name="connsiteX2296" fmla="*/ 370987 w 955276"/>
                  <a:gd name="connsiteY2296" fmla="*/ 295258 h 828251"/>
                  <a:gd name="connsiteX2297" fmla="*/ 370883 w 955276"/>
                  <a:gd name="connsiteY2297" fmla="*/ 294807 h 828251"/>
                  <a:gd name="connsiteX2298" fmla="*/ 369749 w 955276"/>
                  <a:gd name="connsiteY2298" fmla="*/ 290063 h 828251"/>
                  <a:gd name="connsiteX2299" fmla="*/ 369310 w 955276"/>
                  <a:gd name="connsiteY2299" fmla="*/ 286754 h 828251"/>
                  <a:gd name="connsiteX2300" fmla="*/ 369229 w 955276"/>
                  <a:gd name="connsiteY2300" fmla="*/ 286291 h 828251"/>
                  <a:gd name="connsiteX2301" fmla="*/ 368859 w 955276"/>
                  <a:gd name="connsiteY2301" fmla="*/ 284313 h 828251"/>
                  <a:gd name="connsiteX2302" fmla="*/ 368766 w 955276"/>
                  <a:gd name="connsiteY2302" fmla="*/ 283989 h 828251"/>
                  <a:gd name="connsiteX2303" fmla="*/ 368083 w 955276"/>
                  <a:gd name="connsiteY2303" fmla="*/ 282311 h 828251"/>
                  <a:gd name="connsiteX2304" fmla="*/ 367065 w 955276"/>
                  <a:gd name="connsiteY2304" fmla="*/ 281536 h 828251"/>
                  <a:gd name="connsiteX2305" fmla="*/ 366961 w 955276"/>
                  <a:gd name="connsiteY2305" fmla="*/ 281467 h 828251"/>
                  <a:gd name="connsiteX2306" fmla="*/ 348010 w 955276"/>
                  <a:gd name="connsiteY2306" fmla="*/ 276723 h 828251"/>
                  <a:gd name="connsiteX2307" fmla="*/ 346923 w 955276"/>
                  <a:gd name="connsiteY2307" fmla="*/ 275948 h 828251"/>
                  <a:gd name="connsiteX2308" fmla="*/ 345395 w 955276"/>
                  <a:gd name="connsiteY2308" fmla="*/ 273738 h 828251"/>
                  <a:gd name="connsiteX2309" fmla="*/ 345037 w 955276"/>
                  <a:gd name="connsiteY2309" fmla="*/ 273136 h 828251"/>
                  <a:gd name="connsiteX2310" fmla="*/ 343857 w 955276"/>
                  <a:gd name="connsiteY2310" fmla="*/ 270649 h 828251"/>
                  <a:gd name="connsiteX2311" fmla="*/ 343660 w 955276"/>
                  <a:gd name="connsiteY2311" fmla="*/ 270313 h 828251"/>
                  <a:gd name="connsiteX2312" fmla="*/ 341554 w 955276"/>
                  <a:gd name="connsiteY2312" fmla="*/ 267166 h 828251"/>
                  <a:gd name="connsiteX2313" fmla="*/ 340883 w 955276"/>
                  <a:gd name="connsiteY2313" fmla="*/ 265986 h 828251"/>
                  <a:gd name="connsiteX2314" fmla="*/ 340201 w 955276"/>
                  <a:gd name="connsiteY2314" fmla="*/ 265882 h 828251"/>
                  <a:gd name="connsiteX2315" fmla="*/ 338650 w 955276"/>
                  <a:gd name="connsiteY2315" fmla="*/ 268023 h 828251"/>
                  <a:gd name="connsiteX2316" fmla="*/ 338072 w 955276"/>
                  <a:gd name="connsiteY2316" fmla="*/ 268590 h 828251"/>
                  <a:gd name="connsiteX2317" fmla="*/ 325843 w 955276"/>
                  <a:gd name="connsiteY2317" fmla="*/ 278158 h 828251"/>
                  <a:gd name="connsiteX2318" fmla="*/ 325484 w 955276"/>
                  <a:gd name="connsiteY2318" fmla="*/ 278470 h 828251"/>
                  <a:gd name="connsiteX2319" fmla="*/ 323506 w 955276"/>
                  <a:gd name="connsiteY2319" fmla="*/ 280240 h 828251"/>
                  <a:gd name="connsiteX2320" fmla="*/ 323135 w 955276"/>
                  <a:gd name="connsiteY2320" fmla="*/ 280576 h 828251"/>
                  <a:gd name="connsiteX2321" fmla="*/ 322950 w 955276"/>
                  <a:gd name="connsiteY2321" fmla="*/ 280749 h 828251"/>
                  <a:gd name="connsiteX2322" fmla="*/ 319988 w 955276"/>
                  <a:gd name="connsiteY2322" fmla="*/ 285562 h 828251"/>
                  <a:gd name="connsiteX2323" fmla="*/ 318716 w 955276"/>
                  <a:gd name="connsiteY2323" fmla="*/ 287367 h 828251"/>
                  <a:gd name="connsiteX2324" fmla="*/ 318820 w 955276"/>
                  <a:gd name="connsiteY2324" fmla="*/ 297387 h 828251"/>
                  <a:gd name="connsiteX2325" fmla="*/ 318704 w 955276"/>
                  <a:gd name="connsiteY2325" fmla="*/ 298243 h 828251"/>
                  <a:gd name="connsiteX2326" fmla="*/ 318415 w 955276"/>
                  <a:gd name="connsiteY2326" fmla="*/ 299006 h 828251"/>
                  <a:gd name="connsiteX2327" fmla="*/ 311994 w 955276"/>
                  <a:gd name="connsiteY2327" fmla="*/ 308922 h 828251"/>
                  <a:gd name="connsiteX2328" fmla="*/ 311716 w 955276"/>
                  <a:gd name="connsiteY2328" fmla="*/ 309350 h 828251"/>
                  <a:gd name="connsiteX2329" fmla="*/ 311438 w 955276"/>
                  <a:gd name="connsiteY2329" fmla="*/ 309789 h 828251"/>
                  <a:gd name="connsiteX2330" fmla="*/ 310351 w 955276"/>
                  <a:gd name="connsiteY2330" fmla="*/ 311525 h 828251"/>
                  <a:gd name="connsiteX2331" fmla="*/ 310270 w 955276"/>
                  <a:gd name="connsiteY2331" fmla="*/ 311675 h 828251"/>
                  <a:gd name="connsiteX2332" fmla="*/ 309321 w 955276"/>
                  <a:gd name="connsiteY2332" fmla="*/ 316662 h 828251"/>
                  <a:gd name="connsiteX2333" fmla="*/ 309229 w 955276"/>
                  <a:gd name="connsiteY2333" fmla="*/ 317182 h 828251"/>
                  <a:gd name="connsiteX2334" fmla="*/ 309124 w 955276"/>
                  <a:gd name="connsiteY2334" fmla="*/ 317703 h 828251"/>
                  <a:gd name="connsiteX2335" fmla="*/ 308453 w 955276"/>
                  <a:gd name="connsiteY2335" fmla="*/ 321394 h 828251"/>
                  <a:gd name="connsiteX2336" fmla="*/ 308372 w 955276"/>
                  <a:gd name="connsiteY2336" fmla="*/ 321891 h 828251"/>
                  <a:gd name="connsiteX2337" fmla="*/ 308037 w 955276"/>
                  <a:gd name="connsiteY2337" fmla="*/ 323893 h 828251"/>
                  <a:gd name="connsiteX2338" fmla="*/ 308014 w 955276"/>
                  <a:gd name="connsiteY2338" fmla="*/ 324298 h 828251"/>
                  <a:gd name="connsiteX2339" fmla="*/ 307910 w 955276"/>
                  <a:gd name="connsiteY2339" fmla="*/ 328590 h 828251"/>
                  <a:gd name="connsiteX2340" fmla="*/ 307563 w 955276"/>
                  <a:gd name="connsiteY2340" fmla="*/ 335069 h 828251"/>
                  <a:gd name="connsiteX2341" fmla="*/ 307065 w 955276"/>
                  <a:gd name="connsiteY2341" fmla="*/ 341513 h 828251"/>
                  <a:gd name="connsiteX2342" fmla="*/ 307030 w 955276"/>
                  <a:gd name="connsiteY2342" fmla="*/ 342022 h 828251"/>
                  <a:gd name="connsiteX2343" fmla="*/ 306660 w 955276"/>
                  <a:gd name="connsiteY2343" fmla="*/ 347402 h 828251"/>
                  <a:gd name="connsiteX2344" fmla="*/ 306625 w 955276"/>
                  <a:gd name="connsiteY2344" fmla="*/ 347923 h 828251"/>
                  <a:gd name="connsiteX2345" fmla="*/ 306602 w 955276"/>
                  <a:gd name="connsiteY2345" fmla="*/ 348455 h 828251"/>
                  <a:gd name="connsiteX2346" fmla="*/ 306591 w 955276"/>
                  <a:gd name="connsiteY2346" fmla="*/ 348617 h 828251"/>
                  <a:gd name="connsiteX2347" fmla="*/ 311010 w 955276"/>
                  <a:gd name="connsiteY2347" fmla="*/ 355490 h 828251"/>
                  <a:gd name="connsiteX2348" fmla="*/ 311276 w 955276"/>
                  <a:gd name="connsiteY2348" fmla="*/ 357028 h 828251"/>
                  <a:gd name="connsiteX2349" fmla="*/ 311114 w 955276"/>
                  <a:gd name="connsiteY2349" fmla="*/ 357665 h 828251"/>
                  <a:gd name="connsiteX2350" fmla="*/ 309622 w 955276"/>
                  <a:gd name="connsiteY2350" fmla="*/ 362478 h 828251"/>
                  <a:gd name="connsiteX2351" fmla="*/ 308569 w 955276"/>
                  <a:gd name="connsiteY2351" fmla="*/ 364942 h 828251"/>
                  <a:gd name="connsiteX2352" fmla="*/ 308372 w 955276"/>
                  <a:gd name="connsiteY2352" fmla="*/ 365428 h 828251"/>
                  <a:gd name="connsiteX2353" fmla="*/ 308176 w 955276"/>
                  <a:gd name="connsiteY2353" fmla="*/ 365891 h 828251"/>
                  <a:gd name="connsiteX2354" fmla="*/ 305966 w 955276"/>
                  <a:gd name="connsiteY2354" fmla="*/ 371363 h 828251"/>
                  <a:gd name="connsiteX2355" fmla="*/ 305769 w 955276"/>
                  <a:gd name="connsiteY2355" fmla="*/ 371861 h 828251"/>
                  <a:gd name="connsiteX2356" fmla="*/ 305584 w 955276"/>
                  <a:gd name="connsiteY2356" fmla="*/ 372323 h 828251"/>
                  <a:gd name="connsiteX2357" fmla="*/ 304115 w 955276"/>
                  <a:gd name="connsiteY2357" fmla="*/ 376338 h 828251"/>
                  <a:gd name="connsiteX2358" fmla="*/ 303941 w 955276"/>
                  <a:gd name="connsiteY2358" fmla="*/ 376836 h 828251"/>
                  <a:gd name="connsiteX2359" fmla="*/ 303756 w 955276"/>
                  <a:gd name="connsiteY2359" fmla="*/ 377333 h 828251"/>
                  <a:gd name="connsiteX2360" fmla="*/ 302634 w 955276"/>
                  <a:gd name="connsiteY2360" fmla="*/ 380411 h 828251"/>
                  <a:gd name="connsiteX2361" fmla="*/ 301812 w 955276"/>
                  <a:gd name="connsiteY2361" fmla="*/ 382366 h 828251"/>
                  <a:gd name="connsiteX2362" fmla="*/ 301743 w 955276"/>
                  <a:gd name="connsiteY2362" fmla="*/ 382540 h 828251"/>
                  <a:gd name="connsiteX2363" fmla="*/ 304450 w 955276"/>
                  <a:gd name="connsiteY2363" fmla="*/ 394121 h 828251"/>
                  <a:gd name="connsiteX2364" fmla="*/ 322129 w 955276"/>
                  <a:gd name="connsiteY2364" fmla="*/ 401051 h 828251"/>
                  <a:gd name="connsiteX2365" fmla="*/ 328122 w 955276"/>
                  <a:gd name="connsiteY2365" fmla="*/ 403469 h 828251"/>
                  <a:gd name="connsiteX2366" fmla="*/ 328608 w 955276"/>
                  <a:gd name="connsiteY2366" fmla="*/ 403666 h 828251"/>
                  <a:gd name="connsiteX2367" fmla="*/ 329047 w 955276"/>
                  <a:gd name="connsiteY2367" fmla="*/ 403840 h 828251"/>
                  <a:gd name="connsiteX2368" fmla="*/ 330008 w 955276"/>
                  <a:gd name="connsiteY2368" fmla="*/ 404164 h 828251"/>
                  <a:gd name="connsiteX2369" fmla="*/ 330748 w 955276"/>
                  <a:gd name="connsiteY2369" fmla="*/ 404453 h 828251"/>
                  <a:gd name="connsiteX2370" fmla="*/ 331211 w 955276"/>
                  <a:gd name="connsiteY2370" fmla="*/ 404661 h 828251"/>
                  <a:gd name="connsiteX2371" fmla="*/ 331662 w 955276"/>
                  <a:gd name="connsiteY2371" fmla="*/ 404869 h 828251"/>
                  <a:gd name="connsiteX2372" fmla="*/ 332634 w 955276"/>
                  <a:gd name="connsiteY2372" fmla="*/ 405297 h 828251"/>
                  <a:gd name="connsiteX2373" fmla="*/ 333097 w 955276"/>
                  <a:gd name="connsiteY2373" fmla="*/ 405506 h 828251"/>
                  <a:gd name="connsiteX2374" fmla="*/ 333537 w 955276"/>
                  <a:gd name="connsiteY2374" fmla="*/ 405691 h 828251"/>
                  <a:gd name="connsiteX2375" fmla="*/ 336024 w 955276"/>
                  <a:gd name="connsiteY2375" fmla="*/ 406582 h 828251"/>
                  <a:gd name="connsiteX2376" fmla="*/ 337193 w 955276"/>
                  <a:gd name="connsiteY2376" fmla="*/ 407727 h 828251"/>
                  <a:gd name="connsiteX2377" fmla="*/ 338373 w 955276"/>
                  <a:gd name="connsiteY2377" fmla="*/ 410816 h 828251"/>
                  <a:gd name="connsiteX2378" fmla="*/ 338488 w 955276"/>
                  <a:gd name="connsiteY2378" fmla="*/ 411452 h 828251"/>
                  <a:gd name="connsiteX2379" fmla="*/ 338477 w 955276"/>
                  <a:gd name="connsiteY2379" fmla="*/ 415213 h 828251"/>
                  <a:gd name="connsiteX2380" fmla="*/ 338315 w 955276"/>
                  <a:gd name="connsiteY2380" fmla="*/ 416589 h 828251"/>
                  <a:gd name="connsiteX2381" fmla="*/ 337864 w 955276"/>
                  <a:gd name="connsiteY2381" fmla="*/ 418753 h 828251"/>
                  <a:gd name="connsiteX2382" fmla="*/ 337806 w 955276"/>
                  <a:gd name="connsiteY2382" fmla="*/ 419065 h 828251"/>
                  <a:gd name="connsiteX2383" fmla="*/ 337921 w 955276"/>
                  <a:gd name="connsiteY2383" fmla="*/ 424237 h 828251"/>
                  <a:gd name="connsiteX2384" fmla="*/ 337829 w 955276"/>
                  <a:gd name="connsiteY2384" fmla="*/ 425070 h 828251"/>
                  <a:gd name="connsiteX2385" fmla="*/ 337713 w 955276"/>
                  <a:gd name="connsiteY2385" fmla="*/ 425521 h 828251"/>
                  <a:gd name="connsiteX2386" fmla="*/ 335920 w 955276"/>
                  <a:gd name="connsiteY2386" fmla="*/ 430010 h 828251"/>
                  <a:gd name="connsiteX2387" fmla="*/ 335515 w 955276"/>
                  <a:gd name="connsiteY2387" fmla="*/ 430751 h 828251"/>
                  <a:gd name="connsiteX2388" fmla="*/ 333120 w 955276"/>
                  <a:gd name="connsiteY2388" fmla="*/ 434418 h 828251"/>
                  <a:gd name="connsiteX2389" fmla="*/ 332946 w 955276"/>
                  <a:gd name="connsiteY2389" fmla="*/ 434696 h 828251"/>
                  <a:gd name="connsiteX2390" fmla="*/ 333351 w 955276"/>
                  <a:gd name="connsiteY2390" fmla="*/ 438271 h 828251"/>
                  <a:gd name="connsiteX2391" fmla="*/ 333375 w 955276"/>
                  <a:gd name="connsiteY2391" fmla="*/ 438953 h 828251"/>
                  <a:gd name="connsiteX2392" fmla="*/ 333120 w 955276"/>
                  <a:gd name="connsiteY2392" fmla="*/ 440006 h 828251"/>
                  <a:gd name="connsiteX2393" fmla="*/ 330771 w 955276"/>
                  <a:gd name="connsiteY2393" fmla="*/ 444125 h 828251"/>
                  <a:gd name="connsiteX2394" fmla="*/ 330598 w 955276"/>
                  <a:gd name="connsiteY2394" fmla="*/ 444518 h 828251"/>
                  <a:gd name="connsiteX2395" fmla="*/ 330112 w 955276"/>
                  <a:gd name="connsiteY2395" fmla="*/ 445560 h 828251"/>
                  <a:gd name="connsiteX2396" fmla="*/ 329614 w 955276"/>
                  <a:gd name="connsiteY2396" fmla="*/ 446196 h 828251"/>
                  <a:gd name="connsiteX2397" fmla="*/ 326965 w 955276"/>
                  <a:gd name="connsiteY2397" fmla="*/ 448440 h 828251"/>
                  <a:gd name="connsiteX2398" fmla="*/ 326896 w 955276"/>
                  <a:gd name="connsiteY2398" fmla="*/ 448544 h 828251"/>
                  <a:gd name="connsiteX2399" fmla="*/ 326467 w 955276"/>
                  <a:gd name="connsiteY2399" fmla="*/ 449401 h 828251"/>
                  <a:gd name="connsiteX2400" fmla="*/ 325970 w 955276"/>
                  <a:gd name="connsiteY2400" fmla="*/ 450176 h 828251"/>
                  <a:gd name="connsiteX2401" fmla="*/ 324096 w 955276"/>
                  <a:gd name="connsiteY2401" fmla="*/ 452594 h 828251"/>
                  <a:gd name="connsiteX2402" fmla="*/ 324015 w 955276"/>
                  <a:gd name="connsiteY2402" fmla="*/ 454503 h 828251"/>
                  <a:gd name="connsiteX2403" fmla="*/ 323818 w 955276"/>
                  <a:gd name="connsiteY2403" fmla="*/ 455290 h 828251"/>
                  <a:gd name="connsiteX2404" fmla="*/ 323078 w 955276"/>
                  <a:gd name="connsiteY2404" fmla="*/ 457245 h 828251"/>
                  <a:gd name="connsiteX2405" fmla="*/ 322962 w 955276"/>
                  <a:gd name="connsiteY2405" fmla="*/ 457661 h 828251"/>
                  <a:gd name="connsiteX2406" fmla="*/ 322719 w 955276"/>
                  <a:gd name="connsiteY2406" fmla="*/ 458587 h 828251"/>
                  <a:gd name="connsiteX2407" fmla="*/ 322649 w 955276"/>
                  <a:gd name="connsiteY2407" fmla="*/ 458946 h 828251"/>
                  <a:gd name="connsiteX2408" fmla="*/ 321886 w 955276"/>
                  <a:gd name="connsiteY2408" fmla="*/ 466906 h 828251"/>
                  <a:gd name="connsiteX2409" fmla="*/ 321527 w 955276"/>
                  <a:gd name="connsiteY2409" fmla="*/ 467843 h 828251"/>
                  <a:gd name="connsiteX2410" fmla="*/ 318508 w 955276"/>
                  <a:gd name="connsiteY2410" fmla="*/ 472112 h 828251"/>
                  <a:gd name="connsiteX2411" fmla="*/ 318357 w 955276"/>
                  <a:gd name="connsiteY2411" fmla="*/ 472378 h 828251"/>
                  <a:gd name="connsiteX2412" fmla="*/ 317767 w 955276"/>
                  <a:gd name="connsiteY2412" fmla="*/ 473801 h 828251"/>
                  <a:gd name="connsiteX2413" fmla="*/ 317570 w 955276"/>
                  <a:gd name="connsiteY2413" fmla="*/ 474287 h 828251"/>
                  <a:gd name="connsiteX2414" fmla="*/ 317501 w 955276"/>
                  <a:gd name="connsiteY2414" fmla="*/ 474472 h 828251"/>
                  <a:gd name="connsiteX2415" fmla="*/ 317397 w 955276"/>
                  <a:gd name="connsiteY2415" fmla="*/ 476277 h 828251"/>
                  <a:gd name="connsiteX2416" fmla="*/ 317189 w 955276"/>
                  <a:gd name="connsiteY2416" fmla="*/ 477075 h 828251"/>
                  <a:gd name="connsiteX2417" fmla="*/ 316957 w 955276"/>
                  <a:gd name="connsiteY2417" fmla="*/ 477527 h 828251"/>
                  <a:gd name="connsiteX2418" fmla="*/ 316703 w 955276"/>
                  <a:gd name="connsiteY2418" fmla="*/ 477897 h 828251"/>
                  <a:gd name="connsiteX2419" fmla="*/ 315928 w 955276"/>
                  <a:gd name="connsiteY2419" fmla="*/ 478822 h 828251"/>
                  <a:gd name="connsiteX2420" fmla="*/ 315939 w 955276"/>
                  <a:gd name="connsiteY2420" fmla="*/ 478973 h 828251"/>
                  <a:gd name="connsiteX2421" fmla="*/ 316009 w 955276"/>
                  <a:gd name="connsiteY2421" fmla="*/ 479181 h 828251"/>
                  <a:gd name="connsiteX2422" fmla="*/ 316379 w 955276"/>
                  <a:gd name="connsiteY2422" fmla="*/ 480049 h 828251"/>
                  <a:gd name="connsiteX2423" fmla="*/ 316529 w 955276"/>
                  <a:gd name="connsiteY2423" fmla="*/ 480581 h 828251"/>
                  <a:gd name="connsiteX2424" fmla="*/ 316599 w 955276"/>
                  <a:gd name="connsiteY2424" fmla="*/ 481090 h 828251"/>
                  <a:gd name="connsiteX2425" fmla="*/ 316587 w 955276"/>
                  <a:gd name="connsiteY2425" fmla="*/ 481634 h 828251"/>
                  <a:gd name="connsiteX2426" fmla="*/ 316321 w 955276"/>
                  <a:gd name="connsiteY2426" fmla="*/ 483311 h 828251"/>
                  <a:gd name="connsiteX2427" fmla="*/ 316090 w 955276"/>
                  <a:gd name="connsiteY2427" fmla="*/ 483936 h 828251"/>
                  <a:gd name="connsiteX2428" fmla="*/ 315823 w 955276"/>
                  <a:gd name="connsiteY2428" fmla="*/ 484399 h 828251"/>
                  <a:gd name="connsiteX2429" fmla="*/ 315326 w 955276"/>
                  <a:gd name="connsiteY2429" fmla="*/ 485058 h 828251"/>
                  <a:gd name="connsiteX2430" fmla="*/ 314828 w 955276"/>
                  <a:gd name="connsiteY2430" fmla="*/ 485498 h 828251"/>
                  <a:gd name="connsiteX2431" fmla="*/ 313382 w 955276"/>
                  <a:gd name="connsiteY2431" fmla="*/ 486389 h 828251"/>
                  <a:gd name="connsiteX2432" fmla="*/ 311890 w 955276"/>
                  <a:gd name="connsiteY2432" fmla="*/ 487164 h 828251"/>
                  <a:gd name="connsiteX2433" fmla="*/ 311450 w 955276"/>
                  <a:gd name="connsiteY2433" fmla="*/ 487395 h 828251"/>
                  <a:gd name="connsiteX2434" fmla="*/ 311022 w 955276"/>
                  <a:gd name="connsiteY2434" fmla="*/ 487638 h 828251"/>
                  <a:gd name="connsiteX2435" fmla="*/ 308292 w 955276"/>
                  <a:gd name="connsiteY2435" fmla="*/ 489281 h 828251"/>
                  <a:gd name="connsiteX2436" fmla="*/ 307609 w 955276"/>
                  <a:gd name="connsiteY2436" fmla="*/ 489617 h 828251"/>
                  <a:gd name="connsiteX2437" fmla="*/ 305538 w 955276"/>
                  <a:gd name="connsiteY2437" fmla="*/ 490450 h 828251"/>
                  <a:gd name="connsiteX2438" fmla="*/ 302889 w 955276"/>
                  <a:gd name="connsiteY2438" fmla="*/ 491364 h 828251"/>
                  <a:gd name="connsiteX2439" fmla="*/ 302125 w 955276"/>
                  <a:gd name="connsiteY2439" fmla="*/ 491537 h 828251"/>
                  <a:gd name="connsiteX2440" fmla="*/ 301720 w 955276"/>
                  <a:gd name="connsiteY2440" fmla="*/ 491572 h 828251"/>
                  <a:gd name="connsiteX2441" fmla="*/ 299036 w 955276"/>
                  <a:gd name="connsiteY2441" fmla="*/ 491572 h 828251"/>
                  <a:gd name="connsiteX2442" fmla="*/ 297115 w 955276"/>
                  <a:gd name="connsiteY2442" fmla="*/ 490126 h 828251"/>
                  <a:gd name="connsiteX2443" fmla="*/ 296976 w 955276"/>
                  <a:gd name="connsiteY2443" fmla="*/ 489640 h 828251"/>
                  <a:gd name="connsiteX2444" fmla="*/ 296606 w 955276"/>
                  <a:gd name="connsiteY2444" fmla="*/ 487893 h 828251"/>
                  <a:gd name="connsiteX2445" fmla="*/ 295125 w 955276"/>
                  <a:gd name="connsiteY2445" fmla="*/ 487824 h 828251"/>
                  <a:gd name="connsiteX2446" fmla="*/ 293725 w 955276"/>
                  <a:gd name="connsiteY2446" fmla="*/ 488703 h 828251"/>
                  <a:gd name="connsiteX2447" fmla="*/ 292962 w 955276"/>
                  <a:gd name="connsiteY2447" fmla="*/ 489108 h 828251"/>
                  <a:gd name="connsiteX2448" fmla="*/ 289190 w 955276"/>
                  <a:gd name="connsiteY2448" fmla="*/ 490670 h 828251"/>
                  <a:gd name="connsiteX2449" fmla="*/ 289121 w 955276"/>
                  <a:gd name="connsiteY2449" fmla="*/ 490704 h 828251"/>
                  <a:gd name="connsiteX2450" fmla="*/ 287628 w 955276"/>
                  <a:gd name="connsiteY2450" fmla="*/ 492336 h 828251"/>
                  <a:gd name="connsiteX2451" fmla="*/ 287489 w 955276"/>
                  <a:gd name="connsiteY2451" fmla="*/ 492579 h 828251"/>
                  <a:gd name="connsiteX2452" fmla="*/ 283776 w 955276"/>
                  <a:gd name="connsiteY2452" fmla="*/ 499798 h 828251"/>
                  <a:gd name="connsiteX2453" fmla="*/ 282630 w 955276"/>
                  <a:gd name="connsiteY2453" fmla="*/ 501661 h 828251"/>
                  <a:gd name="connsiteX2454" fmla="*/ 282202 w 955276"/>
                  <a:gd name="connsiteY2454" fmla="*/ 502251 h 828251"/>
                  <a:gd name="connsiteX2455" fmla="*/ 281913 w 955276"/>
                  <a:gd name="connsiteY2455" fmla="*/ 502563 h 828251"/>
                  <a:gd name="connsiteX2456" fmla="*/ 281496 w 955276"/>
                  <a:gd name="connsiteY2456" fmla="*/ 502910 h 828251"/>
                  <a:gd name="connsiteX2457" fmla="*/ 280802 w 955276"/>
                  <a:gd name="connsiteY2457" fmla="*/ 503373 h 828251"/>
                  <a:gd name="connsiteX2458" fmla="*/ 278384 w 955276"/>
                  <a:gd name="connsiteY2458" fmla="*/ 504669 h 828251"/>
                  <a:gd name="connsiteX2459" fmla="*/ 278060 w 955276"/>
                  <a:gd name="connsiteY2459" fmla="*/ 504854 h 828251"/>
                  <a:gd name="connsiteX2460" fmla="*/ 276255 w 955276"/>
                  <a:gd name="connsiteY2460" fmla="*/ 506277 h 828251"/>
                  <a:gd name="connsiteX2461" fmla="*/ 276232 w 955276"/>
                  <a:gd name="connsiteY2461" fmla="*/ 506312 h 828251"/>
                  <a:gd name="connsiteX2462" fmla="*/ 274948 w 955276"/>
                  <a:gd name="connsiteY2462" fmla="*/ 509054 h 828251"/>
                  <a:gd name="connsiteX2463" fmla="*/ 273421 w 955276"/>
                  <a:gd name="connsiteY2463" fmla="*/ 510165 h 828251"/>
                  <a:gd name="connsiteX2464" fmla="*/ 271639 w 955276"/>
                  <a:gd name="connsiteY2464" fmla="*/ 509505 h 828251"/>
                  <a:gd name="connsiteX2465" fmla="*/ 262059 w 955276"/>
                  <a:gd name="connsiteY2465" fmla="*/ 498711 h 828251"/>
                  <a:gd name="connsiteX2466" fmla="*/ 261770 w 955276"/>
                  <a:gd name="connsiteY2466" fmla="*/ 498422 h 828251"/>
                  <a:gd name="connsiteX2467" fmla="*/ 252665 w 955276"/>
                  <a:gd name="connsiteY2467" fmla="*/ 490438 h 828251"/>
                  <a:gd name="connsiteX2468" fmla="*/ 252526 w 955276"/>
                  <a:gd name="connsiteY2468" fmla="*/ 490357 h 828251"/>
                  <a:gd name="connsiteX2469" fmla="*/ 247215 w 955276"/>
                  <a:gd name="connsiteY2469" fmla="*/ 488379 h 828251"/>
                  <a:gd name="connsiteX2470" fmla="*/ 247053 w 955276"/>
                  <a:gd name="connsiteY2470" fmla="*/ 488321 h 828251"/>
                  <a:gd name="connsiteX2471" fmla="*/ 245237 w 955276"/>
                  <a:gd name="connsiteY2471" fmla="*/ 488321 h 828251"/>
                  <a:gd name="connsiteX2472" fmla="*/ 244612 w 955276"/>
                  <a:gd name="connsiteY2472" fmla="*/ 488217 h 828251"/>
                  <a:gd name="connsiteX2473" fmla="*/ 243929 w 955276"/>
                  <a:gd name="connsiteY2473" fmla="*/ 487986 h 828251"/>
                  <a:gd name="connsiteX2474" fmla="*/ 230670 w 955276"/>
                  <a:gd name="connsiteY2474" fmla="*/ 482108 h 828251"/>
                  <a:gd name="connsiteX2475" fmla="*/ 229907 w 955276"/>
                  <a:gd name="connsiteY2475" fmla="*/ 481703 h 828251"/>
                  <a:gd name="connsiteX2476" fmla="*/ 224527 w 955276"/>
                  <a:gd name="connsiteY2476" fmla="*/ 478140 h 828251"/>
                  <a:gd name="connsiteX2477" fmla="*/ 223810 w 955276"/>
                  <a:gd name="connsiteY2477" fmla="*/ 477561 h 828251"/>
                  <a:gd name="connsiteX2478" fmla="*/ 222340 w 955276"/>
                  <a:gd name="connsiteY2478" fmla="*/ 476092 h 828251"/>
                  <a:gd name="connsiteX2479" fmla="*/ 222144 w 955276"/>
                  <a:gd name="connsiteY2479" fmla="*/ 475919 h 828251"/>
                  <a:gd name="connsiteX2480" fmla="*/ 220165 w 955276"/>
                  <a:gd name="connsiteY2480" fmla="*/ 474796 h 828251"/>
                  <a:gd name="connsiteX2481" fmla="*/ 220107 w 955276"/>
                  <a:gd name="connsiteY2481" fmla="*/ 474785 h 828251"/>
                  <a:gd name="connsiteX2482" fmla="*/ 215688 w 955276"/>
                  <a:gd name="connsiteY2482" fmla="*/ 474553 h 828251"/>
                  <a:gd name="connsiteX2483" fmla="*/ 215375 w 955276"/>
                  <a:gd name="connsiteY2483" fmla="*/ 474866 h 828251"/>
                  <a:gd name="connsiteX2484" fmla="*/ 209926 w 955276"/>
                  <a:gd name="connsiteY2484" fmla="*/ 479089 h 828251"/>
                  <a:gd name="connsiteX2485" fmla="*/ 209787 w 955276"/>
                  <a:gd name="connsiteY2485" fmla="*/ 479228 h 828251"/>
                  <a:gd name="connsiteX2486" fmla="*/ 207335 w 955276"/>
                  <a:gd name="connsiteY2486" fmla="*/ 483080 h 828251"/>
                  <a:gd name="connsiteX2487" fmla="*/ 206791 w 955276"/>
                  <a:gd name="connsiteY2487" fmla="*/ 483740 h 828251"/>
                  <a:gd name="connsiteX2488" fmla="*/ 205530 w 955276"/>
                  <a:gd name="connsiteY2488" fmla="*/ 484966 h 828251"/>
                  <a:gd name="connsiteX2489" fmla="*/ 205160 w 955276"/>
                  <a:gd name="connsiteY2489" fmla="*/ 485325 h 828251"/>
                  <a:gd name="connsiteX2490" fmla="*/ 204789 w 955276"/>
                  <a:gd name="connsiteY2490" fmla="*/ 485683 h 828251"/>
                  <a:gd name="connsiteX2491" fmla="*/ 201376 w 955276"/>
                  <a:gd name="connsiteY2491" fmla="*/ 489085 h 828251"/>
                  <a:gd name="connsiteX2492" fmla="*/ 201052 w 955276"/>
                  <a:gd name="connsiteY2492" fmla="*/ 489420 h 828251"/>
                  <a:gd name="connsiteX2493" fmla="*/ 197663 w 955276"/>
                  <a:gd name="connsiteY2493" fmla="*/ 493123 h 828251"/>
                  <a:gd name="connsiteX2494" fmla="*/ 197605 w 955276"/>
                  <a:gd name="connsiteY2494" fmla="*/ 493261 h 828251"/>
                  <a:gd name="connsiteX2495" fmla="*/ 196332 w 955276"/>
                  <a:gd name="connsiteY2495" fmla="*/ 496744 h 828251"/>
                  <a:gd name="connsiteX2496" fmla="*/ 195846 w 955276"/>
                  <a:gd name="connsiteY2496" fmla="*/ 497681 h 828251"/>
                  <a:gd name="connsiteX2497" fmla="*/ 193590 w 955276"/>
                  <a:gd name="connsiteY2497" fmla="*/ 500886 h 828251"/>
                  <a:gd name="connsiteX2498" fmla="*/ 193266 w 955276"/>
                  <a:gd name="connsiteY2498" fmla="*/ 505352 h 828251"/>
                  <a:gd name="connsiteX2499" fmla="*/ 193289 w 955276"/>
                  <a:gd name="connsiteY2499" fmla="*/ 505641 h 828251"/>
                  <a:gd name="connsiteX2500" fmla="*/ 193613 w 955276"/>
                  <a:gd name="connsiteY2500" fmla="*/ 507538 h 828251"/>
                  <a:gd name="connsiteX2501" fmla="*/ 193706 w 955276"/>
                  <a:gd name="connsiteY2501" fmla="*/ 507862 h 828251"/>
                  <a:gd name="connsiteX2502" fmla="*/ 193868 w 955276"/>
                  <a:gd name="connsiteY2502" fmla="*/ 508279 h 828251"/>
                  <a:gd name="connsiteX2503" fmla="*/ 193983 w 955276"/>
                  <a:gd name="connsiteY2503" fmla="*/ 509228 h 828251"/>
                  <a:gd name="connsiteX2504" fmla="*/ 193926 w 955276"/>
                  <a:gd name="connsiteY2504" fmla="*/ 509737 h 828251"/>
                  <a:gd name="connsiteX2505" fmla="*/ 193833 w 955276"/>
                  <a:gd name="connsiteY2505" fmla="*/ 510153 h 828251"/>
                  <a:gd name="connsiteX2506" fmla="*/ 193972 w 955276"/>
                  <a:gd name="connsiteY2506" fmla="*/ 511426 h 828251"/>
                  <a:gd name="connsiteX2507" fmla="*/ 194007 w 955276"/>
                  <a:gd name="connsiteY2507" fmla="*/ 511912 h 828251"/>
                  <a:gd name="connsiteX2508" fmla="*/ 194064 w 955276"/>
                  <a:gd name="connsiteY2508" fmla="*/ 512282 h 828251"/>
                  <a:gd name="connsiteX2509" fmla="*/ 194909 w 955276"/>
                  <a:gd name="connsiteY2509" fmla="*/ 515221 h 828251"/>
                  <a:gd name="connsiteX2510" fmla="*/ 195696 w 955276"/>
                  <a:gd name="connsiteY2510" fmla="*/ 518182 h 828251"/>
                  <a:gd name="connsiteX2511" fmla="*/ 195881 w 955276"/>
                  <a:gd name="connsiteY2511" fmla="*/ 520334 h 828251"/>
                  <a:gd name="connsiteX2512" fmla="*/ 195892 w 955276"/>
                  <a:gd name="connsiteY2512" fmla="*/ 521167 h 828251"/>
                  <a:gd name="connsiteX2513" fmla="*/ 195545 w 955276"/>
                  <a:gd name="connsiteY2513" fmla="*/ 526547 h 828251"/>
                  <a:gd name="connsiteX2514" fmla="*/ 195441 w 955276"/>
                  <a:gd name="connsiteY2514" fmla="*/ 527427 h 828251"/>
                  <a:gd name="connsiteX2515" fmla="*/ 194897 w 955276"/>
                  <a:gd name="connsiteY2515" fmla="*/ 529555 h 828251"/>
                  <a:gd name="connsiteX2516" fmla="*/ 194458 w 955276"/>
                  <a:gd name="connsiteY2516" fmla="*/ 531013 h 828251"/>
                  <a:gd name="connsiteX2517" fmla="*/ 194400 w 955276"/>
                  <a:gd name="connsiteY2517" fmla="*/ 531337 h 828251"/>
                  <a:gd name="connsiteX2518" fmla="*/ 194365 w 955276"/>
                  <a:gd name="connsiteY2518" fmla="*/ 531777 h 828251"/>
                  <a:gd name="connsiteX2519" fmla="*/ 194330 w 955276"/>
                  <a:gd name="connsiteY2519" fmla="*/ 532309 h 828251"/>
                  <a:gd name="connsiteX2520" fmla="*/ 194296 w 955276"/>
                  <a:gd name="connsiteY2520" fmla="*/ 532760 h 828251"/>
                  <a:gd name="connsiteX2521" fmla="*/ 194296 w 955276"/>
                  <a:gd name="connsiteY2521" fmla="*/ 533755 h 828251"/>
                  <a:gd name="connsiteX2522" fmla="*/ 194296 w 955276"/>
                  <a:gd name="connsiteY2522" fmla="*/ 534276 h 828251"/>
                  <a:gd name="connsiteX2523" fmla="*/ 194307 w 955276"/>
                  <a:gd name="connsiteY2523" fmla="*/ 534681 h 828251"/>
                  <a:gd name="connsiteX2524" fmla="*/ 194597 w 955276"/>
                  <a:gd name="connsiteY2524" fmla="*/ 536752 h 828251"/>
                  <a:gd name="connsiteX2525" fmla="*/ 194585 w 955276"/>
                  <a:gd name="connsiteY2525" fmla="*/ 537272 h 828251"/>
                  <a:gd name="connsiteX2526" fmla="*/ 194377 w 955276"/>
                  <a:gd name="connsiteY2526" fmla="*/ 538649 h 828251"/>
                  <a:gd name="connsiteX2527" fmla="*/ 194377 w 955276"/>
                  <a:gd name="connsiteY2527" fmla="*/ 538823 h 828251"/>
                  <a:gd name="connsiteX2528" fmla="*/ 194816 w 955276"/>
                  <a:gd name="connsiteY2528" fmla="*/ 540963 h 828251"/>
                  <a:gd name="connsiteX2529" fmla="*/ 195557 w 955276"/>
                  <a:gd name="connsiteY2529" fmla="*/ 547893 h 828251"/>
                  <a:gd name="connsiteX2530" fmla="*/ 195580 w 955276"/>
                  <a:gd name="connsiteY2530" fmla="*/ 548680 h 828251"/>
                  <a:gd name="connsiteX2531" fmla="*/ 195210 w 955276"/>
                  <a:gd name="connsiteY2531" fmla="*/ 567203 h 828251"/>
                  <a:gd name="connsiteX2532" fmla="*/ 195233 w 955276"/>
                  <a:gd name="connsiteY2532" fmla="*/ 567342 h 828251"/>
                  <a:gd name="connsiteX2533" fmla="*/ 197917 w 955276"/>
                  <a:gd name="connsiteY2533" fmla="*/ 574203 h 828251"/>
                  <a:gd name="connsiteX2534" fmla="*/ 200162 w 955276"/>
                  <a:gd name="connsiteY2534" fmla="*/ 580265 h 828251"/>
                  <a:gd name="connsiteX2535" fmla="*/ 200069 w 955276"/>
                  <a:gd name="connsiteY2535" fmla="*/ 581873 h 828251"/>
                  <a:gd name="connsiteX2536" fmla="*/ 198820 w 955276"/>
                  <a:gd name="connsiteY2536" fmla="*/ 582903 h 828251"/>
                  <a:gd name="connsiteX2537" fmla="*/ 198322 w 955276"/>
                  <a:gd name="connsiteY2537" fmla="*/ 583053 h 828251"/>
                  <a:gd name="connsiteX2538" fmla="*/ 193578 w 955276"/>
                  <a:gd name="connsiteY2538" fmla="*/ 584245 h 828251"/>
                  <a:gd name="connsiteX2539" fmla="*/ 193092 w 955276"/>
                  <a:gd name="connsiteY2539" fmla="*/ 584349 h 828251"/>
                  <a:gd name="connsiteX2540" fmla="*/ 192688 w 955276"/>
                  <a:gd name="connsiteY2540" fmla="*/ 584465 h 828251"/>
                  <a:gd name="connsiteX2541" fmla="*/ 189841 w 955276"/>
                  <a:gd name="connsiteY2541" fmla="*/ 585599 h 828251"/>
                  <a:gd name="connsiteX2542" fmla="*/ 189737 w 955276"/>
                  <a:gd name="connsiteY2542" fmla="*/ 585657 h 828251"/>
                  <a:gd name="connsiteX2543" fmla="*/ 188117 w 955276"/>
                  <a:gd name="connsiteY2543" fmla="*/ 587288 h 828251"/>
                  <a:gd name="connsiteX2544" fmla="*/ 187481 w 955276"/>
                  <a:gd name="connsiteY2544" fmla="*/ 587878 h 828251"/>
                  <a:gd name="connsiteX2545" fmla="*/ 184415 w 955276"/>
                  <a:gd name="connsiteY2545" fmla="*/ 590088 h 828251"/>
                  <a:gd name="connsiteX2546" fmla="*/ 181233 w 955276"/>
                  <a:gd name="connsiteY2546" fmla="*/ 592194 h 828251"/>
                  <a:gd name="connsiteX2547" fmla="*/ 180516 w 955276"/>
                  <a:gd name="connsiteY2547" fmla="*/ 592564 h 828251"/>
                  <a:gd name="connsiteX2548" fmla="*/ 175634 w 955276"/>
                  <a:gd name="connsiteY2548" fmla="*/ 594843 h 828251"/>
                  <a:gd name="connsiteX2549" fmla="*/ 175264 w 955276"/>
                  <a:gd name="connsiteY2549" fmla="*/ 595017 h 828251"/>
                  <a:gd name="connsiteX2550" fmla="*/ 174002 w 955276"/>
                  <a:gd name="connsiteY2550" fmla="*/ 597273 h 828251"/>
                  <a:gd name="connsiteX2551" fmla="*/ 172753 w 955276"/>
                  <a:gd name="connsiteY2551" fmla="*/ 598233 h 828251"/>
                  <a:gd name="connsiteX2552" fmla="*/ 172244 w 955276"/>
                  <a:gd name="connsiteY2552" fmla="*/ 598372 h 828251"/>
                  <a:gd name="connsiteX2553" fmla="*/ 168403 w 955276"/>
                  <a:gd name="connsiteY2553" fmla="*/ 599239 h 828251"/>
                  <a:gd name="connsiteX2554" fmla="*/ 167153 w 955276"/>
                  <a:gd name="connsiteY2554" fmla="*/ 600940 h 828251"/>
                  <a:gd name="connsiteX2555" fmla="*/ 166899 w 955276"/>
                  <a:gd name="connsiteY2555" fmla="*/ 601310 h 828251"/>
                  <a:gd name="connsiteX2556" fmla="*/ 166031 w 955276"/>
                  <a:gd name="connsiteY2556" fmla="*/ 602664 h 828251"/>
                  <a:gd name="connsiteX2557" fmla="*/ 165591 w 955276"/>
                  <a:gd name="connsiteY2557" fmla="*/ 603162 h 828251"/>
                  <a:gd name="connsiteX2558" fmla="*/ 164955 w 955276"/>
                  <a:gd name="connsiteY2558" fmla="*/ 603648 h 828251"/>
                  <a:gd name="connsiteX2559" fmla="*/ 163578 w 955276"/>
                  <a:gd name="connsiteY2559" fmla="*/ 604469 h 828251"/>
                  <a:gd name="connsiteX2560" fmla="*/ 163150 w 955276"/>
                  <a:gd name="connsiteY2560" fmla="*/ 604723 h 828251"/>
                  <a:gd name="connsiteX2561" fmla="*/ 162988 w 955276"/>
                  <a:gd name="connsiteY2561" fmla="*/ 604816 h 828251"/>
                  <a:gd name="connsiteX2562" fmla="*/ 161588 w 955276"/>
                  <a:gd name="connsiteY2562" fmla="*/ 606586 h 828251"/>
                  <a:gd name="connsiteX2563" fmla="*/ 161380 w 955276"/>
                  <a:gd name="connsiteY2563" fmla="*/ 606899 h 828251"/>
                  <a:gd name="connsiteX2564" fmla="*/ 160130 w 955276"/>
                  <a:gd name="connsiteY2564" fmla="*/ 609155 h 828251"/>
                  <a:gd name="connsiteX2565" fmla="*/ 159517 w 955276"/>
                  <a:gd name="connsiteY2565" fmla="*/ 609999 h 828251"/>
                  <a:gd name="connsiteX2566" fmla="*/ 158048 w 955276"/>
                  <a:gd name="connsiteY2566" fmla="*/ 611561 h 828251"/>
                  <a:gd name="connsiteX2567" fmla="*/ 157215 w 955276"/>
                  <a:gd name="connsiteY2567" fmla="*/ 612082 h 828251"/>
                  <a:gd name="connsiteX2568" fmla="*/ 156393 w 955276"/>
                  <a:gd name="connsiteY2568" fmla="*/ 612325 h 828251"/>
                  <a:gd name="connsiteX2569" fmla="*/ 148445 w 955276"/>
                  <a:gd name="connsiteY2569" fmla="*/ 613551 h 828251"/>
                  <a:gd name="connsiteX2570" fmla="*/ 139930 w 955276"/>
                  <a:gd name="connsiteY2570" fmla="*/ 614766 h 828251"/>
                  <a:gd name="connsiteX2571" fmla="*/ 139432 w 955276"/>
                  <a:gd name="connsiteY2571" fmla="*/ 614835 h 828251"/>
                  <a:gd name="connsiteX2572" fmla="*/ 138912 w 955276"/>
                  <a:gd name="connsiteY2572" fmla="*/ 614916 h 828251"/>
                  <a:gd name="connsiteX2573" fmla="*/ 133150 w 955276"/>
                  <a:gd name="connsiteY2573" fmla="*/ 615911 h 828251"/>
                  <a:gd name="connsiteX2574" fmla="*/ 132710 w 955276"/>
                  <a:gd name="connsiteY2574" fmla="*/ 616004 h 828251"/>
                  <a:gd name="connsiteX2575" fmla="*/ 129575 w 955276"/>
                  <a:gd name="connsiteY2575" fmla="*/ 616768 h 828251"/>
                  <a:gd name="connsiteX2576" fmla="*/ 128777 w 955276"/>
                  <a:gd name="connsiteY2576" fmla="*/ 616860 h 828251"/>
                  <a:gd name="connsiteX2577" fmla="*/ 125618 w 955276"/>
                  <a:gd name="connsiteY2577" fmla="*/ 617045 h 828251"/>
                  <a:gd name="connsiteX2578" fmla="*/ 125352 w 955276"/>
                  <a:gd name="connsiteY2578" fmla="*/ 617103 h 828251"/>
                  <a:gd name="connsiteX2579" fmla="*/ 122413 w 955276"/>
                  <a:gd name="connsiteY2579" fmla="*/ 618063 h 828251"/>
                  <a:gd name="connsiteX2580" fmla="*/ 121499 w 955276"/>
                  <a:gd name="connsiteY2580" fmla="*/ 618214 h 828251"/>
                  <a:gd name="connsiteX2581" fmla="*/ 117820 w 955276"/>
                  <a:gd name="connsiteY2581" fmla="*/ 618422 h 828251"/>
                  <a:gd name="connsiteX2582" fmla="*/ 113400 w 955276"/>
                  <a:gd name="connsiteY2582" fmla="*/ 617913 h 828251"/>
                  <a:gd name="connsiteX2583" fmla="*/ 109698 w 955276"/>
                  <a:gd name="connsiteY2583" fmla="*/ 617219 h 828251"/>
                  <a:gd name="connsiteX2584" fmla="*/ 108830 w 955276"/>
                  <a:gd name="connsiteY2584" fmla="*/ 616964 h 828251"/>
                  <a:gd name="connsiteX2585" fmla="*/ 105036 w 955276"/>
                  <a:gd name="connsiteY2585" fmla="*/ 615414 h 828251"/>
                  <a:gd name="connsiteX2586" fmla="*/ 103358 w 955276"/>
                  <a:gd name="connsiteY2586" fmla="*/ 614396 h 828251"/>
                  <a:gd name="connsiteX2587" fmla="*/ 94959 w 955276"/>
                  <a:gd name="connsiteY2587" fmla="*/ 624670 h 828251"/>
                  <a:gd name="connsiteX2588" fmla="*/ 94750 w 955276"/>
                  <a:gd name="connsiteY2588" fmla="*/ 624936 h 828251"/>
                  <a:gd name="connsiteX2589" fmla="*/ 91314 w 955276"/>
                  <a:gd name="connsiteY2589" fmla="*/ 631380 h 828251"/>
                  <a:gd name="connsiteX2590" fmla="*/ 91141 w 955276"/>
                  <a:gd name="connsiteY2590" fmla="*/ 631739 h 828251"/>
                  <a:gd name="connsiteX2591" fmla="*/ 88028 w 955276"/>
                  <a:gd name="connsiteY2591" fmla="*/ 640254 h 828251"/>
                  <a:gd name="connsiteX2592" fmla="*/ 83470 w 955276"/>
                  <a:gd name="connsiteY2592" fmla="*/ 651199 h 828251"/>
                  <a:gd name="connsiteX2593" fmla="*/ 83053 w 955276"/>
                  <a:gd name="connsiteY2593" fmla="*/ 652032 h 828251"/>
                  <a:gd name="connsiteX2594" fmla="*/ 81144 w 955276"/>
                  <a:gd name="connsiteY2594" fmla="*/ 654867 h 828251"/>
                  <a:gd name="connsiteX2595" fmla="*/ 81133 w 955276"/>
                  <a:gd name="connsiteY2595" fmla="*/ 654959 h 828251"/>
                  <a:gd name="connsiteX2596" fmla="*/ 80357 w 955276"/>
                  <a:gd name="connsiteY2596" fmla="*/ 659622 h 828251"/>
                  <a:gd name="connsiteX2597" fmla="*/ 80149 w 955276"/>
                  <a:gd name="connsiteY2597" fmla="*/ 660455 h 828251"/>
                  <a:gd name="connsiteX2598" fmla="*/ 77858 w 955276"/>
                  <a:gd name="connsiteY2598" fmla="*/ 667153 h 828251"/>
                  <a:gd name="connsiteX2599" fmla="*/ 76146 w 955276"/>
                  <a:gd name="connsiteY2599" fmla="*/ 671110 h 828251"/>
                  <a:gd name="connsiteX2600" fmla="*/ 76053 w 955276"/>
                  <a:gd name="connsiteY2600" fmla="*/ 671365 h 828251"/>
                  <a:gd name="connsiteX2601" fmla="*/ 75394 w 955276"/>
                  <a:gd name="connsiteY2601" fmla="*/ 675912 h 828251"/>
                  <a:gd name="connsiteX2602" fmla="*/ 73959 w 955276"/>
                  <a:gd name="connsiteY2602" fmla="*/ 683386 h 828251"/>
                  <a:gd name="connsiteX2603" fmla="*/ 73867 w 955276"/>
                  <a:gd name="connsiteY2603" fmla="*/ 683872 h 828251"/>
                  <a:gd name="connsiteX2604" fmla="*/ 73797 w 955276"/>
                  <a:gd name="connsiteY2604" fmla="*/ 684195 h 828251"/>
                  <a:gd name="connsiteX2605" fmla="*/ 74040 w 955276"/>
                  <a:gd name="connsiteY2605" fmla="*/ 689876 h 828251"/>
                  <a:gd name="connsiteX2606" fmla="*/ 73936 w 955276"/>
                  <a:gd name="connsiteY2606" fmla="*/ 690594 h 828251"/>
                  <a:gd name="connsiteX2607" fmla="*/ 73659 w 955276"/>
                  <a:gd name="connsiteY2607" fmla="*/ 691369 h 828251"/>
                  <a:gd name="connsiteX2608" fmla="*/ 73045 w 955276"/>
                  <a:gd name="connsiteY2608" fmla="*/ 692514 h 828251"/>
                  <a:gd name="connsiteX2609" fmla="*/ 71611 w 955276"/>
                  <a:gd name="connsiteY2609" fmla="*/ 694631 h 828251"/>
                  <a:gd name="connsiteX2610" fmla="*/ 71437 w 955276"/>
                  <a:gd name="connsiteY2610" fmla="*/ 694978 h 828251"/>
                  <a:gd name="connsiteX2611" fmla="*/ 70801 w 955276"/>
                  <a:gd name="connsiteY2611" fmla="*/ 696355 h 828251"/>
                  <a:gd name="connsiteX2612" fmla="*/ 70627 w 955276"/>
                  <a:gd name="connsiteY2612" fmla="*/ 696783 h 828251"/>
                  <a:gd name="connsiteX2613" fmla="*/ 70442 w 955276"/>
                  <a:gd name="connsiteY2613" fmla="*/ 697292 h 828251"/>
                  <a:gd name="connsiteX2614" fmla="*/ 70245 w 955276"/>
                  <a:gd name="connsiteY2614" fmla="*/ 697778 h 828251"/>
                  <a:gd name="connsiteX2615" fmla="*/ 70107 w 955276"/>
                  <a:gd name="connsiteY2615" fmla="*/ 698149 h 828251"/>
                  <a:gd name="connsiteX2616" fmla="*/ 69424 w 955276"/>
                  <a:gd name="connsiteY2616" fmla="*/ 701157 h 828251"/>
                  <a:gd name="connsiteX2617" fmla="*/ 69239 w 955276"/>
                  <a:gd name="connsiteY2617" fmla="*/ 701619 h 828251"/>
                  <a:gd name="connsiteX2618" fmla="*/ 68013 w 955276"/>
                  <a:gd name="connsiteY2618" fmla="*/ 703956 h 828251"/>
                  <a:gd name="connsiteX2619" fmla="*/ 67827 w 955276"/>
                  <a:gd name="connsiteY2619" fmla="*/ 704361 h 828251"/>
                  <a:gd name="connsiteX2620" fmla="*/ 66138 w 955276"/>
                  <a:gd name="connsiteY2620" fmla="*/ 708457 h 828251"/>
                  <a:gd name="connsiteX2621" fmla="*/ 64183 w 955276"/>
                  <a:gd name="connsiteY2621" fmla="*/ 712171 h 828251"/>
                  <a:gd name="connsiteX2622" fmla="*/ 64021 w 955276"/>
                  <a:gd name="connsiteY2622" fmla="*/ 712576 h 828251"/>
                  <a:gd name="connsiteX2623" fmla="*/ 62818 w 955276"/>
                  <a:gd name="connsiteY2623" fmla="*/ 715491 h 828251"/>
                  <a:gd name="connsiteX2624" fmla="*/ 62679 w 955276"/>
                  <a:gd name="connsiteY2624" fmla="*/ 715908 h 828251"/>
                  <a:gd name="connsiteX2625" fmla="*/ 61487 w 955276"/>
                  <a:gd name="connsiteY2625" fmla="*/ 719564 h 828251"/>
                  <a:gd name="connsiteX2626" fmla="*/ 60134 w 955276"/>
                  <a:gd name="connsiteY2626" fmla="*/ 723162 h 828251"/>
                  <a:gd name="connsiteX2627" fmla="*/ 58572 w 955276"/>
                  <a:gd name="connsiteY2627" fmla="*/ 726645 h 828251"/>
                  <a:gd name="connsiteX2628" fmla="*/ 56744 w 955276"/>
                  <a:gd name="connsiteY2628" fmla="*/ 730567 h 828251"/>
                  <a:gd name="connsiteX2629" fmla="*/ 56420 w 955276"/>
                  <a:gd name="connsiteY2629" fmla="*/ 731157 h 828251"/>
                  <a:gd name="connsiteX2630" fmla="*/ 54765 w 955276"/>
                  <a:gd name="connsiteY2630" fmla="*/ 733980 h 828251"/>
                  <a:gd name="connsiteX2631" fmla="*/ 54198 w 955276"/>
                  <a:gd name="connsiteY2631" fmla="*/ 734766 h 828251"/>
                  <a:gd name="connsiteX2632" fmla="*/ 51803 w 955276"/>
                  <a:gd name="connsiteY2632" fmla="*/ 737335 h 828251"/>
                  <a:gd name="connsiteX2633" fmla="*/ 50774 w 955276"/>
                  <a:gd name="connsiteY2633" fmla="*/ 743791 h 828251"/>
                  <a:gd name="connsiteX2634" fmla="*/ 50542 w 955276"/>
                  <a:gd name="connsiteY2634" fmla="*/ 744705 h 828251"/>
                  <a:gd name="connsiteX2635" fmla="*/ 48437 w 955276"/>
                  <a:gd name="connsiteY2635" fmla="*/ 750247 h 828251"/>
                  <a:gd name="connsiteX2636" fmla="*/ 45440 w 955276"/>
                  <a:gd name="connsiteY2636" fmla="*/ 757455 h 828251"/>
                  <a:gd name="connsiteX2637" fmla="*/ 47500 w 955276"/>
                  <a:gd name="connsiteY2637" fmla="*/ 764639 h 828251"/>
                  <a:gd name="connsiteX2638" fmla="*/ 47442 w 955276"/>
                  <a:gd name="connsiteY2638" fmla="*/ 765900 h 828251"/>
                  <a:gd name="connsiteX2639" fmla="*/ 47268 w 955276"/>
                  <a:gd name="connsiteY2639" fmla="*/ 766352 h 828251"/>
                  <a:gd name="connsiteX2640" fmla="*/ 47025 w 955276"/>
                  <a:gd name="connsiteY2640" fmla="*/ 766803 h 828251"/>
                  <a:gd name="connsiteX2641" fmla="*/ 45533 w 955276"/>
                  <a:gd name="connsiteY2641" fmla="*/ 768932 h 828251"/>
                  <a:gd name="connsiteX2642" fmla="*/ 45301 w 955276"/>
                  <a:gd name="connsiteY2642" fmla="*/ 769290 h 828251"/>
                  <a:gd name="connsiteX2643" fmla="*/ 40500 w 955276"/>
                  <a:gd name="connsiteY2643" fmla="*/ 777678 h 828251"/>
                  <a:gd name="connsiteX2644" fmla="*/ 40234 w 955276"/>
                  <a:gd name="connsiteY2644" fmla="*/ 778130 h 828251"/>
                  <a:gd name="connsiteX2645" fmla="*/ 39979 w 955276"/>
                  <a:gd name="connsiteY2645" fmla="*/ 778581 h 828251"/>
                  <a:gd name="connsiteX2646" fmla="*/ 36474 w 955276"/>
                  <a:gd name="connsiteY2646" fmla="*/ 784782 h 828251"/>
                  <a:gd name="connsiteX2647" fmla="*/ 24291 w 955276"/>
                  <a:gd name="connsiteY2647" fmla="*/ 803097 h 828251"/>
                  <a:gd name="connsiteX2648" fmla="*/ 23550 w 955276"/>
                  <a:gd name="connsiteY2648" fmla="*/ 803768 h 828251"/>
                  <a:gd name="connsiteX2649" fmla="*/ 22775 w 955276"/>
                  <a:gd name="connsiteY2649" fmla="*/ 804138 h 828251"/>
                  <a:gd name="connsiteX2650" fmla="*/ 16689 w 955276"/>
                  <a:gd name="connsiteY2650" fmla="*/ 806094 h 828251"/>
                  <a:gd name="connsiteX2651" fmla="*/ 16354 w 955276"/>
                  <a:gd name="connsiteY2651" fmla="*/ 806209 h 828251"/>
                  <a:gd name="connsiteX2652" fmla="*/ 5791 w 955276"/>
                  <a:gd name="connsiteY2652" fmla="*/ 811879 h 828251"/>
                  <a:gd name="connsiteX2653" fmla="*/ 6682 w 955276"/>
                  <a:gd name="connsiteY2653" fmla="*/ 812145 h 828251"/>
                  <a:gd name="connsiteX2654" fmla="*/ 7503 w 955276"/>
                  <a:gd name="connsiteY2654" fmla="*/ 812457 h 828251"/>
                  <a:gd name="connsiteX2655" fmla="*/ 9910 w 955276"/>
                  <a:gd name="connsiteY2655" fmla="*/ 813649 h 828251"/>
                  <a:gd name="connsiteX2656" fmla="*/ 10870 w 955276"/>
                  <a:gd name="connsiteY2656" fmla="*/ 814111 h 828251"/>
                  <a:gd name="connsiteX2657" fmla="*/ 11321 w 955276"/>
                  <a:gd name="connsiteY2657" fmla="*/ 814343 h 828251"/>
                  <a:gd name="connsiteX2658" fmla="*/ 11761 w 955276"/>
                  <a:gd name="connsiteY2658" fmla="*/ 814551 h 828251"/>
                  <a:gd name="connsiteX2659" fmla="*/ 13959 w 955276"/>
                  <a:gd name="connsiteY2659" fmla="*/ 815558 h 828251"/>
                  <a:gd name="connsiteX2660" fmla="*/ 14109 w 955276"/>
                  <a:gd name="connsiteY2660" fmla="*/ 815581 h 828251"/>
                  <a:gd name="connsiteX2661" fmla="*/ 17245 w 955276"/>
                  <a:gd name="connsiteY2661" fmla="*/ 815766 h 828251"/>
                  <a:gd name="connsiteX2662" fmla="*/ 21873 w 955276"/>
                  <a:gd name="connsiteY2662" fmla="*/ 816194 h 828251"/>
                  <a:gd name="connsiteX2663" fmla="*/ 22081 w 955276"/>
                  <a:gd name="connsiteY2663" fmla="*/ 816159 h 828251"/>
                  <a:gd name="connsiteX2664" fmla="*/ 23608 w 955276"/>
                  <a:gd name="connsiteY2664" fmla="*/ 815824 h 828251"/>
                  <a:gd name="connsiteX2665" fmla="*/ 24464 w 955276"/>
                  <a:gd name="connsiteY2665" fmla="*/ 815754 h 828251"/>
                  <a:gd name="connsiteX2666" fmla="*/ 27206 w 955276"/>
                  <a:gd name="connsiteY2666" fmla="*/ 815662 h 828251"/>
                  <a:gd name="connsiteX2667" fmla="*/ 29104 w 955276"/>
                  <a:gd name="connsiteY2667" fmla="*/ 816958 h 828251"/>
                  <a:gd name="connsiteX2668" fmla="*/ 35814 w 955276"/>
                  <a:gd name="connsiteY2668" fmla="*/ 817131 h 828251"/>
                  <a:gd name="connsiteX2669" fmla="*/ 36925 w 955276"/>
                  <a:gd name="connsiteY2669" fmla="*/ 817374 h 828251"/>
                  <a:gd name="connsiteX2670" fmla="*/ 37422 w 955276"/>
                  <a:gd name="connsiteY2670" fmla="*/ 817571 h 828251"/>
                  <a:gd name="connsiteX2671" fmla="*/ 37885 w 955276"/>
                  <a:gd name="connsiteY2671" fmla="*/ 817814 h 828251"/>
                  <a:gd name="connsiteX2672" fmla="*/ 38035 w 955276"/>
                  <a:gd name="connsiteY2672" fmla="*/ 817906 h 828251"/>
                  <a:gd name="connsiteX2673" fmla="*/ 41148 w 955276"/>
                  <a:gd name="connsiteY2673" fmla="*/ 817941 h 828251"/>
                  <a:gd name="connsiteX2674" fmla="*/ 41657 w 955276"/>
                  <a:gd name="connsiteY2674" fmla="*/ 817953 h 828251"/>
                  <a:gd name="connsiteX2675" fmla="*/ 42050 w 955276"/>
                  <a:gd name="connsiteY2675" fmla="*/ 817941 h 828251"/>
                  <a:gd name="connsiteX2676" fmla="*/ 43485 w 955276"/>
                  <a:gd name="connsiteY2676" fmla="*/ 817710 h 828251"/>
                  <a:gd name="connsiteX2677" fmla="*/ 44318 w 955276"/>
                  <a:gd name="connsiteY2677" fmla="*/ 817687 h 828251"/>
                  <a:gd name="connsiteX2678" fmla="*/ 44850 w 955276"/>
                  <a:gd name="connsiteY2678" fmla="*/ 817756 h 828251"/>
                  <a:gd name="connsiteX2679" fmla="*/ 45359 w 955276"/>
                  <a:gd name="connsiteY2679" fmla="*/ 817895 h 828251"/>
                  <a:gd name="connsiteX2680" fmla="*/ 45937 w 955276"/>
                  <a:gd name="connsiteY2680" fmla="*/ 818149 h 828251"/>
                  <a:gd name="connsiteX2681" fmla="*/ 46377 w 955276"/>
                  <a:gd name="connsiteY2681" fmla="*/ 818427 h 828251"/>
                  <a:gd name="connsiteX2682" fmla="*/ 46967 w 955276"/>
                  <a:gd name="connsiteY2682" fmla="*/ 819017 h 828251"/>
                  <a:gd name="connsiteX2683" fmla="*/ 47245 w 955276"/>
                  <a:gd name="connsiteY2683" fmla="*/ 819445 h 828251"/>
                  <a:gd name="connsiteX2684" fmla="*/ 47476 w 955276"/>
                  <a:gd name="connsiteY2684" fmla="*/ 819873 h 828251"/>
                  <a:gd name="connsiteX2685" fmla="*/ 48020 w 955276"/>
                  <a:gd name="connsiteY2685" fmla="*/ 821389 h 828251"/>
                  <a:gd name="connsiteX2686" fmla="*/ 48714 w 955276"/>
                  <a:gd name="connsiteY2686" fmla="*/ 823957 h 828251"/>
                  <a:gd name="connsiteX2687" fmla="*/ 48726 w 955276"/>
                  <a:gd name="connsiteY2687" fmla="*/ 823992 h 828251"/>
                  <a:gd name="connsiteX2688" fmla="*/ 48899 w 955276"/>
                  <a:gd name="connsiteY2688" fmla="*/ 824085 h 828251"/>
                  <a:gd name="connsiteX2689" fmla="*/ 49663 w 955276"/>
                  <a:gd name="connsiteY2689" fmla="*/ 823957 h 828251"/>
                  <a:gd name="connsiteX2690" fmla="*/ 50149 w 955276"/>
                  <a:gd name="connsiteY2690" fmla="*/ 823645 h 828251"/>
                  <a:gd name="connsiteX2691" fmla="*/ 50264 w 955276"/>
                  <a:gd name="connsiteY2691" fmla="*/ 823552 h 828251"/>
                  <a:gd name="connsiteX2692" fmla="*/ 50288 w 955276"/>
                  <a:gd name="connsiteY2692" fmla="*/ 823518 h 828251"/>
                  <a:gd name="connsiteX2693" fmla="*/ 50600 w 955276"/>
                  <a:gd name="connsiteY2693" fmla="*/ 822777 h 828251"/>
                  <a:gd name="connsiteX2694" fmla="*/ 50762 w 955276"/>
                  <a:gd name="connsiteY2694" fmla="*/ 822384 h 828251"/>
                  <a:gd name="connsiteX2695" fmla="*/ 52127 w 955276"/>
                  <a:gd name="connsiteY2695" fmla="*/ 817814 h 828251"/>
                  <a:gd name="connsiteX2696" fmla="*/ 52486 w 955276"/>
                  <a:gd name="connsiteY2696" fmla="*/ 817015 h 828251"/>
                  <a:gd name="connsiteX2697" fmla="*/ 52694 w 955276"/>
                  <a:gd name="connsiteY2697" fmla="*/ 816680 h 828251"/>
                  <a:gd name="connsiteX2698" fmla="*/ 53261 w 955276"/>
                  <a:gd name="connsiteY2698" fmla="*/ 816009 h 828251"/>
                  <a:gd name="connsiteX2699" fmla="*/ 55633 w 955276"/>
                  <a:gd name="connsiteY2699" fmla="*/ 813868 h 828251"/>
                  <a:gd name="connsiteX2700" fmla="*/ 55887 w 955276"/>
                  <a:gd name="connsiteY2700" fmla="*/ 813625 h 828251"/>
                  <a:gd name="connsiteX2701" fmla="*/ 56454 w 955276"/>
                  <a:gd name="connsiteY2701" fmla="*/ 812908 h 828251"/>
                  <a:gd name="connsiteX2702" fmla="*/ 56963 w 955276"/>
                  <a:gd name="connsiteY2702" fmla="*/ 812318 h 828251"/>
                  <a:gd name="connsiteX2703" fmla="*/ 66323 w 955276"/>
                  <a:gd name="connsiteY2703" fmla="*/ 802715 h 828251"/>
                  <a:gd name="connsiteX2704" fmla="*/ 73034 w 955276"/>
                  <a:gd name="connsiteY2704" fmla="*/ 796097 h 828251"/>
                  <a:gd name="connsiteX2705" fmla="*/ 73115 w 955276"/>
                  <a:gd name="connsiteY2705" fmla="*/ 795958 h 828251"/>
                  <a:gd name="connsiteX2706" fmla="*/ 79941 w 955276"/>
                  <a:gd name="connsiteY2706" fmla="*/ 780895 h 828251"/>
                  <a:gd name="connsiteX2707" fmla="*/ 81757 w 955276"/>
                  <a:gd name="connsiteY2707" fmla="*/ 777493 h 828251"/>
                  <a:gd name="connsiteX2708" fmla="*/ 81942 w 955276"/>
                  <a:gd name="connsiteY2708" fmla="*/ 777089 h 828251"/>
                  <a:gd name="connsiteX2709" fmla="*/ 82544 w 955276"/>
                  <a:gd name="connsiteY2709" fmla="*/ 775654 h 828251"/>
                  <a:gd name="connsiteX2710" fmla="*/ 82984 w 955276"/>
                  <a:gd name="connsiteY2710" fmla="*/ 775018 h 828251"/>
                  <a:gd name="connsiteX2711" fmla="*/ 83342 w 955276"/>
                  <a:gd name="connsiteY2711" fmla="*/ 774659 h 828251"/>
                  <a:gd name="connsiteX2712" fmla="*/ 83805 w 955276"/>
                  <a:gd name="connsiteY2712" fmla="*/ 774312 h 828251"/>
                  <a:gd name="connsiteX2713" fmla="*/ 100396 w 955276"/>
                  <a:gd name="connsiteY2713" fmla="*/ 765472 h 828251"/>
                  <a:gd name="connsiteX2714" fmla="*/ 109640 w 955276"/>
                  <a:gd name="connsiteY2714" fmla="*/ 761076 h 828251"/>
                  <a:gd name="connsiteX2715" fmla="*/ 110068 w 955276"/>
                  <a:gd name="connsiteY2715" fmla="*/ 760845 h 828251"/>
                  <a:gd name="connsiteX2716" fmla="*/ 110867 w 955276"/>
                  <a:gd name="connsiteY2716" fmla="*/ 760416 h 828251"/>
                  <a:gd name="connsiteX2717" fmla="*/ 111133 w 955276"/>
                  <a:gd name="connsiteY2717" fmla="*/ 760220 h 828251"/>
                  <a:gd name="connsiteX2718" fmla="*/ 111503 w 955276"/>
                  <a:gd name="connsiteY2718" fmla="*/ 759907 h 828251"/>
                  <a:gd name="connsiteX2719" fmla="*/ 112278 w 955276"/>
                  <a:gd name="connsiteY2719" fmla="*/ 759445 h 828251"/>
                  <a:gd name="connsiteX2720" fmla="*/ 115714 w 955276"/>
                  <a:gd name="connsiteY2720" fmla="*/ 757721 h 828251"/>
                  <a:gd name="connsiteX2721" fmla="*/ 116166 w 955276"/>
                  <a:gd name="connsiteY2721" fmla="*/ 757512 h 828251"/>
                  <a:gd name="connsiteX2722" fmla="*/ 116605 w 955276"/>
                  <a:gd name="connsiteY2722" fmla="*/ 757270 h 828251"/>
                  <a:gd name="connsiteX2723" fmla="*/ 118422 w 955276"/>
                  <a:gd name="connsiteY2723" fmla="*/ 756228 h 828251"/>
                  <a:gd name="connsiteX2724" fmla="*/ 119058 w 955276"/>
                  <a:gd name="connsiteY2724" fmla="*/ 755939 h 828251"/>
                  <a:gd name="connsiteX2725" fmla="*/ 119509 w 955276"/>
                  <a:gd name="connsiteY2725" fmla="*/ 755789 h 828251"/>
                  <a:gd name="connsiteX2726" fmla="*/ 121037 w 955276"/>
                  <a:gd name="connsiteY2726" fmla="*/ 755476 h 828251"/>
                  <a:gd name="connsiteX2727" fmla="*/ 121465 w 955276"/>
                  <a:gd name="connsiteY2727" fmla="*/ 755372 h 828251"/>
                  <a:gd name="connsiteX2728" fmla="*/ 123385 w 955276"/>
                  <a:gd name="connsiteY2728" fmla="*/ 754794 h 828251"/>
                  <a:gd name="connsiteX2729" fmla="*/ 138275 w 955276"/>
                  <a:gd name="connsiteY2729" fmla="*/ 748881 h 828251"/>
                  <a:gd name="connsiteX2730" fmla="*/ 138738 w 955276"/>
                  <a:gd name="connsiteY2730" fmla="*/ 748766 h 828251"/>
                  <a:gd name="connsiteX2731" fmla="*/ 139259 w 955276"/>
                  <a:gd name="connsiteY2731" fmla="*/ 748696 h 828251"/>
                  <a:gd name="connsiteX2732" fmla="*/ 139768 w 955276"/>
                  <a:gd name="connsiteY2732" fmla="*/ 748696 h 828251"/>
                  <a:gd name="connsiteX2733" fmla="*/ 139837 w 955276"/>
                  <a:gd name="connsiteY2733" fmla="*/ 748696 h 828251"/>
                  <a:gd name="connsiteX2734" fmla="*/ 140705 w 955276"/>
                  <a:gd name="connsiteY2734" fmla="*/ 747840 h 828251"/>
                  <a:gd name="connsiteX2735" fmla="*/ 141156 w 955276"/>
                  <a:gd name="connsiteY2735" fmla="*/ 747516 h 828251"/>
                  <a:gd name="connsiteX2736" fmla="*/ 141619 w 955276"/>
                  <a:gd name="connsiteY2736" fmla="*/ 747262 h 828251"/>
                  <a:gd name="connsiteX2737" fmla="*/ 145703 w 955276"/>
                  <a:gd name="connsiteY2737" fmla="*/ 745387 h 828251"/>
                  <a:gd name="connsiteX2738" fmla="*/ 167998 w 955276"/>
                  <a:gd name="connsiteY2738" fmla="*/ 736120 h 828251"/>
                  <a:gd name="connsiteX2739" fmla="*/ 170624 w 955276"/>
                  <a:gd name="connsiteY2739" fmla="*/ 735125 h 828251"/>
                  <a:gd name="connsiteX2740" fmla="*/ 171075 w 955276"/>
                  <a:gd name="connsiteY2740" fmla="*/ 735033 h 828251"/>
                  <a:gd name="connsiteX2741" fmla="*/ 172325 w 955276"/>
                  <a:gd name="connsiteY2741" fmla="*/ 734894 h 828251"/>
                  <a:gd name="connsiteX2742" fmla="*/ 172394 w 955276"/>
                  <a:gd name="connsiteY2742" fmla="*/ 734871 h 828251"/>
                  <a:gd name="connsiteX2743" fmla="*/ 173667 w 955276"/>
                  <a:gd name="connsiteY2743" fmla="*/ 734072 h 828251"/>
                  <a:gd name="connsiteX2744" fmla="*/ 174349 w 955276"/>
                  <a:gd name="connsiteY2744" fmla="*/ 733725 h 828251"/>
                  <a:gd name="connsiteX2745" fmla="*/ 174893 w 955276"/>
                  <a:gd name="connsiteY2745" fmla="*/ 733563 h 828251"/>
                  <a:gd name="connsiteX2746" fmla="*/ 175865 w 955276"/>
                  <a:gd name="connsiteY2746" fmla="*/ 733413 h 828251"/>
                  <a:gd name="connsiteX2747" fmla="*/ 176038 w 955276"/>
                  <a:gd name="connsiteY2747" fmla="*/ 733355 h 828251"/>
                  <a:gd name="connsiteX2748" fmla="*/ 177207 w 955276"/>
                  <a:gd name="connsiteY2748" fmla="*/ 732719 h 828251"/>
                  <a:gd name="connsiteX2749" fmla="*/ 177670 w 955276"/>
                  <a:gd name="connsiteY2749" fmla="*/ 732464 h 828251"/>
                  <a:gd name="connsiteX2750" fmla="*/ 178063 w 955276"/>
                  <a:gd name="connsiteY2750" fmla="*/ 732256 h 828251"/>
                  <a:gd name="connsiteX2751" fmla="*/ 179799 w 955276"/>
                  <a:gd name="connsiteY2751" fmla="*/ 731029 h 828251"/>
                  <a:gd name="connsiteX2752" fmla="*/ 181372 w 955276"/>
                  <a:gd name="connsiteY2752" fmla="*/ 730196 h 828251"/>
                  <a:gd name="connsiteX2753" fmla="*/ 182552 w 955276"/>
                  <a:gd name="connsiteY2753" fmla="*/ 730000 h 828251"/>
                  <a:gd name="connsiteX2754" fmla="*/ 183038 w 955276"/>
                  <a:gd name="connsiteY2754" fmla="*/ 730058 h 828251"/>
                  <a:gd name="connsiteX2755" fmla="*/ 183582 w 955276"/>
                  <a:gd name="connsiteY2755" fmla="*/ 730208 h 828251"/>
                  <a:gd name="connsiteX2756" fmla="*/ 185063 w 955276"/>
                  <a:gd name="connsiteY2756" fmla="*/ 730844 h 828251"/>
                  <a:gd name="connsiteX2757" fmla="*/ 185780 w 955276"/>
                  <a:gd name="connsiteY2757" fmla="*/ 731377 h 828251"/>
                  <a:gd name="connsiteX2758" fmla="*/ 187076 w 955276"/>
                  <a:gd name="connsiteY2758" fmla="*/ 732915 h 828251"/>
                  <a:gd name="connsiteX2759" fmla="*/ 187342 w 955276"/>
                  <a:gd name="connsiteY2759" fmla="*/ 733147 h 828251"/>
                  <a:gd name="connsiteX2760" fmla="*/ 189459 w 955276"/>
                  <a:gd name="connsiteY2760" fmla="*/ 734882 h 828251"/>
                  <a:gd name="connsiteX2761" fmla="*/ 190292 w 955276"/>
                  <a:gd name="connsiteY2761" fmla="*/ 735715 h 828251"/>
                  <a:gd name="connsiteX2762" fmla="*/ 190651 w 955276"/>
                  <a:gd name="connsiteY2762" fmla="*/ 736062 h 828251"/>
                  <a:gd name="connsiteX2763" fmla="*/ 191010 w 955276"/>
                  <a:gd name="connsiteY2763" fmla="*/ 736421 h 828251"/>
                  <a:gd name="connsiteX2764" fmla="*/ 194897 w 955276"/>
                  <a:gd name="connsiteY2764" fmla="*/ 740031 h 828251"/>
                  <a:gd name="connsiteX2765" fmla="*/ 195186 w 955276"/>
                  <a:gd name="connsiteY2765" fmla="*/ 740285 h 828251"/>
                  <a:gd name="connsiteX2766" fmla="*/ 198183 w 955276"/>
                  <a:gd name="connsiteY2766" fmla="*/ 742368 h 828251"/>
                  <a:gd name="connsiteX2767" fmla="*/ 198588 w 955276"/>
                  <a:gd name="connsiteY2767" fmla="*/ 742634 h 828251"/>
                  <a:gd name="connsiteX2768" fmla="*/ 200844 w 955276"/>
                  <a:gd name="connsiteY2768" fmla="*/ 744022 h 828251"/>
                  <a:gd name="connsiteX2769" fmla="*/ 201376 w 955276"/>
                  <a:gd name="connsiteY2769" fmla="*/ 744520 h 828251"/>
                  <a:gd name="connsiteX2770" fmla="*/ 202672 w 955276"/>
                  <a:gd name="connsiteY2770" fmla="*/ 746255 h 828251"/>
                  <a:gd name="connsiteX2771" fmla="*/ 202996 w 955276"/>
                  <a:gd name="connsiteY2771" fmla="*/ 746672 h 828251"/>
                  <a:gd name="connsiteX2772" fmla="*/ 203273 w 955276"/>
                  <a:gd name="connsiteY2772" fmla="*/ 747065 h 828251"/>
                  <a:gd name="connsiteX2773" fmla="*/ 205842 w 955276"/>
                  <a:gd name="connsiteY2773" fmla="*/ 750131 h 828251"/>
                  <a:gd name="connsiteX2774" fmla="*/ 205981 w 955276"/>
                  <a:gd name="connsiteY2774" fmla="*/ 750224 h 828251"/>
                  <a:gd name="connsiteX2775" fmla="*/ 208225 w 955276"/>
                  <a:gd name="connsiteY2775" fmla="*/ 751497 h 828251"/>
                  <a:gd name="connsiteX2776" fmla="*/ 208908 w 955276"/>
                  <a:gd name="connsiteY2776" fmla="*/ 752017 h 828251"/>
                  <a:gd name="connsiteX2777" fmla="*/ 210504 w 955276"/>
                  <a:gd name="connsiteY2777" fmla="*/ 753452 h 828251"/>
                  <a:gd name="connsiteX2778" fmla="*/ 210828 w 955276"/>
                  <a:gd name="connsiteY2778" fmla="*/ 753695 h 828251"/>
                  <a:gd name="connsiteX2779" fmla="*/ 212147 w 955276"/>
                  <a:gd name="connsiteY2779" fmla="*/ 754609 h 828251"/>
                  <a:gd name="connsiteX2780" fmla="*/ 212633 w 955276"/>
                  <a:gd name="connsiteY2780" fmla="*/ 755095 h 828251"/>
                  <a:gd name="connsiteX2781" fmla="*/ 212946 w 955276"/>
                  <a:gd name="connsiteY2781" fmla="*/ 755523 h 828251"/>
                  <a:gd name="connsiteX2782" fmla="*/ 214114 w 955276"/>
                  <a:gd name="connsiteY2782" fmla="*/ 757316 h 828251"/>
                  <a:gd name="connsiteX2783" fmla="*/ 214184 w 955276"/>
                  <a:gd name="connsiteY2783" fmla="*/ 757409 h 828251"/>
                  <a:gd name="connsiteX2784" fmla="*/ 215722 w 955276"/>
                  <a:gd name="connsiteY2784" fmla="*/ 758438 h 828251"/>
                  <a:gd name="connsiteX2785" fmla="*/ 216162 w 955276"/>
                  <a:gd name="connsiteY2785" fmla="*/ 758728 h 828251"/>
                  <a:gd name="connsiteX2786" fmla="*/ 216578 w 955276"/>
                  <a:gd name="connsiteY2786" fmla="*/ 759005 h 828251"/>
                  <a:gd name="connsiteX2787" fmla="*/ 218383 w 955276"/>
                  <a:gd name="connsiteY2787" fmla="*/ 760116 h 828251"/>
                  <a:gd name="connsiteX2788" fmla="*/ 219020 w 955276"/>
                  <a:gd name="connsiteY2788" fmla="*/ 760625 h 828251"/>
                  <a:gd name="connsiteX2789" fmla="*/ 219702 w 955276"/>
                  <a:gd name="connsiteY2789" fmla="*/ 761285 h 828251"/>
                  <a:gd name="connsiteX2790" fmla="*/ 219760 w 955276"/>
                  <a:gd name="connsiteY2790" fmla="*/ 761308 h 828251"/>
                  <a:gd name="connsiteX2791" fmla="*/ 222641 w 955276"/>
                  <a:gd name="connsiteY2791" fmla="*/ 762198 h 828251"/>
                  <a:gd name="connsiteX2792" fmla="*/ 223520 w 955276"/>
                  <a:gd name="connsiteY2792" fmla="*/ 762592 h 828251"/>
                  <a:gd name="connsiteX2793" fmla="*/ 225638 w 955276"/>
                  <a:gd name="connsiteY2793" fmla="*/ 763795 h 828251"/>
                  <a:gd name="connsiteX2794" fmla="*/ 225730 w 955276"/>
                  <a:gd name="connsiteY2794" fmla="*/ 763818 h 828251"/>
                  <a:gd name="connsiteX2795" fmla="*/ 226667 w 955276"/>
                  <a:gd name="connsiteY2795" fmla="*/ 763911 h 828251"/>
                  <a:gd name="connsiteX2796" fmla="*/ 228704 w 955276"/>
                  <a:gd name="connsiteY2796" fmla="*/ 762627 h 828251"/>
                  <a:gd name="connsiteX2797" fmla="*/ 230057 w 955276"/>
                  <a:gd name="connsiteY2797" fmla="*/ 762372 h 828251"/>
                  <a:gd name="connsiteX2798" fmla="*/ 232707 w 955276"/>
                  <a:gd name="connsiteY2798" fmla="*/ 762823 h 828251"/>
                  <a:gd name="connsiteX2799" fmla="*/ 233204 w 955276"/>
                  <a:gd name="connsiteY2799" fmla="*/ 762916 h 828251"/>
                  <a:gd name="connsiteX2800" fmla="*/ 233725 w 955276"/>
                  <a:gd name="connsiteY2800" fmla="*/ 762997 h 828251"/>
                  <a:gd name="connsiteX2801" fmla="*/ 236906 w 955276"/>
                  <a:gd name="connsiteY2801" fmla="*/ 763483 h 828251"/>
                  <a:gd name="connsiteX2802" fmla="*/ 237404 w 955276"/>
                  <a:gd name="connsiteY2802" fmla="*/ 763564 h 828251"/>
                  <a:gd name="connsiteX2803" fmla="*/ 237901 w 955276"/>
                  <a:gd name="connsiteY2803" fmla="*/ 763633 h 828251"/>
                  <a:gd name="connsiteX2804" fmla="*/ 241592 w 955276"/>
                  <a:gd name="connsiteY2804" fmla="*/ 763969 h 828251"/>
                  <a:gd name="connsiteX2805" fmla="*/ 242090 w 955276"/>
                  <a:gd name="connsiteY2805" fmla="*/ 764026 h 828251"/>
                  <a:gd name="connsiteX2806" fmla="*/ 242599 w 955276"/>
                  <a:gd name="connsiteY2806" fmla="*/ 764050 h 828251"/>
                  <a:gd name="connsiteX2807" fmla="*/ 246312 w 955276"/>
                  <a:gd name="connsiteY2807" fmla="*/ 764200 h 828251"/>
                  <a:gd name="connsiteX2808" fmla="*/ 246822 w 955276"/>
                  <a:gd name="connsiteY2808" fmla="*/ 764223 h 828251"/>
                  <a:gd name="connsiteX2809" fmla="*/ 247284 w 955276"/>
                  <a:gd name="connsiteY2809" fmla="*/ 764235 h 828251"/>
                  <a:gd name="connsiteX2810" fmla="*/ 250964 w 955276"/>
                  <a:gd name="connsiteY2810" fmla="*/ 764050 h 828251"/>
                  <a:gd name="connsiteX2811" fmla="*/ 253382 w 955276"/>
                  <a:gd name="connsiteY2811" fmla="*/ 764015 h 828251"/>
                  <a:gd name="connsiteX2812" fmla="*/ 257003 w 955276"/>
                  <a:gd name="connsiteY2812" fmla="*/ 764350 h 828251"/>
                  <a:gd name="connsiteX2813" fmla="*/ 257246 w 955276"/>
                  <a:gd name="connsiteY2813" fmla="*/ 764339 h 828251"/>
                  <a:gd name="connsiteX2814" fmla="*/ 259167 w 955276"/>
                  <a:gd name="connsiteY2814" fmla="*/ 763945 h 828251"/>
                  <a:gd name="connsiteX2815" fmla="*/ 259849 w 955276"/>
                  <a:gd name="connsiteY2815" fmla="*/ 763864 h 828251"/>
                  <a:gd name="connsiteX2816" fmla="*/ 260277 w 955276"/>
                  <a:gd name="connsiteY2816" fmla="*/ 763853 h 828251"/>
                  <a:gd name="connsiteX2817" fmla="*/ 265993 w 955276"/>
                  <a:gd name="connsiteY2817" fmla="*/ 764385 h 828251"/>
                  <a:gd name="connsiteX2818" fmla="*/ 266224 w 955276"/>
                  <a:gd name="connsiteY2818" fmla="*/ 764374 h 828251"/>
                  <a:gd name="connsiteX2819" fmla="*/ 268446 w 955276"/>
                  <a:gd name="connsiteY2819" fmla="*/ 763864 h 828251"/>
                  <a:gd name="connsiteX2820" fmla="*/ 269568 w 955276"/>
                  <a:gd name="connsiteY2820" fmla="*/ 763795 h 828251"/>
                  <a:gd name="connsiteX2821" fmla="*/ 270088 w 955276"/>
                  <a:gd name="connsiteY2821" fmla="*/ 763772 h 828251"/>
                  <a:gd name="connsiteX2822" fmla="*/ 270609 w 955276"/>
                  <a:gd name="connsiteY2822" fmla="*/ 763749 h 828251"/>
                  <a:gd name="connsiteX2823" fmla="*/ 273791 w 955276"/>
                  <a:gd name="connsiteY2823" fmla="*/ 763564 h 828251"/>
                  <a:gd name="connsiteX2824" fmla="*/ 276590 w 955276"/>
                  <a:gd name="connsiteY2824" fmla="*/ 763274 h 828251"/>
                  <a:gd name="connsiteX2825" fmla="*/ 279020 w 955276"/>
                  <a:gd name="connsiteY2825" fmla="*/ 763263 h 828251"/>
                  <a:gd name="connsiteX2826" fmla="*/ 280837 w 955276"/>
                  <a:gd name="connsiteY2826" fmla="*/ 762765 h 828251"/>
                  <a:gd name="connsiteX2827" fmla="*/ 281427 w 955276"/>
                  <a:gd name="connsiteY2827" fmla="*/ 762684 h 828251"/>
                  <a:gd name="connsiteX2828" fmla="*/ 281959 w 955276"/>
                  <a:gd name="connsiteY2828" fmla="*/ 762708 h 828251"/>
                  <a:gd name="connsiteX2829" fmla="*/ 284099 w 955276"/>
                  <a:gd name="connsiteY2829" fmla="*/ 762893 h 828251"/>
                  <a:gd name="connsiteX2830" fmla="*/ 284365 w 955276"/>
                  <a:gd name="connsiteY2830" fmla="*/ 762893 h 828251"/>
                  <a:gd name="connsiteX2831" fmla="*/ 286691 w 955276"/>
                  <a:gd name="connsiteY2831" fmla="*/ 762476 h 828251"/>
                  <a:gd name="connsiteX2832" fmla="*/ 287015 w 955276"/>
                  <a:gd name="connsiteY2832" fmla="*/ 762372 h 828251"/>
                  <a:gd name="connsiteX2833" fmla="*/ 287975 w 955276"/>
                  <a:gd name="connsiteY2833" fmla="*/ 761979 h 828251"/>
                  <a:gd name="connsiteX2834" fmla="*/ 288565 w 955276"/>
                  <a:gd name="connsiteY2834" fmla="*/ 761863 h 828251"/>
                  <a:gd name="connsiteX2835" fmla="*/ 289086 w 955276"/>
                  <a:gd name="connsiteY2835" fmla="*/ 761828 h 828251"/>
                  <a:gd name="connsiteX2836" fmla="*/ 289572 w 955276"/>
                  <a:gd name="connsiteY2836" fmla="*/ 761851 h 828251"/>
                  <a:gd name="connsiteX2837" fmla="*/ 292163 w 955276"/>
                  <a:gd name="connsiteY2837" fmla="*/ 762291 h 828251"/>
                  <a:gd name="connsiteX2838" fmla="*/ 292360 w 955276"/>
                  <a:gd name="connsiteY2838" fmla="*/ 762314 h 828251"/>
                  <a:gd name="connsiteX2839" fmla="*/ 294223 w 955276"/>
                  <a:gd name="connsiteY2839" fmla="*/ 762025 h 828251"/>
                  <a:gd name="connsiteX2840" fmla="*/ 296421 w 955276"/>
                  <a:gd name="connsiteY2840" fmla="*/ 761794 h 828251"/>
                  <a:gd name="connsiteX2841" fmla="*/ 296687 w 955276"/>
                  <a:gd name="connsiteY2841" fmla="*/ 761759 h 828251"/>
                  <a:gd name="connsiteX2842" fmla="*/ 297960 w 955276"/>
                  <a:gd name="connsiteY2842" fmla="*/ 761261 h 828251"/>
                  <a:gd name="connsiteX2843" fmla="*/ 298550 w 955276"/>
                  <a:gd name="connsiteY2843" fmla="*/ 761122 h 828251"/>
                  <a:gd name="connsiteX2844" fmla="*/ 299082 w 955276"/>
                  <a:gd name="connsiteY2844" fmla="*/ 761088 h 828251"/>
                  <a:gd name="connsiteX2845" fmla="*/ 301361 w 955276"/>
                  <a:gd name="connsiteY2845" fmla="*/ 761076 h 828251"/>
                  <a:gd name="connsiteX2846" fmla="*/ 302611 w 955276"/>
                  <a:gd name="connsiteY2846" fmla="*/ 761180 h 828251"/>
                  <a:gd name="connsiteX2847" fmla="*/ 303409 w 955276"/>
                  <a:gd name="connsiteY2847" fmla="*/ 760509 h 828251"/>
                  <a:gd name="connsiteX2848" fmla="*/ 303826 w 955276"/>
                  <a:gd name="connsiteY2848" fmla="*/ 760243 h 828251"/>
                  <a:gd name="connsiteX2849" fmla="*/ 304705 w 955276"/>
                  <a:gd name="connsiteY2849" fmla="*/ 759815 h 828251"/>
                  <a:gd name="connsiteX2850" fmla="*/ 304716 w 955276"/>
                  <a:gd name="connsiteY2850" fmla="*/ 759815 h 828251"/>
                  <a:gd name="connsiteX2851" fmla="*/ 305376 w 955276"/>
                  <a:gd name="connsiteY2851" fmla="*/ 758855 h 828251"/>
                  <a:gd name="connsiteX2852" fmla="*/ 305827 w 955276"/>
                  <a:gd name="connsiteY2852" fmla="*/ 758311 h 828251"/>
                  <a:gd name="connsiteX2853" fmla="*/ 306313 w 955276"/>
                  <a:gd name="connsiteY2853" fmla="*/ 757895 h 828251"/>
                  <a:gd name="connsiteX2854" fmla="*/ 308106 w 955276"/>
                  <a:gd name="connsiteY2854" fmla="*/ 756796 h 828251"/>
                  <a:gd name="connsiteX2855" fmla="*/ 308430 w 955276"/>
                  <a:gd name="connsiteY2855" fmla="*/ 756564 h 828251"/>
                  <a:gd name="connsiteX2856" fmla="*/ 309599 w 955276"/>
                  <a:gd name="connsiteY2856" fmla="*/ 755604 h 828251"/>
                  <a:gd name="connsiteX2857" fmla="*/ 310455 w 955276"/>
                  <a:gd name="connsiteY2857" fmla="*/ 755037 h 828251"/>
                  <a:gd name="connsiteX2858" fmla="*/ 310964 w 955276"/>
                  <a:gd name="connsiteY2858" fmla="*/ 753892 h 828251"/>
                  <a:gd name="connsiteX2859" fmla="*/ 311485 w 955276"/>
                  <a:gd name="connsiteY2859" fmla="*/ 752862 h 828251"/>
                  <a:gd name="connsiteX2860" fmla="*/ 311716 w 955276"/>
                  <a:gd name="connsiteY2860" fmla="*/ 752503 h 828251"/>
                  <a:gd name="connsiteX2861" fmla="*/ 312052 w 955276"/>
                  <a:gd name="connsiteY2861" fmla="*/ 752087 h 828251"/>
                  <a:gd name="connsiteX2862" fmla="*/ 312838 w 955276"/>
                  <a:gd name="connsiteY2862" fmla="*/ 751242 h 828251"/>
                  <a:gd name="connsiteX2863" fmla="*/ 313104 w 955276"/>
                  <a:gd name="connsiteY2863" fmla="*/ 750930 h 828251"/>
                  <a:gd name="connsiteX2864" fmla="*/ 313695 w 955276"/>
                  <a:gd name="connsiteY2864" fmla="*/ 750097 h 828251"/>
                  <a:gd name="connsiteX2865" fmla="*/ 314157 w 955276"/>
                  <a:gd name="connsiteY2865" fmla="*/ 749645 h 828251"/>
                  <a:gd name="connsiteX2866" fmla="*/ 314782 w 955276"/>
                  <a:gd name="connsiteY2866" fmla="*/ 749217 h 828251"/>
                  <a:gd name="connsiteX2867" fmla="*/ 316217 w 955276"/>
                  <a:gd name="connsiteY2867" fmla="*/ 748442 h 828251"/>
                  <a:gd name="connsiteX2868" fmla="*/ 317258 w 955276"/>
                  <a:gd name="connsiteY2868" fmla="*/ 747945 h 828251"/>
                  <a:gd name="connsiteX2869" fmla="*/ 318380 w 955276"/>
                  <a:gd name="connsiteY2869" fmla="*/ 747459 h 828251"/>
                  <a:gd name="connsiteX2870" fmla="*/ 318866 w 955276"/>
                  <a:gd name="connsiteY2870" fmla="*/ 747274 h 828251"/>
                  <a:gd name="connsiteX2871" fmla="*/ 319202 w 955276"/>
                  <a:gd name="connsiteY2871" fmla="*/ 747135 h 828251"/>
                  <a:gd name="connsiteX2872" fmla="*/ 320891 w 955276"/>
                  <a:gd name="connsiteY2872" fmla="*/ 746094 h 828251"/>
                  <a:gd name="connsiteX2873" fmla="*/ 321516 w 955276"/>
                  <a:gd name="connsiteY2873" fmla="*/ 745770 h 828251"/>
                  <a:gd name="connsiteX2874" fmla="*/ 322337 w 955276"/>
                  <a:gd name="connsiteY2874" fmla="*/ 745573 h 828251"/>
                  <a:gd name="connsiteX2875" fmla="*/ 325935 w 955276"/>
                  <a:gd name="connsiteY2875" fmla="*/ 745423 h 828251"/>
                  <a:gd name="connsiteX2876" fmla="*/ 326259 w 955276"/>
                  <a:gd name="connsiteY2876" fmla="*/ 745353 h 828251"/>
                  <a:gd name="connsiteX2877" fmla="*/ 330262 w 955276"/>
                  <a:gd name="connsiteY2877" fmla="*/ 744335 h 828251"/>
                  <a:gd name="connsiteX2878" fmla="*/ 330633 w 955276"/>
                  <a:gd name="connsiteY2878" fmla="*/ 744196 h 828251"/>
                  <a:gd name="connsiteX2879" fmla="*/ 335191 w 955276"/>
                  <a:gd name="connsiteY2879" fmla="*/ 742426 h 828251"/>
                  <a:gd name="connsiteX2880" fmla="*/ 335862 w 955276"/>
                  <a:gd name="connsiteY2880" fmla="*/ 742310 h 828251"/>
                  <a:gd name="connsiteX2881" fmla="*/ 340687 w 955276"/>
                  <a:gd name="connsiteY2881" fmla="*/ 742322 h 828251"/>
                  <a:gd name="connsiteX2882" fmla="*/ 341219 w 955276"/>
                  <a:gd name="connsiteY2882" fmla="*/ 742322 h 828251"/>
                  <a:gd name="connsiteX2883" fmla="*/ 341739 w 955276"/>
                  <a:gd name="connsiteY2883" fmla="*/ 742322 h 828251"/>
                  <a:gd name="connsiteX2884" fmla="*/ 346483 w 955276"/>
                  <a:gd name="connsiteY2884" fmla="*/ 742264 h 828251"/>
                  <a:gd name="connsiteX2885" fmla="*/ 346934 w 955276"/>
                  <a:gd name="connsiteY2885" fmla="*/ 742229 h 828251"/>
                  <a:gd name="connsiteX2886" fmla="*/ 350671 w 955276"/>
                  <a:gd name="connsiteY2886" fmla="*/ 741882 h 828251"/>
                  <a:gd name="connsiteX2887" fmla="*/ 351458 w 955276"/>
                  <a:gd name="connsiteY2887" fmla="*/ 741882 h 828251"/>
                  <a:gd name="connsiteX2888" fmla="*/ 356225 w 955276"/>
                  <a:gd name="connsiteY2888" fmla="*/ 742090 h 828251"/>
                  <a:gd name="connsiteX2889" fmla="*/ 356630 w 955276"/>
                  <a:gd name="connsiteY2889" fmla="*/ 742079 h 828251"/>
                  <a:gd name="connsiteX2890" fmla="*/ 360205 w 955276"/>
                  <a:gd name="connsiteY2890" fmla="*/ 741755 h 828251"/>
                  <a:gd name="connsiteX2891" fmla="*/ 360552 w 955276"/>
                  <a:gd name="connsiteY2891" fmla="*/ 741674 h 828251"/>
                  <a:gd name="connsiteX2892" fmla="*/ 363571 w 955276"/>
                  <a:gd name="connsiteY2892" fmla="*/ 740818 h 828251"/>
                  <a:gd name="connsiteX2893" fmla="*/ 365226 w 955276"/>
                  <a:gd name="connsiteY2893" fmla="*/ 740424 h 828251"/>
                  <a:gd name="connsiteX2894" fmla="*/ 365735 w 955276"/>
                  <a:gd name="connsiteY2894" fmla="*/ 740309 h 828251"/>
                  <a:gd name="connsiteX2895" fmla="*/ 366221 w 955276"/>
                  <a:gd name="connsiteY2895" fmla="*/ 740193 h 828251"/>
                  <a:gd name="connsiteX2896" fmla="*/ 368812 w 955276"/>
                  <a:gd name="connsiteY2896" fmla="*/ 739510 h 828251"/>
                  <a:gd name="connsiteX2897" fmla="*/ 369634 w 955276"/>
                  <a:gd name="connsiteY2897" fmla="*/ 739406 h 828251"/>
                  <a:gd name="connsiteX2898" fmla="*/ 370039 w 955276"/>
                  <a:gd name="connsiteY2898" fmla="*/ 739406 h 828251"/>
                  <a:gd name="connsiteX2899" fmla="*/ 371647 w 955276"/>
                  <a:gd name="connsiteY2899" fmla="*/ 739557 h 828251"/>
                  <a:gd name="connsiteX2900" fmla="*/ 372133 w 955276"/>
                  <a:gd name="connsiteY2900" fmla="*/ 739591 h 828251"/>
                  <a:gd name="connsiteX2901" fmla="*/ 374482 w 955276"/>
                  <a:gd name="connsiteY2901" fmla="*/ 738388 h 828251"/>
                  <a:gd name="connsiteX2902" fmla="*/ 375164 w 955276"/>
                  <a:gd name="connsiteY2902" fmla="*/ 738180 h 828251"/>
                  <a:gd name="connsiteX2903" fmla="*/ 375685 w 955276"/>
                  <a:gd name="connsiteY2903" fmla="*/ 738122 h 828251"/>
                  <a:gd name="connsiteX2904" fmla="*/ 376090 w 955276"/>
                  <a:gd name="connsiteY2904" fmla="*/ 738110 h 828251"/>
                  <a:gd name="connsiteX2905" fmla="*/ 377386 w 955276"/>
                  <a:gd name="connsiteY2905" fmla="*/ 738226 h 828251"/>
                  <a:gd name="connsiteX2906" fmla="*/ 378219 w 955276"/>
                  <a:gd name="connsiteY2906" fmla="*/ 737659 h 828251"/>
                  <a:gd name="connsiteX2907" fmla="*/ 378704 w 955276"/>
                  <a:gd name="connsiteY2907" fmla="*/ 737405 h 828251"/>
                  <a:gd name="connsiteX2908" fmla="*/ 379190 w 955276"/>
                  <a:gd name="connsiteY2908" fmla="*/ 737243 h 828251"/>
                  <a:gd name="connsiteX2909" fmla="*/ 380035 w 955276"/>
                  <a:gd name="connsiteY2909" fmla="*/ 737150 h 828251"/>
                  <a:gd name="connsiteX2910" fmla="*/ 381863 w 955276"/>
                  <a:gd name="connsiteY2910" fmla="*/ 737312 h 828251"/>
                  <a:gd name="connsiteX2911" fmla="*/ 382465 w 955276"/>
                  <a:gd name="connsiteY2911" fmla="*/ 736815 h 828251"/>
                  <a:gd name="connsiteX2912" fmla="*/ 382927 w 955276"/>
                  <a:gd name="connsiteY2912" fmla="*/ 736525 h 828251"/>
                  <a:gd name="connsiteX2913" fmla="*/ 383413 w 955276"/>
                  <a:gd name="connsiteY2913" fmla="*/ 736317 h 828251"/>
                  <a:gd name="connsiteX2914" fmla="*/ 383841 w 955276"/>
                  <a:gd name="connsiteY2914" fmla="*/ 736178 h 828251"/>
                  <a:gd name="connsiteX2915" fmla="*/ 385438 w 955276"/>
                  <a:gd name="connsiteY2915" fmla="*/ 735889 h 828251"/>
                  <a:gd name="connsiteX2916" fmla="*/ 387590 w 955276"/>
                  <a:gd name="connsiteY2916" fmla="*/ 735611 h 828251"/>
                  <a:gd name="connsiteX2917" fmla="*/ 387914 w 955276"/>
                  <a:gd name="connsiteY2917" fmla="*/ 735542 h 828251"/>
                  <a:gd name="connsiteX2918" fmla="*/ 389684 w 955276"/>
                  <a:gd name="connsiteY2918" fmla="*/ 734940 h 828251"/>
                  <a:gd name="connsiteX2919" fmla="*/ 389892 w 955276"/>
                  <a:gd name="connsiteY2919" fmla="*/ 734825 h 828251"/>
                  <a:gd name="connsiteX2920" fmla="*/ 391142 w 955276"/>
                  <a:gd name="connsiteY2920" fmla="*/ 733969 h 828251"/>
                  <a:gd name="connsiteX2921" fmla="*/ 391605 w 955276"/>
                  <a:gd name="connsiteY2921" fmla="*/ 733726 h 828251"/>
                  <a:gd name="connsiteX2922" fmla="*/ 392114 w 955276"/>
                  <a:gd name="connsiteY2922" fmla="*/ 733552 h 828251"/>
                  <a:gd name="connsiteX2923" fmla="*/ 394057 w 955276"/>
                  <a:gd name="connsiteY2923" fmla="*/ 732962 h 828251"/>
                  <a:gd name="connsiteX2924" fmla="*/ 394162 w 955276"/>
                  <a:gd name="connsiteY2924" fmla="*/ 732904 h 828251"/>
                  <a:gd name="connsiteX2925" fmla="*/ 396082 w 955276"/>
                  <a:gd name="connsiteY2925" fmla="*/ 731296 h 828251"/>
                  <a:gd name="connsiteX2926" fmla="*/ 396788 w 955276"/>
                  <a:gd name="connsiteY2926" fmla="*/ 730926 h 828251"/>
                  <a:gd name="connsiteX2927" fmla="*/ 399137 w 955276"/>
                  <a:gd name="connsiteY2927" fmla="*/ 730231 h 828251"/>
                  <a:gd name="connsiteX2928" fmla="*/ 399333 w 955276"/>
                  <a:gd name="connsiteY2928" fmla="*/ 730116 h 828251"/>
                  <a:gd name="connsiteX2929" fmla="*/ 400027 w 955276"/>
                  <a:gd name="connsiteY2929" fmla="*/ 729665 h 828251"/>
                  <a:gd name="connsiteX2930" fmla="*/ 400201 w 955276"/>
                  <a:gd name="connsiteY2930" fmla="*/ 729491 h 828251"/>
                  <a:gd name="connsiteX2931" fmla="*/ 401173 w 955276"/>
                  <a:gd name="connsiteY2931" fmla="*/ 728357 h 828251"/>
                  <a:gd name="connsiteX2932" fmla="*/ 401925 w 955276"/>
                  <a:gd name="connsiteY2932" fmla="*/ 727652 h 828251"/>
                  <a:gd name="connsiteX2933" fmla="*/ 403672 w 955276"/>
                  <a:gd name="connsiteY2933" fmla="*/ 726425 h 828251"/>
                  <a:gd name="connsiteX2934" fmla="*/ 404945 w 955276"/>
                  <a:gd name="connsiteY2934" fmla="*/ 725581 h 828251"/>
                  <a:gd name="connsiteX2935" fmla="*/ 405188 w 955276"/>
                  <a:gd name="connsiteY2935" fmla="*/ 725349 h 828251"/>
                  <a:gd name="connsiteX2936" fmla="*/ 406287 w 955276"/>
                  <a:gd name="connsiteY2936" fmla="*/ 724238 h 828251"/>
                  <a:gd name="connsiteX2937" fmla="*/ 406738 w 955276"/>
                  <a:gd name="connsiteY2937" fmla="*/ 723903 h 828251"/>
                  <a:gd name="connsiteX2938" fmla="*/ 408092 w 955276"/>
                  <a:gd name="connsiteY2938" fmla="*/ 723162 h 828251"/>
                  <a:gd name="connsiteX2939" fmla="*/ 408369 w 955276"/>
                  <a:gd name="connsiteY2939" fmla="*/ 722977 h 828251"/>
                  <a:gd name="connsiteX2940" fmla="*/ 409387 w 955276"/>
                  <a:gd name="connsiteY2940" fmla="*/ 722121 h 828251"/>
                  <a:gd name="connsiteX2941" fmla="*/ 409630 w 955276"/>
                  <a:gd name="connsiteY2941" fmla="*/ 721844 h 828251"/>
                  <a:gd name="connsiteX2942" fmla="*/ 410683 w 955276"/>
                  <a:gd name="connsiteY2942" fmla="*/ 720629 h 828251"/>
                  <a:gd name="connsiteX2943" fmla="*/ 411366 w 955276"/>
                  <a:gd name="connsiteY2943" fmla="*/ 720027 h 828251"/>
                  <a:gd name="connsiteX2944" fmla="*/ 412326 w 955276"/>
                  <a:gd name="connsiteY2944" fmla="*/ 719344 h 828251"/>
                  <a:gd name="connsiteX2945" fmla="*/ 412731 w 955276"/>
                  <a:gd name="connsiteY2945" fmla="*/ 719067 h 828251"/>
                  <a:gd name="connsiteX2946" fmla="*/ 413124 w 955276"/>
                  <a:gd name="connsiteY2946" fmla="*/ 718777 h 828251"/>
                  <a:gd name="connsiteX2947" fmla="*/ 413981 w 955276"/>
                  <a:gd name="connsiteY2947" fmla="*/ 718072 h 828251"/>
                  <a:gd name="connsiteX2948" fmla="*/ 414686 w 955276"/>
                  <a:gd name="connsiteY2948" fmla="*/ 716151 h 828251"/>
                  <a:gd name="connsiteX2949" fmla="*/ 415045 w 955276"/>
                  <a:gd name="connsiteY2949" fmla="*/ 715434 h 828251"/>
                  <a:gd name="connsiteX2950" fmla="*/ 415670 w 955276"/>
                  <a:gd name="connsiteY2950" fmla="*/ 714740 h 828251"/>
                  <a:gd name="connsiteX2951" fmla="*/ 416803 w 955276"/>
                  <a:gd name="connsiteY2951" fmla="*/ 713953 h 828251"/>
                  <a:gd name="connsiteX2952" fmla="*/ 417625 w 955276"/>
                  <a:gd name="connsiteY2952" fmla="*/ 712275 h 828251"/>
                  <a:gd name="connsiteX2953" fmla="*/ 418412 w 955276"/>
                  <a:gd name="connsiteY2953" fmla="*/ 710794 h 828251"/>
                  <a:gd name="connsiteX2954" fmla="*/ 418990 w 955276"/>
                  <a:gd name="connsiteY2954" fmla="*/ 709961 h 828251"/>
                  <a:gd name="connsiteX2955" fmla="*/ 419349 w 955276"/>
                  <a:gd name="connsiteY2955" fmla="*/ 709568 h 828251"/>
                  <a:gd name="connsiteX2956" fmla="*/ 419626 w 955276"/>
                  <a:gd name="connsiteY2956" fmla="*/ 709244 h 828251"/>
                  <a:gd name="connsiteX2957" fmla="*/ 420147 w 955276"/>
                  <a:gd name="connsiteY2957" fmla="*/ 708527 h 828251"/>
                  <a:gd name="connsiteX2958" fmla="*/ 420205 w 955276"/>
                  <a:gd name="connsiteY2958" fmla="*/ 708446 h 828251"/>
                  <a:gd name="connsiteX2959" fmla="*/ 420471 w 955276"/>
                  <a:gd name="connsiteY2959" fmla="*/ 707219 h 828251"/>
                  <a:gd name="connsiteX2960" fmla="*/ 420540 w 955276"/>
                  <a:gd name="connsiteY2960" fmla="*/ 706814 h 828251"/>
                  <a:gd name="connsiteX2961" fmla="*/ 420621 w 955276"/>
                  <a:gd name="connsiteY2961" fmla="*/ 705843 h 828251"/>
                  <a:gd name="connsiteX2962" fmla="*/ 420911 w 955276"/>
                  <a:gd name="connsiteY2962" fmla="*/ 704952 h 828251"/>
                  <a:gd name="connsiteX2963" fmla="*/ 421188 w 955276"/>
                  <a:gd name="connsiteY2963" fmla="*/ 704512 h 828251"/>
                  <a:gd name="connsiteX2964" fmla="*/ 422218 w 955276"/>
                  <a:gd name="connsiteY2964" fmla="*/ 703135 h 828251"/>
                  <a:gd name="connsiteX2965" fmla="*/ 422368 w 955276"/>
                  <a:gd name="connsiteY2965" fmla="*/ 702927 h 828251"/>
                  <a:gd name="connsiteX2966" fmla="*/ 422866 w 955276"/>
                  <a:gd name="connsiteY2966" fmla="*/ 701631 h 828251"/>
                  <a:gd name="connsiteX2967" fmla="*/ 423282 w 955276"/>
                  <a:gd name="connsiteY2967" fmla="*/ 700960 h 828251"/>
                  <a:gd name="connsiteX2968" fmla="*/ 423942 w 955276"/>
                  <a:gd name="connsiteY2968" fmla="*/ 700336 h 828251"/>
                  <a:gd name="connsiteX2969" fmla="*/ 426973 w 955276"/>
                  <a:gd name="connsiteY2969" fmla="*/ 698207 h 828251"/>
                  <a:gd name="connsiteX2970" fmla="*/ 427262 w 955276"/>
                  <a:gd name="connsiteY2970" fmla="*/ 697975 h 828251"/>
                  <a:gd name="connsiteX2971" fmla="*/ 428720 w 955276"/>
                  <a:gd name="connsiteY2971" fmla="*/ 696541 h 828251"/>
                  <a:gd name="connsiteX2972" fmla="*/ 429218 w 955276"/>
                  <a:gd name="connsiteY2972" fmla="*/ 696113 h 828251"/>
                  <a:gd name="connsiteX2973" fmla="*/ 431925 w 955276"/>
                  <a:gd name="connsiteY2973" fmla="*/ 693880 h 828251"/>
                  <a:gd name="connsiteX2974" fmla="*/ 433313 w 955276"/>
                  <a:gd name="connsiteY2974" fmla="*/ 693012 h 828251"/>
                  <a:gd name="connsiteX2975" fmla="*/ 433764 w 955276"/>
                  <a:gd name="connsiteY2975" fmla="*/ 692734 h 828251"/>
                  <a:gd name="connsiteX2976" fmla="*/ 434158 w 955276"/>
                  <a:gd name="connsiteY2976" fmla="*/ 692491 h 828251"/>
                  <a:gd name="connsiteX2977" fmla="*/ 436078 w 955276"/>
                  <a:gd name="connsiteY2977" fmla="*/ 691091 h 828251"/>
                  <a:gd name="connsiteX2978" fmla="*/ 436264 w 955276"/>
                  <a:gd name="connsiteY2978" fmla="*/ 690895 h 828251"/>
                  <a:gd name="connsiteX2979" fmla="*/ 436900 w 955276"/>
                  <a:gd name="connsiteY2979" fmla="*/ 690096 h 828251"/>
                  <a:gd name="connsiteX2980" fmla="*/ 437513 w 955276"/>
                  <a:gd name="connsiteY2980" fmla="*/ 689506 h 828251"/>
                  <a:gd name="connsiteX2981" fmla="*/ 438115 w 955276"/>
                  <a:gd name="connsiteY2981" fmla="*/ 689136 h 828251"/>
                  <a:gd name="connsiteX2982" fmla="*/ 440070 w 955276"/>
                  <a:gd name="connsiteY2982" fmla="*/ 688372 h 828251"/>
                  <a:gd name="connsiteX2983" fmla="*/ 440510 w 955276"/>
                  <a:gd name="connsiteY2983" fmla="*/ 688187 h 828251"/>
                  <a:gd name="connsiteX2984" fmla="*/ 441875 w 955276"/>
                  <a:gd name="connsiteY2984" fmla="*/ 687563 h 828251"/>
                  <a:gd name="connsiteX2985" fmla="*/ 445045 w 955276"/>
                  <a:gd name="connsiteY2985" fmla="*/ 685677 h 828251"/>
                  <a:gd name="connsiteX2986" fmla="*/ 447046 w 955276"/>
                  <a:gd name="connsiteY2986" fmla="*/ 684670 h 828251"/>
                  <a:gd name="connsiteX2987" fmla="*/ 447660 w 955276"/>
                  <a:gd name="connsiteY2987" fmla="*/ 684404 h 828251"/>
                  <a:gd name="connsiteX2988" fmla="*/ 449083 w 955276"/>
                  <a:gd name="connsiteY2988" fmla="*/ 683860 h 828251"/>
                  <a:gd name="connsiteX2989" fmla="*/ 449187 w 955276"/>
                  <a:gd name="connsiteY2989" fmla="*/ 683791 h 828251"/>
                  <a:gd name="connsiteX2990" fmla="*/ 450540 w 955276"/>
                  <a:gd name="connsiteY2990" fmla="*/ 682483 h 828251"/>
                  <a:gd name="connsiteX2991" fmla="*/ 450957 w 955276"/>
                  <a:gd name="connsiteY2991" fmla="*/ 682159 h 828251"/>
                  <a:gd name="connsiteX2992" fmla="*/ 451420 w 955276"/>
                  <a:gd name="connsiteY2992" fmla="*/ 681905 h 828251"/>
                  <a:gd name="connsiteX2993" fmla="*/ 452935 w 955276"/>
                  <a:gd name="connsiteY2993" fmla="*/ 681130 h 828251"/>
                  <a:gd name="connsiteX2994" fmla="*/ 453549 w 955276"/>
                  <a:gd name="connsiteY2994" fmla="*/ 680875 h 828251"/>
                  <a:gd name="connsiteX2995" fmla="*/ 453965 w 955276"/>
                  <a:gd name="connsiteY2995" fmla="*/ 680736 h 828251"/>
                  <a:gd name="connsiteX2996" fmla="*/ 455307 w 955276"/>
                  <a:gd name="connsiteY2996" fmla="*/ 680482 h 828251"/>
                  <a:gd name="connsiteX2997" fmla="*/ 455469 w 955276"/>
                  <a:gd name="connsiteY2997" fmla="*/ 680412 h 828251"/>
                  <a:gd name="connsiteX2998" fmla="*/ 457216 w 955276"/>
                  <a:gd name="connsiteY2998" fmla="*/ 679371 h 828251"/>
                  <a:gd name="connsiteX2999" fmla="*/ 457494 w 955276"/>
                  <a:gd name="connsiteY2999" fmla="*/ 679209 h 828251"/>
                  <a:gd name="connsiteX3000" fmla="*/ 457598 w 955276"/>
                  <a:gd name="connsiteY3000" fmla="*/ 678874 h 828251"/>
                  <a:gd name="connsiteX3001" fmla="*/ 459125 w 955276"/>
                  <a:gd name="connsiteY3001" fmla="*/ 677555 h 828251"/>
                  <a:gd name="connsiteX3002" fmla="*/ 460641 w 955276"/>
                  <a:gd name="connsiteY3002" fmla="*/ 677277 h 828251"/>
                  <a:gd name="connsiteX3003" fmla="*/ 460976 w 955276"/>
                  <a:gd name="connsiteY3003" fmla="*/ 677185 h 828251"/>
                  <a:gd name="connsiteX3004" fmla="*/ 461300 w 955276"/>
                  <a:gd name="connsiteY3004" fmla="*/ 677069 h 828251"/>
                  <a:gd name="connsiteX3005" fmla="*/ 461485 w 955276"/>
                  <a:gd name="connsiteY3005" fmla="*/ 676976 h 828251"/>
                  <a:gd name="connsiteX3006" fmla="*/ 462527 w 955276"/>
                  <a:gd name="connsiteY3006" fmla="*/ 676109 h 828251"/>
                  <a:gd name="connsiteX3007" fmla="*/ 463290 w 955276"/>
                  <a:gd name="connsiteY3007" fmla="*/ 675704 h 828251"/>
                  <a:gd name="connsiteX3008" fmla="*/ 464008 w 955276"/>
                  <a:gd name="connsiteY3008" fmla="*/ 675530 h 828251"/>
                  <a:gd name="connsiteX3009" fmla="*/ 466437 w 955276"/>
                  <a:gd name="connsiteY3009" fmla="*/ 675137 h 828251"/>
                  <a:gd name="connsiteX3010" fmla="*/ 466668 w 955276"/>
                  <a:gd name="connsiteY3010" fmla="*/ 675056 h 828251"/>
                  <a:gd name="connsiteX3011" fmla="*/ 467559 w 955276"/>
                  <a:gd name="connsiteY3011" fmla="*/ 674628 h 828251"/>
                  <a:gd name="connsiteX3012" fmla="*/ 469191 w 955276"/>
                  <a:gd name="connsiteY3012" fmla="*/ 673968 h 828251"/>
                  <a:gd name="connsiteX3013" fmla="*/ 469931 w 955276"/>
                  <a:gd name="connsiteY3013" fmla="*/ 673771 h 828251"/>
                  <a:gd name="connsiteX3014" fmla="*/ 471620 w 955276"/>
                  <a:gd name="connsiteY3014" fmla="*/ 673448 h 828251"/>
                  <a:gd name="connsiteX3015" fmla="*/ 473333 w 955276"/>
                  <a:gd name="connsiteY3015" fmla="*/ 673043 h 828251"/>
                  <a:gd name="connsiteX3016" fmla="*/ 475369 w 955276"/>
                  <a:gd name="connsiteY3016" fmla="*/ 672788 h 828251"/>
                  <a:gd name="connsiteX3017" fmla="*/ 475646 w 955276"/>
                  <a:gd name="connsiteY3017" fmla="*/ 672719 h 828251"/>
                  <a:gd name="connsiteX3018" fmla="*/ 476005 w 955276"/>
                  <a:gd name="connsiteY3018" fmla="*/ 672568 h 828251"/>
                  <a:gd name="connsiteX3019" fmla="*/ 476491 w 955276"/>
                  <a:gd name="connsiteY3019" fmla="*/ 672383 h 828251"/>
                  <a:gd name="connsiteX3020" fmla="*/ 476884 w 955276"/>
                  <a:gd name="connsiteY3020" fmla="*/ 672221 h 828251"/>
                  <a:gd name="connsiteX3021" fmla="*/ 478180 w 955276"/>
                  <a:gd name="connsiteY3021" fmla="*/ 671527 h 828251"/>
                  <a:gd name="connsiteX3022" fmla="*/ 478574 w 955276"/>
                  <a:gd name="connsiteY3022" fmla="*/ 671296 h 828251"/>
                  <a:gd name="connsiteX3023" fmla="*/ 479025 w 955276"/>
                  <a:gd name="connsiteY3023" fmla="*/ 671018 h 828251"/>
                  <a:gd name="connsiteX3024" fmla="*/ 479638 w 955276"/>
                  <a:gd name="connsiteY3024" fmla="*/ 670694 h 828251"/>
                  <a:gd name="connsiteX3025" fmla="*/ 480459 w 955276"/>
                  <a:gd name="connsiteY3025" fmla="*/ 670486 h 828251"/>
                  <a:gd name="connsiteX3026" fmla="*/ 481709 w 955276"/>
                  <a:gd name="connsiteY3026" fmla="*/ 670416 h 828251"/>
                  <a:gd name="connsiteX3027" fmla="*/ 481721 w 955276"/>
                  <a:gd name="connsiteY3027" fmla="*/ 670416 h 828251"/>
                  <a:gd name="connsiteX3028" fmla="*/ 482056 w 955276"/>
                  <a:gd name="connsiteY3028" fmla="*/ 670208 h 828251"/>
                  <a:gd name="connsiteX3029" fmla="*/ 482646 w 955276"/>
                  <a:gd name="connsiteY3029" fmla="*/ 669896 h 828251"/>
                  <a:gd name="connsiteX3030" fmla="*/ 483051 w 955276"/>
                  <a:gd name="connsiteY3030" fmla="*/ 669734 h 828251"/>
                  <a:gd name="connsiteX3031" fmla="*/ 485446 w 955276"/>
                  <a:gd name="connsiteY3031" fmla="*/ 669120 h 828251"/>
                  <a:gd name="connsiteX3032" fmla="*/ 486360 w 955276"/>
                  <a:gd name="connsiteY3032" fmla="*/ 669016 h 828251"/>
                  <a:gd name="connsiteX3033" fmla="*/ 486614 w 955276"/>
                  <a:gd name="connsiteY3033" fmla="*/ 668947 h 828251"/>
                  <a:gd name="connsiteX3034" fmla="*/ 487019 w 955276"/>
                  <a:gd name="connsiteY3034" fmla="*/ 668797 h 828251"/>
                  <a:gd name="connsiteX3035" fmla="*/ 487795 w 955276"/>
                  <a:gd name="connsiteY3035" fmla="*/ 668542 h 828251"/>
                  <a:gd name="connsiteX3036" fmla="*/ 493984 w 955276"/>
                  <a:gd name="connsiteY3036" fmla="*/ 667096 h 828251"/>
                  <a:gd name="connsiteX3037" fmla="*/ 497015 w 955276"/>
                  <a:gd name="connsiteY3037" fmla="*/ 666147 h 828251"/>
                  <a:gd name="connsiteX3038" fmla="*/ 499676 w 955276"/>
                  <a:gd name="connsiteY3038" fmla="*/ 665430 h 828251"/>
                  <a:gd name="connsiteX3039" fmla="*/ 501805 w 955276"/>
                  <a:gd name="connsiteY3039" fmla="*/ 664932 h 828251"/>
                  <a:gd name="connsiteX3040" fmla="*/ 502604 w 955276"/>
                  <a:gd name="connsiteY3040" fmla="*/ 664828 h 828251"/>
                  <a:gd name="connsiteX3041" fmla="*/ 505114 w 955276"/>
                  <a:gd name="connsiteY3041" fmla="*/ 664678 h 828251"/>
                  <a:gd name="connsiteX3042" fmla="*/ 506560 w 955276"/>
                  <a:gd name="connsiteY3042" fmla="*/ 663660 h 828251"/>
                  <a:gd name="connsiteX3043" fmla="*/ 507255 w 955276"/>
                  <a:gd name="connsiteY3043" fmla="*/ 663336 h 828251"/>
                  <a:gd name="connsiteX3044" fmla="*/ 507764 w 955276"/>
                  <a:gd name="connsiteY3044" fmla="*/ 663220 h 828251"/>
                  <a:gd name="connsiteX3045" fmla="*/ 510540 w 955276"/>
                  <a:gd name="connsiteY3045" fmla="*/ 662734 h 828251"/>
                  <a:gd name="connsiteX3046" fmla="*/ 511026 w 955276"/>
                  <a:gd name="connsiteY3046" fmla="*/ 662653 h 828251"/>
                  <a:gd name="connsiteX3047" fmla="*/ 511477 w 955276"/>
                  <a:gd name="connsiteY3047" fmla="*/ 662560 h 828251"/>
                  <a:gd name="connsiteX3048" fmla="*/ 512947 w 955276"/>
                  <a:gd name="connsiteY3048" fmla="*/ 662156 h 828251"/>
                  <a:gd name="connsiteX3049" fmla="*/ 513861 w 955276"/>
                  <a:gd name="connsiteY3049" fmla="*/ 661959 h 828251"/>
                  <a:gd name="connsiteX3050" fmla="*/ 516001 w 955276"/>
                  <a:gd name="connsiteY3050" fmla="*/ 661808 h 828251"/>
                  <a:gd name="connsiteX3051" fmla="*/ 516510 w 955276"/>
                  <a:gd name="connsiteY3051" fmla="*/ 661774 h 828251"/>
                  <a:gd name="connsiteX3052" fmla="*/ 516938 w 955276"/>
                  <a:gd name="connsiteY3052" fmla="*/ 661739 h 828251"/>
                  <a:gd name="connsiteX3053" fmla="*/ 521046 w 955276"/>
                  <a:gd name="connsiteY3053" fmla="*/ 660941 h 828251"/>
                  <a:gd name="connsiteX3054" fmla="*/ 525303 w 955276"/>
                  <a:gd name="connsiteY3054" fmla="*/ 660166 h 828251"/>
                  <a:gd name="connsiteX3055" fmla="*/ 525812 w 955276"/>
                  <a:gd name="connsiteY3055" fmla="*/ 660073 h 828251"/>
                  <a:gd name="connsiteX3056" fmla="*/ 526321 w 955276"/>
                  <a:gd name="connsiteY3056" fmla="*/ 659980 h 828251"/>
                  <a:gd name="connsiteX3057" fmla="*/ 531308 w 955276"/>
                  <a:gd name="connsiteY3057" fmla="*/ 658928 h 828251"/>
                  <a:gd name="connsiteX3058" fmla="*/ 532141 w 955276"/>
                  <a:gd name="connsiteY3058" fmla="*/ 658904 h 828251"/>
                  <a:gd name="connsiteX3059" fmla="*/ 536769 w 955276"/>
                  <a:gd name="connsiteY3059" fmla="*/ 659333 h 828251"/>
                  <a:gd name="connsiteX3060" fmla="*/ 537035 w 955276"/>
                  <a:gd name="connsiteY3060" fmla="*/ 659309 h 828251"/>
                  <a:gd name="connsiteX3061" fmla="*/ 541802 w 955276"/>
                  <a:gd name="connsiteY3061" fmla="*/ 658476 h 828251"/>
                  <a:gd name="connsiteX3062" fmla="*/ 544578 w 955276"/>
                  <a:gd name="connsiteY3062" fmla="*/ 658233 h 828251"/>
                  <a:gd name="connsiteX3063" fmla="*/ 545007 w 955276"/>
                  <a:gd name="connsiteY3063" fmla="*/ 658245 h 828251"/>
                  <a:gd name="connsiteX3064" fmla="*/ 550236 w 955276"/>
                  <a:gd name="connsiteY3064" fmla="*/ 658985 h 828251"/>
                  <a:gd name="connsiteX3065" fmla="*/ 550652 w 955276"/>
                  <a:gd name="connsiteY3065" fmla="*/ 658997 h 828251"/>
                  <a:gd name="connsiteX3066" fmla="*/ 560822 w 955276"/>
                  <a:gd name="connsiteY3066" fmla="*/ 659240 h 828251"/>
                  <a:gd name="connsiteX3067" fmla="*/ 561320 w 955276"/>
                  <a:gd name="connsiteY3067" fmla="*/ 659252 h 828251"/>
                  <a:gd name="connsiteX3068" fmla="*/ 561840 w 955276"/>
                  <a:gd name="connsiteY3068" fmla="*/ 659252 h 828251"/>
                  <a:gd name="connsiteX3069" fmla="*/ 570090 w 955276"/>
                  <a:gd name="connsiteY3069" fmla="*/ 659240 h 828251"/>
                  <a:gd name="connsiteX3070" fmla="*/ 576499 w 955276"/>
                  <a:gd name="connsiteY3070" fmla="*/ 659865 h 828251"/>
                  <a:gd name="connsiteX3071" fmla="*/ 577020 w 955276"/>
                  <a:gd name="connsiteY3071" fmla="*/ 659923 h 828251"/>
                  <a:gd name="connsiteX3072" fmla="*/ 577541 w 955276"/>
                  <a:gd name="connsiteY3072" fmla="*/ 659980 h 828251"/>
                  <a:gd name="connsiteX3073" fmla="*/ 587120 w 955276"/>
                  <a:gd name="connsiteY3073" fmla="*/ 660825 h 828251"/>
                  <a:gd name="connsiteX3074" fmla="*/ 587560 w 955276"/>
                  <a:gd name="connsiteY3074" fmla="*/ 660848 h 828251"/>
                  <a:gd name="connsiteX3075" fmla="*/ 595543 w 955276"/>
                  <a:gd name="connsiteY3075" fmla="*/ 660744 h 828251"/>
                  <a:gd name="connsiteX3076" fmla="*/ 596457 w 955276"/>
                  <a:gd name="connsiteY3076" fmla="*/ 660825 h 828251"/>
                  <a:gd name="connsiteX3077" fmla="*/ 600680 w 955276"/>
                  <a:gd name="connsiteY3077" fmla="*/ 661577 h 828251"/>
                  <a:gd name="connsiteX3078" fmla="*/ 601201 w 955276"/>
                  <a:gd name="connsiteY3078" fmla="*/ 661670 h 828251"/>
                  <a:gd name="connsiteX3079" fmla="*/ 601455 w 955276"/>
                  <a:gd name="connsiteY3079" fmla="*/ 661704 h 828251"/>
                  <a:gd name="connsiteX3080" fmla="*/ 606523 w 955276"/>
                  <a:gd name="connsiteY3080" fmla="*/ 661195 h 828251"/>
                  <a:gd name="connsiteX3081" fmla="*/ 607379 w 955276"/>
                  <a:gd name="connsiteY3081" fmla="*/ 661172 h 828251"/>
                  <a:gd name="connsiteX3082" fmla="*/ 616484 w 955276"/>
                  <a:gd name="connsiteY3082" fmla="*/ 661716 h 828251"/>
                  <a:gd name="connsiteX3083" fmla="*/ 616993 w 955276"/>
                  <a:gd name="connsiteY3083" fmla="*/ 661751 h 828251"/>
                  <a:gd name="connsiteX3084" fmla="*/ 617491 w 955276"/>
                  <a:gd name="connsiteY3084" fmla="*/ 661774 h 828251"/>
                  <a:gd name="connsiteX3085" fmla="*/ 625381 w 955276"/>
                  <a:gd name="connsiteY3085" fmla="*/ 661751 h 828251"/>
                  <a:gd name="connsiteX3086" fmla="*/ 625809 w 955276"/>
                  <a:gd name="connsiteY3086" fmla="*/ 661716 h 828251"/>
                  <a:gd name="connsiteX3087" fmla="*/ 630611 w 955276"/>
                  <a:gd name="connsiteY3087" fmla="*/ 661207 h 828251"/>
                  <a:gd name="connsiteX3088" fmla="*/ 631108 w 955276"/>
                  <a:gd name="connsiteY3088" fmla="*/ 661172 h 828251"/>
                  <a:gd name="connsiteX3089" fmla="*/ 631444 w 955276"/>
                  <a:gd name="connsiteY3089" fmla="*/ 661114 h 828251"/>
                  <a:gd name="connsiteX3090" fmla="*/ 634984 w 955276"/>
                  <a:gd name="connsiteY3090" fmla="*/ 659923 h 828251"/>
                  <a:gd name="connsiteX3091" fmla="*/ 635019 w 955276"/>
                  <a:gd name="connsiteY3091" fmla="*/ 659899 h 828251"/>
                  <a:gd name="connsiteX3092" fmla="*/ 642504 w 955276"/>
                  <a:gd name="connsiteY3092" fmla="*/ 652367 h 828251"/>
                  <a:gd name="connsiteX3093" fmla="*/ 642863 w 955276"/>
                  <a:gd name="connsiteY3093" fmla="*/ 652009 h 828251"/>
                  <a:gd name="connsiteX3094" fmla="*/ 643221 w 955276"/>
                  <a:gd name="connsiteY3094" fmla="*/ 651639 h 828251"/>
                  <a:gd name="connsiteX3095" fmla="*/ 671868 w 955276"/>
                  <a:gd name="connsiteY3095" fmla="*/ 621857 h 828251"/>
                  <a:gd name="connsiteX3096" fmla="*/ 706486 w 955276"/>
                  <a:gd name="connsiteY3096" fmla="*/ 585886 h 828251"/>
                  <a:gd name="connsiteX3097" fmla="*/ 730158 w 955276"/>
                  <a:gd name="connsiteY3097" fmla="*/ 561752 h 828251"/>
                  <a:gd name="connsiteX3098" fmla="*/ 730528 w 955276"/>
                  <a:gd name="connsiteY3098" fmla="*/ 561381 h 828251"/>
                  <a:gd name="connsiteX3099" fmla="*/ 730863 w 955276"/>
                  <a:gd name="connsiteY3099" fmla="*/ 561023 h 828251"/>
                  <a:gd name="connsiteX3100" fmla="*/ 735827 w 955276"/>
                  <a:gd name="connsiteY3100" fmla="*/ 555446 h 828251"/>
                  <a:gd name="connsiteX3101" fmla="*/ 740779 w 955276"/>
                  <a:gd name="connsiteY3101" fmla="*/ 550390 h 828251"/>
                  <a:gd name="connsiteX3102" fmla="*/ 741149 w 955276"/>
                  <a:gd name="connsiteY3102" fmla="*/ 550020 h 828251"/>
                  <a:gd name="connsiteX3103" fmla="*/ 748623 w 955276"/>
                  <a:gd name="connsiteY3103" fmla="*/ 542315 h 828251"/>
                  <a:gd name="connsiteX3104" fmla="*/ 754639 w 955276"/>
                  <a:gd name="connsiteY3104" fmla="*/ 536217 h 828251"/>
                  <a:gd name="connsiteX3105" fmla="*/ 754963 w 955276"/>
                  <a:gd name="connsiteY3105" fmla="*/ 535870 h 828251"/>
                  <a:gd name="connsiteX3106" fmla="*/ 760991 w 955276"/>
                  <a:gd name="connsiteY3106" fmla="*/ 528998 h 828251"/>
                  <a:gd name="connsiteX3107" fmla="*/ 778889 w 955276"/>
                  <a:gd name="connsiteY3107" fmla="*/ 510429 h 828251"/>
                  <a:gd name="connsiteX3108" fmla="*/ 827668 w 955276"/>
                  <a:gd name="connsiteY3108" fmla="*/ 459811 h 828251"/>
                  <a:gd name="connsiteX3109" fmla="*/ 828038 w 955276"/>
                  <a:gd name="connsiteY3109" fmla="*/ 459418 h 828251"/>
                  <a:gd name="connsiteX3110" fmla="*/ 829149 w 955276"/>
                  <a:gd name="connsiteY3110" fmla="*/ 458249 h 828251"/>
                  <a:gd name="connsiteX3111" fmla="*/ 869909 w 955276"/>
                  <a:gd name="connsiteY3111" fmla="*/ 415569 h 828251"/>
                  <a:gd name="connsiteX3112" fmla="*/ 915495 w 955276"/>
                  <a:gd name="connsiteY3112" fmla="*/ 367833 h 828251"/>
                  <a:gd name="connsiteX3113" fmla="*/ 948537 w 955276"/>
                  <a:gd name="connsiteY3113" fmla="*/ 333215 h 828251"/>
                  <a:gd name="connsiteX3114" fmla="*/ 946061 w 955276"/>
                  <a:gd name="connsiteY3114" fmla="*/ 333296 h 828251"/>
                  <a:gd name="connsiteX3115" fmla="*/ 850589 w 955276"/>
                  <a:gd name="connsiteY3115" fmla="*/ 336027 h 828251"/>
                  <a:gd name="connsiteX3116" fmla="*/ 850011 w 955276"/>
                  <a:gd name="connsiteY3116" fmla="*/ 335957 h 828251"/>
                  <a:gd name="connsiteX3117" fmla="*/ 849398 w 955276"/>
                  <a:gd name="connsiteY3117" fmla="*/ 335795 h 828251"/>
                  <a:gd name="connsiteX3118" fmla="*/ 821307 w 955276"/>
                  <a:gd name="connsiteY3118" fmla="*/ 326701 h 828251"/>
                  <a:gd name="connsiteX3119" fmla="*/ 770920 w 955276"/>
                  <a:gd name="connsiteY3119" fmla="*/ 309856 h 828251"/>
                  <a:gd name="connsiteX3120" fmla="*/ 701699 w 955276"/>
                  <a:gd name="connsiteY3120" fmla="*/ 286728 h 828251"/>
                  <a:gd name="connsiteX3121" fmla="*/ 628497 w 955276"/>
                  <a:gd name="connsiteY3121" fmla="*/ 261981 h 828251"/>
                  <a:gd name="connsiteX3122" fmla="*/ 571573 w 955276"/>
                  <a:gd name="connsiteY3122" fmla="*/ 242729 h 828251"/>
                  <a:gd name="connsiteX3123" fmla="*/ 544570 w 955276"/>
                  <a:gd name="connsiteY3123" fmla="*/ 233577 h 828251"/>
                  <a:gd name="connsiteX3124" fmla="*/ 544142 w 955276"/>
                  <a:gd name="connsiteY3124" fmla="*/ 233369 h 828251"/>
                  <a:gd name="connsiteX3125" fmla="*/ 540729 w 955276"/>
                  <a:gd name="connsiteY3125" fmla="*/ 231020 h 828251"/>
                  <a:gd name="connsiteX3126" fmla="*/ 540440 w 955276"/>
                  <a:gd name="connsiteY3126" fmla="*/ 230870 h 828251"/>
                  <a:gd name="connsiteX3127" fmla="*/ 537073 w 955276"/>
                  <a:gd name="connsiteY3127" fmla="*/ 229470 h 828251"/>
                  <a:gd name="connsiteX3128" fmla="*/ 534585 w 955276"/>
                  <a:gd name="connsiteY3128" fmla="*/ 228544 h 828251"/>
                  <a:gd name="connsiteX3129" fmla="*/ 533868 w 955276"/>
                  <a:gd name="connsiteY3129" fmla="*/ 228058 h 828251"/>
                  <a:gd name="connsiteX3130" fmla="*/ 533266 w 955276"/>
                  <a:gd name="connsiteY3130" fmla="*/ 227399 h 828251"/>
                  <a:gd name="connsiteX3131" fmla="*/ 532908 w 955276"/>
                  <a:gd name="connsiteY3131" fmla="*/ 226855 h 828251"/>
                  <a:gd name="connsiteX3132" fmla="*/ 531589 w 955276"/>
                  <a:gd name="connsiteY3132" fmla="*/ 226219 h 828251"/>
                  <a:gd name="connsiteX3133" fmla="*/ 531126 w 955276"/>
                  <a:gd name="connsiteY3133" fmla="*/ 225895 h 828251"/>
                  <a:gd name="connsiteX3134" fmla="*/ 530721 w 955276"/>
                  <a:gd name="connsiteY3134" fmla="*/ 225536 h 828251"/>
                  <a:gd name="connsiteX3135" fmla="*/ 529425 w 955276"/>
                  <a:gd name="connsiteY3135" fmla="*/ 224183 h 828251"/>
                  <a:gd name="connsiteX3136" fmla="*/ 529344 w 955276"/>
                  <a:gd name="connsiteY3136" fmla="*/ 224159 h 828251"/>
                  <a:gd name="connsiteX3137" fmla="*/ 528453 w 955276"/>
                  <a:gd name="connsiteY3137" fmla="*/ 223812 h 828251"/>
                  <a:gd name="connsiteX3138" fmla="*/ 528083 w 955276"/>
                  <a:gd name="connsiteY3138" fmla="*/ 223697 h 828251"/>
                  <a:gd name="connsiteX3139" fmla="*/ 525526 w 955276"/>
                  <a:gd name="connsiteY3139" fmla="*/ 223095 h 828251"/>
                  <a:gd name="connsiteX3140" fmla="*/ 524312 w 955276"/>
                  <a:gd name="connsiteY3140" fmla="*/ 222239 h 828251"/>
                  <a:gd name="connsiteX3141" fmla="*/ 524022 w 955276"/>
                  <a:gd name="connsiteY3141" fmla="*/ 221799 h 828251"/>
                  <a:gd name="connsiteX3142" fmla="*/ 522669 w 955276"/>
                  <a:gd name="connsiteY3142" fmla="*/ 219566 h 828251"/>
                  <a:gd name="connsiteX3143" fmla="*/ 522553 w 955276"/>
                  <a:gd name="connsiteY3143" fmla="*/ 219427 h 828251"/>
                  <a:gd name="connsiteX3144" fmla="*/ 519799 w 955276"/>
                  <a:gd name="connsiteY3144" fmla="*/ 217206 h 828251"/>
                  <a:gd name="connsiteX3145" fmla="*/ 518156 w 955276"/>
                  <a:gd name="connsiteY3145" fmla="*/ 215818 h 828251"/>
                  <a:gd name="connsiteX3146" fmla="*/ 517798 w 955276"/>
                  <a:gd name="connsiteY3146" fmla="*/ 215552 h 828251"/>
                  <a:gd name="connsiteX3147" fmla="*/ 516965 w 955276"/>
                  <a:gd name="connsiteY3147" fmla="*/ 214962 h 828251"/>
                  <a:gd name="connsiteX3148" fmla="*/ 515183 w 955276"/>
                  <a:gd name="connsiteY3148" fmla="*/ 213677 h 828251"/>
                  <a:gd name="connsiteX3149" fmla="*/ 514639 w 955276"/>
                  <a:gd name="connsiteY3149" fmla="*/ 213191 h 828251"/>
                  <a:gd name="connsiteX3150" fmla="*/ 513101 w 955276"/>
                  <a:gd name="connsiteY3150" fmla="*/ 211537 h 828251"/>
                  <a:gd name="connsiteX3151" fmla="*/ 512915 w 955276"/>
                  <a:gd name="connsiteY3151" fmla="*/ 211364 h 828251"/>
                  <a:gd name="connsiteX3152" fmla="*/ 510787 w 955276"/>
                  <a:gd name="connsiteY3152" fmla="*/ 210056 h 828251"/>
                  <a:gd name="connsiteX3153" fmla="*/ 510104 w 955276"/>
                  <a:gd name="connsiteY3153" fmla="*/ 209478 h 828251"/>
                  <a:gd name="connsiteX3154" fmla="*/ 508137 w 955276"/>
                  <a:gd name="connsiteY3154" fmla="*/ 207499 h 828251"/>
                  <a:gd name="connsiteX3155" fmla="*/ 506367 w 955276"/>
                  <a:gd name="connsiteY3155" fmla="*/ 205590 h 828251"/>
                  <a:gd name="connsiteX3156" fmla="*/ 506170 w 955276"/>
                  <a:gd name="connsiteY3156" fmla="*/ 205417 h 828251"/>
                  <a:gd name="connsiteX3157" fmla="*/ 503081 w 955276"/>
                  <a:gd name="connsiteY3157" fmla="*/ 203519 h 828251"/>
                  <a:gd name="connsiteX3158" fmla="*/ 502676 w 955276"/>
                  <a:gd name="connsiteY3158" fmla="*/ 203195 h 828251"/>
                  <a:gd name="connsiteX3159" fmla="*/ 502144 w 955276"/>
                  <a:gd name="connsiteY3159" fmla="*/ 202594 h 828251"/>
                  <a:gd name="connsiteX3160" fmla="*/ 501612 w 955276"/>
                  <a:gd name="connsiteY3160" fmla="*/ 201853 h 828251"/>
                  <a:gd name="connsiteX3161" fmla="*/ 501542 w 955276"/>
                  <a:gd name="connsiteY3161" fmla="*/ 201784 h 828251"/>
                  <a:gd name="connsiteX3162" fmla="*/ 499437 w 955276"/>
                  <a:gd name="connsiteY3162" fmla="*/ 200569 h 828251"/>
                  <a:gd name="connsiteX3163" fmla="*/ 498731 w 955276"/>
                  <a:gd name="connsiteY3163" fmla="*/ 199979 h 828251"/>
                  <a:gd name="connsiteX3164" fmla="*/ 498164 w 955276"/>
                  <a:gd name="connsiteY3164" fmla="*/ 199354 h 828251"/>
                  <a:gd name="connsiteX3165" fmla="*/ 497851 w 955276"/>
                  <a:gd name="connsiteY3165" fmla="*/ 198984 h 828251"/>
                  <a:gd name="connsiteX3166" fmla="*/ 497666 w 955276"/>
                  <a:gd name="connsiteY3166" fmla="*/ 198776 h 828251"/>
                  <a:gd name="connsiteX3167" fmla="*/ 496648 w 955276"/>
                  <a:gd name="connsiteY3167" fmla="*/ 198081 h 828251"/>
                  <a:gd name="connsiteX3168" fmla="*/ 496405 w 955276"/>
                  <a:gd name="connsiteY3168" fmla="*/ 197966 h 828251"/>
                  <a:gd name="connsiteX3169" fmla="*/ 494010 w 955276"/>
                  <a:gd name="connsiteY3169" fmla="*/ 197121 h 828251"/>
                  <a:gd name="connsiteX3170" fmla="*/ 493247 w 955276"/>
                  <a:gd name="connsiteY3170" fmla="*/ 196658 h 828251"/>
                  <a:gd name="connsiteX3171" fmla="*/ 492888 w 955276"/>
                  <a:gd name="connsiteY3171" fmla="*/ 196300 h 828251"/>
                  <a:gd name="connsiteX3172" fmla="*/ 492576 w 955276"/>
                  <a:gd name="connsiteY3172" fmla="*/ 195895 h 828251"/>
                  <a:gd name="connsiteX3173" fmla="*/ 491303 w 955276"/>
                  <a:gd name="connsiteY3173" fmla="*/ 193743 h 828251"/>
                  <a:gd name="connsiteX3174" fmla="*/ 491153 w 955276"/>
                  <a:gd name="connsiteY3174" fmla="*/ 193569 h 828251"/>
                  <a:gd name="connsiteX3175" fmla="*/ 490864 w 955276"/>
                  <a:gd name="connsiteY3175" fmla="*/ 193303 h 828251"/>
                  <a:gd name="connsiteX3176" fmla="*/ 490470 w 955276"/>
                  <a:gd name="connsiteY3176" fmla="*/ 192956 h 828251"/>
                  <a:gd name="connsiteX3177" fmla="*/ 490192 w 955276"/>
                  <a:gd name="connsiteY3177" fmla="*/ 192713 h 828251"/>
                  <a:gd name="connsiteX3178" fmla="*/ 489429 w 955276"/>
                  <a:gd name="connsiteY3178" fmla="*/ 192227 h 828251"/>
                  <a:gd name="connsiteX3179" fmla="*/ 488850 w 955276"/>
                  <a:gd name="connsiteY3179" fmla="*/ 191811 h 828251"/>
                  <a:gd name="connsiteX3180" fmla="*/ 487543 w 955276"/>
                  <a:gd name="connsiteY3180" fmla="*/ 190758 h 828251"/>
                  <a:gd name="connsiteX3181" fmla="*/ 486976 w 955276"/>
                  <a:gd name="connsiteY3181" fmla="*/ 190052 h 828251"/>
                  <a:gd name="connsiteX3182" fmla="*/ 486710 w 955276"/>
                  <a:gd name="connsiteY3182" fmla="*/ 189451 h 828251"/>
                  <a:gd name="connsiteX3183" fmla="*/ 485622 w 955276"/>
                  <a:gd name="connsiteY3183" fmla="*/ 188907 h 828251"/>
                  <a:gd name="connsiteX3184" fmla="*/ 484616 w 955276"/>
                  <a:gd name="connsiteY3184" fmla="*/ 188294 h 828251"/>
                  <a:gd name="connsiteX3185" fmla="*/ 483852 w 955276"/>
                  <a:gd name="connsiteY3185" fmla="*/ 187715 h 828251"/>
                  <a:gd name="connsiteX3186" fmla="*/ 483066 w 955276"/>
                  <a:gd name="connsiteY3186" fmla="*/ 186952 h 828251"/>
                  <a:gd name="connsiteX3187" fmla="*/ 482395 w 955276"/>
                  <a:gd name="connsiteY3187" fmla="*/ 186165 h 828251"/>
                  <a:gd name="connsiteX3188" fmla="*/ 482279 w 955276"/>
                  <a:gd name="connsiteY3188" fmla="*/ 186072 h 828251"/>
                  <a:gd name="connsiteX3189" fmla="*/ 481608 w 955276"/>
                  <a:gd name="connsiteY3189" fmla="*/ 185725 h 828251"/>
                  <a:gd name="connsiteX3190" fmla="*/ 481284 w 955276"/>
                  <a:gd name="connsiteY3190" fmla="*/ 185621 h 828251"/>
                  <a:gd name="connsiteX3191" fmla="*/ 480266 w 955276"/>
                  <a:gd name="connsiteY3191" fmla="*/ 185285 h 828251"/>
                  <a:gd name="connsiteX3192" fmla="*/ 479502 w 955276"/>
                  <a:gd name="connsiteY3192" fmla="*/ 184834 h 828251"/>
                  <a:gd name="connsiteX3193" fmla="*/ 479132 w 955276"/>
                  <a:gd name="connsiteY3193" fmla="*/ 184487 h 828251"/>
                  <a:gd name="connsiteX3194" fmla="*/ 478866 w 955276"/>
                  <a:gd name="connsiteY3194" fmla="*/ 184175 h 828251"/>
                  <a:gd name="connsiteX3195" fmla="*/ 478577 w 955276"/>
                  <a:gd name="connsiteY3195" fmla="*/ 183758 h 828251"/>
                  <a:gd name="connsiteX3196" fmla="*/ 478287 w 955276"/>
                  <a:gd name="connsiteY3196" fmla="*/ 183643 h 828251"/>
                  <a:gd name="connsiteX3197" fmla="*/ 478044 w 955276"/>
                  <a:gd name="connsiteY3197" fmla="*/ 183573 h 828251"/>
                  <a:gd name="connsiteX3198" fmla="*/ 477686 w 955276"/>
                  <a:gd name="connsiteY3198" fmla="*/ 183550 h 828251"/>
                  <a:gd name="connsiteX3199" fmla="*/ 477200 w 955276"/>
                  <a:gd name="connsiteY3199" fmla="*/ 183492 h 828251"/>
                  <a:gd name="connsiteX3200" fmla="*/ 476691 w 955276"/>
                  <a:gd name="connsiteY3200" fmla="*/ 183469 h 828251"/>
                  <a:gd name="connsiteX3201" fmla="*/ 474550 w 955276"/>
                  <a:gd name="connsiteY3201" fmla="*/ 183353 h 828251"/>
                  <a:gd name="connsiteX3202" fmla="*/ 472873 w 955276"/>
                  <a:gd name="connsiteY3202" fmla="*/ 182266 h 828251"/>
                  <a:gd name="connsiteX3203" fmla="*/ 472526 w 955276"/>
                  <a:gd name="connsiteY3203" fmla="*/ 181548 h 828251"/>
                  <a:gd name="connsiteX3204" fmla="*/ 472364 w 955276"/>
                  <a:gd name="connsiteY3204" fmla="*/ 181051 h 828251"/>
                  <a:gd name="connsiteX3205" fmla="*/ 472283 w 955276"/>
                  <a:gd name="connsiteY3205" fmla="*/ 180820 h 828251"/>
                  <a:gd name="connsiteX3206" fmla="*/ 471785 w 955276"/>
                  <a:gd name="connsiteY3206" fmla="*/ 180125 h 828251"/>
                  <a:gd name="connsiteX3207" fmla="*/ 471079 w 955276"/>
                  <a:gd name="connsiteY3207" fmla="*/ 179894 h 828251"/>
                  <a:gd name="connsiteX3208" fmla="*/ 470131 w 955276"/>
                  <a:gd name="connsiteY3208" fmla="*/ 179501 h 828251"/>
                  <a:gd name="connsiteX3209" fmla="*/ 469217 w 955276"/>
                  <a:gd name="connsiteY3209" fmla="*/ 178934 h 828251"/>
                  <a:gd name="connsiteX3210" fmla="*/ 468858 w 955276"/>
                  <a:gd name="connsiteY3210" fmla="*/ 178644 h 828251"/>
                  <a:gd name="connsiteX3211" fmla="*/ 468488 w 955276"/>
                  <a:gd name="connsiteY3211" fmla="*/ 178274 h 828251"/>
                  <a:gd name="connsiteX3212" fmla="*/ 468060 w 955276"/>
                  <a:gd name="connsiteY3212" fmla="*/ 177765 h 828251"/>
                  <a:gd name="connsiteX3213" fmla="*/ 467898 w 955276"/>
                  <a:gd name="connsiteY3213" fmla="*/ 177603 h 828251"/>
                  <a:gd name="connsiteX3214" fmla="*/ 464959 w 955276"/>
                  <a:gd name="connsiteY3214" fmla="*/ 175775 h 828251"/>
                  <a:gd name="connsiteX3215" fmla="*/ 464323 w 955276"/>
                  <a:gd name="connsiteY3215" fmla="*/ 175116 h 828251"/>
                  <a:gd name="connsiteX3216" fmla="*/ 464057 w 955276"/>
                  <a:gd name="connsiteY3216" fmla="*/ 174688 h 828251"/>
                  <a:gd name="connsiteX3217" fmla="*/ 463825 w 955276"/>
                  <a:gd name="connsiteY3217" fmla="*/ 174179 h 828251"/>
                  <a:gd name="connsiteX3218" fmla="*/ 463675 w 955276"/>
                  <a:gd name="connsiteY3218" fmla="*/ 173669 h 828251"/>
                  <a:gd name="connsiteX3219" fmla="*/ 463536 w 955276"/>
                  <a:gd name="connsiteY3219" fmla="*/ 173184 h 828251"/>
                  <a:gd name="connsiteX3220" fmla="*/ 463015 w 955276"/>
                  <a:gd name="connsiteY3220" fmla="*/ 171460 h 828251"/>
                  <a:gd name="connsiteX3221" fmla="*/ 461615 w 955276"/>
                  <a:gd name="connsiteY3221" fmla="*/ 170280 h 828251"/>
                  <a:gd name="connsiteX3222" fmla="*/ 461118 w 955276"/>
                  <a:gd name="connsiteY3222" fmla="*/ 169678 h 828251"/>
                  <a:gd name="connsiteX3223" fmla="*/ 460401 w 955276"/>
                  <a:gd name="connsiteY3223" fmla="*/ 168290 h 828251"/>
                  <a:gd name="connsiteX3224" fmla="*/ 460215 w 955276"/>
                  <a:gd name="connsiteY3224" fmla="*/ 167966 h 828251"/>
                  <a:gd name="connsiteX3225" fmla="*/ 459417 w 955276"/>
                  <a:gd name="connsiteY3225" fmla="*/ 166901 h 828251"/>
                  <a:gd name="connsiteX3226" fmla="*/ 459336 w 955276"/>
                  <a:gd name="connsiteY3226" fmla="*/ 166832 h 828251"/>
                  <a:gd name="connsiteX3227" fmla="*/ 458642 w 955276"/>
                  <a:gd name="connsiteY3227" fmla="*/ 166427 h 828251"/>
                  <a:gd name="connsiteX3228" fmla="*/ 457786 w 955276"/>
                  <a:gd name="connsiteY3228" fmla="*/ 165513 h 828251"/>
                  <a:gd name="connsiteX3229" fmla="*/ 457601 w 955276"/>
                  <a:gd name="connsiteY3229" fmla="*/ 165108 h 828251"/>
                  <a:gd name="connsiteX3230" fmla="*/ 457427 w 955276"/>
                  <a:gd name="connsiteY3230" fmla="*/ 164090 h 828251"/>
                  <a:gd name="connsiteX3231" fmla="*/ 457462 w 955276"/>
                  <a:gd name="connsiteY3231" fmla="*/ 163662 h 828251"/>
                  <a:gd name="connsiteX3232" fmla="*/ 456768 w 955276"/>
                  <a:gd name="connsiteY3232" fmla="*/ 162551 h 828251"/>
                  <a:gd name="connsiteX3233" fmla="*/ 456559 w 955276"/>
                  <a:gd name="connsiteY3233" fmla="*/ 162296 h 828251"/>
                  <a:gd name="connsiteX3234" fmla="*/ 455692 w 955276"/>
                  <a:gd name="connsiteY3234" fmla="*/ 161382 h 828251"/>
                  <a:gd name="connsiteX3235" fmla="*/ 453945 w 955276"/>
                  <a:gd name="connsiteY3235" fmla="*/ 158988 h 828251"/>
                  <a:gd name="connsiteX3236" fmla="*/ 453760 w 955276"/>
                  <a:gd name="connsiteY3236" fmla="*/ 158826 h 828251"/>
                  <a:gd name="connsiteX3237" fmla="*/ 453355 w 955276"/>
                  <a:gd name="connsiteY3237" fmla="*/ 158536 h 828251"/>
                  <a:gd name="connsiteX3238" fmla="*/ 452822 w 955276"/>
                  <a:gd name="connsiteY3238" fmla="*/ 158039 h 828251"/>
                  <a:gd name="connsiteX3239" fmla="*/ 452313 w 955276"/>
                  <a:gd name="connsiteY3239" fmla="*/ 157298 h 828251"/>
                  <a:gd name="connsiteX3240" fmla="*/ 451631 w 955276"/>
                  <a:gd name="connsiteY3240" fmla="*/ 155482 h 828251"/>
                  <a:gd name="connsiteX3241" fmla="*/ 451388 w 955276"/>
                  <a:gd name="connsiteY3241" fmla="*/ 154394 h 828251"/>
                  <a:gd name="connsiteX3242" fmla="*/ 451376 w 955276"/>
                  <a:gd name="connsiteY3242" fmla="*/ 154371 h 828251"/>
                  <a:gd name="connsiteX3243" fmla="*/ 451029 w 955276"/>
                  <a:gd name="connsiteY3243" fmla="*/ 153955 h 828251"/>
                  <a:gd name="connsiteX3244" fmla="*/ 450624 w 955276"/>
                  <a:gd name="connsiteY3244" fmla="*/ 153411 h 828251"/>
                  <a:gd name="connsiteX3245" fmla="*/ 450265 w 955276"/>
                  <a:gd name="connsiteY3245" fmla="*/ 152474 h 828251"/>
                  <a:gd name="connsiteX3246" fmla="*/ 450208 w 955276"/>
                  <a:gd name="connsiteY3246" fmla="*/ 151895 h 828251"/>
                  <a:gd name="connsiteX3247" fmla="*/ 449976 w 955276"/>
                  <a:gd name="connsiteY3247" fmla="*/ 151745 h 828251"/>
                  <a:gd name="connsiteX3248" fmla="*/ 449317 w 955276"/>
                  <a:gd name="connsiteY3248" fmla="*/ 151132 h 828251"/>
                  <a:gd name="connsiteX3249" fmla="*/ 448773 w 955276"/>
                  <a:gd name="connsiteY3249" fmla="*/ 150091 h 828251"/>
                  <a:gd name="connsiteX3250" fmla="*/ 448495 w 955276"/>
                  <a:gd name="connsiteY3250" fmla="*/ 148517 h 828251"/>
                  <a:gd name="connsiteX3251" fmla="*/ 448518 w 955276"/>
                  <a:gd name="connsiteY3251" fmla="*/ 147661 h 828251"/>
                  <a:gd name="connsiteX3252" fmla="*/ 448634 w 955276"/>
                  <a:gd name="connsiteY3252" fmla="*/ 147198 h 828251"/>
                  <a:gd name="connsiteX3253" fmla="*/ 448692 w 955276"/>
                  <a:gd name="connsiteY3253" fmla="*/ 146932 h 828251"/>
                  <a:gd name="connsiteX3254" fmla="*/ 448680 w 955276"/>
                  <a:gd name="connsiteY3254" fmla="*/ 146296 h 828251"/>
                  <a:gd name="connsiteX3255" fmla="*/ 448426 w 955276"/>
                  <a:gd name="connsiteY3255" fmla="*/ 145983 h 828251"/>
                  <a:gd name="connsiteX3256" fmla="*/ 447986 w 955276"/>
                  <a:gd name="connsiteY3256" fmla="*/ 145301 h 828251"/>
                  <a:gd name="connsiteX3257" fmla="*/ 447697 w 955276"/>
                  <a:gd name="connsiteY3257" fmla="*/ 144421 h 828251"/>
                  <a:gd name="connsiteX3258" fmla="*/ 447604 w 955276"/>
                  <a:gd name="connsiteY3258" fmla="*/ 143137 h 828251"/>
                  <a:gd name="connsiteX3259" fmla="*/ 447570 w 955276"/>
                  <a:gd name="connsiteY3259" fmla="*/ 143045 h 828251"/>
                  <a:gd name="connsiteX3260" fmla="*/ 447153 w 955276"/>
                  <a:gd name="connsiteY3260" fmla="*/ 142293 h 828251"/>
                  <a:gd name="connsiteX3261" fmla="*/ 446968 w 955276"/>
                  <a:gd name="connsiteY3261" fmla="*/ 142026 h 828251"/>
                  <a:gd name="connsiteX3262" fmla="*/ 446656 w 955276"/>
                  <a:gd name="connsiteY3262" fmla="*/ 141668 h 828251"/>
                  <a:gd name="connsiteX3263" fmla="*/ 446262 w 955276"/>
                  <a:gd name="connsiteY3263" fmla="*/ 140950 h 828251"/>
                  <a:gd name="connsiteX3264" fmla="*/ 446112 w 955276"/>
                  <a:gd name="connsiteY3264" fmla="*/ 140465 h 828251"/>
                  <a:gd name="connsiteX3265" fmla="*/ 446031 w 955276"/>
                  <a:gd name="connsiteY3265" fmla="*/ 139967 h 828251"/>
                  <a:gd name="connsiteX3266" fmla="*/ 446019 w 955276"/>
                  <a:gd name="connsiteY3266" fmla="*/ 138822 h 828251"/>
                  <a:gd name="connsiteX3267" fmla="*/ 446158 w 955276"/>
                  <a:gd name="connsiteY3267" fmla="*/ 137109 h 828251"/>
                  <a:gd name="connsiteX3268" fmla="*/ 445661 w 955276"/>
                  <a:gd name="connsiteY3268" fmla="*/ 136681 h 828251"/>
                  <a:gd name="connsiteX3269" fmla="*/ 445071 w 955276"/>
                  <a:gd name="connsiteY3269" fmla="*/ 136022 h 828251"/>
                  <a:gd name="connsiteX3270" fmla="*/ 444700 w 955276"/>
                  <a:gd name="connsiteY3270" fmla="*/ 135501 h 828251"/>
                  <a:gd name="connsiteX3271" fmla="*/ 444457 w 955276"/>
                  <a:gd name="connsiteY3271" fmla="*/ 135212 h 828251"/>
                  <a:gd name="connsiteX3272" fmla="*/ 443775 w 955276"/>
                  <a:gd name="connsiteY3272" fmla="*/ 134518 h 828251"/>
                  <a:gd name="connsiteX3273" fmla="*/ 443277 w 955276"/>
                  <a:gd name="connsiteY3273" fmla="*/ 133847 h 828251"/>
                  <a:gd name="connsiteX3274" fmla="*/ 442757 w 955276"/>
                  <a:gd name="connsiteY3274" fmla="*/ 133048 h 828251"/>
                  <a:gd name="connsiteX3275" fmla="*/ 442699 w 955276"/>
                  <a:gd name="connsiteY3275" fmla="*/ 132991 h 828251"/>
                  <a:gd name="connsiteX3276" fmla="*/ 442063 w 955276"/>
                  <a:gd name="connsiteY3276" fmla="*/ 132597 h 828251"/>
                  <a:gd name="connsiteX3277" fmla="*/ 441912 w 955276"/>
                  <a:gd name="connsiteY3277" fmla="*/ 132516 h 828251"/>
                  <a:gd name="connsiteX3278" fmla="*/ 440559 w 955276"/>
                  <a:gd name="connsiteY3278" fmla="*/ 132250 h 828251"/>
                  <a:gd name="connsiteX3279" fmla="*/ 438927 w 955276"/>
                  <a:gd name="connsiteY3279" fmla="*/ 131845 h 828251"/>
                  <a:gd name="connsiteX3280" fmla="*/ 438164 w 955276"/>
                  <a:gd name="connsiteY3280" fmla="*/ 131452 h 828251"/>
                  <a:gd name="connsiteX3281" fmla="*/ 437759 w 955276"/>
                  <a:gd name="connsiteY3281" fmla="*/ 131139 h 828251"/>
                  <a:gd name="connsiteX3282" fmla="*/ 437400 w 955276"/>
                  <a:gd name="connsiteY3282" fmla="*/ 130746 h 828251"/>
                  <a:gd name="connsiteX3283" fmla="*/ 437041 w 955276"/>
                  <a:gd name="connsiteY3283" fmla="*/ 130249 h 828251"/>
                  <a:gd name="connsiteX3284" fmla="*/ 436382 w 955276"/>
                  <a:gd name="connsiteY3284" fmla="*/ 130075 h 828251"/>
                  <a:gd name="connsiteX3285" fmla="*/ 435942 w 955276"/>
                  <a:gd name="connsiteY3285" fmla="*/ 129890 h 828251"/>
                  <a:gd name="connsiteX3286" fmla="*/ 435503 w 955276"/>
                  <a:gd name="connsiteY3286" fmla="*/ 129635 h 828251"/>
                  <a:gd name="connsiteX3287" fmla="*/ 434832 w 955276"/>
                  <a:gd name="connsiteY3287" fmla="*/ 129034 h 828251"/>
                  <a:gd name="connsiteX3288" fmla="*/ 434681 w 955276"/>
                  <a:gd name="connsiteY3288" fmla="*/ 128837 h 828251"/>
                  <a:gd name="connsiteX3289" fmla="*/ 434334 w 955276"/>
                  <a:gd name="connsiteY3289" fmla="*/ 128744 h 828251"/>
                  <a:gd name="connsiteX3290" fmla="*/ 433813 w 955276"/>
                  <a:gd name="connsiteY3290" fmla="*/ 128629 h 828251"/>
                  <a:gd name="connsiteX3291" fmla="*/ 433362 w 955276"/>
                  <a:gd name="connsiteY3291" fmla="*/ 128525 h 828251"/>
                  <a:gd name="connsiteX3292" fmla="*/ 431835 w 955276"/>
                  <a:gd name="connsiteY3292" fmla="*/ 128270 h 828251"/>
                  <a:gd name="connsiteX3293" fmla="*/ 431268 w 955276"/>
                  <a:gd name="connsiteY3293" fmla="*/ 128085 h 828251"/>
                  <a:gd name="connsiteX3294" fmla="*/ 430840 w 955276"/>
                  <a:gd name="connsiteY3294" fmla="*/ 127877 h 828251"/>
                  <a:gd name="connsiteX3295" fmla="*/ 429903 w 955276"/>
                  <a:gd name="connsiteY3295" fmla="*/ 126905 h 828251"/>
                  <a:gd name="connsiteX3296" fmla="*/ 429672 w 955276"/>
                  <a:gd name="connsiteY3296" fmla="*/ 126396 h 828251"/>
                  <a:gd name="connsiteX3297" fmla="*/ 429301 w 955276"/>
                  <a:gd name="connsiteY3297" fmla="*/ 126257 h 828251"/>
                  <a:gd name="connsiteX3298" fmla="*/ 427994 w 955276"/>
                  <a:gd name="connsiteY3298" fmla="*/ 124741 h 828251"/>
                  <a:gd name="connsiteX3299" fmla="*/ 427739 w 955276"/>
                  <a:gd name="connsiteY3299" fmla="*/ 123376 h 828251"/>
                  <a:gd name="connsiteX3300" fmla="*/ 427647 w 955276"/>
                  <a:gd name="connsiteY3300" fmla="*/ 123168 h 828251"/>
                  <a:gd name="connsiteX3301" fmla="*/ 426513 w 955276"/>
                  <a:gd name="connsiteY3301" fmla="*/ 121028 h 828251"/>
                  <a:gd name="connsiteX3302" fmla="*/ 426282 w 955276"/>
                  <a:gd name="connsiteY3302" fmla="*/ 120195 h 828251"/>
                  <a:gd name="connsiteX3303" fmla="*/ 426166 w 955276"/>
                  <a:gd name="connsiteY3303" fmla="*/ 119373 h 828251"/>
                  <a:gd name="connsiteX3304" fmla="*/ 425645 w 955276"/>
                  <a:gd name="connsiteY3304" fmla="*/ 119003 h 828251"/>
                  <a:gd name="connsiteX3305" fmla="*/ 425101 w 955276"/>
                  <a:gd name="connsiteY3305" fmla="*/ 118424 h 828251"/>
                  <a:gd name="connsiteX3306" fmla="*/ 424060 w 955276"/>
                  <a:gd name="connsiteY3306" fmla="*/ 116735 h 828251"/>
                  <a:gd name="connsiteX3307" fmla="*/ 423829 w 955276"/>
                  <a:gd name="connsiteY3307" fmla="*/ 116481 h 828251"/>
                  <a:gd name="connsiteX3308" fmla="*/ 422764 w 955276"/>
                  <a:gd name="connsiteY3308" fmla="*/ 115312 h 828251"/>
                  <a:gd name="connsiteX3309" fmla="*/ 422267 w 955276"/>
                  <a:gd name="connsiteY3309" fmla="*/ 114595 h 828251"/>
                  <a:gd name="connsiteX3310" fmla="*/ 421955 w 955276"/>
                  <a:gd name="connsiteY3310" fmla="*/ 113970 h 828251"/>
                  <a:gd name="connsiteX3311" fmla="*/ 421850 w 955276"/>
                  <a:gd name="connsiteY3311" fmla="*/ 113785 h 828251"/>
                  <a:gd name="connsiteX3312" fmla="*/ 421272 w 955276"/>
                  <a:gd name="connsiteY3312" fmla="*/ 113195 h 828251"/>
                  <a:gd name="connsiteX3313" fmla="*/ 420774 w 955276"/>
                  <a:gd name="connsiteY3313" fmla="*/ 112582 h 828251"/>
                  <a:gd name="connsiteX3314" fmla="*/ 420196 w 955276"/>
                  <a:gd name="connsiteY3314" fmla="*/ 111656 h 828251"/>
                  <a:gd name="connsiteX3315" fmla="*/ 419988 w 955276"/>
                  <a:gd name="connsiteY3315" fmla="*/ 111402 h 828251"/>
                  <a:gd name="connsiteX3316" fmla="*/ 419467 w 955276"/>
                  <a:gd name="connsiteY3316" fmla="*/ 110869 h 828251"/>
                  <a:gd name="connsiteX3317" fmla="*/ 419363 w 955276"/>
                  <a:gd name="connsiteY3317" fmla="*/ 110800 h 828251"/>
                  <a:gd name="connsiteX3318" fmla="*/ 418565 w 955276"/>
                  <a:gd name="connsiteY3318" fmla="*/ 110441 h 828251"/>
                  <a:gd name="connsiteX3319" fmla="*/ 418137 w 955276"/>
                  <a:gd name="connsiteY3319" fmla="*/ 110291 h 828251"/>
                  <a:gd name="connsiteX3320" fmla="*/ 417627 w 955276"/>
                  <a:gd name="connsiteY3320" fmla="*/ 110117 h 828251"/>
                  <a:gd name="connsiteX3321" fmla="*/ 416794 w 955276"/>
                  <a:gd name="connsiteY3321" fmla="*/ 109550 h 828251"/>
                  <a:gd name="connsiteX3322" fmla="*/ 416459 w 955276"/>
                  <a:gd name="connsiteY3322" fmla="*/ 109192 h 828251"/>
                  <a:gd name="connsiteX3323" fmla="*/ 416100 w 955276"/>
                  <a:gd name="connsiteY3323" fmla="*/ 108590 h 828251"/>
                  <a:gd name="connsiteX3324" fmla="*/ 416008 w 955276"/>
                  <a:gd name="connsiteY3324" fmla="*/ 108359 h 828251"/>
                  <a:gd name="connsiteX3325" fmla="*/ 415950 w 955276"/>
                  <a:gd name="connsiteY3325" fmla="*/ 108278 h 828251"/>
                  <a:gd name="connsiteX3326" fmla="*/ 414897 w 955276"/>
                  <a:gd name="connsiteY3326" fmla="*/ 107271 h 828251"/>
                  <a:gd name="connsiteX3327" fmla="*/ 413705 w 955276"/>
                  <a:gd name="connsiteY3327" fmla="*/ 105883 h 828251"/>
                  <a:gd name="connsiteX3328" fmla="*/ 413370 w 955276"/>
                  <a:gd name="connsiteY3328" fmla="*/ 105478 h 828251"/>
                  <a:gd name="connsiteX3329" fmla="*/ 413081 w 955276"/>
                  <a:gd name="connsiteY3329" fmla="*/ 105131 h 828251"/>
                  <a:gd name="connsiteX3330" fmla="*/ 409644 w 955276"/>
                  <a:gd name="connsiteY3330" fmla="*/ 101718 h 828251"/>
                  <a:gd name="connsiteX3331" fmla="*/ 407076 w 955276"/>
                  <a:gd name="connsiteY3331" fmla="*/ 98814 h 828251"/>
                  <a:gd name="connsiteX3332" fmla="*/ 404218 w 955276"/>
                  <a:gd name="connsiteY3332" fmla="*/ 94764 h 828251"/>
                  <a:gd name="connsiteX3333" fmla="*/ 404010 w 955276"/>
                  <a:gd name="connsiteY3333" fmla="*/ 94394 h 828251"/>
                  <a:gd name="connsiteX3334" fmla="*/ 403813 w 955276"/>
                  <a:gd name="connsiteY3334" fmla="*/ 93897 h 828251"/>
                  <a:gd name="connsiteX3335" fmla="*/ 402425 w 955276"/>
                  <a:gd name="connsiteY3335" fmla="*/ 90403 h 828251"/>
                  <a:gd name="connsiteX3336" fmla="*/ 402344 w 955276"/>
                  <a:gd name="connsiteY3336" fmla="*/ 90206 h 828251"/>
                  <a:gd name="connsiteX3337" fmla="*/ 400458 w 955276"/>
                  <a:gd name="connsiteY3337" fmla="*/ 87961 h 828251"/>
                  <a:gd name="connsiteX3338" fmla="*/ 400030 w 955276"/>
                  <a:gd name="connsiteY3338" fmla="*/ 87360 h 828251"/>
                  <a:gd name="connsiteX3339" fmla="*/ 398433 w 955276"/>
                  <a:gd name="connsiteY3339" fmla="*/ 84734 h 828251"/>
                  <a:gd name="connsiteX3340" fmla="*/ 396536 w 955276"/>
                  <a:gd name="connsiteY3340" fmla="*/ 80291 h 828251"/>
                  <a:gd name="connsiteX3341" fmla="*/ 396270 w 955276"/>
                  <a:gd name="connsiteY3341" fmla="*/ 79423 h 828251"/>
                  <a:gd name="connsiteX3342" fmla="*/ 395344 w 955276"/>
                  <a:gd name="connsiteY3342" fmla="*/ 75281 h 828251"/>
                  <a:gd name="connsiteX3343" fmla="*/ 395286 w 955276"/>
                  <a:gd name="connsiteY3343" fmla="*/ 75073 h 828251"/>
                  <a:gd name="connsiteX3344" fmla="*/ 392741 w 955276"/>
                  <a:gd name="connsiteY3344" fmla="*/ 70642 h 828251"/>
                  <a:gd name="connsiteX3345" fmla="*/ 392579 w 955276"/>
                  <a:gd name="connsiteY3345" fmla="*/ 70283 h 828251"/>
                  <a:gd name="connsiteX3346" fmla="*/ 392406 w 955276"/>
                  <a:gd name="connsiteY3346" fmla="*/ 69774 h 828251"/>
                  <a:gd name="connsiteX3347" fmla="*/ 391144 w 955276"/>
                  <a:gd name="connsiteY3347" fmla="*/ 65181 h 828251"/>
                  <a:gd name="connsiteX3348" fmla="*/ 391040 w 955276"/>
                  <a:gd name="connsiteY3348" fmla="*/ 64973 h 828251"/>
                  <a:gd name="connsiteX3349" fmla="*/ 389120 w 955276"/>
                  <a:gd name="connsiteY3349" fmla="*/ 61883 h 828251"/>
                  <a:gd name="connsiteX3350" fmla="*/ 388888 w 955276"/>
                  <a:gd name="connsiteY3350" fmla="*/ 61363 h 828251"/>
                  <a:gd name="connsiteX3351" fmla="*/ 388738 w 955276"/>
                  <a:gd name="connsiteY3351" fmla="*/ 60854 h 828251"/>
                  <a:gd name="connsiteX3352" fmla="*/ 387639 w 955276"/>
                  <a:gd name="connsiteY3352" fmla="*/ 56654 h 828251"/>
                  <a:gd name="connsiteX3353" fmla="*/ 387581 w 955276"/>
                  <a:gd name="connsiteY3353" fmla="*/ 56075 h 828251"/>
                  <a:gd name="connsiteX3354" fmla="*/ 387593 w 955276"/>
                  <a:gd name="connsiteY3354" fmla="*/ 55543 h 828251"/>
                  <a:gd name="connsiteX3355" fmla="*/ 387824 w 955276"/>
                  <a:gd name="connsiteY3355" fmla="*/ 51193 h 828251"/>
                  <a:gd name="connsiteX3356" fmla="*/ 387928 w 955276"/>
                  <a:gd name="connsiteY3356" fmla="*/ 50661 h 828251"/>
                  <a:gd name="connsiteX3357" fmla="*/ 389363 w 955276"/>
                  <a:gd name="connsiteY3357" fmla="*/ 46611 h 828251"/>
                  <a:gd name="connsiteX3358" fmla="*/ 389629 w 955276"/>
                  <a:gd name="connsiteY3358" fmla="*/ 45986 h 828251"/>
                  <a:gd name="connsiteX3359" fmla="*/ 389872 w 955276"/>
                  <a:gd name="connsiteY3359" fmla="*/ 45581 h 828251"/>
                  <a:gd name="connsiteX3360" fmla="*/ 391746 w 955276"/>
                  <a:gd name="connsiteY3360" fmla="*/ 43117 h 828251"/>
                  <a:gd name="connsiteX3361" fmla="*/ 391931 w 955276"/>
                  <a:gd name="connsiteY3361" fmla="*/ 42782 h 828251"/>
                  <a:gd name="connsiteX3362" fmla="*/ 394523 w 955276"/>
                  <a:gd name="connsiteY3362" fmla="*/ 38131 h 828251"/>
                  <a:gd name="connsiteX3363" fmla="*/ 394731 w 955276"/>
                  <a:gd name="connsiteY3363" fmla="*/ 37702 h 828251"/>
                  <a:gd name="connsiteX3364" fmla="*/ 397612 w 955276"/>
                  <a:gd name="connsiteY3364" fmla="*/ 31941 h 828251"/>
                  <a:gd name="connsiteX3365" fmla="*/ 398109 w 955276"/>
                  <a:gd name="connsiteY3365" fmla="*/ 31224 h 828251"/>
                  <a:gd name="connsiteX3366" fmla="*/ 402703 w 955276"/>
                  <a:gd name="connsiteY3366" fmla="*/ 25231 h 828251"/>
                  <a:gd name="connsiteX3367" fmla="*/ 403027 w 955276"/>
                  <a:gd name="connsiteY3367" fmla="*/ 24802 h 828251"/>
                  <a:gd name="connsiteX3368" fmla="*/ 404658 w 955276"/>
                  <a:gd name="connsiteY3368" fmla="*/ 22674 h 828251"/>
                  <a:gd name="connsiteX3369" fmla="*/ 404982 w 955276"/>
                  <a:gd name="connsiteY3369" fmla="*/ 22246 h 828251"/>
                  <a:gd name="connsiteX3370" fmla="*/ 405306 w 955276"/>
                  <a:gd name="connsiteY3370" fmla="*/ 21829 h 828251"/>
                  <a:gd name="connsiteX3371" fmla="*/ 408534 w 955276"/>
                  <a:gd name="connsiteY3371" fmla="*/ 17537 h 828251"/>
                  <a:gd name="connsiteX3372" fmla="*/ 409043 w 955276"/>
                  <a:gd name="connsiteY3372" fmla="*/ 16970 h 828251"/>
                  <a:gd name="connsiteX3373" fmla="*/ 412375 w 955276"/>
                  <a:gd name="connsiteY3373" fmla="*/ 13811 h 828251"/>
                  <a:gd name="connsiteX3374" fmla="*/ 412409 w 955276"/>
                  <a:gd name="connsiteY3374" fmla="*/ 13742 h 828251"/>
                  <a:gd name="connsiteX3375" fmla="*/ 412606 w 955276"/>
                  <a:gd name="connsiteY3375" fmla="*/ 13221 h 828251"/>
                  <a:gd name="connsiteX3376" fmla="*/ 412097 w 955276"/>
                  <a:gd name="connsiteY3376" fmla="*/ 13048 h 828251"/>
                  <a:gd name="connsiteX3377" fmla="*/ 411808 w 955276"/>
                  <a:gd name="connsiteY3377" fmla="*/ 12967 h 828251"/>
                  <a:gd name="connsiteX3378" fmla="*/ 405560 w 955276"/>
                  <a:gd name="connsiteY3378" fmla="*/ 12226 h 828251"/>
                  <a:gd name="connsiteX3379" fmla="*/ 404797 w 955276"/>
                  <a:gd name="connsiteY3379" fmla="*/ 12041 h 828251"/>
                  <a:gd name="connsiteX3380" fmla="*/ 404137 w 955276"/>
                  <a:gd name="connsiteY3380" fmla="*/ 11752 h 828251"/>
                  <a:gd name="connsiteX3381" fmla="*/ 394685 w 955276"/>
                  <a:gd name="connsiteY3381" fmla="*/ 5134 h 828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</a:cxnLst>
                <a:rect l="l" t="t" r="r" b="b"/>
                <a:pathLst>
                  <a:path w="955276" h="828251">
                    <a:moveTo>
                      <a:pt x="384363" y="671"/>
                    </a:moveTo>
                    <a:lnTo>
                      <a:pt x="388551" y="35"/>
                    </a:lnTo>
                    <a:lnTo>
                      <a:pt x="389349" y="0"/>
                    </a:lnTo>
                    <a:cubicBezTo>
                      <a:pt x="389511" y="0"/>
                      <a:pt x="389685" y="12"/>
                      <a:pt x="389847" y="58"/>
                    </a:cubicBezTo>
                    <a:lnTo>
                      <a:pt x="395597" y="1423"/>
                    </a:lnTo>
                    <a:lnTo>
                      <a:pt x="396314" y="1678"/>
                    </a:lnTo>
                    <a:cubicBezTo>
                      <a:pt x="396476" y="1735"/>
                      <a:pt x="396638" y="1828"/>
                      <a:pt x="396765" y="1921"/>
                    </a:cubicBezTo>
                    <a:lnTo>
                      <a:pt x="399843" y="4084"/>
                    </a:lnTo>
                    <a:cubicBezTo>
                      <a:pt x="399843" y="4084"/>
                      <a:pt x="400283" y="4396"/>
                      <a:pt x="400271" y="4396"/>
                    </a:cubicBezTo>
                    <a:lnTo>
                      <a:pt x="400711" y="4709"/>
                    </a:lnTo>
                    <a:lnTo>
                      <a:pt x="406137" y="8480"/>
                    </a:lnTo>
                    <a:lnTo>
                      <a:pt x="406148" y="8492"/>
                    </a:lnTo>
                    <a:lnTo>
                      <a:pt x="412419" y="9233"/>
                    </a:lnTo>
                    <a:lnTo>
                      <a:pt x="413217" y="9418"/>
                    </a:lnTo>
                    <a:lnTo>
                      <a:pt x="414386" y="9834"/>
                    </a:lnTo>
                    <a:lnTo>
                      <a:pt x="415948" y="10436"/>
                    </a:lnTo>
                    <a:cubicBezTo>
                      <a:pt x="416954" y="10852"/>
                      <a:pt x="417440" y="11986"/>
                      <a:pt x="417059" y="13004"/>
                    </a:cubicBezTo>
                    <a:lnTo>
                      <a:pt x="416098" y="15503"/>
                    </a:lnTo>
                    <a:lnTo>
                      <a:pt x="415774" y="16163"/>
                    </a:lnTo>
                    <a:cubicBezTo>
                      <a:pt x="415682" y="16371"/>
                      <a:pt x="415531" y="16568"/>
                      <a:pt x="415369" y="16730"/>
                    </a:cubicBezTo>
                    <a:lnTo>
                      <a:pt x="411887" y="20004"/>
                    </a:lnTo>
                    <a:lnTo>
                      <a:pt x="411632" y="20270"/>
                    </a:lnTo>
                    <a:lnTo>
                      <a:pt x="408150" y="24910"/>
                    </a:lnTo>
                    <a:lnTo>
                      <a:pt x="401636" y="33425"/>
                    </a:lnTo>
                    <a:cubicBezTo>
                      <a:pt x="401636" y="33425"/>
                      <a:pt x="401301" y="33853"/>
                      <a:pt x="401324" y="33830"/>
                    </a:cubicBezTo>
                    <a:lnTo>
                      <a:pt x="401115" y="34119"/>
                    </a:lnTo>
                    <a:lnTo>
                      <a:pt x="398061" y="40216"/>
                    </a:lnTo>
                    <a:lnTo>
                      <a:pt x="395412" y="44960"/>
                    </a:lnTo>
                    <a:lnTo>
                      <a:pt x="394984" y="45666"/>
                    </a:lnTo>
                    <a:lnTo>
                      <a:pt x="393190" y="48037"/>
                    </a:lnTo>
                    <a:lnTo>
                      <a:pt x="393098" y="48246"/>
                    </a:lnTo>
                    <a:lnTo>
                      <a:pt x="391791" y="51948"/>
                    </a:lnTo>
                    <a:lnTo>
                      <a:pt x="391779" y="52179"/>
                    </a:lnTo>
                    <a:lnTo>
                      <a:pt x="391617" y="55384"/>
                    </a:lnTo>
                    <a:cubicBezTo>
                      <a:pt x="391617" y="55384"/>
                      <a:pt x="391594" y="55928"/>
                      <a:pt x="391594" y="55893"/>
                    </a:cubicBezTo>
                    <a:lnTo>
                      <a:pt x="391582" y="56136"/>
                    </a:lnTo>
                    <a:lnTo>
                      <a:pt x="392450" y="59491"/>
                    </a:lnTo>
                    <a:cubicBezTo>
                      <a:pt x="392450" y="59491"/>
                      <a:pt x="392589" y="60012"/>
                      <a:pt x="392589" y="59977"/>
                    </a:cubicBezTo>
                    <a:lnTo>
                      <a:pt x="392658" y="60220"/>
                    </a:lnTo>
                    <a:lnTo>
                      <a:pt x="394486" y="63159"/>
                    </a:lnTo>
                    <a:lnTo>
                      <a:pt x="394949" y="64177"/>
                    </a:lnTo>
                    <a:lnTo>
                      <a:pt x="396210" y="68782"/>
                    </a:lnTo>
                    <a:lnTo>
                      <a:pt x="396291" y="69036"/>
                    </a:lnTo>
                    <a:lnTo>
                      <a:pt x="398871" y="73514"/>
                    </a:lnTo>
                    <a:cubicBezTo>
                      <a:pt x="398964" y="73664"/>
                      <a:pt x="399033" y="73838"/>
                      <a:pt x="399068" y="74000"/>
                    </a:cubicBezTo>
                    <a:lnTo>
                      <a:pt x="399207" y="74520"/>
                    </a:lnTo>
                    <a:lnTo>
                      <a:pt x="400144" y="78709"/>
                    </a:lnTo>
                    <a:lnTo>
                      <a:pt x="400236" y="79044"/>
                    </a:lnTo>
                    <a:lnTo>
                      <a:pt x="402041" y="83267"/>
                    </a:lnTo>
                    <a:lnTo>
                      <a:pt x="402226" y="83579"/>
                    </a:lnTo>
                    <a:lnTo>
                      <a:pt x="403337" y="85373"/>
                    </a:lnTo>
                    <a:lnTo>
                      <a:pt x="403568" y="85697"/>
                    </a:lnTo>
                    <a:lnTo>
                      <a:pt x="405558" y="88092"/>
                    </a:lnTo>
                    <a:cubicBezTo>
                      <a:pt x="405697" y="88242"/>
                      <a:pt x="405790" y="88404"/>
                      <a:pt x="405871" y="88578"/>
                    </a:cubicBezTo>
                    <a:lnTo>
                      <a:pt x="406079" y="89075"/>
                    </a:lnTo>
                    <a:lnTo>
                      <a:pt x="407294" y="92129"/>
                    </a:lnTo>
                    <a:cubicBezTo>
                      <a:pt x="407294" y="92129"/>
                      <a:pt x="407479" y="92638"/>
                      <a:pt x="407467" y="92592"/>
                    </a:cubicBezTo>
                    <a:lnTo>
                      <a:pt x="407583" y="92881"/>
                    </a:lnTo>
                    <a:lnTo>
                      <a:pt x="410221" y="96584"/>
                    </a:lnTo>
                    <a:lnTo>
                      <a:pt x="410476" y="96919"/>
                    </a:lnTo>
                    <a:lnTo>
                      <a:pt x="412223" y="98874"/>
                    </a:lnTo>
                    <a:cubicBezTo>
                      <a:pt x="412223" y="98874"/>
                      <a:pt x="412581" y="99279"/>
                      <a:pt x="412581" y="99268"/>
                    </a:cubicBezTo>
                    <a:lnTo>
                      <a:pt x="412905" y="99615"/>
                    </a:lnTo>
                    <a:lnTo>
                      <a:pt x="415925" y="102588"/>
                    </a:lnTo>
                    <a:lnTo>
                      <a:pt x="417105" y="103965"/>
                    </a:lnTo>
                    <a:cubicBezTo>
                      <a:pt x="417105" y="103965"/>
                      <a:pt x="417452" y="104370"/>
                      <a:pt x="417440" y="104370"/>
                    </a:cubicBezTo>
                    <a:lnTo>
                      <a:pt x="417718" y="104706"/>
                    </a:lnTo>
                    <a:lnTo>
                      <a:pt x="418806" y="105735"/>
                    </a:lnTo>
                    <a:lnTo>
                      <a:pt x="419326" y="106372"/>
                    </a:lnTo>
                    <a:cubicBezTo>
                      <a:pt x="419430" y="106487"/>
                      <a:pt x="419511" y="106638"/>
                      <a:pt x="419581" y="106800"/>
                    </a:cubicBezTo>
                    <a:lnTo>
                      <a:pt x="419939" y="106915"/>
                    </a:lnTo>
                    <a:lnTo>
                      <a:pt x="421062" y="107413"/>
                    </a:lnTo>
                    <a:lnTo>
                      <a:pt x="421744" y="107806"/>
                    </a:lnTo>
                    <a:cubicBezTo>
                      <a:pt x="421895" y="107887"/>
                      <a:pt x="422034" y="108003"/>
                      <a:pt x="422161" y="108142"/>
                    </a:cubicBezTo>
                    <a:lnTo>
                      <a:pt x="422901" y="108905"/>
                    </a:lnTo>
                    <a:lnTo>
                      <a:pt x="423503" y="109646"/>
                    </a:lnTo>
                    <a:lnTo>
                      <a:pt x="424024" y="110490"/>
                    </a:lnTo>
                    <a:lnTo>
                      <a:pt x="424220" y="110745"/>
                    </a:lnTo>
                    <a:lnTo>
                      <a:pt x="424880" y="111416"/>
                    </a:lnTo>
                    <a:cubicBezTo>
                      <a:pt x="424995" y="111532"/>
                      <a:pt x="425088" y="111682"/>
                      <a:pt x="425192" y="111832"/>
                    </a:cubicBezTo>
                    <a:lnTo>
                      <a:pt x="425447" y="112284"/>
                    </a:lnTo>
                    <a:lnTo>
                      <a:pt x="425690" y="112793"/>
                    </a:lnTo>
                    <a:lnTo>
                      <a:pt x="425828" y="112978"/>
                    </a:lnTo>
                    <a:lnTo>
                      <a:pt x="426789" y="114031"/>
                    </a:lnTo>
                    <a:lnTo>
                      <a:pt x="427367" y="114736"/>
                    </a:lnTo>
                    <a:lnTo>
                      <a:pt x="428293" y="116217"/>
                    </a:lnTo>
                    <a:lnTo>
                      <a:pt x="428351" y="116240"/>
                    </a:lnTo>
                    <a:lnTo>
                      <a:pt x="428756" y="116495"/>
                    </a:lnTo>
                    <a:cubicBezTo>
                      <a:pt x="428894" y="116576"/>
                      <a:pt x="429010" y="116680"/>
                      <a:pt x="429126" y="116784"/>
                    </a:cubicBezTo>
                    <a:lnTo>
                      <a:pt x="429473" y="117131"/>
                    </a:lnTo>
                    <a:cubicBezTo>
                      <a:pt x="429762" y="117444"/>
                      <a:pt x="429970" y="117837"/>
                      <a:pt x="430040" y="118265"/>
                    </a:cubicBezTo>
                    <a:lnTo>
                      <a:pt x="430236" y="119688"/>
                    </a:lnTo>
                    <a:lnTo>
                      <a:pt x="430294" y="119850"/>
                    </a:lnTo>
                    <a:lnTo>
                      <a:pt x="431231" y="121562"/>
                    </a:lnTo>
                    <a:lnTo>
                      <a:pt x="431521" y="122222"/>
                    </a:lnTo>
                    <a:cubicBezTo>
                      <a:pt x="431579" y="122361"/>
                      <a:pt x="431625" y="122500"/>
                      <a:pt x="431660" y="122662"/>
                    </a:cubicBezTo>
                    <a:lnTo>
                      <a:pt x="431741" y="123090"/>
                    </a:lnTo>
                    <a:cubicBezTo>
                      <a:pt x="432030" y="123205"/>
                      <a:pt x="432308" y="123402"/>
                      <a:pt x="432516" y="123657"/>
                    </a:cubicBezTo>
                    <a:lnTo>
                      <a:pt x="432840" y="124027"/>
                    </a:lnTo>
                    <a:cubicBezTo>
                      <a:pt x="432955" y="124177"/>
                      <a:pt x="433071" y="124339"/>
                      <a:pt x="433152" y="124513"/>
                    </a:cubicBezTo>
                    <a:lnTo>
                      <a:pt x="433222" y="124675"/>
                    </a:lnTo>
                    <a:lnTo>
                      <a:pt x="434112" y="124825"/>
                    </a:lnTo>
                    <a:lnTo>
                      <a:pt x="436334" y="125346"/>
                    </a:lnTo>
                    <a:cubicBezTo>
                      <a:pt x="436762" y="125450"/>
                      <a:pt x="437155" y="125693"/>
                      <a:pt x="437421" y="126040"/>
                    </a:cubicBezTo>
                    <a:lnTo>
                      <a:pt x="437757" y="126445"/>
                    </a:lnTo>
                    <a:lnTo>
                      <a:pt x="437838" y="126561"/>
                    </a:lnTo>
                    <a:lnTo>
                      <a:pt x="438520" y="126746"/>
                    </a:lnTo>
                    <a:cubicBezTo>
                      <a:pt x="438706" y="126804"/>
                      <a:pt x="438879" y="126885"/>
                      <a:pt x="439053" y="126989"/>
                    </a:cubicBezTo>
                    <a:lnTo>
                      <a:pt x="439481" y="127255"/>
                    </a:lnTo>
                    <a:cubicBezTo>
                      <a:pt x="439689" y="127394"/>
                      <a:pt x="439886" y="127567"/>
                      <a:pt x="440024" y="127764"/>
                    </a:cubicBezTo>
                    <a:lnTo>
                      <a:pt x="440429" y="128308"/>
                    </a:lnTo>
                    <a:lnTo>
                      <a:pt x="441448" y="128562"/>
                    </a:lnTo>
                    <a:lnTo>
                      <a:pt x="441899" y="128655"/>
                    </a:lnTo>
                    <a:lnTo>
                      <a:pt x="442952" y="128863"/>
                    </a:lnTo>
                    <a:cubicBezTo>
                      <a:pt x="443125" y="128886"/>
                      <a:pt x="443299" y="128956"/>
                      <a:pt x="443449" y="129025"/>
                    </a:cubicBezTo>
                    <a:lnTo>
                      <a:pt x="443935" y="129268"/>
                    </a:lnTo>
                    <a:lnTo>
                      <a:pt x="445023" y="129927"/>
                    </a:lnTo>
                    <a:cubicBezTo>
                      <a:pt x="445161" y="130008"/>
                      <a:pt x="445277" y="130101"/>
                      <a:pt x="445381" y="130205"/>
                    </a:cubicBezTo>
                    <a:lnTo>
                      <a:pt x="445751" y="130575"/>
                    </a:lnTo>
                    <a:cubicBezTo>
                      <a:pt x="445844" y="130679"/>
                      <a:pt x="445937" y="130784"/>
                      <a:pt x="446018" y="130911"/>
                    </a:cubicBezTo>
                    <a:lnTo>
                      <a:pt x="446561" y="131767"/>
                    </a:lnTo>
                    <a:lnTo>
                      <a:pt x="446758" y="132045"/>
                    </a:lnTo>
                    <a:lnTo>
                      <a:pt x="447394" y="132704"/>
                    </a:lnTo>
                    <a:lnTo>
                      <a:pt x="447857" y="133271"/>
                    </a:lnTo>
                    <a:lnTo>
                      <a:pt x="448193" y="133734"/>
                    </a:lnTo>
                    <a:lnTo>
                      <a:pt x="448366" y="133942"/>
                    </a:lnTo>
                    <a:lnTo>
                      <a:pt x="449465" y="134868"/>
                    </a:lnTo>
                    <a:cubicBezTo>
                      <a:pt x="449893" y="135226"/>
                      <a:pt x="450148" y="135735"/>
                      <a:pt x="450171" y="136302"/>
                    </a:cubicBezTo>
                    <a:lnTo>
                      <a:pt x="450194" y="137078"/>
                    </a:lnTo>
                    <a:lnTo>
                      <a:pt x="450021" y="139137"/>
                    </a:lnTo>
                    <a:lnTo>
                      <a:pt x="450021" y="139692"/>
                    </a:lnTo>
                    <a:lnTo>
                      <a:pt x="450055" y="139727"/>
                    </a:lnTo>
                    <a:lnTo>
                      <a:pt x="450460" y="140271"/>
                    </a:lnTo>
                    <a:lnTo>
                      <a:pt x="451097" y="141416"/>
                    </a:lnTo>
                    <a:lnTo>
                      <a:pt x="451386" y="142087"/>
                    </a:lnTo>
                    <a:cubicBezTo>
                      <a:pt x="451478" y="142284"/>
                      <a:pt x="451536" y="142504"/>
                      <a:pt x="451548" y="142712"/>
                    </a:cubicBezTo>
                    <a:lnTo>
                      <a:pt x="451629" y="143811"/>
                    </a:lnTo>
                    <a:lnTo>
                      <a:pt x="452173" y="144447"/>
                    </a:lnTo>
                    <a:cubicBezTo>
                      <a:pt x="452439" y="144771"/>
                      <a:pt x="452601" y="145188"/>
                      <a:pt x="452624" y="145616"/>
                    </a:cubicBezTo>
                    <a:lnTo>
                      <a:pt x="452658" y="146137"/>
                    </a:lnTo>
                    <a:lnTo>
                      <a:pt x="452635" y="147698"/>
                    </a:lnTo>
                    <a:lnTo>
                      <a:pt x="452473" y="148404"/>
                    </a:lnTo>
                    <a:lnTo>
                      <a:pt x="452566" y="148913"/>
                    </a:lnTo>
                    <a:lnTo>
                      <a:pt x="453087" y="149260"/>
                    </a:lnTo>
                    <a:cubicBezTo>
                      <a:pt x="453480" y="149515"/>
                      <a:pt x="453758" y="149897"/>
                      <a:pt x="453885" y="150348"/>
                    </a:cubicBezTo>
                    <a:lnTo>
                      <a:pt x="454093" y="151181"/>
                    </a:lnTo>
                    <a:lnTo>
                      <a:pt x="454151" y="151725"/>
                    </a:lnTo>
                    <a:lnTo>
                      <a:pt x="454753" y="152442"/>
                    </a:lnTo>
                    <a:cubicBezTo>
                      <a:pt x="454961" y="152697"/>
                      <a:pt x="455100" y="152986"/>
                      <a:pt x="455169" y="153310"/>
                    </a:cubicBezTo>
                    <a:lnTo>
                      <a:pt x="455285" y="153830"/>
                    </a:lnTo>
                    <a:lnTo>
                      <a:pt x="455389" y="154351"/>
                    </a:lnTo>
                    <a:lnTo>
                      <a:pt x="455458" y="154710"/>
                    </a:lnTo>
                    <a:lnTo>
                      <a:pt x="455828" y="155624"/>
                    </a:lnTo>
                    <a:lnTo>
                      <a:pt x="456615" y="156237"/>
                    </a:lnTo>
                    <a:cubicBezTo>
                      <a:pt x="456754" y="156353"/>
                      <a:pt x="456881" y="156491"/>
                      <a:pt x="456986" y="156642"/>
                    </a:cubicBezTo>
                    <a:lnTo>
                      <a:pt x="457298" y="157070"/>
                    </a:lnTo>
                    <a:cubicBezTo>
                      <a:pt x="457298" y="157070"/>
                      <a:pt x="457610" y="157510"/>
                      <a:pt x="457587" y="157498"/>
                    </a:cubicBezTo>
                    <a:cubicBezTo>
                      <a:pt x="457587" y="157498"/>
                      <a:pt x="457911" y="157926"/>
                      <a:pt x="457900" y="157914"/>
                    </a:cubicBezTo>
                    <a:lnTo>
                      <a:pt x="458779" y="159106"/>
                    </a:lnTo>
                    <a:lnTo>
                      <a:pt x="459438" y="159777"/>
                    </a:lnTo>
                    <a:lnTo>
                      <a:pt x="460051" y="160529"/>
                    </a:lnTo>
                    <a:lnTo>
                      <a:pt x="461185" y="162392"/>
                    </a:lnTo>
                    <a:cubicBezTo>
                      <a:pt x="461394" y="162750"/>
                      <a:pt x="461498" y="163167"/>
                      <a:pt x="461463" y="163595"/>
                    </a:cubicBezTo>
                    <a:lnTo>
                      <a:pt x="461451" y="163665"/>
                    </a:lnTo>
                    <a:lnTo>
                      <a:pt x="461475" y="163665"/>
                    </a:lnTo>
                    <a:cubicBezTo>
                      <a:pt x="461625" y="163757"/>
                      <a:pt x="461764" y="163861"/>
                      <a:pt x="461891" y="163989"/>
                    </a:cubicBezTo>
                    <a:lnTo>
                      <a:pt x="462481" y="164590"/>
                    </a:lnTo>
                    <a:lnTo>
                      <a:pt x="463580" y="166071"/>
                    </a:lnTo>
                    <a:lnTo>
                      <a:pt x="464147" y="167089"/>
                    </a:lnTo>
                    <a:cubicBezTo>
                      <a:pt x="464147" y="167089"/>
                      <a:pt x="464390" y="167575"/>
                      <a:pt x="464390" y="167552"/>
                    </a:cubicBezTo>
                    <a:lnTo>
                      <a:pt x="464460" y="167668"/>
                    </a:lnTo>
                    <a:lnTo>
                      <a:pt x="465802" y="168790"/>
                    </a:lnTo>
                    <a:cubicBezTo>
                      <a:pt x="465952" y="168894"/>
                      <a:pt x="466068" y="169044"/>
                      <a:pt x="466172" y="169195"/>
                    </a:cubicBezTo>
                    <a:lnTo>
                      <a:pt x="466461" y="169623"/>
                    </a:lnTo>
                    <a:cubicBezTo>
                      <a:pt x="466565" y="169785"/>
                      <a:pt x="466658" y="169970"/>
                      <a:pt x="466716" y="170167"/>
                    </a:cubicBezTo>
                    <a:lnTo>
                      <a:pt x="467040" y="171196"/>
                    </a:lnTo>
                    <a:lnTo>
                      <a:pt x="467525" y="172851"/>
                    </a:lnTo>
                    <a:lnTo>
                      <a:pt x="468416" y="173418"/>
                    </a:lnTo>
                    <a:cubicBezTo>
                      <a:pt x="468416" y="173418"/>
                      <a:pt x="468868" y="173695"/>
                      <a:pt x="468856" y="173695"/>
                    </a:cubicBezTo>
                    <a:lnTo>
                      <a:pt x="470233" y="174540"/>
                    </a:lnTo>
                    <a:cubicBezTo>
                      <a:pt x="470395" y="174633"/>
                      <a:pt x="470545" y="174771"/>
                      <a:pt x="470672" y="174910"/>
                    </a:cubicBezTo>
                    <a:lnTo>
                      <a:pt x="471343" y="175685"/>
                    </a:lnTo>
                    <a:lnTo>
                      <a:pt x="471505" y="175847"/>
                    </a:lnTo>
                    <a:lnTo>
                      <a:pt x="472049" y="176183"/>
                    </a:lnTo>
                    <a:lnTo>
                      <a:pt x="472315" y="176287"/>
                    </a:lnTo>
                    <a:lnTo>
                      <a:pt x="473287" y="176599"/>
                    </a:lnTo>
                    <a:cubicBezTo>
                      <a:pt x="473438" y="176657"/>
                      <a:pt x="473576" y="176715"/>
                      <a:pt x="473727" y="176796"/>
                    </a:cubicBezTo>
                    <a:lnTo>
                      <a:pt x="474155" y="177062"/>
                    </a:lnTo>
                    <a:cubicBezTo>
                      <a:pt x="474386" y="177213"/>
                      <a:pt x="474583" y="177386"/>
                      <a:pt x="474745" y="177606"/>
                    </a:cubicBezTo>
                    <a:lnTo>
                      <a:pt x="475682" y="178913"/>
                    </a:lnTo>
                    <a:cubicBezTo>
                      <a:pt x="475786" y="179064"/>
                      <a:pt x="475879" y="179237"/>
                      <a:pt x="475948" y="179422"/>
                    </a:cubicBezTo>
                    <a:lnTo>
                      <a:pt x="476006" y="179596"/>
                    </a:lnTo>
                    <a:lnTo>
                      <a:pt x="476862" y="179631"/>
                    </a:lnTo>
                    <a:lnTo>
                      <a:pt x="478551" y="179781"/>
                    </a:lnTo>
                    <a:lnTo>
                      <a:pt x="479419" y="179978"/>
                    </a:lnTo>
                    <a:lnTo>
                      <a:pt x="480669" y="180487"/>
                    </a:lnTo>
                    <a:cubicBezTo>
                      <a:pt x="481016" y="180637"/>
                      <a:pt x="481305" y="180880"/>
                      <a:pt x="481513" y="181181"/>
                    </a:cubicBezTo>
                    <a:lnTo>
                      <a:pt x="481953" y="181794"/>
                    </a:lnTo>
                    <a:lnTo>
                      <a:pt x="482485" y="181968"/>
                    </a:lnTo>
                    <a:lnTo>
                      <a:pt x="483341" y="182292"/>
                    </a:lnTo>
                    <a:lnTo>
                      <a:pt x="484278" y="182801"/>
                    </a:lnTo>
                    <a:lnTo>
                      <a:pt x="484949" y="183264"/>
                    </a:lnTo>
                    <a:cubicBezTo>
                      <a:pt x="485088" y="183356"/>
                      <a:pt x="485192" y="183460"/>
                      <a:pt x="485285" y="183588"/>
                    </a:cubicBezTo>
                    <a:lnTo>
                      <a:pt x="485910" y="184340"/>
                    </a:lnTo>
                    <a:lnTo>
                      <a:pt x="486488" y="184895"/>
                    </a:lnTo>
                    <a:lnTo>
                      <a:pt x="486743" y="185080"/>
                    </a:lnTo>
                    <a:lnTo>
                      <a:pt x="487564" y="185589"/>
                    </a:lnTo>
                    <a:lnTo>
                      <a:pt x="487934" y="185786"/>
                    </a:lnTo>
                    <a:lnTo>
                      <a:pt x="488860" y="186226"/>
                    </a:lnTo>
                    <a:cubicBezTo>
                      <a:pt x="489068" y="186330"/>
                      <a:pt x="489276" y="186480"/>
                      <a:pt x="489438" y="186654"/>
                    </a:cubicBezTo>
                    <a:lnTo>
                      <a:pt x="489786" y="187012"/>
                    </a:lnTo>
                    <a:cubicBezTo>
                      <a:pt x="489959" y="187197"/>
                      <a:pt x="490109" y="187417"/>
                      <a:pt x="490202" y="187649"/>
                    </a:cubicBezTo>
                    <a:lnTo>
                      <a:pt x="490376" y="188088"/>
                    </a:lnTo>
                    <a:lnTo>
                      <a:pt x="491232" y="188782"/>
                    </a:lnTo>
                    <a:lnTo>
                      <a:pt x="491590" y="189049"/>
                    </a:lnTo>
                    <a:lnTo>
                      <a:pt x="492678" y="189743"/>
                    </a:lnTo>
                    <a:lnTo>
                      <a:pt x="494066" y="191015"/>
                    </a:lnTo>
                    <a:lnTo>
                      <a:pt x="494633" y="191710"/>
                    </a:lnTo>
                    <a:lnTo>
                      <a:pt x="495802" y="193688"/>
                    </a:lnTo>
                    <a:lnTo>
                      <a:pt x="497826" y="194394"/>
                    </a:lnTo>
                    <a:lnTo>
                      <a:pt x="498764" y="194856"/>
                    </a:lnTo>
                    <a:lnTo>
                      <a:pt x="500106" y="195770"/>
                    </a:lnTo>
                    <a:cubicBezTo>
                      <a:pt x="500244" y="195863"/>
                      <a:pt x="500372" y="195979"/>
                      <a:pt x="500476" y="196118"/>
                    </a:cubicBezTo>
                    <a:lnTo>
                      <a:pt x="501436" y="197240"/>
                    </a:lnTo>
                    <a:lnTo>
                      <a:pt x="501587" y="197379"/>
                    </a:lnTo>
                    <a:lnTo>
                      <a:pt x="503738" y="198628"/>
                    </a:lnTo>
                    <a:cubicBezTo>
                      <a:pt x="503889" y="198721"/>
                      <a:pt x="504016" y="198813"/>
                      <a:pt x="504143" y="198941"/>
                    </a:cubicBezTo>
                    <a:lnTo>
                      <a:pt x="504733" y="199565"/>
                    </a:lnTo>
                    <a:lnTo>
                      <a:pt x="505277" y="200329"/>
                    </a:lnTo>
                    <a:lnTo>
                      <a:pt x="505358" y="200422"/>
                    </a:lnTo>
                    <a:lnTo>
                      <a:pt x="508343" y="202250"/>
                    </a:lnTo>
                    <a:lnTo>
                      <a:pt x="509176" y="202932"/>
                    </a:lnTo>
                    <a:lnTo>
                      <a:pt x="510264" y="204124"/>
                    </a:lnTo>
                    <a:cubicBezTo>
                      <a:pt x="510264" y="204124"/>
                      <a:pt x="510634" y="204517"/>
                      <a:pt x="510622" y="204494"/>
                    </a:cubicBezTo>
                    <a:lnTo>
                      <a:pt x="510970" y="204864"/>
                    </a:lnTo>
                    <a:lnTo>
                      <a:pt x="512786" y="206715"/>
                    </a:lnTo>
                    <a:lnTo>
                      <a:pt x="513017" y="206912"/>
                    </a:lnTo>
                    <a:lnTo>
                      <a:pt x="515146" y="208231"/>
                    </a:lnTo>
                    <a:lnTo>
                      <a:pt x="515840" y="208821"/>
                    </a:lnTo>
                    <a:lnTo>
                      <a:pt x="517333" y="210441"/>
                    </a:lnTo>
                    <a:lnTo>
                      <a:pt x="517587" y="210672"/>
                    </a:lnTo>
                    <a:lnTo>
                      <a:pt x="518374" y="211251"/>
                    </a:lnTo>
                    <a:cubicBezTo>
                      <a:pt x="518374" y="211251"/>
                      <a:pt x="518802" y="211575"/>
                      <a:pt x="518791" y="211563"/>
                    </a:cubicBezTo>
                    <a:cubicBezTo>
                      <a:pt x="518791" y="211563"/>
                      <a:pt x="519230" y="211876"/>
                      <a:pt x="519207" y="211852"/>
                    </a:cubicBezTo>
                    <a:lnTo>
                      <a:pt x="520086" y="212466"/>
                    </a:lnTo>
                    <a:lnTo>
                      <a:pt x="520595" y="212859"/>
                    </a:lnTo>
                    <a:lnTo>
                      <a:pt x="521475" y="213611"/>
                    </a:lnTo>
                    <a:cubicBezTo>
                      <a:pt x="521475" y="213611"/>
                      <a:pt x="521891" y="213947"/>
                      <a:pt x="521880" y="213947"/>
                    </a:cubicBezTo>
                    <a:cubicBezTo>
                      <a:pt x="521880" y="213947"/>
                      <a:pt x="522296" y="214294"/>
                      <a:pt x="522273" y="214270"/>
                    </a:cubicBezTo>
                    <a:lnTo>
                      <a:pt x="525200" y="216619"/>
                    </a:lnTo>
                    <a:cubicBezTo>
                      <a:pt x="525304" y="216712"/>
                      <a:pt x="525397" y="216804"/>
                      <a:pt x="525489" y="216908"/>
                    </a:cubicBezTo>
                    <a:lnTo>
                      <a:pt x="525987" y="217545"/>
                    </a:lnTo>
                    <a:lnTo>
                      <a:pt x="527202" y="219546"/>
                    </a:lnTo>
                    <a:lnTo>
                      <a:pt x="528498" y="219859"/>
                    </a:lnTo>
                    <a:lnTo>
                      <a:pt x="529643" y="220171"/>
                    </a:lnTo>
                    <a:lnTo>
                      <a:pt x="531355" y="220854"/>
                    </a:lnTo>
                    <a:cubicBezTo>
                      <a:pt x="531598" y="220958"/>
                      <a:pt x="531818" y="221120"/>
                      <a:pt x="532015" y="221305"/>
                    </a:cubicBezTo>
                    <a:lnTo>
                      <a:pt x="533449" y="222797"/>
                    </a:lnTo>
                    <a:lnTo>
                      <a:pt x="533565" y="222913"/>
                    </a:lnTo>
                    <a:lnTo>
                      <a:pt x="534757" y="223480"/>
                    </a:lnTo>
                    <a:lnTo>
                      <a:pt x="535428" y="223908"/>
                    </a:lnTo>
                    <a:cubicBezTo>
                      <a:pt x="535659" y="224058"/>
                      <a:pt x="535844" y="224244"/>
                      <a:pt x="535995" y="224475"/>
                    </a:cubicBezTo>
                    <a:lnTo>
                      <a:pt x="536434" y="225146"/>
                    </a:lnTo>
                    <a:lnTo>
                      <a:pt x="538505" y="225910"/>
                    </a:lnTo>
                    <a:lnTo>
                      <a:pt x="542034" y="227379"/>
                    </a:lnTo>
                    <a:lnTo>
                      <a:pt x="542879" y="227819"/>
                    </a:lnTo>
                    <a:lnTo>
                      <a:pt x="546211" y="230109"/>
                    </a:lnTo>
                    <a:lnTo>
                      <a:pt x="546454" y="230202"/>
                    </a:lnTo>
                    <a:lnTo>
                      <a:pt x="585571" y="243414"/>
                    </a:lnTo>
                    <a:lnTo>
                      <a:pt x="644529" y="263361"/>
                    </a:lnTo>
                    <a:lnTo>
                      <a:pt x="702492" y="282948"/>
                    </a:lnTo>
                    <a:cubicBezTo>
                      <a:pt x="702492" y="282948"/>
                      <a:pt x="703001" y="283122"/>
                      <a:pt x="702990" y="283122"/>
                    </a:cubicBezTo>
                    <a:lnTo>
                      <a:pt x="749316" y="298602"/>
                    </a:lnTo>
                    <a:lnTo>
                      <a:pt x="822088" y="322921"/>
                    </a:lnTo>
                    <a:cubicBezTo>
                      <a:pt x="822088" y="322921"/>
                      <a:pt x="822597" y="323083"/>
                      <a:pt x="822586" y="323083"/>
                    </a:cubicBezTo>
                    <a:cubicBezTo>
                      <a:pt x="822586" y="323083"/>
                      <a:pt x="823095" y="323257"/>
                      <a:pt x="823083" y="323257"/>
                    </a:cubicBezTo>
                    <a:lnTo>
                      <a:pt x="850607" y="332154"/>
                    </a:lnTo>
                    <a:lnTo>
                      <a:pt x="850781" y="332212"/>
                    </a:lnTo>
                    <a:lnTo>
                      <a:pt x="857468" y="332027"/>
                    </a:lnTo>
                    <a:lnTo>
                      <a:pt x="952928" y="329285"/>
                    </a:lnTo>
                    <a:cubicBezTo>
                      <a:pt x="953171" y="329273"/>
                      <a:pt x="953414" y="329308"/>
                      <a:pt x="953634" y="329389"/>
                    </a:cubicBezTo>
                    <a:lnTo>
                      <a:pt x="953912" y="329481"/>
                    </a:lnTo>
                    <a:cubicBezTo>
                      <a:pt x="954571" y="329690"/>
                      <a:pt x="955045" y="330233"/>
                      <a:pt x="955219" y="330904"/>
                    </a:cubicBezTo>
                    <a:cubicBezTo>
                      <a:pt x="955381" y="331575"/>
                      <a:pt x="955196" y="332281"/>
                      <a:pt x="954710" y="332779"/>
                    </a:cubicBezTo>
                    <a:lnTo>
                      <a:pt x="940641" y="347518"/>
                    </a:lnTo>
                    <a:lnTo>
                      <a:pt x="891723" y="398749"/>
                    </a:lnTo>
                    <a:lnTo>
                      <a:pt x="861711" y="430183"/>
                    </a:lnTo>
                    <a:lnTo>
                      <a:pt x="830958" y="462393"/>
                    </a:lnTo>
                    <a:lnTo>
                      <a:pt x="813453" y="480558"/>
                    </a:lnTo>
                    <a:lnTo>
                      <a:pt x="764293" y="531558"/>
                    </a:lnTo>
                    <a:cubicBezTo>
                      <a:pt x="764293" y="531558"/>
                      <a:pt x="763923" y="531951"/>
                      <a:pt x="763946" y="531916"/>
                    </a:cubicBezTo>
                    <a:lnTo>
                      <a:pt x="763599" y="532286"/>
                    </a:lnTo>
                    <a:lnTo>
                      <a:pt x="757571" y="539159"/>
                    </a:lnTo>
                    <a:lnTo>
                      <a:pt x="751867" y="544932"/>
                    </a:lnTo>
                    <a:cubicBezTo>
                      <a:pt x="751867" y="544932"/>
                      <a:pt x="751497" y="545302"/>
                      <a:pt x="751508" y="545302"/>
                    </a:cubicBezTo>
                    <a:lnTo>
                      <a:pt x="751138" y="545672"/>
                    </a:lnTo>
                    <a:lnTo>
                      <a:pt x="744405" y="552602"/>
                    </a:lnTo>
                    <a:lnTo>
                      <a:pt x="738805" y="558329"/>
                    </a:lnTo>
                    <a:lnTo>
                      <a:pt x="733841" y="563906"/>
                    </a:lnTo>
                    <a:lnTo>
                      <a:pt x="733413" y="564357"/>
                    </a:lnTo>
                    <a:lnTo>
                      <a:pt x="709719" y="588492"/>
                    </a:lnTo>
                    <a:cubicBezTo>
                      <a:pt x="709719" y="588492"/>
                      <a:pt x="709348" y="588885"/>
                      <a:pt x="709348" y="588862"/>
                    </a:cubicBezTo>
                    <a:cubicBezTo>
                      <a:pt x="709348" y="588862"/>
                      <a:pt x="708978" y="589255"/>
                      <a:pt x="708990" y="589232"/>
                    </a:cubicBezTo>
                    <a:lnTo>
                      <a:pt x="679232" y="620168"/>
                    </a:lnTo>
                    <a:lnTo>
                      <a:pt x="645737" y="654970"/>
                    </a:lnTo>
                    <a:lnTo>
                      <a:pt x="637777" y="662988"/>
                    </a:lnTo>
                    <a:lnTo>
                      <a:pt x="637187" y="663473"/>
                    </a:lnTo>
                    <a:cubicBezTo>
                      <a:pt x="637002" y="663612"/>
                      <a:pt x="636793" y="663728"/>
                      <a:pt x="636574" y="663797"/>
                    </a:cubicBezTo>
                    <a:lnTo>
                      <a:pt x="632513" y="665174"/>
                    </a:lnTo>
                    <a:cubicBezTo>
                      <a:pt x="632397" y="665209"/>
                      <a:pt x="632258" y="665244"/>
                      <a:pt x="632119" y="665255"/>
                    </a:cubicBezTo>
                    <a:lnTo>
                      <a:pt x="631587" y="665325"/>
                    </a:lnTo>
                    <a:lnTo>
                      <a:pt x="626207" y="665903"/>
                    </a:lnTo>
                    <a:lnTo>
                      <a:pt x="625467" y="665961"/>
                    </a:lnTo>
                    <a:lnTo>
                      <a:pt x="617946" y="665984"/>
                    </a:lnTo>
                    <a:lnTo>
                      <a:pt x="616766" y="665949"/>
                    </a:lnTo>
                    <a:lnTo>
                      <a:pt x="607221" y="665371"/>
                    </a:lnTo>
                    <a:lnTo>
                      <a:pt x="606851" y="665382"/>
                    </a:lnTo>
                    <a:lnTo>
                      <a:pt x="601563" y="665903"/>
                    </a:lnTo>
                    <a:cubicBezTo>
                      <a:pt x="601378" y="665926"/>
                      <a:pt x="601205" y="665915"/>
                      <a:pt x="601031" y="665892"/>
                    </a:cubicBezTo>
                    <a:lnTo>
                      <a:pt x="595813" y="664966"/>
                    </a:lnTo>
                    <a:lnTo>
                      <a:pt x="595466" y="664943"/>
                    </a:lnTo>
                    <a:lnTo>
                      <a:pt x="587518" y="665047"/>
                    </a:lnTo>
                    <a:lnTo>
                      <a:pt x="586881" y="665024"/>
                    </a:lnTo>
                    <a:lnTo>
                      <a:pt x="576619" y="664110"/>
                    </a:lnTo>
                    <a:lnTo>
                      <a:pt x="569747" y="663427"/>
                    </a:lnTo>
                    <a:lnTo>
                      <a:pt x="569307" y="663427"/>
                    </a:lnTo>
                    <a:lnTo>
                      <a:pt x="561267" y="663450"/>
                    </a:lnTo>
                    <a:lnTo>
                      <a:pt x="551051" y="663207"/>
                    </a:lnTo>
                    <a:lnTo>
                      <a:pt x="549743" y="663150"/>
                    </a:lnTo>
                    <a:lnTo>
                      <a:pt x="544652" y="662432"/>
                    </a:lnTo>
                    <a:lnTo>
                      <a:pt x="544363" y="662455"/>
                    </a:lnTo>
                    <a:lnTo>
                      <a:pt x="542281" y="662629"/>
                    </a:lnTo>
                    <a:lnTo>
                      <a:pt x="541841" y="662698"/>
                    </a:lnTo>
                    <a:lnTo>
                      <a:pt x="537653" y="663450"/>
                    </a:lnTo>
                    <a:lnTo>
                      <a:pt x="536588" y="663531"/>
                    </a:lnTo>
                    <a:lnTo>
                      <a:pt x="531937" y="663103"/>
                    </a:lnTo>
                    <a:lnTo>
                      <a:pt x="531729" y="663103"/>
                    </a:lnTo>
                    <a:lnTo>
                      <a:pt x="527159" y="664110"/>
                    </a:lnTo>
                    <a:lnTo>
                      <a:pt x="522867" y="664885"/>
                    </a:lnTo>
                    <a:cubicBezTo>
                      <a:pt x="522867" y="664885"/>
                      <a:pt x="522346" y="664978"/>
                      <a:pt x="522358" y="664978"/>
                    </a:cubicBezTo>
                    <a:lnTo>
                      <a:pt x="521837" y="665070"/>
                    </a:lnTo>
                    <a:lnTo>
                      <a:pt x="517406" y="665926"/>
                    </a:lnTo>
                    <a:lnTo>
                      <a:pt x="514351" y="666158"/>
                    </a:lnTo>
                    <a:lnTo>
                      <a:pt x="514027" y="666250"/>
                    </a:lnTo>
                    <a:lnTo>
                      <a:pt x="512477" y="666667"/>
                    </a:lnTo>
                    <a:lnTo>
                      <a:pt x="511806" y="666817"/>
                    </a:lnTo>
                    <a:lnTo>
                      <a:pt x="508648" y="667349"/>
                    </a:lnTo>
                    <a:lnTo>
                      <a:pt x="508578" y="667361"/>
                    </a:lnTo>
                    <a:lnTo>
                      <a:pt x="507144" y="668379"/>
                    </a:lnTo>
                    <a:cubicBezTo>
                      <a:pt x="506947" y="668529"/>
                      <a:pt x="506715" y="668622"/>
                      <a:pt x="506484" y="668691"/>
                    </a:cubicBezTo>
                    <a:lnTo>
                      <a:pt x="505605" y="668877"/>
                    </a:lnTo>
                    <a:lnTo>
                      <a:pt x="502955" y="669038"/>
                    </a:lnTo>
                    <a:lnTo>
                      <a:pt x="502597" y="669073"/>
                    </a:lnTo>
                    <a:lnTo>
                      <a:pt x="501150" y="669409"/>
                    </a:lnTo>
                    <a:cubicBezTo>
                      <a:pt x="501150" y="669409"/>
                      <a:pt x="500630" y="669524"/>
                      <a:pt x="500665" y="669513"/>
                    </a:cubicBezTo>
                    <a:cubicBezTo>
                      <a:pt x="500665" y="669513"/>
                      <a:pt x="500144" y="669652"/>
                      <a:pt x="500179" y="669652"/>
                    </a:cubicBezTo>
                    <a:lnTo>
                      <a:pt x="499137" y="669929"/>
                    </a:lnTo>
                    <a:cubicBezTo>
                      <a:pt x="499137" y="669929"/>
                      <a:pt x="498628" y="670068"/>
                      <a:pt x="498640" y="670068"/>
                    </a:cubicBezTo>
                    <a:cubicBezTo>
                      <a:pt x="498640" y="670068"/>
                      <a:pt x="498119" y="670219"/>
                      <a:pt x="498142" y="670207"/>
                    </a:cubicBezTo>
                    <a:lnTo>
                      <a:pt x="497633" y="670369"/>
                    </a:lnTo>
                    <a:cubicBezTo>
                      <a:pt x="497633" y="670369"/>
                      <a:pt x="497113" y="670519"/>
                      <a:pt x="497147" y="670508"/>
                    </a:cubicBezTo>
                    <a:cubicBezTo>
                      <a:pt x="497147" y="670508"/>
                      <a:pt x="496638" y="670681"/>
                      <a:pt x="496650" y="670670"/>
                    </a:cubicBezTo>
                    <a:lnTo>
                      <a:pt x="494949" y="671214"/>
                    </a:lnTo>
                    <a:lnTo>
                      <a:pt x="488771" y="672660"/>
                    </a:lnTo>
                    <a:lnTo>
                      <a:pt x="488401" y="672775"/>
                    </a:lnTo>
                    <a:lnTo>
                      <a:pt x="487950" y="672949"/>
                    </a:lnTo>
                    <a:lnTo>
                      <a:pt x="486920" y="673215"/>
                    </a:lnTo>
                    <a:lnTo>
                      <a:pt x="485994" y="673308"/>
                    </a:lnTo>
                    <a:lnTo>
                      <a:pt x="485647" y="673400"/>
                    </a:lnTo>
                    <a:lnTo>
                      <a:pt x="484305" y="673759"/>
                    </a:lnTo>
                    <a:lnTo>
                      <a:pt x="484074" y="673875"/>
                    </a:lnTo>
                    <a:lnTo>
                      <a:pt x="483680" y="674118"/>
                    </a:lnTo>
                    <a:lnTo>
                      <a:pt x="482928" y="674453"/>
                    </a:lnTo>
                    <a:cubicBezTo>
                      <a:pt x="482720" y="674546"/>
                      <a:pt x="482477" y="674603"/>
                      <a:pt x="482246" y="674615"/>
                    </a:cubicBezTo>
                    <a:lnTo>
                      <a:pt x="481066" y="674684"/>
                    </a:lnTo>
                    <a:lnTo>
                      <a:pt x="481042" y="674696"/>
                    </a:lnTo>
                    <a:lnTo>
                      <a:pt x="480163" y="675217"/>
                    </a:lnTo>
                    <a:lnTo>
                      <a:pt x="478485" y="676108"/>
                    </a:lnTo>
                    <a:lnTo>
                      <a:pt x="476958" y="676709"/>
                    </a:lnTo>
                    <a:lnTo>
                      <a:pt x="476172" y="676917"/>
                    </a:lnTo>
                    <a:lnTo>
                      <a:pt x="474899" y="677079"/>
                    </a:lnTo>
                    <a:cubicBezTo>
                      <a:pt x="474899" y="677079"/>
                      <a:pt x="474367" y="677149"/>
                      <a:pt x="474378" y="677149"/>
                    </a:cubicBezTo>
                    <a:lnTo>
                      <a:pt x="473950" y="677218"/>
                    </a:lnTo>
                    <a:lnTo>
                      <a:pt x="472481" y="677554"/>
                    </a:lnTo>
                    <a:lnTo>
                      <a:pt x="470884" y="677866"/>
                    </a:lnTo>
                    <a:lnTo>
                      <a:pt x="470537" y="677959"/>
                    </a:lnTo>
                    <a:lnTo>
                      <a:pt x="470144" y="678109"/>
                    </a:lnTo>
                    <a:cubicBezTo>
                      <a:pt x="470144" y="678109"/>
                      <a:pt x="469635" y="678306"/>
                      <a:pt x="469658" y="678294"/>
                    </a:cubicBezTo>
                    <a:lnTo>
                      <a:pt x="469218" y="678468"/>
                    </a:lnTo>
                    <a:lnTo>
                      <a:pt x="468327" y="678907"/>
                    </a:lnTo>
                    <a:lnTo>
                      <a:pt x="467691" y="679162"/>
                    </a:lnTo>
                    <a:cubicBezTo>
                      <a:pt x="467541" y="679220"/>
                      <a:pt x="467413" y="679254"/>
                      <a:pt x="467263" y="679278"/>
                    </a:cubicBezTo>
                    <a:lnTo>
                      <a:pt x="464752" y="679671"/>
                    </a:lnTo>
                    <a:lnTo>
                      <a:pt x="463862" y="680411"/>
                    </a:lnTo>
                    <a:cubicBezTo>
                      <a:pt x="463746" y="680516"/>
                      <a:pt x="463595" y="680608"/>
                      <a:pt x="463445" y="680678"/>
                    </a:cubicBezTo>
                    <a:lnTo>
                      <a:pt x="462982" y="680909"/>
                    </a:lnTo>
                    <a:lnTo>
                      <a:pt x="462323" y="681175"/>
                    </a:lnTo>
                    <a:lnTo>
                      <a:pt x="461617" y="681372"/>
                    </a:lnTo>
                    <a:lnTo>
                      <a:pt x="461015" y="681487"/>
                    </a:lnTo>
                    <a:cubicBezTo>
                      <a:pt x="460853" y="681892"/>
                      <a:pt x="460576" y="682228"/>
                      <a:pt x="460194" y="682448"/>
                    </a:cubicBezTo>
                    <a:lnTo>
                      <a:pt x="457417" y="684125"/>
                    </a:lnTo>
                    <a:lnTo>
                      <a:pt x="456735" y="684449"/>
                    </a:lnTo>
                    <a:cubicBezTo>
                      <a:pt x="456584" y="684519"/>
                      <a:pt x="456445" y="684565"/>
                      <a:pt x="456283" y="684600"/>
                    </a:cubicBezTo>
                    <a:lnTo>
                      <a:pt x="454918" y="684854"/>
                    </a:lnTo>
                    <a:lnTo>
                      <a:pt x="454687" y="684947"/>
                    </a:lnTo>
                    <a:lnTo>
                      <a:pt x="453345" y="685629"/>
                    </a:lnTo>
                    <a:lnTo>
                      <a:pt x="453148" y="685734"/>
                    </a:lnTo>
                    <a:lnTo>
                      <a:pt x="451794" y="687052"/>
                    </a:lnTo>
                    <a:cubicBezTo>
                      <a:pt x="451679" y="687168"/>
                      <a:pt x="451540" y="687261"/>
                      <a:pt x="451378" y="687365"/>
                    </a:cubicBezTo>
                    <a:lnTo>
                      <a:pt x="450672" y="687735"/>
                    </a:lnTo>
                    <a:lnTo>
                      <a:pt x="449191" y="688314"/>
                    </a:lnTo>
                    <a:lnTo>
                      <a:pt x="448786" y="688487"/>
                    </a:lnTo>
                    <a:lnTo>
                      <a:pt x="446981" y="689413"/>
                    </a:lnTo>
                    <a:lnTo>
                      <a:pt x="446588" y="689621"/>
                    </a:lnTo>
                    <a:lnTo>
                      <a:pt x="443626" y="691368"/>
                    </a:lnTo>
                    <a:lnTo>
                      <a:pt x="441659" y="692247"/>
                    </a:lnTo>
                    <a:lnTo>
                      <a:pt x="439912" y="692941"/>
                    </a:lnTo>
                    <a:lnTo>
                      <a:pt x="439345" y="693636"/>
                    </a:lnTo>
                    <a:lnTo>
                      <a:pt x="438929" y="694098"/>
                    </a:lnTo>
                    <a:cubicBezTo>
                      <a:pt x="438836" y="694214"/>
                      <a:pt x="438721" y="694307"/>
                      <a:pt x="438593" y="694411"/>
                    </a:cubicBezTo>
                    <a:lnTo>
                      <a:pt x="436430" y="695984"/>
                    </a:lnTo>
                    <a:lnTo>
                      <a:pt x="434937" y="696910"/>
                    </a:lnTo>
                    <a:cubicBezTo>
                      <a:pt x="434937" y="696910"/>
                      <a:pt x="434486" y="697199"/>
                      <a:pt x="434509" y="697188"/>
                    </a:cubicBezTo>
                    <a:lnTo>
                      <a:pt x="434162" y="697396"/>
                    </a:lnTo>
                    <a:lnTo>
                      <a:pt x="432207" y="699027"/>
                    </a:lnTo>
                    <a:cubicBezTo>
                      <a:pt x="432207" y="699027"/>
                      <a:pt x="431790" y="699374"/>
                      <a:pt x="431802" y="699351"/>
                    </a:cubicBezTo>
                    <a:lnTo>
                      <a:pt x="431455" y="699663"/>
                    </a:lnTo>
                    <a:lnTo>
                      <a:pt x="429962" y="701121"/>
                    </a:lnTo>
                    <a:lnTo>
                      <a:pt x="429384" y="701584"/>
                    </a:lnTo>
                    <a:lnTo>
                      <a:pt x="426422" y="703655"/>
                    </a:lnTo>
                    <a:lnTo>
                      <a:pt x="426006" y="704766"/>
                    </a:lnTo>
                    <a:cubicBezTo>
                      <a:pt x="425948" y="704905"/>
                      <a:pt x="425890" y="705032"/>
                      <a:pt x="425809" y="705159"/>
                    </a:cubicBezTo>
                    <a:lnTo>
                      <a:pt x="425520" y="705599"/>
                    </a:lnTo>
                    <a:lnTo>
                      <a:pt x="424559" y="706883"/>
                    </a:lnTo>
                    <a:lnTo>
                      <a:pt x="424502" y="707461"/>
                    </a:lnTo>
                    <a:lnTo>
                      <a:pt x="424386" y="708167"/>
                    </a:lnTo>
                    <a:lnTo>
                      <a:pt x="424039" y="709810"/>
                    </a:lnTo>
                    <a:cubicBezTo>
                      <a:pt x="424004" y="710018"/>
                      <a:pt x="423923" y="710227"/>
                      <a:pt x="423807" y="710412"/>
                    </a:cubicBezTo>
                    <a:lnTo>
                      <a:pt x="423541" y="710863"/>
                    </a:lnTo>
                    <a:lnTo>
                      <a:pt x="422801" y="711893"/>
                    </a:lnTo>
                    <a:lnTo>
                      <a:pt x="422037" y="712760"/>
                    </a:lnTo>
                    <a:lnTo>
                      <a:pt x="421864" y="713003"/>
                    </a:lnTo>
                    <a:lnTo>
                      <a:pt x="421181" y="714287"/>
                    </a:lnTo>
                    <a:lnTo>
                      <a:pt x="420973" y="714716"/>
                    </a:lnTo>
                    <a:lnTo>
                      <a:pt x="420279" y="716162"/>
                    </a:lnTo>
                    <a:cubicBezTo>
                      <a:pt x="420186" y="716347"/>
                      <a:pt x="420082" y="716520"/>
                      <a:pt x="419943" y="716671"/>
                    </a:cubicBezTo>
                    <a:lnTo>
                      <a:pt x="419584" y="717041"/>
                    </a:lnTo>
                    <a:cubicBezTo>
                      <a:pt x="419492" y="717145"/>
                      <a:pt x="419376" y="717238"/>
                      <a:pt x="419249" y="717330"/>
                    </a:cubicBezTo>
                    <a:lnTo>
                      <a:pt x="418358" y="717955"/>
                    </a:lnTo>
                    <a:lnTo>
                      <a:pt x="417687" y="719748"/>
                    </a:lnTo>
                    <a:lnTo>
                      <a:pt x="417398" y="720385"/>
                    </a:lnTo>
                    <a:cubicBezTo>
                      <a:pt x="417259" y="720651"/>
                      <a:pt x="417085" y="720882"/>
                      <a:pt x="416866" y="721067"/>
                    </a:cubicBezTo>
                    <a:lnTo>
                      <a:pt x="415639" y="722097"/>
                    </a:lnTo>
                    <a:lnTo>
                      <a:pt x="413823" y="723404"/>
                    </a:lnTo>
                    <a:lnTo>
                      <a:pt x="413580" y="723601"/>
                    </a:lnTo>
                    <a:lnTo>
                      <a:pt x="412087" y="725302"/>
                    </a:lnTo>
                    <a:lnTo>
                      <a:pt x="410861" y="726332"/>
                    </a:lnTo>
                    <a:lnTo>
                      <a:pt x="410236" y="726760"/>
                    </a:lnTo>
                    <a:lnTo>
                      <a:pt x="409611" y="727107"/>
                    </a:lnTo>
                    <a:cubicBezTo>
                      <a:pt x="409611" y="727107"/>
                      <a:pt x="409149" y="727361"/>
                      <a:pt x="409172" y="727361"/>
                    </a:cubicBezTo>
                    <a:lnTo>
                      <a:pt x="408929" y="727477"/>
                    </a:lnTo>
                    <a:lnTo>
                      <a:pt x="407552" y="728842"/>
                    </a:lnTo>
                    <a:lnTo>
                      <a:pt x="406858" y="729340"/>
                    </a:lnTo>
                    <a:cubicBezTo>
                      <a:pt x="406858" y="729340"/>
                      <a:pt x="406407" y="729629"/>
                      <a:pt x="406418" y="729617"/>
                    </a:cubicBezTo>
                    <a:lnTo>
                      <a:pt x="405990" y="729895"/>
                    </a:lnTo>
                    <a:lnTo>
                      <a:pt x="404382" y="731040"/>
                    </a:lnTo>
                    <a:lnTo>
                      <a:pt x="404174" y="731237"/>
                    </a:lnTo>
                    <a:lnTo>
                      <a:pt x="403202" y="732371"/>
                    </a:lnTo>
                    <a:lnTo>
                      <a:pt x="402404" y="733111"/>
                    </a:lnTo>
                    <a:lnTo>
                      <a:pt x="401513" y="733701"/>
                    </a:lnTo>
                    <a:lnTo>
                      <a:pt x="400923" y="734037"/>
                    </a:lnTo>
                    <a:cubicBezTo>
                      <a:pt x="400784" y="734118"/>
                      <a:pt x="400657" y="734176"/>
                      <a:pt x="400506" y="734211"/>
                    </a:cubicBezTo>
                    <a:lnTo>
                      <a:pt x="398331" y="734870"/>
                    </a:lnTo>
                    <a:lnTo>
                      <a:pt x="398238" y="734939"/>
                    </a:lnTo>
                    <a:lnTo>
                      <a:pt x="396596" y="736316"/>
                    </a:lnTo>
                    <a:lnTo>
                      <a:pt x="395843" y="736779"/>
                    </a:lnTo>
                    <a:cubicBezTo>
                      <a:pt x="395705" y="736848"/>
                      <a:pt x="395566" y="736918"/>
                      <a:pt x="395427" y="736953"/>
                    </a:cubicBezTo>
                    <a:lnTo>
                      <a:pt x="393425" y="737554"/>
                    </a:lnTo>
                    <a:lnTo>
                      <a:pt x="393229" y="737624"/>
                    </a:lnTo>
                    <a:lnTo>
                      <a:pt x="392118" y="738387"/>
                    </a:lnTo>
                    <a:lnTo>
                      <a:pt x="391158" y="738896"/>
                    </a:lnTo>
                    <a:lnTo>
                      <a:pt x="389122" y="739579"/>
                    </a:lnTo>
                    <a:lnTo>
                      <a:pt x="388381" y="739764"/>
                    </a:lnTo>
                    <a:lnTo>
                      <a:pt x="386137" y="740053"/>
                    </a:lnTo>
                    <a:lnTo>
                      <a:pt x="384841" y="740296"/>
                    </a:lnTo>
                    <a:lnTo>
                      <a:pt x="383823" y="741152"/>
                    </a:lnTo>
                    <a:cubicBezTo>
                      <a:pt x="383406" y="741488"/>
                      <a:pt x="382874" y="741661"/>
                      <a:pt x="382353" y="741604"/>
                    </a:cubicBezTo>
                    <a:lnTo>
                      <a:pt x="380190" y="741407"/>
                    </a:lnTo>
                    <a:lnTo>
                      <a:pt x="379195" y="742089"/>
                    </a:lnTo>
                    <a:cubicBezTo>
                      <a:pt x="378882" y="742298"/>
                      <a:pt x="378535" y="742425"/>
                      <a:pt x="378165" y="742437"/>
                    </a:cubicBezTo>
                    <a:lnTo>
                      <a:pt x="377367" y="742460"/>
                    </a:lnTo>
                    <a:lnTo>
                      <a:pt x="376001" y="742344"/>
                    </a:lnTo>
                    <a:lnTo>
                      <a:pt x="373491" y="743640"/>
                    </a:lnTo>
                    <a:cubicBezTo>
                      <a:pt x="373155" y="743802"/>
                      <a:pt x="372774" y="743883"/>
                      <a:pt x="372392" y="743848"/>
                    </a:cubicBezTo>
                    <a:lnTo>
                      <a:pt x="369916" y="743617"/>
                    </a:lnTo>
                    <a:lnTo>
                      <a:pt x="369742" y="743628"/>
                    </a:lnTo>
                    <a:lnTo>
                      <a:pt x="367278" y="744265"/>
                    </a:lnTo>
                    <a:lnTo>
                      <a:pt x="365658" y="744658"/>
                    </a:lnTo>
                    <a:cubicBezTo>
                      <a:pt x="365658" y="744658"/>
                      <a:pt x="365138" y="744774"/>
                      <a:pt x="365161" y="744774"/>
                    </a:cubicBezTo>
                    <a:lnTo>
                      <a:pt x="364663" y="744889"/>
                    </a:lnTo>
                    <a:lnTo>
                      <a:pt x="361597" y="745745"/>
                    </a:lnTo>
                    <a:lnTo>
                      <a:pt x="360718" y="745919"/>
                    </a:lnTo>
                    <a:lnTo>
                      <a:pt x="356981" y="746266"/>
                    </a:lnTo>
                    <a:lnTo>
                      <a:pt x="356159" y="746289"/>
                    </a:lnTo>
                    <a:lnTo>
                      <a:pt x="351867" y="746104"/>
                    </a:lnTo>
                    <a:cubicBezTo>
                      <a:pt x="351867" y="746104"/>
                      <a:pt x="351335" y="746081"/>
                      <a:pt x="351358" y="746081"/>
                    </a:cubicBezTo>
                    <a:lnTo>
                      <a:pt x="350942" y="746069"/>
                    </a:lnTo>
                    <a:lnTo>
                      <a:pt x="346638" y="746474"/>
                    </a:lnTo>
                    <a:lnTo>
                      <a:pt x="341813" y="746532"/>
                    </a:lnTo>
                    <a:lnTo>
                      <a:pt x="336237" y="746532"/>
                    </a:lnTo>
                    <a:lnTo>
                      <a:pt x="336086" y="746567"/>
                    </a:lnTo>
                    <a:lnTo>
                      <a:pt x="332118" y="748117"/>
                    </a:lnTo>
                    <a:lnTo>
                      <a:pt x="331377" y="748383"/>
                    </a:lnTo>
                    <a:lnTo>
                      <a:pt x="327213" y="749436"/>
                    </a:lnTo>
                    <a:lnTo>
                      <a:pt x="326275" y="749598"/>
                    </a:lnTo>
                    <a:lnTo>
                      <a:pt x="322943" y="749737"/>
                    </a:lnTo>
                    <a:lnTo>
                      <a:pt x="321196" y="750825"/>
                    </a:lnTo>
                    <a:cubicBezTo>
                      <a:pt x="321104" y="750882"/>
                      <a:pt x="321000" y="750929"/>
                      <a:pt x="320907" y="750975"/>
                    </a:cubicBezTo>
                    <a:lnTo>
                      <a:pt x="319438" y="751565"/>
                    </a:lnTo>
                    <a:lnTo>
                      <a:pt x="319010" y="751750"/>
                    </a:lnTo>
                    <a:lnTo>
                      <a:pt x="318096" y="752190"/>
                    </a:lnTo>
                    <a:lnTo>
                      <a:pt x="317679" y="752398"/>
                    </a:lnTo>
                    <a:lnTo>
                      <a:pt x="316835" y="752849"/>
                    </a:lnTo>
                    <a:lnTo>
                      <a:pt x="316754" y="752919"/>
                    </a:lnTo>
                    <a:lnTo>
                      <a:pt x="315921" y="754006"/>
                    </a:lnTo>
                    <a:lnTo>
                      <a:pt x="315145" y="754839"/>
                    </a:lnTo>
                    <a:lnTo>
                      <a:pt x="314995" y="755024"/>
                    </a:lnTo>
                    <a:lnTo>
                      <a:pt x="314625" y="755765"/>
                    </a:lnTo>
                    <a:lnTo>
                      <a:pt x="314440" y="756181"/>
                    </a:lnTo>
                    <a:lnTo>
                      <a:pt x="314012" y="757176"/>
                    </a:lnTo>
                    <a:cubicBezTo>
                      <a:pt x="313919" y="757385"/>
                      <a:pt x="313780" y="757581"/>
                      <a:pt x="313618" y="757755"/>
                    </a:cubicBezTo>
                    <a:lnTo>
                      <a:pt x="313271" y="758125"/>
                    </a:lnTo>
                    <a:cubicBezTo>
                      <a:pt x="313155" y="758264"/>
                      <a:pt x="313017" y="758368"/>
                      <a:pt x="312855" y="758461"/>
                    </a:cubicBezTo>
                    <a:cubicBezTo>
                      <a:pt x="312855" y="758461"/>
                      <a:pt x="312403" y="758738"/>
                      <a:pt x="312438" y="758715"/>
                    </a:cubicBezTo>
                    <a:lnTo>
                      <a:pt x="312091" y="758946"/>
                    </a:lnTo>
                    <a:lnTo>
                      <a:pt x="310957" y="759895"/>
                    </a:lnTo>
                    <a:lnTo>
                      <a:pt x="310356" y="760312"/>
                    </a:lnTo>
                    <a:lnTo>
                      <a:pt x="308724" y="761318"/>
                    </a:lnTo>
                    <a:lnTo>
                      <a:pt x="308655" y="761411"/>
                    </a:lnTo>
                    <a:lnTo>
                      <a:pt x="307787" y="762660"/>
                    </a:lnTo>
                    <a:cubicBezTo>
                      <a:pt x="307625" y="762903"/>
                      <a:pt x="307417" y="763100"/>
                      <a:pt x="307162" y="763250"/>
                    </a:cubicBezTo>
                    <a:lnTo>
                      <a:pt x="306711" y="763517"/>
                    </a:lnTo>
                    <a:lnTo>
                      <a:pt x="305832" y="763945"/>
                    </a:lnTo>
                    <a:lnTo>
                      <a:pt x="305601" y="764130"/>
                    </a:lnTo>
                    <a:lnTo>
                      <a:pt x="304768" y="764824"/>
                    </a:lnTo>
                    <a:cubicBezTo>
                      <a:pt x="304559" y="764997"/>
                      <a:pt x="304305" y="765136"/>
                      <a:pt x="304027" y="765217"/>
                    </a:cubicBezTo>
                    <a:lnTo>
                      <a:pt x="303541" y="765356"/>
                    </a:lnTo>
                    <a:cubicBezTo>
                      <a:pt x="303310" y="765425"/>
                      <a:pt x="303055" y="765449"/>
                      <a:pt x="302824" y="765425"/>
                    </a:cubicBezTo>
                    <a:lnTo>
                      <a:pt x="302292" y="765368"/>
                    </a:lnTo>
                    <a:cubicBezTo>
                      <a:pt x="302292" y="765368"/>
                      <a:pt x="301759" y="765333"/>
                      <a:pt x="301771" y="765333"/>
                    </a:cubicBezTo>
                    <a:lnTo>
                      <a:pt x="301331" y="765298"/>
                    </a:lnTo>
                    <a:lnTo>
                      <a:pt x="299341" y="765310"/>
                    </a:lnTo>
                    <a:lnTo>
                      <a:pt x="299179" y="765321"/>
                    </a:lnTo>
                    <a:lnTo>
                      <a:pt x="297964" y="765784"/>
                    </a:lnTo>
                    <a:cubicBezTo>
                      <a:pt x="297814" y="765853"/>
                      <a:pt x="297675" y="765888"/>
                      <a:pt x="297513" y="765900"/>
                    </a:cubicBezTo>
                    <a:lnTo>
                      <a:pt x="296981" y="765981"/>
                    </a:lnTo>
                    <a:lnTo>
                      <a:pt x="294829" y="766212"/>
                    </a:lnTo>
                    <a:lnTo>
                      <a:pt x="294343" y="766282"/>
                    </a:lnTo>
                    <a:lnTo>
                      <a:pt x="292770" y="766525"/>
                    </a:lnTo>
                    <a:cubicBezTo>
                      <a:pt x="292585" y="766548"/>
                      <a:pt x="292400" y="766559"/>
                      <a:pt x="292226" y="766536"/>
                    </a:cubicBezTo>
                    <a:lnTo>
                      <a:pt x="291694" y="766467"/>
                    </a:lnTo>
                    <a:lnTo>
                      <a:pt x="289206" y="766050"/>
                    </a:lnTo>
                    <a:lnTo>
                      <a:pt x="288512" y="766316"/>
                    </a:lnTo>
                    <a:lnTo>
                      <a:pt x="287621" y="766594"/>
                    </a:lnTo>
                    <a:lnTo>
                      <a:pt x="284983" y="767057"/>
                    </a:lnTo>
                    <a:cubicBezTo>
                      <a:pt x="284879" y="767080"/>
                      <a:pt x="284787" y="767080"/>
                      <a:pt x="284671" y="767080"/>
                    </a:cubicBezTo>
                    <a:lnTo>
                      <a:pt x="283907" y="767092"/>
                    </a:lnTo>
                    <a:lnTo>
                      <a:pt x="281836" y="766895"/>
                    </a:lnTo>
                    <a:lnTo>
                      <a:pt x="281663" y="766895"/>
                    </a:lnTo>
                    <a:lnTo>
                      <a:pt x="279881" y="767381"/>
                    </a:lnTo>
                    <a:cubicBezTo>
                      <a:pt x="279719" y="767439"/>
                      <a:pt x="279546" y="767462"/>
                      <a:pt x="279372" y="767462"/>
                    </a:cubicBezTo>
                    <a:lnTo>
                      <a:pt x="277752" y="767473"/>
                    </a:lnTo>
                    <a:lnTo>
                      <a:pt x="277232" y="767473"/>
                    </a:lnTo>
                    <a:lnTo>
                      <a:pt x="276792" y="767473"/>
                    </a:lnTo>
                    <a:lnTo>
                      <a:pt x="274212" y="767751"/>
                    </a:lnTo>
                    <a:lnTo>
                      <a:pt x="269330" y="768029"/>
                    </a:lnTo>
                    <a:lnTo>
                      <a:pt x="268936" y="768052"/>
                    </a:lnTo>
                    <a:lnTo>
                      <a:pt x="266692" y="768549"/>
                    </a:lnTo>
                    <a:lnTo>
                      <a:pt x="265847" y="768584"/>
                    </a:lnTo>
                    <a:lnTo>
                      <a:pt x="260178" y="768052"/>
                    </a:lnTo>
                    <a:lnTo>
                      <a:pt x="259923" y="768086"/>
                    </a:lnTo>
                    <a:lnTo>
                      <a:pt x="257552" y="768526"/>
                    </a:lnTo>
                    <a:lnTo>
                      <a:pt x="256800" y="768526"/>
                    </a:lnTo>
                    <a:lnTo>
                      <a:pt x="253144" y="768191"/>
                    </a:lnTo>
                    <a:lnTo>
                      <a:pt x="252739" y="768191"/>
                    </a:lnTo>
                    <a:lnTo>
                      <a:pt x="251697" y="768225"/>
                    </a:lnTo>
                    <a:cubicBezTo>
                      <a:pt x="251697" y="768225"/>
                      <a:pt x="251165" y="768237"/>
                      <a:pt x="251188" y="768237"/>
                    </a:cubicBezTo>
                    <a:cubicBezTo>
                      <a:pt x="251188" y="768237"/>
                      <a:pt x="250656" y="768260"/>
                      <a:pt x="250656" y="768260"/>
                    </a:cubicBezTo>
                    <a:lnTo>
                      <a:pt x="247451" y="768422"/>
                    </a:lnTo>
                    <a:lnTo>
                      <a:pt x="244594" y="768318"/>
                    </a:lnTo>
                    <a:lnTo>
                      <a:pt x="241852" y="768202"/>
                    </a:lnTo>
                    <a:lnTo>
                      <a:pt x="236911" y="767716"/>
                    </a:lnTo>
                    <a:lnTo>
                      <a:pt x="232619" y="767057"/>
                    </a:lnTo>
                    <a:lnTo>
                      <a:pt x="230155" y="766640"/>
                    </a:lnTo>
                    <a:lnTo>
                      <a:pt x="228593" y="767647"/>
                    </a:lnTo>
                    <a:cubicBezTo>
                      <a:pt x="228442" y="767739"/>
                      <a:pt x="228315" y="767809"/>
                      <a:pt x="228153" y="767855"/>
                    </a:cubicBezTo>
                    <a:lnTo>
                      <a:pt x="227667" y="768017"/>
                    </a:lnTo>
                    <a:cubicBezTo>
                      <a:pt x="227401" y="768110"/>
                      <a:pt x="227123" y="768156"/>
                      <a:pt x="226834" y="768121"/>
                    </a:cubicBezTo>
                    <a:lnTo>
                      <a:pt x="225226" y="767971"/>
                    </a:lnTo>
                    <a:lnTo>
                      <a:pt x="224358" y="767762"/>
                    </a:lnTo>
                    <a:cubicBezTo>
                      <a:pt x="224196" y="767705"/>
                      <a:pt x="224046" y="767658"/>
                      <a:pt x="223919" y="767577"/>
                    </a:cubicBezTo>
                    <a:lnTo>
                      <a:pt x="221674" y="766305"/>
                    </a:lnTo>
                    <a:lnTo>
                      <a:pt x="221396" y="766166"/>
                    </a:lnTo>
                    <a:lnTo>
                      <a:pt x="218423" y="765240"/>
                    </a:lnTo>
                    <a:cubicBezTo>
                      <a:pt x="218273" y="765206"/>
                      <a:pt x="218157" y="765136"/>
                      <a:pt x="218030" y="765067"/>
                    </a:cubicBezTo>
                    <a:lnTo>
                      <a:pt x="217578" y="764812"/>
                    </a:lnTo>
                    <a:cubicBezTo>
                      <a:pt x="217428" y="764731"/>
                      <a:pt x="217301" y="764627"/>
                      <a:pt x="217174" y="764523"/>
                    </a:cubicBezTo>
                    <a:lnTo>
                      <a:pt x="216433" y="763829"/>
                    </a:lnTo>
                    <a:lnTo>
                      <a:pt x="216190" y="763621"/>
                    </a:lnTo>
                    <a:lnTo>
                      <a:pt x="214478" y="762579"/>
                    </a:lnTo>
                    <a:lnTo>
                      <a:pt x="211747" y="760751"/>
                    </a:lnTo>
                    <a:cubicBezTo>
                      <a:pt x="211574" y="760636"/>
                      <a:pt x="211423" y="760497"/>
                      <a:pt x="211296" y="760335"/>
                    </a:cubicBezTo>
                    <a:lnTo>
                      <a:pt x="210845" y="759756"/>
                    </a:lnTo>
                    <a:lnTo>
                      <a:pt x="209711" y="757986"/>
                    </a:lnTo>
                    <a:lnTo>
                      <a:pt x="209630" y="757870"/>
                    </a:lnTo>
                    <a:lnTo>
                      <a:pt x="207953" y="756690"/>
                    </a:lnTo>
                    <a:lnTo>
                      <a:pt x="206402" y="755290"/>
                    </a:lnTo>
                    <a:lnTo>
                      <a:pt x="206159" y="755094"/>
                    </a:lnTo>
                    <a:lnTo>
                      <a:pt x="203961" y="753844"/>
                    </a:lnTo>
                    <a:lnTo>
                      <a:pt x="203348" y="753416"/>
                    </a:lnTo>
                    <a:cubicBezTo>
                      <a:pt x="203209" y="753324"/>
                      <a:pt x="203093" y="753208"/>
                      <a:pt x="202989" y="753081"/>
                    </a:cubicBezTo>
                    <a:lnTo>
                      <a:pt x="200236" y="749795"/>
                    </a:lnTo>
                    <a:lnTo>
                      <a:pt x="198882" y="747978"/>
                    </a:lnTo>
                    <a:cubicBezTo>
                      <a:pt x="198882" y="747978"/>
                      <a:pt x="198558" y="747550"/>
                      <a:pt x="198570" y="747562"/>
                    </a:cubicBezTo>
                    <a:lnTo>
                      <a:pt x="198465" y="747423"/>
                    </a:lnTo>
                    <a:lnTo>
                      <a:pt x="196001" y="745884"/>
                    </a:lnTo>
                    <a:lnTo>
                      <a:pt x="192889" y="743709"/>
                    </a:lnTo>
                    <a:lnTo>
                      <a:pt x="192345" y="743269"/>
                    </a:lnTo>
                    <a:lnTo>
                      <a:pt x="188330" y="739532"/>
                    </a:lnTo>
                    <a:lnTo>
                      <a:pt x="186791" y="738017"/>
                    </a:lnTo>
                    <a:lnTo>
                      <a:pt x="186467" y="737739"/>
                    </a:lnTo>
                    <a:lnTo>
                      <a:pt x="184836" y="736420"/>
                    </a:lnTo>
                    <a:lnTo>
                      <a:pt x="184154" y="735807"/>
                    </a:lnTo>
                    <a:lnTo>
                      <a:pt x="183459" y="734974"/>
                    </a:lnTo>
                    <a:cubicBezTo>
                      <a:pt x="183459" y="734974"/>
                      <a:pt x="183124" y="734558"/>
                      <a:pt x="183135" y="734581"/>
                    </a:cubicBezTo>
                    <a:lnTo>
                      <a:pt x="183078" y="734523"/>
                    </a:lnTo>
                    <a:lnTo>
                      <a:pt x="182568" y="734291"/>
                    </a:lnTo>
                    <a:lnTo>
                      <a:pt x="181897" y="734639"/>
                    </a:lnTo>
                    <a:lnTo>
                      <a:pt x="181562" y="734847"/>
                    </a:lnTo>
                    <a:lnTo>
                      <a:pt x="180116" y="735876"/>
                    </a:lnTo>
                    <a:lnTo>
                      <a:pt x="177767" y="737184"/>
                    </a:lnTo>
                    <a:cubicBezTo>
                      <a:pt x="177617" y="737265"/>
                      <a:pt x="177443" y="737334"/>
                      <a:pt x="177270" y="737369"/>
                    </a:cubicBezTo>
                    <a:lnTo>
                      <a:pt x="176760" y="737485"/>
                    </a:lnTo>
                    <a:lnTo>
                      <a:pt x="175823" y="737647"/>
                    </a:lnTo>
                    <a:lnTo>
                      <a:pt x="175719" y="737704"/>
                    </a:lnTo>
                    <a:lnTo>
                      <a:pt x="174447" y="738491"/>
                    </a:lnTo>
                    <a:lnTo>
                      <a:pt x="173787" y="738827"/>
                    </a:lnTo>
                    <a:cubicBezTo>
                      <a:pt x="173579" y="738931"/>
                      <a:pt x="173347" y="739000"/>
                      <a:pt x="173116" y="739012"/>
                    </a:cubicBezTo>
                    <a:lnTo>
                      <a:pt x="171739" y="739162"/>
                    </a:lnTo>
                    <a:lnTo>
                      <a:pt x="171485" y="739255"/>
                    </a:lnTo>
                    <a:lnTo>
                      <a:pt x="170513" y="739625"/>
                    </a:lnTo>
                    <a:cubicBezTo>
                      <a:pt x="170513" y="739625"/>
                      <a:pt x="170015" y="739810"/>
                      <a:pt x="170027" y="739810"/>
                    </a:cubicBezTo>
                    <a:cubicBezTo>
                      <a:pt x="170027" y="739810"/>
                      <a:pt x="169529" y="739995"/>
                      <a:pt x="169576" y="739984"/>
                    </a:cubicBezTo>
                    <a:lnTo>
                      <a:pt x="147304" y="749239"/>
                    </a:lnTo>
                    <a:lnTo>
                      <a:pt x="146853" y="749448"/>
                    </a:lnTo>
                    <a:lnTo>
                      <a:pt x="143498" y="750975"/>
                    </a:lnTo>
                    <a:lnTo>
                      <a:pt x="143336" y="751067"/>
                    </a:lnTo>
                    <a:lnTo>
                      <a:pt x="141994" y="752363"/>
                    </a:lnTo>
                    <a:cubicBezTo>
                      <a:pt x="141589" y="752768"/>
                      <a:pt x="141034" y="752965"/>
                      <a:pt x="140467" y="752942"/>
                    </a:cubicBezTo>
                    <a:lnTo>
                      <a:pt x="139587" y="752849"/>
                    </a:lnTo>
                    <a:lnTo>
                      <a:pt x="139529" y="752861"/>
                    </a:lnTo>
                    <a:lnTo>
                      <a:pt x="124639" y="758761"/>
                    </a:lnTo>
                    <a:lnTo>
                      <a:pt x="121978" y="759537"/>
                    </a:lnTo>
                    <a:lnTo>
                      <a:pt x="120532" y="759826"/>
                    </a:lnTo>
                    <a:lnTo>
                      <a:pt x="120335" y="759907"/>
                    </a:lnTo>
                    <a:lnTo>
                      <a:pt x="118010" y="761214"/>
                    </a:lnTo>
                    <a:lnTo>
                      <a:pt x="114169" y="763123"/>
                    </a:lnTo>
                    <a:lnTo>
                      <a:pt x="113914" y="763274"/>
                    </a:lnTo>
                    <a:lnTo>
                      <a:pt x="113637" y="763482"/>
                    </a:lnTo>
                    <a:lnTo>
                      <a:pt x="112885" y="764014"/>
                    </a:lnTo>
                    <a:lnTo>
                      <a:pt x="111427" y="764801"/>
                    </a:lnTo>
                    <a:lnTo>
                      <a:pt x="102194" y="769186"/>
                    </a:lnTo>
                    <a:lnTo>
                      <a:pt x="101766" y="769417"/>
                    </a:lnTo>
                    <a:lnTo>
                      <a:pt x="86031" y="777817"/>
                    </a:lnTo>
                    <a:lnTo>
                      <a:pt x="85592" y="778846"/>
                    </a:lnTo>
                    <a:lnTo>
                      <a:pt x="85314" y="779425"/>
                    </a:lnTo>
                    <a:lnTo>
                      <a:pt x="84007" y="781877"/>
                    </a:lnTo>
                    <a:cubicBezTo>
                      <a:pt x="84007" y="781877"/>
                      <a:pt x="83752" y="782340"/>
                      <a:pt x="83764" y="782340"/>
                    </a:cubicBezTo>
                    <a:lnTo>
                      <a:pt x="83532" y="782757"/>
                    </a:lnTo>
                    <a:lnTo>
                      <a:pt x="76695" y="797844"/>
                    </a:lnTo>
                    <a:lnTo>
                      <a:pt x="76347" y="798469"/>
                    </a:lnTo>
                    <a:cubicBezTo>
                      <a:pt x="76255" y="798631"/>
                      <a:pt x="76151" y="798781"/>
                      <a:pt x="76012" y="798908"/>
                    </a:cubicBezTo>
                    <a:lnTo>
                      <a:pt x="69903" y="804924"/>
                    </a:lnTo>
                    <a:lnTo>
                      <a:pt x="69510" y="805294"/>
                    </a:lnTo>
                    <a:lnTo>
                      <a:pt x="69163" y="805642"/>
                    </a:lnTo>
                    <a:lnTo>
                      <a:pt x="59826" y="815221"/>
                    </a:lnTo>
                    <a:lnTo>
                      <a:pt x="59560" y="815545"/>
                    </a:lnTo>
                    <a:lnTo>
                      <a:pt x="58947" y="816332"/>
                    </a:lnTo>
                    <a:lnTo>
                      <a:pt x="58345" y="816934"/>
                    </a:lnTo>
                    <a:lnTo>
                      <a:pt x="56054" y="819005"/>
                    </a:lnTo>
                    <a:lnTo>
                      <a:pt x="55962" y="819120"/>
                    </a:lnTo>
                    <a:lnTo>
                      <a:pt x="55881" y="819271"/>
                    </a:lnTo>
                    <a:lnTo>
                      <a:pt x="54562" y="823725"/>
                    </a:lnTo>
                    <a:lnTo>
                      <a:pt x="54319" y="824350"/>
                    </a:lnTo>
                    <a:lnTo>
                      <a:pt x="53868" y="825414"/>
                    </a:lnTo>
                    <a:cubicBezTo>
                      <a:pt x="53810" y="825565"/>
                      <a:pt x="53729" y="825692"/>
                      <a:pt x="53636" y="825831"/>
                    </a:cubicBezTo>
                    <a:lnTo>
                      <a:pt x="53324" y="826247"/>
                    </a:lnTo>
                    <a:cubicBezTo>
                      <a:pt x="53231" y="826386"/>
                      <a:pt x="53127" y="826490"/>
                      <a:pt x="53000" y="826594"/>
                    </a:cubicBezTo>
                    <a:lnTo>
                      <a:pt x="52341" y="827115"/>
                    </a:lnTo>
                    <a:lnTo>
                      <a:pt x="51427" y="827682"/>
                    </a:lnTo>
                    <a:cubicBezTo>
                      <a:pt x="51230" y="827798"/>
                      <a:pt x="51010" y="827879"/>
                      <a:pt x="50802" y="827936"/>
                    </a:cubicBezTo>
                    <a:lnTo>
                      <a:pt x="50281" y="828041"/>
                    </a:lnTo>
                    <a:lnTo>
                      <a:pt x="49113" y="828226"/>
                    </a:lnTo>
                    <a:cubicBezTo>
                      <a:pt x="48904" y="828260"/>
                      <a:pt x="48673" y="828260"/>
                      <a:pt x="48453" y="828226"/>
                    </a:cubicBezTo>
                    <a:lnTo>
                      <a:pt x="47956" y="828145"/>
                    </a:lnTo>
                    <a:cubicBezTo>
                      <a:pt x="47759" y="828110"/>
                      <a:pt x="47562" y="828052"/>
                      <a:pt x="47389" y="827960"/>
                    </a:cubicBezTo>
                    <a:lnTo>
                      <a:pt x="46428" y="827497"/>
                    </a:lnTo>
                    <a:cubicBezTo>
                      <a:pt x="46151" y="827346"/>
                      <a:pt x="45896" y="827150"/>
                      <a:pt x="45711" y="826895"/>
                    </a:cubicBezTo>
                    <a:lnTo>
                      <a:pt x="45190" y="826132"/>
                    </a:lnTo>
                    <a:lnTo>
                      <a:pt x="44843" y="825310"/>
                    </a:lnTo>
                    <a:lnTo>
                      <a:pt x="44427" y="823748"/>
                    </a:lnTo>
                    <a:cubicBezTo>
                      <a:pt x="44427" y="823748"/>
                      <a:pt x="44276" y="823228"/>
                      <a:pt x="44276" y="823239"/>
                    </a:cubicBezTo>
                    <a:lnTo>
                      <a:pt x="44172" y="822799"/>
                    </a:lnTo>
                    <a:lnTo>
                      <a:pt x="43825" y="821862"/>
                    </a:lnTo>
                    <a:lnTo>
                      <a:pt x="42483" y="822059"/>
                    </a:lnTo>
                    <a:lnTo>
                      <a:pt x="41638" y="822094"/>
                    </a:lnTo>
                    <a:lnTo>
                      <a:pt x="37844" y="822036"/>
                    </a:lnTo>
                    <a:lnTo>
                      <a:pt x="37173" y="821978"/>
                    </a:lnTo>
                    <a:cubicBezTo>
                      <a:pt x="36849" y="821955"/>
                      <a:pt x="36548" y="821839"/>
                      <a:pt x="36282" y="821689"/>
                    </a:cubicBezTo>
                    <a:lnTo>
                      <a:pt x="35877" y="821434"/>
                    </a:lnTo>
                    <a:lnTo>
                      <a:pt x="35703" y="821342"/>
                    </a:lnTo>
                    <a:lnTo>
                      <a:pt x="35472" y="821284"/>
                    </a:lnTo>
                    <a:lnTo>
                      <a:pt x="35148" y="821214"/>
                    </a:lnTo>
                    <a:lnTo>
                      <a:pt x="27813" y="821052"/>
                    </a:lnTo>
                    <a:cubicBezTo>
                      <a:pt x="27419" y="821041"/>
                      <a:pt x="27049" y="820914"/>
                      <a:pt x="26725" y="820705"/>
                    </a:cubicBezTo>
                    <a:lnTo>
                      <a:pt x="26332" y="820439"/>
                    </a:lnTo>
                    <a:cubicBezTo>
                      <a:pt x="26089" y="820277"/>
                      <a:pt x="25892" y="820069"/>
                      <a:pt x="25742" y="819826"/>
                    </a:cubicBezTo>
                    <a:lnTo>
                      <a:pt x="25117" y="819849"/>
                    </a:lnTo>
                    <a:cubicBezTo>
                      <a:pt x="25117" y="819849"/>
                      <a:pt x="24585" y="819872"/>
                      <a:pt x="24596" y="819872"/>
                    </a:cubicBezTo>
                    <a:lnTo>
                      <a:pt x="24226" y="819884"/>
                    </a:lnTo>
                    <a:lnTo>
                      <a:pt x="22826" y="820196"/>
                    </a:lnTo>
                    <a:lnTo>
                      <a:pt x="22190" y="820300"/>
                    </a:lnTo>
                    <a:cubicBezTo>
                      <a:pt x="22028" y="820324"/>
                      <a:pt x="21854" y="820324"/>
                      <a:pt x="21692" y="820312"/>
                    </a:cubicBezTo>
                    <a:lnTo>
                      <a:pt x="16914" y="819872"/>
                    </a:lnTo>
                    <a:lnTo>
                      <a:pt x="13721" y="819687"/>
                    </a:lnTo>
                    <a:lnTo>
                      <a:pt x="13038" y="819595"/>
                    </a:lnTo>
                    <a:cubicBezTo>
                      <a:pt x="12853" y="819572"/>
                      <a:pt x="12668" y="819514"/>
                      <a:pt x="12495" y="819433"/>
                    </a:cubicBezTo>
                    <a:lnTo>
                      <a:pt x="10065" y="818310"/>
                    </a:lnTo>
                    <a:lnTo>
                      <a:pt x="8087" y="817339"/>
                    </a:lnTo>
                    <a:lnTo>
                      <a:pt x="5784" y="816205"/>
                    </a:lnTo>
                    <a:lnTo>
                      <a:pt x="5437" y="816089"/>
                    </a:lnTo>
                    <a:lnTo>
                      <a:pt x="2926" y="815337"/>
                    </a:lnTo>
                    <a:cubicBezTo>
                      <a:pt x="2660" y="815256"/>
                      <a:pt x="2417" y="815129"/>
                      <a:pt x="2209" y="814944"/>
                    </a:cubicBezTo>
                    <a:lnTo>
                      <a:pt x="1619" y="814423"/>
                    </a:lnTo>
                    <a:lnTo>
                      <a:pt x="532" y="813231"/>
                    </a:lnTo>
                    <a:cubicBezTo>
                      <a:pt x="-151" y="812491"/>
                      <a:pt x="-174" y="811380"/>
                      <a:pt x="451" y="810605"/>
                    </a:cubicBezTo>
                    <a:lnTo>
                      <a:pt x="694" y="810316"/>
                    </a:lnTo>
                    <a:cubicBezTo>
                      <a:pt x="867" y="810119"/>
                      <a:pt x="1064" y="809946"/>
                      <a:pt x="1295" y="809818"/>
                    </a:cubicBezTo>
                    <a:lnTo>
                      <a:pt x="14542" y="802715"/>
                    </a:lnTo>
                    <a:lnTo>
                      <a:pt x="15295" y="802425"/>
                    </a:lnTo>
                    <a:lnTo>
                      <a:pt x="21218" y="800516"/>
                    </a:lnTo>
                    <a:lnTo>
                      <a:pt x="33066" y="782722"/>
                    </a:lnTo>
                    <a:lnTo>
                      <a:pt x="33297" y="782329"/>
                    </a:lnTo>
                    <a:lnTo>
                      <a:pt x="36721" y="776243"/>
                    </a:lnTo>
                    <a:lnTo>
                      <a:pt x="42067" y="766907"/>
                    </a:lnTo>
                    <a:lnTo>
                      <a:pt x="43374" y="765056"/>
                    </a:lnTo>
                    <a:lnTo>
                      <a:pt x="41384" y="758091"/>
                    </a:lnTo>
                    <a:cubicBezTo>
                      <a:pt x="41280" y="757743"/>
                      <a:pt x="41280" y="757385"/>
                      <a:pt x="41361" y="757049"/>
                    </a:cubicBezTo>
                    <a:lnTo>
                      <a:pt x="41592" y="756274"/>
                    </a:lnTo>
                    <a:lnTo>
                      <a:pt x="44670" y="748869"/>
                    </a:lnTo>
                    <a:lnTo>
                      <a:pt x="44843" y="748407"/>
                    </a:lnTo>
                    <a:lnTo>
                      <a:pt x="46706" y="743501"/>
                    </a:lnTo>
                    <a:lnTo>
                      <a:pt x="46787" y="743177"/>
                    </a:lnTo>
                    <a:lnTo>
                      <a:pt x="47875" y="736386"/>
                    </a:lnTo>
                    <a:cubicBezTo>
                      <a:pt x="47909" y="736108"/>
                      <a:pt x="48014" y="735854"/>
                      <a:pt x="48152" y="735622"/>
                    </a:cubicBezTo>
                    <a:lnTo>
                      <a:pt x="48661" y="734905"/>
                    </a:lnTo>
                    <a:lnTo>
                      <a:pt x="51114" y="732255"/>
                    </a:lnTo>
                    <a:lnTo>
                      <a:pt x="51299" y="731989"/>
                    </a:lnTo>
                    <a:lnTo>
                      <a:pt x="52618" y="729745"/>
                    </a:lnTo>
                    <a:cubicBezTo>
                      <a:pt x="52618" y="729745"/>
                      <a:pt x="52884" y="729282"/>
                      <a:pt x="52861" y="729317"/>
                    </a:cubicBezTo>
                    <a:lnTo>
                      <a:pt x="53093" y="728912"/>
                    </a:lnTo>
                    <a:lnTo>
                      <a:pt x="54655" y="725580"/>
                    </a:lnTo>
                    <a:cubicBezTo>
                      <a:pt x="54655" y="725580"/>
                      <a:pt x="54886" y="725082"/>
                      <a:pt x="54863" y="725117"/>
                    </a:cubicBezTo>
                    <a:lnTo>
                      <a:pt x="56402" y="721716"/>
                    </a:lnTo>
                    <a:lnTo>
                      <a:pt x="56575" y="721288"/>
                    </a:lnTo>
                    <a:lnTo>
                      <a:pt x="57489" y="718800"/>
                    </a:lnTo>
                    <a:cubicBezTo>
                      <a:pt x="57489" y="718800"/>
                      <a:pt x="57674" y="718303"/>
                      <a:pt x="57674" y="718314"/>
                    </a:cubicBezTo>
                    <a:lnTo>
                      <a:pt x="57848" y="717828"/>
                    </a:lnTo>
                    <a:lnTo>
                      <a:pt x="59039" y="714149"/>
                    </a:lnTo>
                    <a:lnTo>
                      <a:pt x="60532" y="710493"/>
                    </a:lnTo>
                    <a:lnTo>
                      <a:pt x="62499" y="706756"/>
                    </a:lnTo>
                    <a:lnTo>
                      <a:pt x="62661" y="706363"/>
                    </a:lnTo>
                    <a:lnTo>
                      <a:pt x="64362" y="702302"/>
                    </a:lnTo>
                    <a:lnTo>
                      <a:pt x="65530" y="700080"/>
                    </a:lnTo>
                    <a:lnTo>
                      <a:pt x="65599" y="699826"/>
                    </a:lnTo>
                    <a:lnTo>
                      <a:pt x="66270" y="696922"/>
                    </a:lnTo>
                    <a:lnTo>
                      <a:pt x="67057" y="694920"/>
                    </a:lnTo>
                    <a:lnTo>
                      <a:pt x="67775" y="693358"/>
                    </a:lnTo>
                    <a:lnTo>
                      <a:pt x="68179" y="692606"/>
                    </a:lnTo>
                    <a:lnTo>
                      <a:pt x="69614" y="690466"/>
                    </a:lnTo>
                    <a:lnTo>
                      <a:pt x="69811" y="690096"/>
                    </a:lnTo>
                    <a:lnTo>
                      <a:pt x="69984" y="689760"/>
                    </a:lnTo>
                    <a:lnTo>
                      <a:pt x="69753" y="684241"/>
                    </a:lnTo>
                    <a:cubicBezTo>
                      <a:pt x="69753" y="684102"/>
                      <a:pt x="69753" y="683964"/>
                      <a:pt x="69776" y="683825"/>
                    </a:cubicBezTo>
                    <a:lnTo>
                      <a:pt x="69869" y="683293"/>
                    </a:lnTo>
                    <a:lnTo>
                      <a:pt x="71188" y="676409"/>
                    </a:lnTo>
                    <a:cubicBezTo>
                      <a:pt x="71188" y="676409"/>
                      <a:pt x="71292" y="675888"/>
                      <a:pt x="71292" y="675900"/>
                    </a:cubicBezTo>
                    <a:lnTo>
                      <a:pt x="71373" y="675402"/>
                    </a:lnTo>
                    <a:lnTo>
                      <a:pt x="72055" y="670670"/>
                    </a:lnTo>
                    <a:cubicBezTo>
                      <a:pt x="72078" y="670520"/>
                      <a:pt x="72125" y="670381"/>
                      <a:pt x="72171" y="670230"/>
                    </a:cubicBezTo>
                    <a:lnTo>
                      <a:pt x="72356" y="669733"/>
                    </a:lnTo>
                    <a:lnTo>
                      <a:pt x="74080" y="665741"/>
                    </a:lnTo>
                    <a:lnTo>
                      <a:pt x="74254" y="665325"/>
                    </a:lnTo>
                    <a:lnTo>
                      <a:pt x="76255" y="659343"/>
                    </a:lnTo>
                    <a:lnTo>
                      <a:pt x="76348" y="658985"/>
                    </a:lnTo>
                    <a:lnTo>
                      <a:pt x="77123" y="654299"/>
                    </a:lnTo>
                    <a:lnTo>
                      <a:pt x="77296" y="653593"/>
                    </a:lnTo>
                    <a:cubicBezTo>
                      <a:pt x="77354" y="653385"/>
                      <a:pt x="77447" y="653177"/>
                      <a:pt x="77574" y="652992"/>
                    </a:cubicBezTo>
                    <a:lnTo>
                      <a:pt x="79576" y="650007"/>
                    </a:lnTo>
                    <a:lnTo>
                      <a:pt x="79714" y="649717"/>
                    </a:lnTo>
                    <a:lnTo>
                      <a:pt x="84030" y="639351"/>
                    </a:lnTo>
                    <a:cubicBezTo>
                      <a:pt x="84030" y="639351"/>
                      <a:pt x="84238" y="638854"/>
                      <a:pt x="84215" y="638900"/>
                    </a:cubicBezTo>
                    <a:cubicBezTo>
                      <a:pt x="84215" y="638900"/>
                      <a:pt x="84412" y="638391"/>
                      <a:pt x="84400" y="638437"/>
                    </a:cubicBezTo>
                    <a:lnTo>
                      <a:pt x="87339" y="630373"/>
                    </a:lnTo>
                    <a:lnTo>
                      <a:pt x="87674" y="629632"/>
                    </a:lnTo>
                    <a:lnTo>
                      <a:pt x="91215" y="623014"/>
                    </a:lnTo>
                    <a:lnTo>
                      <a:pt x="91758" y="622262"/>
                    </a:lnTo>
                    <a:lnTo>
                      <a:pt x="101257" y="610623"/>
                    </a:lnTo>
                    <a:cubicBezTo>
                      <a:pt x="101859" y="609906"/>
                      <a:pt x="102877" y="609675"/>
                      <a:pt x="103721" y="610103"/>
                    </a:cubicBezTo>
                    <a:lnTo>
                      <a:pt x="104323" y="610415"/>
                    </a:lnTo>
                    <a:lnTo>
                      <a:pt x="106914" y="612012"/>
                    </a:lnTo>
                    <a:lnTo>
                      <a:pt x="107250" y="612150"/>
                    </a:lnTo>
                    <a:lnTo>
                      <a:pt x="110154" y="613296"/>
                    </a:lnTo>
                    <a:lnTo>
                      <a:pt x="110478" y="613388"/>
                    </a:lnTo>
                    <a:lnTo>
                      <a:pt x="113035" y="613886"/>
                    </a:lnTo>
                    <a:cubicBezTo>
                      <a:pt x="113035" y="613886"/>
                      <a:pt x="113555" y="613979"/>
                      <a:pt x="113544" y="613979"/>
                    </a:cubicBezTo>
                    <a:lnTo>
                      <a:pt x="114007" y="614059"/>
                    </a:lnTo>
                    <a:lnTo>
                      <a:pt x="117119" y="614418"/>
                    </a:lnTo>
                    <a:cubicBezTo>
                      <a:pt x="117119" y="614418"/>
                      <a:pt x="117651" y="614476"/>
                      <a:pt x="117640" y="614476"/>
                    </a:cubicBezTo>
                    <a:lnTo>
                      <a:pt x="117998" y="614511"/>
                    </a:lnTo>
                    <a:lnTo>
                      <a:pt x="120995" y="614326"/>
                    </a:lnTo>
                    <a:lnTo>
                      <a:pt x="121261" y="614291"/>
                    </a:lnTo>
                    <a:lnTo>
                      <a:pt x="124142" y="613354"/>
                    </a:lnTo>
                    <a:lnTo>
                      <a:pt x="125171" y="613157"/>
                    </a:lnTo>
                    <a:lnTo>
                      <a:pt x="128341" y="612972"/>
                    </a:lnTo>
                    <a:lnTo>
                      <a:pt x="128700" y="612949"/>
                    </a:lnTo>
                    <a:lnTo>
                      <a:pt x="132264" y="612093"/>
                    </a:lnTo>
                    <a:lnTo>
                      <a:pt x="138719" y="610994"/>
                    </a:lnTo>
                    <a:lnTo>
                      <a:pt x="147258" y="609779"/>
                    </a:lnTo>
                    <a:cubicBezTo>
                      <a:pt x="147258" y="609779"/>
                      <a:pt x="147790" y="609698"/>
                      <a:pt x="147767" y="609709"/>
                    </a:cubicBezTo>
                    <a:cubicBezTo>
                      <a:pt x="147767" y="609709"/>
                      <a:pt x="148299" y="609628"/>
                      <a:pt x="148288" y="609628"/>
                    </a:cubicBezTo>
                    <a:lnTo>
                      <a:pt x="155426" y="608518"/>
                    </a:lnTo>
                    <a:lnTo>
                      <a:pt x="156433" y="607465"/>
                    </a:lnTo>
                    <a:lnTo>
                      <a:pt x="156595" y="607233"/>
                    </a:lnTo>
                    <a:lnTo>
                      <a:pt x="157844" y="604977"/>
                    </a:lnTo>
                    <a:lnTo>
                      <a:pt x="158249" y="604376"/>
                    </a:lnTo>
                    <a:lnTo>
                      <a:pt x="159996" y="602166"/>
                    </a:lnTo>
                    <a:cubicBezTo>
                      <a:pt x="160147" y="601981"/>
                      <a:pt x="160320" y="601830"/>
                      <a:pt x="160517" y="601715"/>
                    </a:cubicBezTo>
                    <a:lnTo>
                      <a:pt x="160968" y="601437"/>
                    </a:lnTo>
                    <a:lnTo>
                      <a:pt x="162738" y="600396"/>
                    </a:lnTo>
                    <a:lnTo>
                      <a:pt x="162773" y="600361"/>
                    </a:lnTo>
                    <a:lnTo>
                      <a:pt x="163455" y="599297"/>
                    </a:lnTo>
                    <a:lnTo>
                      <a:pt x="163779" y="598811"/>
                    </a:lnTo>
                    <a:lnTo>
                      <a:pt x="165422" y="596578"/>
                    </a:lnTo>
                    <a:cubicBezTo>
                      <a:pt x="165596" y="596346"/>
                      <a:pt x="165816" y="596161"/>
                      <a:pt x="166047" y="596034"/>
                    </a:cubicBezTo>
                    <a:lnTo>
                      <a:pt x="166487" y="595779"/>
                    </a:lnTo>
                    <a:cubicBezTo>
                      <a:pt x="166660" y="595687"/>
                      <a:pt x="166834" y="595617"/>
                      <a:pt x="167030" y="595571"/>
                    </a:cubicBezTo>
                    <a:lnTo>
                      <a:pt x="170837" y="594715"/>
                    </a:lnTo>
                    <a:lnTo>
                      <a:pt x="171971" y="592656"/>
                    </a:lnTo>
                    <a:cubicBezTo>
                      <a:pt x="172168" y="592309"/>
                      <a:pt x="172480" y="592019"/>
                      <a:pt x="172839" y="591834"/>
                    </a:cubicBezTo>
                    <a:lnTo>
                      <a:pt x="173325" y="591591"/>
                    </a:lnTo>
                    <a:lnTo>
                      <a:pt x="178218" y="589312"/>
                    </a:lnTo>
                    <a:cubicBezTo>
                      <a:pt x="178218" y="589312"/>
                      <a:pt x="178716" y="589081"/>
                      <a:pt x="178704" y="589081"/>
                    </a:cubicBezTo>
                    <a:lnTo>
                      <a:pt x="179051" y="588919"/>
                    </a:lnTo>
                    <a:lnTo>
                      <a:pt x="182048" y="586929"/>
                    </a:lnTo>
                    <a:lnTo>
                      <a:pt x="182441" y="586663"/>
                    </a:lnTo>
                    <a:lnTo>
                      <a:pt x="184940" y="584858"/>
                    </a:lnTo>
                    <a:lnTo>
                      <a:pt x="185206" y="584603"/>
                    </a:lnTo>
                    <a:lnTo>
                      <a:pt x="187069" y="582706"/>
                    </a:lnTo>
                    <a:cubicBezTo>
                      <a:pt x="187254" y="582532"/>
                      <a:pt x="187463" y="582382"/>
                      <a:pt x="187682" y="582289"/>
                    </a:cubicBezTo>
                    <a:lnTo>
                      <a:pt x="188180" y="582081"/>
                    </a:lnTo>
                    <a:lnTo>
                      <a:pt x="191234" y="580855"/>
                    </a:lnTo>
                    <a:lnTo>
                      <a:pt x="191975" y="580646"/>
                    </a:lnTo>
                    <a:lnTo>
                      <a:pt x="195561" y="579756"/>
                    </a:lnTo>
                    <a:lnTo>
                      <a:pt x="194277" y="576308"/>
                    </a:lnTo>
                    <a:cubicBezTo>
                      <a:pt x="194277" y="576308"/>
                      <a:pt x="194092" y="575799"/>
                      <a:pt x="194103" y="575845"/>
                    </a:cubicBezTo>
                    <a:lnTo>
                      <a:pt x="191373" y="568845"/>
                    </a:lnTo>
                    <a:lnTo>
                      <a:pt x="191176" y="568047"/>
                    </a:lnTo>
                    <a:cubicBezTo>
                      <a:pt x="191141" y="567885"/>
                      <a:pt x="191118" y="567723"/>
                      <a:pt x="191118" y="567561"/>
                    </a:cubicBezTo>
                    <a:lnTo>
                      <a:pt x="191489" y="548830"/>
                    </a:lnTo>
                    <a:lnTo>
                      <a:pt x="191477" y="548413"/>
                    </a:lnTo>
                    <a:lnTo>
                      <a:pt x="190760" y="541633"/>
                    </a:lnTo>
                    <a:lnTo>
                      <a:pt x="190679" y="541205"/>
                    </a:lnTo>
                    <a:lnTo>
                      <a:pt x="190343" y="539666"/>
                    </a:lnTo>
                    <a:lnTo>
                      <a:pt x="190274" y="538810"/>
                    </a:lnTo>
                    <a:cubicBezTo>
                      <a:pt x="190274" y="538671"/>
                      <a:pt x="190274" y="538544"/>
                      <a:pt x="190297" y="538394"/>
                    </a:cubicBezTo>
                    <a:lnTo>
                      <a:pt x="190505" y="537075"/>
                    </a:lnTo>
                    <a:lnTo>
                      <a:pt x="190482" y="536843"/>
                    </a:lnTo>
                    <a:lnTo>
                      <a:pt x="190216" y="535027"/>
                    </a:lnTo>
                    <a:lnTo>
                      <a:pt x="190204" y="532863"/>
                    </a:lnTo>
                    <a:lnTo>
                      <a:pt x="190343" y="531093"/>
                    </a:lnTo>
                    <a:lnTo>
                      <a:pt x="190459" y="530399"/>
                    </a:lnTo>
                    <a:lnTo>
                      <a:pt x="190817" y="529126"/>
                    </a:lnTo>
                    <a:cubicBezTo>
                      <a:pt x="190817" y="529126"/>
                      <a:pt x="190979" y="528606"/>
                      <a:pt x="190968" y="528664"/>
                    </a:cubicBezTo>
                    <a:cubicBezTo>
                      <a:pt x="190968" y="528664"/>
                      <a:pt x="191118" y="528143"/>
                      <a:pt x="191107" y="528178"/>
                    </a:cubicBezTo>
                    <a:lnTo>
                      <a:pt x="191454" y="526778"/>
                    </a:lnTo>
                    <a:lnTo>
                      <a:pt x="191489" y="526419"/>
                    </a:lnTo>
                    <a:lnTo>
                      <a:pt x="191639" y="524302"/>
                    </a:lnTo>
                    <a:cubicBezTo>
                      <a:pt x="191639" y="524302"/>
                      <a:pt x="191674" y="523770"/>
                      <a:pt x="191674" y="523781"/>
                    </a:cubicBezTo>
                    <a:lnTo>
                      <a:pt x="191824" y="521190"/>
                    </a:lnTo>
                    <a:lnTo>
                      <a:pt x="191824" y="520796"/>
                    </a:lnTo>
                    <a:lnTo>
                      <a:pt x="191731" y="519790"/>
                    </a:lnTo>
                    <a:cubicBezTo>
                      <a:pt x="191731" y="519790"/>
                      <a:pt x="191697" y="519258"/>
                      <a:pt x="191697" y="519269"/>
                    </a:cubicBezTo>
                    <a:lnTo>
                      <a:pt x="191662" y="518910"/>
                    </a:lnTo>
                    <a:lnTo>
                      <a:pt x="191141" y="517013"/>
                    </a:lnTo>
                    <a:cubicBezTo>
                      <a:pt x="191141" y="517013"/>
                      <a:pt x="190991" y="516504"/>
                      <a:pt x="191003" y="516515"/>
                    </a:cubicBezTo>
                    <a:lnTo>
                      <a:pt x="190112" y="513426"/>
                    </a:lnTo>
                    <a:lnTo>
                      <a:pt x="189996" y="512582"/>
                    </a:lnTo>
                    <a:lnTo>
                      <a:pt x="189765" y="510407"/>
                    </a:lnTo>
                    <a:cubicBezTo>
                      <a:pt x="189741" y="510175"/>
                      <a:pt x="189765" y="509944"/>
                      <a:pt x="189822" y="509712"/>
                    </a:cubicBezTo>
                    <a:lnTo>
                      <a:pt x="189892" y="509446"/>
                    </a:lnTo>
                    <a:lnTo>
                      <a:pt x="189892" y="509435"/>
                    </a:lnTo>
                    <a:lnTo>
                      <a:pt x="189637" y="508521"/>
                    </a:lnTo>
                    <a:lnTo>
                      <a:pt x="189279" y="506404"/>
                    </a:lnTo>
                    <a:lnTo>
                      <a:pt x="189209" y="505385"/>
                    </a:lnTo>
                    <a:lnTo>
                      <a:pt x="189556" y="500572"/>
                    </a:lnTo>
                    <a:lnTo>
                      <a:pt x="189741" y="499716"/>
                    </a:lnTo>
                    <a:cubicBezTo>
                      <a:pt x="189811" y="499473"/>
                      <a:pt x="189903" y="499265"/>
                      <a:pt x="190054" y="499057"/>
                    </a:cubicBezTo>
                    <a:lnTo>
                      <a:pt x="192437" y="495667"/>
                    </a:lnTo>
                    <a:lnTo>
                      <a:pt x="192553" y="495412"/>
                    </a:lnTo>
                    <a:lnTo>
                      <a:pt x="194045" y="491409"/>
                    </a:lnTo>
                    <a:cubicBezTo>
                      <a:pt x="194138" y="491213"/>
                      <a:pt x="194254" y="491004"/>
                      <a:pt x="194404" y="490842"/>
                    </a:cubicBezTo>
                    <a:lnTo>
                      <a:pt x="196209" y="488864"/>
                    </a:lnTo>
                    <a:lnTo>
                      <a:pt x="198419" y="486457"/>
                    </a:lnTo>
                    <a:lnTo>
                      <a:pt x="201878" y="483021"/>
                    </a:lnTo>
                    <a:lnTo>
                      <a:pt x="203764" y="481193"/>
                    </a:lnTo>
                    <a:lnTo>
                      <a:pt x="203961" y="480962"/>
                    </a:lnTo>
                    <a:lnTo>
                      <a:pt x="206460" y="477016"/>
                    </a:lnTo>
                    <a:cubicBezTo>
                      <a:pt x="206552" y="476866"/>
                      <a:pt x="206668" y="476739"/>
                      <a:pt x="206795" y="476612"/>
                    </a:cubicBezTo>
                    <a:lnTo>
                      <a:pt x="207316" y="476149"/>
                    </a:lnTo>
                    <a:lnTo>
                      <a:pt x="212395" y="472192"/>
                    </a:lnTo>
                    <a:cubicBezTo>
                      <a:pt x="212464" y="472076"/>
                      <a:pt x="212534" y="471937"/>
                      <a:pt x="212603" y="471833"/>
                    </a:cubicBezTo>
                    <a:lnTo>
                      <a:pt x="212846" y="471498"/>
                    </a:lnTo>
                    <a:cubicBezTo>
                      <a:pt x="213239" y="470931"/>
                      <a:pt x="213887" y="470630"/>
                      <a:pt x="214570" y="470653"/>
                    </a:cubicBezTo>
                    <a:lnTo>
                      <a:pt x="220471" y="470966"/>
                    </a:lnTo>
                    <a:cubicBezTo>
                      <a:pt x="220644" y="470977"/>
                      <a:pt x="220818" y="471000"/>
                      <a:pt x="220980" y="471058"/>
                    </a:cubicBezTo>
                    <a:lnTo>
                      <a:pt x="221477" y="471220"/>
                    </a:lnTo>
                    <a:cubicBezTo>
                      <a:pt x="221616" y="471255"/>
                      <a:pt x="221743" y="471313"/>
                      <a:pt x="221870" y="471382"/>
                    </a:cubicBezTo>
                    <a:lnTo>
                      <a:pt x="224196" y="472724"/>
                    </a:lnTo>
                    <a:lnTo>
                      <a:pt x="224913" y="473303"/>
                    </a:lnTo>
                    <a:lnTo>
                      <a:pt x="226452" y="474818"/>
                    </a:lnTo>
                    <a:lnTo>
                      <a:pt x="226718" y="475027"/>
                    </a:lnTo>
                    <a:lnTo>
                      <a:pt x="231936" y="478474"/>
                    </a:lnTo>
                    <a:lnTo>
                      <a:pt x="232260" y="478648"/>
                    </a:lnTo>
                    <a:lnTo>
                      <a:pt x="245368" y="484444"/>
                    </a:lnTo>
                    <a:lnTo>
                      <a:pt x="245461" y="484479"/>
                    </a:lnTo>
                    <a:lnTo>
                      <a:pt x="247289" y="484479"/>
                    </a:lnTo>
                    <a:cubicBezTo>
                      <a:pt x="247497" y="484479"/>
                      <a:pt x="247717" y="484502"/>
                      <a:pt x="247914" y="484583"/>
                    </a:cubicBezTo>
                    <a:lnTo>
                      <a:pt x="248423" y="484745"/>
                    </a:lnTo>
                    <a:lnTo>
                      <a:pt x="254011" y="486828"/>
                    </a:lnTo>
                    <a:cubicBezTo>
                      <a:pt x="254150" y="486886"/>
                      <a:pt x="254266" y="486943"/>
                      <a:pt x="254381" y="487013"/>
                    </a:cubicBezTo>
                    <a:lnTo>
                      <a:pt x="255075" y="487476"/>
                    </a:lnTo>
                    <a:lnTo>
                      <a:pt x="264354" y="495609"/>
                    </a:lnTo>
                    <a:lnTo>
                      <a:pt x="264898" y="496176"/>
                    </a:lnTo>
                    <a:lnTo>
                      <a:pt x="272499" y="504726"/>
                    </a:lnTo>
                    <a:lnTo>
                      <a:pt x="272557" y="504610"/>
                    </a:lnTo>
                    <a:cubicBezTo>
                      <a:pt x="272627" y="504471"/>
                      <a:pt x="272696" y="504356"/>
                      <a:pt x="272765" y="504252"/>
                    </a:cubicBezTo>
                    <a:lnTo>
                      <a:pt x="273089" y="503824"/>
                    </a:lnTo>
                    <a:cubicBezTo>
                      <a:pt x="273182" y="503685"/>
                      <a:pt x="273321" y="503557"/>
                      <a:pt x="273448" y="503453"/>
                    </a:cubicBezTo>
                    <a:lnTo>
                      <a:pt x="275577" y="501799"/>
                    </a:lnTo>
                    <a:lnTo>
                      <a:pt x="276213" y="501394"/>
                    </a:lnTo>
                    <a:lnTo>
                      <a:pt x="278620" y="500098"/>
                    </a:lnTo>
                    <a:lnTo>
                      <a:pt x="278886" y="499936"/>
                    </a:lnTo>
                    <a:lnTo>
                      <a:pt x="279025" y="499832"/>
                    </a:lnTo>
                    <a:lnTo>
                      <a:pt x="279163" y="499658"/>
                    </a:lnTo>
                    <a:lnTo>
                      <a:pt x="279950" y="498363"/>
                    </a:lnTo>
                    <a:cubicBezTo>
                      <a:pt x="279950" y="498363"/>
                      <a:pt x="280228" y="497911"/>
                      <a:pt x="280205" y="497946"/>
                    </a:cubicBezTo>
                    <a:lnTo>
                      <a:pt x="280448" y="497530"/>
                    </a:lnTo>
                    <a:lnTo>
                      <a:pt x="284127" y="490368"/>
                    </a:lnTo>
                    <a:cubicBezTo>
                      <a:pt x="284208" y="490218"/>
                      <a:pt x="284300" y="490102"/>
                      <a:pt x="284405" y="489975"/>
                    </a:cubicBezTo>
                    <a:lnTo>
                      <a:pt x="286221" y="487996"/>
                    </a:lnTo>
                    <a:cubicBezTo>
                      <a:pt x="286314" y="487892"/>
                      <a:pt x="286429" y="487788"/>
                      <a:pt x="286557" y="487707"/>
                    </a:cubicBezTo>
                    <a:lnTo>
                      <a:pt x="286985" y="487418"/>
                    </a:lnTo>
                    <a:cubicBezTo>
                      <a:pt x="287100" y="487337"/>
                      <a:pt x="287228" y="487267"/>
                      <a:pt x="287355" y="487221"/>
                    </a:cubicBezTo>
                    <a:lnTo>
                      <a:pt x="291219" y="485613"/>
                    </a:lnTo>
                    <a:lnTo>
                      <a:pt x="291543" y="485439"/>
                    </a:lnTo>
                    <a:lnTo>
                      <a:pt x="293325" y="484329"/>
                    </a:lnTo>
                    <a:cubicBezTo>
                      <a:pt x="293579" y="484167"/>
                      <a:pt x="293869" y="484074"/>
                      <a:pt x="294169" y="484039"/>
                    </a:cubicBezTo>
                    <a:lnTo>
                      <a:pt x="295002" y="483981"/>
                    </a:lnTo>
                    <a:lnTo>
                      <a:pt x="298207" y="484132"/>
                    </a:lnTo>
                    <a:cubicBezTo>
                      <a:pt x="299075" y="484167"/>
                      <a:pt x="299815" y="484757"/>
                      <a:pt x="300058" y="485590"/>
                    </a:cubicBezTo>
                    <a:lnTo>
                      <a:pt x="300197" y="486087"/>
                    </a:lnTo>
                    <a:lnTo>
                      <a:pt x="300544" y="487730"/>
                    </a:lnTo>
                    <a:lnTo>
                      <a:pt x="301423" y="487730"/>
                    </a:lnTo>
                    <a:lnTo>
                      <a:pt x="301620" y="487695"/>
                    </a:lnTo>
                    <a:lnTo>
                      <a:pt x="303043" y="487209"/>
                    </a:lnTo>
                    <a:cubicBezTo>
                      <a:pt x="303043" y="487209"/>
                      <a:pt x="303552" y="487036"/>
                      <a:pt x="303529" y="487047"/>
                    </a:cubicBezTo>
                    <a:lnTo>
                      <a:pt x="303992" y="486885"/>
                    </a:lnTo>
                    <a:lnTo>
                      <a:pt x="305889" y="486122"/>
                    </a:lnTo>
                    <a:lnTo>
                      <a:pt x="306236" y="485960"/>
                    </a:lnTo>
                    <a:lnTo>
                      <a:pt x="309430" y="484051"/>
                    </a:lnTo>
                    <a:lnTo>
                      <a:pt x="311327" y="483056"/>
                    </a:lnTo>
                    <a:lnTo>
                      <a:pt x="311720" y="482825"/>
                    </a:lnTo>
                    <a:lnTo>
                      <a:pt x="312310" y="482466"/>
                    </a:lnTo>
                    <a:lnTo>
                      <a:pt x="312334" y="482431"/>
                    </a:lnTo>
                    <a:lnTo>
                      <a:pt x="312345" y="482396"/>
                    </a:lnTo>
                    <a:lnTo>
                      <a:pt x="312368" y="482246"/>
                    </a:lnTo>
                    <a:lnTo>
                      <a:pt x="312472" y="481506"/>
                    </a:lnTo>
                    <a:lnTo>
                      <a:pt x="312079" y="480568"/>
                    </a:lnTo>
                    <a:lnTo>
                      <a:pt x="311871" y="479689"/>
                    </a:lnTo>
                    <a:lnTo>
                      <a:pt x="311778" y="478625"/>
                    </a:lnTo>
                    <a:cubicBezTo>
                      <a:pt x="311743" y="478197"/>
                      <a:pt x="311836" y="477769"/>
                      <a:pt x="312056" y="477410"/>
                    </a:cubicBezTo>
                    <a:lnTo>
                      <a:pt x="312496" y="476716"/>
                    </a:lnTo>
                    <a:lnTo>
                      <a:pt x="313329" y="475744"/>
                    </a:lnTo>
                    <a:lnTo>
                      <a:pt x="313410" y="474066"/>
                    </a:lnTo>
                    <a:cubicBezTo>
                      <a:pt x="313421" y="473858"/>
                      <a:pt x="313479" y="473627"/>
                      <a:pt x="313560" y="473407"/>
                    </a:cubicBezTo>
                    <a:lnTo>
                      <a:pt x="314601" y="470919"/>
                    </a:lnTo>
                    <a:lnTo>
                      <a:pt x="315052" y="470063"/>
                    </a:lnTo>
                    <a:lnTo>
                      <a:pt x="317864" y="466106"/>
                    </a:lnTo>
                    <a:lnTo>
                      <a:pt x="318570" y="458656"/>
                    </a:lnTo>
                    <a:lnTo>
                      <a:pt x="318674" y="457973"/>
                    </a:lnTo>
                    <a:lnTo>
                      <a:pt x="319171" y="456180"/>
                    </a:lnTo>
                    <a:lnTo>
                      <a:pt x="319923" y="454190"/>
                    </a:lnTo>
                    <a:lnTo>
                      <a:pt x="319958" y="453993"/>
                    </a:lnTo>
                    <a:lnTo>
                      <a:pt x="320016" y="452038"/>
                    </a:lnTo>
                    <a:cubicBezTo>
                      <a:pt x="320027" y="451667"/>
                      <a:pt x="320155" y="451286"/>
                      <a:pt x="320351" y="450985"/>
                    </a:cubicBezTo>
                    <a:lnTo>
                      <a:pt x="320641" y="450545"/>
                    </a:lnTo>
                    <a:lnTo>
                      <a:pt x="322631" y="447977"/>
                    </a:lnTo>
                    <a:lnTo>
                      <a:pt x="322816" y="447688"/>
                    </a:lnTo>
                    <a:lnTo>
                      <a:pt x="323255" y="446808"/>
                    </a:lnTo>
                    <a:lnTo>
                      <a:pt x="323672" y="446172"/>
                    </a:lnTo>
                    <a:cubicBezTo>
                      <a:pt x="323764" y="446021"/>
                      <a:pt x="323903" y="445883"/>
                      <a:pt x="324030" y="445755"/>
                    </a:cubicBezTo>
                    <a:lnTo>
                      <a:pt x="326576" y="443592"/>
                    </a:lnTo>
                    <a:lnTo>
                      <a:pt x="326611" y="443522"/>
                    </a:lnTo>
                    <a:lnTo>
                      <a:pt x="327027" y="442574"/>
                    </a:lnTo>
                    <a:lnTo>
                      <a:pt x="327652" y="441463"/>
                    </a:lnTo>
                    <a:lnTo>
                      <a:pt x="327918" y="441000"/>
                    </a:lnTo>
                    <a:lnTo>
                      <a:pt x="329214" y="438709"/>
                    </a:lnTo>
                    <a:lnTo>
                      <a:pt x="328751" y="434625"/>
                    </a:lnTo>
                    <a:cubicBezTo>
                      <a:pt x="328716" y="434174"/>
                      <a:pt x="328809" y="433711"/>
                      <a:pt x="329040" y="433341"/>
                    </a:cubicBezTo>
                    <a:lnTo>
                      <a:pt x="329318" y="432890"/>
                    </a:lnTo>
                    <a:lnTo>
                      <a:pt x="331956" y="428841"/>
                    </a:lnTo>
                    <a:lnTo>
                      <a:pt x="332129" y="428563"/>
                    </a:lnTo>
                    <a:lnTo>
                      <a:pt x="333761" y="424444"/>
                    </a:lnTo>
                    <a:lnTo>
                      <a:pt x="333784" y="424305"/>
                    </a:lnTo>
                    <a:lnTo>
                      <a:pt x="333772" y="423391"/>
                    </a:lnTo>
                    <a:cubicBezTo>
                      <a:pt x="333772" y="423391"/>
                      <a:pt x="333761" y="422859"/>
                      <a:pt x="333761" y="422871"/>
                    </a:cubicBezTo>
                    <a:lnTo>
                      <a:pt x="333656" y="419122"/>
                    </a:lnTo>
                    <a:cubicBezTo>
                      <a:pt x="333656" y="418972"/>
                      <a:pt x="333668" y="418845"/>
                      <a:pt x="333691" y="418694"/>
                    </a:cubicBezTo>
                    <a:lnTo>
                      <a:pt x="334027" y="417074"/>
                    </a:lnTo>
                    <a:cubicBezTo>
                      <a:pt x="334027" y="417074"/>
                      <a:pt x="334131" y="416542"/>
                      <a:pt x="334131" y="416565"/>
                    </a:cubicBezTo>
                    <a:lnTo>
                      <a:pt x="334223" y="416079"/>
                    </a:lnTo>
                    <a:lnTo>
                      <a:pt x="334293" y="415640"/>
                    </a:lnTo>
                    <a:lnTo>
                      <a:pt x="334327" y="415269"/>
                    </a:lnTo>
                    <a:lnTo>
                      <a:pt x="334339" y="411949"/>
                    </a:lnTo>
                    <a:lnTo>
                      <a:pt x="334281" y="411799"/>
                    </a:lnTo>
                    <a:lnTo>
                      <a:pt x="333656" y="410179"/>
                    </a:lnTo>
                    <a:lnTo>
                      <a:pt x="331979" y="409589"/>
                    </a:lnTo>
                    <a:lnTo>
                      <a:pt x="329873" y="408663"/>
                    </a:lnTo>
                    <a:lnTo>
                      <a:pt x="328924" y="408223"/>
                    </a:lnTo>
                    <a:lnTo>
                      <a:pt x="328508" y="408050"/>
                    </a:lnTo>
                    <a:lnTo>
                      <a:pt x="326969" y="407518"/>
                    </a:lnTo>
                    <a:lnTo>
                      <a:pt x="321485" y="405296"/>
                    </a:lnTo>
                    <a:cubicBezTo>
                      <a:pt x="321485" y="405296"/>
                      <a:pt x="320976" y="405100"/>
                      <a:pt x="320988" y="405100"/>
                    </a:cubicBezTo>
                    <a:cubicBezTo>
                      <a:pt x="320988" y="405100"/>
                      <a:pt x="320490" y="404903"/>
                      <a:pt x="320502" y="404903"/>
                    </a:cubicBezTo>
                    <a:lnTo>
                      <a:pt x="302013" y="397672"/>
                    </a:lnTo>
                    <a:cubicBezTo>
                      <a:pt x="301562" y="397498"/>
                      <a:pt x="301180" y="397163"/>
                      <a:pt x="300972" y="396735"/>
                    </a:cubicBezTo>
                    <a:lnTo>
                      <a:pt x="300602" y="395948"/>
                    </a:lnTo>
                    <a:lnTo>
                      <a:pt x="300405" y="395289"/>
                    </a:lnTo>
                    <a:lnTo>
                      <a:pt x="297605" y="383279"/>
                    </a:lnTo>
                    <a:cubicBezTo>
                      <a:pt x="297571" y="383094"/>
                      <a:pt x="297547" y="382886"/>
                      <a:pt x="297547" y="382701"/>
                    </a:cubicBezTo>
                    <a:lnTo>
                      <a:pt x="297582" y="382169"/>
                    </a:lnTo>
                    <a:cubicBezTo>
                      <a:pt x="297582" y="381995"/>
                      <a:pt x="297617" y="381821"/>
                      <a:pt x="297675" y="381660"/>
                    </a:cubicBezTo>
                    <a:lnTo>
                      <a:pt x="297848" y="381150"/>
                    </a:lnTo>
                    <a:lnTo>
                      <a:pt x="298519" y="379519"/>
                    </a:lnTo>
                    <a:cubicBezTo>
                      <a:pt x="298519" y="379519"/>
                      <a:pt x="298728" y="379022"/>
                      <a:pt x="298716" y="379068"/>
                    </a:cubicBezTo>
                    <a:lnTo>
                      <a:pt x="298901" y="378605"/>
                    </a:lnTo>
                    <a:lnTo>
                      <a:pt x="299248" y="377610"/>
                    </a:lnTo>
                    <a:lnTo>
                      <a:pt x="301643" y="371050"/>
                    </a:lnTo>
                    <a:lnTo>
                      <a:pt x="304281" y="364525"/>
                    </a:lnTo>
                    <a:lnTo>
                      <a:pt x="305727" y="361124"/>
                    </a:lnTo>
                    <a:lnTo>
                      <a:pt x="307000" y="357028"/>
                    </a:lnTo>
                    <a:lnTo>
                      <a:pt x="302835" y="350549"/>
                    </a:lnTo>
                    <a:cubicBezTo>
                      <a:pt x="302696" y="350352"/>
                      <a:pt x="302603" y="350133"/>
                      <a:pt x="302569" y="349913"/>
                    </a:cubicBezTo>
                    <a:lnTo>
                      <a:pt x="302453" y="349415"/>
                    </a:lnTo>
                    <a:cubicBezTo>
                      <a:pt x="302418" y="349230"/>
                      <a:pt x="302395" y="349022"/>
                      <a:pt x="302418" y="348837"/>
                    </a:cubicBezTo>
                    <a:lnTo>
                      <a:pt x="302650" y="345609"/>
                    </a:lnTo>
                    <a:cubicBezTo>
                      <a:pt x="302650" y="345609"/>
                      <a:pt x="302684" y="345077"/>
                      <a:pt x="302684" y="345077"/>
                    </a:cubicBezTo>
                    <a:cubicBezTo>
                      <a:pt x="302684" y="345077"/>
                      <a:pt x="302708" y="344544"/>
                      <a:pt x="302708" y="344556"/>
                    </a:cubicBezTo>
                    <a:lnTo>
                      <a:pt x="302893" y="341883"/>
                    </a:lnTo>
                    <a:lnTo>
                      <a:pt x="303390" y="335439"/>
                    </a:lnTo>
                    <a:cubicBezTo>
                      <a:pt x="303390" y="335439"/>
                      <a:pt x="303425" y="334907"/>
                      <a:pt x="303425" y="334930"/>
                    </a:cubicBezTo>
                    <a:cubicBezTo>
                      <a:pt x="303425" y="334930"/>
                      <a:pt x="303448" y="334398"/>
                      <a:pt x="303448" y="334421"/>
                    </a:cubicBezTo>
                    <a:lnTo>
                      <a:pt x="303726" y="329053"/>
                    </a:lnTo>
                    <a:cubicBezTo>
                      <a:pt x="303726" y="329053"/>
                      <a:pt x="303749" y="328520"/>
                      <a:pt x="303749" y="328544"/>
                    </a:cubicBezTo>
                    <a:cubicBezTo>
                      <a:pt x="303749" y="328544"/>
                      <a:pt x="303772" y="328000"/>
                      <a:pt x="303772" y="328046"/>
                    </a:cubicBezTo>
                    <a:lnTo>
                      <a:pt x="303784" y="327502"/>
                    </a:lnTo>
                    <a:lnTo>
                      <a:pt x="303899" y="323464"/>
                    </a:lnTo>
                    <a:lnTo>
                      <a:pt x="304258" y="321347"/>
                    </a:lnTo>
                    <a:lnTo>
                      <a:pt x="305022" y="317090"/>
                    </a:lnTo>
                    <a:lnTo>
                      <a:pt x="306236" y="310749"/>
                    </a:lnTo>
                    <a:cubicBezTo>
                      <a:pt x="306259" y="310564"/>
                      <a:pt x="306329" y="310391"/>
                      <a:pt x="306410" y="310229"/>
                    </a:cubicBezTo>
                    <a:lnTo>
                      <a:pt x="306734" y="309592"/>
                    </a:lnTo>
                    <a:lnTo>
                      <a:pt x="308180" y="307302"/>
                    </a:lnTo>
                    <a:lnTo>
                      <a:pt x="314659" y="297305"/>
                    </a:lnTo>
                    <a:lnTo>
                      <a:pt x="314566" y="287344"/>
                    </a:lnTo>
                    <a:lnTo>
                      <a:pt x="314601" y="286661"/>
                    </a:lnTo>
                    <a:cubicBezTo>
                      <a:pt x="314624" y="286303"/>
                      <a:pt x="314752" y="285944"/>
                      <a:pt x="314960" y="285632"/>
                    </a:cubicBezTo>
                    <a:lnTo>
                      <a:pt x="316475" y="283491"/>
                    </a:lnTo>
                    <a:lnTo>
                      <a:pt x="316718" y="283098"/>
                    </a:lnTo>
                    <a:lnTo>
                      <a:pt x="319530" y="278528"/>
                    </a:lnTo>
                    <a:cubicBezTo>
                      <a:pt x="319622" y="278366"/>
                      <a:pt x="319727" y="278238"/>
                      <a:pt x="319865" y="278100"/>
                    </a:cubicBezTo>
                    <a:lnTo>
                      <a:pt x="320270" y="277741"/>
                    </a:lnTo>
                    <a:lnTo>
                      <a:pt x="323209" y="275138"/>
                    </a:lnTo>
                    <a:lnTo>
                      <a:pt x="335357" y="265639"/>
                    </a:lnTo>
                    <a:lnTo>
                      <a:pt x="335531" y="265466"/>
                    </a:lnTo>
                    <a:lnTo>
                      <a:pt x="337000" y="263406"/>
                    </a:lnTo>
                    <a:cubicBezTo>
                      <a:pt x="337081" y="263291"/>
                      <a:pt x="337174" y="263175"/>
                      <a:pt x="337278" y="263082"/>
                    </a:cubicBezTo>
                    <a:lnTo>
                      <a:pt x="337671" y="262724"/>
                    </a:lnTo>
                    <a:lnTo>
                      <a:pt x="338308" y="262261"/>
                    </a:lnTo>
                    <a:cubicBezTo>
                      <a:pt x="338712" y="261995"/>
                      <a:pt x="339187" y="261867"/>
                      <a:pt x="339673" y="261925"/>
                    </a:cubicBezTo>
                    <a:lnTo>
                      <a:pt x="340193" y="261983"/>
                    </a:lnTo>
                    <a:lnTo>
                      <a:pt x="341906" y="262261"/>
                    </a:lnTo>
                    <a:lnTo>
                      <a:pt x="342658" y="262469"/>
                    </a:lnTo>
                    <a:cubicBezTo>
                      <a:pt x="343144" y="262620"/>
                      <a:pt x="343537" y="262955"/>
                      <a:pt x="343792" y="263395"/>
                    </a:cubicBezTo>
                    <a:lnTo>
                      <a:pt x="344844" y="265223"/>
                    </a:lnTo>
                    <a:lnTo>
                      <a:pt x="345087" y="265628"/>
                    </a:lnTo>
                    <a:lnTo>
                      <a:pt x="346869" y="268254"/>
                    </a:lnTo>
                    <a:lnTo>
                      <a:pt x="347297" y="268971"/>
                    </a:lnTo>
                    <a:lnTo>
                      <a:pt x="348408" y="271320"/>
                    </a:lnTo>
                    <a:lnTo>
                      <a:pt x="348581" y="271644"/>
                    </a:lnTo>
                    <a:lnTo>
                      <a:pt x="349669" y="273183"/>
                    </a:lnTo>
                    <a:lnTo>
                      <a:pt x="368169" y="277787"/>
                    </a:lnTo>
                    <a:cubicBezTo>
                      <a:pt x="368412" y="277857"/>
                      <a:pt x="368655" y="277961"/>
                      <a:pt x="368851" y="278111"/>
                    </a:cubicBezTo>
                    <a:lnTo>
                      <a:pt x="369291" y="278435"/>
                    </a:lnTo>
                    <a:lnTo>
                      <a:pt x="370610" y="279442"/>
                    </a:lnTo>
                    <a:cubicBezTo>
                      <a:pt x="370760" y="279546"/>
                      <a:pt x="370876" y="279685"/>
                      <a:pt x="371003" y="279835"/>
                    </a:cubicBezTo>
                    <a:lnTo>
                      <a:pt x="371316" y="280252"/>
                    </a:lnTo>
                    <a:cubicBezTo>
                      <a:pt x="371420" y="280402"/>
                      <a:pt x="371501" y="280541"/>
                      <a:pt x="371570" y="280703"/>
                    </a:cubicBezTo>
                    <a:lnTo>
                      <a:pt x="372369" y="282693"/>
                    </a:lnTo>
                    <a:lnTo>
                      <a:pt x="372646" y="283584"/>
                    </a:lnTo>
                    <a:lnTo>
                      <a:pt x="373132" y="286233"/>
                    </a:lnTo>
                    <a:lnTo>
                      <a:pt x="373560" y="289438"/>
                    </a:lnTo>
                    <a:lnTo>
                      <a:pt x="373641" y="289854"/>
                    </a:lnTo>
                    <a:lnTo>
                      <a:pt x="374810" y="294656"/>
                    </a:lnTo>
                    <a:lnTo>
                      <a:pt x="375701" y="299955"/>
                    </a:lnTo>
                    <a:cubicBezTo>
                      <a:pt x="375701" y="299955"/>
                      <a:pt x="375793" y="300475"/>
                      <a:pt x="375782" y="300464"/>
                    </a:cubicBezTo>
                    <a:cubicBezTo>
                      <a:pt x="375782" y="300464"/>
                      <a:pt x="375874" y="300996"/>
                      <a:pt x="375874" y="300961"/>
                    </a:cubicBezTo>
                    <a:lnTo>
                      <a:pt x="376557" y="304490"/>
                    </a:lnTo>
                    <a:lnTo>
                      <a:pt x="376673" y="304814"/>
                    </a:lnTo>
                    <a:lnTo>
                      <a:pt x="377621" y="307163"/>
                    </a:lnTo>
                    <a:lnTo>
                      <a:pt x="377818" y="307521"/>
                    </a:lnTo>
                    <a:lnTo>
                      <a:pt x="379102" y="309893"/>
                    </a:lnTo>
                    <a:cubicBezTo>
                      <a:pt x="379102" y="309893"/>
                      <a:pt x="379357" y="310356"/>
                      <a:pt x="379357" y="310344"/>
                    </a:cubicBezTo>
                    <a:lnTo>
                      <a:pt x="381416" y="314058"/>
                    </a:lnTo>
                    <a:lnTo>
                      <a:pt x="381613" y="314394"/>
                    </a:lnTo>
                    <a:lnTo>
                      <a:pt x="382735" y="315875"/>
                    </a:lnTo>
                    <a:lnTo>
                      <a:pt x="382805" y="315932"/>
                    </a:lnTo>
                    <a:lnTo>
                      <a:pt x="383973" y="316534"/>
                    </a:lnTo>
                    <a:lnTo>
                      <a:pt x="385026" y="315481"/>
                    </a:lnTo>
                    <a:lnTo>
                      <a:pt x="385234" y="315204"/>
                    </a:lnTo>
                    <a:lnTo>
                      <a:pt x="387259" y="312369"/>
                    </a:lnTo>
                    <a:lnTo>
                      <a:pt x="387340" y="312138"/>
                    </a:lnTo>
                    <a:lnTo>
                      <a:pt x="388046" y="310148"/>
                    </a:lnTo>
                    <a:lnTo>
                      <a:pt x="388161" y="309754"/>
                    </a:lnTo>
                    <a:lnTo>
                      <a:pt x="389075" y="305450"/>
                    </a:lnTo>
                    <a:lnTo>
                      <a:pt x="390799" y="300151"/>
                    </a:lnTo>
                    <a:lnTo>
                      <a:pt x="392546" y="296229"/>
                    </a:lnTo>
                    <a:lnTo>
                      <a:pt x="393055" y="295165"/>
                    </a:lnTo>
                    <a:lnTo>
                      <a:pt x="394363" y="292758"/>
                    </a:lnTo>
                    <a:cubicBezTo>
                      <a:pt x="394444" y="292620"/>
                      <a:pt x="394536" y="292492"/>
                      <a:pt x="394640" y="292365"/>
                    </a:cubicBezTo>
                    <a:lnTo>
                      <a:pt x="394999" y="291972"/>
                    </a:lnTo>
                    <a:lnTo>
                      <a:pt x="395936" y="291116"/>
                    </a:lnTo>
                    <a:cubicBezTo>
                      <a:pt x="396248" y="290826"/>
                      <a:pt x="396642" y="290653"/>
                      <a:pt x="397070" y="290607"/>
                    </a:cubicBezTo>
                    <a:lnTo>
                      <a:pt x="397567" y="290549"/>
                    </a:lnTo>
                    <a:cubicBezTo>
                      <a:pt x="397741" y="290537"/>
                      <a:pt x="397926" y="290549"/>
                      <a:pt x="398100" y="290572"/>
                    </a:cubicBezTo>
                    <a:lnTo>
                      <a:pt x="399245" y="290757"/>
                    </a:lnTo>
                    <a:lnTo>
                      <a:pt x="399268" y="290757"/>
                    </a:lnTo>
                    <a:lnTo>
                      <a:pt x="402230" y="289750"/>
                    </a:lnTo>
                    <a:lnTo>
                      <a:pt x="405400" y="288547"/>
                    </a:lnTo>
                    <a:lnTo>
                      <a:pt x="407737" y="287934"/>
                    </a:lnTo>
                    <a:lnTo>
                      <a:pt x="407876" y="287865"/>
                    </a:lnTo>
                    <a:lnTo>
                      <a:pt x="408200" y="287622"/>
                    </a:lnTo>
                    <a:lnTo>
                      <a:pt x="408200" y="287529"/>
                    </a:lnTo>
                    <a:lnTo>
                      <a:pt x="408188" y="286997"/>
                    </a:lnTo>
                    <a:lnTo>
                      <a:pt x="408188" y="286499"/>
                    </a:lnTo>
                    <a:lnTo>
                      <a:pt x="408038" y="283850"/>
                    </a:lnTo>
                    <a:lnTo>
                      <a:pt x="408096" y="283052"/>
                    </a:lnTo>
                    <a:cubicBezTo>
                      <a:pt x="408107" y="282890"/>
                      <a:pt x="408130" y="282728"/>
                      <a:pt x="408188" y="282589"/>
                    </a:cubicBezTo>
                    <a:lnTo>
                      <a:pt x="409496" y="278701"/>
                    </a:lnTo>
                    <a:lnTo>
                      <a:pt x="409530" y="278435"/>
                    </a:lnTo>
                    <a:lnTo>
                      <a:pt x="409588" y="277429"/>
                    </a:lnTo>
                    <a:cubicBezTo>
                      <a:pt x="409588" y="277429"/>
                      <a:pt x="409623" y="276896"/>
                      <a:pt x="409623" y="276920"/>
                    </a:cubicBezTo>
                    <a:lnTo>
                      <a:pt x="409634" y="276596"/>
                    </a:lnTo>
                    <a:lnTo>
                      <a:pt x="409126" y="273541"/>
                    </a:lnTo>
                    <a:lnTo>
                      <a:pt x="408917" y="270464"/>
                    </a:lnTo>
                    <a:lnTo>
                      <a:pt x="408848" y="270198"/>
                    </a:lnTo>
                    <a:lnTo>
                      <a:pt x="408454" y="268994"/>
                    </a:lnTo>
                    <a:lnTo>
                      <a:pt x="407818" y="268416"/>
                    </a:lnTo>
                    <a:cubicBezTo>
                      <a:pt x="407818" y="268416"/>
                      <a:pt x="407413" y="268057"/>
                      <a:pt x="407448" y="268080"/>
                    </a:cubicBezTo>
                    <a:cubicBezTo>
                      <a:pt x="407448" y="268080"/>
                      <a:pt x="407043" y="267733"/>
                      <a:pt x="407043" y="267745"/>
                    </a:cubicBezTo>
                    <a:lnTo>
                      <a:pt x="404995" y="266009"/>
                    </a:lnTo>
                    <a:lnTo>
                      <a:pt x="404324" y="265327"/>
                    </a:lnTo>
                    <a:lnTo>
                      <a:pt x="402369" y="262758"/>
                    </a:lnTo>
                    <a:lnTo>
                      <a:pt x="401964" y="262122"/>
                    </a:lnTo>
                    <a:cubicBezTo>
                      <a:pt x="401848" y="261937"/>
                      <a:pt x="401767" y="261717"/>
                      <a:pt x="401721" y="261509"/>
                    </a:cubicBezTo>
                    <a:lnTo>
                      <a:pt x="401061" y="258362"/>
                    </a:lnTo>
                    <a:cubicBezTo>
                      <a:pt x="401004" y="258119"/>
                      <a:pt x="401004" y="257899"/>
                      <a:pt x="401038" y="257656"/>
                    </a:cubicBezTo>
                    <a:lnTo>
                      <a:pt x="401119" y="257135"/>
                    </a:lnTo>
                    <a:lnTo>
                      <a:pt x="401640" y="253884"/>
                    </a:lnTo>
                    <a:lnTo>
                      <a:pt x="402253" y="251177"/>
                    </a:lnTo>
                    <a:lnTo>
                      <a:pt x="402565" y="250205"/>
                    </a:lnTo>
                    <a:lnTo>
                      <a:pt x="403514" y="248296"/>
                    </a:lnTo>
                    <a:cubicBezTo>
                      <a:pt x="403514" y="248296"/>
                      <a:pt x="403757" y="247810"/>
                      <a:pt x="403757" y="247833"/>
                    </a:cubicBezTo>
                    <a:lnTo>
                      <a:pt x="403954" y="247417"/>
                    </a:lnTo>
                    <a:lnTo>
                      <a:pt x="404590" y="245843"/>
                    </a:lnTo>
                    <a:lnTo>
                      <a:pt x="404590" y="244721"/>
                    </a:lnTo>
                    <a:lnTo>
                      <a:pt x="403618" y="243541"/>
                    </a:lnTo>
                    <a:lnTo>
                      <a:pt x="403514" y="243472"/>
                    </a:lnTo>
                    <a:lnTo>
                      <a:pt x="401663" y="242477"/>
                    </a:lnTo>
                    <a:lnTo>
                      <a:pt x="399025" y="240822"/>
                    </a:lnTo>
                    <a:lnTo>
                      <a:pt x="398458" y="240313"/>
                    </a:lnTo>
                    <a:lnTo>
                      <a:pt x="394096" y="235592"/>
                    </a:lnTo>
                    <a:lnTo>
                      <a:pt x="393761" y="235257"/>
                    </a:lnTo>
                    <a:lnTo>
                      <a:pt x="390591" y="232098"/>
                    </a:lnTo>
                    <a:lnTo>
                      <a:pt x="387837" y="228813"/>
                    </a:lnTo>
                    <a:lnTo>
                      <a:pt x="387467" y="228315"/>
                    </a:lnTo>
                    <a:lnTo>
                      <a:pt x="384979" y="224601"/>
                    </a:lnTo>
                    <a:lnTo>
                      <a:pt x="384632" y="223861"/>
                    </a:lnTo>
                    <a:cubicBezTo>
                      <a:pt x="384632" y="223861"/>
                      <a:pt x="384401" y="223363"/>
                      <a:pt x="384436" y="223421"/>
                    </a:cubicBezTo>
                    <a:lnTo>
                      <a:pt x="384239" y="223005"/>
                    </a:lnTo>
                    <a:lnTo>
                      <a:pt x="383232" y="221258"/>
                    </a:lnTo>
                    <a:lnTo>
                      <a:pt x="383001" y="220910"/>
                    </a:lnTo>
                    <a:lnTo>
                      <a:pt x="381532" y="218955"/>
                    </a:lnTo>
                    <a:lnTo>
                      <a:pt x="381416" y="218840"/>
                    </a:lnTo>
                    <a:lnTo>
                      <a:pt x="379310" y="217474"/>
                    </a:lnTo>
                    <a:lnTo>
                      <a:pt x="378767" y="217069"/>
                    </a:lnTo>
                    <a:lnTo>
                      <a:pt x="377043" y="215612"/>
                    </a:lnTo>
                    <a:cubicBezTo>
                      <a:pt x="376834" y="215426"/>
                      <a:pt x="376649" y="215207"/>
                      <a:pt x="376534" y="214952"/>
                    </a:cubicBezTo>
                    <a:lnTo>
                      <a:pt x="376360" y="214593"/>
                    </a:lnTo>
                    <a:cubicBezTo>
                      <a:pt x="376013" y="213888"/>
                      <a:pt x="376105" y="213043"/>
                      <a:pt x="376615" y="212441"/>
                    </a:cubicBezTo>
                    <a:lnTo>
                      <a:pt x="377286" y="211608"/>
                    </a:lnTo>
                    <a:lnTo>
                      <a:pt x="377910" y="210926"/>
                    </a:lnTo>
                    <a:lnTo>
                      <a:pt x="379426" y="209676"/>
                    </a:lnTo>
                    <a:lnTo>
                      <a:pt x="379623" y="209433"/>
                    </a:lnTo>
                    <a:lnTo>
                      <a:pt x="379808" y="209179"/>
                    </a:lnTo>
                    <a:lnTo>
                      <a:pt x="378524" y="208219"/>
                    </a:lnTo>
                    <a:lnTo>
                      <a:pt x="377945" y="207675"/>
                    </a:lnTo>
                    <a:lnTo>
                      <a:pt x="376418" y="206078"/>
                    </a:lnTo>
                    <a:lnTo>
                      <a:pt x="375782" y="205234"/>
                    </a:lnTo>
                    <a:lnTo>
                      <a:pt x="374648" y="203105"/>
                    </a:lnTo>
                    <a:lnTo>
                      <a:pt x="374359" y="202249"/>
                    </a:lnTo>
                    <a:lnTo>
                      <a:pt x="374011" y="200328"/>
                    </a:lnTo>
                    <a:lnTo>
                      <a:pt x="373907" y="200050"/>
                    </a:lnTo>
                    <a:lnTo>
                      <a:pt x="373329" y="198685"/>
                    </a:lnTo>
                    <a:lnTo>
                      <a:pt x="373213" y="198488"/>
                    </a:lnTo>
                    <a:lnTo>
                      <a:pt x="372635" y="197783"/>
                    </a:lnTo>
                    <a:lnTo>
                      <a:pt x="372149" y="197112"/>
                    </a:lnTo>
                    <a:lnTo>
                      <a:pt x="371188" y="195457"/>
                    </a:lnTo>
                    <a:lnTo>
                      <a:pt x="370899" y="194670"/>
                    </a:lnTo>
                    <a:lnTo>
                      <a:pt x="370529" y="193109"/>
                    </a:lnTo>
                    <a:cubicBezTo>
                      <a:pt x="370448" y="192773"/>
                      <a:pt x="370460" y="192414"/>
                      <a:pt x="370564" y="192079"/>
                    </a:cubicBezTo>
                    <a:lnTo>
                      <a:pt x="370703" y="191593"/>
                    </a:lnTo>
                    <a:cubicBezTo>
                      <a:pt x="370760" y="191431"/>
                      <a:pt x="370818" y="191281"/>
                      <a:pt x="370899" y="191153"/>
                    </a:cubicBezTo>
                    <a:lnTo>
                      <a:pt x="371327" y="190413"/>
                    </a:lnTo>
                    <a:lnTo>
                      <a:pt x="371165" y="189580"/>
                    </a:lnTo>
                    <a:cubicBezTo>
                      <a:pt x="371165" y="189580"/>
                      <a:pt x="371061" y="189048"/>
                      <a:pt x="371073" y="189082"/>
                    </a:cubicBezTo>
                    <a:lnTo>
                      <a:pt x="371015" y="188816"/>
                    </a:lnTo>
                    <a:lnTo>
                      <a:pt x="369661" y="186178"/>
                    </a:lnTo>
                    <a:cubicBezTo>
                      <a:pt x="369245" y="185380"/>
                      <a:pt x="369430" y="184385"/>
                      <a:pt x="370112" y="183772"/>
                    </a:cubicBezTo>
                    <a:lnTo>
                      <a:pt x="370737" y="183251"/>
                    </a:lnTo>
                    <a:lnTo>
                      <a:pt x="371582" y="182731"/>
                    </a:lnTo>
                    <a:lnTo>
                      <a:pt x="371860" y="182534"/>
                    </a:lnTo>
                    <a:lnTo>
                      <a:pt x="372542" y="181898"/>
                    </a:lnTo>
                    <a:lnTo>
                      <a:pt x="373398" y="181122"/>
                    </a:lnTo>
                    <a:lnTo>
                      <a:pt x="375261" y="179746"/>
                    </a:lnTo>
                    <a:cubicBezTo>
                      <a:pt x="375377" y="179665"/>
                      <a:pt x="375504" y="179584"/>
                      <a:pt x="375654" y="179537"/>
                    </a:cubicBezTo>
                    <a:lnTo>
                      <a:pt x="376140" y="179329"/>
                    </a:lnTo>
                    <a:lnTo>
                      <a:pt x="377494" y="178785"/>
                    </a:lnTo>
                    <a:lnTo>
                      <a:pt x="377737" y="178623"/>
                    </a:lnTo>
                    <a:lnTo>
                      <a:pt x="378535" y="178033"/>
                    </a:lnTo>
                    <a:lnTo>
                      <a:pt x="378882" y="177756"/>
                    </a:lnTo>
                    <a:lnTo>
                      <a:pt x="380861" y="176032"/>
                    </a:lnTo>
                    <a:lnTo>
                      <a:pt x="381613" y="175442"/>
                    </a:lnTo>
                    <a:lnTo>
                      <a:pt x="383013" y="174655"/>
                    </a:lnTo>
                    <a:lnTo>
                      <a:pt x="383846" y="174331"/>
                    </a:lnTo>
                    <a:lnTo>
                      <a:pt x="384285" y="174215"/>
                    </a:lnTo>
                    <a:lnTo>
                      <a:pt x="384447" y="174134"/>
                    </a:lnTo>
                    <a:lnTo>
                      <a:pt x="385651" y="173278"/>
                    </a:lnTo>
                    <a:cubicBezTo>
                      <a:pt x="385847" y="173128"/>
                      <a:pt x="386079" y="173035"/>
                      <a:pt x="386322" y="172966"/>
                    </a:cubicBezTo>
                    <a:lnTo>
                      <a:pt x="387108" y="172792"/>
                    </a:lnTo>
                    <a:lnTo>
                      <a:pt x="388624" y="172642"/>
                    </a:lnTo>
                    <a:lnTo>
                      <a:pt x="389052" y="172561"/>
                    </a:lnTo>
                    <a:lnTo>
                      <a:pt x="389550" y="172457"/>
                    </a:lnTo>
                    <a:lnTo>
                      <a:pt x="389723" y="172422"/>
                    </a:lnTo>
                    <a:lnTo>
                      <a:pt x="390487" y="171971"/>
                    </a:lnTo>
                    <a:lnTo>
                      <a:pt x="390510" y="171936"/>
                    </a:lnTo>
                    <a:lnTo>
                      <a:pt x="391030" y="171092"/>
                    </a:lnTo>
                    <a:cubicBezTo>
                      <a:pt x="391204" y="170814"/>
                      <a:pt x="391447" y="170582"/>
                      <a:pt x="391725" y="170409"/>
                    </a:cubicBezTo>
                    <a:lnTo>
                      <a:pt x="392662" y="169865"/>
                    </a:lnTo>
                    <a:lnTo>
                      <a:pt x="393483" y="169472"/>
                    </a:lnTo>
                    <a:lnTo>
                      <a:pt x="395901" y="168604"/>
                    </a:lnTo>
                    <a:lnTo>
                      <a:pt x="395971" y="168581"/>
                    </a:lnTo>
                    <a:lnTo>
                      <a:pt x="396121" y="168442"/>
                    </a:lnTo>
                    <a:cubicBezTo>
                      <a:pt x="396121" y="168442"/>
                      <a:pt x="396491" y="168049"/>
                      <a:pt x="396468" y="168095"/>
                    </a:cubicBezTo>
                    <a:lnTo>
                      <a:pt x="396642" y="167898"/>
                    </a:lnTo>
                    <a:lnTo>
                      <a:pt x="397776" y="165781"/>
                    </a:lnTo>
                    <a:cubicBezTo>
                      <a:pt x="397776" y="165781"/>
                      <a:pt x="398030" y="165295"/>
                      <a:pt x="398019" y="165330"/>
                    </a:cubicBezTo>
                    <a:lnTo>
                      <a:pt x="399268" y="162947"/>
                    </a:lnTo>
                    <a:cubicBezTo>
                      <a:pt x="399465" y="162553"/>
                      <a:pt x="399789" y="162241"/>
                      <a:pt x="400194" y="162056"/>
                    </a:cubicBezTo>
                    <a:lnTo>
                      <a:pt x="400656" y="161847"/>
                    </a:lnTo>
                    <a:lnTo>
                      <a:pt x="402808" y="161014"/>
                    </a:lnTo>
                    <a:lnTo>
                      <a:pt x="403699" y="160737"/>
                    </a:lnTo>
                    <a:lnTo>
                      <a:pt x="405828" y="160401"/>
                    </a:lnTo>
                    <a:lnTo>
                      <a:pt x="406916" y="160343"/>
                    </a:lnTo>
                    <a:lnTo>
                      <a:pt x="407968" y="160482"/>
                    </a:lnTo>
                    <a:lnTo>
                      <a:pt x="408674" y="160621"/>
                    </a:lnTo>
                    <a:cubicBezTo>
                      <a:pt x="408998" y="160702"/>
                      <a:pt x="409287" y="160852"/>
                      <a:pt x="409542" y="161049"/>
                    </a:cubicBezTo>
                    <a:lnTo>
                      <a:pt x="410676" y="162021"/>
                    </a:lnTo>
                    <a:lnTo>
                      <a:pt x="411682" y="162680"/>
                    </a:lnTo>
                    <a:lnTo>
                      <a:pt x="413256" y="161061"/>
                    </a:lnTo>
                    <a:lnTo>
                      <a:pt x="413915" y="160563"/>
                    </a:lnTo>
                    <a:cubicBezTo>
                      <a:pt x="414158" y="160401"/>
                      <a:pt x="414424" y="160297"/>
                      <a:pt x="414702" y="160239"/>
                    </a:cubicBezTo>
                    <a:lnTo>
                      <a:pt x="416275" y="159950"/>
                    </a:lnTo>
                    <a:lnTo>
                      <a:pt x="416553" y="159892"/>
                    </a:lnTo>
                    <a:lnTo>
                      <a:pt x="416819" y="159533"/>
                    </a:lnTo>
                    <a:lnTo>
                      <a:pt x="416727" y="158388"/>
                    </a:lnTo>
                    <a:lnTo>
                      <a:pt x="416669" y="158284"/>
                    </a:lnTo>
                    <a:lnTo>
                      <a:pt x="415500" y="156039"/>
                    </a:lnTo>
                    <a:lnTo>
                      <a:pt x="415315" y="155785"/>
                    </a:lnTo>
                    <a:lnTo>
                      <a:pt x="414494" y="154744"/>
                    </a:lnTo>
                    <a:lnTo>
                      <a:pt x="414471" y="154720"/>
                    </a:lnTo>
                    <a:lnTo>
                      <a:pt x="414112" y="155380"/>
                    </a:lnTo>
                    <a:lnTo>
                      <a:pt x="413684" y="155982"/>
                    </a:lnTo>
                    <a:cubicBezTo>
                      <a:pt x="413580" y="156144"/>
                      <a:pt x="413441" y="156271"/>
                      <a:pt x="413314" y="156387"/>
                    </a:cubicBezTo>
                    <a:lnTo>
                      <a:pt x="412469" y="157069"/>
                    </a:lnTo>
                    <a:cubicBezTo>
                      <a:pt x="412145" y="157324"/>
                      <a:pt x="411763" y="157474"/>
                      <a:pt x="411358" y="157497"/>
                    </a:cubicBezTo>
                    <a:lnTo>
                      <a:pt x="410838" y="157532"/>
                    </a:lnTo>
                    <a:lnTo>
                      <a:pt x="410155" y="157532"/>
                    </a:lnTo>
                    <a:cubicBezTo>
                      <a:pt x="410005" y="157532"/>
                      <a:pt x="409843" y="157520"/>
                      <a:pt x="409704" y="157474"/>
                    </a:cubicBezTo>
                    <a:lnTo>
                      <a:pt x="409195" y="157358"/>
                    </a:lnTo>
                    <a:lnTo>
                      <a:pt x="404972" y="156190"/>
                    </a:lnTo>
                    <a:lnTo>
                      <a:pt x="404312" y="155958"/>
                    </a:lnTo>
                    <a:lnTo>
                      <a:pt x="401767" y="154952"/>
                    </a:lnTo>
                    <a:lnTo>
                      <a:pt x="401003" y="154628"/>
                    </a:lnTo>
                    <a:lnTo>
                      <a:pt x="397764" y="152765"/>
                    </a:lnTo>
                    <a:lnTo>
                      <a:pt x="397359" y="152557"/>
                    </a:lnTo>
                    <a:cubicBezTo>
                      <a:pt x="397359" y="152557"/>
                      <a:pt x="396873" y="152314"/>
                      <a:pt x="396896" y="152326"/>
                    </a:cubicBezTo>
                    <a:lnTo>
                      <a:pt x="396468" y="152117"/>
                    </a:lnTo>
                    <a:lnTo>
                      <a:pt x="393552" y="150902"/>
                    </a:lnTo>
                    <a:lnTo>
                      <a:pt x="391493" y="149850"/>
                    </a:lnTo>
                    <a:lnTo>
                      <a:pt x="390833" y="149398"/>
                    </a:lnTo>
                    <a:cubicBezTo>
                      <a:pt x="390695" y="149306"/>
                      <a:pt x="390579" y="149202"/>
                      <a:pt x="390475" y="149063"/>
                    </a:cubicBezTo>
                    <a:lnTo>
                      <a:pt x="389086" y="147443"/>
                    </a:lnTo>
                    <a:lnTo>
                      <a:pt x="388543" y="146726"/>
                    </a:lnTo>
                    <a:lnTo>
                      <a:pt x="387999" y="145789"/>
                    </a:lnTo>
                    <a:cubicBezTo>
                      <a:pt x="387999" y="145789"/>
                      <a:pt x="387733" y="145337"/>
                      <a:pt x="387756" y="145361"/>
                    </a:cubicBezTo>
                    <a:lnTo>
                      <a:pt x="387583" y="145071"/>
                    </a:lnTo>
                    <a:lnTo>
                      <a:pt x="387073" y="144528"/>
                    </a:lnTo>
                    <a:lnTo>
                      <a:pt x="387004" y="144470"/>
                    </a:lnTo>
                    <a:lnTo>
                      <a:pt x="386402" y="144215"/>
                    </a:lnTo>
                    <a:lnTo>
                      <a:pt x="386159" y="144146"/>
                    </a:lnTo>
                    <a:lnTo>
                      <a:pt x="384910" y="143972"/>
                    </a:lnTo>
                    <a:lnTo>
                      <a:pt x="383845" y="144065"/>
                    </a:lnTo>
                    <a:lnTo>
                      <a:pt x="383776" y="144088"/>
                    </a:lnTo>
                    <a:lnTo>
                      <a:pt x="380895" y="145742"/>
                    </a:lnTo>
                    <a:lnTo>
                      <a:pt x="378431" y="146807"/>
                    </a:lnTo>
                    <a:lnTo>
                      <a:pt x="375122" y="148160"/>
                    </a:lnTo>
                    <a:lnTo>
                      <a:pt x="370945" y="149179"/>
                    </a:lnTo>
                    <a:lnTo>
                      <a:pt x="367740" y="149850"/>
                    </a:lnTo>
                    <a:lnTo>
                      <a:pt x="366849" y="149919"/>
                    </a:lnTo>
                    <a:lnTo>
                      <a:pt x="364651" y="149919"/>
                    </a:lnTo>
                    <a:lnTo>
                      <a:pt x="362013" y="149826"/>
                    </a:lnTo>
                    <a:lnTo>
                      <a:pt x="361620" y="149850"/>
                    </a:lnTo>
                    <a:lnTo>
                      <a:pt x="360058" y="150035"/>
                    </a:lnTo>
                    <a:cubicBezTo>
                      <a:pt x="360058" y="150035"/>
                      <a:pt x="359526" y="150093"/>
                      <a:pt x="359549" y="150093"/>
                    </a:cubicBezTo>
                    <a:cubicBezTo>
                      <a:pt x="359549" y="150093"/>
                      <a:pt x="359017" y="150162"/>
                      <a:pt x="359017" y="150162"/>
                    </a:cubicBezTo>
                    <a:lnTo>
                      <a:pt x="356356" y="150509"/>
                    </a:lnTo>
                    <a:lnTo>
                      <a:pt x="354667" y="150659"/>
                    </a:lnTo>
                    <a:lnTo>
                      <a:pt x="353579" y="150636"/>
                    </a:lnTo>
                    <a:lnTo>
                      <a:pt x="351173" y="150139"/>
                    </a:lnTo>
                    <a:lnTo>
                      <a:pt x="350756" y="149977"/>
                    </a:lnTo>
                    <a:cubicBezTo>
                      <a:pt x="350351" y="150069"/>
                      <a:pt x="349923" y="150035"/>
                      <a:pt x="349541" y="149873"/>
                    </a:cubicBezTo>
                    <a:lnTo>
                      <a:pt x="349102" y="149688"/>
                    </a:lnTo>
                    <a:cubicBezTo>
                      <a:pt x="348928" y="149607"/>
                      <a:pt x="348766" y="149514"/>
                      <a:pt x="348616" y="149398"/>
                    </a:cubicBezTo>
                    <a:lnTo>
                      <a:pt x="344127" y="145719"/>
                    </a:lnTo>
                    <a:lnTo>
                      <a:pt x="343791" y="145511"/>
                    </a:lnTo>
                    <a:lnTo>
                      <a:pt x="340077" y="143232"/>
                    </a:lnTo>
                    <a:lnTo>
                      <a:pt x="337092" y="143209"/>
                    </a:lnTo>
                    <a:lnTo>
                      <a:pt x="336919" y="143220"/>
                    </a:lnTo>
                    <a:lnTo>
                      <a:pt x="334802" y="143995"/>
                    </a:lnTo>
                    <a:lnTo>
                      <a:pt x="334721" y="144053"/>
                    </a:lnTo>
                    <a:lnTo>
                      <a:pt x="318616" y="160170"/>
                    </a:lnTo>
                    <a:cubicBezTo>
                      <a:pt x="318442" y="160343"/>
                      <a:pt x="318222" y="160494"/>
                      <a:pt x="318003" y="160586"/>
                    </a:cubicBezTo>
                    <a:lnTo>
                      <a:pt x="317551" y="160783"/>
                    </a:lnTo>
                    <a:cubicBezTo>
                      <a:pt x="317320" y="160875"/>
                      <a:pt x="317089" y="160945"/>
                      <a:pt x="316846" y="160956"/>
                    </a:cubicBezTo>
                    <a:lnTo>
                      <a:pt x="315665" y="160968"/>
                    </a:lnTo>
                    <a:cubicBezTo>
                      <a:pt x="315411" y="160968"/>
                      <a:pt x="315156" y="160933"/>
                      <a:pt x="314925" y="160829"/>
                    </a:cubicBezTo>
                    <a:lnTo>
                      <a:pt x="313918" y="160424"/>
                    </a:lnTo>
                    <a:cubicBezTo>
                      <a:pt x="313780" y="160355"/>
                      <a:pt x="313652" y="160285"/>
                      <a:pt x="313525" y="160216"/>
                    </a:cubicBezTo>
                    <a:lnTo>
                      <a:pt x="313085" y="159904"/>
                    </a:lnTo>
                    <a:lnTo>
                      <a:pt x="312264" y="159290"/>
                    </a:lnTo>
                    <a:lnTo>
                      <a:pt x="311952" y="159117"/>
                    </a:lnTo>
                    <a:lnTo>
                      <a:pt x="306745" y="156352"/>
                    </a:lnTo>
                    <a:cubicBezTo>
                      <a:pt x="306745" y="156352"/>
                      <a:pt x="306259" y="156097"/>
                      <a:pt x="306283" y="156097"/>
                    </a:cubicBezTo>
                    <a:lnTo>
                      <a:pt x="305843" y="155866"/>
                    </a:lnTo>
                    <a:lnTo>
                      <a:pt x="304917" y="155426"/>
                    </a:lnTo>
                    <a:lnTo>
                      <a:pt x="303043" y="154385"/>
                    </a:lnTo>
                    <a:lnTo>
                      <a:pt x="302893" y="154327"/>
                    </a:lnTo>
                    <a:lnTo>
                      <a:pt x="300428" y="153980"/>
                    </a:lnTo>
                    <a:lnTo>
                      <a:pt x="299237" y="154582"/>
                    </a:lnTo>
                    <a:lnTo>
                      <a:pt x="298913" y="154767"/>
                    </a:lnTo>
                    <a:lnTo>
                      <a:pt x="294713" y="157902"/>
                    </a:lnTo>
                    <a:lnTo>
                      <a:pt x="294053" y="158272"/>
                    </a:lnTo>
                    <a:cubicBezTo>
                      <a:pt x="293614" y="158538"/>
                      <a:pt x="293093" y="158608"/>
                      <a:pt x="292584" y="158481"/>
                    </a:cubicBezTo>
                    <a:lnTo>
                      <a:pt x="292063" y="158365"/>
                    </a:lnTo>
                    <a:cubicBezTo>
                      <a:pt x="291948" y="158330"/>
                      <a:pt x="291809" y="158284"/>
                      <a:pt x="291693" y="158226"/>
                    </a:cubicBezTo>
                    <a:lnTo>
                      <a:pt x="291230" y="157995"/>
                    </a:lnTo>
                    <a:lnTo>
                      <a:pt x="290617" y="157601"/>
                    </a:lnTo>
                    <a:lnTo>
                      <a:pt x="290386" y="157462"/>
                    </a:lnTo>
                    <a:lnTo>
                      <a:pt x="289819" y="157312"/>
                    </a:lnTo>
                    <a:lnTo>
                      <a:pt x="288720" y="158110"/>
                    </a:lnTo>
                    <a:lnTo>
                      <a:pt x="288743" y="160424"/>
                    </a:lnTo>
                    <a:lnTo>
                      <a:pt x="288673" y="161361"/>
                    </a:lnTo>
                    <a:lnTo>
                      <a:pt x="286556" y="172607"/>
                    </a:lnTo>
                    <a:lnTo>
                      <a:pt x="287042" y="173903"/>
                    </a:lnTo>
                    <a:cubicBezTo>
                      <a:pt x="287401" y="174863"/>
                      <a:pt x="286973" y="175951"/>
                      <a:pt x="286036" y="176402"/>
                    </a:cubicBezTo>
                    <a:lnTo>
                      <a:pt x="285341" y="176726"/>
                    </a:lnTo>
                    <a:lnTo>
                      <a:pt x="284207" y="177050"/>
                    </a:lnTo>
                    <a:cubicBezTo>
                      <a:pt x="284069" y="177073"/>
                      <a:pt x="283941" y="177108"/>
                      <a:pt x="283803" y="177108"/>
                    </a:cubicBezTo>
                    <a:lnTo>
                      <a:pt x="282194" y="177189"/>
                    </a:lnTo>
                    <a:lnTo>
                      <a:pt x="281327" y="177177"/>
                    </a:lnTo>
                    <a:lnTo>
                      <a:pt x="278133" y="176772"/>
                    </a:lnTo>
                    <a:cubicBezTo>
                      <a:pt x="277879" y="176749"/>
                      <a:pt x="277636" y="176668"/>
                      <a:pt x="277416" y="176541"/>
                    </a:cubicBezTo>
                    <a:lnTo>
                      <a:pt x="276965" y="176286"/>
                    </a:lnTo>
                    <a:lnTo>
                      <a:pt x="275472" y="175315"/>
                    </a:lnTo>
                    <a:cubicBezTo>
                      <a:pt x="275125" y="175072"/>
                      <a:pt x="274848" y="174736"/>
                      <a:pt x="274697" y="174320"/>
                    </a:cubicBezTo>
                    <a:lnTo>
                      <a:pt x="274512" y="173822"/>
                    </a:lnTo>
                    <a:lnTo>
                      <a:pt x="273968" y="172202"/>
                    </a:lnTo>
                    <a:lnTo>
                      <a:pt x="270810" y="172376"/>
                    </a:lnTo>
                    <a:lnTo>
                      <a:pt x="270370" y="172434"/>
                    </a:lnTo>
                    <a:lnTo>
                      <a:pt x="267351" y="172839"/>
                    </a:lnTo>
                    <a:lnTo>
                      <a:pt x="265974" y="173267"/>
                    </a:lnTo>
                    <a:cubicBezTo>
                      <a:pt x="265974" y="173267"/>
                      <a:pt x="265465" y="173429"/>
                      <a:pt x="265523" y="173417"/>
                    </a:cubicBezTo>
                    <a:lnTo>
                      <a:pt x="265326" y="173486"/>
                    </a:lnTo>
                    <a:lnTo>
                      <a:pt x="263926" y="174551"/>
                    </a:lnTo>
                    <a:lnTo>
                      <a:pt x="263602" y="174829"/>
                    </a:lnTo>
                    <a:lnTo>
                      <a:pt x="262086" y="176275"/>
                    </a:lnTo>
                    <a:lnTo>
                      <a:pt x="260293" y="177744"/>
                    </a:lnTo>
                    <a:cubicBezTo>
                      <a:pt x="259830" y="178114"/>
                      <a:pt x="259206" y="178265"/>
                      <a:pt x="258615" y="178138"/>
                    </a:cubicBezTo>
                    <a:lnTo>
                      <a:pt x="257574" y="177906"/>
                    </a:lnTo>
                    <a:lnTo>
                      <a:pt x="256938" y="177733"/>
                    </a:lnTo>
                    <a:lnTo>
                      <a:pt x="252333" y="176171"/>
                    </a:lnTo>
                    <a:lnTo>
                      <a:pt x="251905" y="176055"/>
                    </a:lnTo>
                    <a:lnTo>
                      <a:pt x="248330" y="175164"/>
                    </a:lnTo>
                    <a:lnTo>
                      <a:pt x="247925" y="175095"/>
                    </a:lnTo>
                    <a:lnTo>
                      <a:pt x="244767" y="174690"/>
                    </a:lnTo>
                    <a:lnTo>
                      <a:pt x="244142" y="174574"/>
                    </a:lnTo>
                    <a:lnTo>
                      <a:pt x="241978" y="174134"/>
                    </a:lnTo>
                    <a:lnTo>
                      <a:pt x="239375" y="173359"/>
                    </a:lnTo>
                    <a:lnTo>
                      <a:pt x="239202" y="173325"/>
                    </a:lnTo>
                    <a:lnTo>
                      <a:pt x="236807" y="173463"/>
                    </a:lnTo>
                    <a:lnTo>
                      <a:pt x="236390" y="173521"/>
                    </a:lnTo>
                    <a:lnTo>
                      <a:pt x="235361" y="173683"/>
                    </a:lnTo>
                    <a:cubicBezTo>
                      <a:pt x="235175" y="173718"/>
                      <a:pt x="235002" y="173718"/>
                      <a:pt x="234817" y="173695"/>
                    </a:cubicBezTo>
                    <a:lnTo>
                      <a:pt x="234354" y="173637"/>
                    </a:lnTo>
                    <a:lnTo>
                      <a:pt x="233914" y="173614"/>
                    </a:lnTo>
                    <a:lnTo>
                      <a:pt x="233556" y="173614"/>
                    </a:lnTo>
                    <a:lnTo>
                      <a:pt x="232723" y="173706"/>
                    </a:lnTo>
                    <a:lnTo>
                      <a:pt x="232410" y="173776"/>
                    </a:lnTo>
                    <a:lnTo>
                      <a:pt x="232075" y="173891"/>
                    </a:lnTo>
                    <a:lnTo>
                      <a:pt x="231265" y="174239"/>
                    </a:lnTo>
                    <a:lnTo>
                      <a:pt x="231080" y="174343"/>
                    </a:lnTo>
                    <a:lnTo>
                      <a:pt x="230999" y="174424"/>
                    </a:lnTo>
                    <a:lnTo>
                      <a:pt x="230420" y="175176"/>
                    </a:lnTo>
                    <a:lnTo>
                      <a:pt x="228928" y="176865"/>
                    </a:lnTo>
                    <a:lnTo>
                      <a:pt x="228430" y="177351"/>
                    </a:lnTo>
                    <a:lnTo>
                      <a:pt x="225711" y="179653"/>
                    </a:lnTo>
                    <a:lnTo>
                      <a:pt x="222958" y="181470"/>
                    </a:lnTo>
                    <a:cubicBezTo>
                      <a:pt x="222842" y="181551"/>
                      <a:pt x="222703" y="181608"/>
                      <a:pt x="222553" y="181655"/>
                    </a:cubicBezTo>
                    <a:lnTo>
                      <a:pt x="219522" y="182696"/>
                    </a:lnTo>
                    <a:lnTo>
                      <a:pt x="216895" y="183517"/>
                    </a:lnTo>
                    <a:cubicBezTo>
                      <a:pt x="216895" y="183517"/>
                      <a:pt x="216375" y="183679"/>
                      <a:pt x="216409" y="183668"/>
                    </a:cubicBezTo>
                    <a:lnTo>
                      <a:pt x="216039" y="183807"/>
                    </a:lnTo>
                    <a:lnTo>
                      <a:pt x="214234" y="184686"/>
                    </a:lnTo>
                    <a:cubicBezTo>
                      <a:pt x="214234" y="184686"/>
                      <a:pt x="213748" y="184929"/>
                      <a:pt x="213783" y="184917"/>
                    </a:cubicBezTo>
                    <a:lnTo>
                      <a:pt x="213436" y="185091"/>
                    </a:lnTo>
                    <a:lnTo>
                      <a:pt x="211006" y="186815"/>
                    </a:lnTo>
                    <a:lnTo>
                      <a:pt x="210717" y="187069"/>
                    </a:lnTo>
                    <a:lnTo>
                      <a:pt x="209595" y="188134"/>
                    </a:lnTo>
                    <a:lnTo>
                      <a:pt x="208993" y="188596"/>
                    </a:lnTo>
                    <a:cubicBezTo>
                      <a:pt x="208739" y="188782"/>
                      <a:pt x="208450" y="188909"/>
                      <a:pt x="208126" y="188955"/>
                    </a:cubicBezTo>
                    <a:lnTo>
                      <a:pt x="206552" y="189233"/>
                    </a:lnTo>
                    <a:lnTo>
                      <a:pt x="205951" y="189314"/>
                    </a:lnTo>
                    <a:lnTo>
                      <a:pt x="204122" y="189499"/>
                    </a:lnTo>
                    <a:lnTo>
                      <a:pt x="202861" y="190667"/>
                    </a:lnTo>
                    <a:cubicBezTo>
                      <a:pt x="202746" y="190783"/>
                      <a:pt x="202618" y="190876"/>
                      <a:pt x="202468" y="190945"/>
                    </a:cubicBezTo>
                    <a:lnTo>
                      <a:pt x="202017" y="191211"/>
                    </a:lnTo>
                    <a:lnTo>
                      <a:pt x="199448" y="192414"/>
                    </a:lnTo>
                    <a:cubicBezTo>
                      <a:pt x="199333" y="192472"/>
                      <a:pt x="199194" y="192519"/>
                      <a:pt x="199044" y="192553"/>
                    </a:cubicBezTo>
                    <a:lnTo>
                      <a:pt x="198523" y="192669"/>
                    </a:lnTo>
                    <a:lnTo>
                      <a:pt x="196475" y="193097"/>
                    </a:lnTo>
                    <a:lnTo>
                      <a:pt x="193478" y="194011"/>
                    </a:lnTo>
                    <a:lnTo>
                      <a:pt x="192680" y="194150"/>
                    </a:lnTo>
                    <a:lnTo>
                      <a:pt x="189695" y="194589"/>
                    </a:lnTo>
                    <a:lnTo>
                      <a:pt x="187497" y="194532"/>
                    </a:lnTo>
                    <a:cubicBezTo>
                      <a:pt x="187231" y="194520"/>
                      <a:pt x="186976" y="194462"/>
                      <a:pt x="186733" y="194347"/>
                    </a:cubicBezTo>
                    <a:lnTo>
                      <a:pt x="185762" y="193907"/>
                    </a:lnTo>
                    <a:cubicBezTo>
                      <a:pt x="185588" y="193826"/>
                      <a:pt x="185415" y="193722"/>
                      <a:pt x="185264" y="193583"/>
                    </a:cubicBezTo>
                    <a:lnTo>
                      <a:pt x="184905" y="193259"/>
                    </a:lnTo>
                    <a:cubicBezTo>
                      <a:pt x="184593" y="192993"/>
                      <a:pt x="184385" y="192646"/>
                      <a:pt x="184281" y="192252"/>
                    </a:cubicBezTo>
                    <a:lnTo>
                      <a:pt x="184165" y="191732"/>
                    </a:lnTo>
                    <a:cubicBezTo>
                      <a:pt x="184165" y="191732"/>
                      <a:pt x="184026" y="191211"/>
                      <a:pt x="184026" y="191234"/>
                    </a:cubicBezTo>
                    <a:lnTo>
                      <a:pt x="183934" y="190864"/>
                    </a:lnTo>
                    <a:lnTo>
                      <a:pt x="183066" y="188886"/>
                    </a:lnTo>
                    <a:lnTo>
                      <a:pt x="182187" y="186248"/>
                    </a:lnTo>
                    <a:lnTo>
                      <a:pt x="181828" y="184501"/>
                    </a:lnTo>
                    <a:cubicBezTo>
                      <a:pt x="181793" y="184269"/>
                      <a:pt x="181793" y="184038"/>
                      <a:pt x="181816" y="183807"/>
                    </a:cubicBezTo>
                    <a:lnTo>
                      <a:pt x="181897" y="183344"/>
                    </a:lnTo>
                    <a:cubicBezTo>
                      <a:pt x="181967" y="182916"/>
                      <a:pt x="182163" y="182511"/>
                      <a:pt x="182476" y="182222"/>
                    </a:cubicBezTo>
                    <a:lnTo>
                      <a:pt x="183239" y="181469"/>
                    </a:lnTo>
                    <a:cubicBezTo>
                      <a:pt x="183610" y="181099"/>
                      <a:pt x="184107" y="180891"/>
                      <a:pt x="184628" y="180891"/>
                    </a:cubicBezTo>
                    <a:lnTo>
                      <a:pt x="185148" y="180879"/>
                    </a:lnTo>
                    <a:lnTo>
                      <a:pt x="187995" y="181111"/>
                    </a:lnTo>
                    <a:lnTo>
                      <a:pt x="188781" y="181261"/>
                    </a:lnTo>
                    <a:lnTo>
                      <a:pt x="191246" y="181898"/>
                    </a:lnTo>
                    <a:lnTo>
                      <a:pt x="191396" y="181898"/>
                    </a:lnTo>
                    <a:lnTo>
                      <a:pt x="194242" y="181539"/>
                    </a:lnTo>
                    <a:lnTo>
                      <a:pt x="194554" y="181446"/>
                    </a:lnTo>
                    <a:lnTo>
                      <a:pt x="195723" y="181041"/>
                    </a:lnTo>
                    <a:lnTo>
                      <a:pt x="193525" y="178901"/>
                    </a:lnTo>
                    <a:lnTo>
                      <a:pt x="193340" y="178751"/>
                    </a:lnTo>
                    <a:lnTo>
                      <a:pt x="191165" y="177628"/>
                    </a:lnTo>
                    <a:lnTo>
                      <a:pt x="191095" y="177605"/>
                    </a:lnTo>
                    <a:lnTo>
                      <a:pt x="189961" y="177582"/>
                    </a:lnTo>
                    <a:lnTo>
                      <a:pt x="189846" y="177582"/>
                    </a:lnTo>
                    <a:lnTo>
                      <a:pt x="187694" y="178461"/>
                    </a:lnTo>
                    <a:lnTo>
                      <a:pt x="186722" y="178739"/>
                    </a:lnTo>
                    <a:lnTo>
                      <a:pt x="183540" y="179202"/>
                    </a:lnTo>
                    <a:lnTo>
                      <a:pt x="179687" y="179549"/>
                    </a:lnTo>
                    <a:lnTo>
                      <a:pt x="176332" y="179653"/>
                    </a:lnTo>
                    <a:cubicBezTo>
                      <a:pt x="176193" y="179653"/>
                      <a:pt x="176055" y="179653"/>
                      <a:pt x="175916" y="179630"/>
                    </a:cubicBezTo>
                    <a:lnTo>
                      <a:pt x="175395" y="179526"/>
                    </a:lnTo>
                    <a:cubicBezTo>
                      <a:pt x="175395" y="179526"/>
                      <a:pt x="174863" y="179433"/>
                      <a:pt x="174886" y="179433"/>
                    </a:cubicBezTo>
                    <a:lnTo>
                      <a:pt x="174458" y="179352"/>
                    </a:lnTo>
                    <a:cubicBezTo>
                      <a:pt x="173660" y="179676"/>
                      <a:pt x="172746" y="179445"/>
                      <a:pt x="172179" y="178785"/>
                    </a:cubicBezTo>
                    <a:lnTo>
                      <a:pt x="171994" y="178577"/>
                    </a:lnTo>
                    <a:cubicBezTo>
                      <a:pt x="171704" y="178218"/>
                      <a:pt x="171531" y="177779"/>
                      <a:pt x="171531" y="177304"/>
                    </a:cubicBezTo>
                    <a:lnTo>
                      <a:pt x="171473" y="171936"/>
                    </a:lnTo>
                    <a:lnTo>
                      <a:pt x="171554" y="171138"/>
                    </a:lnTo>
                    <a:lnTo>
                      <a:pt x="172133" y="167863"/>
                    </a:lnTo>
                    <a:cubicBezTo>
                      <a:pt x="172156" y="167725"/>
                      <a:pt x="172202" y="167586"/>
                      <a:pt x="172248" y="167447"/>
                    </a:cubicBezTo>
                    <a:lnTo>
                      <a:pt x="172445" y="166949"/>
                    </a:lnTo>
                    <a:lnTo>
                      <a:pt x="173822" y="164022"/>
                    </a:lnTo>
                    <a:lnTo>
                      <a:pt x="173961" y="163664"/>
                    </a:lnTo>
                    <a:lnTo>
                      <a:pt x="174562" y="161674"/>
                    </a:lnTo>
                    <a:lnTo>
                      <a:pt x="174805" y="161014"/>
                    </a:lnTo>
                    <a:lnTo>
                      <a:pt x="175592" y="159499"/>
                    </a:lnTo>
                    <a:lnTo>
                      <a:pt x="175742" y="159128"/>
                    </a:lnTo>
                    <a:lnTo>
                      <a:pt x="176274" y="157578"/>
                    </a:lnTo>
                    <a:lnTo>
                      <a:pt x="177408" y="155033"/>
                    </a:lnTo>
                    <a:lnTo>
                      <a:pt x="177663" y="154524"/>
                    </a:lnTo>
                    <a:cubicBezTo>
                      <a:pt x="177744" y="154350"/>
                      <a:pt x="177848" y="154188"/>
                      <a:pt x="177975" y="154038"/>
                    </a:cubicBezTo>
                    <a:lnTo>
                      <a:pt x="179329" y="152522"/>
                    </a:lnTo>
                    <a:lnTo>
                      <a:pt x="179537" y="152210"/>
                    </a:lnTo>
                    <a:lnTo>
                      <a:pt x="180960" y="149977"/>
                    </a:lnTo>
                    <a:lnTo>
                      <a:pt x="185981" y="142329"/>
                    </a:lnTo>
                    <a:lnTo>
                      <a:pt x="186409" y="141785"/>
                    </a:lnTo>
                    <a:lnTo>
                      <a:pt x="188457" y="139252"/>
                    </a:lnTo>
                    <a:lnTo>
                      <a:pt x="189024" y="138685"/>
                    </a:lnTo>
                    <a:lnTo>
                      <a:pt x="195769" y="132483"/>
                    </a:lnTo>
                    <a:lnTo>
                      <a:pt x="198627" y="129973"/>
                    </a:lnTo>
                    <a:cubicBezTo>
                      <a:pt x="198627" y="129973"/>
                      <a:pt x="199032" y="129626"/>
                      <a:pt x="199020" y="129626"/>
                    </a:cubicBezTo>
                    <a:lnTo>
                      <a:pt x="199391" y="129302"/>
                    </a:lnTo>
                    <a:lnTo>
                      <a:pt x="204365" y="124477"/>
                    </a:lnTo>
                    <a:lnTo>
                      <a:pt x="205117" y="123852"/>
                    </a:lnTo>
                    <a:lnTo>
                      <a:pt x="205823" y="123436"/>
                    </a:lnTo>
                    <a:lnTo>
                      <a:pt x="205742" y="123401"/>
                    </a:lnTo>
                    <a:lnTo>
                      <a:pt x="203937" y="123251"/>
                    </a:lnTo>
                    <a:lnTo>
                      <a:pt x="202746" y="123054"/>
                    </a:lnTo>
                    <a:cubicBezTo>
                      <a:pt x="202561" y="123019"/>
                      <a:pt x="202387" y="122961"/>
                      <a:pt x="202225" y="122880"/>
                    </a:cubicBezTo>
                    <a:lnTo>
                      <a:pt x="201774" y="122672"/>
                    </a:lnTo>
                    <a:cubicBezTo>
                      <a:pt x="201496" y="122533"/>
                      <a:pt x="201253" y="122337"/>
                      <a:pt x="201068" y="122094"/>
                    </a:cubicBezTo>
                    <a:lnTo>
                      <a:pt x="199703" y="120289"/>
                    </a:lnTo>
                    <a:lnTo>
                      <a:pt x="199090" y="119155"/>
                    </a:lnTo>
                    <a:lnTo>
                      <a:pt x="198685" y="118264"/>
                    </a:lnTo>
                    <a:lnTo>
                      <a:pt x="197817" y="115175"/>
                    </a:lnTo>
                    <a:lnTo>
                      <a:pt x="197701" y="114434"/>
                    </a:lnTo>
                    <a:cubicBezTo>
                      <a:pt x="197632" y="114087"/>
                      <a:pt x="197678" y="113740"/>
                      <a:pt x="197794" y="113405"/>
                    </a:cubicBezTo>
                    <a:lnTo>
                      <a:pt x="198905" y="110431"/>
                    </a:lnTo>
                    <a:lnTo>
                      <a:pt x="199009" y="110084"/>
                    </a:lnTo>
                    <a:lnTo>
                      <a:pt x="199471" y="107585"/>
                    </a:lnTo>
                    <a:lnTo>
                      <a:pt x="199680" y="106787"/>
                    </a:lnTo>
                    <a:lnTo>
                      <a:pt x="201716" y="100840"/>
                    </a:lnTo>
                    <a:lnTo>
                      <a:pt x="201774" y="100528"/>
                    </a:lnTo>
                    <a:lnTo>
                      <a:pt x="202225" y="96606"/>
                    </a:lnTo>
                    <a:lnTo>
                      <a:pt x="203359" y="91943"/>
                    </a:lnTo>
                    <a:lnTo>
                      <a:pt x="203463" y="91480"/>
                    </a:lnTo>
                    <a:lnTo>
                      <a:pt x="204308" y="87281"/>
                    </a:lnTo>
                    <a:cubicBezTo>
                      <a:pt x="204308" y="87281"/>
                      <a:pt x="204412" y="86748"/>
                      <a:pt x="204400" y="86771"/>
                    </a:cubicBezTo>
                    <a:cubicBezTo>
                      <a:pt x="204400" y="86771"/>
                      <a:pt x="204504" y="86251"/>
                      <a:pt x="204504" y="86262"/>
                    </a:cubicBezTo>
                    <a:lnTo>
                      <a:pt x="204967" y="83624"/>
                    </a:lnTo>
                    <a:lnTo>
                      <a:pt x="205198" y="82849"/>
                    </a:lnTo>
                    <a:lnTo>
                      <a:pt x="206043" y="80767"/>
                    </a:lnTo>
                    <a:lnTo>
                      <a:pt x="206182" y="80373"/>
                    </a:lnTo>
                    <a:lnTo>
                      <a:pt x="207663" y="74855"/>
                    </a:lnTo>
                    <a:lnTo>
                      <a:pt x="207721" y="74519"/>
                    </a:lnTo>
                    <a:lnTo>
                      <a:pt x="207825" y="73003"/>
                    </a:lnTo>
                    <a:lnTo>
                      <a:pt x="207940" y="72078"/>
                    </a:lnTo>
                    <a:lnTo>
                      <a:pt x="209502" y="66362"/>
                    </a:lnTo>
                    <a:lnTo>
                      <a:pt x="209757" y="65691"/>
                    </a:lnTo>
                    <a:lnTo>
                      <a:pt x="210602" y="63736"/>
                    </a:lnTo>
                    <a:lnTo>
                      <a:pt x="210717" y="63331"/>
                    </a:lnTo>
                    <a:lnTo>
                      <a:pt x="211157" y="61769"/>
                    </a:lnTo>
                    <a:lnTo>
                      <a:pt x="211828" y="60126"/>
                    </a:lnTo>
                    <a:cubicBezTo>
                      <a:pt x="211828" y="60126"/>
                      <a:pt x="212025" y="59629"/>
                      <a:pt x="212025" y="59640"/>
                    </a:cubicBezTo>
                    <a:lnTo>
                      <a:pt x="212175" y="59247"/>
                    </a:lnTo>
                    <a:lnTo>
                      <a:pt x="212996" y="56251"/>
                    </a:lnTo>
                    <a:cubicBezTo>
                      <a:pt x="212996" y="56251"/>
                      <a:pt x="213135" y="55730"/>
                      <a:pt x="213135" y="55753"/>
                    </a:cubicBezTo>
                    <a:lnTo>
                      <a:pt x="213725" y="53439"/>
                    </a:lnTo>
                    <a:lnTo>
                      <a:pt x="213725" y="53300"/>
                    </a:lnTo>
                    <a:lnTo>
                      <a:pt x="213378" y="50871"/>
                    </a:lnTo>
                    <a:lnTo>
                      <a:pt x="213355" y="50790"/>
                    </a:lnTo>
                    <a:lnTo>
                      <a:pt x="213239" y="50616"/>
                    </a:lnTo>
                    <a:cubicBezTo>
                      <a:pt x="213089" y="50385"/>
                      <a:pt x="212985" y="50130"/>
                      <a:pt x="212950" y="49864"/>
                    </a:cubicBezTo>
                    <a:lnTo>
                      <a:pt x="212858" y="49367"/>
                    </a:lnTo>
                    <a:cubicBezTo>
                      <a:pt x="212834" y="49205"/>
                      <a:pt x="212823" y="49043"/>
                      <a:pt x="212834" y="48881"/>
                    </a:cubicBezTo>
                    <a:lnTo>
                      <a:pt x="212915" y="47365"/>
                    </a:lnTo>
                    <a:lnTo>
                      <a:pt x="212904" y="46972"/>
                    </a:lnTo>
                    <a:lnTo>
                      <a:pt x="212788" y="45398"/>
                    </a:lnTo>
                    <a:lnTo>
                      <a:pt x="212858" y="44507"/>
                    </a:lnTo>
                    <a:cubicBezTo>
                      <a:pt x="212892" y="44137"/>
                      <a:pt x="213043" y="43790"/>
                      <a:pt x="213286" y="43489"/>
                    </a:cubicBezTo>
                    <a:lnTo>
                      <a:pt x="214836" y="41615"/>
                    </a:lnTo>
                    <a:lnTo>
                      <a:pt x="217138" y="39463"/>
                    </a:lnTo>
                    <a:lnTo>
                      <a:pt x="217393" y="39197"/>
                    </a:lnTo>
                    <a:lnTo>
                      <a:pt x="218642" y="37566"/>
                    </a:lnTo>
                    <a:lnTo>
                      <a:pt x="219394" y="36640"/>
                    </a:lnTo>
                    <a:lnTo>
                      <a:pt x="220991" y="35078"/>
                    </a:lnTo>
                    <a:lnTo>
                      <a:pt x="221280" y="34743"/>
                    </a:lnTo>
                    <a:lnTo>
                      <a:pt x="222912" y="32892"/>
                    </a:lnTo>
                    <a:lnTo>
                      <a:pt x="223490" y="32429"/>
                    </a:lnTo>
                    <a:lnTo>
                      <a:pt x="225480" y="31064"/>
                    </a:lnTo>
                    <a:lnTo>
                      <a:pt x="225584" y="30948"/>
                    </a:lnTo>
                    <a:lnTo>
                      <a:pt x="227192" y="28657"/>
                    </a:lnTo>
                    <a:lnTo>
                      <a:pt x="228245" y="27465"/>
                    </a:lnTo>
                    <a:lnTo>
                      <a:pt x="228361" y="27303"/>
                    </a:lnTo>
                    <a:lnTo>
                      <a:pt x="229368" y="24851"/>
                    </a:lnTo>
                    <a:lnTo>
                      <a:pt x="229391" y="24654"/>
                    </a:lnTo>
                    <a:lnTo>
                      <a:pt x="229506" y="22583"/>
                    </a:lnTo>
                    <a:lnTo>
                      <a:pt x="229610" y="21715"/>
                    </a:lnTo>
                    <a:lnTo>
                      <a:pt x="230386" y="18534"/>
                    </a:lnTo>
                    <a:cubicBezTo>
                      <a:pt x="230455" y="18279"/>
                      <a:pt x="230559" y="18048"/>
                      <a:pt x="230721" y="17851"/>
                    </a:cubicBezTo>
                    <a:lnTo>
                      <a:pt x="233614" y="13987"/>
                    </a:lnTo>
                    <a:cubicBezTo>
                      <a:pt x="233903" y="13616"/>
                      <a:pt x="234308" y="13350"/>
                      <a:pt x="234759" y="13235"/>
                    </a:cubicBezTo>
                    <a:lnTo>
                      <a:pt x="235268" y="13119"/>
                    </a:lnTo>
                    <a:lnTo>
                      <a:pt x="237987" y="12598"/>
                    </a:lnTo>
                    <a:lnTo>
                      <a:pt x="238959" y="12506"/>
                    </a:lnTo>
                    <a:lnTo>
                      <a:pt x="243702" y="12656"/>
                    </a:lnTo>
                    <a:lnTo>
                      <a:pt x="244119" y="12633"/>
                    </a:lnTo>
                    <a:lnTo>
                      <a:pt x="248354" y="12274"/>
                    </a:lnTo>
                    <a:cubicBezTo>
                      <a:pt x="248677" y="12251"/>
                      <a:pt x="249013" y="12298"/>
                      <a:pt x="249302" y="12425"/>
                    </a:cubicBezTo>
                    <a:lnTo>
                      <a:pt x="250772" y="13061"/>
                    </a:lnTo>
                    <a:lnTo>
                      <a:pt x="257725" y="12263"/>
                    </a:lnTo>
                    <a:lnTo>
                      <a:pt x="258593" y="12205"/>
                    </a:lnTo>
                    <a:lnTo>
                      <a:pt x="268716" y="12702"/>
                    </a:lnTo>
                    <a:lnTo>
                      <a:pt x="269133" y="12702"/>
                    </a:lnTo>
                    <a:lnTo>
                      <a:pt x="274617" y="12379"/>
                    </a:lnTo>
                    <a:lnTo>
                      <a:pt x="279210" y="12517"/>
                    </a:lnTo>
                    <a:lnTo>
                      <a:pt x="279418" y="12483"/>
                    </a:lnTo>
                    <a:lnTo>
                      <a:pt x="280888" y="12043"/>
                    </a:lnTo>
                    <a:cubicBezTo>
                      <a:pt x="281200" y="11962"/>
                      <a:pt x="281513" y="11950"/>
                      <a:pt x="281825" y="12008"/>
                    </a:cubicBezTo>
                    <a:lnTo>
                      <a:pt x="282334" y="12101"/>
                    </a:lnTo>
                    <a:lnTo>
                      <a:pt x="283445" y="12379"/>
                    </a:lnTo>
                    <a:lnTo>
                      <a:pt x="283560" y="12390"/>
                    </a:lnTo>
                    <a:lnTo>
                      <a:pt x="285030" y="12147"/>
                    </a:lnTo>
                    <a:lnTo>
                      <a:pt x="285134" y="12112"/>
                    </a:lnTo>
                    <a:lnTo>
                      <a:pt x="286349" y="11314"/>
                    </a:lnTo>
                    <a:lnTo>
                      <a:pt x="286418" y="11117"/>
                    </a:lnTo>
                    <a:cubicBezTo>
                      <a:pt x="286650" y="10446"/>
                      <a:pt x="287193" y="9937"/>
                      <a:pt x="287876" y="9775"/>
                    </a:cubicBezTo>
                    <a:lnTo>
                      <a:pt x="288362" y="9671"/>
                    </a:lnTo>
                    <a:cubicBezTo>
                      <a:pt x="288570" y="9613"/>
                      <a:pt x="288801" y="9602"/>
                      <a:pt x="289033" y="9637"/>
                    </a:cubicBezTo>
                    <a:lnTo>
                      <a:pt x="289692" y="9718"/>
                    </a:lnTo>
                    <a:lnTo>
                      <a:pt x="294771" y="10608"/>
                    </a:lnTo>
                    <a:lnTo>
                      <a:pt x="303680" y="13744"/>
                    </a:lnTo>
                    <a:lnTo>
                      <a:pt x="303796" y="13755"/>
                    </a:lnTo>
                    <a:lnTo>
                      <a:pt x="310020" y="13304"/>
                    </a:lnTo>
                    <a:cubicBezTo>
                      <a:pt x="310020" y="13304"/>
                      <a:pt x="310552" y="13269"/>
                      <a:pt x="310529" y="13269"/>
                    </a:cubicBezTo>
                    <a:lnTo>
                      <a:pt x="316835" y="12726"/>
                    </a:lnTo>
                    <a:lnTo>
                      <a:pt x="317043" y="12691"/>
                    </a:lnTo>
                    <a:lnTo>
                      <a:pt x="321312" y="10886"/>
                    </a:lnTo>
                    <a:cubicBezTo>
                      <a:pt x="321474" y="10817"/>
                      <a:pt x="321636" y="10782"/>
                      <a:pt x="321810" y="10747"/>
                    </a:cubicBezTo>
                    <a:lnTo>
                      <a:pt x="322342" y="10678"/>
                    </a:lnTo>
                    <a:lnTo>
                      <a:pt x="326195" y="10354"/>
                    </a:lnTo>
                    <a:lnTo>
                      <a:pt x="326727" y="10296"/>
                    </a:lnTo>
                    <a:cubicBezTo>
                      <a:pt x="326727" y="10296"/>
                      <a:pt x="327259" y="10261"/>
                      <a:pt x="327236" y="10261"/>
                    </a:cubicBezTo>
                    <a:lnTo>
                      <a:pt x="332570" y="9752"/>
                    </a:lnTo>
                    <a:cubicBezTo>
                      <a:pt x="332570" y="9752"/>
                      <a:pt x="333102" y="9694"/>
                      <a:pt x="333079" y="9694"/>
                    </a:cubicBezTo>
                    <a:lnTo>
                      <a:pt x="333541" y="9637"/>
                    </a:lnTo>
                    <a:lnTo>
                      <a:pt x="338748" y="8699"/>
                    </a:lnTo>
                    <a:lnTo>
                      <a:pt x="339662" y="8630"/>
                    </a:lnTo>
                    <a:lnTo>
                      <a:pt x="349276" y="8688"/>
                    </a:lnTo>
                    <a:lnTo>
                      <a:pt x="349739" y="8665"/>
                    </a:lnTo>
                    <a:lnTo>
                      <a:pt x="356588" y="8213"/>
                    </a:lnTo>
                    <a:lnTo>
                      <a:pt x="356877" y="8179"/>
                    </a:lnTo>
                    <a:lnTo>
                      <a:pt x="359284" y="7427"/>
                    </a:lnTo>
                    <a:cubicBezTo>
                      <a:pt x="359284" y="7427"/>
                      <a:pt x="359793" y="7265"/>
                      <a:pt x="359781" y="7265"/>
                    </a:cubicBezTo>
                    <a:lnTo>
                      <a:pt x="360175" y="7149"/>
                    </a:lnTo>
                    <a:lnTo>
                      <a:pt x="363461" y="5610"/>
                    </a:lnTo>
                    <a:lnTo>
                      <a:pt x="364398" y="5275"/>
                    </a:lnTo>
                    <a:lnTo>
                      <a:pt x="367846" y="4557"/>
                    </a:lnTo>
                    <a:lnTo>
                      <a:pt x="368008" y="4476"/>
                    </a:lnTo>
                    <a:lnTo>
                      <a:pt x="370229" y="3123"/>
                    </a:lnTo>
                    <a:cubicBezTo>
                      <a:pt x="370368" y="3030"/>
                      <a:pt x="370518" y="2961"/>
                      <a:pt x="370680" y="2926"/>
                    </a:cubicBezTo>
                    <a:lnTo>
                      <a:pt x="375528" y="1491"/>
                    </a:lnTo>
                    <a:lnTo>
                      <a:pt x="378698" y="948"/>
                    </a:lnTo>
                    <a:lnTo>
                      <a:pt x="379415" y="867"/>
                    </a:lnTo>
                    <a:lnTo>
                      <a:pt x="383731" y="728"/>
                    </a:lnTo>
                    <a:lnTo>
                      <a:pt x="384147" y="693"/>
                    </a:lnTo>
                    <a:close/>
                    <a:moveTo>
                      <a:pt x="394694" y="5334"/>
                    </a:moveTo>
                    <a:lnTo>
                      <a:pt x="394544" y="5276"/>
                    </a:lnTo>
                    <a:lnTo>
                      <a:pt x="389176" y="3991"/>
                    </a:lnTo>
                    <a:lnTo>
                      <a:pt x="389025" y="4003"/>
                    </a:lnTo>
                    <a:lnTo>
                      <a:pt x="384918" y="4628"/>
                    </a:lnTo>
                    <a:lnTo>
                      <a:pt x="384143" y="4709"/>
                    </a:lnTo>
                    <a:lnTo>
                      <a:pt x="379908" y="4848"/>
                    </a:lnTo>
                    <a:lnTo>
                      <a:pt x="379515" y="4871"/>
                    </a:lnTo>
                    <a:lnTo>
                      <a:pt x="376542" y="5391"/>
                    </a:lnTo>
                    <a:lnTo>
                      <a:pt x="376137" y="5507"/>
                    </a:lnTo>
                    <a:lnTo>
                      <a:pt x="372261" y="6653"/>
                    </a:lnTo>
                    <a:lnTo>
                      <a:pt x="372053" y="6791"/>
                    </a:lnTo>
                    <a:lnTo>
                      <a:pt x="370225" y="7914"/>
                    </a:lnTo>
                    <a:lnTo>
                      <a:pt x="369542" y="8249"/>
                    </a:lnTo>
                    <a:cubicBezTo>
                      <a:pt x="369391" y="8319"/>
                      <a:pt x="369253" y="8365"/>
                      <a:pt x="369102" y="8400"/>
                    </a:cubicBezTo>
                    <a:lnTo>
                      <a:pt x="365597" y="9140"/>
                    </a:lnTo>
                    <a:lnTo>
                      <a:pt x="365307" y="9244"/>
                    </a:lnTo>
                    <a:lnTo>
                      <a:pt x="361732" y="10899"/>
                    </a:lnTo>
                    <a:lnTo>
                      <a:pt x="358134" y="12021"/>
                    </a:lnTo>
                    <a:lnTo>
                      <a:pt x="357139" y="12183"/>
                    </a:lnTo>
                    <a:lnTo>
                      <a:pt x="349573" y="12680"/>
                    </a:lnTo>
                    <a:lnTo>
                      <a:pt x="339901" y="12622"/>
                    </a:lnTo>
                    <a:lnTo>
                      <a:pt x="339554" y="12646"/>
                    </a:lnTo>
                    <a:lnTo>
                      <a:pt x="334393" y="13583"/>
                    </a:lnTo>
                    <a:lnTo>
                      <a:pt x="333722" y="13652"/>
                    </a:lnTo>
                    <a:lnTo>
                      <a:pt x="327822" y="14231"/>
                    </a:lnTo>
                    <a:lnTo>
                      <a:pt x="323032" y="14624"/>
                    </a:lnTo>
                    <a:lnTo>
                      <a:pt x="322824" y="14659"/>
                    </a:lnTo>
                    <a:lnTo>
                      <a:pt x="318612" y="16429"/>
                    </a:lnTo>
                    <a:cubicBezTo>
                      <a:pt x="318497" y="16487"/>
                      <a:pt x="318358" y="16521"/>
                      <a:pt x="318219" y="16545"/>
                    </a:cubicBezTo>
                    <a:lnTo>
                      <a:pt x="317478" y="16683"/>
                    </a:lnTo>
                    <a:lnTo>
                      <a:pt x="311069" y="17250"/>
                    </a:lnTo>
                    <a:lnTo>
                      <a:pt x="304092" y="17759"/>
                    </a:lnTo>
                    <a:cubicBezTo>
                      <a:pt x="303953" y="17771"/>
                      <a:pt x="303826" y="17759"/>
                      <a:pt x="303687" y="17748"/>
                    </a:cubicBezTo>
                    <a:lnTo>
                      <a:pt x="303167" y="17678"/>
                    </a:lnTo>
                    <a:cubicBezTo>
                      <a:pt x="303016" y="17667"/>
                      <a:pt x="302889" y="17621"/>
                      <a:pt x="302750" y="17586"/>
                    </a:cubicBezTo>
                    <a:lnTo>
                      <a:pt x="293784" y="14439"/>
                    </a:lnTo>
                    <a:lnTo>
                      <a:pt x="293425" y="14381"/>
                    </a:lnTo>
                    <a:lnTo>
                      <a:pt x="289815" y="13756"/>
                    </a:lnTo>
                    <a:cubicBezTo>
                      <a:pt x="289653" y="13999"/>
                      <a:pt x="289457" y="14208"/>
                      <a:pt x="289214" y="14370"/>
                    </a:cubicBezTo>
                    <a:lnTo>
                      <a:pt x="287420" y="15538"/>
                    </a:lnTo>
                    <a:lnTo>
                      <a:pt x="286726" y="15897"/>
                    </a:lnTo>
                    <a:cubicBezTo>
                      <a:pt x="286553" y="15978"/>
                      <a:pt x="286367" y="16047"/>
                      <a:pt x="286159" y="16070"/>
                    </a:cubicBezTo>
                    <a:lnTo>
                      <a:pt x="284042" y="16417"/>
                    </a:lnTo>
                    <a:cubicBezTo>
                      <a:pt x="283811" y="16440"/>
                      <a:pt x="283579" y="16440"/>
                      <a:pt x="283348" y="16406"/>
                    </a:cubicBezTo>
                    <a:lnTo>
                      <a:pt x="282827" y="16313"/>
                    </a:lnTo>
                    <a:lnTo>
                      <a:pt x="281740" y="16047"/>
                    </a:lnTo>
                    <a:lnTo>
                      <a:pt x="280640" y="16359"/>
                    </a:lnTo>
                    <a:lnTo>
                      <a:pt x="279981" y="16510"/>
                    </a:lnTo>
                    <a:cubicBezTo>
                      <a:pt x="279819" y="16545"/>
                      <a:pt x="279657" y="16568"/>
                      <a:pt x="279495" y="16545"/>
                    </a:cubicBezTo>
                    <a:lnTo>
                      <a:pt x="274763" y="16406"/>
                    </a:lnTo>
                    <a:lnTo>
                      <a:pt x="274323" y="16417"/>
                    </a:lnTo>
                    <a:lnTo>
                      <a:pt x="269510" y="16730"/>
                    </a:lnTo>
                    <a:lnTo>
                      <a:pt x="268747" y="16730"/>
                    </a:lnTo>
                    <a:lnTo>
                      <a:pt x="258704" y="16232"/>
                    </a:lnTo>
                    <a:lnTo>
                      <a:pt x="258334" y="16267"/>
                    </a:lnTo>
                    <a:lnTo>
                      <a:pt x="250895" y="17112"/>
                    </a:lnTo>
                    <a:cubicBezTo>
                      <a:pt x="250571" y="17146"/>
                      <a:pt x="250235" y="17100"/>
                      <a:pt x="249935" y="16973"/>
                    </a:cubicBezTo>
                    <a:lnTo>
                      <a:pt x="248882" y="16533"/>
                    </a:lnTo>
                    <a:cubicBezTo>
                      <a:pt x="248882" y="16533"/>
                      <a:pt x="248384" y="16325"/>
                      <a:pt x="248419" y="16336"/>
                    </a:cubicBezTo>
                    <a:lnTo>
                      <a:pt x="248384" y="16325"/>
                    </a:lnTo>
                    <a:lnTo>
                      <a:pt x="243837" y="16683"/>
                    </a:lnTo>
                    <a:lnTo>
                      <a:pt x="239151" y="16533"/>
                    </a:lnTo>
                    <a:lnTo>
                      <a:pt x="238839" y="16556"/>
                    </a:lnTo>
                    <a:lnTo>
                      <a:pt x="236548" y="16996"/>
                    </a:lnTo>
                    <a:lnTo>
                      <a:pt x="234327" y="19969"/>
                    </a:lnTo>
                    <a:lnTo>
                      <a:pt x="234304" y="20073"/>
                    </a:lnTo>
                    <a:lnTo>
                      <a:pt x="233714" y="22538"/>
                    </a:lnTo>
                    <a:lnTo>
                      <a:pt x="233679" y="22885"/>
                    </a:lnTo>
                    <a:lnTo>
                      <a:pt x="233563" y="24990"/>
                    </a:lnTo>
                    <a:lnTo>
                      <a:pt x="233482" y="25661"/>
                    </a:lnTo>
                    <a:cubicBezTo>
                      <a:pt x="233459" y="25835"/>
                      <a:pt x="233413" y="25997"/>
                      <a:pt x="233344" y="26171"/>
                    </a:cubicBezTo>
                    <a:lnTo>
                      <a:pt x="232129" y="29144"/>
                    </a:lnTo>
                    <a:cubicBezTo>
                      <a:pt x="232048" y="29341"/>
                      <a:pt x="231944" y="29514"/>
                      <a:pt x="231805" y="29676"/>
                    </a:cubicBezTo>
                    <a:lnTo>
                      <a:pt x="231064" y="30532"/>
                    </a:lnTo>
                    <a:cubicBezTo>
                      <a:pt x="231064" y="30532"/>
                      <a:pt x="230706" y="30937"/>
                      <a:pt x="230729" y="30903"/>
                    </a:cubicBezTo>
                    <a:lnTo>
                      <a:pt x="230451" y="31238"/>
                    </a:lnTo>
                    <a:lnTo>
                      <a:pt x="228982" y="33355"/>
                    </a:lnTo>
                    <a:lnTo>
                      <a:pt x="228496" y="33922"/>
                    </a:lnTo>
                    <a:cubicBezTo>
                      <a:pt x="228392" y="34061"/>
                      <a:pt x="228253" y="34177"/>
                      <a:pt x="228102" y="34269"/>
                    </a:cubicBezTo>
                    <a:lnTo>
                      <a:pt x="225974" y="35727"/>
                    </a:lnTo>
                    <a:lnTo>
                      <a:pt x="225765" y="35901"/>
                    </a:lnTo>
                    <a:lnTo>
                      <a:pt x="224111" y="37810"/>
                    </a:lnTo>
                    <a:lnTo>
                      <a:pt x="222537" y="39360"/>
                    </a:lnTo>
                    <a:lnTo>
                      <a:pt x="222283" y="39649"/>
                    </a:lnTo>
                    <a:lnTo>
                      <a:pt x="220675" y="41732"/>
                    </a:lnTo>
                    <a:lnTo>
                      <a:pt x="220177" y="42276"/>
                    </a:lnTo>
                    <a:lnTo>
                      <a:pt x="217829" y="44485"/>
                    </a:lnTo>
                    <a:lnTo>
                      <a:pt x="217574" y="44798"/>
                    </a:lnTo>
                    <a:lnTo>
                      <a:pt x="216984" y="45515"/>
                    </a:lnTo>
                    <a:lnTo>
                      <a:pt x="217100" y="47320"/>
                    </a:lnTo>
                    <a:lnTo>
                      <a:pt x="217019" y="48801"/>
                    </a:lnTo>
                    <a:lnTo>
                      <a:pt x="217077" y="48870"/>
                    </a:lnTo>
                    <a:cubicBezTo>
                      <a:pt x="217181" y="49044"/>
                      <a:pt x="217273" y="49229"/>
                      <a:pt x="217331" y="49437"/>
                    </a:cubicBezTo>
                    <a:lnTo>
                      <a:pt x="217516" y="50189"/>
                    </a:lnTo>
                    <a:lnTo>
                      <a:pt x="217910" y="52850"/>
                    </a:lnTo>
                    <a:lnTo>
                      <a:pt x="217944" y="53568"/>
                    </a:lnTo>
                    <a:cubicBezTo>
                      <a:pt x="217944" y="53764"/>
                      <a:pt x="217933" y="53973"/>
                      <a:pt x="217875" y="54158"/>
                    </a:cubicBezTo>
                    <a:lnTo>
                      <a:pt x="217204" y="56749"/>
                    </a:lnTo>
                    <a:lnTo>
                      <a:pt x="216151" y="60625"/>
                    </a:lnTo>
                    <a:lnTo>
                      <a:pt x="215179" y="63043"/>
                    </a:lnTo>
                    <a:lnTo>
                      <a:pt x="215063" y="63437"/>
                    </a:lnTo>
                    <a:lnTo>
                      <a:pt x="214797" y="64443"/>
                    </a:lnTo>
                    <a:lnTo>
                      <a:pt x="214531" y="65230"/>
                    </a:lnTo>
                    <a:lnTo>
                      <a:pt x="213698" y="67150"/>
                    </a:lnTo>
                    <a:lnTo>
                      <a:pt x="213548" y="67509"/>
                    </a:lnTo>
                    <a:lnTo>
                      <a:pt x="212854" y="70008"/>
                    </a:lnTo>
                    <a:cubicBezTo>
                      <a:pt x="212854" y="70008"/>
                      <a:pt x="212703" y="70529"/>
                      <a:pt x="212715" y="70506"/>
                    </a:cubicBezTo>
                    <a:lnTo>
                      <a:pt x="212055" y="72935"/>
                    </a:lnTo>
                    <a:lnTo>
                      <a:pt x="212021" y="73282"/>
                    </a:lnTo>
                    <a:lnTo>
                      <a:pt x="211916" y="74844"/>
                    </a:lnTo>
                    <a:lnTo>
                      <a:pt x="211766" y="75758"/>
                    </a:lnTo>
                    <a:lnTo>
                      <a:pt x="210227" y="81462"/>
                    </a:lnTo>
                    <a:lnTo>
                      <a:pt x="210019" y="82122"/>
                    </a:lnTo>
                    <a:lnTo>
                      <a:pt x="209198" y="84123"/>
                    </a:lnTo>
                    <a:lnTo>
                      <a:pt x="209093" y="84436"/>
                    </a:lnTo>
                    <a:lnTo>
                      <a:pt x="208550" y="87490"/>
                    </a:lnTo>
                    <a:lnTo>
                      <a:pt x="207485" y="92800"/>
                    </a:lnTo>
                    <a:lnTo>
                      <a:pt x="206351" y="97428"/>
                    </a:lnTo>
                    <a:lnTo>
                      <a:pt x="206317" y="97833"/>
                    </a:lnTo>
                    <a:lnTo>
                      <a:pt x="205970" y="101026"/>
                    </a:lnTo>
                    <a:lnTo>
                      <a:pt x="205785" y="101975"/>
                    </a:lnTo>
                    <a:lnTo>
                      <a:pt x="203714" y="108003"/>
                    </a:lnTo>
                    <a:lnTo>
                      <a:pt x="203621" y="108373"/>
                    </a:lnTo>
                    <a:lnTo>
                      <a:pt x="203158" y="110942"/>
                    </a:lnTo>
                    <a:lnTo>
                      <a:pt x="202915" y="111705"/>
                    </a:lnTo>
                    <a:lnTo>
                      <a:pt x="201967" y="114274"/>
                    </a:lnTo>
                    <a:lnTo>
                      <a:pt x="202730" y="117004"/>
                    </a:lnTo>
                    <a:lnTo>
                      <a:pt x="202869" y="117293"/>
                    </a:lnTo>
                    <a:lnTo>
                      <a:pt x="203297" y="118092"/>
                    </a:lnTo>
                    <a:lnTo>
                      <a:pt x="203494" y="118381"/>
                    </a:lnTo>
                    <a:lnTo>
                      <a:pt x="204107" y="119156"/>
                    </a:lnTo>
                    <a:lnTo>
                      <a:pt x="204674" y="119260"/>
                    </a:lnTo>
                    <a:lnTo>
                      <a:pt x="205090" y="119295"/>
                    </a:lnTo>
                    <a:lnTo>
                      <a:pt x="206652" y="119399"/>
                    </a:lnTo>
                    <a:cubicBezTo>
                      <a:pt x="206918" y="119411"/>
                      <a:pt x="207184" y="119492"/>
                      <a:pt x="207427" y="119607"/>
                    </a:cubicBezTo>
                    <a:lnTo>
                      <a:pt x="208897" y="120383"/>
                    </a:lnTo>
                    <a:cubicBezTo>
                      <a:pt x="209105" y="120498"/>
                      <a:pt x="209313" y="120660"/>
                      <a:pt x="209475" y="120845"/>
                    </a:cubicBezTo>
                    <a:lnTo>
                      <a:pt x="209811" y="121250"/>
                    </a:lnTo>
                    <a:lnTo>
                      <a:pt x="210297" y="122037"/>
                    </a:lnTo>
                    <a:lnTo>
                      <a:pt x="210574" y="122662"/>
                    </a:lnTo>
                    <a:cubicBezTo>
                      <a:pt x="210840" y="123252"/>
                      <a:pt x="210806" y="123934"/>
                      <a:pt x="210482" y="124478"/>
                    </a:cubicBezTo>
                    <a:lnTo>
                      <a:pt x="209938" y="125415"/>
                    </a:lnTo>
                    <a:cubicBezTo>
                      <a:pt x="209788" y="125670"/>
                      <a:pt x="209591" y="125878"/>
                      <a:pt x="209348" y="126040"/>
                    </a:cubicBezTo>
                    <a:lnTo>
                      <a:pt x="208920" y="126352"/>
                    </a:lnTo>
                    <a:lnTo>
                      <a:pt x="207578" y="127151"/>
                    </a:lnTo>
                    <a:lnTo>
                      <a:pt x="207346" y="127347"/>
                    </a:lnTo>
                    <a:lnTo>
                      <a:pt x="206213" y="128447"/>
                    </a:lnTo>
                    <a:cubicBezTo>
                      <a:pt x="206213" y="128447"/>
                      <a:pt x="205842" y="128817"/>
                      <a:pt x="205842" y="128805"/>
                    </a:cubicBezTo>
                    <a:lnTo>
                      <a:pt x="202383" y="132172"/>
                    </a:lnTo>
                    <a:lnTo>
                      <a:pt x="199074" y="135076"/>
                    </a:lnTo>
                    <a:cubicBezTo>
                      <a:pt x="199074" y="135076"/>
                      <a:pt x="198669" y="135423"/>
                      <a:pt x="198704" y="135400"/>
                    </a:cubicBezTo>
                    <a:lnTo>
                      <a:pt x="195164" y="138663"/>
                    </a:lnTo>
                    <a:cubicBezTo>
                      <a:pt x="195164" y="138663"/>
                      <a:pt x="194759" y="139021"/>
                      <a:pt x="194770" y="139021"/>
                    </a:cubicBezTo>
                    <a:lnTo>
                      <a:pt x="192398" y="141196"/>
                    </a:lnTo>
                    <a:cubicBezTo>
                      <a:pt x="192398" y="141196"/>
                      <a:pt x="192005" y="141555"/>
                      <a:pt x="192028" y="141543"/>
                    </a:cubicBezTo>
                    <a:lnTo>
                      <a:pt x="191739" y="141821"/>
                    </a:lnTo>
                    <a:lnTo>
                      <a:pt x="190131" y="143800"/>
                    </a:lnTo>
                    <a:cubicBezTo>
                      <a:pt x="190131" y="143800"/>
                      <a:pt x="189795" y="144216"/>
                      <a:pt x="189807" y="144193"/>
                    </a:cubicBezTo>
                    <a:lnTo>
                      <a:pt x="189541" y="144552"/>
                    </a:lnTo>
                    <a:lnTo>
                      <a:pt x="184878" y="151667"/>
                    </a:lnTo>
                    <a:cubicBezTo>
                      <a:pt x="184878" y="151667"/>
                      <a:pt x="184589" y="152106"/>
                      <a:pt x="184600" y="152095"/>
                    </a:cubicBezTo>
                    <a:cubicBezTo>
                      <a:pt x="184600" y="152095"/>
                      <a:pt x="184311" y="152546"/>
                      <a:pt x="184311" y="152535"/>
                    </a:cubicBezTo>
                    <a:lnTo>
                      <a:pt x="183177" y="154339"/>
                    </a:lnTo>
                    <a:lnTo>
                      <a:pt x="182668" y="155045"/>
                    </a:lnTo>
                    <a:lnTo>
                      <a:pt x="181442" y="156422"/>
                    </a:lnTo>
                    <a:lnTo>
                      <a:pt x="181349" y="156619"/>
                    </a:lnTo>
                    <a:lnTo>
                      <a:pt x="180262" y="159014"/>
                    </a:lnTo>
                    <a:lnTo>
                      <a:pt x="180100" y="159407"/>
                    </a:lnTo>
                    <a:lnTo>
                      <a:pt x="179787" y="160367"/>
                    </a:lnTo>
                    <a:lnTo>
                      <a:pt x="179463" y="161200"/>
                    </a:lnTo>
                    <a:lnTo>
                      <a:pt x="178769" y="162519"/>
                    </a:lnTo>
                    <a:lnTo>
                      <a:pt x="178630" y="162843"/>
                    </a:lnTo>
                    <a:lnTo>
                      <a:pt x="178040" y="164810"/>
                    </a:lnTo>
                    <a:lnTo>
                      <a:pt x="177797" y="165446"/>
                    </a:lnTo>
                    <a:lnTo>
                      <a:pt x="176397" y="168454"/>
                    </a:lnTo>
                    <a:lnTo>
                      <a:pt x="176305" y="168709"/>
                    </a:lnTo>
                    <a:lnTo>
                      <a:pt x="175784" y="171613"/>
                    </a:lnTo>
                    <a:lnTo>
                      <a:pt x="175750" y="171948"/>
                    </a:lnTo>
                    <a:lnTo>
                      <a:pt x="175784" y="175408"/>
                    </a:lnTo>
                    <a:lnTo>
                      <a:pt x="176710" y="175570"/>
                    </a:lnTo>
                    <a:lnTo>
                      <a:pt x="177022" y="175570"/>
                    </a:lnTo>
                    <a:lnTo>
                      <a:pt x="178630" y="175500"/>
                    </a:lnTo>
                    <a:cubicBezTo>
                      <a:pt x="178630" y="175500"/>
                      <a:pt x="179163" y="175489"/>
                      <a:pt x="179151" y="175489"/>
                    </a:cubicBezTo>
                    <a:lnTo>
                      <a:pt x="179649" y="175477"/>
                    </a:lnTo>
                    <a:lnTo>
                      <a:pt x="182275" y="175246"/>
                    </a:lnTo>
                    <a:cubicBezTo>
                      <a:pt x="182275" y="175246"/>
                      <a:pt x="182807" y="175188"/>
                      <a:pt x="182796" y="175188"/>
                    </a:cubicBezTo>
                    <a:lnTo>
                      <a:pt x="183281" y="175153"/>
                    </a:lnTo>
                    <a:lnTo>
                      <a:pt x="186278" y="174702"/>
                    </a:lnTo>
                    <a:lnTo>
                      <a:pt x="186556" y="174621"/>
                    </a:lnTo>
                    <a:lnTo>
                      <a:pt x="188951" y="173649"/>
                    </a:lnTo>
                    <a:cubicBezTo>
                      <a:pt x="189159" y="173568"/>
                      <a:pt x="189390" y="173510"/>
                      <a:pt x="189633" y="173499"/>
                    </a:cubicBezTo>
                    <a:lnTo>
                      <a:pt x="190154" y="173487"/>
                    </a:lnTo>
                    <a:lnTo>
                      <a:pt x="191901" y="173522"/>
                    </a:lnTo>
                    <a:cubicBezTo>
                      <a:pt x="192155" y="173533"/>
                      <a:pt x="192421" y="173591"/>
                      <a:pt x="192664" y="173695"/>
                    </a:cubicBezTo>
                    <a:lnTo>
                      <a:pt x="193150" y="173904"/>
                    </a:lnTo>
                    <a:lnTo>
                      <a:pt x="195927" y="175385"/>
                    </a:lnTo>
                    <a:lnTo>
                      <a:pt x="196529" y="175847"/>
                    </a:lnTo>
                    <a:lnTo>
                      <a:pt x="199213" y="178474"/>
                    </a:lnTo>
                    <a:cubicBezTo>
                      <a:pt x="199317" y="178578"/>
                      <a:pt x="199421" y="178717"/>
                      <a:pt x="199502" y="178844"/>
                    </a:cubicBezTo>
                    <a:lnTo>
                      <a:pt x="199791" y="179295"/>
                    </a:lnTo>
                    <a:lnTo>
                      <a:pt x="200647" y="180765"/>
                    </a:lnTo>
                    <a:cubicBezTo>
                      <a:pt x="201168" y="181713"/>
                      <a:pt x="200833" y="182917"/>
                      <a:pt x="199895" y="183472"/>
                    </a:cubicBezTo>
                    <a:lnTo>
                      <a:pt x="198507" y="184270"/>
                    </a:lnTo>
                    <a:lnTo>
                      <a:pt x="197674" y="184606"/>
                    </a:lnTo>
                    <a:lnTo>
                      <a:pt x="196112" y="185138"/>
                    </a:lnTo>
                    <a:lnTo>
                      <a:pt x="195198" y="185392"/>
                    </a:lnTo>
                    <a:lnTo>
                      <a:pt x="192005" y="185797"/>
                    </a:lnTo>
                    <a:lnTo>
                      <a:pt x="191149" y="185797"/>
                    </a:lnTo>
                    <a:cubicBezTo>
                      <a:pt x="191010" y="185786"/>
                      <a:pt x="190871" y="185774"/>
                      <a:pt x="190732" y="185728"/>
                    </a:cubicBezTo>
                    <a:lnTo>
                      <a:pt x="188164" y="185068"/>
                    </a:lnTo>
                    <a:lnTo>
                      <a:pt x="187817" y="184987"/>
                    </a:lnTo>
                    <a:lnTo>
                      <a:pt x="186290" y="184872"/>
                    </a:lnTo>
                    <a:lnTo>
                      <a:pt x="186324" y="185126"/>
                    </a:lnTo>
                    <a:lnTo>
                      <a:pt x="186440" y="185497"/>
                    </a:lnTo>
                    <a:lnTo>
                      <a:pt x="187099" y="187394"/>
                    </a:lnTo>
                    <a:lnTo>
                      <a:pt x="187285" y="187810"/>
                    </a:lnTo>
                    <a:lnTo>
                      <a:pt x="188037" y="189581"/>
                    </a:lnTo>
                    <a:lnTo>
                      <a:pt x="188245" y="190414"/>
                    </a:lnTo>
                    <a:lnTo>
                      <a:pt x="188314" y="190437"/>
                    </a:lnTo>
                    <a:lnTo>
                      <a:pt x="188453" y="190437"/>
                    </a:lnTo>
                    <a:lnTo>
                      <a:pt x="188985" y="190460"/>
                    </a:lnTo>
                    <a:cubicBezTo>
                      <a:pt x="188985" y="190460"/>
                      <a:pt x="189518" y="190471"/>
                      <a:pt x="189483" y="190471"/>
                    </a:cubicBezTo>
                    <a:lnTo>
                      <a:pt x="189853" y="190471"/>
                    </a:lnTo>
                    <a:lnTo>
                      <a:pt x="191808" y="190159"/>
                    </a:lnTo>
                    <a:cubicBezTo>
                      <a:pt x="191808" y="190159"/>
                      <a:pt x="192341" y="190078"/>
                      <a:pt x="192329" y="190078"/>
                    </a:cubicBezTo>
                    <a:lnTo>
                      <a:pt x="192722" y="190009"/>
                    </a:lnTo>
                    <a:lnTo>
                      <a:pt x="195684" y="189118"/>
                    </a:lnTo>
                    <a:lnTo>
                      <a:pt x="197431" y="188759"/>
                    </a:lnTo>
                    <a:cubicBezTo>
                      <a:pt x="197431" y="188759"/>
                      <a:pt x="197963" y="188655"/>
                      <a:pt x="197917" y="188667"/>
                    </a:cubicBezTo>
                    <a:lnTo>
                      <a:pt x="198241" y="188586"/>
                    </a:lnTo>
                    <a:lnTo>
                      <a:pt x="200405" y="187568"/>
                    </a:lnTo>
                    <a:lnTo>
                      <a:pt x="200590" y="187463"/>
                    </a:lnTo>
                    <a:lnTo>
                      <a:pt x="201990" y="186168"/>
                    </a:lnTo>
                    <a:cubicBezTo>
                      <a:pt x="202163" y="186006"/>
                      <a:pt x="202383" y="185878"/>
                      <a:pt x="202603" y="185774"/>
                    </a:cubicBezTo>
                    <a:lnTo>
                      <a:pt x="203066" y="185589"/>
                    </a:lnTo>
                    <a:cubicBezTo>
                      <a:pt x="203251" y="185520"/>
                      <a:pt x="203436" y="185473"/>
                      <a:pt x="203633" y="185450"/>
                    </a:cubicBezTo>
                    <a:cubicBezTo>
                      <a:pt x="203633" y="185450"/>
                      <a:pt x="204165" y="185392"/>
                      <a:pt x="204142" y="185392"/>
                    </a:cubicBezTo>
                    <a:lnTo>
                      <a:pt x="205703" y="185230"/>
                    </a:lnTo>
                    <a:lnTo>
                      <a:pt x="206166" y="185161"/>
                    </a:lnTo>
                    <a:lnTo>
                      <a:pt x="207231" y="184976"/>
                    </a:lnTo>
                    <a:lnTo>
                      <a:pt x="208260" y="184004"/>
                    </a:lnTo>
                    <a:lnTo>
                      <a:pt x="208885" y="183472"/>
                    </a:lnTo>
                    <a:lnTo>
                      <a:pt x="211766" y="181470"/>
                    </a:lnTo>
                    <a:lnTo>
                      <a:pt x="214682" y="180024"/>
                    </a:lnTo>
                    <a:lnTo>
                      <a:pt x="215445" y="179758"/>
                    </a:lnTo>
                    <a:lnTo>
                      <a:pt x="217528" y="179099"/>
                    </a:lnTo>
                    <a:cubicBezTo>
                      <a:pt x="217528" y="179099"/>
                      <a:pt x="218037" y="178937"/>
                      <a:pt x="218025" y="178948"/>
                    </a:cubicBezTo>
                    <a:cubicBezTo>
                      <a:pt x="218025" y="178948"/>
                      <a:pt x="218534" y="178786"/>
                      <a:pt x="218488" y="178798"/>
                    </a:cubicBezTo>
                    <a:lnTo>
                      <a:pt x="221323" y="177826"/>
                    </a:lnTo>
                    <a:lnTo>
                      <a:pt x="221554" y="177675"/>
                    </a:lnTo>
                    <a:lnTo>
                      <a:pt x="223671" y="176252"/>
                    </a:lnTo>
                    <a:lnTo>
                      <a:pt x="223984" y="175998"/>
                    </a:lnTo>
                    <a:lnTo>
                      <a:pt x="225974" y="174286"/>
                    </a:lnTo>
                    <a:lnTo>
                      <a:pt x="226263" y="174008"/>
                    </a:lnTo>
                    <a:lnTo>
                      <a:pt x="227617" y="172515"/>
                    </a:lnTo>
                    <a:lnTo>
                      <a:pt x="227883" y="172180"/>
                    </a:lnTo>
                    <a:lnTo>
                      <a:pt x="228160" y="171786"/>
                    </a:lnTo>
                    <a:lnTo>
                      <a:pt x="228797" y="171127"/>
                    </a:lnTo>
                    <a:cubicBezTo>
                      <a:pt x="228935" y="171011"/>
                      <a:pt x="229063" y="170896"/>
                      <a:pt x="229225" y="170815"/>
                    </a:cubicBezTo>
                    <a:lnTo>
                      <a:pt x="230277" y="170282"/>
                    </a:lnTo>
                    <a:lnTo>
                      <a:pt x="231458" y="169831"/>
                    </a:lnTo>
                    <a:lnTo>
                      <a:pt x="232233" y="169658"/>
                    </a:lnTo>
                    <a:lnTo>
                      <a:pt x="233459" y="169496"/>
                    </a:lnTo>
                    <a:lnTo>
                      <a:pt x="234292" y="169484"/>
                    </a:lnTo>
                    <a:lnTo>
                      <a:pt x="235241" y="169565"/>
                    </a:lnTo>
                    <a:lnTo>
                      <a:pt x="235495" y="169530"/>
                    </a:lnTo>
                    <a:lnTo>
                      <a:pt x="236675" y="169357"/>
                    </a:lnTo>
                    <a:lnTo>
                      <a:pt x="239487" y="169206"/>
                    </a:lnTo>
                    <a:cubicBezTo>
                      <a:pt x="239637" y="169195"/>
                      <a:pt x="239776" y="169206"/>
                      <a:pt x="239938" y="169230"/>
                    </a:cubicBezTo>
                    <a:lnTo>
                      <a:pt x="240690" y="169380"/>
                    </a:lnTo>
                    <a:lnTo>
                      <a:pt x="243178" y="170132"/>
                    </a:lnTo>
                    <a:lnTo>
                      <a:pt x="243594" y="170225"/>
                    </a:lnTo>
                    <a:lnTo>
                      <a:pt x="244647" y="170433"/>
                    </a:lnTo>
                    <a:cubicBezTo>
                      <a:pt x="244647" y="170433"/>
                      <a:pt x="245168" y="170537"/>
                      <a:pt x="245144" y="170525"/>
                    </a:cubicBezTo>
                    <a:lnTo>
                      <a:pt x="245607" y="170618"/>
                    </a:lnTo>
                    <a:lnTo>
                      <a:pt x="248210" y="170953"/>
                    </a:lnTo>
                    <a:lnTo>
                      <a:pt x="249506" y="171150"/>
                    </a:lnTo>
                    <a:lnTo>
                      <a:pt x="253706" y="172203"/>
                    </a:lnTo>
                    <a:lnTo>
                      <a:pt x="255858" y="172943"/>
                    </a:lnTo>
                    <a:lnTo>
                      <a:pt x="256367" y="173117"/>
                    </a:lnTo>
                    <a:lnTo>
                      <a:pt x="258346" y="173788"/>
                    </a:lnTo>
                    <a:lnTo>
                      <a:pt x="258762" y="173904"/>
                    </a:lnTo>
                    <a:lnTo>
                      <a:pt x="258797" y="173915"/>
                    </a:lnTo>
                    <a:lnTo>
                      <a:pt x="259630" y="173221"/>
                    </a:lnTo>
                    <a:lnTo>
                      <a:pt x="259965" y="172897"/>
                    </a:lnTo>
                    <a:lnTo>
                      <a:pt x="261134" y="171786"/>
                    </a:lnTo>
                    <a:lnTo>
                      <a:pt x="261643" y="171358"/>
                    </a:lnTo>
                    <a:lnTo>
                      <a:pt x="263413" y="169993"/>
                    </a:lnTo>
                    <a:cubicBezTo>
                      <a:pt x="263587" y="169854"/>
                      <a:pt x="263783" y="169750"/>
                      <a:pt x="263992" y="169681"/>
                    </a:cubicBezTo>
                    <a:lnTo>
                      <a:pt x="264501" y="169507"/>
                    </a:lnTo>
                    <a:lnTo>
                      <a:pt x="266930" y="168767"/>
                    </a:lnTo>
                    <a:lnTo>
                      <a:pt x="270690" y="168269"/>
                    </a:lnTo>
                    <a:lnTo>
                      <a:pt x="273999" y="168096"/>
                    </a:lnTo>
                    <a:lnTo>
                      <a:pt x="274404" y="168061"/>
                    </a:lnTo>
                    <a:lnTo>
                      <a:pt x="274832" y="167980"/>
                    </a:lnTo>
                    <a:cubicBezTo>
                      <a:pt x="274994" y="167957"/>
                      <a:pt x="275156" y="167945"/>
                      <a:pt x="275318" y="167957"/>
                    </a:cubicBezTo>
                    <a:lnTo>
                      <a:pt x="275769" y="167980"/>
                    </a:lnTo>
                    <a:cubicBezTo>
                      <a:pt x="276591" y="168015"/>
                      <a:pt x="277297" y="168558"/>
                      <a:pt x="277563" y="169334"/>
                    </a:cubicBezTo>
                    <a:lnTo>
                      <a:pt x="278419" y="171879"/>
                    </a:lnTo>
                    <a:lnTo>
                      <a:pt x="278535" y="172226"/>
                    </a:lnTo>
                    <a:lnTo>
                      <a:pt x="279252" y="172712"/>
                    </a:lnTo>
                    <a:lnTo>
                      <a:pt x="279310" y="172735"/>
                    </a:lnTo>
                    <a:lnTo>
                      <a:pt x="281994" y="173071"/>
                    </a:lnTo>
                    <a:lnTo>
                      <a:pt x="282364" y="173071"/>
                    </a:lnTo>
                    <a:lnTo>
                      <a:pt x="282873" y="173048"/>
                    </a:lnTo>
                    <a:lnTo>
                      <a:pt x="282838" y="172793"/>
                    </a:lnTo>
                    <a:cubicBezTo>
                      <a:pt x="282815" y="172562"/>
                      <a:pt x="282815" y="172342"/>
                      <a:pt x="282850" y="172122"/>
                    </a:cubicBezTo>
                    <a:lnTo>
                      <a:pt x="285014" y="160645"/>
                    </a:lnTo>
                    <a:lnTo>
                      <a:pt x="285025" y="160309"/>
                    </a:lnTo>
                    <a:lnTo>
                      <a:pt x="284990" y="157151"/>
                    </a:lnTo>
                    <a:cubicBezTo>
                      <a:pt x="284990" y="156781"/>
                      <a:pt x="285083" y="156399"/>
                      <a:pt x="285280" y="156086"/>
                    </a:cubicBezTo>
                    <a:lnTo>
                      <a:pt x="285523" y="155693"/>
                    </a:lnTo>
                    <a:cubicBezTo>
                      <a:pt x="285708" y="155404"/>
                      <a:pt x="285962" y="155161"/>
                      <a:pt x="286263" y="154987"/>
                    </a:cubicBezTo>
                    <a:lnTo>
                      <a:pt x="286633" y="154791"/>
                    </a:lnTo>
                    <a:lnTo>
                      <a:pt x="286946" y="154559"/>
                    </a:lnTo>
                    <a:lnTo>
                      <a:pt x="288242" y="153599"/>
                    </a:lnTo>
                    <a:cubicBezTo>
                      <a:pt x="288427" y="153460"/>
                      <a:pt x="288635" y="153356"/>
                      <a:pt x="288855" y="153287"/>
                    </a:cubicBezTo>
                    <a:lnTo>
                      <a:pt x="289317" y="153148"/>
                    </a:lnTo>
                    <a:cubicBezTo>
                      <a:pt x="289676" y="153044"/>
                      <a:pt x="290058" y="153032"/>
                      <a:pt x="290417" y="153136"/>
                    </a:cubicBezTo>
                    <a:lnTo>
                      <a:pt x="291979" y="153553"/>
                    </a:lnTo>
                    <a:cubicBezTo>
                      <a:pt x="292140" y="153611"/>
                      <a:pt x="292314" y="153668"/>
                      <a:pt x="292464" y="153749"/>
                    </a:cubicBezTo>
                    <a:lnTo>
                      <a:pt x="293124" y="154166"/>
                    </a:lnTo>
                    <a:lnTo>
                      <a:pt x="296907" y="151343"/>
                    </a:lnTo>
                    <a:lnTo>
                      <a:pt x="297590" y="150938"/>
                    </a:lnTo>
                    <a:lnTo>
                      <a:pt x="299105" y="150163"/>
                    </a:lnTo>
                    <a:lnTo>
                      <a:pt x="299881" y="149885"/>
                    </a:lnTo>
                    <a:cubicBezTo>
                      <a:pt x="300158" y="149793"/>
                      <a:pt x="300482" y="149769"/>
                      <a:pt x="300771" y="149804"/>
                    </a:cubicBezTo>
                    <a:lnTo>
                      <a:pt x="303965" y="150244"/>
                    </a:lnTo>
                    <a:cubicBezTo>
                      <a:pt x="304115" y="150267"/>
                      <a:pt x="304254" y="150302"/>
                      <a:pt x="304404" y="150359"/>
                    </a:cubicBezTo>
                    <a:lnTo>
                      <a:pt x="305156" y="150672"/>
                    </a:lnTo>
                    <a:lnTo>
                      <a:pt x="306984" y="151702"/>
                    </a:lnTo>
                    <a:lnTo>
                      <a:pt x="308430" y="152407"/>
                    </a:lnTo>
                    <a:lnTo>
                      <a:pt x="314620" y="155728"/>
                    </a:lnTo>
                    <a:lnTo>
                      <a:pt x="315650" y="156480"/>
                    </a:lnTo>
                    <a:lnTo>
                      <a:pt x="315893" y="156653"/>
                    </a:lnTo>
                    <a:lnTo>
                      <a:pt x="316321" y="156827"/>
                    </a:lnTo>
                    <a:lnTo>
                      <a:pt x="316402" y="156827"/>
                    </a:lnTo>
                    <a:lnTo>
                      <a:pt x="332345" y="140872"/>
                    </a:lnTo>
                    <a:cubicBezTo>
                      <a:pt x="332484" y="140734"/>
                      <a:pt x="332623" y="140618"/>
                      <a:pt x="332796" y="140525"/>
                    </a:cubicBezTo>
                    <a:lnTo>
                      <a:pt x="333536" y="140155"/>
                    </a:lnTo>
                    <a:lnTo>
                      <a:pt x="336047" y="139218"/>
                    </a:lnTo>
                    <a:cubicBezTo>
                      <a:pt x="336221" y="139160"/>
                      <a:pt x="336406" y="139125"/>
                      <a:pt x="336579" y="139114"/>
                    </a:cubicBezTo>
                    <a:lnTo>
                      <a:pt x="337274" y="139056"/>
                    </a:lnTo>
                    <a:lnTo>
                      <a:pt x="340501" y="139079"/>
                    </a:lnTo>
                    <a:lnTo>
                      <a:pt x="341276" y="139160"/>
                    </a:lnTo>
                    <a:cubicBezTo>
                      <a:pt x="341543" y="139195"/>
                      <a:pt x="341809" y="139299"/>
                      <a:pt x="342052" y="139438"/>
                    </a:cubicBezTo>
                    <a:lnTo>
                      <a:pt x="346170" y="141948"/>
                    </a:lnTo>
                    <a:lnTo>
                      <a:pt x="346841" y="142400"/>
                    </a:lnTo>
                    <a:lnTo>
                      <a:pt x="350937" y="145743"/>
                    </a:lnTo>
                    <a:cubicBezTo>
                      <a:pt x="351215" y="145720"/>
                      <a:pt x="351504" y="145755"/>
                      <a:pt x="351782" y="145847"/>
                    </a:cubicBezTo>
                    <a:lnTo>
                      <a:pt x="352661" y="146171"/>
                    </a:lnTo>
                    <a:lnTo>
                      <a:pt x="353020" y="146241"/>
                    </a:lnTo>
                    <a:lnTo>
                      <a:pt x="354408" y="146507"/>
                    </a:lnTo>
                    <a:lnTo>
                      <a:pt x="354662" y="146507"/>
                    </a:lnTo>
                    <a:lnTo>
                      <a:pt x="356143" y="146391"/>
                    </a:lnTo>
                    <a:lnTo>
                      <a:pt x="361442" y="145732"/>
                    </a:lnTo>
                    <a:lnTo>
                      <a:pt x="362287" y="145674"/>
                    </a:lnTo>
                    <a:lnTo>
                      <a:pt x="364925" y="145766"/>
                    </a:lnTo>
                    <a:lnTo>
                      <a:pt x="367007" y="145766"/>
                    </a:lnTo>
                    <a:lnTo>
                      <a:pt x="367343" y="145755"/>
                    </a:lnTo>
                    <a:lnTo>
                      <a:pt x="370282" y="145130"/>
                    </a:lnTo>
                    <a:lnTo>
                      <a:pt x="370768" y="145026"/>
                    </a:lnTo>
                    <a:lnTo>
                      <a:pt x="374273" y="144170"/>
                    </a:lnTo>
                    <a:lnTo>
                      <a:pt x="374620" y="144019"/>
                    </a:lnTo>
                    <a:lnTo>
                      <a:pt x="376113" y="143406"/>
                    </a:lnTo>
                    <a:cubicBezTo>
                      <a:pt x="376113" y="143406"/>
                      <a:pt x="376610" y="143209"/>
                      <a:pt x="376599" y="143209"/>
                    </a:cubicBezTo>
                    <a:cubicBezTo>
                      <a:pt x="376599" y="143209"/>
                      <a:pt x="377096" y="143013"/>
                      <a:pt x="377062" y="143024"/>
                    </a:cubicBezTo>
                    <a:lnTo>
                      <a:pt x="379410" y="141983"/>
                    </a:lnTo>
                    <a:lnTo>
                      <a:pt x="382083" y="140433"/>
                    </a:lnTo>
                    <a:lnTo>
                      <a:pt x="382800" y="140109"/>
                    </a:lnTo>
                    <a:cubicBezTo>
                      <a:pt x="382985" y="140028"/>
                      <a:pt x="383205" y="139970"/>
                      <a:pt x="383413" y="139958"/>
                    </a:cubicBezTo>
                    <a:lnTo>
                      <a:pt x="385021" y="139819"/>
                    </a:lnTo>
                    <a:cubicBezTo>
                      <a:pt x="385160" y="139808"/>
                      <a:pt x="385299" y="139808"/>
                      <a:pt x="385450" y="139831"/>
                    </a:cubicBezTo>
                    <a:lnTo>
                      <a:pt x="387046" y="140039"/>
                    </a:lnTo>
                    <a:lnTo>
                      <a:pt x="387833" y="140236"/>
                    </a:lnTo>
                    <a:lnTo>
                      <a:pt x="389059" y="140745"/>
                    </a:lnTo>
                    <a:cubicBezTo>
                      <a:pt x="389244" y="140826"/>
                      <a:pt x="389406" y="140919"/>
                      <a:pt x="389568" y="141057"/>
                    </a:cubicBezTo>
                    <a:lnTo>
                      <a:pt x="390158" y="141578"/>
                    </a:lnTo>
                    <a:lnTo>
                      <a:pt x="391119" y="142677"/>
                    </a:lnTo>
                    <a:lnTo>
                      <a:pt x="392137" y="144447"/>
                    </a:lnTo>
                    <a:lnTo>
                      <a:pt x="392368" y="144713"/>
                    </a:lnTo>
                    <a:lnTo>
                      <a:pt x="393583" y="146137"/>
                    </a:lnTo>
                    <a:lnTo>
                      <a:pt x="393699" y="146229"/>
                    </a:lnTo>
                    <a:lnTo>
                      <a:pt x="394532" y="146657"/>
                    </a:lnTo>
                    <a:cubicBezTo>
                      <a:pt x="394532" y="146657"/>
                      <a:pt x="394995" y="146912"/>
                      <a:pt x="394971" y="146889"/>
                    </a:cubicBezTo>
                    <a:lnTo>
                      <a:pt x="395388" y="147097"/>
                    </a:lnTo>
                    <a:lnTo>
                      <a:pt x="398292" y="148312"/>
                    </a:lnTo>
                    <a:lnTo>
                      <a:pt x="399900" y="149110"/>
                    </a:lnTo>
                    <a:lnTo>
                      <a:pt x="403093" y="150938"/>
                    </a:lnTo>
                    <a:lnTo>
                      <a:pt x="403440" y="151088"/>
                    </a:lnTo>
                    <a:lnTo>
                      <a:pt x="405916" y="152060"/>
                    </a:lnTo>
                    <a:lnTo>
                      <a:pt x="406321" y="152211"/>
                    </a:lnTo>
                    <a:lnTo>
                      <a:pt x="410347" y="153321"/>
                    </a:lnTo>
                    <a:lnTo>
                      <a:pt x="410602" y="153379"/>
                    </a:lnTo>
                    <a:lnTo>
                      <a:pt x="410683" y="153379"/>
                    </a:lnTo>
                    <a:lnTo>
                      <a:pt x="410799" y="153287"/>
                    </a:lnTo>
                    <a:lnTo>
                      <a:pt x="410880" y="153182"/>
                    </a:lnTo>
                    <a:lnTo>
                      <a:pt x="411342" y="152338"/>
                    </a:lnTo>
                    <a:lnTo>
                      <a:pt x="411771" y="151725"/>
                    </a:lnTo>
                    <a:cubicBezTo>
                      <a:pt x="411875" y="151574"/>
                      <a:pt x="412013" y="151447"/>
                      <a:pt x="412164" y="151320"/>
                    </a:cubicBezTo>
                    <a:lnTo>
                      <a:pt x="412997" y="150649"/>
                    </a:lnTo>
                    <a:cubicBezTo>
                      <a:pt x="413541" y="150209"/>
                      <a:pt x="414270" y="150082"/>
                      <a:pt x="414917" y="150325"/>
                    </a:cubicBezTo>
                    <a:lnTo>
                      <a:pt x="415403" y="150498"/>
                    </a:lnTo>
                    <a:lnTo>
                      <a:pt x="416549" y="151019"/>
                    </a:lnTo>
                    <a:lnTo>
                      <a:pt x="417289" y="151516"/>
                    </a:lnTo>
                    <a:cubicBezTo>
                      <a:pt x="417451" y="151621"/>
                      <a:pt x="417602" y="151759"/>
                      <a:pt x="417706" y="151921"/>
                    </a:cubicBezTo>
                    <a:lnTo>
                      <a:pt x="418701" y="153194"/>
                    </a:lnTo>
                    <a:lnTo>
                      <a:pt x="419221" y="153934"/>
                    </a:lnTo>
                    <a:lnTo>
                      <a:pt x="420702" y="156827"/>
                    </a:lnTo>
                    <a:cubicBezTo>
                      <a:pt x="420806" y="157058"/>
                      <a:pt x="420887" y="157290"/>
                      <a:pt x="420899" y="157544"/>
                    </a:cubicBezTo>
                    <a:lnTo>
                      <a:pt x="421084" y="159685"/>
                    </a:lnTo>
                    <a:cubicBezTo>
                      <a:pt x="421119" y="160032"/>
                      <a:pt x="421061" y="160390"/>
                      <a:pt x="420899" y="160714"/>
                    </a:cubicBezTo>
                    <a:lnTo>
                      <a:pt x="420471" y="161513"/>
                    </a:lnTo>
                    <a:lnTo>
                      <a:pt x="419511" y="162797"/>
                    </a:lnTo>
                    <a:cubicBezTo>
                      <a:pt x="419221" y="163202"/>
                      <a:pt x="418770" y="163468"/>
                      <a:pt x="418296" y="163572"/>
                    </a:cubicBezTo>
                    <a:lnTo>
                      <a:pt x="416086" y="163977"/>
                    </a:lnTo>
                    <a:lnTo>
                      <a:pt x="415878" y="164185"/>
                    </a:lnTo>
                    <a:lnTo>
                      <a:pt x="414432" y="165701"/>
                    </a:lnTo>
                    <a:cubicBezTo>
                      <a:pt x="414270" y="165863"/>
                      <a:pt x="414096" y="165990"/>
                      <a:pt x="413899" y="166106"/>
                    </a:cubicBezTo>
                    <a:lnTo>
                      <a:pt x="413448" y="166337"/>
                    </a:lnTo>
                    <a:cubicBezTo>
                      <a:pt x="413263" y="166441"/>
                      <a:pt x="413043" y="166511"/>
                      <a:pt x="412835" y="166534"/>
                    </a:cubicBezTo>
                    <a:lnTo>
                      <a:pt x="411713" y="166696"/>
                    </a:lnTo>
                    <a:cubicBezTo>
                      <a:pt x="411250" y="166754"/>
                      <a:pt x="410764" y="166626"/>
                      <a:pt x="410359" y="166372"/>
                    </a:cubicBezTo>
                    <a:lnTo>
                      <a:pt x="408577" y="165169"/>
                    </a:lnTo>
                    <a:lnTo>
                      <a:pt x="407559" y="164324"/>
                    </a:lnTo>
                    <a:lnTo>
                      <a:pt x="406819" y="164243"/>
                    </a:lnTo>
                    <a:lnTo>
                      <a:pt x="406564" y="164255"/>
                    </a:lnTo>
                    <a:lnTo>
                      <a:pt x="404713" y="164544"/>
                    </a:lnTo>
                    <a:lnTo>
                      <a:pt x="404435" y="164648"/>
                    </a:lnTo>
                    <a:lnTo>
                      <a:pt x="402700" y="165307"/>
                    </a:lnTo>
                    <a:lnTo>
                      <a:pt x="401786" y="167054"/>
                    </a:lnTo>
                    <a:lnTo>
                      <a:pt x="400247" y="169912"/>
                    </a:lnTo>
                    <a:cubicBezTo>
                      <a:pt x="400166" y="170074"/>
                      <a:pt x="400062" y="170225"/>
                      <a:pt x="399923" y="170352"/>
                    </a:cubicBezTo>
                    <a:lnTo>
                      <a:pt x="398778" y="171532"/>
                    </a:lnTo>
                    <a:cubicBezTo>
                      <a:pt x="398616" y="171694"/>
                      <a:pt x="398431" y="171821"/>
                      <a:pt x="398234" y="171925"/>
                    </a:cubicBezTo>
                    <a:lnTo>
                      <a:pt x="397551" y="172238"/>
                    </a:lnTo>
                    <a:lnTo>
                      <a:pt x="395133" y="173105"/>
                    </a:lnTo>
                    <a:lnTo>
                      <a:pt x="394821" y="173256"/>
                    </a:lnTo>
                    <a:lnTo>
                      <a:pt x="394428" y="173487"/>
                    </a:lnTo>
                    <a:lnTo>
                      <a:pt x="394393" y="173510"/>
                    </a:lnTo>
                    <a:lnTo>
                      <a:pt x="394104" y="173996"/>
                    </a:lnTo>
                    <a:lnTo>
                      <a:pt x="393699" y="174563"/>
                    </a:lnTo>
                    <a:cubicBezTo>
                      <a:pt x="393537" y="174771"/>
                      <a:pt x="393340" y="174968"/>
                      <a:pt x="393109" y="175095"/>
                    </a:cubicBezTo>
                    <a:lnTo>
                      <a:pt x="391732" y="175928"/>
                    </a:lnTo>
                    <a:cubicBezTo>
                      <a:pt x="391558" y="176033"/>
                      <a:pt x="391362" y="176114"/>
                      <a:pt x="391153" y="176171"/>
                    </a:cubicBezTo>
                    <a:lnTo>
                      <a:pt x="390633" y="176287"/>
                    </a:lnTo>
                    <a:lnTo>
                      <a:pt x="389510" y="176518"/>
                    </a:lnTo>
                    <a:lnTo>
                      <a:pt x="387867" y="176680"/>
                    </a:lnTo>
                    <a:lnTo>
                      <a:pt x="387867" y="176692"/>
                    </a:lnTo>
                    <a:lnTo>
                      <a:pt x="386861" y="177398"/>
                    </a:lnTo>
                    <a:lnTo>
                      <a:pt x="386155" y="177791"/>
                    </a:lnTo>
                    <a:cubicBezTo>
                      <a:pt x="386016" y="177849"/>
                      <a:pt x="385901" y="177895"/>
                      <a:pt x="385750" y="177942"/>
                    </a:cubicBezTo>
                    <a:lnTo>
                      <a:pt x="385299" y="178057"/>
                    </a:lnTo>
                    <a:lnTo>
                      <a:pt x="385033" y="178150"/>
                    </a:lnTo>
                    <a:lnTo>
                      <a:pt x="383945" y="178763"/>
                    </a:lnTo>
                    <a:lnTo>
                      <a:pt x="383679" y="178971"/>
                    </a:lnTo>
                    <a:lnTo>
                      <a:pt x="381192" y="181112"/>
                    </a:lnTo>
                    <a:lnTo>
                      <a:pt x="379769" y="182141"/>
                    </a:lnTo>
                    <a:cubicBezTo>
                      <a:pt x="379653" y="182222"/>
                      <a:pt x="379526" y="182292"/>
                      <a:pt x="379399" y="182338"/>
                    </a:cubicBezTo>
                    <a:lnTo>
                      <a:pt x="377929" y="182928"/>
                    </a:lnTo>
                    <a:lnTo>
                      <a:pt x="377675" y="183032"/>
                    </a:lnTo>
                    <a:lnTo>
                      <a:pt x="376194" y="184120"/>
                    </a:lnTo>
                    <a:lnTo>
                      <a:pt x="375881" y="184398"/>
                    </a:lnTo>
                    <a:lnTo>
                      <a:pt x="374736" y="185462"/>
                    </a:lnTo>
                    <a:lnTo>
                      <a:pt x="374250" y="185832"/>
                    </a:lnTo>
                    <a:lnTo>
                      <a:pt x="374921" y="187151"/>
                    </a:lnTo>
                    <a:cubicBezTo>
                      <a:pt x="375002" y="187301"/>
                      <a:pt x="375060" y="187463"/>
                      <a:pt x="375095" y="187637"/>
                    </a:cubicBezTo>
                    <a:lnTo>
                      <a:pt x="375199" y="188158"/>
                    </a:lnTo>
                    <a:lnTo>
                      <a:pt x="375615" y="190310"/>
                    </a:lnTo>
                    <a:cubicBezTo>
                      <a:pt x="375708" y="190772"/>
                      <a:pt x="375627" y="191281"/>
                      <a:pt x="375384" y="191698"/>
                    </a:cubicBezTo>
                    <a:lnTo>
                      <a:pt x="374782" y="192704"/>
                    </a:lnTo>
                    <a:lnTo>
                      <a:pt x="374967" y="193503"/>
                    </a:lnTo>
                    <a:lnTo>
                      <a:pt x="375060" y="193711"/>
                    </a:lnTo>
                    <a:lnTo>
                      <a:pt x="375743" y="194880"/>
                    </a:lnTo>
                    <a:lnTo>
                      <a:pt x="375997" y="195215"/>
                    </a:lnTo>
                    <a:lnTo>
                      <a:pt x="376819" y="196256"/>
                    </a:lnTo>
                    <a:lnTo>
                      <a:pt x="377189" y="196939"/>
                    </a:lnTo>
                    <a:lnTo>
                      <a:pt x="378022" y="198964"/>
                    </a:lnTo>
                    <a:cubicBezTo>
                      <a:pt x="378080" y="199079"/>
                      <a:pt x="378114" y="199218"/>
                      <a:pt x="378137" y="199334"/>
                    </a:cubicBezTo>
                    <a:lnTo>
                      <a:pt x="378473" y="201254"/>
                    </a:lnTo>
                    <a:lnTo>
                      <a:pt x="378554" y="201451"/>
                    </a:lnTo>
                    <a:lnTo>
                      <a:pt x="379433" y="203071"/>
                    </a:lnTo>
                    <a:lnTo>
                      <a:pt x="379595" y="203279"/>
                    </a:lnTo>
                    <a:lnTo>
                      <a:pt x="380995" y="204737"/>
                    </a:lnTo>
                    <a:lnTo>
                      <a:pt x="381273" y="205003"/>
                    </a:lnTo>
                    <a:lnTo>
                      <a:pt x="383344" y="206623"/>
                    </a:lnTo>
                    <a:cubicBezTo>
                      <a:pt x="383783" y="206981"/>
                      <a:pt x="384038" y="207514"/>
                      <a:pt x="384050" y="208092"/>
                    </a:cubicBezTo>
                    <a:lnTo>
                      <a:pt x="384084" y="209157"/>
                    </a:lnTo>
                    <a:lnTo>
                      <a:pt x="384026" y="209874"/>
                    </a:lnTo>
                    <a:cubicBezTo>
                      <a:pt x="384003" y="210279"/>
                      <a:pt x="383864" y="210638"/>
                      <a:pt x="383622" y="210961"/>
                    </a:cubicBezTo>
                    <a:lnTo>
                      <a:pt x="382962" y="211806"/>
                    </a:lnTo>
                    <a:lnTo>
                      <a:pt x="382291" y="212558"/>
                    </a:lnTo>
                    <a:lnTo>
                      <a:pt x="381874" y="212894"/>
                    </a:lnTo>
                    <a:cubicBezTo>
                      <a:pt x="381874" y="212894"/>
                      <a:pt x="381458" y="213229"/>
                      <a:pt x="381470" y="213229"/>
                    </a:cubicBezTo>
                    <a:lnTo>
                      <a:pt x="381099" y="213542"/>
                    </a:lnTo>
                    <a:lnTo>
                      <a:pt x="381412" y="213796"/>
                    </a:lnTo>
                    <a:lnTo>
                      <a:pt x="381747" y="214051"/>
                    </a:lnTo>
                    <a:lnTo>
                      <a:pt x="384212" y="215682"/>
                    </a:lnTo>
                    <a:lnTo>
                      <a:pt x="384836" y="216307"/>
                    </a:lnTo>
                    <a:lnTo>
                      <a:pt x="386803" y="218991"/>
                    </a:lnTo>
                    <a:lnTo>
                      <a:pt x="387937" y="220958"/>
                    </a:lnTo>
                    <a:lnTo>
                      <a:pt x="388631" y="222450"/>
                    </a:lnTo>
                    <a:lnTo>
                      <a:pt x="388828" y="222774"/>
                    </a:lnTo>
                    <a:lnTo>
                      <a:pt x="390876" y="225805"/>
                    </a:lnTo>
                    <a:lnTo>
                      <a:pt x="391130" y="226152"/>
                    </a:lnTo>
                    <a:lnTo>
                      <a:pt x="393803" y="229334"/>
                    </a:lnTo>
                    <a:lnTo>
                      <a:pt x="397193" y="232701"/>
                    </a:lnTo>
                    <a:lnTo>
                      <a:pt x="399044" y="234725"/>
                    </a:lnTo>
                    <a:lnTo>
                      <a:pt x="399402" y="235119"/>
                    </a:lnTo>
                    <a:lnTo>
                      <a:pt x="401520" y="237398"/>
                    </a:lnTo>
                    <a:lnTo>
                      <a:pt x="401716" y="237572"/>
                    </a:lnTo>
                    <a:lnTo>
                      <a:pt x="403822" y="238879"/>
                    </a:lnTo>
                    <a:lnTo>
                      <a:pt x="406205" y="240186"/>
                    </a:lnTo>
                    <a:cubicBezTo>
                      <a:pt x="406390" y="240302"/>
                      <a:pt x="406564" y="240452"/>
                      <a:pt x="406703" y="240614"/>
                    </a:cubicBezTo>
                    <a:lnTo>
                      <a:pt x="408068" y="242269"/>
                    </a:lnTo>
                    <a:lnTo>
                      <a:pt x="408496" y="242905"/>
                    </a:lnTo>
                    <a:cubicBezTo>
                      <a:pt x="408693" y="243229"/>
                      <a:pt x="408809" y="243599"/>
                      <a:pt x="408809" y="243970"/>
                    </a:cubicBezTo>
                    <a:lnTo>
                      <a:pt x="408809" y="246145"/>
                    </a:lnTo>
                    <a:cubicBezTo>
                      <a:pt x="408797" y="246388"/>
                      <a:pt x="408751" y="246642"/>
                      <a:pt x="408658" y="246862"/>
                    </a:cubicBezTo>
                    <a:lnTo>
                      <a:pt x="407837" y="248852"/>
                    </a:lnTo>
                    <a:lnTo>
                      <a:pt x="406414" y="251687"/>
                    </a:lnTo>
                    <a:lnTo>
                      <a:pt x="406344" y="251976"/>
                    </a:lnTo>
                    <a:lnTo>
                      <a:pt x="405766" y="254510"/>
                    </a:lnTo>
                    <a:lnTo>
                      <a:pt x="405685" y="254949"/>
                    </a:lnTo>
                    <a:lnTo>
                      <a:pt x="405349" y="257066"/>
                    </a:lnTo>
                    <a:cubicBezTo>
                      <a:pt x="405349" y="257066"/>
                      <a:pt x="405268" y="257599"/>
                      <a:pt x="405268" y="257575"/>
                    </a:cubicBezTo>
                    <a:lnTo>
                      <a:pt x="405245" y="257749"/>
                    </a:lnTo>
                    <a:lnTo>
                      <a:pt x="405766" y="260237"/>
                    </a:lnTo>
                    <a:lnTo>
                      <a:pt x="405789" y="260294"/>
                    </a:lnTo>
                    <a:lnTo>
                      <a:pt x="407594" y="262643"/>
                    </a:lnTo>
                    <a:lnTo>
                      <a:pt x="407802" y="262874"/>
                    </a:lnTo>
                    <a:lnTo>
                      <a:pt x="409792" y="264564"/>
                    </a:lnTo>
                    <a:lnTo>
                      <a:pt x="411435" y="266021"/>
                    </a:lnTo>
                    <a:lnTo>
                      <a:pt x="412025" y="266716"/>
                    </a:lnTo>
                    <a:cubicBezTo>
                      <a:pt x="412164" y="266901"/>
                      <a:pt x="412268" y="267109"/>
                      <a:pt x="412337" y="267317"/>
                    </a:cubicBezTo>
                    <a:lnTo>
                      <a:pt x="412997" y="269400"/>
                    </a:lnTo>
                    <a:cubicBezTo>
                      <a:pt x="413032" y="269539"/>
                      <a:pt x="413066" y="269677"/>
                      <a:pt x="413078" y="269828"/>
                    </a:cubicBezTo>
                    <a:lnTo>
                      <a:pt x="413286" y="272998"/>
                    </a:lnTo>
                    <a:lnTo>
                      <a:pt x="413344" y="273426"/>
                    </a:lnTo>
                    <a:lnTo>
                      <a:pt x="413795" y="276006"/>
                    </a:lnTo>
                    <a:cubicBezTo>
                      <a:pt x="413818" y="276156"/>
                      <a:pt x="413818" y="276318"/>
                      <a:pt x="413818" y="276457"/>
                    </a:cubicBezTo>
                    <a:lnTo>
                      <a:pt x="413668" y="278621"/>
                    </a:lnTo>
                    <a:lnTo>
                      <a:pt x="413506" y="279650"/>
                    </a:lnTo>
                    <a:lnTo>
                      <a:pt x="412210" y="283503"/>
                    </a:lnTo>
                    <a:lnTo>
                      <a:pt x="412199" y="283654"/>
                    </a:lnTo>
                    <a:lnTo>
                      <a:pt x="412337" y="286187"/>
                    </a:lnTo>
                    <a:lnTo>
                      <a:pt x="412372" y="288420"/>
                    </a:lnTo>
                    <a:cubicBezTo>
                      <a:pt x="412372" y="288999"/>
                      <a:pt x="412129" y="289543"/>
                      <a:pt x="411701" y="289936"/>
                    </a:cubicBezTo>
                    <a:lnTo>
                      <a:pt x="411331" y="290283"/>
                    </a:lnTo>
                    <a:lnTo>
                      <a:pt x="410301" y="291047"/>
                    </a:lnTo>
                    <a:lnTo>
                      <a:pt x="409665" y="291440"/>
                    </a:lnTo>
                    <a:cubicBezTo>
                      <a:pt x="409503" y="291521"/>
                      <a:pt x="409341" y="291590"/>
                      <a:pt x="409167" y="291637"/>
                    </a:cubicBezTo>
                    <a:lnTo>
                      <a:pt x="406668" y="292273"/>
                    </a:lnTo>
                    <a:lnTo>
                      <a:pt x="406298" y="292423"/>
                    </a:lnTo>
                    <a:lnTo>
                      <a:pt x="403799" y="293384"/>
                    </a:lnTo>
                    <a:lnTo>
                      <a:pt x="400039" y="294610"/>
                    </a:lnTo>
                    <a:cubicBezTo>
                      <a:pt x="399761" y="294691"/>
                      <a:pt x="399460" y="294703"/>
                      <a:pt x="399171" y="294668"/>
                    </a:cubicBezTo>
                    <a:lnTo>
                      <a:pt x="398176" y="294494"/>
                    </a:lnTo>
                    <a:lnTo>
                      <a:pt x="398037" y="294610"/>
                    </a:lnTo>
                    <a:lnTo>
                      <a:pt x="397922" y="294749"/>
                    </a:lnTo>
                    <a:lnTo>
                      <a:pt x="396753" y="296866"/>
                    </a:lnTo>
                    <a:lnTo>
                      <a:pt x="396556" y="297283"/>
                    </a:lnTo>
                    <a:lnTo>
                      <a:pt x="394659" y="301552"/>
                    </a:lnTo>
                    <a:lnTo>
                      <a:pt x="393062" y="306469"/>
                    </a:lnTo>
                    <a:lnTo>
                      <a:pt x="392958" y="306886"/>
                    </a:lnTo>
                    <a:lnTo>
                      <a:pt x="392206" y="310542"/>
                    </a:lnTo>
                    <a:lnTo>
                      <a:pt x="391998" y="311259"/>
                    </a:lnTo>
                    <a:lnTo>
                      <a:pt x="391072" y="313862"/>
                    </a:lnTo>
                    <a:cubicBezTo>
                      <a:pt x="391003" y="314024"/>
                      <a:pt x="390922" y="314186"/>
                      <a:pt x="390818" y="314325"/>
                    </a:cubicBezTo>
                    <a:lnTo>
                      <a:pt x="388643" y="317379"/>
                    </a:lnTo>
                    <a:lnTo>
                      <a:pt x="388099" y="318073"/>
                    </a:lnTo>
                    <a:lnTo>
                      <a:pt x="386583" y="319589"/>
                    </a:lnTo>
                    <a:lnTo>
                      <a:pt x="385843" y="320110"/>
                    </a:lnTo>
                    <a:cubicBezTo>
                      <a:pt x="385554" y="320306"/>
                      <a:pt x="385218" y="320422"/>
                      <a:pt x="384848" y="320445"/>
                    </a:cubicBezTo>
                    <a:lnTo>
                      <a:pt x="384316" y="320468"/>
                    </a:lnTo>
                    <a:lnTo>
                      <a:pt x="383494" y="320434"/>
                    </a:lnTo>
                    <a:cubicBezTo>
                      <a:pt x="383228" y="320410"/>
                      <a:pt x="382985" y="320329"/>
                      <a:pt x="382742" y="320202"/>
                    </a:cubicBezTo>
                    <a:lnTo>
                      <a:pt x="380845" y="319230"/>
                    </a:lnTo>
                    <a:cubicBezTo>
                      <a:pt x="380683" y="319149"/>
                      <a:pt x="380532" y="319045"/>
                      <a:pt x="380405" y="318918"/>
                    </a:cubicBezTo>
                    <a:lnTo>
                      <a:pt x="379792" y="318305"/>
                    </a:lnTo>
                    <a:lnTo>
                      <a:pt x="378485" y="316592"/>
                    </a:lnTo>
                    <a:lnTo>
                      <a:pt x="378080" y="315956"/>
                    </a:lnTo>
                    <a:lnTo>
                      <a:pt x="375962" y="312150"/>
                    </a:lnTo>
                    <a:lnTo>
                      <a:pt x="374077" y="308632"/>
                    </a:lnTo>
                    <a:lnTo>
                      <a:pt x="373058" y="306156"/>
                    </a:lnTo>
                    <a:lnTo>
                      <a:pt x="372769" y="305277"/>
                    </a:lnTo>
                    <a:lnTo>
                      <a:pt x="372052" y="301586"/>
                    </a:lnTo>
                    <a:lnTo>
                      <a:pt x="370987" y="295258"/>
                    </a:lnTo>
                    <a:lnTo>
                      <a:pt x="370883" y="294807"/>
                    </a:lnTo>
                    <a:lnTo>
                      <a:pt x="369749" y="290063"/>
                    </a:lnTo>
                    <a:lnTo>
                      <a:pt x="369310" y="286754"/>
                    </a:lnTo>
                    <a:lnTo>
                      <a:pt x="369229" y="286291"/>
                    </a:lnTo>
                    <a:lnTo>
                      <a:pt x="368859" y="284313"/>
                    </a:lnTo>
                    <a:lnTo>
                      <a:pt x="368766" y="283989"/>
                    </a:lnTo>
                    <a:lnTo>
                      <a:pt x="368083" y="282311"/>
                    </a:lnTo>
                    <a:lnTo>
                      <a:pt x="367065" y="281536"/>
                    </a:lnTo>
                    <a:lnTo>
                      <a:pt x="366961" y="281467"/>
                    </a:lnTo>
                    <a:lnTo>
                      <a:pt x="348010" y="276723"/>
                    </a:lnTo>
                    <a:cubicBezTo>
                      <a:pt x="347571" y="276584"/>
                      <a:pt x="347177" y="276318"/>
                      <a:pt x="346923" y="275948"/>
                    </a:cubicBezTo>
                    <a:lnTo>
                      <a:pt x="345395" y="273738"/>
                    </a:lnTo>
                    <a:lnTo>
                      <a:pt x="345037" y="273136"/>
                    </a:lnTo>
                    <a:lnTo>
                      <a:pt x="343857" y="270649"/>
                    </a:lnTo>
                    <a:lnTo>
                      <a:pt x="343660" y="270313"/>
                    </a:lnTo>
                    <a:lnTo>
                      <a:pt x="341554" y="267166"/>
                    </a:lnTo>
                    <a:lnTo>
                      <a:pt x="340883" y="265986"/>
                    </a:lnTo>
                    <a:lnTo>
                      <a:pt x="340201" y="265882"/>
                    </a:lnTo>
                    <a:lnTo>
                      <a:pt x="338650" y="268023"/>
                    </a:lnTo>
                    <a:lnTo>
                      <a:pt x="338072" y="268590"/>
                    </a:lnTo>
                    <a:lnTo>
                      <a:pt x="325843" y="278158"/>
                    </a:lnTo>
                    <a:lnTo>
                      <a:pt x="325484" y="278470"/>
                    </a:lnTo>
                    <a:lnTo>
                      <a:pt x="323506" y="280240"/>
                    </a:lnTo>
                    <a:cubicBezTo>
                      <a:pt x="323506" y="280240"/>
                      <a:pt x="323101" y="280599"/>
                      <a:pt x="323135" y="280576"/>
                    </a:cubicBezTo>
                    <a:lnTo>
                      <a:pt x="322950" y="280749"/>
                    </a:lnTo>
                    <a:lnTo>
                      <a:pt x="319988" y="285562"/>
                    </a:lnTo>
                    <a:lnTo>
                      <a:pt x="318716" y="287367"/>
                    </a:lnTo>
                    <a:lnTo>
                      <a:pt x="318820" y="297387"/>
                    </a:lnTo>
                    <a:lnTo>
                      <a:pt x="318704" y="298243"/>
                    </a:lnTo>
                    <a:cubicBezTo>
                      <a:pt x="318669" y="298520"/>
                      <a:pt x="318554" y="298775"/>
                      <a:pt x="318415" y="299006"/>
                    </a:cubicBezTo>
                    <a:lnTo>
                      <a:pt x="311994" y="308922"/>
                    </a:lnTo>
                    <a:cubicBezTo>
                      <a:pt x="311994" y="308922"/>
                      <a:pt x="311704" y="309361"/>
                      <a:pt x="311716" y="309350"/>
                    </a:cubicBezTo>
                    <a:cubicBezTo>
                      <a:pt x="311716" y="309350"/>
                      <a:pt x="311427" y="309801"/>
                      <a:pt x="311438" y="309789"/>
                    </a:cubicBezTo>
                    <a:lnTo>
                      <a:pt x="310351" y="311525"/>
                    </a:lnTo>
                    <a:lnTo>
                      <a:pt x="310270" y="311675"/>
                    </a:lnTo>
                    <a:lnTo>
                      <a:pt x="309321" y="316662"/>
                    </a:lnTo>
                    <a:cubicBezTo>
                      <a:pt x="309321" y="316662"/>
                      <a:pt x="309229" y="317194"/>
                      <a:pt x="309229" y="317182"/>
                    </a:cubicBezTo>
                    <a:lnTo>
                      <a:pt x="309124" y="317703"/>
                    </a:lnTo>
                    <a:lnTo>
                      <a:pt x="308453" y="321394"/>
                    </a:lnTo>
                    <a:cubicBezTo>
                      <a:pt x="308453" y="321394"/>
                      <a:pt x="308361" y="321926"/>
                      <a:pt x="308372" y="321891"/>
                    </a:cubicBezTo>
                    <a:lnTo>
                      <a:pt x="308037" y="323893"/>
                    </a:lnTo>
                    <a:lnTo>
                      <a:pt x="308014" y="324298"/>
                    </a:lnTo>
                    <a:lnTo>
                      <a:pt x="307910" y="328590"/>
                    </a:lnTo>
                    <a:lnTo>
                      <a:pt x="307563" y="335069"/>
                    </a:lnTo>
                    <a:lnTo>
                      <a:pt x="307065" y="341513"/>
                    </a:lnTo>
                    <a:cubicBezTo>
                      <a:pt x="307065" y="341513"/>
                      <a:pt x="307030" y="342046"/>
                      <a:pt x="307030" y="342022"/>
                    </a:cubicBezTo>
                    <a:lnTo>
                      <a:pt x="306660" y="347402"/>
                    </a:lnTo>
                    <a:cubicBezTo>
                      <a:pt x="306660" y="347402"/>
                      <a:pt x="306625" y="347935"/>
                      <a:pt x="306625" y="347923"/>
                    </a:cubicBezTo>
                    <a:lnTo>
                      <a:pt x="306602" y="348455"/>
                    </a:lnTo>
                    <a:lnTo>
                      <a:pt x="306591" y="348617"/>
                    </a:lnTo>
                    <a:lnTo>
                      <a:pt x="311010" y="355490"/>
                    </a:lnTo>
                    <a:cubicBezTo>
                      <a:pt x="311300" y="355941"/>
                      <a:pt x="311404" y="356496"/>
                      <a:pt x="311276" y="357028"/>
                    </a:cubicBezTo>
                    <a:lnTo>
                      <a:pt x="311114" y="357665"/>
                    </a:lnTo>
                    <a:lnTo>
                      <a:pt x="309622" y="362478"/>
                    </a:lnTo>
                    <a:lnTo>
                      <a:pt x="308569" y="364942"/>
                    </a:lnTo>
                    <a:cubicBezTo>
                      <a:pt x="308569" y="364942"/>
                      <a:pt x="308372" y="365439"/>
                      <a:pt x="308372" y="365428"/>
                    </a:cubicBezTo>
                    <a:cubicBezTo>
                      <a:pt x="308372" y="365428"/>
                      <a:pt x="308176" y="365925"/>
                      <a:pt x="308176" y="365891"/>
                    </a:cubicBezTo>
                    <a:lnTo>
                      <a:pt x="305966" y="371363"/>
                    </a:lnTo>
                    <a:lnTo>
                      <a:pt x="305769" y="371861"/>
                    </a:lnTo>
                    <a:lnTo>
                      <a:pt x="305584" y="372323"/>
                    </a:lnTo>
                    <a:lnTo>
                      <a:pt x="304115" y="376338"/>
                    </a:lnTo>
                    <a:lnTo>
                      <a:pt x="303941" y="376836"/>
                    </a:lnTo>
                    <a:lnTo>
                      <a:pt x="303756" y="377333"/>
                    </a:lnTo>
                    <a:lnTo>
                      <a:pt x="302634" y="380411"/>
                    </a:lnTo>
                    <a:lnTo>
                      <a:pt x="301812" y="382366"/>
                    </a:lnTo>
                    <a:lnTo>
                      <a:pt x="301743" y="382540"/>
                    </a:lnTo>
                    <a:lnTo>
                      <a:pt x="304450" y="394121"/>
                    </a:lnTo>
                    <a:lnTo>
                      <a:pt x="322129" y="401051"/>
                    </a:lnTo>
                    <a:lnTo>
                      <a:pt x="328122" y="403469"/>
                    </a:lnTo>
                    <a:cubicBezTo>
                      <a:pt x="328122" y="403469"/>
                      <a:pt x="328619" y="403666"/>
                      <a:pt x="328608" y="403666"/>
                    </a:cubicBezTo>
                    <a:lnTo>
                      <a:pt x="329047" y="403840"/>
                    </a:lnTo>
                    <a:lnTo>
                      <a:pt x="330008" y="404164"/>
                    </a:lnTo>
                    <a:lnTo>
                      <a:pt x="330748" y="404453"/>
                    </a:lnTo>
                    <a:cubicBezTo>
                      <a:pt x="330748" y="404453"/>
                      <a:pt x="331234" y="404684"/>
                      <a:pt x="331211" y="404661"/>
                    </a:cubicBezTo>
                    <a:cubicBezTo>
                      <a:pt x="331211" y="404661"/>
                      <a:pt x="331697" y="404892"/>
                      <a:pt x="331662" y="404869"/>
                    </a:cubicBezTo>
                    <a:lnTo>
                      <a:pt x="332634" y="405297"/>
                    </a:lnTo>
                    <a:cubicBezTo>
                      <a:pt x="332634" y="405297"/>
                      <a:pt x="333132" y="405529"/>
                      <a:pt x="333097" y="405506"/>
                    </a:cubicBezTo>
                    <a:lnTo>
                      <a:pt x="333537" y="405691"/>
                    </a:lnTo>
                    <a:lnTo>
                      <a:pt x="336024" y="406582"/>
                    </a:lnTo>
                    <a:cubicBezTo>
                      <a:pt x="336556" y="406778"/>
                      <a:pt x="336984" y="407195"/>
                      <a:pt x="337193" y="407727"/>
                    </a:cubicBezTo>
                    <a:lnTo>
                      <a:pt x="338373" y="410816"/>
                    </a:lnTo>
                    <a:cubicBezTo>
                      <a:pt x="338454" y="411013"/>
                      <a:pt x="338488" y="411244"/>
                      <a:pt x="338488" y="411452"/>
                    </a:cubicBezTo>
                    <a:lnTo>
                      <a:pt x="338477" y="415213"/>
                    </a:lnTo>
                    <a:lnTo>
                      <a:pt x="338315" y="416589"/>
                    </a:lnTo>
                    <a:lnTo>
                      <a:pt x="337864" y="418753"/>
                    </a:lnTo>
                    <a:lnTo>
                      <a:pt x="337806" y="419065"/>
                    </a:lnTo>
                    <a:lnTo>
                      <a:pt x="337921" y="424237"/>
                    </a:lnTo>
                    <a:lnTo>
                      <a:pt x="337829" y="425070"/>
                    </a:lnTo>
                    <a:cubicBezTo>
                      <a:pt x="337806" y="425220"/>
                      <a:pt x="337759" y="425382"/>
                      <a:pt x="337713" y="425521"/>
                    </a:cubicBezTo>
                    <a:lnTo>
                      <a:pt x="335920" y="430010"/>
                    </a:lnTo>
                    <a:lnTo>
                      <a:pt x="335515" y="430751"/>
                    </a:lnTo>
                    <a:lnTo>
                      <a:pt x="333120" y="434418"/>
                    </a:lnTo>
                    <a:lnTo>
                      <a:pt x="332946" y="434696"/>
                    </a:lnTo>
                    <a:lnTo>
                      <a:pt x="333351" y="438271"/>
                    </a:lnTo>
                    <a:lnTo>
                      <a:pt x="333375" y="438953"/>
                    </a:lnTo>
                    <a:cubicBezTo>
                      <a:pt x="333386" y="439324"/>
                      <a:pt x="333294" y="439694"/>
                      <a:pt x="333120" y="440006"/>
                    </a:cubicBezTo>
                    <a:lnTo>
                      <a:pt x="330771" y="444125"/>
                    </a:lnTo>
                    <a:lnTo>
                      <a:pt x="330598" y="444518"/>
                    </a:lnTo>
                    <a:lnTo>
                      <a:pt x="330112" y="445560"/>
                    </a:lnTo>
                    <a:cubicBezTo>
                      <a:pt x="329996" y="445802"/>
                      <a:pt x="329823" y="446022"/>
                      <a:pt x="329614" y="446196"/>
                    </a:cubicBezTo>
                    <a:lnTo>
                      <a:pt x="326965" y="448440"/>
                    </a:lnTo>
                    <a:lnTo>
                      <a:pt x="326896" y="448544"/>
                    </a:lnTo>
                    <a:lnTo>
                      <a:pt x="326467" y="449401"/>
                    </a:lnTo>
                    <a:lnTo>
                      <a:pt x="325970" y="450176"/>
                    </a:lnTo>
                    <a:lnTo>
                      <a:pt x="324096" y="452594"/>
                    </a:lnTo>
                    <a:lnTo>
                      <a:pt x="324015" y="454503"/>
                    </a:lnTo>
                    <a:lnTo>
                      <a:pt x="323818" y="455290"/>
                    </a:lnTo>
                    <a:lnTo>
                      <a:pt x="323078" y="457245"/>
                    </a:lnTo>
                    <a:lnTo>
                      <a:pt x="322962" y="457661"/>
                    </a:lnTo>
                    <a:lnTo>
                      <a:pt x="322719" y="458587"/>
                    </a:lnTo>
                    <a:lnTo>
                      <a:pt x="322649" y="458946"/>
                    </a:lnTo>
                    <a:lnTo>
                      <a:pt x="321886" y="466906"/>
                    </a:lnTo>
                    <a:cubicBezTo>
                      <a:pt x="321851" y="467253"/>
                      <a:pt x="321724" y="467577"/>
                      <a:pt x="321527" y="467843"/>
                    </a:cubicBezTo>
                    <a:lnTo>
                      <a:pt x="318508" y="472112"/>
                    </a:lnTo>
                    <a:lnTo>
                      <a:pt x="318357" y="472378"/>
                    </a:lnTo>
                    <a:lnTo>
                      <a:pt x="317767" y="473801"/>
                    </a:lnTo>
                    <a:cubicBezTo>
                      <a:pt x="317767" y="473801"/>
                      <a:pt x="317570" y="474299"/>
                      <a:pt x="317570" y="474287"/>
                    </a:cubicBezTo>
                    <a:lnTo>
                      <a:pt x="317501" y="474472"/>
                    </a:lnTo>
                    <a:lnTo>
                      <a:pt x="317397" y="476277"/>
                    </a:lnTo>
                    <a:cubicBezTo>
                      <a:pt x="317385" y="476555"/>
                      <a:pt x="317316" y="476821"/>
                      <a:pt x="317189" y="477075"/>
                    </a:cubicBezTo>
                    <a:lnTo>
                      <a:pt x="316957" y="477527"/>
                    </a:lnTo>
                    <a:cubicBezTo>
                      <a:pt x="316876" y="477665"/>
                      <a:pt x="316795" y="477793"/>
                      <a:pt x="316703" y="477897"/>
                    </a:cubicBezTo>
                    <a:lnTo>
                      <a:pt x="315928" y="478822"/>
                    </a:lnTo>
                    <a:lnTo>
                      <a:pt x="315939" y="478973"/>
                    </a:lnTo>
                    <a:lnTo>
                      <a:pt x="316009" y="479181"/>
                    </a:lnTo>
                    <a:lnTo>
                      <a:pt x="316379" y="480049"/>
                    </a:lnTo>
                    <a:cubicBezTo>
                      <a:pt x="316448" y="480222"/>
                      <a:pt x="316494" y="480396"/>
                      <a:pt x="316529" y="480581"/>
                    </a:cubicBezTo>
                    <a:lnTo>
                      <a:pt x="316599" y="481090"/>
                    </a:lnTo>
                    <a:cubicBezTo>
                      <a:pt x="316610" y="481275"/>
                      <a:pt x="316610" y="481449"/>
                      <a:pt x="316587" y="481634"/>
                    </a:cubicBezTo>
                    <a:lnTo>
                      <a:pt x="316321" y="483311"/>
                    </a:lnTo>
                    <a:cubicBezTo>
                      <a:pt x="316286" y="483520"/>
                      <a:pt x="316205" y="483739"/>
                      <a:pt x="316090" y="483936"/>
                    </a:cubicBezTo>
                    <a:lnTo>
                      <a:pt x="315823" y="484399"/>
                    </a:lnTo>
                    <a:lnTo>
                      <a:pt x="315326" y="485058"/>
                    </a:lnTo>
                    <a:cubicBezTo>
                      <a:pt x="315187" y="485232"/>
                      <a:pt x="315014" y="485382"/>
                      <a:pt x="314828" y="485498"/>
                    </a:cubicBezTo>
                    <a:lnTo>
                      <a:pt x="313382" y="486389"/>
                    </a:lnTo>
                    <a:lnTo>
                      <a:pt x="311890" y="487164"/>
                    </a:lnTo>
                    <a:cubicBezTo>
                      <a:pt x="311890" y="487164"/>
                      <a:pt x="311404" y="487419"/>
                      <a:pt x="311450" y="487395"/>
                    </a:cubicBezTo>
                    <a:lnTo>
                      <a:pt x="311022" y="487638"/>
                    </a:lnTo>
                    <a:lnTo>
                      <a:pt x="308292" y="489281"/>
                    </a:lnTo>
                    <a:lnTo>
                      <a:pt x="307609" y="489617"/>
                    </a:lnTo>
                    <a:lnTo>
                      <a:pt x="305538" y="490450"/>
                    </a:lnTo>
                    <a:lnTo>
                      <a:pt x="302889" y="491364"/>
                    </a:lnTo>
                    <a:lnTo>
                      <a:pt x="302125" y="491537"/>
                    </a:lnTo>
                    <a:cubicBezTo>
                      <a:pt x="301986" y="491561"/>
                      <a:pt x="301859" y="491572"/>
                      <a:pt x="301720" y="491572"/>
                    </a:cubicBezTo>
                    <a:lnTo>
                      <a:pt x="299036" y="491572"/>
                    </a:lnTo>
                    <a:cubicBezTo>
                      <a:pt x="298157" y="491572"/>
                      <a:pt x="297358" y="490982"/>
                      <a:pt x="297115" y="490126"/>
                    </a:cubicBezTo>
                    <a:lnTo>
                      <a:pt x="296976" y="489640"/>
                    </a:lnTo>
                    <a:lnTo>
                      <a:pt x="296606" y="487893"/>
                    </a:lnTo>
                    <a:lnTo>
                      <a:pt x="295125" y="487824"/>
                    </a:lnTo>
                    <a:lnTo>
                      <a:pt x="293725" y="488703"/>
                    </a:lnTo>
                    <a:lnTo>
                      <a:pt x="292962" y="489108"/>
                    </a:lnTo>
                    <a:lnTo>
                      <a:pt x="289190" y="490670"/>
                    </a:lnTo>
                    <a:lnTo>
                      <a:pt x="289121" y="490704"/>
                    </a:lnTo>
                    <a:lnTo>
                      <a:pt x="287628" y="492336"/>
                    </a:lnTo>
                    <a:lnTo>
                      <a:pt x="287489" y="492579"/>
                    </a:lnTo>
                    <a:lnTo>
                      <a:pt x="283776" y="499798"/>
                    </a:lnTo>
                    <a:lnTo>
                      <a:pt x="282630" y="501661"/>
                    </a:lnTo>
                    <a:lnTo>
                      <a:pt x="282202" y="502251"/>
                    </a:lnTo>
                    <a:cubicBezTo>
                      <a:pt x="282109" y="502367"/>
                      <a:pt x="282017" y="502459"/>
                      <a:pt x="281913" y="502563"/>
                    </a:cubicBezTo>
                    <a:lnTo>
                      <a:pt x="281496" y="502910"/>
                    </a:lnTo>
                    <a:lnTo>
                      <a:pt x="280802" y="503373"/>
                    </a:lnTo>
                    <a:lnTo>
                      <a:pt x="278384" y="504669"/>
                    </a:lnTo>
                    <a:lnTo>
                      <a:pt x="278060" y="504854"/>
                    </a:lnTo>
                    <a:lnTo>
                      <a:pt x="276255" y="506277"/>
                    </a:lnTo>
                    <a:lnTo>
                      <a:pt x="276232" y="506312"/>
                    </a:lnTo>
                    <a:lnTo>
                      <a:pt x="274948" y="509054"/>
                    </a:lnTo>
                    <a:cubicBezTo>
                      <a:pt x="274659" y="509656"/>
                      <a:pt x="274080" y="510072"/>
                      <a:pt x="273421" y="510165"/>
                    </a:cubicBezTo>
                    <a:cubicBezTo>
                      <a:pt x="272750" y="510257"/>
                      <a:pt x="272102" y="510003"/>
                      <a:pt x="271639" y="509505"/>
                    </a:cubicBezTo>
                    <a:lnTo>
                      <a:pt x="262059" y="498711"/>
                    </a:lnTo>
                    <a:lnTo>
                      <a:pt x="261770" y="498422"/>
                    </a:lnTo>
                    <a:lnTo>
                      <a:pt x="252665" y="490438"/>
                    </a:lnTo>
                    <a:lnTo>
                      <a:pt x="252526" y="490357"/>
                    </a:lnTo>
                    <a:lnTo>
                      <a:pt x="247215" y="488379"/>
                    </a:lnTo>
                    <a:lnTo>
                      <a:pt x="247053" y="488321"/>
                    </a:lnTo>
                    <a:lnTo>
                      <a:pt x="245237" y="488321"/>
                    </a:lnTo>
                    <a:cubicBezTo>
                      <a:pt x="245029" y="488321"/>
                      <a:pt x="244809" y="488286"/>
                      <a:pt x="244612" y="488217"/>
                    </a:cubicBezTo>
                    <a:lnTo>
                      <a:pt x="243929" y="487986"/>
                    </a:lnTo>
                    <a:lnTo>
                      <a:pt x="230670" y="482108"/>
                    </a:lnTo>
                    <a:lnTo>
                      <a:pt x="229907" y="481703"/>
                    </a:lnTo>
                    <a:lnTo>
                      <a:pt x="224527" y="478140"/>
                    </a:lnTo>
                    <a:lnTo>
                      <a:pt x="223810" y="477561"/>
                    </a:lnTo>
                    <a:lnTo>
                      <a:pt x="222340" y="476092"/>
                    </a:lnTo>
                    <a:lnTo>
                      <a:pt x="222144" y="475919"/>
                    </a:lnTo>
                    <a:lnTo>
                      <a:pt x="220165" y="474796"/>
                    </a:lnTo>
                    <a:lnTo>
                      <a:pt x="220107" y="474785"/>
                    </a:lnTo>
                    <a:lnTo>
                      <a:pt x="215688" y="474553"/>
                    </a:lnTo>
                    <a:cubicBezTo>
                      <a:pt x="215595" y="474657"/>
                      <a:pt x="215491" y="474762"/>
                      <a:pt x="215375" y="474866"/>
                    </a:cubicBezTo>
                    <a:lnTo>
                      <a:pt x="209926" y="479089"/>
                    </a:lnTo>
                    <a:lnTo>
                      <a:pt x="209787" y="479228"/>
                    </a:lnTo>
                    <a:lnTo>
                      <a:pt x="207335" y="483080"/>
                    </a:lnTo>
                    <a:lnTo>
                      <a:pt x="206791" y="483740"/>
                    </a:lnTo>
                    <a:lnTo>
                      <a:pt x="205530" y="484966"/>
                    </a:lnTo>
                    <a:cubicBezTo>
                      <a:pt x="205530" y="484966"/>
                      <a:pt x="205136" y="485336"/>
                      <a:pt x="205160" y="485325"/>
                    </a:cubicBezTo>
                    <a:cubicBezTo>
                      <a:pt x="205160" y="485325"/>
                      <a:pt x="204766" y="485695"/>
                      <a:pt x="204789" y="485683"/>
                    </a:cubicBezTo>
                    <a:lnTo>
                      <a:pt x="201376" y="489085"/>
                    </a:lnTo>
                    <a:lnTo>
                      <a:pt x="201052" y="489420"/>
                    </a:lnTo>
                    <a:lnTo>
                      <a:pt x="197663" y="493123"/>
                    </a:lnTo>
                    <a:lnTo>
                      <a:pt x="197605" y="493261"/>
                    </a:lnTo>
                    <a:lnTo>
                      <a:pt x="196332" y="496744"/>
                    </a:lnTo>
                    <a:lnTo>
                      <a:pt x="195846" y="497681"/>
                    </a:lnTo>
                    <a:lnTo>
                      <a:pt x="193590" y="500886"/>
                    </a:lnTo>
                    <a:lnTo>
                      <a:pt x="193266" y="505352"/>
                    </a:lnTo>
                    <a:lnTo>
                      <a:pt x="193289" y="505641"/>
                    </a:lnTo>
                    <a:lnTo>
                      <a:pt x="193613" y="507538"/>
                    </a:lnTo>
                    <a:lnTo>
                      <a:pt x="193706" y="507862"/>
                    </a:lnTo>
                    <a:lnTo>
                      <a:pt x="193868" y="508279"/>
                    </a:lnTo>
                    <a:cubicBezTo>
                      <a:pt x="193983" y="508591"/>
                      <a:pt x="194030" y="508904"/>
                      <a:pt x="193983" y="509228"/>
                    </a:cubicBezTo>
                    <a:lnTo>
                      <a:pt x="193926" y="509737"/>
                    </a:lnTo>
                    <a:lnTo>
                      <a:pt x="193833" y="510153"/>
                    </a:lnTo>
                    <a:lnTo>
                      <a:pt x="193972" y="511426"/>
                    </a:lnTo>
                    <a:cubicBezTo>
                      <a:pt x="193972" y="511426"/>
                      <a:pt x="194030" y="511958"/>
                      <a:pt x="194007" y="511912"/>
                    </a:cubicBezTo>
                    <a:lnTo>
                      <a:pt x="194064" y="512282"/>
                    </a:lnTo>
                    <a:lnTo>
                      <a:pt x="194909" y="515221"/>
                    </a:lnTo>
                    <a:lnTo>
                      <a:pt x="195696" y="518182"/>
                    </a:lnTo>
                    <a:lnTo>
                      <a:pt x="195881" y="520334"/>
                    </a:lnTo>
                    <a:lnTo>
                      <a:pt x="195892" y="521167"/>
                    </a:lnTo>
                    <a:lnTo>
                      <a:pt x="195545" y="526547"/>
                    </a:lnTo>
                    <a:lnTo>
                      <a:pt x="195441" y="527427"/>
                    </a:lnTo>
                    <a:lnTo>
                      <a:pt x="194897" y="529555"/>
                    </a:lnTo>
                    <a:lnTo>
                      <a:pt x="194458" y="531013"/>
                    </a:lnTo>
                    <a:lnTo>
                      <a:pt x="194400" y="531337"/>
                    </a:lnTo>
                    <a:lnTo>
                      <a:pt x="194365" y="531777"/>
                    </a:lnTo>
                    <a:lnTo>
                      <a:pt x="194330" y="532309"/>
                    </a:lnTo>
                    <a:lnTo>
                      <a:pt x="194296" y="532760"/>
                    </a:lnTo>
                    <a:lnTo>
                      <a:pt x="194296" y="533755"/>
                    </a:lnTo>
                    <a:lnTo>
                      <a:pt x="194296" y="534276"/>
                    </a:lnTo>
                    <a:lnTo>
                      <a:pt x="194307" y="534681"/>
                    </a:lnTo>
                    <a:lnTo>
                      <a:pt x="194597" y="536752"/>
                    </a:lnTo>
                    <a:cubicBezTo>
                      <a:pt x="194620" y="536925"/>
                      <a:pt x="194608" y="537099"/>
                      <a:pt x="194585" y="537272"/>
                    </a:cubicBezTo>
                    <a:lnTo>
                      <a:pt x="194377" y="538649"/>
                    </a:lnTo>
                    <a:lnTo>
                      <a:pt x="194377" y="538823"/>
                    </a:lnTo>
                    <a:lnTo>
                      <a:pt x="194816" y="540963"/>
                    </a:lnTo>
                    <a:lnTo>
                      <a:pt x="195557" y="547893"/>
                    </a:lnTo>
                    <a:lnTo>
                      <a:pt x="195580" y="548680"/>
                    </a:lnTo>
                    <a:lnTo>
                      <a:pt x="195210" y="567203"/>
                    </a:lnTo>
                    <a:lnTo>
                      <a:pt x="195233" y="567342"/>
                    </a:lnTo>
                    <a:lnTo>
                      <a:pt x="197917" y="574203"/>
                    </a:lnTo>
                    <a:lnTo>
                      <a:pt x="200162" y="580265"/>
                    </a:lnTo>
                    <a:cubicBezTo>
                      <a:pt x="200347" y="580797"/>
                      <a:pt x="200324" y="581376"/>
                      <a:pt x="200069" y="581873"/>
                    </a:cubicBezTo>
                    <a:cubicBezTo>
                      <a:pt x="199815" y="582382"/>
                      <a:pt x="199363" y="582753"/>
                      <a:pt x="198820" y="582903"/>
                    </a:cubicBezTo>
                    <a:lnTo>
                      <a:pt x="198322" y="583053"/>
                    </a:lnTo>
                    <a:lnTo>
                      <a:pt x="193578" y="584245"/>
                    </a:lnTo>
                    <a:cubicBezTo>
                      <a:pt x="193578" y="584245"/>
                      <a:pt x="193058" y="584361"/>
                      <a:pt x="193092" y="584349"/>
                    </a:cubicBezTo>
                    <a:lnTo>
                      <a:pt x="192688" y="584465"/>
                    </a:lnTo>
                    <a:lnTo>
                      <a:pt x="189841" y="585599"/>
                    </a:lnTo>
                    <a:lnTo>
                      <a:pt x="189737" y="585657"/>
                    </a:lnTo>
                    <a:lnTo>
                      <a:pt x="188117" y="587288"/>
                    </a:lnTo>
                    <a:lnTo>
                      <a:pt x="187481" y="587878"/>
                    </a:lnTo>
                    <a:lnTo>
                      <a:pt x="184415" y="590088"/>
                    </a:lnTo>
                    <a:lnTo>
                      <a:pt x="181233" y="592194"/>
                    </a:lnTo>
                    <a:lnTo>
                      <a:pt x="180516" y="592564"/>
                    </a:lnTo>
                    <a:lnTo>
                      <a:pt x="175634" y="594843"/>
                    </a:lnTo>
                    <a:lnTo>
                      <a:pt x="175264" y="595017"/>
                    </a:lnTo>
                    <a:lnTo>
                      <a:pt x="174002" y="597273"/>
                    </a:lnTo>
                    <a:cubicBezTo>
                      <a:pt x="173736" y="597735"/>
                      <a:pt x="173285" y="598094"/>
                      <a:pt x="172753" y="598233"/>
                    </a:cubicBezTo>
                    <a:lnTo>
                      <a:pt x="172244" y="598372"/>
                    </a:lnTo>
                    <a:lnTo>
                      <a:pt x="168403" y="599239"/>
                    </a:lnTo>
                    <a:lnTo>
                      <a:pt x="167153" y="600940"/>
                    </a:lnTo>
                    <a:lnTo>
                      <a:pt x="166899" y="601310"/>
                    </a:lnTo>
                    <a:lnTo>
                      <a:pt x="166031" y="602664"/>
                    </a:lnTo>
                    <a:cubicBezTo>
                      <a:pt x="165915" y="602849"/>
                      <a:pt x="165765" y="603023"/>
                      <a:pt x="165591" y="603162"/>
                    </a:cubicBezTo>
                    <a:lnTo>
                      <a:pt x="164955" y="603648"/>
                    </a:lnTo>
                    <a:lnTo>
                      <a:pt x="163578" y="604469"/>
                    </a:lnTo>
                    <a:cubicBezTo>
                      <a:pt x="163578" y="604469"/>
                      <a:pt x="163115" y="604735"/>
                      <a:pt x="163150" y="604723"/>
                    </a:cubicBezTo>
                    <a:lnTo>
                      <a:pt x="162988" y="604816"/>
                    </a:lnTo>
                    <a:lnTo>
                      <a:pt x="161588" y="606586"/>
                    </a:lnTo>
                    <a:lnTo>
                      <a:pt x="161380" y="606899"/>
                    </a:lnTo>
                    <a:lnTo>
                      <a:pt x="160130" y="609155"/>
                    </a:lnTo>
                    <a:lnTo>
                      <a:pt x="159517" y="609999"/>
                    </a:lnTo>
                    <a:lnTo>
                      <a:pt x="158048" y="611561"/>
                    </a:lnTo>
                    <a:cubicBezTo>
                      <a:pt x="157816" y="611804"/>
                      <a:pt x="157527" y="611989"/>
                      <a:pt x="157215" y="612082"/>
                    </a:cubicBezTo>
                    <a:lnTo>
                      <a:pt x="156393" y="612325"/>
                    </a:lnTo>
                    <a:lnTo>
                      <a:pt x="148445" y="613551"/>
                    </a:lnTo>
                    <a:lnTo>
                      <a:pt x="139930" y="614766"/>
                    </a:lnTo>
                    <a:cubicBezTo>
                      <a:pt x="139930" y="614766"/>
                      <a:pt x="139398" y="614835"/>
                      <a:pt x="139432" y="614835"/>
                    </a:cubicBezTo>
                    <a:cubicBezTo>
                      <a:pt x="139432" y="614835"/>
                      <a:pt x="138900" y="614916"/>
                      <a:pt x="138912" y="614916"/>
                    </a:cubicBezTo>
                    <a:lnTo>
                      <a:pt x="133150" y="615911"/>
                    </a:lnTo>
                    <a:lnTo>
                      <a:pt x="132710" y="616004"/>
                    </a:lnTo>
                    <a:lnTo>
                      <a:pt x="129575" y="616768"/>
                    </a:lnTo>
                    <a:lnTo>
                      <a:pt x="128777" y="616860"/>
                    </a:lnTo>
                    <a:lnTo>
                      <a:pt x="125618" y="617045"/>
                    </a:lnTo>
                    <a:lnTo>
                      <a:pt x="125352" y="617103"/>
                    </a:lnTo>
                    <a:lnTo>
                      <a:pt x="122413" y="618063"/>
                    </a:lnTo>
                    <a:lnTo>
                      <a:pt x="121499" y="618214"/>
                    </a:lnTo>
                    <a:lnTo>
                      <a:pt x="117820" y="618422"/>
                    </a:lnTo>
                    <a:lnTo>
                      <a:pt x="113400" y="617913"/>
                    </a:lnTo>
                    <a:lnTo>
                      <a:pt x="109698" y="617219"/>
                    </a:lnTo>
                    <a:lnTo>
                      <a:pt x="108830" y="616964"/>
                    </a:lnTo>
                    <a:lnTo>
                      <a:pt x="105036" y="615414"/>
                    </a:lnTo>
                    <a:lnTo>
                      <a:pt x="103358" y="614396"/>
                    </a:lnTo>
                    <a:lnTo>
                      <a:pt x="94959" y="624670"/>
                    </a:lnTo>
                    <a:lnTo>
                      <a:pt x="94750" y="624936"/>
                    </a:lnTo>
                    <a:lnTo>
                      <a:pt x="91314" y="631380"/>
                    </a:lnTo>
                    <a:lnTo>
                      <a:pt x="91141" y="631739"/>
                    </a:lnTo>
                    <a:lnTo>
                      <a:pt x="88028" y="640254"/>
                    </a:lnTo>
                    <a:lnTo>
                      <a:pt x="83470" y="651199"/>
                    </a:lnTo>
                    <a:lnTo>
                      <a:pt x="83053" y="652032"/>
                    </a:lnTo>
                    <a:lnTo>
                      <a:pt x="81144" y="654867"/>
                    </a:lnTo>
                    <a:lnTo>
                      <a:pt x="81133" y="654959"/>
                    </a:lnTo>
                    <a:lnTo>
                      <a:pt x="80357" y="659622"/>
                    </a:lnTo>
                    <a:lnTo>
                      <a:pt x="80149" y="660455"/>
                    </a:lnTo>
                    <a:lnTo>
                      <a:pt x="77858" y="667153"/>
                    </a:lnTo>
                    <a:lnTo>
                      <a:pt x="76146" y="671110"/>
                    </a:lnTo>
                    <a:lnTo>
                      <a:pt x="76053" y="671365"/>
                    </a:lnTo>
                    <a:lnTo>
                      <a:pt x="75394" y="675912"/>
                    </a:lnTo>
                    <a:lnTo>
                      <a:pt x="73959" y="683386"/>
                    </a:lnTo>
                    <a:cubicBezTo>
                      <a:pt x="73959" y="683386"/>
                      <a:pt x="73855" y="683906"/>
                      <a:pt x="73867" y="683872"/>
                    </a:cubicBezTo>
                    <a:lnTo>
                      <a:pt x="73797" y="684195"/>
                    </a:lnTo>
                    <a:lnTo>
                      <a:pt x="74040" y="689876"/>
                    </a:lnTo>
                    <a:cubicBezTo>
                      <a:pt x="74052" y="690119"/>
                      <a:pt x="74017" y="690362"/>
                      <a:pt x="73936" y="690594"/>
                    </a:cubicBezTo>
                    <a:lnTo>
                      <a:pt x="73659" y="691369"/>
                    </a:lnTo>
                    <a:lnTo>
                      <a:pt x="73045" y="692514"/>
                    </a:lnTo>
                    <a:lnTo>
                      <a:pt x="71611" y="694631"/>
                    </a:lnTo>
                    <a:lnTo>
                      <a:pt x="71437" y="694978"/>
                    </a:lnTo>
                    <a:lnTo>
                      <a:pt x="70801" y="696355"/>
                    </a:lnTo>
                    <a:lnTo>
                      <a:pt x="70627" y="696783"/>
                    </a:lnTo>
                    <a:lnTo>
                      <a:pt x="70442" y="697292"/>
                    </a:lnTo>
                    <a:cubicBezTo>
                      <a:pt x="70442" y="697292"/>
                      <a:pt x="70245" y="697790"/>
                      <a:pt x="70245" y="697778"/>
                    </a:cubicBezTo>
                    <a:lnTo>
                      <a:pt x="70107" y="698149"/>
                    </a:lnTo>
                    <a:lnTo>
                      <a:pt x="69424" y="701157"/>
                    </a:lnTo>
                    <a:cubicBezTo>
                      <a:pt x="69389" y="701319"/>
                      <a:pt x="69320" y="701481"/>
                      <a:pt x="69239" y="701619"/>
                    </a:cubicBezTo>
                    <a:lnTo>
                      <a:pt x="68013" y="703956"/>
                    </a:lnTo>
                    <a:lnTo>
                      <a:pt x="67827" y="704361"/>
                    </a:lnTo>
                    <a:lnTo>
                      <a:pt x="66138" y="708457"/>
                    </a:lnTo>
                    <a:lnTo>
                      <a:pt x="64183" y="712171"/>
                    </a:lnTo>
                    <a:lnTo>
                      <a:pt x="64021" y="712576"/>
                    </a:lnTo>
                    <a:lnTo>
                      <a:pt x="62818" y="715491"/>
                    </a:lnTo>
                    <a:lnTo>
                      <a:pt x="62679" y="715908"/>
                    </a:lnTo>
                    <a:lnTo>
                      <a:pt x="61487" y="719564"/>
                    </a:lnTo>
                    <a:lnTo>
                      <a:pt x="60134" y="723162"/>
                    </a:lnTo>
                    <a:lnTo>
                      <a:pt x="58572" y="726645"/>
                    </a:lnTo>
                    <a:lnTo>
                      <a:pt x="56744" y="730567"/>
                    </a:lnTo>
                    <a:lnTo>
                      <a:pt x="56420" y="731157"/>
                    </a:lnTo>
                    <a:lnTo>
                      <a:pt x="54765" y="733980"/>
                    </a:lnTo>
                    <a:lnTo>
                      <a:pt x="54198" y="734766"/>
                    </a:lnTo>
                    <a:lnTo>
                      <a:pt x="51803" y="737335"/>
                    </a:lnTo>
                    <a:lnTo>
                      <a:pt x="50774" y="743791"/>
                    </a:lnTo>
                    <a:lnTo>
                      <a:pt x="50542" y="744705"/>
                    </a:lnTo>
                    <a:lnTo>
                      <a:pt x="48437" y="750247"/>
                    </a:lnTo>
                    <a:lnTo>
                      <a:pt x="45440" y="757455"/>
                    </a:lnTo>
                    <a:lnTo>
                      <a:pt x="47500" y="764639"/>
                    </a:lnTo>
                    <a:cubicBezTo>
                      <a:pt x="47615" y="765056"/>
                      <a:pt x="47592" y="765484"/>
                      <a:pt x="47442" y="765900"/>
                    </a:cubicBezTo>
                    <a:lnTo>
                      <a:pt x="47268" y="766352"/>
                    </a:lnTo>
                    <a:cubicBezTo>
                      <a:pt x="47210" y="766514"/>
                      <a:pt x="47129" y="766676"/>
                      <a:pt x="47025" y="766803"/>
                    </a:cubicBezTo>
                    <a:lnTo>
                      <a:pt x="45533" y="768932"/>
                    </a:lnTo>
                    <a:lnTo>
                      <a:pt x="45301" y="769290"/>
                    </a:lnTo>
                    <a:lnTo>
                      <a:pt x="40500" y="777678"/>
                    </a:lnTo>
                    <a:cubicBezTo>
                      <a:pt x="40500" y="777678"/>
                      <a:pt x="40234" y="778141"/>
                      <a:pt x="40234" y="778130"/>
                    </a:cubicBezTo>
                    <a:cubicBezTo>
                      <a:pt x="40234" y="778130"/>
                      <a:pt x="39979" y="778592"/>
                      <a:pt x="39979" y="778581"/>
                    </a:cubicBezTo>
                    <a:lnTo>
                      <a:pt x="36474" y="784782"/>
                    </a:lnTo>
                    <a:lnTo>
                      <a:pt x="24291" y="803097"/>
                    </a:lnTo>
                    <a:cubicBezTo>
                      <a:pt x="24106" y="803375"/>
                      <a:pt x="23851" y="803606"/>
                      <a:pt x="23550" y="803768"/>
                    </a:cubicBezTo>
                    <a:lnTo>
                      <a:pt x="22775" y="804138"/>
                    </a:lnTo>
                    <a:lnTo>
                      <a:pt x="16689" y="806094"/>
                    </a:lnTo>
                    <a:lnTo>
                      <a:pt x="16354" y="806209"/>
                    </a:lnTo>
                    <a:lnTo>
                      <a:pt x="5791" y="811879"/>
                    </a:lnTo>
                    <a:lnTo>
                      <a:pt x="6682" y="812145"/>
                    </a:lnTo>
                    <a:lnTo>
                      <a:pt x="7503" y="812457"/>
                    </a:lnTo>
                    <a:lnTo>
                      <a:pt x="9910" y="813649"/>
                    </a:lnTo>
                    <a:lnTo>
                      <a:pt x="10870" y="814111"/>
                    </a:lnTo>
                    <a:cubicBezTo>
                      <a:pt x="10870" y="814111"/>
                      <a:pt x="11333" y="814354"/>
                      <a:pt x="11321" y="814343"/>
                    </a:cubicBezTo>
                    <a:cubicBezTo>
                      <a:pt x="11321" y="814343"/>
                      <a:pt x="11807" y="814586"/>
                      <a:pt x="11761" y="814551"/>
                    </a:cubicBezTo>
                    <a:lnTo>
                      <a:pt x="13959" y="815558"/>
                    </a:lnTo>
                    <a:lnTo>
                      <a:pt x="14109" y="815581"/>
                    </a:lnTo>
                    <a:lnTo>
                      <a:pt x="17245" y="815766"/>
                    </a:lnTo>
                    <a:lnTo>
                      <a:pt x="21873" y="816194"/>
                    </a:lnTo>
                    <a:lnTo>
                      <a:pt x="22081" y="816159"/>
                    </a:lnTo>
                    <a:lnTo>
                      <a:pt x="23608" y="815824"/>
                    </a:lnTo>
                    <a:lnTo>
                      <a:pt x="24464" y="815754"/>
                    </a:lnTo>
                    <a:lnTo>
                      <a:pt x="27206" y="815662"/>
                    </a:lnTo>
                    <a:cubicBezTo>
                      <a:pt x="28074" y="815650"/>
                      <a:pt x="28826" y="816182"/>
                      <a:pt x="29104" y="816958"/>
                    </a:cubicBezTo>
                    <a:lnTo>
                      <a:pt x="35814" y="817131"/>
                    </a:lnTo>
                    <a:lnTo>
                      <a:pt x="36925" y="817374"/>
                    </a:lnTo>
                    <a:cubicBezTo>
                      <a:pt x="37098" y="817409"/>
                      <a:pt x="37272" y="817478"/>
                      <a:pt x="37422" y="817571"/>
                    </a:cubicBezTo>
                    <a:lnTo>
                      <a:pt x="37885" y="817814"/>
                    </a:lnTo>
                    <a:lnTo>
                      <a:pt x="38035" y="817906"/>
                    </a:lnTo>
                    <a:lnTo>
                      <a:pt x="41148" y="817941"/>
                    </a:lnTo>
                    <a:cubicBezTo>
                      <a:pt x="41148" y="817941"/>
                      <a:pt x="41691" y="817953"/>
                      <a:pt x="41657" y="817953"/>
                    </a:cubicBezTo>
                    <a:lnTo>
                      <a:pt x="42050" y="817941"/>
                    </a:lnTo>
                    <a:lnTo>
                      <a:pt x="43485" y="817710"/>
                    </a:lnTo>
                    <a:lnTo>
                      <a:pt x="44318" y="817687"/>
                    </a:lnTo>
                    <a:cubicBezTo>
                      <a:pt x="44491" y="817687"/>
                      <a:pt x="44676" y="817710"/>
                      <a:pt x="44850" y="817756"/>
                    </a:cubicBezTo>
                    <a:lnTo>
                      <a:pt x="45359" y="817895"/>
                    </a:lnTo>
                    <a:cubicBezTo>
                      <a:pt x="45556" y="817953"/>
                      <a:pt x="45764" y="818045"/>
                      <a:pt x="45937" y="818149"/>
                    </a:cubicBezTo>
                    <a:lnTo>
                      <a:pt x="46377" y="818427"/>
                    </a:lnTo>
                    <a:cubicBezTo>
                      <a:pt x="46620" y="818589"/>
                      <a:pt x="46817" y="818774"/>
                      <a:pt x="46967" y="819017"/>
                    </a:cubicBezTo>
                    <a:lnTo>
                      <a:pt x="47245" y="819445"/>
                    </a:lnTo>
                    <a:cubicBezTo>
                      <a:pt x="47337" y="819584"/>
                      <a:pt x="47407" y="819711"/>
                      <a:pt x="47476" y="819873"/>
                    </a:cubicBezTo>
                    <a:lnTo>
                      <a:pt x="48020" y="821389"/>
                    </a:lnTo>
                    <a:lnTo>
                      <a:pt x="48714" y="823957"/>
                    </a:lnTo>
                    <a:lnTo>
                      <a:pt x="48726" y="823992"/>
                    </a:lnTo>
                    <a:lnTo>
                      <a:pt x="48899" y="824085"/>
                    </a:lnTo>
                    <a:lnTo>
                      <a:pt x="49663" y="823957"/>
                    </a:lnTo>
                    <a:lnTo>
                      <a:pt x="50149" y="823645"/>
                    </a:lnTo>
                    <a:lnTo>
                      <a:pt x="50264" y="823552"/>
                    </a:lnTo>
                    <a:lnTo>
                      <a:pt x="50288" y="823518"/>
                    </a:lnTo>
                    <a:lnTo>
                      <a:pt x="50600" y="822777"/>
                    </a:lnTo>
                    <a:lnTo>
                      <a:pt x="50762" y="822384"/>
                    </a:lnTo>
                    <a:lnTo>
                      <a:pt x="52127" y="817814"/>
                    </a:lnTo>
                    <a:lnTo>
                      <a:pt x="52486" y="817015"/>
                    </a:lnTo>
                    <a:cubicBezTo>
                      <a:pt x="52544" y="816911"/>
                      <a:pt x="52625" y="816784"/>
                      <a:pt x="52694" y="816680"/>
                    </a:cubicBezTo>
                    <a:lnTo>
                      <a:pt x="53261" y="816009"/>
                    </a:lnTo>
                    <a:lnTo>
                      <a:pt x="55633" y="813868"/>
                    </a:lnTo>
                    <a:lnTo>
                      <a:pt x="55887" y="813625"/>
                    </a:lnTo>
                    <a:lnTo>
                      <a:pt x="56454" y="812908"/>
                    </a:lnTo>
                    <a:lnTo>
                      <a:pt x="56963" y="812318"/>
                    </a:lnTo>
                    <a:lnTo>
                      <a:pt x="66323" y="802715"/>
                    </a:lnTo>
                    <a:lnTo>
                      <a:pt x="73034" y="796097"/>
                    </a:lnTo>
                    <a:lnTo>
                      <a:pt x="73115" y="795958"/>
                    </a:lnTo>
                    <a:lnTo>
                      <a:pt x="79941" y="780895"/>
                    </a:lnTo>
                    <a:lnTo>
                      <a:pt x="81757" y="777493"/>
                    </a:lnTo>
                    <a:lnTo>
                      <a:pt x="81942" y="777089"/>
                    </a:lnTo>
                    <a:lnTo>
                      <a:pt x="82544" y="775654"/>
                    </a:lnTo>
                    <a:cubicBezTo>
                      <a:pt x="82648" y="775411"/>
                      <a:pt x="82799" y="775203"/>
                      <a:pt x="82984" y="775018"/>
                    </a:cubicBezTo>
                    <a:lnTo>
                      <a:pt x="83342" y="774659"/>
                    </a:lnTo>
                    <a:cubicBezTo>
                      <a:pt x="83481" y="774520"/>
                      <a:pt x="83632" y="774404"/>
                      <a:pt x="83805" y="774312"/>
                    </a:cubicBezTo>
                    <a:lnTo>
                      <a:pt x="100396" y="765472"/>
                    </a:lnTo>
                    <a:lnTo>
                      <a:pt x="109640" y="761076"/>
                    </a:lnTo>
                    <a:lnTo>
                      <a:pt x="110068" y="760845"/>
                    </a:lnTo>
                    <a:lnTo>
                      <a:pt x="110867" y="760416"/>
                    </a:lnTo>
                    <a:lnTo>
                      <a:pt x="111133" y="760220"/>
                    </a:lnTo>
                    <a:lnTo>
                      <a:pt x="111503" y="759907"/>
                    </a:lnTo>
                    <a:lnTo>
                      <a:pt x="112278" y="759445"/>
                    </a:lnTo>
                    <a:lnTo>
                      <a:pt x="115714" y="757721"/>
                    </a:lnTo>
                    <a:cubicBezTo>
                      <a:pt x="115714" y="757721"/>
                      <a:pt x="116200" y="757478"/>
                      <a:pt x="116166" y="757512"/>
                    </a:cubicBezTo>
                    <a:lnTo>
                      <a:pt x="116605" y="757270"/>
                    </a:lnTo>
                    <a:lnTo>
                      <a:pt x="118422" y="756228"/>
                    </a:lnTo>
                    <a:lnTo>
                      <a:pt x="119058" y="755939"/>
                    </a:lnTo>
                    <a:cubicBezTo>
                      <a:pt x="119209" y="755870"/>
                      <a:pt x="119347" y="755823"/>
                      <a:pt x="119509" y="755789"/>
                    </a:cubicBezTo>
                    <a:lnTo>
                      <a:pt x="121037" y="755476"/>
                    </a:lnTo>
                    <a:lnTo>
                      <a:pt x="121465" y="755372"/>
                    </a:lnTo>
                    <a:lnTo>
                      <a:pt x="123385" y="754794"/>
                    </a:lnTo>
                    <a:lnTo>
                      <a:pt x="138275" y="748881"/>
                    </a:lnTo>
                    <a:cubicBezTo>
                      <a:pt x="138426" y="748824"/>
                      <a:pt x="138588" y="748789"/>
                      <a:pt x="138738" y="748766"/>
                    </a:cubicBezTo>
                    <a:lnTo>
                      <a:pt x="139259" y="748696"/>
                    </a:lnTo>
                    <a:cubicBezTo>
                      <a:pt x="139432" y="748673"/>
                      <a:pt x="139594" y="748673"/>
                      <a:pt x="139768" y="748696"/>
                    </a:cubicBezTo>
                    <a:lnTo>
                      <a:pt x="139837" y="748696"/>
                    </a:lnTo>
                    <a:lnTo>
                      <a:pt x="140705" y="747840"/>
                    </a:lnTo>
                    <a:cubicBezTo>
                      <a:pt x="140844" y="747725"/>
                      <a:pt x="140994" y="747597"/>
                      <a:pt x="141156" y="747516"/>
                    </a:cubicBezTo>
                    <a:lnTo>
                      <a:pt x="141619" y="747262"/>
                    </a:lnTo>
                    <a:lnTo>
                      <a:pt x="145703" y="745387"/>
                    </a:lnTo>
                    <a:lnTo>
                      <a:pt x="167998" y="736120"/>
                    </a:lnTo>
                    <a:lnTo>
                      <a:pt x="170624" y="735125"/>
                    </a:lnTo>
                    <a:cubicBezTo>
                      <a:pt x="170774" y="735067"/>
                      <a:pt x="170913" y="735044"/>
                      <a:pt x="171075" y="735033"/>
                    </a:cubicBezTo>
                    <a:lnTo>
                      <a:pt x="172325" y="734894"/>
                    </a:lnTo>
                    <a:lnTo>
                      <a:pt x="172394" y="734871"/>
                    </a:lnTo>
                    <a:lnTo>
                      <a:pt x="173667" y="734072"/>
                    </a:lnTo>
                    <a:lnTo>
                      <a:pt x="174349" y="733725"/>
                    </a:lnTo>
                    <a:cubicBezTo>
                      <a:pt x="174523" y="733644"/>
                      <a:pt x="174708" y="733586"/>
                      <a:pt x="174893" y="733563"/>
                    </a:cubicBezTo>
                    <a:lnTo>
                      <a:pt x="175865" y="733413"/>
                    </a:lnTo>
                    <a:lnTo>
                      <a:pt x="176038" y="733355"/>
                    </a:lnTo>
                    <a:lnTo>
                      <a:pt x="177207" y="732719"/>
                    </a:lnTo>
                    <a:cubicBezTo>
                      <a:pt x="177207" y="732719"/>
                      <a:pt x="177693" y="732453"/>
                      <a:pt x="177670" y="732464"/>
                    </a:cubicBezTo>
                    <a:lnTo>
                      <a:pt x="178063" y="732256"/>
                    </a:lnTo>
                    <a:lnTo>
                      <a:pt x="179799" y="731029"/>
                    </a:lnTo>
                    <a:lnTo>
                      <a:pt x="181372" y="730196"/>
                    </a:lnTo>
                    <a:cubicBezTo>
                      <a:pt x="181731" y="730023"/>
                      <a:pt x="182147" y="729942"/>
                      <a:pt x="182552" y="730000"/>
                    </a:cubicBezTo>
                    <a:lnTo>
                      <a:pt x="183038" y="730058"/>
                    </a:lnTo>
                    <a:cubicBezTo>
                      <a:pt x="183223" y="730081"/>
                      <a:pt x="183408" y="730139"/>
                      <a:pt x="183582" y="730208"/>
                    </a:cubicBezTo>
                    <a:lnTo>
                      <a:pt x="185063" y="730844"/>
                    </a:lnTo>
                    <a:cubicBezTo>
                      <a:pt x="185340" y="730960"/>
                      <a:pt x="185583" y="731157"/>
                      <a:pt x="185780" y="731377"/>
                    </a:cubicBezTo>
                    <a:lnTo>
                      <a:pt x="187076" y="732915"/>
                    </a:lnTo>
                    <a:lnTo>
                      <a:pt x="187342" y="733147"/>
                    </a:lnTo>
                    <a:lnTo>
                      <a:pt x="189459" y="734882"/>
                    </a:lnTo>
                    <a:lnTo>
                      <a:pt x="190292" y="735715"/>
                    </a:lnTo>
                    <a:cubicBezTo>
                      <a:pt x="190292" y="735715"/>
                      <a:pt x="190686" y="736085"/>
                      <a:pt x="190651" y="736062"/>
                    </a:cubicBezTo>
                    <a:cubicBezTo>
                      <a:pt x="190651" y="736062"/>
                      <a:pt x="191044" y="736433"/>
                      <a:pt x="191010" y="736421"/>
                    </a:cubicBezTo>
                    <a:lnTo>
                      <a:pt x="194897" y="740031"/>
                    </a:lnTo>
                    <a:lnTo>
                      <a:pt x="195186" y="740285"/>
                    </a:lnTo>
                    <a:lnTo>
                      <a:pt x="198183" y="742368"/>
                    </a:lnTo>
                    <a:lnTo>
                      <a:pt x="198588" y="742634"/>
                    </a:lnTo>
                    <a:lnTo>
                      <a:pt x="200844" y="744022"/>
                    </a:lnTo>
                    <a:cubicBezTo>
                      <a:pt x="201040" y="744161"/>
                      <a:pt x="201237" y="744312"/>
                      <a:pt x="201376" y="744520"/>
                    </a:cubicBezTo>
                    <a:lnTo>
                      <a:pt x="202672" y="746255"/>
                    </a:lnTo>
                    <a:cubicBezTo>
                      <a:pt x="202672" y="746255"/>
                      <a:pt x="202996" y="746683"/>
                      <a:pt x="202996" y="746672"/>
                    </a:cubicBezTo>
                    <a:lnTo>
                      <a:pt x="203273" y="747065"/>
                    </a:lnTo>
                    <a:lnTo>
                      <a:pt x="205842" y="750131"/>
                    </a:lnTo>
                    <a:lnTo>
                      <a:pt x="205981" y="750224"/>
                    </a:lnTo>
                    <a:lnTo>
                      <a:pt x="208225" y="751497"/>
                    </a:lnTo>
                    <a:lnTo>
                      <a:pt x="208908" y="752017"/>
                    </a:lnTo>
                    <a:lnTo>
                      <a:pt x="210504" y="753452"/>
                    </a:lnTo>
                    <a:lnTo>
                      <a:pt x="210828" y="753695"/>
                    </a:lnTo>
                    <a:lnTo>
                      <a:pt x="212147" y="754609"/>
                    </a:lnTo>
                    <a:cubicBezTo>
                      <a:pt x="212332" y="754748"/>
                      <a:pt x="212494" y="754898"/>
                      <a:pt x="212633" y="755095"/>
                    </a:cubicBezTo>
                    <a:lnTo>
                      <a:pt x="212946" y="755523"/>
                    </a:lnTo>
                    <a:lnTo>
                      <a:pt x="214114" y="757316"/>
                    </a:lnTo>
                    <a:lnTo>
                      <a:pt x="214184" y="757409"/>
                    </a:lnTo>
                    <a:lnTo>
                      <a:pt x="215722" y="758438"/>
                    </a:lnTo>
                    <a:cubicBezTo>
                      <a:pt x="215722" y="758438"/>
                      <a:pt x="216162" y="758728"/>
                      <a:pt x="216162" y="758728"/>
                    </a:cubicBezTo>
                    <a:lnTo>
                      <a:pt x="216578" y="759005"/>
                    </a:lnTo>
                    <a:lnTo>
                      <a:pt x="218383" y="760116"/>
                    </a:lnTo>
                    <a:lnTo>
                      <a:pt x="219020" y="760625"/>
                    </a:lnTo>
                    <a:lnTo>
                      <a:pt x="219702" y="761285"/>
                    </a:lnTo>
                    <a:lnTo>
                      <a:pt x="219760" y="761308"/>
                    </a:lnTo>
                    <a:lnTo>
                      <a:pt x="222641" y="762198"/>
                    </a:lnTo>
                    <a:lnTo>
                      <a:pt x="223520" y="762592"/>
                    </a:lnTo>
                    <a:lnTo>
                      <a:pt x="225638" y="763795"/>
                    </a:lnTo>
                    <a:lnTo>
                      <a:pt x="225730" y="763818"/>
                    </a:lnTo>
                    <a:lnTo>
                      <a:pt x="226667" y="763911"/>
                    </a:lnTo>
                    <a:lnTo>
                      <a:pt x="228704" y="762627"/>
                    </a:lnTo>
                    <a:cubicBezTo>
                      <a:pt x="229108" y="762384"/>
                      <a:pt x="229583" y="762291"/>
                      <a:pt x="230057" y="762372"/>
                    </a:cubicBezTo>
                    <a:lnTo>
                      <a:pt x="232707" y="762823"/>
                    </a:lnTo>
                    <a:cubicBezTo>
                      <a:pt x="232707" y="762823"/>
                      <a:pt x="233227" y="762916"/>
                      <a:pt x="233204" y="762916"/>
                    </a:cubicBezTo>
                    <a:cubicBezTo>
                      <a:pt x="233204" y="762916"/>
                      <a:pt x="233736" y="762997"/>
                      <a:pt x="233725" y="762997"/>
                    </a:cubicBezTo>
                    <a:lnTo>
                      <a:pt x="236906" y="763483"/>
                    </a:lnTo>
                    <a:cubicBezTo>
                      <a:pt x="236906" y="763483"/>
                      <a:pt x="237439" y="763564"/>
                      <a:pt x="237404" y="763564"/>
                    </a:cubicBezTo>
                    <a:lnTo>
                      <a:pt x="237901" y="763633"/>
                    </a:lnTo>
                    <a:lnTo>
                      <a:pt x="241592" y="763969"/>
                    </a:lnTo>
                    <a:cubicBezTo>
                      <a:pt x="241592" y="763969"/>
                      <a:pt x="242124" y="764026"/>
                      <a:pt x="242090" y="764026"/>
                    </a:cubicBezTo>
                    <a:lnTo>
                      <a:pt x="242599" y="764050"/>
                    </a:lnTo>
                    <a:lnTo>
                      <a:pt x="246312" y="764200"/>
                    </a:lnTo>
                    <a:cubicBezTo>
                      <a:pt x="246312" y="764200"/>
                      <a:pt x="246845" y="764223"/>
                      <a:pt x="246822" y="764223"/>
                    </a:cubicBezTo>
                    <a:lnTo>
                      <a:pt x="247284" y="764235"/>
                    </a:lnTo>
                    <a:lnTo>
                      <a:pt x="250964" y="764050"/>
                    </a:lnTo>
                    <a:lnTo>
                      <a:pt x="253382" y="764015"/>
                    </a:lnTo>
                    <a:lnTo>
                      <a:pt x="257003" y="764350"/>
                    </a:lnTo>
                    <a:lnTo>
                      <a:pt x="257246" y="764339"/>
                    </a:lnTo>
                    <a:lnTo>
                      <a:pt x="259167" y="763945"/>
                    </a:lnTo>
                    <a:lnTo>
                      <a:pt x="259849" y="763864"/>
                    </a:lnTo>
                    <a:cubicBezTo>
                      <a:pt x="260000" y="763841"/>
                      <a:pt x="260127" y="763841"/>
                      <a:pt x="260277" y="763853"/>
                    </a:cubicBezTo>
                    <a:lnTo>
                      <a:pt x="265993" y="764385"/>
                    </a:lnTo>
                    <a:lnTo>
                      <a:pt x="266224" y="764374"/>
                    </a:lnTo>
                    <a:lnTo>
                      <a:pt x="268446" y="763864"/>
                    </a:lnTo>
                    <a:lnTo>
                      <a:pt x="269568" y="763795"/>
                    </a:lnTo>
                    <a:cubicBezTo>
                      <a:pt x="269568" y="763795"/>
                      <a:pt x="270100" y="763772"/>
                      <a:pt x="270088" y="763772"/>
                    </a:cubicBezTo>
                    <a:cubicBezTo>
                      <a:pt x="270088" y="763772"/>
                      <a:pt x="270621" y="763749"/>
                      <a:pt x="270609" y="763749"/>
                    </a:cubicBezTo>
                    <a:lnTo>
                      <a:pt x="273791" y="763564"/>
                    </a:lnTo>
                    <a:lnTo>
                      <a:pt x="276590" y="763274"/>
                    </a:lnTo>
                    <a:lnTo>
                      <a:pt x="279020" y="763263"/>
                    </a:lnTo>
                    <a:lnTo>
                      <a:pt x="280837" y="762765"/>
                    </a:lnTo>
                    <a:cubicBezTo>
                      <a:pt x="281022" y="762708"/>
                      <a:pt x="281230" y="762684"/>
                      <a:pt x="281427" y="762684"/>
                    </a:cubicBezTo>
                    <a:lnTo>
                      <a:pt x="281959" y="762708"/>
                    </a:lnTo>
                    <a:lnTo>
                      <a:pt x="284099" y="762893"/>
                    </a:lnTo>
                    <a:lnTo>
                      <a:pt x="284365" y="762893"/>
                    </a:lnTo>
                    <a:lnTo>
                      <a:pt x="286691" y="762476"/>
                    </a:lnTo>
                    <a:lnTo>
                      <a:pt x="287015" y="762372"/>
                    </a:lnTo>
                    <a:lnTo>
                      <a:pt x="287975" y="761979"/>
                    </a:lnTo>
                    <a:cubicBezTo>
                      <a:pt x="288160" y="761909"/>
                      <a:pt x="288369" y="761875"/>
                      <a:pt x="288565" y="761863"/>
                    </a:cubicBezTo>
                    <a:lnTo>
                      <a:pt x="289086" y="761828"/>
                    </a:lnTo>
                    <a:cubicBezTo>
                      <a:pt x="289248" y="761817"/>
                      <a:pt x="289410" y="761828"/>
                      <a:pt x="289572" y="761851"/>
                    </a:cubicBezTo>
                    <a:lnTo>
                      <a:pt x="292163" y="762291"/>
                    </a:lnTo>
                    <a:lnTo>
                      <a:pt x="292360" y="762314"/>
                    </a:lnTo>
                    <a:lnTo>
                      <a:pt x="294223" y="762025"/>
                    </a:lnTo>
                    <a:lnTo>
                      <a:pt x="296421" y="761794"/>
                    </a:lnTo>
                    <a:lnTo>
                      <a:pt x="296687" y="761759"/>
                    </a:lnTo>
                    <a:lnTo>
                      <a:pt x="297960" y="761261"/>
                    </a:lnTo>
                    <a:cubicBezTo>
                      <a:pt x="298145" y="761192"/>
                      <a:pt x="298353" y="761146"/>
                      <a:pt x="298550" y="761122"/>
                    </a:cubicBezTo>
                    <a:lnTo>
                      <a:pt x="299082" y="761088"/>
                    </a:lnTo>
                    <a:lnTo>
                      <a:pt x="301361" y="761076"/>
                    </a:lnTo>
                    <a:lnTo>
                      <a:pt x="302611" y="761180"/>
                    </a:lnTo>
                    <a:lnTo>
                      <a:pt x="303409" y="760509"/>
                    </a:lnTo>
                    <a:cubicBezTo>
                      <a:pt x="303525" y="760405"/>
                      <a:pt x="303675" y="760324"/>
                      <a:pt x="303826" y="760243"/>
                    </a:cubicBezTo>
                    <a:lnTo>
                      <a:pt x="304705" y="759815"/>
                    </a:lnTo>
                    <a:lnTo>
                      <a:pt x="304716" y="759815"/>
                    </a:lnTo>
                    <a:lnTo>
                      <a:pt x="305376" y="758855"/>
                    </a:lnTo>
                    <a:lnTo>
                      <a:pt x="305827" y="758311"/>
                    </a:lnTo>
                    <a:cubicBezTo>
                      <a:pt x="305966" y="758149"/>
                      <a:pt x="306116" y="757999"/>
                      <a:pt x="306313" y="757895"/>
                    </a:cubicBezTo>
                    <a:lnTo>
                      <a:pt x="308106" y="756796"/>
                    </a:lnTo>
                    <a:lnTo>
                      <a:pt x="308430" y="756564"/>
                    </a:lnTo>
                    <a:lnTo>
                      <a:pt x="309599" y="755604"/>
                    </a:lnTo>
                    <a:lnTo>
                      <a:pt x="310455" y="755037"/>
                    </a:lnTo>
                    <a:lnTo>
                      <a:pt x="310964" y="753892"/>
                    </a:lnTo>
                    <a:lnTo>
                      <a:pt x="311485" y="752862"/>
                    </a:lnTo>
                    <a:cubicBezTo>
                      <a:pt x="311554" y="752723"/>
                      <a:pt x="311624" y="752619"/>
                      <a:pt x="311716" y="752503"/>
                    </a:cubicBezTo>
                    <a:lnTo>
                      <a:pt x="312052" y="752087"/>
                    </a:lnTo>
                    <a:lnTo>
                      <a:pt x="312838" y="751242"/>
                    </a:lnTo>
                    <a:lnTo>
                      <a:pt x="313104" y="750930"/>
                    </a:lnTo>
                    <a:lnTo>
                      <a:pt x="313695" y="750097"/>
                    </a:lnTo>
                    <a:cubicBezTo>
                      <a:pt x="313833" y="749923"/>
                      <a:pt x="313984" y="749773"/>
                      <a:pt x="314157" y="749645"/>
                    </a:cubicBezTo>
                    <a:lnTo>
                      <a:pt x="314782" y="749217"/>
                    </a:lnTo>
                    <a:lnTo>
                      <a:pt x="316217" y="748442"/>
                    </a:lnTo>
                    <a:lnTo>
                      <a:pt x="317258" y="747945"/>
                    </a:lnTo>
                    <a:lnTo>
                      <a:pt x="318380" y="747459"/>
                    </a:lnTo>
                    <a:cubicBezTo>
                      <a:pt x="318380" y="747459"/>
                      <a:pt x="318889" y="747274"/>
                      <a:pt x="318866" y="747274"/>
                    </a:cubicBezTo>
                    <a:lnTo>
                      <a:pt x="319202" y="747135"/>
                    </a:lnTo>
                    <a:lnTo>
                      <a:pt x="320891" y="746094"/>
                    </a:lnTo>
                    <a:lnTo>
                      <a:pt x="321516" y="745770"/>
                    </a:lnTo>
                    <a:cubicBezTo>
                      <a:pt x="321770" y="745654"/>
                      <a:pt x="322048" y="745573"/>
                      <a:pt x="322337" y="745573"/>
                    </a:cubicBezTo>
                    <a:lnTo>
                      <a:pt x="325935" y="745423"/>
                    </a:lnTo>
                    <a:lnTo>
                      <a:pt x="326259" y="745353"/>
                    </a:lnTo>
                    <a:lnTo>
                      <a:pt x="330262" y="744335"/>
                    </a:lnTo>
                    <a:lnTo>
                      <a:pt x="330633" y="744196"/>
                    </a:lnTo>
                    <a:lnTo>
                      <a:pt x="335191" y="742426"/>
                    </a:lnTo>
                    <a:cubicBezTo>
                      <a:pt x="335399" y="742345"/>
                      <a:pt x="335631" y="742310"/>
                      <a:pt x="335862" y="742310"/>
                    </a:cubicBezTo>
                    <a:lnTo>
                      <a:pt x="340687" y="742322"/>
                    </a:lnTo>
                    <a:lnTo>
                      <a:pt x="341219" y="742322"/>
                    </a:lnTo>
                    <a:lnTo>
                      <a:pt x="341739" y="742322"/>
                    </a:lnTo>
                    <a:lnTo>
                      <a:pt x="346483" y="742264"/>
                    </a:lnTo>
                    <a:lnTo>
                      <a:pt x="346934" y="742229"/>
                    </a:lnTo>
                    <a:lnTo>
                      <a:pt x="350671" y="741882"/>
                    </a:lnTo>
                    <a:lnTo>
                      <a:pt x="351458" y="741882"/>
                    </a:lnTo>
                    <a:lnTo>
                      <a:pt x="356225" y="742090"/>
                    </a:lnTo>
                    <a:lnTo>
                      <a:pt x="356630" y="742079"/>
                    </a:lnTo>
                    <a:lnTo>
                      <a:pt x="360205" y="741755"/>
                    </a:lnTo>
                    <a:lnTo>
                      <a:pt x="360552" y="741674"/>
                    </a:lnTo>
                    <a:lnTo>
                      <a:pt x="363571" y="740818"/>
                    </a:lnTo>
                    <a:lnTo>
                      <a:pt x="365226" y="740424"/>
                    </a:lnTo>
                    <a:cubicBezTo>
                      <a:pt x="365226" y="740424"/>
                      <a:pt x="365746" y="740309"/>
                      <a:pt x="365735" y="740309"/>
                    </a:cubicBezTo>
                    <a:cubicBezTo>
                      <a:pt x="365735" y="740309"/>
                      <a:pt x="366267" y="740170"/>
                      <a:pt x="366221" y="740193"/>
                    </a:cubicBezTo>
                    <a:lnTo>
                      <a:pt x="368812" y="739510"/>
                    </a:lnTo>
                    <a:lnTo>
                      <a:pt x="369634" y="739406"/>
                    </a:lnTo>
                    <a:cubicBezTo>
                      <a:pt x="369773" y="739395"/>
                      <a:pt x="369900" y="739395"/>
                      <a:pt x="370039" y="739406"/>
                    </a:cubicBezTo>
                    <a:lnTo>
                      <a:pt x="371647" y="739557"/>
                    </a:lnTo>
                    <a:lnTo>
                      <a:pt x="372133" y="739591"/>
                    </a:lnTo>
                    <a:lnTo>
                      <a:pt x="374482" y="738388"/>
                    </a:lnTo>
                    <a:cubicBezTo>
                      <a:pt x="374690" y="738272"/>
                      <a:pt x="374921" y="738203"/>
                      <a:pt x="375164" y="738180"/>
                    </a:cubicBezTo>
                    <a:lnTo>
                      <a:pt x="375685" y="738122"/>
                    </a:lnTo>
                    <a:cubicBezTo>
                      <a:pt x="375824" y="738099"/>
                      <a:pt x="375951" y="738099"/>
                      <a:pt x="376090" y="738110"/>
                    </a:cubicBezTo>
                    <a:lnTo>
                      <a:pt x="377386" y="738226"/>
                    </a:lnTo>
                    <a:lnTo>
                      <a:pt x="378219" y="737659"/>
                    </a:lnTo>
                    <a:cubicBezTo>
                      <a:pt x="378369" y="737555"/>
                      <a:pt x="378531" y="737474"/>
                      <a:pt x="378704" y="737405"/>
                    </a:cubicBezTo>
                    <a:lnTo>
                      <a:pt x="379190" y="737243"/>
                    </a:lnTo>
                    <a:cubicBezTo>
                      <a:pt x="379457" y="737150"/>
                      <a:pt x="379734" y="737127"/>
                      <a:pt x="380035" y="737150"/>
                    </a:cubicBezTo>
                    <a:lnTo>
                      <a:pt x="381863" y="737312"/>
                    </a:lnTo>
                    <a:lnTo>
                      <a:pt x="382465" y="736815"/>
                    </a:lnTo>
                    <a:cubicBezTo>
                      <a:pt x="382603" y="736699"/>
                      <a:pt x="382754" y="736606"/>
                      <a:pt x="382927" y="736525"/>
                    </a:cubicBezTo>
                    <a:lnTo>
                      <a:pt x="383413" y="736317"/>
                    </a:lnTo>
                    <a:cubicBezTo>
                      <a:pt x="383552" y="736259"/>
                      <a:pt x="383691" y="736213"/>
                      <a:pt x="383841" y="736178"/>
                    </a:cubicBezTo>
                    <a:lnTo>
                      <a:pt x="385438" y="735889"/>
                    </a:lnTo>
                    <a:lnTo>
                      <a:pt x="387590" y="735611"/>
                    </a:lnTo>
                    <a:lnTo>
                      <a:pt x="387914" y="735542"/>
                    </a:lnTo>
                    <a:lnTo>
                      <a:pt x="389684" y="734940"/>
                    </a:lnTo>
                    <a:lnTo>
                      <a:pt x="389892" y="734825"/>
                    </a:lnTo>
                    <a:lnTo>
                      <a:pt x="391142" y="733969"/>
                    </a:lnTo>
                    <a:cubicBezTo>
                      <a:pt x="391292" y="733864"/>
                      <a:pt x="391454" y="733795"/>
                      <a:pt x="391605" y="733726"/>
                    </a:cubicBezTo>
                    <a:lnTo>
                      <a:pt x="392114" y="733552"/>
                    </a:lnTo>
                    <a:lnTo>
                      <a:pt x="394057" y="732962"/>
                    </a:lnTo>
                    <a:lnTo>
                      <a:pt x="394162" y="732904"/>
                    </a:lnTo>
                    <a:lnTo>
                      <a:pt x="396082" y="731296"/>
                    </a:lnTo>
                    <a:cubicBezTo>
                      <a:pt x="396290" y="731122"/>
                      <a:pt x="396522" y="731007"/>
                      <a:pt x="396788" y="730926"/>
                    </a:cubicBezTo>
                    <a:lnTo>
                      <a:pt x="399137" y="730231"/>
                    </a:lnTo>
                    <a:lnTo>
                      <a:pt x="399333" y="730116"/>
                    </a:lnTo>
                    <a:lnTo>
                      <a:pt x="400027" y="729665"/>
                    </a:lnTo>
                    <a:lnTo>
                      <a:pt x="400201" y="729491"/>
                    </a:lnTo>
                    <a:lnTo>
                      <a:pt x="401173" y="728357"/>
                    </a:lnTo>
                    <a:lnTo>
                      <a:pt x="401925" y="727652"/>
                    </a:lnTo>
                    <a:lnTo>
                      <a:pt x="403672" y="726425"/>
                    </a:lnTo>
                    <a:lnTo>
                      <a:pt x="404945" y="725581"/>
                    </a:lnTo>
                    <a:lnTo>
                      <a:pt x="405188" y="725349"/>
                    </a:lnTo>
                    <a:lnTo>
                      <a:pt x="406287" y="724238"/>
                    </a:lnTo>
                    <a:cubicBezTo>
                      <a:pt x="406426" y="724100"/>
                      <a:pt x="406576" y="723995"/>
                      <a:pt x="406738" y="723903"/>
                    </a:cubicBezTo>
                    <a:lnTo>
                      <a:pt x="408092" y="723162"/>
                    </a:lnTo>
                    <a:lnTo>
                      <a:pt x="408369" y="722977"/>
                    </a:lnTo>
                    <a:lnTo>
                      <a:pt x="409387" y="722121"/>
                    </a:lnTo>
                    <a:lnTo>
                      <a:pt x="409630" y="721844"/>
                    </a:lnTo>
                    <a:lnTo>
                      <a:pt x="410683" y="720629"/>
                    </a:lnTo>
                    <a:lnTo>
                      <a:pt x="411366" y="720027"/>
                    </a:lnTo>
                    <a:lnTo>
                      <a:pt x="412326" y="719344"/>
                    </a:lnTo>
                    <a:cubicBezTo>
                      <a:pt x="412326" y="719344"/>
                      <a:pt x="412766" y="719032"/>
                      <a:pt x="412731" y="719067"/>
                    </a:cubicBezTo>
                    <a:lnTo>
                      <a:pt x="413124" y="718777"/>
                    </a:lnTo>
                    <a:lnTo>
                      <a:pt x="413981" y="718072"/>
                    </a:lnTo>
                    <a:lnTo>
                      <a:pt x="414686" y="716151"/>
                    </a:lnTo>
                    <a:lnTo>
                      <a:pt x="415045" y="715434"/>
                    </a:lnTo>
                    <a:cubicBezTo>
                      <a:pt x="415207" y="715156"/>
                      <a:pt x="415403" y="714925"/>
                      <a:pt x="415670" y="714740"/>
                    </a:cubicBezTo>
                    <a:lnTo>
                      <a:pt x="416803" y="713953"/>
                    </a:lnTo>
                    <a:lnTo>
                      <a:pt x="417625" y="712275"/>
                    </a:lnTo>
                    <a:lnTo>
                      <a:pt x="418412" y="710794"/>
                    </a:lnTo>
                    <a:lnTo>
                      <a:pt x="418990" y="709961"/>
                    </a:lnTo>
                    <a:lnTo>
                      <a:pt x="419349" y="709568"/>
                    </a:lnTo>
                    <a:lnTo>
                      <a:pt x="419626" y="709244"/>
                    </a:lnTo>
                    <a:lnTo>
                      <a:pt x="420147" y="708527"/>
                    </a:lnTo>
                    <a:lnTo>
                      <a:pt x="420205" y="708446"/>
                    </a:lnTo>
                    <a:lnTo>
                      <a:pt x="420471" y="707219"/>
                    </a:lnTo>
                    <a:lnTo>
                      <a:pt x="420540" y="706814"/>
                    </a:lnTo>
                    <a:lnTo>
                      <a:pt x="420621" y="705843"/>
                    </a:lnTo>
                    <a:cubicBezTo>
                      <a:pt x="420645" y="705519"/>
                      <a:pt x="420760" y="705229"/>
                      <a:pt x="420911" y="704952"/>
                    </a:cubicBezTo>
                    <a:lnTo>
                      <a:pt x="421188" y="704512"/>
                    </a:lnTo>
                    <a:lnTo>
                      <a:pt x="422218" y="703135"/>
                    </a:lnTo>
                    <a:lnTo>
                      <a:pt x="422368" y="702927"/>
                    </a:lnTo>
                    <a:lnTo>
                      <a:pt x="422866" y="701631"/>
                    </a:lnTo>
                    <a:cubicBezTo>
                      <a:pt x="422958" y="701388"/>
                      <a:pt x="423097" y="701169"/>
                      <a:pt x="423282" y="700960"/>
                    </a:cubicBezTo>
                    <a:lnTo>
                      <a:pt x="423942" y="700336"/>
                    </a:lnTo>
                    <a:lnTo>
                      <a:pt x="426973" y="698207"/>
                    </a:lnTo>
                    <a:lnTo>
                      <a:pt x="427262" y="697975"/>
                    </a:lnTo>
                    <a:lnTo>
                      <a:pt x="428720" y="696541"/>
                    </a:lnTo>
                    <a:lnTo>
                      <a:pt x="429218" y="696113"/>
                    </a:lnTo>
                    <a:lnTo>
                      <a:pt x="431925" y="693880"/>
                    </a:lnTo>
                    <a:lnTo>
                      <a:pt x="433313" y="693012"/>
                    </a:lnTo>
                    <a:lnTo>
                      <a:pt x="433764" y="692734"/>
                    </a:lnTo>
                    <a:lnTo>
                      <a:pt x="434158" y="692491"/>
                    </a:lnTo>
                    <a:lnTo>
                      <a:pt x="436078" y="691091"/>
                    </a:lnTo>
                    <a:lnTo>
                      <a:pt x="436264" y="690895"/>
                    </a:lnTo>
                    <a:lnTo>
                      <a:pt x="436900" y="690096"/>
                    </a:lnTo>
                    <a:lnTo>
                      <a:pt x="437513" y="689506"/>
                    </a:lnTo>
                    <a:cubicBezTo>
                      <a:pt x="437687" y="689344"/>
                      <a:pt x="437883" y="689229"/>
                      <a:pt x="438115" y="689136"/>
                    </a:cubicBezTo>
                    <a:lnTo>
                      <a:pt x="440070" y="688372"/>
                    </a:lnTo>
                    <a:lnTo>
                      <a:pt x="440510" y="688187"/>
                    </a:lnTo>
                    <a:lnTo>
                      <a:pt x="441875" y="687563"/>
                    </a:lnTo>
                    <a:lnTo>
                      <a:pt x="445045" y="685677"/>
                    </a:lnTo>
                    <a:lnTo>
                      <a:pt x="447046" y="684670"/>
                    </a:lnTo>
                    <a:lnTo>
                      <a:pt x="447660" y="684404"/>
                    </a:lnTo>
                    <a:lnTo>
                      <a:pt x="449083" y="683860"/>
                    </a:lnTo>
                    <a:lnTo>
                      <a:pt x="449187" y="683791"/>
                    </a:lnTo>
                    <a:lnTo>
                      <a:pt x="450540" y="682483"/>
                    </a:lnTo>
                    <a:cubicBezTo>
                      <a:pt x="450656" y="682368"/>
                      <a:pt x="450795" y="682252"/>
                      <a:pt x="450957" y="682159"/>
                    </a:cubicBezTo>
                    <a:lnTo>
                      <a:pt x="451420" y="681905"/>
                    </a:lnTo>
                    <a:lnTo>
                      <a:pt x="452935" y="681130"/>
                    </a:lnTo>
                    <a:lnTo>
                      <a:pt x="453549" y="680875"/>
                    </a:lnTo>
                    <a:cubicBezTo>
                      <a:pt x="453687" y="680806"/>
                      <a:pt x="453815" y="680771"/>
                      <a:pt x="453965" y="680736"/>
                    </a:cubicBezTo>
                    <a:lnTo>
                      <a:pt x="455307" y="680482"/>
                    </a:lnTo>
                    <a:lnTo>
                      <a:pt x="455469" y="680412"/>
                    </a:lnTo>
                    <a:lnTo>
                      <a:pt x="457216" y="679371"/>
                    </a:lnTo>
                    <a:lnTo>
                      <a:pt x="457494" y="679209"/>
                    </a:lnTo>
                    <a:lnTo>
                      <a:pt x="457598" y="678874"/>
                    </a:lnTo>
                    <a:cubicBezTo>
                      <a:pt x="457841" y="678191"/>
                      <a:pt x="458419" y="677682"/>
                      <a:pt x="459125" y="677555"/>
                    </a:cubicBezTo>
                    <a:lnTo>
                      <a:pt x="460641" y="677277"/>
                    </a:lnTo>
                    <a:lnTo>
                      <a:pt x="460976" y="677185"/>
                    </a:lnTo>
                    <a:lnTo>
                      <a:pt x="461300" y="677069"/>
                    </a:lnTo>
                    <a:lnTo>
                      <a:pt x="461485" y="676976"/>
                    </a:lnTo>
                    <a:lnTo>
                      <a:pt x="462527" y="676109"/>
                    </a:lnTo>
                    <a:cubicBezTo>
                      <a:pt x="462758" y="675923"/>
                      <a:pt x="463012" y="675785"/>
                      <a:pt x="463290" y="675704"/>
                    </a:cubicBezTo>
                    <a:lnTo>
                      <a:pt x="464008" y="675530"/>
                    </a:lnTo>
                    <a:lnTo>
                      <a:pt x="466437" y="675137"/>
                    </a:lnTo>
                    <a:lnTo>
                      <a:pt x="466668" y="675056"/>
                    </a:lnTo>
                    <a:lnTo>
                      <a:pt x="467559" y="674628"/>
                    </a:lnTo>
                    <a:lnTo>
                      <a:pt x="469191" y="673968"/>
                    </a:lnTo>
                    <a:lnTo>
                      <a:pt x="469931" y="673771"/>
                    </a:lnTo>
                    <a:lnTo>
                      <a:pt x="471620" y="673448"/>
                    </a:lnTo>
                    <a:lnTo>
                      <a:pt x="473333" y="673043"/>
                    </a:lnTo>
                    <a:lnTo>
                      <a:pt x="475369" y="672788"/>
                    </a:lnTo>
                    <a:lnTo>
                      <a:pt x="475646" y="672719"/>
                    </a:lnTo>
                    <a:lnTo>
                      <a:pt x="476005" y="672568"/>
                    </a:lnTo>
                    <a:cubicBezTo>
                      <a:pt x="476005" y="672568"/>
                      <a:pt x="476514" y="672383"/>
                      <a:pt x="476491" y="672383"/>
                    </a:cubicBezTo>
                    <a:lnTo>
                      <a:pt x="476884" y="672221"/>
                    </a:lnTo>
                    <a:lnTo>
                      <a:pt x="478180" y="671527"/>
                    </a:lnTo>
                    <a:lnTo>
                      <a:pt x="478574" y="671296"/>
                    </a:lnTo>
                    <a:lnTo>
                      <a:pt x="479025" y="671018"/>
                    </a:lnTo>
                    <a:lnTo>
                      <a:pt x="479638" y="670694"/>
                    </a:lnTo>
                    <a:cubicBezTo>
                      <a:pt x="479893" y="670555"/>
                      <a:pt x="480170" y="670497"/>
                      <a:pt x="480459" y="670486"/>
                    </a:cubicBezTo>
                    <a:lnTo>
                      <a:pt x="481709" y="670416"/>
                    </a:lnTo>
                    <a:lnTo>
                      <a:pt x="481721" y="670416"/>
                    </a:lnTo>
                    <a:lnTo>
                      <a:pt x="482056" y="670208"/>
                    </a:lnTo>
                    <a:lnTo>
                      <a:pt x="482646" y="669896"/>
                    </a:lnTo>
                    <a:cubicBezTo>
                      <a:pt x="482785" y="669826"/>
                      <a:pt x="482912" y="669780"/>
                      <a:pt x="483051" y="669734"/>
                    </a:cubicBezTo>
                    <a:lnTo>
                      <a:pt x="485446" y="669120"/>
                    </a:lnTo>
                    <a:lnTo>
                      <a:pt x="486360" y="669016"/>
                    </a:lnTo>
                    <a:lnTo>
                      <a:pt x="486614" y="668947"/>
                    </a:lnTo>
                    <a:lnTo>
                      <a:pt x="487019" y="668797"/>
                    </a:lnTo>
                    <a:lnTo>
                      <a:pt x="487795" y="668542"/>
                    </a:lnTo>
                    <a:lnTo>
                      <a:pt x="493984" y="667096"/>
                    </a:lnTo>
                    <a:lnTo>
                      <a:pt x="497015" y="666147"/>
                    </a:lnTo>
                    <a:lnTo>
                      <a:pt x="499676" y="665430"/>
                    </a:lnTo>
                    <a:lnTo>
                      <a:pt x="501805" y="664932"/>
                    </a:lnTo>
                    <a:lnTo>
                      <a:pt x="502604" y="664828"/>
                    </a:lnTo>
                    <a:lnTo>
                      <a:pt x="505114" y="664678"/>
                    </a:lnTo>
                    <a:lnTo>
                      <a:pt x="506560" y="663660"/>
                    </a:lnTo>
                    <a:cubicBezTo>
                      <a:pt x="506757" y="663509"/>
                      <a:pt x="507000" y="663405"/>
                      <a:pt x="507255" y="663336"/>
                    </a:cubicBezTo>
                    <a:lnTo>
                      <a:pt x="507764" y="663220"/>
                    </a:lnTo>
                    <a:lnTo>
                      <a:pt x="510540" y="662734"/>
                    </a:lnTo>
                    <a:cubicBezTo>
                      <a:pt x="510540" y="662734"/>
                      <a:pt x="511061" y="662641"/>
                      <a:pt x="511026" y="662653"/>
                    </a:cubicBezTo>
                    <a:lnTo>
                      <a:pt x="511477" y="662560"/>
                    </a:lnTo>
                    <a:lnTo>
                      <a:pt x="512947" y="662156"/>
                    </a:lnTo>
                    <a:lnTo>
                      <a:pt x="513861" y="661959"/>
                    </a:lnTo>
                    <a:lnTo>
                      <a:pt x="516001" y="661808"/>
                    </a:lnTo>
                    <a:cubicBezTo>
                      <a:pt x="516001" y="661808"/>
                      <a:pt x="516533" y="661774"/>
                      <a:pt x="516510" y="661774"/>
                    </a:cubicBezTo>
                    <a:lnTo>
                      <a:pt x="516938" y="661739"/>
                    </a:lnTo>
                    <a:lnTo>
                      <a:pt x="521046" y="660941"/>
                    </a:lnTo>
                    <a:lnTo>
                      <a:pt x="525303" y="660166"/>
                    </a:lnTo>
                    <a:cubicBezTo>
                      <a:pt x="525303" y="660166"/>
                      <a:pt x="525824" y="660073"/>
                      <a:pt x="525812" y="660073"/>
                    </a:cubicBezTo>
                    <a:lnTo>
                      <a:pt x="526321" y="659980"/>
                    </a:lnTo>
                    <a:lnTo>
                      <a:pt x="531308" y="658928"/>
                    </a:lnTo>
                    <a:lnTo>
                      <a:pt x="532141" y="658904"/>
                    </a:lnTo>
                    <a:lnTo>
                      <a:pt x="536769" y="659333"/>
                    </a:lnTo>
                    <a:lnTo>
                      <a:pt x="537035" y="659309"/>
                    </a:lnTo>
                    <a:lnTo>
                      <a:pt x="541802" y="658476"/>
                    </a:lnTo>
                    <a:lnTo>
                      <a:pt x="544578" y="658233"/>
                    </a:lnTo>
                    <a:cubicBezTo>
                      <a:pt x="544729" y="658222"/>
                      <a:pt x="544856" y="658222"/>
                      <a:pt x="545007" y="658245"/>
                    </a:cubicBezTo>
                    <a:lnTo>
                      <a:pt x="550236" y="658985"/>
                    </a:lnTo>
                    <a:lnTo>
                      <a:pt x="550652" y="658997"/>
                    </a:lnTo>
                    <a:lnTo>
                      <a:pt x="560822" y="659240"/>
                    </a:lnTo>
                    <a:cubicBezTo>
                      <a:pt x="560822" y="659240"/>
                      <a:pt x="561354" y="659252"/>
                      <a:pt x="561320" y="659252"/>
                    </a:cubicBezTo>
                    <a:lnTo>
                      <a:pt x="561840" y="659252"/>
                    </a:lnTo>
                    <a:lnTo>
                      <a:pt x="570090" y="659240"/>
                    </a:lnTo>
                    <a:lnTo>
                      <a:pt x="576499" y="659865"/>
                    </a:lnTo>
                    <a:cubicBezTo>
                      <a:pt x="576499" y="659865"/>
                      <a:pt x="577032" y="659923"/>
                      <a:pt x="577020" y="659923"/>
                    </a:cubicBezTo>
                    <a:cubicBezTo>
                      <a:pt x="577020" y="659923"/>
                      <a:pt x="577552" y="659980"/>
                      <a:pt x="577541" y="659980"/>
                    </a:cubicBezTo>
                    <a:lnTo>
                      <a:pt x="587120" y="660825"/>
                    </a:lnTo>
                    <a:lnTo>
                      <a:pt x="587560" y="660848"/>
                    </a:lnTo>
                    <a:lnTo>
                      <a:pt x="595543" y="660744"/>
                    </a:lnTo>
                    <a:lnTo>
                      <a:pt x="596457" y="660825"/>
                    </a:lnTo>
                    <a:lnTo>
                      <a:pt x="600680" y="661577"/>
                    </a:lnTo>
                    <a:cubicBezTo>
                      <a:pt x="600680" y="661577"/>
                      <a:pt x="601212" y="661670"/>
                      <a:pt x="601201" y="661670"/>
                    </a:cubicBezTo>
                    <a:lnTo>
                      <a:pt x="601455" y="661704"/>
                    </a:lnTo>
                    <a:lnTo>
                      <a:pt x="606523" y="661195"/>
                    </a:lnTo>
                    <a:lnTo>
                      <a:pt x="607379" y="661172"/>
                    </a:lnTo>
                    <a:lnTo>
                      <a:pt x="616484" y="661716"/>
                    </a:lnTo>
                    <a:cubicBezTo>
                      <a:pt x="616484" y="661716"/>
                      <a:pt x="617016" y="661751"/>
                      <a:pt x="616993" y="661751"/>
                    </a:cubicBezTo>
                    <a:lnTo>
                      <a:pt x="617491" y="661774"/>
                    </a:lnTo>
                    <a:lnTo>
                      <a:pt x="625381" y="661751"/>
                    </a:lnTo>
                    <a:lnTo>
                      <a:pt x="625809" y="661716"/>
                    </a:lnTo>
                    <a:lnTo>
                      <a:pt x="630611" y="661207"/>
                    </a:lnTo>
                    <a:cubicBezTo>
                      <a:pt x="630611" y="661207"/>
                      <a:pt x="631143" y="661149"/>
                      <a:pt x="631108" y="661172"/>
                    </a:cubicBezTo>
                    <a:lnTo>
                      <a:pt x="631444" y="661114"/>
                    </a:lnTo>
                    <a:lnTo>
                      <a:pt x="634984" y="659923"/>
                    </a:lnTo>
                    <a:lnTo>
                      <a:pt x="635019" y="659899"/>
                    </a:lnTo>
                    <a:lnTo>
                      <a:pt x="642504" y="652367"/>
                    </a:lnTo>
                    <a:cubicBezTo>
                      <a:pt x="642504" y="652367"/>
                      <a:pt x="642874" y="651997"/>
                      <a:pt x="642863" y="652009"/>
                    </a:cubicBezTo>
                    <a:cubicBezTo>
                      <a:pt x="642863" y="652009"/>
                      <a:pt x="643233" y="651616"/>
                      <a:pt x="643221" y="651639"/>
                    </a:cubicBezTo>
                    <a:lnTo>
                      <a:pt x="671868" y="621857"/>
                    </a:lnTo>
                    <a:lnTo>
                      <a:pt x="706486" y="585886"/>
                    </a:lnTo>
                    <a:lnTo>
                      <a:pt x="730158" y="561752"/>
                    </a:lnTo>
                    <a:cubicBezTo>
                      <a:pt x="730158" y="561752"/>
                      <a:pt x="730528" y="561358"/>
                      <a:pt x="730528" y="561381"/>
                    </a:cubicBezTo>
                    <a:lnTo>
                      <a:pt x="730863" y="561023"/>
                    </a:lnTo>
                    <a:lnTo>
                      <a:pt x="735827" y="555446"/>
                    </a:lnTo>
                    <a:lnTo>
                      <a:pt x="740779" y="550390"/>
                    </a:lnTo>
                    <a:lnTo>
                      <a:pt x="741149" y="550020"/>
                    </a:lnTo>
                    <a:lnTo>
                      <a:pt x="748623" y="542315"/>
                    </a:lnTo>
                    <a:lnTo>
                      <a:pt x="754639" y="536217"/>
                    </a:lnTo>
                    <a:lnTo>
                      <a:pt x="754963" y="535870"/>
                    </a:lnTo>
                    <a:lnTo>
                      <a:pt x="760991" y="528998"/>
                    </a:lnTo>
                    <a:lnTo>
                      <a:pt x="778889" y="510429"/>
                    </a:lnTo>
                    <a:lnTo>
                      <a:pt x="827668" y="459811"/>
                    </a:lnTo>
                    <a:lnTo>
                      <a:pt x="828038" y="459418"/>
                    </a:lnTo>
                    <a:lnTo>
                      <a:pt x="829149" y="458249"/>
                    </a:lnTo>
                    <a:lnTo>
                      <a:pt x="869909" y="415569"/>
                    </a:lnTo>
                    <a:lnTo>
                      <a:pt x="915495" y="367833"/>
                    </a:lnTo>
                    <a:lnTo>
                      <a:pt x="948537" y="333215"/>
                    </a:lnTo>
                    <a:lnTo>
                      <a:pt x="946061" y="333296"/>
                    </a:lnTo>
                    <a:lnTo>
                      <a:pt x="850589" y="336027"/>
                    </a:lnTo>
                    <a:cubicBezTo>
                      <a:pt x="850393" y="336038"/>
                      <a:pt x="850196" y="336015"/>
                      <a:pt x="850011" y="335957"/>
                    </a:cubicBezTo>
                    <a:lnTo>
                      <a:pt x="849398" y="335795"/>
                    </a:lnTo>
                    <a:lnTo>
                      <a:pt x="821307" y="326701"/>
                    </a:lnTo>
                    <a:lnTo>
                      <a:pt x="770920" y="309856"/>
                    </a:lnTo>
                    <a:lnTo>
                      <a:pt x="701699" y="286728"/>
                    </a:lnTo>
                    <a:lnTo>
                      <a:pt x="628497" y="261981"/>
                    </a:lnTo>
                    <a:lnTo>
                      <a:pt x="571573" y="242729"/>
                    </a:lnTo>
                    <a:lnTo>
                      <a:pt x="544570" y="233577"/>
                    </a:lnTo>
                    <a:cubicBezTo>
                      <a:pt x="544419" y="233519"/>
                      <a:pt x="544281" y="233438"/>
                      <a:pt x="544142" y="233369"/>
                    </a:cubicBezTo>
                    <a:lnTo>
                      <a:pt x="540729" y="231020"/>
                    </a:lnTo>
                    <a:lnTo>
                      <a:pt x="540440" y="230870"/>
                    </a:lnTo>
                    <a:lnTo>
                      <a:pt x="537073" y="229470"/>
                    </a:lnTo>
                    <a:lnTo>
                      <a:pt x="534585" y="228544"/>
                    </a:lnTo>
                    <a:cubicBezTo>
                      <a:pt x="534319" y="228440"/>
                      <a:pt x="534065" y="228278"/>
                      <a:pt x="533868" y="228058"/>
                    </a:cubicBezTo>
                    <a:lnTo>
                      <a:pt x="533266" y="227399"/>
                    </a:lnTo>
                    <a:lnTo>
                      <a:pt x="532908" y="226855"/>
                    </a:lnTo>
                    <a:lnTo>
                      <a:pt x="531589" y="226219"/>
                    </a:lnTo>
                    <a:cubicBezTo>
                      <a:pt x="531415" y="226138"/>
                      <a:pt x="531253" y="226034"/>
                      <a:pt x="531126" y="225895"/>
                    </a:cubicBezTo>
                    <a:lnTo>
                      <a:pt x="530721" y="225536"/>
                    </a:lnTo>
                    <a:lnTo>
                      <a:pt x="529425" y="224183"/>
                    </a:lnTo>
                    <a:lnTo>
                      <a:pt x="529344" y="224159"/>
                    </a:lnTo>
                    <a:lnTo>
                      <a:pt x="528453" y="223812"/>
                    </a:lnTo>
                    <a:lnTo>
                      <a:pt x="528083" y="223697"/>
                    </a:lnTo>
                    <a:lnTo>
                      <a:pt x="525526" y="223095"/>
                    </a:lnTo>
                    <a:cubicBezTo>
                      <a:pt x="525029" y="222979"/>
                      <a:pt x="524589" y="222667"/>
                      <a:pt x="524312" y="222239"/>
                    </a:cubicBezTo>
                    <a:lnTo>
                      <a:pt x="524022" y="221799"/>
                    </a:lnTo>
                    <a:lnTo>
                      <a:pt x="522669" y="219566"/>
                    </a:lnTo>
                    <a:lnTo>
                      <a:pt x="522553" y="219427"/>
                    </a:lnTo>
                    <a:lnTo>
                      <a:pt x="519799" y="217206"/>
                    </a:lnTo>
                    <a:lnTo>
                      <a:pt x="518156" y="215818"/>
                    </a:lnTo>
                    <a:lnTo>
                      <a:pt x="517798" y="215552"/>
                    </a:lnTo>
                    <a:lnTo>
                      <a:pt x="516965" y="214962"/>
                    </a:lnTo>
                    <a:lnTo>
                      <a:pt x="515183" y="213677"/>
                    </a:lnTo>
                    <a:lnTo>
                      <a:pt x="514639" y="213191"/>
                    </a:lnTo>
                    <a:lnTo>
                      <a:pt x="513101" y="211537"/>
                    </a:lnTo>
                    <a:lnTo>
                      <a:pt x="512915" y="211364"/>
                    </a:lnTo>
                    <a:lnTo>
                      <a:pt x="510787" y="210056"/>
                    </a:lnTo>
                    <a:lnTo>
                      <a:pt x="510104" y="209478"/>
                    </a:lnTo>
                    <a:lnTo>
                      <a:pt x="508137" y="207499"/>
                    </a:lnTo>
                    <a:lnTo>
                      <a:pt x="506367" y="205590"/>
                    </a:lnTo>
                    <a:lnTo>
                      <a:pt x="506170" y="205417"/>
                    </a:lnTo>
                    <a:lnTo>
                      <a:pt x="503081" y="203519"/>
                    </a:lnTo>
                    <a:cubicBezTo>
                      <a:pt x="502931" y="203427"/>
                      <a:pt x="502803" y="203323"/>
                      <a:pt x="502676" y="203195"/>
                    </a:cubicBezTo>
                    <a:lnTo>
                      <a:pt x="502144" y="202594"/>
                    </a:lnTo>
                    <a:lnTo>
                      <a:pt x="501612" y="201853"/>
                    </a:lnTo>
                    <a:lnTo>
                      <a:pt x="501542" y="201784"/>
                    </a:lnTo>
                    <a:lnTo>
                      <a:pt x="499437" y="200569"/>
                    </a:lnTo>
                    <a:lnTo>
                      <a:pt x="498731" y="199979"/>
                    </a:lnTo>
                    <a:lnTo>
                      <a:pt x="498164" y="199354"/>
                    </a:lnTo>
                    <a:cubicBezTo>
                      <a:pt x="498164" y="199354"/>
                      <a:pt x="497828" y="198949"/>
                      <a:pt x="497851" y="198984"/>
                    </a:cubicBezTo>
                    <a:lnTo>
                      <a:pt x="497666" y="198776"/>
                    </a:lnTo>
                    <a:lnTo>
                      <a:pt x="496648" y="198081"/>
                    </a:lnTo>
                    <a:lnTo>
                      <a:pt x="496405" y="197966"/>
                    </a:lnTo>
                    <a:lnTo>
                      <a:pt x="494010" y="197121"/>
                    </a:lnTo>
                    <a:cubicBezTo>
                      <a:pt x="493721" y="197029"/>
                      <a:pt x="493467" y="196867"/>
                      <a:pt x="493247" y="196658"/>
                    </a:cubicBezTo>
                    <a:lnTo>
                      <a:pt x="492888" y="196300"/>
                    </a:lnTo>
                    <a:cubicBezTo>
                      <a:pt x="492773" y="196184"/>
                      <a:pt x="492680" y="196045"/>
                      <a:pt x="492576" y="195895"/>
                    </a:cubicBezTo>
                    <a:lnTo>
                      <a:pt x="491303" y="193743"/>
                    </a:lnTo>
                    <a:lnTo>
                      <a:pt x="491153" y="193569"/>
                    </a:lnTo>
                    <a:lnTo>
                      <a:pt x="490864" y="193303"/>
                    </a:lnTo>
                    <a:cubicBezTo>
                      <a:pt x="490864" y="193303"/>
                      <a:pt x="490459" y="192945"/>
                      <a:pt x="490470" y="192956"/>
                    </a:cubicBezTo>
                    <a:lnTo>
                      <a:pt x="490192" y="192713"/>
                    </a:lnTo>
                    <a:lnTo>
                      <a:pt x="489429" y="192227"/>
                    </a:lnTo>
                    <a:lnTo>
                      <a:pt x="488850" y="191811"/>
                    </a:lnTo>
                    <a:lnTo>
                      <a:pt x="487543" y="190758"/>
                    </a:lnTo>
                    <a:cubicBezTo>
                      <a:pt x="487300" y="190573"/>
                      <a:pt x="487115" y="190330"/>
                      <a:pt x="486976" y="190052"/>
                    </a:cubicBezTo>
                    <a:lnTo>
                      <a:pt x="486710" y="189451"/>
                    </a:lnTo>
                    <a:lnTo>
                      <a:pt x="485622" y="188907"/>
                    </a:lnTo>
                    <a:lnTo>
                      <a:pt x="484616" y="188294"/>
                    </a:lnTo>
                    <a:lnTo>
                      <a:pt x="483852" y="187715"/>
                    </a:lnTo>
                    <a:lnTo>
                      <a:pt x="483066" y="186952"/>
                    </a:lnTo>
                    <a:lnTo>
                      <a:pt x="482395" y="186165"/>
                    </a:lnTo>
                    <a:lnTo>
                      <a:pt x="482279" y="186072"/>
                    </a:lnTo>
                    <a:lnTo>
                      <a:pt x="481608" y="185725"/>
                    </a:lnTo>
                    <a:lnTo>
                      <a:pt x="481284" y="185621"/>
                    </a:lnTo>
                    <a:lnTo>
                      <a:pt x="480266" y="185285"/>
                    </a:lnTo>
                    <a:cubicBezTo>
                      <a:pt x="479988" y="185193"/>
                      <a:pt x="479722" y="185043"/>
                      <a:pt x="479502" y="184834"/>
                    </a:cubicBezTo>
                    <a:lnTo>
                      <a:pt x="479132" y="184487"/>
                    </a:lnTo>
                    <a:cubicBezTo>
                      <a:pt x="479039" y="184395"/>
                      <a:pt x="478947" y="184290"/>
                      <a:pt x="478866" y="184175"/>
                    </a:cubicBezTo>
                    <a:lnTo>
                      <a:pt x="478577" y="183758"/>
                    </a:lnTo>
                    <a:lnTo>
                      <a:pt x="478287" y="183643"/>
                    </a:lnTo>
                    <a:lnTo>
                      <a:pt x="478044" y="183573"/>
                    </a:lnTo>
                    <a:lnTo>
                      <a:pt x="477686" y="183550"/>
                    </a:lnTo>
                    <a:cubicBezTo>
                      <a:pt x="477686" y="183550"/>
                      <a:pt x="477153" y="183492"/>
                      <a:pt x="477200" y="183492"/>
                    </a:cubicBezTo>
                    <a:cubicBezTo>
                      <a:pt x="477200" y="183492"/>
                      <a:pt x="476668" y="183457"/>
                      <a:pt x="476691" y="183469"/>
                    </a:cubicBezTo>
                    <a:lnTo>
                      <a:pt x="474550" y="183353"/>
                    </a:lnTo>
                    <a:cubicBezTo>
                      <a:pt x="473845" y="183319"/>
                      <a:pt x="473197" y="182902"/>
                      <a:pt x="472873" y="182266"/>
                    </a:cubicBezTo>
                    <a:lnTo>
                      <a:pt x="472526" y="181548"/>
                    </a:lnTo>
                    <a:cubicBezTo>
                      <a:pt x="472526" y="181548"/>
                      <a:pt x="472352" y="181039"/>
                      <a:pt x="472364" y="181051"/>
                    </a:cubicBezTo>
                    <a:lnTo>
                      <a:pt x="472283" y="180820"/>
                    </a:lnTo>
                    <a:lnTo>
                      <a:pt x="471785" y="180125"/>
                    </a:lnTo>
                    <a:lnTo>
                      <a:pt x="471079" y="179894"/>
                    </a:lnTo>
                    <a:lnTo>
                      <a:pt x="470131" y="179501"/>
                    </a:lnTo>
                    <a:lnTo>
                      <a:pt x="469217" y="178934"/>
                    </a:lnTo>
                    <a:cubicBezTo>
                      <a:pt x="469078" y="178853"/>
                      <a:pt x="468962" y="178749"/>
                      <a:pt x="468858" y="178644"/>
                    </a:cubicBezTo>
                    <a:lnTo>
                      <a:pt x="468488" y="178274"/>
                    </a:lnTo>
                    <a:lnTo>
                      <a:pt x="468060" y="177765"/>
                    </a:lnTo>
                    <a:lnTo>
                      <a:pt x="467898" y="177603"/>
                    </a:lnTo>
                    <a:lnTo>
                      <a:pt x="464959" y="175775"/>
                    </a:lnTo>
                    <a:cubicBezTo>
                      <a:pt x="464693" y="175602"/>
                      <a:pt x="464473" y="175382"/>
                      <a:pt x="464323" y="175116"/>
                    </a:cubicBezTo>
                    <a:lnTo>
                      <a:pt x="464057" y="174688"/>
                    </a:lnTo>
                    <a:cubicBezTo>
                      <a:pt x="463952" y="174526"/>
                      <a:pt x="463883" y="174352"/>
                      <a:pt x="463825" y="174179"/>
                    </a:cubicBezTo>
                    <a:cubicBezTo>
                      <a:pt x="463825" y="174179"/>
                      <a:pt x="463675" y="173658"/>
                      <a:pt x="463675" y="173669"/>
                    </a:cubicBezTo>
                    <a:cubicBezTo>
                      <a:pt x="463675" y="173669"/>
                      <a:pt x="463524" y="173149"/>
                      <a:pt x="463536" y="173184"/>
                    </a:cubicBezTo>
                    <a:lnTo>
                      <a:pt x="463015" y="171460"/>
                    </a:lnTo>
                    <a:lnTo>
                      <a:pt x="461615" y="170280"/>
                    </a:lnTo>
                    <a:cubicBezTo>
                      <a:pt x="461419" y="170118"/>
                      <a:pt x="461245" y="169921"/>
                      <a:pt x="461118" y="169678"/>
                    </a:cubicBezTo>
                    <a:lnTo>
                      <a:pt x="460401" y="168290"/>
                    </a:lnTo>
                    <a:lnTo>
                      <a:pt x="460215" y="167966"/>
                    </a:lnTo>
                    <a:lnTo>
                      <a:pt x="459417" y="166901"/>
                    </a:lnTo>
                    <a:lnTo>
                      <a:pt x="459336" y="166832"/>
                    </a:lnTo>
                    <a:lnTo>
                      <a:pt x="458642" y="166427"/>
                    </a:lnTo>
                    <a:cubicBezTo>
                      <a:pt x="458272" y="166230"/>
                      <a:pt x="457971" y="165906"/>
                      <a:pt x="457786" y="165513"/>
                    </a:cubicBezTo>
                    <a:lnTo>
                      <a:pt x="457601" y="165108"/>
                    </a:lnTo>
                    <a:cubicBezTo>
                      <a:pt x="457450" y="164784"/>
                      <a:pt x="457404" y="164437"/>
                      <a:pt x="457427" y="164090"/>
                    </a:cubicBezTo>
                    <a:lnTo>
                      <a:pt x="457462" y="163662"/>
                    </a:lnTo>
                    <a:lnTo>
                      <a:pt x="456768" y="162551"/>
                    </a:lnTo>
                    <a:lnTo>
                      <a:pt x="456559" y="162296"/>
                    </a:lnTo>
                    <a:lnTo>
                      <a:pt x="455692" y="161382"/>
                    </a:lnTo>
                    <a:lnTo>
                      <a:pt x="453945" y="158988"/>
                    </a:lnTo>
                    <a:lnTo>
                      <a:pt x="453760" y="158826"/>
                    </a:lnTo>
                    <a:lnTo>
                      <a:pt x="453355" y="158536"/>
                    </a:lnTo>
                    <a:lnTo>
                      <a:pt x="452822" y="158039"/>
                    </a:lnTo>
                    <a:cubicBezTo>
                      <a:pt x="452591" y="157842"/>
                      <a:pt x="452417" y="157588"/>
                      <a:pt x="452313" y="157298"/>
                    </a:cubicBezTo>
                    <a:lnTo>
                      <a:pt x="451631" y="155482"/>
                    </a:lnTo>
                    <a:lnTo>
                      <a:pt x="451388" y="154394"/>
                    </a:lnTo>
                    <a:lnTo>
                      <a:pt x="451376" y="154371"/>
                    </a:lnTo>
                    <a:lnTo>
                      <a:pt x="451029" y="153955"/>
                    </a:lnTo>
                    <a:lnTo>
                      <a:pt x="450624" y="153411"/>
                    </a:lnTo>
                    <a:cubicBezTo>
                      <a:pt x="450439" y="153133"/>
                      <a:pt x="450300" y="152809"/>
                      <a:pt x="450265" y="152474"/>
                    </a:cubicBezTo>
                    <a:lnTo>
                      <a:pt x="450208" y="151895"/>
                    </a:lnTo>
                    <a:lnTo>
                      <a:pt x="449976" y="151745"/>
                    </a:lnTo>
                    <a:lnTo>
                      <a:pt x="449317" y="151132"/>
                    </a:lnTo>
                    <a:cubicBezTo>
                      <a:pt x="449039" y="150854"/>
                      <a:pt x="448854" y="150472"/>
                      <a:pt x="448773" y="150091"/>
                    </a:cubicBezTo>
                    <a:lnTo>
                      <a:pt x="448495" y="148517"/>
                    </a:lnTo>
                    <a:cubicBezTo>
                      <a:pt x="448437" y="148239"/>
                      <a:pt x="448461" y="147939"/>
                      <a:pt x="448518" y="147661"/>
                    </a:cubicBezTo>
                    <a:lnTo>
                      <a:pt x="448634" y="147198"/>
                    </a:lnTo>
                    <a:lnTo>
                      <a:pt x="448692" y="146932"/>
                    </a:lnTo>
                    <a:lnTo>
                      <a:pt x="448680" y="146296"/>
                    </a:lnTo>
                    <a:lnTo>
                      <a:pt x="448426" y="145983"/>
                    </a:lnTo>
                    <a:lnTo>
                      <a:pt x="447986" y="145301"/>
                    </a:lnTo>
                    <a:cubicBezTo>
                      <a:pt x="447824" y="145035"/>
                      <a:pt x="447720" y="144722"/>
                      <a:pt x="447697" y="144421"/>
                    </a:cubicBezTo>
                    <a:lnTo>
                      <a:pt x="447604" y="143137"/>
                    </a:lnTo>
                    <a:lnTo>
                      <a:pt x="447570" y="143045"/>
                    </a:lnTo>
                    <a:lnTo>
                      <a:pt x="447153" y="142293"/>
                    </a:lnTo>
                    <a:lnTo>
                      <a:pt x="446968" y="142026"/>
                    </a:lnTo>
                    <a:lnTo>
                      <a:pt x="446656" y="141668"/>
                    </a:lnTo>
                    <a:cubicBezTo>
                      <a:pt x="446482" y="141471"/>
                      <a:pt x="446343" y="141217"/>
                      <a:pt x="446262" y="140950"/>
                    </a:cubicBezTo>
                    <a:lnTo>
                      <a:pt x="446112" y="140465"/>
                    </a:lnTo>
                    <a:cubicBezTo>
                      <a:pt x="446077" y="140303"/>
                      <a:pt x="446043" y="140141"/>
                      <a:pt x="446031" y="139967"/>
                    </a:cubicBezTo>
                    <a:lnTo>
                      <a:pt x="446019" y="138822"/>
                    </a:lnTo>
                    <a:lnTo>
                      <a:pt x="446158" y="137109"/>
                    </a:lnTo>
                    <a:lnTo>
                      <a:pt x="445661" y="136681"/>
                    </a:lnTo>
                    <a:lnTo>
                      <a:pt x="445071" y="136022"/>
                    </a:lnTo>
                    <a:lnTo>
                      <a:pt x="444700" y="135501"/>
                    </a:lnTo>
                    <a:lnTo>
                      <a:pt x="444457" y="135212"/>
                    </a:lnTo>
                    <a:lnTo>
                      <a:pt x="443775" y="134518"/>
                    </a:lnTo>
                    <a:lnTo>
                      <a:pt x="443277" y="133847"/>
                    </a:lnTo>
                    <a:lnTo>
                      <a:pt x="442757" y="133048"/>
                    </a:lnTo>
                    <a:lnTo>
                      <a:pt x="442699" y="132991"/>
                    </a:lnTo>
                    <a:lnTo>
                      <a:pt x="442063" y="132597"/>
                    </a:lnTo>
                    <a:lnTo>
                      <a:pt x="441912" y="132516"/>
                    </a:lnTo>
                    <a:lnTo>
                      <a:pt x="440559" y="132250"/>
                    </a:lnTo>
                    <a:lnTo>
                      <a:pt x="438927" y="131845"/>
                    </a:lnTo>
                    <a:cubicBezTo>
                      <a:pt x="438650" y="131776"/>
                      <a:pt x="438395" y="131648"/>
                      <a:pt x="438164" y="131452"/>
                    </a:cubicBezTo>
                    <a:lnTo>
                      <a:pt x="437759" y="131139"/>
                    </a:lnTo>
                    <a:cubicBezTo>
                      <a:pt x="437620" y="131024"/>
                      <a:pt x="437504" y="130896"/>
                      <a:pt x="437400" y="130746"/>
                    </a:cubicBezTo>
                    <a:lnTo>
                      <a:pt x="437041" y="130249"/>
                    </a:lnTo>
                    <a:lnTo>
                      <a:pt x="436382" y="130075"/>
                    </a:lnTo>
                    <a:cubicBezTo>
                      <a:pt x="436232" y="130017"/>
                      <a:pt x="436070" y="129971"/>
                      <a:pt x="435942" y="129890"/>
                    </a:cubicBezTo>
                    <a:lnTo>
                      <a:pt x="435503" y="129635"/>
                    </a:lnTo>
                    <a:cubicBezTo>
                      <a:pt x="435237" y="129485"/>
                      <a:pt x="435005" y="129288"/>
                      <a:pt x="434832" y="129034"/>
                    </a:cubicBezTo>
                    <a:lnTo>
                      <a:pt x="434681" y="128837"/>
                    </a:lnTo>
                    <a:lnTo>
                      <a:pt x="434334" y="128744"/>
                    </a:lnTo>
                    <a:cubicBezTo>
                      <a:pt x="434334" y="128744"/>
                      <a:pt x="433813" y="128629"/>
                      <a:pt x="433813" y="128629"/>
                    </a:cubicBezTo>
                    <a:lnTo>
                      <a:pt x="433362" y="128525"/>
                    </a:lnTo>
                    <a:lnTo>
                      <a:pt x="431835" y="128270"/>
                    </a:lnTo>
                    <a:cubicBezTo>
                      <a:pt x="431638" y="128235"/>
                      <a:pt x="431442" y="128178"/>
                      <a:pt x="431268" y="128085"/>
                    </a:cubicBezTo>
                    <a:lnTo>
                      <a:pt x="430840" y="127877"/>
                    </a:lnTo>
                    <a:cubicBezTo>
                      <a:pt x="430424" y="127680"/>
                      <a:pt x="430088" y="127333"/>
                      <a:pt x="429903" y="126905"/>
                    </a:cubicBezTo>
                    <a:lnTo>
                      <a:pt x="429672" y="126396"/>
                    </a:lnTo>
                    <a:lnTo>
                      <a:pt x="429301" y="126257"/>
                    </a:lnTo>
                    <a:cubicBezTo>
                      <a:pt x="428619" y="126026"/>
                      <a:pt x="428121" y="125459"/>
                      <a:pt x="427994" y="124741"/>
                    </a:cubicBezTo>
                    <a:lnTo>
                      <a:pt x="427739" y="123376"/>
                    </a:lnTo>
                    <a:lnTo>
                      <a:pt x="427647" y="123168"/>
                    </a:lnTo>
                    <a:lnTo>
                      <a:pt x="426513" y="121028"/>
                    </a:lnTo>
                    <a:lnTo>
                      <a:pt x="426282" y="120195"/>
                    </a:lnTo>
                    <a:lnTo>
                      <a:pt x="426166" y="119373"/>
                    </a:lnTo>
                    <a:lnTo>
                      <a:pt x="425645" y="119003"/>
                    </a:lnTo>
                    <a:cubicBezTo>
                      <a:pt x="425437" y="118852"/>
                      <a:pt x="425240" y="118656"/>
                      <a:pt x="425101" y="118424"/>
                    </a:cubicBezTo>
                    <a:lnTo>
                      <a:pt x="424060" y="116735"/>
                    </a:lnTo>
                    <a:lnTo>
                      <a:pt x="423829" y="116481"/>
                    </a:lnTo>
                    <a:lnTo>
                      <a:pt x="422764" y="115312"/>
                    </a:lnTo>
                    <a:lnTo>
                      <a:pt x="422267" y="114595"/>
                    </a:lnTo>
                    <a:lnTo>
                      <a:pt x="421955" y="113970"/>
                    </a:lnTo>
                    <a:lnTo>
                      <a:pt x="421850" y="113785"/>
                    </a:lnTo>
                    <a:lnTo>
                      <a:pt x="421272" y="113195"/>
                    </a:lnTo>
                    <a:lnTo>
                      <a:pt x="420774" y="112582"/>
                    </a:lnTo>
                    <a:lnTo>
                      <a:pt x="420196" y="111656"/>
                    </a:lnTo>
                    <a:lnTo>
                      <a:pt x="419988" y="111402"/>
                    </a:lnTo>
                    <a:lnTo>
                      <a:pt x="419467" y="110869"/>
                    </a:lnTo>
                    <a:lnTo>
                      <a:pt x="419363" y="110800"/>
                    </a:lnTo>
                    <a:lnTo>
                      <a:pt x="418565" y="110441"/>
                    </a:lnTo>
                    <a:lnTo>
                      <a:pt x="418137" y="110291"/>
                    </a:lnTo>
                    <a:lnTo>
                      <a:pt x="417627" y="110117"/>
                    </a:lnTo>
                    <a:cubicBezTo>
                      <a:pt x="417304" y="110002"/>
                      <a:pt x="417026" y="109805"/>
                      <a:pt x="416794" y="109550"/>
                    </a:cubicBezTo>
                    <a:lnTo>
                      <a:pt x="416459" y="109192"/>
                    </a:lnTo>
                    <a:cubicBezTo>
                      <a:pt x="416309" y="109018"/>
                      <a:pt x="416181" y="108822"/>
                      <a:pt x="416100" y="108590"/>
                    </a:cubicBezTo>
                    <a:lnTo>
                      <a:pt x="416008" y="108359"/>
                    </a:lnTo>
                    <a:lnTo>
                      <a:pt x="415950" y="108278"/>
                    </a:lnTo>
                    <a:lnTo>
                      <a:pt x="414897" y="107271"/>
                    </a:lnTo>
                    <a:lnTo>
                      <a:pt x="413705" y="105883"/>
                    </a:lnTo>
                    <a:cubicBezTo>
                      <a:pt x="413705" y="105883"/>
                      <a:pt x="413358" y="105466"/>
                      <a:pt x="413370" y="105478"/>
                    </a:cubicBezTo>
                    <a:lnTo>
                      <a:pt x="413081" y="105131"/>
                    </a:lnTo>
                    <a:lnTo>
                      <a:pt x="409644" y="101718"/>
                    </a:lnTo>
                    <a:lnTo>
                      <a:pt x="407076" y="98814"/>
                    </a:lnTo>
                    <a:lnTo>
                      <a:pt x="404218" y="94764"/>
                    </a:lnTo>
                    <a:cubicBezTo>
                      <a:pt x="404137" y="94660"/>
                      <a:pt x="404056" y="94522"/>
                      <a:pt x="404010" y="94394"/>
                    </a:cubicBezTo>
                    <a:lnTo>
                      <a:pt x="403813" y="93897"/>
                    </a:lnTo>
                    <a:lnTo>
                      <a:pt x="402425" y="90403"/>
                    </a:lnTo>
                    <a:lnTo>
                      <a:pt x="402344" y="90206"/>
                    </a:lnTo>
                    <a:lnTo>
                      <a:pt x="400458" y="87961"/>
                    </a:lnTo>
                    <a:lnTo>
                      <a:pt x="400030" y="87360"/>
                    </a:lnTo>
                    <a:lnTo>
                      <a:pt x="398433" y="84734"/>
                    </a:lnTo>
                    <a:lnTo>
                      <a:pt x="396536" y="80291"/>
                    </a:lnTo>
                    <a:lnTo>
                      <a:pt x="396270" y="79423"/>
                    </a:lnTo>
                    <a:lnTo>
                      <a:pt x="395344" y="75281"/>
                    </a:lnTo>
                    <a:lnTo>
                      <a:pt x="395286" y="75073"/>
                    </a:lnTo>
                    <a:lnTo>
                      <a:pt x="392741" y="70642"/>
                    </a:lnTo>
                    <a:cubicBezTo>
                      <a:pt x="392672" y="70538"/>
                      <a:pt x="392625" y="70410"/>
                      <a:pt x="392579" y="70283"/>
                    </a:cubicBezTo>
                    <a:lnTo>
                      <a:pt x="392406" y="69774"/>
                    </a:lnTo>
                    <a:lnTo>
                      <a:pt x="391144" y="65181"/>
                    </a:lnTo>
                    <a:lnTo>
                      <a:pt x="391040" y="64973"/>
                    </a:lnTo>
                    <a:lnTo>
                      <a:pt x="389120" y="61883"/>
                    </a:lnTo>
                    <a:cubicBezTo>
                      <a:pt x="389027" y="61721"/>
                      <a:pt x="388946" y="61548"/>
                      <a:pt x="388888" y="61363"/>
                    </a:cubicBezTo>
                    <a:lnTo>
                      <a:pt x="388738" y="60854"/>
                    </a:lnTo>
                    <a:lnTo>
                      <a:pt x="387639" y="56654"/>
                    </a:lnTo>
                    <a:cubicBezTo>
                      <a:pt x="387604" y="56469"/>
                      <a:pt x="387569" y="56284"/>
                      <a:pt x="387581" y="56075"/>
                    </a:cubicBezTo>
                    <a:lnTo>
                      <a:pt x="387593" y="55543"/>
                    </a:lnTo>
                    <a:lnTo>
                      <a:pt x="387824" y="51193"/>
                    </a:lnTo>
                    <a:cubicBezTo>
                      <a:pt x="387836" y="51008"/>
                      <a:pt x="387859" y="50834"/>
                      <a:pt x="387928" y="50661"/>
                    </a:cubicBezTo>
                    <a:lnTo>
                      <a:pt x="389363" y="46611"/>
                    </a:lnTo>
                    <a:lnTo>
                      <a:pt x="389629" y="45986"/>
                    </a:lnTo>
                    <a:cubicBezTo>
                      <a:pt x="389698" y="45847"/>
                      <a:pt x="389779" y="45709"/>
                      <a:pt x="389872" y="45581"/>
                    </a:cubicBezTo>
                    <a:lnTo>
                      <a:pt x="391746" y="43117"/>
                    </a:lnTo>
                    <a:lnTo>
                      <a:pt x="391931" y="42782"/>
                    </a:lnTo>
                    <a:lnTo>
                      <a:pt x="394523" y="38131"/>
                    </a:lnTo>
                    <a:lnTo>
                      <a:pt x="394731" y="37702"/>
                    </a:lnTo>
                    <a:lnTo>
                      <a:pt x="397612" y="31941"/>
                    </a:lnTo>
                    <a:lnTo>
                      <a:pt x="398109" y="31224"/>
                    </a:lnTo>
                    <a:lnTo>
                      <a:pt x="402703" y="25231"/>
                    </a:lnTo>
                    <a:cubicBezTo>
                      <a:pt x="402703" y="25231"/>
                      <a:pt x="403038" y="24802"/>
                      <a:pt x="403027" y="24802"/>
                    </a:cubicBezTo>
                    <a:lnTo>
                      <a:pt x="404658" y="22674"/>
                    </a:lnTo>
                    <a:lnTo>
                      <a:pt x="404982" y="22246"/>
                    </a:lnTo>
                    <a:cubicBezTo>
                      <a:pt x="404982" y="22246"/>
                      <a:pt x="405306" y="21818"/>
                      <a:pt x="405306" y="21829"/>
                    </a:cubicBezTo>
                    <a:lnTo>
                      <a:pt x="408534" y="17537"/>
                    </a:lnTo>
                    <a:lnTo>
                      <a:pt x="409043" y="16970"/>
                    </a:lnTo>
                    <a:lnTo>
                      <a:pt x="412375" y="13811"/>
                    </a:lnTo>
                    <a:lnTo>
                      <a:pt x="412409" y="13742"/>
                    </a:lnTo>
                    <a:lnTo>
                      <a:pt x="412606" y="13221"/>
                    </a:lnTo>
                    <a:lnTo>
                      <a:pt x="412097" y="13048"/>
                    </a:lnTo>
                    <a:lnTo>
                      <a:pt x="411808" y="12967"/>
                    </a:lnTo>
                    <a:lnTo>
                      <a:pt x="405560" y="12226"/>
                    </a:lnTo>
                    <a:lnTo>
                      <a:pt x="404797" y="12041"/>
                    </a:lnTo>
                    <a:cubicBezTo>
                      <a:pt x="404554" y="11983"/>
                      <a:pt x="404345" y="11879"/>
                      <a:pt x="404137" y="11752"/>
                    </a:cubicBezTo>
                    <a:lnTo>
                      <a:pt x="394685" y="5134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xmlns="" id="{7B4E58FB-EE91-D0C4-C4EB-18C5A587056E}"/>
                  </a:ext>
                </a:extLst>
              </p:cNvPr>
              <p:cNvSpPr/>
              <p:nvPr/>
            </p:nvSpPr>
            <p:spPr>
              <a:xfrm>
                <a:off x="780617" y="1938365"/>
                <a:ext cx="535721" cy="546092"/>
              </a:xfrm>
              <a:custGeom>
                <a:avLst/>
                <a:gdLst>
                  <a:gd name="connsiteX0" fmla="*/ 127268 w 535721"/>
                  <a:gd name="connsiteY0" fmla="*/ 3464 h 546092"/>
                  <a:gd name="connsiteX1" fmla="*/ 127384 w 535721"/>
                  <a:gd name="connsiteY1" fmla="*/ 3048 h 546092"/>
                  <a:gd name="connsiteX2" fmla="*/ 127499 w 535721"/>
                  <a:gd name="connsiteY2" fmla="*/ 2562 h 546092"/>
                  <a:gd name="connsiteX3" fmla="*/ 127638 w 535721"/>
                  <a:gd name="connsiteY3" fmla="*/ 2041 h 546092"/>
                  <a:gd name="connsiteX4" fmla="*/ 128078 w 535721"/>
                  <a:gd name="connsiteY4" fmla="*/ 1185 h 546092"/>
                  <a:gd name="connsiteX5" fmla="*/ 128413 w 535721"/>
                  <a:gd name="connsiteY5" fmla="*/ 792 h 546092"/>
                  <a:gd name="connsiteX6" fmla="*/ 129327 w 535721"/>
                  <a:gd name="connsiteY6" fmla="*/ 202 h 546092"/>
                  <a:gd name="connsiteX7" fmla="*/ 129686 w 535721"/>
                  <a:gd name="connsiteY7" fmla="*/ 98 h 546092"/>
                  <a:gd name="connsiteX8" fmla="*/ 132150 w 535721"/>
                  <a:gd name="connsiteY8" fmla="*/ 1243 h 546092"/>
                  <a:gd name="connsiteX9" fmla="*/ 132347 w 535721"/>
                  <a:gd name="connsiteY9" fmla="*/ 1740 h 546092"/>
                  <a:gd name="connsiteX10" fmla="*/ 132509 w 535721"/>
                  <a:gd name="connsiteY10" fmla="*/ 2330 h 546092"/>
                  <a:gd name="connsiteX11" fmla="*/ 132520 w 535721"/>
                  <a:gd name="connsiteY11" fmla="*/ 2342 h 546092"/>
                  <a:gd name="connsiteX12" fmla="*/ 133284 w 535721"/>
                  <a:gd name="connsiteY12" fmla="*/ 3059 h 546092"/>
                  <a:gd name="connsiteX13" fmla="*/ 133562 w 535721"/>
                  <a:gd name="connsiteY13" fmla="*/ 3291 h 546092"/>
                  <a:gd name="connsiteX14" fmla="*/ 133886 w 535721"/>
                  <a:gd name="connsiteY14" fmla="*/ 3487 h 546092"/>
                  <a:gd name="connsiteX15" fmla="*/ 134291 w 535721"/>
                  <a:gd name="connsiteY15" fmla="*/ 3719 h 546092"/>
                  <a:gd name="connsiteX16" fmla="*/ 135077 w 535721"/>
                  <a:gd name="connsiteY16" fmla="*/ 4506 h 546092"/>
                  <a:gd name="connsiteX17" fmla="*/ 135332 w 535721"/>
                  <a:gd name="connsiteY17" fmla="*/ 4957 h 546092"/>
                  <a:gd name="connsiteX18" fmla="*/ 135529 w 535721"/>
                  <a:gd name="connsiteY18" fmla="*/ 5501 h 546092"/>
                  <a:gd name="connsiteX19" fmla="*/ 135633 w 535721"/>
                  <a:gd name="connsiteY19" fmla="*/ 5986 h 546092"/>
                  <a:gd name="connsiteX20" fmla="*/ 135112 w 535721"/>
                  <a:gd name="connsiteY20" fmla="*/ 7791 h 546092"/>
                  <a:gd name="connsiteX21" fmla="*/ 135101 w 535721"/>
                  <a:gd name="connsiteY21" fmla="*/ 7803 h 546092"/>
                  <a:gd name="connsiteX22" fmla="*/ 135112 w 535721"/>
                  <a:gd name="connsiteY22" fmla="*/ 8833 h 546092"/>
                  <a:gd name="connsiteX23" fmla="*/ 135089 w 535721"/>
                  <a:gd name="connsiteY23" fmla="*/ 9180 h 546092"/>
                  <a:gd name="connsiteX24" fmla="*/ 135262 w 535721"/>
                  <a:gd name="connsiteY24" fmla="*/ 9411 h 546092"/>
                  <a:gd name="connsiteX25" fmla="*/ 135586 w 535721"/>
                  <a:gd name="connsiteY25" fmla="*/ 10001 h 546092"/>
                  <a:gd name="connsiteX26" fmla="*/ 135829 w 535721"/>
                  <a:gd name="connsiteY26" fmla="*/ 10314 h 546092"/>
                  <a:gd name="connsiteX27" fmla="*/ 136327 w 535721"/>
                  <a:gd name="connsiteY27" fmla="*/ 11054 h 546092"/>
                  <a:gd name="connsiteX28" fmla="*/ 137241 w 535721"/>
                  <a:gd name="connsiteY28" fmla="*/ 11667 h 546092"/>
                  <a:gd name="connsiteX29" fmla="*/ 137519 w 535721"/>
                  <a:gd name="connsiteY29" fmla="*/ 11991 h 546092"/>
                  <a:gd name="connsiteX30" fmla="*/ 137970 w 535721"/>
                  <a:gd name="connsiteY30" fmla="*/ 13056 h 546092"/>
                  <a:gd name="connsiteX31" fmla="*/ 137993 w 535721"/>
                  <a:gd name="connsiteY31" fmla="*/ 13241 h 546092"/>
                  <a:gd name="connsiteX32" fmla="*/ 138537 w 535721"/>
                  <a:gd name="connsiteY32" fmla="*/ 14432 h 546092"/>
                  <a:gd name="connsiteX33" fmla="*/ 138618 w 535721"/>
                  <a:gd name="connsiteY33" fmla="*/ 15393 h 546092"/>
                  <a:gd name="connsiteX34" fmla="*/ 138699 w 535721"/>
                  <a:gd name="connsiteY34" fmla="*/ 15705 h 546092"/>
                  <a:gd name="connsiteX35" fmla="*/ 138768 w 535721"/>
                  <a:gd name="connsiteY35" fmla="*/ 15948 h 546092"/>
                  <a:gd name="connsiteX36" fmla="*/ 139023 w 535721"/>
                  <a:gd name="connsiteY36" fmla="*/ 16399 h 546092"/>
                  <a:gd name="connsiteX37" fmla="*/ 139219 w 535721"/>
                  <a:gd name="connsiteY37" fmla="*/ 16839 h 546092"/>
                  <a:gd name="connsiteX38" fmla="*/ 139404 w 535721"/>
                  <a:gd name="connsiteY38" fmla="*/ 17267 h 546092"/>
                  <a:gd name="connsiteX39" fmla="*/ 139613 w 535721"/>
                  <a:gd name="connsiteY39" fmla="*/ 17637 h 546092"/>
                  <a:gd name="connsiteX40" fmla="*/ 139867 w 535721"/>
                  <a:gd name="connsiteY40" fmla="*/ 18054 h 546092"/>
                  <a:gd name="connsiteX41" fmla="*/ 140156 w 535721"/>
                  <a:gd name="connsiteY41" fmla="*/ 19072 h 546092"/>
                  <a:gd name="connsiteX42" fmla="*/ 140156 w 535721"/>
                  <a:gd name="connsiteY42" fmla="*/ 19558 h 546092"/>
                  <a:gd name="connsiteX43" fmla="*/ 140087 w 535721"/>
                  <a:gd name="connsiteY43" fmla="*/ 20125 h 546092"/>
                  <a:gd name="connsiteX44" fmla="*/ 140145 w 535721"/>
                  <a:gd name="connsiteY44" fmla="*/ 20159 h 546092"/>
                  <a:gd name="connsiteX45" fmla="*/ 140538 w 535721"/>
                  <a:gd name="connsiteY45" fmla="*/ 20356 h 546092"/>
                  <a:gd name="connsiteX46" fmla="*/ 141140 w 535721"/>
                  <a:gd name="connsiteY46" fmla="*/ 20854 h 546092"/>
                  <a:gd name="connsiteX47" fmla="*/ 141394 w 535721"/>
                  <a:gd name="connsiteY47" fmla="*/ 20923 h 546092"/>
                  <a:gd name="connsiteX48" fmla="*/ 142089 w 535721"/>
                  <a:gd name="connsiteY48" fmla="*/ 21201 h 546092"/>
                  <a:gd name="connsiteX49" fmla="*/ 142945 w 535721"/>
                  <a:gd name="connsiteY49" fmla="*/ 21883 h 546092"/>
                  <a:gd name="connsiteX50" fmla="*/ 143581 w 535721"/>
                  <a:gd name="connsiteY50" fmla="*/ 22797 h 546092"/>
                  <a:gd name="connsiteX51" fmla="*/ 143905 w 535721"/>
                  <a:gd name="connsiteY51" fmla="*/ 23572 h 546092"/>
                  <a:gd name="connsiteX52" fmla="*/ 143998 w 535721"/>
                  <a:gd name="connsiteY52" fmla="*/ 24093 h 546092"/>
                  <a:gd name="connsiteX53" fmla="*/ 144021 w 535721"/>
                  <a:gd name="connsiteY53" fmla="*/ 24579 h 546092"/>
                  <a:gd name="connsiteX54" fmla="*/ 144252 w 535721"/>
                  <a:gd name="connsiteY54" fmla="*/ 25076 h 546092"/>
                  <a:gd name="connsiteX55" fmla="*/ 144414 w 535721"/>
                  <a:gd name="connsiteY55" fmla="*/ 25586 h 546092"/>
                  <a:gd name="connsiteX56" fmla="*/ 144553 w 535721"/>
                  <a:gd name="connsiteY56" fmla="*/ 26442 h 546092"/>
                  <a:gd name="connsiteX57" fmla="*/ 144564 w 535721"/>
                  <a:gd name="connsiteY57" fmla="*/ 26615 h 546092"/>
                  <a:gd name="connsiteX58" fmla="*/ 145305 w 535721"/>
                  <a:gd name="connsiteY58" fmla="*/ 27032 h 546092"/>
                  <a:gd name="connsiteX59" fmla="*/ 146068 w 535721"/>
                  <a:gd name="connsiteY59" fmla="*/ 27749 h 546092"/>
                  <a:gd name="connsiteX60" fmla="*/ 146392 w 535721"/>
                  <a:gd name="connsiteY60" fmla="*/ 28027 h 546092"/>
                  <a:gd name="connsiteX61" fmla="*/ 146751 w 535721"/>
                  <a:gd name="connsiteY61" fmla="*/ 28293 h 546092"/>
                  <a:gd name="connsiteX62" fmla="*/ 147156 w 535721"/>
                  <a:gd name="connsiteY62" fmla="*/ 28570 h 546092"/>
                  <a:gd name="connsiteX63" fmla="*/ 147827 w 535721"/>
                  <a:gd name="connsiteY63" fmla="*/ 29346 h 546092"/>
                  <a:gd name="connsiteX64" fmla="*/ 148058 w 535721"/>
                  <a:gd name="connsiteY64" fmla="*/ 29843 h 546092"/>
                  <a:gd name="connsiteX65" fmla="*/ 148232 w 535721"/>
                  <a:gd name="connsiteY65" fmla="*/ 31012 h 546092"/>
                  <a:gd name="connsiteX66" fmla="*/ 148163 w 535721"/>
                  <a:gd name="connsiteY66" fmla="*/ 31498 h 546092"/>
                  <a:gd name="connsiteX67" fmla="*/ 147966 w 535721"/>
                  <a:gd name="connsiteY67" fmla="*/ 32099 h 546092"/>
                  <a:gd name="connsiteX68" fmla="*/ 147723 w 535721"/>
                  <a:gd name="connsiteY68" fmla="*/ 32585 h 546092"/>
                  <a:gd name="connsiteX69" fmla="*/ 147295 w 535721"/>
                  <a:gd name="connsiteY69" fmla="*/ 33164 h 546092"/>
                  <a:gd name="connsiteX70" fmla="*/ 146925 w 535721"/>
                  <a:gd name="connsiteY70" fmla="*/ 33499 h 546092"/>
                  <a:gd name="connsiteX71" fmla="*/ 146462 w 535721"/>
                  <a:gd name="connsiteY71" fmla="*/ 33823 h 546092"/>
                  <a:gd name="connsiteX72" fmla="*/ 145976 w 535721"/>
                  <a:gd name="connsiteY72" fmla="*/ 34066 h 546092"/>
                  <a:gd name="connsiteX73" fmla="*/ 145351 w 535721"/>
                  <a:gd name="connsiteY73" fmla="*/ 34332 h 546092"/>
                  <a:gd name="connsiteX74" fmla="*/ 145154 w 535721"/>
                  <a:gd name="connsiteY74" fmla="*/ 34390 h 546092"/>
                  <a:gd name="connsiteX75" fmla="*/ 145178 w 535721"/>
                  <a:gd name="connsiteY75" fmla="*/ 34540 h 546092"/>
                  <a:gd name="connsiteX76" fmla="*/ 145282 w 535721"/>
                  <a:gd name="connsiteY76" fmla="*/ 35073 h 546092"/>
                  <a:gd name="connsiteX77" fmla="*/ 145224 w 535721"/>
                  <a:gd name="connsiteY77" fmla="*/ 36021 h 546092"/>
                  <a:gd name="connsiteX78" fmla="*/ 145062 w 535721"/>
                  <a:gd name="connsiteY78" fmla="*/ 36530 h 546092"/>
                  <a:gd name="connsiteX79" fmla="*/ 144726 w 535721"/>
                  <a:gd name="connsiteY79" fmla="*/ 37190 h 546092"/>
                  <a:gd name="connsiteX80" fmla="*/ 144831 w 535721"/>
                  <a:gd name="connsiteY80" fmla="*/ 37896 h 546092"/>
                  <a:gd name="connsiteX81" fmla="*/ 145293 w 535721"/>
                  <a:gd name="connsiteY81" fmla="*/ 38463 h 546092"/>
                  <a:gd name="connsiteX82" fmla="*/ 145502 w 535721"/>
                  <a:gd name="connsiteY82" fmla="*/ 38798 h 546092"/>
                  <a:gd name="connsiteX83" fmla="*/ 145559 w 535721"/>
                  <a:gd name="connsiteY83" fmla="*/ 38902 h 546092"/>
                  <a:gd name="connsiteX84" fmla="*/ 145640 w 535721"/>
                  <a:gd name="connsiteY84" fmla="*/ 38972 h 546092"/>
                  <a:gd name="connsiteX85" fmla="*/ 146161 w 535721"/>
                  <a:gd name="connsiteY85" fmla="*/ 39481 h 546092"/>
                  <a:gd name="connsiteX86" fmla="*/ 146682 w 535721"/>
                  <a:gd name="connsiteY86" fmla="*/ 40186 h 546092"/>
                  <a:gd name="connsiteX87" fmla="*/ 146936 w 535721"/>
                  <a:gd name="connsiteY87" fmla="*/ 40649 h 546092"/>
                  <a:gd name="connsiteX88" fmla="*/ 147110 w 535721"/>
                  <a:gd name="connsiteY88" fmla="*/ 41158 h 546092"/>
                  <a:gd name="connsiteX89" fmla="*/ 147202 w 535721"/>
                  <a:gd name="connsiteY89" fmla="*/ 41528 h 546092"/>
                  <a:gd name="connsiteX90" fmla="*/ 147549 w 535721"/>
                  <a:gd name="connsiteY90" fmla="*/ 41760 h 546092"/>
                  <a:gd name="connsiteX91" fmla="*/ 147688 w 535721"/>
                  <a:gd name="connsiteY91" fmla="*/ 41852 h 546092"/>
                  <a:gd name="connsiteX92" fmla="*/ 148556 w 535721"/>
                  <a:gd name="connsiteY92" fmla="*/ 41517 h 546092"/>
                  <a:gd name="connsiteX93" fmla="*/ 149077 w 535721"/>
                  <a:gd name="connsiteY93" fmla="*/ 41413 h 546092"/>
                  <a:gd name="connsiteX94" fmla="*/ 149609 w 535721"/>
                  <a:gd name="connsiteY94" fmla="*/ 41378 h 546092"/>
                  <a:gd name="connsiteX95" fmla="*/ 150153 w 535721"/>
                  <a:gd name="connsiteY95" fmla="*/ 41401 h 546092"/>
                  <a:gd name="connsiteX96" fmla="*/ 150650 w 535721"/>
                  <a:gd name="connsiteY96" fmla="*/ 41505 h 546092"/>
                  <a:gd name="connsiteX97" fmla="*/ 151171 w 535721"/>
                  <a:gd name="connsiteY97" fmla="*/ 41690 h 546092"/>
                  <a:gd name="connsiteX98" fmla="*/ 152015 w 535721"/>
                  <a:gd name="connsiteY98" fmla="*/ 41852 h 546092"/>
                  <a:gd name="connsiteX99" fmla="*/ 152362 w 535721"/>
                  <a:gd name="connsiteY99" fmla="*/ 42003 h 546092"/>
                  <a:gd name="connsiteX100" fmla="*/ 153323 w 535721"/>
                  <a:gd name="connsiteY100" fmla="*/ 42859 h 546092"/>
                  <a:gd name="connsiteX101" fmla="*/ 153334 w 535721"/>
                  <a:gd name="connsiteY101" fmla="*/ 42894 h 546092"/>
                  <a:gd name="connsiteX102" fmla="*/ 153450 w 535721"/>
                  <a:gd name="connsiteY102" fmla="*/ 42859 h 546092"/>
                  <a:gd name="connsiteX103" fmla="*/ 153797 w 535721"/>
                  <a:gd name="connsiteY103" fmla="*/ 42697 h 546092"/>
                  <a:gd name="connsiteX104" fmla="*/ 154225 w 535721"/>
                  <a:gd name="connsiteY104" fmla="*/ 42489 h 546092"/>
                  <a:gd name="connsiteX105" fmla="*/ 155093 w 535721"/>
                  <a:gd name="connsiteY105" fmla="*/ 42257 h 546092"/>
                  <a:gd name="connsiteX106" fmla="*/ 155602 w 535721"/>
                  <a:gd name="connsiteY106" fmla="*/ 42246 h 546092"/>
                  <a:gd name="connsiteX107" fmla="*/ 156516 w 535721"/>
                  <a:gd name="connsiteY107" fmla="*/ 42350 h 546092"/>
                  <a:gd name="connsiteX108" fmla="*/ 156435 w 535721"/>
                  <a:gd name="connsiteY108" fmla="*/ 42338 h 546092"/>
                  <a:gd name="connsiteX109" fmla="*/ 156944 w 535721"/>
                  <a:gd name="connsiteY109" fmla="*/ 42408 h 546092"/>
                  <a:gd name="connsiteX110" fmla="*/ 157453 w 535721"/>
                  <a:gd name="connsiteY110" fmla="*/ 42442 h 546092"/>
                  <a:gd name="connsiteX111" fmla="*/ 157881 w 535721"/>
                  <a:gd name="connsiteY111" fmla="*/ 42535 h 546092"/>
                  <a:gd name="connsiteX112" fmla="*/ 158379 w 535721"/>
                  <a:gd name="connsiteY112" fmla="*/ 42697 h 546092"/>
                  <a:gd name="connsiteX113" fmla="*/ 158980 w 535721"/>
                  <a:gd name="connsiteY113" fmla="*/ 42986 h 546092"/>
                  <a:gd name="connsiteX114" fmla="*/ 159119 w 535721"/>
                  <a:gd name="connsiteY114" fmla="*/ 43021 h 546092"/>
                  <a:gd name="connsiteX115" fmla="*/ 159154 w 535721"/>
                  <a:gd name="connsiteY115" fmla="*/ 43021 h 546092"/>
                  <a:gd name="connsiteX116" fmla="*/ 159975 w 535721"/>
                  <a:gd name="connsiteY116" fmla="*/ 42859 h 546092"/>
                  <a:gd name="connsiteX117" fmla="*/ 161063 w 535721"/>
                  <a:gd name="connsiteY117" fmla="*/ 42975 h 546092"/>
                  <a:gd name="connsiteX118" fmla="*/ 161248 w 535721"/>
                  <a:gd name="connsiteY118" fmla="*/ 42824 h 546092"/>
                  <a:gd name="connsiteX119" fmla="*/ 162000 w 535721"/>
                  <a:gd name="connsiteY119" fmla="*/ 42512 h 546092"/>
                  <a:gd name="connsiteX120" fmla="*/ 162497 w 535721"/>
                  <a:gd name="connsiteY120" fmla="*/ 42419 h 546092"/>
                  <a:gd name="connsiteX121" fmla="*/ 162671 w 535721"/>
                  <a:gd name="connsiteY121" fmla="*/ 42385 h 546092"/>
                  <a:gd name="connsiteX122" fmla="*/ 162694 w 535721"/>
                  <a:gd name="connsiteY122" fmla="*/ 42361 h 546092"/>
                  <a:gd name="connsiteX123" fmla="*/ 162764 w 535721"/>
                  <a:gd name="connsiteY123" fmla="*/ 42130 h 546092"/>
                  <a:gd name="connsiteX124" fmla="*/ 163157 w 535721"/>
                  <a:gd name="connsiteY124" fmla="*/ 41378 h 546092"/>
                  <a:gd name="connsiteX125" fmla="*/ 163481 w 535721"/>
                  <a:gd name="connsiteY125" fmla="*/ 40985 h 546092"/>
                  <a:gd name="connsiteX126" fmla="*/ 163770 w 535721"/>
                  <a:gd name="connsiteY126" fmla="*/ 40626 h 546092"/>
                  <a:gd name="connsiteX127" fmla="*/ 164048 w 535721"/>
                  <a:gd name="connsiteY127" fmla="*/ 40233 h 546092"/>
                  <a:gd name="connsiteX128" fmla="*/ 164499 w 535721"/>
                  <a:gd name="connsiteY128" fmla="*/ 39689 h 546092"/>
                  <a:gd name="connsiteX129" fmla="*/ 165077 w 535721"/>
                  <a:gd name="connsiteY129" fmla="*/ 39145 h 546092"/>
                  <a:gd name="connsiteX130" fmla="*/ 165517 w 535721"/>
                  <a:gd name="connsiteY130" fmla="*/ 38833 h 546092"/>
                  <a:gd name="connsiteX131" fmla="*/ 166003 w 535721"/>
                  <a:gd name="connsiteY131" fmla="*/ 38590 h 546092"/>
                  <a:gd name="connsiteX132" fmla="*/ 166616 w 535721"/>
                  <a:gd name="connsiteY132" fmla="*/ 38324 h 546092"/>
                  <a:gd name="connsiteX133" fmla="*/ 166813 w 535721"/>
                  <a:gd name="connsiteY133" fmla="*/ 38254 h 546092"/>
                  <a:gd name="connsiteX134" fmla="*/ 167056 w 535721"/>
                  <a:gd name="connsiteY134" fmla="*/ 37201 h 546092"/>
                  <a:gd name="connsiteX135" fmla="*/ 167264 w 535721"/>
                  <a:gd name="connsiteY135" fmla="*/ 36565 h 546092"/>
                  <a:gd name="connsiteX136" fmla="*/ 167530 w 535721"/>
                  <a:gd name="connsiteY136" fmla="*/ 35940 h 546092"/>
                  <a:gd name="connsiteX137" fmla="*/ 168097 w 535721"/>
                  <a:gd name="connsiteY137" fmla="*/ 35165 h 546092"/>
                  <a:gd name="connsiteX138" fmla="*/ 168467 w 535721"/>
                  <a:gd name="connsiteY138" fmla="*/ 34853 h 546092"/>
                  <a:gd name="connsiteX139" fmla="*/ 169312 w 535721"/>
                  <a:gd name="connsiteY139" fmla="*/ 34436 h 546092"/>
                  <a:gd name="connsiteX140" fmla="*/ 169833 w 535721"/>
                  <a:gd name="connsiteY140" fmla="*/ 34321 h 546092"/>
                  <a:gd name="connsiteX141" fmla="*/ 170747 w 535721"/>
                  <a:gd name="connsiteY141" fmla="*/ 34332 h 546092"/>
                  <a:gd name="connsiteX142" fmla="*/ 171256 w 535721"/>
                  <a:gd name="connsiteY142" fmla="*/ 34448 h 546092"/>
                  <a:gd name="connsiteX143" fmla="*/ 172436 w 535721"/>
                  <a:gd name="connsiteY143" fmla="*/ 34795 h 546092"/>
                  <a:gd name="connsiteX144" fmla="*/ 172899 w 535721"/>
                  <a:gd name="connsiteY144" fmla="*/ 35026 h 546092"/>
                  <a:gd name="connsiteX145" fmla="*/ 173350 w 535721"/>
                  <a:gd name="connsiteY145" fmla="*/ 35304 h 546092"/>
                  <a:gd name="connsiteX146" fmla="*/ 174090 w 535721"/>
                  <a:gd name="connsiteY146" fmla="*/ 36160 h 546092"/>
                  <a:gd name="connsiteX147" fmla="*/ 174437 w 535721"/>
                  <a:gd name="connsiteY147" fmla="*/ 36345 h 546092"/>
                  <a:gd name="connsiteX148" fmla="*/ 174877 w 535721"/>
                  <a:gd name="connsiteY148" fmla="*/ 36658 h 546092"/>
                  <a:gd name="connsiteX149" fmla="*/ 175328 w 535721"/>
                  <a:gd name="connsiteY149" fmla="*/ 37063 h 546092"/>
                  <a:gd name="connsiteX150" fmla="*/ 175641 w 535721"/>
                  <a:gd name="connsiteY150" fmla="*/ 37259 h 546092"/>
                  <a:gd name="connsiteX151" fmla="*/ 176080 w 535721"/>
                  <a:gd name="connsiteY151" fmla="*/ 37525 h 546092"/>
                  <a:gd name="connsiteX152" fmla="*/ 176439 w 535721"/>
                  <a:gd name="connsiteY152" fmla="*/ 37815 h 546092"/>
                  <a:gd name="connsiteX153" fmla="*/ 176809 w 535721"/>
                  <a:gd name="connsiteY153" fmla="*/ 38173 h 546092"/>
                  <a:gd name="connsiteX154" fmla="*/ 177133 w 535721"/>
                  <a:gd name="connsiteY154" fmla="*/ 38613 h 546092"/>
                  <a:gd name="connsiteX155" fmla="*/ 177793 w 535721"/>
                  <a:gd name="connsiteY155" fmla="*/ 38648 h 546092"/>
                  <a:gd name="connsiteX156" fmla="*/ 178360 w 535721"/>
                  <a:gd name="connsiteY156" fmla="*/ 38798 h 546092"/>
                  <a:gd name="connsiteX157" fmla="*/ 178822 w 535721"/>
                  <a:gd name="connsiteY157" fmla="*/ 38995 h 546092"/>
                  <a:gd name="connsiteX158" fmla="*/ 179644 w 535721"/>
                  <a:gd name="connsiteY158" fmla="*/ 39620 h 546092"/>
                  <a:gd name="connsiteX159" fmla="*/ 179968 w 535721"/>
                  <a:gd name="connsiteY159" fmla="*/ 40036 h 546092"/>
                  <a:gd name="connsiteX160" fmla="*/ 180384 w 535721"/>
                  <a:gd name="connsiteY160" fmla="*/ 40707 h 546092"/>
                  <a:gd name="connsiteX161" fmla="*/ 180697 w 535721"/>
                  <a:gd name="connsiteY161" fmla="*/ 41401 h 546092"/>
                  <a:gd name="connsiteX162" fmla="*/ 181287 w 535721"/>
                  <a:gd name="connsiteY162" fmla="*/ 41795 h 546092"/>
                  <a:gd name="connsiteX163" fmla="*/ 181356 w 535721"/>
                  <a:gd name="connsiteY163" fmla="*/ 41864 h 546092"/>
                  <a:gd name="connsiteX164" fmla="*/ 181553 w 535721"/>
                  <a:gd name="connsiteY164" fmla="*/ 41887 h 546092"/>
                  <a:gd name="connsiteX165" fmla="*/ 182652 w 535721"/>
                  <a:gd name="connsiteY165" fmla="*/ 41609 h 546092"/>
                  <a:gd name="connsiteX166" fmla="*/ 184087 w 535721"/>
                  <a:gd name="connsiteY166" fmla="*/ 42281 h 546092"/>
                  <a:gd name="connsiteX167" fmla="*/ 184434 w 535721"/>
                  <a:gd name="connsiteY167" fmla="*/ 42685 h 546092"/>
                  <a:gd name="connsiteX168" fmla="*/ 184572 w 535721"/>
                  <a:gd name="connsiteY168" fmla="*/ 42871 h 546092"/>
                  <a:gd name="connsiteX169" fmla="*/ 185834 w 535721"/>
                  <a:gd name="connsiteY169" fmla="*/ 42871 h 546092"/>
                  <a:gd name="connsiteX170" fmla="*/ 186273 w 535721"/>
                  <a:gd name="connsiteY170" fmla="*/ 43021 h 546092"/>
                  <a:gd name="connsiteX171" fmla="*/ 186713 w 535721"/>
                  <a:gd name="connsiteY171" fmla="*/ 43229 h 546092"/>
                  <a:gd name="connsiteX172" fmla="*/ 186910 w 535721"/>
                  <a:gd name="connsiteY172" fmla="*/ 43252 h 546092"/>
                  <a:gd name="connsiteX173" fmla="*/ 187627 w 535721"/>
                  <a:gd name="connsiteY173" fmla="*/ 43507 h 546092"/>
                  <a:gd name="connsiteX174" fmla="*/ 187870 w 535721"/>
                  <a:gd name="connsiteY174" fmla="*/ 43646 h 546092"/>
                  <a:gd name="connsiteX175" fmla="*/ 188020 w 535721"/>
                  <a:gd name="connsiteY175" fmla="*/ 43680 h 546092"/>
                  <a:gd name="connsiteX176" fmla="*/ 188981 w 535721"/>
                  <a:gd name="connsiteY176" fmla="*/ 43831 h 546092"/>
                  <a:gd name="connsiteX177" fmla="*/ 189374 w 535721"/>
                  <a:gd name="connsiteY177" fmla="*/ 43935 h 546092"/>
                  <a:gd name="connsiteX178" fmla="*/ 189397 w 535721"/>
                  <a:gd name="connsiteY178" fmla="*/ 43947 h 546092"/>
                  <a:gd name="connsiteX179" fmla="*/ 189513 w 535721"/>
                  <a:gd name="connsiteY179" fmla="*/ 43912 h 546092"/>
                  <a:gd name="connsiteX180" fmla="*/ 189929 w 535721"/>
                  <a:gd name="connsiteY180" fmla="*/ 43819 h 546092"/>
                  <a:gd name="connsiteX181" fmla="*/ 190438 w 535721"/>
                  <a:gd name="connsiteY181" fmla="*/ 43750 h 546092"/>
                  <a:gd name="connsiteX182" fmla="*/ 191618 w 535721"/>
                  <a:gd name="connsiteY182" fmla="*/ 43981 h 546092"/>
                  <a:gd name="connsiteX183" fmla="*/ 192023 w 535721"/>
                  <a:gd name="connsiteY183" fmla="*/ 44190 h 546092"/>
                  <a:gd name="connsiteX184" fmla="*/ 192301 w 535721"/>
                  <a:gd name="connsiteY184" fmla="*/ 44305 h 546092"/>
                  <a:gd name="connsiteX185" fmla="*/ 192556 w 535721"/>
                  <a:gd name="connsiteY185" fmla="*/ 44375 h 546092"/>
                  <a:gd name="connsiteX186" fmla="*/ 192972 w 535721"/>
                  <a:gd name="connsiteY186" fmla="*/ 44432 h 546092"/>
                  <a:gd name="connsiteX187" fmla="*/ 193817 w 535721"/>
                  <a:gd name="connsiteY187" fmla="*/ 44687 h 546092"/>
                  <a:gd name="connsiteX188" fmla="*/ 194603 w 535721"/>
                  <a:gd name="connsiteY188" fmla="*/ 45173 h 546092"/>
                  <a:gd name="connsiteX189" fmla="*/ 194962 w 535721"/>
                  <a:gd name="connsiteY189" fmla="*/ 45532 h 546092"/>
                  <a:gd name="connsiteX190" fmla="*/ 195286 w 535721"/>
                  <a:gd name="connsiteY190" fmla="*/ 45948 h 546092"/>
                  <a:gd name="connsiteX191" fmla="*/ 195471 w 535721"/>
                  <a:gd name="connsiteY191" fmla="*/ 46284 h 546092"/>
                  <a:gd name="connsiteX192" fmla="*/ 195934 w 535721"/>
                  <a:gd name="connsiteY192" fmla="*/ 46862 h 546092"/>
                  <a:gd name="connsiteX193" fmla="*/ 196339 w 535721"/>
                  <a:gd name="connsiteY193" fmla="*/ 46955 h 546092"/>
                  <a:gd name="connsiteX194" fmla="*/ 197045 w 535721"/>
                  <a:gd name="connsiteY194" fmla="*/ 47279 h 546092"/>
                  <a:gd name="connsiteX195" fmla="*/ 197415 w 535721"/>
                  <a:gd name="connsiteY195" fmla="*/ 47545 h 546092"/>
                  <a:gd name="connsiteX196" fmla="*/ 198132 w 535721"/>
                  <a:gd name="connsiteY196" fmla="*/ 48505 h 546092"/>
                  <a:gd name="connsiteX197" fmla="*/ 198155 w 535721"/>
                  <a:gd name="connsiteY197" fmla="*/ 48586 h 546092"/>
                  <a:gd name="connsiteX198" fmla="*/ 198248 w 535721"/>
                  <a:gd name="connsiteY198" fmla="*/ 48574 h 546092"/>
                  <a:gd name="connsiteX199" fmla="*/ 199428 w 535721"/>
                  <a:gd name="connsiteY199" fmla="*/ 48436 h 546092"/>
                  <a:gd name="connsiteX200" fmla="*/ 200018 w 535721"/>
                  <a:gd name="connsiteY200" fmla="*/ 48447 h 546092"/>
                  <a:gd name="connsiteX201" fmla="*/ 201152 w 535721"/>
                  <a:gd name="connsiteY201" fmla="*/ 48690 h 546092"/>
                  <a:gd name="connsiteX202" fmla="*/ 202413 w 535721"/>
                  <a:gd name="connsiteY202" fmla="*/ 49118 h 546092"/>
                  <a:gd name="connsiteX203" fmla="*/ 203026 w 535721"/>
                  <a:gd name="connsiteY203" fmla="*/ 49396 h 546092"/>
                  <a:gd name="connsiteX204" fmla="*/ 203477 w 535721"/>
                  <a:gd name="connsiteY204" fmla="*/ 49662 h 546092"/>
                  <a:gd name="connsiteX205" fmla="*/ 203581 w 535721"/>
                  <a:gd name="connsiteY205" fmla="*/ 49697 h 546092"/>
                  <a:gd name="connsiteX206" fmla="*/ 203928 w 535721"/>
                  <a:gd name="connsiteY206" fmla="*/ 49731 h 546092"/>
                  <a:gd name="connsiteX207" fmla="*/ 205201 w 535721"/>
                  <a:gd name="connsiteY207" fmla="*/ 50009 h 546092"/>
                  <a:gd name="connsiteX208" fmla="*/ 205132 w 535721"/>
                  <a:gd name="connsiteY208" fmla="*/ 49997 h 546092"/>
                  <a:gd name="connsiteX209" fmla="*/ 205652 w 535721"/>
                  <a:gd name="connsiteY209" fmla="*/ 50102 h 546092"/>
                  <a:gd name="connsiteX210" fmla="*/ 206474 w 535721"/>
                  <a:gd name="connsiteY210" fmla="*/ 50391 h 546092"/>
                  <a:gd name="connsiteX211" fmla="*/ 207180 w 535721"/>
                  <a:gd name="connsiteY211" fmla="*/ 50761 h 546092"/>
                  <a:gd name="connsiteX212" fmla="*/ 207550 w 535721"/>
                  <a:gd name="connsiteY212" fmla="*/ 51027 h 546092"/>
                  <a:gd name="connsiteX213" fmla="*/ 207746 w 535721"/>
                  <a:gd name="connsiteY213" fmla="*/ 51212 h 546092"/>
                  <a:gd name="connsiteX214" fmla="*/ 207839 w 535721"/>
                  <a:gd name="connsiteY214" fmla="*/ 51247 h 546092"/>
                  <a:gd name="connsiteX215" fmla="*/ 208186 w 535721"/>
                  <a:gd name="connsiteY215" fmla="*/ 51363 h 546092"/>
                  <a:gd name="connsiteX216" fmla="*/ 208695 w 535721"/>
                  <a:gd name="connsiteY216" fmla="*/ 51525 h 546092"/>
                  <a:gd name="connsiteX217" fmla="*/ 209470 w 535721"/>
                  <a:gd name="connsiteY217" fmla="*/ 51883 h 546092"/>
                  <a:gd name="connsiteX218" fmla="*/ 210141 w 535721"/>
                  <a:gd name="connsiteY218" fmla="*/ 52311 h 546092"/>
                  <a:gd name="connsiteX219" fmla="*/ 210465 w 535721"/>
                  <a:gd name="connsiteY219" fmla="*/ 52589 h 546092"/>
                  <a:gd name="connsiteX220" fmla="*/ 210824 w 535721"/>
                  <a:gd name="connsiteY220" fmla="*/ 52959 h 546092"/>
                  <a:gd name="connsiteX221" fmla="*/ 211287 w 535721"/>
                  <a:gd name="connsiteY221" fmla="*/ 53549 h 546092"/>
                  <a:gd name="connsiteX222" fmla="*/ 211402 w 535721"/>
                  <a:gd name="connsiteY222" fmla="*/ 53723 h 546092"/>
                  <a:gd name="connsiteX223" fmla="*/ 211750 w 535721"/>
                  <a:gd name="connsiteY223" fmla="*/ 53434 h 546092"/>
                  <a:gd name="connsiteX224" fmla="*/ 212282 w 535721"/>
                  <a:gd name="connsiteY224" fmla="*/ 53098 h 546092"/>
                  <a:gd name="connsiteX225" fmla="*/ 212768 w 535721"/>
                  <a:gd name="connsiteY225" fmla="*/ 52901 h 546092"/>
                  <a:gd name="connsiteX226" fmla="*/ 213369 w 535721"/>
                  <a:gd name="connsiteY226" fmla="*/ 52751 h 546092"/>
                  <a:gd name="connsiteX227" fmla="*/ 213566 w 535721"/>
                  <a:gd name="connsiteY227" fmla="*/ 52381 h 546092"/>
                  <a:gd name="connsiteX228" fmla="*/ 213971 w 535721"/>
                  <a:gd name="connsiteY228" fmla="*/ 51779 h 546092"/>
                  <a:gd name="connsiteX229" fmla="*/ 214723 w 535721"/>
                  <a:gd name="connsiteY229" fmla="*/ 51120 h 546092"/>
                  <a:gd name="connsiteX230" fmla="*/ 215186 w 535721"/>
                  <a:gd name="connsiteY230" fmla="*/ 50877 h 546092"/>
                  <a:gd name="connsiteX231" fmla="*/ 216227 w 535721"/>
                  <a:gd name="connsiteY231" fmla="*/ 50669 h 546092"/>
                  <a:gd name="connsiteX232" fmla="*/ 216748 w 535721"/>
                  <a:gd name="connsiteY232" fmla="*/ 50703 h 546092"/>
                  <a:gd name="connsiteX233" fmla="*/ 217673 w 535721"/>
                  <a:gd name="connsiteY233" fmla="*/ 50992 h 546092"/>
                  <a:gd name="connsiteX234" fmla="*/ 218067 w 535721"/>
                  <a:gd name="connsiteY234" fmla="*/ 51235 h 546092"/>
                  <a:gd name="connsiteX235" fmla="*/ 218240 w 535721"/>
                  <a:gd name="connsiteY235" fmla="*/ 51316 h 546092"/>
                  <a:gd name="connsiteX236" fmla="*/ 218344 w 535721"/>
                  <a:gd name="connsiteY236" fmla="*/ 51340 h 546092"/>
                  <a:gd name="connsiteX237" fmla="*/ 218714 w 535721"/>
                  <a:gd name="connsiteY237" fmla="*/ 51363 h 546092"/>
                  <a:gd name="connsiteX238" fmla="*/ 219420 w 535721"/>
                  <a:gd name="connsiteY238" fmla="*/ 51525 h 546092"/>
                  <a:gd name="connsiteX239" fmla="*/ 220334 w 535721"/>
                  <a:gd name="connsiteY239" fmla="*/ 51154 h 546092"/>
                  <a:gd name="connsiteX240" fmla="*/ 220797 w 535721"/>
                  <a:gd name="connsiteY240" fmla="*/ 50981 h 546092"/>
                  <a:gd name="connsiteX241" fmla="*/ 221283 w 535721"/>
                  <a:gd name="connsiteY241" fmla="*/ 50796 h 546092"/>
                  <a:gd name="connsiteX242" fmla="*/ 221780 w 535721"/>
                  <a:gd name="connsiteY242" fmla="*/ 50588 h 546092"/>
                  <a:gd name="connsiteX243" fmla="*/ 222382 w 535721"/>
                  <a:gd name="connsiteY243" fmla="*/ 50449 h 546092"/>
                  <a:gd name="connsiteX244" fmla="*/ 222845 w 535721"/>
                  <a:gd name="connsiteY244" fmla="*/ 50414 h 546092"/>
                  <a:gd name="connsiteX245" fmla="*/ 223331 w 535721"/>
                  <a:gd name="connsiteY245" fmla="*/ 49928 h 546092"/>
                  <a:gd name="connsiteX246" fmla="*/ 223435 w 535721"/>
                  <a:gd name="connsiteY246" fmla="*/ 49836 h 546092"/>
                  <a:gd name="connsiteX247" fmla="*/ 223504 w 535721"/>
                  <a:gd name="connsiteY247" fmla="*/ 49662 h 546092"/>
                  <a:gd name="connsiteX248" fmla="*/ 223863 w 535721"/>
                  <a:gd name="connsiteY248" fmla="*/ 49002 h 546092"/>
                  <a:gd name="connsiteX249" fmla="*/ 224117 w 535721"/>
                  <a:gd name="connsiteY249" fmla="*/ 48655 h 546092"/>
                  <a:gd name="connsiteX250" fmla="*/ 224476 w 535721"/>
                  <a:gd name="connsiteY250" fmla="*/ 48250 h 546092"/>
                  <a:gd name="connsiteX251" fmla="*/ 224904 w 535721"/>
                  <a:gd name="connsiteY251" fmla="*/ 47903 h 546092"/>
                  <a:gd name="connsiteX252" fmla="*/ 224904 w 535721"/>
                  <a:gd name="connsiteY252" fmla="*/ 47406 h 546092"/>
                  <a:gd name="connsiteX253" fmla="*/ 225055 w 535721"/>
                  <a:gd name="connsiteY253" fmla="*/ 46700 h 546092"/>
                  <a:gd name="connsiteX254" fmla="*/ 225506 w 535721"/>
                  <a:gd name="connsiteY254" fmla="*/ 45636 h 546092"/>
                  <a:gd name="connsiteX255" fmla="*/ 225864 w 535721"/>
                  <a:gd name="connsiteY255" fmla="*/ 44999 h 546092"/>
                  <a:gd name="connsiteX256" fmla="*/ 226790 w 535721"/>
                  <a:gd name="connsiteY256" fmla="*/ 44166 h 546092"/>
                  <a:gd name="connsiteX257" fmla="*/ 227276 w 535721"/>
                  <a:gd name="connsiteY257" fmla="*/ 43958 h 546092"/>
                  <a:gd name="connsiteX258" fmla="*/ 227982 w 535721"/>
                  <a:gd name="connsiteY258" fmla="*/ 43796 h 546092"/>
                  <a:gd name="connsiteX259" fmla="*/ 228502 w 535721"/>
                  <a:gd name="connsiteY259" fmla="*/ 43773 h 546092"/>
                  <a:gd name="connsiteX260" fmla="*/ 228965 w 535721"/>
                  <a:gd name="connsiteY260" fmla="*/ 43796 h 546092"/>
                  <a:gd name="connsiteX261" fmla="*/ 229428 w 535721"/>
                  <a:gd name="connsiteY261" fmla="*/ 43889 h 546092"/>
                  <a:gd name="connsiteX262" fmla="*/ 229868 w 535721"/>
                  <a:gd name="connsiteY262" fmla="*/ 43946 h 546092"/>
                  <a:gd name="connsiteX263" fmla="*/ 230377 w 535721"/>
                  <a:gd name="connsiteY263" fmla="*/ 44004 h 546092"/>
                  <a:gd name="connsiteX264" fmla="*/ 230735 w 535721"/>
                  <a:gd name="connsiteY264" fmla="*/ 44062 h 546092"/>
                  <a:gd name="connsiteX265" fmla="*/ 230793 w 535721"/>
                  <a:gd name="connsiteY265" fmla="*/ 44051 h 546092"/>
                  <a:gd name="connsiteX266" fmla="*/ 230944 w 535721"/>
                  <a:gd name="connsiteY266" fmla="*/ 43993 h 546092"/>
                  <a:gd name="connsiteX267" fmla="*/ 230978 w 535721"/>
                  <a:gd name="connsiteY267" fmla="*/ 43981 h 546092"/>
                  <a:gd name="connsiteX268" fmla="*/ 231059 w 535721"/>
                  <a:gd name="connsiteY268" fmla="*/ 43900 h 546092"/>
                  <a:gd name="connsiteX269" fmla="*/ 231314 w 535721"/>
                  <a:gd name="connsiteY269" fmla="*/ 43565 h 546092"/>
                  <a:gd name="connsiteX270" fmla="*/ 231626 w 535721"/>
                  <a:gd name="connsiteY270" fmla="*/ 43241 h 546092"/>
                  <a:gd name="connsiteX271" fmla="*/ 232043 w 535721"/>
                  <a:gd name="connsiteY271" fmla="*/ 42905 h 546092"/>
                  <a:gd name="connsiteX272" fmla="*/ 232529 w 535721"/>
                  <a:gd name="connsiteY272" fmla="*/ 42616 h 546092"/>
                  <a:gd name="connsiteX273" fmla="*/ 232968 w 535721"/>
                  <a:gd name="connsiteY273" fmla="*/ 42419 h 546092"/>
                  <a:gd name="connsiteX274" fmla="*/ 235444 w 535721"/>
                  <a:gd name="connsiteY274" fmla="*/ 43171 h 546092"/>
                  <a:gd name="connsiteX275" fmla="*/ 235629 w 535721"/>
                  <a:gd name="connsiteY275" fmla="*/ 43449 h 546092"/>
                  <a:gd name="connsiteX276" fmla="*/ 235768 w 535721"/>
                  <a:gd name="connsiteY276" fmla="*/ 43599 h 546092"/>
                  <a:gd name="connsiteX277" fmla="*/ 236011 w 535721"/>
                  <a:gd name="connsiteY277" fmla="*/ 43773 h 546092"/>
                  <a:gd name="connsiteX278" fmla="*/ 236115 w 535721"/>
                  <a:gd name="connsiteY278" fmla="*/ 43854 h 546092"/>
                  <a:gd name="connsiteX279" fmla="*/ 236358 w 535721"/>
                  <a:gd name="connsiteY279" fmla="*/ 43923 h 546092"/>
                  <a:gd name="connsiteX280" fmla="*/ 236971 w 535721"/>
                  <a:gd name="connsiteY280" fmla="*/ 44201 h 546092"/>
                  <a:gd name="connsiteX281" fmla="*/ 237029 w 535721"/>
                  <a:gd name="connsiteY281" fmla="*/ 44236 h 546092"/>
                  <a:gd name="connsiteX282" fmla="*/ 237041 w 535721"/>
                  <a:gd name="connsiteY282" fmla="*/ 44236 h 546092"/>
                  <a:gd name="connsiteX283" fmla="*/ 237411 w 535721"/>
                  <a:gd name="connsiteY283" fmla="*/ 44074 h 546092"/>
                  <a:gd name="connsiteX284" fmla="*/ 237781 w 535721"/>
                  <a:gd name="connsiteY284" fmla="*/ 43935 h 546092"/>
                  <a:gd name="connsiteX285" fmla="*/ 237920 w 535721"/>
                  <a:gd name="connsiteY285" fmla="*/ 43842 h 546092"/>
                  <a:gd name="connsiteX286" fmla="*/ 238244 w 535721"/>
                  <a:gd name="connsiteY286" fmla="*/ 43576 h 546092"/>
                  <a:gd name="connsiteX287" fmla="*/ 238846 w 535721"/>
                  <a:gd name="connsiteY287" fmla="*/ 43218 h 546092"/>
                  <a:gd name="connsiteX288" fmla="*/ 239332 w 535721"/>
                  <a:gd name="connsiteY288" fmla="*/ 43033 h 546092"/>
                  <a:gd name="connsiteX289" fmla="*/ 240523 w 535721"/>
                  <a:gd name="connsiteY289" fmla="*/ 42963 h 546092"/>
                  <a:gd name="connsiteX290" fmla="*/ 241021 w 535721"/>
                  <a:gd name="connsiteY290" fmla="*/ 43079 h 546092"/>
                  <a:gd name="connsiteX291" fmla="*/ 241310 w 535721"/>
                  <a:gd name="connsiteY291" fmla="*/ 43183 h 546092"/>
                  <a:gd name="connsiteX292" fmla="*/ 241484 w 535721"/>
                  <a:gd name="connsiteY292" fmla="*/ 43090 h 546092"/>
                  <a:gd name="connsiteX293" fmla="*/ 242409 w 535721"/>
                  <a:gd name="connsiteY293" fmla="*/ 42847 h 546092"/>
                  <a:gd name="connsiteX294" fmla="*/ 243335 w 535721"/>
                  <a:gd name="connsiteY294" fmla="*/ 42882 h 546092"/>
                  <a:gd name="connsiteX295" fmla="*/ 243855 w 535721"/>
                  <a:gd name="connsiteY295" fmla="*/ 42975 h 546092"/>
                  <a:gd name="connsiteX296" fmla="*/ 244087 w 535721"/>
                  <a:gd name="connsiteY296" fmla="*/ 43009 h 546092"/>
                  <a:gd name="connsiteX297" fmla="*/ 244110 w 535721"/>
                  <a:gd name="connsiteY297" fmla="*/ 42998 h 546092"/>
                  <a:gd name="connsiteX298" fmla="*/ 244260 w 535721"/>
                  <a:gd name="connsiteY298" fmla="*/ 42917 h 546092"/>
                  <a:gd name="connsiteX299" fmla="*/ 244816 w 535721"/>
                  <a:gd name="connsiteY299" fmla="*/ 42361 h 546092"/>
                  <a:gd name="connsiteX300" fmla="*/ 245267 w 535721"/>
                  <a:gd name="connsiteY300" fmla="*/ 42014 h 546092"/>
                  <a:gd name="connsiteX301" fmla="*/ 245730 w 535721"/>
                  <a:gd name="connsiteY301" fmla="*/ 41760 h 546092"/>
                  <a:gd name="connsiteX302" fmla="*/ 246690 w 535721"/>
                  <a:gd name="connsiteY302" fmla="*/ 41274 h 546092"/>
                  <a:gd name="connsiteX303" fmla="*/ 247060 w 535721"/>
                  <a:gd name="connsiteY303" fmla="*/ 41043 h 546092"/>
                  <a:gd name="connsiteX304" fmla="*/ 247766 w 535721"/>
                  <a:gd name="connsiteY304" fmla="*/ 40707 h 546092"/>
                  <a:gd name="connsiteX305" fmla="*/ 248772 w 535721"/>
                  <a:gd name="connsiteY305" fmla="*/ 40534 h 546092"/>
                  <a:gd name="connsiteX306" fmla="*/ 249258 w 535721"/>
                  <a:gd name="connsiteY306" fmla="*/ 40568 h 546092"/>
                  <a:gd name="connsiteX307" fmla="*/ 249443 w 535721"/>
                  <a:gd name="connsiteY307" fmla="*/ 40591 h 546092"/>
                  <a:gd name="connsiteX308" fmla="*/ 249848 w 535721"/>
                  <a:gd name="connsiteY308" fmla="*/ 40325 h 546092"/>
                  <a:gd name="connsiteX309" fmla="*/ 250600 w 535721"/>
                  <a:gd name="connsiteY309" fmla="*/ 39955 h 546092"/>
                  <a:gd name="connsiteX310" fmla="*/ 251086 w 535721"/>
                  <a:gd name="connsiteY310" fmla="*/ 39805 h 546092"/>
                  <a:gd name="connsiteX311" fmla="*/ 251595 w 535721"/>
                  <a:gd name="connsiteY311" fmla="*/ 39724 h 546092"/>
                  <a:gd name="connsiteX312" fmla="*/ 251931 w 535721"/>
                  <a:gd name="connsiteY312" fmla="*/ 39400 h 546092"/>
                  <a:gd name="connsiteX313" fmla="*/ 252590 w 535721"/>
                  <a:gd name="connsiteY313" fmla="*/ 38914 h 546092"/>
                  <a:gd name="connsiteX314" fmla="*/ 253354 w 535721"/>
                  <a:gd name="connsiteY314" fmla="*/ 38544 h 546092"/>
                  <a:gd name="connsiteX315" fmla="*/ 254187 w 535721"/>
                  <a:gd name="connsiteY315" fmla="*/ 38277 h 546092"/>
                  <a:gd name="connsiteX316" fmla="*/ 255610 w 535721"/>
                  <a:gd name="connsiteY316" fmla="*/ 38393 h 546092"/>
                  <a:gd name="connsiteX317" fmla="*/ 255807 w 535721"/>
                  <a:gd name="connsiteY317" fmla="*/ 38497 h 546092"/>
                  <a:gd name="connsiteX318" fmla="*/ 255899 w 535721"/>
                  <a:gd name="connsiteY318" fmla="*/ 38463 h 546092"/>
                  <a:gd name="connsiteX319" fmla="*/ 256165 w 535721"/>
                  <a:gd name="connsiteY319" fmla="*/ 38324 h 546092"/>
                  <a:gd name="connsiteX320" fmla="*/ 256327 w 535721"/>
                  <a:gd name="connsiteY320" fmla="*/ 38208 h 546092"/>
                  <a:gd name="connsiteX321" fmla="*/ 256605 w 535721"/>
                  <a:gd name="connsiteY321" fmla="*/ 37930 h 546092"/>
                  <a:gd name="connsiteX322" fmla="*/ 256952 w 535721"/>
                  <a:gd name="connsiteY322" fmla="*/ 37583 h 546092"/>
                  <a:gd name="connsiteX323" fmla="*/ 257241 w 535721"/>
                  <a:gd name="connsiteY323" fmla="*/ 37259 h 546092"/>
                  <a:gd name="connsiteX324" fmla="*/ 257565 w 535721"/>
                  <a:gd name="connsiteY324" fmla="*/ 36843 h 546092"/>
                  <a:gd name="connsiteX325" fmla="*/ 257577 w 535721"/>
                  <a:gd name="connsiteY325" fmla="*/ 36773 h 546092"/>
                  <a:gd name="connsiteX326" fmla="*/ 258121 w 535721"/>
                  <a:gd name="connsiteY326" fmla="*/ 35778 h 546092"/>
                  <a:gd name="connsiteX327" fmla="*/ 258433 w 535721"/>
                  <a:gd name="connsiteY327" fmla="*/ 35466 h 546092"/>
                  <a:gd name="connsiteX328" fmla="*/ 259058 w 535721"/>
                  <a:gd name="connsiteY328" fmla="*/ 35038 h 546092"/>
                  <a:gd name="connsiteX329" fmla="*/ 259208 w 535721"/>
                  <a:gd name="connsiteY329" fmla="*/ 34980 h 546092"/>
                  <a:gd name="connsiteX330" fmla="*/ 259347 w 535721"/>
                  <a:gd name="connsiteY330" fmla="*/ 34841 h 546092"/>
                  <a:gd name="connsiteX331" fmla="*/ 260099 w 535721"/>
                  <a:gd name="connsiteY331" fmla="*/ 34425 h 546092"/>
                  <a:gd name="connsiteX332" fmla="*/ 260250 w 535721"/>
                  <a:gd name="connsiteY332" fmla="*/ 34367 h 546092"/>
                  <a:gd name="connsiteX333" fmla="*/ 260412 w 535721"/>
                  <a:gd name="connsiteY333" fmla="*/ 34159 h 546092"/>
                  <a:gd name="connsiteX334" fmla="*/ 260689 w 535721"/>
                  <a:gd name="connsiteY334" fmla="*/ 33846 h 546092"/>
                  <a:gd name="connsiteX335" fmla="*/ 260863 w 535721"/>
                  <a:gd name="connsiteY335" fmla="*/ 33592 h 546092"/>
                  <a:gd name="connsiteX336" fmla="*/ 261059 w 535721"/>
                  <a:gd name="connsiteY336" fmla="*/ 33233 h 546092"/>
                  <a:gd name="connsiteX337" fmla="*/ 261314 w 535721"/>
                  <a:gd name="connsiteY337" fmla="*/ 32874 h 546092"/>
                  <a:gd name="connsiteX338" fmla="*/ 261430 w 535721"/>
                  <a:gd name="connsiteY338" fmla="*/ 31764 h 546092"/>
                  <a:gd name="connsiteX339" fmla="*/ 261615 w 535721"/>
                  <a:gd name="connsiteY339" fmla="*/ 31324 h 546092"/>
                  <a:gd name="connsiteX340" fmla="*/ 261904 w 535721"/>
                  <a:gd name="connsiteY340" fmla="*/ 30815 h 546092"/>
                  <a:gd name="connsiteX341" fmla="*/ 262112 w 535721"/>
                  <a:gd name="connsiteY341" fmla="*/ 30549 h 546092"/>
                  <a:gd name="connsiteX342" fmla="*/ 262182 w 535721"/>
                  <a:gd name="connsiteY342" fmla="*/ 30445 h 546092"/>
                  <a:gd name="connsiteX343" fmla="*/ 262251 w 535721"/>
                  <a:gd name="connsiteY343" fmla="*/ 30190 h 546092"/>
                  <a:gd name="connsiteX344" fmla="*/ 262448 w 535721"/>
                  <a:gd name="connsiteY344" fmla="*/ 29438 h 546092"/>
                  <a:gd name="connsiteX345" fmla="*/ 263049 w 535721"/>
                  <a:gd name="connsiteY345" fmla="*/ 27969 h 546092"/>
                  <a:gd name="connsiteX346" fmla="*/ 263165 w 535721"/>
                  <a:gd name="connsiteY346" fmla="*/ 27645 h 546092"/>
                  <a:gd name="connsiteX347" fmla="*/ 263234 w 535721"/>
                  <a:gd name="connsiteY347" fmla="*/ 27252 h 546092"/>
                  <a:gd name="connsiteX348" fmla="*/ 263512 w 535721"/>
                  <a:gd name="connsiteY348" fmla="*/ 26546 h 546092"/>
                  <a:gd name="connsiteX349" fmla="*/ 263813 w 535721"/>
                  <a:gd name="connsiteY349" fmla="*/ 26095 h 546092"/>
                  <a:gd name="connsiteX350" fmla="*/ 263987 w 535721"/>
                  <a:gd name="connsiteY350" fmla="*/ 25493 h 546092"/>
                  <a:gd name="connsiteX351" fmla="*/ 264183 w 535721"/>
                  <a:gd name="connsiteY351" fmla="*/ 25076 h 546092"/>
                  <a:gd name="connsiteX352" fmla="*/ 264715 w 535721"/>
                  <a:gd name="connsiteY352" fmla="*/ 24394 h 546092"/>
                  <a:gd name="connsiteX353" fmla="*/ 264808 w 535721"/>
                  <a:gd name="connsiteY353" fmla="*/ 24313 h 546092"/>
                  <a:gd name="connsiteX354" fmla="*/ 264843 w 535721"/>
                  <a:gd name="connsiteY354" fmla="*/ 24243 h 546092"/>
                  <a:gd name="connsiteX355" fmla="*/ 264982 w 535721"/>
                  <a:gd name="connsiteY355" fmla="*/ 23931 h 546092"/>
                  <a:gd name="connsiteX356" fmla="*/ 265086 w 535721"/>
                  <a:gd name="connsiteY356" fmla="*/ 23572 h 546092"/>
                  <a:gd name="connsiteX357" fmla="*/ 265236 w 535721"/>
                  <a:gd name="connsiteY357" fmla="*/ 23202 h 546092"/>
                  <a:gd name="connsiteX358" fmla="*/ 265479 w 535721"/>
                  <a:gd name="connsiteY358" fmla="*/ 22739 h 546092"/>
                  <a:gd name="connsiteX359" fmla="*/ 265849 w 535721"/>
                  <a:gd name="connsiteY359" fmla="*/ 22242 h 546092"/>
                  <a:gd name="connsiteX360" fmla="*/ 266601 w 535721"/>
                  <a:gd name="connsiteY360" fmla="*/ 21490 h 546092"/>
                  <a:gd name="connsiteX361" fmla="*/ 267562 w 535721"/>
                  <a:gd name="connsiteY361" fmla="*/ 20958 h 546092"/>
                  <a:gd name="connsiteX362" fmla="*/ 267573 w 535721"/>
                  <a:gd name="connsiteY362" fmla="*/ 20946 h 546092"/>
                  <a:gd name="connsiteX363" fmla="*/ 267839 w 535721"/>
                  <a:gd name="connsiteY363" fmla="*/ 20541 h 546092"/>
                  <a:gd name="connsiteX364" fmla="*/ 268094 w 535721"/>
                  <a:gd name="connsiteY364" fmla="*/ 20113 h 546092"/>
                  <a:gd name="connsiteX365" fmla="*/ 268533 w 535721"/>
                  <a:gd name="connsiteY365" fmla="*/ 19604 h 546092"/>
                  <a:gd name="connsiteX366" fmla="*/ 268892 w 535721"/>
                  <a:gd name="connsiteY366" fmla="*/ 19292 h 546092"/>
                  <a:gd name="connsiteX367" fmla="*/ 269008 w 535721"/>
                  <a:gd name="connsiteY367" fmla="*/ 19199 h 546092"/>
                  <a:gd name="connsiteX368" fmla="*/ 269066 w 535721"/>
                  <a:gd name="connsiteY368" fmla="*/ 19118 h 546092"/>
                  <a:gd name="connsiteX369" fmla="*/ 269077 w 535721"/>
                  <a:gd name="connsiteY369" fmla="*/ 19106 h 546092"/>
                  <a:gd name="connsiteX370" fmla="*/ 269077 w 535721"/>
                  <a:gd name="connsiteY370" fmla="*/ 18169 h 546092"/>
                  <a:gd name="connsiteX371" fmla="*/ 269228 w 535721"/>
                  <a:gd name="connsiteY371" fmla="*/ 17371 h 546092"/>
                  <a:gd name="connsiteX372" fmla="*/ 269413 w 535721"/>
                  <a:gd name="connsiteY372" fmla="*/ 16827 h 546092"/>
                  <a:gd name="connsiteX373" fmla="*/ 269667 w 535721"/>
                  <a:gd name="connsiteY373" fmla="*/ 16341 h 546092"/>
                  <a:gd name="connsiteX374" fmla="*/ 270014 w 535721"/>
                  <a:gd name="connsiteY374" fmla="*/ 15774 h 546092"/>
                  <a:gd name="connsiteX375" fmla="*/ 270431 w 535721"/>
                  <a:gd name="connsiteY375" fmla="*/ 15277 h 546092"/>
                  <a:gd name="connsiteX376" fmla="*/ 270847 w 535721"/>
                  <a:gd name="connsiteY376" fmla="*/ 14941 h 546092"/>
                  <a:gd name="connsiteX377" fmla="*/ 272560 w 535721"/>
                  <a:gd name="connsiteY377" fmla="*/ 14513 h 546092"/>
                  <a:gd name="connsiteX378" fmla="*/ 272768 w 535721"/>
                  <a:gd name="connsiteY378" fmla="*/ 14571 h 546092"/>
                  <a:gd name="connsiteX379" fmla="*/ 274341 w 535721"/>
                  <a:gd name="connsiteY379" fmla="*/ 16642 h 546092"/>
                  <a:gd name="connsiteX380" fmla="*/ 274260 w 535721"/>
                  <a:gd name="connsiteY380" fmla="*/ 18065 h 546092"/>
                  <a:gd name="connsiteX381" fmla="*/ 274793 w 535721"/>
                  <a:gd name="connsiteY381" fmla="*/ 18852 h 546092"/>
                  <a:gd name="connsiteX382" fmla="*/ 275105 w 535721"/>
                  <a:gd name="connsiteY382" fmla="*/ 19558 h 546092"/>
                  <a:gd name="connsiteX383" fmla="*/ 275209 w 535721"/>
                  <a:gd name="connsiteY383" fmla="*/ 20055 h 546092"/>
                  <a:gd name="connsiteX384" fmla="*/ 275267 w 535721"/>
                  <a:gd name="connsiteY384" fmla="*/ 20587 h 546092"/>
                  <a:gd name="connsiteX385" fmla="*/ 275244 w 535721"/>
                  <a:gd name="connsiteY385" fmla="*/ 21120 h 546092"/>
                  <a:gd name="connsiteX386" fmla="*/ 275047 w 535721"/>
                  <a:gd name="connsiteY386" fmla="*/ 21895 h 546092"/>
                  <a:gd name="connsiteX387" fmla="*/ 274816 w 535721"/>
                  <a:gd name="connsiteY387" fmla="*/ 22358 h 546092"/>
                  <a:gd name="connsiteX388" fmla="*/ 274607 w 535721"/>
                  <a:gd name="connsiteY388" fmla="*/ 22693 h 546092"/>
                  <a:gd name="connsiteX389" fmla="*/ 273994 w 535721"/>
                  <a:gd name="connsiteY389" fmla="*/ 23480 h 546092"/>
                  <a:gd name="connsiteX390" fmla="*/ 273890 w 535721"/>
                  <a:gd name="connsiteY390" fmla="*/ 23665 h 546092"/>
                  <a:gd name="connsiteX391" fmla="*/ 274712 w 535721"/>
                  <a:gd name="connsiteY391" fmla="*/ 24857 h 546092"/>
                  <a:gd name="connsiteX392" fmla="*/ 275198 w 535721"/>
                  <a:gd name="connsiteY392" fmla="*/ 25678 h 546092"/>
                  <a:gd name="connsiteX393" fmla="*/ 275545 w 535721"/>
                  <a:gd name="connsiteY393" fmla="*/ 26511 h 546092"/>
                  <a:gd name="connsiteX394" fmla="*/ 275984 w 535721"/>
                  <a:gd name="connsiteY394" fmla="*/ 26546 h 546092"/>
                  <a:gd name="connsiteX395" fmla="*/ 277685 w 535721"/>
                  <a:gd name="connsiteY395" fmla="*/ 27888 h 546092"/>
                  <a:gd name="connsiteX396" fmla="*/ 277835 w 535721"/>
                  <a:gd name="connsiteY396" fmla="*/ 28316 h 546092"/>
                  <a:gd name="connsiteX397" fmla="*/ 277940 w 535721"/>
                  <a:gd name="connsiteY397" fmla="*/ 28837 h 546092"/>
                  <a:gd name="connsiteX398" fmla="*/ 278194 w 535721"/>
                  <a:gd name="connsiteY398" fmla="*/ 32157 h 546092"/>
                  <a:gd name="connsiteX399" fmla="*/ 281202 w 535721"/>
                  <a:gd name="connsiteY399" fmla="*/ 31440 h 546092"/>
                  <a:gd name="connsiteX400" fmla="*/ 281630 w 535721"/>
                  <a:gd name="connsiteY400" fmla="*/ 31382 h 546092"/>
                  <a:gd name="connsiteX401" fmla="*/ 282128 w 535721"/>
                  <a:gd name="connsiteY401" fmla="*/ 31370 h 546092"/>
                  <a:gd name="connsiteX402" fmla="*/ 283481 w 535721"/>
                  <a:gd name="connsiteY402" fmla="*/ 31833 h 546092"/>
                  <a:gd name="connsiteX403" fmla="*/ 284523 w 535721"/>
                  <a:gd name="connsiteY403" fmla="*/ 32759 h 546092"/>
                  <a:gd name="connsiteX404" fmla="*/ 285494 w 535721"/>
                  <a:gd name="connsiteY404" fmla="*/ 33927 h 546092"/>
                  <a:gd name="connsiteX405" fmla="*/ 286038 w 535721"/>
                  <a:gd name="connsiteY405" fmla="*/ 34124 h 546092"/>
                  <a:gd name="connsiteX406" fmla="*/ 289324 w 535721"/>
                  <a:gd name="connsiteY406" fmla="*/ 32631 h 546092"/>
                  <a:gd name="connsiteX407" fmla="*/ 290608 w 535721"/>
                  <a:gd name="connsiteY407" fmla="*/ 30757 h 546092"/>
                  <a:gd name="connsiteX408" fmla="*/ 290921 w 535721"/>
                  <a:gd name="connsiteY408" fmla="*/ 30410 h 546092"/>
                  <a:gd name="connsiteX409" fmla="*/ 291314 w 535721"/>
                  <a:gd name="connsiteY409" fmla="*/ 30063 h 546092"/>
                  <a:gd name="connsiteX410" fmla="*/ 291638 w 535721"/>
                  <a:gd name="connsiteY410" fmla="*/ 29820 h 546092"/>
                  <a:gd name="connsiteX411" fmla="*/ 292089 w 535721"/>
                  <a:gd name="connsiteY411" fmla="*/ 29542 h 546092"/>
                  <a:gd name="connsiteX412" fmla="*/ 292598 w 535721"/>
                  <a:gd name="connsiteY412" fmla="*/ 29334 h 546092"/>
                  <a:gd name="connsiteX413" fmla="*/ 294206 w 535721"/>
                  <a:gd name="connsiteY413" fmla="*/ 28929 h 546092"/>
                  <a:gd name="connsiteX414" fmla="*/ 295398 w 535721"/>
                  <a:gd name="connsiteY414" fmla="*/ 28686 h 546092"/>
                  <a:gd name="connsiteX415" fmla="*/ 295340 w 535721"/>
                  <a:gd name="connsiteY415" fmla="*/ 28698 h 546092"/>
                  <a:gd name="connsiteX416" fmla="*/ 295861 w 535721"/>
                  <a:gd name="connsiteY416" fmla="*/ 28594 h 546092"/>
                  <a:gd name="connsiteX417" fmla="*/ 296613 w 535721"/>
                  <a:gd name="connsiteY417" fmla="*/ 28513 h 546092"/>
                  <a:gd name="connsiteX418" fmla="*/ 297041 w 535721"/>
                  <a:gd name="connsiteY418" fmla="*/ 28524 h 546092"/>
                  <a:gd name="connsiteX419" fmla="*/ 297550 w 535721"/>
                  <a:gd name="connsiteY419" fmla="*/ 28582 h 546092"/>
                  <a:gd name="connsiteX420" fmla="*/ 299147 w 535721"/>
                  <a:gd name="connsiteY420" fmla="*/ 29774 h 546092"/>
                  <a:gd name="connsiteX421" fmla="*/ 299332 w 535721"/>
                  <a:gd name="connsiteY421" fmla="*/ 30225 h 546092"/>
                  <a:gd name="connsiteX422" fmla="*/ 300084 w 535721"/>
                  <a:gd name="connsiteY422" fmla="*/ 30433 h 546092"/>
                  <a:gd name="connsiteX423" fmla="*/ 300107 w 535721"/>
                  <a:gd name="connsiteY423" fmla="*/ 30456 h 546092"/>
                  <a:gd name="connsiteX424" fmla="*/ 300165 w 535721"/>
                  <a:gd name="connsiteY424" fmla="*/ 30456 h 546092"/>
                  <a:gd name="connsiteX425" fmla="*/ 300998 w 535721"/>
                  <a:gd name="connsiteY425" fmla="*/ 30560 h 546092"/>
                  <a:gd name="connsiteX426" fmla="*/ 301773 w 535721"/>
                  <a:gd name="connsiteY426" fmla="*/ 30792 h 546092"/>
                  <a:gd name="connsiteX427" fmla="*/ 302791 w 535721"/>
                  <a:gd name="connsiteY427" fmla="*/ 31498 h 546092"/>
                  <a:gd name="connsiteX428" fmla="*/ 302849 w 535721"/>
                  <a:gd name="connsiteY428" fmla="*/ 31578 h 546092"/>
                  <a:gd name="connsiteX429" fmla="*/ 303046 w 535721"/>
                  <a:gd name="connsiteY429" fmla="*/ 31405 h 546092"/>
                  <a:gd name="connsiteX430" fmla="*/ 303728 w 535721"/>
                  <a:gd name="connsiteY430" fmla="*/ 30988 h 546092"/>
                  <a:gd name="connsiteX431" fmla="*/ 303670 w 535721"/>
                  <a:gd name="connsiteY431" fmla="*/ 31023 h 546092"/>
                  <a:gd name="connsiteX432" fmla="*/ 304122 w 535721"/>
                  <a:gd name="connsiteY432" fmla="*/ 30734 h 546092"/>
                  <a:gd name="connsiteX433" fmla="*/ 304746 w 535721"/>
                  <a:gd name="connsiteY433" fmla="*/ 30410 h 546092"/>
                  <a:gd name="connsiteX434" fmla="*/ 305441 w 535721"/>
                  <a:gd name="connsiteY434" fmla="*/ 30132 h 546092"/>
                  <a:gd name="connsiteX435" fmla="*/ 306239 w 535721"/>
                  <a:gd name="connsiteY435" fmla="*/ 29889 h 546092"/>
                  <a:gd name="connsiteX436" fmla="*/ 306760 w 535721"/>
                  <a:gd name="connsiteY436" fmla="*/ 29785 h 546092"/>
                  <a:gd name="connsiteX437" fmla="*/ 307257 w 535721"/>
                  <a:gd name="connsiteY437" fmla="*/ 29681 h 546092"/>
                  <a:gd name="connsiteX438" fmla="*/ 307326 w 535721"/>
                  <a:gd name="connsiteY438" fmla="*/ 29519 h 546092"/>
                  <a:gd name="connsiteX439" fmla="*/ 307697 w 535721"/>
                  <a:gd name="connsiteY439" fmla="*/ 28929 h 546092"/>
                  <a:gd name="connsiteX440" fmla="*/ 307963 w 535721"/>
                  <a:gd name="connsiteY440" fmla="*/ 28651 h 546092"/>
                  <a:gd name="connsiteX441" fmla="*/ 309791 w 535721"/>
                  <a:gd name="connsiteY441" fmla="*/ 28050 h 546092"/>
                  <a:gd name="connsiteX442" fmla="*/ 311283 w 535721"/>
                  <a:gd name="connsiteY442" fmla="*/ 29276 h 546092"/>
                  <a:gd name="connsiteX443" fmla="*/ 311445 w 535721"/>
                  <a:gd name="connsiteY443" fmla="*/ 29693 h 546092"/>
                  <a:gd name="connsiteX444" fmla="*/ 311584 w 535721"/>
                  <a:gd name="connsiteY444" fmla="*/ 29947 h 546092"/>
                  <a:gd name="connsiteX445" fmla="*/ 311815 w 535721"/>
                  <a:gd name="connsiteY445" fmla="*/ 30271 h 546092"/>
                  <a:gd name="connsiteX446" fmla="*/ 312128 w 535721"/>
                  <a:gd name="connsiteY446" fmla="*/ 30965 h 546092"/>
                  <a:gd name="connsiteX447" fmla="*/ 312290 w 535721"/>
                  <a:gd name="connsiteY447" fmla="*/ 30803 h 546092"/>
                  <a:gd name="connsiteX448" fmla="*/ 312891 w 535721"/>
                  <a:gd name="connsiteY448" fmla="*/ 30306 h 546092"/>
                  <a:gd name="connsiteX449" fmla="*/ 314025 w 535721"/>
                  <a:gd name="connsiteY449" fmla="*/ 29600 h 546092"/>
                  <a:gd name="connsiteX450" fmla="*/ 316096 w 535721"/>
                  <a:gd name="connsiteY450" fmla="*/ 29600 h 546092"/>
                  <a:gd name="connsiteX451" fmla="*/ 317381 w 535721"/>
                  <a:gd name="connsiteY451" fmla="*/ 30387 h 546092"/>
                  <a:gd name="connsiteX452" fmla="*/ 317658 w 535721"/>
                  <a:gd name="connsiteY452" fmla="*/ 30526 h 546092"/>
                  <a:gd name="connsiteX453" fmla="*/ 317716 w 535721"/>
                  <a:gd name="connsiteY453" fmla="*/ 30537 h 546092"/>
                  <a:gd name="connsiteX454" fmla="*/ 317982 w 535721"/>
                  <a:gd name="connsiteY454" fmla="*/ 30375 h 546092"/>
                  <a:gd name="connsiteX455" fmla="*/ 318780 w 535721"/>
                  <a:gd name="connsiteY455" fmla="*/ 30028 h 546092"/>
                  <a:gd name="connsiteX456" fmla="*/ 319625 w 535721"/>
                  <a:gd name="connsiteY456" fmla="*/ 29831 h 546092"/>
                  <a:gd name="connsiteX457" fmla="*/ 320296 w 535721"/>
                  <a:gd name="connsiteY457" fmla="*/ 29762 h 546092"/>
                  <a:gd name="connsiteX458" fmla="*/ 320921 w 535721"/>
                  <a:gd name="connsiteY458" fmla="*/ 29427 h 546092"/>
                  <a:gd name="connsiteX459" fmla="*/ 321326 w 535721"/>
                  <a:gd name="connsiteY459" fmla="*/ 29265 h 546092"/>
                  <a:gd name="connsiteX460" fmla="*/ 321522 w 535721"/>
                  <a:gd name="connsiteY460" fmla="*/ 29114 h 546092"/>
                  <a:gd name="connsiteX461" fmla="*/ 321985 w 535721"/>
                  <a:gd name="connsiteY461" fmla="*/ 28848 h 546092"/>
                  <a:gd name="connsiteX462" fmla="*/ 322309 w 535721"/>
                  <a:gd name="connsiteY462" fmla="*/ 28709 h 546092"/>
                  <a:gd name="connsiteX463" fmla="*/ 323860 w 535721"/>
                  <a:gd name="connsiteY463" fmla="*/ 28732 h 546092"/>
                  <a:gd name="connsiteX464" fmla="*/ 324947 w 535721"/>
                  <a:gd name="connsiteY464" fmla="*/ 29855 h 546092"/>
                  <a:gd name="connsiteX465" fmla="*/ 324970 w 535721"/>
                  <a:gd name="connsiteY465" fmla="*/ 29936 h 546092"/>
                  <a:gd name="connsiteX466" fmla="*/ 325063 w 535721"/>
                  <a:gd name="connsiteY466" fmla="*/ 29947 h 546092"/>
                  <a:gd name="connsiteX467" fmla="*/ 325583 w 535721"/>
                  <a:gd name="connsiteY467" fmla="*/ 29970 h 546092"/>
                  <a:gd name="connsiteX468" fmla="*/ 326150 w 535721"/>
                  <a:gd name="connsiteY468" fmla="*/ 30063 h 546092"/>
                  <a:gd name="connsiteX469" fmla="*/ 327759 w 535721"/>
                  <a:gd name="connsiteY469" fmla="*/ 29461 h 546092"/>
                  <a:gd name="connsiteX470" fmla="*/ 328892 w 535721"/>
                  <a:gd name="connsiteY470" fmla="*/ 28964 h 546092"/>
                  <a:gd name="connsiteX471" fmla="*/ 328788 w 535721"/>
                  <a:gd name="connsiteY471" fmla="*/ 28455 h 546092"/>
                  <a:gd name="connsiteX472" fmla="*/ 328985 w 535721"/>
                  <a:gd name="connsiteY472" fmla="*/ 27089 h 546092"/>
                  <a:gd name="connsiteX473" fmla="*/ 329332 w 535721"/>
                  <a:gd name="connsiteY473" fmla="*/ 26476 h 546092"/>
                  <a:gd name="connsiteX474" fmla="*/ 329309 w 535721"/>
                  <a:gd name="connsiteY474" fmla="*/ 26291 h 546092"/>
                  <a:gd name="connsiteX475" fmla="*/ 329367 w 535721"/>
                  <a:gd name="connsiteY475" fmla="*/ 25551 h 546092"/>
                  <a:gd name="connsiteX476" fmla="*/ 329517 w 535721"/>
                  <a:gd name="connsiteY476" fmla="*/ 25042 h 546092"/>
                  <a:gd name="connsiteX477" fmla="*/ 329922 w 535721"/>
                  <a:gd name="connsiteY477" fmla="*/ 24266 h 546092"/>
                  <a:gd name="connsiteX478" fmla="*/ 330177 w 535721"/>
                  <a:gd name="connsiteY478" fmla="*/ 23977 h 546092"/>
                  <a:gd name="connsiteX479" fmla="*/ 331553 w 535721"/>
                  <a:gd name="connsiteY479" fmla="*/ 23283 h 546092"/>
                  <a:gd name="connsiteX480" fmla="*/ 333011 w 535721"/>
                  <a:gd name="connsiteY480" fmla="*/ 23769 h 546092"/>
                  <a:gd name="connsiteX481" fmla="*/ 333196 w 535721"/>
                  <a:gd name="connsiteY481" fmla="*/ 23931 h 546092"/>
                  <a:gd name="connsiteX482" fmla="*/ 333486 w 535721"/>
                  <a:gd name="connsiteY482" fmla="*/ 23619 h 546092"/>
                  <a:gd name="connsiteX483" fmla="*/ 334608 w 535721"/>
                  <a:gd name="connsiteY483" fmla="*/ 23052 h 546092"/>
                  <a:gd name="connsiteX484" fmla="*/ 335094 w 535721"/>
                  <a:gd name="connsiteY484" fmla="*/ 22971 h 546092"/>
                  <a:gd name="connsiteX485" fmla="*/ 335985 w 535721"/>
                  <a:gd name="connsiteY485" fmla="*/ 23040 h 546092"/>
                  <a:gd name="connsiteX486" fmla="*/ 336818 w 535721"/>
                  <a:gd name="connsiteY486" fmla="*/ 23329 h 546092"/>
                  <a:gd name="connsiteX487" fmla="*/ 336852 w 535721"/>
                  <a:gd name="connsiteY487" fmla="*/ 23341 h 546092"/>
                  <a:gd name="connsiteX488" fmla="*/ 337963 w 535721"/>
                  <a:gd name="connsiteY488" fmla="*/ 22971 h 546092"/>
                  <a:gd name="connsiteX489" fmla="*/ 338449 w 535721"/>
                  <a:gd name="connsiteY489" fmla="*/ 22959 h 546092"/>
                  <a:gd name="connsiteX490" fmla="*/ 339791 w 535721"/>
                  <a:gd name="connsiteY490" fmla="*/ 23422 h 546092"/>
                  <a:gd name="connsiteX491" fmla="*/ 339872 w 535721"/>
                  <a:gd name="connsiteY491" fmla="*/ 23306 h 546092"/>
                  <a:gd name="connsiteX492" fmla="*/ 340057 w 535721"/>
                  <a:gd name="connsiteY492" fmla="*/ 23098 h 546092"/>
                  <a:gd name="connsiteX493" fmla="*/ 340080 w 535721"/>
                  <a:gd name="connsiteY493" fmla="*/ 23005 h 546092"/>
                  <a:gd name="connsiteX494" fmla="*/ 340196 w 535721"/>
                  <a:gd name="connsiteY494" fmla="*/ 22554 h 546092"/>
                  <a:gd name="connsiteX495" fmla="*/ 340439 w 535721"/>
                  <a:gd name="connsiteY495" fmla="*/ 22010 h 546092"/>
                  <a:gd name="connsiteX496" fmla="*/ 340717 w 535721"/>
                  <a:gd name="connsiteY496" fmla="*/ 21559 h 546092"/>
                  <a:gd name="connsiteX497" fmla="*/ 341133 w 535721"/>
                  <a:gd name="connsiteY497" fmla="*/ 20981 h 546092"/>
                  <a:gd name="connsiteX498" fmla="*/ 341526 w 535721"/>
                  <a:gd name="connsiteY498" fmla="*/ 20587 h 546092"/>
                  <a:gd name="connsiteX499" fmla="*/ 341954 w 535721"/>
                  <a:gd name="connsiteY499" fmla="*/ 20263 h 546092"/>
                  <a:gd name="connsiteX500" fmla="*/ 342626 w 535721"/>
                  <a:gd name="connsiteY500" fmla="*/ 19858 h 546092"/>
                  <a:gd name="connsiteX501" fmla="*/ 343401 w 535721"/>
                  <a:gd name="connsiteY501" fmla="*/ 19592 h 546092"/>
                  <a:gd name="connsiteX502" fmla="*/ 343921 w 535721"/>
                  <a:gd name="connsiteY502" fmla="*/ 19534 h 546092"/>
                  <a:gd name="connsiteX503" fmla="*/ 344662 w 535721"/>
                  <a:gd name="connsiteY503" fmla="*/ 19511 h 546092"/>
                  <a:gd name="connsiteX504" fmla="*/ 346293 w 535721"/>
                  <a:gd name="connsiteY504" fmla="*/ 20298 h 546092"/>
                  <a:gd name="connsiteX505" fmla="*/ 346698 w 535721"/>
                  <a:gd name="connsiteY505" fmla="*/ 21362 h 546092"/>
                  <a:gd name="connsiteX506" fmla="*/ 347230 w 535721"/>
                  <a:gd name="connsiteY506" fmla="*/ 21524 h 546092"/>
                  <a:gd name="connsiteX507" fmla="*/ 347716 w 535721"/>
                  <a:gd name="connsiteY507" fmla="*/ 21756 h 546092"/>
                  <a:gd name="connsiteX508" fmla="*/ 348387 w 535721"/>
                  <a:gd name="connsiteY508" fmla="*/ 22265 h 546092"/>
                  <a:gd name="connsiteX509" fmla="*/ 348538 w 535721"/>
                  <a:gd name="connsiteY509" fmla="*/ 22427 h 546092"/>
                  <a:gd name="connsiteX510" fmla="*/ 349047 w 535721"/>
                  <a:gd name="connsiteY510" fmla="*/ 22357 h 546092"/>
                  <a:gd name="connsiteX511" fmla="*/ 350134 w 535721"/>
                  <a:gd name="connsiteY511" fmla="*/ 22369 h 546092"/>
                  <a:gd name="connsiteX512" fmla="*/ 351014 w 535721"/>
                  <a:gd name="connsiteY512" fmla="*/ 22519 h 546092"/>
                  <a:gd name="connsiteX513" fmla="*/ 350956 w 535721"/>
                  <a:gd name="connsiteY513" fmla="*/ 22508 h 546092"/>
                  <a:gd name="connsiteX514" fmla="*/ 351418 w 535721"/>
                  <a:gd name="connsiteY514" fmla="*/ 22589 h 546092"/>
                  <a:gd name="connsiteX515" fmla="*/ 351870 w 535721"/>
                  <a:gd name="connsiteY515" fmla="*/ 22647 h 546092"/>
                  <a:gd name="connsiteX516" fmla="*/ 353420 w 535721"/>
                  <a:gd name="connsiteY516" fmla="*/ 22832 h 546092"/>
                  <a:gd name="connsiteX517" fmla="*/ 353848 w 535721"/>
                  <a:gd name="connsiteY517" fmla="*/ 22855 h 546092"/>
                  <a:gd name="connsiteX518" fmla="*/ 354589 w 535721"/>
                  <a:gd name="connsiteY518" fmla="*/ 22832 h 546092"/>
                  <a:gd name="connsiteX519" fmla="*/ 355699 w 535721"/>
                  <a:gd name="connsiteY519" fmla="*/ 22994 h 546092"/>
                  <a:gd name="connsiteX520" fmla="*/ 356324 w 535721"/>
                  <a:gd name="connsiteY520" fmla="*/ 23190 h 546092"/>
                  <a:gd name="connsiteX521" fmla="*/ 356775 w 535721"/>
                  <a:gd name="connsiteY521" fmla="*/ 23433 h 546092"/>
                  <a:gd name="connsiteX522" fmla="*/ 357805 w 535721"/>
                  <a:gd name="connsiteY522" fmla="*/ 25724 h 546092"/>
                  <a:gd name="connsiteX523" fmla="*/ 357527 w 535721"/>
                  <a:gd name="connsiteY523" fmla="*/ 26765 h 546092"/>
                  <a:gd name="connsiteX524" fmla="*/ 357215 w 535721"/>
                  <a:gd name="connsiteY524" fmla="*/ 27529 h 546092"/>
                  <a:gd name="connsiteX525" fmla="*/ 356752 w 535721"/>
                  <a:gd name="connsiteY525" fmla="*/ 28304 h 546092"/>
                  <a:gd name="connsiteX526" fmla="*/ 356185 w 535721"/>
                  <a:gd name="connsiteY526" fmla="*/ 29056 h 546092"/>
                  <a:gd name="connsiteX527" fmla="*/ 355572 w 535721"/>
                  <a:gd name="connsiteY527" fmla="*/ 29635 h 546092"/>
                  <a:gd name="connsiteX528" fmla="*/ 354612 w 535721"/>
                  <a:gd name="connsiteY528" fmla="*/ 30294 h 546092"/>
                  <a:gd name="connsiteX529" fmla="*/ 354322 w 535721"/>
                  <a:gd name="connsiteY529" fmla="*/ 30456 h 546092"/>
                  <a:gd name="connsiteX530" fmla="*/ 355017 w 535721"/>
                  <a:gd name="connsiteY530" fmla="*/ 30422 h 546092"/>
                  <a:gd name="connsiteX531" fmla="*/ 355676 w 535721"/>
                  <a:gd name="connsiteY531" fmla="*/ 30445 h 546092"/>
                  <a:gd name="connsiteX532" fmla="*/ 355931 w 535721"/>
                  <a:gd name="connsiteY532" fmla="*/ 30433 h 546092"/>
                  <a:gd name="connsiteX533" fmla="*/ 356243 w 535721"/>
                  <a:gd name="connsiteY533" fmla="*/ 29843 h 546092"/>
                  <a:gd name="connsiteX534" fmla="*/ 356694 w 535721"/>
                  <a:gd name="connsiteY534" fmla="*/ 29265 h 546092"/>
                  <a:gd name="connsiteX535" fmla="*/ 357099 w 535721"/>
                  <a:gd name="connsiteY535" fmla="*/ 28917 h 546092"/>
                  <a:gd name="connsiteX536" fmla="*/ 357469 w 535721"/>
                  <a:gd name="connsiteY536" fmla="*/ 28651 h 546092"/>
                  <a:gd name="connsiteX537" fmla="*/ 357921 w 535721"/>
                  <a:gd name="connsiteY537" fmla="*/ 28408 h 546092"/>
                  <a:gd name="connsiteX538" fmla="*/ 358372 w 535721"/>
                  <a:gd name="connsiteY538" fmla="*/ 28235 h 546092"/>
                  <a:gd name="connsiteX539" fmla="*/ 358892 w 535721"/>
                  <a:gd name="connsiteY539" fmla="*/ 28096 h 546092"/>
                  <a:gd name="connsiteX540" fmla="*/ 359506 w 535721"/>
                  <a:gd name="connsiteY540" fmla="*/ 28038 h 546092"/>
                  <a:gd name="connsiteX541" fmla="*/ 359968 w 535721"/>
                  <a:gd name="connsiteY541" fmla="*/ 28061 h 546092"/>
                  <a:gd name="connsiteX542" fmla="*/ 361276 w 535721"/>
                  <a:gd name="connsiteY542" fmla="*/ 28651 h 546092"/>
                  <a:gd name="connsiteX543" fmla="*/ 362051 w 535721"/>
                  <a:gd name="connsiteY543" fmla="*/ 29427 h 546092"/>
                  <a:gd name="connsiteX544" fmla="*/ 362190 w 535721"/>
                  <a:gd name="connsiteY544" fmla="*/ 29346 h 546092"/>
                  <a:gd name="connsiteX545" fmla="*/ 362514 w 535721"/>
                  <a:gd name="connsiteY545" fmla="*/ 29091 h 546092"/>
                  <a:gd name="connsiteX546" fmla="*/ 362907 w 535721"/>
                  <a:gd name="connsiteY546" fmla="*/ 28779 h 546092"/>
                  <a:gd name="connsiteX547" fmla="*/ 363185 w 535721"/>
                  <a:gd name="connsiteY547" fmla="*/ 28547 h 546092"/>
                  <a:gd name="connsiteX548" fmla="*/ 363416 w 535721"/>
                  <a:gd name="connsiteY548" fmla="*/ 28281 h 546092"/>
                  <a:gd name="connsiteX549" fmla="*/ 364006 w 535721"/>
                  <a:gd name="connsiteY549" fmla="*/ 27680 h 546092"/>
                  <a:gd name="connsiteX550" fmla="*/ 364377 w 535721"/>
                  <a:gd name="connsiteY550" fmla="*/ 27356 h 546092"/>
                  <a:gd name="connsiteX551" fmla="*/ 364781 w 535721"/>
                  <a:gd name="connsiteY551" fmla="*/ 26997 h 546092"/>
                  <a:gd name="connsiteX552" fmla="*/ 365175 w 535721"/>
                  <a:gd name="connsiteY552" fmla="*/ 26638 h 546092"/>
                  <a:gd name="connsiteX553" fmla="*/ 365973 w 535721"/>
                  <a:gd name="connsiteY553" fmla="*/ 25921 h 546092"/>
                  <a:gd name="connsiteX554" fmla="*/ 368033 w 535721"/>
                  <a:gd name="connsiteY554" fmla="*/ 25516 h 546092"/>
                  <a:gd name="connsiteX555" fmla="*/ 368368 w 535721"/>
                  <a:gd name="connsiteY555" fmla="*/ 25655 h 546092"/>
                  <a:gd name="connsiteX556" fmla="*/ 369513 w 535721"/>
                  <a:gd name="connsiteY556" fmla="*/ 26789 h 546092"/>
                  <a:gd name="connsiteX557" fmla="*/ 369872 w 535721"/>
                  <a:gd name="connsiteY557" fmla="*/ 27760 h 546092"/>
                  <a:gd name="connsiteX558" fmla="*/ 370023 w 535721"/>
                  <a:gd name="connsiteY558" fmla="*/ 28084 h 546092"/>
                  <a:gd name="connsiteX559" fmla="*/ 370231 w 535721"/>
                  <a:gd name="connsiteY559" fmla="*/ 28443 h 546092"/>
                  <a:gd name="connsiteX560" fmla="*/ 370566 w 535721"/>
                  <a:gd name="connsiteY560" fmla="*/ 29241 h 546092"/>
                  <a:gd name="connsiteX561" fmla="*/ 370763 w 535721"/>
                  <a:gd name="connsiteY561" fmla="*/ 29901 h 546092"/>
                  <a:gd name="connsiteX562" fmla="*/ 370844 w 535721"/>
                  <a:gd name="connsiteY562" fmla="*/ 30306 h 546092"/>
                  <a:gd name="connsiteX563" fmla="*/ 370879 w 535721"/>
                  <a:gd name="connsiteY563" fmla="*/ 30815 h 546092"/>
                  <a:gd name="connsiteX564" fmla="*/ 370809 w 535721"/>
                  <a:gd name="connsiteY564" fmla="*/ 31555 h 546092"/>
                  <a:gd name="connsiteX565" fmla="*/ 370844 w 535721"/>
                  <a:gd name="connsiteY565" fmla="*/ 31798 h 546092"/>
                  <a:gd name="connsiteX566" fmla="*/ 370867 w 535721"/>
                  <a:gd name="connsiteY566" fmla="*/ 32192 h 546092"/>
                  <a:gd name="connsiteX567" fmla="*/ 370300 w 535721"/>
                  <a:gd name="connsiteY567" fmla="*/ 33788 h 546092"/>
                  <a:gd name="connsiteX568" fmla="*/ 368692 w 535721"/>
                  <a:gd name="connsiteY568" fmla="*/ 34378 h 546092"/>
                  <a:gd name="connsiteX569" fmla="*/ 367685 w 535721"/>
                  <a:gd name="connsiteY569" fmla="*/ 34297 h 546092"/>
                  <a:gd name="connsiteX570" fmla="*/ 367489 w 535721"/>
                  <a:gd name="connsiteY570" fmla="*/ 34297 h 546092"/>
                  <a:gd name="connsiteX571" fmla="*/ 366852 w 535721"/>
                  <a:gd name="connsiteY571" fmla="*/ 34459 h 546092"/>
                  <a:gd name="connsiteX572" fmla="*/ 366609 w 535721"/>
                  <a:gd name="connsiteY572" fmla="*/ 34552 h 546092"/>
                  <a:gd name="connsiteX573" fmla="*/ 366274 w 535721"/>
                  <a:gd name="connsiteY573" fmla="*/ 34737 h 546092"/>
                  <a:gd name="connsiteX574" fmla="*/ 365834 w 535721"/>
                  <a:gd name="connsiteY574" fmla="*/ 35003 h 546092"/>
                  <a:gd name="connsiteX575" fmla="*/ 365672 w 535721"/>
                  <a:gd name="connsiteY575" fmla="*/ 35096 h 546092"/>
                  <a:gd name="connsiteX576" fmla="*/ 364550 w 535721"/>
                  <a:gd name="connsiteY576" fmla="*/ 36461 h 546092"/>
                  <a:gd name="connsiteX577" fmla="*/ 364666 w 535721"/>
                  <a:gd name="connsiteY577" fmla="*/ 37907 h 546092"/>
                  <a:gd name="connsiteX578" fmla="*/ 364747 w 535721"/>
                  <a:gd name="connsiteY578" fmla="*/ 38243 h 546092"/>
                  <a:gd name="connsiteX579" fmla="*/ 364943 w 535721"/>
                  <a:gd name="connsiteY579" fmla="*/ 38960 h 546092"/>
                  <a:gd name="connsiteX580" fmla="*/ 365175 w 535721"/>
                  <a:gd name="connsiteY580" fmla="*/ 39110 h 546092"/>
                  <a:gd name="connsiteX581" fmla="*/ 365533 w 535721"/>
                  <a:gd name="connsiteY581" fmla="*/ 39284 h 546092"/>
                  <a:gd name="connsiteX582" fmla="*/ 366019 w 535721"/>
                  <a:gd name="connsiteY582" fmla="*/ 39515 h 546092"/>
                  <a:gd name="connsiteX583" fmla="*/ 366447 w 535721"/>
                  <a:gd name="connsiteY583" fmla="*/ 39712 h 546092"/>
                  <a:gd name="connsiteX584" fmla="*/ 366737 w 535721"/>
                  <a:gd name="connsiteY584" fmla="*/ 39828 h 546092"/>
                  <a:gd name="connsiteX585" fmla="*/ 367628 w 535721"/>
                  <a:gd name="connsiteY585" fmla="*/ 40024 h 546092"/>
                  <a:gd name="connsiteX586" fmla="*/ 368137 w 535721"/>
                  <a:gd name="connsiteY586" fmla="*/ 40140 h 546092"/>
                  <a:gd name="connsiteX587" fmla="*/ 368553 w 535721"/>
                  <a:gd name="connsiteY587" fmla="*/ 40221 h 546092"/>
                  <a:gd name="connsiteX588" fmla="*/ 371029 w 535721"/>
                  <a:gd name="connsiteY588" fmla="*/ 40487 h 546092"/>
                  <a:gd name="connsiteX589" fmla="*/ 371237 w 535721"/>
                  <a:gd name="connsiteY589" fmla="*/ 40487 h 546092"/>
                  <a:gd name="connsiteX590" fmla="*/ 371908 w 535721"/>
                  <a:gd name="connsiteY590" fmla="*/ 39805 h 546092"/>
                  <a:gd name="connsiteX591" fmla="*/ 372070 w 535721"/>
                  <a:gd name="connsiteY591" fmla="*/ 39538 h 546092"/>
                  <a:gd name="connsiteX592" fmla="*/ 374535 w 535721"/>
                  <a:gd name="connsiteY592" fmla="*/ 38717 h 546092"/>
                  <a:gd name="connsiteX593" fmla="*/ 374928 w 535721"/>
                  <a:gd name="connsiteY593" fmla="*/ 38867 h 546092"/>
                  <a:gd name="connsiteX594" fmla="*/ 375449 w 535721"/>
                  <a:gd name="connsiteY594" fmla="*/ 39180 h 546092"/>
                  <a:gd name="connsiteX595" fmla="*/ 375854 w 535721"/>
                  <a:gd name="connsiteY595" fmla="*/ 39515 h 546092"/>
                  <a:gd name="connsiteX596" fmla="*/ 376270 w 535721"/>
                  <a:gd name="connsiteY596" fmla="*/ 39851 h 546092"/>
                  <a:gd name="connsiteX597" fmla="*/ 377011 w 535721"/>
                  <a:gd name="connsiteY597" fmla="*/ 41239 h 546092"/>
                  <a:gd name="connsiteX598" fmla="*/ 377045 w 535721"/>
                  <a:gd name="connsiteY598" fmla="*/ 41748 h 546092"/>
                  <a:gd name="connsiteX599" fmla="*/ 377057 w 535721"/>
                  <a:gd name="connsiteY599" fmla="*/ 42373 h 546092"/>
                  <a:gd name="connsiteX600" fmla="*/ 377057 w 535721"/>
                  <a:gd name="connsiteY600" fmla="*/ 42396 h 546092"/>
                  <a:gd name="connsiteX601" fmla="*/ 377080 w 535721"/>
                  <a:gd name="connsiteY601" fmla="*/ 42466 h 546092"/>
                  <a:gd name="connsiteX602" fmla="*/ 377311 w 535721"/>
                  <a:gd name="connsiteY602" fmla="*/ 43102 h 546092"/>
                  <a:gd name="connsiteX603" fmla="*/ 377404 w 535721"/>
                  <a:gd name="connsiteY603" fmla="*/ 43565 h 546092"/>
                  <a:gd name="connsiteX604" fmla="*/ 377242 w 535721"/>
                  <a:gd name="connsiteY604" fmla="*/ 44745 h 546092"/>
                  <a:gd name="connsiteX605" fmla="*/ 377011 w 535721"/>
                  <a:gd name="connsiteY605" fmla="*/ 45242 h 546092"/>
                  <a:gd name="connsiteX606" fmla="*/ 376872 w 535721"/>
                  <a:gd name="connsiteY606" fmla="*/ 45439 h 546092"/>
                  <a:gd name="connsiteX607" fmla="*/ 376953 w 535721"/>
                  <a:gd name="connsiteY607" fmla="*/ 45775 h 546092"/>
                  <a:gd name="connsiteX608" fmla="*/ 377011 w 535721"/>
                  <a:gd name="connsiteY608" fmla="*/ 45925 h 546092"/>
                  <a:gd name="connsiteX609" fmla="*/ 377091 w 535721"/>
                  <a:gd name="connsiteY609" fmla="*/ 46029 h 546092"/>
                  <a:gd name="connsiteX610" fmla="*/ 377334 w 535721"/>
                  <a:gd name="connsiteY610" fmla="*/ 46284 h 546092"/>
                  <a:gd name="connsiteX611" fmla="*/ 377878 w 535721"/>
                  <a:gd name="connsiteY611" fmla="*/ 47348 h 546092"/>
                  <a:gd name="connsiteX612" fmla="*/ 377959 w 535721"/>
                  <a:gd name="connsiteY612" fmla="*/ 47845 h 546092"/>
                  <a:gd name="connsiteX613" fmla="*/ 377751 w 535721"/>
                  <a:gd name="connsiteY613" fmla="*/ 49153 h 546092"/>
                  <a:gd name="connsiteX614" fmla="*/ 377601 w 535721"/>
                  <a:gd name="connsiteY614" fmla="*/ 49431 h 546092"/>
                  <a:gd name="connsiteX615" fmla="*/ 377589 w 535721"/>
                  <a:gd name="connsiteY615" fmla="*/ 49662 h 546092"/>
                  <a:gd name="connsiteX616" fmla="*/ 377566 w 535721"/>
                  <a:gd name="connsiteY616" fmla="*/ 50055 h 546092"/>
                  <a:gd name="connsiteX617" fmla="*/ 377566 w 535721"/>
                  <a:gd name="connsiteY617" fmla="*/ 50090 h 546092"/>
                  <a:gd name="connsiteX618" fmla="*/ 377647 w 535721"/>
                  <a:gd name="connsiteY618" fmla="*/ 50252 h 546092"/>
                  <a:gd name="connsiteX619" fmla="*/ 377716 w 535721"/>
                  <a:gd name="connsiteY619" fmla="*/ 51675 h 546092"/>
                  <a:gd name="connsiteX620" fmla="*/ 377624 w 535721"/>
                  <a:gd name="connsiteY620" fmla="*/ 51987 h 546092"/>
                  <a:gd name="connsiteX621" fmla="*/ 377682 w 535721"/>
                  <a:gd name="connsiteY621" fmla="*/ 52173 h 546092"/>
                  <a:gd name="connsiteX622" fmla="*/ 377763 w 535721"/>
                  <a:gd name="connsiteY622" fmla="*/ 52601 h 546092"/>
                  <a:gd name="connsiteX623" fmla="*/ 377797 w 535721"/>
                  <a:gd name="connsiteY623" fmla="*/ 53121 h 546092"/>
                  <a:gd name="connsiteX624" fmla="*/ 377601 w 535721"/>
                  <a:gd name="connsiteY624" fmla="*/ 54209 h 546092"/>
                  <a:gd name="connsiteX625" fmla="*/ 377543 w 535721"/>
                  <a:gd name="connsiteY625" fmla="*/ 54301 h 546092"/>
                  <a:gd name="connsiteX626" fmla="*/ 377728 w 535721"/>
                  <a:gd name="connsiteY626" fmla="*/ 54394 h 546092"/>
                  <a:gd name="connsiteX627" fmla="*/ 378653 w 535721"/>
                  <a:gd name="connsiteY627" fmla="*/ 54729 h 546092"/>
                  <a:gd name="connsiteX628" fmla="*/ 379753 w 535721"/>
                  <a:gd name="connsiteY628" fmla="*/ 55239 h 546092"/>
                  <a:gd name="connsiteX629" fmla="*/ 380308 w 535721"/>
                  <a:gd name="connsiteY629" fmla="*/ 55470 h 546092"/>
                  <a:gd name="connsiteX630" fmla="*/ 380412 w 535721"/>
                  <a:gd name="connsiteY630" fmla="*/ 55458 h 546092"/>
                  <a:gd name="connsiteX631" fmla="*/ 380875 w 535721"/>
                  <a:gd name="connsiteY631" fmla="*/ 55435 h 546092"/>
                  <a:gd name="connsiteX632" fmla="*/ 381338 w 535721"/>
                  <a:gd name="connsiteY632" fmla="*/ 55458 h 546092"/>
                  <a:gd name="connsiteX633" fmla="*/ 381858 w 535721"/>
                  <a:gd name="connsiteY633" fmla="*/ 55539 h 546092"/>
                  <a:gd name="connsiteX634" fmla="*/ 382541 w 535721"/>
                  <a:gd name="connsiteY634" fmla="*/ 55713 h 546092"/>
                  <a:gd name="connsiteX635" fmla="*/ 383316 w 535721"/>
                  <a:gd name="connsiteY635" fmla="*/ 56002 h 546092"/>
                  <a:gd name="connsiteX636" fmla="*/ 384068 w 535721"/>
                  <a:gd name="connsiteY636" fmla="*/ 56453 h 546092"/>
                  <a:gd name="connsiteX637" fmla="*/ 384589 w 535721"/>
                  <a:gd name="connsiteY637" fmla="*/ 56905 h 546092"/>
                  <a:gd name="connsiteX638" fmla="*/ 384855 w 535721"/>
                  <a:gd name="connsiteY638" fmla="*/ 57078 h 546092"/>
                  <a:gd name="connsiteX639" fmla="*/ 384913 w 535721"/>
                  <a:gd name="connsiteY639" fmla="*/ 57101 h 546092"/>
                  <a:gd name="connsiteX640" fmla="*/ 385051 w 535721"/>
                  <a:gd name="connsiteY640" fmla="*/ 57113 h 546092"/>
                  <a:gd name="connsiteX641" fmla="*/ 386347 w 535721"/>
                  <a:gd name="connsiteY641" fmla="*/ 57390 h 546092"/>
                  <a:gd name="connsiteX642" fmla="*/ 386949 w 535721"/>
                  <a:gd name="connsiteY642" fmla="*/ 57657 h 546092"/>
                  <a:gd name="connsiteX643" fmla="*/ 387400 w 535721"/>
                  <a:gd name="connsiteY643" fmla="*/ 57934 h 546092"/>
                  <a:gd name="connsiteX644" fmla="*/ 387840 w 535721"/>
                  <a:gd name="connsiteY644" fmla="*/ 58328 h 546092"/>
                  <a:gd name="connsiteX645" fmla="*/ 388638 w 535721"/>
                  <a:gd name="connsiteY645" fmla="*/ 59288 h 546092"/>
                  <a:gd name="connsiteX646" fmla="*/ 389378 w 535721"/>
                  <a:gd name="connsiteY646" fmla="*/ 58860 h 546092"/>
                  <a:gd name="connsiteX647" fmla="*/ 389969 w 535721"/>
                  <a:gd name="connsiteY647" fmla="*/ 58652 h 546092"/>
                  <a:gd name="connsiteX648" fmla="*/ 390489 w 535721"/>
                  <a:gd name="connsiteY648" fmla="*/ 58547 h 546092"/>
                  <a:gd name="connsiteX649" fmla="*/ 391611 w 535721"/>
                  <a:gd name="connsiteY649" fmla="*/ 58351 h 546092"/>
                  <a:gd name="connsiteX650" fmla="*/ 392271 w 535721"/>
                  <a:gd name="connsiteY650" fmla="*/ 58270 h 546092"/>
                  <a:gd name="connsiteX651" fmla="*/ 393451 w 535721"/>
                  <a:gd name="connsiteY651" fmla="*/ 58235 h 546092"/>
                  <a:gd name="connsiteX652" fmla="*/ 393509 w 535721"/>
                  <a:gd name="connsiteY652" fmla="*/ 58223 h 546092"/>
                  <a:gd name="connsiteX653" fmla="*/ 393960 w 535721"/>
                  <a:gd name="connsiteY653" fmla="*/ 57876 h 546092"/>
                  <a:gd name="connsiteX654" fmla="*/ 394955 w 535721"/>
                  <a:gd name="connsiteY654" fmla="*/ 57344 h 546092"/>
                  <a:gd name="connsiteX655" fmla="*/ 395753 w 535721"/>
                  <a:gd name="connsiteY655" fmla="*/ 57055 h 546092"/>
                  <a:gd name="connsiteX656" fmla="*/ 396216 w 535721"/>
                  <a:gd name="connsiteY656" fmla="*/ 56962 h 546092"/>
                  <a:gd name="connsiteX657" fmla="*/ 398357 w 535721"/>
                  <a:gd name="connsiteY657" fmla="*/ 56777 h 546092"/>
                  <a:gd name="connsiteX658" fmla="*/ 400497 w 535721"/>
                  <a:gd name="connsiteY658" fmla="*/ 58478 h 546092"/>
                  <a:gd name="connsiteX659" fmla="*/ 400647 w 535721"/>
                  <a:gd name="connsiteY659" fmla="*/ 59485 h 546092"/>
                  <a:gd name="connsiteX660" fmla="*/ 400670 w 535721"/>
                  <a:gd name="connsiteY660" fmla="*/ 59647 h 546092"/>
                  <a:gd name="connsiteX661" fmla="*/ 400775 w 535721"/>
                  <a:gd name="connsiteY661" fmla="*/ 59843 h 546092"/>
                  <a:gd name="connsiteX662" fmla="*/ 400925 w 535721"/>
                  <a:gd name="connsiteY662" fmla="*/ 60156 h 546092"/>
                  <a:gd name="connsiteX663" fmla="*/ 402186 w 535721"/>
                  <a:gd name="connsiteY663" fmla="*/ 60480 h 546092"/>
                  <a:gd name="connsiteX664" fmla="*/ 402441 w 535721"/>
                  <a:gd name="connsiteY664" fmla="*/ 60491 h 546092"/>
                  <a:gd name="connsiteX665" fmla="*/ 403412 w 535721"/>
                  <a:gd name="connsiteY665" fmla="*/ 60468 h 546092"/>
                  <a:gd name="connsiteX666" fmla="*/ 404974 w 535721"/>
                  <a:gd name="connsiteY666" fmla="*/ 61174 h 546092"/>
                  <a:gd name="connsiteX667" fmla="*/ 406363 w 535721"/>
                  <a:gd name="connsiteY667" fmla="*/ 62805 h 546092"/>
                  <a:gd name="connsiteX668" fmla="*/ 406849 w 535721"/>
                  <a:gd name="connsiteY668" fmla="*/ 63499 h 546092"/>
                  <a:gd name="connsiteX669" fmla="*/ 408168 w 535721"/>
                  <a:gd name="connsiteY669" fmla="*/ 64101 h 546092"/>
                  <a:gd name="connsiteX670" fmla="*/ 408665 w 535721"/>
                  <a:gd name="connsiteY670" fmla="*/ 64425 h 546092"/>
                  <a:gd name="connsiteX671" fmla="*/ 409058 w 535721"/>
                  <a:gd name="connsiteY671" fmla="*/ 64760 h 546092"/>
                  <a:gd name="connsiteX672" fmla="*/ 409406 w 535721"/>
                  <a:gd name="connsiteY672" fmla="*/ 65177 h 546092"/>
                  <a:gd name="connsiteX673" fmla="*/ 409695 w 535721"/>
                  <a:gd name="connsiteY673" fmla="*/ 65617 h 546092"/>
                  <a:gd name="connsiteX674" fmla="*/ 409892 w 535721"/>
                  <a:gd name="connsiteY674" fmla="*/ 65987 h 546092"/>
                  <a:gd name="connsiteX675" fmla="*/ 410077 w 535721"/>
                  <a:gd name="connsiteY675" fmla="*/ 66473 h 546092"/>
                  <a:gd name="connsiteX676" fmla="*/ 410227 w 535721"/>
                  <a:gd name="connsiteY676" fmla="*/ 67144 h 546092"/>
                  <a:gd name="connsiteX677" fmla="*/ 410239 w 535721"/>
                  <a:gd name="connsiteY677" fmla="*/ 67664 h 546092"/>
                  <a:gd name="connsiteX678" fmla="*/ 410169 w 535721"/>
                  <a:gd name="connsiteY678" fmla="*/ 68254 h 546092"/>
                  <a:gd name="connsiteX679" fmla="*/ 409625 w 535721"/>
                  <a:gd name="connsiteY679" fmla="*/ 70325 h 546092"/>
                  <a:gd name="connsiteX680" fmla="*/ 408862 w 535721"/>
                  <a:gd name="connsiteY680" fmla="*/ 71436 h 546092"/>
                  <a:gd name="connsiteX681" fmla="*/ 408434 w 535721"/>
                  <a:gd name="connsiteY681" fmla="*/ 71748 h 546092"/>
                  <a:gd name="connsiteX682" fmla="*/ 407832 w 535721"/>
                  <a:gd name="connsiteY682" fmla="*/ 72119 h 546092"/>
                  <a:gd name="connsiteX683" fmla="*/ 407080 w 535721"/>
                  <a:gd name="connsiteY683" fmla="*/ 72454 h 546092"/>
                  <a:gd name="connsiteX684" fmla="*/ 407022 w 535721"/>
                  <a:gd name="connsiteY684" fmla="*/ 72466 h 546092"/>
                  <a:gd name="connsiteX685" fmla="*/ 406421 w 535721"/>
                  <a:gd name="connsiteY685" fmla="*/ 73241 h 546092"/>
                  <a:gd name="connsiteX686" fmla="*/ 405784 w 535721"/>
                  <a:gd name="connsiteY686" fmla="*/ 73773 h 546092"/>
                  <a:gd name="connsiteX687" fmla="*/ 405322 w 535721"/>
                  <a:gd name="connsiteY687" fmla="*/ 74028 h 546092"/>
                  <a:gd name="connsiteX688" fmla="*/ 404315 w 535721"/>
                  <a:gd name="connsiteY688" fmla="*/ 74514 h 546092"/>
                  <a:gd name="connsiteX689" fmla="*/ 404489 w 535721"/>
                  <a:gd name="connsiteY689" fmla="*/ 74953 h 546092"/>
                  <a:gd name="connsiteX690" fmla="*/ 404604 w 535721"/>
                  <a:gd name="connsiteY690" fmla="*/ 75462 h 546092"/>
                  <a:gd name="connsiteX691" fmla="*/ 404708 w 535721"/>
                  <a:gd name="connsiteY691" fmla="*/ 76261 h 546092"/>
                  <a:gd name="connsiteX692" fmla="*/ 404720 w 535721"/>
                  <a:gd name="connsiteY692" fmla="*/ 76978 h 546092"/>
                  <a:gd name="connsiteX693" fmla="*/ 404697 w 535721"/>
                  <a:gd name="connsiteY693" fmla="*/ 77406 h 546092"/>
                  <a:gd name="connsiteX694" fmla="*/ 404905 w 535721"/>
                  <a:gd name="connsiteY694" fmla="*/ 78447 h 546092"/>
                  <a:gd name="connsiteX695" fmla="*/ 405044 w 535721"/>
                  <a:gd name="connsiteY695" fmla="*/ 78586 h 546092"/>
                  <a:gd name="connsiteX696" fmla="*/ 405403 w 535721"/>
                  <a:gd name="connsiteY696" fmla="*/ 79130 h 546092"/>
                  <a:gd name="connsiteX697" fmla="*/ 405738 w 535721"/>
                  <a:gd name="connsiteY697" fmla="*/ 79905 h 546092"/>
                  <a:gd name="connsiteX698" fmla="*/ 406016 w 535721"/>
                  <a:gd name="connsiteY698" fmla="*/ 80946 h 546092"/>
                  <a:gd name="connsiteX699" fmla="*/ 406074 w 535721"/>
                  <a:gd name="connsiteY699" fmla="*/ 81802 h 546092"/>
                  <a:gd name="connsiteX700" fmla="*/ 406004 w 535721"/>
                  <a:gd name="connsiteY700" fmla="*/ 82138 h 546092"/>
                  <a:gd name="connsiteX701" fmla="*/ 407196 w 535721"/>
                  <a:gd name="connsiteY701" fmla="*/ 82207 h 546092"/>
                  <a:gd name="connsiteX702" fmla="*/ 407682 w 535721"/>
                  <a:gd name="connsiteY702" fmla="*/ 82288 h 546092"/>
                  <a:gd name="connsiteX703" fmla="*/ 408179 w 535721"/>
                  <a:gd name="connsiteY703" fmla="*/ 82450 h 546092"/>
                  <a:gd name="connsiteX704" fmla="*/ 408723 w 535721"/>
                  <a:gd name="connsiteY704" fmla="*/ 82716 h 546092"/>
                  <a:gd name="connsiteX705" fmla="*/ 409348 w 535721"/>
                  <a:gd name="connsiteY705" fmla="*/ 83145 h 546092"/>
                  <a:gd name="connsiteX706" fmla="*/ 410088 w 535721"/>
                  <a:gd name="connsiteY706" fmla="*/ 83388 h 546092"/>
                  <a:gd name="connsiteX707" fmla="*/ 410655 w 535721"/>
                  <a:gd name="connsiteY707" fmla="*/ 83665 h 546092"/>
                  <a:gd name="connsiteX708" fmla="*/ 412853 w 535721"/>
                  <a:gd name="connsiteY708" fmla="*/ 85227 h 546092"/>
                  <a:gd name="connsiteX709" fmla="*/ 413455 w 535721"/>
                  <a:gd name="connsiteY709" fmla="*/ 85921 h 546092"/>
                  <a:gd name="connsiteX710" fmla="*/ 413848 w 535721"/>
                  <a:gd name="connsiteY710" fmla="*/ 86673 h 546092"/>
                  <a:gd name="connsiteX711" fmla="*/ 414300 w 535721"/>
                  <a:gd name="connsiteY711" fmla="*/ 86685 h 546092"/>
                  <a:gd name="connsiteX712" fmla="*/ 414704 w 535721"/>
                  <a:gd name="connsiteY712" fmla="*/ 86662 h 546092"/>
                  <a:gd name="connsiteX713" fmla="*/ 415190 w 535721"/>
                  <a:gd name="connsiteY713" fmla="*/ 86604 h 546092"/>
                  <a:gd name="connsiteX714" fmla="*/ 415711 w 535721"/>
                  <a:gd name="connsiteY714" fmla="*/ 86546 h 546092"/>
                  <a:gd name="connsiteX715" fmla="*/ 416243 w 535721"/>
                  <a:gd name="connsiteY715" fmla="*/ 86477 h 546092"/>
                  <a:gd name="connsiteX716" fmla="*/ 416880 w 535721"/>
                  <a:gd name="connsiteY716" fmla="*/ 86500 h 546092"/>
                  <a:gd name="connsiteX717" fmla="*/ 419008 w 535721"/>
                  <a:gd name="connsiteY717" fmla="*/ 86951 h 546092"/>
                  <a:gd name="connsiteX718" fmla="*/ 420212 w 535721"/>
                  <a:gd name="connsiteY718" fmla="*/ 87298 h 546092"/>
                  <a:gd name="connsiteX719" fmla="*/ 420998 w 535721"/>
                  <a:gd name="connsiteY719" fmla="*/ 87668 h 546092"/>
                  <a:gd name="connsiteX720" fmla="*/ 420941 w 535721"/>
                  <a:gd name="connsiteY720" fmla="*/ 87645 h 546092"/>
                  <a:gd name="connsiteX721" fmla="*/ 421137 w 535721"/>
                  <a:gd name="connsiteY721" fmla="*/ 87738 h 546092"/>
                  <a:gd name="connsiteX722" fmla="*/ 421392 w 535721"/>
                  <a:gd name="connsiteY722" fmla="*/ 87772 h 546092"/>
                  <a:gd name="connsiteX723" fmla="*/ 422086 w 535721"/>
                  <a:gd name="connsiteY723" fmla="*/ 88027 h 546092"/>
                  <a:gd name="connsiteX724" fmla="*/ 422850 w 535721"/>
                  <a:gd name="connsiteY724" fmla="*/ 88524 h 546092"/>
                  <a:gd name="connsiteX725" fmla="*/ 423544 w 535721"/>
                  <a:gd name="connsiteY725" fmla="*/ 89161 h 546092"/>
                  <a:gd name="connsiteX726" fmla="*/ 423798 w 535721"/>
                  <a:gd name="connsiteY726" fmla="*/ 89334 h 546092"/>
                  <a:gd name="connsiteX727" fmla="*/ 424840 w 535721"/>
                  <a:gd name="connsiteY727" fmla="*/ 89913 h 546092"/>
                  <a:gd name="connsiteX728" fmla="*/ 425025 w 535721"/>
                  <a:gd name="connsiteY728" fmla="*/ 89901 h 546092"/>
                  <a:gd name="connsiteX729" fmla="*/ 425476 w 535721"/>
                  <a:gd name="connsiteY729" fmla="*/ 89924 h 546092"/>
                  <a:gd name="connsiteX730" fmla="*/ 425985 w 535721"/>
                  <a:gd name="connsiteY730" fmla="*/ 89994 h 546092"/>
                  <a:gd name="connsiteX731" fmla="*/ 426702 w 535721"/>
                  <a:gd name="connsiteY731" fmla="*/ 90260 h 546092"/>
                  <a:gd name="connsiteX732" fmla="*/ 427119 w 535721"/>
                  <a:gd name="connsiteY732" fmla="*/ 90503 h 546092"/>
                  <a:gd name="connsiteX733" fmla="*/ 427408 w 535721"/>
                  <a:gd name="connsiteY733" fmla="*/ 90665 h 546092"/>
                  <a:gd name="connsiteX734" fmla="*/ 427686 w 535721"/>
                  <a:gd name="connsiteY734" fmla="*/ 90757 h 546092"/>
                  <a:gd name="connsiteX735" fmla="*/ 428322 w 535721"/>
                  <a:gd name="connsiteY735" fmla="*/ 90919 h 546092"/>
                  <a:gd name="connsiteX736" fmla="*/ 428935 w 535721"/>
                  <a:gd name="connsiteY736" fmla="*/ 91162 h 546092"/>
                  <a:gd name="connsiteX737" fmla="*/ 429016 w 535721"/>
                  <a:gd name="connsiteY737" fmla="*/ 91162 h 546092"/>
                  <a:gd name="connsiteX738" fmla="*/ 430081 w 535721"/>
                  <a:gd name="connsiteY738" fmla="*/ 91081 h 546092"/>
                  <a:gd name="connsiteX739" fmla="*/ 430902 w 535721"/>
                  <a:gd name="connsiteY739" fmla="*/ 91116 h 546092"/>
                  <a:gd name="connsiteX740" fmla="*/ 431515 w 535721"/>
                  <a:gd name="connsiteY740" fmla="*/ 91266 h 546092"/>
                  <a:gd name="connsiteX741" fmla="*/ 432013 w 535721"/>
                  <a:gd name="connsiteY741" fmla="*/ 91463 h 546092"/>
                  <a:gd name="connsiteX742" fmla="*/ 432904 w 535721"/>
                  <a:gd name="connsiteY742" fmla="*/ 92215 h 546092"/>
                  <a:gd name="connsiteX743" fmla="*/ 433170 w 535721"/>
                  <a:gd name="connsiteY743" fmla="*/ 92609 h 546092"/>
                  <a:gd name="connsiteX744" fmla="*/ 433459 w 535721"/>
                  <a:gd name="connsiteY744" fmla="*/ 93314 h 546092"/>
                  <a:gd name="connsiteX745" fmla="*/ 433783 w 535721"/>
                  <a:gd name="connsiteY745" fmla="*/ 94795 h 546092"/>
                  <a:gd name="connsiteX746" fmla="*/ 433875 w 535721"/>
                  <a:gd name="connsiteY746" fmla="*/ 95108 h 546092"/>
                  <a:gd name="connsiteX747" fmla="*/ 434442 w 535721"/>
                  <a:gd name="connsiteY747" fmla="*/ 96334 h 546092"/>
                  <a:gd name="connsiteX748" fmla="*/ 435218 w 535721"/>
                  <a:gd name="connsiteY748" fmla="*/ 96160 h 546092"/>
                  <a:gd name="connsiteX749" fmla="*/ 435727 w 535721"/>
                  <a:gd name="connsiteY749" fmla="*/ 96149 h 546092"/>
                  <a:gd name="connsiteX750" fmla="*/ 436247 w 535721"/>
                  <a:gd name="connsiteY750" fmla="*/ 96207 h 546092"/>
                  <a:gd name="connsiteX751" fmla="*/ 436756 w 535721"/>
                  <a:gd name="connsiteY751" fmla="*/ 96322 h 546092"/>
                  <a:gd name="connsiteX752" fmla="*/ 437786 w 535721"/>
                  <a:gd name="connsiteY752" fmla="*/ 96959 h 546092"/>
                  <a:gd name="connsiteX753" fmla="*/ 438133 w 535721"/>
                  <a:gd name="connsiteY753" fmla="*/ 97352 h 546092"/>
                  <a:gd name="connsiteX754" fmla="*/ 438573 w 535721"/>
                  <a:gd name="connsiteY754" fmla="*/ 98208 h 546092"/>
                  <a:gd name="connsiteX755" fmla="*/ 438816 w 535721"/>
                  <a:gd name="connsiteY755" fmla="*/ 99261 h 546092"/>
                  <a:gd name="connsiteX756" fmla="*/ 438874 w 535721"/>
                  <a:gd name="connsiteY756" fmla="*/ 99759 h 546092"/>
                  <a:gd name="connsiteX757" fmla="*/ 438862 w 535721"/>
                  <a:gd name="connsiteY757" fmla="*/ 100244 h 546092"/>
                  <a:gd name="connsiteX758" fmla="*/ 438029 w 535721"/>
                  <a:gd name="connsiteY758" fmla="*/ 101818 h 546092"/>
                  <a:gd name="connsiteX759" fmla="*/ 437624 w 535721"/>
                  <a:gd name="connsiteY759" fmla="*/ 102107 h 546092"/>
                  <a:gd name="connsiteX760" fmla="*/ 437208 w 535721"/>
                  <a:gd name="connsiteY760" fmla="*/ 102396 h 546092"/>
                  <a:gd name="connsiteX761" fmla="*/ 437138 w 535721"/>
                  <a:gd name="connsiteY761" fmla="*/ 102454 h 546092"/>
                  <a:gd name="connsiteX762" fmla="*/ 437231 w 535721"/>
                  <a:gd name="connsiteY762" fmla="*/ 102512 h 546092"/>
                  <a:gd name="connsiteX763" fmla="*/ 437775 w 535721"/>
                  <a:gd name="connsiteY763" fmla="*/ 102929 h 546092"/>
                  <a:gd name="connsiteX764" fmla="*/ 438087 w 535721"/>
                  <a:gd name="connsiteY764" fmla="*/ 103264 h 546092"/>
                  <a:gd name="connsiteX765" fmla="*/ 438619 w 535721"/>
                  <a:gd name="connsiteY765" fmla="*/ 104791 h 546092"/>
                  <a:gd name="connsiteX766" fmla="*/ 438584 w 535721"/>
                  <a:gd name="connsiteY766" fmla="*/ 105324 h 546092"/>
                  <a:gd name="connsiteX767" fmla="*/ 438446 w 535721"/>
                  <a:gd name="connsiteY767" fmla="*/ 106087 h 546092"/>
                  <a:gd name="connsiteX768" fmla="*/ 438249 w 535721"/>
                  <a:gd name="connsiteY768" fmla="*/ 106793 h 546092"/>
                  <a:gd name="connsiteX769" fmla="*/ 438006 w 535721"/>
                  <a:gd name="connsiteY769" fmla="*/ 107302 h 546092"/>
                  <a:gd name="connsiteX770" fmla="*/ 437717 w 535721"/>
                  <a:gd name="connsiteY770" fmla="*/ 107742 h 546092"/>
                  <a:gd name="connsiteX771" fmla="*/ 437462 w 535721"/>
                  <a:gd name="connsiteY771" fmla="*/ 108066 h 546092"/>
                  <a:gd name="connsiteX772" fmla="*/ 437069 w 535721"/>
                  <a:gd name="connsiteY772" fmla="*/ 108436 h 546092"/>
                  <a:gd name="connsiteX773" fmla="*/ 436606 w 535721"/>
                  <a:gd name="connsiteY773" fmla="*/ 108783 h 546092"/>
                  <a:gd name="connsiteX774" fmla="*/ 436166 w 535721"/>
                  <a:gd name="connsiteY774" fmla="*/ 109026 h 546092"/>
                  <a:gd name="connsiteX775" fmla="*/ 435333 w 535721"/>
                  <a:gd name="connsiteY775" fmla="*/ 109257 h 546092"/>
                  <a:gd name="connsiteX776" fmla="*/ 435599 w 535721"/>
                  <a:gd name="connsiteY776" fmla="*/ 110021 h 546092"/>
                  <a:gd name="connsiteX777" fmla="*/ 435750 w 535721"/>
                  <a:gd name="connsiteY777" fmla="*/ 111085 h 546092"/>
                  <a:gd name="connsiteX778" fmla="*/ 435785 w 535721"/>
                  <a:gd name="connsiteY778" fmla="*/ 111779 h 546092"/>
                  <a:gd name="connsiteX779" fmla="*/ 435623 w 535721"/>
                  <a:gd name="connsiteY779" fmla="*/ 112659 h 546092"/>
                  <a:gd name="connsiteX780" fmla="*/ 435125 w 535721"/>
                  <a:gd name="connsiteY780" fmla="*/ 113839 h 546092"/>
                  <a:gd name="connsiteX781" fmla="*/ 435657 w 535721"/>
                  <a:gd name="connsiteY781" fmla="*/ 114464 h 546092"/>
                  <a:gd name="connsiteX782" fmla="*/ 436085 w 535721"/>
                  <a:gd name="connsiteY782" fmla="*/ 115343 h 546092"/>
                  <a:gd name="connsiteX783" fmla="*/ 436189 w 535721"/>
                  <a:gd name="connsiteY783" fmla="*/ 115806 h 546092"/>
                  <a:gd name="connsiteX784" fmla="*/ 436132 w 535721"/>
                  <a:gd name="connsiteY784" fmla="*/ 116812 h 546092"/>
                  <a:gd name="connsiteX785" fmla="*/ 435819 w 535721"/>
                  <a:gd name="connsiteY785" fmla="*/ 117830 h 546092"/>
                  <a:gd name="connsiteX786" fmla="*/ 435611 w 535721"/>
                  <a:gd name="connsiteY786" fmla="*/ 118421 h 546092"/>
                  <a:gd name="connsiteX787" fmla="*/ 434975 w 535721"/>
                  <a:gd name="connsiteY787" fmla="*/ 119311 h 546092"/>
                  <a:gd name="connsiteX788" fmla="*/ 434558 w 535721"/>
                  <a:gd name="connsiteY788" fmla="*/ 119647 h 546092"/>
                  <a:gd name="connsiteX789" fmla="*/ 433598 w 535721"/>
                  <a:gd name="connsiteY789" fmla="*/ 120341 h 546092"/>
                  <a:gd name="connsiteX790" fmla="*/ 433008 w 535721"/>
                  <a:gd name="connsiteY790" fmla="*/ 120700 h 546092"/>
                  <a:gd name="connsiteX791" fmla="*/ 432314 w 535721"/>
                  <a:gd name="connsiteY791" fmla="*/ 121024 h 546092"/>
                  <a:gd name="connsiteX792" fmla="*/ 432348 w 535721"/>
                  <a:gd name="connsiteY792" fmla="*/ 121012 h 546092"/>
                  <a:gd name="connsiteX793" fmla="*/ 431920 w 535721"/>
                  <a:gd name="connsiteY793" fmla="*/ 121209 h 546092"/>
                  <a:gd name="connsiteX794" fmla="*/ 431504 w 535721"/>
                  <a:gd name="connsiteY794" fmla="*/ 121440 h 546092"/>
                  <a:gd name="connsiteX795" fmla="*/ 431064 w 535721"/>
                  <a:gd name="connsiteY795" fmla="*/ 121683 h 546092"/>
                  <a:gd name="connsiteX796" fmla="*/ 430613 w 535721"/>
                  <a:gd name="connsiteY796" fmla="*/ 121949 h 546092"/>
                  <a:gd name="connsiteX797" fmla="*/ 430046 w 535721"/>
                  <a:gd name="connsiteY797" fmla="*/ 122181 h 546092"/>
                  <a:gd name="connsiteX798" fmla="*/ 429560 w 535721"/>
                  <a:gd name="connsiteY798" fmla="*/ 122285 h 546092"/>
                  <a:gd name="connsiteX799" fmla="*/ 428334 w 535721"/>
                  <a:gd name="connsiteY799" fmla="*/ 122181 h 546092"/>
                  <a:gd name="connsiteX800" fmla="*/ 428172 w 535721"/>
                  <a:gd name="connsiteY800" fmla="*/ 122100 h 546092"/>
                  <a:gd name="connsiteX801" fmla="*/ 428033 w 535721"/>
                  <a:gd name="connsiteY801" fmla="*/ 122123 h 546092"/>
                  <a:gd name="connsiteX802" fmla="*/ 427674 w 535721"/>
                  <a:gd name="connsiteY802" fmla="*/ 122227 h 546092"/>
                  <a:gd name="connsiteX803" fmla="*/ 427223 w 535721"/>
                  <a:gd name="connsiteY803" fmla="*/ 122389 h 546092"/>
                  <a:gd name="connsiteX804" fmla="*/ 426760 w 535721"/>
                  <a:gd name="connsiteY804" fmla="*/ 122481 h 546092"/>
                  <a:gd name="connsiteX805" fmla="*/ 425800 w 535721"/>
                  <a:gd name="connsiteY805" fmla="*/ 122562 h 546092"/>
                  <a:gd name="connsiteX806" fmla="*/ 425615 w 535721"/>
                  <a:gd name="connsiteY806" fmla="*/ 122597 h 546092"/>
                  <a:gd name="connsiteX807" fmla="*/ 425337 w 535721"/>
                  <a:gd name="connsiteY807" fmla="*/ 122736 h 546092"/>
                  <a:gd name="connsiteX808" fmla="*/ 425002 w 535721"/>
                  <a:gd name="connsiteY808" fmla="*/ 122840 h 546092"/>
                  <a:gd name="connsiteX809" fmla="*/ 425140 w 535721"/>
                  <a:gd name="connsiteY809" fmla="*/ 123153 h 546092"/>
                  <a:gd name="connsiteX810" fmla="*/ 425302 w 535721"/>
                  <a:gd name="connsiteY810" fmla="*/ 123650 h 546092"/>
                  <a:gd name="connsiteX811" fmla="*/ 425395 w 535721"/>
                  <a:gd name="connsiteY811" fmla="*/ 124217 h 546092"/>
                  <a:gd name="connsiteX812" fmla="*/ 425407 w 535721"/>
                  <a:gd name="connsiteY812" fmla="*/ 124738 h 546092"/>
                  <a:gd name="connsiteX813" fmla="*/ 425314 w 535721"/>
                  <a:gd name="connsiteY813" fmla="*/ 125374 h 546092"/>
                  <a:gd name="connsiteX814" fmla="*/ 425511 w 535721"/>
                  <a:gd name="connsiteY814" fmla="*/ 125698 h 546092"/>
                  <a:gd name="connsiteX815" fmla="*/ 425788 w 535721"/>
                  <a:gd name="connsiteY815" fmla="*/ 126114 h 546092"/>
                  <a:gd name="connsiteX816" fmla="*/ 425730 w 535721"/>
                  <a:gd name="connsiteY816" fmla="*/ 126045 h 546092"/>
                  <a:gd name="connsiteX817" fmla="*/ 426402 w 535721"/>
                  <a:gd name="connsiteY817" fmla="*/ 127005 h 546092"/>
                  <a:gd name="connsiteX818" fmla="*/ 427003 w 535721"/>
                  <a:gd name="connsiteY818" fmla="*/ 128012 h 546092"/>
                  <a:gd name="connsiteX819" fmla="*/ 427327 w 535721"/>
                  <a:gd name="connsiteY819" fmla="*/ 128706 h 546092"/>
                  <a:gd name="connsiteX820" fmla="*/ 427570 w 535721"/>
                  <a:gd name="connsiteY820" fmla="*/ 129389 h 546092"/>
                  <a:gd name="connsiteX821" fmla="*/ 427732 w 535721"/>
                  <a:gd name="connsiteY821" fmla="*/ 129875 h 546092"/>
                  <a:gd name="connsiteX822" fmla="*/ 427906 w 535721"/>
                  <a:gd name="connsiteY822" fmla="*/ 130372 h 546092"/>
                  <a:gd name="connsiteX823" fmla="*/ 428079 w 535721"/>
                  <a:gd name="connsiteY823" fmla="*/ 131089 h 546092"/>
                  <a:gd name="connsiteX824" fmla="*/ 428160 w 535721"/>
                  <a:gd name="connsiteY824" fmla="*/ 131969 h 546092"/>
                  <a:gd name="connsiteX825" fmla="*/ 428392 w 535721"/>
                  <a:gd name="connsiteY825" fmla="*/ 132293 h 546092"/>
                  <a:gd name="connsiteX826" fmla="*/ 428808 w 535721"/>
                  <a:gd name="connsiteY826" fmla="*/ 133126 h 546092"/>
                  <a:gd name="connsiteX827" fmla="*/ 428947 w 535721"/>
                  <a:gd name="connsiteY827" fmla="*/ 133588 h 546092"/>
                  <a:gd name="connsiteX828" fmla="*/ 429016 w 535721"/>
                  <a:gd name="connsiteY828" fmla="*/ 133936 h 546092"/>
                  <a:gd name="connsiteX829" fmla="*/ 429074 w 535721"/>
                  <a:gd name="connsiteY829" fmla="*/ 134086 h 546092"/>
                  <a:gd name="connsiteX830" fmla="*/ 429248 w 535721"/>
                  <a:gd name="connsiteY830" fmla="*/ 134398 h 546092"/>
                  <a:gd name="connsiteX831" fmla="*/ 429525 w 535721"/>
                  <a:gd name="connsiteY831" fmla="*/ 135312 h 546092"/>
                  <a:gd name="connsiteX832" fmla="*/ 429537 w 535721"/>
                  <a:gd name="connsiteY832" fmla="*/ 135671 h 546092"/>
                  <a:gd name="connsiteX833" fmla="*/ 429572 w 535721"/>
                  <a:gd name="connsiteY833" fmla="*/ 135856 h 546092"/>
                  <a:gd name="connsiteX834" fmla="*/ 429676 w 535721"/>
                  <a:gd name="connsiteY834" fmla="*/ 136099 h 546092"/>
                  <a:gd name="connsiteX835" fmla="*/ 430139 w 535721"/>
                  <a:gd name="connsiteY835" fmla="*/ 136990 h 546092"/>
                  <a:gd name="connsiteX836" fmla="*/ 430300 w 535721"/>
                  <a:gd name="connsiteY836" fmla="*/ 137430 h 546092"/>
                  <a:gd name="connsiteX837" fmla="*/ 430416 w 535721"/>
                  <a:gd name="connsiteY837" fmla="*/ 137950 h 546092"/>
                  <a:gd name="connsiteX838" fmla="*/ 430497 w 535721"/>
                  <a:gd name="connsiteY838" fmla="*/ 138829 h 546092"/>
                  <a:gd name="connsiteX839" fmla="*/ 430486 w 535721"/>
                  <a:gd name="connsiteY839" fmla="*/ 139142 h 546092"/>
                  <a:gd name="connsiteX840" fmla="*/ 430509 w 535721"/>
                  <a:gd name="connsiteY840" fmla="*/ 139211 h 546092"/>
                  <a:gd name="connsiteX841" fmla="*/ 430694 w 535721"/>
                  <a:gd name="connsiteY841" fmla="*/ 139628 h 546092"/>
                  <a:gd name="connsiteX842" fmla="*/ 430948 w 535721"/>
                  <a:gd name="connsiteY842" fmla="*/ 140449 h 546092"/>
                  <a:gd name="connsiteX843" fmla="*/ 431006 w 535721"/>
                  <a:gd name="connsiteY843" fmla="*/ 141167 h 546092"/>
                  <a:gd name="connsiteX844" fmla="*/ 430972 w 535721"/>
                  <a:gd name="connsiteY844" fmla="*/ 141595 h 546092"/>
                  <a:gd name="connsiteX845" fmla="*/ 430972 w 535721"/>
                  <a:gd name="connsiteY845" fmla="*/ 141988 h 546092"/>
                  <a:gd name="connsiteX846" fmla="*/ 430983 w 535721"/>
                  <a:gd name="connsiteY846" fmla="*/ 142497 h 546092"/>
                  <a:gd name="connsiteX847" fmla="*/ 431006 w 535721"/>
                  <a:gd name="connsiteY847" fmla="*/ 142983 h 546092"/>
                  <a:gd name="connsiteX848" fmla="*/ 431029 w 535721"/>
                  <a:gd name="connsiteY848" fmla="*/ 143411 h 546092"/>
                  <a:gd name="connsiteX849" fmla="*/ 431087 w 535721"/>
                  <a:gd name="connsiteY849" fmla="*/ 143700 h 546092"/>
                  <a:gd name="connsiteX850" fmla="*/ 431180 w 535721"/>
                  <a:gd name="connsiteY850" fmla="*/ 144013 h 546092"/>
                  <a:gd name="connsiteX851" fmla="*/ 431365 w 535721"/>
                  <a:gd name="connsiteY851" fmla="*/ 144475 h 546092"/>
                  <a:gd name="connsiteX852" fmla="*/ 431469 w 535721"/>
                  <a:gd name="connsiteY852" fmla="*/ 144927 h 546092"/>
                  <a:gd name="connsiteX853" fmla="*/ 431538 w 535721"/>
                  <a:gd name="connsiteY853" fmla="*/ 145459 h 546092"/>
                  <a:gd name="connsiteX854" fmla="*/ 431631 w 535721"/>
                  <a:gd name="connsiteY854" fmla="*/ 146836 h 546092"/>
                  <a:gd name="connsiteX855" fmla="*/ 431619 w 535721"/>
                  <a:gd name="connsiteY855" fmla="*/ 147356 h 546092"/>
                  <a:gd name="connsiteX856" fmla="*/ 431596 w 535721"/>
                  <a:gd name="connsiteY856" fmla="*/ 148421 h 546092"/>
                  <a:gd name="connsiteX857" fmla="*/ 431481 w 535721"/>
                  <a:gd name="connsiteY857" fmla="*/ 149161 h 546092"/>
                  <a:gd name="connsiteX858" fmla="*/ 431457 w 535721"/>
                  <a:gd name="connsiteY858" fmla="*/ 149416 h 546092"/>
                  <a:gd name="connsiteX859" fmla="*/ 431469 w 535721"/>
                  <a:gd name="connsiteY859" fmla="*/ 149555 h 546092"/>
                  <a:gd name="connsiteX860" fmla="*/ 431562 w 535721"/>
                  <a:gd name="connsiteY860" fmla="*/ 149867 h 546092"/>
                  <a:gd name="connsiteX861" fmla="*/ 431735 w 535721"/>
                  <a:gd name="connsiteY861" fmla="*/ 150619 h 546092"/>
                  <a:gd name="connsiteX862" fmla="*/ 431805 w 535721"/>
                  <a:gd name="connsiteY862" fmla="*/ 151313 h 546092"/>
                  <a:gd name="connsiteX863" fmla="*/ 431839 w 535721"/>
                  <a:gd name="connsiteY863" fmla="*/ 151741 h 546092"/>
                  <a:gd name="connsiteX864" fmla="*/ 432071 w 535721"/>
                  <a:gd name="connsiteY864" fmla="*/ 152713 h 546092"/>
                  <a:gd name="connsiteX865" fmla="*/ 432094 w 535721"/>
                  <a:gd name="connsiteY865" fmla="*/ 153234 h 546092"/>
                  <a:gd name="connsiteX866" fmla="*/ 432267 w 535721"/>
                  <a:gd name="connsiteY866" fmla="*/ 153384 h 546092"/>
                  <a:gd name="connsiteX867" fmla="*/ 433066 w 535721"/>
                  <a:gd name="connsiteY867" fmla="*/ 154044 h 546092"/>
                  <a:gd name="connsiteX868" fmla="*/ 433725 w 535721"/>
                  <a:gd name="connsiteY868" fmla="*/ 155039 h 546092"/>
                  <a:gd name="connsiteX869" fmla="*/ 433748 w 535721"/>
                  <a:gd name="connsiteY869" fmla="*/ 155154 h 546092"/>
                  <a:gd name="connsiteX870" fmla="*/ 434014 w 535721"/>
                  <a:gd name="connsiteY870" fmla="*/ 155478 h 546092"/>
                  <a:gd name="connsiteX871" fmla="*/ 434524 w 535721"/>
                  <a:gd name="connsiteY871" fmla="*/ 156369 h 546092"/>
                  <a:gd name="connsiteX872" fmla="*/ 434790 w 535721"/>
                  <a:gd name="connsiteY872" fmla="*/ 156786 h 546092"/>
                  <a:gd name="connsiteX873" fmla="*/ 435067 w 535721"/>
                  <a:gd name="connsiteY873" fmla="*/ 157225 h 546092"/>
                  <a:gd name="connsiteX874" fmla="*/ 435299 w 535721"/>
                  <a:gd name="connsiteY874" fmla="*/ 157572 h 546092"/>
                  <a:gd name="connsiteX875" fmla="*/ 435414 w 535721"/>
                  <a:gd name="connsiteY875" fmla="*/ 157711 h 546092"/>
                  <a:gd name="connsiteX876" fmla="*/ 435958 w 535721"/>
                  <a:gd name="connsiteY876" fmla="*/ 157677 h 546092"/>
                  <a:gd name="connsiteX877" fmla="*/ 437103 w 535721"/>
                  <a:gd name="connsiteY877" fmla="*/ 157144 h 546092"/>
                  <a:gd name="connsiteX878" fmla="*/ 437856 w 535721"/>
                  <a:gd name="connsiteY878" fmla="*/ 156982 h 546092"/>
                  <a:gd name="connsiteX879" fmla="*/ 438353 w 535721"/>
                  <a:gd name="connsiteY879" fmla="*/ 156959 h 546092"/>
                  <a:gd name="connsiteX880" fmla="*/ 439140 w 535721"/>
                  <a:gd name="connsiteY880" fmla="*/ 157098 h 546092"/>
                  <a:gd name="connsiteX881" fmla="*/ 439568 w 535721"/>
                  <a:gd name="connsiteY881" fmla="*/ 157272 h 546092"/>
                  <a:gd name="connsiteX882" fmla="*/ 439764 w 535721"/>
                  <a:gd name="connsiteY882" fmla="*/ 157329 h 546092"/>
                  <a:gd name="connsiteX883" fmla="*/ 440598 w 535721"/>
                  <a:gd name="connsiteY883" fmla="*/ 157353 h 546092"/>
                  <a:gd name="connsiteX884" fmla="*/ 441060 w 535721"/>
                  <a:gd name="connsiteY884" fmla="*/ 157434 h 546092"/>
                  <a:gd name="connsiteX885" fmla="*/ 441350 w 535721"/>
                  <a:gd name="connsiteY885" fmla="*/ 157526 h 546092"/>
                  <a:gd name="connsiteX886" fmla="*/ 441488 w 535721"/>
                  <a:gd name="connsiteY886" fmla="*/ 157526 h 546092"/>
                  <a:gd name="connsiteX887" fmla="*/ 441812 w 535721"/>
                  <a:gd name="connsiteY887" fmla="*/ 157503 h 546092"/>
                  <a:gd name="connsiteX888" fmla="*/ 442842 w 535721"/>
                  <a:gd name="connsiteY888" fmla="*/ 157341 h 546092"/>
                  <a:gd name="connsiteX889" fmla="*/ 443768 w 535721"/>
                  <a:gd name="connsiteY889" fmla="*/ 157260 h 546092"/>
                  <a:gd name="connsiteX890" fmla="*/ 445376 w 535721"/>
                  <a:gd name="connsiteY890" fmla="*/ 157341 h 546092"/>
                  <a:gd name="connsiteX891" fmla="*/ 445885 w 535721"/>
                  <a:gd name="connsiteY891" fmla="*/ 157434 h 546092"/>
                  <a:gd name="connsiteX892" fmla="*/ 446394 w 535721"/>
                  <a:gd name="connsiteY892" fmla="*/ 157595 h 546092"/>
                  <a:gd name="connsiteX893" fmla="*/ 447158 w 535721"/>
                  <a:gd name="connsiteY893" fmla="*/ 157862 h 546092"/>
                  <a:gd name="connsiteX894" fmla="*/ 447250 w 535721"/>
                  <a:gd name="connsiteY894" fmla="*/ 157862 h 546092"/>
                  <a:gd name="connsiteX895" fmla="*/ 447956 w 535721"/>
                  <a:gd name="connsiteY895" fmla="*/ 157804 h 546092"/>
                  <a:gd name="connsiteX896" fmla="*/ 448072 w 535721"/>
                  <a:gd name="connsiteY896" fmla="*/ 157723 h 546092"/>
                  <a:gd name="connsiteX897" fmla="*/ 448361 w 535721"/>
                  <a:gd name="connsiteY897" fmla="*/ 157468 h 546092"/>
                  <a:gd name="connsiteX898" fmla="*/ 449448 w 535721"/>
                  <a:gd name="connsiteY898" fmla="*/ 156404 h 546092"/>
                  <a:gd name="connsiteX899" fmla="*/ 450131 w 535721"/>
                  <a:gd name="connsiteY899" fmla="*/ 155883 h 546092"/>
                  <a:gd name="connsiteX900" fmla="*/ 451126 w 535721"/>
                  <a:gd name="connsiteY900" fmla="*/ 155247 h 546092"/>
                  <a:gd name="connsiteX901" fmla="*/ 451924 w 535721"/>
                  <a:gd name="connsiteY901" fmla="*/ 154888 h 546092"/>
                  <a:gd name="connsiteX902" fmla="*/ 453139 w 535721"/>
                  <a:gd name="connsiteY902" fmla="*/ 154807 h 546092"/>
                  <a:gd name="connsiteX903" fmla="*/ 454065 w 535721"/>
                  <a:gd name="connsiteY903" fmla="*/ 155039 h 546092"/>
                  <a:gd name="connsiteX904" fmla="*/ 454643 w 535721"/>
                  <a:gd name="connsiteY904" fmla="*/ 154854 h 546092"/>
                  <a:gd name="connsiteX905" fmla="*/ 455106 w 535721"/>
                  <a:gd name="connsiteY905" fmla="*/ 154703 h 546092"/>
                  <a:gd name="connsiteX906" fmla="*/ 455592 w 535721"/>
                  <a:gd name="connsiteY906" fmla="*/ 154541 h 546092"/>
                  <a:gd name="connsiteX907" fmla="*/ 456610 w 535721"/>
                  <a:gd name="connsiteY907" fmla="*/ 154171 h 546092"/>
                  <a:gd name="connsiteX908" fmla="*/ 457374 w 535721"/>
                  <a:gd name="connsiteY908" fmla="*/ 153986 h 546092"/>
                  <a:gd name="connsiteX909" fmla="*/ 457964 w 535721"/>
                  <a:gd name="connsiteY909" fmla="*/ 153951 h 546092"/>
                  <a:gd name="connsiteX910" fmla="*/ 458473 w 535721"/>
                  <a:gd name="connsiteY910" fmla="*/ 153986 h 546092"/>
                  <a:gd name="connsiteX911" fmla="*/ 459155 w 535721"/>
                  <a:gd name="connsiteY911" fmla="*/ 154159 h 546092"/>
                  <a:gd name="connsiteX912" fmla="*/ 459607 w 535721"/>
                  <a:gd name="connsiteY912" fmla="*/ 154356 h 546092"/>
                  <a:gd name="connsiteX913" fmla="*/ 460058 w 535721"/>
                  <a:gd name="connsiteY913" fmla="*/ 154541 h 546092"/>
                  <a:gd name="connsiteX914" fmla="*/ 460659 w 535721"/>
                  <a:gd name="connsiteY914" fmla="*/ 154830 h 546092"/>
                  <a:gd name="connsiteX915" fmla="*/ 461585 w 535721"/>
                  <a:gd name="connsiteY915" fmla="*/ 155779 h 546092"/>
                  <a:gd name="connsiteX916" fmla="*/ 462268 w 535721"/>
                  <a:gd name="connsiteY916" fmla="*/ 157237 h 546092"/>
                  <a:gd name="connsiteX917" fmla="*/ 462453 w 535721"/>
                  <a:gd name="connsiteY917" fmla="*/ 157781 h 546092"/>
                  <a:gd name="connsiteX918" fmla="*/ 462603 w 535721"/>
                  <a:gd name="connsiteY918" fmla="*/ 158058 h 546092"/>
                  <a:gd name="connsiteX919" fmla="*/ 462858 w 535721"/>
                  <a:gd name="connsiteY919" fmla="*/ 158475 h 546092"/>
                  <a:gd name="connsiteX920" fmla="*/ 463205 w 535721"/>
                  <a:gd name="connsiteY920" fmla="*/ 159262 h 546092"/>
                  <a:gd name="connsiteX921" fmla="*/ 463413 w 535721"/>
                  <a:gd name="connsiteY921" fmla="*/ 159956 h 546092"/>
                  <a:gd name="connsiteX922" fmla="*/ 463772 w 535721"/>
                  <a:gd name="connsiteY922" fmla="*/ 161807 h 546092"/>
                  <a:gd name="connsiteX923" fmla="*/ 463806 w 535721"/>
                  <a:gd name="connsiteY923" fmla="*/ 162073 h 546092"/>
                  <a:gd name="connsiteX924" fmla="*/ 463899 w 535721"/>
                  <a:gd name="connsiteY924" fmla="*/ 162154 h 546092"/>
                  <a:gd name="connsiteX925" fmla="*/ 464419 w 535721"/>
                  <a:gd name="connsiteY925" fmla="*/ 162142 h 546092"/>
                  <a:gd name="connsiteX926" fmla="*/ 464581 w 535721"/>
                  <a:gd name="connsiteY926" fmla="*/ 162027 h 546092"/>
                  <a:gd name="connsiteX927" fmla="*/ 465010 w 535721"/>
                  <a:gd name="connsiteY927" fmla="*/ 161737 h 546092"/>
                  <a:gd name="connsiteX928" fmla="*/ 465334 w 535721"/>
                  <a:gd name="connsiteY928" fmla="*/ 161506 h 546092"/>
                  <a:gd name="connsiteX929" fmla="*/ 465600 w 535721"/>
                  <a:gd name="connsiteY929" fmla="*/ 161240 h 546092"/>
                  <a:gd name="connsiteX930" fmla="*/ 466641 w 535721"/>
                  <a:gd name="connsiteY930" fmla="*/ 160708 h 546092"/>
                  <a:gd name="connsiteX931" fmla="*/ 467104 w 535721"/>
                  <a:gd name="connsiteY931" fmla="*/ 160627 h 546092"/>
                  <a:gd name="connsiteX932" fmla="*/ 467555 w 535721"/>
                  <a:gd name="connsiteY932" fmla="*/ 160592 h 546092"/>
                  <a:gd name="connsiteX933" fmla="*/ 467948 w 535721"/>
                  <a:gd name="connsiteY933" fmla="*/ 160615 h 546092"/>
                  <a:gd name="connsiteX934" fmla="*/ 468041 w 535721"/>
                  <a:gd name="connsiteY934" fmla="*/ 160557 h 546092"/>
                  <a:gd name="connsiteX935" fmla="*/ 468237 w 535721"/>
                  <a:gd name="connsiteY935" fmla="*/ 160453 h 546092"/>
                  <a:gd name="connsiteX936" fmla="*/ 468388 w 535721"/>
                  <a:gd name="connsiteY936" fmla="*/ 160303 h 546092"/>
                  <a:gd name="connsiteX937" fmla="*/ 468446 w 535721"/>
                  <a:gd name="connsiteY937" fmla="*/ 160233 h 546092"/>
                  <a:gd name="connsiteX938" fmla="*/ 468388 w 535721"/>
                  <a:gd name="connsiteY938" fmla="*/ 160060 h 546092"/>
                  <a:gd name="connsiteX939" fmla="*/ 469105 w 535721"/>
                  <a:gd name="connsiteY939" fmla="*/ 157769 h 546092"/>
                  <a:gd name="connsiteX940" fmla="*/ 470042 w 535721"/>
                  <a:gd name="connsiteY940" fmla="*/ 157133 h 546092"/>
                  <a:gd name="connsiteX941" fmla="*/ 470760 w 535721"/>
                  <a:gd name="connsiteY941" fmla="*/ 156774 h 546092"/>
                  <a:gd name="connsiteX942" fmla="*/ 471616 w 535721"/>
                  <a:gd name="connsiteY942" fmla="*/ 156589 h 546092"/>
                  <a:gd name="connsiteX943" fmla="*/ 472842 w 535721"/>
                  <a:gd name="connsiteY943" fmla="*/ 156612 h 546092"/>
                  <a:gd name="connsiteX944" fmla="*/ 473340 w 535721"/>
                  <a:gd name="connsiteY944" fmla="*/ 156647 h 546092"/>
                  <a:gd name="connsiteX945" fmla="*/ 473860 w 535721"/>
                  <a:gd name="connsiteY945" fmla="*/ 156682 h 546092"/>
                  <a:gd name="connsiteX946" fmla="*/ 474173 w 535721"/>
                  <a:gd name="connsiteY946" fmla="*/ 156693 h 546092"/>
                  <a:gd name="connsiteX947" fmla="*/ 474450 w 535721"/>
                  <a:gd name="connsiteY947" fmla="*/ 156635 h 546092"/>
                  <a:gd name="connsiteX948" fmla="*/ 475202 w 535721"/>
                  <a:gd name="connsiteY948" fmla="*/ 156566 h 546092"/>
                  <a:gd name="connsiteX949" fmla="*/ 476394 w 535721"/>
                  <a:gd name="connsiteY949" fmla="*/ 156554 h 546092"/>
                  <a:gd name="connsiteX950" fmla="*/ 477609 w 535721"/>
                  <a:gd name="connsiteY950" fmla="*/ 156647 h 546092"/>
                  <a:gd name="connsiteX951" fmla="*/ 478106 w 535721"/>
                  <a:gd name="connsiteY951" fmla="*/ 156658 h 546092"/>
                  <a:gd name="connsiteX952" fmla="*/ 479113 w 535721"/>
                  <a:gd name="connsiteY952" fmla="*/ 156693 h 546092"/>
                  <a:gd name="connsiteX953" fmla="*/ 479472 w 535721"/>
                  <a:gd name="connsiteY953" fmla="*/ 156693 h 546092"/>
                  <a:gd name="connsiteX954" fmla="*/ 480351 w 535721"/>
                  <a:gd name="connsiteY954" fmla="*/ 156577 h 546092"/>
                  <a:gd name="connsiteX955" fmla="*/ 480686 w 535721"/>
                  <a:gd name="connsiteY955" fmla="*/ 156508 h 546092"/>
                  <a:gd name="connsiteX956" fmla="*/ 481080 w 535721"/>
                  <a:gd name="connsiteY956" fmla="*/ 156369 h 546092"/>
                  <a:gd name="connsiteX957" fmla="*/ 482225 w 535721"/>
                  <a:gd name="connsiteY957" fmla="*/ 156103 h 546092"/>
                  <a:gd name="connsiteX958" fmla="*/ 482572 w 535721"/>
                  <a:gd name="connsiteY958" fmla="*/ 155987 h 546092"/>
                  <a:gd name="connsiteX959" fmla="*/ 483012 w 535721"/>
                  <a:gd name="connsiteY959" fmla="*/ 155814 h 546092"/>
                  <a:gd name="connsiteX960" fmla="*/ 484181 w 535721"/>
                  <a:gd name="connsiteY960" fmla="*/ 155409 h 546092"/>
                  <a:gd name="connsiteX961" fmla="*/ 485951 w 535721"/>
                  <a:gd name="connsiteY961" fmla="*/ 155675 h 546092"/>
                  <a:gd name="connsiteX962" fmla="*/ 486240 w 535721"/>
                  <a:gd name="connsiteY962" fmla="*/ 155872 h 546092"/>
                  <a:gd name="connsiteX963" fmla="*/ 486656 w 535721"/>
                  <a:gd name="connsiteY963" fmla="*/ 156265 h 546092"/>
                  <a:gd name="connsiteX964" fmla="*/ 486772 w 535721"/>
                  <a:gd name="connsiteY964" fmla="*/ 156230 h 546092"/>
                  <a:gd name="connsiteX965" fmla="*/ 488843 w 535721"/>
                  <a:gd name="connsiteY965" fmla="*/ 155733 h 546092"/>
                  <a:gd name="connsiteX966" fmla="*/ 489156 w 535721"/>
                  <a:gd name="connsiteY966" fmla="*/ 155594 h 546092"/>
                  <a:gd name="connsiteX967" fmla="*/ 490127 w 535721"/>
                  <a:gd name="connsiteY967" fmla="*/ 155154 h 546092"/>
                  <a:gd name="connsiteX968" fmla="*/ 490822 w 535721"/>
                  <a:gd name="connsiteY968" fmla="*/ 154923 h 546092"/>
                  <a:gd name="connsiteX969" fmla="*/ 492742 w 535721"/>
                  <a:gd name="connsiteY969" fmla="*/ 155339 h 546092"/>
                  <a:gd name="connsiteX970" fmla="*/ 493147 w 535721"/>
                  <a:gd name="connsiteY970" fmla="*/ 155698 h 546092"/>
                  <a:gd name="connsiteX971" fmla="*/ 493714 w 535721"/>
                  <a:gd name="connsiteY971" fmla="*/ 156358 h 546092"/>
                  <a:gd name="connsiteX972" fmla="*/ 494142 w 535721"/>
                  <a:gd name="connsiteY972" fmla="*/ 157676 h 546092"/>
                  <a:gd name="connsiteX973" fmla="*/ 494038 w 535721"/>
                  <a:gd name="connsiteY973" fmla="*/ 160245 h 546092"/>
                  <a:gd name="connsiteX974" fmla="*/ 494061 w 535721"/>
                  <a:gd name="connsiteY974" fmla="*/ 160661 h 546092"/>
                  <a:gd name="connsiteX975" fmla="*/ 494096 w 535721"/>
                  <a:gd name="connsiteY975" fmla="*/ 161171 h 546092"/>
                  <a:gd name="connsiteX976" fmla="*/ 494188 w 535721"/>
                  <a:gd name="connsiteY976" fmla="*/ 162235 h 546092"/>
                  <a:gd name="connsiteX977" fmla="*/ 494223 w 535721"/>
                  <a:gd name="connsiteY977" fmla="*/ 163878 h 546092"/>
                  <a:gd name="connsiteX978" fmla="*/ 494281 w 535721"/>
                  <a:gd name="connsiteY978" fmla="*/ 164306 h 546092"/>
                  <a:gd name="connsiteX979" fmla="*/ 494397 w 535721"/>
                  <a:gd name="connsiteY979" fmla="*/ 165359 h 546092"/>
                  <a:gd name="connsiteX980" fmla="*/ 493297 w 535721"/>
                  <a:gd name="connsiteY980" fmla="*/ 167407 h 546092"/>
                  <a:gd name="connsiteX981" fmla="*/ 492939 w 535721"/>
                  <a:gd name="connsiteY981" fmla="*/ 167592 h 546092"/>
                  <a:gd name="connsiteX982" fmla="*/ 492198 w 535721"/>
                  <a:gd name="connsiteY982" fmla="*/ 167788 h 546092"/>
                  <a:gd name="connsiteX983" fmla="*/ 491805 w 535721"/>
                  <a:gd name="connsiteY983" fmla="*/ 167812 h 546092"/>
                  <a:gd name="connsiteX984" fmla="*/ 491724 w 535721"/>
                  <a:gd name="connsiteY984" fmla="*/ 169235 h 546092"/>
                  <a:gd name="connsiteX985" fmla="*/ 491516 w 535721"/>
                  <a:gd name="connsiteY985" fmla="*/ 170507 h 546092"/>
                  <a:gd name="connsiteX986" fmla="*/ 491516 w 535721"/>
                  <a:gd name="connsiteY986" fmla="*/ 170565 h 546092"/>
                  <a:gd name="connsiteX987" fmla="*/ 492048 w 535721"/>
                  <a:gd name="connsiteY987" fmla="*/ 172370 h 546092"/>
                  <a:gd name="connsiteX988" fmla="*/ 492210 w 535721"/>
                  <a:gd name="connsiteY988" fmla="*/ 172740 h 546092"/>
                  <a:gd name="connsiteX989" fmla="*/ 492175 w 535721"/>
                  <a:gd name="connsiteY989" fmla="*/ 172648 h 546092"/>
                  <a:gd name="connsiteX990" fmla="*/ 492534 w 535721"/>
                  <a:gd name="connsiteY990" fmla="*/ 173434 h 546092"/>
                  <a:gd name="connsiteX991" fmla="*/ 492858 w 535721"/>
                  <a:gd name="connsiteY991" fmla="*/ 174557 h 546092"/>
                  <a:gd name="connsiteX992" fmla="*/ 493216 w 535721"/>
                  <a:gd name="connsiteY992" fmla="*/ 176188 h 546092"/>
                  <a:gd name="connsiteX993" fmla="*/ 493459 w 535721"/>
                  <a:gd name="connsiteY993" fmla="*/ 177727 h 546092"/>
                  <a:gd name="connsiteX994" fmla="*/ 493564 w 535721"/>
                  <a:gd name="connsiteY994" fmla="*/ 178004 h 546092"/>
                  <a:gd name="connsiteX995" fmla="*/ 494061 w 535721"/>
                  <a:gd name="connsiteY995" fmla="*/ 179254 h 546092"/>
                  <a:gd name="connsiteX996" fmla="*/ 496618 w 535721"/>
                  <a:gd name="connsiteY996" fmla="*/ 180133 h 546092"/>
                  <a:gd name="connsiteX997" fmla="*/ 497960 w 535721"/>
                  <a:gd name="connsiteY997" fmla="*/ 182031 h 546092"/>
                  <a:gd name="connsiteX998" fmla="*/ 497960 w 535721"/>
                  <a:gd name="connsiteY998" fmla="*/ 182447 h 546092"/>
                  <a:gd name="connsiteX999" fmla="*/ 497613 w 535721"/>
                  <a:gd name="connsiteY999" fmla="*/ 183581 h 546092"/>
                  <a:gd name="connsiteX1000" fmla="*/ 497150 w 535721"/>
                  <a:gd name="connsiteY1000" fmla="*/ 184206 h 546092"/>
                  <a:gd name="connsiteX1001" fmla="*/ 496016 w 535721"/>
                  <a:gd name="connsiteY1001" fmla="*/ 185478 h 546092"/>
                  <a:gd name="connsiteX1002" fmla="*/ 496005 w 535721"/>
                  <a:gd name="connsiteY1002" fmla="*/ 185513 h 546092"/>
                  <a:gd name="connsiteX1003" fmla="*/ 496028 w 535721"/>
                  <a:gd name="connsiteY1003" fmla="*/ 185571 h 546092"/>
                  <a:gd name="connsiteX1004" fmla="*/ 496259 w 535721"/>
                  <a:gd name="connsiteY1004" fmla="*/ 186011 h 546092"/>
                  <a:gd name="connsiteX1005" fmla="*/ 497023 w 535721"/>
                  <a:gd name="connsiteY1005" fmla="*/ 187399 h 546092"/>
                  <a:gd name="connsiteX1006" fmla="*/ 497312 w 535721"/>
                  <a:gd name="connsiteY1006" fmla="*/ 188012 h 546092"/>
                  <a:gd name="connsiteX1007" fmla="*/ 497983 w 535721"/>
                  <a:gd name="connsiteY1007" fmla="*/ 189574 h 546092"/>
                  <a:gd name="connsiteX1008" fmla="*/ 498191 w 535721"/>
                  <a:gd name="connsiteY1008" fmla="*/ 190268 h 546092"/>
                  <a:gd name="connsiteX1009" fmla="*/ 498330 w 535721"/>
                  <a:gd name="connsiteY1009" fmla="*/ 190754 h 546092"/>
                  <a:gd name="connsiteX1010" fmla="*/ 498434 w 535721"/>
                  <a:gd name="connsiteY1010" fmla="*/ 191090 h 546092"/>
                  <a:gd name="connsiteX1011" fmla="*/ 498596 w 535721"/>
                  <a:gd name="connsiteY1011" fmla="*/ 191402 h 546092"/>
                  <a:gd name="connsiteX1012" fmla="*/ 498943 w 535721"/>
                  <a:gd name="connsiteY1012" fmla="*/ 192004 h 546092"/>
                  <a:gd name="connsiteX1013" fmla="*/ 499383 w 535721"/>
                  <a:gd name="connsiteY1013" fmla="*/ 193068 h 546092"/>
                  <a:gd name="connsiteX1014" fmla="*/ 499661 w 535721"/>
                  <a:gd name="connsiteY1014" fmla="*/ 193901 h 546092"/>
                  <a:gd name="connsiteX1015" fmla="*/ 499973 w 535721"/>
                  <a:gd name="connsiteY1015" fmla="*/ 195590 h 546092"/>
                  <a:gd name="connsiteX1016" fmla="*/ 500309 w 535721"/>
                  <a:gd name="connsiteY1016" fmla="*/ 198309 h 546092"/>
                  <a:gd name="connsiteX1017" fmla="*/ 500378 w 535721"/>
                  <a:gd name="connsiteY1017" fmla="*/ 198818 h 546092"/>
                  <a:gd name="connsiteX1018" fmla="*/ 500448 w 535721"/>
                  <a:gd name="connsiteY1018" fmla="*/ 199316 h 546092"/>
                  <a:gd name="connsiteX1019" fmla="*/ 500528 w 535721"/>
                  <a:gd name="connsiteY1019" fmla="*/ 199802 h 546092"/>
                  <a:gd name="connsiteX1020" fmla="*/ 500737 w 535721"/>
                  <a:gd name="connsiteY1020" fmla="*/ 200855 h 546092"/>
                  <a:gd name="connsiteX1021" fmla="*/ 500806 w 535721"/>
                  <a:gd name="connsiteY1021" fmla="*/ 201514 h 546092"/>
                  <a:gd name="connsiteX1022" fmla="*/ 500656 w 535721"/>
                  <a:gd name="connsiteY1022" fmla="*/ 202521 h 546092"/>
                  <a:gd name="connsiteX1023" fmla="*/ 500054 w 535721"/>
                  <a:gd name="connsiteY1023" fmla="*/ 203944 h 546092"/>
                  <a:gd name="connsiteX1024" fmla="*/ 499915 w 535721"/>
                  <a:gd name="connsiteY1024" fmla="*/ 204314 h 546092"/>
                  <a:gd name="connsiteX1025" fmla="*/ 499857 w 535721"/>
                  <a:gd name="connsiteY1025" fmla="*/ 204499 h 546092"/>
                  <a:gd name="connsiteX1026" fmla="*/ 499857 w 535721"/>
                  <a:gd name="connsiteY1026" fmla="*/ 205853 h 546092"/>
                  <a:gd name="connsiteX1027" fmla="*/ 499834 w 535721"/>
                  <a:gd name="connsiteY1027" fmla="*/ 207021 h 546092"/>
                  <a:gd name="connsiteX1028" fmla="*/ 499568 w 535721"/>
                  <a:gd name="connsiteY1028" fmla="*/ 209786 h 546092"/>
                  <a:gd name="connsiteX1029" fmla="*/ 499533 w 535721"/>
                  <a:gd name="connsiteY1029" fmla="*/ 210295 h 546092"/>
                  <a:gd name="connsiteX1030" fmla="*/ 499476 w 535721"/>
                  <a:gd name="connsiteY1030" fmla="*/ 210793 h 546092"/>
                  <a:gd name="connsiteX1031" fmla="*/ 499406 w 535721"/>
                  <a:gd name="connsiteY1031" fmla="*/ 212355 h 546092"/>
                  <a:gd name="connsiteX1032" fmla="*/ 499383 w 535721"/>
                  <a:gd name="connsiteY1032" fmla="*/ 212864 h 546092"/>
                  <a:gd name="connsiteX1033" fmla="*/ 499372 w 535721"/>
                  <a:gd name="connsiteY1033" fmla="*/ 213350 h 546092"/>
                  <a:gd name="connsiteX1034" fmla="*/ 499383 w 535721"/>
                  <a:gd name="connsiteY1034" fmla="*/ 213789 h 546092"/>
                  <a:gd name="connsiteX1035" fmla="*/ 499418 w 535721"/>
                  <a:gd name="connsiteY1035" fmla="*/ 214229 h 546092"/>
                  <a:gd name="connsiteX1036" fmla="*/ 499453 w 535721"/>
                  <a:gd name="connsiteY1036" fmla="*/ 214657 h 546092"/>
                  <a:gd name="connsiteX1037" fmla="*/ 499510 w 535721"/>
                  <a:gd name="connsiteY1037" fmla="*/ 214923 h 546092"/>
                  <a:gd name="connsiteX1038" fmla="*/ 499684 w 535721"/>
                  <a:gd name="connsiteY1038" fmla="*/ 215386 h 546092"/>
                  <a:gd name="connsiteX1039" fmla="*/ 499776 w 535721"/>
                  <a:gd name="connsiteY1039" fmla="*/ 215479 h 546092"/>
                  <a:gd name="connsiteX1040" fmla="*/ 500343 w 535721"/>
                  <a:gd name="connsiteY1040" fmla="*/ 216115 h 546092"/>
                  <a:gd name="connsiteX1041" fmla="*/ 502264 w 535721"/>
                  <a:gd name="connsiteY1041" fmla="*/ 219007 h 546092"/>
                  <a:gd name="connsiteX1042" fmla="*/ 503155 w 535721"/>
                  <a:gd name="connsiteY1042" fmla="*/ 220789 h 546092"/>
                  <a:gd name="connsiteX1043" fmla="*/ 504173 w 535721"/>
                  <a:gd name="connsiteY1043" fmla="*/ 222189 h 546092"/>
                  <a:gd name="connsiteX1044" fmla="*/ 504323 w 535721"/>
                  <a:gd name="connsiteY1044" fmla="*/ 222305 h 546092"/>
                  <a:gd name="connsiteX1045" fmla="*/ 506452 w 535721"/>
                  <a:gd name="connsiteY1045" fmla="*/ 223797 h 546092"/>
                  <a:gd name="connsiteX1046" fmla="*/ 506950 w 535721"/>
                  <a:gd name="connsiteY1046" fmla="*/ 224191 h 546092"/>
                  <a:gd name="connsiteX1047" fmla="*/ 507864 w 535721"/>
                  <a:gd name="connsiteY1047" fmla="*/ 225024 h 546092"/>
                  <a:gd name="connsiteX1048" fmla="*/ 508801 w 535721"/>
                  <a:gd name="connsiteY1048" fmla="*/ 224387 h 546092"/>
                  <a:gd name="connsiteX1049" fmla="*/ 509483 w 535721"/>
                  <a:gd name="connsiteY1049" fmla="*/ 224040 h 546092"/>
                  <a:gd name="connsiteX1050" fmla="*/ 512075 w 535721"/>
                  <a:gd name="connsiteY1050" fmla="*/ 224815 h 546092"/>
                  <a:gd name="connsiteX1051" fmla="*/ 514273 w 535721"/>
                  <a:gd name="connsiteY1051" fmla="*/ 228506 h 546092"/>
                  <a:gd name="connsiteX1052" fmla="*/ 514435 w 535721"/>
                  <a:gd name="connsiteY1052" fmla="*/ 230218 h 546092"/>
                  <a:gd name="connsiteX1053" fmla="*/ 514146 w 535721"/>
                  <a:gd name="connsiteY1053" fmla="*/ 230959 h 546092"/>
                  <a:gd name="connsiteX1054" fmla="*/ 512665 w 535721"/>
                  <a:gd name="connsiteY1054" fmla="*/ 233736 h 546092"/>
                  <a:gd name="connsiteX1055" fmla="*/ 512526 w 535721"/>
                  <a:gd name="connsiteY1055" fmla="*/ 234013 h 546092"/>
                  <a:gd name="connsiteX1056" fmla="*/ 512387 w 535721"/>
                  <a:gd name="connsiteY1056" fmla="*/ 234511 h 546092"/>
                  <a:gd name="connsiteX1057" fmla="*/ 512225 w 535721"/>
                  <a:gd name="connsiteY1057" fmla="*/ 234973 h 546092"/>
                  <a:gd name="connsiteX1058" fmla="*/ 512168 w 535721"/>
                  <a:gd name="connsiteY1058" fmla="*/ 235124 h 546092"/>
                  <a:gd name="connsiteX1059" fmla="*/ 512191 w 535721"/>
                  <a:gd name="connsiteY1059" fmla="*/ 235633 h 546092"/>
                  <a:gd name="connsiteX1060" fmla="*/ 512214 w 535721"/>
                  <a:gd name="connsiteY1060" fmla="*/ 235726 h 546092"/>
                  <a:gd name="connsiteX1061" fmla="*/ 513313 w 535721"/>
                  <a:gd name="connsiteY1061" fmla="*/ 237831 h 546092"/>
                  <a:gd name="connsiteX1062" fmla="*/ 513544 w 535721"/>
                  <a:gd name="connsiteY1062" fmla="*/ 238190 h 546092"/>
                  <a:gd name="connsiteX1063" fmla="*/ 514690 w 535721"/>
                  <a:gd name="connsiteY1063" fmla="*/ 240018 h 546092"/>
                  <a:gd name="connsiteX1064" fmla="*/ 514967 w 535721"/>
                  <a:gd name="connsiteY1064" fmla="*/ 240458 h 546092"/>
                  <a:gd name="connsiteX1065" fmla="*/ 515222 w 535721"/>
                  <a:gd name="connsiteY1065" fmla="*/ 240862 h 546092"/>
                  <a:gd name="connsiteX1066" fmla="*/ 518323 w 535721"/>
                  <a:gd name="connsiteY1066" fmla="*/ 245201 h 546092"/>
                  <a:gd name="connsiteX1067" fmla="*/ 518693 w 535721"/>
                  <a:gd name="connsiteY1067" fmla="*/ 245826 h 546092"/>
                  <a:gd name="connsiteX1068" fmla="*/ 519225 w 535721"/>
                  <a:gd name="connsiteY1068" fmla="*/ 247017 h 546092"/>
                  <a:gd name="connsiteX1069" fmla="*/ 519457 w 535721"/>
                  <a:gd name="connsiteY1069" fmla="*/ 247781 h 546092"/>
                  <a:gd name="connsiteX1070" fmla="*/ 519804 w 535721"/>
                  <a:gd name="connsiteY1070" fmla="*/ 249551 h 546092"/>
                  <a:gd name="connsiteX1071" fmla="*/ 519792 w 535721"/>
                  <a:gd name="connsiteY1071" fmla="*/ 249493 h 546092"/>
                  <a:gd name="connsiteX1072" fmla="*/ 520116 w 535721"/>
                  <a:gd name="connsiteY1072" fmla="*/ 251171 h 546092"/>
                  <a:gd name="connsiteX1073" fmla="*/ 520128 w 535721"/>
                  <a:gd name="connsiteY1073" fmla="*/ 252039 h 546092"/>
                  <a:gd name="connsiteX1074" fmla="*/ 520093 w 535721"/>
                  <a:gd name="connsiteY1074" fmla="*/ 252652 h 546092"/>
                  <a:gd name="connsiteX1075" fmla="*/ 520081 w 535721"/>
                  <a:gd name="connsiteY1075" fmla="*/ 253022 h 546092"/>
                  <a:gd name="connsiteX1076" fmla="*/ 520243 w 535721"/>
                  <a:gd name="connsiteY1076" fmla="*/ 255070 h 546092"/>
                  <a:gd name="connsiteX1077" fmla="*/ 520452 w 535721"/>
                  <a:gd name="connsiteY1077" fmla="*/ 258310 h 546092"/>
                  <a:gd name="connsiteX1078" fmla="*/ 520382 w 535721"/>
                  <a:gd name="connsiteY1078" fmla="*/ 259420 h 546092"/>
                  <a:gd name="connsiteX1079" fmla="*/ 520266 w 535721"/>
                  <a:gd name="connsiteY1079" fmla="*/ 259929 h 546092"/>
                  <a:gd name="connsiteX1080" fmla="*/ 520162 w 535721"/>
                  <a:gd name="connsiteY1080" fmla="*/ 260392 h 546092"/>
                  <a:gd name="connsiteX1081" fmla="*/ 520093 w 535721"/>
                  <a:gd name="connsiteY1081" fmla="*/ 260832 h 546092"/>
                  <a:gd name="connsiteX1082" fmla="*/ 520023 w 535721"/>
                  <a:gd name="connsiteY1082" fmla="*/ 261283 h 546092"/>
                  <a:gd name="connsiteX1083" fmla="*/ 519966 w 535721"/>
                  <a:gd name="connsiteY1083" fmla="*/ 261781 h 546092"/>
                  <a:gd name="connsiteX1084" fmla="*/ 519942 w 535721"/>
                  <a:gd name="connsiteY1084" fmla="*/ 262209 h 546092"/>
                  <a:gd name="connsiteX1085" fmla="*/ 520012 w 535721"/>
                  <a:gd name="connsiteY1085" fmla="*/ 262347 h 546092"/>
                  <a:gd name="connsiteX1086" fmla="*/ 520278 w 535721"/>
                  <a:gd name="connsiteY1086" fmla="*/ 262417 h 546092"/>
                  <a:gd name="connsiteX1087" fmla="*/ 522314 w 535721"/>
                  <a:gd name="connsiteY1087" fmla="*/ 262914 h 546092"/>
                  <a:gd name="connsiteX1088" fmla="*/ 523159 w 535721"/>
                  <a:gd name="connsiteY1088" fmla="*/ 263331 h 546092"/>
                  <a:gd name="connsiteX1089" fmla="*/ 523691 w 535721"/>
                  <a:gd name="connsiteY1089" fmla="*/ 263794 h 546092"/>
                  <a:gd name="connsiteX1090" fmla="*/ 525565 w 535721"/>
                  <a:gd name="connsiteY1090" fmla="*/ 265737 h 546092"/>
                  <a:gd name="connsiteX1091" fmla="*/ 525831 w 535721"/>
                  <a:gd name="connsiteY1091" fmla="*/ 266084 h 546092"/>
                  <a:gd name="connsiteX1092" fmla="*/ 526109 w 535721"/>
                  <a:gd name="connsiteY1092" fmla="*/ 266536 h 546092"/>
                  <a:gd name="connsiteX1093" fmla="*/ 526422 w 535721"/>
                  <a:gd name="connsiteY1093" fmla="*/ 267149 h 546092"/>
                  <a:gd name="connsiteX1094" fmla="*/ 526630 w 535721"/>
                  <a:gd name="connsiteY1094" fmla="*/ 267577 h 546092"/>
                  <a:gd name="connsiteX1095" fmla="*/ 527127 w 535721"/>
                  <a:gd name="connsiteY1095" fmla="*/ 268433 h 546092"/>
                  <a:gd name="connsiteX1096" fmla="*/ 527694 w 535721"/>
                  <a:gd name="connsiteY1096" fmla="*/ 269301 h 546092"/>
                  <a:gd name="connsiteX1097" fmla="*/ 528065 w 535721"/>
                  <a:gd name="connsiteY1097" fmla="*/ 269995 h 546092"/>
                  <a:gd name="connsiteX1098" fmla="*/ 530216 w 535721"/>
                  <a:gd name="connsiteY1098" fmla="*/ 271245 h 546092"/>
                  <a:gd name="connsiteX1099" fmla="*/ 530726 w 535721"/>
                  <a:gd name="connsiteY1099" fmla="*/ 271661 h 546092"/>
                  <a:gd name="connsiteX1100" fmla="*/ 531061 w 535721"/>
                  <a:gd name="connsiteY1100" fmla="*/ 272031 h 546092"/>
                  <a:gd name="connsiteX1101" fmla="*/ 531477 w 535721"/>
                  <a:gd name="connsiteY1101" fmla="*/ 272795 h 546092"/>
                  <a:gd name="connsiteX1102" fmla="*/ 532091 w 535721"/>
                  <a:gd name="connsiteY1102" fmla="*/ 274854 h 546092"/>
                  <a:gd name="connsiteX1103" fmla="*/ 532241 w 535721"/>
                  <a:gd name="connsiteY1103" fmla="*/ 275352 h 546092"/>
                  <a:gd name="connsiteX1104" fmla="*/ 535504 w 535721"/>
                  <a:gd name="connsiteY1104" fmla="*/ 286135 h 546092"/>
                  <a:gd name="connsiteX1105" fmla="*/ 535666 w 535721"/>
                  <a:gd name="connsiteY1105" fmla="*/ 286736 h 546092"/>
                  <a:gd name="connsiteX1106" fmla="*/ 534833 w 535721"/>
                  <a:gd name="connsiteY1106" fmla="*/ 288888 h 546092"/>
                  <a:gd name="connsiteX1107" fmla="*/ 533803 w 535721"/>
                  <a:gd name="connsiteY1107" fmla="*/ 289571 h 546092"/>
                  <a:gd name="connsiteX1108" fmla="*/ 533919 w 535721"/>
                  <a:gd name="connsiteY1108" fmla="*/ 291399 h 546092"/>
                  <a:gd name="connsiteX1109" fmla="*/ 533907 w 535721"/>
                  <a:gd name="connsiteY1109" fmla="*/ 291711 h 546092"/>
                  <a:gd name="connsiteX1110" fmla="*/ 533664 w 535721"/>
                  <a:gd name="connsiteY1110" fmla="*/ 293886 h 546092"/>
                  <a:gd name="connsiteX1111" fmla="*/ 533491 w 535721"/>
                  <a:gd name="connsiteY1111" fmla="*/ 294661 h 546092"/>
                  <a:gd name="connsiteX1112" fmla="*/ 532831 w 535721"/>
                  <a:gd name="connsiteY1112" fmla="*/ 296883 h 546092"/>
                  <a:gd name="connsiteX1113" fmla="*/ 532438 w 535721"/>
                  <a:gd name="connsiteY1113" fmla="*/ 297554 h 546092"/>
                  <a:gd name="connsiteX1114" fmla="*/ 532114 w 535721"/>
                  <a:gd name="connsiteY1114" fmla="*/ 297913 h 546092"/>
                  <a:gd name="connsiteX1115" fmla="*/ 531836 w 535721"/>
                  <a:gd name="connsiteY1115" fmla="*/ 298260 h 546092"/>
                  <a:gd name="connsiteX1116" fmla="*/ 531570 w 535721"/>
                  <a:gd name="connsiteY1116" fmla="*/ 298653 h 546092"/>
                  <a:gd name="connsiteX1117" fmla="*/ 531258 w 535721"/>
                  <a:gd name="connsiteY1117" fmla="*/ 299069 h 546092"/>
                  <a:gd name="connsiteX1118" fmla="*/ 530968 w 535721"/>
                  <a:gd name="connsiteY1118" fmla="*/ 299498 h 546092"/>
                  <a:gd name="connsiteX1119" fmla="*/ 530760 w 535721"/>
                  <a:gd name="connsiteY1119" fmla="*/ 299822 h 546092"/>
                  <a:gd name="connsiteX1120" fmla="*/ 529395 w 535721"/>
                  <a:gd name="connsiteY1120" fmla="*/ 302564 h 546092"/>
                  <a:gd name="connsiteX1121" fmla="*/ 529210 w 535721"/>
                  <a:gd name="connsiteY1121" fmla="*/ 302992 h 546092"/>
                  <a:gd name="connsiteX1122" fmla="*/ 529013 w 535721"/>
                  <a:gd name="connsiteY1122" fmla="*/ 303443 h 546092"/>
                  <a:gd name="connsiteX1123" fmla="*/ 528400 w 535721"/>
                  <a:gd name="connsiteY1123" fmla="*/ 304611 h 546092"/>
                  <a:gd name="connsiteX1124" fmla="*/ 528041 w 535721"/>
                  <a:gd name="connsiteY1124" fmla="*/ 305155 h 546092"/>
                  <a:gd name="connsiteX1125" fmla="*/ 527521 w 535721"/>
                  <a:gd name="connsiteY1125" fmla="*/ 305699 h 546092"/>
                  <a:gd name="connsiteX1126" fmla="*/ 526676 w 535721"/>
                  <a:gd name="connsiteY1126" fmla="*/ 306300 h 546092"/>
                  <a:gd name="connsiteX1127" fmla="*/ 526873 w 535721"/>
                  <a:gd name="connsiteY1127" fmla="*/ 306798 h 546092"/>
                  <a:gd name="connsiteX1128" fmla="*/ 526977 w 535721"/>
                  <a:gd name="connsiteY1128" fmla="*/ 306983 h 546092"/>
                  <a:gd name="connsiteX1129" fmla="*/ 527856 w 535721"/>
                  <a:gd name="connsiteY1129" fmla="*/ 308024 h 546092"/>
                  <a:gd name="connsiteX1130" fmla="*/ 530205 w 535721"/>
                  <a:gd name="connsiteY1130" fmla="*/ 307955 h 546092"/>
                  <a:gd name="connsiteX1131" fmla="*/ 531721 w 535721"/>
                  <a:gd name="connsiteY1131" fmla="*/ 308580 h 546092"/>
                  <a:gd name="connsiteX1132" fmla="*/ 532253 w 535721"/>
                  <a:gd name="connsiteY1132" fmla="*/ 310130 h 546092"/>
                  <a:gd name="connsiteX1133" fmla="*/ 532114 w 535721"/>
                  <a:gd name="connsiteY1133" fmla="*/ 311299 h 546092"/>
                  <a:gd name="connsiteX1134" fmla="*/ 531940 w 535721"/>
                  <a:gd name="connsiteY1134" fmla="*/ 311993 h 546092"/>
                  <a:gd name="connsiteX1135" fmla="*/ 531663 w 535721"/>
                  <a:gd name="connsiteY1135" fmla="*/ 312745 h 546092"/>
                  <a:gd name="connsiteX1136" fmla="*/ 531061 w 535721"/>
                  <a:gd name="connsiteY1136" fmla="*/ 313566 h 546092"/>
                  <a:gd name="connsiteX1137" fmla="*/ 530888 w 535721"/>
                  <a:gd name="connsiteY1137" fmla="*/ 315024 h 546092"/>
                  <a:gd name="connsiteX1138" fmla="*/ 530888 w 535721"/>
                  <a:gd name="connsiteY1138" fmla="*/ 315290 h 546092"/>
                  <a:gd name="connsiteX1139" fmla="*/ 530922 w 535721"/>
                  <a:gd name="connsiteY1139" fmla="*/ 315649 h 546092"/>
                  <a:gd name="connsiteX1140" fmla="*/ 530934 w 535721"/>
                  <a:gd name="connsiteY1140" fmla="*/ 316169 h 546092"/>
                  <a:gd name="connsiteX1141" fmla="*/ 530864 w 535721"/>
                  <a:gd name="connsiteY1141" fmla="*/ 316702 h 546092"/>
                  <a:gd name="connsiteX1142" fmla="*/ 530772 w 535721"/>
                  <a:gd name="connsiteY1142" fmla="*/ 317130 h 546092"/>
                  <a:gd name="connsiteX1143" fmla="*/ 530610 w 535721"/>
                  <a:gd name="connsiteY1143" fmla="*/ 317581 h 546092"/>
                  <a:gd name="connsiteX1144" fmla="*/ 530587 w 535721"/>
                  <a:gd name="connsiteY1144" fmla="*/ 317650 h 546092"/>
                  <a:gd name="connsiteX1145" fmla="*/ 530772 w 535721"/>
                  <a:gd name="connsiteY1145" fmla="*/ 319363 h 546092"/>
                  <a:gd name="connsiteX1146" fmla="*/ 530587 w 535721"/>
                  <a:gd name="connsiteY1146" fmla="*/ 320462 h 546092"/>
                  <a:gd name="connsiteX1147" fmla="*/ 530379 w 535721"/>
                  <a:gd name="connsiteY1147" fmla="*/ 320890 h 546092"/>
                  <a:gd name="connsiteX1148" fmla="*/ 529893 w 535721"/>
                  <a:gd name="connsiteY1148" fmla="*/ 321526 h 546092"/>
                  <a:gd name="connsiteX1149" fmla="*/ 527463 w 535721"/>
                  <a:gd name="connsiteY1149" fmla="*/ 323643 h 546092"/>
                  <a:gd name="connsiteX1150" fmla="*/ 526757 w 535721"/>
                  <a:gd name="connsiteY1150" fmla="*/ 324106 h 546092"/>
                  <a:gd name="connsiteX1151" fmla="*/ 526433 w 535721"/>
                  <a:gd name="connsiteY1151" fmla="*/ 324268 h 546092"/>
                  <a:gd name="connsiteX1152" fmla="*/ 526318 w 535721"/>
                  <a:gd name="connsiteY1152" fmla="*/ 324407 h 546092"/>
                  <a:gd name="connsiteX1153" fmla="*/ 525346 w 535721"/>
                  <a:gd name="connsiteY1153" fmla="*/ 325275 h 546092"/>
                  <a:gd name="connsiteX1154" fmla="*/ 524837 w 535721"/>
                  <a:gd name="connsiteY1154" fmla="*/ 325599 h 546092"/>
                  <a:gd name="connsiteX1155" fmla="*/ 524339 w 535721"/>
                  <a:gd name="connsiteY1155" fmla="*/ 325795 h 546092"/>
                  <a:gd name="connsiteX1156" fmla="*/ 523934 w 535721"/>
                  <a:gd name="connsiteY1156" fmla="*/ 325934 h 546092"/>
                  <a:gd name="connsiteX1157" fmla="*/ 523934 w 535721"/>
                  <a:gd name="connsiteY1157" fmla="*/ 326420 h 546092"/>
                  <a:gd name="connsiteX1158" fmla="*/ 523992 w 535721"/>
                  <a:gd name="connsiteY1158" fmla="*/ 326536 h 546092"/>
                  <a:gd name="connsiteX1159" fmla="*/ 524385 w 535721"/>
                  <a:gd name="connsiteY1159" fmla="*/ 327496 h 546092"/>
                  <a:gd name="connsiteX1160" fmla="*/ 524652 w 535721"/>
                  <a:gd name="connsiteY1160" fmla="*/ 328352 h 546092"/>
                  <a:gd name="connsiteX1161" fmla="*/ 525195 w 535721"/>
                  <a:gd name="connsiteY1161" fmla="*/ 331002 h 546092"/>
                  <a:gd name="connsiteX1162" fmla="*/ 525809 w 535721"/>
                  <a:gd name="connsiteY1162" fmla="*/ 334785 h 546092"/>
                  <a:gd name="connsiteX1163" fmla="*/ 525889 w 535721"/>
                  <a:gd name="connsiteY1163" fmla="*/ 335282 h 546092"/>
                  <a:gd name="connsiteX1164" fmla="*/ 525982 w 535721"/>
                  <a:gd name="connsiteY1164" fmla="*/ 335791 h 546092"/>
                  <a:gd name="connsiteX1165" fmla="*/ 526375 w 535721"/>
                  <a:gd name="connsiteY1165" fmla="*/ 337909 h 546092"/>
                  <a:gd name="connsiteX1166" fmla="*/ 526780 w 535721"/>
                  <a:gd name="connsiteY1166" fmla="*/ 340084 h 546092"/>
                  <a:gd name="connsiteX1167" fmla="*/ 529094 w 535721"/>
                  <a:gd name="connsiteY1167" fmla="*/ 355483 h 546092"/>
                  <a:gd name="connsiteX1168" fmla="*/ 529256 w 535721"/>
                  <a:gd name="connsiteY1168" fmla="*/ 357739 h 546092"/>
                  <a:gd name="connsiteX1169" fmla="*/ 530228 w 535721"/>
                  <a:gd name="connsiteY1169" fmla="*/ 359185 h 546092"/>
                  <a:gd name="connsiteX1170" fmla="*/ 530309 w 535721"/>
                  <a:gd name="connsiteY1170" fmla="*/ 359706 h 546092"/>
                  <a:gd name="connsiteX1171" fmla="*/ 530494 w 535721"/>
                  <a:gd name="connsiteY1171" fmla="*/ 362008 h 546092"/>
                  <a:gd name="connsiteX1172" fmla="*/ 530436 w 535721"/>
                  <a:gd name="connsiteY1172" fmla="*/ 366000 h 546092"/>
                  <a:gd name="connsiteX1173" fmla="*/ 530228 w 535721"/>
                  <a:gd name="connsiteY1173" fmla="*/ 367319 h 546092"/>
                  <a:gd name="connsiteX1174" fmla="*/ 530031 w 535721"/>
                  <a:gd name="connsiteY1174" fmla="*/ 368163 h 546092"/>
                  <a:gd name="connsiteX1175" fmla="*/ 530112 w 535721"/>
                  <a:gd name="connsiteY1175" fmla="*/ 370061 h 546092"/>
                  <a:gd name="connsiteX1176" fmla="*/ 530112 w 535721"/>
                  <a:gd name="connsiteY1176" fmla="*/ 372791 h 546092"/>
                  <a:gd name="connsiteX1177" fmla="*/ 530124 w 535721"/>
                  <a:gd name="connsiteY1177" fmla="*/ 373254 h 546092"/>
                  <a:gd name="connsiteX1178" fmla="*/ 530147 w 535721"/>
                  <a:gd name="connsiteY1178" fmla="*/ 373763 h 546092"/>
                  <a:gd name="connsiteX1179" fmla="*/ 530124 w 535721"/>
                  <a:gd name="connsiteY1179" fmla="*/ 374203 h 546092"/>
                  <a:gd name="connsiteX1180" fmla="*/ 529835 w 535721"/>
                  <a:gd name="connsiteY1180" fmla="*/ 375834 h 546092"/>
                  <a:gd name="connsiteX1181" fmla="*/ 529314 w 535721"/>
                  <a:gd name="connsiteY1181" fmla="*/ 376852 h 546092"/>
                  <a:gd name="connsiteX1182" fmla="*/ 529140 w 535721"/>
                  <a:gd name="connsiteY1182" fmla="*/ 377026 h 546092"/>
                  <a:gd name="connsiteX1183" fmla="*/ 529407 w 535721"/>
                  <a:gd name="connsiteY1183" fmla="*/ 377616 h 546092"/>
                  <a:gd name="connsiteX1184" fmla="*/ 529580 w 535721"/>
                  <a:gd name="connsiteY1184" fmla="*/ 378553 h 546092"/>
                  <a:gd name="connsiteX1185" fmla="*/ 529499 w 535721"/>
                  <a:gd name="connsiteY1185" fmla="*/ 379421 h 546092"/>
                  <a:gd name="connsiteX1186" fmla="*/ 528817 w 535721"/>
                  <a:gd name="connsiteY1186" fmla="*/ 382140 h 546092"/>
                  <a:gd name="connsiteX1187" fmla="*/ 528122 w 535721"/>
                  <a:gd name="connsiteY1187" fmla="*/ 384257 h 546092"/>
                  <a:gd name="connsiteX1188" fmla="*/ 526896 w 535721"/>
                  <a:gd name="connsiteY1188" fmla="*/ 387670 h 546092"/>
                  <a:gd name="connsiteX1189" fmla="*/ 527324 w 535721"/>
                  <a:gd name="connsiteY1189" fmla="*/ 389162 h 546092"/>
                  <a:gd name="connsiteX1190" fmla="*/ 527463 w 535721"/>
                  <a:gd name="connsiteY1190" fmla="*/ 389648 h 546092"/>
                  <a:gd name="connsiteX1191" fmla="*/ 527602 w 535721"/>
                  <a:gd name="connsiteY1191" fmla="*/ 390099 h 546092"/>
                  <a:gd name="connsiteX1192" fmla="*/ 528701 w 535721"/>
                  <a:gd name="connsiteY1192" fmla="*/ 393061 h 546092"/>
                  <a:gd name="connsiteX1193" fmla="*/ 528874 w 535721"/>
                  <a:gd name="connsiteY1193" fmla="*/ 393524 h 546092"/>
                  <a:gd name="connsiteX1194" fmla="*/ 529059 w 535721"/>
                  <a:gd name="connsiteY1194" fmla="*/ 393987 h 546092"/>
                  <a:gd name="connsiteX1195" fmla="*/ 529673 w 535721"/>
                  <a:gd name="connsiteY1195" fmla="*/ 395479 h 546092"/>
                  <a:gd name="connsiteX1196" fmla="*/ 529777 w 535721"/>
                  <a:gd name="connsiteY1196" fmla="*/ 396590 h 546092"/>
                  <a:gd name="connsiteX1197" fmla="*/ 529707 w 535721"/>
                  <a:gd name="connsiteY1197" fmla="*/ 397007 h 546092"/>
                  <a:gd name="connsiteX1198" fmla="*/ 528932 w 535721"/>
                  <a:gd name="connsiteY1198" fmla="*/ 398268 h 546092"/>
                  <a:gd name="connsiteX1199" fmla="*/ 526306 w 535721"/>
                  <a:gd name="connsiteY1199" fmla="*/ 400223 h 546092"/>
                  <a:gd name="connsiteX1200" fmla="*/ 525137 w 535721"/>
                  <a:gd name="connsiteY1200" fmla="*/ 400582 h 546092"/>
                  <a:gd name="connsiteX1201" fmla="*/ 522060 w 535721"/>
                  <a:gd name="connsiteY1201" fmla="*/ 400547 h 546092"/>
                  <a:gd name="connsiteX1202" fmla="*/ 518427 w 535721"/>
                  <a:gd name="connsiteY1202" fmla="*/ 399795 h 546092"/>
                  <a:gd name="connsiteX1203" fmla="*/ 518219 w 535721"/>
                  <a:gd name="connsiteY1203" fmla="*/ 399760 h 546092"/>
                  <a:gd name="connsiteX1204" fmla="*/ 514204 w 535721"/>
                  <a:gd name="connsiteY1204" fmla="*/ 400188 h 546092"/>
                  <a:gd name="connsiteX1205" fmla="*/ 513290 w 535721"/>
                  <a:gd name="connsiteY1205" fmla="*/ 400223 h 546092"/>
                  <a:gd name="connsiteX1206" fmla="*/ 510062 w 535721"/>
                  <a:gd name="connsiteY1206" fmla="*/ 399957 h 546092"/>
                  <a:gd name="connsiteX1207" fmla="*/ 508500 w 535721"/>
                  <a:gd name="connsiteY1207" fmla="*/ 398939 h 546092"/>
                  <a:gd name="connsiteX1208" fmla="*/ 508396 w 535721"/>
                  <a:gd name="connsiteY1208" fmla="*/ 398962 h 546092"/>
                  <a:gd name="connsiteX1209" fmla="*/ 507401 w 535721"/>
                  <a:gd name="connsiteY1209" fmla="*/ 399112 h 546092"/>
                  <a:gd name="connsiteX1210" fmla="*/ 506603 w 535721"/>
                  <a:gd name="connsiteY1210" fmla="*/ 399124 h 546092"/>
                  <a:gd name="connsiteX1211" fmla="*/ 506626 w 535721"/>
                  <a:gd name="connsiteY1211" fmla="*/ 399216 h 546092"/>
                  <a:gd name="connsiteX1212" fmla="*/ 506765 w 535721"/>
                  <a:gd name="connsiteY1212" fmla="*/ 399644 h 546092"/>
                  <a:gd name="connsiteX1213" fmla="*/ 506834 w 535721"/>
                  <a:gd name="connsiteY1213" fmla="*/ 400431 h 546092"/>
                  <a:gd name="connsiteX1214" fmla="*/ 506718 w 535721"/>
                  <a:gd name="connsiteY1214" fmla="*/ 401495 h 546092"/>
                  <a:gd name="connsiteX1215" fmla="*/ 506487 w 535721"/>
                  <a:gd name="connsiteY1215" fmla="*/ 402340 h 546092"/>
                  <a:gd name="connsiteX1216" fmla="*/ 506302 w 535721"/>
                  <a:gd name="connsiteY1216" fmla="*/ 402780 h 546092"/>
                  <a:gd name="connsiteX1217" fmla="*/ 505307 w 535721"/>
                  <a:gd name="connsiteY1217" fmla="*/ 404469 h 546092"/>
                  <a:gd name="connsiteX1218" fmla="*/ 505885 w 535721"/>
                  <a:gd name="connsiteY1218" fmla="*/ 404874 h 546092"/>
                  <a:gd name="connsiteX1219" fmla="*/ 506765 w 535721"/>
                  <a:gd name="connsiteY1219" fmla="*/ 404839 h 546092"/>
                  <a:gd name="connsiteX1220" fmla="*/ 510120 w 535721"/>
                  <a:gd name="connsiteY1220" fmla="*/ 404920 h 546092"/>
                  <a:gd name="connsiteX1221" fmla="*/ 511311 w 535721"/>
                  <a:gd name="connsiteY1221" fmla="*/ 405001 h 546092"/>
                  <a:gd name="connsiteX1222" fmla="*/ 511890 w 535721"/>
                  <a:gd name="connsiteY1222" fmla="*/ 405105 h 546092"/>
                  <a:gd name="connsiteX1223" fmla="*/ 512098 w 535721"/>
                  <a:gd name="connsiteY1223" fmla="*/ 405117 h 546092"/>
                  <a:gd name="connsiteX1224" fmla="*/ 514007 w 535721"/>
                  <a:gd name="connsiteY1224" fmla="*/ 404828 h 546092"/>
                  <a:gd name="connsiteX1225" fmla="*/ 514805 w 535721"/>
                  <a:gd name="connsiteY1225" fmla="*/ 404862 h 546092"/>
                  <a:gd name="connsiteX1226" fmla="*/ 515928 w 535721"/>
                  <a:gd name="connsiteY1226" fmla="*/ 405186 h 546092"/>
                  <a:gd name="connsiteX1227" fmla="*/ 516356 w 535721"/>
                  <a:gd name="connsiteY1227" fmla="*/ 405371 h 546092"/>
                  <a:gd name="connsiteX1228" fmla="*/ 517119 w 535721"/>
                  <a:gd name="connsiteY1228" fmla="*/ 405869 h 546092"/>
                  <a:gd name="connsiteX1229" fmla="*/ 518323 w 535721"/>
                  <a:gd name="connsiteY1229" fmla="*/ 406933 h 546092"/>
                  <a:gd name="connsiteX1230" fmla="*/ 519017 w 535721"/>
                  <a:gd name="connsiteY1230" fmla="*/ 407697 h 546092"/>
                  <a:gd name="connsiteX1231" fmla="*/ 519618 w 535721"/>
                  <a:gd name="connsiteY1231" fmla="*/ 408576 h 546092"/>
                  <a:gd name="connsiteX1232" fmla="*/ 519884 w 535721"/>
                  <a:gd name="connsiteY1232" fmla="*/ 409155 h 546092"/>
                  <a:gd name="connsiteX1233" fmla="*/ 519977 w 535721"/>
                  <a:gd name="connsiteY1233" fmla="*/ 409490 h 546092"/>
                  <a:gd name="connsiteX1234" fmla="*/ 520046 w 535721"/>
                  <a:gd name="connsiteY1234" fmla="*/ 409560 h 546092"/>
                  <a:gd name="connsiteX1235" fmla="*/ 520799 w 535721"/>
                  <a:gd name="connsiteY1235" fmla="*/ 410173 h 546092"/>
                  <a:gd name="connsiteX1236" fmla="*/ 521227 w 535721"/>
                  <a:gd name="connsiteY1236" fmla="*/ 410636 h 546092"/>
                  <a:gd name="connsiteX1237" fmla="*/ 522106 w 535721"/>
                  <a:gd name="connsiteY1237" fmla="*/ 412024 h 546092"/>
                  <a:gd name="connsiteX1238" fmla="*/ 522372 w 535721"/>
                  <a:gd name="connsiteY1238" fmla="*/ 413378 h 546092"/>
                  <a:gd name="connsiteX1239" fmla="*/ 522303 w 535721"/>
                  <a:gd name="connsiteY1239" fmla="*/ 413875 h 546092"/>
                  <a:gd name="connsiteX1240" fmla="*/ 522198 w 535721"/>
                  <a:gd name="connsiteY1240" fmla="*/ 414292 h 546092"/>
                  <a:gd name="connsiteX1241" fmla="*/ 521261 w 535721"/>
                  <a:gd name="connsiteY1241" fmla="*/ 416802 h 546092"/>
                  <a:gd name="connsiteX1242" fmla="*/ 520625 w 535721"/>
                  <a:gd name="connsiteY1242" fmla="*/ 417670 h 546092"/>
                  <a:gd name="connsiteX1243" fmla="*/ 520266 w 535721"/>
                  <a:gd name="connsiteY1243" fmla="*/ 417948 h 546092"/>
                  <a:gd name="connsiteX1244" fmla="*/ 519561 w 535721"/>
                  <a:gd name="connsiteY1244" fmla="*/ 418295 h 546092"/>
                  <a:gd name="connsiteX1245" fmla="*/ 519375 w 535721"/>
                  <a:gd name="connsiteY1245" fmla="*/ 419695 h 546092"/>
                  <a:gd name="connsiteX1246" fmla="*/ 519549 w 535721"/>
                  <a:gd name="connsiteY1246" fmla="*/ 419787 h 546092"/>
                  <a:gd name="connsiteX1247" fmla="*/ 520509 w 535721"/>
                  <a:gd name="connsiteY1247" fmla="*/ 421349 h 546092"/>
                  <a:gd name="connsiteX1248" fmla="*/ 519804 w 535721"/>
                  <a:gd name="connsiteY1248" fmla="*/ 423038 h 546092"/>
                  <a:gd name="connsiteX1249" fmla="*/ 518172 w 535721"/>
                  <a:gd name="connsiteY1249" fmla="*/ 424427 h 546092"/>
                  <a:gd name="connsiteX1250" fmla="*/ 517802 w 535721"/>
                  <a:gd name="connsiteY1250" fmla="*/ 424670 h 546092"/>
                  <a:gd name="connsiteX1251" fmla="*/ 517351 w 535721"/>
                  <a:gd name="connsiteY1251" fmla="*/ 424913 h 546092"/>
                  <a:gd name="connsiteX1252" fmla="*/ 516356 w 535721"/>
                  <a:gd name="connsiteY1252" fmla="*/ 425121 h 546092"/>
                  <a:gd name="connsiteX1253" fmla="*/ 515858 w 535721"/>
                  <a:gd name="connsiteY1253" fmla="*/ 425109 h 546092"/>
                  <a:gd name="connsiteX1254" fmla="*/ 515708 w 535721"/>
                  <a:gd name="connsiteY1254" fmla="*/ 425375 h 546092"/>
                  <a:gd name="connsiteX1255" fmla="*/ 515419 w 535721"/>
                  <a:gd name="connsiteY1255" fmla="*/ 425769 h 546092"/>
                  <a:gd name="connsiteX1256" fmla="*/ 515060 w 535721"/>
                  <a:gd name="connsiteY1256" fmla="*/ 426139 h 546092"/>
                  <a:gd name="connsiteX1257" fmla="*/ 514215 w 535721"/>
                  <a:gd name="connsiteY1257" fmla="*/ 426960 h 546092"/>
                  <a:gd name="connsiteX1258" fmla="*/ 513764 w 535721"/>
                  <a:gd name="connsiteY1258" fmla="*/ 427284 h 546092"/>
                  <a:gd name="connsiteX1259" fmla="*/ 513556 w 535721"/>
                  <a:gd name="connsiteY1259" fmla="*/ 428036 h 546092"/>
                  <a:gd name="connsiteX1260" fmla="*/ 513695 w 535721"/>
                  <a:gd name="connsiteY1260" fmla="*/ 428453 h 546092"/>
                  <a:gd name="connsiteX1261" fmla="*/ 513787 w 535721"/>
                  <a:gd name="connsiteY1261" fmla="*/ 428950 h 546092"/>
                  <a:gd name="connsiteX1262" fmla="*/ 513822 w 535721"/>
                  <a:gd name="connsiteY1262" fmla="*/ 429483 h 546092"/>
                  <a:gd name="connsiteX1263" fmla="*/ 513406 w 535721"/>
                  <a:gd name="connsiteY1263" fmla="*/ 430836 h 546092"/>
                  <a:gd name="connsiteX1264" fmla="*/ 512573 w 535721"/>
                  <a:gd name="connsiteY1264" fmla="*/ 431866 h 546092"/>
                  <a:gd name="connsiteX1265" fmla="*/ 512896 w 535721"/>
                  <a:gd name="connsiteY1265" fmla="*/ 432282 h 546092"/>
                  <a:gd name="connsiteX1266" fmla="*/ 512977 w 535721"/>
                  <a:gd name="connsiteY1266" fmla="*/ 432433 h 546092"/>
                  <a:gd name="connsiteX1267" fmla="*/ 513128 w 535721"/>
                  <a:gd name="connsiteY1267" fmla="*/ 432491 h 546092"/>
                  <a:gd name="connsiteX1268" fmla="*/ 514192 w 535721"/>
                  <a:gd name="connsiteY1268" fmla="*/ 433624 h 546092"/>
                  <a:gd name="connsiteX1269" fmla="*/ 514123 w 535721"/>
                  <a:gd name="connsiteY1269" fmla="*/ 435186 h 546092"/>
                  <a:gd name="connsiteX1270" fmla="*/ 513949 w 535721"/>
                  <a:gd name="connsiteY1270" fmla="*/ 435533 h 546092"/>
                  <a:gd name="connsiteX1271" fmla="*/ 513070 w 535721"/>
                  <a:gd name="connsiteY1271" fmla="*/ 436459 h 546092"/>
                  <a:gd name="connsiteX1272" fmla="*/ 512619 w 535721"/>
                  <a:gd name="connsiteY1272" fmla="*/ 436690 h 546092"/>
                  <a:gd name="connsiteX1273" fmla="*/ 511913 w 535721"/>
                  <a:gd name="connsiteY1273" fmla="*/ 436899 h 546092"/>
                  <a:gd name="connsiteX1274" fmla="*/ 508060 w 535721"/>
                  <a:gd name="connsiteY1274" fmla="*/ 437257 h 546092"/>
                  <a:gd name="connsiteX1275" fmla="*/ 507262 w 535721"/>
                  <a:gd name="connsiteY1275" fmla="*/ 437199 h 546092"/>
                  <a:gd name="connsiteX1276" fmla="*/ 507343 w 535721"/>
                  <a:gd name="connsiteY1276" fmla="*/ 437211 h 546092"/>
                  <a:gd name="connsiteX1277" fmla="*/ 506834 w 535721"/>
                  <a:gd name="connsiteY1277" fmla="*/ 437188 h 546092"/>
                  <a:gd name="connsiteX1278" fmla="*/ 506302 w 535721"/>
                  <a:gd name="connsiteY1278" fmla="*/ 437176 h 546092"/>
                  <a:gd name="connsiteX1279" fmla="*/ 505607 w 535721"/>
                  <a:gd name="connsiteY1279" fmla="*/ 437095 h 546092"/>
                  <a:gd name="connsiteX1280" fmla="*/ 504821 w 535721"/>
                  <a:gd name="connsiteY1280" fmla="*/ 436922 h 546092"/>
                  <a:gd name="connsiteX1281" fmla="*/ 504208 w 535721"/>
                  <a:gd name="connsiteY1281" fmla="*/ 436690 h 546092"/>
                  <a:gd name="connsiteX1282" fmla="*/ 503201 w 535721"/>
                  <a:gd name="connsiteY1282" fmla="*/ 436401 h 546092"/>
                  <a:gd name="connsiteX1283" fmla="*/ 502160 w 535721"/>
                  <a:gd name="connsiteY1283" fmla="*/ 435996 h 546092"/>
                  <a:gd name="connsiteX1284" fmla="*/ 501755 w 535721"/>
                  <a:gd name="connsiteY1284" fmla="*/ 435892 h 546092"/>
                  <a:gd name="connsiteX1285" fmla="*/ 501246 w 535721"/>
                  <a:gd name="connsiteY1285" fmla="*/ 435742 h 546092"/>
                  <a:gd name="connsiteX1286" fmla="*/ 498133 w 535721"/>
                  <a:gd name="connsiteY1286" fmla="*/ 434943 h 546092"/>
                  <a:gd name="connsiteX1287" fmla="*/ 497636 w 535721"/>
                  <a:gd name="connsiteY1287" fmla="*/ 434805 h 546092"/>
                  <a:gd name="connsiteX1288" fmla="*/ 497277 w 535721"/>
                  <a:gd name="connsiteY1288" fmla="*/ 434712 h 546092"/>
                  <a:gd name="connsiteX1289" fmla="*/ 496479 w 535721"/>
                  <a:gd name="connsiteY1289" fmla="*/ 434643 h 546092"/>
                  <a:gd name="connsiteX1290" fmla="*/ 496444 w 535721"/>
                  <a:gd name="connsiteY1290" fmla="*/ 434643 h 546092"/>
                  <a:gd name="connsiteX1291" fmla="*/ 496236 w 535721"/>
                  <a:gd name="connsiteY1291" fmla="*/ 435221 h 546092"/>
                  <a:gd name="connsiteX1292" fmla="*/ 495993 w 535721"/>
                  <a:gd name="connsiteY1292" fmla="*/ 435742 h 546092"/>
                  <a:gd name="connsiteX1293" fmla="*/ 496421 w 535721"/>
                  <a:gd name="connsiteY1293" fmla="*/ 436436 h 546092"/>
                  <a:gd name="connsiteX1294" fmla="*/ 496919 w 535721"/>
                  <a:gd name="connsiteY1294" fmla="*/ 437500 h 546092"/>
                  <a:gd name="connsiteX1295" fmla="*/ 497069 w 535721"/>
                  <a:gd name="connsiteY1295" fmla="*/ 438125 h 546092"/>
                  <a:gd name="connsiteX1296" fmla="*/ 497104 w 535721"/>
                  <a:gd name="connsiteY1296" fmla="*/ 438634 h 546092"/>
                  <a:gd name="connsiteX1297" fmla="*/ 497046 w 535721"/>
                  <a:gd name="connsiteY1297" fmla="*/ 439271 h 546092"/>
                  <a:gd name="connsiteX1298" fmla="*/ 496942 w 535721"/>
                  <a:gd name="connsiteY1298" fmla="*/ 439687 h 546092"/>
                  <a:gd name="connsiteX1299" fmla="*/ 496942 w 535721"/>
                  <a:gd name="connsiteY1299" fmla="*/ 439722 h 546092"/>
                  <a:gd name="connsiteX1300" fmla="*/ 497520 w 535721"/>
                  <a:gd name="connsiteY1300" fmla="*/ 442174 h 546092"/>
                  <a:gd name="connsiteX1301" fmla="*/ 497532 w 535721"/>
                  <a:gd name="connsiteY1301" fmla="*/ 442186 h 546092"/>
                  <a:gd name="connsiteX1302" fmla="*/ 497775 w 535721"/>
                  <a:gd name="connsiteY1302" fmla="*/ 442464 h 546092"/>
                  <a:gd name="connsiteX1303" fmla="*/ 498538 w 535721"/>
                  <a:gd name="connsiteY1303" fmla="*/ 443551 h 546092"/>
                  <a:gd name="connsiteX1304" fmla="*/ 499719 w 535721"/>
                  <a:gd name="connsiteY1304" fmla="*/ 445425 h 546092"/>
                  <a:gd name="connsiteX1305" fmla="*/ 499915 w 535721"/>
                  <a:gd name="connsiteY1305" fmla="*/ 445854 h 546092"/>
                  <a:gd name="connsiteX1306" fmla="*/ 500436 w 535721"/>
                  <a:gd name="connsiteY1306" fmla="*/ 447473 h 546092"/>
                  <a:gd name="connsiteX1307" fmla="*/ 500494 w 535721"/>
                  <a:gd name="connsiteY1307" fmla="*/ 448295 h 546092"/>
                  <a:gd name="connsiteX1308" fmla="*/ 500297 w 535721"/>
                  <a:gd name="connsiteY1308" fmla="*/ 449891 h 546092"/>
                  <a:gd name="connsiteX1309" fmla="*/ 500123 w 535721"/>
                  <a:gd name="connsiteY1309" fmla="*/ 450644 h 546092"/>
                  <a:gd name="connsiteX1310" fmla="*/ 499915 w 535721"/>
                  <a:gd name="connsiteY1310" fmla="*/ 451234 h 546092"/>
                  <a:gd name="connsiteX1311" fmla="*/ 499811 w 535721"/>
                  <a:gd name="connsiteY1311" fmla="*/ 451650 h 546092"/>
                  <a:gd name="connsiteX1312" fmla="*/ 499719 w 535721"/>
                  <a:gd name="connsiteY1312" fmla="*/ 452113 h 546092"/>
                  <a:gd name="connsiteX1313" fmla="*/ 498515 w 535721"/>
                  <a:gd name="connsiteY1313" fmla="*/ 453536 h 546092"/>
                  <a:gd name="connsiteX1314" fmla="*/ 497648 w 535721"/>
                  <a:gd name="connsiteY1314" fmla="*/ 453883 h 546092"/>
                  <a:gd name="connsiteX1315" fmla="*/ 497671 w 535721"/>
                  <a:gd name="connsiteY1315" fmla="*/ 454381 h 546092"/>
                  <a:gd name="connsiteX1316" fmla="*/ 497590 w 535721"/>
                  <a:gd name="connsiteY1316" fmla="*/ 455294 h 546092"/>
                  <a:gd name="connsiteX1317" fmla="*/ 497439 w 535721"/>
                  <a:gd name="connsiteY1317" fmla="*/ 455815 h 546092"/>
                  <a:gd name="connsiteX1318" fmla="*/ 496676 w 535721"/>
                  <a:gd name="connsiteY1318" fmla="*/ 457585 h 546092"/>
                  <a:gd name="connsiteX1319" fmla="*/ 496653 w 535721"/>
                  <a:gd name="connsiteY1319" fmla="*/ 457759 h 546092"/>
                  <a:gd name="connsiteX1320" fmla="*/ 496595 w 535721"/>
                  <a:gd name="connsiteY1320" fmla="*/ 458707 h 546092"/>
                  <a:gd name="connsiteX1321" fmla="*/ 496190 w 535721"/>
                  <a:gd name="connsiteY1321" fmla="*/ 459795 h 546092"/>
                  <a:gd name="connsiteX1322" fmla="*/ 495993 w 535721"/>
                  <a:gd name="connsiteY1322" fmla="*/ 460073 h 546092"/>
                  <a:gd name="connsiteX1323" fmla="*/ 496248 w 535721"/>
                  <a:gd name="connsiteY1323" fmla="*/ 460593 h 546092"/>
                  <a:gd name="connsiteX1324" fmla="*/ 496340 w 535721"/>
                  <a:gd name="connsiteY1324" fmla="*/ 460697 h 546092"/>
                  <a:gd name="connsiteX1325" fmla="*/ 498619 w 535721"/>
                  <a:gd name="connsiteY1325" fmla="*/ 462722 h 546092"/>
                  <a:gd name="connsiteX1326" fmla="*/ 499279 w 535721"/>
                  <a:gd name="connsiteY1326" fmla="*/ 464006 h 546092"/>
                  <a:gd name="connsiteX1327" fmla="*/ 499337 w 535721"/>
                  <a:gd name="connsiteY1327" fmla="*/ 464527 h 546092"/>
                  <a:gd name="connsiteX1328" fmla="*/ 499360 w 535721"/>
                  <a:gd name="connsiteY1328" fmla="*/ 465487 h 546092"/>
                  <a:gd name="connsiteX1329" fmla="*/ 499244 w 535721"/>
                  <a:gd name="connsiteY1329" fmla="*/ 466343 h 546092"/>
                  <a:gd name="connsiteX1330" fmla="*/ 499522 w 535721"/>
                  <a:gd name="connsiteY1330" fmla="*/ 468750 h 546092"/>
                  <a:gd name="connsiteX1331" fmla="*/ 499533 w 535721"/>
                  <a:gd name="connsiteY1331" fmla="*/ 469236 h 546092"/>
                  <a:gd name="connsiteX1332" fmla="*/ 499533 w 535721"/>
                  <a:gd name="connsiteY1332" fmla="*/ 469247 h 546092"/>
                  <a:gd name="connsiteX1333" fmla="*/ 499672 w 535721"/>
                  <a:gd name="connsiteY1333" fmla="*/ 469479 h 546092"/>
                  <a:gd name="connsiteX1334" fmla="*/ 499140 w 535721"/>
                  <a:gd name="connsiteY1334" fmla="*/ 472082 h 546092"/>
                  <a:gd name="connsiteX1335" fmla="*/ 498793 w 535721"/>
                  <a:gd name="connsiteY1335" fmla="*/ 472348 h 546092"/>
                  <a:gd name="connsiteX1336" fmla="*/ 497590 w 535721"/>
                  <a:gd name="connsiteY1336" fmla="*/ 472753 h 546092"/>
                  <a:gd name="connsiteX1337" fmla="*/ 497092 w 535721"/>
                  <a:gd name="connsiteY1337" fmla="*/ 472753 h 546092"/>
                  <a:gd name="connsiteX1338" fmla="*/ 496421 w 535721"/>
                  <a:gd name="connsiteY1338" fmla="*/ 472649 h 546092"/>
                  <a:gd name="connsiteX1339" fmla="*/ 494882 w 535721"/>
                  <a:gd name="connsiteY1339" fmla="*/ 472105 h 546092"/>
                  <a:gd name="connsiteX1340" fmla="*/ 491770 w 535721"/>
                  <a:gd name="connsiteY1340" fmla="*/ 470879 h 546092"/>
                  <a:gd name="connsiteX1341" fmla="*/ 491678 w 535721"/>
                  <a:gd name="connsiteY1341" fmla="*/ 470913 h 546092"/>
                  <a:gd name="connsiteX1342" fmla="*/ 491400 w 535721"/>
                  <a:gd name="connsiteY1342" fmla="*/ 471423 h 546092"/>
                  <a:gd name="connsiteX1343" fmla="*/ 490856 w 535721"/>
                  <a:gd name="connsiteY1343" fmla="*/ 472036 h 546092"/>
                  <a:gd name="connsiteX1344" fmla="*/ 490463 w 535721"/>
                  <a:gd name="connsiteY1344" fmla="*/ 472325 h 546092"/>
                  <a:gd name="connsiteX1345" fmla="*/ 490347 w 535721"/>
                  <a:gd name="connsiteY1345" fmla="*/ 472406 h 546092"/>
                  <a:gd name="connsiteX1346" fmla="*/ 490486 w 535721"/>
                  <a:gd name="connsiteY1346" fmla="*/ 472950 h 546092"/>
                  <a:gd name="connsiteX1347" fmla="*/ 490555 w 535721"/>
                  <a:gd name="connsiteY1347" fmla="*/ 473401 h 546092"/>
                  <a:gd name="connsiteX1348" fmla="*/ 490555 w 535721"/>
                  <a:gd name="connsiteY1348" fmla="*/ 473829 h 546092"/>
                  <a:gd name="connsiteX1349" fmla="*/ 488577 w 535721"/>
                  <a:gd name="connsiteY1349" fmla="*/ 475854 h 546092"/>
                  <a:gd name="connsiteX1350" fmla="*/ 487431 w 535721"/>
                  <a:gd name="connsiteY1350" fmla="*/ 475865 h 546092"/>
                  <a:gd name="connsiteX1351" fmla="*/ 487767 w 535721"/>
                  <a:gd name="connsiteY1351" fmla="*/ 476328 h 546092"/>
                  <a:gd name="connsiteX1352" fmla="*/ 488160 w 535721"/>
                  <a:gd name="connsiteY1352" fmla="*/ 476930 h 546092"/>
                  <a:gd name="connsiteX1353" fmla="*/ 488426 w 535721"/>
                  <a:gd name="connsiteY1353" fmla="*/ 477566 h 546092"/>
                  <a:gd name="connsiteX1354" fmla="*/ 488577 w 535721"/>
                  <a:gd name="connsiteY1354" fmla="*/ 477821 h 546092"/>
                  <a:gd name="connsiteX1355" fmla="*/ 489294 w 535721"/>
                  <a:gd name="connsiteY1355" fmla="*/ 478746 h 546092"/>
                  <a:gd name="connsiteX1356" fmla="*/ 490810 w 535721"/>
                  <a:gd name="connsiteY1356" fmla="*/ 478561 h 546092"/>
                  <a:gd name="connsiteX1357" fmla="*/ 491053 w 535721"/>
                  <a:gd name="connsiteY1357" fmla="*/ 478468 h 546092"/>
                  <a:gd name="connsiteX1358" fmla="*/ 492001 w 535721"/>
                  <a:gd name="connsiteY1358" fmla="*/ 478052 h 546092"/>
                  <a:gd name="connsiteX1359" fmla="*/ 492696 w 535721"/>
                  <a:gd name="connsiteY1359" fmla="*/ 477844 h 546092"/>
                  <a:gd name="connsiteX1360" fmla="*/ 493401 w 535721"/>
                  <a:gd name="connsiteY1360" fmla="*/ 477751 h 546092"/>
                  <a:gd name="connsiteX1361" fmla="*/ 494524 w 535721"/>
                  <a:gd name="connsiteY1361" fmla="*/ 477832 h 546092"/>
                  <a:gd name="connsiteX1362" fmla="*/ 495160 w 535721"/>
                  <a:gd name="connsiteY1362" fmla="*/ 478006 h 546092"/>
                  <a:gd name="connsiteX1363" fmla="*/ 496629 w 535721"/>
                  <a:gd name="connsiteY1363" fmla="*/ 478665 h 546092"/>
                  <a:gd name="connsiteX1364" fmla="*/ 497243 w 535721"/>
                  <a:gd name="connsiteY1364" fmla="*/ 479093 h 546092"/>
                  <a:gd name="connsiteX1365" fmla="*/ 497601 w 535721"/>
                  <a:gd name="connsiteY1365" fmla="*/ 479452 h 546092"/>
                  <a:gd name="connsiteX1366" fmla="*/ 497879 w 535721"/>
                  <a:gd name="connsiteY1366" fmla="*/ 479822 h 546092"/>
                  <a:gd name="connsiteX1367" fmla="*/ 498133 w 535721"/>
                  <a:gd name="connsiteY1367" fmla="*/ 480250 h 546092"/>
                  <a:gd name="connsiteX1368" fmla="*/ 498388 w 535721"/>
                  <a:gd name="connsiteY1368" fmla="*/ 480655 h 546092"/>
                  <a:gd name="connsiteX1369" fmla="*/ 500239 w 535721"/>
                  <a:gd name="connsiteY1369" fmla="*/ 483212 h 546092"/>
                  <a:gd name="connsiteX1370" fmla="*/ 500563 w 535721"/>
                  <a:gd name="connsiteY1370" fmla="*/ 484867 h 546092"/>
                  <a:gd name="connsiteX1371" fmla="*/ 500505 w 535721"/>
                  <a:gd name="connsiteY1371" fmla="*/ 485109 h 546092"/>
                  <a:gd name="connsiteX1372" fmla="*/ 498504 w 535721"/>
                  <a:gd name="connsiteY1372" fmla="*/ 486637 h 546092"/>
                  <a:gd name="connsiteX1373" fmla="*/ 498342 w 535721"/>
                  <a:gd name="connsiteY1373" fmla="*/ 486625 h 546092"/>
                  <a:gd name="connsiteX1374" fmla="*/ 498411 w 535721"/>
                  <a:gd name="connsiteY1374" fmla="*/ 486695 h 546092"/>
                  <a:gd name="connsiteX1375" fmla="*/ 498723 w 535721"/>
                  <a:gd name="connsiteY1375" fmla="*/ 487018 h 546092"/>
                  <a:gd name="connsiteX1376" fmla="*/ 499036 w 535721"/>
                  <a:gd name="connsiteY1376" fmla="*/ 487412 h 546092"/>
                  <a:gd name="connsiteX1377" fmla="*/ 499441 w 535721"/>
                  <a:gd name="connsiteY1377" fmla="*/ 488696 h 546092"/>
                  <a:gd name="connsiteX1378" fmla="*/ 499418 w 535721"/>
                  <a:gd name="connsiteY1378" fmla="*/ 489228 h 546092"/>
                  <a:gd name="connsiteX1379" fmla="*/ 498839 w 535721"/>
                  <a:gd name="connsiteY1379" fmla="*/ 490582 h 546092"/>
                  <a:gd name="connsiteX1380" fmla="*/ 497890 w 535721"/>
                  <a:gd name="connsiteY1380" fmla="*/ 491496 h 546092"/>
                  <a:gd name="connsiteX1381" fmla="*/ 496849 w 535721"/>
                  <a:gd name="connsiteY1381" fmla="*/ 492294 h 546092"/>
                  <a:gd name="connsiteX1382" fmla="*/ 496757 w 535721"/>
                  <a:gd name="connsiteY1382" fmla="*/ 492410 h 546092"/>
                  <a:gd name="connsiteX1383" fmla="*/ 496502 w 535721"/>
                  <a:gd name="connsiteY1383" fmla="*/ 492838 h 546092"/>
                  <a:gd name="connsiteX1384" fmla="*/ 496074 w 535721"/>
                  <a:gd name="connsiteY1384" fmla="*/ 493416 h 546092"/>
                  <a:gd name="connsiteX1385" fmla="*/ 495276 w 535721"/>
                  <a:gd name="connsiteY1385" fmla="*/ 494365 h 546092"/>
                  <a:gd name="connsiteX1386" fmla="*/ 494593 w 535721"/>
                  <a:gd name="connsiteY1386" fmla="*/ 495001 h 546092"/>
                  <a:gd name="connsiteX1387" fmla="*/ 493251 w 535721"/>
                  <a:gd name="connsiteY1387" fmla="*/ 495996 h 546092"/>
                  <a:gd name="connsiteX1388" fmla="*/ 493274 w 535721"/>
                  <a:gd name="connsiteY1388" fmla="*/ 496135 h 546092"/>
                  <a:gd name="connsiteX1389" fmla="*/ 493274 w 535721"/>
                  <a:gd name="connsiteY1389" fmla="*/ 496702 h 546092"/>
                  <a:gd name="connsiteX1390" fmla="*/ 493240 w 535721"/>
                  <a:gd name="connsiteY1390" fmla="*/ 496991 h 546092"/>
                  <a:gd name="connsiteX1391" fmla="*/ 493263 w 535721"/>
                  <a:gd name="connsiteY1391" fmla="*/ 497269 h 546092"/>
                  <a:gd name="connsiteX1392" fmla="*/ 493401 w 535721"/>
                  <a:gd name="connsiteY1392" fmla="*/ 498299 h 546092"/>
                  <a:gd name="connsiteX1393" fmla="*/ 493332 w 535721"/>
                  <a:gd name="connsiteY1393" fmla="*/ 499132 h 546092"/>
                  <a:gd name="connsiteX1394" fmla="*/ 493216 w 535721"/>
                  <a:gd name="connsiteY1394" fmla="*/ 499525 h 546092"/>
                  <a:gd name="connsiteX1395" fmla="*/ 491585 w 535721"/>
                  <a:gd name="connsiteY1395" fmla="*/ 500925 h 546092"/>
                  <a:gd name="connsiteX1396" fmla="*/ 491411 w 535721"/>
                  <a:gd name="connsiteY1396" fmla="*/ 501203 h 546092"/>
                  <a:gd name="connsiteX1397" fmla="*/ 491122 w 535721"/>
                  <a:gd name="connsiteY1397" fmla="*/ 501538 h 546092"/>
                  <a:gd name="connsiteX1398" fmla="*/ 491007 w 535721"/>
                  <a:gd name="connsiteY1398" fmla="*/ 501643 h 546092"/>
                  <a:gd name="connsiteX1399" fmla="*/ 490983 w 535721"/>
                  <a:gd name="connsiteY1399" fmla="*/ 501712 h 546092"/>
                  <a:gd name="connsiteX1400" fmla="*/ 490821 w 535721"/>
                  <a:gd name="connsiteY1400" fmla="*/ 502140 h 546092"/>
                  <a:gd name="connsiteX1401" fmla="*/ 489988 w 535721"/>
                  <a:gd name="connsiteY1401" fmla="*/ 503146 h 546092"/>
                  <a:gd name="connsiteX1402" fmla="*/ 489109 w 535721"/>
                  <a:gd name="connsiteY1402" fmla="*/ 503679 h 546092"/>
                  <a:gd name="connsiteX1403" fmla="*/ 488704 w 535721"/>
                  <a:gd name="connsiteY1403" fmla="*/ 503945 h 546092"/>
                  <a:gd name="connsiteX1404" fmla="*/ 486703 w 535721"/>
                  <a:gd name="connsiteY1404" fmla="*/ 505090 h 546092"/>
                  <a:gd name="connsiteX1405" fmla="*/ 486078 w 535721"/>
                  <a:gd name="connsiteY1405" fmla="*/ 505322 h 546092"/>
                  <a:gd name="connsiteX1406" fmla="*/ 485754 w 535721"/>
                  <a:gd name="connsiteY1406" fmla="*/ 505379 h 546092"/>
                  <a:gd name="connsiteX1407" fmla="*/ 485939 w 535721"/>
                  <a:gd name="connsiteY1407" fmla="*/ 506398 h 546092"/>
                  <a:gd name="connsiteX1408" fmla="*/ 485939 w 535721"/>
                  <a:gd name="connsiteY1408" fmla="*/ 507022 h 546092"/>
                  <a:gd name="connsiteX1409" fmla="*/ 485870 w 535721"/>
                  <a:gd name="connsiteY1409" fmla="*/ 507555 h 546092"/>
                  <a:gd name="connsiteX1410" fmla="*/ 485719 w 535721"/>
                  <a:gd name="connsiteY1410" fmla="*/ 508226 h 546092"/>
                  <a:gd name="connsiteX1411" fmla="*/ 485476 w 535721"/>
                  <a:gd name="connsiteY1411" fmla="*/ 508966 h 546092"/>
                  <a:gd name="connsiteX1412" fmla="*/ 485210 w 535721"/>
                  <a:gd name="connsiteY1412" fmla="*/ 509649 h 546092"/>
                  <a:gd name="connsiteX1413" fmla="*/ 485210 w 535721"/>
                  <a:gd name="connsiteY1413" fmla="*/ 509730 h 546092"/>
                  <a:gd name="connsiteX1414" fmla="*/ 485245 w 535721"/>
                  <a:gd name="connsiteY1414" fmla="*/ 510447 h 546092"/>
                  <a:gd name="connsiteX1415" fmla="*/ 485442 w 535721"/>
                  <a:gd name="connsiteY1415" fmla="*/ 510736 h 546092"/>
                  <a:gd name="connsiteX1416" fmla="*/ 485731 w 535721"/>
                  <a:gd name="connsiteY1416" fmla="*/ 511523 h 546092"/>
                  <a:gd name="connsiteX1417" fmla="*/ 485835 w 535721"/>
                  <a:gd name="connsiteY1417" fmla="*/ 512298 h 546092"/>
                  <a:gd name="connsiteX1418" fmla="*/ 485846 w 535721"/>
                  <a:gd name="connsiteY1418" fmla="*/ 513941 h 546092"/>
                  <a:gd name="connsiteX1419" fmla="*/ 485858 w 535721"/>
                  <a:gd name="connsiteY1419" fmla="*/ 514450 h 546092"/>
                  <a:gd name="connsiteX1420" fmla="*/ 485858 w 535721"/>
                  <a:gd name="connsiteY1420" fmla="*/ 514971 h 546092"/>
                  <a:gd name="connsiteX1421" fmla="*/ 485870 w 535721"/>
                  <a:gd name="connsiteY1421" fmla="*/ 515503 h 546092"/>
                  <a:gd name="connsiteX1422" fmla="*/ 485881 w 535721"/>
                  <a:gd name="connsiteY1422" fmla="*/ 516035 h 546092"/>
                  <a:gd name="connsiteX1423" fmla="*/ 485893 w 535721"/>
                  <a:gd name="connsiteY1423" fmla="*/ 516533 h 546092"/>
                  <a:gd name="connsiteX1424" fmla="*/ 486032 w 535721"/>
                  <a:gd name="connsiteY1424" fmla="*/ 519240 h 546092"/>
                  <a:gd name="connsiteX1425" fmla="*/ 486008 w 535721"/>
                  <a:gd name="connsiteY1425" fmla="*/ 523093 h 546092"/>
                  <a:gd name="connsiteX1426" fmla="*/ 485858 w 535721"/>
                  <a:gd name="connsiteY1426" fmla="*/ 524007 h 546092"/>
                  <a:gd name="connsiteX1427" fmla="*/ 484967 w 535721"/>
                  <a:gd name="connsiteY1427" fmla="*/ 527605 h 546092"/>
                  <a:gd name="connsiteX1428" fmla="*/ 484909 w 535721"/>
                  <a:gd name="connsiteY1428" fmla="*/ 527998 h 546092"/>
                  <a:gd name="connsiteX1429" fmla="*/ 484805 w 535721"/>
                  <a:gd name="connsiteY1429" fmla="*/ 529063 h 546092"/>
                  <a:gd name="connsiteX1430" fmla="*/ 484655 w 535721"/>
                  <a:gd name="connsiteY1430" fmla="*/ 529606 h 546092"/>
                  <a:gd name="connsiteX1431" fmla="*/ 484250 w 535721"/>
                  <a:gd name="connsiteY1431" fmla="*/ 530555 h 546092"/>
                  <a:gd name="connsiteX1432" fmla="*/ 484250 w 535721"/>
                  <a:gd name="connsiteY1432" fmla="*/ 530567 h 546092"/>
                  <a:gd name="connsiteX1433" fmla="*/ 484366 w 535721"/>
                  <a:gd name="connsiteY1433" fmla="*/ 531712 h 546092"/>
                  <a:gd name="connsiteX1434" fmla="*/ 484169 w 535721"/>
                  <a:gd name="connsiteY1434" fmla="*/ 532823 h 546092"/>
                  <a:gd name="connsiteX1435" fmla="*/ 483972 w 535721"/>
                  <a:gd name="connsiteY1435" fmla="*/ 533228 h 546092"/>
                  <a:gd name="connsiteX1436" fmla="*/ 483232 w 535721"/>
                  <a:gd name="connsiteY1436" fmla="*/ 534049 h 546092"/>
                  <a:gd name="connsiteX1437" fmla="*/ 481855 w 535721"/>
                  <a:gd name="connsiteY1437" fmla="*/ 534894 h 546092"/>
                  <a:gd name="connsiteX1438" fmla="*/ 481230 w 535721"/>
                  <a:gd name="connsiteY1438" fmla="*/ 535148 h 546092"/>
                  <a:gd name="connsiteX1439" fmla="*/ 480733 w 535721"/>
                  <a:gd name="connsiteY1439" fmla="*/ 535252 h 546092"/>
                  <a:gd name="connsiteX1440" fmla="*/ 480316 w 535721"/>
                  <a:gd name="connsiteY1440" fmla="*/ 535287 h 546092"/>
                  <a:gd name="connsiteX1441" fmla="*/ 477644 w 535721"/>
                  <a:gd name="connsiteY1441" fmla="*/ 535322 h 546092"/>
                  <a:gd name="connsiteX1442" fmla="*/ 477135 w 535721"/>
                  <a:gd name="connsiteY1442" fmla="*/ 535322 h 546092"/>
                  <a:gd name="connsiteX1443" fmla="*/ 476718 w 535721"/>
                  <a:gd name="connsiteY1443" fmla="*/ 535333 h 546092"/>
                  <a:gd name="connsiteX1444" fmla="*/ 475654 w 535721"/>
                  <a:gd name="connsiteY1444" fmla="*/ 535484 h 546092"/>
                  <a:gd name="connsiteX1445" fmla="*/ 475017 w 535721"/>
                  <a:gd name="connsiteY1445" fmla="*/ 536051 h 546092"/>
                  <a:gd name="connsiteX1446" fmla="*/ 474647 w 535721"/>
                  <a:gd name="connsiteY1446" fmla="*/ 536305 h 546092"/>
                  <a:gd name="connsiteX1447" fmla="*/ 474196 w 535721"/>
                  <a:gd name="connsiteY1447" fmla="*/ 536548 h 546092"/>
                  <a:gd name="connsiteX1448" fmla="*/ 473733 w 535721"/>
                  <a:gd name="connsiteY1448" fmla="*/ 536722 h 546092"/>
                  <a:gd name="connsiteX1449" fmla="*/ 472761 w 535721"/>
                  <a:gd name="connsiteY1449" fmla="*/ 536965 h 546092"/>
                  <a:gd name="connsiteX1450" fmla="*/ 472599 w 535721"/>
                  <a:gd name="connsiteY1450" fmla="*/ 537023 h 546092"/>
                  <a:gd name="connsiteX1451" fmla="*/ 471072 w 535721"/>
                  <a:gd name="connsiteY1451" fmla="*/ 538075 h 546092"/>
                  <a:gd name="connsiteX1452" fmla="*/ 469302 w 535721"/>
                  <a:gd name="connsiteY1452" fmla="*/ 538318 h 546092"/>
                  <a:gd name="connsiteX1453" fmla="*/ 467219 w 535721"/>
                  <a:gd name="connsiteY1453" fmla="*/ 537613 h 546092"/>
                  <a:gd name="connsiteX1454" fmla="*/ 466502 w 535721"/>
                  <a:gd name="connsiteY1454" fmla="*/ 537254 h 546092"/>
                  <a:gd name="connsiteX1455" fmla="*/ 465935 w 535721"/>
                  <a:gd name="connsiteY1455" fmla="*/ 536907 h 546092"/>
                  <a:gd name="connsiteX1456" fmla="*/ 465426 w 535721"/>
                  <a:gd name="connsiteY1456" fmla="*/ 536548 h 546092"/>
                  <a:gd name="connsiteX1457" fmla="*/ 464998 w 535721"/>
                  <a:gd name="connsiteY1457" fmla="*/ 538422 h 546092"/>
                  <a:gd name="connsiteX1458" fmla="*/ 464674 w 535721"/>
                  <a:gd name="connsiteY1458" fmla="*/ 539255 h 546092"/>
                  <a:gd name="connsiteX1459" fmla="*/ 463876 w 535721"/>
                  <a:gd name="connsiteY1459" fmla="*/ 540181 h 546092"/>
                  <a:gd name="connsiteX1460" fmla="*/ 462950 w 535721"/>
                  <a:gd name="connsiteY1460" fmla="*/ 540725 h 546092"/>
                  <a:gd name="connsiteX1461" fmla="*/ 462522 w 535721"/>
                  <a:gd name="connsiteY1461" fmla="*/ 540979 h 546092"/>
                  <a:gd name="connsiteX1462" fmla="*/ 462372 w 535721"/>
                  <a:gd name="connsiteY1462" fmla="*/ 541072 h 546092"/>
                  <a:gd name="connsiteX1463" fmla="*/ 459340 w 535721"/>
                  <a:gd name="connsiteY1463" fmla="*/ 545040 h 546092"/>
                  <a:gd name="connsiteX1464" fmla="*/ 459028 w 535721"/>
                  <a:gd name="connsiteY1464" fmla="*/ 545353 h 546092"/>
                  <a:gd name="connsiteX1465" fmla="*/ 458693 w 535721"/>
                  <a:gd name="connsiteY1465" fmla="*/ 545630 h 546092"/>
                  <a:gd name="connsiteX1466" fmla="*/ 457223 w 535721"/>
                  <a:gd name="connsiteY1466" fmla="*/ 546081 h 546092"/>
                  <a:gd name="connsiteX1467" fmla="*/ 455858 w 535721"/>
                  <a:gd name="connsiteY1467" fmla="*/ 545364 h 546092"/>
                  <a:gd name="connsiteX1468" fmla="*/ 455256 w 535721"/>
                  <a:gd name="connsiteY1468" fmla="*/ 544612 h 546092"/>
                  <a:gd name="connsiteX1469" fmla="*/ 455048 w 535721"/>
                  <a:gd name="connsiteY1469" fmla="*/ 544415 h 546092"/>
                  <a:gd name="connsiteX1470" fmla="*/ 453151 w 535721"/>
                  <a:gd name="connsiteY1470" fmla="*/ 542992 h 546092"/>
                  <a:gd name="connsiteX1471" fmla="*/ 451392 w 535721"/>
                  <a:gd name="connsiteY1471" fmla="*/ 542113 h 546092"/>
                  <a:gd name="connsiteX1472" fmla="*/ 450698 w 535721"/>
                  <a:gd name="connsiteY1472" fmla="*/ 541662 h 546092"/>
                  <a:gd name="connsiteX1473" fmla="*/ 450154 w 535721"/>
                  <a:gd name="connsiteY1473" fmla="*/ 541072 h 546092"/>
                  <a:gd name="connsiteX1474" fmla="*/ 449310 w 535721"/>
                  <a:gd name="connsiteY1474" fmla="*/ 539695 h 546092"/>
                  <a:gd name="connsiteX1475" fmla="*/ 448974 w 535721"/>
                  <a:gd name="connsiteY1475" fmla="*/ 539001 h 546092"/>
                  <a:gd name="connsiteX1476" fmla="*/ 448210 w 535721"/>
                  <a:gd name="connsiteY1476" fmla="*/ 536976 h 546092"/>
                  <a:gd name="connsiteX1477" fmla="*/ 448025 w 535721"/>
                  <a:gd name="connsiteY1477" fmla="*/ 536629 h 546092"/>
                  <a:gd name="connsiteX1478" fmla="*/ 447771 w 535721"/>
                  <a:gd name="connsiteY1478" fmla="*/ 536166 h 546092"/>
                  <a:gd name="connsiteX1479" fmla="*/ 447701 w 535721"/>
                  <a:gd name="connsiteY1479" fmla="*/ 536016 h 546092"/>
                  <a:gd name="connsiteX1480" fmla="*/ 446602 w 535721"/>
                  <a:gd name="connsiteY1480" fmla="*/ 536652 h 546092"/>
                  <a:gd name="connsiteX1481" fmla="*/ 446336 w 535721"/>
                  <a:gd name="connsiteY1481" fmla="*/ 536826 h 546092"/>
                  <a:gd name="connsiteX1482" fmla="*/ 446082 w 535721"/>
                  <a:gd name="connsiteY1482" fmla="*/ 537069 h 546092"/>
                  <a:gd name="connsiteX1483" fmla="*/ 445966 w 535721"/>
                  <a:gd name="connsiteY1483" fmla="*/ 537462 h 546092"/>
                  <a:gd name="connsiteX1484" fmla="*/ 445908 w 535721"/>
                  <a:gd name="connsiteY1484" fmla="*/ 537774 h 546092"/>
                  <a:gd name="connsiteX1485" fmla="*/ 445839 w 535721"/>
                  <a:gd name="connsiteY1485" fmla="*/ 538607 h 546092"/>
                  <a:gd name="connsiteX1486" fmla="*/ 445862 w 535721"/>
                  <a:gd name="connsiteY1486" fmla="*/ 539001 h 546092"/>
                  <a:gd name="connsiteX1487" fmla="*/ 445897 w 535721"/>
                  <a:gd name="connsiteY1487" fmla="*/ 539521 h 546092"/>
                  <a:gd name="connsiteX1488" fmla="*/ 445931 w 535721"/>
                  <a:gd name="connsiteY1488" fmla="*/ 540019 h 546092"/>
                  <a:gd name="connsiteX1489" fmla="*/ 446174 w 535721"/>
                  <a:gd name="connsiteY1489" fmla="*/ 542125 h 546092"/>
                  <a:gd name="connsiteX1490" fmla="*/ 445561 w 535721"/>
                  <a:gd name="connsiteY1490" fmla="*/ 543802 h 546092"/>
                  <a:gd name="connsiteX1491" fmla="*/ 445214 w 535721"/>
                  <a:gd name="connsiteY1491" fmla="*/ 544138 h 546092"/>
                  <a:gd name="connsiteX1492" fmla="*/ 444890 w 535721"/>
                  <a:gd name="connsiteY1492" fmla="*/ 544404 h 546092"/>
                  <a:gd name="connsiteX1493" fmla="*/ 443490 w 535721"/>
                  <a:gd name="connsiteY1493" fmla="*/ 545260 h 546092"/>
                  <a:gd name="connsiteX1494" fmla="*/ 441859 w 535721"/>
                  <a:gd name="connsiteY1494" fmla="*/ 545445 h 546092"/>
                  <a:gd name="connsiteX1495" fmla="*/ 439788 w 535721"/>
                  <a:gd name="connsiteY1495" fmla="*/ 544786 h 546092"/>
                  <a:gd name="connsiteX1496" fmla="*/ 438827 w 535721"/>
                  <a:gd name="connsiteY1496" fmla="*/ 544091 h 546092"/>
                  <a:gd name="connsiteX1497" fmla="*/ 438677 w 535721"/>
                  <a:gd name="connsiteY1497" fmla="*/ 543895 h 546092"/>
                  <a:gd name="connsiteX1498" fmla="*/ 438284 w 535721"/>
                  <a:gd name="connsiteY1498" fmla="*/ 544404 h 546092"/>
                  <a:gd name="connsiteX1499" fmla="*/ 437694 w 535721"/>
                  <a:gd name="connsiteY1499" fmla="*/ 545005 h 546092"/>
                  <a:gd name="connsiteX1500" fmla="*/ 437208 w 535721"/>
                  <a:gd name="connsiteY1500" fmla="*/ 545329 h 546092"/>
                  <a:gd name="connsiteX1501" fmla="*/ 436745 w 535721"/>
                  <a:gd name="connsiteY1501" fmla="*/ 545584 h 546092"/>
                  <a:gd name="connsiteX1502" fmla="*/ 435993 w 535721"/>
                  <a:gd name="connsiteY1502" fmla="*/ 545781 h 546092"/>
                  <a:gd name="connsiteX1503" fmla="*/ 434871 w 535721"/>
                  <a:gd name="connsiteY1503" fmla="*/ 545862 h 546092"/>
                  <a:gd name="connsiteX1504" fmla="*/ 434072 w 535721"/>
                  <a:gd name="connsiteY1504" fmla="*/ 545804 h 546092"/>
                  <a:gd name="connsiteX1505" fmla="*/ 433448 w 535721"/>
                  <a:gd name="connsiteY1505" fmla="*/ 545642 h 546092"/>
                  <a:gd name="connsiteX1506" fmla="*/ 431978 w 535721"/>
                  <a:gd name="connsiteY1506" fmla="*/ 545005 h 546092"/>
                  <a:gd name="connsiteX1507" fmla="*/ 430925 w 535721"/>
                  <a:gd name="connsiteY1507" fmla="*/ 543953 h 546092"/>
                  <a:gd name="connsiteX1508" fmla="*/ 430729 w 535721"/>
                  <a:gd name="connsiteY1508" fmla="*/ 543467 h 546092"/>
                  <a:gd name="connsiteX1509" fmla="*/ 430127 w 535721"/>
                  <a:gd name="connsiteY1509" fmla="*/ 541893 h 546092"/>
                  <a:gd name="connsiteX1510" fmla="*/ 429942 w 535721"/>
                  <a:gd name="connsiteY1510" fmla="*/ 541153 h 546092"/>
                  <a:gd name="connsiteX1511" fmla="*/ 430127 w 535721"/>
                  <a:gd name="connsiteY1511" fmla="*/ 539706 h 546092"/>
                  <a:gd name="connsiteX1512" fmla="*/ 430995 w 535721"/>
                  <a:gd name="connsiteY1512" fmla="*/ 538156 h 546092"/>
                  <a:gd name="connsiteX1513" fmla="*/ 430960 w 535721"/>
                  <a:gd name="connsiteY1513" fmla="*/ 537485 h 546092"/>
                  <a:gd name="connsiteX1514" fmla="*/ 430937 w 535721"/>
                  <a:gd name="connsiteY1514" fmla="*/ 537381 h 546092"/>
                  <a:gd name="connsiteX1515" fmla="*/ 430648 w 535721"/>
                  <a:gd name="connsiteY1515" fmla="*/ 536802 h 546092"/>
                  <a:gd name="connsiteX1516" fmla="*/ 430439 w 535721"/>
                  <a:gd name="connsiteY1516" fmla="*/ 536525 h 546092"/>
                  <a:gd name="connsiteX1517" fmla="*/ 430115 w 535721"/>
                  <a:gd name="connsiteY1517" fmla="*/ 536097 h 546092"/>
                  <a:gd name="connsiteX1518" fmla="*/ 429722 w 535721"/>
                  <a:gd name="connsiteY1518" fmla="*/ 535495 h 546092"/>
                  <a:gd name="connsiteX1519" fmla="*/ 429433 w 535721"/>
                  <a:gd name="connsiteY1519" fmla="*/ 534894 h 546092"/>
                  <a:gd name="connsiteX1520" fmla="*/ 429259 w 535721"/>
                  <a:gd name="connsiteY1520" fmla="*/ 534570 h 546092"/>
                  <a:gd name="connsiteX1521" fmla="*/ 428380 w 535721"/>
                  <a:gd name="connsiteY1521" fmla="*/ 533366 h 546092"/>
                  <a:gd name="connsiteX1522" fmla="*/ 428010 w 535721"/>
                  <a:gd name="connsiteY1522" fmla="*/ 532452 h 546092"/>
                  <a:gd name="connsiteX1523" fmla="*/ 427940 w 535721"/>
                  <a:gd name="connsiteY1523" fmla="*/ 531943 h 546092"/>
                  <a:gd name="connsiteX1524" fmla="*/ 427929 w 535721"/>
                  <a:gd name="connsiteY1524" fmla="*/ 531099 h 546092"/>
                  <a:gd name="connsiteX1525" fmla="*/ 428241 w 535721"/>
                  <a:gd name="connsiteY1525" fmla="*/ 530081 h 546092"/>
                  <a:gd name="connsiteX1526" fmla="*/ 427663 w 535721"/>
                  <a:gd name="connsiteY1526" fmla="*/ 529375 h 546092"/>
                  <a:gd name="connsiteX1527" fmla="*/ 427478 w 535721"/>
                  <a:gd name="connsiteY1527" fmla="*/ 528981 h 546092"/>
                  <a:gd name="connsiteX1528" fmla="*/ 427292 w 535721"/>
                  <a:gd name="connsiteY1528" fmla="*/ 527848 h 546092"/>
                  <a:gd name="connsiteX1529" fmla="*/ 427697 w 535721"/>
                  <a:gd name="connsiteY1529" fmla="*/ 525094 h 546092"/>
                  <a:gd name="connsiteX1530" fmla="*/ 428137 w 535721"/>
                  <a:gd name="connsiteY1530" fmla="*/ 524157 h 546092"/>
                  <a:gd name="connsiteX1531" fmla="*/ 429792 w 535721"/>
                  <a:gd name="connsiteY1531" fmla="*/ 522213 h 546092"/>
                  <a:gd name="connsiteX1532" fmla="*/ 429953 w 535721"/>
                  <a:gd name="connsiteY1532" fmla="*/ 521959 h 546092"/>
                  <a:gd name="connsiteX1533" fmla="*/ 430150 w 535721"/>
                  <a:gd name="connsiteY1533" fmla="*/ 521588 h 546092"/>
                  <a:gd name="connsiteX1534" fmla="*/ 429560 w 535721"/>
                  <a:gd name="connsiteY1534" fmla="*/ 518141 h 546092"/>
                  <a:gd name="connsiteX1535" fmla="*/ 429618 w 535721"/>
                  <a:gd name="connsiteY1535" fmla="*/ 517261 h 546092"/>
                  <a:gd name="connsiteX1536" fmla="*/ 429757 w 535721"/>
                  <a:gd name="connsiteY1536" fmla="*/ 516775 h 546092"/>
                  <a:gd name="connsiteX1537" fmla="*/ 429988 w 535721"/>
                  <a:gd name="connsiteY1537" fmla="*/ 516266 h 546092"/>
                  <a:gd name="connsiteX1538" fmla="*/ 430833 w 535721"/>
                  <a:gd name="connsiteY1538" fmla="*/ 514889 h 546092"/>
                  <a:gd name="connsiteX1539" fmla="*/ 431446 w 535721"/>
                  <a:gd name="connsiteY1539" fmla="*/ 514103 h 546092"/>
                  <a:gd name="connsiteX1540" fmla="*/ 432823 w 535721"/>
                  <a:gd name="connsiteY1540" fmla="*/ 512737 h 546092"/>
                  <a:gd name="connsiteX1541" fmla="*/ 433563 w 535721"/>
                  <a:gd name="connsiteY1541" fmla="*/ 507994 h 546092"/>
                  <a:gd name="connsiteX1542" fmla="*/ 433806 w 535721"/>
                  <a:gd name="connsiteY1542" fmla="*/ 507207 h 546092"/>
                  <a:gd name="connsiteX1543" fmla="*/ 435009 w 535721"/>
                  <a:gd name="connsiteY1543" fmla="*/ 505958 h 546092"/>
                  <a:gd name="connsiteX1544" fmla="*/ 436502 w 535721"/>
                  <a:gd name="connsiteY1544" fmla="*/ 505391 h 546092"/>
                  <a:gd name="connsiteX1545" fmla="*/ 437474 w 535721"/>
                  <a:gd name="connsiteY1545" fmla="*/ 505113 h 546092"/>
                  <a:gd name="connsiteX1546" fmla="*/ 439163 w 535721"/>
                  <a:gd name="connsiteY1546" fmla="*/ 504905 h 546092"/>
                  <a:gd name="connsiteX1547" fmla="*/ 439163 w 535721"/>
                  <a:gd name="connsiteY1547" fmla="*/ 504569 h 546092"/>
                  <a:gd name="connsiteX1548" fmla="*/ 438642 w 535721"/>
                  <a:gd name="connsiteY1548" fmla="*/ 503435 h 546092"/>
                  <a:gd name="connsiteX1549" fmla="*/ 438457 w 535721"/>
                  <a:gd name="connsiteY1549" fmla="*/ 502868 h 546092"/>
                  <a:gd name="connsiteX1550" fmla="*/ 438284 w 535721"/>
                  <a:gd name="connsiteY1550" fmla="*/ 502452 h 546092"/>
                  <a:gd name="connsiteX1551" fmla="*/ 438075 w 535721"/>
                  <a:gd name="connsiteY1551" fmla="*/ 501966 h 546092"/>
                  <a:gd name="connsiteX1552" fmla="*/ 437867 w 535721"/>
                  <a:gd name="connsiteY1552" fmla="*/ 501341 h 546092"/>
                  <a:gd name="connsiteX1553" fmla="*/ 437694 w 535721"/>
                  <a:gd name="connsiteY1553" fmla="*/ 500878 h 546092"/>
                  <a:gd name="connsiteX1554" fmla="*/ 437532 w 535721"/>
                  <a:gd name="connsiteY1554" fmla="*/ 500439 h 546092"/>
                  <a:gd name="connsiteX1555" fmla="*/ 436606 w 535721"/>
                  <a:gd name="connsiteY1555" fmla="*/ 499594 h 546092"/>
                  <a:gd name="connsiteX1556" fmla="*/ 435646 w 535721"/>
                  <a:gd name="connsiteY1556" fmla="*/ 499583 h 546092"/>
                  <a:gd name="connsiteX1557" fmla="*/ 435449 w 535721"/>
                  <a:gd name="connsiteY1557" fmla="*/ 499641 h 546092"/>
                  <a:gd name="connsiteX1558" fmla="*/ 431353 w 535721"/>
                  <a:gd name="connsiteY1558" fmla="*/ 500902 h 546092"/>
                  <a:gd name="connsiteX1559" fmla="*/ 429861 w 535721"/>
                  <a:gd name="connsiteY1559" fmla="*/ 500786 h 546092"/>
                  <a:gd name="connsiteX1560" fmla="*/ 429456 w 535721"/>
                  <a:gd name="connsiteY1560" fmla="*/ 500578 h 546092"/>
                  <a:gd name="connsiteX1561" fmla="*/ 428773 w 535721"/>
                  <a:gd name="connsiteY1561" fmla="*/ 500011 h 546092"/>
                  <a:gd name="connsiteX1562" fmla="*/ 428114 w 535721"/>
                  <a:gd name="connsiteY1562" fmla="*/ 499155 h 546092"/>
                  <a:gd name="connsiteX1563" fmla="*/ 427420 w 535721"/>
                  <a:gd name="connsiteY1563" fmla="*/ 498125 h 546092"/>
                  <a:gd name="connsiteX1564" fmla="*/ 427454 w 535721"/>
                  <a:gd name="connsiteY1564" fmla="*/ 498194 h 546092"/>
                  <a:gd name="connsiteX1565" fmla="*/ 427304 w 535721"/>
                  <a:gd name="connsiteY1565" fmla="*/ 497998 h 546092"/>
                  <a:gd name="connsiteX1566" fmla="*/ 425858 w 535721"/>
                  <a:gd name="connsiteY1566" fmla="*/ 496818 h 546092"/>
                  <a:gd name="connsiteX1567" fmla="*/ 425141 w 535721"/>
                  <a:gd name="connsiteY1567" fmla="*/ 496123 h 546092"/>
                  <a:gd name="connsiteX1568" fmla="*/ 423845 w 535721"/>
                  <a:gd name="connsiteY1568" fmla="*/ 494423 h 546092"/>
                  <a:gd name="connsiteX1569" fmla="*/ 422560 w 535721"/>
                  <a:gd name="connsiteY1569" fmla="*/ 492571 h 546092"/>
                  <a:gd name="connsiteX1570" fmla="*/ 422213 w 535721"/>
                  <a:gd name="connsiteY1570" fmla="*/ 491634 h 546092"/>
                  <a:gd name="connsiteX1571" fmla="*/ 422179 w 535721"/>
                  <a:gd name="connsiteY1571" fmla="*/ 491229 h 546092"/>
                  <a:gd name="connsiteX1572" fmla="*/ 422965 w 535721"/>
                  <a:gd name="connsiteY1572" fmla="*/ 489425 h 546092"/>
                  <a:gd name="connsiteX1573" fmla="*/ 424018 w 535721"/>
                  <a:gd name="connsiteY1573" fmla="*/ 488626 h 546092"/>
                  <a:gd name="connsiteX1574" fmla="*/ 423845 w 535721"/>
                  <a:gd name="connsiteY1574" fmla="*/ 488360 h 546092"/>
                  <a:gd name="connsiteX1575" fmla="*/ 423486 w 535721"/>
                  <a:gd name="connsiteY1575" fmla="*/ 488117 h 546092"/>
                  <a:gd name="connsiteX1576" fmla="*/ 422873 w 535721"/>
                  <a:gd name="connsiteY1576" fmla="*/ 487573 h 546092"/>
                  <a:gd name="connsiteX1577" fmla="*/ 421450 w 535721"/>
                  <a:gd name="connsiteY1577" fmla="*/ 485954 h 546092"/>
                  <a:gd name="connsiteX1578" fmla="*/ 421242 w 535721"/>
                  <a:gd name="connsiteY1578" fmla="*/ 483617 h 546092"/>
                  <a:gd name="connsiteX1579" fmla="*/ 421438 w 535721"/>
                  <a:gd name="connsiteY1579" fmla="*/ 483269 h 546092"/>
                  <a:gd name="connsiteX1580" fmla="*/ 422005 w 535721"/>
                  <a:gd name="connsiteY1580" fmla="*/ 482668 h 546092"/>
                  <a:gd name="connsiteX1581" fmla="*/ 424631 w 535721"/>
                  <a:gd name="connsiteY1581" fmla="*/ 480805 h 546092"/>
                  <a:gd name="connsiteX1582" fmla="*/ 425117 w 535721"/>
                  <a:gd name="connsiteY1582" fmla="*/ 480551 h 546092"/>
                  <a:gd name="connsiteX1583" fmla="*/ 425603 w 535721"/>
                  <a:gd name="connsiteY1583" fmla="*/ 480377 h 546092"/>
                  <a:gd name="connsiteX1584" fmla="*/ 426170 w 535721"/>
                  <a:gd name="connsiteY1584" fmla="*/ 480261 h 546092"/>
                  <a:gd name="connsiteX1585" fmla="*/ 428311 w 535721"/>
                  <a:gd name="connsiteY1585" fmla="*/ 480122 h 546092"/>
                  <a:gd name="connsiteX1586" fmla="*/ 429144 w 535721"/>
                  <a:gd name="connsiteY1586" fmla="*/ 480180 h 546092"/>
                  <a:gd name="connsiteX1587" fmla="*/ 430266 w 535721"/>
                  <a:gd name="connsiteY1587" fmla="*/ 480678 h 546092"/>
                  <a:gd name="connsiteX1588" fmla="*/ 430196 w 535721"/>
                  <a:gd name="connsiteY1588" fmla="*/ 479289 h 546092"/>
                  <a:gd name="connsiteX1589" fmla="*/ 430358 w 535721"/>
                  <a:gd name="connsiteY1589" fmla="*/ 478410 h 546092"/>
                  <a:gd name="connsiteX1590" fmla="*/ 430463 w 535721"/>
                  <a:gd name="connsiteY1590" fmla="*/ 478156 h 546092"/>
                  <a:gd name="connsiteX1591" fmla="*/ 431851 w 535721"/>
                  <a:gd name="connsiteY1591" fmla="*/ 476975 h 546092"/>
                  <a:gd name="connsiteX1592" fmla="*/ 433147 w 535721"/>
                  <a:gd name="connsiteY1592" fmla="*/ 477114 h 546092"/>
                  <a:gd name="connsiteX1593" fmla="*/ 433205 w 535721"/>
                  <a:gd name="connsiteY1593" fmla="*/ 476432 h 546092"/>
                  <a:gd name="connsiteX1594" fmla="*/ 433343 w 535721"/>
                  <a:gd name="connsiteY1594" fmla="*/ 475691 h 546092"/>
                  <a:gd name="connsiteX1595" fmla="*/ 434119 w 535721"/>
                  <a:gd name="connsiteY1595" fmla="*/ 474488 h 546092"/>
                  <a:gd name="connsiteX1596" fmla="*/ 434651 w 535721"/>
                  <a:gd name="connsiteY1596" fmla="*/ 474083 h 546092"/>
                  <a:gd name="connsiteX1597" fmla="*/ 434755 w 535721"/>
                  <a:gd name="connsiteY1597" fmla="*/ 473817 h 546092"/>
                  <a:gd name="connsiteX1598" fmla="*/ 435843 w 535721"/>
                  <a:gd name="connsiteY1598" fmla="*/ 472672 h 546092"/>
                  <a:gd name="connsiteX1599" fmla="*/ 436259 w 535721"/>
                  <a:gd name="connsiteY1599" fmla="*/ 472498 h 546092"/>
                  <a:gd name="connsiteX1600" fmla="*/ 436490 w 535721"/>
                  <a:gd name="connsiteY1600" fmla="*/ 472417 h 546092"/>
                  <a:gd name="connsiteX1601" fmla="*/ 436676 w 535721"/>
                  <a:gd name="connsiteY1601" fmla="*/ 472105 h 546092"/>
                  <a:gd name="connsiteX1602" fmla="*/ 437011 w 535721"/>
                  <a:gd name="connsiteY1602" fmla="*/ 471677 h 546092"/>
                  <a:gd name="connsiteX1603" fmla="*/ 438041 w 535721"/>
                  <a:gd name="connsiteY1603" fmla="*/ 470982 h 546092"/>
                  <a:gd name="connsiteX1604" fmla="*/ 438527 w 535721"/>
                  <a:gd name="connsiteY1604" fmla="*/ 470844 h 546092"/>
                  <a:gd name="connsiteX1605" fmla="*/ 439070 w 535721"/>
                  <a:gd name="connsiteY1605" fmla="*/ 470763 h 546092"/>
                  <a:gd name="connsiteX1606" fmla="*/ 440251 w 535721"/>
                  <a:gd name="connsiteY1606" fmla="*/ 470797 h 546092"/>
                  <a:gd name="connsiteX1607" fmla="*/ 441084 w 535721"/>
                  <a:gd name="connsiteY1607" fmla="*/ 470948 h 546092"/>
                  <a:gd name="connsiteX1608" fmla="*/ 441905 w 535721"/>
                  <a:gd name="connsiteY1608" fmla="*/ 471237 h 546092"/>
                  <a:gd name="connsiteX1609" fmla="*/ 442437 w 535721"/>
                  <a:gd name="connsiteY1609" fmla="*/ 471561 h 546092"/>
                  <a:gd name="connsiteX1610" fmla="*/ 442669 w 535721"/>
                  <a:gd name="connsiteY1610" fmla="*/ 471225 h 546092"/>
                  <a:gd name="connsiteX1611" fmla="*/ 443548 w 535721"/>
                  <a:gd name="connsiteY1611" fmla="*/ 470485 h 546092"/>
                  <a:gd name="connsiteX1612" fmla="*/ 445029 w 535721"/>
                  <a:gd name="connsiteY1612" fmla="*/ 469860 h 546092"/>
                  <a:gd name="connsiteX1613" fmla="*/ 445538 w 535721"/>
                  <a:gd name="connsiteY1613" fmla="*/ 469710 h 546092"/>
                  <a:gd name="connsiteX1614" fmla="*/ 445989 w 535721"/>
                  <a:gd name="connsiteY1614" fmla="*/ 469652 h 546092"/>
                  <a:gd name="connsiteX1615" fmla="*/ 447852 w 535721"/>
                  <a:gd name="connsiteY1615" fmla="*/ 470392 h 546092"/>
                  <a:gd name="connsiteX1616" fmla="*/ 448453 w 535721"/>
                  <a:gd name="connsiteY1616" fmla="*/ 471179 h 546092"/>
                  <a:gd name="connsiteX1617" fmla="*/ 448534 w 535721"/>
                  <a:gd name="connsiteY1617" fmla="*/ 471260 h 546092"/>
                  <a:gd name="connsiteX1618" fmla="*/ 448882 w 535721"/>
                  <a:gd name="connsiteY1618" fmla="*/ 471063 h 546092"/>
                  <a:gd name="connsiteX1619" fmla="*/ 449564 w 535721"/>
                  <a:gd name="connsiteY1619" fmla="*/ 470855 h 546092"/>
                  <a:gd name="connsiteX1620" fmla="*/ 450108 w 535721"/>
                  <a:gd name="connsiteY1620" fmla="*/ 470786 h 546092"/>
                  <a:gd name="connsiteX1621" fmla="*/ 449969 w 535721"/>
                  <a:gd name="connsiteY1621" fmla="*/ 470577 h 546092"/>
                  <a:gd name="connsiteX1622" fmla="*/ 449715 w 535721"/>
                  <a:gd name="connsiteY1622" fmla="*/ 470172 h 546092"/>
                  <a:gd name="connsiteX1623" fmla="*/ 449402 w 535721"/>
                  <a:gd name="connsiteY1623" fmla="*/ 468888 h 546092"/>
                  <a:gd name="connsiteX1624" fmla="*/ 449229 w 535721"/>
                  <a:gd name="connsiteY1624" fmla="*/ 468854 h 546092"/>
                  <a:gd name="connsiteX1625" fmla="*/ 448696 w 535721"/>
                  <a:gd name="connsiteY1625" fmla="*/ 468622 h 546092"/>
                  <a:gd name="connsiteX1626" fmla="*/ 448060 w 535721"/>
                  <a:gd name="connsiteY1626" fmla="*/ 468206 h 546092"/>
                  <a:gd name="connsiteX1627" fmla="*/ 446938 w 535721"/>
                  <a:gd name="connsiteY1627" fmla="*/ 467338 h 546092"/>
                  <a:gd name="connsiteX1628" fmla="*/ 446672 w 535721"/>
                  <a:gd name="connsiteY1628" fmla="*/ 467199 h 546092"/>
                  <a:gd name="connsiteX1629" fmla="*/ 446359 w 535721"/>
                  <a:gd name="connsiteY1629" fmla="*/ 467060 h 546092"/>
                  <a:gd name="connsiteX1630" fmla="*/ 446278 w 535721"/>
                  <a:gd name="connsiteY1630" fmla="*/ 467118 h 546092"/>
                  <a:gd name="connsiteX1631" fmla="*/ 445434 w 535721"/>
                  <a:gd name="connsiteY1631" fmla="*/ 467477 h 546092"/>
                  <a:gd name="connsiteX1632" fmla="*/ 445040 w 535721"/>
                  <a:gd name="connsiteY1632" fmla="*/ 467581 h 546092"/>
                  <a:gd name="connsiteX1633" fmla="*/ 444520 w 535721"/>
                  <a:gd name="connsiteY1633" fmla="*/ 467673 h 546092"/>
                  <a:gd name="connsiteX1634" fmla="*/ 443270 w 535721"/>
                  <a:gd name="connsiteY1634" fmla="*/ 467477 h 546092"/>
                  <a:gd name="connsiteX1635" fmla="*/ 442877 w 535721"/>
                  <a:gd name="connsiteY1635" fmla="*/ 467292 h 546092"/>
                  <a:gd name="connsiteX1636" fmla="*/ 441789 w 535721"/>
                  <a:gd name="connsiteY1636" fmla="*/ 465417 h 546092"/>
                  <a:gd name="connsiteX1637" fmla="*/ 441824 w 535721"/>
                  <a:gd name="connsiteY1637" fmla="*/ 464839 h 546092"/>
                  <a:gd name="connsiteX1638" fmla="*/ 441431 w 535721"/>
                  <a:gd name="connsiteY1638" fmla="*/ 464908 h 546092"/>
                  <a:gd name="connsiteX1639" fmla="*/ 440841 w 535721"/>
                  <a:gd name="connsiteY1639" fmla="*/ 464920 h 546092"/>
                  <a:gd name="connsiteX1640" fmla="*/ 440320 w 535721"/>
                  <a:gd name="connsiteY1640" fmla="*/ 464850 h 546092"/>
                  <a:gd name="connsiteX1641" fmla="*/ 439950 w 535721"/>
                  <a:gd name="connsiteY1641" fmla="*/ 464769 h 546092"/>
                  <a:gd name="connsiteX1642" fmla="*/ 439741 w 535721"/>
                  <a:gd name="connsiteY1642" fmla="*/ 464839 h 546092"/>
                  <a:gd name="connsiteX1643" fmla="*/ 439279 w 535721"/>
                  <a:gd name="connsiteY1643" fmla="*/ 465012 h 546092"/>
                  <a:gd name="connsiteX1644" fmla="*/ 438156 w 535721"/>
                  <a:gd name="connsiteY1644" fmla="*/ 465383 h 546092"/>
                  <a:gd name="connsiteX1645" fmla="*/ 437289 w 535721"/>
                  <a:gd name="connsiteY1645" fmla="*/ 465464 h 546092"/>
                  <a:gd name="connsiteX1646" fmla="*/ 436756 w 535721"/>
                  <a:gd name="connsiteY1646" fmla="*/ 465383 h 546092"/>
                  <a:gd name="connsiteX1647" fmla="*/ 435380 w 535721"/>
                  <a:gd name="connsiteY1647" fmla="*/ 464538 h 546092"/>
                  <a:gd name="connsiteX1648" fmla="*/ 435067 w 535721"/>
                  <a:gd name="connsiteY1648" fmla="*/ 464087 h 546092"/>
                  <a:gd name="connsiteX1649" fmla="*/ 434871 w 535721"/>
                  <a:gd name="connsiteY1649" fmla="*/ 463717 h 546092"/>
                  <a:gd name="connsiteX1650" fmla="*/ 434674 w 535721"/>
                  <a:gd name="connsiteY1650" fmla="*/ 463231 h 546092"/>
                  <a:gd name="connsiteX1651" fmla="*/ 434535 w 535721"/>
                  <a:gd name="connsiteY1651" fmla="*/ 462652 h 546092"/>
                  <a:gd name="connsiteX1652" fmla="*/ 434385 w 535721"/>
                  <a:gd name="connsiteY1652" fmla="*/ 462571 h 546092"/>
                  <a:gd name="connsiteX1653" fmla="*/ 433367 w 535721"/>
                  <a:gd name="connsiteY1653" fmla="*/ 460998 h 546092"/>
                  <a:gd name="connsiteX1654" fmla="*/ 433332 w 535721"/>
                  <a:gd name="connsiteY1654" fmla="*/ 460466 h 546092"/>
                  <a:gd name="connsiteX1655" fmla="*/ 433343 w 535721"/>
                  <a:gd name="connsiteY1655" fmla="*/ 460003 h 546092"/>
                  <a:gd name="connsiteX1656" fmla="*/ 433424 w 535721"/>
                  <a:gd name="connsiteY1656" fmla="*/ 459540 h 546092"/>
                  <a:gd name="connsiteX1657" fmla="*/ 434246 w 535721"/>
                  <a:gd name="connsiteY1657" fmla="*/ 458221 h 546092"/>
                  <a:gd name="connsiteX1658" fmla="*/ 434234 w 535721"/>
                  <a:gd name="connsiteY1658" fmla="*/ 458071 h 546092"/>
                  <a:gd name="connsiteX1659" fmla="*/ 434257 w 535721"/>
                  <a:gd name="connsiteY1659" fmla="*/ 457400 h 546092"/>
                  <a:gd name="connsiteX1660" fmla="*/ 434697 w 535721"/>
                  <a:gd name="connsiteY1660" fmla="*/ 456208 h 546092"/>
                  <a:gd name="connsiteX1661" fmla="*/ 435796 w 535721"/>
                  <a:gd name="connsiteY1661" fmla="*/ 454901 h 546092"/>
                  <a:gd name="connsiteX1662" fmla="*/ 438295 w 535721"/>
                  <a:gd name="connsiteY1662" fmla="*/ 454496 h 546092"/>
                  <a:gd name="connsiteX1663" fmla="*/ 438365 w 535721"/>
                  <a:gd name="connsiteY1663" fmla="*/ 454530 h 546092"/>
                  <a:gd name="connsiteX1664" fmla="*/ 438399 w 535721"/>
                  <a:gd name="connsiteY1664" fmla="*/ 454473 h 546092"/>
                  <a:gd name="connsiteX1665" fmla="*/ 438631 w 535721"/>
                  <a:gd name="connsiteY1665" fmla="*/ 454137 h 546092"/>
                  <a:gd name="connsiteX1666" fmla="*/ 438966 w 535721"/>
                  <a:gd name="connsiteY1666" fmla="*/ 453732 h 546092"/>
                  <a:gd name="connsiteX1667" fmla="*/ 439834 w 535721"/>
                  <a:gd name="connsiteY1667" fmla="*/ 453142 h 546092"/>
                  <a:gd name="connsiteX1668" fmla="*/ 440898 w 535721"/>
                  <a:gd name="connsiteY1668" fmla="*/ 452783 h 546092"/>
                  <a:gd name="connsiteX1669" fmla="*/ 441685 w 535721"/>
                  <a:gd name="connsiteY1669" fmla="*/ 452702 h 546092"/>
                  <a:gd name="connsiteX1670" fmla="*/ 441743 w 535721"/>
                  <a:gd name="connsiteY1670" fmla="*/ 452633 h 546092"/>
                  <a:gd name="connsiteX1671" fmla="*/ 441928 w 535721"/>
                  <a:gd name="connsiteY1671" fmla="*/ 452274 h 546092"/>
                  <a:gd name="connsiteX1672" fmla="*/ 442102 w 535721"/>
                  <a:gd name="connsiteY1672" fmla="*/ 451997 h 546092"/>
                  <a:gd name="connsiteX1673" fmla="*/ 441859 w 535721"/>
                  <a:gd name="connsiteY1673" fmla="*/ 451106 h 546092"/>
                  <a:gd name="connsiteX1674" fmla="*/ 441847 w 535721"/>
                  <a:gd name="connsiteY1674" fmla="*/ 450585 h 546092"/>
                  <a:gd name="connsiteX1675" fmla="*/ 441928 w 535721"/>
                  <a:gd name="connsiteY1675" fmla="*/ 449764 h 546092"/>
                  <a:gd name="connsiteX1676" fmla="*/ 442067 w 535721"/>
                  <a:gd name="connsiteY1676" fmla="*/ 449266 h 546092"/>
                  <a:gd name="connsiteX1677" fmla="*/ 441998 w 535721"/>
                  <a:gd name="connsiteY1677" fmla="*/ 449266 h 546092"/>
                  <a:gd name="connsiteX1678" fmla="*/ 440008 w 535721"/>
                  <a:gd name="connsiteY1678" fmla="*/ 448132 h 546092"/>
                  <a:gd name="connsiteX1679" fmla="*/ 439765 w 535721"/>
                  <a:gd name="connsiteY1679" fmla="*/ 447670 h 546092"/>
                  <a:gd name="connsiteX1680" fmla="*/ 439591 w 535721"/>
                  <a:gd name="connsiteY1680" fmla="*/ 446582 h 546092"/>
                  <a:gd name="connsiteX1681" fmla="*/ 439765 w 535721"/>
                  <a:gd name="connsiteY1681" fmla="*/ 445182 h 546092"/>
                  <a:gd name="connsiteX1682" fmla="*/ 440054 w 535721"/>
                  <a:gd name="connsiteY1682" fmla="*/ 444222 h 546092"/>
                  <a:gd name="connsiteX1683" fmla="*/ 440123 w 535721"/>
                  <a:gd name="connsiteY1683" fmla="*/ 443886 h 546092"/>
                  <a:gd name="connsiteX1684" fmla="*/ 440146 w 535721"/>
                  <a:gd name="connsiteY1684" fmla="*/ 443516 h 546092"/>
                  <a:gd name="connsiteX1685" fmla="*/ 440170 w 535721"/>
                  <a:gd name="connsiteY1685" fmla="*/ 443007 h 546092"/>
                  <a:gd name="connsiteX1686" fmla="*/ 440702 w 535721"/>
                  <a:gd name="connsiteY1686" fmla="*/ 441757 h 546092"/>
                  <a:gd name="connsiteX1687" fmla="*/ 440806 w 535721"/>
                  <a:gd name="connsiteY1687" fmla="*/ 441642 h 546092"/>
                  <a:gd name="connsiteX1688" fmla="*/ 440528 w 535721"/>
                  <a:gd name="connsiteY1688" fmla="*/ 440751 h 546092"/>
                  <a:gd name="connsiteX1689" fmla="*/ 440517 w 535721"/>
                  <a:gd name="connsiteY1689" fmla="*/ 440496 h 546092"/>
                  <a:gd name="connsiteX1690" fmla="*/ 439256 w 535721"/>
                  <a:gd name="connsiteY1690" fmla="*/ 439953 h 546092"/>
                  <a:gd name="connsiteX1691" fmla="*/ 438862 w 535721"/>
                  <a:gd name="connsiteY1691" fmla="*/ 439582 h 546092"/>
                  <a:gd name="connsiteX1692" fmla="*/ 438342 w 535721"/>
                  <a:gd name="connsiteY1692" fmla="*/ 438726 h 546092"/>
                  <a:gd name="connsiteX1693" fmla="*/ 438180 w 535721"/>
                  <a:gd name="connsiteY1693" fmla="*/ 438229 h 546092"/>
                  <a:gd name="connsiteX1694" fmla="*/ 438110 w 535721"/>
                  <a:gd name="connsiteY1694" fmla="*/ 437893 h 546092"/>
                  <a:gd name="connsiteX1695" fmla="*/ 437393 w 535721"/>
                  <a:gd name="connsiteY1695" fmla="*/ 437650 h 546092"/>
                  <a:gd name="connsiteX1696" fmla="*/ 436953 w 535721"/>
                  <a:gd name="connsiteY1696" fmla="*/ 437407 h 546092"/>
                  <a:gd name="connsiteX1697" fmla="*/ 436490 w 535721"/>
                  <a:gd name="connsiteY1697" fmla="*/ 437049 h 546092"/>
                  <a:gd name="connsiteX1698" fmla="*/ 436120 w 535721"/>
                  <a:gd name="connsiteY1698" fmla="*/ 436655 h 546092"/>
                  <a:gd name="connsiteX1699" fmla="*/ 435912 w 535721"/>
                  <a:gd name="connsiteY1699" fmla="*/ 436378 h 546092"/>
                  <a:gd name="connsiteX1700" fmla="*/ 435044 w 535721"/>
                  <a:gd name="connsiteY1700" fmla="*/ 436782 h 546092"/>
                  <a:gd name="connsiteX1701" fmla="*/ 434535 w 535721"/>
                  <a:gd name="connsiteY1701" fmla="*/ 436875 h 546092"/>
                  <a:gd name="connsiteX1702" fmla="*/ 433760 w 535721"/>
                  <a:gd name="connsiteY1702" fmla="*/ 436863 h 546092"/>
                  <a:gd name="connsiteX1703" fmla="*/ 433262 w 535721"/>
                  <a:gd name="connsiteY1703" fmla="*/ 436759 h 546092"/>
                  <a:gd name="connsiteX1704" fmla="*/ 433239 w 535721"/>
                  <a:gd name="connsiteY1704" fmla="*/ 436759 h 546092"/>
                  <a:gd name="connsiteX1705" fmla="*/ 433043 w 535721"/>
                  <a:gd name="connsiteY1705" fmla="*/ 437153 h 546092"/>
                  <a:gd name="connsiteX1706" fmla="*/ 432881 w 535721"/>
                  <a:gd name="connsiteY1706" fmla="*/ 437546 h 546092"/>
                  <a:gd name="connsiteX1707" fmla="*/ 432719 w 535721"/>
                  <a:gd name="connsiteY1707" fmla="*/ 437986 h 546092"/>
                  <a:gd name="connsiteX1708" fmla="*/ 432568 w 535721"/>
                  <a:gd name="connsiteY1708" fmla="*/ 438449 h 546092"/>
                  <a:gd name="connsiteX1709" fmla="*/ 432001 w 535721"/>
                  <a:gd name="connsiteY1709" fmla="*/ 439316 h 546092"/>
                  <a:gd name="connsiteX1710" fmla="*/ 431608 w 535721"/>
                  <a:gd name="connsiteY1710" fmla="*/ 439663 h 546092"/>
                  <a:gd name="connsiteX1711" fmla="*/ 430671 w 535721"/>
                  <a:gd name="connsiteY1711" fmla="*/ 440126 h 546092"/>
                  <a:gd name="connsiteX1712" fmla="*/ 430173 w 535721"/>
                  <a:gd name="connsiteY1712" fmla="*/ 440230 h 546092"/>
                  <a:gd name="connsiteX1713" fmla="*/ 429965 w 535721"/>
                  <a:gd name="connsiteY1713" fmla="*/ 440253 h 546092"/>
                  <a:gd name="connsiteX1714" fmla="*/ 429930 w 535721"/>
                  <a:gd name="connsiteY1714" fmla="*/ 440311 h 546092"/>
                  <a:gd name="connsiteX1715" fmla="*/ 428102 w 535721"/>
                  <a:gd name="connsiteY1715" fmla="*/ 440948 h 546092"/>
                  <a:gd name="connsiteX1716" fmla="*/ 427790 w 535721"/>
                  <a:gd name="connsiteY1716" fmla="*/ 440890 h 546092"/>
                  <a:gd name="connsiteX1717" fmla="*/ 426355 w 535721"/>
                  <a:gd name="connsiteY1717" fmla="*/ 439860 h 546092"/>
                  <a:gd name="connsiteX1718" fmla="*/ 425557 w 535721"/>
                  <a:gd name="connsiteY1718" fmla="*/ 439663 h 546092"/>
                  <a:gd name="connsiteX1719" fmla="*/ 425557 w 535721"/>
                  <a:gd name="connsiteY1719" fmla="*/ 439767 h 546092"/>
                  <a:gd name="connsiteX1720" fmla="*/ 424817 w 535721"/>
                  <a:gd name="connsiteY1720" fmla="*/ 441248 h 546092"/>
                  <a:gd name="connsiteX1721" fmla="*/ 424620 w 535721"/>
                  <a:gd name="connsiteY1721" fmla="*/ 441422 h 546092"/>
                  <a:gd name="connsiteX1722" fmla="*/ 422156 w 535721"/>
                  <a:gd name="connsiteY1722" fmla="*/ 441503 h 546092"/>
                  <a:gd name="connsiteX1723" fmla="*/ 422075 w 535721"/>
                  <a:gd name="connsiteY1723" fmla="*/ 441434 h 546092"/>
                  <a:gd name="connsiteX1724" fmla="*/ 421369 w 535721"/>
                  <a:gd name="connsiteY1724" fmla="*/ 441630 h 546092"/>
                  <a:gd name="connsiteX1725" fmla="*/ 420848 w 535721"/>
                  <a:gd name="connsiteY1725" fmla="*/ 441688 h 546092"/>
                  <a:gd name="connsiteX1726" fmla="*/ 420270 w 535721"/>
                  <a:gd name="connsiteY1726" fmla="*/ 441653 h 546092"/>
                  <a:gd name="connsiteX1727" fmla="*/ 419749 w 535721"/>
                  <a:gd name="connsiteY1727" fmla="*/ 441549 h 546092"/>
                  <a:gd name="connsiteX1728" fmla="*/ 418893 w 535721"/>
                  <a:gd name="connsiteY1728" fmla="*/ 441237 h 546092"/>
                  <a:gd name="connsiteX1729" fmla="*/ 417956 w 535721"/>
                  <a:gd name="connsiteY1729" fmla="*/ 440439 h 546092"/>
                  <a:gd name="connsiteX1730" fmla="*/ 417713 w 535721"/>
                  <a:gd name="connsiteY1730" fmla="*/ 440045 h 546092"/>
                  <a:gd name="connsiteX1731" fmla="*/ 417435 w 535721"/>
                  <a:gd name="connsiteY1731" fmla="*/ 438703 h 546092"/>
                  <a:gd name="connsiteX1732" fmla="*/ 417470 w 535721"/>
                  <a:gd name="connsiteY1732" fmla="*/ 438356 h 546092"/>
                  <a:gd name="connsiteX1733" fmla="*/ 417458 w 535721"/>
                  <a:gd name="connsiteY1733" fmla="*/ 437997 h 546092"/>
                  <a:gd name="connsiteX1734" fmla="*/ 417493 w 535721"/>
                  <a:gd name="connsiteY1734" fmla="*/ 437257 h 546092"/>
                  <a:gd name="connsiteX1735" fmla="*/ 417505 w 535721"/>
                  <a:gd name="connsiteY1735" fmla="*/ 437164 h 546092"/>
                  <a:gd name="connsiteX1736" fmla="*/ 417389 w 535721"/>
                  <a:gd name="connsiteY1736" fmla="*/ 436702 h 546092"/>
                  <a:gd name="connsiteX1737" fmla="*/ 417389 w 535721"/>
                  <a:gd name="connsiteY1737" fmla="*/ 436678 h 546092"/>
                  <a:gd name="connsiteX1738" fmla="*/ 416995 w 535721"/>
                  <a:gd name="connsiteY1738" fmla="*/ 436794 h 546092"/>
                  <a:gd name="connsiteX1739" fmla="*/ 416475 w 535721"/>
                  <a:gd name="connsiteY1739" fmla="*/ 436898 h 546092"/>
                  <a:gd name="connsiteX1740" fmla="*/ 415758 w 535721"/>
                  <a:gd name="connsiteY1740" fmla="*/ 436979 h 546092"/>
                  <a:gd name="connsiteX1741" fmla="*/ 415179 w 535721"/>
                  <a:gd name="connsiteY1741" fmla="*/ 436968 h 546092"/>
                  <a:gd name="connsiteX1742" fmla="*/ 414658 w 535721"/>
                  <a:gd name="connsiteY1742" fmla="*/ 436863 h 546092"/>
                  <a:gd name="connsiteX1743" fmla="*/ 413964 w 535721"/>
                  <a:gd name="connsiteY1743" fmla="*/ 436690 h 546092"/>
                  <a:gd name="connsiteX1744" fmla="*/ 412830 w 535721"/>
                  <a:gd name="connsiteY1744" fmla="*/ 435857 h 546092"/>
                  <a:gd name="connsiteX1745" fmla="*/ 412587 w 535721"/>
                  <a:gd name="connsiteY1745" fmla="*/ 435498 h 546092"/>
                  <a:gd name="connsiteX1746" fmla="*/ 412263 w 535721"/>
                  <a:gd name="connsiteY1746" fmla="*/ 434607 h 546092"/>
                  <a:gd name="connsiteX1747" fmla="*/ 412240 w 535721"/>
                  <a:gd name="connsiteY1747" fmla="*/ 434619 h 546092"/>
                  <a:gd name="connsiteX1748" fmla="*/ 411546 w 535721"/>
                  <a:gd name="connsiteY1748" fmla="*/ 434769 h 546092"/>
                  <a:gd name="connsiteX1749" fmla="*/ 411049 w 535721"/>
                  <a:gd name="connsiteY1749" fmla="*/ 434804 h 546092"/>
                  <a:gd name="connsiteX1750" fmla="*/ 410031 w 535721"/>
                  <a:gd name="connsiteY1750" fmla="*/ 434746 h 546092"/>
                  <a:gd name="connsiteX1751" fmla="*/ 409672 w 535721"/>
                  <a:gd name="connsiteY1751" fmla="*/ 434746 h 546092"/>
                  <a:gd name="connsiteX1752" fmla="*/ 409475 w 535721"/>
                  <a:gd name="connsiteY1752" fmla="*/ 434769 h 546092"/>
                  <a:gd name="connsiteX1753" fmla="*/ 409290 w 535721"/>
                  <a:gd name="connsiteY1753" fmla="*/ 434827 h 546092"/>
                  <a:gd name="connsiteX1754" fmla="*/ 408931 w 535721"/>
                  <a:gd name="connsiteY1754" fmla="*/ 435012 h 546092"/>
                  <a:gd name="connsiteX1755" fmla="*/ 408191 w 535721"/>
                  <a:gd name="connsiteY1755" fmla="*/ 435267 h 546092"/>
                  <a:gd name="connsiteX1756" fmla="*/ 406571 w 535721"/>
                  <a:gd name="connsiteY1756" fmla="*/ 435035 h 546092"/>
                  <a:gd name="connsiteX1757" fmla="*/ 406051 w 535721"/>
                  <a:gd name="connsiteY1757" fmla="*/ 434550 h 546092"/>
                  <a:gd name="connsiteX1758" fmla="*/ 406016 w 535721"/>
                  <a:gd name="connsiteY1758" fmla="*/ 434561 h 546092"/>
                  <a:gd name="connsiteX1759" fmla="*/ 405553 w 535721"/>
                  <a:gd name="connsiteY1759" fmla="*/ 434769 h 546092"/>
                  <a:gd name="connsiteX1760" fmla="*/ 404813 w 535721"/>
                  <a:gd name="connsiteY1760" fmla="*/ 434955 h 546092"/>
                  <a:gd name="connsiteX1761" fmla="*/ 403806 w 535721"/>
                  <a:gd name="connsiteY1761" fmla="*/ 435302 h 546092"/>
                  <a:gd name="connsiteX1762" fmla="*/ 403100 w 535721"/>
                  <a:gd name="connsiteY1762" fmla="*/ 435464 h 546092"/>
                  <a:gd name="connsiteX1763" fmla="*/ 401527 w 535721"/>
                  <a:gd name="connsiteY1763" fmla="*/ 435128 h 546092"/>
                  <a:gd name="connsiteX1764" fmla="*/ 401168 w 535721"/>
                  <a:gd name="connsiteY1764" fmla="*/ 434874 h 546092"/>
                  <a:gd name="connsiteX1765" fmla="*/ 401110 w 535721"/>
                  <a:gd name="connsiteY1765" fmla="*/ 434839 h 546092"/>
                  <a:gd name="connsiteX1766" fmla="*/ 401052 w 535721"/>
                  <a:gd name="connsiteY1766" fmla="*/ 434874 h 546092"/>
                  <a:gd name="connsiteX1767" fmla="*/ 400902 w 535721"/>
                  <a:gd name="connsiteY1767" fmla="*/ 434989 h 546092"/>
                  <a:gd name="connsiteX1768" fmla="*/ 400937 w 535721"/>
                  <a:gd name="connsiteY1768" fmla="*/ 435059 h 546092"/>
                  <a:gd name="connsiteX1769" fmla="*/ 401145 w 535721"/>
                  <a:gd name="connsiteY1769" fmla="*/ 435510 h 546092"/>
                  <a:gd name="connsiteX1770" fmla="*/ 401330 w 535721"/>
                  <a:gd name="connsiteY1770" fmla="*/ 436054 h 546092"/>
                  <a:gd name="connsiteX1771" fmla="*/ 401423 w 535721"/>
                  <a:gd name="connsiteY1771" fmla="*/ 436574 h 546092"/>
                  <a:gd name="connsiteX1772" fmla="*/ 401319 w 535721"/>
                  <a:gd name="connsiteY1772" fmla="*/ 437673 h 546092"/>
                  <a:gd name="connsiteX1773" fmla="*/ 401214 w 535721"/>
                  <a:gd name="connsiteY1773" fmla="*/ 437951 h 546092"/>
                  <a:gd name="connsiteX1774" fmla="*/ 400092 w 535721"/>
                  <a:gd name="connsiteY1774" fmla="*/ 439073 h 546092"/>
                  <a:gd name="connsiteX1775" fmla="*/ 398496 w 535721"/>
                  <a:gd name="connsiteY1775" fmla="*/ 439015 h 546092"/>
                  <a:gd name="connsiteX1776" fmla="*/ 397998 w 535721"/>
                  <a:gd name="connsiteY1776" fmla="*/ 438784 h 546092"/>
                  <a:gd name="connsiteX1777" fmla="*/ 397605 w 535721"/>
                  <a:gd name="connsiteY1777" fmla="*/ 438541 h 546092"/>
                  <a:gd name="connsiteX1778" fmla="*/ 396911 w 535721"/>
                  <a:gd name="connsiteY1778" fmla="*/ 437963 h 546092"/>
                  <a:gd name="connsiteX1779" fmla="*/ 396737 w 535721"/>
                  <a:gd name="connsiteY1779" fmla="*/ 438171 h 546092"/>
                  <a:gd name="connsiteX1780" fmla="*/ 396135 w 535721"/>
                  <a:gd name="connsiteY1780" fmla="*/ 438738 h 546092"/>
                  <a:gd name="connsiteX1781" fmla="*/ 395430 w 535721"/>
                  <a:gd name="connsiteY1781" fmla="*/ 439143 h 546092"/>
                  <a:gd name="connsiteX1782" fmla="*/ 394921 w 535721"/>
                  <a:gd name="connsiteY1782" fmla="*/ 439316 h 546092"/>
                  <a:gd name="connsiteX1783" fmla="*/ 394296 w 535721"/>
                  <a:gd name="connsiteY1783" fmla="*/ 439409 h 546092"/>
                  <a:gd name="connsiteX1784" fmla="*/ 393787 w 535721"/>
                  <a:gd name="connsiteY1784" fmla="*/ 439409 h 546092"/>
                  <a:gd name="connsiteX1785" fmla="*/ 393023 w 535721"/>
                  <a:gd name="connsiteY1785" fmla="*/ 439258 h 546092"/>
                  <a:gd name="connsiteX1786" fmla="*/ 392526 w 535721"/>
                  <a:gd name="connsiteY1786" fmla="*/ 439062 h 546092"/>
                  <a:gd name="connsiteX1787" fmla="*/ 391901 w 535721"/>
                  <a:gd name="connsiteY1787" fmla="*/ 438738 h 546092"/>
                  <a:gd name="connsiteX1788" fmla="*/ 391299 w 535721"/>
                  <a:gd name="connsiteY1788" fmla="*/ 438333 h 546092"/>
                  <a:gd name="connsiteX1789" fmla="*/ 390929 w 535721"/>
                  <a:gd name="connsiteY1789" fmla="*/ 438090 h 546092"/>
                  <a:gd name="connsiteX1790" fmla="*/ 390524 w 535721"/>
                  <a:gd name="connsiteY1790" fmla="*/ 437882 h 546092"/>
                  <a:gd name="connsiteX1791" fmla="*/ 389957 w 535721"/>
                  <a:gd name="connsiteY1791" fmla="*/ 437488 h 546092"/>
                  <a:gd name="connsiteX1792" fmla="*/ 389587 w 535721"/>
                  <a:gd name="connsiteY1792" fmla="*/ 437280 h 546092"/>
                  <a:gd name="connsiteX1793" fmla="*/ 389159 w 535721"/>
                  <a:gd name="connsiteY1793" fmla="*/ 437072 h 546092"/>
                  <a:gd name="connsiteX1794" fmla="*/ 388476 w 535721"/>
                  <a:gd name="connsiteY1794" fmla="*/ 436609 h 546092"/>
                  <a:gd name="connsiteX1795" fmla="*/ 388152 w 535721"/>
                  <a:gd name="connsiteY1795" fmla="*/ 436320 h 546092"/>
                  <a:gd name="connsiteX1796" fmla="*/ 387805 w 535721"/>
                  <a:gd name="connsiteY1796" fmla="*/ 435926 h 546092"/>
                  <a:gd name="connsiteX1797" fmla="*/ 387400 w 535721"/>
                  <a:gd name="connsiteY1797" fmla="*/ 435336 h 546092"/>
                  <a:gd name="connsiteX1798" fmla="*/ 387203 w 535721"/>
                  <a:gd name="connsiteY1798" fmla="*/ 435093 h 546092"/>
                  <a:gd name="connsiteX1799" fmla="*/ 387018 w 535721"/>
                  <a:gd name="connsiteY1799" fmla="*/ 434920 h 546092"/>
                  <a:gd name="connsiteX1800" fmla="*/ 386822 w 535721"/>
                  <a:gd name="connsiteY1800" fmla="*/ 434769 h 546092"/>
                  <a:gd name="connsiteX1801" fmla="*/ 386486 w 535721"/>
                  <a:gd name="connsiteY1801" fmla="*/ 434619 h 546092"/>
                  <a:gd name="connsiteX1802" fmla="*/ 385804 w 535721"/>
                  <a:gd name="connsiteY1802" fmla="*/ 434179 h 546092"/>
                  <a:gd name="connsiteX1803" fmla="*/ 385179 w 535721"/>
                  <a:gd name="connsiteY1803" fmla="*/ 433647 h 546092"/>
                  <a:gd name="connsiteX1804" fmla="*/ 384913 w 535721"/>
                  <a:gd name="connsiteY1804" fmla="*/ 433358 h 546092"/>
                  <a:gd name="connsiteX1805" fmla="*/ 384704 w 535721"/>
                  <a:gd name="connsiteY1805" fmla="*/ 433080 h 546092"/>
                  <a:gd name="connsiteX1806" fmla="*/ 384473 w 535721"/>
                  <a:gd name="connsiteY1806" fmla="*/ 432849 h 546092"/>
                  <a:gd name="connsiteX1807" fmla="*/ 384068 w 535721"/>
                  <a:gd name="connsiteY1807" fmla="*/ 432502 h 546092"/>
                  <a:gd name="connsiteX1808" fmla="*/ 383524 w 535721"/>
                  <a:gd name="connsiteY1808" fmla="*/ 431680 h 546092"/>
                  <a:gd name="connsiteX1809" fmla="*/ 383385 w 535721"/>
                  <a:gd name="connsiteY1809" fmla="*/ 431275 h 546092"/>
                  <a:gd name="connsiteX1810" fmla="*/ 383224 w 535721"/>
                  <a:gd name="connsiteY1810" fmla="*/ 430951 h 546092"/>
                  <a:gd name="connsiteX1811" fmla="*/ 382981 w 535721"/>
                  <a:gd name="connsiteY1811" fmla="*/ 430535 h 546092"/>
                  <a:gd name="connsiteX1812" fmla="*/ 382807 w 535721"/>
                  <a:gd name="connsiteY1812" fmla="*/ 430118 h 546092"/>
                  <a:gd name="connsiteX1813" fmla="*/ 382645 w 535721"/>
                  <a:gd name="connsiteY1813" fmla="*/ 429621 h 546092"/>
                  <a:gd name="connsiteX1814" fmla="*/ 382506 w 535721"/>
                  <a:gd name="connsiteY1814" fmla="*/ 428799 h 546092"/>
                  <a:gd name="connsiteX1815" fmla="*/ 382518 w 535721"/>
                  <a:gd name="connsiteY1815" fmla="*/ 428869 h 546092"/>
                  <a:gd name="connsiteX1816" fmla="*/ 382437 w 535721"/>
                  <a:gd name="connsiteY1816" fmla="*/ 428499 h 546092"/>
                  <a:gd name="connsiteX1817" fmla="*/ 382124 w 535721"/>
                  <a:gd name="connsiteY1817" fmla="*/ 428082 h 546092"/>
                  <a:gd name="connsiteX1818" fmla="*/ 381870 w 535721"/>
                  <a:gd name="connsiteY1818" fmla="*/ 427631 h 546092"/>
                  <a:gd name="connsiteX1819" fmla="*/ 381592 w 535721"/>
                  <a:gd name="connsiteY1819" fmla="*/ 427018 h 546092"/>
                  <a:gd name="connsiteX1820" fmla="*/ 381361 w 535721"/>
                  <a:gd name="connsiteY1820" fmla="*/ 426532 h 546092"/>
                  <a:gd name="connsiteX1821" fmla="*/ 381164 w 535721"/>
                  <a:gd name="connsiteY1821" fmla="*/ 425734 h 546092"/>
                  <a:gd name="connsiteX1822" fmla="*/ 381153 w 535721"/>
                  <a:gd name="connsiteY1822" fmla="*/ 425201 h 546092"/>
                  <a:gd name="connsiteX1823" fmla="*/ 381176 w 535721"/>
                  <a:gd name="connsiteY1823" fmla="*/ 424565 h 546092"/>
                  <a:gd name="connsiteX1824" fmla="*/ 381187 w 535721"/>
                  <a:gd name="connsiteY1824" fmla="*/ 424229 h 546092"/>
                  <a:gd name="connsiteX1825" fmla="*/ 381129 w 535721"/>
                  <a:gd name="connsiteY1825" fmla="*/ 423940 h 546092"/>
                  <a:gd name="connsiteX1826" fmla="*/ 381037 w 535721"/>
                  <a:gd name="connsiteY1826" fmla="*/ 423489 h 546092"/>
                  <a:gd name="connsiteX1827" fmla="*/ 380933 w 535721"/>
                  <a:gd name="connsiteY1827" fmla="*/ 422795 h 546092"/>
                  <a:gd name="connsiteX1828" fmla="*/ 380898 w 535721"/>
                  <a:gd name="connsiteY1828" fmla="*/ 422286 h 546092"/>
                  <a:gd name="connsiteX1829" fmla="*/ 380840 w 535721"/>
                  <a:gd name="connsiteY1829" fmla="*/ 422054 h 546092"/>
                  <a:gd name="connsiteX1830" fmla="*/ 380748 w 535721"/>
                  <a:gd name="connsiteY1830" fmla="*/ 421777 h 546092"/>
                  <a:gd name="connsiteX1831" fmla="*/ 380586 w 535721"/>
                  <a:gd name="connsiteY1831" fmla="*/ 421511 h 546092"/>
                  <a:gd name="connsiteX1832" fmla="*/ 380412 w 535721"/>
                  <a:gd name="connsiteY1832" fmla="*/ 421233 h 546092"/>
                  <a:gd name="connsiteX1833" fmla="*/ 380146 w 535721"/>
                  <a:gd name="connsiteY1833" fmla="*/ 420909 h 546092"/>
                  <a:gd name="connsiteX1834" fmla="*/ 379903 w 535721"/>
                  <a:gd name="connsiteY1834" fmla="*/ 420539 h 546092"/>
                  <a:gd name="connsiteX1835" fmla="*/ 379660 w 535721"/>
                  <a:gd name="connsiteY1835" fmla="*/ 420053 h 546092"/>
                  <a:gd name="connsiteX1836" fmla="*/ 379429 w 535721"/>
                  <a:gd name="connsiteY1836" fmla="*/ 419174 h 546092"/>
                  <a:gd name="connsiteX1837" fmla="*/ 379429 w 535721"/>
                  <a:gd name="connsiteY1837" fmla="*/ 418711 h 546092"/>
                  <a:gd name="connsiteX1838" fmla="*/ 379857 w 535721"/>
                  <a:gd name="connsiteY1838" fmla="*/ 417438 h 546092"/>
                  <a:gd name="connsiteX1839" fmla="*/ 380065 w 535721"/>
                  <a:gd name="connsiteY1839" fmla="*/ 417172 h 546092"/>
                  <a:gd name="connsiteX1840" fmla="*/ 380181 w 535721"/>
                  <a:gd name="connsiteY1840" fmla="*/ 416964 h 546092"/>
                  <a:gd name="connsiteX1841" fmla="*/ 380285 w 535721"/>
                  <a:gd name="connsiteY1841" fmla="*/ 416686 h 546092"/>
                  <a:gd name="connsiteX1842" fmla="*/ 380481 w 535721"/>
                  <a:gd name="connsiteY1842" fmla="*/ 415865 h 546092"/>
                  <a:gd name="connsiteX1843" fmla="*/ 380516 w 535721"/>
                  <a:gd name="connsiteY1843" fmla="*/ 415633 h 546092"/>
                  <a:gd name="connsiteX1844" fmla="*/ 380505 w 535721"/>
                  <a:gd name="connsiteY1844" fmla="*/ 415402 h 546092"/>
                  <a:gd name="connsiteX1845" fmla="*/ 380493 w 535721"/>
                  <a:gd name="connsiteY1845" fmla="*/ 415332 h 546092"/>
                  <a:gd name="connsiteX1846" fmla="*/ 380412 w 535721"/>
                  <a:gd name="connsiteY1846" fmla="*/ 415170 h 546092"/>
                  <a:gd name="connsiteX1847" fmla="*/ 380100 w 535721"/>
                  <a:gd name="connsiteY1847" fmla="*/ 414453 h 546092"/>
                  <a:gd name="connsiteX1848" fmla="*/ 379961 w 535721"/>
                  <a:gd name="connsiteY1848" fmla="*/ 413944 h 546092"/>
                  <a:gd name="connsiteX1849" fmla="*/ 379903 w 535721"/>
                  <a:gd name="connsiteY1849" fmla="*/ 413423 h 546092"/>
                  <a:gd name="connsiteX1850" fmla="*/ 379903 w 535721"/>
                  <a:gd name="connsiteY1850" fmla="*/ 412926 h 546092"/>
                  <a:gd name="connsiteX1851" fmla="*/ 379972 w 535721"/>
                  <a:gd name="connsiteY1851" fmla="*/ 412394 h 546092"/>
                  <a:gd name="connsiteX1852" fmla="*/ 380285 w 535721"/>
                  <a:gd name="connsiteY1852" fmla="*/ 411561 h 546092"/>
                  <a:gd name="connsiteX1853" fmla="*/ 380481 w 535721"/>
                  <a:gd name="connsiteY1853" fmla="*/ 411271 h 546092"/>
                  <a:gd name="connsiteX1854" fmla="*/ 380481 w 535721"/>
                  <a:gd name="connsiteY1854" fmla="*/ 411248 h 546092"/>
                  <a:gd name="connsiteX1855" fmla="*/ 380470 w 535721"/>
                  <a:gd name="connsiteY1855" fmla="*/ 411190 h 546092"/>
                  <a:gd name="connsiteX1856" fmla="*/ 380447 w 535721"/>
                  <a:gd name="connsiteY1856" fmla="*/ 411179 h 546092"/>
                  <a:gd name="connsiteX1857" fmla="*/ 379868 w 535721"/>
                  <a:gd name="connsiteY1857" fmla="*/ 410762 h 546092"/>
                  <a:gd name="connsiteX1858" fmla="*/ 379544 w 535721"/>
                  <a:gd name="connsiteY1858" fmla="*/ 410473 h 546092"/>
                  <a:gd name="connsiteX1859" fmla="*/ 379082 w 535721"/>
                  <a:gd name="connsiteY1859" fmla="*/ 410508 h 546092"/>
                  <a:gd name="connsiteX1860" fmla="*/ 378260 w 535721"/>
                  <a:gd name="connsiteY1860" fmla="*/ 410404 h 546092"/>
                  <a:gd name="connsiteX1861" fmla="*/ 378087 w 535721"/>
                  <a:gd name="connsiteY1861" fmla="*/ 410334 h 546092"/>
                  <a:gd name="connsiteX1862" fmla="*/ 377890 w 535721"/>
                  <a:gd name="connsiteY1862" fmla="*/ 410334 h 546092"/>
                  <a:gd name="connsiteX1863" fmla="*/ 377022 w 535721"/>
                  <a:gd name="connsiteY1863" fmla="*/ 410138 h 546092"/>
                  <a:gd name="connsiteX1864" fmla="*/ 376351 w 535721"/>
                  <a:gd name="connsiteY1864" fmla="*/ 409802 h 546092"/>
                  <a:gd name="connsiteX1865" fmla="*/ 376108 w 535721"/>
                  <a:gd name="connsiteY1865" fmla="*/ 409767 h 546092"/>
                  <a:gd name="connsiteX1866" fmla="*/ 375275 w 535721"/>
                  <a:gd name="connsiteY1866" fmla="*/ 409524 h 546092"/>
                  <a:gd name="connsiteX1867" fmla="*/ 374743 w 535721"/>
                  <a:gd name="connsiteY1867" fmla="*/ 409247 h 546092"/>
                  <a:gd name="connsiteX1868" fmla="*/ 374593 w 535721"/>
                  <a:gd name="connsiteY1868" fmla="*/ 409143 h 546092"/>
                  <a:gd name="connsiteX1869" fmla="*/ 374107 w 535721"/>
                  <a:gd name="connsiteY1869" fmla="*/ 409108 h 546092"/>
                  <a:gd name="connsiteX1870" fmla="*/ 373621 w 535721"/>
                  <a:gd name="connsiteY1870" fmla="*/ 409015 h 546092"/>
                  <a:gd name="connsiteX1871" fmla="*/ 372903 w 535721"/>
                  <a:gd name="connsiteY1871" fmla="*/ 408703 h 546092"/>
                  <a:gd name="connsiteX1872" fmla="*/ 372695 w 535721"/>
                  <a:gd name="connsiteY1872" fmla="*/ 408553 h 546092"/>
                  <a:gd name="connsiteX1873" fmla="*/ 372510 w 535721"/>
                  <a:gd name="connsiteY1873" fmla="*/ 408483 h 546092"/>
                  <a:gd name="connsiteX1874" fmla="*/ 372047 w 535721"/>
                  <a:gd name="connsiteY1874" fmla="*/ 408367 h 546092"/>
                  <a:gd name="connsiteX1875" fmla="*/ 371584 w 535721"/>
                  <a:gd name="connsiteY1875" fmla="*/ 408171 h 546092"/>
                  <a:gd name="connsiteX1876" fmla="*/ 370312 w 535721"/>
                  <a:gd name="connsiteY1876" fmla="*/ 407419 h 546092"/>
                  <a:gd name="connsiteX1877" fmla="*/ 370127 w 535721"/>
                  <a:gd name="connsiteY1877" fmla="*/ 407419 h 546092"/>
                  <a:gd name="connsiteX1878" fmla="*/ 368935 w 535721"/>
                  <a:gd name="connsiteY1878" fmla="*/ 406979 h 546092"/>
                  <a:gd name="connsiteX1879" fmla="*/ 368576 w 535721"/>
                  <a:gd name="connsiteY1879" fmla="*/ 406701 h 546092"/>
                  <a:gd name="connsiteX1880" fmla="*/ 368507 w 535721"/>
                  <a:gd name="connsiteY1880" fmla="*/ 406644 h 546092"/>
                  <a:gd name="connsiteX1881" fmla="*/ 368368 w 535721"/>
                  <a:gd name="connsiteY1881" fmla="*/ 406620 h 546092"/>
                  <a:gd name="connsiteX1882" fmla="*/ 367605 w 535721"/>
                  <a:gd name="connsiteY1882" fmla="*/ 406262 h 546092"/>
                  <a:gd name="connsiteX1883" fmla="*/ 367188 w 535721"/>
                  <a:gd name="connsiteY1883" fmla="*/ 405938 h 546092"/>
                  <a:gd name="connsiteX1884" fmla="*/ 366818 w 535721"/>
                  <a:gd name="connsiteY1884" fmla="*/ 405579 h 546092"/>
                  <a:gd name="connsiteX1885" fmla="*/ 366494 w 535721"/>
                  <a:gd name="connsiteY1885" fmla="*/ 405151 h 546092"/>
                  <a:gd name="connsiteX1886" fmla="*/ 365788 w 535721"/>
                  <a:gd name="connsiteY1886" fmla="*/ 403983 h 546092"/>
                  <a:gd name="connsiteX1887" fmla="*/ 365476 w 535721"/>
                  <a:gd name="connsiteY1887" fmla="*/ 403265 h 546092"/>
                  <a:gd name="connsiteX1888" fmla="*/ 365337 w 535721"/>
                  <a:gd name="connsiteY1888" fmla="*/ 402374 h 546092"/>
                  <a:gd name="connsiteX1889" fmla="*/ 365348 w 535721"/>
                  <a:gd name="connsiteY1889" fmla="*/ 402062 h 546092"/>
                  <a:gd name="connsiteX1890" fmla="*/ 365256 w 535721"/>
                  <a:gd name="connsiteY1890" fmla="*/ 401865 h 546092"/>
                  <a:gd name="connsiteX1891" fmla="*/ 365071 w 535721"/>
                  <a:gd name="connsiteY1891" fmla="*/ 400743 h 546092"/>
                  <a:gd name="connsiteX1892" fmla="*/ 365129 w 535721"/>
                  <a:gd name="connsiteY1892" fmla="*/ 400303 h 546092"/>
                  <a:gd name="connsiteX1893" fmla="*/ 365649 w 535721"/>
                  <a:gd name="connsiteY1893" fmla="*/ 399193 h 546092"/>
                  <a:gd name="connsiteX1894" fmla="*/ 366008 w 535721"/>
                  <a:gd name="connsiteY1894" fmla="*/ 398799 h 546092"/>
                  <a:gd name="connsiteX1895" fmla="*/ 367894 w 535721"/>
                  <a:gd name="connsiteY1895" fmla="*/ 398198 h 546092"/>
                  <a:gd name="connsiteX1896" fmla="*/ 368391 w 535721"/>
                  <a:gd name="connsiteY1896" fmla="*/ 398290 h 546092"/>
                  <a:gd name="connsiteX1897" fmla="*/ 369028 w 535721"/>
                  <a:gd name="connsiteY1897" fmla="*/ 398499 h 546092"/>
                  <a:gd name="connsiteX1898" fmla="*/ 369305 w 535721"/>
                  <a:gd name="connsiteY1898" fmla="*/ 398579 h 546092"/>
                  <a:gd name="connsiteX1899" fmla="*/ 369664 w 535721"/>
                  <a:gd name="connsiteY1899" fmla="*/ 398591 h 546092"/>
                  <a:gd name="connsiteX1900" fmla="*/ 370184 w 535721"/>
                  <a:gd name="connsiteY1900" fmla="*/ 398695 h 546092"/>
                  <a:gd name="connsiteX1901" fmla="*/ 370508 w 535721"/>
                  <a:gd name="connsiteY1901" fmla="*/ 398811 h 546092"/>
                  <a:gd name="connsiteX1902" fmla="*/ 370613 w 535721"/>
                  <a:gd name="connsiteY1902" fmla="*/ 398822 h 546092"/>
                  <a:gd name="connsiteX1903" fmla="*/ 370925 w 535721"/>
                  <a:gd name="connsiteY1903" fmla="*/ 398799 h 546092"/>
                  <a:gd name="connsiteX1904" fmla="*/ 371260 w 535721"/>
                  <a:gd name="connsiteY1904" fmla="*/ 398799 h 546092"/>
                  <a:gd name="connsiteX1905" fmla="*/ 371712 w 535721"/>
                  <a:gd name="connsiteY1905" fmla="*/ 398684 h 546092"/>
                  <a:gd name="connsiteX1906" fmla="*/ 372221 w 535721"/>
                  <a:gd name="connsiteY1906" fmla="*/ 398603 h 546092"/>
                  <a:gd name="connsiteX1907" fmla="*/ 373112 w 535721"/>
                  <a:gd name="connsiteY1907" fmla="*/ 398591 h 546092"/>
                  <a:gd name="connsiteX1908" fmla="*/ 373551 w 535721"/>
                  <a:gd name="connsiteY1908" fmla="*/ 398660 h 546092"/>
                  <a:gd name="connsiteX1909" fmla="*/ 373794 w 535721"/>
                  <a:gd name="connsiteY1909" fmla="*/ 398568 h 546092"/>
                  <a:gd name="connsiteX1910" fmla="*/ 374245 w 535721"/>
                  <a:gd name="connsiteY1910" fmla="*/ 398406 h 546092"/>
                  <a:gd name="connsiteX1911" fmla="*/ 375009 w 535721"/>
                  <a:gd name="connsiteY1911" fmla="*/ 397955 h 546092"/>
                  <a:gd name="connsiteX1912" fmla="*/ 375576 w 535721"/>
                  <a:gd name="connsiteY1912" fmla="*/ 397723 h 546092"/>
                  <a:gd name="connsiteX1913" fmla="*/ 376073 w 535721"/>
                  <a:gd name="connsiteY1913" fmla="*/ 397619 h 546092"/>
                  <a:gd name="connsiteX1914" fmla="*/ 376178 w 535721"/>
                  <a:gd name="connsiteY1914" fmla="*/ 397596 h 546092"/>
                  <a:gd name="connsiteX1915" fmla="*/ 376293 w 535721"/>
                  <a:gd name="connsiteY1915" fmla="*/ 397515 h 546092"/>
                  <a:gd name="connsiteX1916" fmla="*/ 376953 w 535721"/>
                  <a:gd name="connsiteY1916" fmla="*/ 397122 h 546092"/>
                  <a:gd name="connsiteX1917" fmla="*/ 377439 w 535721"/>
                  <a:gd name="connsiteY1917" fmla="*/ 396937 h 546092"/>
                  <a:gd name="connsiteX1918" fmla="*/ 377612 w 535721"/>
                  <a:gd name="connsiteY1918" fmla="*/ 396786 h 546092"/>
                  <a:gd name="connsiteX1919" fmla="*/ 377867 w 535721"/>
                  <a:gd name="connsiteY1919" fmla="*/ 396578 h 546092"/>
                  <a:gd name="connsiteX1920" fmla="*/ 378110 w 535721"/>
                  <a:gd name="connsiteY1920" fmla="*/ 396300 h 546092"/>
                  <a:gd name="connsiteX1921" fmla="*/ 378399 w 535721"/>
                  <a:gd name="connsiteY1921" fmla="*/ 396023 h 546092"/>
                  <a:gd name="connsiteX1922" fmla="*/ 378815 w 535721"/>
                  <a:gd name="connsiteY1922" fmla="*/ 395699 h 546092"/>
                  <a:gd name="connsiteX1923" fmla="*/ 379244 w 535721"/>
                  <a:gd name="connsiteY1923" fmla="*/ 395444 h 546092"/>
                  <a:gd name="connsiteX1924" fmla="*/ 379695 w 535721"/>
                  <a:gd name="connsiteY1924" fmla="*/ 395247 h 546092"/>
                  <a:gd name="connsiteX1925" fmla="*/ 380192 w 535721"/>
                  <a:gd name="connsiteY1925" fmla="*/ 395039 h 546092"/>
                  <a:gd name="connsiteX1926" fmla="*/ 380817 w 535721"/>
                  <a:gd name="connsiteY1926" fmla="*/ 394796 h 546092"/>
                  <a:gd name="connsiteX1927" fmla="*/ 381268 w 535721"/>
                  <a:gd name="connsiteY1927" fmla="*/ 394692 h 546092"/>
                  <a:gd name="connsiteX1928" fmla="*/ 381523 w 535721"/>
                  <a:gd name="connsiteY1928" fmla="*/ 394657 h 546092"/>
                  <a:gd name="connsiteX1929" fmla="*/ 381754 w 535721"/>
                  <a:gd name="connsiteY1929" fmla="*/ 394565 h 546092"/>
                  <a:gd name="connsiteX1930" fmla="*/ 382367 w 535721"/>
                  <a:gd name="connsiteY1930" fmla="*/ 394333 h 546092"/>
                  <a:gd name="connsiteX1931" fmla="*/ 382460 w 535721"/>
                  <a:gd name="connsiteY1931" fmla="*/ 394171 h 546092"/>
                  <a:gd name="connsiteX1932" fmla="*/ 382876 w 535721"/>
                  <a:gd name="connsiteY1932" fmla="*/ 393605 h 546092"/>
                  <a:gd name="connsiteX1933" fmla="*/ 383362 w 535721"/>
                  <a:gd name="connsiteY1933" fmla="*/ 393142 h 546092"/>
                  <a:gd name="connsiteX1934" fmla="*/ 383790 w 535721"/>
                  <a:gd name="connsiteY1934" fmla="*/ 392864 h 546092"/>
                  <a:gd name="connsiteX1935" fmla="*/ 384739 w 535721"/>
                  <a:gd name="connsiteY1935" fmla="*/ 392517 h 546092"/>
                  <a:gd name="connsiteX1936" fmla="*/ 384751 w 535721"/>
                  <a:gd name="connsiteY1936" fmla="*/ 392517 h 546092"/>
                  <a:gd name="connsiteX1937" fmla="*/ 384774 w 535721"/>
                  <a:gd name="connsiteY1937" fmla="*/ 392505 h 546092"/>
                  <a:gd name="connsiteX1938" fmla="*/ 385318 w 535721"/>
                  <a:gd name="connsiteY1938" fmla="*/ 392251 h 546092"/>
                  <a:gd name="connsiteX1939" fmla="*/ 385329 w 535721"/>
                  <a:gd name="connsiteY1939" fmla="*/ 392251 h 546092"/>
                  <a:gd name="connsiteX1940" fmla="*/ 385318 w 535721"/>
                  <a:gd name="connsiteY1940" fmla="*/ 391996 h 546092"/>
                  <a:gd name="connsiteX1941" fmla="*/ 385283 w 535721"/>
                  <a:gd name="connsiteY1941" fmla="*/ 391938 h 546092"/>
                  <a:gd name="connsiteX1942" fmla="*/ 385005 w 535721"/>
                  <a:gd name="connsiteY1942" fmla="*/ 391649 h 546092"/>
                  <a:gd name="connsiteX1943" fmla="*/ 384635 w 535721"/>
                  <a:gd name="connsiteY1943" fmla="*/ 391140 h 546092"/>
                  <a:gd name="connsiteX1944" fmla="*/ 384392 w 535721"/>
                  <a:gd name="connsiteY1944" fmla="*/ 390654 h 546092"/>
                  <a:gd name="connsiteX1945" fmla="*/ 384126 w 535721"/>
                  <a:gd name="connsiteY1945" fmla="*/ 389983 h 546092"/>
                  <a:gd name="connsiteX1946" fmla="*/ 383929 w 535721"/>
                  <a:gd name="connsiteY1946" fmla="*/ 389092 h 546092"/>
                  <a:gd name="connsiteX1947" fmla="*/ 383906 w 535721"/>
                  <a:gd name="connsiteY1947" fmla="*/ 388502 h 546092"/>
                  <a:gd name="connsiteX1948" fmla="*/ 383976 w 535721"/>
                  <a:gd name="connsiteY1948" fmla="*/ 388040 h 546092"/>
                  <a:gd name="connsiteX1949" fmla="*/ 383987 w 535721"/>
                  <a:gd name="connsiteY1949" fmla="*/ 387692 h 546092"/>
                  <a:gd name="connsiteX1950" fmla="*/ 383964 w 535721"/>
                  <a:gd name="connsiteY1950" fmla="*/ 387276 h 546092"/>
                  <a:gd name="connsiteX1951" fmla="*/ 383976 w 535721"/>
                  <a:gd name="connsiteY1951" fmla="*/ 386859 h 546092"/>
                  <a:gd name="connsiteX1952" fmla="*/ 384045 w 535721"/>
                  <a:gd name="connsiteY1952" fmla="*/ 386339 h 546092"/>
                  <a:gd name="connsiteX1953" fmla="*/ 384218 w 535721"/>
                  <a:gd name="connsiteY1953" fmla="*/ 385471 h 546092"/>
                  <a:gd name="connsiteX1954" fmla="*/ 384161 w 535721"/>
                  <a:gd name="connsiteY1954" fmla="*/ 385332 h 546092"/>
                  <a:gd name="connsiteX1955" fmla="*/ 383976 w 535721"/>
                  <a:gd name="connsiteY1955" fmla="*/ 384835 h 546092"/>
                  <a:gd name="connsiteX1956" fmla="*/ 383860 w 535721"/>
                  <a:gd name="connsiteY1956" fmla="*/ 384349 h 546092"/>
                  <a:gd name="connsiteX1957" fmla="*/ 383790 w 535721"/>
                  <a:gd name="connsiteY1957" fmla="*/ 383817 h 546092"/>
                  <a:gd name="connsiteX1958" fmla="*/ 383802 w 535721"/>
                  <a:gd name="connsiteY1958" fmla="*/ 383284 h 546092"/>
                  <a:gd name="connsiteX1959" fmla="*/ 383883 w 535721"/>
                  <a:gd name="connsiteY1959" fmla="*/ 382752 h 546092"/>
                  <a:gd name="connsiteX1960" fmla="*/ 384126 w 535721"/>
                  <a:gd name="connsiteY1960" fmla="*/ 381561 h 546092"/>
                  <a:gd name="connsiteX1961" fmla="*/ 384380 w 535721"/>
                  <a:gd name="connsiteY1961" fmla="*/ 380947 h 546092"/>
                  <a:gd name="connsiteX1962" fmla="*/ 384982 w 535721"/>
                  <a:gd name="connsiteY1962" fmla="*/ 380010 h 546092"/>
                  <a:gd name="connsiteX1963" fmla="*/ 385121 w 535721"/>
                  <a:gd name="connsiteY1963" fmla="*/ 379837 h 546092"/>
                  <a:gd name="connsiteX1964" fmla="*/ 385040 w 535721"/>
                  <a:gd name="connsiteY1964" fmla="*/ 379131 h 546092"/>
                  <a:gd name="connsiteX1965" fmla="*/ 385098 w 535721"/>
                  <a:gd name="connsiteY1965" fmla="*/ 378599 h 546092"/>
                  <a:gd name="connsiteX1966" fmla="*/ 385422 w 535721"/>
                  <a:gd name="connsiteY1966" fmla="*/ 377650 h 546092"/>
                  <a:gd name="connsiteX1967" fmla="*/ 385734 w 535721"/>
                  <a:gd name="connsiteY1967" fmla="*/ 377210 h 546092"/>
                  <a:gd name="connsiteX1968" fmla="*/ 386313 w 535721"/>
                  <a:gd name="connsiteY1968" fmla="*/ 376551 h 546092"/>
                  <a:gd name="connsiteX1969" fmla="*/ 386243 w 535721"/>
                  <a:gd name="connsiteY1969" fmla="*/ 376632 h 546092"/>
                  <a:gd name="connsiteX1970" fmla="*/ 386521 w 535721"/>
                  <a:gd name="connsiteY1970" fmla="*/ 376296 h 546092"/>
                  <a:gd name="connsiteX1971" fmla="*/ 386683 w 535721"/>
                  <a:gd name="connsiteY1971" fmla="*/ 376053 h 546092"/>
                  <a:gd name="connsiteX1972" fmla="*/ 386394 w 535721"/>
                  <a:gd name="connsiteY1972" fmla="*/ 375348 h 546092"/>
                  <a:gd name="connsiteX1973" fmla="*/ 386255 w 535721"/>
                  <a:gd name="connsiteY1973" fmla="*/ 374642 h 546092"/>
                  <a:gd name="connsiteX1974" fmla="*/ 386243 w 535721"/>
                  <a:gd name="connsiteY1974" fmla="*/ 374121 h 546092"/>
                  <a:gd name="connsiteX1975" fmla="*/ 386232 w 535721"/>
                  <a:gd name="connsiteY1975" fmla="*/ 373589 h 546092"/>
                  <a:gd name="connsiteX1976" fmla="*/ 386220 w 535721"/>
                  <a:gd name="connsiteY1976" fmla="*/ 373057 h 546092"/>
                  <a:gd name="connsiteX1977" fmla="*/ 386220 w 535721"/>
                  <a:gd name="connsiteY1977" fmla="*/ 372559 h 546092"/>
                  <a:gd name="connsiteX1978" fmla="*/ 386151 w 535721"/>
                  <a:gd name="connsiteY1978" fmla="*/ 371622 h 546092"/>
                  <a:gd name="connsiteX1979" fmla="*/ 386081 w 535721"/>
                  <a:gd name="connsiteY1979" fmla="*/ 371206 h 546092"/>
                  <a:gd name="connsiteX1980" fmla="*/ 386012 w 535721"/>
                  <a:gd name="connsiteY1980" fmla="*/ 370812 h 546092"/>
                  <a:gd name="connsiteX1981" fmla="*/ 385942 w 535721"/>
                  <a:gd name="connsiteY1981" fmla="*/ 370604 h 546092"/>
                  <a:gd name="connsiteX1982" fmla="*/ 385665 w 535721"/>
                  <a:gd name="connsiteY1982" fmla="*/ 370095 h 546092"/>
                  <a:gd name="connsiteX1983" fmla="*/ 385410 w 535721"/>
                  <a:gd name="connsiteY1983" fmla="*/ 369389 h 546092"/>
                  <a:gd name="connsiteX1984" fmla="*/ 385052 w 535721"/>
                  <a:gd name="connsiteY1984" fmla="*/ 369320 h 546092"/>
                  <a:gd name="connsiteX1985" fmla="*/ 384600 w 535721"/>
                  <a:gd name="connsiteY1985" fmla="*/ 369262 h 546092"/>
                  <a:gd name="connsiteX1986" fmla="*/ 384114 w 535721"/>
                  <a:gd name="connsiteY1986" fmla="*/ 369227 h 546092"/>
                  <a:gd name="connsiteX1987" fmla="*/ 383316 w 535721"/>
                  <a:gd name="connsiteY1987" fmla="*/ 369054 h 546092"/>
                  <a:gd name="connsiteX1988" fmla="*/ 382888 w 535721"/>
                  <a:gd name="connsiteY1988" fmla="*/ 368903 h 546092"/>
                  <a:gd name="connsiteX1989" fmla="*/ 382610 w 535721"/>
                  <a:gd name="connsiteY1989" fmla="*/ 368764 h 546092"/>
                  <a:gd name="connsiteX1990" fmla="*/ 382518 w 535721"/>
                  <a:gd name="connsiteY1990" fmla="*/ 368764 h 546092"/>
                  <a:gd name="connsiteX1991" fmla="*/ 381511 w 535721"/>
                  <a:gd name="connsiteY1991" fmla="*/ 368938 h 546092"/>
                  <a:gd name="connsiteX1992" fmla="*/ 380829 w 535721"/>
                  <a:gd name="connsiteY1992" fmla="*/ 368938 h 546092"/>
                  <a:gd name="connsiteX1993" fmla="*/ 380412 w 535721"/>
                  <a:gd name="connsiteY1993" fmla="*/ 368996 h 546092"/>
                  <a:gd name="connsiteX1994" fmla="*/ 379649 w 535721"/>
                  <a:gd name="connsiteY1994" fmla="*/ 369031 h 546092"/>
                  <a:gd name="connsiteX1995" fmla="*/ 378850 w 535721"/>
                  <a:gd name="connsiteY1995" fmla="*/ 368880 h 546092"/>
                  <a:gd name="connsiteX1996" fmla="*/ 378364 w 535721"/>
                  <a:gd name="connsiteY1996" fmla="*/ 368695 h 546092"/>
                  <a:gd name="connsiteX1997" fmla="*/ 377763 w 535721"/>
                  <a:gd name="connsiteY1997" fmla="*/ 368290 h 546092"/>
                  <a:gd name="connsiteX1998" fmla="*/ 377427 w 535721"/>
                  <a:gd name="connsiteY1998" fmla="*/ 367978 h 546092"/>
                  <a:gd name="connsiteX1999" fmla="*/ 377161 w 535721"/>
                  <a:gd name="connsiteY1999" fmla="*/ 367781 h 546092"/>
                  <a:gd name="connsiteX2000" fmla="*/ 376907 w 535721"/>
                  <a:gd name="connsiteY2000" fmla="*/ 367619 h 546092"/>
                  <a:gd name="connsiteX2001" fmla="*/ 376502 w 535721"/>
                  <a:gd name="connsiteY2001" fmla="*/ 367434 h 546092"/>
                  <a:gd name="connsiteX2002" fmla="*/ 375703 w 535721"/>
                  <a:gd name="connsiteY2002" fmla="*/ 366983 h 546092"/>
                  <a:gd name="connsiteX2003" fmla="*/ 375553 w 535721"/>
                  <a:gd name="connsiteY2003" fmla="*/ 366948 h 546092"/>
                  <a:gd name="connsiteX2004" fmla="*/ 375217 w 535721"/>
                  <a:gd name="connsiteY2004" fmla="*/ 366890 h 546092"/>
                  <a:gd name="connsiteX2005" fmla="*/ 374789 w 535721"/>
                  <a:gd name="connsiteY2005" fmla="*/ 366879 h 546092"/>
                  <a:gd name="connsiteX2006" fmla="*/ 373320 w 535721"/>
                  <a:gd name="connsiteY2006" fmla="*/ 366809 h 546092"/>
                  <a:gd name="connsiteX2007" fmla="*/ 373251 w 535721"/>
                  <a:gd name="connsiteY2007" fmla="*/ 366844 h 546092"/>
                  <a:gd name="connsiteX2008" fmla="*/ 372857 w 535721"/>
                  <a:gd name="connsiteY2008" fmla="*/ 367087 h 546092"/>
                  <a:gd name="connsiteX2009" fmla="*/ 372464 w 535721"/>
                  <a:gd name="connsiteY2009" fmla="*/ 367272 h 546092"/>
                  <a:gd name="connsiteX2010" fmla="*/ 371955 w 535721"/>
                  <a:gd name="connsiteY2010" fmla="*/ 367446 h 546092"/>
                  <a:gd name="connsiteX2011" fmla="*/ 371504 w 535721"/>
                  <a:gd name="connsiteY2011" fmla="*/ 367550 h 546092"/>
                  <a:gd name="connsiteX2012" fmla="*/ 370971 w 535721"/>
                  <a:gd name="connsiteY2012" fmla="*/ 367607 h 546092"/>
                  <a:gd name="connsiteX2013" fmla="*/ 370277 w 535721"/>
                  <a:gd name="connsiteY2013" fmla="*/ 367631 h 546092"/>
                  <a:gd name="connsiteX2014" fmla="*/ 369872 w 535721"/>
                  <a:gd name="connsiteY2014" fmla="*/ 367619 h 546092"/>
                  <a:gd name="connsiteX2015" fmla="*/ 369861 w 535721"/>
                  <a:gd name="connsiteY2015" fmla="*/ 367619 h 546092"/>
                  <a:gd name="connsiteX2016" fmla="*/ 369618 w 535721"/>
                  <a:gd name="connsiteY2016" fmla="*/ 367758 h 546092"/>
                  <a:gd name="connsiteX2017" fmla="*/ 369016 w 535721"/>
                  <a:gd name="connsiteY2017" fmla="*/ 368024 h 546092"/>
                  <a:gd name="connsiteX2018" fmla="*/ 368576 w 535721"/>
                  <a:gd name="connsiteY2018" fmla="*/ 368163 h 546092"/>
                  <a:gd name="connsiteX2019" fmla="*/ 368044 w 535721"/>
                  <a:gd name="connsiteY2019" fmla="*/ 368255 h 546092"/>
                  <a:gd name="connsiteX2020" fmla="*/ 367466 w 535721"/>
                  <a:gd name="connsiteY2020" fmla="*/ 368279 h 546092"/>
                  <a:gd name="connsiteX2021" fmla="*/ 366933 w 535721"/>
                  <a:gd name="connsiteY2021" fmla="*/ 368209 h 546092"/>
                  <a:gd name="connsiteX2022" fmla="*/ 366135 w 535721"/>
                  <a:gd name="connsiteY2022" fmla="*/ 368024 h 546092"/>
                  <a:gd name="connsiteX2023" fmla="*/ 365696 w 535721"/>
                  <a:gd name="connsiteY2023" fmla="*/ 367850 h 546092"/>
                  <a:gd name="connsiteX2024" fmla="*/ 365453 w 535721"/>
                  <a:gd name="connsiteY2024" fmla="*/ 367839 h 546092"/>
                  <a:gd name="connsiteX2025" fmla="*/ 364920 w 535721"/>
                  <a:gd name="connsiteY2025" fmla="*/ 367723 h 546092"/>
                  <a:gd name="connsiteX2026" fmla="*/ 364226 w 535721"/>
                  <a:gd name="connsiteY2026" fmla="*/ 367457 h 546092"/>
                  <a:gd name="connsiteX2027" fmla="*/ 363879 w 535721"/>
                  <a:gd name="connsiteY2027" fmla="*/ 367596 h 546092"/>
                  <a:gd name="connsiteX2028" fmla="*/ 363416 w 535721"/>
                  <a:gd name="connsiteY2028" fmla="*/ 367712 h 546092"/>
                  <a:gd name="connsiteX2029" fmla="*/ 362919 w 535721"/>
                  <a:gd name="connsiteY2029" fmla="*/ 367769 h 546092"/>
                  <a:gd name="connsiteX2030" fmla="*/ 362549 w 535721"/>
                  <a:gd name="connsiteY2030" fmla="*/ 367839 h 546092"/>
                  <a:gd name="connsiteX2031" fmla="*/ 362132 w 535721"/>
                  <a:gd name="connsiteY2031" fmla="*/ 367955 h 546092"/>
                  <a:gd name="connsiteX2032" fmla="*/ 361426 w 535721"/>
                  <a:gd name="connsiteY2032" fmla="*/ 368093 h 546092"/>
                  <a:gd name="connsiteX2033" fmla="*/ 360605 w 535721"/>
                  <a:gd name="connsiteY2033" fmla="*/ 368151 h 546092"/>
                  <a:gd name="connsiteX2034" fmla="*/ 359251 w 535721"/>
                  <a:gd name="connsiteY2034" fmla="*/ 368070 h 546092"/>
                  <a:gd name="connsiteX2035" fmla="*/ 358534 w 535721"/>
                  <a:gd name="connsiteY2035" fmla="*/ 367908 h 546092"/>
                  <a:gd name="connsiteX2036" fmla="*/ 357747 w 535721"/>
                  <a:gd name="connsiteY2036" fmla="*/ 368082 h 546092"/>
                  <a:gd name="connsiteX2037" fmla="*/ 357157 w 535721"/>
                  <a:gd name="connsiteY2037" fmla="*/ 368093 h 546092"/>
                  <a:gd name="connsiteX2038" fmla="*/ 356706 w 535721"/>
                  <a:gd name="connsiteY2038" fmla="*/ 368036 h 546092"/>
                  <a:gd name="connsiteX2039" fmla="*/ 356567 w 535721"/>
                  <a:gd name="connsiteY2039" fmla="*/ 368036 h 546092"/>
                  <a:gd name="connsiteX2040" fmla="*/ 356394 w 535721"/>
                  <a:gd name="connsiteY2040" fmla="*/ 368093 h 546092"/>
                  <a:gd name="connsiteX2041" fmla="*/ 355896 w 535721"/>
                  <a:gd name="connsiteY2041" fmla="*/ 368232 h 546092"/>
                  <a:gd name="connsiteX2042" fmla="*/ 355468 w 535721"/>
                  <a:gd name="connsiteY2042" fmla="*/ 368371 h 546092"/>
                  <a:gd name="connsiteX2043" fmla="*/ 355179 w 535721"/>
                  <a:gd name="connsiteY2043" fmla="*/ 368487 h 546092"/>
                  <a:gd name="connsiteX2044" fmla="*/ 354820 w 535721"/>
                  <a:gd name="connsiteY2044" fmla="*/ 368683 h 546092"/>
                  <a:gd name="connsiteX2045" fmla="*/ 353733 w 535721"/>
                  <a:gd name="connsiteY2045" fmla="*/ 368938 h 546092"/>
                  <a:gd name="connsiteX2046" fmla="*/ 353212 w 535721"/>
                  <a:gd name="connsiteY2046" fmla="*/ 368915 h 546092"/>
                  <a:gd name="connsiteX2047" fmla="*/ 352714 w 535721"/>
                  <a:gd name="connsiteY2047" fmla="*/ 368857 h 546092"/>
                  <a:gd name="connsiteX2048" fmla="*/ 352402 w 535721"/>
                  <a:gd name="connsiteY2048" fmla="*/ 368869 h 546092"/>
                  <a:gd name="connsiteX2049" fmla="*/ 352078 w 535721"/>
                  <a:gd name="connsiteY2049" fmla="*/ 368903 h 546092"/>
                  <a:gd name="connsiteX2050" fmla="*/ 350956 w 535721"/>
                  <a:gd name="connsiteY2050" fmla="*/ 369216 h 546092"/>
                  <a:gd name="connsiteX2051" fmla="*/ 350065 w 535721"/>
                  <a:gd name="connsiteY2051" fmla="*/ 369308 h 546092"/>
                  <a:gd name="connsiteX2052" fmla="*/ 350053 w 535721"/>
                  <a:gd name="connsiteY2052" fmla="*/ 369308 h 546092"/>
                  <a:gd name="connsiteX2053" fmla="*/ 349787 w 535721"/>
                  <a:gd name="connsiteY2053" fmla="*/ 370373 h 546092"/>
                  <a:gd name="connsiteX2054" fmla="*/ 349602 w 535721"/>
                  <a:gd name="connsiteY2054" fmla="*/ 370720 h 546092"/>
                  <a:gd name="connsiteX2055" fmla="*/ 349463 w 535721"/>
                  <a:gd name="connsiteY2055" fmla="*/ 371032 h 546092"/>
                  <a:gd name="connsiteX2056" fmla="*/ 349440 w 535721"/>
                  <a:gd name="connsiteY2056" fmla="*/ 371136 h 546092"/>
                  <a:gd name="connsiteX2057" fmla="*/ 349440 w 535721"/>
                  <a:gd name="connsiteY2057" fmla="*/ 371310 h 546092"/>
                  <a:gd name="connsiteX2058" fmla="*/ 349405 w 535721"/>
                  <a:gd name="connsiteY2058" fmla="*/ 372027 h 546092"/>
                  <a:gd name="connsiteX2059" fmla="*/ 349267 w 535721"/>
                  <a:gd name="connsiteY2059" fmla="*/ 372825 h 546092"/>
                  <a:gd name="connsiteX2060" fmla="*/ 348815 w 535721"/>
                  <a:gd name="connsiteY2060" fmla="*/ 373739 h 546092"/>
                  <a:gd name="connsiteX2061" fmla="*/ 348827 w 535721"/>
                  <a:gd name="connsiteY2061" fmla="*/ 373774 h 546092"/>
                  <a:gd name="connsiteX2062" fmla="*/ 349001 w 535721"/>
                  <a:gd name="connsiteY2062" fmla="*/ 374480 h 546092"/>
                  <a:gd name="connsiteX2063" fmla="*/ 349024 w 535721"/>
                  <a:gd name="connsiteY2063" fmla="*/ 374873 h 546092"/>
                  <a:gd name="connsiteX2064" fmla="*/ 347959 w 535721"/>
                  <a:gd name="connsiteY2064" fmla="*/ 376759 h 546092"/>
                  <a:gd name="connsiteX2065" fmla="*/ 348052 w 535721"/>
                  <a:gd name="connsiteY2065" fmla="*/ 377187 h 546092"/>
                  <a:gd name="connsiteX2066" fmla="*/ 347415 w 535721"/>
                  <a:gd name="connsiteY2066" fmla="*/ 379073 h 546092"/>
                  <a:gd name="connsiteX2067" fmla="*/ 347311 w 535721"/>
                  <a:gd name="connsiteY2067" fmla="*/ 379166 h 546092"/>
                  <a:gd name="connsiteX2068" fmla="*/ 347288 w 535721"/>
                  <a:gd name="connsiteY2068" fmla="*/ 379571 h 546092"/>
                  <a:gd name="connsiteX2069" fmla="*/ 347080 w 535721"/>
                  <a:gd name="connsiteY2069" fmla="*/ 380427 h 546092"/>
                  <a:gd name="connsiteX2070" fmla="*/ 346594 w 535721"/>
                  <a:gd name="connsiteY2070" fmla="*/ 381260 h 546092"/>
                  <a:gd name="connsiteX2071" fmla="*/ 346235 w 535721"/>
                  <a:gd name="connsiteY2071" fmla="*/ 381653 h 546092"/>
                  <a:gd name="connsiteX2072" fmla="*/ 345576 w 535721"/>
                  <a:gd name="connsiteY2072" fmla="*/ 382174 h 546092"/>
                  <a:gd name="connsiteX2073" fmla="*/ 345055 w 535721"/>
                  <a:gd name="connsiteY2073" fmla="*/ 382451 h 546092"/>
                  <a:gd name="connsiteX2074" fmla="*/ 344650 w 535721"/>
                  <a:gd name="connsiteY2074" fmla="*/ 382613 h 546092"/>
                  <a:gd name="connsiteX2075" fmla="*/ 344338 w 535721"/>
                  <a:gd name="connsiteY2075" fmla="*/ 382764 h 546092"/>
                  <a:gd name="connsiteX2076" fmla="*/ 344130 w 535721"/>
                  <a:gd name="connsiteY2076" fmla="*/ 382903 h 546092"/>
                  <a:gd name="connsiteX2077" fmla="*/ 344026 w 535721"/>
                  <a:gd name="connsiteY2077" fmla="*/ 382995 h 546092"/>
                  <a:gd name="connsiteX2078" fmla="*/ 343829 w 535721"/>
                  <a:gd name="connsiteY2078" fmla="*/ 383261 h 546092"/>
                  <a:gd name="connsiteX2079" fmla="*/ 343759 w 535721"/>
                  <a:gd name="connsiteY2079" fmla="*/ 383342 h 546092"/>
                  <a:gd name="connsiteX2080" fmla="*/ 344026 w 535721"/>
                  <a:gd name="connsiteY2080" fmla="*/ 383932 h 546092"/>
                  <a:gd name="connsiteX2081" fmla="*/ 344002 w 535721"/>
                  <a:gd name="connsiteY2081" fmla="*/ 383863 h 546092"/>
                  <a:gd name="connsiteX2082" fmla="*/ 344245 w 535721"/>
                  <a:gd name="connsiteY2082" fmla="*/ 384349 h 546092"/>
                  <a:gd name="connsiteX2083" fmla="*/ 344396 w 535721"/>
                  <a:gd name="connsiteY2083" fmla="*/ 384777 h 546092"/>
                  <a:gd name="connsiteX2084" fmla="*/ 344500 w 535721"/>
                  <a:gd name="connsiteY2084" fmla="*/ 385263 h 546092"/>
                  <a:gd name="connsiteX2085" fmla="*/ 344269 w 535721"/>
                  <a:gd name="connsiteY2085" fmla="*/ 386709 h 546092"/>
                  <a:gd name="connsiteX2086" fmla="*/ 344130 w 535721"/>
                  <a:gd name="connsiteY2086" fmla="*/ 386940 h 546092"/>
                  <a:gd name="connsiteX2087" fmla="*/ 344153 w 535721"/>
                  <a:gd name="connsiteY2087" fmla="*/ 387311 h 546092"/>
                  <a:gd name="connsiteX2088" fmla="*/ 344141 w 535721"/>
                  <a:gd name="connsiteY2088" fmla="*/ 387843 h 546092"/>
                  <a:gd name="connsiteX2089" fmla="*/ 343435 w 535721"/>
                  <a:gd name="connsiteY2089" fmla="*/ 389312 h 546092"/>
                  <a:gd name="connsiteX2090" fmla="*/ 343042 w 535721"/>
                  <a:gd name="connsiteY2090" fmla="*/ 389648 h 546092"/>
                  <a:gd name="connsiteX2091" fmla="*/ 342325 w 535721"/>
                  <a:gd name="connsiteY2091" fmla="*/ 390099 h 546092"/>
                  <a:gd name="connsiteX2092" fmla="*/ 341746 w 535721"/>
                  <a:gd name="connsiteY2092" fmla="*/ 390353 h 546092"/>
                  <a:gd name="connsiteX2093" fmla="*/ 341561 w 535721"/>
                  <a:gd name="connsiteY2093" fmla="*/ 390469 h 546092"/>
                  <a:gd name="connsiteX2094" fmla="*/ 341480 w 535721"/>
                  <a:gd name="connsiteY2094" fmla="*/ 390550 h 546092"/>
                  <a:gd name="connsiteX2095" fmla="*/ 341457 w 535721"/>
                  <a:gd name="connsiteY2095" fmla="*/ 390631 h 546092"/>
                  <a:gd name="connsiteX2096" fmla="*/ 341272 w 535721"/>
                  <a:gd name="connsiteY2096" fmla="*/ 391140 h 546092"/>
                  <a:gd name="connsiteX2097" fmla="*/ 341017 w 535721"/>
                  <a:gd name="connsiteY2097" fmla="*/ 391591 h 546092"/>
                  <a:gd name="connsiteX2098" fmla="*/ 340184 w 535721"/>
                  <a:gd name="connsiteY2098" fmla="*/ 392390 h 546092"/>
                  <a:gd name="connsiteX2099" fmla="*/ 339756 w 535721"/>
                  <a:gd name="connsiteY2099" fmla="*/ 392633 h 546092"/>
                  <a:gd name="connsiteX2100" fmla="*/ 339097 w 535721"/>
                  <a:gd name="connsiteY2100" fmla="*/ 392841 h 546092"/>
                  <a:gd name="connsiteX2101" fmla="*/ 338611 w 535721"/>
                  <a:gd name="connsiteY2101" fmla="*/ 392910 h 546092"/>
                  <a:gd name="connsiteX2102" fmla="*/ 337049 w 535721"/>
                  <a:gd name="connsiteY2102" fmla="*/ 393200 h 546092"/>
                  <a:gd name="connsiteX2103" fmla="*/ 336135 w 535721"/>
                  <a:gd name="connsiteY2103" fmla="*/ 393223 h 546092"/>
                  <a:gd name="connsiteX2104" fmla="*/ 335418 w 535721"/>
                  <a:gd name="connsiteY2104" fmla="*/ 393153 h 546092"/>
                  <a:gd name="connsiteX2105" fmla="*/ 334793 w 535721"/>
                  <a:gd name="connsiteY2105" fmla="*/ 392980 h 546092"/>
                  <a:gd name="connsiteX2106" fmla="*/ 334307 w 535721"/>
                  <a:gd name="connsiteY2106" fmla="*/ 392748 h 546092"/>
                  <a:gd name="connsiteX2107" fmla="*/ 333671 w 535721"/>
                  <a:gd name="connsiteY2107" fmla="*/ 392262 h 546092"/>
                  <a:gd name="connsiteX2108" fmla="*/ 333578 w 535721"/>
                  <a:gd name="connsiteY2108" fmla="*/ 392170 h 546092"/>
                  <a:gd name="connsiteX2109" fmla="*/ 333416 w 535721"/>
                  <a:gd name="connsiteY2109" fmla="*/ 392494 h 546092"/>
                  <a:gd name="connsiteX2110" fmla="*/ 333312 w 535721"/>
                  <a:gd name="connsiteY2110" fmla="*/ 392771 h 546092"/>
                  <a:gd name="connsiteX2111" fmla="*/ 333277 w 535721"/>
                  <a:gd name="connsiteY2111" fmla="*/ 392945 h 546092"/>
                  <a:gd name="connsiteX2112" fmla="*/ 333335 w 535721"/>
                  <a:gd name="connsiteY2112" fmla="*/ 393119 h 546092"/>
                  <a:gd name="connsiteX2113" fmla="*/ 333416 w 535721"/>
                  <a:gd name="connsiteY2113" fmla="*/ 393975 h 546092"/>
                  <a:gd name="connsiteX2114" fmla="*/ 333347 w 535721"/>
                  <a:gd name="connsiteY2114" fmla="*/ 394461 h 546092"/>
                  <a:gd name="connsiteX2115" fmla="*/ 333058 w 535721"/>
                  <a:gd name="connsiteY2115" fmla="*/ 395294 h 546092"/>
                  <a:gd name="connsiteX2116" fmla="*/ 332768 w 535721"/>
                  <a:gd name="connsiteY2116" fmla="*/ 395745 h 546092"/>
                  <a:gd name="connsiteX2117" fmla="*/ 331565 w 535721"/>
                  <a:gd name="connsiteY2117" fmla="*/ 396601 h 546092"/>
                  <a:gd name="connsiteX2118" fmla="*/ 331102 w 535721"/>
                  <a:gd name="connsiteY2118" fmla="*/ 396717 h 546092"/>
                  <a:gd name="connsiteX2119" fmla="*/ 330559 w 535721"/>
                  <a:gd name="connsiteY2119" fmla="*/ 396786 h 546092"/>
                  <a:gd name="connsiteX2120" fmla="*/ 330350 w 535721"/>
                  <a:gd name="connsiteY2120" fmla="*/ 397180 h 546092"/>
                  <a:gd name="connsiteX2121" fmla="*/ 330026 w 535721"/>
                  <a:gd name="connsiteY2121" fmla="*/ 397608 h 546092"/>
                  <a:gd name="connsiteX2122" fmla="*/ 329633 w 535721"/>
                  <a:gd name="connsiteY2122" fmla="*/ 398001 h 546092"/>
                  <a:gd name="connsiteX2123" fmla="*/ 329240 w 535721"/>
                  <a:gd name="connsiteY2123" fmla="*/ 398313 h 546092"/>
                  <a:gd name="connsiteX2124" fmla="*/ 328152 w 535721"/>
                  <a:gd name="connsiteY2124" fmla="*/ 398730 h 546092"/>
                  <a:gd name="connsiteX2125" fmla="*/ 327620 w 535721"/>
                  <a:gd name="connsiteY2125" fmla="*/ 398765 h 546092"/>
                  <a:gd name="connsiteX2126" fmla="*/ 327180 w 535721"/>
                  <a:gd name="connsiteY2126" fmla="*/ 398753 h 546092"/>
                  <a:gd name="connsiteX2127" fmla="*/ 326659 w 535721"/>
                  <a:gd name="connsiteY2127" fmla="*/ 398672 h 546092"/>
                  <a:gd name="connsiteX2128" fmla="*/ 326069 w 535721"/>
                  <a:gd name="connsiteY2128" fmla="*/ 398498 h 546092"/>
                  <a:gd name="connsiteX2129" fmla="*/ 325919 w 535721"/>
                  <a:gd name="connsiteY2129" fmla="*/ 398487 h 546092"/>
                  <a:gd name="connsiteX2130" fmla="*/ 325780 w 535721"/>
                  <a:gd name="connsiteY2130" fmla="*/ 398498 h 546092"/>
                  <a:gd name="connsiteX2131" fmla="*/ 324901 w 535721"/>
                  <a:gd name="connsiteY2131" fmla="*/ 398765 h 546092"/>
                  <a:gd name="connsiteX2132" fmla="*/ 324403 w 535721"/>
                  <a:gd name="connsiteY2132" fmla="*/ 398834 h 546092"/>
                  <a:gd name="connsiteX2133" fmla="*/ 323871 w 535721"/>
                  <a:gd name="connsiteY2133" fmla="*/ 398846 h 546092"/>
                  <a:gd name="connsiteX2134" fmla="*/ 322506 w 535721"/>
                  <a:gd name="connsiteY2134" fmla="*/ 398336 h 546092"/>
                  <a:gd name="connsiteX2135" fmla="*/ 322182 w 535721"/>
                  <a:gd name="connsiteY2135" fmla="*/ 398059 h 546092"/>
                  <a:gd name="connsiteX2136" fmla="*/ 321927 w 535721"/>
                  <a:gd name="connsiteY2136" fmla="*/ 397793 h 546092"/>
                  <a:gd name="connsiteX2137" fmla="*/ 321916 w 535721"/>
                  <a:gd name="connsiteY2137" fmla="*/ 397804 h 546092"/>
                  <a:gd name="connsiteX2138" fmla="*/ 321546 w 535721"/>
                  <a:gd name="connsiteY2138" fmla="*/ 398001 h 546092"/>
                  <a:gd name="connsiteX2139" fmla="*/ 320932 w 535721"/>
                  <a:gd name="connsiteY2139" fmla="*/ 398545 h 546092"/>
                  <a:gd name="connsiteX2140" fmla="*/ 320134 w 535721"/>
                  <a:gd name="connsiteY2140" fmla="*/ 398973 h 546092"/>
                  <a:gd name="connsiteX2141" fmla="*/ 319741 w 535721"/>
                  <a:gd name="connsiteY2141" fmla="*/ 399077 h 546092"/>
                  <a:gd name="connsiteX2142" fmla="*/ 319556 w 535721"/>
                  <a:gd name="connsiteY2142" fmla="*/ 399158 h 546092"/>
                  <a:gd name="connsiteX2143" fmla="*/ 319394 w 535721"/>
                  <a:gd name="connsiteY2143" fmla="*/ 399262 h 546092"/>
                  <a:gd name="connsiteX2144" fmla="*/ 319070 w 535721"/>
                  <a:gd name="connsiteY2144" fmla="*/ 399540 h 546092"/>
                  <a:gd name="connsiteX2145" fmla="*/ 318480 w 535721"/>
                  <a:gd name="connsiteY2145" fmla="*/ 399979 h 546092"/>
                  <a:gd name="connsiteX2146" fmla="*/ 317936 w 535721"/>
                  <a:gd name="connsiteY2146" fmla="*/ 400292 h 546092"/>
                  <a:gd name="connsiteX2147" fmla="*/ 317114 w 535721"/>
                  <a:gd name="connsiteY2147" fmla="*/ 400893 h 546092"/>
                  <a:gd name="connsiteX2148" fmla="*/ 316675 w 535721"/>
                  <a:gd name="connsiteY2148" fmla="*/ 401125 h 546092"/>
                  <a:gd name="connsiteX2149" fmla="*/ 316536 w 535721"/>
                  <a:gd name="connsiteY2149" fmla="*/ 401564 h 546092"/>
                  <a:gd name="connsiteX2150" fmla="*/ 316305 w 535721"/>
                  <a:gd name="connsiteY2150" fmla="*/ 402050 h 546092"/>
                  <a:gd name="connsiteX2151" fmla="*/ 315391 w 535721"/>
                  <a:gd name="connsiteY2151" fmla="*/ 403011 h 546092"/>
                  <a:gd name="connsiteX2152" fmla="*/ 314639 w 535721"/>
                  <a:gd name="connsiteY2152" fmla="*/ 403346 h 546092"/>
                  <a:gd name="connsiteX2153" fmla="*/ 314488 w 535721"/>
                  <a:gd name="connsiteY2153" fmla="*/ 403485 h 546092"/>
                  <a:gd name="connsiteX2154" fmla="*/ 314141 w 535721"/>
                  <a:gd name="connsiteY2154" fmla="*/ 403820 h 546092"/>
                  <a:gd name="connsiteX2155" fmla="*/ 312926 w 535721"/>
                  <a:gd name="connsiteY2155" fmla="*/ 404387 h 546092"/>
                  <a:gd name="connsiteX2156" fmla="*/ 312475 w 535721"/>
                  <a:gd name="connsiteY2156" fmla="*/ 404422 h 546092"/>
                  <a:gd name="connsiteX2157" fmla="*/ 311110 w 535721"/>
                  <a:gd name="connsiteY2157" fmla="*/ 404052 h 546092"/>
                  <a:gd name="connsiteX2158" fmla="*/ 310531 w 535721"/>
                  <a:gd name="connsiteY2158" fmla="*/ 405602 h 546092"/>
                  <a:gd name="connsiteX2159" fmla="*/ 310254 w 535721"/>
                  <a:gd name="connsiteY2159" fmla="*/ 405915 h 546092"/>
                  <a:gd name="connsiteX2160" fmla="*/ 308576 w 535721"/>
                  <a:gd name="connsiteY2160" fmla="*/ 406505 h 546092"/>
                  <a:gd name="connsiteX2161" fmla="*/ 308079 w 535721"/>
                  <a:gd name="connsiteY2161" fmla="*/ 406435 h 546092"/>
                  <a:gd name="connsiteX2162" fmla="*/ 307419 w 535721"/>
                  <a:gd name="connsiteY2162" fmla="*/ 406250 h 546092"/>
                  <a:gd name="connsiteX2163" fmla="*/ 307211 w 535721"/>
                  <a:gd name="connsiteY2163" fmla="*/ 406134 h 546092"/>
                  <a:gd name="connsiteX2164" fmla="*/ 306193 w 535721"/>
                  <a:gd name="connsiteY2164" fmla="*/ 407604 h 546092"/>
                  <a:gd name="connsiteX2165" fmla="*/ 305822 w 535721"/>
                  <a:gd name="connsiteY2165" fmla="*/ 407812 h 546092"/>
                  <a:gd name="connsiteX2166" fmla="*/ 305070 w 535721"/>
                  <a:gd name="connsiteY2166" fmla="*/ 408055 h 546092"/>
                  <a:gd name="connsiteX2167" fmla="*/ 304816 w 535721"/>
                  <a:gd name="connsiteY2167" fmla="*/ 408772 h 546092"/>
                  <a:gd name="connsiteX2168" fmla="*/ 303728 w 535721"/>
                  <a:gd name="connsiteY2168" fmla="*/ 409906 h 546092"/>
                  <a:gd name="connsiteX2169" fmla="*/ 303323 w 535721"/>
                  <a:gd name="connsiteY2169" fmla="*/ 410080 h 546092"/>
                  <a:gd name="connsiteX2170" fmla="*/ 303011 w 535721"/>
                  <a:gd name="connsiteY2170" fmla="*/ 410184 h 546092"/>
                  <a:gd name="connsiteX2171" fmla="*/ 302039 w 535721"/>
                  <a:gd name="connsiteY2171" fmla="*/ 411213 h 546092"/>
                  <a:gd name="connsiteX2172" fmla="*/ 301588 w 535721"/>
                  <a:gd name="connsiteY2172" fmla="*/ 411422 h 546092"/>
                  <a:gd name="connsiteX2173" fmla="*/ 301171 w 535721"/>
                  <a:gd name="connsiteY2173" fmla="*/ 411572 h 546092"/>
                  <a:gd name="connsiteX2174" fmla="*/ 300651 w 535721"/>
                  <a:gd name="connsiteY2174" fmla="*/ 411688 h 546092"/>
                  <a:gd name="connsiteX2175" fmla="*/ 300165 w 535721"/>
                  <a:gd name="connsiteY2175" fmla="*/ 411746 h 546092"/>
                  <a:gd name="connsiteX2176" fmla="*/ 299239 w 535721"/>
                  <a:gd name="connsiteY2176" fmla="*/ 411711 h 546092"/>
                  <a:gd name="connsiteX2177" fmla="*/ 298603 w 535721"/>
                  <a:gd name="connsiteY2177" fmla="*/ 411838 h 546092"/>
                  <a:gd name="connsiteX2178" fmla="*/ 298406 w 535721"/>
                  <a:gd name="connsiteY2178" fmla="*/ 411908 h 546092"/>
                  <a:gd name="connsiteX2179" fmla="*/ 298256 w 535721"/>
                  <a:gd name="connsiteY2179" fmla="*/ 411989 h 546092"/>
                  <a:gd name="connsiteX2180" fmla="*/ 298187 w 535721"/>
                  <a:gd name="connsiteY2180" fmla="*/ 412093 h 546092"/>
                  <a:gd name="connsiteX2181" fmla="*/ 297851 w 535721"/>
                  <a:gd name="connsiteY2181" fmla="*/ 412544 h 546092"/>
                  <a:gd name="connsiteX2182" fmla="*/ 297481 w 535721"/>
                  <a:gd name="connsiteY2182" fmla="*/ 412914 h 546092"/>
                  <a:gd name="connsiteX2183" fmla="*/ 297030 w 535721"/>
                  <a:gd name="connsiteY2183" fmla="*/ 413250 h 546092"/>
                  <a:gd name="connsiteX2184" fmla="*/ 296590 w 535721"/>
                  <a:gd name="connsiteY2184" fmla="*/ 413504 h 546092"/>
                  <a:gd name="connsiteX2185" fmla="*/ 295445 w 535721"/>
                  <a:gd name="connsiteY2185" fmla="*/ 413747 h 546092"/>
                  <a:gd name="connsiteX2186" fmla="*/ 295040 w 535721"/>
                  <a:gd name="connsiteY2186" fmla="*/ 413712 h 546092"/>
                  <a:gd name="connsiteX2187" fmla="*/ 294750 w 535721"/>
                  <a:gd name="connsiteY2187" fmla="*/ 413724 h 546092"/>
                  <a:gd name="connsiteX2188" fmla="*/ 294611 w 535721"/>
                  <a:gd name="connsiteY2188" fmla="*/ 413747 h 546092"/>
                  <a:gd name="connsiteX2189" fmla="*/ 294380 w 535721"/>
                  <a:gd name="connsiteY2189" fmla="*/ 413851 h 546092"/>
                  <a:gd name="connsiteX2190" fmla="*/ 293455 w 535721"/>
                  <a:gd name="connsiteY2190" fmla="*/ 414222 h 546092"/>
                  <a:gd name="connsiteX2191" fmla="*/ 293130 w 535721"/>
                  <a:gd name="connsiteY2191" fmla="*/ 414418 h 546092"/>
                  <a:gd name="connsiteX2192" fmla="*/ 292726 w 535721"/>
                  <a:gd name="connsiteY2192" fmla="*/ 414603 h 546092"/>
                  <a:gd name="connsiteX2193" fmla="*/ 292228 w 535721"/>
                  <a:gd name="connsiteY2193" fmla="*/ 414777 h 546092"/>
                  <a:gd name="connsiteX2194" fmla="*/ 291464 w 535721"/>
                  <a:gd name="connsiteY2194" fmla="*/ 414881 h 546092"/>
                  <a:gd name="connsiteX2195" fmla="*/ 291383 w 535721"/>
                  <a:gd name="connsiteY2195" fmla="*/ 415228 h 546092"/>
                  <a:gd name="connsiteX2196" fmla="*/ 291233 w 535721"/>
                  <a:gd name="connsiteY2196" fmla="*/ 415691 h 546092"/>
                  <a:gd name="connsiteX2197" fmla="*/ 290632 w 535721"/>
                  <a:gd name="connsiteY2197" fmla="*/ 416605 h 546092"/>
                  <a:gd name="connsiteX2198" fmla="*/ 290227 w 535721"/>
                  <a:gd name="connsiteY2198" fmla="*/ 416952 h 546092"/>
                  <a:gd name="connsiteX2199" fmla="*/ 288861 w 535721"/>
                  <a:gd name="connsiteY2199" fmla="*/ 417450 h 546092"/>
                  <a:gd name="connsiteX2200" fmla="*/ 288329 w 535721"/>
                  <a:gd name="connsiteY2200" fmla="*/ 417438 h 546092"/>
                  <a:gd name="connsiteX2201" fmla="*/ 287415 w 535721"/>
                  <a:gd name="connsiteY2201" fmla="*/ 417195 h 546092"/>
                  <a:gd name="connsiteX2202" fmla="*/ 286975 w 535721"/>
                  <a:gd name="connsiteY2202" fmla="*/ 416952 h 546092"/>
                  <a:gd name="connsiteX2203" fmla="*/ 286536 w 535721"/>
                  <a:gd name="connsiteY2203" fmla="*/ 416628 h 546092"/>
                  <a:gd name="connsiteX2204" fmla="*/ 286142 w 535721"/>
                  <a:gd name="connsiteY2204" fmla="*/ 416258 h 546092"/>
                  <a:gd name="connsiteX2205" fmla="*/ 285818 w 535721"/>
                  <a:gd name="connsiteY2205" fmla="*/ 415899 h 546092"/>
                  <a:gd name="connsiteX2206" fmla="*/ 285656 w 535721"/>
                  <a:gd name="connsiteY2206" fmla="*/ 415957 h 546092"/>
                  <a:gd name="connsiteX2207" fmla="*/ 284881 w 535721"/>
                  <a:gd name="connsiteY2207" fmla="*/ 416304 h 546092"/>
                  <a:gd name="connsiteX2208" fmla="*/ 284870 w 535721"/>
                  <a:gd name="connsiteY2208" fmla="*/ 416362 h 546092"/>
                  <a:gd name="connsiteX2209" fmla="*/ 284361 w 535721"/>
                  <a:gd name="connsiteY2209" fmla="*/ 417183 h 546092"/>
                  <a:gd name="connsiteX2210" fmla="*/ 283990 w 535721"/>
                  <a:gd name="connsiteY2210" fmla="*/ 417542 h 546092"/>
                  <a:gd name="connsiteX2211" fmla="*/ 282938 w 535721"/>
                  <a:gd name="connsiteY2211" fmla="*/ 418074 h 546092"/>
                  <a:gd name="connsiteX2212" fmla="*/ 282822 w 535721"/>
                  <a:gd name="connsiteY2212" fmla="*/ 418283 h 546092"/>
                  <a:gd name="connsiteX2213" fmla="*/ 281272 w 535721"/>
                  <a:gd name="connsiteY2213" fmla="*/ 419312 h 546092"/>
                  <a:gd name="connsiteX2214" fmla="*/ 280809 w 535721"/>
                  <a:gd name="connsiteY2214" fmla="*/ 419370 h 546092"/>
                  <a:gd name="connsiteX2215" fmla="*/ 280577 w 535721"/>
                  <a:gd name="connsiteY2215" fmla="*/ 419382 h 546092"/>
                  <a:gd name="connsiteX2216" fmla="*/ 280554 w 535721"/>
                  <a:gd name="connsiteY2216" fmla="*/ 419405 h 546092"/>
                  <a:gd name="connsiteX2217" fmla="*/ 280045 w 535721"/>
                  <a:gd name="connsiteY2217" fmla="*/ 419902 h 546092"/>
                  <a:gd name="connsiteX2218" fmla="*/ 279687 w 535721"/>
                  <a:gd name="connsiteY2218" fmla="*/ 420145 h 546092"/>
                  <a:gd name="connsiteX2219" fmla="*/ 279536 w 535721"/>
                  <a:gd name="connsiteY2219" fmla="*/ 420261 h 546092"/>
                  <a:gd name="connsiteX2220" fmla="*/ 279444 w 535721"/>
                  <a:gd name="connsiteY2220" fmla="*/ 420411 h 546092"/>
                  <a:gd name="connsiteX2221" fmla="*/ 279235 w 535721"/>
                  <a:gd name="connsiteY2221" fmla="*/ 420770 h 546092"/>
                  <a:gd name="connsiteX2222" fmla="*/ 278900 w 535721"/>
                  <a:gd name="connsiteY2222" fmla="*/ 421198 h 546092"/>
                  <a:gd name="connsiteX2223" fmla="*/ 278078 w 535721"/>
                  <a:gd name="connsiteY2223" fmla="*/ 421973 h 546092"/>
                  <a:gd name="connsiteX2224" fmla="*/ 277199 w 535721"/>
                  <a:gd name="connsiteY2224" fmla="*/ 422459 h 546092"/>
                  <a:gd name="connsiteX2225" fmla="*/ 276366 w 535721"/>
                  <a:gd name="connsiteY2225" fmla="*/ 422656 h 546092"/>
                  <a:gd name="connsiteX2226" fmla="*/ 275845 w 535721"/>
                  <a:gd name="connsiteY2226" fmla="*/ 422910 h 546092"/>
                  <a:gd name="connsiteX2227" fmla="*/ 275082 w 535721"/>
                  <a:gd name="connsiteY2227" fmla="*/ 423153 h 546092"/>
                  <a:gd name="connsiteX2228" fmla="*/ 274191 w 535721"/>
                  <a:gd name="connsiteY2228" fmla="*/ 423304 h 546092"/>
                  <a:gd name="connsiteX2229" fmla="*/ 273867 w 535721"/>
                  <a:gd name="connsiteY2229" fmla="*/ 423443 h 546092"/>
                  <a:gd name="connsiteX2230" fmla="*/ 273474 w 535721"/>
                  <a:gd name="connsiteY2230" fmla="*/ 423535 h 546092"/>
                  <a:gd name="connsiteX2231" fmla="*/ 273127 w 535721"/>
                  <a:gd name="connsiteY2231" fmla="*/ 423605 h 546092"/>
                  <a:gd name="connsiteX2232" fmla="*/ 273092 w 535721"/>
                  <a:gd name="connsiteY2232" fmla="*/ 423628 h 546092"/>
                  <a:gd name="connsiteX2233" fmla="*/ 271923 w 535721"/>
                  <a:gd name="connsiteY2233" fmla="*/ 424148 h 546092"/>
                  <a:gd name="connsiteX2234" fmla="*/ 271414 w 535721"/>
                  <a:gd name="connsiteY2234" fmla="*/ 424206 h 546092"/>
                  <a:gd name="connsiteX2235" fmla="*/ 270917 w 535721"/>
                  <a:gd name="connsiteY2235" fmla="*/ 424195 h 546092"/>
                  <a:gd name="connsiteX2236" fmla="*/ 270813 w 535721"/>
                  <a:gd name="connsiteY2236" fmla="*/ 424183 h 546092"/>
                  <a:gd name="connsiteX2237" fmla="*/ 270743 w 535721"/>
                  <a:gd name="connsiteY2237" fmla="*/ 424264 h 546092"/>
                  <a:gd name="connsiteX2238" fmla="*/ 270385 w 535721"/>
                  <a:gd name="connsiteY2238" fmla="*/ 424669 h 546092"/>
                  <a:gd name="connsiteX2239" fmla="*/ 269077 w 535721"/>
                  <a:gd name="connsiteY2239" fmla="*/ 425340 h 546092"/>
                  <a:gd name="connsiteX2240" fmla="*/ 268568 w 535721"/>
                  <a:gd name="connsiteY2240" fmla="*/ 425398 h 546092"/>
                  <a:gd name="connsiteX2241" fmla="*/ 267747 w 535721"/>
                  <a:gd name="connsiteY2241" fmla="*/ 425305 h 546092"/>
                  <a:gd name="connsiteX2242" fmla="*/ 267249 w 535721"/>
                  <a:gd name="connsiteY2242" fmla="*/ 425143 h 546092"/>
                  <a:gd name="connsiteX2243" fmla="*/ 266995 w 535721"/>
                  <a:gd name="connsiteY2243" fmla="*/ 425039 h 546092"/>
                  <a:gd name="connsiteX2244" fmla="*/ 266856 w 535721"/>
                  <a:gd name="connsiteY2244" fmla="*/ 425062 h 546092"/>
                  <a:gd name="connsiteX2245" fmla="*/ 266196 w 535721"/>
                  <a:gd name="connsiteY2245" fmla="*/ 425178 h 546092"/>
                  <a:gd name="connsiteX2246" fmla="*/ 265930 w 535721"/>
                  <a:gd name="connsiteY2246" fmla="*/ 425190 h 546092"/>
                  <a:gd name="connsiteX2247" fmla="*/ 265398 w 535721"/>
                  <a:gd name="connsiteY2247" fmla="*/ 425502 h 546092"/>
                  <a:gd name="connsiteX2248" fmla="*/ 263454 w 535721"/>
                  <a:gd name="connsiteY2248" fmla="*/ 425525 h 546092"/>
                  <a:gd name="connsiteX2249" fmla="*/ 263038 w 535721"/>
                  <a:gd name="connsiteY2249" fmla="*/ 425317 h 546092"/>
                  <a:gd name="connsiteX2250" fmla="*/ 262575 w 535721"/>
                  <a:gd name="connsiteY2250" fmla="*/ 424958 h 546092"/>
                  <a:gd name="connsiteX2251" fmla="*/ 262205 w 535721"/>
                  <a:gd name="connsiteY2251" fmla="*/ 424588 h 546092"/>
                  <a:gd name="connsiteX2252" fmla="*/ 261915 w 535721"/>
                  <a:gd name="connsiteY2252" fmla="*/ 424218 h 546092"/>
                  <a:gd name="connsiteX2253" fmla="*/ 261649 w 535721"/>
                  <a:gd name="connsiteY2253" fmla="*/ 423778 h 546092"/>
                  <a:gd name="connsiteX2254" fmla="*/ 261383 w 535721"/>
                  <a:gd name="connsiteY2254" fmla="*/ 423350 h 546092"/>
                  <a:gd name="connsiteX2255" fmla="*/ 261349 w 535721"/>
                  <a:gd name="connsiteY2255" fmla="*/ 423281 h 546092"/>
                  <a:gd name="connsiteX2256" fmla="*/ 261198 w 535721"/>
                  <a:gd name="connsiteY2256" fmla="*/ 423292 h 546092"/>
                  <a:gd name="connsiteX2257" fmla="*/ 260678 w 535721"/>
                  <a:gd name="connsiteY2257" fmla="*/ 423350 h 546092"/>
                  <a:gd name="connsiteX2258" fmla="*/ 259740 w 535721"/>
                  <a:gd name="connsiteY2258" fmla="*/ 423234 h 546092"/>
                  <a:gd name="connsiteX2259" fmla="*/ 259243 w 535721"/>
                  <a:gd name="connsiteY2259" fmla="*/ 423038 h 546092"/>
                  <a:gd name="connsiteX2260" fmla="*/ 258734 w 535721"/>
                  <a:gd name="connsiteY2260" fmla="*/ 422748 h 546092"/>
                  <a:gd name="connsiteX2261" fmla="*/ 257820 w 535721"/>
                  <a:gd name="connsiteY2261" fmla="*/ 421985 h 546092"/>
                  <a:gd name="connsiteX2262" fmla="*/ 257184 w 535721"/>
                  <a:gd name="connsiteY2262" fmla="*/ 421314 h 546092"/>
                  <a:gd name="connsiteX2263" fmla="*/ 256605 w 535721"/>
                  <a:gd name="connsiteY2263" fmla="*/ 420515 h 546092"/>
                  <a:gd name="connsiteX2264" fmla="*/ 256547 w 535721"/>
                  <a:gd name="connsiteY2264" fmla="*/ 420458 h 546092"/>
                  <a:gd name="connsiteX2265" fmla="*/ 255749 w 535721"/>
                  <a:gd name="connsiteY2265" fmla="*/ 420249 h 546092"/>
                  <a:gd name="connsiteX2266" fmla="*/ 255332 w 535721"/>
                  <a:gd name="connsiteY2266" fmla="*/ 420076 h 546092"/>
                  <a:gd name="connsiteX2267" fmla="*/ 254881 w 535721"/>
                  <a:gd name="connsiteY2267" fmla="*/ 419833 h 546092"/>
                  <a:gd name="connsiteX2268" fmla="*/ 254453 w 535721"/>
                  <a:gd name="connsiteY2268" fmla="*/ 419509 h 546092"/>
                  <a:gd name="connsiteX2269" fmla="*/ 254060 w 535721"/>
                  <a:gd name="connsiteY2269" fmla="*/ 419150 h 546092"/>
                  <a:gd name="connsiteX2270" fmla="*/ 253447 w 535721"/>
                  <a:gd name="connsiteY2270" fmla="*/ 417889 h 546092"/>
                  <a:gd name="connsiteX2271" fmla="*/ 253423 w 535721"/>
                  <a:gd name="connsiteY2271" fmla="*/ 417565 h 546092"/>
                  <a:gd name="connsiteX2272" fmla="*/ 253412 w 535721"/>
                  <a:gd name="connsiteY2272" fmla="*/ 417542 h 546092"/>
                  <a:gd name="connsiteX2273" fmla="*/ 253134 w 535721"/>
                  <a:gd name="connsiteY2273" fmla="*/ 417392 h 546092"/>
                  <a:gd name="connsiteX2274" fmla="*/ 252695 w 535721"/>
                  <a:gd name="connsiteY2274" fmla="*/ 417079 h 546092"/>
                  <a:gd name="connsiteX2275" fmla="*/ 252579 w 535721"/>
                  <a:gd name="connsiteY2275" fmla="*/ 417021 h 546092"/>
                  <a:gd name="connsiteX2276" fmla="*/ 252243 w 535721"/>
                  <a:gd name="connsiteY2276" fmla="*/ 416952 h 546092"/>
                  <a:gd name="connsiteX2277" fmla="*/ 250774 w 535721"/>
                  <a:gd name="connsiteY2277" fmla="*/ 415633 h 546092"/>
                  <a:gd name="connsiteX2278" fmla="*/ 250612 w 535721"/>
                  <a:gd name="connsiteY2278" fmla="*/ 415124 h 546092"/>
                  <a:gd name="connsiteX2279" fmla="*/ 250496 w 535721"/>
                  <a:gd name="connsiteY2279" fmla="*/ 414522 h 546092"/>
                  <a:gd name="connsiteX2280" fmla="*/ 250265 w 535721"/>
                  <a:gd name="connsiteY2280" fmla="*/ 414488 h 546092"/>
                  <a:gd name="connsiteX2281" fmla="*/ 249524 w 535721"/>
                  <a:gd name="connsiteY2281" fmla="*/ 414141 h 546092"/>
                  <a:gd name="connsiteX2282" fmla="*/ 249119 w 535721"/>
                  <a:gd name="connsiteY2282" fmla="*/ 413851 h 546092"/>
                  <a:gd name="connsiteX2283" fmla="*/ 248703 w 535721"/>
                  <a:gd name="connsiteY2283" fmla="*/ 413562 h 546092"/>
                  <a:gd name="connsiteX2284" fmla="*/ 248287 w 535721"/>
                  <a:gd name="connsiteY2284" fmla="*/ 413273 h 546092"/>
                  <a:gd name="connsiteX2285" fmla="*/ 247858 w 535721"/>
                  <a:gd name="connsiteY2285" fmla="*/ 413007 h 546092"/>
                  <a:gd name="connsiteX2286" fmla="*/ 247500 w 535721"/>
                  <a:gd name="connsiteY2286" fmla="*/ 412694 h 546092"/>
                  <a:gd name="connsiteX2287" fmla="*/ 247130 w 535721"/>
                  <a:gd name="connsiteY2287" fmla="*/ 412324 h 546092"/>
                  <a:gd name="connsiteX2288" fmla="*/ 246701 w 535721"/>
                  <a:gd name="connsiteY2288" fmla="*/ 411642 h 546092"/>
                  <a:gd name="connsiteX2289" fmla="*/ 246528 w 535721"/>
                  <a:gd name="connsiteY2289" fmla="*/ 411156 h 546092"/>
                  <a:gd name="connsiteX2290" fmla="*/ 246424 w 535721"/>
                  <a:gd name="connsiteY2290" fmla="*/ 410739 h 546092"/>
                  <a:gd name="connsiteX2291" fmla="*/ 246343 w 535721"/>
                  <a:gd name="connsiteY2291" fmla="*/ 410207 h 546092"/>
                  <a:gd name="connsiteX2292" fmla="*/ 246331 w 535721"/>
                  <a:gd name="connsiteY2292" fmla="*/ 410149 h 546092"/>
                  <a:gd name="connsiteX2293" fmla="*/ 246088 w 535721"/>
                  <a:gd name="connsiteY2293" fmla="*/ 409918 h 546092"/>
                  <a:gd name="connsiteX2294" fmla="*/ 245406 w 535721"/>
                  <a:gd name="connsiteY2294" fmla="*/ 409085 h 546092"/>
                  <a:gd name="connsiteX2295" fmla="*/ 245128 w 535721"/>
                  <a:gd name="connsiteY2295" fmla="*/ 408761 h 546092"/>
                  <a:gd name="connsiteX2296" fmla="*/ 244885 w 535721"/>
                  <a:gd name="connsiteY2296" fmla="*/ 408518 h 546092"/>
                  <a:gd name="connsiteX2297" fmla="*/ 244781 w 535721"/>
                  <a:gd name="connsiteY2297" fmla="*/ 408437 h 546092"/>
                  <a:gd name="connsiteX2298" fmla="*/ 244631 w 535721"/>
                  <a:gd name="connsiteY2298" fmla="*/ 408379 h 546092"/>
                  <a:gd name="connsiteX2299" fmla="*/ 244538 w 535721"/>
                  <a:gd name="connsiteY2299" fmla="*/ 408356 h 546092"/>
                  <a:gd name="connsiteX2300" fmla="*/ 244388 w 535721"/>
                  <a:gd name="connsiteY2300" fmla="*/ 408367 h 546092"/>
                  <a:gd name="connsiteX2301" fmla="*/ 243959 w 535721"/>
                  <a:gd name="connsiteY2301" fmla="*/ 408402 h 546092"/>
                  <a:gd name="connsiteX2302" fmla="*/ 243497 w 535721"/>
                  <a:gd name="connsiteY2302" fmla="*/ 408471 h 546092"/>
                  <a:gd name="connsiteX2303" fmla="*/ 242907 w 535721"/>
                  <a:gd name="connsiteY2303" fmla="*/ 408483 h 546092"/>
                  <a:gd name="connsiteX2304" fmla="*/ 242398 w 535721"/>
                  <a:gd name="connsiteY2304" fmla="*/ 408414 h 546092"/>
                  <a:gd name="connsiteX2305" fmla="*/ 241981 w 535721"/>
                  <a:gd name="connsiteY2305" fmla="*/ 408321 h 546092"/>
                  <a:gd name="connsiteX2306" fmla="*/ 241125 w 535721"/>
                  <a:gd name="connsiteY2306" fmla="*/ 407974 h 546092"/>
                  <a:gd name="connsiteX2307" fmla="*/ 240801 w 535721"/>
                  <a:gd name="connsiteY2307" fmla="*/ 407939 h 546092"/>
                  <a:gd name="connsiteX2308" fmla="*/ 239979 w 535721"/>
                  <a:gd name="connsiteY2308" fmla="*/ 407604 h 546092"/>
                  <a:gd name="connsiteX2309" fmla="*/ 239563 w 535721"/>
                  <a:gd name="connsiteY2309" fmla="*/ 407314 h 546092"/>
                  <a:gd name="connsiteX2310" fmla="*/ 239170 w 535721"/>
                  <a:gd name="connsiteY2310" fmla="*/ 406956 h 546092"/>
                  <a:gd name="connsiteX2311" fmla="*/ 238973 w 535721"/>
                  <a:gd name="connsiteY2311" fmla="*/ 406991 h 546092"/>
                  <a:gd name="connsiteX2312" fmla="*/ 238568 w 535721"/>
                  <a:gd name="connsiteY2312" fmla="*/ 407014 h 546092"/>
                  <a:gd name="connsiteX2313" fmla="*/ 238036 w 535721"/>
                  <a:gd name="connsiteY2313" fmla="*/ 407002 h 546092"/>
                  <a:gd name="connsiteX2314" fmla="*/ 237342 w 535721"/>
                  <a:gd name="connsiteY2314" fmla="*/ 406933 h 546092"/>
                  <a:gd name="connsiteX2315" fmla="*/ 236543 w 535721"/>
                  <a:gd name="connsiteY2315" fmla="*/ 406759 h 546092"/>
                  <a:gd name="connsiteX2316" fmla="*/ 236173 w 535721"/>
                  <a:gd name="connsiteY2316" fmla="*/ 406609 h 546092"/>
                  <a:gd name="connsiteX2317" fmla="*/ 235687 w 535721"/>
                  <a:gd name="connsiteY2317" fmla="*/ 406377 h 546092"/>
                  <a:gd name="connsiteX2318" fmla="*/ 235201 w 535721"/>
                  <a:gd name="connsiteY2318" fmla="*/ 406053 h 546092"/>
                  <a:gd name="connsiteX2319" fmla="*/ 234808 w 535721"/>
                  <a:gd name="connsiteY2319" fmla="*/ 405695 h 546092"/>
                  <a:gd name="connsiteX2320" fmla="*/ 234345 w 535721"/>
                  <a:gd name="connsiteY2320" fmla="*/ 405151 h 546092"/>
                  <a:gd name="connsiteX2321" fmla="*/ 234079 w 535721"/>
                  <a:gd name="connsiteY2321" fmla="*/ 404862 h 546092"/>
                  <a:gd name="connsiteX2322" fmla="*/ 233743 w 535721"/>
                  <a:gd name="connsiteY2322" fmla="*/ 404572 h 546092"/>
                  <a:gd name="connsiteX2323" fmla="*/ 233489 w 535721"/>
                  <a:gd name="connsiteY2323" fmla="*/ 404341 h 546092"/>
                  <a:gd name="connsiteX2324" fmla="*/ 233246 w 535721"/>
                  <a:gd name="connsiteY2324" fmla="*/ 404202 h 546092"/>
                  <a:gd name="connsiteX2325" fmla="*/ 232887 w 535721"/>
                  <a:gd name="connsiteY2325" fmla="*/ 404029 h 546092"/>
                  <a:gd name="connsiteX2326" fmla="*/ 232471 w 535721"/>
                  <a:gd name="connsiteY2326" fmla="*/ 403855 h 546092"/>
                  <a:gd name="connsiteX2327" fmla="*/ 231985 w 535721"/>
                  <a:gd name="connsiteY2327" fmla="*/ 403670 h 546092"/>
                  <a:gd name="connsiteX2328" fmla="*/ 231406 w 535721"/>
                  <a:gd name="connsiteY2328" fmla="*/ 403404 h 546092"/>
                  <a:gd name="connsiteX2329" fmla="*/ 231302 w 535721"/>
                  <a:gd name="connsiteY2329" fmla="*/ 403346 h 546092"/>
                  <a:gd name="connsiteX2330" fmla="*/ 231106 w 535721"/>
                  <a:gd name="connsiteY2330" fmla="*/ 403334 h 546092"/>
                  <a:gd name="connsiteX2331" fmla="*/ 231071 w 535721"/>
                  <a:gd name="connsiteY2331" fmla="*/ 403358 h 546092"/>
                  <a:gd name="connsiteX2332" fmla="*/ 230330 w 535721"/>
                  <a:gd name="connsiteY2332" fmla="*/ 403612 h 546092"/>
                  <a:gd name="connsiteX2333" fmla="*/ 229914 w 535721"/>
                  <a:gd name="connsiteY2333" fmla="*/ 403705 h 546092"/>
                  <a:gd name="connsiteX2334" fmla="*/ 229382 w 535721"/>
                  <a:gd name="connsiteY2334" fmla="*/ 403774 h 546092"/>
                  <a:gd name="connsiteX2335" fmla="*/ 229023 w 535721"/>
                  <a:gd name="connsiteY2335" fmla="*/ 403774 h 546092"/>
                  <a:gd name="connsiteX2336" fmla="*/ 228769 w 535721"/>
                  <a:gd name="connsiteY2336" fmla="*/ 404862 h 546092"/>
                  <a:gd name="connsiteX2337" fmla="*/ 228537 w 535721"/>
                  <a:gd name="connsiteY2337" fmla="*/ 405533 h 546092"/>
                  <a:gd name="connsiteX2338" fmla="*/ 228364 w 535721"/>
                  <a:gd name="connsiteY2338" fmla="*/ 405903 h 546092"/>
                  <a:gd name="connsiteX2339" fmla="*/ 228086 w 535721"/>
                  <a:gd name="connsiteY2339" fmla="*/ 406354 h 546092"/>
                  <a:gd name="connsiteX2340" fmla="*/ 227496 w 535721"/>
                  <a:gd name="connsiteY2340" fmla="*/ 407048 h 546092"/>
                  <a:gd name="connsiteX2341" fmla="*/ 226466 w 535721"/>
                  <a:gd name="connsiteY2341" fmla="*/ 407662 h 546092"/>
                  <a:gd name="connsiteX2342" fmla="*/ 225946 w 535721"/>
                  <a:gd name="connsiteY2342" fmla="*/ 407777 h 546092"/>
                  <a:gd name="connsiteX2343" fmla="*/ 225228 w 535721"/>
                  <a:gd name="connsiteY2343" fmla="*/ 407800 h 546092"/>
                  <a:gd name="connsiteX2344" fmla="*/ 224141 w 535721"/>
                  <a:gd name="connsiteY2344" fmla="*/ 407638 h 546092"/>
                  <a:gd name="connsiteX2345" fmla="*/ 223747 w 535721"/>
                  <a:gd name="connsiteY2345" fmla="*/ 407546 h 546092"/>
                  <a:gd name="connsiteX2346" fmla="*/ 223250 w 535721"/>
                  <a:gd name="connsiteY2346" fmla="*/ 407372 h 546092"/>
                  <a:gd name="connsiteX2347" fmla="*/ 222475 w 535721"/>
                  <a:gd name="connsiteY2347" fmla="*/ 406863 h 546092"/>
                  <a:gd name="connsiteX2348" fmla="*/ 222116 w 535721"/>
                  <a:gd name="connsiteY2348" fmla="*/ 406493 h 546092"/>
                  <a:gd name="connsiteX2349" fmla="*/ 221792 w 535721"/>
                  <a:gd name="connsiteY2349" fmla="*/ 406030 h 546092"/>
                  <a:gd name="connsiteX2350" fmla="*/ 221618 w 535721"/>
                  <a:gd name="connsiteY2350" fmla="*/ 405718 h 546092"/>
                  <a:gd name="connsiteX2351" fmla="*/ 221595 w 535721"/>
                  <a:gd name="connsiteY2351" fmla="*/ 405683 h 546092"/>
                  <a:gd name="connsiteX2352" fmla="*/ 221422 w 535721"/>
                  <a:gd name="connsiteY2352" fmla="*/ 405544 h 546092"/>
                  <a:gd name="connsiteX2353" fmla="*/ 221005 w 535721"/>
                  <a:gd name="connsiteY2353" fmla="*/ 405267 h 546092"/>
                  <a:gd name="connsiteX2354" fmla="*/ 220635 w 535721"/>
                  <a:gd name="connsiteY2354" fmla="*/ 404931 h 546092"/>
                  <a:gd name="connsiteX2355" fmla="*/ 220288 w 535721"/>
                  <a:gd name="connsiteY2355" fmla="*/ 404538 h 546092"/>
                  <a:gd name="connsiteX2356" fmla="*/ 219976 w 535721"/>
                  <a:gd name="connsiteY2356" fmla="*/ 404052 h 546092"/>
                  <a:gd name="connsiteX2357" fmla="*/ 219767 w 535721"/>
                  <a:gd name="connsiteY2357" fmla="*/ 403601 h 546092"/>
                  <a:gd name="connsiteX2358" fmla="*/ 219536 w 535721"/>
                  <a:gd name="connsiteY2358" fmla="*/ 403161 h 546092"/>
                  <a:gd name="connsiteX2359" fmla="*/ 219374 w 535721"/>
                  <a:gd name="connsiteY2359" fmla="*/ 402721 h 546092"/>
                  <a:gd name="connsiteX2360" fmla="*/ 219131 w 535721"/>
                  <a:gd name="connsiteY2360" fmla="*/ 401703 h 546092"/>
                  <a:gd name="connsiteX2361" fmla="*/ 219096 w 535721"/>
                  <a:gd name="connsiteY2361" fmla="*/ 401553 h 546092"/>
                  <a:gd name="connsiteX2362" fmla="*/ 219062 w 535721"/>
                  <a:gd name="connsiteY2362" fmla="*/ 401495 h 546092"/>
                  <a:gd name="connsiteX2363" fmla="*/ 218876 w 535721"/>
                  <a:gd name="connsiteY2363" fmla="*/ 401287 h 546092"/>
                  <a:gd name="connsiteX2364" fmla="*/ 218819 w 535721"/>
                  <a:gd name="connsiteY2364" fmla="*/ 401252 h 546092"/>
                  <a:gd name="connsiteX2365" fmla="*/ 218633 w 535721"/>
                  <a:gd name="connsiteY2365" fmla="*/ 401171 h 546092"/>
                  <a:gd name="connsiteX2366" fmla="*/ 218263 w 535721"/>
                  <a:gd name="connsiteY2366" fmla="*/ 400974 h 546092"/>
                  <a:gd name="connsiteX2367" fmla="*/ 217824 w 535721"/>
                  <a:gd name="connsiteY2367" fmla="*/ 400662 h 546092"/>
                  <a:gd name="connsiteX2368" fmla="*/ 217315 w 535721"/>
                  <a:gd name="connsiteY2368" fmla="*/ 400245 h 546092"/>
                  <a:gd name="connsiteX2369" fmla="*/ 217222 w 535721"/>
                  <a:gd name="connsiteY2369" fmla="*/ 400176 h 546092"/>
                  <a:gd name="connsiteX2370" fmla="*/ 217072 w 535721"/>
                  <a:gd name="connsiteY2370" fmla="*/ 400118 h 546092"/>
                  <a:gd name="connsiteX2371" fmla="*/ 216840 w 535721"/>
                  <a:gd name="connsiteY2371" fmla="*/ 400060 h 546092"/>
                  <a:gd name="connsiteX2372" fmla="*/ 216586 w 535721"/>
                  <a:gd name="connsiteY2372" fmla="*/ 400060 h 546092"/>
                  <a:gd name="connsiteX2373" fmla="*/ 216146 w 535721"/>
                  <a:gd name="connsiteY2373" fmla="*/ 400083 h 546092"/>
                  <a:gd name="connsiteX2374" fmla="*/ 215093 w 535721"/>
                  <a:gd name="connsiteY2374" fmla="*/ 400164 h 546092"/>
                  <a:gd name="connsiteX2375" fmla="*/ 214353 w 535721"/>
                  <a:gd name="connsiteY2375" fmla="*/ 400083 h 546092"/>
                  <a:gd name="connsiteX2376" fmla="*/ 213844 w 535721"/>
                  <a:gd name="connsiteY2376" fmla="*/ 399933 h 546092"/>
                  <a:gd name="connsiteX2377" fmla="*/ 213149 w 535721"/>
                  <a:gd name="connsiteY2377" fmla="*/ 399644 h 546092"/>
                  <a:gd name="connsiteX2378" fmla="*/ 212120 w 535721"/>
                  <a:gd name="connsiteY2378" fmla="*/ 399204 h 546092"/>
                  <a:gd name="connsiteX2379" fmla="*/ 211032 w 535721"/>
                  <a:gd name="connsiteY2379" fmla="*/ 398614 h 546092"/>
                  <a:gd name="connsiteX2380" fmla="*/ 210569 w 535721"/>
                  <a:gd name="connsiteY2380" fmla="*/ 398255 h 546092"/>
                  <a:gd name="connsiteX2381" fmla="*/ 209875 w 535721"/>
                  <a:gd name="connsiteY2381" fmla="*/ 397538 h 546092"/>
                  <a:gd name="connsiteX2382" fmla="*/ 209563 w 535721"/>
                  <a:gd name="connsiteY2382" fmla="*/ 397260 h 546092"/>
                  <a:gd name="connsiteX2383" fmla="*/ 208730 w 535721"/>
                  <a:gd name="connsiteY2383" fmla="*/ 396555 h 546092"/>
                  <a:gd name="connsiteX2384" fmla="*/ 208394 w 535721"/>
                  <a:gd name="connsiteY2384" fmla="*/ 396161 h 546092"/>
                  <a:gd name="connsiteX2385" fmla="*/ 208082 w 535721"/>
                  <a:gd name="connsiteY2385" fmla="*/ 395722 h 546092"/>
                  <a:gd name="connsiteX2386" fmla="*/ 207746 w 535721"/>
                  <a:gd name="connsiteY2386" fmla="*/ 395143 h 546092"/>
                  <a:gd name="connsiteX2387" fmla="*/ 207411 w 535721"/>
                  <a:gd name="connsiteY2387" fmla="*/ 394391 h 546092"/>
                  <a:gd name="connsiteX2388" fmla="*/ 207214 w 535721"/>
                  <a:gd name="connsiteY2388" fmla="*/ 393720 h 546092"/>
                  <a:gd name="connsiteX2389" fmla="*/ 206717 w 535721"/>
                  <a:gd name="connsiteY2389" fmla="*/ 392123 h 546092"/>
                  <a:gd name="connsiteX2390" fmla="*/ 206728 w 535721"/>
                  <a:gd name="connsiteY2390" fmla="*/ 392193 h 546092"/>
                  <a:gd name="connsiteX2391" fmla="*/ 206589 w 535721"/>
                  <a:gd name="connsiteY2391" fmla="*/ 391765 h 546092"/>
                  <a:gd name="connsiteX2392" fmla="*/ 206451 w 535721"/>
                  <a:gd name="connsiteY2392" fmla="*/ 391441 h 546092"/>
                  <a:gd name="connsiteX2393" fmla="*/ 206370 w 535721"/>
                  <a:gd name="connsiteY2393" fmla="*/ 391291 h 546092"/>
                  <a:gd name="connsiteX2394" fmla="*/ 206184 w 535721"/>
                  <a:gd name="connsiteY2394" fmla="*/ 391105 h 546092"/>
                  <a:gd name="connsiteX2395" fmla="*/ 205930 w 535721"/>
                  <a:gd name="connsiteY2395" fmla="*/ 390781 h 546092"/>
                  <a:gd name="connsiteX2396" fmla="*/ 205652 w 535721"/>
                  <a:gd name="connsiteY2396" fmla="*/ 390330 h 546092"/>
                  <a:gd name="connsiteX2397" fmla="*/ 205317 w 535721"/>
                  <a:gd name="connsiteY2397" fmla="*/ 389717 h 546092"/>
                  <a:gd name="connsiteX2398" fmla="*/ 205109 w 535721"/>
                  <a:gd name="connsiteY2398" fmla="*/ 388618 h 546092"/>
                  <a:gd name="connsiteX2399" fmla="*/ 205143 w 535721"/>
                  <a:gd name="connsiteY2399" fmla="*/ 388086 h 546092"/>
                  <a:gd name="connsiteX2400" fmla="*/ 205305 w 535721"/>
                  <a:gd name="connsiteY2400" fmla="*/ 387449 h 546092"/>
                  <a:gd name="connsiteX2401" fmla="*/ 205513 w 535721"/>
                  <a:gd name="connsiteY2401" fmla="*/ 386963 h 546092"/>
                  <a:gd name="connsiteX2402" fmla="*/ 205768 w 535721"/>
                  <a:gd name="connsiteY2402" fmla="*/ 386535 h 546092"/>
                  <a:gd name="connsiteX2403" fmla="*/ 206451 w 535721"/>
                  <a:gd name="connsiteY2403" fmla="*/ 385691 h 546092"/>
                  <a:gd name="connsiteX2404" fmla="*/ 207018 w 535721"/>
                  <a:gd name="connsiteY2404" fmla="*/ 384950 h 546092"/>
                  <a:gd name="connsiteX2405" fmla="*/ 208047 w 535721"/>
                  <a:gd name="connsiteY2405" fmla="*/ 383261 h 546092"/>
                  <a:gd name="connsiteX2406" fmla="*/ 208255 w 535721"/>
                  <a:gd name="connsiteY2406" fmla="*/ 382845 h 546092"/>
                  <a:gd name="connsiteX2407" fmla="*/ 208371 w 535721"/>
                  <a:gd name="connsiteY2407" fmla="*/ 382602 h 546092"/>
                  <a:gd name="connsiteX2408" fmla="*/ 208336 w 535721"/>
                  <a:gd name="connsiteY2408" fmla="*/ 382567 h 546092"/>
                  <a:gd name="connsiteX2409" fmla="*/ 208082 w 535721"/>
                  <a:gd name="connsiteY2409" fmla="*/ 382405 h 546092"/>
                  <a:gd name="connsiteX2410" fmla="*/ 207839 w 535721"/>
                  <a:gd name="connsiteY2410" fmla="*/ 382266 h 546092"/>
                  <a:gd name="connsiteX2411" fmla="*/ 207631 w 535721"/>
                  <a:gd name="connsiteY2411" fmla="*/ 382197 h 546092"/>
                  <a:gd name="connsiteX2412" fmla="*/ 207318 w 535721"/>
                  <a:gd name="connsiteY2412" fmla="*/ 382116 h 546092"/>
                  <a:gd name="connsiteX2413" fmla="*/ 206948 w 535721"/>
                  <a:gd name="connsiteY2413" fmla="*/ 382093 h 546092"/>
                  <a:gd name="connsiteX2414" fmla="*/ 206485 w 535721"/>
                  <a:gd name="connsiteY2414" fmla="*/ 382069 h 546092"/>
                  <a:gd name="connsiteX2415" fmla="*/ 206543 w 535721"/>
                  <a:gd name="connsiteY2415" fmla="*/ 382069 h 546092"/>
                  <a:gd name="connsiteX2416" fmla="*/ 204866 w 535721"/>
                  <a:gd name="connsiteY2416" fmla="*/ 382012 h 546092"/>
                  <a:gd name="connsiteX2417" fmla="*/ 203662 w 535721"/>
                  <a:gd name="connsiteY2417" fmla="*/ 381919 h 546092"/>
                  <a:gd name="connsiteX2418" fmla="*/ 202887 w 535721"/>
                  <a:gd name="connsiteY2418" fmla="*/ 381769 h 546092"/>
                  <a:gd name="connsiteX2419" fmla="*/ 202401 w 535721"/>
                  <a:gd name="connsiteY2419" fmla="*/ 381665 h 546092"/>
                  <a:gd name="connsiteX2420" fmla="*/ 200747 w 535721"/>
                  <a:gd name="connsiteY2420" fmla="*/ 381260 h 546092"/>
                  <a:gd name="connsiteX2421" fmla="*/ 200064 w 535721"/>
                  <a:gd name="connsiteY2421" fmla="*/ 381005 h 546092"/>
                  <a:gd name="connsiteX2422" fmla="*/ 199567 w 535721"/>
                  <a:gd name="connsiteY2422" fmla="*/ 380820 h 546092"/>
                  <a:gd name="connsiteX2423" fmla="*/ 199104 w 535721"/>
                  <a:gd name="connsiteY2423" fmla="*/ 380646 h 546092"/>
                  <a:gd name="connsiteX2424" fmla="*/ 198734 w 535721"/>
                  <a:gd name="connsiteY2424" fmla="*/ 380508 h 546092"/>
                  <a:gd name="connsiteX2425" fmla="*/ 198340 w 535721"/>
                  <a:gd name="connsiteY2425" fmla="*/ 380438 h 546092"/>
                  <a:gd name="connsiteX2426" fmla="*/ 197669 w 535721"/>
                  <a:gd name="connsiteY2426" fmla="*/ 380253 h 546092"/>
                  <a:gd name="connsiteX2427" fmla="*/ 196929 w 535721"/>
                  <a:gd name="connsiteY2427" fmla="*/ 379964 h 546092"/>
                  <a:gd name="connsiteX2428" fmla="*/ 196385 w 535721"/>
                  <a:gd name="connsiteY2428" fmla="*/ 379605 h 546092"/>
                  <a:gd name="connsiteX2429" fmla="*/ 196015 w 535721"/>
                  <a:gd name="connsiteY2429" fmla="*/ 379270 h 546092"/>
                  <a:gd name="connsiteX2430" fmla="*/ 195575 w 535721"/>
                  <a:gd name="connsiteY2430" fmla="*/ 378691 h 546092"/>
                  <a:gd name="connsiteX2431" fmla="*/ 195413 w 535721"/>
                  <a:gd name="connsiteY2431" fmla="*/ 378379 h 546092"/>
                  <a:gd name="connsiteX2432" fmla="*/ 195297 w 535721"/>
                  <a:gd name="connsiteY2432" fmla="*/ 378228 h 546092"/>
                  <a:gd name="connsiteX2433" fmla="*/ 195112 w 535721"/>
                  <a:gd name="connsiteY2433" fmla="*/ 378055 h 546092"/>
                  <a:gd name="connsiteX2434" fmla="*/ 194962 w 535721"/>
                  <a:gd name="connsiteY2434" fmla="*/ 377951 h 546092"/>
                  <a:gd name="connsiteX2435" fmla="*/ 194904 w 535721"/>
                  <a:gd name="connsiteY2435" fmla="*/ 377928 h 546092"/>
                  <a:gd name="connsiteX2436" fmla="*/ 194615 w 535721"/>
                  <a:gd name="connsiteY2436" fmla="*/ 377870 h 546092"/>
                  <a:gd name="connsiteX2437" fmla="*/ 193863 w 535721"/>
                  <a:gd name="connsiteY2437" fmla="*/ 377661 h 546092"/>
                  <a:gd name="connsiteX2438" fmla="*/ 193608 w 535721"/>
                  <a:gd name="connsiteY2438" fmla="*/ 377569 h 546092"/>
                  <a:gd name="connsiteX2439" fmla="*/ 193446 w 535721"/>
                  <a:gd name="connsiteY2439" fmla="*/ 377592 h 546092"/>
                  <a:gd name="connsiteX2440" fmla="*/ 192937 w 535721"/>
                  <a:gd name="connsiteY2440" fmla="*/ 377615 h 546092"/>
                  <a:gd name="connsiteX2441" fmla="*/ 192544 w 535721"/>
                  <a:gd name="connsiteY2441" fmla="*/ 377580 h 546092"/>
                  <a:gd name="connsiteX2442" fmla="*/ 192231 w 535721"/>
                  <a:gd name="connsiteY2442" fmla="*/ 377604 h 546092"/>
                  <a:gd name="connsiteX2443" fmla="*/ 191769 w 535721"/>
                  <a:gd name="connsiteY2443" fmla="*/ 377673 h 546092"/>
                  <a:gd name="connsiteX2444" fmla="*/ 190982 w 535721"/>
                  <a:gd name="connsiteY2444" fmla="*/ 377696 h 546092"/>
                  <a:gd name="connsiteX2445" fmla="*/ 190242 w 535721"/>
                  <a:gd name="connsiteY2445" fmla="*/ 377627 h 546092"/>
                  <a:gd name="connsiteX2446" fmla="*/ 189351 w 535721"/>
                  <a:gd name="connsiteY2446" fmla="*/ 377314 h 546092"/>
                  <a:gd name="connsiteX2447" fmla="*/ 188899 w 535721"/>
                  <a:gd name="connsiteY2447" fmla="*/ 377025 h 546092"/>
                  <a:gd name="connsiteX2448" fmla="*/ 188587 w 535721"/>
                  <a:gd name="connsiteY2448" fmla="*/ 376771 h 546092"/>
                  <a:gd name="connsiteX2449" fmla="*/ 188194 w 535721"/>
                  <a:gd name="connsiteY2449" fmla="*/ 376400 h 546092"/>
                  <a:gd name="connsiteX2450" fmla="*/ 187742 w 535721"/>
                  <a:gd name="connsiteY2450" fmla="*/ 375880 h 546092"/>
                  <a:gd name="connsiteX2451" fmla="*/ 187338 w 535721"/>
                  <a:gd name="connsiteY2451" fmla="*/ 375255 h 546092"/>
                  <a:gd name="connsiteX2452" fmla="*/ 187199 w 535721"/>
                  <a:gd name="connsiteY2452" fmla="*/ 375081 h 546092"/>
                  <a:gd name="connsiteX2453" fmla="*/ 187060 w 535721"/>
                  <a:gd name="connsiteY2453" fmla="*/ 374977 h 546092"/>
                  <a:gd name="connsiteX2454" fmla="*/ 186747 w 535721"/>
                  <a:gd name="connsiteY2454" fmla="*/ 374769 h 546092"/>
                  <a:gd name="connsiteX2455" fmla="*/ 186412 w 535721"/>
                  <a:gd name="connsiteY2455" fmla="*/ 374584 h 546092"/>
                  <a:gd name="connsiteX2456" fmla="*/ 186319 w 535721"/>
                  <a:gd name="connsiteY2456" fmla="*/ 374549 h 546092"/>
                  <a:gd name="connsiteX2457" fmla="*/ 186157 w 535721"/>
                  <a:gd name="connsiteY2457" fmla="*/ 374619 h 546092"/>
                  <a:gd name="connsiteX2458" fmla="*/ 185267 w 535721"/>
                  <a:gd name="connsiteY2458" fmla="*/ 374804 h 546092"/>
                  <a:gd name="connsiteX2459" fmla="*/ 184237 w 535721"/>
                  <a:gd name="connsiteY2459" fmla="*/ 374769 h 546092"/>
                  <a:gd name="connsiteX2460" fmla="*/ 183809 w 535721"/>
                  <a:gd name="connsiteY2460" fmla="*/ 374781 h 546092"/>
                  <a:gd name="connsiteX2461" fmla="*/ 183311 w 535721"/>
                  <a:gd name="connsiteY2461" fmla="*/ 374804 h 546092"/>
                  <a:gd name="connsiteX2462" fmla="*/ 182791 w 535721"/>
                  <a:gd name="connsiteY2462" fmla="*/ 374838 h 546092"/>
                  <a:gd name="connsiteX2463" fmla="*/ 181599 w 535721"/>
                  <a:gd name="connsiteY2463" fmla="*/ 374896 h 546092"/>
                  <a:gd name="connsiteX2464" fmla="*/ 180731 w 535721"/>
                  <a:gd name="connsiteY2464" fmla="*/ 374711 h 546092"/>
                  <a:gd name="connsiteX2465" fmla="*/ 180500 w 535721"/>
                  <a:gd name="connsiteY2465" fmla="*/ 374607 h 546092"/>
                  <a:gd name="connsiteX2466" fmla="*/ 180430 w 535721"/>
                  <a:gd name="connsiteY2466" fmla="*/ 374596 h 546092"/>
                  <a:gd name="connsiteX2467" fmla="*/ 180106 w 535721"/>
                  <a:gd name="connsiteY2467" fmla="*/ 374607 h 546092"/>
                  <a:gd name="connsiteX2468" fmla="*/ 178533 w 535721"/>
                  <a:gd name="connsiteY2468" fmla="*/ 374700 h 546092"/>
                  <a:gd name="connsiteX2469" fmla="*/ 177712 w 535721"/>
                  <a:gd name="connsiteY2469" fmla="*/ 374642 h 546092"/>
                  <a:gd name="connsiteX2470" fmla="*/ 176821 w 535721"/>
                  <a:gd name="connsiteY2470" fmla="*/ 374434 h 546092"/>
                  <a:gd name="connsiteX2471" fmla="*/ 176393 w 535721"/>
                  <a:gd name="connsiteY2471" fmla="*/ 374248 h 546092"/>
                  <a:gd name="connsiteX2472" fmla="*/ 175941 w 535721"/>
                  <a:gd name="connsiteY2472" fmla="*/ 373994 h 546092"/>
                  <a:gd name="connsiteX2473" fmla="*/ 175571 w 535721"/>
                  <a:gd name="connsiteY2473" fmla="*/ 373728 h 546092"/>
                  <a:gd name="connsiteX2474" fmla="*/ 175178 w 535721"/>
                  <a:gd name="connsiteY2474" fmla="*/ 373369 h 546092"/>
                  <a:gd name="connsiteX2475" fmla="*/ 174831 w 535721"/>
                  <a:gd name="connsiteY2475" fmla="*/ 372953 h 546092"/>
                  <a:gd name="connsiteX2476" fmla="*/ 174241 w 535721"/>
                  <a:gd name="connsiteY2476" fmla="*/ 371958 h 546092"/>
                  <a:gd name="connsiteX2477" fmla="*/ 174102 w 535721"/>
                  <a:gd name="connsiteY2477" fmla="*/ 371692 h 546092"/>
                  <a:gd name="connsiteX2478" fmla="*/ 173442 w 535721"/>
                  <a:gd name="connsiteY2478" fmla="*/ 371692 h 546092"/>
                  <a:gd name="connsiteX2479" fmla="*/ 172922 w 535721"/>
                  <a:gd name="connsiteY2479" fmla="*/ 371703 h 546092"/>
                  <a:gd name="connsiteX2480" fmla="*/ 172390 w 535721"/>
                  <a:gd name="connsiteY2480" fmla="*/ 371715 h 546092"/>
                  <a:gd name="connsiteX2481" fmla="*/ 171707 w 535721"/>
                  <a:gd name="connsiteY2481" fmla="*/ 371703 h 546092"/>
                  <a:gd name="connsiteX2482" fmla="*/ 171256 w 535721"/>
                  <a:gd name="connsiteY2482" fmla="*/ 371622 h 546092"/>
                  <a:gd name="connsiteX2483" fmla="*/ 170978 w 535721"/>
                  <a:gd name="connsiteY2483" fmla="*/ 371541 h 546092"/>
                  <a:gd name="connsiteX2484" fmla="*/ 170307 w 535721"/>
                  <a:gd name="connsiteY2484" fmla="*/ 371541 h 546092"/>
                  <a:gd name="connsiteX2485" fmla="*/ 170226 w 535721"/>
                  <a:gd name="connsiteY2485" fmla="*/ 371553 h 546092"/>
                  <a:gd name="connsiteX2486" fmla="*/ 169983 w 535721"/>
                  <a:gd name="connsiteY2486" fmla="*/ 371726 h 546092"/>
                  <a:gd name="connsiteX2487" fmla="*/ 169370 w 535721"/>
                  <a:gd name="connsiteY2487" fmla="*/ 372039 h 546092"/>
                  <a:gd name="connsiteX2488" fmla="*/ 168861 w 535721"/>
                  <a:gd name="connsiteY2488" fmla="*/ 372201 h 546092"/>
                  <a:gd name="connsiteX2489" fmla="*/ 167669 w 535721"/>
                  <a:gd name="connsiteY2489" fmla="*/ 372201 h 546092"/>
                  <a:gd name="connsiteX2490" fmla="*/ 167160 w 535721"/>
                  <a:gd name="connsiteY2490" fmla="*/ 372039 h 546092"/>
                  <a:gd name="connsiteX2491" fmla="*/ 166385 w 535721"/>
                  <a:gd name="connsiteY2491" fmla="*/ 371680 h 546092"/>
                  <a:gd name="connsiteX2492" fmla="*/ 166026 w 535721"/>
                  <a:gd name="connsiteY2492" fmla="*/ 371437 h 546092"/>
                  <a:gd name="connsiteX2493" fmla="*/ 165957 w 535721"/>
                  <a:gd name="connsiteY2493" fmla="*/ 371379 h 546092"/>
                  <a:gd name="connsiteX2494" fmla="*/ 165679 w 535721"/>
                  <a:gd name="connsiteY2494" fmla="*/ 371356 h 546092"/>
                  <a:gd name="connsiteX2495" fmla="*/ 164823 w 535721"/>
                  <a:gd name="connsiteY2495" fmla="*/ 371159 h 546092"/>
                  <a:gd name="connsiteX2496" fmla="*/ 164025 w 535721"/>
                  <a:gd name="connsiteY2496" fmla="*/ 370743 h 546092"/>
                  <a:gd name="connsiteX2497" fmla="*/ 163654 w 535721"/>
                  <a:gd name="connsiteY2497" fmla="*/ 370407 h 546092"/>
                  <a:gd name="connsiteX2498" fmla="*/ 163215 w 535721"/>
                  <a:gd name="connsiteY2498" fmla="*/ 369875 h 546092"/>
                  <a:gd name="connsiteX2499" fmla="*/ 162983 w 535721"/>
                  <a:gd name="connsiteY2499" fmla="*/ 369459 h 546092"/>
                  <a:gd name="connsiteX2500" fmla="*/ 162879 w 535721"/>
                  <a:gd name="connsiteY2500" fmla="*/ 369297 h 546092"/>
                  <a:gd name="connsiteX2501" fmla="*/ 162174 w 535721"/>
                  <a:gd name="connsiteY2501" fmla="*/ 369528 h 546092"/>
                  <a:gd name="connsiteX2502" fmla="*/ 161711 w 535721"/>
                  <a:gd name="connsiteY2502" fmla="*/ 369586 h 546092"/>
                  <a:gd name="connsiteX2503" fmla="*/ 161144 w 535721"/>
                  <a:gd name="connsiteY2503" fmla="*/ 369574 h 546092"/>
                  <a:gd name="connsiteX2504" fmla="*/ 160797 w 535721"/>
                  <a:gd name="connsiteY2504" fmla="*/ 369516 h 546092"/>
                  <a:gd name="connsiteX2505" fmla="*/ 160473 w 535721"/>
                  <a:gd name="connsiteY2505" fmla="*/ 369516 h 546092"/>
                  <a:gd name="connsiteX2506" fmla="*/ 160056 w 535721"/>
                  <a:gd name="connsiteY2506" fmla="*/ 369540 h 546092"/>
                  <a:gd name="connsiteX2507" fmla="*/ 159952 w 535721"/>
                  <a:gd name="connsiteY2507" fmla="*/ 369551 h 546092"/>
                  <a:gd name="connsiteX2508" fmla="*/ 159790 w 535721"/>
                  <a:gd name="connsiteY2508" fmla="*/ 369632 h 546092"/>
                  <a:gd name="connsiteX2509" fmla="*/ 158969 w 535721"/>
                  <a:gd name="connsiteY2509" fmla="*/ 369864 h 546092"/>
                  <a:gd name="connsiteX2510" fmla="*/ 158448 w 535721"/>
                  <a:gd name="connsiteY2510" fmla="*/ 369887 h 546092"/>
                  <a:gd name="connsiteX2511" fmla="*/ 157499 w 535721"/>
                  <a:gd name="connsiteY2511" fmla="*/ 369910 h 546092"/>
                  <a:gd name="connsiteX2512" fmla="*/ 157152 w 535721"/>
                  <a:gd name="connsiteY2512" fmla="*/ 370546 h 546092"/>
                  <a:gd name="connsiteX2513" fmla="*/ 157118 w 535721"/>
                  <a:gd name="connsiteY2513" fmla="*/ 370604 h 546092"/>
                  <a:gd name="connsiteX2514" fmla="*/ 157372 w 535721"/>
                  <a:gd name="connsiteY2514" fmla="*/ 371784 h 546092"/>
                  <a:gd name="connsiteX2515" fmla="*/ 157337 w 535721"/>
                  <a:gd name="connsiteY2515" fmla="*/ 372316 h 546092"/>
                  <a:gd name="connsiteX2516" fmla="*/ 156111 w 535721"/>
                  <a:gd name="connsiteY2516" fmla="*/ 373994 h 546092"/>
                  <a:gd name="connsiteX2517" fmla="*/ 155660 w 535721"/>
                  <a:gd name="connsiteY2517" fmla="*/ 374179 h 546092"/>
                  <a:gd name="connsiteX2518" fmla="*/ 154908 w 535721"/>
                  <a:gd name="connsiteY2518" fmla="*/ 374410 h 546092"/>
                  <a:gd name="connsiteX2519" fmla="*/ 154144 w 535721"/>
                  <a:gd name="connsiteY2519" fmla="*/ 374549 h 546092"/>
                  <a:gd name="connsiteX2520" fmla="*/ 153728 w 535721"/>
                  <a:gd name="connsiteY2520" fmla="*/ 374572 h 546092"/>
                  <a:gd name="connsiteX2521" fmla="*/ 153219 w 535721"/>
                  <a:gd name="connsiteY2521" fmla="*/ 374549 h 546092"/>
                  <a:gd name="connsiteX2522" fmla="*/ 152536 w 535721"/>
                  <a:gd name="connsiteY2522" fmla="*/ 374387 h 546092"/>
                  <a:gd name="connsiteX2523" fmla="*/ 152039 w 535721"/>
                  <a:gd name="connsiteY2523" fmla="*/ 374191 h 546092"/>
                  <a:gd name="connsiteX2524" fmla="*/ 151529 w 535721"/>
                  <a:gd name="connsiteY2524" fmla="*/ 373878 h 546092"/>
                  <a:gd name="connsiteX2525" fmla="*/ 151113 w 535721"/>
                  <a:gd name="connsiteY2525" fmla="*/ 373531 h 546092"/>
                  <a:gd name="connsiteX2526" fmla="*/ 150604 w 535721"/>
                  <a:gd name="connsiteY2526" fmla="*/ 373022 h 546092"/>
                  <a:gd name="connsiteX2527" fmla="*/ 150153 w 535721"/>
                  <a:gd name="connsiteY2527" fmla="*/ 372409 h 546092"/>
                  <a:gd name="connsiteX2528" fmla="*/ 149863 w 535721"/>
                  <a:gd name="connsiteY2528" fmla="*/ 372016 h 546092"/>
                  <a:gd name="connsiteX2529" fmla="*/ 149551 w 535721"/>
                  <a:gd name="connsiteY2529" fmla="*/ 371668 h 546092"/>
                  <a:gd name="connsiteX2530" fmla="*/ 149216 w 535721"/>
                  <a:gd name="connsiteY2530" fmla="*/ 371310 h 546092"/>
                  <a:gd name="connsiteX2531" fmla="*/ 148799 w 535721"/>
                  <a:gd name="connsiteY2531" fmla="*/ 370731 h 546092"/>
                  <a:gd name="connsiteX2532" fmla="*/ 148313 w 535721"/>
                  <a:gd name="connsiteY2532" fmla="*/ 370546 h 546092"/>
                  <a:gd name="connsiteX2533" fmla="*/ 147226 w 535721"/>
                  <a:gd name="connsiteY2533" fmla="*/ 370026 h 546092"/>
                  <a:gd name="connsiteX2534" fmla="*/ 146740 w 535721"/>
                  <a:gd name="connsiteY2534" fmla="*/ 369713 h 546092"/>
                  <a:gd name="connsiteX2535" fmla="*/ 146381 w 535721"/>
                  <a:gd name="connsiteY2535" fmla="*/ 369366 h 546092"/>
                  <a:gd name="connsiteX2536" fmla="*/ 146092 w 535721"/>
                  <a:gd name="connsiteY2536" fmla="*/ 369123 h 546092"/>
                  <a:gd name="connsiteX2537" fmla="*/ 146022 w 535721"/>
                  <a:gd name="connsiteY2537" fmla="*/ 369088 h 546092"/>
                  <a:gd name="connsiteX2538" fmla="*/ 145918 w 535721"/>
                  <a:gd name="connsiteY2538" fmla="*/ 369065 h 546092"/>
                  <a:gd name="connsiteX2539" fmla="*/ 145467 w 535721"/>
                  <a:gd name="connsiteY2539" fmla="*/ 368973 h 546092"/>
                  <a:gd name="connsiteX2540" fmla="*/ 144958 w 535721"/>
                  <a:gd name="connsiteY2540" fmla="*/ 368811 h 546092"/>
                  <a:gd name="connsiteX2541" fmla="*/ 144900 w 535721"/>
                  <a:gd name="connsiteY2541" fmla="*/ 368822 h 546092"/>
                  <a:gd name="connsiteX2542" fmla="*/ 144553 w 535721"/>
                  <a:gd name="connsiteY2542" fmla="*/ 368961 h 546092"/>
                  <a:gd name="connsiteX2543" fmla="*/ 144148 w 535721"/>
                  <a:gd name="connsiteY2543" fmla="*/ 369146 h 546092"/>
                  <a:gd name="connsiteX2544" fmla="*/ 143558 w 535721"/>
                  <a:gd name="connsiteY2544" fmla="*/ 369320 h 546092"/>
                  <a:gd name="connsiteX2545" fmla="*/ 143026 w 535721"/>
                  <a:gd name="connsiteY2545" fmla="*/ 369389 h 546092"/>
                  <a:gd name="connsiteX2546" fmla="*/ 142343 w 535721"/>
                  <a:gd name="connsiteY2546" fmla="*/ 369424 h 546092"/>
                  <a:gd name="connsiteX2547" fmla="*/ 141765 w 535721"/>
                  <a:gd name="connsiteY2547" fmla="*/ 369401 h 546092"/>
                  <a:gd name="connsiteX2548" fmla="*/ 141499 w 535721"/>
                  <a:gd name="connsiteY2548" fmla="*/ 369424 h 546092"/>
                  <a:gd name="connsiteX2549" fmla="*/ 141070 w 535721"/>
                  <a:gd name="connsiteY2549" fmla="*/ 369516 h 546092"/>
                  <a:gd name="connsiteX2550" fmla="*/ 139867 w 535721"/>
                  <a:gd name="connsiteY2550" fmla="*/ 369412 h 546092"/>
                  <a:gd name="connsiteX2551" fmla="*/ 138849 w 535721"/>
                  <a:gd name="connsiteY2551" fmla="*/ 368973 h 546092"/>
                  <a:gd name="connsiteX2552" fmla="*/ 137889 w 535721"/>
                  <a:gd name="connsiteY2552" fmla="*/ 368082 h 546092"/>
                  <a:gd name="connsiteX2553" fmla="*/ 137657 w 535721"/>
                  <a:gd name="connsiteY2553" fmla="*/ 367654 h 546092"/>
                  <a:gd name="connsiteX2554" fmla="*/ 137137 w 535721"/>
                  <a:gd name="connsiteY2554" fmla="*/ 366786 h 546092"/>
                  <a:gd name="connsiteX2555" fmla="*/ 136929 w 535721"/>
                  <a:gd name="connsiteY2555" fmla="*/ 366277 h 546092"/>
                  <a:gd name="connsiteX2556" fmla="*/ 136894 w 535721"/>
                  <a:gd name="connsiteY2556" fmla="*/ 366092 h 546092"/>
                  <a:gd name="connsiteX2557" fmla="*/ 136176 w 535721"/>
                  <a:gd name="connsiteY2557" fmla="*/ 365004 h 546092"/>
                  <a:gd name="connsiteX2558" fmla="*/ 135806 w 535721"/>
                  <a:gd name="connsiteY2558" fmla="*/ 364252 h 546092"/>
                  <a:gd name="connsiteX2559" fmla="*/ 135633 w 535721"/>
                  <a:gd name="connsiteY2559" fmla="*/ 363454 h 546092"/>
                  <a:gd name="connsiteX2560" fmla="*/ 135633 w 535721"/>
                  <a:gd name="connsiteY2560" fmla="*/ 362922 h 546092"/>
                  <a:gd name="connsiteX2561" fmla="*/ 135841 w 535721"/>
                  <a:gd name="connsiteY2561" fmla="*/ 361973 h 546092"/>
                  <a:gd name="connsiteX2562" fmla="*/ 136292 w 535721"/>
                  <a:gd name="connsiteY2562" fmla="*/ 361117 h 546092"/>
                  <a:gd name="connsiteX2563" fmla="*/ 136477 w 535721"/>
                  <a:gd name="connsiteY2563" fmla="*/ 360677 h 546092"/>
                  <a:gd name="connsiteX2564" fmla="*/ 136674 w 535721"/>
                  <a:gd name="connsiteY2564" fmla="*/ 360214 h 546092"/>
                  <a:gd name="connsiteX2565" fmla="*/ 137114 w 535721"/>
                  <a:gd name="connsiteY2565" fmla="*/ 359208 h 546092"/>
                  <a:gd name="connsiteX2566" fmla="*/ 137565 w 535721"/>
                  <a:gd name="connsiteY2566" fmla="*/ 358444 h 546092"/>
                  <a:gd name="connsiteX2567" fmla="*/ 137507 w 535721"/>
                  <a:gd name="connsiteY2567" fmla="*/ 358537 h 546092"/>
                  <a:gd name="connsiteX2568" fmla="*/ 137785 w 535721"/>
                  <a:gd name="connsiteY2568" fmla="*/ 358086 h 546092"/>
                  <a:gd name="connsiteX2569" fmla="*/ 137762 w 535721"/>
                  <a:gd name="connsiteY2569" fmla="*/ 358120 h 546092"/>
                  <a:gd name="connsiteX2570" fmla="*/ 138155 w 535721"/>
                  <a:gd name="connsiteY2570" fmla="*/ 357449 h 546092"/>
                  <a:gd name="connsiteX2571" fmla="*/ 138005 w 535721"/>
                  <a:gd name="connsiteY2571" fmla="*/ 357172 h 546092"/>
                  <a:gd name="connsiteX2572" fmla="*/ 137831 w 535721"/>
                  <a:gd name="connsiteY2572" fmla="*/ 356848 h 546092"/>
                  <a:gd name="connsiteX2573" fmla="*/ 137681 w 535721"/>
                  <a:gd name="connsiteY2573" fmla="*/ 356859 h 546092"/>
                  <a:gd name="connsiteX2574" fmla="*/ 137160 w 535721"/>
                  <a:gd name="connsiteY2574" fmla="*/ 356917 h 546092"/>
                  <a:gd name="connsiteX2575" fmla="*/ 136096 w 535721"/>
                  <a:gd name="connsiteY2575" fmla="*/ 356882 h 546092"/>
                  <a:gd name="connsiteX2576" fmla="*/ 134545 w 535721"/>
                  <a:gd name="connsiteY2576" fmla="*/ 356605 h 546092"/>
                  <a:gd name="connsiteX2577" fmla="*/ 134117 w 535721"/>
                  <a:gd name="connsiteY2577" fmla="*/ 356547 h 546092"/>
                  <a:gd name="connsiteX2578" fmla="*/ 133828 w 535721"/>
                  <a:gd name="connsiteY2578" fmla="*/ 356524 h 546092"/>
                  <a:gd name="connsiteX2579" fmla="*/ 133515 w 535721"/>
                  <a:gd name="connsiteY2579" fmla="*/ 356547 h 546092"/>
                  <a:gd name="connsiteX2580" fmla="*/ 133076 w 535721"/>
                  <a:gd name="connsiteY2580" fmla="*/ 356616 h 546092"/>
                  <a:gd name="connsiteX2581" fmla="*/ 132278 w 535721"/>
                  <a:gd name="connsiteY2581" fmla="*/ 356778 h 546092"/>
                  <a:gd name="connsiteX2582" fmla="*/ 131942 w 535721"/>
                  <a:gd name="connsiteY2582" fmla="*/ 357577 h 546092"/>
                  <a:gd name="connsiteX2583" fmla="*/ 131734 w 535721"/>
                  <a:gd name="connsiteY2583" fmla="*/ 357947 h 546092"/>
                  <a:gd name="connsiteX2584" fmla="*/ 131421 w 535721"/>
                  <a:gd name="connsiteY2584" fmla="*/ 358375 h 546092"/>
                  <a:gd name="connsiteX2585" fmla="*/ 130820 w 535721"/>
                  <a:gd name="connsiteY2585" fmla="*/ 358942 h 546092"/>
                  <a:gd name="connsiteX2586" fmla="*/ 130380 w 535721"/>
                  <a:gd name="connsiteY2586" fmla="*/ 359196 h 546092"/>
                  <a:gd name="connsiteX2587" fmla="*/ 129929 w 535721"/>
                  <a:gd name="connsiteY2587" fmla="*/ 359393 h 546092"/>
                  <a:gd name="connsiteX2588" fmla="*/ 129420 w 535721"/>
                  <a:gd name="connsiteY2588" fmla="*/ 359555 h 546092"/>
                  <a:gd name="connsiteX2589" fmla="*/ 128622 w 535721"/>
                  <a:gd name="connsiteY2589" fmla="*/ 359694 h 546092"/>
                  <a:gd name="connsiteX2590" fmla="*/ 127788 w 535721"/>
                  <a:gd name="connsiteY2590" fmla="*/ 359636 h 546092"/>
                  <a:gd name="connsiteX2591" fmla="*/ 127129 w 535721"/>
                  <a:gd name="connsiteY2591" fmla="*/ 359451 h 546092"/>
                  <a:gd name="connsiteX2592" fmla="*/ 127117 w 535721"/>
                  <a:gd name="connsiteY2592" fmla="*/ 359451 h 546092"/>
                  <a:gd name="connsiteX2593" fmla="*/ 126713 w 535721"/>
                  <a:gd name="connsiteY2593" fmla="*/ 359532 h 546092"/>
                  <a:gd name="connsiteX2594" fmla="*/ 125926 w 535721"/>
                  <a:gd name="connsiteY2594" fmla="*/ 359543 h 546092"/>
                  <a:gd name="connsiteX2595" fmla="*/ 125405 w 535721"/>
                  <a:gd name="connsiteY2595" fmla="*/ 359439 h 546092"/>
                  <a:gd name="connsiteX2596" fmla="*/ 124919 w 535721"/>
                  <a:gd name="connsiteY2596" fmla="*/ 359289 h 546092"/>
                  <a:gd name="connsiteX2597" fmla="*/ 124433 w 535721"/>
                  <a:gd name="connsiteY2597" fmla="*/ 359057 h 546092"/>
                  <a:gd name="connsiteX2598" fmla="*/ 123566 w 535721"/>
                  <a:gd name="connsiteY2598" fmla="*/ 358525 h 546092"/>
                  <a:gd name="connsiteX2599" fmla="*/ 123161 w 535721"/>
                  <a:gd name="connsiteY2599" fmla="*/ 358201 h 546092"/>
                  <a:gd name="connsiteX2600" fmla="*/ 122744 w 535721"/>
                  <a:gd name="connsiteY2600" fmla="*/ 357877 h 546092"/>
                  <a:gd name="connsiteX2601" fmla="*/ 122119 w 535721"/>
                  <a:gd name="connsiteY2601" fmla="*/ 357206 h 546092"/>
                  <a:gd name="connsiteX2602" fmla="*/ 121761 w 535721"/>
                  <a:gd name="connsiteY2602" fmla="*/ 356570 h 546092"/>
                  <a:gd name="connsiteX2603" fmla="*/ 121587 w 535721"/>
                  <a:gd name="connsiteY2603" fmla="*/ 356084 h 546092"/>
                  <a:gd name="connsiteX2604" fmla="*/ 121414 w 535721"/>
                  <a:gd name="connsiteY2604" fmla="*/ 355633 h 546092"/>
                  <a:gd name="connsiteX2605" fmla="*/ 121240 w 535721"/>
                  <a:gd name="connsiteY2605" fmla="*/ 355193 h 546092"/>
                  <a:gd name="connsiteX2606" fmla="*/ 121101 w 535721"/>
                  <a:gd name="connsiteY2606" fmla="*/ 354904 h 546092"/>
                  <a:gd name="connsiteX2607" fmla="*/ 120916 w 535721"/>
                  <a:gd name="connsiteY2607" fmla="*/ 354615 h 546092"/>
                  <a:gd name="connsiteX2608" fmla="*/ 120384 w 535721"/>
                  <a:gd name="connsiteY2608" fmla="*/ 353909 h 546092"/>
                  <a:gd name="connsiteX2609" fmla="*/ 119458 w 535721"/>
                  <a:gd name="connsiteY2609" fmla="*/ 353157 h 546092"/>
                  <a:gd name="connsiteX2610" fmla="*/ 119215 w 535721"/>
                  <a:gd name="connsiteY2610" fmla="*/ 352810 h 546092"/>
                  <a:gd name="connsiteX2611" fmla="*/ 118984 w 535721"/>
                  <a:gd name="connsiteY2611" fmla="*/ 352370 h 546092"/>
                  <a:gd name="connsiteX2612" fmla="*/ 118568 w 535721"/>
                  <a:gd name="connsiteY2612" fmla="*/ 352382 h 546092"/>
                  <a:gd name="connsiteX2613" fmla="*/ 117873 w 535721"/>
                  <a:gd name="connsiteY2613" fmla="*/ 352324 h 546092"/>
                  <a:gd name="connsiteX2614" fmla="*/ 117376 w 535721"/>
                  <a:gd name="connsiteY2614" fmla="*/ 352254 h 546092"/>
                  <a:gd name="connsiteX2615" fmla="*/ 116844 w 535721"/>
                  <a:gd name="connsiteY2615" fmla="*/ 352185 h 546092"/>
                  <a:gd name="connsiteX2616" fmla="*/ 116080 w 535721"/>
                  <a:gd name="connsiteY2616" fmla="*/ 352000 h 546092"/>
                  <a:gd name="connsiteX2617" fmla="*/ 115571 w 535721"/>
                  <a:gd name="connsiteY2617" fmla="*/ 351792 h 546092"/>
                  <a:gd name="connsiteX2618" fmla="*/ 115108 w 535721"/>
                  <a:gd name="connsiteY2618" fmla="*/ 351514 h 546092"/>
                  <a:gd name="connsiteX2619" fmla="*/ 114668 w 535721"/>
                  <a:gd name="connsiteY2619" fmla="*/ 351155 h 546092"/>
                  <a:gd name="connsiteX2620" fmla="*/ 114321 w 535721"/>
                  <a:gd name="connsiteY2620" fmla="*/ 350785 h 546092"/>
                  <a:gd name="connsiteX2621" fmla="*/ 113997 w 535721"/>
                  <a:gd name="connsiteY2621" fmla="*/ 350322 h 546092"/>
                  <a:gd name="connsiteX2622" fmla="*/ 113766 w 535721"/>
                  <a:gd name="connsiteY2622" fmla="*/ 349883 h 546092"/>
                  <a:gd name="connsiteX2623" fmla="*/ 113512 w 535721"/>
                  <a:gd name="connsiteY2623" fmla="*/ 349397 h 546092"/>
                  <a:gd name="connsiteX2624" fmla="*/ 113234 w 535721"/>
                  <a:gd name="connsiteY2624" fmla="*/ 348622 h 546092"/>
                  <a:gd name="connsiteX2625" fmla="*/ 112308 w 535721"/>
                  <a:gd name="connsiteY2625" fmla="*/ 347361 h 546092"/>
                  <a:gd name="connsiteX2626" fmla="*/ 112204 w 535721"/>
                  <a:gd name="connsiteY2626" fmla="*/ 346909 h 546092"/>
                  <a:gd name="connsiteX2627" fmla="*/ 112146 w 535721"/>
                  <a:gd name="connsiteY2627" fmla="*/ 346493 h 546092"/>
                  <a:gd name="connsiteX2628" fmla="*/ 112146 w 535721"/>
                  <a:gd name="connsiteY2628" fmla="*/ 345324 h 546092"/>
                  <a:gd name="connsiteX2629" fmla="*/ 112285 w 535721"/>
                  <a:gd name="connsiteY2629" fmla="*/ 344503 h 546092"/>
                  <a:gd name="connsiteX2630" fmla="*/ 112042 w 535721"/>
                  <a:gd name="connsiteY2630" fmla="*/ 344063 h 546092"/>
                  <a:gd name="connsiteX2631" fmla="*/ 111811 w 535721"/>
                  <a:gd name="connsiteY2631" fmla="*/ 343982 h 546092"/>
                  <a:gd name="connsiteX2632" fmla="*/ 111360 w 535721"/>
                  <a:gd name="connsiteY2632" fmla="*/ 343786 h 546092"/>
                  <a:gd name="connsiteX2633" fmla="*/ 110260 w 535721"/>
                  <a:gd name="connsiteY2633" fmla="*/ 342605 h 546092"/>
                  <a:gd name="connsiteX2634" fmla="*/ 110087 w 535721"/>
                  <a:gd name="connsiteY2634" fmla="*/ 342096 h 546092"/>
                  <a:gd name="connsiteX2635" fmla="*/ 110191 w 535721"/>
                  <a:gd name="connsiteY2635" fmla="*/ 340534 h 546092"/>
                  <a:gd name="connsiteX2636" fmla="*/ 110388 w 535721"/>
                  <a:gd name="connsiteY2636" fmla="*/ 340130 h 546092"/>
                  <a:gd name="connsiteX2637" fmla="*/ 110550 w 535721"/>
                  <a:gd name="connsiteY2637" fmla="*/ 339713 h 546092"/>
                  <a:gd name="connsiteX2638" fmla="*/ 110874 w 535721"/>
                  <a:gd name="connsiteY2638" fmla="*/ 339192 h 546092"/>
                  <a:gd name="connsiteX2639" fmla="*/ 111198 w 535721"/>
                  <a:gd name="connsiteY2639" fmla="*/ 338776 h 546092"/>
                  <a:gd name="connsiteX2640" fmla="*/ 111660 w 535721"/>
                  <a:gd name="connsiteY2640" fmla="*/ 338359 h 546092"/>
                  <a:gd name="connsiteX2641" fmla="*/ 112100 w 535721"/>
                  <a:gd name="connsiteY2641" fmla="*/ 338082 h 546092"/>
                  <a:gd name="connsiteX2642" fmla="*/ 112262 w 535721"/>
                  <a:gd name="connsiteY2642" fmla="*/ 337989 h 546092"/>
                  <a:gd name="connsiteX2643" fmla="*/ 112459 w 535721"/>
                  <a:gd name="connsiteY2643" fmla="*/ 336994 h 546092"/>
                  <a:gd name="connsiteX2644" fmla="*/ 112690 w 535721"/>
                  <a:gd name="connsiteY2644" fmla="*/ 336508 h 546092"/>
                  <a:gd name="connsiteX2645" fmla="*/ 113211 w 535721"/>
                  <a:gd name="connsiteY2645" fmla="*/ 335756 h 546092"/>
                  <a:gd name="connsiteX2646" fmla="*/ 113546 w 535721"/>
                  <a:gd name="connsiteY2646" fmla="*/ 335409 h 546092"/>
                  <a:gd name="connsiteX2647" fmla="*/ 113731 w 535721"/>
                  <a:gd name="connsiteY2647" fmla="*/ 335247 h 546092"/>
                  <a:gd name="connsiteX2648" fmla="*/ 113373 w 535721"/>
                  <a:gd name="connsiteY2648" fmla="*/ 334553 h 546092"/>
                  <a:gd name="connsiteX2649" fmla="*/ 113234 w 535721"/>
                  <a:gd name="connsiteY2649" fmla="*/ 334044 h 546092"/>
                  <a:gd name="connsiteX2650" fmla="*/ 113465 w 535721"/>
                  <a:gd name="connsiteY2650" fmla="*/ 332424 h 546092"/>
                  <a:gd name="connsiteX2651" fmla="*/ 113824 w 535721"/>
                  <a:gd name="connsiteY2651" fmla="*/ 332008 h 546092"/>
                  <a:gd name="connsiteX2652" fmla="*/ 113801 w 535721"/>
                  <a:gd name="connsiteY2652" fmla="*/ 331822 h 546092"/>
                  <a:gd name="connsiteX2653" fmla="*/ 113778 w 535721"/>
                  <a:gd name="connsiteY2653" fmla="*/ 331313 h 546092"/>
                  <a:gd name="connsiteX2654" fmla="*/ 113870 w 535721"/>
                  <a:gd name="connsiteY2654" fmla="*/ 330550 h 546092"/>
                  <a:gd name="connsiteX2655" fmla="*/ 114032 w 535721"/>
                  <a:gd name="connsiteY2655" fmla="*/ 330064 h 546092"/>
                  <a:gd name="connsiteX2656" fmla="*/ 114472 w 535721"/>
                  <a:gd name="connsiteY2656" fmla="*/ 329300 h 546092"/>
                  <a:gd name="connsiteX2657" fmla="*/ 114807 w 535721"/>
                  <a:gd name="connsiteY2657" fmla="*/ 328965 h 546092"/>
                  <a:gd name="connsiteX2658" fmla="*/ 114969 w 535721"/>
                  <a:gd name="connsiteY2658" fmla="*/ 328757 h 546092"/>
                  <a:gd name="connsiteX2659" fmla="*/ 115050 w 535721"/>
                  <a:gd name="connsiteY2659" fmla="*/ 328606 h 546092"/>
                  <a:gd name="connsiteX2660" fmla="*/ 115189 w 535721"/>
                  <a:gd name="connsiteY2660" fmla="*/ 328247 h 546092"/>
                  <a:gd name="connsiteX2661" fmla="*/ 115259 w 535721"/>
                  <a:gd name="connsiteY2661" fmla="*/ 328085 h 546092"/>
                  <a:gd name="connsiteX2662" fmla="*/ 115004 w 535721"/>
                  <a:gd name="connsiteY2662" fmla="*/ 328120 h 546092"/>
                  <a:gd name="connsiteX2663" fmla="*/ 114634 w 535721"/>
                  <a:gd name="connsiteY2663" fmla="*/ 328213 h 546092"/>
                  <a:gd name="connsiteX2664" fmla="*/ 114136 w 535721"/>
                  <a:gd name="connsiteY2664" fmla="*/ 328363 h 546092"/>
                  <a:gd name="connsiteX2665" fmla="*/ 113222 w 535721"/>
                  <a:gd name="connsiteY2665" fmla="*/ 328479 h 546092"/>
                  <a:gd name="connsiteX2666" fmla="*/ 112759 w 535721"/>
                  <a:gd name="connsiteY2666" fmla="*/ 328467 h 546092"/>
                  <a:gd name="connsiteX2667" fmla="*/ 112239 w 535721"/>
                  <a:gd name="connsiteY2667" fmla="*/ 328386 h 546092"/>
                  <a:gd name="connsiteX2668" fmla="*/ 110642 w 535721"/>
                  <a:gd name="connsiteY2668" fmla="*/ 327114 h 546092"/>
                  <a:gd name="connsiteX2669" fmla="*/ 110480 w 535721"/>
                  <a:gd name="connsiteY2669" fmla="*/ 326697 h 546092"/>
                  <a:gd name="connsiteX2670" fmla="*/ 110365 w 535721"/>
                  <a:gd name="connsiteY2670" fmla="*/ 325876 h 546092"/>
                  <a:gd name="connsiteX2671" fmla="*/ 110422 w 535721"/>
                  <a:gd name="connsiteY2671" fmla="*/ 325101 h 546092"/>
                  <a:gd name="connsiteX2672" fmla="*/ 110515 w 535721"/>
                  <a:gd name="connsiteY2672" fmla="*/ 324615 h 546092"/>
                  <a:gd name="connsiteX2673" fmla="*/ 110596 w 535721"/>
                  <a:gd name="connsiteY2673" fmla="*/ 324094 h 546092"/>
                  <a:gd name="connsiteX2674" fmla="*/ 110665 w 535721"/>
                  <a:gd name="connsiteY2674" fmla="*/ 323596 h 546092"/>
                  <a:gd name="connsiteX2675" fmla="*/ 110689 w 535721"/>
                  <a:gd name="connsiteY2675" fmla="*/ 323400 h 546092"/>
                  <a:gd name="connsiteX2676" fmla="*/ 110654 w 535721"/>
                  <a:gd name="connsiteY2676" fmla="*/ 323157 h 546092"/>
                  <a:gd name="connsiteX2677" fmla="*/ 110561 w 535721"/>
                  <a:gd name="connsiteY2677" fmla="*/ 322648 h 546092"/>
                  <a:gd name="connsiteX2678" fmla="*/ 110480 w 535721"/>
                  <a:gd name="connsiteY2678" fmla="*/ 322220 h 546092"/>
                  <a:gd name="connsiteX2679" fmla="*/ 110168 w 535721"/>
                  <a:gd name="connsiteY2679" fmla="*/ 321259 h 546092"/>
                  <a:gd name="connsiteX2680" fmla="*/ 110099 w 535721"/>
                  <a:gd name="connsiteY2680" fmla="*/ 320854 h 546092"/>
                  <a:gd name="connsiteX2681" fmla="*/ 110075 w 535721"/>
                  <a:gd name="connsiteY2681" fmla="*/ 320322 h 546092"/>
                  <a:gd name="connsiteX2682" fmla="*/ 110897 w 535721"/>
                  <a:gd name="connsiteY2682" fmla="*/ 318575 h 546092"/>
                  <a:gd name="connsiteX2683" fmla="*/ 111244 w 535721"/>
                  <a:gd name="connsiteY2683" fmla="*/ 318321 h 546092"/>
                  <a:gd name="connsiteX2684" fmla="*/ 111788 w 535721"/>
                  <a:gd name="connsiteY2684" fmla="*/ 318043 h 546092"/>
                  <a:gd name="connsiteX2685" fmla="*/ 111822 w 535721"/>
                  <a:gd name="connsiteY2685" fmla="*/ 317950 h 546092"/>
                  <a:gd name="connsiteX2686" fmla="*/ 112783 w 535721"/>
                  <a:gd name="connsiteY2686" fmla="*/ 316898 h 546092"/>
                  <a:gd name="connsiteX2687" fmla="*/ 112991 w 535721"/>
                  <a:gd name="connsiteY2687" fmla="*/ 316793 h 546092"/>
                  <a:gd name="connsiteX2688" fmla="*/ 113072 w 535721"/>
                  <a:gd name="connsiteY2688" fmla="*/ 316111 h 546092"/>
                  <a:gd name="connsiteX2689" fmla="*/ 113269 w 535721"/>
                  <a:gd name="connsiteY2689" fmla="*/ 315451 h 546092"/>
                  <a:gd name="connsiteX2690" fmla="*/ 113095 w 535721"/>
                  <a:gd name="connsiteY2690" fmla="*/ 315081 h 546092"/>
                  <a:gd name="connsiteX2691" fmla="*/ 112933 w 535721"/>
                  <a:gd name="connsiteY2691" fmla="*/ 314329 h 546092"/>
                  <a:gd name="connsiteX2692" fmla="*/ 112921 w 535721"/>
                  <a:gd name="connsiteY2692" fmla="*/ 313797 h 546092"/>
                  <a:gd name="connsiteX2693" fmla="*/ 113442 w 535721"/>
                  <a:gd name="connsiteY2693" fmla="*/ 312409 h 546092"/>
                  <a:gd name="connsiteX2694" fmla="*/ 113778 w 535721"/>
                  <a:gd name="connsiteY2694" fmla="*/ 312038 h 546092"/>
                  <a:gd name="connsiteX2695" fmla="*/ 114032 w 535721"/>
                  <a:gd name="connsiteY2695" fmla="*/ 311761 h 546092"/>
                  <a:gd name="connsiteX2696" fmla="*/ 114240 w 535721"/>
                  <a:gd name="connsiteY2696" fmla="*/ 311425 h 546092"/>
                  <a:gd name="connsiteX2697" fmla="*/ 114761 w 535721"/>
                  <a:gd name="connsiteY2697" fmla="*/ 310800 h 546092"/>
                  <a:gd name="connsiteX2698" fmla="*/ 115085 w 535721"/>
                  <a:gd name="connsiteY2698" fmla="*/ 310511 h 546092"/>
                  <a:gd name="connsiteX2699" fmla="*/ 115166 w 535721"/>
                  <a:gd name="connsiteY2699" fmla="*/ 310453 h 546092"/>
                  <a:gd name="connsiteX2700" fmla="*/ 115247 w 535721"/>
                  <a:gd name="connsiteY2700" fmla="*/ 309956 h 546092"/>
                  <a:gd name="connsiteX2701" fmla="*/ 115409 w 535721"/>
                  <a:gd name="connsiteY2701" fmla="*/ 309435 h 546092"/>
                  <a:gd name="connsiteX2702" fmla="*/ 115918 w 535721"/>
                  <a:gd name="connsiteY2702" fmla="*/ 308579 h 546092"/>
                  <a:gd name="connsiteX2703" fmla="*/ 116786 w 535721"/>
                  <a:gd name="connsiteY2703" fmla="*/ 307781 h 546092"/>
                  <a:gd name="connsiteX2704" fmla="*/ 116728 w 535721"/>
                  <a:gd name="connsiteY2704" fmla="*/ 307815 h 546092"/>
                  <a:gd name="connsiteX2705" fmla="*/ 117006 w 535721"/>
                  <a:gd name="connsiteY2705" fmla="*/ 307549 h 546092"/>
                  <a:gd name="connsiteX2706" fmla="*/ 117017 w 535721"/>
                  <a:gd name="connsiteY2706" fmla="*/ 307526 h 546092"/>
                  <a:gd name="connsiteX2707" fmla="*/ 117445 w 535721"/>
                  <a:gd name="connsiteY2707" fmla="*/ 306693 h 546092"/>
                  <a:gd name="connsiteX2708" fmla="*/ 117445 w 535721"/>
                  <a:gd name="connsiteY2708" fmla="*/ 306589 h 546092"/>
                  <a:gd name="connsiteX2709" fmla="*/ 117480 w 535721"/>
                  <a:gd name="connsiteY2709" fmla="*/ 306091 h 546092"/>
                  <a:gd name="connsiteX2710" fmla="*/ 117677 w 535721"/>
                  <a:gd name="connsiteY2710" fmla="*/ 305397 h 546092"/>
                  <a:gd name="connsiteX2711" fmla="*/ 117908 w 535721"/>
                  <a:gd name="connsiteY2711" fmla="*/ 304900 h 546092"/>
                  <a:gd name="connsiteX2712" fmla="*/ 118602 w 535721"/>
                  <a:gd name="connsiteY2712" fmla="*/ 304113 h 546092"/>
                  <a:gd name="connsiteX2713" fmla="*/ 119019 w 535721"/>
                  <a:gd name="connsiteY2713" fmla="*/ 303835 h 546092"/>
                  <a:gd name="connsiteX2714" fmla="*/ 119343 w 535721"/>
                  <a:gd name="connsiteY2714" fmla="*/ 303604 h 546092"/>
                  <a:gd name="connsiteX2715" fmla="*/ 119620 w 535721"/>
                  <a:gd name="connsiteY2715" fmla="*/ 303361 h 546092"/>
                  <a:gd name="connsiteX2716" fmla="*/ 119956 w 535721"/>
                  <a:gd name="connsiteY2716" fmla="*/ 303025 h 546092"/>
                  <a:gd name="connsiteX2717" fmla="*/ 120326 w 535721"/>
                  <a:gd name="connsiteY2717" fmla="*/ 302632 h 546092"/>
                  <a:gd name="connsiteX2718" fmla="*/ 120673 w 535721"/>
                  <a:gd name="connsiteY2718" fmla="*/ 302273 h 546092"/>
                  <a:gd name="connsiteX2719" fmla="*/ 121043 w 535721"/>
                  <a:gd name="connsiteY2719" fmla="*/ 301903 h 546092"/>
                  <a:gd name="connsiteX2720" fmla="*/ 121402 w 535721"/>
                  <a:gd name="connsiteY2720" fmla="*/ 301510 h 546092"/>
                  <a:gd name="connsiteX2721" fmla="*/ 123994 w 535721"/>
                  <a:gd name="connsiteY2721" fmla="*/ 298791 h 546092"/>
                  <a:gd name="connsiteX2722" fmla="*/ 124341 w 535721"/>
                  <a:gd name="connsiteY2722" fmla="*/ 298421 h 546092"/>
                  <a:gd name="connsiteX2723" fmla="*/ 124630 w 535721"/>
                  <a:gd name="connsiteY2723" fmla="*/ 298097 h 546092"/>
                  <a:gd name="connsiteX2724" fmla="*/ 124642 w 535721"/>
                  <a:gd name="connsiteY2724" fmla="*/ 298085 h 546092"/>
                  <a:gd name="connsiteX2725" fmla="*/ 124642 w 535721"/>
                  <a:gd name="connsiteY2725" fmla="*/ 298062 h 546092"/>
                  <a:gd name="connsiteX2726" fmla="*/ 124792 w 535721"/>
                  <a:gd name="connsiteY2726" fmla="*/ 297171 h 546092"/>
                  <a:gd name="connsiteX2727" fmla="*/ 124827 w 535721"/>
                  <a:gd name="connsiteY2727" fmla="*/ 296489 h 546092"/>
                  <a:gd name="connsiteX2728" fmla="*/ 125070 w 535721"/>
                  <a:gd name="connsiteY2728" fmla="*/ 295355 h 546092"/>
                  <a:gd name="connsiteX2729" fmla="*/ 125405 w 535721"/>
                  <a:gd name="connsiteY2729" fmla="*/ 294637 h 546092"/>
                  <a:gd name="connsiteX2730" fmla="*/ 125694 w 535721"/>
                  <a:gd name="connsiteY2730" fmla="*/ 294221 h 546092"/>
                  <a:gd name="connsiteX2731" fmla="*/ 126203 w 535721"/>
                  <a:gd name="connsiteY2731" fmla="*/ 293723 h 546092"/>
                  <a:gd name="connsiteX2732" fmla="*/ 126643 w 535721"/>
                  <a:gd name="connsiteY2732" fmla="*/ 293434 h 546092"/>
                  <a:gd name="connsiteX2733" fmla="*/ 127013 w 535721"/>
                  <a:gd name="connsiteY2733" fmla="*/ 293249 h 546092"/>
                  <a:gd name="connsiteX2734" fmla="*/ 127152 w 535721"/>
                  <a:gd name="connsiteY2734" fmla="*/ 293191 h 546092"/>
                  <a:gd name="connsiteX2735" fmla="*/ 127210 w 535721"/>
                  <a:gd name="connsiteY2735" fmla="*/ 293099 h 546092"/>
                  <a:gd name="connsiteX2736" fmla="*/ 127731 w 535721"/>
                  <a:gd name="connsiteY2736" fmla="*/ 292428 h 546092"/>
                  <a:gd name="connsiteX2737" fmla="*/ 128228 w 535721"/>
                  <a:gd name="connsiteY2737" fmla="*/ 292000 h 546092"/>
                  <a:gd name="connsiteX2738" fmla="*/ 128679 w 535721"/>
                  <a:gd name="connsiteY2738" fmla="*/ 291734 h 546092"/>
                  <a:gd name="connsiteX2739" fmla="*/ 129501 w 535721"/>
                  <a:gd name="connsiteY2739" fmla="*/ 291375 h 546092"/>
                  <a:gd name="connsiteX2740" fmla="*/ 129998 w 535721"/>
                  <a:gd name="connsiteY2740" fmla="*/ 291259 h 546092"/>
                  <a:gd name="connsiteX2741" fmla="*/ 130496 w 535721"/>
                  <a:gd name="connsiteY2741" fmla="*/ 291201 h 546092"/>
                  <a:gd name="connsiteX2742" fmla="*/ 131005 w 535721"/>
                  <a:gd name="connsiteY2742" fmla="*/ 291120 h 546092"/>
                  <a:gd name="connsiteX2743" fmla="*/ 131074 w 535721"/>
                  <a:gd name="connsiteY2743" fmla="*/ 291120 h 546092"/>
                  <a:gd name="connsiteX2744" fmla="*/ 131259 w 535721"/>
                  <a:gd name="connsiteY2744" fmla="*/ 290866 h 546092"/>
                  <a:gd name="connsiteX2745" fmla="*/ 132035 w 535721"/>
                  <a:gd name="connsiteY2745" fmla="*/ 290206 h 546092"/>
                  <a:gd name="connsiteX2746" fmla="*/ 132451 w 535721"/>
                  <a:gd name="connsiteY2746" fmla="*/ 290010 h 546092"/>
                  <a:gd name="connsiteX2747" fmla="*/ 132763 w 535721"/>
                  <a:gd name="connsiteY2747" fmla="*/ 289906 h 546092"/>
                  <a:gd name="connsiteX2748" fmla="*/ 132914 w 535721"/>
                  <a:gd name="connsiteY2748" fmla="*/ 289628 h 546092"/>
                  <a:gd name="connsiteX2749" fmla="*/ 133226 w 535721"/>
                  <a:gd name="connsiteY2749" fmla="*/ 289211 h 546092"/>
                  <a:gd name="connsiteX2750" fmla="*/ 133597 w 535721"/>
                  <a:gd name="connsiteY2750" fmla="*/ 288841 h 546092"/>
                  <a:gd name="connsiteX2751" fmla="*/ 133851 w 535721"/>
                  <a:gd name="connsiteY2751" fmla="*/ 288598 h 546092"/>
                  <a:gd name="connsiteX2752" fmla="*/ 133955 w 535721"/>
                  <a:gd name="connsiteY2752" fmla="*/ 288425 h 546092"/>
                  <a:gd name="connsiteX2753" fmla="*/ 134314 w 535721"/>
                  <a:gd name="connsiteY2753" fmla="*/ 287939 h 546092"/>
                  <a:gd name="connsiteX2754" fmla="*/ 134603 w 535721"/>
                  <a:gd name="connsiteY2754" fmla="*/ 287673 h 546092"/>
                  <a:gd name="connsiteX2755" fmla="*/ 134800 w 535721"/>
                  <a:gd name="connsiteY2755" fmla="*/ 287418 h 546092"/>
                  <a:gd name="connsiteX2756" fmla="*/ 135054 w 535721"/>
                  <a:gd name="connsiteY2756" fmla="*/ 287059 h 546092"/>
                  <a:gd name="connsiteX2757" fmla="*/ 135344 w 535721"/>
                  <a:gd name="connsiteY2757" fmla="*/ 286620 h 546092"/>
                  <a:gd name="connsiteX2758" fmla="*/ 135610 w 535721"/>
                  <a:gd name="connsiteY2758" fmla="*/ 286284 h 546092"/>
                  <a:gd name="connsiteX2759" fmla="*/ 135691 w 535721"/>
                  <a:gd name="connsiteY2759" fmla="*/ 286215 h 546092"/>
                  <a:gd name="connsiteX2760" fmla="*/ 135482 w 535721"/>
                  <a:gd name="connsiteY2760" fmla="*/ 286203 h 546092"/>
                  <a:gd name="connsiteX2761" fmla="*/ 134557 w 535721"/>
                  <a:gd name="connsiteY2761" fmla="*/ 285914 h 546092"/>
                  <a:gd name="connsiteX2762" fmla="*/ 133192 w 535721"/>
                  <a:gd name="connsiteY2762" fmla="*/ 285046 h 546092"/>
                  <a:gd name="connsiteX2763" fmla="*/ 132821 w 535721"/>
                  <a:gd name="connsiteY2763" fmla="*/ 284734 h 546092"/>
                  <a:gd name="connsiteX2764" fmla="*/ 132463 w 535721"/>
                  <a:gd name="connsiteY2764" fmla="*/ 284364 h 546092"/>
                  <a:gd name="connsiteX2765" fmla="*/ 132393 w 535721"/>
                  <a:gd name="connsiteY2765" fmla="*/ 284283 h 546092"/>
                  <a:gd name="connsiteX2766" fmla="*/ 130137 w 535721"/>
                  <a:gd name="connsiteY2766" fmla="*/ 282894 h 546092"/>
                  <a:gd name="connsiteX2767" fmla="*/ 130033 w 535721"/>
                  <a:gd name="connsiteY2767" fmla="*/ 282536 h 546092"/>
                  <a:gd name="connsiteX2768" fmla="*/ 129940 w 535721"/>
                  <a:gd name="connsiteY2768" fmla="*/ 281818 h 546092"/>
                  <a:gd name="connsiteX2769" fmla="*/ 129975 w 535721"/>
                  <a:gd name="connsiteY2769" fmla="*/ 281298 h 546092"/>
                  <a:gd name="connsiteX2770" fmla="*/ 129998 w 535721"/>
                  <a:gd name="connsiteY2770" fmla="*/ 280858 h 546092"/>
                  <a:gd name="connsiteX2771" fmla="*/ 129987 w 535721"/>
                  <a:gd name="connsiteY2771" fmla="*/ 280453 h 546092"/>
                  <a:gd name="connsiteX2772" fmla="*/ 129964 w 535721"/>
                  <a:gd name="connsiteY2772" fmla="*/ 280164 h 546092"/>
                  <a:gd name="connsiteX2773" fmla="*/ 129871 w 535721"/>
                  <a:gd name="connsiteY2773" fmla="*/ 279828 h 546092"/>
                  <a:gd name="connsiteX2774" fmla="*/ 129802 w 535721"/>
                  <a:gd name="connsiteY2774" fmla="*/ 279366 h 546092"/>
                  <a:gd name="connsiteX2775" fmla="*/ 129790 w 535721"/>
                  <a:gd name="connsiteY2775" fmla="*/ 278845 h 546092"/>
                  <a:gd name="connsiteX2776" fmla="*/ 129848 w 535721"/>
                  <a:gd name="connsiteY2776" fmla="*/ 278313 h 546092"/>
                  <a:gd name="connsiteX2777" fmla="*/ 129952 w 535721"/>
                  <a:gd name="connsiteY2777" fmla="*/ 277862 h 546092"/>
                  <a:gd name="connsiteX2778" fmla="*/ 130010 w 535721"/>
                  <a:gd name="connsiteY2778" fmla="*/ 277572 h 546092"/>
                  <a:gd name="connsiteX2779" fmla="*/ 130010 w 535721"/>
                  <a:gd name="connsiteY2779" fmla="*/ 277295 h 546092"/>
                  <a:gd name="connsiteX2780" fmla="*/ 129987 w 535721"/>
                  <a:gd name="connsiteY2780" fmla="*/ 276843 h 546092"/>
                  <a:gd name="connsiteX2781" fmla="*/ 129964 w 535721"/>
                  <a:gd name="connsiteY2781" fmla="*/ 276635 h 546092"/>
                  <a:gd name="connsiteX2782" fmla="*/ 129964 w 535721"/>
                  <a:gd name="connsiteY2782" fmla="*/ 276624 h 546092"/>
                  <a:gd name="connsiteX2783" fmla="*/ 129466 w 535721"/>
                  <a:gd name="connsiteY2783" fmla="*/ 275883 h 546092"/>
                  <a:gd name="connsiteX2784" fmla="*/ 129952 w 535721"/>
                  <a:gd name="connsiteY2784" fmla="*/ 273153 h 546092"/>
                  <a:gd name="connsiteX2785" fmla="*/ 130577 w 535721"/>
                  <a:gd name="connsiteY2785" fmla="*/ 272725 h 546092"/>
                  <a:gd name="connsiteX2786" fmla="*/ 130554 w 535721"/>
                  <a:gd name="connsiteY2786" fmla="*/ 272690 h 546092"/>
                  <a:gd name="connsiteX2787" fmla="*/ 130114 w 535721"/>
                  <a:gd name="connsiteY2787" fmla="*/ 271602 h 546092"/>
                  <a:gd name="connsiteX2788" fmla="*/ 130126 w 535721"/>
                  <a:gd name="connsiteY2788" fmla="*/ 270064 h 546092"/>
                  <a:gd name="connsiteX2789" fmla="*/ 130288 w 535721"/>
                  <a:gd name="connsiteY2789" fmla="*/ 269716 h 546092"/>
                  <a:gd name="connsiteX2790" fmla="*/ 131340 w 535721"/>
                  <a:gd name="connsiteY2790" fmla="*/ 268664 h 546092"/>
                  <a:gd name="connsiteX2791" fmla="*/ 131838 w 535721"/>
                  <a:gd name="connsiteY2791" fmla="*/ 268455 h 546092"/>
                  <a:gd name="connsiteX2792" fmla="*/ 132324 w 535721"/>
                  <a:gd name="connsiteY2792" fmla="*/ 268259 h 546092"/>
                  <a:gd name="connsiteX2793" fmla="*/ 132463 w 535721"/>
                  <a:gd name="connsiteY2793" fmla="*/ 268201 h 546092"/>
                  <a:gd name="connsiteX2794" fmla="*/ 132706 w 535721"/>
                  <a:gd name="connsiteY2794" fmla="*/ 267946 h 546092"/>
                  <a:gd name="connsiteX2795" fmla="*/ 132787 w 535721"/>
                  <a:gd name="connsiteY2795" fmla="*/ 267773 h 546092"/>
                  <a:gd name="connsiteX2796" fmla="*/ 133018 w 535721"/>
                  <a:gd name="connsiteY2796" fmla="*/ 267287 h 546092"/>
                  <a:gd name="connsiteX2797" fmla="*/ 135101 w 535721"/>
                  <a:gd name="connsiteY2797" fmla="*/ 266153 h 546092"/>
                  <a:gd name="connsiteX2798" fmla="*/ 135540 w 535721"/>
                  <a:gd name="connsiteY2798" fmla="*/ 266222 h 546092"/>
                  <a:gd name="connsiteX2799" fmla="*/ 135864 w 535721"/>
                  <a:gd name="connsiteY2799" fmla="*/ 266292 h 546092"/>
                  <a:gd name="connsiteX2800" fmla="*/ 136061 w 535721"/>
                  <a:gd name="connsiteY2800" fmla="*/ 266153 h 546092"/>
                  <a:gd name="connsiteX2801" fmla="*/ 136327 w 535721"/>
                  <a:gd name="connsiteY2801" fmla="*/ 265956 h 546092"/>
                  <a:gd name="connsiteX2802" fmla="*/ 136651 w 535721"/>
                  <a:gd name="connsiteY2802" fmla="*/ 265667 h 546092"/>
                  <a:gd name="connsiteX2803" fmla="*/ 137044 w 535721"/>
                  <a:gd name="connsiteY2803" fmla="*/ 265308 h 546092"/>
                  <a:gd name="connsiteX2804" fmla="*/ 137461 w 535721"/>
                  <a:gd name="connsiteY2804" fmla="*/ 265019 h 546092"/>
                  <a:gd name="connsiteX2805" fmla="*/ 137912 w 535721"/>
                  <a:gd name="connsiteY2805" fmla="*/ 264765 h 546092"/>
                  <a:gd name="connsiteX2806" fmla="*/ 138005 w 535721"/>
                  <a:gd name="connsiteY2806" fmla="*/ 264730 h 546092"/>
                  <a:gd name="connsiteX2807" fmla="*/ 137611 w 535721"/>
                  <a:gd name="connsiteY2807" fmla="*/ 264383 h 546092"/>
                  <a:gd name="connsiteX2808" fmla="*/ 137252 w 535721"/>
                  <a:gd name="connsiteY2808" fmla="*/ 262462 h 546092"/>
                  <a:gd name="connsiteX2809" fmla="*/ 137657 w 535721"/>
                  <a:gd name="connsiteY2809" fmla="*/ 261375 h 546092"/>
                  <a:gd name="connsiteX2810" fmla="*/ 138328 w 535721"/>
                  <a:gd name="connsiteY2810" fmla="*/ 260519 h 546092"/>
                  <a:gd name="connsiteX2811" fmla="*/ 138733 w 535721"/>
                  <a:gd name="connsiteY2811" fmla="*/ 260229 h 546092"/>
                  <a:gd name="connsiteX2812" fmla="*/ 139138 w 535721"/>
                  <a:gd name="connsiteY2812" fmla="*/ 259998 h 546092"/>
                  <a:gd name="connsiteX2813" fmla="*/ 139960 w 535721"/>
                  <a:gd name="connsiteY2813" fmla="*/ 259639 h 546092"/>
                  <a:gd name="connsiteX2814" fmla="*/ 139879 w 535721"/>
                  <a:gd name="connsiteY2814" fmla="*/ 259558 h 546092"/>
                  <a:gd name="connsiteX2815" fmla="*/ 139555 w 535721"/>
                  <a:gd name="connsiteY2815" fmla="*/ 259107 h 546092"/>
                  <a:gd name="connsiteX2816" fmla="*/ 139404 w 535721"/>
                  <a:gd name="connsiteY2816" fmla="*/ 258957 h 546092"/>
                  <a:gd name="connsiteX2817" fmla="*/ 139173 w 535721"/>
                  <a:gd name="connsiteY2817" fmla="*/ 258783 h 546092"/>
                  <a:gd name="connsiteX2818" fmla="*/ 138409 w 535721"/>
                  <a:gd name="connsiteY2818" fmla="*/ 258575 h 546092"/>
                  <a:gd name="connsiteX2819" fmla="*/ 138062 w 535721"/>
                  <a:gd name="connsiteY2819" fmla="*/ 258401 h 546092"/>
                  <a:gd name="connsiteX2820" fmla="*/ 136963 w 535721"/>
                  <a:gd name="connsiteY2820" fmla="*/ 256608 h 546092"/>
                  <a:gd name="connsiteX2821" fmla="*/ 136963 w 535721"/>
                  <a:gd name="connsiteY2821" fmla="*/ 256180 h 546092"/>
                  <a:gd name="connsiteX2822" fmla="*/ 136929 w 535721"/>
                  <a:gd name="connsiteY2822" fmla="*/ 255810 h 546092"/>
                  <a:gd name="connsiteX2823" fmla="*/ 136767 w 535721"/>
                  <a:gd name="connsiteY2823" fmla="*/ 254780 h 546092"/>
                  <a:gd name="connsiteX2824" fmla="*/ 136674 w 535721"/>
                  <a:gd name="connsiteY2824" fmla="*/ 253264 h 546092"/>
                  <a:gd name="connsiteX2825" fmla="*/ 136408 w 535721"/>
                  <a:gd name="connsiteY2825" fmla="*/ 252975 h 546092"/>
                  <a:gd name="connsiteX2826" fmla="*/ 135737 w 535721"/>
                  <a:gd name="connsiteY2826" fmla="*/ 253415 h 546092"/>
                  <a:gd name="connsiteX2827" fmla="*/ 135239 w 535721"/>
                  <a:gd name="connsiteY2827" fmla="*/ 253612 h 546092"/>
                  <a:gd name="connsiteX2828" fmla="*/ 134568 w 535721"/>
                  <a:gd name="connsiteY2828" fmla="*/ 253843 h 546092"/>
                  <a:gd name="connsiteX2829" fmla="*/ 133608 w 535721"/>
                  <a:gd name="connsiteY2829" fmla="*/ 254040 h 546092"/>
                  <a:gd name="connsiteX2830" fmla="*/ 133400 w 535721"/>
                  <a:gd name="connsiteY2830" fmla="*/ 254317 h 546092"/>
                  <a:gd name="connsiteX2831" fmla="*/ 132173 w 535721"/>
                  <a:gd name="connsiteY2831" fmla="*/ 255069 h 546092"/>
                  <a:gd name="connsiteX2832" fmla="*/ 131641 w 535721"/>
                  <a:gd name="connsiteY2832" fmla="*/ 255173 h 546092"/>
                  <a:gd name="connsiteX2833" fmla="*/ 130426 w 535721"/>
                  <a:gd name="connsiteY2833" fmla="*/ 255254 h 546092"/>
                  <a:gd name="connsiteX2834" fmla="*/ 130102 w 535721"/>
                  <a:gd name="connsiteY2834" fmla="*/ 255289 h 546092"/>
                  <a:gd name="connsiteX2835" fmla="*/ 129813 w 535721"/>
                  <a:gd name="connsiteY2835" fmla="*/ 255382 h 546092"/>
                  <a:gd name="connsiteX2836" fmla="*/ 129385 w 535721"/>
                  <a:gd name="connsiteY2836" fmla="*/ 255532 h 546092"/>
                  <a:gd name="connsiteX2837" fmla="*/ 127858 w 535721"/>
                  <a:gd name="connsiteY2837" fmla="*/ 256111 h 546092"/>
                  <a:gd name="connsiteX2838" fmla="*/ 126747 w 535721"/>
                  <a:gd name="connsiteY2838" fmla="*/ 256458 h 546092"/>
                  <a:gd name="connsiteX2839" fmla="*/ 125984 w 535721"/>
                  <a:gd name="connsiteY2839" fmla="*/ 256550 h 546092"/>
                  <a:gd name="connsiteX2840" fmla="*/ 125613 w 535721"/>
                  <a:gd name="connsiteY2840" fmla="*/ 256515 h 546092"/>
                  <a:gd name="connsiteX2841" fmla="*/ 123762 w 535721"/>
                  <a:gd name="connsiteY2841" fmla="*/ 254537 h 546092"/>
                  <a:gd name="connsiteX2842" fmla="*/ 123728 w 535721"/>
                  <a:gd name="connsiteY2842" fmla="*/ 250245 h 546092"/>
                  <a:gd name="connsiteX2843" fmla="*/ 123832 w 535721"/>
                  <a:gd name="connsiteY2843" fmla="*/ 249608 h 546092"/>
                  <a:gd name="connsiteX2844" fmla="*/ 123982 w 535721"/>
                  <a:gd name="connsiteY2844" fmla="*/ 249146 h 546092"/>
                  <a:gd name="connsiteX2845" fmla="*/ 124561 w 535721"/>
                  <a:gd name="connsiteY2845" fmla="*/ 248278 h 546092"/>
                  <a:gd name="connsiteX2846" fmla="*/ 125185 w 535721"/>
                  <a:gd name="connsiteY2846" fmla="*/ 247711 h 546092"/>
                  <a:gd name="connsiteX2847" fmla="*/ 125324 w 535721"/>
                  <a:gd name="connsiteY2847" fmla="*/ 247537 h 546092"/>
                  <a:gd name="connsiteX2848" fmla="*/ 125532 w 535721"/>
                  <a:gd name="connsiteY2848" fmla="*/ 247167 h 546092"/>
                  <a:gd name="connsiteX2849" fmla="*/ 125984 w 535721"/>
                  <a:gd name="connsiteY2849" fmla="*/ 246542 h 546092"/>
                  <a:gd name="connsiteX2850" fmla="*/ 126493 w 535721"/>
                  <a:gd name="connsiteY2850" fmla="*/ 245976 h 546092"/>
                  <a:gd name="connsiteX2851" fmla="*/ 126863 w 535721"/>
                  <a:gd name="connsiteY2851" fmla="*/ 245652 h 546092"/>
                  <a:gd name="connsiteX2852" fmla="*/ 126805 w 535721"/>
                  <a:gd name="connsiteY2852" fmla="*/ 245582 h 546092"/>
                  <a:gd name="connsiteX2853" fmla="*/ 126389 w 535721"/>
                  <a:gd name="connsiteY2853" fmla="*/ 245177 h 546092"/>
                  <a:gd name="connsiteX2854" fmla="*/ 125799 w 535721"/>
                  <a:gd name="connsiteY2854" fmla="*/ 244425 h 546092"/>
                  <a:gd name="connsiteX2855" fmla="*/ 125116 w 535721"/>
                  <a:gd name="connsiteY2855" fmla="*/ 243812 h 546092"/>
                  <a:gd name="connsiteX2856" fmla="*/ 124630 w 535721"/>
                  <a:gd name="connsiteY2856" fmla="*/ 243315 h 546092"/>
                  <a:gd name="connsiteX2857" fmla="*/ 124109 w 535721"/>
                  <a:gd name="connsiteY2857" fmla="*/ 242181 h 546092"/>
                  <a:gd name="connsiteX2858" fmla="*/ 123195 w 535721"/>
                  <a:gd name="connsiteY2858" fmla="*/ 241267 h 546092"/>
                  <a:gd name="connsiteX2859" fmla="*/ 122964 w 535721"/>
                  <a:gd name="connsiteY2859" fmla="*/ 240804 h 546092"/>
                  <a:gd name="connsiteX2860" fmla="*/ 122733 w 535721"/>
                  <a:gd name="connsiteY2860" fmla="*/ 240364 h 546092"/>
                  <a:gd name="connsiteX2861" fmla="*/ 122490 w 535721"/>
                  <a:gd name="connsiteY2861" fmla="*/ 239901 h 546092"/>
                  <a:gd name="connsiteX2862" fmla="*/ 122235 w 535721"/>
                  <a:gd name="connsiteY2862" fmla="*/ 239439 h 546092"/>
                  <a:gd name="connsiteX2863" fmla="*/ 121981 w 535721"/>
                  <a:gd name="connsiteY2863" fmla="*/ 238953 h 546092"/>
                  <a:gd name="connsiteX2864" fmla="*/ 121784 w 535721"/>
                  <a:gd name="connsiteY2864" fmla="*/ 238386 h 546092"/>
                  <a:gd name="connsiteX2865" fmla="*/ 121691 w 535721"/>
                  <a:gd name="connsiteY2865" fmla="*/ 237877 h 546092"/>
                  <a:gd name="connsiteX2866" fmla="*/ 121668 w 535721"/>
                  <a:gd name="connsiteY2866" fmla="*/ 237310 h 546092"/>
                  <a:gd name="connsiteX2867" fmla="*/ 121680 w 535721"/>
                  <a:gd name="connsiteY2867" fmla="*/ 237206 h 546092"/>
                  <a:gd name="connsiteX2868" fmla="*/ 121148 w 535721"/>
                  <a:gd name="connsiteY2868" fmla="*/ 236639 h 546092"/>
                  <a:gd name="connsiteX2869" fmla="*/ 121078 w 535721"/>
                  <a:gd name="connsiteY2869" fmla="*/ 236558 h 546092"/>
                  <a:gd name="connsiteX2870" fmla="*/ 120615 w 535721"/>
                  <a:gd name="connsiteY2870" fmla="*/ 236558 h 546092"/>
                  <a:gd name="connsiteX2871" fmla="*/ 120037 w 535721"/>
                  <a:gd name="connsiteY2871" fmla="*/ 236477 h 546092"/>
                  <a:gd name="connsiteX2872" fmla="*/ 119007 w 535721"/>
                  <a:gd name="connsiteY2872" fmla="*/ 236164 h 546092"/>
                  <a:gd name="connsiteX2873" fmla="*/ 118267 w 535721"/>
                  <a:gd name="connsiteY2873" fmla="*/ 235840 h 546092"/>
                  <a:gd name="connsiteX2874" fmla="*/ 117168 w 535721"/>
                  <a:gd name="connsiteY2874" fmla="*/ 234464 h 546092"/>
                  <a:gd name="connsiteX2875" fmla="*/ 116149 w 535721"/>
                  <a:gd name="connsiteY2875" fmla="*/ 229870 h 546092"/>
                  <a:gd name="connsiteX2876" fmla="*/ 116011 w 535721"/>
                  <a:gd name="connsiteY2876" fmla="*/ 229512 h 546092"/>
                  <a:gd name="connsiteX2877" fmla="*/ 115617 w 535721"/>
                  <a:gd name="connsiteY2877" fmla="*/ 228540 h 546092"/>
                  <a:gd name="connsiteX2878" fmla="*/ 115502 w 535721"/>
                  <a:gd name="connsiteY2878" fmla="*/ 227591 h 546092"/>
                  <a:gd name="connsiteX2879" fmla="*/ 115559 w 535721"/>
                  <a:gd name="connsiteY2879" fmla="*/ 227094 h 546092"/>
                  <a:gd name="connsiteX2880" fmla="*/ 115756 w 535721"/>
                  <a:gd name="connsiteY2880" fmla="*/ 226423 h 546092"/>
                  <a:gd name="connsiteX2881" fmla="*/ 116369 w 535721"/>
                  <a:gd name="connsiteY2881" fmla="*/ 225173 h 546092"/>
                  <a:gd name="connsiteX2882" fmla="*/ 116219 w 535721"/>
                  <a:gd name="connsiteY2882" fmla="*/ 225023 h 546092"/>
                  <a:gd name="connsiteX2883" fmla="*/ 115930 w 535721"/>
                  <a:gd name="connsiteY2883" fmla="*/ 224687 h 546092"/>
                  <a:gd name="connsiteX2884" fmla="*/ 115432 w 535721"/>
                  <a:gd name="connsiteY2884" fmla="*/ 222963 h 546092"/>
                  <a:gd name="connsiteX2885" fmla="*/ 115594 w 535721"/>
                  <a:gd name="connsiteY2885" fmla="*/ 222107 h 546092"/>
                  <a:gd name="connsiteX2886" fmla="*/ 115594 w 535721"/>
                  <a:gd name="connsiteY2886" fmla="*/ 221783 h 546092"/>
                  <a:gd name="connsiteX2887" fmla="*/ 115664 w 535721"/>
                  <a:gd name="connsiteY2887" fmla="*/ 221020 h 546092"/>
                  <a:gd name="connsiteX2888" fmla="*/ 115825 w 535721"/>
                  <a:gd name="connsiteY2888" fmla="*/ 220430 h 546092"/>
                  <a:gd name="connsiteX2889" fmla="*/ 116011 w 535721"/>
                  <a:gd name="connsiteY2889" fmla="*/ 219990 h 546092"/>
                  <a:gd name="connsiteX2890" fmla="*/ 116115 w 535721"/>
                  <a:gd name="connsiteY2890" fmla="*/ 219701 h 546092"/>
                  <a:gd name="connsiteX2891" fmla="*/ 116138 w 535721"/>
                  <a:gd name="connsiteY2891" fmla="*/ 219620 h 546092"/>
                  <a:gd name="connsiteX2892" fmla="*/ 116115 w 535721"/>
                  <a:gd name="connsiteY2892" fmla="*/ 219354 h 546092"/>
                  <a:gd name="connsiteX2893" fmla="*/ 116184 w 535721"/>
                  <a:gd name="connsiteY2893" fmla="*/ 218683 h 546092"/>
                  <a:gd name="connsiteX2894" fmla="*/ 116219 w 535721"/>
                  <a:gd name="connsiteY2894" fmla="*/ 218532 h 546092"/>
                  <a:gd name="connsiteX2895" fmla="*/ 116207 w 535721"/>
                  <a:gd name="connsiteY2895" fmla="*/ 218417 h 546092"/>
                  <a:gd name="connsiteX2896" fmla="*/ 116138 w 535721"/>
                  <a:gd name="connsiteY2896" fmla="*/ 217907 h 546092"/>
                  <a:gd name="connsiteX2897" fmla="*/ 116126 w 535721"/>
                  <a:gd name="connsiteY2897" fmla="*/ 217341 h 546092"/>
                  <a:gd name="connsiteX2898" fmla="*/ 116184 w 535721"/>
                  <a:gd name="connsiteY2898" fmla="*/ 217005 h 546092"/>
                  <a:gd name="connsiteX2899" fmla="*/ 116092 w 535721"/>
                  <a:gd name="connsiteY2899" fmla="*/ 215605 h 546092"/>
                  <a:gd name="connsiteX2900" fmla="*/ 115849 w 535721"/>
                  <a:gd name="connsiteY2900" fmla="*/ 215281 h 546092"/>
                  <a:gd name="connsiteX2901" fmla="*/ 115502 w 535721"/>
                  <a:gd name="connsiteY2901" fmla="*/ 215177 h 546092"/>
                  <a:gd name="connsiteX2902" fmla="*/ 114992 w 535721"/>
                  <a:gd name="connsiteY2902" fmla="*/ 215698 h 546092"/>
                  <a:gd name="connsiteX2903" fmla="*/ 114402 w 535721"/>
                  <a:gd name="connsiteY2903" fmla="*/ 216473 h 546092"/>
                  <a:gd name="connsiteX2904" fmla="*/ 113465 w 535721"/>
                  <a:gd name="connsiteY2904" fmla="*/ 217595 h 546092"/>
                  <a:gd name="connsiteX2905" fmla="*/ 112632 w 535721"/>
                  <a:gd name="connsiteY2905" fmla="*/ 218278 h 546092"/>
                  <a:gd name="connsiteX2906" fmla="*/ 112274 w 535721"/>
                  <a:gd name="connsiteY2906" fmla="*/ 218602 h 546092"/>
                  <a:gd name="connsiteX2907" fmla="*/ 111082 w 535721"/>
                  <a:gd name="connsiteY2907" fmla="*/ 219701 h 546092"/>
                  <a:gd name="connsiteX2908" fmla="*/ 110330 w 535721"/>
                  <a:gd name="connsiteY2908" fmla="*/ 220244 h 546092"/>
                  <a:gd name="connsiteX2909" fmla="*/ 109890 w 535721"/>
                  <a:gd name="connsiteY2909" fmla="*/ 220511 h 546092"/>
                  <a:gd name="connsiteX2910" fmla="*/ 109462 w 535721"/>
                  <a:gd name="connsiteY2910" fmla="*/ 220765 h 546092"/>
                  <a:gd name="connsiteX2911" fmla="*/ 109034 w 535721"/>
                  <a:gd name="connsiteY2911" fmla="*/ 221043 h 546092"/>
                  <a:gd name="connsiteX2912" fmla="*/ 108780 w 535721"/>
                  <a:gd name="connsiteY2912" fmla="*/ 221216 h 546092"/>
                  <a:gd name="connsiteX2913" fmla="*/ 108525 w 535721"/>
                  <a:gd name="connsiteY2913" fmla="*/ 222072 h 546092"/>
                  <a:gd name="connsiteX2914" fmla="*/ 106836 w 535721"/>
                  <a:gd name="connsiteY2914" fmla="*/ 223507 h 546092"/>
                  <a:gd name="connsiteX2915" fmla="*/ 106327 w 535721"/>
                  <a:gd name="connsiteY2915" fmla="*/ 223577 h 546092"/>
                  <a:gd name="connsiteX2916" fmla="*/ 105320 w 535721"/>
                  <a:gd name="connsiteY2916" fmla="*/ 223600 h 546092"/>
                  <a:gd name="connsiteX2917" fmla="*/ 105216 w 535721"/>
                  <a:gd name="connsiteY2917" fmla="*/ 223877 h 546092"/>
                  <a:gd name="connsiteX2918" fmla="*/ 105008 w 535721"/>
                  <a:gd name="connsiteY2918" fmla="*/ 224271 h 546092"/>
                  <a:gd name="connsiteX2919" fmla="*/ 104545 w 535721"/>
                  <a:gd name="connsiteY2919" fmla="*/ 224930 h 546092"/>
                  <a:gd name="connsiteX2920" fmla="*/ 103377 w 535721"/>
                  <a:gd name="connsiteY2920" fmla="*/ 226157 h 546092"/>
                  <a:gd name="connsiteX2921" fmla="*/ 102798 w 535721"/>
                  <a:gd name="connsiteY2921" fmla="*/ 226643 h 546092"/>
                  <a:gd name="connsiteX2922" fmla="*/ 101664 w 535721"/>
                  <a:gd name="connsiteY2922" fmla="*/ 227360 h 546092"/>
                  <a:gd name="connsiteX2923" fmla="*/ 100635 w 535721"/>
                  <a:gd name="connsiteY2923" fmla="*/ 227927 h 546092"/>
                  <a:gd name="connsiteX2924" fmla="*/ 99420 w 535721"/>
                  <a:gd name="connsiteY2924" fmla="*/ 228158 h 546092"/>
                  <a:gd name="connsiteX2925" fmla="*/ 98992 w 535721"/>
                  <a:gd name="connsiteY2925" fmla="*/ 228089 h 546092"/>
                  <a:gd name="connsiteX2926" fmla="*/ 97846 w 535721"/>
                  <a:gd name="connsiteY2926" fmla="*/ 227545 h 546092"/>
                  <a:gd name="connsiteX2927" fmla="*/ 97823 w 535721"/>
                  <a:gd name="connsiteY2927" fmla="*/ 227522 h 546092"/>
                  <a:gd name="connsiteX2928" fmla="*/ 97314 w 535721"/>
                  <a:gd name="connsiteY2928" fmla="*/ 227510 h 546092"/>
                  <a:gd name="connsiteX2929" fmla="*/ 96365 w 535721"/>
                  <a:gd name="connsiteY2929" fmla="*/ 227244 h 546092"/>
                  <a:gd name="connsiteX2930" fmla="*/ 95914 w 535721"/>
                  <a:gd name="connsiteY2930" fmla="*/ 226978 h 546092"/>
                  <a:gd name="connsiteX2931" fmla="*/ 94445 w 535721"/>
                  <a:gd name="connsiteY2931" fmla="*/ 225925 h 546092"/>
                  <a:gd name="connsiteX2932" fmla="*/ 93519 w 535721"/>
                  <a:gd name="connsiteY2932" fmla="*/ 225173 h 546092"/>
                  <a:gd name="connsiteX2933" fmla="*/ 92952 w 535721"/>
                  <a:gd name="connsiteY2933" fmla="*/ 224560 h 546092"/>
                  <a:gd name="connsiteX2934" fmla="*/ 92628 w 535721"/>
                  <a:gd name="connsiteY2934" fmla="*/ 222501 h 546092"/>
                  <a:gd name="connsiteX2935" fmla="*/ 92570 w 535721"/>
                  <a:gd name="connsiteY2935" fmla="*/ 220337 h 546092"/>
                  <a:gd name="connsiteX2936" fmla="*/ 92860 w 535721"/>
                  <a:gd name="connsiteY2936" fmla="*/ 219851 h 546092"/>
                  <a:gd name="connsiteX2937" fmla="*/ 92374 w 535721"/>
                  <a:gd name="connsiteY2937" fmla="*/ 216612 h 546092"/>
                  <a:gd name="connsiteX2938" fmla="*/ 92281 w 535721"/>
                  <a:gd name="connsiteY2938" fmla="*/ 216207 h 546092"/>
                  <a:gd name="connsiteX2939" fmla="*/ 91576 w 535721"/>
                  <a:gd name="connsiteY2939" fmla="*/ 213742 h 546092"/>
                  <a:gd name="connsiteX2940" fmla="*/ 91205 w 535721"/>
                  <a:gd name="connsiteY2940" fmla="*/ 213627 h 546092"/>
                  <a:gd name="connsiteX2941" fmla="*/ 90766 w 535721"/>
                  <a:gd name="connsiteY2941" fmla="*/ 213418 h 546092"/>
                  <a:gd name="connsiteX2942" fmla="*/ 90338 w 535721"/>
                  <a:gd name="connsiteY2942" fmla="*/ 213152 h 546092"/>
                  <a:gd name="connsiteX2943" fmla="*/ 89481 w 535721"/>
                  <a:gd name="connsiteY2943" fmla="*/ 212412 h 546092"/>
                  <a:gd name="connsiteX2944" fmla="*/ 88914 w 535721"/>
                  <a:gd name="connsiteY2944" fmla="*/ 211752 h 546092"/>
                  <a:gd name="connsiteX2945" fmla="*/ 88521 w 535721"/>
                  <a:gd name="connsiteY2945" fmla="*/ 210121 h 546092"/>
                  <a:gd name="connsiteX2946" fmla="*/ 88232 w 535721"/>
                  <a:gd name="connsiteY2946" fmla="*/ 209855 h 546092"/>
                  <a:gd name="connsiteX2947" fmla="*/ 88128 w 535721"/>
                  <a:gd name="connsiteY2947" fmla="*/ 209866 h 546092"/>
                  <a:gd name="connsiteX2948" fmla="*/ 86392 w 535721"/>
                  <a:gd name="connsiteY2948" fmla="*/ 209369 h 546092"/>
                  <a:gd name="connsiteX2949" fmla="*/ 86068 w 535721"/>
                  <a:gd name="connsiteY2949" fmla="*/ 209080 h 546092"/>
                  <a:gd name="connsiteX2950" fmla="*/ 85606 w 535721"/>
                  <a:gd name="connsiteY2950" fmla="*/ 208455 h 546092"/>
                  <a:gd name="connsiteX2951" fmla="*/ 85374 w 535721"/>
                  <a:gd name="connsiteY2951" fmla="*/ 207957 h 546092"/>
                  <a:gd name="connsiteX2952" fmla="*/ 85224 w 535721"/>
                  <a:gd name="connsiteY2952" fmla="*/ 207518 h 546092"/>
                  <a:gd name="connsiteX2953" fmla="*/ 85131 w 535721"/>
                  <a:gd name="connsiteY2953" fmla="*/ 206986 h 546092"/>
                  <a:gd name="connsiteX2954" fmla="*/ 85050 w 535721"/>
                  <a:gd name="connsiteY2954" fmla="*/ 206233 h 546092"/>
                  <a:gd name="connsiteX2955" fmla="*/ 85050 w 535721"/>
                  <a:gd name="connsiteY2955" fmla="*/ 206129 h 546092"/>
                  <a:gd name="connsiteX2956" fmla="*/ 84853 w 535721"/>
                  <a:gd name="connsiteY2956" fmla="*/ 205701 h 546092"/>
                  <a:gd name="connsiteX2957" fmla="*/ 84772 w 535721"/>
                  <a:gd name="connsiteY2957" fmla="*/ 205667 h 546092"/>
                  <a:gd name="connsiteX2958" fmla="*/ 84055 w 535721"/>
                  <a:gd name="connsiteY2958" fmla="*/ 205030 h 546092"/>
                  <a:gd name="connsiteX2959" fmla="*/ 83743 w 535721"/>
                  <a:gd name="connsiteY2959" fmla="*/ 204591 h 546092"/>
                  <a:gd name="connsiteX2960" fmla="*/ 83419 w 535721"/>
                  <a:gd name="connsiteY2960" fmla="*/ 203168 h 546092"/>
                  <a:gd name="connsiteX2961" fmla="*/ 83025 w 535721"/>
                  <a:gd name="connsiteY2961" fmla="*/ 202832 h 546092"/>
                  <a:gd name="connsiteX2962" fmla="*/ 82783 w 535721"/>
                  <a:gd name="connsiteY2962" fmla="*/ 202658 h 546092"/>
                  <a:gd name="connsiteX2963" fmla="*/ 80561 w 535721"/>
                  <a:gd name="connsiteY2963" fmla="*/ 201513 h 546092"/>
                  <a:gd name="connsiteX2964" fmla="*/ 79983 w 535721"/>
                  <a:gd name="connsiteY2964" fmla="*/ 201062 h 546092"/>
                  <a:gd name="connsiteX2965" fmla="*/ 79636 w 535721"/>
                  <a:gd name="connsiteY2965" fmla="*/ 200668 h 546092"/>
                  <a:gd name="connsiteX2966" fmla="*/ 79358 w 535721"/>
                  <a:gd name="connsiteY2966" fmla="*/ 200264 h 546092"/>
                  <a:gd name="connsiteX2967" fmla="*/ 78270 w 535721"/>
                  <a:gd name="connsiteY2967" fmla="*/ 198181 h 546092"/>
                  <a:gd name="connsiteX2968" fmla="*/ 77518 w 535721"/>
                  <a:gd name="connsiteY2968" fmla="*/ 197984 h 546092"/>
                  <a:gd name="connsiteX2969" fmla="*/ 77530 w 535721"/>
                  <a:gd name="connsiteY2969" fmla="*/ 198088 h 546092"/>
                  <a:gd name="connsiteX2970" fmla="*/ 77518 w 535721"/>
                  <a:gd name="connsiteY2970" fmla="*/ 198841 h 546092"/>
                  <a:gd name="connsiteX2971" fmla="*/ 77310 w 535721"/>
                  <a:gd name="connsiteY2971" fmla="*/ 199685 h 546092"/>
                  <a:gd name="connsiteX2972" fmla="*/ 76905 w 535721"/>
                  <a:gd name="connsiteY2972" fmla="*/ 200680 h 546092"/>
                  <a:gd name="connsiteX2973" fmla="*/ 76500 w 535721"/>
                  <a:gd name="connsiteY2973" fmla="*/ 201397 h 546092"/>
                  <a:gd name="connsiteX2974" fmla="*/ 75922 w 535721"/>
                  <a:gd name="connsiteY2974" fmla="*/ 202011 h 546092"/>
                  <a:gd name="connsiteX2975" fmla="*/ 75123 w 535721"/>
                  <a:gd name="connsiteY2975" fmla="*/ 202578 h 546092"/>
                  <a:gd name="connsiteX2976" fmla="*/ 74880 w 535721"/>
                  <a:gd name="connsiteY2976" fmla="*/ 202786 h 546092"/>
                  <a:gd name="connsiteX2977" fmla="*/ 74603 w 535721"/>
                  <a:gd name="connsiteY2977" fmla="*/ 203075 h 546092"/>
                  <a:gd name="connsiteX2978" fmla="*/ 74140 w 535721"/>
                  <a:gd name="connsiteY2978" fmla="*/ 203445 h 546092"/>
                  <a:gd name="connsiteX2979" fmla="*/ 73712 w 535721"/>
                  <a:gd name="connsiteY2979" fmla="*/ 203688 h 546092"/>
                  <a:gd name="connsiteX2980" fmla="*/ 72647 w 535721"/>
                  <a:gd name="connsiteY2980" fmla="*/ 203954 h 546092"/>
                  <a:gd name="connsiteX2981" fmla="*/ 71814 w 535721"/>
                  <a:gd name="connsiteY2981" fmla="*/ 204417 h 546092"/>
                  <a:gd name="connsiteX2982" fmla="*/ 71456 w 535721"/>
                  <a:gd name="connsiteY2982" fmla="*/ 204660 h 546092"/>
                  <a:gd name="connsiteX2983" fmla="*/ 70877 w 535721"/>
                  <a:gd name="connsiteY2983" fmla="*/ 205065 h 546092"/>
                  <a:gd name="connsiteX2984" fmla="*/ 70125 w 535721"/>
                  <a:gd name="connsiteY2984" fmla="*/ 205470 h 546092"/>
                  <a:gd name="connsiteX2985" fmla="*/ 70010 w 535721"/>
                  <a:gd name="connsiteY2985" fmla="*/ 205505 h 546092"/>
                  <a:gd name="connsiteX2986" fmla="*/ 69859 w 535721"/>
                  <a:gd name="connsiteY2986" fmla="*/ 206291 h 546092"/>
                  <a:gd name="connsiteX2987" fmla="*/ 69697 w 535721"/>
                  <a:gd name="connsiteY2987" fmla="*/ 206962 h 546092"/>
                  <a:gd name="connsiteX2988" fmla="*/ 69547 w 535721"/>
                  <a:gd name="connsiteY2988" fmla="*/ 207356 h 546092"/>
                  <a:gd name="connsiteX2989" fmla="*/ 69304 w 535721"/>
                  <a:gd name="connsiteY2989" fmla="*/ 207842 h 546092"/>
                  <a:gd name="connsiteX2990" fmla="*/ 69038 w 535721"/>
                  <a:gd name="connsiteY2990" fmla="*/ 208235 h 546092"/>
                  <a:gd name="connsiteX2991" fmla="*/ 68355 w 535721"/>
                  <a:gd name="connsiteY2991" fmla="*/ 209056 h 546092"/>
                  <a:gd name="connsiteX2992" fmla="*/ 67777 w 535721"/>
                  <a:gd name="connsiteY2992" fmla="*/ 209600 h 546092"/>
                  <a:gd name="connsiteX2993" fmla="*/ 66851 w 535721"/>
                  <a:gd name="connsiteY2993" fmla="*/ 210364 h 546092"/>
                  <a:gd name="connsiteX2994" fmla="*/ 65972 w 535721"/>
                  <a:gd name="connsiteY2994" fmla="*/ 210884 h 546092"/>
                  <a:gd name="connsiteX2995" fmla="*/ 65521 w 535721"/>
                  <a:gd name="connsiteY2995" fmla="*/ 211093 h 546092"/>
                  <a:gd name="connsiteX2996" fmla="*/ 65104 w 535721"/>
                  <a:gd name="connsiteY2996" fmla="*/ 211289 h 546092"/>
                  <a:gd name="connsiteX2997" fmla="*/ 63785 w 535721"/>
                  <a:gd name="connsiteY2997" fmla="*/ 212065 h 546092"/>
                  <a:gd name="connsiteX2998" fmla="*/ 62570 w 535721"/>
                  <a:gd name="connsiteY2998" fmla="*/ 212319 h 546092"/>
                  <a:gd name="connsiteX2999" fmla="*/ 62050 w 535721"/>
                  <a:gd name="connsiteY2999" fmla="*/ 212261 h 546092"/>
                  <a:gd name="connsiteX3000" fmla="*/ 61170 w 535721"/>
                  <a:gd name="connsiteY3000" fmla="*/ 212030 h 546092"/>
                  <a:gd name="connsiteX3001" fmla="*/ 60453 w 535721"/>
                  <a:gd name="connsiteY3001" fmla="*/ 211625 h 546092"/>
                  <a:gd name="connsiteX3002" fmla="*/ 59967 w 535721"/>
                  <a:gd name="connsiteY3002" fmla="*/ 211208 h 546092"/>
                  <a:gd name="connsiteX3003" fmla="*/ 59794 w 535721"/>
                  <a:gd name="connsiteY3003" fmla="*/ 211232 h 546092"/>
                  <a:gd name="connsiteX3004" fmla="*/ 58880 w 535721"/>
                  <a:gd name="connsiteY3004" fmla="*/ 211463 h 546092"/>
                  <a:gd name="connsiteX3005" fmla="*/ 58139 w 535721"/>
                  <a:gd name="connsiteY3005" fmla="*/ 211567 h 546092"/>
                  <a:gd name="connsiteX3006" fmla="*/ 57341 w 535721"/>
                  <a:gd name="connsiteY3006" fmla="*/ 211590 h 546092"/>
                  <a:gd name="connsiteX3007" fmla="*/ 56704 w 535721"/>
                  <a:gd name="connsiteY3007" fmla="*/ 211486 h 546092"/>
                  <a:gd name="connsiteX3008" fmla="*/ 56681 w 535721"/>
                  <a:gd name="connsiteY3008" fmla="*/ 211475 h 546092"/>
                  <a:gd name="connsiteX3009" fmla="*/ 55281 w 535721"/>
                  <a:gd name="connsiteY3009" fmla="*/ 211845 h 546092"/>
                  <a:gd name="connsiteX3010" fmla="*/ 54784 w 535721"/>
                  <a:gd name="connsiteY3010" fmla="*/ 211787 h 546092"/>
                  <a:gd name="connsiteX3011" fmla="*/ 54321 w 535721"/>
                  <a:gd name="connsiteY3011" fmla="*/ 211764 h 546092"/>
                  <a:gd name="connsiteX3012" fmla="*/ 53835 w 535721"/>
                  <a:gd name="connsiteY3012" fmla="*/ 211741 h 546092"/>
                  <a:gd name="connsiteX3013" fmla="*/ 53581 w 535721"/>
                  <a:gd name="connsiteY3013" fmla="*/ 211741 h 546092"/>
                  <a:gd name="connsiteX3014" fmla="*/ 52377 w 535721"/>
                  <a:gd name="connsiteY3014" fmla="*/ 211995 h 546092"/>
                  <a:gd name="connsiteX3015" fmla="*/ 52100 w 535721"/>
                  <a:gd name="connsiteY3015" fmla="*/ 212111 h 546092"/>
                  <a:gd name="connsiteX3016" fmla="*/ 51186 w 535721"/>
                  <a:gd name="connsiteY3016" fmla="*/ 212539 h 546092"/>
                  <a:gd name="connsiteX3017" fmla="*/ 49867 w 535721"/>
                  <a:gd name="connsiteY3017" fmla="*/ 212678 h 546092"/>
                  <a:gd name="connsiteX3018" fmla="*/ 49427 w 535721"/>
                  <a:gd name="connsiteY3018" fmla="*/ 212574 h 546092"/>
                  <a:gd name="connsiteX3019" fmla="*/ 48687 w 535721"/>
                  <a:gd name="connsiteY3019" fmla="*/ 212238 h 546092"/>
                  <a:gd name="connsiteX3020" fmla="*/ 48374 w 535721"/>
                  <a:gd name="connsiteY3020" fmla="*/ 212354 h 546092"/>
                  <a:gd name="connsiteX3021" fmla="*/ 47669 w 535721"/>
                  <a:gd name="connsiteY3021" fmla="*/ 212504 h 546092"/>
                  <a:gd name="connsiteX3022" fmla="*/ 47472 w 535721"/>
                  <a:gd name="connsiteY3022" fmla="*/ 213869 h 546092"/>
                  <a:gd name="connsiteX3023" fmla="*/ 47356 w 535721"/>
                  <a:gd name="connsiteY3023" fmla="*/ 214309 h 546092"/>
                  <a:gd name="connsiteX3024" fmla="*/ 47171 w 535721"/>
                  <a:gd name="connsiteY3024" fmla="*/ 214772 h 546092"/>
                  <a:gd name="connsiteX3025" fmla="*/ 46465 w 535721"/>
                  <a:gd name="connsiteY3025" fmla="*/ 215651 h 546092"/>
                  <a:gd name="connsiteX3026" fmla="*/ 45158 w 535721"/>
                  <a:gd name="connsiteY3026" fmla="*/ 216588 h 546092"/>
                  <a:gd name="connsiteX3027" fmla="*/ 44614 w 535721"/>
                  <a:gd name="connsiteY3027" fmla="*/ 216935 h 546092"/>
                  <a:gd name="connsiteX3028" fmla="*/ 44070 w 535721"/>
                  <a:gd name="connsiteY3028" fmla="*/ 217178 h 546092"/>
                  <a:gd name="connsiteX3029" fmla="*/ 41999 w 535721"/>
                  <a:gd name="connsiteY3029" fmla="*/ 217722 h 546092"/>
                  <a:gd name="connsiteX3030" fmla="*/ 41178 w 535721"/>
                  <a:gd name="connsiteY3030" fmla="*/ 217826 h 546092"/>
                  <a:gd name="connsiteX3031" fmla="*/ 39998 w 535721"/>
                  <a:gd name="connsiteY3031" fmla="*/ 217907 h 546092"/>
                  <a:gd name="connsiteX3032" fmla="*/ 39512 w 535721"/>
                  <a:gd name="connsiteY3032" fmla="*/ 217942 h 546092"/>
                  <a:gd name="connsiteX3033" fmla="*/ 39014 w 535721"/>
                  <a:gd name="connsiteY3033" fmla="*/ 217977 h 546092"/>
                  <a:gd name="connsiteX3034" fmla="*/ 38239 w 535721"/>
                  <a:gd name="connsiteY3034" fmla="*/ 218058 h 546092"/>
                  <a:gd name="connsiteX3035" fmla="*/ 37568 w 535721"/>
                  <a:gd name="connsiteY3035" fmla="*/ 218347 h 546092"/>
                  <a:gd name="connsiteX3036" fmla="*/ 37383 w 535721"/>
                  <a:gd name="connsiteY3036" fmla="*/ 218428 h 546092"/>
                  <a:gd name="connsiteX3037" fmla="*/ 33206 w 535721"/>
                  <a:gd name="connsiteY3037" fmla="*/ 222176 h 546092"/>
                  <a:gd name="connsiteX3038" fmla="*/ 32582 w 535721"/>
                  <a:gd name="connsiteY3038" fmla="*/ 222628 h 546092"/>
                  <a:gd name="connsiteX3039" fmla="*/ 31193 w 535721"/>
                  <a:gd name="connsiteY3039" fmla="*/ 223553 h 546092"/>
                  <a:gd name="connsiteX3040" fmla="*/ 30083 w 535721"/>
                  <a:gd name="connsiteY3040" fmla="*/ 223889 h 546092"/>
                  <a:gd name="connsiteX3041" fmla="*/ 29597 w 535721"/>
                  <a:gd name="connsiteY3041" fmla="*/ 223889 h 546092"/>
                  <a:gd name="connsiteX3042" fmla="*/ 28833 w 535721"/>
                  <a:gd name="connsiteY3042" fmla="*/ 223727 h 546092"/>
                  <a:gd name="connsiteX3043" fmla="*/ 24923 w 535721"/>
                  <a:gd name="connsiteY3043" fmla="*/ 222107 h 546092"/>
                  <a:gd name="connsiteX3044" fmla="*/ 24899 w 535721"/>
                  <a:gd name="connsiteY3044" fmla="*/ 222095 h 546092"/>
                  <a:gd name="connsiteX3045" fmla="*/ 24379 w 535721"/>
                  <a:gd name="connsiteY3045" fmla="*/ 222153 h 546092"/>
                  <a:gd name="connsiteX3046" fmla="*/ 24009 w 535721"/>
                  <a:gd name="connsiteY3046" fmla="*/ 222234 h 546092"/>
                  <a:gd name="connsiteX3047" fmla="*/ 22481 w 535721"/>
                  <a:gd name="connsiteY3047" fmla="*/ 222605 h 546092"/>
                  <a:gd name="connsiteX3048" fmla="*/ 21718 w 535721"/>
                  <a:gd name="connsiteY3048" fmla="*/ 222720 h 546092"/>
                  <a:gd name="connsiteX3049" fmla="*/ 19913 w 535721"/>
                  <a:gd name="connsiteY3049" fmla="*/ 222778 h 546092"/>
                  <a:gd name="connsiteX3050" fmla="*/ 19230 w 535721"/>
                  <a:gd name="connsiteY3050" fmla="*/ 222686 h 546092"/>
                  <a:gd name="connsiteX3051" fmla="*/ 18733 w 535721"/>
                  <a:gd name="connsiteY3051" fmla="*/ 222524 h 546092"/>
                  <a:gd name="connsiteX3052" fmla="*/ 17934 w 535721"/>
                  <a:gd name="connsiteY3052" fmla="*/ 222119 h 546092"/>
                  <a:gd name="connsiteX3053" fmla="*/ 16083 w 535721"/>
                  <a:gd name="connsiteY3053" fmla="*/ 220915 h 546092"/>
                  <a:gd name="connsiteX3054" fmla="*/ 15933 w 535721"/>
                  <a:gd name="connsiteY3054" fmla="*/ 220834 h 546092"/>
                  <a:gd name="connsiteX3055" fmla="*/ 13029 w 535721"/>
                  <a:gd name="connsiteY3055" fmla="*/ 220210 h 546092"/>
                  <a:gd name="connsiteX3056" fmla="*/ 12265 w 535721"/>
                  <a:gd name="connsiteY3056" fmla="*/ 219862 h 546092"/>
                  <a:gd name="connsiteX3057" fmla="*/ 9685 w 535721"/>
                  <a:gd name="connsiteY3057" fmla="*/ 217896 h 546092"/>
                  <a:gd name="connsiteX3058" fmla="*/ 9350 w 535721"/>
                  <a:gd name="connsiteY3058" fmla="*/ 217572 h 546092"/>
                  <a:gd name="connsiteX3059" fmla="*/ 9026 w 535721"/>
                  <a:gd name="connsiteY3059" fmla="*/ 217178 h 546092"/>
                  <a:gd name="connsiteX3060" fmla="*/ 8632 w 535721"/>
                  <a:gd name="connsiteY3060" fmla="*/ 216426 h 546092"/>
                  <a:gd name="connsiteX3061" fmla="*/ 8540 w 535721"/>
                  <a:gd name="connsiteY3061" fmla="*/ 216091 h 546092"/>
                  <a:gd name="connsiteX3062" fmla="*/ 8482 w 535721"/>
                  <a:gd name="connsiteY3062" fmla="*/ 215987 h 546092"/>
                  <a:gd name="connsiteX3063" fmla="*/ 8470 w 535721"/>
                  <a:gd name="connsiteY3063" fmla="*/ 215987 h 546092"/>
                  <a:gd name="connsiteX3064" fmla="*/ 6596 w 535721"/>
                  <a:gd name="connsiteY3064" fmla="*/ 215362 h 546092"/>
                  <a:gd name="connsiteX3065" fmla="*/ 6399 w 535721"/>
                  <a:gd name="connsiteY3065" fmla="*/ 215130 h 546092"/>
                  <a:gd name="connsiteX3066" fmla="*/ 6168 w 535721"/>
                  <a:gd name="connsiteY3066" fmla="*/ 215119 h 546092"/>
                  <a:gd name="connsiteX3067" fmla="*/ 4641 w 535721"/>
                  <a:gd name="connsiteY3067" fmla="*/ 214378 h 546092"/>
                  <a:gd name="connsiteX3068" fmla="*/ 4224 w 535721"/>
                  <a:gd name="connsiteY3068" fmla="*/ 212724 h 546092"/>
                  <a:gd name="connsiteX3069" fmla="*/ 4294 w 535721"/>
                  <a:gd name="connsiteY3069" fmla="*/ 212377 h 546092"/>
                  <a:gd name="connsiteX3070" fmla="*/ 4294 w 535721"/>
                  <a:gd name="connsiteY3070" fmla="*/ 212111 h 546092"/>
                  <a:gd name="connsiteX3071" fmla="*/ 4282 w 535721"/>
                  <a:gd name="connsiteY3071" fmla="*/ 211903 h 546092"/>
                  <a:gd name="connsiteX3072" fmla="*/ 3912 w 535721"/>
                  <a:gd name="connsiteY3072" fmla="*/ 211451 h 546092"/>
                  <a:gd name="connsiteX3073" fmla="*/ 3646 w 535721"/>
                  <a:gd name="connsiteY3073" fmla="*/ 211012 h 546092"/>
                  <a:gd name="connsiteX3074" fmla="*/ 3438 w 535721"/>
                  <a:gd name="connsiteY3074" fmla="*/ 210526 h 546092"/>
                  <a:gd name="connsiteX3075" fmla="*/ 3299 w 535721"/>
                  <a:gd name="connsiteY3075" fmla="*/ 210121 h 546092"/>
                  <a:gd name="connsiteX3076" fmla="*/ 2986 w 535721"/>
                  <a:gd name="connsiteY3076" fmla="*/ 208420 h 546092"/>
                  <a:gd name="connsiteX3077" fmla="*/ 3067 w 535721"/>
                  <a:gd name="connsiteY3077" fmla="*/ 207541 h 546092"/>
                  <a:gd name="connsiteX3078" fmla="*/ 3218 w 535721"/>
                  <a:gd name="connsiteY3078" fmla="*/ 207078 h 546092"/>
                  <a:gd name="connsiteX3079" fmla="*/ 3253 w 535721"/>
                  <a:gd name="connsiteY3079" fmla="*/ 206893 h 546092"/>
                  <a:gd name="connsiteX3080" fmla="*/ 3241 w 535721"/>
                  <a:gd name="connsiteY3080" fmla="*/ 206152 h 546092"/>
                  <a:gd name="connsiteX3081" fmla="*/ 3218 w 535721"/>
                  <a:gd name="connsiteY3081" fmla="*/ 205805 h 546092"/>
                  <a:gd name="connsiteX3082" fmla="*/ 3033 w 535721"/>
                  <a:gd name="connsiteY3082" fmla="*/ 204914 h 546092"/>
                  <a:gd name="connsiteX3083" fmla="*/ 2952 w 535721"/>
                  <a:gd name="connsiteY3083" fmla="*/ 204544 h 546092"/>
                  <a:gd name="connsiteX3084" fmla="*/ 2859 w 535721"/>
                  <a:gd name="connsiteY3084" fmla="*/ 204290 h 546092"/>
                  <a:gd name="connsiteX3085" fmla="*/ 2674 w 535721"/>
                  <a:gd name="connsiteY3085" fmla="*/ 203954 h 546092"/>
                  <a:gd name="connsiteX3086" fmla="*/ 2188 w 535721"/>
                  <a:gd name="connsiteY3086" fmla="*/ 202982 h 546092"/>
                  <a:gd name="connsiteX3087" fmla="*/ 291 w 535721"/>
                  <a:gd name="connsiteY3087" fmla="*/ 199847 h 546092"/>
                  <a:gd name="connsiteX3088" fmla="*/ 117 w 535721"/>
                  <a:gd name="connsiteY3088" fmla="*/ 198111 h 546092"/>
                  <a:gd name="connsiteX3089" fmla="*/ 1378 w 535721"/>
                  <a:gd name="connsiteY3089" fmla="*/ 196908 h 546092"/>
                  <a:gd name="connsiteX3090" fmla="*/ 2408 w 535721"/>
                  <a:gd name="connsiteY3090" fmla="*/ 196573 h 546092"/>
                  <a:gd name="connsiteX3091" fmla="*/ 4086 w 535721"/>
                  <a:gd name="connsiteY3091" fmla="*/ 191864 h 546092"/>
                  <a:gd name="connsiteX3092" fmla="*/ 4248 w 535721"/>
                  <a:gd name="connsiteY3092" fmla="*/ 191413 h 546092"/>
                  <a:gd name="connsiteX3093" fmla="*/ 4398 w 535721"/>
                  <a:gd name="connsiteY3093" fmla="*/ 190973 h 546092"/>
                  <a:gd name="connsiteX3094" fmla="*/ 4514 w 535721"/>
                  <a:gd name="connsiteY3094" fmla="*/ 190510 h 546092"/>
                  <a:gd name="connsiteX3095" fmla="*/ 4791 w 535721"/>
                  <a:gd name="connsiteY3095" fmla="*/ 189770 h 546092"/>
                  <a:gd name="connsiteX3096" fmla="*/ 5219 w 535721"/>
                  <a:gd name="connsiteY3096" fmla="*/ 189018 h 546092"/>
                  <a:gd name="connsiteX3097" fmla="*/ 6758 w 535721"/>
                  <a:gd name="connsiteY3097" fmla="*/ 188081 h 546092"/>
                  <a:gd name="connsiteX3098" fmla="*/ 7290 w 535721"/>
                  <a:gd name="connsiteY3098" fmla="*/ 188046 h 546092"/>
                  <a:gd name="connsiteX3099" fmla="*/ 8077 w 535721"/>
                  <a:gd name="connsiteY3099" fmla="*/ 188139 h 546092"/>
                  <a:gd name="connsiteX3100" fmla="*/ 8424 w 535721"/>
                  <a:gd name="connsiteY3100" fmla="*/ 188243 h 546092"/>
                  <a:gd name="connsiteX3101" fmla="*/ 8748 w 535721"/>
                  <a:gd name="connsiteY3101" fmla="*/ 188300 h 546092"/>
                  <a:gd name="connsiteX3102" fmla="*/ 8852 w 535721"/>
                  <a:gd name="connsiteY3102" fmla="*/ 188300 h 546092"/>
                  <a:gd name="connsiteX3103" fmla="*/ 9142 w 535721"/>
                  <a:gd name="connsiteY3103" fmla="*/ 188185 h 546092"/>
                  <a:gd name="connsiteX3104" fmla="*/ 9165 w 535721"/>
                  <a:gd name="connsiteY3104" fmla="*/ 188092 h 546092"/>
                  <a:gd name="connsiteX3105" fmla="*/ 9269 w 535721"/>
                  <a:gd name="connsiteY3105" fmla="*/ 187803 h 546092"/>
                  <a:gd name="connsiteX3106" fmla="*/ 9304 w 535721"/>
                  <a:gd name="connsiteY3106" fmla="*/ 187595 h 546092"/>
                  <a:gd name="connsiteX3107" fmla="*/ 9304 w 535721"/>
                  <a:gd name="connsiteY3107" fmla="*/ 187386 h 546092"/>
                  <a:gd name="connsiteX3108" fmla="*/ 9269 w 535721"/>
                  <a:gd name="connsiteY3108" fmla="*/ 187120 h 546092"/>
                  <a:gd name="connsiteX3109" fmla="*/ 9084 w 535721"/>
                  <a:gd name="connsiteY3109" fmla="*/ 186438 h 546092"/>
                  <a:gd name="connsiteX3110" fmla="*/ 9072 w 535721"/>
                  <a:gd name="connsiteY3110" fmla="*/ 186415 h 546092"/>
                  <a:gd name="connsiteX3111" fmla="*/ 8910 w 535721"/>
                  <a:gd name="connsiteY3111" fmla="*/ 186253 h 546092"/>
                  <a:gd name="connsiteX3112" fmla="*/ 8447 w 535721"/>
                  <a:gd name="connsiteY3112" fmla="*/ 185616 h 546092"/>
                  <a:gd name="connsiteX3113" fmla="*/ 8366 w 535721"/>
                  <a:gd name="connsiteY3113" fmla="*/ 183488 h 546092"/>
                  <a:gd name="connsiteX3114" fmla="*/ 15632 w 535721"/>
                  <a:gd name="connsiteY3114" fmla="*/ 170946 h 546092"/>
                  <a:gd name="connsiteX3115" fmla="*/ 17333 w 535721"/>
                  <a:gd name="connsiteY3115" fmla="*/ 169951 h 546092"/>
                  <a:gd name="connsiteX3116" fmla="*/ 17784 w 535721"/>
                  <a:gd name="connsiteY3116" fmla="*/ 169939 h 546092"/>
                  <a:gd name="connsiteX3117" fmla="*/ 18282 w 535721"/>
                  <a:gd name="connsiteY3117" fmla="*/ 169997 h 546092"/>
                  <a:gd name="connsiteX3118" fmla="*/ 18559 w 535721"/>
                  <a:gd name="connsiteY3118" fmla="*/ 170055 h 546092"/>
                  <a:gd name="connsiteX3119" fmla="*/ 18791 w 535721"/>
                  <a:gd name="connsiteY3119" fmla="*/ 170055 h 546092"/>
                  <a:gd name="connsiteX3120" fmla="*/ 19080 w 535721"/>
                  <a:gd name="connsiteY3120" fmla="*/ 170032 h 546092"/>
                  <a:gd name="connsiteX3121" fmla="*/ 19253 w 535721"/>
                  <a:gd name="connsiteY3121" fmla="*/ 169997 h 546092"/>
                  <a:gd name="connsiteX3122" fmla="*/ 19404 w 535721"/>
                  <a:gd name="connsiteY3122" fmla="*/ 169928 h 546092"/>
                  <a:gd name="connsiteX3123" fmla="*/ 19439 w 535721"/>
                  <a:gd name="connsiteY3123" fmla="*/ 169893 h 546092"/>
                  <a:gd name="connsiteX3124" fmla="*/ 19531 w 535721"/>
                  <a:gd name="connsiteY3124" fmla="*/ 169777 h 546092"/>
                  <a:gd name="connsiteX3125" fmla="*/ 19716 w 535721"/>
                  <a:gd name="connsiteY3125" fmla="*/ 169500 h 546092"/>
                  <a:gd name="connsiteX3126" fmla="*/ 19820 w 535721"/>
                  <a:gd name="connsiteY3126" fmla="*/ 169268 h 546092"/>
                  <a:gd name="connsiteX3127" fmla="*/ 19855 w 535721"/>
                  <a:gd name="connsiteY3127" fmla="*/ 169129 h 546092"/>
                  <a:gd name="connsiteX3128" fmla="*/ 19855 w 535721"/>
                  <a:gd name="connsiteY3128" fmla="*/ 169037 h 546092"/>
                  <a:gd name="connsiteX3129" fmla="*/ 19832 w 535721"/>
                  <a:gd name="connsiteY3129" fmla="*/ 168840 h 546092"/>
                  <a:gd name="connsiteX3130" fmla="*/ 19751 w 535721"/>
                  <a:gd name="connsiteY3130" fmla="*/ 168551 h 546092"/>
                  <a:gd name="connsiteX3131" fmla="*/ 19681 w 535721"/>
                  <a:gd name="connsiteY3131" fmla="*/ 168389 h 546092"/>
                  <a:gd name="connsiteX3132" fmla="*/ 19612 w 535721"/>
                  <a:gd name="connsiteY3132" fmla="*/ 168296 h 546092"/>
                  <a:gd name="connsiteX3133" fmla="*/ 19369 w 535721"/>
                  <a:gd name="connsiteY3133" fmla="*/ 168042 h 546092"/>
                  <a:gd name="connsiteX3134" fmla="*/ 18848 w 535721"/>
                  <a:gd name="connsiteY3134" fmla="*/ 167221 h 546092"/>
                  <a:gd name="connsiteX3135" fmla="*/ 18744 w 535721"/>
                  <a:gd name="connsiteY3135" fmla="*/ 166827 h 546092"/>
                  <a:gd name="connsiteX3136" fmla="*/ 18918 w 535721"/>
                  <a:gd name="connsiteY3136" fmla="*/ 165207 h 546092"/>
                  <a:gd name="connsiteX3137" fmla="*/ 42115 w 535721"/>
                  <a:gd name="connsiteY3137" fmla="*/ 125916 h 546092"/>
                  <a:gd name="connsiteX3138" fmla="*/ 44232 w 535721"/>
                  <a:gd name="connsiteY3138" fmla="*/ 124967 h 546092"/>
                  <a:gd name="connsiteX3139" fmla="*/ 44672 w 535721"/>
                  <a:gd name="connsiteY3139" fmla="*/ 125059 h 546092"/>
                  <a:gd name="connsiteX3140" fmla="*/ 45366 w 535721"/>
                  <a:gd name="connsiteY3140" fmla="*/ 125302 h 546092"/>
                  <a:gd name="connsiteX3141" fmla="*/ 45459 w 535721"/>
                  <a:gd name="connsiteY3141" fmla="*/ 125326 h 546092"/>
                  <a:gd name="connsiteX3142" fmla="*/ 45621 w 535721"/>
                  <a:gd name="connsiteY3142" fmla="*/ 125291 h 546092"/>
                  <a:gd name="connsiteX3143" fmla="*/ 45887 w 535721"/>
                  <a:gd name="connsiteY3143" fmla="*/ 125152 h 546092"/>
                  <a:gd name="connsiteX3144" fmla="*/ 46245 w 535721"/>
                  <a:gd name="connsiteY3144" fmla="*/ 124955 h 546092"/>
                  <a:gd name="connsiteX3145" fmla="*/ 46280 w 535721"/>
                  <a:gd name="connsiteY3145" fmla="*/ 124932 h 546092"/>
                  <a:gd name="connsiteX3146" fmla="*/ 46454 w 535721"/>
                  <a:gd name="connsiteY3146" fmla="*/ 124585 h 546092"/>
                  <a:gd name="connsiteX3147" fmla="*/ 46558 w 535721"/>
                  <a:gd name="connsiteY3147" fmla="*/ 124342 h 546092"/>
                  <a:gd name="connsiteX3148" fmla="*/ 46581 w 535721"/>
                  <a:gd name="connsiteY3148" fmla="*/ 124226 h 546092"/>
                  <a:gd name="connsiteX3149" fmla="*/ 46581 w 535721"/>
                  <a:gd name="connsiteY3149" fmla="*/ 124064 h 546092"/>
                  <a:gd name="connsiteX3150" fmla="*/ 46569 w 535721"/>
                  <a:gd name="connsiteY3150" fmla="*/ 123960 h 546092"/>
                  <a:gd name="connsiteX3151" fmla="*/ 46477 w 535721"/>
                  <a:gd name="connsiteY3151" fmla="*/ 123752 h 546092"/>
                  <a:gd name="connsiteX3152" fmla="*/ 46268 w 535721"/>
                  <a:gd name="connsiteY3152" fmla="*/ 123336 h 546092"/>
                  <a:gd name="connsiteX3153" fmla="*/ 46060 w 535721"/>
                  <a:gd name="connsiteY3153" fmla="*/ 122248 h 546092"/>
                  <a:gd name="connsiteX3154" fmla="*/ 46095 w 535721"/>
                  <a:gd name="connsiteY3154" fmla="*/ 121797 h 546092"/>
                  <a:gd name="connsiteX3155" fmla="*/ 46465 w 535721"/>
                  <a:gd name="connsiteY3155" fmla="*/ 120790 h 546092"/>
                  <a:gd name="connsiteX3156" fmla="*/ 47715 w 535721"/>
                  <a:gd name="connsiteY3156" fmla="*/ 119055 h 546092"/>
                  <a:gd name="connsiteX3157" fmla="*/ 48849 w 535721"/>
                  <a:gd name="connsiteY3157" fmla="*/ 118280 h 546092"/>
                  <a:gd name="connsiteX3158" fmla="*/ 49612 w 535721"/>
                  <a:gd name="connsiteY3158" fmla="*/ 118106 h 546092"/>
                  <a:gd name="connsiteX3159" fmla="*/ 51220 w 535721"/>
                  <a:gd name="connsiteY3159" fmla="*/ 117921 h 546092"/>
                  <a:gd name="connsiteX3160" fmla="*/ 52100 w 535721"/>
                  <a:gd name="connsiteY3160" fmla="*/ 117944 h 546092"/>
                  <a:gd name="connsiteX3161" fmla="*/ 52759 w 535721"/>
                  <a:gd name="connsiteY3161" fmla="*/ 118106 h 546092"/>
                  <a:gd name="connsiteX3162" fmla="*/ 53257 w 535721"/>
                  <a:gd name="connsiteY3162" fmla="*/ 118314 h 546092"/>
                  <a:gd name="connsiteX3163" fmla="*/ 53696 w 535721"/>
                  <a:gd name="connsiteY3163" fmla="*/ 118580 h 546092"/>
                  <a:gd name="connsiteX3164" fmla="*/ 54113 w 535721"/>
                  <a:gd name="connsiteY3164" fmla="*/ 118904 h 546092"/>
                  <a:gd name="connsiteX3165" fmla="*/ 54217 w 535721"/>
                  <a:gd name="connsiteY3165" fmla="*/ 119009 h 546092"/>
                  <a:gd name="connsiteX3166" fmla="*/ 54680 w 535721"/>
                  <a:gd name="connsiteY3166" fmla="*/ 118615 h 546092"/>
                  <a:gd name="connsiteX3167" fmla="*/ 55767 w 535721"/>
                  <a:gd name="connsiteY3167" fmla="*/ 118164 h 546092"/>
                  <a:gd name="connsiteX3168" fmla="*/ 56218 w 535721"/>
                  <a:gd name="connsiteY3168" fmla="*/ 118129 h 546092"/>
                  <a:gd name="connsiteX3169" fmla="*/ 57179 w 535721"/>
                  <a:gd name="connsiteY3169" fmla="*/ 118280 h 546092"/>
                  <a:gd name="connsiteX3170" fmla="*/ 57676 w 535721"/>
                  <a:gd name="connsiteY3170" fmla="*/ 118476 h 546092"/>
                  <a:gd name="connsiteX3171" fmla="*/ 58081 w 535721"/>
                  <a:gd name="connsiteY3171" fmla="*/ 118708 h 546092"/>
                  <a:gd name="connsiteX3172" fmla="*/ 80457 w 535721"/>
                  <a:gd name="connsiteY3172" fmla="*/ 114057 h 546092"/>
                  <a:gd name="connsiteX3173" fmla="*/ 80746 w 535721"/>
                  <a:gd name="connsiteY3173" fmla="*/ 113710 h 546092"/>
                  <a:gd name="connsiteX3174" fmla="*/ 81313 w 535721"/>
                  <a:gd name="connsiteY3174" fmla="*/ 113258 h 546092"/>
                  <a:gd name="connsiteX3175" fmla="*/ 81776 w 535721"/>
                  <a:gd name="connsiteY3175" fmla="*/ 113004 h 546092"/>
                  <a:gd name="connsiteX3176" fmla="*/ 82308 w 535721"/>
                  <a:gd name="connsiteY3176" fmla="*/ 112796 h 546092"/>
                  <a:gd name="connsiteX3177" fmla="*/ 82840 w 535721"/>
                  <a:gd name="connsiteY3177" fmla="*/ 112692 h 546092"/>
                  <a:gd name="connsiteX3178" fmla="*/ 83372 w 535721"/>
                  <a:gd name="connsiteY3178" fmla="*/ 112657 h 546092"/>
                  <a:gd name="connsiteX3179" fmla="*/ 83905 w 535721"/>
                  <a:gd name="connsiteY3179" fmla="*/ 112680 h 546092"/>
                  <a:gd name="connsiteX3180" fmla="*/ 84934 w 535721"/>
                  <a:gd name="connsiteY3180" fmla="*/ 112796 h 546092"/>
                  <a:gd name="connsiteX3181" fmla="*/ 85096 w 535721"/>
                  <a:gd name="connsiteY3181" fmla="*/ 112796 h 546092"/>
                  <a:gd name="connsiteX3182" fmla="*/ 86473 w 535721"/>
                  <a:gd name="connsiteY3182" fmla="*/ 112437 h 546092"/>
                  <a:gd name="connsiteX3183" fmla="*/ 87237 w 535721"/>
                  <a:gd name="connsiteY3183" fmla="*/ 112333 h 546092"/>
                  <a:gd name="connsiteX3184" fmla="*/ 87977 w 535721"/>
                  <a:gd name="connsiteY3184" fmla="*/ 112310 h 546092"/>
                  <a:gd name="connsiteX3185" fmla="*/ 88891 w 535721"/>
                  <a:gd name="connsiteY3185" fmla="*/ 112426 h 546092"/>
                  <a:gd name="connsiteX3186" fmla="*/ 90164 w 535721"/>
                  <a:gd name="connsiteY3186" fmla="*/ 112773 h 546092"/>
                  <a:gd name="connsiteX3187" fmla="*/ 91865 w 535721"/>
                  <a:gd name="connsiteY3187" fmla="*/ 113432 h 546092"/>
                  <a:gd name="connsiteX3188" fmla="*/ 93045 w 535721"/>
                  <a:gd name="connsiteY3188" fmla="*/ 114068 h 546092"/>
                  <a:gd name="connsiteX3189" fmla="*/ 93739 w 535721"/>
                  <a:gd name="connsiteY3189" fmla="*/ 114612 h 546092"/>
                  <a:gd name="connsiteX3190" fmla="*/ 94317 w 535721"/>
                  <a:gd name="connsiteY3190" fmla="*/ 115272 h 546092"/>
                  <a:gd name="connsiteX3191" fmla="*/ 94769 w 535721"/>
                  <a:gd name="connsiteY3191" fmla="*/ 115977 h 546092"/>
                  <a:gd name="connsiteX3192" fmla="*/ 94942 w 535721"/>
                  <a:gd name="connsiteY3192" fmla="*/ 116336 h 546092"/>
                  <a:gd name="connsiteX3193" fmla="*/ 95902 w 535721"/>
                  <a:gd name="connsiteY3193" fmla="*/ 116359 h 546092"/>
                  <a:gd name="connsiteX3194" fmla="*/ 96469 w 535721"/>
                  <a:gd name="connsiteY3194" fmla="*/ 116417 h 546092"/>
                  <a:gd name="connsiteX3195" fmla="*/ 96481 w 535721"/>
                  <a:gd name="connsiteY3195" fmla="*/ 116082 h 546092"/>
                  <a:gd name="connsiteX3196" fmla="*/ 96620 w 535721"/>
                  <a:gd name="connsiteY3196" fmla="*/ 115329 h 546092"/>
                  <a:gd name="connsiteX3197" fmla="*/ 96851 w 535721"/>
                  <a:gd name="connsiteY3197" fmla="*/ 114612 h 546092"/>
                  <a:gd name="connsiteX3198" fmla="*/ 97337 w 535721"/>
                  <a:gd name="connsiteY3198" fmla="*/ 113432 h 546092"/>
                  <a:gd name="connsiteX3199" fmla="*/ 97534 w 535721"/>
                  <a:gd name="connsiteY3199" fmla="*/ 112981 h 546092"/>
                  <a:gd name="connsiteX3200" fmla="*/ 97719 w 535721"/>
                  <a:gd name="connsiteY3200" fmla="*/ 112530 h 546092"/>
                  <a:gd name="connsiteX3201" fmla="*/ 97858 w 535721"/>
                  <a:gd name="connsiteY3201" fmla="*/ 112136 h 546092"/>
                  <a:gd name="connsiteX3202" fmla="*/ 97962 w 535721"/>
                  <a:gd name="connsiteY3202" fmla="*/ 111766 h 546092"/>
                  <a:gd name="connsiteX3203" fmla="*/ 98043 w 535721"/>
                  <a:gd name="connsiteY3203" fmla="*/ 111350 h 546092"/>
                  <a:gd name="connsiteX3204" fmla="*/ 98112 w 535721"/>
                  <a:gd name="connsiteY3204" fmla="*/ 110898 h 546092"/>
                  <a:gd name="connsiteX3205" fmla="*/ 98182 w 535721"/>
                  <a:gd name="connsiteY3205" fmla="*/ 110366 h 546092"/>
                  <a:gd name="connsiteX3206" fmla="*/ 98332 w 535721"/>
                  <a:gd name="connsiteY3206" fmla="*/ 109660 h 546092"/>
                  <a:gd name="connsiteX3207" fmla="*/ 98448 w 535721"/>
                  <a:gd name="connsiteY3207" fmla="*/ 109151 h 546092"/>
                  <a:gd name="connsiteX3208" fmla="*/ 98540 w 535721"/>
                  <a:gd name="connsiteY3208" fmla="*/ 108700 h 546092"/>
                  <a:gd name="connsiteX3209" fmla="*/ 98610 w 535721"/>
                  <a:gd name="connsiteY3209" fmla="*/ 108295 h 546092"/>
                  <a:gd name="connsiteX3210" fmla="*/ 98644 w 535721"/>
                  <a:gd name="connsiteY3210" fmla="*/ 107902 h 546092"/>
                  <a:gd name="connsiteX3211" fmla="*/ 98644 w 535721"/>
                  <a:gd name="connsiteY3211" fmla="*/ 107543 h 546092"/>
                  <a:gd name="connsiteX3212" fmla="*/ 98610 w 535721"/>
                  <a:gd name="connsiteY3212" fmla="*/ 107080 h 546092"/>
                  <a:gd name="connsiteX3213" fmla="*/ 98587 w 535721"/>
                  <a:gd name="connsiteY3213" fmla="*/ 105912 h 546092"/>
                  <a:gd name="connsiteX3214" fmla="*/ 98610 w 535721"/>
                  <a:gd name="connsiteY3214" fmla="*/ 104685 h 546092"/>
                  <a:gd name="connsiteX3215" fmla="*/ 98760 w 535721"/>
                  <a:gd name="connsiteY3215" fmla="*/ 102938 h 546092"/>
                  <a:gd name="connsiteX3216" fmla="*/ 98830 w 535721"/>
                  <a:gd name="connsiteY3216" fmla="*/ 102441 h 546092"/>
                  <a:gd name="connsiteX3217" fmla="*/ 98887 w 535721"/>
                  <a:gd name="connsiteY3217" fmla="*/ 101943 h 546092"/>
                  <a:gd name="connsiteX3218" fmla="*/ 98945 w 535721"/>
                  <a:gd name="connsiteY3218" fmla="*/ 101423 h 546092"/>
                  <a:gd name="connsiteX3219" fmla="*/ 98980 w 535721"/>
                  <a:gd name="connsiteY3219" fmla="*/ 100902 h 546092"/>
                  <a:gd name="connsiteX3220" fmla="*/ 99154 w 535721"/>
                  <a:gd name="connsiteY3220" fmla="*/ 98172 h 546092"/>
                  <a:gd name="connsiteX3221" fmla="*/ 99142 w 535721"/>
                  <a:gd name="connsiteY3221" fmla="*/ 98287 h 546092"/>
                  <a:gd name="connsiteX3222" fmla="*/ 99154 w 535721"/>
                  <a:gd name="connsiteY3222" fmla="*/ 97836 h 546092"/>
                  <a:gd name="connsiteX3223" fmla="*/ 99142 w 535721"/>
                  <a:gd name="connsiteY3223" fmla="*/ 97420 h 546092"/>
                  <a:gd name="connsiteX3224" fmla="*/ 99119 w 535721"/>
                  <a:gd name="connsiteY3224" fmla="*/ 96957 h 546092"/>
                  <a:gd name="connsiteX3225" fmla="*/ 99084 w 535721"/>
                  <a:gd name="connsiteY3225" fmla="*/ 96564 h 546092"/>
                  <a:gd name="connsiteX3226" fmla="*/ 98772 w 535721"/>
                  <a:gd name="connsiteY3226" fmla="*/ 96216 h 546092"/>
                  <a:gd name="connsiteX3227" fmla="*/ 97707 w 535721"/>
                  <a:gd name="connsiteY3227" fmla="*/ 95071 h 546092"/>
                  <a:gd name="connsiteX3228" fmla="*/ 97268 w 535721"/>
                  <a:gd name="connsiteY3228" fmla="*/ 94481 h 546092"/>
                  <a:gd name="connsiteX3229" fmla="*/ 96874 w 535721"/>
                  <a:gd name="connsiteY3229" fmla="*/ 93868 h 546092"/>
                  <a:gd name="connsiteX3230" fmla="*/ 96539 w 535721"/>
                  <a:gd name="connsiteY3230" fmla="*/ 93150 h 546092"/>
                  <a:gd name="connsiteX3231" fmla="*/ 96296 w 535721"/>
                  <a:gd name="connsiteY3231" fmla="*/ 92375 h 546092"/>
                  <a:gd name="connsiteX3232" fmla="*/ 96180 w 535721"/>
                  <a:gd name="connsiteY3232" fmla="*/ 91508 h 546092"/>
                  <a:gd name="connsiteX3233" fmla="*/ 96203 w 535721"/>
                  <a:gd name="connsiteY3233" fmla="*/ 90628 h 546092"/>
                  <a:gd name="connsiteX3234" fmla="*/ 96319 w 535721"/>
                  <a:gd name="connsiteY3234" fmla="*/ 90096 h 546092"/>
                  <a:gd name="connsiteX3235" fmla="*/ 96469 w 535721"/>
                  <a:gd name="connsiteY3235" fmla="*/ 89656 h 546092"/>
                  <a:gd name="connsiteX3236" fmla="*/ 96573 w 535721"/>
                  <a:gd name="connsiteY3236" fmla="*/ 89286 h 546092"/>
                  <a:gd name="connsiteX3237" fmla="*/ 96631 w 535721"/>
                  <a:gd name="connsiteY3237" fmla="*/ 89055 h 546092"/>
                  <a:gd name="connsiteX3238" fmla="*/ 96620 w 535721"/>
                  <a:gd name="connsiteY3238" fmla="*/ 88766 h 546092"/>
                  <a:gd name="connsiteX3239" fmla="*/ 96712 w 535721"/>
                  <a:gd name="connsiteY3239" fmla="*/ 88129 h 546092"/>
                  <a:gd name="connsiteX3240" fmla="*/ 96863 w 535721"/>
                  <a:gd name="connsiteY3240" fmla="*/ 87620 h 546092"/>
                  <a:gd name="connsiteX3241" fmla="*/ 97071 w 535721"/>
                  <a:gd name="connsiteY3241" fmla="*/ 87169 h 546092"/>
                  <a:gd name="connsiteX3242" fmla="*/ 97337 w 535721"/>
                  <a:gd name="connsiteY3242" fmla="*/ 86718 h 546092"/>
                  <a:gd name="connsiteX3243" fmla="*/ 97592 w 535721"/>
                  <a:gd name="connsiteY3243" fmla="*/ 86382 h 546092"/>
                  <a:gd name="connsiteX3244" fmla="*/ 97835 w 535721"/>
                  <a:gd name="connsiteY3244" fmla="*/ 86139 h 546092"/>
                  <a:gd name="connsiteX3245" fmla="*/ 97927 w 535721"/>
                  <a:gd name="connsiteY3245" fmla="*/ 85977 h 546092"/>
                  <a:gd name="connsiteX3246" fmla="*/ 98066 w 535721"/>
                  <a:gd name="connsiteY3246" fmla="*/ 85688 h 546092"/>
                  <a:gd name="connsiteX3247" fmla="*/ 98205 w 535721"/>
                  <a:gd name="connsiteY3247" fmla="*/ 85295 h 546092"/>
                  <a:gd name="connsiteX3248" fmla="*/ 98355 w 535721"/>
                  <a:gd name="connsiteY3248" fmla="*/ 84843 h 546092"/>
                  <a:gd name="connsiteX3249" fmla="*/ 98679 w 535721"/>
                  <a:gd name="connsiteY3249" fmla="*/ 83779 h 546092"/>
                  <a:gd name="connsiteX3250" fmla="*/ 99084 w 535721"/>
                  <a:gd name="connsiteY3250" fmla="*/ 82981 h 546092"/>
                  <a:gd name="connsiteX3251" fmla="*/ 99049 w 535721"/>
                  <a:gd name="connsiteY3251" fmla="*/ 83062 h 546092"/>
                  <a:gd name="connsiteX3252" fmla="*/ 99200 w 535721"/>
                  <a:gd name="connsiteY3252" fmla="*/ 82738 h 546092"/>
                  <a:gd name="connsiteX3253" fmla="*/ 99339 w 535721"/>
                  <a:gd name="connsiteY3253" fmla="*/ 82252 h 546092"/>
                  <a:gd name="connsiteX3254" fmla="*/ 99512 w 535721"/>
                  <a:gd name="connsiteY3254" fmla="*/ 81766 h 546092"/>
                  <a:gd name="connsiteX3255" fmla="*/ 99674 w 535721"/>
                  <a:gd name="connsiteY3255" fmla="*/ 81280 h 546092"/>
                  <a:gd name="connsiteX3256" fmla="*/ 99836 w 535721"/>
                  <a:gd name="connsiteY3256" fmla="*/ 80794 h 546092"/>
                  <a:gd name="connsiteX3257" fmla="*/ 100762 w 535721"/>
                  <a:gd name="connsiteY3257" fmla="*/ 77728 h 546092"/>
                  <a:gd name="connsiteX3258" fmla="*/ 101120 w 535721"/>
                  <a:gd name="connsiteY3258" fmla="*/ 76675 h 546092"/>
                  <a:gd name="connsiteX3259" fmla="*/ 101259 w 535721"/>
                  <a:gd name="connsiteY3259" fmla="*/ 76236 h 546092"/>
                  <a:gd name="connsiteX3260" fmla="*/ 102486 w 535721"/>
                  <a:gd name="connsiteY3260" fmla="*/ 71585 h 546092"/>
                  <a:gd name="connsiteX3261" fmla="*/ 102624 w 535721"/>
                  <a:gd name="connsiteY3261" fmla="*/ 71087 h 546092"/>
                  <a:gd name="connsiteX3262" fmla="*/ 102763 w 535721"/>
                  <a:gd name="connsiteY3262" fmla="*/ 70601 h 546092"/>
                  <a:gd name="connsiteX3263" fmla="*/ 102867 w 535721"/>
                  <a:gd name="connsiteY3263" fmla="*/ 70115 h 546092"/>
                  <a:gd name="connsiteX3264" fmla="*/ 103504 w 535721"/>
                  <a:gd name="connsiteY3264" fmla="*/ 67882 h 546092"/>
                  <a:gd name="connsiteX3265" fmla="*/ 103492 w 535721"/>
                  <a:gd name="connsiteY3265" fmla="*/ 67963 h 546092"/>
                  <a:gd name="connsiteX3266" fmla="*/ 103631 w 535721"/>
                  <a:gd name="connsiteY3266" fmla="*/ 67466 h 546092"/>
                  <a:gd name="connsiteX3267" fmla="*/ 104036 w 535721"/>
                  <a:gd name="connsiteY3267" fmla="*/ 65927 h 546092"/>
                  <a:gd name="connsiteX3268" fmla="*/ 104290 w 535721"/>
                  <a:gd name="connsiteY3268" fmla="*/ 64886 h 546092"/>
                  <a:gd name="connsiteX3269" fmla="*/ 104638 w 535721"/>
                  <a:gd name="connsiteY3269" fmla="*/ 63740 h 546092"/>
                  <a:gd name="connsiteX3270" fmla="*/ 104614 w 535721"/>
                  <a:gd name="connsiteY3270" fmla="*/ 63810 h 546092"/>
                  <a:gd name="connsiteX3271" fmla="*/ 104765 w 535721"/>
                  <a:gd name="connsiteY3271" fmla="*/ 63312 h 546092"/>
                  <a:gd name="connsiteX3272" fmla="*/ 104880 w 535721"/>
                  <a:gd name="connsiteY3272" fmla="*/ 62873 h 546092"/>
                  <a:gd name="connsiteX3273" fmla="*/ 104950 w 535721"/>
                  <a:gd name="connsiteY3273" fmla="*/ 62445 h 546092"/>
                  <a:gd name="connsiteX3274" fmla="*/ 105147 w 535721"/>
                  <a:gd name="connsiteY3274" fmla="*/ 61773 h 546092"/>
                  <a:gd name="connsiteX3275" fmla="*/ 105401 w 535721"/>
                  <a:gd name="connsiteY3275" fmla="*/ 60744 h 546092"/>
                  <a:gd name="connsiteX3276" fmla="*/ 105586 w 535721"/>
                  <a:gd name="connsiteY3276" fmla="*/ 60165 h 546092"/>
                  <a:gd name="connsiteX3277" fmla="*/ 105852 w 535721"/>
                  <a:gd name="connsiteY3277" fmla="*/ 59124 h 546092"/>
                  <a:gd name="connsiteX3278" fmla="*/ 106003 w 535721"/>
                  <a:gd name="connsiteY3278" fmla="*/ 58661 h 546092"/>
                  <a:gd name="connsiteX3279" fmla="*/ 106442 w 535721"/>
                  <a:gd name="connsiteY3279" fmla="*/ 57018 h 546092"/>
                  <a:gd name="connsiteX3280" fmla="*/ 106604 w 535721"/>
                  <a:gd name="connsiteY3280" fmla="*/ 56521 h 546092"/>
                  <a:gd name="connsiteX3281" fmla="*/ 106755 w 535721"/>
                  <a:gd name="connsiteY3281" fmla="*/ 56070 h 546092"/>
                  <a:gd name="connsiteX3282" fmla="*/ 106859 w 535721"/>
                  <a:gd name="connsiteY3282" fmla="*/ 55607 h 546092"/>
                  <a:gd name="connsiteX3283" fmla="*/ 107426 w 535721"/>
                  <a:gd name="connsiteY3283" fmla="*/ 53987 h 546092"/>
                  <a:gd name="connsiteX3284" fmla="*/ 107518 w 535721"/>
                  <a:gd name="connsiteY3284" fmla="*/ 53640 h 546092"/>
                  <a:gd name="connsiteX3285" fmla="*/ 107657 w 535721"/>
                  <a:gd name="connsiteY3285" fmla="*/ 52691 h 546092"/>
                  <a:gd name="connsiteX3286" fmla="*/ 107831 w 535721"/>
                  <a:gd name="connsiteY3286" fmla="*/ 51905 h 546092"/>
                  <a:gd name="connsiteX3287" fmla="*/ 107981 w 535721"/>
                  <a:gd name="connsiteY3287" fmla="*/ 51442 h 546092"/>
                  <a:gd name="connsiteX3288" fmla="*/ 108120 w 535721"/>
                  <a:gd name="connsiteY3288" fmla="*/ 50921 h 546092"/>
                  <a:gd name="connsiteX3289" fmla="*/ 108108 w 535721"/>
                  <a:gd name="connsiteY3289" fmla="*/ 50991 h 546092"/>
                  <a:gd name="connsiteX3290" fmla="*/ 108375 w 535721"/>
                  <a:gd name="connsiteY3290" fmla="*/ 49949 h 546092"/>
                  <a:gd name="connsiteX3291" fmla="*/ 108618 w 535721"/>
                  <a:gd name="connsiteY3291" fmla="*/ 48885 h 546092"/>
                  <a:gd name="connsiteX3292" fmla="*/ 108976 w 535721"/>
                  <a:gd name="connsiteY3292" fmla="*/ 47763 h 546092"/>
                  <a:gd name="connsiteX3293" fmla="*/ 109115 w 535721"/>
                  <a:gd name="connsiteY3293" fmla="*/ 47323 h 546092"/>
                  <a:gd name="connsiteX3294" fmla="*/ 109208 w 535721"/>
                  <a:gd name="connsiteY3294" fmla="*/ 46906 h 546092"/>
                  <a:gd name="connsiteX3295" fmla="*/ 109346 w 535721"/>
                  <a:gd name="connsiteY3295" fmla="*/ 46293 h 546092"/>
                  <a:gd name="connsiteX3296" fmla="*/ 109462 w 535721"/>
                  <a:gd name="connsiteY3296" fmla="*/ 45784 h 546092"/>
                  <a:gd name="connsiteX3297" fmla="*/ 109740 w 535721"/>
                  <a:gd name="connsiteY3297" fmla="*/ 44731 h 546092"/>
                  <a:gd name="connsiteX3298" fmla="*/ 110168 w 535721"/>
                  <a:gd name="connsiteY3298" fmla="*/ 43528 h 546092"/>
                  <a:gd name="connsiteX3299" fmla="*/ 110573 w 535721"/>
                  <a:gd name="connsiteY3299" fmla="*/ 42776 h 546092"/>
                  <a:gd name="connsiteX3300" fmla="*/ 110538 w 535721"/>
                  <a:gd name="connsiteY3300" fmla="*/ 42845 h 546092"/>
                  <a:gd name="connsiteX3301" fmla="*/ 111082 w 535721"/>
                  <a:gd name="connsiteY3301" fmla="*/ 41804 h 546092"/>
                  <a:gd name="connsiteX3302" fmla="*/ 111336 w 535721"/>
                  <a:gd name="connsiteY3302" fmla="*/ 41365 h 546092"/>
                  <a:gd name="connsiteX3303" fmla="*/ 111591 w 535721"/>
                  <a:gd name="connsiteY3303" fmla="*/ 40925 h 546092"/>
                  <a:gd name="connsiteX3304" fmla="*/ 111845 w 535721"/>
                  <a:gd name="connsiteY3304" fmla="*/ 40462 h 546092"/>
                  <a:gd name="connsiteX3305" fmla="*/ 112135 w 535721"/>
                  <a:gd name="connsiteY3305" fmla="*/ 39999 h 546092"/>
                  <a:gd name="connsiteX3306" fmla="*/ 112320 w 535721"/>
                  <a:gd name="connsiteY3306" fmla="*/ 39606 h 546092"/>
                  <a:gd name="connsiteX3307" fmla="*/ 112655 w 535721"/>
                  <a:gd name="connsiteY3307" fmla="*/ 39028 h 546092"/>
                  <a:gd name="connsiteX3308" fmla="*/ 113245 w 535721"/>
                  <a:gd name="connsiteY3308" fmla="*/ 38079 h 546092"/>
                  <a:gd name="connsiteX3309" fmla="*/ 113488 w 535721"/>
                  <a:gd name="connsiteY3309" fmla="*/ 37685 h 546092"/>
                  <a:gd name="connsiteX3310" fmla="*/ 113685 w 535721"/>
                  <a:gd name="connsiteY3310" fmla="*/ 37281 h 546092"/>
                  <a:gd name="connsiteX3311" fmla="*/ 114506 w 535721"/>
                  <a:gd name="connsiteY3311" fmla="*/ 35730 h 546092"/>
                  <a:gd name="connsiteX3312" fmla="*/ 114761 w 535721"/>
                  <a:gd name="connsiteY3312" fmla="*/ 35302 h 546092"/>
                  <a:gd name="connsiteX3313" fmla="*/ 114992 w 535721"/>
                  <a:gd name="connsiteY3313" fmla="*/ 34874 h 546092"/>
                  <a:gd name="connsiteX3314" fmla="*/ 115525 w 535721"/>
                  <a:gd name="connsiteY3314" fmla="*/ 33810 h 546092"/>
                  <a:gd name="connsiteX3315" fmla="*/ 115791 w 535721"/>
                  <a:gd name="connsiteY3315" fmla="*/ 33382 h 546092"/>
                  <a:gd name="connsiteX3316" fmla="*/ 116034 w 535721"/>
                  <a:gd name="connsiteY3316" fmla="*/ 32953 h 546092"/>
                  <a:gd name="connsiteX3317" fmla="*/ 116543 w 535721"/>
                  <a:gd name="connsiteY3317" fmla="*/ 32005 h 546092"/>
                  <a:gd name="connsiteX3318" fmla="*/ 116797 w 535721"/>
                  <a:gd name="connsiteY3318" fmla="*/ 31554 h 546092"/>
                  <a:gd name="connsiteX3319" fmla="*/ 117040 w 535721"/>
                  <a:gd name="connsiteY3319" fmla="*/ 31125 h 546092"/>
                  <a:gd name="connsiteX3320" fmla="*/ 117272 w 535721"/>
                  <a:gd name="connsiteY3320" fmla="*/ 30686 h 546092"/>
                  <a:gd name="connsiteX3321" fmla="*/ 117515 w 535721"/>
                  <a:gd name="connsiteY3321" fmla="*/ 30200 h 546092"/>
                  <a:gd name="connsiteX3322" fmla="*/ 118139 w 535721"/>
                  <a:gd name="connsiteY3322" fmla="*/ 29182 h 546092"/>
                  <a:gd name="connsiteX3323" fmla="*/ 119158 w 535721"/>
                  <a:gd name="connsiteY3323" fmla="*/ 27331 h 546092"/>
                  <a:gd name="connsiteX3324" fmla="*/ 119481 w 535721"/>
                  <a:gd name="connsiteY3324" fmla="*/ 26903 h 546092"/>
                  <a:gd name="connsiteX3325" fmla="*/ 120604 w 535721"/>
                  <a:gd name="connsiteY3325" fmla="*/ 25780 h 546092"/>
                  <a:gd name="connsiteX3326" fmla="*/ 120743 w 535721"/>
                  <a:gd name="connsiteY3326" fmla="*/ 25630 h 546092"/>
                  <a:gd name="connsiteX3327" fmla="*/ 120766 w 535721"/>
                  <a:gd name="connsiteY3327" fmla="*/ 25595 h 546092"/>
                  <a:gd name="connsiteX3328" fmla="*/ 120800 w 535721"/>
                  <a:gd name="connsiteY3328" fmla="*/ 25433 h 546092"/>
                  <a:gd name="connsiteX3329" fmla="*/ 120881 w 535721"/>
                  <a:gd name="connsiteY3329" fmla="*/ 24508 h 546092"/>
                  <a:gd name="connsiteX3330" fmla="*/ 121055 w 535721"/>
                  <a:gd name="connsiteY3330" fmla="*/ 23339 h 546092"/>
                  <a:gd name="connsiteX3331" fmla="*/ 121159 w 535721"/>
                  <a:gd name="connsiteY3331" fmla="*/ 22934 h 546092"/>
                  <a:gd name="connsiteX3332" fmla="*/ 121321 w 535721"/>
                  <a:gd name="connsiteY3332" fmla="*/ 22506 h 546092"/>
                  <a:gd name="connsiteX3333" fmla="*/ 121437 w 535721"/>
                  <a:gd name="connsiteY3333" fmla="*/ 22101 h 546092"/>
                  <a:gd name="connsiteX3334" fmla="*/ 121541 w 535721"/>
                  <a:gd name="connsiteY3334" fmla="*/ 21650 h 546092"/>
                  <a:gd name="connsiteX3335" fmla="*/ 121657 w 535721"/>
                  <a:gd name="connsiteY3335" fmla="*/ 21106 h 546092"/>
                  <a:gd name="connsiteX3336" fmla="*/ 121772 w 535721"/>
                  <a:gd name="connsiteY3336" fmla="*/ 20597 h 546092"/>
                  <a:gd name="connsiteX3337" fmla="*/ 121876 w 535721"/>
                  <a:gd name="connsiteY3337" fmla="*/ 20111 h 546092"/>
                  <a:gd name="connsiteX3338" fmla="*/ 122247 w 535721"/>
                  <a:gd name="connsiteY3338" fmla="*/ 18480 h 546092"/>
                  <a:gd name="connsiteX3339" fmla="*/ 122675 w 535721"/>
                  <a:gd name="connsiteY3339" fmla="*/ 16929 h 546092"/>
                  <a:gd name="connsiteX3340" fmla="*/ 122779 w 535721"/>
                  <a:gd name="connsiteY3340" fmla="*/ 16478 h 546092"/>
                  <a:gd name="connsiteX3341" fmla="*/ 122871 w 535721"/>
                  <a:gd name="connsiteY3341" fmla="*/ 16027 h 546092"/>
                  <a:gd name="connsiteX3342" fmla="*/ 123103 w 535721"/>
                  <a:gd name="connsiteY3342" fmla="*/ 14882 h 546092"/>
                  <a:gd name="connsiteX3343" fmla="*/ 123311 w 535721"/>
                  <a:gd name="connsiteY3343" fmla="*/ 14211 h 546092"/>
                  <a:gd name="connsiteX3344" fmla="*/ 124098 w 535721"/>
                  <a:gd name="connsiteY3344" fmla="*/ 12001 h 546092"/>
                  <a:gd name="connsiteX3345" fmla="*/ 124294 w 535721"/>
                  <a:gd name="connsiteY3345" fmla="*/ 11515 h 546092"/>
                  <a:gd name="connsiteX3346" fmla="*/ 124503 w 535721"/>
                  <a:gd name="connsiteY3346" fmla="*/ 11029 h 546092"/>
                  <a:gd name="connsiteX3347" fmla="*/ 124688 w 535721"/>
                  <a:gd name="connsiteY3347" fmla="*/ 10543 h 546092"/>
                  <a:gd name="connsiteX3348" fmla="*/ 124884 w 535721"/>
                  <a:gd name="connsiteY3348" fmla="*/ 10057 h 546092"/>
                  <a:gd name="connsiteX3349" fmla="*/ 125081 w 535721"/>
                  <a:gd name="connsiteY3349" fmla="*/ 9560 h 546092"/>
                  <a:gd name="connsiteX3350" fmla="*/ 125266 w 535721"/>
                  <a:gd name="connsiteY3350" fmla="*/ 9074 h 546092"/>
                  <a:gd name="connsiteX3351" fmla="*/ 125451 w 535721"/>
                  <a:gd name="connsiteY3351" fmla="*/ 8576 h 546092"/>
                  <a:gd name="connsiteX3352" fmla="*/ 125625 w 535721"/>
                  <a:gd name="connsiteY3352" fmla="*/ 8113 h 546092"/>
                  <a:gd name="connsiteX3353" fmla="*/ 125810 w 535721"/>
                  <a:gd name="connsiteY3353" fmla="*/ 7616 h 546092"/>
                  <a:gd name="connsiteX3354" fmla="*/ 125972 w 535721"/>
                  <a:gd name="connsiteY3354" fmla="*/ 7130 h 546092"/>
                  <a:gd name="connsiteX3355" fmla="*/ 126724 w 535721"/>
                  <a:gd name="connsiteY3355" fmla="*/ 5048 h 546092"/>
                  <a:gd name="connsiteX3356" fmla="*/ 126898 w 535721"/>
                  <a:gd name="connsiteY3356" fmla="*/ 4550 h 546092"/>
                  <a:gd name="connsiteX3357" fmla="*/ 127083 w 535721"/>
                  <a:gd name="connsiteY3357" fmla="*/ 4087 h 546092"/>
                  <a:gd name="connsiteX3358" fmla="*/ 127233 w 535721"/>
                  <a:gd name="connsiteY3358" fmla="*/ 3636 h 546092"/>
                  <a:gd name="connsiteX3359" fmla="*/ 130600 w 535721"/>
                  <a:gd name="connsiteY3359" fmla="*/ 6044 h 546092"/>
                  <a:gd name="connsiteX3360" fmla="*/ 130519 w 535721"/>
                  <a:gd name="connsiteY3360" fmla="*/ 6287 h 546092"/>
                  <a:gd name="connsiteX3361" fmla="*/ 130334 w 535721"/>
                  <a:gd name="connsiteY3361" fmla="*/ 6785 h 546092"/>
                  <a:gd name="connsiteX3362" fmla="*/ 130160 w 535721"/>
                  <a:gd name="connsiteY3362" fmla="*/ 7248 h 546092"/>
                  <a:gd name="connsiteX3363" fmla="*/ 129987 w 535721"/>
                  <a:gd name="connsiteY3363" fmla="*/ 7745 h 546092"/>
                  <a:gd name="connsiteX3364" fmla="*/ 129454 w 535721"/>
                  <a:gd name="connsiteY3364" fmla="*/ 9295 h 546092"/>
                  <a:gd name="connsiteX3365" fmla="*/ 128656 w 535721"/>
                  <a:gd name="connsiteY3365" fmla="*/ 11355 h 546092"/>
                  <a:gd name="connsiteX3366" fmla="*/ 127835 w 535721"/>
                  <a:gd name="connsiteY3366" fmla="*/ 13333 h 546092"/>
                  <a:gd name="connsiteX3367" fmla="*/ 127661 w 535721"/>
                  <a:gd name="connsiteY3367" fmla="*/ 13773 h 546092"/>
                  <a:gd name="connsiteX3368" fmla="*/ 127488 w 535721"/>
                  <a:gd name="connsiteY3368" fmla="*/ 14282 h 546092"/>
                  <a:gd name="connsiteX3369" fmla="*/ 127303 w 535721"/>
                  <a:gd name="connsiteY3369" fmla="*/ 14779 h 546092"/>
                  <a:gd name="connsiteX3370" fmla="*/ 127141 w 535721"/>
                  <a:gd name="connsiteY3370" fmla="*/ 15265 h 546092"/>
                  <a:gd name="connsiteX3371" fmla="*/ 127002 w 535721"/>
                  <a:gd name="connsiteY3371" fmla="*/ 15670 h 546092"/>
                  <a:gd name="connsiteX3372" fmla="*/ 126909 w 535721"/>
                  <a:gd name="connsiteY3372" fmla="*/ 16064 h 546092"/>
                  <a:gd name="connsiteX3373" fmla="*/ 126828 w 535721"/>
                  <a:gd name="connsiteY3373" fmla="*/ 16550 h 546092"/>
                  <a:gd name="connsiteX3374" fmla="*/ 126562 w 535721"/>
                  <a:gd name="connsiteY3374" fmla="*/ 17811 h 546092"/>
                  <a:gd name="connsiteX3375" fmla="*/ 126412 w 535721"/>
                  <a:gd name="connsiteY3375" fmla="*/ 18320 h 546092"/>
                  <a:gd name="connsiteX3376" fmla="*/ 126273 w 535721"/>
                  <a:gd name="connsiteY3376" fmla="*/ 18806 h 546092"/>
                  <a:gd name="connsiteX3377" fmla="*/ 126134 w 535721"/>
                  <a:gd name="connsiteY3377" fmla="*/ 19292 h 546092"/>
                  <a:gd name="connsiteX3378" fmla="*/ 126018 w 535721"/>
                  <a:gd name="connsiteY3378" fmla="*/ 19801 h 546092"/>
                  <a:gd name="connsiteX3379" fmla="*/ 125532 w 535721"/>
                  <a:gd name="connsiteY3379" fmla="*/ 21906 h 546092"/>
                  <a:gd name="connsiteX3380" fmla="*/ 125544 w 535721"/>
                  <a:gd name="connsiteY3380" fmla="*/ 21848 h 546092"/>
                  <a:gd name="connsiteX3381" fmla="*/ 125440 w 535721"/>
                  <a:gd name="connsiteY3381" fmla="*/ 22369 h 546092"/>
                  <a:gd name="connsiteX3382" fmla="*/ 125116 w 535721"/>
                  <a:gd name="connsiteY3382" fmla="*/ 23549 h 546092"/>
                  <a:gd name="connsiteX3383" fmla="*/ 124954 w 535721"/>
                  <a:gd name="connsiteY3383" fmla="*/ 23989 h 546092"/>
                  <a:gd name="connsiteX3384" fmla="*/ 124919 w 535721"/>
                  <a:gd name="connsiteY3384" fmla="*/ 24278 h 546092"/>
                  <a:gd name="connsiteX3385" fmla="*/ 124850 w 535721"/>
                  <a:gd name="connsiteY3385" fmla="*/ 24787 h 546092"/>
                  <a:gd name="connsiteX3386" fmla="*/ 124792 w 535721"/>
                  <a:gd name="connsiteY3386" fmla="*/ 25238 h 546092"/>
                  <a:gd name="connsiteX3387" fmla="*/ 124757 w 535721"/>
                  <a:gd name="connsiteY3387" fmla="*/ 25771 h 546092"/>
                  <a:gd name="connsiteX3388" fmla="*/ 124561 w 535721"/>
                  <a:gd name="connsiteY3388" fmla="*/ 26638 h 546092"/>
                  <a:gd name="connsiteX3389" fmla="*/ 124190 w 535721"/>
                  <a:gd name="connsiteY3389" fmla="*/ 27483 h 546092"/>
                  <a:gd name="connsiteX3390" fmla="*/ 123866 w 535721"/>
                  <a:gd name="connsiteY3390" fmla="*/ 27969 h 546092"/>
                  <a:gd name="connsiteX3391" fmla="*/ 123427 w 535721"/>
                  <a:gd name="connsiteY3391" fmla="*/ 28432 h 546092"/>
                  <a:gd name="connsiteX3392" fmla="*/ 123056 w 535721"/>
                  <a:gd name="connsiteY3392" fmla="*/ 28790 h 546092"/>
                  <a:gd name="connsiteX3393" fmla="*/ 122709 w 535721"/>
                  <a:gd name="connsiteY3393" fmla="*/ 29137 h 546092"/>
                  <a:gd name="connsiteX3394" fmla="*/ 122524 w 535721"/>
                  <a:gd name="connsiteY3394" fmla="*/ 29334 h 546092"/>
                  <a:gd name="connsiteX3395" fmla="*/ 122131 w 535721"/>
                  <a:gd name="connsiteY3395" fmla="*/ 30028 h 546092"/>
                  <a:gd name="connsiteX3396" fmla="*/ 121876 w 535721"/>
                  <a:gd name="connsiteY3396" fmla="*/ 30491 h 546092"/>
                  <a:gd name="connsiteX3397" fmla="*/ 121541 w 535721"/>
                  <a:gd name="connsiteY3397" fmla="*/ 31081 h 546092"/>
                  <a:gd name="connsiteX3398" fmla="*/ 121275 w 535721"/>
                  <a:gd name="connsiteY3398" fmla="*/ 31498 h 546092"/>
                  <a:gd name="connsiteX3399" fmla="*/ 121043 w 535721"/>
                  <a:gd name="connsiteY3399" fmla="*/ 31868 h 546092"/>
                  <a:gd name="connsiteX3400" fmla="*/ 120847 w 535721"/>
                  <a:gd name="connsiteY3400" fmla="*/ 32273 h 546092"/>
                  <a:gd name="connsiteX3401" fmla="*/ 120303 w 535721"/>
                  <a:gd name="connsiteY3401" fmla="*/ 33302 h 546092"/>
                  <a:gd name="connsiteX3402" fmla="*/ 120048 w 535721"/>
                  <a:gd name="connsiteY3402" fmla="*/ 33754 h 546092"/>
                  <a:gd name="connsiteX3403" fmla="*/ 119805 w 535721"/>
                  <a:gd name="connsiteY3403" fmla="*/ 34182 h 546092"/>
                  <a:gd name="connsiteX3404" fmla="*/ 119562 w 535721"/>
                  <a:gd name="connsiteY3404" fmla="*/ 34668 h 546092"/>
                  <a:gd name="connsiteX3405" fmla="*/ 118984 w 535721"/>
                  <a:gd name="connsiteY3405" fmla="*/ 35616 h 546092"/>
                  <a:gd name="connsiteX3406" fmla="*/ 118556 w 535721"/>
                  <a:gd name="connsiteY3406" fmla="*/ 36507 h 546092"/>
                  <a:gd name="connsiteX3407" fmla="*/ 117954 w 535721"/>
                  <a:gd name="connsiteY3407" fmla="*/ 37572 h 546092"/>
                  <a:gd name="connsiteX3408" fmla="*/ 117966 w 535721"/>
                  <a:gd name="connsiteY3408" fmla="*/ 37514 h 546092"/>
                  <a:gd name="connsiteX3409" fmla="*/ 117723 w 535721"/>
                  <a:gd name="connsiteY3409" fmla="*/ 37965 h 546092"/>
                  <a:gd name="connsiteX3410" fmla="*/ 117491 w 535721"/>
                  <a:gd name="connsiteY3410" fmla="*/ 38393 h 546092"/>
                  <a:gd name="connsiteX3411" fmla="*/ 117260 w 535721"/>
                  <a:gd name="connsiteY3411" fmla="*/ 38856 h 546092"/>
                  <a:gd name="connsiteX3412" fmla="*/ 117017 w 535721"/>
                  <a:gd name="connsiteY3412" fmla="*/ 39342 h 546092"/>
                  <a:gd name="connsiteX3413" fmla="*/ 116323 w 535721"/>
                  <a:gd name="connsiteY3413" fmla="*/ 40464 h 546092"/>
                  <a:gd name="connsiteX3414" fmla="*/ 116358 w 535721"/>
                  <a:gd name="connsiteY3414" fmla="*/ 40395 h 546092"/>
                  <a:gd name="connsiteX3415" fmla="*/ 116103 w 535721"/>
                  <a:gd name="connsiteY3415" fmla="*/ 40811 h 546092"/>
                  <a:gd name="connsiteX3416" fmla="*/ 115872 w 535721"/>
                  <a:gd name="connsiteY3416" fmla="*/ 41216 h 546092"/>
                  <a:gd name="connsiteX3417" fmla="*/ 115663 w 535721"/>
                  <a:gd name="connsiteY3417" fmla="*/ 41644 h 546092"/>
                  <a:gd name="connsiteX3418" fmla="*/ 115305 w 535721"/>
                  <a:gd name="connsiteY3418" fmla="*/ 42234 h 546092"/>
                  <a:gd name="connsiteX3419" fmla="*/ 114541 w 535721"/>
                  <a:gd name="connsiteY3419" fmla="*/ 43576 h 546092"/>
                  <a:gd name="connsiteX3420" fmla="*/ 114310 w 535721"/>
                  <a:gd name="connsiteY3420" fmla="*/ 44016 h 546092"/>
                  <a:gd name="connsiteX3421" fmla="*/ 113859 w 535721"/>
                  <a:gd name="connsiteY3421" fmla="*/ 44872 h 546092"/>
                  <a:gd name="connsiteX3422" fmla="*/ 113569 w 535721"/>
                  <a:gd name="connsiteY3422" fmla="*/ 45647 h 546092"/>
                  <a:gd name="connsiteX3423" fmla="*/ 113465 w 535721"/>
                  <a:gd name="connsiteY3423" fmla="*/ 46052 h 546092"/>
                  <a:gd name="connsiteX3424" fmla="*/ 113211 w 535721"/>
                  <a:gd name="connsiteY3424" fmla="*/ 47070 h 546092"/>
                  <a:gd name="connsiteX3425" fmla="*/ 112979 w 535721"/>
                  <a:gd name="connsiteY3425" fmla="*/ 48112 h 546092"/>
                  <a:gd name="connsiteX3426" fmla="*/ 112771 w 535721"/>
                  <a:gd name="connsiteY3426" fmla="*/ 48817 h 546092"/>
                  <a:gd name="connsiteX3427" fmla="*/ 112609 w 535721"/>
                  <a:gd name="connsiteY3427" fmla="*/ 49280 h 546092"/>
                  <a:gd name="connsiteX3428" fmla="*/ 112470 w 535721"/>
                  <a:gd name="connsiteY3428" fmla="*/ 49720 h 546092"/>
                  <a:gd name="connsiteX3429" fmla="*/ 112366 w 535721"/>
                  <a:gd name="connsiteY3429" fmla="*/ 50125 h 546092"/>
                  <a:gd name="connsiteX3430" fmla="*/ 112274 w 535721"/>
                  <a:gd name="connsiteY3430" fmla="*/ 50611 h 546092"/>
                  <a:gd name="connsiteX3431" fmla="*/ 112100 w 535721"/>
                  <a:gd name="connsiteY3431" fmla="*/ 51235 h 546092"/>
                  <a:gd name="connsiteX3432" fmla="*/ 111996 w 535721"/>
                  <a:gd name="connsiteY3432" fmla="*/ 51721 h 546092"/>
                  <a:gd name="connsiteX3433" fmla="*/ 111707 w 535721"/>
                  <a:gd name="connsiteY3433" fmla="*/ 52774 h 546092"/>
                  <a:gd name="connsiteX3434" fmla="*/ 111614 w 535721"/>
                  <a:gd name="connsiteY3434" fmla="*/ 53179 h 546092"/>
                  <a:gd name="connsiteX3435" fmla="*/ 111545 w 535721"/>
                  <a:gd name="connsiteY3435" fmla="*/ 53630 h 546092"/>
                  <a:gd name="connsiteX3436" fmla="*/ 111475 w 535721"/>
                  <a:gd name="connsiteY3436" fmla="*/ 54163 h 546092"/>
                  <a:gd name="connsiteX3437" fmla="*/ 111290 w 535721"/>
                  <a:gd name="connsiteY3437" fmla="*/ 54926 h 546092"/>
                  <a:gd name="connsiteX3438" fmla="*/ 110746 w 535721"/>
                  <a:gd name="connsiteY3438" fmla="*/ 56488 h 546092"/>
                  <a:gd name="connsiteX3439" fmla="*/ 110642 w 535721"/>
                  <a:gd name="connsiteY3439" fmla="*/ 56916 h 546092"/>
                  <a:gd name="connsiteX3440" fmla="*/ 110295 w 535721"/>
                  <a:gd name="connsiteY3440" fmla="*/ 58015 h 546092"/>
                  <a:gd name="connsiteX3441" fmla="*/ 109879 w 535721"/>
                  <a:gd name="connsiteY3441" fmla="*/ 59577 h 546092"/>
                  <a:gd name="connsiteX3442" fmla="*/ 109728 w 535721"/>
                  <a:gd name="connsiteY3442" fmla="*/ 60040 h 546092"/>
                  <a:gd name="connsiteX3443" fmla="*/ 109589 w 535721"/>
                  <a:gd name="connsiteY3443" fmla="*/ 60549 h 546092"/>
                  <a:gd name="connsiteX3444" fmla="*/ 109451 w 535721"/>
                  <a:gd name="connsiteY3444" fmla="*/ 61070 h 546092"/>
                  <a:gd name="connsiteX3445" fmla="*/ 109265 w 535721"/>
                  <a:gd name="connsiteY3445" fmla="*/ 61613 h 546092"/>
                  <a:gd name="connsiteX3446" fmla="*/ 109161 w 535721"/>
                  <a:gd name="connsiteY3446" fmla="*/ 62053 h 546092"/>
                  <a:gd name="connsiteX3447" fmla="*/ 108895 w 535721"/>
                  <a:gd name="connsiteY3447" fmla="*/ 63048 h 546092"/>
                  <a:gd name="connsiteX3448" fmla="*/ 108814 w 535721"/>
                  <a:gd name="connsiteY3448" fmla="*/ 63499 h 546092"/>
                  <a:gd name="connsiteX3449" fmla="*/ 108294 w 535721"/>
                  <a:gd name="connsiteY3449" fmla="*/ 65304 h 546092"/>
                  <a:gd name="connsiteX3450" fmla="*/ 108317 w 535721"/>
                  <a:gd name="connsiteY3450" fmla="*/ 65235 h 546092"/>
                  <a:gd name="connsiteX3451" fmla="*/ 108178 w 535721"/>
                  <a:gd name="connsiteY3451" fmla="*/ 65721 h 546092"/>
                  <a:gd name="connsiteX3452" fmla="*/ 108062 w 535721"/>
                  <a:gd name="connsiteY3452" fmla="*/ 66172 h 546092"/>
                  <a:gd name="connsiteX3453" fmla="*/ 107923 w 535721"/>
                  <a:gd name="connsiteY3453" fmla="*/ 66773 h 546092"/>
                  <a:gd name="connsiteX3454" fmla="*/ 107773 w 535721"/>
                  <a:gd name="connsiteY3454" fmla="*/ 67282 h 546092"/>
                  <a:gd name="connsiteX3455" fmla="*/ 107634 w 535721"/>
                  <a:gd name="connsiteY3455" fmla="*/ 67792 h 546092"/>
                  <a:gd name="connsiteX3456" fmla="*/ 107322 w 535721"/>
                  <a:gd name="connsiteY3456" fmla="*/ 68925 h 546092"/>
                  <a:gd name="connsiteX3457" fmla="*/ 107171 w 535721"/>
                  <a:gd name="connsiteY3457" fmla="*/ 69388 h 546092"/>
                  <a:gd name="connsiteX3458" fmla="*/ 107021 w 535721"/>
                  <a:gd name="connsiteY3458" fmla="*/ 69886 h 546092"/>
                  <a:gd name="connsiteX3459" fmla="*/ 106743 w 535721"/>
                  <a:gd name="connsiteY3459" fmla="*/ 70892 h 546092"/>
                  <a:gd name="connsiteX3460" fmla="*/ 106489 w 535721"/>
                  <a:gd name="connsiteY3460" fmla="*/ 71957 h 546092"/>
                  <a:gd name="connsiteX3461" fmla="*/ 106338 w 535721"/>
                  <a:gd name="connsiteY3461" fmla="*/ 72454 h 546092"/>
                  <a:gd name="connsiteX3462" fmla="*/ 106199 w 535721"/>
                  <a:gd name="connsiteY3462" fmla="*/ 72963 h 546092"/>
                  <a:gd name="connsiteX3463" fmla="*/ 105517 w 535721"/>
                  <a:gd name="connsiteY3463" fmla="*/ 75555 h 546092"/>
                  <a:gd name="connsiteX3464" fmla="*/ 105378 w 535721"/>
                  <a:gd name="connsiteY3464" fmla="*/ 76064 h 546092"/>
                  <a:gd name="connsiteX3465" fmla="*/ 104892 w 535721"/>
                  <a:gd name="connsiteY3465" fmla="*/ 77776 h 546092"/>
                  <a:gd name="connsiteX3466" fmla="*/ 104719 w 535721"/>
                  <a:gd name="connsiteY3466" fmla="*/ 78285 h 546092"/>
                  <a:gd name="connsiteX3467" fmla="*/ 104557 w 535721"/>
                  <a:gd name="connsiteY3467" fmla="*/ 78748 h 546092"/>
                  <a:gd name="connsiteX3468" fmla="*/ 103643 w 535721"/>
                  <a:gd name="connsiteY3468" fmla="*/ 81779 h 546092"/>
                  <a:gd name="connsiteX3469" fmla="*/ 103099 w 535721"/>
                  <a:gd name="connsiteY3469" fmla="*/ 83387 h 546092"/>
                  <a:gd name="connsiteX3470" fmla="*/ 102867 w 535721"/>
                  <a:gd name="connsiteY3470" fmla="*/ 84105 h 546092"/>
                  <a:gd name="connsiteX3471" fmla="*/ 102439 w 535721"/>
                  <a:gd name="connsiteY3471" fmla="*/ 84949 h 546092"/>
                  <a:gd name="connsiteX3472" fmla="*/ 102347 w 535721"/>
                  <a:gd name="connsiteY3472" fmla="*/ 85262 h 546092"/>
                  <a:gd name="connsiteX3473" fmla="*/ 102185 w 535721"/>
                  <a:gd name="connsiteY3473" fmla="*/ 85782 h 546092"/>
                  <a:gd name="connsiteX3474" fmla="*/ 101826 w 535721"/>
                  <a:gd name="connsiteY3474" fmla="*/ 86905 h 546092"/>
                  <a:gd name="connsiteX3475" fmla="*/ 101549 w 535721"/>
                  <a:gd name="connsiteY3475" fmla="*/ 87529 h 546092"/>
                  <a:gd name="connsiteX3476" fmla="*/ 101132 w 535721"/>
                  <a:gd name="connsiteY3476" fmla="*/ 88235 h 546092"/>
                  <a:gd name="connsiteX3477" fmla="*/ 100889 w 535721"/>
                  <a:gd name="connsiteY3477" fmla="*/ 88548 h 546092"/>
                  <a:gd name="connsiteX3478" fmla="*/ 100658 w 535721"/>
                  <a:gd name="connsiteY3478" fmla="*/ 88791 h 546092"/>
                  <a:gd name="connsiteX3479" fmla="*/ 100646 w 535721"/>
                  <a:gd name="connsiteY3479" fmla="*/ 88814 h 546092"/>
                  <a:gd name="connsiteX3480" fmla="*/ 100646 w 535721"/>
                  <a:gd name="connsiteY3480" fmla="*/ 88987 h 546092"/>
                  <a:gd name="connsiteX3481" fmla="*/ 100611 w 535721"/>
                  <a:gd name="connsiteY3481" fmla="*/ 89450 h 546092"/>
                  <a:gd name="connsiteX3482" fmla="*/ 100507 w 535721"/>
                  <a:gd name="connsiteY3482" fmla="*/ 89971 h 546092"/>
                  <a:gd name="connsiteX3483" fmla="*/ 100334 w 535721"/>
                  <a:gd name="connsiteY3483" fmla="*/ 90630 h 546092"/>
                  <a:gd name="connsiteX3484" fmla="*/ 100195 w 535721"/>
                  <a:gd name="connsiteY3484" fmla="*/ 91000 h 546092"/>
                  <a:gd name="connsiteX3485" fmla="*/ 100183 w 535721"/>
                  <a:gd name="connsiteY3485" fmla="*/ 91081 h 546092"/>
                  <a:gd name="connsiteX3486" fmla="*/ 100206 w 535721"/>
                  <a:gd name="connsiteY3486" fmla="*/ 91255 h 546092"/>
                  <a:gd name="connsiteX3487" fmla="*/ 100264 w 535721"/>
                  <a:gd name="connsiteY3487" fmla="*/ 91486 h 546092"/>
                  <a:gd name="connsiteX3488" fmla="*/ 100368 w 535721"/>
                  <a:gd name="connsiteY3488" fmla="*/ 91729 h 546092"/>
                  <a:gd name="connsiteX3489" fmla="*/ 100530 w 535721"/>
                  <a:gd name="connsiteY3489" fmla="*/ 91984 h 546092"/>
                  <a:gd name="connsiteX3490" fmla="*/ 100739 w 535721"/>
                  <a:gd name="connsiteY3490" fmla="*/ 92261 h 546092"/>
                  <a:gd name="connsiteX3491" fmla="*/ 101016 w 535721"/>
                  <a:gd name="connsiteY3491" fmla="*/ 92574 h 546092"/>
                  <a:gd name="connsiteX3492" fmla="*/ 101363 w 535721"/>
                  <a:gd name="connsiteY3492" fmla="*/ 92944 h 546092"/>
                  <a:gd name="connsiteX3493" fmla="*/ 101722 w 535721"/>
                  <a:gd name="connsiteY3493" fmla="*/ 93337 h 546092"/>
                  <a:gd name="connsiteX3494" fmla="*/ 102509 w 535721"/>
                  <a:gd name="connsiteY3494" fmla="*/ 94263 h 546092"/>
                  <a:gd name="connsiteX3495" fmla="*/ 102937 w 535721"/>
                  <a:gd name="connsiteY3495" fmla="*/ 95223 h 546092"/>
                  <a:gd name="connsiteX3496" fmla="*/ 103099 w 535721"/>
                  <a:gd name="connsiteY3496" fmla="*/ 96392 h 546092"/>
                  <a:gd name="connsiteX3497" fmla="*/ 103180 w 535721"/>
                  <a:gd name="connsiteY3497" fmla="*/ 97607 h 546092"/>
                  <a:gd name="connsiteX3498" fmla="*/ 103087 w 535721"/>
                  <a:gd name="connsiteY3498" fmla="*/ 98960 h 546092"/>
                  <a:gd name="connsiteX3499" fmla="*/ 103099 w 535721"/>
                  <a:gd name="connsiteY3499" fmla="*/ 98856 h 546092"/>
                  <a:gd name="connsiteX3500" fmla="*/ 102937 w 535721"/>
                  <a:gd name="connsiteY3500" fmla="*/ 101598 h 546092"/>
                  <a:gd name="connsiteX3501" fmla="*/ 102752 w 535721"/>
                  <a:gd name="connsiteY3501" fmla="*/ 103218 h 546092"/>
                  <a:gd name="connsiteX3502" fmla="*/ 102636 w 535721"/>
                  <a:gd name="connsiteY3502" fmla="*/ 104768 h 546092"/>
                  <a:gd name="connsiteX3503" fmla="*/ 102613 w 535721"/>
                  <a:gd name="connsiteY3503" fmla="*/ 105231 h 546092"/>
                  <a:gd name="connsiteX3504" fmla="*/ 102613 w 535721"/>
                  <a:gd name="connsiteY3504" fmla="*/ 106145 h 546092"/>
                  <a:gd name="connsiteX3505" fmla="*/ 102636 w 535721"/>
                  <a:gd name="connsiteY3505" fmla="*/ 106654 h 546092"/>
                  <a:gd name="connsiteX3506" fmla="*/ 102671 w 535721"/>
                  <a:gd name="connsiteY3506" fmla="*/ 107163 h 546092"/>
                  <a:gd name="connsiteX3507" fmla="*/ 102671 w 535721"/>
                  <a:gd name="connsiteY3507" fmla="*/ 107846 h 546092"/>
                  <a:gd name="connsiteX3508" fmla="*/ 102601 w 535721"/>
                  <a:gd name="connsiteY3508" fmla="*/ 108552 h 546092"/>
                  <a:gd name="connsiteX3509" fmla="*/ 102509 w 535721"/>
                  <a:gd name="connsiteY3509" fmla="*/ 109223 h 546092"/>
                  <a:gd name="connsiteX3510" fmla="*/ 102254 w 535721"/>
                  <a:gd name="connsiteY3510" fmla="*/ 110368 h 546092"/>
                  <a:gd name="connsiteX3511" fmla="*/ 102162 w 535721"/>
                  <a:gd name="connsiteY3511" fmla="*/ 110808 h 546092"/>
                  <a:gd name="connsiteX3512" fmla="*/ 102092 w 535721"/>
                  <a:gd name="connsiteY3512" fmla="*/ 111270 h 546092"/>
                  <a:gd name="connsiteX3513" fmla="*/ 101896 w 535721"/>
                  <a:gd name="connsiteY3513" fmla="*/ 112451 h 546092"/>
                  <a:gd name="connsiteX3514" fmla="*/ 101722 w 535721"/>
                  <a:gd name="connsiteY3514" fmla="*/ 113110 h 546092"/>
                  <a:gd name="connsiteX3515" fmla="*/ 101236 w 535721"/>
                  <a:gd name="connsiteY3515" fmla="*/ 114383 h 546092"/>
                  <a:gd name="connsiteX3516" fmla="*/ 101039 w 535721"/>
                  <a:gd name="connsiteY3516" fmla="*/ 114834 h 546092"/>
                  <a:gd name="connsiteX3517" fmla="*/ 100843 w 535721"/>
                  <a:gd name="connsiteY3517" fmla="*/ 115297 h 546092"/>
                  <a:gd name="connsiteX3518" fmla="*/ 100669 w 535721"/>
                  <a:gd name="connsiteY3518" fmla="*/ 115736 h 546092"/>
                  <a:gd name="connsiteX3519" fmla="*/ 100565 w 535721"/>
                  <a:gd name="connsiteY3519" fmla="*/ 116072 h 546092"/>
                  <a:gd name="connsiteX3520" fmla="*/ 100496 w 535721"/>
                  <a:gd name="connsiteY3520" fmla="*/ 116361 h 546092"/>
                  <a:gd name="connsiteX3521" fmla="*/ 100484 w 535721"/>
                  <a:gd name="connsiteY3521" fmla="*/ 116616 h 546092"/>
                  <a:gd name="connsiteX3522" fmla="*/ 100496 w 535721"/>
                  <a:gd name="connsiteY3522" fmla="*/ 116928 h 546092"/>
                  <a:gd name="connsiteX3523" fmla="*/ 100577 w 535721"/>
                  <a:gd name="connsiteY3523" fmla="*/ 117391 h 546092"/>
                  <a:gd name="connsiteX3524" fmla="*/ 100461 w 535721"/>
                  <a:gd name="connsiteY3524" fmla="*/ 118409 h 546092"/>
                  <a:gd name="connsiteX3525" fmla="*/ 100299 w 535721"/>
                  <a:gd name="connsiteY3525" fmla="*/ 118825 h 546092"/>
                  <a:gd name="connsiteX3526" fmla="*/ 99501 w 535721"/>
                  <a:gd name="connsiteY3526" fmla="*/ 119797 h 546092"/>
                  <a:gd name="connsiteX3527" fmla="*/ 99061 w 535721"/>
                  <a:gd name="connsiteY3527" fmla="*/ 120075 h 546092"/>
                  <a:gd name="connsiteX3528" fmla="*/ 97812 w 535721"/>
                  <a:gd name="connsiteY3528" fmla="*/ 120387 h 546092"/>
                  <a:gd name="connsiteX3529" fmla="*/ 97233 w 535721"/>
                  <a:gd name="connsiteY3529" fmla="*/ 120329 h 546092"/>
                  <a:gd name="connsiteX3530" fmla="*/ 96712 w 535721"/>
                  <a:gd name="connsiteY3530" fmla="*/ 120272 h 546092"/>
                  <a:gd name="connsiteX3531" fmla="*/ 96215 w 535721"/>
                  <a:gd name="connsiteY3531" fmla="*/ 120214 h 546092"/>
                  <a:gd name="connsiteX3532" fmla="*/ 95752 w 535721"/>
                  <a:gd name="connsiteY3532" fmla="*/ 120191 h 546092"/>
                  <a:gd name="connsiteX3533" fmla="*/ 95243 w 535721"/>
                  <a:gd name="connsiteY3533" fmla="*/ 120168 h 546092"/>
                  <a:gd name="connsiteX3534" fmla="*/ 94757 w 535721"/>
                  <a:gd name="connsiteY3534" fmla="*/ 120156 h 546092"/>
                  <a:gd name="connsiteX3535" fmla="*/ 94248 w 535721"/>
                  <a:gd name="connsiteY3535" fmla="*/ 120168 h 546092"/>
                  <a:gd name="connsiteX3536" fmla="*/ 93565 w 535721"/>
                  <a:gd name="connsiteY3536" fmla="*/ 120133 h 546092"/>
                  <a:gd name="connsiteX3537" fmla="*/ 92617 w 535721"/>
                  <a:gd name="connsiteY3537" fmla="*/ 119809 h 546092"/>
                  <a:gd name="connsiteX3538" fmla="*/ 92223 w 535721"/>
                  <a:gd name="connsiteY3538" fmla="*/ 119566 h 546092"/>
                  <a:gd name="connsiteX3539" fmla="*/ 91332 w 535721"/>
                  <a:gd name="connsiteY3539" fmla="*/ 118270 h 546092"/>
                  <a:gd name="connsiteX3540" fmla="*/ 91240 w 535721"/>
                  <a:gd name="connsiteY3540" fmla="*/ 117773 h 546092"/>
                  <a:gd name="connsiteX3541" fmla="*/ 91205 w 535721"/>
                  <a:gd name="connsiteY3541" fmla="*/ 117587 h 546092"/>
                  <a:gd name="connsiteX3542" fmla="*/ 91171 w 535721"/>
                  <a:gd name="connsiteY3542" fmla="*/ 117518 h 546092"/>
                  <a:gd name="connsiteX3543" fmla="*/ 91032 w 535721"/>
                  <a:gd name="connsiteY3543" fmla="*/ 117356 h 546092"/>
                  <a:gd name="connsiteX3544" fmla="*/ 90893 w 535721"/>
                  <a:gd name="connsiteY3544" fmla="*/ 117240 h 546092"/>
                  <a:gd name="connsiteX3545" fmla="*/ 90627 w 535721"/>
                  <a:gd name="connsiteY3545" fmla="*/ 117090 h 546092"/>
                  <a:gd name="connsiteX3546" fmla="*/ 90280 w 535721"/>
                  <a:gd name="connsiteY3546" fmla="*/ 116905 h 546092"/>
                  <a:gd name="connsiteX3547" fmla="*/ 89875 w 535721"/>
                  <a:gd name="connsiteY3547" fmla="*/ 116743 h 546092"/>
                  <a:gd name="connsiteX3548" fmla="*/ 89424 w 535721"/>
                  <a:gd name="connsiteY3548" fmla="*/ 116569 h 546092"/>
                  <a:gd name="connsiteX3549" fmla="*/ 88984 w 535721"/>
                  <a:gd name="connsiteY3549" fmla="*/ 116396 h 546092"/>
                  <a:gd name="connsiteX3550" fmla="*/ 88174 w 535721"/>
                  <a:gd name="connsiteY3550" fmla="*/ 116188 h 546092"/>
                  <a:gd name="connsiteX3551" fmla="*/ 87908 w 535721"/>
                  <a:gd name="connsiteY3551" fmla="*/ 116153 h 546092"/>
                  <a:gd name="connsiteX3552" fmla="*/ 87665 w 535721"/>
                  <a:gd name="connsiteY3552" fmla="*/ 116153 h 546092"/>
                  <a:gd name="connsiteX3553" fmla="*/ 87341 w 535721"/>
                  <a:gd name="connsiteY3553" fmla="*/ 116188 h 546092"/>
                  <a:gd name="connsiteX3554" fmla="*/ 86971 w 535721"/>
                  <a:gd name="connsiteY3554" fmla="*/ 116280 h 546092"/>
                  <a:gd name="connsiteX3555" fmla="*/ 86462 w 535721"/>
                  <a:gd name="connsiteY3555" fmla="*/ 116419 h 546092"/>
                  <a:gd name="connsiteX3556" fmla="*/ 85941 w 535721"/>
                  <a:gd name="connsiteY3556" fmla="*/ 116558 h 546092"/>
                  <a:gd name="connsiteX3557" fmla="*/ 85513 w 535721"/>
                  <a:gd name="connsiteY3557" fmla="*/ 116627 h 546092"/>
                  <a:gd name="connsiteX3558" fmla="*/ 84645 w 535721"/>
                  <a:gd name="connsiteY3558" fmla="*/ 116627 h 546092"/>
                  <a:gd name="connsiteX3559" fmla="*/ 84125 w 535721"/>
                  <a:gd name="connsiteY3559" fmla="*/ 116558 h 546092"/>
                  <a:gd name="connsiteX3560" fmla="*/ 83662 w 535721"/>
                  <a:gd name="connsiteY3560" fmla="*/ 116500 h 546092"/>
                  <a:gd name="connsiteX3561" fmla="*/ 83650 w 535721"/>
                  <a:gd name="connsiteY3561" fmla="*/ 116500 h 546092"/>
                  <a:gd name="connsiteX3562" fmla="*/ 82227 w 535721"/>
                  <a:gd name="connsiteY3562" fmla="*/ 117634 h 546092"/>
                  <a:gd name="connsiteX3563" fmla="*/ 58058 w 535721"/>
                  <a:gd name="connsiteY3563" fmla="*/ 122655 h 546092"/>
                  <a:gd name="connsiteX3564" fmla="*/ 57063 w 535721"/>
                  <a:gd name="connsiteY3564" fmla="*/ 122620 h 546092"/>
                  <a:gd name="connsiteX3565" fmla="*/ 56658 w 535721"/>
                  <a:gd name="connsiteY3565" fmla="*/ 122505 h 546092"/>
                  <a:gd name="connsiteX3566" fmla="*/ 56311 w 535721"/>
                  <a:gd name="connsiteY3566" fmla="*/ 122354 h 546092"/>
                  <a:gd name="connsiteX3567" fmla="*/ 56033 w 535721"/>
                  <a:gd name="connsiteY3567" fmla="*/ 122597 h 546092"/>
                  <a:gd name="connsiteX3568" fmla="*/ 54726 w 535721"/>
                  <a:gd name="connsiteY3568" fmla="*/ 123060 h 546092"/>
                  <a:gd name="connsiteX3569" fmla="*/ 54217 w 535721"/>
                  <a:gd name="connsiteY3569" fmla="*/ 123048 h 546092"/>
                  <a:gd name="connsiteX3570" fmla="*/ 53395 w 535721"/>
                  <a:gd name="connsiteY3570" fmla="*/ 122944 h 546092"/>
                  <a:gd name="connsiteX3571" fmla="*/ 52782 w 535721"/>
                  <a:gd name="connsiteY3571" fmla="*/ 122748 h 546092"/>
                  <a:gd name="connsiteX3572" fmla="*/ 52343 w 535721"/>
                  <a:gd name="connsiteY3572" fmla="*/ 122505 h 546092"/>
                  <a:gd name="connsiteX3573" fmla="*/ 51799 w 535721"/>
                  <a:gd name="connsiteY3573" fmla="*/ 122100 h 546092"/>
                  <a:gd name="connsiteX3574" fmla="*/ 51544 w 535721"/>
                  <a:gd name="connsiteY3574" fmla="*/ 121822 h 546092"/>
                  <a:gd name="connsiteX3575" fmla="*/ 51486 w 535721"/>
                  <a:gd name="connsiteY3575" fmla="*/ 121787 h 546092"/>
                  <a:gd name="connsiteX3576" fmla="*/ 50549 w 535721"/>
                  <a:gd name="connsiteY3576" fmla="*/ 121891 h 546092"/>
                  <a:gd name="connsiteX3577" fmla="*/ 50295 w 535721"/>
                  <a:gd name="connsiteY3577" fmla="*/ 122250 h 546092"/>
                  <a:gd name="connsiteX3578" fmla="*/ 50387 w 535721"/>
                  <a:gd name="connsiteY3578" fmla="*/ 122481 h 546092"/>
                  <a:gd name="connsiteX3579" fmla="*/ 50503 w 535721"/>
                  <a:gd name="connsiteY3579" fmla="*/ 122886 h 546092"/>
                  <a:gd name="connsiteX3580" fmla="*/ 50596 w 535721"/>
                  <a:gd name="connsiteY3580" fmla="*/ 123418 h 546092"/>
                  <a:gd name="connsiteX3581" fmla="*/ 50630 w 535721"/>
                  <a:gd name="connsiteY3581" fmla="*/ 123835 h 546092"/>
                  <a:gd name="connsiteX3582" fmla="*/ 50607 w 535721"/>
                  <a:gd name="connsiteY3582" fmla="*/ 124367 h 546092"/>
                  <a:gd name="connsiteX3583" fmla="*/ 50468 w 535721"/>
                  <a:gd name="connsiteY3583" fmla="*/ 125223 h 546092"/>
                  <a:gd name="connsiteX3584" fmla="*/ 50318 w 535721"/>
                  <a:gd name="connsiteY3584" fmla="*/ 125663 h 546092"/>
                  <a:gd name="connsiteX3585" fmla="*/ 49809 w 535721"/>
                  <a:gd name="connsiteY3585" fmla="*/ 126693 h 546092"/>
                  <a:gd name="connsiteX3586" fmla="*/ 49462 w 535721"/>
                  <a:gd name="connsiteY3586" fmla="*/ 127294 h 546092"/>
                  <a:gd name="connsiteX3587" fmla="*/ 48791 w 535721"/>
                  <a:gd name="connsiteY3587" fmla="*/ 127965 h 546092"/>
                  <a:gd name="connsiteX3588" fmla="*/ 47842 w 535721"/>
                  <a:gd name="connsiteY3588" fmla="*/ 128532 h 546092"/>
                  <a:gd name="connsiteX3589" fmla="*/ 47217 w 535721"/>
                  <a:gd name="connsiteY3589" fmla="*/ 128845 h 546092"/>
                  <a:gd name="connsiteX3590" fmla="*/ 46396 w 535721"/>
                  <a:gd name="connsiteY3590" fmla="*/ 129111 h 546092"/>
                  <a:gd name="connsiteX3591" fmla="*/ 45516 w 535721"/>
                  <a:gd name="connsiteY3591" fmla="*/ 129250 h 546092"/>
                  <a:gd name="connsiteX3592" fmla="*/ 44776 w 535721"/>
                  <a:gd name="connsiteY3592" fmla="*/ 129180 h 546092"/>
                  <a:gd name="connsiteX3593" fmla="*/ 23025 w 535721"/>
                  <a:gd name="connsiteY3593" fmla="*/ 166020 h 546092"/>
                  <a:gd name="connsiteX3594" fmla="*/ 23094 w 535721"/>
                  <a:gd name="connsiteY3594" fmla="*/ 166112 h 546092"/>
                  <a:gd name="connsiteX3595" fmla="*/ 23326 w 535721"/>
                  <a:gd name="connsiteY3595" fmla="*/ 166529 h 546092"/>
                  <a:gd name="connsiteX3596" fmla="*/ 23522 w 535721"/>
                  <a:gd name="connsiteY3596" fmla="*/ 167038 h 546092"/>
                  <a:gd name="connsiteX3597" fmla="*/ 23731 w 535721"/>
                  <a:gd name="connsiteY3597" fmla="*/ 167790 h 546092"/>
                  <a:gd name="connsiteX3598" fmla="*/ 23846 w 535721"/>
                  <a:gd name="connsiteY3598" fmla="*/ 168530 h 546092"/>
                  <a:gd name="connsiteX3599" fmla="*/ 23869 w 535721"/>
                  <a:gd name="connsiteY3599" fmla="*/ 168981 h 546092"/>
                  <a:gd name="connsiteX3600" fmla="*/ 23835 w 535721"/>
                  <a:gd name="connsiteY3600" fmla="*/ 169502 h 546092"/>
                  <a:gd name="connsiteX3601" fmla="*/ 23765 w 535721"/>
                  <a:gd name="connsiteY3601" fmla="*/ 169907 h 546092"/>
                  <a:gd name="connsiteX3602" fmla="*/ 23615 w 535721"/>
                  <a:gd name="connsiteY3602" fmla="*/ 170416 h 546092"/>
                  <a:gd name="connsiteX3603" fmla="*/ 23245 w 535721"/>
                  <a:gd name="connsiteY3603" fmla="*/ 171261 h 546092"/>
                  <a:gd name="connsiteX3604" fmla="*/ 22851 w 535721"/>
                  <a:gd name="connsiteY3604" fmla="*/ 171874 h 546092"/>
                  <a:gd name="connsiteX3605" fmla="*/ 22412 w 535721"/>
                  <a:gd name="connsiteY3605" fmla="*/ 172464 h 546092"/>
                  <a:gd name="connsiteX3606" fmla="*/ 22018 w 535721"/>
                  <a:gd name="connsiteY3606" fmla="*/ 172857 h 546092"/>
                  <a:gd name="connsiteX3607" fmla="*/ 21579 w 535721"/>
                  <a:gd name="connsiteY3607" fmla="*/ 173170 h 546092"/>
                  <a:gd name="connsiteX3608" fmla="*/ 21231 w 535721"/>
                  <a:gd name="connsiteY3608" fmla="*/ 173378 h 546092"/>
                  <a:gd name="connsiteX3609" fmla="*/ 20433 w 535721"/>
                  <a:gd name="connsiteY3609" fmla="*/ 173713 h 546092"/>
                  <a:gd name="connsiteX3610" fmla="*/ 19565 w 535721"/>
                  <a:gd name="connsiteY3610" fmla="*/ 173910 h 546092"/>
                  <a:gd name="connsiteX3611" fmla="*/ 18432 w 535721"/>
                  <a:gd name="connsiteY3611" fmla="*/ 173979 h 546092"/>
                  <a:gd name="connsiteX3612" fmla="*/ 12496 w 535721"/>
                  <a:gd name="connsiteY3612" fmla="*/ 184254 h 546092"/>
                  <a:gd name="connsiteX3613" fmla="*/ 12728 w 535721"/>
                  <a:gd name="connsiteY3613" fmla="*/ 184693 h 546092"/>
                  <a:gd name="connsiteX3614" fmla="*/ 12890 w 535721"/>
                  <a:gd name="connsiteY3614" fmla="*/ 185121 h 546092"/>
                  <a:gd name="connsiteX3615" fmla="*/ 13005 w 535721"/>
                  <a:gd name="connsiteY3615" fmla="*/ 185572 h 546092"/>
                  <a:gd name="connsiteX3616" fmla="*/ 13156 w 535721"/>
                  <a:gd name="connsiteY3616" fmla="*/ 186024 h 546092"/>
                  <a:gd name="connsiteX3617" fmla="*/ 13306 w 535721"/>
                  <a:gd name="connsiteY3617" fmla="*/ 186914 h 546092"/>
                  <a:gd name="connsiteX3618" fmla="*/ 13318 w 535721"/>
                  <a:gd name="connsiteY3618" fmla="*/ 187690 h 546092"/>
                  <a:gd name="connsiteX3619" fmla="*/ 13179 w 535721"/>
                  <a:gd name="connsiteY3619" fmla="*/ 188581 h 546092"/>
                  <a:gd name="connsiteX3620" fmla="*/ 12936 w 535721"/>
                  <a:gd name="connsiteY3620" fmla="*/ 189356 h 546092"/>
                  <a:gd name="connsiteX3621" fmla="*/ 12670 w 535721"/>
                  <a:gd name="connsiteY3621" fmla="*/ 189992 h 546092"/>
                  <a:gd name="connsiteX3622" fmla="*/ 12323 w 535721"/>
                  <a:gd name="connsiteY3622" fmla="*/ 190536 h 546092"/>
                  <a:gd name="connsiteX3623" fmla="*/ 11964 w 535721"/>
                  <a:gd name="connsiteY3623" fmla="*/ 190941 h 546092"/>
                  <a:gd name="connsiteX3624" fmla="*/ 11559 w 535721"/>
                  <a:gd name="connsiteY3624" fmla="*/ 191288 h 546092"/>
                  <a:gd name="connsiteX3625" fmla="*/ 11108 w 535721"/>
                  <a:gd name="connsiteY3625" fmla="*/ 191577 h 546092"/>
                  <a:gd name="connsiteX3626" fmla="*/ 10321 w 535721"/>
                  <a:gd name="connsiteY3626" fmla="*/ 191936 h 546092"/>
                  <a:gd name="connsiteX3627" fmla="*/ 9581 w 535721"/>
                  <a:gd name="connsiteY3627" fmla="*/ 192179 h 546092"/>
                  <a:gd name="connsiteX3628" fmla="*/ 8806 w 535721"/>
                  <a:gd name="connsiteY3628" fmla="*/ 192248 h 546092"/>
                  <a:gd name="connsiteX3629" fmla="*/ 8181 w 535721"/>
                  <a:gd name="connsiteY3629" fmla="*/ 192167 h 546092"/>
                  <a:gd name="connsiteX3630" fmla="*/ 8042 w 535721"/>
                  <a:gd name="connsiteY3630" fmla="*/ 192584 h 546092"/>
                  <a:gd name="connsiteX3631" fmla="*/ 5879 w 535721"/>
                  <a:gd name="connsiteY3631" fmla="*/ 198692 h 546092"/>
                  <a:gd name="connsiteX3632" fmla="*/ 4988 w 535721"/>
                  <a:gd name="connsiteY3632" fmla="*/ 199757 h 546092"/>
                  <a:gd name="connsiteX3633" fmla="*/ 5670 w 535721"/>
                  <a:gd name="connsiteY3633" fmla="*/ 200879 h 546092"/>
                  <a:gd name="connsiteX3634" fmla="*/ 6237 w 535721"/>
                  <a:gd name="connsiteY3634" fmla="*/ 202013 h 546092"/>
                  <a:gd name="connsiteX3635" fmla="*/ 6179 w 535721"/>
                  <a:gd name="connsiteY3635" fmla="*/ 201909 h 546092"/>
                  <a:gd name="connsiteX3636" fmla="*/ 6573 w 535721"/>
                  <a:gd name="connsiteY3636" fmla="*/ 202661 h 546092"/>
                  <a:gd name="connsiteX3637" fmla="*/ 6827 w 535721"/>
                  <a:gd name="connsiteY3637" fmla="*/ 203401 h 546092"/>
                  <a:gd name="connsiteX3638" fmla="*/ 7186 w 535721"/>
                  <a:gd name="connsiteY3638" fmla="*/ 205033 h 546092"/>
                  <a:gd name="connsiteX3639" fmla="*/ 7267 w 535721"/>
                  <a:gd name="connsiteY3639" fmla="*/ 205819 h 546092"/>
                  <a:gd name="connsiteX3640" fmla="*/ 7290 w 535721"/>
                  <a:gd name="connsiteY3640" fmla="*/ 206999 h 546092"/>
                  <a:gd name="connsiteX3641" fmla="*/ 7221 w 535721"/>
                  <a:gd name="connsiteY3641" fmla="*/ 207543 h 546092"/>
                  <a:gd name="connsiteX3642" fmla="*/ 7036 w 535721"/>
                  <a:gd name="connsiteY3642" fmla="*/ 208214 h 546092"/>
                  <a:gd name="connsiteX3643" fmla="*/ 7036 w 535721"/>
                  <a:gd name="connsiteY3643" fmla="*/ 208249 h 546092"/>
                  <a:gd name="connsiteX3644" fmla="*/ 7197 w 535721"/>
                  <a:gd name="connsiteY3644" fmla="*/ 209024 h 546092"/>
                  <a:gd name="connsiteX3645" fmla="*/ 7221 w 535721"/>
                  <a:gd name="connsiteY3645" fmla="*/ 209082 h 546092"/>
                  <a:gd name="connsiteX3646" fmla="*/ 7359 w 535721"/>
                  <a:gd name="connsiteY3646" fmla="*/ 209256 h 546092"/>
                  <a:gd name="connsiteX3647" fmla="*/ 7683 w 535721"/>
                  <a:gd name="connsiteY3647" fmla="*/ 209614 h 546092"/>
                  <a:gd name="connsiteX3648" fmla="*/ 8146 w 535721"/>
                  <a:gd name="connsiteY3648" fmla="*/ 210540 h 546092"/>
                  <a:gd name="connsiteX3649" fmla="*/ 8239 w 535721"/>
                  <a:gd name="connsiteY3649" fmla="*/ 211049 h 546092"/>
                  <a:gd name="connsiteX3650" fmla="*/ 8262 w 535721"/>
                  <a:gd name="connsiteY3650" fmla="*/ 211303 h 546092"/>
                  <a:gd name="connsiteX3651" fmla="*/ 8829 w 535721"/>
                  <a:gd name="connsiteY3651" fmla="*/ 211766 h 546092"/>
                  <a:gd name="connsiteX3652" fmla="*/ 10136 w 535721"/>
                  <a:gd name="connsiteY3652" fmla="*/ 211998 h 546092"/>
                  <a:gd name="connsiteX3653" fmla="*/ 10541 w 535721"/>
                  <a:gd name="connsiteY3653" fmla="*/ 212229 h 546092"/>
                  <a:gd name="connsiteX3654" fmla="*/ 11177 w 535721"/>
                  <a:gd name="connsiteY3654" fmla="*/ 212796 h 546092"/>
                  <a:gd name="connsiteX3655" fmla="*/ 11802 w 535721"/>
                  <a:gd name="connsiteY3655" fmla="*/ 213652 h 546092"/>
                  <a:gd name="connsiteX3656" fmla="*/ 12230 w 535721"/>
                  <a:gd name="connsiteY3656" fmla="*/ 214439 h 546092"/>
                  <a:gd name="connsiteX3657" fmla="*/ 12346 w 535721"/>
                  <a:gd name="connsiteY3657" fmla="*/ 214809 h 546092"/>
                  <a:gd name="connsiteX3658" fmla="*/ 13804 w 535721"/>
                  <a:gd name="connsiteY3658" fmla="*/ 215931 h 546092"/>
                  <a:gd name="connsiteX3659" fmla="*/ 14220 w 535721"/>
                  <a:gd name="connsiteY3659" fmla="*/ 216244 h 546092"/>
                  <a:gd name="connsiteX3660" fmla="*/ 14301 w 535721"/>
                  <a:gd name="connsiteY3660" fmla="*/ 216313 h 546092"/>
                  <a:gd name="connsiteX3661" fmla="*/ 17032 w 535721"/>
                  <a:gd name="connsiteY3661" fmla="*/ 216903 h 546092"/>
                  <a:gd name="connsiteX3662" fmla="*/ 17518 w 535721"/>
                  <a:gd name="connsiteY3662" fmla="*/ 217077 h 546092"/>
                  <a:gd name="connsiteX3663" fmla="*/ 18177 w 535721"/>
                  <a:gd name="connsiteY3663" fmla="*/ 217435 h 546092"/>
                  <a:gd name="connsiteX3664" fmla="*/ 19901 w 535721"/>
                  <a:gd name="connsiteY3664" fmla="*/ 218558 h 546092"/>
                  <a:gd name="connsiteX3665" fmla="*/ 20132 w 535721"/>
                  <a:gd name="connsiteY3665" fmla="*/ 218673 h 546092"/>
                  <a:gd name="connsiteX3666" fmla="*/ 21301 w 535721"/>
                  <a:gd name="connsiteY3666" fmla="*/ 218650 h 546092"/>
                  <a:gd name="connsiteX3667" fmla="*/ 21625 w 535721"/>
                  <a:gd name="connsiteY3667" fmla="*/ 218615 h 546092"/>
                  <a:gd name="connsiteX3668" fmla="*/ 23650 w 535721"/>
                  <a:gd name="connsiteY3668" fmla="*/ 218118 h 546092"/>
                  <a:gd name="connsiteX3669" fmla="*/ 24957 w 535721"/>
                  <a:gd name="connsiteY3669" fmla="*/ 217979 h 546092"/>
                  <a:gd name="connsiteX3670" fmla="*/ 25802 w 535721"/>
                  <a:gd name="connsiteY3670" fmla="*/ 218083 h 546092"/>
                  <a:gd name="connsiteX3671" fmla="*/ 26299 w 535721"/>
                  <a:gd name="connsiteY3671" fmla="*/ 218245 h 546092"/>
                  <a:gd name="connsiteX3672" fmla="*/ 29700 w 535721"/>
                  <a:gd name="connsiteY3672" fmla="*/ 219668 h 546092"/>
                  <a:gd name="connsiteX3673" fmla="*/ 30302 w 535721"/>
                  <a:gd name="connsiteY3673" fmla="*/ 219252 h 546092"/>
                  <a:gd name="connsiteX3674" fmla="*/ 30626 w 535721"/>
                  <a:gd name="connsiteY3674" fmla="*/ 219043 h 546092"/>
                  <a:gd name="connsiteX3675" fmla="*/ 34930 w 535721"/>
                  <a:gd name="connsiteY3675" fmla="*/ 215179 h 546092"/>
                  <a:gd name="connsiteX3676" fmla="*/ 35416 w 535721"/>
                  <a:gd name="connsiteY3676" fmla="*/ 214855 h 546092"/>
                  <a:gd name="connsiteX3677" fmla="*/ 35902 w 535721"/>
                  <a:gd name="connsiteY3677" fmla="*/ 214624 h 546092"/>
                  <a:gd name="connsiteX3678" fmla="*/ 36955 w 535721"/>
                  <a:gd name="connsiteY3678" fmla="*/ 214173 h 546092"/>
                  <a:gd name="connsiteX3679" fmla="*/ 37533 w 535721"/>
                  <a:gd name="connsiteY3679" fmla="*/ 214022 h 546092"/>
                  <a:gd name="connsiteX3680" fmla="*/ 38597 w 535721"/>
                  <a:gd name="connsiteY3680" fmla="*/ 213906 h 546092"/>
                  <a:gd name="connsiteX3681" fmla="*/ 40761 w 535721"/>
                  <a:gd name="connsiteY3681" fmla="*/ 213756 h 546092"/>
                  <a:gd name="connsiteX3682" fmla="*/ 41108 w 535721"/>
                  <a:gd name="connsiteY3682" fmla="*/ 213721 h 546092"/>
                  <a:gd name="connsiteX3683" fmla="*/ 42751 w 535721"/>
                  <a:gd name="connsiteY3683" fmla="*/ 213282 h 546092"/>
                  <a:gd name="connsiteX3684" fmla="*/ 42890 w 535721"/>
                  <a:gd name="connsiteY3684" fmla="*/ 213201 h 546092"/>
                  <a:gd name="connsiteX3685" fmla="*/ 43596 w 535721"/>
                  <a:gd name="connsiteY3685" fmla="*/ 212703 h 546092"/>
                  <a:gd name="connsiteX3686" fmla="*/ 43920 w 535721"/>
                  <a:gd name="connsiteY3686" fmla="*/ 210528 h 546092"/>
                  <a:gd name="connsiteX3687" fmla="*/ 44105 w 535721"/>
                  <a:gd name="connsiteY3687" fmla="*/ 209788 h 546092"/>
                  <a:gd name="connsiteX3688" fmla="*/ 46095 w 535721"/>
                  <a:gd name="connsiteY3688" fmla="*/ 208341 h 546092"/>
                  <a:gd name="connsiteX3689" fmla="*/ 47286 w 535721"/>
                  <a:gd name="connsiteY3689" fmla="*/ 208376 h 546092"/>
                  <a:gd name="connsiteX3690" fmla="*/ 47657 w 535721"/>
                  <a:gd name="connsiteY3690" fmla="*/ 208179 h 546092"/>
                  <a:gd name="connsiteX3691" fmla="*/ 48177 w 535721"/>
                  <a:gd name="connsiteY3691" fmla="*/ 207994 h 546092"/>
                  <a:gd name="connsiteX3692" fmla="*/ 48628 w 535721"/>
                  <a:gd name="connsiteY3692" fmla="*/ 207902 h 546092"/>
                  <a:gd name="connsiteX3693" fmla="*/ 50306 w 535721"/>
                  <a:gd name="connsiteY3693" fmla="*/ 208295 h 546092"/>
                  <a:gd name="connsiteX3694" fmla="*/ 50422 w 535721"/>
                  <a:gd name="connsiteY3694" fmla="*/ 208388 h 546092"/>
                  <a:gd name="connsiteX3695" fmla="*/ 50445 w 535721"/>
                  <a:gd name="connsiteY3695" fmla="*/ 208365 h 546092"/>
                  <a:gd name="connsiteX3696" fmla="*/ 51370 w 535721"/>
                  <a:gd name="connsiteY3696" fmla="*/ 208029 h 546092"/>
                  <a:gd name="connsiteX3697" fmla="*/ 52944 w 535721"/>
                  <a:gd name="connsiteY3697" fmla="*/ 207682 h 546092"/>
                  <a:gd name="connsiteX3698" fmla="*/ 53372 w 535721"/>
                  <a:gd name="connsiteY3698" fmla="*/ 207647 h 546092"/>
                  <a:gd name="connsiteX3699" fmla="*/ 53904 w 535721"/>
                  <a:gd name="connsiteY3699" fmla="*/ 207647 h 546092"/>
                  <a:gd name="connsiteX3700" fmla="*/ 54911 w 535721"/>
                  <a:gd name="connsiteY3700" fmla="*/ 207717 h 546092"/>
                  <a:gd name="connsiteX3701" fmla="*/ 55165 w 535721"/>
                  <a:gd name="connsiteY3701" fmla="*/ 207543 h 546092"/>
                  <a:gd name="connsiteX3702" fmla="*/ 56970 w 535721"/>
                  <a:gd name="connsiteY3702" fmla="*/ 207265 h 546092"/>
                  <a:gd name="connsiteX3703" fmla="*/ 57676 w 535721"/>
                  <a:gd name="connsiteY3703" fmla="*/ 207508 h 546092"/>
                  <a:gd name="connsiteX3704" fmla="*/ 57745 w 535721"/>
                  <a:gd name="connsiteY3704" fmla="*/ 207508 h 546092"/>
                  <a:gd name="connsiteX3705" fmla="*/ 58035 w 535721"/>
                  <a:gd name="connsiteY3705" fmla="*/ 207474 h 546092"/>
                  <a:gd name="connsiteX3706" fmla="*/ 59238 w 535721"/>
                  <a:gd name="connsiteY3706" fmla="*/ 207196 h 546092"/>
                  <a:gd name="connsiteX3707" fmla="*/ 60372 w 535721"/>
                  <a:gd name="connsiteY3707" fmla="*/ 207092 h 546092"/>
                  <a:gd name="connsiteX3708" fmla="*/ 61494 w 535721"/>
                  <a:gd name="connsiteY3708" fmla="*/ 207346 h 546092"/>
                  <a:gd name="connsiteX3709" fmla="*/ 61922 w 535721"/>
                  <a:gd name="connsiteY3709" fmla="*/ 207589 h 546092"/>
                  <a:gd name="connsiteX3710" fmla="*/ 62269 w 535721"/>
                  <a:gd name="connsiteY3710" fmla="*/ 207832 h 546092"/>
                  <a:gd name="connsiteX3711" fmla="*/ 62547 w 535721"/>
                  <a:gd name="connsiteY3711" fmla="*/ 208075 h 546092"/>
                  <a:gd name="connsiteX3712" fmla="*/ 63160 w 535721"/>
                  <a:gd name="connsiteY3712" fmla="*/ 207717 h 546092"/>
                  <a:gd name="connsiteX3713" fmla="*/ 64190 w 535721"/>
                  <a:gd name="connsiteY3713" fmla="*/ 207219 h 546092"/>
                  <a:gd name="connsiteX3714" fmla="*/ 64444 w 535721"/>
                  <a:gd name="connsiteY3714" fmla="*/ 207069 h 546092"/>
                  <a:gd name="connsiteX3715" fmla="*/ 65115 w 535721"/>
                  <a:gd name="connsiteY3715" fmla="*/ 206525 h 546092"/>
                  <a:gd name="connsiteX3716" fmla="*/ 65381 w 535721"/>
                  <a:gd name="connsiteY3716" fmla="*/ 206282 h 546092"/>
                  <a:gd name="connsiteX3717" fmla="*/ 65832 w 535721"/>
                  <a:gd name="connsiteY3717" fmla="*/ 205750 h 546092"/>
                  <a:gd name="connsiteX3718" fmla="*/ 65867 w 535721"/>
                  <a:gd name="connsiteY3718" fmla="*/ 205680 h 546092"/>
                  <a:gd name="connsiteX3719" fmla="*/ 65925 w 535721"/>
                  <a:gd name="connsiteY3719" fmla="*/ 205437 h 546092"/>
                  <a:gd name="connsiteX3720" fmla="*/ 66203 w 535721"/>
                  <a:gd name="connsiteY3720" fmla="*/ 203922 h 546092"/>
                  <a:gd name="connsiteX3721" fmla="*/ 66457 w 535721"/>
                  <a:gd name="connsiteY3721" fmla="*/ 203251 h 546092"/>
                  <a:gd name="connsiteX3722" fmla="*/ 66700 w 535721"/>
                  <a:gd name="connsiteY3722" fmla="*/ 202834 h 546092"/>
                  <a:gd name="connsiteX3723" fmla="*/ 67730 w 535721"/>
                  <a:gd name="connsiteY3723" fmla="*/ 201990 h 546092"/>
                  <a:gd name="connsiteX3724" fmla="*/ 68586 w 535721"/>
                  <a:gd name="connsiteY3724" fmla="*/ 201666 h 546092"/>
                  <a:gd name="connsiteX3725" fmla="*/ 68783 w 535721"/>
                  <a:gd name="connsiteY3725" fmla="*/ 201562 h 546092"/>
                  <a:gd name="connsiteX3726" fmla="*/ 69107 w 535721"/>
                  <a:gd name="connsiteY3726" fmla="*/ 201319 h 546092"/>
                  <a:gd name="connsiteX3727" fmla="*/ 69674 w 535721"/>
                  <a:gd name="connsiteY3727" fmla="*/ 200948 h 546092"/>
                  <a:gd name="connsiteX3728" fmla="*/ 71201 w 535721"/>
                  <a:gd name="connsiteY3728" fmla="*/ 200092 h 546092"/>
                  <a:gd name="connsiteX3729" fmla="*/ 72069 w 535721"/>
                  <a:gd name="connsiteY3729" fmla="*/ 199838 h 546092"/>
                  <a:gd name="connsiteX3730" fmla="*/ 72612 w 535721"/>
                  <a:gd name="connsiteY3730" fmla="*/ 199352 h 546092"/>
                  <a:gd name="connsiteX3731" fmla="*/ 73249 w 535721"/>
                  <a:gd name="connsiteY3731" fmla="*/ 198901 h 546092"/>
                  <a:gd name="connsiteX3732" fmla="*/ 73515 w 535721"/>
                  <a:gd name="connsiteY3732" fmla="*/ 198276 h 546092"/>
                  <a:gd name="connsiteX3733" fmla="*/ 73411 w 535721"/>
                  <a:gd name="connsiteY3733" fmla="*/ 197663 h 546092"/>
                  <a:gd name="connsiteX3734" fmla="*/ 73295 w 535721"/>
                  <a:gd name="connsiteY3734" fmla="*/ 197559 h 546092"/>
                  <a:gd name="connsiteX3735" fmla="*/ 72635 w 535721"/>
                  <a:gd name="connsiteY3735" fmla="*/ 195453 h 546092"/>
                  <a:gd name="connsiteX3736" fmla="*/ 72786 w 535721"/>
                  <a:gd name="connsiteY3736" fmla="*/ 194944 h 546092"/>
                  <a:gd name="connsiteX3737" fmla="*/ 73098 w 535721"/>
                  <a:gd name="connsiteY3737" fmla="*/ 194331 h 546092"/>
                  <a:gd name="connsiteX3738" fmla="*/ 73411 w 535721"/>
                  <a:gd name="connsiteY3738" fmla="*/ 193903 h 546092"/>
                  <a:gd name="connsiteX3739" fmla="*/ 73827 w 535721"/>
                  <a:gd name="connsiteY3739" fmla="*/ 193474 h 546092"/>
                  <a:gd name="connsiteX3740" fmla="*/ 74498 w 535721"/>
                  <a:gd name="connsiteY3740" fmla="*/ 193012 h 546092"/>
                  <a:gd name="connsiteX3741" fmla="*/ 76870 w 535721"/>
                  <a:gd name="connsiteY3741" fmla="*/ 191727 h 546092"/>
                  <a:gd name="connsiteX3742" fmla="*/ 78397 w 535721"/>
                  <a:gd name="connsiteY3742" fmla="*/ 191565 h 546092"/>
                  <a:gd name="connsiteX3743" fmla="*/ 78744 w 535721"/>
                  <a:gd name="connsiteY3743" fmla="*/ 191670 h 546092"/>
                  <a:gd name="connsiteX3744" fmla="*/ 80005 w 535721"/>
                  <a:gd name="connsiteY3744" fmla="*/ 192757 h 546092"/>
                  <a:gd name="connsiteX3745" fmla="*/ 80445 w 535721"/>
                  <a:gd name="connsiteY3745" fmla="*/ 193729 h 546092"/>
                  <a:gd name="connsiteX3746" fmla="*/ 80595 w 535721"/>
                  <a:gd name="connsiteY3746" fmla="*/ 194192 h 546092"/>
                  <a:gd name="connsiteX3747" fmla="*/ 80630 w 535721"/>
                  <a:gd name="connsiteY3747" fmla="*/ 194365 h 546092"/>
                  <a:gd name="connsiteX3748" fmla="*/ 81128 w 535721"/>
                  <a:gd name="connsiteY3748" fmla="*/ 194944 h 546092"/>
                  <a:gd name="connsiteX3749" fmla="*/ 81671 w 535721"/>
                  <a:gd name="connsiteY3749" fmla="*/ 195904 h 546092"/>
                  <a:gd name="connsiteX3750" fmla="*/ 82782 w 535721"/>
                  <a:gd name="connsiteY3750" fmla="*/ 198045 h 546092"/>
                  <a:gd name="connsiteX3751" fmla="*/ 84807 w 535721"/>
                  <a:gd name="connsiteY3751" fmla="*/ 199086 h 546092"/>
                  <a:gd name="connsiteX3752" fmla="*/ 85524 w 535721"/>
                  <a:gd name="connsiteY3752" fmla="*/ 199606 h 546092"/>
                  <a:gd name="connsiteX3753" fmla="*/ 87653 w 535721"/>
                  <a:gd name="connsiteY3753" fmla="*/ 201481 h 546092"/>
                  <a:gd name="connsiteX3754" fmla="*/ 88278 w 535721"/>
                  <a:gd name="connsiteY3754" fmla="*/ 202626 h 546092"/>
                  <a:gd name="connsiteX3755" fmla="*/ 89053 w 535721"/>
                  <a:gd name="connsiteY3755" fmla="*/ 203656 h 546092"/>
                  <a:gd name="connsiteX3756" fmla="*/ 89666 w 535721"/>
                  <a:gd name="connsiteY3756" fmla="*/ 204593 h 546092"/>
                  <a:gd name="connsiteX3757" fmla="*/ 89666 w 535721"/>
                  <a:gd name="connsiteY3757" fmla="*/ 205808 h 546092"/>
                  <a:gd name="connsiteX3758" fmla="*/ 90059 w 535721"/>
                  <a:gd name="connsiteY3758" fmla="*/ 206062 h 546092"/>
                  <a:gd name="connsiteX3759" fmla="*/ 90476 w 535721"/>
                  <a:gd name="connsiteY3759" fmla="*/ 206386 h 546092"/>
                  <a:gd name="connsiteX3760" fmla="*/ 92177 w 535721"/>
                  <a:gd name="connsiteY3760" fmla="*/ 207960 h 546092"/>
                  <a:gd name="connsiteX3761" fmla="*/ 92778 w 535721"/>
                  <a:gd name="connsiteY3761" fmla="*/ 209522 h 546092"/>
                  <a:gd name="connsiteX3762" fmla="*/ 94988 w 535721"/>
                  <a:gd name="connsiteY3762" fmla="*/ 210956 h 546092"/>
                  <a:gd name="connsiteX3763" fmla="*/ 96307 w 535721"/>
                  <a:gd name="connsiteY3763" fmla="*/ 215723 h 546092"/>
                  <a:gd name="connsiteX3764" fmla="*/ 96897 w 535721"/>
                  <a:gd name="connsiteY3764" fmla="*/ 219576 h 546092"/>
                  <a:gd name="connsiteX3765" fmla="*/ 96909 w 535721"/>
                  <a:gd name="connsiteY3765" fmla="*/ 220143 h 546092"/>
                  <a:gd name="connsiteX3766" fmla="*/ 96839 w 535721"/>
                  <a:gd name="connsiteY3766" fmla="*/ 220652 h 546092"/>
                  <a:gd name="connsiteX3767" fmla="*/ 96828 w 535721"/>
                  <a:gd name="connsiteY3767" fmla="*/ 220721 h 546092"/>
                  <a:gd name="connsiteX3768" fmla="*/ 97024 w 535721"/>
                  <a:gd name="connsiteY3768" fmla="*/ 222491 h 546092"/>
                  <a:gd name="connsiteX3769" fmla="*/ 96943 w 535721"/>
                  <a:gd name="connsiteY3769" fmla="*/ 222723 h 546092"/>
                  <a:gd name="connsiteX3770" fmla="*/ 97950 w 535721"/>
                  <a:gd name="connsiteY3770" fmla="*/ 223463 h 546092"/>
                  <a:gd name="connsiteX3771" fmla="*/ 98297 w 535721"/>
                  <a:gd name="connsiteY3771" fmla="*/ 223440 h 546092"/>
                  <a:gd name="connsiteX3772" fmla="*/ 99477 w 535721"/>
                  <a:gd name="connsiteY3772" fmla="*/ 223718 h 546092"/>
                  <a:gd name="connsiteX3773" fmla="*/ 99674 w 535721"/>
                  <a:gd name="connsiteY3773" fmla="*/ 223833 h 546092"/>
                  <a:gd name="connsiteX3774" fmla="*/ 100032 w 535721"/>
                  <a:gd name="connsiteY3774" fmla="*/ 223625 h 546092"/>
                  <a:gd name="connsiteX3775" fmla="*/ 100368 w 535721"/>
                  <a:gd name="connsiteY3775" fmla="*/ 223417 h 546092"/>
                  <a:gd name="connsiteX3776" fmla="*/ 100599 w 535721"/>
                  <a:gd name="connsiteY3776" fmla="*/ 223232 h 546092"/>
                  <a:gd name="connsiteX3777" fmla="*/ 100889 w 535721"/>
                  <a:gd name="connsiteY3777" fmla="*/ 222954 h 546092"/>
                  <a:gd name="connsiteX3778" fmla="*/ 101212 w 535721"/>
                  <a:gd name="connsiteY3778" fmla="*/ 222607 h 546092"/>
                  <a:gd name="connsiteX3779" fmla="*/ 101479 w 535721"/>
                  <a:gd name="connsiteY3779" fmla="*/ 222318 h 546092"/>
                  <a:gd name="connsiteX3780" fmla="*/ 101571 w 535721"/>
                  <a:gd name="connsiteY3780" fmla="*/ 222167 h 546092"/>
                  <a:gd name="connsiteX3781" fmla="*/ 102092 w 535721"/>
                  <a:gd name="connsiteY3781" fmla="*/ 220883 h 546092"/>
                  <a:gd name="connsiteX3782" fmla="*/ 103885 w 535721"/>
                  <a:gd name="connsiteY3782" fmla="*/ 219622 h 546092"/>
                  <a:gd name="connsiteX3783" fmla="*/ 105065 w 535721"/>
                  <a:gd name="connsiteY3783" fmla="*/ 219587 h 546092"/>
                  <a:gd name="connsiteX3784" fmla="*/ 105123 w 535721"/>
                  <a:gd name="connsiteY3784" fmla="*/ 219402 h 546092"/>
                  <a:gd name="connsiteX3785" fmla="*/ 105898 w 535721"/>
                  <a:gd name="connsiteY3785" fmla="*/ 218315 h 546092"/>
                  <a:gd name="connsiteX3786" fmla="*/ 106812 w 535721"/>
                  <a:gd name="connsiteY3786" fmla="*/ 217690 h 546092"/>
                  <a:gd name="connsiteX3787" fmla="*/ 108189 w 535721"/>
                  <a:gd name="connsiteY3787" fmla="*/ 216845 h 546092"/>
                  <a:gd name="connsiteX3788" fmla="*/ 108467 w 535721"/>
                  <a:gd name="connsiteY3788" fmla="*/ 216637 h 546092"/>
                  <a:gd name="connsiteX3789" fmla="*/ 109577 w 535721"/>
                  <a:gd name="connsiteY3789" fmla="*/ 215631 h 546092"/>
                  <a:gd name="connsiteX3790" fmla="*/ 110491 w 535721"/>
                  <a:gd name="connsiteY3790" fmla="*/ 214855 h 546092"/>
                  <a:gd name="connsiteX3791" fmla="*/ 110434 w 535721"/>
                  <a:gd name="connsiteY3791" fmla="*/ 214890 h 546092"/>
                  <a:gd name="connsiteX3792" fmla="*/ 110700 w 535721"/>
                  <a:gd name="connsiteY3792" fmla="*/ 214659 h 546092"/>
                  <a:gd name="connsiteX3793" fmla="*/ 110908 w 535721"/>
                  <a:gd name="connsiteY3793" fmla="*/ 214393 h 546092"/>
                  <a:gd name="connsiteX3794" fmla="*/ 111232 w 535721"/>
                  <a:gd name="connsiteY3794" fmla="*/ 213976 h 546092"/>
                  <a:gd name="connsiteX3795" fmla="*/ 111544 w 535721"/>
                  <a:gd name="connsiteY3795" fmla="*/ 213583 h 546092"/>
                  <a:gd name="connsiteX3796" fmla="*/ 112042 w 535721"/>
                  <a:gd name="connsiteY3796" fmla="*/ 212958 h 546092"/>
                  <a:gd name="connsiteX3797" fmla="*/ 112389 w 535721"/>
                  <a:gd name="connsiteY3797" fmla="*/ 212611 h 546092"/>
                  <a:gd name="connsiteX3798" fmla="*/ 112736 w 535721"/>
                  <a:gd name="connsiteY3798" fmla="*/ 212241 h 546092"/>
                  <a:gd name="connsiteX3799" fmla="*/ 113071 w 535721"/>
                  <a:gd name="connsiteY3799" fmla="*/ 211870 h 546092"/>
                  <a:gd name="connsiteX3800" fmla="*/ 113638 w 535721"/>
                  <a:gd name="connsiteY3800" fmla="*/ 211350 h 546092"/>
                  <a:gd name="connsiteX3801" fmla="*/ 115582 w 535721"/>
                  <a:gd name="connsiteY3801" fmla="*/ 210956 h 546092"/>
                  <a:gd name="connsiteX3802" fmla="*/ 117618 w 535721"/>
                  <a:gd name="connsiteY3802" fmla="*/ 211616 h 546092"/>
                  <a:gd name="connsiteX3803" fmla="*/ 118498 w 535721"/>
                  <a:gd name="connsiteY3803" fmla="*/ 212194 h 546092"/>
                  <a:gd name="connsiteX3804" fmla="*/ 118845 w 535721"/>
                  <a:gd name="connsiteY3804" fmla="*/ 212588 h 546092"/>
                  <a:gd name="connsiteX3805" fmla="*/ 119932 w 535721"/>
                  <a:gd name="connsiteY3805" fmla="*/ 213976 h 546092"/>
                  <a:gd name="connsiteX3806" fmla="*/ 120245 w 535721"/>
                  <a:gd name="connsiteY3806" fmla="*/ 215827 h 546092"/>
                  <a:gd name="connsiteX3807" fmla="*/ 120222 w 535721"/>
                  <a:gd name="connsiteY3807" fmla="*/ 215920 h 546092"/>
                  <a:gd name="connsiteX3808" fmla="*/ 120291 w 535721"/>
                  <a:gd name="connsiteY3808" fmla="*/ 217065 h 546092"/>
                  <a:gd name="connsiteX3809" fmla="*/ 120198 w 535721"/>
                  <a:gd name="connsiteY3809" fmla="*/ 217470 h 546092"/>
                  <a:gd name="connsiteX3810" fmla="*/ 120175 w 535721"/>
                  <a:gd name="connsiteY3810" fmla="*/ 217632 h 546092"/>
                  <a:gd name="connsiteX3811" fmla="*/ 120279 w 535721"/>
                  <a:gd name="connsiteY3811" fmla="*/ 218454 h 546092"/>
                  <a:gd name="connsiteX3812" fmla="*/ 120222 w 535721"/>
                  <a:gd name="connsiteY3812" fmla="*/ 219217 h 546092"/>
                  <a:gd name="connsiteX3813" fmla="*/ 120164 w 535721"/>
                  <a:gd name="connsiteY3813" fmla="*/ 219402 h 546092"/>
                  <a:gd name="connsiteX3814" fmla="*/ 120175 w 535721"/>
                  <a:gd name="connsiteY3814" fmla="*/ 219587 h 546092"/>
                  <a:gd name="connsiteX3815" fmla="*/ 120152 w 535721"/>
                  <a:gd name="connsiteY3815" fmla="*/ 220108 h 546092"/>
                  <a:gd name="connsiteX3816" fmla="*/ 119967 w 535721"/>
                  <a:gd name="connsiteY3816" fmla="*/ 220953 h 546092"/>
                  <a:gd name="connsiteX3817" fmla="*/ 119643 w 535721"/>
                  <a:gd name="connsiteY3817" fmla="*/ 221728 h 546092"/>
                  <a:gd name="connsiteX3818" fmla="*/ 119631 w 535721"/>
                  <a:gd name="connsiteY3818" fmla="*/ 221843 h 546092"/>
                  <a:gd name="connsiteX3819" fmla="*/ 119631 w 535721"/>
                  <a:gd name="connsiteY3819" fmla="*/ 222353 h 546092"/>
                  <a:gd name="connsiteX3820" fmla="*/ 120071 w 535721"/>
                  <a:gd name="connsiteY3820" fmla="*/ 222677 h 546092"/>
                  <a:gd name="connsiteX3821" fmla="*/ 120383 w 535721"/>
                  <a:gd name="connsiteY3821" fmla="*/ 222966 h 546092"/>
                  <a:gd name="connsiteX3822" fmla="*/ 120800 w 535721"/>
                  <a:gd name="connsiteY3822" fmla="*/ 225303 h 546092"/>
                  <a:gd name="connsiteX3823" fmla="*/ 119631 w 535721"/>
                  <a:gd name="connsiteY3823" fmla="*/ 227675 h 546092"/>
                  <a:gd name="connsiteX3824" fmla="*/ 120048 w 535721"/>
                  <a:gd name="connsiteY3824" fmla="*/ 228866 h 546092"/>
                  <a:gd name="connsiteX3825" fmla="*/ 120812 w 535721"/>
                  <a:gd name="connsiteY3825" fmla="*/ 232256 h 546092"/>
                  <a:gd name="connsiteX3826" fmla="*/ 122385 w 535721"/>
                  <a:gd name="connsiteY3826" fmla="*/ 231932 h 546092"/>
                  <a:gd name="connsiteX3827" fmla="*/ 123704 w 535721"/>
                  <a:gd name="connsiteY3827" fmla="*/ 232904 h 546092"/>
                  <a:gd name="connsiteX3828" fmla="*/ 123935 w 535721"/>
                  <a:gd name="connsiteY3828" fmla="*/ 233309 h 546092"/>
                  <a:gd name="connsiteX3829" fmla="*/ 124178 w 535721"/>
                  <a:gd name="connsiteY3829" fmla="*/ 233911 h 546092"/>
                  <a:gd name="connsiteX3830" fmla="*/ 124248 w 535721"/>
                  <a:gd name="connsiteY3830" fmla="*/ 234049 h 546092"/>
                  <a:gd name="connsiteX3831" fmla="*/ 125185 w 535721"/>
                  <a:gd name="connsiteY3831" fmla="*/ 235056 h 546092"/>
                  <a:gd name="connsiteX3832" fmla="*/ 125729 w 535721"/>
                  <a:gd name="connsiteY3832" fmla="*/ 236421 h 546092"/>
                  <a:gd name="connsiteX3833" fmla="*/ 125729 w 535721"/>
                  <a:gd name="connsiteY3833" fmla="*/ 236942 h 546092"/>
                  <a:gd name="connsiteX3834" fmla="*/ 125705 w 535721"/>
                  <a:gd name="connsiteY3834" fmla="*/ 237335 h 546092"/>
                  <a:gd name="connsiteX3835" fmla="*/ 125798 w 535721"/>
                  <a:gd name="connsiteY3835" fmla="*/ 237520 h 546092"/>
                  <a:gd name="connsiteX3836" fmla="*/ 126330 w 535721"/>
                  <a:gd name="connsiteY3836" fmla="*/ 238573 h 546092"/>
                  <a:gd name="connsiteX3837" fmla="*/ 127649 w 535721"/>
                  <a:gd name="connsiteY3837" fmla="*/ 239406 h 546092"/>
                  <a:gd name="connsiteX3838" fmla="*/ 127857 w 535721"/>
                  <a:gd name="connsiteY3838" fmla="*/ 239719 h 546092"/>
                  <a:gd name="connsiteX3839" fmla="*/ 128205 w 535721"/>
                  <a:gd name="connsiteY3839" fmla="*/ 241084 h 546092"/>
                  <a:gd name="connsiteX3840" fmla="*/ 128193 w 535721"/>
                  <a:gd name="connsiteY3840" fmla="*/ 241176 h 546092"/>
                  <a:gd name="connsiteX3841" fmla="*/ 128586 w 535721"/>
                  <a:gd name="connsiteY3841" fmla="*/ 241535 h 546092"/>
                  <a:gd name="connsiteX3842" fmla="*/ 129176 w 535721"/>
                  <a:gd name="connsiteY3842" fmla="*/ 242241 h 546092"/>
                  <a:gd name="connsiteX3843" fmla="*/ 129095 w 535721"/>
                  <a:gd name="connsiteY3843" fmla="*/ 242148 h 546092"/>
                  <a:gd name="connsiteX3844" fmla="*/ 129373 w 535721"/>
                  <a:gd name="connsiteY3844" fmla="*/ 242484 h 546092"/>
                  <a:gd name="connsiteX3845" fmla="*/ 129686 w 535721"/>
                  <a:gd name="connsiteY3845" fmla="*/ 242773 h 546092"/>
                  <a:gd name="connsiteX3846" fmla="*/ 130229 w 535721"/>
                  <a:gd name="connsiteY3846" fmla="*/ 243444 h 546092"/>
                  <a:gd name="connsiteX3847" fmla="*/ 130599 w 535721"/>
                  <a:gd name="connsiteY3847" fmla="*/ 244011 h 546092"/>
                  <a:gd name="connsiteX3848" fmla="*/ 131190 w 535721"/>
                  <a:gd name="connsiteY3848" fmla="*/ 245203 h 546092"/>
                  <a:gd name="connsiteX3849" fmla="*/ 130310 w 535721"/>
                  <a:gd name="connsiteY3849" fmla="*/ 247852 h 546092"/>
                  <a:gd name="connsiteX3850" fmla="*/ 130137 w 535721"/>
                  <a:gd name="connsiteY3850" fmla="*/ 247945 h 546092"/>
                  <a:gd name="connsiteX3851" fmla="*/ 130125 w 535721"/>
                  <a:gd name="connsiteY3851" fmla="*/ 247956 h 546092"/>
                  <a:gd name="connsiteX3852" fmla="*/ 129952 w 535721"/>
                  <a:gd name="connsiteY3852" fmla="*/ 248188 h 546092"/>
                  <a:gd name="connsiteX3853" fmla="*/ 129628 w 535721"/>
                  <a:gd name="connsiteY3853" fmla="*/ 248523 h 546092"/>
                  <a:gd name="connsiteX3854" fmla="*/ 129304 w 535721"/>
                  <a:gd name="connsiteY3854" fmla="*/ 248789 h 546092"/>
                  <a:gd name="connsiteX3855" fmla="*/ 129107 w 535721"/>
                  <a:gd name="connsiteY3855" fmla="*/ 249021 h 546092"/>
                  <a:gd name="connsiteX3856" fmla="*/ 128922 w 535721"/>
                  <a:gd name="connsiteY3856" fmla="*/ 249263 h 546092"/>
                  <a:gd name="connsiteX3857" fmla="*/ 128714 w 535721"/>
                  <a:gd name="connsiteY3857" fmla="*/ 249622 h 546092"/>
                  <a:gd name="connsiteX3858" fmla="*/ 128297 w 535721"/>
                  <a:gd name="connsiteY3858" fmla="*/ 250224 h 546092"/>
                  <a:gd name="connsiteX3859" fmla="*/ 128008 w 535721"/>
                  <a:gd name="connsiteY3859" fmla="*/ 250548 h 546092"/>
                  <a:gd name="connsiteX3860" fmla="*/ 127730 w 535721"/>
                  <a:gd name="connsiteY3860" fmla="*/ 250791 h 546092"/>
                  <a:gd name="connsiteX3861" fmla="*/ 127742 w 535721"/>
                  <a:gd name="connsiteY3861" fmla="*/ 251878 h 546092"/>
                  <a:gd name="connsiteX3862" fmla="*/ 127950 w 535721"/>
                  <a:gd name="connsiteY3862" fmla="*/ 251797 h 546092"/>
                  <a:gd name="connsiteX3863" fmla="*/ 129095 w 535721"/>
                  <a:gd name="connsiteY3863" fmla="*/ 251404 h 546092"/>
                  <a:gd name="connsiteX3864" fmla="*/ 129952 w 535721"/>
                  <a:gd name="connsiteY3864" fmla="*/ 251265 h 546092"/>
                  <a:gd name="connsiteX3865" fmla="*/ 130611 w 535721"/>
                  <a:gd name="connsiteY3865" fmla="*/ 251230 h 546092"/>
                  <a:gd name="connsiteX3866" fmla="*/ 130680 w 535721"/>
                  <a:gd name="connsiteY3866" fmla="*/ 251230 h 546092"/>
                  <a:gd name="connsiteX3867" fmla="*/ 130704 w 535721"/>
                  <a:gd name="connsiteY3867" fmla="*/ 251172 h 546092"/>
                  <a:gd name="connsiteX3868" fmla="*/ 131976 w 535721"/>
                  <a:gd name="connsiteY3868" fmla="*/ 250293 h 546092"/>
                  <a:gd name="connsiteX3869" fmla="*/ 133457 w 535721"/>
                  <a:gd name="connsiteY3869" fmla="*/ 249969 h 546092"/>
                  <a:gd name="connsiteX3870" fmla="*/ 133642 w 535721"/>
                  <a:gd name="connsiteY3870" fmla="*/ 249911 h 546092"/>
                  <a:gd name="connsiteX3871" fmla="*/ 133816 w 535721"/>
                  <a:gd name="connsiteY3871" fmla="*/ 249449 h 546092"/>
                  <a:gd name="connsiteX3872" fmla="*/ 134498 w 535721"/>
                  <a:gd name="connsiteY3872" fmla="*/ 248569 h 546092"/>
                  <a:gd name="connsiteX3873" fmla="*/ 134846 w 535721"/>
                  <a:gd name="connsiteY3873" fmla="*/ 248303 h 546092"/>
                  <a:gd name="connsiteX3874" fmla="*/ 136014 w 535721"/>
                  <a:gd name="connsiteY3874" fmla="*/ 247910 h 546092"/>
                  <a:gd name="connsiteX3875" fmla="*/ 136546 w 535721"/>
                  <a:gd name="connsiteY3875" fmla="*/ 247898 h 546092"/>
                  <a:gd name="connsiteX3876" fmla="*/ 137946 w 535721"/>
                  <a:gd name="connsiteY3876" fmla="*/ 248430 h 546092"/>
                  <a:gd name="connsiteX3877" fmla="*/ 138293 w 535721"/>
                  <a:gd name="connsiteY3877" fmla="*/ 248754 h 546092"/>
                  <a:gd name="connsiteX3878" fmla="*/ 138629 w 535721"/>
                  <a:gd name="connsiteY3878" fmla="*/ 249159 h 546092"/>
                  <a:gd name="connsiteX3879" fmla="*/ 139161 w 535721"/>
                  <a:gd name="connsiteY3879" fmla="*/ 250004 h 546092"/>
                  <a:gd name="connsiteX3880" fmla="*/ 139392 w 535721"/>
                  <a:gd name="connsiteY3880" fmla="*/ 250293 h 546092"/>
                  <a:gd name="connsiteX3881" fmla="*/ 140052 w 535721"/>
                  <a:gd name="connsiteY3881" fmla="*/ 251034 h 546092"/>
                  <a:gd name="connsiteX3882" fmla="*/ 140515 w 535721"/>
                  <a:gd name="connsiteY3882" fmla="*/ 251982 h 546092"/>
                  <a:gd name="connsiteX3883" fmla="*/ 140654 w 535721"/>
                  <a:gd name="connsiteY3883" fmla="*/ 252758 h 546092"/>
                  <a:gd name="connsiteX3884" fmla="*/ 140746 w 535721"/>
                  <a:gd name="connsiteY3884" fmla="*/ 254285 h 546092"/>
                  <a:gd name="connsiteX3885" fmla="*/ 140816 w 535721"/>
                  <a:gd name="connsiteY3885" fmla="*/ 254701 h 546092"/>
                  <a:gd name="connsiteX3886" fmla="*/ 140873 w 535721"/>
                  <a:gd name="connsiteY3886" fmla="*/ 255095 h 546092"/>
                  <a:gd name="connsiteX3887" fmla="*/ 141035 w 535721"/>
                  <a:gd name="connsiteY3887" fmla="*/ 255199 h 546092"/>
                  <a:gd name="connsiteX3888" fmla="*/ 141903 w 535721"/>
                  <a:gd name="connsiteY3888" fmla="*/ 255823 h 546092"/>
                  <a:gd name="connsiteX3889" fmla="*/ 142528 w 535721"/>
                  <a:gd name="connsiteY3889" fmla="*/ 256437 h 546092"/>
                  <a:gd name="connsiteX3890" fmla="*/ 142956 w 535721"/>
                  <a:gd name="connsiteY3890" fmla="*/ 257015 h 546092"/>
                  <a:gd name="connsiteX3891" fmla="*/ 143234 w 535721"/>
                  <a:gd name="connsiteY3891" fmla="*/ 257339 h 546092"/>
                  <a:gd name="connsiteX3892" fmla="*/ 143558 w 535721"/>
                  <a:gd name="connsiteY3892" fmla="*/ 257686 h 546092"/>
                  <a:gd name="connsiteX3893" fmla="*/ 144009 w 535721"/>
                  <a:gd name="connsiteY3893" fmla="*/ 258427 h 546092"/>
                  <a:gd name="connsiteX3894" fmla="*/ 144171 w 535721"/>
                  <a:gd name="connsiteY3894" fmla="*/ 258889 h 546092"/>
                  <a:gd name="connsiteX3895" fmla="*/ 144275 w 535721"/>
                  <a:gd name="connsiteY3895" fmla="*/ 259584 h 546092"/>
                  <a:gd name="connsiteX3896" fmla="*/ 144252 w 535721"/>
                  <a:gd name="connsiteY3896" fmla="*/ 260648 h 546092"/>
                  <a:gd name="connsiteX3897" fmla="*/ 143615 w 535721"/>
                  <a:gd name="connsiteY3897" fmla="*/ 262083 h 546092"/>
                  <a:gd name="connsiteX3898" fmla="*/ 143245 w 535721"/>
                  <a:gd name="connsiteY3898" fmla="*/ 262430 h 546092"/>
                  <a:gd name="connsiteX3899" fmla="*/ 143095 w 535721"/>
                  <a:gd name="connsiteY3899" fmla="*/ 262546 h 546092"/>
                  <a:gd name="connsiteX3900" fmla="*/ 143268 w 535721"/>
                  <a:gd name="connsiteY3900" fmla="*/ 262812 h 546092"/>
                  <a:gd name="connsiteX3901" fmla="*/ 143777 w 535721"/>
                  <a:gd name="connsiteY3901" fmla="*/ 263760 h 546092"/>
                  <a:gd name="connsiteX3902" fmla="*/ 143974 w 535721"/>
                  <a:gd name="connsiteY3902" fmla="*/ 264304 h 546092"/>
                  <a:gd name="connsiteX3903" fmla="*/ 144067 w 535721"/>
                  <a:gd name="connsiteY3903" fmla="*/ 264813 h 546092"/>
                  <a:gd name="connsiteX3904" fmla="*/ 144090 w 535721"/>
                  <a:gd name="connsiteY3904" fmla="*/ 265507 h 546092"/>
                  <a:gd name="connsiteX3905" fmla="*/ 144009 w 535721"/>
                  <a:gd name="connsiteY3905" fmla="*/ 266028 h 546092"/>
                  <a:gd name="connsiteX3906" fmla="*/ 143777 w 535721"/>
                  <a:gd name="connsiteY3906" fmla="*/ 266688 h 546092"/>
                  <a:gd name="connsiteX3907" fmla="*/ 143234 w 535721"/>
                  <a:gd name="connsiteY3907" fmla="*/ 267659 h 546092"/>
                  <a:gd name="connsiteX3908" fmla="*/ 141035 w 535721"/>
                  <a:gd name="connsiteY3908" fmla="*/ 268608 h 546092"/>
                  <a:gd name="connsiteX3909" fmla="*/ 140156 w 535721"/>
                  <a:gd name="connsiteY3909" fmla="*/ 268400 h 546092"/>
                  <a:gd name="connsiteX3910" fmla="*/ 139890 w 535721"/>
                  <a:gd name="connsiteY3910" fmla="*/ 268388 h 546092"/>
                  <a:gd name="connsiteX3911" fmla="*/ 139705 w 535721"/>
                  <a:gd name="connsiteY3911" fmla="*/ 268388 h 546092"/>
                  <a:gd name="connsiteX3912" fmla="*/ 139647 w 535721"/>
                  <a:gd name="connsiteY3912" fmla="*/ 268400 h 546092"/>
                  <a:gd name="connsiteX3913" fmla="*/ 139589 w 535721"/>
                  <a:gd name="connsiteY3913" fmla="*/ 268423 h 546092"/>
                  <a:gd name="connsiteX3914" fmla="*/ 138976 w 535721"/>
                  <a:gd name="connsiteY3914" fmla="*/ 269001 h 546092"/>
                  <a:gd name="connsiteX3915" fmla="*/ 138432 w 535721"/>
                  <a:gd name="connsiteY3915" fmla="*/ 269430 h 546092"/>
                  <a:gd name="connsiteX3916" fmla="*/ 137796 w 535721"/>
                  <a:gd name="connsiteY3916" fmla="*/ 269834 h 546092"/>
                  <a:gd name="connsiteX3917" fmla="*/ 137125 w 535721"/>
                  <a:gd name="connsiteY3917" fmla="*/ 270170 h 546092"/>
                  <a:gd name="connsiteX3918" fmla="*/ 136593 w 535721"/>
                  <a:gd name="connsiteY3918" fmla="*/ 270332 h 546092"/>
                  <a:gd name="connsiteX3919" fmla="*/ 136095 w 535721"/>
                  <a:gd name="connsiteY3919" fmla="*/ 270413 h 546092"/>
                  <a:gd name="connsiteX3920" fmla="*/ 135910 w 535721"/>
                  <a:gd name="connsiteY3920" fmla="*/ 270436 h 546092"/>
                  <a:gd name="connsiteX3921" fmla="*/ 135817 w 535721"/>
                  <a:gd name="connsiteY3921" fmla="*/ 270540 h 546092"/>
                  <a:gd name="connsiteX3922" fmla="*/ 135065 w 535721"/>
                  <a:gd name="connsiteY3922" fmla="*/ 271304 h 546092"/>
                  <a:gd name="connsiteX3923" fmla="*/ 134499 w 535721"/>
                  <a:gd name="connsiteY3923" fmla="*/ 271720 h 546092"/>
                  <a:gd name="connsiteX3924" fmla="*/ 134672 w 535721"/>
                  <a:gd name="connsiteY3924" fmla="*/ 272125 h 546092"/>
                  <a:gd name="connsiteX3925" fmla="*/ 134649 w 535721"/>
                  <a:gd name="connsiteY3925" fmla="*/ 273676 h 546092"/>
                  <a:gd name="connsiteX3926" fmla="*/ 134209 w 535721"/>
                  <a:gd name="connsiteY3926" fmla="*/ 274647 h 546092"/>
                  <a:gd name="connsiteX3927" fmla="*/ 133839 w 535721"/>
                  <a:gd name="connsiteY3927" fmla="*/ 275226 h 546092"/>
                  <a:gd name="connsiteX3928" fmla="*/ 133758 w 535721"/>
                  <a:gd name="connsiteY3928" fmla="*/ 275307 h 546092"/>
                  <a:gd name="connsiteX3929" fmla="*/ 133816 w 535721"/>
                  <a:gd name="connsiteY3929" fmla="*/ 275423 h 546092"/>
                  <a:gd name="connsiteX3930" fmla="*/ 133966 w 535721"/>
                  <a:gd name="connsiteY3930" fmla="*/ 276013 h 546092"/>
                  <a:gd name="connsiteX3931" fmla="*/ 134047 w 535721"/>
                  <a:gd name="connsiteY3931" fmla="*/ 277123 h 546092"/>
                  <a:gd name="connsiteX3932" fmla="*/ 134036 w 535721"/>
                  <a:gd name="connsiteY3932" fmla="*/ 278141 h 546092"/>
                  <a:gd name="connsiteX3933" fmla="*/ 133851 w 535721"/>
                  <a:gd name="connsiteY3933" fmla="*/ 279009 h 546092"/>
                  <a:gd name="connsiteX3934" fmla="*/ 133851 w 535721"/>
                  <a:gd name="connsiteY3934" fmla="*/ 279102 h 546092"/>
                  <a:gd name="connsiteX3935" fmla="*/ 134001 w 535721"/>
                  <a:gd name="connsiteY3935" fmla="*/ 279715 h 546092"/>
                  <a:gd name="connsiteX3936" fmla="*/ 134059 w 535721"/>
                  <a:gd name="connsiteY3936" fmla="*/ 280629 h 546092"/>
                  <a:gd name="connsiteX3937" fmla="*/ 134082 w 535721"/>
                  <a:gd name="connsiteY3937" fmla="*/ 280640 h 546092"/>
                  <a:gd name="connsiteX3938" fmla="*/ 134545 w 535721"/>
                  <a:gd name="connsiteY3938" fmla="*/ 280895 h 546092"/>
                  <a:gd name="connsiteX3939" fmla="*/ 135042 w 535721"/>
                  <a:gd name="connsiteY3939" fmla="*/ 281265 h 546092"/>
                  <a:gd name="connsiteX3940" fmla="*/ 135621 w 535721"/>
                  <a:gd name="connsiteY3940" fmla="*/ 281855 h 546092"/>
                  <a:gd name="connsiteX3941" fmla="*/ 135864 w 535721"/>
                  <a:gd name="connsiteY3941" fmla="*/ 282017 h 546092"/>
                  <a:gd name="connsiteX3942" fmla="*/ 136327 w 535721"/>
                  <a:gd name="connsiteY3942" fmla="*/ 282307 h 546092"/>
                  <a:gd name="connsiteX3943" fmla="*/ 136465 w 535721"/>
                  <a:gd name="connsiteY3943" fmla="*/ 282307 h 546092"/>
                  <a:gd name="connsiteX3944" fmla="*/ 137310 w 535721"/>
                  <a:gd name="connsiteY3944" fmla="*/ 282098 h 546092"/>
                  <a:gd name="connsiteX3945" fmla="*/ 137993 w 535721"/>
                  <a:gd name="connsiteY3945" fmla="*/ 281983 h 546092"/>
                  <a:gd name="connsiteX3946" fmla="*/ 138698 w 535721"/>
                  <a:gd name="connsiteY3946" fmla="*/ 281913 h 546092"/>
                  <a:gd name="connsiteX3947" fmla="*/ 139161 w 535721"/>
                  <a:gd name="connsiteY3947" fmla="*/ 281925 h 546092"/>
                  <a:gd name="connsiteX3948" fmla="*/ 139693 w 535721"/>
                  <a:gd name="connsiteY3948" fmla="*/ 282017 h 546092"/>
                  <a:gd name="connsiteX3949" fmla="*/ 140908 w 535721"/>
                  <a:gd name="connsiteY3949" fmla="*/ 282272 h 546092"/>
                  <a:gd name="connsiteX3950" fmla="*/ 141487 w 535721"/>
                  <a:gd name="connsiteY3950" fmla="*/ 282526 h 546092"/>
                  <a:gd name="connsiteX3951" fmla="*/ 141915 w 535721"/>
                  <a:gd name="connsiteY3951" fmla="*/ 282781 h 546092"/>
                  <a:gd name="connsiteX3952" fmla="*/ 142609 w 535721"/>
                  <a:gd name="connsiteY3952" fmla="*/ 283533 h 546092"/>
                  <a:gd name="connsiteX3953" fmla="*/ 142863 w 535721"/>
                  <a:gd name="connsiteY3953" fmla="*/ 283996 h 546092"/>
                  <a:gd name="connsiteX3954" fmla="*/ 143106 w 535721"/>
                  <a:gd name="connsiteY3954" fmla="*/ 284887 h 546092"/>
                  <a:gd name="connsiteX3955" fmla="*/ 143106 w 535721"/>
                  <a:gd name="connsiteY3955" fmla="*/ 285037 h 546092"/>
                  <a:gd name="connsiteX3956" fmla="*/ 143118 w 535721"/>
                  <a:gd name="connsiteY3956" fmla="*/ 285060 h 546092"/>
                  <a:gd name="connsiteX3957" fmla="*/ 143349 w 535721"/>
                  <a:gd name="connsiteY3957" fmla="*/ 285049 h 546092"/>
                  <a:gd name="connsiteX3958" fmla="*/ 144610 w 535721"/>
                  <a:gd name="connsiteY3958" fmla="*/ 285442 h 546092"/>
                  <a:gd name="connsiteX3959" fmla="*/ 144969 w 535721"/>
                  <a:gd name="connsiteY3959" fmla="*/ 285708 h 546092"/>
                  <a:gd name="connsiteX3960" fmla="*/ 145744 w 535721"/>
                  <a:gd name="connsiteY3960" fmla="*/ 287779 h 546092"/>
                  <a:gd name="connsiteX3961" fmla="*/ 145629 w 535721"/>
                  <a:gd name="connsiteY3961" fmla="*/ 288300 h 546092"/>
                  <a:gd name="connsiteX3962" fmla="*/ 145362 w 535721"/>
                  <a:gd name="connsiteY3962" fmla="*/ 288924 h 546092"/>
                  <a:gd name="connsiteX3963" fmla="*/ 145108 w 535721"/>
                  <a:gd name="connsiteY3963" fmla="*/ 289341 h 546092"/>
                  <a:gd name="connsiteX3964" fmla="*/ 143153 w 535721"/>
                  <a:gd name="connsiteY3964" fmla="*/ 290255 h 546092"/>
                  <a:gd name="connsiteX3965" fmla="*/ 142944 w 535721"/>
                  <a:gd name="connsiteY3965" fmla="*/ 290232 h 546092"/>
                  <a:gd name="connsiteX3966" fmla="*/ 142586 w 535721"/>
                  <a:gd name="connsiteY3966" fmla="*/ 290509 h 546092"/>
                  <a:gd name="connsiteX3967" fmla="*/ 142192 w 535721"/>
                  <a:gd name="connsiteY3967" fmla="*/ 290752 h 546092"/>
                  <a:gd name="connsiteX3968" fmla="*/ 140804 w 535721"/>
                  <a:gd name="connsiteY3968" fmla="*/ 291030 h 546092"/>
                  <a:gd name="connsiteX3969" fmla="*/ 140052 w 535721"/>
                  <a:gd name="connsiteY3969" fmla="*/ 290880 h 546092"/>
                  <a:gd name="connsiteX3970" fmla="*/ 138536 w 535721"/>
                  <a:gd name="connsiteY3970" fmla="*/ 290440 h 546092"/>
                  <a:gd name="connsiteX3971" fmla="*/ 137900 w 535721"/>
                  <a:gd name="connsiteY3971" fmla="*/ 290128 h 546092"/>
                  <a:gd name="connsiteX3972" fmla="*/ 137703 w 535721"/>
                  <a:gd name="connsiteY3972" fmla="*/ 290371 h 546092"/>
                  <a:gd name="connsiteX3973" fmla="*/ 137368 w 535721"/>
                  <a:gd name="connsiteY3973" fmla="*/ 290694 h 546092"/>
                  <a:gd name="connsiteX3974" fmla="*/ 137252 w 535721"/>
                  <a:gd name="connsiteY3974" fmla="*/ 290926 h 546092"/>
                  <a:gd name="connsiteX3975" fmla="*/ 136824 w 535721"/>
                  <a:gd name="connsiteY3975" fmla="*/ 291458 h 546092"/>
                  <a:gd name="connsiteX3976" fmla="*/ 136489 w 535721"/>
                  <a:gd name="connsiteY3976" fmla="*/ 291747 h 546092"/>
                  <a:gd name="connsiteX3977" fmla="*/ 136373 w 535721"/>
                  <a:gd name="connsiteY3977" fmla="*/ 291863 h 546092"/>
                  <a:gd name="connsiteX3978" fmla="*/ 136303 w 535721"/>
                  <a:gd name="connsiteY3978" fmla="*/ 292106 h 546092"/>
                  <a:gd name="connsiteX3979" fmla="*/ 135378 w 535721"/>
                  <a:gd name="connsiteY3979" fmla="*/ 293390 h 546092"/>
                  <a:gd name="connsiteX3980" fmla="*/ 134927 w 535721"/>
                  <a:gd name="connsiteY3980" fmla="*/ 293645 h 546092"/>
                  <a:gd name="connsiteX3981" fmla="*/ 134140 w 535721"/>
                  <a:gd name="connsiteY3981" fmla="*/ 293911 h 546092"/>
                  <a:gd name="connsiteX3982" fmla="*/ 133978 w 535721"/>
                  <a:gd name="connsiteY3982" fmla="*/ 294142 h 546092"/>
                  <a:gd name="connsiteX3983" fmla="*/ 133064 w 535721"/>
                  <a:gd name="connsiteY3983" fmla="*/ 294848 h 546092"/>
                  <a:gd name="connsiteX3984" fmla="*/ 132624 w 535721"/>
                  <a:gd name="connsiteY3984" fmla="*/ 295022 h 546092"/>
                  <a:gd name="connsiteX3985" fmla="*/ 132046 w 535721"/>
                  <a:gd name="connsiteY3985" fmla="*/ 295137 h 546092"/>
                  <a:gd name="connsiteX3986" fmla="*/ 131560 w 535721"/>
                  <a:gd name="connsiteY3986" fmla="*/ 295172 h 546092"/>
                  <a:gd name="connsiteX3987" fmla="*/ 130796 w 535721"/>
                  <a:gd name="connsiteY3987" fmla="*/ 295276 h 546092"/>
                  <a:gd name="connsiteX3988" fmla="*/ 130692 w 535721"/>
                  <a:gd name="connsiteY3988" fmla="*/ 295311 h 546092"/>
                  <a:gd name="connsiteX3989" fmla="*/ 130681 w 535721"/>
                  <a:gd name="connsiteY3989" fmla="*/ 295311 h 546092"/>
                  <a:gd name="connsiteX3990" fmla="*/ 130646 w 535721"/>
                  <a:gd name="connsiteY3990" fmla="*/ 295345 h 546092"/>
                  <a:gd name="connsiteX3991" fmla="*/ 130461 w 535721"/>
                  <a:gd name="connsiteY3991" fmla="*/ 295681 h 546092"/>
                  <a:gd name="connsiteX3992" fmla="*/ 130010 w 535721"/>
                  <a:gd name="connsiteY3992" fmla="*/ 296190 h 546092"/>
                  <a:gd name="connsiteX3993" fmla="*/ 129616 w 535721"/>
                  <a:gd name="connsiteY3993" fmla="*/ 296514 h 546092"/>
                  <a:gd name="connsiteX3994" fmla="*/ 129084 w 535721"/>
                  <a:gd name="connsiteY3994" fmla="*/ 296838 h 546092"/>
                  <a:gd name="connsiteX3995" fmla="*/ 128922 w 535721"/>
                  <a:gd name="connsiteY3995" fmla="*/ 296907 h 546092"/>
                  <a:gd name="connsiteX3996" fmla="*/ 128887 w 535721"/>
                  <a:gd name="connsiteY3996" fmla="*/ 297150 h 546092"/>
                  <a:gd name="connsiteX3997" fmla="*/ 128876 w 535721"/>
                  <a:gd name="connsiteY3997" fmla="*/ 297544 h 546092"/>
                  <a:gd name="connsiteX3998" fmla="*/ 128772 w 535721"/>
                  <a:gd name="connsiteY3998" fmla="*/ 298319 h 546092"/>
                  <a:gd name="connsiteX3999" fmla="*/ 128540 w 535721"/>
                  <a:gd name="connsiteY3999" fmla="*/ 299487 h 546092"/>
                  <a:gd name="connsiteX4000" fmla="*/ 128182 w 535721"/>
                  <a:gd name="connsiteY4000" fmla="*/ 300263 h 546092"/>
                  <a:gd name="connsiteX4001" fmla="*/ 127858 w 535721"/>
                  <a:gd name="connsiteY4001" fmla="*/ 300691 h 546092"/>
                  <a:gd name="connsiteX4002" fmla="*/ 127360 w 535721"/>
                  <a:gd name="connsiteY4002" fmla="*/ 301234 h 546092"/>
                  <a:gd name="connsiteX4003" fmla="*/ 123241 w 535721"/>
                  <a:gd name="connsiteY4003" fmla="*/ 305538 h 546092"/>
                  <a:gd name="connsiteX4004" fmla="*/ 121992 w 535721"/>
                  <a:gd name="connsiteY4004" fmla="*/ 306753 h 546092"/>
                  <a:gd name="connsiteX4005" fmla="*/ 121622 w 535721"/>
                  <a:gd name="connsiteY4005" fmla="*/ 307008 h 546092"/>
                  <a:gd name="connsiteX4006" fmla="*/ 121298 w 535721"/>
                  <a:gd name="connsiteY4006" fmla="*/ 308489 h 546092"/>
                  <a:gd name="connsiteX4007" fmla="*/ 121032 w 535721"/>
                  <a:gd name="connsiteY4007" fmla="*/ 308859 h 546092"/>
                  <a:gd name="connsiteX4008" fmla="*/ 120835 w 535721"/>
                  <a:gd name="connsiteY4008" fmla="*/ 309113 h 546092"/>
                  <a:gd name="connsiteX4009" fmla="*/ 120407 w 535721"/>
                  <a:gd name="connsiteY4009" fmla="*/ 309900 h 546092"/>
                  <a:gd name="connsiteX4010" fmla="*/ 120048 w 535721"/>
                  <a:gd name="connsiteY4010" fmla="*/ 310305 h 546092"/>
                  <a:gd name="connsiteX4011" fmla="*/ 119423 w 535721"/>
                  <a:gd name="connsiteY4011" fmla="*/ 310895 h 546092"/>
                  <a:gd name="connsiteX4012" fmla="*/ 119111 w 535721"/>
                  <a:gd name="connsiteY4012" fmla="*/ 312168 h 546092"/>
                  <a:gd name="connsiteX4013" fmla="*/ 118845 w 535721"/>
                  <a:gd name="connsiteY4013" fmla="*/ 312596 h 546092"/>
                  <a:gd name="connsiteX4014" fmla="*/ 118509 w 535721"/>
                  <a:gd name="connsiteY4014" fmla="*/ 312989 h 546092"/>
                  <a:gd name="connsiteX4015" fmla="*/ 118116 w 535721"/>
                  <a:gd name="connsiteY4015" fmla="*/ 313348 h 546092"/>
                  <a:gd name="connsiteX4016" fmla="*/ 117711 w 535721"/>
                  <a:gd name="connsiteY4016" fmla="*/ 313672 h 546092"/>
                  <a:gd name="connsiteX4017" fmla="*/ 117549 w 535721"/>
                  <a:gd name="connsiteY4017" fmla="*/ 313834 h 546092"/>
                  <a:gd name="connsiteX4018" fmla="*/ 117225 w 535721"/>
                  <a:gd name="connsiteY4018" fmla="*/ 314320 h 546092"/>
                  <a:gd name="connsiteX4019" fmla="*/ 117410 w 535721"/>
                  <a:gd name="connsiteY4019" fmla="*/ 315581 h 546092"/>
                  <a:gd name="connsiteX4020" fmla="*/ 117318 w 535721"/>
                  <a:gd name="connsiteY4020" fmla="*/ 316101 h 546092"/>
                  <a:gd name="connsiteX4021" fmla="*/ 117075 w 535721"/>
                  <a:gd name="connsiteY4021" fmla="*/ 316900 h 546092"/>
                  <a:gd name="connsiteX4022" fmla="*/ 117098 w 535721"/>
                  <a:gd name="connsiteY4022" fmla="*/ 316842 h 546092"/>
                  <a:gd name="connsiteX4023" fmla="*/ 117040 w 535721"/>
                  <a:gd name="connsiteY4023" fmla="*/ 317015 h 546092"/>
                  <a:gd name="connsiteX4024" fmla="*/ 117052 w 535721"/>
                  <a:gd name="connsiteY4024" fmla="*/ 317201 h 546092"/>
                  <a:gd name="connsiteX4025" fmla="*/ 116982 w 535721"/>
                  <a:gd name="connsiteY4025" fmla="*/ 317791 h 546092"/>
                  <a:gd name="connsiteX4026" fmla="*/ 116866 w 535721"/>
                  <a:gd name="connsiteY4026" fmla="*/ 318288 h 546092"/>
                  <a:gd name="connsiteX4027" fmla="*/ 116531 w 535721"/>
                  <a:gd name="connsiteY4027" fmla="*/ 318994 h 546092"/>
                  <a:gd name="connsiteX4028" fmla="*/ 116207 w 535721"/>
                  <a:gd name="connsiteY4028" fmla="*/ 319433 h 546092"/>
                  <a:gd name="connsiteX4029" fmla="*/ 115871 w 535721"/>
                  <a:gd name="connsiteY4029" fmla="*/ 319769 h 546092"/>
                  <a:gd name="connsiteX4030" fmla="*/ 115871 w 535721"/>
                  <a:gd name="connsiteY4030" fmla="*/ 319827 h 546092"/>
                  <a:gd name="connsiteX4031" fmla="*/ 114900 w 535721"/>
                  <a:gd name="connsiteY4031" fmla="*/ 321204 h 546092"/>
                  <a:gd name="connsiteX4032" fmla="*/ 114448 w 535721"/>
                  <a:gd name="connsiteY4032" fmla="*/ 321470 h 546092"/>
                  <a:gd name="connsiteX4033" fmla="*/ 114414 w 535721"/>
                  <a:gd name="connsiteY4033" fmla="*/ 321493 h 546092"/>
                  <a:gd name="connsiteX4034" fmla="*/ 114703 w 535721"/>
                  <a:gd name="connsiteY4034" fmla="*/ 323066 h 546092"/>
                  <a:gd name="connsiteX4035" fmla="*/ 114726 w 535721"/>
                  <a:gd name="connsiteY4035" fmla="*/ 323506 h 546092"/>
                  <a:gd name="connsiteX4036" fmla="*/ 114738 w 535721"/>
                  <a:gd name="connsiteY4036" fmla="*/ 323494 h 546092"/>
                  <a:gd name="connsiteX4037" fmla="*/ 115420 w 535721"/>
                  <a:gd name="connsiteY4037" fmla="*/ 322488 h 546092"/>
                  <a:gd name="connsiteX4038" fmla="*/ 115767 w 535721"/>
                  <a:gd name="connsiteY4038" fmla="*/ 322222 h 546092"/>
                  <a:gd name="connsiteX4039" fmla="*/ 115918 w 535721"/>
                  <a:gd name="connsiteY4039" fmla="*/ 322129 h 546092"/>
                  <a:gd name="connsiteX4040" fmla="*/ 115941 w 535721"/>
                  <a:gd name="connsiteY4040" fmla="*/ 322060 h 546092"/>
                  <a:gd name="connsiteX4041" fmla="*/ 116195 w 535721"/>
                  <a:gd name="connsiteY4041" fmla="*/ 321620 h 546092"/>
                  <a:gd name="connsiteX4042" fmla="*/ 116462 w 535721"/>
                  <a:gd name="connsiteY4042" fmla="*/ 321157 h 546092"/>
                  <a:gd name="connsiteX4043" fmla="*/ 116878 w 535721"/>
                  <a:gd name="connsiteY4043" fmla="*/ 320544 h 546092"/>
                  <a:gd name="connsiteX4044" fmla="*/ 118174 w 535721"/>
                  <a:gd name="connsiteY4044" fmla="*/ 319723 h 546092"/>
                  <a:gd name="connsiteX4045" fmla="*/ 118706 w 535721"/>
                  <a:gd name="connsiteY4045" fmla="*/ 319642 h 546092"/>
                  <a:gd name="connsiteX4046" fmla="*/ 119481 w 535721"/>
                  <a:gd name="connsiteY4046" fmla="*/ 319584 h 546092"/>
                  <a:gd name="connsiteX4047" fmla="*/ 120858 w 535721"/>
                  <a:gd name="connsiteY4047" fmla="*/ 319688 h 546092"/>
                  <a:gd name="connsiteX4048" fmla="*/ 122027 w 535721"/>
                  <a:gd name="connsiteY4048" fmla="*/ 319862 h 546092"/>
                  <a:gd name="connsiteX4049" fmla="*/ 122883 w 535721"/>
                  <a:gd name="connsiteY4049" fmla="*/ 320128 h 546092"/>
                  <a:gd name="connsiteX4050" fmla="*/ 124155 w 535721"/>
                  <a:gd name="connsiteY4050" fmla="*/ 322523 h 546092"/>
                  <a:gd name="connsiteX4051" fmla="*/ 124040 w 535721"/>
                  <a:gd name="connsiteY4051" fmla="*/ 322985 h 546092"/>
                  <a:gd name="connsiteX4052" fmla="*/ 123924 w 535721"/>
                  <a:gd name="connsiteY4052" fmla="*/ 323332 h 546092"/>
                  <a:gd name="connsiteX4053" fmla="*/ 124040 w 535721"/>
                  <a:gd name="connsiteY4053" fmla="*/ 323911 h 546092"/>
                  <a:gd name="connsiteX4054" fmla="*/ 124051 w 535721"/>
                  <a:gd name="connsiteY4054" fmla="*/ 324408 h 546092"/>
                  <a:gd name="connsiteX4055" fmla="*/ 123947 w 535721"/>
                  <a:gd name="connsiteY4055" fmla="*/ 325160 h 546092"/>
                  <a:gd name="connsiteX4056" fmla="*/ 123774 w 535721"/>
                  <a:gd name="connsiteY4056" fmla="*/ 325670 h 546092"/>
                  <a:gd name="connsiteX4057" fmla="*/ 123230 w 535721"/>
                  <a:gd name="connsiteY4057" fmla="*/ 326503 h 546092"/>
                  <a:gd name="connsiteX4058" fmla="*/ 122836 w 535721"/>
                  <a:gd name="connsiteY4058" fmla="*/ 326861 h 546092"/>
                  <a:gd name="connsiteX4059" fmla="*/ 122466 w 535721"/>
                  <a:gd name="connsiteY4059" fmla="*/ 327197 h 546092"/>
                  <a:gd name="connsiteX4060" fmla="*/ 122327 w 535721"/>
                  <a:gd name="connsiteY4060" fmla="*/ 327312 h 546092"/>
                  <a:gd name="connsiteX4061" fmla="*/ 122235 w 535721"/>
                  <a:gd name="connsiteY4061" fmla="*/ 327486 h 546092"/>
                  <a:gd name="connsiteX4062" fmla="*/ 121599 w 535721"/>
                  <a:gd name="connsiteY4062" fmla="*/ 328226 h 546092"/>
                  <a:gd name="connsiteX4063" fmla="*/ 121182 w 535721"/>
                  <a:gd name="connsiteY4063" fmla="*/ 328504 h 546092"/>
                  <a:gd name="connsiteX4064" fmla="*/ 120650 w 535721"/>
                  <a:gd name="connsiteY4064" fmla="*/ 328770 h 546092"/>
                  <a:gd name="connsiteX4065" fmla="*/ 120407 w 535721"/>
                  <a:gd name="connsiteY4065" fmla="*/ 328840 h 546092"/>
                  <a:gd name="connsiteX4066" fmla="*/ 118961 w 535721"/>
                  <a:gd name="connsiteY4066" fmla="*/ 329777 h 546092"/>
                  <a:gd name="connsiteX4067" fmla="*/ 118822 w 535721"/>
                  <a:gd name="connsiteY4067" fmla="*/ 330170 h 546092"/>
                  <a:gd name="connsiteX4068" fmla="*/ 118452 w 535721"/>
                  <a:gd name="connsiteY4068" fmla="*/ 330911 h 546092"/>
                  <a:gd name="connsiteX4069" fmla="*/ 118220 w 535721"/>
                  <a:gd name="connsiteY4069" fmla="*/ 331246 h 546092"/>
                  <a:gd name="connsiteX4070" fmla="*/ 117931 w 535721"/>
                  <a:gd name="connsiteY4070" fmla="*/ 331605 h 546092"/>
                  <a:gd name="connsiteX4071" fmla="*/ 118047 w 535721"/>
                  <a:gd name="connsiteY4071" fmla="*/ 331813 h 546092"/>
                  <a:gd name="connsiteX4072" fmla="*/ 118116 w 535721"/>
                  <a:gd name="connsiteY4072" fmla="*/ 333548 h 546092"/>
                  <a:gd name="connsiteX4073" fmla="*/ 117977 w 535721"/>
                  <a:gd name="connsiteY4073" fmla="*/ 333838 h 546092"/>
                  <a:gd name="connsiteX4074" fmla="*/ 118151 w 535721"/>
                  <a:gd name="connsiteY4074" fmla="*/ 334104 h 546092"/>
                  <a:gd name="connsiteX4075" fmla="*/ 118440 w 535721"/>
                  <a:gd name="connsiteY4075" fmla="*/ 335504 h 546092"/>
                  <a:gd name="connsiteX4076" fmla="*/ 118371 w 535721"/>
                  <a:gd name="connsiteY4076" fmla="*/ 335955 h 546092"/>
                  <a:gd name="connsiteX4077" fmla="*/ 118104 w 535721"/>
                  <a:gd name="connsiteY4077" fmla="*/ 336695 h 546092"/>
                  <a:gd name="connsiteX4078" fmla="*/ 117827 w 535721"/>
                  <a:gd name="connsiteY4078" fmla="*/ 337147 h 546092"/>
                  <a:gd name="connsiteX4079" fmla="*/ 117538 w 535721"/>
                  <a:gd name="connsiteY4079" fmla="*/ 337505 h 546092"/>
                  <a:gd name="connsiteX4080" fmla="*/ 117179 w 535721"/>
                  <a:gd name="connsiteY4080" fmla="*/ 337876 h 546092"/>
                  <a:gd name="connsiteX4081" fmla="*/ 116543 w 535721"/>
                  <a:gd name="connsiteY4081" fmla="*/ 338304 h 546092"/>
                  <a:gd name="connsiteX4082" fmla="*/ 116693 w 535721"/>
                  <a:gd name="connsiteY4082" fmla="*/ 338905 h 546092"/>
                  <a:gd name="connsiteX4083" fmla="*/ 116439 w 535721"/>
                  <a:gd name="connsiteY4083" fmla="*/ 340444 h 546092"/>
                  <a:gd name="connsiteX4084" fmla="*/ 115166 w 535721"/>
                  <a:gd name="connsiteY4084" fmla="*/ 341335 h 546092"/>
                  <a:gd name="connsiteX4085" fmla="*/ 115085 w 535721"/>
                  <a:gd name="connsiteY4085" fmla="*/ 341346 h 546092"/>
                  <a:gd name="connsiteX4086" fmla="*/ 115224 w 535721"/>
                  <a:gd name="connsiteY4086" fmla="*/ 341532 h 546092"/>
                  <a:gd name="connsiteX4087" fmla="*/ 115501 w 535721"/>
                  <a:gd name="connsiteY4087" fmla="*/ 341983 h 546092"/>
                  <a:gd name="connsiteX4088" fmla="*/ 115767 w 535721"/>
                  <a:gd name="connsiteY4088" fmla="*/ 342492 h 546092"/>
                  <a:gd name="connsiteX4089" fmla="*/ 116010 w 535721"/>
                  <a:gd name="connsiteY4089" fmla="*/ 342827 h 546092"/>
                  <a:gd name="connsiteX4090" fmla="*/ 116369 w 535721"/>
                  <a:gd name="connsiteY4090" fmla="*/ 343533 h 546092"/>
                  <a:gd name="connsiteX4091" fmla="*/ 116300 w 535721"/>
                  <a:gd name="connsiteY4091" fmla="*/ 345419 h 546092"/>
                  <a:gd name="connsiteX4092" fmla="*/ 116196 w 535721"/>
                  <a:gd name="connsiteY4092" fmla="*/ 345581 h 546092"/>
                  <a:gd name="connsiteX4093" fmla="*/ 116404 w 535721"/>
                  <a:gd name="connsiteY4093" fmla="*/ 345824 h 546092"/>
                  <a:gd name="connsiteX4094" fmla="*/ 116728 w 535721"/>
                  <a:gd name="connsiteY4094" fmla="*/ 346240 h 546092"/>
                  <a:gd name="connsiteX4095" fmla="*/ 117144 w 535721"/>
                  <a:gd name="connsiteY4095" fmla="*/ 347374 h 546092"/>
                  <a:gd name="connsiteX4096" fmla="*/ 117156 w 535721"/>
                  <a:gd name="connsiteY4096" fmla="*/ 347629 h 546092"/>
                  <a:gd name="connsiteX4097" fmla="*/ 117179 w 535721"/>
                  <a:gd name="connsiteY4097" fmla="*/ 347710 h 546092"/>
                  <a:gd name="connsiteX4098" fmla="*/ 117445 w 535721"/>
                  <a:gd name="connsiteY4098" fmla="*/ 348230 h 546092"/>
                  <a:gd name="connsiteX4099" fmla="*/ 117526 w 535721"/>
                  <a:gd name="connsiteY4099" fmla="*/ 348253 h 546092"/>
                  <a:gd name="connsiteX4100" fmla="*/ 118186 w 535721"/>
                  <a:gd name="connsiteY4100" fmla="*/ 348334 h 546092"/>
                  <a:gd name="connsiteX4101" fmla="*/ 118475 w 535721"/>
                  <a:gd name="connsiteY4101" fmla="*/ 348196 h 546092"/>
                  <a:gd name="connsiteX4102" fmla="*/ 118787 w 535721"/>
                  <a:gd name="connsiteY4102" fmla="*/ 348091 h 546092"/>
                  <a:gd name="connsiteX4103" fmla="*/ 119053 w 535721"/>
                  <a:gd name="connsiteY4103" fmla="*/ 347918 h 546092"/>
                  <a:gd name="connsiteX4104" fmla="*/ 120222 w 535721"/>
                  <a:gd name="connsiteY4104" fmla="*/ 347629 h 546092"/>
                  <a:gd name="connsiteX4105" fmla="*/ 120499 w 535721"/>
                  <a:gd name="connsiteY4105" fmla="*/ 347652 h 546092"/>
                  <a:gd name="connsiteX4106" fmla="*/ 122304 w 535721"/>
                  <a:gd name="connsiteY4106" fmla="*/ 349052 h 546092"/>
                  <a:gd name="connsiteX4107" fmla="*/ 122420 w 535721"/>
                  <a:gd name="connsiteY4107" fmla="*/ 349422 h 546092"/>
                  <a:gd name="connsiteX4108" fmla="*/ 122582 w 535721"/>
                  <a:gd name="connsiteY4108" fmla="*/ 349781 h 546092"/>
                  <a:gd name="connsiteX4109" fmla="*/ 122744 w 535721"/>
                  <a:gd name="connsiteY4109" fmla="*/ 350301 h 546092"/>
                  <a:gd name="connsiteX4110" fmla="*/ 122779 w 535721"/>
                  <a:gd name="connsiteY4110" fmla="*/ 350498 h 546092"/>
                  <a:gd name="connsiteX4111" fmla="*/ 123357 w 535721"/>
                  <a:gd name="connsiteY4111" fmla="*/ 351100 h 546092"/>
                  <a:gd name="connsiteX4112" fmla="*/ 123612 w 535721"/>
                  <a:gd name="connsiteY4112" fmla="*/ 351493 h 546092"/>
                  <a:gd name="connsiteX4113" fmla="*/ 123866 w 535721"/>
                  <a:gd name="connsiteY4113" fmla="*/ 351852 h 546092"/>
                  <a:gd name="connsiteX4114" fmla="*/ 124549 w 535721"/>
                  <a:gd name="connsiteY4114" fmla="*/ 352847 h 546092"/>
                  <a:gd name="connsiteX4115" fmla="*/ 124908 w 535721"/>
                  <a:gd name="connsiteY4115" fmla="*/ 353564 h 546092"/>
                  <a:gd name="connsiteX4116" fmla="*/ 125417 w 535721"/>
                  <a:gd name="connsiteY4116" fmla="*/ 354871 h 546092"/>
                  <a:gd name="connsiteX4117" fmla="*/ 125983 w 535721"/>
                  <a:gd name="connsiteY4117" fmla="*/ 355323 h 546092"/>
                  <a:gd name="connsiteX4118" fmla="*/ 126250 w 535721"/>
                  <a:gd name="connsiteY4118" fmla="*/ 355473 h 546092"/>
                  <a:gd name="connsiteX4119" fmla="*/ 126342 w 535721"/>
                  <a:gd name="connsiteY4119" fmla="*/ 355531 h 546092"/>
                  <a:gd name="connsiteX4120" fmla="*/ 126400 w 535721"/>
                  <a:gd name="connsiteY4120" fmla="*/ 355519 h 546092"/>
                  <a:gd name="connsiteX4121" fmla="*/ 127094 w 535721"/>
                  <a:gd name="connsiteY4121" fmla="*/ 355427 h 546092"/>
                  <a:gd name="connsiteX4122" fmla="*/ 127869 w 535721"/>
                  <a:gd name="connsiteY4122" fmla="*/ 355496 h 546092"/>
                  <a:gd name="connsiteX4123" fmla="*/ 128367 w 535721"/>
                  <a:gd name="connsiteY4123" fmla="*/ 355646 h 546092"/>
                  <a:gd name="connsiteX4124" fmla="*/ 128436 w 535721"/>
                  <a:gd name="connsiteY4124" fmla="*/ 355658 h 546092"/>
                  <a:gd name="connsiteX4125" fmla="*/ 128494 w 535721"/>
                  <a:gd name="connsiteY4125" fmla="*/ 355554 h 546092"/>
                  <a:gd name="connsiteX4126" fmla="*/ 128668 w 535721"/>
                  <a:gd name="connsiteY4126" fmla="*/ 355091 h 546092"/>
                  <a:gd name="connsiteX4127" fmla="*/ 128992 w 535721"/>
                  <a:gd name="connsiteY4127" fmla="*/ 354455 h 546092"/>
                  <a:gd name="connsiteX4128" fmla="*/ 129686 w 535721"/>
                  <a:gd name="connsiteY4128" fmla="*/ 353668 h 546092"/>
                  <a:gd name="connsiteX4129" fmla="*/ 130484 w 535721"/>
                  <a:gd name="connsiteY4129" fmla="*/ 353205 h 546092"/>
                  <a:gd name="connsiteX4130" fmla="*/ 131352 w 535721"/>
                  <a:gd name="connsiteY4130" fmla="*/ 352916 h 546092"/>
                  <a:gd name="connsiteX4131" fmla="*/ 131838 w 535721"/>
                  <a:gd name="connsiteY4131" fmla="*/ 352824 h 546092"/>
                  <a:gd name="connsiteX4132" fmla="*/ 132370 w 535721"/>
                  <a:gd name="connsiteY4132" fmla="*/ 352719 h 546092"/>
                  <a:gd name="connsiteX4133" fmla="*/ 133631 w 535721"/>
                  <a:gd name="connsiteY4133" fmla="*/ 352557 h 546092"/>
                  <a:gd name="connsiteX4134" fmla="*/ 134522 w 535721"/>
                  <a:gd name="connsiteY4134" fmla="*/ 352592 h 546092"/>
                  <a:gd name="connsiteX4135" fmla="*/ 135239 w 535721"/>
                  <a:gd name="connsiteY4135" fmla="*/ 352685 h 546092"/>
                  <a:gd name="connsiteX4136" fmla="*/ 135772 w 535721"/>
                  <a:gd name="connsiteY4136" fmla="*/ 352777 h 546092"/>
                  <a:gd name="connsiteX4137" fmla="*/ 136292 w 535721"/>
                  <a:gd name="connsiteY4137" fmla="*/ 352870 h 546092"/>
                  <a:gd name="connsiteX4138" fmla="*/ 136685 w 535721"/>
                  <a:gd name="connsiteY4138" fmla="*/ 352951 h 546092"/>
                  <a:gd name="connsiteX4139" fmla="*/ 136975 w 535721"/>
                  <a:gd name="connsiteY4139" fmla="*/ 352951 h 546092"/>
                  <a:gd name="connsiteX4140" fmla="*/ 137125 w 535721"/>
                  <a:gd name="connsiteY4140" fmla="*/ 352881 h 546092"/>
                  <a:gd name="connsiteX4141" fmla="*/ 137877 w 535721"/>
                  <a:gd name="connsiteY4141" fmla="*/ 352685 h 546092"/>
                  <a:gd name="connsiteX4142" fmla="*/ 138328 w 535721"/>
                  <a:gd name="connsiteY4142" fmla="*/ 352650 h 546092"/>
                  <a:gd name="connsiteX4143" fmla="*/ 139694 w 535721"/>
                  <a:gd name="connsiteY4143" fmla="*/ 353055 h 546092"/>
                  <a:gd name="connsiteX4144" fmla="*/ 140122 w 535721"/>
                  <a:gd name="connsiteY4144" fmla="*/ 353379 h 546092"/>
                  <a:gd name="connsiteX4145" fmla="*/ 140758 w 535721"/>
                  <a:gd name="connsiteY4145" fmla="*/ 354050 h 546092"/>
                  <a:gd name="connsiteX4146" fmla="*/ 141209 w 535721"/>
                  <a:gd name="connsiteY4146" fmla="*/ 354686 h 546092"/>
                  <a:gd name="connsiteX4147" fmla="*/ 141788 w 535721"/>
                  <a:gd name="connsiteY4147" fmla="*/ 355751 h 546092"/>
                  <a:gd name="connsiteX4148" fmla="*/ 142031 w 535721"/>
                  <a:gd name="connsiteY4148" fmla="*/ 356144 h 546092"/>
                  <a:gd name="connsiteX4149" fmla="*/ 142320 w 535721"/>
                  <a:gd name="connsiteY4149" fmla="*/ 357532 h 546092"/>
                  <a:gd name="connsiteX4150" fmla="*/ 142239 w 535721"/>
                  <a:gd name="connsiteY4150" fmla="*/ 358030 h 546092"/>
                  <a:gd name="connsiteX4151" fmla="*/ 142146 w 535721"/>
                  <a:gd name="connsiteY4151" fmla="*/ 358423 h 546092"/>
                  <a:gd name="connsiteX4152" fmla="*/ 141961 w 535721"/>
                  <a:gd name="connsiteY4152" fmla="*/ 358921 h 546092"/>
                  <a:gd name="connsiteX4153" fmla="*/ 141522 w 535721"/>
                  <a:gd name="connsiteY4153" fmla="*/ 359719 h 546092"/>
                  <a:gd name="connsiteX4154" fmla="*/ 141545 w 535721"/>
                  <a:gd name="connsiteY4154" fmla="*/ 359650 h 546092"/>
                  <a:gd name="connsiteX4155" fmla="*/ 141290 w 535721"/>
                  <a:gd name="connsiteY4155" fmla="*/ 360136 h 546092"/>
                  <a:gd name="connsiteX4156" fmla="*/ 140758 w 535721"/>
                  <a:gd name="connsiteY4156" fmla="*/ 360992 h 546092"/>
                  <a:gd name="connsiteX4157" fmla="*/ 140608 w 535721"/>
                  <a:gd name="connsiteY4157" fmla="*/ 361327 h 546092"/>
                  <a:gd name="connsiteX4158" fmla="*/ 140376 w 535721"/>
                  <a:gd name="connsiteY4158" fmla="*/ 361848 h 546092"/>
                  <a:gd name="connsiteX4159" fmla="*/ 140180 w 535721"/>
                  <a:gd name="connsiteY4159" fmla="*/ 362334 h 546092"/>
                  <a:gd name="connsiteX4160" fmla="*/ 139890 w 535721"/>
                  <a:gd name="connsiteY4160" fmla="*/ 362993 h 546092"/>
                  <a:gd name="connsiteX4161" fmla="*/ 139751 w 535721"/>
                  <a:gd name="connsiteY4161" fmla="*/ 363236 h 546092"/>
                  <a:gd name="connsiteX4162" fmla="*/ 139821 w 535721"/>
                  <a:gd name="connsiteY4162" fmla="*/ 363340 h 546092"/>
                  <a:gd name="connsiteX4163" fmla="*/ 140411 w 535721"/>
                  <a:gd name="connsiteY4163" fmla="*/ 364196 h 546092"/>
                  <a:gd name="connsiteX4164" fmla="*/ 140700 w 535721"/>
                  <a:gd name="connsiteY4164" fmla="*/ 364833 h 546092"/>
                  <a:gd name="connsiteX4165" fmla="*/ 140770 w 535721"/>
                  <a:gd name="connsiteY4165" fmla="*/ 365076 h 546092"/>
                  <a:gd name="connsiteX4166" fmla="*/ 140862 w 535721"/>
                  <a:gd name="connsiteY4166" fmla="*/ 365249 h 546092"/>
                  <a:gd name="connsiteX4167" fmla="*/ 141024 w 535721"/>
                  <a:gd name="connsiteY4167" fmla="*/ 365527 h 546092"/>
                  <a:gd name="connsiteX4168" fmla="*/ 141475 w 535721"/>
                  <a:gd name="connsiteY4168" fmla="*/ 365469 h 546092"/>
                  <a:gd name="connsiteX4169" fmla="*/ 142216 w 535721"/>
                  <a:gd name="connsiteY4169" fmla="*/ 365481 h 546092"/>
                  <a:gd name="connsiteX4170" fmla="*/ 142609 w 535721"/>
                  <a:gd name="connsiteY4170" fmla="*/ 365469 h 546092"/>
                  <a:gd name="connsiteX4171" fmla="*/ 142760 w 535721"/>
                  <a:gd name="connsiteY4171" fmla="*/ 365446 h 546092"/>
                  <a:gd name="connsiteX4172" fmla="*/ 142956 w 535721"/>
                  <a:gd name="connsiteY4172" fmla="*/ 365353 h 546092"/>
                  <a:gd name="connsiteX4173" fmla="*/ 143616 w 535721"/>
                  <a:gd name="connsiteY4173" fmla="*/ 365099 h 546092"/>
                  <a:gd name="connsiteX4174" fmla="*/ 144298 w 535721"/>
                  <a:gd name="connsiteY4174" fmla="*/ 364914 h 546092"/>
                  <a:gd name="connsiteX4175" fmla="*/ 144992 w 535721"/>
                  <a:gd name="connsiteY4175" fmla="*/ 364844 h 546092"/>
                  <a:gd name="connsiteX4176" fmla="*/ 145513 w 535721"/>
                  <a:gd name="connsiteY4176" fmla="*/ 364879 h 546092"/>
                  <a:gd name="connsiteX4177" fmla="*/ 146034 w 535721"/>
                  <a:gd name="connsiteY4177" fmla="*/ 364995 h 546092"/>
                  <a:gd name="connsiteX4178" fmla="*/ 146369 w 535721"/>
                  <a:gd name="connsiteY4178" fmla="*/ 365134 h 546092"/>
                  <a:gd name="connsiteX4179" fmla="*/ 146728 w 535721"/>
                  <a:gd name="connsiteY4179" fmla="*/ 365191 h 546092"/>
                  <a:gd name="connsiteX4180" fmla="*/ 147364 w 535721"/>
                  <a:gd name="connsiteY4180" fmla="*/ 365353 h 546092"/>
                  <a:gd name="connsiteX4181" fmla="*/ 147977 w 535721"/>
                  <a:gd name="connsiteY4181" fmla="*/ 365631 h 546092"/>
                  <a:gd name="connsiteX4182" fmla="*/ 148614 w 535721"/>
                  <a:gd name="connsiteY4182" fmla="*/ 366071 h 546092"/>
                  <a:gd name="connsiteX4183" fmla="*/ 149227 w 535721"/>
                  <a:gd name="connsiteY4183" fmla="*/ 366615 h 546092"/>
                  <a:gd name="connsiteX4184" fmla="*/ 149435 w 535721"/>
                  <a:gd name="connsiteY4184" fmla="*/ 366719 h 546092"/>
                  <a:gd name="connsiteX4185" fmla="*/ 149863 w 535721"/>
                  <a:gd name="connsiteY4185" fmla="*/ 366904 h 546092"/>
                  <a:gd name="connsiteX4186" fmla="*/ 150291 w 535721"/>
                  <a:gd name="connsiteY4186" fmla="*/ 367077 h 546092"/>
                  <a:gd name="connsiteX4187" fmla="*/ 150754 w 535721"/>
                  <a:gd name="connsiteY4187" fmla="*/ 367251 h 546092"/>
                  <a:gd name="connsiteX4188" fmla="*/ 151691 w 535721"/>
                  <a:gd name="connsiteY4188" fmla="*/ 367945 h 546092"/>
                  <a:gd name="connsiteX4189" fmla="*/ 152235 w 535721"/>
                  <a:gd name="connsiteY4189" fmla="*/ 368732 h 546092"/>
                  <a:gd name="connsiteX4190" fmla="*/ 152501 w 535721"/>
                  <a:gd name="connsiteY4190" fmla="*/ 369021 h 546092"/>
                  <a:gd name="connsiteX4191" fmla="*/ 153022 w 535721"/>
                  <a:gd name="connsiteY4191" fmla="*/ 369646 h 546092"/>
                  <a:gd name="connsiteX4192" fmla="*/ 153276 w 535721"/>
                  <a:gd name="connsiteY4192" fmla="*/ 369114 h 546092"/>
                  <a:gd name="connsiteX4193" fmla="*/ 153566 w 535721"/>
                  <a:gd name="connsiteY4193" fmla="*/ 368662 h 546092"/>
                  <a:gd name="connsiteX4194" fmla="*/ 153704 w 535721"/>
                  <a:gd name="connsiteY4194" fmla="*/ 368500 h 546092"/>
                  <a:gd name="connsiteX4195" fmla="*/ 153704 w 535721"/>
                  <a:gd name="connsiteY4195" fmla="*/ 368466 h 546092"/>
                  <a:gd name="connsiteX4196" fmla="*/ 153913 w 535721"/>
                  <a:gd name="connsiteY4196" fmla="*/ 367725 h 546092"/>
                  <a:gd name="connsiteX4197" fmla="*/ 154445 w 535721"/>
                  <a:gd name="connsiteY4197" fmla="*/ 366869 h 546092"/>
                  <a:gd name="connsiteX4198" fmla="*/ 154769 w 535721"/>
                  <a:gd name="connsiteY4198" fmla="*/ 366545 h 546092"/>
                  <a:gd name="connsiteX4199" fmla="*/ 156122 w 535721"/>
                  <a:gd name="connsiteY4199" fmla="*/ 365978 h 546092"/>
                  <a:gd name="connsiteX4200" fmla="*/ 158240 w 535721"/>
                  <a:gd name="connsiteY4200" fmla="*/ 365943 h 546092"/>
                  <a:gd name="connsiteX4201" fmla="*/ 158309 w 535721"/>
                  <a:gd name="connsiteY4201" fmla="*/ 365932 h 546092"/>
                  <a:gd name="connsiteX4202" fmla="*/ 158402 w 535721"/>
                  <a:gd name="connsiteY4202" fmla="*/ 365897 h 546092"/>
                  <a:gd name="connsiteX4203" fmla="*/ 159061 w 535721"/>
                  <a:gd name="connsiteY4203" fmla="*/ 365689 h 546092"/>
                  <a:gd name="connsiteX4204" fmla="*/ 159582 w 535721"/>
                  <a:gd name="connsiteY4204" fmla="*/ 365620 h 546092"/>
                  <a:gd name="connsiteX4205" fmla="*/ 160889 w 535721"/>
                  <a:gd name="connsiteY4205" fmla="*/ 365550 h 546092"/>
                  <a:gd name="connsiteX4206" fmla="*/ 161167 w 535721"/>
                  <a:gd name="connsiteY4206" fmla="*/ 365585 h 546092"/>
                  <a:gd name="connsiteX4207" fmla="*/ 161537 w 535721"/>
                  <a:gd name="connsiteY4207" fmla="*/ 365388 h 546092"/>
                  <a:gd name="connsiteX4208" fmla="*/ 162023 w 535721"/>
                  <a:gd name="connsiteY4208" fmla="*/ 365191 h 546092"/>
                  <a:gd name="connsiteX4209" fmla="*/ 162521 w 535721"/>
                  <a:gd name="connsiteY4209" fmla="*/ 365041 h 546092"/>
                  <a:gd name="connsiteX4210" fmla="*/ 163053 w 535721"/>
                  <a:gd name="connsiteY4210" fmla="*/ 364972 h 546092"/>
                  <a:gd name="connsiteX4211" fmla="*/ 164302 w 535721"/>
                  <a:gd name="connsiteY4211" fmla="*/ 365203 h 546092"/>
                  <a:gd name="connsiteX4212" fmla="*/ 164730 w 535721"/>
                  <a:gd name="connsiteY4212" fmla="*/ 365434 h 546092"/>
                  <a:gd name="connsiteX4213" fmla="*/ 165274 w 535721"/>
                  <a:gd name="connsiteY4213" fmla="*/ 365886 h 546092"/>
                  <a:gd name="connsiteX4214" fmla="*/ 165621 w 535721"/>
                  <a:gd name="connsiteY4214" fmla="*/ 366291 h 546092"/>
                  <a:gd name="connsiteX4215" fmla="*/ 166084 w 535721"/>
                  <a:gd name="connsiteY4215" fmla="*/ 366985 h 546092"/>
                  <a:gd name="connsiteX4216" fmla="*/ 166026 w 535721"/>
                  <a:gd name="connsiteY4216" fmla="*/ 366915 h 546092"/>
                  <a:gd name="connsiteX4217" fmla="*/ 166339 w 535721"/>
                  <a:gd name="connsiteY4217" fmla="*/ 367355 h 546092"/>
                  <a:gd name="connsiteX4218" fmla="*/ 166408 w 535721"/>
                  <a:gd name="connsiteY4218" fmla="*/ 367459 h 546092"/>
                  <a:gd name="connsiteX4219" fmla="*/ 166558 w 535721"/>
                  <a:gd name="connsiteY4219" fmla="*/ 367471 h 546092"/>
                  <a:gd name="connsiteX4220" fmla="*/ 167414 w 535721"/>
                  <a:gd name="connsiteY4220" fmla="*/ 367667 h 546092"/>
                  <a:gd name="connsiteX4221" fmla="*/ 168155 w 535721"/>
                  <a:gd name="connsiteY4221" fmla="*/ 368038 h 546092"/>
                  <a:gd name="connsiteX4222" fmla="*/ 168247 w 535721"/>
                  <a:gd name="connsiteY4222" fmla="*/ 368130 h 546092"/>
                  <a:gd name="connsiteX4223" fmla="*/ 168814 w 535721"/>
                  <a:gd name="connsiteY4223" fmla="*/ 367818 h 546092"/>
                  <a:gd name="connsiteX4224" fmla="*/ 169497 w 535721"/>
                  <a:gd name="connsiteY4224" fmla="*/ 367644 h 546092"/>
                  <a:gd name="connsiteX4225" fmla="*/ 170018 w 535721"/>
                  <a:gd name="connsiteY4225" fmla="*/ 367586 h 546092"/>
                  <a:gd name="connsiteX4226" fmla="*/ 171337 w 535721"/>
                  <a:gd name="connsiteY4226" fmla="*/ 367586 h 546092"/>
                  <a:gd name="connsiteX4227" fmla="*/ 171799 w 535721"/>
                  <a:gd name="connsiteY4227" fmla="*/ 367656 h 546092"/>
                  <a:gd name="connsiteX4228" fmla="*/ 172112 w 535721"/>
                  <a:gd name="connsiteY4228" fmla="*/ 367748 h 546092"/>
                  <a:gd name="connsiteX4229" fmla="*/ 172355 w 535721"/>
                  <a:gd name="connsiteY4229" fmla="*/ 367748 h 546092"/>
                  <a:gd name="connsiteX4230" fmla="*/ 173917 w 535721"/>
                  <a:gd name="connsiteY4230" fmla="*/ 367725 h 546092"/>
                  <a:gd name="connsiteX4231" fmla="*/ 175097 w 535721"/>
                  <a:gd name="connsiteY4231" fmla="*/ 367760 h 546092"/>
                  <a:gd name="connsiteX4232" fmla="*/ 176393 w 535721"/>
                  <a:gd name="connsiteY4232" fmla="*/ 368327 h 546092"/>
                  <a:gd name="connsiteX4233" fmla="*/ 177226 w 535721"/>
                  <a:gd name="connsiteY4233" fmla="*/ 369160 h 546092"/>
                  <a:gd name="connsiteX4234" fmla="*/ 177573 w 535721"/>
                  <a:gd name="connsiteY4234" fmla="*/ 369657 h 546092"/>
                  <a:gd name="connsiteX4235" fmla="*/ 177769 w 535721"/>
                  <a:gd name="connsiteY4235" fmla="*/ 370085 h 546092"/>
                  <a:gd name="connsiteX4236" fmla="*/ 177966 w 535721"/>
                  <a:gd name="connsiteY4236" fmla="*/ 370444 h 546092"/>
                  <a:gd name="connsiteX4237" fmla="*/ 178082 w 535721"/>
                  <a:gd name="connsiteY4237" fmla="*/ 370629 h 546092"/>
                  <a:gd name="connsiteX4238" fmla="*/ 178105 w 535721"/>
                  <a:gd name="connsiteY4238" fmla="*/ 370652 h 546092"/>
                  <a:gd name="connsiteX4239" fmla="*/ 178163 w 535721"/>
                  <a:gd name="connsiteY4239" fmla="*/ 370676 h 546092"/>
                  <a:gd name="connsiteX4240" fmla="*/ 178267 w 535721"/>
                  <a:gd name="connsiteY4240" fmla="*/ 370710 h 546092"/>
                  <a:gd name="connsiteX4241" fmla="*/ 178452 w 535721"/>
                  <a:gd name="connsiteY4241" fmla="*/ 370722 h 546092"/>
                  <a:gd name="connsiteX4242" fmla="*/ 178845 w 535721"/>
                  <a:gd name="connsiteY4242" fmla="*/ 370699 h 546092"/>
                  <a:gd name="connsiteX4243" fmla="*/ 179354 w 535721"/>
                  <a:gd name="connsiteY4243" fmla="*/ 370676 h 546092"/>
                  <a:gd name="connsiteX4244" fmla="*/ 180523 w 535721"/>
                  <a:gd name="connsiteY4244" fmla="*/ 370618 h 546092"/>
                  <a:gd name="connsiteX4245" fmla="*/ 181402 w 535721"/>
                  <a:gd name="connsiteY4245" fmla="*/ 370710 h 546092"/>
                  <a:gd name="connsiteX4246" fmla="*/ 181934 w 535721"/>
                  <a:gd name="connsiteY4246" fmla="*/ 370884 h 546092"/>
                  <a:gd name="connsiteX4247" fmla="*/ 182015 w 535721"/>
                  <a:gd name="connsiteY4247" fmla="*/ 370907 h 546092"/>
                  <a:gd name="connsiteX4248" fmla="*/ 182039 w 535721"/>
                  <a:gd name="connsiteY4248" fmla="*/ 370907 h 546092"/>
                  <a:gd name="connsiteX4249" fmla="*/ 184179 w 535721"/>
                  <a:gd name="connsiteY4249" fmla="*/ 370791 h 546092"/>
                  <a:gd name="connsiteX4250" fmla="*/ 184850 w 535721"/>
                  <a:gd name="connsiteY4250" fmla="*/ 370814 h 546092"/>
                  <a:gd name="connsiteX4251" fmla="*/ 184908 w 535721"/>
                  <a:gd name="connsiteY4251" fmla="*/ 370814 h 546092"/>
                  <a:gd name="connsiteX4252" fmla="*/ 184966 w 535721"/>
                  <a:gd name="connsiteY4252" fmla="*/ 370791 h 546092"/>
                  <a:gd name="connsiteX4253" fmla="*/ 185556 w 535721"/>
                  <a:gd name="connsiteY4253" fmla="*/ 370618 h 546092"/>
                  <a:gd name="connsiteX4254" fmla="*/ 186065 w 535721"/>
                  <a:gd name="connsiteY4254" fmla="*/ 370548 h 546092"/>
                  <a:gd name="connsiteX4255" fmla="*/ 186585 w 535721"/>
                  <a:gd name="connsiteY4255" fmla="*/ 370548 h 546092"/>
                  <a:gd name="connsiteX4256" fmla="*/ 187106 w 535721"/>
                  <a:gd name="connsiteY4256" fmla="*/ 370629 h 546092"/>
                  <a:gd name="connsiteX4257" fmla="*/ 187731 w 535721"/>
                  <a:gd name="connsiteY4257" fmla="*/ 370803 h 546092"/>
                  <a:gd name="connsiteX4258" fmla="*/ 188194 w 535721"/>
                  <a:gd name="connsiteY4258" fmla="*/ 371046 h 546092"/>
                  <a:gd name="connsiteX4259" fmla="*/ 188946 w 535721"/>
                  <a:gd name="connsiteY4259" fmla="*/ 371451 h 546092"/>
                  <a:gd name="connsiteX4260" fmla="*/ 189894 w 535721"/>
                  <a:gd name="connsiteY4260" fmla="*/ 372156 h 546092"/>
                  <a:gd name="connsiteX4261" fmla="*/ 190299 w 535721"/>
                  <a:gd name="connsiteY4261" fmla="*/ 372573 h 546092"/>
                  <a:gd name="connsiteX4262" fmla="*/ 190612 w 535721"/>
                  <a:gd name="connsiteY4262" fmla="*/ 373013 h 546092"/>
                  <a:gd name="connsiteX4263" fmla="*/ 190878 w 535721"/>
                  <a:gd name="connsiteY4263" fmla="*/ 373452 h 546092"/>
                  <a:gd name="connsiteX4264" fmla="*/ 191063 w 535721"/>
                  <a:gd name="connsiteY4264" fmla="*/ 373660 h 546092"/>
                  <a:gd name="connsiteX4265" fmla="*/ 191144 w 535721"/>
                  <a:gd name="connsiteY4265" fmla="*/ 373741 h 546092"/>
                  <a:gd name="connsiteX4266" fmla="*/ 191329 w 535721"/>
                  <a:gd name="connsiteY4266" fmla="*/ 373741 h 546092"/>
                  <a:gd name="connsiteX4267" fmla="*/ 191746 w 535721"/>
                  <a:gd name="connsiteY4267" fmla="*/ 373672 h 546092"/>
                  <a:gd name="connsiteX4268" fmla="*/ 192417 w 535721"/>
                  <a:gd name="connsiteY4268" fmla="*/ 373614 h 546092"/>
                  <a:gd name="connsiteX4269" fmla="*/ 192960 w 535721"/>
                  <a:gd name="connsiteY4269" fmla="*/ 373649 h 546092"/>
                  <a:gd name="connsiteX4270" fmla="*/ 193099 w 535721"/>
                  <a:gd name="connsiteY4270" fmla="*/ 373626 h 546092"/>
                  <a:gd name="connsiteX4271" fmla="*/ 193412 w 535721"/>
                  <a:gd name="connsiteY4271" fmla="*/ 373522 h 546092"/>
                  <a:gd name="connsiteX4272" fmla="*/ 195471 w 535721"/>
                  <a:gd name="connsiteY4272" fmla="*/ 373984 h 546092"/>
                  <a:gd name="connsiteX4273" fmla="*/ 195482 w 535721"/>
                  <a:gd name="connsiteY4273" fmla="*/ 373996 h 546092"/>
                  <a:gd name="connsiteX4274" fmla="*/ 195806 w 535721"/>
                  <a:gd name="connsiteY4274" fmla="*/ 374054 h 546092"/>
                  <a:gd name="connsiteX4275" fmla="*/ 196269 w 535721"/>
                  <a:gd name="connsiteY4275" fmla="*/ 374193 h 546092"/>
                  <a:gd name="connsiteX4276" fmla="*/ 196755 w 535721"/>
                  <a:gd name="connsiteY4276" fmla="*/ 374401 h 546092"/>
                  <a:gd name="connsiteX4277" fmla="*/ 197114 w 535721"/>
                  <a:gd name="connsiteY4277" fmla="*/ 374609 h 546092"/>
                  <a:gd name="connsiteX4278" fmla="*/ 197554 w 535721"/>
                  <a:gd name="connsiteY4278" fmla="*/ 374922 h 546092"/>
                  <a:gd name="connsiteX4279" fmla="*/ 198155 w 535721"/>
                  <a:gd name="connsiteY4279" fmla="*/ 375465 h 546092"/>
                  <a:gd name="connsiteX4280" fmla="*/ 198676 w 535721"/>
                  <a:gd name="connsiteY4280" fmla="*/ 376079 h 546092"/>
                  <a:gd name="connsiteX4281" fmla="*/ 198884 w 535721"/>
                  <a:gd name="connsiteY4281" fmla="*/ 376414 h 546092"/>
                  <a:gd name="connsiteX4282" fmla="*/ 198907 w 535721"/>
                  <a:gd name="connsiteY4282" fmla="*/ 376483 h 546092"/>
                  <a:gd name="connsiteX4283" fmla="*/ 199219 w 535721"/>
                  <a:gd name="connsiteY4283" fmla="*/ 376564 h 546092"/>
                  <a:gd name="connsiteX4284" fmla="*/ 199914 w 535721"/>
                  <a:gd name="connsiteY4284" fmla="*/ 376726 h 546092"/>
                  <a:gd name="connsiteX4285" fmla="*/ 200955 w 535721"/>
                  <a:gd name="connsiteY4285" fmla="*/ 377097 h 546092"/>
                  <a:gd name="connsiteX4286" fmla="*/ 201452 w 535721"/>
                  <a:gd name="connsiteY4286" fmla="*/ 377282 h 546092"/>
                  <a:gd name="connsiteX4287" fmla="*/ 201869 w 535721"/>
                  <a:gd name="connsiteY4287" fmla="*/ 377444 h 546092"/>
                  <a:gd name="connsiteX4288" fmla="*/ 202274 w 535721"/>
                  <a:gd name="connsiteY4288" fmla="*/ 377548 h 546092"/>
                  <a:gd name="connsiteX4289" fmla="*/ 202725 w 535721"/>
                  <a:gd name="connsiteY4289" fmla="*/ 377652 h 546092"/>
                  <a:gd name="connsiteX4290" fmla="*/ 203743 w 535721"/>
                  <a:gd name="connsiteY4290" fmla="*/ 377883 h 546092"/>
                  <a:gd name="connsiteX4291" fmla="*/ 204171 w 535721"/>
                  <a:gd name="connsiteY4291" fmla="*/ 377964 h 546092"/>
                  <a:gd name="connsiteX4292" fmla="*/ 204576 w 535721"/>
                  <a:gd name="connsiteY4292" fmla="*/ 377999 h 546092"/>
                  <a:gd name="connsiteX4293" fmla="*/ 205039 w 535721"/>
                  <a:gd name="connsiteY4293" fmla="*/ 378022 h 546092"/>
                  <a:gd name="connsiteX4294" fmla="*/ 205560 w 535721"/>
                  <a:gd name="connsiteY4294" fmla="*/ 378045 h 546092"/>
                  <a:gd name="connsiteX4295" fmla="*/ 206069 w 535721"/>
                  <a:gd name="connsiteY4295" fmla="*/ 378068 h 546092"/>
                  <a:gd name="connsiteX4296" fmla="*/ 206578 w 535721"/>
                  <a:gd name="connsiteY4296" fmla="*/ 378068 h 546092"/>
                  <a:gd name="connsiteX4297" fmla="*/ 207827 w 535721"/>
                  <a:gd name="connsiteY4297" fmla="*/ 378161 h 546092"/>
                  <a:gd name="connsiteX4298" fmla="*/ 208579 w 535721"/>
                  <a:gd name="connsiteY4298" fmla="*/ 378311 h 546092"/>
                  <a:gd name="connsiteX4299" fmla="*/ 209274 w 535721"/>
                  <a:gd name="connsiteY4299" fmla="*/ 378520 h 546092"/>
                  <a:gd name="connsiteX4300" fmla="*/ 209678 w 535721"/>
                  <a:gd name="connsiteY4300" fmla="*/ 378693 h 546092"/>
                  <a:gd name="connsiteX4301" fmla="*/ 210650 w 535721"/>
                  <a:gd name="connsiteY4301" fmla="*/ 379295 h 546092"/>
                  <a:gd name="connsiteX4302" fmla="*/ 211345 w 535721"/>
                  <a:gd name="connsiteY4302" fmla="*/ 379897 h 546092"/>
                  <a:gd name="connsiteX4303" fmla="*/ 211611 w 535721"/>
                  <a:gd name="connsiteY4303" fmla="*/ 380209 h 546092"/>
                  <a:gd name="connsiteX4304" fmla="*/ 211900 w 535721"/>
                  <a:gd name="connsiteY4304" fmla="*/ 380649 h 546092"/>
                  <a:gd name="connsiteX4305" fmla="*/ 212293 w 535721"/>
                  <a:gd name="connsiteY4305" fmla="*/ 381354 h 546092"/>
                  <a:gd name="connsiteX4306" fmla="*/ 212478 w 535721"/>
                  <a:gd name="connsiteY4306" fmla="*/ 382627 h 546092"/>
                  <a:gd name="connsiteX4307" fmla="*/ 212386 w 535721"/>
                  <a:gd name="connsiteY4307" fmla="*/ 383136 h 546092"/>
                  <a:gd name="connsiteX4308" fmla="*/ 212224 w 535721"/>
                  <a:gd name="connsiteY4308" fmla="*/ 383807 h 546092"/>
                  <a:gd name="connsiteX4309" fmla="*/ 212073 w 535721"/>
                  <a:gd name="connsiteY4309" fmla="*/ 384212 h 546092"/>
                  <a:gd name="connsiteX4310" fmla="*/ 211553 w 535721"/>
                  <a:gd name="connsiteY4310" fmla="*/ 385219 h 546092"/>
                  <a:gd name="connsiteX4311" fmla="*/ 211206 w 535721"/>
                  <a:gd name="connsiteY4311" fmla="*/ 385762 h 546092"/>
                  <a:gd name="connsiteX4312" fmla="*/ 210951 w 535721"/>
                  <a:gd name="connsiteY4312" fmla="*/ 386190 h 546092"/>
                  <a:gd name="connsiteX4313" fmla="*/ 210407 w 535721"/>
                  <a:gd name="connsiteY4313" fmla="*/ 387116 h 546092"/>
                  <a:gd name="connsiteX4314" fmla="*/ 209898 w 535721"/>
                  <a:gd name="connsiteY4314" fmla="*/ 387787 h 546092"/>
                  <a:gd name="connsiteX4315" fmla="*/ 209956 w 535721"/>
                  <a:gd name="connsiteY4315" fmla="*/ 387706 h 546092"/>
                  <a:gd name="connsiteX4316" fmla="*/ 209644 w 535721"/>
                  <a:gd name="connsiteY4316" fmla="*/ 388134 h 546092"/>
                  <a:gd name="connsiteX4317" fmla="*/ 209285 w 535721"/>
                  <a:gd name="connsiteY4317" fmla="*/ 388562 h 546092"/>
                  <a:gd name="connsiteX4318" fmla="*/ 209436 w 535721"/>
                  <a:gd name="connsiteY4318" fmla="*/ 388713 h 546092"/>
                  <a:gd name="connsiteX4319" fmla="*/ 209759 w 535721"/>
                  <a:gd name="connsiteY4319" fmla="*/ 389141 h 546092"/>
                  <a:gd name="connsiteX4320" fmla="*/ 210014 w 535721"/>
                  <a:gd name="connsiteY4320" fmla="*/ 389627 h 546092"/>
                  <a:gd name="connsiteX4321" fmla="*/ 210303 w 535721"/>
                  <a:gd name="connsiteY4321" fmla="*/ 390286 h 546092"/>
                  <a:gd name="connsiteX4322" fmla="*/ 210558 w 535721"/>
                  <a:gd name="connsiteY4322" fmla="*/ 391026 h 546092"/>
                  <a:gd name="connsiteX4323" fmla="*/ 210697 w 535721"/>
                  <a:gd name="connsiteY4323" fmla="*/ 391489 h 546092"/>
                  <a:gd name="connsiteX4324" fmla="*/ 210859 w 535721"/>
                  <a:gd name="connsiteY4324" fmla="*/ 391998 h 546092"/>
                  <a:gd name="connsiteX4325" fmla="*/ 211148 w 535721"/>
                  <a:gd name="connsiteY4325" fmla="*/ 392959 h 546092"/>
                  <a:gd name="connsiteX4326" fmla="*/ 211264 w 535721"/>
                  <a:gd name="connsiteY4326" fmla="*/ 393236 h 546092"/>
                  <a:gd name="connsiteX4327" fmla="*/ 211426 w 535721"/>
                  <a:gd name="connsiteY4327" fmla="*/ 393514 h 546092"/>
                  <a:gd name="connsiteX4328" fmla="*/ 211541 w 535721"/>
                  <a:gd name="connsiteY4328" fmla="*/ 393688 h 546092"/>
                  <a:gd name="connsiteX4329" fmla="*/ 211738 w 535721"/>
                  <a:gd name="connsiteY4329" fmla="*/ 393861 h 546092"/>
                  <a:gd name="connsiteX4330" fmla="*/ 212675 w 535721"/>
                  <a:gd name="connsiteY4330" fmla="*/ 394706 h 546092"/>
                  <a:gd name="connsiteX4331" fmla="*/ 213045 w 535721"/>
                  <a:gd name="connsiteY4331" fmla="*/ 395099 h 546092"/>
                  <a:gd name="connsiteX4332" fmla="*/ 213207 w 535721"/>
                  <a:gd name="connsiteY4332" fmla="*/ 395261 h 546092"/>
                  <a:gd name="connsiteX4333" fmla="*/ 213381 w 535721"/>
                  <a:gd name="connsiteY4333" fmla="*/ 395365 h 546092"/>
                  <a:gd name="connsiteX4334" fmla="*/ 213797 w 535721"/>
                  <a:gd name="connsiteY4334" fmla="*/ 395573 h 546092"/>
                  <a:gd name="connsiteX4335" fmla="*/ 214237 w 535721"/>
                  <a:gd name="connsiteY4335" fmla="*/ 395770 h 546092"/>
                  <a:gd name="connsiteX4336" fmla="*/ 215082 w 535721"/>
                  <a:gd name="connsiteY4336" fmla="*/ 396129 h 546092"/>
                  <a:gd name="connsiteX4337" fmla="*/ 215116 w 535721"/>
                  <a:gd name="connsiteY4337" fmla="*/ 396140 h 546092"/>
                  <a:gd name="connsiteX4338" fmla="*/ 215267 w 535721"/>
                  <a:gd name="connsiteY4338" fmla="*/ 396129 h 546092"/>
                  <a:gd name="connsiteX4339" fmla="*/ 215799 w 535721"/>
                  <a:gd name="connsiteY4339" fmla="*/ 396094 h 546092"/>
                  <a:gd name="connsiteX4340" fmla="*/ 217048 w 535721"/>
                  <a:gd name="connsiteY4340" fmla="*/ 396059 h 546092"/>
                  <a:gd name="connsiteX4341" fmla="*/ 217500 w 535721"/>
                  <a:gd name="connsiteY4341" fmla="*/ 396117 h 546092"/>
                  <a:gd name="connsiteX4342" fmla="*/ 218020 w 535721"/>
                  <a:gd name="connsiteY4342" fmla="*/ 396233 h 546092"/>
                  <a:gd name="connsiteX4343" fmla="*/ 218657 w 535721"/>
                  <a:gd name="connsiteY4343" fmla="*/ 396430 h 546092"/>
                  <a:gd name="connsiteX4344" fmla="*/ 219235 w 535721"/>
                  <a:gd name="connsiteY4344" fmla="*/ 396707 h 546092"/>
                  <a:gd name="connsiteX4345" fmla="*/ 219663 w 535721"/>
                  <a:gd name="connsiteY4345" fmla="*/ 397020 h 546092"/>
                  <a:gd name="connsiteX4346" fmla="*/ 220114 w 535721"/>
                  <a:gd name="connsiteY4346" fmla="*/ 397413 h 546092"/>
                  <a:gd name="connsiteX4347" fmla="*/ 220299 w 535721"/>
                  <a:gd name="connsiteY4347" fmla="*/ 397529 h 546092"/>
                  <a:gd name="connsiteX4348" fmla="*/ 220589 w 535721"/>
                  <a:gd name="connsiteY4348" fmla="*/ 397644 h 546092"/>
                  <a:gd name="connsiteX4349" fmla="*/ 221132 w 535721"/>
                  <a:gd name="connsiteY4349" fmla="*/ 397980 h 546092"/>
                  <a:gd name="connsiteX4350" fmla="*/ 221537 w 535721"/>
                  <a:gd name="connsiteY4350" fmla="*/ 398327 h 546092"/>
                  <a:gd name="connsiteX4351" fmla="*/ 222081 w 535721"/>
                  <a:gd name="connsiteY4351" fmla="*/ 398917 h 546092"/>
                  <a:gd name="connsiteX4352" fmla="*/ 222532 w 535721"/>
                  <a:gd name="connsiteY4352" fmla="*/ 399530 h 546092"/>
                  <a:gd name="connsiteX4353" fmla="*/ 222822 w 535721"/>
                  <a:gd name="connsiteY4353" fmla="*/ 400155 h 546092"/>
                  <a:gd name="connsiteX4354" fmla="*/ 222984 w 535721"/>
                  <a:gd name="connsiteY4354" fmla="*/ 400757 h 546092"/>
                  <a:gd name="connsiteX4355" fmla="*/ 223088 w 535721"/>
                  <a:gd name="connsiteY4355" fmla="*/ 401254 h 546092"/>
                  <a:gd name="connsiteX4356" fmla="*/ 223169 w 535721"/>
                  <a:gd name="connsiteY4356" fmla="*/ 401566 h 546092"/>
                  <a:gd name="connsiteX4357" fmla="*/ 223412 w 535721"/>
                  <a:gd name="connsiteY4357" fmla="*/ 402087 h 546092"/>
                  <a:gd name="connsiteX4358" fmla="*/ 223423 w 535721"/>
                  <a:gd name="connsiteY4358" fmla="*/ 402087 h 546092"/>
                  <a:gd name="connsiteX4359" fmla="*/ 224129 w 535721"/>
                  <a:gd name="connsiteY4359" fmla="*/ 402596 h 546092"/>
                  <a:gd name="connsiteX4360" fmla="*/ 224545 w 535721"/>
                  <a:gd name="connsiteY4360" fmla="*/ 403001 h 546092"/>
                  <a:gd name="connsiteX4361" fmla="*/ 224858 w 535721"/>
                  <a:gd name="connsiteY4361" fmla="*/ 403406 h 546092"/>
                  <a:gd name="connsiteX4362" fmla="*/ 224916 w 535721"/>
                  <a:gd name="connsiteY4362" fmla="*/ 403487 h 546092"/>
                  <a:gd name="connsiteX4363" fmla="*/ 224950 w 535721"/>
                  <a:gd name="connsiteY4363" fmla="*/ 403337 h 546092"/>
                  <a:gd name="connsiteX4364" fmla="*/ 224939 w 535721"/>
                  <a:gd name="connsiteY4364" fmla="*/ 403394 h 546092"/>
                  <a:gd name="connsiteX4365" fmla="*/ 225344 w 535721"/>
                  <a:gd name="connsiteY4365" fmla="*/ 401752 h 546092"/>
                  <a:gd name="connsiteX4366" fmla="*/ 225656 w 535721"/>
                  <a:gd name="connsiteY4366" fmla="*/ 401092 h 546092"/>
                  <a:gd name="connsiteX4367" fmla="*/ 225945 w 535721"/>
                  <a:gd name="connsiteY4367" fmla="*/ 400687 h 546092"/>
                  <a:gd name="connsiteX4368" fmla="*/ 226790 w 535721"/>
                  <a:gd name="connsiteY4368" fmla="*/ 400016 h 546092"/>
                  <a:gd name="connsiteX4369" fmla="*/ 227276 w 535721"/>
                  <a:gd name="connsiteY4369" fmla="*/ 399808 h 546092"/>
                  <a:gd name="connsiteX4370" fmla="*/ 228028 w 535721"/>
                  <a:gd name="connsiteY4370" fmla="*/ 399646 h 546092"/>
                  <a:gd name="connsiteX4371" fmla="*/ 228560 w 535721"/>
                  <a:gd name="connsiteY4371" fmla="*/ 399646 h 546092"/>
                  <a:gd name="connsiteX4372" fmla="*/ 229046 w 535721"/>
                  <a:gd name="connsiteY4372" fmla="*/ 399681 h 546092"/>
                  <a:gd name="connsiteX4373" fmla="*/ 229231 w 535721"/>
                  <a:gd name="connsiteY4373" fmla="*/ 399738 h 546092"/>
                  <a:gd name="connsiteX4374" fmla="*/ 229393 w 535721"/>
                  <a:gd name="connsiteY4374" fmla="*/ 399669 h 546092"/>
                  <a:gd name="connsiteX4375" fmla="*/ 229763 w 535721"/>
                  <a:gd name="connsiteY4375" fmla="*/ 399495 h 546092"/>
                  <a:gd name="connsiteX4376" fmla="*/ 230701 w 535721"/>
                  <a:gd name="connsiteY4376" fmla="*/ 399299 h 546092"/>
                  <a:gd name="connsiteX4377" fmla="*/ 231788 w 535721"/>
                  <a:gd name="connsiteY4377" fmla="*/ 399334 h 546092"/>
                  <a:gd name="connsiteX4378" fmla="*/ 232494 w 535721"/>
                  <a:gd name="connsiteY4378" fmla="*/ 399495 h 546092"/>
                  <a:gd name="connsiteX4379" fmla="*/ 233443 w 535721"/>
                  <a:gd name="connsiteY4379" fmla="*/ 399924 h 546092"/>
                  <a:gd name="connsiteX4380" fmla="*/ 233894 w 535721"/>
                  <a:gd name="connsiteY4380" fmla="*/ 400109 h 546092"/>
                  <a:gd name="connsiteX4381" fmla="*/ 235028 w 535721"/>
                  <a:gd name="connsiteY4381" fmla="*/ 400618 h 546092"/>
                  <a:gd name="connsiteX4382" fmla="*/ 235918 w 535721"/>
                  <a:gd name="connsiteY4382" fmla="*/ 401185 h 546092"/>
                  <a:gd name="connsiteX4383" fmla="*/ 236751 w 535721"/>
                  <a:gd name="connsiteY4383" fmla="*/ 401902 h 546092"/>
                  <a:gd name="connsiteX4384" fmla="*/ 237237 w 535721"/>
                  <a:gd name="connsiteY4384" fmla="*/ 402400 h 546092"/>
                  <a:gd name="connsiteX4385" fmla="*/ 237584 w 535721"/>
                  <a:gd name="connsiteY4385" fmla="*/ 402828 h 546092"/>
                  <a:gd name="connsiteX4386" fmla="*/ 237642 w 535721"/>
                  <a:gd name="connsiteY4386" fmla="*/ 402885 h 546092"/>
                  <a:gd name="connsiteX4387" fmla="*/ 237677 w 535721"/>
                  <a:gd name="connsiteY4387" fmla="*/ 402909 h 546092"/>
                  <a:gd name="connsiteX4388" fmla="*/ 237851 w 535721"/>
                  <a:gd name="connsiteY4388" fmla="*/ 402943 h 546092"/>
                  <a:gd name="connsiteX4389" fmla="*/ 238163 w 535721"/>
                  <a:gd name="connsiteY4389" fmla="*/ 402978 h 546092"/>
                  <a:gd name="connsiteX4390" fmla="*/ 238417 w 535721"/>
                  <a:gd name="connsiteY4390" fmla="*/ 402978 h 546092"/>
                  <a:gd name="connsiteX4391" fmla="*/ 238695 w 535721"/>
                  <a:gd name="connsiteY4391" fmla="*/ 402920 h 546092"/>
                  <a:gd name="connsiteX4392" fmla="*/ 239227 w 535721"/>
                  <a:gd name="connsiteY4392" fmla="*/ 402816 h 546092"/>
                  <a:gd name="connsiteX4393" fmla="*/ 239887 w 535721"/>
                  <a:gd name="connsiteY4393" fmla="*/ 402735 h 546092"/>
                  <a:gd name="connsiteX4394" fmla="*/ 241993 w 535721"/>
                  <a:gd name="connsiteY4394" fmla="*/ 403985 h 546092"/>
                  <a:gd name="connsiteX4395" fmla="*/ 242016 w 535721"/>
                  <a:gd name="connsiteY4395" fmla="*/ 404054 h 546092"/>
                  <a:gd name="connsiteX4396" fmla="*/ 242386 w 535721"/>
                  <a:gd name="connsiteY4396" fmla="*/ 404170 h 546092"/>
                  <a:gd name="connsiteX4397" fmla="*/ 242814 w 535721"/>
                  <a:gd name="connsiteY4397" fmla="*/ 404355 h 546092"/>
                  <a:gd name="connsiteX4398" fmla="*/ 243069 w 535721"/>
                  <a:gd name="connsiteY4398" fmla="*/ 404447 h 546092"/>
                  <a:gd name="connsiteX4399" fmla="*/ 243080 w 535721"/>
                  <a:gd name="connsiteY4399" fmla="*/ 404447 h 546092"/>
                  <a:gd name="connsiteX4400" fmla="*/ 243323 w 535721"/>
                  <a:gd name="connsiteY4400" fmla="*/ 404413 h 546092"/>
                  <a:gd name="connsiteX4401" fmla="*/ 244596 w 535721"/>
                  <a:gd name="connsiteY4401" fmla="*/ 404308 h 546092"/>
                  <a:gd name="connsiteX4402" fmla="*/ 245267 w 535721"/>
                  <a:gd name="connsiteY4402" fmla="*/ 404389 h 546092"/>
                  <a:gd name="connsiteX4403" fmla="*/ 245776 w 535721"/>
                  <a:gd name="connsiteY4403" fmla="*/ 404528 h 546092"/>
                  <a:gd name="connsiteX4404" fmla="*/ 246458 w 535721"/>
                  <a:gd name="connsiteY4404" fmla="*/ 404794 h 546092"/>
                  <a:gd name="connsiteX4405" fmla="*/ 246956 w 535721"/>
                  <a:gd name="connsiteY4405" fmla="*/ 405072 h 546092"/>
                  <a:gd name="connsiteX4406" fmla="*/ 247372 w 535721"/>
                  <a:gd name="connsiteY4406" fmla="*/ 405396 h 546092"/>
                  <a:gd name="connsiteX4407" fmla="*/ 247916 w 535721"/>
                  <a:gd name="connsiteY4407" fmla="*/ 405905 h 546092"/>
                  <a:gd name="connsiteX4408" fmla="*/ 248784 w 535721"/>
                  <a:gd name="connsiteY4408" fmla="*/ 406935 h 546092"/>
                  <a:gd name="connsiteX4409" fmla="*/ 248726 w 535721"/>
                  <a:gd name="connsiteY4409" fmla="*/ 406865 h 546092"/>
                  <a:gd name="connsiteX4410" fmla="*/ 248981 w 535721"/>
                  <a:gd name="connsiteY4410" fmla="*/ 407178 h 546092"/>
                  <a:gd name="connsiteX4411" fmla="*/ 249270 w 535721"/>
                  <a:gd name="connsiteY4411" fmla="*/ 407444 h 546092"/>
                  <a:gd name="connsiteX4412" fmla="*/ 249582 w 535721"/>
                  <a:gd name="connsiteY4412" fmla="*/ 407791 h 546092"/>
                  <a:gd name="connsiteX4413" fmla="*/ 249872 w 535721"/>
                  <a:gd name="connsiteY4413" fmla="*/ 408196 h 546092"/>
                  <a:gd name="connsiteX4414" fmla="*/ 250230 w 535721"/>
                  <a:gd name="connsiteY4414" fmla="*/ 409237 h 546092"/>
                  <a:gd name="connsiteX4415" fmla="*/ 250242 w 535721"/>
                  <a:gd name="connsiteY4415" fmla="*/ 409677 h 546092"/>
                  <a:gd name="connsiteX4416" fmla="*/ 250265 w 535721"/>
                  <a:gd name="connsiteY4416" fmla="*/ 409781 h 546092"/>
                  <a:gd name="connsiteX4417" fmla="*/ 250427 w 535721"/>
                  <a:gd name="connsiteY4417" fmla="*/ 409885 h 546092"/>
                  <a:gd name="connsiteX4418" fmla="*/ 251480 w 535721"/>
                  <a:gd name="connsiteY4418" fmla="*/ 410637 h 546092"/>
                  <a:gd name="connsiteX4419" fmla="*/ 251584 w 535721"/>
                  <a:gd name="connsiteY4419" fmla="*/ 410660 h 546092"/>
                  <a:gd name="connsiteX4420" fmla="*/ 252081 w 535721"/>
                  <a:gd name="connsiteY4420" fmla="*/ 410764 h 546092"/>
                  <a:gd name="connsiteX4421" fmla="*/ 252625 w 535721"/>
                  <a:gd name="connsiteY4421" fmla="*/ 410950 h 546092"/>
                  <a:gd name="connsiteX4422" fmla="*/ 253053 w 535721"/>
                  <a:gd name="connsiteY4422" fmla="*/ 411193 h 546092"/>
                  <a:gd name="connsiteX4423" fmla="*/ 253851 w 535721"/>
                  <a:gd name="connsiteY4423" fmla="*/ 411956 h 546092"/>
                  <a:gd name="connsiteX4424" fmla="*/ 254118 w 535721"/>
                  <a:gd name="connsiteY4424" fmla="*/ 412419 h 546092"/>
                  <a:gd name="connsiteX4425" fmla="*/ 254384 w 535721"/>
                  <a:gd name="connsiteY4425" fmla="*/ 413437 h 546092"/>
                  <a:gd name="connsiteX4426" fmla="*/ 254742 w 535721"/>
                  <a:gd name="connsiteY4426" fmla="*/ 413645 h 546092"/>
                  <a:gd name="connsiteX4427" fmla="*/ 255066 w 535721"/>
                  <a:gd name="connsiteY4427" fmla="*/ 413888 h 546092"/>
                  <a:gd name="connsiteX4428" fmla="*/ 255425 w 535721"/>
                  <a:gd name="connsiteY4428" fmla="*/ 414073 h 546092"/>
                  <a:gd name="connsiteX4429" fmla="*/ 256119 w 535721"/>
                  <a:gd name="connsiteY4429" fmla="*/ 414582 h 546092"/>
                  <a:gd name="connsiteX4430" fmla="*/ 256605 w 535721"/>
                  <a:gd name="connsiteY4430" fmla="*/ 415126 h 546092"/>
                  <a:gd name="connsiteX4431" fmla="*/ 256883 w 535721"/>
                  <a:gd name="connsiteY4431" fmla="*/ 415577 h 546092"/>
                  <a:gd name="connsiteX4432" fmla="*/ 257068 w 535721"/>
                  <a:gd name="connsiteY4432" fmla="*/ 416005 h 546092"/>
                  <a:gd name="connsiteX4433" fmla="*/ 257218 w 535721"/>
                  <a:gd name="connsiteY4433" fmla="*/ 416457 h 546092"/>
                  <a:gd name="connsiteX4434" fmla="*/ 257241 w 535721"/>
                  <a:gd name="connsiteY4434" fmla="*/ 416457 h 546092"/>
                  <a:gd name="connsiteX4435" fmla="*/ 257727 w 535721"/>
                  <a:gd name="connsiteY4435" fmla="*/ 416596 h 546092"/>
                  <a:gd name="connsiteX4436" fmla="*/ 258236 w 535721"/>
                  <a:gd name="connsiteY4436" fmla="*/ 416781 h 546092"/>
                  <a:gd name="connsiteX4437" fmla="*/ 258699 w 535721"/>
                  <a:gd name="connsiteY4437" fmla="*/ 417047 h 546092"/>
                  <a:gd name="connsiteX4438" fmla="*/ 259162 w 535721"/>
                  <a:gd name="connsiteY4438" fmla="*/ 417405 h 546092"/>
                  <a:gd name="connsiteX4439" fmla="*/ 259521 w 535721"/>
                  <a:gd name="connsiteY4439" fmla="*/ 417799 h 546092"/>
                  <a:gd name="connsiteX4440" fmla="*/ 260030 w 535721"/>
                  <a:gd name="connsiteY4440" fmla="*/ 418493 h 546092"/>
                  <a:gd name="connsiteX4441" fmla="*/ 259972 w 535721"/>
                  <a:gd name="connsiteY4441" fmla="*/ 418412 h 546092"/>
                  <a:gd name="connsiteX4442" fmla="*/ 260215 w 535721"/>
                  <a:gd name="connsiteY4442" fmla="*/ 418747 h 546092"/>
                  <a:gd name="connsiteX4443" fmla="*/ 260446 w 535721"/>
                  <a:gd name="connsiteY4443" fmla="*/ 418979 h 546092"/>
                  <a:gd name="connsiteX4444" fmla="*/ 260712 w 535721"/>
                  <a:gd name="connsiteY4444" fmla="*/ 419222 h 546092"/>
                  <a:gd name="connsiteX4445" fmla="*/ 260782 w 535721"/>
                  <a:gd name="connsiteY4445" fmla="*/ 419199 h 546092"/>
                  <a:gd name="connsiteX4446" fmla="*/ 261268 w 535721"/>
                  <a:gd name="connsiteY4446" fmla="*/ 419106 h 546092"/>
                  <a:gd name="connsiteX4447" fmla="*/ 261800 w 535721"/>
                  <a:gd name="connsiteY4447" fmla="*/ 419071 h 546092"/>
                  <a:gd name="connsiteX4448" fmla="*/ 263154 w 535721"/>
                  <a:gd name="connsiteY4448" fmla="*/ 419476 h 546092"/>
                  <a:gd name="connsiteX4449" fmla="*/ 263558 w 535721"/>
                  <a:gd name="connsiteY4449" fmla="*/ 419789 h 546092"/>
                  <a:gd name="connsiteX4450" fmla="*/ 263894 w 535721"/>
                  <a:gd name="connsiteY4450" fmla="*/ 420113 h 546092"/>
                  <a:gd name="connsiteX4451" fmla="*/ 264241 w 535721"/>
                  <a:gd name="connsiteY4451" fmla="*/ 420529 h 546092"/>
                  <a:gd name="connsiteX4452" fmla="*/ 264658 w 535721"/>
                  <a:gd name="connsiteY4452" fmla="*/ 421131 h 546092"/>
                  <a:gd name="connsiteX4453" fmla="*/ 264750 w 535721"/>
                  <a:gd name="connsiteY4453" fmla="*/ 421281 h 546092"/>
                  <a:gd name="connsiteX4454" fmla="*/ 265190 w 535721"/>
                  <a:gd name="connsiteY4454" fmla="*/ 421212 h 546092"/>
                  <a:gd name="connsiteX4455" fmla="*/ 265583 w 535721"/>
                  <a:gd name="connsiteY4455" fmla="*/ 421200 h 546092"/>
                  <a:gd name="connsiteX4456" fmla="*/ 265907 w 535721"/>
                  <a:gd name="connsiteY4456" fmla="*/ 421142 h 546092"/>
                  <a:gd name="connsiteX4457" fmla="*/ 266370 w 535721"/>
                  <a:gd name="connsiteY4457" fmla="*/ 421038 h 546092"/>
                  <a:gd name="connsiteX4458" fmla="*/ 267261 w 535721"/>
                  <a:gd name="connsiteY4458" fmla="*/ 420957 h 546092"/>
                  <a:gd name="connsiteX4459" fmla="*/ 267596 w 535721"/>
                  <a:gd name="connsiteY4459" fmla="*/ 420969 h 546092"/>
                  <a:gd name="connsiteX4460" fmla="*/ 268221 w 535721"/>
                  <a:gd name="connsiteY4460" fmla="*/ 420275 h 546092"/>
                  <a:gd name="connsiteX4461" fmla="*/ 268591 w 535721"/>
                  <a:gd name="connsiteY4461" fmla="*/ 420020 h 546092"/>
                  <a:gd name="connsiteX4462" fmla="*/ 270269 w 535721"/>
                  <a:gd name="connsiteY4462" fmla="*/ 419766 h 546092"/>
                  <a:gd name="connsiteX4463" fmla="*/ 270732 w 535721"/>
                  <a:gd name="connsiteY4463" fmla="*/ 419904 h 546092"/>
                  <a:gd name="connsiteX4464" fmla="*/ 271090 w 535721"/>
                  <a:gd name="connsiteY4464" fmla="*/ 420043 h 546092"/>
                  <a:gd name="connsiteX4465" fmla="*/ 271461 w 535721"/>
                  <a:gd name="connsiteY4465" fmla="*/ 419893 h 546092"/>
                  <a:gd name="connsiteX4466" fmla="*/ 271958 w 535721"/>
                  <a:gd name="connsiteY4466" fmla="*/ 419742 h 546092"/>
                  <a:gd name="connsiteX4467" fmla="*/ 272490 w 535721"/>
                  <a:gd name="connsiteY4467" fmla="*/ 419650 h 546092"/>
                  <a:gd name="connsiteX4468" fmla="*/ 272826 w 535721"/>
                  <a:gd name="connsiteY4468" fmla="*/ 419511 h 546092"/>
                  <a:gd name="connsiteX4469" fmla="*/ 273254 w 535721"/>
                  <a:gd name="connsiteY4469" fmla="*/ 419407 h 546092"/>
                  <a:gd name="connsiteX4470" fmla="*/ 273740 w 535721"/>
                  <a:gd name="connsiteY4470" fmla="*/ 419326 h 546092"/>
                  <a:gd name="connsiteX4471" fmla="*/ 274087 w 535721"/>
                  <a:gd name="connsiteY4471" fmla="*/ 419256 h 546092"/>
                  <a:gd name="connsiteX4472" fmla="*/ 274295 w 535721"/>
                  <a:gd name="connsiteY4472" fmla="*/ 419187 h 546092"/>
                  <a:gd name="connsiteX4473" fmla="*/ 274619 w 535721"/>
                  <a:gd name="connsiteY4473" fmla="*/ 419014 h 546092"/>
                  <a:gd name="connsiteX4474" fmla="*/ 275128 w 535721"/>
                  <a:gd name="connsiteY4474" fmla="*/ 418828 h 546092"/>
                  <a:gd name="connsiteX4475" fmla="*/ 275614 w 535721"/>
                  <a:gd name="connsiteY4475" fmla="*/ 418713 h 546092"/>
                  <a:gd name="connsiteX4476" fmla="*/ 275626 w 535721"/>
                  <a:gd name="connsiteY4476" fmla="*/ 418713 h 546092"/>
                  <a:gd name="connsiteX4477" fmla="*/ 275788 w 535721"/>
                  <a:gd name="connsiteY4477" fmla="*/ 418551 h 546092"/>
                  <a:gd name="connsiteX4478" fmla="*/ 275926 w 535721"/>
                  <a:gd name="connsiteY4478" fmla="*/ 418319 h 546092"/>
                  <a:gd name="connsiteX4479" fmla="*/ 276366 w 535721"/>
                  <a:gd name="connsiteY4479" fmla="*/ 417706 h 546092"/>
                  <a:gd name="connsiteX4480" fmla="*/ 276702 w 535721"/>
                  <a:gd name="connsiteY4480" fmla="*/ 417359 h 546092"/>
                  <a:gd name="connsiteX4481" fmla="*/ 277118 w 535721"/>
                  <a:gd name="connsiteY4481" fmla="*/ 417012 h 546092"/>
                  <a:gd name="connsiteX4482" fmla="*/ 277396 w 535721"/>
                  <a:gd name="connsiteY4482" fmla="*/ 416827 h 546092"/>
                  <a:gd name="connsiteX4483" fmla="*/ 277812 w 535721"/>
                  <a:gd name="connsiteY4483" fmla="*/ 416237 h 546092"/>
                  <a:gd name="connsiteX4484" fmla="*/ 279154 w 535721"/>
                  <a:gd name="connsiteY4484" fmla="*/ 415404 h 546092"/>
                  <a:gd name="connsiteX4485" fmla="*/ 279363 w 535721"/>
                  <a:gd name="connsiteY4485" fmla="*/ 415381 h 546092"/>
                  <a:gd name="connsiteX4486" fmla="*/ 280485 w 535721"/>
                  <a:gd name="connsiteY4486" fmla="*/ 414015 h 546092"/>
                  <a:gd name="connsiteX4487" fmla="*/ 280878 w 535721"/>
                  <a:gd name="connsiteY4487" fmla="*/ 413830 h 546092"/>
                  <a:gd name="connsiteX4488" fmla="*/ 281758 w 535721"/>
                  <a:gd name="connsiteY4488" fmla="*/ 413657 h 546092"/>
                  <a:gd name="connsiteX4489" fmla="*/ 281839 w 535721"/>
                  <a:gd name="connsiteY4489" fmla="*/ 413576 h 546092"/>
                  <a:gd name="connsiteX4490" fmla="*/ 282371 w 535721"/>
                  <a:gd name="connsiteY4490" fmla="*/ 413113 h 546092"/>
                  <a:gd name="connsiteX4491" fmla="*/ 282822 w 535721"/>
                  <a:gd name="connsiteY4491" fmla="*/ 412847 h 546092"/>
                  <a:gd name="connsiteX4492" fmla="*/ 284002 w 535721"/>
                  <a:gd name="connsiteY4492" fmla="*/ 412303 h 546092"/>
                  <a:gd name="connsiteX4493" fmla="*/ 285217 w 535721"/>
                  <a:gd name="connsiteY4493" fmla="*/ 411875 h 546092"/>
                  <a:gd name="connsiteX4494" fmla="*/ 285807 w 535721"/>
                  <a:gd name="connsiteY4494" fmla="*/ 411782 h 546092"/>
                  <a:gd name="connsiteX4495" fmla="*/ 286339 w 535721"/>
                  <a:gd name="connsiteY4495" fmla="*/ 411782 h 546092"/>
                  <a:gd name="connsiteX4496" fmla="*/ 287253 w 535721"/>
                  <a:gd name="connsiteY4496" fmla="*/ 411979 h 546092"/>
                  <a:gd name="connsiteX4497" fmla="*/ 287889 w 535721"/>
                  <a:gd name="connsiteY4497" fmla="*/ 411146 h 546092"/>
                  <a:gd name="connsiteX4498" fmla="*/ 288283 w 535721"/>
                  <a:gd name="connsiteY4498" fmla="*/ 410834 h 546092"/>
                  <a:gd name="connsiteX4499" fmla="*/ 289486 w 535721"/>
                  <a:gd name="connsiteY4499" fmla="*/ 410417 h 546092"/>
                  <a:gd name="connsiteX4500" fmla="*/ 289972 w 535721"/>
                  <a:gd name="connsiteY4500" fmla="*/ 410417 h 546092"/>
                  <a:gd name="connsiteX4501" fmla="*/ 290886 w 535721"/>
                  <a:gd name="connsiteY4501" fmla="*/ 410626 h 546092"/>
                  <a:gd name="connsiteX4502" fmla="*/ 291279 w 535721"/>
                  <a:gd name="connsiteY4502" fmla="*/ 410822 h 546092"/>
                  <a:gd name="connsiteX4503" fmla="*/ 291684 w 535721"/>
                  <a:gd name="connsiteY4503" fmla="*/ 410579 h 546092"/>
                  <a:gd name="connsiteX4504" fmla="*/ 292147 w 535721"/>
                  <a:gd name="connsiteY4504" fmla="*/ 410394 h 546092"/>
                  <a:gd name="connsiteX4505" fmla="*/ 292610 w 535721"/>
                  <a:gd name="connsiteY4505" fmla="*/ 410197 h 546092"/>
                  <a:gd name="connsiteX4506" fmla="*/ 293073 w 535721"/>
                  <a:gd name="connsiteY4506" fmla="*/ 409989 h 546092"/>
                  <a:gd name="connsiteX4507" fmla="*/ 293593 w 535721"/>
                  <a:gd name="connsiteY4507" fmla="*/ 409827 h 546092"/>
                  <a:gd name="connsiteX4508" fmla="*/ 294114 w 535721"/>
                  <a:gd name="connsiteY4508" fmla="*/ 409746 h 546092"/>
                  <a:gd name="connsiteX4509" fmla="*/ 294808 w 535721"/>
                  <a:gd name="connsiteY4509" fmla="*/ 409712 h 546092"/>
                  <a:gd name="connsiteX4510" fmla="*/ 294820 w 535721"/>
                  <a:gd name="connsiteY4510" fmla="*/ 409712 h 546092"/>
                  <a:gd name="connsiteX4511" fmla="*/ 295317 w 535721"/>
                  <a:gd name="connsiteY4511" fmla="*/ 409110 h 546092"/>
                  <a:gd name="connsiteX4512" fmla="*/ 296011 w 535721"/>
                  <a:gd name="connsiteY4512" fmla="*/ 408589 h 546092"/>
                  <a:gd name="connsiteX4513" fmla="*/ 296786 w 535721"/>
                  <a:gd name="connsiteY4513" fmla="*/ 408184 h 546092"/>
                  <a:gd name="connsiteX4514" fmla="*/ 297585 w 535721"/>
                  <a:gd name="connsiteY4514" fmla="*/ 407930 h 546092"/>
                  <a:gd name="connsiteX4515" fmla="*/ 298695 w 535721"/>
                  <a:gd name="connsiteY4515" fmla="*/ 407733 h 546092"/>
                  <a:gd name="connsiteX4516" fmla="*/ 299147 w 535721"/>
                  <a:gd name="connsiteY4516" fmla="*/ 407722 h 546092"/>
                  <a:gd name="connsiteX4517" fmla="*/ 299540 w 535721"/>
                  <a:gd name="connsiteY4517" fmla="*/ 407745 h 546092"/>
                  <a:gd name="connsiteX4518" fmla="*/ 299540 w 535721"/>
                  <a:gd name="connsiteY4518" fmla="*/ 407733 h 546092"/>
                  <a:gd name="connsiteX4519" fmla="*/ 300732 w 535721"/>
                  <a:gd name="connsiteY4519" fmla="*/ 406553 h 546092"/>
                  <a:gd name="connsiteX4520" fmla="*/ 301171 w 535721"/>
                  <a:gd name="connsiteY4520" fmla="*/ 406379 h 546092"/>
                  <a:gd name="connsiteX4521" fmla="*/ 301206 w 535721"/>
                  <a:gd name="connsiteY4521" fmla="*/ 406368 h 546092"/>
                  <a:gd name="connsiteX4522" fmla="*/ 301264 w 535721"/>
                  <a:gd name="connsiteY4522" fmla="*/ 406102 h 546092"/>
                  <a:gd name="connsiteX4523" fmla="*/ 302120 w 535721"/>
                  <a:gd name="connsiteY4523" fmla="*/ 404852 h 546092"/>
                  <a:gd name="connsiteX4524" fmla="*/ 302560 w 535721"/>
                  <a:gd name="connsiteY4524" fmla="*/ 404563 h 546092"/>
                  <a:gd name="connsiteX4525" fmla="*/ 303046 w 535721"/>
                  <a:gd name="connsiteY4525" fmla="*/ 404332 h 546092"/>
                  <a:gd name="connsiteX4526" fmla="*/ 303323 w 535721"/>
                  <a:gd name="connsiteY4526" fmla="*/ 403718 h 546092"/>
                  <a:gd name="connsiteX4527" fmla="*/ 303566 w 535721"/>
                  <a:gd name="connsiteY4527" fmla="*/ 403348 h 546092"/>
                  <a:gd name="connsiteX4528" fmla="*/ 304099 w 535721"/>
                  <a:gd name="connsiteY4528" fmla="*/ 402816 h 546092"/>
                  <a:gd name="connsiteX4529" fmla="*/ 304538 w 535721"/>
                  <a:gd name="connsiteY4529" fmla="*/ 402527 h 546092"/>
                  <a:gd name="connsiteX4530" fmla="*/ 305579 w 535721"/>
                  <a:gd name="connsiteY4530" fmla="*/ 402168 h 546092"/>
                  <a:gd name="connsiteX4531" fmla="*/ 305996 w 535721"/>
                  <a:gd name="connsiteY4531" fmla="*/ 402157 h 546092"/>
                  <a:gd name="connsiteX4532" fmla="*/ 306956 w 535721"/>
                  <a:gd name="connsiteY4532" fmla="*/ 401995 h 546092"/>
                  <a:gd name="connsiteX4533" fmla="*/ 307373 w 535721"/>
                  <a:gd name="connsiteY4533" fmla="*/ 401995 h 546092"/>
                  <a:gd name="connsiteX4534" fmla="*/ 307431 w 535721"/>
                  <a:gd name="connsiteY4534" fmla="*/ 401856 h 546092"/>
                  <a:gd name="connsiteX4535" fmla="*/ 307951 w 535721"/>
                  <a:gd name="connsiteY4535" fmla="*/ 400814 h 546092"/>
                  <a:gd name="connsiteX4536" fmla="*/ 308449 w 535721"/>
                  <a:gd name="connsiteY4536" fmla="*/ 400201 h 546092"/>
                  <a:gd name="connsiteX4537" fmla="*/ 308865 w 535721"/>
                  <a:gd name="connsiteY4537" fmla="*/ 399866 h 546092"/>
                  <a:gd name="connsiteX4538" fmla="*/ 309478 w 535721"/>
                  <a:gd name="connsiteY4538" fmla="*/ 399507 h 546092"/>
                  <a:gd name="connsiteX4539" fmla="*/ 309964 w 535721"/>
                  <a:gd name="connsiteY4539" fmla="*/ 399345 h 546092"/>
                  <a:gd name="connsiteX4540" fmla="*/ 310994 w 535721"/>
                  <a:gd name="connsiteY4540" fmla="*/ 399264 h 546092"/>
                  <a:gd name="connsiteX4541" fmla="*/ 311503 w 535721"/>
                  <a:gd name="connsiteY4541" fmla="*/ 399357 h 546092"/>
                  <a:gd name="connsiteX4542" fmla="*/ 312382 w 535721"/>
                  <a:gd name="connsiteY4542" fmla="*/ 399762 h 546092"/>
                  <a:gd name="connsiteX4543" fmla="*/ 312544 w 535721"/>
                  <a:gd name="connsiteY4543" fmla="*/ 399877 h 546092"/>
                  <a:gd name="connsiteX4544" fmla="*/ 312625 w 535721"/>
                  <a:gd name="connsiteY4544" fmla="*/ 399843 h 546092"/>
                  <a:gd name="connsiteX4545" fmla="*/ 312649 w 535721"/>
                  <a:gd name="connsiteY4545" fmla="*/ 399831 h 546092"/>
                  <a:gd name="connsiteX4546" fmla="*/ 313065 w 535721"/>
                  <a:gd name="connsiteY4546" fmla="*/ 398975 h 546092"/>
                  <a:gd name="connsiteX4547" fmla="*/ 313401 w 535721"/>
                  <a:gd name="connsiteY4547" fmla="*/ 398570 h 546092"/>
                  <a:gd name="connsiteX4548" fmla="*/ 313678 w 535721"/>
                  <a:gd name="connsiteY4548" fmla="*/ 398292 h 546092"/>
                  <a:gd name="connsiteX4549" fmla="*/ 314095 w 535721"/>
                  <a:gd name="connsiteY4549" fmla="*/ 397957 h 546092"/>
                  <a:gd name="connsiteX4550" fmla="*/ 314488 w 535721"/>
                  <a:gd name="connsiteY4550" fmla="*/ 397702 h 546092"/>
                  <a:gd name="connsiteX4551" fmla="*/ 314835 w 535721"/>
                  <a:gd name="connsiteY4551" fmla="*/ 397540 h 546092"/>
                  <a:gd name="connsiteX4552" fmla="*/ 315101 w 535721"/>
                  <a:gd name="connsiteY4552" fmla="*/ 397355 h 546092"/>
                  <a:gd name="connsiteX4553" fmla="*/ 315472 w 535721"/>
                  <a:gd name="connsiteY4553" fmla="*/ 397066 h 546092"/>
                  <a:gd name="connsiteX4554" fmla="*/ 316062 w 535721"/>
                  <a:gd name="connsiteY4554" fmla="*/ 396719 h 546092"/>
                  <a:gd name="connsiteX4555" fmla="*/ 316351 w 535721"/>
                  <a:gd name="connsiteY4555" fmla="*/ 396522 h 546092"/>
                  <a:gd name="connsiteX4556" fmla="*/ 316686 w 535721"/>
                  <a:gd name="connsiteY4556" fmla="*/ 396233 h 546092"/>
                  <a:gd name="connsiteX4557" fmla="*/ 317288 w 535721"/>
                  <a:gd name="connsiteY4557" fmla="*/ 395793 h 546092"/>
                  <a:gd name="connsiteX4558" fmla="*/ 317681 w 535721"/>
                  <a:gd name="connsiteY4558" fmla="*/ 395597 h 546092"/>
                  <a:gd name="connsiteX4559" fmla="*/ 318179 w 535721"/>
                  <a:gd name="connsiteY4559" fmla="*/ 395400 h 546092"/>
                  <a:gd name="connsiteX4560" fmla="*/ 318456 w 535721"/>
                  <a:gd name="connsiteY4560" fmla="*/ 395307 h 546092"/>
                  <a:gd name="connsiteX4561" fmla="*/ 318480 w 535721"/>
                  <a:gd name="connsiteY4561" fmla="*/ 395284 h 546092"/>
                  <a:gd name="connsiteX4562" fmla="*/ 318885 w 535721"/>
                  <a:gd name="connsiteY4562" fmla="*/ 394926 h 546092"/>
                  <a:gd name="connsiteX4563" fmla="*/ 319313 w 535721"/>
                  <a:gd name="connsiteY4563" fmla="*/ 394636 h 546092"/>
                  <a:gd name="connsiteX4564" fmla="*/ 319729 w 535721"/>
                  <a:gd name="connsiteY4564" fmla="*/ 394428 h 546092"/>
                  <a:gd name="connsiteX4565" fmla="*/ 320123 w 535721"/>
                  <a:gd name="connsiteY4565" fmla="*/ 394185 h 546092"/>
                  <a:gd name="connsiteX4566" fmla="*/ 321152 w 535721"/>
                  <a:gd name="connsiteY4566" fmla="*/ 393595 h 546092"/>
                  <a:gd name="connsiteX4567" fmla="*/ 322263 w 535721"/>
                  <a:gd name="connsiteY4567" fmla="*/ 393352 h 546092"/>
                  <a:gd name="connsiteX4568" fmla="*/ 322795 w 535721"/>
                  <a:gd name="connsiteY4568" fmla="*/ 393387 h 546092"/>
                  <a:gd name="connsiteX4569" fmla="*/ 323640 w 535721"/>
                  <a:gd name="connsiteY4569" fmla="*/ 393653 h 546092"/>
                  <a:gd name="connsiteX4570" fmla="*/ 324068 w 535721"/>
                  <a:gd name="connsiteY4570" fmla="*/ 393896 h 546092"/>
                  <a:gd name="connsiteX4571" fmla="*/ 324808 w 535721"/>
                  <a:gd name="connsiteY4571" fmla="*/ 394636 h 546092"/>
                  <a:gd name="connsiteX4572" fmla="*/ 325063 w 535721"/>
                  <a:gd name="connsiteY4572" fmla="*/ 394602 h 546092"/>
                  <a:gd name="connsiteX4573" fmla="*/ 325583 w 535721"/>
                  <a:gd name="connsiteY4573" fmla="*/ 394544 h 546092"/>
                  <a:gd name="connsiteX4574" fmla="*/ 326509 w 535721"/>
                  <a:gd name="connsiteY4574" fmla="*/ 394602 h 546092"/>
                  <a:gd name="connsiteX4575" fmla="*/ 326902 w 535721"/>
                  <a:gd name="connsiteY4575" fmla="*/ 394671 h 546092"/>
                  <a:gd name="connsiteX4576" fmla="*/ 327018 w 535721"/>
                  <a:gd name="connsiteY4576" fmla="*/ 394474 h 546092"/>
                  <a:gd name="connsiteX4577" fmla="*/ 327284 w 535721"/>
                  <a:gd name="connsiteY4577" fmla="*/ 394046 h 546092"/>
                  <a:gd name="connsiteX4578" fmla="*/ 327816 w 535721"/>
                  <a:gd name="connsiteY4578" fmla="*/ 393502 h 546092"/>
                  <a:gd name="connsiteX4579" fmla="*/ 328244 w 535721"/>
                  <a:gd name="connsiteY4579" fmla="*/ 393178 h 546092"/>
                  <a:gd name="connsiteX4580" fmla="*/ 329135 w 535721"/>
                  <a:gd name="connsiteY4580" fmla="*/ 392831 h 546092"/>
                  <a:gd name="connsiteX4581" fmla="*/ 329135 w 535721"/>
                  <a:gd name="connsiteY4581" fmla="*/ 392716 h 546092"/>
                  <a:gd name="connsiteX4582" fmla="*/ 329309 w 535721"/>
                  <a:gd name="connsiteY4582" fmla="*/ 391825 h 546092"/>
                  <a:gd name="connsiteX4583" fmla="*/ 329598 w 535721"/>
                  <a:gd name="connsiteY4583" fmla="*/ 391038 h 546092"/>
                  <a:gd name="connsiteX4584" fmla="*/ 329864 w 535721"/>
                  <a:gd name="connsiteY4584" fmla="*/ 390494 h 546092"/>
                  <a:gd name="connsiteX4585" fmla="*/ 330003 w 535721"/>
                  <a:gd name="connsiteY4585" fmla="*/ 390159 h 546092"/>
                  <a:gd name="connsiteX4586" fmla="*/ 330119 w 535721"/>
                  <a:gd name="connsiteY4586" fmla="*/ 389742 h 546092"/>
                  <a:gd name="connsiteX4587" fmla="*/ 330582 w 535721"/>
                  <a:gd name="connsiteY4587" fmla="*/ 388921 h 546092"/>
                  <a:gd name="connsiteX4588" fmla="*/ 330929 w 535721"/>
                  <a:gd name="connsiteY4588" fmla="*/ 388551 h 546092"/>
                  <a:gd name="connsiteX4589" fmla="*/ 331241 w 535721"/>
                  <a:gd name="connsiteY4589" fmla="*/ 388285 h 546092"/>
                  <a:gd name="connsiteX4590" fmla="*/ 331681 w 535721"/>
                  <a:gd name="connsiteY4590" fmla="*/ 387972 h 546092"/>
                  <a:gd name="connsiteX4591" fmla="*/ 332224 w 535721"/>
                  <a:gd name="connsiteY4591" fmla="*/ 387706 h 546092"/>
                  <a:gd name="connsiteX4592" fmla="*/ 332733 w 535721"/>
                  <a:gd name="connsiteY4592" fmla="*/ 387544 h 546092"/>
                  <a:gd name="connsiteX4593" fmla="*/ 333266 w 535721"/>
                  <a:gd name="connsiteY4593" fmla="*/ 387452 h 546092"/>
                  <a:gd name="connsiteX4594" fmla="*/ 333763 w 535721"/>
                  <a:gd name="connsiteY4594" fmla="*/ 387428 h 546092"/>
                  <a:gd name="connsiteX4595" fmla="*/ 334932 w 535721"/>
                  <a:gd name="connsiteY4595" fmla="*/ 387752 h 546092"/>
                  <a:gd name="connsiteX4596" fmla="*/ 335383 w 535721"/>
                  <a:gd name="connsiteY4596" fmla="*/ 388042 h 546092"/>
                  <a:gd name="connsiteX4597" fmla="*/ 335904 w 535721"/>
                  <a:gd name="connsiteY4597" fmla="*/ 388539 h 546092"/>
                  <a:gd name="connsiteX4598" fmla="*/ 336216 w 535721"/>
                  <a:gd name="connsiteY4598" fmla="*/ 388979 h 546092"/>
                  <a:gd name="connsiteX4599" fmla="*/ 336413 w 535721"/>
                  <a:gd name="connsiteY4599" fmla="*/ 389314 h 546092"/>
                  <a:gd name="connsiteX4600" fmla="*/ 336702 w 535721"/>
                  <a:gd name="connsiteY4600" fmla="*/ 389256 h 546092"/>
                  <a:gd name="connsiteX4601" fmla="*/ 337581 w 535721"/>
                  <a:gd name="connsiteY4601" fmla="*/ 389094 h 546092"/>
                  <a:gd name="connsiteX4602" fmla="*/ 337894 w 535721"/>
                  <a:gd name="connsiteY4602" fmla="*/ 388528 h 546092"/>
                  <a:gd name="connsiteX4603" fmla="*/ 338217 w 535721"/>
                  <a:gd name="connsiteY4603" fmla="*/ 388099 h 546092"/>
                  <a:gd name="connsiteX4604" fmla="*/ 338484 w 535721"/>
                  <a:gd name="connsiteY4604" fmla="*/ 387810 h 546092"/>
                  <a:gd name="connsiteX4605" fmla="*/ 338877 w 535721"/>
                  <a:gd name="connsiteY4605" fmla="*/ 387452 h 546092"/>
                  <a:gd name="connsiteX4606" fmla="*/ 339583 w 535721"/>
                  <a:gd name="connsiteY4606" fmla="*/ 386989 h 546092"/>
                  <a:gd name="connsiteX4607" fmla="*/ 339826 w 535721"/>
                  <a:gd name="connsiteY4607" fmla="*/ 386075 h 546092"/>
                  <a:gd name="connsiteX4608" fmla="*/ 340034 w 535721"/>
                  <a:gd name="connsiteY4608" fmla="*/ 385681 h 546092"/>
                  <a:gd name="connsiteX4609" fmla="*/ 340173 w 535721"/>
                  <a:gd name="connsiteY4609" fmla="*/ 385496 h 546092"/>
                  <a:gd name="connsiteX4610" fmla="*/ 340057 w 535721"/>
                  <a:gd name="connsiteY4610" fmla="*/ 385230 h 546092"/>
                  <a:gd name="connsiteX4611" fmla="*/ 339548 w 535721"/>
                  <a:gd name="connsiteY4611" fmla="*/ 384339 h 546092"/>
                  <a:gd name="connsiteX4612" fmla="*/ 339317 w 535721"/>
                  <a:gd name="connsiteY4612" fmla="*/ 383414 h 546092"/>
                  <a:gd name="connsiteX4613" fmla="*/ 339317 w 535721"/>
                  <a:gd name="connsiteY4613" fmla="*/ 382870 h 546092"/>
                  <a:gd name="connsiteX4614" fmla="*/ 340092 w 535721"/>
                  <a:gd name="connsiteY4614" fmla="*/ 381297 h 546092"/>
                  <a:gd name="connsiteX4615" fmla="*/ 340346 w 535721"/>
                  <a:gd name="connsiteY4615" fmla="*/ 381100 h 546092"/>
                  <a:gd name="connsiteX4616" fmla="*/ 340520 w 535721"/>
                  <a:gd name="connsiteY4616" fmla="*/ 380915 h 546092"/>
                  <a:gd name="connsiteX4617" fmla="*/ 340774 w 535721"/>
                  <a:gd name="connsiteY4617" fmla="*/ 380568 h 546092"/>
                  <a:gd name="connsiteX4618" fmla="*/ 341040 w 535721"/>
                  <a:gd name="connsiteY4618" fmla="*/ 380255 h 546092"/>
                  <a:gd name="connsiteX4619" fmla="*/ 341434 w 535721"/>
                  <a:gd name="connsiteY4619" fmla="*/ 379908 h 546092"/>
                  <a:gd name="connsiteX4620" fmla="*/ 342197 w 535721"/>
                  <a:gd name="connsiteY4620" fmla="*/ 379399 h 546092"/>
                  <a:gd name="connsiteX4621" fmla="*/ 342834 w 535721"/>
                  <a:gd name="connsiteY4621" fmla="*/ 379064 h 546092"/>
                  <a:gd name="connsiteX4622" fmla="*/ 343192 w 535721"/>
                  <a:gd name="connsiteY4622" fmla="*/ 378925 h 546092"/>
                  <a:gd name="connsiteX4623" fmla="*/ 343192 w 535721"/>
                  <a:gd name="connsiteY4623" fmla="*/ 378890 h 546092"/>
                  <a:gd name="connsiteX4624" fmla="*/ 343181 w 535721"/>
                  <a:gd name="connsiteY4624" fmla="*/ 378520 h 546092"/>
                  <a:gd name="connsiteX4625" fmla="*/ 343678 w 535721"/>
                  <a:gd name="connsiteY4625" fmla="*/ 377074 h 546092"/>
                  <a:gd name="connsiteX4626" fmla="*/ 343678 w 535721"/>
                  <a:gd name="connsiteY4626" fmla="*/ 377062 h 546092"/>
                  <a:gd name="connsiteX4627" fmla="*/ 343516 w 535721"/>
                  <a:gd name="connsiteY4627" fmla="*/ 375743 h 546092"/>
                  <a:gd name="connsiteX4628" fmla="*/ 343621 w 535721"/>
                  <a:gd name="connsiteY4628" fmla="*/ 375222 h 546092"/>
                  <a:gd name="connsiteX4629" fmla="*/ 343887 w 535721"/>
                  <a:gd name="connsiteY4629" fmla="*/ 374598 h 546092"/>
                  <a:gd name="connsiteX4630" fmla="*/ 344130 w 535721"/>
                  <a:gd name="connsiteY4630" fmla="*/ 374193 h 546092"/>
                  <a:gd name="connsiteX4631" fmla="*/ 344384 w 535721"/>
                  <a:gd name="connsiteY4631" fmla="*/ 373869 h 546092"/>
                  <a:gd name="connsiteX4632" fmla="*/ 344396 w 535721"/>
                  <a:gd name="connsiteY4632" fmla="*/ 373499 h 546092"/>
                  <a:gd name="connsiteX4633" fmla="*/ 344465 w 535721"/>
                  <a:gd name="connsiteY4633" fmla="*/ 373001 h 546092"/>
                  <a:gd name="connsiteX4634" fmla="*/ 344916 w 535721"/>
                  <a:gd name="connsiteY4634" fmla="*/ 371971 h 546092"/>
                  <a:gd name="connsiteX4635" fmla="*/ 345240 w 535721"/>
                  <a:gd name="connsiteY4635" fmla="*/ 371578 h 546092"/>
                  <a:gd name="connsiteX4636" fmla="*/ 345310 w 535721"/>
                  <a:gd name="connsiteY4636" fmla="*/ 371520 h 546092"/>
                  <a:gd name="connsiteX4637" fmla="*/ 345310 w 535721"/>
                  <a:gd name="connsiteY4637" fmla="*/ 371439 h 546092"/>
                  <a:gd name="connsiteX4638" fmla="*/ 345298 w 535721"/>
                  <a:gd name="connsiteY4638" fmla="*/ 370999 h 546092"/>
                  <a:gd name="connsiteX4639" fmla="*/ 345402 w 535721"/>
                  <a:gd name="connsiteY4639" fmla="*/ 370305 h 546092"/>
                  <a:gd name="connsiteX4640" fmla="*/ 345772 w 535721"/>
                  <a:gd name="connsiteY4640" fmla="*/ 369264 h 546092"/>
                  <a:gd name="connsiteX4641" fmla="*/ 345564 w 535721"/>
                  <a:gd name="connsiteY4641" fmla="*/ 368778 h 546092"/>
                  <a:gd name="connsiteX4642" fmla="*/ 345425 w 535721"/>
                  <a:gd name="connsiteY4642" fmla="*/ 367841 h 546092"/>
                  <a:gd name="connsiteX4643" fmla="*/ 345460 w 535721"/>
                  <a:gd name="connsiteY4643" fmla="*/ 367309 h 546092"/>
                  <a:gd name="connsiteX4644" fmla="*/ 346652 w 535721"/>
                  <a:gd name="connsiteY4644" fmla="*/ 365631 h 546092"/>
                  <a:gd name="connsiteX4645" fmla="*/ 347103 w 535721"/>
                  <a:gd name="connsiteY4645" fmla="*/ 365434 h 546092"/>
                  <a:gd name="connsiteX4646" fmla="*/ 347774 w 535721"/>
                  <a:gd name="connsiteY4646" fmla="*/ 365261 h 546092"/>
                  <a:gd name="connsiteX4647" fmla="*/ 348295 w 535721"/>
                  <a:gd name="connsiteY4647" fmla="*/ 365238 h 546092"/>
                  <a:gd name="connsiteX4648" fmla="*/ 348827 w 535721"/>
                  <a:gd name="connsiteY4648" fmla="*/ 365261 h 546092"/>
                  <a:gd name="connsiteX4649" fmla="*/ 349232 w 535721"/>
                  <a:gd name="connsiteY4649" fmla="*/ 365342 h 546092"/>
                  <a:gd name="connsiteX4650" fmla="*/ 349625 w 535721"/>
                  <a:gd name="connsiteY4650" fmla="*/ 365365 h 546092"/>
                  <a:gd name="connsiteX4651" fmla="*/ 349949 w 535721"/>
                  <a:gd name="connsiteY4651" fmla="*/ 365388 h 546092"/>
                  <a:gd name="connsiteX4652" fmla="*/ 350157 w 535721"/>
                  <a:gd name="connsiteY4652" fmla="*/ 365353 h 546092"/>
                  <a:gd name="connsiteX4653" fmla="*/ 351372 w 535721"/>
                  <a:gd name="connsiteY4653" fmla="*/ 365029 h 546092"/>
                  <a:gd name="connsiteX4654" fmla="*/ 352564 w 535721"/>
                  <a:gd name="connsiteY4654" fmla="*/ 364937 h 546092"/>
                  <a:gd name="connsiteX4655" fmla="*/ 353246 w 535721"/>
                  <a:gd name="connsiteY4655" fmla="*/ 364995 h 546092"/>
                  <a:gd name="connsiteX4656" fmla="*/ 353917 w 535721"/>
                  <a:gd name="connsiteY4656" fmla="*/ 364717 h 546092"/>
                  <a:gd name="connsiteX4657" fmla="*/ 355664 w 535721"/>
                  <a:gd name="connsiteY4657" fmla="*/ 364185 h 546092"/>
                  <a:gd name="connsiteX4658" fmla="*/ 356324 w 535721"/>
                  <a:gd name="connsiteY4658" fmla="*/ 364115 h 546092"/>
                  <a:gd name="connsiteX4659" fmla="*/ 357157 w 535721"/>
                  <a:gd name="connsiteY4659" fmla="*/ 364185 h 546092"/>
                  <a:gd name="connsiteX4660" fmla="*/ 357296 w 535721"/>
                  <a:gd name="connsiteY4660" fmla="*/ 364162 h 546092"/>
                  <a:gd name="connsiteX4661" fmla="*/ 357689 w 535721"/>
                  <a:gd name="connsiteY4661" fmla="*/ 364046 h 546092"/>
                  <a:gd name="connsiteX4662" fmla="*/ 358788 w 535721"/>
                  <a:gd name="connsiteY4662" fmla="*/ 364011 h 546092"/>
                  <a:gd name="connsiteX4663" fmla="*/ 359274 w 535721"/>
                  <a:gd name="connsiteY4663" fmla="*/ 364115 h 546092"/>
                  <a:gd name="connsiteX4664" fmla="*/ 359644 w 535721"/>
                  <a:gd name="connsiteY4664" fmla="*/ 364196 h 546092"/>
                  <a:gd name="connsiteX4665" fmla="*/ 360015 w 535721"/>
                  <a:gd name="connsiteY4665" fmla="*/ 364231 h 546092"/>
                  <a:gd name="connsiteX4666" fmla="*/ 360420 w 535721"/>
                  <a:gd name="connsiteY4666" fmla="*/ 364243 h 546092"/>
                  <a:gd name="connsiteX4667" fmla="*/ 360732 w 535721"/>
                  <a:gd name="connsiteY4667" fmla="*/ 364231 h 546092"/>
                  <a:gd name="connsiteX4668" fmla="*/ 361021 w 535721"/>
                  <a:gd name="connsiteY4668" fmla="*/ 364173 h 546092"/>
                  <a:gd name="connsiteX4669" fmla="*/ 361449 w 535721"/>
                  <a:gd name="connsiteY4669" fmla="*/ 364058 h 546092"/>
                  <a:gd name="connsiteX4670" fmla="*/ 362537 w 535721"/>
                  <a:gd name="connsiteY4670" fmla="*/ 363884 h 546092"/>
                  <a:gd name="connsiteX4671" fmla="*/ 362734 w 535721"/>
                  <a:gd name="connsiteY4671" fmla="*/ 363815 h 546092"/>
                  <a:gd name="connsiteX4672" fmla="*/ 363104 w 535721"/>
                  <a:gd name="connsiteY4672" fmla="*/ 363618 h 546092"/>
                  <a:gd name="connsiteX4673" fmla="*/ 364631 w 535721"/>
                  <a:gd name="connsiteY4673" fmla="*/ 363514 h 546092"/>
                  <a:gd name="connsiteX4674" fmla="*/ 365244 w 535721"/>
                  <a:gd name="connsiteY4674" fmla="*/ 363711 h 546092"/>
                  <a:gd name="connsiteX4675" fmla="*/ 365730 w 535721"/>
                  <a:gd name="connsiteY4675" fmla="*/ 363896 h 546092"/>
                  <a:gd name="connsiteX4676" fmla="*/ 365973 w 535721"/>
                  <a:gd name="connsiteY4676" fmla="*/ 363977 h 546092"/>
                  <a:gd name="connsiteX4677" fmla="*/ 366228 w 535721"/>
                  <a:gd name="connsiteY4677" fmla="*/ 364000 h 546092"/>
                  <a:gd name="connsiteX4678" fmla="*/ 366841 w 535721"/>
                  <a:gd name="connsiteY4678" fmla="*/ 364150 h 546092"/>
                  <a:gd name="connsiteX4679" fmla="*/ 367199 w 535721"/>
                  <a:gd name="connsiteY4679" fmla="*/ 364312 h 546092"/>
                  <a:gd name="connsiteX4680" fmla="*/ 367431 w 535721"/>
                  <a:gd name="connsiteY4680" fmla="*/ 364370 h 546092"/>
                  <a:gd name="connsiteX4681" fmla="*/ 367523 w 535721"/>
                  <a:gd name="connsiteY4681" fmla="*/ 364382 h 546092"/>
                  <a:gd name="connsiteX4682" fmla="*/ 367535 w 535721"/>
                  <a:gd name="connsiteY4682" fmla="*/ 364382 h 546092"/>
                  <a:gd name="connsiteX4683" fmla="*/ 367732 w 535721"/>
                  <a:gd name="connsiteY4683" fmla="*/ 364289 h 546092"/>
                  <a:gd name="connsiteX4684" fmla="*/ 368137 w 535721"/>
                  <a:gd name="connsiteY4684" fmla="*/ 364092 h 546092"/>
                  <a:gd name="connsiteX4685" fmla="*/ 368622 w 535721"/>
                  <a:gd name="connsiteY4685" fmla="*/ 363907 h 546092"/>
                  <a:gd name="connsiteX4686" fmla="*/ 369143 w 535721"/>
                  <a:gd name="connsiteY4686" fmla="*/ 363792 h 546092"/>
                  <a:gd name="connsiteX4687" fmla="*/ 369675 w 535721"/>
                  <a:gd name="connsiteY4687" fmla="*/ 363757 h 546092"/>
                  <a:gd name="connsiteX4688" fmla="*/ 370138 w 535721"/>
                  <a:gd name="connsiteY4688" fmla="*/ 363768 h 546092"/>
                  <a:gd name="connsiteX4689" fmla="*/ 370531 w 535721"/>
                  <a:gd name="connsiteY4689" fmla="*/ 363757 h 546092"/>
                  <a:gd name="connsiteX4690" fmla="*/ 370740 w 535721"/>
                  <a:gd name="connsiteY4690" fmla="*/ 363745 h 546092"/>
                  <a:gd name="connsiteX4691" fmla="*/ 370821 w 535721"/>
                  <a:gd name="connsiteY4691" fmla="*/ 363711 h 546092"/>
                  <a:gd name="connsiteX4692" fmla="*/ 371087 w 535721"/>
                  <a:gd name="connsiteY4692" fmla="*/ 363549 h 546092"/>
                  <a:gd name="connsiteX4693" fmla="*/ 371700 w 535721"/>
                  <a:gd name="connsiteY4693" fmla="*/ 363225 h 546092"/>
                  <a:gd name="connsiteX4694" fmla="*/ 372406 w 535721"/>
                  <a:gd name="connsiteY4694" fmla="*/ 363016 h 546092"/>
                  <a:gd name="connsiteX4695" fmla="*/ 372926 w 535721"/>
                  <a:gd name="connsiteY4695" fmla="*/ 362947 h 546092"/>
                  <a:gd name="connsiteX4696" fmla="*/ 373840 w 535721"/>
                  <a:gd name="connsiteY4696" fmla="*/ 362982 h 546092"/>
                  <a:gd name="connsiteX4697" fmla="*/ 373736 w 535721"/>
                  <a:gd name="connsiteY4697" fmla="*/ 362982 h 546092"/>
                  <a:gd name="connsiteX4698" fmla="*/ 375356 w 535721"/>
                  <a:gd name="connsiteY4698" fmla="*/ 363039 h 546092"/>
                  <a:gd name="connsiteX4699" fmla="*/ 376096 w 535721"/>
                  <a:gd name="connsiteY4699" fmla="*/ 363132 h 546092"/>
                  <a:gd name="connsiteX4700" fmla="*/ 376802 w 535721"/>
                  <a:gd name="connsiteY4700" fmla="*/ 363294 h 546092"/>
                  <a:gd name="connsiteX4701" fmla="*/ 377334 w 535721"/>
                  <a:gd name="connsiteY4701" fmla="*/ 363491 h 546092"/>
                  <a:gd name="connsiteX4702" fmla="*/ 378202 w 535721"/>
                  <a:gd name="connsiteY4702" fmla="*/ 363988 h 546092"/>
                  <a:gd name="connsiteX4703" fmla="*/ 378619 w 535721"/>
                  <a:gd name="connsiteY4703" fmla="*/ 364185 h 546092"/>
                  <a:gd name="connsiteX4704" fmla="*/ 379243 w 535721"/>
                  <a:gd name="connsiteY4704" fmla="*/ 364555 h 546092"/>
                  <a:gd name="connsiteX4705" fmla="*/ 379868 w 535721"/>
                  <a:gd name="connsiteY4705" fmla="*/ 365041 h 546092"/>
                  <a:gd name="connsiteX4706" fmla="*/ 379972 w 535721"/>
                  <a:gd name="connsiteY4706" fmla="*/ 365134 h 546092"/>
                  <a:gd name="connsiteX4707" fmla="*/ 380250 w 535721"/>
                  <a:gd name="connsiteY4707" fmla="*/ 365099 h 546092"/>
                  <a:gd name="connsiteX4708" fmla="*/ 380909 w 535721"/>
                  <a:gd name="connsiteY4708" fmla="*/ 365099 h 546092"/>
                  <a:gd name="connsiteX4709" fmla="*/ 381268 w 535721"/>
                  <a:gd name="connsiteY4709" fmla="*/ 365029 h 546092"/>
                  <a:gd name="connsiteX4710" fmla="*/ 381789 w 535721"/>
                  <a:gd name="connsiteY4710" fmla="*/ 364948 h 546092"/>
                  <a:gd name="connsiteX4711" fmla="*/ 382471 w 535721"/>
                  <a:gd name="connsiteY4711" fmla="*/ 364868 h 546092"/>
                  <a:gd name="connsiteX4712" fmla="*/ 383189 w 535721"/>
                  <a:gd name="connsiteY4712" fmla="*/ 364937 h 546092"/>
                  <a:gd name="connsiteX4713" fmla="*/ 383686 w 535721"/>
                  <a:gd name="connsiteY4713" fmla="*/ 365076 h 546092"/>
                  <a:gd name="connsiteX4714" fmla="*/ 384276 w 535721"/>
                  <a:gd name="connsiteY4714" fmla="*/ 365330 h 546092"/>
                  <a:gd name="connsiteX4715" fmla="*/ 384508 w 535721"/>
                  <a:gd name="connsiteY4715" fmla="*/ 365388 h 546092"/>
                  <a:gd name="connsiteX4716" fmla="*/ 385503 w 535721"/>
                  <a:gd name="connsiteY4716" fmla="*/ 365492 h 546092"/>
                  <a:gd name="connsiteX4717" fmla="*/ 386116 w 535721"/>
                  <a:gd name="connsiteY4717" fmla="*/ 365608 h 546092"/>
                  <a:gd name="connsiteX4718" fmla="*/ 386486 w 535721"/>
                  <a:gd name="connsiteY4718" fmla="*/ 365677 h 546092"/>
                  <a:gd name="connsiteX4719" fmla="*/ 386903 w 535721"/>
                  <a:gd name="connsiteY4719" fmla="*/ 365689 h 546092"/>
                  <a:gd name="connsiteX4720" fmla="*/ 388395 w 535721"/>
                  <a:gd name="connsiteY4720" fmla="*/ 366453 h 546092"/>
                  <a:gd name="connsiteX4721" fmla="*/ 388626 w 535721"/>
                  <a:gd name="connsiteY4721" fmla="*/ 366730 h 546092"/>
                  <a:gd name="connsiteX4722" fmla="*/ 389055 w 535721"/>
                  <a:gd name="connsiteY4722" fmla="*/ 367945 h 546092"/>
                  <a:gd name="connsiteX4723" fmla="*/ 389055 w 535721"/>
                  <a:gd name="connsiteY4723" fmla="*/ 368142 h 546092"/>
                  <a:gd name="connsiteX4724" fmla="*/ 389112 w 535721"/>
                  <a:gd name="connsiteY4724" fmla="*/ 368315 h 546092"/>
                  <a:gd name="connsiteX4725" fmla="*/ 389228 w 535721"/>
                  <a:gd name="connsiteY4725" fmla="*/ 368628 h 546092"/>
                  <a:gd name="connsiteX4726" fmla="*/ 389425 w 535721"/>
                  <a:gd name="connsiteY4726" fmla="*/ 368963 h 546092"/>
                  <a:gd name="connsiteX4727" fmla="*/ 389598 w 535721"/>
                  <a:gd name="connsiteY4727" fmla="*/ 369380 h 546092"/>
                  <a:gd name="connsiteX4728" fmla="*/ 389760 w 535721"/>
                  <a:gd name="connsiteY4728" fmla="*/ 369900 h 546092"/>
                  <a:gd name="connsiteX4729" fmla="*/ 390003 w 535721"/>
                  <a:gd name="connsiteY4729" fmla="*/ 371219 h 546092"/>
                  <a:gd name="connsiteX4730" fmla="*/ 390107 w 535721"/>
                  <a:gd name="connsiteY4730" fmla="*/ 373105 h 546092"/>
                  <a:gd name="connsiteX4731" fmla="*/ 390119 w 535721"/>
                  <a:gd name="connsiteY4731" fmla="*/ 373626 h 546092"/>
                  <a:gd name="connsiteX4732" fmla="*/ 390131 w 535721"/>
                  <a:gd name="connsiteY4732" fmla="*/ 374343 h 546092"/>
                  <a:gd name="connsiteX4733" fmla="*/ 390188 w 535721"/>
                  <a:gd name="connsiteY4733" fmla="*/ 374482 h 546092"/>
                  <a:gd name="connsiteX4734" fmla="*/ 390385 w 535721"/>
                  <a:gd name="connsiteY4734" fmla="*/ 374933 h 546092"/>
                  <a:gd name="connsiteX4735" fmla="*/ 390524 w 535721"/>
                  <a:gd name="connsiteY4735" fmla="*/ 375396 h 546092"/>
                  <a:gd name="connsiteX4736" fmla="*/ 390616 w 535721"/>
                  <a:gd name="connsiteY4736" fmla="*/ 375916 h 546092"/>
                  <a:gd name="connsiteX4737" fmla="*/ 390628 w 535721"/>
                  <a:gd name="connsiteY4737" fmla="*/ 376460 h 546092"/>
                  <a:gd name="connsiteX4738" fmla="*/ 390570 w 535721"/>
                  <a:gd name="connsiteY4738" fmla="*/ 376958 h 546092"/>
                  <a:gd name="connsiteX4739" fmla="*/ 390281 w 535721"/>
                  <a:gd name="connsiteY4739" fmla="*/ 377825 h 546092"/>
                  <a:gd name="connsiteX4740" fmla="*/ 389645 w 535721"/>
                  <a:gd name="connsiteY4740" fmla="*/ 378786 h 546092"/>
                  <a:gd name="connsiteX4741" fmla="*/ 389078 w 535721"/>
                  <a:gd name="connsiteY4741" fmla="*/ 379422 h 546092"/>
                  <a:gd name="connsiteX4742" fmla="*/ 389112 w 535721"/>
                  <a:gd name="connsiteY4742" fmla="*/ 379677 h 546092"/>
                  <a:gd name="connsiteX4743" fmla="*/ 389170 w 535721"/>
                  <a:gd name="connsiteY4743" fmla="*/ 380163 h 546092"/>
                  <a:gd name="connsiteX4744" fmla="*/ 388985 w 535721"/>
                  <a:gd name="connsiteY4744" fmla="*/ 381273 h 546092"/>
                  <a:gd name="connsiteX4745" fmla="*/ 388742 w 535721"/>
                  <a:gd name="connsiteY4745" fmla="*/ 381759 h 546092"/>
                  <a:gd name="connsiteX4746" fmla="*/ 388337 w 535721"/>
                  <a:gd name="connsiteY4746" fmla="*/ 382303 h 546092"/>
                  <a:gd name="connsiteX4747" fmla="*/ 388106 w 535721"/>
                  <a:gd name="connsiteY4747" fmla="*/ 382511 h 546092"/>
                  <a:gd name="connsiteX4748" fmla="*/ 387955 w 535721"/>
                  <a:gd name="connsiteY4748" fmla="*/ 382754 h 546092"/>
                  <a:gd name="connsiteX4749" fmla="*/ 387851 w 535721"/>
                  <a:gd name="connsiteY4749" fmla="*/ 382916 h 546092"/>
                  <a:gd name="connsiteX4750" fmla="*/ 387817 w 535721"/>
                  <a:gd name="connsiteY4750" fmla="*/ 383078 h 546092"/>
                  <a:gd name="connsiteX4751" fmla="*/ 387736 w 535721"/>
                  <a:gd name="connsiteY4751" fmla="*/ 383518 h 546092"/>
                  <a:gd name="connsiteX4752" fmla="*/ 387701 w 535721"/>
                  <a:gd name="connsiteY4752" fmla="*/ 383749 h 546092"/>
                  <a:gd name="connsiteX4753" fmla="*/ 387863 w 535721"/>
                  <a:gd name="connsiteY4753" fmla="*/ 383946 h 546092"/>
                  <a:gd name="connsiteX4754" fmla="*/ 388210 w 535721"/>
                  <a:gd name="connsiteY4754" fmla="*/ 385589 h 546092"/>
                  <a:gd name="connsiteX4755" fmla="*/ 388106 w 535721"/>
                  <a:gd name="connsiteY4755" fmla="*/ 386075 h 546092"/>
                  <a:gd name="connsiteX4756" fmla="*/ 388013 w 535721"/>
                  <a:gd name="connsiteY4756" fmla="*/ 386561 h 546092"/>
                  <a:gd name="connsiteX4757" fmla="*/ 387921 w 535721"/>
                  <a:gd name="connsiteY4757" fmla="*/ 387058 h 546092"/>
                  <a:gd name="connsiteX4758" fmla="*/ 387886 w 535721"/>
                  <a:gd name="connsiteY4758" fmla="*/ 387336 h 546092"/>
                  <a:gd name="connsiteX4759" fmla="*/ 387909 w 535721"/>
                  <a:gd name="connsiteY4759" fmla="*/ 387671 h 546092"/>
                  <a:gd name="connsiteX4760" fmla="*/ 387886 w 535721"/>
                  <a:gd name="connsiteY4760" fmla="*/ 388446 h 546092"/>
                  <a:gd name="connsiteX4761" fmla="*/ 387851 w 535721"/>
                  <a:gd name="connsiteY4761" fmla="*/ 388805 h 546092"/>
                  <a:gd name="connsiteX4762" fmla="*/ 387851 w 535721"/>
                  <a:gd name="connsiteY4762" fmla="*/ 388828 h 546092"/>
                  <a:gd name="connsiteX4763" fmla="*/ 387944 w 535721"/>
                  <a:gd name="connsiteY4763" fmla="*/ 389060 h 546092"/>
                  <a:gd name="connsiteX4764" fmla="*/ 388002 w 535721"/>
                  <a:gd name="connsiteY4764" fmla="*/ 389175 h 546092"/>
                  <a:gd name="connsiteX4765" fmla="*/ 388152 w 535721"/>
                  <a:gd name="connsiteY4765" fmla="*/ 389326 h 546092"/>
                  <a:gd name="connsiteX4766" fmla="*/ 388638 w 535721"/>
                  <a:gd name="connsiteY4766" fmla="*/ 389916 h 546092"/>
                  <a:gd name="connsiteX4767" fmla="*/ 388927 w 535721"/>
                  <a:gd name="connsiteY4767" fmla="*/ 390413 h 546092"/>
                  <a:gd name="connsiteX4768" fmla="*/ 389112 w 535721"/>
                  <a:gd name="connsiteY4768" fmla="*/ 390911 h 546092"/>
                  <a:gd name="connsiteX4769" fmla="*/ 389263 w 535721"/>
                  <a:gd name="connsiteY4769" fmla="*/ 391605 h 546092"/>
                  <a:gd name="connsiteX4770" fmla="*/ 389274 w 535721"/>
                  <a:gd name="connsiteY4770" fmla="*/ 392045 h 546092"/>
                  <a:gd name="connsiteX4771" fmla="*/ 389297 w 535721"/>
                  <a:gd name="connsiteY4771" fmla="*/ 392334 h 546092"/>
                  <a:gd name="connsiteX4772" fmla="*/ 389309 w 535721"/>
                  <a:gd name="connsiteY4772" fmla="*/ 392357 h 546092"/>
                  <a:gd name="connsiteX4773" fmla="*/ 389425 w 535721"/>
                  <a:gd name="connsiteY4773" fmla="*/ 392519 h 546092"/>
                  <a:gd name="connsiteX4774" fmla="*/ 389425 w 535721"/>
                  <a:gd name="connsiteY4774" fmla="*/ 394798 h 546092"/>
                  <a:gd name="connsiteX4775" fmla="*/ 389159 w 535721"/>
                  <a:gd name="connsiteY4775" fmla="*/ 395168 h 546092"/>
                  <a:gd name="connsiteX4776" fmla="*/ 388788 w 535721"/>
                  <a:gd name="connsiteY4776" fmla="*/ 395585 h 546092"/>
                  <a:gd name="connsiteX4777" fmla="*/ 388383 w 535721"/>
                  <a:gd name="connsiteY4777" fmla="*/ 395932 h 546092"/>
                  <a:gd name="connsiteX4778" fmla="*/ 387689 w 535721"/>
                  <a:gd name="connsiteY4778" fmla="*/ 396302 h 546092"/>
                  <a:gd name="connsiteX4779" fmla="*/ 387273 w 535721"/>
                  <a:gd name="connsiteY4779" fmla="*/ 396441 h 546092"/>
                  <a:gd name="connsiteX4780" fmla="*/ 386127 w 535721"/>
                  <a:gd name="connsiteY4780" fmla="*/ 396453 h 546092"/>
                  <a:gd name="connsiteX4781" fmla="*/ 385711 w 535721"/>
                  <a:gd name="connsiteY4781" fmla="*/ 396568 h 546092"/>
                  <a:gd name="connsiteX4782" fmla="*/ 385537 w 535721"/>
                  <a:gd name="connsiteY4782" fmla="*/ 396846 h 546092"/>
                  <a:gd name="connsiteX4783" fmla="*/ 385260 w 535721"/>
                  <a:gd name="connsiteY4783" fmla="*/ 397205 h 546092"/>
                  <a:gd name="connsiteX4784" fmla="*/ 384866 w 535721"/>
                  <a:gd name="connsiteY4784" fmla="*/ 397598 h 546092"/>
                  <a:gd name="connsiteX4785" fmla="*/ 384080 w 535721"/>
                  <a:gd name="connsiteY4785" fmla="*/ 398084 h 546092"/>
                  <a:gd name="connsiteX4786" fmla="*/ 383640 w 535721"/>
                  <a:gd name="connsiteY4786" fmla="*/ 398234 h 546092"/>
                  <a:gd name="connsiteX4787" fmla="*/ 383223 w 535721"/>
                  <a:gd name="connsiteY4787" fmla="*/ 398396 h 546092"/>
                  <a:gd name="connsiteX4788" fmla="*/ 382772 w 535721"/>
                  <a:gd name="connsiteY4788" fmla="*/ 398593 h 546092"/>
                  <a:gd name="connsiteX4789" fmla="*/ 382228 w 535721"/>
                  <a:gd name="connsiteY4789" fmla="*/ 398743 h 546092"/>
                  <a:gd name="connsiteX4790" fmla="*/ 381939 w 535721"/>
                  <a:gd name="connsiteY4790" fmla="*/ 398767 h 546092"/>
                  <a:gd name="connsiteX4791" fmla="*/ 381731 w 535721"/>
                  <a:gd name="connsiteY4791" fmla="*/ 398848 h 546092"/>
                  <a:gd name="connsiteX4792" fmla="*/ 381025 w 535721"/>
                  <a:gd name="connsiteY4792" fmla="*/ 399171 h 546092"/>
                  <a:gd name="connsiteX4793" fmla="*/ 380944 w 535721"/>
                  <a:gd name="connsiteY4793" fmla="*/ 399241 h 546092"/>
                  <a:gd name="connsiteX4794" fmla="*/ 380516 w 535721"/>
                  <a:gd name="connsiteY4794" fmla="*/ 399704 h 546092"/>
                  <a:gd name="connsiteX4795" fmla="*/ 379648 w 535721"/>
                  <a:gd name="connsiteY4795" fmla="*/ 400398 h 546092"/>
                  <a:gd name="connsiteX4796" fmla="*/ 379081 w 535721"/>
                  <a:gd name="connsiteY4796" fmla="*/ 400722 h 546092"/>
                  <a:gd name="connsiteX4797" fmla="*/ 378734 w 535721"/>
                  <a:gd name="connsiteY4797" fmla="*/ 400838 h 546092"/>
                  <a:gd name="connsiteX4798" fmla="*/ 378526 w 535721"/>
                  <a:gd name="connsiteY4798" fmla="*/ 400953 h 546092"/>
                  <a:gd name="connsiteX4799" fmla="*/ 378191 w 535721"/>
                  <a:gd name="connsiteY4799" fmla="*/ 401196 h 546092"/>
                  <a:gd name="connsiteX4800" fmla="*/ 377496 w 535721"/>
                  <a:gd name="connsiteY4800" fmla="*/ 401532 h 546092"/>
                  <a:gd name="connsiteX4801" fmla="*/ 376710 w 535721"/>
                  <a:gd name="connsiteY4801" fmla="*/ 401717 h 546092"/>
                  <a:gd name="connsiteX4802" fmla="*/ 376536 w 535721"/>
                  <a:gd name="connsiteY4802" fmla="*/ 401809 h 546092"/>
                  <a:gd name="connsiteX4803" fmla="*/ 376120 w 535721"/>
                  <a:gd name="connsiteY4803" fmla="*/ 402075 h 546092"/>
                  <a:gd name="connsiteX4804" fmla="*/ 375668 w 535721"/>
                  <a:gd name="connsiteY4804" fmla="*/ 402284 h 546092"/>
                  <a:gd name="connsiteX4805" fmla="*/ 375252 w 535721"/>
                  <a:gd name="connsiteY4805" fmla="*/ 402423 h 546092"/>
                  <a:gd name="connsiteX4806" fmla="*/ 374847 w 535721"/>
                  <a:gd name="connsiteY4806" fmla="*/ 402596 h 546092"/>
                  <a:gd name="connsiteX4807" fmla="*/ 374384 w 535721"/>
                  <a:gd name="connsiteY4807" fmla="*/ 402735 h 546092"/>
                  <a:gd name="connsiteX4808" fmla="*/ 373875 w 535721"/>
                  <a:gd name="connsiteY4808" fmla="*/ 402816 h 546092"/>
                  <a:gd name="connsiteX4809" fmla="*/ 373169 w 535721"/>
                  <a:gd name="connsiteY4809" fmla="*/ 402816 h 546092"/>
                  <a:gd name="connsiteX4810" fmla="*/ 372811 w 535721"/>
                  <a:gd name="connsiteY4810" fmla="*/ 402747 h 546092"/>
                  <a:gd name="connsiteX4811" fmla="*/ 372707 w 535721"/>
                  <a:gd name="connsiteY4811" fmla="*/ 402735 h 546092"/>
                  <a:gd name="connsiteX4812" fmla="*/ 372684 w 535721"/>
                  <a:gd name="connsiteY4812" fmla="*/ 402758 h 546092"/>
                  <a:gd name="connsiteX4813" fmla="*/ 371052 w 535721"/>
                  <a:gd name="connsiteY4813" fmla="*/ 403024 h 546092"/>
                  <a:gd name="connsiteX4814" fmla="*/ 370867 w 535721"/>
                  <a:gd name="connsiteY4814" fmla="*/ 402966 h 546092"/>
                  <a:gd name="connsiteX4815" fmla="*/ 370682 w 535721"/>
                  <a:gd name="connsiteY4815" fmla="*/ 402978 h 546092"/>
                  <a:gd name="connsiteX4816" fmla="*/ 370242 w 535721"/>
                  <a:gd name="connsiteY4816" fmla="*/ 402966 h 546092"/>
                  <a:gd name="connsiteX4817" fmla="*/ 369722 w 535721"/>
                  <a:gd name="connsiteY4817" fmla="*/ 402897 h 546092"/>
                  <a:gd name="connsiteX4818" fmla="*/ 369664 w 535721"/>
                  <a:gd name="connsiteY4818" fmla="*/ 402885 h 546092"/>
                  <a:gd name="connsiteX4819" fmla="*/ 369722 w 535721"/>
                  <a:gd name="connsiteY4819" fmla="*/ 402943 h 546092"/>
                  <a:gd name="connsiteX4820" fmla="*/ 369756 w 535721"/>
                  <a:gd name="connsiteY4820" fmla="*/ 402955 h 546092"/>
                  <a:gd name="connsiteX4821" fmla="*/ 370462 w 535721"/>
                  <a:gd name="connsiteY4821" fmla="*/ 403279 h 546092"/>
                  <a:gd name="connsiteX4822" fmla="*/ 370809 w 535721"/>
                  <a:gd name="connsiteY4822" fmla="*/ 403545 h 546092"/>
                  <a:gd name="connsiteX4823" fmla="*/ 371388 w 535721"/>
                  <a:gd name="connsiteY4823" fmla="*/ 403684 h 546092"/>
                  <a:gd name="connsiteX4824" fmla="*/ 371874 w 535721"/>
                  <a:gd name="connsiteY4824" fmla="*/ 403869 h 546092"/>
                  <a:gd name="connsiteX4825" fmla="*/ 372649 w 535721"/>
                  <a:gd name="connsiteY4825" fmla="*/ 404308 h 546092"/>
                  <a:gd name="connsiteX4826" fmla="*/ 372591 w 535721"/>
                  <a:gd name="connsiteY4826" fmla="*/ 404285 h 546092"/>
                  <a:gd name="connsiteX4827" fmla="*/ 373331 w 535721"/>
                  <a:gd name="connsiteY4827" fmla="*/ 404713 h 546092"/>
                  <a:gd name="connsiteX4828" fmla="*/ 374176 w 535721"/>
                  <a:gd name="connsiteY4828" fmla="*/ 404968 h 546092"/>
                  <a:gd name="connsiteX4829" fmla="*/ 374662 w 535721"/>
                  <a:gd name="connsiteY4829" fmla="*/ 405199 h 546092"/>
                  <a:gd name="connsiteX4830" fmla="*/ 376062 w 535721"/>
                  <a:gd name="connsiteY4830" fmla="*/ 405465 h 546092"/>
                  <a:gd name="connsiteX4831" fmla="*/ 376502 w 535721"/>
                  <a:gd name="connsiteY4831" fmla="*/ 405743 h 546092"/>
                  <a:gd name="connsiteX4832" fmla="*/ 376791 w 535721"/>
                  <a:gd name="connsiteY4832" fmla="*/ 405940 h 546092"/>
                  <a:gd name="connsiteX4833" fmla="*/ 376860 w 535721"/>
                  <a:gd name="connsiteY4833" fmla="*/ 405963 h 546092"/>
                  <a:gd name="connsiteX4834" fmla="*/ 377219 w 535721"/>
                  <a:gd name="connsiteY4834" fmla="*/ 406021 h 546092"/>
                  <a:gd name="connsiteX4835" fmla="*/ 377797 w 535721"/>
                  <a:gd name="connsiteY4835" fmla="*/ 406206 h 546092"/>
                  <a:gd name="connsiteX4836" fmla="*/ 378249 w 535721"/>
                  <a:gd name="connsiteY4836" fmla="*/ 406437 h 546092"/>
                  <a:gd name="connsiteX4837" fmla="*/ 378306 w 535721"/>
                  <a:gd name="connsiteY4837" fmla="*/ 406460 h 546092"/>
                  <a:gd name="connsiteX4838" fmla="*/ 378387 w 535721"/>
                  <a:gd name="connsiteY4838" fmla="*/ 406460 h 546092"/>
                  <a:gd name="connsiteX4839" fmla="*/ 378977 w 535721"/>
                  <a:gd name="connsiteY4839" fmla="*/ 406553 h 546092"/>
                  <a:gd name="connsiteX4840" fmla="*/ 380458 w 535721"/>
                  <a:gd name="connsiteY4840" fmla="*/ 406449 h 546092"/>
                  <a:gd name="connsiteX4841" fmla="*/ 380898 w 535721"/>
                  <a:gd name="connsiteY4841" fmla="*/ 406588 h 546092"/>
                  <a:gd name="connsiteX4842" fmla="*/ 381638 w 535721"/>
                  <a:gd name="connsiteY4842" fmla="*/ 407016 h 546092"/>
                  <a:gd name="connsiteX4843" fmla="*/ 382032 w 535721"/>
                  <a:gd name="connsiteY4843" fmla="*/ 407374 h 546092"/>
                  <a:gd name="connsiteX4844" fmla="*/ 382402 w 535721"/>
                  <a:gd name="connsiteY4844" fmla="*/ 407814 h 546092"/>
                  <a:gd name="connsiteX4845" fmla="*/ 382552 w 535721"/>
                  <a:gd name="connsiteY4845" fmla="*/ 407930 h 546092"/>
                  <a:gd name="connsiteX4846" fmla="*/ 382923 w 535721"/>
                  <a:gd name="connsiteY4846" fmla="*/ 408161 h 546092"/>
                  <a:gd name="connsiteX4847" fmla="*/ 383547 w 535721"/>
                  <a:gd name="connsiteY4847" fmla="*/ 408763 h 546092"/>
                  <a:gd name="connsiteX4848" fmla="*/ 383860 w 535721"/>
                  <a:gd name="connsiteY4848" fmla="*/ 409202 h 546092"/>
                  <a:gd name="connsiteX4849" fmla="*/ 384091 w 535721"/>
                  <a:gd name="connsiteY4849" fmla="*/ 409654 h 546092"/>
                  <a:gd name="connsiteX4850" fmla="*/ 384265 w 535721"/>
                  <a:gd name="connsiteY4850" fmla="*/ 410151 h 546092"/>
                  <a:gd name="connsiteX4851" fmla="*/ 384450 w 535721"/>
                  <a:gd name="connsiteY4851" fmla="*/ 410857 h 546092"/>
                  <a:gd name="connsiteX4852" fmla="*/ 384473 w 535721"/>
                  <a:gd name="connsiteY4852" fmla="*/ 411632 h 546092"/>
                  <a:gd name="connsiteX4853" fmla="*/ 384392 w 535721"/>
                  <a:gd name="connsiteY4853" fmla="*/ 412153 h 546092"/>
                  <a:gd name="connsiteX4854" fmla="*/ 384253 w 535721"/>
                  <a:gd name="connsiteY4854" fmla="*/ 412650 h 546092"/>
                  <a:gd name="connsiteX4855" fmla="*/ 384057 w 535721"/>
                  <a:gd name="connsiteY4855" fmla="*/ 413136 h 546092"/>
                  <a:gd name="connsiteX4856" fmla="*/ 383895 w 535721"/>
                  <a:gd name="connsiteY4856" fmla="*/ 413402 h 546092"/>
                  <a:gd name="connsiteX4857" fmla="*/ 383918 w 535721"/>
                  <a:gd name="connsiteY4857" fmla="*/ 413483 h 546092"/>
                  <a:gd name="connsiteX4858" fmla="*/ 384103 w 535721"/>
                  <a:gd name="connsiteY4858" fmla="*/ 413830 h 546092"/>
                  <a:gd name="connsiteX4859" fmla="*/ 384346 w 535721"/>
                  <a:gd name="connsiteY4859" fmla="*/ 414501 h 546092"/>
                  <a:gd name="connsiteX4860" fmla="*/ 384427 w 535721"/>
                  <a:gd name="connsiteY4860" fmla="*/ 415022 h 546092"/>
                  <a:gd name="connsiteX4861" fmla="*/ 384485 w 535721"/>
                  <a:gd name="connsiteY4861" fmla="*/ 415774 h 546092"/>
                  <a:gd name="connsiteX4862" fmla="*/ 384461 w 535721"/>
                  <a:gd name="connsiteY4862" fmla="*/ 416190 h 546092"/>
                  <a:gd name="connsiteX4863" fmla="*/ 384380 w 535721"/>
                  <a:gd name="connsiteY4863" fmla="*/ 416723 h 546092"/>
                  <a:gd name="connsiteX4864" fmla="*/ 384207 w 535721"/>
                  <a:gd name="connsiteY4864" fmla="*/ 417382 h 546092"/>
                  <a:gd name="connsiteX4865" fmla="*/ 384091 w 535721"/>
                  <a:gd name="connsiteY4865" fmla="*/ 417891 h 546092"/>
                  <a:gd name="connsiteX4866" fmla="*/ 383802 w 535721"/>
                  <a:gd name="connsiteY4866" fmla="*/ 418690 h 546092"/>
                  <a:gd name="connsiteX4867" fmla="*/ 383617 w 535721"/>
                  <a:gd name="connsiteY4867" fmla="*/ 419083 h 546092"/>
                  <a:gd name="connsiteX4868" fmla="*/ 383941 w 535721"/>
                  <a:gd name="connsiteY4868" fmla="*/ 419569 h 546092"/>
                  <a:gd name="connsiteX4869" fmla="*/ 384265 w 535721"/>
                  <a:gd name="connsiteY4869" fmla="*/ 420159 h 546092"/>
                  <a:gd name="connsiteX4870" fmla="*/ 384589 w 535721"/>
                  <a:gd name="connsiteY4870" fmla="*/ 420946 h 546092"/>
                  <a:gd name="connsiteX4871" fmla="*/ 384774 w 535721"/>
                  <a:gd name="connsiteY4871" fmla="*/ 421628 h 546092"/>
                  <a:gd name="connsiteX4872" fmla="*/ 384832 w 535721"/>
                  <a:gd name="connsiteY4872" fmla="*/ 422045 h 546092"/>
                  <a:gd name="connsiteX4873" fmla="*/ 384855 w 535721"/>
                  <a:gd name="connsiteY4873" fmla="*/ 422484 h 546092"/>
                  <a:gd name="connsiteX4874" fmla="*/ 384890 w 535721"/>
                  <a:gd name="connsiteY4874" fmla="*/ 422831 h 546092"/>
                  <a:gd name="connsiteX4875" fmla="*/ 384994 w 535721"/>
                  <a:gd name="connsiteY4875" fmla="*/ 423283 h 546092"/>
                  <a:gd name="connsiteX4876" fmla="*/ 385133 w 535721"/>
                  <a:gd name="connsiteY4876" fmla="*/ 424278 h 546092"/>
                  <a:gd name="connsiteX4877" fmla="*/ 385098 w 535721"/>
                  <a:gd name="connsiteY4877" fmla="*/ 425319 h 546092"/>
                  <a:gd name="connsiteX4878" fmla="*/ 385098 w 535721"/>
                  <a:gd name="connsiteY4878" fmla="*/ 425388 h 546092"/>
                  <a:gd name="connsiteX4879" fmla="*/ 385341 w 535721"/>
                  <a:gd name="connsiteY4879" fmla="*/ 425909 h 546092"/>
                  <a:gd name="connsiteX4880" fmla="*/ 385399 w 535721"/>
                  <a:gd name="connsiteY4880" fmla="*/ 426002 h 546092"/>
                  <a:gd name="connsiteX4881" fmla="*/ 385549 w 535721"/>
                  <a:gd name="connsiteY4881" fmla="*/ 426140 h 546092"/>
                  <a:gd name="connsiteX4882" fmla="*/ 386174 w 535721"/>
                  <a:gd name="connsiteY4882" fmla="*/ 427205 h 546092"/>
                  <a:gd name="connsiteX4883" fmla="*/ 386278 w 535721"/>
                  <a:gd name="connsiteY4883" fmla="*/ 427725 h 546092"/>
                  <a:gd name="connsiteX4884" fmla="*/ 386451 w 535721"/>
                  <a:gd name="connsiteY4884" fmla="*/ 428744 h 546092"/>
                  <a:gd name="connsiteX4885" fmla="*/ 386521 w 535721"/>
                  <a:gd name="connsiteY4885" fmla="*/ 428952 h 546092"/>
                  <a:gd name="connsiteX4886" fmla="*/ 386949 w 535721"/>
                  <a:gd name="connsiteY4886" fmla="*/ 429773 h 546092"/>
                  <a:gd name="connsiteX4887" fmla="*/ 387041 w 535721"/>
                  <a:gd name="connsiteY4887" fmla="*/ 430016 h 546092"/>
                  <a:gd name="connsiteX4888" fmla="*/ 387493 w 535721"/>
                  <a:gd name="connsiteY4888" fmla="*/ 430433 h 546092"/>
                  <a:gd name="connsiteX4889" fmla="*/ 387898 w 535721"/>
                  <a:gd name="connsiteY4889" fmla="*/ 430942 h 546092"/>
                  <a:gd name="connsiteX4890" fmla="*/ 388071 w 535721"/>
                  <a:gd name="connsiteY4890" fmla="*/ 431092 h 546092"/>
                  <a:gd name="connsiteX4891" fmla="*/ 388268 w 535721"/>
                  <a:gd name="connsiteY4891" fmla="*/ 431231 h 546092"/>
                  <a:gd name="connsiteX4892" fmla="*/ 388627 w 535721"/>
                  <a:gd name="connsiteY4892" fmla="*/ 431405 h 546092"/>
                  <a:gd name="connsiteX4893" fmla="*/ 389367 w 535721"/>
                  <a:gd name="connsiteY4893" fmla="*/ 431891 h 546092"/>
                  <a:gd name="connsiteX4894" fmla="*/ 389957 w 535721"/>
                  <a:gd name="connsiteY4894" fmla="*/ 432411 h 546092"/>
                  <a:gd name="connsiteX4895" fmla="*/ 390489 w 535721"/>
                  <a:gd name="connsiteY4895" fmla="*/ 433024 h 546092"/>
                  <a:gd name="connsiteX4896" fmla="*/ 390813 w 535721"/>
                  <a:gd name="connsiteY4896" fmla="*/ 433522 h 546092"/>
                  <a:gd name="connsiteX4897" fmla="*/ 390929 w 535721"/>
                  <a:gd name="connsiteY4897" fmla="*/ 433661 h 546092"/>
                  <a:gd name="connsiteX4898" fmla="*/ 391091 w 535721"/>
                  <a:gd name="connsiteY4898" fmla="*/ 433776 h 546092"/>
                  <a:gd name="connsiteX4899" fmla="*/ 391959 w 535721"/>
                  <a:gd name="connsiteY4899" fmla="*/ 434262 h 546092"/>
                  <a:gd name="connsiteX4900" fmla="*/ 392421 w 535721"/>
                  <a:gd name="connsiteY4900" fmla="*/ 434586 h 546092"/>
                  <a:gd name="connsiteX4901" fmla="*/ 392780 w 535721"/>
                  <a:gd name="connsiteY4901" fmla="*/ 434771 h 546092"/>
                  <a:gd name="connsiteX4902" fmla="*/ 393740 w 535721"/>
                  <a:gd name="connsiteY4902" fmla="*/ 435408 h 546092"/>
                  <a:gd name="connsiteX4903" fmla="*/ 393844 w 535721"/>
                  <a:gd name="connsiteY4903" fmla="*/ 435465 h 546092"/>
                  <a:gd name="connsiteX4904" fmla="*/ 393856 w 535721"/>
                  <a:gd name="connsiteY4904" fmla="*/ 435454 h 546092"/>
                  <a:gd name="connsiteX4905" fmla="*/ 394122 w 535721"/>
                  <a:gd name="connsiteY4905" fmla="*/ 435084 h 546092"/>
                  <a:gd name="connsiteX4906" fmla="*/ 394689 w 535721"/>
                  <a:gd name="connsiteY4906" fmla="*/ 434459 h 546092"/>
                  <a:gd name="connsiteX4907" fmla="*/ 395325 w 535721"/>
                  <a:gd name="connsiteY4907" fmla="*/ 434031 h 546092"/>
                  <a:gd name="connsiteX4908" fmla="*/ 395811 w 535721"/>
                  <a:gd name="connsiteY4908" fmla="*/ 433823 h 546092"/>
                  <a:gd name="connsiteX4909" fmla="*/ 396783 w 535721"/>
                  <a:gd name="connsiteY4909" fmla="*/ 433661 h 546092"/>
                  <a:gd name="connsiteX4910" fmla="*/ 396945 w 535721"/>
                  <a:gd name="connsiteY4910" fmla="*/ 433395 h 546092"/>
                  <a:gd name="connsiteX4911" fmla="*/ 397258 w 535721"/>
                  <a:gd name="connsiteY4911" fmla="*/ 432990 h 546092"/>
                  <a:gd name="connsiteX4912" fmla="*/ 397524 w 535721"/>
                  <a:gd name="connsiteY4912" fmla="*/ 432700 h 546092"/>
                  <a:gd name="connsiteX4913" fmla="*/ 398206 w 535721"/>
                  <a:gd name="connsiteY4913" fmla="*/ 432122 h 546092"/>
                  <a:gd name="connsiteX4914" fmla="*/ 398299 w 535721"/>
                  <a:gd name="connsiteY4914" fmla="*/ 432006 h 546092"/>
                  <a:gd name="connsiteX4915" fmla="*/ 398472 w 535721"/>
                  <a:gd name="connsiteY4915" fmla="*/ 431671 h 546092"/>
                  <a:gd name="connsiteX4916" fmla="*/ 399016 w 535721"/>
                  <a:gd name="connsiteY4916" fmla="*/ 431034 h 546092"/>
                  <a:gd name="connsiteX4917" fmla="*/ 399433 w 535721"/>
                  <a:gd name="connsiteY4917" fmla="*/ 430699 h 546092"/>
                  <a:gd name="connsiteX4918" fmla="*/ 400404 w 535721"/>
                  <a:gd name="connsiteY4918" fmla="*/ 430294 h 546092"/>
                  <a:gd name="connsiteX4919" fmla="*/ 400775 w 535721"/>
                  <a:gd name="connsiteY4919" fmla="*/ 430259 h 546092"/>
                  <a:gd name="connsiteX4920" fmla="*/ 402684 w 535721"/>
                  <a:gd name="connsiteY4920" fmla="*/ 431115 h 546092"/>
                  <a:gd name="connsiteX4921" fmla="*/ 402938 w 535721"/>
                  <a:gd name="connsiteY4921" fmla="*/ 431486 h 546092"/>
                  <a:gd name="connsiteX4922" fmla="*/ 402950 w 535721"/>
                  <a:gd name="connsiteY4922" fmla="*/ 431497 h 546092"/>
                  <a:gd name="connsiteX4923" fmla="*/ 403436 w 535721"/>
                  <a:gd name="connsiteY4923" fmla="*/ 431335 h 546092"/>
                  <a:gd name="connsiteX4924" fmla="*/ 403852 w 535721"/>
                  <a:gd name="connsiteY4924" fmla="*/ 431231 h 546092"/>
                  <a:gd name="connsiteX4925" fmla="*/ 405229 w 535721"/>
                  <a:gd name="connsiteY4925" fmla="*/ 430479 h 546092"/>
                  <a:gd name="connsiteX4926" fmla="*/ 405738 w 535721"/>
                  <a:gd name="connsiteY4926" fmla="*/ 430444 h 546092"/>
                  <a:gd name="connsiteX4927" fmla="*/ 406247 w 535721"/>
                  <a:gd name="connsiteY4927" fmla="*/ 430456 h 546092"/>
                  <a:gd name="connsiteX4928" fmla="*/ 406768 w 535721"/>
                  <a:gd name="connsiteY4928" fmla="*/ 430537 h 546092"/>
                  <a:gd name="connsiteX4929" fmla="*/ 407624 w 535721"/>
                  <a:gd name="connsiteY4929" fmla="*/ 430791 h 546092"/>
                  <a:gd name="connsiteX4930" fmla="*/ 408017 w 535721"/>
                  <a:gd name="connsiteY4930" fmla="*/ 430976 h 546092"/>
                  <a:gd name="connsiteX4931" fmla="*/ 408202 w 535721"/>
                  <a:gd name="connsiteY4931" fmla="*/ 431081 h 546092"/>
                  <a:gd name="connsiteX4932" fmla="*/ 408260 w 535721"/>
                  <a:gd name="connsiteY4932" fmla="*/ 431069 h 546092"/>
                  <a:gd name="connsiteX4933" fmla="*/ 408677 w 535721"/>
                  <a:gd name="connsiteY4933" fmla="*/ 430976 h 546092"/>
                  <a:gd name="connsiteX4934" fmla="*/ 409197 w 535721"/>
                  <a:gd name="connsiteY4934" fmla="*/ 430907 h 546092"/>
                  <a:gd name="connsiteX4935" fmla="*/ 409973 w 535721"/>
                  <a:gd name="connsiteY4935" fmla="*/ 430895 h 546092"/>
                  <a:gd name="connsiteX4936" fmla="*/ 410898 w 535721"/>
                  <a:gd name="connsiteY4936" fmla="*/ 430930 h 546092"/>
                  <a:gd name="connsiteX4937" fmla="*/ 411095 w 535721"/>
                  <a:gd name="connsiteY4937" fmla="*/ 430895 h 546092"/>
                  <a:gd name="connsiteX4938" fmla="*/ 411349 w 535721"/>
                  <a:gd name="connsiteY4938" fmla="*/ 430814 h 546092"/>
                  <a:gd name="connsiteX4939" fmla="*/ 411419 w 535721"/>
                  <a:gd name="connsiteY4939" fmla="*/ 430791 h 546092"/>
                  <a:gd name="connsiteX4940" fmla="*/ 411615 w 535721"/>
                  <a:gd name="connsiteY4940" fmla="*/ 430618 h 546092"/>
                  <a:gd name="connsiteX4941" fmla="*/ 412229 w 535721"/>
                  <a:gd name="connsiteY4941" fmla="*/ 430224 h 546092"/>
                  <a:gd name="connsiteX4942" fmla="*/ 412726 w 535721"/>
                  <a:gd name="connsiteY4942" fmla="*/ 430039 h 546092"/>
                  <a:gd name="connsiteX4943" fmla="*/ 414450 w 535721"/>
                  <a:gd name="connsiteY4943" fmla="*/ 430155 h 546092"/>
                  <a:gd name="connsiteX4944" fmla="*/ 415191 w 535721"/>
                  <a:gd name="connsiteY4944" fmla="*/ 430618 h 546092"/>
                  <a:gd name="connsiteX4945" fmla="*/ 416047 w 535721"/>
                  <a:gd name="connsiteY4945" fmla="*/ 431393 h 546092"/>
                  <a:gd name="connsiteX4946" fmla="*/ 416498 w 535721"/>
                  <a:gd name="connsiteY4946" fmla="*/ 432064 h 546092"/>
                  <a:gd name="connsiteX4947" fmla="*/ 416706 w 535721"/>
                  <a:gd name="connsiteY4947" fmla="*/ 432562 h 546092"/>
                  <a:gd name="connsiteX4948" fmla="*/ 416718 w 535721"/>
                  <a:gd name="connsiteY4948" fmla="*/ 432585 h 546092"/>
                  <a:gd name="connsiteX4949" fmla="*/ 417042 w 535721"/>
                  <a:gd name="connsiteY4949" fmla="*/ 432423 h 546092"/>
                  <a:gd name="connsiteX4950" fmla="*/ 417921 w 535721"/>
                  <a:gd name="connsiteY4950" fmla="*/ 432226 h 546092"/>
                  <a:gd name="connsiteX4951" fmla="*/ 418453 w 535721"/>
                  <a:gd name="connsiteY4951" fmla="*/ 432238 h 546092"/>
                  <a:gd name="connsiteX4952" fmla="*/ 419645 w 535721"/>
                  <a:gd name="connsiteY4952" fmla="*/ 432654 h 546092"/>
                  <a:gd name="connsiteX4953" fmla="*/ 420038 w 535721"/>
                  <a:gd name="connsiteY4953" fmla="*/ 432943 h 546092"/>
                  <a:gd name="connsiteX4954" fmla="*/ 420570 w 535721"/>
                  <a:gd name="connsiteY4954" fmla="*/ 433568 h 546092"/>
                  <a:gd name="connsiteX4955" fmla="*/ 420825 w 535721"/>
                  <a:gd name="connsiteY4955" fmla="*/ 434031 h 546092"/>
                  <a:gd name="connsiteX4956" fmla="*/ 420998 w 535721"/>
                  <a:gd name="connsiteY4956" fmla="*/ 434459 h 546092"/>
                  <a:gd name="connsiteX4957" fmla="*/ 421149 w 535721"/>
                  <a:gd name="connsiteY4957" fmla="*/ 434968 h 546092"/>
                  <a:gd name="connsiteX4958" fmla="*/ 421218 w 535721"/>
                  <a:gd name="connsiteY4958" fmla="*/ 435604 h 546092"/>
                  <a:gd name="connsiteX4959" fmla="*/ 421207 w 535721"/>
                  <a:gd name="connsiteY4959" fmla="*/ 435894 h 546092"/>
                  <a:gd name="connsiteX4960" fmla="*/ 421276 w 535721"/>
                  <a:gd name="connsiteY4960" fmla="*/ 436009 h 546092"/>
                  <a:gd name="connsiteX4961" fmla="*/ 421438 w 535721"/>
                  <a:gd name="connsiteY4961" fmla="*/ 436368 h 546092"/>
                  <a:gd name="connsiteX4962" fmla="*/ 422977 w 535721"/>
                  <a:gd name="connsiteY4962" fmla="*/ 434667 h 546092"/>
                  <a:gd name="connsiteX4963" fmla="*/ 423347 w 535721"/>
                  <a:gd name="connsiteY4963" fmla="*/ 434575 h 546092"/>
                  <a:gd name="connsiteX4964" fmla="*/ 424319 w 535721"/>
                  <a:gd name="connsiteY4964" fmla="*/ 434598 h 546092"/>
                  <a:gd name="connsiteX4965" fmla="*/ 425418 w 535721"/>
                  <a:gd name="connsiteY4965" fmla="*/ 434910 h 546092"/>
                  <a:gd name="connsiteX4966" fmla="*/ 426309 w 535721"/>
                  <a:gd name="connsiteY4966" fmla="*/ 435489 h 546092"/>
                  <a:gd name="connsiteX4967" fmla="*/ 426494 w 535721"/>
                  <a:gd name="connsiteY4967" fmla="*/ 435523 h 546092"/>
                  <a:gd name="connsiteX4968" fmla="*/ 427177 w 535721"/>
                  <a:gd name="connsiteY4968" fmla="*/ 435789 h 546092"/>
                  <a:gd name="connsiteX4969" fmla="*/ 428021 w 535721"/>
                  <a:gd name="connsiteY4969" fmla="*/ 435986 h 546092"/>
                  <a:gd name="connsiteX4970" fmla="*/ 428507 w 535721"/>
                  <a:gd name="connsiteY4970" fmla="*/ 436217 h 546092"/>
                  <a:gd name="connsiteX4971" fmla="*/ 428877 w 535721"/>
                  <a:gd name="connsiteY4971" fmla="*/ 436449 h 546092"/>
                  <a:gd name="connsiteX4972" fmla="*/ 428947 w 535721"/>
                  <a:gd name="connsiteY4972" fmla="*/ 436437 h 546092"/>
                  <a:gd name="connsiteX4973" fmla="*/ 429306 w 535721"/>
                  <a:gd name="connsiteY4973" fmla="*/ 435489 h 546092"/>
                  <a:gd name="connsiteX4974" fmla="*/ 429548 w 535721"/>
                  <a:gd name="connsiteY4974" fmla="*/ 435061 h 546092"/>
                  <a:gd name="connsiteX4975" fmla="*/ 429791 w 535721"/>
                  <a:gd name="connsiteY4975" fmla="*/ 434575 h 546092"/>
                  <a:gd name="connsiteX4976" fmla="*/ 430139 w 535721"/>
                  <a:gd name="connsiteY4976" fmla="*/ 433973 h 546092"/>
                  <a:gd name="connsiteX4977" fmla="*/ 430648 w 535721"/>
                  <a:gd name="connsiteY4977" fmla="*/ 433314 h 546092"/>
                  <a:gd name="connsiteX4978" fmla="*/ 431353 w 535721"/>
                  <a:gd name="connsiteY4978" fmla="*/ 432770 h 546092"/>
                  <a:gd name="connsiteX4979" fmla="*/ 431770 w 535721"/>
                  <a:gd name="connsiteY4979" fmla="*/ 432585 h 546092"/>
                  <a:gd name="connsiteX4980" fmla="*/ 433424 w 535721"/>
                  <a:gd name="connsiteY4980" fmla="*/ 432573 h 546092"/>
                  <a:gd name="connsiteX4981" fmla="*/ 433436 w 535721"/>
                  <a:gd name="connsiteY4981" fmla="*/ 432573 h 546092"/>
                  <a:gd name="connsiteX4982" fmla="*/ 433679 w 535721"/>
                  <a:gd name="connsiteY4982" fmla="*/ 432342 h 546092"/>
                  <a:gd name="connsiteX4983" fmla="*/ 434084 w 535721"/>
                  <a:gd name="connsiteY4983" fmla="*/ 432018 h 546092"/>
                  <a:gd name="connsiteX4984" fmla="*/ 434975 w 535721"/>
                  <a:gd name="connsiteY4984" fmla="*/ 431613 h 546092"/>
                  <a:gd name="connsiteX4985" fmla="*/ 435472 w 535721"/>
                  <a:gd name="connsiteY4985" fmla="*/ 431520 h 546092"/>
                  <a:gd name="connsiteX4986" fmla="*/ 436537 w 535721"/>
                  <a:gd name="connsiteY4986" fmla="*/ 431624 h 546092"/>
                  <a:gd name="connsiteX4987" fmla="*/ 437034 w 535721"/>
                  <a:gd name="connsiteY4987" fmla="*/ 431821 h 546092"/>
                  <a:gd name="connsiteX4988" fmla="*/ 437694 w 535721"/>
                  <a:gd name="connsiteY4988" fmla="*/ 432145 h 546092"/>
                  <a:gd name="connsiteX4989" fmla="*/ 438527 w 535721"/>
                  <a:gd name="connsiteY4989" fmla="*/ 432932 h 546092"/>
                  <a:gd name="connsiteX4990" fmla="*/ 438793 w 535721"/>
                  <a:gd name="connsiteY4990" fmla="*/ 433394 h 546092"/>
                  <a:gd name="connsiteX4991" fmla="*/ 438955 w 535721"/>
                  <a:gd name="connsiteY4991" fmla="*/ 433765 h 546092"/>
                  <a:gd name="connsiteX4992" fmla="*/ 438989 w 535721"/>
                  <a:gd name="connsiteY4992" fmla="*/ 433904 h 546092"/>
                  <a:gd name="connsiteX4993" fmla="*/ 439915 w 535721"/>
                  <a:gd name="connsiteY4993" fmla="*/ 433695 h 546092"/>
                  <a:gd name="connsiteX4994" fmla="*/ 441222 w 535721"/>
                  <a:gd name="connsiteY4994" fmla="*/ 433834 h 546092"/>
                  <a:gd name="connsiteX4995" fmla="*/ 441708 w 535721"/>
                  <a:gd name="connsiteY4995" fmla="*/ 434066 h 546092"/>
                  <a:gd name="connsiteX4996" fmla="*/ 442773 w 535721"/>
                  <a:gd name="connsiteY4996" fmla="*/ 435327 h 546092"/>
                  <a:gd name="connsiteX4997" fmla="*/ 442773 w 535721"/>
                  <a:gd name="connsiteY4997" fmla="*/ 436460 h 546092"/>
                  <a:gd name="connsiteX4998" fmla="*/ 443097 w 535721"/>
                  <a:gd name="connsiteY4998" fmla="*/ 436495 h 546092"/>
                  <a:gd name="connsiteX4999" fmla="*/ 443617 w 535721"/>
                  <a:gd name="connsiteY4999" fmla="*/ 436611 h 546092"/>
                  <a:gd name="connsiteX5000" fmla="*/ 444820 w 535721"/>
                  <a:gd name="connsiteY5000" fmla="*/ 437467 h 546092"/>
                  <a:gd name="connsiteX5001" fmla="*/ 445063 w 535721"/>
                  <a:gd name="connsiteY5001" fmla="*/ 437826 h 546092"/>
                  <a:gd name="connsiteX5002" fmla="*/ 445387 w 535721"/>
                  <a:gd name="connsiteY5002" fmla="*/ 439006 h 546092"/>
                  <a:gd name="connsiteX5003" fmla="*/ 445376 w 535721"/>
                  <a:gd name="connsiteY5003" fmla="*/ 439538 h 546092"/>
                  <a:gd name="connsiteX5004" fmla="*/ 445179 w 535721"/>
                  <a:gd name="connsiteY5004" fmla="*/ 440325 h 546092"/>
                  <a:gd name="connsiteX5005" fmla="*/ 445075 w 535721"/>
                  <a:gd name="connsiteY5005" fmla="*/ 440568 h 546092"/>
                  <a:gd name="connsiteX5006" fmla="*/ 445156 w 535721"/>
                  <a:gd name="connsiteY5006" fmla="*/ 440660 h 546092"/>
                  <a:gd name="connsiteX5007" fmla="*/ 445353 w 535721"/>
                  <a:gd name="connsiteY5007" fmla="*/ 442662 h 546092"/>
                  <a:gd name="connsiteX5008" fmla="*/ 445121 w 535721"/>
                  <a:gd name="connsiteY5008" fmla="*/ 443148 h 546092"/>
                  <a:gd name="connsiteX5009" fmla="*/ 444508 w 535721"/>
                  <a:gd name="connsiteY5009" fmla="*/ 443923 h 546092"/>
                  <a:gd name="connsiteX5010" fmla="*/ 444323 w 535721"/>
                  <a:gd name="connsiteY5010" fmla="*/ 444073 h 546092"/>
                  <a:gd name="connsiteX5011" fmla="*/ 444902 w 535721"/>
                  <a:gd name="connsiteY5011" fmla="*/ 444004 h 546092"/>
                  <a:gd name="connsiteX5012" fmla="*/ 446891 w 535721"/>
                  <a:gd name="connsiteY5012" fmla="*/ 445230 h 546092"/>
                  <a:gd name="connsiteX5013" fmla="*/ 447077 w 535721"/>
                  <a:gd name="connsiteY5013" fmla="*/ 445681 h 546092"/>
                  <a:gd name="connsiteX5014" fmla="*/ 447308 w 535721"/>
                  <a:gd name="connsiteY5014" fmla="*/ 446468 h 546092"/>
                  <a:gd name="connsiteX5015" fmla="*/ 447401 w 535721"/>
                  <a:gd name="connsiteY5015" fmla="*/ 447359 h 546092"/>
                  <a:gd name="connsiteX5016" fmla="*/ 447192 w 535721"/>
                  <a:gd name="connsiteY5016" fmla="*/ 448423 h 546092"/>
                  <a:gd name="connsiteX5017" fmla="*/ 447019 w 535721"/>
                  <a:gd name="connsiteY5017" fmla="*/ 448759 h 546092"/>
                  <a:gd name="connsiteX5018" fmla="*/ 446949 w 535721"/>
                  <a:gd name="connsiteY5018" fmla="*/ 448933 h 546092"/>
                  <a:gd name="connsiteX5019" fmla="*/ 446915 w 535721"/>
                  <a:gd name="connsiteY5019" fmla="*/ 449268 h 546092"/>
                  <a:gd name="connsiteX5020" fmla="*/ 446579 w 535721"/>
                  <a:gd name="connsiteY5020" fmla="*/ 450113 h 546092"/>
                  <a:gd name="connsiteX5021" fmla="*/ 446290 w 535721"/>
                  <a:gd name="connsiteY5021" fmla="*/ 450552 h 546092"/>
                  <a:gd name="connsiteX5022" fmla="*/ 446128 w 535721"/>
                  <a:gd name="connsiteY5022" fmla="*/ 450737 h 546092"/>
                  <a:gd name="connsiteX5023" fmla="*/ 446232 w 535721"/>
                  <a:gd name="connsiteY5023" fmla="*/ 451177 h 546092"/>
                  <a:gd name="connsiteX5024" fmla="*/ 446290 w 535721"/>
                  <a:gd name="connsiteY5024" fmla="*/ 451698 h 546092"/>
                  <a:gd name="connsiteX5025" fmla="*/ 446290 w 535721"/>
                  <a:gd name="connsiteY5025" fmla="*/ 452230 h 546092"/>
                  <a:gd name="connsiteX5026" fmla="*/ 446209 w 535721"/>
                  <a:gd name="connsiteY5026" fmla="*/ 452739 h 546092"/>
                  <a:gd name="connsiteX5027" fmla="*/ 445977 w 535721"/>
                  <a:gd name="connsiteY5027" fmla="*/ 453422 h 546092"/>
                  <a:gd name="connsiteX5028" fmla="*/ 445723 w 535721"/>
                  <a:gd name="connsiteY5028" fmla="*/ 453873 h 546092"/>
                  <a:gd name="connsiteX5029" fmla="*/ 445445 w 535721"/>
                  <a:gd name="connsiteY5029" fmla="*/ 454278 h 546092"/>
                  <a:gd name="connsiteX5030" fmla="*/ 445260 w 535721"/>
                  <a:gd name="connsiteY5030" fmla="*/ 454463 h 546092"/>
                  <a:gd name="connsiteX5031" fmla="*/ 445144 w 535721"/>
                  <a:gd name="connsiteY5031" fmla="*/ 454706 h 546092"/>
                  <a:gd name="connsiteX5032" fmla="*/ 444705 w 535721"/>
                  <a:gd name="connsiteY5032" fmla="*/ 455365 h 546092"/>
                  <a:gd name="connsiteX5033" fmla="*/ 444011 w 535721"/>
                  <a:gd name="connsiteY5033" fmla="*/ 456291 h 546092"/>
                  <a:gd name="connsiteX5034" fmla="*/ 441720 w 535721"/>
                  <a:gd name="connsiteY5034" fmla="*/ 456962 h 546092"/>
                  <a:gd name="connsiteX5035" fmla="*/ 441604 w 535721"/>
                  <a:gd name="connsiteY5035" fmla="*/ 456904 h 546092"/>
                  <a:gd name="connsiteX5036" fmla="*/ 441581 w 535721"/>
                  <a:gd name="connsiteY5036" fmla="*/ 456939 h 546092"/>
                  <a:gd name="connsiteX5037" fmla="*/ 441326 w 535721"/>
                  <a:gd name="connsiteY5037" fmla="*/ 457425 h 546092"/>
                  <a:gd name="connsiteX5038" fmla="*/ 440933 w 535721"/>
                  <a:gd name="connsiteY5038" fmla="*/ 458026 h 546092"/>
                  <a:gd name="connsiteX5039" fmla="*/ 440412 w 535721"/>
                  <a:gd name="connsiteY5039" fmla="*/ 458559 h 546092"/>
                  <a:gd name="connsiteX5040" fmla="*/ 440008 w 535721"/>
                  <a:gd name="connsiteY5040" fmla="*/ 458836 h 546092"/>
                  <a:gd name="connsiteX5041" fmla="*/ 438989 w 535721"/>
                  <a:gd name="connsiteY5041" fmla="*/ 459195 h 546092"/>
                  <a:gd name="connsiteX5042" fmla="*/ 438469 w 535721"/>
                  <a:gd name="connsiteY5042" fmla="*/ 459230 h 546092"/>
                  <a:gd name="connsiteX5043" fmla="*/ 438318 w 535721"/>
                  <a:gd name="connsiteY5043" fmla="*/ 459230 h 546092"/>
                  <a:gd name="connsiteX5044" fmla="*/ 438307 w 535721"/>
                  <a:gd name="connsiteY5044" fmla="*/ 459577 h 546092"/>
                  <a:gd name="connsiteX5045" fmla="*/ 437937 w 535721"/>
                  <a:gd name="connsiteY5045" fmla="*/ 460687 h 546092"/>
                  <a:gd name="connsiteX5046" fmla="*/ 437937 w 535721"/>
                  <a:gd name="connsiteY5046" fmla="*/ 460710 h 546092"/>
                  <a:gd name="connsiteX5047" fmla="*/ 438168 w 535721"/>
                  <a:gd name="connsiteY5047" fmla="*/ 461196 h 546092"/>
                  <a:gd name="connsiteX5048" fmla="*/ 438874 w 535721"/>
                  <a:gd name="connsiteY5048" fmla="*/ 460953 h 546092"/>
                  <a:gd name="connsiteX5049" fmla="*/ 439533 w 535721"/>
                  <a:gd name="connsiteY5049" fmla="*/ 460780 h 546092"/>
                  <a:gd name="connsiteX5050" fmla="*/ 440829 w 535721"/>
                  <a:gd name="connsiteY5050" fmla="*/ 460884 h 546092"/>
                  <a:gd name="connsiteX5051" fmla="*/ 441014 w 535721"/>
                  <a:gd name="connsiteY5051" fmla="*/ 460965 h 546092"/>
                  <a:gd name="connsiteX5052" fmla="*/ 441118 w 535721"/>
                  <a:gd name="connsiteY5052" fmla="*/ 460953 h 546092"/>
                  <a:gd name="connsiteX5053" fmla="*/ 441546 w 535721"/>
                  <a:gd name="connsiteY5053" fmla="*/ 460849 h 546092"/>
                  <a:gd name="connsiteX5054" fmla="*/ 442148 w 535721"/>
                  <a:gd name="connsiteY5054" fmla="*/ 460780 h 546092"/>
                  <a:gd name="connsiteX5055" fmla="*/ 442680 w 535721"/>
                  <a:gd name="connsiteY5055" fmla="*/ 460803 h 546092"/>
                  <a:gd name="connsiteX5056" fmla="*/ 443513 w 535721"/>
                  <a:gd name="connsiteY5056" fmla="*/ 461034 h 546092"/>
                  <a:gd name="connsiteX5057" fmla="*/ 444057 w 535721"/>
                  <a:gd name="connsiteY5057" fmla="*/ 461312 h 546092"/>
                  <a:gd name="connsiteX5058" fmla="*/ 444508 w 535721"/>
                  <a:gd name="connsiteY5058" fmla="*/ 461578 h 546092"/>
                  <a:gd name="connsiteX5059" fmla="*/ 444971 w 535721"/>
                  <a:gd name="connsiteY5059" fmla="*/ 461844 h 546092"/>
                  <a:gd name="connsiteX5060" fmla="*/ 445827 w 535721"/>
                  <a:gd name="connsiteY5060" fmla="*/ 462851 h 546092"/>
                  <a:gd name="connsiteX5061" fmla="*/ 446625 w 535721"/>
                  <a:gd name="connsiteY5061" fmla="*/ 462967 h 546092"/>
                  <a:gd name="connsiteX5062" fmla="*/ 447123 w 535721"/>
                  <a:gd name="connsiteY5062" fmla="*/ 463140 h 546092"/>
                  <a:gd name="connsiteX5063" fmla="*/ 448233 w 535721"/>
                  <a:gd name="connsiteY5063" fmla="*/ 463626 h 546092"/>
                  <a:gd name="connsiteX5064" fmla="*/ 449124 w 535721"/>
                  <a:gd name="connsiteY5064" fmla="*/ 464124 h 546092"/>
                  <a:gd name="connsiteX5065" fmla="*/ 450304 w 535721"/>
                  <a:gd name="connsiteY5065" fmla="*/ 465037 h 546092"/>
                  <a:gd name="connsiteX5066" fmla="*/ 450397 w 535721"/>
                  <a:gd name="connsiteY5066" fmla="*/ 465107 h 546092"/>
                  <a:gd name="connsiteX5067" fmla="*/ 450975 w 535721"/>
                  <a:gd name="connsiteY5067" fmla="*/ 465107 h 546092"/>
                  <a:gd name="connsiteX5068" fmla="*/ 452040 w 535721"/>
                  <a:gd name="connsiteY5068" fmla="*/ 465280 h 546092"/>
                  <a:gd name="connsiteX5069" fmla="*/ 453660 w 535721"/>
                  <a:gd name="connsiteY5069" fmla="*/ 466750 h 546092"/>
                  <a:gd name="connsiteX5070" fmla="*/ 453798 w 535721"/>
                  <a:gd name="connsiteY5070" fmla="*/ 467270 h 546092"/>
                  <a:gd name="connsiteX5071" fmla="*/ 453856 w 535721"/>
                  <a:gd name="connsiteY5071" fmla="*/ 467791 h 546092"/>
                  <a:gd name="connsiteX5072" fmla="*/ 453856 w 535721"/>
                  <a:gd name="connsiteY5072" fmla="*/ 468312 h 546092"/>
                  <a:gd name="connsiteX5073" fmla="*/ 453752 w 535721"/>
                  <a:gd name="connsiteY5073" fmla="*/ 468936 h 546092"/>
                  <a:gd name="connsiteX5074" fmla="*/ 453683 w 535721"/>
                  <a:gd name="connsiteY5074" fmla="*/ 469110 h 546092"/>
                  <a:gd name="connsiteX5075" fmla="*/ 453706 w 535721"/>
                  <a:gd name="connsiteY5075" fmla="*/ 469133 h 546092"/>
                  <a:gd name="connsiteX5076" fmla="*/ 453984 w 535721"/>
                  <a:gd name="connsiteY5076" fmla="*/ 469584 h 546092"/>
                  <a:gd name="connsiteX5077" fmla="*/ 454169 w 535721"/>
                  <a:gd name="connsiteY5077" fmla="*/ 470001 h 546092"/>
                  <a:gd name="connsiteX5078" fmla="*/ 454308 w 535721"/>
                  <a:gd name="connsiteY5078" fmla="*/ 471273 h 546092"/>
                  <a:gd name="connsiteX5079" fmla="*/ 454192 w 535721"/>
                  <a:gd name="connsiteY5079" fmla="*/ 471794 h 546092"/>
                  <a:gd name="connsiteX5080" fmla="*/ 453787 w 535721"/>
                  <a:gd name="connsiteY5080" fmla="*/ 472627 h 546092"/>
                  <a:gd name="connsiteX5081" fmla="*/ 453556 w 535721"/>
                  <a:gd name="connsiteY5081" fmla="*/ 472905 h 546092"/>
                  <a:gd name="connsiteX5082" fmla="*/ 453382 w 535721"/>
                  <a:gd name="connsiteY5082" fmla="*/ 473217 h 546092"/>
                  <a:gd name="connsiteX5083" fmla="*/ 453023 w 535721"/>
                  <a:gd name="connsiteY5083" fmla="*/ 473680 h 546092"/>
                  <a:gd name="connsiteX5084" fmla="*/ 452665 w 535721"/>
                  <a:gd name="connsiteY5084" fmla="*/ 474027 h 546092"/>
                  <a:gd name="connsiteX5085" fmla="*/ 451924 w 535721"/>
                  <a:gd name="connsiteY5085" fmla="*/ 474478 h 546092"/>
                  <a:gd name="connsiteX5086" fmla="*/ 451427 w 535721"/>
                  <a:gd name="connsiteY5086" fmla="*/ 474652 h 546092"/>
                  <a:gd name="connsiteX5087" fmla="*/ 451033 w 535721"/>
                  <a:gd name="connsiteY5087" fmla="*/ 474744 h 546092"/>
                  <a:gd name="connsiteX5088" fmla="*/ 450524 w 535721"/>
                  <a:gd name="connsiteY5088" fmla="*/ 474814 h 546092"/>
                  <a:gd name="connsiteX5089" fmla="*/ 449587 w 535721"/>
                  <a:gd name="connsiteY5089" fmla="*/ 475473 h 546092"/>
                  <a:gd name="connsiteX5090" fmla="*/ 449182 w 535721"/>
                  <a:gd name="connsiteY5090" fmla="*/ 475624 h 546092"/>
                  <a:gd name="connsiteX5091" fmla="*/ 447886 w 535721"/>
                  <a:gd name="connsiteY5091" fmla="*/ 475612 h 546092"/>
                  <a:gd name="connsiteX5092" fmla="*/ 447377 w 535721"/>
                  <a:gd name="connsiteY5092" fmla="*/ 475439 h 546092"/>
                  <a:gd name="connsiteX5093" fmla="*/ 447007 w 535721"/>
                  <a:gd name="connsiteY5093" fmla="*/ 475253 h 546092"/>
                  <a:gd name="connsiteX5094" fmla="*/ 446556 w 535721"/>
                  <a:gd name="connsiteY5094" fmla="*/ 474987 h 546092"/>
                  <a:gd name="connsiteX5095" fmla="*/ 445966 w 535721"/>
                  <a:gd name="connsiteY5095" fmla="*/ 474559 h 546092"/>
                  <a:gd name="connsiteX5096" fmla="*/ 445549 w 535721"/>
                  <a:gd name="connsiteY5096" fmla="*/ 474143 h 546092"/>
                  <a:gd name="connsiteX5097" fmla="*/ 444543 w 535721"/>
                  <a:gd name="connsiteY5097" fmla="*/ 475161 h 546092"/>
                  <a:gd name="connsiteX5098" fmla="*/ 443004 w 535721"/>
                  <a:gd name="connsiteY5098" fmla="*/ 475797 h 546092"/>
                  <a:gd name="connsiteX5099" fmla="*/ 442055 w 535721"/>
                  <a:gd name="connsiteY5099" fmla="*/ 475948 h 546092"/>
                  <a:gd name="connsiteX5100" fmla="*/ 441604 w 535721"/>
                  <a:gd name="connsiteY5100" fmla="*/ 475913 h 546092"/>
                  <a:gd name="connsiteX5101" fmla="*/ 440412 w 535721"/>
                  <a:gd name="connsiteY5101" fmla="*/ 475369 h 546092"/>
                  <a:gd name="connsiteX5102" fmla="*/ 439927 w 535721"/>
                  <a:gd name="connsiteY5102" fmla="*/ 474918 h 546092"/>
                  <a:gd name="connsiteX5103" fmla="*/ 437937 w 535721"/>
                  <a:gd name="connsiteY5103" fmla="*/ 476445 h 546092"/>
                  <a:gd name="connsiteX5104" fmla="*/ 437844 w 535721"/>
                  <a:gd name="connsiteY5104" fmla="*/ 476445 h 546092"/>
                  <a:gd name="connsiteX5105" fmla="*/ 437751 w 535721"/>
                  <a:gd name="connsiteY5105" fmla="*/ 476596 h 546092"/>
                  <a:gd name="connsiteX5106" fmla="*/ 437242 w 535721"/>
                  <a:gd name="connsiteY5106" fmla="*/ 477139 h 546092"/>
                  <a:gd name="connsiteX5107" fmla="*/ 437046 w 535721"/>
                  <a:gd name="connsiteY5107" fmla="*/ 477290 h 546092"/>
                  <a:gd name="connsiteX5108" fmla="*/ 436988 w 535721"/>
                  <a:gd name="connsiteY5108" fmla="*/ 477914 h 546092"/>
                  <a:gd name="connsiteX5109" fmla="*/ 436780 w 535721"/>
                  <a:gd name="connsiteY5109" fmla="*/ 478967 h 546092"/>
                  <a:gd name="connsiteX5110" fmla="*/ 436201 w 535721"/>
                  <a:gd name="connsiteY5110" fmla="*/ 480460 h 546092"/>
                  <a:gd name="connsiteX5111" fmla="*/ 435287 w 535721"/>
                  <a:gd name="connsiteY5111" fmla="*/ 481513 h 546092"/>
                  <a:gd name="connsiteX5112" fmla="*/ 434824 w 535721"/>
                  <a:gd name="connsiteY5112" fmla="*/ 481767 h 546092"/>
                  <a:gd name="connsiteX5113" fmla="*/ 434709 w 535721"/>
                  <a:gd name="connsiteY5113" fmla="*/ 481837 h 546092"/>
                  <a:gd name="connsiteX5114" fmla="*/ 434905 w 535721"/>
                  <a:gd name="connsiteY5114" fmla="*/ 481952 h 546092"/>
                  <a:gd name="connsiteX5115" fmla="*/ 435345 w 535721"/>
                  <a:gd name="connsiteY5115" fmla="*/ 482299 h 546092"/>
                  <a:gd name="connsiteX5116" fmla="*/ 435634 w 535721"/>
                  <a:gd name="connsiteY5116" fmla="*/ 482623 h 546092"/>
                  <a:gd name="connsiteX5117" fmla="*/ 435923 w 535721"/>
                  <a:gd name="connsiteY5117" fmla="*/ 484972 h 546092"/>
                  <a:gd name="connsiteX5118" fmla="*/ 434072 w 535721"/>
                  <a:gd name="connsiteY5118" fmla="*/ 488246 h 546092"/>
                  <a:gd name="connsiteX5119" fmla="*/ 431839 w 535721"/>
                  <a:gd name="connsiteY5119" fmla="*/ 489207 h 546092"/>
                  <a:gd name="connsiteX5120" fmla="*/ 431504 w 535721"/>
                  <a:gd name="connsiteY5120" fmla="*/ 489126 h 546092"/>
                  <a:gd name="connsiteX5121" fmla="*/ 430555 w 535721"/>
                  <a:gd name="connsiteY5121" fmla="*/ 488582 h 546092"/>
                  <a:gd name="connsiteX5122" fmla="*/ 430185 w 535721"/>
                  <a:gd name="connsiteY5122" fmla="*/ 488189 h 546092"/>
                  <a:gd name="connsiteX5123" fmla="*/ 429815 w 535721"/>
                  <a:gd name="connsiteY5123" fmla="*/ 487679 h 546092"/>
                  <a:gd name="connsiteX5124" fmla="*/ 429618 w 535721"/>
                  <a:gd name="connsiteY5124" fmla="*/ 487263 h 546092"/>
                  <a:gd name="connsiteX5125" fmla="*/ 429410 w 535721"/>
                  <a:gd name="connsiteY5125" fmla="*/ 486904 h 546092"/>
                  <a:gd name="connsiteX5126" fmla="*/ 427709 w 535721"/>
                  <a:gd name="connsiteY5126" fmla="*/ 484232 h 546092"/>
                  <a:gd name="connsiteX5127" fmla="*/ 426610 w 535721"/>
                  <a:gd name="connsiteY5127" fmla="*/ 484301 h 546092"/>
                  <a:gd name="connsiteX5128" fmla="*/ 425742 w 535721"/>
                  <a:gd name="connsiteY5128" fmla="*/ 484914 h 546092"/>
                  <a:gd name="connsiteX5129" fmla="*/ 425800 w 535721"/>
                  <a:gd name="connsiteY5129" fmla="*/ 484972 h 546092"/>
                  <a:gd name="connsiteX5130" fmla="*/ 426055 w 535721"/>
                  <a:gd name="connsiteY5130" fmla="*/ 485088 h 546092"/>
                  <a:gd name="connsiteX5131" fmla="*/ 426841 w 535721"/>
                  <a:gd name="connsiteY5131" fmla="*/ 485805 h 546092"/>
                  <a:gd name="connsiteX5132" fmla="*/ 428287 w 535721"/>
                  <a:gd name="connsiteY5132" fmla="*/ 488061 h 546092"/>
                  <a:gd name="connsiteX5133" fmla="*/ 427929 w 535721"/>
                  <a:gd name="connsiteY5133" fmla="*/ 490630 h 546092"/>
                  <a:gd name="connsiteX5134" fmla="*/ 427559 w 535721"/>
                  <a:gd name="connsiteY5134" fmla="*/ 490965 h 546092"/>
                  <a:gd name="connsiteX5135" fmla="*/ 426679 w 535721"/>
                  <a:gd name="connsiteY5135" fmla="*/ 491636 h 546092"/>
                  <a:gd name="connsiteX5136" fmla="*/ 426691 w 535721"/>
                  <a:gd name="connsiteY5136" fmla="*/ 491659 h 546092"/>
                  <a:gd name="connsiteX5137" fmla="*/ 426969 w 535721"/>
                  <a:gd name="connsiteY5137" fmla="*/ 492064 h 546092"/>
                  <a:gd name="connsiteX5138" fmla="*/ 428137 w 535721"/>
                  <a:gd name="connsiteY5138" fmla="*/ 493592 h 546092"/>
                  <a:gd name="connsiteX5139" fmla="*/ 428368 w 535721"/>
                  <a:gd name="connsiteY5139" fmla="*/ 493788 h 546092"/>
                  <a:gd name="connsiteX5140" fmla="*/ 429988 w 535721"/>
                  <a:gd name="connsiteY5140" fmla="*/ 495096 h 546092"/>
                  <a:gd name="connsiteX5141" fmla="*/ 430382 w 535721"/>
                  <a:gd name="connsiteY5141" fmla="*/ 495512 h 546092"/>
                  <a:gd name="connsiteX5142" fmla="*/ 430972 w 535721"/>
                  <a:gd name="connsiteY5142" fmla="*/ 496391 h 546092"/>
                  <a:gd name="connsiteX5143" fmla="*/ 431238 w 535721"/>
                  <a:gd name="connsiteY5143" fmla="*/ 496785 h 546092"/>
                  <a:gd name="connsiteX5144" fmla="*/ 434743 w 535721"/>
                  <a:gd name="connsiteY5144" fmla="*/ 495720 h 546092"/>
                  <a:gd name="connsiteX5145" fmla="*/ 435333 w 535721"/>
                  <a:gd name="connsiteY5145" fmla="*/ 495639 h 546092"/>
                  <a:gd name="connsiteX5146" fmla="*/ 438018 w 535721"/>
                  <a:gd name="connsiteY5146" fmla="*/ 495674 h 546092"/>
                  <a:gd name="connsiteX5147" fmla="*/ 438654 w 535721"/>
                  <a:gd name="connsiteY5147" fmla="*/ 495790 h 546092"/>
                  <a:gd name="connsiteX5148" fmla="*/ 439013 w 535721"/>
                  <a:gd name="connsiteY5148" fmla="*/ 495906 h 546092"/>
                  <a:gd name="connsiteX5149" fmla="*/ 440331 w 535721"/>
                  <a:gd name="connsiteY5149" fmla="*/ 497583 h 546092"/>
                  <a:gd name="connsiteX5150" fmla="*/ 440609 w 535721"/>
                  <a:gd name="connsiteY5150" fmla="*/ 497907 h 546092"/>
                  <a:gd name="connsiteX5151" fmla="*/ 440968 w 535721"/>
                  <a:gd name="connsiteY5151" fmla="*/ 498509 h 546092"/>
                  <a:gd name="connsiteX5152" fmla="*/ 441685 w 535721"/>
                  <a:gd name="connsiteY5152" fmla="*/ 500476 h 546092"/>
                  <a:gd name="connsiteX5153" fmla="*/ 442090 w 535721"/>
                  <a:gd name="connsiteY5153" fmla="*/ 501436 h 546092"/>
                  <a:gd name="connsiteX5154" fmla="*/ 442287 w 535721"/>
                  <a:gd name="connsiteY5154" fmla="*/ 502026 h 546092"/>
                  <a:gd name="connsiteX5155" fmla="*/ 442449 w 535721"/>
                  <a:gd name="connsiteY5155" fmla="*/ 502396 h 546092"/>
                  <a:gd name="connsiteX5156" fmla="*/ 442888 w 535721"/>
                  <a:gd name="connsiteY5156" fmla="*/ 503310 h 546092"/>
                  <a:gd name="connsiteX5157" fmla="*/ 443085 w 535721"/>
                  <a:gd name="connsiteY5157" fmla="*/ 504189 h 546092"/>
                  <a:gd name="connsiteX5158" fmla="*/ 443085 w 535721"/>
                  <a:gd name="connsiteY5158" fmla="*/ 504629 h 546092"/>
                  <a:gd name="connsiteX5159" fmla="*/ 443154 w 535721"/>
                  <a:gd name="connsiteY5159" fmla="*/ 504698 h 546092"/>
                  <a:gd name="connsiteX5160" fmla="*/ 443606 w 535721"/>
                  <a:gd name="connsiteY5160" fmla="*/ 505462 h 546092"/>
                  <a:gd name="connsiteX5161" fmla="*/ 443768 w 535721"/>
                  <a:gd name="connsiteY5161" fmla="*/ 505971 h 546092"/>
                  <a:gd name="connsiteX5162" fmla="*/ 443872 w 535721"/>
                  <a:gd name="connsiteY5162" fmla="*/ 506538 h 546092"/>
                  <a:gd name="connsiteX5163" fmla="*/ 443872 w 535721"/>
                  <a:gd name="connsiteY5163" fmla="*/ 506908 h 546092"/>
                  <a:gd name="connsiteX5164" fmla="*/ 443166 w 535721"/>
                  <a:gd name="connsiteY5164" fmla="*/ 508505 h 546092"/>
                  <a:gd name="connsiteX5165" fmla="*/ 441465 w 535721"/>
                  <a:gd name="connsiteY5165" fmla="*/ 508933 h 546092"/>
                  <a:gd name="connsiteX5166" fmla="*/ 441002 w 535721"/>
                  <a:gd name="connsiteY5166" fmla="*/ 508840 h 546092"/>
                  <a:gd name="connsiteX5167" fmla="*/ 440806 w 535721"/>
                  <a:gd name="connsiteY5167" fmla="*/ 508817 h 546092"/>
                  <a:gd name="connsiteX5168" fmla="*/ 438064 w 535721"/>
                  <a:gd name="connsiteY5168" fmla="*/ 509153 h 546092"/>
                  <a:gd name="connsiteX5169" fmla="*/ 437786 w 535721"/>
                  <a:gd name="connsiteY5169" fmla="*/ 509245 h 546092"/>
                  <a:gd name="connsiteX5170" fmla="*/ 437335 w 535721"/>
                  <a:gd name="connsiteY5170" fmla="*/ 509419 h 546092"/>
                  <a:gd name="connsiteX5171" fmla="*/ 436618 w 535721"/>
                  <a:gd name="connsiteY5171" fmla="*/ 513989 h 546092"/>
                  <a:gd name="connsiteX5172" fmla="*/ 436190 w 535721"/>
                  <a:gd name="connsiteY5172" fmla="*/ 514949 h 546092"/>
                  <a:gd name="connsiteX5173" fmla="*/ 435727 w 535721"/>
                  <a:gd name="connsiteY5173" fmla="*/ 515516 h 546092"/>
                  <a:gd name="connsiteX5174" fmla="*/ 434304 w 535721"/>
                  <a:gd name="connsiteY5174" fmla="*/ 516916 h 546092"/>
                  <a:gd name="connsiteX5175" fmla="*/ 434130 w 535721"/>
                  <a:gd name="connsiteY5175" fmla="*/ 517148 h 546092"/>
                  <a:gd name="connsiteX5176" fmla="*/ 433552 w 535721"/>
                  <a:gd name="connsiteY5176" fmla="*/ 518085 h 546092"/>
                  <a:gd name="connsiteX5177" fmla="*/ 434084 w 535721"/>
                  <a:gd name="connsiteY5177" fmla="*/ 521255 h 546092"/>
                  <a:gd name="connsiteX5178" fmla="*/ 434119 w 535721"/>
                  <a:gd name="connsiteY5178" fmla="*/ 522041 h 546092"/>
                  <a:gd name="connsiteX5179" fmla="*/ 433910 w 535721"/>
                  <a:gd name="connsiteY5179" fmla="*/ 523002 h 546092"/>
                  <a:gd name="connsiteX5180" fmla="*/ 433413 w 535721"/>
                  <a:gd name="connsiteY5180" fmla="*/ 523962 h 546092"/>
                  <a:gd name="connsiteX5181" fmla="*/ 432869 w 535721"/>
                  <a:gd name="connsiteY5181" fmla="*/ 524807 h 546092"/>
                  <a:gd name="connsiteX5182" fmla="*/ 431469 w 535721"/>
                  <a:gd name="connsiteY5182" fmla="*/ 526426 h 546092"/>
                  <a:gd name="connsiteX5183" fmla="*/ 431365 w 535721"/>
                  <a:gd name="connsiteY5183" fmla="*/ 527306 h 546092"/>
                  <a:gd name="connsiteX5184" fmla="*/ 432233 w 535721"/>
                  <a:gd name="connsiteY5184" fmla="*/ 527734 h 546092"/>
                  <a:gd name="connsiteX5185" fmla="*/ 432938 w 535721"/>
                  <a:gd name="connsiteY5185" fmla="*/ 528220 h 546092"/>
                  <a:gd name="connsiteX5186" fmla="*/ 433424 w 535721"/>
                  <a:gd name="connsiteY5186" fmla="*/ 528729 h 546092"/>
                  <a:gd name="connsiteX5187" fmla="*/ 433714 w 535721"/>
                  <a:gd name="connsiteY5187" fmla="*/ 529169 h 546092"/>
                  <a:gd name="connsiteX5188" fmla="*/ 433887 w 535721"/>
                  <a:gd name="connsiteY5188" fmla="*/ 531089 h 546092"/>
                  <a:gd name="connsiteX5189" fmla="*/ 433748 w 535721"/>
                  <a:gd name="connsiteY5189" fmla="*/ 531378 h 546092"/>
                  <a:gd name="connsiteX5190" fmla="*/ 432568 w 535721"/>
                  <a:gd name="connsiteY5190" fmla="*/ 532466 h 546092"/>
                  <a:gd name="connsiteX5191" fmla="*/ 432904 w 535721"/>
                  <a:gd name="connsiteY5191" fmla="*/ 533033 h 546092"/>
                  <a:gd name="connsiteX5192" fmla="*/ 433147 w 535721"/>
                  <a:gd name="connsiteY5192" fmla="*/ 533530 h 546092"/>
                  <a:gd name="connsiteX5193" fmla="*/ 433332 w 535721"/>
                  <a:gd name="connsiteY5193" fmla="*/ 533854 h 546092"/>
                  <a:gd name="connsiteX5194" fmla="*/ 434084 w 535721"/>
                  <a:gd name="connsiteY5194" fmla="*/ 534907 h 546092"/>
                  <a:gd name="connsiteX5195" fmla="*/ 434581 w 535721"/>
                  <a:gd name="connsiteY5195" fmla="*/ 535856 h 546092"/>
                  <a:gd name="connsiteX5196" fmla="*/ 434755 w 535721"/>
                  <a:gd name="connsiteY5196" fmla="*/ 536365 h 546092"/>
                  <a:gd name="connsiteX5197" fmla="*/ 434905 w 535721"/>
                  <a:gd name="connsiteY5197" fmla="*/ 537163 h 546092"/>
                  <a:gd name="connsiteX5198" fmla="*/ 434975 w 535721"/>
                  <a:gd name="connsiteY5198" fmla="*/ 538228 h 546092"/>
                  <a:gd name="connsiteX5199" fmla="*/ 434963 w 535721"/>
                  <a:gd name="connsiteY5199" fmla="*/ 538679 h 546092"/>
                  <a:gd name="connsiteX5200" fmla="*/ 434871 w 535721"/>
                  <a:gd name="connsiteY5200" fmla="*/ 539188 h 546092"/>
                  <a:gd name="connsiteX5201" fmla="*/ 434639 w 535721"/>
                  <a:gd name="connsiteY5201" fmla="*/ 539824 h 546092"/>
                  <a:gd name="connsiteX5202" fmla="*/ 434014 w 535721"/>
                  <a:gd name="connsiteY5202" fmla="*/ 540958 h 546092"/>
                  <a:gd name="connsiteX5203" fmla="*/ 434304 w 535721"/>
                  <a:gd name="connsiteY5203" fmla="*/ 541710 h 546092"/>
                  <a:gd name="connsiteX5204" fmla="*/ 434720 w 535721"/>
                  <a:gd name="connsiteY5204" fmla="*/ 541884 h 546092"/>
                  <a:gd name="connsiteX5205" fmla="*/ 434778 w 535721"/>
                  <a:gd name="connsiteY5205" fmla="*/ 541895 h 546092"/>
                  <a:gd name="connsiteX5206" fmla="*/ 435125 w 535721"/>
                  <a:gd name="connsiteY5206" fmla="*/ 541872 h 546092"/>
                  <a:gd name="connsiteX5207" fmla="*/ 435195 w 535721"/>
                  <a:gd name="connsiteY5207" fmla="*/ 541872 h 546092"/>
                  <a:gd name="connsiteX5208" fmla="*/ 436722 w 535721"/>
                  <a:gd name="connsiteY5208" fmla="*/ 539882 h 546092"/>
                  <a:gd name="connsiteX5209" fmla="*/ 437358 w 535721"/>
                  <a:gd name="connsiteY5209" fmla="*/ 539338 h 546092"/>
                  <a:gd name="connsiteX5210" fmla="*/ 437705 w 535721"/>
                  <a:gd name="connsiteY5210" fmla="*/ 539153 h 546092"/>
                  <a:gd name="connsiteX5211" fmla="*/ 439961 w 535721"/>
                  <a:gd name="connsiteY5211" fmla="*/ 539396 h 546092"/>
                  <a:gd name="connsiteX5212" fmla="*/ 440366 w 535721"/>
                  <a:gd name="connsiteY5212" fmla="*/ 539743 h 546092"/>
                  <a:gd name="connsiteX5213" fmla="*/ 441037 w 535721"/>
                  <a:gd name="connsiteY5213" fmla="*/ 540449 h 546092"/>
                  <a:gd name="connsiteX5214" fmla="*/ 441627 w 535721"/>
                  <a:gd name="connsiteY5214" fmla="*/ 541236 h 546092"/>
                  <a:gd name="connsiteX5215" fmla="*/ 442032 w 535721"/>
                  <a:gd name="connsiteY5215" fmla="*/ 541351 h 546092"/>
                  <a:gd name="connsiteX5216" fmla="*/ 441928 w 535721"/>
                  <a:gd name="connsiteY5216" fmla="*/ 540507 h 546092"/>
                  <a:gd name="connsiteX5217" fmla="*/ 441812 w 535721"/>
                  <a:gd name="connsiteY5217" fmla="*/ 538517 h 546092"/>
                  <a:gd name="connsiteX5218" fmla="*/ 441893 w 535721"/>
                  <a:gd name="connsiteY5218" fmla="*/ 537452 h 546092"/>
                  <a:gd name="connsiteX5219" fmla="*/ 442009 w 535721"/>
                  <a:gd name="connsiteY5219" fmla="*/ 536758 h 546092"/>
                  <a:gd name="connsiteX5220" fmla="*/ 442379 w 535721"/>
                  <a:gd name="connsiteY5220" fmla="*/ 535462 h 546092"/>
                  <a:gd name="connsiteX5221" fmla="*/ 442923 w 535721"/>
                  <a:gd name="connsiteY5221" fmla="*/ 534595 h 546092"/>
                  <a:gd name="connsiteX5222" fmla="*/ 443710 w 535721"/>
                  <a:gd name="connsiteY5222" fmla="*/ 533854 h 546092"/>
                  <a:gd name="connsiteX5223" fmla="*/ 444427 w 535721"/>
                  <a:gd name="connsiteY5223" fmla="*/ 533345 h 546092"/>
                  <a:gd name="connsiteX5224" fmla="*/ 446475 w 535721"/>
                  <a:gd name="connsiteY5224" fmla="*/ 532200 h 546092"/>
                  <a:gd name="connsiteX5225" fmla="*/ 447690 w 535721"/>
                  <a:gd name="connsiteY5225" fmla="*/ 531737 h 546092"/>
                  <a:gd name="connsiteX5226" fmla="*/ 449680 w 535721"/>
                  <a:gd name="connsiteY5226" fmla="*/ 532084 h 546092"/>
                  <a:gd name="connsiteX5227" fmla="*/ 450015 w 535721"/>
                  <a:gd name="connsiteY5227" fmla="*/ 532362 h 546092"/>
                  <a:gd name="connsiteX5228" fmla="*/ 450455 w 535721"/>
                  <a:gd name="connsiteY5228" fmla="*/ 532906 h 546092"/>
                  <a:gd name="connsiteX5229" fmla="*/ 450987 w 535721"/>
                  <a:gd name="connsiteY5229" fmla="*/ 533831 h 546092"/>
                  <a:gd name="connsiteX5230" fmla="*/ 451866 w 535721"/>
                  <a:gd name="connsiteY5230" fmla="*/ 535532 h 546092"/>
                  <a:gd name="connsiteX5231" fmla="*/ 452607 w 535721"/>
                  <a:gd name="connsiteY5231" fmla="*/ 537487 h 546092"/>
                  <a:gd name="connsiteX5232" fmla="*/ 452757 w 535721"/>
                  <a:gd name="connsiteY5232" fmla="*/ 537799 h 546092"/>
                  <a:gd name="connsiteX5233" fmla="*/ 453324 w 535721"/>
                  <a:gd name="connsiteY5233" fmla="*/ 538725 h 546092"/>
                  <a:gd name="connsiteX5234" fmla="*/ 455372 w 535721"/>
                  <a:gd name="connsiteY5234" fmla="*/ 539778 h 546092"/>
                  <a:gd name="connsiteX5235" fmla="*/ 457270 w 535721"/>
                  <a:gd name="connsiteY5235" fmla="*/ 541201 h 546092"/>
                  <a:gd name="connsiteX5236" fmla="*/ 459375 w 535721"/>
                  <a:gd name="connsiteY5236" fmla="*/ 538447 h 546092"/>
                  <a:gd name="connsiteX5237" fmla="*/ 459907 w 535721"/>
                  <a:gd name="connsiteY5237" fmla="*/ 537961 h 546092"/>
                  <a:gd name="connsiteX5238" fmla="*/ 461157 w 535721"/>
                  <a:gd name="connsiteY5238" fmla="*/ 537198 h 546092"/>
                  <a:gd name="connsiteX5239" fmla="*/ 461296 w 535721"/>
                  <a:gd name="connsiteY5239" fmla="*/ 536596 h 546092"/>
                  <a:gd name="connsiteX5240" fmla="*/ 461412 w 535721"/>
                  <a:gd name="connsiteY5240" fmla="*/ 536076 h 546092"/>
                  <a:gd name="connsiteX5241" fmla="*/ 461516 w 535721"/>
                  <a:gd name="connsiteY5241" fmla="*/ 535578 h 546092"/>
                  <a:gd name="connsiteX5242" fmla="*/ 462013 w 535721"/>
                  <a:gd name="connsiteY5242" fmla="*/ 532987 h 546092"/>
                  <a:gd name="connsiteX5243" fmla="*/ 462892 w 535721"/>
                  <a:gd name="connsiteY5243" fmla="*/ 531679 h 546092"/>
                  <a:gd name="connsiteX5244" fmla="*/ 464443 w 535721"/>
                  <a:gd name="connsiteY5244" fmla="*/ 531413 h 546092"/>
                  <a:gd name="connsiteX5245" fmla="*/ 464778 w 535721"/>
                  <a:gd name="connsiteY5245" fmla="*/ 531494 h 546092"/>
                  <a:gd name="connsiteX5246" fmla="*/ 465484 w 535721"/>
                  <a:gd name="connsiteY5246" fmla="*/ 531806 h 546092"/>
                  <a:gd name="connsiteX5247" fmla="*/ 468064 w 535721"/>
                  <a:gd name="connsiteY5247" fmla="*/ 533634 h 546092"/>
                  <a:gd name="connsiteX5248" fmla="*/ 468411 w 535721"/>
                  <a:gd name="connsiteY5248" fmla="*/ 533843 h 546092"/>
                  <a:gd name="connsiteX5249" fmla="*/ 468700 w 535721"/>
                  <a:gd name="connsiteY5249" fmla="*/ 534005 h 546092"/>
                  <a:gd name="connsiteX5250" fmla="*/ 469048 w 535721"/>
                  <a:gd name="connsiteY5250" fmla="*/ 534144 h 546092"/>
                  <a:gd name="connsiteX5251" fmla="*/ 469580 w 535721"/>
                  <a:gd name="connsiteY5251" fmla="*/ 534317 h 546092"/>
                  <a:gd name="connsiteX5252" fmla="*/ 470505 w 535721"/>
                  <a:gd name="connsiteY5252" fmla="*/ 533681 h 546092"/>
                  <a:gd name="connsiteX5253" fmla="*/ 471049 w 535721"/>
                  <a:gd name="connsiteY5253" fmla="*/ 533415 h 546092"/>
                  <a:gd name="connsiteX5254" fmla="*/ 471558 w 535721"/>
                  <a:gd name="connsiteY5254" fmla="*/ 533253 h 546092"/>
                  <a:gd name="connsiteX5255" fmla="*/ 472484 w 535721"/>
                  <a:gd name="connsiteY5255" fmla="*/ 533021 h 546092"/>
                  <a:gd name="connsiteX5256" fmla="*/ 472518 w 535721"/>
                  <a:gd name="connsiteY5256" fmla="*/ 532998 h 546092"/>
                  <a:gd name="connsiteX5257" fmla="*/ 473155 w 535721"/>
                  <a:gd name="connsiteY5257" fmla="*/ 532431 h 546092"/>
                  <a:gd name="connsiteX5258" fmla="*/ 473907 w 535721"/>
                  <a:gd name="connsiteY5258" fmla="*/ 531968 h 546092"/>
                  <a:gd name="connsiteX5259" fmla="*/ 474624 w 535721"/>
                  <a:gd name="connsiteY5259" fmla="*/ 531714 h 546092"/>
                  <a:gd name="connsiteX5260" fmla="*/ 476221 w 535721"/>
                  <a:gd name="connsiteY5260" fmla="*/ 531483 h 546092"/>
                  <a:gd name="connsiteX5261" fmla="*/ 476996 w 535721"/>
                  <a:gd name="connsiteY5261" fmla="*/ 531448 h 546092"/>
                  <a:gd name="connsiteX5262" fmla="*/ 480015 w 535721"/>
                  <a:gd name="connsiteY5262" fmla="*/ 531425 h 546092"/>
                  <a:gd name="connsiteX5263" fmla="*/ 480247 w 535721"/>
                  <a:gd name="connsiteY5263" fmla="*/ 531274 h 546092"/>
                  <a:gd name="connsiteX5264" fmla="*/ 480177 w 535721"/>
                  <a:gd name="connsiteY5264" fmla="*/ 530673 h 546092"/>
                  <a:gd name="connsiteX5265" fmla="*/ 480282 w 535721"/>
                  <a:gd name="connsiteY5265" fmla="*/ 529782 h 546092"/>
                  <a:gd name="connsiteX5266" fmla="*/ 480513 w 535721"/>
                  <a:gd name="connsiteY5266" fmla="*/ 529180 h 546092"/>
                  <a:gd name="connsiteX5267" fmla="*/ 480698 w 535721"/>
                  <a:gd name="connsiteY5267" fmla="*/ 528717 h 546092"/>
                  <a:gd name="connsiteX5268" fmla="*/ 480802 w 535721"/>
                  <a:gd name="connsiteY5268" fmla="*/ 528474 h 546092"/>
                  <a:gd name="connsiteX5269" fmla="*/ 480987 w 535721"/>
                  <a:gd name="connsiteY5269" fmla="*/ 526901 h 546092"/>
                  <a:gd name="connsiteX5270" fmla="*/ 481878 w 535721"/>
                  <a:gd name="connsiteY5270" fmla="*/ 523303 h 546092"/>
                  <a:gd name="connsiteX5271" fmla="*/ 481948 w 535721"/>
                  <a:gd name="connsiteY5271" fmla="*/ 523014 h 546092"/>
                  <a:gd name="connsiteX5272" fmla="*/ 481971 w 535721"/>
                  <a:gd name="connsiteY5272" fmla="*/ 519496 h 546092"/>
                  <a:gd name="connsiteX5273" fmla="*/ 481948 w 535721"/>
                  <a:gd name="connsiteY5273" fmla="*/ 519034 h 546092"/>
                  <a:gd name="connsiteX5274" fmla="*/ 481855 w 535721"/>
                  <a:gd name="connsiteY5274" fmla="*/ 516893 h 546092"/>
                  <a:gd name="connsiteX5275" fmla="*/ 481786 w 535721"/>
                  <a:gd name="connsiteY5275" fmla="*/ 513584 h 546092"/>
                  <a:gd name="connsiteX5276" fmla="*/ 481786 w 535721"/>
                  <a:gd name="connsiteY5276" fmla="*/ 513075 h 546092"/>
                  <a:gd name="connsiteX5277" fmla="*/ 481774 w 535721"/>
                  <a:gd name="connsiteY5277" fmla="*/ 512705 h 546092"/>
                  <a:gd name="connsiteX5278" fmla="*/ 481716 w 535721"/>
                  <a:gd name="connsiteY5278" fmla="*/ 512612 h 546092"/>
                  <a:gd name="connsiteX5279" fmla="*/ 481358 w 535721"/>
                  <a:gd name="connsiteY5279" fmla="*/ 511837 h 546092"/>
                  <a:gd name="connsiteX5280" fmla="*/ 481196 w 535721"/>
                  <a:gd name="connsiteY5280" fmla="*/ 511155 h 546092"/>
                  <a:gd name="connsiteX5281" fmla="*/ 481115 w 535721"/>
                  <a:gd name="connsiteY5281" fmla="*/ 509535 h 546092"/>
                  <a:gd name="connsiteX5282" fmla="*/ 481265 w 535721"/>
                  <a:gd name="connsiteY5282" fmla="*/ 508690 h 546092"/>
                  <a:gd name="connsiteX5283" fmla="*/ 481450 w 535721"/>
                  <a:gd name="connsiteY5283" fmla="*/ 508204 h 546092"/>
                  <a:gd name="connsiteX5284" fmla="*/ 481635 w 535721"/>
                  <a:gd name="connsiteY5284" fmla="*/ 507742 h 546092"/>
                  <a:gd name="connsiteX5285" fmla="*/ 481751 w 535721"/>
                  <a:gd name="connsiteY5285" fmla="*/ 507394 h 546092"/>
                  <a:gd name="connsiteX5286" fmla="*/ 481832 w 535721"/>
                  <a:gd name="connsiteY5286" fmla="*/ 507059 h 546092"/>
                  <a:gd name="connsiteX5287" fmla="*/ 481843 w 535721"/>
                  <a:gd name="connsiteY5287" fmla="*/ 506920 h 546092"/>
                  <a:gd name="connsiteX5288" fmla="*/ 481427 w 535721"/>
                  <a:gd name="connsiteY5288" fmla="*/ 504595 h 546092"/>
                  <a:gd name="connsiteX5289" fmla="*/ 481496 w 535721"/>
                  <a:gd name="connsiteY5289" fmla="*/ 503623 h 546092"/>
                  <a:gd name="connsiteX5290" fmla="*/ 481612 w 535721"/>
                  <a:gd name="connsiteY5290" fmla="*/ 503253 h 546092"/>
                  <a:gd name="connsiteX5291" fmla="*/ 483163 w 535721"/>
                  <a:gd name="connsiteY5291" fmla="*/ 501899 h 546092"/>
                  <a:gd name="connsiteX5292" fmla="*/ 484944 w 535721"/>
                  <a:gd name="connsiteY5292" fmla="*/ 501575 h 546092"/>
                  <a:gd name="connsiteX5293" fmla="*/ 485118 w 535721"/>
                  <a:gd name="connsiteY5293" fmla="*/ 501482 h 546092"/>
                  <a:gd name="connsiteX5294" fmla="*/ 485581 w 535721"/>
                  <a:gd name="connsiteY5294" fmla="*/ 501216 h 546092"/>
                  <a:gd name="connsiteX5295" fmla="*/ 486009 w 535721"/>
                  <a:gd name="connsiteY5295" fmla="*/ 500973 h 546092"/>
                  <a:gd name="connsiteX5296" fmla="*/ 486425 w 535721"/>
                  <a:gd name="connsiteY5296" fmla="*/ 500730 h 546092"/>
                  <a:gd name="connsiteX5297" fmla="*/ 486911 w 535721"/>
                  <a:gd name="connsiteY5297" fmla="*/ 500406 h 546092"/>
                  <a:gd name="connsiteX5298" fmla="*/ 487247 w 535721"/>
                  <a:gd name="connsiteY5298" fmla="*/ 500210 h 546092"/>
                  <a:gd name="connsiteX5299" fmla="*/ 487455 w 535721"/>
                  <a:gd name="connsiteY5299" fmla="*/ 499724 h 546092"/>
                  <a:gd name="connsiteX5300" fmla="*/ 487894 w 535721"/>
                  <a:gd name="connsiteY5300" fmla="*/ 499134 h 546092"/>
                  <a:gd name="connsiteX5301" fmla="*/ 488126 w 535721"/>
                  <a:gd name="connsiteY5301" fmla="*/ 498925 h 546092"/>
                  <a:gd name="connsiteX5302" fmla="*/ 488276 w 535721"/>
                  <a:gd name="connsiteY5302" fmla="*/ 498694 h 546092"/>
                  <a:gd name="connsiteX5303" fmla="*/ 488531 w 535721"/>
                  <a:gd name="connsiteY5303" fmla="*/ 498266 h 546092"/>
                  <a:gd name="connsiteX5304" fmla="*/ 489202 w 535721"/>
                  <a:gd name="connsiteY5304" fmla="*/ 497607 h 546092"/>
                  <a:gd name="connsiteX5305" fmla="*/ 489167 w 535721"/>
                  <a:gd name="connsiteY5305" fmla="*/ 497283 h 546092"/>
                  <a:gd name="connsiteX5306" fmla="*/ 489179 w 535721"/>
                  <a:gd name="connsiteY5306" fmla="*/ 496820 h 546092"/>
                  <a:gd name="connsiteX5307" fmla="*/ 489202 w 535721"/>
                  <a:gd name="connsiteY5307" fmla="*/ 496565 h 546092"/>
                  <a:gd name="connsiteX5308" fmla="*/ 489202 w 535721"/>
                  <a:gd name="connsiteY5308" fmla="*/ 496507 h 546092"/>
                  <a:gd name="connsiteX5309" fmla="*/ 489086 w 535721"/>
                  <a:gd name="connsiteY5309" fmla="*/ 496172 h 546092"/>
                  <a:gd name="connsiteX5310" fmla="*/ 489167 w 535721"/>
                  <a:gd name="connsiteY5310" fmla="*/ 494679 h 546092"/>
                  <a:gd name="connsiteX5311" fmla="*/ 489352 w 535721"/>
                  <a:gd name="connsiteY5311" fmla="*/ 494286 h 546092"/>
                  <a:gd name="connsiteX5312" fmla="*/ 489977 w 535721"/>
                  <a:gd name="connsiteY5312" fmla="*/ 493522 h 546092"/>
                  <a:gd name="connsiteX5313" fmla="*/ 492025 w 535721"/>
                  <a:gd name="connsiteY5313" fmla="*/ 491995 h 546092"/>
                  <a:gd name="connsiteX5314" fmla="*/ 492268 w 535721"/>
                  <a:gd name="connsiteY5314" fmla="*/ 491752 h 546092"/>
                  <a:gd name="connsiteX5315" fmla="*/ 492546 w 535721"/>
                  <a:gd name="connsiteY5315" fmla="*/ 491440 h 546092"/>
                  <a:gd name="connsiteX5316" fmla="*/ 492823 w 535721"/>
                  <a:gd name="connsiteY5316" fmla="*/ 491093 h 546092"/>
                  <a:gd name="connsiteX5317" fmla="*/ 493089 w 535721"/>
                  <a:gd name="connsiteY5317" fmla="*/ 490746 h 546092"/>
                  <a:gd name="connsiteX5318" fmla="*/ 493656 w 535721"/>
                  <a:gd name="connsiteY5318" fmla="*/ 489878 h 546092"/>
                  <a:gd name="connsiteX5319" fmla="*/ 494107 w 535721"/>
                  <a:gd name="connsiteY5319" fmla="*/ 489392 h 546092"/>
                  <a:gd name="connsiteX5320" fmla="*/ 494732 w 535721"/>
                  <a:gd name="connsiteY5320" fmla="*/ 488941 h 546092"/>
                  <a:gd name="connsiteX5321" fmla="*/ 494304 w 535721"/>
                  <a:gd name="connsiteY5321" fmla="*/ 488073 h 546092"/>
                  <a:gd name="connsiteX5322" fmla="*/ 493737 w 535721"/>
                  <a:gd name="connsiteY5322" fmla="*/ 485447 h 546092"/>
                  <a:gd name="connsiteX5323" fmla="*/ 493818 w 535721"/>
                  <a:gd name="connsiteY5323" fmla="*/ 484336 h 546092"/>
                  <a:gd name="connsiteX5324" fmla="*/ 493934 w 535721"/>
                  <a:gd name="connsiteY5324" fmla="*/ 484001 h 546092"/>
                  <a:gd name="connsiteX5325" fmla="*/ 494929 w 535721"/>
                  <a:gd name="connsiteY5325" fmla="*/ 482890 h 546092"/>
                  <a:gd name="connsiteX5326" fmla="*/ 494570 w 535721"/>
                  <a:gd name="connsiteY5326" fmla="*/ 482288 h 546092"/>
                  <a:gd name="connsiteX5327" fmla="*/ 493783 w 535721"/>
                  <a:gd name="connsiteY5327" fmla="*/ 481941 h 546092"/>
                  <a:gd name="connsiteX5328" fmla="*/ 493621 w 535721"/>
                  <a:gd name="connsiteY5328" fmla="*/ 481930 h 546092"/>
                  <a:gd name="connsiteX5329" fmla="*/ 493471 w 535721"/>
                  <a:gd name="connsiteY5329" fmla="*/ 481918 h 546092"/>
                  <a:gd name="connsiteX5330" fmla="*/ 493390 w 535721"/>
                  <a:gd name="connsiteY5330" fmla="*/ 481941 h 546092"/>
                  <a:gd name="connsiteX5331" fmla="*/ 493031 w 535721"/>
                  <a:gd name="connsiteY5331" fmla="*/ 482103 h 546092"/>
                  <a:gd name="connsiteX5332" fmla="*/ 491921 w 535721"/>
                  <a:gd name="connsiteY5332" fmla="*/ 482543 h 546092"/>
                  <a:gd name="connsiteX5333" fmla="*/ 491481 w 535721"/>
                  <a:gd name="connsiteY5333" fmla="*/ 482647 h 546092"/>
                  <a:gd name="connsiteX5334" fmla="*/ 488820 w 535721"/>
                  <a:gd name="connsiteY5334" fmla="*/ 482982 h 546092"/>
                  <a:gd name="connsiteX5335" fmla="*/ 487617 w 535721"/>
                  <a:gd name="connsiteY5335" fmla="*/ 482774 h 546092"/>
                  <a:gd name="connsiteX5336" fmla="*/ 487200 w 535721"/>
                  <a:gd name="connsiteY5336" fmla="*/ 482543 h 546092"/>
                  <a:gd name="connsiteX5337" fmla="*/ 486576 w 535721"/>
                  <a:gd name="connsiteY5337" fmla="*/ 482011 h 546092"/>
                  <a:gd name="connsiteX5338" fmla="*/ 485257 w 535721"/>
                  <a:gd name="connsiteY5338" fmla="*/ 480310 h 546092"/>
                  <a:gd name="connsiteX5339" fmla="*/ 484829 w 535721"/>
                  <a:gd name="connsiteY5339" fmla="*/ 479604 h 546092"/>
                  <a:gd name="connsiteX5340" fmla="*/ 484597 w 535721"/>
                  <a:gd name="connsiteY5340" fmla="*/ 479037 h 546092"/>
                  <a:gd name="connsiteX5341" fmla="*/ 484435 w 535721"/>
                  <a:gd name="connsiteY5341" fmla="*/ 478783 h 546092"/>
                  <a:gd name="connsiteX5342" fmla="*/ 482873 w 535721"/>
                  <a:gd name="connsiteY5342" fmla="*/ 476642 h 546092"/>
                  <a:gd name="connsiteX5343" fmla="*/ 482503 w 535721"/>
                  <a:gd name="connsiteY5343" fmla="*/ 475960 h 546092"/>
                  <a:gd name="connsiteX5344" fmla="*/ 482306 w 535721"/>
                  <a:gd name="connsiteY5344" fmla="*/ 475370 h 546092"/>
                  <a:gd name="connsiteX5345" fmla="*/ 482214 w 535721"/>
                  <a:gd name="connsiteY5345" fmla="*/ 474849 h 546092"/>
                  <a:gd name="connsiteX5346" fmla="*/ 482191 w 535721"/>
                  <a:gd name="connsiteY5346" fmla="*/ 474363 h 546092"/>
                  <a:gd name="connsiteX5347" fmla="*/ 482214 w 535721"/>
                  <a:gd name="connsiteY5347" fmla="*/ 473912 h 546092"/>
                  <a:gd name="connsiteX5348" fmla="*/ 484192 w 535721"/>
                  <a:gd name="connsiteY5348" fmla="*/ 472038 h 546092"/>
                  <a:gd name="connsiteX5349" fmla="*/ 486066 w 535721"/>
                  <a:gd name="connsiteY5349" fmla="*/ 472014 h 546092"/>
                  <a:gd name="connsiteX5350" fmla="*/ 486055 w 535721"/>
                  <a:gd name="connsiteY5350" fmla="*/ 471945 h 546092"/>
                  <a:gd name="connsiteX5351" fmla="*/ 486286 w 535721"/>
                  <a:gd name="connsiteY5351" fmla="*/ 470429 h 546092"/>
                  <a:gd name="connsiteX5352" fmla="*/ 486483 w 535721"/>
                  <a:gd name="connsiteY5352" fmla="*/ 470094 h 546092"/>
                  <a:gd name="connsiteX5353" fmla="*/ 487663 w 535721"/>
                  <a:gd name="connsiteY5353" fmla="*/ 469203 h 546092"/>
                  <a:gd name="connsiteX5354" fmla="*/ 488172 w 535721"/>
                  <a:gd name="connsiteY5354" fmla="*/ 469064 h 546092"/>
                  <a:gd name="connsiteX5355" fmla="*/ 488415 w 535721"/>
                  <a:gd name="connsiteY5355" fmla="*/ 468624 h 546092"/>
                  <a:gd name="connsiteX5356" fmla="*/ 488832 w 535721"/>
                  <a:gd name="connsiteY5356" fmla="*/ 468115 h 546092"/>
                  <a:gd name="connsiteX5357" fmla="*/ 489202 w 535721"/>
                  <a:gd name="connsiteY5357" fmla="*/ 467780 h 546092"/>
                  <a:gd name="connsiteX5358" fmla="*/ 489919 w 535721"/>
                  <a:gd name="connsiteY5358" fmla="*/ 467375 h 546092"/>
                  <a:gd name="connsiteX5359" fmla="*/ 490937 w 535721"/>
                  <a:gd name="connsiteY5359" fmla="*/ 467039 h 546092"/>
                  <a:gd name="connsiteX5360" fmla="*/ 491562 w 535721"/>
                  <a:gd name="connsiteY5360" fmla="*/ 466947 h 546092"/>
                  <a:gd name="connsiteX5361" fmla="*/ 492071 w 535721"/>
                  <a:gd name="connsiteY5361" fmla="*/ 466947 h 546092"/>
                  <a:gd name="connsiteX5362" fmla="*/ 492823 w 535721"/>
                  <a:gd name="connsiteY5362" fmla="*/ 467097 h 546092"/>
                  <a:gd name="connsiteX5363" fmla="*/ 493286 w 535721"/>
                  <a:gd name="connsiteY5363" fmla="*/ 467294 h 546092"/>
                  <a:gd name="connsiteX5364" fmla="*/ 495392 w 535721"/>
                  <a:gd name="connsiteY5364" fmla="*/ 468115 h 546092"/>
                  <a:gd name="connsiteX5365" fmla="*/ 495218 w 535721"/>
                  <a:gd name="connsiteY5365" fmla="*/ 466669 h 546092"/>
                  <a:gd name="connsiteX5366" fmla="*/ 495230 w 535721"/>
                  <a:gd name="connsiteY5366" fmla="*/ 466091 h 546092"/>
                  <a:gd name="connsiteX5367" fmla="*/ 495311 w 535721"/>
                  <a:gd name="connsiteY5367" fmla="*/ 465651 h 546092"/>
                  <a:gd name="connsiteX5368" fmla="*/ 495345 w 535721"/>
                  <a:gd name="connsiteY5368" fmla="*/ 465339 h 546092"/>
                  <a:gd name="connsiteX5369" fmla="*/ 495345 w 535721"/>
                  <a:gd name="connsiteY5369" fmla="*/ 465304 h 546092"/>
                  <a:gd name="connsiteX5370" fmla="*/ 493529 w 535721"/>
                  <a:gd name="connsiteY5370" fmla="*/ 463696 h 546092"/>
                  <a:gd name="connsiteX5371" fmla="*/ 492962 w 535721"/>
                  <a:gd name="connsiteY5371" fmla="*/ 463013 h 546092"/>
                  <a:gd name="connsiteX5372" fmla="*/ 492754 w 535721"/>
                  <a:gd name="connsiteY5372" fmla="*/ 462678 h 546092"/>
                  <a:gd name="connsiteX5373" fmla="*/ 491794 w 535721"/>
                  <a:gd name="connsiteY5373" fmla="*/ 460757 h 546092"/>
                  <a:gd name="connsiteX5374" fmla="*/ 492025 w 535721"/>
                  <a:gd name="connsiteY5374" fmla="*/ 458617 h 546092"/>
                  <a:gd name="connsiteX5375" fmla="*/ 492314 w 535721"/>
                  <a:gd name="connsiteY5375" fmla="*/ 458246 h 546092"/>
                  <a:gd name="connsiteX5376" fmla="*/ 492627 w 535721"/>
                  <a:gd name="connsiteY5376" fmla="*/ 457957 h 546092"/>
                  <a:gd name="connsiteX5377" fmla="*/ 492650 w 535721"/>
                  <a:gd name="connsiteY5377" fmla="*/ 457541 h 546092"/>
                  <a:gd name="connsiteX5378" fmla="*/ 492765 w 535721"/>
                  <a:gd name="connsiteY5378" fmla="*/ 456777 h 546092"/>
                  <a:gd name="connsiteX5379" fmla="*/ 492904 w 535721"/>
                  <a:gd name="connsiteY5379" fmla="*/ 456338 h 546092"/>
                  <a:gd name="connsiteX5380" fmla="*/ 493564 w 535721"/>
                  <a:gd name="connsiteY5380" fmla="*/ 454822 h 546092"/>
                  <a:gd name="connsiteX5381" fmla="*/ 493124 w 535721"/>
                  <a:gd name="connsiteY5381" fmla="*/ 454232 h 546092"/>
                  <a:gd name="connsiteX5382" fmla="*/ 492974 w 535721"/>
                  <a:gd name="connsiteY5382" fmla="*/ 453908 h 546092"/>
                  <a:gd name="connsiteX5383" fmla="*/ 492893 w 535721"/>
                  <a:gd name="connsiteY5383" fmla="*/ 452357 h 546092"/>
                  <a:gd name="connsiteX5384" fmla="*/ 493946 w 535721"/>
                  <a:gd name="connsiteY5384" fmla="*/ 451212 h 546092"/>
                  <a:gd name="connsiteX5385" fmla="*/ 494443 w 535721"/>
                  <a:gd name="connsiteY5385" fmla="*/ 451004 h 546092"/>
                  <a:gd name="connsiteX5386" fmla="*/ 496051 w 535721"/>
                  <a:gd name="connsiteY5386" fmla="*/ 450344 h 546092"/>
                  <a:gd name="connsiteX5387" fmla="*/ 496051 w 535721"/>
                  <a:gd name="connsiteY5387" fmla="*/ 450310 h 546092"/>
                  <a:gd name="connsiteX5388" fmla="*/ 496248 w 535721"/>
                  <a:gd name="connsiteY5388" fmla="*/ 449731 h 546092"/>
                  <a:gd name="connsiteX5389" fmla="*/ 496329 w 535721"/>
                  <a:gd name="connsiteY5389" fmla="*/ 449407 h 546092"/>
                  <a:gd name="connsiteX5390" fmla="*/ 496479 w 535721"/>
                  <a:gd name="connsiteY5390" fmla="*/ 448343 h 546092"/>
                  <a:gd name="connsiteX5391" fmla="*/ 496456 w 535721"/>
                  <a:gd name="connsiteY5391" fmla="*/ 448262 h 546092"/>
                  <a:gd name="connsiteX5392" fmla="*/ 496213 w 535721"/>
                  <a:gd name="connsiteY5392" fmla="*/ 447533 h 546092"/>
                  <a:gd name="connsiteX5393" fmla="*/ 495774 w 535721"/>
                  <a:gd name="connsiteY5393" fmla="*/ 446827 h 546092"/>
                  <a:gd name="connsiteX5394" fmla="*/ 495496 w 535721"/>
                  <a:gd name="connsiteY5394" fmla="*/ 446387 h 546092"/>
                  <a:gd name="connsiteX5395" fmla="*/ 495230 w 535721"/>
                  <a:gd name="connsiteY5395" fmla="*/ 445959 h 546092"/>
                  <a:gd name="connsiteX5396" fmla="*/ 494709 w 535721"/>
                  <a:gd name="connsiteY5396" fmla="*/ 445196 h 546092"/>
                  <a:gd name="connsiteX5397" fmla="*/ 494443 w 535721"/>
                  <a:gd name="connsiteY5397" fmla="*/ 444883 h 546092"/>
                  <a:gd name="connsiteX5398" fmla="*/ 493980 w 535721"/>
                  <a:gd name="connsiteY5398" fmla="*/ 444189 h 546092"/>
                  <a:gd name="connsiteX5399" fmla="*/ 493726 w 535721"/>
                  <a:gd name="connsiteY5399" fmla="*/ 443588 h 546092"/>
                  <a:gd name="connsiteX5400" fmla="*/ 492974 w 535721"/>
                  <a:gd name="connsiteY5400" fmla="*/ 440452 h 546092"/>
                  <a:gd name="connsiteX5401" fmla="*/ 492951 w 535721"/>
                  <a:gd name="connsiteY5401" fmla="*/ 439712 h 546092"/>
                  <a:gd name="connsiteX5402" fmla="*/ 493020 w 535721"/>
                  <a:gd name="connsiteY5402" fmla="*/ 439191 h 546092"/>
                  <a:gd name="connsiteX5403" fmla="*/ 493101 w 535721"/>
                  <a:gd name="connsiteY5403" fmla="*/ 438856 h 546092"/>
                  <a:gd name="connsiteX5404" fmla="*/ 493066 w 535721"/>
                  <a:gd name="connsiteY5404" fmla="*/ 438775 h 546092"/>
                  <a:gd name="connsiteX5405" fmla="*/ 492904 w 535721"/>
                  <a:gd name="connsiteY5405" fmla="*/ 438439 h 546092"/>
                  <a:gd name="connsiteX5406" fmla="*/ 492106 w 535721"/>
                  <a:gd name="connsiteY5406" fmla="*/ 437166 h 546092"/>
                  <a:gd name="connsiteX5407" fmla="*/ 491875 w 535721"/>
                  <a:gd name="connsiteY5407" fmla="*/ 435547 h 546092"/>
                  <a:gd name="connsiteX5408" fmla="*/ 492129 w 535721"/>
                  <a:gd name="connsiteY5408" fmla="*/ 434760 h 546092"/>
                  <a:gd name="connsiteX5409" fmla="*/ 492557 w 535721"/>
                  <a:gd name="connsiteY5409" fmla="*/ 433846 h 546092"/>
                  <a:gd name="connsiteX5410" fmla="*/ 492916 w 535721"/>
                  <a:gd name="connsiteY5410" fmla="*/ 432909 h 546092"/>
                  <a:gd name="connsiteX5411" fmla="*/ 493170 w 535721"/>
                  <a:gd name="connsiteY5411" fmla="*/ 432446 h 546092"/>
                  <a:gd name="connsiteX5412" fmla="*/ 493483 w 535721"/>
                  <a:gd name="connsiteY5412" fmla="*/ 432041 h 546092"/>
                  <a:gd name="connsiteX5413" fmla="*/ 494027 w 535721"/>
                  <a:gd name="connsiteY5413" fmla="*/ 431520 h 546092"/>
                  <a:gd name="connsiteX5414" fmla="*/ 494478 w 535721"/>
                  <a:gd name="connsiteY5414" fmla="*/ 431243 h 546092"/>
                  <a:gd name="connsiteX5415" fmla="*/ 494941 w 535721"/>
                  <a:gd name="connsiteY5415" fmla="*/ 431035 h 546092"/>
                  <a:gd name="connsiteX5416" fmla="*/ 495449 w 535721"/>
                  <a:gd name="connsiteY5416" fmla="*/ 430884 h 546092"/>
                  <a:gd name="connsiteX5417" fmla="*/ 495993 w 535721"/>
                  <a:gd name="connsiteY5417" fmla="*/ 430792 h 546092"/>
                  <a:gd name="connsiteX5418" fmla="*/ 496525 w 535721"/>
                  <a:gd name="connsiteY5418" fmla="*/ 430780 h 546092"/>
                  <a:gd name="connsiteX5419" fmla="*/ 497810 w 535721"/>
                  <a:gd name="connsiteY5419" fmla="*/ 430873 h 546092"/>
                  <a:gd name="connsiteX5420" fmla="*/ 498643 w 535721"/>
                  <a:gd name="connsiteY5420" fmla="*/ 431058 h 546092"/>
                  <a:gd name="connsiteX5421" fmla="*/ 503548 w 535721"/>
                  <a:gd name="connsiteY5421" fmla="*/ 432365 h 546092"/>
                  <a:gd name="connsiteX5422" fmla="*/ 504011 w 535721"/>
                  <a:gd name="connsiteY5422" fmla="*/ 432550 h 546092"/>
                  <a:gd name="connsiteX5423" fmla="*/ 504462 w 535721"/>
                  <a:gd name="connsiteY5423" fmla="*/ 432712 h 546092"/>
                  <a:gd name="connsiteX5424" fmla="*/ 504913 w 535721"/>
                  <a:gd name="connsiteY5424" fmla="*/ 432863 h 546092"/>
                  <a:gd name="connsiteX5425" fmla="*/ 505908 w 535721"/>
                  <a:gd name="connsiteY5425" fmla="*/ 433187 h 546092"/>
                  <a:gd name="connsiteX5426" fmla="*/ 506232 w 535721"/>
                  <a:gd name="connsiteY5426" fmla="*/ 433267 h 546092"/>
                  <a:gd name="connsiteX5427" fmla="*/ 506556 w 535721"/>
                  <a:gd name="connsiteY5427" fmla="*/ 433302 h 546092"/>
                  <a:gd name="connsiteX5428" fmla="*/ 507007 w 535721"/>
                  <a:gd name="connsiteY5428" fmla="*/ 433314 h 546092"/>
                  <a:gd name="connsiteX5429" fmla="*/ 508026 w 535721"/>
                  <a:gd name="connsiteY5429" fmla="*/ 433383 h 546092"/>
                  <a:gd name="connsiteX5430" fmla="*/ 508338 w 535721"/>
                  <a:gd name="connsiteY5430" fmla="*/ 433372 h 546092"/>
                  <a:gd name="connsiteX5431" fmla="*/ 508176 w 535721"/>
                  <a:gd name="connsiteY5431" fmla="*/ 431752 h 546092"/>
                  <a:gd name="connsiteX5432" fmla="*/ 508338 w 535721"/>
                  <a:gd name="connsiteY5432" fmla="*/ 431243 h 546092"/>
                  <a:gd name="connsiteX5433" fmla="*/ 508546 w 535721"/>
                  <a:gd name="connsiteY5433" fmla="*/ 430792 h 546092"/>
                  <a:gd name="connsiteX5434" fmla="*/ 508835 w 535721"/>
                  <a:gd name="connsiteY5434" fmla="*/ 430352 h 546092"/>
                  <a:gd name="connsiteX5435" fmla="*/ 509634 w 535721"/>
                  <a:gd name="connsiteY5435" fmla="*/ 429334 h 546092"/>
                  <a:gd name="connsiteX5436" fmla="*/ 509715 w 535721"/>
                  <a:gd name="connsiteY5436" fmla="*/ 429230 h 546092"/>
                  <a:gd name="connsiteX5437" fmla="*/ 509599 w 535721"/>
                  <a:gd name="connsiteY5437" fmla="*/ 428871 h 546092"/>
                  <a:gd name="connsiteX5438" fmla="*/ 509576 w 535721"/>
                  <a:gd name="connsiteY5438" fmla="*/ 427691 h 546092"/>
                  <a:gd name="connsiteX5439" fmla="*/ 510154 w 535721"/>
                  <a:gd name="connsiteY5439" fmla="*/ 425620 h 546092"/>
                  <a:gd name="connsiteX5440" fmla="*/ 510467 w 535721"/>
                  <a:gd name="connsiteY5440" fmla="*/ 424995 h 546092"/>
                  <a:gd name="connsiteX5441" fmla="*/ 510733 w 535721"/>
                  <a:gd name="connsiteY5441" fmla="*/ 424625 h 546092"/>
                  <a:gd name="connsiteX5442" fmla="*/ 511901 w 535721"/>
                  <a:gd name="connsiteY5442" fmla="*/ 423850 h 546092"/>
                  <a:gd name="connsiteX5443" fmla="*/ 512248 w 535721"/>
                  <a:gd name="connsiteY5443" fmla="*/ 423514 h 546092"/>
                  <a:gd name="connsiteX5444" fmla="*/ 512422 w 535721"/>
                  <a:gd name="connsiteY5444" fmla="*/ 423341 h 546092"/>
                  <a:gd name="connsiteX5445" fmla="*/ 512827 w 535721"/>
                  <a:gd name="connsiteY5445" fmla="*/ 422623 h 546092"/>
                  <a:gd name="connsiteX5446" fmla="*/ 513348 w 535721"/>
                  <a:gd name="connsiteY5446" fmla="*/ 421952 h 546092"/>
                  <a:gd name="connsiteX5447" fmla="*/ 514956 w 535721"/>
                  <a:gd name="connsiteY5447" fmla="*/ 421235 h 546092"/>
                  <a:gd name="connsiteX5448" fmla="*/ 515326 w 535721"/>
                  <a:gd name="connsiteY5448" fmla="*/ 421247 h 546092"/>
                  <a:gd name="connsiteX5449" fmla="*/ 515303 w 535721"/>
                  <a:gd name="connsiteY5449" fmla="*/ 420576 h 546092"/>
                  <a:gd name="connsiteX5450" fmla="*/ 515812 w 535721"/>
                  <a:gd name="connsiteY5450" fmla="*/ 416862 h 546092"/>
                  <a:gd name="connsiteX5451" fmla="*/ 516159 w 535721"/>
                  <a:gd name="connsiteY5451" fmla="*/ 415971 h 546092"/>
                  <a:gd name="connsiteX5452" fmla="*/ 516437 w 535721"/>
                  <a:gd name="connsiteY5452" fmla="*/ 415578 h 546092"/>
                  <a:gd name="connsiteX5453" fmla="*/ 517432 w 535721"/>
                  <a:gd name="connsiteY5453" fmla="*/ 414837 h 546092"/>
                  <a:gd name="connsiteX5454" fmla="*/ 517918 w 535721"/>
                  <a:gd name="connsiteY5454" fmla="*/ 414675 h 546092"/>
                  <a:gd name="connsiteX5455" fmla="*/ 518334 w 535721"/>
                  <a:gd name="connsiteY5455" fmla="*/ 413576 h 546092"/>
                  <a:gd name="connsiteX5456" fmla="*/ 518242 w 535721"/>
                  <a:gd name="connsiteY5456" fmla="*/ 413414 h 546092"/>
                  <a:gd name="connsiteX5457" fmla="*/ 518126 w 535721"/>
                  <a:gd name="connsiteY5457" fmla="*/ 413240 h 546092"/>
                  <a:gd name="connsiteX5458" fmla="*/ 517536 w 535721"/>
                  <a:gd name="connsiteY5458" fmla="*/ 412778 h 546092"/>
                  <a:gd name="connsiteX5459" fmla="*/ 517004 w 535721"/>
                  <a:gd name="connsiteY5459" fmla="*/ 412245 h 546092"/>
                  <a:gd name="connsiteX5460" fmla="*/ 516633 w 535721"/>
                  <a:gd name="connsiteY5460" fmla="*/ 411725 h 546092"/>
                  <a:gd name="connsiteX5461" fmla="*/ 516402 w 535721"/>
                  <a:gd name="connsiteY5461" fmla="*/ 411262 h 546092"/>
                  <a:gd name="connsiteX5462" fmla="*/ 516240 w 535721"/>
                  <a:gd name="connsiteY5462" fmla="*/ 410765 h 546092"/>
                  <a:gd name="connsiteX5463" fmla="*/ 515881 w 535721"/>
                  <a:gd name="connsiteY5463" fmla="*/ 410244 h 546092"/>
                  <a:gd name="connsiteX5464" fmla="*/ 515696 w 535721"/>
                  <a:gd name="connsiteY5464" fmla="*/ 410047 h 546092"/>
                  <a:gd name="connsiteX5465" fmla="*/ 514701 w 535721"/>
                  <a:gd name="connsiteY5465" fmla="*/ 409168 h 546092"/>
                  <a:gd name="connsiteX5466" fmla="*/ 514609 w 535721"/>
                  <a:gd name="connsiteY5466" fmla="*/ 409110 h 546092"/>
                  <a:gd name="connsiteX5467" fmla="*/ 514366 w 535721"/>
                  <a:gd name="connsiteY5467" fmla="*/ 409041 h 546092"/>
                  <a:gd name="connsiteX5468" fmla="*/ 514296 w 535721"/>
                  <a:gd name="connsiteY5468" fmla="*/ 409018 h 546092"/>
                  <a:gd name="connsiteX5469" fmla="*/ 512572 w 535721"/>
                  <a:gd name="connsiteY5469" fmla="*/ 409284 h 546092"/>
                  <a:gd name="connsiteX5470" fmla="*/ 512156 w 535721"/>
                  <a:gd name="connsiteY5470" fmla="*/ 409295 h 546092"/>
                  <a:gd name="connsiteX5471" fmla="*/ 511635 w 535721"/>
                  <a:gd name="connsiteY5471" fmla="*/ 409272 h 546092"/>
                  <a:gd name="connsiteX5472" fmla="*/ 510976 w 535721"/>
                  <a:gd name="connsiteY5472" fmla="*/ 409168 h 546092"/>
                  <a:gd name="connsiteX5473" fmla="*/ 510548 w 535721"/>
                  <a:gd name="connsiteY5473" fmla="*/ 409133 h 546092"/>
                  <a:gd name="connsiteX5474" fmla="*/ 510097 w 535721"/>
                  <a:gd name="connsiteY5474" fmla="*/ 409110 h 546092"/>
                  <a:gd name="connsiteX5475" fmla="*/ 506950 w 535721"/>
                  <a:gd name="connsiteY5475" fmla="*/ 409029 h 546092"/>
                  <a:gd name="connsiteX5476" fmla="*/ 506498 w 535721"/>
                  <a:gd name="connsiteY5476" fmla="*/ 409052 h 546092"/>
                  <a:gd name="connsiteX5477" fmla="*/ 505318 w 535721"/>
                  <a:gd name="connsiteY5477" fmla="*/ 409075 h 546092"/>
                  <a:gd name="connsiteX5478" fmla="*/ 504173 w 535721"/>
                  <a:gd name="connsiteY5478" fmla="*/ 408705 h 546092"/>
                  <a:gd name="connsiteX5479" fmla="*/ 501975 w 535721"/>
                  <a:gd name="connsiteY5479" fmla="*/ 407155 h 546092"/>
                  <a:gd name="connsiteX5480" fmla="*/ 501466 w 535721"/>
                  <a:gd name="connsiteY5480" fmla="*/ 406750 h 546092"/>
                  <a:gd name="connsiteX5481" fmla="*/ 501014 w 535721"/>
                  <a:gd name="connsiteY5481" fmla="*/ 404181 h 546092"/>
                  <a:gd name="connsiteX5482" fmla="*/ 502796 w 535721"/>
                  <a:gd name="connsiteY5482" fmla="*/ 401162 h 546092"/>
                  <a:gd name="connsiteX5483" fmla="*/ 502808 w 535721"/>
                  <a:gd name="connsiteY5483" fmla="*/ 401081 h 546092"/>
                  <a:gd name="connsiteX5484" fmla="*/ 502472 w 535721"/>
                  <a:gd name="connsiteY5484" fmla="*/ 400560 h 546092"/>
                  <a:gd name="connsiteX5485" fmla="*/ 502194 w 535721"/>
                  <a:gd name="connsiteY5485" fmla="*/ 399924 h 546092"/>
                  <a:gd name="connsiteX5486" fmla="*/ 501327 w 535721"/>
                  <a:gd name="connsiteY5486" fmla="*/ 397367 h 546092"/>
                  <a:gd name="connsiteX5487" fmla="*/ 501766 w 535721"/>
                  <a:gd name="connsiteY5487" fmla="*/ 395365 h 546092"/>
                  <a:gd name="connsiteX5488" fmla="*/ 503733 w 535721"/>
                  <a:gd name="connsiteY5488" fmla="*/ 394798 h 546092"/>
                  <a:gd name="connsiteX5489" fmla="*/ 505631 w 535721"/>
                  <a:gd name="connsiteY5489" fmla="*/ 395296 h 546092"/>
                  <a:gd name="connsiteX5490" fmla="*/ 505874 w 535721"/>
                  <a:gd name="connsiteY5490" fmla="*/ 395308 h 546092"/>
                  <a:gd name="connsiteX5491" fmla="*/ 507274 w 535721"/>
                  <a:gd name="connsiteY5491" fmla="*/ 395284 h 546092"/>
                  <a:gd name="connsiteX5492" fmla="*/ 507597 w 535721"/>
                  <a:gd name="connsiteY5492" fmla="*/ 395250 h 546092"/>
                  <a:gd name="connsiteX5493" fmla="*/ 508592 w 535721"/>
                  <a:gd name="connsiteY5493" fmla="*/ 395007 h 546092"/>
                  <a:gd name="connsiteX5494" fmla="*/ 509449 w 535721"/>
                  <a:gd name="connsiteY5494" fmla="*/ 394926 h 546092"/>
                  <a:gd name="connsiteX5495" fmla="*/ 510513 w 535721"/>
                  <a:gd name="connsiteY5495" fmla="*/ 395169 h 546092"/>
                  <a:gd name="connsiteX5496" fmla="*/ 510883 w 535721"/>
                  <a:gd name="connsiteY5496" fmla="*/ 395377 h 546092"/>
                  <a:gd name="connsiteX5497" fmla="*/ 511728 w 535721"/>
                  <a:gd name="connsiteY5497" fmla="*/ 396245 h 546092"/>
                  <a:gd name="connsiteX5498" fmla="*/ 513533 w 535721"/>
                  <a:gd name="connsiteY5498" fmla="*/ 396395 h 546092"/>
                  <a:gd name="connsiteX5499" fmla="*/ 513857 w 535721"/>
                  <a:gd name="connsiteY5499" fmla="*/ 396372 h 546092"/>
                  <a:gd name="connsiteX5500" fmla="*/ 518138 w 535721"/>
                  <a:gd name="connsiteY5500" fmla="*/ 395932 h 546092"/>
                  <a:gd name="connsiteX5501" fmla="*/ 518647 w 535721"/>
                  <a:gd name="connsiteY5501" fmla="*/ 395944 h 546092"/>
                  <a:gd name="connsiteX5502" fmla="*/ 519167 w 535721"/>
                  <a:gd name="connsiteY5502" fmla="*/ 396025 h 546092"/>
                  <a:gd name="connsiteX5503" fmla="*/ 521898 w 535721"/>
                  <a:gd name="connsiteY5503" fmla="*/ 396592 h 546092"/>
                  <a:gd name="connsiteX5504" fmla="*/ 522418 w 535721"/>
                  <a:gd name="connsiteY5504" fmla="*/ 396696 h 546092"/>
                  <a:gd name="connsiteX5505" fmla="*/ 522754 w 535721"/>
                  <a:gd name="connsiteY5505" fmla="*/ 396765 h 546092"/>
                  <a:gd name="connsiteX5506" fmla="*/ 524582 w 535721"/>
                  <a:gd name="connsiteY5506" fmla="*/ 396765 h 546092"/>
                  <a:gd name="connsiteX5507" fmla="*/ 525554 w 535721"/>
                  <a:gd name="connsiteY5507" fmla="*/ 396048 h 546092"/>
                  <a:gd name="connsiteX5508" fmla="*/ 525207 w 535721"/>
                  <a:gd name="connsiteY5508" fmla="*/ 395192 h 546092"/>
                  <a:gd name="connsiteX5509" fmla="*/ 523888 w 535721"/>
                  <a:gd name="connsiteY5509" fmla="*/ 391628 h 546092"/>
                  <a:gd name="connsiteX5510" fmla="*/ 523691 w 535721"/>
                  <a:gd name="connsiteY5510" fmla="*/ 390992 h 546092"/>
                  <a:gd name="connsiteX5511" fmla="*/ 522951 w 535721"/>
                  <a:gd name="connsiteY5511" fmla="*/ 388389 h 546092"/>
                  <a:gd name="connsiteX5512" fmla="*/ 522962 w 535721"/>
                  <a:gd name="connsiteY5512" fmla="*/ 387278 h 546092"/>
                  <a:gd name="connsiteX5513" fmla="*/ 523112 w 535721"/>
                  <a:gd name="connsiteY5513" fmla="*/ 386769 h 546092"/>
                  <a:gd name="connsiteX5514" fmla="*/ 524246 w 535721"/>
                  <a:gd name="connsiteY5514" fmla="*/ 383622 h 546092"/>
                  <a:gd name="connsiteX5515" fmla="*/ 524408 w 535721"/>
                  <a:gd name="connsiteY5515" fmla="*/ 383136 h 546092"/>
                  <a:gd name="connsiteX5516" fmla="*/ 524582 w 535721"/>
                  <a:gd name="connsiteY5516" fmla="*/ 382673 h 546092"/>
                  <a:gd name="connsiteX5517" fmla="*/ 524906 w 535721"/>
                  <a:gd name="connsiteY5517" fmla="*/ 381655 h 546092"/>
                  <a:gd name="connsiteX5518" fmla="*/ 525068 w 535721"/>
                  <a:gd name="connsiteY5518" fmla="*/ 381169 h 546092"/>
                  <a:gd name="connsiteX5519" fmla="*/ 525207 w 535721"/>
                  <a:gd name="connsiteY5519" fmla="*/ 380718 h 546092"/>
                  <a:gd name="connsiteX5520" fmla="*/ 525623 w 535721"/>
                  <a:gd name="connsiteY5520" fmla="*/ 378983 h 546092"/>
                  <a:gd name="connsiteX5521" fmla="*/ 524952 w 535721"/>
                  <a:gd name="connsiteY5521" fmla="*/ 377513 h 546092"/>
                  <a:gd name="connsiteX5522" fmla="*/ 525473 w 535721"/>
                  <a:gd name="connsiteY5522" fmla="*/ 375176 h 546092"/>
                  <a:gd name="connsiteX5523" fmla="*/ 526097 w 535721"/>
                  <a:gd name="connsiteY5523" fmla="*/ 374667 h 546092"/>
                  <a:gd name="connsiteX5524" fmla="*/ 526178 w 535721"/>
                  <a:gd name="connsiteY5524" fmla="*/ 374297 h 546092"/>
                  <a:gd name="connsiteX5525" fmla="*/ 526236 w 535721"/>
                  <a:gd name="connsiteY5525" fmla="*/ 373962 h 546092"/>
                  <a:gd name="connsiteX5526" fmla="*/ 526202 w 535721"/>
                  <a:gd name="connsiteY5526" fmla="*/ 373071 h 546092"/>
                  <a:gd name="connsiteX5527" fmla="*/ 526202 w 535721"/>
                  <a:gd name="connsiteY5527" fmla="*/ 370363 h 546092"/>
                  <a:gd name="connsiteX5528" fmla="*/ 526190 w 535721"/>
                  <a:gd name="connsiteY5528" fmla="*/ 369912 h 546092"/>
                  <a:gd name="connsiteX5529" fmla="*/ 526109 w 535721"/>
                  <a:gd name="connsiteY5529" fmla="*/ 368304 h 546092"/>
                  <a:gd name="connsiteX5530" fmla="*/ 526178 w 535721"/>
                  <a:gd name="connsiteY5530" fmla="*/ 367702 h 546092"/>
                  <a:gd name="connsiteX5531" fmla="*/ 526294 w 535721"/>
                  <a:gd name="connsiteY5531" fmla="*/ 367216 h 546092"/>
                  <a:gd name="connsiteX5532" fmla="*/ 526387 w 535721"/>
                  <a:gd name="connsiteY5532" fmla="*/ 366777 h 546092"/>
                  <a:gd name="connsiteX5533" fmla="*/ 526479 w 535721"/>
                  <a:gd name="connsiteY5533" fmla="*/ 366291 h 546092"/>
                  <a:gd name="connsiteX5534" fmla="*/ 526549 w 535721"/>
                  <a:gd name="connsiteY5534" fmla="*/ 365863 h 546092"/>
                  <a:gd name="connsiteX5535" fmla="*/ 526560 w 535721"/>
                  <a:gd name="connsiteY5535" fmla="*/ 365469 h 546092"/>
                  <a:gd name="connsiteX5536" fmla="*/ 526572 w 535721"/>
                  <a:gd name="connsiteY5536" fmla="*/ 365007 h 546092"/>
                  <a:gd name="connsiteX5537" fmla="*/ 526583 w 535721"/>
                  <a:gd name="connsiteY5537" fmla="*/ 362380 h 546092"/>
                  <a:gd name="connsiteX5538" fmla="*/ 526560 w 535721"/>
                  <a:gd name="connsiteY5538" fmla="*/ 361941 h 546092"/>
                  <a:gd name="connsiteX5539" fmla="*/ 526479 w 535721"/>
                  <a:gd name="connsiteY5539" fmla="*/ 360946 h 546092"/>
                  <a:gd name="connsiteX5540" fmla="*/ 526364 w 535721"/>
                  <a:gd name="connsiteY5540" fmla="*/ 360865 h 546092"/>
                  <a:gd name="connsiteX5541" fmla="*/ 525438 w 535721"/>
                  <a:gd name="connsiteY5541" fmla="*/ 359326 h 546092"/>
                  <a:gd name="connsiteX5542" fmla="*/ 525207 w 535721"/>
                  <a:gd name="connsiteY5542" fmla="*/ 356179 h 546092"/>
                  <a:gd name="connsiteX5543" fmla="*/ 525137 w 535721"/>
                  <a:gd name="connsiteY5543" fmla="*/ 355728 h 546092"/>
                  <a:gd name="connsiteX5544" fmla="*/ 522985 w 535721"/>
                  <a:gd name="connsiteY5544" fmla="*/ 341405 h 546092"/>
                  <a:gd name="connsiteX5545" fmla="*/ 522904 w 535721"/>
                  <a:gd name="connsiteY5545" fmla="*/ 340884 h 546092"/>
                  <a:gd name="connsiteX5546" fmla="*/ 522823 w 535721"/>
                  <a:gd name="connsiteY5546" fmla="*/ 340387 h 546092"/>
                  <a:gd name="connsiteX5547" fmla="*/ 522048 w 535721"/>
                  <a:gd name="connsiteY5547" fmla="*/ 336187 h 546092"/>
                  <a:gd name="connsiteX5548" fmla="*/ 521365 w 535721"/>
                  <a:gd name="connsiteY5548" fmla="*/ 331952 h 546092"/>
                  <a:gd name="connsiteX5549" fmla="*/ 521261 w 535721"/>
                  <a:gd name="connsiteY5549" fmla="*/ 331489 h 546092"/>
                  <a:gd name="connsiteX5550" fmla="*/ 520845 w 535721"/>
                  <a:gd name="connsiteY5550" fmla="*/ 329488 h 546092"/>
                  <a:gd name="connsiteX5551" fmla="*/ 520741 w 535721"/>
                  <a:gd name="connsiteY5551" fmla="*/ 329141 h 546092"/>
                  <a:gd name="connsiteX5552" fmla="*/ 520151 w 535721"/>
                  <a:gd name="connsiteY5552" fmla="*/ 327671 h 546092"/>
                  <a:gd name="connsiteX5553" fmla="*/ 520035 w 535721"/>
                  <a:gd name="connsiteY5553" fmla="*/ 326977 h 546092"/>
                  <a:gd name="connsiteX5554" fmla="*/ 520058 w 535721"/>
                  <a:gd name="connsiteY5554" fmla="*/ 325334 h 546092"/>
                  <a:gd name="connsiteX5555" fmla="*/ 520382 w 535721"/>
                  <a:gd name="connsiteY5555" fmla="*/ 324270 h 546092"/>
                  <a:gd name="connsiteX5556" fmla="*/ 520984 w 535721"/>
                  <a:gd name="connsiteY5556" fmla="*/ 323391 h 546092"/>
                  <a:gd name="connsiteX5557" fmla="*/ 522117 w 535721"/>
                  <a:gd name="connsiteY5557" fmla="*/ 322557 h 546092"/>
                  <a:gd name="connsiteX5558" fmla="*/ 522569 w 535721"/>
                  <a:gd name="connsiteY5558" fmla="*/ 322419 h 546092"/>
                  <a:gd name="connsiteX5559" fmla="*/ 522939 w 535721"/>
                  <a:gd name="connsiteY5559" fmla="*/ 322303 h 546092"/>
                  <a:gd name="connsiteX5560" fmla="*/ 523089 w 535721"/>
                  <a:gd name="connsiteY5560" fmla="*/ 322234 h 546092"/>
                  <a:gd name="connsiteX5561" fmla="*/ 523240 w 535721"/>
                  <a:gd name="connsiteY5561" fmla="*/ 322118 h 546092"/>
                  <a:gd name="connsiteX5562" fmla="*/ 523552 w 535721"/>
                  <a:gd name="connsiteY5562" fmla="*/ 321840 h 546092"/>
                  <a:gd name="connsiteX5563" fmla="*/ 523876 w 535721"/>
                  <a:gd name="connsiteY5563" fmla="*/ 321493 h 546092"/>
                  <a:gd name="connsiteX5564" fmla="*/ 524455 w 535721"/>
                  <a:gd name="connsiteY5564" fmla="*/ 321065 h 546092"/>
                  <a:gd name="connsiteX5565" fmla="*/ 524848 w 535721"/>
                  <a:gd name="connsiteY5565" fmla="*/ 320880 h 546092"/>
                  <a:gd name="connsiteX5566" fmla="*/ 525091 w 535721"/>
                  <a:gd name="connsiteY5566" fmla="*/ 320741 h 546092"/>
                  <a:gd name="connsiteX5567" fmla="*/ 526826 w 535721"/>
                  <a:gd name="connsiteY5567" fmla="*/ 319214 h 546092"/>
                  <a:gd name="connsiteX5568" fmla="*/ 526676 w 535721"/>
                  <a:gd name="connsiteY5568" fmla="*/ 317895 h 546092"/>
                  <a:gd name="connsiteX5569" fmla="*/ 526769 w 535721"/>
                  <a:gd name="connsiteY5569" fmla="*/ 317062 h 546092"/>
                  <a:gd name="connsiteX5570" fmla="*/ 527035 w 535721"/>
                  <a:gd name="connsiteY5570" fmla="*/ 316240 h 546092"/>
                  <a:gd name="connsiteX5571" fmla="*/ 527046 w 535721"/>
                  <a:gd name="connsiteY5571" fmla="*/ 316171 h 546092"/>
                  <a:gd name="connsiteX5572" fmla="*/ 527011 w 535721"/>
                  <a:gd name="connsiteY5572" fmla="*/ 315916 h 546092"/>
                  <a:gd name="connsiteX5573" fmla="*/ 527000 w 535721"/>
                  <a:gd name="connsiteY5573" fmla="*/ 315049 h 546092"/>
                  <a:gd name="connsiteX5574" fmla="*/ 527266 w 535721"/>
                  <a:gd name="connsiteY5574" fmla="*/ 312735 h 546092"/>
                  <a:gd name="connsiteX5575" fmla="*/ 527359 w 535721"/>
                  <a:gd name="connsiteY5575" fmla="*/ 312284 h 546092"/>
                  <a:gd name="connsiteX5576" fmla="*/ 527266 w 535721"/>
                  <a:gd name="connsiteY5576" fmla="*/ 312295 h 546092"/>
                  <a:gd name="connsiteX5577" fmla="*/ 525843 w 535721"/>
                  <a:gd name="connsiteY5577" fmla="*/ 311798 h 546092"/>
                  <a:gd name="connsiteX5578" fmla="*/ 525253 w 535721"/>
                  <a:gd name="connsiteY5578" fmla="*/ 311254 h 546092"/>
                  <a:gd name="connsiteX5579" fmla="*/ 523865 w 535721"/>
                  <a:gd name="connsiteY5579" fmla="*/ 309611 h 546092"/>
                  <a:gd name="connsiteX5580" fmla="*/ 523610 w 535721"/>
                  <a:gd name="connsiteY5580" fmla="*/ 309218 h 546092"/>
                  <a:gd name="connsiteX5581" fmla="*/ 523367 w 535721"/>
                  <a:gd name="connsiteY5581" fmla="*/ 308732 h 546092"/>
                  <a:gd name="connsiteX5582" fmla="*/ 522488 w 535721"/>
                  <a:gd name="connsiteY5582" fmla="*/ 306603 h 546092"/>
                  <a:gd name="connsiteX5583" fmla="*/ 523008 w 535721"/>
                  <a:gd name="connsiteY5583" fmla="*/ 304347 h 546092"/>
                  <a:gd name="connsiteX5584" fmla="*/ 523552 w 535721"/>
                  <a:gd name="connsiteY5584" fmla="*/ 303884 h 546092"/>
                  <a:gd name="connsiteX5585" fmla="*/ 524987 w 535721"/>
                  <a:gd name="connsiteY5585" fmla="*/ 302866 h 546092"/>
                  <a:gd name="connsiteX5586" fmla="*/ 525045 w 535721"/>
                  <a:gd name="connsiteY5586" fmla="*/ 302785 h 546092"/>
                  <a:gd name="connsiteX5587" fmla="*/ 525241 w 535721"/>
                  <a:gd name="connsiteY5587" fmla="*/ 302426 h 546092"/>
                  <a:gd name="connsiteX5588" fmla="*/ 525473 w 535721"/>
                  <a:gd name="connsiteY5588" fmla="*/ 302010 h 546092"/>
                  <a:gd name="connsiteX5589" fmla="*/ 525878 w 535721"/>
                  <a:gd name="connsiteY5589" fmla="*/ 301073 h 546092"/>
                  <a:gd name="connsiteX5590" fmla="*/ 527347 w 535721"/>
                  <a:gd name="connsiteY5590" fmla="*/ 298134 h 546092"/>
                  <a:gd name="connsiteX5591" fmla="*/ 527763 w 535721"/>
                  <a:gd name="connsiteY5591" fmla="*/ 297474 h 546092"/>
                  <a:gd name="connsiteX5592" fmla="*/ 528758 w 535721"/>
                  <a:gd name="connsiteY5592" fmla="*/ 296086 h 546092"/>
                  <a:gd name="connsiteX5593" fmla="*/ 529291 w 535721"/>
                  <a:gd name="connsiteY5593" fmla="*/ 295450 h 546092"/>
                  <a:gd name="connsiteX5594" fmla="*/ 529314 w 535721"/>
                  <a:gd name="connsiteY5594" fmla="*/ 295357 h 546092"/>
                  <a:gd name="connsiteX5595" fmla="*/ 529730 w 535721"/>
                  <a:gd name="connsiteY5595" fmla="*/ 293888 h 546092"/>
                  <a:gd name="connsiteX5596" fmla="*/ 529811 w 535721"/>
                  <a:gd name="connsiteY5596" fmla="*/ 293529 h 546092"/>
                  <a:gd name="connsiteX5597" fmla="*/ 529869 w 535721"/>
                  <a:gd name="connsiteY5597" fmla="*/ 293113 h 546092"/>
                  <a:gd name="connsiteX5598" fmla="*/ 529939 w 535721"/>
                  <a:gd name="connsiteY5598" fmla="*/ 292604 h 546092"/>
                  <a:gd name="connsiteX5599" fmla="*/ 529996 w 535721"/>
                  <a:gd name="connsiteY5599" fmla="*/ 292095 h 546092"/>
                  <a:gd name="connsiteX5600" fmla="*/ 530031 w 535721"/>
                  <a:gd name="connsiteY5600" fmla="*/ 291724 h 546092"/>
                  <a:gd name="connsiteX5601" fmla="*/ 529869 w 535721"/>
                  <a:gd name="connsiteY5601" fmla="*/ 289191 h 546092"/>
                  <a:gd name="connsiteX5602" fmla="*/ 530020 w 535721"/>
                  <a:gd name="connsiteY5602" fmla="*/ 288300 h 546092"/>
                  <a:gd name="connsiteX5603" fmla="*/ 530205 w 535721"/>
                  <a:gd name="connsiteY5603" fmla="*/ 287872 h 546092"/>
                  <a:gd name="connsiteX5604" fmla="*/ 530922 w 535721"/>
                  <a:gd name="connsiteY5604" fmla="*/ 286981 h 546092"/>
                  <a:gd name="connsiteX5605" fmla="*/ 531500 w 535721"/>
                  <a:gd name="connsiteY5605" fmla="*/ 286587 h 546092"/>
                  <a:gd name="connsiteX5606" fmla="*/ 527914 w 535721"/>
                  <a:gd name="connsiteY5606" fmla="*/ 274705 h 546092"/>
                  <a:gd name="connsiteX5607" fmla="*/ 526017 w 535721"/>
                  <a:gd name="connsiteY5607" fmla="*/ 273606 h 546092"/>
                  <a:gd name="connsiteX5608" fmla="*/ 525346 w 535721"/>
                  <a:gd name="connsiteY5608" fmla="*/ 273109 h 546092"/>
                  <a:gd name="connsiteX5609" fmla="*/ 524836 w 535721"/>
                  <a:gd name="connsiteY5609" fmla="*/ 272473 h 546092"/>
                  <a:gd name="connsiteX5610" fmla="*/ 524594 w 535721"/>
                  <a:gd name="connsiteY5610" fmla="*/ 272021 h 546092"/>
                  <a:gd name="connsiteX5611" fmla="*/ 524362 w 535721"/>
                  <a:gd name="connsiteY5611" fmla="*/ 271605 h 546092"/>
                  <a:gd name="connsiteX5612" fmla="*/ 524131 w 535721"/>
                  <a:gd name="connsiteY5612" fmla="*/ 271246 h 546092"/>
                  <a:gd name="connsiteX5613" fmla="*/ 523853 w 535721"/>
                  <a:gd name="connsiteY5613" fmla="*/ 270818 h 546092"/>
                  <a:gd name="connsiteX5614" fmla="*/ 523240 w 535721"/>
                  <a:gd name="connsiteY5614" fmla="*/ 269765 h 546092"/>
                  <a:gd name="connsiteX5615" fmla="*/ 522754 w 535721"/>
                  <a:gd name="connsiteY5615" fmla="*/ 268793 h 546092"/>
                  <a:gd name="connsiteX5616" fmla="*/ 522638 w 535721"/>
                  <a:gd name="connsiteY5616" fmla="*/ 268597 h 546092"/>
                  <a:gd name="connsiteX5617" fmla="*/ 522430 w 535721"/>
                  <a:gd name="connsiteY5617" fmla="*/ 268388 h 546092"/>
                  <a:gd name="connsiteX5618" fmla="*/ 521030 w 535721"/>
                  <a:gd name="connsiteY5618" fmla="*/ 266931 h 546092"/>
                  <a:gd name="connsiteX5619" fmla="*/ 518809 w 535721"/>
                  <a:gd name="connsiteY5619" fmla="*/ 266387 h 546092"/>
                  <a:gd name="connsiteX5620" fmla="*/ 518126 w 535721"/>
                  <a:gd name="connsiteY5620" fmla="*/ 266121 h 546092"/>
                  <a:gd name="connsiteX5621" fmla="*/ 517362 w 535721"/>
                  <a:gd name="connsiteY5621" fmla="*/ 265589 h 546092"/>
                  <a:gd name="connsiteX5622" fmla="*/ 517027 w 535721"/>
                  <a:gd name="connsiteY5622" fmla="*/ 265218 h 546092"/>
                  <a:gd name="connsiteX5623" fmla="*/ 516761 w 535721"/>
                  <a:gd name="connsiteY5623" fmla="*/ 264813 h 546092"/>
                  <a:gd name="connsiteX5624" fmla="*/ 516263 w 535721"/>
                  <a:gd name="connsiteY5624" fmla="*/ 263865 h 546092"/>
                  <a:gd name="connsiteX5625" fmla="*/ 516032 w 535721"/>
                  <a:gd name="connsiteY5625" fmla="*/ 262893 h 546092"/>
                  <a:gd name="connsiteX5626" fmla="*/ 516044 w 535721"/>
                  <a:gd name="connsiteY5626" fmla="*/ 262361 h 546092"/>
                  <a:gd name="connsiteX5627" fmla="*/ 516148 w 535721"/>
                  <a:gd name="connsiteY5627" fmla="*/ 261134 h 546092"/>
                  <a:gd name="connsiteX5628" fmla="*/ 516321 w 535721"/>
                  <a:gd name="connsiteY5628" fmla="*/ 259966 h 546092"/>
                  <a:gd name="connsiteX5629" fmla="*/ 516529 w 535721"/>
                  <a:gd name="connsiteY5629" fmla="*/ 258971 h 546092"/>
                  <a:gd name="connsiteX5630" fmla="*/ 516541 w 535721"/>
                  <a:gd name="connsiteY5630" fmla="*/ 258728 h 546092"/>
                  <a:gd name="connsiteX5631" fmla="*/ 516367 w 535721"/>
                  <a:gd name="connsiteY5631" fmla="*/ 256148 h 546092"/>
                  <a:gd name="connsiteX5632" fmla="*/ 516344 w 535721"/>
                  <a:gd name="connsiteY5632" fmla="*/ 255639 h 546092"/>
                  <a:gd name="connsiteX5633" fmla="*/ 516310 w 535721"/>
                  <a:gd name="connsiteY5633" fmla="*/ 255118 h 546092"/>
                  <a:gd name="connsiteX5634" fmla="*/ 516171 w 535721"/>
                  <a:gd name="connsiteY5634" fmla="*/ 253510 h 546092"/>
                  <a:gd name="connsiteX5635" fmla="*/ 516240 w 535721"/>
                  <a:gd name="connsiteY5635" fmla="*/ 252110 h 546092"/>
                  <a:gd name="connsiteX5636" fmla="*/ 516229 w 535721"/>
                  <a:gd name="connsiteY5636" fmla="*/ 252260 h 546092"/>
                  <a:gd name="connsiteX5637" fmla="*/ 516229 w 535721"/>
                  <a:gd name="connsiteY5637" fmla="*/ 251902 h 546092"/>
                  <a:gd name="connsiteX5638" fmla="*/ 516171 w 535721"/>
                  <a:gd name="connsiteY5638" fmla="*/ 251566 h 546092"/>
                  <a:gd name="connsiteX5639" fmla="*/ 515858 w 535721"/>
                  <a:gd name="connsiteY5639" fmla="*/ 250004 h 546092"/>
                  <a:gd name="connsiteX5640" fmla="*/ 515777 w 535721"/>
                  <a:gd name="connsiteY5640" fmla="*/ 249507 h 546092"/>
                  <a:gd name="connsiteX5641" fmla="*/ 515685 w 535721"/>
                  <a:gd name="connsiteY5641" fmla="*/ 249056 h 546092"/>
                  <a:gd name="connsiteX5642" fmla="*/ 515592 w 535721"/>
                  <a:gd name="connsiteY5642" fmla="*/ 248743 h 546092"/>
                  <a:gd name="connsiteX5643" fmla="*/ 515442 w 535721"/>
                  <a:gd name="connsiteY5643" fmla="*/ 248396 h 546092"/>
                  <a:gd name="connsiteX5644" fmla="*/ 515268 w 535721"/>
                  <a:gd name="connsiteY5644" fmla="*/ 248003 h 546092"/>
                  <a:gd name="connsiteX5645" fmla="*/ 515095 w 535721"/>
                  <a:gd name="connsiteY5645" fmla="*/ 247714 h 546092"/>
                  <a:gd name="connsiteX5646" fmla="*/ 512029 w 535721"/>
                  <a:gd name="connsiteY5646" fmla="*/ 243433 h 546092"/>
                  <a:gd name="connsiteX5647" fmla="*/ 510825 w 535721"/>
                  <a:gd name="connsiteY5647" fmla="*/ 241512 h 546092"/>
                  <a:gd name="connsiteX5648" fmla="*/ 510548 w 535721"/>
                  <a:gd name="connsiteY5648" fmla="*/ 241073 h 546092"/>
                  <a:gd name="connsiteX5649" fmla="*/ 509958 w 535721"/>
                  <a:gd name="connsiteY5649" fmla="*/ 240147 h 546092"/>
                  <a:gd name="connsiteX5650" fmla="*/ 508650 w 535721"/>
                  <a:gd name="connsiteY5650" fmla="*/ 237648 h 546092"/>
                  <a:gd name="connsiteX5651" fmla="*/ 508477 w 535721"/>
                  <a:gd name="connsiteY5651" fmla="*/ 237197 h 546092"/>
                  <a:gd name="connsiteX5652" fmla="*/ 508303 w 535721"/>
                  <a:gd name="connsiteY5652" fmla="*/ 236317 h 546092"/>
                  <a:gd name="connsiteX5653" fmla="*/ 508234 w 535721"/>
                  <a:gd name="connsiteY5653" fmla="*/ 235253 h 546092"/>
                  <a:gd name="connsiteX5654" fmla="*/ 508326 w 535721"/>
                  <a:gd name="connsiteY5654" fmla="*/ 234513 h 546092"/>
                  <a:gd name="connsiteX5655" fmla="*/ 508662 w 535721"/>
                  <a:gd name="connsiteY5655" fmla="*/ 233552 h 546092"/>
                  <a:gd name="connsiteX5656" fmla="*/ 508778 w 535721"/>
                  <a:gd name="connsiteY5656" fmla="*/ 233089 h 546092"/>
                  <a:gd name="connsiteX5657" fmla="*/ 509113 w 535721"/>
                  <a:gd name="connsiteY5657" fmla="*/ 232303 h 546092"/>
                  <a:gd name="connsiteX5658" fmla="*/ 510374 w 535721"/>
                  <a:gd name="connsiteY5658" fmla="*/ 229954 h 546092"/>
                  <a:gd name="connsiteX5659" fmla="*/ 509773 w 535721"/>
                  <a:gd name="connsiteY5659" fmla="*/ 228936 h 546092"/>
                  <a:gd name="connsiteX5660" fmla="*/ 508928 w 535721"/>
                  <a:gd name="connsiteY5660" fmla="*/ 229514 h 546092"/>
                  <a:gd name="connsiteX5661" fmla="*/ 506521 w 535721"/>
                  <a:gd name="connsiteY5661" fmla="*/ 229410 h 546092"/>
                  <a:gd name="connsiteX5662" fmla="*/ 506128 w 535721"/>
                  <a:gd name="connsiteY5662" fmla="*/ 229086 h 546092"/>
                  <a:gd name="connsiteX5663" fmla="*/ 504520 w 535721"/>
                  <a:gd name="connsiteY5663" fmla="*/ 227617 h 546092"/>
                  <a:gd name="connsiteX5664" fmla="*/ 504184 w 535721"/>
                  <a:gd name="connsiteY5664" fmla="*/ 227374 h 546092"/>
                  <a:gd name="connsiteX5665" fmla="*/ 502032 w 535721"/>
                  <a:gd name="connsiteY5665" fmla="*/ 225847 h 546092"/>
                  <a:gd name="connsiteX5666" fmla="*/ 501500 w 535721"/>
                  <a:gd name="connsiteY5666" fmla="*/ 225407 h 546092"/>
                  <a:gd name="connsiteX5667" fmla="*/ 501153 w 535721"/>
                  <a:gd name="connsiteY5667" fmla="*/ 225037 h 546092"/>
                  <a:gd name="connsiteX5668" fmla="*/ 500841 w 535721"/>
                  <a:gd name="connsiteY5668" fmla="*/ 224609 h 546092"/>
                  <a:gd name="connsiteX5669" fmla="*/ 499904 w 535721"/>
                  <a:gd name="connsiteY5669" fmla="*/ 223313 h 546092"/>
                  <a:gd name="connsiteX5670" fmla="*/ 499487 w 535721"/>
                  <a:gd name="connsiteY5670" fmla="*/ 222538 h 546092"/>
                  <a:gd name="connsiteX5671" fmla="*/ 499256 w 535721"/>
                  <a:gd name="connsiteY5671" fmla="*/ 222087 h 546092"/>
                  <a:gd name="connsiteX5672" fmla="*/ 498816 w 535721"/>
                  <a:gd name="connsiteY5672" fmla="*/ 221219 h 546092"/>
                  <a:gd name="connsiteX5673" fmla="*/ 498608 w 535721"/>
                  <a:gd name="connsiteY5673" fmla="*/ 220895 h 546092"/>
                  <a:gd name="connsiteX5674" fmla="*/ 497208 w 535721"/>
                  <a:gd name="connsiteY5674" fmla="*/ 218813 h 546092"/>
                  <a:gd name="connsiteX5675" fmla="*/ 496583 w 535721"/>
                  <a:gd name="connsiteY5675" fmla="*/ 218141 h 546092"/>
                  <a:gd name="connsiteX5676" fmla="*/ 496167 w 535721"/>
                  <a:gd name="connsiteY5676" fmla="*/ 217482 h 546092"/>
                  <a:gd name="connsiteX5677" fmla="*/ 495796 w 535721"/>
                  <a:gd name="connsiteY5677" fmla="*/ 216475 h 546092"/>
                  <a:gd name="connsiteX5678" fmla="*/ 495600 w 535721"/>
                  <a:gd name="connsiteY5678" fmla="*/ 215619 h 546092"/>
                  <a:gd name="connsiteX5679" fmla="*/ 495484 w 535721"/>
                  <a:gd name="connsiteY5679" fmla="*/ 214323 h 546092"/>
                  <a:gd name="connsiteX5680" fmla="*/ 495484 w 535721"/>
                  <a:gd name="connsiteY5680" fmla="*/ 213039 h 546092"/>
                  <a:gd name="connsiteX5681" fmla="*/ 495634 w 535721"/>
                  <a:gd name="connsiteY5681" fmla="*/ 210263 h 546092"/>
                  <a:gd name="connsiteX5682" fmla="*/ 495924 w 535721"/>
                  <a:gd name="connsiteY5682" fmla="*/ 207081 h 546092"/>
                  <a:gd name="connsiteX5683" fmla="*/ 495947 w 535721"/>
                  <a:gd name="connsiteY5683" fmla="*/ 206641 h 546092"/>
                  <a:gd name="connsiteX5684" fmla="*/ 495947 w 535721"/>
                  <a:gd name="connsiteY5684" fmla="*/ 204536 h 546092"/>
                  <a:gd name="connsiteX5685" fmla="*/ 496016 w 535721"/>
                  <a:gd name="connsiteY5685" fmla="*/ 204015 h 546092"/>
                  <a:gd name="connsiteX5686" fmla="*/ 496167 w 535721"/>
                  <a:gd name="connsiteY5686" fmla="*/ 203506 h 546092"/>
                  <a:gd name="connsiteX5687" fmla="*/ 496375 w 535721"/>
                  <a:gd name="connsiteY5687" fmla="*/ 202870 h 546092"/>
                  <a:gd name="connsiteX5688" fmla="*/ 496861 w 535721"/>
                  <a:gd name="connsiteY5688" fmla="*/ 201747 h 546092"/>
                  <a:gd name="connsiteX5689" fmla="*/ 496780 w 535721"/>
                  <a:gd name="connsiteY5689" fmla="*/ 201331 h 546092"/>
                  <a:gd name="connsiteX5690" fmla="*/ 496791 w 535721"/>
                  <a:gd name="connsiteY5690" fmla="*/ 201412 h 546092"/>
                  <a:gd name="connsiteX5691" fmla="*/ 496583 w 535721"/>
                  <a:gd name="connsiteY5691" fmla="*/ 200278 h 546092"/>
                  <a:gd name="connsiteX5692" fmla="*/ 496305 w 535721"/>
                  <a:gd name="connsiteY5692" fmla="*/ 198057 h 546092"/>
                  <a:gd name="connsiteX5693" fmla="*/ 496236 w 535721"/>
                  <a:gd name="connsiteY5693" fmla="*/ 197536 h 546092"/>
                  <a:gd name="connsiteX5694" fmla="*/ 496167 w 535721"/>
                  <a:gd name="connsiteY5694" fmla="*/ 197004 h 546092"/>
                  <a:gd name="connsiteX5695" fmla="*/ 496097 w 535721"/>
                  <a:gd name="connsiteY5695" fmla="*/ 196506 h 546092"/>
                  <a:gd name="connsiteX5696" fmla="*/ 496028 w 535721"/>
                  <a:gd name="connsiteY5696" fmla="*/ 196020 h 546092"/>
                  <a:gd name="connsiteX5697" fmla="*/ 495854 w 535721"/>
                  <a:gd name="connsiteY5697" fmla="*/ 195176 h 546092"/>
                  <a:gd name="connsiteX5698" fmla="*/ 495739 w 535721"/>
                  <a:gd name="connsiteY5698" fmla="*/ 194840 h 546092"/>
                  <a:gd name="connsiteX5699" fmla="*/ 495553 w 535721"/>
                  <a:gd name="connsiteY5699" fmla="*/ 194389 h 546092"/>
                  <a:gd name="connsiteX5700" fmla="*/ 495391 w 535721"/>
                  <a:gd name="connsiteY5700" fmla="*/ 194019 h 546092"/>
                  <a:gd name="connsiteX5701" fmla="*/ 494894 w 535721"/>
                  <a:gd name="connsiteY5701" fmla="*/ 193139 h 546092"/>
                  <a:gd name="connsiteX5702" fmla="*/ 494582 w 535721"/>
                  <a:gd name="connsiteY5702" fmla="*/ 192260 h 546092"/>
                  <a:gd name="connsiteX5703" fmla="*/ 494431 w 535721"/>
                  <a:gd name="connsiteY5703" fmla="*/ 191763 h 546092"/>
                  <a:gd name="connsiteX5704" fmla="*/ 494315 w 535721"/>
                  <a:gd name="connsiteY5704" fmla="*/ 191335 h 546092"/>
                  <a:gd name="connsiteX5705" fmla="*/ 494154 w 535721"/>
                  <a:gd name="connsiteY5705" fmla="*/ 190941 h 546092"/>
                  <a:gd name="connsiteX5706" fmla="*/ 493957 w 535721"/>
                  <a:gd name="connsiteY5706" fmla="*/ 190490 h 546092"/>
                  <a:gd name="connsiteX5707" fmla="*/ 493760 w 535721"/>
                  <a:gd name="connsiteY5707" fmla="*/ 190027 h 546092"/>
                  <a:gd name="connsiteX5708" fmla="*/ 493563 w 535721"/>
                  <a:gd name="connsiteY5708" fmla="*/ 189599 h 546092"/>
                  <a:gd name="connsiteX5709" fmla="*/ 493355 w 535721"/>
                  <a:gd name="connsiteY5709" fmla="*/ 189194 h 546092"/>
                  <a:gd name="connsiteX5710" fmla="*/ 493101 w 535721"/>
                  <a:gd name="connsiteY5710" fmla="*/ 188731 h 546092"/>
                  <a:gd name="connsiteX5711" fmla="*/ 492835 w 535721"/>
                  <a:gd name="connsiteY5711" fmla="*/ 188269 h 546092"/>
                  <a:gd name="connsiteX5712" fmla="*/ 492314 w 535721"/>
                  <a:gd name="connsiteY5712" fmla="*/ 187227 h 546092"/>
                  <a:gd name="connsiteX5713" fmla="*/ 492117 w 535721"/>
                  <a:gd name="connsiteY5713" fmla="*/ 186464 h 546092"/>
                  <a:gd name="connsiteX5714" fmla="*/ 492094 w 535721"/>
                  <a:gd name="connsiteY5714" fmla="*/ 185955 h 546092"/>
                  <a:gd name="connsiteX5715" fmla="*/ 492117 w 535721"/>
                  <a:gd name="connsiteY5715" fmla="*/ 185457 h 546092"/>
                  <a:gd name="connsiteX5716" fmla="*/ 492210 w 535721"/>
                  <a:gd name="connsiteY5716" fmla="*/ 184925 h 546092"/>
                  <a:gd name="connsiteX5717" fmla="*/ 492418 w 535721"/>
                  <a:gd name="connsiteY5717" fmla="*/ 184208 h 546092"/>
                  <a:gd name="connsiteX5718" fmla="*/ 492846 w 535721"/>
                  <a:gd name="connsiteY5718" fmla="*/ 183456 h 546092"/>
                  <a:gd name="connsiteX5719" fmla="*/ 492916 w 535721"/>
                  <a:gd name="connsiteY5719" fmla="*/ 183386 h 546092"/>
                  <a:gd name="connsiteX5720" fmla="*/ 492383 w 535721"/>
                  <a:gd name="connsiteY5720" fmla="*/ 183213 h 546092"/>
                  <a:gd name="connsiteX5721" fmla="*/ 491990 w 535721"/>
                  <a:gd name="connsiteY5721" fmla="*/ 183028 h 546092"/>
                  <a:gd name="connsiteX5722" fmla="*/ 491562 w 535721"/>
                  <a:gd name="connsiteY5722" fmla="*/ 182761 h 546092"/>
                  <a:gd name="connsiteX5723" fmla="*/ 490740 w 535721"/>
                  <a:gd name="connsiteY5723" fmla="*/ 181801 h 546092"/>
                  <a:gd name="connsiteX5724" fmla="*/ 489734 w 535721"/>
                  <a:gd name="connsiteY5724" fmla="*/ 179233 h 546092"/>
                  <a:gd name="connsiteX5725" fmla="*/ 489560 w 535721"/>
                  <a:gd name="connsiteY5725" fmla="*/ 178342 h 546092"/>
                  <a:gd name="connsiteX5726" fmla="*/ 489479 w 535721"/>
                  <a:gd name="connsiteY5726" fmla="*/ 177821 h 546092"/>
                  <a:gd name="connsiteX5727" fmla="*/ 489398 w 535721"/>
                  <a:gd name="connsiteY5727" fmla="*/ 177358 h 546092"/>
                  <a:gd name="connsiteX5728" fmla="*/ 489074 w 535721"/>
                  <a:gd name="connsiteY5728" fmla="*/ 175878 h 546092"/>
                  <a:gd name="connsiteX5729" fmla="*/ 488959 w 535721"/>
                  <a:gd name="connsiteY5729" fmla="*/ 175438 h 546092"/>
                  <a:gd name="connsiteX5730" fmla="*/ 488866 w 535721"/>
                  <a:gd name="connsiteY5730" fmla="*/ 175125 h 546092"/>
                  <a:gd name="connsiteX5731" fmla="*/ 488704 w 535721"/>
                  <a:gd name="connsiteY5731" fmla="*/ 174802 h 546092"/>
                  <a:gd name="connsiteX5732" fmla="*/ 488357 w 535721"/>
                  <a:gd name="connsiteY5732" fmla="*/ 173969 h 546092"/>
                  <a:gd name="connsiteX5733" fmla="*/ 487755 w 535721"/>
                  <a:gd name="connsiteY5733" fmla="*/ 171909 h 546092"/>
                  <a:gd name="connsiteX5734" fmla="*/ 487605 w 535721"/>
                  <a:gd name="connsiteY5734" fmla="*/ 171134 h 546092"/>
                  <a:gd name="connsiteX5735" fmla="*/ 487617 w 535721"/>
                  <a:gd name="connsiteY5735" fmla="*/ 170474 h 546092"/>
                  <a:gd name="connsiteX5736" fmla="*/ 487709 w 535721"/>
                  <a:gd name="connsiteY5736" fmla="*/ 169954 h 546092"/>
                  <a:gd name="connsiteX5737" fmla="*/ 487802 w 535721"/>
                  <a:gd name="connsiteY5737" fmla="*/ 169433 h 546092"/>
                  <a:gd name="connsiteX5738" fmla="*/ 487871 w 535721"/>
                  <a:gd name="connsiteY5738" fmla="*/ 169017 h 546092"/>
                  <a:gd name="connsiteX5739" fmla="*/ 487952 w 535721"/>
                  <a:gd name="connsiteY5739" fmla="*/ 167536 h 546092"/>
                  <a:gd name="connsiteX5740" fmla="*/ 488045 w 535721"/>
                  <a:gd name="connsiteY5740" fmla="*/ 166795 h 546092"/>
                  <a:gd name="connsiteX5741" fmla="*/ 488195 w 535721"/>
                  <a:gd name="connsiteY5741" fmla="*/ 166309 h 546092"/>
                  <a:gd name="connsiteX5742" fmla="*/ 488392 w 535721"/>
                  <a:gd name="connsiteY5742" fmla="*/ 165812 h 546092"/>
                  <a:gd name="connsiteX5743" fmla="*/ 488727 w 535721"/>
                  <a:gd name="connsiteY5743" fmla="*/ 165303 h 546092"/>
                  <a:gd name="connsiteX5744" fmla="*/ 489040 w 535721"/>
                  <a:gd name="connsiteY5744" fmla="*/ 164944 h 546092"/>
                  <a:gd name="connsiteX5745" fmla="*/ 490324 w 535721"/>
                  <a:gd name="connsiteY5745" fmla="*/ 164262 h 546092"/>
                  <a:gd name="connsiteX5746" fmla="*/ 490312 w 535721"/>
                  <a:gd name="connsiteY5746" fmla="*/ 163845 h 546092"/>
                  <a:gd name="connsiteX5747" fmla="*/ 490312 w 535721"/>
                  <a:gd name="connsiteY5747" fmla="*/ 163324 h 546092"/>
                  <a:gd name="connsiteX5748" fmla="*/ 490301 w 535721"/>
                  <a:gd name="connsiteY5748" fmla="*/ 162827 h 546092"/>
                  <a:gd name="connsiteX5749" fmla="*/ 490127 w 535721"/>
                  <a:gd name="connsiteY5749" fmla="*/ 160513 h 546092"/>
                  <a:gd name="connsiteX5750" fmla="*/ 490150 w 535721"/>
                  <a:gd name="connsiteY5750" fmla="*/ 159854 h 546092"/>
                  <a:gd name="connsiteX5751" fmla="*/ 490035 w 535721"/>
                  <a:gd name="connsiteY5751" fmla="*/ 159911 h 546092"/>
                  <a:gd name="connsiteX5752" fmla="*/ 488010 w 535721"/>
                  <a:gd name="connsiteY5752" fmla="*/ 160374 h 546092"/>
                  <a:gd name="connsiteX5753" fmla="*/ 487721 w 535721"/>
                  <a:gd name="connsiteY5753" fmla="*/ 160467 h 546092"/>
                  <a:gd name="connsiteX5754" fmla="*/ 486413 w 535721"/>
                  <a:gd name="connsiteY5754" fmla="*/ 161103 h 546092"/>
                  <a:gd name="connsiteX5755" fmla="*/ 484771 w 535721"/>
                  <a:gd name="connsiteY5755" fmla="*/ 161161 h 546092"/>
                  <a:gd name="connsiteX5756" fmla="*/ 483729 w 535721"/>
                  <a:gd name="connsiteY5756" fmla="*/ 160166 h 546092"/>
                  <a:gd name="connsiteX5757" fmla="*/ 483544 w 535721"/>
                  <a:gd name="connsiteY5757" fmla="*/ 160247 h 546092"/>
                  <a:gd name="connsiteX5758" fmla="*/ 482399 w 535721"/>
                  <a:gd name="connsiteY5758" fmla="*/ 160501 h 546092"/>
                  <a:gd name="connsiteX5759" fmla="*/ 481994 w 535721"/>
                  <a:gd name="connsiteY5759" fmla="*/ 160640 h 546092"/>
                  <a:gd name="connsiteX5760" fmla="*/ 481230 w 535721"/>
                  <a:gd name="connsiteY5760" fmla="*/ 160814 h 546092"/>
                  <a:gd name="connsiteX5761" fmla="*/ 480015 w 535721"/>
                  <a:gd name="connsiteY5761" fmla="*/ 160987 h 546092"/>
                  <a:gd name="connsiteX5762" fmla="*/ 479275 w 535721"/>
                  <a:gd name="connsiteY5762" fmla="*/ 161010 h 546092"/>
                  <a:gd name="connsiteX5763" fmla="*/ 477412 w 535721"/>
                  <a:gd name="connsiteY5763" fmla="*/ 160941 h 546092"/>
                  <a:gd name="connsiteX5764" fmla="*/ 476915 w 535721"/>
                  <a:gd name="connsiteY5764" fmla="*/ 160883 h 546092"/>
                  <a:gd name="connsiteX5765" fmla="*/ 476475 w 535721"/>
                  <a:gd name="connsiteY5765" fmla="*/ 160860 h 546092"/>
                  <a:gd name="connsiteX5766" fmla="*/ 475549 w 535721"/>
                  <a:gd name="connsiteY5766" fmla="*/ 160872 h 546092"/>
                  <a:gd name="connsiteX5767" fmla="*/ 475179 w 535721"/>
                  <a:gd name="connsiteY5767" fmla="*/ 160895 h 546092"/>
                  <a:gd name="connsiteX5768" fmla="*/ 474763 w 535721"/>
                  <a:gd name="connsiteY5768" fmla="*/ 160964 h 546092"/>
                  <a:gd name="connsiteX5769" fmla="*/ 474277 w 535721"/>
                  <a:gd name="connsiteY5769" fmla="*/ 160999 h 546092"/>
                  <a:gd name="connsiteX5770" fmla="*/ 472726 w 535721"/>
                  <a:gd name="connsiteY5770" fmla="*/ 160895 h 546092"/>
                  <a:gd name="connsiteX5771" fmla="*/ 472715 w 535721"/>
                  <a:gd name="connsiteY5771" fmla="*/ 160999 h 546092"/>
                  <a:gd name="connsiteX5772" fmla="*/ 472645 w 535721"/>
                  <a:gd name="connsiteY5772" fmla="*/ 161450 h 546092"/>
                  <a:gd name="connsiteX5773" fmla="*/ 472148 w 535721"/>
                  <a:gd name="connsiteY5773" fmla="*/ 162480 h 546092"/>
                  <a:gd name="connsiteX5774" fmla="*/ 470979 w 535721"/>
                  <a:gd name="connsiteY5774" fmla="*/ 163741 h 546092"/>
                  <a:gd name="connsiteX5775" fmla="*/ 470540 w 535721"/>
                  <a:gd name="connsiteY5775" fmla="*/ 164076 h 546092"/>
                  <a:gd name="connsiteX5776" fmla="*/ 469545 w 535721"/>
                  <a:gd name="connsiteY5776" fmla="*/ 164609 h 546092"/>
                  <a:gd name="connsiteX5777" fmla="*/ 468781 w 535721"/>
                  <a:gd name="connsiteY5777" fmla="*/ 164840 h 546092"/>
                  <a:gd name="connsiteX5778" fmla="*/ 468249 w 535721"/>
                  <a:gd name="connsiteY5778" fmla="*/ 164875 h 546092"/>
                  <a:gd name="connsiteX5779" fmla="*/ 467960 w 535721"/>
                  <a:gd name="connsiteY5779" fmla="*/ 164875 h 546092"/>
                  <a:gd name="connsiteX5780" fmla="*/ 467879 w 535721"/>
                  <a:gd name="connsiteY5780" fmla="*/ 164944 h 546092"/>
                  <a:gd name="connsiteX5781" fmla="*/ 466560 w 535721"/>
                  <a:gd name="connsiteY5781" fmla="*/ 165893 h 546092"/>
                  <a:gd name="connsiteX5782" fmla="*/ 466039 w 535721"/>
                  <a:gd name="connsiteY5782" fmla="*/ 166147 h 546092"/>
                  <a:gd name="connsiteX5783" fmla="*/ 465542 w 535721"/>
                  <a:gd name="connsiteY5783" fmla="*/ 166321 h 546092"/>
                  <a:gd name="connsiteX5784" fmla="*/ 464952 w 535721"/>
                  <a:gd name="connsiteY5784" fmla="*/ 166413 h 546092"/>
                  <a:gd name="connsiteX5785" fmla="*/ 463320 w 535721"/>
                  <a:gd name="connsiteY5785" fmla="*/ 166448 h 546092"/>
                  <a:gd name="connsiteX5786" fmla="*/ 462048 w 535721"/>
                  <a:gd name="connsiteY5786" fmla="*/ 166009 h 546092"/>
                  <a:gd name="connsiteX5787" fmla="*/ 460787 w 535721"/>
                  <a:gd name="connsiteY5787" fmla="*/ 165002 h 546092"/>
                  <a:gd name="connsiteX5788" fmla="*/ 460069 w 535721"/>
                  <a:gd name="connsiteY5788" fmla="*/ 163776 h 546092"/>
                  <a:gd name="connsiteX5789" fmla="*/ 459977 w 535721"/>
                  <a:gd name="connsiteY5789" fmla="*/ 163209 h 546092"/>
                  <a:gd name="connsiteX5790" fmla="*/ 459896 w 535721"/>
                  <a:gd name="connsiteY5790" fmla="*/ 162711 h 546092"/>
                  <a:gd name="connsiteX5791" fmla="*/ 459815 w 535721"/>
                  <a:gd name="connsiteY5791" fmla="*/ 162225 h 546092"/>
                  <a:gd name="connsiteX5792" fmla="*/ 459630 w 535721"/>
                  <a:gd name="connsiteY5792" fmla="*/ 161265 h 546092"/>
                  <a:gd name="connsiteX5793" fmla="*/ 459525 w 535721"/>
                  <a:gd name="connsiteY5793" fmla="*/ 160941 h 546092"/>
                  <a:gd name="connsiteX5794" fmla="*/ 459421 w 535721"/>
                  <a:gd name="connsiteY5794" fmla="*/ 160652 h 546092"/>
                  <a:gd name="connsiteX5795" fmla="*/ 458935 w 535721"/>
                  <a:gd name="connsiteY5795" fmla="*/ 159819 h 546092"/>
                  <a:gd name="connsiteX5796" fmla="*/ 458773 w 535721"/>
                  <a:gd name="connsiteY5796" fmla="*/ 159449 h 546092"/>
                  <a:gd name="connsiteX5797" fmla="*/ 458658 w 535721"/>
                  <a:gd name="connsiteY5797" fmla="*/ 159078 h 546092"/>
                  <a:gd name="connsiteX5798" fmla="*/ 458334 w 535721"/>
                  <a:gd name="connsiteY5798" fmla="*/ 158396 h 546092"/>
                  <a:gd name="connsiteX5799" fmla="*/ 457975 w 535721"/>
                  <a:gd name="connsiteY5799" fmla="*/ 158234 h 546092"/>
                  <a:gd name="connsiteX5800" fmla="*/ 457917 w 535721"/>
                  <a:gd name="connsiteY5800" fmla="*/ 158245 h 546092"/>
                  <a:gd name="connsiteX5801" fmla="*/ 456494 w 535721"/>
                  <a:gd name="connsiteY5801" fmla="*/ 158743 h 546092"/>
                  <a:gd name="connsiteX5802" fmla="*/ 454921 w 535721"/>
                  <a:gd name="connsiteY5802" fmla="*/ 159252 h 546092"/>
                  <a:gd name="connsiteX5803" fmla="*/ 454007 w 535721"/>
                  <a:gd name="connsiteY5803" fmla="*/ 159333 h 546092"/>
                  <a:gd name="connsiteX5804" fmla="*/ 453498 w 535721"/>
                  <a:gd name="connsiteY5804" fmla="*/ 159252 h 546092"/>
                  <a:gd name="connsiteX5805" fmla="*/ 452977 w 535721"/>
                  <a:gd name="connsiteY5805" fmla="*/ 159136 h 546092"/>
                  <a:gd name="connsiteX5806" fmla="*/ 452491 w 535721"/>
                  <a:gd name="connsiteY5806" fmla="*/ 159449 h 546092"/>
                  <a:gd name="connsiteX5807" fmla="*/ 452237 w 535721"/>
                  <a:gd name="connsiteY5807" fmla="*/ 159634 h 546092"/>
                  <a:gd name="connsiteX5808" fmla="*/ 451207 w 535721"/>
                  <a:gd name="connsiteY5808" fmla="*/ 160652 h 546092"/>
                  <a:gd name="connsiteX5809" fmla="*/ 450675 w 535721"/>
                  <a:gd name="connsiteY5809" fmla="*/ 161103 h 546092"/>
                  <a:gd name="connsiteX5810" fmla="*/ 450131 w 535721"/>
                  <a:gd name="connsiteY5810" fmla="*/ 161520 h 546092"/>
                  <a:gd name="connsiteX5811" fmla="*/ 449622 w 535721"/>
                  <a:gd name="connsiteY5811" fmla="*/ 161786 h 546092"/>
                  <a:gd name="connsiteX5812" fmla="*/ 449124 w 535721"/>
                  <a:gd name="connsiteY5812" fmla="*/ 161959 h 546092"/>
                  <a:gd name="connsiteX5813" fmla="*/ 448627 w 535721"/>
                  <a:gd name="connsiteY5813" fmla="*/ 162063 h 546092"/>
                  <a:gd name="connsiteX5814" fmla="*/ 447562 w 535721"/>
                  <a:gd name="connsiteY5814" fmla="*/ 162144 h 546092"/>
                  <a:gd name="connsiteX5815" fmla="*/ 446868 w 535721"/>
                  <a:gd name="connsiteY5815" fmla="*/ 162144 h 546092"/>
                  <a:gd name="connsiteX5816" fmla="*/ 446186 w 535721"/>
                  <a:gd name="connsiteY5816" fmla="*/ 162029 h 546092"/>
                  <a:gd name="connsiteX5817" fmla="*/ 445214 w 535721"/>
                  <a:gd name="connsiteY5817" fmla="*/ 161681 h 546092"/>
                  <a:gd name="connsiteX5818" fmla="*/ 445005 w 535721"/>
                  <a:gd name="connsiteY5818" fmla="*/ 161612 h 546092"/>
                  <a:gd name="connsiteX5819" fmla="*/ 443814 w 535721"/>
                  <a:gd name="connsiteY5819" fmla="*/ 161543 h 546092"/>
                  <a:gd name="connsiteX5820" fmla="*/ 443467 w 535721"/>
                  <a:gd name="connsiteY5820" fmla="*/ 161577 h 546092"/>
                  <a:gd name="connsiteX5821" fmla="*/ 443015 w 535721"/>
                  <a:gd name="connsiteY5821" fmla="*/ 161647 h 546092"/>
                  <a:gd name="connsiteX5822" fmla="*/ 441847 w 535721"/>
                  <a:gd name="connsiteY5822" fmla="*/ 161809 h 546092"/>
                  <a:gd name="connsiteX5823" fmla="*/ 440979 w 535721"/>
                  <a:gd name="connsiteY5823" fmla="*/ 161786 h 546092"/>
                  <a:gd name="connsiteX5824" fmla="*/ 440540 w 535721"/>
                  <a:gd name="connsiteY5824" fmla="*/ 161705 h 546092"/>
                  <a:gd name="connsiteX5825" fmla="*/ 440250 w 535721"/>
                  <a:gd name="connsiteY5825" fmla="*/ 161624 h 546092"/>
                  <a:gd name="connsiteX5826" fmla="*/ 439996 w 535721"/>
                  <a:gd name="connsiteY5826" fmla="*/ 161612 h 546092"/>
                  <a:gd name="connsiteX5827" fmla="*/ 439498 w 535721"/>
                  <a:gd name="connsiteY5827" fmla="*/ 161600 h 546092"/>
                  <a:gd name="connsiteX5828" fmla="*/ 438931 w 535721"/>
                  <a:gd name="connsiteY5828" fmla="*/ 161520 h 546092"/>
                  <a:gd name="connsiteX5829" fmla="*/ 438422 w 535721"/>
                  <a:gd name="connsiteY5829" fmla="*/ 161358 h 546092"/>
                  <a:gd name="connsiteX5830" fmla="*/ 438318 w 535721"/>
                  <a:gd name="connsiteY5830" fmla="*/ 161323 h 546092"/>
                  <a:gd name="connsiteX5831" fmla="*/ 437902 w 535721"/>
                  <a:gd name="connsiteY5831" fmla="*/ 161520 h 546092"/>
                  <a:gd name="connsiteX5832" fmla="*/ 437416 w 535721"/>
                  <a:gd name="connsiteY5832" fmla="*/ 161751 h 546092"/>
                  <a:gd name="connsiteX5833" fmla="*/ 436617 w 535721"/>
                  <a:gd name="connsiteY5833" fmla="*/ 161948 h 546092"/>
                  <a:gd name="connsiteX5834" fmla="*/ 436155 w 535721"/>
                  <a:gd name="connsiteY5834" fmla="*/ 161959 h 546092"/>
                  <a:gd name="connsiteX5835" fmla="*/ 435750 w 535721"/>
                  <a:gd name="connsiteY5835" fmla="*/ 161994 h 546092"/>
                  <a:gd name="connsiteX5836" fmla="*/ 435287 w 535721"/>
                  <a:gd name="connsiteY5836" fmla="*/ 162075 h 546092"/>
                  <a:gd name="connsiteX5837" fmla="*/ 433945 w 535721"/>
                  <a:gd name="connsiteY5837" fmla="*/ 161820 h 546092"/>
                  <a:gd name="connsiteX5838" fmla="*/ 433170 w 535721"/>
                  <a:gd name="connsiteY5838" fmla="*/ 161323 h 546092"/>
                  <a:gd name="connsiteX5839" fmla="*/ 432556 w 535721"/>
                  <a:gd name="connsiteY5839" fmla="*/ 160733 h 546092"/>
                  <a:gd name="connsiteX5840" fmla="*/ 432094 w 535721"/>
                  <a:gd name="connsiteY5840" fmla="*/ 160143 h 546092"/>
                  <a:gd name="connsiteX5841" fmla="*/ 431157 w 535721"/>
                  <a:gd name="connsiteY5841" fmla="*/ 158685 h 546092"/>
                  <a:gd name="connsiteX5842" fmla="*/ 430902 w 535721"/>
                  <a:gd name="connsiteY5842" fmla="*/ 158245 h 546092"/>
                  <a:gd name="connsiteX5843" fmla="*/ 430717 w 535721"/>
                  <a:gd name="connsiteY5843" fmla="*/ 157933 h 546092"/>
                  <a:gd name="connsiteX5844" fmla="*/ 430486 w 535721"/>
                  <a:gd name="connsiteY5844" fmla="*/ 157667 h 546092"/>
                  <a:gd name="connsiteX5845" fmla="*/ 430127 w 535721"/>
                  <a:gd name="connsiteY5845" fmla="*/ 157030 h 546092"/>
                  <a:gd name="connsiteX5846" fmla="*/ 429294 w 535721"/>
                  <a:gd name="connsiteY5846" fmla="*/ 156336 h 546092"/>
                  <a:gd name="connsiteX5847" fmla="*/ 428958 w 535721"/>
                  <a:gd name="connsiteY5847" fmla="*/ 155943 h 546092"/>
                  <a:gd name="connsiteX5848" fmla="*/ 428669 w 535721"/>
                  <a:gd name="connsiteY5848" fmla="*/ 155503 h 546092"/>
                  <a:gd name="connsiteX5849" fmla="*/ 428334 w 535721"/>
                  <a:gd name="connsiteY5849" fmla="*/ 154867 h 546092"/>
                  <a:gd name="connsiteX5850" fmla="*/ 428125 w 535721"/>
                  <a:gd name="connsiteY5850" fmla="*/ 153664 h 546092"/>
                  <a:gd name="connsiteX5851" fmla="*/ 428148 w 535721"/>
                  <a:gd name="connsiteY5851" fmla="*/ 153467 h 546092"/>
                  <a:gd name="connsiteX5852" fmla="*/ 428114 w 535721"/>
                  <a:gd name="connsiteY5852" fmla="*/ 153293 h 546092"/>
                  <a:gd name="connsiteX5853" fmla="*/ 427963 w 535721"/>
                  <a:gd name="connsiteY5853" fmla="*/ 152611 h 546092"/>
                  <a:gd name="connsiteX5854" fmla="*/ 427859 w 535721"/>
                  <a:gd name="connsiteY5854" fmla="*/ 151604 h 546092"/>
                  <a:gd name="connsiteX5855" fmla="*/ 427790 w 535721"/>
                  <a:gd name="connsiteY5855" fmla="*/ 151292 h 546092"/>
                  <a:gd name="connsiteX5856" fmla="*/ 427674 w 535721"/>
                  <a:gd name="connsiteY5856" fmla="*/ 150887 h 546092"/>
                  <a:gd name="connsiteX5857" fmla="*/ 427582 w 535721"/>
                  <a:gd name="connsiteY5857" fmla="*/ 150482 h 546092"/>
                  <a:gd name="connsiteX5858" fmla="*/ 427524 w 535721"/>
                  <a:gd name="connsiteY5858" fmla="*/ 149950 h 546092"/>
                  <a:gd name="connsiteX5859" fmla="*/ 427524 w 535721"/>
                  <a:gd name="connsiteY5859" fmla="*/ 149545 h 546092"/>
                  <a:gd name="connsiteX5860" fmla="*/ 427558 w 535721"/>
                  <a:gd name="connsiteY5860" fmla="*/ 149013 h 546092"/>
                  <a:gd name="connsiteX5861" fmla="*/ 427663 w 535721"/>
                  <a:gd name="connsiteY5861" fmla="*/ 148469 h 546092"/>
                  <a:gd name="connsiteX5862" fmla="*/ 427674 w 535721"/>
                  <a:gd name="connsiteY5862" fmla="*/ 148110 h 546092"/>
                  <a:gd name="connsiteX5863" fmla="*/ 427697 w 535721"/>
                  <a:gd name="connsiteY5863" fmla="*/ 147115 h 546092"/>
                  <a:gd name="connsiteX5864" fmla="*/ 427674 w 535721"/>
                  <a:gd name="connsiteY5864" fmla="*/ 146699 h 546092"/>
                  <a:gd name="connsiteX5865" fmla="*/ 427639 w 535721"/>
                  <a:gd name="connsiteY5865" fmla="*/ 146201 h 546092"/>
                  <a:gd name="connsiteX5866" fmla="*/ 427616 w 535721"/>
                  <a:gd name="connsiteY5866" fmla="*/ 145947 h 546092"/>
                  <a:gd name="connsiteX5867" fmla="*/ 427512 w 535721"/>
                  <a:gd name="connsiteY5867" fmla="*/ 145669 h 546092"/>
                  <a:gd name="connsiteX5868" fmla="*/ 427234 w 535721"/>
                  <a:gd name="connsiteY5868" fmla="*/ 144743 h 546092"/>
                  <a:gd name="connsiteX5869" fmla="*/ 427084 w 535721"/>
                  <a:gd name="connsiteY5869" fmla="*/ 143575 h 546092"/>
                  <a:gd name="connsiteX5870" fmla="*/ 427049 w 535721"/>
                  <a:gd name="connsiteY5870" fmla="*/ 141793 h 546092"/>
                  <a:gd name="connsiteX5871" fmla="*/ 427072 w 535721"/>
                  <a:gd name="connsiteY5871" fmla="*/ 141435 h 546092"/>
                  <a:gd name="connsiteX5872" fmla="*/ 426922 w 535721"/>
                  <a:gd name="connsiteY5872" fmla="*/ 141087 h 546092"/>
                  <a:gd name="connsiteX5873" fmla="*/ 426668 w 535721"/>
                  <a:gd name="connsiteY5873" fmla="*/ 140416 h 546092"/>
                  <a:gd name="connsiteX5874" fmla="*/ 426563 w 535721"/>
                  <a:gd name="connsiteY5874" fmla="*/ 139676 h 546092"/>
                  <a:gd name="connsiteX5875" fmla="*/ 426575 w 535721"/>
                  <a:gd name="connsiteY5875" fmla="*/ 139236 h 546092"/>
                  <a:gd name="connsiteX5876" fmla="*/ 426563 w 535721"/>
                  <a:gd name="connsiteY5876" fmla="*/ 138959 h 546092"/>
                  <a:gd name="connsiteX5877" fmla="*/ 426540 w 535721"/>
                  <a:gd name="connsiteY5877" fmla="*/ 138855 h 546092"/>
                  <a:gd name="connsiteX5878" fmla="*/ 426436 w 535721"/>
                  <a:gd name="connsiteY5878" fmla="*/ 138623 h 546092"/>
                  <a:gd name="connsiteX5879" fmla="*/ 426193 w 535721"/>
                  <a:gd name="connsiteY5879" fmla="*/ 138207 h 546092"/>
                  <a:gd name="connsiteX5880" fmla="*/ 425869 w 535721"/>
                  <a:gd name="connsiteY5880" fmla="*/ 137466 h 546092"/>
                  <a:gd name="connsiteX5881" fmla="*/ 425673 w 535721"/>
                  <a:gd name="connsiteY5881" fmla="*/ 136633 h 546092"/>
                  <a:gd name="connsiteX5882" fmla="*/ 425649 w 535721"/>
                  <a:gd name="connsiteY5882" fmla="*/ 136309 h 546092"/>
                  <a:gd name="connsiteX5883" fmla="*/ 425615 w 535721"/>
                  <a:gd name="connsiteY5883" fmla="*/ 136240 h 546092"/>
                  <a:gd name="connsiteX5884" fmla="*/ 425268 w 535721"/>
                  <a:gd name="connsiteY5884" fmla="*/ 135407 h 546092"/>
                  <a:gd name="connsiteX5885" fmla="*/ 425152 w 535721"/>
                  <a:gd name="connsiteY5885" fmla="*/ 134817 h 546092"/>
                  <a:gd name="connsiteX5886" fmla="*/ 425094 w 535721"/>
                  <a:gd name="connsiteY5886" fmla="*/ 134701 h 546092"/>
                  <a:gd name="connsiteX5887" fmla="*/ 424978 w 535721"/>
                  <a:gd name="connsiteY5887" fmla="*/ 134527 h 546092"/>
                  <a:gd name="connsiteX5888" fmla="*/ 424701 w 535721"/>
                  <a:gd name="connsiteY5888" fmla="*/ 134215 h 546092"/>
                  <a:gd name="connsiteX5889" fmla="*/ 424203 w 535721"/>
                  <a:gd name="connsiteY5889" fmla="*/ 132584 h 546092"/>
                  <a:gd name="connsiteX5890" fmla="*/ 424261 w 535721"/>
                  <a:gd name="connsiteY5890" fmla="*/ 132248 h 546092"/>
                  <a:gd name="connsiteX5891" fmla="*/ 424249 w 535721"/>
                  <a:gd name="connsiteY5891" fmla="*/ 132098 h 546092"/>
                  <a:gd name="connsiteX5892" fmla="*/ 424192 w 535721"/>
                  <a:gd name="connsiteY5892" fmla="*/ 131855 h 546092"/>
                  <a:gd name="connsiteX5893" fmla="*/ 424041 w 535721"/>
                  <a:gd name="connsiteY5893" fmla="*/ 131415 h 546092"/>
                  <a:gd name="connsiteX5894" fmla="*/ 423879 w 535721"/>
                  <a:gd name="connsiteY5894" fmla="*/ 130929 h 546092"/>
                  <a:gd name="connsiteX5895" fmla="*/ 423729 w 535721"/>
                  <a:gd name="connsiteY5895" fmla="*/ 130501 h 546092"/>
                  <a:gd name="connsiteX5896" fmla="*/ 423578 w 535721"/>
                  <a:gd name="connsiteY5896" fmla="*/ 130177 h 546092"/>
                  <a:gd name="connsiteX5897" fmla="*/ 423393 w 535721"/>
                  <a:gd name="connsiteY5897" fmla="*/ 129842 h 546092"/>
                  <a:gd name="connsiteX5898" fmla="*/ 423139 w 535721"/>
                  <a:gd name="connsiteY5898" fmla="*/ 129448 h 546092"/>
                  <a:gd name="connsiteX5899" fmla="*/ 422873 w 535721"/>
                  <a:gd name="connsiteY5899" fmla="*/ 129032 h 546092"/>
                  <a:gd name="connsiteX5900" fmla="*/ 422595 w 535721"/>
                  <a:gd name="connsiteY5900" fmla="*/ 128638 h 546092"/>
                  <a:gd name="connsiteX5901" fmla="*/ 421924 w 535721"/>
                  <a:gd name="connsiteY5901" fmla="*/ 127586 h 546092"/>
                  <a:gd name="connsiteX5902" fmla="*/ 421600 w 535721"/>
                  <a:gd name="connsiteY5902" fmla="*/ 126949 h 546092"/>
                  <a:gd name="connsiteX5903" fmla="*/ 421415 w 535721"/>
                  <a:gd name="connsiteY5903" fmla="*/ 126325 h 546092"/>
                  <a:gd name="connsiteX5904" fmla="*/ 421345 w 535721"/>
                  <a:gd name="connsiteY5904" fmla="*/ 125792 h 546092"/>
                  <a:gd name="connsiteX5905" fmla="*/ 421426 w 535721"/>
                  <a:gd name="connsiteY5905" fmla="*/ 124959 h 546092"/>
                  <a:gd name="connsiteX5906" fmla="*/ 421438 w 535721"/>
                  <a:gd name="connsiteY5906" fmla="*/ 124890 h 546092"/>
                  <a:gd name="connsiteX5907" fmla="*/ 421010 w 535721"/>
                  <a:gd name="connsiteY5907" fmla="*/ 124230 h 546092"/>
                  <a:gd name="connsiteX5908" fmla="*/ 420813 w 535721"/>
                  <a:gd name="connsiteY5908" fmla="*/ 123837 h 546092"/>
                  <a:gd name="connsiteX5909" fmla="*/ 420640 w 535721"/>
                  <a:gd name="connsiteY5909" fmla="*/ 123374 h 546092"/>
                  <a:gd name="connsiteX5910" fmla="*/ 420790 w 535721"/>
                  <a:gd name="connsiteY5910" fmla="*/ 121674 h 546092"/>
                  <a:gd name="connsiteX5911" fmla="*/ 421056 w 535721"/>
                  <a:gd name="connsiteY5911" fmla="*/ 121211 h 546092"/>
                  <a:gd name="connsiteX5912" fmla="*/ 421369 w 535721"/>
                  <a:gd name="connsiteY5912" fmla="*/ 120806 h 546092"/>
                  <a:gd name="connsiteX5913" fmla="*/ 421739 w 535721"/>
                  <a:gd name="connsiteY5913" fmla="*/ 120436 h 546092"/>
                  <a:gd name="connsiteX5914" fmla="*/ 422479 w 535721"/>
                  <a:gd name="connsiteY5914" fmla="*/ 119869 h 546092"/>
                  <a:gd name="connsiteX5915" fmla="*/ 423266 w 535721"/>
                  <a:gd name="connsiteY5915" fmla="*/ 119475 h 546092"/>
                  <a:gd name="connsiteX5916" fmla="*/ 423879 w 535721"/>
                  <a:gd name="connsiteY5916" fmla="*/ 119290 h 546092"/>
                  <a:gd name="connsiteX5917" fmla="*/ 424273 w 535721"/>
                  <a:gd name="connsiteY5917" fmla="*/ 119117 h 546092"/>
                  <a:gd name="connsiteX5918" fmla="*/ 424701 w 535721"/>
                  <a:gd name="connsiteY5918" fmla="*/ 118966 h 546092"/>
                  <a:gd name="connsiteX5919" fmla="*/ 425221 w 535721"/>
                  <a:gd name="connsiteY5919" fmla="*/ 118862 h 546092"/>
                  <a:gd name="connsiteX5920" fmla="*/ 426020 w 535721"/>
                  <a:gd name="connsiteY5920" fmla="*/ 118781 h 546092"/>
                  <a:gd name="connsiteX5921" fmla="*/ 425962 w 535721"/>
                  <a:gd name="connsiteY5921" fmla="*/ 118793 h 546092"/>
                  <a:gd name="connsiteX5922" fmla="*/ 426286 w 535721"/>
                  <a:gd name="connsiteY5922" fmla="*/ 118758 h 546092"/>
                  <a:gd name="connsiteX5923" fmla="*/ 427153 w 535721"/>
                  <a:gd name="connsiteY5923" fmla="*/ 118492 h 546092"/>
                  <a:gd name="connsiteX5924" fmla="*/ 427871 w 535721"/>
                  <a:gd name="connsiteY5924" fmla="*/ 118341 h 546092"/>
                  <a:gd name="connsiteX5925" fmla="*/ 428380 w 535721"/>
                  <a:gd name="connsiteY5925" fmla="*/ 118318 h 546092"/>
                  <a:gd name="connsiteX5926" fmla="*/ 428900 w 535721"/>
                  <a:gd name="connsiteY5926" fmla="*/ 118353 h 546092"/>
                  <a:gd name="connsiteX5927" fmla="*/ 429248 w 535721"/>
                  <a:gd name="connsiteY5927" fmla="*/ 118422 h 546092"/>
                  <a:gd name="connsiteX5928" fmla="*/ 430138 w 535721"/>
                  <a:gd name="connsiteY5928" fmla="*/ 117913 h 546092"/>
                  <a:gd name="connsiteX5929" fmla="*/ 431145 w 535721"/>
                  <a:gd name="connsiteY5929" fmla="*/ 117451 h 546092"/>
                  <a:gd name="connsiteX5930" fmla="*/ 431457 w 535721"/>
                  <a:gd name="connsiteY5930" fmla="*/ 117265 h 546092"/>
                  <a:gd name="connsiteX5931" fmla="*/ 431793 w 535721"/>
                  <a:gd name="connsiteY5931" fmla="*/ 117034 h 546092"/>
                  <a:gd name="connsiteX5932" fmla="*/ 432140 w 535721"/>
                  <a:gd name="connsiteY5932" fmla="*/ 116780 h 546092"/>
                  <a:gd name="connsiteX5933" fmla="*/ 432163 w 535721"/>
                  <a:gd name="connsiteY5933" fmla="*/ 116675 h 546092"/>
                  <a:gd name="connsiteX5934" fmla="*/ 431307 w 535721"/>
                  <a:gd name="connsiteY5934" fmla="*/ 115669 h 546092"/>
                  <a:gd name="connsiteX5935" fmla="*/ 430890 w 535721"/>
                  <a:gd name="connsiteY5935" fmla="*/ 113922 h 546092"/>
                  <a:gd name="connsiteX5936" fmla="*/ 430971 w 535721"/>
                  <a:gd name="connsiteY5936" fmla="*/ 113563 h 546092"/>
                  <a:gd name="connsiteX5937" fmla="*/ 431365 w 535721"/>
                  <a:gd name="connsiteY5937" fmla="*/ 112765 h 546092"/>
                  <a:gd name="connsiteX5938" fmla="*/ 431515 w 535721"/>
                  <a:gd name="connsiteY5938" fmla="*/ 112580 h 546092"/>
                  <a:gd name="connsiteX5939" fmla="*/ 431862 w 535721"/>
                  <a:gd name="connsiteY5939" fmla="*/ 111758 h 546092"/>
                  <a:gd name="connsiteX5940" fmla="*/ 431793 w 535721"/>
                  <a:gd name="connsiteY5940" fmla="*/ 111272 h 546092"/>
                  <a:gd name="connsiteX5941" fmla="*/ 431203 w 535721"/>
                  <a:gd name="connsiteY5941" fmla="*/ 110601 h 546092"/>
                  <a:gd name="connsiteX5942" fmla="*/ 430809 w 535721"/>
                  <a:gd name="connsiteY5942" fmla="*/ 109907 h 546092"/>
                  <a:gd name="connsiteX5943" fmla="*/ 430659 w 535721"/>
                  <a:gd name="connsiteY5943" fmla="*/ 109479 h 546092"/>
                  <a:gd name="connsiteX5944" fmla="*/ 430763 w 535721"/>
                  <a:gd name="connsiteY5944" fmla="*/ 107963 h 546092"/>
                  <a:gd name="connsiteX5945" fmla="*/ 431469 w 535721"/>
                  <a:gd name="connsiteY5945" fmla="*/ 106517 h 546092"/>
                  <a:gd name="connsiteX5946" fmla="*/ 432776 w 535721"/>
                  <a:gd name="connsiteY5946" fmla="*/ 105464 h 546092"/>
                  <a:gd name="connsiteX5947" fmla="*/ 433216 w 535721"/>
                  <a:gd name="connsiteY5947" fmla="*/ 105360 h 546092"/>
                  <a:gd name="connsiteX5948" fmla="*/ 433413 w 535721"/>
                  <a:gd name="connsiteY5948" fmla="*/ 105326 h 546092"/>
                  <a:gd name="connsiteX5949" fmla="*/ 433123 w 535721"/>
                  <a:gd name="connsiteY5949" fmla="*/ 105175 h 546092"/>
                  <a:gd name="connsiteX5950" fmla="*/ 432522 w 535721"/>
                  <a:gd name="connsiteY5950" fmla="*/ 104817 h 546092"/>
                  <a:gd name="connsiteX5951" fmla="*/ 431596 w 535721"/>
                  <a:gd name="connsiteY5951" fmla="*/ 103301 h 546092"/>
                  <a:gd name="connsiteX5952" fmla="*/ 432221 w 535721"/>
                  <a:gd name="connsiteY5952" fmla="*/ 101658 h 546092"/>
                  <a:gd name="connsiteX5953" fmla="*/ 432476 w 535721"/>
                  <a:gd name="connsiteY5953" fmla="*/ 101403 h 546092"/>
                  <a:gd name="connsiteX5954" fmla="*/ 432013 w 535721"/>
                  <a:gd name="connsiteY5954" fmla="*/ 100860 h 546092"/>
                  <a:gd name="connsiteX5955" fmla="*/ 431654 w 535721"/>
                  <a:gd name="connsiteY5955" fmla="*/ 100154 h 546092"/>
                  <a:gd name="connsiteX5956" fmla="*/ 431492 w 535721"/>
                  <a:gd name="connsiteY5956" fmla="*/ 99691 h 546092"/>
                  <a:gd name="connsiteX5957" fmla="*/ 431330 w 535721"/>
                  <a:gd name="connsiteY5957" fmla="*/ 99286 h 546092"/>
                  <a:gd name="connsiteX5958" fmla="*/ 430243 w 535721"/>
                  <a:gd name="connsiteY5958" fmla="*/ 96891 h 546092"/>
                  <a:gd name="connsiteX5959" fmla="*/ 429988 w 535721"/>
                  <a:gd name="connsiteY5959" fmla="*/ 96128 h 546092"/>
                  <a:gd name="connsiteX5960" fmla="*/ 429826 w 535721"/>
                  <a:gd name="connsiteY5960" fmla="*/ 95364 h 546092"/>
                  <a:gd name="connsiteX5961" fmla="*/ 428796 w 535721"/>
                  <a:gd name="connsiteY5961" fmla="*/ 95434 h 546092"/>
                  <a:gd name="connsiteX5962" fmla="*/ 427940 w 535721"/>
                  <a:gd name="connsiteY5962" fmla="*/ 95295 h 546092"/>
                  <a:gd name="connsiteX5963" fmla="*/ 427489 w 535721"/>
                  <a:gd name="connsiteY5963" fmla="*/ 95110 h 546092"/>
                  <a:gd name="connsiteX5964" fmla="*/ 427119 w 535721"/>
                  <a:gd name="connsiteY5964" fmla="*/ 94971 h 546092"/>
                  <a:gd name="connsiteX5965" fmla="*/ 426714 w 535721"/>
                  <a:gd name="connsiteY5965" fmla="*/ 94878 h 546092"/>
                  <a:gd name="connsiteX5966" fmla="*/ 425742 w 535721"/>
                  <a:gd name="connsiteY5966" fmla="*/ 94531 h 546092"/>
                  <a:gd name="connsiteX5967" fmla="*/ 425106 w 535721"/>
                  <a:gd name="connsiteY5967" fmla="*/ 94172 h 546092"/>
                  <a:gd name="connsiteX5968" fmla="*/ 424851 w 535721"/>
                  <a:gd name="connsiteY5968" fmla="*/ 94196 h 546092"/>
                  <a:gd name="connsiteX5969" fmla="*/ 424226 w 535721"/>
                  <a:gd name="connsiteY5969" fmla="*/ 94138 h 546092"/>
                  <a:gd name="connsiteX5970" fmla="*/ 423729 w 535721"/>
                  <a:gd name="connsiteY5970" fmla="*/ 94022 h 546092"/>
                  <a:gd name="connsiteX5971" fmla="*/ 423220 w 535721"/>
                  <a:gd name="connsiteY5971" fmla="*/ 93825 h 546092"/>
                  <a:gd name="connsiteX5972" fmla="*/ 421820 w 535721"/>
                  <a:gd name="connsiteY5972" fmla="*/ 93039 h 546092"/>
                  <a:gd name="connsiteX5973" fmla="*/ 420998 w 535721"/>
                  <a:gd name="connsiteY5973" fmla="*/ 92460 h 546092"/>
                  <a:gd name="connsiteX5974" fmla="*/ 420605 w 535721"/>
                  <a:gd name="connsiteY5974" fmla="*/ 92113 h 546092"/>
                  <a:gd name="connsiteX5975" fmla="*/ 420397 w 535721"/>
                  <a:gd name="connsiteY5975" fmla="*/ 91916 h 546092"/>
                  <a:gd name="connsiteX5976" fmla="*/ 420258 w 535721"/>
                  <a:gd name="connsiteY5976" fmla="*/ 91905 h 546092"/>
                  <a:gd name="connsiteX5977" fmla="*/ 419714 w 535721"/>
                  <a:gd name="connsiteY5977" fmla="*/ 91731 h 546092"/>
                  <a:gd name="connsiteX5978" fmla="*/ 418881 w 535721"/>
                  <a:gd name="connsiteY5978" fmla="*/ 91315 h 546092"/>
                  <a:gd name="connsiteX5979" fmla="*/ 418592 w 535721"/>
                  <a:gd name="connsiteY5979" fmla="*/ 91222 h 546092"/>
                  <a:gd name="connsiteX5980" fmla="*/ 418152 w 535721"/>
                  <a:gd name="connsiteY5980" fmla="*/ 91118 h 546092"/>
                  <a:gd name="connsiteX5981" fmla="*/ 417134 w 535721"/>
                  <a:gd name="connsiteY5981" fmla="*/ 90887 h 546092"/>
                  <a:gd name="connsiteX5982" fmla="*/ 416637 w 535721"/>
                  <a:gd name="connsiteY5982" fmla="*/ 90783 h 546092"/>
                  <a:gd name="connsiteX5983" fmla="*/ 416440 w 535721"/>
                  <a:gd name="connsiteY5983" fmla="*/ 90748 h 546092"/>
                  <a:gd name="connsiteX5984" fmla="*/ 416232 w 535721"/>
                  <a:gd name="connsiteY5984" fmla="*/ 90771 h 546092"/>
                  <a:gd name="connsiteX5985" fmla="*/ 414519 w 535721"/>
                  <a:gd name="connsiteY5985" fmla="*/ 90933 h 546092"/>
                  <a:gd name="connsiteX5986" fmla="*/ 412726 w 535721"/>
                  <a:gd name="connsiteY5986" fmla="*/ 90898 h 546092"/>
                  <a:gd name="connsiteX5987" fmla="*/ 411257 w 535721"/>
                  <a:gd name="connsiteY5987" fmla="*/ 90193 h 546092"/>
                  <a:gd name="connsiteX5988" fmla="*/ 410933 w 535721"/>
                  <a:gd name="connsiteY5988" fmla="*/ 89822 h 546092"/>
                  <a:gd name="connsiteX5989" fmla="*/ 410678 w 535721"/>
                  <a:gd name="connsiteY5989" fmla="*/ 89452 h 546092"/>
                  <a:gd name="connsiteX5990" fmla="*/ 410158 w 535721"/>
                  <a:gd name="connsiteY5990" fmla="*/ 88446 h 546092"/>
                  <a:gd name="connsiteX5991" fmla="*/ 410135 w 535721"/>
                  <a:gd name="connsiteY5991" fmla="*/ 88422 h 546092"/>
                  <a:gd name="connsiteX5992" fmla="*/ 408642 w 535721"/>
                  <a:gd name="connsiteY5992" fmla="*/ 87370 h 546092"/>
                  <a:gd name="connsiteX5993" fmla="*/ 407925 w 535721"/>
                  <a:gd name="connsiteY5993" fmla="*/ 87127 h 546092"/>
                  <a:gd name="connsiteX5994" fmla="*/ 407404 w 535721"/>
                  <a:gd name="connsiteY5994" fmla="*/ 86872 h 546092"/>
                  <a:gd name="connsiteX5995" fmla="*/ 406779 w 535721"/>
                  <a:gd name="connsiteY5995" fmla="*/ 86444 h 546092"/>
                  <a:gd name="connsiteX5996" fmla="*/ 405437 w 535721"/>
                  <a:gd name="connsiteY5996" fmla="*/ 86375 h 546092"/>
                  <a:gd name="connsiteX5997" fmla="*/ 404998 w 535721"/>
                  <a:gd name="connsiteY5997" fmla="*/ 86294 h 546092"/>
                  <a:gd name="connsiteX5998" fmla="*/ 404570 w 535721"/>
                  <a:gd name="connsiteY5998" fmla="*/ 86178 h 546092"/>
                  <a:gd name="connsiteX5999" fmla="*/ 404384 w 535721"/>
                  <a:gd name="connsiteY5999" fmla="*/ 86143 h 546092"/>
                  <a:gd name="connsiteX6000" fmla="*/ 404107 w 535721"/>
                  <a:gd name="connsiteY6000" fmla="*/ 86155 h 546092"/>
                  <a:gd name="connsiteX6001" fmla="*/ 402880 w 535721"/>
                  <a:gd name="connsiteY6001" fmla="*/ 85808 h 546092"/>
                  <a:gd name="connsiteX6002" fmla="*/ 402487 w 535721"/>
                  <a:gd name="connsiteY6002" fmla="*/ 85553 h 546092"/>
                  <a:gd name="connsiteX6003" fmla="*/ 401966 w 535721"/>
                  <a:gd name="connsiteY6003" fmla="*/ 85032 h 546092"/>
                  <a:gd name="connsiteX6004" fmla="*/ 401654 w 535721"/>
                  <a:gd name="connsiteY6004" fmla="*/ 84593 h 546092"/>
                  <a:gd name="connsiteX6005" fmla="*/ 401330 w 535721"/>
                  <a:gd name="connsiteY6005" fmla="*/ 83043 h 546092"/>
                  <a:gd name="connsiteX6006" fmla="*/ 401423 w 535721"/>
                  <a:gd name="connsiteY6006" fmla="*/ 82614 h 546092"/>
                  <a:gd name="connsiteX6007" fmla="*/ 401851 w 535721"/>
                  <a:gd name="connsiteY6007" fmla="*/ 81735 h 546092"/>
                  <a:gd name="connsiteX6008" fmla="*/ 402024 w 535721"/>
                  <a:gd name="connsiteY6008" fmla="*/ 81538 h 546092"/>
                  <a:gd name="connsiteX6009" fmla="*/ 401990 w 535721"/>
                  <a:gd name="connsiteY6009" fmla="*/ 81400 h 546092"/>
                  <a:gd name="connsiteX6010" fmla="*/ 401978 w 535721"/>
                  <a:gd name="connsiteY6010" fmla="*/ 81376 h 546092"/>
                  <a:gd name="connsiteX6011" fmla="*/ 401839 w 535721"/>
                  <a:gd name="connsiteY6011" fmla="*/ 81226 h 546092"/>
                  <a:gd name="connsiteX6012" fmla="*/ 401480 w 535721"/>
                  <a:gd name="connsiteY6012" fmla="*/ 80705 h 546092"/>
                  <a:gd name="connsiteX6013" fmla="*/ 401249 w 535721"/>
                  <a:gd name="connsiteY6013" fmla="*/ 80243 h 546092"/>
                  <a:gd name="connsiteX6014" fmla="*/ 401099 w 535721"/>
                  <a:gd name="connsiteY6014" fmla="*/ 79780 h 546092"/>
                  <a:gd name="connsiteX6015" fmla="*/ 400775 w 535721"/>
                  <a:gd name="connsiteY6015" fmla="*/ 78206 h 546092"/>
                  <a:gd name="connsiteX6016" fmla="*/ 400752 w 535721"/>
                  <a:gd name="connsiteY6016" fmla="*/ 77674 h 546092"/>
                  <a:gd name="connsiteX6017" fmla="*/ 400775 w 535721"/>
                  <a:gd name="connsiteY6017" fmla="*/ 77223 h 546092"/>
                  <a:gd name="connsiteX6018" fmla="*/ 400775 w 535721"/>
                  <a:gd name="connsiteY6018" fmla="*/ 76864 h 546092"/>
                  <a:gd name="connsiteX6019" fmla="*/ 400740 w 535721"/>
                  <a:gd name="connsiteY6019" fmla="*/ 76575 h 546092"/>
                  <a:gd name="connsiteX6020" fmla="*/ 400728 w 535721"/>
                  <a:gd name="connsiteY6020" fmla="*/ 76517 h 546092"/>
                  <a:gd name="connsiteX6021" fmla="*/ 400046 w 535721"/>
                  <a:gd name="connsiteY6021" fmla="*/ 75430 h 546092"/>
                  <a:gd name="connsiteX6022" fmla="*/ 399722 w 535721"/>
                  <a:gd name="connsiteY6022" fmla="*/ 74816 h 546092"/>
                  <a:gd name="connsiteX6023" fmla="*/ 399629 w 535721"/>
                  <a:gd name="connsiteY6023" fmla="*/ 73255 h 546092"/>
                  <a:gd name="connsiteX6024" fmla="*/ 400694 w 535721"/>
                  <a:gd name="connsiteY6024" fmla="*/ 72086 h 546092"/>
                  <a:gd name="connsiteX6025" fmla="*/ 401180 w 535721"/>
                  <a:gd name="connsiteY6025" fmla="*/ 71878 h 546092"/>
                  <a:gd name="connsiteX6026" fmla="*/ 401619 w 535721"/>
                  <a:gd name="connsiteY6026" fmla="*/ 71681 h 546092"/>
                  <a:gd name="connsiteX6027" fmla="*/ 403517 w 535721"/>
                  <a:gd name="connsiteY6027" fmla="*/ 70756 h 546092"/>
                  <a:gd name="connsiteX6028" fmla="*/ 403575 w 535721"/>
                  <a:gd name="connsiteY6028" fmla="*/ 70732 h 546092"/>
                  <a:gd name="connsiteX6029" fmla="*/ 404292 w 535721"/>
                  <a:gd name="connsiteY6029" fmla="*/ 69795 h 546092"/>
                  <a:gd name="connsiteX6030" fmla="*/ 405310 w 535721"/>
                  <a:gd name="connsiteY6030" fmla="*/ 69101 h 546092"/>
                  <a:gd name="connsiteX6031" fmla="*/ 405715 w 535721"/>
                  <a:gd name="connsiteY6031" fmla="*/ 68985 h 546092"/>
                  <a:gd name="connsiteX6032" fmla="*/ 405969 w 535721"/>
                  <a:gd name="connsiteY6032" fmla="*/ 68881 h 546092"/>
                  <a:gd name="connsiteX6033" fmla="*/ 406004 w 535721"/>
                  <a:gd name="connsiteY6033" fmla="*/ 68870 h 546092"/>
                  <a:gd name="connsiteX6034" fmla="*/ 406247 w 535721"/>
                  <a:gd name="connsiteY6034" fmla="*/ 67921 h 546092"/>
                  <a:gd name="connsiteX6035" fmla="*/ 405113 w 535721"/>
                  <a:gd name="connsiteY6035" fmla="*/ 67400 h 546092"/>
                  <a:gd name="connsiteX6036" fmla="*/ 404419 w 535721"/>
                  <a:gd name="connsiteY6036" fmla="*/ 66984 h 546092"/>
                  <a:gd name="connsiteX6037" fmla="*/ 403818 w 535721"/>
                  <a:gd name="connsiteY6037" fmla="*/ 66382 h 546092"/>
                  <a:gd name="connsiteX6038" fmla="*/ 403551 w 535721"/>
                  <a:gd name="connsiteY6038" fmla="*/ 65977 h 546092"/>
                  <a:gd name="connsiteX6039" fmla="*/ 403308 w 535721"/>
                  <a:gd name="connsiteY6039" fmla="*/ 65642 h 546092"/>
                  <a:gd name="connsiteX6040" fmla="*/ 402591 w 535721"/>
                  <a:gd name="connsiteY6040" fmla="*/ 64786 h 546092"/>
                  <a:gd name="connsiteX6041" fmla="*/ 402279 w 535721"/>
                  <a:gd name="connsiteY6041" fmla="*/ 64797 h 546092"/>
                  <a:gd name="connsiteX6042" fmla="*/ 401423 w 535721"/>
                  <a:gd name="connsiteY6042" fmla="*/ 64705 h 546092"/>
                  <a:gd name="connsiteX6043" fmla="*/ 399224 w 535721"/>
                  <a:gd name="connsiteY6043" fmla="*/ 64115 h 546092"/>
                  <a:gd name="connsiteX6044" fmla="*/ 398484 w 535721"/>
                  <a:gd name="connsiteY6044" fmla="*/ 63779 h 546092"/>
                  <a:gd name="connsiteX6045" fmla="*/ 397882 w 535721"/>
                  <a:gd name="connsiteY6045" fmla="*/ 63351 h 546092"/>
                  <a:gd name="connsiteX6046" fmla="*/ 397570 w 535721"/>
                  <a:gd name="connsiteY6046" fmla="*/ 63015 h 546092"/>
                  <a:gd name="connsiteX6047" fmla="*/ 397026 w 535721"/>
                  <a:gd name="connsiteY6047" fmla="*/ 61558 h 546092"/>
                  <a:gd name="connsiteX6048" fmla="*/ 397003 w 535721"/>
                  <a:gd name="connsiteY6048" fmla="*/ 61477 h 546092"/>
                  <a:gd name="connsiteX6049" fmla="*/ 396934 w 535721"/>
                  <a:gd name="connsiteY6049" fmla="*/ 61338 h 546092"/>
                  <a:gd name="connsiteX6050" fmla="*/ 396910 w 535721"/>
                  <a:gd name="connsiteY6050" fmla="*/ 61234 h 546092"/>
                  <a:gd name="connsiteX6051" fmla="*/ 396829 w 535721"/>
                  <a:gd name="connsiteY6051" fmla="*/ 61234 h 546092"/>
                  <a:gd name="connsiteX6052" fmla="*/ 396714 w 535721"/>
                  <a:gd name="connsiteY6052" fmla="*/ 61268 h 546092"/>
                  <a:gd name="connsiteX6053" fmla="*/ 396425 w 535721"/>
                  <a:gd name="connsiteY6053" fmla="*/ 61430 h 546092"/>
                  <a:gd name="connsiteX6054" fmla="*/ 396239 w 535721"/>
                  <a:gd name="connsiteY6054" fmla="*/ 61523 h 546092"/>
                  <a:gd name="connsiteX6055" fmla="*/ 396077 w 535721"/>
                  <a:gd name="connsiteY6055" fmla="*/ 61696 h 546092"/>
                  <a:gd name="connsiteX6056" fmla="*/ 395372 w 535721"/>
                  <a:gd name="connsiteY6056" fmla="*/ 62182 h 546092"/>
                  <a:gd name="connsiteX6057" fmla="*/ 394909 w 535721"/>
                  <a:gd name="connsiteY6057" fmla="*/ 62368 h 546092"/>
                  <a:gd name="connsiteX6058" fmla="*/ 394307 w 535721"/>
                  <a:gd name="connsiteY6058" fmla="*/ 62506 h 546092"/>
                  <a:gd name="connsiteX6059" fmla="*/ 393775 w 535721"/>
                  <a:gd name="connsiteY6059" fmla="*/ 62541 h 546092"/>
                  <a:gd name="connsiteX6060" fmla="*/ 392722 w 535721"/>
                  <a:gd name="connsiteY6060" fmla="*/ 62576 h 546092"/>
                  <a:gd name="connsiteX6061" fmla="*/ 392317 w 535721"/>
                  <a:gd name="connsiteY6061" fmla="*/ 62610 h 546092"/>
                  <a:gd name="connsiteX6062" fmla="*/ 391357 w 535721"/>
                  <a:gd name="connsiteY6062" fmla="*/ 62784 h 546092"/>
                  <a:gd name="connsiteX6063" fmla="*/ 391183 w 535721"/>
                  <a:gd name="connsiteY6063" fmla="*/ 62807 h 546092"/>
                  <a:gd name="connsiteX6064" fmla="*/ 391010 w 535721"/>
                  <a:gd name="connsiteY6064" fmla="*/ 62911 h 546092"/>
                  <a:gd name="connsiteX6065" fmla="*/ 390929 w 535721"/>
                  <a:gd name="connsiteY6065" fmla="*/ 62946 h 546092"/>
                  <a:gd name="connsiteX6066" fmla="*/ 390859 w 535721"/>
                  <a:gd name="connsiteY6066" fmla="*/ 63039 h 546092"/>
                  <a:gd name="connsiteX6067" fmla="*/ 389483 w 535721"/>
                  <a:gd name="connsiteY6067" fmla="*/ 63872 h 546092"/>
                  <a:gd name="connsiteX6068" fmla="*/ 389055 w 535721"/>
                  <a:gd name="connsiteY6068" fmla="*/ 63941 h 546092"/>
                  <a:gd name="connsiteX6069" fmla="*/ 388060 w 535721"/>
                  <a:gd name="connsiteY6069" fmla="*/ 63825 h 546092"/>
                  <a:gd name="connsiteX6070" fmla="*/ 387053 w 535721"/>
                  <a:gd name="connsiteY6070" fmla="*/ 63420 h 546092"/>
                  <a:gd name="connsiteX6071" fmla="*/ 386347 w 535721"/>
                  <a:gd name="connsiteY6071" fmla="*/ 62958 h 546092"/>
                  <a:gd name="connsiteX6072" fmla="*/ 385977 w 535721"/>
                  <a:gd name="connsiteY6072" fmla="*/ 62564 h 546092"/>
                  <a:gd name="connsiteX6073" fmla="*/ 385537 w 535721"/>
                  <a:gd name="connsiteY6073" fmla="*/ 62044 h 546092"/>
                  <a:gd name="connsiteX6074" fmla="*/ 385225 w 535721"/>
                  <a:gd name="connsiteY6074" fmla="*/ 61650 h 546092"/>
                  <a:gd name="connsiteX6075" fmla="*/ 385109 w 535721"/>
                  <a:gd name="connsiteY6075" fmla="*/ 61511 h 546092"/>
                  <a:gd name="connsiteX6076" fmla="*/ 385005 w 535721"/>
                  <a:gd name="connsiteY6076" fmla="*/ 61488 h 546092"/>
                  <a:gd name="connsiteX6077" fmla="*/ 384577 w 535721"/>
                  <a:gd name="connsiteY6077" fmla="*/ 61396 h 546092"/>
                  <a:gd name="connsiteX6078" fmla="*/ 384149 w 535721"/>
                  <a:gd name="connsiteY6078" fmla="*/ 61338 h 546092"/>
                  <a:gd name="connsiteX6079" fmla="*/ 383409 w 535721"/>
                  <a:gd name="connsiteY6079" fmla="*/ 61106 h 546092"/>
                  <a:gd name="connsiteX6080" fmla="*/ 382946 w 535721"/>
                  <a:gd name="connsiteY6080" fmla="*/ 60840 h 546092"/>
                  <a:gd name="connsiteX6081" fmla="*/ 382344 w 535721"/>
                  <a:gd name="connsiteY6081" fmla="*/ 60470 h 546092"/>
                  <a:gd name="connsiteX6082" fmla="*/ 381858 w 535721"/>
                  <a:gd name="connsiteY6082" fmla="*/ 60042 h 546092"/>
                  <a:gd name="connsiteX6083" fmla="*/ 381673 w 535721"/>
                  <a:gd name="connsiteY6083" fmla="*/ 59926 h 546092"/>
                  <a:gd name="connsiteX6084" fmla="*/ 381488 w 535721"/>
                  <a:gd name="connsiteY6084" fmla="*/ 59845 h 546092"/>
                  <a:gd name="connsiteX6085" fmla="*/ 381199 w 535721"/>
                  <a:gd name="connsiteY6085" fmla="*/ 59764 h 546092"/>
                  <a:gd name="connsiteX6086" fmla="*/ 380956 w 535721"/>
                  <a:gd name="connsiteY6086" fmla="*/ 59730 h 546092"/>
                  <a:gd name="connsiteX6087" fmla="*/ 380030 w 535721"/>
                  <a:gd name="connsiteY6087" fmla="*/ 59764 h 546092"/>
                  <a:gd name="connsiteX6088" fmla="*/ 379325 w 535721"/>
                  <a:gd name="connsiteY6088" fmla="*/ 59625 h 546092"/>
                  <a:gd name="connsiteX6089" fmla="*/ 378272 w 535721"/>
                  <a:gd name="connsiteY6089" fmla="*/ 59221 h 546092"/>
                  <a:gd name="connsiteX6090" fmla="*/ 377300 w 535721"/>
                  <a:gd name="connsiteY6090" fmla="*/ 58735 h 546092"/>
                  <a:gd name="connsiteX6091" fmla="*/ 376374 w 535721"/>
                  <a:gd name="connsiteY6091" fmla="*/ 58411 h 546092"/>
                  <a:gd name="connsiteX6092" fmla="*/ 375946 w 535721"/>
                  <a:gd name="connsiteY6092" fmla="*/ 58202 h 546092"/>
                  <a:gd name="connsiteX6093" fmla="*/ 375588 w 535721"/>
                  <a:gd name="connsiteY6093" fmla="*/ 58307 h 546092"/>
                  <a:gd name="connsiteX6094" fmla="*/ 373181 w 535721"/>
                  <a:gd name="connsiteY6094" fmla="*/ 57080 h 546092"/>
                  <a:gd name="connsiteX6095" fmla="*/ 373008 w 535721"/>
                  <a:gd name="connsiteY6095" fmla="*/ 56641 h 546092"/>
                  <a:gd name="connsiteX6096" fmla="*/ 372892 w 535721"/>
                  <a:gd name="connsiteY6096" fmla="*/ 55819 h 546092"/>
                  <a:gd name="connsiteX6097" fmla="*/ 372915 w 535721"/>
                  <a:gd name="connsiteY6097" fmla="*/ 55310 h 546092"/>
                  <a:gd name="connsiteX6098" fmla="*/ 373065 w 535721"/>
                  <a:gd name="connsiteY6098" fmla="*/ 54639 h 546092"/>
                  <a:gd name="connsiteX6099" fmla="*/ 373528 w 535721"/>
                  <a:gd name="connsiteY6099" fmla="*/ 53586 h 546092"/>
                  <a:gd name="connsiteX6100" fmla="*/ 373736 w 535721"/>
                  <a:gd name="connsiteY6100" fmla="*/ 53227 h 546092"/>
                  <a:gd name="connsiteX6101" fmla="*/ 373679 w 535721"/>
                  <a:gd name="connsiteY6101" fmla="*/ 51029 h 546092"/>
                  <a:gd name="connsiteX6102" fmla="*/ 373679 w 535721"/>
                  <a:gd name="connsiteY6102" fmla="*/ 51006 h 546092"/>
                  <a:gd name="connsiteX6103" fmla="*/ 373644 w 535721"/>
                  <a:gd name="connsiteY6103" fmla="*/ 50474 h 546092"/>
                  <a:gd name="connsiteX6104" fmla="*/ 373667 w 535721"/>
                  <a:gd name="connsiteY6104" fmla="*/ 49907 h 546092"/>
                  <a:gd name="connsiteX6105" fmla="*/ 373609 w 535721"/>
                  <a:gd name="connsiteY6105" fmla="*/ 49583 h 546092"/>
                  <a:gd name="connsiteX6106" fmla="*/ 373771 w 535721"/>
                  <a:gd name="connsiteY6106" fmla="*/ 48438 h 546092"/>
                  <a:gd name="connsiteX6107" fmla="*/ 373667 w 535721"/>
                  <a:gd name="connsiteY6107" fmla="*/ 48287 h 546092"/>
                  <a:gd name="connsiteX6108" fmla="*/ 373436 w 535721"/>
                  <a:gd name="connsiteY6108" fmla="*/ 47859 h 546092"/>
                  <a:gd name="connsiteX6109" fmla="*/ 373181 w 535721"/>
                  <a:gd name="connsiteY6109" fmla="*/ 47119 h 546092"/>
                  <a:gd name="connsiteX6110" fmla="*/ 372926 w 535721"/>
                  <a:gd name="connsiteY6110" fmla="*/ 45996 h 546092"/>
                  <a:gd name="connsiteX6111" fmla="*/ 372915 w 535721"/>
                  <a:gd name="connsiteY6111" fmla="*/ 45279 h 546092"/>
                  <a:gd name="connsiteX6112" fmla="*/ 372996 w 535721"/>
                  <a:gd name="connsiteY6112" fmla="*/ 44782 h 546092"/>
                  <a:gd name="connsiteX6113" fmla="*/ 373077 w 535721"/>
                  <a:gd name="connsiteY6113" fmla="*/ 44492 h 546092"/>
                  <a:gd name="connsiteX6114" fmla="*/ 372140 w 535721"/>
                  <a:gd name="connsiteY6114" fmla="*/ 44758 h 546092"/>
                  <a:gd name="connsiteX6115" fmla="*/ 371608 w 535721"/>
                  <a:gd name="connsiteY6115" fmla="*/ 44782 h 546092"/>
                  <a:gd name="connsiteX6116" fmla="*/ 370786 w 535721"/>
                  <a:gd name="connsiteY6116" fmla="*/ 44758 h 546092"/>
                  <a:gd name="connsiteX6117" fmla="*/ 367894 w 535721"/>
                  <a:gd name="connsiteY6117" fmla="*/ 44434 h 546092"/>
                  <a:gd name="connsiteX6118" fmla="*/ 365777 w 535721"/>
                  <a:gd name="connsiteY6118" fmla="*/ 43972 h 546092"/>
                  <a:gd name="connsiteX6119" fmla="*/ 364990 w 535721"/>
                  <a:gd name="connsiteY6119" fmla="*/ 43682 h 546092"/>
                  <a:gd name="connsiteX6120" fmla="*/ 363393 w 535721"/>
                  <a:gd name="connsiteY6120" fmla="*/ 42930 h 546092"/>
                  <a:gd name="connsiteX6121" fmla="*/ 362734 w 535721"/>
                  <a:gd name="connsiteY6121" fmla="*/ 42525 h 546092"/>
                  <a:gd name="connsiteX6122" fmla="*/ 362190 w 535721"/>
                  <a:gd name="connsiteY6122" fmla="*/ 42109 h 546092"/>
                  <a:gd name="connsiteX6123" fmla="*/ 361600 w 535721"/>
                  <a:gd name="connsiteY6123" fmla="*/ 41415 h 546092"/>
                  <a:gd name="connsiteX6124" fmla="*/ 361368 w 535721"/>
                  <a:gd name="connsiteY6124" fmla="*/ 40952 h 546092"/>
                  <a:gd name="connsiteX6125" fmla="*/ 361218 w 535721"/>
                  <a:gd name="connsiteY6125" fmla="*/ 40559 h 546092"/>
                  <a:gd name="connsiteX6126" fmla="*/ 360940 w 535721"/>
                  <a:gd name="connsiteY6126" fmla="*/ 39529 h 546092"/>
                  <a:gd name="connsiteX6127" fmla="*/ 360767 w 535721"/>
                  <a:gd name="connsiteY6127" fmla="*/ 38673 h 546092"/>
                  <a:gd name="connsiteX6128" fmla="*/ 360570 w 535721"/>
                  <a:gd name="connsiteY6128" fmla="*/ 36532 h 546092"/>
                  <a:gd name="connsiteX6129" fmla="*/ 360651 w 535721"/>
                  <a:gd name="connsiteY6129" fmla="*/ 35769 h 546092"/>
                  <a:gd name="connsiteX6130" fmla="*/ 360802 w 535721"/>
                  <a:gd name="connsiteY6130" fmla="*/ 35306 h 546092"/>
                  <a:gd name="connsiteX6131" fmla="*/ 361172 w 535721"/>
                  <a:gd name="connsiteY6131" fmla="*/ 34612 h 546092"/>
                  <a:gd name="connsiteX6132" fmla="*/ 361773 w 535721"/>
                  <a:gd name="connsiteY6132" fmla="*/ 33860 h 546092"/>
                  <a:gd name="connsiteX6133" fmla="*/ 361368 w 535721"/>
                  <a:gd name="connsiteY6133" fmla="*/ 33860 h 546092"/>
                  <a:gd name="connsiteX6134" fmla="*/ 359992 w 535721"/>
                  <a:gd name="connsiteY6134" fmla="*/ 33270 h 546092"/>
                  <a:gd name="connsiteX6135" fmla="*/ 359448 w 535721"/>
                  <a:gd name="connsiteY6135" fmla="*/ 32726 h 546092"/>
                  <a:gd name="connsiteX6136" fmla="*/ 359379 w 535721"/>
                  <a:gd name="connsiteY6136" fmla="*/ 32865 h 546092"/>
                  <a:gd name="connsiteX6137" fmla="*/ 359147 w 535721"/>
                  <a:gd name="connsiteY6137" fmla="*/ 33223 h 546092"/>
                  <a:gd name="connsiteX6138" fmla="*/ 358812 w 535721"/>
                  <a:gd name="connsiteY6138" fmla="*/ 33640 h 546092"/>
                  <a:gd name="connsiteX6139" fmla="*/ 358233 w 535721"/>
                  <a:gd name="connsiteY6139" fmla="*/ 34137 h 546092"/>
                  <a:gd name="connsiteX6140" fmla="*/ 357782 w 535721"/>
                  <a:gd name="connsiteY6140" fmla="*/ 34403 h 546092"/>
                  <a:gd name="connsiteX6141" fmla="*/ 356868 w 535721"/>
                  <a:gd name="connsiteY6141" fmla="*/ 34670 h 546092"/>
                  <a:gd name="connsiteX6142" fmla="*/ 355803 w 535721"/>
                  <a:gd name="connsiteY6142" fmla="*/ 34727 h 546092"/>
                  <a:gd name="connsiteX6143" fmla="*/ 355179 w 535721"/>
                  <a:gd name="connsiteY6143" fmla="*/ 34704 h 546092"/>
                  <a:gd name="connsiteX6144" fmla="*/ 354843 w 535721"/>
                  <a:gd name="connsiteY6144" fmla="*/ 34716 h 546092"/>
                  <a:gd name="connsiteX6145" fmla="*/ 354508 w 535721"/>
                  <a:gd name="connsiteY6145" fmla="*/ 34751 h 546092"/>
                  <a:gd name="connsiteX6146" fmla="*/ 354276 w 535721"/>
                  <a:gd name="connsiteY6146" fmla="*/ 34820 h 546092"/>
                  <a:gd name="connsiteX6147" fmla="*/ 353455 w 535721"/>
                  <a:gd name="connsiteY6147" fmla="*/ 35190 h 546092"/>
                  <a:gd name="connsiteX6148" fmla="*/ 352194 w 535721"/>
                  <a:gd name="connsiteY6148" fmla="*/ 35630 h 546092"/>
                  <a:gd name="connsiteX6149" fmla="*/ 351511 w 535721"/>
                  <a:gd name="connsiteY6149" fmla="*/ 35792 h 546092"/>
                  <a:gd name="connsiteX6150" fmla="*/ 350840 w 535721"/>
                  <a:gd name="connsiteY6150" fmla="*/ 35896 h 546092"/>
                  <a:gd name="connsiteX6151" fmla="*/ 348839 w 535721"/>
                  <a:gd name="connsiteY6151" fmla="*/ 36093 h 546092"/>
                  <a:gd name="connsiteX6152" fmla="*/ 348596 w 535721"/>
                  <a:gd name="connsiteY6152" fmla="*/ 36174 h 546092"/>
                  <a:gd name="connsiteX6153" fmla="*/ 348283 w 535721"/>
                  <a:gd name="connsiteY6153" fmla="*/ 36312 h 546092"/>
                  <a:gd name="connsiteX6154" fmla="*/ 347716 w 535721"/>
                  <a:gd name="connsiteY6154" fmla="*/ 36648 h 546092"/>
                  <a:gd name="connsiteX6155" fmla="*/ 346687 w 535721"/>
                  <a:gd name="connsiteY6155" fmla="*/ 37065 h 546092"/>
                  <a:gd name="connsiteX6156" fmla="*/ 344546 w 535721"/>
                  <a:gd name="connsiteY6156" fmla="*/ 36636 h 546092"/>
                  <a:gd name="connsiteX6157" fmla="*/ 344060 w 535721"/>
                  <a:gd name="connsiteY6157" fmla="*/ 34508 h 546092"/>
                  <a:gd name="connsiteX6158" fmla="*/ 344222 w 535721"/>
                  <a:gd name="connsiteY6158" fmla="*/ 34068 h 546092"/>
                  <a:gd name="connsiteX6159" fmla="*/ 344488 w 535721"/>
                  <a:gd name="connsiteY6159" fmla="*/ 33582 h 546092"/>
                  <a:gd name="connsiteX6160" fmla="*/ 344511 w 535721"/>
                  <a:gd name="connsiteY6160" fmla="*/ 33547 h 546092"/>
                  <a:gd name="connsiteX6161" fmla="*/ 344616 w 535721"/>
                  <a:gd name="connsiteY6161" fmla="*/ 32066 h 546092"/>
                  <a:gd name="connsiteX6162" fmla="*/ 344847 w 535721"/>
                  <a:gd name="connsiteY6162" fmla="*/ 31615 h 546092"/>
                  <a:gd name="connsiteX6163" fmla="*/ 346640 w 535721"/>
                  <a:gd name="connsiteY6163" fmla="*/ 30505 h 546092"/>
                  <a:gd name="connsiteX6164" fmla="*/ 347277 w 535721"/>
                  <a:gd name="connsiteY6164" fmla="*/ 30505 h 546092"/>
                  <a:gd name="connsiteX6165" fmla="*/ 347381 w 535721"/>
                  <a:gd name="connsiteY6165" fmla="*/ 30273 h 546092"/>
                  <a:gd name="connsiteX6166" fmla="*/ 347901 w 535721"/>
                  <a:gd name="connsiteY6166" fmla="*/ 29324 h 546092"/>
                  <a:gd name="connsiteX6167" fmla="*/ 348237 w 535721"/>
                  <a:gd name="connsiteY6167" fmla="*/ 28885 h 546092"/>
                  <a:gd name="connsiteX6168" fmla="*/ 348607 w 535721"/>
                  <a:gd name="connsiteY6168" fmla="*/ 28515 h 546092"/>
                  <a:gd name="connsiteX6169" fmla="*/ 348943 w 535721"/>
                  <a:gd name="connsiteY6169" fmla="*/ 28248 h 546092"/>
                  <a:gd name="connsiteX6170" fmla="*/ 349382 w 535721"/>
                  <a:gd name="connsiteY6170" fmla="*/ 27971 h 546092"/>
                  <a:gd name="connsiteX6171" fmla="*/ 350574 w 535721"/>
                  <a:gd name="connsiteY6171" fmla="*/ 27658 h 546092"/>
                  <a:gd name="connsiteX6172" fmla="*/ 351326 w 535721"/>
                  <a:gd name="connsiteY6172" fmla="*/ 27288 h 546092"/>
                  <a:gd name="connsiteX6173" fmla="*/ 352217 w 535721"/>
                  <a:gd name="connsiteY6173" fmla="*/ 27034 h 546092"/>
                  <a:gd name="connsiteX6174" fmla="*/ 352321 w 535721"/>
                  <a:gd name="connsiteY6174" fmla="*/ 27022 h 546092"/>
                  <a:gd name="connsiteX6175" fmla="*/ 351997 w 535721"/>
                  <a:gd name="connsiteY6175" fmla="*/ 26999 h 546092"/>
                  <a:gd name="connsiteX6176" fmla="*/ 350898 w 535721"/>
                  <a:gd name="connsiteY6176" fmla="*/ 26883 h 546092"/>
                  <a:gd name="connsiteX6177" fmla="*/ 349880 w 535721"/>
                  <a:gd name="connsiteY6177" fmla="*/ 26698 h 546092"/>
                  <a:gd name="connsiteX6178" fmla="*/ 349417 w 535721"/>
                  <a:gd name="connsiteY6178" fmla="*/ 26698 h 546092"/>
                  <a:gd name="connsiteX6179" fmla="*/ 349359 w 535721"/>
                  <a:gd name="connsiteY6179" fmla="*/ 26710 h 546092"/>
                  <a:gd name="connsiteX6180" fmla="*/ 348862 w 535721"/>
                  <a:gd name="connsiteY6180" fmla="*/ 26941 h 546092"/>
                  <a:gd name="connsiteX6181" fmla="*/ 348318 w 535721"/>
                  <a:gd name="connsiteY6181" fmla="*/ 27115 h 546092"/>
                  <a:gd name="connsiteX6182" fmla="*/ 347867 w 535721"/>
                  <a:gd name="connsiteY6182" fmla="*/ 27172 h 546092"/>
                  <a:gd name="connsiteX6183" fmla="*/ 346085 w 535721"/>
                  <a:gd name="connsiteY6183" fmla="*/ 26536 h 546092"/>
                  <a:gd name="connsiteX6184" fmla="*/ 345055 w 535721"/>
                  <a:gd name="connsiteY6184" fmla="*/ 26721 h 546092"/>
                  <a:gd name="connsiteX6185" fmla="*/ 344558 w 535721"/>
                  <a:gd name="connsiteY6185" fmla="*/ 26687 h 546092"/>
                  <a:gd name="connsiteX6186" fmla="*/ 344095 w 535721"/>
                  <a:gd name="connsiteY6186" fmla="*/ 26594 h 546092"/>
                  <a:gd name="connsiteX6187" fmla="*/ 343586 w 535721"/>
                  <a:gd name="connsiteY6187" fmla="*/ 26432 h 546092"/>
                  <a:gd name="connsiteX6188" fmla="*/ 343019 w 535721"/>
                  <a:gd name="connsiteY6188" fmla="*/ 26120 h 546092"/>
                  <a:gd name="connsiteX6189" fmla="*/ 342834 w 535721"/>
                  <a:gd name="connsiteY6189" fmla="*/ 26386 h 546092"/>
                  <a:gd name="connsiteX6190" fmla="*/ 342521 w 535721"/>
                  <a:gd name="connsiteY6190" fmla="*/ 26825 h 546092"/>
                  <a:gd name="connsiteX6191" fmla="*/ 341723 w 535721"/>
                  <a:gd name="connsiteY6191" fmla="*/ 27797 h 546092"/>
                  <a:gd name="connsiteX6192" fmla="*/ 340879 w 535721"/>
                  <a:gd name="connsiteY6192" fmla="*/ 28387 h 546092"/>
                  <a:gd name="connsiteX6193" fmla="*/ 340427 w 535721"/>
                  <a:gd name="connsiteY6193" fmla="*/ 28549 h 546092"/>
                  <a:gd name="connsiteX6194" fmla="*/ 339340 w 535721"/>
                  <a:gd name="connsiteY6194" fmla="*/ 28642 h 546092"/>
                  <a:gd name="connsiteX6195" fmla="*/ 338877 w 535721"/>
                  <a:gd name="connsiteY6195" fmla="*/ 28549 h 546092"/>
                  <a:gd name="connsiteX6196" fmla="*/ 337813 w 535721"/>
                  <a:gd name="connsiteY6196" fmla="*/ 27948 h 546092"/>
                  <a:gd name="connsiteX6197" fmla="*/ 336945 w 535721"/>
                  <a:gd name="connsiteY6197" fmla="*/ 28005 h 546092"/>
                  <a:gd name="connsiteX6198" fmla="*/ 336517 w 535721"/>
                  <a:gd name="connsiteY6198" fmla="*/ 27924 h 546092"/>
                  <a:gd name="connsiteX6199" fmla="*/ 335846 w 535721"/>
                  <a:gd name="connsiteY6199" fmla="*/ 27682 h 546092"/>
                  <a:gd name="connsiteX6200" fmla="*/ 335580 w 535721"/>
                  <a:gd name="connsiteY6200" fmla="*/ 27531 h 546092"/>
                  <a:gd name="connsiteX6201" fmla="*/ 335047 w 535721"/>
                  <a:gd name="connsiteY6201" fmla="*/ 27982 h 546092"/>
                  <a:gd name="connsiteX6202" fmla="*/ 334295 w 535721"/>
                  <a:gd name="connsiteY6202" fmla="*/ 28445 h 546092"/>
                  <a:gd name="connsiteX6203" fmla="*/ 333173 w 535721"/>
                  <a:gd name="connsiteY6203" fmla="*/ 28711 h 546092"/>
                  <a:gd name="connsiteX6204" fmla="*/ 332884 w 535721"/>
                  <a:gd name="connsiteY6204" fmla="*/ 28700 h 546092"/>
                  <a:gd name="connsiteX6205" fmla="*/ 333057 w 535721"/>
                  <a:gd name="connsiteY6205" fmla="*/ 29637 h 546092"/>
                  <a:gd name="connsiteX6206" fmla="*/ 332907 w 535721"/>
                  <a:gd name="connsiteY6206" fmla="*/ 30724 h 546092"/>
                  <a:gd name="connsiteX6207" fmla="*/ 332699 w 535721"/>
                  <a:gd name="connsiteY6207" fmla="*/ 31222 h 546092"/>
                  <a:gd name="connsiteX6208" fmla="*/ 332271 w 535721"/>
                  <a:gd name="connsiteY6208" fmla="*/ 31847 h 546092"/>
                  <a:gd name="connsiteX6209" fmla="*/ 331924 w 535721"/>
                  <a:gd name="connsiteY6209" fmla="*/ 32194 h 546092"/>
                  <a:gd name="connsiteX6210" fmla="*/ 331287 w 535721"/>
                  <a:gd name="connsiteY6210" fmla="*/ 32622 h 546092"/>
                  <a:gd name="connsiteX6211" fmla="*/ 330824 w 535721"/>
                  <a:gd name="connsiteY6211" fmla="*/ 32818 h 546092"/>
                  <a:gd name="connsiteX6212" fmla="*/ 329355 w 535721"/>
                  <a:gd name="connsiteY6212" fmla="*/ 33455 h 546092"/>
                  <a:gd name="connsiteX6213" fmla="*/ 328256 w 535721"/>
                  <a:gd name="connsiteY6213" fmla="*/ 33860 h 546092"/>
                  <a:gd name="connsiteX6214" fmla="*/ 327284 w 535721"/>
                  <a:gd name="connsiteY6214" fmla="*/ 34253 h 546092"/>
                  <a:gd name="connsiteX6215" fmla="*/ 326544 w 535721"/>
                  <a:gd name="connsiteY6215" fmla="*/ 34404 h 546092"/>
                  <a:gd name="connsiteX6216" fmla="*/ 325630 w 535721"/>
                  <a:gd name="connsiteY6216" fmla="*/ 34369 h 546092"/>
                  <a:gd name="connsiteX6217" fmla="*/ 325225 w 535721"/>
                  <a:gd name="connsiteY6217" fmla="*/ 34288 h 546092"/>
                  <a:gd name="connsiteX6218" fmla="*/ 325086 w 535721"/>
                  <a:gd name="connsiteY6218" fmla="*/ 34276 h 546092"/>
                  <a:gd name="connsiteX6219" fmla="*/ 324808 w 535721"/>
                  <a:gd name="connsiteY6219" fmla="*/ 34334 h 546092"/>
                  <a:gd name="connsiteX6220" fmla="*/ 323686 w 535721"/>
                  <a:gd name="connsiteY6220" fmla="*/ 34230 h 546092"/>
                  <a:gd name="connsiteX6221" fmla="*/ 323235 w 535721"/>
                  <a:gd name="connsiteY6221" fmla="*/ 34045 h 546092"/>
                  <a:gd name="connsiteX6222" fmla="*/ 322633 w 535721"/>
                  <a:gd name="connsiteY6222" fmla="*/ 33651 h 546092"/>
                  <a:gd name="connsiteX6223" fmla="*/ 322448 w 535721"/>
                  <a:gd name="connsiteY6223" fmla="*/ 33478 h 546092"/>
                  <a:gd name="connsiteX6224" fmla="*/ 322332 w 535721"/>
                  <a:gd name="connsiteY6224" fmla="*/ 33547 h 546092"/>
                  <a:gd name="connsiteX6225" fmla="*/ 321904 w 535721"/>
                  <a:gd name="connsiteY6225" fmla="*/ 33790 h 546092"/>
                  <a:gd name="connsiteX6226" fmla="*/ 321083 w 535721"/>
                  <a:gd name="connsiteY6226" fmla="*/ 34033 h 546092"/>
                  <a:gd name="connsiteX6227" fmla="*/ 320585 w 535721"/>
                  <a:gd name="connsiteY6227" fmla="*/ 34068 h 546092"/>
                  <a:gd name="connsiteX6228" fmla="*/ 320227 w 535721"/>
                  <a:gd name="connsiteY6228" fmla="*/ 34103 h 546092"/>
                  <a:gd name="connsiteX6229" fmla="*/ 320030 w 535721"/>
                  <a:gd name="connsiteY6229" fmla="*/ 34161 h 546092"/>
                  <a:gd name="connsiteX6230" fmla="*/ 319799 w 535721"/>
                  <a:gd name="connsiteY6230" fmla="*/ 34265 h 546092"/>
                  <a:gd name="connsiteX6231" fmla="*/ 318931 w 535721"/>
                  <a:gd name="connsiteY6231" fmla="*/ 34785 h 546092"/>
                  <a:gd name="connsiteX6232" fmla="*/ 317311 w 535721"/>
                  <a:gd name="connsiteY6232" fmla="*/ 34936 h 546092"/>
                  <a:gd name="connsiteX6233" fmla="*/ 316293 w 535721"/>
                  <a:gd name="connsiteY6233" fmla="*/ 34589 h 546092"/>
                  <a:gd name="connsiteX6234" fmla="*/ 315379 w 535721"/>
                  <a:gd name="connsiteY6234" fmla="*/ 34161 h 546092"/>
                  <a:gd name="connsiteX6235" fmla="*/ 315101 w 535721"/>
                  <a:gd name="connsiteY6235" fmla="*/ 33999 h 546092"/>
                  <a:gd name="connsiteX6236" fmla="*/ 315090 w 535721"/>
                  <a:gd name="connsiteY6236" fmla="*/ 34010 h 546092"/>
                  <a:gd name="connsiteX6237" fmla="*/ 315009 w 535721"/>
                  <a:gd name="connsiteY6237" fmla="*/ 34080 h 546092"/>
                  <a:gd name="connsiteX6238" fmla="*/ 314905 w 535721"/>
                  <a:gd name="connsiteY6238" fmla="*/ 34288 h 546092"/>
                  <a:gd name="connsiteX6239" fmla="*/ 313956 w 535721"/>
                  <a:gd name="connsiteY6239" fmla="*/ 35179 h 546092"/>
                  <a:gd name="connsiteX6240" fmla="*/ 313563 w 535721"/>
                  <a:gd name="connsiteY6240" fmla="*/ 35364 h 546092"/>
                  <a:gd name="connsiteX6241" fmla="*/ 313169 w 535721"/>
                  <a:gd name="connsiteY6241" fmla="*/ 35572 h 546092"/>
                  <a:gd name="connsiteX6242" fmla="*/ 311908 w 535721"/>
                  <a:gd name="connsiteY6242" fmla="*/ 35815 h 546092"/>
                  <a:gd name="connsiteX6243" fmla="*/ 311468 w 535721"/>
                  <a:gd name="connsiteY6243" fmla="*/ 35746 h 546092"/>
                  <a:gd name="connsiteX6244" fmla="*/ 310601 w 535721"/>
                  <a:gd name="connsiteY6244" fmla="*/ 35410 h 546092"/>
                  <a:gd name="connsiteX6245" fmla="*/ 310161 w 535721"/>
                  <a:gd name="connsiteY6245" fmla="*/ 35098 h 546092"/>
                  <a:gd name="connsiteX6246" fmla="*/ 309629 w 535721"/>
                  <a:gd name="connsiteY6246" fmla="*/ 34670 h 546092"/>
                  <a:gd name="connsiteX6247" fmla="*/ 309027 w 535721"/>
                  <a:gd name="connsiteY6247" fmla="*/ 34045 h 546092"/>
                  <a:gd name="connsiteX6248" fmla="*/ 308796 w 535721"/>
                  <a:gd name="connsiteY6248" fmla="*/ 33721 h 546092"/>
                  <a:gd name="connsiteX6249" fmla="*/ 308703 w 535721"/>
                  <a:gd name="connsiteY6249" fmla="*/ 33744 h 546092"/>
                  <a:gd name="connsiteX6250" fmla="*/ 307188 w 535721"/>
                  <a:gd name="connsiteY6250" fmla="*/ 34080 h 546092"/>
                  <a:gd name="connsiteX6251" fmla="*/ 306817 w 535721"/>
                  <a:gd name="connsiteY6251" fmla="*/ 34184 h 546092"/>
                  <a:gd name="connsiteX6252" fmla="*/ 306482 w 535721"/>
                  <a:gd name="connsiteY6252" fmla="*/ 34323 h 546092"/>
                  <a:gd name="connsiteX6253" fmla="*/ 306158 w 535721"/>
                  <a:gd name="connsiteY6253" fmla="*/ 34484 h 546092"/>
                  <a:gd name="connsiteX6254" fmla="*/ 305394 w 535721"/>
                  <a:gd name="connsiteY6254" fmla="*/ 34936 h 546092"/>
                  <a:gd name="connsiteX6255" fmla="*/ 305198 w 535721"/>
                  <a:gd name="connsiteY6255" fmla="*/ 35098 h 546092"/>
                  <a:gd name="connsiteX6256" fmla="*/ 304943 w 535721"/>
                  <a:gd name="connsiteY6256" fmla="*/ 35364 h 546092"/>
                  <a:gd name="connsiteX6257" fmla="*/ 304538 w 535721"/>
                  <a:gd name="connsiteY6257" fmla="*/ 35699 h 546092"/>
                  <a:gd name="connsiteX6258" fmla="*/ 304087 w 535721"/>
                  <a:gd name="connsiteY6258" fmla="*/ 35977 h 546092"/>
                  <a:gd name="connsiteX6259" fmla="*/ 303462 w 535721"/>
                  <a:gd name="connsiteY6259" fmla="*/ 36231 h 546092"/>
                  <a:gd name="connsiteX6260" fmla="*/ 302965 w 535721"/>
                  <a:gd name="connsiteY6260" fmla="*/ 36336 h 546092"/>
                  <a:gd name="connsiteX6261" fmla="*/ 302305 w 535721"/>
                  <a:gd name="connsiteY6261" fmla="*/ 36370 h 546092"/>
                  <a:gd name="connsiteX6262" fmla="*/ 301773 w 535721"/>
                  <a:gd name="connsiteY6262" fmla="*/ 36312 h 546092"/>
                  <a:gd name="connsiteX6263" fmla="*/ 300257 w 535721"/>
                  <a:gd name="connsiteY6263" fmla="*/ 35306 h 546092"/>
                  <a:gd name="connsiteX6264" fmla="*/ 299934 w 535721"/>
                  <a:gd name="connsiteY6264" fmla="*/ 34727 h 546092"/>
                  <a:gd name="connsiteX6265" fmla="*/ 299586 w 535721"/>
                  <a:gd name="connsiteY6265" fmla="*/ 34727 h 546092"/>
                  <a:gd name="connsiteX6266" fmla="*/ 299239 w 535721"/>
                  <a:gd name="connsiteY6266" fmla="*/ 34693 h 546092"/>
                  <a:gd name="connsiteX6267" fmla="*/ 298291 w 535721"/>
                  <a:gd name="connsiteY6267" fmla="*/ 34693 h 546092"/>
                  <a:gd name="connsiteX6268" fmla="*/ 297920 w 535721"/>
                  <a:gd name="connsiteY6268" fmla="*/ 34600 h 546092"/>
                  <a:gd name="connsiteX6269" fmla="*/ 296995 w 535721"/>
                  <a:gd name="connsiteY6269" fmla="*/ 34103 h 546092"/>
                  <a:gd name="connsiteX6270" fmla="*/ 296601 w 535721"/>
                  <a:gd name="connsiteY6270" fmla="*/ 33732 h 546092"/>
                  <a:gd name="connsiteX6271" fmla="*/ 296197 w 535721"/>
                  <a:gd name="connsiteY6271" fmla="*/ 33189 h 546092"/>
                  <a:gd name="connsiteX6272" fmla="*/ 296058 w 535721"/>
                  <a:gd name="connsiteY6272" fmla="*/ 32911 h 546092"/>
                  <a:gd name="connsiteX6273" fmla="*/ 295606 w 535721"/>
                  <a:gd name="connsiteY6273" fmla="*/ 32992 h 546092"/>
                  <a:gd name="connsiteX6274" fmla="*/ 295121 w 535721"/>
                  <a:gd name="connsiteY6274" fmla="*/ 33096 h 546092"/>
                  <a:gd name="connsiteX6275" fmla="*/ 294658 w 535721"/>
                  <a:gd name="connsiteY6275" fmla="*/ 33200 h 546092"/>
                  <a:gd name="connsiteX6276" fmla="*/ 294160 w 535721"/>
                  <a:gd name="connsiteY6276" fmla="*/ 33339 h 546092"/>
                  <a:gd name="connsiteX6277" fmla="*/ 293906 w 535721"/>
                  <a:gd name="connsiteY6277" fmla="*/ 33409 h 546092"/>
                  <a:gd name="connsiteX6278" fmla="*/ 293871 w 535721"/>
                  <a:gd name="connsiteY6278" fmla="*/ 33432 h 546092"/>
                  <a:gd name="connsiteX6279" fmla="*/ 293790 w 535721"/>
                  <a:gd name="connsiteY6279" fmla="*/ 33501 h 546092"/>
                  <a:gd name="connsiteX6280" fmla="*/ 292402 w 535721"/>
                  <a:gd name="connsiteY6280" fmla="*/ 35503 h 546092"/>
                  <a:gd name="connsiteX6281" fmla="*/ 291835 w 535721"/>
                  <a:gd name="connsiteY6281" fmla="*/ 36046 h 546092"/>
                  <a:gd name="connsiteX6282" fmla="*/ 291140 w 535721"/>
                  <a:gd name="connsiteY6282" fmla="*/ 36474 h 546092"/>
                  <a:gd name="connsiteX6283" fmla="*/ 287230 w 535721"/>
                  <a:gd name="connsiteY6283" fmla="*/ 38256 h 546092"/>
                  <a:gd name="connsiteX6284" fmla="*/ 286628 w 535721"/>
                  <a:gd name="connsiteY6284" fmla="*/ 38430 h 546092"/>
                  <a:gd name="connsiteX6285" fmla="*/ 286131 w 535721"/>
                  <a:gd name="connsiteY6285" fmla="*/ 38488 h 546092"/>
                  <a:gd name="connsiteX6286" fmla="*/ 285205 w 535721"/>
                  <a:gd name="connsiteY6286" fmla="*/ 38372 h 546092"/>
                  <a:gd name="connsiteX6287" fmla="*/ 283690 w 535721"/>
                  <a:gd name="connsiteY6287" fmla="*/ 37805 h 546092"/>
                  <a:gd name="connsiteX6288" fmla="*/ 282996 w 535721"/>
                  <a:gd name="connsiteY6288" fmla="*/ 37365 h 546092"/>
                  <a:gd name="connsiteX6289" fmla="*/ 282625 w 535721"/>
                  <a:gd name="connsiteY6289" fmla="*/ 37007 h 546092"/>
                  <a:gd name="connsiteX6290" fmla="*/ 282139 w 535721"/>
                  <a:gd name="connsiteY6290" fmla="*/ 36440 h 546092"/>
                  <a:gd name="connsiteX6291" fmla="*/ 281804 w 535721"/>
                  <a:gd name="connsiteY6291" fmla="*/ 36035 h 546092"/>
                  <a:gd name="connsiteX6292" fmla="*/ 281549 w 535721"/>
                  <a:gd name="connsiteY6292" fmla="*/ 35757 h 546092"/>
                  <a:gd name="connsiteX6293" fmla="*/ 281538 w 535721"/>
                  <a:gd name="connsiteY6293" fmla="*/ 35746 h 546092"/>
                  <a:gd name="connsiteX6294" fmla="*/ 277442 w 535721"/>
                  <a:gd name="connsiteY6294" fmla="*/ 36741 h 546092"/>
                  <a:gd name="connsiteX6295" fmla="*/ 275730 w 535721"/>
                  <a:gd name="connsiteY6295" fmla="*/ 36382 h 546092"/>
                  <a:gd name="connsiteX6296" fmla="*/ 275417 w 535721"/>
                  <a:gd name="connsiteY6296" fmla="*/ 36127 h 546092"/>
                  <a:gd name="connsiteX6297" fmla="*/ 274735 w 535721"/>
                  <a:gd name="connsiteY6297" fmla="*/ 35121 h 546092"/>
                  <a:gd name="connsiteX6298" fmla="*/ 274411 w 535721"/>
                  <a:gd name="connsiteY6298" fmla="*/ 34103 h 546092"/>
                  <a:gd name="connsiteX6299" fmla="*/ 274203 w 535721"/>
                  <a:gd name="connsiteY6299" fmla="*/ 33154 h 546092"/>
                  <a:gd name="connsiteX6300" fmla="*/ 274018 w 535721"/>
                  <a:gd name="connsiteY6300" fmla="*/ 30678 h 546092"/>
                  <a:gd name="connsiteX6301" fmla="*/ 273994 w 535721"/>
                  <a:gd name="connsiteY6301" fmla="*/ 30678 h 546092"/>
                  <a:gd name="connsiteX6302" fmla="*/ 272375 w 535721"/>
                  <a:gd name="connsiteY6302" fmla="*/ 29556 h 546092"/>
                  <a:gd name="connsiteX6303" fmla="*/ 272143 w 535721"/>
                  <a:gd name="connsiteY6303" fmla="*/ 29093 h 546092"/>
                  <a:gd name="connsiteX6304" fmla="*/ 271553 w 535721"/>
                  <a:gd name="connsiteY6304" fmla="*/ 27670 h 546092"/>
                  <a:gd name="connsiteX6305" fmla="*/ 271380 w 535721"/>
                  <a:gd name="connsiteY6305" fmla="*/ 27404 h 546092"/>
                  <a:gd name="connsiteX6306" fmla="*/ 270176 w 535721"/>
                  <a:gd name="connsiteY6306" fmla="*/ 25634 h 546092"/>
                  <a:gd name="connsiteX6307" fmla="*/ 269945 w 535721"/>
                  <a:gd name="connsiteY6307" fmla="*/ 25217 h 546092"/>
                  <a:gd name="connsiteX6308" fmla="*/ 269910 w 535721"/>
                  <a:gd name="connsiteY6308" fmla="*/ 25078 h 546092"/>
                  <a:gd name="connsiteX6309" fmla="*/ 268857 w 535721"/>
                  <a:gd name="connsiteY6309" fmla="*/ 25252 h 546092"/>
                  <a:gd name="connsiteX6310" fmla="*/ 268846 w 535721"/>
                  <a:gd name="connsiteY6310" fmla="*/ 25252 h 546092"/>
                  <a:gd name="connsiteX6311" fmla="*/ 268684 w 535721"/>
                  <a:gd name="connsiteY6311" fmla="*/ 25738 h 546092"/>
                  <a:gd name="connsiteX6312" fmla="*/ 268175 w 535721"/>
                  <a:gd name="connsiteY6312" fmla="*/ 26791 h 546092"/>
                  <a:gd name="connsiteX6313" fmla="*/ 267862 w 535721"/>
                  <a:gd name="connsiteY6313" fmla="*/ 27230 h 546092"/>
                  <a:gd name="connsiteX6314" fmla="*/ 267122 w 535721"/>
                  <a:gd name="connsiteY6314" fmla="*/ 28700 h 546092"/>
                  <a:gd name="connsiteX6315" fmla="*/ 267053 w 535721"/>
                  <a:gd name="connsiteY6315" fmla="*/ 28757 h 546092"/>
                  <a:gd name="connsiteX6316" fmla="*/ 267041 w 535721"/>
                  <a:gd name="connsiteY6316" fmla="*/ 28815 h 546092"/>
                  <a:gd name="connsiteX6317" fmla="*/ 266786 w 535721"/>
                  <a:gd name="connsiteY6317" fmla="*/ 29590 h 546092"/>
                  <a:gd name="connsiteX6318" fmla="*/ 266532 w 535721"/>
                  <a:gd name="connsiteY6318" fmla="*/ 30192 h 546092"/>
                  <a:gd name="connsiteX6319" fmla="*/ 266358 w 535721"/>
                  <a:gd name="connsiteY6319" fmla="*/ 30643 h 546092"/>
                  <a:gd name="connsiteX6320" fmla="*/ 266196 w 535721"/>
                  <a:gd name="connsiteY6320" fmla="*/ 31048 h 546092"/>
                  <a:gd name="connsiteX6321" fmla="*/ 265942 w 535721"/>
                  <a:gd name="connsiteY6321" fmla="*/ 31985 h 546092"/>
                  <a:gd name="connsiteX6322" fmla="*/ 265768 w 535721"/>
                  <a:gd name="connsiteY6322" fmla="*/ 32413 h 546092"/>
                  <a:gd name="connsiteX6323" fmla="*/ 265514 w 535721"/>
                  <a:gd name="connsiteY6323" fmla="*/ 32876 h 546092"/>
                  <a:gd name="connsiteX6324" fmla="*/ 265398 w 535721"/>
                  <a:gd name="connsiteY6324" fmla="*/ 33038 h 546092"/>
                  <a:gd name="connsiteX6325" fmla="*/ 264785 w 535721"/>
                  <a:gd name="connsiteY6325" fmla="*/ 35375 h 546092"/>
                  <a:gd name="connsiteX6326" fmla="*/ 264461 w 535721"/>
                  <a:gd name="connsiteY6326" fmla="*/ 35630 h 546092"/>
                  <a:gd name="connsiteX6327" fmla="*/ 264368 w 535721"/>
                  <a:gd name="connsiteY6327" fmla="*/ 35711 h 546092"/>
                  <a:gd name="connsiteX6328" fmla="*/ 264264 w 535721"/>
                  <a:gd name="connsiteY6328" fmla="*/ 35896 h 546092"/>
                  <a:gd name="connsiteX6329" fmla="*/ 263848 w 535721"/>
                  <a:gd name="connsiteY6329" fmla="*/ 36498 h 546092"/>
                  <a:gd name="connsiteX6330" fmla="*/ 263570 w 535721"/>
                  <a:gd name="connsiteY6330" fmla="*/ 36845 h 546092"/>
                  <a:gd name="connsiteX6331" fmla="*/ 263454 w 535721"/>
                  <a:gd name="connsiteY6331" fmla="*/ 37076 h 546092"/>
                  <a:gd name="connsiteX6332" fmla="*/ 262517 w 535721"/>
                  <a:gd name="connsiteY6332" fmla="*/ 38013 h 546092"/>
                  <a:gd name="connsiteX6333" fmla="*/ 262031 w 535721"/>
                  <a:gd name="connsiteY6333" fmla="*/ 38245 h 546092"/>
                  <a:gd name="connsiteX6334" fmla="*/ 261684 w 535721"/>
                  <a:gd name="connsiteY6334" fmla="*/ 38360 h 546092"/>
                  <a:gd name="connsiteX6335" fmla="*/ 261603 w 535721"/>
                  <a:gd name="connsiteY6335" fmla="*/ 38430 h 546092"/>
                  <a:gd name="connsiteX6336" fmla="*/ 261256 w 535721"/>
                  <a:gd name="connsiteY6336" fmla="*/ 38684 h 546092"/>
                  <a:gd name="connsiteX6337" fmla="*/ 260967 w 535721"/>
                  <a:gd name="connsiteY6337" fmla="*/ 39193 h 546092"/>
                  <a:gd name="connsiteX6338" fmla="*/ 260643 w 535721"/>
                  <a:gd name="connsiteY6338" fmla="*/ 39598 h 546092"/>
                  <a:gd name="connsiteX6339" fmla="*/ 260319 w 535721"/>
                  <a:gd name="connsiteY6339" fmla="*/ 40026 h 546092"/>
                  <a:gd name="connsiteX6340" fmla="*/ 259787 w 535721"/>
                  <a:gd name="connsiteY6340" fmla="*/ 40605 h 546092"/>
                  <a:gd name="connsiteX6341" fmla="*/ 259428 w 535721"/>
                  <a:gd name="connsiteY6341" fmla="*/ 40975 h 546092"/>
                  <a:gd name="connsiteX6342" fmla="*/ 259058 w 535721"/>
                  <a:gd name="connsiteY6342" fmla="*/ 41368 h 546092"/>
                  <a:gd name="connsiteX6343" fmla="*/ 258375 w 535721"/>
                  <a:gd name="connsiteY6343" fmla="*/ 41889 h 546092"/>
                  <a:gd name="connsiteX6344" fmla="*/ 257623 w 535721"/>
                  <a:gd name="connsiteY6344" fmla="*/ 42306 h 546092"/>
                  <a:gd name="connsiteX6345" fmla="*/ 257010 w 535721"/>
                  <a:gd name="connsiteY6345" fmla="*/ 42583 h 546092"/>
                  <a:gd name="connsiteX6346" fmla="*/ 256327 w 535721"/>
                  <a:gd name="connsiteY6346" fmla="*/ 42745 h 546092"/>
                  <a:gd name="connsiteX6347" fmla="*/ 255795 w 535721"/>
                  <a:gd name="connsiteY6347" fmla="*/ 42768 h 546092"/>
                  <a:gd name="connsiteX6348" fmla="*/ 255379 w 535721"/>
                  <a:gd name="connsiteY6348" fmla="*/ 42745 h 546092"/>
                  <a:gd name="connsiteX6349" fmla="*/ 254870 w 535721"/>
                  <a:gd name="connsiteY6349" fmla="*/ 42664 h 546092"/>
                  <a:gd name="connsiteX6350" fmla="*/ 254627 w 535721"/>
                  <a:gd name="connsiteY6350" fmla="*/ 42606 h 546092"/>
                  <a:gd name="connsiteX6351" fmla="*/ 254511 w 535721"/>
                  <a:gd name="connsiteY6351" fmla="*/ 42699 h 546092"/>
                  <a:gd name="connsiteX6352" fmla="*/ 253805 w 535721"/>
                  <a:gd name="connsiteY6352" fmla="*/ 43324 h 546092"/>
                  <a:gd name="connsiteX6353" fmla="*/ 252752 w 535721"/>
                  <a:gd name="connsiteY6353" fmla="*/ 43821 h 546092"/>
                  <a:gd name="connsiteX6354" fmla="*/ 252266 w 535721"/>
                  <a:gd name="connsiteY6354" fmla="*/ 43891 h 546092"/>
                  <a:gd name="connsiteX6355" fmla="*/ 252035 w 535721"/>
                  <a:gd name="connsiteY6355" fmla="*/ 43925 h 546092"/>
                  <a:gd name="connsiteX6356" fmla="*/ 251919 w 535721"/>
                  <a:gd name="connsiteY6356" fmla="*/ 43983 h 546092"/>
                  <a:gd name="connsiteX6357" fmla="*/ 251607 w 535721"/>
                  <a:gd name="connsiteY6357" fmla="*/ 44191 h 546092"/>
                  <a:gd name="connsiteX6358" fmla="*/ 251156 w 535721"/>
                  <a:gd name="connsiteY6358" fmla="*/ 44481 h 546092"/>
                  <a:gd name="connsiteX6359" fmla="*/ 250566 w 535721"/>
                  <a:gd name="connsiteY6359" fmla="*/ 44747 h 546092"/>
                  <a:gd name="connsiteX6360" fmla="*/ 250057 w 535721"/>
                  <a:gd name="connsiteY6360" fmla="*/ 44897 h 546092"/>
                  <a:gd name="connsiteX6361" fmla="*/ 248865 w 535721"/>
                  <a:gd name="connsiteY6361" fmla="*/ 44839 h 546092"/>
                  <a:gd name="connsiteX6362" fmla="*/ 248518 w 535721"/>
                  <a:gd name="connsiteY6362" fmla="*/ 45048 h 546092"/>
                  <a:gd name="connsiteX6363" fmla="*/ 248055 w 535721"/>
                  <a:gd name="connsiteY6363" fmla="*/ 45279 h 546092"/>
                  <a:gd name="connsiteX6364" fmla="*/ 247615 w 535721"/>
                  <a:gd name="connsiteY6364" fmla="*/ 45487 h 546092"/>
                  <a:gd name="connsiteX6365" fmla="*/ 247442 w 535721"/>
                  <a:gd name="connsiteY6365" fmla="*/ 45580 h 546092"/>
                  <a:gd name="connsiteX6366" fmla="*/ 246875 w 535721"/>
                  <a:gd name="connsiteY6366" fmla="*/ 46147 h 546092"/>
                  <a:gd name="connsiteX6367" fmla="*/ 246470 w 535721"/>
                  <a:gd name="connsiteY6367" fmla="*/ 46459 h 546092"/>
                  <a:gd name="connsiteX6368" fmla="*/ 246007 w 535721"/>
                  <a:gd name="connsiteY6368" fmla="*/ 46725 h 546092"/>
                  <a:gd name="connsiteX6369" fmla="*/ 245325 w 535721"/>
                  <a:gd name="connsiteY6369" fmla="*/ 47049 h 546092"/>
                  <a:gd name="connsiteX6370" fmla="*/ 244665 w 535721"/>
                  <a:gd name="connsiteY6370" fmla="*/ 47211 h 546092"/>
                  <a:gd name="connsiteX6371" fmla="*/ 244133 w 535721"/>
                  <a:gd name="connsiteY6371" fmla="*/ 47246 h 546092"/>
                  <a:gd name="connsiteX6372" fmla="*/ 243612 w 535721"/>
                  <a:gd name="connsiteY6372" fmla="*/ 47223 h 546092"/>
                  <a:gd name="connsiteX6373" fmla="*/ 242860 w 535721"/>
                  <a:gd name="connsiteY6373" fmla="*/ 47084 h 546092"/>
                  <a:gd name="connsiteX6374" fmla="*/ 242467 w 535721"/>
                  <a:gd name="connsiteY6374" fmla="*/ 47281 h 546092"/>
                  <a:gd name="connsiteX6375" fmla="*/ 241217 w 535721"/>
                  <a:gd name="connsiteY6375" fmla="*/ 47512 h 546092"/>
                  <a:gd name="connsiteX6376" fmla="*/ 240685 w 535721"/>
                  <a:gd name="connsiteY6376" fmla="*/ 47431 h 546092"/>
                  <a:gd name="connsiteX6377" fmla="*/ 240199 w 535721"/>
                  <a:gd name="connsiteY6377" fmla="*/ 47292 h 546092"/>
                  <a:gd name="connsiteX6378" fmla="*/ 239794 w 535721"/>
                  <a:gd name="connsiteY6378" fmla="*/ 47581 h 546092"/>
                  <a:gd name="connsiteX6379" fmla="*/ 239308 w 535721"/>
                  <a:gd name="connsiteY6379" fmla="*/ 47824 h 546092"/>
                  <a:gd name="connsiteX6380" fmla="*/ 238846 w 535721"/>
                  <a:gd name="connsiteY6380" fmla="*/ 47986 h 546092"/>
                  <a:gd name="connsiteX6381" fmla="*/ 238221 w 535721"/>
                  <a:gd name="connsiteY6381" fmla="*/ 48241 h 546092"/>
                  <a:gd name="connsiteX6382" fmla="*/ 237307 w 535721"/>
                  <a:gd name="connsiteY6382" fmla="*/ 48449 h 546092"/>
                  <a:gd name="connsiteX6383" fmla="*/ 236775 w 535721"/>
                  <a:gd name="connsiteY6383" fmla="*/ 48484 h 546092"/>
                  <a:gd name="connsiteX6384" fmla="*/ 235803 w 535721"/>
                  <a:gd name="connsiteY6384" fmla="*/ 48322 h 546092"/>
                  <a:gd name="connsiteX6385" fmla="*/ 235375 w 535721"/>
                  <a:gd name="connsiteY6385" fmla="*/ 48125 h 546092"/>
                  <a:gd name="connsiteX6386" fmla="*/ 234970 w 535721"/>
                  <a:gd name="connsiteY6386" fmla="*/ 47871 h 546092"/>
                  <a:gd name="connsiteX6387" fmla="*/ 234738 w 535721"/>
                  <a:gd name="connsiteY6387" fmla="*/ 47801 h 546092"/>
                  <a:gd name="connsiteX6388" fmla="*/ 234218 w 535721"/>
                  <a:gd name="connsiteY6388" fmla="*/ 47570 h 546092"/>
                  <a:gd name="connsiteX6389" fmla="*/ 233766 w 535721"/>
                  <a:gd name="connsiteY6389" fmla="*/ 47292 h 546092"/>
                  <a:gd name="connsiteX6390" fmla="*/ 233605 w 535721"/>
                  <a:gd name="connsiteY6390" fmla="*/ 47188 h 546092"/>
                  <a:gd name="connsiteX6391" fmla="*/ 233153 w 535721"/>
                  <a:gd name="connsiteY6391" fmla="*/ 47524 h 546092"/>
                  <a:gd name="connsiteX6392" fmla="*/ 232691 w 535721"/>
                  <a:gd name="connsiteY6392" fmla="*/ 47778 h 546092"/>
                  <a:gd name="connsiteX6393" fmla="*/ 231834 w 535721"/>
                  <a:gd name="connsiteY6393" fmla="*/ 48102 h 546092"/>
                  <a:gd name="connsiteX6394" fmla="*/ 230978 w 535721"/>
                  <a:gd name="connsiteY6394" fmla="*/ 48252 h 546092"/>
                  <a:gd name="connsiteX6395" fmla="*/ 230365 w 535721"/>
                  <a:gd name="connsiteY6395" fmla="*/ 48241 h 546092"/>
                  <a:gd name="connsiteX6396" fmla="*/ 229914 w 535721"/>
                  <a:gd name="connsiteY6396" fmla="*/ 48171 h 546092"/>
                  <a:gd name="connsiteX6397" fmla="*/ 229451 w 535721"/>
                  <a:gd name="connsiteY6397" fmla="*/ 48114 h 546092"/>
                  <a:gd name="connsiteX6398" fmla="*/ 228907 w 535721"/>
                  <a:gd name="connsiteY6398" fmla="*/ 48033 h 546092"/>
                  <a:gd name="connsiteX6399" fmla="*/ 228896 w 535721"/>
                  <a:gd name="connsiteY6399" fmla="*/ 48044 h 546092"/>
                  <a:gd name="connsiteX6400" fmla="*/ 228896 w 535721"/>
                  <a:gd name="connsiteY6400" fmla="*/ 48160 h 546092"/>
                  <a:gd name="connsiteX6401" fmla="*/ 228907 w 535721"/>
                  <a:gd name="connsiteY6401" fmla="*/ 48646 h 546092"/>
                  <a:gd name="connsiteX6402" fmla="*/ 228838 w 535721"/>
                  <a:gd name="connsiteY6402" fmla="*/ 49236 h 546092"/>
                  <a:gd name="connsiteX6403" fmla="*/ 228687 w 535721"/>
                  <a:gd name="connsiteY6403" fmla="*/ 49745 h 546092"/>
                  <a:gd name="connsiteX6404" fmla="*/ 228167 w 535721"/>
                  <a:gd name="connsiteY6404" fmla="*/ 50636 h 546092"/>
                  <a:gd name="connsiteX6405" fmla="*/ 227831 w 535721"/>
                  <a:gd name="connsiteY6405" fmla="*/ 50983 h 546092"/>
                  <a:gd name="connsiteX6406" fmla="*/ 227334 w 535721"/>
                  <a:gd name="connsiteY6406" fmla="*/ 51330 h 546092"/>
                  <a:gd name="connsiteX6407" fmla="*/ 227195 w 535721"/>
                  <a:gd name="connsiteY6407" fmla="*/ 51399 h 546092"/>
                  <a:gd name="connsiteX6408" fmla="*/ 227114 w 535721"/>
                  <a:gd name="connsiteY6408" fmla="*/ 51550 h 546092"/>
                  <a:gd name="connsiteX6409" fmla="*/ 226940 w 535721"/>
                  <a:gd name="connsiteY6409" fmla="*/ 51955 h 546092"/>
                  <a:gd name="connsiteX6410" fmla="*/ 226570 w 535721"/>
                  <a:gd name="connsiteY6410" fmla="*/ 52533 h 546092"/>
                  <a:gd name="connsiteX6411" fmla="*/ 226200 w 535721"/>
                  <a:gd name="connsiteY6411" fmla="*/ 52927 h 546092"/>
                  <a:gd name="connsiteX6412" fmla="*/ 225367 w 535721"/>
                  <a:gd name="connsiteY6412" fmla="*/ 53725 h 546092"/>
                  <a:gd name="connsiteX6413" fmla="*/ 224869 w 535721"/>
                  <a:gd name="connsiteY6413" fmla="*/ 54153 h 546092"/>
                  <a:gd name="connsiteX6414" fmla="*/ 223493 w 535721"/>
                  <a:gd name="connsiteY6414" fmla="*/ 54639 h 546092"/>
                  <a:gd name="connsiteX6415" fmla="*/ 223076 w 535721"/>
                  <a:gd name="connsiteY6415" fmla="*/ 54627 h 546092"/>
                  <a:gd name="connsiteX6416" fmla="*/ 222961 w 535721"/>
                  <a:gd name="connsiteY6416" fmla="*/ 54627 h 546092"/>
                  <a:gd name="connsiteX6417" fmla="*/ 221711 w 535721"/>
                  <a:gd name="connsiteY6417" fmla="*/ 55125 h 546092"/>
                  <a:gd name="connsiteX6418" fmla="*/ 221769 w 535721"/>
                  <a:gd name="connsiteY6418" fmla="*/ 55102 h 546092"/>
                  <a:gd name="connsiteX6419" fmla="*/ 221318 w 535721"/>
                  <a:gd name="connsiteY6419" fmla="*/ 55287 h 546092"/>
                  <a:gd name="connsiteX6420" fmla="*/ 220207 w 535721"/>
                  <a:gd name="connsiteY6420" fmla="*/ 55726 h 546092"/>
                  <a:gd name="connsiteX6421" fmla="*/ 219513 w 535721"/>
                  <a:gd name="connsiteY6421" fmla="*/ 55842 h 546092"/>
                  <a:gd name="connsiteX6422" fmla="*/ 219027 w 535721"/>
                  <a:gd name="connsiteY6422" fmla="*/ 55842 h 546092"/>
                  <a:gd name="connsiteX6423" fmla="*/ 218055 w 535721"/>
                  <a:gd name="connsiteY6423" fmla="*/ 55576 h 546092"/>
                  <a:gd name="connsiteX6424" fmla="*/ 218020 w 535721"/>
                  <a:gd name="connsiteY6424" fmla="*/ 55553 h 546092"/>
                  <a:gd name="connsiteX6425" fmla="*/ 217939 w 535721"/>
                  <a:gd name="connsiteY6425" fmla="*/ 55553 h 546092"/>
                  <a:gd name="connsiteX6426" fmla="*/ 217106 w 535721"/>
                  <a:gd name="connsiteY6426" fmla="*/ 55391 h 546092"/>
                  <a:gd name="connsiteX6427" fmla="*/ 216748 w 535721"/>
                  <a:gd name="connsiteY6427" fmla="*/ 55287 h 546092"/>
                  <a:gd name="connsiteX6428" fmla="*/ 216285 w 535721"/>
                  <a:gd name="connsiteY6428" fmla="*/ 55981 h 546092"/>
                  <a:gd name="connsiteX6429" fmla="*/ 215961 w 535721"/>
                  <a:gd name="connsiteY6429" fmla="*/ 56270 h 546092"/>
                  <a:gd name="connsiteX6430" fmla="*/ 214688 w 535721"/>
                  <a:gd name="connsiteY6430" fmla="*/ 56814 h 546092"/>
                  <a:gd name="connsiteX6431" fmla="*/ 214318 w 535721"/>
                  <a:gd name="connsiteY6431" fmla="*/ 56837 h 546092"/>
                  <a:gd name="connsiteX6432" fmla="*/ 214133 w 535721"/>
                  <a:gd name="connsiteY6432" fmla="*/ 56872 h 546092"/>
                  <a:gd name="connsiteX6433" fmla="*/ 214110 w 535721"/>
                  <a:gd name="connsiteY6433" fmla="*/ 56872 h 546092"/>
                  <a:gd name="connsiteX6434" fmla="*/ 213959 w 535721"/>
                  <a:gd name="connsiteY6434" fmla="*/ 57011 h 546092"/>
                  <a:gd name="connsiteX6435" fmla="*/ 213751 w 535721"/>
                  <a:gd name="connsiteY6435" fmla="*/ 57196 h 546092"/>
                  <a:gd name="connsiteX6436" fmla="*/ 213635 w 535721"/>
                  <a:gd name="connsiteY6436" fmla="*/ 57381 h 546092"/>
                  <a:gd name="connsiteX6437" fmla="*/ 213381 w 535721"/>
                  <a:gd name="connsiteY6437" fmla="*/ 57786 h 546092"/>
                  <a:gd name="connsiteX6438" fmla="*/ 212687 w 535721"/>
                  <a:gd name="connsiteY6438" fmla="*/ 58468 h 546092"/>
                  <a:gd name="connsiteX6439" fmla="*/ 212224 w 535721"/>
                  <a:gd name="connsiteY6439" fmla="*/ 58735 h 546092"/>
                  <a:gd name="connsiteX6440" fmla="*/ 210303 w 535721"/>
                  <a:gd name="connsiteY6440" fmla="*/ 58792 h 546092"/>
                  <a:gd name="connsiteX6441" fmla="*/ 209898 w 535721"/>
                  <a:gd name="connsiteY6441" fmla="*/ 58584 h 546092"/>
                  <a:gd name="connsiteX6442" fmla="*/ 209216 w 535721"/>
                  <a:gd name="connsiteY6442" fmla="*/ 58006 h 546092"/>
                  <a:gd name="connsiteX6443" fmla="*/ 208753 w 535721"/>
                  <a:gd name="connsiteY6443" fmla="*/ 57346 h 546092"/>
                  <a:gd name="connsiteX6444" fmla="*/ 208290 w 535721"/>
                  <a:gd name="connsiteY6444" fmla="*/ 56455 h 546092"/>
                  <a:gd name="connsiteX6445" fmla="*/ 208093 w 535721"/>
                  <a:gd name="connsiteY6445" fmla="*/ 56166 h 546092"/>
                  <a:gd name="connsiteX6446" fmla="*/ 207862 w 535721"/>
                  <a:gd name="connsiteY6446" fmla="*/ 55877 h 546092"/>
                  <a:gd name="connsiteX6447" fmla="*/ 207712 w 535721"/>
                  <a:gd name="connsiteY6447" fmla="*/ 55715 h 546092"/>
                  <a:gd name="connsiteX6448" fmla="*/ 207550 w 535721"/>
                  <a:gd name="connsiteY6448" fmla="*/ 55611 h 546092"/>
                  <a:gd name="connsiteX6449" fmla="*/ 207318 w 535721"/>
                  <a:gd name="connsiteY6449" fmla="*/ 55507 h 546092"/>
                  <a:gd name="connsiteX6450" fmla="*/ 206451 w 535721"/>
                  <a:gd name="connsiteY6450" fmla="*/ 55229 h 546092"/>
                  <a:gd name="connsiteX6451" fmla="*/ 205675 w 535721"/>
                  <a:gd name="connsiteY6451" fmla="*/ 54859 h 546092"/>
                  <a:gd name="connsiteX6452" fmla="*/ 205247 w 535721"/>
                  <a:gd name="connsiteY6452" fmla="*/ 54569 h 546092"/>
                  <a:gd name="connsiteX6453" fmla="*/ 205016 w 535721"/>
                  <a:gd name="connsiteY6453" fmla="*/ 54373 h 546092"/>
                  <a:gd name="connsiteX6454" fmla="*/ 204865 w 535721"/>
                  <a:gd name="connsiteY6454" fmla="*/ 54292 h 546092"/>
                  <a:gd name="connsiteX6455" fmla="*/ 204657 w 535721"/>
                  <a:gd name="connsiteY6455" fmla="*/ 54199 h 546092"/>
                  <a:gd name="connsiteX6456" fmla="*/ 204229 w 535721"/>
                  <a:gd name="connsiteY6456" fmla="*/ 54118 h 546092"/>
                  <a:gd name="connsiteX6457" fmla="*/ 203743 w 535721"/>
                  <a:gd name="connsiteY6457" fmla="*/ 54003 h 546092"/>
                  <a:gd name="connsiteX6458" fmla="*/ 203315 w 535721"/>
                  <a:gd name="connsiteY6458" fmla="*/ 53910 h 546092"/>
                  <a:gd name="connsiteX6459" fmla="*/ 202876 w 535721"/>
                  <a:gd name="connsiteY6459" fmla="*/ 53841 h 546092"/>
                  <a:gd name="connsiteX6460" fmla="*/ 202031 w 535721"/>
                  <a:gd name="connsiteY6460" fmla="*/ 53609 h 546092"/>
                  <a:gd name="connsiteX6461" fmla="*/ 201545 w 535721"/>
                  <a:gd name="connsiteY6461" fmla="*/ 53378 h 546092"/>
                  <a:gd name="connsiteX6462" fmla="*/ 201221 w 535721"/>
                  <a:gd name="connsiteY6462" fmla="*/ 53181 h 546092"/>
                  <a:gd name="connsiteX6463" fmla="*/ 200932 w 535721"/>
                  <a:gd name="connsiteY6463" fmla="*/ 53042 h 546092"/>
                  <a:gd name="connsiteX6464" fmla="*/ 200515 w 535721"/>
                  <a:gd name="connsiteY6464" fmla="*/ 52880 h 546092"/>
                  <a:gd name="connsiteX6465" fmla="*/ 200122 w 535721"/>
                  <a:gd name="connsiteY6465" fmla="*/ 52765 h 546092"/>
                  <a:gd name="connsiteX6466" fmla="*/ 199729 w 535721"/>
                  <a:gd name="connsiteY6466" fmla="*/ 52672 h 546092"/>
                  <a:gd name="connsiteX6467" fmla="*/ 199555 w 535721"/>
                  <a:gd name="connsiteY6467" fmla="*/ 52637 h 546092"/>
                  <a:gd name="connsiteX6468" fmla="*/ 198838 w 535721"/>
                  <a:gd name="connsiteY6468" fmla="*/ 52718 h 546092"/>
                  <a:gd name="connsiteX6469" fmla="*/ 198676 w 535721"/>
                  <a:gd name="connsiteY6469" fmla="*/ 52741 h 546092"/>
                  <a:gd name="connsiteX6470" fmla="*/ 198491 w 535721"/>
                  <a:gd name="connsiteY6470" fmla="*/ 52846 h 546092"/>
                  <a:gd name="connsiteX6471" fmla="*/ 196894 w 535721"/>
                  <a:gd name="connsiteY6471" fmla="*/ 52961 h 546092"/>
                  <a:gd name="connsiteX6472" fmla="*/ 196003 w 535721"/>
                  <a:gd name="connsiteY6472" fmla="*/ 52325 h 546092"/>
                  <a:gd name="connsiteX6473" fmla="*/ 194557 w 535721"/>
                  <a:gd name="connsiteY6473" fmla="*/ 50844 h 546092"/>
                  <a:gd name="connsiteX6474" fmla="*/ 194302 w 535721"/>
                  <a:gd name="connsiteY6474" fmla="*/ 50775 h 546092"/>
                  <a:gd name="connsiteX6475" fmla="*/ 193273 w 535721"/>
                  <a:gd name="connsiteY6475" fmla="*/ 50161 h 546092"/>
                  <a:gd name="connsiteX6476" fmla="*/ 192868 w 535721"/>
                  <a:gd name="connsiteY6476" fmla="*/ 49676 h 546092"/>
                  <a:gd name="connsiteX6477" fmla="*/ 192544 w 535721"/>
                  <a:gd name="connsiteY6477" fmla="*/ 49282 h 546092"/>
                  <a:gd name="connsiteX6478" fmla="*/ 192208 w 535721"/>
                  <a:gd name="connsiteY6478" fmla="*/ 48866 h 546092"/>
                  <a:gd name="connsiteX6479" fmla="*/ 192012 w 535721"/>
                  <a:gd name="connsiteY6479" fmla="*/ 48542 h 546092"/>
                  <a:gd name="connsiteX6480" fmla="*/ 191826 w 535721"/>
                  <a:gd name="connsiteY6480" fmla="*/ 48519 h 546092"/>
                  <a:gd name="connsiteX6481" fmla="*/ 191074 w 535721"/>
                  <a:gd name="connsiteY6481" fmla="*/ 48333 h 546092"/>
                  <a:gd name="connsiteX6482" fmla="*/ 190322 w 535721"/>
                  <a:gd name="connsiteY6482" fmla="*/ 48044 h 546092"/>
                  <a:gd name="connsiteX6483" fmla="*/ 190265 w 535721"/>
                  <a:gd name="connsiteY6483" fmla="*/ 48056 h 546092"/>
                  <a:gd name="connsiteX6484" fmla="*/ 189721 w 535721"/>
                  <a:gd name="connsiteY6484" fmla="*/ 48160 h 546092"/>
                  <a:gd name="connsiteX6485" fmla="*/ 189223 w 535721"/>
                  <a:gd name="connsiteY6485" fmla="*/ 48183 h 546092"/>
                  <a:gd name="connsiteX6486" fmla="*/ 188402 w 535721"/>
                  <a:gd name="connsiteY6486" fmla="*/ 48067 h 546092"/>
                  <a:gd name="connsiteX6487" fmla="*/ 188089 w 535721"/>
                  <a:gd name="connsiteY6487" fmla="*/ 47952 h 546092"/>
                  <a:gd name="connsiteX6488" fmla="*/ 187233 w 535721"/>
                  <a:gd name="connsiteY6488" fmla="*/ 47813 h 546092"/>
                  <a:gd name="connsiteX6489" fmla="*/ 186516 w 535721"/>
                  <a:gd name="connsiteY6489" fmla="*/ 47639 h 546092"/>
                  <a:gd name="connsiteX6490" fmla="*/ 186030 w 535721"/>
                  <a:gd name="connsiteY6490" fmla="*/ 47443 h 546092"/>
                  <a:gd name="connsiteX6491" fmla="*/ 185891 w 535721"/>
                  <a:gd name="connsiteY6491" fmla="*/ 47362 h 546092"/>
                  <a:gd name="connsiteX6492" fmla="*/ 185741 w 535721"/>
                  <a:gd name="connsiteY6492" fmla="*/ 47350 h 546092"/>
                  <a:gd name="connsiteX6493" fmla="*/ 185533 w 535721"/>
                  <a:gd name="connsiteY6493" fmla="*/ 47292 h 546092"/>
                  <a:gd name="connsiteX6494" fmla="*/ 183566 w 535721"/>
                  <a:gd name="connsiteY6494" fmla="*/ 47466 h 546092"/>
                  <a:gd name="connsiteX6495" fmla="*/ 183080 w 535721"/>
                  <a:gd name="connsiteY6495" fmla="*/ 47234 h 546092"/>
                  <a:gd name="connsiteX6496" fmla="*/ 182582 w 535721"/>
                  <a:gd name="connsiteY6496" fmla="*/ 46910 h 546092"/>
                  <a:gd name="connsiteX6497" fmla="*/ 182177 w 535721"/>
                  <a:gd name="connsiteY6497" fmla="*/ 46563 h 546092"/>
                  <a:gd name="connsiteX6498" fmla="*/ 182073 w 535721"/>
                  <a:gd name="connsiteY6498" fmla="*/ 46448 h 546092"/>
                  <a:gd name="connsiteX6499" fmla="*/ 181148 w 535721"/>
                  <a:gd name="connsiteY6499" fmla="*/ 46378 h 546092"/>
                  <a:gd name="connsiteX6500" fmla="*/ 180801 w 535721"/>
                  <a:gd name="connsiteY6500" fmla="*/ 46274 h 546092"/>
                  <a:gd name="connsiteX6501" fmla="*/ 180384 w 535721"/>
                  <a:gd name="connsiteY6501" fmla="*/ 46100 h 546092"/>
                  <a:gd name="connsiteX6502" fmla="*/ 179192 w 535721"/>
                  <a:gd name="connsiteY6502" fmla="*/ 45580 h 546092"/>
                  <a:gd name="connsiteX6503" fmla="*/ 178822 w 535721"/>
                  <a:gd name="connsiteY6503" fmla="*/ 45233 h 546092"/>
                  <a:gd name="connsiteX6504" fmla="*/ 178799 w 535721"/>
                  <a:gd name="connsiteY6504" fmla="*/ 45233 h 546092"/>
                  <a:gd name="connsiteX6505" fmla="*/ 177931 w 535721"/>
                  <a:gd name="connsiteY6505" fmla="*/ 44735 h 546092"/>
                  <a:gd name="connsiteX6506" fmla="*/ 177538 w 535721"/>
                  <a:gd name="connsiteY6506" fmla="*/ 44377 h 546092"/>
                  <a:gd name="connsiteX6507" fmla="*/ 176959 w 535721"/>
                  <a:gd name="connsiteY6507" fmla="*/ 43382 h 546092"/>
                  <a:gd name="connsiteX6508" fmla="*/ 176878 w 535721"/>
                  <a:gd name="connsiteY6508" fmla="*/ 43035 h 546092"/>
                  <a:gd name="connsiteX6509" fmla="*/ 176786 w 535721"/>
                  <a:gd name="connsiteY6509" fmla="*/ 42826 h 546092"/>
                  <a:gd name="connsiteX6510" fmla="*/ 176774 w 535721"/>
                  <a:gd name="connsiteY6510" fmla="*/ 42803 h 546092"/>
                  <a:gd name="connsiteX6511" fmla="*/ 176578 w 535721"/>
                  <a:gd name="connsiteY6511" fmla="*/ 42815 h 546092"/>
                  <a:gd name="connsiteX6512" fmla="*/ 175525 w 535721"/>
                  <a:gd name="connsiteY6512" fmla="*/ 42583 h 546092"/>
                  <a:gd name="connsiteX6513" fmla="*/ 175085 w 535721"/>
                  <a:gd name="connsiteY6513" fmla="*/ 42352 h 546092"/>
                  <a:gd name="connsiteX6514" fmla="*/ 174368 w 535721"/>
                  <a:gd name="connsiteY6514" fmla="*/ 41831 h 546092"/>
                  <a:gd name="connsiteX6515" fmla="*/ 173824 w 535721"/>
                  <a:gd name="connsiteY6515" fmla="*/ 41172 h 546092"/>
                  <a:gd name="connsiteX6516" fmla="*/ 173720 w 535721"/>
                  <a:gd name="connsiteY6516" fmla="*/ 40975 h 546092"/>
                  <a:gd name="connsiteX6517" fmla="*/ 172979 w 535721"/>
                  <a:gd name="connsiteY6517" fmla="*/ 40512 h 546092"/>
                  <a:gd name="connsiteX6518" fmla="*/ 172459 w 535721"/>
                  <a:gd name="connsiteY6518" fmla="*/ 40073 h 546092"/>
                  <a:gd name="connsiteX6519" fmla="*/ 172285 w 535721"/>
                  <a:gd name="connsiteY6519" fmla="*/ 39934 h 546092"/>
                  <a:gd name="connsiteX6520" fmla="*/ 171996 w 535721"/>
                  <a:gd name="connsiteY6520" fmla="*/ 39818 h 546092"/>
                  <a:gd name="connsiteX6521" fmla="*/ 171475 w 535721"/>
                  <a:gd name="connsiteY6521" fmla="*/ 39506 h 546092"/>
                  <a:gd name="connsiteX6522" fmla="*/ 171105 w 535721"/>
                  <a:gd name="connsiteY6522" fmla="*/ 39193 h 546092"/>
                  <a:gd name="connsiteX6523" fmla="*/ 170793 w 535721"/>
                  <a:gd name="connsiteY6523" fmla="*/ 38846 h 546092"/>
                  <a:gd name="connsiteX6524" fmla="*/ 170793 w 535721"/>
                  <a:gd name="connsiteY6524" fmla="*/ 38858 h 546092"/>
                  <a:gd name="connsiteX6525" fmla="*/ 170677 w 535721"/>
                  <a:gd name="connsiteY6525" fmla="*/ 39355 h 546092"/>
                  <a:gd name="connsiteX6526" fmla="*/ 170561 w 535721"/>
                  <a:gd name="connsiteY6526" fmla="*/ 39876 h 546092"/>
                  <a:gd name="connsiteX6527" fmla="*/ 170214 w 535721"/>
                  <a:gd name="connsiteY6527" fmla="*/ 40640 h 546092"/>
                  <a:gd name="connsiteX6528" fmla="*/ 169902 w 535721"/>
                  <a:gd name="connsiteY6528" fmla="*/ 41056 h 546092"/>
                  <a:gd name="connsiteX6529" fmla="*/ 169555 w 535721"/>
                  <a:gd name="connsiteY6529" fmla="*/ 41415 h 546092"/>
                  <a:gd name="connsiteX6530" fmla="*/ 169138 w 535721"/>
                  <a:gd name="connsiteY6530" fmla="*/ 41750 h 546092"/>
                  <a:gd name="connsiteX6531" fmla="*/ 168467 w 535721"/>
                  <a:gd name="connsiteY6531" fmla="*/ 42109 h 546092"/>
                  <a:gd name="connsiteX6532" fmla="*/ 168051 w 535721"/>
                  <a:gd name="connsiteY6532" fmla="*/ 42225 h 546092"/>
                  <a:gd name="connsiteX6533" fmla="*/ 167715 w 535721"/>
                  <a:gd name="connsiteY6533" fmla="*/ 42375 h 546092"/>
                  <a:gd name="connsiteX6534" fmla="*/ 167542 w 535721"/>
                  <a:gd name="connsiteY6534" fmla="*/ 42456 h 546092"/>
                  <a:gd name="connsiteX6535" fmla="*/ 167438 w 535721"/>
                  <a:gd name="connsiteY6535" fmla="*/ 42548 h 546092"/>
                  <a:gd name="connsiteX6536" fmla="*/ 167241 w 535721"/>
                  <a:gd name="connsiteY6536" fmla="*/ 42791 h 546092"/>
                  <a:gd name="connsiteX6537" fmla="*/ 166986 w 535721"/>
                  <a:gd name="connsiteY6537" fmla="*/ 43150 h 546092"/>
                  <a:gd name="connsiteX6538" fmla="*/ 166489 w 535721"/>
                  <a:gd name="connsiteY6538" fmla="*/ 43763 h 546092"/>
                  <a:gd name="connsiteX6539" fmla="*/ 166466 w 535721"/>
                  <a:gd name="connsiteY6539" fmla="*/ 43879 h 546092"/>
                  <a:gd name="connsiteX6540" fmla="*/ 166234 w 535721"/>
                  <a:gd name="connsiteY6540" fmla="*/ 44388 h 546092"/>
                  <a:gd name="connsiteX6541" fmla="*/ 165957 w 535721"/>
                  <a:gd name="connsiteY6541" fmla="*/ 44839 h 546092"/>
                  <a:gd name="connsiteX6542" fmla="*/ 165621 w 535721"/>
                  <a:gd name="connsiteY6542" fmla="*/ 45244 h 546092"/>
                  <a:gd name="connsiteX6543" fmla="*/ 165216 w 535721"/>
                  <a:gd name="connsiteY6543" fmla="*/ 45614 h 546092"/>
                  <a:gd name="connsiteX6544" fmla="*/ 164892 w 535721"/>
                  <a:gd name="connsiteY6544" fmla="*/ 45857 h 546092"/>
                  <a:gd name="connsiteX6545" fmla="*/ 164453 w 535721"/>
                  <a:gd name="connsiteY6545" fmla="*/ 46124 h 546092"/>
                  <a:gd name="connsiteX6546" fmla="*/ 163851 w 535721"/>
                  <a:gd name="connsiteY6546" fmla="*/ 46378 h 546092"/>
                  <a:gd name="connsiteX6547" fmla="*/ 163168 w 535721"/>
                  <a:gd name="connsiteY6547" fmla="*/ 46528 h 546092"/>
                  <a:gd name="connsiteX6548" fmla="*/ 163076 w 535721"/>
                  <a:gd name="connsiteY6548" fmla="*/ 46586 h 546092"/>
                  <a:gd name="connsiteX6549" fmla="*/ 162648 w 535721"/>
                  <a:gd name="connsiteY6549" fmla="*/ 46899 h 546092"/>
                  <a:gd name="connsiteX6550" fmla="*/ 162243 w 535721"/>
                  <a:gd name="connsiteY6550" fmla="*/ 47107 h 546092"/>
                  <a:gd name="connsiteX6551" fmla="*/ 161734 w 535721"/>
                  <a:gd name="connsiteY6551" fmla="*/ 47304 h 546092"/>
                  <a:gd name="connsiteX6552" fmla="*/ 161063 w 535721"/>
                  <a:gd name="connsiteY6552" fmla="*/ 47442 h 546092"/>
                  <a:gd name="connsiteX6553" fmla="*/ 160612 w 535721"/>
                  <a:gd name="connsiteY6553" fmla="*/ 47466 h 546092"/>
                  <a:gd name="connsiteX6554" fmla="*/ 159524 w 535721"/>
                  <a:gd name="connsiteY6554" fmla="*/ 47188 h 546092"/>
                  <a:gd name="connsiteX6555" fmla="*/ 159096 w 535721"/>
                  <a:gd name="connsiteY6555" fmla="*/ 47199 h 546092"/>
                  <a:gd name="connsiteX6556" fmla="*/ 158564 w 535721"/>
                  <a:gd name="connsiteY6556" fmla="*/ 47165 h 546092"/>
                  <a:gd name="connsiteX6557" fmla="*/ 158101 w 535721"/>
                  <a:gd name="connsiteY6557" fmla="*/ 47072 h 546092"/>
                  <a:gd name="connsiteX6558" fmla="*/ 157603 w 535721"/>
                  <a:gd name="connsiteY6558" fmla="*/ 46910 h 546092"/>
                  <a:gd name="connsiteX6559" fmla="*/ 157002 w 535721"/>
                  <a:gd name="connsiteY6559" fmla="*/ 46621 h 546092"/>
                  <a:gd name="connsiteX6560" fmla="*/ 156828 w 535721"/>
                  <a:gd name="connsiteY6560" fmla="*/ 46563 h 546092"/>
                  <a:gd name="connsiteX6561" fmla="*/ 156516 w 535721"/>
                  <a:gd name="connsiteY6561" fmla="*/ 46540 h 546092"/>
                  <a:gd name="connsiteX6562" fmla="*/ 155590 w 535721"/>
                  <a:gd name="connsiteY6562" fmla="*/ 46424 h 546092"/>
                  <a:gd name="connsiteX6563" fmla="*/ 154977 w 535721"/>
                  <a:gd name="connsiteY6563" fmla="*/ 46714 h 546092"/>
                  <a:gd name="connsiteX6564" fmla="*/ 153670 w 535721"/>
                  <a:gd name="connsiteY6564" fmla="*/ 47130 h 546092"/>
                  <a:gd name="connsiteX6565" fmla="*/ 152663 w 535721"/>
                  <a:gd name="connsiteY6565" fmla="*/ 47142 h 546092"/>
                  <a:gd name="connsiteX6566" fmla="*/ 152143 w 535721"/>
                  <a:gd name="connsiteY6566" fmla="*/ 47026 h 546092"/>
                  <a:gd name="connsiteX6567" fmla="*/ 151402 w 535721"/>
                  <a:gd name="connsiteY6567" fmla="*/ 46748 h 546092"/>
                  <a:gd name="connsiteX6568" fmla="*/ 150569 w 535721"/>
                  <a:gd name="connsiteY6568" fmla="*/ 46147 h 546092"/>
                  <a:gd name="connsiteX6569" fmla="*/ 150338 w 535721"/>
                  <a:gd name="connsiteY6569" fmla="*/ 45869 h 546092"/>
                  <a:gd name="connsiteX6570" fmla="*/ 149736 w 535721"/>
                  <a:gd name="connsiteY6570" fmla="*/ 45661 h 546092"/>
                  <a:gd name="connsiteX6571" fmla="*/ 149563 w 535721"/>
                  <a:gd name="connsiteY6571" fmla="*/ 45568 h 546092"/>
                  <a:gd name="connsiteX6572" fmla="*/ 149377 w 535721"/>
                  <a:gd name="connsiteY6572" fmla="*/ 45638 h 546092"/>
                  <a:gd name="connsiteX6573" fmla="*/ 148949 w 535721"/>
                  <a:gd name="connsiteY6573" fmla="*/ 45811 h 546092"/>
                  <a:gd name="connsiteX6574" fmla="*/ 148498 w 535721"/>
                  <a:gd name="connsiteY6574" fmla="*/ 46008 h 546092"/>
                  <a:gd name="connsiteX6575" fmla="*/ 147619 w 535721"/>
                  <a:gd name="connsiteY6575" fmla="*/ 46251 h 546092"/>
                  <a:gd name="connsiteX6576" fmla="*/ 146254 w 535721"/>
                  <a:gd name="connsiteY6576" fmla="*/ 46077 h 546092"/>
                  <a:gd name="connsiteX6577" fmla="*/ 145768 w 535721"/>
                  <a:gd name="connsiteY6577" fmla="*/ 45834 h 546092"/>
                  <a:gd name="connsiteX6578" fmla="*/ 145004 w 535721"/>
                  <a:gd name="connsiteY6578" fmla="*/ 45152 h 546092"/>
                  <a:gd name="connsiteX6579" fmla="*/ 144935 w 535721"/>
                  <a:gd name="connsiteY6579" fmla="*/ 45048 h 546092"/>
                  <a:gd name="connsiteX6580" fmla="*/ 144842 w 535721"/>
                  <a:gd name="connsiteY6580" fmla="*/ 44978 h 546092"/>
                  <a:gd name="connsiteX6581" fmla="*/ 144264 w 535721"/>
                  <a:gd name="connsiteY6581" fmla="*/ 44527 h 546092"/>
                  <a:gd name="connsiteX6582" fmla="*/ 143755 w 535721"/>
                  <a:gd name="connsiteY6582" fmla="*/ 43902 h 546092"/>
                  <a:gd name="connsiteX6583" fmla="*/ 143512 w 535721"/>
                  <a:gd name="connsiteY6583" fmla="*/ 43451 h 546092"/>
                  <a:gd name="connsiteX6584" fmla="*/ 143350 w 535721"/>
                  <a:gd name="connsiteY6584" fmla="*/ 43023 h 546092"/>
                  <a:gd name="connsiteX6585" fmla="*/ 143245 w 535721"/>
                  <a:gd name="connsiteY6585" fmla="*/ 42595 h 546092"/>
                  <a:gd name="connsiteX6586" fmla="*/ 143176 w 535721"/>
                  <a:gd name="connsiteY6586" fmla="*/ 42421 h 546092"/>
                  <a:gd name="connsiteX6587" fmla="*/ 143141 w 535721"/>
                  <a:gd name="connsiteY6587" fmla="*/ 42352 h 546092"/>
                  <a:gd name="connsiteX6588" fmla="*/ 142956 w 535721"/>
                  <a:gd name="connsiteY6588" fmla="*/ 42167 h 546092"/>
                  <a:gd name="connsiteX6589" fmla="*/ 142621 w 535721"/>
                  <a:gd name="connsiteY6589" fmla="*/ 41889 h 546092"/>
                  <a:gd name="connsiteX6590" fmla="*/ 142112 w 535721"/>
                  <a:gd name="connsiteY6590" fmla="*/ 41264 h 546092"/>
                  <a:gd name="connsiteX6591" fmla="*/ 141961 w 535721"/>
                  <a:gd name="connsiteY6591" fmla="*/ 40952 h 546092"/>
                  <a:gd name="connsiteX6592" fmla="*/ 141788 w 535721"/>
                  <a:gd name="connsiteY6592" fmla="*/ 40744 h 546092"/>
                  <a:gd name="connsiteX6593" fmla="*/ 141464 w 535721"/>
                  <a:gd name="connsiteY6593" fmla="*/ 40385 h 546092"/>
                  <a:gd name="connsiteX6594" fmla="*/ 141059 w 535721"/>
                  <a:gd name="connsiteY6594" fmla="*/ 39668 h 546092"/>
                  <a:gd name="connsiteX6595" fmla="*/ 140827 w 535721"/>
                  <a:gd name="connsiteY6595" fmla="*/ 38869 h 546092"/>
                  <a:gd name="connsiteX6596" fmla="*/ 140584 w 535721"/>
                  <a:gd name="connsiteY6596" fmla="*/ 37273 h 546092"/>
                  <a:gd name="connsiteX6597" fmla="*/ 140689 w 535721"/>
                  <a:gd name="connsiteY6597" fmla="*/ 36255 h 546092"/>
                  <a:gd name="connsiteX6598" fmla="*/ 140862 w 535721"/>
                  <a:gd name="connsiteY6598" fmla="*/ 35815 h 546092"/>
                  <a:gd name="connsiteX6599" fmla="*/ 141128 w 535721"/>
                  <a:gd name="connsiteY6599" fmla="*/ 35352 h 546092"/>
                  <a:gd name="connsiteX6600" fmla="*/ 141047 w 535721"/>
                  <a:gd name="connsiteY6600" fmla="*/ 34924 h 546092"/>
                  <a:gd name="connsiteX6601" fmla="*/ 141036 w 535721"/>
                  <a:gd name="connsiteY6601" fmla="*/ 34392 h 546092"/>
                  <a:gd name="connsiteX6602" fmla="*/ 141094 w 535721"/>
                  <a:gd name="connsiteY6602" fmla="*/ 33860 h 546092"/>
                  <a:gd name="connsiteX6603" fmla="*/ 141186 w 535721"/>
                  <a:gd name="connsiteY6603" fmla="*/ 33408 h 546092"/>
                  <a:gd name="connsiteX6604" fmla="*/ 141360 w 535721"/>
                  <a:gd name="connsiteY6604" fmla="*/ 32911 h 546092"/>
                  <a:gd name="connsiteX6605" fmla="*/ 141626 w 535721"/>
                  <a:gd name="connsiteY6605" fmla="*/ 32379 h 546092"/>
                  <a:gd name="connsiteX6606" fmla="*/ 141950 w 535721"/>
                  <a:gd name="connsiteY6606" fmla="*/ 31951 h 546092"/>
                  <a:gd name="connsiteX6607" fmla="*/ 142378 w 535721"/>
                  <a:gd name="connsiteY6607" fmla="*/ 31523 h 546092"/>
                  <a:gd name="connsiteX6608" fmla="*/ 142794 w 535721"/>
                  <a:gd name="connsiteY6608" fmla="*/ 31210 h 546092"/>
                  <a:gd name="connsiteX6609" fmla="*/ 143303 w 535721"/>
                  <a:gd name="connsiteY6609" fmla="*/ 30933 h 546092"/>
                  <a:gd name="connsiteX6610" fmla="*/ 142910 w 535721"/>
                  <a:gd name="connsiteY6610" fmla="*/ 30562 h 546092"/>
                  <a:gd name="connsiteX6611" fmla="*/ 142852 w 535721"/>
                  <a:gd name="connsiteY6611" fmla="*/ 30551 h 546092"/>
                  <a:gd name="connsiteX6612" fmla="*/ 142089 w 535721"/>
                  <a:gd name="connsiteY6612" fmla="*/ 30157 h 546092"/>
                  <a:gd name="connsiteX6613" fmla="*/ 141695 w 535721"/>
                  <a:gd name="connsiteY6613" fmla="*/ 29833 h 546092"/>
                  <a:gd name="connsiteX6614" fmla="*/ 141337 w 535721"/>
                  <a:gd name="connsiteY6614" fmla="*/ 29463 h 546092"/>
                  <a:gd name="connsiteX6615" fmla="*/ 140723 w 535721"/>
                  <a:gd name="connsiteY6615" fmla="*/ 28584 h 546092"/>
                  <a:gd name="connsiteX6616" fmla="*/ 140399 w 535721"/>
                  <a:gd name="connsiteY6616" fmla="*/ 26941 h 546092"/>
                  <a:gd name="connsiteX6617" fmla="*/ 139856 w 535721"/>
                  <a:gd name="connsiteY6617" fmla="*/ 25472 h 546092"/>
                  <a:gd name="connsiteX6618" fmla="*/ 139867 w 535721"/>
                  <a:gd name="connsiteY6618" fmla="*/ 25078 h 546092"/>
                  <a:gd name="connsiteX6619" fmla="*/ 139890 w 535721"/>
                  <a:gd name="connsiteY6619" fmla="*/ 24916 h 546092"/>
                  <a:gd name="connsiteX6620" fmla="*/ 139798 w 535721"/>
                  <a:gd name="connsiteY6620" fmla="*/ 24893 h 546092"/>
                  <a:gd name="connsiteX6621" fmla="*/ 139381 w 535721"/>
                  <a:gd name="connsiteY6621" fmla="*/ 24824 h 546092"/>
                  <a:gd name="connsiteX6622" fmla="*/ 138097 w 535721"/>
                  <a:gd name="connsiteY6622" fmla="*/ 24049 h 546092"/>
                  <a:gd name="connsiteX6623" fmla="*/ 137808 w 535721"/>
                  <a:gd name="connsiteY6623" fmla="*/ 23944 h 546092"/>
                  <a:gd name="connsiteX6624" fmla="*/ 137542 w 535721"/>
                  <a:gd name="connsiteY6624" fmla="*/ 23829 h 546092"/>
                  <a:gd name="connsiteX6625" fmla="*/ 137229 w 535721"/>
                  <a:gd name="connsiteY6625" fmla="*/ 23771 h 546092"/>
                  <a:gd name="connsiteX6626" fmla="*/ 135598 w 535721"/>
                  <a:gd name="connsiteY6626" fmla="*/ 21850 h 546092"/>
                  <a:gd name="connsiteX6627" fmla="*/ 135586 w 535721"/>
                  <a:gd name="connsiteY6627" fmla="*/ 21422 h 546092"/>
                  <a:gd name="connsiteX6628" fmla="*/ 135679 w 535721"/>
                  <a:gd name="connsiteY6628" fmla="*/ 20786 h 546092"/>
                  <a:gd name="connsiteX6629" fmla="*/ 136015 w 535721"/>
                  <a:gd name="connsiteY6629" fmla="*/ 19779 h 546092"/>
                  <a:gd name="connsiteX6630" fmla="*/ 135783 w 535721"/>
                  <a:gd name="connsiteY6630" fmla="*/ 19386 h 546092"/>
                  <a:gd name="connsiteX6631" fmla="*/ 135320 w 535721"/>
                  <a:gd name="connsiteY6631" fmla="*/ 18368 h 546092"/>
                  <a:gd name="connsiteX6632" fmla="*/ 135112 w 535721"/>
                  <a:gd name="connsiteY6632" fmla="*/ 17975 h 546092"/>
                  <a:gd name="connsiteX6633" fmla="*/ 134927 w 535721"/>
                  <a:gd name="connsiteY6633" fmla="*/ 17570 h 546092"/>
                  <a:gd name="connsiteX6634" fmla="*/ 134765 w 535721"/>
                  <a:gd name="connsiteY6634" fmla="*/ 17061 h 546092"/>
                  <a:gd name="connsiteX6635" fmla="*/ 134603 w 535721"/>
                  <a:gd name="connsiteY6635" fmla="*/ 16378 h 546092"/>
                  <a:gd name="connsiteX6636" fmla="*/ 134568 w 535721"/>
                  <a:gd name="connsiteY6636" fmla="*/ 15961 h 546092"/>
                  <a:gd name="connsiteX6637" fmla="*/ 134036 w 535721"/>
                  <a:gd name="connsiteY6637" fmla="*/ 14816 h 546092"/>
                  <a:gd name="connsiteX6638" fmla="*/ 134036 w 535721"/>
                  <a:gd name="connsiteY6638" fmla="*/ 14735 h 546092"/>
                  <a:gd name="connsiteX6639" fmla="*/ 133712 w 535721"/>
                  <a:gd name="connsiteY6639" fmla="*/ 14469 h 546092"/>
                  <a:gd name="connsiteX6640" fmla="*/ 133342 w 535721"/>
                  <a:gd name="connsiteY6640" fmla="*/ 14099 h 546092"/>
                  <a:gd name="connsiteX6641" fmla="*/ 133064 w 535721"/>
                  <a:gd name="connsiteY6641" fmla="*/ 13740 h 546092"/>
                  <a:gd name="connsiteX6642" fmla="*/ 132810 w 535721"/>
                  <a:gd name="connsiteY6642" fmla="*/ 13324 h 546092"/>
                  <a:gd name="connsiteX6643" fmla="*/ 132567 w 535721"/>
                  <a:gd name="connsiteY6643" fmla="*/ 12976 h 546092"/>
                  <a:gd name="connsiteX6644" fmla="*/ 132277 w 535721"/>
                  <a:gd name="connsiteY6644" fmla="*/ 12606 h 546092"/>
                  <a:gd name="connsiteX6645" fmla="*/ 131942 w 535721"/>
                  <a:gd name="connsiteY6645" fmla="*/ 12005 h 546092"/>
                  <a:gd name="connsiteX6646" fmla="*/ 131364 w 535721"/>
                  <a:gd name="connsiteY6646" fmla="*/ 11253 h 546092"/>
                  <a:gd name="connsiteX6647" fmla="*/ 131040 w 535721"/>
                  <a:gd name="connsiteY6647" fmla="*/ 10570 h 546092"/>
                  <a:gd name="connsiteX6648" fmla="*/ 130889 w 535721"/>
                  <a:gd name="connsiteY6648" fmla="*/ 10061 h 546092"/>
                  <a:gd name="connsiteX6649" fmla="*/ 131005 w 535721"/>
                  <a:gd name="connsiteY6649" fmla="*/ 8696 h 546092"/>
                  <a:gd name="connsiteX6650" fmla="*/ 131028 w 535721"/>
                  <a:gd name="connsiteY6650" fmla="*/ 8626 h 546092"/>
                  <a:gd name="connsiteX6651" fmla="*/ 131028 w 535721"/>
                  <a:gd name="connsiteY6651" fmla="*/ 8557 h 546092"/>
                  <a:gd name="connsiteX6652" fmla="*/ 131005 w 535721"/>
                  <a:gd name="connsiteY6652" fmla="*/ 7492 h 546092"/>
                  <a:gd name="connsiteX6653" fmla="*/ 131144 w 535721"/>
                  <a:gd name="connsiteY6653" fmla="*/ 6775 h 546092"/>
                  <a:gd name="connsiteX6654" fmla="*/ 130681 w 535721"/>
                  <a:gd name="connsiteY6654" fmla="*/ 6428 h 546092"/>
                  <a:gd name="connsiteX6655" fmla="*/ 130530 w 535721"/>
                  <a:gd name="connsiteY6655" fmla="*/ 6278 h 546092"/>
                  <a:gd name="connsiteX6656" fmla="*/ 213137 w 535721"/>
                  <a:gd name="connsiteY6656" fmla="*/ 399702 h 546092"/>
                  <a:gd name="connsiteX6657" fmla="*/ 213218 w 535721"/>
                  <a:gd name="connsiteY6657" fmla="*/ 399737 h 546092"/>
                  <a:gd name="connsiteX6658" fmla="*/ 119724 w 535721"/>
                  <a:gd name="connsiteY6658" fmla="*/ 323609 h 546092"/>
                  <a:gd name="connsiteX6659" fmla="*/ 119493 w 535721"/>
                  <a:gd name="connsiteY6659" fmla="*/ 324014 h 546092"/>
                  <a:gd name="connsiteX6660" fmla="*/ 119227 w 535721"/>
                  <a:gd name="connsiteY6660" fmla="*/ 324477 h 546092"/>
                  <a:gd name="connsiteX6661" fmla="*/ 118532 w 535721"/>
                  <a:gd name="connsiteY6661" fmla="*/ 325229 h 546092"/>
                  <a:gd name="connsiteX6662" fmla="*/ 118428 w 535721"/>
                  <a:gd name="connsiteY6662" fmla="*/ 325299 h 546092"/>
                  <a:gd name="connsiteX6663" fmla="*/ 118405 w 535721"/>
                  <a:gd name="connsiteY6663" fmla="*/ 325356 h 546092"/>
                  <a:gd name="connsiteX6664" fmla="*/ 118394 w 535721"/>
                  <a:gd name="connsiteY6664" fmla="*/ 325391 h 546092"/>
                  <a:gd name="connsiteX6665" fmla="*/ 118486 w 535721"/>
                  <a:gd name="connsiteY6665" fmla="*/ 325322 h 546092"/>
                  <a:gd name="connsiteX6666" fmla="*/ 118984 w 535721"/>
                  <a:gd name="connsiteY6666" fmla="*/ 325090 h 546092"/>
                  <a:gd name="connsiteX6667" fmla="*/ 118995 w 535721"/>
                  <a:gd name="connsiteY6667" fmla="*/ 325079 h 546092"/>
                  <a:gd name="connsiteX6668" fmla="*/ 119354 w 535721"/>
                  <a:gd name="connsiteY6668" fmla="*/ 324628 h 546092"/>
                  <a:gd name="connsiteX6669" fmla="*/ 119944 w 535721"/>
                  <a:gd name="connsiteY6669" fmla="*/ 324107 h 546092"/>
                  <a:gd name="connsiteX6670" fmla="*/ 119851 w 535721"/>
                  <a:gd name="connsiteY6670" fmla="*/ 323609 h 546092"/>
                  <a:gd name="connsiteX6671" fmla="*/ 351662 w 535721"/>
                  <a:gd name="connsiteY6671" fmla="*/ 31451 h 546092"/>
                  <a:gd name="connsiteX6672" fmla="*/ 351720 w 535721"/>
                  <a:gd name="connsiteY6672" fmla="*/ 31428 h 546092"/>
                  <a:gd name="connsiteX6673" fmla="*/ 353317 w 535721"/>
                  <a:gd name="connsiteY6673" fmla="*/ 30791 h 546092"/>
                  <a:gd name="connsiteX6674" fmla="*/ 352924 w 535721"/>
                  <a:gd name="connsiteY6674" fmla="*/ 30826 h 546092"/>
                  <a:gd name="connsiteX6675" fmla="*/ 352762 w 535721"/>
                  <a:gd name="connsiteY6675" fmla="*/ 30884 h 546092"/>
                  <a:gd name="connsiteX6676" fmla="*/ 351975 w 535721"/>
                  <a:gd name="connsiteY6676" fmla="*/ 31300 h 546092"/>
                  <a:gd name="connsiteX6677" fmla="*/ 351732 w 535721"/>
                  <a:gd name="connsiteY6677" fmla="*/ 31416 h 546092"/>
                  <a:gd name="connsiteX6678" fmla="*/ 351848 w 535721"/>
                  <a:gd name="connsiteY6678" fmla="*/ 31358 h 546092"/>
                  <a:gd name="connsiteX6679" fmla="*/ 352738 w 535721"/>
                  <a:gd name="connsiteY6679" fmla="*/ 30942 h 546092"/>
                  <a:gd name="connsiteX6680" fmla="*/ 353305 w 535721"/>
                  <a:gd name="connsiteY6680" fmla="*/ 30780 h 546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</a:cxnLst>
                <a:rect l="l" t="t" r="r" b="b"/>
                <a:pathLst>
                  <a:path w="535721" h="546092">
                    <a:moveTo>
                      <a:pt x="127268" y="3464"/>
                    </a:moveTo>
                    <a:lnTo>
                      <a:pt x="127384" y="3048"/>
                    </a:lnTo>
                    <a:cubicBezTo>
                      <a:pt x="127384" y="3048"/>
                      <a:pt x="127522" y="2539"/>
                      <a:pt x="127499" y="2562"/>
                    </a:cubicBezTo>
                    <a:lnTo>
                      <a:pt x="127638" y="2041"/>
                    </a:lnTo>
                    <a:cubicBezTo>
                      <a:pt x="127719" y="1717"/>
                      <a:pt x="127869" y="1428"/>
                      <a:pt x="128078" y="1185"/>
                    </a:cubicBezTo>
                    <a:lnTo>
                      <a:pt x="128413" y="792"/>
                    </a:lnTo>
                    <a:cubicBezTo>
                      <a:pt x="128668" y="526"/>
                      <a:pt x="128980" y="306"/>
                      <a:pt x="129327" y="202"/>
                    </a:cubicBezTo>
                    <a:lnTo>
                      <a:pt x="129686" y="98"/>
                    </a:lnTo>
                    <a:cubicBezTo>
                      <a:pt x="130681" y="-226"/>
                      <a:pt x="131745" y="283"/>
                      <a:pt x="132150" y="1243"/>
                    </a:cubicBezTo>
                    <a:lnTo>
                      <a:pt x="132347" y="1740"/>
                    </a:lnTo>
                    <a:lnTo>
                      <a:pt x="132509" y="2330"/>
                    </a:lnTo>
                    <a:lnTo>
                      <a:pt x="132520" y="2342"/>
                    </a:lnTo>
                    <a:lnTo>
                      <a:pt x="133284" y="3059"/>
                    </a:lnTo>
                    <a:lnTo>
                      <a:pt x="133562" y="3291"/>
                    </a:lnTo>
                    <a:lnTo>
                      <a:pt x="133886" y="3487"/>
                    </a:lnTo>
                    <a:lnTo>
                      <a:pt x="134291" y="3719"/>
                    </a:lnTo>
                    <a:cubicBezTo>
                      <a:pt x="134626" y="3904"/>
                      <a:pt x="134904" y="4170"/>
                      <a:pt x="135077" y="4506"/>
                    </a:cubicBezTo>
                    <a:lnTo>
                      <a:pt x="135332" y="4957"/>
                    </a:lnTo>
                    <a:cubicBezTo>
                      <a:pt x="135424" y="5130"/>
                      <a:pt x="135494" y="5315"/>
                      <a:pt x="135529" y="5501"/>
                    </a:cubicBezTo>
                    <a:lnTo>
                      <a:pt x="135633" y="5986"/>
                    </a:lnTo>
                    <a:cubicBezTo>
                      <a:pt x="135772" y="6646"/>
                      <a:pt x="135563" y="7305"/>
                      <a:pt x="135112" y="7791"/>
                    </a:cubicBezTo>
                    <a:lnTo>
                      <a:pt x="135101" y="7803"/>
                    </a:lnTo>
                    <a:lnTo>
                      <a:pt x="135112" y="8833"/>
                    </a:lnTo>
                    <a:cubicBezTo>
                      <a:pt x="135112" y="8948"/>
                      <a:pt x="135101" y="9064"/>
                      <a:pt x="135089" y="9180"/>
                    </a:cubicBezTo>
                    <a:lnTo>
                      <a:pt x="135262" y="9411"/>
                    </a:lnTo>
                    <a:lnTo>
                      <a:pt x="135586" y="10001"/>
                    </a:lnTo>
                    <a:lnTo>
                      <a:pt x="135829" y="10314"/>
                    </a:lnTo>
                    <a:lnTo>
                      <a:pt x="136327" y="11054"/>
                    </a:lnTo>
                    <a:cubicBezTo>
                      <a:pt x="136674" y="11170"/>
                      <a:pt x="136998" y="11390"/>
                      <a:pt x="137241" y="11667"/>
                    </a:cubicBezTo>
                    <a:lnTo>
                      <a:pt x="137519" y="11991"/>
                    </a:lnTo>
                    <a:cubicBezTo>
                      <a:pt x="137773" y="12304"/>
                      <a:pt x="137935" y="12674"/>
                      <a:pt x="137970" y="13056"/>
                    </a:cubicBezTo>
                    <a:lnTo>
                      <a:pt x="137993" y="13241"/>
                    </a:lnTo>
                    <a:cubicBezTo>
                      <a:pt x="138305" y="13565"/>
                      <a:pt x="138502" y="13993"/>
                      <a:pt x="138537" y="14432"/>
                    </a:cubicBezTo>
                    <a:lnTo>
                      <a:pt x="138618" y="15393"/>
                    </a:lnTo>
                    <a:lnTo>
                      <a:pt x="138699" y="15705"/>
                    </a:lnTo>
                    <a:lnTo>
                      <a:pt x="138768" y="15948"/>
                    </a:lnTo>
                    <a:lnTo>
                      <a:pt x="139023" y="16399"/>
                    </a:lnTo>
                    <a:cubicBezTo>
                      <a:pt x="139023" y="16399"/>
                      <a:pt x="139231" y="16885"/>
                      <a:pt x="139219" y="16839"/>
                    </a:cubicBezTo>
                    <a:lnTo>
                      <a:pt x="139404" y="17267"/>
                    </a:lnTo>
                    <a:lnTo>
                      <a:pt x="139613" y="17637"/>
                    </a:lnTo>
                    <a:lnTo>
                      <a:pt x="139867" y="18054"/>
                    </a:lnTo>
                    <a:cubicBezTo>
                      <a:pt x="140052" y="18366"/>
                      <a:pt x="140145" y="18713"/>
                      <a:pt x="140156" y="19072"/>
                    </a:cubicBezTo>
                    <a:lnTo>
                      <a:pt x="140156" y="19558"/>
                    </a:lnTo>
                    <a:cubicBezTo>
                      <a:pt x="140156" y="19754"/>
                      <a:pt x="140145" y="19951"/>
                      <a:pt x="140087" y="20125"/>
                    </a:cubicBezTo>
                    <a:lnTo>
                      <a:pt x="140145" y="20159"/>
                    </a:lnTo>
                    <a:lnTo>
                      <a:pt x="140538" y="20356"/>
                    </a:lnTo>
                    <a:cubicBezTo>
                      <a:pt x="140770" y="20472"/>
                      <a:pt x="140978" y="20645"/>
                      <a:pt x="141140" y="20854"/>
                    </a:cubicBezTo>
                    <a:lnTo>
                      <a:pt x="141394" y="20923"/>
                    </a:lnTo>
                    <a:lnTo>
                      <a:pt x="142089" y="21201"/>
                    </a:lnTo>
                    <a:cubicBezTo>
                      <a:pt x="142436" y="21351"/>
                      <a:pt x="142725" y="21571"/>
                      <a:pt x="142945" y="21883"/>
                    </a:cubicBezTo>
                    <a:lnTo>
                      <a:pt x="143581" y="22797"/>
                    </a:lnTo>
                    <a:cubicBezTo>
                      <a:pt x="143743" y="23040"/>
                      <a:pt x="143847" y="23295"/>
                      <a:pt x="143905" y="23572"/>
                    </a:cubicBezTo>
                    <a:lnTo>
                      <a:pt x="143998" y="24093"/>
                    </a:lnTo>
                    <a:cubicBezTo>
                      <a:pt x="144021" y="24255"/>
                      <a:pt x="144032" y="24417"/>
                      <a:pt x="144021" y="24579"/>
                    </a:cubicBezTo>
                    <a:cubicBezTo>
                      <a:pt x="144125" y="24729"/>
                      <a:pt x="144194" y="24903"/>
                      <a:pt x="144252" y="25076"/>
                    </a:cubicBezTo>
                    <a:lnTo>
                      <a:pt x="144414" y="25586"/>
                    </a:lnTo>
                    <a:lnTo>
                      <a:pt x="144553" y="26442"/>
                    </a:lnTo>
                    <a:cubicBezTo>
                      <a:pt x="144553" y="26499"/>
                      <a:pt x="144553" y="26546"/>
                      <a:pt x="144564" y="26615"/>
                    </a:cubicBezTo>
                    <a:cubicBezTo>
                      <a:pt x="144831" y="26696"/>
                      <a:pt x="145085" y="26847"/>
                      <a:pt x="145305" y="27032"/>
                    </a:cubicBezTo>
                    <a:lnTo>
                      <a:pt x="146068" y="27749"/>
                    </a:lnTo>
                    <a:lnTo>
                      <a:pt x="146392" y="28027"/>
                    </a:lnTo>
                    <a:lnTo>
                      <a:pt x="146751" y="28293"/>
                    </a:lnTo>
                    <a:lnTo>
                      <a:pt x="147156" y="28570"/>
                    </a:lnTo>
                    <a:cubicBezTo>
                      <a:pt x="147434" y="28767"/>
                      <a:pt x="147665" y="29033"/>
                      <a:pt x="147827" y="29346"/>
                    </a:cubicBezTo>
                    <a:lnTo>
                      <a:pt x="148058" y="29843"/>
                    </a:lnTo>
                    <a:cubicBezTo>
                      <a:pt x="148232" y="30202"/>
                      <a:pt x="148290" y="30607"/>
                      <a:pt x="148232" y="31012"/>
                    </a:cubicBezTo>
                    <a:lnTo>
                      <a:pt x="148163" y="31498"/>
                    </a:lnTo>
                    <a:cubicBezTo>
                      <a:pt x="148128" y="31694"/>
                      <a:pt x="148058" y="31914"/>
                      <a:pt x="147966" y="32099"/>
                    </a:cubicBezTo>
                    <a:lnTo>
                      <a:pt x="147723" y="32585"/>
                    </a:lnTo>
                    <a:cubicBezTo>
                      <a:pt x="147619" y="32793"/>
                      <a:pt x="147468" y="32990"/>
                      <a:pt x="147295" y="33164"/>
                    </a:cubicBezTo>
                    <a:lnTo>
                      <a:pt x="146925" y="33499"/>
                    </a:lnTo>
                    <a:cubicBezTo>
                      <a:pt x="146774" y="33638"/>
                      <a:pt x="146635" y="33742"/>
                      <a:pt x="146462" y="33823"/>
                    </a:cubicBezTo>
                    <a:lnTo>
                      <a:pt x="145976" y="34066"/>
                    </a:lnTo>
                    <a:lnTo>
                      <a:pt x="145351" y="34332"/>
                    </a:lnTo>
                    <a:lnTo>
                      <a:pt x="145154" y="34390"/>
                    </a:lnTo>
                    <a:lnTo>
                      <a:pt x="145178" y="34540"/>
                    </a:lnTo>
                    <a:lnTo>
                      <a:pt x="145282" y="35073"/>
                    </a:lnTo>
                    <a:cubicBezTo>
                      <a:pt x="145340" y="35385"/>
                      <a:pt x="145316" y="35709"/>
                      <a:pt x="145224" y="36021"/>
                    </a:cubicBezTo>
                    <a:lnTo>
                      <a:pt x="145062" y="36530"/>
                    </a:lnTo>
                    <a:cubicBezTo>
                      <a:pt x="144992" y="36773"/>
                      <a:pt x="144888" y="36982"/>
                      <a:pt x="144726" y="37190"/>
                    </a:cubicBezTo>
                    <a:lnTo>
                      <a:pt x="144831" y="37896"/>
                    </a:lnTo>
                    <a:lnTo>
                      <a:pt x="145293" y="38463"/>
                    </a:lnTo>
                    <a:cubicBezTo>
                      <a:pt x="145374" y="38555"/>
                      <a:pt x="145444" y="38671"/>
                      <a:pt x="145502" y="38798"/>
                    </a:cubicBezTo>
                    <a:lnTo>
                      <a:pt x="145559" y="38902"/>
                    </a:lnTo>
                    <a:lnTo>
                      <a:pt x="145640" y="38972"/>
                    </a:lnTo>
                    <a:lnTo>
                      <a:pt x="146161" y="39481"/>
                    </a:lnTo>
                    <a:lnTo>
                      <a:pt x="146682" y="40186"/>
                    </a:lnTo>
                    <a:cubicBezTo>
                      <a:pt x="146786" y="40337"/>
                      <a:pt x="146867" y="40499"/>
                      <a:pt x="146936" y="40649"/>
                    </a:cubicBezTo>
                    <a:lnTo>
                      <a:pt x="147110" y="41158"/>
                    </a:lnTo>
                    <a:lnTo>
                      <a:pt x="147202" y="41528"/>
                    </a:lnTo>
                    <a:lnTo>
                      <a:pt x="147549" y="41760"/>
                    </a:lnTo>
                    <a:cubicBezTo>
                      <a:pt x="147584" y="41783"/>
                      <a:pt x="147642" y="41829"/>
                      <a:pt x="147688" y="41852"/>
                    </a:cubicBezTo>
                    <a:lnTo>
                      <a:pt x="148556" y="41517"/>
                    </a:lnTo>
                    <a:cubicBezTo>
                      <a:pt x="148718" y="41459"/>
                      <a:pt x="148903" y="41424"/>
                      <a:pt x="149077" y="41413"/>
                    </a:cubicBezTo>
                    <a:lnTo>
                      <a:pt x="149609" y="41378"/>
                    </a:lnTo>
                    <a:cubicBezTo>
                      <a:pt x="149794" y="41367"/>
                      <a:pt x="149967" y="41378"/>
                      <a:pt x="150153" y="41401"/>
                    </a:cubicBezTo>
                    <a:lnTo>
                      <a:pt x="150650" y="41505"/>
                    </a:lnTo>
                    <a:cubicBezTo>
                      <a:pt x="150835" y="41540"/>
                      <a:pt x="151009" y="41598"/>
                      <a:pt x="151171" y="41690"/>
                    </a:cubicBezTo>
                    <a:cubicBezTo>
                      <a:pt x="151460" y="41679"/>
                      <a:pt x="151749" y="41725"/>
                      <a:pt x="152015" y="41852"/>
                    </a:cubicBezTo>
                    <a:lnTo>
                      <a:pt x="152362" y="42003"/>
                    </a:lnTo>
                    <a:cubicBezTo>
                      <a:pt x="152767" y="42176"/>
                      <a:pt x="153114" y="42466"/>
                      <a:pt x="153323" y="42859"/>
                    </a:cubicBezTo>
                    <a:lnTo>
                      <a:pt x="153334" y="42894"/>
                    </a:lnTo>
                    <a:lnTo>
                      <a:pt x="153450" y="42859"/>
                    </a:lnTo>
                    <a:lnTo>
                      <a:pt x="153797" y="42697"/>
                    </a:lnTo>
                    <a:lnTo>
                      <a:pt x="154225" y="42489"/>
                    </a:lnTo>
                    <a:cubicBezTo>
                      <a:pt x="154491" y="42338"/>
                      <a:pt x="154792" y="42281"/>
                      <a:pt x="155093" y="42257"/>
                    </a:cubicBezTo>
                    <a:lnTo>
                      <a:pt x="155602" y="42246"/>
                    </a:lnTo>
                    <a:lnTo>
                      <a:pt x="156516" y="42350"/>
                    </a:lnTo>
                    <a:lnTo>
                      <a:pt x="156435" y="42338"/>
                    </a:lnTo>
                    <a:lnTo>
                      <a:pt x="156944" y="42408"/>
                    </a:lnTo>
                    <a:lnTo>
                      <a:pt x="157453" y="42442"/>
                    </a:lnTo>
                    <a:cubicBezTo>
                      <a:pt x="157592" y="42454"/>
                      <a:pt x="157731" y="42477"/>
                      <a:pt x="157881" y="42535"/>
                    </a:cubicBezTo>
                    <a:lnTo>
                      <a:pt x="158379" y="42697"/>
                    </a:lnTo>
                    <a:lnTo>
                      <a:pt x="158980" y="42986"/>
                    </a:lnTo>
                    <a:lnTo>
                      <a:pt x="159119" y="43021"/>
                    </a:lnTo>
                    <a:lnTo>
                      <a:pt x="159154" y="43021"/>
                    </a:lnTo>
                    <a:lnTo>
                      <a:pt x="159975" y="42859"/>
                    </a:lnTo>
                    <a:cubicBezTo>
                      <a:pt x="160345" y="42790"/>
                      <a:pt x="160727" y="42847"/>
                      <a:pt x="161063" y="42975"/>
                    </a:cubicBezTo>
                    <a:lnTo>
                      <a:pt x="161248" y="42824"/>
                    </a:lnTo>
                    <a:cubicBezTo>
                      <a:pt x="161479" y="42674"/>
                      <a:pt x="161734" y="42570"/>
                      <a:pt x="162000" y="42512"/>
                    </a:cubicBezTo>
                    <a:lnTo>
                      <a:pt x="162497" y="42419"/>
                    </a:lnTo>
                    <a:lnTo>
                      <a:pt x="162671" y="42385"/>
                    </a:lnTo>
                    <a:lnTo>
                      <a:pt x="162694" y="42361"/>
                    </a:lnTo>
                    <a:lnTo>
                      <a:pt x="162764" y="42130"/>
                    </a:lnTo>
                    <a:cubicBezTo>
                      <a:pt x="162845" y="41852"/>
                      <a:pt x="162972" y="41598"/>
                      <a:pt x="163157" y="41378"/>
                    </a:cubicBezTo>
                    <a:cubicBezTo>
                      <a:pt x="163157" y="41378"/>
                      <a:pt x="163504" y="40962"/>
                      <a:pt x="163481" y="40985"/>
                    </a:cubicBezTo>
                    <a:lnTo>
                      <a:pt x="163770" y="40626"/>
                    </a:lnTo>
                    <a:lnTo>
                      <a:pt x="164048" y="40233"/>
                    </a:lnTo>
                    <a:lnTo>
                      <a:pt x="164499" y="39689"/>
                    </a:lnTo>
                    <a:lnTo>
                      <a:pt x="165077" y="39145"/>
                    </a:lnTo>
                    <a:cubicBezTo>
                      <a:pt x="165216" y="39029"/>
                      <a:pt x="165355" y="38914"/>
                      <a:pt x="165517" y="38833"/>
                    </a:cubicBezTo>
                    <a:lnTo>
                      <a:pt x="166003" y="38590"/>
                    </a:lnTo>
                    <a:lnTo>
                      <a:pt x="166616" y="38324"/>
                    </a:lnTo>
                    <a:lnTo>
                      <a:pt x="166813" y="38254"/>
                    </a:lnTo>
                    <a:lnTo>
                      <a:pt x="167056" y="37201"/>
                    </a:lnTo>
                    <a:lnTo>
                      <a:pt x="167264" y="36565"/>
                    </a:lnTo>
                    <a:lnTo>
                      <a:pt x="167530" y="35940"/>
                    </a:lnTo>
                    <a:cubicBezTo>
                      <a:pt x="167646" y="35628"/>
                      <a:pt x="167854" y="35362"/>
                      <a:pt x="168097" y="35165"/>
                    </a:cubicBezTo>
                    <a:lnTo>
                      <a:pt x="168467" y="34853"/>
                    </a:lnTo>
                    <a:cubicBezTo>
                      <a:pt x="168722" y="34656"/>
                      <a:pt x="169000" y="34506"/>
                      <a:pt x="169312" y="34436"/>
                    </a:cubicBezTo>
                    <a:lnTo>
                      <a:pt x="169833" y="34321"/>
                    </a:lnTo>
                    <a:cubicBezTo>
                      <a:pt x="170122" y="34251"/>
                      <a:pt x="170446" y="34263"/>
                      <a:pt x="170747" y="34332"/>
                    </a:cubicBezTo>
                    <a:lnTo>
                      <a:pt x="171256" y="34448"/>
                    </a:lnTo>
                    <a:lnTo>
                      <a:pt x="172436" y="34795"/>
                    </a:lnTo>
                    <a:cubicBezTo>
                      <a:pt x="172598" y="34853"/>
                      <a:pt x="172760" y="34934"/>
                      <a:pt x="172899" y="35026"/>
                    </a:cubicBezTo>
                    <a:lnTo>
                      <a:pt x="173350" y="35304"/>
                    </a:lnTo>
                    <a:cubicBezTo>
                      <a:pt x="173674" y="35512"/>
                      <a:pt x="173928" y="35813"/>
                      <a:pt x="174090" y="36160"/>
                    </a:cubicBezTo>
                    <a:cubicBezTo>
                      <a:pt x="174206" y="36195"/>
                      <a:pt x="174333" y="36264"/>
                      <a:pt x="174437" y="36345"/>
                    </a:cubicBezTo>
                    <a:lnTo>
                      <a:pt x="174877" y="36658"/>
                    </a:lnTo>
                    <a:lnTo>
                      <a:pt x="175328" y="37063"/>
                    </a:lnTo>
                    <a:lnTo>
                      <a:pt x="175641" y="37259"/>
                    </a:lnTo>
                    <a:lnTo>
                      <a:pt x="176080" y="37525"/>
                    </a:lnTo>
                    <a:cubicBezTo>
                      <a:pt x="176219" y="37606"/>
                      <a:pt x="176335" y="37711"/>
                      <a:pt x="176439" y="37815"/>
                    </a:cubicBezTo>
                    <a:lnTo>
                      <a:pt x="176809" y="38173"/>
                    </a:lnTo>
                    <a:cubicBezTo>
                      <a:pt x="176925" y="38312"/>
                      <a:pt x="177041" y="38451"/>
                      <a:pt x="177133" y="38613"/>
                    </a:cubicBezTo>
                    <a:lnTo>
                      <a:pt x="177793" y="38648"/>
                    </a:lnTo>
                    <a:cubicBezTo>
                      <a:pt x="177989" y="38671"/>
                      <a:pt x="178186" y="38717"/>
                      <a:pt x="178360" y="38798"/>
                    </a:cubicBezTo>
                    <a:lnTo>
                      <a:pt x="178822" y="38995"/>
                    </a:lnTo>
                    <a:cubicBezTo>
                      <a:pt x="179146" y="39134"/>
                      <a:pt x="179424" y="39342"/>
                      <a:pt x="179644" y="39620"/>
                    </a:cubicBezTo>
                    <a:lnTo>
                      <a:pt x="179968" y="40036"/>
                    </a:lnTo>
                    <a:lnTo>
                      <a:pt x="180384" y="40707"/>
                    </a:lnTo>
                    <a:lnTo>
                      <a:pt x="180697" y="41401"/>
                    </a:lnTo>
                    <a:cubicBezTo>
                      <a:pt x="180905" y="41494"/>
                      <a:pt x="181113" y="41633"/>
                      <a:pt x="181287" y="41795"/>
                    </a:cubicBezTo>
                    <a:lnTo>
                      <a:pt x="181356" y="41864"/>
                    </a:lnTo>
                    <a:cubicBezTo>
                      <a:pt x="181426" y="41864"/>
                      <a:pt x="181495" y="41876"/>
                      <a:pt x="181553" y="41887"/>
                    </a:cubicBezTo>
                    <a:cubicBezTo>
                      <a:pt x="181888" y="41702"/>
                      <a:pt x="182259" y="41598"/>
                      <a:pt x="182652" y="41609"/>
                    </a:cubicBezTo>
                    <a:cubicBezTo>
                      <a:pt x="183196" y="41633"/>
                      <a:pt x="183705" y="41876"/>
                      <a:pt x="184087" y="42281"/>
                    </a:cubicBezTo>
                    <a:lnTo>
                      <a:pt x="184434" y="42685"/>
                    </a:lnTo>
                    <a:lnTo>
                      <a:pt x="184572" y="42871"/>
                    </a:lnTo>
                    <a:cubicBezTo>
                      <a:pt x="184977" y="42732"/>
                      <a:pt x="185417" y="42732"/>
                      <a:pt x="185834" y="42871"/>
                    </a:cubicBezTo>
                    <a:lnTo>
                      <a:pt x="186273" y="43021"/>
                    </a:lnTo>
                    <a:lnTo>
                      <a:pt x="186713" y="43229"/>
                    </a:lnTo>
                    <a:lnTo>
                      <a:pt x="186910" y="43252"/>
                    </a:lnTo>
                    <a:cubicBezTo>
                      <a:pt x="187164" y="43287"/>
                      <a:pt x="187419" y="43368"/>
                      <a:pt x="187627" y="43507"/>
                    </a:cubicBezTo>
                    <a:lnTo>
                      <a:pt x="187870" y="43646"/>
                    </a:lnTo>
                    <a:lnTo>
                      <a:pt x="188020" y="43680"/>
                    </a:lnTo>
                    <a:lnTo>
                      <a:pt x="188981" y="43831"/>
                    </a:lnTo>
                    <a:cubicBezTo>
                      <a:pt x="189119" y="43854"/>
                      <a:pt x="189247" y="43889"/>
                      <a:pt x="189374" y="43935"/>
                    </a:cubicBezTo>
                    <a:lnTo>
                      <a:pt x="189397" y="43947"/>
                    </a:lnTo>
                    <a:lnTo>
                      <a:pt x="189513" y="43912"/>
                    </a:lnTo>
                    <a:cubicBezTo>
                      <a:pt x="189652" y="43854"/>
                      <a:pt x="189790" y="43831"/>
                      <a:pt x="189929" y="43819"/>
                    </a:cubicBezTo>
                    <a:lnTo>
                      <a:pt x="190438" y="43750"/>
                    </a:lnTo>
                    <a:cubicBezTo>
                      <a:pt x="190843" y="43715"/>
                      <a:pt x="191260" y="43773"/>
                      <a:pt x="191618" y="43981"/>
                    </a:cubicBezTo>
                    <a:lnTo>
                      <a:pt x="192023" y="44190"/>
                    </a:lnTo>
                    <a:lnTo>
                      <a:pt x="192301" y="44305"/>
                    </a:lnTo>
                    <a:lnTo>
                      <a:pt x="192556" y="44375"/>
                    </a:lnTo>
                    <a:lnTo>
                      <a:pt x="192972" y="44432"/>
                    </a:lnTo>
                    <a:lnTo>
                      <a:pt x="193817" y="44687"/>
                    </a:lnTo>
                    <a:cubicBezTo>
                      <a:pt x="194106" y="44780"/>
                      <a:pt x="194395" y="44953"/>
                      <a:pt x="194603" y="45173"/>
                    </a:cubicBezTo>
                    <a:lnTo>
                      <a:pt x="194962" y="45532"/>
                    </a:lnTo>
                    <a:cubicBezTo>
                      <a:pt x="195101" y="45647"/>
                      <a:pt x="195205" y="45798"/>
                      <a:pt x="195286" y="45948"/>
                    </a:cubicBezTo>
                    <a:lnTo>
                      <a:pt x="195471" y="46284"/>
                    </a:lnTo>
                    <a:lnTo>
                      <a:pt x="195934" y="46862"/>
                    </a:lnTo>
                    <a:lnTo>
                      <a:pt x="196339" y="46955"/>
                    </a:lnTo>
                    <a:cubicBezTo>
                      <a:pt x="196593" y="47012"/>
                      <a:pt x="196836" y="47117"/>
                      <a:pt x="197045" y="47279"/>
                    </a:cubicBezTo>
                    <a:lnTo>
                      <a:pt x="197415" y="47545"/>
                    </a:lnTo>
                    <a:cubicBezTo>
                      <a:pt x="197750" y="47788"/>
                      <a:pt x="198005" y="48123"/>
                      <a:pt x="198132" y="48505"/>
                    </a:cubicBezTo>
                    <a:lnTo>
                      <a:pt x="198155" y="48586"/>
                    </a:lnTo>
                    <a:lnTo>
                      <a:pt x="198248" y="48574"/>
                    </a:lnTo>
                    <a:lnTo>
                      <a:pt x="199428" y="48436"/>
                    </a:lnTo>
                    <a:cubicBezTo>
                      <a:pt x="199625" y="48412"/>
                      <a:pt x="199821" y="48424"/>
                      <a:pt x="200018" y="48447"/>
                    </a:cubicBezTo>
                    <a:lnTo>
                      <a:pt x="201152" y="48690"/>
                    </a:lnTo>
                    <a:lnTo>
                      <a:pt x="202413" y="49118"/>
                    </a:lnTo>
                    <a:lnTo>
                      <a:pt x="203026" y="49396"/>
                    </a:lnTo>
                    <a:lnTo>
                      <a:pt x="203477" y="49662"/>
                    </a:lnTo>
                    <a:lnTo>
                      <a:pt x="203581" y="49697"/>
                    </a:lnTo>
                    <a:lnTo>
                      <a:pt x="203928" y="49731"/>
                    </a:lnTo>
                    <a:lnTo>
                      <a:pt x="205201" y="50009"/>
                    </a:lnTo>
                    <a:lnTo>
                      <a:pt x="205132" y="49997"/>
                    </a:lnTo>
                    <a:lnTo>
                      <a:pt x="205652" y="50102"/>
                    </a:lnTo>
                    <a:lnTo>
                      <a:pt x="206474" y="50391"/>
                    </a:lnTo>
                    <a:lnTo>
                      <a:pt x="207180" y="50761"/>
                    </a:lnTo>
                    <a:cubicBezTo>
                      <a:pt x="207318" y="50842"/>
                      <a:pt x="207446" y="50923"/>
                      <a:pt x="207550" y="51027"/>
                    </a:cubicBezTo>
                    <a:lnTo>
                      <a:pt x="207746" y="51212"/>
                    </a:lnTo>
                    <a:lnTo>
                      <a:pt x="207839" y="51247"/>
                    </a:lnTo>
                    <a:lnTo>
                      <a:pt x="208186" y="51363"/>
                    </a:lnTo>
                    <a:lnTo>
                      <a:pt x="208695" y="51525"/>
                    </a:lnTo>
                    <a:lnTo>
                      <a:pt x="209470" y="51883"/>
                    </a:lnTo>
                    <a:lnTo>
                      <a:pt x="210141" y="52311"/>
                    </a:lnTo>
                    <a:cubicBezTo>
                      <a:pt x="210246" y="52392"/>
                      <a:pt x="210350" y="52485"/>
                      <a:pt x="210465" y="52589"/>
                    </a:cubicBezTo>
                    <a:lnTo>
                      <a:pt x="210824" y="52959"/>
                    </a:lnTo>
                    <a:lnTo>
                      <a:pt x="211287" y="53549"/>
                    </a:lnTo>
                    <a:lnTo>
                      <a:pt x="211402" y="53723"/>
                    </a:lnTo>
                    <a:lnTo>
                      <a:pt x="211750" y="53434"/>
                    </a:lnTo>
                    <a:cubicBezTo>
                      <a:pt x="211912" y="53295"/>
                      <a:pt x="212097" y="53179"/>
                      <a:pt x="212282" y="53098"/>
                    </a:cubicBezTo>
                    <a:lnTo>
                      <a:pt x="212768" y="52901"/>
                    </a:lnTo>
                    <a:lnTo>
                      <a:pt x="213369" y="52751"/>
                    </a:lnTo>
                    <a:lnTo>
                      <a:pt x="213566" y="52381"/>
                    </a:lnTo>
                    <a:lnTo>
                      <a:pt x="213971" y="51779"/>
                    </a:lnTo>
                    <a:cubicBezTo>
                      <a:pt x="214168" y="51502"/>
                      <a:pt x="214422" y="51270"/>
                      <a:pt x="214723" y="51120"/>
                    </a:cubicBezTo>
                    <a:lnTo>
                      <a:pt x="215186" y="50877"/>
                    </a:lnTo>
                    <a:cubicBezTo>
                      <a:pt x="215510" y="50715"/>
                      <a:pt x="215868" y="50634"/>
                      <a:pt x="216227" y="50669"/>
                    </a:cubicBezTo>
                    <a:lnTo>
                      <a:pt x="216748" y="50703"/>
                    </a:lnTo>
                    <a:cubicBezTo>
                      <a:pt x="217083" y="50715"/>
                      <a:pt x="217384" y="50819"/>
                      <a:pt x="217673" y="50992"/>
                    </a:cubicBezTo>
                    <a:lnTo>
                      <a:pt x="218067" y="51235"/>
                    </a:lnTo>
                    <a:lnTo>
                      <a:pt x="218240" y="51316"/>
                    </a:lnTo>
                    <a:lnTo>
                      <a:pt x="218344" y="51340"/>
                    </a:lnTo>
                    <a:lnTo>
                      <a:pt x="218714" y="51363"/>
                    </a:lnTo>
                    <a:cubicBezTo>
                      <a:pt x="218957" y="51374"/>
                      <a:pt x="219200" y="51432"/>
                      <a:pt x="219420" y="51525"/>
                    </a:cubicBezTo>
                    <a:lnTo>
                      <a:pt x="220334" y="51154"/>
                    </a:lnTo>
                    <a:cubicBezTo>
                      <a:pt x="220334" y="51154"/>
                      <a:pt x="220843" y="50969"/>
                      <a:pt x="220797" y="50981"/>
                    </a:cubicBezTo>
                    <a:cubicBezTo>
                      <a:pt x="220797" y="50981"/>
                      <a:pt x="221306" y="50784"/>
                      <a:pt x="221283" y="50796"/>
                    </a:cubicBezTo>
                    <a:lnTo>
                      <a:pt x="221780" y="50588"/>
                    </a:lnTo>
                    <a:cubicBezTo>
                      <a:pt x="221966" y="50518"/>
                      <a:pt x="222185" y="50472"/>
                      <a:pt x="222382" y="50449"/>
                    </a:cubicBezTo>
                    <a:lnTo>
                      <a:pt x="222845" y="50414"/>
                    </a:lnTo>
                    <a:lnTo>
                      <a:pt x="223331" y="49928"/>
                    </a:lnTo>
                    <a:lnTo>
                      <a:pt x="223435" y="49836"/>
                    </a:lnTo>
                    <a:lnTo>
                      <a:pt x="223504" y="49662"/>
                    </a:lnTo>
                    <a:lnTo>
                      <a:pt x="223863" y="49002"/>
                    </a:lnTo>
                    <a:cubicBezTo>
                      <a:pt x="223944" y="48887"/>
                      <a:pt x="224025" y="48759"/>
                      <a:pt x="224117" y="48655"/>
                    </a:cubicBezTo>
                    <a:lnTo>
                      <a:pt x="224476" y="48250"/>
                    </a:lnTo>
                    <a:cubicBezTo>
                      <a:pt x="224615" y="48112"/>
                      <a:pt x="224742" y="47996"/>
                      <a:pt x="224904" y="47903"/>
                    </a:cubicBezTo>
                    <a:lnTo>
                      <a:pt x="224904" y="47406"/>
                    </a:lnTo>
                    <a:cubicBezTo>
                      <a:pt x="224904" y="47163"/>
                      <a:pt x="224962" y="46920"/>
                      <a:pt x="225055" y="46700"/>
                    </a:cubicBezTo>
                    <a:lnTo>
                      <a:pt x="225506" y="45636"/>
                    </a:lnTo>
                    <a:lnTo>
                      <a:pt x="225864" y="44999"/>
                    </a:lnTo>
                    <a:cubicBezTo>
                      <a:pt x="226073" y="44641"/>
                      <a:pt x="226397" y="44340"/>
                      <a:pt x="226790" y="44166"/>
                    </a:cubicBezTo>
                    <a:lnTo>
                      <a:pt x="227276" y="43958"/>
                    </a:lnTo>
                    <a:cubicBezTo>
                      <a:pt x="227484" y="43866"/>
                      <a:pt x="227739" y="43808"/>
                      <a:pt x="227982" y="43796"/>
                    </a:cubicBezTo>
                    <a:lnTo>
                      <a:pt x="228502" y="43773"/>
                    </a:lnTo>
                    <a:cubicBezTo>
                      <a:pt x="228653" y="43761"/>
                      <a:pt x="228815" y="43773"/>
                      <a:pt x="228965" y="43796"/>
                    </a:cubicBezTo>
                    <a:lnTo>
                      <a:pt x="229428" y="43889"/>
                    </a:lnTo>
                    <a:lnTo>
                      <a:pt x="229868" y="43946"/>
                    </a:lnTo>
                    <a:lnTo>
                      <a:pt x="230377" y="44004"/>
                    </a:lnTo>
                    <a:lnTo>
                      <a:pt x="230735" y="44062"/>
                    </a:lnTo>
                    <a:lnTo>
                      <a:pt x="230793" y="44051"/>
                    </a:lnTo>
                    <a:lnTo>
                      <a:pt x="230944" y="43993"/>
                    </a:lnTo>
                    <a:lnTo>
                      <a:pt x="230978" y="43981"/>
                    </a:lnTo>
                    <a:lnTo>
                      <a:pt x="231059" y="43900"/>
                    </a:lnTo>
                    <a:lnTo>
                      <a:pt x="231314" y="43565"/>
                    </a:lnTo>
                    <a:cubicBezTo>
                      <a:pt x="231406" y="43449"/>
                      <a:pt x="231510" y="43333"/>
                      <a:pt x="231626" y="43241"/>
                    </a:cubicBezTo>
                    <a:lnTo>
                      <a:pt x="232043" y="42905"/>
                    </a:lnTo>
                    <a:cubicBezTo>
                      <a:pt x="232193" y="42790"/>
                      <a:pt x="232355" y="42674"/>
                      <a:pt x="232529" y="42616"/>
                    </a:cubicBezTo>
                    <a:lnTo>
                      <a:pt x="232968" y="42419"/>
                    </a:lnTo>
                    <a:cubicBezTo>
                      <a:pt x="233859" y="42026"/>
                      <a:pt x="234912" y="42350"/>
                      <a:pt x="235444" y="43171"/>
                    </a:cubicBezTo>
                    <a:lnTo>
                      <a:pt x="235629" y="43449"/>
                    </a:lnTo>
                    <a:lnTo>
                      <a:pt x="235768" y="43599"/>
                    </a:lnTo>
                    <a:lnTo>
                      <a:pt x="236011" y="43773"/>
                    </a:lnTo>
                    <a:lnTo>
                      <a:pt x="236115" y="43854"/>
                    </a:lnTo>
                    <a:lnTo>
                      <a:pt x="236358" y="43923"/>
                    </a:lnTo>
                    <a:cubicBezTo>
                      <a:pt x="236566" y="43981"/>
                      <a:pt x="236786" y="44074"/>
                      <a:pt x="236971" y="44201"/>
                    </a:cubicBezTo>
                    <a:lnTo>
                      <a:pt x="237029" y="44236"/>
                    </a:lnTo>
                    <a:lnTo>
                      <a:pt x="237041" y="44236"/>
                    </a:lnTo>
                    <a:lnTo>
                      <a:pt x="237411" y="44074"/>
                    </a:lnTo>
                    <a:lnTo>
                      <a:pt x="237781" y="43935"/>
                    </a:lnTo>
                    <a:lnTo>
                      <a:pt x="237920" y="43842"/>
                    </a:lnTo>
                    <a:lnTo>
                      <a:pt x="238244" y="43576"/>
                    </a:lnTo>
                    <a:cubicBezTo>
                      <a:pt x="238418" y="43414"/>
                      <a:pt x="238637" y="43299"/>
                      <a:pt x="238846" y="43218"/>
                    </a:cubicBezTo>
                    <a:lnTo>
                      <a:pt x="239332" y="43033"/>
                    </a:lnTo>
                    <a:cubicBezTo>
                      <a:pt x="239702" y="42894"/>
                      <a:pt x="240118" y="42871"/>
                      <a:pt x="240523" y="42963"/>
                    </a:cubicBezTo>
                    <a:lnTo>
                      <a:pt x="241021" y="43079"/>
                    </a:lnTo>
                    <a:cubicBezTo>
                      <a:pt x="241125" y="43102"/>
                      <a:pt x="241217" y="43137"/>
                      <a:pt x="241310" y="43183"/>
                    </a:cubicBezTo>
                    <a:lnTo>
                      <a:pt x="241484" y="43090"/>
                    </a:lnTo>
                    <a:cubicBezTo>
                      <a:pt x="241761" y="42940"/>
                      <a:pt x="242085" y="42859"/>
                      <a:pt x="242409" y="42847"/>
                    </a:cubicBezTo>
                    <a:lnTo>
                      <a:pt x="243335" y="42882"/>
                    </a:lnTo>
                    <a:lnTo>
                      <a:pt x="243855" y="42975"/>
                    </a:lnTo>
                    <a:lnTo>
                      <a:pt x="244087" y="43009"/>
                    </a:lnTo>
                    <a:lnTo>
                      <a:pt x="244110" y="42998"/>
                    </a:lnTo>
                    <a:lnTo>
                      <a:pt x="244260" y="42917"/>
                    </a:lnTo>
                    <a:lnTo>
                      <a:pt x="244816" y="42361"/>
                    </a:lnTo>
                    <a:cubicBezTo>
                      <a:pt x="244954" y="42223"/>
                      <a:pt x="245093" y="42107"/>
                      <a:pt x="245267" y="42014"/>
                    </a:cubicBezTo>
                    <a:lnTo>
                      <a:pt x="245730" y="41760"/>
                    </a:lnTo>
                    <a:lnTo>
                      <a:pt x="246690" y="41274"/>
                    </a:lnTo>
                    <a:lnTo>
                      <a:pt x="247060" y="41043"/>
                    </a:lnTo>
                    <a:lnTo>
                      <a:pt x="247766" y="40707"/>
                    </a:lnTo>
                    <a:cubicBezTo>
                      <a:pt x="248078" y="40557"/>
                      <a:pt x="248425" y="40499"/>
                      <a:pt x="248772" y="40534"/>
                    </a:cubicBezTo>
                    <a:lnTo>
                      <a:pt x="249258" y="40568"/>
                    </a:lnTo>
                    <a:cubicBezTo>
                      <a:pt x="249328" y="40568"/>
                      <a:pt x="249374" y="40580"/>
                      <a:pt x="249443" y="40591"/>
                    </a:cubicBezTo>
                    <a:lnTo>
                      <a:pt x="249848" y="40325"/>
                    </a:lnTo>
                    <a:lnTo>
                      <a:pt x="250600" y="39955"/>
                    </a:lnTo>
                    <a:cubicBezTo>
                      <a:pt x="250751" y="39886"/>
                      <a:pt x="250913" y="39839"/>
                      <a:pt x="251086" y="39805"/>
                    </a:cubicBezTo>
                    <a:lnTo>
                      <a:pt x="251595" y="39724"/>
                    </a:lnTo>
                    <a:lnTo>
                      <a:pt x="251931" y="39400"/>
                    </a:lnTo>
                    <a:lnTo>
                      <a:pt x="252590" y="38914"/>
                    </a:lnTo>
                    <a:lnTo>
                      <a:pt x="253354" y="38544"/>
                    </a:lnTo>
                    <a:lnTo>
                      <a:pt x="254187" y="38277"/>
                    </a:lnTo>
                    <a:cubicBezTo>
                      <a:pt x="254650" y="38139"/>
                      <a:pt x="255159" y="38196"/>
                      <a:pt x="255610" y="38393"/>
                    </a:cubicBezTo>
                    <a:lnTo>
                      <a:pt x="255807" y="38497"/>
                    </a:lnTo>
                    <a:lnTo>
                      <a:pt x="255899" y="38463"/>
                    </a:lnTo>
                    <a:lnTo>
                      <a:pt x="256165" y="38324"/>
                    </a:lnTo>
                    <a:lnTo>
                      <a:pt x="256327" y="38208"/>
                    </a:lnTo>
                    <a:lnTo>
                      <a:pt x="256605" y="37930"/>
                    </a:lnTo>
                    <a:cubicBezTo>
                      <a:pt x="256605" y="37930"/>
                      <a:pt x="256975" y="37537"/>
                      <a:pt x="256952" y="37583"/>
                    </a:cubicBezTo>
                    <a:lnTo>
                      <a:pt x="257241" y="37259"/>
                    </a:lnTo>
                    <a:lnTo>
                      <a:pt x="257565" y="36843"/>
                    </a:lnTo>
                    <a:lnTo>
                      <a:pt x="257577" y="36773"/>
                    </a:lnTo>
                    <a:cubicBezTo>
                      <a:pt x="257658" y="36403"/>
                      <a:pt x="257855" y="36056"/>
                      <a:pt x="258121" y="35778"/>
                    </a:cubicBezTo>
                    <a:lnTo>
                      <a:pt x="258433" y="35466"/>
                    </a:lnTo>
                    <a:cubicBezTo>
                      <a:pt x="258607" y="35292"/>
                      <a:pt x="258826" y="35142"/>
                      <a:pt x="259058" y="35038"/>
                    </a:cubicBezTo>
                    <a:lnTo>
                      <a:pt x="259208" y="34980"/>
                    </a:lnTo>
                    <a:lnTo>
                      <a:pt x="259347" y="34841"/>
                    </a:lnTo>
                    <a:cubicBezTo>
                      <a:pt x="259555" y="34656"/>
                      <a:pt x="259833" y="34506"/>
                      <a:pt x="260099" y="34425"/>
                    </a:cubicBezTo>
                    <a:lnTo>
                      <a:pt x="260250" y="34367"/>
                    </a:lnTo>
                    <a:cubicBezTo>
                      <a:pt x="260307" y="34297"/>
                      <a:pt x="260354" y="34216"/>
                      <a:pt x="260412" y="34159"/>
                    </a:cubicBezTo>
                    <a:lnTo>
                      <a:pt x="260689" y="33846"/>
                    </a:lnTo>
                    <a:lnTo>
                      <a:pt x="260863" y="33592"/>
                    </a:lnTo>
                    <a:lnTo>
                      <a:pt x="261059" y="33233"/>
                    </a:lnTo>
                    <a:cubicBezTo>
                      <a:pt x="261129" y="33094"/>
                      <a:pt x="261221" y="32979"/>
                      <a:pt x="261314" y="32874"/>
                    </a:cubicBezTo>
                    <a:cubicBezTo>
                      <a:pt x="261245" y="32504"/>
                      <a:pt x="261291" y="32111"/>
                      <a:pt x="261430" y="31764"/>
                    </a:cubicBezTo>
                    <a:lnTo>
                      <a:pt x="261615" y="31324"/>
                    </a:lnTo>
                    <a:cubicBezTo>
                      <a:pt x="261684" y="31139"/>
                      <a:pt x="261788" y="30965"/>
                      <a:pt x="261904" y="30815"/>
                    </a:cubicBezTo>
                    <a:lnTo>
                      <a:pt x="262112" y="30549"/>
                    </a:lnTo>
                    <a:lnTo>
                      <a:pt x="262182" y="30445"/>
                    </a:lnTo>
                    <a:lnTo>
                      <a:pt x="262251" y="30190"/>
                    </a:lnTo>
                    <a:lnTo>
                      <a:pt x="262448" y="29438"/>
                    </a:lnTo>
                    <a:lnTo>
                      <a:pt x="263049" y="27969"/>
                    </a:lnTo>
                    <a:lnTo>
                      <a:pt x="263165" y="27645"/>
                    </a:lnTo>
                    <a:lnTo>
                      <a:pt x="263234" y="27252"/>
                    </a:lnTo>
                    <a:cubicBezTo>
                      <a:pt x="263292" y="26997"/>
                      <a:pt x="263385" y="26754"/>
                      <a:pt x="263512" y="26546"/>
                    </a:cubicBezTo>
                    <a:lnTo>
                      <a:pt x="263813" y="26095"/>
                    </a:lnTo>
                    <a:cubicBezTo>
                      <a:pt x="263836" y="25886"/>
                      <a:pt x="263894" y="25678"/>
                      <a:pt x="263987" y="25493"/>
                    </a:cubicBezTo>
                    <a:lnTo>
                      <a:pt x="264183" y="25076"/>
                    </a:lnTo>
                    <a:cubicBezTo>
                      <a:pt x="264299" y="24810"/>
                      <a:pt x="264496" y="24579"/>
                      <a:pt x="264715" y="24394"/>
                    </a:cubicBezTo>
                    <a:lnTo>
                      <a:pt x="264808" y="24313"/>
                    </a:lnTo>
                    <a:lnTo>
                      <a:pt x="264843" y="24243"/>
                    </a:lnTo>
                    <a:lnTo>
                      <a:pt x="264982" y="23931"/>
                    </a:lnTo>
                    <a:lnTo>
                      <a:pt x="265086" y="23572"/>
                    </a:lnTo>
                    <a:cubicBezTo>
                      <a:pt x="265120" y="23434"/>
                      <a:pt x="265167" y="23318"/>
                      <a:pt x="265236" y="23202"/>
                    </a:cubicBezTo>
                    <a:lnTo>
                      <a:pt x="265479" y="22739"/>
                    </a:lnTo>
                    <a:cubicBezTo>
                      <a:pt x="265572" y="22566"/>
                      <a:pt x="265710" y="22392"/>
                      <a:pt x="265849" y="22242"/>
                    </a:cubicBezTo>
                    <a:lnTo>
                      <a:pt x="266601" y="21490"/>
                    </a:lnTo>
                    <a:cubicBezTo>
                      <a:pt x="266867" y="21224"/>
                      <a:pt x="267203" y="21039"/>
                      <a:pt x="267562" y="20958"/>
                    </a:cubicBezTo>
                    <a:lnTo>
                      <a:pt x="267573" y="20946"/>
                    </a:lnTo>
                    <a:lnTo>
                      <a:pt x="267839" y="20541"/>
                    </a:lnTo>
                    <a:lnTo>
                      <a:pt x="268094" y="20113"/>
                    </a:lnTo>
                    <a:cubicBezTo>
                      <a:pt x="268198" y="19928"/>
                      <a:pt x="268348" y="19754"/>
                      <a:pt x="268533" y="19604"/>
                    </a:cubicBezTo>
                    <a:lnTo>
                      <a:pt x="268892" y="19292"/>
                    </a:lnTo>
                    <a:cubicBezTo>
                      <a:pt x="268927" y="19268"/>
                      <a:pt x="268973" y="19222"/>
                      <a:pt x="269008" y="19199"/>
                    </a:cubicBezTo>
                    <a:lnTo>
                      <a:pt x="269066" y="19118"/>
                    </a:lnTo>
                    <a:lnTo>
                      <a:pt x="269077" y="19106"/>
                    </a:lnTo>
                    <a:lnTo>
                      <a:pt x="269077" y="18169"/>
                    </a:lnTo>
                    <a:lnTo>
                      <a:pt x="269228" y="17371"/>
                    </a:lnTo>
                    <a:cubicBezTo>
                      <a:pt x="269251" y="17174"/>
                      <a:pt x="269320" y="17001"/>
                      <a:pt x="269413" y="16827"/>
                    </a:cubicBezTo>
                    <a:lnTo>
                      <a:pt x="269667" y="16341"/>
                    </a:lnTo>
                    <a:lnTo>
                      <a:pt x="270014" y="15774"/>
                    </a:lnTo>
                    <a:cubicBezTo>
                      <a:pt x="270118" y="15589"/>
                      <a:pt x="270269" y="15427"/>
                      <a:pt x="270431" y="15277"/>
                    </a:cubicBezTo>
                    <a:lnTo>
                      <a:pt x="270847" y="14941"/>
                    </a:lnTo>
                    <a:cubicBezTo>
                      <a:pt x="271333" y="14536"/>
                      <a:pt x="271958" y="14374"/>
                      <a:pt x="272560" y="14513"/>
                    </a:cubicBezTo>
                    <a:lnTo>
                      <a:pt x="272768" y="14571"/>
                    </a:lnTo>
                    <a:cubicBezTo>
                      <a:pt x="273728" y="14768"/>
                      <a:pt x="274399" y="15659"/>
                      <a:pt x="274341" y="16642"/>
                    </a:cubicBezTo>
                    <a:lnTo>
                      <a:pt x="274260" y="18065"/>
                    </a:lnTo>
                    <a:lnTo>
                      <a:pt x="274793" y="18852"/>
                    </a:lnTo>
                    <a:cubicBezTo>
                      <a:pt x="274943" y="19060"/>
                      <a:pt x="275047" y="19303"/>
                      <a:pt x="275105" y="19558"/>
                    </a:cubicBezTo>
                    <a:lnTo>
                      <a:pt x="275209" y="20055"/>
                    </a:lnTo>
                    <a:cubicBezTo>
                      <a:pt x="275244" y="20229"/>
                      <a:pt x="275267" y="20402"/>
                      <a:pt x="275267" y="20587"/>
                    </a:cubicBezTo>
                    <a:lnTo>
                      <a:pt x="275244" y="21120"/>
                    </a:lnTo>
                    <a:cubicBezTo>
                      <a:pt x="275232" y="21386"/>
                      <a:pt x="275151" y="21652"/>
                      <a:pt x="275047" y="21895"/>
                    </a:cubicBezTo>
                    <a:lnTo>
                      <a:pt x="274816" y="22358"/>
                    </a:lnTo>
                    <a:cubicBezTo>
                      <a:pt x="274746" y="22473"/>
                      <a:pt x="274677" y="22589"/>
                      <a:pt x="274607" y="22693"/>
                    </a:cubicBezTo>
                    <a:lnTo>
                      <a:pt x="273994" y="23480"/>
                    </a:lnTo>
                    <a:lnTo>
                      <a:pt x="273890" y="23665"/>
                    </a:lnTo>
                    <a:lnTo>
                      <a:pt x="274712" y="24857"/>
                    </a:lnTo>
                    <a:lnTo>
                      <a:pt x="275198" y="25678"/>
                    </a:lnTo>
                    <a:lnTo>
                      <a:pt x="275545" y="26511"/>
                    </a:lnTo>
                    <a:lnTo>
                      <a:pt x="275984" y="26546"/>
                    </a:lnTo>
                    <a:cubicBezTo>
                      <a:pt x="276759" y="26627"/>
                      <a:pt x="277430" y="27147"/>
                      <a:pt x="277685" y="27888"/>
                    </a:cubicBezTo>
                    <a:lnTo>
                      <a:pt x="277835" y="28316"/>
                    </a:lnTo>
                    <a:cubicBezTo>
                      <a:pt x="277905" y="28489"/>
                      <a:pt x="277928" y="28651"/>
                      <a:pt x="277940" y="28837"/>
                    </a:cubicBezTo>
                    <a:lnTo>
                      <a:pt x="278194" y="32157"/>
                    </a:lnTo>
                    <a:lnTo>
                      <a:pt x="281202" y="31440"/>
                    </a:lnTo>
                    <a:cubicBezTo>
                      <a:pt x="281353" y="31405"/>
                      <a:pt x="281480" y="31382"/>
                      <a:pt x="281630" y="31382"/>
                    </a:cubicBezTo>
                    <a:lnTo>
                      <a:pt x="282128" y="31370"/>
                    </a:lnTo>
                    <a:cubicBezTo>
                      <a:pt x="282625" y="31359"/>
                      <a:pt x="283088" y="31521"/>
                      <a:pt x="283481" y="31833"/>
                    </a:cubicBezTo>
                    <a:lnTo>
                      <a:pt x="284523" y="32759"/>
                    </a:lnTo>
                    <a:lnTo>
                      <a:pt x="285494" y="33927"/>
                    </a:lnTo>
                    <a:lnTo>
                      <a:pt x="286038" y="34124"/>
                    </a:lnTo>
                    <a:lnTo>
                      <a:pt x="289324" y="32631"/>
                    </a:lnTo>
                    <a:lnTo>
                      <a:pt x="290608" y="30757"/>
                    </a:lnTo>
                    <a:cubicBezTo>
                      <a:pt x="290701" y="30641"/>
                      <a:pt x="290793" y="30514"/>
                      <a:pt x="290921" y="30410"/>
                    </a:cubicBezTo>
                    <a:lnTo>
                      <a:pt x="291314" y="30063"/>
                    </a:lnTo>
                    <a:cubicBezTo>
                      <a:pt x="291407" y="29970"/>
                      <a:pt x="291522" y="29889"/>
                      <a:pt x="291638" y="29820"/>
                    </a:cubicBezTo>
                    <a:lnTo>
                      <a:pt x="292089" y="29542"/>
                    </a:lnTo>
                    <a:cubicBezTo>
                      <a:pt x="292251" y="29450"/>
                      <a:pt x="292425" y="29380"/>
                      <a:pt x="292598" y="29334"/>
                    </a:cubicBezTo>
                    <a:lnTo>
                      <a:pt x="294206" y="28929"/>
                    </a:lnTo>
                    <a:lnTo>
                      <a:pt x="295398" y="28686"/>
                    </a:lnTo>
                    <a:lnTo>
                      <a:pt x="295340" y="28698"/>
                    </a:lnTo>
                    <a:lnTo>
                      <a:pt x="295861" y="28594"/>
                    </a:lnTo>
                    <a:lnTo>
                      <a:pt x="296613" y="28513"/>
                    </a:lnTo>
                    <a:cubicBezTo>
                      <a:pt x="296763" y="28501"/>
                      <a:pt x="296891" y="28513"/>
                      <a:pt x="297041" y="28524"/>
                    </a:cubicBezTo>
                    <a:lnTo>
                      <a:pt x="297550" y="28582"/>
                    </a:lnTo>
                    <a:cubicBezTo>
                      <a:pt x="298244" y="28675"/>
                      <a:pt x="298857" y="29126"/>
                      <a:pt x="299147" y="29774"/>
                    </a:cubicBezTo>
                    <a:lnTo>
                      <a:pt x="299332" y="30225"/>
                    </a:lnTo>
                    <a:cubicBezTo>
                      <a:pt x="299586" y="30236"/>
                      <a:pt x="299841" y="30317"/>
                      <a:pt x="300084" y="30433"/>
                    </a:cubicBezTo>
                    <a:lnTo>
                      <a:pt x="300107" y="30456"/>
                    </a:lnTo>
                    <a:lnTo>
                      <a:pt x="300165" y="30456"/>
                    </a:lnTo>
                    <a:lnTo>
                      <a:pt x="300998" y="30560"/>
                    </a:lnTo>
                    <a:lnTo>
                      <a:pt x="301773" y="30792"/>
                    </a:lnTo>
                    <a:cubicBezTo>
                      <a:pt x="302190" y="30907"/>
                      <a:pt x="302537" y="31162"/>
                      <a:pt x="302791" y="31498"/>
                    </a:cubicBezTo>
                    <a:lnTo>
                      <a:pt x="302849" y="31578"/>
                    </a:lnTo>
                    <a:lnTo>
                      <a:pt x="303046" y="31405"/>
                    </a:lnTo>
                    <a:lnTo>
                      <a:pt x="303728" y="30988"/>
                    </a:lnTo>
                    <a:lnTo>
                      <a:pt x="303670" y="31023"/>
                    </a:lnTo>
                    <a:lnTo>
                      <a:pt x="304122" y="30734"/>
                    </a:lnTo>
                    <a:lnTo>
                      <a:pt x="304746" y="30410"/>
                    </a:lnTo>
                    <a:lnTo>
                      <a:pt x="305441" y="30132"/>
                    </a:lnTo>
                    <a:lnTo>
                      <a:pt x="306239" y="29889"/>
                    </a:lnTo>
                    <a:cubicBezTo>
                      <a:pt x="306239" y="29889"/>
                      <a:pt x="306760" y="29785"/>
                      <a:pt x="306760" y="29785"/>
                    </a:cubicBezTo>
                    <a:lnTo>
                      <a:pt x="307257" y="29681"/>
                    </a:lnTo>
                    <a:lnTo>
                      <a:pt x="307326" y="29519"/>
                    </a:lnTo>
                    <a:cubicBezTo>
                      <a:pt x="307419" y="29311"/>
                      <a:pt x="307535" y="29103"/>
                      <a:pt x="307697" y="28929"/>
                    </a:cubicBezTo>
                    <a:lnTo>
                      <a:pt x="307963" y="28651"/>
                    </a:lnTo>
                    <a:cubicBezTo>
                      <a:pt x="308426" y="28154"/>
                      <a:pt x="309131" y="27934"/>
                      <a:pt x="309791" y="28050"/>
                    </a:cubicBezTo>
                    <a:cubicBezTo>
                      <a:pt x="310473" y="28189"/>
                      <a:pt x="311040" y="28651"/>
                      <a:pt x="311283" y="29276"/>
                    </a:cubicBezTo>
                    <a:lnTo>
                      <a:pt x="311445" y="29693"/>
                    </a:lnTo>
                    <a:lnTo>
                      <a:pt x="311584" y="29947"/>
                    </a:lnTo>
                    <a:lnTo>
                      <a:pt x="311815" y="30271"/>
                    </a:lnTo>
                    <a:cubicBezTo>
                      <a:pt x="311966" y="30479"/>
                      <a:pt x="312070" y="30711"/>
                      <a:pt x="312128" y="30965"/>
                    </a:cubicBezTo>
                    <a:lnTo>
                      <a:pt x="312290" y="30803"/>
                    </a:lnTo>
                    <a:lnTo>
                      <a:pt x="312891" y="30306"/>
                    </a:lnTo>
                    <a:lnTo>
                      <a:pt x="314025" y="29600"/>
                    </a:lnTo>
                    <a:cubicBezTo>
                      <a:pt x="314662" y="29207"/>
                      <a:pt x="315460" y="29207"/>
                      <a:pt x="316096" y="29600"/>
                    </a:cubicBezTo>
                    <a:lnTo>
                      <a:pt x="317381" y="30387"/>
                    </a:lnTo>
                    <a:lnTo>
                      <a:pt x="317658" y="30526"/>
                    </a:lnTo>
                    <a:lnTo>
                      <a:pt x="317716" y="30537"/>
                    </a:lnTo>
                    <a:lnTo>
                      <a:pt x="317982" y="30375"/>
                    </a:lnTo>
                    <a:lnTo>
                      <a:pt x="318780" y="30028"/>
                    </a:lnTo>
                    <a:lnTo>
                      <a:pt x="319625" y="29831"/>
                    </a:lnTo>
                    <a:lnTo>
                      <a:pt x="320296" y="29762"/>
                    </a:lnTo>
                    <a:lnTo>
                      <a:pt x="320921" y="29427"/>
                    </a:lnTo>
                    <a:lnTo>
                      <a:pt x="321326" y="29265"/>
                    </a:lnTo>
                    <a:lnTo>
                      <a:pt x="321522" y="29114"/>
                    </a:lnTo>
                    <a:cubicBezTo>
                      <a:pt x="321673" y="29010"/>
                      <a:pt x="321835" y="28917"/>
                      <a:pt x="321985" y="28848"/>
                    </a:cubicBezTo>
                    <a:lnTo>
                      <a:pt x="322309" y="28709"/>
                    </a:lnTo>
                    <a:cubicBezTo>
                      <a:pt x="322807" y="28513"/>
                      <a:pt x="323362" y="28524"/>
                      <a:pt x="323860" y="28732"/>
                    </a:cubicBezTo>
                    <a:cubicBezTo>
                      <a:pt x="324357" y="28941"/>
                      <a:pt x="324739" y="29357"/>
                      <a:pt x="324947" y="29855"/>
                    </a:cubicBezTo>
                    <a:lnTo>
                      <a:pt x="324970" y="29936"/>
                    </a:lnTo>
                    <a:lnTo>
                      <a:pt x="325063" y="29947"/>
                    </a:lnTo>
                    <a:lnTo>
                      <a:pt x="325583" y="29970"/>
                    </a:lnTo>
                    <a:lnTo>
                      <a:pt x="326150" y="30063"/>
                    </a:lnTo>
                    <a:lnTo>
                      <a:pt x="327759" y="29461"/>
                    </a:lnTo>
                    <a:lnTo>
                      <a:pt x="328892" y="28964"/>
                    </a:lnTo>
                    <a:lnTo>
                      <a:pt x="328788" y="28455"/>
                    </a:lnTo>
                    <a:cubicBezTo>
                      <a:pt x="328696" y="27992"/>
                      <a:pt x="328765" y="27506"/>
                      <a:pt x="328985" y="27089"/>
                    </a:cubicBezTo>
                    <a:lnTo>
                      <a:pt x="329332" y="26476"/>
                    </a:lnTo>
                    <a:lnTo>
                      <a:pt x="329309" y="26291"/>
                    </a:lnTo>
                    <a:cubicBezTo>
                      <a:pt x="329286" y="26048"/>
                      <a:pt x="329309" y="25794"/>
                      <a:pt x="329367" y="25551"/>
                    </a:cubicBezTo>
                    <a:lnTo>
                      <a:pt x="329517" y="25042"/>
                    </a:lnTo>
                    <a:cubicBezTo>
                      <a:pt x="329587" y="24764"/>
                      <a:pt x="329725" y="24498"/>
                      <a:pt x="329922" y="24266"/>
                    </a:cubicBezTo>
                    <a:lnTo>
                      <a:pt x="330177" y="23977"/>
                    </a:lnTo>
                    <a:cubicBezTo>
                      <a:pt x="330524" y="23561"/>
                      <a:pt x="331021" y="23318"/>
                      <a:pt x="331553" y="23283"/>
                    </a:cubicBezTo>
                    <a:cubicBezTo>
                      <a:pt x="332086" y="23248"/>
                      <a:pt x="332606" y="23422"/>
                      <a:pt x="333011" y="23769"/>
                    </a:cubicBezTo>
                    <a:lnTo>
                      <a:pt x="333196" y="23931"/>
                    </a:lnTo>
                    <a:lnTo>
                      <a:pt x="333486" y="23619"/>
                    </a:lnTo>
                    <a:cubicBezTo>
                      <a:pt x="333798" y="23306"/>
                      <a:pt x="334180" y="23109"/>
                      <a:pt x="334608" y="23052"/>
                    </a:cubicBezTo>
                    <a:lnTo>
                      <a:pt x="335094" y="22971"/>
                    </a:lnTo>
                    <a:cubicBezTo>
                      <a:pt x="335406" y="22936"/>
                      <a:pt x="335707" y="22959"/>
                      <a:pt x="335985" y="23040"/>
                    </a:cubicBezTo>
                    <a:lnTo>
                      <a:pt x="336818" y="23329"/>
                    </a:lnTo>
                    <a:lnTo>
                      <a:pt x="336852" y="23341"/>
                    </a:lnTo>
                    <a:cubicBezTo>
                      <a:pt x="337188" y="23109"/>
                      <a:pt x="337570" y="22982"/>
                      <a:pt x="337963" y="22971"/>
                    </a:cubicBezTo>
                    <a:lnTo>
                      <a:pt x="338449" y="22959"/>
                    </a:lnTo>
                    <a:cubicBezTo>
                      <a:pt x="338946" y="22947"/>
                      <a:pt x="339409" y="23121"/>
                      <a:pt x="339791" y="23422"/>
                    </a:cubicBezTo>
                    <a:lnTo>
                      <a:pt x="339872" y="23306"/>
                    </a:lnTo>
                    <a:lnTo>
                      <a:pt x="340057" y="23098"/>
                    </a:lnTo>
                    <a:lnTo>
                      <a:pt x="340080" y="23005"/>
                    </a:lnTo>
                    <a:lnTo>
                      <a:pt x="340196" y="22554"/>
                    </a:lnTo>
                    <a:cubicBezTo>
                      <a:pt x="340254" y="22369"/>
                      <a:pt x="340335" y="22184"/>
                      <a:pt x="340439" y="22010"/>
                    </a:cubicBezTo>
                    <a:lnTo>
                      <a:pt x="340717" y="21559"/>
                    </a:lnTo>
                    <a:lnTo>
                      <a:pt x="341133" y="20981"/>
                    </a:lnTo>
                    <a:cubicBezTo>
                      <a:pt x="341249" y="20830"/>
                      <a:pt x="341376" y="20715"/>
                      <a:pt x="341526" y="20587"/>
                    </a:cubicBezTo>
                    <a:lnTo>
                      <a:pt x="341954" y="20263"/>
                    </a:lnTo>
                    <a:lnTo>
                      <a:pt x="342626" y="19858"/>
                    </a:lnTo>
                    <a:cubicBezTo>
                      <a:pt x="342868" y="19708"/>
                      <a:pt x="343135" y="19627"/>
                      <a:pt x="343401" y="19592"/>
                    </a:cubicBezTo>
                    <a:lnTo>
                      <a:pt x="343921" y="19534"/>
                    </a:lnTo>
                    <a:lnTo>
                      <a:pt x="344662" y="19511"/>
                    </a:lnTo>
                    <a:cubicBezTo>
                      <a:pt x="345287" y="19500"/>
                      <a:pt x="345911" y="19789"/>
                      <a:pt x="346293" y="20298"/>
                    </a:cubicBezTo>
                    <a:cubicBezTo>
                      <a:pt x="346536" y="20622"/>
                      <a:pt x="346663" y="20992"/>
                      <a:pt x="346698" y="21362"/>
                    </a:cubicBezTo>
                    <a:cubicBezTo>
                      <a:pt x="346883" y="21386"/>
                      <a:pt x="347057" y="21443"/>
                      <a:pt x="347230" y="21524"/>
                    </a:cubicBezTo>
                    <a:lnTo>
                      <a:pt x="347716" y="21756"/>
                    </a:lnTo>
                    <a:cubicBezTo>
                      <a:pt x="347982" y="21871"/>
                      <a:pt x="348214" y="22045"/>
                      <a:pt x="348387" y="22265"/>
                    </a:cubicBezTo>
                    <a:lnTo>
                      <a:pt x="348538" y="22427"/>
                    </a:lnTo>
                    <a:cubicBezTo>
                      <a:pt x="348711" y="22392"/>
                      <a:pt x="348873" y="22357"/>
                      <a:pt x="349047" y="22357"/>
                    </a:cubicBezTo>
                    <a:lnTo>
                      <a:pt x="350134" y="22369"/>
                    </a:lnTo>
                    <a:lnTo>
                      <a:pt x="351014" y="22519"/>
                    </a:lnTo>
                    <a:lnTo>
                      <a:pt x="350956" y="22508"/>
                    </a:lnTo>
                    <a:lnTo>
                      <a:pt x="351418" y="22589"/>
                    </a:lnTo>
                    <a:lnTo>
                      <a:pt x="351870" y="22647"/>
                    </a:lnTo>
                    <a:lnTo>
                      <a:pt x="353420" y="22832"/>
                    </a:lnTo>
                    <a:lnTo>
                      <a:pt x="353848" y="22855"/>
                    </a:lnTo>
                    <a:lnTo>
                      <a:pt x="354589" y="22832"/>
                    </a:lnTo>
                    <a:lnTo>
                      <a:pt x="355699" y="22994"/>
                    </a:lnTo>
                    <a:cubicBezTo>
                      <a:pt x="355908" y="23017"/>
                      <a:pt x="356127" y="23086"/>
                      <a:pt x="356324" y="23190"/>
                    </a:cubicBezTo>
                    <a:lnTo>
                      <a:pt x="356775" y="23433"/>
                    </a:lnTo>
                    <a:cubicBezTo>
                      <a:pt x="357620" y="23861"/>
                      <a:pt x="358036" y="24810"/>
                      <a:pt x="357805" y="25724"/>
                    </a:cubicBezTo>
                    <a:lnTo>
                      <a:pt x="357527" y="26765"/>
                    </a:lnTo>
                    <a:lnTo>
                      <a:pt x="357215" y="27529"/>
                    </a:lnTo>
                    <a:lnTo>
                      <a:pt x="356752" y="28304"/>
                    </a:lnTo>
                    <a:lnTo>
                      <a:pt x="356185" y="29056"/>
                    </a:lnTo>
                    <a:lnTo>
                      <a:pt x="355572" y="29635"/>
                    </a:lnTo>
                    <a:lnTo>
                      <a:pt x="354612" y="30294"/>
                    </a:lnTo>
                    <a:cubicBezTo>
                      <a:pt x="354519" y="30364"/>
                      <a:pt x="354415" y="30410"/>
                      <a:pt x="354322" y="30456"/>
                    </a:cubicBezTo>
                    <a:lnTo>
                      <a:pt x="355017" y="30422"/>
                    </a:lnTo>
                    <a:lnTo>
                      <a:pt x="355676" y="30445"/>
                    </a:lnTo>
                    <a:lnTo>
                      <a:pt x="355931" y="30433"/>
                    </a:lnTo>
                    <a:lnTo>
                      <a:pt x="356243" y="29843"/>
                    </a:lnTo>
                    <a:cubicBezTo>
                      <a:pt x="356347" y="29635"/>
                      <a:pt x="356509" y="29427"/>
                      <a:pt x="356694" y="29265"/>
                    </a:cubicBezTo>
                    <a:lnTo>
                      <a:pt x="357099" y="28917"/>
                    </a:lnTo>
                    <a:cubicBezTo>
                      <a:pt x="357215" y="28813"/>
                      <a:pt x="357342" y="28732"/>
                      <a:pt x="357469" y="28651"/>
                    </a:cubicBezTo>
                    <a:lnTo>
                      <a:pt x="357921" y="28408"/>
                    </a:lnTo>
                    <a:cubicBezTo>
                      <a:pt x="358071" y="28327"/>
                      <a:pt x="358233" y="28270"/>
                      <a:pt x="358372" y="28235"/>
                    </a:cubicBezTo>
                    <a:lnTo>
                      <a:pt x="358892" y="28096"/>
                    </a:lnTo>
                    <a:cubicBezTo>
                      <a:pt x="359089" y="28038"/>
                      <a:pt x="359297" y="28027"/>
                      <a:pt x="359506" y="28038"/>
                    </a:cubicBezTo>
                    <a:lnTo>
                      <a:pt x="359968" y="28061"/>
                    </a:lnTo>
                    <a:cubicBezTo>
                      <a:pt x="360466" y="28084"/>
                      <a:pt x="360929" y="28304"/>
                      <a:pt x="361276" y="28651"/>
                    </a:cubicBezTo>
                    <a:lnTo>
                      <a:pt x="362051" y="29427"/>
                    </a:lnTo>
                    <a:lnTo>
                      <a:pt x="362190" y="29346"/>
                    </a:lnTo>
                    <a:lnTo>
                      <a:pt x="362514" y="29091"/>
                    </a:lnTo>
                    <a:cubicBezTo>
                      <a:pt x="362514" y="29091"/>
                      <a:pt x="362930" y="28755"/>
                      <a:pt x="362907" y="28779"/>
                    </a:cubicBezTo>
                    <a:lnTo>
                      <a:pt x="363185" y="28547"/>
                    </a:lnTo>
                    <a:lnTo>
                      <a:pt x="363416" y="28281"/>
                    </a:lnTo>
                    <a:lnTo>
                      <a:pt x="364006" y="27680"/>
                    </a:lnTo>
                    <a:cubicBezTo>
                      <a:pt x="364006" y="27680"/>
                      <a:pt x="364423" y="27332"/>
                      <a:pt x="364377" y="27356"/>
                    </a:cubicBezTo>
                    <a:lnTo>
                      <a:pt x="364781" y="26997"/>
                    </a:lnTo>
                    <a:cubicBezTo>
                      <a:pt x="364781" y="26997"/>
                      <a:pt x="365186" y="26638"/>
                      <a:pt x="365175" y="26638"/>
                    </a:cubicBezTo>
                    <a:lnTo>
                      <a:pt x="365973" y="25921"/>
                    </a:lnTo>
                    <a:cubicBezTo>
                      <a:pt x="366517" y="25412"/>
                      <a:pt x="367327" y="25250"/>
                      <a:pt x="368033" y="25516"/>
                    </a:cubicBezTo>
                    <a:lnTo>
                      <a:pt x="368368" y="25655"/>
                    </a:lnTo>
                    <a:cubicBezTo>
                      <a:pt x="368889" y="25852"/>
                      <a:pt x="369305" y="26268"/>
                      <a:pt x="369513" y="26789"/>
                    </a:cubicBezTo>
                    <a:lnTo>
                      <a:pt x="369872" y="27760"/>
                    </a:lnTo>
                    <a:lnTo>
                      <a:pt x="370023" y="28084"/>
                    </a:lnTo>
                    <a:lnTo>
                      <a:pt x="370231" y="28443"/>
                    </a:lnTo>
                    <a:lnTo>
                      <a:pt x="370566" y="29241"/>
                    </a:lnTo>
                    <a:lnTo>
                      <a:pt x="370763" y="29901"/>
                    </a:lnTo>
                    <a:cubicBezTo>
                      <a:pt x="370798" y="30040"/>
                      <a:pt x="370832" y="30167"/>
                      <a:pt x="370844" y="30306"/>
                    </a:cubicBezTo>
                    <a:lnTo>
                      <a:pt x="370879" y="30815"/>
                    </a:lnTo>
                    <a:cubicBezTo>
                      <a:pt x="370902" y="31058"/>
                      <a:pt x="370879" y="31312"/>
                      <a:pt x="370809" y="31555"/>
                    </a:cubicBezTo>
                    <a:cubicBezTo>
                      <a:pt x="370821" y="31636"/>
                      <a:pt x="370832" y="31717"/>
                      <a:pt x="370844" y="31798"/>
                    </a:cubicBezTo>
                    <a:lnTo>
                      <a:pt x="370867" y="32192"/>
                    </a:lnTo>
                    <a:cubicBezTo>
                      <a:pt x="370937" y="32782"/>
                      <a:pt x="370717" y="33372"/>
                      <a:pt x="370300" y="33788"/>
                    </a:cubicBezTo>
                    <a:cubicBezTo>
                      <a:pt x="369872" y="34216"/>
                      <a:pt x="369294" y="34425"/>
                      <a:pt x="368692" y="34378"/>
                    </a:cubicBezTo>
                    <a:lnTo>
                      <a:pt x="367685" y="34297"/>
                    </a:lnTo>
                    <a:lnTo>
                      <a:pt x="367489" y="34297"/>
                    </a:lnTo>
                    <a:lnTo>
                      <a:pt x="366852" y="34459"/>
                    </a:lnTo>
                    <a:lnTo>
                      <a:pt x="366609" y="34552"/>
                    </a:lnTo>
                    <a:lnTo>
                      <a:pt x="366274" y="34737"/>
                    </a:lnTo>
                    <a:cubicBezTo>
                      <a:pt x="366274" y="34737"/>
                      <a:pt x="365823" y="35015"/>
                      <a:pt x="365834" y="35003"/>
                    </a:cubicBezTo>
                    <a:lnTo>
                      <a:pt x="365672" y="35096"/>
                    </a:lnTo>
                    <a:lnTo>
                      <a:pt x="364550" y="36461"/>
                    </a:lnTo>
                    <a:lnTo>
                      <a:pt x="364666" y="37907"/>
                    </a:lnTo>
                    <a:lnTo>
                      <a:pt x="364747" y="38243"/>
                    </a:lnTo>
                    <a:lnTo>
                      <a:pt x="364943" y="38960"/>
                    </a:lnTo>
                    <a:lnTo>
                      <a:pt x="365175" y="39110"/>
                    </a:lnTo>
                    <a:lnTo>
                      <a:pt x="365533" y="39284"/>
                    </a:lnTo>
                    <a:cubicBezTo>
                      <a:pt x="365533" y="39284"/>
                      <a:pt x="366019" y="39515"/>
                      <a:pt x="366019" y="39515"/>
                    </a:cubicBezTo>
                    <a:lnTo>
                      <a:pt x="366447" y="39712"/>
                    </a:lnTo>
                    <a:lnTo>
                      <a:pt x="366737" y="39828"/>
                    </a:lnTo>
                    <a:lnTo>
                      <a:pt x="367628" y="40024"/>
                    </a:lnTo>
                    <a:cubicBezTo>
                      <a:pt x="367628" y="40024"/>
                      <a:pt x="368148" y="40140"/>
                      <a:pt x="368137" y="40140"/>
                    </a:cubicBezTo>
                    <a:lnTo>
                      <a:pt x="368553" y="40221"/>
                    </a:lnTo>
                    <a:lnTo>
                      <a:pt x="371029" y="40487"/>
                    </a:lnTo>
                    <a:lnTo>
                      <a:pt x="371237" y="40487"/>
                    </a:lnTo>
                    <a:lnTo>
                      <a:pt x="371908" y="39805"/>
                    </a:lnTo>
                    <a:lnTo>
                      <a:pt x="372070" y="39538"/>
                    </a:lnTo>
                    <a:cubicBezTo>
                      <a:pt x="372579" y="38694"/>
                      <a:pt x="373621" y="38347"/>
                      <a:pt x="374535" y="38717"/>
                    </a:cubicBezTo>
                    <a:lnTo>
                      <a:pt x="374928" y="38867"/>
                    </a:lnTo>
                    <a:cubicBezTo>
                      <a:pt x="375113" y="38948"/>
                      <a:pt x="375287" y="39053"/>
                      <a:pt x="375449" y="39180"/>
                    </a:cubicBezTo>
                    <a:cubicBezTo>
                      <a:pt x="375449" y="39180"/>
                      <a:pt x="375865" y="39527"/>
                      <a:pt x="375854" y="39515"/>
                    </a:cubicBezTo>
                    <a:lnTo>
                      <a:pt x="376270" y="39851"/>
                    </a:lnTo>
                    <a:cubicBezTo>
                      <a:pt x="376698" y="40198"/>
                      <a:pt x="376964" y="40695"/>
                      <a:pt x="377011" y="41239"/>
                    </a:cubicBezTo>
                    <a:lnTo>
                      <a:pt x="377045" y="41748"/>
                    </a:lnTo>
                    <a:lnTo>
                      <a:pt x="377057" y="42373"/>
                    </a:lnTo>
                    <a:lnTo>
                      <a:pt x="377057" y="42396"/>
                    </a:lnTo>
                    <a:lnTo>
                      <a:pt x="377080" y="42466"/>
                    </a:lnTo>
                    <a:cubicBezTo>
                      <a:pt x="377196" y="42662"/>
                      <a:pt x="377265" y="42882"/>
                      <a:pt x="377311" y="43102"/>
                    </a:cubicBezTo>
                    <a:lnTo>
                      <a:pt x="377404" y="43565"/>
                    </a:lnTo>
                    <a:cubicBezTo>
                      <a:pt x="377473" y="43970"/>
                      <a:pt x="377415" y="44386"/>
                      <a:pt x="377242" y="44745"/>
                    </a:cubicBezTo>
                    <a:lnTo>
                      <a:pt x="377011" y="45242"/>
                    </a:lnTo>
                    <a:lnTo>
                      <a:pt x="376872" y="45439"/>
                    </a:lnTo>
                    <a:lnTo>
                      <a:pt x="376953" y="45775"/>
                    </a:lnTo>
                    <a:lnTo>
                      <a:pt x="377011" y="45925"/>
                    </a:lnTo>
                    <a:lnTo>
                      <a:pt x="377091" y="46029"/>
                    </a:lnTo>
                    <a:lnTo>
                      <a:pt x="377334" y="46284"/>
                    </a:lnTo>
                    <a:cubicBezTo>
                      <a:pt x="377624" y="46573"/>
                      <a:pt x="377820" y="46955"/>
                      <a:pt x="377878" y="47348"/>
                    </a:cubicBezTo>
                    <a:lnTo>
                      <a:pt x="377959" y="47845"/>
                    </a:lnTo>
                    <a:cubicBezTo>
                      <a:pt x="378040" y="48297"/>
                      <a:pt x="377959" y="48759"/>
                      <a:pt x="377751" y="49153"/>
                    </a:cubicBezTo>
                    <a:lnTo>
                      <a:pt x="377601" y="49431"/>
                    </a:lnTo>
                    <a:cubicBezTo>
                      <a:pt x="377601" y="49500"/>
                      <a:pt x="377601" y="49581"/>
                      <a:pt x="377589" y="49662"/>
                    </a:cubicBezTo>
                    <a:lnTo>
                      <a:pt x="377566" y="50055"/>
                    </a:lnTo>
                    <a:lnTo>
                      <a:pt x="377566" y="50090"/>
                    </a:lnTo>
                    <a:lnTo>
                      <a:pt x="377647" y="50252"/>
                    </a:lnTo>
                    <a:cubicBezTo>
                      <a:pt x="377832" y="50692"/>
                      <a:pt x="377878" y="51201"/>
                      <a:pt x="377716" y="51675"/>
                    </a:cubicBezTo>
                    <a:lnTo>
                      <a:pt x="377624" y="51987"/>
                    </a:lnTo>
                    <a:lnTo>
                      <a:pt x="377682" y="52173"/>
                    </a:lnTo>
                    <a:cubicBezTo>
                      <a:pt x="377716" y="52311"/>
                      <a:pt x="377751" y="52450"/>
                      <a:pt x="377763" y="52601"/>
                    </a:cubicBezTo>
                    <a:lnTo>
                      <a:pt x="377797" y="53121"/>
                    </a:lnTo>
                    <a:cubicBezTo>
                      <a:pt x="377832" y="53492"/>
                      <a:pt x="377763" y="53873"/>
                      <a:pt x="377601" y="54209"/>
                    </a:cubicBezTo>
                    <a:lnTo>
                      <a:pt x="377543" y="54301"/>
                    </a:lnTo>
                    <a:lnTo>
                      <a:pt x="377728" y="54394"/>
                    </a:lnTo>
                    <a:lnTo>
                      <a:pt x="378653" y="54729"/>
                    </a:lnTo>
                    <a:lnTo>
                      <a:pt x="379753" y="55239"/>
                    </a:lnTo>
                    <a:lnTo>
                      <a:pt x="380308" y="55470"/>
                    </a:lnTo>
                    <a:lnTo>
                      <a:pt x="380412" y="55458"/>
                    </a:lnTo>
                    <a:lnTo>
                      <a:pt x="380875" y="55435"/>
                    </a:lnTo>
                    <a:cubicBezTo>
                      <a:pt x="381037" y="55424"/>
                      <a:pt x="381187" y="55435"/>
                      <a:pt x="381338" y="55458"/>
                    </a:cubicBezTo>
                    <a:lnTo>
                      <a:pt x="381858" y="55539"/>
                    </a:lnTo>
                    <a:lnTo>
                      <a:pt x="382541" y="55713"/>
                    </a:lnTo>
                    <a:lnTo>
                      <a:pt x="383316" y="56002"/>
                    </a:lnTo>
                    <a:lnTo>
                      <a:pt x="384068" y="56453"/>
                    </a:lnTo>
                    <a:lnTo>
                      <a:pt x="384589" y="56905"/>
                    </a:lnTo>
                    <a:lnTo>
                      <a:pt x="384855" y="57078"/>
                    </a:lnTo>
                    <a:lnTo>
                      <a:pt x="384913" y="57101"/>
                    </a:lnTo>
                    <a:lnTo>
                      <a:pt x="385051" y="57113"/>
                    </a:lnTo>
                    <a:lnTo>
                      <a:pt x="386347" y="57390"/>
                    </a:lnTo>
                    <a:cubicBezTo>
                      <a:pt x="386555" y="57448"/>
                      <a:pt x="386764" y="57541"/>
                      <a:pt x="386949" y="57657"/>
                    </a:cubicBezTo>
                    <a:lnTo>
                      <a:pt x="387400" y="57934"/>
                    </a:lnTo>
                    <a:cubicBezTo>
                      <a:pt x="387574" y="58038"/>
                      <a:pt x="387724" y="58177"/>
                      <a:pt x="387840" y="58328"/>
                    </a:cubicBezTo>
                    <a:lnTo>
                      <a:pt x="388638" y="59288"/>
                    </a:lnTo>
                    <a:lnTo>
                      <a:pt x="389378" y="58860"/>
                    </a:lnTo>
                    <a:cubicBezTo>
                      <a:pt x="389564" y="58767"/>
                      <a:pt x="389749" y="58686"/>
                      <a:pt x="389969" y="58652"/>
                    </a:cubicBezTo>
                    <a:lnTo>
                      <a:pt x="390489" y="58547"/>
                    </a:lnTo>
                    <a:lnTo>
                      <a:pt x="391611" y="58351"/>
                    </a:lnTo>
                    <a:lnTo>
                      <a:pt x="392271" y="58270"/>
                    </a:lnTo>
                    <a:lnTo>
                      <a:pt x="393451" y="58235"/>
                    </a:lnTo>
                    <a:lnTo>
                      <a:pt x="393509" y="58223"/>
                    </a:lnTo>
                    <a:cubicBezTo>
                      <a:pt x="393648" y="58085"/>
                      <a:pt x="393787" y="57969"/>
                      <a:pt x="393960" y="57876"/>
                    </a:cubicBezTo>
                    <a:lnTo>
                      <a:pt x="394955" y="57344"/>
                    </a:lnTo>
                    <a:lnTo>
                      <a:pt x="395753" y="57055"/>
                    </a:lnTo>
                    <a:cubicBezTo>
                      <a:pt x="395904" y="56997"/>
                      <a:pt x="396066" y="56974"/>
                      <a:pt x="396216" y="56962"/>
                    </a:cubicBezTo>
                    <a:lnTo>
                      <a:pt x="398357" y="56777"/>
                    </a:lnTo>
                    <a:cubicBezTo>
                      <a:pt x="399398" y="56696"/>
                      <a:pt x="400335" y="57437"/>
                      <a:pt x="400497" y="58478"/>
                    </a:cubicBezTo>
                    <a:lnTo>
                      <a:pt x="400647" y="59485"/>
                    </a:lnTo>
                    <a:lnTo>
                      <a:pt x="400670" y="59647"/>
                    </a:lnTo>
                    <a:lnTo>
                      <a:pt x="400775" y="59843"/>
                    </a:lnTo>
                    <a:cubicBezTo>
                      <a:pt x="400844" y="59936"/>
                      <a:pt x="400879" y="60040"/>
                      <a:pt x="400925" y="60156"/>
                    </a:cubicBezTo>
                    <a:lnTo>
                      <a:pt x="402186" y="60480"/>
                    </a:lnTo>
                    <a:lnTo>
                      <a:pt x="402441" y="60491"/>
                    </a:lnTo>
                    <a:lnTo>
                      <a:pt x="403412" y="60468"/>
                    </a:lnTo>
                    <a:cubicBezTo>
                      <a:pt x="404014" y="60456"/>
                      <a:pt x="404593" y="60711"/>
                      <a:pt x="404974" y="61174"/>
                    </a:cubicBezTo>
                    <a:lnTo>
                      <a:pt x="406363" y="62805"/>
                    </a:lnTo>
                    <a:lnTo>
                      <a:pt x="406849" y="63499"/>
                    </a:lnTo>
                    <a:lnTo>
                      <a:pt x="408168" y="64101"/>
                    </a:lnTo>
                    <a:cubicBezTo>
                      <a:pt x="408341" y="64182"/>
                      <a:pt x="408515" y="64286"/>
                      <a:pt x="408665" y="64425"/>
                    </a:cubicBezTo>
                    <a:lnTo>
                      <a:pt x="409058" y="64760"/>
                    </a:lnTo>
                    <a:cubicBezTo>
                      <a:pt x="409197" y="64876"/>
                      <a:pt x="409313" y="65015"/>
                      <a:pt x="409406" y="65177"/>
                    </a:cubicBezTo>
                    <a:lnTo>
                      <a:pt x="409695" y="65617"/>
                    </a:lnTo>
                    <a:cubicBezTo>
                      <a:pt x="409776" y="65732"/>
                      <a:pt x="409845" y="65860"/>
                      <a:pt x="409892" y="65987"/>
                    </a:cubicBezTo>
                    <a:lnTo>
                      <a:pt x="410077" y="66473"/>
                    </a:lnTo>
                    <a:cubicBezTo>
                      <a:pt x="410158" y="66681"/>
                      <a:pt x="410215" y="66912"/>
                      <a:pt x="410227" y="67144"/>
                    </a:cubicBezTo>
                    <a:lnTo>
                      <a:pt x="410239" y="67664"/>
                    </a:lnTo>
                    <a:cubicBezTo>
                      <a:pt x="410250" y="67861"/>
                      <a:pt x="410227" y="68069"/>
                      <a:pt x="410169" y="68254"/>
                    </a:cubicBezTo>
                    <a:lnTo>
                      <a:pt x="409625" y="70325"/>
                    </a:lnTo>
                    <a:cubicBezTo>
                      <a:pt x="409510" y="70777"/>
                      <a:pt x="409232" y="71170"/>
                      <a:pt x="408862" y="71436"/>
                    </a:cubicBezTo>
                    <a:lnTo>
                      <a:pt x="408434" y="71748"/>
                    </a:lnTo>
                    <a:lnTo>
                      <a:pt x="407832" y="72119"/>
                    </a:lnTo>
                    <a:lnTo>
                      <a:pt x="407080" y="72454"/>
                    </a:lnTo>
                    <a:lnTo>
                      <a:pt x="407022" y="72466"/>
                    </a:lnTo>
                    <a:lnTo>
                      <a:pt x="406421" y="73241"/>
                    </a:lnTo>
                    <a:cubicBezTo>
                      <a:pt x="406247" y="73472"/>
                      <a:pt x="406016" y="73646"/>
                      <a:pt x="405784" y="73773"/>
                    </a:cubicBezTo>
                    <a:lnTo>
                      <a:pt x="405322" y="74028"/>
                    </a:lnTo>
                    <a:lnTo>
                      <a:pt x="404315" y="74514"/>
                    </a:lnTo>
                    <a:cubicBezTo>
                      <a:pt x="404396" y="74664"/>
                      <a:pt x="404454" y="74791"/>
                      <a:pt x="404489" y="74953"/>
                    </a:cubicBezTo>
                    <a:lnTo>
                      <a:pt x="404604" y="75462"/>
                    </a:lnTo>
                    <a:lnTo>
                      <a:pt x="404708" y="76261"/>
                    </a:lnTo>
                    <a:lnTo>
                      <a:pt x="404720" y="76978"/>
                    </a:lnTo>
                    <a:lnTo>
                      <a:pt x="404697" y="77406"/>
                    </a:lnTo>
                    <a:lnTo>
                      <a:pt x="404905" y="78447"/>
                    </a:lnTo>
                    <a:lnTo>
                      <a:pt x="405044" y="78586"/>
                    </a:lnTo>
                    <a:cubicBezTo>
                      <a:pt x="405194" y="78748"/>
                      <a:pt x="405310" y="78933"/>
                      <a:pt x="405403" y="79130"/>
                    </a:cubicBezTo>
                    <a:lnTo>
                      <a:pt x="405738" y="79905"/>
                    </a:lnTo>
                    <a:lnTo>
                      <a:pt x="406016" y="80946"/>
                    </a:lnTo>
                    <a:cubicBezTo>
                      <a:pt x="406097" y="81224"/>
                      <a:pt x="406108" y="81525"/>
                      <a:pt x="406074" y="81802"/>
                    </a:cubicBezTo>
                    <a:lnTo>
                      <a:pt x="406004" y="82138"/>
                    </a:lnTo>
                    <a:lnTo>
                      <a:pt x="407196" y="82207"/>
                    </a:lnTo>
                    <a:cubicBezTo>
                      <a:pt x="407358" y="82219"/>
                      <a:pt x="407520" y="82242"/>
                      <a:pt x="407682" y="82288"/>
                    </a:cubicBezTo>
                    <a:lnTo>
                      <a:pt x="408179" y="82450"/>
                    </a:lnTo>
                    <a:cubicBezTo>
                      <a:pt x="408364" y="82508"/>
                      <a:pt x="408549" y="82601"/>
                      <a:pt x="408723" y="82716"/>
                    </a:cubicBezTo>
                    <a:lnTo>
                      <a:pt x="409348" y="83145"/>
                    </a:lnTo>
                    <a:lnTo>
                      <a:pt x="410088" y="83388"/>
                    </a:lnTo>
                    <a:cubicBezTo>
                      <a:pt x="410285" y="83457"/>
                      <a:pt x="410482" y="83550"/>
                      <a:pt x="410655" y="83665"/>
                    </a:cubicBezTo>
                    <a:lnTo>
                      <a:pt x="412853" y="85227"/>
                    </a:lnTo>
                    <a:cubicBezTo>
                      <a:pt x="413108" y="85401"/>
                      <a:pt x="413305" y="85644"/>
                      <a:pt x="413455" y="85921"/>
                    </a:cubicBezTo>
                    <a:lnTo>
                      <a:pt x="413848" y="86673"/>
                    </a:lnTo>
                    <a:lnTo>
                      <a:pt x="414300" y="86685"/>
                    </a:lnTo>
                    <a:lnTo>
                      <a:pt x="414704" y="86662"/>
                    </a:lnTo>
                    <a:lnTo>
                      <a:pt x="415190" y="86604"/>
                    </a:lnTo>
                    <a:cubicBezTo>
                      <a:pt x="415190" y="86604"/>
                      <a:pt x="415723" y="86546"/>
                      <a:pt x="415711" y="86546"/>
                    </a:cubicBezTo>
                    <a:lnTo>
                      <a:pt x="416243" y="86477"/>
                    </a:lnTo>
                    <a:cubicBezTo>
                      <a:pt x="416452" y="86453"/>
                      <a:pt x="416671" y="86465"/>
                      <a:pt x="416880" y="86500"/>
                    </a:cubicBezTo>
                    <a:lnTo>
                      <a:pt x="419008" y="86951"/>
                    </a:lnTo>
                    <a:lnTo>
                      <a:pt x="420212" y="87298"/>
                    </a:lnTo>
                    <a:lnTo>
                      <a:pt x="420998" y="87668"/>
                    </a:lnTo>
                    <a:lnTo>
                      <a:pt x="420941" y="87645"/>
                    </a:lnTo>
                    <a:lnTo>
                      <a:pt x="421137" y="87738"/>
                    </a:lnTo>
                    <a:lnTo>
                      <a:pt x="421392" y="87772"/>
                    </a:lnTo>
                    <a:cubicBezTo>
                      <a:pt x="421635" y="87807"/>
                      <a:pt x="421878" y="87911"/>
                      <a:pt x="422086" y="88027"/>
                    </a:cubicBezTo>
                    <a:lnTo>
                      <a:pt x="422850" y="88524"/>
                    </a:lnTo>
                    <a:lnTo>
                      <a:pt x="423544" y="89161"/>
                    </a:lnTo>
                    <a:lnTo>
                      <a:pt x="423798" y="89334"/>
                    </a:lnTo>
                    <a:lnTo>
                      <a:pt x="424840" y="89913"/>
                    </a:lnTo>
                    <a:lnTo>
                      <a:pt x="425025" y="89901"/>
                    </a:lnTo>
                    <a:cubicBezTo>
                      <a:pt x="425175" y="89901"/>
                      <a:pt x="425337" y="89901"/>
                      <a:pt x="425476" y="89924"/>
                    </a:cubicBezTo>
                    <a:lnTo>
                      <a:pt x="425985" y="89994"/>
                    </a:lnTo>
                    <a:cubicBezTo>
                      <a:pt x="426239" y="90029"/>
                      <a:pt x="426494" y="90133"/>
                      <a:pt x="426702" y="90260"/>
                    </a:cubicBezTo>
                    <a:lnTo>
                      <a:pt x="427119" y="90503"/>
                    </a:lnTo>
                    <a:lnTo>
                      <a:pt x="427408" y="90665"/>
                    </a:lnTo>
                    <a:lnTo>
                      <a:pt x="427686" y="90757"/>
                    </a:lnTo>
                    <a:lnTo>
                      <a:pt x="428322" y="90919"/>
                    </a:lnTo>
                    <a:lnTo>
                      <a:pt x="428935" y="91162"/>
                    </a:lnTo>
                    <a:lnTo>
                      <a:pt x="429016" y="91162"/>
                    </a:lnTo>
                    <a:lnTo>
                      <a:pt x="430081" y="91081"/>
                    </a:lnTo>
                    <a:lnTo>
                      <a:pt x="430902" y="91116"/>
                    </a:lnTo>
                    <a:cubicBezTo>
                      <a:pt x="431110" y="91128"/>
                      <a:pt x="431330" y="91185"/>
                      <a:pt x="431515" y="91266"/>
                    </a:cubicBezTo>
                    <a:lnTo>
                      <a:pt x="432013" y="91463"/>
                    </a:lnTo>
                    <a:cubicBezTo>
                      <a:pt x="432383" y="91625"/>
                      <a:pt x="432695" y="91880"/>
                      <a:pt x="432904" y="92215"/>
                    </a:cubicBezTo>
                    <a:lnTo>
                      <a:pt x="433170" y="92609"/>
                    </a:lnTo>
                    <a:cubicBezTo>
                      <a:pt x="433320" y="92817"/>
                      <a:pt x="433413" y="93060"/>
                      <a:pt x="433459" y="93314"/>
                    </a:cubicBezTo>
                    <a:lnTo>
                      <a:pt x="433783" y="94795"/>
                    </a:lnTo>
                    <a:lnTo>
                      <a:pt x="433875" y="95108"/>
                    </a:lnTo>
                    <a:lnTo>
                      <a:pt x="434442" y="96334"/>
                    </a:lnTo>
                    <a:cubicBezTo>
                      <a:pt x="434685" y="96230"/>
                      <a:pt x="434951" y="96160"/>
                      <a:pt x="435218" y="96160"/>
                    </a:cubicBezTo>
                    <a:lnTo>
                      <a:pt x="435727" y="96149"/>
                    </a:lnTo>
                    <a:cubicBezTo>
                      <a:pt x="435900" y="96137"/>
                      <a:pt x="436085" y="96160"/>
                      <a:pt x="436247" y="96207"/>
                    </a:cubicBezTo>
                    <a:lnTo>
                      <a:pt x="436756" y="96322"/>
                    </a:lnTo>
                    <a:cubicBezTo>
                      <a:pt x="437161" y="96427"/>
                      <a:pt x="437520" y="96646"/>
                      <a:pt x="437786" y="96959"/>
                    </a:cubicBezTo>
                    <a:lnTo>
                      <a:pt x="438133" y="97352"/>
                    </a:lnTo>
                    <a:cubicBezTo>
                      <a:pt x="438341" y="97607"/>
                      <a:pt x="438492" y="97896"/>
                      <a:pt x="438573" y="98208"/>
                    </a:cubicBezTo>
                    <a:lnTo>
                      <a:pt x="438816" y="99261"/>
                    </a:lnTo>
                    <a:cubicBezTo>
                      <a:pt x="438850" y="99423"/>
                      <a:pt x="438874" y="99597"/>
                      <a:pt x="438874" y="99759"/>
                    </a:cubicBezTo>
                    <a:lnTo>
                      <a:pt x="438862" y="100244"/>
                    </a:lnTo>
                    <a:cubicBezTo>
                      <a:pt x="438850" y="100869"/>
                      <a:pt x="438538" y="101448"/>
                      <a:pt x="438029" y="101818"/>
                    </a:cubicBezTo>
                    <a:cubicBezTo>
                      <a:pt x="438029" y="101818"/>
                      <a:pt x="437589" y="102130"/>
                      <a:pt x="437624" y="102107"/>
                    </a:cubicBezTo>
                    <a:lnTo>
                      <a:pt x="437208" y="102396"/>
                    </a:lnTo>
                    <a:lnTo>
                      <a:pt x="437138" y="102454"/>
                    </a:lnTo>
                    <a:lnTo>
                      <a:pt x="437231" y="102512"/>
                    </a:lnTo>
                    <a:cubicBezTo>
                      <a:pt x="437427" y="102616"/>
                      <a:pt x="437624" y="102755"/>
                      <a:pt x="437775" y="102929"/>
                    </a:cubicBezTo>
                    <a:lnTo>
                      <a:pt x="438087" y="103264"/>
                    </a:lnTo>
                    <a:cubicBezTo>
                      <a:pt x="438480" y="103681"/>
                      <a:pt x="438677" y="104224"/>
                      <a:pt x="438619" y="104791"/>
                    </a:cubicBezTo>
                    <a:lnTo>
                      <a:pt x="438584" y="105324"/>
                    </a:lnTo>
                    <a:lnTo>
                      <a:pt x="438446" y="106087"/>
                    </a:lnTo>
                    <a:lnTo>
                      <a:pt x="438249" y="106793"/>
                    </a:lnTo>
                    <a:cubicBezTo>
                      <a:pt x="438191" y="106966"/>
                      <a:pt x="438110" y="107140"/>
                      <a:pt x="438006" y="107302"/>
                    </a:cubicBezTo>
                    <a:lnTo>
                      <a:pt x="437717" y="107742"/>
                    </a:lnTo>
                    <a:cubicBezTo>
                      <a:pt x="437647" y="107857"/>
                      <a:pt x="437555" y="107973"/>
                      <a:pt x="437462" y="108066"/>
                    </a:cubicBezTo>
                    <a:lnTo>
                      <a:pt x="437069" y="108436"/>
                    </a:lnTo>
                    <a:cubicBezTo>
                      <a:pt x="436930" y="108586"/>
                      <a:pt x="436780" y="108702"/>
                      <a:pt x="436606" y="108783"/>
                    </a:cubicBezTo>
                    <a:lnTo>
                      <a:pt x="436166" y="109026"/>
                    </a:lnTo>
                    <a:cubicBezTo>
                      <a:pt x="435912" y="109165"/>
                      <a:pt x="435634" y="109234"/>
                      <a:pt x="435333" y="109257"/>
                    </a:cubicBezTo>
                    <a:cubicBezTo>
                      <a:pt x="435472" y="109489"/>
                      <a:pt x="435565" y="109755"/>
                      <a:pt x="435599" y="110021"/>
                    </a:cubicBezTo>
                    <a:lnTo>
                      <a:pt x="435750" y="111085"/>
                    </a:lnTo>
                    <a:lnTo>
                      <a:pt x="435785" y="111779"/>
                    </a:lnTo>
                    <a:cubicBezTo>
                      <a:pt x="435796" y="112092"/>
                      <a:pt x="435750" y="112381"/>
                      <a:pt x="435623" y="112659"/>
                    </a:cubicBezTo>
                    <a:lnTo>
                      <a:pt x="435125" y="113839"/>
                    </a:lnTo>
                    <a:lnTo>
                      <a:pt x="435657" y="114464"/>
                    </a:lnTo>
                    <a:cubicBezTo>
                      <a:pt x="435866" y="114718"/>
                      <a:pt x="436016" y="115031"/>
                      <a:pt x="436085" y="115343"/>
                    </a:cubicBezTo>
                    <a:lnTo>
                      <a:pt x="436189" y="115806"/>
                    </a:lnTo>
                    <a:cubicBezTo>
                      <a:pt x="436259" y="116141"/>
                      <a:pt x="436247" y="116477"/>
                      <a:pt x="436132" y="116812"/>
                    </a:cubicBezTo>
                    <a:lnTo>
                      <a:pt x="435819" y="117830"/>
                    </a:lnTo>
                    <a:lnTo>
                      <a:pt x="435611" y="118421"/>
                    </a:lnTo>
                    <a:cubicBezTo>
                      <a:pt x="435495" y="118768"/>
                      <a:pt x="435264" y="119092"/>
                      <a:pt x="434975" y="119311"/>
                    </a:cubicBezTo>
                    <a:lnTo>
                      <a:pt x="434558" y="119647"/>
                    </a:lnTo>
                    <a:lnTo>
                      <a:pt x="433598" y="120341"/>
                    </a:lnTo>
                    <a:lnTo>
                      <a:pt x="433008" y="120700"/>
                    </a:lnTo>
                    <a:lnTo>
                      <a:pt x="432314" y="121024"/>
                    </a:lnTo>
                    <a:lnTo>
                      <a:pt x="432348" y="121012"/>
                    </a:lnTo>
                    <a:lnTo>
                      <a:pt x="431920" y="121209"/>
                    </a:lnTo>
                    <a:lnTo>
                      <a:pt x="431504" y="121440"/>
                    </a:lnTo>
                    <a:cubicBezTo>
                      <a:pt x="431504" y="121440"/>
                      <a:pt x="431041" y="121706"/>
                      <a:pt x="431064" y="121683"/>
                    </a:cubicBezTo>
                    <a:lnTo>
                      <a:pt x="430613" y="121949"/>
                    </a:lnTo>
                    <a:cubicBezTo>
                      <a:pt x="430439" y="122053"/>
                      <a:pt x="430254" y="122123"/>
                      <a:pt x="430046" y="122181"/>
                    </a:cubicBezTo>
                    <a:lnTo>
                      <a:pt x="429560" y="122285"/>
                    </a:lnTo>
                    <a:cubicBezTo>
                      <a:pt x="429155" y="122377"/>
                      <a:pt x="428715" y="122343"/>
                      <a:pt x="428334" y="122181"/>
                    </a:cubicBezTo>
                    <a:lnTo>
                      <a:pt x="428172" y="122100"/>
                    </a:lnTo>
                    <a:lnTo>
                      <a:pt x="428033" y="122123"/>
                    </a:lnTo>
                    <a:lnTo>
                      <a:pt x="427674" y="122227"/>
                    </a:lnTo>
                    <a:lnTo>
                      <a:pt x="427223" y="122389"/>
                    </a:lnTo>
                    <a:cubicBezTo>
                      <a:pt x="427073" y="122447"/>
                      <a:pt x="426911" y="122470"/>
                      <a:pt x="426760" y="122481"/>
                    </a:cubicBezTo>
                    <a:lnTo>
                      <a:pt x="425800" y="122562"/>
                    </a:lnTo>
                    <a:lnTo>
                      <a:pt x="425615" y="122597"/>
                    </a:lnTo>
                    <a:lnTo>
                      <a:pt x="425337" y="122736"/>
                    </a:lnTo>
                    <a:lnTo>
                      <a:pt x="425002" y="122840"/>
                    </a:lnTo>
                    <a:cubicBezTo>
                      <a:pt x="425060" y="122933"/>
                      <a:pt x="425094" y="123037"/>
                      <a:pt x="425140" y="123153"/>
                    </a:cubicBezTo>
                    <a:lnTo>
                      <a:pt x="425302" y="123650"/>
                    </a:lnTo>
                    <a:cubicBezTo>
                      <a:pt x="425360" y="123824"/>
                      <a:pt x="425395" y="124020"/>
                      <a:pt x="425395" y="124217"/>
                    </a:cubicBezTo>
                    <a:lnTo>
                      <a:pt x="425407" y="124738"/>
                    </a:lnTo>
                    <a:cubicBezTo>
                      <a:pt x="425407" y="124946"/>
                      <a:pt x="425383" y="125166"/>
                      <a:pt x="425314" y="125374"/>
                    </a:cubicBezTo>
                    <a:lnTo>
                      <a:pt x="425511" y="125698"/>
                    </a:lnTo>
                    <a:lnTo>
                      <a:pt x="425788" y="126114"/>
                    </a:lnTo>
                    <a:lnTo>
                      <a:pt x="425730" y="126045"/>
                    </a:lnTo>
                    <a:lnTo>
                      <a:pt x="426402" y="127005"/>
                    </a:lnTo>
                    <a:lnTo>
                      <a:pt x="427003" y="128012"/>
                    </a:lnTo>
                    <a:lnTo>
                      <a:pt x="427327" y="128706"/>
                    </a:lnTo>
                    <a:lnTo>
                      <a:pt x="427570" y="129389"/>
                    </a:lnTo>
                    <a:cubicBezTo>
                      <a:pt x="427570" y="129389"/>
                      <a:pt x="427732" y="129898"/>
                      <a:pt x="427732" y="129875"/>
                    </a:cubicBezTo>
                    <a:lnTo>
                      <a:pt x="427906" y="130372"/>
                    </a:lnTo>
                    <a:lnTo>
                      <a:pt x="428079" y="131089"/>
                    </a:lnTo>
                    <a:lnTo>
                      <a:pt x="428160" y="131969"/>
                    </a:lnTo>
                    <a:lnTo>
                      <a:pt x="428392" y="132293"/>
                    </a:lnTo>
                    <a:lnTo>
                      <a:pt x="428808" y="133126"/>
                    </a:lnTo>
                    <a:cubicBezTo>
                      <a:pt x="428877" y="133276"/>
                      <a:pt x="428912" y="133438"/>
                      <a:pt x="428947" y="133588"/>
                    </a:cubicBezTo>
                    <a:lnTo>
                      <a:pt x="429016" y="133936"/>
                    </a:lnTo>
                    <a:lnTo>
                      <a:pt x="429074" y="134086"/>
                    </a:lnTo>
                    <a:lnTo>
                      <a:pt x="429248" y="134398"/>
                    </a:lnTo>
                    <a:cubicBezTo>
                      <a:pt x="429421" y="134664"/>
                      <a:pt x="429514" y="134988"/>
                      <a:pt x="429525" y="135312"/>
                    </a:cubicBezTo>
                    <a:lnTo>
                      <a:pt x="429537" y="135671"/>
                    </a:lnTo>
                    <a:lnTo>
                      <a:pt x="429572" y="135856"/>
                    </a:lnTo>
                    <a:lnTo>
                      <a:pt x="429676" y="136099"/>
                    </a:lnTo>
                    <a:lnTo>
                      <a:pt x="430139" y="136990"/>
                    </a:lnTo>
                    <a:cubicBezTo>
                      <a:pt x="430220" y="137140"/>
                      <a:pt x="430277" y="137279"/>
                      <a:pt x="430300" y="137430"/>
                    </a:cubicBezTo>
                    <a:lnTo>
                      <a:pt x="430416" y="137950"/>
                    </a:lnTo>
                    <a:lnTo>
                      <a:pt x="430497" y="138829"/>
                    </a:lnTo>
                    <a:lnTo>
                      <a:pt x="430486" y="139142"/>
                    </a:lnTo>
                    <a:lnTo>
                      <a:pt x="430509" y="139211"/>
                    </a:lnTo>
                    <a:lnTo>
                      <a:pt x="430694" y="139628"/>
                    </a:lnTo>
                    <a:lnTo>
                      <a:pt x="430948" y="140449"/>
                    </a:lnTo>
                    <a:cubicBezTo>
                      <a:pt x="431006" y="140692"/>
                      <a:pt x="431029" y="140935"/>
                      <a:pt x="431006" y="141167"/>
                    </a:cubicBezTo>
                    <a:lnTo>
                      <a:pt x="430972" y="141595"/>
                    </a:lnTo>
                    <a:lnTo>
                      <a:pt x="430972" y="141988"/>
                    </a:lnTo>
                    <a:cubicBezTo>
                      <a:pt x="430972" y="141988"/>
                      <a:pt x="430983" y="142520"/>
                      <a:pt x="430983" y="142497"/>
                    </a:cubicBezTo>
                    <a:lnTo>
                      <a:pt x="431006" y="142983"/>
                    </a:lnTo>
                    <a:lnTo>
                      <a:pt x="431029" y="143411"/>
                    </a:lnTo>
                    <a:lnTo>
                      <a:pt x="431087" y="143700"/>
                    </a:lnTo>
                    <a:lnTo>
                      <a:pt x="431180" y="144013"/>
                    </a:lnTo>
                    <a:lnTo>
                      <a:pt x="431365" y="144475"/>
                    </a:lnTo>
                    <a:cubicBezTo>
                      <a:pt x="431423" y="144626"/>
                      <a:pt x="431457" y="144788"/>
                      <a:pt x="431469" y="144927"/>
                    </a:cubicBezTo>
                    <a:lnTo>
                      <a:pt x="431538" y="145459"/>
                    </a:lnTo>
                    <a:lnTo>
                      <a:pt x="431631" y="146836"/>
                    </a:lnTo>
                    <a:cubicBezTo>
                      <a:pt x="431631" y="146836"/>
                      <a:pt x="431619" y="147379"/>
                      <a:pt x="431619" y="147356"/>
                    </a:cubicBezTo>
                    <a:lnTo>
                      <a:pt x="431596" y="148421"/>
                    </a:lnTo>
                    <a:lnTo>
                      <a:pt x="431481" y="149161"/>
                    </a:lnTo>
                    <a:lnTo>
                      <a:pt x="431457" y="149416"/>
                    </a:lnTo>
                    <a:lnTo>
                      <a:pt x="431469" y="149555"/>
                    </a:lnTo>
                    <a:lnTo>
                      <a:pt x="431562" y="149867"/>
                    </a:lnTo>
                    <a:lnTo>
                      <a:pt x="431735" y="150619"/>
                    </a:lnTo>
                    <a:lnTo>
                      <a:pt x="431805" y="151313"/>
                    </a:lnTo>
                    <a:lnTo>
                      <a:pt x="431839" y="151741"/>
                    </a:lnTo>
                    <a:lnTo>
                      <a:pt x="432071" y="152713"/>
                    </a:lnTo>
                    <a:cubicBezTo>
                      <a:pt x="432094" y="152887"/>
                      <a:pt x="432105" y="153060"/>
                      <a:pt x="432094" y="153234"/>
                    </a:cubicBezTo>
                    <a:lnTo>
                      <a:pt x="432267" y="153384"/>
                    </a:lnTo>
                    <a:lnTo>
                      <a:pt x="433066" y="154044"/>
                    </a:lnTo>
                    <a:cubicBezTo>
                      <a:pt x="433378" y="154298"/>
                      <a:pt x="433598" y="154645"/>
                      <a:pt x="433725" y="155039"/>
                    </a:cubicBezTo>
                    <a:lnTo>
                      <a:pt x="433748" y="155154"/>
                    </a:lnTo>
                    <a:lnTo>
                      <a:pt x="434014" y="155478"/>
                    </a:lnTo>
                    <a:lnTo>
                      <a:pt x="434524" y="156369"/>
                    </a:lnTo>
                    <a:lnTo>
                      <a:pt x="434790" y="156786"/>
                    </a:lnTo>
                    <a:lnTo>
                      <a:pt x="435067" y="157225"/>
                    </a:lnTo>
                    <a:lnTo>
                      <a:pt x="435299" y="157572"/>
                    </a:lnTo>
                    <a:lnTo>
                      <a:pt x="435414" y="157711"/>
                    </a:lnTo>
                    <a:lnTo>
                      <a:pt x="435958" y="157677"/>
                    </a:lnTo>
                    <a:lnTo>
                      <a:pt x="437103" y="157144"/>
                    </a:lnTo>
                    <a:cubicBezTo>
                      <a:pt x="437346" y="157040"/>
                      <a:pt x="437601" y="156982"/>
                      <a:pt x="437856" y="156982"/>
                    </a:cubicBezTo>
                    <a:lnTo>
                      <a:pt x="438353" y="156959"/>
                    </a:lnTo>
                    <a:cubicBezTo>
                      <a:pt x="438619" y="156959"/>
                      <a:pt x="438885" y="156994"/>
                      <a:pt x="439140" y="157098"/>
                    </a:cubicBezTo>
                    <a:lnTo>
                      <a:pt x="439568" y="157272"/>
                    </a:lnTo>
                    <a:lnTo>
                      <a:pt x="439764" y="157329"/>
                    </a:lnTo>
                    <a:lnTo>
                      <a:pt x="440598" y="157353"/>
                    </a:lnTo>
                    <a:cubicBezTo>
                      <a:pt x="440759" y="157364"/>
                      <a:pt x="440922" y="157387"/>
                      <a:pt x="441060" y="157434"/>
                    </a:cubicBezTo>
                    <a:lnTo>
                      <a:pt x="441350" y="157526"/>
                    </a:lnTo>
                    <a:lnTo>
                      <a:pt x="441488" y="157526"/>
                    </a:lnTo>
                    <a:lnTo>
                      <a:pt x="441812" y="157503"/>
                    </a:lnTo>
                    <a:lnTo>
                      <a:pt x="442842" y="157341"/>
                    </a:lnTo>
                    <a:lnTo>
                      <a:pt x="443768" y="157260"/>
                    </a:lnTo>
                    <a:lnTo>
                      <a:pt x="445376" y="157341"/>
                    </a:lnTo>
                    <a:cubicBezTo>
                      <a:pt x="445549" y="157353"/>
                      <a:pt x="445723" y="157376"/>
                      <a:pt x="445885" y="157434"/>
                    </a:cubicBezTo>
                    <a:lnTo>
                      <a:pt x="446394" y="157595"/>
                    </a:lnTo>
                    <a:lnTo>
                      <a:pt x="447158" y="157862"/>
                    </a:lnTo>
                    <a:lnTo>
                      <a:pt x="447250" y="157862"/>
                    </a:lnTo>
                    <a:lnTo>
                      <a:pt x="447956" y="157804"/>
                    </a:lnTo>
                    <a:lnTo>
                      <a:pt x="448072" y="157723"/>
                    </a:lnTo>
                    <a:lnTo>
                      <a:pt x="448361" y="157468"/>
                    </a:lnTo>
                    <a:lnTo>
                      <a:pt x="449448" y="156404"/>
                    </a:lnTo>
                    <a:lnTo>
                      <a:pt x="450131" y="155883"/>
                    </a:lnTo>
                    <a:lnTo>
                      <a:pt x="451126" y="155247"/>
                    </a:lnTo>
                    <a:lnTo>
                      <a:pt x="451924" y="154888"/>
                    </a:lnTo>
                    <a:cubicBezTo>
                      <a:pt x="452318" y="154738"/>
                      <a:pt x="452746" y="154715"/>
                      <a:pt x="453139" y="154807"/>
                    </a:cubicBezTo>
                    <a:lnTo>
                      <a:pt x="454065" y="155039"/>
                    </a:lnTo>
                    <a:lnTo>
                      <a:pt x="454643" y="154854"/>
                    </a:lnTo>
                    <a:cubicBezTo>
                      <a:pt x="454643" y="154854"/>
                      <a:pt x="455164" y="154692"/>
                      <a:pt x="455106" y="154703"/>
                    </a:cubicBezTo>
                    <a:cubicBezTo>
                      <a:pt x="455106" y="154703"/>
                      <a:pt x="455615" y="154530"/>
                      <a:pt x="455592" y="154541"/>
                    </a:cubicBezTo>
                    <a:lnTo>
                      <a:pt x="456610" y="154171"/>
                    </a:lnTo>
                    <a:lnTo>
                      <a:pt x="457374" y="153986"/>
                    </a:lnTo>
                    <a:cubicBezTo>
                      <a:pt x="457559" y="153951"/>
                      <a:pt x="457767" y="153928"/>
                      <a:pt x="457964" y="153951"/>
                    </a:cubicBezTo>
                    <a:lnTo>
                      <a:pt x="458473" y="153986"/>
                    </a:lnTo>
                    <a:cubicBezTo>
                      <a:pt x="458716" y="153997"/>
                      <a:pt x="458936" y="154067"/>
                      <a:pt x="459155" y="154159"/>
                    </a:cubicBezTo>
                    <a:lnTo>
                      <a:pt x="459607" y="154356"/>
                    </a:lnTo>
                    <a:lnTo>
                      <a:pt x="460058" y="154541"/>
                    </a:lnTo>
                    <a:lnTo>
                      <a:pt x="460659" y="154830"/>
                    </a:lnTo>
                    <a:cubicBezTo>
                      <a:pt x="461064" y="155027"/>
                      <a:pt x="461400" y="155363"/>
                      <a:pt x="461585" y="155779"/>
                    </a:cubicBezTo>
                    <a:lnTo>
                      <a:pt x="462268" y="157237"/>
                    </a:lnTo>
                    <a:lnTo>
                      <a:pt x="462453" y="157781"/>
                    </a:lnTo>
                    <a:lnTo>
                      <a:pt x="462603" y="158058"/>
                    </a:lnTo>
                    <a:lnTo>
                      <a:pt x="462858" y="158475"/>
                    </a:lnTo>
                    <a:lnTo>
                      <a:pt x="463205" y="159262"/>
                    </a:lnTo>
                    <a:lnTo>
                      <a:pt x="463413" y="159956"/>
                    </a:lnTo>
                    <a:lnTo>
                      <a:pt x="463772" y="161807"/>
                    </a:lnTo>
                    <a:lnTo>
                      <a:pt x="463806" y="162073"/>
                    </a:lnTo>
                    <a:lnTo>
                      <a:pt x="463899" y="162154"/>
                    </a:lnTo>
                    <a:lnTo>
                      <a:pt x="464419" y="162142"/>
                    </a:lnTo>
                    <a:lnTo>
                      <a:pt x="464581" y="162027"/>
                    </a:lnTo>
                    <a:cubicBezTo>
                      <a:pt x="464581" y="162027"/>
                      <a:pt x="465021" y="161714"/>
                      <a:pt x="465010" y="161737"/>
                    </a:cubicBezTo>
                    <a:lnTo>
                      <a:pt x="465334" y="161506"/>
                    </a:lnTo>
                    <a:lnTo>
                      <a:pt x="465600" y="161240"/>
                    </a:lnTo>
                    <a:cubicBezTo>
                      <a:pt x="465889" y="160962"/>
                      <a:pt x="466259" y="160777"/>
                      <a:pt x="466641" y="160708"/>
                    </a:cubicBezTo>
                    <a:lnTo>
                      <a:pt x="467104" y="160627"/>
                    </a:lnTo>
                    <a:cubicBezTo>
                      <a:pt x="467254" y="160592"/>
                      <a:pt x="467416" y="160592"/>
                      <a:pt x="467555" y="160592"/>
                    </a:cubicBezTo>
                    <a:lnTo>
                      <a:pt x="467948" y="160615"/>
                    </a:lnTo>
                    <a:lnTo>
                      <a:pt x="468041" y="160557"/>
                    </a:lnTo>
                    <a:lnTo>
                      <a:pt x="468237" y="160453"/>
                    </a:lnTo>
                    <a:lnTo>
                      <a:pt x="468388" y="160303"/>
                    </a:lnTo>
                    <a:lnTo>
                      <a:pt x="468446" y="160233"/>
                    </a:lnTo>
                    <a:lnTo>
                      <a:pt x="468388" y="160060"/>
                    </a:lnTo>
                    <a:cubicBezTo>
                      <a:pt x="468099" y="159215"/>
                      <a:pt x="468388" y="158290"/>
                      <a:pt x="469105" y="157769"/>
                    </a:cubicBezTo>
                    <a:lnTo>
                      <a:pt x="470042" y="157133"/>
                    </a:lnTo>
                    <a:lnTo>
                      <a:pt x="470760" y="156774"/>
                    </a:lnTo>
                    <a:cubicBezTo>
                      <a:pt x="471026" y="156658"/>
                      <a:pt x="471327" y="156589"/>
                      <a:pt x="471616" y="156589"/>
                    </a:cubicBezTo>
                    <a:lnTo>
                      <a:pt x="472842" y="156612"/>
                    </a:lnTo>
                    <a:cubicBezTo>
                      <a:pt x="472842" y="156612"/>
                      <a:pt x="473374" y="156670"/>
                      <a:pt x="473340" y="156647"/>
                    </a:cubicBezTo>
                    <a:cubicBezTo>
                      <a:pt x="473340" y="156647"/>
                      <a:pt x="473872" y="156682"/>
                      <a:pt x="473860" y="156682"/>
                    </a:cubicBezTo>
                    <a:lnTo>
                      <a:pt x="474173" y="156693"/>
                    </a:lnTo>
                    <a:lnTo>
                      <a:pt x="474450" y="156635"/>
                    </a:lnTo>
                    <a:lnTo>
                      <a:pt x="475202" y="156566"/>
                    </a:lnTo>
                    <a:lnTo>
                      <a:pt x="476394" y="156554"/>
                    </a:lnTo>
                    <a:lnTo>
                      <a:pt x="477609" y="156647"/>
                    </a:lnTo>
                    <a:lnTo>
                      <a:pt x="478106" y="156658"/>
                    </a:lnTo>
                    <a:lnTo>
                      <a:pt x="479113" y="156693"/>
                    </a:lnTo>
                    <a:lnTo>
                      <a:pt x="479472" y="156693"/>
                    </a:lnTo>
                    <a:lnTo>
                      <a:pt x="480351" y="156577"/>
                    </a:lnTo>
                    <a:lnTo>
                      <a:pt x="480686" y="156508"/>
                    </a:lnTo>
                    <a:lnTo>
                      <a:pt x="481080" y="156369"/>
                    </a:lnTo>
                    <a:lnTo>
                      <a:pt x="482225" y="156103"/>
                    </a:lnTo>
                    <a:lnTo>
                      <a:pt x="482572" y="155987"/>
                    </a:lnTo>
                    <a:lnTo>
                      <a:pt x="483012" y="155814"/>
                    </a:lnTo>
                    <a:lnTo>
                      <a:pt x="484181" y="155409"/>
                    </a:lnTo>
                    <a:cubicBezTo>
                      <a:pt x="484782" y="155224"/>
                      <a:pt x="485442" y="155316"/>
                      <a:pt x="485951" y="155675"/>
                    </a:cubicBezTo>
                    <a:lnTo>
                      <a:pt x="486240" y="155872"/>
                    </a:lnTo>
                    <a:cubicBezTo>
                      <a:pt x="486402" y="155976"/>
                      <a:pt x="486529" y="156115"/>
                      <a:pt x="486656" y="156265"/>
                    </a:cubicBezTo>
                    <a:lnTo>
                      <a:pt x="486772" y="156230"/>
                    </a:lnTo>
                    <a:lnTo>
                      <a:pt x="488843" y="155733"/>
                    </a:lnTo>
                    <a:lnTo>
                      <a:pt x="489156" y="155594"/>
                    </a:lnTo>
                    <a:lnTo>
                      <a:pt x="490127" y="155154"/>
                    </a:lnTo>
                    <a:lnTo>
                      <a:pt x="490822" y="154923"/>
                    </a:lnTo>
                    <a:cubicBezTo>
                      <a:pt x="491493" y="154726"/>
                      <a:pt x="492221" y="154865"/>
                      <a:pt x="492742" y="155339"/>
                    </a:cubicBezTo>
                    <a:lnTo>
                      <a:pt x="493147" y="155698"/>
                    </a:lnTo>
                    <a:lnTo>
                      <a:pt x="493714" y="156358"/>
                    </a:lnTo>
                    <a:cubicBezTo>
                      <a:pt x="494003" y="156728"/>
                      <a:pt x="494154" y="157202"/>
                      <a:pt x="494142" y="157676"/>
                    </a:cubicBezTo>
                    <a:lnTo>
                      <a:pt x="494038" y="160245"/>
                    </a:lnTo>
                    <a:lnTo>
                      <a:pt x="494061" y="160661"/>
                    </a:lnTo>
                    <a:cubicBezTo>
                      <a:pt x="494061" y="160661"/>
                      <a:pt x="494096" y="161194"/>
                      <a:pt x="494096" y="161171"/>
                    </a:cubicBezTo>
                    <a:lnTo>
                      <a:pt x="494188" y="162235"/>
                    </a:lnTo>
                    <a:lnTo>
                      <a:pt x="494223" y="163878"/>
                    </a:lnTo>
                    <a:lnTo>
                      <a:pt x="494281" y="164306"/>
                    </a:lnTo>
                    <a:lnTo>
                      <a:pt x="494397" y="165359"/>
                    </a:lnTo>
                    <a:cubicBezTo>
                      <a:pt x="494501" y="166215"/>
                      <a:pt x="494061" y="167036"/>
                      <a:pt x="493297" y="167407"/>
                    </a:cubicBezTo>
                    <a:lnTo>
                      <a:pt x="492939" y="167592"/>
                    </a:lnTo>
                    <a:cubicBezTo>
                      <a:pt x="492707" y="167696"/>
                      <a:pt x="492453" y="167765"/>
                      <a:pt x="492198" y="167788"/>
                    </a:cubicBezTo>
                    <a:lnTo>
                      <a:pt x="491805" y="167812"/>
                    </a:lnTo>
                    <a:lnTo>
                      <a:pt x="491724" y="169235"/>
                    </a:lnTo>
                    <a:lnTo>
                      <a:pt x="491516" y="170507"/>
                    </a:lnTo>
                    <a:lnTo>
                      <a:pt x="491516" y="170565"/>
                    </a:lnTo>
                    <a:lnTo>
                      <a:pt x="492048" y="172370"/>
                    </a:lnTo>
                    <a:lnTo>
                      <a:pt x="492210" y="172740"/>
                    </a:lnTo>
                    <a:lnTo>
                      <a:pt x="492175" y="172648"/>
                    </a:lnTo>
                    <a:lnTo>
                      <a:pt x="492534" y="173434"/>
                    </a:lnTo>
                    <a:lnTo>
                      <a:pt x="492858" y="174557"/>
                    </a:lnTo>
                    <a:lnTo>
                      <a:pt x="493216" y="176188"/>
                    </a:lnTo>
                    <a:lnTo>
                      <a:pt x="493459" y="177727"/>
                    </a:lnTo>
                    <a:lnTo>
                      <a:pt x="493564" y="178004"/>
                    </a:lnTo>
                    <a:lnTo>
                      <a:pt x="494061" y="179254"/>
                    </a:lnTo>
                    <a:lnTo>
                      <a:pt x="496618" y="180133"/>
                    </a:lnTo>
                    <a:cubicBezTo>
                      <a:pt x="497416" y="180411"/>
                      <a:pt x="497972" y="181175"/>
                      <a:pt x="497960" y="182031"/>
                    </a:cubicBezTo>
                    <a:lnTo>
                      <a:pt x="497960" y="182447"/>
                    </a:lnTo>
                    <a:cubicBezTo>
                      <a:pt x="497960" y="182852"/>
                      <a:pt x="497844" y="183245"/>
                      <a:pt x="497613" y="183581"/>
                    </a:cubicBezTo>
                    <a:lnTo>
                      <a:pt x="497150" y="184206"/>
                    </a:lnTo>
                    <a:lnTo>
                      <a:pt x="496016" y="185478"/>
                    </a:lnTo>
                    <a:lnTo>
                      <a:pt x="496005" y="185513"/>
                    </a:lnTo>
                    <a:lnTo>
                      <a:pt x="496028" y="185571"/>
                    </a:lnTo>
                    <a:lnTo>
                      <a:pt x="496259" y="186011"/>
                    </a:lnTo>
                    <a:lnTo>
                      <a:pt x="497023" y="187399"/>
                    </a:lnTo>
                    <a:lnTo>
                      <a:pt x="497312" y="188012"/>
                    </a:lnTo>
                    <a:lnTo>
                      <a:pt x="497983" y="189574"/>
                    </a:lnTo>
                    <a:lnTo>
                      <a:pt x="498191" y="190268"/>
                    </a:lnTo>
                    <a:cubicBezTo>
                      <a:pt x="498191" y="190268"/>
                      <a:pt x="498342" y="190789"/>
                      <a:pt x="498330" y="190754"/>
                    </a:cubicBezTo>
                    <a:lnTo>
                      <a:pt x="498434" y="191090"/>
                    </a:lnTo>
                    <a:lnTo>
                      <a:pt x="498596" y="191402"/>
                    </a:lnTo>
                    <a:lnTo>
                      <a:pt x="498943" y="192004"/>
                    </a:lnTo>
                    <a:lnTo>
                      <a:pt x="499383" y="193068"/>
                    </a:lnTo>
                    <a:lnTo>
                      <a:pt x="499661" y="193901"/>
                    </a:lnTo>
                    <a:lnTo>
                      <a:pt x="499973" y="195590"/>
                    </a:lnTo>
                    <a:lnTo>
                      <a:pt x="500309" y="198309"/>
                    </a:lnTo>
                    <a:cubicBezTo>
                      <a:pt x="500309" y="198309"/>
                      <a:pt x="500378" y="198830"/>
                      <a:pt x="500378" y="198818"/>
                    </a:cubicBezTo>
                    <a:lnTo>
                      <a:pt x="500448" y="199316"/>
                    </a:lnTo>
                    <a:lnTo>
                      <a:pt x="500528" y="199802"/>
                    </a:lnTo>
                    <a:lnTo>
                      <a:pt x="500737" y="200855"/>
                    </a:lnTo>
                    <a:lnTo>
                      <a:pt x="500806" y="201514"/>
                    </a:lnTo>
                    <a:cubicBezTo>
                      <a:pt x="500841" y="201861"/>
                      <a:pt x="500795" y="202197"/>
                      <a:pt x="500656" y="202521"/>
                    </a:cubicBezTo>
                    <a:lnTo>
                      <a:pt x="500054" y="203944"/>
                    </a:lnTo>
                    <a:lnTo>
                      <a:pt x="499915" y="204314"/>
                    </a:lnTo>
                    <a:lnTo>
                      <a:pt x="499857" y="204499"/>
                    </a:lnTo>
                    <a:lnTo>
                      <a:pt x="499857" y="205853"/>
                    </a:lnTo>
                    <a:lnTo>
                      <a:pt x="499834" y="207021"/>
                    </a:lnTo>
                    <a:lnTo>
                      <a:pt x="499568" y="209786"/>
                    </a:lnTo>
                    <a:cubicBezTo>
                      <a:pt x="499568" y="209786"/>
                      <a:pt x="499510" y="210319"/>
                      <a:pt x="499533" y="210295"/>
                    </a:cubicBezTo>
                    <a:lnTo>
                      <a:pt x="499476" y="210793"/>
                    </a:lnTo>
                    <a:lnTo>
                      <a:pt x="499406" y="212355"/>
                    </a:lnTo>
                    <a:cubicBezTo>
                      <a:pt x="499406" y="212355"/>
                      <a:pt x="499383" y="212887"/>
                      <a:pt x="499383" y="212864"/>
                    </a:cubicBezTo>
                    <a:lnTo>
                      <a:pt x="499372" y="213350"/>
                    </a:lnTo>
                    <a:lnTo>
                      <a:pt x="499383" y="213789"/>
                    </a:lnTo>
                    <a:lnTo>
                      <a:pt x="499418" y="214229"/>
                    </a:lnTo>
                    <a:lnTo>
                      <a:pt x="499453" y="214657"/>
                    </a:lnTo>
                    <a:lnTo>
                      <a:pt x="499510" y="214923"/>
                    </a:lnTo>
                    <a:lnTo>
                      <a:pt x="499684" y="215386"/>
                    </a:lnTo>
                    <a:lnTo>
                      <a:pt x="499776" y="215479"/>
                    </a:lnTo>
                    <a:lnTo>
                      <a:pt x="500343" y="216115"/>
                    </a:lnTo>
                    <a:lnTo>
                      <a:pt x="502264" y="219007"/>
                    </a:lnTo>
                    <a:lnTo>
                      <a:pt x="503155" y="220789"/>
                    </a:lnTo>
                    <a:lnTo>
                      <a:pt x="504173" y="222189"/>
                    </a:lnTo>
                    <a:lnTo>
                      <a:pt x="504323" y="222305"/>
                    </a:lnTo>
                    <a:lnTo>
                      <a:pt x="506452" y="223797"/>
                    </a:lnTo>
                    <a:lnTo>
                      <a:pt x="506950" y="224191"/>
                    </a:lnTo>
                    <a:lnTo>
                      <a:pt x="507864" y="225024"/>
                    </a:lnTo>
                    <a:lnTo>
                      <a:pt x="508801" y="224387"/>
                    </a:lnTo>
                    <a:lnTo>
                      <a:pt x="509483" y="224040"/>
                    </a:lnTo>
                    <a:cubicBezTo>
                      <a:pt x="510421" y="223589"/>
                      <a:pt x="511543" y="223936"/>
                      <a:pt x="512075" y="224815"/>
                    </a:cubicBezTo>
                    <a:lnTo>
                      <a:pt x="514273" y="228506"/>
                    </a:lnTo>
                    <a:cubicBezTo>
                      <a:pt x="514586" y="229027"/>
                      <a:pt x="514632" y="229651"/>
                      <a:pt x="514435" y="230218"/>
                    </a:cubicBezTo>
                    <a:lnTo>
                      <a:pt x="514146" y="230959"/>
                    </a:lnTo>
                    <a:lnTo>
                      <a:pt x="512665" y="233736"/>
                    </a:lnTo>
                    <a:lnTo>
                      <a:pt x="512526" y="234013"/>
                    </a:lnTo>
                    <a:lnTo>
                      <a:pt x="512387" y="234511"/>
                    </a:lnTo>
                    <a:cubicBezTo>
                      <a:pt x="512387" y="234511"/>
                      <a:pt x="512214" y="235020"/>
                      <a:pt x="512225" y="234973"/>
                    </a:cubicBezTo>
                    <a:lnTo>
                      <a:pt x="512168" y="235124"/>
                    </a:lnTo>
                    <a:lnTo>
                      <a:pt x="512191" y="235633"/>
                    </a:lnTo>
                    <a:lnTo>
                      <a:pt x="512214" y="235726"/>
                    </a:lnTo>
                    <a:lnTo>
                      <a:pt x="513313" y="237831"/>
                    </a:lnTo>
                    <a:lnTo>
                      <a:pt x="513544" y="238190"/>
                    </a:lnTo>
                    <a:lnTo>
                      <a:pt x="514690" y="240018"/>
                    </a:lnTo>
                    <a:cubicBezTo>
                      <a:pt x="514690" y="240018"/>
                      <a:pt x="514979" y="240469"/>
                      <a:pt x="514967" y="240458"/>
                    </a:cubicBezTo>
                    <a:lnTo>
                      <a:pt x="515222" y="240862"/>
                    </a:lnTo>
                    <a:lnTo>
                      <a:pt x="518323" y="245201"/>
                    </a:lnTo>
                    <a:lnTo>
                      <a:pt x="518693" y="245826"/>
                    </a:lnTo>
                    <a:lnTo>
                      <a:pt x="519225" y="247017"/>
                    </a:lnTo>
                    <a:lnTo>
                      <a:pt x="519457" y="247781"/>
                    </a:lnTo>
                    <a:lnTo>
                      <a:pt x="519804" y="249551"/>
                    </a:lnTo>
                    <a:lnTo>
                      <a:pt x="519792" y="249493"/>
                    </a:lnTo>
                    <a:lnTo>
                      <a:pt x="520116" y="251171"/>
                    </a:lnTo>
                    <a:lnTo>
                      <a:pt x="520128" y="252039"/>
                    </a:lnTo>
                    <a:lnTo>
                      <a:pt x="520093" y="252652"/>
                    </a:lnTo>
                    <a:lnTo>
                      <a:pt x="520081" y="253022"/>
                    </a:lnTo>
                    <a:lnTo>
                      <a:pt x="520243" y="255070"/>
                    </a:lnTo>
                    <a:lnTo>
                      <a:pt x="520452" y="258310"/>
                    </a:lnTo>
                    <a:lnTo>
                      <a:pt x="520382" y="259420"/>
                    </a:lnTo>
                    <a:cubicBezTo>
                      <a:pt x="520382" y="259420"/>
                      <a:pt x="520266" y="259941"/>
                      <a:pt x="520266" y="259929"/>
                    </a:cubicBezTo>
                    <a:lnTo>
                      <a:pt x="520162" y="260392"/>
                    </a:lnTo>
                    <a:lnTo>
                      <a:pt x="520093" y="260832"/>
                    </a:lnTo>
                    <a:lnTo>
                      <a:pt x="520023" y="261283"/>
                    </a:lnTo>
                    <a:lnTo>
                      <a:pt x="519966" y="261781"/>
                    </a:lnTo>
                    <a:lnTo>
                      <a:pt x="519942" y="262209"/>
                    </a:lnTo>
                    <a:lnTo>
                      <a:pt x="520012" y="262347"/>
                    </a:lnTo>
                    <a:lnTo>
                      <a:pt x="520278" y="262417"/>
                    </a:lnTo>
                    <a:lnTo>
                      <a:pt x="522314" y="262914"/>
                    </a:lnTo>
                    <a:cubicBezTo>
                      <a:pt x="522627" y="262984"/>
                      <a:pt x="522916" y="263123"/>
                      <a:pt x="523159" y="263331"/>
                    </a:cubicBezTo>
                    <a:lnTo>
                      <a:pt x="523691" y="263794"/>
                    </a:lnTo>
                    <a:lnTo>
                      <a:pt x="525565" y="265737"/>
                    </a:lnTo>
                    <a:cubicBezTo>
                      <a:pt x="525669" y="265841"/>
                      <a:pt x="525762" y="265969"/>
                      <a:pt x="525831" y="266084"/>
                    </a:cubicBezTo>
                    <a:lnTo>
                      <a:pt x="526109" y="266536"/>
                    </a:lnTo>
                    <a:lnTo>
                      <a:pt x="526422" y="267149"/>
                    </a:lnTo>
                    <a:lnTo>
                      <a:pt x="526630" y="267577"/>
                    </a:lnTo>
                    <a:lnTo>
                      <a:pt x="527127" y="268433"/>
                    </a:lnTo>
                    <a:lnTo>
                      <a:pt x="527694" y="269301"/>
                    </a:lnTo>
                    <a:lnTo>
                      <a:pt x="528065" y="269995"/>
                    </a:lnTo>
                    <a:lnTo>
                      <a:pt x="530216" y="271245"/>
                    </a:lnTo>
                    <a:cubicBezTo>
                      <a:pt x="530413" y="271349"/>
                      <a:pt x="530575" y="271499"/>
                      <a:pt x="530726" y="271661"/>
                    </a:cubicBezTo>
                    <a:lnTo>
                      <a:pt x="531061" y="272031"/>
                    </a:lnTo>
                    <a:cubicBezTo>
                      <a:pt x="531246" y="272239"/>
                      <a:pt x="531397" y="272517"/>
                      <a:pt x="531477" y="272795"/>
                    </a:cubicBezTo>
                    <a:lnTo>
                      <a:pt x="532091" y="274854"/>
                    </a:lnTo>
                    <a:cubicBezTo>
                      <a:pt x="532091" y="274854"/>
                      <a:pt x="532241" y="275363"/>
                      <a:pt x="532241" y="275352"/>
                    </a:cubicBezTo>
                    <a:lnTo>
                      <a:pt x="535504" y="286135"/>
                    </a:lnTo>
                    <a:lnTo>
                      <a:pt x="535666" y="286736"/>
                    </a:lnTo>
                    <a:cubicBezTo>
                      <a:pt x="535863" y="287558"/>
                      <a:pt x="535527" y="288414"/>
                      <a:pt x="534833" y="288888"/>
                    </a:cubicBezTo>
                    <a:lnTo>
                      <a:pt x="533803" y="289571"/>
                    </a:lnTo>
                    <a:lnTo>
                      <a:pt x="533919" y="291399"/>
                    </a:lnTo>
                    <a:cubicBezTo>
                      <a:pt x="533919" y="291503"/>
                      <a:pt x="533919" y="291607"/>
                      <a:pt x="533907" y="291711"/>
                    </a:cubicBezTo>
                    <a:lnTo>
                      <a:pt x="533664" y="293886"/>
                    </a:lnTo>
                    <a:lnTo>
                      <a:pt x="533491" y="294661"/>
                    </a:lnTo>
                    <a:lnTo>
                      <a:pt x="532831" y="296883"/>
                    </a:lnTo>
                    <a:cubicBezTo>
                      <a:pt x="532750" y="297126"/>
                      <a:pt x="532623" y="297346"/>
                      <a:pt x="532438" y="297554"/>
                    </a:cubicBezTo>
                    <a:lnTo>
                      <a:pt x="532114" y="297913"/>
                    </a:lnTo>
                    <a:lnTo>
                      <a:pt x="531836" y="298260"/>
                    </a:lnTo>
                    <a:lnTo>
                      <a:pt x="531570" y="298653"/>
                    </a:lnTo>
                    <a:cubicBezTo>
                      <a:pt x="531570" y="298653"/>
                      <a:pt x="531246" y="299093"/>
                      <a:pt x="531258" y="299069"/>
                    </a:cubicBezTo>
                    <a:lnTo>
                      <a:pt x="530968" y="299498"/>
                    </a:lnTo>
                    <a:lnTo>
                      <a:pt x="530760" y="299822"/>
                    </a:lnTo>
                    <a:lnTo>
                      <a:pt x="529395" y="302564"/>
                    </a:lnTo>
                    <a:lnTo>
                      <a:pt x="529210" y="302992"/>
                    </a:lnTo>
                    <a:lnTo>
                      <a:pt x="529013" y="303443"/>
                    </a:lnTo>
                    <a:lnTo>
                      <a:pt x="528400" y="304611"/>
                    </a:lnTo>
                    <a:lnTo>
                      <a:pt x="528041" y="305155"/>
                    </a:lnTo>
                    <a:cubicBezTo>
                      <a:pt x="527903" y="305363"/>
                      <a:pt x="527729" y="305560"/>
                      <a:pt x="527521" y="305699"/>
                    </a:cubicBezTo>
                    <a:lnTo>
                      <a:pt x="526676" y="306300"/>
                    </a:lnTo>
                    <a:lnTo>
                      <a:pt x="526873" y="306798"/>
                    </a:lnTo>
                    <a:lnTo>
                      <a:pt x="526977" y="306983"/>
                    </a:lnTo>
                    <a:lnTo>
                      <a:pt x="527856" y="308024"/>
                    </a:lnTo>
                    <a:lnTo>
                      <a:pt x="530205" y="307955"/>
                    </a:lnTo>
                    <a:cubicBezTo>
                      <a:pt x="530772" y="307932"/>
                      <a:pt x="531327" y="308163"/>
                      <a:pt x="531721" y="308580"/>
                    </a:cubicBezTo>
                    <a:cubicBezTo>
                      <a:pt x="532126" y="308996"/>
                      <a:pt x="532311" y="309552"/>
                      <a:pt x="532253" y="310130"/>
                    </a:cubicBezTo>
                    <a:lnTo>
                      <a:pt x="532114" y="311299"/>
                    </a:lnTo>
                    <a:lnTo>
                      <a:pt x="531940" y="311993"/>
                    </a:lnTo>
                    <a:lnTo>
                      <a:pt x="531663" y="312745"/>
                    </a:lnTo>
                    <a:cubicBezTo>
                      <a:pt x="531524" y="313069"/>
                      <a:pt x="531327" y="313346"/>
                      <a:pt x="531061" y="313566"/>
                    </a:cubicBezTo>
                    <a:lnTo>
                      <a:pt x="530888" y="315024"/>
                    </a:lnTo>
                    <a:lnTo>
                      <a:pt x="530888" y="315290"/>
                    </a:lnTo>
                    <a:lnTo>
                      <a:pt x="530922" y="315649"/>
                    </a:lnTo>
                    <a:cubicBezTo>
                      <a:pt x="530945" y="315822"/>
                      <a:pt x="530957" y="315996"/>
                      <a:pt x="530934" y="316169"/>
                    </a:cubicBezTo>
                    <a:lnTo>
                      <a:pt x="530864" y="316702"/>
                    </a:lnTo>
                    <a:cubicBezTo>
                      <a:pt x="530853" y="316852"/>
                      <a:pt x="530807" y="316991"/>
                      <a:pt x="530772" y="317130"/>
                    </a:cubicBezTo>
                    <a:cubicBezTo>
                      <a:pt x="530772" y="317130"/>
                      <a:pt x="530598" y="317627"/>
                      <a:pt x="530610" y="317581"/>
                    </a:cubicBezTo>
                    <a:lnTo>
                      <a:pt x="530587" y="317650"/>
                    </a:lnTo>
                    <a:lnTo>
                      <a:pt x="530772" y="319363"/>
                    </a:lnTo>
                    <a:cubicBezTo>
                      <a:pt x="530807" y="319733"/>
                      <a:pt x="530749" y="320126"/>
                      <a:pt x="530587" y="320462"/>
                    </a:cubicBezTo>
                    <a:lnTo>
                      <a:pt x="530379" y="320890"/>
                    </a:lnTo>
                    <a:cubicBezTo>
                      <a:pt x="530263" y="321133"/>
                      <a:pt x="530101" y="321341"/>
                      <a:pt x="529893" y="321526"/>
                    </a:cubicBezTo>
                    <a:lnTo>
                      <a:pt x="527463" y="323643"/>
                    </a:lnTo>
                    <a:lnTo>
                      <a:pt x="526757" y="324106"/>
                    </a:lnTo>
                    <a:lnTo>
                      <a:pt x="526433" y="324268"/>
                    </a:lnTo>
                    <a:lnTo>
                      <a:pt x="526318" y="324407"/>
                    </a:lnTo>
                    <a:lnTo>
                      <a:pt x="525346" y="325275"/>
                    </a:lnTo>
                    <a:cubicBezTo>
                      <a:pt x="525195" y="325414"/>
                      <a:pt x="525022" y="325518"/>
                      <a:pt x="524837" y="325599"/>
                    </a:cubicBezTo>
                    <a:lnTo>
                      <a:pt x="524339" y="325795"/>
                    </a:lnTo>
                    <a:lnTo>
                      <a:pt x="523934" y="325934"/>
                    </a:lnTo>
                    <a:lnTo>
                      <a:pt x="523934" y="326420"/>
                    </a:lnTo>
                    <a:lnTo>
                      <a:pt x="523992" y="326536"/>
                    </a:lnTo>
                    <a:lnTo>
                      <a:pt x="524385" y="327496"/>
                    </a:lnTo>
                    <a:lnTo>
                      <a:pt x="524652" y="328352"/>
                    </a:lnTo>
                    <a:lnTo>
                      <a:pt x="525195" y="331002"/>
                    </a:lnTo>
                    <a:lnTo>
                      <a:pt x="525809" y="334785"/>
                    </a:lnTo>
                    <a:cubicBezTo>
                      <a:pt x="525809" y="334785"/>
                      <a:pt x="525889" y="335305"/>
                      <a:pt x="525889" y="335282"/>
                    </a:cubicBezTo>
                    <a:cubicBezTo>
                      <a:pt x="525889" y="335282"/>
                      <a:pt x="525982" y="335803"/>
                      <a:pt x="525982" y="335791"/>
                    </a:cubicBezTo>
                    <a:lnTo>
                      <a:pt x="526375" y="337909"/>
                    </a:lnTo>
                    <a:lnTo>
                      <a:pt x="526780" y="340084"/>
                    </a:lnTo>
                    <a:lnTo>
                      <a:pt x="529094" y="355483"/>
                    </a:lnTo>
                    <a:lnTo>
                      <a:pt x="529256" y="357739"/>
                    </a:lnTo>
                    <a:cubicBezTo>
                      <a:pt x="529788" y="358051"/>
                      <a:pt x="530147" y="358584"/>
                      <a:pt x="530228" y="359185"/>
                    </a:cubicBezTo>
                    <a:lnTo>
                      <a:pt x="530309" y="359706"/>
                    </a:lnTo>
                    <a:lnTo>
                      <a:pt x="530494" y="362008"/>
                    </a:lnTo>
                    <a:lnTo>
                      <a:pt x="530436" y="366000"/>
                    </a:lnTo>
                    <a:lnTo>
                      <a:pt x="530228" y="367319"/>
                    </a:lnTo>
                    <a:lnTo>
                      <a:pt x="530031" y="368163"/>
                    </a:lnTo>
                    <a:lnTo>
                      <a:pt x="530112" y="370061"/>
                    </a:lnTo>
                    <a:lnTo>
                      <a:pt x="530112" y="372791"/>
                    </a:lnTo>
                    <a:lnTo>
                      <a:pt x="530124" y="373254"/>
                    </a:lnTo>
                    <a:lnTo>
                      <a:pt x="530147" y="373763"/>
                    </a:lnTo>
                    <a:cubicBezTo>
                      <a:pt x="530147" y="373914"/>
                      <a:pt x="530147" y="374052"/>
                      <a:pt x="530124" y="374203"/>
                    </a:cubicBezTo>
                    <a:lnTo>
                      <a:pt x="529835" y="375834"/>
                    </a:lnTo>
                    <a:cubicBezTo>
                      <a:pt x="529765" y="376227"/>
                      <a:pt x="529580" y="376575"/>
                      <a:pt x="529314" y="376852"/>
                    </a:cubicBezTo>
                    <a:lnTo>
                      <a:pt x="529140" y="377026"/>
                    </a:lnTo>
                    <a:lnTo>
                      <a:pt x="529407" y="377616"/>
                    </a:lnTo>
                    <a:cubicBezTo>
                      <a:pt x="529545" y="377905"/>
                      <a:pt x="529592" y="378229"/>
                      <a:pt x="529580" y="378553"/>
                    </a:cubicBezTo>
                    <a:lnTo>
                      <a:pt x="529499" y="379421"/>
                    </a:lnTo>
                    <a:lnTo>
                      <a:pt x="528817" y="382140"/>
                    </a:lnTo>
                    <a:lnTo>
                      <a:pt x="528122" y="384257"/>
                    </a:lnTo>
                    <a:lnTo>
                      <a:pt x="526896" y="387670"/>
                    </a:lnTo>
                    <a:lnTo>
                      <a:pt x="527324" y="389162"/>
                    </a:lnTo>
                    <a:cubicBezTo>
                      <a:pt x="527324" y="389162"/>
                      <a:pt x="527463" y="389671"/>
                      <a:pt x="527463" y="389648"/>
                    </a:cubicBezTo>
                    <a:lnTo>
                      <a:pt x="527602" y="390099"/>
                    </a:lnTo>
                    <a:lnTo>
                      <a:pt x="528701" y="393061"/>
                    </a:lnTo>
                    <a:cubicBezTo>
                      <a:pt x="528701" y="393061"/>
                      <a:pt x="528886" y="393559"/>
                      <a:pt x="528874" y="393524"/>
                    </a:cubicBezTo>
                    <a:cubicBezTo>
                      <a:pt x="528874" y="393524"/>
                      <a:pt x="529071" y="394022"/>
                      <a:pt x="529059" y="393987"/>
                    </a:cubicBezTo>
                    <a:lnTo>
                      <a:pt x="529673" y="395479"/>
                    </a:lnTo>
                    <a:cubicBezTo>
                      <a:pt x="529812" y="395826"/>
                      <a:pt x="529846" y="396220"/>
                      <a:pt x="529777" y="396590"/>
                    </a:cubicBezTo>
                    <a:lnTo>
                      <a:pt x="529707" y="397007"/>
                    </a:lnTo>
                    <a:cubicBezTo>
                      <a:pt x="529615" y="397516"/>
                      <a:pt x="529349" y="397955"/>
                      <a:pt x="528932" y="398268"/>
                    </a:cubicBezTo>
                    <a:lnTo>
                      <a:pt x="526306" y="400223"/>
                    </a:lnTo>
                    <a:cubicBezTo>
                      <a:pt x="525959" y="400466"/>
                      <a:pt x="525554" y="400582"/>
                      <a:pt x="525137" y="400582"/>
                    </a:cubicBezTo>
                    <a:lnTo>
                      <a:pt x="522060" y="400547"/>
                    </a:lnTo>
                    <a:lnTo>
                      <a:pt x="518427" y="399795"/>
                    </a:lnTo>
                    <a:lnTo>
                      <a:pt x="518219" y="399760"/>
                    </a:lnTo>
                    <a:lnTo>
                      <a:pt x="514204" y="400188"/>
                    </a:lnTo>
                    <a:lnTo>
                      <a:pt x="513290" y="400223"/>
                    </a:lnTo>
                    <a:lnTo>
                      <a:pt x="510062" y="399957"/>
                    </a:lnTo>
                    <a:cubicBezTo>
                      <a:pt x="509391" y="399887"/>
                      <a:pt x="508812" y="399506"/>
                      <a:pt x="508500" y="398939"/>
                    </a:cubicBezTo>
                    <a:lnTo>
                      <a:pt x="508396" y="398962"/>
                    </a:lnTo>
                    <a:lnTo>
                      <a:pt x="507401" y="399112"/>
                    </a:lnTo>
                    <a:lnTo>
                      <a:pt x="506603" y="399124"/>
                    </a:lnTo>
                    <a:lnTo>
                      <a:pt x="506626" y="399216"/>
                    </a:lnTo>
                    <a:lnTo>
                      <a:pt x="506765" y="399644"/>
                    </a:lnTo>
                    <a:cubicBezTo>
                      <a:pt x="506834" y="399899"/>
                      <a:pt x="506857" y="400165"/>
                      <a:pt x="506834" y="400431"/>
                    </a:cubicBezTo>
                    <a:lnTo>
                      <a:pt x="506718" y="401495"/>
                    </a:lnTo>
                    <a:lnTo>
                      <a:pt x="506487" y="402340"/>
                    </a:lnTo>
                    <a:cubicBezTo>
                      <a:pt x="506452" y="402490"/>
                      <a:pt x="506383" y="402653"/>
                      <a:pt x="506302" y="402780"/>
                    </a:cubicBezTo>
                    <a:lnTo>
                      <a:pt x="505307" y="404469"/>
                    </a:lnTo>
                    <a:lnTo>
                      <a:pt x="505885" y="404874"/>
                    </a:lnTo>
                    <a:lnTo>
                      <a:pt x="506765" y="404839"/>
                    </a:lnTo>
                    <a:lnTo>
                      <a:pt x="510120" y="404920"/>
                    </a:lnTo>
                    <a:lnTo>
                      <a:pt x="511311" y="405001"/>
                    </a:lnTo>
                    <a:lnTo>
                      <a:pt x="511890" y="405105"/>
                    </a:lnTo>
                    <a:lnTo>
                      <a:pt x="512098" y="405117"/>
                    </a:lnTo>
                    <a:lnTo>
                      <a:pt x="514007" y="404828"/>
                    </a:lnTo>
                    <a:cubicBezTo>
                      <a:pt x="514273" y="404793"/>
                      <a:pt x="514551" y="404804"/>
                      <a:pt x="514805" y="404862"/>
                    </a:cubicBezTo>
                    <a:lnTo>
                      <a:pt x="515928" y="405186"/>
                    </a:lnTo>
                    <a:cubicBezTo>
                      <a:pt x="516078" y="405221"/>
                      <a:pt x="516217" y="405290"/>
                      <a:pt x="516356" y="405371"/>
                    </a:cubicBezTo>
                    <a:lnTo>
                      <a:pt x="517119" y="405869"/>
                    </a:lnTo>
                    <a:lnTo>
                      <a:pt x="518323" y="406933"/>
                    </a:lnTo>
                    <a:lnTo>
                      <a:pt x="519017" y="407697"/>
                    </a:lnTo>
                    <a:lnTo>
                      <a:pt x="519618" y="408576"/>
                    </a:lnTo>
                    <a:cubicBezTo>
                      <a:pt x="519734" y="408750"/>
                      <a:pt x="519815" y="408946"/>
                      <a:pt x="519884" y="409155"/>
                    </a:cubicBezTo>
                    <a:lnTo>
                      <a:pt x="519977" y="409490"/>
                    </a:lnTo>
                    <a:lnTo>
                      <a:pt x="520046" y="409560"/>
                    </a:lnTo>
                    <a:lnTo>
                      <a:pt x="520799" y="410173"/>
                    </a:lnTo>
                    <a:cubicBezTo>
                      <a:pt x="520972" y="410312"/>
                      <a:pt x="521123" y="410462"/>
                      <a:pt x="521227" y="410636"/>
                    </a:cubicBezTo>
                    <a:lnTo>
                      <a:pt x="522106" y="412024"/>
                    </a:lnTo>
                    <a:cubicBezTo>
                      <a:pt x="522349" y="412429"/>
                      <a:pt x="522453" y="412903"/>
                      <a:pt x="522372" y="413378"/>
                    </a:cubicBezTo>
                    <a:lnTo>
                      <a:pt x="522303" y="413875"/>
                    </a:lnTo>
                    <a:cubicBezTo>
                      <a:pt x="522279" y="414025"/>
                      <a:pt x="522245" y="414153"/>
                      <a:pt x="522198" y="414292"/>
                    </a:cubicBezTo>
                    <a:lnTo>
                      <a:pt x="521261" y="416802"/>
                    </a:lnTo>
                    <a:cubicBezTo>
                      <a:pt x="521122" y="417138"/>
                      <a:pt x="520903" y="417439"/>
                      <a:pt x="520625" y="417670"/>
                    </a:cubicBezTo>
                    <a:lnTo>
                      <a:pt x="520266" y="417948"/>
                    </a:lnTo>
                    <a:cubicBezTo>
                      <a:pt x="520058" y="418110"/>
                      <a:pt x="519815" y="418225"/>
                      <a:pt x="519561" y="418295"/>
                    </a:cubicBezTo>
                    <a:lnTo>
                      <a:pt x="519375" y="419695"/>
                    </a:lnTo>
                    <a:lnTo>
                      <a:pt x="519549" y="419787"/>
                    </a:lnTo>
                    <a:cubicBezTo>
                      <a:pt x="520116" y="420123"/>
                      <a:pt x="520463" y="420713"/>
                      <a:pt x="520509" y="421349"/>
                    </a:cubicBezTo>
                    <a:cubicBezTo>
                      <a:pt x="520567" y="421985"/>
                      <a:pt x="520301" y="422622"/>
                      <a:pt x="519804" y="423038"/>
                    </a:cubicBezTo>
                    <a:lnTo>
                      <a:pt x="518172" y="424427"/>
                    </a:lnTo>
                    <a:cubicBezTo>
                      <a:pt x="518057" y="424519"/>
                      <a:pt x="517929" y="424600"/>
                      <a:pt x="517802" y="424670"/>
                    </a:cubicBezTo>
                    <a:lnTo>
                      <a:pt x="517351" y="424913"/>
                    </a:lnTo>
                    <a:cubicBezTo>
                      <a:pt x="517038" y="425063"/>
                      <a:pt x="516714" y="425144"/>
                      <a:pt x="516356" y="425121"/>
                    </a:cubicBezTo>
                    <a:lnTo>
                      <a:pt x="515858" y="425109"/>
                    </a:lnTo>
                    <a:lnTo>
                      <a:pt x="515708" y="425375"/>
                    </a:lnTo>
                    <a:cubicBezTo>
                      <a:pt x="515627" y="425514"/>
                      <a:pt x="515523" y="425641"/>
                      <a:pt x="515419" y="425769"/>
                    </a:cubicBezTo>
                    <a:lnTo>
                      <a:pt x="515060" y="426139"/>
                    </a:lnTo>
                    <a:lnTo>
                      <a:pt x="514215" y="426960"/>
                    </a:lnTo>
                    <a:cubicBezTo>
                      <a:pt x="514077" y="427099"/>
                      <a:pt x="513926" y="427203"/>
                      <a:pt x="513764" y="427284"/>
                    </a:cubicBezTo>
                    <a:lnTo>
                      <a:pt x="513556" y="428036"/>
                    </a:lnTo>
                    <a:lnTo>
                      <a:pt x="513695" y="428453"/>
                    </a:lnTo>
                    <a:cubicBezTo>
                      <a:pt x="513753" y="428615"/>
                      <a:pt x="513787" y="428788"/>
                      <a:pt x="513787" y="428950"/>
                    </a:cubicBezTo>
                    <a:lnTo>
                      <a:pt x="513822" y="429483"/>
                    </a:lnTo>
                    <a:cubicBezTo>
                      <a:pt x="513845" y="429980"/>
                      <a:pt x="513706" y="430454"/>
                      <a:pt x="513406" y="430836"/>
                    </a:cubicBezTo>
                    <a:lnTo>
                      <a:pt x="512573" y="431866"/>
                    </a:lnTo>
                    <a:cubicBezTo>
                      <a:pt x="512688" y="431982"/>
                      <a:pt x="512804" y="432132"/>
                      <a:pt x="512896" y="432282"/>
                    </a:cubicBezTo>
                    <a:lnTo>
                      <a:pt x="512977" y="432433"/>
                    </a:lnTo>
                    <a:lnTo>
                      <a:pt x="513128" y="432491"/>
                    </a:lnTo>
                    <a:cubicBezTo>
                      <a:pt x="513625" y="432722"/>
                      <a:pt x="514007" y="433115"/>
                      <a:pt x="514192" y="433624"/>
                    </a:cubicBezTo>
                    <a:cubicBezTo>
                      <a:pt x="514377" y="434134"/>
                      <a:pt x="514354" y="434689"/>
                      <a:pt x="514123" y="435186"/>
                    </a:cubicBezTo>
                    <a:lnTo>
                      <a:pt x="513949" y="435533"/>
                    </a:lnTo>
                    <a:cubicBezTo>
                      <a:pt x="513764" y="435938"/>
                      <a:pt x="513452" y="436251"/>
                      <a:pt x="513070" y="436459"/>
                    </a:cubicBezTo>
                    <a:lnTo>
                      <a:pt x="512619" y="436690"/>
                    </a:lnTo>
                    <a:cubicBezTo>
                      <a:pt x="512387" y="436806"/>
                      <a:pt x="512156" y="436876"/>
                      <a:pt x="511913" y="436899"/>
                    </a:cubicBezTo>
                    <a:lnTo>
                      <a:pt x="508060" y="437257"/>
                    </a:lnTo>
                    <a:lnTo>
                      <a:pt x="507262" y="437199"/>
                    </a:lnTo>
                    <a:lnTo>
                      <a:pt x="507343" y="437211"/>
                    </a:lnTo>
                    <a:cubicBezTo>
                      <a:pt x="507343" y="437211"/>
                      <a:pt x="506811" y="437188"/>
                      <a:pt x="506834" y="437188"/>
                    </a:cubicBezTo>
                    <a:lnTo>
                      <a:pt x="506302" y="437176"/>
                    </a:lnTo>
                    <a:lnTo>
                      <a:pt x="505607" y="437095"/>
                    </a:lnTo>
                    <a:lnTo>
                      <a:pt x="504821" y="436922"/>
                    </a:lnTo>
                    <a:lnTo>
                      <a:pt x="504208" y="436690"/>
                    </a:lnTo>
                    <a:lnTo>
                      <a:pt x="503201" y="436401"/>
                    </a:lnTo>
                    <a:lnTo>
                      <a:pt x="502160" y="435996"/>
                    </a:lnTo>
                    <a:lnTo>
                      <a:pt x="501755" y="435892"/>
                    </a:lnTo>
                    <a:cubicBezTo>
                      <a:pt x="501755" y="435892"/>
                      <a:pt x="501234" y="435742"/>
                      <a:pt x="501246" y="435742"/>
                    </a:cubicBezTo>
                    <a:lnTo>
                      <a:pt x="498133" y="434943"/>
                    </a:lnTo>
                    <a:cubicBezTo>
                      <a:pt x="498133" y="434943"/>
                      <a:pt x="497613" y="434805"/>
                      <a:pt x="497636" y="434805"/>
                    </a:cubicBezTo>
                    <a:lnTo>
                      <a:pt x="497277" y="434712"/>
                    </a:lnTo>
                    <a:lnTo>
                      <a:pt x="496479" y="434643"/>
                    </a:lnTo>
                    <a:lnTo>
                      <a:pt x="496444" y="434643"/>
                    </a:lnTo>
                    <a:lnTo>
                      <a:pt x="496236" y="435221"/>
                    </a:lnTo>
                    <a:lnTo>
                      <a:pt x="495993" y="435742"/>
                    </a:lnTo>
                    <a:lnTo>
                      <a:pt x="496421" y="436436"/>
                    </a:lnTo>
                    <a:lnTo>
                      <a:pt x="496919" y="437500"/>
                    </a:lnTo>
                    <a:cubicBezTo>
                      <a:pt x="497000" y="437697"/>
                      <a:pt x="497057" y="437917"/>
                      <a:pt x="497069" y="438125"/>
                    </a:cubicBezTo>
                    <a:lnTo>
                      <a:pt x="497104" y="438634"/>
                    </a:lnTo>
                    <a:cubicBezTo>
                      <a:pt x="497115" y="438842"/>
                      <a:pt x="497104" y="439074"/>
                      <a:pt x="497046" y="439271"/>
                    </a:cubicBezTo>
                    <a:lnTo>
                      <a:pt x="496942" y="439687"/>
                    </a:lnTo>
                    <a:lnTo>
                      <a:pt x="496942" y="439722"/>
                    </a:lnTo>
                    <a:lnTo>
                      <a:pt x="497520" y="442174"/>
                    </a:lnTo>
                    <a:lnTo>
                      <a:pt x="497532" y="442186"/>
                    </a:lnTo>
                    <a:lnTo>
                      <a:pt x="497775" y="442464"/>
                    </a:lnTo>
                    <a:lnTo>
                      <a:pt x="498538" y="443551"/>
                    </a:lnTo>
                    <a:lnTo>
                      <a:pt x="499719" y="445425"/>
                    </a:lnTo>
                    <a:cubicBezTo>
                      <a:pt x="499811" y="445564"/>
                      <a:pt x="499880" y="445703"/>
                      <a:pt x="499915" y="445854"/>
                    </a:cubicBezTo>
                    <a:lnTo>
                      <a:pt x="500436" y="447473"/>
                    </a:lnTo>
                    <a:cubicBezTo>
                      <a:pt x="500505" y="447740"/>
                      <a:pt x="500528" y="448017"/>
                      <a:pt x="500494" y="448295"/>
                    </a:cubicBezTo>
                    <a:lnTo>
                      <a:pt x="500297" y="449891"/>
                    </a:lnTo>
                    <a:lnTo>
                      <a:pt x="500123" y="450644"/>
                    </a:lnTo>
                    <a:lnTo>
                      <a:pt x="499915" y="451234"/>
                    </a:lnTo>
                    <a:lnTo>
                      <a:pt x="499811" y="451650"/>
                    </a:lnTo>
                    <a:lnTo>
                      <a:pt x="499719" y="452113"/>
                    </a:lnTo>
                    <a:cubicBezTo>
                      <a:pt x="499568" y="452749"/>
                      <a:pt x="499117" y="453281"/>
                      <a:pt x="498515" y="453536"/>
                    </a:cubicBezTo>
                    <a:lnTo>
                      <a:pt x="497648" y="453883"/>
                    </a:lnTo>
                    <a:lnTo>
                      <a:pt x="497671" y="454381"/>
                    </a:lnTo>
                    <a:lnTo>
                      <a:pt x="497590" y="455294"/>
                    </a:lnTo>
                    <a:cubicBezTo>
                      <a:pt x="497567" y="455480"/>
                      <a:pt x="497509" y="455653"/>
                      <a:pt x="497439" y="455815"/>
                    </a:cubicBezTo>
                    <a:lnTo>
                      <a:pt x="496676" y="457585"/>
                    </a:lnTo>
                    <a:lnTo>
                      <a:pt x="496653" y="457759"/>
                    </a:lnTo>
                    <a:lnTo>
                      <a:pt x="496595" y="458707"/>
                    </a:lnTo>
                    <a:cubicBezTo>
                      <a:pt x="496572" y="459101"/>
                      <a:pt x="496433" y="459483"/>
                      <a:pt x="496190" y="459795"/>
                    </a:cubicBezTo>
                    <a:lnTo>
                      <a:pt x="495993" y="460073"/>
                    </a:lnTo>
                    <a:lnTo>
                      <a:pt x="496248" y="460593"/>
                    </a:lnTo>
                    <a:lnTo>
                      <a:pt x="496340" y="460697"/>
                    </a:lnTo>
                    <a:lnTo>
                      <a:pt x="498619" y="462722"/>
                    </a:lnTo>
                    <a:cubicBezTo>
                      <a:pt x="498990" y="463058"/>
                      <a:pt x="499221" y="463509"/>
                      <a:pt x="499279" y="464006"/>
                    </a:cubicBezTo>
                    <a:lnTo>
                      <a:pt x="499337" y="464527"/>
                    </a:lnTo>
                    <a:lnTo>
                      <a:pt x="499360" y="465487"/>
                    </a:lnTo>
                    <a:lnTo>
                      <a:pt x="499244" y="466343"/>
                    </a:lnTo>
                    <a:lnTo>
                      <a:pt x="499522" y="468750"/>
                    </a:lnTo>
                    <a:lnTo>
                      <a:pt x="499533" y="469236"/>
                    </a:lnTo>
                    <a:lnTo>
                      <a:pt x="499533" y="469247"/>
                    </a:lnTo>
                    <a:lnTo>
                      <a:pt x="499672" y="469479"/>
                    </a:lnTo>
                    <a:cubicBezTo>
                      <a:pt x="500181" y="470358"/>
                      <a:pt x="499950" y="471480"/>
                      <a:pt x="499140" y="472082"/>
                    </a:cubicBezTo>
                    <a:lnTo>
                      <a:pt x="498793" y="472348"/>
                    </a:lnTo>
                    <a:cubicBezTo>
                      <a:pt x="498446" y="472614"/>
                      <a:pt x="498018" y="472753"/>
                      <a:pt x="497590" y="472753"/>
                    </a:cubicBezTo>
                    <a:lnTo>
                      <a:pt x="497092" y="472753"/>
                    </a:lnTo>
                    <a:cubicBezTo>
                      <a:pt x="496861" y="472765"/>
                      <a:pt x="496641" y="472730"/>
                      <a:pt x="496421" y="472649"/>
                    </a:cubicBezTo>
                    <a:lnTo>
                      <a:pt x="494882" y="472105"/>
                    </a:lnTo>
                    <a:lnTo>
                      <a:pt x="491770" y="470879"/>
                    </a:lnTo>
                    <a:lnTo>
                      <a:pt x="491678" y="470913"/>
                    </a:lnTo>
                    <a:lnTo>
                      <a:pt x="491400" y="471423"/>
                    </a:lnTo>
                    <a:cubicBezTo>
                      <a:pt x="491261" y="471666"/>
                      <a:pt x="491076" y="471874"/>
                      <a:pt x="490856" y="472036"/>
                    </a:cubicBezTo>
                    <a:lnTo>
                      <a:pt x="490463" y="472325"/>
                    </a:lnTo>
                    <a:cubicBezTo>
                      <a:pt x="490428" y="472348"/>
                      <a:pt x="490382" y="472383"/>
                      <a:pt x="490347" y="472406"/>
                    </a:cubicBezTo>
                    <a:lnTo>
                      <a:pt x="490486" y="472950"/>
                    </a:lnTo>
                    <a:cubicBezTo>
                      <a:pt x="490521" y="473100"/>
                      <a:pt x="490544" y="473239"/>
                      <a:pt x="490555" y="473401"/>
                    </a:cubicBezTo>
                    <a:lnTo>
                      <a:pt x="490555" y="473829"/>
                    </a:lnTo>
                    <a:cubicBezTo>
                      <a:pt x="490555" y="474928"/>
                      <a:pt x="489676" y="475831"/>
                      <a:pt x="488577" y="475854"/>
                    </a:cubicBezTo>
                    <a:lnTo>
                      <a:pt x="487431" y="475865"/>
                    </a:lnTo>
                    <a:lnTo>
                      <a:pt x="487767" y="476328"/>
                    </a:lnTo>
                    <a:lnTo>
                      <a:pt x="488160" y="476930"/>
                    </a:lnTo>
                    <a:lnTo>
                      <a:pt x="488426" y="477566"/>
                    </a:lnTo>
                    <a:lnTo>
                      <a:pt x="488577" y="477821"/>
                    </a:lnTo>
                    <a:lnTo>
                      <a:pt x="489294" y="478746"/>
                    </a:lnTo>
                    <a:lnTo>
                      <a:pt x="490810" y="478561"/>
                    </a:lnTo>
                    <a:lnTo>
                      <a:pt x="491053" y="478468"/>
                    </a:lnTo>
                    <a:lnTo>
                      <a:pt x="492001" y="478052"/>
                    </a:lnTo>
                    <a:lnTo>
                      <a:pt x="492696" y="477844"/>
                    </a:lnTo>
                    <a:cubicBezTo>
                      <a:pt x="492927" y="477774"/>
                      <a:pt x="493158" y="477740"/>
                      <a:pt x="493401" y="477751"/>
                    </a:cubicBezTo>
                    <a:lnTo>
                      <a:pt x="494524" y="477832"/>
                    </a:lnTo>
                    <a:cubicBezTo>
                      <a:pt x="494732" y="477855"/>
                      <a:pt x="494963" y="477913"/>
                      <a:pt x="495160" y="478006"/>
                    </a:cubicBezTo>
                    <a:lnTo>
                      <a:pt x="496629" y="478665"/>
                    </a:lnTo>
                    <a:cubicBezTo>
                      <a:pt x="496861" y="478758"/>
                      <a:pt x="497069" y="478908"/>
                      <a:pt x="497243" y="479093"/>
                    </a:cubicBezTo>
                    <a:lnTo>
                      <a:pt x="497601" y="479452"/>
                    </a:lnTo>
                    <a:cubicBezTo>
                      <a:pt x="497705" y="479556"/>
                      <a:pt x="497798" y="479695"/>
                      <a:pt x="497879" y="479822"/>
                    </a:cubicBezTo>
                    <a:cubicBezTo>
                      <a:pt x="497879" y="479822"/>
                      <a:pt x="498157" y="480273"/>
                      <a:pt x="498133" y="480250"/>
                    </a:cubicBezTo>
                    <a:lnTo>
                      <a:pt x="498388" y="480655"/>
                    </a:lnTo>
                    <a:lnTo>
                      <a:pt x="500239" y="483212"/>
                    </a:lnTo>
                    <a:cubicBezTo>
                      <a:pt x="500586" y="483698"/>
                      <a:pt x="500702" y="484300"/>
                      <a:pt x="500563" y="484867"/>
                    </a:cubicBezTo>
                    <a:lnTo>
                      <a:pt x="500505" y="485109"/>
                    </a:lnTo>
                    <a:cubicBezTo>
                      <a:pt x="500274" y="486023"/>
                      <a:pt x="499441" y="486648"/>
                      <a:pt x="498504" y="486637"/>
                    </a:cubicBezTo>
                    <a:lnTo>
                      <a:pt x="498342" y="486625"/>
                    </a:lnTo>
                    <a:lnTo>
                      <a:pt x="498411" y="486695"/>
                    </a:lnTo>
                    <a:cubicBezTo>
                      <a:pt x="498527" y="486787"/>
                      <a:pt x="498642" y="486891"/>
                      <a:pt x="498723" y="487018"/>
                    </a:cubicBezTo>
                    <a:lnTo>
                      <a:pt x="499036" y="487412"/>
                    </a:lnTo>
                    <a:cubicBezTo>
                      <a:pt x="499302" y="487782"/>
                      <a:pt x="499452" y="488233"/>
                      <a:pt x="499441" y="488696"/>
                    </a:cubicBezTo>
                    <a:lnTo>
                      <a:pt x="499418" y="489228"/>
                    </a:lnTo>
                    <a:cubicBezTo>
                      <a:pt x="499406" y="489737"/>
                      <a:pt x="499209" y="490223"/>
                      <a:pt x="498839" y="490582"/>
                    </a:cubicBezTo>
                    <a:lnTo>
                      <a:pt x="497890" y="491496"/>
                    </a:lnTo>
                    <a:lnTo>
                      <a:pt x="496849" y="492294"/>
                    </a:lnTo>
                    <a:lnTo>
                      <a:pt x="496757" y="492410"/>
                    </a:lnTo>
                    <a:lnTo>
                      <a:pt x="496502" y="492838"/>
                    </a:lnTo>
                    <a:lnTo>
                      <a:pt x="496074" y="493416"/>
                    </a:lnTo>
                    <a:lnTo>
                      <a:pt x="495276" y="494365"/>
                    </a:lnTo>
                    <a:lnTo>
                      <a:pt x="494593" y="495001"/>
                    </a:lnTo>
                    <a:lnTo>
                      <a:pt x="493251" y="495996"/>
                    </a:lnTo>
                    <a:lnTo>
                      <a:pt x="493274" y="496135"/>
                    </a:lnTo>
                    <a:cubicBezTo>
                      <a:pt x="493297" y="496320"/>
                      <a:pt x="493297" y="496506"/>
                      <a:pt x="493274" y="496702"/>
                    </a:cubicBezTo>
                    <a:lnTo>
                      <a:pt x="493240" y="496991"/>
                    </a:lnTo>
                    <a:lnTo>
                      <a:pt x="493263" y="497269"/>
                    </a:lnTo>
                    <a:lnTo>
                      <a:pt x="493401" y="498299"/>
                    </a:lnTo>
                    <a:cubicBezTo>
                      <a:pt x="493425" y="498577"/>
                      <a:pt x="493413" y="498866"/>
                      <a:pt x="493332" y="499132"/>
                    </a:cubicBezTo>
                    <a:lnTo>
                      <a:pt x="493216" y="499525"/>
                    </a:lnTo>
                    <a:cubicBezTo>
                      <a:pt x="492985" y="500277"/>
                      <a:pt x="492349" y="500821"/>
                      <a:pt x="491585" y="500925"/>
                    </a:cubicBezTo>
                    <a:lnTo>
                      <a:pt x="491411" y="501203"/>
                    </a:lnTo>
                    <a:cubicBezTo>
                      <a:pt x="491319" y="501319"/>
                      <a:pt x="491226" y="501434"/>
                      <a:pt x="491122" y="501538"/>
                    </a:cubicBezTo>
                    <a:lnTo>
                      <a:pt x="491007" y="501643"/>
                    </a:lnTo>
                    <a:lnTo>
                      <a:pt x="490983" y="501712"/>
                    </a:lnTo>
                    <a:lnTo>
                      <a:pt x="490821" y="502140"/>
                    </a:lnTo>
                    <a:cubicBezTo>
                      <a:pt x="490659" y="502556"/>
                      <a:pt x="490370" y="502904"/>
                      <a:pt x="489988" y="503146"/>
                    </a:cubicBezTo>
                    <a:lnTo>
                      <a:pt x="489109" y="503679"/>
                    </a:lnTo>
                    <a:lnTo>
                      <a:pt x="488704" y="503945"/>
                    </a:lnTo>
                    <a:lnTo>
                      <a:pt x="486703" y="505090"/>
                    </a:lnTo>
                    <a:cubicBezTo>
                      <a:pt x="486506" y="505194"/>
                      <a:pt x="486298" y="505275"/>
                      <a:pt x="486078" y="505322"/>
                    </a:cubicBezTo>
                    <a:lnTo>
                      <a:pt x="485754" y="505379"/>
                    </a:lnTo>
                    <a:lnTo>
                      <a:pt x="485939" y="506398"/>
                    </a:lnTo>
                    <a:cubicBezTo>
                      <a:pt x="485962" y="506594"/>
                      <a:pt x="485974" y="506826"/>
                      <a:pt x="485939" y="507022"/>
                    </a:cubicBezTo>
                    <a:lnTo>
                      <a:pt x="485870" y="507555"/>
                    </a:lnTo>
                    <a:lnTo>
                      <a:pt x="485719" y="508226"/>
                    </a:lnTo>
                    <a:lnTo>
                      <a:pt x="485476" y="508966"/>
                    </a:lnTo>
                    <a:lnTo>
                      <a:pt x="485210" y="509649"/>
                    </a:lnTo>
                    <a:lnTo>
                      <a:pt x="485210" y="509730"/>
                    </a:lnTo>
                    <a:lnTo>
                      <a:pt x="485245" y="510447"/>
                    </a:lnTo>
                    <a:lnTo>
                      <a:pt x="485442" y="510736"/>
                    </a:lnTo>
                    <a:cubicBezTo>
                      <a:pt x="485592" y="510979"/>
                      <a:pt x="485696" y="511245"/>
                      <a:pt x="485731" y="511523"/>
                    </a:cubicBezTo>
                    <a:lnTo>
                      <a:pt x="485835" y="512298"/>
                    </a:lnTo>
                    <a:lnTo>
                      <a:pt x="485846" y="513941"/>
                    </a:lnTo>
                    <a:cubicBezTo>
                      <a:pt x="485846" y="513941"/>
                      <a:pt x="485858" y="514473"/>
                      <a:pt x="485858" y="514450"/>
                    </a:cubicBezTo>
                    <a:lnTo>
                      <a:pt x="485858" y="514971"/>
                    </a:lnTo>
                    <a:lnTo>
                      <a:pt x="485870" y="515503"/>
                    </a:lnTo>
                    <a:lnTo>
                      <a:pt x="485881" y="516035"/>
                    </a:lnTo>
                    <a:cubicBezTo>
                      <a:pt x="485881" y="516035"/>
                      <a:pt x="485904" y="516567"/>
                      <a:pt x="485893" y="516533"/>
                    </a:cubicBezTo>
                    <a:lnTo>
                      <a:pt x="486032" y="519240"/>
                    </a:lnTo>
                    <a:lnTo>
                      <a:pt x="486008" y="523093"/>
                    </a:lnTo>
                    <a:lnTo>
                      <a:pt x="485858" y="524007"/>
                    </a:lnTo>
                    <a:lnTo>
                      <a:pt x="484967" y="527605"/>
                    </a:lnTo>
                    <a:lnTo>
                      <a:pt x="484909" y="527998"/>
                    </a:lnTo>
                    <a:lnTo>
                      <a:pt x="484805" y="529063"/>
                    </a:lnTo>
                    <a:cubicBezTo>
                      <a:pt x="484782" y="529248"/>
                      <a:pt x="484736" y="529433"/>
                      <a:pt x="484655" y="529606"/>
                    </a:cubicBezTo>
                    <a:lnTo>
                      <a:pt x="484250" y="530555"/>
                    </a:lnTo>
                    <a:lnTo>
                      <a:pt x="484250" y="530567"/>
                    </a:lnTo>
                    <a:lnTo>
                      <a:pt x="484366" y="531712"/>
                    </a:lnTo>
                    <a:cubicBezTo>
                      <a:pt x="484400" y="532082"/>
                      <a:pt x="484342" y="532476"/>
                      <a:pt x="484169" y="532823"/>
                    </a:cubicBezTo>
                    <a:lnTo>
                      <a:pt x="483972" y="533228"/>
                    </a:lnTo>
                    <a:cubicBezTo>
                      <a:pt x="483810" y="533563"/>
                      <a:pt x="483544" y="533841"/>
                      <a:pt x="483232" y="534049"/>
                    </a:cubicBezTo>
                    <a:lnTo>
                      <a:pt x="481855" y="534894"/>
                    </a:lnTo>
                    <a:cubicBezTo>
                      <a:pt x="481670" y="535009"/>
                      <a:pt x="481450" y="535090"/>
                      <a:pt x="481230" y="535148"/>
                    </a:cubicBezTo>
                    <a:lnTo>
                      <a:pt x="480733" y="535252"/>
                    </a:lnTo>
                    <a:cubicBezTo>
                      <a:pt x="480594" y="535275"/>
                      <a:pt x="480455" y="535287"/>
                      <a:pt x="480316" y="535287"/>
                    </a:cubicBezTo>
                    <a:lnTo>
                      <a:pt x="477644" y="535322"/>
                    </a:lnTo>
                    <a:lnTo>
                      <a:pt x="477135" y="535322"/>
                    </a:lnTo>
                    <a:lnTo>
                      <a:pt x="476718" y="535333"/>
                    </a:lnTo>
                    <a:lnTo>
                      <a:pt x="475654" y="535484"/>
                    </a:lnTo>
                    <a:lnTo>
                      <a:pt x="475017" y="536051"/>
                    </a:lnTo>
                    <a:cubicBezTo>
                      <a:pt x="474902" y="536143"/>
                      <a:pt x="474774" y="536224"/>
                      <a:pt x="474647" y="536305"/>
                    </a:cubicBezTo>
                    <a:lnTo>
                      <a:pt x="474196" y="536548"/>
                    </a:lnTo>
                    <a:cubicBezTo>
                      <a:pt x="474045" y="536629"/>
                      <a:pt x="473883" y="536687"/>
                      <a:pt x="473733" y="536722"/>
                    </a:cubicBezTo>
                    <a:lnTo>
                      <a:pt x="472761" y="536965"/>
                    </a:lnTo>
                    <a:lnTo>
                      <a:pt x="472599" y="537023"/>
                    </a:lnTo>
                    <a:lnTo>
                      <a:pt x="471072" y="538075"/>
                    </a:lnTo>
                    <a:cubicBezTo>
                      <a:pt x="470563" y="538434"/>
                      <a:pt x="469903" y="538515"/>
                      <a:pt x="469302" y="538318"/>
                    </a:cubicBezTo>
                    <a:lnTo>
                      <a:pt x="467219" y="537613"/>
                    </a:lnTo>
                    <a:lnTo>
                      <a:pt x="466502" y="537254"/>
                    </a:lnTo>
                    <a:lnTo>
                      <a:pt x="465935" y="536907"/>
                    </a:lnTo>
                    <a:lnTo>
                      <a:pt x="465426" y="536548"/>
                    </a:lnTo>
                    <a:lnTo>
                      <a:pt x="464998" y="538422"/>
                    </a:lnTo>
                    <a:lnTo>
                      <a:pt x="464674" y="539255"/>
                    </a:lnTo>
                    <a:cubicBezTo>
                      <a:pt x="464500" y="539649"/>
                      <a:pt x="464223" y="539961"/>
                      <a:pt x="463876" y="540181"/>
                    </a:cubicBezTo>
                    <a:lnTo>
                      <a:pt x="462950" y="540725"/>
                    </a:lnTo>
                    <a:cubicBezTo>
                      <a:pt x="462950" y="540725"/>
                      <a:pt x="462487" y="540991"/>
                      <a:pt x="462522" y="540979"/>
                    </a:cubicBezTo>
                    <a:lnTo>
                      <a:pt x="462372" y="541072"/>
                    </a:lnTo>
                    <a:lnTo>
                      <a:pt x="459340" y="545040"/>
                    </a:lnTo>
                    <a:cubicBezTo>
                      <a:pt x="459248" y="545144"/>
                      <a:pt x="459144" y="545248"/>
                      <a:pt x="459028" y="545353"/>
                    </a:cubicBezTo>
                    <a:lnTo>
                      <a:pt x="458693" y="545630"/>
                    </a:lnTo>
                    <a:cubicBezTo>
                      <a:pt x="458276" y="545977"/>
                      <a:pt x="457755" y="546139"/>
                      <a:pt x="457223" y="546081"/>
                    </a:cubicBezTo>
                    <a:cubicBezTo>
                      <a:pt x="456691" y="546024"/>
                      <a:pt x="456194" y="545769"/>
                      <a:pt x="455858" y="545364"/>
                    </a:cubicBezTo>
                    <a:lnTo>
                      <a:pt x="455256" y="544612"/>
                    </a:lnTo>
                    <a:lnTo>
                      <a:pt x="455048" y="544415"/>
                    </a:lnTo>
                    <a:lnTo>
                      <a:pt x="453151" y="542992"/>
                    </a:lnTo>
                    <a:lnTo>
                      <a:pt x="451392" y="542113"/>
                    </a:lnTo>
                    <a:lnTo>
                      <a:pt x="450698" y="541662"/>
                    </a:lnTo>
                    <a:cubicBezTo>
                      <a:pt x="450490" y="541500"/>
                      <a:pt x="450293" y="541303"/>
                      <a:pt x="450154" y="541072"/>
                    </a:cubicBezTo>
                    <a:lnTo>
                      <a:pt x="449310" y="539695"/>
                    </a:lnTo>
                    <a:lnTo>
                      <a:pt x="448974" y="539001"/>
                    </a:lnTo>
                    <a:lnTo>
                      <a:pt x="448210" y="536976"/>
                    </a:lnTo>
                    <a:lnTo>
                      <a:pt x="448025" y="536629"/>
                    </a:lnTo>
                    <a:lnTo>
                      <a:pt x="447771" y="536166"/>
                    </a:lnTo>
                    <a:lnTo>
                      <a:pt x="447701" y="536016"/>
                    </a:lnTo>
                    <a:lnTo>
                      <a:pt x="446602" y="536652"/>
                    </a:lnTo>
                    <a:lnTo>
                      <a:pt x="446336" y="536826"/>
                    </a:lnTo>
                    <a:lnTo>
                      <a:pt x="446082" y="537069"/>
                    </a:lnTo>
                    <a:lnTo>
                      <a:pt x="445966" y="537462"/>
                    </a:lnTo>
                    <a:lnTo>
                      <a:pt x="445908" y="537774"/>
                    </a:lnTo>
                    <a:lnTo>
                      <a:pt x="445839" y="538607"/>
                    </a:lnTo>
                    <a:lnTo>
                      <a:pt x="445862" y="539001"/>
                    </a:lnTo>
                    <a:cubicBezTo>
                      <a:pt x="445862" y="539001"/>
                      <a:pt x="445897" y="539533"/>
                      <a:pt x="445897" y="539521"/>
                    </a:cubicBezTo>
                    <a:lnTo>
                      <a:pt x="445931" y="540019"/>
                    </a:lnTo>
                    <a:lnTo>
                      <a:pt x="446174" y="542125"/>
                    </a:lnTo>
                    <a:cubicBezTo>
                      <a:pt x="446244" y="542749"/>
                      <a:pt x="446012" y="543374"/>
                      <a:pt x="445561" y="543802"/>
                    </a:cubicBezTo>
                    <a:lnTo>
                      <a:pt x="445214" y="544138"/>
                    </a:lnTo>
                    <a:cubicBezTo>
                      <a:pt x="445121" y="544242"/>
                      <a:pt x="445006" y="544323"/>
                      <a:pt x="444890" y="544404"/>
                    </a:cubicBezTo>
                    <a:lnTo>
                      <a:pt x="443490" y="545260"/>
                    </a:lnTo>
                    <a:cubicBezTo>
                      <a:pt x="443004" y="545549"/>
                      <a:pt x="442402" y="545619"/>
                      <a:pt x="441859" y="545445"/>
                    </a:cubicBezTo>
                    <a:lnTo>
                      <a:pt x="439788" y="544786"/>
                    </a:lnTo>
                    <a:cubicBezTo>
                      <a:pt x="439394" y="544647"/>
                      <a:pt x="439070" y="544415"/>
                      <a:pt x="438827" y="544091"/>
                    </a:cubicBezTo>
                    <a:lnTo>
                      <a:pt x="438677" y="543895"/>
                    </a:lnTo>
                    <a:lnTo>
                      <a:pt x="438284" y="544404"/>
                    </a:lnTo>
                    <a:lnTo>
                      <a:pt x="437694" y="545005"/>
                    </a:lnTo>
                    <a:cubicBezTo>
                      <a:pt x="437543" y="545121"/>
                      <a:pt x="437381" y="545248"/>
                      <a:pt x="437208" y="545329"/>
                    </a:cubicBezTo>
                    <a:lnTo>
                      <a:pt x="436745" y="545584"/>
                    </a:lnTo>
                    <a:cubicBezTo>
                      <a:pt x="436502" y="545688"/>
                      <a:pt x="436247" y="545769"/>
                      <a:pt x="435993" y="545781"/>
                    </a:cubicBezTo>
                    <a:lnTo>
                      <a:pt x="434871" y="545862"/>
                    </a:lnTo>
                    <a:lnTo>
                      <a:pt x="434072" y="545804"/>
                    </a:lnTo>
                    <a:cubicBezTo>
                      <a:pt x="433864" y="545792"/>
                      <a:pt x="433644" y="545734"/>
                      <a:pt x="433448" y="545642"/>
                    </a:cubicBezTo>
                    <a:lnTo>
                      <a:pt x="431978" y="545005"/>
                    </a:lnTo>
                    <a:cubicBezTo>
                      <a:pt x="431492" y="544809"/>
                      <a:pt x="431122" y="544415"/>
                      <a:pt x="430925" y="543953"/>
                    </a:cubicBezTo>
                    <a:lnTo>
                      <a:pt x="430729" y="543467"/>
                    </a:lnTo>
                    <a:lnTo>
                      <a:pt x="430127" y="541893"/>
                    </a:lnTo>
                    <a:lnTo>
                      <a:pt x="429942" y="541153"/>
                    </a:lnTo>
                    <a:cubicBezTo>
                      <a:pt x="429826" y="540667"/>
                      <a:pt x="429884" y="540146"/>
                      <a:pt x="430127" y="539706"/>
                    </a:cubicBezTo>
                    <a:lnTo>
                      <a:pt x="430995" y="538156"/>
                    </a:lnTo>
                    <a:lnTo>
                      <a:pt x="430960" y="537485"/>
                    </a:lnTo>
                    <a:lnTo>
                      <a:pt x="430937" y="537381"/>
                    </a:lnTo>
                    <a:lnTo>
                      <a:pt x="430648" y="536802"/>
                    </a:lnTo>
                    <a:lnTo>
                      <a:pt x="430439" y="536525"/>
                    </a:lnTo>
                    <a:lnTo>
                      <a:pt x="430115" y="536097"/>
                    </a:lnTo>
                    <a:lnTo>
                      <a:pt x="429722" y="535495"/>
                    </a:lnTo>
                    <a:lnTo>
                      <a:pt x="429433" y="534894"/>
                    </a:lnTo>
                    <a:lnTo>
                      <a:pt x="429259" y="534570"/>
                    </a:lnTo>
                    <a:lnTo>
                      <a:pt x="428380" y="533366"/>
                    </a:lnTo>
                    <a:cubicBezTo>
                      <a:pt x="428183" y="533100"/>
                      <a:pt x="428056" y="532788"/>
                      <a:pt x="428010" y="532452"/>
                    </a:cubicBezTo>
                    <a:lnTo>
                      <a:pt x="427940" y="531943"/>
                    </a:lnTo>
                    <a:lnTo>
                      <a:pt x="427929" y="531099"/>
                    </a:lnTo>
                    <a:cubicBezTo>
                      <a:pt x="427940" y="530740"/>
                      <a:pt x="428045" y="530381"/>
                      <a:pt x="428241" y="530081"/>
                    </a:cubicBezTo>
                    <a:cubicBezTo>
                      <a:pt x="427998" y="529895"/>
                      <a:pt x="427802" y="529653"/>
                      <a:pt x="427663" y="529375"/>
                    </a:cubicBezTo>
                    <a:lnTo>
                      <a:pt x="427478" y="528981"/>
                    </a:lnTo>
                    <a:cubicBezTo>
                      <a:pt x="427304" y="528623"/>
                      <a:pt x="427235" y="528229"/>
                      <a:pt x="427292" y="527848"/>
                    </a:cubicBezTo>
                    <a:lnTo>
                      <a:pt x="427697" y="525094"/>
                    </a:lnTo>
                    <a:cubicBezTo>
                      <a:pt x="427767" y="524747"/>
                      <a:pt x="427906" y="524423"/>
                      <a:pt x="428137" y="524157"/>
                    </a:cubicBezTo>
                    <a:lnTo>
                      <a:pt x="429792" y="522213"/>
                    </a:lnTo>
                    <a:lnTo>
                      <a:pt x="429953" y="521959"/>
                    </a:lnTo>
                    <a:lnTo>
                      <a:pt x="430150" y="521588"/>
                    </a:lnTo>
                    <a:lnTo>
                      <a:pt x="429560" y="518141"/>
                    </a:lnTo>
                    <a:cubicBezTo>
                      <a:pt x="429525" y="517851"/>
                      <a:pt x="429537" y="517539"/>
                      <a:pt x="429618" y="517261"/>
                    </a:cubicBezTo>
                    <a:lnTo>
                      <a:pt x="429757" y="516775"/>
                    </a:lnTo>
                    <a:cubicBezTo>
                      <a:pt x="429815" y="516590"/>
                      <a:pt x="429873" y="516428"/>
                      <a:pt x="429988" y="516266"/>
                    </a:cubicBezTo>
                    <a:lnTo>
                      <a:pt x="430833" y="514889"/>
                    </a:lnTo>
                    <a:lnTo>
                      <a:pt x="431446" y="514103"/>
                    </a:lnTo>
                    <a:lnTo>
                      <a:pt x="432823" y="512737"/>
                    </a:lnTo>
                    <a:lnTo>
                      <a:pt x="433563" y="507994"/>
                    </a:lnTo>
                    <a:lnTo>
                      <a:pt x="433806" y="507207"/>
                    </a:lnTo>
                    <a:cubicBezTo>
                      <a:pt x="433991" y="506629"/>
                      <a:pt x="434431" y="506177"/>
                      <a:pt x="435009" y="505958"/>
                    </a:cubicBezTo>
                    <a:lnTo>
                      <a:pt x="436502" y="505391"/>
                    </a:lnTo>
                    <a:lnTo>
                      <a:pt x="437474" y="505113"/>
                    </a:lnTo>
                    <a:lnTo>
                      <a:pt x="439163" y="504905"/>
                    </a:lnTo>
                    <a:lnTo>
                      <a:pt x="439163" y="504569"/>
                    </a:lnTo>
                    <a:lnTo>
                      <a:pt x="438642" y="503435"/>
                    </a:lnTo>
                    <a:lnTo>
                      <a:pt x="438457" y="502868"/>
                    </a:lnTo>
                    <a:lnTo>
                      <a:pt x="438284" y="502452"/>
                    </a:lnTo>
                    <a:lnTo>
                      <a:pt x="438075" y="501966"/>
                    </a:lnTo>
                    <a:lnTo>
                      <a:pt x="437867" y="501341"/>
                    </a:lnTo>
                    <a:lnTo>
                      <a:pt x="437694" y="500878"/>
                    </a:lnTo>
                    <a:lnTo>
                      <a:pt x="437532" y="500439"/>
                    </a:lnTo>
                    <a:cubicBezTo>
                      <a:pt x="437138" y="500265"/>
                      <a:pt x="436826" y="499976"/>
                      <a:pt x="436606" y="499594"/>
                    </a:cubicBezTo>
                    <a:lnTo>
                      <a:pt x="435646" y="499583"/>
                    </a:lnTo>
                    <a:lnTo>
                      <a:pt x="435449" y="499641"/>
                    </a:lnTo>
                    <a:lnTo>
                      <a:pt x="431353" y="500902"/>
                    </a:lnTo>
                    <a:cubicBezTo>
                      <a:pt x="430844" y="501064"/>
                      <a:pt x="430312" y="501006"/>
                      <a:pt x="429861" y="500786"/>
                    </a:cubicBezTo>
                    <a:lnTo>
                      <a:pt x="429456" y="500578"/>
                    </a:lnTo>
                    <a:cubicBezTo>
                      <a:pt x="429190" y="500439"/>
                      <a:pt x="428947" y="500254"/>
                      <a:pt x="428773" y="500011"/>
                    </a:cubicBezTo>
                    <a:lnTo>
                      <a:pt x="428114" y="499155"/>
                    </a:lnTo>
                    <a:lnTo>
                      <a:pt x="427420" y="498125"/>
                    </a:lnTo>
                    <a:lnTo>
                      <a:pt x="427454" y="498194"/>
                    </a:lnTo>
                    <a:lnTo>
                      <a:pt x="427304" y="497998"/>
                    </a:lnTo>
                    <a:lnTo>
                      <a:pt x="425858" y="496818"/>
                    </a:lnTo>
                    <a:lnTo>
                      <a:pt x="425141" y="496123"/>
                    </a:lnTo>
                    <a:lnTo>
                      <a:pt x="423845" y="494423"/>
                    </a:lnTo>
                    <a:lnTo>
                      <a:pt x="422560" y="492571"/>
                    </a:lnTo>
                    <a:cubicBezTo>
                      <a:pt x="422375" y="492294"/>
                      <a:pt x="422248" y="491970"/>
                      <a:pt x="422213" y="491634"/>
                    </a:cubicBezTo>
                    <a:lnTo>
                      <a:pt x="422179" y="491229"/>
                    </a:lnTo>
                    <a:cubicBezTo>
                      <a:pt x="422109" y="490535"/>
                      <a:pt x="422410" y="489841"/>
                      <a:pt x="422965" y="489425"/>
                    </a:cubicBezTo>
                    <a:lnTo>
                      <a:pt x="424018" y="488626"/>
                    </a:lnTo>
                    <a:lnTo>
                      <a:pt x="423845" y="488360"/>
                    </a:lnTo>
                    <a:cubicBezTo>
                      <a:pt x="423706" y="488291"/>
                      <a:pt x="423590" y="488210"/>
                      <a:pt x="423486" y="488117"/>
                    </a:cubicBezTo>
                    <a:lnTo>
                      <a:pt x="422873" y="487573"/>
                    </a:lnTo>
                    <a:lnTo>
                      <a:pt x="421450" y="485954"/>
                    </a:lnTo>
                    <a:cubicBezTo>
                      <a:pt x="420871" y="485294"/>
                      <a:pt x="420790" y="484345"/>
                      <a:pt x="421242" y="483617"/>
                    </a:cubicBezTo>
                    <a:lnTo>
                      <a:pt x="421438" y="483269"/>
                    </a:lnTo>
                    <a:cubicBezTo>
                      <a:pt x="421589" y="483026"/>
                      <a:pt x="421774" y="482830"/>
                      <a:pt x="422005" y="482668"/>
                    </a:cubicBezTo>
                    <a:lnTo>
                      <a:pt x="424631" y="480805"/>
                    </a:lnTo>
                    <a:cubicBezTo>
                      <a:pt x="424782" y="480701"/>
                      <a:pt x="424944" y="480620"/>
                      <a:pt x="425117" y="480551"/>
                    </a:cubicBezTo>
                    <a:lnTo>
                      <a:pt x="425603" y="480377"/>
                    </a:lnTo>
                    <a:cubicBezTo>
                      <a:pt x="425777" y="480308"/>
                      <a:pt x="425974" y="480273"/>
                      <a:pt x="426170" y="480261"/>
                    </a:cubicBezTo>
                    <a:lnTo>
                      <a:pt x="428311" y="480122"/>
                    </a:lnTo>
                    <a:lnTo>
                      <a:pt x="429144" y="480180"/>
                    </a:lnTo>
                    <a:cubicBezTo>
                      <a:pt x="429572" y="480238"/>
                      <a:pt x="429965" y="480412"/>
                      <a:pt x="430266" y="480678"/>
                    </a:cubicBezTo>
                    <a:lnTo>
                      <a:pt x="430196" y="479289"/>
                    </a:lnTo>
                    <a:cubicBezTo>
                      <a:pt x="430185" y="478977"/>
                      <a:pt x="430231" y="478688"/>
                      <a:pt x="430358" y="478410"/>
                    </a:cubicBezTo>
                    <a:lnTo>
                      <a:pt x="430463" y="478156"/>
                    </a:lnTo>
                    <a:cubicBezTo>
                      <a:pt x="430717" y="477565"/>
                      <a:pt x="431226" y="477126"/>
                      <a:pt x="431851" y="476975"/>
                    </a:cubicBezTo>
                    <a:cubicBezTo>
                      <a:pt x="432291" y="476883"/>
                      <a:pt x="432742" y="476918"/>
                      <a:pt x="433147" y="477114"/>
                    </a:cubicBezTo>
                    <a:lnTo>
                      <a:pt x="433205" y="476432"/>
                    </a:lnTo>
                    <a:lnTo>
                      <a:pt x="433343" y="475691"/>
                    </a:lnTo>
                    <a:cubicBezTo>
                      <a:pt x="433448" y="475205"/>
                      <a:pt x="433714" y="474777"/>
                      <a:pt x="434119" y="474488"/>
                    </a:cubicBezTo>
                    <a:lnTo>
                      <a:pt x="434651" y="474083"/>
                    </a:lnTo>
                    <a:lnTo>
                      <a:pt x="434755" y="473817"/>
                    </a:lnTo>
                    <a:cubicBezTo>
                      <a:pt x="434940" y="473296"/>
                      <a:pt x="435333" y="472880"/>
                      <a:pt x="435843" y="472672"/>
                    </a:cubicBezTo>
                    <a:lnTo>
                      <a:pt x="436259" y="472498"/>
                    </a:lnTo>
                    <a:cubicBezTo>
                      <a:pt x="436328" y="472475"/>
                      <a:pt x="436409" y="472440"/>
                      <a:pt x="436490" y="472417"/>
                    </a:cubicBezTo>
                    <a:cubicBezTo>
                      <a:pt x="436548" y="472313"/>
                      <a:pt x="436606" y="472209"/>
                      <a:pt x="436676" y="472105"/>
                    </a:cubicBezTo>
                    <a:lnTo>
                      <a:pt x="437011" y="471677"/>
                    </a:lnTo>
                    <a:cubicBezTo>
                      <a:pt x="437277" y="471341"/>
                      <a:pt x="437636" y="471098"/>
                      <a:pt x="438041" y="470982"/>
                    </a:cubicBezTo>
                    <a:lnTo>
                      <a:pt x="438527" y="470844"/>
                    </a:lnTo>
                    <a:cubicBezTo>
                      <a:pt x="438700" y="470786"/>
                      <a:pt x="438885" y="470763"/>
                      <a:pt x="439070" y="470763"/>
                    </a:cubicBezTo>
                    <a:lnTo>
                      <a:pt x="440251" y="470797"/>
                    </a:lnTo>
                    <a:lnTo>
                      <a:pt x="441084" y="470948"/>
                    </a:lnTo>
                    <a:lnTo>
                      <a:pt x="441905" y="471237"/>
                    </a:lnTo>
                    <a:cubicBezTo>
                      <a:pt x="442102" y="471318"/>
                      <a:pt x="442275" y="471422"/>
                      <a:pt x="442437" y="471561"/>
                    </a:cubicBezTo>
                    <a:lnTo>
                      <a:pt x="442669" y="471225"/>
                    </a:lnTo>
                    <a:cubicBezTo>
                      <a:pt x="442877" y="470901"/>
                      <a:pt x="443189" y="470647"/>
                      <a:pt x="443548" y="470485"/>
                    </a:cubicBezTo>
                    <a:lnTo>
                      <a:pt x="445029" y="469860"/>
                    </a:lnTo>
                    <a:cubicBezTo>
                      <a:pt x="445191" y="469791"/>
                      <a:pt x="445364" y="469744"/>
                      <a:pt x="445538" y="469710"/>
                    </a:cubicBezTo>
                    <a:lnTo>
                      <a:pt x="445989" y="469652"/>
                    </a:lnTo>
                    <a:cubicBezTo>
                      <a:pt x="446695" y="469548"/>
                      <a:pt x="447412" y="469837"/>
                      <a:pt x="447852" y="470392"/>
                    </a:cubicBezTo>
                    <a:lnTo>
                      <a:pt x="448453" y="471179"/>
                    </a:lnTo>
                    <a:lnTo>
                      <a:pt x="448534" y="471260"/>
                    </a:lnTo>
                    <a:lnTo>
                      <a:pt x="448882" y="471063"/>
                    </a:lnTo>
                    <a:cubicBezTo>
                      <a:pt x="449090" y="470959"/>
                      <a:pt x="449321" y="470890"/>
                      <a:pt x="449564" y="470855"/>
                    </a:cubicBezTo>
                    <a:lnTo>
                      <a:pt x="450108" y="470786"/>
                    </a:lnTo>
                    <a:lnTo>
                      <a:pt x="449969" y="470577"/>
                    </a:lnTo>
                    <a:lnTo>
                      <a:pt x="449715" y="470172"/>
                    </a:lnTo>
                    <a:cubicBezTo>
                      <a:pt x="449460" y="469779"/>
                      <a:pt x="449367" y="469328"/>
                      <a:pt x="449402" y="468888"/>
                    </a:cubicBezTo>
                    <a:lnTo>
                      <a:pt x="449229" y="468854"/>
                    </a:lnTo>
                    <a:cubicBezTo>
                      <a:pt x="449044" y="468796"/>
                      <a:pt x="448870" y="468715"/>
                      <a:pt x="448696" y="468622"/>
                    </a:cubicBezTo>
                    <a:lnTo>
                      <a:pt x="448060" y="468206"/>
                    </a:lnTo>
                    <a:lnTo>
                      <a:pt x="446938" y="467338"/>
                    </a:lnTo>
                    <a:lnTo>
                      <a:pt x="446672" y="467199"/>
                    </a:lnTo>
                    <a:lnTo>
                      <a:pt x="446359" y="467060"/>
                    </a:lnTo>
                    <a:lnTo>
                      <a:pt x="446278" y="467118"/>
                    </a:lnTo>
                    <a:lnTo>
                      <a:pt x="445434" y="467477"/>
                    </a:lnTo>
                    <a:cubicBezTo>
                      <a:pt x="445318" y="467535"/>
                      <a:pt x="445179" y="467569"/>
                      <a:pt x="445040" y="467581"/>
                    </a:cubicBezTo>
                    <a:lnTo>
                      <a:pt x="444520" y="467673"/>
                    </a:lnTo>
                    <a:cubicBezTo>
                      <a:pt x="444092" y="467743"/>
                      <a:pt x="443664" y="467673"/>
                      <a:pt x="443270" y="467477"/>
                    </a:cubicBezTo>
                    <a:lnTo>
                      <a:pt x="442877" y="467292"/>
                    </a:lnTo>
                    <a:cubicBezTo>
                      <a:pt x="442183" y="466933"/>
                      <a:pt x="441766" y="466204"/>
                      <a:pt x="441789" y="465417"/>
                    </a:cubicBezTo>
                    <a:lnTo>
                      <a:pt x="441824" y="464839"/>
                    </a:lnTo>
                    <a:lnTo>
                      <a:pt x="441431" y="464908"/>
                    </a:lnTo>
                    <a:cubicBezTo>
                      <a:pt x="441245" y="464943"/>
                      <a:pt x="441037" y="464943"/>
                      <a:pt x="440841" y="464920"/>
                    </a:cubicBezTo>
                    <a:lnTo>
                      <a:pt x="440320" y="464850"/>
                    </a:lnTo>
                    <a:cubicBezTo>
                      <a:pt x="440181" y="464839"/>
                      <a:pt x="440065" y="464816"/>
                      <a:pt x="439950" y="464769"/>
                    </a:cubicBezTo>
                    <a:lnTo>
                      <a:pt x="439741" y="464839"/>
                    </a:lnTo>
                    <a:lnTo>
                      <a:pt x="439279" y="465012"/>
                    </a:lnTo>
                    <a:lnTo>
                      <a:pt x="438156" y="465383"/>
                    </a:lnTo>
                    <a:cubicBezTo>
                      <a:pt x="437879" y="465475"/>
                      <a:pt x="437578" y="465498"/>
                      <a:pt x="437289" y="465464"/>
                    </a:cubicBezTo>
                    <a:lnTo>
                      <a:pt x="436756" y="465383"/>
                    </a:lnTo>
                    <a:cubicBezTo>
                      <a:pt x="436190" y="465313"/>
                      <a:pt x="435704" y="464989"/>
                      <a:pt x="435380" y="464538"/>
                    </a:cubicBezTo>
                    <a:lnTo>
                      <a:pt x="435067" y="464087"/>
                    </a:lnTo>
                    <a:cubicBezTo>
                      <a:pt x="434986" y="463983"/>
                      <a:pt x="434917" y="463844"/>
                      <a:pt x="434871" y="463717"/>
                    </a:cubicBezTo>
                    <a:lnTo>
                      <a:pt x="434674" y="463231"/>
                    </a:lnTo>
                    <a:lnTo>
                      <a:pt x="434535" y="462652"/>
                    </a:lnTo>
                    <a:lnTo>
                      <a:pt x="434385" y="462571"/>
                    </a:lnTo>
                    <a:cubicBezTo>
                      <a:pt x="433795" y="462236"/>
                      <a:pt x="433424" y="461646"/>
                      <a:pt x="433367" y="460998"/>
                    </a:cubicBezTo>
                    <a:lnTo>
                      <a:pt x="433332" y="460466"/>
                    </a:lnTo>
                    <a:cubicBezTo>
                      <a:pt x="433320" y="460304"/>
                      <a:pt x="433320" y="460142"/>
                      <a:pt x="433343" y="460003"/>
                    </a:cubicBezTo>
                    <a:lnTo>
                      <a:pt x="433424" y="459540"/>
                    </a:lnTo>
                    <a:cubicBezTo>
                      <a:pt x="433505" y="458996"/>
                      <a:pt x="433818" y="458522"/>
                      <a:pt x="434246" y="458221"/>
                    </a:cubicBezTo>
                    <a:lnTo>
                      <a:pt x="434234" y="458071"/>
                    </a:lnTo>
                    <a:lnTo>
                      <a:pt x="434257" y="457400"/>
                    </a:lnTo>
                    <a:cubicBezTo>
                      <a:pt x="434269" y="456960"/>
                      <a:pt x="434419" y="456543"/>
                      <a:pt x="434697" y="456208"/>
                    </a:cubicBezTo>
                    <a:lnTo>
                      <a:pt x="435796" y="454901"/>
                    </a:lnTo>
                    <a:cubicBezTo>
                      <a:pt x="436421" y="454195"/>
                      <a:pt x="437474" y="454021"/>
                      <a:pt x="438295" y="454496"/>
                    </a:cubicBezTo>
                    <a:lnTo>
                      <a:pt x="438365" y="454530"/>
                    </a:lnTo>
                    <a:lnTo>
                      <a:pt x="438399" y="454473"/>
                    </a:lnTo>
                    <a:cubicBezTo>
                      <a:pt x="438469" y="454357"/>
                      <a:pt x="438538" y="454241"/>
                      <a:pt x="438631" y="454137"/>
                    </a:cubicBezTo>
                    <a:lnTo>
                      <a:pt x="438966" y="453732"/>
                    </a:lnTo>
                    <a:cubicBezTo>
                      <a:pt x="439198" y="453466"/>
                      <a:pt x="439498" y="453269"/>
                      <a:pt x="439834" y="453142"/>
                    </a:cubicBezTo>
                    <a:lnTo>
                      <a:pt x="440898" y="452783"/>
                    </a:lnTo>
                    <a:cubicBezTo>
                      <a:pt x="441153" y="452702"/>
                      <a:pt x="441419" y="452679"/>
                      <a:pt x="441685" y="452702"/>
                    </a:cubicBezTo>
                    <a:lnTo>
                      <a:pt x="441743" y="452633"/>
                    </a:lnTo>
                    <a:lnTo>
                      <a:pt x="441928" y="452274"/>
                    </a:lnTo>
                    <a:cubicBezTo>
                      <a:pt x="441986" y="452182"/>
                      <a:pt x="442032" y="452089"/>
                      <a:pt x="442102" y="451997"/>
                    </a:cubicBezTo>
                    <a:cubicBezTo>
                      <a:pt x="441951" y="451731"/>
                      <a:pt x="441870" y="451418"/>
                      <a:pt x="441859" y="451106"/>
                    </a:cubicBezTo>
                    <a:lnTo>
                      <a:pt x="441847" y="450585"/>
                    </a:lnTo>
                    <a:lnTo>
                      <a:pt x="441928" y="449764"/>
                    </a:lnTo>
                    <a:cubicBezTo>
                      <a:pt x="441951" y="449590"/>
                      <a:pt x="441998" y="449428"/>
                      <a:pt x="442067" y="449266"/>
                    </a:cubicBezTo>
                    <a:lnTo>
                      <a:pt x="441998" y="449266"/>
                    </a:lnTo>
                    <a:cubicBezTo>
                      <a:pt x="441153" y="449347"/>
                      <a:pt x="440366" y="448896"/>
                      <a:pt x="440008" y="448132"/>
                    </a:cubicBezTo>
                    <a:lnTo>
                      <a:pt x="439765" y="447670"/>
                    </a:lnTo>
                    <a:cubicBezTo>
                      <a:pt x="439603" y="447334"/>
                      <a:pt x="439556" y="446964"/>
                      <a:pt x="439591" y="446582"/>
                    </a:cubicBezTo>
                    <a:lnTo>
                      <a:pt x="439765" y="445182"/>
                    </a:lnTo>
                    <a:lnTo>
                      <a:pt x="440054" y="444222"/>
                    </a:lnTo>
                    <a:lnTo>
                      <a:pt x="440123" y="443886"/>
                    </a:lnTo>
                    <a:lnTo>
                      <a:pt x="440146" y="443516"/>
                    </a:lnTo>
                    <a:lnTo>
                      <a:pt x="440170" y="443007"/>
                    </a:lnTo>
                    <a:cubicBezTo>
                      <a:pt x="440193" y="442544"/>
                      <a:pt x="440378" y="442116"/>
                      <a:pt x="440702" y="441757"/>
                    </a:cubicBezTo>
                    <a:lnTo>
                      <a:pt x="440806" y="441642"/>
                    </a:lnTo>
                    <a:cubicBezTo>
                      <a:pt x="440644" y="441376"/>
                      <a:pt x="440540" y="441063"/>
                      <a:pt x="440528" y="440751"/>
                    </a:cubicBezTo>
                    <a:cubicBezTo>
                      <a:pt x="440517" y="440670"/>
                      <a:pt x="440517" y="440577"/>
                      <a:pt x="440517" y="440496"/>
                    </a:cubicBezTo>
                    <a:cubicBezTo>
                      <a:pt x="440054" y="440473"/>
                      <a:pt x="439603" y="440265"/>
                      <a:pt x="439256" y="439953"/>
                    </a:cubicBezTo>
                    <a:lnTo>
                      <a:pt x="438862" y="439582"/>
                    </a:lnTo>
                    <a:cubicBezTo>
                      <a:pt x="438619" y="439351"/>
                      <a:pt x="438434" y="439050"/>
                      <a:pt x="438342" y="438726"/>
                    </a:cubicBezTo>
                    <a:lnTo>
                      <a:pt x="438180" y="438229"/>
                    </a:lnTo>
                    <a:cubicBezTo>
                      <a:pt x="438156" y="438113"/>
                      <a:pt x="438122" y="437997"/>
                      <a:pt x="438110" y="437893"/>
                    </a:cubicBezTo>
                    <a:cubicBezTo>
                      <a:pt x="437856" y="437858"/>
                      <a:pt x="437601" y="437777"/>
                      <a:pt x="437393" y="437650"/>
                    </a:cubicBezTo>
                    <a:lnTo>
                      <a:pt x="436953" y="437407"/>
                    </a:lnTo>
                    <a:cubicBezTo>
                      <a:pt x="436780" y="437315"/>
                      <a:pt x="436629" y="437199"/>
                      <a:pt x="436490" y="437049"/>
                    </a:cubicBezTo>
                    <a:lnTo>
                      <a:pt x="436120" y="436655"/>
                    </a:lnTo>
                    <a:cubicBezTo>
                      <a:pt x="436039" y="436574"/>
                      <a:pt x="435958" y="436482"/>
                      <a:pt x="435912" y="436378"/>
                    </a:cubicBezTo>
                    <a:cubicBezTo>
                      <a:pt x="435657" y="436574"/>
                      <a:pt x="435368" y="436713"/>
                      <a:pt x="435044" y="436782"/>
                    </a:cubicBezTo>
                    <a:lnTo>
                      <a:pt x="434535" y="436875"/>
                    </a:lnTo>
                    <a:cubicBezTo>
                      <a:pt x="434281" y="436910"/>
                      <a:pt x="434014" y="436910"/>
                      <a:pt x="433760" y="436863"/>
                    </a:cubicBezTo>
                    <a:lnTo>
                      <a:pt x="433262" y="436759"/>
                    </a:lnTo>
                    <a:lnTo>
                      <a:pt x="433239" y="436759"/>
                    </a:lnTo>
                    <a:lnTo>
                      <a:pt x="433043" y="437153"/>
                    </a:lnTo>
                    <a:lnTo>
                      <a:pt x="432881" y="437546"/>
                    </a:lnTo>
                    <a:lnTo>
                      <a:pt x="432719" y="437986"/>
                    </a:lnTo>
                    <a:lnTo>
                      <a:pt x="432568" y="438449"/>
                    </a:lnTo>
                    <a:cubicBezTo>
                      <a:pt x="432464" y="438784"/>
                      <a:pt x="432256" y="439085"/>
                      <a:pt x="432001" y="439316"/>
                    </a:cubicBezTo>
                    <a:lnTo>
                      <a:pt x="431608" y="439663"/>
                    </a:lnTo>
                    <a:cubicBezTo>
                      <a:pt x="431342" y="439906"/>
                      <a:pt x="431018" y="440068"/>
                      <a:pt x="430671" y="440126"/>
                    </a:cubicBezTo>
                    <a:lnTo>
                      <a:pt x="430173" y="440230"/>
                    </a:lnTo>
                    <a:lnTo>
                      <a:pt x="429965" y="440253"/>
                    </a:lnTo>
                    <a:lnTo>
                      <a:pt x="429930" y="440311"/>
                    </a:lnTo>
                    <a:cubicBezTo>
                      <a:pt x="429479" y="440820"/>
                      <a:pt x="428785" y="441063"/>
                      <a:pt x="428102" y="440948"/>
                    </a:cubicBezTo>
                    <a:lnTo>
                      <a:pt x="427790" y="440890"/>
                    </a:lnTo>
                    <a:cubicBezTo>
                      <a:pt x="427177" y="440786"/>
                      <a:pt x="426656" y="440404"/>
                      <a:pt x="426355" y="439860"/>
                    </a:cubicBezTo>
                    <a:cubicBezTo>
                      <a:pt x="426078" y="439848"/>
                      <a:pt x="425788" y="439779"/>
                      <a:pt x="425557" y="439663"/>
                    </a:cubicBezTo>
                    <a:lnTo>
                      <a:pt x="425557" y="439767"/>
                    </a:lnTo>
                    <a:cubicBezTo>
                      <a:pt x="425545" y="440346"/>
                      <a:pt x="425279" y="440890"/>
                      <a:pt x="424817" y="441248"/>
                    </a:cubicBezTo>
                    <a:lnTo>
                      <a:pt x="424620" y="441422"/>
                    </a:lnTo>
                    <a:cubicBezTo>
                      <a:pt x="423914" y="442012"/>
                      <a:pt x="422908" y="442035"/>
                      <a:pt x="422156" y="441503"/>
                    </a:cubicBezTo>
                    <a:lnTo>
                      <a:pt x="422075" y="441434"/>
                    </a:lnTo>
                    <a:cubicBezTo>
                      <a:pt x="421866" y="441549"/>
                      <a:pt x="421612" y="441619"/>
                      <a:pt x="421369" y="441630"/>
                    </a:cubicBezTo>
                    <a:lnTo>
                      <a:pt x="420848" y="441688"/>
                    </a:lnTo>
                    <a:cubicBezTo>
                      <a:pt x="420651" y="441700"/>
                      <a:pt x="420455" y="441688"/>
                      <a:pt x="420270" y="441653"/>
                    </a:cubicBezTo>
                    <a:lnTo>
                      <a:pt x="419749" y="441549"/>
                    </a:lnTo>
                    <a:lnTo>
                      <a:pt x="418893" y="441237"/>
                    </a:lnTo>
                    <a:cubicBezTo>
                      <a:pt x="418500" y="441075"/>
                      <a:pt x="418176" y="440797"/>
                      <a:pt x="417956" y="440439"/>
                    </a:cubicBezTo>
                    <a:lnTo>
                      <a:pt x="417713" y="440045"/>
                    </a:lnTo>
                    <a:cubicBezTo>
                      <a:pt x="417458" y="439640"/>
                      <a:pt x="417366" y="439177"/>
                      <a:pt x="417435" y="438703"/>
                    </a:cubicBezTo>
                    <a:lnTo>
                      <a:pt x="417470" y="438356"/>
                    </a:lnTo>
                    <a:lnTo>
                      <a:pt x="417458" y="437997"/>
                    </a:lnTo>
                    <a:lnTo>
                      <a:pt x="417493" y="437257"/>
                    </a:lnTo>
                    <a:lnTo>
                      <a:pt x="417505" y="437164"/>
                    </a:lnTo>
                    <a:cubicBezTo>
                      <a:pt x="417447" y="437014"/>
                      <a:pt x="417412" y="436852"/>
                      <a:pt x="417389" y="436702"/>
                    </a:cubicBezTo>
                    <a:lnTo>
                      <a:pt x="417389" y="436678"/>
                    </a:lnTo>
                    <a:cubicBezTo>
                      <a:pt x="417250" y="436736"/>
                      <a:pt x="417134" y="436771"/>
                      <a:pt x="416995" y="436794"/>
                    </a:cubicBezTo>
                    <a:lnTo>
                      <a:pt x="416475" y="436898"/>
                    </a:lnTo>
                    <a:lnTo>
                      <a:pt x="415758" y="436979"/>
                    </a:lnTo>
                    <a:cubicBezTo>
                      <a:pt x="415572" y="437002"/>
                      <a:pt x="415364" y="436991"/>
                      <a:pt x="415179" y="436968"/>
                    </a:cubicBezTo>
                    <a:lnTo>
                      <a:pt x="414658" y="436863"/>
                    </a:lnTo>
                    <a:lnTo>
                      <a:pt x="413964" y="436690"/>
                    </a:lnTo>
                    <a:cubicBezTo>
                      <a:pt x="413501" y="436551"/>
                      <a:pt x="413096" y="436262"/>
                      <a:pt x="412830" y="435857"/>
                    </a:cubicBezTo>
                    <a:lnTo>
                      <a:pt x="412587" y="435498"/>
                    </a:lnTo>
                    <a:cubicBezTo>
                      <a:pt x="412414" y="435232"/>
                      <a:pt x="412298" y="434920"/>
                      <a:pt x="412263" y="434607"/>
                    </a:cubicBezTo>
                    <a:lnTo>
                      <a:pt x="412240" y="434619"/>
                    </a:lnTo>
                    <a:lnTo>
                      <a:pt x="411546" y="434769"/>
                    </a:lnTo>
                    <a:cubicBezTo>
                      <a:pt x="411384" y="434793"/>
                      <a:pt x="411211" y="434804"/>
                      <a:pt x="411049" y="434804"/>
                    </a:cubicBezTo>
                    <a:lnTo>
                      <a:pt x="410031" y="434746"/>
                    </a:lnTo>
                    <a:lnTo>
                      <a:pt x="409672" y="434746"/>
                    </a:lnTo>
                    <a:lnTo>
                      <a:pt x="409475" y="434769"/>
                    </a:lnTo>
                    <a:lnTo>
                      <a:pt x="409290" y="434827"/>
                    </a:lnTo>
                    <a:lnTo>
                      <a:pt x="408931" y="435012"/>
                    </a:lnTo>
                    <a:lnTo>
                      <a:pt x="408191" y="435267"/>
                    </a:lnTo>
                    <a:cubicBezTo>
                      <a:pt x="407647" y="435417"/>
                      <a:pt x="407057" y="435336"/>
                      <a:pt x="406571" y="435035"/>
                    </a:cubicBezTo>
                    <a:cubicBezTo>
                      <a:pt x="406375" y="434897"/>
                      <a:pt x="406178" y="434746"/>
                      <a:pt x="406051" y="434550"/>
                    </a:cubicBezTo>
                    <a:lnTo>
                      <a:pt x="406016" y="434561"/>
                    </a:lnTo>
                    <a:lnTo>
                      <a:pt x="405553" y="434769"/>
                    </a:lnTo>
                    <a:lnTo>
                      <a:pt x="404813" y="434955"/>
                    </a:lnTo>
                    <a:lnTo>
                      <a:pt x="403806" y="435302"/>
                    </a:lnTo>
                    <a:lnTo>
                      <a:pt x="403100" y="435464"/>
                    </a:lnTo>
                    <a:cubicBezTo>
                      <a:pt x="402557" y="435568"/>
                      <a:pt x="401978" y="435452"/>
                      <a:pt x="401527" y="435128"/>
                    </a:cubicBezTo>
                    <a:lnTo>
                      <a:pt x="401168" y="434874"/>
                    </a:lnTo>
                    <a:lnTo>
                      <a:pt x="401110" y="434839"/>
                    </a:lnTo>
                    <a:lnTo>
                      <a:pt x="401052" y="434874"/>
                    </a:lnTo>
                    <a:lnTo>
                      <a:pt x="400902" y="434989"/>
                    </a:lnTo>
                    <a:lnTo>
                      <a:pt x="400937" y="435059"/>
                    </a:lnTo>
                    <a:lnTo>
                      <a:pt x="401145" y="435510"/>
                    </a:lnTo>
                    <a:cubicBezTo>
                      <a:pt x="401238" y="435683"/>
                      <a:pt x="401307" y="435868"/>
                      <a:pt x="401330" y="436054"/>
                    </a:cubicBezTo>
                    <a:lnTo>
                      <a:pt x="401423" y="436574"/>
                    </a:lnTo>
                    <a:cubicBezTo>
                      <a:pt x="401492" y="436944"/>
                      <a:pt x="401457" y="437326"/>
                      <a:pt x="401319" y="437673"/>
                    </a:cubicBezTo>
                    <a:lnTo>
                      <a:pt x="401214" y="437951"/>
                    </a:lnTo>
                    <a:cubicBezTo>
                      <a:pt x="401018" y="438460"/>
                      <a:pt x="400613" y="438877"/>
                      <a:pt x="400092" y="439073"/>
                    </a:cubicBezTo>
                    <a:cubicBezTo>
                      <a:pt x="399572" y="439270"/>
                      <a:pt x="398993" y="439258"/>
                      <a:pt x="398496" y="439015"/>
                    </a:cubicBezTo>
                    <a:lnTo>
                      <a:pt x="397998" y="438784"/>
                    </a:lnTo>
                    <a:cubicBezTo>
                      <a:pt x="397859" y="438715"/>
                      <a:pt x="397732" y="438634"/>
                      <a:pt x="397605" y="438541"/>
                    </a:cubicBezTo>
                    <a:lnTo>
                      <a:pt x="396911" y="437963"/>
                    </a:lnTo>
                    <a:lnTo>
                      <a:pt x="396737" y="438171"/>
                    </a:lnTo>
                    <a:lnTo>
                      <a:pt x="396135" y="438738"/>
                    </a:lnTo>
                    <a:cubicBezTo>
                      <a:pt x="395939" y="438923"/>
                      <a:pt x="395696" y="439062"/>
                      <a:pt x="395430" y="439143"/>
                    </a:cubicBezTo>
                    <a:lnTo>
                      <a:pt x="394921" y="439316"/>
                    </a:lnTo>
                    <a:cubicBezTo>
                      <a:pt x="394724" y="439386"/>
                      <a:pt x="394504" y="439409"/>
                      <a:pt x="394296" y="439409"/>
                    </a:cubicBezTo>
                    <a:lnTo>
                      <a:pt x="393787" y="439409"/>
                    </a:lnTo>
                    <a:cubicBezTo>
                      <a:pt x="393521" y="439409"/>
                      <a:pt x="393266" y="439374"/>
                      <a:pt x="393023" y="439258"/>
                    </a:cubicBezTo>
                    <a:lnTo>
                      <a:pt x="392526" y="439062"/>
                    </a:lnTo>
                    <a:lnTo>
                      <a:pt x="391901" y="438738"/>
                    </a:lnTo>
                    <a:lnTo>
                      <a:pt x="391299" y="438333"/>
                    </a:lnTo>
                    <a:lnTo>
                      <a:pt x="390929" y="438090"/>
                    </a:lnTo>
                    <a:lnTo>
                      <a:pt x="390524" y="437882"/>
                    </a:lnTo>
                    <a:lnTo>
                      <a:pt x="389957" y="437488"/>
                    </a:lnTo>
                    <a:lnTo>
                      <a:pt x="389587" y="437280"/>
                    </a:lnTo>
                    <a:lnTo>
                      <a:pt x="389159" y="437072"/>
                    </a:lnTo>
                    <a:lnTo>
                      <a:pt x="388476" y="436609"/>
                    </a:lnTo>
                    <a:cubicBezTo>
                      <a:pt x="388361" y="436516"/>
                      <a:pt x="388245" y="436424"/>
                      <a:pt x="388152" y="436320"/>
                    </a:cubicBezTo>
                    <a:lnTo>
                      <a:pt x="387805" y="435926"/>
                    </a:lnTo>
                    <a:lnTo>
                      <a:pt x="387400" y="435336"/>
                    </a:lnTo>
                    <a:lnTo>
                      <a:pt x="387203" y="435093"/>
                    </a:lnTo>
                    <a:lnTo>
                      <a:pt x="387018" y="434920"/>
                    </a:lnTo>
                    <a:lnTo>
                      <a:pt x="386822" y="434769"/>
                    </a:lnTo>
                    <a:lnTo>
                      <a:pt x="386486" y="434619"/>
                    </a:lnTo>
                    <a:lnTo>
                      <a:pt x="385804" y="434179"/>
                    </a:lnTo>
                    <a:lnTo>
                      <a:pt x="385179" y="433647"/>
                    </a:lnTo>
                    <a:cubicBezTo>
                      <a:pt x="385075" y="433555"/>
                      <a:pt x="384994" y="433462"/>
                      <a:pt x="384913" y="433358"/>
                    </a:cubicBezTo>
                    <a:lnTo>
                      <a:pt x="384704" y="433080"/>
                    </a:lnTo>
                    <a:lnTo>
                      <a:pt x="384473" y="432849"/>
                    </a:lnTo>
                    <a:lnTo>
                      <a:pt x="384068" y="432502"/>
                    </a:lnTo>
                    <a:cubicBezTo>
                      <a:pt x="383825" y="432270"/>
                      <a:pt x="383640" y="431993"/>
                      <a:pt x="383524" y="431680"/>
                    </a:cubicBezTo>
                    <a:lnTo>
                      <a:pt x="383385" y="431275"/>
                    </a:lnTo>
                    <a:lnTo>
                      <a:pt x="383224" y="430951"/>
                    </a:lnTo>
                    <a:lnTo>
                      <a:pt x="382981" y="430535"/>
                    </a:lnTo>
                    <a:cubicBezTo>
                      <a:pt x="382900" y="430396"/>
                      <a:pt x="382842" y="430269"/>
                      <a:pt x="382807" y="430118"/>
                    </a:cubicBezTo>
                    <a:lnTo>
                      <a:pt x="382645" y="429621"/>
                    </a:lnTo>
                    <a:lnTo>
                      <a:pt x="382506" y="428799"/>
                    </a:lnTo>
                    <a:lnTo>
                      <a:pt x="382518" y="428869"/>
                    </a:lnTo>
                    <a:lnTo>
                      <a:pt x="382437" y="428499"/>
                    </a:lnTo>
                    <a:cubicBezTo>
                      <a:pt x="382321" y="428383"/>
                      <a:pt x="382205" y="428244"/>
                      <a:pt x="382124" y="428082"/>
                    </a:cubicBezTo>
                    <a:lnTo>
                      <a:pt x="381870" y="427631"/>
                    </a:lnTo>
                    <a:lnTo>
                      <a:pt x="381592" y="427018"/>
                    </a:lnTo>
                    <a:lnTo>
                      <a:pt x="381361" y="426532"/>
                    </a:lnTo>
                    <a:cubicBezTo>
                      <a:pt x="381245" y="426277"/>
                      <a:pt x="381176" y="426011"/>
                      <a:pt x="381164" y="425734"/>
                    </a:cubicBezTo>
                    <a:lnTo>
                      <a:pt x="381153" y="425201"/>
                    </a:lnTo>
                    <a:lnTo>
                      <a:pt x="381176" y="424565"/>
                    </a:lnTo>
                    <a:lnTo>
                      <a:pt x="381187" y="424229"/>
                    </a:lnTo>
                    <a:lnTo>
                      <a:pt x="381129" y="423940"/>
                    </a:lnTo>
                    <a:lnTo>
                      <a:pt x="381037" y="423489"/>
                    </a:lnTo>
                    <a:lnTo>
                      <a:pt x="380933" y="422795"/>
                    </a:lnTo>
                    <a:lnTo>
                      <a:pt x="380898" y="422286"/>
                    </a:lnTo>
                    <a:lnTo>
                      <a:pt x="380840" y="422054"/>
                    </a:lnTo>
                    <a:lnTo>
                      <a:pt x="380748" y="421777"/>
                    </a:lnTo>
                    <a:lnTo>
                      <a:pt x="380586" y="421511"/>
                    </a:lnTo>
                    <a:lnTo>
                      <a:pt x="380412" y="421233"/>
                    </a:lnTo>
                    <a:lnTo>
                      <a:pt x="380146" y="420909"/>
                    </a:lnTo>
                    <a:cubicBezTo>
                      <a:pt x="380053" y="420805"/>
                      <a:pt x="379972" y="420666"/>
                      <a:pt x="379903" y="420539"/>
                    </a:cubicBezTo>
                    <a:lnTo>
                      <a:pt x="379660" y="420053"/>
                    </a:lnTo>
                    <a:cubicBezTo>
                      <a:pt x="379510" y="419787"/>
                      <a:pt x="379452" y="419474"/>
                      <a:pt x="379429" y="419174"/>
                    </a:cubicBezTo>
                    <a:lnTo>
                      <a:pt x="379429" y="418711"/>
                    </a:lnTo>
                    <a:cubicBezTo>
                      <a:pt x="379417" y="418260"/>
                      <a:pt x="379579" y="417797"/>
                      <a:pt x="379857" y="417438"/>
                    </a:cubicBezTo>
                    <a:lnTo>
                      <a:pt x="380065" y="417172"/>
                    </a:lnTo>
                    <a:lnTo>
                      <a:pt x="380181" y="416964"/>
                    </a:lnTo>
                    <a:lnTo>
                      <a:pt x="380285" y="416686"/>
                    </a:lnTo>
                    <a:lnTo>
                      <a:pt x="380481" y="415865"/>
                    </a:lnTo>
                    <a:lnTo>
                      <a:pt x="380516" y="415633"/>
                    </a:lnTo>
                    <a:lnTo>
                      <a:pt x="380505" y="415402"/>
                    </a:lnTo>
                    <a:lnTo>
                      <a:pt x="380493" y="415332"/>
                    </a:lnTo>
                    <a:lnTo>
                      <a:pt x="380412" y="415170"/>
                    </a:lnTo>
                    <a:lnTo>
                      <a:pt x="380100" y="414453"/>
                    </a:lnTo>
                    <a:cubicBezTo>
                      <a:pt x="380030" y="414291"/>
                      <a:pt x="379996" y="414118"/>
                      <a:pt x="379961" y="413944"/>
                    </a:cubicBezTo>
                    <a:lnTo>
                      <a:pt x="379903" y="413423"/>
                    </a:lnTo>
                    <a:cubicBezTo>
                      <a:pt x="379880" y="413250"/>
                      <a:pt x="379880" y="413088"/>
                      <a:pt x="379903" y="412926"/>
                    </a:cubicBezTo>
                    <a:lnTo>
                      <a:pt x="379972" y="412394"/>
                    </a:lnTo>
                    <a:cubicBezTo>
                      <a:pt x="380007" y="412104"/>
                      <a:pt x="380123" y="411815"/>
                      <a:pt x="380285" y="411561"/>
                    </a:cubicBezTo>
                    <a:lnTo>
                      <a:pt x="380481" y="411271"/>
                    </a:lnTo>
                    <a:lnTo>
                      <a:pt x="380481" y="411248"/>
                    </a:lnTo>
                    <a:lnTo>
                      <a:pt x="380470" y="411190"/>
                    </a:lnTo>
                    <a:lnTo>
                      <a:pt x="380447" y="411179"/>
                    </a:lnTo>
                    <a:lnTo>
                      <a:pt x="379868" y="410762"/>
                    </a:lnTo>
                    <a:cubicBezTo>
                      <a:pt x="379753" y="410681"/>
                      <a:pt x="379637" y="410577"/>
                      <a:pt x="379544" y="410473"/>
                    </a:cubicBezTo>
                    <a:lnTo>
                      <a:pt x="379082" y="410508"/>
                    </a:lnTo>
                    <a:cubicBezTo>
                      <a:pt x="378804" y="410519"/>
                      <a:pt x="378538" y="410485"/>
                      <a:pt x="378260" y="410404"/>
                    </a:cubicBezTo>
                    <a:lnTo>
                      <a:pt x="378087" y="410334"/>
                    </a:lnTo>
                    <a:lnTo>
                      <a:pt x="377890" y="410334"/>
                    </a:lnTo>
                    <a:cubicBezTo>
                      <a:pt x="377578" y="410334"/>
                      <a:pt x="377288" y="410265"/>
                      <a:pt x="377022" y="410138"/>
                    </a:cubicBezTo>
                    <a:lnTo>
                      <a:pt x="376351" y="409802"/>
                    </a:lnTo>
                    <a:lnTo>
                      <a:pt x="376108" y="409767"/>
                    </a:lnTo>
                    <a:lnTo>
                      <a:pt x="375275" y="409524"/>
                    </a:lnTo>
                    <a:cubicBezTo>
                      <a:pt x="375090" y="409455"/>
                      <a:pt x="374905" y="409362"/>
                      <a:pt x="374743" y="409247"/>
                    </a:cubicBezTo>
                    <a:lnTo>
                      <a:pt x="374593" y="409143"/>
                    </a:lnTo>
                    <a:cubicBezTo>
                      <a:pt x="374431" y="409154"/>
                      <a:pt x="374269" y="409143"/>
                      <a:pt x="374107" y="409108"/>
                    </a:cubicBezTo>
                    <a:lnTo>
                      <a:pt x="373621" y="409015"/>
                    </a:lnTo>
                    <a:cubicBezTo>
                      <a:pt x="373355" y="408957"/>
                      <a:pt x="373112" y="408853"/>
                      <a:pt x="372903" y="408703"/>
                    </a:cubicBezTo>
                    <a:lnTo>
                      <a:pt x="372695" y="408553"/>
                    </a:lnTo>
                    <a:lnTo>
                      <a:pt x="372510" y="408483"/>
                    </a:lnTo>
                    <a:lnTo>
                      <a:pt x="372047" y="408367"/>
                    </a:lnTo>
                    <a:cubicBezTo>
                      <a:pt x="371874" y="408310"/>
                      <a:pt x="371723" y="408252"/>
                      <a:pt x="371584" y="408171"/>
                    </a:cubicBezTo>
                    <a:lnTo>
                      <a:pt x="370312" y="407419"/>
                    </a:lnTo>
                    <a:lnTo>
                      <a:pt x="370127" y="407419"/>
                    </a:lnTo>
                    <a:cubicBezTo>
                      <a:pt x="369699" y="407407"/>
                      <a:pt x="369282" y="407245"/>
                      <a:pt x="368935" y="406979"/>
                    </a:cubicBezTo>
                    <a:lnTo>
                      <a:pt x="368576" y="406701"/>
                    </a:lnTo>
                    <a:lnTo>
                      <a:pt x="368507" y="406644"/>
                    </a:lnTo>
                    <a:lnTo>
                      <a:pt x="368368" y="406620"/>
                    </a:lnTo>
                    <a:cubicBezTo>
                      <a:pt x="368090" y="406551"/>
                      <a:pt x="367836" y="406435"/>
                      <a:pt x="367605" y="406262"/>
                    </a:cubicBezTo>
                    <a:lnTo>
                      <a:pt x="367188" y="405938"/>
                    </a:lnTo>
                    <a:cubicBezTo>
                      <a:pt x="367049" y="405845"/>
                      <a:pt x="366922" y="405706"/>
                      <a:pt x="366818" y="405579"/>
                    </a:cubicBezTo>
                    <a:lnTo>
                      <a:pt x="366494" y="405151"/>
                    </a:lnTo>
                    <a:lnTo>
                      <a:pt x="365788" y="403983"/>
                    </a:lnTo>
                    <a:lnTo>
                      <a:pt x="365476" y="403265"/>
                    </a:lnTo>
                    <a:cubicBezTo>
                      <a:pt x="365360" y="402988"/>
                      <a:pt x="365314" y="402675"/>
                      <a:pt x="365337" y="402374"/>
                    </a:cubicBezTo>
                    <a:lnTo>
                      <a:pt x="365348" y="402062"/>
                    </a:lnTo>
                    <a:lnTo>
                      <a:pt x="365256" y="401865"/>
                    </a:lnTo>
                    <a:cubicBezTo>
                      <a:pt x="365082" y="401518"/>
                      <a:pt x="365025" y="401113"/>
                      <a:pt x="365071" y="400743"/>
                    </a:cubicBezTo>
                    <a:lnTo>
                      <a:pt x="365129" y="400303"/>
                    </a:lnTo>
                    <a:cubicBezTo>
                      <a:pt x="365186" y="399887"/>
                      <a:pt x="365372" y="399505"/>
                      <a:pt x="365649" y="399193"/>
                    </a:cubicBezTo>
                    <a:lnTo>
                      <a:pt x="366008" y="398799"/>
                    </a:lnTo>
                    <a:cubicBezTo>
                      <a:pt x="366494" y="398279"/>
                      <a:pt x="367200" y="398047"/>
                      <a:pt x="367894" y="398198"/>
                    </a:cubicBezTo>
                    <a:lnTo>
                      <a:pt x="368391" y="398290"/>
                    </a:lnTo>
                    <a:lnTo>
                      <a:pt x="369028" y="398499"/>
                    </a:lnTo>
                    <a:lnTo>
                      <a:pt x="369305" y="398579"/>
                    </a:lnTo>
                    <a:lnTo>
                      <a:pt x="369664" y="398591"/>
                    </a:lnTo>
                    <a:cubicBezTo>
                      <a:pt x="369849" y="398603"/>
                      <a:pt x="370023" y="398649"/>
                      <a:pt x="370184" y="398695"/>
                    </a:cubicBezTo>
                    <a:lnTo>
                      <a:pt x="370508" y="398811"/>
                    </a:lnTo>
                    <a:lnTo>
                      <a:pt x="370613" y="398822"/>
                    </a:lnTo>
                    <a:lnTo>
                      <a:pt x="370925" y="398799"/>
                    </a:lnTo>
                    <a:lnTo>
                      <a:pt x="371260" y="398799"/>
                    </a:lnTo>
                    <a:cubicBezTo>
                      <a:pt x="371411" y="398741"/>
                      <a:pt x="371550" y="398707"/>
                      <a:pt x="371712" y="398684"/>
                    </a:cubicBezTo>
                    <a:lnTo>
                      <a:pt x="372221" y="398603"/>
                    </a:lnTo>
                    <a:lnTo>
                      <a:pt x="373112" y="398591"/>
                    </a:lnTo>
                    <a:lnTo>
                      <a:pt x="373551" y="398660"/>
                    </a:lnTo>
                    <a:lnTo>
                      <a:pt x="373794" y="398568"/>
                    </a:lnTo>
                    <a:lnTo>
                      <a:pt x="374245" y="398406"/>
                    </a:lnTo>
                    <a:lnTo>
                      <a:pt x="375009" y="397955"/>
                    </a:lnTo>
                    <a:cubicBezTo>
                      <a:pt x="375183" y="397851"/>
                      <a:pt x="375368" y="397781"/>
                      <a:pt x="375576" y="397723"/>
                    </a:cubicBezTo>
                    <a:lnTo>
                      <a:pt x="376073" y="397619"/>
                    </a:lnTo>
                    <a:lnTo>
                      <a:pt x="376178" y="397596"/>
                    </a:lnTo>
                    <a:lnTo>
                      <a:pt x="376293" y="397515"/>
                    </a:lnTo>
                    <a:lnTo>
                      <a:pt x="376953" y="397122"/>
                    </a:lnTo>
                    <a:lnTo>
                      <a:pt x="377439" y="396937"/>
                    </a:lnTo>
                    <a:lnTo>
                      <a:pt x="377612" y="396786"/>
                    </a:lnTo>
                    <a:lnTo>
                      <a:pt x="377867" y="396578"/>
                    </a:lnTo>
                    <a:lnTo>
                      <a:pt x="378110" y="396300"/>
                    </a:lnTo>
                    <a:cubicBezTo>
                      <a:pt x="378202" y="396208"/>
                      <a:pt x="378295" y="396104"/>
                      <a:pt x="378399" y="396023"/>
                    </a:cubicBezTo>
                    <a:lnTo>
                      <a:pt x="378815" y="395699"/>
                    </a:lnTo>
                    <a:cubicBezTo>
                      <a:pt x="378954" y="395595"/>
                      <a:pt x="379093" y="395514"/>
                      <a:pt x="379244" y="395444"/>
                    </a:cubicBezTo>
                    <a:cubicBezTo>
                      <a:pt x="379244" y="395444"/>
                      <a:pt x="379741" y="395236"/>
                      <a:pt x="379695" y="395247"/>
                    </a:cubicBezTo>
                    <a:lnTo>
                      <a:pt x="380192" y="395039"/>
                    </a:lnTo>
                    <a:lnTo>
                      <a:pt x="380817" y="394796"/>
                    </a:lnTo>
                    <a:cubicBezTo>
                      <a:pt x="380967" y="394738"/>
                      <a:pt x="381129" y="394704"/>
                      <a:pt x="381268" y="394692"/>
                    </a:cubicBezTo>
                    <a:lnTo>
                      <a:pt x="381523" y="394657"/>
                    </a:lnTo>
                    <a:lnTo>
                      <a:pt x="381754" y="394565"/>
                    </a:lnTo>
                    <a:lnTo>
                      <a:pt x="382367" y="394333"/>
                    </a:lnTo>
                    <a:lnTo>
                      <a:pt x="382460" y="394171"/>
                    </a:lnTo>
                    <a:lnTo>
                      <a:pt x="382876" y="393605"/>
                    </a:lnTo>
                    <a:cubicBezTo>
                      <a:pt x="383015" y="393419"/>
                      <a:pt x="383166" y="393257"/>
                      <a:pt x="383362" y="393142"/>
                    </a:cubicBezTo>
                    <a:lnTo>
                      <a:pt x="383790" y="392864"/>
                    </a:lnTo>
                    <a:cubicBezTo>
                      <a:pt x="384068" y="392667"/>
                      <a:pt x="384392" y="392552"/>
                      <a:pt x="384739" y="392517"/>
                    </a:cubicBezTo>
                    <a:lnTo>
                      <a:pt x="384751" y="392517"/>
                    </a:lnTo>
                    <a:lnTo>
                      <a:pt x="384774" y="392505"/>
                    </a:lnTo>
                    <a:cubicBezTo>
                      <a:pt x="384936" y="392401"/>
                      <a:pt x="385121" y="392309"/>
                      <a:pt x="385318" y="392251"/>
                    </a:cubicBezTo>
                    <a:lnTo>
                      <a:pt x="385329" y="392251"/>
                    </a:lnTo>
                    <a:lnTo>
                      <a:pt x="385318" y="391996"/>
                    </a:lnTo>
                    <a:lnTo>
                      <a:pt x="385283" y="391938"/>
                    </a:lnTo>
                    <a:lnTo>
                      <a:pt x="385005" y="391649"/>
                    </a:lnTo>
                    <a:cubicBezTo>
                      <a:pt x="384843" y="391499"/>
                      <a:pt x="384728" y="391325"/>
                      <a:pt x="384635" y="391140"/>
                    </a:cubicBezTo>
                    <a:lnTo>
                      <a:pt x="384392" y="390654"/>
                    </a:lnTo>
                    <a:lnTo>
                      <a:pt x="384126" y="389983"/>
                    </a:lnTo>
                    <a:lnTo>
                      <a:pt x="383929" y="389092"/>
                    </a:lnTo>
                    <a:cubicBezTo>
                      <a:pt x="383895" y="388907"/>
                      <a:pt x="383895" y="388699"/>
                      <a:pt x="383906" y="388502"/>
                    </a:cubicBezTo>
                    <a:lnTo>
                      <a:pt x="383976" y="388040"/>
                    </a:lnTo>
                    <a:lnTo>
                      <a:pt x="383987" y="387692"/>
                    </a:lnTo>
                    <a:lnTo>
                      <a:pt x="383964" y="387276"/>
                    </a:lnTo>
                    <a:cubicBezTo>
                      <a:pt x="383952" y="387137"/>
                      <a:pt x="383952" y="387010"/>
                      <a:pt x="383976" y="386859"/>
                    </a:cubicBezTo>
                    <a:lnTo>
                      <a:pt x="384045" y="386339"/>
                    </a:lnTo>
                    <a:lnTo>
                      <a:pt x="384218" y="385471"/>
                    </a:lnTo>
                    <a:cubicBezTo>
                      <a:pt x="384207" y="385436"/>
                      <a:pt x="384184" y="385378"/>
                      <a:pt x="384161" y="385332"/>
                    </a:cubicBezTo>
                    <a:lnTo>
                      <a:pt x="383976" y="384835"/>
                    </a:lnTo>
                    <a:cubicBezTo>
                      <a:pt x="383906" y="384684"/>
                      <a:pt x="383871" y="384522"/>
                      <a:pt x="383860" y="384349"/>
                    </a:cubicBezTo>
                    <a:lnTo>
                      <a:pt x="383790" y="383817"/>
                    </a:lnTo>
                    <a:cubicBezTo>
                      <a:pt x="383767" y="383643"/>
                      <a:pt x="383767" y="383458"/>
                      <a:pt x="383802" y="383284"/>
                    </a:cubicBezTo>
                    <a:lnTo>
                      <a:pt x="383883" y="382752"/>
                    </a:lnTo>
                    <a:lnTo>
                      <a:pt x="384126" y="381561"/>
                    </a:lnTo>
                    <a:cubicBezTo>
                      <a:pt x="384184" y="381352"/>
                      <a:pt x="384265" y="381132"/>
                      <a:pt x="384380" y="380947"/>
                    </a:cubicBezTo>
                    <a:lnTo>
                      <a:pt x="384982" y="380010"/>
                    </a:lnTo>
                    <a:cubicBezTo>
                      <a:pt x="385017" y="379952"/>
                      <a:pt x="385063" y="379894"/>
                      <a:pt x="385121" y="379837"/>
                    </a:cubicBezTo>
                    <a:cubicBezTo>
                      <a:pt x="385052" y="379605"/>
                      <a:pt x="385028" y="379374"/>
                      <a:pt x="385040" y="379131"/>
                    </a:cubicBezTo>
                    <a:lnTo>
                      <a:pt x="385098" y="378599"/>
                    </a:lnTo>
                    <a:cubicBezTo>
                      <a:pt x="385121" y="378263"/>
                      <a:pt x="385237" y="377928"/>
                      <a:pt x="385422" y="377650"/>
                    </a:cubicBezTo>
                    <a:lnTo>
                      <a:pt x="385734" y="377210"/>
                    </a:lnTo>
                    <a:lnTo>
                      <a:pt x="386313" y="376551"/>
                    </a:lnTo>
                    <a:lnTo>
                      <a:pt x="386243" y="376632"/>
                    </a:lnTo>
                    <a:lnTo>
                      <a:pt x="386521" y="376296"/>
                    </a:lnTo>
                    <a:lnTo>
                      <a:pt x="386683" y="376053"/>
                    </a:lnTo>
                    <a:lnTo>
                      <a:pt x="386394" y="375348"/>
                    </a:lnTo>
                    <a:cubicBezTo>
                      <a:pt x="386301" y="375116"/>
                      <a:pt x="386255" y="374885"/>
                      <a:pt x="386255" y="374642"/>
                    </a:cubicBezTo>
                    <a:cubicBezTo>
                      <a:pt x="386255" y="374642"/>
                      <a:pt x="386243" y="374110"/>
                      <a:pt x="386243" y="374121"/>
                    </a:cubicBezTo>
                    <a:lnTo>
                      <a:pt x="386232" y="373589"/>
                    </a:lnTo>
                    <a:lnTo>
                      <a:pt x="386220" y="373057"/>
                    </a:lnTo>
                    <a:lnTo>
                      <a:pt x="386220" y="372559"/>
                    </a:lnTo>
                    <a:lnTo>
                      <a:pt x="386151" y="371622"/>
                    </a:lnTo>
                    <a:lnTo>
                      <a:pt x="386081" y="371206"/>
                    </a:lnTo>
                    <a:lnTo>
                      <a:pt x="386012" y="370812"/>
                    </a:lnTo>
                    <a:lnTo>
                      <a:pt x="385942" y="370604"/>
                    </a:lnTo>
                    <a:lnTo>
                      <a:pt x="385665" y="370095"/>
                    </a:lnTo>
                    <a:lnTo>
                      <a:pt x="385410" y="369389"/>
                    </a:lnTo>
                    <a:lnTo>
                      <a:pt x="385052" y="369320"/>
                    </a:lnTo>
                    <a:lnTo>
                      <a:pt x="384600" y="369262"/>
                    </a:lnTo>
                    <a:lnTo>
                      <a:pt x="384114" y="369227"/>
                    </a:lnTo>
                    <a:lnTo>
                      <a:pt x="383316" y="369054"/>
                    </a:lnTo>
                    <a:cubicBezTo>
                      <a:pt x="383166" y="369031"/>
                      <a:pt x="383027" y="368973"/>
                      <a:pt x="382888" y="368903"/>
                    </a:cubicBezTo>
                    <a:lnTo>
                      <a:pt x="382610" y="368764"/>
                    </a:lnTo>
                    <a:lnTo>
                      <a:pt x="382518" y="368764"/>
                    </a:lnTo>
                    <a:lnTo>
                      <a:pt x="381511" y="368938"/>
                    </a:lnTo>
                    <a:lnTo>
                      <a:pt x="380829" y="368938"/>
                    </a:lnTo>
                    <a:lnTo>
                      <a:pt x="380412" y="368996"/>
                    </a:lnTo>
                    <a:lnTo>
                      <a:pt x="379649" y="369031"/>
                    </a:lnTo>
                    <a:cubicBezTo>
                      <a:pt x="379371" y="369031"/>
                      <a:pt x="379105" y="368996"/>
                      <a:pt x="378850" y="368880"/>
                    </a:cubicBezTo>
                    <a:lnTo>
                      <a:pt x="378364" y="368695"/>
                    </a:lnTo>
                    <a:cubicBezTo>
                      <a:pt x="378133" y="368602"/>
                      <a:pt x="377936" y="368464"/>
                      <a:pt x="377763" y="368290"/>
                    </a:cubicBezTo>
                    <a:lnTo>
                      <a:pt x="377427" y="367978"/>
                    </a:lnTo>
                    <a:lnTo>
                      <a:pt x="377161" y="367781"/>
                    </a:lnTo>
                    <a:lnTo>
                      <a:pt x="376907" y="367619"/>
                    </a:lnTo>
                    <a:lnTo>
                      <a:pt x="376502" y="367434"/>
                    </a:lnTo>
                    <a:lnTo>
                      <a:pt x="375703" y="366983"/>
                    </a:lnTo>
                    <a:lnTo>
                      <a:pt x="375553" y="366948"/>
                    </a:lnTo>
                    <a:lnTo>
                      <a:pt x="375217" y="366890"/>
                    </a:lnTo>
                    <a:lnTo>
                      <a:pt x="374789" y="366879"/>
                    </a:lnTo>
                    <a:lnTo>
                      <a:pt x="373320" y="366809"/>
                    </a:lnTo>
                    <a:lnTo>
                      <a:pt x="373251" y="366844"/>
                    </a:lnTo>
                    <a:lnTo>
                      <a:pt x="372857" y="367087"/>
                    </a:lnTo>
                    <a:cubicBezTo>
                      <a:pt x="372741" y="367156"/>
                      <a:pt x="372603" y="367226"/>
                      <a:pt x="372464" y="367272"/>
                    </a:cubicBezTo>
                    <a:lnTo>
                      <a:pt x="371955" y="367446"/>
                    </a:lnTo>
                    <a:cubicBezTo>
                      <a:pt x="371804" y="367503"/>
                      <a:pt x="371642" y="367538"/>
                      <a:pt x="371504" y="367550"/>
                    </a:cubicBezTo>
                    <a:lnTo>
                      <a:pt x="370971" y="367607"/>
                    </a:lnTo>
                    <a:lnTo>
                      <a:pt x="370277" y="367631"/>
                    </a:lnTo>
                    <a:lnTo>
                      <a:pt x="369872" y="367619"/>
                    </a:lnTo>
                    <a:lnTo>
                      <a:pt x="369861" y="367619"/>
                    </a:lnTo>
                    <a:lnTo>
                      <a:pt x="369618" y="367758"/>
                    </a:lnTo>
                    <a:lnTo>
                      <a:pt x="369016" y="368024"/>
                    </a:lnTo>
                    <a:cubicBezTo>
                      <a:pt x="368877" y="368093"/>
                      <a:pt x="368727" y="368128"/>
                      <a:pt x="368576" y="368163"/>
                    </a:cubicBezTo>
                    <a:lnTo>
                      <a:pt x="368044" y="368255"/>
                    </a:lnTo>
                    <a:cubicBezTo>
                      <a:pt x="367859" y="368290"/>
                      <a:pt x="367651" y="368290"/>
                      <a:pt x="367466" y="368279"/>
                    </a:cubicBezTo>
                    <a:lnTo>
                      <a:pt x="366933" y="368209"/>
                    </a:lnTo>
                    <a:lnTo>
                      <a:pt x="366135" y="368024"/>
                    </a:lnTo>
                    <a:lnTo>
                      <a:pt x="365696" y="367850"/>
                    </a:lnTo>
                    <a:lnTo>
                      <a:pt x="365453" y="367839"/>
                    </a:lnTo>
                    <a:cubicBezTo>
                      <a:pt x="365267" y="367816"/>
                      <a:pt x="365094" y="367769"/>
                      <a:pt x="364920" y="367723"/>
                    </a:cubicBezTo>
                    <a:lnTo>
                      <a:pt x="364226" y="367457"/>
                    </a:lnTo>
                    <a:lnTo>
                      <a:pt x="363879" y="367596"/>
                    </a:lnTo>
                    <a:cubicBezTo>
                      <a:pt x="363717" y="367654"/>
                      <a:pt x="363567" y="367688"/>
                      <a:pt x="363416" y="367712"/>
                    </a:cubicBezTo>
                    <a:lnTo>
                      <a:pt x="362919" y="367769"/>
                    </a:lnTo>
                    <a:lnTo>
                      <a:pt x="362549" y="367839"/>
                    </a:lnTo>
                    <a:lnTo>
                      <a:pt x="362132" y="367955"/>
                    </a:lnTo>
                    <a:lnTo>
                      <a:pt x="361426" y="368093"/>
                    </a:lnTo>
                    <a:lnTo>
                      <a:pt x="360605" y="368151"/>
                    </a:lnTo>
                    <a:lnTo>
                      <a:pt x="359251" y="368070"/>
                    </a:lnTo>
                    <a:lnTo>
                      <a:pt x="358534" y="367908"/>
                    </a:lnTo>
                    <a:lnTo>
                      <a:pt x="357747" y="368082"/>
                    </a:lnTo>
                    <a:cubicBezTo>
                      <a:pt x="357550" y="368105"/>
                      <a:pt x="357354" y="368117"/>
                      <a:pt x="357157" y="368093"/>
                    </a:cubicBezTo>
                    <a:lnTo>
                      <a:pt x="356706" y="368036"/>
                    </a:lnTo>
                    <a:lnTo>
                      <a:pt x="356567" y="368036"/>
                    </a:lnTo>
                    <a:lnTo>
                      <a:pt x="356394" y="368093"/>
                    </a:lnTo>
                    <a:cubicBezTo>
                      <a:pt x="356394" y="368093"/>
                      <a:pt x="355884" y="368244"/>
                      <a:pt x="355896" y="368232"/>
                    </a:cubicBezTo>
                    <a:lnTo>
                      <a:pt x="355468" y="368371"/>
                    </a:lnTo>
                    <a:lnTo>
                      <a:pt x="355179" y="368487"/>
                    </a:lnTo>
                    <a:lnTo>
                      <a:pt x="354820" y="368683"/>
                    </a:lnTo>
                    <a:cubicBezTo>
                      <a:pt x="354496" y="368869"/>
                      <a:pt x="354114" y="368961"/>
                      <a:pt x="353733" y="368938"/>
                    </a:cubicBezTo>
                    <a:lnTo>
                      <a:pt x="353212" y="368915"/>
                    </a:lnTo>
                    <a:lnTo>
                      <a:pt x="352714" y="368857"/>
                    </a:lnTo>
                    <a:lnTo>
                      <a:pt x="352402" y="368869"/>
                    </a:lnTo>
                    <a:lnTo>
                      <a:pt x="352078" y="368903"/>
                    </a:lnTo>
                    <a:lnTo>
                      <a:pt x="350956" y="369216"/>
                    </a:lnTo>
                    <a:lnTo>
                      <a:pt x="350065" y="369308"/>
                    </a:lnTo>
                    <a:lnTo>
                      <a:pt x="350053" y="369308"/>
                    </a:lnTo>
                    <a:cubicBezTo>
                      <a:pt x="350065" y="369678"/>
                      <a:pt x="349984" y="370060"/>
                      <a:pt x="349787" y="370373"/>
                    </a:cubicBezTo>
                    <a:lnTo>
                      <a:pt x="349602" y="370720"/>
                    </a:lnTo>
                    <a:lnTo>
                      <a:pt x="349463" y="371032"/>
                    </a:lnTo>
                    <a:lnTo>
                      <a:pt x="349440" y="371136"/>
                    </a:lnTo>
                    <a:lnTo>
                      <a:pt x="349440" y="371310"/>
                    </a:lnTo>
                    <a:lnTo>
                      <a:pt x="349405" y="372027"/>
                    </a:lnTo>
                    <a:lnTo>
                      <a:pt x="349267" y="372825"/>
                    </a:lnTo>
                    <a:cubicBezTo>
                      <a:pt x="349186" y="373161"/>
                      <a:pt x="349035" y="373485"/>
                      <a:pt x="348815" y="373739"/>
                    </a:cubicBezTo>
                    <a:lnTo>
                      <a:pt x="348827" y="373774"/>
                    </a:lnTo>
                    <a:cubicBezTo>
                      <a:pt x="348931" y="374006"/>
                      <a:pt x="348989" y="374225"/>
                      <a:pt x="349001" y="374480"/>
                    </a:cubicBezTo>
                    <a:lnTo>
                      <a:pt x="349024" y="374873"/>
                    </a:lnTo>
                    <a:cubicBezTo>
                      <a:pt x="349058" y="375672"/>
                      <a:pt x="348630" y="376400"/>
                      <a:pt x="347959" y="376759"/>
                    </a:cubicBezTo>
                    <a:lnTo>
                      <a:pt x="348052" y="377187"/>
                    </a:lnTo>
                    <a:cubicBezTo>
                      <a:pt x="348191" y="377881"/>
                      <a:pt x="347948" y="378587"/>
                      <a:pt x="347415" y="379073"/>
                    </a:cubicBezTo>
                    <a:lnTo>
                      <a:pt x="347311" y="379166"/>
                    </a:lnTo>
                    <a:lnTo>
                      <a:pt x="347288" y="379571"/>
                    </a:lnTo>
                    <a:lnTo>
                      <a:pt x="347080" y="380427"/>
                    </a:lnTo>
                    <a:cubicBezTo>
                      <a:pt x="346987" y="380739"/>
                      <a:pt x="346825" y="381017"/>
                      <a:pt x="346594" y="381260"/>
                    </a:cubicBezTo>
                    <a:lnTo>
                      <a:pt x="346235" y="381653"/>
                    </a:lnTo>
                    <a:lnTo>
                      <a:pt x="345576" y="382174"/>
                    </a:lnTo>
                    <a:cubicBezTo>
                      <a:pt x="345414" y="382289"/>
                      <a:pt x="345240" y="382382"/>
                      <a:pt x="345055" y="382451"/>
                    </a:cubicBezTo>
                    <a:lnTo>
                      <a:pt x="344650" y="382613"/>
                    </a:lnTo>
                    <a:lnTo>
                      <a:pt x="344338" y="382764"/>
                    </a:lnTo>
                    <a:lnTo>
                      <a:pt x="344130" y="382903"/>
                    </a:lnTo>
                    <a:lnTo>
                      <a:pt x="344026" y="382995"/>
                    </a:lnTo>
                    <a:lnTo>
                      <a:pt x="343829" y="383261"/>
                    </a:lnTo>
                    <a:lnTo>
                      <a:pt x="343759" y="383342"/>
                    </a:lnTo>
                    <a:lnTo>
                      <a:pt x="344026" y="383932"/>
                    </a:lnTo>
                    <a:lnTo>
                      <a:pt x="344002" y="383863"/>
                    </a:lnTo>
                    <a:lnTo>
                      <a:pt x="344245" y="384349"/>
                    </a:lnTo>
                    <a:cubicBezTo>
                      <a:pt x="344303" y="384488"/>
                      <a:pt x="344350" y="384626"/>
                      <a:pt x="344396" y="384777"/>
                    </a:cubicBezTo>
                    <a:lnTo>
                      <a:pt x="344500" y="385263"/>
                    </a:lnTo>
                    <a:cubicBezTo>
                      <a:pt x="344604" y="385760"/>
                      <a:pt x="344523" y="386281"/>
                      <a:pt x="344269" y="386709"/>
                    </a:cubicBezTo>
                    <a:lnTo>
                      <a:pt x="344130" y="386940"/>
                    </a:lnTo>
                    <a:cubicBezTo>
                      <a:pt x="344153" y="387056"/>
                      <a:pt x="344153" y="387183"/>
                      <a:pt x="344153" y="387311"/>
                    </a:cubicBezTo>
                    <a:lnTo>
                      <a:pt x="344141" y="387843"/>
                    </a:lnTo>
                    <a:cubicBezTo>
                      <a:pt x="344130" y="388421"/>
                      <a:pt x="343875" y="388953"/>
                      <a:pt x="343435" y="389312"/>
                    </a:cubicBezTo>
                    <a:lnTo>
                      <a:pt x="343042" y="389648"/>
                    </a:lnTo>
                    <a:lnTo>
                      <a:pt x="342325" y="390099"/>
                    </a:lnTo>
                    <a:lnTo>
                      <a:pt x="341746" y="390353"/>
                    </a:lnTo>
                    <a:lnTo>
                      <a:pt x="341561" y="390469"/>
                    </a:lnTo>
                    <a:lnTo>
                      <a:pt x="341480" y="390550"/>
                    </a:lnTo>
                    <a:lnTo>
                      <a:pt x="341457" y="390631"/>
                    </a:lnTo>
                    <a:cubicBezTo>
                      <a:pt x="341422" y="390805"/>
                      <a:pt x="341353" y="390978"/>
                      <a:pt x="341272" y="391140"/>
                    </a:cubicBezTo>
                    <a:lnTo>
                      <a:pt x="341017" y="391591"/>
                    </a:lnTo>
                    <a:cubicBezTo>
                      <a:pt x="340832" y="391938"/>
                      <a:pt x="340555" y="392216"/>
                      <a:pt x="340184" y="392390"/>
                    </a:cubicBezTo>
                    <a:lnTo>
                      <a:pt x="339756" y="392633"/>
                    </a:lnTo>
                    <a:cubicBezTo>
                      <a:pt x="339548" y="392737"/>
                      <a:pt x="339328" y="392806"/>
                      <a:pt x="339097" y="392841"/>
                    </a:cubicBezTo>
                    <a:lnTo>
                      <a:pt x="338611" y="392910"/>
                    </a:lnTo>
                    <a:lnTo>
                      <a:pt x="337049" y="393200"/>
                    </a:lnTo>
                    <a:lnTo>
                      <a:pt x="336135" y="393223"/>
                    </a:lnTo>
                    <a:lnTo>
                      <a:pt x="335418" y="393153"/>
                    </a:lnTo>
                    <a:cubicBezTo>
                      <a:pt x="335209" y="393130"/>
                      <a:pt x="334990" y="393061"/>
                      <a:pt x="334793" y="392980"/>
                    </a:cubicBezTo>
                    <a:lnTo>
                      <a:pt x="334307" y="392748"/>
                    </a:lnTo>
                    <a:cubicBezTo>
                      <a:pt x="334064" y="392633"/>
                      <a:pt x="333844" y="392471"/>
                      <a:pt x="333671" y="392262"/>
                    </a:cubicBezTo>
                    <a:lnTo>
                      <a:pt x="333578" y="392170"/>
                    </a:lnTo>
                    <a:lnTo>
                      <a:pt x="333416" y="392494"/>
                    </a:lnTo>
                    <a:lnTo>
                      <a:pt x="333312" y="392771"/>
                    </a:lnTo>
                    <a:lnTo>
                      <a:pt x="333277" y="392945"/>
                    </a:lnTo>
                    <a:lnTo>
                      <a:pt x="333335" y="393119"/>
                    </a:lnTo>
                    <a:cubicBezTo>
                      <a:pt x="333416" y="393385"/>
                      <a:pt x="333439" y="393686"/>
                      <a:pt x="333416" y="393975"/>
                    </a:cubicBezTo>
                    <a:lnTo>
                      <a:pt x="333347" y="394461"/>
                    </a:lnTo>
                    <a:cubicBezTo>
                      <a:pt x="333312" y="394750"/>
                      <a:pt x="333208" y="395039"/>
                      <a:pt x="333058" y="395294"/>
                    </a:cubicBezTo>
                    <a:lnTo>
                      <a:pt x="332768" y="395745"/>
                    </a:lnTo>
                    <a:cubicBezTo>
                      <a:pt x="332491" y="396173"/>
                      <a:pt x="332063" y="396485"/>
                      <a:pt x="331565" y="396601"/>
                    </a:cubicBezTo>
                    <a:lnTo>
                      <a:pt x="331102" y="396717"/>
                    </a:lnTo>
                    <a:cubicBezTo>
                      <a:pt x="330917" y="396775"/>
                      <a:pt x="330744" y="396786"/>
                      <a:pt x="330559" y="396786"/>
                    </a:cubicBezTo>
                    <a:cubicBezTo>
                      <a:pt x="330501" y="396925"/>
                      <a:pt x="330420" y="397052"/>
                      <a:pt x="330350" y="397180"/>
                    </a:cubicBezTo>
                    <a:lnTo>
                      <a:pt x="330026" y="397608"/>
                    </a:lnTo>
                    <a:cubicBezTo>
                      <a:pt x="329922" y="397758"/>
                      <a:pt x="329783" y="397885"/>
                      <a:pt x="329633" y="398001"/>
                    </a:cubicBezTo>
                    <a:lnTo>
                      <a:pt x="329240" y="398313"/>
                    </a:lnTo>
                    <a:cubicBezTo>
                      <a:pt x="328916" y="398556"/>
                      <a:pt x="328557" y="398707"/>
                      <a:pt x="328152" y="398730"/>
                    </a:cubicBezTo>
                    <a:lnTo>
                      <a:pt x="327620" y="398765"/>
                    </a:lnTo>
                    <a:cubicBezTo>
                      <a:pt x="327469" y="398776"/>
                      <a:pt x="327331" y="398776"/>
                      <a:pt x="327180" y="398753"/>
                    </a:cubicBezTo>
                    <a:lnTo>
                      <a:pt x="326659" y="398672"/>
                    </a:lnTo>
                    <a:lnTo>
                      <a:pt x="326069" y="398498"/>
                    </a:lnTo>
                    <a:lnTo>
                      <a:pt x="325919" y="398487"/>
                    </a:lnTo>
                    <a:lnTo>
                      <a:pt x="325780" y="398498"/>
                    </a:lnTo>
                    <a:lnTo>
                      <a:pt x="324901" y="398765"/>
                    </a:lnTo>
                    <a:cubicBezTo>
                      <a:pt x="324739" y="398799"/>
                      <a:pt x="324565" y="398834"/>
                      <a:pt x="324403" y="398834"/>
                    </a:cubicBezTo>
                    <a:lnTo>
                      <a:pt x="323871" y="398846"/>
                    </a:lnTo>
                    <a:cubicBezTo>
                      <a:pt x="323362" y="398857"/>
                      <a:pt x="322876" y="398672"/>
                      <a:pt x="322506" y="398336"/>
                    </a:cubicBezTo>
                    <a:lnTo>
                      <a:pt x="322182" y="398059"/>
                    </a:lnTo>
                    <a:cubicBezTo>
                      <a:pt x="322089" y="397978"/>
                      <a:pt x="322008" y="397885"/>
                      <a:pt x="321927" y="397793"/>
                    </a:cubicBezTo>
                    <a:lnTo>
                      <a:pt x="321916" y="397804"/>
                    </a:lnTo>
                    <a:lnTo>
                      <a:pt x="321546" y="398001"/>
                    </a:lnTo>
                    <a:lnTo>
                      <a:pt x="320932" y="398545"/>
                    </a:lnTo>
                    <a:cubicBezTo>
                      <a:pt x="320690" y="398741"/>
                      <a:pt x="320423" y="398892"/>
                      <a:pt x="320134" y="398973"/>
                    </a:cubicBezTo>
                    <a:lnTo>
                      <a:pt x="319741" y="399077"/>
                    </a:lnTo>
                    <a:lnTo>
                      <a:pt x="319556" y="399158"/>
                    </a:lnTo>
                    <a:lnTo>
                      <a:pt x="319394" y="399262"/>
                    </a:lnTo>
                    <a:lnTo>
                      <a:pt x="319070" y="399540"/>
                    </a:lnTo>
                    <a:lnTo>
                      <a:pt x="318480" y="399979"/>
                    </a:lnTo>
                    <a:lnTo>
                      <a:pt x="317936" y="400292"/>
                    </a:lnTo>
                    <a:lnTo>
                      <a:pt x="317114" y="400893"/>
                    </a:lnTo>
                    <a:lnTo>
                      <a:pt x="316675" y="401125"/>
                    </a:lnTo>
                    <a:cubicBezTo>
                      <a:pt x="316652" y="401275"/>
                      <a:pt x="316605" y="401414"/>
                      <a:pt x="316536" y="401564"/>
                    </a:cubicBezTo>
                    <a:lnTo>
                      <a:pt x="316305" y="402050"/>
                    </a:lnTo>
                    <a:cubicBezTo>
                      <a:pt x="316120" y="402467"/>
                      <a:pt x="315796" y="402802"/>
                      <a:pt x="315391" y="403011"/>
                    </a:cubicBezTo>
                    <a:lnTo>
                      <a:pt x="314639" y="403346"/>
                    </a:lnTo>
                    <a:lnTo>
                      <a:pt x="314488" y="403485"/>
                    </a:lnTo>
                    <a:lnTo>
                      <a:pt x="314141" y="403820"/>
                    </a:lnTo>
                    <a:cubicBezTo>
                      <a:pt x="313817" y="404144"/>
                      <a:pt x="313389" y="404341"/>
                      <a:pt x="312926" y="404387"/>
                    </a:cubicBezTo>
                    <a:lnTo>
                      <a:pt x="312475" y="404422"/>
                    </a:lnTo>
                    <a:cubicBezTo>
                      <a:pt x="311978" y="404480"/>
                      <a:pt x="311503" y="404341"/>
                      <a:pt x="311110" y="404052"/>
                    </a:cubicBezTo>
                    <a:cubicBezTo>
                      <a:pt x="311145" y="404630"/>
                      <a:pt x="310948" y="405197"/>
                      <a:pt x="310531" y="405602"/>
                    </a:cubicBezTo>
                    <a:lnTo>
                      <a:pt x="310254" y="405915"/>
                    </a:lnTo>
                    <a:cubicBezTo>
                      <a:pt x="309814" y="406354"/>
                      <a:pt x="309201" y="406574"/>
                      <a:pt x="308576" y="406505"/>
                    </a:cubicBezTo>
                    <a:lnTo>
                      <a:pt x="308079" y="406435"/>
                    </a:lnTo>
                    <a:cubicBezTo>
                      <a:pt x="307847" y="406412"/>
                      <a:pt x="307627" y="406343"/>
                      <a:pt x="307419" y="406250"/>
                    </a:cubicBezTo>
                    <a:lnTo>
                      <a:pt x="307211" y="406134"/>
                    </a:lnTo>
                    <a:cubicBezTo>
                      <a:pt x="307118" y="406759"/>
                      <a:pt x="306748" y="407315"/>
                      <a:pt x="306193" y="407604"/>
                    </a:cubicBezTo>
                    <a:lnTo>
                      <a:pt x="305822" y="407812"/>
                    </a:lnTo>
                    <a:cubicBezTo>
                      <a:pt x="305591" y="407951"/>
                      <a:pt x="305325" y="408020"/>
                      <a:pt x="305070" y="408055"/>
                    </a:cubicBezTo>
                    <a:lnTo>
                      <a:pt x="304816" y="408772"/>
                    </a:lnTo>
                    <a:cubicBezTo>
                      <a:pt x="304631" y="409281"/>
                      <a:pt x="304237" y="409698"/>
                      <a:pt x="303728" y="409906"/>
                    </a:cubicBezTo>
                    <a:lnTo>
                      <a:pt x="303323" y="410080"/>
                    </a:lnTo>
                    <a:cubicBezTo>
                      <a:pt x="303219" y="410114"/>
                      <a:pt x="303127" y="410161"/>
                      <a:pt x="303011" y="410184"/>
                    </a:cubicBezTo>
                    <a:cubicBezTo>
                      <a:pt x="302826" y="410635"/>
                      <a:pt x="302479" y="411005"/>
                      <a:pt x="302039" y="411213"/>
                    </a:cubicBezTo>
                    <a:lnTo>
                      <a:pt x="301588" y="411422"/>
                    </a:lnTo>
                    <a:cubicBezTo>
                      <a:pt x="301472" y="411491"/>
                      <a:pt x="301322" y="411537"/>
                      <a:pt x="301171" y="411572"/>
                    </a:cubicBezTo>
                    <a:lnTo>
                      <a:pt x="300651" y="411688"/>
                    </a:lnTo>
                    <a:cubicBezTo>
                      <a:pt x="300489" y="411723"/>
                      <a:pt x="300327" y="411746"/>
                      <a:pt x="300165" y="411746"/>
                    </a:cubicBezTo>
                    <a:lnTo>
                      <a:pt x="299239" y="411711"/>
                    </a:lnTo>
                    <a:lnTo>
                      <a:pt x="298603" y="411838"/>
                    </a:lnTo>
                    <a:lnTo>
                      <a:pt x="298406" y="411908"/>
                    </a:lnTo>
                    <a:lnTo>
                      <a:pt x="298256" y="411989"/>
                    </a:lnTo>
                    <a:lnTo>
                      <a:pt x="298187" y="412093"/>
                    </a:lnTo>
                    <a:cubicBezTo>
                      <a:pt x="298106" y="412266"/>
                      <a:pt x="297990" y="412417"/>
                      <a:pt x="297851" y="412544"/>
                    </a:cubicBezTo>
                    <a:lnTo>
                      <a:pt x="297481" y="412914"/>
                    </a:lnTo>
                    <a:cubicBezTo>
                      <a:pt x="297342" y="413053"/>
                      <a:pt x="297203" y="413169"/>
                      <a:pt x="297030" y="413250"/>
                    </a:cubicBezTo>
                    <a:lnTo>
                      <a:pt x="296590" y="413504"/>
                    </a:lnTo>
                    <a:cubicBezTo>
                      <a:pt x="296243" y="413689"/>
                      <a:pt x="295838" y="413770"/>
                      <a:pt x="295445" y="413747"/>
                    </a:cubicBezTo>
                    <a:lnTo>
                      <a:pt x="295040" y="413712"/>
                    </a:lnTo>
                    <a:lnTo>
                      <a:pt x="294750" y="413724"/>
                    </a:lnTo>
                    <a:lnTo>
                      <a:pt x="294611" y="413747"/>
                    </a:lnTo>
                    <a:lnTo>
                      <a:pt x="294380" y="413851"/>
                    </a:lnTo>
                    <a:lnTo>
                      <a:pt x="293455" y="414222"/>
                    </a:lnTo>
                    <a:lnTo>
                      <a:pt x="293130" y="414418"/>
                    </a:lnTo>
                    <a:cubicBezTo>
                      <a:pt x="293015" y="414499"/>
                      <a:pt x="292876" y="414569"/>
                      <a:pt x="292726" y="414603"/>
                    </a:cubicBezTo>
                    <a:lnTo>
                      <a:pt x="292228" y="414777"/>
                    </a:lnTo>
                    <a:cubicBezTo>
                      <a:pt x="291985" y="414858"/>
                      <a:pt x="291719" y="414893"/>
                      <a:pt x="291464" y="414881"/>
                    </a:cubicBezTo>
                    <a:cubicBezTo>
                      <a:pt x="291453" y="414985"/>
                      <a:pt x="291430" y="415112"/>
                      <a:pt x="291383" y="415228"/>
                    </a:cubicBezTo>
                    <a:lnTo>
                      <a:pt x="291233" y="415691"/>
                    </a:lnTo>
                    <a:cubicBezTo>
                      <a:pt x="291117" y="416038"/>
                      <a:pt x="290909" y="416362"/>
                      <a:pt x="290632" y="416605"/>
                    </a:cubicBezTo>
                    <a:lnTo>
                      <a:pt x="290227" y="416952"/>
                    </a:lnTo>
                    <a:cubicBezTo>
                      <a:pt x="289856" y="417288"/>
                      <a:pt x="289359" y="417461"/>
                      <a:pt x="288861" y="417450"/>
                    </a:cubicBezTo>
                    <a:lnTo>
                      <a:pt x="288329" y="417438"/>
                    </a:lnTo>
                    <a:cubicBezTo>
                      <a:pt x="288005" y="417426"/>
                      <a:pt x="287704" y="417345"/>
                      <a:pt x="287415" y="417195"/>
                    </a:cubicBezTo>
                    <a:lnTo>
                      <a:pt x="286975" y="416952"/>
                    </a:lnTo>
                    <a:cubicBezTo>
                      <a:pt x="286813" y="416871"/>
                      <a:pt x="286663" y="416755"/>
                      <a:pt x="286536" y="416628"/>
                    </a:cubicBezTo>
                    <a:lnTo>
                      <a:pt x="286142" y="416258"/>
                    </a:lnTo>
                    <a:lnTo>
                      <a:pt x="285818" y="415899"/>
                    </a:lnTo>
                    <a:lnTo>
                      <a:pt x="285656" y="415957"/>
                    </a:lnTo>
                    <a:lnTo>
                      <a:pt x="284881" y="416304"/>
                    </a:lnTo>
                    <a:lnTo>
                      <a:pt x="284870" y="416362"/>
                    </a:lnTo>
                    <a:cubicBezTo>
                      <a:pt x="284777" y="416674"/>
                      <a:pt x="284604" y="416952"/>
                      <a:pt x="284361" y="417183"/>
                    </a:cubicBezTo>
                    <a:lnTo>
                      <a:pt x="283990" y="417542"/>
                    </a:lnTo>
                    <a:cubicBezTo>
                      <a:pt x="283701" y="417831"/>
                      <a:pt x="283319" y="418005"/>
                      <a:pt x="282938" y="418074"/>
                    </a:cubicBezTo>
                    <a:lnTo>
                      <a:pt x="282822" y="418283"/>
                    </a:lnTo>
                    <a:cubicBezTo>
                      <a:pt x="282498" y="418861"/>
                      <a:pt x="281931" y="419243"/>
                      <a:pt x="281272" y="419312"/>
                    </a:cubicBezTo>
                    <a:lnTo>
                      <a:pt x="280809" y="419370"/>
                    </a:lnTo>
                    <a:cubicBezTo>
                      <a:pt x="280728" y="419370"/>
                      <a:pt x="280658" y="419382"/>
                      <a:pt x="280577" y="419382"/>
                    </a:cubicBezTo>
                    <a:lnTo>
                      <a:pt x="280554" y="419405"/>
                    </a:lnTo>
                    <a:cubicBezTo>
                      <a:pt x="280415" y="419590"/>
                      <a:pt x="280242" y="419763"/>
                      <a:pt x="280045" y="419902"/>
                    </a:cubicBezTo>
                    <a:lnTo>
                      <a:pt x="279687" y="420145"/>
                    </a:lnTo>
                    <a:lnTo>
                      <a:pt x="279536" y="420261"/>
                    </a:lnTo>
                    <a:lnTo>
                      <a:pt x="279444" y="420411"/>
                    </a:lnTo>
                    <a:lnTo>
                      <a:pt x="279235" y="420770"/>
                    </a:lnTo>
                    <a:cubicBezTo>
                      <a:pt x="279143" y="420932"/>
                      <a:pt x="279039" y="421059"/>
                      <a:pt x="278900" y="421198"/>
                    </a:cubicBezTo>
                    <a:lnTo>
                      <a:pt x="278078" y="421973"/>
                    </a:lnTo>
                    <a:cubicBezTo>
                      <a:pt x="277835" y="422216"/>
                      <a:pt x="277535" y="422378"/>
                      <a:pt x="277199" y="422459"/>
                    </a:cubicBezTo>
                    <a:lnTo>
                      <a:pt x="276366" y="422656"/>
                    </a:lnTo>
                    <a:lnTo>
                      <a:pt x="275845" y="422910"/>
                    </a:lnTo>
                    <a:lnTo>
                      <a:pt x="275082" y="423153"/>
                    </a:lnTo>
                    <a:lnTo>
                      <a:pt x="274191" y="423304"/>
                    </a:lnTo>
                    <a:lnTo>
                      <a:pt x="273867" y="423443"/>
                    </a:lnTo>
                    <a:cubicBezTo>
                      <a:pt x="273751" y="423477"/>
                      <a:pt x="273612" y="423524"/>
                      <a:pt x="273474" y="423535"/>
                    </a:cubicBezTo>
                    <a:lnTo>
                      <a:pt x="273127" y="423605"/>
                    </a:lnTo>
                    <a:lnTo>
                      <a:pt x="273092" y="423628"/>
                    </a:lnTo>
                    <a:cubicBezTo>
                      <a:pt x="272768" y="423917"/>
                      <a:pt x="272374" y="424114"/>
                      <a:pt x="271923" y="424148"/>
                    </a:cubicBezTo>
                    <a:lnTo>
                      <a:pt x="271414" y="424206"/>
                    </a:lnTo>
                    <a:cubicBezTo>
                      <a:pt x="271252" y="424218"/>
                      <a:pt x="271079" y="424218"/>
                      <a:pt x="270917" y="424195"/>
                    </a:cubicBezTo>
                    <a:lnTo>
                      <a:pt x="270813" y="424183"/>
                    </a:lnTo>
                    <a:cubicBezTo>
                      <a:pt x="270789" y="424206"/>
                      <a:pt x="270778" y="424241"/>
                      <a:pt x="270743" y="424264"/>
                    </a:cubicBezTo>
                    <a:lnTo>
                      <a:pt x="270385" y="424669"/>
                    </a:lnTo>
                    <a:cubicBezTo>
                      <a:pt x="270049" y="425062"/>
                      <a:pt x="269586" y="425282"/>
                      <a:pt x="269077" y="425340"/>
                    </a:cubicBezTo>
                    <a:lnTo>
                      <a:pt x="268568" y="425398"/>
                    </a:lnTo>
                    <a:cubicBezTo>
                      <a:pt x="268302" y="425421"/>
                      <a:pt x="268024" y="425386"/>
                      <a:pt x="267747" y="425305"/>
                    </a:cubicBezTo>
                    <a:lnTo>
                      <a:pt x="267249" y="425143"/>
                    </a:lnTo>
                    <a:cubicBezTo>
                      <a:pt x="267168" y="425120"/>
                      <a:pt x="267076" y="425074"/>
                      <a:pt x="266995" y="425039"/>
                    </a:cubicBezTo>
                    <a:lnTo>
                      <a:pt x="266856" y="425062"/>
                    </a:lnTo>
                    <a:lnTo>
                      <a:pt x="266196" y="425178"/>
                    </a:lnTo>
                    <a:lnTo>
                      <a:pt x="265930" y="425190"/>
                    </a:lnTo>
                    <a:lnTo>
                      <a:pt x="265398" y="425502"/>
                    </a:lnTo>
                    <a:cubicBezTo>
                      <a:pt x="264796" y="425849"/>
                      <a:pt x="264056" y="425849"/>
                      <a:pt x="263454" y="425525"/>
                    </a:cubicBezTo>
                    <a:lnTo>
                      <a:pt x="263038" y="425317"/>
                    </a:lnTo>
                    <a:cubicBezTo>
                      <a:pt x="262864" y="425224"/>
                      <a:pt x="262714" y="425109"/>
                      <a:pt x="262575" y="424958"/>
                    </a:cubicBezTo>
                    <a:lnTo>
                      <a:pt x="262205" y="424588"/>
                    </a:lnTo>
                    <a:cubicBezTo>
                      <a:pt x="262101" y="424484"/>
                      <a:pt x="261996" y="424345"/>
                      <a:pt x="261915" y="424218"/>
                    </a:cubicBezTo>
                    <a:cubicBezTo>
                      <a:pt x="261915" y="424218"/>
                      <a:pt x="261638" y="423767"/>
                      <a:pt x="261649" y="423778"/>
                    </a:cubicBezTo>
                    <a:lnTo>
                      <a:pt x="261383" y="423350"/>
                    </a:lnTo>
                    <a:lnTo>
                      <a:pt x="261349" y="423281"/>
                    </a:lnTo>
                    <a:cubicBezTo>
                      <a:pt x="261291" y="423281"/>
                      <a:pt x="261256" y="423292"/>
                      <a:pt x="261198" y="423292"/>
                    </a:cubicBezTo>
                    <a:lnTo>
                      <a:pt x="260678" y="423350"/>
                    </a:lnTo>
                    <a:cubicBezTo>
                      <a:pt x="260354" y="423385"/>
                      <a:pt x="260041" y="423338"/>
                      <a:pt x="259740" y="423234"/>
                    </a:cubicBezTo>
                    <a:lnTo>
                      <a:pt x="259243" y="423038"/>
                    </a:lnTo>
                    <a:cubicBezTo>
                      <a:pt x="259058" y="422968"/>
                      <a:pt x="258884" y="422864"/>
                      <a:pt x="258734" y="422748"/>
                    </a:cubicBezTo>
                    <a:lnTo>
                      <a:pt x="257820" y="421985"/>
                    </a:lnTo>
                    <a:lnTo>
                      <a:pt x="257184" y="421314"/>
                    </a:lnTo>
                    <a:lnTo>
                      <a:pt x="256605" y="420515"/>
                    </a:lnTo>
                    <a:lnTo>
                      <a:pt x="256547" y="420458"/>
                    </a:lnTo>
                    <a:lnTo>
                      <a:pt x="255749" y="420249"/>
                    </a:lnTo>
                    <a:cubicBezTo>
                      <a:pt x="255598" y="420215"/>
                      <a:pt x="255471" y="420157"/>
                      <a:pt x="255332" y="420076"/>
                    </a:cubicBezTo>
                    <a:lnTo>
                      <a:pt x="254881" y="419833"/>
                    </a:lnTo>
                    <a:cubicBezTo>
                      <a:pt x="254719" y="419752"/>
                      <a:pt x="254569" y="419648"/>
                      <a:pt x="254453" y="419509"/>
                    </a:cubicBezTo>
                    <a:lnTo>
                      <a:pt x="254060" y="419150"/>
                    </a:lnTo>
                    <a:cubicBezTo>
                      <a:pt x="253713" y="418815"/>
                      <a:pt x="253493" y="418375"/>
                      <a:pt x="253447" y="417889"/>
                    </a:cubicBezTo>
                    <a:lnTo>
                      <a:pt x="253423" y="417565"/>
                    </a:lnTo>
                    <a:lnTo>
                      <a:pt x="253412" y="417542"/>
                    </a:lnTo>
                    <a:lnTo>
                      <a:pt x="253134" y="417392"/>
                    </a:lnTo>
                    <a:lnTo>
                      <a:pt x="252695" y="417079"/>
                    </a:lnTo>
                    <a:lnTo>
                      <a:pt x="252579" y="417021"/>
                    </a:lnTo>
                    <a:lnTo>
                      <a:pt x="252243" y="416952"/>
                    </a:lnTo>
                    <a:cubicBezTo>
                      <a:pt x="251561" y="416790"/>
                      <a:pt x="250994" y="416293"/>
                      <a:pt x="250774" y="415633"/>
                    </a:cubicBezTo>
                    <a:lnTo>
                      <a:pt x="250612" y="415124"/>
                    </a:lnTo>
                    <a:lnTo>
                      <a:pt x="250496" y="414522"/>
                    </a:lnTo>
                    <a:lnTo>
                      <a:pt x="250265" y="414488"/>
                    </a:lnTo>
                    <a:cubicBezTo>
                      <a:pt x="249999" y="414418"/>
                      <a:pt x="249744" y="414303"/>
                      <a:pt x="249524" y="414141"/>
                    </a:cubicBezTo>
                    <a:cubicBezTo>
                      <a:pt x="249524" y="414141"/>
                      <a:pt x="249085" y="413817"/>
                      <a:pt x="249119" y="413851"/>
                    </a:cubicBezTo>
                    <a:cubicBezTo>
                      <a:pt x="249119" y="413851"/>
                      <a:pt x="248680" y="413527"/>
                      <a:pt x="248703" y="413562"/>
                    </a:cubicBezTo>
                    <a:lnTo>
                      <a:pt x="248287" y="413273"/>
                    </a:lnTo>
                    <a:lnTo>
                      <a:pt x="247858" y="413007"/>
                    </a:lnTo>
                    <a:cubicBezTo>
                      <a:pt x="247720" y="412914"/>
                      <a:pt x="247604" y="412822"/>
                      <a:pt x="247500" y="412694"/>
                    </a:cubicBezTo>
                    <a:lnTo>
                      <a:pt x="247130" y="412324"/>
                    </a:lnTo>
                    <a:cubicBezTo>
                      <a:pt x="246944" y="412127"/>
                      <a:pt x="246794" y="411896"/>
                      <a:pt x="246701" y="411642"/>
                    </a:cubicBezTo>
                    <a:lnTo>
                      <a:pt x="246528" y="411156"/>
                    </a:lnTo>
                    <a:cubicBezTo>
                      <a:pt x="246470" y="411017"/>
                      <a:pt x="246435" y="410889"/>
                      <a:pt x="246424" y="410739"/>
                    </a:cubicBezTo>
                    <a:lnTo>
                      <a:pt x="246343" y="410207"/>
                    </a:lnTo>
                    <a:lnTo>
                      <a:pt x="246331" y="410149"/>
                    </a:lnTo>
                    <a:lnTo>
                      <a:pt x="246088" y="409918"/>
                    </a:lnTo>
                    <a:lnTo>
                      <a:pt x="245406" y="409085"/>
                    </a:lnTo>
                    <a:lnTo>
                      <a:pt x="245128" y="408761"/>
                    </a:lnTo>
                    <a:lnTo>
                      <a:pt x="244885" y="408518"/>
                    </a:lnTo>
                    <a:lnTo>
                      <a:pt x="244781" y="408437"/>
                    </a:lnTo>
                    <a:lnTo>
                      <a:pt x="244631" y="408379"/>
                    </a:lnTo>
                    <a:lnTo>
                      <a:pt x="244538" y="408356"/>
                    </a:lnTo>
                    <a:lnTo>
                      <a:pt x="244388" y="408367"/>
                    </a:lnTo>
                    <a:lnTo>
                      <a:pt x="243959" y="408402"/>
                    </a:lnTo>
                    <a:lnTo>
                      <a:pt x="243497" y="408471"/>
                    </a:lnTo>
                    <a:cubicBezTo>
                      <a:pt x="243300" y="408506"/>
                      <a:pt x="243103" y="408506"/>
                      <a:pt x="242907" y="408483"/>
                    </a:cubicBezTo>
                    <a:lnTo>
                      <a:pt x="242398" y="408414"/>
                    </a:lnTo>
                    <a:cubicBezTo>
                      <a:pt x="242247" y="408402"/>
                      <a:pt x="242120" y="408356"/>
                      <a:pt x="241981" y="408321"/>
                    </a:cubicBezTo>
                    <a:lnTo>
                      <a:pt x="241125" y="407974"/>
                    </a:lnTo>
                    <a:lnTo>
                      <a:pt x="240801" y="407939"/>
                    </a:lnTo>
                    <a:cubicBezTo>
                      <a:pt x="240512" y="407881"/>
                      <a:pt x="240222" y="407766"/>
                      <a:pt x="239979" y="407604"/>
                    </a:cubicBezTo>
                    <a:lnTo>
                      <a:pt x="239563" y="407314"/>
                    </a:lnTo>
                    <a:cubicBezTo>
                      <a:pt x="239413" y="407210"/>
                      <a:pt x="239285" y="407083"/>
                      <a:pt x="239170" y="406956"/>
                    </a:cubicBezTo>
                    <a:lnTo>
                      <a:pt x="238973" y="406991"/>
                    </a:lnTo>
                    <a:cubicBezTo>
                      <a:pt x="238834" y="407014"/>
                      <a:pt x="238707" y="407014"/>
                      <a:pt x="238568" y="407014"/>
                    </a:cubicBezTo>
                    <a:lnTo>
                      <a:pt x="238036" y="407002"/>
                    </a:lnTo>
                    <a:lnTo>
                      <a:pt x="237342" y="406933"/>
                    </a:lnTo>
                    <a:lnTo>
                      <a:pt x="236543" y="406759"/>
                    </a:lnTo>
                    <a:cubicBezTo>
                      <a:pt x="236404" y="406724"/>
                      <a:pt x="236289" y="406678"/>
                      <a:pt x="236173" y="406609"/>
                    </a:cubicBezTo>
                    <a:lnTo>
                      <a:pt x="235687" y="406377"/>
                    </a:lnTo>
                    <a:cubicBezTo>
                      <a:pt x="235514" y="406296"/>
                      <a:pt x="235352" y="406192"/>
                      <a:pt x="235201" y="406053"/>
                    </a:cubicBezTo>
                    <a:lnTo>
                      <a:pt x="234808" y="405695"/>
                    </a:lnTo>
                    <a:lnTo>
                      <a:pt x="234345" y="405151"/>
                    </a:lnTo>
                    <a:lnTo>
                      <a:pt x="234079" y="404862"/>
                    </a:lnTo>
                    <a:lnTo>
                      <a:pt x="233743" y="404572"/>
                    </a:lnTo>
                    <a:lnTo>
                      <a:pt x="233489" y="404341"/>
                    </a:lnTo>
                    <a:lnTo>
                      <a:pt x="233246" y="404202"/>
                    </a:lnTo>
                    <a:lnTo>
                      <a:pt x="232887" y="404029"/>
                    </a:lnTo>
                    <a:lnTo>
                      <a:pt x="232471" y="403855"/>
                    </a:lnTo>
                    <a:lnTo>
                      <a:pt x="231985" y="403670"/>
                    </a:lnTo>
                    <a:lnTo>
                      <a:pt x="231406" y="403404"/>
                    </a:lnTo>
                    <a:lnTo>
                      <a:pt x="231302" y="403346"/>
                    </a:lnTo>
                    <a:lnTo>
                      <a:pt x="231106" y="403334"/>
                    </a:lnTo>
                    <a:lnTo>
                      <a:pt x="231071" y="403358"/>
                    </a:lnTo>
                    <a:lnTo>
                      <a:pt x="230330" y="403612"/>
                    </a:lnTo>
                    <a:cubicBezTo>
                      <a:pt x="230192" y="403670"/>
                      <a:pt x="230064" y="403693"/>
                      <a:pt x="229914" y="403705"/>
                    </a:cubicBezTo>
                    <a:lnTo>
                      <a:pt x="229382" y="403774"/>
                    </a:lnTo>
                    <a:cubicBezTo>
                      <a:pt x="229266" y="403786"/>
                      <a:pt x="229139" y="403786"/>
                      <a:pt x="229023" y="403774"/>
                    </a:cubicBezTo>
                    <a:lnTo>
                      <a:pt x="228769" y="404862"/>
                    </a:lnTo>
                    <a:lnTo>
                      <a:pt x="228537" y="405533"/>
                    </a:lnTo>
                    <a:cubicBezTo>
                      <a:pt x="228502" y="405648"/>
                      <a:pt x="228433" y="405787"/>
                      <a:pt x="228364" y="405903"/>
                    </a:cubicBezTo>
                    <a:lnTo>
                      <a:pt x="228086" y="406354"/>
                    </a:lnTo>
                    <a:lnTo>
                      <a:pt x="227496" y="407048"/>
                    </a:lnTo>
                    <a:cubicBezTo>
                      <a:pt x="227230" y="407361"/>
                      <a:pt x="226871" y="407569"/>
                      <a:pt x="226466" y="407662"/>
                    </a:cubicBezTo>
                    <a:lnTo>
                      <a:pt x="225946" y="407777"/>
                    </a:lnTo>
                    <a:cubicBezTo>
                      <a:pt x="225703" y="407812"/>
                      <a:pt x="225460" y="407835"/>
                      <a:pt x="225228" y="407800"/>
                    </a:cubicBezTo>
                    <a:lnTo>
                      <a:pt x="224141" y="407638"/>
                    </a:lnTo>
                    <a:cubicBezTo>
                      <a:pt x="224002" y="407627"/>
                      <a:pt x="223886" y="407581"/>
                      <a:pt x="223747" y="407546"/>
                    </a:cubicBezTo>
                    <a:lnTo>
                      <a:pt x="223250" y="407372"/>
                    </a:lnTo>
                    <a:cubicBezTo>
                      <a:pt x="222961" y="407268"/>
                      <a:pt x="222683" y="407095"/>
                      <a:pt x="222475" y="406863"/>
                    </a:cubicBezTo>
                    <a:lnTo>
                      <a:pt x="222116" y="406493"/>
                    </a:lnTo>
                    <a:cubicBezTo>
                      <a:pt x="221977" y="406343"/>
                      <a:pt x="221873" y="406204"/>
                      <a:pt x="221792" y="406030"/>
                    </a:cubicBezTo>
                    <a:lnTo>
                      <a:pt x="221618" y="405718"/>
                    </a:lnTo>
                    <a:lnTo>
                      <a:pt x="221595" y="405683"/>
                    </a:lnTo>
                    <a:lnTo>
                      <a:pt x="221422" y="405544"/>
                    </a:lnTo>
                    <a:lnTo>
                      <a:pt x="221005" y="405267"/>
                    </a:lnTo>
                    <a:cubicBezTo>
                      <a:pt x="220855" y="405174"/>
                      <a:pt x="220739" y="405070"/>
                      <a:pt x="220635" y="404931"/>
                    </a:cubicBezTo>
                    <a:lnTo>
                      <a:pt x="220288" y="404538"/>
                    </a:lnTo>
                    <a:cubicBezTo>
                      <a:pt x="220172" y="404387"/>
                      <a:pt x="220057" y="404225"/>
                      <a:pt x="219976" y="404052"/>
                    </a:cubicBezTo>
                    <a:lnTo>
                      <a:pt x="219767" y="403601"/>
                    </a:lnTo>
                    <a:lnTo>
                      <a:pt x="219536" y="403161"/>
                    </a:lnTo>
                    <a:cubicBezTo>
                      <a:pt x="219455" y="403011"/>
                      <a:pt x="219397" y="402872"/>
                      <a:pt x="219374" y="402721"/>
                    </a:cubicBezTo>
                    <a:lnTo>
                      <a:pt x="219131" y="401703"/>
                    </a:lnTo>
                    <a:lnTo>
                      <a:pt x="219096" y="401553"/>
                    </a:lnTo>
                    <a:lnTo>
                      <a:pt x="219062" y="401495"/>
                    </a:lnTo>
                    <a:lnTo>
                      <a:pt x="218876" y="401287"/>
                    </a:lnTo>
                    <a:lnTo>
                      <a:pt x="218819" y="401252"/>
                    </a:lnTo>
                    <a:lnTo>
                      <a:pt x="218633" y="401171"/>
                    </a:lnTo>
                    <a:cubicBezTo>
                      <a:pt x="218495" y="401113"/>
                      <a:pt x="218367" y="401055"/>
                      <a:pt x="218263" y="400974"/>
                    </a:cubicBezTo>
                    <a:lnTo>
                      <a:pt x="217824" y="400662"/>
                    </a:lnTo>
                    <a:lnTo>
                      <a:pt x="217315" y="400245"/>
                    </a:lnTo>
                    <a:lnTo>
                      <a:pt x="217222" y="400176"/>
                    </a:lnTo>
                    <a:lnTo>
                      <a:pt x="217072" y="400118"/>
                    </a:lnTo>
                    <a:lnTo>
                      <a:pt x="216840" y="400060"/>
                    </a:lnTo>
                    <a:lnTo>
                      <a:pt x="216586" y="400060"/>
                    </a:lnTo>
                    <a:lnTo>
                      <a:pt x="216146" y="400083"/>
                    </a:lnTo>
                    <a:lnTo>
                      <a:pt x="215093" y="400164"/>
                    </a:lnTo>
                    <a:cubicBezTo>
                      <a:pt x="214850" y="400188"/>
                      <a:pt x="214596" y="400164"/>
                      <a:pt x="214353" y="400083"/>
                    </a:cubicBezTo>
                    <a:lnTo>
                      <a:pt x="213844" y="399933"/>
                    </a:lnTo>
                    <a:lnTo>
                      <a:pt x="213149" y="399644"/>
                    </a:lnTo>
                    <a:lnTo>
                      <a:pt x="212120" y="399204"/>
                    </a:lnTo>
                    <a:lnTo>
                      <a:pt x="211032" y="398614"/>
                    </a:lnTo>
                    <a:cubicBezTo>
                      <a:pt x="210859" y="398522"/>
                      <a:pt x="210697" y="398406"/>
                      <a:pt x="210569" y="398255"/>
                    </a:cubicBezTo>
                    <a:lnTo>
                      <a:pt x="209875" y="397538"/>
                    </a:lnTo>
                    <a:lnTo>
                      <a:pt x="209563" y="397260"/>
                    </a:lnTo>
                    <a:lnTo>
                      <a:pt x="208730" y="396555"/>
                    </a:lnTo>
                    <a:cubicBezTo>
                      <a:pt x="208591" y="396439"/>
                      <a:pt x="208487" y="396300"/>
                      <a:pt x="208394" y="396161"/>
                    </a:cubicBezTo>
                    <a:lnTo>
                      <a:pt x="208082" y="395722"/>
                    </a:lnTo>
                    <a:lnTo>
                      <a:pt x="207746" y="395143"/>
                    </a:lnTo>
                    <a:lnTo>
                      <a:pt x="207411" y="394391"/>
                    </a:lnTo>
                    <a:lnTo>
                      <a:pt x="207214" y="393720"/>
                    </a:lnTo>
                    <a:lnTo>
                      <a:pt x="206717" y="392123"/>
                    </a:lnTo>
                    <a:lnTo>
                      <a:pt x="206728" y="392193"/>
                    </a:lnTo>
                    <a:lnTo>
                      <a:pt x="206589" y="391765"/>
                    </a:lnTo>
                    <a:lnTo>
                      <a:pt x="206451" y="391441"/>
                    </a:lnTo>
                    <a:lnTo>
                      <a:pt x="206370" y="391291"/>
                    </a:lnTo>
                    <a:lnTo>
                      <a:pt x="206184" y="391105"/>
                    </a:lnTo>
                    <a:cubicBezTo>
                      <a:pt x="206092" y="391013"/>
                      <a:pt x="205999" y="390909"/>
                      <a:pt x="205930" y="390781"/>
                    </a:cubicBezTo>
                    <a:lnTo>
                      <a:pt x="205652" y="390330"/>
                    </a:lnTo>
                    <a:lnTo>
                      <a:pt x="205317" y="389717"/>
                    </a:lnTo>
                    <a:cubicBezTo>
                      <a:pt x="205143" y="389382"/>
                      <a:pt x="205062" y="389000"/>
                      <a:pt x="205109" y="388618"/>
                    </a:cubicBezTo>
                    <a:lnTo>
                      <a:pt x="205143" y="388086"/>
                    </a:lnTo>
                    <a:cubicBezTo>
                      <a:pt x="205155" y="387877"/>
                      <a:pt x="205213" y="387658"/>
                      <a:pt x="205305" y="387449"/>
                    </a:cubicBezTo>
                    <a:lnTo>
                      <a:pt x="205513" y="386963"/>
                    </a:lnTo>
                    <a:cubicBezTo>
                      <a:pt x="205583" y="386813"/>
                      <a:pt x="205664" y="386674"/>
                      <a:pt x="205768" y="386535"/>
                    </a:cubicBezTo>
                    <a:lnTo>
                      <a:pt x="206451" y="385691"/>
                    </a:lnTo>
                    <a:lnTo>
                      <a:pt x="207018" y="384950"/>
                    </a:lnTo>
                    <a:lnTo>
                      <a:pt x="208047" y="383261"/>
                    </a:lnTo>
                    <a:lnTo>
                      <a:pt x="208255" y="382845"/>
                    </a:lnTo>
                    <a:lnTo>
                      <a:pt x="208371" y="382602"/>
                    </a:lnTo>
                    <a:lnTo>
                      <a:pt x="208336" y="382567"/>
                    </a:lnTo>
                    <a:lnTo>
                      <a:pt x="208082" y="382405"/>
                    </a:lnTo>
                    <a:lnTo>
                      <a:pt x="207839" y="382266"/>
                    </a:lnTo>
                    <a:lnTo>
                      <a:pt x="207631" y="382197"/>
                    </a:lnTo>
                    <a:lnTo>
                      <a:pt x="207318" y="382116"/>
                    </a:lnTo>
                    <a:lnTo>
                      <a:pt x="206948" y="382093"/>
                    </a:lnTo>
                    <a:lnTo>
                      <a:pt x="206485" y="382069"/>
                    </a:lnTo>
                    <a:lnTo>
                      <a:pt x="206543" y="382069"/>
                    </a:lnTo>
                    <a:lnTo>
                      <a:pt x="204866" y="382012"/>
                    </a:lnTo>
                    <a:lnTo>
                      <a:pt x="203662" y="381919"/>
                    </a:lnTo>
                    <a:lnTo>
                      <a:pt x="202887" y="381769"/>
                    </a:lnTo>
                    <a:cubicBezTo>
                      <a:pt x="202887" y="381769"/>
                      <a:pt x="202366" y="381653"/>
                      <a:pt x="202401" y="381665"/>
                    </a:cubicBezTo>
                    <a:lnTo>
                      <a:pt x="200747" y="381260"/>
                    </a:lnTo>
                    <a:lnTo>
                      <a:pt x="200064" y="381005"/>
                    </a:lnTo>
                    <a:cubicBezTo>
                      <a:pt x="200064" y="381005"/>
                      <a:pt x="199555" y="380820"/>
                      <a:pt x="199567" y="380820"/>
                    </a:cubicBezTo>
                    <a:cubicBezTo>
                      <a:pt x="199567" y="380820"/>
                      <a:pt x="199058" y="380635"/>
                      <a:pt x="199104" y="380646"/>
                    </a:cubicBezTo>
                    <a:lnTo>
                      <a:pt x="198734" y="380508"/>
                    </a:lnTo>
                    <a:lnTo>
                      <a:pt x="198340" y="380438"/>
                    </a:lnTo>
                    <a:lnTo>
                      <a:pt x="197669" y="380253"/>
                    </a:lnTo>
                    <a:lnTo>
                      <a:pt x="196929" y="379964"/>
                    </a:lnTo>
                    <a:cubicBezTo>
                      <a:pt x="196732" y="379871"/>
                      <a:pt x="196535" y="379756"/>
                      <a:pt x="196385" y="379605"/>
                    </a:cubicBezTo>
                    <a:lnTo>
                      <a:pt x="196015" y="379270"/>
                    </a:lnTo>
                    <a:cubicBezTo>
                      <a:pt x="195830" y="379108"/>
                      <a:pt x="195679" y="378911"/>
                      <a:pt x="195575" y="378691"/>
                    </a:cubicBezTo>
                    <a:lnTo>
                      <a:pt x="195413" y="378379"/>
                    </a:lnTo>
                    <a:lnTo>
                      <a:pt x="195297" y="378228"/>
                    </a:lnTo>
                    <a:lnTo>
                      <a:pt x="195112" y="378055"/>
                    </a:lnTo>
                    <a:lnTo>
                      <a:pt x="194962" y="377951"/>
                    </a:lnTo>
                    <a:lnTo>
                      <a:pt x="194904" y="377928"/>
                    </a:lnTo>
                    <a:lnTo>
                      <a:pt x="194615" y="377870"/>
                    </a:lnTo>
                    <a:lnTo>
                      <a:pt x="193863" y="377661"/>
                    </a:lnTo>
                    <a:cubicBezTo>
                      <a:pt x="193782" y="377638"/>
                      <a:pt x="193689" y="377604"/>
                      <a:pt x="193608" y="377569"/>
                    </a:cubicBezTo>
                    <a:lnTo>
                      <a:pt x="193446" y="377592"/>
                    </a:lnTo>
                    <a:cubicBezTo>
                      <a:pt x="193284" y="377615"/>
                      <a:pt x="193111" y="377627"/>
                      <a:pt x="192937" y="377615"/>
                    </a:cubicBezTo>
                    <a:lnTo>
                      <a:pt x="192544" y="377580"/>
                    </a:lnTo>
                    <a:lnTo>
                      <a:pt x="192231" y="377604"/>
                    </a:lnTo>
                    <a:lnTo>
                      <a:pt x="191769" y="377673"/>
                    </a:lnTo>
                    <a:lnTo>
                      <a:pt x="190982" y="377696"/>
                    </a:lnTo>
                    <a:lnTo>
                      <a:pt x="190242" y="377627"/>
                    </a:lnTo>
                    <a:cubicBezTo>
                      <a:pt x="189918" y="377604"/>
                      <a:pt x="189617" y="377488"/>
                      <a:pt x="189351" y="377314"/>
                    </a:cubicBezTo>
                    <a:lnTo>
                      <a:pt x="188899" y="377025"/>
                    </a:lnTo>
                    <a:cubicBezTo>
                      <a:pt x="188795" y="376956"/>
                      <a:pt x="188691" y="376863"/>
                      <a:pt x="188587" y="376771"/>
                    </a:cubicBezTo>
                    <a:lnTo>
                      <a:pt x="188194" y="376400"/>
                    </a:lnTo>
                    <a:lnTo>
                      <a:pt x="187742" y="375880"/>
                    </a:lnTo>
                    <a:lnTo>
                      <a:pt x="187338" y="375255"/>
                    </a:lnTo>
                    <a:lnTo>
                      <a:pt x="187199" y="375081"/>
                    </a:lnTo>
                    <a:lnTo>
                      <a:pt x="187060" y="374977"/>
                    </a:lnTo>
                    <a:lnTo>
                      <a:pt x="186747" y="374769"/>
                    </a:lnTo>
                    <a:lnTo>
                      <a:pt x="186412" y="374584"/>
                    </a:lnTo>
                    <a:lnTo>
                      <a:pt x="186319" y="374549"/>
                    </a:lnTo>
                    <a:lnTo>
                      <a:pt x="186157" y="374619"/>
                    </a:lnTo>
                    <a:cubicBezTo>
                      <a:pt x="185880" y="374757"/>
                      <a:pt x="185567" y="374815"/>
                      <a:pt x="185267" y="374804"/>
                    </a:cubicBezTo>
                    <a:lnTo>
                      <a:pt x="184237" y="374769"/>
                    </a:lnTo>
                    <a:lnTo>
                      <a:pt x="183809" y="374781"/>
                    </a:lnTo>
                    <a:lnTo>
                      <a:pt x="183311" y="374804"/>
                    </a:lnTo>
                    <a:cubicBezTo>
                      <a:pt x="183311" y="374804"/>
                      <a:pt x="182779" y="374838"/>
                      <a:pt x="182791" y="374838"/>
                    </a:cubicBezTo>
                    <a:lnTo>
                      <a:pt x="181599" y="374896"/>
                    </a:lnTo>
                    <a:cubicBezTo>
                      <a:pt x="181287" y="374896"/>
                      <a:pt x="180997" y="374827"/>
                      <a:pt x="180731" y="374711"/>
                    </a:cubicBezTo>
                    <a:lnTo>
                      <a:pt x="180500" y="374607"/>
                    </a:lnTo>
                    <a:lnTo>
                      <a:pt x="180430" y="374596"/>
                    </a:lnTo>
                    <a:lnTo>
                      <a:pt x="180106" y="374607"/>
                    </a:lnTo>
                    <a:lnTo>
                      <a:pt x="178533" y="374700"/>
                    </a:lnTo>
                    <a:lnTo>
                      <a:pt x="177712" y="374642"/>
                    </a:lnTo>
                    <a:lnTo>
                      <a:pt x="176821" y="374434"/>
                    </a:lnTo>
                    <a:cubicBezTo>
                      <a:pt x="176670" y="374376"/>
                      <a:pt x="176531" y="374329"/>
                      <a:pt x="176393" y="374248"/>
                    </a:cubicBezTo>
                    <a:lnTo>
                      <a:pt x="175941" y="373994"/>
                    </a:lnTo>
                    <a:cubicBezTo>
                      <a:pt x="175803" y="373913"/>
                      <a:pt x="175687" y="373832"/>
                      <a:pt x="175571" y="373728"/>
                    </a:cubicBezTo>
                    <a:lnTo>
                      <a:pt x="175178" y="373369"/>
                    </a:lnTo>
                    <a:cubicBezTo>
                      <a:pt x="175039" y="373253"/>
                      <a:pt x="174923" y="373115"/>
                      <a:pt x="174831" y="372953"/>
                    </a:cubicBezTo>
                    <a:lnTo>
                      <a:pt x="174241" y="371958"/>
                    </a:lnTo>
                    <a:lnTo>
                      <a:pt x="174102" y="371692"/>
                    </a:lnTo>
                    <a:lnTo>
                      <a:pt x="173442" y="371692"/>
                    </a:lnTo>
                    <a:cubicBezTo>
                      <a:pt x="173442" y="371692"/>
                      <a:pt x="172910" y="371703"/>
                      <a:pt x="172922" y="371703"/>
                    </a:cubicBezTo>
                    <a:lnTo>
                      <a:pt x="172390" y="371715"/>
                    </a:lnTo>
                    <a:lnTo>
                      <a:pt x="171707" y="371703"/>
                    </a:lnTo>
                    <a:cubicBezTo>
                      <a:pt x="171557" y="371692"/>
                      <a:pt x="171395" y="371668"/>
                      <a:pt x="171256" y="371622"/>
                    </a:cubicBezTo>
                    <a:lnTo>
                      <a:pt x="170978" y="371541"/>
                    </a:lnTo>
                    <a:lnTo>
                      <a:pt x="170307" y="371541"/>
                    </a:lnTo>
                    <a:lnTo>
                      <a:pt x="170226" y="371553"/>
                    </a:lnTo>
                    <a:lnTo>
                      <a:pt x="169983" y="371726"/>
                    </a:lnTo>
                    <a:cubicBezTo>
                      <a:pt x="169798" y="371877"/>
                      <a:pt x="169590" y="371969"/>
                      <a:pt x="169370" y="372039"/>
                    </a:cubicBezTo>
                    <a:lnTo>
                      <a:pt x="168861" y="372201"/>
                    </a:lnTo>
                    <a:cubicBezTo>
                      <a:pt x="168467" y="372316"/>
                      <a:pt x="168063" y="372316"/>
                      <a:pt x="167669" y="372201"/>
                    </a:cubicBezTo>
                    <a:lnTo>
                      <a:pt x="167160" y="372039"/>
                    </a:lnTo>
                    <a:lnTo>
                      <a:pt x="166385" y="371680"/>
                    </a:lnTo>
                    <a:cubicBezTo>
                      <a:pt x="166246" y="371611"/>
                      <a:pt x="166130" y="371530"/>
                      <a:pt x="166026" y="371437"/>
                    </a:cubicBezTo>
                    <a:lnTo>
                      <a:pt x="165957" y="371379"/>
                    </a:lnTo>
                    <a:lnTo>
                      <a:pt x="165679" y="371356"/>
                    </a:lnTo>
                    <a:lnTo>
                      <a:pt x="164823" y="371159"/>
                    </a:lnTo>
                    <a:cubicBezTo>
                      <a:pt x="164534" y="371090"/>
                      <a:pt x="164245" y="370951"/>
                      <a:pt x="164025" y="370743"/>
                    </a:cubicBezTo>
                    <a:lnTo>
                      <a:pt x="163654" y="370407"/>
                    </a:lnTo>
                    <a:cubicBezTo>
                      <a:pt x="163469" y="370257"/>
                      <a:pt x="163319" y="370072"/>
                      <a:pt x="163215" y="369875"/>
                    </a:cubicBezTo>
                    <a:lnTo>
                      <a:pt x="162983" y="369459"/>
                    </a:lnTo>
                    <a:lnTo>
                      <a:pt x="162879" y="369297"/>
                    </a:lnTo>
                    <a:cubicBezTo>
                      <a:pt x="162671" y="369412"/>
                      <a:pt x="162428" y="369482"/>
                      <a:pt x="162174" y="369528"/>
                    </a:cubicBezTo>
                    <a:lnTo>
                      <a:pt x="161711" y="369586"/>
                    </a:lnTo>
                    <a:cubicBezTo>
                      <a:pt x="161526" y="369609"/>
                      <a:pt x="161341" y="369597"/>
                      <a:pt x="161144" y="369574"/>
                    </a:cubicBezTo>
                    <a:lnTo>
                      <a:pt x="160797" y="369516"/>
                    </a:lnTo>
                    <a:lnTo>
                      <a:pt x="160473" y="369516"/>
                    </a:lnTo>
                    <a:lnTo>
                      <a:pt x="160056" y="369540"/>
                    </a:lnTo>
                    <a:lnTo>
                      <a:pt x="159952" y="369551"/>
                    </a:lnTo>
                    <a:lnTo>
                      <a:pt x="159790" y="369632"/>
                    </a:lnTo>
                    <a:cubicBezTo>
                      <a:pt x="159536" y="369771"/>
                      <a:pt x="159270" y="369840"/>
                      <a:pt x="158969" y="369864"/>
                    </a:cubicBezTo>
                    <a:lnTo>
                      <a:pt x="158448" y="369887"/>
                    </a:lnTo>
                    <a:lnTo>
                      <a:pt x="157499" y="369910"/>
                    </a:lnTo>
                    <a:cubicBezTo>
                      <a:pt x="157418" y="370153"/>
                      <a:pt x="157314" y="370361"/>
                      <a:pt x="157152" y="370546"/>
                    </a:cubicBezTo>
                    <a:lnTo>
                      <a:pt x="157118" y="370604"/>
                    </a:lnTo>
                    <a:cubicBezTo>
                      <a:pt x="157314" y="370951"/>
                      <a:pt x="157407" y="371368"/>
                      <a:pt x="157372" y="371784"/>
                    </a:cubicBezTo>
                    <a:lnTo>
                      <a:pt x="157337" y="372316"/>
                    </a:lnTo>
                    <a:cubicBezTo>
                      <a:pt x="157268" y="373057"/>
                      <a:pt x="156805" y="373693"/>
                      <a:pt x="156111" y="373994"/>
                    </a:cubicBezTo>
                    <a:lnTo>
                      <a:pt x="155660" y="374179"/>
                    </a:lnTo>
                    <a:lnTo>
                      <a:pt x="154908" y="374410"/>
                    </a:lnTo>
                    <a:lnTo>
                      <a:pt x="154144" y="374549"/>
                    </a:lnTo>
                    <a:cubicBezTo>
                      <a:pt x="154005" y="374572"/>
                      <a:pt x="153867" y="374572"/>
                      <a:pt x="153728" y="374572"/>
                    </a:cubicBezTo>
                    <a:lnTo>
                      <a:pt x="153219" y="374549"/>
                    </a:lnTo>
                    <a:cubicBezTo>
                      <a:pt x="152976" y="374538"/>
                      <a:pt x="152756" y="374480"/>
                      <a:pt x="152536" y="374387"/>
                    </a:cubicBezTo>
                    <a:lnTo>
                      <a:pt x="152039" y="374191"/>
                    </a:lnTo>
                    <a:cubicBezTo>
                      <a:pt x="151865" y="374110"/>
                      <a:pt x="151691" y="374006"/>
                      <a:pt x="151529" y="373878"/>
                    </a:cubicBezTo>
                    <a:lnTo>
                      <a:pt x="151113" y="373531"/>
                    </a:lnTo>
                    <a:lnTo>
                      <a:pt x="150604" y="373022"/>
                    </a:lnTo>
                    <a:lnTo>
                      <a:pt x="150153" y="372409"/>
                    </a:lnTo>
                    <a:lnTo>
                      <a:pt x="149863" y="372016"/>
                    </a:lnTo>
                    <a:lnTo>
                      <a:pt x="149551" y="371668"/>
                    </a:lnTo>
                    <a:lnTo>
                      <a:pt x="149216" y="371310"/>
                    </a:lnTo>
                    <a:lnTo>
                      <a:pt x="148799" y="370731"/>
                    </a:lnTo>
                    <a:lnTo>
                      <a:pt x="148313" y="370546"/>
                    </a:lnTo>
                    <a:lnTo>
                      <a:pt x="147226" y="370026"/>
                    </a:lnTo>
                    <a:cubicBezTo>
                      <a:pt x="147052" y="369945"/>
                      <a:pt x="146890" y="369840"/>
                      <a:pt x="146740" y="369713"/>
                    </a:cubicBezTo>
                    <a:lnTo>
                      <a:pt x="146381" y="369366"/>
                    </a:lnTo>
                    <a:lnTo>
                      <a:pt x="146092" y="369123"/>
                    </a:lnTo>
                    <a:lnTo>
                      <a:pt x="146022" y="369088"/>
                    </a:lnTo>
                    <a:lnTo>
                      <a:pt x="145918" y="369065"/>
                    </a:lnTo>
                    <a:lnTo>
                      <a:pt x="145467" y="368973"/>
                    </a:lnTo>
                    <a:lnTo>
                      <a:pt x="144958" y="368811"/>
                    </a:lnTo>
                    <a:lnTo>
                      <a:pt x="144900" y="368822"/>
                    </a:lnTo>
                    <a:lnTo>
                      <a:pt x="144553" y="368961"/>
                    </a:lnTo>
                    <a:lnTo>
                      <a:pt x="144148" y="369146"/>
                    </a:lnTo>
                    <a:cubicBezTo>
                      <a:pt x="143963" y="369227"/>
                      <a:pt x="143755" y="369297"/>
                      <a:pt x="143558" y="369320"/>
                    </a:cubicBezTo>
                    <a:lnTo>
                      <a:pt x="143026" y="369389"/>
                    </a:lnTo>
                    <a:lnTo>
                      <a:pt x="142343" y="369424"/>
                    </a:lnTo>
                    <a:lnTo>
                      <a:pt x="141765" y="369401"/>
                    </a:lnTo>
                    <a:lnTo>
                      <a:pt x="141499" y="369424"/>
                    </a:lnTo>
                    <a:lnTo>
                      <a:pt x="141070" y="369516"/>
                    </a:lnTo>
                    <a:cubicBezTo>
                      <a:pt x="140666" y="369609"/>
                      <a:pt x="140237" y="369574"/>
                      <a:pt x="139867" y="369412"/>
                    </a:cubicBezTo>
                    <a:lnTo>
                      <a:pt x="138849" y="368973"/>
                    </a:lnTo>
                    <a:cubicBezTo>
                      <a:pt x="138433" y="368799"/>
                      <a:pt x="138097" y="368475"/>
                      <a:pt x="137889" y="368082"/>
                    </a:cubicBezTo>
                    <a:lnTo>
                      <a:pt x="137657" y="367654"/>
                    </a:lnTo>
                    <a:lnTo>
                      <a:pt x="137137" y="366786"/>
                    </a:lnTo>
                    <a:cubicBezTo>
                      <a:pt x="137044" y="366624"/>
                      <a:pt x="136975" y="366451"/>
                      <a:pt x="136929" y="366277"/>
                    </a:cubicBezTo>
                    <a:lnTo>
                      <a:pt x="136894" y="366092"/>
                    </a:lnTo>
                    <a:lnTo>
                      <a:pt x="136176" y="365004"/>
                    </a:lnTo>
                    <a:lnTo>
                      <a:pt x="135806" y="364252"/>
                    </a:lnTo>
                    <a:cubicBezTo>
                      <a:pt x="135702" y="363998"/>
                      <a:pt x="135644" y="363732"/>
                      <a:pt x="135633" y="363454"/>
                    </a:cubicBezTo>
                    <a:lnTo>
                      <a:pt x="135633" y="362922"/>
                    </a:lnTo>
                    <a:cubicBezTo>
                      <a:pt x="135621" y="362598"/>
                      <a:pt x="135702" y="362262"/>
                      <a:pt x="135841" y="361973"/>
                    </a:cubicBezTo>
                    <a:lnTo>
                      <a:pt x="136292" y="361117"/>
                    </a:lnTo>
                    <a:lnTo>
                      <a:pt x="136477" y="360677"/>
                    </a:lnTo>
                    <a:cubicBezTo>
                      <a:pt x="136477" y="360677"/>
                      <a:pt x="136686" y="360191"/>
                      <a:pt x="136674" y="360214"/>
                    </a:cubicBezTo>
                    <a:lnTo>
                      <a:pt x="137114" y="359208"/>
                    </a:lnTo>
                    <a:lnTo>
                      <a:pt x="137565" y="358444"/>
                    </a:lnTo>
                    <a:lnTo>
                      <a:pt x="137507" y="358537"/>
                    </a:lnTo>
                    <a:lnTo>
                      <a:pt x="137785" y="358086"/>
                    </a:lnTo>
                    <a:lnTo>
                      <a:pt x="137762" y="358120"/>
                    </a:lnTo>
                    <a:lnTo>
                      <a:pt x="138155" y="357449"/>
                    </a:lnTo>
                    <a:lnTo>
                      <a:pt x="138005" y="357172"/>
                    </a:lnTo>
                    <a:lnTo>
                      <a:pt x="137831" y="356848"/>
                    </a:lnTo>
                    <a:cubicBezTo>
                      <a:pt x="137796" y="356859"/>
                      <a:pt x="137738" y="356859"/>
                      <a:pt x="137681" y="356859"/>
                    </a:cubicBezTo>
                    <a:lnTo>
                      <a:pt x="137160" y="356917"/>
                    </a:lnTo>
                    <a:lnTo>
                      <a:pt x="136096" y="356882"/>
                    </a:lnTo>
                    <a:lnTo>
                      <a:pt x="134545" y="356605"/>
                    </a:lnTo>
                    <a:lnTo>
                      <a:pt x="134117" y="356547"/>
                    </a:lnTo>
                    <a:lnTo>
                      <a:pt x="133828" y="356524"/>
                    </a:lnTo>
                    <a:lnTo>
                      <a:pt x="133515" y="356547"/>
                    </a:lnTo>
                    <a:lnTo>
                      <a:pt x="133076" y="356616"/>
                    </a:lnTo>
                    <a:lnTo>
                      <a:pt x="132278" y="356778"/>
                    </a:lnTo>
                    <a:lnTo>
                      <a:pt x="131942" y="357577"/>
                    </a:lnTo>
                    <a:cubicBezTo>
                      <a:pt x="131884" y="357715"/>
                      <a:pt x="131826" y="357831"/>
                      <a:pt x="131734" y="357947"/>
                    </a:cubicBezTo>
                    <a:lnTo>
                      <a:pt x="131421" y="358375"/>
                    </a:lnTo>
                    <a:cubicBezTo>
                      <a:pt x="131259" y="358606"/>
                      <a:pt x="131063" y="358791"/>
                      <a:pt x="130820" y="358942"/>
                    </a:cubicBezTo>
                    <a:lnTo>
                      <a:pt x="130380" y="359196"/>
                    </a:lnTo>
                    <a:cubicBezTo>
                      <a:pt x="130230" y="359289"/>
                      <a:pt x="130091" y="359358"/>
                      <a:pt x="129929" y="359393"/>
                    </a:cubicBezTo>
                    <a:lnTo>
                      <a:pt x="129420" y="359555"/>
                    </a:lnTo>
                    <a:lnTo>
                      <a:pt x="128622" y="359694"/>
                    </a:lnTo>
                    <a:cubicBezTo>
                      <a:pt x="128344" y="359729"/>
                      <a:pt x="128055" y="359705"/>
                      <a:pt x="127788" y="359636"/>
                    </a:cubicBezTo>
                    <a:lnTo>
                      <a:pt x="127129" y="359451"/>
                    </a:lnTo>
                    <a:lnTo>
                      <a:pt x="127117" y="359451"/>
                    </a:lnTo>
                    <a:lnTo>
                      <a:pt x="126713" y="359532"/>
                    </a:lnTo>
                    <a:cubicBezTo>
                      <a:pt x="126446" y="359590"/>
                      <a:pt x="126180" y="359601"/>
                      <a:pt x="125926" y="359543"/>
                    </a:cubicBezTo>
                    <a:lnTo>
                      <a:pt x="125405" y="359439"/>
                    </a:lnTo>
                    <a:cubicBezTo>
                      <a:pt x="125232" y="359416"/>
                      <a:pt x="125070" y="359358"/>
                      <a:pt x="124919" y="359289"/>
                    </a:cubicBezTo>
                    <a:lnTo>
                      <a:pt x="124433" y="359057"/>
                    </a:lnTo>
                    <a:lnTo>
                      <a:pt x="123566" y="358525"/>
                    </a:lnTo>
                    <a:cubicBezTo>
                      <a:pt x="123566" y="358525"/>
                      <a:pt x="123138" y="358190"/>
                      <a:pt x="123161" y="358201"/>
                    </a:cubicBezTo>
                    <a:lnTo>
                      <a:pt x="122744" y="357877"/>
                    </a:lnTo>
                    <a:lnTo>
                      <a:pt x="122119" y="357206"/>
                    </a:lnTo>
                    <a:cubicBezTo>
                      <a:pt x="121957" y="357021"/>
                      <a:pt x="121842" y="356801"/>
                      <a:pt x="121761" y="356570"/>
                    </a:cubicBezTo>
                    <a:lnTo>
                      <a:pt x="121587" y="356084"/>
                    </a:lnTo>
                    <a:lnTo>
                      <a:pt x="121414" y="355633"/>
                    </a:lnTo>
                    <a:lnTo>
                      <a:pt x="121240" y="355193"/>
                    </a:lnTo>
                    <a:lnTo>
                      <a:pt x="121101" y="354904"/>
                    </a:lnTo>
                    <a:lnTo>
                      <a:pt x="120916" y="354615"/>
                    </a:lnTo>
                    <a:lnTo>
                      <a:pt x="120384" y="353909"/>
                    </a:lnTo>
                    <a:cubicBezTo>
                      <a:pt x="120014" y="353759"/>
                      <a:pt x="119690" y="353504"/>
                      <a:pt x="119458" y="353157"/>
                    </a:cubicBezTo>
                    <a:lnTo>
                      <a:pt x="119215" y="352810"/>
                    </a:lnTo>
                    <a:cubicBezTo>
                      <a:pt x="119123" y="352659"/>
                      <a:pt x="119042" y="352521"/>
                      <a:pt x="118984" y="352370"/>
                    </a:cubicBezTo>
                    <a:cubicBezTo>
                      <a:pt x="118845" y="352382"/>
                      <a:pt x="118706" y="352393"/>
                      <a:pt x="118568" y="352382"/>
                    </a:cubicBezTo>
                    <a:lnTo>
                      <a:pt x="117873" y="352324"/>
                    </a:lnTo>
                    <a:cubicBezTo>
                      <a:pt x="117873" y="352324"/>
                      <a:pt x="117341" y="352243"/>
                      <a:pt x="117376" y="352254"/>
                    </a:cubicBezTo>
                    <a:lnTo>
                      <a:pt x="116844" y="352185"/>
                    </a:lnTo>
                    <a:lnTo>
                      <a:pt x="116080" y="352000"/>
                    </a:lnTo>
                    <a:cubicBezTo>
                      <a:pt x="115895" y="351942"/>
                      <a:pt x="115733" y="351884"/>
                      <a:pt x="115571" y="351792"/>
                    </a:cubicBezTo>
                    <a:lnTo>
                      <a:pt x="115108" y="351514"/>
                    </a:lnTo>
                    <a:cubicBezTo>
                      <a:pt x="114946" y="351421"/>
                      <a:pt x="114796" y="351306"/>
                      <a:pt x="114668" y="351155"/>
                    </a:cubicBezTo>
                    <a:lnTo>
                      <a:pt x="114321" y="350785"/>
                    </a:lnTo>
                    <a:cubicBezTo>
                      <a:pt x="114183" y="350646"/>
                      <a:pt x="114078" y="350496"/>
                      <a:pt x="113997" y="350322"/>
                    </a:cubicBezTo>
                    <a:cubicBezTo>
                      <a:pt x="113997" y="350322"/>
                      <a:pt x="113754" y="349860"/>
                      <a:pt x="113766" y="349883"/>
                    </a:cubicBezTo>
                    <a:lnTo>
                      <a:pt x="113512" y="349397"/>
                    </a:lnTo>
                    <a:lnTo>
                      <a:pt x="113234" y="348622"/>
                    </a:lnTo>
                    <a:cubicBezTo>
                      <a:pt x="112783" y="348356"/>
                      <a:pt x="112447" y="347904"/>
                      <a:pt x="112308" y="347361"/>
                    </a:cubicBezTo>
                    <a:lnTo>
                      <a:pt x="112204" y="346909"/>
                    </a:lnTo>
                    <a:cubicBezTo>
                      <a:pt x="112181" y="346771"/>
                      <a:pt x="112169" y="346643"/>
                      <a:pt x="112146" y="346493"/>
                    </a:cubicBezTo>
                    <a:lnTo>
                      <a:pt x="112146" y="345324"/>
                    </a:lnTo>
                    <a:lnTo>
                      <a:pt x="112285" y="344503"/>
                    </a:lnTo>
                    <a:lnTo>
                      <a:pt x="112042" y="344063"/>
                    </a:lnTo>
                    <a:cubicBezTo>
                      <a:pt x="111961" y="344040"/>
                      <a:pt x="111880" y="344005"/>
                      <a:pt x="111811" y="343982"/>
                    </a:cubicBezTo>
                    <a:lnTo>
                      <a:pt x="111360" y="343786"/>
                    </a:lnTo>
                    <a:cubicBezTo>
                      <a:pt x="110850" y="343577"/>
                      <a:pt x="110446" y="343149"/>
                      <a:pt x="110260" y="342605"/>
                    </a:cubicBezTo>
                    <a:lnTo>
                      <a:pt x="110087" y="342096"/>
                    </a:lnTo>
                    <a:cubicBezTo>
                      <a:pt x="109902" y="341587"/>
                      <a:pt x="109936" y="341009"/>
                      <a:pt x="110191" y="340534"/>
                    </a:cubicBezTo>
                    <a:lnTo>
                      <a:pt x="110388" y="340130"/>
                    </a:lnTo>
                    <a:lnTo>
                      <a:pt x="110550" y="339713"/>
                    </a:lnTo>
                    <a:cubicBezTo>
                      <a:pt x="110631" y="339528"/>
                      <a:pt x="110735" y="339354"/>
                      <a:pt x="110874" y="339192"/>
                    </a:cubicBezTo>
                    <a:lnTo>
                      <a:pt x="111198" y="338776"/>
                    </a:lnTo>
                    <a:cubicBezTo>
                      <a:pt x="111336" y="338614"/>
                      <a:pt x="111487" y="338487"/>
                      <a:pt x="111660" y="338359"/>
                    </a:cubicBezTo>
                    <a:lnTo>
                      <a:pt x="112100" y="338082"/>
                    </a:lnTo>
                    <a:cubicBezTo>
                      <a:pt x="112158" y="338059"/>
                      <a:pt x="112204" y="338012"/>
                      <a:pt x="112262" y="337989"/>
                    </a:cubicBezTo>
                    <a:cubicBezTo>
                      <a:pt x="112250" y="337654"/>
                      <a:pt x="112320" y="337307"/>
                      <a:pt x="112459" y="336994"/>
                    </a:cubicBezTo>
                    <a:lnTo>
                      <a:pt x="112690" y="336508"/>
                    </a:lnTo>
                    <a:lnTo>
                      <a:pt x="113211" y="335756"/>
                    </a:lnTo>
                    <a:cubicBezTo>
                      <a:pt x="113303" y="335617"/>
                      <a:pt x="113407" y="335502"/>
                      <a:pt x="113546" y="335409"/>
                    </a:cubicBezTo>
                    <a:lnTo>
                      <a:pt x="113731" y="335247"/>
                    </a:lnTo>
                    <a:cubicBezTo>
                      <a:pt x="113569" y="335050"/>
                      <a:pt x="113454" y="334807"/>
                      <a:pt x="113373" y="334553"/>
                    </a:cubicBezTo>
                    <a:lnTo>
                      <a:pt x="113234" y="334044"/>
                    </a:lnTo>
                    <a:cubicBezTo>
                      <a:pt x="113072" y="333500"/>
                      <a:pt x="113153" y="332910"/>
                      <a:pt x="113465" y="332424"/>
                    </a:cubicBezTo>
                    <a:cubicBezTo>
                      <a:pt x="113569" y="332262"/>
                      <a:pt x="113673" y="332135"/>
                      <a:pt x="113824" y="332008"/>
                    </a:cubicBezTo>
                    <a:cubicBezTo>
                      <a:pt x="113812" y="331938"/>
                      <a:pt x="113801" y="331892"/>
                      <a:pt x="113801" y="331822"/>
                    </a:cubicBezTo>
                    <a:lnTo>
                      <a:pt x="113778" y="331313"/>
                    </a:lnTo>
                    <a:cubicBezTo>
                      <a:pt x="113754" y="331047"/>
                      <a:pt x="113789" y="330793"/>
                      <a:pt x="113870" y="330550"/>
                    </a:cubicBezTo>
                    <a:lnTo>
                      <a:pt x="114032" y="330064"/>
                    </a:lnTo>
                    <a:cubicBezTo>
                      <a:pt x="114125" y="329786"/>
                      <a:pt x="114275" y="329520"/>
                      <a:pt x="114472" y="329300"/>
                    </a:cubicBezTo>
                    <a:lnTo>
                      <a:pt x="114807" y="328965"/>
                    </a:lnTo>
                    <a:lnTo>
                      <a:pt x="114969" y="328757"/>
                    </a:lnTo>
                    <a:lnTo>
                      <a:pt x="115050" y="328606"/>
                    </a:lnTo>
                    <a:lnTo>
                      <a:pt x="115189" y="328247"/>
                    </a:lnTo>
                    <a:lnTo>
                      <a:pt x="115259" y="328085"/>
                    </a:lnTo>
                    <a:lnTo>
                      <a:pt x="115004" y="328120"/>
                    </a:lnTo>
                    <a:lnTo>
                      <a:pt x="114634" y="328213"/>
                    </a:lnTo>
                    <a:lnTo>
                      <a:pt x="114136" y="328363"/>
                    </a:lnTo>
                    <a:lnTo>
                      <a:pt x="113222" y="328479"/>
                    </a:lnTo>
                    <a:cubicBezTo>
                      <a:pt x="113072" y="328490"/>
                      <a:pt x="112910" y="328490"/>
                      <a:pt x="112759" y="328467"/>
                    </a:cubicBezTo>
                    <a:lnTo>
                      <a:pt x="112239" y="328386"/>
                    </a:lnTo>
                    <a:cubicBezTo>
                      <a:pt x="111522" y="328294"/>
                      <a:pt x="110897" y="327796"/>
                      <a:pt x="110642" y="327114"/>
                    </a:cubicBezTo>
                    <a:lnTo>
                      <a:pt x="110480" y="326697"/>
                    </a:lnTo>
                    <a:cubicBezTo>
                      <a:pt x="110388" y="326431"/>
                      <a:pt x="110341" y="326165"/>
                      <a:pt x="110365" y="325876"/>
                    </a:cubicBezTo>
                    <a:lnTo>
                      <a:pt x="110422" y="325101"/>
                    </a:lnTo>
                    <a:cubicBezTo>
                      <a:pt x="110422" y="325101"/>
                      <a:pt x="110515" y="324580"/>
                      <a:pt x="110515" y="324615"/>
                    </a:cubicBezTo>
                    <a:cubicBezTo>
                      <a:pt x="110515" y="324615"/>
                      <a:pt x="110596" y="324082"/>
                      <a:pt x="110596" y="324094"/>
                    </a:cubicBezTo>
                    <a:lnTo>
                      <a:pt x="110665" y="323596"/>
                    </a:lnTo>
                    <a:lnTo>
                      <a:pt x="110689" y="323400"/>
                    </a:lnTo>
                    <a:lnTo>
                      <a:pt x="110654" y="323157"/>
                    </a:lnTo>
                    <a:cubicBezTo>
                      <a:pt x="110654" y="323157"/>
                      <a:pt x="110561" y="322636"/>
                      <a:pt x="110561" y="322648"/>
                    </a:cubicBezTo>
                    <a:lnTo>
                      <a:pt x="110480" y="322220"/>
                    </a:lnTo>
                    <a:lnTo>
                      <a:pt x="110168" y="321259"/>
                    </a:lnTo>
                    <a:cubicBezTo>
                      <a:pt x="110133" y="321120"/>
                      <a:pt x="110110" y="320993"/>
                      <a:pt x="110099" y="320854"/>
                    </a:cubicBezTo>
                    <a:lnTo>
                      <a:pt x="110075" y="320322"/>
                    </a:lnTo>
                    <a:cubicBezTo>
                      <a:pt x="110018" y="319628"/>
                      <a:pt x="110341" y="318969"/>
                      <a:pt x="110897" y="318575"/>
                    </a:cubicBezTo>
                    <a:lnTo>
                      <a:pt x="111244" y="318321"/>
                    </a:lnTo>
                    <a:cubicBezTo>
                      <a:pt x="111406" y="318205"/>
                      <a:pt x="111591" y="318112"/>
                      <a:pt x="111788" y="318043"/>
                    </a:cubicBezTo>
                    <a:lnTo>
                      <a:pt x="111822" y="317950"/>
                    </a:lnTo>
                    <a:cubicBezTo>
                      <a:pt x="111996" y="317488"/>
                      <a:pt x="112343" y="317106"/>
                      <a:pt x="112783" y="316898"/>
                    </a:cubicBezTo>
                    <a:lnTo>
                      <a:pt x="112991" y="316793"/>
                    </a:lnTo>
                    <a:cubicBezTo>
                      <a:pt x="112979" y="316562"/>
                      <a:pt x="113002" y="316342"/>
                      <a:pt x="113072" y="316111"/>
                    </a:cubicBezTo>
                    <a:lnTo>
                      <a:pt x="113269" y="315451"/>
                    </a:lnTo>
                    <a:lnTo>
                      <a:pt x="113095" y="315081"/>
                    </a:lnTo>
                    <a:cubicBezTo>
                      <a:pt x="113002" y="314838"/>
                      <a:pt x="112933" y="314584"/>
                      <a:pt x="112933" y="314329"/>
                    </a:cubicBezTo>
                    <a:lnTo>
                      <a:pt x="112921" y="313797"/>
                    </a:lnTo>
                    <a:cubicBezTo>
                      <a:pt x="112910" y="313288"/>
                      <a:pt x="113095" y="312790"/>
                      <a:pt x="113442" y="312409"/>
                    </a:cubicBezTo>
                    <a:cubicBezTo>
                      <a:pt x="113442" y="312409"/>
                      <a:pt x="113789" y="312015"/>
                      <a:pt x="113778" y="312038"/>
                    </a:cubicBezTo>
                    <a:lnTo>
                      <a:pt x="114032" y="311761"/>
                    </a:lnTo>
                    <a:lnTo>
                      <a:pt x="114240" y="311425"/>
                    </a:lnTo>
                    <a:lnTo>
                      <a:pt x="114761" y="310800"/>
                    </a:lnTo>
                    <a:cubicBezTo>
                      <a:pt x="114854" y="310696"/>
                      <a:pt x="114958" y="310604"/>
                      <a:pt x="115085" y="310511"/>
                    </a:cubicBezTo>
                    <a:lnTo>
                      <a:pt x="115166" y="310453"/>
                    </a:lnTo>
                    <a:cubicBezTo>
                      <a:pt x="115178" y="310280"/>
                      <a:pt x="115201" y="310118"/>
                      <a:pt x="115247" y="309956"/>
                    </a:cubicBezTo>
                    <a:lnTo>
                      <a:pt x="115409" y="309435"/>
                    </a:lnTo>
                    <a:cubicBezTo>
                      <a:pt x="115501" y="309111"/>
                      <a:pt x="115675" y="308822"/>
                      <a:pt x="115918" y="308579"/>
                    </a:cubicBezTo>
                    <a:lnTo>
                      <a:pt x="116786" y="307781"/>
                    </a:lnTo>
                    <a:lnTo>
                      <a:pt x="116728" y="307815"/>
                    </a:lnTo>
                    <a:lnTo>
                      <a:pt x="117006" y="307549"/>
                    </a:lnTo>
                    <a:lnTo>
                      <a:pt x="117017" y="307526"/>
                    </a:lnTo>
                    <a:cubicBezTo>
                      <a:pt x="117087" y="307214"/>
                      <a:pt x="117225" y="306936"/>
                      <a:pt x="117445" y="306693"/>
                    </a:cubicBezTo>
                    <a:lnTo>
                      <a:pt x="117445" y="306589"/>
                    </a:lnTo>
                    <a:lnTo>
                      <a:pt x="117480" y="306091"/>
                    </a:lnTo>
                    <a:cubicBezTo>
                      <a:pt x="117503" y="305837"/>
                      <a:pt x="117573" y="305606"/>
                      <a:pt x="117677" y="305397"/>
                    </a:cubicBezTo>
                    <a:lnTo>
                      <a:pt x="117908" y="304900"/>
                    </a:lnTo>
                    <a:cubicBezTo>
                      <a:pt x="118070" y="304576"/>
                      <a:pt x="118313" y="304310"/>
                      <a:pt x="118602" y="304113"/>
                    </a:cubicBezTo>
                    <a:lnTo>
                      <a:pt x="119019" y="303835"/>
                    </a:lnTo>
                    <a:lnTo>
                      <a:pt x="119343" y="303604"/>
                    </a:lnTo>
                    <a:lnTo>
                      <a:pt x="119620" y="303361"/>
                    </a:lnTo>
                    <a:lnTo>
                      <a:pt x="119956" y="303025"/>
                    </a:lnTo>
                    <a:lnTo>
                      <a:pt x="120326" y="302632"/>
                    </a:lnTo>
                    <a:cubicBezTo>
                      <a:pt x="120326" y="302632"/>
                      <a:pt x="120696" y="302262"/>
                      <a:pt x="120673" y="302273"/>
                    </a:cubicBezTo>
                    <a:lnTo>
                      <a:pt x="121043" y="301903"/>
                    </a:lnTo>
                    <a:cubicBezTo>
                      <a:pt x="121043" y="301903"/>
                      <a:pt x="121414" y="301510"/>
                      <a:pt x="121402" y="301510"/>
                    </a:cubicBezTo>
                    <a:lnTo>
                      <a:pt x="123994" y="298791"/>
                    </a:lnTo>
                    <a:cubicBezTo>
                      <a:pt x="123994" y="298791"/>
                      <a:pt x="124352" y="298386"/>
                      <a:pt x="124341" y="298421"/>
                    </a:cubicBezTo>
                    <a:lnTo>
                      <a:pt x="124630" y="298097"/>
                    </a:lnTo>
                    <a:lnTo>
                      <a:pt x="124642" y="298085"/>
                    </a:lnTo>
                    <a:lnTo>
                      <a:pt x="124642" y="298062"/>
                    </a:lnTo>
                    <a:lnTo>
                      <a:pt x="124792" y="297171"/>
                    </a:lnTo>
                    <a:lnTo>
                      <a:pt x="124827" y="296489"/>
                    </a:lnTo>
                    <a:lnTo>
                      <a:pt x="125070" y="295355"/>
                    </a:lnTo>
                    <a:cubicBezTo>
                      <a:pt x="125139" y="295089"/>
                      <a:pt x="125243" y="294846"/>
                      <a:pt x="125405" y="294637"/>
                    </a:cubicBezTo>
                    <a:lnTo>
                      <a:pt x="125694" y="294221"/>
                    </a:lnTo>
                    <a:cubicBezTo>
                      <a:pt x="125845" y="294024"/>
                      <a:pt x="126018" y="293862"/>
                      <a:pt x="126203" y="293723"/>
                    </a:cubicBezTo>
                    <a:lnTo>
                      <a:pt x="126643" y="293434"/>
                    </a:lnTo>
                    <a:cubicBezTo>
                      <a:pt x="126759" y="293365"/>
                      <a:pt x="126886" y="293295"/>
                      <a:pt x="127013" y="293249"/>
                    </a:cubicBezTo>
                    <a:lnTo>
                      <a:pt x="127152" y="293191"/>
                    </a:lnTo>
                    <a:lnTo>
                      <a:pt x="127210" y="293099"/>
                    </a:lnTo>
                    <a:lnTo>
                      <a:pt x="127731" y="292428"/>
                    </a:lnTo>
                    <a:cubicBezTo>
                      <a:pt x="127881" y="292266"/>
                      <a:pt x="128043" y="292115"/>
                      <a:pt x="128228" y="292000"/>
                    </a:cubicBezTo>
                    <a:lnTo>
                      <a:pt x="128679" y="291734"/>
                    </a:lnTo>
                    <a:lnTo>
                      <a:pt x="129501" y="291375"/>
                    </a:lnTo>
                    <a:cubicBezTo>
                      <a:pt x="129663" y="291317"/>
                      <a:pt x="129825" y="291282"/>
                      <a:pt x="129998" y="291259"/>
                    </a:cubicBezTo>
                    <a:lnTo>
                      <a:pt x="130496" y="291201"/>
                    </a:lnTo>
                    <a:lnTo>
                      <a:pt x="131005" y="291120"/>
                    </a:lnTo>
                    <a:lnTo>
                      <a:pt x="131074" y="291120"/>
                    </a:lnTo>
                    <a:lnTo>
                      <a:pt x="131259" y="290866"/>
                    </a:lnTo>
                    <a:cubicBezTo>
                      <a:pt x="131456" y="290588"/>
                      <a:pt x="131722" y="290357"/>
                      <a:pt x="132035" y="290206"/>
                    </a:cubicBezTo>
                    <a:lnTo>
                      <a:pt x="132451" y="290010"/>
                    </a:lnTo>
                    <a:cubicBezTo>
                      <a:pt x="132544" y="289975"/>
                      <a:pt x="132648" y="289929"/>
                      <a:pt x="132763" y="289906"/>
                    </a:cubicBezTo>
                    <a:lnTo>
                      <a:pt x="132914" y="289628"/>
                    </a:lnTo>
                    <a:cubicBezTo>
                      <a:pt x="132995" y="289477"/>
                      <a:pt x="133099" y="289350"/>
                      <a:pt x="133226" y="289211"/>
                    </a:cubicBezTo>
                    <a:lnTo>
                      <a:pt x="133597" y="288841"/>
                    </a:lnTo>
                    <a:lnTo>
                      <a:pt x="133851" y="288598"/>
                    </a:lnTo>
                    <a:lnTo>
                      <a:pt x="133955" y="288425"/>
                    </a:lnTo>
                    <a:cubicBezTo>
                      <a:pt x="134048" y="288239"/>
                      <a:pt x="134163" y="288077"/>
                      <a:pt x="134314" y="287939"/>
                    </a:cubicBezTo>
                    <a:lnTo>
                      <a:pt x="134603" y="287673"/>
                    </a:lnTo>
                    <a:lnTo>
                      <a:pt x="134800" y="287418"/>
                    </a:lnTo>
                    <a:lnTo>
                      <a:pt x="135054" y="287059"/>
                    </a:lnTo>
                    <a:lnTo>
                      <a:pt x="135344" y="286620"/>
                    </a:lnTo>
                    <a:cubicBezTo>
                      <a:pt x="135425" y="286504"/>
                      <a:pt x="135517" y="286388"/>
                      <a:pt x="135610" y="286284"/>
                    </a:cubicBezTo>
                    <a:lnTo>
                      <a:pt x="135691" y="286215"/>
                    </a:lnTo>
                    <a:lnTo>
                      <a:pt x="135482" y="286203"/>
                    </a:lnTo>
                    <a:cubicBezTo>
                      <a:pt x="135147" y="286180"/>
                      <a:pt x="134846" y="286088"/>
                      <a:pt x="134557" y="285914"/>
                    </a:cubicBezTo>
                    <a:lnTo>
                      <a:pt x="133192" y="285046"/>
                    </a:lnTo>
                    <a:cubicBezTo>
                      <a:pt x="133053" y="284954"/>
                      <a:pt x="132937" y="284861"/>
                      <a:pt x="132821" y="284734"/>
                    </a:cubicBezTo>
                    <a:cubicBezTo>
                      <a:pt x="132821" y="284734"/>
                      <a:pt x="132463" y="284341"/>
                      <a:pt x="132463" y="284364"/>
                    </a:cubicBezTo>
                    <a:lnTo>
                      <a:pt x="132393" y="284283"/>
                    </a:lnTo>
                    <a:cubicBezTo>
                      <a:pt x="131398" y="284445"/>
                      <a:pt x="130426" y="283855"/>
                      <a:pt x="130137" y="282894"/>
                    </a:cubicBezTo>
                    <a:lnTo>
                      <a:pt x="130033" y="282536"/>
                    </a:lnTo>
                    <a:cubicBezTo>
                      <a:pt x="129952" y="282304"/>
                      <a:pt x="129929" y="282050"/>
                      <a:pt x="129940" y="281818"/>
                    </a:cubicBezTo>
                    <a:cubicBezTo>
                      <a:pt x="129940" y="281818"/>
                      <a:pt x="129975" y="281286"/>
                      <a:pt x="129975" y="281298"/>
                    </a:cubicBezTo>
                    <a:lnTo>
                      <a:pt x="129998" y="280858"/>
                    </a:lnTo>
                    <a:lnTo>
                      <a:pt x="129987" y="280453"/>
                    </a:lnTo>
                    <a:lnTo>
                      <a:pt x="129964" y="280164"/>
                    </a:lnTo>
                    <a:lnTo>
                      <a:pt x="129871" y="279828"/>
                    </a:lnTo>
                    <a:cubicBezTo>
                      <a:pt x="129836" y="279678"/>
                      <a:pt x="129813" y="279516"/>
                      <a:pt x="129802" y="279366"/>
                    </a:cubicBezTo>
                    <a:lnTo>
                      <a:pt x="129790" y="278845"/>
                    </a:lnTo>
                    <a:cubicBezTo>
                      <a:pt x="129779" y="278671"/>
                      <a:pt x="129802" y="278486"/>
                      <a:pt x="129848" y="278313"/>
                    </a:cubicBezTo>
                    <a:lnTo>
                      <a:pt x="129952" y="277862"/>
                    </a:lnTo>
                    <a:lnTo>
                      <a:pt x="130010" y="277572"/>
                    </a:lnTo>
                    <a:lnTo>
                      <a:pt x="130010" y="277295"/>
                    </a:lnTo>
                    <a:lnTo>
                      <a:pt x="129987" y="276843"/>
                    </a:lnTo>
                    <a:lnTo>
                      <a:pt x="129964" y="276635"/>
                    </a:lnTo>
                    <a:lnTo>
                      <a:pt x="129964" y="276624"/>
                    </a:lnTo>
                    <a:lnTo>
                      <a:pt x="129466" y="275883"/>
                    </a:lnTo>
                    <a:cubicBezTo>
                      <a:pt x="128876" y="274992"/>
                      <a:pt x="129096" y="273801"/>
                      <a:pt x="129952" y="273153"/>
                    </a:cubicBezTo>
                    <a:lnTo>
                      <a:pt x="130577" y="272725"/>
                    </a:lnTo>
                    <a:lnTo>
                      <a:pt x="130554" y="272690"/>
                    </a:lnTo>
                    <a:lnTo>
                      <a:pt x="130114" y="271602"/>
                    </a:lnTo>
                    <a:cubicBezTo>
                      <a:pt x="129917" y="271105"/>
                      <a:pt x="129929" y="270561"/>
                      <a:pt x="130126" y="270064"/>
                    </a:cubicBezTo>
                    <a:lnTo>
                      <a:pt x="130288" y="269716"/>
                    </a:lnTo>
                    <a:cubicBezTo>
                      <a:pt x="130484" y="269231"/>
                      <a:pt x="130866" y="268860"/>
                      <a:pt x="131340" y="268664"/>
                    </a:cubicBezTo>
                    <a:lnTo>
                      <a:pt x="131838" y="268455"/>
                    </a:lnTo>
                    <a:cubicBezTo>
                      <a:pt x="131838" y="268455"/>
                      <a:pt x="132335" y="268247"/>
                      <a:pt x="132324" y="268259"/>
                    </a:cubicBezTo>
                    <a:lnTo>
                      <a:pt x="132463" y="268201"/>
                    </a:lnTo>
                    <a:lnTo>
                      <a:pt x="132706" y="267946"/>
                    </a:lnTo>
                    <a:lnTo>
                      <a:pt x="132787" y="267773"/>
                    </a:lnTo>
                    <a:lnTo>
                      <a:pt x="133018" y="267287"/>
                    </a:lnTo>
                    <a:cubicBezTo>
                      <a:pt x="133388" y="266500"/>
                      <a:pt x="134233" y="266026"/>
                      <a:pt x="135101" y="266153"/>
                    </a:cubicBezTo>
                    <a:lnTo>
                      <a:pt x="135540" y="266222"/>
                    </a:lnTo>
                    <a:cubicBezTo>
                      <a:pt x="135644" y="266234"/>
                      <a:pt x="135748" y="266246"/>
                      <a:pt x="135864" y="266292"/>
                    </a:cubicBezTo>
                    <a:lnTo>
                      <a:pt x="136061" y="266153"/>
                    </a:lnTo>
                    <a:lnTo>
                      <a:pt x="136327" y="265956"/>
                    </a:lnTo>
                    <a:lnTo>
                      <a:pt x="136651" y="265667"/>
                    </a:lnTo>
                    <a:lnTo>
                      <a:pt x="137044" y="265308"/>
                    </a:lnTo>
                    <a:cubicBezTo>
                      <a:pt x="137183" y="265193"/>
                      <a:pt x="137310" y="265100"/>
                      <a:pt x="137461" y="265019"/>
                    </a:cubicBezTo>
                    <a:lnTo>
                      <a:pt x="137912" y="264765"/>
                    </a:lnTo>
                    <a:lnTo>
                      <a:pt x="138005" y="264730"/>
                    </a:lnTo>
                    <a:cubicBezTo>
                      <a:pt x="137854" y="264637"/>
                      <a:pt x="137738" y="264522"/>
                      <a:pt x="137611" y="264383"/>
                    </a:cubicBezTo>
                    <a:cubicBezTo>
                      <a:pt x="137171" y="263851"/>
                      <a:pt x="137021" y="263110"/>
                      <a:pt x="137252" y="262462"/>
                    </a:cubicBezTo>
                    <a:lnTo>
                      <a:pt x="137657" y="261375"/>
                    </a:lnTo>
                    <a:cubicBezTo>
                      <a:pt x="137796" y="261039"/>
                      <a:pt x="138028" y="260738"/>
                      <a:pt x="138328" y="260519"/>
                    </a:cubicBezTo>
                    <a:lnTo>
                      <a:pt x="138733" y="260229"/>
                    </a:lnTo>
                    <a:cubicBezTo>
                      <a:pt x="138849" y="260137"/>
                      <a:pt x="138988" y="260056"/>
                      <a:pt x="139138" y="259998"/>
                    </a:cubicBezTo>
                    <a:lnTo>
                      <a:pt x="139960" y="259639"/>
                    </a:lnTo>
                    <a:lnTo>
                      <a:pt x="139879" y="259558"/>
                    </a:lnTo>
                    <a:lnTo>
                      <a:pt x="139555" y="259107"/>
                    </a:lnTo>
                    <a:lnTo>
                      <a:pt x="139404" y="258957"/>
                    </a:lnTo>
                    <a:lnTo>
                      <a:pt x="139173" y="258783"/>
                    </a:lnTo>
                    <a:cubicBezTo>
                      <a:pt x="138907" y="258772"/>
                      <a:pt x="138652" y="258702"/>
                      <a:pt x="138409" y="258575"/>
                    </a:cubicBezTo>
                    <a:lnTo>
                      <a:pt x="138062" y="258401"/>
                    </a:lnTo>
                    <a:cubicBezTo>
                      <a:pt x="137380" y="258054"/>
                      <a:pt x="136963" y="257360"/>
                      <a:pt x="136963" y="256608"/>
                    </a:cubicBezTo>
                    <a:lnTo>
                      <a:pt x="136963" y="256180"/>
                    </a:lnTo>
                    <a:lnTo>
                      <a:pt x="136929" y="255810"/>
                    </a:lnTo>
                    <a:lnTo>
                      <a:pt x="136767" y="254780"/>
                    </a:lnTo>
                    <a:lnTo>
                      <a:pt x="136674" y="253264"/>
                    </a:lnTo>
                    <a:lnTo>
                      <a:pt x="136408" y="252975"/>
                    </a:lnTo>
                    <a:cubicBezTo>
                      <a:pt x="136223" y="253160"/>
                      <a:pt x="135991" y="253311"/>
                      <a:pt x="135737" y="253415"/>
                    </a:cubicBezTo>
                    <a:lnTo>
                      <a:pt x="135239" y="253612"/>
                    </a:lnTo>
                    <a:lnTo>
                      <a:pt x="134568" y="253843"/>
                    </a:lnTo>
                    <a:lnTo>
                      <a:pt x="133608" y="254040"/>
                    </a:lnTo>
                    <a:lnTo>
                      <a:pt x="133400" y="254317"/>
                    </a:lnTo>
                    <a:cubicBezTo>
                      <a:pt x="133087" y="254722"/>
                      <a:pt x="132648" y="254988"/>
                      <a:pt x="132173" y="255069"/>
                    </a:cubicBezTo>
                    <a:lnTo>
                      <a:pt x="131641" y="255173"/>
                    </a:lnTo>
                    <a:lnTo>
                      <a:pt x="130426" y="255254"/>
                    </a:lnTo>
                    <a:lnTo>
                      <a:pt x="130102" y="255289"/>
                    </a:lnTo>
                    <a:lnTo>
                      <a:pt x="129813" y="255382"/>
                    </a:lnTo>
                    <a:lnTo>
                      <a:pt x="129385" y="255532"/>
                    </a:lnTo>
                    <a:lnTo>
                      <a:pt x="127858" y="256111"/>
                    </a:lnTo>
                    <a:lnTo>
                      <a:pt x="126747" y="256458"/>
                    </a:lnTo>
                    <a:cubicBezTo>
                      <a:pt x="126493" y="256539"/>
                      <a:pt x="126238" y="256562"/>
                      <a:pt x="125984" y="256550"/>
                    </a:cubicBezTo>
                    <a:lnTo>
                      <a:pt x="125613" y="256515"/>
                    </a:lnTo>
                    <a:cubicBezTo>
                      <a:pt x="124572" y="256435"/>
                      <a:pt x="123785" y="255578"/>
                      <a:pt x="123762" y="254537"/>
                    </a:cubicBezTo>
                    <a:lnTo>
                      <a:pt x="123728" y="250245"/>
                    </a:lnTo>
                    <a:cubicBezTo>
                      <a:pt x="123728" y="250037"/>
                      <a:pt x="123751" y="249805"/>
                      <a:pt x="123832" y="249608"/>
                    </a:cubicBezTo>
                    <a:lnTo>
                      <a:pt x="123982" y="249146"/>
                    </a:lnTo>
                    <a:cubicBezTo>
                      <a:pt x="124086" y="248810"/>
                      <a:pt x="124294" y="248521"/>
                      <a:pt x="124561" y="248278"/>
                    </a:cubicBezTo>
                    <a:lnTo>
                      <a:pt x="125185" y="247711"/>
                    </a:lnTo>
                    <a:lnTo>
                      <a:pt x="125324" y="247537"/>
                    </a:lnTo>
                    <a:lnTo>
                      <a:pt x="125532" y="247167"/>
                    </a:lnTo>
                    <a:lnTo>
                      <a:pt x="125984" y="246542"/>
                    </a:lnTo>
                    <a:lnTo>
                      <a:pt x="126493" y="245976"/>
                    </a:lnTo>
                    <a:lnTo>
                      <a:pt x="126863" y="245652"/>
                    </a:lnTo>
                    <a:lnTo>
                      <a:pt x="126805" y="245582"/>
                    </a:lnTo>
                    <a:lnTo>
                      <a:pt x="126389" y="245177"/>
                    </a:lnTo>
                    <a:lnTo>
                      <a:pt x="125799" y="244425"/>
                    </a:lnTo>
                    <a:lnTo>
                      <a:pt x="125116" y="243812"/>
                    </a:lnTo>
                    <a:lnTo>
                      <a:pt x="124630" y="243315"/>
                    </a:lnTo>
                    <a:cubicBezTo>
                      <a:pt x="124341" y="242991"/>
                      <a:pt x="124167" y="242609"/>
                      <a:pt x="124109" y="242181"/>
                    </a:cubicBezTo>
                    <a:cubicBezTo>
                      <a:pt x="123716" y="241996"/>
                      <a:pt x="123392" y="241672"/>
                      <a:pt x="123195" y="241267"/>
                    </a:cubicBezTo>
                    <a:lnTo>
                      <a:pt x="122964" y="240804"/>
                    </a:lnTo>
                    <a:cubicBezTo>
                      <a:pt x="122964" y="240804"/>
                      <a:pt x="122721" y="240341"/>
                      <a:pt x="122733" y="240364"/>
                    </a:cubicBezTo>
                    <a:cubicBezTo>
                      <a:pt x="122733" y="240364"/>
                      <a:pt x="122478" y="239878"/>
                      <a:pt x="122490" y="239901"/>
                    </a:cubicBezTo>
                    <a:cubicBezTo>
                      <a:pt x="122490" y="239901"/>
                      <a:pt x="122235" y="239416"/>
                      <a:pt x="122235" y="239439"/>
                    </a:cubicBezTo>
                    <a:lnTo>
                      <a:pt x="121981" y="238953"/>
                    </a:lnTo>
                    <a:cubicBezTo>
                      <a:pt x="121888" y="238779"/>
                      <a:pt x="121819" y="238594"/>
                      <a:pt x="121784" y="238386"/>
                    </a:cubicBezTo>
                    <a:lnTo>
                      <a:pt x="121691" y="237877"/>
                    </a:lnTo>
                    <a:cubicBezTo>
                      <a:pt x="121657" y="237692"/>
                      <a:pt x="121657" y="237507"/>
                      <a:pt x="121668" y="237310"/>
                    </a:cubicBezTo>
                    <a:lnTo>
                      <a:pt x="121680" y="237206"/>
                    </a:lnTo>
                    <a:lnTo>
                      <a:pt x="121148" y="236639"/>
                    </a:lnTo>
                    <a:lnTo>
                      <a:pt x="121078" y="236558"/>
                    </a:lnTo>
                    <a:lnTo>
                      <a:pt x="120615" y="236558"/>
                    </a:lnTo>
                    <a:cubicBezTo>
                      <a:pt x="120419" y="236558"/>
                      <a:pt x="120222" y="236535"/>
                      <a:pt x="120037" y="236477"/>
                    </a:cubicBezTo>
                    <a:lnTo>
                      <a:pt x="119007" y="236164"/>
                    </a:lnTo>
                    <a:lnTo>
                      <a:pt x="118267" y="235840"/>
                    </a:lnTo>
                    <a:cubicBezTo>
                      <a:pt x="117700" y="235586"/>
                      <a:pt x="117306" y="235065"/>
                      <a:pt x="117168" y="234464"/>
                    </a:cubicBezTo>
                    <a:lnTo>
                      <a:pt x="116149" y="229870"/>
                    </a:lnTo>
                    <a:lnTo>
                      <a:pt x="116011" y="229512"/>
                    </a:lnTo>
                    <a:lnTo>
                      <a:pt x="115617" y="228540"/>
                    </a:lnTo>
                    <a:cubicBezTo>
                      <a:pt x="115502" y="228251"/>
                      <a:pt x="115455" y="227915"/>
                      <a:pt x="115502" y="227591"/>
                    </a:cubicBezTo>
                    <a:lnTo>
                      <a:pt x="115559" y="227094"/>
                    </a:lnTo>
                    <a:cubicBezTo>
                      <a:pt x="115583" y="226862"/>
                      <a:pt x="115652" y="226643"/>
                      <a:pt x="115756" y="226423"/>
                    </a:cubicBezTo>
                    <a:lnTo>
                      <a:pt x="116369" y="225173"/>
                    </a:lnTo>
                    <a:cubicBezTo>
                      <a:pt x="116311" y="225115"/>
                      <a:pt x="116265" y="225081"/>
                      <a:pt x="116219" y="225023"/>
                    </a:cubicBezTo>
                    <a:lnTo>
                      <a:pt x="115930" y="224687"/>
                    </a:lnTo>
                    <a:cubicBezTo>
                      <a:pt x="115502" y="224236"/>
                      <a:pt x="115316" y="223588"/>
                      <a:pt x="115432" y="222963"/>
                    </a:cubicBezTo>
                    <a:lnTo>
                      <a:pt x="115594" y="222107"/>
                    </a:lnTo>
                    <a:lnTo>
                      <a:pt x="115594" y="221783"/>
                    </a:lnTo>
                    <a:lnTo>
                      <a:pt x="115664" y="221020"/>
                    </a:lnTo>
                    <a:cubicBezTo>
                      <a:pt x="115687" y="220823"/>
                      <a:pt x="115745" y="220615"/>
                      <a:pt x="115825" y="220430"/>
                    </a:cubicBezTo>
                    <a:lnTo>
                      <a:pt x="116011" y="219990"/>
                    </a:lnTo>
                    <a:lnTo>
                      <a:pt x="116115" y="219701"/>
                    </a:lnTo>
                    <a:lnTo>
                      <a:pt x="116138" y="219620"/>
                    </a:lnTo>
                    <a:lnTo>
                      <a:pt x="116115" y="219354"/>
                    </a:lnTo>
                    <a:cubicBezTo>
                      <a:pt x="116103" y="219122"/>
                      <a:pt x="116126" y="218902"/>
                      <a:pt x="116184" y="218683"/>
                    </a:cubicBezTo>
                    <a:lnTo>
                      <a:pt x="116219" y="218532"/>
                    </a:lnTo>
                    <a:lnTo>
                      <a:pt x="116207" y="218417"/>
                    </a:lnTo>
                    <a:lnTo>
                      <a:pt x="116138" y="217907"/>
                    </a:lnTo>
                    <a:cubicBezTo>
                      <a:pt x="116115" y="217722"/>
                      <a:pt x="116115" y="217537"/>
                      <a:pt x="116126" y="217341"/>
                    </a:cubicBezTo>
                    <a:lnTo>
                      <a:pt x="116184" y="217005"/>
                    </a:lnTo>
                    <a:cubicBezTo>
                      <a:pt x="115987" y="216565"/>
                      <a:pt x="115941" y="216068"/>
                      <a:pt x="116092" y="215605"/>
                    </a:cubicBezTo>
                    <a:lnTo>
                      <a:pt x="115849" y="215281"/>
                    </a:lnTo>
                    <a:lnTo>
                      <a:pt x="115502" y="215177"/>
                    </a:lnTo>
                    <a:lnTo>
                      <a:pt x="114992" y="215698"/>
                    </a:lnTo>
                    <a:lnTo>
                      <a:pt x="114402" y="216473"/>
                    </a:lnTo>
                    <a:lnTo>
                      <a:pt x="113465" y="217595"/>
                    </a:lnTo>
                    <a:lnTo>
                      <a:pt x="112632" y="218278"/>
                    </a:lnTo>
                    <a:lnTo>
                      <a:pt x="112274" y="218602"/>
                    </a:lnTo>
                    <a:lnTo>
                      <a:pt x="111082" y="219701"/>
                    </a:lnTo>
                    <a:lnTo>
                      <a:pt x="110330" y="220244"/>
                    </a:lnTo>
                    <a:cubicBezTo>
                      <a:pt x="110330" y="220244"/>
                      <a:pt x="109867" y="220522"/>
                      <a:pt x="109890" y="220511"/>
                    </a:cubicBezTo>
                    <a:cubicBezTo>
                      <a:pt x="109890" y="220511"/>
                      <a:pt x="109427" y="220788"/>
                      <a:pt x="109462" y="220765"/>
                    </a:cubicBezTo>
                    <a:lnTo>
                      <a:pt x="109034" y="221043"/>
                    </a:lnTo>
                    <a:lnTo>
                      <a:pt x="108780" y="221216"/>
                    </a:lnTo>
                    <a:lnTo>
                      <a:pt x="108525" y="222072"/>
                    </a:lnTo>
                    <a:cubicBezTo>
                      <a:pt x="108294" y="222848"/>
                      <a:pt x="107634" y="223415"/>
                      <a:pt x="106836" y="223507"/>
                    </a:cubicBezTo>
                    <a:lnTo>
                      <a:pt x="106327" y="223577"/>
                    </a:lnTo>
                    <a:lnTo>
                      <a:pt x="105320" y="223600"/>
                    </a:lnTo>
                    <a:lnTo>
                      <a:pt x="105216" y="223877"/>
                    </a:lnTo>
                    <a:cubicBezTo>
                      <a:pt x="105158" y="224016"/>
                      <a:pt x="105077" y="224144"/>
                      <a:pt x="105008" y="224271"/>
                    </a:cubicBezTo>
                    <a:lnTo>
                      <a:pt x="104545" y="224930"/>
                    </a:lnTo>
                    <a:lnTo>
                      <a:pt x="103377" y="226157"/>
                    </a:lnTo>
                    <a:lnTo>
                      <a:pt x="102798" y="226643"/>
                    </a:lnTo>
                    <a:lnTo>
                      <a:pt x="101664" y="227360"/>
                    </a:lnTo>
                    <a:lnTo>
                      <a:pt x="100635" y="227927"/>
                    </a:lnTo>
                    <a:cubicBezTo>
                      <a:pt x="100264" y="228123"/>
                      <a:pt x="99836" y="228204"/>
                      <a:pt x="99420" y="228158"/>
                    </a:cubicBezTo>
                    <a:lnTo>
                      <a:pt x="98992" y="228089"/>
                    </a:lnTo>
                    <a:cubicBezTo>
                      <a:pt x="98564" y="228031"/>
                      <a:pt x="98159" y="227846"/>
                      <a:pt x="97846" y="227545"/>
                    </a:cubicBezTo>
                    <a:lnTo>
                      <a:pt x="97823" y="227522"/>
                    </a:lnTo>
                    <a:lnTo>
                      <a:pt x="97314" y="227510"/>
                    </a:lnTo>
                    <a:cubicBezTo>
                      <a:pt x="96979" y="227499"/>
                      <a:pt x="96655" y="227406"/>
                      <a:pt x="96365" y="227244"/>
                    </a:cubicBezTo>
                    <a:lnTo>
                      <a:pt x="95914" y="226978"/>
                    </a:lnTo>
                    <a:lnTo>
                      <a:pt x="94445" y="225925"/>
                    </a:lnTo>
                    <a:lnTo>
                      <a:pt x="93519" y="225173"/>
                    </a:lnTo>
                    <a:lnTo>
                      <a:pt x="92952" y="224560"/>
                    </a:lnTo>
                    <a:cubicBezTo>
                      <a:pt x="92455" y="223982"/>
                      <a:pt x="92339" y="223183"/>
                      <a:pt x="92628" y="222501"/>
                    </a:cubicBezTo>
                    <a:cubicBezTo>
                      <a:pt x="92200" y="221864"/>
                      <a:pt x="92166" y="221020"/>
                      <a:pt x="92570" y="220337"/>
                    </a:cubicBezTo>
                    <a:lnTo>
                      <a:pt x="92860" y="219851"/>
                    </a:lnTo>
                    <a:lnTo>
                      <a:pt x="92374" y="216612"/>
                    </a:lnTo>
                    <a:lnTo>
                      <a:pt x="92281" y="216207"/>
                    </a:lnTo>
                    <a:lnTo>
                      <a:pt x="91576" y="213742"/>
                    </a:lnTo>
                    <a:cubicBezTo>
                      <a:pt x="91437" y="213719"/>
                      <a:pt x="91321" y="213673"/>
                      <a:pt x="91205" y="213627"/>
                    </a:cubicBezTo>
                    <a:lnTo>
                      <a:pt x="90766" y="213418"/>
                    </a:lnTo>
                    <a:cubicBezTo>
                      <a:pt x="90615" y="213349"/>
                      <a:pt x="90476" y="213256"/>
                      <a:pt x="90338" y="213152"/>
                    </a:cubicBezTo>
                    <a:lnTo>
                      <a:pt x="89481" y="212412"/>
                    </a:lnTo>
                    <a:lnTo>
                      <a:pt x="88914" y="211752"/>
                    </a:lnTo>
                    <a:cubicBezTo>
                      <a:pt x="88556" y="211301"/>
                      <a:pt x="88405" y="210699"/>
                      <a:pt x="88521" y="210121"/>
                    </a:cubicBezTo>
                    <a:lnTo>
                      <a:pt x="88232" y="209855"/>
                    </a:lnTo>
                    <a:lnTo>
                      <a:pt x="88128" y="209866"/>
                    </a:lnTo>
                    <a:cubicBezTo>
                      <a:pt x="87503" y="209982"/>
                      <a:pt x="86855" y="209809"/>
                      <a:pt x="86392" y="209369"/>
                    </a:cubicBezTo>
                    <a:lnTo>
                      <a:pt x="86068" y="209080"/>
                    </a:lnTo>
                    <a:cubicBezTo>
                      <a:pt x="85872" y="208906"/>
                      <a:pt x="85721" y="208686"/>
                      <a:pt x="85606" y="208455"/>
                    </a:cubicBezTo>
                    <a:lnTo>
                      <a:pt x="85374" y="207957"/>
                    </a:lnTo>
                    <a:cubicBezTo>
                      <a:pt x="85305" y="207819"/>
                      <a:pt x="85270" y="207668"/>
                      <a:pt x="85224" y="207518"/>
                    </a:cubicBezTo>
                    <a:lnTo>
                      <a:pt x="85131" y="206986"/>
                    </a:lnTo>
                    <a:lnTo>
                      <a:pt x="85050" y="206233"/>
                    </a:lnTo>
                    <a:lnTo>
                      <a:pt x="85050" y="206129"/>
                    </a:lnTo>
                    <a:cubicBezTo>
                      <a:pt x="84969" y="205991"/>
                      <a:pt x="84900" y="205852"/>
                      <a:pt x="84853" y="205701"/>
                    </a:cubicBezTo>
                    <a:lnTo>
                      <a:pt x="84772" y="205667"/>
                    </a:lnTo>
                    <a:cubicBezTo>
                      <a:pt x="84483" y="205516"/>
                      <a:pt x="84240" y="205296"/>
                      <a:pt x="84055" y="205030"/>
                    </a:cubicBezTo>
                    <a:lnTo>
                      <a:pt x="83743" y="204591"/>
                    </a:lnTo>
                    <a:cubicBezTo>
                      <a:pt x="83465" y="204174"/>
                      <a:pt x="83349" y="203665"/>
                      <a:pt x="83419" y="203168"/>
                    </a:cubicBezTo>
                    <a:lnTo>
                      <a:pt x="83025" y="202832"/>
                    </a:lnTo>
                    <a:lnTo>
                      <a:pt x="82783" y="202658"/>
                    </a:lnTo>
                    <a:lnTo>
                      <a:pt x="80561" y="201513"/>
                    </a:lnTo>
                    <a:cubicBezTo>
                      <a:pt x="80353" y="201397"/>
                      <a:pt x="80145" y="201247"/>
                      <a:pt x="79983" y="201062"/>
                    </a:cubicBezTo>
                    <a:lnTo>
                      <a:pt x="79636" y="200668"/>
                    </a:lnTo>
                    <a:cubicBezTo>
                      <a:pt x="79531" y="200553"/>
                      <a:pt x="79439" y="200414"/>
                      <a:pt x="79358" y="200264"/>
                    </a:cubicBezTo>
                    <a:lnTo>
                      <a:pt x="78270" y="198181"/>
                    </a:lnTo>
                    <a:cubicBezTo>
                      <a:pt x="78004" y="198158"/>
                      <a:pt x="77750" y="198088"/>
                      <a:pt x="77518" y="197984"/>
                    </a:cubicBezTo>
                    <a:lnTo>
                      <a:pt x="77530" y="198088"/>
                    </a:lnTo>
                    <a:cubicBezTo>
                      <a:pt x="77565" y="198343"/>
                      <a:pt x="77565" y="198597"/>
                      <a:pt x="77518" y="198841"/>
                    </a:cubicBezTo>
                    <a:lnTo>
                      <a:pt x="77310" y="199685"/>
                    </a:lnTo>
                    <a:lnTo>
                      <a:pt x="76905" y="200680"/>
                    </a:lnTo>
                    <a:lnTo>
                      <a:pt x="76500" y="201397"/>
                    </a:lnTo>
                    <a:cubicBezTo>
                      <a:pt x="76350" y="201640"/>
                      <a:pt x="76165" y="201849"/>
                      <a:pt x="75922" y="202011"/>
                    </a:cubicBezTo>
                    <a:lnTo>
                      <a:pt x="75123" y="202578"/>
                    </a:lnTo>
                    <a:lnTo>
                      <a:pt x="74880" y="202786"/>
                    </a:lnTo>
                    <a:lnTo>
                      <a:pt x="74603" y="203075"/>
                    </a:lnTo>
                    <a:cubicBezTo>
                      <a:pt x="74464" y="203225"/>
                      <a:pt x="74314" y="203353"/>
                      <a:pt x="74140" y="203445"/>
                    </a:cubicBezTo>
                    <a:lnTo>
                      <a:pt x="73712" y="203688"/>
                    </a:lnTo>
                    <a:cubicBezTo>
                      <a:pt x="73388" y="203885"/>
                      <a:pt x="73018" y="203977"/>
                      <a:pt x="72647" y="203954"/>
                    </a:cubicBezTo>
                    <a:lnTo>
                      <a:pt x="71814" y="204417"/>
                    </a:lnTo>
                    <a:lnTo>
                      <a:pt x="71456" y="204660"/>
                    </a:lnTo>
                    <a:lnTo>
                      <a:pt x="70877" y="205065"/>
                    </a:lnTo>
                    <a:lnTo>
                      <a:pt x="70125" y="205470"/>
                    </a:lnTo>
                    <a:lnTo>
                      <a:pt x="70010" y="205505"/>
                    </a:lnTo>
                    <a:lnTo>
                      <a:pt x="69859" y="206291"/>
                    </a:lnTo>
                    <a:lnTo>
                      <a:pt x="69697" y="206962"/>
                    </a:lnTo>
                    <a:cubicBezTo>
                      <a:pt x="69663" y="207101"/>
                      <a:pt x="69616" y="207229"/>
                      <a:pt x="69547" y="207356"/>
                    </a:cubicBezTo>
                    <a:lnTo>
                      <a:pt x="69304" y="207842"/>
                    </a:lnTo>
                    <a:cubicBezTo>
                      <a:pt x="69234" y="207981"/>
                      <a:pt x="69142" y="208108"/>
                      <a:pt x="69038" y="208235"/>
                    </a:cubicBezTo>
                    <a:lnTo>
                      <a:pt x="68355" y="209056"/>
                    </a:lnTo>
                    <a:lnTo>
                      <a:pt x="67777" y="209600"/>
                    </a:lnTo>
                    <a:lnTo>
                      <a:pt x="66851" y="210364"/>
                    </a:lnTo>
                    <a:lnTo>
                      <a:pt x="65972" y="210884"/>
                    </a:lnTo>
                    <a:cubicBezTo>
                      <a:pt x="65972" y="210884"/>
                      <a:pt x="65486" y="211116"/>
                      <a:pt x="65521" y="211093"/>
                    </a:cubicBezTo>
                    <a:lnTo>
                      <a:pt x="65104" y="211289"/>
                    </a:lnTo>
                    <a:lnTo>
                      <a:pt x="63785" y="212065"/>
                    </a:lnTo>
                    <a:cubicBezTo>
                      <a:pt x="63415" y="212273"/>
                      <a:pt x="62998" y="212377"/>
                      <a:pt x="62570" y="212319"/>
                    </a:cubicBezTo>
                    <a:lnTo>
                      <a:pt x="62050" y="212261"/>
                    </a:lnTo>
                    <a:lnTo>
                      <a:pt x="61170" y="212030"/>
                    </a:lnTo>
                    <a:cubicBezTo>
                      <a:pt x="60904" y="211949"/>
                      <a:pt x="60661" y="211822"/>
                      <a:pt x="60453" y="211625"/>
                    </a:cubicBezTo>
                    <a:lnTo>
                      <a:pt x="59967" y="211208"/>
                    </a:lnTo>
                    <a:lnTo>
                      <a:pt x="59794" y="211232"/>
                    </a:lnTo>
                    <a:lnTo>
                      <a:pt x="58880" y="211463"/>
                    </a:lnTo>
                    <a:lnTo>
                      <a:pt x="58139" y="211567"/>
                    </a:lnTo>
                    <a:lnTo>
                      <a:pt x="57341" y="211590"/>
                    </a:lnTo>
                    <a:cubicBezTo>
                      <a:pt x="57133" y="211590"/>
                      <a:pt x="56913" y="211556"/>
                      <a:pt x="56704" y="211486"/>
                    </a:cubicBezTo>
                    <a:lnTo>
                      <a:pt x="56681" y="211475"/>
                    </a:lnTo>
                    <a:cubicBezTo>
                      <a:pt x="56276" y="211764"/>
                      <a:pt x="55767" y="211903"/>
                      <a:pt x="55281" y="211845"/>
                    </a:cubicBezTo>
                    <a:lnTo>
                      <a:pt x="54784" y="211787"/>
                    </a:lnTo>
                    <a:lnTo>
                      <a:pt x="54321" y="211764"/>
                    </a:lnTo>
                    <a:lnTo>
                      <a:pt x="53835" y="211741"/>
                    </a:lnTo>
                    <a:lnTo>
                      <a:pt x="53581" y="211741"/>
                    </a:lnTo>
                    <a:lnTo>
                      <a:pt x="52377" y="211995"/>
                    </a:lnTo>
                    <a:lnTo>
                      <a:pt x="52100" y="212111"/>
                    </a:lnTo>
                    <a:lnTo>
                      <a:pt x="51186" y="212539"/>
                    </a:lnTo>
                    <a:cubicBezTo>
                      <a:pt x="50769" y="212724"/>
                      <a:pt x="50306" y="212782"/>
                      <a:pt x="49867" y="212678"/>
                    </a:cubicBezTo>
                    <a:lnTo>
                      <a:pt x="49427" y="212574"/>
                    </a:lnTo>
                    <a:cubicBezTo>
                      <a:pt x="49161" y="212516"/>
                      <a:pt x="48907" y="212400"/>
                      <a:pt x="48687" y="212238"/>
                    </a:cubicBezTo>
                    <a:lnTo>
                      <a:pt x="48374" y="212354"/>
                    </a:lnTo>
                    <a:cubicBezTo>
                      <a:pt x="48143" y="212446"/>
                      <a:pt x="47912" y="212504"/>
                      <a:pt x="47669" y="212504"/>
                    </a:cubicBezTo>
                    <a:lnTo>
                      <a:pt x="47472" y="213869"/>
                    </a:lnTo>
                    <a:cubicBezTo>
                      <a:pt x="47449" y="214020"/>
                      <a:pt x="47402" y="214182"/>
                      <a:pt x="47356" y="214309"/>
                    </a:cubicBezTo>
                    <a:lnTo>
                      <a:pt x="47171" y="214772"/>
                    </a:lnTo>
                    <a:cubicBezTo>
                      <a:pt x="47021" y="215131"/>
                      <a:pt x="46778" y="215443"/>
                      <a:pt x="46465" y="215651"/>
                    </a:cubicBezTo>
                    <a:lnTo>
                      <a:pt x="45158" y="216588"/>
                    </a:lnTo>
                    <a:lnTo>
                      <a:pt x="44614" y="216935"/>
                    </a:lnTo>
                    <a:cubicBezTo>
                      <a:pt x="44441" y="217040"/>
                      <a:pt x="44256" y="217121"/>
                      <a:pt x="44070" y="217178"/>
                    </a:cubicBezTo>
                    <a:lnTo>
                      <a:pt x="41999" y="217722"/>
                    </a:lnTo>
                    <a:lnTo>
                      <a:pt x="41178" y="217826"/>
                    </a:lnTo>
                    <a:lnTo>
                      <a:pt x="39998" y="217907"/>
                    </a:lnTo>
                    <a:cubicBezTo>
                      <a:pt x="39998" y="217907"/>
                      <a:pt x="39466" y="217942"/>
                      <a:pt x="39512" y="217942"/>
                    </a:cubicBezTo>
                    <a:cubicBezTo>
                      <a:pt x="39512" y="217942"/>
                      <a:pt x="38980" y="217977"/>
                      <a:pt x="39014" y="217977"/>
                    </a:cubicBezTo>
                    <a:lnTo>
                      <a:pt x="38239" y="218058"/>
                    </a:lnTo>
                    <a:lnTo>
                      <a:pt x="37568" y="218347"/>
                    </a:lnTo>
                    <a:lnTo>
                      <a:pt x="37383" y="218428"/>
                    </a:lnTo>
                    <a:lnTo>
                      <a:pt x="33206" y="222176"/>
                    </a:lnTo>
                    <a:lnTo>
                      <a:pt x="32582" y="222628"/>
                    </a:lnTo>
                    <a:lnTo>
                      <a:pt x="31193" y="223553"/>
                    </a:lnTo>
                    <a:cubicBezTo>
                      <a:pt x="30869" y="223761"/>
                      <a:pt x="30488" y="223889"/>
                      <a:pt x="30083" y="223889"/>
                    </a:cubicBezTo>
                    <a:lnTo>
                      <a:pt x="29597" y="223889"/>
                    </a:lnTo>
                    <a:cubicBezTo>
                      <a:pt x="29342" y="223889"/>
                      <a:pt x="29076" y="223831"/>
                      <a:pt x="28833" y="223727"/>
                    </a:cubicBezTo>
                    <a:lnTo>
                      <a:pt x="24923" y="222107"/>
                    </a:lnTo>
                    <a:lnTo>
                      <a:pt x="24899" y="222095"/>
                    </a:lnTo>
                    <a:lnTo>
                      <a:pt x="24379" y="222153"/>
                    </a:lnTo>
                    <a:lnTo>
                      <a:pt x="24009" y="222234"/>
                    </a:lnTo>
                    <a:lnTo>
                      <a:pt x="22481" y="222605"/>
                    </a:lnTo>
                    <a:lnTo>
                      <a:pt x="21718" y="222720"/>
                    </a:lnTo>
                    <a:lnTo>
                      <a:pt x="19913" y="222778"/>
                    </a:lnTo>
                    <a:cubicBezTo>
                      <a:pt x="19670" y="222790"/>
                      <a:pt x="19450" y="222755"/>
                      <a:pt x="19230" y="222686"/>
                    </a:cubicBezTo>
                    <a:lnTo>
                      <a:pt x="18733" y="222524"/>
                    </a:lnTo>
                    <a:lnTo>
                      <a:pt x="17934" y="222119"/>
                    </a:lnTo>
                    <a:lnTo>
                      <a:pt x="16083" y="220915"/>
                    </a:lnTo>
                    <a:lnTo>
                      <a:pt x="15933" y="220834"/>
                    </a:lnTo>
                    <a:lnTo>
                      <a:pt x="13029" y="220210"/>
                    </a:lnTo>
                    <a:cubicBezTo>
                      <a:pt x="12763" y="220140"/>
                      <a:pt x="12497" y="220024"/>
                      <a:pt x="12265" y="219862"/>
                    </a:cubicBezTo>
                    <a:lnTo>
                      <a:pt x="9685" y="217896"/>
                    </a:lnTo>
                    <a:cubicBezTo>
                      <a:pt x="9570" y="217803"/>
                      <a:pt x="9442" y="217699"/>
                      <a:pt x="9350" y="217572"/>
                    </a:cubicBezTo>
                    <a:lnTo>
                      <a:pt x="9026" y="217178"/>
                    </a:lnTo>
                    <a:cubicBezTo>
                      <a:pt x="8841" y="216947"/>
                      <a:pt x="8713" y="216716"/>
                      <a:pt x="8632" y="216426"/>
                    </a:cubicBezTo>
                    <a:lnTo>
                      <a:pt x="8540" y="216091"/>
                    </a:lnTo>
                    <a:lnTo>
                      <a:pt x="8482" y="215987"/>
                    </a:lnTo>
                    <a:lnTo>
                      <a:pt x="8470" y="215987"/>
                    </a:lnTo>
                    <a:cubicBezTo>
                      <a:pt x="7776" y="216125"/>
                      <a:pt x="7070" y="215882"/>
                      <a:pt x="6596" y="215362"/>
                    </a:cubicBezTo>
                    <a:lnTo>
                      <a:pt x="6399" y="215130"/>
                    </a:lnTo>
                    <a:lnTo>
                      <a:pt x="6168" y="215119"/>
                    </a:lnTo>
                    <a:cubicBezTo>
                      <a:pt x="5578" y="215119"/>
                      <a:pt x="5023" y="214853"/>
                      <a:pt x="4641" y="214378"/>
                    </a:cubicBezTo>
                    <a:cubicBezTo>
                      <a:pt x="4248" y="213916"/>
                      <a:pt x="4109" y="213314"/>
                      <a:pt x="4224" y="212724"/>
                    </a:cubicBezTo>
                    <a:lnTo>
                      <a:pt x="4294" y="212377"/>
                    </a:lnTo>
                    <a:lnTo>
                      <a:pt x="4294" y="212111"/>
                    </a:lnTo>
                    <a:lnTo>
                      <a:pt x="4282" y="211903"/>
                    </a:lnTo>
                    <a:lnTo>
                      <a:pt x="3912" y="211451"/>
                    </a:lnTo>
                    <a:cubicBezTo>
                      <a:pt x="3808" y="211312"/>
                      <a:pt x="3715" y="211174"/>
                      <a:pt x="3646" y="211012"/>
                    </a:cubicBezTo>
                    <a:lnTo>
                      <a:pt x="3438" y="210526"/>
                    </a:lnTo>
                    <a:cubicBezTo>
                      <a:pt x="3380" y="210410"/>
                      <a:pt x="3345" y="210260"/>
                      <a:pt x="3299" y="210121"/>
                    </a:cubicBezTo>
                    <a:lnTo>
                      <a:pt x="2986" y="208420"/>
                    </a:lnTo>
                    <a:cubicBezTo>
                      <a:pt x="2952" y="208131"/>
                      <a:pt x="2975" y="207830"/>
                      <a:pt x="3067" y="207541"/>
                    </a:cubicBezTo>
                    <a:lnTo>
                      <a:pt x="3218" y="207078"/>
                    </a:lnTo>
                    <a:lnTo>
                      <a:pt x="3253" y="206893"/>
                    </a:lnTo>
                    <a:lnTo>
                      <a:pt x="3241" y="206152"/>
                    </a:lnTo>
                    <a:lnTo>
                      <a:pt x="3218" y="205805"/>
                    </a:lnTo>
                    <a:lnTo>
                      <a:pt x="3033" y="204914"/>
                    </a:lnTo>
                    <a:lnTo>
                      <a:pt x="2952" y="204544"/>
                    </a:lnTo>
                    <a:lnTo>
                      <a:pt x="2859" y="204290"/>
                    </a:lnTo>
                    <a:lnTo>
                      <a:pt x="2674" y="203954"/>
                    </a:lnTo>
                    <a:lnTo>
                      <a:pt x="2188" y="202982"/>
                    </a:lnTo>
                    <a:lnTo>
                      <a:pt x="291" y="199847"/>
                    </a:lnTo>
                    <a:cubicBezTo>
                      <a:pt x="-33" y="199326"/>
                      <a:pt x="-79" y="198678"/>
                      <a:pt x="117" y="198111"/>
                    </a:cubicBezTo>
                    <a:cubicBezTo>
                      <a:pt x="325" y="197533"/>
                      <a:pt x="800" y="197093"/>
                      <a:pt x="1378" y="196908"/>
                    </a:cubicBezTo>
                    <a:lnTo>
                      <a:pt x="2408" y="196573"/>
                    </a:lnTo>
                    <a:lnTo>
                      <a:pt x="4086" y="191864"/>
                    </a:lnTo>
                    <a:cubicBezTo>
                      <a:pt x="4086" y="191864"/>
                      <a:pt x="4271" y="191355"/>
                      <a:pt x="4248" y="191413"/>
                    </a:cubicBezTo>
                    <a:lnTo>
                      <a:pt x="4398" y="190973"/>
                    </a:lnTo>
                    <a:lnTo>
                      <a:pt x="4514" y="190510"/>
                    </a:lnTo>
                    <a:lnTo>
                      <a:pt x="4791" y="189770"/>
                    </a:lnTo>
                    <a:lnTo>
                      <a:pt x="5219" y="189018"/>
                    </a:lnTo>
                    <a:cubicBezTo>
                      <a:pt x="5567" y="188486"/>
                      <a:pt x="6133" y="188139"/>
                      <a:pt x="6758" y="188081"/>
                    </a:cubicBezTo>
                    <a:lnTo>
                      <a:pt x="7290" y="188046"/>
                    </a:lnTo>
                    <a:cubicBezTo>
                      <a:pt x="7557" y="188023"/>
                      <a:pt x="7823" y="188046"/>
                      <a:pt x="8077" y="188139"/>
                    </a:cubicBezTo>
                    <a:lnTo>
                      <a:pt x="8424" y="188243"/>
                    </a:lnTo>
                    <a:lnTo>
                      <a:pt x="8748" y="188300"/>
                    </a:lnTo>
                    <a:lnTo>
                      <a:pt x="8852" y="188300"/>
                    </a:lnTo>
                    <a:lnTo>
                      <a:pt x="9142" y="188185"/>
                    </a:lnTo>
                    <a:lnTo>
                      <a:pt x="9165" y="188092"/>
                    </a:lnTo>
                    <a:lnTo>
                      <a:pt x="9269" y="187803"/>
                    </a:lnTo>
                    <a:lnTo>
                      <a:pt x="9304" y="187595"/>
                    </a:lnTo>
                    <a:lnTo>
                      <a:pt x="9304" y="187386"/>
                    </a:lnTo>
                    <a:lnTo>
                      <a:pt x="9269" y="187120"/>
                    </a:lnTo>
                    <a:lnTo>
                      <a:pt x="9084" y="186438"/>
                    </a:lnTo>
                    <a:lnTo>
                      <a:pt x="9072" y="186415"/>
                    </a:lnTo>
                    <a:lnTo>
                      <a:pt x="8910" y="186253"/>
                    </a:lnTo>
                    <a:lnTo>
                      <a:pt x="8447" y="185616"/>
                    </a:lnTo>
                    <a:cubicBezTo>
                      <a:pt x="8019" y="184980"/>
                      <a:pt x="7996" y="184159"/>
                      <a:pt x="8366" y="183488"/>
                    </a:cubicBezTo>
                    <a:lnTo>
                      <a:pt x="15632" y="170946"/>
                    </a:lnTo>
                    <a:cubicBezTo>
                      <a:pt x="15979" y="170344"/>
                      <a:pt x="16627" y="169974"/>
                      <a:pt x="17333" y="169951"/>
                    </a:cubicBezTo>
                    <a:lnTo>
                      <a:pt x="17784" y="169939"/>
                    </a:lnTo>
                    <a:cubicBezTo>
                      <a:pt x="17958" y="169939"/>
                      <a:pt x="18120" y="169951"/>
                      <a:pt x="18282" y="169997"/>
                    </a:cubicBezTo>
                    <a:lnTo>
                      <a:pt x="18559" y="170055"/>
                    </a:lnTo>
                    <a:lnTo>
                      <a:pt x="18791" y="170055"/>
                    </a:lnTo>
                    <a:lnTo>
                      <a:pt x="19080" y="170032"/>
                    </a:lnTo>
                    <a:lnTo>
                      <a:pt x="19253" y="169997"/>
                    </a:lnTo>
                    <a:lnTo>
                      <a:pt x="19404" y="169928"/>
                    </a:lnTo>
                    <a:lnTo>
                      <a:pt x="19439" y="169893"/>
                    </a:lnTo>
                    <a:lnTo>
                      <a:pt x="19531" y="169777"/>
                    </a:lnTo>
                    <a:lnTo>
                      <a:pt x="19716" y="169500"/>
                    </a:lnTo>
                    <a:lnTo>
                      <a:pt x="19820" y="169268"/>
                    </a:lnTo>
                    <a:lnTo>
                      <a:pt x="19855" y="169129"/>
                    </a:lnTo>
                    <a:lnTo>
                      <a:pt x="19855" y="169037"/>
                    </a:lnTo>
                    <a:lnTo>
                      <a:pt x="19832" y="168840"/>
                    </a:lnTo>
                    <a:lnTo>
                      <a:pt x="19751" y="168551"/>
                    </a:lnTo>
                    <a:lnTo>
                      <a:pt x="19681" y="168389"/>
                    </a:lnTo>
                    <a:lnTo>
                      <a:pt x="19612" y="168296"/>
                    </a:lnTo>
                    <a:lnTo>
                      <a:pt x="19369" y="168042"/>
                    </a:lnTo>
                    <a:cubicBezTo>
                      <a:pt x="19126" y="167811"/>
                      <a:pt x="18953" y="167533"/>
                      <a:pt x="18848" y="167221"/>
                    </a:cubicBezTo>
                    <a:lnTo>
                      <a:pt x="18744" y="166827"/>
                    </a:lnTo>
                    <a:cubicBezTo>
                      <a:pt x="18571" y="166295"/>
                      <a:pt x="18640" y="165705"/>
                      <a:pt x="18918" y="165207"/>
                    </a:cubicBezTo>
                    <a:lnTo>
                      <a:pt x="42115" y="125916"/>
                    </a:lnTo>
                    <a:cubicBezTo>
                      <a:pt x="42543" y="125198"/>
                      <a:pt x="43388" y="124805"/>
                      <a:pt x="44232" y="124967"/>
                    </a:cubicBezTo>
                    <a:lnTo>
                      <a:pt x="44672" y="125059"/>
                    </a:lnTo>
                    <a:lnTo>
                      <a:pt x="45366" y="125302"/>
                    </a:lnTo>
                    <a:lnTo>
                      <a:pt x="45459" y="125326"/>
                    </a:lnTo>
                    <a:lnTo>
                      <a:pt x="45621" y="125291"/>
                    </a:lnTo>
                    <a:lnTo>
                      <a:pt x="45887" y="125152"/>
                    </a:lnTo>
                    <a:lnTo>
                      <a:pt x="46245" y="124955"/>
                    </a:lnTo>
                    <a:lnTo>
                      <a:pt x="46280" y="124932"/>
                    </a:lnTo>
                    <a:lnTo>
                      <a:pt x="46454" y="124585"/>
                    </a:lnTo>
                    <a:lnTo>
                      <a:pt x="46558" y="124342"/>
                    </a:lnTo>
                    <a:lnTo>
                      <a:pt x="46581" y="124226"/>
                    </a:lnTo>
                    <a:lnTo>
                      <a:pt x="46581" y="124064"/>
                    </a:lnTo>
                    <a:lnTo>
                      <a:pt x="46569" y="123960"/>
                    </a:lnTo>
                    <a:lnTo>
                      <a:pt x="46477" y="123752"/>
                    </a:lnTo>
                    <a:lnTo>
                      <a:pt x="46268" y="123336"/>
                    </a:lnTo>
                    <a:cubicBezTo>
                      <a:pt x="46095" y="123000"/>
                      <a:pt x="46026" y="122630"/>
                      <a:pt x="46060" y="122248"/>
                    </a:cubicBezTo>
                    <a:lnTo>
                      <a:pt x="46095" y="121797"/>
                    </a:lnTo>
                    <a:cubicBezTo>
                      <a:pt x="46130" y="121438"/>
                      <a:pt x="46257" y="121091"/>
                      <a:pt x="46465" y="120790"/>
                    </a:cubicBezTo>
                    <a:lnTo>
                      <a:pt x="47715" y="119055"/>
                    </a:lnTo>
                    <a:cubicBezTo>
                      <a:pt x="47992" y="118662"/>
                      <a:pt x="48397" y="118395"/>
                      <a:pt x="48849" y="118280"/>
                    </a:cubicBezTo>
                    <a:lnTo>
                      <a:pt x="49612" y="118106"/>
                    </a:lnTo>
                    <a:lnTo>
                      <a:pt x="51220" y="117921"/>
                    </a:lnTo>
                    <a:lnTo>
                      <a:pt x="52100" y="117944"/>
                    </a:lnTo>
                    <a:cubicBezTo>
                      <a:pt x="52331" y="117956"/>
                      <a:pt x="52551" y="118014"/>
                      <a:pt x="52759" y="118106"/>
                    </a:cubicBezTo>
                    <a:lnTo>
                      <a:pt x="53257" y="118314"/>
                    </a:lnTo>
                    <a:cubicBezTo>
                      <a:pt x="53419" y="118384"/>
                      <a:pt x="53569" y="118476"/>
                      <a:pt x="53696" y="118580"/>
                    </a:cubicBezTo>
                    <a:lnTo>
                      <a:pt x="54113" y="118904"/>
                    </a:lnTo>
                    <a:lnTo>
                      <a:pt x="54217" y="119009"/>
                    </a:lnTo>
                    <a:lnTo>
                      <a:pt x="54680" y="118615"/>
                    </a:lnTo>
                    <a:cubicBezTo>
                      <a:pt x="54992" y="118361"/>
                      <a:pt x="55362" y="118199"/>
                      <a:pt x="55767" y="118164"/>
                    </a:cubicBezTo>
                    <a:lnTo>
                      <a:pt x="56218" y="118129"/>
                    </a:lnTo>
                    <a:cubicBezTo>
                      <a:pt x="56542" y="118106"/>
                      <a:pt x="56878" y="118141"/>
                      <a:pt x="57179" y="118280"/>
                    </a:cubicBezTo>
                    <a:lnTo>
                      <a:pt x="57676" y="118476"/>
                    </a:lnTo>
                    <a:cubicBezTo>
                      <a:pt x="57827" y="118534"/>
                      <a:pt x="57954" y="118615"/>
                      <a:pt x="58081" y="118708"/>
                    </a:cubicBezTo>
                    <a:lnTo>
                      <a:pt x="80457" y="114057"/>
                    </a:lnTo>
                    <a:lnTo>
                      <a:pt x="80746" y="113710"/>
                    </a:lnTo>
                    <a:cubicBezTo>
                      <a:pt x="80908" y="113525"/>
                      <a:pt x="81093" y="113374"/>
                      <a:pt x="81313" y="113258"/>
                    </a:cubicBezTo>
                    <a:lnTo>
                      <a:pt x="81776" y="113004"/>
                    </a:lnTo>
                    <a:cubicBezTo>
                      <a:pt x="81938" y="112911"/>
                      <a:pt x="82123" y="112842"/>
                      <a:pt x="82308" y="112796"/>
                    </a:cubicBezTo>
                    <a:lnTo>
                      <a:pt x="82840" y="112692"/>
                    </a:lnTo>
                    <a:cubicBezTo>
                      <a:pt x="83014" y="112657"/>
                      <a:pt x="83187" y="112634"/>
                      <a:pt x="83372" y="112657"/>
                    </a:cubicBezTo>
                    <a:lnTo>
                      <a:pt x="83905" y="112680"/>
                    </a:lnTo>
                    <a:lnTo>
                      <a:pt x="84934" y="112796"/>
                    </a:lnTo>
                    <a:lnTo>
                      <a:pt x="85096" y="112796"/>
                    </a:lnTo>
                    <a:lnTo>
                      <a:pt x="86473" y="112437"/>
                    </a:lnTo>
                    <a:lnTo>
                      <a:pt x="87237" y="112333"/>
                    </a:lnTo>
                    <a:lnTo>
                      <a:pt x="87977" y="112310"/>
                    </a:lnTo>
                    <a:lnTo>
                      <a:pt x="88891" y="112426"/>
                    </a:lnTo>
                    <a:lnTo>
                      <a:pt x="90164" y="112773"/>
                    </a:lnTo>
                    <a:lnTo>
                      <a:pt x="91865" y="113432"/>
                    </a:lnTo>
                    <a:lnTo>
                      <a:pt x="93045" y="114068"/>
                    </a:lnTo>
                    <a:lnTo>
                      <a:pt x="93739" y="114612"/>
                    </a:lnTo>
                    <a:lnTo>
                      <a:pt x="94317" y="115272"/>
                    </a:lnTo>
                    <a:lnTo>
                      <a:pt x="94769" y="115977"/>
                    </a:lnTo>
                    <a:cubicBezTo>
                      <a:pt x="94838" y="116093"/>
                      <a:pt x="94907" y="116220"/>
                      <a:pt x="94942" y="116336"/>
                    </a:cubicBezTo>
                    <a:lnTo>
                      <a:pt x="95902" y="116359"/>
                    </a:lnTo>
                    <a:lnTo>
                      <a:pt x="96469" y="116417"/>
                    </a:lnTo>
                    <a:lnTo>
                      <a:pt x="96481" y="116082"/>
                    </a:lnTo>
                    <a:lnTo>
                      <a:pt x="96620" y="115329"/>
                    </a:lnTo>
                    <a:lnTo>
                      <a:pt x="96851" y="114612"/>
                    </a:lnTo>
                    <a:lnTo>
                      <a:pt x="97337" y="113432"/>
                    </a:lnTo>
                    <a:cubicBezTo>
                      <a:pt x="97337" y="113432"/>
                      <a:pt x="97545" y="112935"/>
                      <a:pt x="97534" y="112981"/>
                    </a:cubicBezTo>
                    <a:lnTo>
                      <a:pt x="97719" y="112530"/>
                    </a:lnTo>
                    <a:lnTo>
                      <a:pt x="97858" y="112136"/>
                    </a:lnTo>
                    <a:lnTo>
                      <a:pt x="97962" y="111766"/>
                    </a:lnTo>
                    <a:lnTo>
                      <a:pt x="98043" y="111350"/>
                    </a:lnTo>
                    <a:lnTo>
                      <a:pt x="98112" y="110898"/>
                    </a:lnTo>
                    <a:lnTo>
                      <a:pt x="98182" y="110366"/>
                    </a:lnTo>
                    <a:lnTo>
                      <a:pt x="98332" y="109660"/>
                    </a:lnTo>
                    <a:cubicBezTo>
                      <a:pt x="98332" y="109660"/>
                      <a:pt x="98448" y="109140"/>
                      <a:pt x="98448" y="109151"/>
                    </a:cubicBezTo>
                    <a:lnTo>
                      <a:pt x="98540" y="108700"/>
                    </a:lnTo>
                    <a:lnTo>
                      <a:pt x="98610" y="108295"/>
                    </a:lnTo>
                    <a:lnTo>
                      <a:pt x="98644" y="107902"/>
                    </a:lnTo>
                    <a:lnTo>
                      <a:pt x="98644" y="107543"/>
                    </a:lnTo>
                    <a:lnTo>
                      <a:pt x="98610" y="107080"/>
                    </a:lnTo>
                    <a:lnTo>
                      <a:pt x="98587" y="105912"/>
                    </a:lnTo>
                    <a:lnTo>
                      <a:pt x="98610" y="104685"/>
                    </a:lnTo>
                    <a:lnTo>
                      <a:pt x="98760" y="102938"/>
                    </a:lnTo>
                    <a:cubicBezTo>
                      <a:pt x="98760" y="102938"/>
                      <a:pt x="98830" y="102418"/>
                      <a:pt x="98830" y="102441"/>
                    </a:cubicBezTo>
                    <a:cubicBezTo>
                      <a:pt x="98830" y="102441"/>
                      <a:pt x="98899" y="101909"/>
                      <a:pt x="98887" y="101943"/>
                    </a:cubicBezTo>
                    <a:cubicBezTo>
                      <a:pt x="98887" y="101943"/>
                      <a:pt x="98945" y="101411"/>
                      <a:pt x="98945" y="101423"/>
                    </a:cubicBezTo>
                    <a:lnTo>
                      <a:pt x="98980" y="100902"/>
                    </a:lnTo>
                    <a:lnTo>
                      <a:pt x="99154" y="98172"/>
                    </a:lnTo>
                    <a:lnTo>
                      <a:pt x="99142" y="98287"/>
                    </a:lnTo>
                    <a:lnTo>
                      <a:pt x="99154" y="97836"/>
                    </a:lnTo>
                    <a:lnTo>
                      <a:pt x="99142" y="97420"/>
                    </a:lnTo>
                    <a:lnTo>
                      <a:pt x="99119" y="96957"/>
                    </a:lnTo>
                    <a:lnTo>
                      <a:pt x="99084" y="96564"/>
                    </a:lnTo>
                    <a:lnTo>
                      <a:pt x="98772" y="96216"/>
                    </a:lnTo>
                    <a:lnTo>
                      <a:pt x="97707" y="95071"/>
                    </a:lnTo>
                    <a:lnTo>
                      <a:pt x="97268" y="94481"/>
                    </a:lnTo>
                    <a:lnTo>
                      <a:pt x="96874" y="93868"/>
                    </a:lnTo>
                    <a:lnTo>
                      <a:pt x="96539" y="93150"/>
                    </a:lnTo>
                    <a:lnTo>
                      <a:pt x="96296" y="92375"/>
                    </a:lnTo>
                    <a:lnTo>
                      <a:pt x="96180" y="91508"/>
                    </a:lnTo>
                    <a:lnTo>
                      <a:pt x="96203" y="90628"/>
                    </a:lnTo>
                    <a:cubicBezTo>
                      <a:pt x="96215" y="90443"/>
                      <a:pt x="96261" y="90270"/>
                      <a:pt x="96319" y="90096"/>
                    </a:cubicBezTo>
                    <a:lnTo>
                      <a:pt x="96469" y="89656"/>
                    </a:lnTo>
                    <a:lnTo>
                      <a:pt x="96573" y="89286"/>
                    </a:lnTo>
                    <a:lnTo>
                      <a:pt x="96631" y="89055"/>
                    </a:lnTo>
                    <a:lnTo>
                      <a:pt x="96620" y="88766"/>
                    </a:lnTo>
                    <a:cubicBezTo>
                      <a:pt x="96620" y="88557"/>
                      <a:pt x="96643" y="88326"/>
                      <a:pt x="96712" y="88129"/>
                    </a:cubicBezTo>
                    <a:lnTo>
                      <a:pt x="96863" y="87620"/>
                    </a:lnTo>
                    <a:cubicBezTo>
                      <a:pt x="96921" y="87458"/>
                      <a:pt x="96978" y="87308"/>
                      <a:pt x="97071" y="87169"/>
                    </a:cubicBezTo>
                    <a:lnTo>
                      <a:pt x="97337" y="86718"/>
                    </a:lnTo>
                    <a:cubicBezTo>
                      <a:pt x="97418" y="86602"/>
                      <a:pt x="97499" y="86486"/>
                      <a:pt x="97592" y="86382"/>
                    </a:cubicBezTo>
                    <a:lnTo>
                      <a:pt x="97835" y="86139"/>
                    </a:lnTo>
                    <a:lnTo>
                      <a:pt x="97927" y="85977"/>
                    </a:lnTo>
                    <a:lnTo>
                      <a:pt x="98066" y="85688"/>
                    </a:lnTo>
                    <a:lnTo>
                      <a:pt x="98205" y="85295"/>
                    </a:lnTo>
                    <a:lnTo>
                      <a:pt x="98355" y="84843"/>
                    </a:lnTo>
                    <a:lnTo>
                      <a:pt x="98679" y="83779"/>
                    </a:lnTo>
                    <a:lnTo>
                      <a:pt x="99084" y="82981"/>
                    </a:lnTo>
                    <a:lnTo>
                      <a:pt x="99049" y="83062"/>
                    </a:lnTo>
                    <a:lnTo>
                      <a:pt x="99200" y="82738"/>
                    </a:lnTo>
                    <a:lnTo>
                      <a:pt x="99339" y="82252"/>
                    </a:lnTo>
                    <a:cubicBezTo>
                      <a:pt x="99339" y="82252"/>
                      <a:pt x="99524" y="81743"/>
                      <a:pt x="99512" y="81766"/>
                    </a:cubicBezTo>
                    <a:cubicBezTo>
                      <a:pt x="99512" y="81766"/>
                      <a:pt x="99686" y="81257"/>
                      <a:pt x="99674" y="81280"/>
                    </a:cubicBezTo>
                    <a:lnTo>
                      <a:pt x="99836" y="80794"/>
                    </a:lnTo>
                    <a:lnTo>
                      <a:pt x="100762" y="77728"/>
                    </a:lnTo>
                    <a:lnTo>
                      <a:pt x="101120" y="76675"/>
                    </a:lnTo>
                    <a:lnTo>
                      <a:pt x="101259" y="76236"/>
                    </a:lnTo>
                    <a:lnTo>
                      <a:pt x="102486" y="71585"/>
                    </a:lnTo>
                    <a:cubicBezTo>
                      <a:pt x="102486" y="71585"/>
                      <a:pt x="102636" y="71064"/>
                      <a:pt x="102624" y="71087"/>
                    </a:cubicBezTo>
                    <a:lnTo>
                      <a:pt x="102763" y="70601"/>
                    </a:lnTo>
                    <a:lnTo>
                      <a:pt x="102867" y="70115"/>
                    </a:lnTo>
                    <a:lnTo>
                      <a:pt x="103504" y="67882"/>
                    </a:lnTo>
                    <a:lnTo>
                      <a:pt x="103492" y="67963"/>
                    </a:lnTo>
                    <a:cubicBezTo>
                      <a:pt x="103492" y="67963"/>
                      <a:pt x="103631" y="67443"/>
                      <a:pt x="103631" y="67466"/>
                    </a:cubicBezTo>
                    <a:lnTo>
                      <a:pt x="104036" y="65927"/>
                    </a:lnTo>
                    <a:lnTo>
                      <a:pt x="104290" y="64886"/>
                    </a:lnTo>
                    <a:lnTo>
                      <a:pt x="104638" y="63740"/>
                    </a:lnTo>
                    <a:lnTo>
                      <a:pt x="104614" y="63810"/>
                    </a:lnTo>
                    <a:cubicBezTo>
                      <a:pt x="104614" y="63810"/>
                      <a:pt x="104765" y="63289"/>
                      <a:pt x="104765" y="63312"/>
                    </a:cubicBezTo>
                    <a:lnTo>
                      <a:pt x="104880" y="62873"/>
                    </a:lnTo>
                    <a:lnTo>
                      <a:pt x="104950" y="62445"/>
                    </a:lnTo>
                    <a:lnTo>
                      <a:pt x="105147" y="61773"/>
                    </a:lnTo>
                    <a:lnTo>
                      <a:pt x="105401" y="60744"/>
                    </a:lnTo>
                    <a:lnTo>
                      <a:pt x="105586" y="60165"/>
                    </a:lnTo>
                    <a:lnTo>
                      <a:pt x="105852" y="59124"/>
                    </a:lnTo>
                    <a:cubicBezTo>
                      <a:pt x="105852" y="59124"/>
                      <a:pt x="106014" y="58603"/>
                      <a:pt x="106003" y="58661"/>
                    </a:cubicBezTo>
                    <a:lnTo>
                      <a:pt x="106442" y="57018"/>
                    </a:lnTo>
                    <a:cubicBezTo>
                      <a:pt x="106442" y="57018"/>
                      <a:pt x="106604" y="56509"/>
                      <a:pt x="106604" y="56521"/>
                    </a:cubicBezTo>
                    <a:lnTo>
                      <a:pt x="106755" y="56070"/>
                    </a:lnTo>
                    <a:lnTo>
                      <a:pt x="106859" y="55607"/>
                    </a:lnTo>
                    <a:lnTo>
                      <a:pt x="107426" y="53987"/>
                    </a:lnTo>
                    <a:lnTo>
                      <a:pt x="107518" y="53640"/>
                    </a:lnTo>
                    <a:lnTo>
                      <a:pt x="107657" y="52691"/>
                    </a:lnTo>
                    <a:lnTo>
                      <a:pt x="107831" y="51905"/>
                    </a:lnTo>
                    <a:cubicBezTo>
                      <a:pt x="107831" y="51905"/>
                      <a:pt x="107993" y="51384"/>
                      <a:pt x="107981" y="51442"/>
                    </a:cubicBezTo>
                    <a:lnTo>
                      <a:pt x="108120" y="50921"/>
                    </a:lnTo>
                    <a:lnTo>
                      <a:pt x="108108" y="50991"/>
                    </a:lnTo>
                    <a:lnTo>
                      <a:pt x="108375" y="49949"/>
                    </a:lnTo>
                    <a:lnTo>
                      <a:pt x="108618" y="48885"/>
                    </a:lnTo>
                    <a:lnTo>
                      <a:pt x="108976" y="47763"/>
                    </a:lnTo>
                    <a:lnTo>
                      <a:pt x="109115" y="47323"/>
                    </a:lnTo>
                    <a:lnTo>
                      <a:pt x="109208" y="46906"/>
                    </a:lnTo>
                    <a:lnTo>
                      <a:pt x="109346" y="46293"/>
                    </a:lnTo>
                    <a:cubicBezTo>
                      <a:pt x="109346" y="46293"/>
                      <a:pt x="109462" y="45773"/>
                      <a:pt x="109462" y="45784"/>
                    </a:cubicBezTo>
                    <a:lnTo>
                      <a:pt x="109740" y="44731"/>
                    </a:lnTo>
                    <a:lnTo>
                      <a:pt x="110168" y="43528"/>
                    </a:lnTo>
                    <a:lnTo>
                      <a:pt x="110573" y="42776"/>
                    </a:lnTo>
                    <a:lnTo>
                      <a:pt x="110538" y="42845"/>
                    </a:lnTo>
                    <a:lnTo>
                      <a:pt x="111082" y="41804"/>
                    </a:lnTo>
                    <a:cubicBezTo>
                      <a:pt x="111082" y="41804"/>
                      <a:pt x="111348" y="41353"/>
                      <a:pt x="111336" y="41365"/>
                    </a:cubicBezTo>
                    <a:cubicBezTo>
                      <a:pt x="111336" y="41365"/>
                      <a:pt x="111602" y="40902"/>
                      <a:pt x="111591" y="40925"/>
                    </a:cubicBezTo>
                    <a:lnTo>
                      <a:pt x="111845" y="40462"/>
                    </a:lnTo>
                    <a:lnTo>
                      <a:pt x="112135" y="39999"/>
                    </a:lnTo>
                    <a:lnTo>
                      <a:pt x="112320" y="39606"/>
                    </a:lnTo>
                    <a:lnTo>
                      <a:pt x="112655" y="39028"/>
                    </a:lnTo>
                    <a:lnTo>
                      <a:pt x="113245" y="38079"/>
                    </a:lnTo>
                    <a:lnTo>
                      <a:pt x="113488" y="37685"/>
                    </a:lnTo>
                    <a:lnTo>
                      <a:pt x="113685" y="37281"/>
                    </a:lnTo>
                    <a:lnTo>
                      <a:pt x="114506" y="35730"/>
                    </a:lnTo>
                    <a:cubicBezTo>
                      <a:pt x="114506" y="35730"/>
                      <a:pt x="114773" y="35267"/>
                      <a:pt x="114761" y="35302"/>
                    </a:cubicBezTo>
                    <a:lnTo>
                      <a:pt x="114992" y="34874"/>
                    </a:lnTo>
                    <a:lnTo>
                      <a:pt x="115525" y="33810"/>
                    </a:lnTo>
                    <a:cubicBezTo>
                      <a:pt x="115525" y="33810"/>
                      <a:pt x="115802" y="33347"/>
                      <a:pt x="115791" y="33382"/>
                    </a:cubicBezTo>
                    <a:lnTo>
                      <a:pt x="116034" y="32953"/>
                    </a:lnTo>
                    <a:lnTo>
                      <a:pt x="116543" y="32005"/>
                    </a:lnTo>
                    <a:cubicBezTo>
                      <a:pt x="116543" y="32005"/>
                      <a:pt x="116809" y="31542"/>
                      <a:pt x="116797" y="31554"/>
                    </a:cubicBezTo>
                    <a:cubicBezTo>
                      <a:pt x="116797" y="31554"/>
                      <a:pt x="117052" y="31091"/>
                      <a:pt x="117040" y="31125"/>
                    </a:cubicBezTo>
                    <a:cubicBezTo>
                      <a:pt x="117040" y="31125"/>
                      <a:pt x="117295" y="30640"/>
                      <a:pt x="117272" y="30686"/>
                    </a:cubicBezTo>
                    <a:lnTo>
                      <a:pt x="117515" y="30200"/>
                    </a:lnTo>
                    <a:lnTo>
                      <a:pt x="118139" y="29182"/>
                    </a:lnTo>
                    <a:lnTo>
                      <a:pt x="119158" y="27331"/>
                    </a:lnTo>
                    <a:cubicBezTo>
                      <a:pt x="119238" y="27169"/>
                      <a:pt x="119354" y="27018"/>
                      <a:pt x="119481" y="26903"/>
                    </a:cubicBezTo>
                    <a:lnTo>
                      <a:pt x="120604" y="25780"/>
                    </a:lnTo>
                    <a:lnTo>
                      <a:pt x="120743" y="25630"/>
                    </a:lnTo>
                    <a:lnTo>
                      <a:pt x="120766" y="25595"/>
                    </a:lnTo>
                    <a:lnTo>
                      <a:pt x="120800" y="25433"/>
                    </a:lnTo>
                    <a:lnTo>
                      <a:pt x="120881" y="24508"/>
                    </a:lnTo>
                    <a:lnTo>
                      <a:pt x="121055" y="23339"/>
                    </a:lnTo>
                    <a:cubicBezTo>
                      <a:pt x="121067" y="23200"/>
                      <a:pt x="121113" y="23073"/>
                      <a:pt x="121159" y="22934"/>
                    </a:cubicBezTo>
                    <a:lnTo>
                      <a:pt x="121321" y="22506"/>
                    </a:lnTo>
                    <a:lnTo>
                      <a:pt x="121437" y="22101"/>
                    </a:lnTo>
                    <a:lnTo>
                      <a:pt x="121541" y="21650"/>
                    </a:lnTo>
                    <a:lnTo>
                      <a:pt x="121657" y="21106"/>
                    </a:lnTo>
                    <a:cubicBezTo>
                      <a:pt x="121657" y="21106"/>
                      <a:pt x="121772" y="20586"/>
                      <a:pt x="121772" y="20597"/>
                    </a:cubicBezTo>
                    <a:cubicBezTo>
                      <a:pt x="121772" y="20597"/>
                      <a:pt x="121888" y="20076"/>
                      <a:pt x="121876" y="20111"/>
                    </a:cubicBezTo>
                    <a:lnTo>
                      <a:pt x="122247" y="18480"/>
                    </a:lnTo>
                    <a:lnTo>
                      <a:pt x="122675" y="16929"/>
                    </a:lnTo>
                    <a:lnTo>
                      <a:pt x="122779" y="16478"/>
                    </a:lnTo>
                    <a:lnTo>
                      <a:pt x="122871" y="16027"/>
                    </a:lnTo>
                    <a:lnTo>
                      <a:pt x="123103" y="14882"/>
                    </a:lnTo>
                    <a:lnTo>
                      <a:pt x="123311" y="14211"/>
                    </a:lnTo>
                    <a:lnTo>
                      <a:pt x="124098" y="12001"/>
                    </a:lnTo>
                    <a:cubicBezTo>
                      <a:pt x="124098" y="12001"/>
                      <a:pt x="124306" y="11503"/>
                      <a:pt x="124294" y="11515"/>
                    </a:cubicBezTo>
                    <a:cubicBezTo>
                      <a:pt x="124294" y="11515"/>
                      <a:pt x="124503" y="11017"/>
                      <a:pt x="124503" y="11029"/>
                    </a:cubicBezTo>
                    <a:cubicBezTo>
                      <a:pt x="124503" y="11029"/>
                      <a:pt x="124699" y="10531"/>
                      <a:pt x="124688" y="10543"/>
                    </a:cubicBezTo>
                    <a:cubicBezTo>
                      <a:pt x="124688" y="10543"/>
                      <a:pt x="124884" y="10046"/>
                      <a:pt x="124884" y="10057"/>
                    </a:cubicBezTo>
                    <a:lnTo>
                      <a:pt x="125081" y="9560"/>
                    </a:lnTo>
                    <a:cubicBezTo>
                      <a:pt x="125081" y="9560"/>
                      <a:pt x="125278" y="9051"/>
                      <a:pt x="125266" y="9074"/>
                    </a:cubicBezTo>
                    <a:cubicBezTo>
                      <a:pt x="125266" y="9074"/>
                      <a:pt x="125451" y="8565"/>
                      <a:pt x="125451" y="8576"/>
                    </a:cubicBezTo>
                    <a:cubicBezTo>
                      <a:pt x="125451" y="8576"/>
                      <a:pt x="125636" y="8067"/>
                      <a:pt x="125625" y="8113"/>
                    </a:cubicBezTo>
                    <a:cubicBezTo>
                      <a:pt x="125625" y="8113"/>
                      <a:pt x="125810" y="7604"/>
                      <a:pt x="125810" y="7616"/>
                    </a:cubicBezTo>
                    <a:cubicBezTo>
                      <a:pt x="125810" y="7616"/>
                      <a:pt x="125984" y="7118"/>
                      <a:pt x="125972" y="7130"/>
                    </a:cubicBezTo>
                    <a:lnTo>
                      <a:pt x="126724" y="5048"/>
                    </a:lnTo>
                    <a:cubicBezTo>
                      <a:pt x="126724" y="5048"/>
                      <a:pt x="126909" y="4538"/>
                      <a:pt x="126898" y="4550"/>
                    </a:cubicBezTo>
                    <a:cubicBezTo>
                      <a:pt x="126898" y="4550"/>
                      <a:pt x="127083" y="4053"/>
                      <a:pt x="127083" y="4087"/>
                    </a:cubicBezTo>
                    <a:lnTo>
                      <a:pt x="127233" y="3636"/>
                    </a:lnTo>
                    <a:close/>
                    <a:moveTo>
                      <a:pt x="130600" y="6044"/>
                    </a:moveTo>
                    <a:lnTo>
                      <a:pt x="130519" y="6287"/>
                    </a:lnTo>
                    <a:cubicBezTo>
                      <a:pt x="130519" y="6287"/>
                      <a:pt x="130334" y="6796"/>
                      <a:pt x="130334" y="6785"/>
                    </a:cubicBezTo>
                    <a:cubicBezTo>
                      <a:pt x="130334" y="6785"/>
                      <a:pt x="130149" y="7294"/>
                      <a:pt x="130160" y="7248"/>
                    </a:cubicBezTo>
                    <a:cubicBezTo>
                      <a:pt x="130160" y="7248"/>
                      <a:pt x="129987" y="7757"/>
                      <a:pt x="129987" y="7745"/>
                    </a:cubicBezTo>
                    <a:lnTo>
                      <a:pt x="129454" y="9295"/>
                    </a:lnTo>
                    <a:lnTo>
                      <a:pt x="128656" y="11355"/>
                    </a:lnTo>
                    <a:lnTo>
                      <a:pt x="127835" y="13333"/>
                    </a:lnTo>
                    <a:lnTo>
                      <a:pt x="127661" y="13773"/>
                    </a:lnTo>
                    <a:lnTo>
                      <a:pt x="127488" y="14282"/>
                    </a:lnTo>
                    <a:cubicBezTo>
                      <a:pt x="127488" y="14282"/>
                      <a:pt x="127303" y="14791"/>
                      <a:pt x="127303" y="14779"/>
                    </a:cubicBezTo>
                    <a:lnTo>
                      <a:pt x="127141" y="15265"/>
                    </a:lnTo>
                    <a:lnTo>
                      <a:pt x="127002" y="15670"/>
                    </a:lnTo>
                    <a:lnTo>
                      <a:pt x="126909" y="16064"/>
                    </a:lnTo>
                    <a:lnTo>
                      <a:pt x="126828" y="16550"/>
                    </a:lnTo>
                    <a:lnTo>
                      <a:pt x="126562" y="17811"/>
                    </a:lnTo>
                    <a:cubicBezTo>
                      <a:pt x="126562" y="17811"/>
                      <a:pt x="126412" y="18331"/>
                      <a:pt x="126412" y="18320"/>
                    </a:cubicBezTo>
                    <a:cubicBezTo>
                      <a:pt x="126412" y="18320"/>
                      <a:pt x="126261" y="18840"/>
                      <a:pt x="126273" y="18806"/>
                    </a:cubicBezTo>
                    <a:cubicBezTo>
                      <a:pt x="126273" y="18806"/>
                      <a:pt x="126122" y="19326"/>
                      <a:pt x="126134" y="19292"/>
                    </a:cubicBezTo>
                    <a:lnTo>
                      <a:pt x="126018" y="19801"/>
                    </a:lnTo>
                    <a:lnTo>
                      <a:pt x="125532" y="21906"/>
                    </a:lnTo>
                    <a:lnTo>
                      <a:pt x="125544" y="21848"/>
                    </a:lnTo>
                    <a:lnTo>
                      <a:pt x="125440" y="22369"/>
                    </a:lnTo>
                    <a:lnTo>
                      <a:pt x="125116" y="23549"/>
                    </a:lnTo>
                    <a:lnTo>
                      <a:pt x="124954" y="23989"/>
                    </a:lnTo>
                    <a:lnTo>
                      <a:pt x="124919" y="24278"/>
                    </a:lnTo>
                    <a:lnTo>
                      <a:pt x="124850" y="24787"/>
                    </a:lnTo>
                    <a:lnTo>
                      <a:pt x="124792" y="25238"/>
                    </a:lnTo>
                    <a:lnTo>
                      <a:pt x="124757" y="25771"/>
                    </a:lnTo>
                    <a:lnTo>
                      <a:pt x="124561" y="26638"/>
                    </a:lnTo>
                    <a:lnTo>
                      <a:pt x="124190" y="27483"/>
                    </a:lnTo>
                    <a:cubicBezTo>
                      <a:pt x="124109" y="27656"/>
                      <a:pt x="124005" y="27818"/>
                      <a:pt x="123866" y="27969"/>
                    </a:cubicBezTo>
                    <a:lnTo>
                      <a:pt x="123427" y="28432"/>
                    </a:lnTo>
                    <a:cubicBezTo>
                      <a:pt x="123427" y="28432"/>
                      <a:pt x="123056" y="28802"/>
                      <a:pt x="123056" y="28790"/>
                    </a:cubicBezTo>
                    <a:lnTo>
                      <a:pt x="122709" y="29137"/>
                    </a:lnTo>
                    <a:lnTo>
                      <a:pt x="122524" y="29334"/>
                    </a:lnTo>
                    <a:lnTo>
                      <a:pt x="122131" y="30028"/>
                    </a:lnTo>
                    <a:lnTo>
                      <a:pt x="121876" y="30491"/>
                    </a:lnTo>
                    <a:lnTo>
                      <a:pt x="121541" y="31081"/>
                    </a:lnTo>
                    <a:cubicBezTo>
                      <a:pt x="121541" y="31081"/>
                      <a:pt x="121252" y="31532"/>
                      <a:pt x="121275" y="31498"/>
                    </a:cubicBezTo>
                    <a:lnTo>
                      <a:pt x="121043" y="31868"/>
                    </a:lnTo>
                    <a:lnTo>
                      <a:pt x="120847" y="32273"/>
                    </a:lnTo>
                    <a:lnTo>
                      <a:pt x="120303" y="33302"/>
                    </a:lnTo>
                    <a:cubicBezTo>
                      <a:pt x="120303" y="33302"/>
                      <a:pt x="120037" y="33765"/>
                      <a:pt x="120048" y="33754"/>
                    </a:cubicBezTo>
                    <a:cubicBezTo>
                      <a:pt x="120048" y="33754"/>
                      <a:pt x="119794" y="34216"/>
                      <a:pt x="119805" y="34182"/>
                    </a:cubicBezTo>
                    <a:lnTo>
                      <a:pt x="119562" y="34668"/>
                    </a:lnTo>
                    <a:lnTo>
                      <a:pt x="118984" y="35616"/>
                    </a:lnTo>
                    <a:lnTo>
                      <a:pt x="118556" y="36507"/>
                    </a:lnTo>
                    <a:lnTo>
                      <a:pt x="117954" y="37572"/>
                    </a:lnTo>
                    <a:lnTo>
                      <a:pt x="117966" y="37514"/>
                    </a:lnTo>
                    <a:lnTo>
                      <a:pt x="117723" y="37965"/>
                    </a:lnTo>
                    <a:lnTo>
                      <a:pt x="117491" y="38393"/>
                    </a:lnTo>
                    <a:cubicBezTo>
                      <a:pt x="117491" y="38393"/>
                      <a:pt x="117249" y="38879"/>
                      <a:pt x="117260" y="38856"/>
                    </a:cubicBezTo>
                    <a:lnTo>
                      <a:pt x="117017" y="39342"/>
                    </a:lnTo>
                    <a:lnTo>
                      <a:pt x="116323" y="40464"/>
                    </a:lnTo>
                    <a:lnTo>
                      <a:pt x="116358" y="40395"/>
                    </a:lnTo>
                    <a:cubicBezTo>
                      <a:pt x="116358" y="40395"/>
                      <a:pt x="116080" y="40846"/>
                      <a:pt x="116103" y="40811"/>
                    </a:cubicBezTo>
                    <a:lnTo>
                      <a:pt x="115872" y="41216"/>
                    </a:lnTo>
                    <a:lnTo>
                      <a:pt x="115663" y="41644"/>
                    </a:lnTo>
                    <a:lnTo>
                      <a:pt x="115305" y="42234"/>
                    </a:lnTo>
                    <a:lnTo>
                      <a:pt x="114541" y="43576"/>
                    </a:lnTo>
                    <a:lnTo>
                      <a:pt x="114310" y="44016"/>
                    </a:lnTo>
                    <a:lnTo>
                      <a:pt x="113859" y="44872"/>
                    </a:lnTo>
                    <a:lnTo>
                      <a:pt x="113569" y="45647"/>
                    </a:lnTo>
                    <a:lnTo>
                      <a:pt x="113465" y="46052"/>
                    </a:lnTo>
                    <a:lnTo>
                      <a:pt x="113211" y="47070"/>
                    </a:lnTo>
                    <a:lnTo>
                      <a:pt x="112979" y="48112"/>
                    </a:lnTo>
                    <a:lnTo>
                      <a:pt x="112771" y="48817"/>
                    </a:lnTo>
                    <a:cubicBezTo>
                      <a:pt x="112771" y="48817"/>
                      <a:pt x="112598" y="49326"/>
                      <a:pt x="112609" y="49280"/>
                    </a:cubicBezTo>
                    <a:lnTo>
                      <a:pt x="112470" y="49720"/>
                    </a:lnTo>
                    <a:lnTo>
                      <a:pt x="112366" y="50125"/>
                    </a:lnTo>
                    <a:lnTo>
                      <a:pt x="112274" y="50611"/>
                    </a:lnTo>
                    <a:lnTo>
                      <a:pt x="112100" y="51235"/>
                    </a:lnTo>
                    <a:lnTo>
                      <a:pt x="111996" y="51721"/>
                    </a:lnTo>
                    <a:lnTo>
                      <a:pt x="111707" y="52774"/>
                    </a:lnTo>
                    <a:lnTo>
                      <a:pt x="111614" y="53179"/>
                    </a:lnTo>
                    <a:lnTo>
                      <a:pt x="111545" y="53630"/>
                    </a:lnTo>
                    <a:lnTo>
                      <a:pt x="111475" y="54163"/>
                    </a:lnTo>
                    <a:lnTo>
                      <a:pt x="111290" y="54926"/>
                    </a:lnTo>
                    <a:lnTo>
                      <a:pt x="110746" y="56488"/>
                    </a:lnTo>
                    <a:lnTo>
                      <a:pt x="110642" y="56916"/>
                    </a:lnTo>
                    <a:lnTo>
                      <a:pt x="110295" y="58015"/>
                    </a:lnTo>
                    <a:lnTo>
                      <a:pt x="109879" y="59577"/>
                    </a:lnTo>
                    <a:cubicBezTo>
                      <a:pt x="109879" y="59577"/>
                      <a:pt x="109717" y="60098"/>
                      <a:pt x="109728" y="60040"/>
                    </a:cubicBezTo>
                    <a:cubicBezTo>
                      <a:pt x="109728" y="60040"/>
                      <a:pt x="109589" y="60561"/>
                      <a:pt x="109589" y="60549"/>
                    </a:cubicBezTo>
                    <a:lnTo>
                      <a:pt x="109451" y="61070"/>
                    </a:lnTo>
                    <a:lnTo>
                      <a:pt x="109265" y="61613"/>
                    </a:lnTo>
                    <a:lnTo>
                      <a:pt x="109161" y="62053"/>
                    </a:lnTo>
                    <a:lnTo>
                      <a:pt x="108895" y="63048"/>
                    </a:lnTo>
                    <a:lnTo>
                      <a:pt x="108814" y="63499"/>
                    </a:lnTo>
                    <a:lnTo>
                      <a:pt x="108294" y="65304"/>
                    </a:lnTo>
                    <a:lnTo>
                      <a:pt x="108317" y="65235"/>
                    </a:lnTo>
                    <a:lnTo>
                      <a:pt x="108178" y="65721"/>
                    </a:lnTo>
                    <a:lnTo>
                      <a:pt x="108062" y="66172"/>
                    </a:lnTo>
                    <a:lnTo>
                      <a:pt x="107923" y="66773"/>
                    </a:lnTo>
                    <a:lnTo>
                      <a:pt x="107773" y="67282"/>
                    </a:lnTo>
                    <a:cubicBezTo>
                      <a:pt x="107773" y="67282"/>
                      <a:pt x="107634" y="67803"/>
                      <a:pt x="107634" y="67792"/>
                    </a:cubicBezTo>
                    <a:lnTo>
                      <a:pt x="107322" y="68925"/>
                    </a:lnTo>
                    <a:cubicBezTo>
                      <a:pt x="107322" y="68925"/>
                      <a:pt x="107160" y="69435"/>
                      <a:pt x="107171" y="69388"/>
                    </a:cubicBezTo>
                    <a:cubicBezTo>
                      <a:pt x="107171" y="69388"/>
                      <a:pt x="107021" y="69897"/>
                      <a:pt x="107021" y="69886"/>
                    </a:cubicBezTo>
                    <a:lnTo>
                      <a:pt x="106743" y="70892"/>
                    </a:lnTo>
                    <a:lnTo>
                      <a:pt x="106489" y="71957"/>
                    </a:lnTo>
                    <a:cubicBezTo>
                      <a:pt x="106489" y="71957"/>
                      <a:pt x="106338" y="72466"/>
                      <a:pt x="106338" y="72454"/>
                    </a:cubicBezTo>
                    <a:cubicBezTo>
                      <a:pt x="106338" y="72454"/>
                      <a:pt x="106199" y="72975"/>
                      <a:pt x="106199" y="72963"/>
                    </a:cubicBezTo>
                    <a:lnTo>
                      <a:pt x="105517" y="75555"/>
                    </a:lnTo>
                    <a:cubicBezTo>
                      <a:pt x="105517" y="75555"/>
                      <a:pt x="105378" y="76075"/>
                      <a:pt x="105378" y="76064"/>
                    </a:cubicBezTo>
                    <a:lnTo>
                      <a:pt x="104892" y="77776"/>
                    </a:lnTo>
                    <a:lnTo>
                      <a:pt x="104719" y="78285"/>
                    </a:lnTo>
                    <a:lnTo>
                      <a:pt x="104557" y="78748"/>
                    </a:lnTo>
                    <a:lnTo>
                      <a:pt x="103643" y="81779"/>
                    </a:lnTo>
                    <a:lnTo>
                      <a:pt x="103099" y="83387"/>
                    </a:lnTo>
                    <a:lnTo>
                      <a:pt x="102867" y="84105"/>
                    </a:lnTo>
                    <a:lnTo>
                      <a:pt x="102439" y="84949"/>
                    </a:lnTo>
                    <a:lnTo>
                      <a:pt x="102347" y="85262"/>
                    </a:lnTo>
                    <a:lnTo>
                      <a:pt x="102185" y="85782"/>
                    </a:lnTo>
                    <a:lnTo>
                      <a:pt x="101826" y="86905"/>
                    </a:lnTo>
                    <a:lnTo>
                      <a:pt x="101549" y="87529"/>
                    </a:lnTo>
                    <a:lnTo>
                      <a:pt x="101132" y="88235"/>
                    </a:lnTo>
                    <a:cubicBezTo>
                      <a:pt x="101063" y="88339"/>
                      <a:pt x="100982" y="88443"/>
                      <a:pt x="100889" y="88548"/>
                    </a:cubicBezTo>
                    <a:lnTo>
                      <a:pt x="100658" y="88791"/>
                    </a:lnTo>
                    <a:lnTo>
                      <a:pt x="100646" y="88814"/>
                    </a:lnTo>
                    <a:lnTo>
                      <a:pt x="100646" y="88987"/>
                    </a:lnTo>
                    <a:cubicBezTo>
                      <a:pt x="100658" y="89149"/>
                      <a:pt x="100646" y="89300"/>
                      <a:pt x="100611" y="89450"/>
                    </a:cubicBezTo>
                    <a:lnTo>
                      <a:pt x="100507" y="89971"/>
                    </a:lnTo>
                    <a:lnTo>
                      <a:pt x="100334" y="90630"/>
                    </a:lnTo>
                    <a:lnTo>
                      <a:pt x="100195" y="91000"/>
                    </a:lnTo>
                    <a:lnTo>
                      <a:pt x="100183" y="91081"/>
                    </a:lnTo>
                    <a:lnTo>
                      <a:pt x="100206" y="91255"/>
                    </a:lnTo>
                    <a:lnTo>
                      <a:pt x="100264" y="91486"/>
                    </a:lnTo>
                    <a:lnTo>
                      <a:pt x="100368" y="91729"/>
                    </a:lnTo>
                    <a:lnTo>
                      <a:pt x="100530" y="91984"/>
                    </a:lnTo>
                    <a:lnTo>
                      <a:pt x="100739" y="92261"/>
                    </a:lnTo>
                    <a:lnTo>
                      <a:pt x="101016" y="92574"/>
                    </a:lnTo>
                    <a:cubicBezTo>
                      <a:pt x="101016" y="92574"/>
                      <a:pt x="101375" y="92967"/>
                      <a:pt x="101363" y="92944"/>
                    </a:cubicBezTo>
                    <a:lnTo>
                      <a:pt x="101722" y="93337"/>
                    </a:lnTo>
                    <a:lnTo>
                      <a:pt x="102509" y="94263"/>
                    </a:lnTo>
                    <a:cubicBezTo>
                      <a:pt x="102740" y="94541"/>
                      <a:pt x="102879" y="94865"/>
                      <a:pt x="102937" y="95223"/>
                    </a:cubicBezTo>
                    <a:lnTo>
                      <a:pt x="103099" y="96392"/>
                    </a:lnTo>
                    <a:lnTo>
                      <a:pt x="103180" y="97607"/>
                    </a:lnTo>
                    <a:lnTo>
                      <a:pt x="103087" y="98960"/>
                    </a:lnTo>
                    <a:lnTo>
                      <a:pt x="103099" y="98856"/>
                    </a:lnTo>
                    <a:lnTo>
                      <a:pt x="102937" y="101598"/>
                    </a:lnTo>
                    <a:lnTo>
                      <a:pt x="102752" y="103218"/>
                    </a:lnTo>
                    <a:lnTo>
                      <a:pt x="102636" y="104768"/>
                    </a:lnTo>
                    <a:lnTo>
                      <a:pt x="102613" y="105231"/>
                    </a:lnTo>
                    <a:lnTo>
                      <a:pt x="102613" y="106145"/>
                    </a:lnTo>
                    <a:lnTo>
                      <a:pt x="102636" y="106654"/>
                    </a:lnTo>
                    <a:lnTo>
                      <a:pt x="102671" y="107163"/>
                    </a:lnTo>
                    <a:lnTo>
                      <a:pt x="102671" y="107846"/>
                    </a:lnTo>
                    <a:lnTo>
                      <a:pt x="102601" y="108552"/>
                    </a:lnTo>
                    <a:lnTo>
                      <a:pt x="102509" y="109223"/>
                    </a:lnTo>
                    <a:lnTo>
                      <a:pt x="102254" y="110368"/>
                    </a:lnTo>
                    <a:lnTo>
                      <a:pt x="102162" y="110808"/>
                    </a:lnTo>
                    <a:lnTo>
                      <a:pt x="102092" y="111270"/>
                    </a:lnTo>
                    <a:lnTo>
                      <a:pt x="101896" y="112451"/>
                    </a:lnTo>
                    <a:lnTo>
                      <a:pt x="101722" y="113110"/>
                    </a:lnTo>
                    <a:lnTo>
                      <a:pt x="101236" y="114383"/>
                    </a:lnTo>
                    <a:cubicBezTo>
                      <a:pt x="101236" y="114383"/>
                      <a:pt x="101028" y="114869"/>
                      <a:pt x="101039" y="114834"/>
                    </a:cubicBezTo>
                    <a:cubicBezTo>
                      <a:pt x="101039" y="114834"/>
                      <a:pt x="100831" y="115331"/>
                      <a:pt x="100843" y="115297"/>
                    </a:cubicBezTo>
                    <a:lnTo>
                      <a:pt x="100669" y="115736"/>
                    </a:lnTo>
                    <a:lnTo>
                      <a:pt x="100565" y="116072"/>
                    </a:lnTo>
                    <a:lnTo>
                      <a:pt x="100496" y="116361"/>
                    </a:lnTo>
                    <a:lnTo>
                      <a:pt x="100484" y="116616"/>
                    </a:lnTo>
                    <a:lnTo>
                      <a:pt x="100496" y="116928"/>
                    </a:lnTo>
                    <a:lnTo>
                      <a:pt x="100577" y="117391"/>
                    </a:lnTo>
                    <a:cubicBezTo>
                      <a:pt x="100611" y="117726"/>
                      <a:pt x="100577" y="118085"/>
                      <a:pt x="100461" y="118409"/>
                    </a:cubicBezTo>
                    <a:lnTo>
                      <a:pt x="100299" y="118825"/>
                    </a:lnTo>
                    <a:cubicBezTo>
                      <a:pt x="100137" y="119242"/>
                      <a:pt x="99859" y="119577"/>
                      <a:pt x="99501" y="119797"/>
                    </a:cubicBezTo>
                    <a:lnTo>
                      <a:pt x="99061" y="120075"/>
                    </a:lnTo>
                    <a:cubicBezTo>
                      <a:pt x="98691" y="120318"/>
                      <a:pt x="98240" y="120422"/>
                      <a:pt x="97812" y="120387"/>
                    </a:cubicBezTo>
                    <a:lnTo>
                      <a:pt x="97233" y="120329"/>
                    </a:lnTo>
                    <a:cubicBezTo>
                      <a:pt x="97233" y="120329"/>
                      <a:pt x="96701" y="120272"/>
                      <a:pt x="96712" y="120272"/>
                    </a:cubicBezTo>
                    <a:lnTo>
                      <a:pt x="96215" y="120214"/>
                    </a:lnTo>
                    <a:lnTo>
                      <a:pt x="95752" y="120191"/>
                    </a:lnTo>
                    <a:lnTo>
                      <a:pt x="95243" y="120168"/>
                    </a:lnTo>
                    <a:lnTo>
                      <a:pt x="94757" y="120156"/>
                    </a:lnTo>
                    <a:lnTo>
                      <a:pt x="94248" y="120168"/>
                    </a:lnTo>
                    <a:lnTo>
                      <a:pt x="93565" y="120133"/>
                    </a:lnTo>
                    <a:cubicBezTo>
                      <a:pt x="93230" y="120110"/>
                      <a:pt x="92894" y="119994"/>
                      <a:pt x="92617" y="119809"/>
                    </a:cubicBezTo>
                    <a:lnTo>
                      <a:pt x="92223" y="119566"/>
                    </a:lnTo>
                    <a:cubicBezTo>
                      <a:pt x="91761" y="119277"/>
                      <a:pt x="91437" y="118802"/>
                      <a:pt x="91332" y="118270"/>
                    </a:cubicBezTo>
                    <a:lnTo>
                      <a:pt x="91240" y="117773"/>
                    </a:lnTo>
                    <a:lnTo>
                      <a:pt x="91205" y="117587"/>
                    </a:lnTo>
                    <a:lnTo>
                      <a:pt x="91171" y="117518"/>
                    </a:lnTo>
                    <a:lnTo>
                      <a:pt x="91032" y="117356"/>
                    </a:lnTo>
                    <a:lnTo>
                      <a:pt x="90893" y="117240"/>
                    </a:lnTo>
                    <a:lnTo>
                      <a:pt x="90627" y="117090"/>
                    </a:lnTo>
                    <a:lnTo>
                      <a:pt x="90280" y="116905"/>
                    </a:lnTo>
                    <a:lnTo>
                      <a:pt x="89875" y="116743"/>
                    </a:lnTo>
                    <a:lnTo>
                      <a:pt x="89424" y="116569"/>
                    </a:lnTo>
                    <a:lnTo>
                      <a:pt x="88984" y="116396"/>
                    </a:lnTo>
                    <a:lnTo>
                      <a:pt x="88174" y="116188"/>
                    </a:lnTo>
                    <a:lnTo>
                      <a:pt x="87908" y="116153"/>
                    </a:lnTo>
                    <a:lnTo>
                      <a:pt x="87665" y="116153"/>
                    </a:lnTo>
                    <a:lnTo>
                      <a:pt x="87341" y="116188"/>
                    </a:lnTo>
                    <a:lnTo>
                      <a:pt x="86971" y="116280"/>
                    </a:lnTo>
                    <a:cubicBezTo>
                      <a:pt x="86971" y="116280"/>
                      <a:pt x="86450" y="116419"/>
                      <a:pt x="86462" y="116419"/>
                    </a:cubicBezTo>
                    <a:lnTo>
                      <a:pt x="85941" y="116558"/>
                    </a:lnTo>
                    <a:cubicBezTo>
                      <a:pt x="85802" y="116592"/>
                      <a:pt x="85663" y="116616"/>
                      <a:pt x="85513" y="116627"/>
                    </a:cubicBezTo>
                    <a:lnTo>
                      <a:pt x="84645" y="116627"/>
                    </a:lnTo>
                    <a:cubicBezTo>
                      <a:pt x="84645" y="116627"/>
                      <a:pt x="84113" y="116558"/>
                      <a:pt x="84125" y="116558"/>
                    </a:cubicBezTo>
                    <a:lnTo>
                      <a:pt x="83662" y="116500"/>
                    </a:lnTo>
                    <a:lnTo>
                      <a:pt x="83650" y="116500"/>
                    </a:lnTo>
                    <a:cubicBezTo>
                      <a:pt x="83384" y="117078"/>
                      <a:pt x="82863" y="117506"/>
                      <a:pt x="82227" y="117634"/>
                    </a:cubicBezTo>
                    <a:lnTo>
                      <a:pt x="58058" y="122655"/>
                    </a:lnTo>
                    <a:cubicBezTo>
                      <a:pt x="57722" y="122724"/>
                      <a:pt x="57387" y="122713"/>
                      <a:pt x="57063" y="122620"/>
                    </a:cubicBezTo>
                    <a:lnTo>
                      <a:pt x="56658" y="122505"/>
                    </a:lnTo>
                    <a:cubicBezTo>
                      <a:pt x="56542" y="122470"/>
                      <a:pt x="56415" y="122412"/>
                      <a:pt x="56311" y="122354"/>
                    </a:cubicBezTo>
                    <a:lnTo>
                      <a:pt x="56033" y="122597"/>
                    </a:lnTo>
                    <a:cubicBezTo>
                      <a:pt x="55663" y="122909"/>
                      <a:pt x="55200" y="123060"/>
                      <a:pt x="54726" y="123060"/>
                    </a:cubicBezTo>
                    <a:lnTo>
                      <a:pt x="54217" y="123048"/>
                    </a:lnTo>
                    <a:lnTo>
                      <a:pt x="53395" y="122944"/>
                    </a:lnTo>
                    <a:cubicBezTo>
                      <a:pt x="53187" y="122909"/>
                      <a:pt x="52979" y="122840"/>
                      <a:pt x="52782" y="122748"/>
                    </a:cubicBezTo>
                    <a:lnTo>
                      <a:pt x="52343" y="122505"/>
                    </a:lnTo>
                    <a:cubicBezTo>
                      <a:pt x="52134" y="122412"/>
                      <a:pt x="51949" y="122262"/>
                      <a:pt x="51799" y="122100"/>
                    </a:cubicBezTo>
                    <a:lnTo>
                      <a:pt x="51544" y="121822"/>
                    </a:lnTo>
                    <a:lnTo>
                      <a:pt x="51486" y="121787"/>
                    </a:lnTo>
                    <a:lnTo>
                      <a:pt x="50549" y="121891"/>
                    </a:lnTo>
                    <a:lnTo>
                      <a:pt x="50295" y="122250"/>
                    </a:lnTo>
                    <a:lnTo>
                      <a:pt x="50387" y="122481"/>
                    </a:lnTo>
                    <a:cubicBezTo>
                      <a:pt x="50445" y="122597"/>
                      <a:pt x="50480" y="122747"/>
                      <a:pt x="50503" y="122886"/>
                    </a:cubicBezTo>
                    <a:lnTo>
                      <a:pt x="50596" y="123418"/>
                    </a:lnTo>
                    <a:cubicBezTo>
                      <a:pt x="50619" y="123557"/>
                      <a:pt x="50630" y="123696"/>
                      <a:pt x="50630" y="123835"/>
                    </a:cubicBezTo>
                    <a:lnTo>
                      <a:pt x="50607" y="124367"/>
                    </a:lnTo>
                    <a:lnTo>
                      <a:pt x="50468" y="125223"/>
                    </a:lnTo>
                    <a:cubicBezTo>
                      <a:pt x="50434" y="125374"/>
                      <a:pt x="50387" y="125536"/>
                      <a:pt x="50318" y="125663"/>
                    </a:cubicBezTo>
                    <a:lnTo>
                      <a:pt x="49809" y="126693"/>
                    </a:lnTo>
                    <a:lnTo>
                      <a:pt x="49462" y="127294"/>
                    </a:lnTo>
                    <a:cubicBezTo>
                      <a:pt x="49300" y="127560"/>
                      <a:pt x="49057" y="127792"/>
                      <a:pt x="48791" y="127965"/>
                    </a:cubicBezTo>
                    <a:lnTo>
                      <a:pt x="47842" y="128532"/>
                    </a:lnTo>
                    <a:lnTo>
                      <a:pt x="47217" y="128845"/>
                    </a:lnTo>
                    <a:lnTo>
                      <a:pt x="46396" y="129111"/>
                    </a:lnTo>
                    <a:lnTo>
                      <a:pt x="45516" y="129250"/>
                    </a:lnTo>
                    <a:cubicBezTo>
                      <a:pt x="45273" y="129273"/>
                      <a:pt x="45019" y="129250"/>
                      <a:pt x="44776" y="129180"/>
                    </a:cubicBezTo>
                    <a:lnTo>
                      <a:pt x="23025" y="166020"/>
                    </a:lnTo>
                    <a:lnTo>
                      <a:pt x="23094" y="166112"/>
                    </a:lnTo>
                    <a:cubicBezTo>
                      <a:pt x="23187" y="166251"/>
                      <a:pt x="23268" y="166378"/>
                      <a:pt x="23326" y="166529"/>
                    </a:cubicBezTo>
                    <a:lnTo>
                      <a:pt x="23522" y="167038"/>
                    </a:lnTo>
                    <a:lnTo>
                      <a:pt x="23731" y="167790"/>
                    </a:lnTo>
                    <a:lnTo>
                      <a:pt x="23846" y="168530"/>
                    </a:lnTo>
                    <a:cubicBezTo>
                      <a:pt x="23869" y="168681"/>
                      <a:pt x="23881" y="168843"/>
                      <a:pt x="23869" y="168981"/>
                    </a:cubicBezTo>
                    <a:lnTo>
                      <a:pt x="23835" y="169502"/>
                    </a:lnTo>
                    <a:cubicBezTo>
                      <a:pt x="23823" y="169641"/>
                      <a:pt x="23800" y="169768"/>
                      <a:pt x="23765" y="169907"/>
                    </a:cubicBezTo>
                    <a:lnTo>
                      <a:pt x="23615" y="170416"/>
                    </a:lnTo>
                    <a:lnTo>
                      <a:pt x="23245" y="171261"/>
                    </a:lnTo>
                    <a:lnTo>
                      <a:pt x="22851" y="171874"/>
                    </a:lnTo>
                    <a:lnTo>
                      <a:pt x="22412" y="172464"/>
                    </a:lnTo>
                    <a:cubicBezTo>
                      <a:pt x="22296" y="172614"/>
                      <a:pt x="22169" y="172730"/>
                      <a:pt x="22018" y="172857"/>
                    </a:cubicBezTo>
                    <a:lnTo>
                      <a:pt x="21579" y="173170"/>
                    </a:lnTo>
                    <a:cubicBezTo>
                      <a:pt x="21474" y="173251"/>
                      <a:pt x="21347" y="173332"/>
                      <a:pt x="21231" y="173378"/>
                    </a:cubicBezTo>
                    <a:lnTo>
                      <a:pt x="20433" y="173713"/>
                    </a:lnTo>
                    <a:lnTo>
                      <a:pt x="19565" y="173910"/>
                    </a:lnTo>
                    <a:lnTo>
                      <a:pt x="18432" y="173979"/>
                    </a:lnTo>
                    <a:lnTo>
                      <a:pt x="12496" y="184254"/>
                    </a:lnTo>
                    <a:lnTo>
                      <a:pt x="12728" y="184693"/>
                    </a:lnTo>
                    <a:cubicBezTo>
                      <a:pt x="12809" y="184832"/>
                      <a:pt x="12867" y="184971"/>
                      <a:pt x="12890" y="185121"/>
                    </a:cubicBezTo>
                    <a:lnTo>
                      <a:pt x="13005" y="185572"/>
                    </a:lnTo>
                    <a:lnTo>
                      <a:pt x="13156" y="186024"/>
                    </a:lnTo>
                    <a:lnTo>
                      <a:pt x="13306" y="186914"/>
                    </a:lnTo>
                    <a:lnTo>
                      <a:pt x="13318" y="187690"/>
                    </a:lnTo>
                    <a:lnTo>
                      <a:pt x="13179" y="188581"/>
                    </a:lnTo>
                    <a:lnTo>
                      <a:pt x="12936" y="189356"/>
                    </a:lnTo>
                    <a:lnTo>
                      <a:pt x="12670" y="189992"/>
                    </a:lnTo>
                    <a:cubicBezTo>
                      <a:pt x="12577" y="190189"/>
                      <a:pt x="12473" y="190385"/>
                      <a:pt x="12323" y="190536"/>
                    </a:cubicBezTo>
                    <a:lnTo>
                      <a:pt x="11964" y="190941"/>
                    </a:lnTo>
                    <a:cubicBezTo>
                      <a:pt x="11848" y="191080"/>
                      <a:pt x="11710" y="191195"/>
                      <a:pt x="11559" y="191288"/>
                    </a:cubicBezTo>
                    <a:lnTo>
                      <a:pt x="11108" y="191577"/>
                    </a:lnTo>
                    <a:lnTo>
                      <a:pt x="10321" y="191936"/>
                    </a:lnTo>
                    <a:lnTo>
                      <a:pt x="9581" y="192179"/>
                    </a:lnTo>
                    <a:cubicBezTo>
                      <a:pt x="9326" y="192248"/>
                      <a:pt x="9072" y="192271"/>
                      <a:pt x="8806" y="192248"/>
                    </a:cubicBezTo>
                    <a:lnTo>
                      <a:pt x="8181" y="192167"/>
                    </a:lnTo>
                    <a:lnTo>
                      <a:pt x="8042" y="192584"/>
                    </a:lnTo>
                    <a:lnTo>
                      <a:pt x="5879" y="198692"/>
                    </a:lnTo>
                    <a:cubicBezTo>
                      <a:pt x="5717" y="199144"/>
                      <a:pt x="5393" y="199525"/>
                      <a:pt x="4988" y="199757"/>
                    </a:cubicBezTo>
                    <a:lnTo>
                      <a:pt x="5670" y="200879"/>
                    </a:lnTo>
                    <a:lnTo>
                      <a:pt x="6237" y="202013"/>
                    </a:lnTo>
                    <a:lnTo>
                      <a:pt x="6179" y="201909"/>
                    </a:lnTo>
                    <a:lnTo>
                      <a:pt x="6573" y="202661"/>
                    </a:lnTo>
                    <a:lnTo>
                      <a:pt x="6827" y="203401"/>
                    </a:lnTo>
                    <a:lnTo>
                      <a:pt x="7186" y="205033"/>
                    </a:lnTo>
                    <a:lnTo>
                      <a:pt x="7267" y="205819"/>
                    </a:lnTo>
                    <a:lnTo>
                      <a:pt x="7290" y="206999"/>
                    </a:lnTo>
                    <a:cubicBezTo>
                      <a:pt x="7290" y="207185"/>
                      <a:pt x="7278" y="207370"/>
                      <a:pt x="7221" y="207543"/>
                    </a:cubicBezTo>
                    <a:lnTo>
                      <a:pt x="7036" y="208214"/>
                    </a:lnTo>
                    <a:lnTo>
                      <a:pt x="7036" y="208249"/>
                    </a:lnTo>
                    <a:lnTo>
                      <a:pt x="7197" y="209024"/>
                    </a:lnTo>
                    <a:lnTo>
                      <a:pt x="7221" y="209082"/>
                    </a:lnTo>
                    <a:lnTo>
                      <a:pt x="7359" y="209256"/>
                    </a:lnTo>
                    <a:lnTo>
                      <a:pt x="7683" y="209614"/>
                    </a:lnTo>
                    <a:cubicBezTo>
                      <a:pt x="7915" y="209869"/>
                      <a:pt x="8077" y="210193"/>
                      <a:pt x="8146" y="210540"/>
                    </a:cubicBezTo>
                    <a:lnTo>
                      <a:pt x="8239" y="211049"/>
                    </a:lnTo>
                    <a:lnTo>
                      <a:pt x="8262" y="211303"/>
                    </a:lnTo>
                    <a:lnTo>
                      <a:pt x="8829" y="211766"/>
                    </a:lnTo>
                    <a:cubicBezTo>
                      <a:pt x="9280" y="211697"/>
                      <a:pt x="9743" y="211778"/>
                      <a:pt x="10136" y="211998"/>
                    </a:cubicBezTo>
                    <a:lnTo>
                      <a:pt x="10541" y="212229"/>
                    </a:lnTo>
                    <a:cubicBezTo>
                      <a:pt x="10796" y="212368"/>
                      <a:pt x="11004" y="212553"/>
                      <a:pt x="11177" y="212796"/>
                    </a:cubicBezTo>
                    <a:lnTo>
                      <a:pt x="11802" y="213652"/>
                    </a:lnTo>
                    <a:lnTo>
                      <a:pt x="12230" y="214439"/>
                    </a:lnTo>
                    <a:lnTo>
                      <a:pt x="12346" y="214809"/>
                    </a:lnTo>
                    <a:lnTo>
                      <a:pt x="13804" y="215931"/>
                    </a:lnTo>
                    <a:cubicBezTo>
                      <a:pt x="13804" y="215931"/>
                      <a:pt x="14232" y="216255"/>
                      <a:pt x="14220" y="216244"/>
                    </a:cubicBezTo>
                    <a:lnTo>
                      <a:pt x="14301" y="216313"/>
                    </a:lnTo>
                    <a:lnTo>
                      <a:pt x="17032" y="216903"/>
                    </a:lnTo>
                    <a:cubicBezTo>
                      <a:pt x="17194" y="216938"/>
                      <a:pt x="17356" y="216996"/>
                      <a:pt x="17518" y="217077"/>
                    </a:cubicBezTo>
                    <a:lnTo>
                      <a:pt x="18177" y="217435"/>
                    </a:lnTo>
                    <a:lnTo>
                      <a:pt x="19901" y="218558"/>
                    </a:lnTo>
                    <a:lnTo>
                      <a:pt x="20132" y="218673"/>
                    </a:lnTo>
                    <a:lnTo>
                      <a:pt x="21301" y="218650"/>
                    </a:lnTo>
                    <a:lnTo>
                      <a:pt x="21625" y="218615"/>
                    </a:lnTo>
                    <a:lnTo>
                      <a:pt x="23650" y="218118"/>
                    </a:lnTo>
                    <a:lnTo>
                      <a:pt x="24957" y="217979"/>
                    </a:lnTo>
                    <a:cubicBezTo>
                      <a:pt x="25235" y="217956"/>
                      <a:pt x="25535" y="217991"/>
                      <a:pt x="25802" y="218083"/>
                    </a:cubicBezTo>
                    <a:lnTo>
                      <a:pt x="26299" y="218245"/>
                    </a:lnTo>
                    <a:lnTo>
                      <a:pt x="29700" y="219668"/>
                    </a:lnTo>
                    <a:lnTo>
                      <a:pt x="30302" y="219252"/>
                    </a:lnTo>
                    <a:lnTo>
                      <a:pt x="30626" y="219043"/>
                    </a:lnTo>
                    <a:lnTo>
                      <a:pt x="34930" y="215179"/>
                    </a:lnTo>
                    <a:cubicBezTo>
                      <a:pt x="35080" y="215040"/>
                      <a:pt x="35242" y="214936"/>
                      <a:pt x="35416" y="214855"/>
                    </a:cubicBezTo>
                    <a:lnTo>
                      <a:pt x="35902" y="214624"/>
                    </a:lnTo>
                    <a:lnTo>
                      <a:pt x="36955" y="214173"/>
                    </a:lnTo>
                    <a:cubicBezTo>
                      <a:pt x="37140" y="214103"/>
                      <a:pt x="37325" y="214057"/>
                      <a:pt x="37533" y="214022"/>
                    </a:cubicBezTo>
                    <a:lnTo>
                      <a:pt x="38597" y="213906"/>
                    </a:lnTo>
                    <a:lnTo>
                      <a:pt x="40761" y="213756"/>
                    </a:lnTo>
                    <a:lnTo>
                      <a:pt x="41108" y="213721"/>
                    </a:lnTo>
                    <a:lnTo>
                      <a:pt x="42751" y="213282"/>
                    </a:lnTo>
                    <a:lnTo>
                      <a:pt x="42890" y="213201"/>
                    </a:lnTo>
                    <a:lnTo>
                      <a:pt x="43596" y="212703"/>
                    </a:lnTo>
                    <a:lnTo>
                      <a:pt x="43920" y="210528"/>
                    </a:lnTo>
                    <a:lnTo>
                      <a:pt x="44105" y="209788"/>
                    </a:lnTo>
                    <a:cubicBezTo>
                      <a:pt x="44359" y="208920"/>
                      <a:pt x="45192" y="208318"/>
                      <a:pt x="46095" y="208341"/>
                    </a:cubicBezTo>
                    <a:lnTo>
                      <a:pt x="47286" y="208376"/>
                    </a:lnTo>
                    <a:lnTo>
                      <a:pt x="47657" y="208179"/>
                    </a:lnTo>
                    <a:cubicBezTo>
                      <a:pt x="47819" y="208099"/>
                      <a:pt x="47992" y="208029"/>
                      <a:pt x="48177" y="207994"/>
                    </a:cubicBezTo>
                    <a:lnTo>
                      <a:pt x="48628" y="207902"/>
                    </a:lnTo>
                    <a:cubicBezTo>
                      <a:pt x="49218" y="207763"/>
                      <a:pt x="49832" y="207913"/>
                      <a:pt x="50306" y="208295"/>
                    </a:cubicBezTo>
                    <a:lnTo>
                      <a:pt x="50422" y="208388"/>
                    </a:lnTo>
                    <a:lnTo>
                      <a:pt x="50445" y="208365"/>
                    </a:lnTo>
                    <a:lnTo>
                      <a:pt x="51370" y="208029"/>
                    </a:lnTo>
                    <a:lnTo>
                      <a:pt x="52944" y="207682"/>
                    </a:lnTo>
                    <a:cubicBezTo>
                      <a:pt x="53094" y="207659"/>
                      <a:pt x="53222" y="207647"/>
                      <a:pt x="53372" y="207647"/>
                    </a:cubicBezTo>
                    <a:lnTo>
                      <a:pt x="53904" y="207647"/>
                    </a:lnTo>
                    <a:lnTo>
                      <a:pt x="54911" y="207717"/>
                    </a:lnTo>
                    <a:lnTo>
                      <a:pt x="55165" y="207543"/>
                    </a:lnTo>
                    <a:cubicBezTo>
                      <a:pt x="55686" y="207150"/>
                      <a:pt x="56357" y="207057"/>
                      <a:pt x="56970" y="207265"/>
                    </a:cubicBezTo>
                    <a:lnTo>
                      <a:pt x="57676" y="207508"/>
                    </a:lnTo>
                    <a:lnTo>
                      <a:pt x="57745" y="207508"/>
                    </a:lnTo>
                    <a:lnTo>
                      <a:pt x="58035" y="207474"/>
                    </a:lnTo>
                    <a:lnTo>
                      <a:pt x="59238" y="207196"/>
                    </a:lnTo>
                    <a:lnTo>
                      <a:pt x="60372" y="207092"/>
                    </a:lnTo>
                    <a:cubicBezTo>
                      <a:pt x="60765" y="207069"/>
                      <a:pt x="61147" y="207161"/>
                      <a:pt x="61494" y="207346"/>
                    </a:cubicBezTo>
                    <a:lnTo>
                      <a:pt x="61922" y="207589"/>
                    </a:lnTo>
                    <a:cubicBezTo>
                      <a:pt x="62038" y="207659"/>
                      <a:pt x="62165" y="207740"/>
                      <a:pt x="62269" y="207832"/>
                    </a:cubicBezTo>
                    <a:lnTo>
                      <a:pt x="62547" y="208075"/>
                    </a:lnTo>
                    <a:lnTo>
                      <a:pt x="63160" y="207717"/>
                    </a:lnTo>
                    <a:lnTo>
                      <a:pt x="64190" y="207219"/>
                    </a:lnTo>
                    <a:lnTo>
                      <a:pt x="64444" y="207069"/>
                    </a:lnTo>
                    <a:lnTo>
                      <a:pt x="65115" y="206525"/>
                    </a:lnTo>
                    <a:lnTo>
                      <a:pt x="65381" y="206282"/>
                    </a:lnTo>
                    <a:lnTo>
                      <a:pt x="65832" y="205750"/>
                    </a:lnTo>
                    <a:lnTo>
                      <a:pt x="65867" y="205680"/>
                    </a:lnTo>
                    <a:lnTo>
                      <a:pt x="65925" y="205437"/>
                    </a:lnTo>
                    <a:lnTo>
                      <a:pt x="66203" y="203922"/>
                    </a:lnTo>
                    <a:cubicBezTo>
                      <a:pt x="66237" y="203679"/>
                      <a:pt x="66342" y="203459"/>
                      <a:pt x="66457" y="203251"/>
                    </a:cubicBezTo>
                    <a:lnTo>
                      <a:pt x="66700" y="202834"/>
                    </a:lnTo>
                    <a:cubicBezTo>
                      <a:pt x="66943" y="202441"/>
                      <a:pt x="67302" y="202140"/>
                      <a:pt x="67730" y="201990"/>
                    </a:cubicBezTo>
                    <a:lnTo>
                      <a:pt x="68586" y="201666"/>
                    </a:lnTo>
                    <a:lnTo>
                      <a:pt x="68783" y="201562"/>
                    </a:lnTo>
                    <a:lnTo>
                      <a:pt x="69107" y="201319"/>
                    </a:lnTo>
                    <a:lnTo>
                      <a:pt x="69674" y="200948"/>
                    </a:lnTo>
                    <a:lnTo>
                      <a:pt x="71201" y="200092"/>
                    </a:lnTo>
                    <a:cubicBezTo>
                      <a:pt x="71467" y="199942"/>
                      <a:pt x="71768" y="199861"/>
                      <a:pt x="72069" y="199838"/>
                    </a:cubicBezTo>
                    <a:lnTo>
                      <a:pt x="72612" y="199352"/>
                    </a:lnTo>
                    <a:lnTo>
                      <a:pt x="73249" y="198901"/>
                    </a:lnTo>
                    <a:lnTo>
                      <a:pt x="73515" y="198276"/>
                    </a:lnTo>
                    <a:lnTo>
                      <a:pt x="73411" y="197663"/>
                    </a:lnTo>
                    <a:lnTo>
                      <a:pt x="73295" y="197559"/>
                    </a:lnTo>
                    <a:cubicBezTo>
                      <a:pt x="72682" y="197049"/>
                      <a:pt x="72427" y="196216"/>
                      <a:pt x="72635" y="195453"/>
                    </a:cubicBezTo>
                    <a:lnTo>
                      <a:pt x="72786" y="194944"/>
                    </a:lnTo>
                    <a:cubicBezTo>
                      <a:pt x="72855" y="194736"/>
                      <a:pt x="72959" y="194516"/>
                      <a:pt x="73098" y="194331"/>
                    </a:cubicBezTo>
                    <a:lnTo>
                      <a:pt x="73411" y="193903"/>
                    </a:lnTo>
                    <a:cubicBezTo>
                      <a:pt x="73526" y="193741"/>
                      <a:pt x="73665" y="193590"/>
                      <a:pt x="73827" y="193474"/>
                    </a:cubicBezTo>
                    <a:lnTo>
                      <a:pt x="74498" y="193012"/>
                    </a:lnTo>
                    <a:lnTo>
                      <a:pt x="76870" y="191727"/>
                    </a:lnTo>
                    <a:cubicBezTo>
                      <a:pt x="77333" y="191473"/>
                      <a:pt x="77888" y="191415"/>
                      <a:pt x="78397" y="191565"/>
                    </a:cubicBezTo>
                    <a:lnTo>
                      <a:pt x="78744" y="191670"/>
                    </a:lnTo>
                    <a:cubicBezTo>
                      <a:pt x="79311" y="191832"/>
                      <a:pt x="79762" y="192237"/>
                      <a:pt x="80005" y="192757"/>
                    </a:cubicBezTo>
                    <a:lnTo>
                      <a:pt x="80445" y="193729"/>
                    </a:lnTo>
                    <a:cubicBezTo>
                      <a:pt x="80514" y="193879"/>
                      <a:pt x="80561" y="194041"/>
                      <a:pt x="80595" y="194192"/>
                    </a:cubicBezTo>
                    <a:lnTo>
                      <a:pt x="80630" y="194365"/>
                    </a:lnTo>
                    <a:cubicBezTo>
                      <a:pt x="80827" y="194527"/>
                      <a:pt x="80989" y="194712"/>
                      <a:pt x="81128" y="194944"/>
                    </a:cubicBezTo>
                    <a:lnTo>
                      <a:pt x="81671" y="195904"/>
                    </a:lnTo>
                    <a:lnTo>
                      <a:pt x="82782" y="198045"/>
                    </a:lnTo>
                    <a:lnTo>
                      <a:pt x="84807" y="199086"/>
                    </a:lnTo>
                    <a:lnTo>
                      <a:pt x="85524" y="199606"/>
                    </a:lnTo>
                    <a:lnTo>
                      <a:pt x="87653" y="201481"/>
                    </a:lnTo>
                    <a:cubicBezTo>
                      <a:pt x="87988" y="201793"/>
                      <a:pt x="88197" y="202186"/>
                      <a:pt x="88278" y="202626"/>
                    </a:cubicBezTo>
                    <a:cubicBezTo>
                      <a:pt x="88636" y="202869"/>
                      <a:pt x="88902" y="203228"/>
                      <a:pt x="89053" y="203656"/>
                    </a:cubicBezTo>
                    <a:cubicBezTo>
                      <a:pt x="89330" y="203899"/>
                      <a:pt x="89562" y="204223"/>
                      <a:pt x="89666" y="204593"/>
                    </a:cubicBezTo>
                    <a:cubicBezTo>
                      <a:pt x="89805" y="204998"/>
                      <a:pt x="89805" y="205426"/>
                      <a:pt x="89666" y="205808"/>
                    </a:cubicBezTo>
                    <a:cubicBezTo>
                      <a:pt x="89816" y="205877"/>
                      <a:pt x="89932" y="205958"/>
                      <a:pt x="90059" y="206062"/>
                    </a:cubicBezTo>
                    <a:lnTo>
                      <a:pt x="90476" y="206386"/>
                    </a:lnTo>
                    <a:lnTo>
                      <a:pt x="92177" y="207960"/>
                    </a:lnTo>
                    <a:cubicBezTo>
                      <a:pt x="92605" y="208376"/>
                      <a:pt x="92813" y="208955"/>
                      <a:pt x="92778" y="209522"/>
                    </a:cubicBezTo>
                    <a:cubicBezTo>
                      <a:pt x="93773" y="209383"/>
                      <a:pt x="94699" y="209984"/>
                      <a:pt x="94988" y="210956"/>
                    </a:cubicBezTo>
                    <a:lnTo>
                      <a:pt x="96307" y="215723"/>
                    </a:lnTo>
                    <a:lnTo>
                      <a:pt x="96897" y="219576"/>
                    </a:lnTo>
                    <a:cubicBezTo>
                      <a:pt x="96920" y="219761"/>
                      <a:pt x="96920" y="219946"/>
                      <a:pt x="96909" y="220143"/>
                    </a:cubicBezTo>
                    <a:lnTo>
                      <a:pt x="96839" y="220652"/>
                    </a:lnTo>
                    <a:lnTo>
                      <a:pt x="96828" y="220721"/>
                    </a:lnTo>
                    <a:cubicBezTo>
                      <a:pt x="97163" y="221230"/>
                      <a:pt x="97256" y="221867"/>
                      <a:pt x="97024" y="222491"/>
                    </a:cubicBezTo>
                    <a:lnTo>
                      <a:pt x="96943" y="222723"/>
                    </a:lnTo>
                    <a:lnTo>
                      <a:pt x="97950" y="223463"/>
                    </a:lnTo>
                    <a:lnTo>
                      <a:pt x="98297" y="223440"/>
                    </a:lnTo>
                    <a:cubicBezTo>
                      <a:pt x="98713" y="223417"/>
                      <a:pt x="99118" y="223510"/>
                      <a:pt x="99477" y="223718"/>
                    </a:cubicBezTo>
                    <a:lnTo>
                      <a:pt x="99674" y="223833"/>
                    </a:lnTo>
                    <a:lnTo>
                      <a:pt x="100032" y="223625"/>
                    </a:lnTo>
                    <a:lnTo>
                      <a:pt x="100368" y="223417"/>
                    </a:lnTo>
                    <a:lnTo>
                      <a:pt x="100599" y="223232"/>
                    </a:lnTo>
                    <a:lnTo>
                      <a:pt x="100889" y="222954"/>
                    </a:lnTo>
                    <a:lnTo>
                      <a:pt x="101212" y="222607"/>
                    </a:lnTo>
                    <a:lnTo>
                      <a:pt x="101479" y="222318"/>
                    </a:lnTo>
                    <a:lnTo>
                      <a:pt x="101571" y="222167"/>
                    </a:lnTo>
                    <a:lnTo>
                      <a:pt x="102092" y="220883"/>
                    </a:lnTo>
                    <a:cubicBezTo>
                      <a:pt x="102381" y="220143"/>
                      <a:pt x="103087" y="219657"/>
                      <a:pt x="103885" y="219622"/>
                    </a:cubicBezTo>
                    <a:lnTo>
                      <a:pt x="105065" y="219587"/>
                    </a:lnTo>
                    <a:lnTo>
                      <a:pt x="105123" y="219402"/>
                    </a:lnTo>
                    <a:cubicBezTo>
                      <a:pt x="105262" y="218963"/>
                      <a:pt x="105528" y="218581"/>
                      <a:pt x="105898" y="218315"/>
                    </a:cubicBezTo>
                    <a:lnTo>
                      <a:pt x="106812" y="217690"/>
                    </a:lnTo>
                    <a:lnTo>
                      <a:pt x="108189" y="216845"/>
                    </a:lnTo>
                    <a:lnTo>
                      <a:pt x="108467" y="216637"/>
                    </a:lnTo>
                    <a:lnTo>
                      <a:pt x="109577" y="215631"/>
                    </a:lnTo>
                    <a:lnTo>
                      <a:pt x="110491" y="214855"/>
                    </a:lnTo>
                    <a:lnTo>
                      <a:pt x="110434" y="214890"/>
                    </a:lnTo>
                    <a:lnTo>
                      <a:pt x="110700" y="214659"/>
                    </a:lnTo>
                    <a:lnTo>
                      <a:pt x="110908" y="214393"/>
                    </a:lnTo>
                    <a:cubicBezTo>
                      <a:pt x="110908" y="214393"/>
                      <a:pt x="111243" y="213965"/>
                      <a:pt x="111232" y="213976"/>
                    </a:cubicBezTo>
                    <a:cubicBezTo>
                      <a:pt x="111232" y="213976"/>
                      <a:pt x="111567" y="213560"/>
                      <a:pt x="111544" y="213583"/>
                    </a:cubicBezTo>
                    <a:lnTo>
                      <a:pt x="112042" y="212958"/>
                    </a:lnTo>
                    <a:cubicBezTo>
                      <a:pt x="112042" y="212958"/>
                      <a:pt x="112412" y="212565"/>
                      <a:pt x="112389" y="212611"/>
                    </a:cubicBezTo>
                    <a:lnTo>
                      <a:pt x="112736" y="212241"/>
                    </a:lnTo>
                    <a:lnTo>
                      <a:pt x="113071" y="211870"/>
                    </a:lnTo>
                    <a:lnTo>
                      <a:pt x="113638" y="211350"/>
                    </a:lnTo>
                    <a:cubicBezTo>
                      <a:pt x="114171" y="210899"/>
                      <a:pt x="114911" y="210748"/>
                      <a:pt x="115582" y="210956"/>
                    </a:cubicBezTo>
                    <a:lnTo>
                      <a:pt x="117618" y="211616"/>
                    </a:lnTo>
                    <a:cubicBezTo>
                      <a:pt x="117965" y="211720"/>
                      <a:pt x="118255" y="211928"/>
                      <a:pt x="118498" y="212194"/>
                    </a:cubicBezTo>
                    <a:lnTo>
                      <a:pt x="118845" y="212588"/>
                    </a:lnTo>
                    <a:lnTo>
                      <a:pt x="119932" y="213976"/>
                    </a:lnTo>
                    <a:cubicBezTo>
                      <a:pt x="120337" y="214497"/>
                      <a:pt x="120453" y="215191"/>
                      <a:pt x="120245" y="215827"/>
                    </a:cubicBezTo>
                    <a:lnTo>
                      <a:pt x="120222" y="215920"/>
                    </a:lnTo>
                    <a:cubicBezTo>
                      <a:pt x="120360" y="216278"/>
                      <a:pt x="120383" y="216683"/>
                      <a:pt x="120291" y="217065"/>
                    </a:cubicBezTo>
                    <a:lnTo>
                      <a:pt x="120198" y="217470"/>
                    </a:lnTo>
                    <a:lnTo>
                      <a:pt x="120175" y="217632"/>
                    </a:lnTo>
                    <a:lnTo>
                      <a:pt x="120279" y="218454"/>
                    </a:lnTo>
                    <a:cubicBezTo>
                      <a:pt x="120303" y="218708"/>
                      <a:pt x="120291" y="218963"/>
                      <a:pt x="120222" y="219217"/>
                    </a:cubicBezTo>
                    <a:lnTo>
                      <a:pt x="120164" y="219402"/>
                    </a:lnTo>
                    <a:lnTo>
                      <a:pt x="120175" y="219587"/>
                    </a:lnTo>
                    <a:cubicBezTo>
                      <a:pt x="120187" y="219761"/>
                      <a:pt x="120175" y="219935"/>
                      <a:pt x="120152" y="220108"/>
                    </a:cubicBezTo>
                    <a:lnTo>
                      <a:pt x="119967" y="220953"/>
                    </a:lnTo>
                    <a:lnTo>
                      <a:pt x="119643" y="221728"/>
                    </a:lnTo>
                    <a:lnTo>
                      <a:pt x="119631" y="221843"/>
                    </a:lnTo>
                    <a:lnTo>
                      <a:pt x="119631" y="222353"/>
                    </a:lnTo>
                    <a:cubicBezTo>
                      <a:pt x="119793" y="222434"/>
                      <a:pt x="119955" y="222538"/>
                      <a:pt x="120071" y="222677"/>
                    </a:cubicBezTo>
                    <a:lnTo>
                      <a:pt x="120383" y="222966"/>
                    </a:lnTo>
                    <a:cubicBezTo>
                      <a:pt x="121020" y="223567"/>
                      <a:pt x="121205" y="224516"/>
                      <a:pt x="120800" y="225303"/>
                    </a:cubicBezTo>
                    <a:lnTo>
                      <a:pt x="119631" y="227675"/>
                    </a:lnTo>
                    <a:lnTo>
                      <a:pt x="120048" y="228866"/>
                    </a:lnTo>
                    <a:lnTo>
                      <a:pt x="120812" y="232256"/>
                    </a:lnTo>
                    <a:cubicBezTo>
                      <a:pt x="121263" y="231932"/>
                      <a:pt x="121841" y="231816"/>
                      <a:pt x="122385" y="231932"/>
                    </a:cubicBezTo>
                    <a:cubicBezTo>
                      <a:pt x="122952" y="232048"/>
                      <a:pt x="123426" y="232418"/>
                      <a:pt x="123704" y="232904"/>
                    </a:cubicBezTo>
                    <a:lnTo>
                      <a:pt x="123935" y="233309"/>
                    </a:lnTo>
                    <a:lnTo>
                      <a:pt x="124178" y="233911"/>
                    </a:lnTo>
                    <a:lnTo>
                      <a:pt x="124248" y="234049"/>
                    </a:lnTo>
                    <a:lnTo>
                      <a:pt x="125185" y="235056"/>
                    </a:lnTo>
                    <a:cubicBezTo>
                      <a:pt x="125544" y="235415"/>
                      <a:pt x="125729" y="235912"/>
                      <a:pt x="125729" y="236421"/>
                    </a:cubicBezTo>
                    <a:lnTo>
                      <a:pt x="125729" y="236942"/>
                    </a:lnTo>
                    <a:lnTo>
                      <a:pt x="125705" y="237335"/>
                    </a:lnTo>
                    <a:lnTo>
                      <a:pt x="125798" y="237520"/>
                    </a:lnTo>
                    <a:lnTo>
                      <a:pt x="126330" y="238573"/>
                    </a:lnTo>
                    <a:cubicBezTo>
                      <a:pt x="126863" y="238654"/>
                      <a:pt x="127348" y="238967"/>
                      <a:pt x="127649" y="239406"/>
                    </a:cubicBezTo>
                    <a:lnTo>
                      <a:pt x="127857" y="239719"/>
                    </a:lnTo>
                    <a:cubicBezTo>
                      <a:pt x="128124" y="240123"/>
                      <a:pt x="128251" y="240598"/>
                      <a:pt x="128205" y="241084"/>
                    </a:cubicBezTo>
                    <a:lnTo>
                      <a:pt x="128193" y="241176"/>
                    </a:lnTo>
                    <a:lnTo>
                      <a:pt x="128586" y="241535"/>
                    </a:lnTo>
                    <a:lnTo>
                      <a:pt x="129176" y="242241"/>
                    </a:lnTo>
                    <a:lnTo>
                      <a:pt x="129095" y="242148"/>
                    </a:lnTo>
                    <a:lnTo>
                      <a:pt x="129373" y="242484"/>
                    </a:lnTo>
                    <a:lnTo>
                      <a:pt x="129686" y="242773"/>
                    </a:lnTo>
                    <a:lnTo>
                      <a:pt x="130229" y="243444"/>
                    </a:lnTo>
                    <a:lnTo>
                      <a:pt x="130599" y="244011"/>
                    </a:lnTo>
                    <a:lnTo>
                      <a:pt x="131190" y="245203"/>
                    </a:lnTo>
                    <a:cubicBezTo>
                      <a:pt x="131652" y="246174"/>
                      <a:pt x="131271" y="247343"/>
                      <a:pt x="130310" y="247852"/>
                    </a:cubicBezTo>
                    <a:lnTo>
                      <a:pt x="130137" y="247945"/>
                    </a:lnTo>
                    <a:lnTo>
                      <a:pt x="130125" y="247956"/>
                    </a:lnTo>
                    <a:lnTo>
                      <a:pt x="129952" y="248188"/>
                    </a:lnTo>
                    <a:cubicBezTo>
                      <a:pt x="129859" y="248303"/>
                      <a:pt x="129755" y="248431"/>
                      <a:pt x="129628" y="248523"/>
                    </a:cubicBezTo>
                    <a:lnTo>
                      <a:pt x="129304" y="248789"/>
                    </a:lnTo>
                    <a:lnTo>
                      <a:pt x="129107" y="249021"/>
                    </a:lnTo>
                    <a:lnTo>
                      <a:pt x="128922" y="249263"/>
                    </a:lnTo>
                    <a:lnTo>
                      <a:pt x="128714" y="249622"/>
                    </a:lnTo>
                    <a:lnTo>
                      <a:pt x="128297" y="250224"/>
                    </a:lnTo>
                    <a:cubicBezTo>
                      <a:pt x="128216" y="250328"/>
                      <a:pt x="128112" y="250455"/>
                      <a:pt x="128008" y="250548"/>
                    </a:cubicBezTo>
                    <a:lnTo>
                      <a:pt x="127730" y="250791"/>
                    </a:lnTo>
                    <a:lnTo>
                      <a:pt x="127742" y="251878"/>
                    </a:lnTo>
                    <a:lnTo>
                      <a:pt x="127950" y="251797"/>
                    </a:lnTo>
                    <a:lnTo>
                      <a:pt x="129095" y="251404"/>
                    </a:lnTo>
                    <a:lnTo>
                      <a:pt x="129952" y="251265"/>
                    </a:lnTo>
                    <a:lnTo>
                      <a:pt x="130611" y="251230"/>
                    </a:lnTo>
                    <a:lnTo>
                      <a:pt x="130680" y="251230"/>
                    </a:lnTo>
                    <a:lnTo>
                      <a:pt x="130704" y="251172"/>
                    </a:lnTo>
                    <a:cubicBezTo>
                      <a:pt x="130993" y="250721"/>
                      <a:pt x="131456" y="250409"/>
                      <a:pt x="131976" y="250293"/>
                    </a:cubicBezTo>
                    <a:lnTo>
                      <a:pt x="133457" y="249969"/>
                    </a:lnTo>
                    <a:lnTo>
                      <a:pt x="133642" y="249911"/>
                    </a:lnTo>
                    <a:lnTo>
                      <a:pt x="133816" y="249449"/>
                    </a:lnTo>
                    <a:cubicBezTo>
                      <a:pt x="133966" y="249102"/>
                      <a:pt x="134186" y="248789"/>
                      <a:pt x="134498" y="248569"/>
                    </a:cubicBezTo>
                    <a:lnTo>
                      <a:pt x="134846" y="248303"/>
                    </a:lnTo>
                    <a:cubicBezTo>
                      <a:pt x="135193" y="248060"/>
                      <a:pt x="135598" y="247910"/>
                      <a:pt x="136014" y="247910"/>
                    </a:cubicBezTo>
                    <a:lnTo>
                      <a:pt x="136546" y="247898"/>
                    </a:lnTo>
                    <a:cubicBezTo>
                      <a:pt x="137067" y="247887"/>
                      <a:pt x="137564" y="248083"/>
                      <a:pt x="137946" y="248430"/>
                    </a:cubicBezTo>
                    <a:lnTo>
                      <a:pt x="138293" y="248754"/>
                    </a:lnTo>
                    <a:cubicBezTo>
                      <a:pt x="138432" y="248870"/>
                      <a:pt x="138536" y="249009"/>
                      <a:pt x="138629" y="249159"/>
                    </a:cubicBezTo>
                    <a:lnTo>
                      <a:pt x="139161" y="250004"/>
                    </a:lnTo>
                    <a:lnTo>
                      <a:pt x="139392" y="250293"/>
                    </a:lnTo>
                    <a:lnTo>
                      <a:pt x="140052" y="251034"/>
                    </a:lnTo>
                    <a:cubicBezTo>
                      <a:pt x="140295" y="251300"/>
                      <a:pt x="140457" y="251635"/>
                      <a:pt x="140515" y="251982"/>
                    </a:cubicBezTo>
                    <a:lnTo>
                      <a:pt x="140654" y="252758"/>
                    </a:lnTo>
                    <a:lnTo>
                      <a:pt x="140746" y="254285"/>
                    </a:lnTo>
                    <a:lnTo>
                      <a:pt x="140816" y="254701"/>
                    </a:lnTo>
                    <a:lnTo>
                      <a:pt x="140873" y="255095"/>
                    </a:lnTo>
                    <a:cubicBezTo>
                      <a:pt x="140931" y="255118"/>
                      <a:pt x="140978" y="255164"/>
                      <a:pt x="141035" y="255199"/>
                    </a:cubicBezTo>
                    <a:lnTo>
                      <a:pt x="141903" y="255823"/>
                    </a:lnTo>
                    <a:lnTo>
                      <a:pt x="142528" y="256437"/>
                    </a:lnTo>
                    <a:lnTo>
                      <a:pt x="142956" y="257015"/>
                    </a:lnTo>
                    <a:lnTo>
                      <a:pt x="143234" y="257339"/>
                    </a:lnTo>
                    <a:lnTo>
                      <a:pt x="143558" y="257686"/>
                    </a:lnTo>
                    <a:cubicBezTo>
                      <a:pt x="143754" y="257895"/>
                      <a:pt x="143916" y="258149"/>
                      <a:pt x="144009" y="258427"/>
                    </a:cubicBezTo>
                    <a:lnTo>
                      <a:pt x="144171" y="258889"/>
                    </a:lnTo>
                    <a:cubicBezTo>
                      <a:pt x="144240" y="259121"/>
                      <a:pt x="144275" y="259341"/>
                      <a:pt x="144275" y="259584"/>
                    </a:cubicBezTo>
                    <a:lnTo>
                      <a:pt x="144252" y="260648"/>
                    </a:lnTo>
                    <a:cubicBezTo>
                      <a:pt x="144240" y="261180"/>
                      <a:pt x="144009" y="261701"/>
                      <a:pt x="143615" y="262083"/>
                    </a:cubicBezTo>
                    <a:lnTo>
                      <a:pt x="143245" y="262430"/>
                    </a:lnTo>
                    <a:cubicBezTo>
                      <a:pt x="143187" y="262465"/>
                      <a:pt x="143153" y="262511"/>
                      <a:pt x="143095" y="262546"/>
                    </a:cubicBezTo>
                    <a:cubicBezTo>
                      <a:pt x="143164" y="262627"/>
                      <a:pt x="143210" y="262719"/>
                      <a:pt x="143268" y="262812"/>
                    </a:cubicBezTo>
                    <a:lnTo>
                      <a:pt x="143777" y="263760"/>
                    </a:lnTo>
                    <a:cubicBezTo>
                      <a:pt x="143870" y="263934"/>
                      <a:pt x="143939" y="264119"/>
                      <a:pt x="143974" y="264304"/>
                    </a:cubicBezTo>
                    <a:lnTo>
                      <a:pt x="144067" y="264813"/>
                    </a:lnTo>
                    <a:cubicBezTo>
                      <a:pt x="144125" y="265045"/>
                      <a:pt x="144125" y="265276"/>
                      <a:pt x="144090" y="265507"/>
                    </a:cubicBezTo>
                    <a:lnTo>
                      <a:pt x="144009" y="266028"/>
                    </a:lnTo>
                    <a:cubicBezTo>
                      <a:pt x="143974" y="266259"/>
                      <a:pt x="143905" y="266468"/>
                      <a:pt x="143777" y="266688"/>
                    </a:cubicBezTo>
                    <a:lnTo>
                      <a:pt x="143234" y="267659"/>
                    </a:lnTo>
                    <a:cubicBezTo>
                      <a:pt x="142794" y="268423"/>
                      <a:pt x="141892" y="268805"/>
                      <a:pt x="141035" y="268608"/>
                    </a:cubicBezTo>
                    <a:lnTo>
                      <a:pt x="140156" y="268400"/>
                    </a:lnTo>
                    <a:lnTo>
                      <a:pt x="139890" y="268388"/>
                    </a:lnTo>
                    <a:lnTo>
                      <a:pt x="139705" y="268388"/>
                    </a:lnTo>
                    <a:lnTo>
                      <a:pt x="139647" y="268400"/>
                    </a:lnTo>
                    <a:lnTo>
                      <a:pt x="139589" y="268423"/>
                    </a:lnTo>
                    <a:lnTo>
                      <a:pt x="138976" y="269001"/>
                    </a:lnTo>
                    <a:lnTo>
                      <a:pt x="138432" y="269430"/>
                    </a:lnTo>
                    <a:lnTo>
                      <a:pt x="137796" y="269834"/>
                    </a:lnTo>
                    <a:lnTo>
                      <a:pt x="137125" y="270170"/>
                    </a:lnTo>
                    <a:cubicBezTo>
                      <a:pt x="136951" y="270251"/>
                      <a:pt x="136778" y="270309"/>
                      <a:pt x="136593" y="270332"/>
                    </a:cubicBezTo>
                    <a:lnTo>
                      <a:pt x="136095" y="270413"/>
                    </a:lnTo>
                    <a:cubicBezTo>
                      <a:pt x="136026" y="270424"/>
                      <a:pt x="135979" y="270424"/>
                      <a:pt x="135910" y="270436"/>
                    </a:cubicBezTo>
                    <a:cubicBezTo>
                      <a:pt x="135887" y="270471"/>
                      <a:pt x="135841" y="270505"/>
                      <a:pt x="135817" y="270540"/>
                    </a:cubicBezTo>
                    <a:lnTo>
                      <a:pt x="135065" y="271304"/>
                    </a:lnTo>
                    <a:cubicBezTo>
                      <a:pt x="134903" y="271477"/>
                      <a:pt x="134707" y="271616"/>
                      <a:pt x="134499" y="271720"/>
                    </a:cubicBezTo>
                    <a:lnTo>
                      <a:pt x="134672" y="272125"/>
                    </a:lnTo>
                    <a:cubicBezTo>
                      <a:pt x="134869" y="272634"/>
                      <a:pt x="134857" y="273178"/>
                      <a:pt x="134649" y="273676"/>
                    </a:cubicBezTo>
                    <a:lnTo>
                      <a:pt x="134209" y="274647"/>
                    </a:lnTo>
                    <a:cubicBezTo>
                      <a:pt x="134117" y="274856"/>
                      <a:pt x="134001" y="275064"/>
                      <a:pt x="133839" y="275226"/>
                    </a:cubicBezTo>
                    <a:lnTo>
                      <a:pt x="133758" y="275307"/>
                    </a:lnTo>
                    <a:lnTo>
                      <a:pt x="133816" y="275423"/>
                    </a:lnTo>
                    <a:cubicBezTo>
                      <a:pt x="133897" y="275608"/>
                      <a:pt x="133955" y="275816"/>
                      <a:pt x="133966" y="276013"/>
                    </a:cubicBezTo>
                    <a:lnTo>
                      <a:pt x="134047" y="277123"/>
                    </a:lnTo>
                    <a:lnTo>
                      <a:pt x="134036" y="278141"/>
                    </a:lnTo>
                    <a:lnTo>
                      <a:pt x="133851" y="279009"/>
                    </a:lnTo>
                    <a:lnTo>
                      <a:pt x="133851" y="279102"/>
                    </a:lnTo>
                    <a:lnTo>
                      <a:pt x="134001" y="279715"/>
                    </a:lnTo>
                    <a:lnTo>
                      <a:pt x="134059" y="280629"/>
                    </a:lnTo>
                    <a:lnTo>
                      <a:pt x="134082" y="280640"/>
                    </a:lnTo>
                    <a:lnTo>
                      <a:pt x="134545" y="280895"/>
                    </a:lnTo>
                    <a:cubicBezTo>
                      <a:pt x="134730" y="280988"/>
                      <a:pt x="134892" y="281126"/>
                      <a:pt x="135042" y="281265"/>
                    </a:cubicBezTo>
                    <a:lnTo>
                      <a:pt x="135621" y="281855"/>
                    </a:lnTo>
                    <a:lnTo>
                      <a:pt x="135864" y="282017"/>
                    </a:lnTo>
                    <a:lnTo>
                      <a:pt x="136327" y="282307"/>
                    </a:lnTo>
                    <a:lnTo>
                      <a:pt x="136465" y="282307"/>
                    </a:lnTo>
                    <a:lnTo>
                      <a:pt x="137310" y="282098"/>
                    </a:lnTo>
                    <a:lnTo>
                      <a:pt x="137993" y="281983"/>
                    </a:lnTo>
                    <a:lnTo>
                      <a:pt x="138698" y="281913"/>
                    </a:lnTo>
                    <a:cubicBezTo>
                      <a:pt x="138849" y="281902"/>
                      <a:pt x="139011" y="281913"/>
                      <a:pt x="139161" y="281925"/>
                    </a:cubicBezTo>
                    <a:lnTo>
                      <a:pt x="139693" y="282017"/>
                    </a:lnTo>
                    <a:lnTo>
                      <a:pt x="140908" y="282272"/>
                    </a:lnTo>
                    <a:cubicBezTo>
                      <a:pt x="141105" y="282330"/>
                      <a:pt x="141313" y="282411"/>
                      <a:pt x="141487" y="282526"/>
                    </a:cubicBezTo>
                    <a:lnTo>
                      <a:pt x="141915" y="282781"/>
                    </a:lnTo>
                    <a:cubicBezTo>
                      <a:pt x="142204" y="282966"/>
                      <a:pt x="142447" y="283221"/>
                      <a:pt x="142609" y="283533"/>
                    </a:cubicBezTo>
                    <a:lnTo>
                      <a:pt x="142863" y="283996"/>
                    </a:lnTo>
                    <a:cubicBezTo>
                      <a:pt x="143014" y="284262"/>
                      <a:pt x="143095" y="284574"/>
                      <a:pt x="143106" y="284887"/>
                    </a:cubicBezTo>
                    <a:lnTo>
                      <a:pt x="143106" y="285037"/>
                    </a:lnTo>
                    <a:lnTo>
                      <a:pt x="143118" y="285060"/>
                    </a:lnTo>
                    <a:lnTo>
                      <a:pt x="143349" y="285049"/>
                    </a:lnTo>
                    <a:cubicBezTo>
                      <a:pt x="143801" y="285037"/>
                      <a:pt x="144240" y="285164"/>
                      <a:pt x="144610" y="285442"/>
                    </a:cubicBezTo>
                    <a:lnTo>
                      <a:pt x="144969" y="285708"/>
                    </a:lnTo>
                    <a:cubicBezTo>
                      <a:pt x="145629" y="286194"/>
                      <a:pt x="145929" y="287004"/>
                      <a:pt x="145744" y="287779"/>
                    </a:cubicBezTo>
                    <a:lnTo>
                      <a:pt x="145629" y="288300"/>
                    </a:lnTo>
                    <a:cubicBezTo>
                      <a:pt x="145571" y="288531"/>
                      <a:pt x="145490" y="288739"/>
                      <a:pt x="145362" y="288924"/>
                    </a:cubicBezTo>
                    <a:lnTo>
                      <a:pt x="145108" y="289341"/>
                    </a:lnTo>
                    <a:cubicBezTo>
                      <a:pt x="144680" y="290000"/>
                      <a:pt x="143928" y="290347"/>
                      <a:pt x="143153" y="290255"/>
                    </a:cubicBezTo>
                    <a:lnTo>
                      <a:pt x="142944" y="290232"/>
                    </a:lnTo>
                    <a:cubicBezTo>
                      <a:pt x="142840" y="290336"/>
                      <a:pt x="142713" y="290428"/>
                      <a:pt x="142586" y="290509"/>
                    </a:cubicBezTo>
                    <a:lnTo>
                      <a:pt x="142192" y="290752"/>
                    </a:lnTo>
                    <a:cubicBezTo>
                      <a:pt x="141776" y="291007"/>
                      <a:pt x="141278" y="291099"/>
                      <a:pt x="140804" y="291030"/>
                    </a:cubicBezTo>
                    <a:lnTo>
                      <a:pt x="140052" y="290880"/>
                    </a:lnTo>
                    <a:lnTo>
                      <a:pt x="138536" y="290440"/>
                    </a:lnTo>
                    <a:cubicBezTo>
                      <a:pt x="138293" y="290371"/>
                      <a:pt x="138085" y="290266"/>
                      <a:pt x="137900" y="290128"/>
                    </a:cubicBezTo>
                    <a:lnTo>
                      <a:pt x="137703" y="290371"/>
                    </a:lnTo>
                    <a:lnTo>
                      <a:pt x="137368" y="290694"/>
                    </a:lnTo>
                    <a:lnTo>
                      <a:pt x="137252" y="290926"/>
                    </a:lnTo>
                    <a:cubicBezTo>
                      <a:pt x="137148" y="291123"/>
                      <a:pt x="136998" y="291296"/>
                      <a:pt x="136824" y="291458"/>
                    </a:cubicBezTo>
                    <a:lnTo>
                      <a:pt x="136489" y="291747"/>
                    </a:lnTo>
                    <a:lnTo>
                      <a:pt x="136373" y="291863"/>
                    </a:lnTo>
                    <a:lnTo>
                      <a:pt x="136303" y="292106"/>
                    </a:lnTo>
                    <a:cubicBezTo>
                      <a:pt x="136188" y="292638"/>
                      <a:pt x="135852" y="293113"/>
                      <a:pt x="135378" y="293390"/>
                    </a:cubicBezTo>
                    <a:lnTo>
                      <a:pt x="134927" y="293645"/>
                    </a:lnTo>
                    <a:cubicBezTo>
                      <a:pt x="134684" y="293795"/>
                      <a:pt x="134418" y="293888"/>
                      <a:pt x="134140" y="293911"/>
                    </a:cubicBezTo>
                    <a:lnTo>
                      <a:pt x="133978" y="294142"/>
                    </a:lnTo>
                    <a:cubicBezTo>
                      <a:pt x="133747" y="294466"/>
                      <a:pt x="133434" y="294709"/>
                      <a:pt x="133064" y="294848"/>
                    </a:cubicBezTo>
                    <a:lnTo>
                      <a:pt x="132624" y="295022"/>
                    </a:lnTo>
                    <a:cubicBezTo>
                      <a:pt x="132439" y="295091"/>
                      <a:pt x="132254" y="295126"/>
                      <a:pt x="132046" y="295137"/>
                    </a:cubicBezTo>
                    <a:lnTo>
                      <a:pt x="131560" y="295172"/>
                    </a:lnTo>
                    <a:lnTo>
                      <a:pt x="130796" y="295276"/>
                    </a:lnTo>
                    <a:lnTo>
                      <a:pt x="130692" y="295311"/>
                    </a:lnTo>
                    <a:lnTo>
                      <a:pt x="130681" y="295311"/>
                    </a:lnTo>
                    <a:lnTo>
                      <a:pt x="130646" y="295345"/>
                    </a:lnTo>
                    <a:lnTo>
                      <a:pt x="130461" y="295681"/>
                    </a:lnTo>
                    <a:cubicBezTo>
                      <a:pt x="130345" y="295866"/>
                      <a:pt x="130183" y="296051"/>
                      <a:pt x="130010" y="296190"/>
                    </a:cubicBezTo>
                    <a:lnTo>
                      <a:pt x="129616" y="296514"/>
                    </a:lnTo>
                    <a:cubicBezTo>
                      <a:pt x="129454" y="296653"/>
                      <a:pt x="129269" y="296757"/>
                      <a:pt x="129084" y="296838"/>
                    </a:cubicBezTo>
                    <a:lnTo>
                      <a:pt x="128922" y="296907"/>
                    </a:lnTo>
                    <a:lnTo>
                      <a:pt x="128887" y="297150"/>
                    </a:lnTo>
                    <a:lnTo>
                      <a:pt x="128876" y="297544"/>
                    </a:lnTo>
                    <a:lnTo>
                      <a:pt x="128772" y="298319"/>
                    </a:lnTo>
                    <a:lnTo>
                      <a:pt x="128540" y="299487"/>
                    </a:lnTo>
                    <a:cubicBezTo>
                      <a:pt x="128471" y="299765"/>
                      <a:pt x="128355" y="300031"/>
                      <a:pt x="128182" y="300263"/>
                    </a:cubicBezTo>
                    <a:lnTo>
                      <a:pt x="127858" y="300691"/>
                    </a:lnTo>
                    <a:lnTo>
                      <a:pt x="127360" y="301234"/>
                    </a:lnTo>
                    <a:lnTo>
                      <a:pt x="123241" y="305538"/>
                    </a:lnTo>
                    <a:lnTo>
                      <a:pt x="121992" y="306753"/>
                    </a:lnTo>
                    <a:lnTo>
                      <a:pt x="121622" y="307008"/>
                    </a:lnTo>
                    <a:cubicBezTo>
                      <a:pt x="121714" y="307528"/>
                      <a:pt x="121599" y="308061"/>
                      <a:pt x="121298" y="308489"/>
                    </a:cubicBezTo>
                    <a:lnTo>
                      <a:pt x="121032" y="308859"/>
                    </a:lnTo>
                    <a:cubicBezTo>
                      <a:pt x="120974" y="308940"/>
                      <a:pt x="120916" y="309032"/>
                      <a:pt x="120835" y="309113"/>
                    </a:cubicBezTo>
                    <a:cubicBezTo>
                      <a:pt x="120754" y="309403"/>
                      <a:pt x="120603" y="309680"/>
                      <a:pt x="120407" y="309900"/>
                    </a:cubicBezTo>
                    <a:lnTo>
                      <a:pt x="120048" y="310305"/>
                    </a:lnTo>
                    <a:lnTo>
                      <a:pt x="119423" y="310895"/>
                    </a:lnTo>
                    <a:cubicBezTo>
                      <a:pt x="119458" y="311335"/>
                      <a:pt x="119354" y="311774"/>
                      <a:pt x="119111" y="312168"/>
                    </a:cubicBezTo>
                    <a:lnTo>
                      <a:pt x="118845" y="312596"/>
                    </a:lnTo>
                    <a:cubicBezTo>
                      <a:pt x="118752" y="312735"/>
                      <a:pt x="118648" y="312862"/>
                      <a:pt x="118509" y="312989"/>
                    </a:cubicBezTo>
                    <a:lnTo>
                      <a:pt x="118116" y="313348"/>
                    </a:lnTo>
                    <a:lnTo>
                      <a:pt x="117711" y="313672"/>
                    </a:lnTo>
                    <a:lnTo>
                      <a:pt x="117549" y="313834"/>
                    </a:lnTo>
                    <a:lnTo>
                      <a:pt x="117225" y="314320"/>
                    </a:lnTo>
                    <a:cubicBezTo>
                      <a:pt x="117410" y="314713"/>
                      <a:pt x="117491" y="315153"/>
                      <a:pt x="117410" y="315581"/>
                    </a:cubicBezTo>
                    <a:lnTo>
                      <a:pt x="117318" y="316101"/>
                    </a:lnTo>
                    <a:lnTo>
                      <a:pt x="117075" y="316900"/>
                    </a:lnTo>
                    <a:lnTo>
                      <a:pt x="117098" y="316842"/>
                    </a:lnTo>
                    <a:lnTo>
                      <a:pt x="117040" y="317015"/>
                    </a:lnTo>
                    <a:lnTo>
                      <a:pt x="117052" y="317201"/>
                    </a:lnTo>
                    <a:cubicBezTo>
                      <a:pt x="117052" y="317397"/>
                      <a:pt x="117040" y="317605"/>
                      <a:pt x="116982" y="317791"/>
                    </a:cubicBezTo>
                    <a:lnTo>
                      <a:pt x="116866" y="318288"/>
                    </a:lnTo>
                    <a:cubicBezTo>
                      <a:pt x="116797" y="318543"/>
                      <a:pt x="116693" y="318786"/>
                      <a:pt x="116531" y="318994"/>
                    </a:cubicBezTo>
                    <a:lnTo>
                      <a:pt x="116207" y="319433"/>
                    </a:lnTo>
                    <a:cubicBezTo>
                      <a:pt x="116114" y="319549"/>
                      <a:pt x="115999" y="319676"/>
                      <a:pt x="115871" y="319769"/>
                    </a:cubicBezTo>
                    <a:lnTo>
                      <a:pt x="115871" y="319827"/>
                    </a:lnTo>
                    <a:cubicBezTo>
                      <a:pt x="115767" y="320417"/>
                      <a:pt x="115409" y="320914"/>
                      <a:pt x="114900" y="321204"/>
                    </a:cubicBezTo>
                    <a:lnTo>
                      <a:pt x="114448" y="321470"/>
                    </a:lnTo>
                    <a:lnTo>
                      <a:pt x="114414" y="321493"/>
                    </a:lnTo>
                    <a:lnTo>
                      <a:pt x="114703" y="323066"/>
                    </a:lnTo>
                    <a:cubicBezTo>
                      <a:pt x="114726" y="323217"/>
                      <a:pt x="114738" y="323356"/>
                      <a:pt x="114726" y="323506"/>
                    </a:cubicBezTo>
                    <a:lnTo>
                      <a:pt x="114738" y="323494"/>
                    </a:lnTo>
                    <a:cubicBezTo>
                      <a:pt x="114853" y="323101"/>
                      <a:pt x="115096" y="322754"/>
                      <a:pt x="115420" y="322488"/>
                    </a:cubicBezTo>
                    <a:lnTo>
                      <a:pt x="115767" y="322222"/>
                    </a:lnTo>
                    <a:lnTo>
                      <a:pt x="115918" y="322129"/>
                    </a:lnTo>
                    <a:lnTo>
                      <a:pt x="115941" y="322060"/>
                    </a:lnTo>
                    <a:cubicBezTo>
                      <a:pt x="115941" y="322060"/>
                      <a:pt x="116207" y="321597"/>
                      <a:pt x="116195" y="321620"/>
                    </a:cubicBezTo>
                    <a:lnTo>
                      <a:pt x="116462" y="321157"/>
                    </a:lnTo>
                    <a:lnTo>
                      <a:pt x="116878" y="320544"/>
                    </a:lnTo>
                    <a:cubicBezTo>
                      <a:pt x="117190" y="320116"/>
                      <a:pt x="117653" y="319827"/>
                      <a:pt x="118174" y="319723"/>
                    </a:cubicBezTo>
                    <a:lnTo>
                      <a:pt x="118706" y="319642"/>
                    </a:lnTo>
                    <a:lnTo>
                      <a:pt x="119481" y="319584"/>
                    </a:lnTo>
                    <a:lnTo>
                      <a:pt x="120858" y="319688"/>
                    </a:lnTo>
                    <a:lnTo>
                      <a:pt x="122027" y="319862"/>
                    </a:lnTo>
                    <a:lnTo>
                      <a:pt x="122883" y="320128"/>
                    </a:lnTo>
                    <a:cubicBezTo>
                      <a:pt x="123855" y="320475"/>
                      <a:pt x="124410" y="321516"/>
                      <a:pt x="124155" y="322523"/>
                    </a:cubicBezTo>
                    <a:lnTo>
                      <a:pt x="124040" y="322985"/>
                    </a:lnTo>
                    <a:lnTo>
                      <a:pt x="123924" y="323332"/>
                    </a:lnTo>
                    <a:cubicBezTo>
                      <a:pt x="123993" y="323518"/>
                      <a:pt x="124028" y="323703"/>
                      <a:pt x="124040" y="323911"/>
                    </a:cubicBezTo>
                    <a:lnTo>
                      <a:pt x="124051" y="324408"/>
                    </a:lnTo>
                    <a:cubicBezTo>
                      <a:pt x="124063" y="324663"/>
                      <a:pt x="124040" y="324918"/>
                      <a:pt x="123947" y="325160"/>
                    </a:cubicBezTo>
                    <a:lnTo>
                      <a:pt x="123774" y="325670"/>
                    </a:lnTo>
                    <a:cubicBezTo>
                      <a:pt x="123670" y="325994"/>
                      <a:pt x="123484" y="326271"/>
                      <a:pt x="123230" y="326503"/>
                    </a:cubicBezTo>
                    <a:lnTo>
                      <a:pt x="122836" y="326861"/>
                    </a:lnTo>
                    <a:cubicBezTo>
                      <a:pt x="122836" y="326861"/>
                      <a:pt x="122432" y="327220"/>
                      <a:pt x="122466" y="327197"/>
                    </a:cubicBezTo>
                    <a:lnTo>
                      <a:pt x="122327" y="327312"/>
                    </a:lnTo>
                    <a:lnTo>
                      <a:pt x="122235" y="327486"/>
                    </a:lnTo>
                    <a:cubicBezTo>
                      <a:pt x="122084" y="327775"/>
                      <a:pt x="121865" y="328030"/>
                      <a:pt x="121599" y="328226"/>
                    </a:cubicBezTo>
                    <a:lnTo>
                      <a:pt x="121182" y="328504"/>
                    </a:lnTo>
                    <a:cubicBezTo>
                      <a:pt x="121020" y="328620"/>
                      <a:pt x="120835" y="328701"/>
                      <a:pt x="120650" y="328770"/>
                    </a:cubicBezTo>
                    <a:lnTo>
                      <a:pt x="120407" y="328840"/>
                    </a:lnTo>
                    <a:lnTo>
                      <a:pt x="118961" y="329777"/>
                    </a:lnTo>
                    <a:lnTo>
                      <a:pt x="118822" y="330170"/>
                    </a:lnTo>
                    <a:lnTo>
                      <a:pt x="118452" y="330911"/>
                    </a:lnTo>
                    <a:cubicBezTo>
                      <a:pt x="118382" y="331026"/>
                      <a:pt x="118313" y="331142"/>
                      <a:pt x="118220" y="331246"/>
                    </a:cubicBezTo>
                    <a:lnTo>
                      <a:pt x="117931" y="331605"/>
                    </a:lnTo>
                    <a:lnTo>
                      <a:pt x="118047" y="331813"/>
                    </a:lnTo>
                    <a:cubicBezTo>
                      <a:pt x="118324" y="332345"/>
                      <a:pt x="118359" y="332993"/>
                      <a:pt x="118116" y="333548"/>
                    </a:cubicBezTo>
                    <a:lnTo>
                      <a:pt x="117977" y="333838"/>
                    </a:lnTo>
                    <a:lnTo>
                      <a:pt x="118151" y="334104"/>
                    </a:lnTo>
                    <a:cubicBezTo>
                      <a:pt x="118417" y="334520"/>
                      <a:pt x="118521" y="335018"/>
                      <a:pt x="118440" y="335504"/>
                    </a:cubicBezTo>
                    <a:lnTo>
                      <a:pt x="118371" y="335955"/>
                    </a:lnTo>
                    <a:cubicBezTo>
                      <a:pt x="118336" y="336210"/>
                      <a:pt x="118232" y="336464"/>
                      <a:pt x="118104" y="336695"/>
                    </a:cubicBezTo>
                    <a:lnTo>
                      <a:pt x="117827" y="337147"/>
                    </a:lnTo>
                    <a:cubicBezTo>
                      <a:pt x="117746" y="337285"/>
                      <a:pt x="117642" y="337401"/>
                      <a:pt x="117538" y="337505"/>
                    </a:cubicBezTo>
                    <a:lnTo>
                      <a:pt x="117179" y="337876"/>
                    </a:lnTo>
                    <a:cubicBezTo>
                      <a:pt x="116994" y="338061"/>
                      <a:pt x="116774" y="338211"/>
                      <a:pt x="116543" y="338304"/>
                    </a:cubicBezTo>
                    <a:lnTo>
                      <a:pt x="116693" y="338905"/>
                    </a:lnTo>
                    <a:cubicBezTo>
                      <a:pt x="116809" y="339437"/>
                      <a:pt x="116716" y="339993"/>
                      <a:pt x="116439" y="340444"/>
                    </a:cubicBezTo>
                    <a:cubicBezTo>
                      <a:pt x="116161" y="340895"/>
                      <a:pt x="115686" y="341219"/>
                      <a:pt x="115166" y="341335"/>
                    </a:cubicBezTo>
                    <a:lnTo>
                      <a:pt x="115085" y="341346"/>
                    </a:lnTo>
                    <a:cubicBezTo>
                      <a:pt x="115120" y="341416"/>
                      <a:pt x="115177" y="341462"/>
                      <a:pt x="115224" y="341532"/>
                    </a:cubicBezTo>
                    <a:lnTo>
                      <a:pt x="115501" y="341983"/>
                    </a:lnTo>
                    <a:lnTo>
                      <a:pt x="115767" y="342492"/>
                    </a:lnTo>
                    <a:lnTo>
                      <a:pt x="116010" y="342827"/>
                    </a:lnTo>
                    <a:lnTo>
                      <a:pt x="116369" y="343533"/>
                    </a:lnTo>
                    <a:cubicBezTo>
                      <a:pt x="116658" y="344135"/>
                      <a:pt x="116635" y="344840"/>
                      <a:pt x="116300" y="345419"/>
                    </a:cubicBezTo>
                    <a:lnTo>
                      <a:pt x="116196" y="345581"/>
                    </a:lnTo>
                    <a:cubicBezTo>
                      <a:pt x="116277" y="345662"/>
                      <a:pt x="116346" y="345731"/>
                      <a:pt x="116404" y="345824"/>
                    </a:cubicBezTo>
                    <a:lnTo>
                      <a:pt x="116728" y="346240"/>
                    </a:lnTo>
                    <a:cubicBezTo>
                      <a:pt x="116982" y="346564"/>
                      <a:pt x="117133" y="346958"/>
                      <a:pt x="117144" y="347374"/>
                    </a:cubicBezTo>
                    <a:lnTo>
                      <a:pt x="117156" y="347629"/>
                    </a:lnTo>
                    <a:lnTo>
                      <a:pt x="117179" y="347710"/>
                    </a:lnTo>
                    <a:lnTo>
                      <a:pt x="117445" y="348230"/>
                    </a:lnTo>
                    <a:lnTo>
                      <a:pt x="117526" y="348253"/>
                    </a:lnTo>
                    <a:lnTo>
                      <a:pt x="118186" y="348334"/>
                    </a:lnTo>
                    <a:cubicBezTo>
                      <a:pt x="118278" y="348277"/>
                      <a:pt x="118371" y="348242"/>
                      <a:pt x="118475" y="348196"/>
                    </a:cubicBezTo>
                    <a:lnTo>
                      <a:pt x="118787" y="348091"/>
                    </a:lnTo>
                    <a:lnTo>
                      <a:pt x="119053" y="347918"/>
                    </a:lnTo>
                    <a:cubicBezTo>
                      <a:pt x="119400" y="347710"/>
                      <a:pt x="119805" y="347606"/>
                      <a:pt x="120222" y="347629"/>
                    </a:cubicBezTo>
                    <a:lnTo>
                      <a:pt x="120499" y="347652"/>
                    </a:lnTo>
                    <a:cubicBezTo>
                      <a:pt x="121332" y="347687"/>
                      <a:pt x="122050" y="348253"/>
                      <a:pt x="122304" y="349052"/>
                    </a:cubicBezTo>
                    <a:lnTo>
                      <a:pt x="122420" y="349422"/>
                    </a:lnTo>
                    <a:lnTo>
                      <a:pt x="122582" y="349781"/>
                    </a:lnTo>
                    <a:cubicBezTo>
                      <a:pt x="122663" y="349943"/>
                      <a:pt x="122721" y="350116"/>
                      <a:pt x="122744" y="350301"/>
                    </a:cubicBezTo>
                    <a:lnTo>
                      <a:pt x="122779" y="350498"/>
                    </a:lnTo>
                    <a:cubicBezTo>
                      <a:pt x="123010" y="350660"/>
                      <a:pt x="123207" y="350857"/>
                      <a:pt x="123357" y="351100"/>
                    </a:cubicBezTo>
                    <a:lnTo>
                      <a:pt x="123612" y="351493"/>
                    </a:lnTo>
                    <a:lnTo>
                      <a:pt x="123866" y="351852"/>
                    </a:lnTo>
                    <a:lnTo>
                      <a:pt x="124549" y="352847"/>
                    </a:lnTo>
                    <a:lnTo>
                      <a:pt x="124908" y="353564"/>
                    </a:lnTo>
                    <a:lnTo>
                      <a:pt x="125417" y="354871"/>
                    </a:lnTo>
                    <a:lnTo>
                      <a:pt x="125983" y="355323"/>
                    </a:lnTo>
                    <a:lnTo>
                      <a:pt x="126250" y="355473"/>
                    </a:lnTo>
                    <a:lnTo>
                      <a:pt x="126342" y="355531"/>
                    </a:lnTo>
                    <a:lnTo>
                      <a:pt x="126400" y="355519"/>
                    </a:lnTo>
                    <a:lnTo>
                      <a:pt x="127094" y="355427"/>
                    </a:lnTo>
                    <a:cubicBezTo>
                      <a:pt x="127349" y="355404"/>
                      <a:pt x="127615" y="355427"/>
                      <a:pt x="127869" y="355496"/>
                    </a:cubicBezTo>
                    <a:cubicBezTo>
                      <a:pt x="127869" y="355496"/>
                      <a:pt x="128378" y="355646"/>
                      <a:pt x="128367" y="355646"/>
                    </a:cubicBezTo>
                    <a:lnTo>
                      <a:pt x="128436" y="355658"/>
                    </a:lnTo>
                    <a:lnTo>
                      <a:pt x="128494" y="355554"/>
                    </a:lnTo>
                    <a:lnTo>
                      <a:pt x="128668" y="355091"/>
                    </a:lnTo>
                    <a:lnTo>
                      <a:pt x="128992" y="354455"/>
                    </a:lnTo>
                    <a:cubicBezTo>
                      <a:pt x="129154" y="354131"/>
                      <a:pt x="129397" y="353865"/>
                      <a:pt x="129686" y="353668"/>
                    </a:cubicBezTo>
                    <a:lnTo>
                      <a:pt x="130484" y="353205"/>
                    </a:lnTo>
                    <a:lnTo>
                      <a:pt x="131352" y="352916"/>
                    </a:lnTo>
                    <a:cubicBezTo>
                      <a:pt x="131352" y="352916"/>
                      <a:pt x="131872" y="352824"/>
                      <a:pt x="131838" y="352824"/>
                    </a:cubicBezTo>
                    <a:lnTo>
                      <a:pt x="132370" y="352719"/>
                    </a:lnTo>
                    <a:lnTo>
                      <a:pt x="133631" y="352557"/>
                    </a:lnTo>
                    <a:lnTo>
                      <a:pt x="134522" y="352592"/>
                    </a:lnTo>
                    <a:lnTo>
                      <a:pt x="135239" y="352685"/>
                    </a:lnTo>
                    <a:lnTo>
                      <a:pt x="135772" y="352777"/>
                    </a:lnTo>
                    <a:lnTo>
                      <a:pt x="136292" y="352870"/>
                    </a:lnTo>
                    <a:lnTo>
                      <a:pt x="136685" y="352951"/>
                    </a:lnTo>
                    <a:lnTo>
                      <a:pt x="136975" y="352951"/>
                    </a:lnTo>
                    <a:lnTo>
                      <a:pt x="137125" y="352881"/>
                    </a:lnTo>
                    <a:cubicBezTo>
                      <a:pt x="137368" y="352766"/>
                      <a:pt x="137623" y="352696"/>
                      <a:pt x="137877" y="352685"/>
                    </a:cubicBezTo>
                    <a:lnTo>
                      <a:pt x="138328" y="352650"/>
                    </a:lnTo>
                    <a:cubicBezTo>
                      <a:pt x="138826" y="352627"/>
                      <a:pt x="139300" y="352754"/>
                      <a:pt x="139694" y="353055"/>
                    </a:cubicBezTo>
                    <a:lnTo>
                      <a:pt x="140122" y="353379"/>
                    </a:lnTo>
                    <a:lnTo>
                      <a:pt x="140758" y="354050"/>
                    </a:lnTo>
                    <a:lnTo>
                      <a:pt x="141209" y="354686"/>
                    </a:lnTo>
                    <a:lnTo>
                      <a:pt x="141788" y="355751"/>
                    </a:lnTo>
                    <a:lnTo>
                      <a:pt x="142031" y="356144"/>
                    </a:lnTo>
                    <a:cubicBezTo>
                      <a:pt x="142297" y="356560"/>
                      <a:pt x="142389" y="357058"/>
                      <a:pt x="142320" y="357532"/>
                    </a:cubicBezTo>
                    <a:lnTo>
                      <a:pt x="142239" y="358030"/>
                    </a:lnTo>
                    <a:cubicBezTo>
                      <a:pt x="142227" y="358169"/>
                      <a:pt x="142181" y="358284"/>
                      <a:pt x="142146" y="358423"/>
                    </a:cubicBezTo>
                    <a:lnTo>
                      <a:pt x="141961" y="358921"/>
                    </a:lnTo>
                    <a:lnTo>
                      <a:pt x="141522" y="359719"/>
                    </a:lnTo>
                    <a:lnTo>
                      <a:pt x="141545" y="359650"/>
                    </a:lnTo>
                    <a:lnTo>
                      <a:pt x="141290" y="360136"/>
                    </a:lnTo>
                    <a:lnTo>
                      <a:pt x="140758" y="360992"/>
                    </a:lnTo>
                    <a:lnTo>
                      <a:pt x="140608" y="361327"/>
                    </a:lnTo>
                    <a:lnTo>
                      <a:pt x="140376" y="361848"/>
                    </a:lnTo>
                    <a:cubicBezTo>
                      <a:pt x="140376" y="361848"/>
                      <a:pt x="140168" y="362345"/>
                      <a:pt x="140180" y="362334"/>
                    </a:cubicBezTo>
                    <a:lnTo>
                      <a:pt x="139890" y="362993"/>
                    </a:lnTo>
                    <a:lnTo>
                      <a:pt x="139751" y="363236"/>
                    </a:lnTo>
                    <a:lnTo>
                      <a:pt x="139821" y="363340"/>
                    </a:lnTo>
                    <a:lnTo>
                      <a:pt x="140411" y="364196"/>
                    </a:lnTo>
                    <a:cubicBezTo>
                      <a:pt x="140550" y="364382"/>
                      <a:pt x="140654" y="364613"/>
                      <a:pt x="140700" y="364833"/>
                    </a:cubicBezTo>
                    <a:lnTo>
                      <a:pt x="140770" y="365076"/>
                    </a:lnTo>
                    <a:lnTo>
                      <a:pt x="140862" y="365249"/>
                    </a:lnTo>
                    <a:lnTo>
                      <a:pt x="141024" y="365527"/>
                    </a:lnTo>
                    <a:lnTo>
                      <a:pt x="141475" y="365469"/>
                    </a:lnTo>
                    <a:lnTo>
                      <a:pt x="142216" y="365481"/>
                    </a:lnTo>
                    <a:lnTo>
                      <a:pt x="142609" y="365469"/>
                    </a:lnTo>
                    <a:lnTo>
                      <a:pt x="142760" y="365446"/>
                    </a:lnTo>
                    <a:lnTo>
                      <a:pt x="142956" y="365353"/>
                    </a:lnTo>
                    <a:lnTo>
                      <a:pt x="143616" y="365099"/>
                    </a:lnTo>
                    <a:lnTo>
                      <a:pt x="144298" y="364914"/>
                    </a:lnTo>
                    <a:cubicBezTo>
                      <a:pt x="144530" y="364844"/>
                      <a:pt x="144761" y="364833"/>
                      <a:pt x="144992" y="364844"/>
                    </a:cubicBezTo>
                    <a:lnTo>
                      <a:pt x="145513" y="364879"/>
                    </a:lnTo>
                    <a:cubicBezTo>
                      <a:pt x="145687" y="364902"/>
                      <a:pt x="145860" y="364948"/>
                      <a:pt x="146034" y="364995"/>
                    </a:cubicBezTo>
                    <a:lnTo>
                      <a:pt x="146369" y="365134"/>
                    </a:lnTo>
                    <a:lnTo>
                      <a:pt x="146728" y="365191"/>
                    </a:lnTo>
                    <a:lnTo>
                      <a:pt x="147364" y="365353"/>
                    </a:lnTo>
                    <a:cubicBezTo>
                      <a:pt x="147572" y="365411"/>
                      <a:pt x="147792" y="365504"/>
                      <a:pt x="147977" y="365631"/>
                    </a:cubicBezTo>
                    <a:lnTo>
                      <a:pt x="148614" y="366071"/>
                    </a:lnTo>
                    <a:lnTo>
                      <a:pt x="149227" y="366615"/>
                    </a:lnTo>
                    <a:lnTo>
                      <a:pt x="149435" y="366719"/>
                    </a:lnTo>
                    <a:lnTo>
                      <a:pt x="149863" y="366904"/>
                    </a:lnTo>
                    <a:lnTo>
                      <a:pt x="150291" y="367077"/>
                    </a:lnTo>
                    <a:lnTo>
                      <a:pt x="150754" y="367251"/>
                    </a:lnTo>
                    <a:cubicBezTo>
                      <a:pt x="151124" y="367390"/>
                      <a:pt x="151448" y="367621"/>
                      <a:pt x="151691" y="367945"/>
                    </a:cubicBezTo>
                    <a:lnTo>
                      <a:pt x="152235" y="368732"/>
                    </a:lnTo>
                    <a:lnTo>
                      <a:pt x="152501" y="369021"/>
                    </a:lnTo>
                    <a:lnTo>
                      <a:pt x="153022" y="369646"/>
                    </a:lnTo>
                    <a:cubicBezTo>
                      <a:pt x="153080" y="369461"/>
                      <a:pt x="153172" y="369276"/>
                      <a:pt x="153276" y="369114"/>
                    </a:cubicBezTo>
                    <a:lnTo>
                      <a:pt x="153566" y="368662"/>
                    </a:lnTo>
                    <a:lnTo>
                      <a:pt x="153704" y="368500"/>
                    </a:lnTo>
                    <a:lnTo>
                      <a:pt x="153704" y="368466"/>
                    </a:lnTo>
                    <a:lnTo>
                      <a:pt x="153913" y="367725"/>
                    </a:lnTo>
                    <a:cubicBezTo>
                      <a:pt x="154017" y="367390"/>
                      <a:pt x="154190" y="367112"/>
                      <a:pt x="154445" y="366869"/>
                    </a:cubicBezTo>
                    <a:lnTo>
                      <a:pt x="154769" y="366545"/>
                    </a:lnTo>
                    <a:cubicBezTo>
                      <a:pt x="155127" y="366198"/>
                      <a:pt x="155613" y="366001"/>
                      <a:pt x="156122" y="365978"/>
                    </a:cubicBezTo>
                    <a:lnTo>
                      <a:pt x="158240" y="365943"/>
                    </a:lnTo>
                    <a:lnTo>
                      <a:pt x="158309" y="365932"/>
                    </a:lnTo>
                    <a:lnTo>
                      <a:pt x="158402" y="365897"/>
                    </a:lnTo>
                    <a:cubicBezTo>
                      <a:pt x="158598" y="365793"/>
                      <a:pt x="158830" y="365712"/>
                      <a:pt x="159061" y="365689"/>
                    </a:cubicBezTo>
                    <a:lnTo>
                      <a:pt x="159582" y="365620"/>
                    </a:lnTo>
                    <a:lnTo>
                      <a:pt x="160889" y="365550"/>
                    </a:lnTo>
                    <a:lnTo>
                      <a:pt x="161167" y="365585"/>
                    </a:lnTo>
                    <a:cubicBezTo>
                      <a:pt x="161283" y="365504"/>
                      <a:pt x="161410" y="365434"/>
                      <a:pt x="161537" y="365388"/>
                    </a:cubicBezTo>
                    <a:lnTo>
                      <a:pt x="162023" y="365191"/>
                    </a:lnTo>
                    <a:cubicBezTo>
                      <a:pt x="162185" y="365122"/>
                      <a:pt x="162347" y="365076"/>
                      <a:pt x="162521" y="365041"/>
                    </a:cubicBezTo>
                    <a:lnTo>
                      <a:pt x="163053" y="364972"/>
                    </a:lnTo>
                    <a:cubicBezTo>
                      <a:pt x="163481" y="364902"/>
                      <a:pt x="163920" y="364983"/>
                      <a:pt x="164302" y="365203"/>
                    </a:cubicBezTo>
                    <a:lnTo>
                      <a:pt x="164730" y="365434"/>
                    </a:lnTo>
                    <a:cubicBezTo>
                      <a:pt x="164939" y="365550"/>
                      <a:pt x="165135" y="365701"/>
                      <a:pt x="165274" y="365886"/>
                    </a:cubicBezTo>
                    <a:lnTo>
                      <a:pt x="165621" y="366291"/>
                    </a:lnTo>
                    <a:lnTo>
                      <a:pt x="166084" y="366985"/>
                    </a:lnTo>
                    <a:lnTo>
                      <a:pt x="166026" y="366915"/>
                    </a:lnTo>
                    <a:lnTo>
                      <a:pt x="166339" y="367355"/>
                    </a:lnTo>
                    <a:lnTo>
                      <a:pt x="166408" y="367459"/>
                    </a:lnTo>
                    <a:lnTo>
                      <a:pt x="166558" y="367471"/>
                    </a:lnTo>
                    <a:lnTo>
                      <a:pt x="167414" y="367667"/>
                    </a:lnTo>
                    <a:cubicBezTo>
                      <a:pt x="167681" y="367748"/>
                      <a:pt x="167935" y="367864"/>
                      <a:pt x="168155" y="368038"/>
                    </a:cubicBezTo>
                    <a:lnTo>
                      <a:pt x="168247" y="368130"/>
                    </a:lnTo>
                    <a:lnTo>
                      <a:pt x="168814" y="367818"/>
                    </a:lnTo>
                    <a:cubicBezTo>
                      <a:pt x="169023" y="367725"/>
                      <a:pt x="169254" y="367656"/>
                      <a:pt x="169497" y="367644"/>
                    </a:cubicBezTo>
                    <a:lnTo>
                      <a:pt x="170018" y="367586"/>
                    </a:lnTo>
                    <a:lnTo>
                      <a:pt x="171337" y="367586"/>
                    </a:lnTo>
                    <a:cubicBezTo>
                      <a:pt x="171499" y="367586"/>
                      <a:pt x="171661" y="367610"/>
                      <a:pt x="171799" y="367656"/>
                    </a:cubicBezTo>
                    <a:lnTo>
                      <a:pt x="172112" y="367748"/>
                    </a:lnTo>
                    <a:lnTo>
                      <a:pt x="172355" y="367748"/>
                    </a:lnTo>
                    <a:lnTo>
                      <a:pt x="173917" y="367725"/>
                    </a:lnTo>
                    <a:lnTo>
                      <a:pt x="175097" y="367760"/>
                    </a:lnTo>
                    <a:cubicBezTo>
                      <a:pt x="175594" y="367783"/>
                      <a:pt x="176045" y="367968"/>
                      <a:pt x="176393" y="368327"/>
                    </a:cubicBezTo>
                    <a:lnTo>
                      <a:pt x="177226" y="369160"/>
                    </a:lnTo>
                    <a:cubicBezTo>
                      <a:pt x="177364" y="369310"/>
                      <a:pt x="177480" y="369484"/>
                      <a:pt x="177573" y="369657"/>
                    </a:cubicBezTo>
                    <a:lnTo>
                      <a:pt x="177769" y="370085"/>
                    </a:lnTo>
                    <a:lnTo>
                      <a:pt x="177966" y="370444"/>
                    </a:lnTo>
                    <a:lnTo>
                      <a:pt x="178082" y="370629"/>
                    </a:lnTo>
                    <a:lnTo>
                      <a:pt x="178105" y="370652"/>
                    </a:lnTo>
                    <a:lnTo>
                      <a:pt x="178163" y="370676"/>
                    </a:lnTo>
                    <a:lnTo>
                      <a:pt x="178267" y="370710"/>
                    </a:lnTo>
                    <a:lnTo>
                      <a:pt x="178452" y="370722"/>
                    </a:lnTo>
                    <a:lnTo>
                      <a:pt x="178845" y="370699"/>
                    </a:lnTo>
                    <a:cubicBezTo>
                      <a:pt x="178845" y="370699"/>
                      <a:pt x="179378" y="370676"/>
                      <a:pt x="179354" y="370676"/>
                    </a:cubicBezTo>
                    <a:lnTo>
                      <a:pt x="180523" y="370618"/>
                    </a:lnTo>
                    <a:lnTo>
                      <a:pt x="181402" y="370710"/>
                    </a:lnTo>
                    <a:cubicBezTo>
                      <a:pt x="181587" y="370745"/>
                      <a:pt x="181761" y="370803"/>
                      <a:pt x="181934" y="370884"/>
                    </a:cubicBezTo>
                    <a:lnTo>
                      <a:pt x="182015" y="370907"/>
                    </a:lnTo>
                    <a:lnTo>
                      <a:pt x="182039" y="370907"/>
                    </a:lnTo>
                    <a:lnTo>
                      <a:pt x="184179" y="370791"/>
                    </a:lnTo>
                    <a:lnTo>
                      <a:pt x="184850" y="370814"/>
                    </a:lnTo>
                    <a:lnTo>
                      <a:pt x="184908" y="370814"/>
                    </a:lnTo>
                    <a:lnTo>
                      <a:pt x="184966" y="370791"/>
                    </a:lnTo>
                    <a:cubicBezTo>
                      <a:pt x="185151" y="370710"/>
                      <a:pt x="185359" y="370641"/>
                      <a:pt x="185556" y="370618"/>
                    </a:cubicBezTo>
                    <a:lnTo>
                      <a:pt x="186065" y="370548"/>
                    </a:lnTo>
                    <a:cubicBezTo>
                      <a:pt x="186238" y="370537"/>
                      <a:pt x="186412" y="370537"/>
                      <a:pt x="186585" y="370548"/>
                    </a:cubicBezTo>
                    <a:lnTo>
                      <a:pt x="187106" y="370629"/>
                    </a:lnTo>
                    <a:cubicBezTo>
                      <a:pt x="187314" y="370652"/>
                      <a:pt x="187534" y="370710"/>
                      <a:pt x="187731" y="370803"/>
                    </a:cubicBezTo>
                    <a:lnTo>
                      <a:pt x="188194" y="371046"/>
                    </a:lnTo>
                    <a:lnTo>
                      <a:pt x="188946" y="371451"/>
                    </a:lnTo>
                    <a:lnTo>
                      <a:pt x="189894" y="372156"/>
                    </a:lnTo>
                    <a:cubicBezTo>
                      <a:pt x="190045" y="372272"/>
                      <a:pt x="190184" y="372411"/>
                      <a:pt x="190299" y="372573"/>
                    </a:cubicBezTo>
                    <a:lnTo>
                      <a:pt x="190612" y="373013"/>
                    </a:lnTo>
                    <a:lnTo>
                      <a:pt x="190878" y="373452"/>
                    </a:lnTo>
                    <a:lnTo>
                      <a:pt x="191063" y="373660"/>
                    </a:lnTo>
                    <a:lnTo>
                      <a:pt x="191144" y="373741"/>
                    </a:lnTo>
                    <a:lnTo>
                      <a:pt x="191329" y="373741"/>
                    </a:lnTo>
                    <a:lnTo>
                      <a:pt x="191746" y="373672"/>
                    </a:lnTo>
                    <a:lnTo>
                      <a:pt x="192417" y="373614"/>
                    </a:lnTo>
                    <a:lnTo>
                      <a:pt x="192960" y="373649"/>
                    </a:lnTo>
                    <a:lnTo>
                      <a:pt x="193099" y="373626"/>
                    </a:lnTo>
                    <a:lnTo>
                      <a:pt x="193412" y="373522"/>
                    </a:lnTo>
                    <a:cubicBezTo>
                      <a:pt x="194129" y="373279"/>
                      <a:pt x="194927" y="373452"/>
                      <a:pt x="195471" y="373984"/>
                    </a:cubicBezTo>
                    <a:lnTo>
                      <a:pt x="195482" y="373996"/>
                    </a:lnTo>
                    <a:lnTo>
                      <a:pt x="195806" y="374054"/>
                    </a:lnTo>
                    <a:cubicBezTo>
                      <a:pt x="195968" y="374077"/>
                      <a:pt x="196130" y="374135"/>
                      <a:pt x="196269" y="374193"/>
                    </a:cubicBezTo>
                    <a:lnTo>
                      <a:pt x="196755" y="374401"/>
                    </a:lnTo>
                    <a:cubicBezTo>
                      <a:pt x="196871" y="374459"/>
                      <a:pt x="197010" y="374540"/>
                      <a:pt x="197114" y="374609"/>
                    </a:cubicBezTo>
                    <a:lnTo>
                      <a:pt x="197554" y="374922"/>
                    </a:lnTo>
                    <a:lnTo>
                      <a:pt x="198155" y="375465"/>
                    </a:lnTo>
                    <a:lnTo>
                      <a:pt x="198676" y="376079"/>
                    </a:lnTo>
                    <a:cubicBezTo>
                      <a:pt x="198757" y="376183"/>
                      <a:pt x="198826" y="376310"/>
                      <a:pt x="198884" y="376414"/>
                    </a:cubicBezTo>
                    <a:lnTo>
                      <a:pt x="198907" y="376483"/>
                    </a:lnTo>
                    <a:lnTo>
                      <a:pt x="199219" y="376564"/>
                    </a:lnTo>
                    <a:lnTo>
                      <a:pt x="199914" y="376726"/>
                    </a:lnTo>
                    <a:lnTo>
                      <a:pt x="200955" y="377097"/>
                    </a:lnTo>
                    <a:cubicBezTo>
                      <a:pt x="200955" y="377097"/>
                      <a:pt x="201464" y="377293"/>
                      <a:pt x="201452" y="377282"/>
                    </a:cubicBezTo>
                    <a:lnTo>
                      <a:pt x="201869" y="377444"/>
                    </a:lnTo>
                    <a:lnTo>
                      <a:pt x="202274" y="377548"/>
                    </a:lnTo>
                    <a:lnTo>
                      <a:pt x="202725" y="377652"/>
                    </a:lnTo>
                    <a:lnTo>
                      <a:pt x="203743" y="377883"/>
                    </a:lnTo>
                    <a:lnTo>
                      <a:pt x="204171" y="377964"/>
                    </a:lnTo>
                    <a:lnTo>
                      <a:pt x="204576" y="377999"/>
                    </a:lnTo>
                    <a:lnTo>
                      <a:pt x="205039" y="378022"/>
                    </a:lnTo>
                    <a:cubicBezTo>
                      <a:pt x="205039" y="378022"/>
                      <a:pt x="205571" y="378045"/>
                      <a:pt x="205560" y="378045"/>
                    </a:cubicBezTo>
                    <a:lnTo>
                      <a:pt x="206069" y="378068"/>
                    </a:lnTo>
                    <a:lnTo>
                      <a:pt x="206578" y="378068"/>
                    </a:lnTo>
                    <a:lnTo>
                      <a:pt x="207827" y="378161"/>
                    </a:lnTo>
                    <a:lnTo>
                      <a:pt x="208579" y="378311"/>
                    </a:lnTo>
                    <a:lnTo>
                      <a:pt x="209274" y="378520"/>
                    </a:lnTo>
                    <a:cubicBezTo>
                      <a:pt x="209412" y="378554"/>
                      <a:pt x="209540" y="378624"/>
                      <a:pt x="209678" y="378693"/>
                    </a:cubicBezTo>
                    <a:lnTo>
                      <a:pt x="210650" y="379295"/>
                    </a:lnTo>
                    <a:lnTo>
                      <a:pt x="211345" y="379897"/>
                    </a:lnTo>
                    <a:cubicBezTo>
                      <a:pt x="211437" y="379989"/>
                      <a:pt x="211530" y="380093"/>
                      <a:pt x="211611" y="380209"/>
                    </a:cubicBezTo>
                    <a:lnTo>
                      <a:pt x="211900" y="380649"/>
                    </a:lnTo>
                    <a:lnTo>
                      <a:pt x="212293" y="381354"/>
                    </a:lnTo>
                    <a:cubicBezTo>
                      <a:pt x="212490" y="381748"/>
                      <a:pt x="212559" y="382187"/>
                      <a:pt x="212478" y="382627"/>
                    </a:cubicBezTo>
                    <a:lnTo>
                      <a:pt x="212386" y="383136"/>
                    </a:lnTo>
                    <a:lnTo>
                      <a:pt x="212224" y="383807"/>
                    </a:lnTo>
                    <a:cubicBezTo>
                      <a:pt x="212189" y="383946"/>
                      <a:pt x="212131" y="384073"/>
                      <a:pt x="212073" y="384212"/>
                    </a:cubicBezTo>
                    <a:lnTo>
                      <a:pt x="211553" y="385219"/>
                    </a:lnTo>
                    <a:lnTo>
                      <a:pt x="211206" y="385762"/>
                    </a:lnTo>
                    <a:lnTo>
                      <a:pt x="210951" y="386190"/>
                    </a:lnTo>
                    <a:lnTo>
                      <a:pt x="210407" y="387116"/>
                    </a:lnTo>
                    <a:lnTo>
                      <a:pt x="209898" y="387787"/>
                    </a:lnTo>
                    <a:lnTo>
                      <a:pt x="209956" y="387706"/>
                    </a:lnTo>
                    <a:lnTo>
                      <a:pt x="209644" y="388134"/>
                    </a:lnTo>
                    <a:lnTo>
                      <a:pt x="209285" y="388562"/>
                    </a:lnTo>
                    <a:lnTo>
                      <a:pt x="209436" y="388713"/>
                    </a:lnTo>
                    <a:cubicBezTo>
                      <a:pt x="209574" y="388851"/>
                      <a:pt x="209678" y="388990"/>
                      <a:pt x="209759" y="389141"/>
                    </a:cubicBezTo>
                    <a:lnTo>
                      <a:pt x="210014" y="389627"/>
                    </a:lnTo>
                    <a:lnTo>
                      <a:pt x="210303" y="390286"/>
                    </a:lnTo>
                    <a:lnTo>
                      <a:pt x="210558" y="391026"/>
                    </a:lnTo>
                    <a:cubicBezTo>
                      <a:pt x="210558" y="391026"/>
                      <a:pt x="210708" y="391547"/>
                      <a:pt x="210697" y="391489"/>
                    </a:cubicBezTo>
                    <a:cubicBezTo>
                      <a:pt x="210697" y="391489"/>
                      <a:pt x="210859" y="392010"/>
                      <a:pt x="210859" y="391998"/>
                    </a:cubicBezTo>
                    <a:lnTo>
                      <a:pt x="211148" y="392959"/>
                    </a:lnTo>
                    <a:lnTo>
                      <a:pt x="211264" y="393236"/>
                    </a:lnTo>
                    <a:lnTo>
                      <a:pt x="211426" y="393514"/>
                    </a:lnTo>
                    <a:lnTo>
                      <a:pt x="211541" y="393688"/>
                    </a:lnTo>
                    <a:lnTo>
                      <a:pt x="211738" y="393861"/>
                    </a:lnTo>
                    <a:lnTo>
                      <a:pt x="212675" y="394706"/>
                    </a:lnTo>
                    <a:lnTo>
                      <a:pt x="213045" y="395099"/>
                    </a:lnTo>
                    <a:lnTo>
                      <a:pt x="213207" y="395261"/>
                    </a:lnTo>
                    <a:lnTo>
                      <a:pt x="213381" y="395365"/>
                    </a:lnTo>
                    <a:lnTo>
                      <a:pt x="213797" y="395573"/>
                    </a:lnTo>
                    <a:lnTo>
                      <a:pt x="214237" y="395770"/>
                    </a:lnTo>
                    <a:lnTo>
                      <a:pt x="215082" y="396129"/>
                    </a:lnTo>
                    <a:lnTo>
                      <a:pt x="215116" y="396140"/>
                    </a:lnTo>
                    <a:lnTo>
                      <a:pt x="215267" y="396129"/>
                    </a:lnTo>
                    <a:lnTo>
                      <a:pt x="215799" y="396094"/>
                    </a:lnTo>
                    <a:lnTo>
                      <a:pt x="217048" y="396059"/>
                    </a:lnTo>
                    <a:cubicBezTo>
                      <a:pt x="217210" y="396059"/>
                      <a:pt x="217361" y="396082"/>
                      <a:pt x="217500" y="396117"/>
                    </a:cubicBezTo>
                    <a:lnTo>
                      <a:pt x="218020" y="396233"/>
                    </a:lnTo>
                    <a:lnTo>
                      <a:pt x="218657" y="396430"/>
                    </a:lnTo>
                    <a:cubicBezTo>
                      <a:pt x="218853" y="396499"/>
                      <a:pt x="219062" y="396592"/>
                      <a:pt x="219235" y="396707"/>
                    </a:cubicBezTo>
                    <a:lnTo>
                      <a:pt x="219663" y="397020"/>
                    </a:lnTo>
                    <a:lnTo>
                      <a:pt x="220114" y="397413"/>
                    </a:lnTo>
                    <a:lnTo>
                      <a:pt x="220299" y="397529"/>
                    </a:lnTo>
                    <a:lnTo>
                      <a:pt x="220589" y="397644"/>
                    </a:lnTo>
                    <a:cubicBezTo>
                      <a:pt x="220785" y="397725"/>
                      <a:pt x="220982" y="397841"/>
                      <a:pt x="221132" y="397980"/>
                    </a:cubicBezTo>
                    <a:lnTo>
                      <a:pt x="221537" y="398327"/>
                    </a:lnTo>
                    <a:lnTo>
                      <a:pt x="222081" y="398917"/>
                    </a:lnTo>
                    <a:lnTo>
                      <a:pt x="222532" y="399530"/>
                    </a:lnTo>
                    <a:cubicBezTo>
                      <a:pt x="222671" y="399715"/>
                      <a:pt x="222764" y="399935"/>
                      <a:pt x="222822" y="400155"/>
                    </a:cubicBezTo>
                    <a:lnTo>
                      <a:pt x="222984" y="400757"/>
                    </a:lnTo>
                    <a:cubicBezTo>
                      <a:pt x="222984" y="400757"/>
                      <a:pt x="223099" y="401277"/>
                      <a:pt x="223088" y="401254"/>
                    </a:cubicBezTo>
                    <a:lnTo>
                      <a:pt x="223169" y="401566"/>
                    </a:lnTo>
                    <a:lnTo>
                      <a:pt x="223412" y="402087"/>
                    </a:lnTo>
                    <a:lnTo>
                      <a:pt x="223423" y="402087"/>
                    </a:lnTo>
                    <a:lnTo>
                      <a:pt x="224129" y="402596"/>
                    </a:lnTo>
                    <a:cubicBezTo>
                      <a:pt x="224291" y="402700"/>
                      <a:pt x="224418" y="402839"/>
                      <a:pt x="224545" y="403001"/>
                    </a:cubicBezTo>
                    <a:lnTo>
                      <a:pt x="224858" y="403406"/>
                    </a:lnTo>
                    <a:lnTo>
                      <a:pt x="224916" y="403487"/>
                    </a:lnTo>
                    <a:lnTo>
                      <a:pt x="224950" y="403337"/>
                    </a:lnTo>
                    <a:lnTo>
                      <a:pt x="224939" y="403394"/>
                    </a:lnTo>
                    <a:lnTo>
                      <a:pt x="225344" y="401752"/>
                    </a:lnTo>
                    <a:cubicBezTo>
                      <a:pt x="225413" y="401509"/>
                      <a:pt x="225517" y="401300"/>
                      <a:pt x="225656" y="401092"/>
                    </a:cubicBezTo>
                    <a:lnTo>
                      <a:pt x="225945" y="400687"/>
                    </a:lnTo>
                    <a:cubicBezTo>
                      <a:pt x="226154" y="400398"/>
                      <a:pt x="226455" y="400167"/>
                      <a:pt x="226790" y="400016"/>
                    </a:cubicBezTo>
                    <a:lnTo>
                      <a:pt x="227276" y="399808"/>
                    </a:lnTo>
                    <a:cubicBezTo>
                      <a:pt x="227519" y="399715"/>
                      <a:pt x="227773" y="399657"/>
                      <a:pt x="228028" y="399646"/>
                    </a:cubicBezTo>
                    <a:lnTo>
                      <a:pt x="228560" y="399646"/>
                    </a:lnTo>
                    <a:cubicBezTo>
                      <a:pt x="228722" y="399646"/>
                      <a:pt x="228884" y="399657"/>
                      <a:pt x="229046" y="399681"/>
                    </a:cubicBezTo>
                    <a:lnTo>
                      <a:pt x="229231" y="399738"/>
                    </a:lnTo>
                    <a:lnTo>
                      <a:pt x="229393" y="399669"/>
                    </a:lnTo>
                    <a:lnTo>
                      <a:pt x="229763" y="399495"/>
                    </a:lnTo>
                    <a:cubicBezTo>
                      <a:pt x="230053" y="399357"/>
                      <a:pt x="230377" y="399287"/>
                      <a:pt x="230701" y="399299"/>
                    </a:cubicBezTo>
                    <a:lnTo>
                      <a:pt x="231788" y="399334"/>
                    </a:lnTo>
                    <a:cubicBezTo>
                      <a:pt x="232031" y="399345"/>
                      <a:pt x="232274" y="399403"/>
                      <a:pt x="232494" y="399495"/>
                    </a:cubicBezTo>
                    <a:lnTo>
                      <a:pt x="233443" y="399924"/>
                    </a:lnTo>
                    <a:lnTo>
                      <a:pt x="233894" y="400109"/>
                    </a:lnTo>
                    <a:lnTo>
                      <a:pt x="235028" y="400618"/>
                    </a:lnTo>
                    <a:lnTo>
                      <a:pt x="235918" y="401185"/>
                    </a:lnTo>
                    <a:lnTo>
                      <a:pt x="236751" y="401902"/>
                    </a:lnTo>
                    <a:lnTo>
                      <a:pt x="237237" y="402400"/>
                    </a:lnTo>
                    <a:lnTo>
                      <a:pt x="237584" y="402828"/>
                    </a:lnTo>
                    <a:lnTo>
                      <a:pt x="237642" y="402885"/>
                    </a:lnTo>
                    <a:lnTo>
                      <a:pt x="237677" y="402909"/>
                    </a:lnTo>
                    <a:lnTo>
                      <a:pt x="237851" y="402943"/>
                    </a:lnTo>
                    <a:lnTo>
                      <a:pt x="238163" y="402978"/>
                    </a:lnTo>
                    <a:lnTo>
                      <a:pt x="238417" y="402978"/>
                    </a:lnTo>
                    <a:lnTo>
                      <a:pt x="238695" y="402920"/>
                    </a:lnTo>
                    <a:lnTo>
                      <a:pt x="239227" y="402816"/>
                    </a:lnTo>
                    <a:lnTo>
                      <a:pt x="239887" y="402735"/>
                    </a:lnTo>
                    <a:cubicBezTo>
                      <a:pt x="240778" y="402631"/>
                      <a:pt x="241634" y="403140"/>
                      <a:pt x="241993" y="403985"/>
                    </a:cubicBezTo>
                    <a:lnTo>
                      <a:pt x="242016" y="404054"/>
                    </a:lnTo>
                    <a:cubicBezTo>
                      <a:pt x="242155" y="404077"/>
                      <a:pt x="242270" y="404123"/>
                      <a:pt x="242386" y="404170"/>
                    </a:cubicBezTo>
                    <a:lnTo>
                      <a:pt x="242814" y="404355"/>
                    </a:lnTo>
                    <a:lnTo>
                      <a:pt x="243069" y="404447"/>
                    </a:lnTo>
                    <a:lnTo>
                      <a:pt x="243080" y="404447"/>
                    </a:lnTo>
                    <a:lnTo>
                      <a:pt x="243323" y="404413"/>
                    </a:lnTo>
                    <a:lnTo>
                      <a:pt x="244596" y="404308"/>
                    </a:lnTo>
                    <a:cubicBezTo>
                      <a:pt x="244827" y="404297"/>
                      <a:pt x="245047" y="404320"/>
                      <a:pt x="245267" y="404389"/>
                    </a:cubicBezTo>
                    <a:lnTo>
                      <a:pt x="245776" y="404528"/>
                    </a:lnTo>
                    <a:lnTo>
                      <a:pt x="246458" y="404794"/>
                    </a:lnTo>
                    <a:cubicBezTo>
                      <a:pt x="246632" y="404864"/>
                      <a:pt x="246794" y="404956"/>
                      <a:pt x="246956" y="405072"/>
                    </a:cubicBezTo>
                    <a:lnTo>
                      <a:pt x="247372" y="405396"/>
                    </a:lnTo>
                    <a:lnTo>
                      <a:pt x="247916" y="405905"/>
                    </a:lnTo>
                    <a:lnTo>
                      <a:pt x="248784" y="406935"/>
                    </a:lnTo>
                    <a:lnTo>
                      <a:pt x="248726" y="406865"/>
                    </a:lnTo>
                    <a:lnTo>
                      <a:pt x="248981" y="407178"/>
                    </a:lnTo>
                    <a:lnTo>
                      <a:pt x="249270" y="407444"/>
                    </a:lnTo>
                    <a:cubicBezTo>
                      <a:pt x="249386" y="407536"/>
                      <a:pt x="249501" y="407652"/>
                      <a:pt x="249582" y="407791"/>
                    </a:cubicBezTo>
                    <a:lnTo>
                      <a:pt x="249872" y="408196"/>
                    </a:lnTo>
                    <a:cubicBezTo>
                      <a:pt x="250080" y="408508"/>
                      <a:pt x="250207" y="408867"/>
                      <a:pt x="250230" y="409237"/>
                    </a:cubicBezTo>
                    <a:lnTo>
                      <a:pt x="250242" y="409677"/>
                    </a:lnTo>
                    <a:lnTo>
                      <a:pt x="250265" y="409781"/>
                    </a:lnTo>
                    <a:lnTo>
                      <a:pt x="250427" y="409885"/>
                    </a:lnTo>
                    <a:lnTo>
                      <a:pt x="251480" y="410637"/>
                    </a:lnTo>
                    <a:lnTo>
                      <a:pt x="251584" y="410660"/>
                    </a:lnTo>
                    <a:lnTo>
                      <a:pt x="252081" y="410764"/>
                    </a:lnTo>
                    <a:cubicBezTo>
                      <a:pt x="252266" y="410788"/>
                      <a:pt x="252452" y="410857"/>
                      <a:pt x="252625" y="410950"/>
                    </a:cubicBezTo>
                    <a:lnTo>
                      <a:pt x="253053" y="411193"/>
                    </a:lnTo>
                    <a:cubicBezTo>
                      <a:pt x="253389" y="411366"/>
                      <a:pt x="253655" y="411632"/>
                      <a:pt x="253851" y="411956"/>
                    </a:cubicBezTo>
                    <a:lnTo>
                      <a:pt x="254118" y="412419"/>
                    </a:lnTo>
                    <a:cubicBezTo>
                      <a:pt x="254291" y="412731"/>
                      <a:pt x="254384" y="413078"/>
                      <a:pt x="254384" y="413437"/>
                    </a:cubicBezTo>
                    <a:cubicBezTo>
                      <a:pt x="254499" y="413495"/>
                      <a:pt x="254627" y="413576"/>
                      <a:pt x="254742" y="413645"/>
                    </a:cubicBezTo>
                    <a:lnTo>
                      <a:pt x="255066" y="413888"/>
                    </a:lnTo>
                    <a:lnTo>
                      <a:pt x="255425" y="414073"/>
                    </a:lnTo>
                    <a:lnTo>
                      <a:pt x="256119" y="414582"/>
                    </a:lnTo>
                    <a:cubicBezTo>
                      <a:pt x="256304" y="414733"/>
                      <a:pt x="256466" y="414918"/>
                      <a:pt x="256605" y="415126"/>
                    </a:cubicBezTo>
                    <a:lnTo>
                      <a:pt x="256883" y="415577"/>
                    </a:lnTo>
                    <a:cubicBezTo>
                      <a:pt x="256964" y="415716"/>
                      <a:pt x="257022" y="415855"/>
                      <a:pt x="257068" y="416005"/>
                    </a:cubicBezTo>
                    <a:lnTo>
                      <a:pt x="257218" y="416457"/>
                    </a:lnTo>
                    <a:lnTo>
                      <a:pt x="257241" y="416457"/>
                    </a:lnTo>
                    <a:lnTo>
                      <a:pt x="257727" y="416596"/>
                    </a:lnTo>
                    <a:cubicBezTo>
                      <a:pt x="257901" y="416630"/>
                      <a:pt x="258074" y="416700"/>
                      <a:pt x="258236" y="416781"/>
                    </a:cubicBezTo>
                    <a:lnTo>
                      <a:pt x="258699" y="417047"/>
                    </a:lnTo>
                    <a:cubicBezTo>
                      <a:pt x="258873" y="417139"/>
                      <a:pt x="259023" y="417278"/>
                      <a:pt x="259162" y="417405"/>
                    </a:cubicBezTo>
                    <a:lnTo>
                      <a:pt x="259521" y="417799"/>
                    </a:lnTo>
                    <a:lnTo>
                      <a:pt x="260030" y="418493"/>
                    </a:lnTo>
                    <a:lnTo>
                      <a:pt x="259972" y="418412"/>
                    </a:lnTo>
                    <a:lnTo>
                      <a:pt x="260215" y="418747"/>
                    </a:lnTo>
                    <a:lnTo>
                      <a:pt x="260446" y="418979"/>
                    </a:lnTo>
                    <a:lnTo>
                      <a:pt x="260712" y="419222"/>
                    </a:lnTo>
                    <a:lnTo>
                      <a:pt x="260782" y="419199"/>
                    </a:lnTo>
                    <a:cubicBezTo>
                      <a:pt x="260944" y="419141"/>
                      <a:pt x="261106" y="419118"/>
                      <a:pt x="261268" y="419106"/>
                    </a:cubicBezTo>
                    <a:lnTo>
                      <a:pt x="261800" y="419071"/>
                    </a:lnTo>
                    <a:cubicBezTo>
                      <a:pt x="262286" y="419048"/>
                      <a:pt x="262760" y="419176"/>
                      <a:pt x="263154" y="419476"/>
                    </a:cubicBezTo>
                    <a:lnTo>
                      <a:pt x="263558" y="419789"/>
                    </a:lnTo>
                    <a:cubicBezTo>
                      <a:pt x="263674" y="419881"/>
                      <a:pt x="263801" y="419985"/>
                      <a:pt x="263894" y="420113"/>
                    </a:cubicBezTo>
                    <a:lnTo>
                      <a:pt x="264241" y="420529"/>
                    </a:lnTo>
                    <a:lnTo>
                      <a:pt x="264658" y="421131"/>
                    </a:lnTo>
                    <a:lnTo>
                      <a:pt x="264750" y="421281"/>
                    </a:lnTo>
                    <a:cubicBezTo>
                      <a:pt x="264901" y="421247"/>
                      <a:pt x="265039" y="421212"/>
                      <a:pt x="265190" y="421212"/>
                    </a:cubicBezTo>
                    <a:lnTo>
                      <a:pt x="265583" y="421200"/>
                    </a:lnTo>
                    <a:lnTo>
                      <a:pt x="265907" y="421142"/>
                    </a:lnTo>
                    <a:lnTo>
                      <a:pt x="266370" y="421038"/>
                    </a:lnTo>
                    <a:lnTo>
                      <a:pt x="267261" y="420957"/>
                    </a:lnTo>
                    <a:cubicBezTo>
                      <a:pt x="267365" y="420946"/>
                      <a:pt x="267492" y="420957"/>
                      <a:pt x="267596" y="420969"/>
                    </a:cubicBezTo>
                    <a:cubicBezTo>
                      <a:pt x="267747" y="420691"/>
                      <a:pt x="267955" y="420448"/>
                      <a:pt x="268221" y="420275"/>
                    </a:cubicBezTo>
                    <a:lnTo>
                      <a:pt x="268591" y="420020"/>
                    </a:lnTo>
                    <a:cubicBezTo>
                      <a:pt x="269077" y="419696"/>
                      <a:pt x="269690" y="419604"/>
                      <a:pt x="270269" y="419766"/>
                    </a:cubicBezTo>
                    <a:lnTo>
                      <a:pt x="270732" y="419904"/>
                    </a:lnTo>
                    <a:cubicBezTo>
                      <a:pt x="270847" y="419939"/>
                      <a:pt x="270975" y="419985"/>
                      <a:pt x="271090" y="420043"/>
                    </a:cubicBezTo>
                    <a:cubicBezTo>
                      <a:pt x="271206" y="419985"/>
                      <a:pt x="271333" y="419939"/>
                      <a:pt x="271461" y="419893"/>
                    </a:cubicBezTo>
                    <a:lnTo>
                      <a:pt x="271958" y="419742"/>
                    </a:lnTo>
                    <a:lnTo>
                      <a:pt x="272490" y="419650"/>
                    </a:lnTo>
                    <a:lnTo>
                      <a:pt x="272826" y="419511"/>
                    </a:lnTo>
                    <a:cubicBezTo>
                      <a:pt x="272965" y="419453"/>
                      <a:pt x="273103" y="419418"/>
                      <a:pt x="273254" y="419407"/>
                    </a:cubicBezTo>
                    <a:lnTo>
                      <a:pt x="273740" y="419326"/>
                    </a:lnTo>
                    <a:lnTo>
                      <a:pt x="274087" y="419256"/>
                    </a:lnTo>
                    <a:lnTo>
                      <a:pt x="274295" y="419187"/>
                    </a:lnTo>
                    <a:lnTo>
                      <a:pt x="274619" y="419014"/>
                    </a:lnTo>
                    <a:cubicBezTo>
                      <a:pt x="274781" y="418933"/>
                      <a:pt x="274955" y="418863"/>
                      <a:pt x="275128" y="418828"/>
                    </a:cubicBezTo>
                    <a:cubicBezTo>
                      <a:pt x="275128" y="418828"/>
                      <a:pt x="275649" y="418713"/>
                      <a:pt x="275614" y="418713"/>
                    </a:cubicBezTo>
                    <a:lnTo>
                      <a:pt x="275626" y="418713"/>
                    </a:lnTo>
                    <a:lnTo>
                      <a:pt x="275788" y="418551"/>
                    </a:lnTo>
                    <a:lnTo>
                      <a:pt x="275926" y="418319"/>
                    </a:lnTo>
                    <a:lnTo>
                      <a:pt x="276366" y="417706"/>
                    </a:lnTo>
                    <a:cubicBezTo>
                      <a:pt x="276459" y="417567"/>
                      <a:pt x="276574" y="417452"/>
                      <a:pt x="276702" y="417359"/>
                    </a:cubicBezTo>
                    <a:lnTo>
                      <a:pt x="277118" y="417012"/>
                    </a:lnTo>
                    <a:lnTo>
                      <a:pt x="277396" y="416827"/>
                    </a:lnTo>
                    <a:lnTo>
                      <a:pt x="277812" y="416237"/>
                    </a:lnTo>
                    <a:cubicBezTo>
                      <a:pt x="278136" y="415797"/>
                      <a:pt x="278611" y="415485"/>
                      <a:pt x="279154" y="415404"/>
                    </a:cubicBezTo>
                    <a:lnTo>
                      <a:pt x="279363" y="415381"/>
                    </a:lnTo>
                    <a:cubicBezTo>
                      <a:pt x="279513" y="414779"/>
                      <a:pt x="279906" y="414270"/>
                      <a:pt x="280485" y="414015"/>
                    </a:cubicBezTo>
                    <a:lnTo>
                      <a:pt x="280878" y="413830"/>
                    </a:lnTo>
                    <a:cubicBezTo>
                      <a:pt x="281156" y="413715"/>
                      <a:pt x="281468" y="413645"/>
                      <a:pt x="281758" y="413657"/>
                    </a:cubicBezTo>
                    <a:lnTo>
                      <a:pt x="281839" y="413576"/>
                    </a:lnTo>
                    <a:cubicBezTo>
                      <a:pt x="281989" y="413391"/>
                      <a:pt x="282162" y="413229"/>
                      <a:pt x="282371" y="413113"/>
                    </a:cubicBezTo>
                    <a:lnTo>
                      <a:pt x="282822" y="412847"/>
                    </a:lnTo>
                    <a:lnTo>
                      <a:pt x="284002" y="412303"/>
                    </a:lnTo>
                    <a:lnTo>
                      <a:pt x="285217" y="411875"/>
                    </a:lnTo>
                    <a:cubicBezTo>
                      <a:pt x="285414" y="411817"/>
                      <a:pt x="285610" y="411782"/>
                      <a:pt x="285807" y="411782"/>
                    </a:cubicBezTo>
                    <a:lnTo>
                      <a:pt x="286339" y="411782"/>
                    </a:lnTo>
                    <a:cubicBezTo>
                      <a:pt x="286663" y="411782"/>
                      <a:pt x="286964" y="411852"/>
                      <a:pt x="287253" y="411979"/>
                    </a:cubicBezTo>
                    <a:cubicBezTo>
                      <a:pt x="287392" y="411655"/>
                      <a:pt x="287612" y="411366"/>
                      <a:pt x="287889" y="411146"/>
                    </a:cubicBezTo>
                    <a:lnTo>
                      <a:pt x="288283" y="410834"/>
                    </a:lnTo>
                    <a:cubicBezTo>
                      <a:pt x="288630" y="410579"/>
                      <a:pt x="289058" y="410429"/>
                      <a:pt x="289486" y="410417"/>
                    </a:cubicBezTo>
                    <a:lnTo>
                      <a:pt x="289972" y="410417"/>
                    </a:lnTo>
                    <a:cubicBezTo>
                      <a:pt x="290284" y="410417"/>
                      <a:pt x="290597" y="410487"/>
                      <a:pt x="290886" y="410626"/>
                    </a:cubicBezTo>
                    <a:lnTo>
                      <a:pt x="291279" y="410822"/>
                    </a:lnTo>
                    <a:lnTo>
                      <a:pt x="291684" y="410579"/>
                    </a:lnTo>
                    <a:cubicBezTo>
                      <a:pt x="291684" y="410579"/>
                      <a:pt x="292182" y="410383"/>
                      <a:pt x="292147" y="410394"/>
                    </a:cubicBezTo>
                    <a:lnTo>
                      <a:pt x="292610" y="410197"/>
                    </a:lnTo>
                    <a:lnTo>
                      <a:pt x="293073" y="409989"/>
                    </a:lnTo>
                    <a:cubicBezTo>
                      <a:pt x="293235" y="409920"/>
                      <a:pt x="293408" y="409874"/>
                      <a:pt x="293593" y="409827"/>
                    </a:cubicBezTo>
                    <a:lnTo>
                      <a:pt x="294114" y="409746"/>
                    </a:lnTo>
                    <a:lnTo>
                      <a:pt x="294808" y="409712"/>
                    </a:lnTo>
                    <a:lnTo>
                      <a:pt x="294820" y="409712"/>
                    </a:lnTo>
                    <a:cubicBezTo>
                      <a:pt x="294935" y="409480"/>
                      <a:pt x="295109" y="409283"/>
                      <a:pt x="295317" y="409110"/>
                    </a:cubicBezTo>
                    <a:lnTo>
                      <a:pt x="296011" y="408589"/>
                    </a:lnTo>
                    <a:lnTo>
                      <a:pt x="296786" y="408184"/>
                    </a:lnTo>
                    <a:lnTo>
                      <a:pt x="297585" y="407930"/>
                    </a:lnTo>
                    <a:lnTo>
                      <a:pt x="298695" y="407733"/>
                    </a:lnTo>
                    <a:cubicBezTo>
                      <a:pt x="298846" y="407722"/>
                      <a:pt x="299008" y="407710"/>
                      <a:pt x="299147" y="407722"/>
                    </a:cubicBezTo>
                    <a:lnTo>
                      <a:pt x="299540" y="407745"/>
                    </a:lnTo>
                    <a:lnTo>
                      <a:pt x="299540" y="407733"/>
                    </a:lnTo>
                    <a:cubicBezTo>
                      <a:pt x="299748" y="407189"/>
                      <a:pt x="300176" y="406761"/>
                      <a:pt x="300732" y="406553"/>
                    </a:cubicBezTo>
                    <a:lnTo>
                      <a:pt x="301171" y="406379"/>
                    </a:lnTo>
                    <a:lnTo>
                      <a:pt x="301206" y="406368"/>
                    </a:lnTo>
                    <a:lnTo>
                      <a:pt x="301264" y="406102"/>
                    </a:lnTo>
                    <a:cubicBezTo>
                      <a:pt x="301368" y="405593"/>
                      <a:pt x="301680" y="405153"/>
                      <a:pt x="302120" y="404852"/>
                    </a:cubicBezTo>
                    <a:lnTo>
                      <a:pt x="302560" y="404563"/>
                    </a:lnTo>
                    <a:cubicBezTo>
                      <a:pt x="302710" y="404470"/>
                      <a:pt x="302872" y="404389"/>
                      <a:pt x="303046" y="404332"/>
                    </a:cubicBezTo>
                    <a:cubicBezTo>
                      <a:pt x="303104" y="404100"/>
                      <a:pt x="303196" y="403904"/>
                      <a:pt x="303323" y="403718"/>
                    </a:cubicBezTo>
                    <a:lnTo>
                      <a:pt x="303566" y="403348"/>
                    </a:lnTo>
                    <a:cubicBezTo>
                      <a:pt x="303717" y="403140"/>
                      <a:pt x="303890" y="402955"/>
                      <a:pt x="304099" y="402816"/>
                    </a:cubicBezTo>
                    <a:lnTo>
                      <a:pt x="304538" y="402527"/>
                    </a:lnTo>
                    <a:cubicBezTo>
                      <a:pt x="304851" y="402318"/>
                      <a:pt x="305209" y="402191"/>
                      <a:pt x="305579" y="402168"/>
                    </a:cubicBezTo>
                    <a:lnTo>
                      <a:pt x="305996" y="402157"/>
                    </a:lnTo>
                    <a:lnTo>
                      <a:pt x="306956" y="401995"/>
                    </a:lnTo>
                    <a:cubicBezTo>
                      <a:pt x="307095" y="401983"/>
                      <a:pt x="307234" y="401983"/>
                      <a:pt x="307373" y="401995"/>
                    </a:cubicBezTo>
                    <a:lnTo>
                      <a:pt x="307431" y="401856"/>
                    </a:lnTo>
                    <a:lnTo>
                      <a:pt x="307951" y="400814"/>
                    </a:lnTo>
                    <a:cubicBezTo>
                      <a:pt x="308067" y="400583"/>
                      <a:pt x="308240" y="400375"/>
                      <a:pt x="308449" y="400201"/>
                    </a:cubicBezTo>
                    <a:lnTo>
                      <a:pt x="308865" y="399866"/>
                    </a:lnTo>
                    <a:cubicBezTo>
                      <a:pt x="309039" y="399704"/>
                      <a:pt x="309259" y="399588"/>
                      <a:pt x="309478" y="399507"/>
                    </a:cubicBezTo>
                    <a:lnTo>
                      <a:pt x="309964" y="399345"/>
                    </a:lnTo>
                    <a:cubicBezTo>
                      <a:pt x="310300" y="399229"/>
                      <a:pt x="310647" y="399195"/>
                      <a:pt x="310994" y="399264"/>
                    </a:cubicBezTo>
                    <a:lnTo>
                      <a:pt x="311503" y="399357"/>
                    </a:lnTo>
                    <a:cubicBezTo>
                      <a:pt x="311827" y="399415"/>
                      <a:pt x="312128" y="399542"/>
                      <a:pt x="312382" y="399762"/>
                    </a:cubicBezTo>
                    <a:lnTo>
                      <a:pt x="312544" y="399877"/>
                    </a:lnTo>
                    <a:cubicBezTo>
                      <a:pt x="312568" y="399866"/>
                      <a:pt x="312602" y="399854"/>
                      <a:pt x="312625" y="399843"/>
                    </a:cubicBezTo>
                    <a:lnTo>
                      <a:pt x="312649" y="399831"/>
                    </a:lnTo>
                    <a:cubicBezTo>
                      <a:pt x="312718" y="399519"/>
                      <a:pt x="312857" y="399229"/>
                      <a:pt x="313065" y="398975"/>
                    </a:cubicBezTo>
                    <a:lnTo>
                      <a:pt x="313401" y="398570"/>
                    </a:lnTo>
                    <a:cubicBezTo>
                      <a:pt x="313482" y="398466"/>
                      <a:pt x="313574" y="398373"/>
                      <a:pt x="313678" y="398292"/>
                    </a:cubicBezTo>
                    <a:lnTo>
                      <a:pt x="314095" y="397957"/>
                    </a:lnTo>
                    <a:cubicBezTo>
                      <a:pt x="314210" y="397864"/>
                      <a:pt x="314349" y="397772"/>
                      <a:pt x="314488" y="397702"/>
                    </a:cubicBezTo>
                    <a:lnTo>
                      <a:pt x="314835" y="397540"/>
                    </a:lnTo>
                    <a:lnTo>
                      <a:pt x="315101" y="397355"/>
                    </a:lnTo>
                    <a:lnTo>
                      <a:pt x="315472" y="397066"/>
                    </a:lnTo>
                    <a:lnTo>
                      <a:pt x="316062" y="396719"/>
                    </a:lnTo>
                    <a:lnTo>
                      <a:pt x="316351" y="396522"/>
                    </a:lnTo>
                    <a:lnTo>
                      <a:pt x="316686" y="396233"/>
                    </a:lnTo>
                    <a:lnTo>
                      <a:pt x="317288" y="395793"/>
                    </a:lnTo>
                    <a:cubicBezTo>
                      <a:pt x="317404" y="395712"/>
                      <a:pt x="317542" y="395643"/>
                      <a:pt x="317681" y="395597"/>
                    </a:cubicBezTo>
                    <a:lnTo>
                      <a:pt x="318179" y="395400"/>
                    </a:lnTo>
                    <a:lnTo>
                      <a:pt x="318456" y="395307"/>
                    </a:lnTo>
                    <a:lnTo>
                      <a:pt x="318480" y="395284"/>
                    </a:lnTo>
                    <a:lnTo>
                      <a:pt x="318885" y="394926"/>
                    </a:lnTo>
                    <a:cubicBezTo>
                      <a:pt x="319000" y="394810"/>
                      <a:pt x="319151" y="394717"/>
                      <a:pt x="319313" y="394636"/>
                    </a:cubicBezTo>
                    <a:lnTo>
                      <a:pt x="319729" y="394428"/>
                    </a:lnTo>
                    <a:lnTo>
                      <a:pt x="320123" y="394185"/>
                    </a:lnTo>
                    <a:lnTo>
                      <a:pt x="321152" y="393595"/>
                    </a:lnTo>
                    <a:cubicBezTo>
                      <a:pt x="321499" y="393410"/>
                      <a:pt x="321870" y="393329"/>
                      <a:pt x="322263" y="393352"/>
                    </a:cubicBezTo>
                    <a:lnTo>
                      <a:pt x="322795" y="393387"/>
                    </a:lnTo>
                    <a:cubicBezTo>
                      <a:pt x="323084" y="393410"/>
                      <a:pt x="323385" y="393491"/>
                      <a:pt x="323640" y="393653"/>
                    </a:cubicBezTo>
                    <a:lnTo>
                      <a:pt x="324068" y="393896"/>
                    </a:lnTo>
                    <a:cubicBezTo>
                      <a:pt x="324380" y="394069"/>
                      <a:pt x="324635" y="394324"/>
                      <a:pt x="324808" y="394636"/>
                    </a:cubicBezTo>
                    <a:cubicBezTo>
                      <a:pt x="324889" y="394613"/>
                      <a:pt x="324982" y="394602"/>
                      <a:pt x="325063" y="394602"/>
                    </a:cubicBezTo>
                    <a:lnTo>
                      <a:pt x="325583" y="394544"/>
                    </a:lnTo>
                    <a:lnTo>
                      <a:pt x="326509" y="394602"/>
                    </a:lnTo>
                    <a:cubicBezTo>
                      <a:pt x="326648" y="394613"/>
                      <a:pt x="326775" y="394636"/>
                      <a:pt x="326902" y="394671"/>
                    </a:cubicBezTo>
                    <a:cubicBezTo>
                      <a:pt x="326937" y="394602"/>
                      <a:pt x="326983" y="394532"/>
                      <a:pt x="327018" y="394474"/>
                    </a:cubicBezTo>
                    <a:lnTo>
                      <a:pt x="327284" y="394046"/>
                    </a:lnTo>
                    <a:cubicBezTo>
                      <a:pt x="327423" y="393838"/>
                      <a:pt x="327608" y="393641"/>
                      <a:pt x="327816" y="393502"/>
                    </a:cubicBezTo>
                    <a:lnTo>
                      <a:pt x="328244" y="393178"/>
                    </a:lnTo>
                    <a:cubicBezTo>
                      <a:pt x="328511" y="392993"/>
                      <a:pt x="328823" y="392866"/>
                      <a:pt x="329135" y="392831"/>
                    </a:cubicBezTo>
                    <a:lnTo>
                      <a:pt x="329135" y="392716"/>
                    </a:lnTo>
                    <a:lnTo>
                      <a:pt x="329309" y="391825"/>
                    </a:lnTo>
                    <a:lnTo>
                      <a:pt x="329598" y="391038"/>
                    </a:lnTo>
                    <a:lnTo>
                      <a:pt x="329864" y="390494"/>
                    </a:lnTo>
                    <a:lnTo>
                      <a:pt x="330003" y="390159"/>
                    </a:lnTo>
                    <a:lnTo>
                      <a:pt x="330119" y="389742"/>
                    </a:lnTo>
                    <a:cubicBezTo>
                      <a:pt x="330211" y="389430"/>
                      <a:pt x="330373" y="389152"/>
                      <a:pt x="330582" y="388921"/>
                    </a:cubicBezTo>
                    <a:lnTo>
                      <a:pt x="330929" y="388551"/>
                    </a:lnTo>
                    <a:cubicBezTo>
                      <a:pt x="331021" y="388447"/>
                      <a:pt x="331125" y="388366"/>
                      <a:pt x="331241" y="388285"/>
                    </a:cubicBezTo>
                    <a:lnTo>
                      <a:pt x="331681" y="387972"/>
                    </a:lnTo>
                    <a:cubicBezTo>
                      <a:pt x="331854" y="387856"/>
                      <a:pt x="332028" y="387764"/>
                      <a:pt x="332224" y="387706"/>
                    </a:cubicBezTo>
                    <a:lnTo>
                      <a:pt x="332733" y="387544"/>
                    </a:lnTo>
                    <a:cubicBezTo>
                      <a:pt x="332907" y="387475"/>
                      <a:pt x="333081" y="387452"/>
                      <a:pt x="333266" y="387452"/>
                    </a:cubicBezTo>
                    <a:lnTo>
                      <a:pt x="333763" y="387428"/>
                    </a:lnTo>
                    <a:cubicBezTo>
                      <a:pt x="334180" y="387417"/>
                      <a:pt x="334585" y="387521"/>
                      <a:pt x="334932" y="387752"/>
                    </a:cubicBezTo>
                    <a:lnTo>
                      <a:pt x="335383" y="388042"/>
                    </a:lnTo>
                    <a:cubicBezTo>
                      <a:pt x="335580" y="388180"/>
                      <a:pt x="335753" y="388354"/>
                      <a:pt x="335904" y="388539"/>
                    </a:cubicBezTo>
                    <a:lnTo>
                      <a:pt x="336216" y="388979"/>
                    </a:lnTo>
                    <a:cubicBezTo>
                      <a:pt x="336297" y="389083"/>
                      <a:pt x="336366" y="389187"/>
                      <a:pt x="336413" y="389314"/>
                    </a:cubicBezTo>
                    <a:lnTo>
                      <a:pt x="336702" y="389256"/>
                    </a:lnTo>
                    <a:lnTo>
                      <a:pt x="337581" y="389094"/>
                    </a:lnTo>
                    <a:cubicBezTo>
                      <a:pt x="337651" y="388898"/>
                      <a:pt x="337755" y="388701"/>
                      <a:pt x="337894" y="388528"/>
                    </a:cubicBezTo>
                    <a:lnTo>
                      <a:pt x="338217" y="388099"/>
                    </a:lnTo>
                    <a:cubicBezTo>
                      <a:pt x="338298" y="387995"/>
                      <a:pt x="338379" y="387891"/>
                      <a:pt x="338484" y="387810"/>
                    </a:cubicBezTo>
                    <a:lnTo>
                      <a:pt x="338877" y="387452"/>
                    </a:lnTo>
                    <a:lnTo>
                      <a:pt x="339583" y="386989"/>
                    </a:lnTo>
                    <a:cubicBezTo>
                      <a:pt x="339583" y="386676"/>
                      <a:pt x="339664" y="386364"/>
                      <a:pt x="339826" y="386075"/>
                    </a:cubicBezTo>
                    <a:lnTo>
                      <a:pt x="340034" y="385681"/>
                    </a:lnTo>
                    <a:lnTo>
                      <a:pt x="340173" y="385496"/>
                    </a:lnTo>
                    <a:lnTo>
                      <a:pt x="340057" y="385230"/>
                    </a:lnTo>
                    <a:lnTo>
                      <a:pt x="339548" y="384339"/>
                    </a:lnTo>
                    <a:cubicBezTo>
                      <a:pt x="339398" y="384062"/>
                      <a:pt x="339317" y="383738"/>
                      <a:pt x="339317" y="383414"/>
                    </a:cubicBezTo>
                    <a:lnTo>
                      <a:pt x="339317" y="382870"/>
                    </a:lnTo>
                    <a:cubicBezTo>
                      <a:pt x="339317" y="382257"/>
                      <a:pt x="339594" y="381678"/>
                      <a:pt x="340092" y="381297"/>
                    </a:cubicBezTo>
                    <a:lnTo>
                      <a:pt x="340346" y="381100"/>
                    </a:lnTo>
                    <a:lnTo>
                      <a:pt x="340520" y="380915"/>
                    </a:lnTo>
                    <a:lnTo>
                      <a:pt x="340774" y="380568"/>
                    </a:lnTo>
                    <a:cubicBezTo>
                      <a:pt x="340855" y="380464"/>
                      <a:pt x="340948" y="380359"/>
                      <a:pt x="341040" y="380255"/>
                    </a:cubicBezTo>
                    <a:lnTo>
                      <a:pt x="341434" y="379908"/>
                    </a:lnTo>
                    <a:lnTo>
                      <a:pt x="342197" y="379399"/>
                    </a:lnTo>
                    <a:lnTo>
                      <a:pt x="342834" y="379064"/>
                    </a:lnTo>
                    <a:lnTo>
                      <a:pt x="343192" y="378925"/>
                    </a:lnTo>
                    <a:lnTo>
                      <a:pt x="343192" y="378890"/>
                    </a:lnTo>
                    <a:lnTo>
                      <a:pt x="343181" y="378520"/>
                    </a:lnTo>
                    <a:cubicBezTo>
                      <a:pt x="343158" y="377999"/>
                      <a:pt x="343331" y="377479"/>
                      <a:pt x="343678" y="377074"/>
                    </a:cubicBezTo>
                    <a:lnTo>
                      <a:pt x="343678" y="377062"/>
                    </a:lnTo>
                    <a:cubicBezTo>
                      <a:pt x="343470" y="376646"/>
                      <a:pt x="343412" y="376183"/>
                      <a:pt x="343516" y="375743"/>
                    </a:cubicBezTo>
                    <a:lnTo>
                      <a:pt x="343621" y="375222"/>
                    </a:lnTo>
                    <a:cubicBezTo>
                      <a:pt x="343678" y="374991"/>
                      <a:pt x="343771" y="374794"/>
                      <a:pt x="343887" y="374598"/>
                    </a:cubicBezTo>
                    <a:lnTo>
                      <a:pt x="344130" y="374193"/>
                    </a:lnTo>
                    <a:cubicBezTo>
                      <a:pt x="344211" y="374089"/>
                      <a:pt x="344292" y="373961"/>
                      <a:pt x="344384" y="373869"/>
                    </a:cubicBezTo>
                    <a:cubicBezTo>
                      <a:pt x="344384" y="373753"/>
                      <a:pt x="344384" y="373626"/>
                      <a:pt x="344396" y="373499"/>
                    </a:cubicBezTo>
                    <a:lnTo>
                      <a:pt x="344465" y="373001"/>
                    </a:lnTo>
                    <a:cubicBezTo>
                      <a:pt x="344523" y="372608"/>
                      <a:pt x="344673" y="372261"/>
                      <a:pt x="344916" y="371971"/>
                    </a:cubicBezTo>
                    <a:lnTo>
                      <a:pt x="345240" y="371578"/>
                    </a:lnTo>
                    <a:lnTo>
                      <a:pt x="345310" y="371520"/>
                    </a:lnTo>
                    <a:lnTo>
                      <a:pt x="345310" y="371439"/>
                    </a:lnTo>
                    <a:lnTo>
                      <a:pt x="345298" y="370999"/>
                    </a:lnTo>
                    <a:cubicBezTo>
                      <a:pt x="345287" y="370757"/>
                      <a:pt x="345321" y="370537"/>
                      <a:pt x="345402" y="370305"/>
                    </a:cubicBezTo>
                    <a:lnTo>
                      <a:pt x="345772" y="369264"/>
                    </a:lnTo>
                    <a:lnTo>
                      <a:pt x="345564" y="368778"/>
                    </a:lnTo>
                    <a:cubicBezTo>
                      <a:pt x="345449" y="368489"/>
                      <a:pt x="345402" y="368165"/>
                      <a:pt x="345425" y="367841"/>
                    </a:cubicBezTo>
                    <a:lnTo>
                      <a:pt x="345460" y="367309"/>
                    </a:lnTo>
                    <a:cubicBezTo>
                      <a:pt x="345518" y="366568"/>
                      <a:pt x="345981" y="365932"/>
                      <a:pt x="346652" y="365631"/>
                    </a:cubicBezTo>
                    <a:lnTo>
                      <a:pt x="347103" y="365434"/>
                    </a:lnTo>
                    <a:cubicBezTo>
                      <a:pt x="347311" y="365342"/>
                      <a:pt x="347543" y="365284"/>
                      <a:pt x="347774" y="365261"/>
                    </a:cubicBezTo>
                    <a:lnTo>
                      <a:pt x="348295" y="365238"/>
                    </a:lnTo>
                    <a:cubicBezTo>
                      <a:pt x="348468" y="365226"/>
                      <a:pt x="348653" y="365226"/>
                      <a:pt x="348827" y="365261"/>
                    </a:cubicBezTo>
                    <a:lnTo>
                      <a:pt x="349232" y="365342"/>
                    </a:lnTo>
                    <a:lnTo>
                      <a:pt x="349625" y="365365"/>
                    </a:lnTo>
                    <a:lnTo>
                      <a:pt x="349949" y="365388"/>
                    </a:lnTo>
                    <a:lnTo>
                      <a:pt x="350157" y="365353"/>
                    </a:lnTo>
                    <a:lnTo>
                      <a:pt x="351372" y="365029"/>
                    </a:lnTo>
                    <a:lnTo>
                      <a:pt x="352564" y="364937"/>
                    </a:lnTo>
                    <a:lnTo>
                      <a:pt x="353246" y="364995"/>
                    </a:lnTo>
                    <a:lnTo>
                      <a:pt x="353917" y="364717"/>
                    </a:lnTo>
                    <a:lnTo>
                      <a:pt x="355664" y="364185"/>
                    </a:lnTo>
                    <a:cubicBezTo>
                      <a:pt x="355873" y="364127"/>
                      <a:pt x="356093" y="364104"/>
                      <a:pt x="356324" y="364115"/>
                    </a:cubicBezTo>
                    <a:lnTo>
                      <a:pt x="357157" y="364185"/>
                    </a:lnTo>
                    <a:lnTo>
                      <a:pt x="357296" y="364162"/>
                    </a:lnTo>
                    <a:lnTo>
                      <a:pt x="357689" y="364046"/>
                    </a:lnTo>
                    <a:cubicBezTo>
                      <a:pt x="358036" y="363930"/>
                      <a:pt x="358430" y="363907"/>
                      <a:pt x="358788" y="364011"/>
                    </a:cubicBezTo>
                    <a:lnTo>
                      <a:pt x="359274" y="364115"/>
                    </a:lnTo>
                    <a:lnTo>
                      <a:pt x="359644" y="364196"/>
                    </a:lnTo>
                    <a:lnTo>
                      <a:pt x="360015" y="364231"/>
                    </a:lnTo>
                    <a:lnTo>
                      <a:pt x="360420" y="364243"/>
                    </a:lnTo>
                    <a:lnTo>
                      <a:pt x="360732" y="364231"/>
                    </a:lnTo>
                    <a:lnTo>
                      <a:pt x="361021" y="364173"/>
                    </a:lnTo>
                    <a:lnTo>
                      <a:pt x="361449" y="364058"/>
                    </a:lnTo>
                    <a:lnTo>
                      <a:pt x="362537" y="363884"/>
                    </a:lnTo>
                    <a:lnTo>
                      <a:pt x="362734" y="363815"/>
                    </a:lnTo>
                    <a:lnTo>
                      <a:pt x="363104" y="363618"/>
                    </a:lnTo>
                    <a:cubicBezTo>
                      <a:pt x="363567" y="363387"/>
                      <a:pt x="364122" y="363340"/>
                      <a:pt x="364631" y="363514"/>
                    </a:cubicBezTo>
                    <a:lnTo>
                      <a:pt x="365244" y="363711"/>
                    </a:lnTo>
                    <a:cubicBezTo>
                      <a:pt x="365244" y="363711"/>
                      <a:pt x="365753" y="363896"/>
                      <a:pt x="365730" y="363896"/>
                    </a:cubicBezTo>
                    <a:lnTo>
                      <a:pt x="365973" y="363977"/>
                    </a:lnTo>
                    <a:lnTo>
                      <a:pt x="366228" y="364000"/>
                    </a:lnTo>
                    <a:cubicBezTo>
                      <a:pt x="366436" y="364011"/>
                      <a:pt x="366656" y="364069"/>
                      <a:pt x="366841" y="364150"/>
                    </a:cubicBezTo>
                    <a:lnTo>
                      <a:pt x="367199" y="364312"/>
                    </a:lnTo>
                    <a:lnTo>
                      <a:pt x="367431" y="364370"/>
                    </a:lnTo>
                    <a:lnTo>
                      <a:pt x="367523" y="364382"/>
                    </a:lnTo>
                    <a:lnTo>
                      <a:pt x="367535" y="364382"/>
                    </a:lnTo>
                    <a:lnTo>
                      <a:pt x="367732" y="364289"/>
                    </a:lnTo>
                    <a:lnTo>
                      <a:pt x="368137" y="364092"/>
                    </a:lnTo>
                    <a:cubicBezTo>
                      <a:pt x="368299" y="364011"/>
                      <a:pt x="368460" y="363942"/>
                      <a:pt x="368622" y="363907"/>
                    </a:cubicBezTo>
                    <a:lnTo>
                      <a:pt x="369143" y="363792"/>
                    </a:lnTo>
                    <a:cubicBezTo>
                      <a:pt x="369317" y="363757"/>
                      <a:pt x="369502" y="363734"/>
                      <a:pt x="369675" y="363757"/>
                    </a:cubicBezTo>
                    <a:lnTo>
                      <a:pt x="370138" y="363768"/>
                    </a:lnTo>
                    <a:lnTo>
                      <a:pt x="370531" y="363757"/>
                    </a:lnTo>
                    <a:lnTo>
                      <a:pt x="370740" y="363745"/>
                    </a:lnTo>
                    <a:lnTo>
                      <a:pt x="370821" y="363711"/>
                    </a:lnTo>
                    <a:lnTo>
                      <a:pt x="371087" y="363549"/>
                    </a:lnTo>
                    <a:lnTo>
                      <a:pt x="371700" y="363225"/>
                    </a:lnTo>
                    <a:cubicBezTo>
                      <a:pt x="371931" y="363109"/>
                      <a:pt x="372163" y="363039"/>
                      <a:pt x="372406" y="363016"/>
                    </a:cubicBezTo>
                    <a:lnTo>
                      <a:pt x="372926" y="362947"/>
                    </a:lnTo>
                    <a:lnTo>
                      <a:pt x="373840" y="362982"/>
                    </a:lnTo>
                    <a:lnTo>
                      <a:pt x="373736" y="362982"/>
                    </a:lnTo>
                    <a:lnTo>
                      <a:pt x="375356" y="363039"/>
                    </a:lnTo>
                    <a:lnTo>
                      <a:pt x="376096" y="363132"/>
                    </a:lnTo>
                    <a:lnTo>
                      <a:pt x="376802" y="363294"/>
                    </a:lnTo>
                    <a:cubicBezTo>
                      <a:pt x="376987" y="363329"/>
                      <a:pt x="377172" y="363398"/>
                      <a:pt x="377334" y="363491"/>
                    </a:cubicBezTo>
                    <a:lnTo>
                      <a:pt x="378202" y="363988"/>
                    </a:lnTo>
                    <a:lnTo>
                      <a:pt x="378619" y="364185"/>
                    </a:lnTo>
                    <a:lnTo>
                      <a:pt x="379243" y="364555"/>
                    </a:lnTo>
                    <a:lnTo>
                      <a:pt x="379868" y="365041"/>
                    </a:lnTo>
                    <a:lnTo>
                      <a:pt x="379972" y="365134"/>
                    </a:lnTo>
                    <a:lnTo>
                      <a:pt x="380250" y="365099"/>
                    </a:lnTo>
                    <a:lnTo>
                      <a:pt x="380909" y="365099"/>
                    </a:lnTo>
                    <a:lnTo>
                      <a:pt x="381268" y="365029"/>
                    </a:lnTo>
                    <a:lnTo>
                      <a:pt x="381789" y="364948"/>
                    </a:lnTo>
                    <a:lnTo>
                      <a:pt x="382471" y="364868"/>
                    </a:lnTo>
                    <a:cubicBezTo>
                      <a:pt x="382714" y="364856"/>
                      <a:pt x="382957" y="364868"/>
                      <a:pt x="383189" y="364937"/>
                    </a:cubicBezTo>
                    <a:lnTo>
                      <a:pt x="383686" y="365076"/>
                    </a:lnTo>
                    <a:lnTo>
                      <a:pt x="384276" y="365330"/>
                    </a:lnTo>
                    <a:lnTo>
                      <a:pt x="384508" y="365388"/>
                    </a:lnTo>
                    <a:lnTo>
                      <a:pt x="385503" y="365492"/>
                    </a:lnTo>
                    <a:lnTo>
                      <a:pt x="386116" y="365608"/>
                    </a:lnTo>
                    <a:lnTo>
                      <a:pt x="386486" y="365677"/>
                    </a:lnTo>
                    <a:lnTo>
                      <a:pt x="386903" y="365689"/>
                    </a:lnTo>
                    <a:cubicBezTo>
                      <a:pt x="387493" y="365712"/>
                      <a:pt x="388036" y="366001"/>
                      <a:pt x="388395" y="366453"/>
                    </a:cubicBezTo>
                    <a:lnTo>
                      <a:pt x="388626" y="366730"/>
                    </a:lnTo>
                    <a:cubicBezTo>
                      <a:pt x="388893" y="367077"/>
                      <a:pt x="389043" y="367505"/>
                      <a:pt x="389055" y="367945"/>
                    </a:cubicBezTo>
                    <a:lnTo>
                      <a:pt x="389055" y="368142"/>
                    </a:lnTo>
                    <a:lnTo>
                      <a:pt x="389112" y="368315"/>
                    </a:lnTo>
                    <a:lnTo>
                      <a:pt x="389228" y="368628"/>
                    </a:lnTo>
                    <a:lnTo>
                      <a:pt x="389425" y="368963"/>
                    </a:lnTo>
                    <a:cubicBezTo>
                      <a:pt x="389494" y="369102"/>
                      <a:pt x="389564" y="369241"/>
                      <a:pt x="389598" y="369380"/>
                    </a:cubicBezTo>
                    <a:lnTo>
                      <a:pt x="389760" y="369900"/>
                    </a:lnTo>
                    <a:lnTo>
                      <a:pt x="390003" y="371219"/>
                    </a:lnTo>
                    <a:lnTo>
                      <a:pt x="390107" y="373105"/>
                    </a:lnTo>
                    <a:cubicBezTo>
                      <a:pt x="390107" y="373105"/>
                      <a:pt x="390119" y="373637"/>
                      <a:pt x="390119" y="373626"/>
                    </a:cubicBezTo>
                    <a:lnTo>
                      <a:pt x="390131" y="374343"/>
                    </a:lnTo>
                    <a:lnTo>
                      <a:pt x="390188" y="374482"/>
                    </a:lnTo>
                    <a:lnTo>
                      <a:pt x="390385" y="374933"/>
                    </a:lnTo>
                    <a:cubicBezTo>
                      <a:pt x="390454" y="375083"/>
                      <a:pt x="390489" y="375245"/>
                      <a:pt x="390524" y="375396"/>
                    </a:cubicBezTo>
                    <a:lnTo>
                      <a:pt x="390616" y="375916"/>
                    </a:lnTo>
                    <a:cubicBezTo>
                      <a:pt x="390640" y="376102"/>
                      <a:pt x="390651" y="376275"/>
                      <a:pt x="390628" y="376460"/>
                    </a:cubicBezTo>
                    <a:lnTo>
                      <a:pt x="390570" y="376958"/>
                    </a:lnTo>
                    <a:cubicBezTo>
                      <a:pt x="390547" y="377270"/>
                      <a:pt x="390431" y="377559"/>
                      <a:pt x="390281" y="377825"/>
                    </a:cubicBezTo>
                    <a:lnTo>
                      <a:pt x="389645" y="378786"/>
                    </a:lnTo>
                    <a:lnTo>
                      <a:pt x="389078" y="379422"/>
                    </a:lnTo>
                    <a:cubicBezTo>
                      <a:pt x="389089" y="379503"/>
                      <a:pt x="389112" y="379596"/>
                      <a:pt x="389112" y="379677"/>
                    </a:cubicBezTo>
                    <a:lnTo>
                      <a:pt x="389170" y="380163"/>
                    </a:lnTo>
                    <a:cubicBezTo>
                      <a:pt x="389205" y="380556"/>
                      <a:pt x="389147" y="380926"/>
                      <a:pt x="388985" y="381273"/>
                    </a:cubicBezTo>
                    <a:lnTo>
                      <a:pt x="388742" y="381759"/>
                    </a:lnTo>
                    <a:cubicBezTo>
                      <a:pt x="388638" y="381956"/>
                      <a:pt x="388499" y="382153"/>
                      <a:pt x="388337" y="382303"/>
                    </a:cubicBezTo>
                    <a:lnTo>
                      <a:pt x="388106" y="382511"/>
                    </a:lnTo>
                    <a:lnTo>
                      <a:pt x="387955" y="382754"/>
                    </a:lnTo>
                    <a:lnTo>
                      <a:pt x="387851" y="382916"/>
                    </a:lnTo>
                    <a:lnTo>
                      <a:pt x="387817" y="383078"/>
                    </a:lnTo>
                    <a:lnTo>
                      <a:pt x="387736" y="383518"/>
                    </a:lnTo>
                    <a:lnTo>
                      <a:pt x="387701" y="383749"/>
                    </a:lnTo>
                    <a:lnTo>
                      <a:pt x="387863" y="383946"/>
                    </a:lnTo>
                    <a:cubicBezTo>
                      <a:pt x="388210" y="384432"/>
                      <a:pt x="388349" y="385010"/>
                      <a:pt x="388210" y="385589"/>
                    </a:cubicBezTo>
                    <a:cubicBezTo>
                      <a:pt x="388210" y="385589"/>
                      <a:pt x="388094" y="386109"/>
                      <a:pt x="388106" y="386075"/>
                    </a:cubicBezTo>
                    <a:cubicBezTo>
                      <a:pt x="388106" y="386075"/>
                      <a:pt x="388002" y="386595"/>
                      <a:pt x="388013" y="386561"/>
                    </a:cubicBezTo>
                    <a:lnTo>
                      <a:pt x="387921" y="387058"/>
                    </a:lnTo>
                    <a:lnTo>
                      <a:pt x="387886" y="387336"/>
                    </a:lnTo>
                    <a:lnTo>
                      <a:pt x="387909" y="387671"/>
                    </a:lnTo>
                    <a:lnTo>
                      <a:pt x="387886" y="388446"/>
                    </a:lnTo>
                    <a:lnTo>
                      <a:pt x="387851" y="388805"/>
                    </a:lnTo>
                    <a:lnTo>
                      <a:pt x="387851" y="388828"/>
                    </a:lnTo>
                    <a:lnTo>
                      <a:pt x="387944" y="389060"/>
                    </a:lnTo>
                    <a:lnTo>
                      <a:pt x="388002" y="389175"/>
                    </a:lnTo>
                    <a:lnTo>
                      <a:pt x="388152" y="389326"/>
                    </a:lnTo>
                    <a:lnTo>
                      <a:pt x="388638" y="389916"/>
                    </a:lnTo>
                    <a:cubicBezTo>
                      <a:pt x="388754" y="390066"/>
                      <a:pt x="388846" y="390240"/>
                      <a:pt x="388927" y="390413"/>
                    </a:cubicBezTo>
                    <a:lnTo>
                      <a:pt x="389112" y="390911"/>
                    </a:lnTo>
                    <a:cubicBezTo>
                      <a:pt x="389205" y="391119"/>
                      <a:pt x="389263" y="391362"/>
                      <a:pt x="389263" y="391605"/>
                    </a:cubicBezTo>
                    <a:lnTo>
                      <a:pt x="389274" y="392045"/>
                    </a:lnTo>
                    <a:lnTo>
                      <a:pt x="389297" y="392334"/>
                    </a:lnTo>
                    <a:lnTo>
                      <a:pt x="389309" y="392357"/>
                    </a:lnTo>
                    <a:lnTo>
                      <a:pt x="389425" y="392519"/>
                    </a:lnTo>
                    <a:cubicBezTo>
                      <a:pt x="389876" y="393202"/>
                      <a:pt x="389888" y="394092"/>
                      <a:pt x="389425" y="394798"/>
                    </a:cubicBezTo>
                    <a:lnTo>
                      <a:pt x="389159" y="395168"/>
                    </a:lnTo>
                    <a:cubicBezTo>
                      <a:pt x="389066" y="395330"/>
                      <a:pt x="388927" y="395458"/>
                      <a:pt x="388788" y="395585"/>
                    </a:cubicBezTo>
                    <a:lnTo>
                      <a:pt x="388383" y="395932"/>
                    </a:lnTo>
                    <a:cubicBezTo>
                      <a:pt x="388175" y="396094"/>
                      <a:pt x="387944" y="396221"/>
                      <a:pt x="387689" y="396302"/>
                    </a:cubicBezTo>
                    <a:lnTo>
                      <a:pt x="387273" y="396441"/>
                    </a:lnTo>
                    <a:cubicBezTo>
                      <a:pt x="386879" y="396545"/>
                      <a:pt x="386498" y="396545"/>
                      <a:pt x="386127" y="396453"/>
                    </a:cubicBezTo>
                    <a:cubicBezTo>
                      <a:pt x="385989" y="396511"/>
                      <a:pt x="385861" y="396545"/>
                      <a:pt x="385711" y="396568"/>
                    </a:cubicBezTo>
                    <a:lnTo>
                      <a:pt x="385537" y="396846"/>
                    </a:lnTo>
                    <a:cubicBezTo>
                      <a:pt x="385456" y="396985"/>
                      <a:pt x="385364" y="397101"/>
                      <a:pt x="385260" y="397205"/>
                    </a:cubicBezTo>
                    <a:lnTo>
                      <a:pt x="384866" y="397598"/>
                    </a:lnTo>
                    <a:cubicBezTo>
                      <a:pt x="384658" y="397806"/>
                      <a:pt x="384380" y="397991"/>
                      <a:pt x="384080" y="398084"/>
                    </a:cubicBezTo>
                    <a:lnTo>
                      <a:pt x="383640" y="398234"/>
                    </a:lnTo>
                    <a:lnTo>
                      <a:pt x="383223" y="398396"/>
                    </a:lnTo>
                    <a:lnTo>
                      <a:pt x="382772" y="398593"/>
                    </a:lnTo>
                    <a:cubicBezTo>
                      <a:pt x="382599" y="398662"/>
                      <a:pt x="382414" y="398709"/>
                      <a:pt x="382228" y="398743"/>
                    </a:cubicBezTo>
                    <a:lnTo>
                      <a:pt x="381939" y="398767"/>
                    </a:lnTo>
                    <a:lnTo>
                      <a:pt x="381731" y="398848"/>
                    </a:lnTo>
                    <a:lnTo>
                      <a:pt x="381025" y="399171"/>
                    </a:lnTo>
                    <a:lnTo>
                      <a:pt x="380944" y="399241"/>
                    </a:lnTo>
                    <a:lnTo>
                      <a:pt x="380516" y="399704"/>
                    </a:lnTo>
                    <a:lnTo>
                      <a:pt x="379648" y="400398"/>
                    </a:lnTo>
                    <a:cubicBezTo>
                      <a:pt x="379475" y="400537"/>
                      <a:pt x="379290" y="400641"/>
                      <a:pt x="379081" y="400722"/>
                    </a:cubicBezTo>
                    <a:lnTo>
                      <a:pt x="378734" y="400838"/>
                    </a:lnTo>
                    <a:lnTo>
                      <a:pt x="378526" y="400953"/>
                    </a:lnTo>
                    <a:lnTo>
                      <a:pt x="378191" y="401196"/>
                    </a:lnTo>
                    <a:cubicBezTo>
                      <a:pt x="377994" y="401358"/>
                      <a:pt x="377751" y="401462"/>
                      <a:pt x="377496" y="401532"/>
                    </a:cubicBezTo>
                    <a:lnTo>
                      <a:pt x="376710" y="401717"/>
                    </a:lnTo>
                    <a:lnTo>
                      <a:pt x="376536" y="401809"/>
                    </a:lnTo>
                    <a:lnTo>
                      <a:pt x="376120" y="402075"/>
                    </a:lnTo>
                    <a:cubicBezTo>
                      <a:pt x="375969" y="402168"/>
                      <a:pt x="375830" y="402237"/>
                      <a:pt x="375668" y="402284"/>
                    </a:cubicBezTo>
                    <a:lnTo>
                      <a:pt x="375252" y="402423"/>
                    </a:lnTo>
                    <a:lnTo>
                      <a:pt x="374847" y="402596"/>
                    </a:lnTo>
                    <a:cubicBezTo>
                      <a:pt x="374685" y="402666"/>
                      <a:pt x="374535" y="402700"/>
                      <a:pt x="374384" y="402735"/>
                    </a:cubicBezTo>
                    <a:lnTo>
                      <a:pt x="373875" y="402816"/>
                    </a:lnTo>
                    <a:cubicBezTo>
                      <a:pt x="373644" y="402851"/>
                      <a:pt x="373412" y="402851"/>
                      <a:pt x="373169" y="402816"/>
                    </a:cubicBezTo>
                    <a:lnTo>
                      <a:pt x="372811" y="402747"/>
                    </a:lnTo>
                    <a:lnTo>
                      <a:pt x="372707" y="402735"/>
                    </a:lnTo>
                    <a:lnTo>
                      <a:pt x="372684" y="402758"/>
                    </a:lnTo>
                    <a:cubicBezTo>
                      <a:pt x="372198" y="403082"/>
                      <a:pt x="371619" y="403175"/>
                      <a:pt x="371052" y="403024"/>
                    </a:cubicBezTo>
                    <a:lnTo>
                      <a:pt x="370867" y="402966"/>
                    </a:lnTo>
                    <a:lnTo>
                      <a:pt x="370682" y="402978"/>
                    </a:lnTo>
                    <a:cubicBezTo>
                      <a:pt x="370532" y="402989"/>
                      <a:pt x="370393" y="402989"/>
                      <a:pt x="370242" y="402966"/>
                    </a:cubicBezTo>
                    <a:lnTo>
                      <a:pt x="369722" y="402897"/>
                    </a:lnTo>
                    <a:lnTo>
                      <a:pt x="369664" y="402885"/>
                    </a:lnTo>
                    <a:lnTo>
                      <a:pt x="369722" y="402943"/>
                    </a:lnTo>
                    <a:lnTo>
                      <a:pt x="369756" y="402955"/>
                    </a:lnTo>
                    <a:cubicBezTo>
                      <a:pt x="370011" y="403024"/>
                      <a:pt x="370254" y="403128"/>
                      <a:pt x="370462" y="403279"/>
                    </a:cubicBezTo>
                    <a:lnTo>
                      <a:pt x="370809" y="403545"/>
                    </a:lnTo>
                    <a:cubicBezTo>
                      <a:pt x="371006" y="403556"/>
                      <a:pt x="371203" y="403614"/>
                      <a:pt x="371388" y="403684"/>
                    </a:cubicBezTo>
                    <a:lnTo>
                      <a:pt x="371874" y="403869"/>
                    </a:lnTo>
                    <a:lnTo>
                      <a:pt x="372649" y="404308"/>
                    </a:lnTo>
                    <a:lnTo>
                      <a:pt x="372591" y="404285"/>
                    </a:lnTo>
                    <a:lnTo>
                      <a:pt x="373331" y="404713"/>
                    </a:lnTo>
                    <a:lnTo>
                      <a:pt x="374176" y="404968"/>
                    </a:lnTo>
                    <a:cubicBezTo>
                      <a:pt x="374350" y="405026"/>
                      <a:pt x="374512" y="405107"/>
                      <a:pt x="374662" y="405199"/>
                    </a:cubicBezTo>
                    <a:cubicBezTo>
                      <a:pt x="375148" y="405118"/>
                      <a:pt x="375657" y="405211"/>
                      <a:pt x="376062" y="405465"/>
                    </a:cubicBezTo>
                    <a:lnTo>
                      <a:pt x="376502" y="405743"/>
                    </a:lnTo>
                    <a:lnTo>
                      <a:pt x="376791" y="405940"/>
                    </a:lnTo>
                    <a:lnTo>
                      <a:pt x="376860" y="405963"/>
                    </a:lnTo>
                    <a:lnTo>
                      <a:pt x="377219" y="406021"/>
                    </a:lnTo>
                    <a:cubicBezTo>
                      <a:pt x="377416" y="406055"/>
                      <a:pt x="377612" y="406113"/>
                      <a:pt x="377797" y="406206"/>
                    </a:cubicBezTo>
                    <a:cubicBezTo>
                      <a:pt x="377797" y="406206"/>
                      <a:pt x="378260" y="406437"/>
                      <a:pt x="378249" y="406437"/>
                    </a:cubicBezTo>
                    <a:lnTo>
                      <a:pt x="378306" y="406460"/>
                    </a:lnTo>
                    <a:lnTo>
                      <a:pt x="378387" y="406460"/>
                    </a:lnTo>
                    <a:cubicBezTo>
                      <a:pt x="378584" y="406460"/>
                      <a:pt x="378792" y="406484"/>
                      <a:pt x="378977" y="406553"/>
                    </a:cubicBezTo>
                    <a:cubicBezTo>
                      <a:pt x="379429" y="406322"/>
                      <a:pt x="379972" y="406287"/>
                      <a:pt x="380458" y="406449"/>
                    </a:cubicBezTo>
                    <a:lnTo>
                      <a:pt x="380898" y="406588"/>
                    </a:lnTo>
                    <a:cubicBezTo>
                      <a:pt x="381164" y="406680"/>
                      <a:pt x="381419" y="406831"/>
                      <a:pt x="381638" y="407016"/>
                    </a:cubicBezTo>
                    <a:lnTo>
                      <a:pt x="382032" y="407374"/>
                    </a:lnTo>
                    <a:lnTo>
                      <a:pt x="382402" y="407814"/>
                    </a:lnTo>
                    <a:lnTo>
                      <a:pt x="382552" y="407930"/>
                    </a:lnTo>
                    <a:lnTo>
                      <a:pt x="382923" y="408161"/>
                    </a:lnTo>
                    <a:cubicBezTo>
                      <a:pt x="383177" y="408312"/>
                      <a:pt x="383385" y="408508"/>
                      <a:pt x="383547" y="408763"/>
                    </a:cubicBezTo>
                    <a:lnTo>
                      <a:pt x="383860" y="409202"/>
                    </a:lnTo>
                    <a:cubicBezTo>
                      <a:pt x="383952" y="409341"/>
                      <a:pt x="384022" y="409492"/>
                      <a:pt x="384091" y="409654"/>
                    </a:cubicBezTo>
                    <a:lnTo>
                      <a:pt x="384265" y="410151"/>
                    </a:lnTo>
                    <a:lnTo>
                      <a:pt x="384450" y="410857"/>
                    </a:lnTo>
                    <a:cubicBezTo>
                      <a:pt x="384508" y="411111"/>
                      <a:pt x="384519" y="411377"/>
                      <a:pt x="384473" y="411632"/>
                    </a:cubicBezTo>
                    <a:lnTo>
                      <a:pt x="384392" y="412153"/>
                    </a:lnTo>
                    <a:cubicBezTo>
                      <a:pt x="384369" y="412326"/>
                      <a:pt x="384323" y="412488"/>
                      <a:pt x="384253" y="412650"/>
                    </a:cubicBezTo>
                    <a:lnTo>
                      <a:pt x="384057" y="413136"/>
                    </a:lnTo>
                    <a:lnTo>
                      <a:pt x="383895" y="413402"/>
                    </a:lnTo>
                    <a:lnTo>
                      <a:pt x="383918" y="413483"/>
                    </a:lnTo>
                    <a:lnTo>
                      <a:pt x="384103" y="413830"/>
                    </a:lnTo>
                    <a:cubicBezTo>
                      <a:pt x="384218" y="414027"/>
                      <a:pt x="384299" y="414258"/>
                      <a:pt x="384346" y="414501"/>
                    </a:cubicBezTo>
                    <a:lnTo>
                      <a:pt x="384427" y="415022"/>
                    </a:lnTo>
                    <a:lnTo>
                      <a:pt x="384485" y="415774"/>
                    </a:lnTo>
                    <a:cubicBezTo>
                      <a:pt x="384485" y="415913"/>
                      <a:pt x="384485" y="416052"/>
                      <a:pt x="384461" y="416190"/>
                    </a:cubicBezTo>
                    <a:lnTo>
                      <a:pt x="384380" y="416723"/>
                    </a:lnTo>
                    <a:lnTo>
                      <a:pt x="384207" y="417382"/>
                    </a:lnTo>
                    <a:lnTo>
                      <a:pt x="384091" y="417891"/>
                    </a:lnTo>
                    <a:lnTo>
                      <a:pt x="383802" y="418690"/>
                    </a:lnTo>
                    <a:lnTo>
                      <a:pt x="383617" y="419083"/>
                    </a:lnTo>
                    <a:lnTo>
                      <a:pt x="383941" y="419569"/>
                    </a:lnTo>
                    <a:lnTo>
                      <a:pt x="384265" y="420159"/>
                    </a:lnTo>
                    <a:lnTo>
                      <a:pt x="384589" y="420946"/>
                    </a:lnTo>
                    <a:lnTo>
                      <a:pt x="384774" y="421628"/>
                    </a:lnTo>
                    <a:cubicBezTo>
                      <a:pt x="384797" y="421767"/>
                      <a:pt x="384832" y="421906"/>
                      <a:pt x="384832" y="422045"/>
                    </a:cubicBezTo>
                    <a:lnTo>
                      <a:pt x="384855" y="422484"/>
                    </a:lnTo>
                    <a:lnTo>
                      <a:pt x="384890" y="422831"/>
                    </a:lnTo>
                    <a:lnTo>
                      <a:pt x="384994" y="423283"/>
                    </a:lnTo>
                    <a:lnTo>
                      <a:pt x="385133" y="424278"/>
                    </a:lnTo>
                    <a:lnTo>
                      <a:pt x="385098" y="425319"/>
                    </a:lnTo>
                    <a:lnTo>
                      <a:pt x="385098" y="425388"/>
                    </a:lnTo>
                    <a:lnTo>
                      <a:pt x="385341" y="425909"/>
                    </a:lnTo>
                    <a:lnTo>
                      <a:pt x="385399" y="426002"/>
                    </a:lnTo>
                    <a:lnTo>
                      <a:pt x="385549" y="426140"/>
                    </a:lnTo>
                    <a:cubicBezTo>
                      <a:pt x="385873" y="426418"/>
                      <a:pt x="386081" y="426800"/>
                      <a:pt x="386174" y="427205"/>
                    </a:cubicBezTo>
                    <a:lnTo>
                      <a:pt x="386278" y="427725"/>
                    </a:lnTo>
                    <a:lnTo>
                      <a:pt x="386451" y="428744"/>
                    </a:lnTo>
                    <a:lnTo>
                      <a:pt x="386521" y="428952"/>
                    </a:lnTo>
                    <a:lnTo>
                      <a:pt x="386949" y="429773"/>
                    </a:lnTo>
                    <a:lnTo>
                      <a:pt x="387041" y="430016"/>
                    </a:lnTo>
                    <a:lnTo>
                      <a:pt x="387493" y="430433"/>
                    </a:lnTo>
                    <a:lnTo>
                      <a:pt x="387898" y="430942"/>
                    </a:lnTo>
                    <a:lnTo>
                      <a:pt x="388071" y="431092"/>
                    </a:lnTo>
                    <a:lnTo>
                      <a:pt x="388268" y="431231"/>
                    </a:lnTo>
                    <a:lnTo>
                      <a:pt x="388627" y="431405"/>
                    </a:lnTo>
                    <a:lnTo>
                      <a:pt x="389367" y="431891"/>
                    </a:lnTo>
                    <a:lnTo>
                      <a:pt x="389957" y="432411"/>
                    </a:lnTo>
                    <a:lnTo>
                      <a:pt x="390489" y="433024"/>
                    </a:lnTo>
                    <a:lnTo>
                      <a:pt x="390813" y="433522"/>
                    </a:lnTo>
                    <a:lnTo>
                      <a:pt x="390929" y="433661"/>
                    </a:lnTo>
                    <a:lnTo>
                      <a:pt x="391091" y="433776"/>
                    </a:lnTo>
                    <a:lnTo>
                      <a:pt x="391959" y="434262"/>
                    </a:lnTo>
                    <a:lnTo>
                      <a:pt x="392421" y="434586"/>
                    </a:lnTo>
                    <a:lnTo>
                      <a:pt x="392780" y="434771"/>
                    </a:lnTo>
                    <a:lnTo>
                      <a:pt x="393740" y="435408"/>
                    </a:lnTo>
                    <a:lnTo>
                      <a:pt x="393844" y="435465"/>
                    </a:lnTo>
                    <a:lnTo>
                      <a:pt x="393856" y="435454"/>
                    </a:lnTo>
                    <a:lnTo>
                      <a:pt x="394122" y="435084"/>
                    </a:lnTo>
                    <a:lnTo>
                      <a:pt x="394689" y="434459"/>
                    </a:lnTo>
                    <a:cubicBezTo>
                      <a:pt x="394874" y="434285"/>
                      <a:pt x="395094" y="434135"/>
                      <a:pt x="395325" y="434031"/>
                    </a:cubicBezTo>
                    <a:lnTo>
                      <a:pt x="395811" y="433823"/>
                    </a:lnTo>
                    <a:cubicBezTo>
                      <a:pt x="396124" y="433684"/>
                      <a:pt x="396448" y="433637"/>
                      <a:pt x="396783" y="433661"/>
                    </a:cubicBezTo>
                    <a:cubicBezTo>
                      <a:pt x="396818" y="433568"/>
                      <a:pt x="396876" y="433487"/>
                      <a:pt x="396945" y="433395"/>
                    </a:cubicBezTo>
                    <a:lnTo>
                      <a:pt x="397258" y="432990"/>
                    </a:lnTo>
                    <a:cubicBezTo>
                      <a:pt x="397339" y="432885"/>
                      <a:pt x="397431" y="432793"/>
                      <a:pt x="397524" y="432700"/>
                    </a:cubicBezTo>
                    <a:lnTo>
                      <a:pt x="398206" y="432122"/>
                    </a:lnTo>
                    <a:lnTo>
                      <a:pt x="398299" y="432006"/>
                    </a:lnTo>
                    <a:lnTo>
                      <a:pt x="398472" y="431671"/>
                    </a:lnTo>
                    <a:cubicBezTo>
                      <a:pt x="398611" y="431416"/>
                      <a:pt x="398796" y="431208"/>
                      <a:pt x="399016" y="431034"/>
                    </a:cubicBezTo>
                    <a:lnTo>
                      <a:pt x="399433" y="430699"/>
                    </a:lnTo>
                    <a:cubicBezTo>
                      <a:pt x="399710" y="430491"/>
                      <a:pt x="400046" y="430352"/>
                      <a:pt x="400404" y="430294"/>
                    </a:cubicBezTo>
                    <a:lnTo>
                      <a:pt x="400775" y="430259"/>
                    </a:lnTo>
                    <a:cubicBezTo>
                      <a:pt x="401527" y="430155"/>
                      <a:pt x="402267" y="430491"/>
                      <a:pt x="402684" y="431115"/>
                    </a:cubicBezTo>
                    <a:lnTo>
                      <a:pt x="402938" y="431486"/>
                    </a:lnTo>
                    <a:lnTo>
                      <a:pt x="402950" y="431497"/>
                    </a:lnTo>
                    <a:lnTo>
                      <a:pt x="403436" y="431335"/>
                    </a:lnTo>
                    <a:lnTo>
                      <a:pt x="403852" y="431231"/>
                    </a:lnTo>
                    <a:cubicBezTo>
                      <a:pt x="404188" y="430803"/>
                      <a:pt x="404685" y="430537"/>
                      <a:pt x="405229" y="430479"/>
                    </a:cubicBezTo>
                    <a:lnTo>
                      <a:pt x="405738" y="430444"/>
                    </a:lnTo>
                    <a:cubicBezTo>
                      <a:pt x="405912" y="430421"/>
                      <a:pt x="406074" y="430433"/>
                      <a:pt x="406247" y="430456"/>
                    </a:cubicBezTo>
                    <a:lnTo>
                      <a:pt x="406768" y="430537"/>
                    </a:lnTo>
                    <a:lnTo>
                      <a:pt x="407624" y="430791"/>
                    </a:lnTo>
                    <a:cubicBezTo>
                      <a:pt x="407763" y="430849"/>
                      <a:pt x="407890" y="430895"/>
                      <a:pt x="408017" y="430976"/>
                    </a:cubicBezTo>
                    <a:lnTo>
                      <a:pt x="408202" y="431081"/>
                    </a:lnTo>
                    <a:lnTo>
                      <a:pt x="408260" y="431069"/>
                    </a:lnTo>
                    <a:cubicBezTo>
                      <a:pt x="408399" y="431011"/>
                      <a:pt x="408526" y="430988"/>
                      <a:pt x="408677" y="430976"/>
                    </a:cubicBezTo>
                    <a:lnTo>
                      <a:pt x="409197" y="430907"/>
                    </a:lnTo>
                    <a:lnTo>
                      <a:pt x="409973" y="430895"/>
                    </a:lnTo>
                    <a:lnTo>
                      <a:pt x="410898" y="430930"/>
                    </a:lnTo>
                    <a:lnTo>
                      <a:pt x="411095" y="430895"/>
                    </a:lnTo>
                    <a:lnTo>
                      <a:pt x="411349" y="430814"/>
                    </a:lnTo>
                    <a:lnTo>
                      <a:pt x="411419" y="430791"/>
                    </a:lnTo>
                    <a:lnTo>
                      <a:pt x="411615" y="430618"/>
                    </a:lnTo>
                    <a:cubicBezTo>
                      <a:pt x="411789" y="430444"/>
                      <a:pt x="412009" y="430329"/>
                      <a:pt x="412229" y="430224"/>
                    </a:cubicBezTo>
                    <a:lnTo>
                      <a:pt x="412726" y="430039"/>
                    </a:lnTo>
                    <a:cubicBezTo>
                      <a:pt x="413293" y="429808"/>
                      <a:pt x="413918" y="429866"/>
                      <a:pt x="414450" y="430155"/>
                    </a:cubicBezTo>
                    <a:lnTo>
                      <a:pt x="415191" y="430618"/>
                    </a:lnTo>
                    <a:lnTo>
                      <a:pt x="416047" y="431393"/>
                    </a:lnTo>
                    <a:cubicBezTo>
                      <a:pt x="416243" y="431578"/>
                      <a:pt x="416394" y="431809"/>
                      <a:pt x="416498" y="432064"/>
                    </a:cubicBezTo>
                    <a:lnTo>
                      <a:pt x="416706" y="432562"/>
                    </a:lnTo>
                    <a:lnTo>
                      <a:pt x="416718" y="432585"/>
                    </a:lnTo>
                    <a:lnTo>
                      <a:pt x="417042" y="432423"/>
                    </a:lnTo>
                    <a:cubicBezTo>
                      <a:pt x="417319" y="432284"/>
                      <a:pt x="417620" y="432226"/>
                      <a:pt x="417921" y="432226"/>
                    </a:cubicBezTo>
                    <a:lnTo>
                      <a:pt x="418453" y="432238"/>
                    </a:lnTo>
                    <a:cubicBezTo>
                      <a:pt x="418881" y="432238"/>
                      <a:pt x="419298" y="432388"/>
                      <a:pt x="419645" y="432654"/>
                    </a:cubicBezTo>
                    <a:lnTo>
                      <a:pt x="420038" y="432943"/>
                    </a:lnTo>
                    <a:cubicBezTo>
                      <a:pt x="420270" y="433117"/>
                      <a:pt x="420443" y="433337"/>
                      <a:pt x="420570" y="433568"/>
                    </a:cubicBezTo>
                    <a:lnTo>
                      <a:pt x="420825" y="434031"/>
                    </a:lnTo>
                    <a:cubicBezTo>
                      <a:pt x="420906" y="434170"/>
                      <a:pt x="420964" y="434297"/>
                      <a:pt x="420998" y="434459"/>
                    </a:cubicBezTo>
                    <a:lnTo>
                      <a:pt x="421149" y="434968"/>
                    </a:lnTo>
                    <a:cubicBezTo>
                      <a:pt x="421207" y="435176"/>
                      <a:pt x="421230" y="435396"/>
                      <a:pt x="421218" y="435604"/>
                    </a:cubicBezTo>
                    <a:lnTo>
                      <a:pt x="421207" y="435894"/>
                    </a:lnTo>
                    <a:lnTo>
                      <a:pt x="421276" y="436009"/>
                    </a:lnTo>
                    <a:cubicBezTo>
                      <a:pt x="421346" y="436125"/>
                      <a:pt x="421392" y="436252"/>
                      <a:pt x="421438" y="436368"/>
                    </a:cubicBezTo>
                    <a:cubicBezTo>
                      <a:pt x="421542" y="435535"/>
                      <a:pt x="422144" y="434852"/>
                      <a:pt x="422977" y="434667"/>
                    </a:cubicBezTo>
                    <a:lnTo>
                      <a:pt x="423347" y="434575"/>
                    </a:lnTo>
                    <a:cubicBezTo>
                      <a:pt x="423671" y="434505"/>
                      <a:pt x="424007" y="434505"/>
                      <a:pt x="424319" y="434598"/>
                    </a:cubicBezTo>
                    <a:lnTo>
                      <a:pt x="425418" y="434910"/>
                    </a:lnTo>
                    <a:cubicBezTo>
                      <a:pt x="425765" y="435014"/>
                      <a:pt x="426078" y="435223"/>
                      <a:pt x="426309" y="435489"/>
                    </a:cubicBezTo>
                    <a:cubicBezTo>
                      <a:pt x="426378" y="435500"/>
                      <a:pt x="426448" y="435512"/>
                      <a:pt x="426494" y="435523"/>
                    </a:cubicBezTo>
                    <a:cubicBezTo>
                      <a:pt x="426749" y="435558"/>
                      <a:pt x="426980" y="435674"/>
                      <a:pt x="427177" y="435789"/>
                    </a:cubicBezTo>
                    <a:cubicBezTo>
                      <a:pt x="427466" y="435801"/>
                      <a:pt x="427755" y="435859"/>
                      <a:pt x="428021" y="435986"/>
                    </a:cubicBezTo>
                    <a:lnTo>
                      <a:pt x="428507" y="436217"/>
                    </a:lnTo>
                    <a:cubicBezTo>
                      <a:pt x="428646" y="436287"/>
                      <a:pt x="428762" y="436356"/>
                      <a:pt x="428877" y="436449"/>
                    </a:cubicBezTo>
                    <a:lnTo>
                      <a:pt x="428947" y="436437"/>
                    </a:lnTo>
                    <a:lnTo>
                      <a:pt x="429306" y="435489"/>
                    </a:lnTo>
                    <a:cubicBezTo>
                      <a:pt x="429306" y="435489"/>
                      <a:pt x="429560" y="435026"/>
                      <a:pt x="429548" y="435061"/>
                    </a:cubicBezTo>
                    <a:lnTo>
                      <a:pt x="429791" y="434575"/>
                    </a:lnTo>
                    <a:lnTo>
                      <a:pt x="430139" y="433973"/>
                    </a:lnTo>
                    <a:lnTo>
                      <a:pt x="430648" y="433314"/>
                    </a:lnTo>
                    <a:cubicBezTo>
                      <a:pt x="430833" y="433071"/>
                      <a:pt x="431076" y="432885"/>
                      <a:pt x="431353" y="432770"/>
                    </a:cubicBezTo>
                    <a:lnTo>
                      <a:pt x="431770" y="432585"/>
                    </a:lnTo>
                    <a:cubicBezTo>
                      <a:pt x="432290" y="432330"/>
                      <a:pt x="432904" y="432330"/>
                      <a:pt x="433424" y="432573"/>
                    </a:cubicBezTo>
                    <a:lnTo>
                      <a:pt x="433436" y="432573"/>
                    </a:lnTo>
                    <a:cubicBezTo>
                      <a:pt x="433505" y="432492"/>
                      <a:pt x="433586" y="432411"/>
                      <a:pt x="433679" y="432342"/>
                    </a:cubicBezTo>
                    <a:lnTo>
                      <a:pt x="434084" y="432018"/>
                    </a:lnTo>
                    <a:cubicBezTo>
                      <a:pt x="434338" y="431809"/>
                      <a:pt x="434662" y="431671"/>
                      <a:pt x="434975" y="431613"/>
                    </a:cubicBezTo>
                    <a:lnTo>
                      <a:pt x="435472" y="431520"/>
                    </a:lnTo>
                    <a:cubicBezTo>
                      <a:pt x="435831" y="431462"/>
                      <a:pt x="436189" y="431509"/>
                      <a:pt x="436537" y="431624"/>
                    </a:cubicBezTo>
                    <a:lnTo>
                      <a:pt x="437034" y="431821"/>
                    </a:lnTo>
                    <a:lnTo>
                      <a:pt x="437694" y="432145"/>
                    </a:lnTo>
                    <a:cubicBezTo>
                      <a:pt x="438041" y="432319"/>
                      <a:pt x="438330" y="432596"/>
                      <a:pt x="438527" y="432932"/>
                    </a:cubicBezTo>
                    <a:lnTo>
                      <a:pt x="438793" y="433394"/>
                    </a:lnTo>
                    <a:cubicBezTo>
                      <a:pt x="438862" y="433510"/>
                      <a:pt x="438908" y="433637"/>
                      <a:pt x="438955" y="433765"/>
                    </a:cubicBezTo>
                    <a:lnTo>
                      <a:pt x="438989" y="433904"/>
                    </a:lnTo>
                    <a:lnTo>
                      <a:pt x="439915" y="433695"/>
                    </a:lnTo>
                    <a:cubicBezTo>
                      <a:pt x="440355" y="433591"/>
                      <a:pt x="440806" y="433637"/>
                      <a:pt x="441222" y="433834"/>
                    </a:cubicBezTo>
                    <a:lnTo>
                      <a:pt x="441708" y="434066"/>
                    </a:lnTo>
                    <a:cubicBezTo>
                      <a:pt x="442229" y="434308"/>
                      <a:pt x="442622" y="434760"/>
                      <a:pt x="442773" y="435327"/>
                    </a:cubicBezTo>
                    <a:cubicBezTo>
                      <a:pt x="442877" y="435697"/>
                      <a:pt x="442877" y="436090"/>
                      <a:pt x="442773" y="436460"/>
                    </a:cubicBezTo>
                    <a:cubicBezTo>
                      <a:pt x="442877" y="436460"/>
                      <a:pt x="442981" y="436472"/>
                      <a:pt x="443097" y="436495"/>
                    </a:cubicBezTo>
                    <a:lnTo>
                      <a:pt x="443617" y="436611"/>
                    </a:lnTo>
                    <a:cubicBezTo>
                      <a:pt x="444115" y="436727"/>
                      <a:pt x="444543" y="437039"/>
                      <a:pt x="444820" y="437467"/>
                    </a:cubicBezTo>
                    <a:lnTo>
                      <a:pt x="445063" y="437826"/>
                    </a:lnTo>
                    <a:cubicBezTo>
                      <a:pt x="445295" y="438173"/>
                      <a:pt x="445410" y="438589"/>
                      <a:pt x="445387" y="439006"/>
                    </a:cubicBezTo>
                    <a:lnTo>
                      <a:pt x="445376" y="439538"/>
                    </a:lnTo>
                    <a:cubicBezTo>
                      <a:pt x="445364" y="439816"/>
                      <a:pt x="445295" y="440082"/>
                      <a:pt x="445179" y="440325"/>
                    </a:cubicBezTo>
                    <a:lnTo>
                      <a:pt x="445075" y="440568"/>
                    </a:lnTo>
                    <a:lnTo>
                      <a:pt x="445156" y="440660"/>
                    </a:lnTo>
                    <a:cubicBezTo>
                      <a:pt x="445572" y="441250"/>
                      <a:pt x="445654" y="442014"/>
                      <a:pt x="445353" y="442662"/>
                    </a:cubicBezTo>
                    <a:lnTo>
                      <a:pt x="445121" y="443148"/>
                    </a:lnTo>
                    <a:cubicBezTo>
                      <a:pt x="444982" y="443460"/>
                      <a:pt x="444774" y="443726"/>
                      <a:pt x="444508" y="443923"/>
                    </a:cubicBezTo>
                    <a:lnTo>
                      <a:pt x="444323" y="444073"/>
                    </a:lnTo>
                    <a:lnTo>
                      <a:pt x="444902" y="444004"/>
                    </a:lnTo>
                    <a:cubicBezTo>
                      <a:pt x="445758" y="443946"/>
                      <a:pt x="446556" y="444444"/>
                      <a:pt x="446891" y="445230"/>
                    </a:cubicBezTo>
                    <a:lnTo>
                      <a:pt x="447077" y="445681"/>
                    </a:lnTo>
                    <a:lnTo>
                      <a:pt x="447308" y="446468"/>
                    </a:lnTo>
                    <a:lnTo>
                      <a:pt x="447401" y="447359"/>
                    </a:lnTo>
                    <a:cubicBezTo>
                      <a:pt x="447435" y="447729"/>
                      <a:pt x="447366" y="448099"/>
                      <a:pt x="447192" y="448423"/>
                    </a:cubicBezTo>
                    <a:lnTo>
                      <a:pt x="447019" y="448759"/>
                    </a:lnTo>
                    <a:lnTo>
                      <a:pt x="446949" y="448933"/>
                    </a:lnTo>
                    <a:lnTo>
                      <a:pt x="446915" y="449268"/>
                    </a:lnTo>
                    <a:cubicBezTo>
                      <a:pt x="446880" y="449580"/>
                      <a:pt x="446753" y="449858"/>
                      <a:pt x="446579" y="450113"/>
                    </a:cubicBezTo>
                    <a:lnTo>
                      <a:pt x="446290" y="450552"/>
                    </a:lnTo>
                    <a:lnTo>
                      <a:pt x="446128" y="450737"/>
                    </a:lnTo>
                    <a:cubicBezTo>
                      <a:pt x="446186" y="450876"/>
                      <a:pt x="446209" y="451015"/>
                      <a:pt x="446232" y="451177"/>
                    </a:cubicBezTo>
                    <a:lnTo>
                      <a:pt x="446290" y="451698"/>
                    </a:lnTo>
                    <a:cubicBezTo>
                      <a:pt x="446313" y="451871"/>
                      <a:pt x="446313" y="452056"/>
                      <a:pt x="446290" y="452230"/>
                    </a:cubicBezTo>
                    <a:lnTo>
                      <a:pt x="446209" y="452739"/>
                    </a:lnTo>
                    <a:cubicBezTo>
                      <a:pt x="446174" y="452982"/>
                      <a:pt x="446105" y="453202"/>
                      <a:pt x="445977" y="453422"/>
                    </a:cubicBezTo>
                    <a:lnTo>
                      <a:pt x="445723" y="453873"/>
                    </a:lnTo>
                    <a:cubicBezTo>
                      <a:pt x="445642" y="454023"/>
                      <a:pt x="445549" y="454150"/>
                      <a:pt x="445445" y="454278"/>
                    </a:cubicBezTo>
                    <a:lnTo>
                      <a:pt x="445260" y="454463"/>
                    </a:lnTo>
                    <a:lnTo>
                      <a:pt x="445144" y="454706"/>
                    </a:lnTo>
                    <a:lnTo>
                      <a:pt x="444705" y="455365"/>
                    </a:lnTo>
                    <a:lnTo>
                      <a:pt x="444011" y="456291"/>
                    </a:lnTo>
                    <a:cubicBezTo>
                      <a:pt x="443478" y="456985"/>
                      <a:pt x="442553" y="457251"/>
                      <a:pt x="441720" y="456962"/>
                    </a:cubicBezTo>
                    <a:lnTo>
                      <a:pt x="441604" y="456904"/>
                    </a:lnTo>
                    <a:lnTo>
                      <a:pt x="441581" y="456939"/>
                    </a:lnTo>
                    <a:lnTo>
                      <a:pt x="441326" y="457425"/>
                    </a:lnTo>
                    <a:lnTo>
                      <a:pt x="440933" y="458026"/>
                    </a:lnTo>
                    <a:cubicBezTo>
                      <a:pt x="440783" y="458235"/>
                      <a:pt x="440609" y="458420"/>
                      <a:pt x="440412" y="458559"/>
                    </a:cubicBezTo>
                    <a:lnTo>
                      <a:pt x="440008" y="458836"/>
                    </a:lnTo>
                    <a:cubicBezTo>
                      <a:pt x="439695" y="459044"/>
                      <a:pt x="439348" y="459172"/>
                      <a:pt x="438989" y="459195"/>
                    </a:cubicBezTo>
                    <a:lnTo>
                      <a:pt x="438469" y="459230"/>
                    </a:lnTo>
                    <a:lnTo>
                      <a:pt x="438318" y="459230"/>
                    </a:lnTo>
                    <a:lnTo>
                      <a:pt x="438307" y="459577"/>
                    </a:lnTo>
                    <a:cubicBezTo>
                      <a:pt x="438295" y="459982"/>
                      <a:pt x="438156" y="460375"/>
                      <a:pt x="437937" y="460687"/>
                    </a:cubicBezTo>
                    <a:lnTo>
                      <a:pt x="437937" y="460710"/>
                    </a:lnTo>
                    <a:lnTo>
                      <a:pt x="438168" y="461196"/>
                    </a:lnTo>
                    <a:lnTo>
                      <a:pt x="438874" y="460953"/>
                    </a:lnTo>
                    <a:lnTo>
                      <a:pt x="439533" y="460780"/>
                    </a:lnTo>
                    <a:cubicBezTo>
                      <a:pt x="439961" y="460676"/>
                      <a:pt x="440424" y="460699"/>
                      <a:pt x="440829" y="460884"/>
                    </a:cubicBezTo>
                    <a:lnTo>
                      <a:pt x="441014" y="460965"/>
                    </a:lnTo>
                    <a:lnTo>
                      <a:pt x="441118" y="460953"/>
                    </a:lnTo>
                    <a:lnTo>
                      <a:pt x="441546" y="460849"/>
                    </a:lnTo>
                    <a:cubicBezTo>
                      <a:pt x="441731" y="460791"/>
                      <a:pt x="441951" y="460768"/>
                      <a:pt x="442148" y="460780"/>
                    </a:cubicBezTo>
                    <a:lnTo>
                      <a:pt x="442680" y="460803"/>
                    </a:lnTo>
                    <a:cubicBezTo>
                      <a:pt x="442969" y="460815"/>
                      <a:pt x="443259" y="460896"/>
                      <a:pt x="443513" y="461034"/>
                    </a:cubicBezTo>
                    <a:lnTo>
                      <a:pt x="444057" y="461312"/>
                    </a:lnTo>
                    <a:cubicBezTo>
                      <a:pt x="444057" y="461312"/>
                      <a:pt x="444520" y="461578"/>
                      <a:pt x="444508" y="461578"/>
                    </a:cubicBezTo>
                    <a:lnTo>
                      <a:pt x="444971" y="461844"/>
                    </a:lnTo>
                    <a:cubicBezTo>
                      <a:pt x="445364" y="462076"/>
                      <a:pt x="445665" y="462423"/>
                      <a:pt x="445827" y="462851"/>
                    </a:cubicBezTo>
                    <a:cubicBezTo>
                      <a:pt x="446093" y="462839"/>
                      <a:pt x="446371" y="462862"/>
                      <a:pt x="446625" y="462967"/>
                    </a:cubicBezTo>
                    <a:lnTo>
                      <a:pt x="447123" y="463140"/>
                    </a:lnTo>
                    <a:lnTo>
                      <a:pt x="448233" y="463626"/>
                    </a:lnTo>
                    <a:lnTo>
                      <a:pt x="449124" y="464124"/>
                    </a:lnTo>
                    <a:lnTo>
                      <a:pt x="450304" y="465037"/>
                    </a:lnTo>
                    <a:lnTo>
                      <a:pt x="450397" y="465107"/>
                    </a:lnTo>
                    <a:lnTo>
                      <a:pt x="450975" y="465107"/>
                    </a:lnTo>
                    <a:lnTo>
                      <a:pt x="452040" y="465280"/>
                    </a:lnTo>
                    <a:cubicBezTo>
                      <a:pt x="452827" y="465419"/>
                      <a:pt x="453463" y="465986"/>
                      <a:pt x="453660" y="466750"/>
                    </a:cubicBezTo>
                    <a:lnTo>
                      <a:pt x="453798" y="467270"/>
                    </a:lnTo>
                    <a:cubicBezTo>
                      <a:pt x="453833" y="467432"/>
                      <a:pt x="453868" y="467606"/>
                      <a:pt x="453856" y="467791"/>
                    </a:cubicBezTo>
                    <a:lnTo>
                      <a:pt x="453856" y="468312"/>
                    </a:lnTo>
                    <a:cubicBezTo>
                      <a:pt x="453856" y="468520"/>
                      <a:pt x="453822" y="468740"/>
                      <a:pt x="453752" y="468936"/>
                    </a:cubicBezTo>
                    <a:lnTo>
                      <a:pt x="453683" y="469110"/>
                    </a:lnTo>
                    <a:lnTo>
                      <a:pt x="453706" y="469133"/>
                    </a:lnTo>
                    <a:cubicBezTo>
                      <a:pt x="453822" y="469284"/>
                      <a:pt x="453914" y="469422"/>
                      <a:pt x="453984" y="469584"/>
                    </a:cubicBezTo>
                    <a:lnTo>
                      <a:pt x="454169" y="470001"/>
                    </a:lnTo>
                    <a:cubicBezTo>
                      <a:pt x="454354" y="470394"/>
                      <a:pt x="454400" y="470845"/>
                      <a:pt x="454308" y="471273"/>
                    </a:cubicBezTo>
                    <a:lnTo>
                      <a:pt x="454192" y="471794"/>
                    </a:lnTo>
                    <a:cubicBezTo>
                      <a:pt x="454122" y="472083"/>
                      <a:pt x="453995" y="472384"/>
                      <a:pt x="453787" y="472627"/>
                    </a:cubicBezTo>
                    <a:lnTo>
                      <a:pt x="453556" y="472905"/>
                    </a:lnTo>
                    <a:lnTo>
                      <a:pt x="453382" y="473217"/>
                    </a:lnTo>
                    <a:cubicBezTo>
                      <a:pt x="453289" y="473391"/>
                      <a:pt x="453174" y="473553"/>
                      <a:pt x="453023" y="473680"/>
                    </a:cubicBezTo>
                    <a:lnTo>
                      <a:pt x="452665" y="474027"/>
                    </a:lnTo>
                    <a:cubicBezTo>
                      <a:pt x="452456" y="474224"/>
                      <a:pt x="452213" y="474374"/>
                      <a:pt x="451924" y="474478"/>
                    </a:cubicBezTo>
                    <a:lnTo>
                      <a:pt x="451427" y="474652"/>
                    </a:lnTo>
                    <a:cubicBezTo>
                      <a:pt x="451288" y="474687"/>
                      <a:pt x="451172" y="474721"/>
                      <a:pt x="451033" y="474744"/>
                    </a:cubicBezTo>
                    <a:lnTo>
                      <a:pt x="450524" y="474814"/>
                    </a:lnTo>
                    <a:cubicBezTo>
                      <a:pt x="450281" y="475126"/>
                      <a:pt x="449957" y="475346"/>
                      <a:pt x="449587" y="475473"/>
                    </a:cubicBezTo>
                    <a:lnTo>
                      <a:pt x="449182" y="475624"/>
                    </a:lnTo>
                    <a:cubicBezTo>
                      <a:pt x="448754" y="475763"/>
                      <a:pt x="448303" y="475763"/>
                      <a:pt x="447886" y="475612"/>
                    </a:cubicBezTo>
                    <a:lnTo>
                      <a:pt x="447377" y="475439"/>
                    </a:lnTo>
                    <a:cubicBezTo>
                      <a:pt x="447238" y="475381"/>
                      <a:pt x="447111" y="475334"/>
                      <a:pt x="447007" y="475253"/>
                    </a:cubicBezTo>
                    <a:lnTo>
                      <a:pt x="446556" y="474987"/>
                    </a:lnTo>
                    <a:lnTo>
                      <a:pt x="445966" y="474559"/>
                    </a:lnTo>
                    <a:lnTo>
                      <a:pt x="445549" y="474143"/>
                    </a:lnTo>
                    <a:cubicBezTo>
                      <a:pt x="445353" y="474594"/>
                      <a:pt x="444982" y="474964"/>
                      <a:pt x="444543" y="475161"/>
                    </a:cubicBezTo>
                    <a:lnTo>
                      <a:pt x="443004" y="475797"/>
                    </a:lnTo>
                    <a:cubicBezTo>
                      <a:pt x="442692" y="475936"/>
                      <a:pt x="442379" y="475971"/>
                      <a:pt x="442055" y="475948"/>
                    </a:cubicBezTo>
                    <a:lnTo>
                      <a:pt x="441604" y="475913"/>
                    </a:lnTo>
                    <a:cubicBezTo>
                      <a:pt x="441164" y="475878"/>
                      <a:pt x="440748" y="475670"/>
                      <a:pt x="440412" y="475369"/>
                    </a:cubicBezTo>
                    <a:lnTo>
                      <a:pt x="439927" y="474918"/>
                    </a:lnTo>
                    <a:cubicBezTo>
                      <a:pt x="439695" y="475809"/>
                      <a:pt x="438885" y="476468"/>
                      <a:pt x="437937" y="476445"/>
                    </a:cubicBezTo>
                    <a:lnTo>
                      <a:pt x="437844" y="476445"/>
                    </a:lnTo>
                    <a:lnTo>
                      <a:pt x="437751" y="476596"/>
                    </a:lnTo>
                    <a:cubicBezTo>
                      <a:pt x="437613" y="476792"/>
                      <a:pt x="437439" y="476989"/>
                      <a:pt x="437242" y="477139"/>
                    </a:cubicBezTo>
                    <a:lnTo>
                      <a:pt x="437046" y="477290"/>
                    </a:lnTo>
                    <a:lnTo>
                      <a:pt x="436988" y="477914"/>
                    </a:lnTo>
                    <a:lnTo>
                      <a:pt x="436780" y="478967"/>
                    </a:lnTo>
                    <a:lnTo>
                      <a:pt x="436201" y="480460"/>
                    </a:lnTo>
                    <a:cubicBezTo>
                      <a:pt x="436027" y="480911"/>
                      <a:pt x="435704" y="481293"/>
                      <a:pt x="435287" y="481513"/>
                    </a:cubicBezTo>
                    <a:lnTo>
                      <a:pt x="434824" y="481767"/>
                    </a:lnTo>
                    <a:cubicBezTo>
                      <a:pt x="434790" y="481790"/>
                      <a:pt x="434743" y="481802"/>
                      <a:pt x="434709" y="481837"/>
                    </a:cubicBezTo>
                    <a:lnTo>
                      <a:pt x="434905" y="481952"/>
                    </a:lnTo>
                    <a:cubicBezTo>
                      <a:pt x="435067" y="482045"/>
                      <a:pt x="435218" y="482161"/>
                      <a:pt x="435345" y="482299"/>
                    </a:cubicBezTo>
                    <a:lnTo>
                      <a:pt x="435634" y="482623"/>
                    </a:lnTo>
                    <a:cubicBezTo>
                      <a:pt x="436236" y="483260"/>
                      <a:pt x="436352" y="484220"/>
                      <a:pt x="435923" y="484972"/>
                    </a:cubicBezTo>
                    <a:lnTo>
                      <a:pt x="434072" y="488246"/>
                    </a:lnTo>
                    <a:cubicBezTo>
                      <a:pt x="433633" y="489033"/>
                      <a:pt x="432719" y="489426"/>
                      <a:pt x="431839" y="489207"/>
                    </a:cubicBezTo>
                    <a:lnTo>
                      <a:pt x="431504" y="489126"/>
                    </a:lnTo>
                    <a:cubicBezTo>
                      <a:pt x="431145" y="489033"/>
                      <a:pt x="430821" y="488848"/>
                      <a:pt x="430555" y="488582"/>
                    </a:cubicBezTo>
                    <a:lnTo>
                      <a:pt x="430185" y="488189"/>
                    </a:lnTo>
                    <a:cubicBezTo>
                      <a:pt x="430034" y="488038"/>
                      <a:pt x="429907" y="487864"/>
                      <a:pt x="429815" y="487679"/>
                    </a:cubicBezTo>
                    <a:lnTo>
                      <a:pt x="429618" y="487263"/>
                    </a:lnTo>
                    <a:lnTo>
                      <a:pt x="429410" y="486904"/>
                    </a:lnTo>
                    <a:lnTo>
                      <a:pt x="427709" y="484232"/>
                    </a:lnTo>
                    <a:lnTo>
                      <a:pt x="426610" y="484301"/>
                    </a:lnTo>
                    <a:lnTo>
                      <a:pt x="425742" y="484914"/>
                    </a:lnTo>
                    <a:lnTo>
                      <a:pt x="425800" y="484972"/>
                    </a:lnTo>
                    <a:lnTo>
                      <a:pt x="426055" y="485088"/>
                    </a:lnTo>
                    <a:cubicBezTo>
                      <a:pt x="426378" y="485261"/>
                      <a:pt x="426656" y="485504"/>
                      <a:pt x="426841" y="485805"/>
                    </a:cubicBezTo>
                    <a:lnTo>
                      <a:pt x="428287" y="488061"/>
                    </a:lnTo>
                    <a:cubicBezTo>
                      <a:pt x="428820" y="488894"/>
                      <a:pt x="428658" y="489970"/>
                      <a:pt x="427929" y="490630"/>
                    </a:cubicBezTo>
                    <a:lnTo>
                      <a:pt x="427559" y="490965"/>
                    </a:lnTo>
                    <a:lnTo>
                      <a:pt x="426679" y="491636"/>
                    </a:lnTo>
                    <a:lnTo>
                      <a:pt x="426691" y="491659"/>
                    </a:lnTo>
                    <a:lnTo>
                      <a:pt x="426969" y="492064"/>
                    </a:lnTo>
                    <a:lnTo>
                      <a:pt x="428137" y="493592"/>
                    </a:lnTo>
                    <a:lnTo>
                      <a:pt x="428368" y="493788"/>
                    </a:lnTo>
                    <a:lnTo>
                      <a:pt x="429988" y="495096"/>
                    </a:lnTo>
                    <a:cubicBezTo>
                      <a:pt x="430139" y="495211"/>
                      <a:pt x="430266" y="495362"/>
                      <a:pt x="430382" y="495512"/>
                    </a:cubicBezTo>
                    <a:lnTo>
                      <a:pt x="430972" y="496391"/>
                    </a:lnTo>
                    <a:lnTo>
                      <a:pt x="431238" y="496785"/>
                    </a:lnTo>
                    <a:lnTo>
                      <a:pt x="434743" y="495720"/>
                    </a:lnTo>
                    <a:cubicBezTo>
                      <a:pt x="434940" y="495651"/>
                      <a:pt x="435137" y="495628"/>
                      <a:pt x="435333" y="495639"/>
                    </a:cubicBezTo>
                    <a:lnTo>
                      <a:pt x="438018" y="495674"/>
                    </a:lnTo>
                    <a:cubicBezTo>
                      <a:pt x="438226" y="495674"/>
                      <a:pt x="438446" y="495709"/>
                      <a:pt x="438654" y="495790"/>
                    </a:cubicBezTo>
                    <a:lnTo>
                      <a:pt x="439013" y="495906"/>
                    </a:lnTo>
                    <a:cubicBezTo>
                      <a:pt x="439765" y="496172"/>
                      <a:pt x="440239" y="496843"/>
                      <a:pt x="440331" y="497583"/>
                    </a:cubicBezTo>
                    <a:lnTo>
                      <a:pt x="440609" y="497907"/>
                    </a:lnTo>
                    <a:cubicBezTo>
                      <a:pt x="440760" y="498081"/>
                      <a:pt x="440875" y="498277"/>
                      <a:pt x="440968" y="498509"/>
                    </a:cubicBezTo>
                    <a:lnTo>
                      <a:pt x="441685" y="500476"/>
                    </a:lnTo>
                    <a:lnTo>
                      <a:pt x="442090" y="501436"/>
                    </a:lnTo>
                    <a:lnTo>
                      <a:pt x="442287" y="502026"/>
                    </a:lnTo>
                    <a:lnTo>
                      <a:pt x="442449" y="502396"/>
                    </a:lnTo>
                    <a:lnTo>
                      <a:pt x="442888" y="503310"/>
                    </a:lnTo>
                    <a:cubicBezTo>
                      <a:pt x="443027" y="503588"/>
                      <a:pt x="443085" y="503889"/>
                      <a:pt x="443085" y="504189"/>
                    </a:cubicBezTo>
                    <a:lnTo>
                      <a:pt x="443085" y="504629"/>
                    </a:lnTo>
                    <a:lnTo>
                      <a:pt x="443154" y="504698"/>
                    </a:lnTo>
                    <a:cubicBezTo>
                      <a:pt x="443363" y="504907"/>
                      <a:pt x="443513" y="505184"/>
                      <a:pt x="443606" y="505462"/>
                    </a:cubicBezTo>
                    <a:lnTo>
                      <a:pt x="443768" y="505971"/>
                    </a:lnTo>
                    <a:cubicBezTo>
                      <a:pt x="443837" y="506156"/>
                      <a:pt x="443860" y="506341"/>
                      <a:pt x="443872" y="506538"/>
                    </a:cubicBezTo>
                    <a:lnTo>
                      <a:pt x="443872" y="506908"/>
                    </a:lnTo>
                    <a:cubicBezTo>
                      <a:pt x="443895" y="507521"/>
                      <a:pt x="443629" y="508112"/>
                      <a:pt x="443166" y="508505"/>
                    </a:cubicBezTo>
                    <a:cubicBezTo>
                      <a:pt x="442703" y="508910"/>
                      <a:pt x="442067" y="509072"/>
                      <a:pt x="441465" y="508933"/>
                    </a:cubicBezTo>
                    <a:lnTo>
                      <a:pt x="441002" y="508840"/>
                    </a:lnTo>
                    <a:lnTo>
                      <a:pt x="440806" y="508817"/>
                    </a:lnTo>
                    <a:lnTo>
                      <a:pt x="438064" y="509153"/>
                    </a:lnTo>
                    <a:lnTo>
                      <a:pt x="437786" y="509245"/>
                    </a:lnTo>
                    <a:lnTo>
                      <a:pt x="437335" y="509419"/>
                    </a:lnTo>
                    <a:lnTo>
                      <a:pt x="436618" y="513989"/>
                    </a:lnTo>
                    <a:cubicBezTo>
                      <a:pt x="436560" y="514348"/>
                      <a:pt x="436421" y="514672"/>
                      <a:pt x="436190" y="514949"/>
                    </a:cubicBezTo>
                    <a:lnTo>
                      <a:pt x="435727" y="515516"/>
                    </a:lnTo>
                    <a:lnTo>
                      <a:pt x="434304" y="516916"/>
                    </a:lnTo>
                    <a:lnTo>
                      <a:pt x="434130" y="517148"/>
                    </a:lnTo>
                    <a:lnTo>
                      <a:pt x="433552" y="518085"/>
                    </a:lnTo>
                    <a:lnTo>
                      <a:pt x="434084" y="521255"/>
                    </a:lnTo>
                    <a:lnTo>
                      <a:pt x="434119" y="522041"/>
                    </a:lnTo>
                    <a:cubicBezTo>
                      <a:pt x="434119" y="522377"/>
                      <a:pt x="434049" y="522713"/>
                      <a:pt x="433910" y="523002"/>
                    </a:cubicBezTo>
                    <a:lnTo>
                      <a:pt x="433413" y="523962"/>
                    </a:lnTo>
                    <a:lnTo>
                      <a:pt x="432869" y="524807"/>
                    </a:lnTo>
                    <a:lnTo>
                      <a:pt x="431469" y="526426"/>
                    </a:lnTo>
                    <a:lnTo>
                      <a:pt x="431365" y="527306"/>
                    </a:lnTo>
                    <a:lnTo>
                      <a:pt x="432233" y="527734"/>
                    </a:lnTo>
                    <a:lnTo>
                      <a:pt x="432938" y="528220"/>
                    </a:lnTo>
                    <a:cubicBezTo>
                      <a:pt x="433124" y="528359"/>
                      <a:pt x="433286" y="528532"/>
                      <a:pt x="433424" y="528729"/>
                    </a:cubicBezTo>
                    <a:lnTo>
                      <a:pt x="433714" y="529169"/>
                    </a:lnTo>
                    <a:cubicBezTo>
                      <a:pt x="434107" y="529747"/>
                      <a:pt x="434165" y="530464"/>
                      <a:pt x="433887" y="531089"/>
                    </a:cubicBezTo>
                    <a:lnTo>
                      <a:pt x="433748" y="531378"/>
                    </a:lnTo>
                    <a:cubicBezTo>
                      <a:pt x="433517" y="531887"/>
                      <a:pt x="433089" y="532292"/>
                      <a:pt x="432568" y="532466"/>
                    </a:cubicBezTo>
                    <a:lnTo>
                      <a:pt x="432904" y="533033"/>
                    </a:lnTo>
                    <a:lnTo>
                      <a:pt x="433147" y="533530"/>
                    </a:lnTo>
                    <a:lnTo>
                      <a:pt x="433332" y="533854"/>
                    </a:lnTo>
                    <a:lnTo>
                      <a:pt x="434084" y="534907"/>
                    </a:lnTo>
                    <a:lnTo>
                      <a:pt x="434581" y="535856"/>
                    </a:lnTo>
                    <a:cubicBezTo>
                      <a:pt x="434662" y="536018"/>
                      <a:pt x="434732" y="536191"/>
                      <a:pt x="434755" y="536365"/>
                    </a:cubicBezTo>
                    <a:lnTo>
                      <a:pt x="434905" y="537163"/>
                    </a:lnTo>
                    <a:lnTo>
                      <a:pt x="434975" y="538228"/>
                    </a:lnTo>
                    <a:cubicBezTo>
                      <a:pt x="434986" y="538378"/>
                      <a:pt x="434975" y="538540"/>
                      <a:pt x="434963" y="538679"/>
                    </a:cubicBezTo>
                    <a:lnTo>
                      <a:pt x="434871" y="539188"/>
                    </a:lnTo>
                    <a:cubicBezTo>
                      <a:pt x="434836" y="539419"/>
                      <a:pt x="434766" y="539628"/>
                      <a:pt x="434639" y="539824"/>
                    </a:cubicBezTo>
                    <a:lnTo>
                      <a:pt x="434014" y="540958"/>
                    </a:lnTo>
                    <a:lnTo>
                      <a:pt x="434304" y="541710"/>
                    </a:lnTo>
                    <a:lnTo>
                      <a:pt x="434720" y="541884"/>
                    </a:lnTo>
                    <a:lnTo>
                      <a:pt x="434778" y="541895"/>
                    </a:lnTo>
                    <a:lnTo>
                      <a:pt x="435125" y="541872"/>
                    </a:lnTo>
                    <a:lnTo>
                      <a:pt x="435195" y="541872"/>
                    </a:lnTo>
                    <a:lnTo>
                      <a:pt x="436722" y="539882"/>
                    </a:lnTo>
                    <a:cubicBezTo>
                      <a:pt x="436895" y="539651"/>
                      <a:pt x="437115" y="539466"/>
                      <a:pt x="437358" y="539338"/>
                    </a:cubicBezTo>
                    <a:lnTo>
                      <a:pt x="437705" y="539153"/>
                    </a:lnTo>
                    <a:cubicBezTo>
                      <a:pt x="438446" y="538760"/>
                      <a:pt x="439336" y="538864"/>
                      <a:pt x="439961" y="539396"/>
                    </a:cubicBezTo>
                    <a:lnTo>
                      <a:pt x="440366" y="539743"/>
                    </a:lnTo>
                    <a:lnTo>
                      <a:pt x="441037" y="540449"/>
                    </a:lnTo>
                    <a:lnTo>
                      <a:pt x="441627" y="541236"/>
                    </a:lnTo>
                    <a:lnTo>
                      <a:pt x="442032" y="541351"/>
                    </a:lnTo>
                    <a:lnTo>
                      <a:pt x="441928" y="540507"/>
                    </a:lnTo>
                    <a:lnTo>
                      <a:pt x="441812" y="538517"/>
                    </a:lnTo>
                    <a:lnTo>
                      <a:pt x="441893" y="537452"/>
                    </a:lnTo>
                    <a:lnTo>
                      <a:pt x="442009" y="536758"/>
                    </a:lnTo>
                    <a:lnTo>
                      <a:pt x="442379" y="535462"/>
                    </a:lnTo>
                    <a:cubicBezTo>
                      <a:pt x="442483" y="535127"/>
                      <a:pt x="442669" y="534838"/>
                      <a:pt x="442923" y="534595"/>
                    </a:cubicBezTo>
                    <a:lnTo>
                      <a:pt x="443710" y="533854"/>
                    </a:lnTo>
                    <a:lnTo>
                      <a:pt x="444427" y="533345"/>
                    </a:lnTo>
                    <a:lnTo>
                      <a:pt x="446475" y="532200"/>
                    </a:lnTo>
                    <a:lnTo>
                      <a:pt x="447690" y="531737"/>
                    </a:lnTo>
                    <a:cubicBezTo>
                      <a:pt x="448372" y="531482"/>
                      <a:pt x="449136" y="531621"/>
                      <a:pt x="449680" y="532084"/>
                    </a:cubicBezTo>
                    <a:lnTo>
                      <a:pt x="450015" y="532362"/>
                    </a:lnTo>
                    <a:cubicBezTo>
                      <a:pt x="450189" y="532524"/>
                      <a:pt x="450351" y="532697"/>
                      <a:pt x="450455" y="532906"/>
                    </a:cubicBezTo>
                    <a:lnTo>
                      <a:pt x="450987" y="533831"/>
                    </a:lnTo>
                    <a:lnTo>
                      <a:pt x="451866" y="535532"/>
                    </a:lnTo>
                    <a:lnTo>
                      <a:pt x="452607" y="537487"/>
                    </a:lnTo>
                    <a:lnTo>
                      <a:pt x="452757" y="537799"/>
                    </a:lnTo>
                    <a:lnTo>
                      <a:pt x="453324" y="538725"/>
                    </a:lnTo>
                    <a:lnTo>
                      <a:pt x="455372" y="539778"/>
                    </a:lnTo>
                    <a:lnTo>
                      <a:pt x="457270" y="541201"/>
                    </a:lnTo>
                    <a:lnTo>
                      <a:pt x="459375" y="538447"/>
                    </a:lnTo>
                    <a:cubicBezTo>
                      <a:pt x="459526" y="538251"/>
                      <a:pt x="459711" y="538089"/>
                      <a:pt x="459907" y="537961"/>
                    </a:cubicBezTo>
                    <a:lnTo>
                      <a:pt x="461157" y="537198"/>
                    </a:lnTo>
                    <a:lnTo>
                      <a:pt x="461296" y="536596"/>
                    </a:lnTo>
                    <a:lnTo>
                      <a:pt x="461412" y="536076"/>
                    </a:lnTo>
                    <a:lnTo>
                      <a:pt x="461516" y="535578"/>
                    </a:lnTo>
                    <a:lnTo>
                      <a:pt x="462013" y="532987"/>
                    </a:lnTo>
                    <a:cubicBezTo>
                      <a:pt x="462117" y="532454"/>
                      <a:pt x="462441" y="531968"/>
                      <a:pt x="462892" y="531679"/>
                    </a:cubicBezTo>
                    <a:cubicBezTo>
                      <a:pt x="463344" y="531390"/>
                      <a:pt x="463911" y="531274"/>
                      <a:pt x="464443" y="531413"/>
                    </a:cubicBezTo>
                    <a:lnTo>
                      <a:pt x="464778" y="531494"/>
                    </a:lnTo>
                    <a:cubicBezTo>
                      <a:pt x="465044" y="531552"/>
                      <a:pt x="465287" y="531656"/>
                      <a:pt x="465484" y="531806"/>
                    </a:cubicBezTo>
                    <a:lnTo>
                      <a:pt x="468064" y="533634"/>
                    </a:lnTo>
                    <a:lnTo>
                      <a:pt x="468411" y="533843"/>
                    </a:lnTo>
                    <a:lnTo>
                      <a:pt x="468700" y="534005"/>
                    </a:lnTo>
                    <a:lnTo>
                      <a:pt x="469048" y="534144"/>
                    </a:lnTo>
                    <a:lnTo>
                      <a:pt x="469580" y="534317"/>
                    </a:lnTo>
                    <a:lnTo>
                      <a:pt x="470505" y="533681"/>
                    </a:lnTo>
                    <a:cubicBezTo>
                      <a:pt x="470679" y="533565"/>
                      <a:pt x="470864" y="533473"/>
                      <a:pt x="471049" y="533415"/>
                    </a:cubicBezTo>
                    <a:lnTo>
                      <a:pt x="471558" y="533253"/>
                    </a:lnTo>
                    <a:lnTo>
                      <a:pt x="472484" y="533021"/>
                    </a:lnTo>
                    <a:lnTo>
                      <a:pt x="472518" y="532998"/>
                    </a:lnTo>
                    <a:lnTo>
                      <a:pt x="473155" y="532431"/>
                    </a:lnTo>
                    <a:lnTo>
                      <a:pt x="473907" y="531968"/>
                    </a:lnTo>
                    <a:cubicBezTo>
                      <a:pt x="474138" y="531830"/>
                      <a:pt x="474370" y="531760"/>
                      <a:pt x="474624" y="531714"/>
                    </a:cubicBezTo>
                    <a:lnTo>
                      <a:pt x="476221" y="531483"/>
                    </a:lnTo>
                    <a:lnTo>
                      <a:pt x="476996" y="531448"/>
                    </a:lnTo>
                    <a:lnTo>
                      <a:pt x="480015" y="531425"/>
                    </a:lnTo>
                    <a:lnTo>
                      <a:pt x="480247" y="531274"/>
                    </a:lnTo>
                    <a:lnTo>
                      <a:pt x="480177" y="530673"/>
                    </a:lnTo>
                    <a:cubicBezTo>
                      <a:pt x="480154" y="530383"/>
                      <a:pt x="480177" y="530071"/>
                      <a:pt x="480282" y="529782"/>
                    </a:cubicBezTo>
                    <a:lnTo>
                      <a:pt x="480513" y="529180"/>
                    </a:lnTo>
                    <a:cubicBezTo>
                      <a:pt x="480513" y="529180"/>
                      <a:pt x="480710" y="528683"/>
                      <a:pt x="480698" y="528717"/>
                    </a:cubicBezTo>
                    <a:lnTo>
                      <a:pt x="480802" y="528474"/>
                    </a:lnTo>
                    <a:lnTo>
                      <a:pt x="480987" y="526901"/>
                    </a:lnTo>
                    <a:lnTo>
                      <a:pt x="481878" y="523303"/>
                    </a:lnTo>
                    <a:lnTo>
                      <a:pt x="481948" y="523014"/>
                    </a:lnTo>
                    <a:lnTo>
                      <a:pt x="481971" y="519496"/>
                    </a:lnTo>
                    <a:lnTo>
                      <a:pt x="481948" y="519034"/>
                    </a:lnTo>
                    <a:lnTo>
                      <a:pt x="481855" y="516893"/>
                    </a:lnTo>
                    <a:lnTo>
                      <a:pt x="481786" y="513584"/>
                    </a:lnTo>
                    <a:lnTo>
                      <a:pt x="481786" y="513075"/>
                    </a:lnTo>
                    <a:lnTo>
                      <a:pt x="481774" y="512705"/>
                    </a:lnTo>
                    <a:lnTo>
                      <a:pt x="481716" y="512612"/>
                    </a:lnTo>
                    <a:lnTo>
                      <a:pt x="481358" y="511837"/>
                    </a:lnTo>
                    <a:cubicBezTo>
                      <a:pt x="481265" y="511629"/>
                      <a:pt x="481207" y="511398"/>
                      <a:pt x="481196" y="511155"/>
                    </a:cubicBezTo>
                    <a:lnTo>
                      <a:pt x="481115" y="509535"/>
                    </a:lnTo>
                    <a:cubicBezTo>
                      <a:pt x="481103" y="509246"/>
                      <a:pt x="481138" y="508956"/>
                      <a:pt x="481265" y="508690"/>
                    </a:cubicBezTo>
                    <a:cubicBezTo>
                      <a:pt x="481265" y="508690"/>
                      <a:pt x="481462" y="508181"/>
                      <a:pt x="481450" y="508204"/>
                    </a:cubicBezTo>
                    <a:lnTo>
                      <a:pt x="481635" y="507742"/>
                    </a:lnTo>
                    <a:lnTo>
                      <a:pt x="481751" y="507394"/>
                    </a:lnTo>
                    <a:lnTo>
                      <a:pt x="481832" y="507059"/>
                    </a:lnTo>
                    <a:lnTo>
                      <a:pt x="481843" y="506920"/>
                    </a:lnTo>
                    <a:lnTo>
                      <a:pt x="481427" y="504595"/>
                    </a:lnTo>
                    <a:cubicBezTo>
                      <a:pt x="481358" y="504271"/>
                      <a:pt x="481392" y="503924"/>
                      <a:pt x="481496" y="503623"/>
                    </a:cubicBezTo>
                    <a:lnTo>
                      <a:pt x="481612" y="503253"/>
                    </a:lnTo>
                    <a:cubicBezTo>
                      <a:pt x="481855" y="502547"/>
                      <a:pt x="482445" y="502038"/>
                      <a:pt x="483163" y="501899"/>
                    </a:cubicBezTo>
                    <a:lnTo>
                      <a:pt x="484944" y="501575"/>
                    </a:lnTo>
                    <a:lnTo>
                      <a:pt x="485118" y="501482"/>
                    </a:lnTo>
                    <a:lnTo>
                      <a:pt x="485581" y="501216"/>
                    </a:lnTo>
                    <a:cubicBezTo>
                      <a:pt x="485581" y="501216"/>
                      <a:pt x="486043" y="500950"/>
                      <a:pt x="486009" y="500973"/>
                    </a:cubicBezTo>
                    <a:lnTo>
                      <a:pt x="486425" y="500730"/>
                    </a:lnTo>
                    <a:lnTo>
                      <a:pt x="486911" y="500406"/>
                    </a:lnTo>
                    <a:lnTo>
                      <a:pt x="487247" y="500210"/>
                    </a:lnTo>
                    <a:lnTo>
                      <a:pt x="487455" y="499724"/>
                    </a:lnTo>
                    <a:cubicBezTo>
                      <a:pt x="487559" y="499516"/>
                      <a:pt x="487709" y="499307"/>
                      <a:pt x="487894" y="499134"/>
                    </a:cubicBezTo>
                    <a:lnTo>
                      <a:pt x="488126" y="498925"/>
                    </a:lnTo>
                    <a:lnTo>
                      <a:pt x="488276" y="498694"/>
                    </a:lnTo>
                    <a:lnTo>
                      <a:pt x="488531" y="498266"/>
                    </a:lnTo>
                    <a:cubicBezTo>
                      <a:pt x="488704" y="498000"/>
                      <a:pt x="488936" y="497768"/>
                      <a:pt x="489202" y="497607"/>
                    </a:cubicBezTo>
                    <a:lnTo>
                      <a:pt x="489167" y="497283"/>
                    </a:lnTo>
                    <a:cubicBezTo>
                      <a:pt x="489156" y="497121"/>
                      <a:pt x="489156" y="496970"/>
                      <a:pt x="489179" y="496820"/>
                    </a:cubicBezTo>
                    <a:lnTo>
                      <a:pt x="489202" y="496565"/>
                    </a:lnTo>
                    <a:lnTo>
                      <a:pt x="489202" y="496507"/>
                    </a:lnTo>
                    <a:lnTo>
                      <a:pt x="489086" y="496172"/>
                    </a:lnTo>
                    <a:cubicBezTo>
                      <a:pt x="488924" y="495674"/>
                      <a:pt x="488947" y="495142"/>
                      <a:pt x="489167" y="494679"/>
                    </a:cubicBezTo>
                    <a:lnTo>
                      <a:pt x="489352" y="494286"/>
                    </a:lnTo>
                    <a:cubicBezTo>
                      <a:pt x="489503" y="493974"/>
                      <a:pt x="489711" y="493719"/>
                      <a:pt x="489977" y="493522"/>
                    </a:cubicBezTo>
                    <a:lnTo>
                      <a:pt x="492025" y="491995"/>
                    </a:lnTo>
                    <a:lnTo>
                      <a:pt x="492268" y="491752"/>
                    </a:lnTo>
                    <a:lnTo>
                      <a:pt x="492546" y="491440"/>
                    </a:lnTo>
                    <a:lnTo>
                      <a:pt x="492823" y="491093"/>
                    </a:lnTo>
                    <a:lnTo>
                      <a:pt x="493089" y="490746"/>
                    </a:lnTo>
                    <a:lnTo>
                      <a:pt x="493656" y="489878"/>
                    </a:lnTo>
                    <a:cubicBezTo>
                      <a:pt x="493772" y="489704"/>
                      <a:pt x="493934" y="489531"/>
                      <a:pt x="494107" y="489392"/>
                    </a:cubicBezTo>
                    <a:lnTo>
                      <a:pt x="494732" y="488941"/>
                    </a:lnTo>
                    <a:cubicBezTo>
                      <a:pt x="494524" y="488686"/>
                      <a:pt x="494374" y="488397"/>
                      <a:pt x="494304" y="488073"/>
                    </a:cubicBezTo>
                    <a:lnTo>
                      <a:pt x="493737" y="485447"/>
                    </a:lnTo>
                    <a:cubicBezTo>
                      <a:pt x="493656" y="485077"/>
                      <a:pt x="493679" y="484683"/>
                      <a:pt x="493818" y="484336"/>
                    </a:cubicBezTo>
                    <a:lnTo>
                      <a:pt x="493934" y="484001"/>
                    </a:lnTo>
                    <a:cubicBezTo>
                      <a:pt x="494107" y="483503"/>
                      <a:pt x="494478" y="483121"/>
                      <a:pt x="494929" y="482890"/>
                    </a:cubicBezTo>
                    <a:lnTo>
                      <a:pt x="494570" y="482288"/>
                    </a:lnTo>
                    <a:lnTo>
                      <a:pt x="493783" y="481941"/>
                    </a:lnTo>
                    <a:lnTo>
                      <a:pt x="493621" y="481930"/>
                    </a:lnTo>
                    <a:lnTo>
                      <a:pt x="493471" y="481918"/>
                    </a:lnTo>
                    <a:lnTo>
                      <a:pt x="493390" y="481941"/>
                    </a:lnTo>
                    <a:lnTo>
                      <a:pt x="493031" y="482103"/>
                    </a:lnTo>
                    <a:lnTo>
                      <a:pt x="491921" y="482543"/>
                    </a:lnTo>
                    <a:cubicBezTo>
                      <a:pt x="491770" y="482601"/>
                      <a:pt x="491632" y="482635"/>
                      <a:pt x="491481" y="482647"/>
                    </a:cubicBezTo>
                    <a:lnTo>
                      <a:pt x="488820" y="482982"/>
                    </a:lnTo>
                    <a:cubicBezTo>
                      <a:pt x="488404" y="483040"/>
                      <a:pt x="487987" y="482959"/>
                      <a:pt x="487617" y="482774"/>
                    </a:cubicBezTo>
                    <a:lnTo>
                      <a:pt x="487200" y="482543"/>
                    </a:lnTo>
                    <a:cubicBezTo>
                      <a:pt x="486957" y="482404"/>
                      <a:pt x="486749" y="482219"/>
                      <a:pt x="486576" y="482011"/>
                    </a:cubicBezTo>
                    <a:lnTo>
                      <a:pt x="485257" y="480310"/>
                    </a:lnTo>
                    <a:lnTo>
                      <a:pt x="484829" y="479604"/>
                    </a:lnTo>
                    <a:lnTo>
                      <a:pt x="484597" y="479037"/>
                    </a:lnTo>
                    <a:lnTo>
                      <a:pt x="484435" y="478783"/>
                    </a:lnTo>
                    <a:lnTo>
                      <a:pt x="482873" y="476642"/>
                    </a:lnTo>
                    <a:lnTo>
                      <a:pt x="482503" y="475960"/>
                    </a:lnTo>
                    <a:cubicBezTo>
                      <a:pt x="482410" y="475775"/>
                      <a:pt x="482341" y="475589"/>
                      <a:pt x="482306" y="475370"/>
                    </a:cubicBezTo>
                    <a:lnTo>
                      <a:pt x="482214" y="474849"/>
                    </a:lnTo>
                    <a:cubicBezTo>
                      <a:pt x="482191" y="474687"/>
                      <a:pt x="482179" y="474525"/>
                      <a:pt x="482191" y="474363"/>
                    </a:cubicBezTo>
                    <a:lnTo>
                      <a:pt x="482214" y="473912"/>
                    </a:lnTo>
                    <a:cubicBezTo>
                      <a:pt x="482283" y="472871"/>
                      <a:pt x="483151" y="472049"/>
                      <a:pt x="484192" y="472038"/>
                    </a:cubicBezTo>
                    <a:lnTo>
                      <a:pt x="486066" y="472014"/>
                    </a:lnTo>
                    <a:lnTo>
                      <a:pt x="486055" y="471945"/>
                    </a:lnTo>
                    <a:cubicBezTo>
                      <a:pt x="485916" y="471436"/>
                      <a:pt x="486020" y="470892"/>
                      <a:pt x="486286" y="470429"/>
                    </a:cubicBezTo>
                    <a:lnTo>
                      <a:pt x="486483" y="470094"/>
                    </a:lnTo>
                    <a:cubicBezTo>
                      <a:pt x="486749" y="469666"/>
                      <a:pt x="487166" y="469330"/>
                      <a:pt x="487663" y="469203"/>
                    </a:cubicBezTo>
                    <a:lnTo>
                      <a:pt x="488172" y="469064"/>
                    </a:lnTo>
                    <a:lnTo>
                      <a:pt x="488415" y="468624"/>
                    </a:lnTo>
                    <a:cubicBezTo>
                      <a:pt x="488519" y="468439"/>
                      <a:pt x="488670" y="468266"/>
                      <a:pt x="488832" y="468115"/>
                    </a:cubicBezTo>
                    <a:lnTo>
                      <a:pt x="489202" y="467780"/>
                    </a:lnTo>
                    <a:cubicBezTo>
                      <a:pt x="489410" y="467595"/>
                      <a:pt x="489653" y="467456"/>
                      <a:pt x="489919" y="467375"/>
                    </a:cubicBezTo>
                    <a:lnTo>
                      <a:pt x="490937" y="467039"/>
                    </a:lnTo>
                    <a:cubicBezTo>
                      <a:pt x="491134" y="466970"/>
                      <a:pt x="491354" y="466935"/>
                      <a:pt x="491562" y="466947"/>
                    </a:cubicBezTo>
                    <a:lnTo>
                      <a:pt x="492071" y="466947"/>
                    </a:lnTo>
                    <a:cubicBezTo>
                      <a:pt x="492326" y="466947"/>
                      <a:pt x="492580" y="467005"/>
                      <a:pt x="492823" y="467097"/>
                    </a:cubicBezTo>
                    <a:cubicBezTo>
                      <a:pt x="492823" y="467097"/>
                      <a:pt x="493321" y="467294"/>
                      <a:pt x="493286" y="467294"/>
                    </a:cubicBezTo>
                    <a:lnTo>
                      <a:pt x="495392" y="468115"/>
                    </a:lnTo>
                    <a:lnTo>
                      <a:pt x="495218" y="466669"/>
                    </a:lnTo>
                    <a:cubicBezTo>
                      <a:pt x="495207" y="466484"/>
                      <a:pt x="495207" y="466299"/>
                      <a:pt x="495230" y="466091"/>
                    </a:cubicBezTo>
                    <a:lnTo>
                      <a:pt x="495311" y="465651"/>
                    </a:lnTo>
                    <a:lnTo>
                      <a:pt x="495345" y="465339"/>
                    </a:lnTo>
                    <a:lnTo>
                      <a:pt x="495345" y="465304"/>
                    </a:lnTo>
                    <a:lnTo>
                      <a:pt x="493529" y="463696"/>
                    </a:lnTo>
                    <a:lnTo>
                      <a:pt x="492962" y="463013"/>
                    </a:lnTo>
                    <a:cubicBezTo>
                      <a:pt x="492870" y="462921"/>
                      <a:pt x="492800" y="462805"/>
                      <a:pt x="492754" y="462678"/>
                    </a:cubicBezTo>
                    <a:lnTo>
                      <a:pt x="491794" y="460757"/>
                    </a:lnTo>
                    <a:cubicBezTo>
                      <a:pt x="491446" y="460063"/>
                      <a:pt x="491539" y="459230"/>
                      <a:pt x="492025" y="458617"/>
                    </a:cubicBezTo>
                    <a:lnTo>
                      <a:pt x="492314" y="458246"/>
                    </a:lnTo>
                    <a:lnTo>
                      <a:pt x="492627" y="457957"/>
                    </a:lnTo>
                    <a:lnTo>
                      <a:pt x="492650" y="457541"/>
                    </a:lnTo>
                    <a:lnTo>
                      <a:pt x="492765" y="456777"/>
                    </a:lnTo>
                    <a:cubicBezTo>
                      <a:pt x="492789" y="456627"/>
                      <a:pt x="492835" y="456488"/>
                      <a:pt x="492904" y="456338"/>
                    </a:cubicBezTo>
                    <a:lnTo>
                      <a:pt x="493564" y="454822"/>
                    </a:lnTo>
                    <a:cubicBezTo>
                      <a:pt x="493379" y="454648"/>
                      <a:pt x="493228" y="454452"/>
                      <a:pt x="493124" y="454232"/>
                    </a:cubicBezTo>
                    <a:lnTo>
                      <a:pt x="492974" y="453908"/>
                    </a:lnTo>
                    <a:cubicBezTo>
                      <a:pt x="492731" y="453422"/>
                      <a:pt x="492708" y="452867"/>
                      <a:pt x="492893" y="452357"/>
                    </a:cubicBezTo>
                    <a:cubicBezTo>
                      <a:pt x="493078" y="451848"/>
                      <a:pt x="493460" y="451432"/>
                      <a:pt x="493946" y="451212"/>
                    </a:cubicBezTo>
                    <a:lnTo>
                      <a:pt x="494443" y="451004"/>
                    </a:lnTo>
                    <a:lnTo>
                      <a:pt x="496051" y="450344"/>
                    </a:lnTo>
                    <a:lnTo>
                      <a:pt x="496051" y="450310"/>
                    </a:lnTo>
                    <a:lnTo>
                      <a:pt x="496248" y="449731"/>
                    </a:lnTo>
                    <a:lnTo>
                      <a:pt x="496329" y="449407"/>
                    </a:lnTo>
                    <a:lnTo>
                      <a:pt x="496479" y="448343"/>
                    </a:lnTo>
                    <a:lnTo>
                      <a:pt x="496456" y="448262"/>
                    </a:lnTo>
                    <a:lnTo>
                      <a:pt x="496213" y="447533"/>
                    </a:lnTo>
                    <a:lnTo>
                      <a:pt x="495774" y="446827"/>
                    </a:lnTo>
                    <a:cubicBezTo>
                      <a:pt x="495774" y="446827"/>
                      <a:pt x="495484" y="446376"/>
                      <a:pt x="495496" y="446387"/>
                    </a:cubicBezTo>
                    <a:lnTo>
                      <a:pt x="495230" y="445959"/>
                    </a:lnTo>
                    <a:lnTo>
                      <a:pt x="494709" y="445196"/>
                    </a:lnTo>
                    <a:lnTo>
                      <a:pt x="494443" y="444883"/>
                    </a:lnTo>
                    <a:lnTo>
                      <a:pt x="493980" y="444189"/>
                    </a:lnTo>
                    <a:cubicBezTo>
                      <a:pt x="493865" y="444004"/>
                      <a:pt x="493784" y="443796"/>
                      <a:pt x="493726" y="443588"/>
                    </a:cubicBezTo>
                    <a:lnTo>
                      <a:pt x="492974" y="440452"/>
                    </a:lnTo>
                    <a:cubicBezTo>
                      <a:pt x="492916" y="440209"/>
                      <a:pt x="492904" y="439966"/>
                      <a:pt x="492951" y="439712"/>
                    </a:cubicBezTo>
                    <a:lnTo>
                      <a:pt x="493020" y="439191"/>
                    </a:lnTo>
                    <a:lnTo>
                      <a:pt x="493101" y="438856"/>
                    </a:lnTo>
                    <a:lnTo>
                      <a:pt x="493066" y="438775"/>
                    </a:lnTo>
                    <a:lnTo>
                      <a:pt x="492904" y="438439"/>
                    </a:lnTo>
                    <a:lnTo>
                      <a:pt x="492106" y="437166"/>
                    </a:lnTo>
                    <a:cubicBezTo>
                      <a:pt x="491817" y="436681"/>
                      <a:pt x="491736" y="436102"/>
                      <a:pt x="491875" y="435547"/>
                    </a:cubicBezTo>
                    <a:lnTo>
                      <a:pt x="492129" y="434760"/>
                    </a:lnTo>
                    <a:lnTo>
                      <a:pt x="492557" y="433846"/>
                    </a:lnTo>
                    <a:lnTo>
                      <a:pt x="492916" y="432909"/>
                    </a:lnTo>
                    <a:cubicBezTo>
                      <a:pt x="492985" y="432747"/>
                      <a:pt x="493066" y="432585"/>
                      <a:pt x="493170" y="432446"/>
                    </a:cubicBezTo>
                    <a:lnTo>
                      <a:pt x="493483" y="432041"/>
                    </a:lnTo>
                    <a:cubicBezTo>
                      <a:pt x="493633" y="431833"/>
                      <a:pt x="493818" y="431648"/>
                      <a:pt x="494027" y="431520"/>
                    </a:cubicBezTo>
                    <a:lnTo>
                      <a:pt x="494478" y="431243"/>
                    </a:lnTo>
                    <a:cubicBezTo>
                      <a:pt x="494628" y="431162"/>
                      <a:pt x="494790" y="431081"/>
                      <a:pt x="494941" y="431035"/>
                    </a:cubicBezTo>
                    <a:lnTo>
                      <a:pt x="495449" y="430884"/>
                    </a:lnTo>
                    <a:cubicBezTo>
                      <a:pt x="495623" y="430826"/>
                      <a:pt x="495808" y="430792"/>
                      <a:pt x="495993" y="430792"/>
                    </a:cubicBezTo>
                    <a:lnTo>
                      <a:pt x="496525" y="430780"/>
                    </a:lnTo>
                    <a:lnTo>
                      <a:pt x="497810" y="430873"/>
                    </a:lnTo>
                    <a:lnTo>
                      <a:pt x="498643" y="431058"/>
                    </a:lnTo>
                    <a:lnTo>
                      <a:pt x="503548" y="432365"/>
                    </a:lnTo>
                    <a:cubicBezTo>
                      <a:pt x="503548" y="432365"/>
                      <a:pt x="504057" y="432550"/>
                      <a:pt x="504011" y="432550"/>
                    </a:cubicBezTo>
                    <a:lnTo>
                      <a:pt x="504462" y="432712"/>
                    </a:lnTo>
                    <a:lnTo>
                      <a:pt x="504913" y="432863"/>
                    </a:lnTo>
                    <a:lnTo>
                      <a:pt x="505908" y="433187"/>
                    </a:lnTo>
                    <a:lnTo>
                      <a:pt x="506232" y="433267"/>
                    </a:lnTo>
                    <a:lnTo>
                      <a:pt x="506556" y="433302"/>
                    </a:lnTo>
                    <a:lnTo>
                      <a:pt x="507007" y="433314"/>
                    </a:lnTo>
                    <a:lnTo>
                      <a:pt x="508026" y="433383"/>
                    </a:lnTo>
                    <a:lnTo>
                      <a:pt x="508338" y="433372"/>
                    </a:lnTo>
                    <a:cubicBezTo>
                      <a:pt x="508060" y="432886"/>
                      <a:pt x="507991" y="432307"/>
                      <a:pt x="508176" y="431752"/>
                    </a:cubicBezTo>
                    <a:lnTo>
                      <a:pt x="508338" y="431243"/>
                    </a:lnTo>
                    <a:cubicBezTo>
                      <a:pt x="508396" y="431081"/>
                      <a:pt x="508477" y="430930"/>
                      <a:pt x="508546" y="430792"/>
                    </a:cubicBezTo>
                    <a:lnTo>
                      <a:pt x="508835" y="430352"/>
                    </a:lnTo>
                    <a:lnTo>
                      <a:pt x="509634" y="429334"/>
                    </a:lnTo>
                    <a:lnTo>
                      <a:pt x="509715" y="429230"/>
                    </a:lnTo>
                    <a:lnTo>
                      <a:pt x="509599" y="428871"/>
                    </a:lnTo>
                    <a:cubicBezTo>
                      <a:pt x="509460" y="428501"/>
                      <a:pt x="509460" y="428084"/>
                      <a:pt x="509576" y="427691"/>
                    </a:cubicBezTo>
                    <a:lnTo>
                      <a:pt x="510154" y="425620"/>
                    </a:lnTo>
                    <a:cubicBezTo>
                      <a:pt x="510224" y="425389"/>
                      <a:pt x="510328" y="425192"/>
                      <a:pt x="510467" y="424995"/>
                    </a:cubicBezTo>
                    <a:lnTo>
                      <a:pt x="510733" y="424625"/>
                    </a:lnTo>
                    <a:cubicBezTo>
                      <a:pt x="511011" y="424232"/>
                      <a:pt x="511427" y="423954"/>
                      <a:pt x="511901" y="423850"/>
                    </a:cubicBezTo>
                    <a:lnTo>
                      <a:pt x="512248" y="423514"/>
                    </a:lnTo>
                    <a:lnTo>
                      <a:pt x="512422" y="423341"/>
                    </a:lnTo>
                    <a:lnTo>
                      <a:pt x="512827" y="422623"/>
                    </a:lnTo>
                    <a:lnTo>
                      <a:pt x="513348" y="421952"/>
                    </a:lnTo>
                    <a:cubicBezTo>
                      <a:pt x="513753" y="421466"/>
                      <a:pt x="514343" y="421212"/>
                      <a:pt x="514956" y="421235"/>
                    </a:cubicBezTo>
                    <a:lnTo>
                      <a:pt x="515326" y="421247"/>
                    </a:lnTo>
                    <a:cubicBezTo>
                      <a:pt x="515291" y="421038"/>
                      <a:pt x="515268" y="420807"/>
                      <a:pt x="515303" y="420576"/>
                    </a:cubicBezTo>
                    <a:lnTo>
                      <a:pt x="515812" y="416862"/>
                    </a:lnTo>
                    <a:cubicBezTo>
                      <a:pt x="515847" y="416526"/>
                      <a:pt x="515974" y="416225"/>
                      <a:pt x="516159" y="415971"/>
                    </a:cubicBezTo>
                    <a:lnTo>
                      <a:pt x="516437" y="415578"/>
                    </a:lnTo>
                    <a:cubicBezTo>
                      <a:pt x="516680" y="415242"/>
                      <a:pt x="517027" y="414976"/>
                      <a:pt x="517432" y="414837"/>
                    </a:cubicBezTo>
                    <a:lnTo>
                      <a:pt x="517918" y="414675"/>
                    </a:lnTo>
                    <a:lnTo>
                      <a:pt x="518334" y="413576"/>
                    </a:lnTo>
                    <a:lnTo>
                      <a:pt x="518242" y="413414"/>
                    </a:lnTo>
                    <a:lnTo>
                      <a:pt x="518126" y="413240"/>
                    </a:lnTo>
                    <a:lnTo>
                      <a:pt x="517536" y="412778"/>
                    </a:lnTo>
                    <a:lnTo>
                      <a:pt x="517004" y="412245"/>
                    </a:lnTo>
                    <a:cubicBezTo>
                      <a:pt x="516853" y="412095"/>
                      <a:pt x="516726" y="411910"/>
                      <a:pt x="516633" y="411725"/>
                    </a:cubicBezTo>
                    <a:lnTo>
                      <a:pt x="516402" y="411262"/>
                    </a:lnTo>
                    <a:lnTo>
                      <a:pt x="516240" y="410765"/>
                    </a:lnTo>
                    <a:lnTo>
                      <a:pt x="515881" y="410244"/>
                    </a:lnTo>
                    <a:lnTo>
                      <a:pt x="515696" y="410047"/>
                    </a:lnTo>
                    <a:lnTo>
                      <a:pt x="514701" y="409168"/>
                    </a:lnTo>
                    <a:lnTo>
                      <a:pt x="514609" y="409110"/>
                    </a:lnTo>
                    <a:lnTo>
                      <a:pt x="514366" y="409041"/>
                    </a:lnTo>
                    <a:lnTo>
                      <a:pt x="514296" y="409018"/>
                    </a:lnTo>
                    <a:lnTo>
                      <a:pt x="512572" y="409284"/>
                    </a:lnTo>
                    <a:cubicBezTo>
                      <a:pt x="512434" y="409295"/>
                      <a:pt x="512295" y="409307"/>
                      <a:pt x="512156" y="409295"/>
                    </a:cubicBezTo>
                    <a:lnTo>
                      <a:pt x="511635" y="409272"/>
                    </a:lnTo>
                    <a:lnTo>
                      <a:pt x="510976" y="409168"/>
                    </a:lnTo>
                    <a:lnTo>
                      <a:pt x="510548" y="409133"/>
                    </a:lnTo>
                    <a:lnTo>
                      <a:pt x="510097" y="409110"/>
                    </a:lnTo>
                    <a:lnTo>
                      <a:pt x="506950" y="409029"/>
                    </a:lnTo>
                    <a:lnTo>
                      <a:pt x="506498" y="409052"/>
                    </a:lnTo>
                    <a:lnTo>
                      <a:pt x="505318" y="409075"/>
                    </a:lnTo>
                    <a:cubicBezTo>
                      <a:pt x="504902" y="409064"/>
                      <a:pt x="504497" y="408937"/>
                      <a:pt x="504173" y="408705"/>
                    </a:cubicBezTo>
                    <a:lnTo>
                      <a:pt x="501975" y="407155"/>
                    </a:lnTo>
                    <a:lnTo>
                      <a:pt x="501466" y="406750"/>
                    </a:lnTo>
                    <a:cubicBezTo>
                      <a:pt x="500714" y="406125"/>
                      <a:pt x="500517" y="405038"/>
                      <a:pt x="501014" y="404181"/>
                    </a:cubicBezTo>
                    <a:lnTo>
                      <a:pt x="502796" y="401162"/>
                    </a:lnTo>
                    <a:lnTo>
                      <a:pt x="502808" y="401081"/>
                    </a:lnTo>
                    <a:cubicBezTo>
                      <a:pt x="502669" y="400930"/>
                      <a:pt x="502553" y="400757"/>
                      <a:pt x="502472" y="400560"/>
                    </a:cubicBezTo>
                    <a:lnTo>
                      <a:pt x="502194" y="399924"/>
                    </a:lnTo>
                    <a:lnTo>
                      <a:pt x="501327" y="397367"/>
                    </a:lnTo>
                    <a:cubicBezTo>
                      <a:pt x="501084" y="396673"/>
                      <a:pt x="501257" y="395909"/>
                      <a:pt x="501766" y="395365"/>
                    </a:cubicBezTo>
                    <a:cubicBezTo>
                      <a:pt x="502264" y="394833"/>
                      <a:pt x="503027" y="394613"/>
                      <a:pt x="503733" y="394798"/>
                    </a:cubicBezTo>
                    <a:lnTo>
                      <a:pt x="505631" y="395296"/>
                    </a:lnTo>
                    <a:lnTo>
                      <a:pt x="505874" y="395308"/>
                    </a:lnTo>
                    <a:lnTo>
                      <a:pt x="507274" y="395284"/>
                    </a:lnTo>
                    <a:lnTo>
                      <a:pt x="507597" y="395250"/>
                    </a:lnTo>
                    <a:lnTo>
                      <a:pt x="508592" y="395007"/>
                    </a:lnTo>
                    <a:lnTo>
                      <a:pt x="509449" y="394926"/>
                    </a:lnTo>
                    <a:cubicBezTo>
                      <a:pt x="509819" y="394914"/>
                      <a:pt x="510189" y="394995"/>
                      <a:pt x="510513" y="395169"/>
                    </a:cubicBezTo>
                    <a:lnTo>
                      <a:pt x="510883" y="395377"/>
                    </a:lnTo>
                    <a:cubicBezTo>
                      <a:pt x="511242" y="395574"/>
                      <a:pt x="511543" y="395874"/>
                      <a:pt x="511728" y="396245"/>
                    </a:cubicBezTo>
                    <a:lnTo>
                      <a:pt x="513533" y="396395"/>
                    </a:lnTo>
                    <a:lnTo>
                      <a:pt x="513857" y="396372"/>
                    </a:lnTo>
                    <a:lnTo>
                      <a:pt x="518138" y="395932"/>
                    </a:lnTo>
                    <a:cubicBezTo>
                      <a:pt x="518299" y="395909"/>
                      <a:pt x="518473" y="395921"/>
                      <a:pt x="518647" y="395944"/>
                    </a:cubicBezTo>
                    <a:lnTo>
                      <a:pt x="519167" y="396025"/>
                    </a:lnTo>
                    <a:lnTo>
                      <a:pt x="521898" y="396592"/>
                    </a:lnTo>
                    <a:cubicBezTo>
                      <a:pt x="521898" y="396592"/>
                      <a:pt x="522430" y="396696"/>
                      <a:pt x="522418" y="396696"/>
                    </a:cubicBezTo>
                    <a:lnTo>
                      <a:pt x="522754" y="396765"/>
                    </a:lnTo>
                    <a:lnTo>
                      <a:pt x="524582" y="396765"/>
                    </a:lnTo>
                    <a:lnTo>
                      <a:pt x="525554" y="396048"/>
                    </a:lnTo>
                    <a:lnTo>
                      <a:pt x="525207" y="395192"/>
                    </a:lnTo>
                    <a:lnTo>
                      <a:pt x="523888" y="391628"/>
                    </a:lnTo>
                    <a:lnTo>
                      <a:pt x="523691" y="390992"/>
                    </a:lnTo>
                    <a:lnTo>
                      <a:pt x="522951" y="388389"/>
                    </a:lnTo>
                    <a:cubicBezTo>
                      <a:pt x="522846" y="388030"/>
                      <a:pt x="522858" y="387637"/>
                      <a:pt x="522962" y="387278"/>
                    </a:cubicBezTo>
                    <a:lnTo>
                      <a:pt x="523112" y="386769"/>
                    </a:lnTo>
                    <a:lnTo>
                      <a:pt x="524246" y="383622"/>
                    </a:lnTo>
                    <a:cubicBezTo>
                      <a:pt x="524246" y="383622"/>
                      <a:pt x="524420" y="383113"/>
                      <a:pt x="524408" y="383136"/>
                    </a:cubicBezTo>
                    <a:cubicBezTo>
                      <a:pt x="524408" y="383136"/>
                      <a:pt x="524593" y="382627"/>
                      <a:pt x="524582" y="382673"/>
                    </a:cubicBezTo>
                    <a:lnTo>
                      <a:pt x="524906" y="381655"/>
                    </a:lnTo>
                    <a:cubicBezTo>
                      <a:pt x="524906" y="381655"/>
                      <a:pt x="525079" y="381146"/>
                      <a:pt x="525068" y="381169"/>
                    </a:cubicBezTo>
                    <a:lnTo>
                      <a:pt x="525207" y="380718"/>
                    </a:lnTo>
                    <a:lnTo>
                      <a:pt x="525623" y="378983"/>
                    </a:lnTo>
                    <a:lnTo>
                      <a:pt x="524952" y="377513"/>
                    </a:lnTo>
                    <a:cubicBezTo>
                      <a:pt x="524593" y="376715"/>
                      <a:pt x="524802" y="375743"/>
                      <a:pt x="525473" y="375176"/>
                    </a:cubicBezTo>
                    <a:lnTo>
                      <a:pt x="526097" y="374667"/>
                    </a:lnTo>
                    <a:lnTo>
                      <a:pt x="526178" y="374297"/>
                    </a:lnTo>
                    <a:lnTo>
                      <a:pt x="526236" y="373962"/>
                    </a:lnTo>
                    <a:lnTo>
                      <a:pt x="526202" y="373071"/>
                    </a:lnTo>
                    <a:lnTo>
                      <a:pt x="526202" y="370363"/>
                    </a:lnTo>
                    <a:lnTo>
                      <a:pt x="526190" y="369912"/>
                    </a:lnTo>
                    <a:lnTo>
                      <a:pt x="526109" y="368304"/>
                    </a:lnTo>
                    <a:cubicBezTo>
                      <a:pt x="526097" y="368096"/>
                      <a:pt x="526121" y="367888"/>
                      <a:pt x="526178" y="367702"/>
                    </a:cubicBezTo>
                    <a:lnTo>
                      <a:pt x="526294" y="367216"/>
                    </a:lnTo>
                    <a:lnTo>
                      <a:pt x="526387" y="366777"/>
                    </a:lnTo>
                    <a:cubicBezTo>
                      <a:pt x="526387" y="366777"/>
                      <a:pt x="526479" y="366245"/>
                      <a:pt x="526479" y="366291"/>
                    </a:cubicBezTo>
                    <a:lnTo>
                      <a:pt x="526549" y="365863"/>
                    </a:lnTo>
                    <a:lnTo>
                      <a:pt x="526560" y="365469"/>
                    </a:lnTo>
                    <a:lnTo>
                      <a:pt x="526572" y="365007"/>
                    </a:lnTo>
                    <a:lnTo>
                      <a:pt x="526583" y="362380"/>
                    </a:lnTo>
                    <a:lnTo>
                      <a:pt x="526560" y="361941"/>
                    </a:lnTo>
                    <a:lnTo>
                      <a:pt x="526479" y="360946"/>
                    </a:lnTo>
                    <a:lnTo>
                      <a:pt x="526364" y="360865"/>
                    </a:lnTo>
                    <a:cubicBezTo>
                      <a:pt x="525831" y="360529"/>
                      <a:pt x="525496" y="359951"/>
                      <a:pt x="525438" y="359326"/>
                    </a:cubicBezTo>
                    <a:lnTo>
                      <a:pt x="525207" y="356179"/>
                    </a:lnTo>
                    <a:lnTo>
                      <a:pt x="525137" y="355728"/>
                    </a:lnTo>
                    <a:lnTo>
                      <a:pt x="522985" y="341405"/>
                    </a:lnTo>
                    <a:lnTo>
                      <a:pt x="522904" y="340884"/>
                    </a:lnTo>
                    <a:lnTo>
                      <a:pt x="522823" y="340387"/>
                    </a:lnTo>
                    <a:lnTo>
                      <a:pt x="522048" y="336187"/>
                    </a:lnTo>
                    <a:lnTo>
                      <a:pt x="521365" y="331952"/>
                    </a:lnTo>
                    <a:lnTo>
                      <a:pt x="521261" y="331489"/>
                    </a:lnTo>
                    <a:lnTo>
                      <a:pt x="520845" y="329488"/>
                    </a:lnTo>
                    <a:lnTo>
                      <a:pt x="520741" y="329141"/>
                    </a:lnTo>
                    <a:lnTo>
                      <a:pt x="520151" y="327671"/>
                    </a:lnTo>
                    <a:cubicBezTo>
                      <a:pt x="520070" y="327440"/>
                      <a:pt x="520035" y="327209"/>
                      <a:pt x="520035" y="326977"/>
                    </a:cubicBezTo>
                    <a:lnTo>
                      <a:pt x="520058" y="325334"/>
                    </a:lnTo>
                    <a:cubicBezTo>
                      <a:pt x="520058" y="324941"/>
                      <a:pt x="520174" y="324582"/>
                      <a:pt x="520382" y="324270"/>
                    </a:cubicBezTo>
                    <a:lnTo>
                      <a:pt x="520984" y="323391"/>
                    </a:lnTo>
                    <a:cubicBezTo>
                      <a:pt x="521250" y="322974"/>
                      <a:pt x="521655" y="322685"/>
                      <a:pt x="522117" y="322557"/>
                    </a:cubicBezTo>
                    <a:lnTo>
                      <a:pt x="522569" y="322419"/>
                    </a:lnTo>
                    <a:lnTo>
                      <a:pt x="522939" y="322303"/>
                    </a:lnTo>
                    <a:lnTo>
                      <a:pt x="523089" y="322234"/>
                    </a:lnTo>
                    <a:lnTo>
                      <a:pt x="523240" y="322118"/>
                    </a:lnTo>
                    <a:lnTo>
                      <a:pt x="523552" y="321840"/>
                    </a:lnTo>
                    <a:lnTo>
                      <a:pt x="523876" y="321493"/>
                    </a:lnTo>
                    <a:cubicBezTo>
                      <a:pt x="524038" y="321320"/>
                      <a:pt x="524235" y="321169"/>
                      <a:pt x="524455" y="321065"/>
                    </a:cubicBezTo>
                    <a:lnTo>
                      <a:pt x="524848" y="320880"/>
                    </a:lnTo>
                    <a:lnTo>
                      <a:pt x="525091" y="320741"/>
                    </a:lnTo>
                    <a:lnTo>
                      <a:pt x="526826" y="319214"/>
                    </a:lnTo>
                    <a:lnTo>
                      <a:pt x="526676" y="317895"/>
                    </a:lnTo>
                    <a:cubicBezTo>
                      <a:pt x="526653" y="317617"/>
                      <a:pt x="526676" y="317328"/>
                      <a:pt x="526769" y="317062"/>
                    </a:cubicBezTo>
                    <a:lnTo>
                      <a:pt x="527035" y="316240"/>
                    </a:lnTo>
                    <a:lnTo>
                      <a:pt x="527046" y="316171"/>
                    </a:lnTo>
                    <a:lnTo>
                      <a:pt x="527011" y="315916"/>
                    </a:lnTo>
                    <a:lnTo>
                      <a:pt x="527000" y="315049"/>
                    </a:lnTo>
                    <a:lnTo>
                      <a:pt x="527266" y="312735"/>
                    </a:lnTo>
                    <a:cubicBezTo>
                      <a:pt x="527278" y="312573"/>
                      <a:pt x="527324" y="312422"/>
                      <a:pt x="527359" y="312284"/>
                    </a:cubicBezTo>
                    <a:lnTo>
                      <a:pt x="527266" y="312295"/>
                    </a:lnTo>
                    <a:cubicBezTo>
                      <a:pt x="526745" y="312307"/>
                      <a:pt x="526236" y="312133"/>
                      <a:pt x="525843" y="311798"/>
                    </a:cubicBezTo>
                    <a:lnTo>
                      <a:pt x="525253" y="311254"/>
                    </a:lnTo>
                    <a:lnTo>
                      <a:pt x="523865" y="309611"/>
                    </a:lnTo>
                    <a:cubicBezTo>
                      <a:pt x="523760" y="309495"/>
                      <a:pt x="523679" y="309357"/>
                      <a:pt x="523610" y="309218"/>
                    </a:cubicBezTo>
                    <a:lnTo>
                      <a:pt x="523367" y="308732"/>
                    </a:lnTo>
                    <a:lnTo>
                      <a:pt x="522488" y="306603"/>
                    </a:lnTo>
                    <a:cubicBezTo>
                      <a:pt x="522164" y="305816"/>
                      <a:pt x="522384" y="304914"/>
                      <a:pt x="523008" y="304347"/>
                    </a:cubicBezTo>
                    <a:lnTo>
                      <a:pt x="523552" y="303884"/>
                    </a:lnTo>
                    <a:lnTo>
                      <a:pt x="524987" y="302866"/>
                    </a:lnTo>
                    <a:lnTo>
                      <a:pt x="525045" y="302785"/>
                    </a:lnTo>
                    <a:lnTo>
                      <a:pt x="525241" y="302426"/>
                    </a:lnTo>
                    <a:lnTo>
                      <a:pt x="525473" y="302010"/>
                    </a:lnTo>
                    <a:lnTo>
                      <a:pt x="525878" y="301073"/>
                    </a:lnTo>
                    <a:lnTo>
                      <a:pt x="527347" y="298134"/>
                    </a:lnTo>
                    <a:lnTo>
                      <a:pt x="527763" y="297474"/>
                    </a:lnTo>
                    <a:lnTo>
                      <a:pt x="528758" y="296086"/>
                    </a:lnTo>
                    <a:lnTo>
                      <a:pt x="529291" y="295450"/>
                    </a:lnTo>
                    <a:lnTo>
                      <a:pt x="529314" y="295357"/>
                    </a:lnTo>
                    <a:lnTo>
                      <a:pt x="529730" y="293888"/>
                    </a:lnTo>
                    <a:lnTo>
                      <a:pt x="529811" y="293529"/>
                    </a:lnTo>
                    <a:lnTo>
                      <a:pt x="529869" y="293113"/>
                    </a:lnTo>
                    <a:cubicBezTo>
                      <a:pt x="529869" y="293113"/>
                      <a:pt x="529939" y="292581"/>
                      <a:pt x="529939" y="292604"/>
                    </a:cubicBezTo>
                    <a:cubicBezTo>
                      <a:pt x="529939" y="292604"/>
                      <a:pt x="529996" y="292071"/>
                      <a:pt x="529996" y="292095"/>
                    </a:cubicBezTo>
                    <a:lnTo>
                      <a:pt x="530031" y="291724"/>
                    </a:lnTo>
                    <a:lnTo>
                      <a:pt x="529869" y="289191"/>
                    </a:lnTo>
                    <a:cubicBezTo>
                      <a:pt x="529858" y="288878"/>
                      <a:pt x="529892" y="288577"/>
                      <a:pt x="530020" y="288300"/>
                    </a:cubicBezTo>
                    <a:lnTo>
                      <a:pt x="530205" y="287872"/>
                    </a:lnTo>
                    <a:cubicBezTo>
                      <a:pt x="530355" y="287513"/>
                      <a:pt x="530610" y="287201"/>
                      <a:pt x="530922" y="286981"/>
                    </a:cubicBezTo>
                    <a:lnTo>
                      <a:pt x="531500" y="286587"/>
                    </a:lnTo>
                    <a:lnTo>
                      <a:pt x="527914" y="274705"/>
                    </a:lnTo>
                    <a:lnTo>
                      <a:pt x="526017" y="273606"/>
                    </a:lnTo>
                    <a:lnTo>
                      <a:pt x="525346" y="273109"/>
                    </a:lnTo>
                    <a:cubicBezTo>
                      <a:pt x="525137" y="272935"/>
                      <a:pt x="524952" y="272715"/>
                      <a:pt x="524836" y="272473"/>
                    </a:cubicBezTo>
                    <a:cubicBezTo>
                      <a:pt x="524836" y="272473"/>
                      <a:pt x="524582" y="272010"/>
                      <a:pt x="524594" y="272021"/>
                    </a:cubicBezTo>
                    <a:lnTo>
                      <a:pt x="524362" y="271605"/>
                    </a:lnTo>
                    <a:lnTo>
                      <a:pt x="524131" y="271246"/>
                    </a:lnTo>
                    <a:lnTo>
                      <a:pt x="523853" y="270818"/>
                    </a:lnTo>
                    <a:lnTo>
                      <a:pt x="523240" y="269765"/>
                    </a:lnTo>
                    <a:lnTo>
                      <a:pt x="522754" y="268793"/>
                    </a:lnTo>
                    <a:lnTo>
                      <a:pt x="522638" y="268597"/>
                    </a:lnTo>
                    <a:lnTo>
                      <a:pt x="522430" y="268388"/>
                    </a:lnTo>
                    <a:lnTo>
                      <a:pt x="521030" y="266931"/>
                    </a:lnTo>
                    <a:lnTo>
                      <a:pt x="518809" y="266387"/>
                    </a:lnTo>
                    <a:lnTo>
                      <a:pt x="518126" y="266121"/>
                    </a:lnTo>
                    <a:cubicBezTo>
                      <a:pt x="517837" y="266017"/>
                      <a:pt x="517582" y="265832"/>
                      <a:pt x="517362" y="265589"/>
                    </a:cubicBezTo>
                    <a:lnTo>
                      <a:pt x="517027" y="265218"/>
                    </a:lnTo>
                    <a:cubicBezTo>
                      <a:pt x="516923" y="265103"/>
                      <a:pt x="516830" y="264964"/>
                      <a:pt x="516761" y="264813"/>
                    </a:cubicBezTo>
                    <a:lnTo>
                      <a:pt x="516263" y="263865"/>
                    </a:lnTo>
                    <a:cubicBezTo>
                      <a:pt x="516101" y="263552"/>
                      <a:pt x="516020" y="263228"/>
                      <a:pt x="516032" y="262893"/>
                    </a:cubicBezTo>
                    <a:lnTo>
                      <a:pt x="516044" y="262361"/>
                    </a:lnTo>
                    <a:lnTo>
                      <a:pt x="516148" y="261134"/>
                    </a:lnTo>
                    <a:lnTo>
                      <a:pt x="516321" y="259966"/>
                    </a:lnTo>
                    <a:lnTo>
                      <a:pt x="516529" y="258971"/>
                    </a:lnTo>
                    <a:lnTo>
                      <a:pt x="516541" y="258728"/>
                    </a:lnTo>
                    <a:lnTo>
                      <a:pt x="516367" y="256148"/>
                    </a:lnTo>
                    <a:cubicBezTo>
                      <a:pt x="516367" y="256148"/>
                      <a:pt x="516344" y="255616"/>
                      <a:pt x="516344" y="255639"/>
                    </a:cubicBezTo>
                    <a:cubicBezTo>
                      <a:pt x="516344" y="255639"/>
                      <a:pt x="516310" y="255106"/>
                      <a:pt x="516310" y="255118"/>
                    </a:cubicBezTo>
                    <a:lnTo>
                      <a:pt x="516171" y="253510"/>
                    </a:lnTo>
                    <a:lnTo>
                      <a:pt x="516240" y="252110"/>
                    </a:lnTo>
                    <a:lnTo>
                      <a:pt x="516229" y="252260"/>
                    </a:lnTo>
                    <a:lnTo>
                      <a:pt x="516229" y="251902"/>
                    </a:lnTo>
                    <a:lnTo>
                      <a:pt x="516171" y="251566"/>
                    </a:lnTo>
                    <a:lnTo>
                      <a:pt x="515858" y="250004"/>
                    </a:lnTo>
                    <a:cubicBezTo>
                      <a:pt x="515858" y="250004"/>
                      <a:pt x="515766" y="249472"/>
                      <a:pt x="515777" y="249507"/>
                    </a:cubicBezTo>
                    <a:lnTo>
                      <a:pt x="515685" y="249056"/>
                    </a:lnTo>
                    <a:lnTo>
                      <a:pt x="515592" y="248743"/>
                    </a:lnTo>
                    <a:lnTo>
                      <a:pt x="515442" y="248396"/>
                    </a:lnTo>
                    <a:lnTo>
                      <a:pt x="515268" y="248003"/>
                    </a:lnTo>
                    <a:lnTo>
                      <a:pt x="515095" y="247714"/>
                    </a:lnTo>
                    <a:lnTo>
                      <a:pt x="512029" y="243433"/>
                    </a:lnTo>
                    <a:lnTo>
                      <a:pt x="510825" y="241512"/>
                    </a:lnTo>
                    <a:cubicBezTo>
                      <a:pt x="510825" y="241512"/>
                      <a:pt x="510536" y="241061"/>
                      <a:pt x="510548" y="241073"/>
                    </a:cubicBezTo>
                    <a:lnTo>
                      <a:pt x="509958" y="240147"/>
                    </a:lnTo>
                    <a:lnTo>
                      <a:pt x="508650" y="237648"/>
                    </a:lnTo>
                    <a:cubicBezTo>
                      <a:pt x="508569" y="237497"/>
                      <a:pt x="508511" y="237336"/>
                      <a:pt x="508477" y="237197"/>
                    </a:cubicBezTo>
                    <a:lnTo>
                      <a:pt x="508303" y="236317"/>
                    </a:lnTo>
                    <a:lnTo>
                      <a:pt x="508234" y="235253"/>
                    </a:lnTo>
                    <a:cubicBezTo>
                      <a:pt x="508222" y="235010"/>
                      <a:pt x="508257" y="234756"/>
                      <a:pt x="508326" y="234513"/>
                    </a:cubicBezTo>
                    <a:lnTo>
                      <a:pt x="508662" y="233552"/>
                    </a:lnTo>
                    <a:lnTo>
                      <a:pt x="508778" y="233089"/>
                    </a:lnTo>
                    <a:lnTo>
                      <a:pt x="509113" y="232303"/>
                    </a:lnTo>
                    <a:lnTo>
                      <a:pt x="510374" y="229954"/>
                    </a:lnTo>
                    <a:lnTo>
                      <a:pt x="509773" y="228936"/>
                    </a:lnTo>
                    <a:lnTo>
                      <a:pt x="508928" y="229514"/>
                    </a:lnTo>
                    <a:cubicBezTo>
                      <a:pt x="508188" y="230024"/>
                      <a:pt x="507216" y="229966"/>
                      <a:pt x="506521" y="229410"/>
                    </a:cubicBezTo>
                    <a:lnTo>
                      <a:pt x="506128" y="229086"/>
                    </a:lnTo>
                    <a:lnTo>
                      <a:pt x="504520" y="227617"/>
                    </a:lnTo>
                    <a:lnTo>
                      <a:pt x="504184" y="227374"/>
                    </a:lnTo>
                    <a:lnTo>
                      <a:pt x="502032" y="225847"/>
                    </a:lnTo>
                    <a:lnTo>
                      <a:pt x="501500" y="225407"/>
                    </a:lnTo>
                    <a:cubicBezTo>
                      <a:pt x="501361" y="225303"/>
                      <a:pt x="501257" y="225164"/>
                      <a:pt x="501153" y="225037"/>
                    </a:cubicBezTo>
                    <a:lnTo>
                      <a:pt x="500841" y="224609"/>
                    </a:lnTo>
                    <a:lnTo>
                      <a:pt x="499904" y="223313"/>
                    </a:lnTo>
                    <a:lnTo>
                      <a:pt x="499487" y="222538"/>
                    </a:lnTo>
                    <a:cubicBezTo>
                      <a:pt x="499487" y="222538"/>
                      <a:pt x="499244" y="222052"/>
                      <a:pt x="499256" y="222087"/>
                    </a:cubicBezTo>
                    <a:lnTo>
                      <a:pt x="498816" y="221219"/>
                    </a:lnTo>
                    <a:lnTo>
                      <a:pt x="498608" y="220895"/>
                    </a:lnTo>
                    <a:lnTo>
                      <a:pt x="497208" y="218813"/>
                    </a:lnTo>
                    <a:lnTo>
                      <a:pt x="496583" y="218141"/>
                    </a:lnTo>
                    <a:cubicBezTo>
                      <a:pt x="496410" y="217956"/>
                      <a:pt x="496259" y="217737"/>
                      <a:pt x="496167" y="217482"/>
                    </a:cubicBezTo>
                    <a:lnTo>
                      <a:pt x="495796" y="216475"/>
                    </a:lnTo>
                    <a:lnTo>
                      <a:pt x="495600" y="215619"/>
                    </a:lnTo>
                    <a:lnTo>
                      <a:pt x="495484" y="214323"/>
                    </a:lnTo>
                    <a:lnTo>
                      <a:pt x="495484" y="213039"/>
                    </a:lnTo>
                    <a:lnTo>
                      <a:pt x="495634" y="210263"/>
                    </a:lnTo>
                    <a:lnTo>
                      <a:pt x="495924" y="207081"/>
                    </a:lnTo>
                    <a:lnTo>
                      <a:pt x="495947" y="206641"/>
                    </a:lnTo>
                    <a:lnTo>
                      <a:pt x="495947" y="204536"/>
                    </a:lnTo>
                    <a:cubicBezTo>
                      <a:pt x="495947" y="204362"/>
                      <a:pt x="495970" y="204188"/>
                      <a:pt x="496016" y="204015"/>
                    </a:cubicBezTo>
                    <a:lnTo>
                      <a:pt x="496167" y="203506"/>
                    </a:lnTo>
                    <a:lnTo>
                      <a:pt x="496375" y="202870"/>
                    </a:lnTo>
                    <a:lnTo>
                      <a:pt x="496861" y="201747"/>
                    </a:lnTo>
                    <a:lnTo>
                      <a:pt x="496780" y="201331"/>
                    </a:lnTo>
                    <a:lnTo>
                      <a:pt x="496791" y="201412"/>
                    </a:lnTo>
                    <a:lnTo>
                      <a:pt x="496583" y="200278"/>
                    </a:lnTo>
                    <a:lnTo>
                      <a:pt x="496305" y="198057"/>
                    </a:lnTo>
                    <a:cubicBezTo>
                      <a:pt x="496305" y="198057"/>
                      <a:pt x="496236" y="197524"/>
                      <a:pt x="496236" y="197536"/>
                    </a:cubicBezTo>
                    <a:lnTo>
                      <a:pt x="496167" y="197004"/>
                    </a:lnTo>
                    <a:cubicBezTo>
                      <a:pt x="496167" y="197004"/>
                      <a:pt x="496097" y="196472"/>
                      <a:pt x="496097" y="196506"/>
                    </a:cubicBezTo>
                    <a:lnTo>
                      <a:pt x="496028" y="196020"/>
                    </a:lnTo>
                    <a:lnTo>
                      <a:pt x="495854" y="195176"/>
                    </a:lnTo>
                    <a:lnTo>
                      <a:pt x="495739" y="194840"/>
                    </a:lnTo>
                    <a:lnTo>
                      <a:pt x="495553" y="194389"/>
                    </a:lnTo>
                    <a:lnTo>
                      <a:pt x="495391" y="194019"/>
                    </a:lnTo>
                    <a:lnTo>
                      <a:pt x="494894" y="193139"/>
                    </a:lnTo>
                    <a:lnTo>
                      <a:pt x="494582" y="192260"/>
                    </a:lnTo>
                    <a:cubicBezTo>
                      <a:pt x="494582" y="192260"/>
                      <a:pt x="494431" y="191751"/>
                      <a:pt x="494431" y="191763"/>
                    </a:cubicBezTo>
                    <a:lnTo>
                      <a:pt x="494315" y="191335"/>
                    </a:lnTo>
                    <a:lnTo>
                      <a:pt x="494154" y="190941"/>
                    </a:lnTo>
                    <a:lnTo>
                      <a:pt x="493957" y="190490"/>
                    </a:lnTo>
                    <a:cubicBezTo>
                      <a:pt x="493957" y="190490"/>
                      <a:pt x="493749" y="189993"/>
                      <a:pt x="493760" y="190027"/>
                    </a:cubicBezTo>
                    <a:lnTo>
                      <a:pt x="493563" y="189599"/>
                    </a:lnTo>
                    <a:lnTo>
                      <a:pt x="493355" y="189194"/>
                    </a:lnTo>
                    <a:cubicBezTo>
                      <a:pt x="493355" y="189194"/>
                      <a:pt x="493089" y="188731"/>
                      <a:pt x="493101" y="188731"/>
                    </a:cubicBezTo>
                    <a:lnTo>
                      <a:pt x="492835" y="188269"/>
                    </a:lnTo>
                    <a:lnTo>
                      <a:pt x="492314" y="187227"/>
                    </a:lnTo>
                    <a:cubicBezTo>
                      <a:pt x="492198" y="186984"/>
                      <a:pt x="492129" y="186730"/>
                      <a:pt x="492117" y="186464"/>
                    </a:cubicBezTo>
                    <a:lnTo>
                      <a:pt x="492094" y="185955"/>
                    </a:lnTo>
                    <a:cubicBezTo>
                      <a:pt x="492083" y="185793"/>
                      <a:pt x="492094" y="185619"/>
                      <a:pt x="492117" y="185457"/>
                    </a:cubicBezTo>
                    <a:lnTo>
                      <a:pt x="492210" y="184925"/>
                    </a:lnTo>
                    <a:lnTo>
                      <a:pt x="492418" y="184208"/>
                    </a:lnTo>
                    <a:cubicBezTo>
                      <a:pt x="492511" y="183942"/>
                      <a:pt x="492661" y="183675"/>
                      <a:pt x="492846" y="183456"/>
                    </a:cubicBezTo>
                    <a:lnTo>
                      <a:pt x="492916" y="183386"/>
                    </a:lnTo>
                    <a:lnTo>
                      <a:pt x="492383" y="183213"/>
                    </a:lnTo>
                    <a:cubicBezTo>
                      <a:pt x="492245" y="183155"/>
                      <a:pt x="492117" y="183097"/>
                      <a:pt x="491990" y="183028"/>
                    </a:cubicBezTo>
                    <a:lnTo>
                      <a:pt x="491562" y="182761"/>
                    </a:lnTo>
                    <a:cubicBezTo>
                      <a:pt x="491192" y="182530"/>
                      <a:pt x="490902" y="182195"/>
                      <a:pt x="490740" y="181801"/>
                    </a:cubicBezTo>
                    <a:lnTo>
                      <a:pt x="489734" y="179233"/>
                    </a:lnTo>
                    <a:lnTo>
                      <a:pt x="489560" y="178342"/>
                    </a:lnTo>
                    <a:cubicBezTo>
                      <a:pt x="489560" y="178342"/>
                      <a:pt x="489479" y="177810"/>
                      <a:pt x="489479" y="177821"/>
                    </a:cubicBezTo>
                    <a:lnTo>
                      <a:pt x="489398" y="177358"/>
                    </a:lnTo>
                    <a:lnTo>
                      <a:pt x="489074" y="175878"/>
                    </a:lnTo>
                    <a:lnTo>
                      <a:pt x="488959" y="175438"/>
                    </a:lnTo>
                    <a:lnTo>
                      <a:pt x="488866" y="175125"/>
                    </a:lnTo>
                    <a:lnTo>
                      <a:pt x="488704" y="174802"/>
                    </a:lnTo>
                    <a:lnTo>
                      <a:pt x="488357" y="173969"/>
                    </a:lnTo>
                    <a:lnTo>
                      <a:pt x="487755" y="171909"/>
                    </a:lnTo>
                    <a:lnTo>
                      <a:pt x="487605" y="171134"/>
                    </a:lnTo>
                    <a:cubicBezTo>
                      <a:pt x="487582" y="170926"/>
                      <a:pt x="487582" y="170694"/>
                      <a:pt x="487617" y="170474"/>
                    </a:cubicBezTo>
                    <a:lnTo>
                      <a:pt x="487709" y="169954"/>
                    </a:lnTo>
                    <a:cubicBezTo>
                      <a:pt x="487709" y="169954"/>
                      <a:pt x="487802" y="169422"/>
                      <a:pt x="487802" y="169433"/>
                    </a:cubicBezTo>
                    <a:lnTo>
                      <a:pt x="487871" y="169017"/>
                    </a:lnTo>
                    <a:lnTo>
                      <a:pt x="487952" y="167536"/>
                    </a:lnTo>
                    <a:lnTo>
                      <a:pt x="488045" y="166795"/>
                    </a:lnTo>
                    <a:cubicBezTo>
                      <a:pt x="488068" y="166633"/>
                      <a:pt x="488126" y="166471"/>
                      <a:pt x="488195" y="166309"/>
                    </a:cubicBezTo>
                    <a:lnTo>
                      <a:pt x="488392" y="165812"/>
                    </a:lnTo>
                    <a:cubicBezTo>
                      <a:pt x="488473" y="165627"/>
                      <a:pt x="488588" y="165453"/>
                      <a:pt x="488727" y="165303"/>
                    </a:cubicBezTo>
                    <a:lnTo>
                      <a:pt x="489040" y="164944"/>
                    </a:lnTo>
                    <a:cubicBezTo>
                      <a:pt x="489364" y="164551"/>
                      <a:pt x="489826" y="164319"/>
                      <a:pt x="490324" y="164262"/>
                    </a:cubicBezTo>
                    <a:lnTo>
                      <a:pt x="490312" y="163845"/>
                    </a:lnTo>
                    <a:lnTo>
                      <a:pt x="490312" y="163324"/>
                    </a:lnTo>
                    <a:lnTo>
                      <a:pt x="490301" y="162827"/>
                    </a:lnTo>
                    <a:lnTo>
                      <a:pt x="490127" y="160513"/>
                    </a:lnTo>
                    <a:lnTo>
                      <a:pt x="490150" y="159854"/>
                    </a:lnTo>
                    <a:lnTo>
                      <a:pt x="490035" y="159911"/>
                    </a:lnTo>
                    <a:lnTo>
                      <a:pt x="488010" y="160374"/>
                    </a:lnTo>
                    <a:lnTo>
                      <a:pt x="487721" y="160467"/>
                    </a:lnTo>
                    <a:lnTo>
                      <a:pt x="486413" y="161103"/>
                    </a:lnTo>
                    <a:cubicBezTo>
                      <a:pt x="485904" y="161358"/>
                      <a:pt x="485303" y="161381"/>
                      <a:pt x="484771" y="161161"/>
                    </a:cubicBezTo>
                    <a:cubicBezTo>
                      <a:pt x="484319" y="160976"/>
                      <a:pt x="483937" y="160629"/>
                      <a:pt x="483729" y="160166"/>
                    </a:cubicBezTo>
                    <a:lnTo>
                      <a:pt x="483544" y="160247"/>
                    </a:lnTo>
                    <a:lnTo>
                      <a:pt x="482399" y="160501"/>
                    </a:lnTo>
                    <a:lnTo>
                      <a:pt x="481994" y="160640"/>
                    </a:lnTo>
                    <a:lnTo>
                      <a:pt x="481230" y="160814"/>
                    </a:lnTo>
                    <a:lnTo>
                      <a:pt x="480015" y="160987"/>
                    </a:lnTo>
                    <a:lnTo>
                      <a:pt x="479275" y="161010"/>
                    </a:lnTo>
                    <a:lnTo>
                      <a:pt x="477412" y="160941"/>
                    </a:lnTo>
                    <a:cubicBezTo>
                      <a:pt x="477412" y="160941"/>
                      <a:pt x="476880" y="160883"/>
                      <a:pt x="476915" y="160883"/>
                    </a:cubicBezTo>
                    <a:lnTo>
                      <a:pt x="476475" y="160860"/>
                    </a:lnTo>
                    <a:lnTo>
                      <a:pt x="475549" y="160872"/>
                    </a:lnTo>
                    <a:lnTo>
                      <a:pt x="475179" y="160895"/>
                    </a:lnTo>
                    <a:lnTo>
                      <a:pt x="474763" y="160964"/>
                    </a:lnTo>
                    <a:cubicBezTo>
                      <a:pt x="474601" y="160999"/>
                      <a:pt x="474439" y="160999"/>
                      <a:pt x="474277" y="160999"/>
                    </a:cubicBezTo>
                    <a:lnTo>
                      <a:pt x="472726" y="160895"/>
                    </a:lnTo>
                    <a:lnTo>
                      <a:pt x="472715" y="160999"/>
                    </a:lnTo>
                    <a:lnTo>
                      <a:pt x="472645" y="161450"/>
                    </a:lnTo>
                    <a:cubicBezTo>
                      <a:pt x="472576" y="161820"/>
                      <a:pt x="472414" y="162191"/>
                      <a:pt x="472148" y="162480"/>
                    </a:cubicBezTo>
                    <a:lnTo>
                      <a:pt x="470979" y="163741"/>
                    </a:lnTo>
                    <a:cubicBezTo>
                      <a:pt x="470841" y="163880"/>
                      <a:pt x="470702" y="163984"/>
                      <a:pt x="470540" y="164076"/>
                    </a:cubicBezTo>
                    <a:lnTo>
                      <a:pt x="469545" y="164609"/>
                    </a:lnTo>
                    <a:cubicBezTo>
                      <a:pt x="469313" y="164747"/>
                      <a:pt x="469047" y="164805"/>
                      <a:pt x="468781" y="164840"/>
                    </a:cubicBezTo>
                    <a:lnTo>
                      <a:pt x="468249" y="164875"/>
                    </a:lnTo>
                    <a:lnTo>
                      <a:pt x="467960" y="164875"/>
                    </a:lnTo>
                    <a:lnTo>
                      <a:pt x="467879" y="164944"/>
                    </a:lnTo>
                    <a:lnTo>
                      <a:pt x="466560" y="165893"/>
                    </a:lnTo>
                    <a:cubicBezTo>
                      <a:pt x="466398" y="165997"/>
                      <a:pt x="466224" y="166090"/>
                      <a:pt x="466039" y="166147"/>
                    </a:cubicBezTo>
                    <a:lnTo>
                      <a:pt x="465542" y="166321"/>
                    </a:lnTo>
                    <a:cubicBezTo>
                      <a:pt x="465357" y="166379"/>
                      <a:pt x="465148" y="166413"/>
                      <a:pt x="464952" y="166413"/>
                    </a:cubicBezTo>
                    <a:lnTo>
                      <a:pt x="463320" y="166448"/>
                    </a:lnTo>
                    <a:cubicBezTo>
                      <a:pt x="462869" y="166448"/>
                      <a:pt x="462406" y="166286"/>
                      <a:pt x="462048" y="166009"/>
                    </a:cubicBezTo>
                    <a:lnTo>
                      <a:pt x="460787" y="165002"/>
                    </a:lnTo>
                    <a:cubicBezTo>
                      <a:pt x="460393" y="164690"/>
                      <a:pt x="460150" y="164250"/>
                      <a:pt x="460069" y="163776"/>
                    </a:cubicBezTo>
                    <a:lnTo>
                      <a:pt x="459977" y="163209"/>
                    </a:lnTo>
                    <a:cubicBezTo>
                      <a:pt x="459977" y="163209"/>
                      <a:pt x="459884" y="162688"/>
                      <a:pt x="459896" y="162711"/>
                    </a:cubicBezTo>
                    <a:cubicBezTo>
                      <a:pt x="459896" y="162711"/>
                      <a:pt x="459803" y="162179"/>
                      <a:pt x="459815" y="162225"/>
                    </a:cubicBezTo>
                    <a:lnTo>
                      <a:pt x="459630" y="161265"/>
                    </a:lnTo>
                    <a:lnTo>
                      <a:pt x="459525" y="160941"/>
                    </a:lnTo>
                    <a:lnTo>
                      <a:pt x="459421" y="160652"/>
                    </a:lnTo>
                    <a:lnTo>
                      <a:pt x="458935" y="159819"/>
                    </a:lnTo>
                    <a:cubicBezTo>
                      <a:pt x="458866" y="159703"/>
                      <a:pt x="458820" y="159564"/>
                      <a:pt x="458773" y="159449"/>
                    </a:cubicBezTo>
                    <a:lnTo>
                      <a:pt x="458658" y="159078"/>
                    </a:lnTo>
                    <a:lnTo>
                      <a:pt x="458334" y="158396"/>
                    </a:lnTo>
                    <a:lnTo>
                      <a:pt x="457975" y="158234"/>
                    </a:lnTo>
                    <a:lnTo>
                      <a:pt x="457917" y="158245"/>
                    </a:lnTo>
                    <a:lnTo>
                      <a:pt x="456494" y="158743"/>
                    </a:lnTo>
                    <a:lnTo>
                      <a:pt x="454921" y="159252"/>
                    </a:lnTo>
                    <a:cubicBezTo>
                      <a:pt x="454632" y="159344"/>
                      <a:pt x="454319" y="159368"/>
                      <a:pt x="454007" y="159333"/>
                    </a:cubicBezTo>
                    <a:lnTo>
                      <a:pt x="453498" y="159252"/>
                    </a:lnTo>
                    <a:lnTo>
                      <a:pt x="452977" y="159136"/>
                    </a:lnTo>
                    <a:lnTo>
                      <a:pt x="452491" y="159449"/>
                    </a:lnTo>
                    <a:lnTo>
                      <a:pt x="452237" y="159634"/>
                    </a:lnTo>
                    <a:lnTo>
                      <a:pt x="451207" y="160652"/>
                    </a:lnTo>
                    <a:lnTo>
                      <a:pt x="450675" y="161103"/>
                    </a:lnTo>
                    <a:lnTo>
                      <a:pt x="450131" y="161520"/>
                    </a:lnTo>
                    <a:cubicBezTo>
                      <a:pt x="449969" y="161624"/>
                      <a:pt x="449795" y="161716"/>
                      <a:pt x="449622" y="161786"/>
                    </a:cubicBezTo>
                    <a:lnTo>
                      <a:pt x="449124" y="161959"/>
                    </a:lnTo>
                    <a:cubicBezTo>
                      <a:pt x="448962" y="162017"/>
                      <a:pt x="448789" y="162052"/>
                      <a:pt x="448627" y="162063"/>
                    </a:cubicBezTo>
                    <a:lnTo>
                      <a:pt x="447562" y="162144"/>
                    </a:lnTo>
                    <a:lnTo>
                      <a:pt x="446868" y="162144"/>
                    </a:lnTo>
                    <a:cubicBezTo>
                      <a:pt x="446625" y="162144"/>
                      <a:pt x="446405" y="162110"/>
                      <a:pt x="446186" y="162029"/>
                    </a:cubicBezTo>
                    <a:lnTo>
                      <a:pt x="445214" y="161681"/>
                    </a:lnTo>
                    <a:lnTo>
                      <a:pt x="445005" y="161612"/>
                    </a:lnTo>
                    <a:lnTo>
                      <a:pt x="443814" y="161543"/>
                    </a:lnTo>
                    <a:lnTo>
                      <a:pt x="443467" y="161577"/>
                    </a:lnTo>
                    <a:lnTo>
                      <a:pt x="443015" y="161647"/>
                    </a:lnTo>
                    <a:lnTo>
                      <a:pt x="441847" y="161809"/>
                    </a:lnTo>
                    <a:lnTo>
                      <a:pt x="440979" y="161786"/>
                    </a:lnTo>
                    <a:cubicBezTo>
                      <a:pt x="440829" y="161774"/>
                      <a:pt x="440690" y="161751"/>
                      <a:pt x="440540" y="161705"/>
                    </a:cubicBezTo>
                    <a:lnTo>
                      <a:pt x="440250" y="161624"/>
                    </a:lnTo>
                    <a:lnTo>
                      <a:pt x="439996" y="161612"/>
                    </a:lnTo>
                    <a:lnTo>
                      <a:pt x="439498" y="161600"/>
                    </a:lnTo>
                    <a:cubicBezTo>
                      <a:pt x="439313" y="161600"/>
                      <a:pt x="439128" y="161577"/>
                      <a:pt x="438931" y="161520"/>
                    </a:cubicBezTo>
                    <a:lnTo>
                      <a:pt x="438422" y="161358"/>
                    </a:lnTo>
                    <a:lnTo>
                      <a:pt x="438318" y="161323"/>
                    </a:lnTo>
                    <a:lnTo>
                      <a:pt x="437902" y="161520"/>
                    </a:lnTo>
                    <a:lnTo>
                      <a:pt x="437416" y="161751"/>
                    </a:lnTo>
                    <a:cubicBezTo>
                      <a:pt x="437161" y="161867"/>
                      <a:pt x="436895" y="161936"/>
                      <a:pt x="436617" y="161948"/>
                    </a:cubicBezTo>
                    <a:lnTo>
                      <a:pt x="436155" y="161959"/>
                    </a:lnTo>
                    <a:lnTo>
                      <a:pt x="435750" y="161994"/>
                    </a:lnTo>
                    <a:lnTo>
                      <a:pt x="435287" y="162075"/>
                    </a:lnTo>
                    <a:cubicBezTo>
                      <a:pt x="434824" y="162144"/>
                      <a:pt x="434350" y="162063"/>
                      <a:pt x="433945" y="161820"/>
                    </a:cubicBezTo>
                    <a:lnTo>
                      <a:pt x="433170" y="161323"/>
                    </a:lnTo>
                    <a:lnTo>
                      <a:pt x="432556" y="160733"/>
                    </a:lnTo>
                    <a:lnTo>
                      <a:pt x="432094" y="160143"/>
                    </a:lnTo>
                    <a:lnTo>
                      <a:pt x="431157" y="158685"/>
                    </a:lnTo>
                    <a:cubicBezTo>
                      <a:pt x="431157" y="158685"/>
                      <a:pt x="430890" y="158234"/>
                      <a:pt x="430902" y="158245"/>
                    </a:cubicBezTo>
                    <a:lnTo>
                      <a:pt x="430717" y="157933"/>
                    </a:lnTo>
                    <a:lnTo>
                      <a:pt x="430486" y="157667"/>
                    </a:lnTo>
                    <a:cubicBezTo>
                      <a:pt x="430324" y="157482"/>
                      <a:pt x="430208" y="157250"/>
                      <a:pt x="430127" y="157030"/>
                    </a:cubicBezTo>
                    <a:lnTo>
                      <a:pt x="429294" y="156336"/>
                    </a:lnTo>
                    <a:cubicBezTo>
                      <a:pt x="429178" y="156221"/>
                      <a:pt x="429062" y="156093"/>
                      <a:pt x="428958" y="155943"/>
                    </a:cubicBezTo>
                    <a:lnTo>
                      <a:pt x="428669" y="155503"/>
                    </a:lnTo>
                    <a:lnTo>
                      <a:pt x="428334" y="154867"/>
                    </a:lnTo>
                    <a:cubicBezTo>
                      <a:pt x="428137" y="154497"/>
                      <a:pt x="428056" y="154080"/>
                      <a:pt x="428125" y="153664"/>
                    </a:cubicBezTo>
                    <a:lnTo>
                      <a:pt x="428148" y="153467"/>
                    </a:lnTo>
                    <a:lnTo>
                      <a:pt x="428114" y="153293"/>
                    </a:lnTo>
                    <a:lnTo>
                      <a:pt x="427963" y="152611"/>
                    </a:lnTo>
                    <a:lnTo>
                      <a:pt x="427859" y="151604"/>
                    </a:lnTo>
                    <a:lnTo>
                      <a:pt x="427790" y="151292"/>
                    </a:lnTo>
                    <a:lnTo>
                      <a:pt x="427674" y="150887"/>
                    </a:lnTo>
                    <a:cubicBezTo>
                      <a:pt x="427639" y="150748"/>
                      <a:pt x="427593" y="150621"/>
                      <a:pt x="427582" y="150482"/>
                    </a:cubicBezTo>
                    <a:lnTo>
                      <a:pt x="427524" y="149950"/>
                    </a:lnTo>
                    <a:cubicBezTo>
                      <a:pt x="427512" y="149811"/>
                      <a:pt x="427512" y="149684"/>
                      <a:pt x="427524" y="149545"/>
                    </a:cubicBezTo>
                    <a:lnTo>
                      <a:pt x="427558" y="149013"/>
                    </a:lnTo>
                    <a:lnTo>
                      <a:pt x="427663" y="148469"/>
                    </a:lnTo>
                    <a:lnTo>
                      <a:pt x="427674" y="148110"/>
                    </a:lnTo>
                    <a:lnTo>
                      <a:pt x="427697" y="147115"/>
                    </a:lnTo>
                    <a:lnTo>
                      <a:pt x="427674" y="146699"/>
                    </a:lnTo>
                    <a:lnTo>
                      <a:pt x="427639" y="146201"/>
                    </a:lnTo>
                    <a:lnTo>
                      <a:pt x="427616" y="145947"/>
                    </a:lnTo>
                    <a:lnTo>
                      <a:pt x="427512" y="145669"/>
                    </a:lnTo>
                    <a:lnTo>
                      <a:pt x="427234" y="144743"/>
                    </a:lnTo>
                    <a:lnTo>
                      <a:pt x="427084" y="143575"/>
                    </a:lnTo>
                    <a:lnTo>
                      <a:pt x="427049" y="141793"/>
                    </a:lnTo>
                    <a:lnTo>
                      <a:pt x="427072" y="141435"/>
                    </a:lnTo>
                    <a:lnTo>
                      <a:pt x="426922" y="141087"/>
                    </a:lnTo>
                    <a:lnTo>
                      <a:pt x="426668" y="140416"/>
                    </a:lnTo>
                    <a:cubicBezTo>
                      <a:pt x="426587" y="140185"/>
                      <a:pt x="426552" y="139930"/>
                      <a:pt x="426563" y="139676"/>
                    </a:cubicBezTo>
                    <a:lnTo>
                      <a:pt x="426575" y="139236"/>
                    </a:lnTo>
                    <a:lnTo>
                      <a:pt x="426563" y="138959"/>
                    </a:lnTo>
                    <a:lnTo>
                      <a:pt x="426540" y="138855"/>
                    </a:lnTo>
                    <a:lnTo>
                      <a:pt x="426436" y="138623"/>
                    </a:lnTo>
                    <a:lnTo>
                      <a:pt x="426193" y="138207"/>
                    </a:lnTo>
                    <a:lnTo>
                      <a:pt x="425869" y="137466"/>
                    </a:lnTo>
                    <a:lnTo>
                      <a:pt x="425673" y="136633"/>
                    </a:lnTo>
                    <a:lnTo>
                      <a:pt x="425649" y="136309"/>
                    </a:lnTo>
                    <a:lnTo>
                      <a:pt x="425615" y="136240"/>
                    </a:lnTo>
                    <a:lnTo>
                      <a:pt x="425268" y="135407"/>
                    </a:lnTo>
                    <a:lnTo>
                      <a:pt x="425152" y="134817"/>
                    </a:lnTo>
                    <a:lnTo>
                      <a:pt x="425094" y="134701"/>
                    </a:lnTo>
                    <a:lnTo>
                      <a:pt x="424978" y="134527"/>
                    </a:lnTo>
                    <a:lnTo>
                      <a:pt x="424701" y="134215"/>
                    </a:lnTo>
                    <a:cubicBezTo>
                      <a:pt x="424307" y="133775"/>
                      <a:pt x="424122" y="133174"/>
                      <a:pt x="424203" y="132584"/>
                    </a:cubicBezTo>
                    <a:lnTo>
                      <a:pt x="424261" y="132248"/>
                    </a:lnTo>
                    <a:lnTo>
                      <a:pt x="424249" y="132098"/>
                    </a:lnTo>
                    <a:lnTo>
                      <a:pt x="424192" y="131855"/>
                    </a:lnTo>
                    <a:lnTo>
                      <a:pt x="424041" y="131415"/>
                    </a:lnTo>
                    <a:cubicBezTo>
                      <a:pt x="424041" y="131415"/>
                      <a:pt x="423868" y="130906"/>
                      <a:pt x="423879" y="130929"/>
                    </a:cubicBezTo>
                    <a:lnTo>
                      <a:pt x="423729" y="130501"/>
                    </a:lnTo>
                    <a:lnTo>
                      <a:pt x="423578" y="130177"/>
                    </a:lnTo>
                    <a:lnTo>
                      <a:pt x="423393" y="129842"/>
                    </a:lnTo>
                    <a:lnTo>
                      <a:pt x="423139" y="129448"/>
                    </a:lnTo>
                    <a:lnTo>
                      <a:pt x="422873" y="129032"/>
                    </a:lnTo>
                    <a:lnTo>
                      <a:pt x="422595" y="128638"/>
                    </a:lnTo>
                    <a:lnTo>
                      <a:pt x="421924" y="127586"/>
                    </a:lnTo>
                    <a:lnTo>
                      <a:pt x="421600" y="126949"/>
                    </a:lnTo>
                    <a:cubicBezTo>
                      <a:pt x="421507" y="126753"/>
                      <a:pt x="421438" y="126533"/>
                      <a:pt x="421415" y="126325"/>
                    </a:cubicBezTo>
                    <a:lnTo>
                      <a:pt x="421345" y="125792"/>
                    </a:lnTo>
                    <a:cubicBezTo>
                      <a:pt x="421322" y="125515"/>
                      <a:pt x="421345" y="125225"/>
                      <a:pt x="421426" y="124959"/>
                    </a:cubicBezTo>
                    <a:lnTo>
                      <a:pt x="421438" y="124890"/>
                    </a:lnTo>
                    <a:lnTo>
                      <a:pt x="421010" y="124230"/>
                    </a:lnTo>
                    <a:cubicBezTo>
                      <a:pt x="420929" y="124115"/>
                      <a:pt x="420860" y="123976"/>
                      <a:pt x="420813" y="123837"/>
                    </a:cubicBezTo>
                    <a:lnTo>
                      <a:pt x="420640" y="123374"/>
                    </a:lnTo>
                    <a:cubicBezTo>
                      <a:pt x="420443" y="122807"/>
                      <a:pt x="420489" y="122194"/>
                      <a:pt x="420790" y="121674"/>
                    </a:cubicBezTo>
                    <a:lnTo>
                      <a:pt x="421056" y="121211"/>
                    </a:lnTo>
                    <a:cubicBezTo>
                      <a:pt x="421137" y="121060"/>
                      <a:pt x="421241" y="120933"/>
                      <a:pt x="421369" y="120806"/>
                    </a:cubicBezTo>
                    <a:lnTo>
                      <a:pt x="421739" y="120436"/>
                    </a:lnTo>
                    <a:lnTo>
                      <a:pt x="422479" y="119869"/>
                    </a:lnTo>
                    <a:lnTo>
                      <a:pt x="423266" y="119475"/>
                    </a:lnTo>
                    <a:lnTo>
                      <a:pt x="423879" y="119290"/>
                    </a:lnTo>
                    <a:lnTo>
                      <a:pt x="424273" y="119117"/>
                    </a:lnTo>
                    <a:cubicBezTo>
                      <a:pt x="424411" y="119047"/>
                      <a:pt x="424550" y="119001"/>
                      <a:pt x="424701" y="118966"/>
                    </a:cubicBezTo>
                    <a:lnTo>
                      <a:pt x="425221" y="118862"/>
                    </a:lnTo>
                    <a:lnTo>
                      <a:pt x="426020" y="118781"/>
                    </a:lnTo>
                    <a:lnTo>
                      <a:pt x="425962" y="118793"/>
                    </a:lnTo>
                    <a:lnTo>
                      <a:pt x="426286" y="118758"/>
                    </a:lnTo>
                    <a:lnTo>
                      <a:pt x="427153" y="118492"/>
                    </a:lnTo>
                    <a:lnTo>
                      <a:pt x="427871" y="118341"/>
                    </a:lnTo>
                    <a:cubicBezTo>
                      <a:pt x="428033" y="118318"/>
                      <a:pt x="428206" y="118307"/>
                      <a:pt x="428380" y="118318"/>
                    </a:cubicBezTo>
                    <a:lnTo>
                      <a:pt x="428900" y="118353"/>
                    </a:lnTo>
                    <a:cubicBezTo>
                      <a:pt x="429016" y="118365"/>
                      <a:pt x="429132" y="118388"/>
                      <a:pt x="429248" y="118422"/>
                    </a:cubicBezTo>
                    <a:lnTo>
                      <a:pt x="430138" y="117913"/>
                    </a:lnTo>
                    <a:lnTo>
                      <a:pt x="431145" y="117451"/>
                    </a:lnTo>
                    <a:lnTo>
                      <a:pt x="431457" y="117265"/>
                    </a:lnTo>
                    <a:lnTo>
                      <a:pt x="431793" y="117034"/>
                    </a:lnTo>
                    <a:lnTo>
                      <a:pt x="432140" y="116780"/>
                    </a:lnTo>
                    <a:lnTo>
                      <a:pt x="432163" y="116675"/>
                    </a:lnTo>
                    <a:lnTo>
                      <a:pt x="431307" y="115669"/>
                    </a:lnTo>
                    <a:cubicBezTo>
                      <a:pt x="430902" y="115183"/>
                      <a:pt x="430740" y="114535"/>
                      <a:pt x="430890" y="113922"/>
                    </a:cubicBezTo>
                    <a:lnTo>
                      <a:pt x="430971" y="113563"/>
                    </a:lnTo>
                    <a:cubicBezTo>
                      <a:pt x="431041" y="113274"/>
                      <a:pt x="431168" y="112985"/>
                      <a:pt x="431365" y="112765"/>
                    </a:cubicBezTo>
                    <a:lnTo>
                      <a:pt x="431515" y="112580"/>
                    </a:lnTo>
                    <a:lnTo>
                      <a:pt x="431862" y="111758"/>
                    </a:lnTo>
                    <a:lnTo>
                      <a:pt x="431793" y="111272"/>
                    </a:lnTo>
                    <a:lnTo>
                      <a:pt x="431203" y="110601"/>
                    </a:lnTo>
                    <a:cubicBezTo>
                      <a:pt x="431029" y="110405"/>
                      <a:pt x="430890" y="110162"/>
                      <a:pt x="430809" y="109907"/>
                    </a:cubicBezTo>
                    <a:lnTo>
                      <a:pt x="430659" y="109479"/>
                    </a:lnTo>
                    <a:cubicBezTo>
                      <a:pt x="430497" y="108982"/>
                      <a:pt x="430543" y="108438"/>
                      <a:pt x="430763" y="107963"/>
                    </a:cubicBezTo>
                    <a:lnTo>
                      <a:pt x="431469" y="106517"/>
                    </a:lnTo>
                    <a:cubicBezTo>
                      <a:pt x="431735" y="105997"/>
                      <a:pt x="432209" y="105603"/>
                      <a:pt x="432776" y="105464"/>
                    </a:cubicBezTo>
                    <a:lnTo>
                      <a:pt x="433216" y="105360"/>
                    </a:lnTo>
                    <a:cubicBezTo>
                      <a:pt x="433285" y="105337"/>
                      <a:pt x="433355" y="105326"/>
                      <a:pt x="433413" y="105326"/>
                    </a:cubicBezTo>
                    <a:lnTo>
                      <a:pt x="433123" y="105175"/>
                    </a:lnTo>
                    <a:lnTo>
                      <a:pt x="432522" y="104817"/>
                    </a:lnTo>
                    <a:cubicBezTo>
                      <a:pt x="432001" y="104481"/>
                      <a:pt x="431654" y="103926"/>
                      <a:pt x="431596" y="103301"/>
                    </a:cubicBezTo>
                    <a:cubicBezTo>
                      <a:pt x="431538" y="102688"/>
                      <a:pt x="431770" y="102086"/>
                      <a:pt x="432221" y="101658"/>
                    </a:cubicBezTo>
                    <a:lnTo>
                      <a:pt x="432476" y="101403"/>
                    </a:lnTo>
                    <a:cubicBezTo>
                      <a:pt x="432290" y="101253"/>
                      <a:pt x="432140" y="101068"/>
                      <a:pt x="432013" y="100860"/>
                    </a:cubicBezTo>
                    <a:lnTo>
                      <a:pt x="431654" y="100154"/>
                    </a:lnTo>
                    <a:lnTo>
                      <a:pt x="431492" y="99691"/>
                    </a:lnTo>
                    <a:lnTo>
                      <a:pt x="431330" y="99286"/>
                    </a:lnTo>
                    <a:lnTo>
                      <a:pt x="430243" y="96891"/>
                    </a:lnTo>
                    <a:lnTo>
                      <a:pt x="429988" y="96128"/>
                    </a:lnTo>
                    <a:lnTo>
                      <a:pt x="429826" y="95364"/>
                    </a:lnTo>
                    <a:lnTo>
                      <a:pt x="428796" y="95434"/>
                    </a:lnTo>
                    <a:cubicBezTo>
                      <a:pt x="428519" y="95457"/>
                      <a:pt x="428218" y="95410"/>
                      <a:pt x="427940" y="95295"/>
                    </a:cubicBezTo>
                    <a:cubicBezTo>
                      <a:pt x="427940" y="95295"/>
                      <a:pt x="427443" y="95098"/>
                      <a:pt x="427489" y="95110"/>
                    </a:cubicBezTo>
                    <a:lnTo>
                      <a:pt x="427119" y="94971"/>
                    </a:lnTo>
                    <a:lnTo>
                      <a:pt x="426714" y="94878"/>
                    </a:lnTo>
                    <a:lnTo>
                      <a:pt x="425742" y="94531"/>
                    </a:lnTo>
                    <a:lnTo>
                      <a:pt x="425106" y="94172"/>
                    </a:lnTo>
                    <a:lnTo>
                      <a:pt x="424851" y="94196"/>
                    </a:lnTo>
                    <a:cubicBezTo>
                      <a:pt x="424643" y="94207"/>
                      <a:pt x="424423" y="94196"/>
                      <a:pt x="424226" y="94138"/>
                    </a:cubicBezTo>
                    <a:lnTo>
                      <a:pt x="423729" y="94022"/>
                    </a:lnTo>
                    <a:cubicBezTo>
                      <a:pt x="423555" y="93987"/>
                      <a:pt x="423382" y="93918"/>
                      <a:pt x="423220" y="93825"/>
                    </a:cubicBezTo>
                    <a:lnTo>
                      <a:pt x="421820" y="93039"/>
                    </a:lnTo>
                    <a:lnTo>
                      <a:pt x="420998" y="92460"/>
                    </a:lnTo>
                    <a:cubicBezTo>
                      <a:pt x="420998" y="92460"/>
                      <a:pt x="420594" y="92102"/>
                      <a:pt x="420605" y="92113"/>
                    </a:cubicBezTo>
                    <a:lnTo>
                      <a:pt x="420397" y="91916"/>
                    </a:lnTo>
                    <a:lnTo>
                      <a:pt x="420258" y="91905"/>
                    </a:lnTo>
                    <a:cubicBezTo>
                      <a:pt x="420061" y="91870"/>
                      <a:pt x="419888" y="91812"/>
                      <a:pt x="419714" y="91731"/>
                    </a:cubicBezTo>
                    <a:lnTo>
                      <a:pt x="418881" y="91315"/>
                    </a:lnTo>
                    <a:lnTo>
                      <a:pt x="418592" y="91222"/>
                    </a:lnTo>
                    <a:lnTo>
                      <a:pt x="418152" y="91118"/>
                    </a:lnTo>
                    <a:lnTo>
                      <a:pt x="417134" y="90887"/>
                    </a:lnTo>
                    <a:cubicBezTo>
                      <a:pt x="417134" y="90887"/>
                      <a:pt x="416614" y="90771"/>
                      <a:pt x="416637" y="90783"/>
                    </a:cubicBezTo>
                    <a:lnTo>
                      <a:pt x="416440" y="90748"/>
                    </a:lnTo>
                    <a:lnTo>
                      <a:pt x="416232" y="90771"/>
                    </a:lnTo>
                    <a:lnTo>
                      <a:pt x="414519" y="90933"/>
                    </a:lnTo>
                    <a:lnTo>
                      <a:pt x="412726" y="90898"/>
                    </a:lnTo>
                    <a:cubicBezTo>
                      <a:pt x="412148" y="90875"/>
                      <a:pt x="411615" y="90621"/>
                      <a:pt x="411257" y="90193"/>
                    </a:cubicBezTo>
                    <a:lnTo>
                      <a:pt x="410933" y="89822"/>
                    </a:lnTo>
                    <a:cubicBezTo>
                      <a:pt x="410840" y="89718"/>
                      <a:pt x="410748" y="89579"/>
                      <a:pt x="410678" y="89452"/>
                    </a:cubicBezTo>
                    <a:lnTo>
                      <a:pt x="410158" y="88446"/>
                    </a:lnTo>
                    <a:lnTo>
                      <a:pt x="410135" y="88422"/>
                    </a:lnTo>
                    <a:lnTo>
                      <a:pt x="408642" y="87370"/>
                    </a:lnTo>
                    <a:lnTo>
                      <a:pt x="407925" y="87127"/>
                    </a:lnTo>
                    <a:cubicBezTo>
                      <a:pt x="407740" y="87069"/>
                      <a:pt x="407566" y="86976"/>
                      <a:pt x="407404" y="86872"/>
                    </a:cubicBezTo>
                    <a:lnTo>
                      <a:pt x="406779" y="86444"/>
                    </a:lnTo>
                    <a:lnTo>
                      <a:pt x="405437" y="86375"/>
                    </a:lnTo>
                    <a:cubicBezTo>
                      <a:pt x="405287" y="86363"/>
                      <a:pt x="405148" y="86340"/>
                      <a:pt x="404998" y="86294"/>
                    </a:cubicBezTo>
                    <a:lnTo>
                      <a:pt x="404570" y="86178"/>
                    </a:lnTo>
                    <a:lnTo>
                      <a:pt x="404384" y="86143"/>
                    </a:lnTo>
                    <a:lnTo>
                      <a:pt x="404107" y="86155"/>
                    </a:lnTo>
                    <a:cubicBezTo>
                      <a:pt x="403667" y="86178"/>
                      <a:pt x="403239" y="86062"/>
                      <a:pt x="402880" y="85808"/>
                    </a:cubicBezTo>
                    <a:lnTo>
                      <a:pt x="402487" y="85553"/>
                    </a:lnTo>
                    <a:cubicBezTo>
                      <a:pt x="402290" y="85403"/>
                      <a:pt x="402094" y="85229"/>
                      <a:pt x="401966" y="85032"/>
                    </a:cubicBezTo>
                    <a:lnTo>
                      <a:pt x="401654" y="84593"/>
                    </a:lnTo>
                    <a:cubicBezTo>
                      <a:pt x="401330" y="84142"/>
                      <a:pt x="401226" y="83575"/>
                      <a:pt x="401330" y="83043"/>
                    </a:cubicBezTo>
                    <a:lnTo>
                      <a:pt x="401423" y="82614"/>
                    </a:lnTo>
                    <a:cubicBezTo>
                      <a:pt x="401492" y="82290"/>
                      <a:pt x="401631" y="81990"/>
                      <a:pt x="401851" y="81735"/>
                    </a:cubicBezTo>
                    <a:lnTo>
                      <a:pt x="402024" y="81538"/>
                    </a:lnTo>
                    <a:lnTo>
                      <a:pt x="401990" y="81400"/>
                    </a:lnTo>
                    <a:lnTo>
                      <a:pt x="401978" y="81376"/>
                    </a:lnTo>
                    <a:lnTo>
                      <a:pt x="401839" y="81226"/>
                    </a:lnTo>
                    <a:cubicBezTo>
                      <a:pt x="401689" y="81076"/>
                      <a:pt x="401561" y="80891"/>
                      <a:pt x="401480" y="80705"/>
                    </a:cubicBezTo>
                    <a:lnTo>
                      <a:pt x="401249" y="80243"/>
                    </a:lnTo>
                    <a:cubicBezTo>
                      <a:pt x="401180" y="80092"/>
                      <a:pt x="401133" y="79930"/>
                      <a:pt x="401099" y="79780"/>
                    </a:cubicBezTo>
                    <a:lnTo>
                      <a:pt x="400775" y="78206"/>
                    </a:lnTo>
                    <a:cubicBezTo>
                      <a:pt x="400740" y="78033"/>
                      <a:pt x="400740" y="77859"/>
                      <a:pt x="400752" y="77674"/>
                    </a:cubicBezTo>
                    <a:lnTo>
                      <a:pt x="400775" y="77223"/>
                    </a:lnTo>
                    <a:lnTo>
                      <a:pt x="400775" y="76864"/>
                    </a:lnTo>
                    <a:lnTo>
                      <a:pt x="400740" y="76575"/>
                    </a:lnTo>
                    <a:lnTo>
                      <a:pt x="400728" y="76517"/>
                    </a:lnTo>
                    <a:lnTo>
                      <a:pt x="400046" y="75430"/>
                    </a:lnTo>
                    <a:lnTo>
                      <a:pt x="399722" y="74816"/>
                    </a:lnTo>
                    <a:cubicBezTo>
                      <a:pt x="399479" y="74319"/>
                      <a:pt x="399456" y="73764"/>
                      <a:pt x="399629" y="73255"/>
                    </a:cubicBezTo>
                    <a:cubicBezTo>
                      <a:pt x="399814" y="72734"/>
                      <a:pt x="400196" y="72317"/>
                      <a:pt x="400694" y="72086"/>
                    </a:cubicBezTo>
                    <a:lnTo>
                      <a:pt x="401180" y="71878"/>
                    </a:lnTo>
                    <a:cubicBezTo>
                      <a:pt x="401180" y="71878"/>
                      <a:pt x="401677" y="71646"/>
                      <a:pt x="401619" y="71681"/>
                    </a:cubicBezTo>
                    <a:lnTo>
                      <a:pt x="403517" y="70756"/>
                    </a:lnTo>
                    <a:lnTo>
                      <a:pt x="403575" y="70732"/>
                    </a:lnTo>
                    <a:lnTo>
                      <a:pt x="404292" y="69795"/>
                    </a:lnTo>
                    <a:cubicBezTo>
                      <a:pt x="404546" y="69460"/>
                      <a:pt x="404905" y="69217"/>
                      <a:pt x="405310" y="69101"/>
                    </a:cubicBezTo>
                    <a:lnTo>
                      <a:pt x="405715" y="68985"/>
                    </a:lnTo>
                    <a:lnTo>
                      <a:pt x="405969" y="68881"/>
                    </a:lnTo>
                    <a:lnTo>
                      <a:pt x="406004" y="68870"/>
                    </a:lnTo>
                    <a:lnTo>
                      <a:pt x="406247" y="67921"/>
                    </a:lnTo>
                    <a:lnTo>
                      <a:pt x="405113" y="67400"/>
                    </a:lnTo>
                    <a:lnTo>
                      <a:pt x="404419" y="66984"/>
                    </a:lnTo>
                    <a:cubicBezTo>
                      <a:pt x="404176" y="66833"/>
                      <a:pt x="403979" y="66625"/>
                      <a:pt x="403818" y="66382"/>
                    </a:cubicBezTo>
                    <a:lnTo>
                      <a:pt x="403551" y="65977"/>
                    </a:lnTo>
                    <a:lnTo>
                      <a:pt x="403308" y="65642"/>
                    </a:lnTo>
                    <a:lnTo>
                      <a:pt x="402591" y="64786"/>
                    </a:lnTo>
                    <a:lnTo>
                      <a:pt x="402279" y="64797"/>
                    </a:lnTo>
                    <a:lnTo>
                      <a:pt x="401423" y="64705"/>
                    </a:lnTo>
                    <a:lnTo>
                      <a:pt x="399224" y="64115"/>
                    </a:lnTo>
                    <a:lnTo>
                      <a:pt x="398484" y="63779"/>
                    </a:lnTo>
                    <a:cubicBezTo>
                      <a:pt x="398253" y="63675"/>
                      <a:pt x="398056" y="63524"/>
                      <a:pt x="397882" y="63351"/>
                    </a:cubicBezTo>
                    <a:lnTo>
                      <a:pt x="397570" y="63015"/>
                    </a:lnTo>
                    <a:cubicBezTo>
                      <a:pt x="397200" y="62610"/>
                      <a:pt x="397003" y="62090"/>
                      <a:pt x="397026" y="61558"/>
                    </a:cubicBezTo>
                    <a:lnTo>
                      <a:pt x="397003" y="61477"/>
                    </a:lnTo>
                    <a:cubicBezTo>
                      <a:pt x="396980" y="61442"/>
                      <a:pt x="396968" y="61384"/>
                      <a:pt x="396934" y="61338"/>
                    </a:cubicBezTo>
                    <a:lnTo>
                      <a:pt x="396910" y="61234"/>
                    </a:lnTo>
                    <a:lnTo>
                      <a:pt x="396829" y="61234"/>
                    </a:lnTo>
                    <a:lnTo>
                      <a:pt x="396714" y="61268"/>
                    </a:lnTo>
                    <a:lnTo>
                      <a:pt x="396425" y="61430"/>
                    </a:lnTo>
                    <a:lnTo>
                      <a:pt x="396239" y="61523"/>
                    </a:lnTo>
                    <a:lnTo>
                      <a:pt x="396077" y="61696"/>
                    </a:lnTo>
                    <a:cubicBezTo>
                      <a:pt x="395881" y="61905"/>
                      <a:pt x="395638" y="62067"/>
                      <a:pt x="395372" y="62182"/>
                    </a:cubicBezTo>
                    <a:lnTo>
                      <a:pt x="394909" y="62368"/>
                    </a:lnTo>
                    <a:cubicBezTo>
                      <a:pt x="394724" y="62448"/>
                      <a:pt x="394516" y="62483"/>
                      <a:pt x="394307" y="62506"/>
                    </a:cubicBezTo>
                    <a:lnTo>
                      <a:pt x="393775" y="62541"/>
                    </a:lnTo>
                    <a:lnTo>
                      <a:pt x="392722" y="62576"/>
                    </a:lnTo>
                    <a:lnTo>
                      <a:pt x="392317" y="62610"/>
                    </a:lnTo>
                    <a:lnTo>
                      <a:pt x="391357" y="62784"/>
                    </a:lnTo>
                    <a:lnTo>
                      <a:pt x="391183" y="62807"/>
                    </a:lnTo>
                    <a:lnTo>
                      <a:pt x="391010" y="62911"/>
                    </a:lnTo>
                    <a:lnTo>
                      <a:pt x="390929" y="62946"/>
                    </a:lnTo>
                    <a:lnTo>
                      <a:pt x="390859" y="63039"/>
                    </a:lnTo>
                    <a:cubicBezTo>
                      <a:pt x="390536" y="63490"/>
                      <a:pt x="390038" y="63802"/>
                      <a:pt x="389483" y="63872"/>
                    </a:cubicBezTo>
                    <a:lnTo>
                      <a:pt x="389055" y="63941"/>
                    </a:lnTo>
                    <a:cubicBezTo>
                      <a:pt x="388719" y="63976"/>
                      <a:pt x="388384" y="63941"/>
                      <a:pt x="388060" y="63825"/>
                    </a:cubicBezTo>
                    <a:lnTo>
                      <a:pt x="387053" y="63420"/>
                    </a:lnTo>
                    <a:cubicBezTo>
                      <a:pt x="386787" y="63328"/>
                      <a:pt x="386544" y="63154"/>
                      <a:pt x="386347" y="62958"/>
                    </a:cubicBezTo>
                    <a:lnTo>
                      <a:pt x="385977" y="62564"/>
                    </a:lnTo>
                    <a:lnTo>
                      <a:pt x="385537" y="62044"/>
                    </a:lnTo>
                    <a:cubicBezTo>
                      <a:pt x="385537" y="62044"/>
                      <a:pt x="385202" y="61627"/>
                      <a:pt x="385225" y="61650"/>
                    </a:cubicBezTo>
                    <a:lnTo>
                      <a:pt x="385109" y="61511"/>
                    </a:lnTo>
                    <a:lnTo>
                      <a:pt x="385005" y="61488"/>
                    </a:lnTo>
                    <a:lnTo>
                      <a:pt x="384577" y="61396"/>
                    </a:lnTo>
                    <a:lnTo>
                      <a:pt x="384149" y="61338"/>
                    </a:lnTo>
                    <a:cubicBezTo>
                      <a:pt x="383895" y="61315"/>
                      <a:pt x="383640" y="61234"/>
                      <a:pt x="383409" y="61106"/>
                    </a:cubicBezTo>
                    <a:lnTo>
                      <a:pt x="382946" y="60840"/>
                    </a:lnTo>
                    <a:lnTo>
                      <a:pt x="382344" y="60470"/>
                    </a:lnTo>
                    <a:lnTo>
                      <a:pt x="381858" y="60042"/>
                    </a:lnTo>
                    <a:lnTo>
                      <a:pt x="381673" y="59926"/>
                    </a:lnTo>
                    <a:lnTo>
                      <a:pt x="381488" y="59845"/>
                    </a:lnTo>
                    <a:lnTo>
                      <a:pt x="381199" y="59764"/>
                    </a:lnTo>
                    <a:lnTo>
                      <a:pt x="380956" y="59730"/>
                    </a:lnTo>
                    <a:lnTo>
                      <a:pt x="380030" y="59764"/>
                    </a:lnTo>
                    <a:cubicBezTo>
                      <a:pt x="379787" y="59764"/>
                      <a:pt x="379544" y="59730"/>
                      <a:pt x="379325" y="59625"/>
                    </a:cubicBezTo>
                    <a:lnTo>
                      <a:pt x="378272" y="59221"/>
                    </a:lnTo>
                    <a:lnTo>
                      <a:pt x="377300" y="58735"/>
                    </a:lnTo>
                    <a:lnTo>
                      <a:pt x="376374" y="58411"/>
                    </a:lnTo>
                    <a:lnTo>
                      <a:pt x="375946" y="58202"/>
                    </a:lnTo>
                    <a:lnTo>
                      <a:pt x="375588" y="58307"/>
                    </a:lnTo>
                    <a:cubicBezTo>
                      <a:pt x="374593" y="58573"/>
                      <a:pt x="373540" y="58052"/>
                      <a:pt x="373181" y="57080"/>
                    </a:cubicBezTo>
                    <a:lnTo>
                      <a:pt x="373008" y="56641"/>
                    </a:lnTo>
                    <a:cubicBezTo>
                      <a:pt x="372915" y="56374"/>
                      <a:pt x="372869" y="56097"/>
                      <a:pt x="372892" y="55819"/>
                    </a:cubicBezTo>
                    <a:lnTo>
                      <a:pt x="372915" y="55310"/>
                    </a:lnTo>
                    <a:cubicBezTo>
                      <a:pt x="372926" y="55079"/>
                      <a:pt x="372984" y="54859"/>
                      <a:pt x="373065" y="54639"/>
                    </a:cubicBezTo>
                    <a:lnTo>
                      <a:pt x="373528" y="53586"/>
                    </a:lnTo>
                    <a:cubicBezTo>
                      <a:pt x="373586" y="53447"/>
                      <a:pt x="373667" y="53343"/>
                      <a:pt x="373736" y="53227"/>
                    </a:cubicBezTo>
                    <a:cubicBezTo>
                      <a:pt x="373274" y="52556"/>
                      <a:pt x="373274" y="51700"/>
                      <a:pt x="373679" y="51029"/>
                    </a:cubicBezTo>
                    <a:lnTo>
                      <a:pt x="373679" y="51006"/>
                    </a:lnTo>
                    <a:lnTo>
                      <a:pt x="373644" y="50474"/>
                    </a:lnTo>
                    <a:lnTo>
                      <a:pt x="373667" y="49907"/>
                    </a:lnTo>
                    <a:lnTo>
                      <a:pt x="373609" y="49583"/>
                    </a:lnTo>
                    <a:cubicBezTo>
                      <a:pt x="373551" y="49190"/>
                      <a:pt x="373609" y="48785"/>
                      <a:pt x="373771" y="48438"/>
                    </a:cubicBezTo>
                    <a:lnTo>
                      <a:pt x="373667" y="48287"/>
                    </a:lnTo>
                    <a:cubicBezTo>
                      <a:pt x="373574" y="48148"/>
                      <a:pt x="373505" y="48010"/>
                      <a:pt x="373436" y="47859"/>
                    </a:cubicBezTo>
                    <a:lnTo>
                      <a:pt x="373181" y="47119"/>
                    </a:lnTo>
                    <a:lnTo>
                      <a:pt x="372926" y="45996"/>
                    </a:lnTo>
                    <a:cubicBezTo>
                      <a:pt x="372892" y="45753"/>
                      <a:pt x="372869" y="45510"/>
                      <a:pt x="372915" y="45279"/>
                    </a:cubicBezTo>
                    <a:lnTo>
                      <a:pt x="372996" y="44782"/>
                    </a:lnTo>
                    <a:cubicBezTo>
                      <a:pt x="373008" y="44689"/>
                      <a:pt x="373031" y="44585"/>
                      <a:pt x="373077" y="44492"/>
                    </a:cubicBezTo>
                    <a:cubicBezTo>
                      <a:pt x="372788" y="44666"/>
                      <a:pt x="372464" y="44747"/>
                      <a:pt x="372140" y="44758"/>
                    </a:cubicBezTo>
                    <a:lnTo>
                      <a:pt x="371608" y="44782"/>
                    </a:lnTo>
                    <a:lnTo>
                      <a:pt x="370786" y="44758"/>
                    </a:lnTo>
                    <a:lnTo>
                      <a:pt x="367894" y="44434"/>
                    </a:lnTo>
                    <a:lnTo>
                      <a:pt x="365777" y="43972"/>
                    </a:lnTo>
                    <a:lnTo>
                      <a:pt x="364990" y="43682"/>
                    </a:lnTo>
                    <a:lnTo>
                      <a:pt x="363393" y="42930"/>
                    </a:lnTo>
                    <a:lnTo>
                      <a:pt x="362734" y="42525"/>
                    </a:lnTo>
                    <a:lnTo>
                      <a:pt x="362190" y="42109"/>
                    </a:lnTo>
                    <a:cubicBezTo>
                      <a:pt x="361935" y="41924"/>
                      <a:pt x="361739" y="41681"/>
                      <a:pt x="361600" y="41415"/>
                    </a:cubicBezTo>
                    <a:lnTo>
                      <a:pt x="361368" y="40952"/>
                    </a:lnTo>
                    <a:cubicBezTo>
                      <a:pt x="361299" y="40836"/>
                      <a:pt x="361264" y="40709"/>
                      <a:pt x="361218" y="40559"/>
                    </a:cubicBezTo>
                    <a:lnTo>
                      <a:pt x="360940" y="39529"/>
                    </a:lnTo>
                    <a:lnTo>
                      <a:pt x="360767" y="38673"/>
                    </a:lnTo>
                    <a:lnTo>
                      <a:pt x="360570" y="36532"/>
                    </a:lnTo>
                    <a:cubicBezTo>
                      <a:pt x="360559" y="36278"/>
                      <a:pt x="360582" y="36023"/>
                      <a:pt x="360651" y="35769"/>
                    </a:cubicBezTo>
                    <a:lnTo>
                      <a:pt x="360802" y="35306"/>
                    </a:lnTo>
                    <a:cubicBezTo>
                      <a:pt x="360883" y="35051"/>
                      <a:pt x="360998" y="34808"/>
                      <a:pt x="361172" y="34612"/>
                    </a:cubicBezTo>
                    <a:lnTo>
                      <a:pt x="361773" y="33860"/>
                    </a:lnTo>
                    <a:lnTo>
                      <a:pt x="361368" y="33860"/>
                    </a:lnTo>
                    <a:cubicBezTo>
                      <a:pt x="360848" y="33848"/>
                      <a:pt x="360350" y="33651"/>
                      <a:pt x="359992" y="33270"/>
                    </a:cubicBezTo>
                    <a:lnTo>
                      <a:pt x="359448" y="32726"/>
                    </a:lnTo>
                    <a:lnTo>
                      <a:pt x="359379" y="32865"/>
                    </a:lnTo>
                    <a:cubicBezTo>
                      <a:pt x="359309" y="33004"/>
                      <a:pt x="359228" y="33119"/>
                      <a:pt x="359147" y="33223"/>
                    </a:cubicBezTo>
                    <a:lnTo>
                      <a:pt x="358812" y="33640"/>
                    </a:lnTo>
                    <a:cubicBezTo>
                      <a:pt x="358661" y="33837"/>
                      <a:pt x="358465" y="34010"/>
                      <a:pt x="358233" y="34137"/>
                    </a:cubicBezTo>
                    <a:lnTo>
                      <a:pt x="357782" y="34403"/>
                    </a:lnTo>
                    <a:cubicBezTo>
                      <a:pt x="357504" y="34565"/>
                      <a:pt x="357192" y="34658"/>
                      <a:pt x="356868" y="34670"/>
                    </a:cubicBezTo>
                    <a:lnTo>
                      <a:pt x="355803" y="34727"/>
                    </a:lnTo>
                    <a:lnTo>
                      <a:pt x="355179" y="34704"/>
                    </a:lnTo>
                    <a:lnTo>
                      <a:pt x="354843" y="34716"/>
                    </a:lnTo>
                    <a:lnTo>
                      <a:pt x="354508" y="34751"/>
                    </a:lnTo>
                    <a:lnTo>
                      <a:pt x="354276" y="34820"/>
                    </a:lnTo>
                    <a:lnTo>
                      <a:pt x="353455" y="35190"/>
                    </a:lnTo>
                    <a:lnTo>
                      <a:pt x="352194" y="35630"/>
                    </a:lnTo>
                    <a:lnTo>
                      <a:pt x="351511" y="35792"/>
                    </a:lnTo>
                    <a:lnTo>
                      <a:pt x="350840" y="35896"/>
                    </a:lnTo>
                    <a:lnTo>
                      <a:pt x="348839" y="36093"/>
                    </a:lnTo>
                    <a:lnTo>
                      <a:pt x="348596" y="36174"/>
                    </a:lnTo>
                    <a:lnTo>
                      <a:pt x="348283" y="36312"/>
                    </a:lnTo>
                    <a:lnTo>
                      <a:pt x="347716" y="36648"/>
                    </a:lnTo>
                    <a:lnTo>
                      <a:pt x="346687" y="37065"/>
                    </a:lnTo>
                    <a:cubicBezTo>
                      <a:pt x="345946" y="37354"/>
                      <a:pt x="345125" y="37203"/>
                      <a:pt x="344546" y="36636"/>
                    </a:cubicBezTo>
                    <a:cubicBezTo>
                      <a:pt x="343979" y="36093"/>
                      <a:pt x="343794" y="35248"/>
                      <a:pt x="344060" y="34508"/>
                    </a:cubicBezTo>
                    <a:lnTo>
                      <a:pt x="344222" y="34068"/>
                    </a:lnTo>
                    <a:cubicBezTo>
                      <a:pt x="344292" y="33906"/>
                      <a:pt x="344384" y="33732"/>
                      <a:pt x="344488" y="33582"/>
                    </a:cubicBezTo>
                    <a:lnTo>
                      <a:pt x="344511" y="33547"/>
                    </a:lnTo>
                    <a:cubicBezTo>
                      <a:pt x="344350" y="33061"/>
                      <a:pt x="344396" y="32529"/>
                      <a:pt x="344616" y="32066"/>
                    </a:cubicBezTo>
                    <a:lnTo>
                      <a:pt x="344847" y="31615"/>
                    </a:lnTo>
                    <a:cubicBezTo>
                      <a:pt x="345183" y="30933"/>
                      <a:pt x="345877" y="30505"/>
                      <a:pt x="346640" y="30505"/>
                    </a:cubicBezTo>
                    <a:lnTo>
                      <a:pt x="347277" y="30505"/>
                    </a:lnTo>
                    <a:cubicBezTo>
                      <a:pt x="347300" y="30424"/>
                      <a:pt x="347346" y="30343"/>
                      <a:pt x="347381" y="30273"/>
                    </a:cubicBezTo>
                    <a:lnTo>
                      <a:pt x="347901" y="29324"/>
                    </a:lnTo>
                    <a:cubicBezTo>
                      <a:pt x="347994" y="29162"/>
                      <a:pt x="348098" y="29012"/>
                      <a:pt x="348237" y="28885"/>
                    </a:cubicBezTo>
                    <a:lnTo>
                      <a:pt x="348607" y="28515"/>
                    </a:lnTo>
                    <a:cubicBezTo>
                      <a:pt x="348700" y="28422"/>
                      <a:pt x="348815" y="28329"/>
                      <a:pt x="348943" y="28248"/>
                    </a:cubicBezTo>
                    <a:lnTo>
                      <a:pt x="349382" y="27971"/>
                    </a:lnTo>
                    <a:cubicBezTo>
                      <a:pt x="349729" y="27739"/>
                      <a:pt x="350157" y="27635"/>
                      <a:pt x="350574" y="27658"/>
                    </a:cubicBezTo>
                    <a:lnTo>
                      <a:pt x="351326" y="27288"/>
                    </a:lnTo>
                    <a:lnTo>
                      <a:pt x="352217" y="27034"/>
                    </a:lnTo>
                    <a:lnTo>
                      <a:pt x="352321" y="27022"/>
                    </a:lnTo>
                    <a:lnTo>
                      <a:pt x="351997" y="26999"/>
                    </a:lnTo>
                    <a:lnTo>
                      <a:pt x="350898" y="26883"/>
                    </a:lnTo>
                    <a:lnTo>
                      <a:pt x="349880" y="26698"/>
                    </a:lnTo>
                    <a:lnTo>
                      <a:pt x="349417" y="26698"/>
                    </a:lnTo>
                    <a:lnTo>
                      <a:pt x="349359" y="26710"/>
                    </a:lnTo>
                    <a:lnTo>
                      <a:pt x="348862" y="26941"/>
                    </a:lnTo>
                    <a:cubicBezTo>
                      <a:pt x="348688" y="27022"/>
                      <a:pt x="348503" y="27091"/>
                      <a:pt x="348318" y="27115"/>
                    </a:cubicBezTo>
                    <a:lnTo>
                      <a:pt x="347867" y="27172"/>
                    </a:lnTo>
                    <a:cubicBezTo>
                      <a:pt x="347196" y="27277"/>
                      <a:pt x="346548" y="27022"/>
                      <a:pt x="346085" y="26536"/>
                    </a:cubicBezTo>
                    <a:cubicBezTo>
                      <a:pt x="345761" y="26698"/>
                      <a:pt x="345414" y="26768"/>
                      <a:pt x="345055" y="26721"/>
                    </a:cubicBezTo>
                    <a:lnTo>
                      <a:pt x="344558" y="26687"/>
                    </a:lnTo>
                    <a:cubicBezTo>
                      <a:pt x="344396" y="26675"/>
                      <a:pt x="344234" y="26652"/>
                      <a:pt x="344095" y="26594"/>
                    </a:cubicBezTo>
                    <a:lnTo>
                      <a:pt x="343586" y="26432"/>
                    </a:lnTo>
                    <a:cubicBezTo>
                      <a:pt x="343389" y="26351"/>
                      <a:pt x="343193" y="26258"/>
                      <a:pt x="343019" y="26120"/>
                    </a:cubicBezTo>
                    <a:lnTo>
                      <a:pt x="342834" y="26386"/>
                    </a:lnTo>
                    <a:lnTo>
                      <a:pt x="342521" y="26825"/>
                    </a:lnTo>
                    <a:lnTo>
                      <a:pt x="341723" y="27797"/>
                    </a:lnTo>
                    <a:cubicBezTo>
                      <a:pt x="341492" y="28063"/>
                      <a:pt x="341203" y="28260"/>
                      <a:pt x="340879" y="28387"/>
                    </a:cubicBezTo>
                    <a:lnTo>
                      <a:pt x="340427" y="28549"/>
                    </a:lnTo>
                    <a:cubicBezTo>
                      <a:pt x="340080" y="28688"/>
                      <a:pt x="339710" y="28711"/>
                      <a:pt x="339340" y="28642"/>
                    </a:cubicBezTo>
                    <a:lnTo>
                      <a:pt x="338877" y="28549"/>
                    </a:lnTo>
                    <a:cubicBezTo>
                      <a:pt x="338461" y="28468"/>
                      <a:pt x="338090" y="28260"/>
                      <a:pt x="337813" y="27948"/>
                    </a:cubicBezTo>
                    <a:cubicBezTo>
                      <a:pt x="337535" y="28029"/>
                      <a:pt x="337234" y="28040"/>
                      <a:pt x="336945" y="28005"/>
                    </a:cubicBezTo>
                    <a:lnTo>
                      <a:pt x="336517" y="27924"/>
                    </a:lnTo>
                    <a:cubicBezTo>
                      <a:pt x="336285" y="27901"/>
                      <a:pt x="336054" y="27809"/>
                      <a:pt x="335846" y="27682"/>
                    </a:cubicBezTo>
                    <a:lnTo>
                      <a:pt x="335580" y="27531"/>
                    </a:lnTo>
                    <a:lnTo>
                      <a:pt x="335047" y="27982"/>
                    </a:lnTo>
                    <a:lnTo>
                      <a:pt x="334295" y="28445"/>
                    </a:lnTo>
                    <a:cubicBezTo>
                      <a:pt x="333960" y="28642"/>
                      <a:pt x="333578" y="28734"/>
                      <a:pt x="333173" y="28711"/>
                    </a:cubicBezTo>
                    <a:lnTo>
                      <a:pt x="332884" y="28700"/>
                    </a:lnTo>
                    <a:lnTo>
                      <a:pt x="333057" y="29637"/>
                    </a:lnTo>
                    <a:cubicBezTo>
                      <a:pt x="333115" y="30007"/>
                      <a:pt x="333057" y="30389"/>
                      <a:pt x="332907" y="30724"/>
                    </a:cubicBezTo>
                    <a:lnTo>
                      <a:pt x="332699" y="31222"/>
                    </a:lnTo>
                    <a:cubicBezTo>
                      <a:pt x="332606" y="31465"/>
                      <a:pt x="332456" y="31673"/>
                      <a:pt x="332271" y="31847"/>
                    </a:cubicBezTo>
                    <a:lnTo>
                      <a:pt x="331924" y="32194"/>
                    </a:lnTo>
                    <a:cubicBezTo>
                      <a:pt x="331738" y="32379"/>
                      <a:pt x="331519" y="32529"/>
                      <a:pt x="331287" y="32622"/>
                    </a:cubicBezTo>
                    <a:cubicBezTo>
                      <a:pt x="331287" y="32622"/>
                      <a:pt x="330790" y="32830"/>
                      <a:pt x="330824" y="32818"/>
                    </a:cubicBezTo>
                    <a:lnTo>
                      <a:pt x="329355" y="33455"/>
                    </a:lnTo>
                    <a:lnTo>
                      <a:pt x="328256" y="33860"/>
                    </a:lnTo>
                    <a:lnTo>
                      <a:pt x="327284" y="34253"/>
                    </a:lnTo>
                    <a:cubicBezTo>
                      <a:pt x="327053" y="34346"/>
                      <a:pt x="326798" y="34404"/>
                      <a:pt x="326544" y="34404"/>
                    </a:cubicBezTo>
                    <a:lnTo>
                      <a:pt x="325630" y="34369"/>
                    </a:lnTo>
                    <a:lnTo>
                      <a:pt x="325225" y="34288"/>
                    </a:lnTo>
                    <a:lnTo>
                      <a:pt x="325086" y="34276"/>
                    </a:lnTo>
                    <a:lnTo>
                      <a:pt x="324808" y="34334"/>
                    </a:lnTo>
                    <a:cubicBezTo>
                      <a:pt x="324438" y="34404"/>
                      <a:pt x="324033" y="34357"/>
                      <a:pt x="323686" y="34230"/>
                    </a:cubicBezTo>
                    <a:lnTo>
                      <a:pt x="323235" y="34045"/>
                    </a:lnTo>
                    <a:cubicBezTo>
                      <a:pt x="323003" y="33952"/>
                      <a:pt x="322807" y="33813"/>
                      <a:pt x="322633" y="33651"/>
                    </a:cubicBezTo>
                    <a:lnTo>
                      <a:pt x="322448" y="33478"/>
                    </a:lnTo>
                    <a:lnTo>
                      <a:pt x="322332" y="33547"/>
                    </a:lnTo>
                    <a:lnTo>
                      <a:pt x="321904" y="33790"/>
                    </a:lnTo>
                    <a:cubicBezTo>
                      <a:pt x="321650" y="33929"/>
                      <a:pt x="321372" y="34022"/>
                      <a:pt x="321083" y="34033"/>
                    </a:cubicBezTo>
                    <a:cubicBezTo>
                      <a:pt x="321083" y="34033"/>
                      <a:pt x="320551" y="34091"/>
                      <a:pt x="320585" y="34068"/>
                    </a:cubicBezTo>
                    <a:lnTo>
                      <a:pt x="320227" y="34103"/>
                    </a:lnTo>
                    <a:lnTo>
                      <a:pt x="320030" y="34161"/>
                    </a:lnTo>
                    <a:lnTo>
                      <a:pt x="319799" y="34265"/>
                    </a:lnTo>
                    <a:lnTo>
                      <a:pt x="318931" y="34785"/>
                    </a:lnTo>
                    <a:cubicBezTo>
                      <a:pt x="318433" y="35063"/>
                      <a:pt x="317843" y="35121"/>
                      <a:pt x="317311" y="34936"/>
                    </a:cubicBezTo>
                    <a:lnTo>
                      <a:pt x="316293" y="34589"/>
                    </a:lnTo>
                    <a:lnTo>
                      <a:pt x="315379" y="34161"/>
                    </a:lnTo>
                    <a:lnTo>
                      <a:pt x="315101" y="33999"/>
                    </a:lnTo>
                    <a:lnTo>
                      <a:pt x="315090" y="34010"/>
                    </a:lnTo>
                    <a:lnTo>
                      <a:pt x="315009" y="34080"/>
                    </a:lnTo>
                    <a:lnTo>
                      <a:pt x="314905" y="34288"/>
                    </a:lnTo>
                    <a:cubicBezTo>
                      <a:pt x="314696" y="34693"/>
                      <a:pt x="314361" y="35005"/>
                      <a:pt x="313956" y="35179"/>
                    </a:cubicBezTo>
                    <a:lnTo>
                      <a:pt x="313563" y="35364"/>
                    </a:lnTo>
                    <a:lnTo>
                      <a:pt x="313169" y="35572"/>
                    </a:lnTo>
                    <a:cubicBezTo>
                      <a:pt x="312776" y="35780"/>
                      <a:pt x="312336" y="35861"/>
                      <a:pt x="311908" y="35815"/>
                    </a:cubicBezTo>
                    <a:lnTo>
                      <a:pt x="311468" y="35746"/>
                    </a:lnTo>
                    <a:cubicBezTo>
                      <a:pt x="311145" y="35711"/>
                      <a:pt x="310855" y="35584"/>
                      <a:pt x="310601" y="35410"/>
                    </a:cubicBezTo>
                    <a:lnTo>
                      <a:pt x="310161" y="35098"/>
                    </a:lnTo>
                    <a:lnTo>
                      <a:pt x="309629" y="34670"/>
                    </a:lnTo>
                    <a:lnTo>
                      <a:pt x="309027" y="34045"/>
                    </a:lnTo>
                    <a:cubicBezTo>
                      <a:pt x="308946" y="33952"/>
                      <a:pt x="308865" y="33848"/>
                      <a:pt x="308796" y="33721"/>
                    </a:cubicBezTo>
                    <a:lnTo>
                      <a:pt x="308703" y="33744"/>
                    </a:lnTo>
                    <a:lnTo>
                      <a:pt x="307188" y="34080"/>
                    </a:lnTo>
                    <a:lnTo>
                      <a:pt x="306817" y="34184"/>
                    </a:lnTo>
                    <a:lnTo>
                      <a:pt x="306482" y="34323"/>
                    </a:lnTo>
                    <a:lnTo>
                      <a:pt x="306158" y="34484"/>
                    </a:lnTo>
                    <a:lnTo>
                      <a:pt x="305394" y="34936"/>
                    </a:lnTo>
                    <a:lnTo>
                      <a:pt x="305198" y="35098"/>
                    </a:lnTo>
                    <a:lnTo>
                      <a:pt x="304943" y="35364"/>
                    </a:lnTo>
                    <a:cubicBezTo>
                      <a:pt x="304828" y="35503"/>
                      <a:pt x="304689" y="35607"/>
                      <a:pt x="304538" y="35699"/>
                    </a:cubicBezTo>
                    <a:lnTo>
                      <a:pt x="304087" y="35977"/>
                    </a:lnTo>
                    <a:cubicBezTo>
                      <a:pt x="303890" y="36093"/>
                      <a:pt x="303682" y="36174"/>
                      <a:pt x="303462" y="36231"/>
                    </a:cubicBezTo>
                    <a:lnTo>
                      <a:pt x="302965" y="36336"/>
                    </a:lnTo>
                    <a:cubicBezTo>
                      <a:pt x="302757" y="36393"/>
                      <a:pt x="302525" y="36405"/>
                      <a:pt x="302305" y="36370"/>
                    </a:cubicBezTo>
                    <a:lnTo>
                      <a:pt x="301773" y="36312"/>
                    </a:lnTo>
                    <a:cubicBezTo>
                      <a:pt x="301148" y="36231"/>
                      <a:pt x="300570" y="35873"/>
                      <a:pt x="300257" y="35306"/>
                    </a:cubicBezTo>
                    <a:lnTo>
                      <a:pt x="299934" y="34727"/>
                    </a:lnTo>
                    <a:lnTo>
                      <a:pt x="299586" y="34727"/>
                    </a:lnTo>
                    <a:cubicBezTo>
                      <a:pt x="299482" y="34716"/>
                      <a:pt x="299355" y="34716"/>
                      <a:pt x="299239" y="34693"/>
                    </a:cubicBezTo>
                    <a:cubicBezTo>
                      <a:pt x="298927" y="34774"/>
                      <a:pt x="298615" y="34774"/>
                      <a:pt x="298291" y="34693"/>
                    </a:cubicBezTo>
                    <a:lnTo>
                      <a:pt x="297920" y="34600"/>
                    </a:lnTo>
                    <a:cubicBezTo>
                      <a:pt x="297573" y="34519"/>
                      <a:pt x="297249" y="34346"/>
                      <a:pt x="296995" y="34103"/>
                    </a:cubicBezTo>
                    <a:lnTo>
                      <a:pt x="296601" y="33732"/>
                    </a:lnTo>
                    <a:cubicBezTo>
                      <a:pt x="296439" y="33570"/>
                      <a:pt x="296312" y="33385"/>
                      <a:pt x="296197" y="33189"/>
                    </a:cubicBezTo>
                    <a:lnTo>
                      <a:pt x="296058" y="32911"/>
                    </a:lnTo>
                    <a:lnTo>
                      <a:pt x="295606" y="32992"/>
                    </a:lnTo>
                    <a:lnTo>
                      <a:pt x="295121" y="33096"/>
                    </a:lnTo>
                    <a:lnTo>
                      <a:pt x="294658" y="33200"/>
                    </a:lnTo>
                    <a:cubicBezTo>
                      <a:pt x="294658" y="33200"/>
                      <a:pt x="294149" y="33339"/>
                      <a:pt x="294160" y="33339"/>
                    </a:cubicBezTo>
                    <a:lnTo>
                      <a:pt x="293906" y="33409"/>
                    </a:lnTo>
                    <a:lnTo>
                      <a:pt x="293871" y="33432"/>
                    </a:lnTo>
                    <a:lnTo>
                      <a:pt x="293790" y="33501"/>
                    </a:lnTo>
                    <a:lnTo>
                      <a:pt x="292402" y="35503"/>
                    </a:lnTo>
                    <a:cubicBezTo>
                      <a:pt x="292251" y="35734"/>
                      <a:pt x="292066" y="35919"/>
                      <a:pt x="291835" y="36046"/>
                    </a:cubicBezTo>
                    <a:lnTo>
                      <a:pt x="291140" y="36474"/>
                    </a:lnTo>
                    <a:lnTo>
                      <a:pt x="287230" y="38256"/>
                    </a:lnTo>
                    <a:cubicBezTo>
                      <a:pt x="287045" y="38349"/>
                      <a:pt x="286837" y="38407"/>
                      <a:pt x="286628" y="38430"/>
                    </a:cubicBezTo>
                    <a:lnTo>
                      <a:pt x="286131" y="38488"/>
                    </a:lnTo>
                    <a:cubicBezTo>
                      <a:pt x="285807" y="38522"/>
                      <a:pt x="285506" y="38488"/>
                      <a:pt x="285205" y="38372"/>
                    </a:cubicBezTo>
                    <a:lnTo>
                      <a:pt x="283690" y="37805"/>
                    </a:lnTo>
                    <a:cubicBezTo>
                      <a:pt x="283435" y="37712"/>
                      <a:pt x="283192" y="37562"/>
                      <a:pt x="282996" y="37365"/>
                    </a:cubicBezTo>
                    <a:lnTo>
                      <a:pt x="282625" y="37007"/>
                    </a:lnTo>
                    <a:lnTo>
                      <a:pt x="282139" y="36440"/>
                    </a:lnTo>
                    <a:cubicBezTo>
                      <a:pt x="282139" y="36440"/>
                      <a:pt x="281792" y="36023"/>
                      <a:pt x="281804" y="36035"/>
                    </a:cubicBezTo>
                    <a:lnTo>
                      <a:pt x="281549" y="35757"/>
                    </a:lnTo>
                    <a:lnTo>
                      <a:pt x="281538" y="35746"/>
                    </a:lnTo>
                    <a:lnTo>
                      <a:pt x="277442" y="36741"/>
                    </a:lnTo>
                    <a:cubicBezTo>
                      <a:pt x="276841" y="36891"/>
                      <a:pt x="276216" y="36752"/>
                      <a:pt x="275730" y="36382"/>
                    </a:cubicBezTo>
                    <a:lnTo>
                      <a:pt x="275417" y="36127"/>
                    </a:lnTo>
                    <a:cubicBezTo>
                      <a:pt x="275093" y="35873"/>
                      <a:pt x="274851" y="35526"/>
                      <a:pt x="274735" y="35121"/>
                    </a:cubicBezTo>
                    <a:lnTo>
                      <a:pt x="274411" y="34103"/>
                    </a:lnTo>
                    <a:lnTo>
                      <a:pt x="274203" y="33154"/>
                    </a:lnTo>
                    <a:lnTo>
                      <a:pt x="274018" y="30678"/>
                    </a:lnTo>
                    <a:lnTo>
                      <a:pt x="273994" y="30678"/>
                    </a:lnTo>
                    <a:cubicBezTo>
                      <a:pt x="273300" y="30609"/>
                      <a:pt x="272675" y="30181"/>
                      <a:pt x="272375" y="29556"/>
                    </a:cubicBezTo>
                    <a:lnTo>
                      <a:pt x="272143" y="29093"/>
                    </a:lnTo>
                    <a:lnTo>
                      <a:pt x="271553" y="27670"/>
                    </a:lnTo>
                    <a:lnTo>
                      <a:pt x="271380" y="27404"/>
                    </a:lnTo>
                    <a:lnTo>
                      <a:pt x="270176" y="25634"/>
                    </a:lnTo>
                    <a:cubicBezTo>
                      <a:pt x="270084" y="25495"/>
                      <a:pt x="270014" y="25368"/>
                      <a:pt x="269945" y="25217"/>
                    </a:cubicBezTo>
                    <a:lnTo>
                      <a:pt x="269910" y="25078"/>
                    </a:lnTo>
                    <a:cubicBezTo>
                      <a:pt x="269586" y="25229"/>
                      <a:pt x="269228" y="25287"/>
                      <a:pt x="268857" y="25252"/>
                    </a:cubicBezTo>
                    <a:lnTo>
                      <a:pt x="268846" y="25252"/>
                    </a:lnTo>
                    <a:lnTo>
                      <a:pt x="268684" y="25738"/>
                    </a:lnTo>
                    <a:lnTo>
                      <a:pt x="268175" y="26791"/>
                    </a:lnTo>
                    <a:cubicBezTo>
                      <a:pt x="268094" y="26953"/>
                      <a:pt x="267990" y="27103"/>
                      <a:pt x="267862" y="27230"/>
                    </a:cubicBezTo>
                    <a:cubicBezTo>
                      <a:pt x="267839" y="27797"/>
                      <a:pt x="267573" y="28329"/>
                      <a:pt x="267122" y="28700"/>
                    </a:cubicBezTo>
                    <a:lnTo>
                      <a:pt x="267053" y="28757"/>
                    </a:lnTo>
                    <a:lnTo>
                      <a:pt x="267041" y="28815"/>
                    </a:lnTo>
                    <a:lnTo>
                      <a:pt x="266786" y="29590"/>
                    </a:lnTo>
                    <a:lnTo>
                      <a:pt x="266532" y="30192"/>
                    </a:lnTo>
                    <a:lnTo>
                      <a:pt x="266358" y="30643"/>
                    </a:lnTo>
                    <a:lnTo>
                      <a:pt x="266196" y="31048"/>
                    </a:lnTo>
                    <a:lnTo>
                      <a:pt x="265942" y="31985"/>
                    </a:lnTo>
                    <a:cubicBezTo>
                      <a:pt x="265907" y="32136"/>
                      <a:pt x="265849" y="32275"/>
                      <a:pt x="265768" y="32413"/>
                    </a:cubicBezTo>
                    <a:lnTo>
                      <a:pt x="265514" y="32876"/>
                    </a:lnTo>
                    <a:lnTo>
                      <a:pt x="265398" y="33038"/>
                    </a:lnTo>
                    <a:cubicBezTo>
                      <a:pt x="265745" y="33871"/>
                      <a:pt x="265491" y="34832"/>
                      <a:pt x="264785" y="35375"/>
                    </a:cubicBezTo>
                    <a:lnTo>
                      <a:pt x="264461" y="35630"/>
                    </a:lnTo>
                    <a:lnTo>
                      <a:pt x="264368" y="35711"/>
                    </a:lnTo>
                    <a:lnTo>
                      <a:pt x="264264" y="35896"/>
                    </a:lnTo>
                    <a:lnTo>
                      <a:pt x="263848" y="36498"/>
                    </a:lnTo>
                    <a:lnTo>
                      <a:pt x="263570" y="36845"/>
                    </a:lnTo>
                    <a:lnTo>
                      <a:pt x="263454" y="37076"/>
                    </a:lnTo>
                    <a:cubicBezTo>
                      <a:pt x="263258" y="37493"/>
                      <a:pt x="262934" y="37817"/>
                      <a:pt x="262517" y="38013"/>
                    </a:cubicBezTo>
                    <a:lnTo>
                      <a:pt x="262031" y="38245"/>
                    </a:lnTo>
                    <a:lnTo>
                      <a:pt x="261684" y="38360"/>
                    </a:lnTo>
                    <a:lnTo>
                      <a:pt x="261603" y="38430"/>
                    </a:lnTo>
                    <a:cubicBezTo>
                      <a:pt x="261499" y="38534"/>
                      <a:pt x="261372" y="38615"/>
                      <a:pt x="261256" y="38684"/>
                    </a:cubicBezTo>
                    <a:cubicBezTo>
                      <a:pt x="261187" y="38869"/>
                      <a:pt x="261083" y="39043"/>
                      <a:pt x="260967" y="39193"/>
                    </a:cubicBezTo>
                    <a:cubicBezTo>
                      <a:pt x="260967" y="39193"/>
                      <a:pt x="260631" y="39621"/>
                      <a:pt x="260643" y="39598"/>
                    </a:cubicBezTo>
                    <a:lnTo>
                      <a:pt x="260319" y="40026"/>
                    </a:lnTo>
                    <a:lnTo>
                      <a:pt x="259787" y="40605"/>
                    </a:lnTo>
                    <a:cubicBezTo>
                      <a:pt x="259787" y="40605"/>
                      <a:pt x="259416" y="40998"/>
                      <a:pt x="259428" y="40975"/>
                    </a:cubicBezTo>
                    <a:lnTo>
                      <a:pt x="259058" y="41368"/>
                    </a:lnTo>
                    <a:lnTo>
                      <a:pt x="258375" y="41889"/>
                    </a:lnTo>
                    <a:lnTo>
                      <a:pt x="257623" y="42306"/>
                    </a:lnTo>
                    <a:lnTo>
                      <a:pt x="257010" y="42583"/>
                    </a:lnTo>
                    <a:cubicBezTo>
                      <a:pt x="256802" y="42676"/>
                      <a:pt x="256559" y="42734"/>
                      <a:pt x="256327" y="42745"/>
                    </a:cubicBezTo>
                    <a:lnTo>
                      <a:pt x="255795" y="42768"/>
                    </a:lnTo>
                    <a:cubicBezTo>
                      <a:pt x="255645" y="42768"/>
                      <a:pt x="255518" y="42768"/>
                      <a:pt x="255379" y="42745"/>
                    </a:cubicBezTo>
                    <a:lnTo>
                      <a:pt x="254870" y="42664"/>
                    </a:lnTo>
                    <a:cubicBezTo>
                      <a:pt x="254789" y="42653"/>
                      <a:pt x="254708" y="42641"/>
                      <a:pt x="254627" y="42606"/>
                    </a:cubicBezTo>
                    <a:lnTo>
                      <a:pt x="254511" y="42699"/>
                    </a:lnTo>
                    <a:lnTo>
                      <a:pt x="253805" y="43324"/>
                    </a:lnTo>
                    <a:cubicBezTo>
                      <a:pt x="253516" y="43590"/>
                      <a:pt x="253134" y="43763"/>
                      <a:pt x="252752" y="43821"/>
                    </a:cubicBezTo>
                    <a:lnTo>
                      <a:pt x="252266" y="43891"/>
                    </a:lnTo>
                    <a:lnTo>
                      <a:pt x="252035" y="43925"/>
                    </a:lnTo>
                    <a:lnTo>
                      <a:pt x="251919" y="43983"/>
                    </a:lnTo>
                    <a:lnTo>
                      <a:pt x="251607" y="44191"/>
                    </a:lnTo>
                    <a:lnTo>
                      <a:pt x="251156" y="44481"/>
                    </a:lnTo>
                    <a:cubicBezTo>
                      <a:pt x="250982" y="44596"/>
                      <a:pt x="250786" y="44689"/>
                      <a:pt x="250566" y="44747"/>
                    </a:cubicBezTo>
                    <a:lnTo>
                      <a:pt x="250057" y="44897"/>
                    </a:lnTo>
                    <a:cubicBezTo>
                      <a:pt x="249652" y="45001"/>
                      <a:pt x="249258" y="44978"/>
                      <a:pt x="248865" y="44839"/>
                    </a:cubicBezTo>
                    <a:lnTo>
                      <a:pt x="248518" y="45048"/>
                    </a:lnTo>
                    <a:cubicBezTo>
                      <a:pt x="248518" y="45048"/>
                      <a:pt x="248032" y="45279"/>
                      <a:pt x="248055" y="45279"/>
                    </a:cubicBezTo>
                    <a:lnTo>
                      <a:pt x="247615" y="45487"/>
                    </a:lnTo>
                    <a:lnTo>
                      <a:pt x="247442" y="45580"/>
                    </a:lnTo>
                    <a:lnTo>
                      <a:pt x="246875" y="46147"/>
                    </a:lnTo>
                    <a:cubicBezTo>
                      <a:pt x="246759" y="46262"/>
                      <a:pt x="246620" y="46378"/>
                      <a:pt x="246470" y="46459"/>
                    </a:cubicBezTo>
                    <a:lnTo>
                      <a:pt x="246007" y="46725"/>
                    </a:lnTo>
                    <a:lnTo>
                      <a:pt x="245325" y="47049"/>
                    </a:lnTo>
                    <a:cubicBezTo>
                      <a:pt x="245116" y="47142"/>
                      <a:pt x="244897" y="47200"/>
                      <a:pt x="244665" y="47211"/>
                    </a:cubicBezTo>
                    <a:lnTo>
                      <a:pt x="244133" y="47246"/>
                    </a:lnTo>
                    <a:cubicBezTo>
                      <a:pt x="243959" y="47257"/>
                      <a:pt x="243786" y="47257"/>
                      <a:pt x="243612" y="47223"/>
                    </a:cubicBezTo>
                    <a:lnTo>
                      <a:pt x="242860" y="47084"/>
                    </a:lnTo>
                    <a:lnTo>
                      <a:pt x="242467" y="47281"/>
                    </a:lnTo>
                    <a:cubicBezTo>
                      <a:pt x="242097" y="47489"/>
                      <a:pt x="241645" y="47570"/>
                      <a:pt x="241217" y="47512"/>
                    </a:cubicBezTo>
                    <a:lnTo>
                      <a:pt x="240685" y="47431"/>
                    </a:lnTo>
                    <a:cubicBezTo>
                      <a:pt x="240523" y="47419"/>
                      <a:pt x="240361" y="47362"/>
                      <a:pt x="240199" y="47292"/>
                    </a:cubicBezTo>
                    <a:lnTo>
                      <a:pt x="239794" y="47581"/>
                    </a:lnTo>
                    <a:cubicBezTo>
                      <a:pt x="239644" y="47674"/>
                      <a:pt x="239482" y="47766"/>
                      <a:pt x="239308" y="47824"/>
                    </a:cubicBezTo>
                    <a:lnTo>
                      <a:pt x="238846" y="47986"/>
                    </a:lnTo>
                    <a:lnTo>
                      <a:pt x="238221" y="48241"/>
                    </a:lnTo>
                    <a:lnTo>
                      <a:pt x="237307" y="48449"/>
                    </a:lnTo>
                    <a:lnTo>
                      <a:pt x="236775" y="48484"/>
                    </a:lnTo>
                    <a:cubicBezTo>
                      <a:pt x="236439" y="48507"/>
                      <a:pt x="236104" y="48461"/>
                      <a:pt x="235803" y="48322"/>
                    </a:cubicBezTo>
                    <a:lnTo>
                      <a:pt x="235375" y="48125"/>
                    </a:lnTo>
                    <a:lnTo>
                      <a:pt x="234970" y="47871"/>
                    </a:lnTo>
                    <a:lnTo>
                      <a:pt x="234738" y="47801"/>
                    </a:lnTo>
                    <a:cubicBezTo>
                      <a:pt x="234553" y="47766"/>
                      <a:pt x="234380" y="47685"/>
                      <a:pt x="234218" y="47570"/>
                    </a:cubicBezTo>
                    <a:lnTo>
                      <a:pt x="233766" y="47292"/>
                    </a:lnTo>
                    <a:lnTo>
                      <a:pt x="233605" y="47188"/>
                    </a:lnTo>
                    <a:cubicBezTo>
                      <a:pt x="233466" y="47327"/>
                      <a:pt x="233327" y="47431"/>
                      <a:pt x="233153" y="47524"/>
                    </a:cubicBezTo>
                    <a:lnTo>
                      <a:pt x="232691" y="47778"/>
                    </a:lnTo>
                    <a:lnTo>
                      <a:pt x="231834" y="48102"/>
                    </a:lnTo>
                    <a:lnTo>
                      <a:pt x="230978" y="48252"/>
                    </a:lnTo>
                    <a:cubicBezTo>
                      <a:pt x="230770" y="48276"/>
                      <a:pt x="230562" y="48276"/>
                      <a:pt x="230365" y="48241"/>
                    </a:cubicBezTo>
                    <a:lnTo>
                      <a:pt x="229914" y="48171"/>
                    </a:lnTo>
                    <a:lnTo>
                      <a:pt x="229451" y="48114"/>
                    </a:lnTo>
                    <a:lnTo>
                      <a:pt x="228907" y="48033"/>
                    </a:lnTo>
                    <a:lnTo>
                      <a:pt x="228896" y="48044"/>
                    </a:lnTo>
                    <a:lnTo>
                      <a:pt x="228896" y="48160"/>
                    </a:lnTo>
                    <a:lnTo>
                      <a:pt x="228907" y="48646"/>
                    </a:lnTo>
                    <a:cubicBezTo>
                      <a:pt x="228919" y="48842"/>
                      <a:pt x="228896" y="49039"/>
                      <a:pt x="228838" y="49236"/>
                    </a:cubicBezTo>
                    <a:lnTo>
                      <a:pt x="228687" y="49745"/>
                    </a:lnTo>
                    <a:cubicBezTo>
                      <a:pt x="228595" y="50092"/>
                      <a:pt x="228421" y="50404"/>
                      <a:pt x="228167" y="50636"/>
                    </a:cubicBezTo>
                    <a:lnTo>
                      <a:pt x="227831" y="50983"/>
                    </a:lnTo>
                    <a:cubicBezTo>
                      <a:pt x="227681" y="51122"/>
                      <a:pt x="227519" y="51237"/>
                      <a:pt x="227334" y="51330"/>
                    </a:cubicBezTo>
                    <a:lnTo>
                      <a:pt x="227195" y="51399"/>
                    </a:lnTo>
                    <a:lnTo>
                      <a:pt x="227114" y="51550"/>
                    </a:lnTo>
                    <a:lnTo>
                      <a:pt x="226940" y="51955"/>
                    </a:lnTo>
                    <a:cubicBezTo>
                      <a:pt x="226848" y="52163"/>
                      <a:pt x="226732" y="52360"/>
                      <a:pt x="226570" y="52533"/>
                    </a:cubicBezTo>
                    <a:lnTo>
                      <a:pt x="226200" y="52927"/>
                    </a:lnTo>
                    <a:lnTo>
                      <a:pt x="225367" y="53725"/>
                    </a:lnTo>
                    <a:lnTo>
                      <a:pt x="224869" y="54153"/>
                    </a:lnTo>
                    <a:cubicBezTo>
                      <a:pt x="224499" y="54488"/>
                      <a:pt x="224002" y="54650"/>
                      <a:pt x="223493" y="54639"/>
                    </a:cubicBezTo>
                    <a:lnTo>
                      <a:pt x="223076" y="54627"/>
                    </a:lnTo>
                    <a:lnTo>
                      <a:pt x="222961" y="54627"/>
                    </a:lnTo>
                    <a:lnTo>
                      <a:pt x="221711" y="55125"/>
                    </a:lnTo>
                    <a:lnTo>
                      <a:pt x="221769" y="55102"/>
                    </a:lnTo>
                    <a:cubicBezTo>
                      <a:pt x="221769" y="55102"/>
                      <a:pt x="221271" y="55298"/>
                      <a:pt x="221318" y="55287"/>
                    </a:cubicBezTo>
                    <a:lnTo>
                      <a:pt x="220207" y="55726"/>
                    </a:lnTo>
                    <a:cubicBezTo>
                      <a:pt x="219976" y="55807"/>
                      <a:pt x="219756" y="55842"/>
                      <a:pt x="219513" y="55842"/>
                    </a:cubicBezTo>
                    <a:lnTo>
                      <a:pt x="219027" y="55842"/>
                    </a:lnTo>
                    <a:cubicBezTo>
                      <a:pt x="218691" y="55831"/>
                      <a:pt x="218356" y="55750"/>
                      <a:pt x="218055" y="55576"/>
                    </a:cubicBezTo>
                    <a:lnTo>
                      <a:pt x="218020" y="55553"/>
                    </a:lnTo>
                    <a:lnTo>
                      <a:pt x="217939" y="55553"/>
                    </a:lnTo>
                    <a:lnTo>
                      <a:pt x="217106" y="55391"/>
                    </a:lnTo>
                    <a:cubicBezTo>
                      <a:pt x="216991" y="55368"/>
                      <a:pt x="216863" y="55321"/>
                      <a:pt x="216748" y="55287"/>
                    </a:cubicBezTo>
                    <a:cubicBezTo>
                      <a:pt x="216643" y="55541"/>
                      <a:pt x="216481" y="55784"/>
                      <a:pt x="216285" y="55981"/>
                    </a:cubicBezTo>
                    <a:lnTo>
                      <a:pt x="215961" y="56270"/>
                    </a:lnTo>
                    <a:cubicBezTo>
                      <a:pt x="215614" y="56606"/>
                      <a:pt x="215163" y="56802"/>
                      <a:pt x="214688" y="56814"/>
                    </a:cubicBezTo>
                    <a:lnTo>
                      <a:pt x="214318" y="56837"/>
                    </a:lnTo>
                    <a:lnTo>
                      <a:pt x="214133" y="56872"/>
                    </a:lnTo>
                    <a:lnTo>
                      <a:pt x="214110" y="56872"/>
                    </a:lnTo>
                    <a:lnTo>
                      <a:pt x="213959" y="57011"/>
                    </a:lnTo>
                    <a:lnTo>
                      <a:pt x="213751" y="57196"/>
                    </a:lnTo>
                    <a:lnTo>
                      <a:pt x="213635" y="57381"/>
                    </a:lnTo>
                    <a:lnTo>
                      <a:pt x="213381" y="57786"/>
                    </a:lnTo>
                    <a:cubicBezTo>
                      <a:pt x="213207" y="58064"/>
                      <a:pt x="212964" y="58295"/>
                      <a:pt x="212687" y="58468"/>
                    </a:cubicBezTo>
                    <a:lnTo>
                      <a:pt x="212224" y="58735"/>
                    </a:lnTo>
                    <a:cubicBezTo>
                      <a:pt x="211634" y="59082"/>
                      <a:pt x="210905" y="59093"/>
                      <a:pt x="210303" y="58792"/>
                    </a:cubicBezTo>
                    <a:lnTo>
                      <a:pt x="209898" y="58584"/>
                    </a:lnTo>
                    <a:cubicBezTo>
                      <a:pt x="209632" y="58445"/>
                      <a:pt x="209401" y="58249"/>
                      <a:pt x="209216" y="58006"/>
                    </a:cubicBezTo>
                    <a:lnTo>
                      <a:pt x="208753" y="57346"/>
                    </a:lnTo>
                    <a:lnTo>
                      <a:pt x="208290" y="56455"/>
                    </a:lnTo>
                    <a:lnTo>
                      <a:pt x="208093" y="56166"/>
                    </a:lnTo>
                    <a:lnTo>
                      <a:pt x="207862" y="55877"/>
                    </a:lnTo>
                    <a:lnTo>
                      <a:pt x="207712" y="55715"/>
                    </a:lnTo>
                    <a:lnTo>
                      <a:pt x="207550" y="55611"/>
                    </a:lnTo>
                    <a:lnTo>
                      <a:pt x="207318" y="55507"/>
                    </a:lnTo>
                    <a:lnTo>
                      <a:pt x="206451" y="55229"/>
                    </a:lnTo>
                    <a:lnTo>
                      <a:pt x="205675" y="54859"/>
                    </a:lnTo>
                    <a:cubicBezTo>
                      <a:pt x="205513" y="54778"/>
                      <a:pt x="205386" y="54685"/>
                      <a:pt x="205247" y="54569"/>
                    </a:cubicBezTo>
                    <a:lnTo>
                      <a:pt x="205016" y="54373"/>
                    </a:lnTo>
                    <a:lnTo>
                      <a:pt x="204865" y="54292"/>
                    </a:lnTo>
                    <a:lnTo>
                      <a:pt x="204657" y="54199"/>
                    </a:lnTo>
                    <a:lnTo>
                      <a:pt x="204229" y="54118"/>
                    </a:lnTo>
                    <a:cubicBezTo>
                      <a:pt x="204229" y="54118"/>
                      <a:pt x="203709" y="53979"/>
                      <a:pt x="203743" y="54003"/>
                    </a:cubicBezTo>
                    <a:lnTo>
                      <a:pt x="203315" y="53910"/>
                    </a:lnTo>
                    <a:lnTo>
                      <a:pt x="202876" y="53841"/>
                    </a:lnTo>
                    <a:lnTo>
                      <a:pt x="202031" y="53609"/>
                    </a:lnTo>
                    <a:cubicBezTo>
                      <a:pt x="201857" y="53551"/>
                      <a:pt x="201695" y="53470"/>
                      <a:pt x="201545" y="53378"/>
                    </a:cubicBezTo>
                    <a:lnTo>
                      <a:pt x="201221" y="53181"/>
                    </a:lnTo>
                    <a:lnTo>
                      <a:pt x="200932" y="53042"/>
                    </a:lnTo>
                    <a:lnTo>
                      <a:pt x="200515" y="52880"/>
                    </a:lnTo>
                    <a:lnTo>
                      <a:pt x="200122" y="52765"/>
                    </a:lnTo>
                    <a:lnTo>
                      <a:pt x="199729" y="52672"/>
                    </a:lnTo>
                    <a:lnTo>
                      <a:pt x="199555" y="52637"/>
                    </a:lnTo>
                    <a:lnTo>
                      <a:pt x="198838" y="52718"/>
                    </a:lnTo>
                    <a:lnTo>
                      <a:pt x="198676" y="52741"/>
                    </a:lnTo>
                    <a:lnTo>
                      <a:pt x="198491" y="52846"/>
                    </a:lnTo>
                    <a:cubicBezTo>
                      <a:pt x="197993" y="53100"/>
                      <a:pt x="197426" y="53135"/>
                      <a:pt x="196894" y="52961"/>
                    </a:cubicBezTo>
                    <a:cubicBezTo>
                      <a:pt x="196535" y="52822"/>
                      <a:pt x="196223" y="52614"/>
                      <a:pt x="196003" y="52325"/>
                    </a:cubicBezTo>
                    <a:cubicBezTo>
                      <a:pt x="195297" y="52140"/>
                      <a:pt x="194730" y="51573"/>
                      <a:pt x="194557" y="50844"/>
                    </a:cubicBezTo>
                    <a:lnTo>
                      <a:pt x="194302" y="50775"/>
                    </a:lnTo>
                    <a:cubicBezTo>
                      <a:pt x="193897" y="50682"/>
                      <a:pt x="193550" y="50462"/>
                      <a:pt x="193273" y="50161"/>
                    </a:cubicBezTo>
                    <a:lnTo>
                      <a:pt x="192868" y="49676"/>
                    </a:lnTo>
                    <a:cubicBezTo>
                      <a:pt x="192868" y="49676"/>
                      <a:pt x="192532" y="49259"/>
                      <a:pt x="192544" y="49282"/>
                    </a:cubicBezTo>
                    <a:lnTo>
                      <a:pt x="192208" y="48866"/>
                    </a:lnTo>
                    <a:lnTo>
                      <a:pt x="192012" y="48542"/>
                    </a:lnTo>
                    <a:lnTo>
                      <a:pt x="191826" y="48519"/>
                    </a:lnTo>
                    <a:lnTo>
                      <a:pt x="191074" y="48333"/>
                    </a:lnTo>
                    <a:lnTo>
                      <a:pt x="190322" y="48044"/>
                    </a:lnTo>
                    <a:lnTo>
                      <a:pt x="190265" y="48056"/>
                    </a:lnTo>
                    <a:cubicBezTo>
                      <a:pt x="190091" y="48125"/>
                      <a:pt x="189906" y="48160"/>
                      <a:pt x="189721" y="48160"/>
                    </a:cubicBezTo>
                    <a:lnTo>
                      <a:pt x="189223" y="48183"/>
                    </a:lnTo>
                    <a:cubicBezTo>
                      <a:pt x="188946" y="48195"/>
                      <a:pt x="188656" y="48160"/>
                      <a:pt x="188402" y="48067"/>
                    </a:cubicBezTo>
                    <a:lnTo>
                      <a:pt x="188089" y="47952"/>
                    </a:lnTo>
                    <a:lnTo>
                      <a:pt x="187233" y="47813"/>
                    </a:lnTo>
                    <a:lnTo>
                      <a:pt x="186516" y="47639"/>
                    </a:lnTo>
                    <a:cubicBezTo>
                      <a:pt x="186354" y="47581"/>
                      <a:pt x="186180" y="47524"/>
                      <a:pt x="186030" y="47443"/>
                    </a:cubicBezTo>
                    <a:lnTo>
                      <a:pt x="185891" y="47362"/>
                    </a:lnTo>
                    <a:lnTo>
                      <a:pt x="185741" y="47350"/>
                    </a:lnTo>
                    <a:cubicBezTo>
                      <a:pt x="185671" y="47338"/>
                      <a:pt x="185590" y="47327"/>
                      <a:pt x="185533" y="47292"/>
                    </a:cubicBezTo>
                    <a:cubicBezTo>
                      <a:pt x="184954" y="47686"/>
                      <a:pt x="184225" y="47755"/>
                      <a:pt x="183566" y="47466"/>
                    </a:cubicBezTo>
                    <a:lnTo>
                      <a:pt x="183080" y="47234"/>
                    </a:lnTo>
                    <a:cubicBezTo>
                      <a:pt x="182895" y="47153"/>
                      <a:pt x="182733" y="47049"/>
                      <a:pt x="182582" y="46910"/>
                    </a:cubicBezTo>
                    <a:lnTo>
                      <a:pt x="182177" y="46563"/>
                    </a:lnTo>
                    <a:lnTo>
                      <a:pt x="182073" y="46448"/>
                    </a:lnTo>
                    <a:cubicBezTo>
                      <a:pt x="181761" y="46505"/>
                      <a:pt x="181460" y="46471"/>
                      <a:pt x="181148" y="46378"/>
                    </a:cubicBezTo>
                    <a:lnTo>
                      <a:pt x="180801" y="46274"/>
                    </a:lnTo>
                    <a:cubicBezTo>
                      <a:pt x="180650" y="46239"/>
                      <a:pt x="180523" y="46170"/>
                      <a:pt x="180384" y="46100"/>
                    </a:cubicBezTo>
                    <a:cubicBezTo>
                      <a:pt x="179944" y="46066"/>
                      <a:pt x="179528" y="45892"/>
                      <a:pt x="179192" y="45580"/>
                    </a:cubicBezTo>
                    <a:lnTo>
                      <a:pt x="178822" y="45233"/>
                    </a:lnTo>
                    <a:lnTo>
                      <a:pt x="178799" y="45233"/>
                    </a:lnTo>
                    <a:cubicBezTo>
                      <a:pt x="178475" y="45140"/>
                      <a:pt x="178174" y="44978"/>
                      <a:pt x="177931" y="44735"/>
                    </a:cubicBezTo>
                    <a:lnTo>
                      <a:pt x="177538" y="44377"/>
                    </a:lnTo>
                    <a:cubicBezTo>
                      <a:pt x="177260" y="44110"/>
                      <a:pt x="177052" y="43763"/>
                      <a:pt x="176959" y="43382"/>
                    </a:cubicBezTo>
                    <a:lnTo>
                      <a:pt x="176878" y="43035"/>
                    </a:lnTo>
                    <a:lnTo>
                      <a:pt x="176786" y="42826"/>
                    </a:lnTo>
                    <a:lnTo>
                      <a:pt x="176774" y="42803"/>
                    </a:lnTo>
                    <a:lnTo>
                      <a:pt x="176578" y="42815"/>
                    </a:lnTo>
                    <a:cubicBezTo>
                      <a:pt x="176219" y="42838"/>
                      <a:pt x="175860" y="42757"/>
                      <a:pt x="175525" y="42583"/>
                    </a:cubicBezTo>
                    <a:lnTo>
                      <a:pt x="175085" y="42352"/>
                    </a:lnTo>
                    <a:lnTo>
                      <a:pt x="174368" y="41831"/>
                    </a:lnTo>
                    <a:cubicBezTo>
                      <a:pt x="174136" y="41646"/>
                      <a:pt x="173951" y="41426"/>
                      <a:pt x="173824" y="41172"/>
                    </a:cubicBezTo>
                    <a:lnTo>
                      <a:pt x="173720" y="40975"/>
                    </a:lnTo>
                    <a:lnTo>
                      <a:pt x="172979" y="40512"/>
                    </a:lnTo>
                    <a:lnTo>
                      <a:pt x="172459" y="40073"/>
                    </a:lnTo>
                    <a:lnTo>
                      <a:pt x="172285" y="39934"/>
                    </a:lnTo>
                    <a:lnTo>
                      <a:pt x="171996" y="39818"/>
                    </a:lnTo>
                    <a:cubicBezTo>
                      <a:pt x="171811" y="39749"/>
                      <a:pt x="171637" y="39645"/>
                      <a:pt x="171475" y="39506"/>
                    </a:cubicBezTo>
                    <a:lnTo>
                      <a:pt x="171105" y="39193"/>
                    </a:lnTo>
                    <a:cubicBezTo>
                      <a:pt x="171001" y="39089"/>
                      <a:pt x="170897" y="38985"/>
                      <a:pt x="170793" y="38846"/>
                    </a:cubicBezTo>
                    <a:lnTo>
                      <a:pt x="170793" y="38858"/>
                    </a:lnTo>
                    <a:cubicBezTo>
                      <a:pt x="170793" y="38858"/>
                      <a:pt x="170677" y="39378"/>
                      <a:pt x="170677" y="39355"/>
                    </a:cubicBezTo>
                    <a:lnTo>
                      <a:pt x="170561" y="39876"/>
                    </a:lnTo>
                    <a:cubicBezTo>
                      <a:pt x="170504" y="40154"/>
                      <a:pt x="170388" y="40408"/>
                      <a:pt x="170214" y="40640"/>
                    </a:cubicBezTo>
                    <a:lnTo>
                      <a:pt x="169902" y="41056"/>
                    </a:lnTo>
                    <a:cubicBezTo>
                      <a:pt x="169809" y="41195"/>
                      <a:pt x="169694" y="41311"/>
                      <a:pt x="169555" y="41415"/>
                    </a:cubicBezTo>
                    <a:lnTo>
                      <a:pt x="169138" y="41750"/>
                    </a:lnTo>
                    <a:cubicBezTo>
                      <a:pt x="168942" y="41912"/>
                      <a:pt x="168710" y="42028"/>
                      <a:pt x="168467" y="42109"/>
                    </a:cubicBezTo>
                    <a:lnTo>
                      <a:pt x="168051" y="42225"/>
                    </a:lnTo>
                    <a:lnTo>
                      <a:pt x="167715" y="42375"/>
                    </a:lnTo>
                    <a:lnTo>
                      <a:pt x="167542" y="42456"/>
                    </a:lnTo>
                    <a:lnTo>
                      <a:pt x="167438" y="42548"/>
                    </a:lnTo>
                    <a:lnTo>
                      <a:pt x="167241" y="42791"/>
                    </a:lnTo>
                    <a:lnTo>
                      <a:pt x="166986" y="43150"/>
                    </a:lnTo>
                    <a:lnTo>
                      <a:pt x="166489" y="43763"/>
                    </a:lnTo>
                    <a:lnTo>
                      <a:pt x="166466" y="43879"/>
                    </a:lnTo>
                    <a:cubicBezTo>
                      <a:pt x="166408" y="44053"/>
                      <a:pt x="166327" y="44226"/>
                      <a:pt x="166234" y="44388"/>
                    </a:cubicBezTo>
                    <a:lnTo>
                      <a:pt x="165957" y="44839"/>
                    </a:lnTo>
                    <a:cubicBezTo>
                      <a:pt x="165864" y="44990"/>
                      <a:pt x="165760" y="45117"/>
                      <a:pt x="165621" y="45244"/>
                    </a:cubicBezTo>
                    <a:lnTo>
                      <a:pt x="165216" y="45614"/>
                    </a:lnTo>
                    <a:cubicBezTo>
                      <a:pt x="165124" y="45707"/>
                      <a:pt x="165020" y="45788"/>
                      <a:pt x="164892" y="45857"/>
                    </a:cubicBezTo>
                    <a:lnTo>
                      <a:pt x="164453" y="46124"/>
                    </a:lnTo>
                    <a:cubicBezTo>
                      <a:pt x="164268" y="46239"/>
                      <a:pt x="164059" y="46320"/>
                      <a:pt x="163851" y="46378"/>
                    </a:cubicBezTo>
                    <a:lnTo>
                      <a:pt x="163168" y="46528"/>
                    </a:lnTo>
                    <a:lnTo>
                      <a:pt x="163076" y="46586"/>
                    </a:lnTo>
                    <a:lnTo>
                      <a:pt x="162648" y="46899"/>
                    </a:lnTo>
                    <a:cubicBezTo>
                      <a:pt x="162509" y="46980"/>
                      <a:pt x="162382" y="47061"/>
                      <a:pt x="162243" y="47107"/>
                    </a:cubicBezTo>
                    <a:lnTo>
                      <a:pt x="161734" y="47304"/>
                    </a:lnTo>
                    <a:cubicBezTo>
                      <a:pt x="161526" y="47385"/>
                      <a:pt x="161294" y="47442"/>
                      <a:pt x="161063" y="47442"/>
                    </a:cubicBezTo>
                    <a:lnTo>
                      <a:pt x="160612" y="47466"/>
                    </a:lnTo>
                    <a:cubicBezTo>
                      <a:pt x="160218" y="47466"/>
                      <a:pt x="159848" y="47373"/>
                      <a:pt x="159524" y="47188"/>
                    </a:cubicBezTo>
                    <a:cubicBezTo>
                      <a:pt x="159385" y="47199"/>
                      <a:pt x="159246" y="47211"/>
                      <a:pt x="159096" y="47199"/>
                    </a:cubicBezTo>
                    <a:lnTo>
                      <a:pt x="158564" y="47165"/>
                    </a:lnTo>
                    <a:cubicBezTo>
                      <a:pt x="158402" y="47153"/>
                      <a:pt x="158251" y="47130"/>
                      <a:pt x="158101" y="47072"/>
                    </a:cubicBezTo>
                    <a:lnTo>
                      <a:pt x="157603" y="46910"/>
                    </a:lnTo>
                    <a:lnTo>
                      <a:pt x="157002" y="46621"/>
                    </a:lnTo>
                    <a:lnTo>
                      <a:pt x="156828" y="46563"/>
                    </a:lnTo>
                    <a:lnTo>
                      <a:pt x="156516" y="46540"/>
                    </a:lnTo>
                    <a:lnTo>
                      <a:pt x="155590" y="46424"/>
                    </a:lnTo>
                    <a:lnTo>
                      <a:pt x="154977" y="46714"/>
                    </a:lnTo>
                    <a:lnTo>
                      <a:pt x="153670" y="47130"/>
                    </a:lnTo>
                    <a:cubicBezTo>
                      <a:pt x="153346" y="47223"/>
                      <a:pt x="152999" y="47223"/>
                      <a:pt x="152663" y="47142"/>
                    </a:cubicBezTo>
                    <a:lnTo>
                      <a:pt x="152143" y="47026"/>
                    </a:lnTo>
                    <a:lnTo>
                      <a:pt x="151402" y="46748"/>
                    </a:lnTo>
                    <a:cubicBezTo>
                      <a:pt x="151067" y="46633"/>
                      <a:pt x="150789" y="46413"/>
                      <a:pt x="150569" y="46147"/>
                    </a:cubicBezTo>
                    <a:lnTo>
                      <a:pt x="150338" y="45869"/>
                    </a:lnTo>
                    <a:cubicBezTo>
                      <a:pt x="150129" y="45834"/>
                      <a:pt x="149921" y="45765"/>
                      <a:pt x="149736" y="45661"/>
                    </a:cubicBezTo>
                    <a:lnTo>
                      <a:pt x="149563" y="45568"/>
                    </a:lnTo>
                    <a:lnTo>
                      <a:pt x="149377" y="45638"/>
                    </a:lnTo>
                    <a:lnTo>
                      <a:pt x="148949" y="45811"/>
                    </a:lnTo>
                    <a:lnTo>
                      <a:pt x="148498" y="46008"/>
                    </a:lnTo>
                    <a:lnTo>
                      <a:pt x="147619" y="46251"/>
                    </a:lnTo>
                    <a:cubicBezTo>
                      <a:pt x="147156" y="46355"/>
                      <a:pt x="146670" y="46286"/>
                      <a:pt x="146254" y="46077"/>
                    </a:cubicBezTo>
                    <a:lnTo>
                      <a:pt x="145768" y="45834"/>
                    </a:lnTo>
                    <a:cubicBezTo>
                      <a:pt x="145455" y="45672"/>
                      <a:pt x="145201" y="45429"/>
                      <a:pt x="145004" y="45152"/>
                    </a:cubicBezTo>
                    <a:lnTo>
                      <a:pt x="144935" y="45048"/>
                    </a:lnTo>
                    <a:lnTo>
                      <a:pt x="144842" y="44978"/>
                    </a:lnTo>
                    <a:lnTo>
                      <a:pt x="144264" y="44527"/>
                    </a:lnTo>
                    <a:cubicBezTo>
                      <a:pt x="144055" y="44353"/>
                      <a:pt x="143870" y="44134"/>
                      <a:pt x="143755" y="43902"/>
                    </a:cubicBezTo>
                    <a:lnTo>
                      <a:pt x="143512" y="43451"/>
                    </a:lnTo>
                    <a:cubicBezTo>
                      <a:pt x="143442" y="43312"/>
                      <a:pt x="143396" y="43173"/>
                      <a:pt x="143350" y="43023"/>
                    </a:cubicBezTo>
                    <a:lnTo>
                      <a:pt x="143245" y="42595"/>
                    </a:lnTo>
                    <a:lnTo>
                      <a:pt x="143176" y="42421"/>
                    </a:lnTo>
                    <a:lnTo>
                      <a:pt x="143141" y="42352"/>
                    </a:lnTo>
                    <a:lnTo>
                      <a:pt x="142956" y="42167"/>
                    </a:lnTo>
                    <a:lnTo>
                      <a:pt x="142621" y="41889"/>
                    </a:lnTo>
                    <a:cubicBezTo>
                      <a:pt x="142413" y="41716"/>
                      <a:pt x="142227" y="41496"/>
                      <a:pt x="142112" y="41264"/>
                    </a:cubicBezTo>
                    <a:lnTo>
                      <a:pt x="141961" y="40952"/>
                    </a:lnTo>
                    <a:lnTo>
                      <a:pt x="141788" y="40744"/>
                    </a:lnTo>
                    <a:lnTo>
                      <a:pt x="141464" y="40385"/>
                    </a:lnTo>
                    <a:cubicBezTo>
                      <a:pt x="141279" y="40177"/>
                      <a:pt x="141140" y="39934"/>
                      <a:pt x="141059" y="39668"/>
                    </a:cubicBezTo>
                    <a:lnTo>
                      <a:pt x="140827" y="38869"/>
                    </a:lnTo>
                    <a:lnTo>
                      <a:pt x="140584" y="37273"/>
                    </a:lnTo>
                    <a:cubicBezTo>
                      <a:pt x="140527" y="36926"/>
                      <a:pt x="140573" y="36579"/>
                      <a:pt x="140689" y="36255"/>
                    </a:cubicBezTo>
                    <a:lnTo>
                      <a:pt x="140862" y="35815"/>
                    </a:lnTo>
                    <a:cubicBezTo>
                      <a:pt x="140932" y="35653"/>
                      <a:pt x="141024" y="35479"/>
                      <a:pt x="141128" y="35352"/>
                    </a:cubicBezTo>
                    <a:lnTo>
                      <a:pt x="141047" y="34924"/>
                    </a:lnTo>
                    <a:cubicBezTo>
                      <a:pt x="141024" y="34739"/>
                      <a:pt x="141013" y="34565"/>
                      <a:pt x="141036" y="34392"/>
                    </a:cubicBezTo>
                    <a:lnTo>
                      <a:pt x="141094" y="33860"/>
                    </a:lnTo>
                    <a:cubicBezTo>
                      <a:pt x="141105" y="33709"/>
                      <a:pt x="141128" y="33547"/>
                      <a:pt x="141186" y="33408"/>
                    </a:cubicBezTo>
                    <a:lnTo>
                      <a:pt x="141360" y="32911"/>
                    </a:lnTo>
                    <a:cubicBezTo>
                      <a:pt x="141429" y="32726"/>
                      <a:pt x="141522" y="32541"/>
                      <a:pt x="141626" y="32379"/>
                    </a:cubicBezTo>
                    <a:lnTo>
                      <a:pt x="141950" y="31951"/>
                    </a:lnTo>
                    <a:cubicBezTo>
                      <a:pt x="142065" y="31789"/>
                      <a:pt x="142204" y="31638"/>
                      <a:pt x="142378" y="31523"/>
                    </a:cubicBezTo>
                    <a:lnTo>
                      <a:pt x="142794" y="31210"/>
                    </a:lnTo>
                    <a:cubicBezTo>
                      <a:pt x="142945" y="31095"/>
                      <a:pt x="143118" y="31002"/>
                      <a:pt x="143303" y="30933"/>
                    </a:cubicBezTo>
                    <a:lnTo>
                      <a:pt x="142910" y="30562"/>
                    </a:lnTo>
                    <a:lnTo>
                      <a:pt x="142852" y="30551"/>
                    </a:lnTo>
                    <a:cubicBezTo>
                      <a:pt x="142574" y="30481"/>
                      <a:pt x="142320" y="30354"/>
                      <a:pt x="142089" y="30157"/>
                    </a:cubicBezTo>
                    <a:lnTo>
                      <a:pt x="141695" y="29833"/>
                    </a:lnTo>
                    <a:cubicBezTo>
                      <a:pt x="141556" y="29729"/>
                      <a:pt x="141441" y="29590"/>
                      <a:pt x="141337" y="29463"/>
                    </a:cubicBezTo>
                    <a:lnTo>
                      <a:pt x="140723" y="28584"/>
                    </a:lnTo>
                    <a:cubicBezTo>
                      <a:pt x="140376" y="28121"/>
                      <a:pt x="140261" y="27496"/>
                      <a:pt x="140399" y="26941"/>
                    </a:cubicBezTo>
                    <a:cubicBezTo>
                      <a:pt x="140029" y="26536"/>
                      <a:pt x="139821" y="26015"/>
                      <a:pt x="139856" y="25472"/>
                    </a:cubicBezTo>
                    <a:lnTo>
                      <a:pt x="139867" y="25078"/>
                    </a:lnTo>
                    <a:lnTo>
                      <a:pt x="139890" y="24916"/>
                    </a:lnTo>
                    <a:lnTo>
                      <a:pt x="139798" y="24893"/>
                    </a:lnTo>
                    <a:lnTo>
                      <a:pt x="139381" y="24824"/>
                    </a:lnTo>
                    <a:cubicBezTo>
                      <a:pt x="138861" y="24743"/>
                      <a:pt x="138409" y="24465"/>
                      <a:pt x="138097" y="24049"/>
                    </a:cubicBezTo>
                    <a:cubicBezTo>
                      <a:pt x="138005" y="24025"/>
                      <a:pt x="137900" y="23979"/>
                      <a:pt x="137808" y="23944"/>
                    </a:cubicBezTo>
                    <a:lnTo>
                      <a:pt x="137542" y="23829"/>
                    </a:lnTo>
                    <a:lnTo>
                      <a:pt x="137229" y="23771"/>
                    </a:lnTo>
                    <a:cubicBezTo>
                      <a:pt x="136304" y="23597"/>
                      <a:pt x="135621" y="22799"/>
                      <a:pt x="135598" y="21850"/>
                    </a:cubicBezTo>
                    <a:lnTo>
                      <a:pt x="135586" y="21422"/>
                    </a:lnTo>
                    <a:cubicBezTo>
                      <a:pt x="135586" y="21214"/>
                      <a:pt x="135610" y="20994"/>
                      <a:pt x="135679" y="20786"/>
                    </a:cubicBezTo>
                    <a:lnTo>
                      <a:pt x="136015" y="19779"/>
                    </a:lnTo>
                    <a:lnTo>
                      <a:pt x="135783" y="19386"/>
                    </a:lnTo>
                    <a:lnTo>
                      <a:pt x="135320" y="18368"/>
                    </a:lnTo>
                    <a:lnTo>
                      <a:pt x="135112" y="17975"/>
                    </a:lnTo>
                    <a:cubicBezTo>
                      <a:pt x="135031" y="17836"/>
                      <a:pt x="134973" y="17708"/>
                      <a:pt x="134927" y="17570"/>
                    </a:cubicBezTo>
                    <a:lnTo>
                      <a:pt x="134765" y="17061"/>
                    </a:lnTo>
                    <a:lnTo>
                      <a:pt x="134603" y="16378"/>
                    </a:lnTo>
                    <a:lnTo>
                      <a:pt x="134568" y="15961"/>
                    </a:lnTo>
                    <a:cubicBezTo>
                      <a:pt x="134279" y="15637"/>
                      <a:pt x="134082" y="15244"/>
                      <a:pt x="134036" y="14816"/>
                    </a:cubicBezTo>
                    <a:lnTo>
                      <a:pt x="134036" y="14735"/>
                    </a:lnTo>
                    <a:cubicBezTo>
                      <a:pt x="133920" y="14654"/>
                      <a:pt x="133805" y="14573"/>
                      <a:pt x="133712" y="14469"/>
                    </a:cubicBezTo>
                    <a:lnTo>
                      <a:pt x="133342" y="14099"/>
                    </a:lnTo>
                    <a:cubicBezTo>
                      <a:pt x="133238" y="13995"/>
                      <a:pt x="133145" y="13867"/>
                      <a:pt x="133064" y="13740"/>
                    </a:cubicBezTo>
                    <a:lnTo>
                      <a:pt x="132810" y="13324"/>
                    </a:lnTo>
                    <a:lnTo>
                      <a:pt x="132567" y="12976"/>
                    </a:lnTo>
                    <a:lnTo>
                      <a:pt x="132277" y="12606"/>
                    </a:lnTo>
                    <a:lnTo>
                      <a:pt x="131942" y="12005"/>
                    </a:lnTo>
                    <a:lnTo>
                      <a:pt x="131364" y="11253"/>
                    </a:lnTo>
                    <a:cubicBezTo>
                      <a:pt x="131213" y="11056"/>
                      <a:pt x="131109" y="10824"/>
                      <a:pt x="131040" y="10570"/>
                    </a:cubicBezTo>
                    <a:lnTo>
                      <a:pt x="130889" y="10061"/>
                    </a:lnTo>
                    <a:cubicBezTo>
                      <a:pt x="130773" y="9610"/>
                      <a:pt x="130808" y="9124"/>
                      <a:pt x="131005" y="8696"/>
                    </a:cubicBezTo>
                    <a:lnTo>
                      <a:pt x="131028" y="8626"/>
                    </a:lnTo>
                    <a:lnTo>
                      <a:pt x="131028" y="8557"/>
                    </a:lnTo>
                    <a:lnTo>
                      <a:pt x="131005" y="7492"/>
                    </a:lnTo>
                    <a:cubicBezTo>
                      <a:pt x="131005" y="7249"/>
                      <a:pt x="131063" y="6995"/>
                      <a:pt x="131144" y="6775"/>
                    </a:cubicBezTo>
                    <a:lnTo>
                      <a:pt x="130681" y="6428"/>
                    </a:lnTo>
                    <a:lnTo>
                      <a:pt x="130530" y="6278"/>
                    </a:lnTo>
                    <a:close/>
                    <a:moveTo>
                      <a:pt x="213137" y="399702"/>
                    </a:moveTo>
                    <a:lnTo>
                      <a:pt x="213218" y="399737"/>
                    </a:lnTo>
                    <a:close/>
                    <a:moveTo>
                      <a:pt x="119724" y="323609"/>
                    </a:moveTo>
                    <a:lnTo>
                      <a:pt x="119493" y="324014"/>
                    </a:lnTo>
                    <a:lnTo>
                      <a:pt x="119227" y="324477"/>
                    </a:lnTo>
                    <a:cubicBezTo>
                      <a:pt x="119065" y="324789"/>
                      <a:pt x="118822" y="325044"/>
                      <a:pt x="118532" y="325229"/>
                    </a:cubicBezTo>
                    <a:lnTo>
                      <a:pt x="118428" y="325299"/>
                    </a:lnTo>
                    <a:lnTo>
                      <a:pt x="118405" y="325356"/>
                    </a:lnTo>
                    <a:lnTo>
                      <a:pt x="118394" y="325391"/>
                    </a:lnTo>
                    <a:lnTo>
                      <a:pt x="118486" y="325322"/>
                    </a:lnTo>
                    <a:cubicBezTo>
                      <a:pt x="118648" y="325229"/>
                      <a:pt x="118810" y="325148"/>
                      <a:pt x="118984" y="325090"/>
                    </a:cubicBezTo>
                    <a:lnTo>
                      <a:pt x="118995" y="325079"/>
                    </a:lnTo>
                    <a:cubicBezTo>
                      <a:pt x="119099" y="324917"/>
                      <a:pt x="119227" y="324755"/>
                      <a:pt x="119354" y="324628"/>
                    </a:cubicBezTo>
                    <a:lnTo>
                      <a:pt x="119944" y="324107"/>
                    </a:lnTo>
                    <a:cubicBezTo>
                      <a:pt x="119886" y="323945"/>
                      <a:pt x="119863" y="323783"/>
                      <a:pt x="119851" y="323609"/>
                    </a:cubicBezTo>
                    <a:close/>
                    <a:moveTo>
                      <a:pt x="351662" y="31451"/>
                    </a:moveTo>
                    <a:lnTo>
                      <a:pt x="351720" y="31428"/>
                    </a:lnTo>
                    <a:close/>
                    <a:moveTo>
                      <a:pt x="353317" y="30791"/>
                    </a:moveTo>
                    <a:lnTo>
                      <a:pt x="352924" y="30826"/>
                    </a:lnTo>
                    <a:lnTo>
                      <a:pt x="352762" y="30884"/>
                    </a:lnTo>
                    <a:lnTo>
                      <a:pt x="351975" y="31300"/>
                    </a:lnTo>
                    <a:cubicBezTo>
                      <a:pt x="351894" y="31358"/>
                      <a:pt x="351813" y="31381"/>
                      <a:pt x="351732" y="31416"/>
                    </a:cubicBezTo>
                    <a:lnTo>
                      <a:pt x="351848" y="31358"/>
                    </a:lnTo>
                    <a:lnTo>
                      <a:pt x="352738" y="30942"/>
                    </a:lnTo>
                    <a:lnTo>
                      <a:pt x="353305" y="30780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xmlns="" id="{CB8086D2-9494-D7FF-E683-491A8922C667}"/>
                  </a:ext>
                </a:extLst>
              </p:cNvPr>
              <p:cNvSpPr/>
              <p:nvPr/>
            </p:nvSpPr>
            <p:spPr>
              <a:xfrm>
                <a:off x="538603" y="2481339"/>
                <a:ext cx="260553" cy="264506"/>
              </a:xfrm>
              <a:custGeom>
                <a:avLst/>
                <a:gdLst>
                  <a:gd name="connsiteX0" fmla="*/ 131832 w 260553"/>
                  <a:gd name="connsiteY0" fmla="*/ 4580 h 264506"/>
                  <a:gd name="connsiteX1" fmla="*/ 132573 w 260553"/>
                  <a:gd name="connsiteY1" fmla="*/ 3539 h 264506"/>
                  <a:gd name="connsiteX2" fmla="*/ 133012 w 260553"/>
                  <a:gd name="connsiteY2" fmla="*/ 3006 h 264506"/>
                  <a:gd name="connsiteX3" fmla="*/ 133290 w 260553"/>
                  <a:gd name="connsiteY3" fmla="*/ 2740 h 264506"/>
                  <a:gd name="connsiteX4" fmla="*/ 135396 w 260553"/>
                  <a:gd name="connsiteY4" fmla="*/ 1051 h 264506"/>
                  <a:gd name="connsiteX5" fmla="*/ 136148 w 260553"/>
                  <a:gd name="connsiteY5" fmla="*/ 681 h 264506"/>
                  <a:gd name="connsiteX6" fmla="*/ 138219 w 260553"/>
                  <a:gd name="connsiteY6" fmla="*/ 137 h 264506"/>
                  <a:gd name="connsiteX7" fmla="*/ 138925 w 260553"/>
                  <a:gd name="connsiteY7" fmla="*/ 21 h 264506"/>
                  <a:gd name="connsiteX8" fmla="*/ 140486 w 260553"/>
                  <a:gd name="connsiteY8" fmla="*/ 449 h 264506"/>
                  <a:gd name="connsiteX9" fmla="*/ 143830 w 260553"/>
                  <a:gd name="connsiteY9" fmla="*/ 3157 h 264506"/>
                  <a:gd name="connsiteX10" fmla="*/ 144247 w 260553"/>
                  <a:gd name="connsiteY10" fmla="*/ 3620 h 264506"/>
                  <a:gd name="connsiteX11" fmla="*/ 144709 w 260553"/>
                  <a:gd name="connsiteY11" fmla="*/ 4395 h 264506"/>
                  <a:gd name="connsiteX12" fmla="*/ 148111 w 260553"/>
                  <a:gd name="connsiteY12" fmla="*/ 12864 h 264506"/>
                  <a:gd name="connsiteX13" fmla="*/ 148319 w 260553"/>
                  <a:gd name="connsiteY13" fmla="*/ 13743 h 264506"/>
                  <a:gd name="connsiteX14" fmla="*/ 149094 w 260553"/>
                  <a:gd name="connsiteY14" fmla="*/ 18001 h 264506"/>
                  <a:gd name="connsiteX15" fmla="*/ 149545 w 260553"/>
                  <a:gd name="connsiteY15" fmla="*/ 21275 h 264506"/>
                  <a:gd name="connsiteX16" fmla="*/ 149626 w 260553"/>
                  <a:gd name="connsiteY16" fmla="*/ 22154 h 264506"/>
                  <a:gd name="connsiteX17" fmla="*/ 149557 w 260553"/>
                  <a:gd name="connsiteY17" fmla="*/ 24295 h 264506"/>
                  <a:gd name="connsiteX18" fmla="*/ 149464 w 260553"/>
                  <a:gd name="connsiteY18" fmla="*/ 24815 h 264506"/>
                  <a:gd name="connsiteX19" fmla="*/ 149233 w 260553"/>
                  <a:gd name="connsiteY19" fmla="*/ 25521 h 264506"/>
                  <a:gd name="connsiteX20" fmla="*/ 147983 w 260553"/>
                  <a:gd name="connsiteY20" fmla="*/ 28367 h 264506"/>
                  <a:gd name="connsiteX21" fmla="*/ 146977 w 260553"/>
                  <a:gd name="connsiteY21" fmla="*/ 31630 h 264506"/>
                  <a:gd name="connsiteX22" fmla="*/ 146641 w 260553"/>
                  <a:gd name="connsiteY22" fmla="*/ 32301 h 264506"/>
                  <a:gd name="connsiteX23" fmla="*/ 145172 w 260553"/>
                  <a:gd name="connsiteY23" fmla="*/ 34673 h 264506"/>
                  <a:gd name="connsiteX24" fmla="*/ 145716 w 260553"/>
                  <a:gd name="connsiteY24" fmla="*/ 34904 h 264506"/>
                  <a:gd name="connsiteX25" fmla="*/ 146491 w 260553"/>
                  <a:gd name="connsiteY25" fmla="*/ 35344 h 264506"/>
                  <a:gd name="connsiteX26" fmla="*/ 154728 w 260553"/>
                  <a:gd name="connsiteY26" fmla="*/ 31167 h 264506"/>
                  <a:gd name="connsiteX27" fmla="*/ 155041 w 260553"/>
                  <a:gd name="connsiteY27" fmla="*/ 30982 h 264506"/>
                  <a:gd name="connsiteX28" fmla="*/ 158408 w 260553"/>
                  <a:gd name="connsiteY28" fmla="*/ 28483 h 264506"/>
                  <a:gd name="connsiteX29" fmla="*/ 159032 w 260553"/>
                  <a:gd name="connsiteY29" fmla="*/ 28113 h 264506"/>
                  <a:gd name="connsiteX30" fmla="*/ 164285 w 260553"/>
                  <a:gd name="connsiteY30" fmla="*/ 25255 h 264506"/>
                  <a:gd name="connsiteX31" fmla="*/ 166252 w 260553"/>
                  <a:gd name="connsiteY31" fmla="*/ 25278 h 264506"/>
                  <a:gd name="connsiteX32" fmla="*/ 166703 w 260553"/>
                  <a:gd name="connsiteY32" fmla="*/ 25544 h 264506"/>
                  <a:gd name="connsiteX33" fmla="*/ 170023 w 260553"/>
                  <a:gd name="connsiteY33" fmla="*/ 27581 h 264506"/>
                  <a:gd name="connsiteX34" fmla="*/ 170799 w 260553"/>
                  <a:gd name="connsiteY34" fmla="*/ 28587 h 264506"/>
                  <a:gd name="connsiteX35" fmla="*/ 172233 w 260553"/>
                  <a:gd name="connsiteY35" fmla="*/ 32775 h 264506"/>
                  <a:gd name="connsiteX36" fmla="*/ 176283 w 260553"/>
                  <a:gd name="connsiteY36" fmla="*/ 32880 h 264506"/>
                  <a:gd name="connsiteX37" fmla="*/ 177127 w 260553"/>
                  <a:gd name="connsiteY37" fmla="*/ 32937 h 264506"/>
                  <a:gd name="connsiteX38" fmla="*/ 180795 w 260553"/>
                  <a:gd name="connsiteY38" fmla="*/ 33620 h 264506"/>
                  <a:gd name="connsiteX39" fmla="*/ 181223 w 260553"/>
                  <a:gd name="connsiteY39" fmla="*/ 33678 h 264506"/>
                  <a:gd name="connsiteX40" fmla="*/ 186510 w 260553"/>
                  <a:gd name="connsiteY40" fmla="*/ 34117 h 264506"/>
                  <a:gd name="connsiteX41" fmla="*/ 187679 w 260553"/>
                  <a:gd name="connsiteY41" fmla="*/ 34233 h 264506"/>
                  <a:gd name="connsiteX42" fmla="*/ 188547 w 260553"/>
                  <a:gd name="connsiteY42" fmla="*/ 34569 h 264506"/>
                  <a:gd name="connsiteX43" fmla="*/ 192434 w 260553"/>
                  <a:gd name="connsiteY43" fmla="*/ 37230 h 264506"/>
                  <a:gd name="connsiteX44" fmla="*/ 192770 w 260553"/>
                  <a:gd name="connsiteY44" fmla="*/ 37403 h 264506"/>
                  <a:gd name="connsiteX45" fmla="*/ 194169 w 260553"/>
                  <a:gd name="connsiteY45" fmla="*/ 38063 h 264506"/>
                  <a:gd name="connsiteX46" fmla="*/ 195095 w 260553"/>
                  <a:gd name="connsiteY46" fmla="*/ 38919 h 264506"/>
                  <a:gd name="connsiteX47" fmla="*/ 195465 w 260553"/>
                  <a:gd name="connsiteY47" fmla="*/ 39671 h 264506"/>
                  <a:gd name="connsiteX48" fmla="*/ 196345 w 260553"/>
                  <a:gd name="connsiteY48" fmla="*/ 42216 h 264506"/>
                  <a:gd name="connsiteX49" fmla="*/ 196402 w 260553"/>
                  <a:gd name="connsiteY49" fmla="*/ 43339 h 264506"/>
                  <a:gd name="connsiteX50" fmla="*/ 196194 w 260553"/>
                  <a:gd name="connsiteY50" fmla="*/ 44114 h 264506"/>
                  <a:gd name="connsiteX51" fmla="*/ 195847 w 260553"/>
                  <a:gd name="connsiteY51" fmla="*/ 45005 h 264506"/>
                  <a:gd name="connsiteX52" fmla="*/ 198936 w 260553"/>
                  <a:gd name="connsiteY52" fmla="*/ 48175 h 264506"/>
                  <a:gd name="connsiteX53" fmla="*/ 199006 w 260553"/>
                  <a:gd name="connsiteY53" fmla="*/ 48244 h 264506"/>
                  <a:gd name="connsiteX54" fmla="*/ 201308 w 260553"/>
                  <a:gd name="connsiteY54" fmla="*/ 49135 h 264506"/>
                  <a:gd name="connsiteX55" fmla="*/ 201447 w 260553"/>
                  <a:gd name="connsiteY55" fmla="*/ 49135 h 264506"/>
                  <a:gd name="connsiteX56" fmla="*/ 204177 w 260553"/>
                  <a:gd name="connsiteY56" fmla="*/ 49123 h 264506"/>
                  <a:gd name="connsiteX57" fmla="*/ 212832 w 260553"/>
                  <a:gd name="connsiteY57" fmla="*/ 49517 h 264506"/>
                  <a:gd name="connsiteX58" fmla="*/ 213653 w 260553"/>
                  <a:gd name="connsiteY58" fmla="*/ 49748 h 264506"/>
                  <a:gd name="connsiteX59" fmla="*/ 218940 w 260553"/>
                  <a:gd name="connsiteY59" fmla="*/ 52479 h 264506"/>
                  <a:gd name="connsiteX60" fmla="*/ 218964 w 260553"/>
                  <a:gd name="connsiteY60" fmla="*/ 52479 h 264506"/>
                  <a:gd name="connsiteX61" fmla="*/ 224343 w 260553"/>
                  <a:gd name="connsiteY61" fmla="*/ 52421 h 264506"/>
                  <a:gd name="connsiteX62" fmla="*/ 225130 w 260553"/>
                  <a:gd name="connsiteY62" fmla="*/ 52583 h 264506"/>
                  <a:gd name="connsiteX63" fmla="*/ 228590 w 260553"/>
                  <a:gd name="connsiteY63" fmla="*/ 54064 h 264506"/>
                  <a:gd name="connsiteX64" fmla="*/ 230105 w 260553"/>
                  <a:gd name="connsiteY64" fmla="*/ 54723 h 264506"/>
                  <a:gd name="connsiteX65" fmla="*/ 230684 w 260553"/>
                  <a:gd name="connsiteY65" fmla="*/ 55116 h 264506"/>
                  <a:gd name="connsiteX66" fmla="*/ 232604 w 260553"/>
                  <a:gd name="connsiteY66" fmla="*/ 57002 h 264506"/>
                  <a:gd name="connsiteX67" fmla="*/ 232928 w 260553"/>
                  <a:gd name="connsiteY67" fmla="*/ 57419 h 264506"/>
                  <a:gd name="connsiteX68" fmla="*/ 233322 w 260553"/>
                  <a:gd name="connsiteY68" fmla="*/ 58090 h 264506"/>
                  <a:gd name="connsiteX69" fmla="*/ 235231 w 260553"/>
                  <a:gd name="connsiteY69" fmla="*/ 62533 h 264506"/>
                  <a:gd name="connsiteX70" fmla="*/ 234907 w 260553"/>
                  <a:gd name="connsiteY70" fmla="*/ 64638 h 264506"/>
                  <a:gd name="connsiteX71" fmla="*/ 232870 w 260553"/>
                  <a:gd name="connsiteY71" fmla="*/ 65263 h 264506"/>
                  <a:gd name="connsiteX72" fmla="*/ 232211 w 260553"/>
                  <a:gd name="connsiteY72" fmla="*/ 65078 h 264506"/>
                  <a:gd name="connsiteX73" fmla="*/ 232118 w 260553"/>
                  <a:gd name="connsiteY73" fmla="*/ 65043 h 264506"/>
                  <a:gd name="connsiteX74" fmla="*/ 229642 w 260553"/>
                  <a:gd name="connsiteY74" fmla="*/ 66779 h 264506"/>
                  <a:gd name="connsiteX75" fmla="*/ 229631 w 260553"/>
                  <a:gd name="connsiteY75" fmla="*/ 66779 h 264506"/>
                  <a:gd name="connsiteX76" fmla="*/ 230487 w 260553"/>
                  <a:gd name="connsiteY76" fmla="*/ 67704 h 264506"/>
                  <a:gd name="connsiteX77" fmla="*/ 230753 w 260553"/>
                  <a:gd name="connsiteY77" fmla="*/ 68074 h 264506"/>
                  <a:gd name="connsiteX78" fmla="*/ 231146 w 260553"/>
                  <a:gd name="connsiteY78" fmla="*/ 68815 h 264506"/>
                  <a:gd name="connsiteX79" fmla="*/ 233403 w 260553"/>
                  <a:gd name="connsiteY79" fmla="*/ 74843 h 264506"/>
                  <a:gd name="connsiteX80" fmla="*/ 233507 w 260553"/>
                  <a:gd name="connsiteY80" fmla="*/ 75248 h 264506"/>
                  <a:gd name="connsiteX81" fmla="*/ 233599 w 260553"/>
                  <a:gd name="connsiteY81" fmla="*/ 76069 h 264506"/>
                  <a:gd name="connsiteX82" fmla="*/ 233611 w 260553"/>
                  <a:gd name="connsiteY82" fmla="*/ 79378 h 264506"/>
                  <a:gd name="connsiteX83" fmla="*/ 233009 w 260553"/>
                  <a:gd name="connsiteY83" fmla="*/ 80732 h 264506"/>
                  <a:gd name="connsiteX84" fmla="*/ 229561 w 260553"/>
                  <a:gd name="connsiteY84" fmla="*/ 84122 h 264506"/>
                  <a:gd name="connsiteX85" fmla="*/ 228300 w 260553"/>
                  <a:gd name="connsiteY85" fmla="*/ 84700 h 264506"/>
                  <a:gd name="connsiteX86" fmla="*/ 227768 w 260553"/>
                  <a:gd name="connsiteY86" fmla="*/ 84723 h 264506"/>
                  <a:gd name="connsiteX87" fmla="*/ 222400 w 260553"/>
                  <a:gd name="connsiteY87" fmla="*/ 84966 h 264506"/>
                  <a:gd name="connsiteX88" fmla="*/ 219519 w 260553"/>
                  <a:gd name="connsiteY88" fmla="*/ 87211 h 264506"/>
                  <a:gd name="connsiteX89" fmla="*/ 219854 w 260553"/>
                  <a:gd name="connsiteY89" fmla="*/ 90265 h 264506"/>
                  <a:gd name="connsiteX90" fmla="*/ 219797 w 260553"/>
                  <a:gd name="connsiteY90" fmla="*/ 91005 h 264506"/>
                  <a:gd name="connsiteX91" fmla="*/ 219658 w 260553"/>
                  <a:gd name="connsiteY91" fmla="*/ 91503 h 264506"/>
                  <a:gd name="connsiteX92" fmla="*/ 219426 w 260553"/>
                  <a:gd name="connsiteY92" fmla="*/ 92035 h 264506"/>
                  <a:gd name="connsiteX93" fmla="*/ 218292 w 260553"/>
                  <a:gd name="connsiteY93" fmla="*/ 93863 h 264506"/>
                  <a:gd name="connsiteX94" fmla="*/ 216002 w 260553"/>
                  <a:gd name="connsiteY94" fmla="*/ 94719 h 264506"/>
                  <a:gd name="connsiteX95" fmla="*/ 215562 w 260553"/>
                  <a:gd name="connsiteY95" fmla="*/ 94580 h 264506"/>
                  <a:gd name="connsiteX96" fmla="*/ 215169 w 260553"/>
                  <a:gd name="connsiteY96" fmla="*/ 94407 h 264506"/>
                  <a:gd name="connsiteX97" fmla="*/ 212161 w 260553"/>
                  <a:gd name="connsiteY97" fmla="*/ 92718 h 264506"/>
                  <a:gd name="connsiteX98" fmla="*/ 211270 w 260553"/>
                  <a:gd name="connsiteY98" fmla="*/ 96559 h 264506"/>
                  <a:gd name="connsiteX99" fmla="*/ 211235 w 260553"/>
                  <a:gd name="connsiteY99" fmla="*/ 96790 h 264506"/>
                  <a:gd name="connsiteX100" fmla="*/ 211721 w 260553"/>
                  <a:gd name="connsiteY100" fmla="*/ 102992 h 264506"/>
                  <a:gd name="connsiteX101" fmla="*/ 211663 w 260553"/>
                  <a:gd name="connsiteY101" fmla="*/ 103952 h 264506"/>
                  <a:gd name="connsiteX102" fmla="*/ 211605 w 260553"/>
                  <a:gd name="connsiteY102" fmla="*/ 104403 h 264506"/>
                  <a:gd name="connsiteX103" fmla="*/ 215354 w 260553"/>
                  <a:gd name="connsiteY103" fmla="*/ 103235 h 264506"/>
                  <a:gd name="connsiteX104" fmla="*/ 216268 w 260553"/>
                  <a:gd name="connsiteY104" fmla="*/ 103165 h 264506"/>
                  <a:gd name="connsiteX105" fmla="*/ 216800 w 260553"/>
                  <a:gd name="connsiteY105" fmla="*/ 103246 h 264506"/>
                  <a:gd name="connsiteX106" fmla="*/ 221081 w 260553"/>
                  <a:gd name="connsiteY106" fmla="*/ 104091 h 264506"/>
                  <a:gd name="connsiteX107" fmla="*/ 224795 w 260553"/>
                  <a:gd name="connsiteY107" fmla="*/ 104912 h 264506"/>
                  <a:gd name="connsiteX108" fmla="*/ 225211 w 260553"/>
                  <a:gd name="connsiteY108" fmla="*/ 105063 h 264506"/>
                  <a:gd name="connsiteX109" fmla="*/ 225651 w 260553"/>
                  <a:gd name="connsiteY109" fmla="*/ 105271 h 264506"/>
                  <a:gd name="connsiteX110" fmla="*/ 226623 w 260553"/>
                  <a:gd name="connsiteY110" fmla="*/ 106266 h 264506"/>
                  <a:gd name="connsiteX111" fmla="*/ 230614 w 260553"/>
                  <a:gd name="connsiteY111" fmla="*/ 115059 h 264506"/>
                  <a:gd name="connsiteX112" fmla="*/ 230822 w 260553"/>
                  <a:gd name="connsiteY112" fmla="*/ 115753 h 264506"/>
                  <a:gd name="connsiteX113" fmla="*/ 231875 w 260553"/>
                  <a:gd name="connsiteY113" fmla="*/ 115777 h 264506"/>
                  <a:gd name="connsiteX114" fmla="*/ 232512 w 260553"/>
                  <a:gd name="connsiteY114" fmla="*/ 115881 h 264506"/>
                  <a:gd name="connsiteX115" fmla="*/ 232998 w 260553"/>
                  <a:gd name="connsiteY115" fmla="*/ 116054 h 264506"/>
                  <a:gd name="connsiteX116" fmla="*/ 233518 w 260553"/>
                  <a:gd name="connsiteY116" fmla="*/ 116332 h 264506"/>
                  <a:gd name="connsiteX117" fmla="*/ 235242 w 260553"/>
                  <a:gd name="connsiteY117" fmla="*/ 117616 h 264506"/>
                  <a:gd name="connsiteX118" fmla="*/ 235728 w 260553"/>
                  <a:gd name="connsiteY118" fmla="*/ 118137 h 264506"/>
                  <a:gd name="connsiteX119" fmla="*/ 235994 w 260553"/>
                  <a:gd name="connsiteY119" fmla="*/ 118542 h 264506"/>
                  <a:gd name="connsiteX120" fmla="*/ 236318 w 260553"/>
                  <a:gd name="connsiteY120" fmla="*/ 119722 h 264506"/>
                  <a:gd name="connsiteX121" fmla="*/ 236168 w 260553"/>
                  <a:gd name="connsiteY121" fmla="*/ 122811 h 264506"/>
                  <a:gd name="connsiteX122" fmla="*/ 236179 w 260553"/>
                  <a:gd name="connsiteY122" fmla="*/ 123089 h 264506"/>
                  <a:gd name="connsiteX123" fmla="*/ 236607 w 260553"/>
                  <a:gd name="connsiteY123" fmla="*/ 125056 h 264506"/>
                  <a:gd name="connsiteX124" fmla="*/ 236711 w 260553"/>
                  <a:gd name="connsiteY124" fmla="*/ 125657 h 264506"/>
                  <a:gd name="connsiteX125" fmla="*/ 236897 w 260553"/>
                  <a:gd name="connsiteY125" fmla="*/ 127983 h 264506"/>
                  <a:gd name="connsiteX126" fmla="*/ 236144 w 260553"/>
                  <a:gd name="connsiteY126" fmla="*/ 129718 h 264506"/>
                  <a:gd name="connsiteX127" fmla="*/ 235450 w 260553"/>
                  <a:gd name="connsiteY127" fmla="*/ 130216 h 264506"/>
                  <a:gd name="connsiteX128" fmla="*/ 233992 w 260553"/>
                  <a:gd name="connsiteY128" fmla="*/ 130968 h 264506"/>
                  <a:gd name="connsiteX129" fmla="*/ 233541 w 260553"/>
                  <a:gd name="connsiteY129" fmla="*/ 131211 h 264506"/>
                  <a:gd name="connsiteX130" fmla="*/ 233298 w 260553"/>
                  <a:gd name="connsiteY130" fmla="*/ 131326 h 264506"/>
                  <a:gd name="connsiteX131" fmla="*/ 232847 w 260553"/>
                  <a:gd name="connsiteY131" fmla="*/ 131743 h 264506"/>
                  <a:gd name="connsiteX132" fmla="*/ 232662 w 260553"/>
                  <a:gd name="connsiteY132" fmla="*/ 131997 h 264506"/>
                  <a:gd name="connsiteX133" fmla="*/ 232303 w 260553"/>
                  <a:gd name="connsiteY133" fmla="*/ 132518 h 264506"/>
                  <a:gd name="connsiteX134" fmla="*/ 232662 w 260553"/>
                  <a:gd name="connsiteY134" fmla="*/ 132576 h 264506"/>
                  <a:gd name="connsiteX135" fmla="*/ 234340 w 260553"/>
                  <a:gd name="connsiteY135" fmla="*/ 132923 h 264506"/>
                  <a:gd name="connsiteX136" fmla="*/ 234883 w 260553"/>
                  <a:gd name="connsiteY136" fmla="*/ 133154 h 264506"/>
                  <a:gd name="connsiteX137" fmla="*/ 236260 w 260553"/>
                  <a:gd name="connsiteY137" fmla="*/ 133976 h 264506"/>
                  <a:gd name="connsiteX138" fmla="*/ 236549 w 260553"/>
                  <a:gd name="connsiteY138" fmla="*/ 134138 h 264506"/>
                  <a:gd name="connsiteX139" fmla="*/ 237510 w 260553"/>
                  <a:gd name="connsiteY139" fmla="*/ 133363 h 264506"/>
                  <a:gd name="connsiteX140" fmla="*/ 238134 w 260553"/>
                  <a:gd name="connsiteY140" fmla="*/ 133027 h 264506"/>
                  <a:gd name="connsiteX141" fmla="*/ 238620 w 260553"/>
                  <a:gd name="connsiteY141" fmla="*/ 132865 h 264506"/>
                  <a:gd name="connsiteX142" fmla="*/ 239141 w 260553"/>
                  <a:gd name="connsiteY142" fmla="*/ 132773 h 264506"/>
                  <a:gd name="connsiteX143" fmla="*/ 242080 w 260553"/>
                  <a:gd name="connsiteY143" fmla="*/ 132611 h 264506"/>
                  <a:gd name="connsiteX144" fmla="*/ 242195 w 260553"/>
                  <a:gd name="connsiteY144" fmla="*/ 132576 h 264506"/>
                  <a:gd name="connsiteX145" fmla="*/ 242566 w 260553"/>
                  <a:gd name="connsiteY145" fmla="*/ 132402 h 264506"/>
                  <a:gd name="connsiteX146" fmla="*/ 243306 w 260553"/>
                  <a:gd name="connsiteY146" fmla="*/ 132136 h 264506"/>
                  <a:gd name="connsiteX147" fmla="*/ 244058 w 260553"/>
                  <a:gd name="connsiteY147" fmla="*/ 131963 h 264506"/>
                  <a:gd name="connsiteX148" fmla="*/ 245412 w 260553"/>
                  <a:gd name="connsiteY148" fmla="*/ 132148 h 264506"/>
                  <a:gd name="connsiteX149" fmla="*/ 245851 w 260553"/>
                  <a:gd name="connsiteY149" fmla="*/ 132379 h 264506"/>
                  <a:gd name="connsiteX150" fmla="*/ 246210 w 260553"/>
                  <a:gd name="connsiteY150" fmla="*/ 132634 h 264506"/>
                  <a:gd name="connsiteX151" fmla="*/ 246268 w 260553"/>
                  <a:gd name="connsiteY151" fmla="*/ 132668 h 264506"/>
                  <a:gd name="connsiteX152" fmla="*/ 249010 w 260553"/>
                  <a:gd name="connsiteY152" fmla="*/ 132090 h 264506"/>
                  <a:gd name="connsiteX153" fmla="*/ 250190 w 260553"/>
                  <a:gd name="connsiteY153" fmla="*/ 132206 h 264506"/>
                  <a:gd name="connsiteX154" fmla="*/ 250595 w 260553"/>
                  <a:gd name="connsiteY154" fmla="*/ 132368 h 264506"/>
                  <a:gd name="connsiteX155" fmla="*/ 251521 w 260553"/>
                  <a:gd name="connsiteY155" fmla="*/ 133131 h 264506"/>
                  <a:gd name="connsiteX156" fmla="*/ 252007 w 260553"/>
                  <a:gd name="connsiteY156" fmla="*/ 133895 h 264506"/>
                  <a:gd name="connsiteX157" fmla="*/ 252539 w 260553"/>
                  <a:gd name="connsiteY157" fmla="*/ 134057 h 264506"/>
                  <a:gd name="connsiteX158" fmla="*/ 253025 w 260553"/>
                  <a:gd name="connsiteY158" fmla="*/ 134288 h 264506"/>
                  <a:gd name="connsiteX159" fmla="*/ 254066 w 260553"/>
                  <a:gd name="connsiteY159" fmla="*/ 134832 h 264506"/>
                  <a:gd name="connsiteX160" fmla="*/ 254633 w 260553"/>
                  <a:gd name="connsiteY160" fmla="*/ 135179 h 264506"/>
                  <a:gd name="connsiteX161" fmla="*/ 255246 w 260553"/>
                  <a:gd name="connsiteY161" fmla="*/ 135792 h 264506"/>
                  <a:gd name="connsiteX162" fmla="*/ 256033 w 260553"/>
                  <a:gd name="connsiteY162" fmla="*/ 136995 h 264506"/>
                  <a:gd name="connsiteX163" fmla="*/ 257120 w 260553"/>
                  <a:gd name="connsiteY163" fmla="*/ 137528 h 264506"/>
                  <a:gd name="connsiteX164" fmla="*/ 257780 w 260553"/>
                  <a:gd name="connsiteY164" fmla="*/ 138037 h 264506"/>
                  <a:gd name="connsiteX165" fmla="*/ 258046 w 260553"/>
                  <a:gd name="connsiteY165" fmla="*/ 138349 h 264506"/>
                  <a:gd name="connsiteX166" fmla="*/ 258416 w 260553"/>
                  <a:gd name="connsiteY166" fmla="*/ 140270 h 264506"/>
                  <a:gd name="connsiteX167" fmla="*/ 259469 w 260553"/>
                  <a:gd name="connsiteY167" fmla="*/ 141056 h 264506"/>
                  <a:gd name="connsiteX168" fmla="*/ 259839 w 260553"/>
                  <a:gd name="connsiteY168" fmla="*/ 141427 h 264506"/>
                  <a:gd name="connsiteX169" fmla="*/ 260128 w 260553"/>
                  <a:gd name="connsiteY169" fmla="*/ 141797 h 264506"/>
                  <a:gd name="connsiteX170" fmla="*/ 260545 w 260553"/>
                  <a:gd name="connsiteY170" fmla="*/ 143243 h 264506"/>
                  <a:gd name="connsiteX171" fmla="*/ 260094 w 260553"/>
                  <a:gd name="connsiteY171" fmla="*/ 147512 h 264506"/>
                  <a:gd name="connsiteX172" fmla="*/ 259955 w 260553"/>
                  <a:gd name="connsiteY172" fmla="*/ 148403 h 264506"/>
                  <a:gd name="connsiteX173" fmla="*/ 259538 w 260553"/>
                  <a:gd name="connsiteY173" fmla="*/ 149849 h 264506"/>
                  <a:gd name="connsiteX174" fmla="*/ 259457 w 260553"/>
                  <a:gd name="connsiteY174" fmla="*/ 150243 h 264506"/>
                  <a:gd name="connsiteX175" fmla="*/ 259214 w 260553"/>
                  <a:gd name="connsiteY175" fmla="*/ 151839 h 264506"/>
                  <a:gd name="connsiteX176" fmla="*/ 258694 w 260553"/>
                  <a:gd name="connsiteY176" fmla="*/ 154523 h 264506"/>
                  <a:gd name="connsiteX177" fmla="*/ 258486 w 260553"/>
                  <a:gd name="connsiteY177" fmla="*/ 155264 h 264506"/>
                  <a:gd name="connsiteX178" fmla="*/ 258069 w 260553"/>
                  <a:gd name="connsiteY178" fmla="*/ 156375 h 264506"/>
                  <a:gd name="connsiteX179" fmla="*/ 257525 w 260553"/>
                  <a:gd name="connsiteY179" fmla="*/ 157161 h 264506"/>
                  <a:gd name="connsiteX180" fmla="*/ 256137 w 260553"/>
                  <a:gd name="connsiteY180" fmla="*/ 158388 h 264506"/>
                  <a:gd name="connsiteX181" fmla="*/ 256125 w 260553"/>
                  <a:gd name="connsiteY181" fmla="*/ 158422 h 264506"/>
                  <a:gd name="connsiteX182" fmla="*/ 257016 w 260553"/>
                  <a:gd name="connsiteY182" fmla="*/ 158677 h 264506"/>
                  <a:gd name="connsiteX183" fmla="*/ 258324 w 260553"/>
                  <a:gd name="connsiteY183" fmla="*/ 159926 h 264506"/>
                  <a:gd name="connsiteX184" fmla="*/ 258127 w 260553"/>
                  <a:gd name="connsiteY184" fmla="*/ 161720 h 264506"/>
                  <a:gd name="connsiteX185" fmla="*/ 257849 w 260553"/>
                  <a:gd name="connsiteY185" fmla="*/ 162136 h 264506"/>
                  <a:gd name="connsiteX186" fmla="*/ 256507 w 260553"/>
                  <a:gd name="connsiteY186" fmla="*/ 163953 h 264506"/>
                  <a:gd name="connsiteX187" fmla="*/ 254830 w 260553"/>
                  <a:gd name="connsiteY187" fmla="*/ 166174 h 264506"/>
                  <a:gd name="connsiteX188" fmla="*/ 255709 w 260553"/>
                  <a:gd name="connsiteY188" fmla="*/ 167366 h 264506"/>
                  <a:gd name="connsiteX189" fmla="*/ 255813 w 260553"/>
                  <a:gd name="connsiteY189" fmla="*/ 167458 h 264506"/>
                  <a:gd name="connsiteX190" fmla="*/ 257097 w 260553"/>
                  <a:gd name="connsiteY190" fmla="*/ 168257 h 264506"/>
                  <a:gd name="connsiteX191" fmla="*/ 257791 w 260553"/>
                  <a:gd name="connsiteY191" fmla="*/ 168997 h 264506"/>
                  <a:gd name="connsiteX192" fmla="*/ 258810 w 260553"/>
                  <a:gd name="connsiteY192" fmla="*/ 170883 h 264506"/>
                  <a:gd name="connsiteX193" fmla="*/ 259099 w 260553"/>
                  <a:gd name="connsiteY193" fmla="*/ 171658 h 264506"/>
                  <a:gd name="connsiteX194" fmla="*/ 258324 w 260553"/>
                  <a:gd name="connsiteY194" fmla="*/ 173949 h 264506"/>
                  <a:gd name="connsiteX195" fmla="*/ 257329 w 260553"/>
                  <a:gd name="connsiteY195" fmla="*/ 174574 h 264506"/>
                  <a:gd name="connsiteX196" fmla="*/ 256125 w 260553"/>
                  <a:gd name="connsiteY196" fmla="*/ 174851 h 264506"/>
                  <a:gd name="connsiteX197" fmla="*/ 254205 w 260553"/>
                  <a:gd name="connsiteY197" fmla="*/ 174666 h 264506"/>
                  <a:gd name="connsiteX198" fmla="*/ 253499 w 260553"/>
                  <a:gd name="connsiteY198" fmla="*/ 174470 h 264506"/>
                  <a:gd name="connsiteX199" fmla="*/ 252238 w 260553"/>
                  <a:gd name="connsiteY199" fmla="*/ 174018 h 264506"/>
                  <a:gd name="connsiteX200" fmla="*/ 251497 w 260553"/>
                  <a:gd name="connsiteY200" fmla="*/ 174527 h 264506"/>
                  <a:gd name="connsiteX201" fmla="*/ 251046 w 260553"/>
                  <a:gd name="connsiteY201" fmla="*/ 174759 h 264506"/>
                  <a:gd name="connsiteX202" fmla="*/ 250584 w 260553"/>
                  <a:gd name="connsiteY202" fmla="*/ 174932 h 264506"/>
                  <a:gd name="connsiteX203" fmla="*/ 249820 w 260553"/>
                  <a:gd name="connsiteY203" fmla="*/ 175048 h 264506"/>
                  <a:gd name="connsiteX204" fmla="*/ 248732 w 260553"/>
                  <a:gd name="connsiteY204" fmla="*/ 175013 h 264506"/>
                  <a:gd name="connsiteX205" fmla="*/ 248015 w 260553"/>
                  <a:gd name="connsiteY205" fmla="*/ 174851 h 264506"/>
                  <a:gd name="connsiteX206" fmla="*/ 247194 w 260553"/>
                  <a:gd name="connsiteY206" fmla="*/ 174446 h 264506"/>
                  <a:gd name="connsiteX207" fmla="*/ 246766 w 260553"/>
                  <a:gd name="connsiteY207" fmla="*/ 174157 h 264506"/>
                  <a:gd name="connsiteX208" fmla="*/ 246349 w 260553"/>
                  <a:gd name="connsiteY208" fmla="*/ 173868 h 264506"/>
                  <a:gd name="connsiteX209" fmla="*/ 245562 w 260553"/>
                  <a:gd name="connsiteY209" fmla="*/ 173347 h 264506"/>
                  <a:gd name="connsiteX210" fmla="*/ 245227 w 260553"/>
                  <a:gd name="connsiteY210" fmla="*/ 173185 h 264506"/>
                  <a:gd name="connsiteX211" fmla="*/ 244440 w 260553"/>
                  <a:gd name="connsiteY211" fmla="*/ 172827 h 264506"/>
                  <a:gd name="connsiteX212" fmla="*/ 244278 w 260553"/>
                  <a:gd name="connsiteY212" fmla="*/ 172792 h 264506"/>
                  <a:gd name="connsiteX213" fmla="*/ 242739 w 260553"/>
                  <a:gd name="connsiteY213" fmla="*/ 172711 h 264506"/>
                  <a:gd name="connsiteX214" fmla="*/ 242450 w 260553"/>
                  <a:gd name="connsiteY214" fmla="*/ 173209 h 264506"/>
                  <a:gd name="connsiteX215" fmla="*/ 242242 w 260553"/>
                  <a:gd name="connsiteY215" fmla="*/ 173625 h 264506"/>
                  <a:gd name="connsiteX216" fmla="*/ 241779 w 260553"/>
                  <a:gd name="connsiteY216" fmla="*/ 174562 h 264506"/>
                  <a:gd name="connsiteX217" fmla="*/ 241351 w 260553"/>
                  <a:gd name="connsiteY217" fmla="*/ 175152 h 264506"/>
                  <a:gd name="connsiteX218" fmla="*/ 240958 w 260553"/>
                  <a:gd name="connsiteY218" fmla="*/ 175499 h 264506"/>
                  <a:gd name="connsiteX219" fmla="*/ 240634 w 260553"/>
                  <a:gd name="connsiteY219" fmla="*/ 175742 h 264506"/>
                  <a:gd name="connsiteX220" fmla="*/ 239720 w 260553"/>
                  <a:gd name="connsiteY220" fmla="*/ 176309 h 264506"/>
                  <a:gd name="connsiteX221" fmla="*/ 239292 w 260553"/>
                  <a:gd name="connsiteY221" fmla="*/ 176506 h 264506"/>
                  <a:gd name="connsiteX222" fmla="*/ 238794 w 260553"/>
                  <a:gd name="connsiteY222" fmla="*/ 176656 h 264506"/>
                  <a:gd name="connsiteX223" fmla="*/ 238100 w 260553"/>
                  <a:gd name="connsiteY223" fmla="*/ 176760 h 264506"/>
                  <a:gd name="connsiteX224" fmla="*/ 233310 w 260553"/>
                  <a:gd name="connsiteY224" fmla="*/ 176552 h 264506"/>
                  <a:gd name="connsiteX225" fmla="*/ 232303 w 260553"/>
                  <a:gd name="connsiteY225" fmla="*/ 176552 h 264506"/>
                  <a:gd name="connsiteX226" fmla="*/ 229041 w 260553"/>
                  <a:gd name="connsiteY226" fmla="*/ 176517 h 264506"/>
                  <a:gd name="connsiteX227" fmla="*/ 228624 w 260553"/>
                  <a:gd name="connsiteY227" fmla="*/ 176460 h 264506"/>
                  <a:gd name="connsiteX228" fmla="*/ 228127 w 260553"/>
                  <a:gd name="connsiteY228" fmla="*/ 176344 h 264506"/>
                  <a:gd name="connsiteX229" fmla="*/ 227375 w 260553"/>
                  <a:gd name="connsiteY229" fmla="*/ 176008 h 264506"/>
                  <a:gd name="connsiteX230" fmla="*/ 224355 w 260553"/>
                  <a:gd name="connsiteY230" fmla="*/ 173764 h 264506"/>
                  <a:gd name="connsiteX231" fmla="*/ 223904 w 260553"/>
                  <a:gd name="connsiteY231" fmla="*/ 173278 h 264506"/>
                  <a:gd name="connsiteX232" fmla="*/ 223476 w 260553"/>
                  <a:gd name="connsiteY232" fmla="*/ 172618 h 264506"/>
                  <a:gd name="connsiteX233" fmla="*/ 222006 w 260553"/>
                  <a:gd name="connsiteY233" fmla="*/ 169761 h 264506"/>
                  <a:gd name="connsiteX234" fmla="*/ 220965 w 260553"/>
                  <a:gd name="connsiteY234" fmla="*/ 167632 h 264506"/>
                  <a:gd name="connsiteX235" fmla="*/ 218709 w 260553"/>
                  <a:gd name="connsiteY235" fmla="*/ 167528 h 264506"/>
                  <a:gd name="connsiteX236" fmla="*/ 217668 w 260553"/>
                  <a:gd name="connsiteY236" fmla="*/ 167181 h 264506"/>
                  <a:gd name="connsiteX237" fmla="*/ 217240 w 260553"/>
                  <a:gd name="connsiteY237" fmla="*/ 166891 h 264506"/>
                  <a:gd name="connsiteX238" fmla="*/ 216638 w 260553"/>
                  <a:gd name="connsiteY238" fmla="*/ 166371 h 264506"/>
                  <a:gd name="connsiteX239" fmla="*/ 216673 w 260553"/>
                  <a:gd name="connsiteY239" fmla="*/ 166406 h 264506"/>
                  <a:gd name="connsiteX240" fmla="*/ 216418 w 260553"/>
                  <a:gd name="connsiteY240" fmla="*/ 166174 h 264506"/>
                  <a:gd name="connsiteX241" fmla="*/ 213433 w 260553"/>
                  <a:gd name="connsiteY241" fmla="*/ 164497 h 264506"/>
                  <a:gd name="connsiteX242" fmla="*/ 211733 w 260553"/>
                  <a:gd name="connsiteY242" fmla="*/ 166128 h 264506"/>
                  <a:gd name="connsiteX243" fmla="*/ 210900 w 260553"/>
                  <a:gd name="connsiteY243" fmla="*/ 166614 h 264506"/>
                  <a:gd name="connsiteX244" fmla="*/ 210205 w 260553"/>
                  <a:gd name="connsiteY244" fmla="*/ 166799 h 264506"/>
                  <a:gd name="connsiteX245" fmla="*/ 207093 w 260553"/>
                  <a:gd name="connsiteY245" fmla="*/ 167377 h 264506"/>
                  <a:gd name="connsiteX246" fmla="*/ 206758 w 260553"/>
                  <a:gd name="connsiteY246" fmla="*/ 168511 h 264506"/>
                  <a:gd name="connsiteX247" fmla="*/ 206734 w 260553"/>
                  <a:gd name="connsiteY247" fmla="*/ 168719 h 264506"/>
                  <a:gd name="connsiteX248" fmla="*/ 206943 w 260553"/>
                  <a:gd name="connsiteY248" fmla="*/ 175523 h 264506"/>
                  <a:gd name="connsiteX249" fmla="*/ 206607 w 260553"/>
                  <a:gd name="connsiteY249" fmla="*/ 176691 h 264506"/>
                  <a:gd name="connsiteX250" fmla="*/ 206330 w 260553"/>
                  <a:gd name="connsiteY250" fmla="*/ 177131 h 264506"/>
                  <a:gd name="connsiteX251" fmla="*/ 205392 w 260553"/>
                  <a:gd name="connsiteY251" fmla="*/ 178427 h 264506"/>
                  <a:gd name="connsiteX252" fmla="*/ 205716 w 260553"/>
                  <a:gd name="connsiteY252" fmla="*/ 180150 h 264506"/>
                  <a:gd name="connsiteX253" fmla="*/ 206144 w 260553"/>
                  <a:gd name="connsiteY253" fmla="*/ 180174 h 264506"/>
                  <a:gd name="connsiteX254" fmla="*/ 207926 w 260553"/>
                  <a:gd name="connsiteY254" fmla="*/ 181747 h 264506"/>
                  <a:gd name="connsiteX255" fmla="*/ 208794 w 260553"/>
                  <a:gd name="connsiteY255" fmla="*/ 185785 h 264506"/>
                  <a:gd name="connsiteX256" fmla="*/ 208817 w 260553"/>
                  <a:gd name="connsiteY256" fmla="*/ 185854 h 264506"/>
                  <a:gd name="connsiteX257" fmla="*/ 211906 w 260553"/>
                  <a:gd name="connsiteY257" fmla="*/ 189799 h 264506"/>
                  <a:gd name="connsiteX258" fmla="*/ 212045 w 260553"/>
                  <a:gd name="connsiteY258" fmla="*/ 189961 h 264506"/>
                  <a:gd name="connsiteX259" fmla="*/ 214509 w 260553"/>
                  <a:gd name="connsiteY259" fmla="*/ 191616 h 264506"/>
                  <a:gd name="connsiteX260" fmla="*/ 215111 w 260553"/>
                  <a:gd name="connsiteY260" fmla="*/ 192113 h 264506"/>
                  <a:gd name="connsiteX261" fmla="*/ 215400 w 260553"/>
                  <a:gd name="connsiteY261" fmla="*/ 192437 h 264506"/>
                  <a:gd name="connsiteX262" fmla="*/ 217633 w 260553"/>
                  <a:gd name="connsiteY262" fmla="*/ 195457 h 264506"/>
                  <a:gd name="connsiteX263" fmla="*/ 217888 w 260553"/>
                  <a:gd name="connsiteY263" fmla="*/ 195920 h 264506"/>
                  <a:gd name="connsiteX264" fmla="*/ 218073 w 260553"/>
                  <a:gd name="connsiteY264" fmla="*/ 196382 h 264506"/>
                  <a:gd name="connsiteX265" fmla="*/ 218165 w 260553"/>
                  <a:gd name="connsiteY265" fmla="*/ 197482 h 264506"/>
                  <a:gd name="connsiteX266" fmla="*/ 217656 w 260553"/>
                  <a:gd name="connsiteY266" fmla="*/ 200119 h 264506"/>
                  <a:gd name="connsiteX267" fmla="*/ 217170 w 260553"/>
                  <a:gd name="connsiteY267" fmla="*/ 201080 h 264506"/>
                  <a:gd name="connsiteX268" fmla="*/ 216881 w 260553"/>
                  <a:gd name="connsiteY268" fmla="*/ 201415 h 264506"/>
                  <a:gd name="connsiteX269" fmla="*/ 215782 w 260553"/>
                  <a:gd name="connsiteY269" fmla="*/ 202028 h 264506"/>
                  <a:gd name="connsiteX270" fmla="*/ 214301 w 260553"/>
                  <a:gd name="connsiteY270" fmla="*/ 202341 h 264506"/>
                  <a:gd name="connsiteX271" fmla="*/ 212450 w 260553"/>
                  <a:gd name="connsiteY271" fmla="*/ 204932 h 264506"/>
                  <a:gd name="connsiteX272" fmla="*/ 212334 w 260553"/>
                  <a:gd name="connsiteY272" fmla="*/ 205175 h 264506"/>
                  <a:gd name="connsiteX273" fmla="*/ 214567 w 260553"/>
                  <a:gd name="connsiteY273" fmla="*/ 205094 h 264506"/>
                  <a:gd name="connsiteX274" fmla="*/ 214914 w 260553"/>
                  <a:gd name="connsiteY274" fmla="*/ 205025 h 264506"/>
                  <a:gd name="connsiteX275" fmla="*/ 220132 w 260553"/>
                  <a:gd name="connsiteY275" fmla="*/ 203914 h 264506"/>
                  <a:gd name="connsiteX276" fmla="*/ 221069 w 260553"/>
                  <a:gd name="connsiteY276" fmla="*/ 203752 h 264506"/>
                  <a:gd name="connsiteX277" fmla="*/ 224818 w 260553"/>
                  <a:gd name="connsiteY277" fmla="*/ 203729 h 264506"/>
                  <a:gd name="connsiteX278" fmla="*/ 225662 w 260553"/>
                  <a:gd name="connsiteY278" fmla="*/ 203903 h 264506"/>
                  <a:gd name="connsiteX279" fmla="*/ 226125 w 260553"/>
                  <a:gd name="connsiteY279" fmla="*/ 204099 h 264506"/>
                  <a:gd name="connsiteX280" fmla="*/ 226495 w 260553"/>
                  <a:gd name="connsiteY280" fmla="*/ 204331 h 264506"/>
                  <a:gd name="connsiteX281" fmla="*/ 229503 w 260553"/>
                  <a:gd name="connsiteY281" fmla="*/ 206575 h 264506"/>
                  <a:gd name="connsiteX282" fmla="*/ 229932 w 260553"/>
                  <a:gd name="connsiteY282" fmla="*/ 206899 h 264506"/>
                  <a:gd name="connsiteX283" fmla="*/ 230360 w 260553"/>
                  <a:gd name="connsiteY283" fmla="*/ 207223 h 264506"/>
                  <a:gd name="connsiteX284" fmla="*/ 233379 w 260553"/>
                  <a:gd name="connsiteY284" fmla="*/ 209445 h 264506"/>
                  <a:gd name="connsiteX285" fmla="*/ 233622 w 260553"/>
                  <a:gd name="connsiteY285" fmla="*/ 209653 h 264506"/>
                  <a:gd name="connsiteX286" fmla="*/ 236989 w 260553"/>
                  <a:gd name="connsiteY286" fmla="*/ 213112 h 264506"/>
                  <a:gd name="connsiteX287" fmla="*/ 237486 w 260553"/>
                  <a:gd name="connsiteY287" fmla="*/ 213968 h 264506"/>
                  <a:gd name="connsiteX288" fmla="*/ 237625 w 260553"/>
                  <a:gd name="connsiteY288" fmla="*/ 214431 h 264506"/>
                  <a:gd name="connsiteX289" fmla="*/ 237706 w 260553"/>
                  <a:gd name="connsiteY289" fmla="*/ 215125 h 264506"/>
                  <a:gd name="connsiteX290" fmla="*/ 237672 w 260553"/>
                  <a:gd name="connsiteY290" fmla="*/ 215669 h 264506"/>
                  <a:gd name="connsiteX291" fmla="*/ 237637 w 260553"/>
                  <a:gd name="connsiteY291" fmla="*/ 216039 h 264506"/>
                  <a:gd name="connsiteX292" fmla="*/ 239338 w 260553"/>
                  <a:gd name="connsiteY292" fmla="*/ 218608 h 264506"/>
                  <a:gd name="connsiteX293" fmla="*/ 239534 w 260553"/>
                  <a:gd name="connsiteY293" fmla="*/ 220459 h 264506"/>
                  <a:gd name="connsiteX294" fmla="*/ 239338 w 260553"/>
                  <a:gd name="connsiteY294" fmla="*/ 220945 h 264506"/>
                  <a:gd name="connsiteX295" fmla="*/ 238586 w 260553"/>
                  <a:gd name="connsiteY295" fmla="*/ 222692 h 264506"/>
                  <a:gd name="connsiteX296" fmla="*/ 238574 w 260553"/>
                  <a:gd name="connsiteY296" fmla="*/ 222866 h 264506"/>
                  <a:gd name="connsiteX297" fmla="*/ 238470 w 260553"/>
                  <a:gd name="connsiteY297" fmla="*/ 225168 h 264506"/>
                  <a:gd name="connsiteX298" fmla="*/ 238528 w 260553"/>
                  <a:gd name="connsiteY298" fmla="*/ 225353 h 264506"/>
                  <a:gd name="connsiteX299" fmla="*/ 239303 w 260553"/>
                  <a:gd name="connsiteY299" fmla="*/ 227887 h 264506"/>
                  <a:gd name="connsiteX300" fmla="*/ 239395 w 260553"/>
                  <a:gd name="connsiteY300" fmla="*/ 228604 h 264506"/>
                  <a:gd name="connsiteX301" fmla="*/ 239314 w 260553"/>
                  <a:gd name="connsiteY301" fmla="*/ 229402 h 264506"/>
                  <a:gd name="connsiteX302" fmla="*/ 238551 w 260553"/>
                  <a:gd name="connsiteY302" fmla="*/ 232977 h 264506"/>
                  <a:gd name="connsiteX303" fmla="*/ 238516 w 260553"/>
                  <a:gd name="connsiteY303" fmla="*/ 233313 h 264506"/>
                  <a:gd name="connsiteX304" fmla="*/ 238400 w 260553"/>
                  <a:gd name="connsiteY304" fmla="*/ 240197 h 264506"/>
                  <a:gd name="connsiteX305" fmla="*/ 238192 w 260553"/>
                  <a:gd name="connsiteY305" fmla="*/ 241064 h 264506"/>
                  <a:gd name="connsiteX306" fmla="*/ 237417 w 260553"/>
                  <a:gd name="connsiteY306" fmla="*/ 242603 h 264506"/>
                  <a:gd name="connsiteX307" fmla="*/ 238169 w 260553"/>
                  <a:gd name="connsiteY307" fmla="*/ 243887 h 264506"/>
                  <a:gd name="connsiteX308" fmla="*/ 238481 w 260553"/>
                  <a:gd name="connsiteY308" fmla="*/ 244570 h 264506"/>
                  <a:gd name="connsiteX309" fmla="*/ 239673 w 260553"/>
                  <a:gd name="connsiteY309" fmla="*/ 247659 h 264506"/>
                  <a:gd name="connsiteX310" fmla="*/ 239789 w 260553"/>
                  <a:gd name="connsiteY310" fmla="*/ 248631 h 264506"/>
                  <a:gd name="connsiteX311" fmla="*/ 239731 w 260553"/>
                  <a:gd name="connsiteY311" fmla="*/ 249117 h 264506"/>
                  <a:gd name="connsiteX312" fmla="*/ 239407 w 260553"/>
                  <a:gd name="connsiteY312" fmla="*/ 249973 h 264506"/>
                  <a:gd name="connsiteX313" fmla="*/ 237336 w 260553"/>
                  <a:gd name="connsiteY313" fmla="*/ 253109 h 264506"/>
                  <a:gd name="connsiteX314" fmla="*/ 235300 w 260553"/>
                  <a:gd name="connsiteY314" fmla="*/ 253965 h 264506"/>
                  <a:gd name="connsiteX315" fmla="*/ 234802 w 260553"/>
                  <a:gd name="connsiteY315" fmla="*/ 253884 h 264506"/>
                  <a:gd name="connsiteX316" fmla="*/ 233553 w 260553"/>
                  <a:gd name="connsiteY316" fmla="*/ 253548 h 264506"/>
                  <a:gd name="connsiteX317" fmla="*/ 232963 w 260553"/>
                  <a:gd name="connsiteY317" fmla="*/ 253271 h 264506"/>
                  <a:gd name="connsiteX318" fmla="*/ 232049 w 260553"/>
                  <a:gd name="connsiteY318" fmla="*/ 252634 h 264506"/>
                  <a:gd name="connsiteX319" fmla="*/ 231262 w 260553"/>
                  <a:gd name="connsiteY319" fmla="*/ 255712 h 264506"/>
                  <a:gd name="connsiteX320" fmla="*/ 230984 w 260553"/>
                  <a:gd name="connsiteY320" fmla="*/ 256568 h 264506"/>
                  <a:gd name="connsiteX321" fmla="*/ 229850 w 260553"/>
                  <a:gd name="connsiteY321" fmla="*/ 258998 h 264506"/>
                  <a:gd name="connsiteX322" fmla="*/ 229584 w 260553"/>
                  <a:gd name="connsiteY322" fmla="*/ 259426 h 264506"/>
                  <a:gd name="connsiteX323" fmla="*/ 229272 w 260553"/>
                  <a:gd name="connsiteY323" fmla="*/ 259796 h 264506"/>
                  <a:gd name="connsiteX324" fmla="*/ 227803 w 260553"/>
                  <a:gd name="connsiteY324" fmla="*/ 260513 h 264506"/>
                  <a:gd name="connsiteX325" fmla="*/ 226333 w 260553"/>
                  <a:gd name="connsiteY325" fmla="*/ 260571 h 264506"/>
                  <a:gd name="connsiteX326" fmla="*/ 225894 w 260553"/>
                  <a:gd name="connsiteY326" fmla="*/ 261034 h 264506"/>
                  <a:gd name="connsiteX327" fmla="*/ 224876 w 260553"/>
                  <a:gd name="connsiteY327" fmla="*/ 261612 h 264506"/>
                  <a:gd name="connsiteX328" fmla="*/ 224089 w 260553"/>
                  <a:gd name="connsiteY328" fmla="*/ 261774 h 264506"/>
                  <a:gd name="connsiteX329" fmla="*/ 221428 w 260553"/>
                  <a:gd name="connsiteY329" fmla="*/ 261983 h 264506"/>
                  <a:gd name="connsiteX330" fmla="*/ 219253 w 260553"/>
                  <a:gd name="connsiteY330" fmla="*/ 263949 h 264506"/>
                  <a:gd name="connsiteX331" fmla="*/ 218119 w 260553"/>
                  <a:gd name="connsiteY331" fmla="*/ 264459 h 264506"/>
                  <a:gd name="connsiteX332" fmla="*/ 217702 w 260553"/>
                  <a:gd name="connsiteY332" fmla="*/ 264493 h 264506"/>
                  <a:gd name="connsiteX333" fmla="*/ 216337 w 260553"/>
                  <a:gd name="connsiteY333" fmla="*/ 264135 h 264506"/>
                  <a:gd name="connsiteX334" fmla="*/ 213676 w 260553"/>
                  <a:gd name="connsiteY334" fmla="*/ 262249 h 264506"/>
                  <a:gd name="connsiteX335" fmla="*/ 212878 w 260553"/>
                  <a:gd name="connsiteY335" fmla="*/ 260513 h 264506"/>
                  <a:gd name="connsiteX336" fmla="*/ 213167 w 260553"/>
                  <a:gd name="connsiteY336" fmla="*/ 255816 h 264506"/>
                  <a:gd name="connsiteX337" fmla="*/ 213144 w 260553"/>
                  <a:gd name="connsiteY337" fmla="*/ 255457 h 264506"/>
                  <a:gd name="connsiteX338" fmla="*/ 213063 w 260553"/>
                  <a:gd name="connsiteY338" fmla="*/ 254798 h 264506"/>
                  <a:gd name="connsiteX339" fmla="*/ 213040 w 260553"/>
                  <a:gd name="connsiteY339" fmla="*/ 251547 h 264506"/>
                  <a:gd name="connsiteX340" fmla="*/ 213236 w 260553"/>
                  <a:gd name="connsiteY340" fmla="*/ 250667 h 264506"/>
                  <a:gd name="connsiteX341" fmla="*/ 213433 w 260553"/>
                  <a:gd name="connsiteY341" fmla="*/ 250228 h 264506"/>
                  <a:gd name="connsiteX342" fmla="*/ 214046 w 260553"/>
                  <a:gd name="connsiteY342" fmla="*/ 249487 h 264506"/>
                  <a:gd name="connsiteX343" fmla="*/ 214752 w 260553"/>
                  <a:gd name="connsiteY343" fmla="*/ 248967 h 264506"/>
                  <a:gd name="connsiteX344" fmla="*/ 214821 w 260553"/>
                  <a:gd name="connsiteY344" fmla="*/ 248886 h 264506"/>
                  <a:gd name="connsiteX345" fmla="*/ 214845 w 260553"/>
                  <a:gd name="connsiteY345" fmla="*/ 248458 h 264506"/>
                  <a:gd name="connsiteX346" fmla="*/ 215018 w 260553"/>
                  <a:gd name="connsiteY346" fmla="*/ 247405 h 264506"/>
                  <a:gd name="connsiteX347" fmla="*/ 215816 w 260553"/>
                  <a:gd name="connsiteY347" fmla="*/ 245010 h 264506"/>
                  <a:gd name="connsiteX348" fmla="*/ 215446 w 260553"/>
                  <a:gd name="connsiteY348" fmla="*/ 243980 h 264506"/>
                  <a:gd name="connsiteX349" fmla="*/ 215354 w 260553"/>
                  <a:gd name="connsiteY349" fmla="*/ 243864 h 264506"/>
                  <a:gd name="connsiteX350" fmla="*/ 213630 w 260553"/>
                  <a:gd name="connsiteY350" fmla="*/ 241955 h 264506"/>
                  <a:gd name="connsiteX351" fmla="*/ 213514 w 260553"/>
                  <a:gd name="connsiteY351" fmla="*/ 241840 h 264506"/>
                  <a:gd name="connsiteX352" fmla="*/ 210934 w 260553"/>
                  <a:gd name="connsiteY352" fmla="*/ 240498 h 264506"/>
                  <a:gd name="connsiteX353" fmla="*/ 209928 w 260553"/>
                  <a:gd name="connsiteY353" fmla="*/ 239271 h 264506"/>
                  <a:gd name="connsiteX354" fmla="*/ 209731 w 260553"/>
                  <a:gd name="connsiteY354" fmla="*/ 238450 h 264506"/>
                  <a:gd name="connsiteX355" fmla="*/ 209650 w 260553"/>
                  <a:gd name="connsiteY355" fmla="*/ 237709 h 264506"/>
                  <a:gd name="connsiteX356" fmla="*/ 209580 w 260553"/>
                  <a:gd name="connsiteY356" fmla="*/ 237571 h 264506"/>
                  <a:gd name="connsiteX357" fmla="*/ 208516 w 260553"/>
                  <a:gd name="connsiteY357" fmla="*/ 235569 h 264506"/>
                  <a:gd name="connsiteX358" fmla="*/ 207394 w 260553"/>
                  <a:gd name="connsiteY358" fmla="*/ 234979 h 264506"/>
                  <a:gd name="connsiteX359" fmla="*/ 206862 w 260553"/>
                  <a:gd name="connsiteY359" fmla="*/ 234667 h 264506"/>
                  <a:gd name="connsiteX360" fmla="*/ 206457 w 260553"/>
                  <a:gd name="connsiteY360" fmla="*/ 234354 h 264506"/>
                  <a:gd name="connsiteX361" fmla="*/ 205288 w 260553"/>
                  <a:gd name="connsiteY361" fmla="*/ 233209 h 264506"/>
                  <a:gd name="connsiteX362" fmla="*/ 203738 w 260553"/>
                  <a:gd name="connsiteY362" fmla="*/ 232781 h 264506"/>
                  <a:gd name="connsiteX363" fmla="*/ 202315 w 260553"/>
                  <a:gd name="connsiteY363" fmla="*/ 231323 h 264506"/>
                  <a:gd name="connsiteX364" fmla="*/ 202222 w 260553"/>
                  <a:gd name="connsiteY364" fmla="*/ 230918 h 264506"/>
                  <a:gd name="connsiteX365" fmla="*/ 202211 w 260553"/>
                  <a:gd name="connsiteY365" fmla="*/ 230027 h 264506"/>
                  <a:gd name="connsiteX366" fmla="*/ 201412 w 260553"/>
                  <a:gd name="connsiteY366" fmla="*/ 229749 h 264506"/>
                  <a:gd name="connsiteX367" fmla="*/ 201077 w 260553"/>
                  <a:gd name="connsiteY367" fmla="*/ 230004 h 264506"/>
                  <a:gd name="connsiteX368" fmla="*/ 199989 w 260553"/>
                  <a:gd name="connsiteY368" fmla="*/ 230409 h 264506"/>
                  <a:gd name="connsiteX369" fmla="*/ 199283 w 260553"/>
                  <a:gd name="connsiteY369" fmla="*/ 230444 h 264506"/>
                  <a:gd name="connsiteX370" fmla="*/ 196437 w 260553"/>
                  <a:gd name="connsiteY370" fmla="*/ 230363 h 264506"/>
                  <a:gd name="connsiteX371" fmla="*/ 195408 w 260553"/>
                  <a:gd name="connsiteY371" fmla="*/ 231323 h 264506"/>
                  <a:gd name="connsiteX372" fmla="*/ 194575 w 260553"/>
                  <a:gd name="connsiteY372" fmla="*/ 231774 h 264506"/>
                  <a:gd name="connsiteX373" fmla="*/ 194170 w 260553"/>
                  <a:gd name="connsiteY373" fmla="*/ 231890 h 264506"/>
                  <a:gd name="connsiteX374" fmla="*/ 192376 w 260553"/>
                  <a:gd name="connsiteY374" fmla="*/ 231520 h 264506"/>
                  <a:gd name="connsiteX375" fmla="*/ 190479 w 260553"/>
                  <a:gd name="connsiteY375" fmla="*/ 229958 h 264506"/>
                  <a:gd name="connsiteX376" fmla="*/ 187945 w 260553"/>
                  <a:gd name="connsiteY376" fmla="*/ 227181 h 264506"/>
                  <a:gd name="connsiteX377" fmla="*/ 187517 w 260553"/>
                  <a:gd name="connsiteY377" fmla="*/ 226649 h 264506"/>
                  <a:gd name="connsiteX378" fmla="*/ 185990 w 260553"/>
                  <a:gd name="connsiteY378" fmla="*/ 224474 h 264506"/>
                  <a:gd name="connsiteX379" fmla="*/ 185735 w 260553"/>
                  <a:gd name="connsiteY379" fmla="*/ 224184 h 264506"/>
                  <a:gd name="connsiteX380" fmla="*/ 184636 w 260553"/>
                  <a:gd name="connsiteY380" fmla="*/ 223004 h 264506"/>
                  <a:gd name="connsiteX381" fmla="*/ 184324 w 260553"/>
                  <a:gd name="connsiteY381" fmla="*/ 222576 h 264506"/>
                  <a:gd name="connsiteX382" fmla="*/ 184081 w 260553"/>
                  <a:gd name="connsiteY382" fmla="*/ 222125 h 264506"/>
                  <a:gd name="connsiteX383" fmla="*/ 183907 w 260553"/>
                  <a:gd name="connsiteY383" fmla="*/ 221639 h 264506"/>
                  <a:gd name="connsiteX384" fmla="*/ 183445 w 260553"/>
                  <a:gd name="connsiteY384" fmla="*/ 219672 h 264506"/>
                  <a:gd name="connsiteX385" fmla="*/ 182149 w 260553"/>
                  <a:gd name="connsiteY385" fmla="*/ 219395 h 264506"/>
                  <a:gd name="connsiteX386" fmla="*/ 181721 w 260553"/>
                  <a:gd name="connsiteY386" fmla="*/ 219244 h 264506"/>
                  <a:gd name="connsiteX387" fmla="*/ 181258 w 260553"/>
                  <a:gd name="connsiteY387" fmla="*/ 219036 h 264506"/>
                  <a:gd name="connsiteX388" fmla="*/ 180691 w 260553"/>
                  <a:gd name="connsiteY388" fmla="*/ 218643 h 264506"/>
                  <a:gd name="connsiteX389" fmla="*/ 177683 w 260553"/>
                  <a:gd name="connsiteY389" fmla="*/ 215681 h 264506"/>
                  <a:gd name="connsiteX390" fmla="*/ 177359 w 260553"/>
                  <a:gd name="connsiteY390" fmla="*/ 215415 h 264506"/>
                  <a:gd name="connsiteX391" fmla="*/ 176838 w 260553"/>
                  <a:gd name="connsiteY391" fmla="*/ 215010 h 264506"/>
                  <a:gd name="connsiteX392" fmla="*/ 176433 w 260553"/>
                  <a:gd name="connsiteY392" fmla="*/ 215415 h 264506"/>
                  <a:gd name="connsiteX393" fmla="*/ 175138 w 260553"/>
                  <a:gd name="connsiteY393" fmla="*/ 216016 h 264506"/>
                  <a:gd name="connsiteX394" fmla="*/ 174247 w 260553"/>
                  <a:gd name="connsiteY394" fmla="*/ 216028 h 264506"/>
                  <a:gd name="connsiteX395" fmla="*/ 169457 w 260553"/>
                  <a:gd name="connsiteY395" fmla="*/ 215392 h 264506"/>
                  <a:gd name="connsiteX396" fmla="*/ 168716 w 260553"/>
                  <a:gd name="connsiteY396" fmla="*/ 215218 h 264506"/>
                  <a:gd name="connsiteX397" fmla="*/ 168288 w 260553"/>
                  <a:gd name="connsiteY397" fmla="*/ 215056 h 264506"/>
                  <a:gd name="connsiteX398" fmla="*/ 165905 w 260553"/>
                  <a:gd name="connsiteY398" fmla="*/ 213830 h 264506"/>
                  <a:gd name="connsiteX399" fmla="*/ 164956 w 260553"/>
                  <a:gd name="connsiteY399" fmla="*/ 212765 h 264506"/>
                  <a:gd name="connsiteX400" fmla="*/ 164783 w 260553"/>
                  <a:gd name="connsiteY400" fmla="*/ 212337 h 264506"/>
                  <a:gd name="connsiteX401" fmla="*/ 164644 w 260553"/>
                  <a:gd name="connsiteY401" fmla="*/ 211631 h 264506"/>
                  <a:gd name="connsiteX402" fmla="*/ 164644 w 260553"/>
                  <a:gd name="connsiteY402" fmla="*/ 211099 h 264506"/>
                  <a:gd name="connsiteX403" fmla="*/ 164632 w 260553"/>
                  <a:gd name="connsiteY403" fmla="*/ 210590 h 264506"/>
                  <a:gd name="connsiteX404" fmla="*/ 164632 w 260553"/>
                  <a:gd name="connsiteY404" fmla="*/ 210093 h 264506"/>
                  <a:gd name="connsiteX405" fmla="*/ 164447 w 260553"/>
                  <a:gd name="connsiteY405" fmla="*/ 205858 h 264506"/>
                  <a:gd name="connsiteX406" fmla="*/ 164389 w 260553"/>
                  <a:gd name="connsiteY406" fmla="*/ 205395 h 264506"/>
                  <a:gd name="connsiteX407" fmla="*/ 164135 w 260553"/>
                  <a:gd name="connsiteY407" fmla="*/ 202966 h 264506"/>
                  <a:gd name="connsiteX408" fmla="*/ 164100 w 260553"/>
                  <a:gd name="connsiteY408" fmla="*/ 202815 h 264506"/>
                  <a:gd name="connsiteX409" fmla="*/ 163279 w 260553"/>
                  <a:gd name="connsiteY409" fmla="*/ 201242 h 264506"/>
                  <a:gd name="connsiteX410" fmla="*/ 163093 w 260553"/>
                  <a:gd name="connsiteY410" fmla="*/ 201010 h 264506"/>
                  <a:gd name="connsiteX411" fmla="*/ 162758 w 260553"/>
                  <a:gd name="connsiteY411" fmla="*/ 200605 h 264506"/>
                  <a:gd name="connsiteX412" fmla="*/ 162411 w 260553"/>
                  <a:gd name="connsiteY412" fmla="*/ 200212 h 264506"/>
                  <a:gd name="connsiteX413" fmla="*/ 159947 w 260553"/>
                  <a:gd name="connsiteY413" fmla="*/ 197401 h 264506"/>
                  <a:gd name="connsiteX414" fmla="*/ 159773 w 260553"/>
                  <a:gd name="connsiteY414" fmla="*/ 197227 h 264506"/>
                  <a:gd name="connsiteX415" fmla="*/ 155458 w 260553"/>
                  <a:gd name="connsiteY415" fmla="*/ 194497 h 264506"/>
                  <a:gd name="connsiteX416" fmla="*/ 152345 w 260553"/>
                  <a:gd name="connsiteY416" fmla="*/ 192437 h 264506"/>
                  <a:gd name="connsiteX417" fmla="*/ 152033 w 260553"/>
                  <a:gd name="connsiteY417" fmla="*/ 192252 h 264506"/>
                  <a:gd name="connsiteX418" fmla="*/ 149904 w 260553"/>
                  <a:gd name="connsiteY418" fmla="*/ 191327 h 264506"/>
                  <a:gd name="connsiteX419" fmla="*/ 149800 w 260553"/>
                  <a:gd name="connsiteY419" fmla="*/ 191315 h 264506"/>
                  <a:gd name="connsiteX420" fmla="*/ 147833 w 260553"/>
                  <a:gd name="connsiteY420" fmla="*/ 191338 h 264506"/>
                  <a:gd name="connsiteX421" fmla="*/ 147370 w 260553"/>
                  <a:gd name="connsiteY421" fmla="*/ 191280 h 264506"/>
                  <a:gd name="connsiteX422" fmla="*/ 146850 w 260553"/>
                  <a:gd name="connsiteY422" fmla="*/ 191165 h 264506"/>
                  <a:gd name="connsiteX423" fmla="*/ 143055 w 260553"/>
                  <a:gd name="connsiteY423" fmla="*/ 190112 h 264506"/>
                  <a:gd name="connsiteX424" fmla="*/ 142592 w 260553"/>
                  <a:gd name="connsiteY424" fmla="*/ 189880 h 264506"/>
                  <a:gd name="connsiteX425" fmla="*/ 139445 w 260553"/>
                  <a:gd name="connsiteY425" fmla="*/ 187832 h 264506"/>
                  <a:gd name="connsiteX426" fmla="*/ 138473 w 260553"/>
                  <a:gd name="connsiteY426" fmla="*/ 187150 h 264506"/>
                  <a:gd name="connsiteX427" fmla="*/ 136136 w 260553"/>
                  <a:gd name="connsiteY427" fmla="*/ 185287 h 264506"/>
                  <a:gd name="connsiteX428" fmla="*/ 134667 w 260553"/>
                  <a:gd name="connsiteY428" fmla="*/ 185681 h 264506"/>
                  <a:gd name="connsiteX429" fmla="*/ 132619 w 260553"/>
                  <a:gd name="connsiteY429" fmla="*/ 185009 h 264506"/>
                  <a:gd name="connsiteX430" fmla="*/ 132099 w 260553"/>
                  <a:gd name="connsiteY430" fmla="*/ 184327 h 264506"/>
                  <a:gd name="connsiteX431" fmla="*/ 130872 w 260553"/>
                  <a:gd name="connsiteY431" fmla="*/ 182048 h 264506"/>
                  <a:gd name="connsiteX432" fmla="*/ 130155 w 260553"/>
                  <a:gd name="connsiteY432" fmla="*/ 181770 h 264506"/>
                  <a:gd name="connsiteX433" fmla="*/ 129102 w 260553"/>
                  <a:gd name="connsiteY433" fmla="*/ 181330 h 264506"/>
                  <a:gd name="connsiteX434" fmla="*/ 127910 w 260553"/>
                  <a:gd name="connsiteY434" fmla="*/ 179514 h 264506"/>
                  <a:gd name="connsiteX435" fmla="*/ 127829 w 260553"/>
                  <a:gd name="connsiteY435" fmla="*/ 171704 h 264506"/>
                  <a:gd name="connsiteX436" fmla="*/ 126314 w 260553"/>
                  <a:gd name="connsiteY436" fmla="*/ 170652 h 264506"/>
                  <a:gd name="connsiteX437" fmla="*/ 124833 w 260553"/>
                  <a:gd name="connsiteY437" fmla="*/ 170663 h 264506"/>
                  <a:gd name="connsiteX438" fmla="*/ 123479 w 260553"/>
                  <a:gd name="connsiteY438" fmla="*/ 170154 h 264506"/>
                  <a:gd name="connsiteX439" fmla="*/ 122912 w 260553"/>
                  <a:gd name="connsiteY439" fmla="*/ 169633 h 264506"/>
                  <a:gd name="connsiteX440" fmla="*/ 121917 w 260553"/>
                  <a:gd name="connsiteY440" fmla="*/ 168500 h 264506"/>
                  <a:gd name="connsiteX441" fmla="*/ 119580 w 260553"/>
                  <a:gd name="connsiteY441" fmla="*/ 168164 h 264506"/>
                  <a:gd name="connsiteX442" fmla="*/ 117879 w 260553"/>
                  <a:gd name="connsiteY442" fmla="*/ 166463 h 264506"/>
                  <a:gd name="connsiteX443" fmla="*/ 117845 w 260553"/>
                  <a:gd name="connsiteY443" fmla="*/ 166197 h 264506"/>
                  <a:gd name="connsiteX444" fmla="*/ 117822 w 260553"/>
                  <a:gd name="connsiteY444" fmla="*/ 166128 h 264506"/>
                  <a:gd name="connsiteX445" fmla="*/ 117660 w 260553"/>
                  <a:gd name="connsiteY445" fmla="*/ 165885 h 264506"/>
                  <a:gd name="connsiteX446" fmla="*/ 117509 w 260553"/>
                  <a:gd name="connsiteY446" fmla="*/ 165654 h 264506"/>
                  <a:gd name="connsiteX447" fmla="*/ 116283 w 260553"/>
                  <a:gd name="connsiteY447" fmla="*/ 164566 h 264506"/>
                  <a:gd name="connsiteX448" fmla="*/ 116075 w 260553"/>
                  <a:gd name="connsiteY448" fmla="*/ 164462 h 264506"/>
                  <a:gd name="connsiteX449" fmla="*/ 115126 w 260553"/>
                  <a:gd name="connsiteY449" fmla="*/ 164022 h 264506"/>
                  <a:gd name="connsiteX450" fmla="*/ 114640 w 260553"/>
                  <a:gd name="connsiteY450" fmla="*/ 163791 h 264506"/>
                  <a:gd name="connsiteX451" fmla="*/ 114490 w 260553"/>
                  <a:gd name="connsiteY451" fmla="*/ 163721 h 264506"/>
                  <a:gd name="connsiteX452" fmla="*/ 113784 w 260553"/>
                  <a:gd name="connsiteY452" fmla="*/ 163664 h 264506"/>
                  <a:gd name="connsiteX453" fmla="*/ 112349 w 260553"/>
                  <a:gd name="connsiteY453" fmla="*/ 162911 h 264506"/>
                  <a:gd name="connsiteX454" fmla="*/ 112025 w 260553"/>
                  <a:gd name="connsiteY454" fmla="*/ 162495 h 264506"/>
                  <a:gd name="connsiteX455" fmla="*/ 111400 w 260553"/>
                  <a:gd name="connsiteY455" fmla="*/ 161616 h 264506"/>
                  <a:gd name="connsiteX456" fmla="*/ 111169 w 260553"/>
                  <a:gd name="connsiteY456" fmla="*/ 161361 h 264506"/>
                  <a:gd name="connsiteX457" fmla="*/ 110070 w 260553"/>
                  <a:gd name="connsiteY457" fmla="*/ 160320 h 264506"/>
                  <a:gd name="connsiteX458" fmla="*/ 109607 w 260553"/>
                  <a:gd name="connsiteY458" fmla="*/ 159811 h 264506"/>
                  <a:gd name="connsiteX459" fmla="*/ 108844 w 260553"/>
                  <a:gd name="connsiteY459" fmla="*/ 158769 h 264506"/>
                  <a:gd name="connsiteX460" fmla="*/ 108508 w 260553"/>
                  <a:gd name="connsiteY460" fmla="*/ 158017 h 264506"/>
                  <a:gd name="connsiteX461" fmla="*/ 108404 w 260553"/>
                  <a:gd name="connsiteY461" fmla="*/ 157508 h 264506"/>
                  <a:gd name="connsiteX462" fmla="*/ 108300 w 260553"/>
                  <a:gd name="connsiteY462" fmla="*/ 156837 h 264506"/>
                  <a:gd name="connsiteX463" fmla="*/ 108797 w 260553"/>
                  <a:gd name="connsiteY463" fmla="*/ 155206 h 264506"/>
                  <a:gd name="connsiteX464" fmla="*/ 110371 w 260553"/>
                  <a:gd name="connsiteY464" fmla="*/ 154535 h 264506"/>
                  <a:gd name="connsiteX465" fmla="*/ 110822 w 260553"/>
                  <a:gd name="connsiteY465" fmla="*/ 154570 h 264506"/>
                  <a:gd name="connsiteX466" fmla="*/ 110891 w 260553"/>
                  <a:gd name="connsiteY466" fmla="*/ 154038 h 264506"/>
                  <a:gd name="connsiteX467" fmla="*/ 110891 w 260553"/>
                  <a:gd name="connsiteY467" fmla="*/ 153783 h 264506"/>
                  <a:gd name="connsiteX468" fmla="*/ 110533 w 260553"/>
                  <a:gd name="connsiteY468" fmla="*/ 151562 h 264506"/>
                  <a:gd name="connsiteX469" fmla="*/ 110475 w 260553"/>
                  <a:gd name="connsiteY469" fmla="*/ 149086 h 264506"/>
                  <a:gd name="connsiteX470" fmla="*/ 110672 w 260553"/>
                  <a:gd name="connsiteY470" fmla="*/ 147616 h 264506"/>
                  <a:gd name="connsiteX471" fmla="*/ 110672 w 260553"/>
                  <a:gd name="connsiteY471" fmla="*/ 147512 h 264506"/>
                  <a:gd name="connsiteX472" fmla="*/ 110463 w 260553"/>
                  <a:gd name="connsiteY472" fmla="*/ 146772 h 264506"/>
                  <a:gd name="connsiteX473" fmla="*/ 110405 w 260553"/>
                  <a:gd name="connsiteY473" fmla="*/ 146598 h 264506"/>
                  <a:gd name="connsiteX474" fmla="*/ 109029 w 260553"/>
                  <a:gd name="connsiteY474" fmla="*/ 144655 h 264506"/>
                  <a:gd name="connsiteX475" fmla="*/ 108670 w 260553"/>
                  <a:gd name="connsiteY475" fmla="*/ 144065 h 264506"/>
                  <a:gd name="connsiteX476" fmla="*/ 108358 w 260553"/>
                  <a:gd name="connsiteY476" fmla="*/ 143451 h 264506"/>
                  <a:gd name="connsiteX477" fmla="*/ 107918 w 260553"/>
                  <a:gd name="connsiteY477" fmla="*/ 142572 h 264506"/>
                  <a:gd name="connsiteX478" fmla="*/ 107478 w 260553"/>
                  <a:gd name="connsiteY478" fmla="*/ 141878 h 264506"/>
                  <a:gd name="connsiteX479" fmla="*/ 107293 w 260553"/>
                  <a:gd name="connsiteY479" fmla="*/ 141646 h 264506"/>
                  <a:gd name="connsiteX480" fmla="*/ 106969 w 260553"/>
                  <a:gd name="connsiteY480" fmla="*/ 141357 h 264506"/>
                  <a:gd name="connsiteX481" fmla="*/ 106657 w 260553"/>
                  <a:gd name="connsiteY481" fmla="*/ 140987 h 264506"/>
                  <a:gd name="connsiteX482" fmla="*/ 106159 w 260553"/>
                  <a:gd name="connsiteY482" fmla="*/ 140189 h 264506"/>
                  <a:gd name="connsiteX483" fmla="*/ 104239 w 260553"/>
                  <a:gd name="connsiteY483" fmla="*/ 139402 h 264506"/>
                  <a:gd name="connsiteX484" fmla="*/ 103822 w 260553"/>
                  <a:gd name="connsiteY484" fmla="*/ 139170 h 264506"/>
                  <a:gd name="connsiteX485" fmla="*/ 103429 w 260553"/>
                  <a:gd name="connsiteY485" fmla="*/ 138881 h 264506"/>
                  <a:gd name="connsiteX486" fmla="*/ 102608 w 260553"/>
                  <a:gd name="connsiteY486" fmla="*/ 137412 h 264506"/>
                  <a:gd name="connsiteX487" fmla="*/ 102584 w 260553"/>
                  <a:gd name="connsiteY487" fmla="*/ 137053 h 264506"/>
                  <a:gd name="connsiteX488" fmla="*/ 101821 w 260553"/>
                  <a:gd name="connsiteY488" fmla="*/ 136394 h 264506"/>
                  <a:gd name="connsiteX489" fmla="*/ 101566 w 260553"/>
                  <a:gd name="connsiteY489" fmla="*/ 136000 h 264506"/>
                  <a:gd name="connsiteX490" fmla="*/ 101242 w 260553"/>
                  <a:gd name="connsiteY490" fmla="*/ 135202 h 264506"/>
                  <a:gd name="connsiteX491" fmla="*/ 101034 w 260553"/>
                  <a:gd name="connsiteY491" fmla="*/ 133756 h 264506"/>
                  <a:gd name="connsiteX492" fmla="*/ 101092 w 260553"/>
                  <a:gd name="connsiteY492" fmla="*/ 132645 h 264506"/>
                  <a:gd name="connsiteX493" fmla="*/ 101092 w 260553"/>
                  <a:gd name="connsiteY493" fmla="*/ 132576 h 264506"/>
                  <a:gd name="connsiteX494" fmla="*/ 100652 w 260553"/>
                  <a:gd name="connsiteY494" fmla="*/ 132368 h 264506"/>
                  <a:gd name="connsiteX495" fmla="*/ 100305 w 260553"/>
                  <a:gd name="connsiteY495" fmla="*/ 132275 h 264506"/>
                  <a:gd name="connsiteX496" fmla="*/ 98917 w 260553"/>
                  <a:gd name="connsiteY496" fmla="*/ 131916 h 264506"/>
                  <a:gd name="connsiteX497" fmla="*/ 97945 w 260553"/>
                  <a:gd name="connsiteY497" fmla="*/ 132275 h 264506"/>
                  <a:gd name="connsiteX498" fmla="*/ 97008 w 260553"/>
                  <a:gd name="connsiteY498" fmla="*/ 132379 h 264506"/>
                  <a:gd name="connsiteX499" fmla="*/ 96499 w 260553"/>
                  <a:gd name="connsiteY499" fmla="*/ 132310 h 264506"/>
                  <a:gd name="connsiteX500" fmla="*/ 96059 w 260553"/>
                  <a:gd name="connsiteY500" fmla="*/ 132206 h 264506"/>
                  <a:gd name="connsiteX501" fmla="*/ 95041 w 260553"/>
                  <a:gd name="connsiteY501" fmla="*/ 131835 h 264506"/>
                  <a:gd name="connsiteX502" fmla="*/ 94335 w 260553"/>
                  <a:gd name="connsiteY502" fmla="*/ 131477 h 264506"/>
                  <a:gd name="connsiteX503" fmla="*/ 93595 w 260553"/>
                  <a:gd name="connsiteY503" fmla="*/ 130794 h 264506"/>
                  <a:gd name="connsiteX504" fmla="*/ 92206 w 260553"/>
                  <a:gd name="connsiteY504" fmla="*/ 128631 h 264506"/>
                  <a:gd name="connsiteX505" fmla="*/ 91975 w 260553"/>
                  <a:gd name="connsiteY505" fmla="*/ 128341 h 264506"/>
                  <a:gd name="connsiteX506" fmla="*/ 90378 w 260553"/>
                  <a:gd name="connsiteY506" fmla="*/ 126606 h 264506"/>
                  <a:gd name="connsiteX507" fmla="*/ 89869 w 260553"/>
                  <a:gd name="connsiteY507" fmla="*/ 125865 h 264506"/>
                  <a:gd name="connsiteX508" fmla="*/ 89673 w 260553"/>
                  <a:gd name="connsiteY508" fmla="*/ 125669 h 264506"/>
                  <a:gd name="connsiteX509" fmla="*/ 88122 w 260553"/>
                  <a:gd name="connsiteY509" fmla="*/ 124304 h 264506"/>
                  <a:gd name="connsiteX510" fmla="*/ 86225 w 260553"/>
                  <a:gd name="connsiteY510" fmla="*/ 122580 h 264506"/>
                  <a:gd name="connsiteX511" fmla="*/ 85612 w 260553"/>
                  <a:gd name="connsiteY511" fmla="*/ 122603 h 264506"/>
                  <a:gd name="connsiteX512" fmla="*/ 84594 w 260553"/>
                  <a:gd name="connsiteY512" fmla="*/ 122395 h 264506"/>
                  <a:gd name="connsiteX513" fmla="*/ 84154 w 260553"/>
                  <a:gd name="connsiteY513" fmla="*/ 122163 h 264506"/>
                  <a:gd name="connsiteX514" fmla="*/ 83714 w 260553"/>
                  <a:gd name="connsiteY514" fmla="*/ 121874 h 264506"/>
                  <a:gd name="connsiteX515" fmla="*/ 83437 w 260553"/>
                  <a:gd name="connsiteY515" fmla="*/ 121619 h 264506"/>
                  <a:gd name="connsiteX516" fmla="*/ 83367 w 260553"/>
                  <a:gd name="connsiteY516" fmla="*/ 121585 h 264506"/>
                  <a:gd name="connsiteX517" fmla="*/ 82094 w 260553"/>
                  <a:gd name="connsiteY517" fmla="*/ 121191 h 264506"/>
                  <a:gd name="connsiteX518" fmla="*/ 81585 w 260553"/>
                  <a:gd name="connsiteY518" fmla="*/ 120948 h 264506"/>
                  <a:gd name="connsiteX519" fmla="*/ 81134 w 260553"/>
                  <a:gd name="connsiteY519" fmla="*/ 120671 h 264506"/>
                  <a:gd name="connsiteX520" fmla="*/ 79711 w 260553"/>
                  <a:gd name="connsiteY520" fmla="*/ 119641 h 264506"/>
                  <a:gd name="connsiteX521" fmla="*/ 79017 w 260553"/>
                  <a:gd name="connsiteY521" fmla="*/ 118646 h 264506"/>
                  <a:gd name="connsiteX522" fmla="*/ 78774 w 260553"/>
                  <a:gd name="connsiteY522" fmla="*/ 117882 h 264506"/>
                  <a:gd name="connsiteX523" fmla="*/ 77895 w 260553"/>
                  <a:gd name="connsiteY523" fmla="*/ 117096 h 264506"/>
                  <a:gd name="connsiteX524" fmla="*/ 77617 w 260553"/>
                  <a:gd name="connsiteY524" fmla="*/ 116910 h 264506"/>
                  <a:gd name="connsiteX525" fmla="*/ 77501 w 260553"/>
                  <a:gd name="connsiteY525" fmla="*/ 116841 h 264506"/>
                  <a:gd name="connsiteX526" fmla="*/ 76252 w 260553"/>
                  <a:gd name="connsiteY526" fmla="*/ 116598 h 264506"/>
                  <a:gd name="connsiteX527" fmla="*/ 75407 w 260553"/>
                  <a:gd name="connsiteY527" fmla="*/ 116228 h 264506"/>
                  <a:gd name="connsiteX528" fmla="*/ 75037 w 260553"/>
                  <a:gd name="connsiteY528" fmla="*/ 115939 h 264506"/>
                  <a:gd name="connsiteX529" fmla="*/ 74435 w 260553"/>
                  <a:gd name="connsiteY529" fmla="*/ 115163 h 264506"/>
                  <a:gd name="connsiteX530" fmla="*/ 74377 w 260553"/>
                  <a:gd name="connsiteY530" fmla="*/ 115071 h 264506"/>
                  <a:gd name="connsiteX531" fmla="*/ 74320 w 260553"/>
                  <a:gd name="connsiteY531" fmla="*/ 115048 h 264506"/>
                  <a:gd name="connsiteX532" fmla="*/ 73313 w 260553"/>
                  <a:gd name="connsiteY532" fmla="*/ 113914 h 264506"/>
                  <a:gd name="connsiteX533" fmla="*/ 73174 w 260553"/>
                  <a:gd name="connsiteY533" fmla="*/ 113509 h 264506"/>
                  <a:gd name="connsiteX534" fmla="*/ 73116 w 260553"/>
                  <a:gd name="connsiteY534" fmla="*/ 113312 h 264506"/>
                  <a:gd name="connsiteX535" fmla="*/ 73082 w 260553"/>
                  <a:gd name="connsiteY535" fmla="*/ 113324 h 264506"/>
                  <a:gd name="connsiteX536" fmla="*/ 72017 w 260553"/>
                  <a:gd name="connsiteY536" fmla="*/ 113335 h 264506"/>
                  <a:gd name="connsiteX537" fmla="*/ 70235 w 260553"/>
                  <a:gd name="connsiteY537" fmla="*/ 113220 h 264506"/>
                  <a:gd name="connsiteX538" fmla="*/ 69368 w 260553"/>
                  <a:gd name="connsiteY538" fmla="*/ 112942 h 264506"/>
                  <a:gd name="connsiteX539" fmla="*/ 68951 w 260553"/>
                  <a:gd name="connsiteY539" fmla="*/ 112699 h 264506"/>
                  <a:gd name="connsiteX540" fmla="*/ 68315 w 260553"/>
                  <a:gd name="connsiteY540" fmla="*/ 112098 h 264506"/>
                  <a:gd name="connsiteX541" fmla="*/ 68246 w 260553"/>
                  <a:gd name="connsiteY541" fmla="*/ 112005 h 264506"/>
                  <a:gd name="connsiteX542" fmla="*/ 67193 w 260553"/>
                  <a:gd name="connsiteY542" fmla="*/ 112063 h 264506"/>
                  <a:gd name="connsiteX543" fmla="*/ 66498 w 260553"/>
                  <a:gd name="connsiteY543" fmla="*/ 111889 h 264506"/>
                  <a:gd name="connsiteX544" fmla="*/ 66244 w 260553"/>
                  <a:gd name="connsiteY544" fmla="*/ 112051 h 264506"/>
                  <a:gd name="connsiteX545" fmla="*/ 66232 w 260553"/>
                  <a:gd name="connsiteY545" fmla="*/ 112074 h 264506"/>
                  <a:gd name="connsiteX546" fmla="*/ 65966 w 260553"/>
                  <a:gd name="connsiteY546" fmla="*/ 112537 h 264506"/>
                  <a:gd name="connsiteX547" fmla="*/ 64497 w 260553"/>
                  <a:gd name="connsiteY547" fmla="*/ 113555 h 264506"/>
                  <a:gd name="connsiteX548" fmla="*/ 64092 w 260553"/>
                  <a:gd name="connsiteY548" fmla="*/ 113613 h 264506"/>
                  <a:gd name="connsiteX549" fmla="*/ 63062 w 260553"/>
                  <a:gd name="connsiteY549" fmla="*/ 113497 h 264506"/>
                  <a:gd name="connsiteX550" fmla="*/ 61570 w 260553"/>
                  <a:gd name="connsiteY550" fmla="*/ 112896 h 264506"/>
                  <a:gd name="connsiteX551" fmla="*/ 60829 w 260553"/>
                  <a:gd name="connsiteY551" fmla="*/ 112491 h 264506"/>
                  <a:gd name="connsiteX552" fmla="*/ 60135 w 260553"/>
                  <a:gd name="connsiteY552" fmla="*/ 112040 h 264506"/>
                  <a:gd name="connsiteX553" fmla="*/ 59985 w 260553"/>
                  <a:gd name="connsiteY553" fmla="*/ 112005 h 264506"/>
                  <a:gd name="connsiteX554" fmla="*/ 59522 w 260553"/>
                  <a:gd name="connsiteY554" fmla="*/ 111912 h 264506"/>
                  <a:gd name="connsiteX555" fmla="*/ 58596 w 260553"/>
                  <a:gd name="connsiteY555" fmla="*/ 111450 h 264506"/>
                  <a:gd name="connsiteX556" fmla="*/ 58191 w 260553"/>
                  <a:gd name="connsiteY556" fmla="*/ 111103 h 264506"/>
                  <a:gd name="connsiteX557" fmla="*/ 57312 w 260553"/>
                  <a:gd name="connsiteY557" fmla="*/ 110223 h 264506"/>
                  <a:gd name="connsiteX558" fmla="*/ 56572 w 260553"/>
                  <a:gd name="connsiteY558" fmla="*/ 109298 h 264506"/>
                  <a:gd name="connsiteX559" fmla="*/ 56549 w 260553"/>
                  <a:gd name="connsiteY559" fmla="*/ 109263 h 264506"/>
                  <a:gd name="connsiteX560" fmla="*/ 54859 w 260553"/>
                  <a:gd name="connsiteY560" fmla="*/ 109032 h 264506"/>
                  <a:gd name="connsiteX561" fmla="*/ 53321 w 260553"/>
                  <a:gd name="connsiteY561" fmla="*/ 108673 h 264506"/>
                  <a:gd name="connsiteX562" fmla="*/ 52904 w 260553"/>
                  <a:gd name="connsiteY562" fmla="*/ 108349 h 264506"/>
                  <a:gd name="connsiteX563" fmla="*/ 52071 w 260553"/>
                  <a:gd name="connsiteY563" fmla="*/ 107724 h 264506"/>
                  <a:gd name="connsiteX564" fmla="*/ 51319 w 260553"/>
                  <a:gd name="connsiteY564" fmla="*/ 107932 h 264506"/>
                  <a:gd name="connsiteX565" fmla="*/ 50255 w 260553"/>
                  <a:gd name="connsiteY565" fmla="*/ 108037 h 264506"/>
                  <a:gd name="connsiteX566" fmla="*/ 49294 w 260553"/>
                  <a:gd name="connsiteY566" fmla="*/ 107875 h 264506"/>
                  <a:gd name="connsiteX567" fmla="*/ 48832 w 260553"/>
                  <a:gd name="connsiteY567" fmla="*/ 107678 h 264506"/>
                  <a:gd name="connsiteX568" fmla="*/ 48438 w 260553"/>
                  <a:gd name="connsiteY568" fmla="*/ 107470 h 264506"/>
                  <a:gd name="connsiteX569" fmla="*/ 48126 w 260553"/>
                  <a:gd name="connsiteY569" fmla="*/ 107261 h 264506"/>
                  <a:gd name="connsiteX570" fmla="*/ 47987 w 260553"/>
                  <a:gd name="connsiteY570" fmla="*/ 107400 h 264506"/>
                  <a:gd name="connsiteX571" fmla="*/ 47663 w 260553"/>
                  <a:gd name="connsiteY571" fmla="*/ 107655 h 264506"/>
                  <a:gd name="connsiteX572" fmla="*/ 47212 w 260553"/>
                  <a:gd name="connsiteY572" fmla="*/ 107944 h 264506"/>
                  <a:gd name="connsiteX573" fmla="*/ 46448 w 260553"/>
                  <a:gd name="connsiteY573" fmla="*/ 108395 h 264506"/>
                  <a:gd name="connsiteX574" fmla="*/ 45442 w 260553"/>
                  <a:gd name="connsiteY574" fmla="*/ 108789 h 264506"/>
                  <a:gd name="connsiteX575" fmla="*/ 44470 w 260553"/>
                  <a:gd name="connsiteY575" fmla="*/ 109205 h 264506"/>
                  <a:gd name="connsiteX576" fmla="*/ 43209 w 260553"/>
                  <a:gd name="connsiteY576" fmla="*/ 109298 h 264506"/>
                  <a:gd name="connsiteX577" fmla="*/ 42723 w 260553"/>
                  <a:gd name="connsiteY577" fmla="*/ 109193 h 264506"/>
                  <a:gd name="connsiteX578" fmla="*/ 42549 w 260553"/>
                  <a:gd name="connsiteY578" fmla="*/ 109159 h 264506"/>
                  <a:gd name="connsiteX579" fmla="*/ 42353 w 260553"/>
                  <a:gd name="connsiteY579" fmla="*/ 109298 h 264506"/>
                  <a:gd name="connsiteX580" fmla="*/ 42005 w 260553"/>
                  <a:gd name="connsiteY580" fmla="*/ 109564 h 264506"/>
                  <a:gd name="connsiteX581" fmla="*/ 41658 w 260553"/>
                  <a:gd name="connsiteY581" fmla="*/ 109772 h 264506"/>
                  <a:gd name="connsiteX582" fmla="*/ 41230 w 260553"/>
                  <a:gd name="connsiteY582" fmla="*/ 110003 h 264506"/>
                  <a:gd name="connsiteX583" fmla="*/ 40282 w 260553"/>
                  <a:gd name="connsiteY583" fmla="*/ 110200 h 264506"/>
                  <a:gd name="connsiteX584" fmla="*/ 40085 w 260553"/>
                  <a:gd name="connsiteY584" fmla="*/ 110385 h 264506"/>
                  <a:gd name="connsiteX585" fmla="*/ 39692 w 260553"/>
                  <a:gd name="connsiteY585" fmla="*/ 110721 h 264506"/>
                  <a:gd name="connsiteX586" fmla="*/ 38916 w 260553"/>
                  <a:gd name="connsiteY586" fmla="*/ 111126 h 264506"/>
                  <a:gd name="connsiteX587" fmla="*/ 37829 w 260553"/>
                  <a:gd name="connsiteY587" fmla="*/ 111403 h 264506"/>
                  <a:gd name="connsiteX588" fmla="*/ 36695 w 260553"/>
                  <a:gd name="connsiteY588" fmla="*/ 111635 h 264506"/>
                  <a:gd name="connsiteX589" fmla="*/ 34462 w 260553"/>
                  <a:gd name="connsiteY589" fmla="*/ 110455 h 264506"/>
                  <a:gd name="connsiteX590" fmla="*/ 34289 w 260553"/>
                  <a:gd name="connsiteY590" fmla="*/ 110061 h 264506"/>
                  <a:gd name="connsiteX591" fmla="*/ 34173 w 260553"/>
                  <a:gd name="connsiteY591" fmla="*/ 109656 h 264506"/>
                  <a:gd name="connsiteX592" fmla="*/ 33629 w 260553"/>
                  <a:gd name="connsiteY592" fmla="*/ 109425 h 264506"/>
                  <a:gd name="connsiteX593" fmla="*/ 32588 w 260553"/>
                  <a:gd name="connsiteY593" fmla="*/ 108418 h 264506"/>
                  <a:gd name="connsiteX594" fmla="*/ 31986 w 260553"/>
                  <a:gd name="connsiteY594" fmla="*/ 108083 h 264506"/>
                  <a:gd name="connsiteX595" fmla="*/ 31743 w 260553"/>
                  <a:gd name="connsiteY595" fmla="*/ 107851 h 264506"/>
                  <a:gd name="connsiteX596" fmla="*/ 30806 w 260553"/>
                  <a:gd name="connsiteY596" fmla="*/ 107458 h 264506"/>
                  <a:gd name="connsiteX597" fmla="*/ 30019 w 260553"/>
                  <a:gd name="connsiteY597" fmla="*/ 106868 h 264506"/>
                  <a:gd name="connsiteX598" fmla="*/ 29661 w 260553"/>
                  <a:gd name="connsiteY598" fmla="*/ 106637 h 264506"/>
                  <a:gd name="connsiteX599" fmla="*/ 28295 w 260553"/>
                  <a:gd name="connsiteY599" fmla="*/ 105838 h 264506"/>
                  <a:gd name="connsiteX600" fmla="*/ 27277 w 260553"/>
                  <a:gd name="connsiteY600" fmla="*/ 105156 h 264506"/>
                  <a:gd name="connsiteX601" fmla="*/ 26965 w 260553"/>
                  <a:gd name="connsiteY601" fmla="*/ 104890 h 264506"/>
                  <a:gd name="connsiteX602" fmla="*/ 26791 w 260553"/>
                  <a:gd name="connsiteY602" fmla="*/ 104704 h 264506"/>
                  <a:gd name="connsiteX603" fmla="*/ 25912 w 260553"/>
                  <a:gd name="connsiteY603" fmla="*/ 104820 h 264506"/>
                  <a:gd name="connsiteX604" fmla="*/ 25287 w 260553"/>
                  <a:gd name="connsiteY604" fmla="*/ 104785 h 264506"/>
                  <a:gd name="connsiteX605" fmla="*/ 24767 w 260553"/>
                  <a:gd name="connsiteY605" fmla="*/ 104670 h 264506"/>
                  <a:gd name="connsiteX606" fmla="*/ 23934 w 260553"/>
                  <a:gd name="connsiteY606" fmla="*/ 104357 h 264506"/>
                  <a:gd name="connsiteX607" fmla="*/ 22545 w 260553"/>
                  <a:gd name="connsiteY607" fmla="*/ 103698 h 264506"/>
                  <a:gd name="connsiteX608" fmla="*/ 21111 w 260553"/>
                  <a:gd name="connsiteY608" fmla="*/ 103281 h 264506"/>
                  <a:gd name="connsiteX609" fmla="*/ 20289 w 260553"/>
                  <a:gd name="connsiteY609" fmla="*/ 102876 h 264506"/>
                  <a:gd name="connsiteX610" fmla="*/ 19283 w 260553"/>
                  <a:gd name="connsiteY610" fmla="*/ 102252 h 264506"/>
                  <a:gd name="connsiteX611" fmla="*/ 18600 w 260553"/>
                  <a:gd name="connsiteY611" fmla="*/ 102506 h 264506"/>
                  <a:gd name="connsiteX612" fmla="*/ 18265 w 260553"/>
                  <a:gd name="connsiteY612" fmla="*/ 102564 h 264506"/>
                  <a:gd name="connsiteX613" fmla="*/ 18230 w 260553"/>
                  <a:gd name="connsiteY613" fmla="*/ 102576 h 264506"/>
                  <a:gd name="connsiteX614" fmla="*/ 18033 w 260553"/>
                  <a:gd name="connsiteY614" fmla="*/ 102738 h 264506"/>
                  <a:gd name="connsiteX615" fmla="*/ 16760 w 260553"/>
                  <a:gd name="connsiteY615" fmla="*/ 103142 h 264506"/>
                  <a:gd name="connsiteX616" fmla="*/ 16344 w 260553"/>
                  <a:gd name="connsiteY616" fmla="*/ 103131 h 264506"/>
                  <a:gd name="connsiteX617" fmla="*/ 16089 w 260553"/>
                  <a:gd name="connsiteY617" fmla="*/ 103108 h 264506"/>
                  <a:gd name="connsiteX618" fmla="*/ 15719 w 260553"/>
                  <a:gd name="connsiteY618" fmla="*/ 103270 h 264506"/>
                  <a:gd name="connsiteX619" fmla="*/ 14805 w 260553"/>
                  <a:gd name="connsiteY619" fmla="*/ 103385 h 264506"/>
                  <a:gd name="connsiteX620" fmla="*/ 13533 w 260553"/>
                  <a:gd name="connsiteY620" fmla="*/ 103802 h 264506"/>
                  <a:gd name="connsiteX621" fmla="*/ 13023 w 260553"/>
                  <a:gd name="connsiteY621" fmla="*/ 103779 h 264506"/>
                  <a:gd name="connsiteX622" fmla="*/ 11624 w 260553"/>
                  <a:gd name="connsiteY622" fmla="*/ 103154 h 264506"/>
                  <a:gd name="connsiteX623" fmla="*/ 11381 w 260553"/>
                  <a:gd name="connsiteY623" fmla="*/ 102900 h 264506"/>
                  <a:gd name="connsiteX624" fmla="*/ 11045 w 260553"/>
                  <a:gd name="connsiteY624" fmla="*/ 102390 h 264506"/>
                  <a:gd name="connsiteX625" fmla="*/ 10351 w 260553"/>
                  <a:gd name="connsiteY625" fmla="*/ 102495 h 264506"/>
                  <a:gd name="connsiteX626" fmla="*/ 10119 w 260553"/>
                  <a:gd name="connsiteY626" fmla="*/ 102564 h 264506"/>
                  <a:gd name="connsiteX627" fmla="*/ 9749 w 260553"/>
                  <a:gd name="connsiteY627" fmla="*/ 102738 h 264506"/>
                  <a:gd name="connsiteX628" fmla="*/ 9321 w 260553"/>
                  <a:gd name="connsiteY628" fmla="*/ 102888 h 264506"/>
                  <a:gd name="connsiteX629" fmla="*/ 8858 w 260553"/>
                  <a:gd name="connsiteY629" fmla="*/ 102992 h 264506"/>
                  <a:gd name="connsiteX630" fmla="*/ 7574 w 260553"/>
                  <a:gd name="connsiteY630" fmla="*/ 102842 h 264506"/>
                  <a:gd name="connsiteX631" fmla="*/ 5341 w 260553"/>
                  <a:gd name="connsiteY631" fmla="*/ 101696 h 264506"/>
                  <a:gd name="connsiteX632" fmla="*/ 5017 w 260553"/>
                  <a:gd name="connsiteY632" fmla="*/ 100910 h 264506"/>
                  <a:gd name="connsiteX633" fmla="*/ 4740 w 260553"/>
                  <a:gd name="connsiteY633" fmla="*/ 99822 h 264506"/>
                  <a:gd name="connsiteX634" fmla="*/ 4670 w 260553"/>
                  <a:gd name="connsiteY634" fmla="*/ 99220 h 264506"/>
                  <a:gd name="connsiteX635" fmla="*/ 4346 w 260553"/>
                  <a:gd name="connsiteY635" fmla="*/ 98885 h 264506"/>
                  <a:gd name="connsiteX636" fmla="*/ 3883 w 260553"/>
                  <a:gd name="connsiteY636" fmla="*/ 98249 h 264506"/>
                  <a:gd name="connsiteX637" fmla="*/ 1407 w 260553"/>
                  <a:gd name="connsiteY637" fmla="*/ 94685 h 264506"/>
                  <a:gd name="connsiteX638" fmla="*/ 1037 w 260553"/>
                  <a:gd name="connsiteY638" fmla="*/ 94003 h 264506"/>
                  <a:gd name="connsiteX639" fmla="*/ 540 w 260553"/>
                  <a:gd name="connsiteY639" fmla="*/ 92869 h 264506"/>
                  <a:gd name="connsiteX640" fmla="*/ 123 w 260553"/>
                  <a:gd name="connsiteY640" fmla="*/ 91781 h 264506"/>
                  <a:gd name="connsiteX641" fmla="*/ 146 w 260553"/>
                  <a:gd name="connsiteY641" fmla="*/ 90335 h 264506"/>
                  <a:gd name="connsiteX642" fmla="*/ 343 w 260553"/>
                  <a:gd name="connsiteY642" fmla="*/ 89837 h 264506"/>
                  <a:gd name="connsiteX643" fmla="*/ 632 w 260553"/>
                  <a:gd name="connsiteY643" fmla="*/ 89328 h 264506"/>
                  <a:gd name="connsiteX644" fmla="*/ 470 w 260553"/>
                  <a:gd name="connsiteY644" fmla="*/ 88970 h 264506"/>
                  <a:gd name="connsiteX645" fmla="*/ 308 w 260553"/>
                  <a:gd name="connsiteY645" fmla="*/ 88461 h 264506"/>
                  <a:gd name="connsiteX646" fmla="*/ 135 w 260553"/>
                  <a:gd name="connsiteY646" fmla="*/ 87778 h 264506"/>
                  <a:gd name="connsiteX647" fmla="*/ 100 w 260553"/>
                  <a:gd name="connsiteY647" fmla="*/ 87072 h 264506"/>
                  <a:gd name="connsiteX648" fmla="*/ 170 w 260553"/>
                  <a:gd name="connsiteY648" fmla="*/ 86552 h 264506"/>
                  <a:gd name="connsiteX649" fmla="*/ 308 w 260553"/>
                  <a:gd name="connsiteY649" fmla="*/ 86031 h 264506"/>
                  <a:gd name="connsiteX650" fmla="*/ 308 w 260553"/>
                  <a:gd name="connsiteY650" fmla="*/ 85950 h 264506"/>
                  <a:gd name="connsiteX651" fmla="*/ 135 w 260553"/>
                  <a:gd name="connsiteY651" fmla="*/ 85129 h 264506"/>
                  <a:gd name="connsiteX652" fmla="*/ 297 w 260553"/>
                  <a:gd name="connsiteY652" fmla="*/ 83844 h 264506"/>
                  <a:gd name="connsiteX653" fmla="*/ 493 w 260553"/>
                  <a:gd name="connsiteY653" fmla="*/ 83405 h 264506"/>
                  <a:gd name="connsiteX654" fmla="*/ 771 w 260553"/>
                  <a:gd name="connsiteY654" fmla="*/ 82988 h 264506"/>
                  <a:gd name="connsiteX655" fmla="*/ 1338 w 260553"/>
                  <a:gd name="connsiteY655" fmla="*/ 82352 h 264506"/>
                  <a:gd name="connsiteX656" fmla="*/ 1963 w 260553"/>
                  <a:gd name="connsiteY656" fmla="*/ 81820 h 264506"/>
                  <a:gd name="connsiteX657" fmla="*/ 3398 w 260553"/>
                  <a:gd name="connsiteY657" fmla="*/ 80906 h 264506"/>
                  <a:gd name="connsiteX658" fmla="*/ 3421 w 260553"/>
                  <a:gd name="connsiteY658" fmla="*/ 80848 h 264506"/>
                  <a:gd name="connsiteX659" fmla="*/ 3525 w 260553"/>
                  <a:gd name="connsiteY659" fmla="*/ 80686 h 264506"/>
                  <a:gd name="connsiteX660" fmla="*/ 3328 w 260553"/>
                  <a:gd name="connsiteY660" fmla="*/ 80142 h 264506"/>
                  <a:gd name="connsiteX661" fmla="*/ 3212 w 260553"/>
                  <a:gd name="connsiteY661" fmla="*/ 79564 h 264506"/>
                  <a:gd name="connsiteX662" fmla="*/ 3189 w 260553"/>
                  <a:gd name="connsiteY662" fmla="*/ 79055 h 264506"/>
                  <a:gd name="connsiteX663" fmla="*/ 3340 w 260553"/>
                  <a:gd name="connsiteY663" fmla="*/ 78198 h 264506"/>
                  <a:gd name="connsiteX664" fmla="*/ 3756 w 260553"/>
                  <a:gd name="connsiteY664" fmla="*/ 77203 h 264506"/>
                  <a:gd name="connsiteX665" fmla="*/ 4103 w 260553"/>
                  <a:gd name="connsiteY665" fmla="*/ 76521 h 264506"/>
                  <a:gd name="connsiteX666" fmla="*/ 4462 w 260553"/>
                  <a:gd name="connsiteY666" fmla="*/ 76058 h 264506"/>
                  <a:gd name="connsiteX667" fmla="*/ 5225 w 260553"/>
                  <a:gd name="connsiteY667" fmla="*/ 75306 h 264506"/>
                  <a:gd name="connsiteX668" fmla="*/ 5931 w 260553"/>
                  <a:gd name="connsiteY668" fmla="*/ 74866 h 264506"/>
                  <a:gd name="connsiteX669" fmla="*/ 6394 w 260553"/>
                  <a:gd name="connsiteY669" fmla="*/ 74693 h 264506"/>
                  <a:gd name="connsiteX670" fmla="*/ 7146 w 260553"/>
                  <a:gd name="connsiteY670" fmla="*/ 74577 h 264506"/>
                  <a:gd name="connsiteX671" fmla="*/ 7678 w 260553"/>
                  <a:gd name="connsiteY671" fmla="*/ 74589 h 264506"/>
                  <a:gd name="connsiteX672" fmla="*/ 7782 w 260553"/>
                  <a:gd name="connsiteY672" fmla="*/ 74589 h 264506"/>
                  <a:gd name="connsiteX673" fmla="*/ 8280 w 260553"/>
                  <a:gd name="connsiteY673" fmla="*/ 74392 h 264506"/>
                  <a:gd name="connsiteX674" fmla="*/ 8453 w 260553"/>
                  <a:gd name="connsiteY674" fmla="*/ 73177 h 264506"/>
                  <a:gd name="connsiteX675" fmla="*/ 8430 w 260553"/>
                  <a:gd name="connsiteY675" fmla="*/ 73096 h 264506"/>
                  <a:gd name="connsiteX676" fmla="*/ 8604 w 260553"/>
                  <a:gd name="connsiteY676" fmla="*/ 71534 h 264506"/>
                  <a:gd name="connsiteX677" fmla="*/ 8847 w 260553"/>
                  <a:gd name="connsiteY677" fmla="*/ 71118 h 264506"/>
                  <a:gd name="connsiteX678" fmla="*/ 8870 w 260553"/>
                  <a:gd name="connsiteY678" fmla="*/ 71060 h 264506"/>
                  <a:gd name="connsiteX679" fmla="*/ 8882 w 260553"/>
                  <a:gd name="connsiteY679" fmla="*/ 70435 h 264506"/>
                  <a:gd name="connsiteX680" fmla="*/ 8974 w 260553"/>
                  <a:gd name="connsiteY680" fmla="*/ 69938 h 264506"/>
                  <a:gd name="connsiteX681" fmla="*/ 9923 w 260553"/>
                  <a:gd name="connsiteY681" fmla="*/ 68572 h 264506"/>
                  <a:gd name="connsiteX682" fmla="*/ 10328 w 260553"/>
                  <a:gd name="connsiteY682" fmla="*/ 68329 h 264506"/>
                  <a:gd name="connsiteX683" fmla="*/ 11265 w 260553"/>
                  <a:gd name="connsiteY683" fmla="*/ 68063 h 264506"/>
                  <a:gd name="connsiteX684" fmla="*/ 12364 w 260553"/>
                  <a:gd name="connsiteY684" fmla="*/ 68040 h 264506"/>
                  <a:gd name="connsiteX685" fmla="*/ 12364 w 260553"/>
                  <a:gd name="connsiteY685" fmla="*/ 67624 h 264506"/>
                  <a:gd name="connsiteX686" fmla="*/ 12514 w 260553"/>
                  <a:gd name="connsiteY686" fmla="*/ 66756 h 264506"/>
                  <a:gd name="connsiteX687" fmla="*/ 12688 w 260553"/>
                  <a:gd name="connsiteY687" fmla="*/ 66258 h 264506"/>
                  <a:gd name="connsiteX688" fmla="*/ 12931 w 260553"/>
                  <a:gd name="connsiteY688" fmla="*/ 65796 h 264506"/>
                  <a:gd name="connsiteX689" fmla="*/ 14018 w 260553"/>
                  <a:gd name="connsiteY689" fmla="*/ 64824 h 264506"/>
                  <a:gd name="connsiteX690" fmla="*/ 14516 w 260553"/>
                  <a:gd name="connsiteY690" fmla="*/ 64639 h 264506"/>
                  <a:gd name="connsiteX691" fmla="*/ 15661 w 260553"/>
                  <a:gd name="connsiteY691" fmla="*/ 64245 h 264506"/>
                  <a:gd name="connsiteX692" fmla="*/ 16494 w 260553"/>
                  <a:gd name="connsiteY692" fmla="*/ 64095 h 264506"/>
                  <a:gd name="connsiteX693" fmla="*/ 17316 w 260553"/>
                  <a:gd name="connsiteY693" fmla="*/ 64083 h 264506"/>
                  <a:gd name="connsiteX694" fmla="*/ 17883 w 260553"/>
                  <a:gd name="connsiteY694" fmla="*/ 64164 h 264506"/>
                  <a:gd name="connsiteX695" fmla="*/ 18565 w 260553"/>
                  <a:gd name="connsiteY695" fmla="*/ 63320 h 264506"/>
                  <a:gd name="connsiteX696" fmla="*/ 19005 w 260553"/>
                  <a:gd name="connsiteY696" fmla="*/ 63007 h 264506"/>
                  <a:gd name="connsiteX697" fmla="*/ 19607 w 260553"/>
                  <a:gd name="connsiteY697" fmla="*/ 62730 h 264506"/>
                  <a:gd name="connsiteX698" fmla="*/ 19607 w 260553"/>
                  <a:gd name="connsiteY698" fmla="*/ 62556 h 264506"/>
                  <a:gd name="connsiteX699" fmla="*/ 19607 w 260553"/>
                  <a:gd name="connsiteY699" fmla="*/ 61851 h 264506"/>
                  <a:gd name="connsiteX700" fmla="*/ 19491 w 260553"/>
                  <a:gd name="connsiteY700" fmla="*/ 61735 h 264506"/>
                  <a:gd name="connsiteX701" fmla="*/ 18889 w 260553"/>
                  <a:gd name="connsiteY701" fmla="*/ 60694 h 264506"/>
                  <a:gd name="connsiteX702" fmla="*/ 18785 w 260553"/>
                  <a:gd name="connsiteY702" fmla="*/ 60173 h 264506"/>
                  <a:gd name="connsiteX703" fmla="*/ 18704 w 260553"/>
                  <a:gd name="connsiteY703" fmla="*/ 59479 h 264506"/>
                  <a:gd name="connsiteX704" fmla="*/ 18693 w 260553"/>
                  <a:gd name="connsiteY704" fmla="*/ 59456 h 264506"/>
                  <a:gd name="connsiteX705" fmla="*/ 18519 w 260553"/>
                  <a:gd name="connsiteY705" fmla="*/ 59317 h 264506"/>
                  <a:gd name="connsiteX706" fmla="*/ 17755 w 260553"/>
                  <a:gd name="connsiteY706" fmla="*/ 57917 h 264506"/>
                  <a:gd name="connsiteX707" fmla="*/ 17721 w 260553"/>
                  <a:gd name="connsiteY707" fmla="*/ 57408 h 264506"/>
                  <a:gd name="connsiteX708" fmla="*/ 18461 w 260553"/>
                  <a:gd name="connsiteY708" fmla="*/ 55672 h 264506"/>
                  <a:gd name="connsiteX709" fmla="*/ 19294 w 260553"/>
                  <a:gd name="connsiteY709" fmla="*/ 55001 h 264506"/>
                  <a:gd name="connsiteX710" fmla="*/ 19954 w 260553"/>
                  <a:gd name="connsiteY710" fmla="*/ 54573 h 264506"/>
                  <a:gd name="connsiteX711" fmla="*/ 20926 w 260553"/>
                  <a:gd name="connsiteY711" fmla="*/ 54029 h 264506"/>
                  <a:gd name="connsiteX712" fmla="*/ 21064 w 260553"/>
                  <a:gd name="connsiteY712" fmla="*/ 53948 h 264506"/>
                  <a:gd name="connsiteX713" fmla="*/ 21157 w 260553"/>
                  <a:gd name="connsiteY713" fmla="*/ 53856 h 264506"/>
                  <a:gd name="connsiteX714" fmla="*/ 21261 w 260553"/>
                  <a:gd name="connsiteY714" fmla="*/ 53694 h 264506"/>
                  <a:gd name="connsiteX715" fmla="*/ 21331 w 260553"/>
                  <a:gd name="connsiteY715" fmla="*/ 53497 h 264506"/>
                  <a:gd name="connsiteX716" fmla="*/ 21018 w 260553"/>
                  <a:gd name="connsiteY716" fmla="*/ 53428 h 264506"/>
                  <a:gd name="connsiteX717" fmla="*/ 20567 w 260553"/>
                  <a:gd name="connsiteY717" fmla="*/ 53312 h 264506"/>
                  <a:gd name="connsiteX718" fmla="*/ 19479 w 260553"/>
                  <a:gd name="connsiteY718" fmla="*/ 52548 h 264506"/>
                  <a:gd name="connsiteX719" fmla="*/ 19167 w 260553"/>
                  <a:gd name="connsiteY719" fmla="*/ 52109 h 264506"/>
                  <a:gd name="connsiteX720" fmla="*/ 18912 w 260553"/>
                  <a:gd name="connsiteY720" fmla="*/ 51646 h 264506"/>
                  <a:gd name="connsiteX721" fmla="*/ 18727 w 260553"/>
                  <a:gd name="connsiteY721" fmla="*/ 51148 h 264506"/>
                  <a:gd name="connsiteX722" fmla="*/ 18531 w 260553"/>
                  <a:gd name="connsiteY722" fmla="*/ 50489 h 264506"/>
                  <a:gd name="connsiteX723" fmla="*/ 18473 w 260553"/>
                  <a:gd name="connsiteY723" fmla="*/ 49691 h 264506"/>
                  <a:gd name="connsiteX724" fmla="*/ 18681 w 260553"/>
                  <a:gd name="connsiteY724" fmla="*/ 48036 h 264506"/>
                  <a:gd name="connsiteX725" fmla="*/ 18519 w 260553"/>
                  <a:gd name="connsiteY725" fmla="*/ 47701 h 264506"/>
                  <a:gd name="connsiteX726" fmla="*/ 18276 w 260553"/>
                  <a:gd name="connsiteY726" fmla="*/ 47018 h 264506"/>
                  <a:gd name="connsiteX727" fmla="*/ 18531 w 260553"/>
                  <a:gd name="connsiteY727" fmla="*/ 45271 h 264506"/>
                  <a:gd name="connsiteX728" fmla="*/ 20081 w 260553"/>
                  <a:gd name="connsiteY728" fmla="*/ 44403 h 264506"/>
                  <a:gd name="connsiteX729" fmla="*/ 20590 w 260553"/>
                  <a:gd name="connsiteY729" fmla="*/ 44380 h 264506"/>
                  <a:gd name="connsiteX730" fmla="*/ 20983 w 260553"/>
                  <a:gd name="connsiteY730" fmla="*/ 44357 h 264506"/>
                  <a:gd name="connsiteX731" fmla="*/ 20659 w 260553"/>
                  <a:gd name="connsiteY731" fmla="*/ 43559 h 264506"/>
                  <a:gd name="connsiteX732" fmla="*/ 20555 w 260553"/>
                  <a:gd name="connsiteY732" fmla="*/ 42795 h 264506"/>
                  <a:gd name="connsiteX733" fmla="*/ 20578 w 260553"/>
                  <a:gd name="connsiteY733" fmla="*/ 42356 h 264506"/>
                  <a:gd name="connsiteX734" fmla="*/ 20891 w 260553"/>
                  <a:gd name="connsiteY734" fmla="*/ 41395 h 264506"/>
                  <a:gd name="connsiteX735" fmla="*/ 20625 w 260553"/>
                  <a:gd name="connsiteY735" fmla="*/ 40632 h 264506"/>
                  <a:gd name="connsiteX736" fmla="*/ 20428 w 260553"/>
                  <a:gd name="connsiteY736" fmla="*/ 39081 h 264506"/>
                  <a:gd name="connsiteX737" fmla="*/ 20347 w 260553"/>
                  <a:gd name="connsiteY737" fmla="*/ 38584 h 264506"/>
                  <a:gd name="connsiteX738" fmla="*/ 20255 w 260553"/>
                  <a:gd name="connsiteY738" fmla="*/ 38052 h 264506"/>
                  <a:gd name="connsiteX739" fmla="*/ 20197 w 260553"/>
                  <a:gd name="connsiteY739" fmla="*/ 37288 h 264506"/>
                  <a:gd name="connsiteX740" fmla="*/ 20220 w 260553"/>
                  <a:gd name="connsiteY740" fmla="*/ 36837 h 264506"/>
                  <a:gd name="connsiteX741" fmla="*/ 20312 w 260553"/>
                  <a:gd name="connsiteY741" fmla="*/ 36328 h 264506"/>
                  <a:gd name="connsiteX742" fmla="*/ 20463 w 260553"/>
                  <a:gd name="connsiteY742" fmla="*/ 35865 h 264506"/>
                  <a:gd name="connsiteX743" fmla="*/ 20428 w 260553"/>
                  <a:gd name="connsiteY743" fmla="*/ 35657 h 264506"/>
                  <a:gd name="connsiteX744" fmla="*/ 20359 w 260553"/>
                  <a:gd name="connsiteY744" fmla="*/ 35194 h 264506"/>
                  <a:gd name="connsiteX745" fmla="*/ 20821 w 260553"/>
                  <a:gd name="connsiteY745" fmla="*/ 33620 h 264506"/>
                  <a:gd name="connsiteX746" fmla="*/ 21134 w 260553"/>
                  <a:gd name="connsiteY746" fmla="*/ 33262 h 264506"/>
                  <a:gd name="connsiteX747" fmla="*/ 22881 w 260553"/>
                  <a:gd name="connsiteY747" fmla="*/ 32568 h 264506"/>
                  <a:gd name="connsiteX748" fmla="*/ 22973 w 260553"/>
                  <a:gd name="connsiteY748" fmla="*/ 32579 h 264506"/>
                  <a:gd name="connsiteX749" fmla="*/ 22985 w 260553"/>
                  <a:gd name="connsiteY749" fmla="*/ 32429 h 264506"/>
                  <a:gd name="connsiteX750" fmla="*/ 23043 w 260553"/>
                  <a:gd name="connsiteY750" fmla="*/ 31920 h 264506"/>
                  <a:gd name="connsiteX751" fmla="*/ 23702 w 260553"/>
                  <a:gd name="connsiteY751" fmla="*/ 30659 h 264506"/>
                  <a:gd name="connsiteX752" fmla="*/ 23980 w 260553"/>
                  <a:gd name="connsiteY752" fmla="*/ 30392 h 264506"/>
                  <a:gd name="connsiteX753" fmla="*/ 26317 w 260553"/>
                  <a:gd name="connsiteY753" fmla="*/ 30138 h 264506"/>
                  <a:gd name="connsiteX754" fmla="*/ 26583 w 260553"/>
                  <a:gd name="connsiteY754" fmla="*/ 30288 h 264506"/>
                  <a:gd name="connsiteX755" fmla="*/ 26664 w 260553"/>
                  <a:gd name="connsiteY755" fmla="*/ 30011 h 264506"/>
                  <a:gd name="connsiteX756" fmla="*/ 28064 w 260553"/>
                  <a:gd name="connsiteY756" fmla="*/ 28622 h 264506"/>
                  <a:gd name="connsiteX757" fmla="*/ 28932 w 260553"/>
                  <a:gd name="connsiteY757" fmla="*/ 28391 h 264506"/>
                  <a:gd name="connsiteX758" fmla="*/ 29753 w 260553"/>
                  <a:gd name="connsiteY758" fmla="*/ 27998 h 264506"/>
                  <a:gd name="connsiteX759" fmla="*/ 30633 w 260553"/>
                  <a:gd name="connsiteY759" fmla="*/ 27743 h 264506"/>
                  <a:gd name="connsiteX760" fmla="*/ 31755 w 260553"/>
                  <a:gd name="connsiteY760" fmla="*/ 27778 h 264506"/>
                  <a:gd name="connsiteX761" fmla="*/ 32194 w 260553"/>
                  <a:gd name="connsiteY761" fmla="*/ 27928 h 264506"/>
                  <a:gd name="connsiteX762" fmla="*/ 32900 w 260553"/>
                  <a:gd name="connsiteY762" fmla="*/ 28345 h 264506"/>
                  <a:gd name="connsiteX763" fmla="*/ 32912 w 260553"/>
                  <a:gd name="connsiteY763" fmla="*/ 28356 h 264506"/>
                  <a:gd name="connsiteX764" fmla="*/ 33270 w 260553"/>
                  <a:gd name="connsiteY764" fmla="*/ 27951 h 264506"/>
                  <a:gd name="connsiteX765" fmla="*/ 33675 w 260553"/>
                  <a:gd name="connsiteY765" fmla="*/ 27627 h 264506"/>
                  <a:gd name="connsiteX766" fmla="*/ 34080 w 260553"/>
                  <a:gd name="connsiteY766" fmla="*/ 27361 h 264506"/>
                  <a:gd name="connsiteX767" fmla="*/ 34578 w 260553"/>
                  <a:gd name="connsiteY767" fmla="*/ 27130 h 264506"/>
                  <a:gd name="connsiteX768" fmla="*/ 36718 w 260553"/>
                  <a:gd name="connsiteY768" fmla="*/ 27408 h 264506"/>
                  <a:gd name="connsiteX769" fmla="*/ 37054 w 260553"/>
                  <a:gd name="connsiteY769" fmla="*/ 27685 h 264506"/>
                  <a:gd name="connsiteX770" fmla="*/ 37470 w 260553"/>
                  <a:gd name="connsiteY770" fmla="*/ 28148 h 264506"/>
                  <a:gd name="connsiteX771" fmla="*/ 37621 w 260553"/>
                  <a:gd name="connsiteY771" fmla="*/ 28379 h 264506"/>
                  <a:gd name="connsiteX772" fmla="*/ 38060 w 260553"/>
                  <a:gd name="connsiteY772" fmla="*/ 28553 h 264506"/>
                  <a:gd name="connsiteX773" fmla="*/ 38083 w 260553"/>
                  <a:gd name="connsiteY773" fmla="*/ 28564 h 264506"/>
                  <a:gd name="connsiteX774" fmla="*/ 38743 w 260553"/>
                  <a:gd name="connsiteY774" fmla="*/ 28483 h 264506"/>
                  <a:gd name="connsiteX775" fmla="*/ 39483 w 260553"/>
                  <a:gd name="connsiteY775" fmla="*/ 28472 h 264506"/>
                  <a:gd name="connsiteX776" fmla="*/ 40178 w 260553"/>
                  <a:gd name="connsiteY776" fmla="*/ 28576 h 264506"/>
                  <a:gd name="connsiteX777" fmla="*/ 40687 w 260553"/>
                  <a:gd name="connsiteY777" fmla="*/ 28750 h 264506"/>
                  <a:gd name="connsiteX778" fmla="*/ 40941 w 260553"/>
                  <a:gd name="connsiteY778" fmla="*/ 28888 h 264506"/>
                  <a:gd name="connsiteX779" fmla="*/ 40999 w 260553"/>
                  <a:gd name="connsiteY779" fmla="*/ 28888 h 264506"/>
                  <a:gd name="connsiteX780" fmla="*/ 41890 w 260553"/>
                  <a:gd name="connsiteY780" fmla="*/ 29085 h 264506"/>
                  <a:gd name="connsiteX781" fmla="*/ 42295 w 260553"/>
                  <a:gd name="connsiteY781" fmla="*/ 29282 h 264506"/>
                  <a:gd name="connsiteX782" fmla="*/ 43070 w 260553"/>
                  <a:gd name="connsiteY782" fmla="*/ 29953 h 264506"/>
                  <a:gd name="connsiteX783" fmla="*/ 43336 w 260553"/>
                  <a:gd name="connsiteY783" fmla="*/ 30045 h 264506"/>
                  <a:gd name="connsiteX784" fmla="*/ 43776 w 260553"/>
                  <a:gd name="connsiteY784" fmla="*/ 30242 h 264506"/>
                  <a:gd name="connsiteX785" fmla="*/ 43915 w 260553"/>
                  <a:gd name="connsiteY785" fmla="*/ 30323 h 264506"/>
                  <a:gd name="connsiteX786" fmla="*/ 44516 w 260553"/>
                  <a:gd name="connsiteY786" fmla="*/ 29756 h 264506"/>
                  <a:gd name="connsiteX787" fmla="*/ 45118 w 260553"/>
                  <a:gd name="connsiteY787" fmla="*/ 29293 h 264506"/>
                  <a:gd name="connsiteX788" fmla="*/ 46182 w 260553"/>
                  <a:gd name="connsiteY788" fmla="*/ 28634 h 264506"/>
                  <a:gd name="connsiteX789" fmla="*/ 47605 w 260553"/>
                  <a:gd name="connsiteY789" fmla="*/ 28368 h 264506"/>
                  <a:gd name="connsiteX790" fmla="*/ 48068 w 260553"/>
                  <a:gd name="connsiteY790" fmla="*/ 28460 h 264506"/>
                  <a:gd name="connsiteX791" fmla="*/ 48589 w 260553"/>
                  <a:gd name="connsiteY791" fmla="*/ 28634 h 264506"/>
                  <a:gd name="connsiteX792" fmla="*/ 49364 w 260553"/>
                  <a:gd name="connsiteY792" fmla="*/ 29027 h 264506"/>
                  <a:gd name="connsiteX793" fmla="*/ 49595 w 260553"/>
                  <a:gd name="connsiteY793" fmla="*/ 28819 h 264506"/>
                  <a:gd name="connsiteX794" fmla="*/ 50046 w 260553"/>
                  <a:gd name="connsiteY794" fmla="*/ 28426 h 264506"/>
                  <a:gd name="connsiteX795" fmla="*/ 50926 w 260553"/>
                  <a:gd name="connsiteY795" fmla="*/ 27986 h 264506"/>
                  <a:gd name="connsiteX796" fmla="*/ 51932 w 260553"/>
                  <a:gd name="connsiteY796" fmla="*/ 27778 h 264506"/>
                  <a:gd name="connsiteX797" fmla="*/ 52175 w 260553"/>
                  <a:gd name="connsiteY797" fmla="*/ 27708 h 264506"/>
                  <a:gd name="connsiteX798" fmla="*/ 52187 w 260553"/>
                  <a:gd name="connsiteY798" fmla="*/ 27708 h 264506"/>
                  <a:gd name="connsiteX799" fmla="*/ 52499 w 260553"/>
                  <a:gd name="connsiteY799" fmla="*/ 27118 h 264506"/>
                  <a:gd name="connsiteX800" fmla="*/ 53205 w 260553"/>
                  <a:gd name="connsiteY800" fmla="*/ 26355 h 264506"/>
                  <a:gd name="connsiteX801" fmla="*/ 53622 w 260553"/>
                  <a:gd name="connsiteY801" fmla="*/ 26089 h 264506"/>
                  <a:gd name="connsiteX802" fmla="*/ 54258 w 260553"/>
                  <a:gd name="connsiteY802" fmla="*/ 25822 h 264506"/>
                  <a:gd name="connsiteX803" fmla="*/ 55091 w 260553"/>
                  <a:gd name="connsiteY803" fmla="*/ 25672 h 264506"/>
                  <a:gd name="connsiteX804" fmla="*/ 56271 w 260553"/>
                  <a:gd name="connsiteY804" fmla="*/ 25637 h 264506"/>
                  <a:gd name="connsiteX805" fmla="*/ 56942 w 260553"/>
                  <a:gd name="connsiteY805" fmla="*/ 25672 h 264506"/>
                  <a:gd name="connsiteX806" fmla="*/ 57555 w 260553"/>
                  <a:gd name="connsiteY806" fmla="*/ 25811 h 264506"/>
                  <a:gd name="connsiteX807" fmla="*/ 57949 w 260553"/>
                  <a:gd name="connsiteY807" fmla="*/ 25973 h 264506"/>
                  <a:gd name="connsiteX808" fmla="*/ 58087 w 260553"/>
                  <a:gd name="connsiteY808" fmla="*/ 25996 h 264506"/>
                  <a:gd name="connsiteX809" fmla="*/ 58192 w 260553"/>
                  <a:gd name="connsiteY809" fmla="*/ 25996 h 264506"/>
                  <a:gd name="connsiteX810" fmla="*/ 58585 w 260553"/>
                  <a:gd name="connsiteY810" fmla="*/ 25938 h 264506"/>
                  <a:gd name="connsiteX811" fmla="*/ 59429 w 260553"/>
                  <a:gd name="connsiteY811" fmla="*/ 25915 h 264506"/>
                  <a:gd name="connsiteX812" fmla="*/ 60101 w 260553"/>
                  <a:gd name="connsiteY812" fmla="*/ 25996 h 264506"/>
                  <a:gd name="connsiteX813" fmla="*/ 60378 w 260553"/>
                  <a:gd name="connsiteY813" fmla="*/ 25996 h 264506"/>
                  <a:gd name="connsiteX814" fmla="*/ 60725 w 260553"/>
                  <a:gd name="connsiteY814" fmla="*/ 25938 h 264506"/>
                  <a:gd name="connsiteX815" fmla="*/ 61234 w 260553"/>
                  <a:gd name="connsiteY815" fmla="*/ 25857 h 264506"/>
                  <a:gd name="connsiteX816" fmla="*/ 61836 w 260553"/>
                  <a:gd name="connsiteY816" fmla="*/ 25846 h 264506"/>
                  <a:gd name="connsiteX817" fmla="*/ 62357 w 260553"/>
                  <a:gd name="connsiteY817" fmla="*/ 25927 h 264506"/>
                  <a:gd name="connsiteX818" fmla="*/ 63710 w 260553"/>
                  <a:gd name="connsiteY818" fmla="*/ 26748 h 264506"/>
                  <a:gd name="connsiteX819" fmla="*/ 64208 w 260553"/>
                  <a:gd name="connsiteY819" fmla="*/ 27465 h 264506"/>
                  <a:gd name="connsiteX820" fmla="*/ 64543 w 260553"/>
                  <a:gd name="connsiteY820" fmla="*/ 28206 h 264506"/>
                  <a:gd name="connsiteX821" fmla="*/ 65133 w 260553"/>
                  <a:gd name="connsiteY821" fmla="*/ 28229 h 264506"/>
                  <a:gd name="connsiteX822" fmla="*/ 65666 w 260553"/>
                  <a:gd name="connsiteY822" fmla="*/ 27604 h 264506"/>
                  <a:gd name="connsiteX823" fmla="*/ 66383 w 260553"/>
                  <a:gd name="connsiteY823" fmla="*/ 26922 h 264506"/>
                  <a:gd name="connsiteX824" fmla="*/ 67251 w 260553"/>
                  <a:gd name="connsiteY824" fmla="*/ 26297 h 264506"/>
                  <a:gd name="connsiteX825" fmla="*/ 69102 w 260553"/>
                  <a:gd name="connsiteY825" fmla="*/ 26019 h 264506"/>
                  <a:gd name="connsiteX826" fmla="*/ 70641 w 260553"/>
                  <a:gd name="connsiteY826" fmla="*/ 26598 h 264506"/>
                  <a:gd name="connsiteX827" fmla="*/ 71138 w 260553"/>
                  <a:gd name="connsiteY827" fmla="*/ 26771 h 264506"/>
                  <a:gd name="connsiteX828" fmla="*/ 71636 w 260553"/>
                  <a:gd name="connsiteY828" fmla="*/ 26956 h 264506"/>
                  <a:gd name="connsiteX829" fmla="*/ 72145 w 260553"/>
                  <a:gd name="connsiteY829" fmla="*/ 27141 h 264506"/>
                  <a:gd name="connsiteX830" fmla="*/ 72897 w 260553"/>
                  <a:gd name="connsiteY830" fmla="*/ 27535 h 264506"/>
                  <a:gd name="connsiteX831" fmla="*/ 73834 w 260553"/>
                  <a:gd name="connsiteY831" fmla="*/ 28113 h 264506"/>
                  <a:gd name="connsiteX832" fmla="*/ 74227 w 260553"/>
                  <a:gd name="connsiteY832" fmla="*/ 28310 h 264506"/>
                  <a:gd name="connsiteX833" fmla="*/ 75662 w 260553"/>
                  <a:gd name="connsiteY833" fmla="*/ 29050 h 264506"/>
                  <a:gd name="connsiteX834" fmla="*/ 76726 w 260553"/>
                  <a:gd name="connsiteY834" fmla="*/ 30485 h 264506"/>
                  <a:gd name="connsiteX835" fmla="*/ 76807 w 260553"/>
                  <a:gd name="connsiteY835" fmla="*/ 30925 h 264506"/>
                  <a:gd name="connsiteX836" fmla="*/ 76796 w 260553"/>
                  <a:gd name="connsiteY836" fmla="*/ 31688 h 264506"/>
                  <a:gd name="connsiteX837" fmla="*/ 76726 w 260553"/>
                  <a:gd name="connsiteY837" fmla="*/ 32001 h 264506"/>
                  <a:gd name="connsiteX838" fmla="*/ 76726 w 260553"/>
                  <a:gd name="connsiteY838" fmla="*/ 32035 h 264506"/>
                  <a:gd name="connsiteX839" fmla="*/ 76958 w 260553"/>
                  <a:gd name="connsiteY839" fmla="*/ 32822 h 264506"/>
                  <a:gd name="connsiteX840" fmla="*/ 77096 w 260553"/>
                  <a:gd name="connsiteY840" fmla="*/ 33505 h 264506"/>
                  <a:gd name="connsiteX841" fmla="*/ 77131 w 260553"/>
                  <a:gd name="connsiteY841" fmla="*/ 33771 h 264506"/>
                  <a:gd name="connsiteX842" fmla="*/ 77282 w 260553"/>
                  <a:gd name="connsiteY842" fmla="*/ 33956 h 264506"/>
                  <a:gd name="connsiteX843" fmla="*/ 77571 w 260553"/>
                  <a:gd name="connsiteY843" fmla="*/ 34396 h 264506"/>
                  <a:gd name="connsiteX844" fmla="*/ 77814 w 260553"/>
                  <a:gd name="connsiteY844" fmla="*/ 34881 h 264506"/>
                  <a:gd name="connsiteX845" fmla="*/ 78161 w 260553"/>
                  <a:gd name="connsiteY845" fmla="*/ 35876 h 264506"/>
                  <a:gd name="connsiteX846" fmla="*/ 78265 w 260553"/>
                  <a:gd name="connsiteY846" fmla="*/ 36443 h 264506"/>
                  <a:gd name="connsiteX847" fmla="*/ 78450 w 260553"/>
                  <a:gd name="connsiteY847" fmla="*/ 36478 h 264506"/>
                  <a:gd name="connsiteX848" fmla="*/ 79191 w 260553"/>
                  <a:gd name="connsiteY848" fmla="*/ 36790 h 264506"/>
                  <a:gd name="connsiteX849" fmla="*/ 79561 w 260553"/>
                  <a:gd name="connsiteY849" fmla="*/ 37057 h 264506"/>
                  <a:gd name="connsiteX850" fmla="*/ 79642 w 260553"/>
                  <a:gd name="connsiteY850" fmla="*/ 37091 h 264506"/>
                  <a:gd name="connsiteX851" fmla="*/ 79746 w 260553"/>
                  <a:gd name="connsiteY851" fmla="*/ 37114 h 264506"/>
                  <a:gd name="connsiteX852" fmla="*/ 80093 w 260553"/>
                  <a:gd name="connsiteY852" fmla="*/ 37138 h 264506"/>
                  <a:gd name="connsiteX853" fmla="*/ 80116 w 260553"/>
                  <a:gd name="connsiteY853" fmla="*/ 37138 h 264506"/>
                  <a:gd name="connsiteX854" fmla="*/ 80151 w 260553"/>
                  <a:gd name="connsiteY854" fmla="*/ 37114 h 264506"/>
                  <a:gd name="connsiteX855" fmla="*/ 80567 w 260553"/>
                  <a:gd name="connsiteY855" fmla="*/ 36767 h 264506"/>
                  <a:gd name="connsiteX856" fmla="*/ 81111 w 260553"/>
                  <a:gd name="connsiteY856" fmla="*/ 36362 h 264506"/>
                  <a:gd name="connsiteX857" fmla="*/ 83113 w 260553"/>
                  <a:gd name="connsiteY857" fmla="*/ 36166 h 264506"/>
                  <a:gd name="connsiteX858" fmla="*/ 83448 w 260553"/>
                  <a:gd name="connsiteY858" fmla="*/ 36328 h 264506"/>
                  <a:gd name="connsiteX859" fmla="*/ 83656 w 260553"/>
                  <a:gd name="connsiteY859" fmla="*/ 36385 h 264506"/>
                  <a:gd name="connsiteX860" fmla="*/ 84050 w 260553"/>
                  <a:gd name="connsiteY860" fmla="*/ 36443 h 264506"/>
                  <a:gd name="connsiteX861" fmla="*/ 84235 w 260553"/>
                  <a:gd name="connsiteY861" fmla="*/ 36270 h 264506"/>
                  <a:gd name="connsiteX862" fmla="*/ 85149 w 260553"/>
                  <a:gd name="connsiteY862" fmla="*/ 35529 h 264506"/>
                  <a:gd name="connsiteX863" fmla="*/ 85496 w 260553"/>
                  <a:gd name="connsiteY863" fmla="*/ 35240 h 264506"/>
                  <a:gd name="connsiteX864" fmla="*/ 86236 w 260553"/>
                  <a:gd name="connsiteY864" fmla="*/ 34546 h 264506"/>
                  <a:gd name="connsiteX865" fmla="*/ 87266 w 260553"/>
                  <a:gd name="connsiteY865" fmla="*/ 34025 h 264506"/>
                  <a:gd name="connsiteX866" fmla="*/ 87752 w 260553"/>
                  <a:gd name="connsiteY866" fmla="*/ 33933 h 264506"/>
                  <a:gd name="connsiteX867" fmla="*/ 88076 w 260553"/>
                  <a:gd name="connsiteY867" fmla="*/ 33655 h 264506"/>
                  <a:gd name="connsiteX868" fmla="*/ 88307 w 260553"/>
                  <a:gd name="connsiteY868" fmla="*/ 33447 h 264506"/>
                  <a:gd name="connsiteX869" fmla="*/ 88400 w 260553"/>
                  <a:gd name="connsiteY869" fmla="*/ 33296 h 264506"/>
                  <a:gd name="connsiteX870" fmla="*/ 88562 w 260553"/>
                  <a:gd name="connsiteY870" fmla="*/ 32961 h 264506"/>
                  <a:gd name="connsiteX871" fmla="*/ 88759 w 260553"/>
                  <a:gd name="connsiteY871" fmla="*/ 32521 h 264506"/>
                  <a:gd name="connsiteX872" fmla="*/ 89175 w 260553"/>
                  <a:gd name="connsiteY872" fmla="*/ 31920 h 264506"/>
                  <a:gd name="connsiteX873" fmla="*/ 89522 w 260553"/>
                  <a:gd name="connsiteY873" fmla="*/ 31561 h 264506"/>
                  <a:gd name="connsiteX874" fmla="*/ 89973 w 260553"/>
                  <a:gd name="connsiteY874" fmla="*/ 31225 h 264506"/>
                  <a:gd name="connsiteX875" fmla="*/ 90332 w 260553"/>
                  <a:gd name="connsiteY875" fmla="*/ 31029 h 264506"/>
                  <a:gd name="connsiteX876" fmla="*/ 90390 w 260553"/>
                  <a:gd name="connsiteY876" fmla="*/ 30994 h 264506"/>
                  <a:gd name="connsiteX877" fmla="*/ 90494 w 260553"/>
                  <a:gd name="connsiteY877" fmla="*/ 30832 h 264506"/>
                  <a:gd name="connsiteX878" fmla="*/ 91848 w 260553"/>
                  <a:gd name="connsiteY878" fmla="*/ 29999 h 264506"/>
                  <a:gd name="connsiteX879" fmla="*/ 92380 w 260553"/>
                  <a:gd name="connsiteY879" fmla="*/ 29918 h 264506"/>
                  <a:gd name="connsiteX880" fmla="*/ 92982 w 260553"/>
                  <a:gd name="connsiteY880" fmla="*/ 29918 h 264506"/>
                  <a:gd name="connsiteX881" fmla="*/ 93248 w 260553"/>
                  <a:gd name="connsiteY881" fmla="*/ 29849 h 264506"/>
                  <a:gd name="connsiteX882" fmla="*/ 94081 w 260553"/>
                  <a:gd name="connsiteY882" fmla="*/ 29606 h 264506"/>
                  <a:gd name="connsiteX883" fmla="*/ 94220 w 260553"/>
                  <a:gd name="connsiteY883" fmla="*/ 29316 h 264506"/>
                  <a:gd name="connsiteX884" fmla="*/ 94509 w 260553"/>
                  <a:gd name="connsiteY884" fmla="*/ 28830 h 264506"/>
                  <a:gd name="connsiteX885" fmla="*/ 94543 w 260553"/>
                  <a:gd name="connsiteY885" fmla="*/ 28796 h 264506"/>
                  <a:gd name="connsiteX886" fmla="*/ 94555 w 260553"/>
                  <a:gd name="connsiteY886" fmla="*/ 28773 h 264506"/>
                  <a:gd name="connsiteX887" fmla="*/ 94740 w 260553"/>
                  <a:gd name="connsiteY887" fmla="*/ 28171 h 264506"/>
                  <a:gd name="connsiteX888" fmla="*/ 95758 w 260553"/>
                  <a:gd name="connsiteY888" fmla="*/ 26991 h 264506"/>
                  <a:gd name="connsiteX889" fmla="*/ 96082 w 260553"/>
                  <a:gd name="connsiteY889" fmla="*/ 26366 h 264506"/>
                  <a:gd name="connsiteX890" fmla="*/ 96545 w 260553"/>
                  <a:gd name="connsiteY890" fmla="*/ 25660 h 264506"/>
                  <a:gd name="connsiteX891" fmla="*/ 97181 w 260553"/>
                  <a:gd name="connsiteY891" fmla="*/ 25093 h 264506"/>
                  <a:gd name="connsiteX892" fmla="*/ 97621 w 260553"/>
                  <a:gd name="connsiteY892" fmla="*/ 24839 h 264506"/>
                  <a:gd name="connsiteX893" fmla="*/ 98153 w 260553"/>
                  <a:gd name="connsiteY893" fmla="*/ 24642 h 264506"/>
                  <a:gd name="connsiteX894" fmla="*/ 99715 w 260553"/>
                  <a:gd name="connsiteY894" fmla="*/ 24272 h 264506"/>
                  <a:gd name="connsiteX895" fmla="*/ 100201 w 260553"/>
                  <a:gd name="connsiteY895" fmla="*/ 24168 h 264506"/>
                  <a:gd name="connsiteX896" fmla="*/ 100305 w 260553"/>
                  <a:gd name="connsiteY896" fmla="*/ 24145 h 264506"/>
                  <a:gd name="connsiteX897" fmla="*/ 100814 w 260553"/>
                  <a:gd name="connsiteY897" fmla="*/ 23740 h 264506"/>
                  <a:gd name="connsiteX898" fmla="*/ 101589 w 260553"/>
                  <a:gd name="connsiteY898" fmla="*/ 23289 h 264506"/>
                  <a:gd name="connsiteX899" fmla="*/ 102006 w 260553"/>
                  <a:gd name="connsiteY899" fmla="*/ 23138 h 264506"/>
                  <a:gd name="connsiteX900" fmla="*/ 102515 w 260553"/>
                  <a:gd name="connsiteY900" fmla="*/ 22988 h 264506"/>
                  <a:gd name="connsiteX901" fmla="*/ 102966 w 260553"/>
                  <a:gd name="connsiteY901" fmla="*/ 22918 h 264506"/>
                  <a:gd name="connsiteX902" fmla="*/ 103464 w 260553"/>
                  <a:gd name="connsiteY902" fmla="*/ 22907 h 264506"/>
                  <a:gd name="connsiteX903" fmla="*/ 104609 w 260553"/>
                  <a:gd name="connsiteY903" fmla="*/ 23219 h 264506"/>
                  <a:gd name="connsiteX904" fmla="*/ 105292 w 260553"/>
                  <a:gd name="connsiteY904" fmla="*/ 22965 h 264506"/>
                  <a:gd name="connsiteX905" fmla="*/ 106414 w 260553"/>
                  <a:gd name="connsiteY905" fmla="*/ 22884 h 264506"/>
                  <a:gd name="connsiteX906" fmla="*/ 106865 w 260553"/>
                  <a:gd name="connsiteY906" fmla="*/ 22988 h 264506"/>
                  <a:gd name="connsiteX907" fmla="*/ 107721 w 260553"/>
                  <a:gd name="connsiteY907" fmla="*/ 23404 h 264506"/>
                  <a:gd name="connsiteX908" fmla="*/ 108080 w 260553"/>
                  <a:gd name="connsiteY908" fmla="*/ 23694 h 264506"/>
                  <a:gd name="connsiteX909" fmla="*/ 108277 w 260553"/>
                  <a:gd name="connsiteY909" fmla="*/ 23589 h 264506"/>
                  <a:gd name="connsiteX910" fmla="*/ 109977 w 260553"/>
                  <a:gd name="connsiteY910" fmla="*/ 23485 h 264506"/>
                  <a:gd name="connsiteX911" fmla="*/ 110486 w 260553"/>
                  <a:gd name="connsiteY911" fmla="*/ 23694 h 264506"/>
                  <a:gd name="connsiteX912" fmla="*/ 110810 w 260553"/>
                  <a:gd name="connsiteY912" fmla="*/ 22895 h 264506"/>
                  <a:gd name="connsiteX913" fmla="*/ 111123 w 260553"/>
                  <a:gd name="connsiteY913" fmla="*/ 22386 h 264506"/>
                  <a:gd name="connsiteX914" fmla="*/ 111724 w 260553"/>
                  <a:gd name="connsiteY914" fmla="*/ 21715 h 264506"/>
                  <a:gd name="connsiteX915" fmla="*/ 112650 w 260553"/>
                  <a:gd name="connsiteY915" fmla="*/ 20975 h 264506"/>
                  <a:gd name="connsiteX916" fmla="*/ 113622 w 260553"/>
                  <a:gd name="connsiteY916" fmla="*/ 20385 h 264506"/>
                  <a:gd name="connsiteX917" fmla="*/ 113911 w 260553"/>
                  <a:gd name="connsiteY917" fmla="*/ 20153 h 264506"/>
                  <a:gd name="connsiteX918" fmla="*/ 114247 w 260553"/>
                  <a:gd name="connsiteY918" fmla="*/ 19876 h 264506"/>
                  <a:gd name="connsiteX919" fmla="*/ 114490 w 260553"/>
                  <a:gd name="connsiteY919" fmla="*/ 19633 h 264506"/>
                  <a:gd name="connsiteX920" fmla="*/ 115126 w 260553"/>
                  <a:gd name="connsiteY920" fmla="*/ 18869 h 264506"/>
                  <a:gd name="connsiteX921" fmla="*/ 115461 w 260553"/>
                  <a:gd name="connsiteY921" fmla="*/ 18545 h 264506"/>
                  <a:gd name="connsiteX922" fmla="*/ 115889 w 260553"/>
                  <a:gd name="connsiteY922" fmla="*/ 18221 h 264506"/>
                  <a:gd name="connsiteX923" fmla="*/ 116491 w 260553"/>
                  <a:gd name="connsiteY923" fmla="*/ 17851 h 264506"/>
                  <a:gd name="connsiteX924" fmla="*/ 117116 w 260553"/>
                  <a:gd name="connsiteY924" fmla="*/ 17527 h 264506"/>
                  <a:gd name="connsiteX925" fmla="*/ 117856 w 260553"/>
                  <a:gd name="connsiteY925" fmla="*/ 17330 h 264506"/>
                  <a:gd name="connsiteX926" fmla="*/ 118620 w 260553"/>
                  <a:gd name="connsiteY926" fmla="*/ 17261 h 264506"/>
                  <a:gd name="connsiteX927" fmla="*/ 120425 w 260553"/>
                  <a:gd name="connsiteY927" fmla="*/ 15456 h 264506"/>
                  <a:gd name="connsiteX928" fmla="*/ 120610 w 260553"/>
                  <a:gd name="connsiteY928" fmla="*/ 15259 h 264506"/>
                  <a:gd name="connsiteX929" fmla="*/ 122426 w 260553"/>
                  <a:gd name="connsiteY929" fmla="*/ 12124 h 264506"/>
                  <a:gd name="connsiteX930" fmla="*/ 122369 w 260553"/>
                  <a:gd name="connsiteY930" fmla="*/ 8502 h 264506"/>
                  <a:gd name="connsiteX931" fmla="*/ 123340 w 260553"/>
                  <a:gd name="connsiteY931" fmla="*/ 6767 h 264506"/>
                  <a:gd name="connsiteX932" fmla="*/ 123664 w 260553"/>
                  <a:gd name="connsiteY932" fmla="*/ 6570 h 264506"/>
                  <a:gd name="connsiteX933" fmla="*/ 124833 w 260553"/>
                  <a:gd name="connsiteY933" fmla="*/ 6293 h 264506"/>
                  <a:gd name="connsiteX934" fmla="*/ 125353 w 260553"/>
                  <a:gd name="connsiteY934" fmla="*/ 6316 h 264506"/>
                  <a:gd name="connsiteX935" fmla="*/ 125816 w 260553"/>
                  <a:gd name="connsiteY935" fmla="*/ 6339 h 264506"/>
                  <a:gd name="connsiteX936" fmla="*/ 129044 w 260553"/>
                  <a:gd name="connsiteY936" fmla="*/ 6304 h 264506"/>
                  <a:gd name="connsiteX937" fmla="*/ 129102 w 260553"/>
                  <a:gd name="connsiteY937" fmla="*/ 6281 h 264506"/>
                  <a:gd name="connsiteX938" fmla="*/ 129530 w 260553"/>
                  <a:gd name="connsiteY938" fmla="*/ 6050 h 264506"/>
                  <a:gd name="connsiteX939" fmla="*/ 131775 w 260553"/>
                  <a:gd name="connsiteY939" fmla="*/ 4835 h 264506"/>
                  <a:gd name="connsiteX940" fmla="*/ 131832 w 260553"/>
                  <a:gd name="connsiteY940" fmla="*/ 4800 h 264506"/>
                  <a:gd name="connsiteX941" fmla="*/ 144328 w 260553"/>
                  <a:gd name="connsiteY941" fmla="*/ 14171 h 264506"/>
                  <a:gd name="connsiteX942" fmla="*/ 141065 w 260553"/>
                  <a:gd name="connsiteY942" fmla="*/ 6061 h 264506"/>
                  <a:gd name="connsiteX943" fmla="*/ 141053 w 260553"/>
                  <a:gd name="connsiteY943" fmla="*/ 6049 h 264506"/>
                  <a:gd name="connsiteX944" fmla="*/ 138716 w 260553"/>
                  <a:gd name="connsiteY944" fmla="*/ 4152 h 264506"/>
                  <a:gd name="connsiteX945" fmla="*/ 137571 w 260553"/>
                  <a:gd name="connsiteY945" fmla="*/ 4441 h 264506"/>
                  <a:gd name="connsiteX946" fmla="*/ 137490 w 260553"/>
                  <a:gd name="connsiteY946" fmla="*/ 4510 h 264506"/>
                  <a:gd name="connsiteX947" fmla="*/ 135974 w 260553"/>
                  <a:gd name="connsiteY947" fmla="*/ 5725 h 264506"/>
                  <a:gd name="connsiteX948" fmla="*/ 135801 w 260553"/>
                  <a:gd name="connsiteY948" fmla="*/ 5922 h 264506"/>
                  <a:gd name="connsiteX949" fmla="*/ 134921 w 260553"/>
                  <a:gd name="connsiteY949" fmla="*/ 7171 h 264506"/>
                  <a:gd name="connsiteX950" fmla="*/ 134470 w 260553"/>
                  <a:gd name="connsiteY950" fmla="*/ 7623 h 264506"/>
                  <a:gd name="connsiteX951" fmla="*/ 133834 w 260553"/>
                  <a:gd name="connsiteY951" fmla="*/ 8074 h 264506"/>
                  <a:gd name="connsiteX952" fmla="*/ 130467 w 260553"/>
                  <a:gd name="connsiteY952" fmla="*/ 9867 h 264506"/>
                  <a:gd name="connsiteX953" fmla="*/ 129588 w 260553"/>
                  <a:gd name="connsiteY953" fmla="*/ 10075 h 264506"/>
                  <a:gd name="connsiteX954" fmla="*/ 126441 w 260553"/>
                  <a:gd name="connsiteY954" fmla="*/ 10110 h 264506"/>
                  <a:gd name="connsiteX955" fmla="*/ 126464 w 260553"/>
                  <a:gd name="connsiteY955" fmla="*/ 11984 h 264506"/>
                  <a:gd name="connsiteX956" fmla="*/ 126406 w 260553"/>
                  <a:gd name="connsiteY956" fmla="*/ 12702 h 264506"/>
                  <a:gd name="connsiteX957" fmla="*/ 126140 w 260553"/>
                  <a:gd name="connsiteY957" fmla="*/ 13535 h 264506"/>
                  <a:gd name="connsiteX958" fmla="*/ 123977 w 260553"/>
                  <a:gd name="connsiteY958" fmla="*/ 17249 h 264506"/>
                  <a:gd name="connsiteX959" fmla="*/ 123710 w 260553"/>
                  <a:gd name="connsiteY959" fmla="*/ 17607 h 264506"/>
                  <a:gd name="connsiteX960" fmla="*/ 123340 w 260553"/>
                  <a:gd name="connsiteY960" fmla="*/ 18001 h 264506"/>
                  <a:gd name="connsiteX961" fmla="*/ 122160 w 260553"/>
                  <a:gd name="connsiteY961" fmla="*/ 19181 h 264506"/>
                  <a:gd name="connsiteX962" fmla="*/ 121801 w 260553"/>
                  <a:gd name="connsiteY962" fmla="*/ 19551 h 264506"/>
                  <a:gd name="connsiteX963" fmla="*/ 121454 w 260553"/>
                  <a:gd name="connsiteY963" fmla="*/ 19898 h 264506"/>
                  <a:gd name="connsiteX964" fmla="*/ 121084 w 260553"/>
                  <a:gd name="connsiteY964" fmla="*/ 20303 h 264506"/>
                  <a:gd name="connsiteX965" fmla="*/ 119997 w 260553"/>
                  <a:gd name="connsiteY965" fmla="*/ 20893 h 264506"/>
                  <a:gd name="connsiteX966" fmla="*/ 119488 w 260553"/>
                  <a:gd name="connsiteY966" fmla="*/ 20986 h 264506"/>
                  <a:gd name="connsiteX967" fmla="*/ 118608 w 260553"/>
                  <a:gd name="connsiteY967" fmla="*/ 21067 h 264506"/>
                  <a:gd name="connsiteX968" fmla="*/ 118550 w 260553"/>
                  <a:gd name="connsiteY968" fmla="*/ 21090 h 264506"/>
                  <a:gd name="connsiteX969" fmla="*/ 118238 w 260553"/>
                  <a:gd name="connsiteY969" fmla="*/ 21275 h 264506"/>
                  <a:gd name="connsiteX970" fmla="*/ 118064 w 260553"/>
                  <a:gd name="connsiteY970" fmla="*/ 21414 h 264506"/>
                  <a:gd name="connsiteX971" fmla="*/ 117532 w 260553"/>
                  <a:gd name="connsiteY971" fmla="*/ 22050 h 264506"/>
                  <a:gd name="connsiteX972" fmla="*/ 117046 w 260553"/>
                  <a:gd name="connsiteY972" fmla="*/ 22548 h 264506"/>
                  <a:gd name="connsiteX973" fmla="*/ 116028 w 260553"/>
                  <a:gd name="connsiteY973" fmla="*/ 23381 h 264506"/>
                  <a:gd name="connsiteX974" fmla="*/ 114987 w 260553"/>
                  <a:gd name="connsiteY974" fmla="*/ 24017 h 264506"/>
                  <a:gd name="connsiteX975" fmla="*/ 114663 w 260553"/>
                  <a:gd name="connsiteY975" fmla="*/ 24260 h 264506"/>
                  <a:gd name="connsiteX976" fmla="*/ 114432 w 260553"/>
                  <a:gd name="connsiteY976" fmla="*/ 24445 h 264506"/>
                  <a:gd name="connsiteX977" fmla="*/ 114420 w 260553"/>
                  <a:gd name="connsiteY977" fmla="*/ 24456 h 264506"/>
                  <a:gd name="connsiteX978" fmla="*/ 114131 w 260553"/>
                  <a:gd name="connsiteY978" fmla="*/ 25174 h 264506"/>
                  <a:gd name="connsiteX979" fmla="*/ 113737 w 260553"/>
                  <a:gd name="connsiteY979" fmla="*/ 25868 h 264506"/>
                  <a:gd name="connsiteX980" fmla="*/ 113494 w 260553"/>
                  <a:gd name="connsiteY980" fmla="*/ 26204 h 264506"/>
                  <a:gd name="connsiteX981" fmla="*/ 113147 w 260553"/>
                  <a:gd name="connsiteY981" fmla="*/ 26608 h 264506"/>
                  <a:gd name="connsiteX982" fmla="*/ 112523 w 260553"/>
                  <a:gd name="connsiteY982" fmla="*/ 27152 h 264506"/>
                  <a:gd name="connsiteX983" fmla="*/ 111690 w 260553"/>
                  <a:gd name="connsiteY983" fmla="*/ 27557 h 264506"/>
                  <a:gd name="connsiteX984" fmla="*/ 111180 w 260553"/>
                  <a:gd name="connsiteY984" fmla="*/ 27661 h 264506"/>
                  <a:gd name="connsiteX985" fmla="*/ 109966 w 260553"/>
                  <a:gd name="connsiteY985" fmla="*/ 27569 h 264506"/>
                  <a:gd name="connsiteX986" fmla="*/ 109468 w 260553"/>
                  <a:gd name="connsiteY986" fmla="*/ 27361 h 264506"/>
                  <a:gd name="connsiteX987" fmla="*/ 109376 w 260553"/>
                  <a:gd name="connsiteY987" fmla="*/ 27326 h 264506"/>
                  <a:gd name="connsiteX988" fmla="*/ 109271 w 260553"/>
                  <a:gd name="connsiteY988" fmla="*/ 27395 h 264506"/>
                  <a:gd name="connsiteX989" fmla="*/ 108103 w 260553"/>
                  <a:gd name="connsiteY989" fmla="*/ 27627 h 264506"/>
                  <a:gd name="connsiteX990" fmla="*/ 107571 w 260553"/>
                  <a:gd name="connsiteY990" fmla="*/ 27569 h 264506"/>
                  <a:gd name="connsiteX991" fmla="*/ 106969 w 260553"/>
                  <a:gd name="connsiteY991" fmla="*/ 27407 h 264506"/>
                  <a:gd name="connsiteX992" fmla="*/ 106483 w 260553"/>
                  <a:gd name="connsiteY992" fmla="*/ 27199 h 264506"/>
                  <a:gd name="connsiteX993" fmla="*/ 106125 w 260553"/>
                  <a:gd name="connsiteY993" fmla="*/ 27002 h 264506"/>
                  <a:gd name="connsiteX994" fmla="*/ 105847 w 260553"/>
                  <a:gd name="connsiteY994" fmla="*/ 26805 h 264506"/>
                  <a:gd name="connsiteX995" fmla="*/ 105130 w 260553"/>
                  <a:gd name="connsiteY995" fmla="*/ 27071 h 264506"/>
                  <a:gd name="connsiteX996" fmla="*/ 103822 w 260553"/>
                  <a:gd name="connsiteY996" fmla="*/ 27060 h 264506"/>
                  <a:gd name="connsiteX997" fmla="*/ 103313 w 260553"/>
                  <a:gd name="connsiteY997" fmla="*/ 26875 h 264506"/>
                  <a:gd name="connsiteX998" fmla="*/ 103140 w 260553"/>
                  <a:gd name="connsiteY998" fmla="*/ 26794 h 264506"/>
                  <a:gd name="connsiteX999" fmla="*/ 102457 w 260553"/>
                  <a:gd name="connsiteY999" fmla="*/ 27326 h 264506"/>
                  <a:gd name="connsiteX1000" fmla="*/ 101716 w 260553"/>
                  <a:gd name="connsiteY1000" fmla="*/ 27696 h 264506"/>
                  <a:gd name="connsiteX1001" fmla="*/ 101196 w 260553"/>
                  <a:gd name="connsiteY1001" fmla="*/ 27835 h 264506"/>
                  <a:gd name="connsiteX1002" fmla="*/ 99507 w 260553"/>
                  <a:gd name="connsiteY1002" fmla="*/ 28228 h 264506"/>
                  <a:gd name="connsiteX1003" fmla="*/ 99449 w 260553"/>
                  <a:gd name="connsiteY1003" fmla="*/ 28344 h 264506"/>
                  <a:gd name="connsiteX1004" fmla="*/ 99298 w 260553"/>
                  <a:gd name="connsiteY1004" fmla="*/ 28749 h 264506"/>
                  <a:gd name="connsiteX1005" fmla="*/ 99090 w 260553"/>
                  <a:gd name="connsiteY1005" fmla="*/ 29154 h 264506"/>
                  <a:gd name="connsiteX1006" fmla="*/ 98824 w 260553"/>
                  <a:gd name="connsiteY1006" fmla="*/ 29559 h 264506"/>
                  <a:gd name="connsiteX1007" fmla="*/ 98292 w 260553"/>
                  <a:gd name="connsiteY1007" fmla="*/ 30103 h 264506"/>
                  <a:gd name="connsiteX1008" fmla="*/ 97956 w 260553"/>
                  <a:gd name="connsiteY1008" fmla="*/ 30739 h 264506"/>
                  <a:gd name="connsiteX1009" fmla="*/ 97783 w 260553"/>
                  <a:gd name="connsiteY1009" fmla="*/ 31734 h 264506"/>
                  <a:gd name="connsiteX1010" fmla="*/ 97621 w 260553"/>
                  <a:gd name="connsiteY1010" fmla="*/ 32069 h 264506"/>
                  <a:gd name="connsiteX1011" fmla="*/ 95978 w 260553"/>
                  <a:gd name="connsiteY1011" fmla="*/ 33215 h 264506"/>
                  <a:gd name="connsiteX1012" fmla="*/ 95110 w 260553"/>
                  <a:gd name="connsiteY1012" fmla="*/ 33284 h 264506"/>
                  <a:gd name="connsiteX1013" fmla="*/ 94266 w 260553"/>
                  <a:gd name="connsiteY1013" fmla="*/ 33527 h 264506"/>
                  <a:gd name="connsiteX1014" fmla="*/ 93583 w 260553"/>
                  <a:gd name="connsiteY1014" fmla="*/ 33678 h 264506"/>
                  <a:gd name="connsiteX1015" fmla="*/ 93166 w 260553"/>
                  <a:gd name="connsiteY1015" fmla="*/ 33712 h 264506"/>
                  <a:gd name="connsiteX1016" fmla="*/ 93143 w 260553"/>
                  <a:gd name="connsiteY1016" fmla="*/ 33712 h 264506"/>
                  <a:gd name="connsiteX1017" fmla="*/ 93004 w 260553"/>
                  <a:gd name="connsiteY1017" fmla="*/ 33816 h 264506"/>
                  <a:gd name="connsiteX1018" fmla="*/ 92588 w 260553"/>
                  <a:gd name="connsiteY1018" fmla="*/ 34129 h 264506"/>
                  <a:gd name="connsiteX1019" fmla="*/ 92218 w 260553"/>
                  <a:gd name="connsiteY1019" fmla="*/ 34337 h 264506"/>
                  <a:gd name="connsiteX1020" fmla="*/ 91905 w 260553"/>
                  <a:gd name="connsiteY1020" fmla="*/ 34997 h 264506"/>
                  <a:gd name="connsiteX1021" fmla="*/ 91489 w 260553"/>
                  <a:gd name="connsiteY1021" fmla="*/ 35668 h 264506"/>
                  <a:gd name="connsiteX1022" fmla="*/ 91200 w 260553"/>
                  <a:gd name="connsiteY1022" fmla="*/ 36015 h 264506"/>
                  <a:gd name="connsiteX1023" fmla="*/ 89939 w 260553"/>
                  <a:gd name="connsiteY1023" fmla="*/ 37137 h 264506"/>
                  <a:gd name="connsiteX1024" fmla="*/ 88944 w 260553"/>
                  <a:gd name="connsiteY1024" fmla="*/ 37600 h 264506"/>
                  <a:gd name="connsiteX1025" fmla="*/ 88539 w 260553"/>
                  <a:gd name="connsiteY1025" fmla="*/ 37669 h 264506"/>
                  <a:gd name="connsiteX1026" fmla="*/ 88203 w 260553"/>
                  <a:gd name="connsiteY1026" fmla="*/ 37993 h 264506"/>
                  <a:gd name="connsiteX1027" fmla="*/ 86896 w 260553"/>
                  <a:gd name="connsiteY1027" fmla="*/ 39081 h 264506"/>
                  <a:gd name="connsiteX1028" fmla="*/ 86606 w 260553"/>
                  <a:gd name="connsiteY1028" fmla="*/ 39347 h 264506"/>
                  <a:gd name="connsiteX1029" fmla="*/ 86294 w 260553"/>
                  <a:gd name="connsiteY1029" fmla="*/ 39671 h 264506"/>
                  <a:gd name="connsiteX1030" fmla="*/ 84767 w 260553"/>
                  <a:gd name="connsiteY1030" fmla="*/ 40330 h 264506"/>
                  <a:gd name="connsiteX1031" fmla="*/ 84246 w 260553"/>
                  <a:gd name="connsiteY1031" fmla="*/ 40319 h 264506"/>
                  <a:gd name="connsiteX1032" fmla="*/ 82997 w 260553"/>
                  <a:gd name="connsiteY1032" fmla="*/ 40180 h 264506"/>
                  <a:gd name="connsiteX1033" fmla="*/ 82626 w 260553"/>
                  <a:gd name="connsiteY1033" fmla="*/ 40087 h 264506"/>
                  <a:gd name="connsiteX1034" fmla="*/ 82279 w 260553"/>
                  <a:gd name="connsiteY1034" fmla="*/ 40365 h 264506"/>
                  <a:gd name="connsiteX1035" fmla="*/ 81597 w 260553"/>
                  <a:gd name="connsiteY1035" fmla="*/ 40735 h 264506"/>
                  <a:gd name="connsiteX1036" fmla="*/ 81076 w 260553"/>
                  <a:gd name="connsiteY1036" fmla="*/ 40897 h 264506"/>
                  <a:gd name="connsiteX1037" fmla="*/ 80498 w 260553"/>
                  <a:gd name="connsiteY1037" fmla="*/ 40978 h 264506"/>
                  <a:gd name="connsiteX1038" fmla="*/ 79965 w 260553"/>
                  <a:gd name="connsiteY1038" fmla="*/ 40978 h 264506"/>
                  <a:gd name="connsiteX1039" fmla="*/ 79213 w 260553"/>
                  <a:gd name="connsiteY1039" fmla="*/ 40909 h 264506"/>
                  <a:gd name="connsiteX1040" fmla="*/ 78531 w 260553"/>
                  <a:gd name="connsiteY1040" fmla="*/ 40804 h 264506"/>
                  <a:gd name="connsiteX1041" fmla="*/ 77894 w 260553"/>
                  <a:gd name="connsiteY1041" fmla="*/ 40562 h 264506"/>
                  <a:gd name="connsiteX1042" fmla="*/ 77443 w 260553"/>
                  <a:gd name="connsiteY1042" fmla="*/ 40295 h 264506"/>
                  <a:gd name="connsiteX1043" fmla="*/ 77200 w 260553"/>
                  <a:gd name="connsiteY1043" fmla="*/ 40133 h 264506"/>
                  <a:gd name="connsiteX1044" fmla="*/ 77061 w 260553"/>
                  <a:gd name="connsiteY1044" fmla="*/ 40110 h 264506"/>
                  <a:gd name="connsiteX1045" fmla="*/ 76321 w 260553"/>
                  <a:gd name="connsiteY1045" fmla="*/ 39867 h 264506"/>
                  <a:gd name="connsiteX1046" fmla="*/ 75476 w 260553"/>
                  <a:gd name="connsiteY1046" fmla="*/ 39300 h 264506"/>
                  <a:gd name="connsiteX1047" fmla="*/ 75129 w 260553"/>
                  <a:gd name="connsiteY1047" fmla="*/ 38895 h 264506"/>
                  <a:gd name="connsiteX1048" fmla="*/ 74632 w 260553"/>
                  <a:gd name="connsiteY1048" fmla="*/ 38178 h 264506"/>
                  <a:gd name="connsiteX1049" fmla="*/ 74377 w 260553"/>
                  <a:gd name="connsiteY1049" fmla="*/ 37507 h 264506"/>
                  <a:gd name="connsiteX1050" fmla="*/ 74204 w 260553"/>
                  <a:gd name="connsiteY1050" fmla="*/ 36628 h 264506"/>
                  <a:gd name="connsiteX1051" fmla="*/ 74111 w 260553"/>
                  <a:gd name="connsiteY1051" fmla="*/ 36373 h 264506"/>
                  <a:gd name="connsiteX1052" fmla="*/ 74030 w 260553"/>
                  <a:gd name="connsiteY1052" fmla="*/ 36211 h 264506"/>
                  <a:gd name="connsiteX1053" fmla="*/ 73857 w 260553"/>
                  <a:gd name="connsiteY1053" fmla="*/ 36015 h 264506"/>
                  <a:gd name="connsiteX1054" fmla="*/ 73579 w 260553"/>
                  <a:gd name="connsiteY1054" fmla="*/ 35598 h 264506"/>
                  <a:gd name="connsiteX1055" fmla="*/ 73348 w 260553"/>
                  <a:gd name="connsiteY1055" fmla="*/ 35135 h 264506"/>
                  <a:gd name="connsiteX1056" fmla="*/ 73151 w 260553"/>
                  <a:gd name="connsiteY1056" fmla="*/ 34499 h 264506"/>
                  <a:gd name="connsiteX1057" fmla="*/ 73081 w 260553"/>
                  <a:gd name="connsiteY1057" fmla="*/ 34036 h 264506"/>
                  <a:gd name="connsiteX1058" fmla="*/ 73012 w 260553"/>
                  <a:gd name="connsiteY1058" fmla="*/ 33643 h 264506"/>
                  <a:gd name="connsiteX1059" fmla="*/ 72746 w 260553"/>
                  <a:gd name="connsiteY1059" fmla="*/ 32683 h 264506"/>
                  <a:gd name="connsiteX1060" fmla="*/ 72677 w 260553"/>
                  <a:gd name="connsiteY1060" fmla="*/ 32185 h 264506"/>
                  <a:gd name="connsiteX1061" fmla="*/ 72665 w 260553"/>
                  <a:gd name="connsiteY1061" fmla="*/ 31873 h 264506"/>
                  <a:gd name="connsiteX1062" fmla="*/ 71867 w 260553"/>
                  <a:gd name="connsiteY1062" fmla="*/ 31456 h 264506"/>
                  <a:gd name="connsiteX1063" fmla="*/ 70872 w 260553"/>
                  <a:gd name="connsiteY1063" fmla="*/ 30855 h 264506"/>
                  <a:gd name="connsiteX1064" fmla="*/ 70582 w 260553"/>
                  <a:gd name="connsiteY1064" fmla="*/ 30681 h 264506"/>
                  <a:gd name="connsiteX1065" fmla="*/ 68731 w 260553"/>
                  <a:gd name="connsiteY1065" fmla="*/ 30010 h 264506"/>
                  <a:gd name="connsiteX1066" fmla="*/ 68616 w 260553"/>
                  <a:gd name="connsiteY1066" fmla="*/ 30126 h 264506"/>
                  <a:gd name="connsiteX1067" fmla="*/ 67621 w 260553"/>
                  <a:gd name="connsiteY1067" fmla="*/ 31271 h 264506"/>
                  <a:gd name="connsiteX1068" fmla="*/ 66614 w 260553"/>
                  <a:gd name="connsiteY1068" fmla="*/ 31896 h 264506"/>
                  <a:gd name="connsiteX1069" fmla="*/ 66151 w 260553"/>
                  <a:gd name="connsiteY1069" fmla="*/ 32035 h 264506"/>
                  <a:gd name="connsiteX1070" fmla="*/ 65550 w 260553"/>
                  <a:gd name="connsiteY1070" fmla="*/ 32104 h 264506"/>
                  <a:gd name="connsiteX1071" fmla="*/ 63941 w 260553"/>
                  <a:gd name="connsiteY1071" fmla="*/ 32035 h 264506"/>
                  <a:gd name="connsiteX1072" fmla="*/ 63479 w 260553"/>
                  <a:gd name="connsiteY1072" fmla="*/ 31954 h 264506"/>
                  <a:gd name="connsiteX1073" fmla="*/ 62981 w 260553"/>
                  <a:gd name="connsiteY1073" fmla="*/ 31815 h 264506"/>
                  <a:gd name="connsiteX1074" fmla="*/ 62206 w 260553"/>
                  <a:gd name="connsiteY1074" fmla="*/ 31387 h 264506"/>
                  <a:gd name="connsiteX1075" fmla="*/ 61801 w 260553"/>
                  <a:gd name="connsiteY1075" fmla="*/ 31040 h 264506"/>
                  <a:gd name="connsiteX1076" fmla="*/ 61223 w 260553"/>
                  <a:gd name="connsiteY1076" fmla="*/ 30369 h 264506"/>
                  <a:gd name="connsiteX1077" fmla="*/ 60968 w 260553"/>
                  <a:gd name="connsiteY1077" fmla="*/ 29964 h 264506"/>
                  <a:gd name="connsiteX1078" fmla="*/ 60899 w 260553"/>
                  <a:gd name="connsiteY1078" fmla="*/ 29790 h 264506"/>
                  <a:gd name="connsiteX1079" fmla="*/ 60725 w 260553"/>
                  <a:gd name="connsiteY1079" fmla="*/ 29813 h 264506"/>
                  <a:gd name="connsiteX1080" fmla="*/ 59880 w 260553"/>
                  <a:gd name="connsiteY1080" fmla="*/ 29813 h 264506"/>
                  <a:gd name="connsiteX1081" fmla="*/ 59279 w 260553"/>
                  <a:gd name="connsiteY1081" fmla="*/ 29744 h 264506"/>
                  <a:gd name="connsiteX1082" fmla="*/ 59024 w 260553"/>
                  <a:gd name="connsiteY1082" fmla="*/ 29744 h 264506"/>
                  <a:gd name="connsiteX1083" fmla="*/ 58654 w 260553"/>
                  <a:gd name="connsiteY1083" fmla="*/ 29802 h 264506"/>
                  <a:gd name="connsiteX1084" fmla="*/ 57821 w 260553"/>
                  <a:gd name="connsiteY1084" fmla="*/ 29837 h 264506"/>
                  <a:gd name="connsiteX1085" fmla="*/ 57277 w 260553"/>
                  <a:gd name="connsiteY1085" fmla="*/ 29767 h 264506"/>
                  <a:gd name="connsiteX1086" fmla="*/ 56768 w 260553"/>
                  <a:gd name="connsiteY1086" fmla="*/ 29617 h 264506"/>
                  <a:gd name="connsiteX1087" fmla="*/ 56352 w 260553"/>
                  <a:gd name="connsiteY1087" fmla="*/ 29466 h 264506"/>
                  <a:gd name="connsiteX1088" fmla="*/ 56190 w 260553"/>
                  <a:gd name="connsiteY1088" fmla="*/ 29455 h 264506"/>
                  <a:gd name="connsiteX1089" fmla="*/ 55785 w 260553"/>
                  <a:gd name="connsiteY1089" fmla="*/ 29455 h 264506"/>
                  <a:gd name="connsiteX1090" fmla="*/ 55669 w 260553"/>
                  <a:gd name="connsiteY1090" fmla="*/ 29466 h 264506"/>
                  <a:gd name="connsiteX1091" fmla="*/ 55530 w 260553"/>
                  <a:gd name="connsiteY1091" fmla="*/ 29732 h 264506"/>
                  <a:gd name="connsiteX1092" fmla="*/ 55067 w 260553"/>
                  <a:gd name="connsiteY1092" fmla="*/ 30322 h 264506"/>
                  <a:gd name="connsiteX1093" fmla="*/ 54663 w 260553"/>
                  <a:gd name="connsiteY1093" fmla="*/ 30658 h 264506"/>
                  <a:gd name="connsiteX1094" fmla="*/ 54315 w 260553"/>
                  <a:gd name="connsiteY1094" fmla="*/ 30912 h 264506"/>
                  <a:gd name="connsiteX1095" fmla="*/ 53853 w 260553"/>
                  <a:gd name="connsiteY1095" fmla="*/ 31167 h 264506"/>
                  <a:gd name="connsiteX1096" fmla="*/ 53413 w 260553"/>
                  <a:gd name="connsiteY1096" fmla="*/ 31341 h 264506"/>
                  <a:gd name="connsiteX1097" fmla="*/ 52892 w 260553"/>
                  <a:gd name="connsiteY1097" fmla="*/ 31479 h 264506"/>
                  <a:gd name="connsiteX1098" fmla="*/ 52256 w 260553"/>
                  <a:gd name="connsiteY1098" fmla="*/ 31630 h 264506"/>
                  <a:gd name="connsiteX1099" fmla="*/ 51504 w 260553"/>
                  <a:gd name="connsiteY1099" fmla="*/ 32324 h 264506"/>
                  <a:gd name="connsiteX1100" fmla="*/ 50764 w 260553"/>
                  <a:gd name="connsiteY1100" fmla="*/ 32752 h 264506"/>
                  <a:gd name="connsiteX1101" fmla="*/ 50301 w 260553"/>
                  <a:gd name="connsiteY1101" fmla="*/ 32902 h 264506"/>
                  <a:gd name="connsiteX1102" fmla="*/ 49294 w 260553"/>
                  <a:gd name="connsiteY1102" fmla="*/ 32960 h 264506"/>
                  <a:gd name="connsiteX1103" fmla="*/ 48762 w 260553"/>
                  <a:gd name="connsiteY1103" fmla="*/ 32868 h 264506"/>
                  <a:gd name="connsiteX1104" fmla="*/ 47755 w 260553"/>
                  <a:gd name="connsiteY1104" fmla="*/ 32544 h 264506"/>
                  <a:gd name="connsiteX1105" fmla="*/ 47431 w 260553"/>
                  <a:gd name="connsiteY1105" fmla="*/ 32382 h 264506"/>
                  <a:gd name="connsiteX1106" fmla="*/ 47408 w 260553"/>
                  <a:gd name="connsiteY1106" fmla="*/ 32393 h 264506"/>
                  <a:gd name="connsiteX1107" fmla="*/ 47142 w 260553"/>
                  <a:gd name="connsiteY1107" fmla="*/ 32590 h 264506"/>
                  <a:gd name="connsiteX1108" fmla="*/ 46830 w 260553"/>
                  <a:gd name="connsiteY1108" fmla="*/ 32868 h 264506"/>
                  <a:gd name="connsiteX1109" fmla="*/ 46471 w 260553"/>
                  <a:gd name="connsiteY1109" fmla="*/ 33215 h 264506"/>
                  <a:gd name="connsiteX1110" fmla="*/ 46113 w 260553"/>
                  <a:gd name="connsiteY1110" fmla="*/ 33562 h 264506"/>
                  <a:gd name="connsiteX1111" fmla="*/ 45719 w 260553"/>
                  <a:gd name="connsiteY1111" fmla="*/ 33932 h 264506"/>
                  <a:gd name="connsiteX1112" fmla="*/ 44018 w 260553"/>
                  <a:gd name="connsiteY1112" fmla="*/ 34511 h 264506"/>
                  <a:gd name="connsiteX1113" fmla="*/ 43498 w 260553"/>
                  <a:gd name="connsiteY1113" fmla="*/ 34430 h 264506"/>
                  <a:gd name="connsiteX1114" fmla="*/ 43093 w 260553"/>
                  <a:gd name="connsiteY1114" fmla="*/ 34326 h 264506"/>
                  <a:gd name="connsiteX1115" fmla="*/ 42607 w 260553"/>
                  <a:gd name="connsiteY1115" fmla="*/ 34152 h 264506"/>
                  <a:gd name="connsiteX1116" fmla="*/ 41924 w 260553"/>
                  <a:gd name="connsiteY1116" fmla="*/ 33735 h 264506"/>
                  <a:gd name="connsiteX1117" fmla="*/ 40328 w 260553"/>
                  <a:gd name="connsiteY1117" fmla="*/ 32949 h 264506"/>
                  <a:gd name="connsiteX1118" fmla="*/ 40143 w 260553"/>
                  <a:gd name="connsiteY1118" fmla="*/ 32683 h 264506"/>
                  <a:gd name="connsiteX1119" fmla="*/ 39529 w 260553"/>
                  <a:gd name="connsiteY1119" fmla="*/ 32486 h 264506"/>
                  <a:gd name="connsiteX1120" fmla="*/ 39182 w 260553"/>
                  <a:gd name="connsiteY1120" fmla="*/ 32312 h 264506"/>
                  <a:gd name="connsiteX1121" fmla="*/ 39148 w 260553"/>
                  <a:gd name="connsiteY1121" fmla="*/ 32301 h 264506"/>
                  <a:gd name="connsiteX1122" fmla="*/ 39078 w 260553"/>
                  <a:gd name="connsiteY1122" fmla="*/ 32301 h 264506"/>
                  <a:gd name="connsiteX1123" fmla="*/ 38106 w 260553"/>
                  <a:gd name="connsiteY1123" fmla="*/ 32405 h 264506"/>
                  <a:gd name="connsiteX1124" fmla="*/ 37320 w 260553"/>
                  <a:gd name="connsiteY1124" fmla="*/ 32336 h 264506"/>
                  <a:gd name="connsiteX1125" fmla="*/ 36811 w 260553"/>
                  <a:gd name="connsiteY1125" fmla="*/ 32185 h 264506"/>
                  <a:gd name="connsiteX1126" fmla="*/ 35642 w 260553"/>
                  <a:gd name="connsiteY1126" fmla="*/ 31734 h 264506"/>
                  <a:gd name="connsiteX1127" fmla="*/ 35630 w 260553"/>
                  <a:gd name="connsiteY1127" fmla="*/ 31734 h 264506"/>
                  <a:gd name="connsiteX1128" fmla="*/ 35341 w 260553"/>
                  <a:gd name="connsiteY1128" fmla="*/ 32139 h 264506"/>
                  <a:gd name="connsiteX1129" fmla="*/ 34994 w 260553"/>
                  <a:gd name="connsiteY1129" fmla="*/ 32509 h 264506"/>
                  <a:gd name="connsiteX1130" fmla="*/ 33606 w 260553"/>
                  <a:gd name="connsiteY1130" fmla="*/ 33134 h 264506"/>
                  <a:gd name="connsiteX1131" fmla="*/ 33062 w 260553"/>
                  <a:gd name="connsiteY1131" fmla="*/ 33145 h 264506"/>
                  <a:gd name="connsiteX1132" fmla="*/ 31708 w 260553"/>
                  <a:gd name="connsiteY1132" fmla="*/ 32694 h 264506"/>
                  <a:gd name="connsiteX1133" fmla="*/ 31338 w 260553"/>
                  <a:gd name="connsiteY1133" fmla="*/ 32370 h 264506"/>
                  <a:gd name="connsiteX1134" fmla="*/ 31049 w 260553"/>
                  <a:gd name="connsiteY1134" fmla="*/ 32058 h 264506"/>
                  <a:gd name="connsiteX1135" fmla="*/ 30783 w 260553"/>
                  <a:gd name="connsiteY1135" fmla="*/ 31711 h 264506"/>
                  <a:gd name="connsiteX1136" fmla="*/ 30193 w 260553"/>
                  <a:gd name="connsiteY1136" fmla="*/ 31965 h 264506"/>
                  <a:gd name="connsiteX1137" fmla="*/ 29753 w 260553"/>
                  <a:gd name="connsiteY1137" fmla="*/ 32717 h 264506"/>
                  <a:gd name="connsiteX1138" fmla="*/ 29013 w 260553"/>
                  <a:gd name="connsiteY1138" fmla="*/ 33493 h 264506"/>
                  <a:gd name="connsiteX1139" fmla="*/ 28504 w 260553"/>
                  <a:gd name="connsiteY1139" fmla="*/ 33955 h 264506"/>
                  <a:gd name="connsiteX1140" fmla="*/ 27127 w 260553"/>
                  <a:gd name="connsiteY1140" fmla="*/ 34476 h 264506"/>
                  <a:gd name="connsiteX1141" fmla="*/ 27069 w 260553"/>
                  <a:gd name="connsiteY1141" fmla="*/ 34476 h 264506"/>
                  <a:gd name="connsiteX1142" fmla="*/ 26363 w 260553"/>
                  <a:gd name="connsiteY1142" fmla="*/ 35598 h 264506"/>
                  <a:gd name="connsiteX1143" fmla="*/ 26005 w 260553"/>
                  <a:gd name="connsiteY1143" fmla="*/ 35876 h 264506"/>
                  <a:gd name="connsiteX1144" fmla="*/ 25391 w 260553"/>
                  <a:gd name="connsiteY1144" fmla="*/ 36211 h 264506"/>
                  <a:gd name="connsiteX1145" fmla="*/ 24882 w 260553"/>
                  <a:gd name="connsiteY1145" fmla="*/ 36385 h 264506"/>
                  <a:gd name="connsiteX1146" fmla="*/ 24628 w 260553"/>
                  <a:gd name="connsiteY1146" fmla="*/ 36454 h 264506"/>
                  <a:gd name="connsiteX1147" fmla="*/ 24223 w 260553"/>
                  <a:gd name="connsiteY1147" fmla="*/ 37334 h 264506"/>
                  <a:gd name="connsiteX1148" fmla="*/ 24327 w 260553"/>
                  <a:gd name="connsiteY1148" fmla="*/ 38005 h 264506"/>
                  <a:gd name="connsiteX1149" fmla="*/ 24350 w 260553"/>
                  <a:gd name="connsiteY1149" fmla="*/ 37993 h 264506"/>
                  <a:gd name="connsiteX1150" fmla="*/ 26236 w 260553"/>
                  <a:gd name="connsiteY1150" fmla="*/ 38259 h 264506"/>
                  <a:gd name="connsiteX1151" fmla="*/ 27069 w 260553"/>
                  <a:gd name="connsiteY1151" fmla="*/ 39972 h 264506"/>
                  <a:gd name="connsiteX1152" fmla="*/ 27046 w 260553"/>
                  <a:gd name="connsiteY1152" fmla="*/ 40458 h 264506"/>
                  <a:gd name="connsiteX1153" fmla="*/ 26965 w 260553"/>
                  <a:gd name="connsiteY1153" fmla="*/ 41140 h 264506"/>
                  <a:gd name="connsiteX1154" fmla="*/ 26803 w 260553"/>
                  <a:gd name="connsiteY1154" fmla="*/ 41846 h 264506"/>
                  <a:gd name="connsiteX1155" fmla="*/ 26571 w 260553"/>
                  <a:gd name="connsiteY1155" fmla="*/ 42424 h 264506"/>
                  <a:gd name="connsiteX1156" fmla="*/ 26294 w 260553"/>
                  <a:gd name="connsiteY1156" fmla="*/ 42887 h 264506"/>
                  <a:gd name="connsiteX1157" fmla="*/ 25715 w 260553"/>
                  <a:gd name="connsiteY1157" fmla="*/ 43512 h 264506"/>
                  <a:gd name="connsiteX1158" fmla="*/ 25299 w 260553"/>
                  <a:gd name="connsiteY1158" fmla="*/ 43790 h 264506"/>
                  <a:gd name="connsiteX1159" fmla="*/ 25287 w 260553"/>
                  <a:gd name="connsiteY1159" fmla="*/ 43790 h 264506"/>
                  <a:gd name="connsiteX1160" fmla="*/ 25310 w 260553"/>
                  <a:gd name="connsiteY1160" fmla="*/ 43859 h 264506"/>
                  <a:gd name="connsiteX1161" fmla="*/ 25449 w 260553"/>
                  <a:gd name="connsiteY1161" fmla="*/ 44391 h 264506"/>
                  <a:gd name="connsiteX1162" fmla="*/ 25507 w 260553"/>
                  <a:gd name="connsiteY1162" fmla="*/ 44912 h 264506"/>
                  <a:gd name="connsiteX1163" fmla="*/ 25067 w 260553"/>
                  <a:gd name="connsiteY1163" fmla="*/ 46404 h 264506"/>
                  <a:gd name="connsiteX1164" fmla="*/ 24385 w 260553"/>
                  <a:gd name="connsiteY1164" fmla="*/ 47237 h 264506"/>
                  <a:gd name="connsiteX1165" fmla="*/ 23158 w 260553"/>
                  <a:gd name="connsiteY1165" fmla="*/ 47943 h 264506"/>
                  <a:gd name="connsiteX1166" fmla="*/ 22707 w 260553"/>
                  <a:gd name="connsiteY1166" fmla="*/ 48013 h 264506"/>
                  <a:gd name="connsiteX1167" fmla="*/ 22568 w 260553"/>
                  <a:gd name="connsiteY1167" fmla="*/ 48938 h 264506"/>
                  <a:gd name="connsiteX1168" fmla="*/ 22534 w 260553"/>
                  <a:gd name="connsiteY1168" fmla="*/ 49297 h 264506"/>
                  <a:gd name="connsiteX1169" fmla="*/ 23471 w 260553"/>
                  <a:gd name="connsiteY1169" fmla="*/ 49412 h 264506"/>
                  <a:gd name="connsiteX1170" fmla="*/ 25044 w 260553"/>
                  <a:gd name="connsiteY1170" fmla="*/ 50755 h 264506"/>
                  <a:gd name="connsiteX1171" fmla="*/ 25391 w 260553"/>
                  <a:gd name="connsiteY1171" fmla="*/ 51807 h 264506"/>
                  <a:gd name="connsiteX1172" fmla="*/ 25553 w 260553"/>
                  <a:gd name="connsiteY1172" fmla="*/ 52478 h 264506"/>
                  <a:gd name="connsiteX1173" fmla="*/ 25472 w 260553"/>
                  <a:gd name="connsiteY1173" fmla="*/ 53647 h 264506"/>
                  <a:gd name="connsiteX1174" fmla="*/ 24917 w 260553"/>
                  <a:gd name="connsiteY1174" fmla="*/ 55139 h 264506"/>
                  <a:gd name="connsiteX1175" fmla="*/ 24686 w 260553"/>
                  <a:gd name="connsiteY1175" fmla="*/ 55579 h 264506"/>
                  <a:gd name="connsiteX1176" fmla="*/ 24396 w 260553"/>
                  <a:gd name="connsiteY1176" fmla="*/ 56019 h 264506"/>
                  <a:gd name="connsiteX1177" fmla="*/ 23945 w 260553"/>
                  <a:gd name="connsiteY1177" fmla="*/ 56586 h 264506"/>
                  <a:gd name="connsiteX1178" fmla="*/ 23482 w 260553"/>
                  <a:gd name="connsiteY1178" fmla="*/ 57002 h 264506"/>
                  <a:gd name="connsiteX1179" fmla="*/ 23043 w 260553"/>
                  <a:gd name="connsiteY1179" fmla="*/ 57280 h 264506"/>
                  <a:gd name="connsiteX1180" fmla="*/ 22453 w 260553"/>
                  <a:gd name="connsiteY1180" fmla="*/ 57604 h 264506"/>
                  <a:gd name="connsiteX1181" fmla="*/ 22615 w 260553"/>
                  <a:gd name="connsiteY1181" fmla="*/ 58229 h 264506"/>
                  <a:gd name="connsiteX1182" fmla="*/ 22719 w 260553"/>
                  <a:gd name="connsiteY1182" fmla="*/ 59073 h 264506"/>
                  <a:gd name="connsiteX1183" fmla="*/ 22985 w 260553"/>
                  <a:gd name="connsiteY1183" fmla="*/ 59316 h 264506"/>
                  <a:gd name="connsiteX1184" fmla="*/ 23656 w 260553"/>
                  <a:gd name="connsiteY1184" fmla="*/ 60843 h 264506"/>
                  <a:gd name="connsiteX1185" fmla="*/ 23644 w 260553"/>
                  <a:gd name="connsiteY1185" fmla="*/ 61966 h 264506"/>
                  <a:gd name="connsiteX1186" fmla="*/ 23656 w 260553"/>
                  <a:gd name="connsiteY1186" fmla="*/ 61977 h 264506"/>
                  <a:gd name="connsiteX1187" fmla="*/ 23899 w 260553"/>
                  <a:gd name="connsiteY1187" fmla="*/ 62440 h 264506"/>
                  <a:gd name="connsiteX1188" fmla="*/ 24130 w 260553"/>
                  <a:gd name="connsiteY1188" fmla="*/ 63389 h 264506"/>
                  <a:gd name="connsiteX1189" fmla="*/ 24130 w 260553"/>
                  <a:gd name="connsiteY1189" fmla="*/ 63886 h 264506"/>
                  <a:gd name="connsiteX1190" fmla="*/ 24049 w 260553"/>
                  <a:gd name="connsiteY1190" fmla="*/ 64430 h 264506"/>
                  <a:gd name="connsiteX1191" fmla="*/ 23899 w 260553"/>
                  <a:gd name="connsiteY1191" fmla="*/ 64939 h 264506"/>
                  <a:gd name="connsiteX1192" fmla="*/ 23390 w 260553"/>
                  <a:gd name="connsiteY1192" fmla="*/ 65795 h 264506"/>
                  <a:gd name="connsiteX1193" fmla="*/ 23112 w 260553"/>
                  <a:gd name="connsiteY1193" fmla="*/ 66073 h 264506"/>
                  <a:gd name="connsiteX1194" fmla="*/ 21192 w 260553"/>
                  <a:gd name="connsiteY1194" fmla="*/ 66605 h 264506"/>
                  <a:gd name="connsiteX1195" fmla="*/ 20555 w 260553"/>
                  <a:gd name="connsiteY1195" fmla="*/ 67392 h 264506"/>
                  <a:gd name="connsiteX1196" fmla="*/ 20127 w 260553"/>
                  <a:gd name="connsiteY1196" fmla="*/ 67716 h 264506"/>
                  <a:gd name="connsiteX1197" fmla="*/ 19063 w 260553"/>
                  <a:gd name="connsiteY1197" fmla="*/ 68109 h 264506"/>
                  <a:gd name="connsiteX1198" fmla="*/ 18530 w 260553"/>
                  <a:gd name="connsiteY1198" fmla="*/ 68144 h 264506"/>
                  <a:gd name="connsiteX1199" fmla="*/ 17929 w 260553"/>
                  <a:gd name="connsiteY1199" fmla="*/ 68086 h 264506"/>
                  <a:gd name="connsiteX1200" fmla="*/ 17489 w 260553"/>
                  <a:gd name="connsiteY1200" fmla="*/ 67970 h 264506"/>
                  <a:gd name="connsiteX1201" fmla="*/ 17212 w 260553"/>
                  <a:gd name="connsiteY1201" fmla="*/ 67936 h 264506"/>
                  <a:gd name="connsiteX1202" fmla="*/ 16980 w 260553"/>
                  <a:gd name="connsiteY1202" fmla="*/ 67936 h 264506"/>
                  <a:gd name="connsiteX1203" fmla="*/ 16737 w 260553"/>
                  <a:gd name="connsiteY1203" fmla="*/ 67959 h 264506"/>
                  <a:gd name="connsiteX1204" fmla="*/ 16425 w 260553"/>
                  <a:gd name="connsiteY1204" fmla="*/ 68051 h 264506"/>
                  <a:gd name="connsiteX1205" fmla="*/ 16413 w 260553"/>
                  <a:gd name="connsiteY1205" fmla="*/ 68572 h 264506"/>
                  <a:gd name="connsiteX1206" fmla="*/ 16436 w 260553"/>
                  <a:gd name="connsiteY1206" fmla="*/ 69000 h 264506"/>
                  <a:gd name="connsiteX1207" fmla="*/ 16460 w 260553"/>
                  <a:gd name="connsiteY1207" fmla="*/ 69509 h 264506"/>
                  <a:gd name="connsiteX1208" fmla="*/ 16494 w 260553"/>
                  <a:gd name="connsiteY1208" fmla="*/ 69960 h 264506"/>
                  <a:gd name="connsiteX1209" fmla="*/ 16610 w 260553"/>
                  <a:gd name="connsiteY1209" fmla="*/ 71048 h 264506"/>
                  <a:gd name="connsiteX1210" fmla="*/ 15360 w 260553"/>
                  <a:gd name="connsiteY1210" fmla="*/ 73072 h 264506"/>
                  <a:gd name="connsiteX1211" fmla="*/ 13058 w 260553"/>
                  <a:gd name="connsiteY1211" fmla="*/ 72494 h 264506"/>
                  <a:gd name="connsiteX1212" fmla="*/ 12884 w 260553"/>
                  <a:gd name="connsiteY1212" fmla="*/ 72297 h 264506"/>
                  <a:gd name="connsiteX1213" fmla="*/ 12549 w 260553"/>
                  <a:gd name="connsiteY1213" fmla="*/ 72876 h 264506"/>
                  <a:gd name="connsiteX1214" fmla="*/ 12537 w 260553"/>
                  <a:gd name="connsiteY1214" fmla="*/ 73153 h 264506"/>
                  <a:gd name="connsiteX1215" fmla="*/ 12248 w 260553"/>
                  <a:gd name="connsiteY1215" fmla="*/ 75271 h 264506"/>
                  <a:gd name="connsiteX1216" fmla="*/ 12144 w 260553"/>
                  <a:gd name="connsiteY1216" fmla="*/ 75699 h 264506"/>
                  <a:gd name="connsiteX1217" fmla="*/ 11959 w 260553"/>
                  <a:gd name="connsiteY1217" fmla="*/ 76185 h 264506"/>
                  <a:gd name="connsiteX1218" fmla="*/ 11496 w 260553"/>
                  <a:gd name="connsiteY1218" fmla="*/ 76902 h 264506"/>
                  <a:gd name="connsiteX1219" fmla="*/ 11126 w 260553"/>
                  <a:gd name="connsiteY1219" fmla="*/ 77272 h 264506"/>
                  <a:gd name="connsiteX1220" fmla="*/ 10466 w 260553"/>
                  <a:gd name="connsiteY1220" fmla="*/ 77700 h 264506"/>
                  <a:gd name="connsiteX1221" fmla="*/ 8974 w 260553"/>
                  <a:gd name="connsiteY1221" fmla="*/ 78314 h 264506"/>
                  <a:gd name="connsiteX1222" fmla="*/ 8176 w 260553"/>
                  <a:gd name="connsiteY1222" fmla="*/ 78464 h 264506"/>
                  <a:gd name="connsiteX1223" fmla="*/ 7667 w 260553"/>
                  <a:gd name="connsiteY1223" fmla="*/ 78452 h 264506"/>
                  <a:gd name="connsiteX1224" fmla="*/ 7528 w 260553"/>
                  <a:gd name="connsiteY1224" fmla="*/ 78568 h 264506"/>
                  <a:gd name="connsiteX1225" fmla="*/ 7470 w 260553"/>
                  <a:gd name="connsiteY1225" fmla="*/ 78672 h 264506"/>
                  <a:gd name="connsiteX1226" fmla="*/ 7319 w 260553"/>
                  <a:gd name="connsiteY1226" fmla="*/ 79042 h 264506"/>
                  <a:gd name="connsiteX1227" fmla="*/ 7516 w 260553"/>
                  <a:gd name="connsiteY1227" fmla="*/ 79632 h 264506"/>
                  <a:gd name="connsiteX1228" fmla="*/ 7701 w 260553"/>
                  <a:gd name="connsiteY1228" fmla="*/ 80385 h 264506"/>
                  <a:gd name="connsiteX1229" fmla="*/ 7470 w 260553"/>
                  <a:gd name="connsiteY1229" fmla="*/ 81831 h 264506"/>
                  <a:gd name="connsiteX1230" fmla="*/ 6602 w 260553"/>
                  <a:gd name="connsiteY1230" fmla="*/ 83265 h 264506"/>
                  <a:gd name="connsiteX1231" fmla="*/ 6000 w 260553"/>
                  <a:gd name="connsiteY1231" fmla="*/ 83879 h 264506"/>
                  <a:gd name="connsiteX1232" fmla="*/ 4311 w 260553"/>
                  <a:gd name="connsiteY1232" fmla="*/ 84966 h 264506"/>
                  <a:gd name="connsiteX1233" fmla="*/ 4288 w 260553"/>
                  <a:gd name="connsiteY1233" fmla="*/ 84978 h 264506"/>
                  <a:gd name="connsiteX1234" fmla="*/ 4323 w 260553"/>
                  <a:gd name="connsiteY1234" fmla="*/ 85186 h 264506"/>
                  <a:gd name="connsiteX1235" fmla="*/ 4381 w 260553"/>
                  <a:gd name="connsiteY1235" fmla="*/ 85649 h 264506"/>
                  <a:gd name="connsiteX1236" fmla="*/ 4369 w 260553"/>
                  <a:gd name="connsiteY1236" fmla="*/ 86169 h 264506"/>
                  <a:gd name="connsiteX1237" fmla="*/ 4288 w 260553"/>
                  <a:gd name="connsiteY1237" fmla="*/ 86655 h 264506"/>
                  <a:gd name="connsiteX1238" fmla="*/ 4196 w 260553"/>
                  <a:gd name="connsiteY1238" fmla="*/ 87025 h 264506"/>
                  <a:gd name="connsiteX1239" fmla="*/ 4184 w 260553"/>
                  <a:gd name="connsiteY1239" fmla="*/ 87049 h 264506"/>
                  <a:gd name="connsiteX1240" fmla="*/ 4207 w 260553"/>
                  <a:gd name="connsiteY1240" fmla="*/ 87141 h 264506"/>
                  <a:gd name="connsiteX1241" fmla="*/ 4277 w 260553"/>
                  <a:gd name="connsiteY1241" fmla="*/ 87349 h 264506"/>
                  <a:gd name="connsiteX1242" fmla="*/ 4439 w 260553"/>
                  <a:gd name="connsiteY1242" fmla="*/ 87627 h 264506"/>
                  <a:gd name="connsiteX1243" fmla="*/ 5006 w 260553"/>
                  <a:gd name="connsiteY1243" fmla="*/ 88692 h 264506"/>
                  <a:gd name="connsiteX1244" fmla="*/ 5202 w 260553"/>
                  <a:gd name="connsiteY1244" fmla="*/ 89617 h 264506"/>
                  <a:gd name="connsiteX1245" fmla="*/ 5202 w 260553"/>
                  <a:gd name="connsiteY1245" fmla="*/ 90010 h 264506"/>
                  <a:gd name="connsiteX1246" fmla="*/ 4462 w 260553"/>
                  <a:gd name="connsiteY1246" fmla="*/ 91538 h 264506"/>
                  <a:gd name="connsiteX1247" fmla="*/ 4670 w 260553"/>
                  <a:gd name="connsiteY1247" fmla="*/ 92047 h 264506"/>
                  <a:gd name="connsiteX1248" fmla="*/ 4820 w 260553"/>
                  <a:gd name="connsiteY1248" fmla="*/ 92336 h 264506"/>
                  <a:gd name="connsiteX1249" fmla="*/ 5665 w 260553"/>
                  <a:gd name="connsiteY1249" fmla="*/ 93562 h 264506"/>
                  <a:gd name="connsiteX1250" fmla="*/ 5954 w 260553"/>
                  <a:gd name="connsiteY1250" fmla="*/ 93979 h 264506"/>
                  <a:gd name="connsiteX1251" fmla="*/ 6880 w 260553"/>
                  <a:gd name="connsiteY1251" fmla="*/ 95298 h 264506"/>
                  <a:gd name="connsiteX1252" fmla="*/ 7169 w 260553"/>
                  <a:gd name="connsiteY1252" fmla="*/ 95714 h 264506"/>
                  <a:gd name="connsiteX1253" fmla="*/ 7412 w 260553"/>
                  <a:gd name="connsiteY1253" fmla="*/ 96050 h 264506"/>
                  <a:gd name="connsiteX1254" fmla="*/ 8048 w 260553"/>
                  <a:gd name="connsiteY1254" fmla="*/ 96744 h 264506"/>
                  <a:gd name="connsiteX1255" fmla="*/ 8569 w 260553"/>
                  <a:gd name="connsiteY1255" fmla="*/ 97774 h 264506"/>
                  <a:gd name="connsiteX1256" fmla="*/ 8650 w 260553"/>
                  <a:gd name="connsiteY1256" fmla="*/ 98294 h 264506"/>
                  <a:gd name="connsiteX1257" fmla="*/ 8673 w 260553"/>
                  <a:gd name="connsiteY1257" fmla="*/ 98572 h 264506"/>
                  <a:gd name="connsiteX1258" fmla="*/ 8731 w 260553"/>
                  <a:gd name="connsiteY1258" fmla="*/ 98584 h 264506"/>
                  <a:gd name="connsiteX1259" fmla="*/ 8800 w 260553"/>
                  <a:gd name="connsiteY1259" fmla="*/ 98607 h 264506"/>
                  <a:gd name="connsiteX1260" fmla="*/ 9309 w 260553"/>
                  <a:gd name="connsiteY1260" fmla="*/ 98433 h 264506"/>
                  <a:gd name="connsiteX1261" fmla="*/ 9714 w 260553"/>
                  <a:gd name="connsiteY1261" fmla="*/ 98341 h 264506"/>
                  <a:gd name="connsiteX1262" fmla="*/ 9749 w 260553"/>
                  <a:gd name="connsiteY1262" fmla="*/ 98341 h 264506"/>
                  <a:gd name="connsiteX1263" fmla="*/ 10119 w 260553"/>
                  <a:gd name="connsiteY1263" fmla="*/ 98017 h 264506"/>
                  <a:gd name="connsiteX1264" fmla="*/ 10443 w 260553"/>
                  <a:gd name="connsiteY1264" fmla="*/ 97820 h 264506"/>
                  <a:gd name="connsiteX1265" fmla="*/ 12549 w 260553"/>
                  <a:gd name="connsiteY1265" fmla="*/ 97762 h 264506"/>
                  <a:gd name="connsiteX1266" fmla="*/ 13324 w 260553"/>
                  <a:gd name="connsiteY1266" fmla="*/ 98271 h 264506"/>
                  <a:gd name="connsiteX1267" fmla="*/ 14122 w 260553"/>
                  <a:gd name="connsiteY1267" fmla="*/ 98977 h 264506"/>
                  <a:gd name="connsiteX1268" fmla="*/ 14273 w 260553"/>
                  <a:gd name="connsiteY1268" fmla="*/ 99127 h 264506"/>
                  <a:gd name="connsiteX1269" fmla="*/ 14793 w 260553"/>
                  <a:gd name="connsiteY1269" fmla="*/ 99127 h 264506"/>
                  <a:gd name="connsiteX1270" fmla="*/ 14805 w 260553"/>
                  <a:gd name="connsiteY1270" fmla="*/ 99127 h 264506"/>
                  <a:gd name="connsiteX1271" fmla="*/ 15210 w 260553"/>
                  <a:gd name="connsiteY1271" fmla="*/ 98954 h 264506"/>
                  <a:gd name="connsiteX1272" fmla="*/ 16413 w 260553"/>
                  <a:gd name="connsiteY1272" fmla="*/ 98815 h 264506"/>
                  <a:gd name="connsiteX1273" fmla="*/ 16575 w 260553"/>
                  <a:gd name="connsiteY1273" fmla="*/ 98745 h 264506"/>
                  <a:gd name="connsiteX1274" fmla="*/ 17073 w 260553"/>
                  <a:gd name="connsiteY1274" fmla="*/ 98560 h 264506"/>
                  <a:gd name="connsiteX1275" fmla="*/ 17327 w 260553"/>
                  <a:gd name="connsiteY1275" fmla="*/ 98491 h 264506"/>
                  <a:gd name="connsiteX1276" fmla="*/ 19329 w 260553"/>
                  <a:gd name="connsiteY1276" fmla="*/ 97774 h 264506"/>
                  <a:gd name="connsiteX1277" fmla="*/ 19849 w 260553"/>
                  <a:gd name="connsiteY1277" fmla="*/ 97889 h 264506"/>
                  <a:gd name="connsiteX1278" fmla="*/ 20266 w 260553"/>
                  <a:gd name="connsiteY1278" fmla="*/ 98028 h 264506"/>
                  <a:gd name="connsiteX1279" fmla="*/ 20972 w 260553"/>
                  <a:gd name="connsiteY1279" fmla="*/ 98375 h 264506"/>
                  <a:gd name="connsiteX1280" fmla="*/ 22279 w 260553"/>
                  <a:gd name="connsiteY1280" fmla="*/ 99197 h 264506"/>
                  <a:gd name="connsiteX1281" fmla="*/ 22522 w 260553"/>
                  <a:gd name="connsiteY1281" fmla="*/ 99336 h 264506"/>
                  <a:gd name="connsiteX1282" fmla="*/ 22834 w 260553"/>
                  <a:gd name="connsiteY1282" fmla="*/ 99428 h 264506"/>
                  <a:gd name="connsiteX1283" fmla="*/ 23297 w 260553"/>
                  <a:gd name="connsiteY1283" fmla="*/ 99567 h 264506"/>
                  <a:gd name="connsiteX1284" fmla="*/ 24142 w 260553"/>
                  <a:gd name="connsiteY1284" fmla="*/ 99833 h 264506"/>
                  <a:gd name="connsiteX1285" fmla="*/ 25565 w 260553"/>
                  <a:gd name="connsiteY1285" fmla="*/ 100493 h 264506"/>
                  <a:gd name="connsiteX1286" fmla="*/ 25854 w 260553"/>
                  <a:gd name="connsiteY1286" fmla="*/ 100631 h 264506"/>
                  <a:gd name="connsiteX1287" fmla="*/ 25900 w 260553"/>
                  <a:gd name="connsiteY1287" fmla="*/ 100631 h 264506"/>
                  <a:gd name="connsiteX1288" fmla="*/ 26757 w 260553"/>
                  <a:gd name="connsiteY1288" fmla="*/ 100388 h 264506"/>
                  <a:gd name="connsiteX1289" fmla="*/ 28353 w 260553"/>
                  <a:gd name="connsiteY1289" fmla="*/ 100597 h 264506"/>
                  <a:gd name="connsiteX1290" fmla="*/ 28758 w 260553"/>
                  <a:gd name="connsiteY1290" fmla="*/ 100840 h 264506"/>
                  <a:gd name="connsiteX1291" fmla="*/ 29186 w 260553"/>
                  <a:gd name="connsiteY1291" fmla="*/ 101187 h 264506"/>
                  <a:gd name="connsiteX1292" fmla="*/ 29545 w 260553"/>
                  <a:gd name="connsiteY1292" fmla="*/ 101557 h 264506"/>
                  <a:gd name="connsiteX1293" fmla="*/ 29776 w 260553"/>
                  <a:gd name="connsiteY1293" fmla="*/ 101800 h 264506"/>
                  <a:gd name="connsiteX1294" fmla="*/ 30019 w 260553"/>
                  <a:gd name="connsiteY1294" fmla="*/ 101973 h 264506"/>
                  <a:gd name="connsiteX1295" fmla="*/ 30436 w 260553"/>
                  <a:gd name="connsiteY1295" fmla="*/ 102240 h 264506"/>
                  <a:gd name="connsiteX1296" fmla="*/ 32264 w 260553"/>
                  <a:gd name="connsiteY1296" fmla="*/ 103339 h 264506"/>
                  <a:gd name="connsiteX1297" fmla="*/ 32449 w 260553"/>
                  <a:gd name="connsiteY1297" fmla="*/ 103477 h 264506"/>
                  <a:gd name="connsiteX1298" fmla="*/ 32518 w 260553"/>
                  <a:gd name="connsiteY1298" fmla="*/ 103466 h 264506"/>
                  <a:gd name="connsiteX1299" fmla="*/ 33155 w 260553"/>
                  <a:gd name="connsiteY1299" fmla="*/ 103327 h 264506"/>
                  <a:gd name="connsiteX1300" fmla="*/ 34983 w 260553"/>
                  <a:gd name="connsiteY1300" fmla="*/ 103917 h 264506"/>
                  <a:gd name="connsiteX1301" fmla="*/ 35295 w 260553"/>
                  <a:gd name="connsiteY1301" fmla="*/ 104345 h 264506"/>
                  <a:gd name="connsiteX1302" fmla="*/ 35700 w 260553"/>
                  <a:gd name="connsiteY1302" fmla="*/ 104785 h 264506"/>
                  <a:gd name="connsiteX1303" fmla="*/ 36012 w 260553"/>
                  <a:gd name="connsiteY1303" fmla="*/ 105224 h 264506"/>
                  <a:gd name="connsiteX1304" fmla="*/ 36301 w 260553"/>
                  <a:gd name="connsiteY1304" fmla="*/ 105919 h 264506"/>
                  <a:gd name="connsiteX1305" fmla="*/ 36313 w 260553"/>
                  <a:gd name="connsiteY1305" fmla="*/ 105953 h 264506"/>
                  <a:gd name="connsiteX1306" fmla="*/ 36660 w 260553"/>
                  <a:gd name="connsiteY1306" fmla="*/ 106185 h 264506"/>
                  <a:gd name="connsiteX1307" fmla="*/ 37054 w 260553"/>
                  <a:gd name="connsiteY1307" fmla="*/ 106497 h 264506"/>
                  <a:gd name="connsiteX1308" fmla="*/ 37539 w 260553"/>
                  <a:gd name="connsiteY1308" fmla="*/ 107041 h 264506"/>
                  <a:gd name="connsiteX1309" fmla="*/ 37898 w 260553"/>
                  <a:gd name="connsiteY1309" fmla="*/ 106555 h 264506"/>
                  <a:gd name="connsiteX1310" fmla="*/ 39356 w 260553"/>
                  <a:gd name="connsiteY1310" fmla="*/ 105791 h 264506"/>
                  <a:gd name="connsiteX1311" fmla="*/ 39772 w 260553"/>
                  <a:gd name="connsiteY1311" fmla="*/ 105768 h 264506"/>
                  <a:gd name="connsiteX1312" fmla="*/ 40143 w 260553"/>
                  <a:gd name="connsiteY1312" fmla="*/ 105768 h 264506"/>
                  <a:gd name="connsiteX1313" fmla="*/ 40605 w 260553"/>
                  <a:gd name="connsiteY1313" fmla="*/ 105456 h 264506"/>
                  <a:gd name="connsiteX1314" fmla="*/ 41276 w 260553"/>
                  <a:gd name="connsiteY1314" fmla="*/ 105120 h 264506"/>
                  <a:gd name="connsiteX1315" fmla="*/ 42156 w 260553"/>
                  <a:gd name="connsiteY1315" fmla="*/ 104912 h 264506"/>
                  <a:gd name="connsiteX1316" fmla="*/ 42688 w 260553"/>
                  <a:gd name="connsiteY1316" fmla="*/ 104912 h 264506"/>
                  <a:gd name="connsiteX1317" fmla="*/ 43093 w 260553"/>
                  <a:gd name="connsiteY1317" fmla="*/ 104947 h 264506"/>
                  <a:gd name="connsiteX1318" fmla="*/ 43544 w 260553"/>
                  <a:gd name="connsiteY1318" fmla="*/ 105051 h 264506"/>
                  <a:gd name="connsiteX1319" fmla="*/ 43891 w 260553"/>
                  <a:gd name="connsiteY1319" fmla="*/ 104889 h 264506"/>
                  <a:gd name="connsiteX1320" fmla="*/ 44481 w 260553"/>
                  <a:gd name="connsiteY1320" fmla="*/ 104681 h 264506"/>
                  <a:gd name="connsiteX1321" fmla="*/ 44794 w 260553"/>
                  <a:gd name="connsiteY1321" fmla="*/ 104565 h 264506"/>
                  <a:gd name="connsiteX1322" fmla="*/ 45071 w 260553"/>
                  <a:gd name="connsiteY1322" fmla="*/ 104391 h 264506"/>
                  <a:gd name="connsiteX1323" fmla="*/ 45349 w 260553"/>
                  <a:gd name="connsiteY1323" fmla="*/ 104206 h 264506"/>
                  <a:gd name="connsiteX1324" fmla="*/ 45962 w 260553"/>
                  <a:gd name="connsiteY1324" fmla="*/ 103605 h 264506"/>
                  <a:gd name="connsiteX1325" fmla="*/ 46483 w 260553"/>
                  <a:gd name="connsiteY1325" fmla="*/ 103211 h 264506"/>
                  <a:gd name="connsiteX1326" fmla="*/ 46969 w 260553"/>
                  <a:gd name="connsiteY1326" fmla="*/ 102980 h 264506"/>
                  <a:gd name="connsiteX1327" fmla="*/ 47570 w 260553"/>
                  <a:gd name="connsiteY1327" fmla="*/ 102795 h 264506"/>
                  <a:gd name="connsiteX1328" fmla="*/ 48033 w 260553"/>
                  <a:gd name="connsiteY1328" fmla="*/ 102726 h 264506"/>
                  <a:gd name="connsiteX1329" fmla="*/ 49491 w 260553"/>
                  <a:gd name="connsiteY1329" fmla="*/ 103073 h 264506"/>
                  <a:gd name="connsiteX1330" fmla="*/ 50428 w 260553"/>
                  <a:gd name="connsiteY1330" fmla="*/ 103744 h 264506"/>
                  <a:gd name="connsiteX1331" fmla="*/ 50578 w 260553"/>
                  <a:gd name="connsiteY1331" fmla="*/ 103605 h 264506"/>
                  <a:gd name="connsiteX1332" fmla="*/ 52487 w 260553"/>
                  <a:gd name="connsiteY1332" fmla="*/ 103246 h 264506"/>
                  <a:gd name="connsiteX1333" fmla="*/ 52997 w 260553"/>
                  <a:gd name="connsiteY1333" fmla="*/ 103420 h 264506"/>
                  <a:gd name="connsiteX1334" fmla="*/ 53737 w 260553"/>
                  <a:gd name="connsiteY1334" fmla="*/ 103755 h 264506"/>
                  <a:gd name="connsiteX1335" fmla="*/ 54084 w 260553"/>
                  <a:gd name="connsiteY1335" fmla="*/ 103963 h 264506"/>
                  <a:gd name="connsiteX1336" fmla="*/ 54790 w 260553"/>
                  <a:gd name="connsiteY1336" fmla="*/ 104530 h 264506"/>
                  <a:gd name="connsiteX1337" fmla="*/ 56224 w 260553"/>
                  <a:gd name="connsiteY1337" fmla="*/ 104530 h 264506"/>
                  <a:gd name="connsiteX1338" fmla="*/ 56710 w 260553"/>
                  <a:gd name="connsiteY1338" fmla="*/ 104797 h 264506"/>
                  <a:gd name="connsiteX1339" fmla="*/ 57983 w 260553"/>
                  <a:gd name="connsiteY1339" fmla="*/ 105039 h 264506"/>
                  <a:gd name="connsiteX1340" fmla="*/ 58388 w 260553"/>
                  <a:gd name="connsiteY1340" fmla="*/ 105271 h 264506"/>
                  <a:gd name="connsiteX1341" fmla="*/ 58874 w 260553"/>
                  <a:gd name="connsiteY1341" fmla="*/ 105641 h 264506"/>
                  <a:gd name="connsiteX1342" fmla="*/ 59626 w 260553"/>
                  <a:gd name="connsiteY1342" fmla="*/ 106439 h 264506"/>
                  <a:gd name="connsiteX1343" fmla="*/ 60320 w 260553"/>
                  <a:gd name="connsiteY1343" fmla="*/ 107319 h 264506"/>
                  <a:gd name="connsiteX1344" fmla="*/ 60598 w 260553"/>
                  <a:gd name="connsiteY1344" fmla="*/ 107596 h 264506"/>
                  <a:gd name="connsiteX1345" fmla="*/ 60887 w 260553"/>
                  <a:gd name="connsiteY1345" fmla="*/ 107909 h 264506"/>
                  <a:gd name="connsiteX1346" fmla="*/ 61489 w 260553"/>
                  <a:gd name="connsiteY1346" fmla="*/ 108059 h 264506"/>
                  <a:gd name="connsiteX1347" fmla="*/ 62079 w 260553"/>
                  <a:gd name="connsiteY1347" fmla="*/ 108314 h 264506"/>
                  <a:gd name="connsiteX1348" fmla="*/ 62935 w 260553"/>
                  <a:gd name="connsiteY1348" fmla="*/ 108881 h 264506"/>
                  <a:gd name="connsiteX1349" fmla="*/ 63224 w 260553"/>
                  <a:gd name="connsiteY1349" fmla="*/ 109054 h 264506"/>
                  <a:gd name="connsiteX1350" fmla="*/ 63305 w 260553"/>
                  <a:gd name="connsiteY1350" fmla="*/ 109077 h 264506"/>
                  <a:gd name="connsiteX1351" fmla="*/ 63675 w 260553"/>
                  <a:gd name="connsiteY1351" fmla="*/ 108765 h 264506"/>
                  <a:gd name="connsiteX1352" fmla="*/ 65029 w 260553"/>
                  <a:gd name="connsiteY1352" fmla="*/ 107897 h 264506"/>
                  <a:gd name="connsiteX1353" fmla="*/ 66452 w 260553"/>
                  <a:gd name="connsiteY1353" fmla="*/ 107608 h 264506"/>
                  <a:gd name="connsiteX1354" fmla="*/ 66950 w 260553"/>
                  <a:gd name="connsiteY1354" fmla="*/ 107689 h 264506"/>
                  <a:gd name="connsiteX1355" fmla="*/ 67343 w 260553"/>
                  <a:gd name="connsiteY1355" fmla="*/ 107781 h 264506"/>
                  <a:gd name="connsiteX1356" fmla="*/ 67574 w 260553"/>
                  <a:gd name="connsiteY1356" fmla="*/ 107643 h 264506"/>
                  <a:gd name="connsiteX1357" fmla="*/ 69402 w 260553"/>
                  <a:gd name="connsiteY1357" fmla="*/ 107550 h 264506"/>
                  <a:gd name="connsiteX1358" fmla="*/ 69819 w 260553"/>
                  <a:gd name="connsiteY1358" fmla="*/ 107724 h 264506"/>
                  <a:gd name="connsiteX1359" fmla="*/ 70397 w 260553"/>
                  <a:gd name="connsiteY1359" fmla="*/ 108129 h 264506"/>
                  <a:gd name="connsiteX1360" fmla="*/ 70791 w 260553"/>
                  <a:gd name="connsiteY1360" fmla="*/ 108499 h 264506"/>
                  <a:gd name="connsiteX1361" fmla="*/ 71288 w 260553"/>
                  <a:gd name="connsiteY1361" fmla="*/ 109089 h 264506"/>
                  <a:gd name="connsiteX1362" fmla="*/ 71635 w 260553"/>
                  <a:gd name="connsiteY1362" fmla="*/ 109112 h 264506"/>
                  <a:gd name="connsiteX1363" fmla="*/ 72098 w 260553"/>
                  <a:gd name="connsiteY1363" fmla="*/ 109135 h 264506"/>
                  <a:gd name="connsiteX1364" fmla="*/ 72943 w 260553"/>
                  <a:gd name="connsiteY1364" fmla="*/ 109135 h 264506"/>
                  <a:gd name="connsiteX1365" fmla="*/ 73313 w 260553"/>
                  <a:gd name="connsiteY1365" fmla="*/ 109066 h 264506"/>
                  <a:gd name="connsiteX1366" fmla="*/ 74158 w 260553"/>
                  <a:gd name="connsiteY1366" fmla="*/ 109043 h 264506"/>
                  <a:gd name="connsiteX1367" fmla="*/ 75476 w 260553"/>
                  <a:gd name="connsiteY1367" fmla="*/ 109552 h 264506"/>
                  <a:gd name="connsiteX1368" fmla="*/ 76275 w 260553"/>
                  <a:gd name="connsiteY1368" fmla="*/ 110269 h 264506"/>
                  <a:gd name="connsiteX1369" fmla="*/ 76819 w 260553"/>
                  <a:gd name="connsiteY1369" fmla="*/ 110905 h 264506"/>
                  <a:gd name="connsiteX1370" fmla="*/ 77235 w 260553"/>
                  <a:gd name="connsiteY1370" fmla="*/ 111970 h 264506"/>
                  <a:gd name="connsiteX1371" fmla="*/ 77559 w 260553"/>
                  <a:gd name="connsiteY1371" fmla="*/ 112328 h 264506"/>
                  <a:gd name="connsiteX1372" fmla="*/ 77790 w 260553"/>
                  <a:gd name="connsiteY1372" fmla="*/ 112618 h 264506"/>
                  <a:gd name="connsiteX1373" fmla="*/ 78647 w 260553"/>
                  <a:gd name="connsiteY1373" fmla="*/ 112791 h 264506"/>
                  <a:gd name="connsiteX1374" fmla="*/ 79271 w 260553"/>
                  <a:gd name="connsiteY1374" fmla="*/ 113034 h 264506"/>
                  <a:gd name="connsiteX1375" fmla="*/ 79723 w 260553"/>
                  <a:gd name="connsiteY1375" fmla="*/ 113300 h 264506"/>
                  <a:gd name="connsiteX1376" fmla="*/ 80486 w 260553"/>
                  <a:gd name="connsiteY1376" fmla="*/ 113821 h 264506"/>
                  <a:gd name="connsiteX1377" fmla="*/ 81689 w 260553"/>
                  <a:gd name="connsiteY1377" fmla="*/ 114885 h 264506"/>
                  <a:gd name="connsiteX1378" fmla="*/ 82048 w 260553"/>
                  <a:gd name="connsiteY1378" fmla="*/ 115313 h 264506"/>
                  <a:gd name="connsiteX1379" fmla="*/ 82326 w 260553"/>
                  <a:gd name="connsiteY1379" fmla="*/ 115753 h 264506"/>
                  <a:gd name="connsiteX1380" fmla="*/ 82534 w 260553"/>
                  <a:gd name="connsiteY1380" fmla="*/ 116204 h 264506"/>
                  <a:gd name="connsiteX1381" fmla="*/ 82673 w 260553"/>
                  <a:gd name="connsiteY1381" fmla="*/ 116621 h 264506"/>
                  <a:gd name="connsiteX1382" fmla="*/ 83390 w 260553"/>
                  <a:gd name="connsiteY1382" fmla="*/ 117130 h 264506"/>
                  <a:gd name="connsiteX1383" fmla="*/ 83552 w 260553"/>
                  <a:gd name="connsiteY1383" fmla="*/ 117234 h 264506"/>
                  <a:gd name="connsiteX1384" fmla="*/ 84825 w 260553"/>
                  <a:gd name="connsiteY1384" fmla="*/ 117627 h 264506"/>
                  <a:gd name="connsiteX1385" fmla="*/ 85334 w 260553"/>
                  <a:gd name="connsiteY1385" fmla="*/ 117859 h 264506"/>
                  <a:gd name="connsiteX1386" fmla="*/ 85773 w 260553"/>
                  <a:gd name="connsiteY1386" fmla="*/ 118136 h 264506"/>
                  <a:gd name="connsiteX1387" fmla="*/ 86040 w 260553"/>
                  <a:gd name="connsiteY1387" fmla="*/ 118379 h 264506"/>
                  <a:gd name="connsiteX1388" fmla="*/ 86491 w 260553"/>
                  <a:gd name="connsiteY1388" fmla="*/ 118356 h 264506"/>
                  <a:gd name="connsiteX1389" fmla="*/ 86919 w 260553"/>
                  <a:gd name="connsiteY1389" fmla="*/ 118379 h 264506"/>
                  <a:gd name="connsiteX1390" fmla="*/ 87416 w 260553"/>
                  <a:gd name="connsiteY1390" fmla="*/ 118460 h 264506"/>
                  <a:gd name="connsiteX1391" fmla="*/ 88446 w 260553"/>
                  <a:gd name="connsiteY1391" fmla="*/ 118958 h 264506"/>
                  <a:gd name="connsiteX1392" fmla="*/ 90424 w 260553"/>
                  <a:gd name="connsiteY1392" fmla="*/ 120763 h 264506"/>
                  <a:gd name="connsiteX1393" fmla="*/ 90795 w 260553"/>
                  <a:gd name="connsiteY1393" fmla="*/ 121098 h 264506"/>
                  <a:gd name="connsiteX1394" fmla="*/ 92414 w 260553"/>
                  <a:gd name="connsiteY1394" fmla="*/ 122521 h 264506"/>
                  <a:gd name="connsiteX1395" fmla="*/ 93109 w 260553"/>
                  <a:gd name="connsiteY1395" fmla="*/ 123285 h 264506"/>
                  <a:gd name="connsiteX1396" fmla="*/ 93421 w 260553"/>
                  <a:gd name="connsiteY1396" fmla="*/ 123713 h 264506"/>
                  <a:gd name="connsiteX1397" fmla="*/ 93629 w 260553"/>
                  <a:gd name="connsiteY1397" fmla="*/ 124048 h 264506"/>
                  <a:gd name="connsiteX1398" fmla="*/ 94995 w 260553"/>
                  <a:gd name="connsiteY1398" fmla="*/ 125506 h 264506"/>
                  <a:gd name="connsiteX1399" fmla="*/ 95538 w 260553"/>
                  <a:gd name="connsiteY1399" fmla="*/ 126200 h 264506"/>
                  <a:gd name="connsiteX1400" fmla="*/ 96684 w 260553"/>
                  <a:gd name="connsiteY1400" fmla="*/ 128005 h 264506"/>
                  <a:gd name="connsiteX1401" fmla="*/ 97100 w 260553"/>
                  <a:gd name="connsiteY1401" fmla="*/ 128156 h 264506"/>
                  <a:gd name="connsiteX1402" fmla="*/ 98095 w 260553"/>
                  <a:gd name="connsiteY1402" fmla="*/ 127797 h 264506"/>
                  <a:gd name="connsiteX1403" fmla="*/ 99148 w 260553"/>
                  <a:gd name="connsiteY1403" fmla="*/ 127704 h 264506"/>
                  <a:gd name="connsiteX1404" fmla="*/ 99669 w 260553"/>
                  <a:gd name="connsiteY1404" fmla="*/ 127809 h 264506"/>
                  <a:gd name="connsiteX1405" fmla="*/ 101358 w 260553"/>
                  <a:gd name="connsiteY1405" fmla="*/ 128237 h 264506"/>
                  <a:gd name="connsiteX1406" fmla="*/ 102214 w 260553"/>
                  <a:gd name="connsiteY1406" fmla="*/ 128503 h 264506"/>
                  <a:gd name="connsiteX1407" fmla="*/ 104158 w 260553"/>
                  <a:gd name="connsiteY1407" fmla="*/ 129394 h 264506"/>
                  <a:gd name="connsiteX1408" fmla="*/ 105187 w 260553"/>
                  <a:gd name="connsiteY1408" fmla="*/ 130481 h 264506"/>
                  <a:gd name="connsiteX1409" fmla="*/ 105338 w 260553"/>
                  <a:gd name="connsiteY1409" fmla="*/ 130840 h 264506"/>
                  <a:gd name="connsiteX1410" fmla="*/ 105326 w 260553"/>
                  <a:gd name="connsiteY1410" fmla="*/ 132355 h 264506"/>
                  <a:gd name="connsiteX1411" fmla="*/ 105164 w 260553"/>
                  <a:gd name="connsiteY1411" fmla="*/ 132726 h 264506"/>
                  <a:gd name="connsiteX1412" fmla="*/ 105106 w 260553"/>
                  <a:gd name="connsiteY1412" fmla="*/ 132899 h 264506"/>
                  <a:gd name="connsiteX1413" fmla="*/ 105095 w 260553"/>
                  <a:gd name="connsiteY1413" fmla="*/ 133165 h 264506"/>
                  <a:gd name="connsiteX1414" fmla="*/ 105095 w 260553"/>
                  <a:gd name="connsiteY1414" fmla="*/ 133512 h 264506"/>
                  <a:gd name="connsiteX1415" fmla="*/ 105106 w 260553"/>
                  <a:gd name="connsiteY1415" fmla="*/ 133582 h 264506"/>
                  <a:gd name="connsiteX1416" fmla="*/ 105280 w 260553"/>
                  <a:gd name="connsiteY1416" fmla="*/ 133663 h 264506"/>
                  <a:gd name="connsiteX1417" fmla="*/ 106495 w 260553"/>
                  <a:gd name="connsiteY1417" fmla="*/ 135283 h 264506"/>
                  <a:gd name="connsiteX1418" fmla="*/ 106564 w 260553"/>
                  <a:gd name="connsiteY1418" fmla="*/ 135803 h 264506"/>
                  <a:gd name="connsiteX1419" fmla="*/ 106564 w 260553"/>
                  <a:gd name="connsiteY1419" fmla="*/ 135838 h 264506"/>
                  <a:gd name="connsiteX1420" fmla="*/ 108277 w 260553"/>
                  <a:gd name="connsiteY1420" fmla="*/ 136544 h 264506"/>
                  <a:gd name="connsiteX1421" fmla="*/ 109167 w 260553"/>
                  <a:gd name="connsiteY1421" fmla="*/ 137284 h 264506"/>
                  <a:gd name="connsiteX1422" fmla="*/ 109514 w 260553"/>
                  <a:gd name="connsiteY1422" fmla="*/ 137793 h 264506"/>
                  <a:gd name="connsiteX1423" fmla="*/ 109781 w 260553"/>
                  <a:gd name="connsiteY1423" fmla="*/ 138221 h 264506"/>
                  <a:gd name="connsiteX1424" fmla="*/ 109931 w 260553"/>
                  <a:gd name="connsiteY1424" fmla="*/ 138464 h 264506"/>
                  <a:gd name="connsiteX1425" fmla="*/ 110139 w 260553"/>
                  <a:gd name="connsiteY1425" fmla="*/ 138661 h 264506"/>
                  <a:gd name="connsiteX1426" fmla="*/ 110637 w 260553"/>
                  <a:gd name="connsiteY1426" fmla="*/ 139228 h 264506"/>
                  <a:gd name="connsiteX1427" fmla="*/ 111377 w 260553"/>
                  <a:gd name="connsiteY1427" fmla="*/ 140350 h 264506"/>
                  <a:gd name="connsiteX1428" fmla="*/ 112164 w 260553"/>
                  <a:gd name="connsiteY1428" fmla="*/ 141901 h 264506"/>
                  <a:gd name="connsiteX1429" fmla="*/ 112361 w 260553"/>
                  <a:gd name="connsiteY1429" fmla="*/ 142236 h 264506"/>
                  <a:gd name="connsiteX1430" fmla="*/ 113876 w 260553"/>
                  <a:gd name="connsiteY1430" fmla="*/ 144365 h 264506"/>
                  <a:gd name="connsiteX1431" fmla="*/ 114142 w 260553"/>
                  <a:gd name="connsiteY1431" fmla="*/ 144897 h 264506"/>
                  <a:gd name="connsiteX1432" fmla="*/ 114304 w 260553"/>
                  <a:gd name="connsiteY1432" fmla="*/ 145406 h 264506"/>
                  <a:gd name="connsiteX1433" fmla="*/ 114628 w 260553"/>
                  <a:gd name="connsiteY1433" fmla="*/ 146505 h 264506"/>
                  <a:gd name="connsiteX1434" fmla="*/ 114709 w 260553"/>
                  <a:gd name="connsiteY1434" fmla="*/ 147072 h 264506"/>
                  <a:gd name="connsiteX1435" fmla="*/ 114709 w 260553"/>
                  <a:gd name="connsiteY1435" fmla="*/ 147593 h 264506"/>
                  <a:gd name="connsiteX1436" fmla="*/ 114617 w 260553"/>
                  <a:gd name="connsiteY1436" fmla="*/ 148414 h 264506"/>
                  <a:gd name="connsiteX1437" fmla="*/ 114536 w 260553"/>
                  <a:gd name="connsiteY1437" fmla="*/ 148912 h 264506"/>
                  <a:gd name="connsiteX1438" fmla="*/ 114501 w 260553"/>
                  <a:gd name="connsiteY1438" fmla="*/ 149282 h 264506"/>
                  <a:gd name="connsiteX1439" fmla="*/ 114559 w 260553"/>
                  <a:gd name="connsiteY1439" fmla="*/ 151145 h 264506"/>
                  <a:gd name="connsiteX1440" fmla="*/ 114628 w 260553"/>
                  <a:gd name="connsiteY1440" fmla="*/ 151538 h 264506"/>
                  <a:gd name="connsiteX1441" fmla="*/ 114917 w 260553"/>
                  <a:gd name="connsiteY1441" fmla="*/ 153412 h 264506"/>
                  <a:gd name="connsiteX1442" fmla="*/ 114917 w 260553"/>
                  <a:gd name="connsiteY1442" fmla="*/ 154234 h 264506"/>
                  <a:gd name="connsiteX1443" fmla="*/ 114732 w 260553"/>
                  <a:gd name="connsiteY1443" fmla="*/ 155842 h 264506"/>
                  <a:gd name="connsiteX1444" fmla="*/ 114536 w 260553"/>
                  <a:gd name="connsiteY1444" fmla="*/ 156501 h 264506"/>
                  <a:gd name="connsiteX1445" fmla="*/ 114293 w 260553"/>
                  <a:gd name="connsiteY1445" fmla="*/ 156987 h 264506"/>
                  <a:gd name="connsiteX1446" fmla="*/ 113899 w 260553"/>
                  <a:gd name="connsiteY1446" fmla="*/ 157612 h 264506"/>
                  <a:gd name="connsiteX1447" fmla="*/ 113610 w 260553"/>
                  <a:gd name="connsiteY1447" fmla="*/ 157971 h 264506"/>
                  <a:gd name="connsiteX1448" fmla="*/ 114038 w 260553"/>
                  <a:gd name="connsiteY1448" fmla="*/ 158387 h 264506"/>
                  <a:gd name="connsiteX1449" fmla="*/ 114524 w 260553"/>
                  <a:gd name="connsiteY1449" fmla="*/ 158931 h 264506"/>
                  <a:gd name="connsiteX1450" fmla="*/ 115010 w 260553"/>
                  <a:gd name="connsiteY1450" fmla="*/ 159591 h 264506"/>
                  <a:gd name="connsiteX1451" fmla="*/ 115172 w 260553"/>
                  <a:gd name="connsiteY1451" fmla="*/ 159602 h 264506"/>
                  <a:gd name="connsiteX1452" fmla="*/ 115878 w 260553"/>
                  <a:gd name="connsiteY1452" fmla="*/ 159776 h 264506"/>
                  <a:gd name="connsiteX1453" fmla="*/ 118354 w 260553"/>
                  <a:gd name="connsiteY1453" fmla="*/ 160956 h 264506"/>
                  <a:gd name="connsiteX1454" fmla="*/ 118782 w 260553"/>
                  <a:gd name="connsiteY1454" fmla="*/ 161233 h 264506"/>
                  <a:gd name="connsiteX1455" fmla="*/ 120390 w 260553"/>
                  <a:gd name="connsiteY1455" fmla="*/ 162657 h 264506"/>
                  <a:gd name="connsiteX1456" fmla="*/ 120737 w 260553"/>
                  <a:gd name="connsiteY1456" fmla="*/ 163050 h 264506"/>
                  <a:gd name="connsiteX1457" fmla="*/ 121339 w 260553"/>
                  <a:gd name="connsiteY1457" fmla="*/ 163975 h 264506"/>
                  <a:gd name="connsiteX1458" fmla="*/ 121489 w 260553"/>
                  <a:gd name="connsiteY1458" fmla="*/ 164230 h 264506"/>
                  <a:gd name="connsiteX1459" fmla="*/ 122854 w 260553"/>
                  <a:gd name="connsiteY1459" fmla="*/ 164415 h 264506"/>
                  <a:gd name="connsiteX1460" fmla="*/ 123618 w 260553"/>
                  <a:gd name="connsiteY1460" fmla="*/ 164612 h 264506"/>
                  <a:gd name="connsiteX1461" fmla="*/ 124590 w 260553"/>
                  <a:gd name="connsiteY1461" fmla="*/ 165225 h 264506"/>
                  <a:gd name="connsiteX1462" fmla="*/ 125677 w 260553"/>
                  <a:gd name="connsiteY1462" fmla="*/ 166498 h 264506"/>
                  <a:gd name="connsiteX1463" fmla="*/ 127019 w 260553"/>
                  <a:gd name="connsiteY1463" fmla="*/ 166486 h 264506"/>
                  <a:gd name="connsiteX1464" fmla="*/ 128153 w 260553"/>
                  <a:gd name="connsiteY1464" fmla="*/ 166845 h 264506"/>
                  <a:gd name="connsiteX1465" fmla="*/ 130791 w 260553"/>
                  <a:gd name="connsiteY1465" fmla="*/ 168707 h 264506"/>
                  <a:gd name="connsiteX1466" fmla="*/ 131393 w 260553"/>
                  <a:gd name="connsiteY1466" fmla="*/ 169379 h 264506"/>
                  <a:gd name="connsiteX1467" fmla="*/ 131624 w 260553"/>
                  <a:gd name="connsiteY1467" fmla="*/ 169795 h 264506"/>
                  <a:gd name="connsiteX1468" fmla="*/ 131879 w 260553"/>
                  <a:gd name="connsiteY1468" fmla="*/ 170744 h 264506"/>
                  <a:gd name="connsiteX1469" fmla="*/ 131960 w 260553"/>
                  <a:gd name="connsiteY1469" fmla="*/ 178009 h 264506"/>
                  <a:gd name="connsiteX1470" fmla="*/ 132665 w 260553"/>
                  <a:gd name="connsiteY1470" fmla="*/ 178275 h 264506"/>
                  <a:gd name="connsiteX1471" fmla="*/ 133336 w 260553"/>
                  <a:gd name="connsiteY1471" fmla="*/ 178623 h 264506"/>
                  <a:gd name="connsiteX1472" fmla="*/ 134169 w 260553"/>
                  <a:gd name="connsiteY1472" fmla="*/ 179444 h 264506"/>
                  <a:gd name="connsiteX1473" fmla="*/ 135164 w 260553"/>
                  <a:gd name="connsiteY1473" fmla="*/ 181295 h 264506"/>
                  <a:gd name="connsiteX1474" fmla="*/ 135801 w 260553"/>
                  <a:gd name="connsiteY1474" fmla="*/ 181122 h 264506"/>
                  <a:gd name="connsiteX1475" fmla="*/ 136333 w 260553"/>
                  <a:gd name="connsiteY1475" fmla="*/ 181052 h 264506"/>
                  <a:gd name="connsiteX1476" fmla="*/ 136830 w 260553"/>
                  <a:gd name="connsiteY1476" fmla="*/ 181064 h 264506"/>
                  <a:gd name="connsiteX1477" fmla="*/ 138034 w 260553"/>
                  <a:gd name="connsiteY1477" fmla="*/ 181492 h 264506"/>
                  <a:gd name="connsiteX1478" fmla="*/ 140961 w 260553"/>
                  <a:gd name="connsiteY1478" fmla="*/ 183806 h 264506"/>
                  <a:gd name="connsiteX1479" fmla="*/ 141308 w 260553"/>
                  <a:gd name="connsiteY1479" fmla="*/ 184072 h 264506"/>
                  <a:gd name="connsiteX1480" fmla="*/ 144640 w 260553"/>
                  <a:gd name="connsiteY1480" fmla="*/ 186235 h 264506"/>
                  <a:gd name="connsiteX1481" fmla="*/ 144837 w 260553"/>
                  <a:gd name="connsiteY1481" fmla="*/ 186305 h 264506"/>
                  <a:gd name="connsiteX1482" fmla="*/ 147856 w 260553"/>
                  <a:gd name="connsiteY1482" fmla="*/ 187126 h 264506"/>
                  <a:gd name="connsiteX1483" fmla="*/ 148111 w 260553"/>
                  <a:gd name="connsiteY1483" fmla="*/ 187184 h 264506"/>
                  <a:gd name="connsiteX1484" fmla="*/ 150008 w 260553"/>
                  <a:gd name="connsiteY1484" fmla="*/ 187172 h 264506"/>
                  <a:gd name="connsiteX1485" fmla="*/ 150876 w 260553"/>
                  <a:gd name="connsiteY1485" fmla="*/ 187277 h 264506"/>
                  <a:gd name="connsiteX1486" fmla="*/ 151339 w 260553"/>
                  <a:gd name="connsiteY1486" fmla="*/ 187427 h 264506"/>
                  <a:gd name="connsiteX1487" fmla="*/ 153803 w 260553"/>
                  <a:gd name="connsiteY1487" fmla="*/ 188480 h 264506"/>
                  <a:gd name="connsiteX1488" fmla="*/ 154486 w 260553"/>
                  <a:gd name="connsiteY1488" fmla="*/ 188873 h 264506"/>
                  <a:gd name="connsiteX1489" fmla="*/ 155481 w 260553"/>
                  <a:gd name="connsiteY1489" fmla="*/ 189556 h 264506"/>
                  <a:gd name="connsiteX1490" fmla="*/ 157251 w 260553"/>
                  <a:gd name="connsiteY1490" fmla="*/ 190701 h 264506"/>
                  <a:gd name="connsiteX1491" fmla="*/ 157690 w 260553"/>
                  <a:gd name="connsiteY1491" fmla="*/ 190979 h 264506"/>
                  <a:gd name="connsiteX1492" fmla="*/ 158130 w 260553"/>
                  <a:gd name="connsiteY1492" fmla="*/ 191257 h 264506"/>
                  <a:gd name="connsiteX1493" fmla="*/ 162226 w 260553"/>
                  <a:gd name="connsiteY1493" fmla="*/ 193837 h 264506"/>
                  <a:gd name="connsiteX1494" fmla="*/ 162619 w 260553"/>
                  <a:gd name="connsiteY1494" fmla="*/ 194161 h 264506"/>
                  <a:gd name="connsiteX1495" fmla="*/ 162989 w 260553"/>
                  <a:gd name="connsiteY1495" fmla="*/ 194566 h 264506"/>
                  <a:gd name="connsiteX1496" fmla="*/ 166576 w 260553"/>
                  <a:gd name="connsiteY1496" fmla="*/ 198673 h 264506"/>
                  <a:gd name="connsiteX1497" fmla="*/ 166830 w 260553"/>
                  <a:gd name="connsiteY1497" fmla="*/ 199066 h 264506"/>
                  <a:gd name="connsiteX1498" fmla="*/ 167825 w 260553"/>
                  <a:gd name="connsiteY1498" fmla="*/ 200975 h 264506"/>
                  <a:gd name="connsiteX1499" fmla="*/ 168103 w 260553"/>
                  <a:gd name="connsiteY1499" fmla="*/ 201727 h 264506"/>
                  <a:gd name="connsiteX1500" fmla="*/ 168196 w 260553"/>
                  <a:gd name="connsiteY1500" fmla="*/ 202178 h 264506"/>
                  <a:gd name="connsiteX1501" fmla="*/ 168531 w 260553"/>
                  <a:gd name="connsiteY1501" fmla="*/ 205383 h 264506"/>
                  <a:gd name="connsiteX1502" fmla="*/ 168716 w 260553"/>
                  <a:gd name="connsiteY1502" fmla="*/ 209780 h 264506"/>
                  <a:gd name="connsiteX1503" fmla="*/ 168728 w 260553"/>
                  <a:gd name="connsiteY1503" fmla="*/ 210601 h 264506"/>
                  <a:gd name="connsiteX1504" fmla="*/ 170000 w 260553"/>
                  <a:gd name="connsiteY1504" fmla="*/ 211261 h 264506"/>
                  <a:gd name="connsiteX1505" fmla="*/ 170186 w 260553"/>
                  <a:gd name="connsiteY1505" fmla="*/ 211318 h 264506"/>
                  <a:gd name="connsiteX1506" fmla="*/ 174281 w 260553"/>
                  <a:gd name="connsiteY1506" fmla="*/ 211862 h 264506"/>
                  <a:gd name="connsiteX1507" fmla="*/ 175160 w 260553"/>
                  <a:gd name="connsiteY1507" fmla="*/ 210948 h 264506"/>
                  <a:gd name="connsiteX1508" fmla="*/ 176896 w 260553"/>
                  <a:gd name="connsiteY1508" fmla="*/ 210370 h 264506"/>
                  <a:gd name="connsiteX1509" fmla="*/ 177312 w 260553"/>
                  <a:gd name="connsiteY1509" fmla="*/ 210439 h 264506"/>
                  <a:gd name="connsiteX1510" fmla="*/ 178226 w 260553"/>
                  <a:gd name="connsiteY1510" fmla="*/ 210832 h 264506"/>
                  <a:gd name="connsiteX1511" fmla="*/ 178655 w 260553"/>
                  <a:gd name="connsiteY1511" fmla="*/ 211168 h 264506"/>
                  <a:gd name="connsiteX1512" fmla="*/ 180517 w 260553"/>
                  <a:gd name="connsiteY1512" fmla="*/ 212649 h 264506"/>
                  <a:gd name="connsiteX1513" fmla="*/ 183317 w 260553"/>
                  <a:gd name="connsiteY1513" fmla="*/ 215402 h 264506"/>
                  <a:gd name="connsiteX1514" fmla="*/ 185168 w 260553"/>
                  <a:gd name="connsiteY1514" fmla="*/ 215796 h 264506"/>
                  <a:gd name="connsiteX1515" fmla="*/ 185932 w 260553"/>
                  <a:gd name="connsiteY1515" fmla="*/ 216050 h 264506"/>
                  <a:gd name="connsiteX1516" fmla="*/ 187181 w 260553"/>
                  <a:gd name="connsiteY1516" fmla="*/ 217473 h 264506"/>
                  <a:gd name="connsiteX1517" fmla="*/ 187864 w 260553"/>
                  <a:gd name="connsiteY1517" fmla="*/ 220366 h 264506"/>
                  <a:gd name="connsiteX1518" fmla="*/ 187864 w 260553"/>
                  <a:gd name="connsiteY1518" fmla="*/ 220377 h 264506"/>
                  <a:gd name="connsiteX1519" fmla="*/ 189310 w 260553"/>
                  <a:gd name="connsiteY1519" fmla="*/ 221951 h 264506"/>
                  <a:gd name="connsiteX1520" fmla="*/ 190826 w 260553"/>
                  <a:gd name="connsiteY1520" fmla="*/ 224114 h 264506"/>
                  <a:gd name="connsiteX1521" fmla="*/ 191069 w 260553"/>
                  <a:gd name="connsiteY1521" fmla="*/ 224438 h 264506"/>
                  <a:gd name="connsiteX1522" fmla="*/ 193464 w 260553"/>
                  <a:gd name="connsiteY1522" fmla="*/ 227065 h 264506"/>
                  <a:gd name="connsiteX1523" fmla="*/ 193741 w 260553"/>
                  <a:gd name="connsiteY1523" fmla="*/ 227308 h 264506"/>
                  <a:gd name="connsiteX1524" fmla="*/ 193776 w 260553"/>
                  <a:gd name="connsiteY1524" fmla="*/ 227331 h 264506"/>
                  <a:gd name="connsiteX1525" fmla="*/ 194320 w 260553"/>
                  <a:gd name="connsiteY1525" fmla="*/ 226822 h 264506"/>
                  <a:gd name="connsiteX1526" fmla="*/ 195500 w 260553"/>
                  <a:gd name="connsiteY1526" fmla="*/ 226290 h 264506"/>
                  <a:gd name="connsiteX1527" fmla="*/ 196264 w 260553"/>
                  <a:gd name="connsiteY1527" fmla="*/ 226232 h 264506"/>
                  <a:gd name="connsiteX1528" fmla="*/ 199237 w 260553"/>
                  <a:gd name="connsiteY1528" fmla="*/ 226324 h 264506"/>
                  <a:gd name="connsiteX1529" fmla="*/ 199584 w 260553"/>
                  <a:gd name="connsiteY1529" fmla="*/ 226058 h 264506"/>
                  <a:gd name="connsiteX1530" fmla="*/ 200325 w 260553"/>
                  <a:gd name="connsiteY1530" fmla="*/ 225642 h 264506"/>
                  <a:gd name="connsiteX1531" fmla="*/ 201921 w 260553"/>
                  <a:gd name="connsiteY1531" fmla="*/ 225538 h 264506"/>
                  <a:gd name="connsiteX1532" fmla="*/ 204952 w 260553"/>
                  <a:gd name="connsiteY1532" fmla="*/ 226602 h 264506"/>
                  <a:gd name="connsiteX1533" fmla="*/ 205554 w 260553"/>
                  <a:gd name="connsiteY1533" fmla="*/ 226949 h 264506"/>
                  <a:gd name="connsiteX1534" fmla="*/ 205889 w 260553"/>
                  <a:gd name="connsiteY1534" fmla="*/ 227215 h 264506"/>
                  <a:gd name="connsiteX1535" fmla="*/ 206572 w 260553"/>
                  <a:gd name="connsiteY1535" fmla="*/ 229194 h 264506"/>
                  <a:gd name="connsiteX1536" fmla="*/ 206560 w 260553"/>
                  <a:gd name="connsiteY1536" fmla="*/ 229263 h 264506"/>
                  <a:gd name="connsiteX1537" fmla="*/ 207000 w 260553"/>
                  <a:gd name="connsiteY1537" fmla="*/ 229402 h 264506"/>
                  <a:gd name="connsiteX1538" fmla="*/ 207833 w 260553"/>
                  <a:gd name="connsiteY1538" fmla="*/ 229899 h 264506"/>
                  <a:gd name="connsiteX1539" fmla="*/ 209187 w 260553"/>
                  <a:gd name="connsiteY1539" fmla="*/ 231218 h 264506"/>
                  <a:gd name="connsiteX1540" fmla="*/ 209395 w 260553"/>
                  <a:gd name="connsiteY1540" fmla="*/ 231334 h 264506"/>
                  <a:gd name="connsiteX1541" fmla="*/ 210783 w 260553"/>
                  <a:gd name="connsiteY1541" fmla="*/ 232074 h 264506"/>
                  <a:gd name="connsiteX1542" fmla="*/ 211246 w 260553"/>
                  <a:gd name="connsiteY1542" fmla="*/ 232421 h 264506"/>
                  <a:gd name="connsiteX1543" fmla="*/ 211605 w 260553"/>
                  <a:gd name="connsiteY1543" fmla="*/ 232780 h 264506"/>
                  <a:gd name="connsiteX1544" fmla="*/ 211963 w 260553"/>
                  <a:gd name="connsiteY1544" fmla="*/ 233243 h 264506"/>
                  <a:gd name="connsiteX1545" fmla="*/ 213502 w 260553"/>
                  <a:gd name="connsiteY1545" fmla="*/ 236205 h 264506"/>
                  <a:gd name="connsiteX1546" fmla="*/ 213676 w 260553"/>
                  <a:gd name="connsiteY1546" fmla="*/ 236830 h 264506"/>
                  <a:gd name="connsiteX1547" fmla="*/ 213734 w 260553"/>
                  <a:gd name="connsiteY1547" fmla="*/ 237258 h 264506"/>
                  <a:gd name="connsiteX1548" fmla="*/ 215724 w 260553"/>
                  <a:gd name="connsiteY1548" fmla="*/ 238287 h 264506"/>
                  <a:gd name="connsiteX1549" fmla="*/ 216221 w 260553"/>
                  <a:gd name="connsiteY1549" fmla="*/ 238646 h 264506"/>
                  <a:gd name="connsiteX1550" fmla="*/ 216591 w 260553"/>
                  <a:gd name="connsiteY1550" fmla="*/ 239016 h 264506"/>
                  <a:gd name="connsiteX1551" fmla="*/ 218871 w 260553"/>
                  <a:gd name="connsiteY1551" fmla="*/ 241596 h 264506"/>
                  <a:gd name="connsiteX1552" fmla="*/ 219183 w 260553"/>
                  <a:gd name="connsiteY1552" fmla="*/ 242140 h 264506"/>
                  <a:gd name="connsiteX1553" fmla="*/ 219946 w 260553"/>
                  <a:gd name="connsiteY1553" fmla="*/ 244188 h 264506"/>
                  <a:gd name="connsiteX1554" fmla="*/ 219946 w 260553"/>
                  <a:gd name="connsiteY1554" fmla="*/ 245495 h 264506"/>
                  <a:gd name="connsiteX1555" fmla="*/ 218986 w 260553"/>
                  <a:gd name="connsiteY1555" fmla="*/ 248388 h 264506"/>
                  <a:gd name="connsiteX1556" fmla="*/ 218952 w 260553"/>
                  <a:gd name="connsiteY1556" fmla="*/ 248642 h 264506"/>
                  <a:gd name="connsiteX1557" fmla="*/ 218928 w 260553"/>
                  <a:gd name="connsiteY1557" fmla="*/ 249070 h 264506"/>
                  <a:gd name="connsiteX1558" fmla="*/ 218847 w 260553"/>
                  <a:gd name="connsiteY1558" fmla="*/ 249764 h 264506"/>
                  <a:gd name="connsiteX1559" fmla="*/ 218535 w 260553"/>
                  <a:gd name="connsiteY1559" fmla="*/ 250563 h 264506"/>
                  <a:gd name="connsiteX1560" fmla="*/ 218257 w 260553"/>
                  <a:gd name="connsiteY1560" fmla="*/ 251014 h 264506"/>
                  <a:gd name="connsiteX1561" fmla="*/ 217690 w 260553"/>
                  <a:gd name="connsiteY1561" fmla="*/ 251673 h 264506"/>
                  <a:gd name="connsiteX1562" fmla="*/ 217401 w 260553"/>
                  <a:gd name="connsiteY1562" fmla="*/ 251939 h 264506"/>
                  <a:gd name="connsiteX1563" fmla="*/ 217147 w 260553"/>
                  <a:gd name="connsiteY1563" fmla="*/ 252125 h 264506"/>
                  <a:gd name="connsiteX1564" fmla="*/ 217158 w 260553"/>
                  <a:gd name="connsiteY1564" fmla="*/ 253525 h 264506"/>
                  <a:gd name="connsiteX1565" fmla="*/ 217158 w 260553"/>
                  <a:gd name="connsiteY1565" fmla="*/ 254034 h 264506"/>
                  <a:gd name="connsiteX1566" fmla="*/ 217170 w 260553"/>
                  <a:gd name="connsiteY1566" fmla="*/ 254462 h 264506"/>
                  <a:gd name="connsiteX1567" fmla="*/ 217228 w 260553"/>
                  <a:gd name="connsiteY1567" fmla="*/ 254878 h 264506"/>
                  <a:gd name="connsiteX1568" fmla="*/ 217285 w 260553"/>
                  <a:gd name="connsiteY1568" fmla="*/ 255815 h 264506"/>
                  <a:gd name="connsiteX1569" fmla="*/ 217043 w 260553"/>
                  <a:gd name="connsiteY1569" fmla="*/ 259529 h 264506"/>
                  <a:gd name="connsiteX1570" fmla="*/ 217644 w 260553"/>
                  <a:gd name="connsiteY1570" fmla="*/ 259946 h 264506"/>
                  <a:gd name="connsiteX1571" fmla="*/ 219044 w 260553"/>
                  <a:gd name="connsiteY1571" fmla="*/ 258673 h 264506"/>
                  <a:gd name="connsiteX1572" fmla="*/ 219750 w 260553"/>
                  <a:gd name="connsiteY1572" fmla="*/ 258187 h 264506"/>
                  <a:gd name="connsiteX1573" fmla="*/ 220675 w 260553"/>
                  <a:gd name="connsiteY1573" fmla="*/ 257875 h 264506"/>
                  <a:gd name="connsiteX1574" fmla="*/ 223533 w 260553"/>
                  <a:gd name="connsiteY1574" fmla="*/ 257643 h 264506"/>
                  <a:gd name="connsiteX1575" fmla="*/ 223799 w 260553"/>
                  <a:gd name="connsiteY1575" fmla="*/ 257354 h 264506"/>
                  <a:gd name="connsiteX1576" fmla="*/ 224123 w 260553"/>
                  <a:gd name="connsiteY1576" fmla="*/ 257076 h 264506"/>
                  <a:gd name="connsiteX1577" fmla="*/ 224540 w 260553"/>
                  <a:gd name="connsiteY1577" fmla="*/ 256799 h 264506"/>
                  <a:gd name="connsiteX1578" fmla="*/ 225604 w 260553"/>
                  <a:gd name="connsiteY1578" fmla="*/ 256440 h 264506"/>
                  <a:gd name="connsiteX1579" fmla="*/ 226657 w 260553"/>
                  <a:gd name="connsiteY1579" fmla="*/ 256405 h 264506"/>
                  <a:gd name="connsiteX1580" fmla="*/ 227397 w 260553"/>
                  <a:gd name="connsiteY1580" fmla="*/ 254843 h 264506"/>
                  <a:gd name="connsiteX1581" fmla="*/ 227501 w 260553"/>
                  <a:gd name="connsiteY1581" fmla="*/ 254508 h 264506"/>
                  <a:gd name="connsiteX1582" fmla="*/ 228682 w 260553"/>
                  <a:gd name="connsiteY1582" fmla="*/ 249880 h 264506"/>
                  <a:gd name="connsiteX1583" fmla="*/ 229353 w 260553"/>
                  <a:gd name="connsiteY1583" fmla="*/ 248839 h 264506"/>
                  <a:gd name="connsiteX1584" fmla="*/ 229700 w 260553"/>
                  <a:gd name="connsiteY1584" fmla="*/ 248561 h 264506"/>
                  <a:gd name="connsiteX1585" fmla="*/ 230614 w 260553"/>
                  <a:gd name="connsiteY1585" fmla="*/ 248133 h 264506"/>
                  <a:gd name="connsiteX1586" fmla="*/ 231134 w 260553"/>
                  <a:gd name="connsiteY1586" fmla="*/ 248029 h 264506"/>
                  <a:gd name="connsiteX1587" fmla="*/ 231829 w 260553"/>
                  <a:gd name="connsiteY1587" fmla="*/ 247948 h 264506"/>
                  <a:gd name="connsiteX1588" fmla="*/ 233182 w 260553"/>
                  <a:gd name="connsiteY1588" fmla="*/ 248307 h 264506"/>
                  <a:gd name="connsiteX1589" fmla="*/ 234906 w 260553"/>
                  <a:gd name="connsiteY1589" fmla="*/ 249521 h 264506"/>
                  <a:gd name="connsiteX1590" fmla="*/ 235751 w 260553"/>
                  <a:gd name="connsiteY1590" fmla="*/ 248249 h 264506"/>
                  <a:gd name="connsiteX1591" fmla="*/ 234883 w 260553"/>
                  <a:gd name="connsiteY1591" fmla="*/ 246016 h 264506"/>
                  <a:gd name="connsiteX1592" fmla="*/ 234733 w 260553"/>
                  <a:gd name="connsiteY1592" fmla="*/ 245669 h 264506"/>
                  <a:gd name="connsiteX1593" fmla="*/ 233714 w 260553"/>
                  <a:gd name="connsiteY1593" fmla="*/ 243899 h 264506"/>
                  <a:gd name="connsiteX1594" fmla="*/ 233390 w 260553"/>
                  <a:gd name="connsiteY1594" fmla="*/ 243077 h 264506"/>
                  <a:gd name="connsiteX1595" fmla="*/ 233495 w 260553"/>
                  <a:gd name="connsiteY1595" fmla="*/ 241515 h 264506"/>
                  <a:gd name="connsiteX1596" fmla="*/ 234501 w 260553"/>
                  <a:gd name="connsiteY1596" fmla="*/ 239537 h 264506"/>
                  <a:gd name="connsiteX1597" fmla="*/ 234605 w 260553"/>
                  <a:gd name="connsiteY1597" fmla="*/ 233023 h 264506"/>
                  <a:gd name="connsiteX1598" fmla="*/ 234709 w 260553"/>
                  <a:gd name="connsiteY1598" fmla="*/ 232098 h 264506"/>
                  <a:gd name="connsiteX1599" fmla="*/ 235461 w 260553"/>
                  <a:gd name="connsiteY1599" fmla="*/ 228569 h 264506"/>
                  <a:gd name="connsiteX1600" fmla="*/ 235461 w 260553"/>
                  <a:gd name="connsiteY1600" fmla="*/ 228557 h 264506"/>
                  <a:gd name="connsiteX1601" fmla="*/ 234628 w 260553"/>
                  <a:gd name="connsiteY1601" fmla="*/ 225757 h 264506"/>
                  <a:gd name="connsiteX1602" fmla="*/ 234559 w 260553"/>
                  <a:gd name="connsiteY1602" fmla="*/ 225156 h 264506"/>
                  <a:gd name="connsiteX1603" fmla="*/ 234663 w 260553"/>
                  <a:gd name="connsiteY1603" fmla="*/ 222483 h 264506"/>
                  <a:gd name="connsiteX1604" fmla="*/ 234733 w 260553"/>
                  <a:gd name="connsiteY1604" fmla="*/ 221812 h 264506"/>
                  <a:gd name="connsiteX1605" fmla="*/ 234895 w 260553"/>
                  <a:gd name="connsiteY1605" fmla="*/ 221245 h 264506"/>
                  <a:gd name="connsiteX1606" fmla="*/ 235508 w 260553"/>
                  <a:gd name="connsiteY1606" fmla="*/ 219787 h 264506"/>
                  <a:gd name="connsiteX1607" fmla="*/ 234027 w 260553"/>
                  <a:gd name="connsiteY1607" fmla="*/ 217543 h 264506"/>
                  <a:gd name="connsiteX1608" fmla="*/ 233703 w 260553"/>
                  <a:gd name="connsiteY1608" fmla="*/ 216293 h 264506"/>
                  <a:gd name="connsiteX1609" fmla="*/ 233772 w 260553"/>
                  <a:gd name="connsiteY1609" fmla="*/ 215264 h 264506"/>
                  <a:gd name="connsiteX1610" fmla="*/ 231632 w 260553"/>
                  <a:gd name="connsiteY1610" fmla="*/ 213054 h 264506"/>
                  <a:gd name="connsiteX1611" fmla="*/ 231262 w 260553"/>
                  <a:gd name="connsiteY1611" fmla="*/ 212684 h 264506"/>
                  <a:gd name="connsiteX1612" fmla="*/ 230995 w 260553"/>
                  <a:gd name="connsiteY1612" fmla="*/ 212406 h 264506"/>
                  <a:gd name="connsiteX1613" fmla="*/ 224493 w 260553"/>
                  <a:gd name="connsiteY1613" fmla="*/ 207581 h 264506"/>
                  <a:gd name="connsiteX1614" fmla="*/ 221416 w 260553"/>
                  <a:gd name="connsiteY1614" fmla="*/ 207605 h 264506"/>
                  <a:gd name="connsiteX1615" fmla="*/ 221092 w 260553"/>
                  <a:gd name="connsiteY1615" fmla="*/ 207674 h 264506"/>
                  <a:gd name="connsiteX1616" fmla="*/ 215839 w 260553"/>
                  <a:gd name="connsiteY1616" fmla="*/ 208796 h 264506"/>
                  <a:gd name="connsiteX1617" fmla="*/ 214972 w 260553"/>
                  <a:gd name="connsiteY1617" fmla="*/ 208935 h 264506"/>
                  <a:gd name="connsiteX1618" fmla="*/ 209603 w 260553"/>
                  <a:gd name="connsiteY1618" fmla="*/ 209132 h 264506"/>
                  <a:gd name="connsiteX1619" fmla="*/ 207995 w 260553"/>
                  <a:gd name="connsiteY1619" fmla="*/ 208426 h 264506"/>
                  <a:gd name="connsiteX1620" fmla="*/ 207567 w 260553"/>
                  <a:gd name="connsiteY1620" fmla="*/ 206725 h 264506"/>
                  <a:gd name="connsiteX1621" fmla="*/ 207752 w 260553"/>
                  <a:gd name="connsiteY1621" fmla="*/ 205962 h 264506"/>
                  <a:gd name="connsiteX1622" fmla="*/ 208747 w 260553"/>
                  <a:gd name="connsiteY1622" fmla="*/ 203474 h 264506"/>
                  <a:gd name="connsiteX1623" fmla="*/ 209210 w 260553"/>
                  <a:gd name="connsiteY1623" fmla="*/ 202560 h 264506"/>
                  <a:gd name="connsiteX1624" fmla="*/ 211385 w 260553"/>
                  <a:gd name="connsiteY1624" fmla="*/ 199506 h 264506"/>
                  <a:gd name="connsiteX1625" fmla="*/ 211674 w 260553"/>
                  <a:gd name="connsiteY1625" fmla="*/ 199170 h 264506"/>
                  <a:gd name="connsiteX1626" fmla="*/ 212044 w 260553"/>
                  <a:gd name="connsiteY1626" fmla="*/ 198835 h 264506"/>
                  <a:gd name="connsiteX1627" fmla="*/ 212982 w 260553"/>
                  <a:gd name="connsiteY1627" fmla="*/ 198349 h 264506"/>
                  <a:gd name="connsiteX1628" fmla="*/ 214011 w 260553"/>
                  <a:gd name="connsiteY1628" fmla="*/ 198152 h 264506"/>
                  <a:gd name="connsiteX1629" fmla="*/ 214185 w 260553"/>
                  <a:gd name="connsiteY1629" fmla="*/ 197238 h 264506"/>
                  <a:gd name="connsiteX1630" fmla="*/ 212392 w 260553"/>
                  <a:gd name="connsiteY1630" fmla="*/ 194809 h 264506"/>
                  <a:gd name="connsiteX1631" fmla="*/ 212253 w 260553"/>
                  <a:gd name="connsiteY1631" fmla="*/ 194693 h 264506"/>
                  <a:gd name="connsiteX1632" fmla="*/ 209684 w 260553"/>
                  <a:gd name="connsiteY1632" fmla="*/ 192969 h 264506"/>
                  <a:gd name="connsiteX1633" fmla="*/ 209291 w 260553"/>
                  <a:gd name="connsiteY1633" fmla="*/ 192634 h 264506"/>
                  <a:gd name="connsiteX1634" fmla="*/ 208932 w 260553"/>
                  <a:gd name="connsiteY1634" fmla="*/ 192229 h 264506"/>
                  <a:gd name="connsiteX1635" fmla="*/ 205565 w 260553"/>
                  <a:gd name="connsiteY1635" fmla="*/ 187913 h 264506"/>
                  <a:gd name="connsiteX1636" fmla="*/ 205276 w 260553"/>
                  <a:gd name="connsiteY1636" fmla="*/ 187404 h 264506"/>
                  <a:gd name="connsiteX1637" fmla="*/ 204999 w 260553"/>
                  <a:gd name="connsiteY1637" fmla="*/ 186618 h 264506"/>
                  <a:gd name="connsiteX1638" fmla="*/ 204420 w 260553"/>
                  <a:gd name="connsiteY1638" fmla="*/ 183968 h 264506"/>
                  <a:gd name="connsiteX1639" fmla="*/ 203622 w 260553"/>
                  <a:gd name="connsiteY1639" fmla="*/ 183771 h 264506"/>
                  <a:gd name="connsiteX1640" fmla="*/ 203228 w 260553"/>
                  <a:gd name="connsiteY1640" fmla="*/ 183586 h 264506"/>
                  <a:gd name="connsiteX1641" fmla="*/ 202129 w 260553"/>
                  <a:gd name="connsiteY1641" fmla="*/ 182140 h 264506"/>
                  <a:gd name="connsiteX1642" fmla="*/ 201447 w 260553"/>
                  <a:gd name="connsiteY1642" fmla="*/ 178449 h 264506"/>
                  <a:gd name="connsiteX1643" fmla="*/ 201435 w 260553"/>
                  <a:gd name="connsiteY1643" fmla="*/ 177790 h 264506"/>
                  <a:gd name="connsiteX1644" fmla="*/ 201505 w 260553"/>
                  <a:gd name="connsiteY1644" fmla="*/ 177292 h 264506"/>
                  <a:gd name="connsiteX1645" fmla="*/ 201863 w 260553"/>
                  <a:gd name="connsiteY1645" fmla="*/ 176425 h 264506"/>
                  <a:gd name="connsiteX1646" fmla="*/ 203009 w 260553"/>
                  <a:gd name="connsiteY1646" fmla="*/ 174816 h 264506"/>
                  <a:gd name="connsiteX1647" fmla="*/ 202823 w 260553"/>
                  <a:gd name="connsiteY1647" fmla="*/ 168164 h 264506"/>
                  <a:gd name="connsiteX1648" fmla="*/ 202962 w 260553"/>
                  <a:gd name="connsiteY1648" fmla="*/ 167331 h 264506"/>
                  <a:gd name="connsiteX1649" fmla="*/ 203564 w 260553"/>
                  <a:gd name="connsiteY1649" fmla="*/ 165271 h 264506"/>
                  <a:gd name="connsiteX1650" fmla="*/ 203934 w 260553"/>
                  <a:gd name="connsiteY1650" fmla="*/ 164485 h 264506"/>
                  <a:gd name="connsiteX1651" fmla="*/ 205357 w 260553"/>
                  <a:gd name="connsiteY1651" fmla="*/ 163432 h 264506"/>
                  <a:gd name="connsiteX1652" fmla="*/ 209418 w 260553"/>
                  <a:gd name="connsiteY1652" fmla="*/ 162680 h 264506"/>
                  <a:gd name="connsiteX1653" fmla="*/ 211050 w 260553"/>
                  <a:gd name="connsiteY1653" fmla="*/ 161130 h 264506"/>
                  <a:gd name="connsiteX1654" fmla="*/ 211374 w 260553"/>
                  <a:gd name="connsiteY1654" fmla="*/ 159741 h 264506"/>
                  <a:gd name="connsiteX1655" fmla="*/ 213109 w 260553"/>
                  <a:gd name="connsiteY1655" fmla="*/ 158214 h 264506"/>
                  <a:gd name="connsiteX1656" fmla="*/ 215134 w 260553"/>
                  <a:gd name="connsiteY1656" fmla="*/ 159325 h 264506"/>
                  <a:gd name="connsiteX1657" fmla="*/ 215307 w 260553"/>
                  <a:gd name="connsiteY1657" fmla="*/ 159695 h 264506"/>
                  <a:gd name="connsiteX1658" fmla="*/ 215805 w 260553"/>
                  <a:gd name="connsiteY1658" fmla="*/ 160979 h 264506"/>
                  <a:gd name="connsiteX1659" fmla="*/ 218963 w 260553"/>
                  <a:gd name="connsiteY1659" fmla="*/ 162784 h 264506"/>
                  <a:gd name="connsiteX1660" fmla="*/ 219588 w 260553"/>
                  <a:gd name="connsiteY1660" fmla="*/ 163351 h 264506"/>
                  <a:gd name="connsiteX1661" fmla="*/ 222191 w 260553"/>
                  <a:gd name="connsiteY1661" fmla="*/ 163467 h 264506"/>
                  <a:gd name="connsiteX1662" fmla="*/ 223337 w 260553"/>
                  <a:gd name="connsiteY1662" fmla="*/ 163883 h 264506"/>
                  <a:gd name="connsiteX1663" fmla="*/ 223695 w 260553"/>
                  <a:gd name="connsiteY1663" fmla="*/ 164172 h 264506"/>
                  <a:gd name="connsiteX1664" fmla="*/ 224262 w 260553"/>
                  <a:gd name="connsiteY1664" fmla="*/ 164867 h 264506"/>
                  <a:gd name="connsiteX1665" fmla="*/ 225211 w 260553"/>
                  <a:gd name="connsiteY1665" fmla="*/ 166787 h 264506"/>
                  <a:gd name="connsiteX1666" fmla="*/ 225442 w 260553"/>
                  <a:gd name="connsiteY1666" fmla="*/ 167250 h 264506"/>
                  <a:gd name="connsiteX1667" fmla="*/ 225674 w 260553"/>
                  <a:gd name="connsiteY1667" fmla="*/ 167713 h 264506"/>
                  <a:gd name="connsiteX1668" fmla="*/ 227097 w 260553"/>
                  <a:gd name="connsiteY1668" fmla="*/ 170455 h 264506"/>
                  <a:gd name="connsiteX1669" fmla="*/ 227120 w 260553"/>
                  <a:gd name="connsiteY1669" fmla="*/ 170513 h 264506"/>
                  <a:gd name="connsiteX1670" fmla="*/ 229503 w 260553"/>
                  <a:gd name="connsiteY1670" fmla="*/ 172283 h 264506"/>
                  <a:gd name="connsiteX1671" fmla="*/ 231366 w 260553"/>
                  <a:gd name="connsiteY1671" fmla="*/ 172306 h 264506"/>
                  <a:gd name="connsiteX1672" fmla="*/ 231875 w 260553"/>
                  <a:gd name="connsiteY1672" fmla="*/ 172317 h 264506"/>
                  <a:gd name="connsiteX1673" fmla="*/ 232384 w 260553"/>
                  <a:gd name="connsiteY1673" fmla="*/ 172317 h 264506"/>
                  <a:gd name="connsiteX1674" fmla="*/ 233472 w 260553"/>
                  <a:gd name="connsiteY1674" fmla="*/ 172317 h 264506"/>
                  <a:gd name="connsiteX1675" fmla="*/ 237995 w 260553"/>
                  <a:gd name="connsiteY1675" fmla="*/ 172514 h 264506"/>
                  <a:gd name="connsiteX1676" fmla="*/ 238481 w 260553"/>
                  <a:gd name="connsiteY1676" fmla="*/ 172225 h 264506"/>
                  <a:gd name="connsiteX1677" fmla="*/ 239060 w 260553"/>
                  <a:gd name="connsiteY1677" fmla="*/ 171091 h 264506"/>
                  <a:gd name="connsiteX1678" fmla="*/ 239881 w 260553"/>
                  <a:gd name="connsiteY1678" fmla="*/ 169645 h 264506"/>
                  <a:gd name="connsiteX1679" fmla="*/ 240830 w 260553"/>
                  <a:gd name="connsiteY1679" fmla="*/ 168800 h 264506"/>
                  <a:gd name="connsiteX1680" fmla="*/ 241246 w 260553"/>
                  <a:gd name="connsiteY1680" fmla="*/ 168615 h 264506"/>
                  <a:gd name="connsiteX1681" fmla="*/ 242160 w 260553"/>
                  <a:gd name="connsiteY1681" fmla="*/ 168442 h 264506"/>
                  <a:gd name="connsiteX1682" fmla="*/ 242692 w 260553"/>
                  <a:gd name="connsiteY1682" fmla="*/ 168476 h 264506"/>
                  <a:gd name="connsiteX1683" fmla="*/ 245226 w 260553"/>
                  <a:gd name="connsiteY1683" fmla="*/ 168650 h 264506"/>
                  <a:gd name="connsiteX1684" fmla="*/ 246071 w 260553"/>
                  <a:gd name="connsiteY1684" fmla="*/ 168893 h 264506"/>
                  <a:gd name="connsiteX1685" fmla="*/ 247043 w 260553"/>
                  <a:gd name="connsiteY1685" fmla="*/ 169332 h 264506"/>
                  <a:gd name="connsiteX1686" fmla="*/ 247818 w 260553"/>
                  <a:gd name="connsiteY1686" fmla="*/ 169737 h 264506"/>
                  <a:gd name="connsiteX1687" fmla="*/ 249426 w 260553"/>
                  <a:gd name="connsiteY1687" fmla="*/ 170836 h 264506"/>
                  <a:gd name="connsiteX1688" fmla="*/ 249657 w 260553"/>
                  <a:gd name="connsiteY1688" fmla="*/ 170836 h 264506"/>
                  <a:gd name="connsiteX1689" fmla="*/ 250699 w 260553"/>
                  <a:gd name="connsiteY1689" fmla="*/ 170119 h 264506"/>
                  <a:gd name="connsiteX1690" fmla="*/ 251439 w 260553"/>
                  <a:gd name="connsiteY1690" fmla="*/ 169807 h 264506"/>
                  <a:gd name="connsiteX1691" fmla="*/ 251902 w 260553"/>
                  <a:gd name="connsiteY1691" fmla="*/ 169714 h 264506"/>
                  <a:gd name="connsiteX1692" fmla="*/ 252723 w 260553"/>
                  <a:gd name="connsiteY1692" fmla="*/ 169714 h 264506"/>
                  <a:gd name="connsiteX1693" fmla="*/ 250872 w 260553"/>
                  <a:gd name="connsiteY1693" fmla="*/ 167180 h 264506"/>
                  <a:gd name="connsiteX1694" fmla="*/ 250479 w 260553"/>
                  <a:gd name="connsiteY1694" fmla="*/ 166116 h 264506"/>
                  <a:gd name="connsiteX1695" fmla="*/ 250456 w 260553"/>
                  <a:gd name="connsiteY1695" fmla="*/ 165595 h 264506"/>
                  <a:gd name="connsiteX1696" fmla="*/ 250514 w 260553"/>
                  <a:gd name="connsiteY1696" fmla="*/ 164982 h 264506"/>
                  <a:gd name="connsiteX1697" fmla="*/ 250618 w 260553"/>
                  <a:gd name="connsiteY1697" fmla="*/ 164554 h 264506"/>
                  <a:gd name="connsiteX1698" fmla="*/ 252133 w 260553"/>
                  <a:gd name="connsiteY1698" fmla="*/ 163096 h 264506"/>
                  <a:gd name="connsiteX1699" fmla="*/ 252133 w 260553"/>
                  <a:gd name="connsiteY1699" fmla="*/ 163085 h 264506"/>
                  <a:gd name="connsiteX1700" fmla="*/ 252457 w 260553"/>
                  <a:gd name="connsiteY1700" fmla="*/ 162668 h 264506"/>
                  <a:gd name="connsiteX1701" fmla="*/ 253290 w 260553"/>
                  <a:gd name="connsiteY1701" fmla="*/ 161558 h 264506"/>
                  <a:gd name="connsiteX1702" fmla="*/ 252423 w 260553"/>
                  <a:gd name="connsiteY1702" fmla="*/ 160898 h 264506"/>
                  <a:gd name="connsiteX1703" fmla="*/ 252191 w 260553"/>
                  <a:gd name="connsiteY1703" fmla="*/ 160586 h 264506"/>
                  <a:gd name="connsiteX1704" fmla="*/ 251867 w 260553"/>
                  <a:gd name="connsiteY1704" fmla="*/ 158758 h 264506"/>
                  <a:gd name="connsiteX1705" fmla="*/ 252527 w 260553"/>
                  <a:gd name="connsiteY1705" fmla="*/ 156710 h 264506"/>
                  <a:gd name="connsiteX1706" fmla="*/ 252770 w 260553"/>
                  <a:gd name="connsiteY1706" fmla="*/ 156247 h 264506"/>
                  <a:gd name="connsiteX1707" fmla="*/ 253047 w 260553"/>
                  <a:gd name="connsiteY1707" fmla="*/ 155807 h 264506"/>
                  <a:gd name="connsiteX1708" fmla="*/ 253394 w 260553"/>
                  <a:gd name="connsiteY1708" fmla="*/ 155403 h 264506"/>
                  <a:gd name="connsiteX1709" fmla="*/ 254621 w 260553"/>
                  <a:gd name="connsiteY1709" fmla="*/ 154303 h 264506"/>
                  <a:gd name="connsiteX1710" fmla="*/ 254632 w 260553"/>
                  <a:gd name="connsiteY1710" fmla="*/ 154292 h 264506"/>
                  <a:gd name="connsiteX1711" fmla="*/ 254794 w 260553"/>
                  <a:gd name="connsiteY1711" fmla="*/ 153829 h 264506"/>
                  <a:gd name="connsiteX1712" fmla="*/ 254910 w 260553"/>
                  <a:gd name="connsiteY1712" fmla="*/ 153470 h 264506"/>
                  <a:gd name="connsiteX1713" fmla="*/ 255408 w 260553"/>
                  <a:gd name="connsiteY1713" fmla="*/ 150983 h 264506"/>
                  <a:gd name="connsiteX1714" fmla="*/ 255477 w 260553"/>
                  <a:gd name="connsiteY1714" fmla="*/ 150532 h 264506"/>
                  <a:gd name="connsiteX1715" fmla="*/ 255743 w 260553"/>
                  <a:gd name="connsiteY1715" fmla="*/ 148854 h 264506"/>
                  <a:gd name="connsiteX1716" fmla="*/ 256194 w 260553"/>
                  <a:gd name="connsiteY1716" fmla="*/ 147257 h 264506"/>
                  <a:gd name="connsiteX1717" fmla="*/ 256229 w 260553"/>
                  <a:gd name="connsiteY1717" fmla="*/ 146922 h 264506"/>
                  <a:gd name="connsiteX1718" fmla="*/ 256576 w 260553"/>
                  <a:gd name="connsiteY1718" fmla="*/ 143648 h 264506"/>
                  <a:gd name="connsiteX1719" fmla="*/ 255026 w 260553"/>
                  <a:gd name="connsiteY1719" fmla="*/ 142468 h 264506"/>
                  <a:gd name="connsiteX1720" fmla="*/ 254239 w 260553"/>
                  <a:gd name="connsiteY1720" fmla="*/ 141068 h 264506"/>
                  <a:gd name="connsiteX1721" fmla="*/ 254204 w 260553"/>
                  <a:gd name="connsiteY1721" fmla="*/ 140640 h 264506"/>
                  <a:gd name="connsiteX1722" fmla="*/ 254193 w 260553"/>
                  <a:gd name="connsiteY1722" fmla="*/ 140316 h 264506"/>
                  <a:gd name="connsiteX1723" fmla="*/ 254031 w 260553"/>
                  <a:gd name="connsiteY1723" fmla="*/ 140235 h 264506"/>
                  <a:gd name="connsiteX1724" fmla="*/ 253418 w 260553"/>
                  <a:gd name="connsiteY1724" fmla="*/ 139772 h 264506"/>
                  <a:gd name="connsiteX1725" fmla="*/ 252885 w 260553"/>
                  <a:gd name="connsiteY1725" fmla="*/ 139147 h 264506"/>
                  <a:gd name="connsiteX1726" fmla="*/ 252261 w 260553"/>
                  <a:gd name="connsiteY1726" fmla="*/ 138175 h 264506"/>
                  <a:gd name="connsiteX1727" fmla="*/ 252249 w 260553"/>
                  <a:gd name="connsiteY1727" fmla="*/ 138175 h 264506"/>
                  <a:gd name="connsiteX1728" fmla="*/ 251404 w 260553"/>
                  <a:gd name="connsiteY1728" fmla="*/ 137724 h 264506"/>
                  <a:gd name="connsiteX1729" fmla="*/ 251231 w 260553"/>
                  <a:gd name="connsiteY1729" fmla="*/ 137643 h 264506"/>
                  <a:gd name="connsiteX1730" fmla="*/ 250976 w 260553"/>
                  <a:gd name="connsiteY1730" fmla="*/ 137608 h 264506"/>
                  <a:gd name="connsiteX1731" fmla="*/ 250433 w 260553"/>
                  <a:gd name="connsiteY1731" fmla="*/ 137435 h 264506"/>
                  <a:gd name="connsiteX1732" fmla="*/ 249981 w 260553"/>
                  <a:gd name="connsiteY1732" fmla="*/ 137226 h 264506"/>
                  <a:gd name="connsiteX1733" fmla="*/ 249160 w 260553"/>
                  <a:gd name="connsiteY1733" fmla="*/ 136509 h 264506"/>
                  <a:gd name="connsiteX1734" fmla="*/ 248894 w 260553"/>
                  <a:gd name="connsiteY1734" fmla="*/ 136093 h 264506"/>
                  <a:gd name="connsiteX1735" fmla="*/ 246302 w 260553"/>
                  <a:gd name="connsiteY1735" fmla="*/ 136625 h 264506"/>
                  <a:gd name="connsiteX1736" fmla="*/ 244659 w 260553"/>
                  <a:gd name="connsiteY1736" fmla="*/ 136232 h 264506"/>
                  <a:gd name="connsiteX1737" fmla="*/ 244289 w 260553"/>
                  <a:gd name="connsiteY1737" fmla="*/ 135942 h 264506"/>
                  <a:gd name="connsiteX1738" fmla="*/ 244000 w 260553"/>
                  <a:gd name="connsiteY1738" fmla="*/ 136081 h 264506"/>
                  <a:gd name="connsiteX1739" fmla="*/ 243259 w 260553"/>
                  <a:gd name="connsiteY1739" fmla="*/ 136347 h 264506"/>
                  <a:gd name="connsiteX1740" fmla="*/ 242727 w 260553"/>
                  <a:gd name="connsiteY1740" fmla="*/ 136440 h 264506"/>
                  <a:gd name="connsiteX1741" fmla="*/ 239846 w 260553"/>
                  <a:gd name="connsiteY1741" fmla="*/ 136602 h 264506"/>
                  <a:gd name="connsiteX1742" fmla="*/ 238493 w 260553"/>
                  <a:gd name="connsiteY1742" fmla="*/ 137689 h 264506"/>
                  <a:gd name="connsiteX1743" fmla="*/ 238076 w 260553"/>
                  <a:gd name="connsiteY1743" fmla="*/ 137944 h 264506"/>
                  <a:gd name="connsiteX1744" fmla="*/ 237648 w 260553"/>
                  <a:gd name="connsiteY1744" fmla="*/ 138141 h 264506"/>
                  <a:gd name="connsiteX1745" fmla="*/ 235924 w 260553"/>
                  <a:gd name="connsiteY1745" fmla="*/ 138117 h 264506"/>
                  <a:gd name="connsiteX1746" fmla="*/ 235438 w 260553"/>
                  <a:gd name="connsiteY1746" fmla="*/ 137886 h 264506"/>
                  <a:gd name="connsiteX1747" fmla="*/ 233240 w 260553"/>
                  <a:gd name="connsiteY1747" fmla="*/ 136613 h 264506"/>
                  <a:gd name="connsiteX1748" fmla="*/ 233067 w 260553"/>
                  <a:gd name="connsiteY1748" fmla="*/ 136556 h 264506"/>
                  <a:gd name="connsiteX1749" fmla="*/ 229410 w 260553"/>
                  <a:gd name="connsiteY1749" fmla="*/ 135884 h 264506"/>
                  <a:gd name="connsiteX1750" fmla="*/ 227953 w 260553"/>
                  <a:gd name="connsiteY1750" fmla="*/ 134716 h 264506"/>
                  <a:gd name="connsiteX1751" fmla="*/ 227744 w 260553"/>
                  <a:gd name="connsiteY1751" fmla="*/ 134253 h 264506"/>
                  <a:gd name="connsiteX1752" fmla="*/ 227710 w 260553"/>
                  <a:gd name="connsiteY1752" fmla="*/ 132714 h 264506"/>
                  <a:gd name="connsiteX1753" fmla="*/ 227895 w 260553"/>
                  <a:gd name="connsiteY1753" fmla="*/ 132228 h 264506"/>
                  <a:gd name="connsiteX1754" fmla="*/ 228601 w 260553"/>
                  <a:gd name="connsiteY1754" fmla="*/ 130863 h 264506"/>
                  <a:gd name="connsiteX1755" fmla="*/ 229515 w 260553"/>
                  <a:gd name="connsiteY1755" fmla="*/ 129544 h 264506"/>
                  <a:gd name="connsiteX1756" fmla="*/ 230139 w 260553"/>
                  <a:gd name="connsiteY1756" fmla="*/ 128769 h 264506"/>
                  <a:gd name="connsiteX1757" fmla="*/ 230926 w 260553"/>
                  <a:gd name="connsiteY1757" fmla="*/ 128052 h 264506"/>
                  <a:gd name="connsiteX1758" fmla="*/ 231354 w 260553"/>
                  <a:gd name="connsiteY1758" fmla="*/ 127739 h 264506"/>
                  <a:gd name="connsiteX1759" fmla="*/ 232314 w 260553"/>
                  <a:gd name="connsiteY1759" fmla="*/ 127242 h 264506"/>
                  <a:gd name="connsiteX1760" fmla="*/ 232777 w 260553"/>
                  <a:gd name="connsiteY1760" fmla="*/ 126999 h 264506"/>
                  <a:gd name="connsiteX1761" fmla="*/ 232939 w 260553"/>
                  <a:gd name="connsiteY1761" fmla="*/ 126918 h 264506"/>
                  <a:gd name="connsiteX1762" fmla="*/ 232870 w 260553"/>
                  <a:gd name="connsiteY1762" fmla="*/ 126097 h 264506"/>
                  <a:gd name="connsiteX1763" fmla="*/ 232800 w 260553"/>
                  <a:gd name="connsiteY1763" fmla="*/ 125692 h 264506"/>
                  <a:gd name="connsiteX1764" fmla="*/ 232361 w 260553"/>
                  <a:gd name="connsiteY1764" fmla="*/ 123632 h 264506"/>
                  <a:gd name="connsiteX1765" fmla="*/ 232280 w 260553"/>
                  <a:gd name="connsiteY1765" fmla="*/ 122591 h 264506"/>
                  <a:gd name="connsiteX1766" fmla="*/ 232384 w 260553"/>
                  <a:gd name="connsiteY1766" fmla="*/ 120242 h 264506"/>
                  <a:gd name="connsiteX1767" fmla="*/ 231539 w 260553"/>
                  <a:gd name="connsiteY1767" fmla="*/ 119618 h 264506"/>
                  <a:gd name="connsiteX1768" fmla="*/ 229237 w 260553"/>
                  <a:gd name="connsiteY1768" fmla="*/ 119583 h 264506"/>
                  <a:gd name="connsiteX1769" fmla="*/ 227918 w 260553"/>
                  <a:gd name="connsiteY1769" fmla="*/ 119039 h 264506"/>
                  <a:gd name="connsiteX1770" fmla="*/ 227640 w 260553"/>
                  <a:gd name="connsiteY1770" fmla="*/ 118785 h 264506"/>
                  <a:gd name="connsiteX1771" fmla="*/ 227004 w 260553"/>
                  <a:gd name="connsiteY1771" fmla="*/ 117257 h 264506"/>
                  <a:gd name="connsiteX1772" fmla="*/ 227027 w 260553"/>
                  <a:gd name="connsiteY1772" fmla="*/ 116471 h 264506"/>
                  <a:gd name="connsiteX1773" fmla="*/ 227015 w 260553"/>
                  <a:gd name="connsiteY1773" fmla="*/ 116401 h 264506"/>
                  <a:gd name="connsiteX1774" fmla="*/ 223452 w 260553"/>
                  <a:gd name="connsiteY1774" fmla="*/ 108569 h 264506"/>
                  <a:gd name="connsiteX1775" fmla="*/ 220895 w 260553"/>
                  <a:gd name="connsiteY1775" fmla="*/ 107990 h 264506"/>
                  <a:gd name="connsiteX1776" fmla="*/ 220409 w 260553"/>
                  <a:gd name="connsiteY1776" fmla="*/ 107886 h 264506"/>
                  <a:gd name="connsiteX1777" fmla="*/ 219889 w 260553"/>
                  <a:gd name="connsiteY1777" fmla="*/ 107793 h 264506"/>
                  <a:gd name="connsiteX1778" fmla="*/ 216233 w 260553"/>
                  <a:gd name="connsiteY1778" fmla="*/ 107076 h 264506"/>
                  <a:gd name="connsiteX1779" fmla="*/ 216209 w 260553"/>
                  <a:gd name="connsiteY1779" fmla="*/ 107076 h 264506"/>
                  <a:gd name="connsiteX1780" fmla="*/ 209985 w 260553"/>
                  <a:gd name="connsiteY1780" fmla="*/ 109020 h 264506"/>
                  <a:gd name="connsiteX1781" fmla="*/ 208330 w 260553"/>
                  <a:gd name="connsiteY1781" fmla="*/ 108812 h 264506"/>
                  <a:gd name="connsiteX1782" fmla="*/ 207405 w 260553"/>
                  <a:gd name="connsiteY1782" fmla="*/ 107412 h 264506"/>
                  <a:gd name="connsiteX1783" fmla="*/ 207347 w 260553"/>
                  <a:gd name="connsiteY1783" fmla="*/ 107041 h 264506"/>
                  <a:gd name="connsiteX1784" fmla="*/ 207347 w 260553"/>
                  <a:gd name="connsiteY1784" fmla="*/ 106451 h 264506"/>
                  <a:gd name="connsiteX1785" fmla="*/ 207787 w 260553"/>
                  <a:gd name="connsiteY1785" fmla="*/ 103351 h 264506"/>
                  <a:gd name="connsiteX1786" fmla="*/ 207798 w 260553"/>
                  <a:gd name="connsiteY1786" fmla="*/ 103027 h 264506"/>
                  <a:gd name="connsiteX1787" fmla="*/ 207312 w 260553"/>
                  <a:gd name="connsiteY1787" fmla="*/ 96744 h 264506"/>
                  <a:gd name="connsiteX1788" fmla="*/ 207324 w 260553"/>
                  <a:gd name="connsiteY1788" fmla="*/ 96316 h 264506"/>
                  <a:gd name="connsiteX1789" fmla="*/ 207428 w 260553"/>
                  <a:gd name="connsiteY1789" fmla="*/ 95622 h 264506"/>
                  <a:gd name="connsiteX1790" fmla="*/ 208701 w 260553"/>
                  <a:gd name="connsiteY1790" fmla="*/ 90311 h 264506"/>
                  <a:gd name="connsiteX1791" fmla="*/ 208897 w 260553"/>
                  <a:gd name="connsiteY1791" fmla="*/ 89826 h 264506"/>
                  <a:gd name="connsiteX1792" fmla="*/ 209430 w 260553"/>
                  <a:gd name="connsiteY1792" fmla="*/ 88900 h 264506"/>
                  <a:gd name="connsiteX1793" fmla="*/ 211119 w 260553"/>
                  <a:gd name="connsiteY1793" fmla="*/ 87905 h 264506"/>
                  <a:gd name="connsiteX1794" fmla="*/ 211512 w 260553"/>
                  <a:gd name="connsiteY1794" fmla="*/ 87905 h 264506"/>
                  <a:gd name="connsiteX1795" fmla="*/ 212542 w 260553"/>
                  <a:gd name="connsiteY1795" fmla="*/ 88160 h 264506"/>
                  <a:gd name="connsiteX1796" fmla="*/ 215885 w 260553"/>
                  <a:gd name="connsiteY1796" fmla="*/ 90034 h 264506"/>
                  <a:gd name="connsiteX1797" fmla="*/ 215538 w 260553"/>
                  <a:gd name="connsiteY1797" fmla="*/ 86841 h 264506"/>
                  <a:gd name="connsiteX1798" fmla="*/ 215550 w 260553"/>
                  <a:gd name="connsiteY1798" fmla="*/ 86008 h 264506"/>
                  <a:gd name="connsiteX1799" fmla="*/ 216325 w 260553"/>
                  <a:gd name="connsiteY1799" fmla="*/ 84538 h 264506"/>
                  <a:gd name="connsiteX1800" fmla="*/ 220664 w 260553"/>
                  <a:gd name="connsiteY1800" fmla="*/ 81206 h 264506"/>
                  <a:gd name="connsiteX1801" fmla="*/ 221716 w 260553"/>
                  <a:gd name="connsiteY1801" fmla="*/ 80859 h 264506"/>
                  <a:gd name="connsiteX1802" fmla="*/ 227362 w 260553"/>
                  <a:gd name="connsiteY1802" fmla="*/ 80605 h 264506"/>
                  <a:gd name="connsiteX1803" fmla="*/ 229688 w 260553"/>
                  <a:gd name="connsiteY1803" fmla="*/ 78314 h 264506"/>
                  <a:gd name="connsiteX1804" fmla="*/ 229665 w 260553"/>
                  <a:gd name="connsiteY1804" fmla="*/ 76115 h 264506"/>
                  <a:gd name="connsiteX1805" fmla="*/ 229641 w 260553"/>
                  <a:gd name="connsiteY1805" fmla="*/ 75942 h 264506"/>
                  <a:gd name="connsiteX1806" fmla="*/ 227513 w 260553"/>
                  <a:gd name="connsiteY1806" fmla="*/ 70238 h 264506"/>
                  <a:gd name="connsiteX1807" fmla="*/ 227443 w 260553"/>
                  <a:gd name="connsiteY1807" fmla="*/ 70122 h 264506"/>
                  <a:gd name="connsiteX1808" fmla="*/ 224701 w 260553"/>
                  <a:gd name="connsiteY1808" fmla="*/ 67137 h 264506"/>
                  <a:gd name="connsiteX1809" fmla="*/ 224262 w 260553"/>
                  <a:gd name="connsiteY1809" fmla="*/ 65147 h 264506"/>
                  <a:gd name="connsiteX1810" fmla="*/ 225789 w 260553"/>
                  <a:gd name="connsiteY1810" fmla="*/ 63805 h 264506"/>
                  <a:gd name="connsiteX1811" fmla="*/ 226228 w 260553"/>
                  <a:gd name="connsiteY1811" fmla="*/ 63724 h 264506"/>
                  <a:gd name="connsiteX1812" fmla="*/ 227004 w 260553"/>
                  <a:gd name="connsiteY1812" fmla="*/ 63655 h 264506"/>
                  <a:gd name="connsiteX1813" fmla="*/ 230428 w 260553"/>
                  <a:gd name="connsiteY1813" fmla="*/ 61248 h 264506"/>
                  <a:gd name="connsiteX1814" fmla="*/ 229745 w 260553"/>
                  <a:gd name="connsiteY1814" fmla="*/ 59687 h 264506"/>
                  <a:gd name="connsiteX1815" fmla="*/ 229676 w 260553"/>
                  <a:gd name="connsiteY1815" fmla="*/ 59571 h 264506"/>
                  <a:gd name="connsiteX1816" fmla="*/ 228207 w 260553"/>
                  <a:gd name="connsiteY1816" fmla="*/ 58136 h 264506"/>
                  <a:gd name="connsiteX1817" fmla="*/ 228068 w 260553"/>
                  <a:gd name="connsiteY1817" fmla="*/ 58067 h 264506"/>
                  <a:gd name="connsiteX1818" fmla="*/ 224620 w 260553"/>
                  <a:gd name="connsiteY1818" fmla="*/ 56597 h 264506"/>
                  <a:gd name="connsiteX1819" fmla="*/ 224134 w 260553"/>
                  <a:gd name="connsiteY1819" fmla="*/ 56389 h 264506"/>
                  <a:gd name="connsiteX1820" fmla="*/ 224018 w 260553"/>
                  <a:gd name="connsiteY1820" fmla="*/ 56354 h 264506"/>
                  <a:gd name="connsiteX1821" fmla="*/ 218523 w 260553"/>
                  <a:gd name="connsiteY1821" fmla="*/ 56389 h 264506"/>
                  <a:gd name="connsiteX1822" fmla="*/ 217597 w 260553"/>
                  <a:gd name="connsiteY1822" fmla="*/ 56158 h 264506"/>
                  <a:gd name="connsiteX1823" fmla="*/ 212263 w 260553"/>
                  <a:gd name="connsiteY1823" fmla="*/ 53404 h 264506"/>
                  <a:gd name="connsiteX1824" fmla="*/ 212182 w 260553"/>
                  <a:gd name="connsiteY1824" fmla="*/ 53393 h 264506"/>
                  <a:gd name="connsiteX1825" fmla="*/ 204165 w 260553"/>
                  <a:gd name="connsiteY1825" fmla="*/ 53046 h 264506"/>
                  <a:gd name="connsiteX1826" fmla="*/ 203667 w 260553"/>
                  <a:gd name="connsiteY1826" fmla="*/ 53046 h 264506"/>
                  <a:gd name="connsiteX1827" fmla="*/ 200995 w 260553"/>
                  <a:gd name="connsiteY1827" fmla="*/ 53069 h 264506"/>
                  <a:gd name="connsiteX1828" fmla="*/ 200254 w 260553"/>
                  <a:gd name="connsiteY1828" fmla="*/ 52918 h 264506"/>
                  <a:gd name="connsiteX1829" fmla="*/ 197258 w 260553"/>
                  <a:gd name="connsiteY1829" fmla="*/ 51738 h 264506"/>
                  <a:gd name="connsiteX1830" fmla="*/ 196645 w 260553"/>
                  <a:gd name="connsiteY1830" fmla="*/ 51345 h 264506"/>
                  <a:gd name="connsiteX1831" fmla="*/ 196251 w 260553"/>
                  <a:gd name="connsiteY1831" fmla="*/ 50986 h 264506"/>
                  <a:gd name="connsiteX1832" fmla="*/ 192421 w 260553"/>
                  <a:gd name="connsiteY1832" fmla="*/ 47064 h 264506"/>
                  <a:gd name="connsiteX1833" fmla="*/ 192144 w 260553"/>
                  <a:gd name="connsiteY1833" fmla="*/ 46705 h 264506"/>
                  <a:gd name="connsiteX1834" fmla="*/ 191889 w 260553"/>
                  <a:gd name="connsiteY1834" fmla="*/ 46289 h 264506"/>
                  <a:gd name="connsiteX1835" fmla="*/ 191739 w 260553"/>
                  <a:gd name="connsiteY1835" fmla="*/ 44507 h 264506"/>
                  <a:gd name="connsiteX1836" fmla="*/ 192421 w 260553"/>
                  <a:gd name="connsiteY1836" fmla="*/ 42806 h 264506"/>
                  <a:gd name="connsiteX1837" fmla="*/ 191889 w 260553"/>
                  <a:gd name="connsiteY1837" fmla="*/ 41279 h 264506"/>
                  <a:gd name="connsiteX1838" fmla="*/ 191103 w 260553"/>
                  <a:gd name="connsiteY1838" fmla="*/ 40921 h 264506"/>
                  <a:gd name="connsiteX1839" fmla="*/ 190339 w 260553"/>
                  <a:gd name="connsiteY1839" fmla="*/ 40493 h 264506"/>
                  <a:gd name="connsiteX1840" fmla="*/ 186752 w 260553"/>
                  <a:gd name="connsiteY1840" fmla="*/ 38040 h 264506"/>
                  <a:gd name="connsiteX1841" fmla="*/ 183050 w 260553"/>
                  <a:gd name="connsiteY1841" fmla="*/ 37727 h 264506"/>
                  <a:gd name="connsiteX1842" fmla="*/ 180250 w 260553"/>
                  <a:gd name="connsiteY1842" fmla="*/ 37461 h 264506"/>
                  <a:gd name="connsiteX1843" fmla="*/ 177531 w 260553"/>
                  <a:gd name="connsiteY1843" fmla="*/ 36952 h 264506"/>
                  <a:gd name="connsiteX1844" fmla="*/ 177022 w 260553"/>
                  <a:gd name="connsiteY1844" fmla="*/ 36860 h 264506"/>
                  <a:gd name="connsiteX1845" fmla="*/ 176629 w 260553"/>
                  <a:gd name="connsiteY1845" fmla="*/ 36790 h 264506"/>
                  <a:gd name="connsiteX1846" fmla="*/ 170879 w 260553"/>
                  <a:gd name="connsiteY1846" fmla="*/ 36640 h 264506"/>
                  <a:gd name="connsiteX1847" fmla="*/ 169167 w 260553"/>
                  <a:gd name="connsiteY1847" fmla="*/ 35587 h 264506"/>
                  <a:gd name="connsiteX1848" fmla="*/ 168808 w 260553"/>
                  <a:gd name="connsiteY1848" fmla="*/ 34847 h 264506"/>
                  <a:gd name="connsiteX1849" fmla="*/ 167292 w 260553"/>
                  <a:gd name="connsiteY1849" fmla="*/ 30415 h 264506"/>
                  <a:gd name="connsiteX1850" fmla="*/ 165256 w 260553"/>
                  <a:gd name="connsiteY1850" fmla="*/ 29201 h 264506"/>
                  <a:gd name="connsiteX1851" fmla="*/ 161114 w 260553"/>
                  <a:gd name="connsiteY1851" fmla="*/ 31457 h 264506"/>
                  <a:gd name="connsiteX1852" fmla="*/ 160779 w 260553"/>
                  <a:gd name="connsiteY1852" fmla="*/ 31653 h 264506"/>
                  <a:gd name="connsiteX1853" fmla="*/ 157412 w 260553"/>
                  <a:gd name="connsiteY1853" fmla="*/ 34152 h 264506"/>
                  <a:gd name="connsiteX1854" fmla="*/ 156660 w 260553"/>
                  <a:gd name="connsiteY1854" fmla="*/ 34592 h 264506"/>
                  <a:gd name="connsiteX1855" fmla="*/ 147566 w 260553"/>
                  <a:gd name="connsiteY1855" fmla="*/ 39208 h 264506"/>
                  <a:gd name="connsiteX1856" fmla="*/ 146259 w 260553"/>
                  <a:gd name="connsiteY1856" fmla="*/ 39382 h 264506"/>
                  <a:gd name="connsiteX1857" fmla="*/ 145796 w 260553"/>
                  <a:gd name="connsiteY1857" fmla="*/ 39289 h 264506"/>
                  <a:gd name="connsiteX1858" fmla="*/ 145194 w 260553"/>
                  <a:gd name="connsiteY1858" fmla="*/ 39058 h 264506"/>
                  <a:gd name="connsiteX1859" fmla="*/ 143945 w 260553"/>
                  <a:gd name="connsiteY1859" fmla="*/ 38352 h 264506"/>
                  <a:gd name="connsiteX1860" fmla="*/ 143760 w 260553"/>
                  <a:gd name="connsiteY1860" fmla="*/ 38283 h 264506"/>
                  <a:gd name="connsiteX1861" fmla="*/ 142869 w 260553"/>
                  <a:gd name="connsiteY1861" fmla="*/ 38109 h 264506"/>
                  <a:gd name="connsiteX1862" fmla="*/ 142244 w 260553"/>
                  <a:gd name="connsiteY1862" fmla="*/ 37866 h 264506"/>
                  <a:gd name="connsiteX1863" fmla="*/ 141874 w 260553"/>
                  <a:gd name="connsiteY1863" fmla="*/ 37658 h 264506"/>
                  <a:gd name="connsiteX1864" fmla="*/ 140879 w 260553"/>
                  <a:gd name="connsiteY1864" fmla="*/ 35703 h 264506"/>
                  <a:gd name="connsiteX1865" fmla="*/ 141064 w 260553"/>
                  <a:gd name="connsiteY1865" fmla="*/ 34095 h 264506"/>
                  <a:gd name="connsiteX1866" fmla="*/ 141295 w 260553"/>
                  <a:gd name="connsiteY1866" fmla="*/ 33354 h 264506"/>
                  <a:gd name="connsiteX1867" fmla="*/ 141550 w 260553"/>
                  <a:gd name="connsiteY1867" fmla="*/ 32891 h 264506"/>
                  <a:gd name="connsiteX1868" fmla="*/ 143251 w 260553"/>
                  <a:gd name="connsiteY1868" fmla="*/ 30149 h 264506"/>
                  <a:gd name="connsiteX1869" fmla="*/ 143366 w 260553"/>
                  <a:gd name="connsiteY1869" fmla="*/ 29906 h 264506"/>
                  <a:gd name="connsiteX1870" fmla="*/ 144315 w 260553"/>
                  <a:gd name="connsiteY1870" fmla="*/ 26748 h 264506"/>
                  <a:gd name="connsiteX1871" fmla="*/ 145565 w 260553"/>
                  <a:gd name="connsiteY1871" fmla="*/ 23902 h 264506"/>
                  <a:gd name="connsiteX1872" fmla="*/ 145599 w 260553"/>
                  <a:gd name="connsiteY1872" fmla="*/ 23751 h 264506"/>
                  <a:gd name="connsiteX1873" fmla="*/ 145669 w 260553"/>
                  <a:gd name="connsiteY1873" fmla="*/ 22027 h 264506"/>
                  <a:gd name="connsiteX1874" fmla="*/ 145634 w 260553"/>
                  <a:gd name="connsiteY1874" fmla="*/ 21692 h 264506"/>
                  <a:gd name="connsiteX1875" fmla="*/ 145345 w 260553"/>
                  <a:gd name="connsiteY1875" fmla="*/ 19563 h 264506"/>
                  <a:gd name="connsiteX1876" fmla="*/ 145275 w 260553"/>
                  <a:gd name="connsiteY1876" fmla="*/ 19042 h 264506"/>
                  <a:gd name="connsiteX1877" fmla="*/ 145206 w 260553"/>
                  <a:gd name="connsiteY1877" fmla="*/ 18545 h 264506"/>
                  <a:gd name="connsiteX1878" fmla="*/ 144535 w 260553"/>
                  <a:gd name="connsiteY1878" fmla="*/ 14889 h 264506"/>
                  <a:gd name="connsiteX1879" fmla="*/ 144442 w 260553"/>
                  <a:gd name="connsiteY1879" fmla="*/ 14380 h 264506"/>
                  <a:gd name="connsiteX1880" fmla="*/ 144373 w 260553"/>
                  <a:gd name="connsiteY1880" fmla="*/ 14044 h 26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</a:cxnLst>
                <a:rect l="l" t="t" r="r" b="b"/>
                <a:pathLst>
                  <a:path w="260553" h="264506">
                    <a:moveTo>
                      <a:pt x="131832" y="4580"/>
                    </a:moveTo>
                    <a:lnTo>
                      <a:pt x="132573" y="3539"/>
                    </a:lnTo>
                    <a:lnTo>
                      <a:pt x="133012" y="3006"/>
                    </a:lnTo>
                    <a:cubicBezTo>
                      <a:pt x="133093" y="2914"/>
                      <a:pt x="133186" y="2821"/>
                      <a:pt x="133290" y="2740"/>
                    </a:cubicBezTo>
                    <a:lnTo>
                      <a:pt x="135396" y="1051"/>
                    </a:lnTo>
                    <a:cubicBezTo>
                      <a:pt x="135627" y="878"/>
                      <a:pt x="135859" y="739"/>
                      <a:pt x="136148" y="681"/>
                    </a:cubicBezTo>
                    <a:lnTo>
                      <a:pt x="138219" y="137"/>
                    </a:lnTo>
                    <a:lnTo>
                      <a:pt x="138925" y="21"/>
                    </a:lnTo>
                    <a:cubicBezTo>
                      <a:pt x="139468" y="-60"/>
                      <a:pt x="140047" y="91"/>
                      <a:pt x="140486" y="449"/>
                    </a:cubicBezTo>
                    <a:lnTo>
                      <a:pt x="143830" y="3157"/>
                    </a:lnTo>
                    <a:cubicBezTo>
                      <a:pt x="143992" y="3296"/>
                      <a:pt x="144142" y="3446"/>
                      <a:pt x="144247" y="3620"/>
                    </a:cubicBezTo>
                    <a:lnTo>
                      <a:pt x="144709" y="4395"/>
                    </a:lnTo>
                    <a:lnTo>
                      <a:pt x="148111" y="12864"/>
                    </a:lnTo>
                    <a:lnTo>
                      <a:pt x="148319" y="13743"/>
                    </a:lnTo>
                    <a:lnTo>
                      <a:pt x="149094" y="18001"/>
                    </a:lnTo>
                    <a:lnTo>
                      <a:pt x="149545" y="21275"/>
                    </a:lnTo>
                    <a:lnTo>
                      <a:pt x="149626" y="22154"/>
                    </a:lnTo>
                    <a:lnTo>
                      <a:pt x="149557" y="24295"/>
                    </a:lnTo>
                    <a:cubicBezTo>
                      <a:pt x="149545" y="24468"/>
                      <a:pt x="149522" y="24642"/>
                      <a:pt x="149464" y="24815"/>
                    </a:cubicBezTo>
                    <a:lnTo>
                      <a:pt x="149233" y="25521"/>
                    </a:lnTo>
                    <a:lnTo>
                      <a:pt x="147983" y="28367"/>
                    </a:lnTo>
                    <a:lnTo>
                      <a:pt x="146977" y="31630"/>
                    </a:lnTo>
                    <a:lnTo>
                      <a:pt x="146641" y="32301"/>
                    </a:lnTo>
                    <a:lnTo>
                      <a:pt x="145172" y="34673"/>
                    </a:lnTo>
                    <a:lnTo>
                      <a:pt x="145716" y="34904"/>
                    </a:lnTo>
                    <a:lnTo>
                      <a:pt x="146491" y="35344"/>
                    </a:lnTo>
                    <a:lnTo>
                      <a:pt x="154728" y="31167"/>
                    </a:lnTo>
                    <a:lnTo>
                      <a:pt x="155041" y="30982"/>
                    </a:lnTo>
                    <a:lnTo>
                      <a:pt x="158408" y="28483"/>
                    </a:lnTo>
                    <a:lnTo>
                      <a:pt x="159032" y="28113"/>
                    </a:lnTo>
                    <a:lnTo>
                      <a:pt x="164285" y="25255"/>
                    </a:lnTo>
                    <a:cubicBezTo>
                      <a:pt x="164898" y="24919"/>
                      <a:pt x="165638" y="24931"/>
                      <a:pt x="166252" y="25278"/>
                    </a:cubicBezTo>
                    <a:lnTo>
                      <a:pt x="166703" y="25544"/>
                    </a:lnTo>
                    <a:lnTo>
                      <a:pt x="170023" y="27581"/>
                    </a:lnTo>
                    <a:cubicBezTo>
                      <a:pt x="170382" y="27823"/>
                      <a:pt x="170648" y="28182"/>
                      <a:pt x="170799" y="28587"/>
                    </a:cubicBezTo>
                    <a:lnTo>
                      <a:pt x="172233" y="32775"/>
                    </a:lnTo>
                    <a:lnTo>
                      <a:pt x="176283" y="32880"/>
                    </a:lnTo>
                    <a:lnTo>
                      <a:pt x="177127" y="32937"/>
                    </a:lnTo>
                    <a:lnTo>
                      <a:pt x="180795" y="33620"/>
                    </a:lnTo>
                    <a:lnTo>
                      <a:pt x="181223" y="33678"/>
                    </a:lnTo>
                    <a:lnTo>
                      <a:pt x="186510" y="34117"/>
                    </a:lnTo>
                    <a:lnTo>
                      <a:pt x="187679" y="34233"/>
                    </a:lnTo>
                    <a:cubicBezTo>
                      <a:pt x="187991" y="34268"/>
                      <a:pt x="188292" y="34384"/>
                      <a:pt x="188547" y="34569"/>
                    </a:cubicBezTo>
                    <a:lnTo>
                      <a:pt x="192434" y="37230"/>
                    </a:lnTo>
                    <a:lnTo>
                      <a:pt x="192770" y="37403"/>
                    </a:lnTo>
                    <a:lnTo>
                      <a:pt x="194169" y="38063"/>
                    </a:lnTo>
                    <a:cubicBezTo>
                      <a:pt x="194563" y="38236"/>
                      <a:pt x="194875" y="38549"/>
                      <a:pt x="195095" y="38919"/>
                    </a:cubicBezTo>
                    <a:lnTo>
                      <a:pt x="195465" y="39671"/>
                    </a:lnTo>
                    <a:lnTo>
                      <a:pt x="196345" y="42216"/>
                    </a:lnTo>
                    <a:cubicBezTo>
                      <a:pt x="196460" y="42575"/>
                      <a:pt x="196483" y="42968"/>
                      <a:pt x="196402" y="43339"/>
                    </a:cubicBezTo>
                    <a:lnTo>
                      <a:pt x="196194" y="44114"/>
                    </a:lnTo>
                    <a:lnTo>
                      <a:pt x="195847" y="45005"/>
                    </a:lnTo>
                    <a:lnTo>
                      <a:pt x="198936" y="48175"/>
                    </a:lnTo>
                    <a:lnTo>
                      <a:pt x="199006" y="48244"/>
                    </a:lnTo>
                    <a:lnTo>
                      <a:pt x="201308" y="49135"/>
                    </a:lnTo>
                    <a:lnTo>
                      <a:pt x="201447" y="49135"/>
                    </a:lnTo>
                    <a:lnTo>
                      <a:pt x="204177" y="49123"/>
                    </a:lnTo>
                    <a:lnTo>
                      <a:pt x="212832" y="49517"/>
                    </a:lnTo>
                    <a:cubicBezTo>
                      <a:pt x="213121" y="49528"/>
                      <a:pt x="213398" y="49609"/>
                      <a:pt x="213653" y="49748"/>
                    </a:cubicBezTo>
                    <a:lnTo>
                      <a:pt x="218940" y="52479"/>
                    </a:lnTo>
                    <a:lnTo>
                      <a:pt x="218964" y="52479"/>
                    </a:lnTo>
                    <a:lnTo>
                      <a:pt x="224343" y="52421"/>
                    </a:lnTo>
                    <a:cubicBezTo>
                      <a:pt x="224610" y="52421"/>
                      <a:pt x="224876" y="52479"/>
                      <a:pt x="225130" y="52583"/>
                    </a:cubicBezTo>
                    <a:lnTo>
                      <a:pt x="228590" y="54064"/>
                    </a:lnTo>
                    <a:lnTo>
                      <a:pt x="230105" y="54723"/>
                    </a:lnTo>
                    <a:cubicBezTo>
                      <a:pt x="230314" y="54816"/>
                      <a:pt x="230522" y="54954"/>
                      <a:pt x="230684" y="55116"/>
                    </a:cubicBezTo>
                    <a:lnTo>
                      <a:pt x="232604" y="57002"/>
                    </a:lnTo>
                    <a:cubicBezTo>
                      <a:pt x="232720" y="57118"/>
                      <a:pt x="232836" y="57257"/>
                      <a:pt x="232928" y="57419"/>
                    </a:cubicBezTo>
                    <a:lnTo>
                      <a:pt x="233322" y="58090"/>
                    </a:lnTo>
                    <a:lnTo>
                      <a:pt x="235231" y="62533"/>
                    </a:lnTo>
                    <a:cubicBezTo>
                      <a:pt x="235543" y="63238"/>
                      <a:pt x="235416" y="64060"/>
                      <a:pt x="234907" y="64638"/>
                    </a:cubicBezTo>
                    <a:cubicBezTo>
                      <a:pt x="234409" y="65228"/>
                      <a:pt x="233622" y="65471"/>
                      <a:pt x="232870" y="65263"/>
                    </a:cubicBezTo>
                    <a:lnTo>
                      <a:pt x="232211" y="65078"/>
                    </a:lnTo>
                    <a:lnTo>
                      <a:pt x="232118" y="65043"/>
                    </a:lnTo>
                    <a:lnTo>
                      <a:pt x="229642" y="66779"/>
                    </a:lnTo>
                    <a:lnTo>
                      <a:pt x="229631" y="66779"/>
                    </a:lnTo>
                    <a:lnTo>
                      <a:pt x="230487" y="67704"/>
                    </a:lnTo>
                    <a:cubicBezTo>
                      <a:pt x="230591" y="67808"/>
                      <a:pt x="230672" y="67947"/>
                      <a:pt x="230753" y="68074"/>
                    </a:cubicBezTo>
                    <a:lnTo>
                      <a:pt x="231146" y="68815"/>
                    </a:lnTo>
                    <a:lnTo>
                      <a:pt x="233403" y="74843"/>
                    </a:lnTo>
                    <a:cubicBezTo>
                      <a:pt x="233460" y="74982"/>
                      <a:pt x="233484" y="75109"/>
                      <a:pt x="233507" y="75248"/>
                    </a:cubicBezTo>
                    <a:lnTo>
                      <a:pt x="233599" y="76069"/>
                    </a:lnTo>
                    <a:lnTo>
                      <a:pt x="233611" y="79378"/>
                    </a:lnTo>
                    <a:cubicBezTo>
                      <a:pt x="233588" y="79887"/>
                      <a:pt x="233368" y="80373"/>
                      <a:pt x="233009" y="80732"/>
                    </a:cubicBezTo>
                    <a:lnTo>
                      <a:pt x="229561" y="84122"/>
                    </a:lnTo>
                    <a:cubicBezTo>
                      <a:pt x="229226" y="84457"/>
                      <a:pt x="228775" y="84654"/>
                      <a:pt x="228300" y="84700"/>
                    </a:cubicBezTo>
                    <a:lnTo>
                      <a:pt x="227768" y="84723"/>
                    </a:lnTo>
                    <a:lnTo>
                      <a:pt x="222400" y="84966"/>
                    </a:lnTo>
                    <a:lnTo>
                      <a:pt x="219519" y="87211"/>
                    </a:lnTo>
                    <a:lnTo>
                      <a:pt x="219854" y="90265"/>
                    </a:lnTo>
                    <a:cubicBezTo>
                      <a:pt x="219878" y="90508"/>
                      <a:pt x="219866" y="90762"/>
                      <a:pt x="219797" y="91005"/>
                    </a:cubicBezTo>
                    <a:lnTo>
                      <a:pt x="219658" y="91503"/>
                    </a:lnTo>
                    <a:cubicBezTo>
                      <a:pt x="219600" y="91688"/>
                      <a:pt x="219542" y="91873"/>
                      <a:pt x="219426" y="92035"/>
                    </a:cubicBezTo>
                    <a:lnTo>
                      <a:pt x="218292" y="93863"/>
                    </a:lnTo>
                    <a:cubicBezTo>
                      <a:pt x="217807" y="94627"/>
                      <a:pt x="216869" y="94986"/>
                      <a:pt x="216002" y="94719"/>
                    </a:cubicBezTo>
                    <a:lnTo>
                      <a:pt x="215562" y="94580"/>
                    </a:lnTo>
                    <a:cubicBezTo>
                      <a:pt x="215423" y="94546"/>
                      <a:pt x="215296" y="94488"/>
                      <a:pt x="215169" y="94407"/>
                    </a:cubicBezTo>
                    <a:lnTo>
                      <a:pt x="212161" y="92718"/>
                    </a:lnTo>
                    <a:lnTo>
                      <a:pt x="211270" y="96559"/>
                    </a:lnTo>
                    <a:lnTo>
                      <a:pt x="211235" y="96790"/>
                    </a:lnTo>
                    <a:lnTo>
                      <a:pt x="211721" y="102992"/>
                    </a:lnTo>
                    <a:lnTo>
                      <a:pt x="211663" y="103952"/>
                    </a:lnTo>
                    <a:lnTo>
                      <a:pt x="211605" y="104403"/>
                    </a:lnTo>
                    <a:lnTo>
                      <a:pt x="215354" y="103235"/>
                    </a:lnTo>
                    <a:cubicBezTo>
                      <a:pt x="215643" y="103142"/>
                      <a:pt x="215955" y="103119"/>
                      <a:pt x="216268" y="103165"/>
                    </a:cubicBezTo>
                    <a:lnTo>
                      <a:pt x="216800" y="103246"/>
                    </a:lnTo>
                    <a:lnTo>
                      <a:pt x="221081" y="104091"/>
                    </a:lnTo>
                    <a:lnTo>
                      <a:pt x="224795" y="104912"/>
                    </a:lnTo>
                    <a:cubicBezTo>
                      <a:pt x="224933" y="104947"/>
                      <a:pt x="225072" y="104993"/>
                      <a:pt x="225211" y="105063"/>
                    </a:cubicBezTo>
                    <a:lnTo>
                      <a:pt x="225651" y="105271"/>
                    </a:lnTo>
                    <a:cubicBezTo>
                      <a:pt x="226090" y="105468"/>
                      <a:pt x="226437" y="105815"/>
                      <a:pt x="226623" y="106266"/>
                    </a:cubicBezTo>
                    <a:lnTo>
                      <a:pt x="230614" y="115059"/>
                    </a:lnTo>
                    <a:lnTo>
                      <a:pt x="230822" y="115753"/>
                    </a:lnTo>
                    <a:lnTo>
                      <a:pt x="231875" y="115777"/>
                    </a:lnTo>
                    <a:cubicBezTo>
                      <a:pt x="232107" y="115777"/>
                      <a:pt x="232315" y="115811"/>
                      <a:pt x="232512" y="115881"/>
                    </a:cubicBezTo>
                    <a:lnTo>
                      <a:pt x="232998" y="116054"/>
                    </a:lnTo>
                    <a:cubicBezTo>
                      <a:pt x="233183" y="116124"/>
                      <a:pt x="233356" y="116216"/>
                      <a:pt x="233518" y="116332"/>
                    </a:cubicBezTo>
                    <a:lnTo>
                      <a:pt x="235242" y="117616"/>
                    </a:lnTo>
                    <a:cubicBezTo>
                      <a:pt x="235427" y="117767"/>
                      <a:pt x="235601" y="117940"/>
                      <a:pt x="235728" y="118137"/>
                    </a:cubicBezTo>
                    <a:lnTo>
                      <a:pt x="235994" y="118542"/>
                    </a:lnTo>
                    <a:cubicBezTo>
                      <a:pt x="236225" y="118889"/>
                      <a:pt x="236330" y="119305"/>
                      <a:pt x="236318" y="119722"/>
                    </a:cubicBezTo>
                    <a:lnTo>
                      <a:pt x="236168" y="122811"/>
                    </a:lnTo>
                    <a:lnTo>
                      <a:pt x="236179" y="123089"/>
                    </a:lnTo>
                    <a:lnTo>
                      <a:pt x="236607" y="125056"/>
                    </a:lnTo>
                    <a:lnTo>
                      <a:pt x="236711" y="125657"/>
                    </a:lnTo>
                    <a:lnTo>
                      <a:pt x="236897" y="127983"/>
                    </a:lnTo>
                    <a:cubicBezTo>
                      <a:pt x="236954" y="128654"/>
                      <a:pt x="236665" y="129302"/>
                      <a:pt x="236144" y="129718"/>
                    </a:cubicBezTo>
                    <a:lnTo>
                      <a:pt x="235450" y="130216"/>
                    </a:lnTo>
                    <a:lnTo>
                      <a:pt x="233992" y="130968"/>
                    </a:lnTo>
                    <a:cubicBezTo>
                      <a:pt x="233992" y="130968"/>
                      <a:pt x="233530" y="131211"/>
                      <a:pt x="233541" y="131211"/>
                    </a:cubicBezTo>
                    <a:lnTo>
                      <a:pt x="233298" y="131326"/>
                    </a:lnTo>
                    <a:lnTo>
                      <a:pt x="232847" y="131743"/>
                    </a:lnTo>
                    <a:lnTo>
                      <a:pt x="232662" y="131997"/>
                    </a:lnTo>
                    <a:lnTo>
                      <a:pt x="232303" y="132518"/>
                    </a:lnTo>
                    <a:lnTo>
                      <a:pt x="232662" y="132576"/>
                    </a:lnTo>
                    <a:lnTo>
                      <a:pt x="234340" y="132923"/>
                    </a:lnTo>
                    <a:cubicBezTo>
                      <a:pt x="234525" y="132981"/>
                      <a:pt x="234710" y="133039"/>
                      <a:pt x="234883" y="133154"/>
                    </a:cubicBezTo>
                    <a:lnTo>
                      <a:pt x="236260" y="133976"/>
                    </a:lnTo>
                    <a:lnTo>
                      <a:pt x="236549" y="134138"/>
                    </a:lnTo>
                    <a:lnTo>
                      <a:pt x="237510" y="133363"/>
                    </a:lnTo>
                    <a:cubicBezTo>
                      <a:pt x="237695" y="133212"/>
                      <a:pt x="237915" y="133096"/>
                      <a:pt x="238134" y="133027"/>
                    </a:cubicBezTo>
                    <a:lnTo>
                      <a:pt x="238620" y="132865"/>
                    </a:lnTo>
                    <a:cubicBezTo>
                      <a:pt x="238794" y="132807"/>
                      <a:pt x="238967" y="132773"/>
                      <a:pt x="239141" y="132773"/>
                    </a:cubicBezTo>
                    <a:lnTo>
                      <a:pt x="242080" y="132611"/>
                    </a:lnTo>
                    <a:lnTo>
                      <a:pt x="242195" y="132576"/>
                    </a:lnTo>
                    <a:lnTo>
                      <a:pt x="242566" y="132402"/>
                    </a:lnTo>
                    <a:lnTo>
                      <a:pt x="243306" y="132136"/>
                    </a:lnTo>
                    <a:lnTo>
                      <a:pt x="244058" y="131963"/>
                    </a:lnTo>
                    <a:cubicBezTo>
                      <a:pt x="244509" y="131870"/>
                      <a:pt x="244995" y="131940"/>
                      <a:pt x="245412" y="132148"/>
                    </a:cubicBezTo>
                    <a:lnTo>
                      <a:pt x="245851" y="132379"/>
                    </a:lnTo>
                    <a:cubicBezTo>
                      <a:pt x="245967" y="132449"/>
                      <a:pt x="246106" y="132541"/>
                      <a:pt x="246210" y="132634"/>
                    </a:cubicBezTo>
                    <a:lnTo>
                      <a:pt x="246268" y="132668"/>
                    </a:lnTo>
                    <a:lnTo>
                      <a:pt x="249010" y="132090"/>
                    </a:lnTo>
                    <a:cubicBezTo>
                      <a:pt x="249403" y="132009"/>
                      <a:pt x="249808" y="132055"/>
                      <a:pt x="250190" y="132206"/>
                    </a:cubicBezTo>
                    <a:lnTo>
                      <a:pt x="250595" y="132368"/>
                    </a:lnTo>
                    <a:cubicBezTo>
                      <a:pt x="250965" y="132530"/>
                      <a:pt x="251289" y="132796"/>
                      <a:pt x="251521" y="133131"/>
                    </a:cubicBezTo>
                    <a:lnTo>
                      <a:pt x="252007" y="133895"/>
                    </a:lnTo>
                    <a:cubicBezTo>
                      <a:pt x="252192" y="133918"/>
                      <a:pt x="252365" y="133976"/>
                      <a:pt x="252539" y="134057"/>
                    </a:cubicBezTo>
                    <a:lnTo>
                      <a:pt x="253025" y="134288"/>
                    </a:lnTo>
                    <a:lnTo>
                      <a:pt x="254066" y="134832"/>
                    </a:lnTo>
                    <a:lnTo>
                      <a:pt x="254633" y="135179"/>
                    </a:lnTo>
                    <a:cubicBezTo>
                      <a:pt x="254887" y="135341"/>
                      <a:pt x="255084" y="135538"/>
                      <a:pt x="255246" y="135792"/>
                    </a:cubicBezTo>
                    <a:lnTo>
                      <a:pt x="256033" y="136995"/>
                    </a:lnTo>
                    <a:lnTo>
                      <a:pt x="257120" y="137528"/>
                    </a:lnTo>
                    <a:cubicBezTo>
                      <a:pt x="257375" y="137643"/>
                      <a:pt x="257583" y="137817"/>
                      <a:pt x="257780" y="138037"/>
                    </a:cubicBezTo>
                    <a:lnTo>
                      <a:pt x="258046" y="138349"/>
                    </a:lnTo>
                    <a:cubicBezTo>
                      <a:pt x="258486" y="138881"/>
                      <a:pt x="258636" y="139622"/>
                      <a:pt x="258416" y="140270"/>
                    </a:cubicBezTo>
                    <a:lnTo>
                      <a:pt x="259469" y="141056"/>
                    </a:lnTo>
                    <a:cubicBezTo>
                      <a:pt x="259608" y="141161"/>
                      <a:pt x="259723" y="141299"/>
                      <a:pt x="259839" y="141427"/>
                    </a:cubicBezTo>
                    <a:lnTo>
                      <a:pt x="260128" y="141797"/>
                    </a:lnTo>
                    <a:cubicBezTo>
                      <a:pt x="260452" y="142213"/>
                      <a:pt x="260591" y="142734"/>
                      <a:pt x="260545" y="143243"/>
                    </a:cubicBezTo>
                    <a:lnTo>
                      <a:pt x="260094" y="147512"/>
                    </a:lnTo>
                    <a:lnTo>
                      <a:pt x="259955" y="148403"/>
                    </a:lnTo>
                    <a:lnTo>
                      <a:pt x="259538" y="149849"/>
                    </a:lnTo>
                    <a:lnTo>
                      <a:pt x="259457" y="150243"/>
                    </a:lnTo>
                    <a:lnTo>
                      <a:pt x="259214" y="151839"/>
                    </a:lnTo>
                    <a:lnTo>
                      <a:pt x="258694" y="154523"/>
                    </a:lnTo>
                    <a:lnTo>
                      <a:pt x="258486" y="155264"/>
                    </a:lnTo>
                    <a:lnTo>
                      <a:pt x="258069" y="156375"/>
                    </a:lnTo>
                    <a:cubicBezTo>
                      <a:pt x="257953" y="156664"/>
                      <a:pt x="257757" y="156953"/>
                      <a:pt x="257525" y="157161"/>
                    </a:cubicBezTo>
                    <a:lnTo>
                      <a:pt x="256137" y="158388"/>
                    </a:lnTo>
                    <a:lnTo>
                      <a:pt x="256125" y="158422"/>
                    </a:lnTo>
                    <a:lnTo>
                      <a:pt x="257016" y="158677"/>
                    </a:lnTo>
                    <a:cubicBezTo>
                      <a:pt x="257618" y="158862"/>
                      <a:pt x="258115" y="159313"/>
                      <a:pt x="258324" y="159926"/>
                    </a:cubicBezTo>
                    <a:cubicBezTo>
                      <a:pt x="258555" y="160516"/>
                      <a:pt x="258474" y="161188"/>
                      <a:pt x="258127" y="161720"/>
                    </a:cubicBezTo>
                    <a:lnTo>
                      <a:pt x="257849" y="162136"/>
                    </a:lnTo>
                    <a:lnTo>
                      <a:pt x="256507" y="163953"/>
                    </a:lnTo>
                    <a:lnTo>
                      <a:pt x="254830" y="166174"/>
                    </a:lnTo>
                    <a:lnTo>
                      <a:pt x="255709" y="167366"/>
                    </a:lnTo>
                    <a:lnTo>
                      <a:pt x="255813" y="167458"/>
                    </a:lnTo>
                    <a:lnTo>
                      <a:pt x="257097" y="168257"/>
                    </a:lnTo>
                    <a:cubicBezTo>
                      <a:pt x="257386" y="168442"/>
                      <a:pt x="257618" y="168696"/>
                      <a:pt x="257791" y="168997"/>
                    </a:cubicBezTo>
                    <a:lnTo>
                      <a:pt x="258810" y="170883"/>
                    </a:lnTo>
                    <a:lnTo>
                      <a:pt x="259099" y="171658"/>
                    </a:lnTo>
                    <a:cubicBezTo>
                      <a:pt x="259376" y="172514"/>
                      <a:pt x="259064" y="173440"/>
                      <a:pt x="258324" y="173949"/>
                    </a:cubicBezTo>
                    <a:lnTo>
                      <a:pt x="257329" y="174574"/>
                    </a:lnTo>
                    <a:cubicBezTo>
                      <a:pt x="256970" y="174805"/>
                      <a:pt x="256542" y="174898"/>
                      <a:pt x="256125" y="174851"/>
                    </a:cubicBezTo>
                    <a:lnTo>
                      <a:pt x="254205" y="174666"/>
                    </a:lnTo>
                    <a:lnTo>
                      <a:pt x="253499" y="174470"/>
                    </a:lnTo>
                    <a:lnTo>
                      <a:pt x="252238" y="174018"/>
                    </a:lnTo>
                    <a:lnTo>
                      <a:pt x="251497" y="174527"/>
                    </a:lnTo>
                    <a:cubicBezTo>
                      <a:pt x="251359" y="174620"/>
                      <a:pt x="251208" y="174701"/>
                      <a:pt x="251046" y="174759"/>
                    </a:cubicBezTo>
                    <a:lnTo>
                      <a:pt x="250584" y="174932"/>
                    </a:lnTo>
                    <a:cubicBezTo>
                      <a:pt x="250329" y="175025"/>
                      <a:pt x="250074" y="175071"/>
                      <a:pt x="249820" y="175048"/>
                    </a:cubicBezTo>
                    <a:lnTo>
                      <a:pt x="248732" y="175013"/>
                    </a:lnTo>
                    <a:cubicBezTo>
                      <a:pt x="248478" y="175002"/>
                      <a:pt x="248235" y="174944"/>
                      <a:pt x="248015" y="174851"/>
                    </a:cubicBezTo>
                    <a:lnTo>
                      <a:pt x="247194" y="174446"/>
                    </a:lnTo>
                    <a:cubicBezTo>
                      <a:pt x="247194" y="174446"/>
                      <a:pt x="246754" y="174134"/>
                      <a:pt x="246766" y="174157"/>
                    </a:cubicBezTo>
                    <a:cubicBezTo>
                      <a:pt x="246766" y="174157"/>
                      <a:pt x="246326" y="173845"/>
                      <a:pt x="246349" y="173868"/>
                    </a:cubicBezTo>
                    <a:lnTo>
                      <a:pt x="245562" y="173347"/>
                    </a:lnTo>
                    <a:lnTo>
                      <a:pt x="245227" y="173185"/>
                    </a:lnTo>
                    <a:lnTo>
                      <a:pt x="244440" y="172827"/>
                    </a:lnTo>
                    <a:lnTo>
                      <a:pt x="244278" y="172792"/>
                    </a:lnTo>
                    <a:lnTo>
                      <a:pt x="242739" y="172711"/>
                    </a:lnTo>
                    <a:lnTo>
                      <a:pt x="242450" y="173209"/>
                    </a:lnTo>
                    <a:lnTo>
                      <a:pt x="242242" y="173625"/>
                    </a:lnTo>
                    <a:lnTo>
                      <a:pt x="241779" y="174562"/>
                    </a:lnTo>
                    <a:cubicBezTo>
                      <a:pt x="241675" y="174794"/>
                      <a:pt x="241525" y="174979"/>
                      <a:pt x="241351" y="175152"/>
                    </a:cubicBezTo>
                    <a:lnTo>
                      <a:pt x="240958" y="175499"/>
                    </a:lnTo>
                    <a:cubicBezTo>
                      <a:pt x="240865" y="175592"/>
                      <a:pt x="240761" y="175673"/>
                      <a:pt x="240634" y="175742"/>
                    </a:cubicBezTo>
                    <a:lnTo>
                      <a:pt x="239720" y="176309"/>
                    </a:lnTo>
                    <a:cubicBezTo>
                      <a:pt x="239581" y="176390"/>
                      <a:pt x="239442" y="176460"/>
                      <a:pt x="239292" y="176506"/>
                    </a:cubicBezTo>
                    <a:lnTo>
                      <a:pt x="238794" y="176656"/>
                    </a:lnTo>
                    <a:cubicBezTo>
                      <a:pt x="238563" y="176737"/>
                      <a:pt x="238343" y="176760"/>
                      <a:pt x="238100" y="176760"/>
                    </a:cubicBezTo>
                    <a:lnTo>
                      <a:pt x="233310" y="176552"/>
                    </a:lnTo>
                    <a:lnTo>
                      <a:pt x="232303" y="176552"/>
                    </a:lnTo>
                    <a:lnTo>
                      <a:pt x="229041" y="176517"/>
                    </a:lnTo>
                    <a:cubicBezTo>
                      <a:pt x="228902" y="176506"/>
                      <a:pt x="228763" y="176494"/>
                      <a:pt x="228624" y="176460"/>
                    </a:cubicBezTo>
                    <a:lnTo>
                      <a:pt x="228127" y="176344"/>
                    </a:lnTo>
                    <a:cubicBezTo>
                      <a:pt x="227861" y="176286"/>
                      <a:pt x="227595" y="176170"/>
                      <a:pt x="227375" y="176008"/>
                    </a:cubicBezTo>
                    <a:lnTo>
                      <a:pt x="224355" y="173764"/>
                    </a:lnTo>
                    <a:cubicBezTo>
                      <a:pt x="224182" y="173625"/>
                      <a:pt x="224020" y="173475"/>
                      <a:pt x="223904" y="173278"/>
                    </a:cubicBezTo>
                    <a:lnTo>
                      <a:pt x="223476" y="172618"/>
                    </a:lnTo>
                    <a:lnTo>
                      <a:pt x="222006" y="169761"/>
                    </a:lnTo>
                    <a:lnTo>
                      <a:pt x="220965" y="167632"/>
                    </a:lnTo>
                    <a:lnTo>
                      <a:pt x="218709" y="167528"/>
                    </a:lnTo>
                    <a:cubicBezTo>
                      <a:pt x="218339" y="167516"/>
                      <a:pt x="217969" y="167389"/>
                      <a:pt x="217668" y="167181"/>
                    </a:cubicBezTo>
                    <a:lnTo>
                      <a:pt x="217240" y="166891"/>
                    </a:lnTo>
                    <a:lnTo>
                      <a:pt x="216638" y="166371"/>
                    </a:lnTo>
                    <a:lnTo>
                      <a:pt x="216673" y="166406"/>
                    </a:lnTo>
                    <a:lnTo>
                      <a:pt x="216418" y="166174"/>
                    </a:lnTo>
                    <a:lnTo>
                      <a:pt x="213433" y="164497"/>
                    </a:lnTo>
                    <a:lnTo>
                      <a:pt x="211733" y="166128"/>
                    </a:lnTo>
                    <a:cubicBezTo>
                      <a:pt x="211490" y="166359"/>
                      <a:pt x="211212" y="166521"/>
                      <a:pt x="210900" y="166614"/>
                    </a:cubicBezTo>
                    <a:lnTo>
                      <a:pt x="210205" y="166799"/>
                    </a:lnTo>
                    <a:lnTo>
                      <a:pt x="207093" y="167377"/>
                    </a:lnTo>
                    <a:lnTo>
                      <a:pt x="206758" y="168511"/>
                    </a:lnTo>
                    <a:lnTo>
                      <a:pt x="206734" y="168719"/>
                    </a:lnTo>
                    <a:lnTo>
                      <a:pt x="206943" y="175523"/>
                    </a:lnTo>
                    <a:cubicBezTo>
                      <a:pt x="206954" y="175939"/>
                      <a:pt x="206839" y="176344"/>
                      <a:pt x="206607" y="176691"/>
                    </a:cubicBezTo>
                    <a:lnTo>
                      <a:pt x="206330" y="177131"/>
                    </a:lnTo>
                    <a:lnTo>
                      <a:pt x="205392" y="178427"/>
                    </a:lnTo>
                    <a:lnTo>
                      <a:pt x="205716" y="180150"/>
                    </a:lnTo>
                    <a:lnTo>
                      <a:pt x="206144" y="180174"/>
                    </a:lnTo>
                    <a:cubicBezTo>
                      <a:pt x="207012" y="180255"/>
                      <a:pt x="207741" y="180891"/>
                      <a:pt x="207926" y="181747"/>
                    </a:cubicBezTo>
                    <a:lnTo>
                      <a:pt x="208794" y="185785"/>
                    </a:lnTo>
                    <a:lnTo>
                      <a:pt x="208817" y="185854"/>
                    </a:lnTo>
                    <a:lnTo>
                      <a:pt x="211906" y="189799"/>
                    </a:lnTo>
                    <a:lnTo>
                      <a:pt x="212045" y="189961"/>
                    </a:lnTo>
                    <a:lnTo>
                      <a:pt x="214509" y="191616"/>
                    </a:lnTo>
                    <a:lnTo>
                      <a:pt x="215111" y="192113"/>
                    </a:lnTo>
                    <a:cubicBezTo>
                      <a:pt x="215215" y="192206"/>
                      <a:pt x="215308" y="192310"/>
                      <a:pt x="215400" y="192437"/>
                    </a:cubicBezTo>
                    <a:lnTo>
                      <a:pt x="217633" y="195457"/>
                    </a:lnTo>
                    <a:cubicBezTo>
                      <a:pt x="217737" y="195607"/>
                      <a:pt x="217818" y="195746"/>
                      <a:pt x="217888" y="195920"/>
                    </a:cubicBezTo>
                    <a:lnTo>
                      <a:pt x="218073" y="196382"/>
                    </a:lnTo>
                    <a:cubicBezTo>
                      <a:pt x="218212" y="196730"/>
                      <a:pt x="218235" y="197100"/>
                      <a:pt x="218165" y="197482"/>
                    </a:cubicBezTo>
                    <a:lnTo>
                      <a:pt x="217656" y="200119"/>
                    </a:lnTo>
                    <a:cubicBezTo>
                      <a:pt x="217587" y="200478"/>
                      <a:pt x="217413" y="200814"/>
                      <a:pt x="217170" y="201080"/>
                    </a:cubicBezTo>
                    <a:lnTo>
                      <a:pt x="216881" y="201415"/>
                    </a:lnTo>
                    <a:cubicBezTo>
                      <a:pt x="216592" y="201739"/>
                      <a:pt x="216210" y="201947"/>
                      <a:pt x="215782" y="202028"/>
                    </a:cubicBezTo>
                    <a:lnTo>
                      <a:pt x="214301" y="202341"/>
                    </a:lnTo>
                    <a:lnTo>
                      <a:pt x="212450" y="204932"/>
                    </a:lnTo>
                    <a:lnTo>
                      <a:pt x="212334" y="205175"/>
                    </a:lnTo>
                    <a:lnTo>
                      <a:pt x="214567" y="205094"/>
                    </a:lnTo>
                    <a:lnTo>
                      <a:pt x="214914" y="205025"/>
                    </a:lnTo>
                    <a:lnTo>
                      <a:pt x="220132" y="203914"/>
                    </a:lnTo>
                    <a:lnTo>
                      <a:pt x="221069" y="203752"/>
                    </a:lnTo>
                    <a:lnTo>
                      <a:pt x="224818" y="203729"/>
                    </a:lnTo>
                    <a:cubicBezTo>
                      <a:pt x="225107" y="203729"/>
                      <a:pt x="225396" y="203787"/>
                      <a:pt x="225662" y="203903"/>
                    </a:cubicBezTo>
                    <a:lnTo>
                      <a:pt x="226125" y="204099"/>
                    </a:lnTo>
                    <a:cubicBezTo>
                      <a:pt x="226264" y="204169"/>
                      <a:pt x="226380" y="204238"/>
                      <a:pt x="226495" y="204331"/>
                    </a:cubicBezTo>
                    <a:lnTo>
                      <a:pt x="229503" y="206575"/>
                    </a:lnTo>
                    <a:cubicBezTo>
                      <a:pt x="229503" y="206575"/>
                      <a:pt x="229943" y="206899"/>
                      <a:pt x="229932" y="206899"/>
                    </a:cubicBezTo>
                    <a:cubicBezTo>
                      <a:pt x="229932" y="206899"/>
                      <a:pt x="230371" y="207223"/>
                      <a:pt x="230360" y="207223"/>
                    </a:cubicBezTo>
                    <a:lnTo>
                      <a:pt x="233379" y="209445"/>
                    </a:lnTo>
                    <a:cubicBezTo>
                      <a:pt x="233472" y="209514"/>
                      <a:pt x="233553" y="209583"/>
                      <a:pt x="233622" y="209653"/>
                    </a:cubicBezTo>
                    <a:lnTo>
                      <a:pt x="236989" y="213112"/>
                    </a:lnTo>
                    <a:cubicBezTo>
                      <a:pt x="237232" y="213355"/>
                      <a:pt x="237394" y="213645"/>
                      <a:pt x="237486" y="213968"/>
                    </a:cubicBezTo>
                    <a:lnTo>
                      <a:pt x="237625" y="214431"/>
                    </a:lnTo>
                    <a:cubicBezTo>
                      <a:pt x="237695" y="214663"/>
                      <a:pt x="237718" y="214894"/>
                      <a:pt x="237706" y="215125"/>
                    </a:cubicBezTo>
                    <a:lnTo>
                      <a:pt x="237672" y="215669"/>
                    </a:lnTo>
                    <a:lnTo>
                      <a:pt x="237637" y="216039"/>
                    </a:lnTo>
                    <a:lnTo>
                      <a:pt x="239338" y="218608"/>
                    </a:lnTo>
                    <a:cubicBezTo>
                      <a:pt x="239696" y="219152"/>
                      <a:pt x="239777" y="219834"/>
                      <a:pt x="239534" y="220459"/>
                    </a:cubicBezTo>
                    <a:lnTo>
                      <a:pt x="239338" y="220945"/>
                    </a:lnTo>
                    <a:lnTo>
                      <a:pt x="238586" y="222692"/>
                    </a:lnTo>
                    <a:lnTo>
                      <a:pt x="238574" y="222866"/>
                    </a:lnTo>
                    <a:lnTo>
                      <a:pt x="238470" y="225168"/>
                    </a:lnTo>
                    <a:lnTo>
                      <a:pt x="238528" y="225353"/>
                    </a:lnTo>
                    <a:lnTo>
                      <a:pt x="239303" y="227887"/>
                    </a:lnTo>
                    <a:cubicBezTo>
                      <a:pt x="239384" y="228118"/>
                      <a:pt x="239407" y="228373"/>
                      <a:pt x="239395" y="228604"/>
                    </a:cubicBezTo>
                    <a:lnTo>
                      <a:pt x="239314" y="229402"/>
                    </a:lnTo>
                    <a:lnTo>
                      <a:pt x="238551" y="232977"/>
                    </a:lnTo>
                    <a:lnTo>
                      <a:pt x="238516" y="233313"/>
                    </a:lnTo>
                    <a:lnTo>
                      <a:pt x="238400" y="240197"/>
                    </a:lnTo>
                    <a:cubicBezTo>
                      <a:pt x="238400" y="240509"/>
                      <a:pt x="238319" y="240798"/>
                      <a:pt x="238192" y="241064"/>
                    </a:cubicBezTo>
                    <a:lnTo>
                      <a:pt x="237417" y="242603"/>
                    </a:lnTo>
                    <a:lnTo>
                      <a:pt x="238169" y="243887"/>
                    </a:lnTo>
                    <a:lnTo>
                      <a:pt x="238481" y="244570"/>
                    </a:lnTo>
                    <a:lnTo>
                      <a:pt x="239673" y="247659"/>
                    </a:lnTo>
                    <a:cubicBezTo>
                      <a:pt x="239789" y="247983"/>
                      <a:pt x="239835" y="248319"/>
                      <a:pt x="239789" y="248631"/>
                    </a:cubicBezTo>
                    <a:lnTo>
                      <a:pt x="239731" y="249117"/>
                    </a:lnTo>
                    <a:cubicBezTo>
                      <a:pt x="239696" y="249406"/>
                      <a:pt x="239581" y="249707"/>
                      <a:pt x="239407" y="249973"/>
                    </a:cubicBezTo>
                    <a:lnTo>
                      <a:pt x="237336" y="253109"/>
                    </a:lnTo>
                    <a:cubicBezTo>
                      <a:pt x="236896" y="253780"/>
                      <a:pt x="236086" y="254115"/>
                      <a:pt x="235300" y="253965"/>
                    </a:cubicBezTo>
                    <a:lnTo>
                      <a:pt x="234802" y="253884"/>
                    </a:lnTo>
                    <a:lnTo>
                      <a:pt x="233553" y="253548"/>
                    </a:lnTo>
                    <a:cubicBezTo>
                      <a:pt x="233344" y="253479"/>
                      <a:pt x="233136" y="253386"/>
                      <a:pt x="232963" y="253271"/>
                    </a:cubicBezTo>
                    <a:lnTo>
                      <a:pt x="232049" y="252634"/>
                    </a:lnTo>
                    <a:lnTo>
                      <a:pt x="231262" y="255712"/>
                    </a:lnTo>
                    <a:lnTo>
                      <a:pt x="230984" y="256568"/>
                    </a:lnTo>
                    <a:lnTo>
                      <a:pt x="229850" y="258998"/>
                    </a:lnTo>
                    <a:cubicBezTo>
                      <a:pt x="229781" y="259148"/>
                      <a:pt x="229689" y="259287"/>
                      <a:pt x="229584" y="259426"/>
                    </a:cubicBezTo>
                    <a:lnTo>
                      <a:pt x="229272" y="259796"/>
                    </a:lnTo>
                    <a:cubicBezTo>
                      <a:pt x="228902" y="260236"/>
                      <a:pt x="228358" y="260490"/>
                      <a:pt x="227803" y="260513"/>
                    </a:cubicBezTo>
                    <a:lnTo>
                      <a:pt x="226333" y="260571"/>
                    </a:lnTo>
                    <a:lnTo>
                      <a:pt x="225894" y="261034"/>
                    </a:lnTo>
                    <a:cubicBezTo>
                      <a:pt x="225628" y="261312"/>
                      <a:pt x="225269" y="261531"/>
                      <a:pt x="224876" y="261612"/>
                    </a:cubicBezTo>
                    <a:lnTo>
                      <a:pt x="224089" y="261774"/>
                    </a:lnTo>
                    <a:lnTo>
                      <a:pt x="221428" y="261983"/>
                    </a:lnTo>
                    <a:lnTo>
                      <a:pt x="219253" y="263949"/>
                    </a:lnTo>
                    <a:cubicBezTo>
                      <a:pt x="218929" y="264227"/>
                      <a:pt x="218547" y="264401"/>
                      <a:pt x="218119" y="264459"/>
                    </a:cubicBezTo>
                    <a:lnTo>
                      <a:pt x="217702" y="264493"/>
                    </a:lnTo>
                    <a:cubicBezTo>
                      <a:pt x="217216" y="264551"/>
                      <a:pt x="216742" y="264412"/>
                      <a:pt x="216337" y="264135"/>
                    </a:cubicBezTo>
                    <a:lnTo>
                      <a:pt x="213676" y="262249"/>
                    </a:lnTo>
                    <a:cubicBezTo>
                      <a:pt x="213132" y="261832"/>
                      <a:pt x="212832" y="261196"/>
                      <a:pt x="212878" y="260513"/>
                    </a:cubicBezTo>
                    <a:lnTo>
                      <a:pt x="213167" y="255816"/>
                    </a:lnTo>
                    <a:lnTo>
                      <a:pt x="213144" y="255457"/>
                    </a:lnTo>
                    <a:lnTo>
                      <a:pt x="213063" y="254798"/>
                    </a:lnTo>
                    <a:lnTo>
                      <a:pt x="213040" y="251547"/>
                    </a:lnTo>
                    <a:cubicBezTo>
                      <a:pt x="213040" y="251234"/>
                      <a:pt x="213109" y="250934"/>
                      <a:pt x="213236" y="250667"/>
                    </a:cubicBezTo>
                    <a:lnTo>
                      <a:pt x="213433" y="250228"/>
                    </a:lnTo>
                    <a:cubicBezTo>
                      <a:pt x="213584" y="249938"/>
                      <a:pt x="213792" y="249684"/>
                      <a:pt x="214046" y="249487"/>
                    </a:cubicBezTo>
                    <a:lnTo>
                      <a:pt x="214752" y="248967"/>
                    </a:lnTo>
                    <a:lnTo>
                      <a:pt x="214821" y="248886"/>
                    </a:lnTo>
                    <a:lnTo>
                      <a:pt x="214845" y="248458"/>
                    </a:lnTo>
                    <a:lnTo>
                      <a:pt x="215018" y="247405"/>
                    </a:lnTo>
                    <a:lnTo>
                      <a:pt x="215816" y="245010"/>
                    </a:lnTo>
                    <a:lnTo>
                      <a:pt x="215446" y="243980"/>
                    </a:lnTo>
                    <a:lnTo>
                      <a:pt x="215354" y="243864"/>
                    </a:lnTo>
                    <a:lnTo>
                      <a:pt x="213630" y="241955"/>
                    </a:lnTo>
                    <a:lnTo>
                      <a:pt x="213514" y="241840"/>
                    </a:lnTo>
                    <a:lnTo>
                      <a:pt x="210934" y="240498"/>
                    </a:lnTo>
                    <a:cubicBezTo>
                      <a:pt x="210437" y="240243"/>
                      <a:pt x="210078" y="239803"/>
                      <a:pt x="209928" y="239271"/>
                    </a:cubicBezTo>
                    <a:lnTo>
                      <a:pt x="209731" y="238450"/>
                    </a:lnTo>
                    <a:lnTo>
                      <a:pt x="209650" y="237709"/>
                    </a:lnTo>
                    <a:lnTo>
                      <a:pt x="209580" y="237571"/>
                    </a:lnTo>
                    <a:lnTo>
                      <a:pt x="208516" y="235569"/>
                    </a:lnTo>
                    <a:lnTo>
                      <a:pt x="207394" y="234979"/>
                    </a:lnTo>
                    <a:lnTo>
                      <a:pt x="206862" y="234667"/>
                    </a:lnTo>
                    <a:cubicBezTo>
                      <a:pt x="206711" y="234574"/>
                      <a:pt x="206584" y="234481"/>
                      <a:pt x="206457" y="234354"/>
                    </a:cubicBezTo>
                    <a:lnTo>
                      <a:pt x="205288" y="233209"/>
                    </a:lnTo>
                    <a:lnTo>
                      <a:pt x="203738" y="232781"/>
                    </a:lnTo>
                    <a:cubicBezTo>
                      <a:pt x="203032" y="232584"/>
                      <a:pt x="202488" y="232029"/>
                      <a:pt x="202315" y="231323"/>
                    </a:cubicBezTo>
                    <a:lnTo>
                      <a:pt x="202222" y="230918"/>
                    </a:lnTo>
                    <a:cubicBezTo>
                      <a:pt x="202141" y="230629"/>
                      <a:pt x="202141" y="230316"/>
                      <a:pt x="202211" y="230027"/>
                    </a:cubicBezTo>
                    <a:lnTo>
                      <a:pt x="201412" y="229749"/>
                    </a:lnTo>
                    <a:lnTo>
                      <a:pt x="201077" y="230004"/>
                    </a:lnTo>
                    <a:cubicBezTo>
                      <a:pt x="200753" y="230247"/>
                      <a:pt x="200383" y="230374"/>
                      <a:pt x="199989" y="230409"/>
                    </a:cubicBezTo>
                    <a:lnTo>
                      <a:pt x="199283" y="230444"/>
                    </a:lnTo>
                    <a:lnTo>
                      <a:pt x="196437" y="230363"/>
                    </a:lnTo>
                    <a:lnTo>
                      <a:pt x="195408" y="231323"/>
                    </a:lnTo>
                    <a:cubicBezTo>
                      <a:pt x="195176" y="231531"/>
                      <a:pt x="194887" y="231693"/>
                      <a:pt x="194575" y="231774"/>
                    </a:cubicBezTo>
                    <a:lnTo>
                      <a:pt x="194170" y="231890"/>
                    </a:lnTo>
                    <a:cubicBezTo>
                      <a:pt x="193556" y="232063"/>
                      <a:pt x="192874" y="231925"/>
                      <a:pt x="192376" y="231520"/>
                    </a:cubicBezTo>
                    <a:lnTo>
                      <a:pt x="190479" y="229958"/>
                    </a:lnTo>
                    <a:lnTo>
                      <a:pt x="187945" y="227181"/>
                    </a:lnTo>
                    <a:lnTo>
                      <a:pt x="187517" y="226649"/>
                    </a:lnTo>
                    <a:lnTo>
                      <a:pt x="185990" y="224474"/>
                    </a:lnTo>
                    <a:lnTo>
                      <a:pt x="185735" y="224184"/>
                    </a:lnTo>
                    <a:lnTo>
                      <a:pt x="184636" y="223004"/>
                    </a:lnTo>
                    <a:cubicBezTo>
                      <a:pt x="184521" y="222889"/>
                      <a:pt x="184405" y="222738"/>
                      <a:pt x="184324" y="222576"/>
                    </a:cubicBezTo>
                    <a:lnTo>
                      <a:pt x="184081" y="222125"/>
                    </a:lnTo>
                    <a:cubicBezTo>
                      <a:pt x="184000" y="221975"/>
                      <a:pt x="183942" y="221813"/>
                      <a:pt x="183907" y="221639"/>
                    </a:cubicBezTo>
                    <a:lnTo>
                      <a:pt x="183445" y="219672"/>
                    </a:lnTo>
                    <a:lnTo>
                      <a:pt x="182149" y="219395"/>
                    </a:lnTo>
                    <a:cubicBezTo>
                      <a:pt x="181998" y="219372"/>
                      <a:pt x="181860" y="219314"/>
                      <a:pt x="181721" y="219244"/>
                    </a:cubicBezTo>
                    <a:lnTo>
                      <a:pt x="181258" y="219036"/>
                    </a:lnTo>
                    <a:cubicBezTo>
                      <a:pt x="181050" y="218943"/>
                      <a:pt x="180853" y="218805"/>
                      <a:pt x="180691" y="218643"/>
                    </a:cubicBezTo>
                    <a:lnTo>
                      <a:pt x="177683" y="215681"/>
                    </a:lnTo>
                    <a:lnTo>
                      <a:pt x="177359" y="215415"/>
                    </a:lnTo>
                    <a:lnTo>
                      <a:pt x="176838" y="215010"/>
                    </a:lnTo>
                    <a:lnTo>
                      <a:pt x="176433" y="215415"/>
                    </a:lnTo>
                    <a:cubicBezTo>
                      <a:pt x="176086" y="215762"/>
                      <a:pt x="175635" y="215982"/>
                      <a:pt x="175138" y="216016"/>
                    </a:cubicBezTo>
                    <a:lnTo>
                      <a:pt x="174247" y="216028"/>
                    </a:lnTo>
                    <a:lnTo>
                      <a:pt x="169457" y="215392"/>
                    </a:lnTo>
                    <a:lnTo>
                      <a:pt x="168716" y="215218"/>
                    </a:lnTo>
                    <a:cubicBezTo>
                      <a:pt x="168566" y="215183"/>
                      <a:pt x="168427" y="215125"/>
                      <a:pt x="168288" y="215056"/>
                    </a:cubicBezTo>
                    <a:lnTo>
                      <a:pt x="165905" y="213830"/>
                    </a:lnTo>
                    <a:cubicBezTo>
                      <a:pt x="165465" y="213598"/>
                      <a:pt x="165130" y="213228"/>
                      <a:pt x="164956" y="212765"/>
                    </a:cubicBezTo>
                    <a:lnTo>
                      <a:pt x="164783" y="212337"/>
                    </a:lnTo>
                    <a:cubicBezTo>
                      <a:pt x="164702" y="212106"/>
                      <a:pt x="164644" y="211874"/>
                      <a:pt x="164644" y="211631"/>
                    </a:cubicBezTo>
                    <a:lnTo>
                      <a:pt x="164644" y="211099"/>
                    </a:lnTo>
                    <a:cubicBezTo>
                      <a:pt x="164644" y="211099"/>
                      <a:pt x="164632" y="210567"/>
                      <a:pt x="164632" y="210590"/>
                    </a:cubicBezTo>
                    <a:lnTo>
                      <a:pt x="164632" y="210093"/>
                    </a:lnTo>
                    <a:lnTo>
                      <a:pt x="164447" y="205858"/>
                    </a:lnTo>
                    <a:lnTo>
                      <a:pt x="164389" y="205395"/>
                    </a:lnTo>
                    <a:lnTo>
                      <a:pt x="164135" y="202966"/>
                    </a:lnTo>
                    <a:lnTo>
                      <a:pt x="164100" y="202815"/>
                    </a:lnTo>
                    <a:lnTo>
                      <a:pt x="163279" y="201242"/>
                    </a:lnTo>
                    <a:lnTo>
                      <a:pt x="163093" y="201010"/>
                    </a:lnTo>
                    <a:cubicBezTo>
                      <a:pt x="163093" y="201010"/>
                      <a:pt x="162746" y="200594"/>
                      <a:pt x="162758" y="200605"/>
                    </a:cubicBezTo>
                    <a:cubicBezTo>
                      <a:pt x="162758" y="200605"/>
                      <a:pt x="162399" y="200200"/>
                      <a:pt x="162411" y="200212"/>
                    </a:cubicBezTo>
                    <a:lnTo>
                      <a:pt x="159947" y="197401"/>
                    </a:lnTo>
                    <a:lnTo>
                      <a:pt x="159773" y="197227"/>
                    </a:lnTo>
                    <a:lnTo>
                      <a:pt x="155458" y="194497"/>
                    </a:lnTo>
                    <a:lnTo>
                      <a:pt x="152345" y="192437"/>
                    </a:lnTo>
                    <a:lnTo>
                      <a:pt x="152033" y="192252"/>
                    </a:lnTo>
                    <a:lnTo>
                      <a:pt x="149904" y="191327"/>
                    </a:lnTo>
                    <a:lnTo>
                      <a:pt x="149800" y="191315"/>
                    </a:lnTo>
                    <a:lnTo>
                      <a:pt x="147833" y="191338"/>
                    </a:lnTo>
                    <a:cubicBezTo>
                      <a:pt x="147671" y="191338"/>
                      <a:pt x="147521" y="191315"/>
                      <a:pt x="147370" y="191280"/>
                    </a:cubicBezTo>
                    <a:lnTo>
                      <a:pt x="146850" y="191165"/>
                    </a:lnTo>
                    <a:lnTo>
                      <a:pt x="143055" y="190112"/>
                    </a:lnTo>
                    <a:cubicBezTo>
                      <a:pt x="142893" y="190054"/>
                      <a:pt x="142731" y="189973"/>
                      <a:pt x="142592" y="189880"/>
                    </a:cubicBezTo>
                    <a:lnTo>
                      <a:pt x="139445" y="187832"/>
                    </a:lnTo>
                    <a:lnTo>
                      <a:pt x="138473" y="187150"/>
                    </a:lnTo>
                    <a:lnTo>
                      <a:pt x="136136" y="185287"/>
                    </a:lnTo>
                    <a:lnTo>
                      <a:pt x="134667" y="185681"/>
                    </a:lnTo>
                    <a:cubicBezTo>
                      <a:pt x="133915" y="185877"/>
                      <a:pt x="133117" y="185611"/>
                      <a:pt x="132619" y="185009"/>
                    </a:cubicBezTo>
                    <a:lnTo>
                      <a:pt x="132099" y="184327"/>
                    </a:lnTo>
                    <a:lnTo>
                      <a:pt x="130872" y="182048"/>
                    </a:lnTo>
                    <a:lnTo>
                      <a:pt x="130155" y="181770"/>
                    </a:lnTo>
                    <a:lnTo>
                      <a:pt x="129102" y="181330"/>
                    </a:lnTo>
                    <a:cubicBezTo>
                      <a:pt x="128385" y="181006"/>
                      <a:pt x="127910" y="180301"/>
                      <a:pt x="127910" y="179514"/>
                    </a:cubicBezTo>
                    <a:lnTo>
                      <a:pt x="127829" y="171704"/>
                    </a:lnTo>
                    <a:lnTo>
                      <a:pt x="126314" y="170652"/>
                    </a:lnTo>
                    <a:lnTo>
                      <a:pt x="124833" y="170663"/>
                    </a:lnTo>
                    <a:cubicBezTo>
                      <a:pt x="124335" y="170663"/>
                      <a:pt x="123861" y="170490"/>
                      <a:pt x="123479" y="170154"/>
                    </a:cubicBezTo>
                    <a:lnTo>
                      <a:pt x="122912" y="169633"/>
                    </a:lnTo>
                    <a:lnTo>
                      <a:pt x="121917" y="168500"/>
                    </a:lnTo>
                    <a:lnTo>
                      <a:pt x="119580" y="168164"/>
                    </a:lnTo>
                    <a:cubicBezTo>
                      <a:pt x="118701" y="168048"/>
                      <a:pt x="118018" y="167343"/>
                      <a:pt x="117879" y="166463"/>
                    </a:cubicBezTo>
                    <a:lnTo>
                      <a:pt x="117845" y="166197"/>
                    </a:lnTo>
                    <a:lnTo>
                      <a:pt x="117822" y="166128"/>
                    </a:lnTo>
                    <a:lnTo>
                      <a:pt x="117660" y="165885"/>
                    </a:lnTo>
                    <a:lnTo>
                      <a:pt x="117509" y="165654"/>
                    </a:lnTo>
                    <a:lnTo>
                      <a:pt x="116283" y="164566"/>
                    </a:lnTo>
                    <a:lnTo>
                      <a:pt x="116075" y="164462"/>
                    </a:lnTo>
                    <a:lnTo>
                      <a:pt x="115126" y="164022"/>
                    </a:lnTo>
                    <a:lnTo>
                      <a:pt x="114640" y="163791"/>
                    </a:lnTo>
                    <a:lnTo>
                      <a:pt x="114490" y="163721"/>
                    </a:lnTo>
                    <a:lnTo>
                      <a:pt x="113784" y="163664"/>
                    </a:lnTo>
                    <a:cubicBezTo>
                      <a:pt x="113217" y="163629"/>
                      <a:pt x="112696" y="163351"/>
                      <a:pt x="112349" y="162911"/>
                    </a:cubicBezTo>
                    <a:lnTo>
                      <a:pt x="112025" y="162495"/>
                    </a:lnTo>
                    <a:lnTo>
                      <a:pt x="111400" y="161616"/>
                    </a:lnTo>
                    <a:lnTo>
                      <a:pt x="111169" y="161361"/>
                    </a:lnTo>
                    <a:lnTo>
                      <a:pt x="110070" y="160320"/>
                    </a:lnTo>
                    <a:lnTo>
                      <a:pt x="109607" y="159811"/>
                    </a:lnTo>
                    <a:lnTo>
                      <a:pt x="108844" y="158769"/>
                    </a:lnTo>
                    <a:cubicBezTo>
                      <a:pt x="108682" y="158538"/>
                      <a:pt x="108577" y="158284"/>
                      <a:pt x="108508" y="158017"/>
                    </a:cubicBezTo>
                    <a:lnTo>
                      <a:pt x="108404" y="157508"/>
                    </a:lnTo>
                    <a:lnTo>
                      <a:pt x="108300" y="156837"/>
                    </a:lnTo>
                    <a:cubicBezTo>
                      <a:pt x="108219" y="156247"/>
                      <a:pt x="108392" y="155646"/>
                      <a:pt x="108797" y="155206"/>
                    </a:cubicBezTo>
                    <a:cubicBezTo>
                      <a:pt x="109202" y="154766"/>
                      <a:pt x="109769" y="154512"/>
                      <a:pt x="110371" y="154535"/>
                    </a:cubicBezTo>
                    <a:lnTo>
                      <a:pt x="110822" y="154570"/>
                    </a:lnTo>
                    <a:lnTo>
                      <a:pt x="110891" y="154038"/>
                    </a:lnTo>
                    <a:lnTo>
                      <a:pt x="110891" y="153783"/>
                    </a:lnTo>
                    <a:lnTo>
                      <a:pt x="110533" y="151562"/>
                    </a:lnTo>
                    <a:lnTo>
                      <a:pt x="110475" y="149086"/>
                    </a:lnTo>
                    <a:lnTo>
                      <a:pt x="110672" y="147616"/>
                    </a:lnTo>
                    <a:lnTo>
                      <a:pt x="110672" y="147512"/>
                    </a:lnTo>
                    <a:lnTo>
                      <a:pt x="110463" y="146772"/>
                    </a:lnTo>
                    <a:lnTo>
                      <a:pt x="110405" y="146598"/>
                    </a:lnTo>
                    <a:lnTo>
                      <a:pt x="109029" y="144655"/>
                    </a:lnTo>
                    <a:lnTo>
                      <a:pt x="108670" y="144065"/>
                    </a:lnTo>
                    <a:lnTo>
                      <a:pt x="108358" y="143451"/>
                    </a:lnTo>
                    <a:lnTo>
                      <a:pt x="107918" y="142572"/>
                    </a:lnTo>
                    <a:lnTo>
                      <a:pt x="107478" y="141878"/>
                    </a:lnTo>
                    <a:lnTo>
                      <a:pt x="107293" y="141646"/>
                    </a:lnTo>
                    <a:lnTo>
                      <a:pt x="106969" y="141357"/>
                    </a:lnTo>
                    <a:cubicBezTo>
                      <a:pt x="106854" y="141253"/>
                      <a:pt x="106761" y="141114"/>
                      <a:pt x="106657" y="140987"/>
                    </a:cubicBezTo>
                    <a:lnTo>
                      <a:pt x="106159" y="140189"/>
                    </a:lnTo>
                    <a:lnTo>
                      <a:pt x="104239" y="139402"/>
                    </a:lnTo>
                    <a:cubicBezTo>
                      <a:pt x="104088" y="139344"/>
                      <a:pt x="103961" y="139263"/>
                      <a:pt x="103822" y="139170"/>
                    </a:cubicBezTo>
                    <a:lnTo>
                      <a:pt x="103429" y="138881"/>
                    </a:lnTo>
                    <a:cubicBezTo>
                      <a:pt x="102943" y="138534"/>
                      <a:pt x="102654" y="138002"/>
                      <a:pt x="102608" y="137412"/>
                    </a:cubicBezTo>
                    <a:lnTo>
                      <a:pt x="102584" y="137053"/>
                    </a:lnTo>
                    <a:cubicBezTo>
                      <a:pt x="102272" y="136903"/>
                      <a:pt x="102017" y="136683"/>
                      <a:pt x="101821" y="136394"/>
                    </a:cubicBezTo>
                    <a:lnTo>
                      <a:pt x="101566" y="136000"/>
                    </a:lnTo>
                    <a:cubicBezTo>
                      <a:pt x="101393" y="135757"/>
                      <a:pt x="101289" y="135480"/>
                      <a:pt x="101242" y="135202"/>
                    </a:cubicBezTo>
                    <a:lnTo>
                      <a:pt x="101034" y="133756"/>
                    </a:lnTo>
                    <a:lnTo>
                      <a:pt x="101092" y="132645"/>
                    </a:lnTo>
                    <a:lnTo>
                      <a:pt x="101092" y="132576"/>
                    </a:lnTo>
                    <a:lnTo>
                      <a:pt x="100652" y="132368"/>
                    </a:lnTo>
                    <a:lnTo>
                      <a:pt x="100305" y="132275"/>
                    </a:lnTo>
                    <a:lnTo>
                      <a:pt x="98917" y="131916"/>
                    </a:lnTo>
                    <a:lnTo>
                      <a:pt x="97945" y="132275"/>
                    </a:lnTo>
                    <a:cubicBezTo>
                      <a:pt x="97656" y="132379"/>
                      <a:pt x="97320" y="132425"/>
                      <a:pt x="97008" y="132379"/>
                    </a:cubicBezTo>
                    <a:lnTo>
                      <a:pt x="96499" y="132310"/>
                    </a:lnTo>
                    <a:cubicBezTo>
                      <a:pt x="96348" y="132298"/>
                      <a:pt x="96209" y="132252"/>
                      <a:pt x="96059" y="132206"/>
                    </a:cubicBezTo>
                    <a:lnTo>
                      <a:pt x="95041" y="131835"/>
                    </a:lnTo>
                    <a:lnTo>
                      <a:pt x="94335" y="131477"/>
                    </a:lnTo>
                    <a:cubicBezTo>
                      <a:pt x="94046" y="131315"/>
                      <a:pt x="93791" y="131083"/>
                      <a:pt x="93595" y="130794"/>
                    </a:cubicBezTo>
                    <a:lnTo>
                      <a:pt x="92206" y="128631"/>
                    </a:lnTo>
                    <a:lnTo>
                      <a:pt x="91975" y="128341"/>
                    </a:lnTo>
                    <a:lnTo>
                      <a:pt x="90378" y="126606"/>
                    </a:lnTo>
                    <a:lnTo>
                      <a:pt x="89869" y="125865"/>
                    </a:lnTo>
                    <a:lnTo>
                      <a:pt x="89673" y="125669"/>
                    </a:lnTo>
                    <a:lnTo>
                      <a:pt x="88122" y="124304"/>
                    </a:lnTo>
                    <a:lnTo>
                      <a:pt x="86225" y="122580"/>
                    </a:lnTo>
                    <a:lnTo>
                      <a:pt x="85612" y="122603"/>
                    </a:lnTo>
                    <a:cubicBezTo>
                      <a:pt x="85265" y="122626"/>
                      <a:pt x="84917" y="122545"/>
                      <a:pt x="84594" y="122395"/>
                    </a:cubicBezTo>
                    <a:lnTo>
                      <a:pt x="84154" y="122163"/>
                    </a:lnTo>
                    <a:cubicBezTo>
                      <a:pt x="83992" y="122082"/>
                      <a:pt x="83841" y="121990"/>
                      <a:pt x="83714" y="121874"/>
                    </a:cubicBezTo>
                    <a:lnTo>
                      <a:pt x="83437" y="121619"/>
                    </a:lnTo>
                    <a:lnTo>
                      <a:pt x="83367" y="121585"/>
                    </a:lnTo>
                    <a:lnTo>
                      <a:pt x="82094" y="121191"/>
                    </a:lnTo>
                    <a:cubicBezTo>
                      <a:pt x="81921" y="121133"/>
                      <a:pt x="81747" y="121052"/>
                      <a:pt x="81585" y="120948"/>
                    </a:cubicBezTo>
                    <a:lnTo>
                      <a:pt x="81134" y="120671"/>
                    </a:lnTo>
                    <a:lnTo>
                      <a:pt x="79711" y="119641"/>
                    </a:lnTo>
                    <a:cubicBezTo>
                      <a:pt x="79387" y="119386"/>
                      <a:pt x="79144" y="119051"/>
                      <a:pt x="79017" y="118646"/>
                    </a:cubicBezTo>
                    <a:lnTo>
                      <a:pt x="78774" y="117882"/>
                    </a:lnTo>
                    <a:lnTo>
                      <a:pt x="77895" y="117096"/>
                    </a:lnTo>
                    <a:lnTo>
                      <a:pt x="77617" y="116910"/>
                    </a:lnTo>
                    <a:lnTo>
                      <a:pt x="77501" y="116841"/>
                    </a:lnTo>
                    <a:lnTo>
                      <a:pt x="76252" y="116598"/>
                    </a:lnTo>
                    <a:cubicBezTo>
                      <a:pt x="75939" y="116540"/>
                      <a:pt x="75662" y="116413"/>
                      <a:pt x="75407" y="116228"/>
                    </a:cubicBezTo>
                    <a:lnTo>
                      <a:pt x="75037" y="115939"/>
                    </a:lnTo>
                    <a:cubicBezTo>
                      <a:pt x="74771" y="115742"/>
                      <a:pt x="74574" y="115476"/>
                      <a:pt x="74435" y="115163"/>
                    </a:cubicBezTo>
                    <a:lnTo>
                      <a:pt x="74377" y="115071"/>
                    </a:lnTo>
                    <a:lnTo>
                      <a:pt x="74320" y="115048"/>
                    </a:lnTo>
                    <a:cubicBezTo>
                      <a:pt x="73857" y="114805"/>
                      <a:pt x="73487" y="114411"/>
                      <a:pt x="73313" y="113914"/>
                    </a:cubicBezTo>
                    <a:lnTo>
                      <a:pt x="73174" y="113509"/>
                    </a:lnTo>
                    <a:cubicBezTo>
                      <a:pt x="73151" y="113440"/>
                      <a:pt x="73139" y="113370"/>
                      <a:pt x="73116" y="113312"/>
                    </a:cubicBezTo>
                    <a:lnTo>
                      <a:pt x="73082" y="113324"/>
                    </a:lnTo>
                    <a:lnTo>
                      <a:pt x="72017" y="113335"/>
                    </a:lnTo>
                    <a:lnTo>
                      <a:pt x="70235" y="113220"/>
                    </a:lnTo>
                    <a:cubicBezTo>
                      <a:pt x="69923" y="113197"/>
                      <a:pt x="69634" y="113104"/>
                      <a:pt x="69368" y="112942"/>
                    </a:cubicBezTo>
                    <a:lnTo>
                      <a:pt x="68951" y="112699"/>
                    </a:lnTo>
                    <a:cubicBezTo>
                      <a:pt x="68697" y="112549"/>
                      <a:pt x="68488" y="112340"/>
                      <a:pt x="68315" y="112098"/>
                    </a:cubicBezTo>
                    <a:lnTo>
                      <a:pt x="68246" y="112005"/>
                    </a:lnTo>
                    <a:cubicBezTo>
                      <a:pt x="67910" y="112109"/>
                      <a:pt x="67540" y="112144"/>
                      <a:pt x="67193" y="112063"/>
                    </a:cubicBezTo>
                    <a:lnTo>
                      <a:pt x="66498" y="111889"/>
                    </a:lnTo>
                    <a:lnTo>
                      <a:pt x="66244" y="112051"/>
                    </a:lnTo>
                    <a:lnTo>
                      <a:pt x="66232" y="112074"/>
                    </a:lnTo>
                    <a:lnTo>
                      <a:pt x="65966" y="112537"/>
                    </a:lnTo>
                    <a:cubicBezTo>
                      <a:pt x="65654" y="113081"/>
                      <a:pt x="65122" y="113463"/>
                      <a:pt x="64497" y="113555"/>
                    </a:cubicBezTo>
                    <a:lnTo>
                      <a:pt x="64092" y="113613"/>
                    </a:lnTo>
                    <a:cubicBezTo>
                      <a:pt x="63745" y="113671"/>
                      <a:pt x="63386" y="113613"/>
                      <a:pt x="63062" y="113497"/>
                    </a:cubicBezTo>
                    <a:lnTo>
                      <a:pt x="61570" y="112896"/>
                    </a:lnTo>
                    <a:lnTo>
                      <a:pt x="60829" y="112491"/>
                    </a:lnTo>
                    <a:lnTo>
                      <a:pt x="60135" y="112040"/>
                    </a:lnTo>
                    <a:lnTo>
                      <a:pt x="59985" y="112005"/>
                    </a:lnTo>
                    <a:lnTo>
                      <a:pt x="59522" y="111912"/>
                    </a:lnTo>
                    <a:cubicBezTo>
                      <a:pt x="59175" y="111843"/>
                      <a:pt x="58851" y="111681"/>
                      <a:pt x="58596" y="111450"/>
                    </a:cubicBezTo>
                    <a:lnTo>
                      <a:pt x="58191" y="111103"/>
                    </a:lnTo>
                    <a:lnTo>
                      <a:pt x="57312" y="110223"/>
                    </a:lnTo>
                    <a:lnTo>
                      <a:pt x="56572" y="109298"/>
                    </a:lnTo>
                    <a:lnTo>
                      <a:pt x="56549" y="109263"/>
                    </a:lnTo>
                    <a:cubicBezTo>
                      <a:pt x="55970" y="109448"/>
                      <a:pt x="55357" y="109356"/>
                      <a:pt x="54859" y="109032"/>
                    </a:cubicBezTo>
                    <a:cubicBezTo>
                      <a:pt x="54339" y="109124"/>
                      <a:pt x="53772" y="109008"/>
                      <a:pt x="53321" y="108673"/>
                    </a:cubicBezTo>
                    <a:lnTo>
                      <a:pt x="52904" y="108349"/>
                    </a:lnTo>
                    <a:lnTo>
                      <a:pt x="52071" y="107724"/>
                    </a:lnTo>
                    <a:cubicBezTo>
                      <a:pt x="51840" y="107840"/>
                      <a:pt x="51585" y="107909"/>
                      <a:pt x="51319" y="107932"/>
                    </a:cubicBezTo>
                    <a:lnTo>
                      <a:pt x="50255" y="108037"/>
                    </a:lnTo>
                    <a:cubicBezTo>
                      <a:pt x="49919" y="108060"/>
                      <a:pt x="49584" y="108013"/>
                      <a:pt x="49294" y="107875"/>
                    </a:cubicBezTo>
                    <a:lnTo>
                      <a:pt x="48832" y="107678"/>
                    </a:lnTo>
                    <a:cubicBezTo>
                      <a:pt x="48693" y="107620"/>
                      <a:pt x="48565" y="107562"/>
                      <a:pt x="48438" y="107470"/>
                    </a:cubicBezTo>
                    <a:lnTo>
                      <a:pt x="48126" y="107261"/>
                    </a:lnTo>
                    <a:lnTo>
                      <a:pt x="47987" y="107400"/>
                    </a:lnTo>
                    <a:cubicBezTo>
                      <a:pt x="47894" y="107493"/>
                      <a:pt x="47790" y="107585"/>
                      <a:pt x="47663" y="107655"/>
                    </a:cubicBezTo>
                    <a:lnTo>
                      <a:pt x="47212" y="107944"/>
                    </a:lnTo>
                    <a:lnTo>
                      <a:pt x="46448" y="108395"/>
                    </a:lnTo>
                    <a:lnTo>
                      <a:pt x="45442" y="108789"/>
                    </a:lnTo>
                    <a:lnTo>
                      <a:pt x="44470" y="109205"/>
                    </a:lnTo>
                    <a:cubicBezTo>
                      <a:pt x="44076" y="109379"/>
                      <a:pt x="43625" y="109402"/>
                      <a:pt x="43209" y="109298"/>
                    </a:cubicBezTo>
                    <a:lnTo>
                      <a:pt x="42723" y="109193"/>
                    </a:lnTo>
                    <a:lnTo>
                      <a:pt x="42549" y="109159"/>
                    </a:lnTo>
                    <a:lnTo>
                      <a:pt x="42353" y="109298"/>
                    </a:lnTo>
                    <a:lnTo>
                      <a:pt x="42005" y="109564"/>
                    </a:lnTo>
                    <a:cubicBezTo>
                      <a:pt x="41901" y="109656"/>
                      <a:pt x="41774" y="109726"/>
                      <a:pt x="41658" y="109772"/>
                    </a:cubicBezTo>
                    <a:lnTo>
                      <a:pt x="41230" y="110003"/>
                    </a:lnTo>
                    <a:cubicBezTo>
                      <a:pt x="40941" y="110154"/>
                      <a:pt x="40606" y="110212"/>
                      <a:pt x="40282" y="110200"/>
                    </a:cubicBezTo>
                    <a:cubicBezTo>
                      <a:pt x="40212" y="110269"/>
                      <a:pt x="40143" y="110339"/>
                      <a:pt x="40085" y="110385"/>
                    </a:cubicBezTo>
                    <a:lnTo>
                      <a:pt x="39692" y="110721"/>
                    </a:lnTo>
                    <a:cubicBezTo>
                      <a:pt x="39460" y="110906"/>
                      <a:pt x="39194" y="111045"/>
                      <a:pt x="38916" y="111126"/>
                    </a:cubicBezTo>
                    <a:lnTo>
                      <a:pt x="37829" y="111403"/>
                    </a:lnTo>
                    <a:lnTo>
                      <a:pt x="36695" y="111635"/>
                    </a:lnTo>
                    <a:cubicBezTo>
                      <a:pt x="35769" y="111820"/>
                      <a:pt x="34832" y="111322"/>
                      <a:pt x="34462" y="110455"/>
                    </a:cubicBezTo>
                    <a:lnTo>
                      <a:pt x="34289" y="110061"/>
                    </a:lnTo>
                    <a:lnTo>
                      <a:pt x="34173" y="109656"/>
                    </a:lnTo>
                    <a:lnTo>
                      <a:pt x="33629" y="109425"/>
                    </a:lnTo>
                    <a:cubicBezTo>
                      <a:pt x="33166" y="109228"/>
                      <a:pt x="32784" y="108858"/>
                      <a:pt x="32588" y="108418"/>
                    </a:cubicBezTo>
                    <a:cubicBezTo>
                      <a:pt x="32380" y="108349"/>
                      <a:pt x="32171" y="108233"/>
                      <a:pt x="31986" y="108083"/>
                    </a:cubicBezTo>
                    <a:cubicBezTo>
                      <a:pt x="31894" y="108013"/>
                      <a:pt x="31813" y="107932"/>
                      <a:pt x="31743" y="107851"/>
                    </a:cubicBezTo>
                    <a:cubicBezTo>
                      <a:pt x="31408" y="107794"/>
                      <a:pt x="31084" y="107678"/>
                      <a:pt x="30806" y="107458"/>
                    </a:cubicBezTo>
                    <a:lnTo>
                      <a:pt x="30019" y="106868"/>
                    </a:lnTo>
                    <a:lnTo>
                      <a:pt x="29661" y="106637"/>
                    </a:lnTo>
                    <a:lnTo>
                      <a:pt x="28295" y="105838"/>
                    </a:lnTo>
                    <a:lnTo>
                      <a:pt x="27277" y="105156"/>
                    </a:lnTo>
                    <a:cubicBezTo>
                      <a:pt x="27173" y="105075"/>
                      <a:pt x="27069" y="104982"/>
                      <a:pt x="26965" y="104890"/>
                    </a:cubicBezTo>
                    <a:lnTo>
                      <a:pt x="26791" y="104704"/>
                    </a:lnTo>
                    <a:lnTo>
                      <a:pt x="25912" y="104820"/>
                    </a:lnTo>
                    <a:cubicBezTo>
                      <a:pt x="25715" y="104843"/>
                      <a:pt x="25496" y="104832"/>
                      <a:pt x="25287" y="104785"/>
                    </a:cubicBezTo>
                    <a:lnTo>
                      <a:pt x="24767" y="104670"/>
                    </a:lnTo>
                    <a:lnTo>
                      <a:pt x="23934" y="104357"/>
                    </a:lnTo>
                    <a:lnTo>
                      <a:pt x="22545" y="103698"/>
                    </a:lnTo>
                    <a:lnTo>
                      <a:pt x="21111" y="103281"/>
                    </a:lnTo>
                    <a:lnTo>
                      <a:pt x="20289" y="102876"/>
                    </a:lnTo>
                    <a:lnTo>
                      <a:pt x="19283" y="102252"/>
                    </a:lnTo>
                    <a:cubicBezTo>
                      <a:pt x="19074" y="102390"/>
                      <a:pt x="18843" y="102460"/>
                      <a:pt x="18600" y="102506"/>
                    </a:cubicBezTo>
                    <a:lnTo>
                      <a:pt x="18265" y="102564"/>
                    </a:lnTo>
                    <a:lnTo>
                      <a:pt x="18230" y="102576"/>
                    </a:lnTo>
                    <a:lnTo>
                      <a:pt x="18033" y="102738"/>
                    </a:lnTo>
                    <a:cubicBezTo>
                      <a:pt x="17675" y="103004"/>
                      <a:pt x="17212" y="103154"/>
                      <a:pt x="16760" y="103142"/>
                    </a:cubicBezTo>
                    <a:lnTo>
                      <a:pt x="16344" y="103131"/>
                    </a:lnTo>
                    <a:cubicBezTo>
                      <a:pt x="16263" y="103131"/>
                      <a:pt x="16170" y="103119"/>
                      <a:pt x="16089" y="103108"/>
                    </a:cubicBezTo>
                    <a:lnTo>
                      <a:pt x="15719" y="103270"/>
                    </a:lnTo>
                    <a:cubicBezTo>
                      <a:pt x="15430" y="103374"/>
                      <a:pt x="15118" y="103420"/>
                      <a:pt x="14805" y="103385"/>
                    </a:cubicBezTo>
                    <a:cubicBezTo>
                      <a:pt x="14447" y="103663"/>
                      <a:pt x="13984" y="103814"/>
                      <a:pt x="13533" y="103802"/>
                    </a:cubicBezTo>
                    <a:lnTo>
                      <a:pt x="13023" y="103779"/>
                    </a:lnTo>
                    <a:cubicBezTo>
                      <a:pt x="12491" y="103767"/>
                      <a:pt x="11982" y="103536"/>
                      <a:pt x="11624" y="103154"/>
                    </a:cubicBezTo>
                    <a:lnTo>
                      <a:pt x="11381" y="102900"/>
                    </a:lnTo>
                    <a:cubicBezTo>
                      <a:pt x="11242" y="102749"/>
                      <a:pt x="11126" y="102576"/>
                      <a:pt x="11045" y="102390"/>
                    </a:cubicBezTo>
                    <a:lnTo>
                      <a:pt x="10351" y="102495"/>
                    </a:lnTo>
                    <a:lnTo>
                      <a:pt x="10119" y="102564"/>
                    </a:lnTo>
                    <a:lnTo>
                      <a:pt x="9749" y="102738"/>
                    </a:lnTo>
                    <a:cubicBezTo>
                      <a:pt x="9610" y="102807"/>
                      <a:pt x="9472" y="102853"/>
                      <a:pt x="9321" y="102888"/>
                    </a:cubicBezTo>
                    <a:lnTo>
                      <a:pt x="8858" y="102992"/>
                    </a:lnTo>
                    <a:cubicBezTo>
                      <a:pt x="8430" y="103085"/>
                      <a:pt x="7979" y="103027"/>
                      <a:pt x="7574" y="102842"/>
                    </a:cubicBezTo>
                    <a:cubicBezTo>
                      <a:pt x="6660" y="103027"/>
                      <a:pt x="5723" y="102564"/>
                      <a:pt x="5341" y="101696"/>
                    </a:cubicBezTo>
                    <a:lnTo>
                      <a:pt x="5017" y="100910"/>
                    </a:lnTo>
                    <a:lnTo>
                      <a:pt x="4740" y="99822"/>
                    </a:lnTo>
                    <a:lnTo>
                      <a:pt x="4670" y="99220"/>
                    </a:lnTo>
                    <a:lnTo>
                      <a:pt x="4346" y="98885"/>
                    </a:lnTo>
                    <a:lnTo>
                      <a:pt x="3883" y="98249"/>
                    </a:lnTo>
                    <a:lnTo>
                      <a:pt x="1407" y="94685"/>
                    </a:lnTo>
                    <a:lnTo>
                      <a:pt x="1037" y="94003"/>
                    </a:lnTo>
                    <a:lnTo>
                      <a:pt x="540" y="92869"/>
                    </a:lnTo>
                    <a:lnTo>
                      <a:pt x="123" y="91781"/>
                    </a:lnTo>
                    <a:cubicBezTo>
                      <a:pt x="-50" y="91330"/>
                      <a:pt x="-39" y="90809"/>
                      <a:pt x="146" y="90335"/>
                    </a:cubicBezTo>
                    <a:lnTo>
                      <a:pt x="343" y="89837"/>
                    </a:lnTo>
                    <a:cubicBezTo>
                      <a:pt x="412" y="89652"/>
                      <a:pt x="517" y="89490"/>
                      <a:pt x="632" y="89328"/>
                    </a:cubicBezTo>
                    <a:cubicBezTo>
                      <a:pt x="563" y="89213"/>
                      <a:pt x="517" y="89085"/>
                      <a:pt x="470" y="88970"/>
                    </a:cubicBezTo>
                    <a:lnTo>
                      <a:pt x="308" y="88461"/>
                    </a:lnTo>
                    <a:lnTo>
                      <a:pt x="135" y="87778"/>
                    </a:lnTo>
                    <a:cubicBezTo>
                      <a:pt x="77" y="87547"/>
                      <a:pt x="65" y="87315"/>
                      <a:pt x="100" y="87072"/>
                    </a:cubicBezTo>
                    <a:lnTo>
                      <a:pt x="170" y="86552"/>
                    </a:lnTo>
                    <a:lnTo>
                      <a:pt x="308" y="86031"/>
                    </a:lnTo>
                    <a:lnTo>
                      <a:pt x="308" y="85950"/>
                    </a:lnTo>
                    <a:lnTo>
                      <a:pt x="135" y="85129"/>
                    </a:lnTo>
                    <a:cubicBezTo>
                      <a:pt x="42" y="84701"/>
                      <a:pt x="100" y="84249"/>
                      <a:pt x="297" y="83844"/>
                    </a:cubicBezTo>
                    <a:lnTo>
                      <a:pt x="493" y="83405"/>
                    </a:lnTo>
                    <a:cubicBezTo>
                      <a:pt x="574" y="83254"/>
                      <a:pt x="667" y="83115"/>
                      <a:pt x="771" y="82988"/>
                    </a:cubicBezTo>
                    <a:lnTo>
                      <a:pt x="1338" y="82352"/>
                    </a:lnTo>
                    <a:lnTo>
                      <a:pt x="1963" y="81820"/>
                    </a:lnTo>
                    <a:lnTo>
                      <a:pt x="3398" y="80906"/>
                    </a:lnTo>
                    <a:lnTo>
                      <a:pt x="3421" y="80848"/>
                    </a:lnTo>
                    <a:lnTo>
                      <a:pt x="3525" y="80686"/>
                    </a:lnTo>
                    <a:lnTo>
                      <a:pt x="3328" y="80142"/>
                    </a:lnTo>
                    <a:cubicBezTo>
                      <a:pt x="3259" y="79957"/>
                      <a:pt x="3224" y="79749"/>
                      <a:pt x="3212" y="79564"/>
                    </a:cubicBezTo>
                    <a:lnTo>
                      <a:pt x="3189" y="79055"/>
                    </a:lnTo>
                    <a:cubicBezTo>
                      <a:pt x="3178" y="78765"/>
                      <a:pt x="3224" y="78465"/>
                      <a:pt x="3340" y="78198"/>
                    </a:cubicBezTo>
                    <a:lnTo>
                      <a:pt x="3756" y="77203"/>
                    </a:lnTo>
                    <a:lnTo>
                      <a:pt x="4103" y="76521"/>
                    </a:lnTo>
                    <a:cubicBezTo>
                      <a:pt x="4196" y="76359"/>
                      <a:pt x="4311" y="76197"/>
                      <a:pt x="4462" y="76058"/>
                    </a:cubicBezTo>
                    <a:lnTo>
                      <a:pt x="5225" y="75306"/>
                    </a:lnTo>
                    <a:cubicBezTo>
                      <a:pt x="5422" y="75121"/>
                      <a:pt x="5665" y="74959"/>
                      <a:pt x="5931" y="74866"/>
                    </a:cubicBezTo>
                    <a:lnTo>
                      <a:pt x="6394" y="74693"/>
                    </a:lnTo>
                    <a:cubicBezTo>
                      <a:pt x="6637" y="74600"/>
                      <a:pt x="6892" y="74554"/>
                      <a:pt x="7146" y="74577"/>
                    </a:cubicBezTo>
                    <a:lnTo>
                      <a:pt x="7678" y="74589"/>
                    </a:lnTo>
                    <a:lnTo>
                      <a:pt x="7782" y="74589"/>
                    </a:lnTo>
                    <a:lnTo>
                      <a:pt x="8280" y="74392"/>
                    </a:lnTo>
                    <a:lnTo>
                      <a:pt x="8453" y="73177"/>
                    </a:lnTo>
                    <a:lnTo>
                      <a:pt x="8430" y="73096"/>
                    </a:lnTo>
                    <a:cubicBezTo>
                      <a:pt x="8268" y="72576"/>
                      <a:pt x="8338" y="71997"/>
                      <a:pt x="8604" y="71534"/>
                    </a:cubicBezTo>
                    <a:lnTo>
                      <a:pt x="8847" y="71118"/>
                    </a:lnTo>
                    <a:lnTo>
                      <a:pt x="8870" y="71060"/>
                    </a:lnTo>
                    <a:cubicBezTo>
                      <a:pt x="8847" y="70863"/>
                      <a:pt x="8847" y="70643"/>
                      <a:pt x="8882" y="70435"/>
                    </a:cubicBezTo>
                    <a:lnTo>
                      <a:pt x="8974" y="69938"/>
                    </a:lnTo>
                    <a:cubicBezTo>
                      <a:pt x="9078" y="69359"/>
                      <a:pt x="9425" y="68873"/>
                      <a:pt x="9923" y="68572"/>
                    </a:cubicBezTo>
                    <a:lnTo>
                      <a:pt x="10328" y="68329"/>
                    </a:lnTo>
                    <a:cubicBezTo>
                      <a:pt x="10605" y="68167"/>
                      <a:pt x="10941" y="68075"/>
                      <a:pt x="11265" y="68063"/>
                    </a:cubicBezTo>
                    <a:lnTo>
                      <a:pt x="12364" y="68040"/>
                    </a:lnTo>
                    <a:lnTo>
                      <a:pt x="12364" y="67624"/>
                    </a:lnTo>
                    <a:lnTo>
                      <a:pt x="12514" y="66756"/>
                    </a:lnTo>
                    <a:cubicBezTo>
                      <a:pt x="12549" y="66582"/>
                      <a:pt x="12607" y="66421"/>
                      <a:pt x="12688" y="66258"/>
                    </a:cubicBezTo>
                    <a:lnTo>
                      <a:pt x="12931" y="65796"/>
                    </a:lnTo>
                    <a:cubicBezTo>
                      <a:pt x="13162" y="65345"/>
                      <a:pt x="13544" y="64997"/>
                      <a:pt x="14018" y="64824"/>
                    </a:cubicBezTo>
                    <a:lnTo>
                      <a:pt x="14516" y="64639"/>
                    </a:lnTo>
                    <a:lnTo>
                      <a:pt x="15661" y="64245"/>
                    </a:lnTo>
                    <a:lnTo>
                      <a:pt x="16494" y="64095"/>
                    </a:lnTo>
                    <a:lnTo>
                      <a:pt x="17316" y="64083"/>
                    </a:lnTo>
                    <a:lnTo>
                      <a:pt x="17883" y="64164"/>
                    </a:lnTo>
                    <a:cubicBezTo>
                      <a:pt x="18033" y="63817"/>
                      <a:pt x="18276" y="63540"/>
                      <a:pt x="18565" y="63320"/>
                    </a:cubicBezTo>
                    <a:lnTo>
                      <a:pt x="19005" y="63007"/>
                    </a:lnTo>
                    <a:cubicBezTo>
                      <a:pt x="19190" y="62892"/>
                      <a:pt x="19398" y="62776"/>
                      <a:pt x="19607" y="62730"/>
                    </a:cubicBezTo>
                    <a:lnTo>
                      <a:pt x="19607" y="62556"/>
                    </a:lnTo>
                    <a:lnTo>
                      <a:pt x="19607" y="61851"/>
                    </a:lnTo>
                    <a:lnTo>
                      <a:pt x="19491" y="61735"/>
                    </a:lnTo>
                    <a:cubicBezTo>
                      <a:pt x="19179" y="61457"/>
                      <a:pt x="18982" y="61098"/>
                      <a:pt x="18889" y="60694"/>
                    </a:cubicBezTo>
                    <a:lnTo>
                      <a:pt x="18785" y="60173"/>
                    </a:lnTo>
                    <a:lnTo>
                      <a:pt x="18704" y="59479"/>
                    </a:lnTo>
                    <a:lnTo>
                      <a:pt x="18693" y="59456"/>
                    </a:lnTo>
                    <a:lnTo>
                      <a:pt x="18519" y="59317"/>
                    </a:lnTo>
                    <a:cubicBezTo>
                      <a:pt x="18091" y="58970"/>
                      <a:pt x="17813" y="58461"/>
                      <a:pt x="17755" y="57917"/>
                    </a:cubicBezTo>
                    <a:lnTo>
                      <a:pt x="17721" y="57408"/>
                    </a:lnTo>
                    <a:cubicBezTo>
                      <a:pt x="17663" y="56737"/>
                      <a:pt x="17929" y="56100"/>
                      <a:pt x="18461" y="55672"/>
                    </a:cubicBezTo>
                    <a:lnTo>
                      <a:pt x="19294" y="55001"/>
                    </a:lnTo>
                    <a:lnTo>
                      <a:pt x="19954" y="54573"/>
                    </a:lnTo>
                    <a:lnTo>
                      <a:pt x="20926" y="54029"/>
                    </a:lnTo>
                    <a:lnTo>
                      <a:pt x="21064" y="53948"/>
                    </a:lnTo>
                    <a:lnTo>
                      <a:pt x="21157" y="53856"/>
                    </a:lnTo>
                    <a:lnTo>
                      <a:pt x="21261" y="53694"/>
                    </a:lnTo>
                    <a:lnTo>
                      <a:pt x="21331" y="53497"/>
                    </a:lnTo>
                    <a:cubicBezTo>
                      <a:pt x="21226" y="53486"/>
                      <a:pt x="21134" y="53462"/>
                      <a:pt x="21018" y="53428"/>
                    </a:cubicBezTo>
                    <a:lnTo>
                      <a:pt x="20567" y="53312"/>
                    </a:lnTo>
                    <a:cubicBezTo>
                      <a:pt x="20139" y="53196"/>
                      <a:pt x="19745" y="52919"/>
                      <a:pt x="19479" y="52548"/>
                    </a:cubicBezTo>
                    <a:lnTo>
                      <a:pt x="19167" y="52109"/>
                    </a:lnTo>
                    <a:cubicBezTo>
                      <a:pt x="19063" y="51958"/>
                      <a:pt x="18970" y="51796"/>
                      <a:pt x="18912" y="51646"/>
                    </a:cubicBezTo>
                    <a:lnTo>
                      <a:pt x="18727" y="51148"/>
                    </a:lnTo>
                    <a:lnTo>
                      <a:pt x="18531" y="50489"/>
                    </a:lnTo>
                    <a:cubicBezTo>
                      <a:pt x="18461" y="50223"/>
                      <a:pt x="18438" y="49957"/>
                      <a:pt x="18473" y="49691"/>
                    </a:cubicBezTo>
                    <a:lnTo>
                      <a:pt x="18681" y="48036"/>
                    </a:lnTo>
                    <a:lnTo>
                      <a:pt x="18519" y="47701"/>
                    </a:lnTo>
                    <a:lnTo>
                      <a:pt x="18276" y="47018"/>
                    </a:lnTo>
                    <a:cubicBezTo>
                      <a:pt x="18079" y="46428"/>
                      <a:pt x="18184" y="45769"/>
                      <a:pt x="18531" y="45271"/>
                    </a:cubicBezTo>
                    <a:cubicBezTo>
                      <a:pt x="18878" y="44751"/>
                      <a:pt x="19456" y="44438"/>
                      <a:pt x="20081" y="44403"/>
                    </a:cubicBezTo>
                    <a:cubicBezTo>
                      <a:pt x="20081" y="44403"/>
                      <a:pt x="20613" y="44380"/>
                      <a:pt x="20590" y="44380"/>
                    </a:cubicBezTo>
                    <a:lnTo>
                      <a:pt x="20983" y="44357"/>
                    </a:lnTo>
                    <a:lnTo>
                      <a:pt x="20659" y="43559"/>
                    </a:lnTo>
                    <a:cubicBezTo>
                      <a:pt x="20578" y="43316"/>
                      <a:pt x="20544" y="43050"/>
                      <a:pt x="20555" y="42795"/>
                    </a:cubicBezTo>
                    <a:lnTo>
                      <a:pt x="20578" y="42356"/>
                    </a:lnTo>
                    <a:cubicBezTo>
                      <a:pt x="20590" y="42008"/>
                      <a:pt x="20694" y="41673"/>
                      <a:pt x="20891" y="41395"/>
                    </a:cubicBezTo>
                    <a:cubicBezTo>
                      <a:pt x="20752" y="41164"/>
                      <a:pt x="20659" y="40909"/>
                      <a:pt x="20625" y="40632"/>
                    </a:cubicBezTo>
                    <a:lnTo>
                      <a:pt x="20428" y="39081"/>
                    </a:lnTo>
                    <a:lnTo>
                      <a:pt x="20347" y="38584"/>
                    </a:lnTo>
                    <a:lnTo>
                      <a:pt x="20255" y="38052"/>
                    </a:lnTo>
                    <a:lnTo>
                      <a:pt x="20197" y="37288"/>
                    </a:lnTo>
                    <a:cubicBezTo>
                      <a:pt x="20197" y="37138"/>
                      <a:pt x="20197" y="36999"/>
                      <a:pt x="20220" y="36837"/>
                    </a:cubicBezTo>
                    <a:lnTo>
                      <a:pt x="20312" y="36328"/>
                    </a:lnTo>
                    <a:cubicBezTo>
                      <a:pt x="20336" y="36166"/>
                      <a:pt x="20393" y="36004"/>
                      <a:pt x="20463" y="35865"/>
                    </a:cubicBezTo>
                    <a:cubicBezTo>
                      <a:pt x="20451" y="35796"/>
                      <a:pt x="20440" y="35715"/>
                      <a:pt x="20428" y="35657"/>
                    </a:cubicBezTo>
                    <a:lnTo>
                      <a:pt x="20359" y="35194"/>
                    </a:lnTo>
                    <a:cubicBezTo>
                      <a:pt x="20278" y="34615"/>
                      <a:pt x="20451" y="34049"/>
                      <a:pt x="20821" y="33620"/>
                    </a:cubicBezTo>
                    <a:lnTo>
                      <a:pt x="21134" y="33262"/>
                    </a:lnTo>
                    <a:cubicBezTo>
                      <a:pt x="21562" y="32753"/>
                      <a:pt x="22221" y="32487"/>
                      <a:pt x="22881" y="32568"/>
                    </a:cubicBezTo>
                    <a:lnTo>
                      <a:pt x="22973" y="32579"/>
                    </a:lnTo>
                    <a:cubicBezTo>
                      <a:pt x="22973" y="32521"/>
                      <a:pt x="22973" y="32475"/>
                      <a:pt x="22985" y="32429"/>
                    </a:cubicBezTo>
                    <a:lnTo>
                      <a:pt x="23043" y="31920"/>
                    </a:lnTo>
                    <a:cubicBezTo>
                      <a:pt x="23101" y="31422"/>
                      <a:pt x="23332" y="30983"/>
                      <a:pt x="23702" y="30659"/>
                    </a:cubicBezTo>
                    <a:lnTo>
                      <a:pt x="23980" y="30392"/>
                    </a:lnTo>
                    <a:cubicBezTo>
                      <a:pt x="24639" y="29814"/>
                      <a:pt x="25577" y="29710"/>
                      <a:pt x="26317" y="30138"/>
                    </a:cubicBezTo>
                    <a:lnTo>
                      <a:pt x="26583" y="30288"/>
                    </a:lnTo>
                    <a:lnTo>
                      <a:pt x="26664" y="30011"/>
                    </a:lnTo>
                    <a:cubicBezTo>
                      <a:pt x="26849" y="29328"/>
                      <a:pt x="27381" y="28796"/>
                      <a:pt x="28064" y="28622"/>
                    </a:cubicBezTo>
                    <a:lnTo>
                      <a:pt x="28932" y="28391"/>
                    </a:lnTo>
                    <a:lnTo>
                      <a:pt x="29753" y="27998"/>
                    </a:lnTo>
                    <a:lnTo>
                      <a:pt x="30633" y="27743"/>
                    </a:lnTo>
                    <a:cubicBezTo>
                      <a:pt x="31003" y="27650"/>
                      <a:pt x="31396" y="27662"/>
                      <a:pt x="31755" y="27778"/>
                    </a:cubicBezTo>
                    <a:lnTo>
                      <a:pt x="32194" y="27928"/>
                    </a:lnTo>
                    <a:cubicBezTo>
                      <a:pt x="32461" y="28021"/>
                      <a:pt x="32704" y="28160"/>
                      <a:pt x="32900" y="28345"/>
                    </a:cubicBezTo>
                    <a:lnTo>
                      <a:pt x="32912" y="28356"/>
                    </a:lnTo>
                    <a:cubicBezTo>
                      <a:pt x="33016" y="28206"/>
                      <a:pt x="33143" y="28079"/>
                      <a:pt x="33270" y="27951"/>
                    </a:cubicBezTo>
                    <a:lnTo>
                      <a:pt x="33675" y="27627"/>
                    </a:lnTo>
                    <a:cubicBezTo>
                      <a:pt x="33791" y="27523"/>
                      <a:pt x="33930" y="27442"/>
                      <a:pt x="34080" y="27361"/>
                    </a:cubicBezTo>
                    <a:lnTo>
                      <a:pt x="34578" y="27130"/>
                    </a:lnTo>
                    <a:cubicBezTo>
                      <a:pt x="35284" y="26794"/>
                      <a:pt x="36117" y="26898"/>
                      <a:pt x="36718" y="27408"/>
                    </a:cubicBezTo>
                    <a:lnTo>
                      <a:pt x="37054" y="27685"/>
                    </a:lnTo>
                    <a:cubicBezTo>
                      <a:pt x="37216" y="27824"/>
                      <a:pt x="37366" y="27974"/>
                      <a:pt x="37470" y="28148"/>
                    </a:cubicBezTo>
                    <a:lnTo>
                      <a:pt x="37621" y="28379"/>
                    </a:lnTo>
                    <a:lnTo>
                      <a:pt x="38060" y="28553"/>
                    </a:lnTo>
                    <a:lnTo>
                      <a:pt x="38083" y="28564"/>
                    </a:lnTo>
                    <a:lnTo>
                      <a:pt x="38743" y="28483"/>
                    </a:lnTo>
                    <a:lnTo>
                      <a:pt x="39483" y="28472"/>
                    </a:lnTo>
                    <a:cubicBezTo>
                      <a:pt x="39715" y="28460"/>
                      <a:pt x="39946" y="28495"/>
                      <a:pt x="40178" y="28576"/>
                    </a:cubicBezTo>
                    <a:lnTo>
                      <a:pt x="40687" y="28750"/>
                    </a:lnTo>
                    <a:lnTo>
                      <a:pt x="40941" y="28888"/>
                    </a:lnTo>
                    <a:lnTo>
                      <a:pt x="40999" y="28888"/>
                    </a:lnTo>
                    <a:cubicBezTo>
                      <a:pt x="41311" y="28888"/>
                      <a:pt x="41612" y="28958"/>
                      <a:pt x="41890" y="29085"/>
                    </a:cubicBezTo>
                    <a:lnTo>
                      <a:pt x="42295" y="29282"/>
                    </a:lnTo>
                    <a:cubicBezTo>
                      <a:pt x="42619" y="29432"/>
                      <a:pt x="42873" y="29675"/>
                      <a:pt x="43070" y="29953"/>
                    </a:cubicBezTo>
                    <a:cubicBezTo>
                      <a:pt x="43163" y="29976"/>
                      <a:pt x="43255" y="30011"/>
                      <a:pt x="43336" y="30045"/>
                    </a:cubicBezTo>
                    <a:lnTo>
                      <a:pt x="43776" y="30242"/>
                    </a:lnTo>
                    <a:cubicBezTo>
                      <a:pt x="43834" y="30265"/>
                      <a:pt x="43868" y="30300"/>
                      <a:pt x="43915" y="30323"/>
                    </a:cubicBezTo>
                    <a:lnTo>
                      <a:pt x="44516" y="29756"/>
                    </a:lnTo>
                    <a:lnTo>
                      <a:pt x="45118" y="29293"/>
                    </a:lnTo>
                    <a:lnTo>
                      <a:pt x="46182" y="28634"/>
                    </a:lnTo>
                    <a:cubicBezTo>
                      <a:pt x="46610" y="28368"/>
                      <a:pt x="47108" y="28287"/>
                      <a:pt x="47605" y="28368"/>
                    </a:cubicBezTo>
                    <a:lnTo>
                      <a:pt x="48068" y="28460"/>
                    </a:lnTo>
                    <a:cubicBezTo>
                      <a:pt x="48253" y="28495"/>
                      <a:pt x="48427" y="28553"/>
                      <a:pt x="48589" y="28634"/>
                    </a:cubicBezTo>
                    <a:lnTo>
                      <a:pt x="49364" y="29027"/>
                    </a:lnTo>
                    <a:lnTo>
                      <a:pt x="49595" y="28819"/>
                    </a:lnTo>
                    <a:lnTo>
                      <a:pt x="50046" y="28426"/>
                    </a:lnTo>
                    <a:cubicBezTo>
                      <a:pt x="50301" y="28217"/>
                      <a:pt x="50590" y="28067"/>
                      <a:pt x="50926" y="27986"/>
                    </a:cubicBezTo>
                    <a:lnTo>
                      <a:pt x="51932" y="27778"/>
                    </a:lnTo>
                    <a:lnTo>
                      <a:pt x="52175" y="27708"/>
                    </a:lnTo>
                    <a:lnTo>
                      <a:pt x="52187" y="27708"/>
                    </a:lnTo>
                    <a:lnTo>
                      <a:pt x="52499" y="27118"/>
                    </a:lnTo>
                    <a:cubicBezTo>
                      <a:pt x="52661" y="26806"/>
                      <a:pt x="52904" y="26540"/>
                      <a:pt x="53205" y="26355"/>
                    </a:cubicBezTo>
                    <a:lnTo>
                      <a:pt x="53622" y="26089"/>
                    </a:lnTo>
                    <a:cubicBezTo>
                      <a:pt x="53818" y="25973"/>
                      <a:pt x="54038" y="25880"/>
                      <a:pt x="54258" y="25822"/>
                    </a:cubicBezTo>
                    <a:lnTo>
                      <a:pt x="55091" y="25672"/>
                    </a:lnTo>
                    <a:lnTo>
                      <a:pt x="56271" y="25637"/>
                    </a:lnTo>
                    <a:lnTo>
                      <a:pt x="56942" y="25672"/>
                    </a:lnTo>
                    <a:cubicBezTo>
                      <a:pt x="57150" y="25684"/>
                      <a:pt x="57370" y="25730"/>
                      <a:pt x="57555" y="25811"/>
                    </a:cubicBezTo>
                    <a:lnTo>
                      <a:pt x="57949" y="25973"/>
                    </a:lnTo>
                    <a:lnTo>
                      <a:pt x="58087" y="25996"/>
                    </a:lnTo>
                    <a:lnTo>
                      <a:pt x="58192" y="25996"/>
                    </a:lnTo>
                    <a:lnTo>
                      <a:pt x="58585" y="25938"/>
                    </a:lnTo>
                    <a:lnTo>
                      <a:pt x="59429" y="25915"/>
                    </a:lnTo>
                    <a:lnTo>
                      <a:pt x="60101" y="25996"/>
                    </a:lnTo>
                    <a:lnTo>
                      <a:pt x="60378" y="25996"/>
                    </a:lnTo>
                    <a:lnTo>
                      <a:pt x="60725" y="25938"/>
                    </a:lnTo>
                    <a:lnTo>
                      <a:pt x="61234" y="25857"/>
                    </a:lnTo>
                    <a:cubicBezTo>
                      <a:pt x="61431" y="25834"/>
                      <a:pt x="61639" y="25822"/>
                      <a:pt x="61836" y="25846"/>
                    </a:cubicBezTo>
                    <a:lnTo>
                      <a:pt x="62357" y="25927"/>
                    </a:lnTo>
                    <a:cubicBezTo>
                      <a:pt x="62900" y="25996"/>
                      <a:pt x="63386" y="26285"/>
                      <a:pt x="63710" y="26748"/>
                    </a:cubicBezTo>
                    <a:lnTo>
                      <a:pt x="64208" y="27465"/>
                    </a:lnTo>
                    <a:lnTo>
                      <a:pt x="64543" y="28206"/>
                    </a:lnTo>
                    <a:lnTo>
                      <a:pt x="65133" y="28229"/>
                    </a:lnTo>
                    <a:lnTo>
                      <a:pt x="65666" y="27604"/>
                    </a:lnTo>
                    <a:lnTo>
                      <a:pt x="66383" y="26922"/>
                    </a:lnTo>
                    <a:lnTo>
                      <a:pt x="67251" y="26297"/>
                    </a:lnTo>
                    <a:cubicBezTo>
                      <a:pt x="67771" y="25892"/>
                      <a:pt x="68465" y="25799"/>
                      <a:pt x="69102" y="26019"/>
                    </a:cubicBezTo>
                    <a:lnTo>
                      <a:pt x="70641" y="26598"/>
                    </a:lnTo>
                    <a:cubicBezTo>
                      <a:pt x="70641" y="26598"/>
                      <a:pt x="71150" y="26783"/>
                      <a:pt x="71138" y="26771"/>
                    </a:cubicBezTo>
                    <a:lnTo>
                      <a:pt x="71636" y="26956"/>
                    </a:lnTo>
                    <a:lnTo>
                      <a:pt x="72145" y="27141"/>
                    </a:lnTo>
                    <a:lnTo>
                      <a:pt x="72897" y="27535"/>
                    </a:lnTo>
                    <a:lnTo>
                      <a:pt x="73834" y="28113"/>
                    </a:lnTo>
                    <a:lnTo>
                      <a:pt x="74227" y="28310"/>
                    </a:lnTo>
                    <a:lnTo>
                      <a:pt x="75662" y="29050"/>
                    </a:lnTo>
                    <a:cubicBezTo>
                      <a:pt x="76229" y="29328"/>
                      <a:pt x="76622" y="29872"/>
                      <a:pt x="76726" y="30485"/>
                    </a:cubicBezTo>
                    <a:lnTo>
                      <a:pt x="76807" y="30925"/>
                    </a:lnTo>
                    <a:cubicBezTo>
                      <a:pt x="76842" y="31179"/>
                      <a:pt x="76842" y="31434"/>
                      <a:pt x="76796" y="31688"/>
                    </a:cubicBezTo>
                    <a:lnTo>
                      <a:pt x="76726" y="32001"/>
                    </a:lnTo>
                    <a:lnTo>
                      <a:pt x="76726" y="32035"/>
                    </a:lnTo>
                    <a:lnTo>
                      <a:pt x="76958" y="32822"/>
                    </a:lnTo>
                    <a:lnTo>
                      <a:pt x="77096" y="33505"/>
                    </a:lnTo>
                    <a:lnTo>
                      <a:pt x="77131" y="33771"/>
                    </a:lnTo>
                    <a:lnTo>
                      <a:pt x="77282" y="33956"/>
                    </a:lnTo>
                    <a:cubicBezTo>
                      <a:pt x="77397" y="34095"/>
                      <a:pt x="77513" y="34234"/>
                      <a:pt x="77571" y="34396"/>
                    </a:cubicBezTo>
                    <a:lnTo>
                      <a:pt x="77814" y="34881"/>
                    </a:lnTo>
                    <a:lnTo>
                      <a:pt x="78161" y="35876"/>
                    </a:lnTo>
                    <a:lnTo>
                      <a:pt x="78265" y="36443"/>
                    </a:lnTo>
                    <a:lnTo>
                      <a:pt x="78450" y="36478"/>
                    </a:lnTo>
                    <a:cubicBezTo>
                      <a:pt x="78716" y="36536"/>
                      <a:pt x="78959" y="36640"/>
                      <a:pt x="79191" y="36790"/>
                    </a:cubicBezTo>
                    <a:lnTo>
                      <a:pt x="79561" y="37057"/>
                    </a:lnTo>
                    <a:lnTo>
                      <a:pt x="79642" y="37091"/>
                    </a:lnTo>
                    <a:lnTo>
                      <a:pt x="79746" y="37114"/>
                    </a:lnTo>
                    <a:lnTo>
                      <a:pt x="80093" y="37138"/>
                    </a:lnTo>
                    <a:lnTo>
                      <a:pt x="80116" y="37138"/>
                    </a:lnTo>
                    <a:lnTo>
                      <a:pt x="80151" y="37114"/>
                    </a:lnTo>
                    <a:lnTo>
                      <a:pt x="80567" y="36767"/>
                    </a:lnTo>
                    <a:lnTo>
                      <a:pt x="81111" y="36362"/>
                    </a:lnTo>
                    <a:cubicBezTo>
                      <a:pt x="81701" y="35946"/>
                      <a:pt x="82465" y="35865"/>
                      <a:pt x="83113" y="36166"/>
                    </a:cubicBezTo>
                    <a:lnTo>
                      <a:pt x="83448" y="36328"/>
                    </a:lnTo>
                    <a:lnTo>
                      <a:pt x="83656" y="36385"/>
                    </a:lnTo>
                    <a:lnTo>
                      <a:pt x="84050" y="36443"/>
                    </a:lnTo>
                    <a:lnTo>
                      <a:pt x="84235" y="36270"/>
                    </a:lnTo>
                    <a:lnTo>
                      <a:pt x="85149" y="35529"/>
                    </a:lnTo>
                    <a:lnTo>
                      <a:pt x="85496" y="35240"/>
                    </a:lnTo>
                    <a:lnTo>
                      <a:pt x="86236" y="34546"/>
                    </a:lnTo>
                    <a:cubicBezTo>
                      <a:pt x="86514" y="34268"/>
                      <a:pt x="86873" y="34095"/>
                      <a:pt x="87266" y="34025"/>
                    </a:cubicBezTo>
                    <a:lnTo>
                      <a:pt x="87752" y="33933"/>
                    </a:lnTo>
                    <a:lnTo>
                      <a:pt x="88076" y="33655"/>
                    </a:lnTo>
                    <a:lnTo>
                      <a:pt x="88307" y="33447"/>
                    </a:lnTo>
                    <a:lnTo>
                      <a:pt x="88400" y="33296"/>
                    </a:lnTo>
                    <a:lnTo>
                      <a:pt x="88562" y="32961"/>
                    </a:lnTo>
                    <a:lnTo>
                      <a:pt x="88759" y="32521"/>
                    </a:lnTo>
                    <a:cubicBezTo>
                      <a:pt x="88863" y="32290"/>
                      <a:pt x="89002" y="32093"/>
                      <a:pt x="89175" y="31920"/>
                    </a:cubicBezTo>
                    <a:lnTo>
                      <a:pt x="89522" y="31561"/>
                    </a:lnTo>
                    <a:cubicBezTo>
                      <a:pt x="89661" y="31422"/>
                      <a:pt x="89800" y="31318"/>
                      <a:pt x="89973" y="31225"/>
                    </a:cubicBezTo>
                    <a:lnTo>
                      <a:pt x="90332" y="31029"/>
                    </a:lnTo>
                    <a:lnTo>
                      <a:pt x="90390" y="30994"/>
                    </a:lnTo>
                    <a:lnTo>
                      <a:pt x="90494" y="30832"/>
                    </a:lnTo>
                    <a:cubicBezTo>
                      <a:pt x="90818" y="30381"/>
                      <a:pt x="91292" y="30080"/>
                      <a:pt x="91848" y="29999"/>
                    </a:cubicBezTo>
                    <a:lnTo>
                      <a:pt x="92380" y="29918"/>
                    </a:lnTo>
                    <a:lnTo>
                      <a:pt x="92982" y="29918"/>
                    </a:lnTo>
                    <a:lnTo>
                      <a:pt x="93248" y="29849"/>
                    </a:lnTo>
                    <a:lnTo>
                      <a:pt x="94081" y="29606"/>
                    </a:lnTo>
                    <a:lnTo>
                      <a:pt x="94220" y="29316"/>
                    </a:lnTo>
                    <a:cubicBezTo>
                      <a:pt x="94301" y="29143"/>
                      <a:pt x="94393" y="28981"/>
                      <a:pt x="94509" y="28830"/>
                    </a:cubicBezTo>
                    <a:lnTo>
                      <a:pt x="94543" y="28796"/>
                    </a:lnTo>
                    <a:lnTo>
                      <a:pt x="94555" y="28773"/>
                    </a:lnTo>
                    <a:lnTo>
                      <a:pt x="94740" y="28171"/>
                    </a:lnTo>
                    <a:cubicBezTo>
                      <a:pt x="94902" y="27662"/>
                      <a:pt x="95272" y="27234"/>
                      <a:pt x="95758" y="26991"/>
                    </a:cubicBezTo>
                    <a:lnTo>
                      <a:pt x="96082" y="26366"/>
                    </a:lnTo>
                    <a:lnTo>
                      <a:pt x="96545" y="25660"/>
                    </a:lnTo>
                    <a:cubicBezTo>
                      <a:pt x="96719" y="25429"/>
                      <a:pt x="96938" y="25232"/>
                      <a:pt x="97181" y="25093"/>
                    </a:cubicBezTo>
                    <a:lnTo>
                      <a:pt x="97621" y="24839"/>
                    </a:lnTo>
                    <a:cubicBezTo>
                      <a:pt x="97783" y="24746"/>
                      <a:pt x="97968" y="24677"/>
                      <a:pt x="98153" y="24642"/>
                    </a:cubicBezTo>
                    <a:lnTo>
                      <a:pt x="99715" y="24272"/>
                    </a:lnTo>
                    <a:cubicBezTo>
                      <a:pt x="99715" y="24272"/>
                      <a:pt x="100236" y="24156"/>
                      <a:pt x="100201" y="24168"/>
                    </a:cubicBezTo>
                    <a:lnTo>
                      <a:pt x="100305" y="24145"/>
                    </a:lnTo>
                    <a:lnTo>
                      <a:pt x="100814" y="23740"/>
                    </a:lnTo>
                    <a:lnTo>
                      <a:pt x="101589" y="23289"/>
                    </a:lnTo>
                    <a:cubicBezTo>
                      <a:pt x="101728" y="23219"/>
                      <a:pt x="101856" y="23173"/>
                      <a:pt x="102006" y="23138"/>
                    </a:cubicBezTo>
                    <a:lnTo>
                      <a:pt x="102515" y="22988"/>
                    </a:lnTo>
                    <a:cubicBezTo>
                      <a:pt x="102665" y="22953"/>
                      <a:pt x="102827" y="22930"/>
                      <a:pt x="102966" y="22918"/>
                    </a:cubicBezTo>
                    <a:lnTo>
                      <a:pt x="103464" y="22907"/>
                    </a:lnTo>
                    <a:cubicBezTo>
                      <a:pt x="103869" y="22895"/>
                      <a:pt x="104262" y="22999"/>
                      <a:pt x="104609" y="23219"/>
                    </a:cubicBezTo>
                    <a:lnTo>
                      <a:pt x="105292" y="22965"/>
                    </a:lnTo>
                    <a:cubicBezTo>
                      <a:pt x="105650" y="22826"/>
                      <a:pt x="106044" y="22803"/>
                      <a:pt x="106414" y="22884"/>
                    </a:cubicBezTo>
                    <a:lnTo>
                      <a:pt x="106865" y="22988"/>
                    </a:lnTo>
                    <a:cubicBezTo>
                      <a:pt x="107189" y="23057"/>
                      <a:pt x="107467" y="23185"/>
                      <a:pt x="107721" y="23404"/>
                    </a:cubicBezTo>
                    <a:lnTo>
                      <a:pt x="108080" y="23694"/>
                    </a:lnTo>
                    <a:lnTo>
                      <a:pt x="108277" y="23589"/>
                    </a:lnTo>
                    <a:cubicBezTo>
                      <a:pt x="108797" y="23312"/>
                      <a:pt x="109422" y="23265"/>
                      <a:pt x="109977" y="23485"/>
                    </a:cubicBezTo>
                    <a:lnTo>
                      <a:pt x="110486" y="23694"/>
                    </a:lnTo>
                    <a:lnTo>
                      <a:pt x="110810" y="22895"/>
                    </a:lnTo>
                    <a:cubicBezTo>
                      <a:pt x="110891" y="22722"/>
                      <a:pt x="110996" y="22548"/>
                      <a:pt x="111123" y="22386"/>
                    </a:cubicBezTo>
                    <a:lnTo>
                      <a:pt x="111724" y="21715"/>
                    </a:lnTo>
                    <a:lnTo>
                      <a:pt x="112650" y="20975"/>
                    </a:lnTo>
                    <a:lnTo>
                      <a:pt x="113622" y="20385"/>
                    </a:lnTo>
                    <a:lnTo>
                      <a:pt x="113911" y="20153"/>
                    </a:lnTo>
                    <a:lnTo>
                      <a:pt x="114247" y="19876"/>
                    </a:lnTo>
                    <a:lnTo>
                      <a:pt x="114490" y="19633"/>
                    </a:lnTo>
                    <a:lnTo>
                      <a:pt x="115126" y="18869"/>
                    </a:lnTo>
                    <a:cubicBezTo>
                      <a:pt x="115230" y="18753"/>
                      <a:pt x="115334" y="18638"/>
                      <a:pt x="115461" y="18545"/>
                    </a:cubicBezTo>
                    <a:lnTo>
                      <a:pt x="115889" y="18221"/>
                    </a:lnTo>
                    <a:lnTo>
                      <a:pt x="116491" y="17851"/>
                    </a:lnTo>
                    <a:lnTo>
                      <a:pt x="117116" y="17527"/>
                    </a:lnTo>
                    <a:cubicBezTo>
                      <a:pt x="117347" y="17411"/>
                      <a:pt x="117602" y="17342"/>
                      <a:pt x="117856" y="17330"/>
                    </a:cubicBezTo>
                    <a:lnTo>
                      <a:pt x="118620" y="17261"/>
                    </a:lnTo>
                    <a:lnTo>
                      <a:pt x="120425" y="15456"/>
                    </a:lnTo>
                    <a:lnTo>
                      <a:pt x="120610" y="15259"/>
                    </a:lnTo>
                    <a:lnTo>
                      <a:pt x="122426" y="12124"/>
                    </a:lnTo>
                    <a:lnTo>
                      <a:pt x="122369" y="8502"/>
                    </a:lnTo>
                    <a:cubicBezTo>
                      <a:pt x="122369" y="7797"/>
                      <a:pt x="122727" y="7126"/>
                      <a:pt x="123340" y="6767"/>
                    </a:cubicBezTo>
                    <a:lnTo>
                      <a:pt x="123664" y="6570"/>
                    </a:lnTo>
                    <a:cubicBezTo>
                      <a:pt x="124011" y="6362"/>
                      <a:pt x="124416" y="6258"/>
                      <a:pt x="124833" y="6293"/>
                    </a:cubicBezTo>
                    <a:cubicBezTo>
                      <a:pt x="124833" y="6293"/>
                      <a:pt x="125365" y="6316"/>
                      <a:pt x="125353" y="6316"/>
                    </a:cubicBezTo>
                    <a:lnTo>
                      <a:pt x="125816" y="6339"/>
                    </a:lnTo>
                    <a:lnTo>
                      <a:pt x="129044" y="6304"/>
                    </a:lnTo>
                    <a:lnTo>
                      <a:pt x="129102" y="6281"/>
                    </a:lnTo>
                    <a:cubicBezTo>
                      <a:pt x="129102" y="6281"/>
                      <a:pt x="129565" y="6038"/>
                      <a:pt x="129530" y="6050"/>
                    </a:cubicBezTo>
                    <a:lnTo>
                      <a:pt x="131775" y="4835"/>
                    </a:lnTo>
                    <a:lnTo>
                      <a:pt x="131832" y="4800"/>
                    </a:lnTo>
                    <a:close/>
                    <a:moveTo>
                      <a:pt x="144328" y="14171"/>
                    </a:moveTo>
                    <a:lnTo>
                      <a:pt x="141065" y="6061"/>
                    </a:lnTo>
                    <a:lnTo>
                      <a:pt x="141053" y="6049"/>
                    </a:lnTo>
                    <a:lnTo>
                      <a:pt x="138716" y="4152"/>
                    </a:lnTo>
                    <a:lnTo>
                      <a:pt x="137571" y="4441"/>
                    </a:lnTo>
                    <a:lnTo>
                      <a:pt x="137490" y="4510"/>
                    </a:lnTo>
                    <a:lnTo>
                      <a:pt x="135974" y="5725"/>
                    </a:lnTo>
                    <a:lnTo>
                      <a:pt x="135801" y="5922"/>
                    </a:lnTo>
                    <a:lnTo>
                      <a:pt x="134921" y="7171"/>
                    </a:lnTo>
                    <a:cubicBezTo>
                      <a:pt x="134806" y="7345"/>
                      <a:pt x="134644" y="7507"/>
                      <a:pt x="134470" y="7623"/>
                    </a:cubicBezTo>
                    <a:lnTo>
                      <a:pt x="133834" y="8074"/>
                    </a:lnTo>
                    <a:lnTo>
                      <a:pt x="130467" y="9867"/>
                    </a:lnTo>
                    <a:cubicBezTo>
                      <a:pt x="130201" y="10018"/>
                      <a:pt x="129889" y="10075"/>
                      <a:pt x="129588" y="10075"/>
                    </a:cubicBezTo>
                    <a:lnTo>
                      <a:pt x="126441" y="10110"/>
                    </a:lnTo>
                    <a:lnTo>
                      <a:pt x="126464" y="11984"/>
                    </a:lnTo>
                    <a:lnTo>
                      <a:pt x="126406" y="12702"/>
                    </a:lnTo>
                    <a:cubicBezTo>
                      <a:pt x="126383" y="12991"/>
                      <a:pt x="126291" y="13280"/>
                      <a:pt x="126140" y="13535"/>
                    </a:cubicBezTo>
                    <a:lnTo>
                      <a:pt x="123977" y="17249"/>
                    </a:lnTo>
                    <a:cubicBezTo>
                      <a:pt x="123907" y="17387"/>
                      <a:pt x="123815" y="17503"/>
                      <a:pt x="123710" y="17607"/>
                    </a:cubicBezTo>
                    <a:lnTo>
                      <a:pt x="123340" y="18001"/>
                    </a:lnTo>
                    <a:lnTo>
                      <a:pt x="122160" y="19181"/>
                    </a:lnTo>
                    <a:cubicBezTo>
                      <a:pt x="122160" y="19181"/>
                      <a:pt x="121790" y="19574"/>
                      <a:pt x="121801" y="19551"/>
                    </a:cubicBezTo>
                    <a:lnTo>
                      <a:pt x="121454" y="19898"/>
                    </a:lnTo>
                    <a:lnTo>
                      <a:pt x="121084" y="20303"/>
                    </a:lnTo>
                    <a:cubicBezTo>
                      <a:pt x="120795" y="20592"/>
                      <a:pt x="120413" y="20812"/>
                      <a:pt x="119997" y="20893"/>
                    </a:cubicBezTo>
                    <a:lnTo>
                      <a:pt x="119488" y="20986"/>
                    </a:lnTo>
                    <a:lnTo>
                      <a:pt x="118608" y="21067"/>
                    </a:lnTo>
                    <a:lnTo>
                      <a:pt x="118550" y="21090"/>
                    </a:lnTo>
                    <a:lnTo>
                      <a:pt x="118238" y="21275"/>
                    </a:lnTo>
                    <a:lnTo>
                      <a:pt x="118064" y="21414"/>
                    </a:lnTo>
                    <a:lnTo>
                      <a:pt x="117532" y="22050"/>
                    </a:lnTo>
                    <a:lnTo>
                      <a:pt x="117046" y="22548"/>
                    </a:lnTo>
                    <a:lnTo>
                      <a:pt x="116028" y="23381"/>
                    </a:lnTo>
                    <a:lnTo>
                      <a:pt x="114987" y="24017"/>
                    </a:lnTo>
                    <a:lnTo>
                      <a:pt x="114663" y="24260"/>
                    </a:lnTo>
                    <a:lnTo>
                      <a:pt x="114432" y="24445"/>
                    </a:lnTo>
                    <a:lnTo>
                      <a:pt x="114420" y="24456"/>
                    </a:lnTo>
                    <a:lnTo>
                      <a:pt x="114131" y="25174"/>
                    </a:lnTo>
                    <a:lnTo>
                      <a:pt x="113737" y="25868"/>
                    </a:lnTo>
                    <a:cubicBezTo>
                      <a:pt x="113668" y="25984"/>
                      <a:pt x="113587" y="26099"/>
                      <a:pt x="113494" y="26204"/>
                    </a:cubicBezTo>
                    <a:lnTo>
                      <a:pt x="113147" y="26608"/>
                    </a:lnTo>
                    <a:lnTo>
                      <a:pt x="112523" y="27152"/>
                    </a:lnTo>
                    <a:cubicBezTo>
                      <a:pt x="112280" y="27337"/>
                      <a:pt x="111990" y="27488"/>
                      <a:pt x="111690" y="27557"/>
                    </a:cubicBezTo>
                    <a:lnTo>
                      <a:pt x="111180" y="27661"/>
                    </a:lnTo>
                    <a:cubicBezTo>
                      <a:pt x="110775" y="27754"/>
                      <a:pt x="110347" y="27731"/>
                      <a:pt x="109966" y="27569"/>
                    </a:cubicBezTo>
                    <a:lnTo>
                      <a:pt x="109468" y="27361"/>
                    </a:lnTo>
                    <a:lnTo>
                      <a:pt x="109376" y="27326"/>
                    </a:lnTo>
                    <a:lnTo>
                      <a:pt x="109271" y="27395"/>
                    </a:lnTo>
                    <a:cubicBezTo>
                      <a:pt x="108924" y="27580"/>
                      <a:pt x="108508" y="27661"/>
                      <a:pt x="108103" y="27627"/>
                    </a:cubicBezTo>
                    <a:lnTo>
                      <a:pt x="107571" y="27569"/>
                    </a:lnTo>
                    <a:cubicBezTo>
                      <a:pt x="107374" y="27557"/>
                      <a:pt x="107154" y="27499"/>
                      <a:pt x="106969" y="27407"/>
                    </a:cubicBezTo>
                    <a:lnTo>
                      <a:pt x="106483" y="27199"/>
                    </a:lnTo>
                    <a:cubicBezTo>
                      <a:pt x="106367" y="27141"/>
                      <a:pt x="106240" y="27083"/>
                      <a:pt x="106125" y="27002"/>
                    </a:cubicBezTo>
                    <a:lnTo>
                      <a:pt x="105847" y="26805"/>
                    </a:lnTo>
                    <a:lnTo>
                      <a:pt x="105130" y="27071"/>
                    </a:lnTo>
                    <a:cubicBezTo>
                      <a:pt x="104701" y="27210"/>
                      <a:pt x="104239" y="27210"/>
                      <a:pt x="103822" y="27060"/>
                    </a:cubicBezTo>
                    <a:lnTo>
                      <a:pt x="103313" y="26875"/>
                    </a:lnTo>
                    <a:cubicBezTo>
                      <a:pt x="103255" y="26851"/>
                      <a:pt x="103197" y="26840"/>
                      <a:pt x="103140" y="26794"/>
                    </a:cubicBezTo>
                    <a:lnTo>
                      <a:pt x="102457" y="27326"/>
                    </a:lnTo>
                    <a:cubicBezTo>
                      <a:pt x="102249" y="27499"/>
                      <a:pt x="101994" y="27615"/>
                      <a:pt x="101716" y="27696"/>
                    </a:cubicBezTo>
                    <a:lnTo>
                      <a:pt x="101196" y="27835"/>
                    </a:lnTo>
                    <a:lnTo>
                      <a:pt x="99507" y="28228"/>
                    </a:lnTo>
                    <a:lnTo>
                      <a:pt x="99449" y="28344"/>
                    </a:lnTo>
                    <a:lnTo>
                      <a:pt x="99298" y="28749"/>
                    </a:lnTo>
                    <a:cubicBezTo>
                      <a:pt x="99241" y="28888"/>
                      <a:pt x="99160" y="29015"/>
                      <a:pt x="99090" y="29154"/>
                    </a:cubicBezTo>
                    <a:lnTo>
                      <a:pt x="98824" y="29559"/>
                    </a:lnTo>
                    <a:cubicBezTo>
                      <a:pt x="98674" y="29767"/>
                      <a:pt x="98500" y="29964"/>
                      <a:pt x="98292" y="30103"/>
                    </a:cubicBezTo>
                    <a:cubicBezTo>
                      <a:pt x="98222" y="30334"/>
                      <a:pt x="98118" y="30554"/>
                      <a:pt x="97956" y="30739"/>
                    </a:cubicBezTo>
                    <a:cubicBezTo>
                      <a:pt x="97979" y="31086"/>
                      <a:pt x="97933" y="31421"/>
                      <a:pt x="97783" y="31734"/>
                    </a:cubicBezTo>
                    <a:lnTo>
                      <a:pt x="97621" y="32069"/>
                    </a:lnTo>
                    <a:cubicBezTo>
                      <a:pt x="97332" y="32706"/>
                      <a:pt x="96695" y="33157"/>
                      <a:pt x="95978" y="33215"/>
                    </a:cubicBezTo>
                    <a:lnTo>
                      <a:pt x="95110" y="33284"/>
                    </a:lnTo>
                    <a:lnTo>
                      <a:pt x="94266" y="33527"/>
                    </a:lnTo>
                    <a:lnTo>
                      <a:pt x="93583" y="33678"/>
                    </a:lnTo>
                    <a:cubicBezTo>
                      <a:pt x="93444" y="33701"/>
                      <a:pt x="93317" y="33712"/>
                      <a:pt x="93166" y="33712"/>
                    </a:cubicBezTo>
                    <a:lnTo>
                      <a:pt x="93143" y="33712"/>
                    </a:lnTo>
                    <a:cubicBezTo>
                      <a:pt x="93109" y="33747"/>
                      <a:pt x="93062" y="33793"/>
                      <a:pt x="93004" y="33816"/>
                    </a:cubicBezTo>
                    <a:lnTo>
                      <a:pt x="92588" y="34129"/>
                    </a:lnTo>
                    <a:lnTo>
                      <a:pt x="92218" y="34337"/>
                    </a:lnTo>
                    <a:lnTo>
                      <a:pt x="91905" y="34997"/>
                    </a:lnTo>
                    <a:lnTo>
                      <a:pt x="91489" y="35668"/>
                    </a:lnTo>
                    <a:cubicBezTo>
                      <a:pt x="91396" y="35783"/>
                      <a:pt x="91304" y="35911"/>
                      <a:pt x="91200" y="36015"/>
                    </a:cubicBezTo>
                    <a:lnTo>
                      <a:pt x="89939" y="37137"/>
                    </a:lnTo>
                    <a:cubicBezTo>
                      <a:pt x="89661" y="37391"/>
                      <a:pt x="89314" y="37553"/>
                      <a:pt x="88944" y="37600"/>
                    </a:cubicBezTo>
                    <a:lnTo>
                      <a:pt x="88539" y="37669"/>
                    </a:lnTo>
                    <a:lnTo>
                      <a:pt x="88203" y="37993"/>
                    </a:lnTo>
                    <a:lnTo>
                      <a:pt x="86896" y="39081"/>
                    </a:lnTo>
                    <a:lnTo>
                      <a:pt x="86606" y="39347"/>
                    </a:lnTo>
                    <a:lnTo>
                      <a:pt x="86294" y="39671"/>
                    </a:lnTo>
                    <a:cubicBezTo>
                      <a:pt x="85901" y="40110"/>
                      <a:pt x="85345" y="40342"/>
                      <a:pt x="84767" y="40330"/>
                    </a:cubicBezTo>
                    <a:lnTo>
                      <a:pt x="84246" y="40319"/>
                    </a:lnTo>
                    <a:lnTo>
                      <a:pt x="82997" y="40180"/>
                    </a:lnTo>
                    <a:lnTo>
                      <a:pt x="82626" y="40087"/>
                    </a:lnTo>
                    <a:lnTo>
                      <a:pt x="82279" y="40365"/>
                    </a:lnTo>
                    <a:cubicBezTo>
                      <a:pt x="82083" y="40527"/>
                      <a:pt x="81851" y="40654"/>
                      <a:pt x="81597" y="40735"/>
                    </a:cubicBezTo>
                    <a:lnTo>
                      <a:pt x="81076" y="40897"/>
                    </a:lnTo>
                    <a:cubicBezTo>
                      <a:pt x="80891" y="40955"/>
                      <a:pt x="80706" y="40978"/>
                      <a:pt x="80498" y="40978"/>
                    </a:cubicBezTo>
                    <a:lnTo>
                      <a:pt x="79965" y="40978"/>
                    </a:lnTo>
                    <a:lnTo>
                      <a:pt x="79213" y="40909"/>
                    </a:lnTo>
                    <a:lnTo>
                      <a:pt x="78531" y="40804"/>
                    </a:lnTo>
                    <a:cubicBezTo>
                      <a:pt x="78299" y="40770"/>
                      <a:pt x="78091" y="40666"/>
                      <a:pt x="77894" y="40562"/>
                    </a:cubicBezTo>
                    <a:lnTo>
                      <a:pt x="77443" y="40295"/>
                    </a:lnTo>
                    <a:lnTo>
                      <a:pt x="77200" y="40133"/>
                    </a:lnTo>
                    <a:lnTo>
                      <a:pt x="77061" y="40110"/>
                    </a:lnTo>
                    <a:lnTo>
                      <a:pt x="76321" y="39867"/>
                    </a:lnTo>
                    <a:cubicBezTo>
                      <a:pt x="75997" y="39763"/>
                      <a:pt x="75708" y="39555"/>
                      <a:pt x="75476" y="39300"/>
                    </a:cubicBezTo>
                    <a:lnTo>
                      <a:pt x="75129" y="38895"/>
                    </a:lnTo>
                    <a:lnTo>
                      <a:pt x="74632" y="38178"/>
                    </a:lnTo>
                    <a:cubicBezTo>
                      <a:pt x="74516" y="37981"/>
                      <a:pt x="74424" y="37750"/>
                      <a:pt x="74377" y="37507"/>
                    </a:cubicBezTo>
                    <a:lnTo>
                      <a:pt x="74204" y="36628"/>
                    </a:lnTo>
                    <a:lnTo>
                      <a:pt x="74111" y="36373"/>
                    </a:lnTo>
                    <a:lnTo>
                      <a:pt x="74030" y="36211"/>
                    </a:lnTo>
                    <a:lnTo>
                      <a:pt x="73857" y="36015"/>
                    </a:lnTo>
                    <a:cubicBezTo>
                      <a:pt x="73752" y="35899"/>
                      <a:pt x="73660" y="35749"/>
                      <a:pt x="73579" y="35598"/>
                    </a:cubicBezTo>
                    <a:lnTo>
                      <a:pt x="73348" y="35135"/>
                    </a:lnTo>
                    <a:cubicBezTo>
                      <a:pt x="73243" y="34939"/>
                      <a:pt x="73174" y="34719"/>
                      <a:pt x="73151" y="34499"/>
                    </a:cubicBezTo>
                    <a:lnTo>
                      <a:pt x="73081" y="34036"/>
                    </a:lnTo>
                    <a:lnTo>
                      <a:pt x="73012" y="33643"/>
                    </a:lnTo>
                    <a:lnTo>
                      <a:pt x="72746" y="32683"/>
                    </a:lnTo>
                    <a:cubicBezTo>
                      <a:pt x="72711" y="32521"/>
                      <a:pt x="72677" y="32359"/>
                      <a:pt x="72677" y="32185"/>
                    </a:cubicBezTo>
                    <a:lnTo>
                      <a:pt x="72665" y="31873"/>
                    </a:lnTo>
                    <a:lnTo>
                      <a:pt x="71867" y="31456"/>
                    </a:lnTo>
                    <a:lnTo>
                      <a:pt x="70872" y="30855"/>
                    </a:lnTo>
                    <a:lnTo>
                      <a:pt x="70582" y="30681"/>
                    </a:lnTo>
                    <a:lnTo>
                      <a:pt x="68731" y="30010"/>
                    </a:lnTo>
                    <a:lnTo>
                      <a:pt x="68616" y="30126"/>
                    </a:lnTo>
                    <a:lnTo>
                      <a:pt x="67621" y="31271"/>
                    </a:lnTo>
                    <a:cubicBezTo>
                      <a:pt x="67354" y="31584"/>
                      <a:pt x="67007" y="31792"/>
                      <a:pt x="66614" y="31896"/>
                    </a:cubicBezTo>
                    <a:lnTo>
                      <a:pt x="66151" y="32035"/>
                    </a:lnTo>
                    <a:cubicBezTo>
                      <a:pt x="65955" y="32093"/>
                      <a:pt x="65746" y="32104"/>
                      <a:pt x="65550" y="32104"/>
                    </a:cubicBezTo>
                    <a:lnTo>
                      <a:pt x="63941" y="32035"/>
                    </a:lnTo>
                    <a:cubicBezTo>
                      <a:pt x="63779" y="32023"/>
                      <a:pt x="63617" y="32000"/>
                      <a:pt x="63479" y="31954"/>
                    </a:cubicBezTo>
                    <a:lnTo>
                      <a:pt x="62981" y="31815"/>
                    </a:lnTo>
                    <a:cubicBezTo>
                      <a:pt x="62703" y="31734"/>
                      <a:pt x="62437" y="31584"/>
                      <a:pt x="62206" y="31387"/>
                    </a:cubicBezTo>
                    <a:lnTo>
                      <a:pt x="61801" y="31040"/>
                    </a:lnTo>
                    <a:lnTo>
                      <a:pt x="61223" y="30369"/>
                    </a:lnTo>
                    <a:cubicBezTo>
                      <a:pt x="61130" y="30230"/>
                      <a:pt x="61037" y="30103"/>
                      <a:pt x="60968" y="29964"/>
                    </a:cubicBezTo>
                    <a:lnTo>
                      <a:pt x="60899" y="29790"/>
                    </a:lnTo>
                    <a:lnTo>
                      <a:pt x="60725" y="29813"/>
                    </a:lnTo>
                    <a:lnTo>
                      <a:pt x="59880" y="29813"/>
                    </a:lnTo>
                    <a:lnTo>
                      <a:pt x="59279" y="29744"/>
                    </a:lnTo>
                    <a:lnTo>
                      <a:pt x="59024" y="29744"/>
                    </a:lnTo>
                    <a:lnTo>
                      <a:pt x="58654" y="29802"/>
                    </a:lnTo>
                    <a:lnTo>
                      <a:pt x="57821" y="29837"/>
                    </a:lnTo>
                    <a:cubicBezTo>
                      <a:pt x="57636" y="29837"/>
                      <a:pt x="57462" y="29813"/>
                      <a:pt x="57277" y="29767"/>
                    </a:cubicBezTo>
                    <a:lnTo>
                      <a:pt x="56768" y="29617"/>
                    </a:lnTo>
                    <a:lnTo>
                      <a:pt x="56352" y="29466"/>
                    </a:lnTo>
                    <a:lnTo>
                      <a:pt x="56190" y="29455"/>
                    </a:lnTo>
                    <a:lnTo>
                      <a:pt x="55785" y="29455"/>
                    </a:lnTo>
                    <a:lnTo>
                      <a:pt x="55669" y="29466"/>
                    </a:lnTo>
                    <a:lnTo>
                      <a:pt x="55530" y="29732"/>
                    </a:lnTo>
                    <a:cubicBezTo>
                      <a:pt x="55415" y="29964"/>
                      <a:pt x="55253" y="30160"/>
                      <a:pt x="55067" y="30322"/>
                    </a:cubicBezTo>
                    <a:lnTo>
                      <a:pt x="54663" y="30658"/>
                    </a:lnTo>
                    <a:cubicBezTo>
                      <a:pt x="54558" y="30751"/>
                      <a:pt x="54431" y="30843"/>
                      <a:pt x="54315" y="30912"/>
                    </a:cubicBezTo>
                    <a:lnTo>
                      <a:pt x="53853" y="31167"/>
                    </a:lnTo>
                    <a:cubicBezTo>
                      <a:pt x="53702" y="31236"/>
                      <a:pt x="53563" y="31306"/>
                      <a:pt x="53413" y="31341"/>
                    </a:cubicBezTo>
                    <a:lnTo>
                      <a:pt x="52892" y="31479"/>
                    </a:lnTo>
                    <a:lnTo>
                      <a:pt x="52256" y="31630"/>
                    </a:lnTo>
                    <a:lnTo>
                      <a:pt x="51504" y="32324"/>
                    </a:lnTo>
                    <a:cubicBezTo>
                      <a:pt x="51296" y="32509"/>
                      <a:pt x="51041" y="32660"/>
                      <a:pt x="50764" y="32752"/>
                    </a:cubicBezTo>
                    <a:lnTo>
                      <a:pt x="50301" y="32902"/>
                    </a:lnTo>
                    <a:cubicBezTo>
                      <a:pt x="49977" y="33007"/>
                      <a:pt x="49630" y="33018"/>
                      <a:pt x="49294" y="32960"/>
                    </a:cubicBezTo>
                    <a:lnTo>
                      <a:pt x="48762" y="32868"/>
                    </a:lnTo>
                    <a:lnTo>
                      <a:pt x="47755" y="32544"/>
                    </a:lnTo>
                    <a:lnTo>
                      <a:pt x="47431" y="32382"/>
                    </a:lnTo>
                    <a:lnTo>
                      <a:pt x="47408" y="32393"/>
                    </a:lnTo>
                    <a:lnTo>
                      <a:pt x="47142" y="32590"/>
                    </a:lnTo>
                    <a:lnTo>
                      <a:pt x="46830" y="32868"/>
                    </a:lnTo>
                    <a:cubicBezTo>
                      <a:pt x="46830" y="32868"/>
                      <a:pt x="46437" y="33238"/>
                      <a:pt x="46471" y="33215"/>
                    </a:cubicBezTo>
                    <a:cubicBezTo>
                      <a:pt x="46471" y="33215"/>
                      <a:pt x="46078" y="33585"/>
                      <a:pt x="46113" y="33562"/>
                    </a:cubicBezTo>
                    <a:lnTo>
                      <a:pt x="45719" y="33932"/>
                    </a:lnTo>
                    <a:cubicBezTo>
                      <a:pt x="45280" y="34383"/>
                      <a:pt x="44655" y="34592"/>
                      <a:pt x="44018" y="34511"/>
                    </a:cubicBezTo>
                    <a:lnTo>
                      <a:pt x="43498" y="34430"/>
                    </a:lnTo>
                    <a:cubicBezTo>
                      <a:pt x="43359" y="34418"/>
                      <a:pt x="43232" y="34372"/>
                      <a:pt x="43093" y="34326"/>
                    </a:cubicBezTo>
                    <a:lnTo>
                      <a:pt x="42607" y="34152"/>
                    </a:lnTo>
                    <a:cubicBezTo>
                      <a:pt x="42352" y="34059"/>
                      <a:pt x="42121" y="33921"/>
                      <a:pt x="41924" y="33735"/>
                    </a:cubicBezTo>
                    <a:cubicBezTo>
                      <a:pt x="41311" y="33735"/>
                      <a:pt x="40710" y="33446"/>
                      <a:pt x="40328" y="32949"/>
                    </a:cubicBezTo>
                    <a:lnTo>
                      <a:pt x="40143" y="32683"/>
                    </a:lnTo>
                    <a:cubicBezTo>
                      <a:pt x="39934" y="32660"/>
                      <a:pt x="39715" y="32590"/>
                      <a:pt x="39529" y="32486"/>
                    </a:cubicBezTo>
                    <a:lnTo>
                      <a:pt x="39182" y="32312"/>
                    </a:lnTo>
                    <a:lnTo>
                      <a:pt x="39148" y="32301"/>
                    </a:lnTo>
                    <a:lnTo>
                      <a:pt x="39078" y="32301"/>
                    </a:lnTo>
                    <a:lnTo>
                      <a:pt x="38106" y="32405"/>
                    </a:lnTo>
                    <a:cubicBezTo>
                      <a:pt x="37852" y="32428"/>
                      <a:pt x="37574" y="32417"/>
                      <a:pt x="37320" y="32336"/>
                    </a:cubicBezTo>
                    <a:lnTo>
                      <a:pt x="36811" y="32185"/>
                    </a:lnTo>
                    <a:lnTo>
                      <a:pt x="35642" y="31734"/>
                    </a:lnTo>
                    <a:lnTo>
                      <a:pt x="35630" y="31734"/>
                    </a:lnTo>
                    <a:cubicBezTo>
                      <a:pt x="35549" y="31884"/>
                      <a:pt x="35457" y="32012"/>
                      <a:pt x="35341" y="32139"/>
                    </a:cubicBezTo>
                    <a:lnTo>
                      <a:pt x="34994" y="32509"/>
                    </a:lnTo>
                    <a:cubicBezTo>
                      <a:pt x="34635" y="32902"/>
                      <a:pt x="34126" y="33122"/>
                      <a:pt x="33606" y="33134"/>
                    </a:cubicBezTo>
                    <a:lnTo>
                      <a:pt x="33062" y="33145"/>
                    </a:lnTo>
                    <a:cubicBezTo>
                      <a:pt x="32576" y="33169"/>
                      <a:pt x="32102" y="32995"/>
                      <a:pt x="31708" y="32694"/>
                    </a:cubicBezTo>
                    <a:lnTo>
                      <a:pt x="31338" y="32370"/>
                    </a:lnTo>
                    <a:cubicBezTo>
                      <a:pt x="31234" y="32278"/>
                      <a:pt x="31130" y="32174"/>
                      <a:pt x="31049" y="32058"/>
                    </a:cubicBezTo>
                    <a:lnTo>
                      <a:pt x="30783" y="31711"/>
                    </a:lnTo>
                    <a:lnTo>
                      <a:pt x="30193" y="31965"/>
                    </a:lnTo>
                    <a:cubicBezTo>
                      <a:pt x="30100" y="32243"/>
                      <a:pt x="29950" y="32498"/>
                      <a:pt x="29753" y="32717"/>
                    </a:cubicBezTo>
                    <a:lnTo>
                      <a:pt x="29013" y="33493"/>
                    </a:lnTo>
                    <a:lnTo>
                      <a:pt x="28504" y="33955"/>
                    </a:lnTo>
                    <a:cubicBezTo>
                      <a:pt x="28133" y="34291"/>
                      <a:pt x="27636" y="34476"/>
                      <a:pt x="27127" y="34476"/>
                    </a:cubicBezTo>
                    <a:lnTo>
                      <a:pt x="27069" y="34476"/>
                    </a:lnTo>
                    <a:cubicBezTo>
                      <a:pt x="26965" y="34916"/>
                      <a:pt x="26722" y="35309"/>
                      <a:pt x="26363" y="35598"/>
                    </a:cubicBezTo>
                    <a:lnTo>
                      <a:pt x="26005" y="35876"/>
                    </a:lnTo>
                    <a:cubicBezTo>
                      <a:pt x="25819" y="36026"/>
                      <a:pt x="25611" y="36142"/>
                      <a:pt x="25391" y="36211"/>
                    </a:cubicBezTo>
                    <a:lnTo>
                      <a:pt x="24882" y="36385"/>
                    </a:lnTo>
                    <a:cubicBezTo>
                      <a:pt x="24801" y="36408"/>
                      <a:pt x="24720" y="36420"/>
                      <a:pt x="24628" y="36454"/>
                    </a:cubicBezTo>
                    <a:cubicBezTo>
                      <a:pt x="24570" y="36778"/>
                      <a:pt x="24431" y="37079"/>
                      <a:pt x="24223" y="37334"/>
                    </a:cubicBezTo>
                    <a:lnTo>
                      <a:pt x="24327" y="38005"/>
                    </a:lnTo>
                    <a:lnTo>
                      <a:pt x="24350" y="37993"/>
                    </a:lnTo>
                    <a:cubicBezTo>
                      <a:pt x="24986" y="37750"/>
                      <a:pt x="25704" y="37854"/>
                      <a:pt x="26236" y="38259"/>
                    </a:cubicBezTo>
                    <a:cubicBezTo>
                      <a:pt x="26780" y="38653"/>
                      <a:pt x="27092" y="39301"/>
                      <a:pt x="27069" y="39972"/>
                    </a:cubicBezTo>
                    <a:lnTo>
                      <a:pt x="27046" y="40458"/>
                    </a:lnTo>
                    <a:lnTo>
                      <a:pt x="26965" y="41140"/>
                    </a:lnTo>
                    <a:lnTo>
                      <a:pt x="26803" y="41846"/>
                    </a:lnTo>
                    <a:cubicBezTo>
                      <a:pt x="26768" y="42043"/>
                      <a:pt x="26687" y="42251"/>
                      <a:pt x="26571" y="42424"/>
                    </a:cubicBezTo>
                    <a:lnTo>
                      <a:pt x="26294" y="42887"/>
                    </a:lnTo>
                    <a:cubicBezTo>
                      <a:pt x="26143" y="43130"/>
                      <a:pt x="25947" y="43338"/>
                      <a:pt x="25715" y="43512"/>
                    </a:cubicBezTo>
                    <a:lnTo>
                      <a:pt x="25299" y="43790"/>
                    </a:lnTo>
                    <a:lnTo>
                      <a:pt x="25287" y="43790"/>
                    </a:lnTo>
                    <a:lnTo>
                      <a:pt x="25310" y="43859"/>
                    </a:lnTo>
                    <a:cubicBezTo>
                      <a:pt x="25380" y="44033"/>
                      <a:pt x="25414" y="44206"/>
                      <a:pt x="25449" y="44391"/>
                    </a:cubicBezTo>
                    <a:lnTo>
                      <a:pt x="25507" y="44912"/>
                    </a:lnTo>
                    <a:cubicBezTo>
                      <a:pt x="25565" y="45444"/>
                      <a:pt x="25403" y="45999"/>
                      <a:pt x="25067" y="46404"/>
                    </a:cubicBezTo>
                    <a:lnTo>
                      <a:pt x="24385" y="47237"/>
                    </a:lnTo>
                    <a:cubicBezTo>
                      <a:pt x="24072" y="47608"/>
                      <a:pt x="23633" y="47862"/>
                      <a:pt x="23158" y="47943"/>
                    </a:cubicBezTo>
                    <a:lnTo>
                      <a:pt x="22707" y="48013"/>
                    </a:lnTo>
                    <a:lnTo>
                      <a:pt x="22568" y="48938"/>
                    </a:lnTo>
                    <a:lnTo>
                      <a:pt x="22534" y="49297"/>
                    </a:lnTo>
                    <a:lnTo>
                      <a:pt x="23471" y="49412"/>
                    </a:lnTo>
                    <a:cubicBezTo>
                      <a:pt x="24211" y="49528"/>
                      <a:pt x="24813" y="50049"/>
                      <a:pt x="25044" y="50755"/>
                    </a:cubicBezTo>
                    <a:lnTo>
                      <a:pt x="25391" y="51807"/>
                    </a:lnTo>
                    <a:lnTo>
                      <a:pt x="25553" y="52478"/>
                    </a:lnTo>
                    <a:cubicBezTo>
                      <a:pt x="25634" y="52872"/>
                      <a:pt x="25611" y="53265"/>
                      <a:pt x="25472" y="53647"/>
                    </a:cubicBezTo>
                    <a:lnTo>
                      <a:pt x="24917" y="55139"/>
                    </a:lnTo>
                    <a:cubicBezTo>
                      <a:pt x="24859" y="55301"/>
                      <a:pt x="24778" y="55452"/>
                      <a:pt x="24686" y="55579"/>
                    </a:cubicBezTo>
                    <a:lnTo>
                      <a:pt x="24396" y="56019"/>
                    </a:lnTo>
                    <a:lnTo>
                      <a:pt x="23945" y="56586"/>
                    </a:lnTo>
                    <a:cubicBezTo>
                      <a:pt x="23806" y="56748"/>
                      <a:pt x="23656" y="56875"/>
                      <a:pt x="23482" y="57002"/>
                    </a:cubicBezTo>
                    <a:lnTo>
                      <a:pt x="23043" y="57280"/>
                    </a:lnTo>
                    <a:lnTo>
                      <a:pt x="22453" y="57604"/>
                    </a:lnTo>
                    <a:lnTo>
                      <a:pt x="22615" y="58229"/>
                    </a:lnTo>
                    <a:lnTo>
                      <a:pt x="22719" y="59073"/>
                    </a:lnTo>
                    <a:lnTo>
                      <a:pt x="22985" y="59316"/>
                    </a:lnTo>
                    <a:cubicBezTo>
                      <a:pt x="23413" y="59709"/>
                      <a:pt x="23667" y="60265"/>
                      <a:pt x="23656" y="60843"/>
                    </a:cubicBezTo>
                    <a:lnTo>
                      <a:pt x="23644" y="61966"/>
                    </a:lnTo>
                    <a:lnTo>
                      <a:pt x="23656" y="61977"/>
                    </a:lnTo>
                    <a:lnTo>
                      <a:pt x="23899" y="62440"/>
                    </a:lnTo>
                    <a:cubicBezTo>
                      <a:pt x="24061" y="62729"/>
                      <a:pt x="24130" y="63053"/>
                      <a:pt x="24130" y="63389"/>
                    </a:cubicBezTo>
                    <a:lnTo>
                      <a:pt x="24130" y="63886"/>
                    </a:lnTo>
                    <a:cubicBezTo>
                      <a:pt x="24130" y="64071"/>
                      <a:pt x="24107" y="64256"/>
                      <a:pt x="24049" y="64430"/>
                    </a:cubicBezTo>
                    <a:lnTo>
                      <a:pt x="23899" y="64939"/>
                    </a:lnTo>
                    <a:cubicBezTo>
                      <a:pt x="23806" y="65263"/>
                      <a:pt x="23633" y="65552"/>
                      <a:pt x="23390" y="65795"/>
                    </a:cubicBezTo>
                    <a:lnTo>
                      <a:pt x="23112" y="66073"/>
                    </a:lnTo>
                    <a:cubicBezTo>
                      <a:pt x="22615" y="66582"/>
                      <a:pt x="21886" y="66779"/>
                      <a:pt x="21192" y="66605"/>
                    </a:cubicBezTo>
                    <a:cubicBezTo>
                      <a:pt x="21041" y="66929"/>
                      <a:pt x="20833" y="67195"/>
                      <a:pt x="20555" y="67392"/>
                    </a:cubicBezTo>
                    <a:lnTo>
                      <a:pt x="20127" y="67716"/>
                    </a:lnTo>
                    <a:cubicBezTo>
                      <a:pt x="19815" y="67947"/>
                      <a:pt x="19445" y="68074"/>
                      <a:pt x="19063" y="68109"/>
                    </a:cubicBezTo>
                    <a:lnTo>
                      <a:pt x="18530" y="68144"/>
                    </a:lnTo>
                    <a:cubicBezTo>
                      <a:pt x="18334" y="68155"/>
                      <a:pt x="18126" y="68132"/>
                      <a:pt x="17929" y="68086"/>
                    </a:cubicBezTo>
                    <a:lnTo>
                      <a:pt x="17489" y="67970"/>
                    </a:lnTo>
                    <a:lnTo>
                      <a:pt x="17212" y="67936"/>
                    </a:lnTo>
                    <a:lnTo>
                      <a:pt x="16980" y="67936"/>
                    </a:lnTo>
                    <a:lnTo>
                      <a:pt x="16737" y="67959"/>
                    </a:lnTo>
                    <a:lnTo>
                      <a:pt x="16425" y="68051"/>
                    </a:lnTo>
                    <a:lnTo>
                      <a:pt x="16413" y="68572"/>
                    </a:lnTo>
                    <a:lnTo>
                      <a:pt x="16436" y="69000"/>
                    </a:lnTo>
                    <a:lnTo>
                      <a:pt x="16460" y="69509"/>
                    </a:lnTo>
                    <a:lnTo>
                      <a:pt x="16494" y="69960"/>
                    </a:lnTo>
                    <a:lnTo>
                      <a:pt x="16610" y="71048"/>
                    </a:lnTo>
                    <a:cubicBezTo>
                      <a:pt x="16679" y="71916"/>
                      <a:pt x="16182" y="72737"/>
                      <a:pt x="15360" y="73072"/>
                    </a:cubicBezTo>
                    <a:cubicBezTo>
                      <a:pt x="14562" y="73408"/>
                      <a:pt x="13625" y="73177"/>
                      <a:pt x="13058" y="72494"/>
                    </a:cubicBezTo>
                    <a:lnTo>
                      <a:pt x="12884" y="72297"/>
                    </a:lnTo>
                    <a:cubicBezTo>
                      <a:pt x="12815" y="72506"/>
                      <a:pt x="12699" y="72702"/>
                      <a:pt x="12549" y="72876"/>
                    </a:cubicBezTo>
                    <a:cubicBezTo>
                      <a:pt x="12549" y="72968"/>
                      <a:pt x="12549" y="73061"/>
                      <a:pt x="12537" y="73153"/>
                    </a:cubicBezTo>
                    <a:lnTo>
                      <a:pt x="12248" y="75271"/>
                    </a:lnTo>
                    <a:cubicBezTo>
                      <a:pt x="12225" y="75421"/>
                      <a:pt x="12179" y="75560"/>
                      <a:pt x="12144" y="75699"/>
                    </a:cubicBezTo>
                    <a:lnTo>
                      <a:pt x="11959" y="76185"/>
                    </a:lnTo>
                    <a:cubicBezTo>
                      <a:pt x="11866" y="76451"/>
                      <a:pt x="11704" y="76705"/>
                      <a:pt x="11496" y="76902"/>
                    </a:cubicBezTo>
                    <a:lnTo>
                      <a:pt x="11126" y="77272"/>
                    </a:lnTo>
                    <a:cubicBezTo>
                      <a:pt x="10941" y="77457"/>
                      <a:pt x="10709" y="77608"/>
                      <a:pt x="10466" y="77700"/>
                    </a:cubicBezTo>
                    <a:lnTo>
                      <a:pt x="8974" y="78314"/>
                    </a:lnTo>
                    <a:cubicBezTo>
                      <a:pt x="8719" y="78418"/>
                      <a:pt x="8453" y="78476"/>
                      <a:pt x="8176" y="78464"/>
                    </a:cubicBezTo>
                    <a:lnTo>
                      <a:pt x="7667" y="78452"/>
                    </a:lnTo>
                    <a:lnTo>
                      <a:pt x="7528" y="78568"/>
                    </a:lnTo>
                    <a:lnTo>
                      <a:pt x="7470" y="78672"/>
                    </a:lnTo>
                    <a:lnTo>
                      <a:pt x="7319" y="79042"/>
                    </a:lnTo>
                    <a:lnTo>
                      <a:pt x="7516" y="79632"/>
                    </a:lnTo>
                    <a:lnTo>
                      <a:pt x="7701" y="80385"/>
                    </a:lnTo>
                    <a:cubicBezTo>
                      <a:pt x="7805" y="80882"/>
                      <a:pt x="7724" y="81403"/>
                      <a:pt x="7470" y="81831"/>
                    </a:cubicBezTo>
                    <a:lnTo>
                      <a:pt x="6602" y="83265"/>
                    </a:lnTo>
                    <a:cubicBezTo>
                      <a:pt x="6452" y="83508"/>
                      <a:pt x="6243" y="83717"/>
                      <a:pt x="6000" y="83879"/>
                    </a:cubicBezTo>
                    <a:lnTo>
                      <a:pt x="4311" y="84966"/>
                    </a:lnTo>
                    <a:lnTo>
                      <a:pt x="4288" y="84978"/>
                    </a:lnTo>
                    <a:lnTo>
                      <a:pt x="4323" y="85186"/>
                    </a:lnTo>
                    <a:cubicBezTo>
                      <a:pt x="4358" y="85348"/>
                      <a:pt x="4381" y="85498"/>
                      <a:pt x="4381" y="85649"/>
                    </a:cubicBezTo>
                    <a:lnTo>
                      <a:pt x="4369" y="86169"/>
                    </a:lnTo>
                    <a:cubicBezTo>
                      <a:pt x="4358" y="86331"/>
                      <a:pt x="4346" y="86493"/>
                      <a:pt x="4288" y="86655"/>
                    </a:cubicBezTo>
                    <a:lnTo>
                      <a:pt x="4196" y="87025"/>
                    </a:lnTo>
                    <a:lnTo>
                      <a:pt x="4184" y="87049"/>
                    </a:lnTo>
                    <a:lnTo>
                      <a:pt x="4207" y="87141"/>
                    </a:lnTo>
                    <a:lnTo>
                      <a:pt x="4277" y="87349"/>
                    </a:lnTo>
                    <a:lnTo>
                      <a:pt x="4439" y="87627"/>
                    </a:lnTo>
                    <a:lnTo>
                      <a:pt x="5006" y="88692"/>
                    </a:lnTo>
                    <a:cubicBezTo>
                      <a:pt x="5144" y="88969"/>
                      <a:pt x="5214" y="89293"/>
                      <a:pt x="5202" y="89617"/>
                    </a:cubicBezTo>
                    <a:lnTo>
                      <a:pt x="5202" y="90010"/>
                    </a:lnTo>
                    <a:cubicBezTo>
                      <a:pt x="5191" y="90612"/>
                      <a:pt x="4913" y="91156"/>
                      <a:pt x="4462" y="91538"/>
                    </a:cubicBezTo>
                    <a:lnTo>
                      <a:pt x="4670" y="92047"/>
                    </a:lnTo>
                    <a:lnTo>
                      <a:pt x="4820" y="92336"/>
                    </a:lnTo>
                    <a:lnTo>
                      <a:pt x="5665" y="93562"/>
                    </a:lnTo>
                    <a:cubicBezTo>
                      <a:pt x="5665" y="93562"/>
                      <a:pt x="5977" y="94002"/>
                      <a:pt x="5954" y="93979"/>
                    </a:cubicBezTo>
                    <a:lnTo>
                      <a:pt x="6880" y="95298"/>
                    </a:lnTo>
                    <a:cubicBezTo>
                      <a:pt x="6880" y="95298"/>
                      <a:pt x="7192" y="95726"/>
                      <a:pt x="7169" y="95714"/>
                    </a:cubicBezTo>
                    <a:lnTo>
                      <a:pt x="7412" y="96050"/>
                    </a:lnTo>
                    <a:lnTo>
                      <a:pt x="8048" y="96744"/>
                    </a:lnTo>
                    <a:cubicBezTo>
                      <a:pt x="8314" y="97022"/>
                      <a:pt x="8500" y="97380"/>
                      <a:pt x="8569" y="97774"/>
                    </a:cubicBezTo>
                    <a:lnTo>
                      <a:pt x="8650" y="98294"/>
                    </a:lnTo>
                    <a:lnTo>
                      <a:pt x="8673" y="98572"/>
                    </a:lnTo>
                    <a:lnTo>
                      <a:pt x="8731" y="98584"/>
                    </a:lnTo>
                    <a:lnTo>
                      <a:pt x="8800" y="98607"/>
                    </a:lnTo>
                    <a:lnTo>
                      <a:pt x="9309" y="98433"/>
                    </a:lnTo>
                    <a:cubicBezTo>
                      <a:pt x="9448" y="98375"/>
                      <a:pt x="9576" y="98352"/>
                      <a:pt x="9714" y="98341"/>
                    </a:cubicBezTo>
                    <a:lnTo>
                      <a:pt x="9749" y="98341"/>
                    </a:lnTo>
                    <a:cubicBezTo>
                      <a:pt x="9853" y="98225"/>
                      <a:pt x="9992" y="98109"/>
                      <a:pt x="10119" y="98017"/>
                    </a:cubicBezTo>
                    <a:lnTo>
                      <a:pt x="10443" y="97820"/>
                    </a:lnTo>
                    <a:cubicBezTo>
                      <a:pt x="11080" y="97403"/>
                      <a:pt x="11889" y="97392"/>
                      <a:pt x="12549" y="97762"/>
                    </a:cubicBezTo>
                    <a:lnTo>
                      <a:pt x="13324" y="98271"/>
                    </a:lnTo>
                    <a:lnTo>
                      <a:pt x="14122" y="98977"/>
                    </a:lnTo>
                    <a:lnTo>
                      <a:pt x="14273" y="99127"/>
                    </a:lnTo>
                    <a:cubicBezTo>
                      <a:pt x="14446" y="99104"/>
                      <a:pt x="14620" y="99104"/>
                      <a:pt x="14793" y="99127"/>
                    </a:cubicBezTo>
                    <a:lnTo>
                      <a:pt x="14805" y="99127"/>
                    </a:lnTo>
                    <a:lnTo>
                      <a:pt x="15210" y="98954"/>
                    </a:lnTo>
                    <a:cubicBezTo>
                      <a:pt x="15580" y="98780"/>
                      <a:pt x="16008" y="98745"/>
                      <a:pt x="16413" y="98815"/>
                    </a:cubicBezTo>
                    <a:cubicBezTo>
                      <a:pt x="16471" y="98792"/>
                      <a:pt x="16517" y="98757"/>
                      <a:pt x="16575" y="98745"/>
                    </a:cubicBezTo>
                    <a:lnTo>
                      <a:pt x="17073" y="98560"/>
                    </a:lnTo>
                    <a:lnTo>
                      <a:pt x="17327" y="98491"/>
                    </a:lnTo>
                    <a:cubicBezTo>
                      <a:pt x="17813" y="97901"/>
                      <a:pt x="18577" y="97612"/>
                      <a:pt x="19329" y="97774"/>
                    </a:cubicBezTo>
                    <a:lnTo>
                      <a:pt x="19849" y="97889"/>
                    </a:lnTo>
                    <a:cubicBezTo>
                      <a:pt x="20000" y="97912"/>
                      <a:pt x="20127" y="97959"/>
                      <a:pt x="20266" y="98028"/>
                    </a:cubicBezTo>
                    <a:lnTo>
                      <a:pt x="20972" y="98375"/>
                    </a:lnTo>
                    <a:lnTo>
                      <a:pt x="22279" y="99197"/>
                    </a:lnTo>
                    <a:lnTo>
                      <a:pt x="22522" y="99336"/>
                    </a:lnTo>
                    <a:lnTo>
                      <a:pt x="22834" y="99428"/>
                    </a:lnTo>
                    <a:cubicBezTo>
                      <a:pt x="22834" y="99428"/>
                      <a:pt x="23355" y="99578"/>
                      <a:pt x="23297" y="99567"/>
                    </a:cubicBezTo>
                    <a:lnTo>
                      <a:pt x="24142" y="99833"/>
                    </a:lnTo>
                    <a:lnTo>
                      <a:pt x="25565" y="100493"/>
                    </a:lnTo>
                    <a:lnTo>
                      <a:pt x="25854" y="100631"/>
                    </a:lnTo>
                    <a:lnTo>
                      <a:pt x="25900" y="100631"/>
                    </a:lnTo>
                    <a:lnTo>
                      <a:pt x="26757" y="100388"/>
                    </a:lnTo>
                    <a:cubicBezTo>
                      <a:pt x="27289" y="100226"/>
                      <a:pt x="27867" y="100307"/>
                      <a:pt x="28353" y="100597"/>
                    </a:cubicBezTo>
                    <a:lnTo>
                      <a:pt x="28758" y="100840"/>
                    </a:lnTo>
                    <a:cubicBezTo>
                      <a:pt x="28920" y="100932"/>
                      <a:pt x="29070" y="101048"/>
                      <a:pt x="29186" y="101187"/>
                    </a:cubicBezTo>
                    <a:cubicBezTo>
                      <a:pt x="29186" y="101187"/>
                      <a:pt x="29545" y="101580"/>
                      <a:pt x="29545" y="101557"/>
                    </a:cubicBezTo>
                    <a:lnTo>
                      <a:pt x="29776" y="101800"/>
                    </a:lnTo>
                    <a:lnTo>
                      <a:pt x="30019" y="101973"/>
                    </a:lnTo>
                    <a:lnTo>
                      <a:pt x="30436" y="102240"/>
                    </a:lnTo>
                    <a:lnTo>
                      <a:pt x="32264" y="103339"/>
                    </a:lnTo>
                    <a:lnTo>
                      <a:pt x="32449" y="103477"/>
                    </a:lnTo>
                    <a:lnTo>
                      <a:pt x="32518" y="103466"/>
                    </a:lnTo>
                    <a:lnTo>
                      <a:pt x="33155" y="103327"/>
                    </a:lnTo>
                    <a:cubicBezTo>
                      <a:pt x="33826" y="103188"/>
                      <a:pt x="34508" y="103420"/>
                      <a:pt x="34983" y="103917"/>
                    </a:cubicBezTo>
                    <a:cubicBezTo>
                      <a:pt x="35098" y="104056"/>
                      <a:pt x="35214" y="104183"/>
                      <a:pt x="35295" y="104345"/>
                    </a:cubicBezTo>
                    <a:cubicBezTo>
                      <a:pt x="35445" y="104461"/>
                      <a:pt x="35584" y="104611"/>
                      <a:pt x="35700" y="104785"/>
                    </a:cubicBezTo>
                    <a:lnTo>
                      <a:pt x="36012" y="105224"/>
                    </a:lnTo>
                    <a:cubicBezTo>
                      <a:pt x="36163" y="105433"/>
                      <a:pt x="36255" y="105664"/>
                      <a:pt x="36301" y="105919"/>
                    </a:cubicBezTo>
                    <a:lnTo>
                      <a:pt x="36313" y="105953"/>
                    </a:lnTo>
                    <a:cubicBezTo>
                      <a:pt x="36429" y="106023"/>
                      <a:pt x="36556" y="106092"/>
                      <a:pt x="36660" y="106185"/>
                    </a:cubicBezTo>
                    <a:lnTo>
                      <a:pt x="37054" y="106497"/>
                    </a:lnTo>
                    <a:cubicBezTo>
                      <a:pt x="37239" y="106648"/>
                      <a:pt x="37412" y="106833"/>
                      <a:pt x="37539" y="107041"/>
                    </a:cubicBezTo>
                    <a:lnTo>
                      <a:pt x="37898" y="106555"/>
                    </a:lnTo>
                    <a:cubicBezTo>
                      <a:pt x="38245" y="106104"/>
                      <a:pt x="38777" y="105815"/>
                      <a:pt x="39356" y="105791"/>
                    </a:cubicBezTo>
                    <a:lnTo>
                      <a:pt x="39772" y="105768"/>
                    </a:lnTo>
                    <a:cubicBezTo>
                      <a:pt x="39911" y="105757"/>
                      <a:pt x="40027" y="105757"/>
                      <a:pt x="40143" y="105768"/>
                    </a:cubicBezTo>
                    <a:lnTo>
                      <a:pt x="40605" y="105456"/>
                    </a:lnTo>
                    <a:lnTo>
                      <a:pt x="41276" y="105120"/>
                    </a:lnTo>
                    <a:cubicBezTo>
                      <a:pt x="41543" y="104982"/>
                      <a:pt x="41855" y="104912"/>
                      <a:pt x="42156" y="104912"/>
                    </a:cubicBezTo>
                    <a:lnTo>
                      <a:pt x="42688" y="104912"/>
                    </a:lnTo>
                    <a:cubicBezTo>
                      <a:pt x="42827" y="104912"/>
                      <a:pt x="42954" y="104924"/>
                      <a:pt x="43093" y="104947"/>
                    </a:cubicBezTo>
                    <a:lnTo>
                      <a:pt x="43544" y="105051"/>
                    </a:lnTo>
                    <a:lnTo>
                      <a:pt x="43891" y="104889"/>
                    </a:lnTo>
                    <a:lnTo>
                      <a:pt x="44481" y="104681"/>
                    </a:lnTo>
                    <a:lnTo>
                      <a:pt x="44794" y="104565"/>
                    </a:lnTo>
                    <a:lnTo>
                      <a:pt x="45071" y="104391"/>
                    </a:lnTo>
                    <a:lnTo>
                      <a:pt x="45349" y="104206"/>
                    </a:lnTo>
                    <a:lnTo>
                      <a:pt x="45962" y="103605"/>
                    </a:lnTo>
                    <a:cubicBezTo>
                      <a:pt x="46113" y="103443"/>
                      <a:pt x="46298" y="103315"/>
                      <a:pt x="46483" y="103211"/>
                    </a:cubicBezTo>
                    <a:lnTo>
                      <a:pt x="46969" y="102980"/>
                    </a:lnTo>
                    <a:cubicBezTo>
                      <a:pt x="47154" y="102888"/>
                      <a:pt x="47362" y="102818"/>
                      <a:pt x="47570" y="102795"/>
                    </a:cubicBezTo>
                    <a:lnTo>
                      <a:pt x="48033" y="102726"/>
                    </a:lnTo>
                    <a:cubicBezTo>
                      <a:pt x="48542" y="102645"/>
                      <a:pt x="49063" y="102783"/>
                      <a:pt x="49491" y="103073"/>
                    </a:cubicBezTo>
                    <a:lnTo>
                      <a:pt x="50428" y="103744"/>
                    </a:lnTo>
                    <a:lnTo>
                      <a:pt x="50578" y="103605"/>
                    </a:lnTo>
                    <a:cubicBezTo>
                      <a:pt x="51111" y="103165"/>
                      <a:pt x="51840" y="103026"/>
                      <a:pt x="52487" y="103246"/>
                    </a:cubicBezTo>
                    <a:lnTo>
                      <a:pt x="52997" y="103420"/>
                    </a:lnTo>
                    <a:lnTo>
                      <a:pt x="53737" y="103755"/>
                    </a:lnTo>
                    <a:cubicBezTo>
                      <a:pt x="53853" y="103825"/>
                      <a:pt x="53980" y="103894"/>
                      <a:pt x="54084" y="103963"/>
                    </a:cubicBezTo>
                    <a:lnTo>
                      <a:pt x="54790" y="104530"/>
                    </a:lnTo>
                    <a:cubicBezTo>
                      <a:pt x="55253" y="104357"/>
                      <a:pt x="55750" y="104357"/>
                      <a:pt x="56224" y="104530"/>
                    </a:cubicBezTo>
                    <a:cubicBezTo>
                      <a:pt x="56398" y="104600"/>
                      <a:pt x="56560" y="104692"/>
                      <a:pt x="56710" y="104797"/>
                    </a:cubicBezTo>
                    <a:cubicBezTo>
                      <a:pt x="57150" y="104727"/>
                      <a:pt x="57590" y="104808"/>
                      <a:pt x="57983" y="105039"/>
                    </a:cubicBezTo>
                    <a:lnTo>
                      <a:pt x="58388" y="105271"/>
                    </a:lnTo>
                    <a:cubicBezTo>
                      <a:pt x="58573" y="105363"/>
                      <a:pt x="58735" y="105502"/>
                      <a:pt x="58874" y="105641"/>
                    </a:cubicBezTo>
                    <a:lnTo>
                      <a:pt x="59626" y="106439"/>
                    </a:lnTo>
                    <a:lnTo>
                      <a:pt x="60320" y="107319"/>
                    </a:lnTo>
                    <a:lnTo>
                      <a:pt x="60598" y="107596"/>
                    </a:lnTo>
                    <a:lnTo>
                      <a:pt x="60887" y="107909"/>
                    </a:lnTo>
                    <a:lnTo>
                      <a:pt x="61489" y="108059"/>
                    </a:lnTo>
                    <a:cubicBezTo>
                      <a:pt x="61697" y="108117"/>
                      <a:pt x="61894" y="108198"/>
                      <a:pt x="62079" y="108314"/>
                    </a:cubicBezTo>
                    <a:lnTo>
                      <a:pt x="62935" y="108881"/>
                    </a:lnTo>
                    <a:lnTo>
                      <a:pt x="63224" y="109054"/>
                    </a:lnTo>
                    <a:lnTo>
                      <a:pt x="63305" y="109077"/>
                    </a:lnTo>
                    <a:cubicBezTo>
                      <a:pt x="63409" y="108962"/>
                      <a:pt x="63548" y="108869"/>
                      <a:pt x="63675" y="108765"/>
                    </a:cubicBezTo>
                    <a:lnTo>
                      <a:pt x="65029" y="107897"/>
                    </a:lnTo>
                    <a:cubicBezTo>
                      <a:pt x="65446" y="107620"/>
                      <a:pt x="65955" y="107527"/>
                      <a:pt x="66452" y="107608"/>
                    </a:cubicBezTo>
                    <a:lnTo>
                      <a:pt x="66950" y="107689"/>
                    </a:lnTo>
                    <a:lnTo>
                      <a:pt x="67343" y="107781"/>
                    </a:lnTo>
                    <a:lnTo>
                      <a:pt x="67574" y="107643"/>
                    </a:lnTo>
                    <a:cubicBezTo>
                      <a:pt x="68141" y="107319"/>
                      <a:pt x="68824" y="107284"/>
                      <a:pt x="69402" y="107550"/>
                    </a:cubicBezTo>
                    <a:lnTo>
                      <a:pt x="69819" y="107724"/>
                    </a:lnTo>
                    <a:cubicBezTo>
                      <a:pt x="70027" y="107828"/>
                      <a:pt x="70235" y="107967"/>
                      <a:pt x="70397" y="108129"/>
                    </a:cubicBezTo>
                    <a:lnTo>
                      <a:pt x="70791" y="108499"/>
                    </a:lnTo>
                    <a:lnTo>
                      <a:pt x="71288" y="109089"/>
                    </a:lnTo>
                    <a:lnTo>
                      <a:pt x="71635" y="109112"/>
                    </a:lnTo>
                    <a:lnTo>
                      <a:pt x="72098" y="109135"/>
                    </a:lnTo>
                    <a:lnTo>
                      <a:pt x="72943" y="109135"/>
                    </a:lnTo>
                    <a:lnTo>
                      <a:pt x="73313" y="109066"/>
                    </a:lnTo>
                    <a:lnTo>
                      <a:pt x="74158" y="109043"/>
                    </a:lnTo>
                    <a:cubicBezTo>
                      <a:pt x="74655" y="109043"/>
                      <a:pt x="75118" y="109228"/>
                      <a:pt x="75476" y="109552"/>
                    </a:cubicBezTo>
                    <a:lnTo>
                      <a:pt x="76275" y="110269"/>
                    </a:lnTo>
                    <a:lnTo>
                      <a:pt x="76819" y="110905"/>
                    </a:lnTo>
                    <a:cubicBezTo>
                      <a:pt x="77061" y="111229"/>
                      <a:pt x="77212" y="111588"/>
                      <a:pt x="77235" y="111970"/>
                    </a:cubicBezTo>
                    <a:lnTo>
                      <a:pt x="77559" y="112328"/>
                    </a:lnTo>
                    <a:cubicBezTo>
                      <a:pt x="77652" y="112421"/>
                      <a:pt x="77721" y="112513"/>
                      <a:pt x="77790" y="112618"/>
                    </a:cubicBezTo>
                    <a:lnTo>
                      <a:pt x="78647" y="112791"/>
                    </a:lnTo>
                    <a:cubicBezTo>
                      <a:pt x="78855" y="112826"/>
                      <a:pt x="79075" y="112907"/>
                      <a:pt x="79271" y="113034"/>
                    </a:cubicBezTo>
                    <a:lnTo>
                      <a:pt x="79723" y="113300"/>
                    </a:lnTo>
                    <a:lnTo>
                      <a:pt x="80486" y="113821"/>
                    </a:lnTo>
                    <a:lnTo>
                      <a:pt x="81689" y="114885"/>
                    </a:lnTo>
                    <a:cubicBezTo>
                      <a:pt x="81840" y="115001"/>
                      <a:pt x="81955" y="115151"/>
                      <a:pt x="82048" y="115313"/>
                    </a:cubicBezTo>
                    <a:lnTo>
                      <a:pt x="82326" y="115753"/>
                    </a:lnTo>
                    <a:cubicBezTo>
                      <a:pt x="82418" y="115892"/>
                      <a:pt x="82488" y="116042"/>
                      <a:pt x="82534" y="116204"/>
                    </a:cubicBezTo>
                    <a:lnTo>
                      <a:pt x="82673" y="116621"/>
                    </a:lnTo>
                    <a:lnTo>
                      <a:pt x="83390" y="117130"/>
                    </a:lnTo>
                    <a:lnTo>
                      <a:pt x="83552" y="117234"/>
                    </a:lnTo>
                    <a:lnTo>
                      <a:pt x="84825" y="117627"/>
                    </a:lnTo>
                    <a:cubicBezTo>
                      <a:pt x="84998" y="117685"/>
                      <a:pt x="85172" y="117766"/>
                      <a:pt x="85334" y="117859"/>
                    </a:cubicBezTo>
                    <a:lnTo>
                      <a:pt x="85773" y="118136"/>
                    </a:lnTo>
                    <a:lnTo>
                      <a:pt x="86040" y="118379"/>
                    </a:lnTo>
                    <a:lnTo>
                      <a:pt x="86491" y="118356"/>
                    </a:lnTo>
                    <a:cubicBezTo>
                      <a:pt x="86630" y="118356"/>
                      <a:pt x="86768" y="118356"/>
                      <a:pt x="86919" y="118379"/>
                    </a:cubicBezTo>
                    <a:lnTo>
                      <a:pt x="87416" y="118460"/>
                    </a:lnTo>
                    <a:cubicBezTo>
                      <a:pt x="87810" y="118518"/>
                      <a:pt x="88168" y="118692"/>
                      <a:pt x="88446" y="118958"/>
                    </a:cubicBezTo>
                    <a:lnTo>
                      <a:pt x="90424" y="120763"/>
                    </a:lnTo>
                    <a:cubicBezTo>
                      <a:pt x="90424" y="120763"/>
                      <a:pt x="90829" y="121121"/>
                      <a:pt x="90795" y="121098"/>
                    </a:cubicBezTo>
                    <a:lnTo>
                      <a:pt x="92414" y="122521"/>
                    </a:lnTo>
                    <a:lnTo>
                      <a:pt x="93109" y="123285"/>
                    </a:lnTo>
                    <a:cubicBezTo>
                      <a:pt x="93109" y="123285"/>
                      <a:pt x="93421" y="123724"/>
                      <a:pt x="93421" y="123713"/>
                    </a:cubicBezTo>
                    <a:lnTo>
                      <a:pt x="93629" y="124048"/>
                    </a:lnTo>
                    <a:lnTo>
                      <a:pt x="94995" y="125506"/>
                    </a:lnTo>
                    <a:lnTo>
                      <a:pt x="95538" y="126200"/>
                    </a:lnTo>
                    <a:lnTo>
                      <a:pt x="96684" y="128005"/>
                    </a:lnTo>
                    <a:lnTo>
                      <a:pt x="97100" y="128156"/>
                    </a:lnTo>
                    <a:lnTo>
                      <a:pt x="98095" y="127797"/>
                    </a:lnTo>
                    <a:cubicBezTo>
                      <a:pt x="98431" y="127658"/>
                      <a:pt x="98801" y="127635"/>
                      <a:pt x="99148" y="127704"/>
                    </a:cubicBezTo>
                    <a:lnTo>
                      <a:pt x="99669" y="127809"/>
                    </a:lnTo>
                    <a:lnTo>
                      <a:pt x="101358" y="128237"/>
                    </a:lnTo>
                    <a:lnTo>
                      <a:pt x="102214" y="128503"/>
                    </a:lnTo>
                    <a:lnTo>
                      <a:pt x="104158" y="129394"/>
                    </a:lnTo>
                    <a:cubicBezTo>
                      <a:pt x="104644" y="129602"/>
                      <a:pt x="105002" y="129995"/>
                      <a:pt x="105187" y="130481"/>
                    </a:cubicBezTo>
                    <a:lnTo>
                      <a:pt x="105338" y="130840"/>
                    </a:lnTo>
                    <a:cubicBezTo>
                      <a:pt x="105523" y="131326"/>
                      <a:pt x="105523" y="131870"/>
                      <a:pt x="105326" y="132355"/>
                    </a:cubicBezTo>
                    <a:lnTo>
                      <a:pt x="105164" y="132726"/>
                    </a:lnTo>
                    <a:lnTo>
                      <a:pt x="105106" y="132899"/>
                    </a:lnTo>
                    <a:lnTo>
                      <a:pt x="105095" y="133165"/>
                    </a:lnTo>
                    <a:lnTo>
                      <a:pt x="105095" y="133512"/>
                    </a:lnTo>
                    <a:lnTo>
                      <a:pt x="105106" y="133582"/>
                    </a:lnTo>
                    <a:lnTo>
                      <a:pt x="105280" y="133663"/>
                    </a:lnTo>
                    <a:cubicBezTo>
                      <a:pt x="105951" y="133941"/>
                      <a:pt x="106414" y="134554"/>
                      <a:pt x="106495" y="135283"/>
                    </a:cubicBezTo>
                    <a:lnTo>
                      <a:pt x="106564" y="135803"/>
                    </a:lnTo>
                    <a:lnTo>
                      <a:pt x="106564" y="135838"/>
                    </a:lnTo>
                    <a:lnTo>
                      <a:pt x="108277" y="136544"/>
                    </a:lnTo>
                    <a:cubicBezTo>
                      <a:pt x="108635" y="136694"/>
                      <a:pt x="108959" y="136949"/>
                      <a:pt x="109167" y="137284"/>
                    </a:cubicBezTo>
                    <a:lnTo>
                      <a:pt x="109514" y="137793"/>
                    </a:lnTo>
                    <a:cubicBezTo>
                      <a:pt x="109514" y="137793"/>
                      <a:pt x="109792" y="138256"/>
                      <a:pt x="109781" y="138221"/>
                    </a:cubicBezTo>
                    <a:lnTo>
                      <a:pt x="109931" y="138464"/>
                    </a:lnTo>
                    <a:lnTo>
                      <a:pt x="110139" y="138661"/>
                    </a:lnTo>
                    <a:lnTo>
                      <a:pt x="110637" y="139228"/>
                    </a:lnTo>
                    <a:lnTo>
                      <a:pt x="111377" y="140350"/>
                    </a:lnTo>
                    <a:lnTo>
                      <a:pt x="112164" y="141901"/>
                    </a:lnTo>
                    <a:lnTo>
                      <a:pt x="112361" y="142236"/>
                    </a:lnTo>
                    <a:lnTo>
                      <a:pt x="113876" y="144365"/>
                    </a:lnTo>
                    <a:cubicBezTo>
                      <a:pt x="113992" y="144527"/>
                      <a:pt x="114073" y="144712"/>
                      <a:pt x="114142" y="144897"/>
                    </a:cubicBezTo>
                    <a:lnTo>
                      <a:pt x="114304" y="145406"/>
                    </a:lnTo>
                    <a:lnTo>
                      <a:pt x="114628" y="146505"/>
                    </a:lnTo>
                    <a:cubicBezTo>
                      <a:pt x="114686" y="146690"/>
                      <a:pt x="114709" y="146875"/>
                      <a:pt x="114709" y="147072"/>
                    </a:cubicBezTo>
                    <a:lnTo>
                      <a:pt x="114709" y="147593"/>
                    </a:lnTo>
                    <a:lnTo>
                      <a:pt x="114617" y="148414"/>
                    </a:lnTo>
                    <a:cubicBezTo>
                      <a:pt x="114617" y="148414"/>
                      <a:pt x="114536" y="148946"/>
                      <a:pt x="114536" y="148912"/>
                    </a:cubicBezTo>
                    <a:lnTo>
                      <a:pt x="114501" y="149282"/>
                    </a:lnTo>
                    <a:lnTo>
                      <a:pt x="114559" y="151145"/>
                    </a:lnTo>
                    <a:lnTo>
                      <a:pt x="114628" y="151538"/>
                    </a:lnTo>
                    <a:lnTo>
                      <a:pt x="114917" y="153412"/>
                    </a:lnTo>
                    <a:lnTo>
                      <a:pt x="114917" y="154234"/>
                    </a:lnTo>
                    <a:lnTo>
                      <a:pt x="114732" y="155842"/>
                    </a:lnTo>
                    <a:cubicBezTo>
                      <a:pt x="114709" y="156073"/>
                      <a:pt x="114640" y="156293"/>
                      <a:pt x="114536" y="156501"/>
                    </a:cubicBezTo>
                    <a:lnTo>
                      <a:pt x="114293" y="156987"/>
                    </a:lnTo>
                    <a:lnTo>
                      <a:pt x="113899" y="157612"/>
                    </a:lnTo>
                    <a:cubicBezTo>
                      <a:pt x="113807" y="157751"/>
                      <a:pt x="113714" y="157867"/>
                      <a:pt x="113610" y="157971"/>
                    </a:cubicBezTo>
                    <a:lnTo>
                      <a:pt x="114038" y="158387"/>
                    </a:lnTo>
                    <a:lnTo>
                      <a:pt x="114524" y="158931"/>
                    </a:lnTo>
                    <a:lnTo>
                      <a:pt x="115010" y="159591"/>
                    </a:lnTo>
                    <a:lnTo>
                      <a:pt x="115172" y="159602"/>
                    </a:lnTo>
                    <a:cubicBezTo>
                      <a:pt x="115415" y="159614"/>
                      <a:pt x="115658" y="159683"/>
                      <a:pt x="115878" y="159776"/>
                    </a:cubicBezTo>
                    <a:lnTo>
                      <a:pt x="118354" y="160956"/>
                    </a:lnTo>
                    <a:cubicBezTo>
                      <a:pt x="118516" y="161037"/>
                      <a:pt x="118643" y="161129"/>
                      <a:pt x="118782" y="161233"/>
                    </a:cubicBezTo>
                    <a:lnTo>
                      <a:pt x="120390" y="162657"/>
                    </a:lnTo>
                    <a:cubicBezTo>
                      <a:pt x="120529" y="162772"/>
                      <a:pt x="120644" y="162911"/>
                      <a:pt x="120737" y="163050"/>
                    </a:cubicBezTo>
                    <a:lnTo>
                      <a:pt x="121339" y="163975"/>
                    </a:lnTo>
                    <a:cubicBezTo>
                      <a:pt x="121397" y="164056"/>
                      <a:pt x="121443" y="164137"/>
                      <a:pt x="121489" y="164230"/>
                    </a:cubicBezTo>
                    <a:lnTo>
                      <a:pt x="122854" y="164415"/>
                    </a:lnTo>
                    <a:lnTo>
                      <a:pt x="123618" y="164612"/>
                    </a:lnTo>
                    <a:cubicBezTo>
                      <a:pt x="123988" y="164716"/>
                      <a:pt x="124324" y="164936"/>
                      <a:pt x="124590" y="165225"/>
                    </a:cubicBezTo>
                    <a:lnTo>
                      <a:pt x="125677" y="166498"/>
                    </a:lnTo>
                    <a:lnTo>
                      <a:pt x="127019" y="166486"/>
                    </a:lnTo>
                    <a:cubicBezTo>
                      <a:pt x="127436" y="166486"/>
                      <a:pt x="127818" y="166625"/>
                      <a:pt x="128153" y="166845"/>
                    </a:cubicBezTo>
                    <a:lnTo>
                      <a:pt x="130791" y="168707"/>
                    </a:lnTo>
                    <a:cubicBezTo>
                      <a:pt x="131034" y="168881"/>
                      <a:pt x="131242" y="169112"/>
                      <a:pt x="131393" y="169379"/>
                    </a:cubicBezTo>
                    <a:lnTo>
                      <a:pt x="131624" y="169795"/>
                    </a:lnTo>
                    <a:cubicBezTo>
                      <a:pt x="131786" y="170084"/>
                      <a:pt x="131879" y="170408"/>
                      <a:pt x="131879" y="170744"/>
                    </a:cubicBezTo>
                    <a:lnTo>
                      <a:pt x="131960" y="178009"/>
                    </a:lnTo>
                    <a:lnTo>
                      <a:pt x="132665" y="178275"/>
                    </a:lnTo>
                    <a:lnTo>
                      <a:pt x="133336" y="178623"/>
                    </a:lnTo>
                    <a:cubicBezTo>
                      <a:pt x="133683" y="178808"/>
                      <a:pt x="133973" y="179085"/>
                      <a:pt x="134169" y="179444"/>
                    </a:cubicBezTo>
                    <a:lnTo>
                      <a:pt x="135164" y="181295"/>
                    </a:lnTo>
                    <a:lnTo>
                      <a:pt x="135801" y="181122"/>
                    </a:lnTo>
                    <a:cubicBezTo>
                      <a:pt x="135974" y="181087"/>
                      <a:pt x="136148" y="181052"/>
                      <a:pt x="136333" y="181052"/>
                    </a:cubicBezTo>
                    <a:lnTo>
                      <a:pt x="136830" y="181064"/>
                    </a:lnTo>
                    <a:cubicBezTo>
                      <a:pt x="137270" y="181075"/>
                      <a:pt x="137687" y="181226"/>
                      <a:pt x="138034" y="181492"/>
                    </a:cubicBezTo>
                    <a:lnTo>
                      <a:pt x="140961" y="183806"/>
                    </a:lnTo>
                    <a:lnTo>
                      <a:pt x="141308" y="184072"/>
                    </a:lnTo>
                    <a:lnTo>
                      <a:pt x="144640" y="186235"/>
                    </a:lnTo>
                    <a:lnTo>
                      <a:pt x="144837" y="186305"/>
                    </a:lnTo>
                    <a:lnTo>
                      <a:pt x="147856" y="187126"/>
                    </a:lnTo>
                    <a:lnTo>
                      <a:pt x="148111" y="187184"/>
                    </a:lnTo>
                    <a:lnTo>
                      <a:pt x="150008" y="187172"/>
                    </a:lnTo>
                    <a:lnTo>
                      <a:pt x="150876" y="187277"/>
                    </a:lnTo>
                    <a:cubicBezTo>
                      <a:pt x="151038" y="187300"/>
                      <a:pt x="151200" y="187358"/>
                      <a:pt x="151339" y="187427"/>
                    </a:cubicBezTo>
                    <a:lnTo>
                      <a:pt x="153803" y="188480"/>
                    </a:lnTo>
                    <a:lnTo>
                      <a:pt x="154486" y="188873"/>
                    </a:lnTo>
                    <a:lnTo>
                      <a:pt x="155481" y="189556"/>
                    </a:lnTo>
                    <a:lnTo>
                      <a:pt x="157251" y="190701"/>
                    </a:lnTo>
                    <a:cubicBezTo>
                      <a:pt x="157251" y="190701"/>
                      <a:pt x="157702" y="190991"/>
                      <a:pt x="157690" y="190979"/>
                    </a:cubicBezTo>
                    <a:cubicBezTo>
                      <a:pt x="157690" y="190979"/>
                      <a:pt x="158130" y="191268"/>
                      <a:pt x="158130" y="191257"/>
                    </a:cubicBezTo>
                    <a:lnTo>
                      <a:pt x="162226" y="193837"/>
                    </a:lnTo>
                    <a:cubicBezTo>
                      <a:pt x="162376" y="193918"/>
                      <a:pt x="162503" y="194033"/>
                      <a:pt x="162619" y="194161"/>
                    </a:cubicBezTo>
                    <a:lnTo>
                      <a:pt x="162989" y="194566"/>
                    </a:lnTo>
                    <a:lnTo>
                      <a:pt x="166576" y="198673"/>
                    </a:lnTo>
                    <a:cubicBezTo>
                      <a:pt x="166680" y="198788"/>
                      <a:pt x="166761" y="198916"/>
                      <a:pt x="166830" y="199066"/>
                    </a:cubicBezTo>
                    <a:lnTo>
                      <a:pt x="167825" y="200975"/>
                    </a:lnTo>
                    <a:lnTo>
                      <a:pt x="168103" y="201727"/>
                    </a:lnTo>
                    <a:cubicBezTo>
                      <a:pt x="168138" y="201878"/>
                      <a:pt x="168184" y="202016"/>
                      <a:pt x="168196" y="202178"/>
                    </a:cubicBezTo>
                    <a:lnTo>
                      <a:pt x="168531" y="205383"/>
                    </a:lnTo>
                    <a:lnTo>
                      <a:pt x="168716" y="209780"/>
                    </a:lnTo>
                    <a:lnTo>
                      <a:pt x="168728" y="210601"/>
                    </a:lnTo>
                    <a:lnTo>
                      <a:pt x="170000" y="211261"/>
                    </a:lnTo>
                    <a:lnTo>
                      <a:pt x="170186" y="211318"/>
                    </a:lnTo>
                    <a:lnTo>
                      <a:pt x="174281" y="211862"/>
                    </a:lnTo>
                    <a:lnTo>
                      <a:pt x="175160" y="210948"/>
                    </a:lnTo>
                    <a:cubicBezTo>
                      <a:pt x="175612" y="210497"/>
                      <a:pt x="176271" y="210277"/>
                      <a:pt x="176896" y="210370"/>
                    </a:cubicBezTo>
                    <a:lnTo>
                      <a:pt x="177312" y="210439"/>
                    </a:lnTo>
                    <a:cubicBezTo>
                      <a:pt x="177648" y="210497"/>
                      <a:pt x="177949" y="210624"/>
                      <a:pt x="178226" y="210832"/>
                    </a:cubicBezTo>
                    <a:lnTo>
                      <a:pt x="178655" y="211168"/>
                    </a:lnTo>
                    <a:lnTo>
                      <a:pt x="180517" y="212649"/>
                    </a:lnTo>
                    <a:lnTo>
                      <a:pt x="183317" y="215402"/>
                    </a:lnTo>
                    <a:lnTo>
                      <a:pt x="185168" y="215796"/>
                    </a:lnTo>
                    <a:lnTo>
                      <a:pt x="185932" y="216050"/>
                    </a:lnTo>
                    <a:cubicBezTo>
                      <a:pt x="186545" y="216293"/>
                      <a:pt x="187019" y="216826"/>
                      <a:pt x="187181" y="217473"/>
                    </a:cubicBezTo>
                    <a:lnTo>
                      <a:pt x="187864" y="220366"/>
                    </a:lnTo>
                    <a:lnTo>
                      <a:pt x="187864" y="220377"/>
                    </a:lnTo>
                    <a:lnTo>
                      <a:pt x="189310" y="221951"/>
                    </a:lnTo>
                    <a:lnTo>
                      <a:pt x="190826" y="224114"/>
                    </a:lnTo>
                    <a:lnTo>
                      <a:pt x="191069" y="224438"/>
                    </a:lnTo>
                    <a:lnTo>
                      <a:pt x="193464" y="227065"/>
                    </a:lnTo>
                    <a:lnTo>
                      <a:pt x="193741" y="227308"/>
                    </a:lnTo>
                    <a:lnTo>
                      <a:pt x="193776" y="227331"/>
                    </a:lnTo>
                    <a:lnTo>
                      <a:pt x="194320" y="226822"/>
                    </a:lnTo>
                    <a:cubicBezTo>
                      <a:pt x="194644" y="226509"/>
                      <a:pt x="195060" y="226324"/>
                      <a:pt x="195500" y="226290"/>
                    </a:cubicBezTo>
                    <a:lnTo>
                      <a:pt x="196264" y="226232"/>
                    </a:lnTo>
                    <a:lnTo>
                      <a:pt x="199237" y="226324"/>
                    </a:lnTo>
                    <a:lnTo>
                      <a:pt x="199584" y="226058"/>
                    </a:lnTo>
                    <a:lnTo>
                      <a:pt x="200325" y="225642"/>
                    </a:lnTo>
                    <a:cubicBezTo>
                      <a:pt x="200822" y="225387"/>
                      <a:pt x="201389" y="225352"/>
                      <a:pt x="201921" y="225538"/>
                    </a:cubicBezTo>
                    <a:lnTo>
                      <a:pt x="204952" y="226602"/>
                    </a:lnTo>
                    <a:cubicBezTo>
                      <a:pt x="205161" y="226683"/>
                      <a:pt x="205380" y="226799"/>
                      <a:pt x="205554" y="226949"/>
                    </a:cubicBezTo>
                    <a:lnTo>
                      <a:pt x="205889" y="227215"/>
                    </a:lnTo>
                    <a:cubicBezTo>
                      <a:pt x="206479" y="227701"/>
                      <a:pt x="206734" y="228465"/>
                      <a:pt x="206572" y="229194"/>
                    </a:cubicBezTo>
                    <a:lnTo>
                      <a:pt x="206560" y="229263"/>
                    </a:lnTo>
                    <a:lnTo>
                      <a:pt x="207000" y="229402"/>
                    </a:lnTo>
                    <a:cubicBezTo>
                      <a:pt x="207312" y="229494"/>
                      <a:pt x="207602" y="229656"/>
                      <a:pt x="207833" y="229899"/>
                    </a:cubicBezTo>
                    <a:lnTo>
                      <a:pt x="209187" y="231218"/>
                    </a:lnTo>
                    <a:lnTo>
                      <a:pt x="209395" y="231334"/>
                    </a:lnTo>
                    <a:lnTo>
                      <a:pt x="210783" y="232074"/>
                    </a:lnTo>
                    <a:cubicBezTo>
                      <a:pt x="210957" y="232167"/>
                      <a:pt x="211119" y="232271"/>
                      <a:pt x="211246" y="232421"/>
                    </a:cubicBezTo>
                    <a:lnTo>
                      <a:pt x="211605" y="232780"/>
                    </a:lnTo>
                    <a:cubicBezTo>
                      <a:pt x="211755" y="232919"/>
                      <a:pt x="211871" y="233069"/>
                      <a:pt x="211963" y="233243"/>
                    </a:cubicBezTo>
                    <a:lnTo>
                      <a:pt x="213502" y="236205"/>
                    </a:lnTo>
                    <a:cubicBezTo>
                      <a:pt x="213595" y="236401"/>
                      <a:pt x="213664" y="236621"/>
                      <a:pt x="213676" y="236830"/>
                    </a:cubicBezTo>
                    <a:lnTo>
                      <a:pt x="213734" y="237258"/>
                    </a:lnTo>
                    <a:lnTo>
                      <a:pt x="215724" y="238287"/>
                    </a:lnTo>
                    <a:cubicBezTo>
                      <a:pt x="215897" y="238380"/>
                      <a:pt x="216071" y="238496"/>
                      <a:pt x="216221" y="238646"/>
                    </a:cubicBezTo>
                    <a:lnTo>
                      <a:pt x="216591" y="239016"/>
                    </a:lnTo>
                    <a:lnTo>
                      <a:pt x="218871" y="241596"/>
                    </a:lnTo>
                    <a:cubicBezTo>
                      <a:pt x="219009" y="241758"/>
                      <a:pt x="219114" y="241943"/>
                      <a:pt x="219183" y="242140"/>
                    </a:cubicBezTo>
                    <a:lnTo>
                      <a:pt x="219946" y="244188"/>
                    </a:lnTo>
                    <a:cubicBezTo>
                      <a:pt x="220097" y="244616"/>
                      <a:pt x="220097" y="245067"/>
                      <a:pt x="219946" y="245495"/>
                    </a:cubicBezTo>
                    <a:lnTo>
                      <a:pt x="218986" y="248388"/>
                    </a:lnTo>
                    <a:lnTo>
                      <a:pt x="218952" y="248642"/>
                    </a:lnTo>
                    <a:lnTo>
                      <a:pt x="218928" y="249070"/>
                    </a:lnTo>
                    <a:lnTo>
                      <a:pt x="218847" y="249764"/>
                    </a:lnTo>
                    <a:cubicBezTo>
                      <a:pt x="218813" y="250054"/>
                      <a:pt x="218697" y="250331"/>
                      <a:pt x="218535" y="250563"/>
                    </a:cubicBezTo>
                    <a:lnTo>
                      <a:pt x="218257" y="251014"/>
                    </a:lnTo>
                    <a:lnTo>
                      <a:pt x="217690" y="251673"/>
                    </a:lnTo>
                    <a:cubicBezTo>
                      <a:pt x="217609" y="251778"/>
                      <a:pt x="217505" y="251859"/>
                      <a:pt x="217401" y="251939"/>
                    </a:cubicBezTo>
                    <a:lnTo>
                      <a:pt x="217147" y="252125"/>
                    </a:lnTo>
                    <a:lnTo>
                      <a:pt x="217158" y="253525"/>
                    </a:lnTo>
                    <a:lnTo>
                      <a:pt x="217158" y="254034"/>
                    </a:lnTo>
                    <a:lnTo>
                      <a:pt x="217170" y="254462"/>
                    </a:lnTo>
                    <a:lnTo>
                      <a:pt x="217228" y="254878"/>
                    </a:lnTo>
                    <a:lnTo>
                      <a:pt x="217285" y="255815"/>
                    </a:lnTo>
                    <a:lnTo>
                      <a:pt x="217043" y="259529"/>
                    </a:lnTo>
                    <a:lnTo>
                      <a:pt x="217644" y="259946"/>
                    </a:lnTo>
                    <a:lnTo>
                      <a:pt x="219044" y="258673"/>
                    </a:lnTo>
                    <a:lnTo>
                      <a:pt x="219750" y="258187"/>
                    </a:lnTo>
                    <a:cubicBezTo>
                      <a:pt x="220016" y="258014"/>
                      <a:pt x="220340" y="257909"/>
                      <a:pt x="220675" y="257875"/>
                    </a:cubicBezTo>
                    <a:lnTo>
                      <a:pt x="223533" y="257643"/>
                    </a:lnTo>
                    <a:lnTo>
                      <a:pt x="223799" y="257354"/>
                    </a:lnTo>
                    <a:cubicBezTo>
                      <a:pt x="223903" y="257250"/>
                      <a:pt x="224007" y="257157"/>
                      <a:pt x="224123" y="257076"/>
                    </a:cubicBezTo>
                    <a:lnTo>
                      <a:pt x="224540" y="256799"/>
                    </a:lnTo>
                    <a:cubicBezTo>
                      <a:pt x="224864" y="256567"/>
                      <a:pt x="225234" y="256452"/>
                      <a:pt x="225604" y="256440"/>
                    </a:cubicBezTo>
                    <a:lnTo>
                      <a:pt x="226657" y="256405"/>
                    </a:lnTo>
                    <a:lnTo>
                      <a:pt x="227397" y="254843"/>
                    </a:lnTo>
                    <a:lnTo>
                      <a:pt x="227501" y="254508"/>
                    </a:lnTo>
                    <a:lnTo>
                      <a:pt x="228682" y="249880"/>
                    </a:lnTo>
                    <a:cubicBezTo>
                      <a:pt x="228786" y="249475"/>
                      <a:pt x="229017" y="249116"/>
                      <a:pt x="229353" y="248839"/>
                    </a:cubicBezTo>
                    <a:lnTo>
                      <a:pt x="229700" y="248561"/>
                    </a:lnTo>
                    <a:cubicBezTo>
                      <a:pt x="229954" y="248330"/>
                      <a:pt x="230278" y="248191"/>
                      <a:pt x="230614" y="248133"/>
                    </a:cubicBezTo>
                    <a:lnTo>
                      <a:pt x="231134" y="248029"/>
                    </a:lnTo>
                    <a:lnTo>
                      <a:pt x="231829" y="247948"/>
                    </a:lnTo>
                    <a:cubicBezTo>
                      <a:pt x="232314" y="247913"/>
                      <a:pt x="232777" y="248029"/>
                      <a:pt x="233182" y="248307"/>
                    </a:cubicBezTo>
                    <a:lnTo>
                      <a:pt x="234906" y="249521"/>
                    </a:lnTo>
                    <a:lnTo>
                      <a:pt x="235751" y="248249"/>
                    </a:lnTo>
                    <a:lnTo>
                      <a:pt x="234883" y="246016"/>
                    </a:lnTo>
                    <a:lnTo>
                      <a:pt x="234733" y="245669"/>
                    </a:lnTo>
                    <a:lnTo>
                      <a:pt x="233714" y="243899"/>
                    </a:lnTo>
                    <a:lnTo>
                      <a:pt x="233390" y="243077"/>
                    </a:lnTo>
                    <a:cubicBezTo>
                      <a:pt x="233217" y="242568"/>
                      <a:pt x="233240" y="242013"/>
                      <a:pt x="233495" y="241515"/>
                    </a:cubicBezTo>
                    <a:lnTo>
                      <a:pt x="234501" y="239537"/>
                    </a:lnTo>
                    <a:lnTo>
                      <a:pt x="234605" y="233023"/>
                    </a:lnTo>
                    <a:lnTo>
                      <a:pt x="234709" y="232098"/>
                    </a:lnTo>
                    <a:lnTo>
                      <a:pt x="235461" y="228569"/>
                    </a:lnTo>
                    <a:lnTo>
                      <a:pt x="235461" y="228557"/>
                    </a:lnTo>
                    <a:lnTo>
                      <a:pt x="234628" y="225757"/>
                    </a:lnTo>
                    <a:cubicBezTo>
                      <a:pt x="234571" y="225572"/>
                      <a:pt x="234547" y="225352"/>
                      <a:pt x="234559" y="225156"/>
                    </a:cubicBezTo>
                    <a:lnTo>
                      <a:pt x="234663" y="222483"/>
                    </a:lnTo>
                    <a:lnTo>
                      <a:pt x="234733" y="221812"/>
                    </a:lnTo>
                    <a:cubicBezTo>
                      <a:pt x="234756" y="221615"/>
                      <a:pt x="234814" y="221419"/>
                      <a:pt x="234895" y="221245"/>
                    </a:cubicBezTo>
                    <a:lnTo>
                      <a:pt x="235508" y="219787"/>
                    </a:lnTo>
                    <a:lnTo>
                      <a:pt x="234027" y="217543"/>
                    </a:lnTo>
                    <a:cubicBezTo>
                      <a:pt x="233784" y="217184"/>
                      <a:pt x="233680" y="216745"/>
                      <a:pt x="233703" y="216293"/>
                    </a:cubicBezTo>
                    <a:lnTo>
                      <a:pt x="233772" y="215264"/>
                    </a:lnTo>
                    <a:lnTo>
                      <a:pt x="231632" y="213054"/>
                    </a:lnTo>
                    <a:cubicBezTo>
                      <a:pt x="231632" y="213054"/>
                      <a:pt x="231262" y="212661"/>
                      <a:pt x="231262" y="212684"/>
                    </a:cubicBezTo>
                    <a:lnTo>
                      <a:pt x="230995" y="212406"/>
                    </a:lnTo>
                    <a:lnTo>
                      <a:pt x="224493" y="207581"/>
                    </a:lnTo>
                    <a:lnTo>
                      <a:pt x="221416" y="207605"/>
                    </a:lnTo>
                    <a:lnTo>
                      <a:pt x="221092" y="207674"/>
                    </a:lnTo>
                    <a:lnTo>
                      <a:pt x="215839" y="208796"/>
                    </a:lnTo>
                    <a:lnTo>
                      <a:pt x="214972" y="208935"/>
                    </a:lnTo>
                    <a:lnTo>
                      <a:pt x="209603" y="209132"/>
                    </a:lnTo>
                    <a:cubicBezTo>
                      <a:pt x="208990" y="209143"/>
                      <a:pt x="208400" y="208889"/>
                      <a:pt x="207995" y="208426"/>
                    </a:cubicBezTo>
                    <a:cubicBezTo>
                      <a:pt x="207602" y="207963"/>
                      <a:pt x="207451" y="207327"/>
                      <a:pt x="207567" y="206725"/>
                    </a:cubicBezTo>
                    <a:lnTo>
                      <a:pt x="207752" y="205962"/>
                    </a:lnTo>
                    <a:lnTo>
                      <a:pt x="208747" y="203474"/>
                    </a:lnTo>
                    <a:lnTo>
                      <a:pt x="209210" y="202560"/>
                    </a:lnTo>
                    <a:lnTo>
                      <a:pt x="211385" y="199506"/>
                    </a:lnTo>
                    <a:cubicBezTo>
                      <a:pt x="211466" y="199390"/>
                      <a:pt x="211570" y="199263"/>
                      <a:pt x="211674" y="199170"/>
                    </a:cubicBezTo>
                    <a:lnTo>
                      <a:pt x="212044" y="198835"/>
                    </a:lnTo>
                    <a:cubicBezTo>
                      <a:pt x="212310" y="198592"/>
                      <a:pt x="212634" y="198430"/>
                      <a:pt x="212982" y="198349"/>
                    </a:cubicBezTo>
                    <a:lnTo>
                      <a:pt x="214011" y="198152"/>
                    </a:lnTo>
                    <a:lnTo>
                      <a:pt x="214185" y="197238"/>
                    </a:lnTo>
                    <a:lnTo>
                      <a:pt x="212392" y="194809"/>
                    </a:lnTo>
                    <a:lnTo>
                      <a:pt x="212253" y="194693"/>
                    </a:lnTo>
                    <a:lnTo>
                      <a:pt x="209684" y="192969"/>
                    </a:lnTo>
                    <a:cubicBezTo>
                      <a:pt x="209534" y="192877"/>
                      <a:pt x="209407" y="192773"/>
                      <a:pt x="209291" y="192634"/>
                    </a:cubicBezTo>
                    <a:lnTo>
                      <a:pt x="208932" y="192229"/>
                    </a:lnTo>
                    <a:lnTo>
                      <a:pt x="205565" y="187913"/>
                    </a:lnTo>
                    <a:cubicBezTo>
                      <a:pt x="205450" y="187751"/>
                      <a:pt x="205357" y="187589"/>
                      <a:pt x="205276" y="187404"/>
                    </a:cubicBezTo>
                    <a:lnTo>
                      <a:pt x="204999" y="186618"/>
                    </a:lnTo>
                    <a:lnTo>
                      <a:pt x="204420" y="183968"/>
                    </a:lnTo>
                    <a:cubicBezTo>
                      <a:pt x="204142" y="183957"/>
                      <a:pt x="203876" y="183887"/>
                      <a:pt x="203622" y="183771"/>
                    </a:cubicBezTo>
                    <a:lnTo>
                      <a:pt x="203228" y="183586"/>
                    </a:lnTo>
                    <a:cubicBezTo>
                      <a:pt x="202650" y="183309"/>
                      <a:pt x="202257" y="182765"/>
                      <a:pt x="202129" y="182140"/>
                    </a:cubicBezTo>
                    <a:lnTo>
                      <a:pt x="201447" y="178449"/>
                    </a:lnTo>
                    <a:cubicBezTo>
                      <a:pt x="201389" y="178241"/>
                      <a:pt x="201389" y="178010"/>
                      <a:pt x="201435" y="177790"/>
                    </a:cubicBezTo>
                    <a:lnTo>
                      <a:pt x="201505" y="177292"/>
                    </a:lnTo>
                    <a:cubicBezTo>
                      <a:pt x="201562" y="176968"/>
                      <a:pt x="201678" y="176679"/>
                      <a:pt x="201863" y="176425"/>
                    </a:cubicBezTo>
                    <a:lnTo>
                      <a:pt x="203009" y="174816"/>
                    </a:lnTo>
                    <a:lnTo>
                      <a:pt x="202823" y="168164"/>
                    </a:lnTo>
                    <a:lnTo>
                      <a:pt x="202962" y="167331"/>
                    </a:lnTo>
                    <a:lnTo>
                      <a:pt x="203564" y="165271"/>
                    </a:lnTo>
                    <a:lnTo>
                      <a:pt x="203934" y="164485"/>
                    </a:lnTo>
                    <a:cubicBezTo>
                      <a:pt x="204212" y="163918"/>
                      <a:pt x="204732" y="163536"/>
                      <a:pt x="205357" y="163432"/>
                    </a:cubicBezTo>
                    <a:lnTo>
                      <a:pt x="209418" y="162680"/>
                    </a:lnTo>
                    <a:lnTo>
                      <a:pt x="211050" y="161130"/>
                    </a:lnTo>
                    <a:lnTo>
                      <a:pt x="211374" y="159741"/>
                    </a:lnTo>
                    <a:cubicBezTo>
                      <a:pt x="211570" y="158920"/>
                      <a:pt x="212264" y="158307"/>
                      <a:pt x="213109" y="158214"/>
                    </a:cubicBezTo>
                    <a:cubicBezTo>
                      <a:pt x="213954" y="158121"/>
                      <a:pt x="214752" y="158561"/>
                      <a:pt x="215134" y="159325"/>
                    </a:cubicBezTo>
                    <a:lnTo>
                      <a:pt x="215307" y="159695"/>
                    </a:lnTo>
                    <a:lnTo>
                      <a:pt x="215805" y="160979"/>
                    </a:lnTo>
                    <a:lnTo>
                      <a:pt x="218963" y="162784"/>
                    </a:lnTo>
                    <a:lnTo>
                      <a:pt x="219588" y="163351"/>
                    </a:lnTo>
                    <a:lnTo>
                      <a:pt x="222191" y="163467"/>
                    </a:lnTo>
                    <a:cubicBezTo>
                      <a:pt x="222608" y="163478"/>
                      <a:pt x="223013" y="163629"/>
                      <a:pt x="223337" y="163883"/>
                    </a:cubicBezTo>
                    <a:lnTo>
                      <a:pt x="223695" y="164172"/>
                    </a:lnTo>
                    <a:cubicBezTo>
                      <a:pt x="223938" y="164357"/>
                      <a:pt x="224123" y="164589"/>
                      <a:pt x="224262" y="164867"/>
                    </a:cubicBezTo>
                    <a:lnTo>
                      <a:pt x="225211" y="166787"/>
                    </a:lnTo>
                    <a:lnTo>
                      <a:pt x="225442" y="167250"/>
                    </a:lnTo>
                    <a:cubicBezTo>
                      <a:pt x="225442" y="167250"/>
                      <a:pt x="225685" y="167736"/>
                      <a:pt x="225674" y="167713"/>
                    </a:cubicBezTo>
                    <a:lnTo>
                      <a:pt x="227097" y="170455"/>
                    </a:lnTo>
                    <a:lnTo>
                      <a:pt x="227120" y="170513"/>
                    </a:lnTo>
                    <a:lnTo>
                      <a:pt x="229503" y="172283"/>
                    </a:lnTo>
                    <a:lnTo>
                      <a:pt x="231366" y="172306"/>
                    </a:lnTo>
                    <a:cubicBezTo>
                      <a:pt x="231366" y="172306"/>
                      <a:pt x="231898" y="172317"/>
                      <a:pt x="231875" y="172317"/>
                    </a:cubicBezTo>
                    <a:lnTo>
                      <a:pt x="232384" y="172317"/>
                    </a:lnTo>
                    <a:lnTo>
                      <a:pt x="233472" y="172317"/>
                    </a:lnTo>
                    <a:lnTo>
                      <a:pt x="237995" y="172514"/>
                    </a:lnTo>
                    <a:lnTo>
                      <a:pt x="238481" y="172225"/>
                    </a:lnTo>
                    <a:lnTo>
                      <a:pt x="239060" y="171091"/>
                    </a:lnTo>
                    <a:lnTo>
                      <a:pt x="239881" y="169645"/>
                    </a:lnTo>
                    <a:cubicBezTo>
                      <a:pt x="240089" y="169275"/>
                      <a:pt x="240425" y="168962"/>
                      <a:pt x="240830" y="168800"/>
                    </a:cubicBezTo>
                    <a:lnTo>
                      <a:pt x="241246" y="168615"/>
                    </a:lnTo>
                    <a:cubicBezTo>
                      <a:pt x="241524" y="168476"/>
                      <a:pt x="241848" y="168430"/>
                      <a:pt x="242160" y="168442"/>
                    </a:cubicBezTo>
                    <a:lnTo>
                      <a:pt x="242692" y="168476"/>
                    </a:lnTo>
                    <a:lnTo>
                      <a:pt x="245226" y="168650"/>
                    </a:lnTo>
                    <a:lnTo>
                      <a:pt x="246071" y="168893"/>
                    </a:lnTo>
                    <a:lnTo>
                      <a:pt x="247043" y="169332"/>
                    </a:lnTo>
                    <a:lnTo>
                      <a:pt x="247818" y="169737"/>
                    </a:lnTo>
                    <a:lnTo>
                      <a:pt x="249426" y="170836"/>
                    </a:lnTo>
                    <a:lnTo>
                      <a:pt x="249657" y="170836"/>
                    </a:lnTo>
                    <a:lnTo>
                      <a:pt x="250699" y="170119"/>
                    </a:lnTo>
                    <a:cubicBezTo>
                      <a:pt x="250930" y="169969"/>
                      <a:pt x="251161" y="169865"/>
                      <a:pt x="251439" y="169807"/>
                    </a:cubicBezTo>
                    <a:lnTo>
                      <a:pt x="251902" y="169714"/>
                    </a:lnTo>
                    <a:cubicBezTo>
                      <a:pt x="252168" y="169656"/>
                      <a:pt x="252446" y="169656"/>
                      <a:pt x="252723" y="169714"/>
                    </a:cubicBezTo>
                    <a:lnTo>
                      <a:pt x="250872" y="167180"/>
                    </a:lnTo>
                    <a:cubicBezTo>
                      <a:pt x="250629" y="166856"/>
                      <a:pt x="250502" y="166498"/>
                      <a:pt x="250479" y="166116"/>
                    </a:cubicBezTo>
                    <a:lnTo>
                      <a:pt x="250456" y="165595"/>
                    </a:lnTo>
                    <a:cubicBezTo>
                      <a:pt x="250444" y="165387"/>
                      <a:pt x="250456" y="165179"/>
                      <a:pt x="250514" y="164982"/>
                    </a:cubicBezTo>
                    <a:lnTo>
                      <a:pt x="250618" y="164554"/>
                    </a:lnTo>
                    <a:cubicBezTo>
                      <a:pt x="250814" y="163802"/>
                      <a:pt x="251416" y="163258"/>
                      <a:pt x="252133" y="163096"/>
                    </a:cubicBezTo>
                    <a:lnTo>
                      <a:pt x="252133" y="163085"/>
                    </a:lnTo>
                    <a:cubicBezTo>
                      <a:pt x="252133" y="163085"/>
                      <a:pt x="252469" y="162657"/>
                      <a:pt x="252457" y="162668"/>
                    </a:cubicBezTo>
                    <a:lnTo>
                      <a:pt x="253290" y="161558"/>
                    </a:lnTo>
                    <a:cubicBezTo>
                      <a:pt x="252943" y="161419"/>
                      <a:pt x="252654" y="161199"/>
                      <a:pt x="252423" y="160898"/>
                    </a:cubicBezTo>
                    <a:lnTo>
                      <a:pt x="252191" y="160586"/>
                    </a:lnTo>
                    <a:cubicBezTo>
                      <a:pt x="251786" y="160065"/>
                      <a:pt x="251671" y="159382"/>
                      <a:pt x="251867" y="158758"/>
                    </a:cubicBezTo>
                    <a:lnTo>
                      <a:pt x="252527" y="156710"/>
                    </a:lnTo>
                    <a:cubicBezTo>
                      <a:pt x="252596" y="156548"/>
                      <a:pt x="252666" y="156386"/>
                      <a:pt x="252770" y="156247"/>
                    </a:cubicBezTo>
                    <a:lnTo>
                      <a:pt x="253047" y="155807"/>
                    </a:lnTo>
                    <a:cubicBezTo>
                      <a:pt x="253140" y="155657"/>
                      <a:pt x="253256" y="155530"/>
                      <a:pt x="253394" y="155403"/>
                    </a:cubicBezTo>
                    <a:lnTo>
                      <a:pt x="254621" y="154303"/>
                    </a:lnTo>
                    <a:lnTo>
                      <a:pt x="254632" y="154292"/>
                    </a:lnTo>
                    <a:lnTo>
                      <a:pt x="254794" y="153829"/>
                    </a:lnTo>
                    <a:lnTo>
                      <a:pt x="254910" y="153470"/>
                    </a:lnTo>
                    <a:lnTo>
                      <a:pt x="255408" y="150983"/>
                    </a:lnTo>
                    <a:lnTo>
                      <a:pt x="255477" y="150532"/>
                    </a:lnTo>
                    <a:lnTo>
                      <a:pt x="255743" y="148854"/>
                    </a:lnTo>
                    <a:lnTo>
                      <a:pt x="256194" y="147257"/>
                    </a:lnTo>
                    <a:lnTo>
                      <a:pt x="256229" y="146922"/>
                    </a:lnTo>
                    <a:lnTo>
                      <a:pt x="256576" y="143648"/>
                    </a:lnTo>
                    <a:lnTo>
                      <a:pt x="255026" y="142468"/>
                    </a:lnTo>
                    <a:cubicBezTo>
                      <a:pt x="254575" y="142132"/>
                      <a:pt x="254285" y="141623"/>
                      <a:pt x="254239" y="141068"/>
                    </a:cubicBezTo>
                    <a:lnTo>
                      <a:pt x="254204" y="140640"/>
                    </a:lnTo>
                    <a:cubicBezTo>
                      <a:pt x="254193" y="140535"/>
                      <a:pt x="254193" y="140431"/>
                      <a:pt x="254193" y="140316"/>
                    </a:cubicBezTo>
                    <a:lnTo>
                      <a:pt x="254031" y="140235"/>
                    </a:lnTo>
                    <a:cubicBezTo>
                      <a:pt x="253799" y="140130"/>
                      <a:pt x="253591" y="139968"/>
                      <a:pt x="253418" y="139772"/>
                    </a:cubicBezTo>
                    <a:lnTo>
                      <a:pt x="252885" y="139147"/>
                    </a:lnTo>
                    <a:lnTo>
                      <a:pt x="252261" y="138175"/>
                    </a:lnTo>
                    <a:lnTo>
                      <a:pt x="252249" y="138175"/>
                    </a:lnTo>
                    <a:lnTo>
                      <a:pt x="251404" y="137724"/>
                    </a:lnTo>
                    <a:lnTo>
                      <a:pt x="251231" y="137643"/>
                    </a:lnTo>
                    <a:lnTo>
                      <a:pt x="250976" y="137608"/>
                    </a:lnTo>
                    <a:cubicBezTo>
                      <a:pt x="250791" y="137585"/>
                      <a:pt x="250606" y="137516"/>
                      <a:pt x="250433" y="137435"/>
                    </a:cubicBezTo>
                    <a:lnTo>
                      <a:pt x="249981" y="137226"/>
                    </a:lnTo>
                    <a:cubicBezTo>
                      <a:pt x="249657" y="137065"/>
                      <a:pt x="249368" y="136810"/>
                      <a:pt x="249160" y="136509"/>
                    </a:cubicBezTo>
                    <a:lnTo>
                      <a:pt x="248894" y="136093"/>
                    </a:lnTo>
                    <a:lnTo>
                      <a:pt x="246302" y="136625"/>
                    </a:lnTo>
                    <a:cubicBezTo>
                      <a:pt x="245712" y="136741"/>
                      <a:pt x="245111" y="136613"/>
                      <a:pt x="244659" y="136232"/>
                    </a:cubicBezTo>
                    <a:lnTo>
                      <a:pt x="244289" y="135942"/>
                    </a:lnTo>
                    <a:lnTo>
                      <a:pt x="244000" y="136081"/>
                    </a:lnTo>
                    <a:lnTo>
                      <a:pt x="243259" y="136347"/>
                    </a:lnTo>
                    <a:cubicBezTo>
                      <a:pt x="243086" y="136405"/>
                      <a:pt x="242912" y="136440"/>
                      <a:pt x="242727" y="136440"/>
                    </a:cubicBezTo>
                    <a:lnTo>
                      <a:pt x="239846" y="136602"/>
                    </a:lnTo>
                    <a:lnTo>
                      <a:pt x="238493" y="137689"/>
                    </a:lnTo>
                    <a:cubicBezTo>
                      <a:pt x="238377" y="137782"/>
                      <a:pt x="238227" y="137874"/>
                      <a:pt x="238076" y="137944"/>
                    </a:cubicBezTo>
                    <a:lnTo>
                      <a:pt x="237648" y="138141"/>
                    </a:lnTo>
                    <a:cubicBezTo>
                      <a:pt x="237104" y="138395"/>
                      <a:pt x="236456" y="138384"/>
                      <a:pt x="235924" y="138117"/>
                    </a:cubicBezTo>
                    <a:lnTo>
                      <a:pt x="235438" y="137886"/>
                    </a:lnTo>
                    <a:lnTo>
                      <a:pt x="233240" y="136613"/>
                    </a:lnTo>
                    <a:lnTo>
                      <a:pt x="233067" y="136556"/>
                    </a:lnTo>
                    <a:lnTo>
                      <a:pt x="229410" y="135884"/>
                    </a:lnTo>
                    <a:cubicBezTo>
                      <a:pt x="228774" y="135769"/>
                      <a:pt x="228219" y="135318"/>
                      <a:pt x="227953" y="134716"/>
                    </a:cubicBezTo>
                    <a:lnTo>
                      <a:pt x="227744" y="134253"/>
                    </a:lnTo>
                    <a:cubicBezTo>
                      <a:pt x="227536" y="133767"/>
                      <a:pt x="227513" y="133223"/>
                      <a:pt x="227710" y="132714"/>
                    </a:cubicBezTo>
                    <a:lnTo>
                      <a:pt x="227895" y="132228"/>
                    </a:lnTo>
                    <a:lnTo>
                      <a:pt x="228601" y="130863"/>
                    </a:lnTo>
                    <a:lnTo>
                      <a:pt x="229515" y="129544"/>
                    </a:lnTo>
                    <a:lnTo>
                      <a:pt x="230139" y="128769"/>
                    </a:lnTo>
                    <a:lnTo>
                      <a:pt x="230926" y="128052"/>
                    </a:lnTo>
                    <a:cubicBezTo>
                      <a:pt x="231042" y="127936"/>
                      <a:pt x="231192" y="127820"/>
                      <a:pt x="231354" y="127739"/>
                    </a:cubicBezTo>
                    <a:lnTo>
                      <a:pt x="232314" y="127242"/>
                    </a:lnTo>
                    <a:cubicBezTo>
                      <a:pt x="232314" y="127242"/>
                      <a:pt x="232800" y="126999"/>
                      <a:pt x="232777" y="126999"/>
                    </a:cubicBezTo>
                    <a:lnTo>
                      <a:pt x="232939" y="126918"/>
                    </a:lnTo>
                    <a:lnTo>
                      <a:pt x="232870" y="126097"/>
                    </a:lnTo>
                    <a:lnTo>
                      <a:pt x="232800" y="125692"/>
                    </a:lnTo>
                    <a:lnTo>
                      <a:pt x="232361" y="123632"/>
                    </a:lnTo>
                    <a:lnTo>
                      <a:pt x="232280" y="122591"/>
                    </a:lnTo>
                    <a:lnTo>
                      <a:pt x="232384" y="120242"/>
                    </a:lnTo>
                    <a:lnTo>
                      <a:pt x="231539" y="119618"/>
                    </a:lnTo>
                    <a:lnTo>
                      <a:pt x="229237" y="119583"/>
                    </a:lnTo>
                    <a:cubicBezTo>
                      <a:pt x="228739" y="119571"/>
                      <a:pt x="228277" y="119386"/>
                      <a:pt x="227918" y="119039"/>
                    </a:cubicBezTo>
                    <a:lnTo>
                      <a:pt x="227640" y="118785"/>
                    </a:lnTo>
                    <a:cubicBezTo>
                      <a:pt x="227212" y="118391"/>
                      <a:pt x="226981" y="117836"/>
                      <a:pt x="227004" y="117257"/>
                    </a:cubicBezTo>
                    <a:lnTo>
                      <a:pt x="227027" y="116471"/>
                    </a:lnTo>
                    <a:lnTo>
                      <a:pt x="227015" y="116401"/>
                    </a:lnTo>
                    <a:lnTo>
                      <a:pt x="223452" y="108569"/>
                    </a:lnTo>
                    <a:lnTo>
                      <a:pt x="220895" y="107990"/>
                    </a:lnTo>
                    <a:cubicBezTo>
                      <a:pt x="220895" y="107990"/>
                      <a:pt x="220375" y="107886"/>
                      <a:pt x="220409" y="107886"/>
                    </a:cubicBezTo>
                    <a:cubicBezTo>
                      <a:pt x="220409" y="107886"/>
                      <a:pt x="219877" y="107793"/>
                      <a:pt x="219889" y="107793"/>
                    </a:cubicBezTo>
                    <a:lnTo>
                      <a:pt x="216233" y="107076"/>
                    </a:lnTo>
                    <a:lnTo>
                      <a:pt x="216209" y="107076"/>
                    </a:lnTo>
                    <a:lnTo>
                      <a:pt x="209985" y="109020"/>
                    </a:lnTo>
                    <a:cubicBezTo>
                      <a:pt x="209441" y="109193"/>
                      <a:pt x="208816" y="109112"/>
                      <a:pt x="208330" y="108812"/>
                    </a:cubicBezTo>
                    <a:cubicBezTo>
                      <a:pt x="207833" y="108488"/>
                      <a:pt x="207497" y="107979"/>
                      <a:pt x="207405" y="107412"/>
                    </a:cubicBezTo>
                    <a:lnTo>
                      <a:pt x="207347" y="107041"/>
                    </a:lnTo>
                    <a:cubicBezTo>
                      <a:pt x="207324" y="106845"/>
                      <a:pt x="207324" y="106648"/>
                      <a:pt x="207347" y="106451"/>
                    </a:cubicBezTo>
                    <a:lnTo>
                      <a:pt x="207787" y="103351"/>
                    </a:lnTo>
                    <a:lnTo>
                      <a:pt x="207798" y="103027"/>
                    </a:lnTo>
                    <a:lnTo>
                      <a:pt x="207312" y="96744"/>
                    </a:lnTo>
                    <a:cubicBezTo>
                      <a:pt x="207301" y="96594"/>
                      <a:pt x="207301" y="96455"/>
                      <a:pt x="207324" y="96316"/>
                    </a:cubicBezTo>
                    <a:lnTo>
                      <a:pt x="207428" y="95622"/>
                    </a:lnTo>
                    <a:lnTo>
                      <a:pt x="208701" y="90311"/>
                    </a:lnTo>
                    <a:cubicBezTo>
                      <a:pt x="208735" y="90138"/>
                      <a:pt x="208805" y="89988"/>
                      <a:pt x="208897" y="89826"/>
                    </a:cubicBezTo>
                    <a:lnTo>
                      <a:pt x="209430" y="88900"/>
                    </a:lnTo>
                    <a:cubicBezTo>
                      <a:pt x="209788" y="88310"/>
                      <a:pt x="210425" y="87940"/>
                      <a:pt x="211119" y="87905"/>
                    </a:cubicBezTo>
                    <a:lnTo>
                      <a:pt x="211512" y="87905"/>
                    </a:lnTo>
                    <a:cubicBezTo>
                      <a:pt x="211871" y="87893"/>
                      <a:pt x="212229" y="87974"/>
                      <a:pt x="212542" y="88160"/>
                    </a:cubicBezTo>
                    <a:lnTo>
                      <a:pt x="215885" y="90034"/>
                    </a:lnTo>
                    <a:lnTo>
                      <a:pt x="215538" y="86841"/>
                    </a:lnTo>
                    <a:lnTo>
                      <a:pt x="215550" y="86008"/>
                    </a:lnTo>
                    <a:cubicBezTo>
                      <a:pt x="215585" y="85417"/>
                      <a:pt x="215874" y="84885"/>
                      <a:pt x="216325" y="84538"/>
                    </a:cubicBezTo>
                    <a:lnTo>
                      <a:pt x="220664" y="81206"/>
                    </a:lnTo>
                    <a:cubicBezTo>
                      <a:pt x="220976" y="80998"/>
                      <a:pt x="221346" y="80871"/>
                      <a:pt x="221716" y="80859"/>
                    </a:cubicBezTo>
                    <a:lnTo>
                      <a:pt x="227362" y="80605"/>
                    </a:lnTo>
                    <a:lnTo>
                      <a:pt x="229688" y="78314"/>
                    </a:lnTo>
                    <a:lnTo>
                      <a:pt x="229665" y="76115"/>
                    </a:lnTo>
                    <a:lnTo>
                      <a:pt x="229641" y="75942"/>
                    </a:lnTo>
                    <a:lnTo>
                      <a:pt x="227513" y="70238"/>
                    </a:lnTo>
                    <a:lnTo>
                      <a:pt x="227443" y="70122"/>
                    </a:lnTo>
                    <a:lnTo>
                      <a:pt x="224701" y="67137"/>
                    </a:lnTo>
                    <a:cubicBezTo>
                      <a:pt x="224204" y="66605"/>
                      <a:pt x="224030" y="65842"/>
                      <a:pt x="224262" y="65147"/>
                    </a:cubicBezTo>
                    <a:cubicBezTo>
                      <a:pt x="224493" y="64465"/>
                      <a:pt x="225083" y="63944"/>
                      <a:pt x="225789" y="63805"/>
                    </a:cubicBezTo>
                    <a:lnTo>
                      <a:pt x="226228" y="63724"/>
                    </a:lnTo>
                    <a:lnTo>
                      <a:pt x="227004" y="63655"/>
                    </a:lnTo>
                    <a:lnTo>
                      <a:pt x="230428" y="61248"/>
                    </a:lnTo>
                    <a:lnTo>
                      <a:pt x="229745" y="59687"/>
                    </a:lnTo>
                    <a:lnTo>
                      <a:pt x="229676" y="59571"/>
                    </a:lnTo>
                    <a:lnTo>
                      <a:pt x="228207" y="58136"/>
                    </a:lnTo>
                    <a:lnTo>
                      <a:pt x="228068" y="58067"/>
                    </a:lnTo>
                    <a:lnTo>
                      <a:pt x="224620" y="56597"/>
                    </a:lnTo>
                    <a:cubicBezTo>
                      <a:pt x="224620" y="56597"/>
                      <a:pt x="224122" y="56389"/>
                      <a:pt x="224134" y="56389"/>
                    </a:cubicBezTo>
                    <a:lnTo>
                      <a:pt x="224018" y="56354"/>
                    </a:lnTo>
                    <a:lnTo>
                      <a:pt x="218523" y="56389"/>
                    </a:lnTo>
                    <a:cubicBezTo>
                      <a:pt x="218199" y="56389"/>
                      <a:pt x="217886" y="56320"/>
                      <a:pt x="217597" y="56158"/>
                    </a:cubicBezTo>
                    <a:lnTo>
                      <a:pt x="212263" y="53404"/>
                    </a:lnTo>
                    <a:lnTo>
                      <a:pt x="212182" y="53393"/>
                    </a:lnTo>
                    <a:lnTo>
                      <a:pt x="204165" y="53046"/>
                    </a:lnTo>
                    <a:lnTo>
                      <a:pt x="203667" y="53046"/>
                    </a:lnTo>
                    <a:lnTo>
                      <a:pt x="200995" y="53069"/>
                    </a:lnTo>
                    <a:cubicBezTo>
                      <a:pt x="200752" y="53069"/>
                      <a:pt x="200497" y="53011"/>
                      <a:pt x="200254" y="52918"/>
                    </a:cubicBezTo>
                    <a:lnTo>
                      <a:pt x="197258" y="51738"/>
                    </a:lnTo>
                    <a:cubicBezTo>
                      <a:pt x="197026" y="51646"/>
                      <a:pt x="196830" y="51507"/>
                      <a:pt x="196645" y="51345"/>
                    </a:cubicBezTo>
                    <a:lnTo>
                      <a:pt x="196251" y="50986"/>
                    </a:lnTo>
                    <a:lnTo>
                      <a:pt x="192421" y="47064"/>
                    </a:lnTo>
                    <a:cubicBezTo>
                      <a:pt x="192317" y="46960"/>
                      <a:pt x="192225" y="46821"/>
                      <a:pt x="192144" y="46705"/>
                    </a:cubicBezTo>
                    <a:lnTo>
                      <a:pt x="191889" y="46289"/>
                    </a:lnTo>
                    <a:cubicBezTo>
                      <a:pt x="191565" y="45757"/>
                      <a:pt x="191519" y="45097"/>
                      <a:pt x="191739" y="44507"/>
                    </a:cubicBezTo>
                    <a:lnTo>
                      <a:pt x="192421" y="42806"/>
                    </a:lnTo>
                    <a:lnTo>
                      <a:pt x="191889" y="41279"/>
                    </a:lnTo>
                    <a:lnTo>
                      <a:pt x="191103" y="40921"/>
                    </a:lnTo>
                    <a:lnTo>
                      <a:pt x="190339" y="40493"/>
                    </a:lnTo>
                    <a:lnTo>
                      <a:pt x="186752" y="38040"/>
                    </a:lnTo>
                    <a:lnTo>
                      <a:pt x="183050" y="37727"/>
                    </a:lnTo>
                    <a:lnTo>
                      <a:pt x="180250" y="37461"/>
                    </a:lnTo>
                    <a:lnTo>
                      <a:pt x="177531" y="36952"/>
                    </a:lnTo>
                    <a:cubicBezTo>
                      <a:pt x="177531" y="36952"/>
                      <a:pt x="176999" y="36860"/>
                      <a:pt x="177022" y="36860"/>
                    </a:cubicBezTo>
                    <a:lnTo>
                      <a:pt x="176629" y="36790"/>
                    </a:lnTo>
                    <a:lnTo>
                      <a:pt x="170879" y="36640"/>
                    </a:lnTo>
                    <a:cubicBezTo>
                      <a:pt x="170162" y="36617"/>
                      <a:pt x="169514" y="36212"/>
                      <a:pt x="169167" y="35587"/>
                    </a:cubicBezTo>
                    <a:lnTo>
                      <a:pt x="168808" y="34847"/>
                    </a:lnTo>
                    <a:lnTo>
                      <a:pt x="167292" y="30415"/>
                    </a:lnTo>
                    <a:lnTo>
                      <a:pt x="165256" y="29201"/>
                    </a:lnTo>
                    <a:lnTo>
                      <a:pt x="161114" y="31457"/>
                    </a:lnTo>
                    <a:lnTo>
                      <a:pt x="160779" y="31653"/>
                    </a:lnTo>
                    <a:lnTo>
                      <a:pt x="157412" y="34152"/>
                    </a:lnTo>
                    <a:lnTo>
                      <a:pt x="156660" y="34592"/>
                    </a:lnTo>
                    <a:lnTo>
                      <a:pt x="147566" y="39208"/>
                    </a:lnTo>
                    <a:cubicBezTo>
                      <a:pt x="147150" y="39405"/>
                      <a:pt x="146699" y="39474"/>
                      <a:pt x="146259" y="39382"/>
                    </a:cubicBezTo>
                    <a:lnTo>
                      <a:pt x="145796" y="39289"/>
                    </a:lnTo>
                    <a:cubicBezTo>
                      <a:pt x="145588" y="39255"/>
                      <a:pt x="145380" y="39174"/>
                      <a:pt x="145194" y="39058"/>
                    </a:cubicBezTo>
                    <a:lnTo>
                      <a:pt x="143945" y="38352"/>
                    </a:lnTo>
                    <a:lnTo>
                      <a:pt x="143760" y="38283"/>
                    </a:lnTo>
                    <a:lnTo>
                      <a:pt x="142869" y="38109"/>
                    </a:lnTo>
                    <a:cubicBezTo>
                      <a:pt x="142661" y="38074"/>
                      <a:pt x="142429" y="37993"/>
                      <a:pt x="142244" y="37866"/>
                    </a:cubicBezTo>
                    <a:lnTo>
                      <a:pt x="141874" y="37658"/>
                    </a:lnTo>
                    <a:cubicBezTo>
                      <a:pt x="141180" y="37253"/>
                      <a:pt x="140810" y="36490"/>
                      <a:pt x="140879" y="35703"/>
                    </a:cubicBezTo>
                    <a:lnTo>
                      <a:pt x="141064" y="34095"/>
                    </a:lnTo>
                    <a:cubicBezTo>
                      <a:pt x="141087" y="33840"/>
                      <a:pt x="141168" y="33585"/>
                      <a:pt x="141295" y="33354"/>
                    </a:cubicBezTo>
                    <a:lnTo>
                      <a:pt x="141550" y="32891"/>
                    </a:lnTo>
                    <a:lnTo>
                      <a:pt x="143251" y="30149"/>
                    </a:lnTo>
                    <a:lnTo>
                      <a:pt x="143366" y="29906"/>
                    </a:lnTo>
                    <a:lnTo>
                      <a:pt x="144315" y="26748"/>
                    </a:lnTo>
                    <a:lnTo>
                      <a:pt x="145565" y="23902"/>
                    </a:lnTo>
                    <a:lnTo>
                      <a:pt x="145599" y="23751"/>
                    </a:lnTo>
                    <a:lnTo>
                      <a:pt x="145669" y="22027"/>
                    </a:lnTo>
                    <a:lnTo>
                      <a:pt x="145634" y="21692"/>
                    </a:lnTo>
                    <a:lnTo>
                      <a:pt x="145345" y="19563"/>
                    </a:lnTo>
                    <a:cubicBezTo>
                      <a:pt x="145345" y="19563"/>
                      <a:pt x="145275" y="19031"/>
                      <a:pt x="145275" y="19042"/>
                    </a:cubicBezTo>
                    <a:lnTo>
                      <a:pt x="145206" y="18545"/>
                    </a:lnTo>
                    <a:lnTo>
                      <a:pt x="144535" y="14889"/>
                    </a:lnTo>
                    <a:cubicBezTo>
                      <a:pt x="144535" y="14889"/>
                      <a:pt x="144431" y="14357"/>
                      <a:pt x="144442" y="14380"/>
                    </a:cubicBezTo>
                    <a:lnTo>
                      <a:pt x="144373" y="14044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xmlns="" id="{EB480247-4962-95BD-D1ED-E07461BD4E00}"/>
                  </a:ext>
                </a:extLst>
              </p:cNvPr>
              <p:cNvSpPr/>
              <p:nvPr/>
            </p:nvSpPr>
            <p:spPr>
              <a:xfrm>
                <a:off x="1143787" y="2439505"/>
                <a:ext cx="32524" cy="32290"/>
              </a:xfrm>
              <a:custGeom>
                <a:avLst/>
                <a:gdLst>
                  <a:gd name="connsiteX0" fmla="*/ 13130 w 32524"/>
                  <a:gd name="connsiteY0" fmla="*/ 950 h 32290"/>
                  <a:gd name="connsiteX1" fmla="*/ 13905 w 32524"/>
                  <a:gd name="connsiteY1" fmla="*/ 464 h 32290"/>
                  <a:gd name="connsiteX2" fmla="*/ 14692 w 32524"/>
                  <a:gd name="connsiteY2" fmla="*/ 140 h 32290"/>
                  <a:gd name="connsiteX3" fmla="*/ 15363 w 32524"/>
                  <a:gd name="connsiteY3" fmla="*/ 1 h 32290"/>
                  <a:gd name="connsiteX4" fmla="*/ 15895 w 32524"/>
                  <a:gd name="connsiteY4" fmla="*/ 1 h 32290"/>
                  <a:gd name="connsiteX5" fmla="*/ 16786 w 32524"/>
                  <a:gd name="connsiteY5" fmla="*/ 186 h 32290"/>
                  <a:gd name="connsiteX6" fmla="*/ 17272 w 32524"/>
                  <a:gd name="connsiteY6" fmla="*/ 395 h 32290"/>
                  <a:gd name="connsiteX7" fmla="*/ 17989 w 32524"/>
                  <a:gd name="connsiteY7" fmla="*/ 881 h 32290"/>
                  <a:gd name="connsiteX8" fmla="*/ 18394 w 32524"/>
                  <a:gd name="connsiteY8" fmla="*/ 1251 h 32290"/>
                  <a:gd name="connsiteX9" fmla="*/ 18903 w 32524"/>
                  <a:gd name="connsiteY9" fmla="*/ 1864 h 32290"/>
                  <a:gd name="connsiteX10" fmla="*/ 20164 w 32524"/>
                  <a:gd name="connsiteY10" fmla="*/ 1760 h 32290"/>
                  <a:gd name="connsiteX11" fmla="*/ 21298 w 32524"/>
                  <a:gd name="connsiteY11" fmla="*/ 2072 h 32290"/>
                  <a:gd name="connsiteX12" fmla="*/ 22004 w 32524"/>
                  <a:gd name="connsiteY12" fmla="*/ 2327 h 32290"/>
                  <a:gd name="connsiteX13" fmla="*/ 22038 w 32524"/>
                  <a:gd name="connsiteY13" fmla="*/ 2327 h 32290"/>
                  <a:gd name="connsiteX14" fmla="*/ 23635 w 32524"/>
                  <a:gd name="connsiteY14" fmla="*/ 2118 h 32290"/>
                  <a:gd name="connsiteX15" fmla="*/ 23843 w 32524"/>
                  <a:gd name="connsiteY15" fmla="*/ 2118 h 32290"/>
                  <a:gd name="connsiteX16" fmla="*/ 24086 w 32524"/>
                  <a:gd name="connsiteY16" fmla="*/ 1945 h 32290"/>
                  <a:gd name="connsiteX17" fmla="*/ 25023 w 32524"/>
                  <a:gd name="connsiteY17" fmla="*/ 1586 h 32290"/>
                  <a:gd name="connsiteX18" fmla="*/ 26076 w 32524"/>
                  <a:gd name="connsiteY18" fmla="*/ 1447 h 32290"/>
                  <a:gd name="connsiteX19" fmla="*/ 26828 w 32524"/>
                  <a:gd name="connsiteY19" fmla="*/ 1505 h 32290"/>
                  <a:gd name="connsiteX20" fmla="*/ 27326 w 32524"/>
                  <a:gd name="connsiteY20" fmla="*/ 1644 h 32290"/>
                  <a:gd name="connsiteX21" fmla="*/ 28089 w 32524"/>
                  <a:gd name="connsiteY21" fmla="*/ 1933 h 32290"/>
                  <a:gd name="connsiteX22" fmla="*/ 29131 w 32524"/>
                  <a:gd name="connsiteY22" fmla="*/ 2905 h 32290"/>
                  <a:gd name="connsiteX23" fmla="*/ 29374 w 32524"/>
                  <a:gd name="connsiteY23" fmla="*/ 3391 h 32290"/>
                  <a:gd name="connsiteX24" fmla="*/ 29836 w 32524"/>
                  <a:gd name="connsiteY24" fmla="*/ 4571 h 32290"/>
                  <a:gd name="connsiteX25" fmla="*/ 29940 w 32524"/>
                  <a:gd name="connsiteY25" fmla="*/ 5011 h 32290"/>
                  <a:gd name="connsiteX26" fmla="*/ 30010 w 32524"/>
                  <a:gd name="connsiteY26" fmla="*/ 5543 h 32290"/>
                  <a:gd name="connsiteX27" fmla="*/ 30033 w 32524"/>
                  <a:gd name="connsiteY27" fmla="*/ 6330 h 32290"/>
                  <a:gd name="connsiteX28" fmla="*/ 30241 w 32524"/>
                  <a:gd name="connsiteY28" fmla="*/ 6619 h 32290"/>
                  <a:gd name="connsiteX29" fmla="*/ 30207 w 32524"/>
                  <a:gd name="connsiteY29" fmla="*/ 6584 h 32290"/>
                  <a:gd name="connsiteX30" fmla="*/ 30878 w 32524"/>
                  <a:gd name="connsiteY30" fmla="*/ 7522 h 32290"/>
                  <a:gd name="connsiteX31" fmla="*/ 31248 w 32524"/>
                  <a:gd name="connsiteY31" fmla="*/ 8239 h 32290"/>
                  <a:gd name="connsiteX32" fmla="*/ 31930 w 32524"/>
                  <a:gd name="connsiteY32" fmla="*/ 9859 h 32290"/>
                  <a:gd name="connsiteX33" fmla="*/ 32335 w 32524"/>
                  <a:gd name="connsiteY33" fmla="*/ 11004 h 32290"/>
                  <a:gd name="connsiteX34" fmla="*/ 32428 w 32524"/>
                  <a:gd name="connsiteY34" fmla="*/ 11444 h 32290"/>
                  <a:gd name="connsiteX35" fmla="*/ 32521 w 32524"/>
                  <a:gd name="connsiteY35" fmla="*/ 12508 h 32290"/>
                  <a:gd name="connsiteX36" fmla="*/ 32463 w 32524"/>
                  <a:gd name="connsiteY36" fmla="*/ 13133 h 32290"/>
                  <a:gd name="connsiteX37" fmla="*/ 32382 w 32524"/>
                  <a:gd name="connsiteY37" fmla="*/ 13480 h 32290"/>
                  <a:gd name="connsiteX38" fmla="*/ 32370 w 32524"/>
                  <a:gd name="connsiteY38" fmla="*/ 13688 h 32290"/>
                  <a:gd name="connsiteX39" fmla="*/ 32393 w 32524"/>
                  <a:gd name="connsiteY39" fmla="*/ 13966 h 32290"/>
                  <a:gd name="connsiteX40" fmla="*/ 32474 w 32524"/>
                  <a:gd name="connsiteY40" fmla="*/ 14382 h 32290"/>
                  <a:gd name="connsiteX41" fmla="*/ 32497 w 32524"/>
                  <a:gd name="connsiteY41" fmla="*/ 15019 h 32290"/>
                  <a:gd name="connsiteX42" fmla="*/ 32428 w 32524"/>
                  <a:gd name="connsiteY42" fmla="*/ 15539 h 32290"/>
                  <a:gd name="connsiteX43" fmla="*/ 32266 w 32524"/>
                  <a:gd name="connsiteY43" fmla="*/ 16210 h 32290"/>
                  <a:gd name="connsiteX44" fmla="*/ 32173 w 32524"/>
                  <a:gd name="connsiteY44" fmla="*/ 16696 h 32290"/>
                  <a:gd name="connsiteX45" fmla="*/ 31965 w 32524"/>
                  <a:gd name="connsiteY45" fmla="*/ 17309 h 32290"/>
                  <a:gd name="connsiteX46" fmla="*/ 31815 w 32524"/>
                  <a:gd name="connsiteY46" fmla="*/ 17564 h 32290"/>
                  <a:gd name="connsiteX47" fmla="*/ 31884 w 32524"/>
                  <a:gd name="connsiteY47" fmla="*/ 18281 h 32290"/>
                  <a:gd name="connsiteX48" fmla="*/ 31849 w 32524"/>
                  <a:gd name="connsiteY48" fmla="*/ 18767 h 32290"/>
                  <a:gd name="connsiteX49" fmla="*/ 31664 w 32524"/>
                  <a:gd name="connsiteY49" fmla="*/ 19450 h 32290"/>
                  <a:gd name="connsiteX50" fmla="*/ 31433 w 32524"/>
                  <a:gd name="connsiteY50" fmla="*/ 19947 h 32290"/>
                  <a:gd name="connsiteX51" fmla="*/ 30947 w 32524"/>
                  <a:gd name="connsiteY51" fmla="*/ 20572 h 32290"/>
                  <a:gd name="connsiteX52" fmla="*/ 30577 w 32524"/>
                  <a:gd name="connsiteY52" fmla="*/ 20908 h 32290"/>
                  <a:gd name="connsiteX53" fmla="*/ 29640 w 32524"/>
                  <a:gd name="connsiteY53" fmla="*/ 21370 h 32290"/>
                  <a:gd name="connsiteX54" fmla="*/ 29582 w 32524"/>
                  <a:gd name="connsiteY54" fmla="*/ 21382 h 32290"/>
                  <a:gd name="connsiteX55" fmla="*/ 29420 w 32524"/>
                  <a:gd name="connsiteY55" fmla="*/ 22261 h 32290"/>
                  <a:gd name="connsiteX56" fmla="*/ 29223 w 32524"/>
                  <a:gd name="connsiteY56" fmla="*/ 22747 h 32290"/>
                  <a:gd name="connsiteX57" fmla="*/ 29339 w 32524"/>
                  <a:gd name="connsiteY57" fmla="*/ 23488 h 32290"/>
                  <a:gd name="connsiteX58" fmla="*/ 29327 w 32524"/>
                  <a:gd name="connsiteY58" fmla="*/ 23974 h 32290"/>
                  <a:gd name="connsiteX59" fmla="*/ 29084 w 32524"/>
                  <a:gd name="connsiteY59" fmla="*/ 24888 h 32290"/>
                  <a:gd name="connsiteX60" fmla="*/ 28853 w 32524"/>
                  <a:gd name="connsiteY60" fmla="*/ 25327 h 32290"/>
                  <a:gd name="connsiteX61" fmla="*/ 28656 w 32524"/>
                  <a:gd name="connsiteY61" fmla="*/ 25732 h 32290"/>
                  <a:gd name="connsiteX62" fmla="*/ 28564 w 32524"/>
                  <a:gd name="connsiteY62" fmla="*/ 25929 h 32290"/>
                  <a:gd name="connsiteX63" fmla="*/ 28529 w 32524"/>
                  <a:gd name="connsiteY63" fmla="*/ 26195 h 32290"/>
                  <a:gd name="connsiteX64" fmla="*/ 27731 w 32524"/>
                  <a:gd name="connsiteY64" fmla="*/ 27537 h 32290"/>
                  <a:gd name="connsiteX65" fmla="*/ 26203 w 32524"/>
                  <a:gd name="connsiteY65" fmla="*/ 27884 h 32290"/>
                  <a:gd name="connsiteX66" fmla="*/ 26041 w 32524"/>
                  <a:gd name="connsiteY66" fmla="*/ 27861 h 32290"/>
                  <a:gd name="connsiteX67" fmla="*/ 24931 w 32524"/>
                  <a:gd name="connsiteY67" fmla="*/ 27271 h 32290"/>
                  <a:gd name="connsiteX68" fmla="*/ 24827 w 32524"/>
                  <a:gd name="connsiteY68" fmla="*/ 27294 h 32290"/>
                  <a:gd name="connsiteX69" fmla="*/ 24364 w 32524"/>
                  <a:gd name="connsiteY69" fmla="*/ 27387 h 32290"/>
                  <a:gd name="connsiteX70" fmla="*/ 24156 w 32524"/>
                  <a:gd name="connsiteY70" fmla="*/ 27387 h 32290"/>
                  <a:gd name="connsiteX71" fmla="*/ 24144 w 32524"/>
                  <a:gd name="connsiteY71" fmla="*/ 27410 h 32290"/>
                  <a:gd name="connsiteX72" fmla="*/ 24028 w 32524"/>
                  <a:gd name="connsiteY72" fmla="*/ 27687 h 32290"/>
                  <a:gd name="connsiteX73" fmla="*/ 23971 w 32524"/>
                  <a:gd name="connsiteY73" fmla="*/ 27977 h 32290"/>
                  <a:gd name="connsiteX74" fmla="*/ 23762 w 32524"/>
                  <a:gd name="connsiteY74" fmla="*/ 28613 h 32290"/>
                  <a:gd name="connsiteX75" fmla="*/ 23739 w 32524"/>
                  <a:gd name="connsiteY75" fmla="*/ 28787 h 32290"/>
                  <a:gd name="connsiteX76" fmla="*/ 23751 w 32524"/>
                  <a:gd name="connsiteY76" fmla="*/ 29111 h 32290"/>
                  <a:gd name="connsiteX77" fmla="*/ 23647 w 32524"/>
                  <a:gd name="connsiteY77" fmla="*/ 29828 h 32290"/>
                  <a:gd name="connsiteX78" fmla="*/ 23496 w 32524"/>
                  <a:gd name="connsiteY78" fmla="*/ 30233 h 32290"/>
                  <a:gd name="connsiteX79" fmla="*/ 22177 w 32524"/>
                  <a:gd name="connsiteY79" fmla="*/ 31505 h 32290"/>
                  <a:gd name="connsiteX80" fmla="*/ 21668 w 32524"/>
                  <a:gd name="connsiteY80" fmla="*/ 31667 h 32290"/>
                  <a:gd name="connsiteX81" fmla="*/ 20881 w 32524"/>
                  <a:gd name="connsiteY81" fmla="*/ 31737 h 32290"/>
                  <a:gd name="connsiteX82" fmla="*/ 20789 w 32524"/>
                  <a:gd name="connsiteY82" fmla="*/ 31725 h 32290"/>
                  <a:gd name="connsiteX83" fmla="*/ 20777 w 32524"/>
                  <a:gd name="connsiteY83" fmla="*/ 31737 h 32290"/>
                  <a:gd name="connsiteX84" fmla="*/ 20384 w 32524"/>
                  <a:gd name="connsiteY84" fmla="*/ 31899 h 32290"/>
                  <a:gd name="connsiteX85" fmla="*/ 19944 w 32524"/>
                  <a:gd name="connsiteY85" fmla="*/ 32107 h 32290"/>
                  <a:gd name="connsiteX86" fmla="*/ 18891 w 32524"/>
                  <a:gd name="connsiteY86" fmla="*/ 32281 h 32290"/>
                  <a:gd name="connsiteX87" fmla="*/ 18394 w 32524"/>
                  <a:gd name="connsiteY87" fmla="*/ 32246 h 32290"/>
                  <a:gd name="connsiteX88" fmla="*/ 17931 w 32524"/>
                  <a:gd name="connsiteY88" fmla="*/ 32165 h 32290"/>
                  <a:gd name="connsiteX89" fmla="*/ 17596 w 32524"/>
                  <a:gd name="connsiteY89" fmla="*/ 32165 h 32290"/>
                  <a:gd name="connsiteX90" fmla="*/ 17063 w 32524"/>
                  <a:gd name="connsiteY90" fmla="*/ 32107 h 32290"/>
                  <a:gd name="connsiteX91" fmla="*/ 16577 w 32524"/>
                  <a:gd name="connsiteY91" fmla="*/ 31991 h 32290"/>
                  <a:gd name="connsiteX92" fmla="*/ 15189 w 32524"/>
                  <a:gd name="connsiteY92" fmla="*/ 30742 h 32290"/>
                  <a:gd name="connsiteX93" fmla="*/ 15004 w 32524"/>
                  <a:gd name="connsiteY93" fmla="*/ 30244 h 32290"/>
                  <a:gd name="connsiteX94" fmla="*/ 14992 w 32524"/>
                  <a:gd name="connsiteY94" fmla="*/ 30233 h 32290"/>
                  <a:gd name="connsiteX95" fmla="*/ 14657 w 32524"/>
                  <a:gd name="connsiteY95" fmla="*/ 30244 h 32290"/>
                  <a:gd name="connsiteX96" fmla="*/ 12702 w 32524"/>
                  <a:gd name="connsiteY96" fmla="*/ 29111 h 32290"/>
                  <a:gd name="connsiteX97" fmla="*/ 12424 w 32524"/>
                  <a:gd name="connsiteY97" fmla="*/ 28949 h 32290"/>
                  <a:gd name="connsiteX98" fmla="*/ 11429 w 32524"/>
                  <a:gd name="connsiteY98" fmla="*/ 27595 h 32290"/>
                  <a:gd name="connsiteX99" fmla="*/ 11336 w 32524"/>
                  <a:gd name="connsiteY99" fmla="*/ 27097 h 32290"/>
                  <a:gd name="connsiteX100" fmla="*/ 11325 w 32524"/>
                  <a:gd name="connsiteY100" fmla="*/ 26403 h 32290"/>
                  <a:gd name="connsiteX101" fmla="*/ 11336 w 32524"/>
                  <a:gd name="connsiteY101" fmla="*/ 26322 h 32290"/>
                  <a:gd name="connsiteX102" fmla="*/ 11082 w 32524"/>
                  <a:gd name="connsiteY102" fmla="*/ 25131 h 32290"/>
                  <a:gd name="connsiteX103" fmla="*/ 11140 w 32524"/>
                  <a:gd name="connsiteY103" fmla="*/ 24679 h 32290"/>
                  <a:gd name="connsiteX104" fmla="*/ 10735 w 32524"/>
                  <a:gd name="connsiteY104" fmla="*/ 24402 h 32290"/>
                  <a:gd name="connsiteX105" fmla="*/ 10307 w 32524"/>
                  <a:gd name="connsiteY105" fmla="*/ 24008 h 32290"/>
                  <a:gd name="connsiteX106" fmla="*/ 9705 w 32524"/>
                  <a:gd name="connsiteY106" fmla="*/ 23245 h 32290"/>
                  <a:gd name="connsiteX107" fmla="*/ 9497 w 32524"/>
                  <a:gd name="connsiteY107" fmla="*/ 23013 h 32290"/>
                  <a:gd name="connsiteX108" fmla="*/ 9219 w 32524"/>
                  <a:gd name="connsiteY108" fmla="*/ 22990 h 32290"/>
                  <a:gd name="connsiteX109" fmla="*/ 8398 w 32524"/>
                  <a:gd name="connsiteY109" fmla="*/ 22713 h 32290"/>
                  <a:gd name="connsiteX110" fmla="*/ 7958 w 32524"/>
                  <a:gd name="connsiteY110" fmla="*/ 22446 h 32290"/>
                  <a:gd name="connsiteX111" fmla="*/ 7287 w 32524"/>
                  <a:gd name="connsiteY111" fmla="*/ 21914 h 32290"/>
                  <a:gd name="connsiteX112" fmla="*/ 6963 w 32524"/>
                  <a:gd name="connsiteY112" fmla="*/ 21567 h 32290"/>
                  <a:gd name="connsiteX113" fmla="*/ 6639 w 32524"/>
                  <a:gd name="connsiteY113" fmla="*/ 21127 h 32290"/>
                  <a:gd name="connsiteX114" fmla="*/ 6500 w 32524"/>
                  <a:gd name="connsiteY114" fmla="*/ 20896 h 32290"/>
                  <a:gd name="connsiteX115" fmla="*/ 6084 w 32524"/>
                  <a:gd name="connsiteY115" fmla="*/ 20815 h 32290"/>
                  <a:gd name="connsiteX116" fmla="*/ 4476 w 32524"/>
                  <a:gd name="connsiteY116" fmla="*/ 19195 h 32290"/>
                  <a:gd name="connsiteX117" fmla="*/ 4395 w 32524"/>
                  <a:gd name="connsiteY117" fmla="*/ 18744 h 32290"/>
                  <a:gd name="connsiteX118" fmla="*/ 4395 w 32524"/>
                  <a:gd name="connsiteY118" fmla="*/ 18675 h 32290"/>
                  <a:gd name="connsiteX119" fmla="*/ 4256 w 32524"/>
                  <a:gd name="connsiteY119" fmla="*/ 18640 h 32290"/>
                  <a:gd name="connsiteX120" fmla="*/ 3897 w 32524"/>
                  <a:gd name="connsiteY120" fmla="*/ 18582 h 32290"/>
                  <a:gd name="connsiteX121" fmla="*/ 3365 w 32524"/>
                  <a:gd name="connsiteY121" fmla="*/ 18501 h 32290"/>
                  <a:gd name="connsiteX122" fmla="*/ 2081 w 32524"/>
                  <a:gd name="connsiteY122" fmla="*/ 18189 h 32290"/>
                  <a:gd name="connsiteX123" fmla="*/ 1502 w 32524"/>
                  <a:gd name="connsiteY123" fmla="*/ 17923 h 32290"/>
                  <a:gd name="connsiteX124" fmla="*/ 1097 w 32524"/>
                  <a:gd name="connsiteY124" fmla="*/ 17657 h 32290"/>
                  <a:gd name="connsiteX125" fmla="*/ 357 w 32524"/>
                  <a:gd name="connsiteY125" fmla="*/ 16766 h 32290"/>
                  <a:gd name="connsiteX126" fmla="*/ 149 w 32524"/>
                  <a:gd name="connsiteY126" fmla="*/ 16268 h 32290"/>
                  <a:gd name="connsiteX127" fmla="*/ 461 w 32524"/>
                  <a:gd name="connsiteY127" fmla="*/ 14209 h 32290"/>
                  <a:gd name="connsiteX128" fmla="*/ 692 w 32524"/>
                  <a:gd name="connsiteY128" fmla="*/ 13943 h 32290"/>
                  <a:gd name="connsiteX129" fmla="*/ 1548 w 32524"/>
                  <a:gd name="connsiteY129" fmla="*/ 13341 h 32290"/>
                  <a:gd name="connsiteX130" fmla="*/ 1363 w 32524"/>
                  <a:gd name="connsiteY130" fmla="*/ 12832 h 32290"/>
                  <a:gd name="connsiteX131" fmla="*/ 1259 w 32524"/>
                  <a:gd name="connsiteY131" fmla="*/ 12346 h 32290"/>
                  <a:gd name="connsiteX132" fmla="*/ 1236 w 32524"/>
                  <a:gd name="connsiteY132" fmla="*/ 11629 h 32290"/>
                  <a:gd name="connsiteX133" fmla="*/ 1317 w 32524"/>
                  <a:gd name="connsiteY133" fmla="*/ 11108 h 32290"/>
                  <a:gd name="connsiteX134" fmla="*/ 2948 w 32524"/>
                  <a:gd name="connsiteY134" fmla="*/ 9419 h 32290"/>
                  <a:gd name="connsiteX135" fmla="*/ 3134 w 32524"/>
                  <a:gd name="connsiteY135" fmla="*/ 8898 h 32290"/>
                  <a:gd name="connsiteX136" fmla="*/ 3377 w 32524"/>
                  <a:gd name="connsiteY136" fmla="*/ 8436 h 32290"/>
                  <a:gd name="connsiteX137" fmla="*/ 3492 w 32524"/>
                  <a:gd name="connsiteY137" fmla="*/ 8250 h 32290"/>
                  <a:gd name="connsiteX138" fmla="*/ 3492 w 32524"/>
                  <a:gd name="connsiteY138" fmla="*/ 8193 h 32290"/>
                  <a:gd name="connsiteX139" fmla="*/ 3990 w 32524"/>
                  <a:gd name="connsiteY139" fmla="*/ 7059 h 32290"/>
                  <a:gd name="connsiteX140" fmla="*/ 4337 w 32524"/>
                  <a:gd name="connsiteY140" fmla="*/ 6654 h 32290"/>
                  <a:gd name="connsiteX141" fmla="*/ 4684 w 32524"/>
                  <a:gd name="connsiteY141" fmla="*/ 6307 h 32290"/>
                  <a:gd name="connsiteX142" fmla="*/ 4684 w 32524"/>
                  <a:gd name="connsiteY142" fmla="*/ 5624 h 32290"/>
                  <a:gd name="connsiteX143" fmla="*/ 4777 w 32524"/>
                  <a:gd name="connsiteY143" fmla="*/ 4837 h 32290"/>
                  <a:gd name="connsiteX144" fmla="*/ 4892 w 32524"/>
                  <a:gd name="connsiteY144" fmla="*/ 4375 h 32290"/>
                  <a:gd name="connsiteX145" fmla="*/ 5077 w 32524"/>
                  <a:gd name="connsiteY145" fmla="*/ 3889 h 32290"/>
                  <a:gd name="connsiteX146" fmla="*/ 6026 w 32524"/>
                  <a:gd name="connsiteY146" fmla="*/ 2847 h 32290"/>
                  <a:gd name="connsiteX147" fmla="*/ 7553 w 32524"/>
                  <a:gd name="connsiteY147" fmla="*/ 2095 h 32290"/>
                  <a:gd name="connsiteX148" fmla="*/ 8224 w 32524"/>
                  <a:gd name="connsiteY148" fmla="*/ 1887 h 32290"/>
                  <a:gd name="connsiteX149" fmla="*/ 8502 w 32524"/>
                  <a:gd name="connsiteY149" fmla="*/ 1783 h 32290"/>
                  <a:gd name="connsiteX150" fmla="*/ 8826 w 32524"/>
                  <a:gd name="connsiteY150" fmla="*/ 1598 h 32290"/>
                  <a:gd name="connsiteX151" fmla="*/ 9578 w 32524"/>
                  <a:gd name="connsiteY151" fmla="*/ 1262 h 32290"/>
                  <a:gd name="connsiteX152" fmla="*/ 10712 w 32524"/>
                  <a:gd name="connsiteY152" fmla="*/ 1158 h 32290"/>
                  <a:gd name="connsiteX153" fmla="*/ 11221 w 32524"/>
                  <a:gd name="connsiteY153" fmla="*/ 1251 h 32290"/>
                  <a:gd name="connsiteX154" fmla="*/ 11452 w 32524"/>
                  <a:gd name="connsiteY154" fmla="*/ 1285 h 32290"/>
                  <a:gd name="connsiteX155" fmla="*/ 12088 w 32524"/>
                  <a:gd name="connsiteY155" fmla="*/ 1216 h 32290"/>
                  <a:gd name="connsiteX156" fmla="*/ 12424 w 32524"/>
                  <a:gd name="connsiteY156" fmla="*/ 1124 h 32290"/>
                  <a:gd name="connsiteX157" fmla="*/ 12875 w 32524"/>
                  <a:gd name="connsiteY157" fmla="*/ 1008 h 32290"/>
                  <a:gd name="connsiteX158" fmla="*/ 13130 w 32524"/>
                  <a:gd name="connsiteY158" fmla="*/ 915 h 32290"/>
                  <a:gd name="connsiteX159" fmla="*/ 15583 w 32524"/>
                  <a:gd name="connsiteY159" fmla="*/ 4143 h 32290"/>
                  <a:gd name="connsiteX160" fmla="*/ 15490 w 32524"/>
                  <a:gd name="connsiteY160" fmla="*/ 4201 h 32290"/>
                  <a:gd name="connsiteX161" fmla="*/ 15073 w 32524"/>
                  <a:gd name="connsiteY161" fmla="*/ 4467 h 32290"/>
                  <a:gd name="connsiteX162" fmla="*/ 14669 w 32524"/>
                  <a:gd name="connsiteY162" fmla="*/ 4652 h 32290"/>
                  <a:gd name="connsiteX163" fmla="*/ 14159 w 32524"/>
                  <a:gd name="connsiteY163" fmla="*/ 4837 h 32290"/>
                  <a:gd name="connsiteX164" fmla="*/ 13523 w 32524"/>
                  <a:gd name="connsiteY164" fmla="*/ 5022 h 32290"/>
                  <a:gd name="connsiteX165" fmla="*/ 12667 w 32524"/>
                  <a:gd name="connsiteY165" fmla="*/ 5219 h 32290"/>
                  <a:gd name="connsiteX166" fmla="*/ 11603 w 32524"/>
                  <a:gd name="connsiteY166" fmla="*/ 5323 h 32290"/>
                  <a:gd name="connsiteX167" fmla="*/ 11070 w 32524"/>
                  <a:gd name="connsiteY167" fmla="*/ 5312 h 32290"/>
                  <a:gd name="connsiteX168" fmla="*/ 10619 w 32524"/>
                  <a:gd name="connsiteY168" fmla="*/ 5231 h 32290"/>
                  <a:gd name="connsiteX169" fmla="*/ 10446 w 32524"/>
                  <a:gd name="connsiteY169" fmla="*/ 5335 h 32290"/>
                  <a:gd name="connsiteX170" fmla="*/ 9670 w 32524"/>
                  <a:gd name="connsiteY170" fmla="*/ 5670 h 32290"/>
                  <a:gd name="connsiteX171" fmla="*/ 9103 w 32524"/>
                  <a:gd name="connsiteY171" fmla="*/ 5832 h 32290"/>
                  <a:gd name="connsiteX172" fmla="*/ 8780 w 32524"/>
                  <a:gd name="connsiteY172" fmla="*/ 5983 h 32290"/>
                  <a:gd name="connsiteX173" fmla="*/ 8699 w 32524"/>
                  <a:gd name="connsiteY173" fmla="*/ 6017 h 32290"/>
                  <a:gd name="connsiteX174" fmla="*/ 8687 w 32524"/>
                  <a:gd name="connsiteY174" fmla="*/ 6769 h 32290"/>
                  <a:gd name="connsiteX175" fmla="*/ 8583 w 32524"/>
                  <a:gd name="connsiteY175" fmla="*/ 7568 h 32290"/>
                  <a:gd name="connsiteX176" fmla="*/ 8039 w 32524"/>
                  <a:gd name="connsiteY176" fmla="*/ 8655 h 32290"/>
                  <a:gd name="connsiteX177" fmla="*/ 7669 w 32524"/>
                  <a:gd name="connsiteY177" fmla="*/ 9026 h 32290"/>
                  <a:gd name="connsiteX178" fmla="*/ 7437 w 32524"/>
                  <a:gd name="connsiteY178" fmla="*/ 9268 h 32290"/>
                  <a:gd name="connsiteX179" fmla="*/ 7125 w 32524"/>
                  <a:gd name="connsiteY179" fmla="*/ 10044 h 32290"/>
                  <a:gd name="connsiteX180" fmla="*/ 6882 w 32524"/>
                  <a:gd name="connsiteY180" fmla="*/ 10402 h 32290"/>
                  <a:gd name="connsiteX181" fmla="*/ 6882 w 32524"/>
                  <a:gd name="connsiteY181" fmla="*/ 10483 h 32290"/>
                  <a:gd name="connsiteX182" fmla="*/ 6871 w 32524"/>
                  <a:gd name="connsiteY182" fmla="*/ 10877 h 32290"/>
                  <a:gd name="connsiteX183" fmla="*/ 6905 w 32524"/>
                  <a:gd name="connsiteY183" fmla="*/ 11316 h 32290"/>
                  <a:gd name="connsiteX184" fmla="*/ 5957 w 32524"/>
                  <a:gd name="connsiteY184" fmla="*/ 13167 h 32290"/>
                  <a:gd name="connsiteX185" fmla="*/ 6014 w 32524"/>
                  <a:gd name="connsiteY185" fmla="*/ 13491 h 32290"/>
                  <a:gd name="connsiteX186" fmla="*/ 6026 w 32524"/>
                  <a:gd name="connsiteY186" fmla="*/ 14093 h 32290"/>
                  <a:gd name="connsiteX187" fmla="*/ 5945 w 32524"/>
                  <a:gd name="connsiteY187" fmla="*/ 14602 h 32290"/>
                  <a:gd name="connsiteX188" fmla="*/ 5864 w 32524"/>
                  <a:gd name="connsiteY188" fmla="*/ 14972 h 32290"/>
                  <a:gd name="connsiteX189" fmla="*/ 6373 w 32524"/>
                  <a:gd name="connsiteY189" fmla="*/ 15146 h 32290"/>
                  <a:gd name="connsiteX190" fmla="*/ 7287 w 32524"/>
                  <a:gd name="connsiteY190" fmla="*/ 15736 h 32290"/>
                  <a:gd name="connsiteX191" fmla="*/ 7623 w 32524"/>
                  <a:gd name="connsiteY191" fmla="*/ 16129 h 32290"/>
                  <a:gd name="connsiteX192" fmla="*/ 8108 w 32524"/>
                  <a:gd name="connsiteY192" fmla="*/ 16881 h 32290"/>
                  <a:gd name="connsiteX193" fmla="*/ 8166 w 32524"/>
                  <a:gd name="connsiteY193" fmla="*/ 16985 h 32290"/>
                  <a:gd name="connsiteX194" fmla="*/ 8189 w 32524"/>
                  <a:gd name="connsiteY194" fmla="*/ 16997 h 32290"/>
                  <a:gd name="connsiteX195" fmla="*/ 8537 w 32524"/>
                  <a:gd name="connsiteY195" fmla="*/ 17113 h 32290"/>
                  <a:gd name="connsiteX196" fmla="*/ 9763 w 32524"/>
                  <a:gd name="connsiteY196" fmla="*/ 18385 h 32290"/>
                  <a:gd name="connsiteX197" fmla="*/ 9879 w 32524"/>
                  <a:gd name="connsiteY197" fmla="*/ 18744 h 32290"/>
                  <a:gd name="connsiteX198" fmla="*/ 9971 w 32524"/>
                  <a:gd name="connsiteY198" fmla="*/ 18929 h 32290"/>
                  <a:gd name="connsiteX199" fmla="*/ 10064 w 32524"/>
                  <a:gd name="connsiteY199" fmla="*/ 19045 h 32290"/>
                  <a:gd name="connsiteX200" fmla="*/ 10122 w 32524"/>
                  <a:gd name="connsiteY200" fmla="*/ 19103 h 32290"/>
                  <a:gd name="connsiteX201" fmla="*/ 10746 w 32524"/>
                  <a:gd name="connsiteY201" fmla="*/ 19172 h 32290"/>
                  <a:gd name="connsiteX202" fmla="*/ 12054 w 32524"/>
                  <a:gd name="connsiteY202" fmla="*/ 19889 h 32290"/>
                  <a:gd name="connsiteX203" fmla="*/ 12331 w 32524"/>
                  <a:gd name="connsiteY203" fmla="*/ 20237 h 32290"/>
                  <a:gd name="connsiteX204" fmla="*/ 12655 w 32524"/>
                  <a:gd name="connsiteY204" fmla="*/ 20572 h 32290"/>
                  <a:gd name="connsiteX205" fmla="*/ 13049 w 32524"/>
                  <a:gd name="connsiteY205" fmla="*/ 21058 h 32290"/>
                  <a:gd name="connsiteX206" fmla="*/ 13928 w 32524"/>
                  <a:gd name="connsiteY206" fmla="*/ 21370 h 32290"/>
                  <a:gd name="connsiteX207" fmla="*/ 14241 w 32524"/>
                  <a:gd name="connsiteY207" fmla="*/ 21567 h 32290"/>
                  <a:gd name="connsiteX208" fmla="*/ 15131 w 32524"/>
                  <a:gd name="connsiteY208" fmla="*/ 23083 h 32290"/>
                  <a:gd name="connsiteX209" fmla="*/ 15189 w 32524"/>
                  <a:gd name="connsiteY209" fmla="*/ 23615 h 32290"/>
                  <a:gd name="connsiteX210" fmla="*/ 15189 w 32524"/>
                  <a:gd name="connsiteY210" fmla="*/ 24540 h 32290"/>
                  <a:gd name="connsiteX211" fmla="*/ 15178 w 32524"/>
                  <a:gd name="connsiteY211" fmla="*/ 24621 h 32290"/>
                  <a:gd name="connsiteX212" fmla="*/ 15490 w 32524"/>
                  <a:gd name="connsiteY212" fmla="*/ 25998 h 32290"/>
                  <a:gd name="connsiteX213" fmla="*/ 16809 w 32524"/>
                  <a:gd name="connsiteY213" fmla="*/ 26056 h 32290"/>
                  <a:gd name="connsiteX214" fmla="*/ 17225 w 32524"/>
                  <a:gd name="connsiteY214" fmla="*/ 26218 h 32290"/>
                  <a:gd name="connsiteX215" fmla="*/ 18174 w 32524"/>
                  <a:gd name="connsiteY215" fmla="*/ 26993 h 32290"/>
                  <a:gd name="connsiteX216" fmla="*/ 18452 w 32524"/>
                  <a:gd name="connsiteY216" fmla="*/ 27421 h 32290"/>
                  <a:gd name="connsiteX217" fmla="*/ 18764 w 32524"/>
                  <a:gd name="connsiteY217" fmla="*/ 28277 h 32290"/>
                  <a:gd name="connsiteX218" fmla="*/ 18776 w 32524"/>
                  <a:gd name="connsiteY218" fmla="*/ 28277 h 32290"/>
                  <a:gd name="connsiteX219" fmla="*/ 19285 w 32524"/>
                  <a:gd name="connsiteY219" fmla="*/ 28046 h 32290"/>
                  <a:gd name="connsiteX220" fmla="*/ 19852 w 32524"/>
                  <a:gd name="connsiteY220" fmla="*/ 27861 h 32290"/>
                  <a:gd name="connsiteX221" fmla="*/ 19863 w 32524"/>
                  <a:gd name="connsiteY221" fmla="*/ 27838 h 32290"/>
                  <a:gd name="connsiteX222" fmla="*/ 20060 w 32524"/>
                  <a:gd name="connsiteY222" fmla="*/ 27201 h 32290"/>
                  <a:gd name="connsiteX223" fmla="*/ 20141 w 32524"/>
                  <a:gd name="connsiteY223" fmla="*/ 26808 h 32290"/>
                  <a:gd name="connsiteX224" fmla="*/ 20164 w 32524"/>
                  <a:gd name="connsiteY224" fmla="*/ 26692 h 32290"/>
                  <a:gd name="connsiteX225" fmla="*/ 20129 w 32524"/>
                  <a:gd name="connsiteY225" fmla="*/ 26554 h 32290"/>
                  <a:gd name="connsiteX226" fmla="*/ 20037 w 32524"/>
                  <a:gd name="connsiteY226" fmla="*/ 26033 h 32290"/>
                  <a:gd name="connsiteX227" fmla="*/ 20326 w 32524"/>
                  <a:gd name="connsiteY227" fmla="*/ 24552 h 32290"/>
                  <a:gd name="connsiteX228" fmla="*/ 20569 w 32524"/>
                  <a:gd name="connsiteY228" fmla="*/ 24193 h 32290"/>
                  <a:gd name="connsiteX229" fmla="*/ 21564 w 32524"/>
                  <a:gd name="connsiteY229" fmla="*/ 23430 h 32290"/>
                  <a:gd name="connsiteX230" fmla="*/ 22073 w 32524"/>
                  <a:gd name="connsiteY230" fmla="*/ 23245 h 32290"/>
                  <a:gd name="connsiteX231" fmla="*/ 23496 w 32524"/>
                  <a:gd name="connsiteY231" fmla="*/ 23268 h 32290"/>
                  <a:gd name="connsiteX232" fmla="*/ 23843 w 32524"/>
                  <a:gd name="connsiteY232" fmla="*/ 23418 h 32290"/>
                  <a:gd name="connsiteX233" fmla="*/ 23936 w 32524"/>
                  <a:gd name="connsiteY233" fmla="*/ 23430 h 32290"/>
                  <a:gd name="connsiteX234" fmla="*/ 23947 w 32524"/>
                  <a:gd name="connsiteY234" fmla="*/ 23430 h 32290"/>
                  <a:gd name="connsiteX235" fmla="*/ 24202 w 32524"/>
                  <a:gd name="connsiteY235" fmla="*/ 23349 h 32290"/>
                  <a:gd name="connsiteX236" fmla="*/ 24665 w 32524"/>
                  <a:gd name="connsiteY236" fmla="*/ 23187 h 32290"/>
                  <a:gd name="connsiteX237" fmla="*/ 25162 w 32524"/>
                  <a:gd name="connsiteY237" fmla="*/ 23094 h 32290"/>
                  <a:gd name="connsiteX238" fmla="*/ 25162 w 32524"/>
                  <a:gd name="connsiteY238" fmla="*/ 22504 h 32290"/>
                  <a:gd name="connsiteX239" fmla="*/ 25255 w 32524"/>
                  <a:gd name="connsiteY239" fmla="*/ 21914 h 32290"/>
                  <a:gd name="connsiteX240" fmla="*/ 25139 w 32524"/>
                  <a:gd name="connsiteY240" fmla="*/ 21845 h 32290"/>
                  <a:gd name="connsiteX241" fmla="*/ 24688 w 32524"/>
                  <a:gd name="connsiteY241" fmla="*/ 21556 h 32290"/>
                  <a:gd name="connsiteX242" fmla="*/ 24271 w 32524"/>
                  <a:gd name="connsiteY242" fmla="*/ 21208 h 32290"/>
                  <a:gd name="connsiteX243" fmla="*/ 23913 w 32524"/>
                  <a:gd name="connsiteY243" fmla="*/ 20815 h 32290"/>
                  <a:gd name="connsiteX244" fmla="*/ 23485 w 32524"/>
                  <a:gd name="connsiteY244" fmla="*/ 20063 h 32290"/>
                  <a:gd name="connsiteX245" fmla="*/ 23369 w 32524"/>
                  <a:gd name="connsiteY245" fmla="*/ 19693 h 32290"/>
                  <a:gd name="connsiteX246" fmla="*/ 24075 w 32524"/>
                  <a:gd name="connsiteY246" fmla="*/ 17471 h 32290"/>
                  <a:gd name="connsiteX247" fmla="*/ 24503 w 32524"/>
                  <a:gd name="connsiteY247" fmla="*/ 17147 h 32290"/>
                  <a:gd name="connsiteX248" fmla="*/ 26123 w 32524"/>
                  <a:gd name="connsiteY248" fmla="*/ 16800 h 32290"/>
                  <a:gd name="connsiteX249" fmla="*/ 26620 w 32524"/>
                  <a:gd name="connsiteY249" fmla="*/ 16893 h 32290"/>
                  <a:gd name="connsiteX250" fmla="*/ 27291 w 32524"/>
                  <a:gd name="connsiteY250" fmla="*/ 17124 h 32290"/>
                  <a:gd name="connsiteX251" fmla="*/ 27650 w 32524"/>
                  <a:gd name="connsiteY251" fmla="*/ 17228 h 32290"/>
                  <a:gd name="connsiteX252" fmla="*/ 28147 w 32524"/>
                  <a:gd name="connsiteY252" fmla="*/ 15933 h 32290"/>
                  <a:gd name="connsiteX253" fmla="*/ 28356 w 32524"/>
                  <a:gd name="connsiteY253" fmla="*/ 15690 h 32290"/>
                  <a:gd name="connsiteX254" fmla="*/ 28379 w 32524"/>
                  <a:gd name="connsiteY254" fmla="*/ 15493 h 32290"/>
                  <a:gd name="connsiteX255" fmla="*/ 28517 w 32524"/>
                  <a:gd name="connsiteY255" fmla="*/ 14961 h 32290"/>
                  <a:gd name="connsiteX256" fmla="*/ 28529 w 32524"/>
                  <a:gd name="connsiteY256" fmla="*/ 14891 h 32290"/>
                  <a:gd name="connsiteX257" fmla="*/ 28494 w 32524"/>
                  <a:gd name="connsiteY257" fmla="*/ 14683 h 32290"/>
                  <a:gd name="connsiteX258" fmla="*/ 28413 w 32524"/>
                  <a:gd name="connsiteY258" fmla="*/ 13908 h 32290"/>
                  <a:gd name="connsiteX259" fmla="*/ 28437 w 32524"/>
                  <a:gd name="connsiteY259" fmla="*/ 13121 h 32290"/>
                  <a:gd name="connsiteX260" fmla="*/ 28541 w 32524"/>
                  <a:gd name="connsiteY260" fmla="*/ 12612 h 32290"/>
                  <a:gd name="connsiteX261" fmla="*/ 28483 w 32524"/>
                  <a:gd name="connsiteY261" fmla="*/ 12045 h 32290"/>
                  <a:gd name="connsiteX262" fmla="*/ 28402 w 32524"/>
                  <a:gd name="connsiteY262" fmla="*/ 11791 h 32290"/>
                  <a:gd name="connsiteX263" fmla="*/ 28240 w 32524"/>
                  <a:gd name="connsiteY263" fmla="*/ 11374 h 32290"/>
                  <a:gd name="connsiteX264" fmla="*/ 28055 w 32524"/>
                  <a:gd name="connsiteY264" fmla="*/ 10888 h 32290"/>
                  <a:gd name="connsiteX265" fmla="*/ 27870 w 32524"/>
                  <a:gd name="connsiteY265" fmla="*/ 10437 h 32290"/>
                  <a:gd name="connsiteX266" fmla="*/ 27673 w 32524"/>
                  <a:gd name="connsiteY266" fmla="*/ 9986 h 32290"/>
                  <a:gd name="connsiteX267" fmla="*/ 27522 w 32524"/>
                  <a:gd name="connsiteY267" fmla="*/ 9673 h 32290"/>
                  <a:gd name="connsiteX268" fmla="*/ 27314 w 32524"/>
                  <a:gd name="connsiteY268" fmla="*/ 9349 h 32290"/>
                  <a:gd name="connsiteX269" fmla="*/ 26689 w 32524"/>
                  <a:gd name="connsiteY269" fmla="*/ 8482 h 32290"/>
                  <a:gd name="connsiteX270" fmla="*/ 26319 w 32524"/>
                  <a:gd name="connsiteY270" fmla="*/ 7799 h 32290"/>
                  <a:gd name="connsiteX271" fmla="*/ 26111 w 32524"/>
                  <a:gd name="connsiteY271" fmla="*/ 6862 h 32290"/>
                  <a:gd name="connsiteX272" fmla="*/ 26111 w 32524"/>
                  <a:gd name="connsiteY272" fmla="*/ 6399 h 32290"/>
                  <a:gd name="connsiteX273" fmla="*/ 26088 w 32524"/>
                  <a:gd name="connsiteY273" fmla="*/ 5983 h 32290"/>
                  <a:gd name="connsiteX274" fmla="*/ 26065 w 32524"/>
                  <a:gd name="connsiteY274" fmla="*/ 5740 h 32290"/>
                  <a:gd name="connsiteX275" fmla="*/ 25995 w 32524"/>
                  <a:gd name="connsiteY275" fmla="*/ 5566 h 32290"/>
                  <a:gd name="connsiteX276" fmla="*/ 25428 w 32524"/>
                  <a:gd name="connsiteY276" fmla="*/ 5902 h 32290"/>
                  <a:gd name="connsiteX277" fmla="*/ 24306 w 32524"/>
                  <a:gd name="connsiteY277" fmla="*/ 6156 h 32290"/>
                  <a:gd name="connsiteX278" fmla="*/ 23936 w 32524"/>
                  <a:gd name="connsiteY278" fmla="*/ 6145 h 32290"/>
                  <a:gd name="connsiteX279" fmla="*/ 23624 w 32524"/>
                  <a:gd name="connsiteY279" fmla="*/ 6168 h 32290"/>
                  <a:gd name="connsiteX280" fmla="*/ 22605 w 32524"/>
                  <a:gd name="connsiteY280" fmla="*/ 6330 h 32290"/>
                  <a:gd name="connsiteX281" fmla="*/ 21911 w 32524"/>
                  <a:gd name="connsiteY281" fmla="*/ 6388 h 32290"/>
                  <a:gd name="connsiteX282" fmla="*/ 21090 w 32524"/>
                  <a:gd name="connsiteY282" fmla="*/ 6272 h 32290"/>
                  <a:gd name="connsiteX283" fmla="*/ 20129 w 32524"/>
                  <a:gd name="connsiteY283" fmla="*/ 5925 h 32290"/>
                  <a:gd name="connsiteX284" fmla="*/ 20072 w 32524"/>
                  <a:gd name="connsiteY284" fmla="*/ 5913 h 32290"/>
                  <a:gd name="connsiteX285" fmla="*/ 19736 w 32524"/>
                  <a:gd name="connsiteY285" fmla="*/ 6017 h 32290"/>
                  <a:gd name="connsiteX286" fmla="*/ 19227 w 32524"/>
                  <a:gd name="connsiteY286" fmla="*/ 6122 h 32290"/>
                  <a:gd name="connsiteX287" fmla="*/ 18406 w 32524"/>
                  <a:gd name="connsiteY287" fmla="*/ 6214 h 32290"/>
                  <a:gd name="connsiteX288" fmla="*/ 16705 w 32524"/>
                  <a:gd name="connsiteY288" fmla="*/ 5474 h 32290"/>
                  <a:gd name="connsiteX289" fmla="*/ 15606 w 32524"/>
                  <a:gd name="connsiteY289" fmla="*/ 4155 h 3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</a:cxnLst>
                <a:rect l="l" t="t" r="r" b="b"/>
                <a:pathLst>
                  <a:path w="32524" h="32290">
                    <a:moveTo>
                      <a:pt x="13130" y="950"/>
                    </a:moveTo>
                    <a:lnTo>
                      <a:pt x="13905" y="464"/>
                    </a:lnTo>
                    <a:lnTo>
                      <a:pt x="14692" y="140"/>
                    </a:lnTo>
                    <a:cubicBezTo>
                      <a:pt x="14900" y="59"/>
                      <a:pt x="15131" y="24"/>
                      <a:pt x="15363" y="1"/>
                    </a:cubicBezTo>
                    <a:lnTo>
                      <a:pt x="15895" y="1"/>
                    </a:lnTo>
                    <a:cubicBezTo>
                      <a:pt x="16219" y="-10"/>
                      <a:pt x="16520" y="59"/>
                      <a:pt x="16786" y="186"/>
                    </a:cubicBezTo>
                    <a:lnTo>
                      <a:pt x="17272" y="395"/>
                    </a:lnTo>
                    <a:lnTo>
                      <a:pt x="17989" y="881"/>
                    </a:lnTo>
                    <a:cubicBezTo>
                      <a:pt x="18151" y="985"/>
                      <a:pt x="18278" y="1112"/>
                      <a:pt x="18394" y="1251"/>
                    </a:cubicBezTo>
                    <a:lnTo>
                      <a:pt x="18903" y="1864"/>
                    </a:lnTo>
                    <a:cubicBezTo>
                      <a:pt x="19296" y="1690"/>
                      <a:pt x="19736" y="1656"/>
                      <a:pt x="20164" y="1760"/>
                    </a:cubicBezTo>
                    <a:lnTo>
                      <a:pt x="21298" y="2072"/>
                    </a:lnTo>
                    <a:lnTo>
                      <a:pt x="22004" y="2327"/>
                    </a:lnTo>
                    <a:lnTo>
                      <a:pt x="22038" y="2327"/>
                    </a:lnTo>
                    <a:lnTo>
                      <a:pt x="23635" y="2118"/>
                    </a:lnTo>
                    <a:lnTo>
                      <a:pt x="23843" y="2118"/>
                    </a:lnTo>
                    <a:lnTo>
                      <a:pt x="24086" y="1945"/>
                    </a:lnTo>
                    <a:cubicBezTo>
                      <a:pt x="24364" y="1748"/>
                      <a:pt x="24688" y="1621"/>
                      <a:pt x="25023" y="1586"/>
                    </a:cubicBezTo>
                    <a:lnTo>
                      <a:pt x="26076" y="1447"/>
                    </a:lnTo>
                    <a:cubicBezTo>
                      <a:pt x="26331" y="1424"/>
                      <a:pt x="26585" y="1436"/>
                      <a:pt x="26828" y="1505"/>
                    </a:cubicBezTo>
                    <a:lnTo>
                      <a:pt x="27326" y="1644"/>
                    </a:lnTo>
                    <a:lnTo>
                      <a:pt x="28089" y="1933"/>
                    </a:lnTo>
                    <a:cubicBezTo>
                      <a:pt x="28552" y="2118"/>
                      <a:pt x="28922" y="2466"/>
                      <a:pt x="29131" y="2905"/>
                    </a:cubicBezTo>
                    <a:lnTo>
                      <a:pt x="29374" y="3391"/>
                    </a:lnTo>
                    <a:lnTo>
                      <a:pt x="29836" y="4571"/>
                    </a:lnTo>
                    <a:cubicBezTo>
                      <a:pt x="29894" y="4722"/>
                      <a:pt x="29929" y="4861"/>
                      <a:pt x="29940" y="5011"/>
                    </a:cubicBezTo>
                    <a:lnTo>
                      <a:pt x="30010" y="5543"/>
                    </a:lnTo>
                    <a:lnTo>
                      <a:pt x="30033" y="6330"/>
                    </a:lnTo>
                    <a:lnTo>
                      <a:pt x="30241" y="6619"/>
                    </a:lnTo>
                    <a:lnTo>
                      <a:pt x="30207" y="6584"/>
                    </a:lnTo>
                    <a:lnTo>
                      <a:pt x="30878" y="7522"/>
                    </a:lnTo>
                    <a:lnTo>
                      <a:pt x="31248" y="8239"/>
                    </a:lnTo>
                    <a:lnTo>
                      <a:pt x="31930" y="9859"/>
                    </a:lnTo>
                    <a:lnTo>
                      <a:pt x="32335" y="11004"/>
                    </a:lnTo>
                    <a:cubicBezTo>
                      <a:pt x="32370" y="11154"/>
                      <a:pt x="32416" y="11282"/>
                      <a:pt x="32428" y="11444"/>
                    </a:cubicBezTo>
                    <a:lnTo>
                      <a:pt x="32521" y="12508"/>
                    </a:lnTo>
                    <a:cubicBezTo>
                      <a:pt x="32532" y="12705"/>
                      <a:pt x="32521" y="12925"/>
                      <a:pt x="32463" y="13133"/>
                    </a:cubicBezTo>
                    <a:lnTo>
                      <a:pt x="32382" y="13480"/>
                    </a:lnTo>
                    <a:lnTo>
                      <a:pt x="32370" y="13688"/>
                    </a:lnTo>
                    <a:lnTo>
                      <a:pt x="32393" y="13966"/>
                    </a:lnTo>
                    <a:lnTo>
                      <a:pt x="32474" y="14382"/>
                    </a:lnTo>
                    <a:cubicBezTo>
                      <a:pt x="32509" y="14591"/>
                      <a:pt x="32532" y="14810"/>
                      <a:pt x="32497" y="15019"/>
                    </a:cubicBezTo>
                    <a:lnTo>
                      <a:pt x="32428" y="15539"/>
                    </a:lnTo>
                    <a:lnTo>
                      <a:pt x="32266" y="16210"/>
                    </a:lnTo>
                    <a:lnTo>
                      <a:pt x="32173" y="16696"/>
                    </a:lnTo>
                    <a:cubicBezTo>
                      <a:pt x="32139" y="16928"/>
                      <a:pt x="32069" y="17124"/>
                      <a:pt x="31965" y="17309"/>
                    </a:cubicBezTo>
                    <a:lnTo>
                      <a:pt x="31815" y="17564"/>
                    </a:lnTo>
                    <a:cubicBezTo>
                      <a:pt x="31884" y="17807"/>
                      <a:pt x="31907" y="18050"/>
                      <a:pt x="31884" y="18281"/>
                    </a:cubicBezTo>
                    <a:lnTo>
                      <a:pt x="31849" y="18767"/>
                    </a:lnTo>
                    <a:cubicBezTo>
                      <a:pt x="31826" y="19010"/>
                      <a:pt x="31768" y="19230"/>
                      <a:pt x="31664" y="19450"/>
                    </a:cubicBezTo>
                    <a:lnTo>
                      <a:pt x="31433" y="19947"/>
                    </a:lnTo>
                    <a:cubicBezTo>
                      <a:pt x="31317" y="20190"/>
                      <a:pt x="31155" y="20399"/>
                      <a:pt x="30947" y="20572"/>
                    </a:cubicBezTo>
                    <a:lnTo>
                      <a:pt x="30577" y="20908"/>
                    </a:lnTo>
                    <a:cubicBezTo>
                      <a:pt x="30311" y="21151"/>
                      <a:pt x="29987" y="21313"/>
                      <a:pt x="29640" y="21370"/>
                    </a:cubicBezTo>
                    <a:lnTo>
                      <a:pt x="29582" y="21382"/>
                    </a:lnTo>
                    <a:cubicBezTo>
                      <a:pt x="29593" y="21694"/>
                      <a:pt x="29547" y="21984"/>
                      <a:pt x="29420" y="22261"/>
                    </a:cubicBezTo>
                    <a:lnTo>
                      <a:pt x="29223" y="22747"/>
                    </a:lnTo>
                    <a:cubicBezTo>
                      <a:pt x="29316" y="22990"/>
                      <a:pt x="29362" y="23233"/>
                      <a:pt x="29339" y="23488"/>
                    </a:cubicBezTo>
                    <a:lnTo>
                      <a:pt x="29327" y="23974"/>
                    </a:lnTo>
                    <a:cubicBezTo>
                      <a:pt x="29327" y="24298"/>
                      <a:pt x="29246" y="24598"/>
                      <a:pt x="29084" y="24888"/>
                    </a:cubicBezTo>
                    <a:lnTo>
                      <a:pt x="28853" y="25327"/>
                    </a:lnTo>
                    <a:lnTo>
                      <a:pt x="28656" y="25732"/>
                    </a:lnTo>
                    <a:lnTo>
                      <a:pt x="28564" y="25929"/>
                    </a:lnTo>
                    <a:lnTo>
                      <a:pt x="28529" y="26195"/>
                    </a:lnTo>
                    <a:cubicBezTo>
                      <a:pt x="28460" y="26727"/>
                      <a:pt x="28170" y="27213"/>
                      <a:pt x="27731" y="27537"/>
                    </a:cubicBezTo>
                    <a:cubicBezTo>
                      <a:pt x="27291" y="27849"/>
                      <a:pt x="26736" y="27977"/>
                      <a:pt x="26203" y="27884"/>
                    </a:cubicBezTo>
                    <a:lnTo>
                      <a:pt x="26041" y="27861"/>
                    </a:lnTo>
                    <a:cubicBezTo>
                      <a:pt x="25613" y="27780"/>
                      <a:pt x="25220" y="27583"/>
                      <a:pt x="24931" y="27271"/>
                    </a:cubicBezTo>
                    <a:lnTo>
                      <a:pt x="24827" y="27294"/>
                    </a:lnTo>
                    <a:cubicBezTo>
                      <a:pt x="24665" y="27352"/>
                      <a:pt x="24514" y="27375"/>
                      <a:pt x="24364" y="27387"/>
                    </a:cubicBezTo>
                    <a:lnTo>
                      <a:pt x="24156" y="27387"/>
                    </a:lnTo>
                    <a:lnTo>
                      <a:pt x="24144" y="27410"/>
                    </a:lnTo>
                    <a:lnTo>
                      <a:pt x="24028" y="27687"/>
                    </a:lnTo>
                    <a:lnTo>
                      <a:pt x="23971" y="27977"/>
                    </a:lnTo>
                    <a:lnTo>
                      <a:pt x="23762" y="28613"/>
                    </a:lnTo>
                    <a:lnTo>
                      <a:pt x="23739" y="28787"/>
                    </a:lnTo>
                    <a:lnTo>
                      <a:pt x="23751" y="29111"/>
                    </a:lnTo>
                    <a:cubicBezTo>
                      <a:pt x="23751" y="29354"/>
                      <a:pt x="23728" y="29608"/>
                      <a:pt x="23647" y="29828"/>
                    </a:cubicBezTo>
                    <a:lnTo>
                      <a:pt x="23496" y="30233"/>
                    </a:lnTo>
                    <a:cubicBezTo>
                      <a:pt x="23299" y="30846"/>
                      <a:pt x="22802" y="31320"/>
                      <a:pt x="22177" y="31505"/>
                    </a:cubicBezTo>
                    <a:lnTo>
                      <a:pt x="21668" y="31667"/>
                    </a:lnTo>
                    <a:cubicBezTo>
                      <a:pt x="21414" y="31737"/>
                      <a:pt x="21148" y="31760"/>
                      <a:pt x="20881" y="31737"/>
                    </a:cubicBezTo>
                    <a:lnTo>
                      <a:pt x="20789" y="31725"/>
                    </a:lnTo>
                    <a:lnTo>
                      <a:pt x="20777" y="31737"/>
                    </a:lnTo>
                    <a:lnTo>
                      <a:pt x="20384" y="31899"/>
                    </a:lnTo>
                    <a:lnTo>
                      <a:pt x="19944" y="32107"/>
                    </a:lnTo>
                    <a:cubicBezTo>
                      <a:pt x="19609" y="32257"/>
                      <a:pt x="19250" y="32315"/>
                      <a:pt x="18891" y="32281"/>
                    </a:cubicBezTo>
                    <a:lnTo>
                      <a:pt x="18394" y="32246"/>
                    </a:lnTo>
                    <a:lnTo>
                      <a:pt x="17931" y="32165"/>
                    </a:lnTo>
                    <a:lnTo>
                      <a:pt x="17596" y="32165"/>
                    </a:lnTo>
                    <a:cubicBezTo>
                      <a:pt x="17411" y="32177"/>
                      <a:pt x="17237" y="32153"/>
                      <a:pt x="17063" y="32107"/>
                    </a:cubicBezTo>
                    <a:lnTo>
                      <a:pt x="16577" y="31991"/>
                    </a:lnTo>
                    <a:cubicBezTo>
                      <a:pt x="15941" y="31829"/>
                      <a:pt x="15409" y="31367"/>
                      <a:pt x="15189" y="30742"/>
                    </a:cubicBezTo>
                    <a:lnTo>
                      <a:pt x="15004" y="30244"/>
                    </a:lnTo>
                    <a:lnTo>
                      <a:pt x="14992" y="30233"/>
                    </a:lnTo>
                    <a:lnTo>
                      <a:pt x="14657" y="30244"/>
                    </a:lnTo>
                    <a:cubicBezTo>
                      <a:pt x="13836" y="30314"/>
                      <a:pt x="13049" y="29851"/>
                      <a:pt x="12702" y="29111"/>
                    </a:cubicBezTo>
                    <a:lnTo>
                      <a:pt x="12424" y="28949"/>
                    </a:lnTo>
                    <a:cubicBezTo>
                      <a:pt x="11915" y="28671"/>
                      <a:pt x="11556" y="28173"/>
                      <a:pt x="11429" y="27595"/>
                    </a:cubicBezTo>
                    <a:lnTo>
                      <a:pt x="11336" y="27097"/>
                    </a:lnTo>
                    <a:cubicBezTo>
                      <a:pt x="11302" y="26866"/>
                      <a:pt x="11279" y="26635"/>
                      <a:pt x="11325" y="26403"/>
                    </a:cubicBezTo>
                    <a:lnTo>
                      <a:pt x="11336" y="26322"/>
                    </a:lnTo>
                    <a:cubicBezTo>
                      <a:pt x="11140" y="25964"/>
                      <a:pt x="11047" y="25547"/>
                      <a:pt x="11082" y="25131"/>
                    </a:cubicBezTo>
                    <a:lnTo>
                      <a:pt x="11140" y="24679"/>
                    </a:lnTo>
                    <a:lnTo>
                      <a:pt x="10735" y="24402"/>
                    </a:lnTo>
                    <a:cubicBezTo>
                      <a:pt x="10573" y="24298"/>
                      <a:pt x="10422" y="24159"/>
                      <a:pt x="10307" y="24008"/>
                    </a:cubicBezTo>
                    <a:lnTo>
                      <a:pt x="9705" y="23245"/>
                    </a:lnTo>
                    <a:lnTo>
                      <a:pt x="9497" y="23013"/>
                    </a:lnTo>
                    <a:lnTo>
                      <a:pt x="9219" y="22990"/>
                    </a:lnTo>
                    <a:cubicBezTo>
                      <a:pt x="8942" y="22955"/>
                      <a:pt x="8652" y="22851"/>
                      <a:pt x="8398" y="22713"/>
                    </a:cubicBezTo>
                    <a:lnTo>
                      <a:pt x="7958" y="22446"/>
                    </a:lnTo>
                    <a:lnTo>
                      <a:pt x="7287" y="21914"/>
                    </a:lnTo>
                    <a:cubicBezTo>
                      <a:pt x="7171" y="21810"/>
                      <a:pt x="7056" y="21683"/>
                      <a:pt x="6963" y="21567"/>
                    </a:cubicBezTo>
                    <a:lnTo>
                      <a:pt x="6639" y="21127"/>
                    </a:lnTo>
                    <a:lnTo>
                      <a:pt x="6500" y="20896"/>
                    </a:lnTo>
                    <a:lnTo>
                      <a:pt x="6084" y="20815"/>
                    </a:lnTo>
                    <a:cubicBezTo>
                      <a:pt x="5262" y="20653"/>
                      <a:pt x="4626" y="20017"/>
                      <a:pt x="4476" y="19195"/>
                    </a:cubicBezTo>
                    <a:lnTo>
                      <a:pt x="4395" y="18744"/>
                    </a:lnTo>
                    <a:lnTo>
                      <a:pt x="4395" y="18675"/>
                    </a:lnTo>
                    <a:lnTo>
                      <a:pt x="4256" y="18640"/>
                    </a:lnTo>
                    <a:lnTo>
                      <a:pt x="3897" y="18582"/>
                    </a:lnTo>
                    <a:lnTo>
                      <a:pt x="3365" y="18501"/>
                    </a:lnTo>
                    <a:lnTo>
                      <a:pt x="2081" y="18189"/>
                    </a:lnTo>
                    <a:cubicBezTo>
                      <a:pt x="1884" y="18119"/>
                      <a:pt x="1676" y="18038"/>
                      <a:pt x="1502" y="17923"/>
                    </a:cubicBezTo>
                    <a:lnTo>
                      <a:pt x="1097" y="17657"/>
                    </a:lnTo>
                    <a:cubicBezTo>
                      <a:pt x="762" y="17425"/>
                      <a:pt x="507" y="17124"/>
                      <a:pt x="357" y="16766"/>
                    </a:cubicBezTo>
                    <a:lnTo>
                      <a:pt x="149" y="16268"/>
                    </a:lnTo>
                    <a:cubicBezTo>
                      <a:pt x="-129" y="15574"/>
                      <a:pt x="-13" y="14787"/>
                      <a:pt x="461" y="14209"/>
                    </a:cubicBezTo>
                    <a:lnTo>
                      <a:pt x="692" y="13943"/>
                    </a:lnTo>
                    <a:cubicBezTo>
                      <a:pt x="924" y="13665"/>
                      <a:pt x="1213" y="13457"/>
                      <a:pt x="1548" y="13341"/>
                    </a:cubicBezTo>
                    <a:cubicBezTo>
                      <a:pt x="1468" y="13179"/>
                      <a:pt x="1398" y="13006"/>
                      <a:pt x="1363" y="12832"/>
                    </a:cubicBezTo>
                    <a:lnTo>
                      <a:pt x="1259" y="12346"/>
                    </a:lnTo>
                    <a:cubicBezTo>
                      <a:pt x="1201" y="12103"/>
                      <a:pt x="1201" y="11860"/>
                      <a:pt x="1236" y="11629"/>
                    </a:cubicBezTo>
                    <a:lnTo>
                      <a:pt x="1317" y="11108"/>
                    </a:lnTo>
                    <a:cubicBezTo>
                      <a:pt x="1433" y="10240"/>
                      <a:pt x="2115" y="9569"/>
                      <a:pt x="2948" y="9419"/>
                    </a:cubicBezTo>
                    <a:cubicBezTo>
                      <a:pt x="2983" y="9234"/>
                      <a:pt x="3041" y="9060"/>
                      <a:pt x="3134" y="8898"/>
                    </a:cubicBezTo>
                    <a:lnTo>
                      <a:pt x="3377" y="8436"/>
                    </a:lnTo>
                    <a:lnTo>
                      <a:pt x="3492" y="8250"/>
                    </a:lnTo>
                    <a:lnTo>
                      <a:pt x="3492" y="8193"/>
                    </a:lnTo>
                    <a:cubicBezTo>
                      <a:pt x="3527" y="7776"/>
                      <a:pt x="3700" y="7371"/>
                      <a:pt x="3990" y="7059"/>
                    </a:cubicBezTo>
                    <a:lnTo>
                      <a:pt x="4337" y="6654"/>
                    </a:lnTo>
                    <a:lnTo>
                      <a:pt x="4684" y="6307"/>
                    </a:lnTo>
                    <a:lnTo>
                      <a:pt x="4684" y="5624"/>
                    </a:lnTo>
                    <a:lnTo>
                      <a:pt x="4777" y="4837"/>
                    </a:lnTo>
                    <a:cubicBezTo>
                      <a:pt x="4788" y="4675"/>
                      <a:pt x="4834" y="4513"/>
                      <a:pt x="4892" y="4375"/>
                    </a:cubicBezTo>
                    <a:lnTo>
                      <a:pt x="5077" y="3889"/>
                    </a:lnTo>
                    <a:cubicBezTo>
                      <a:pt x="5251" y="3438"/>
                      <a:pt x="5586" y="3067"/>
                      <a:pt x="6026" y="2847"/>
                    </a:cubicBezTo>
                    <a:lnTo>
                      <a:pt x="7553" y="2095"/>
                    </a:lnTo>
                    <a:lnTo>
                      <a:pt x="8224" y="1887"/>
                    </a:lnTo>
                    <a:lnTo>
                      <a:pt x="8502" y="1783"/>
                    </a:lnTo>
                    <a:lnTo>
                      <a:pt x="8826" y="1598"/>
                    </a:lnTo>
                    <a:lnTo>
                      <a:pt x="9578" y="1262"/>
                    </a:lnTo>
                    <a:cubicBezTo>
                      <a:pt x="9937" y="1112"/>
                      <a:pt x="10341" y="1077"/>
                      <a:pt x="10712" y="1158"/>
                    </a:cubicBezTo>
                    <a:lnTo>
                      <a:pt x="11221" y="1251"/>
                    </a:lnTo>
                    <a:lnTo>
                      <a:pt x="11452" y="1285"/>
                    </a:lnTo>
                    <a:lnTo>
                      <a:pt x="12088" y="1216"/>
                    </a:lnTo>
                    <a:lnTo>
                      <a:pt x="12424" y="1124"/>
                    </a:lnTo>
                    <a:lnTo>
                      <a:pt x="12875" y="1008"/>
                    </a:lnTo>
                    <a:lnTo>
                      <a:pt x="13130" y="915"/>
                    </a:lnTo>
                    <a:close/>
                    <a:moveTo>
                      <a:pt x="15583" y="4143"/>
                    </a:moveTo>
                    <a:lnTo>
                      <a:pt x="15490" y="4201"/>
                    </a:lnTo>
                    <a:lnTo>
                      <a:pt x="15073" y="4467"/>
                    </a:lnTo>
                    <a:cubicBezTo>
                      <a:pt x="14935" y="4548"/>
                      <a:pt x="14807" y="4617"/>
                      <a:pt x="14669" y="4652"/>
                    </a:cubicBezTo>
                    <a:lnTo>
                      <a:pt x="14159" y="4837"/>
                    </a:lnTo>
                    <a:lnTo>
                      <a:pt x="13523" y="5022"/>
                    </a:lnTo>
                    <a:lnTo>
                      <a:pt x="12667" y="5219"/>
                    </a:lnTo>
                    <a:lnTo>
                      <a:pt x="11603" y="5323"/>
                    </a:lnTo>
                    <a:cubicBezTo>
                      <a:pt x="11429" y="5346"/>
                      <a:pt x="11244" y="5335"/>
                      <a:pt x="11070" y="5312"/>
                    </a:cubicBezTo>
                    <a:lnTo>
                      <a:pt x="10619" y="5231"/>
                    </a:lnTo>
                    <a:lnTo>
                      <a:pt x="10446" y="5335"/>
                    </a:lnTo>
                    <a:lnTo>
                      <a:pt x="9670" y="5670"/>
                    </a:lnTo>
                    <a:lnTo>
                      <a:pt x="9103" y="5832"/>
                    </a:lnTo>
                    <a:lnTo>
                      <a:pt x="8780" y="5983"/>
                    </a:lnTo>
                    <a:lnTo>
                      <a:pt x="8699" y="6017"/>
                    </a:lnTo>
                    <a:lnTo>
                      <a:pt x="8687" y="6769"/>
                    </a:lnTo>
                    <a:lnTo>
                      <a:pt x="8583" y="7568"/>
                    </a:lnTo>
                    <a:cubicBezTo>
                      <a:pt x="8513" y="7973"/>
                      <a:pt x="8328" y="8354"/>
                      <a:pt x="8039" y="8655"/>
                    </a:cubicBezTo>
                    <a:lnTo>
                      <a:pt x="7669" y="9026"/>
                    </a:lnTo>
                    <a:lnTo>
                      <a:pt x="7437" y="9268"/>
                    </a:lnTo>
                    <a:cubicBezTo>
                      <a:pt x="7403" y="9535"/>
                      <a:pt x="7287" y="9801"/>
                      <a:pt x="7125" y="10044"/>
                    </a:cubicBezTo>
                    <a:lnTo>
                      <a:pt x="6882" y="10402"/>
                    </a:lnTo>
                    <a:lnTo>
                      <a:pt x="6882" y="10483"/>
                    </a:lnTo>
                    <a:lnTo>
                      <a:pt x="6871" y="10877"/>
                    </a:lnTo>
                    <a:lnTo>
                      <a:pt x="6905" y="11316"/>
                    </a:lnTo>
                    <a:cubicBezTo>
                      <a:pt x="6963" y="12091"/>
                      <a:pt x="6570" y="12786"/>
                      <a:pt x="5957" y="13167"/>
                    </a:cubicBezTo>
                    <a:lnTo>
                      <a:pt x="6014" y="13491"/>
                    </a:lnTo>
                    <a:cubicBezTo>
                      <a:pt x="6049" y="13688"/>
                      <a:pt x="6049" y="13896"/>
                      <a:pt x="6026" y="14093"/>
                    </a:cubicBezTo>
                    <a:lnTo>
                      <a:pt x="5945" y="14602"/>
                    </a:lnTo>
                    <a:cubicBezTo>
                      <a:pt x="5933" y="14741"/>
                      <a:pt x="5910" y="14857"/>
                      <a:pt x="5864" y="14972"/>
                    </a:cubicBezTo>
                    <a:lnTo>
                      <a:pt x="6373" y="15146"/>
                    </a:lnTo>
                    <a:cubicBezTo>
                      <a:pt x="6720" y="15250"/>
                      <a:pt x="7044" y="15458"/>
                      <a:pt x="7287" y="15736"/>
                    </a:cubicBezTo>
                    <a:lnTo>
                      <a:pt x="7623" y="16129"/>
                    </a:lnTo>
                    <a:lnTo>
                      <a:pt x="8108" y="16881"/>
                    </a:lnTo>
                    <a:lnTo>
                      <a:pt x="8166" y="16985"/>
                    </a:lnTo>
                    <a:lnTo>
                      <a:pt x="8189" y="16997"/>
                    </a:lnTo>
                    <a:lnTo>
                      <a:pt x="8537" y="17113"/>
                    </a:lnTo>
                    <a:cubicBezTo>
                      <a:pt x="9127" y="17321"/>
                      <a:pt x="9578" y="17795"/>
                      <a:pt x="9763" y="18385"/>
                    </a:cubicBezTo>
                    <a:lnTo>
                      <a:pt x="9879" y="18744"/>
                    </a:lnTo>
                    <a:lnTo>
                      <a:pt x="9971" y="18929"/>
                    </a:lnTo>
                    <a:lnTo>
                      <a:pt x="10064" y="19045"/>
                    </a:lnTo>
                    <a:lnTo>
                      <a:pt x="10122" y="19103"/>
                    </a:lnTo>
                    <a:lnTo>
                      <a:pt x="10746" y="19172"/>
                    </a:lnTo>
                    <a:cubicBezTo>
                      <a:pt x="11255" y="19242"/>
                      <a:pt x="11718" y="19496"/>
                      <a:pt x="12054" y="19889"/>
                    </a:cubicBezTo>
                    <a:lnTo>
                      <a:pt x="12331" y="20237"/>
                    </a:lnTo>
                    <a:lnTo>
                      <a:pt x="12655" y="20572"/>
                    </a:lnTo>
                    <a:lnTo>
                      <a:pt x="13049" y="21058"/>
                    </a:lnTo>
                    <a:cubicBezTo>
                      <a:pt x="13361" y="21081"/>
                      <a:pt x="13662" y="21197"/>
                      <a:pt x="13928" y="21370"/>
                    </a:cubicBezTo>
                    <a:lnTo>
                      <a:pt x="14241" y="21567"/>
                    </a:lnTo>
                    <a:cubicBezTo>
                      <a:pt x="14761" y="21903"/>
                      <a:pt x="15097" y="22458"/>
                      <a:pt x="15131" y="23083"/>
                    </a:cubicBezTo>
                    <a:lnTo>
                      <a:pt x="15189" y="23615"/>
                    </a:lnTo>
                    <a:lnTo>
                      <a:pt x="15189" y="24540"/>
                    </a:lnTo>
                    <a:lnTo>
                      <a:pt x="15178" y="24621"/>
                    </a:lnTo>
                    <a:cubicBezTo>
                      <a:pt x="15444" y="25026"/>
                      <a:pt x="15571" y="25501"/>
                      <a:pt x="15490" y="25998"/>
                    </a:cubicBezTo>
                    <a:cubicBezTo>
                      <a:pt x="15930" y="25859"/>
                      <a:pt x="16381" y="25883"/>
                      <a:pt x="16809" y="26056"/>
                    </a:cubicBezTo>
                    <a:lnTo>
                      <a:pt x="17225" y="26218"/>
                    </a:lnTo>
                    <a:cubicBezTo>
                      <a:pt x="17619" y="26380"/>
                      <a:pt x="17943" y="26646"/>
                      <a:pt x="18174" y="26993"/>
                    </a:cubicBezTo>
                    <a:lnTo>
                      <a:pt x="18452" y="27421"/>
                    </a:lnTo>
                    <a:cubicBezTo>
                      <a:pt x="18614" y="27687"/>
                      <a:pt x="18718" y="27988"/>
                      <a:pt x="18764" y="28277"/>
                    </a:cubicBezTo>
                    <a:lnTo>
                      <a:pt x="18776" y="28277"/>
                    </a:lnTo>
                    <a:lnTo>
                      <a:pt x="19285" y="28046"/>
                    </a:lnTo>
                    <a:lnTo>
                      <a:pt x="19852" y="27861"/>
                    </a:lnTo>
                    <a:lnTo>
                      <a:pt x="19863" y="27838"/>
                    </a:lnTo>
                    <a:lnTo>
                      <a:pt x="20060" y="27201"/>
                    </a:lnTo>
                    <a:lnTo>
                      <a:pt x="20141" y="26808"/>
                    </a:lnTo>
                    <a:cubicBezTo>
                      <a:pt x="20141" y="26773"/>
                      <a:pt x="20153" y="26727"/>
                      <a:pt x="20164" y="26692"/>
                    </a:cubicBezTo>
                    <a:cubicBezTo>
                      <a:pt x="20153" y="26658"/>
                      <a:pt x="20141" y="26611"/>
                      <a:pt x="20129" y="26554"/>
                    </a:cubicBezTo>
                    <a:lnTo>
                      <a:pt x="20037" y="26033"/>
                    </a:lnTo>
                    <a:cubicBezTo>
                      <a:pt x="19933" y="25524"/>
                      <a:pt x="20048" y="24980"/>
                      <a:pt x="20326" y="24552"/>
                    </a:cubicBezTo>
                    <a:lnTo>
                      <a:pt x="20569" y="24193"/>
                    </a:lnTo>
                    <a:cubicBezTo>
                      <a:pt x="20812" y="23846"/>
                      <a:pt x="21159" y="23569"/>
                      <a:pt x="21564" y="23430"/>
                    </a:cubicBezTo>
                    <a:lnTo>
                      <a:pt x="22073" y="23245"/>
                    </a:lnTo>
                    <a:cubicBezTo>
                      <a:pt x="22524" y="23083"/>
                      <a:pt x="23033" y="23094"/>
                      <a:pt x="23496" y="23268"/>
                    </a:cubicBezTo>
                    <a:lnTo>
                      <a:pt x="23843" y="23418"/>
                    </a:lnTo>
                    <a:lnTo>
                      <a:pt x="23936" y="23430"/>
                    </a:lnTo>
                    <a:lnTo>
                      <a:pt x="23947" y="23430"/>
                    </a:lnTo>
                    <a:lnTo>
                      <a:pt x="24202" y="23349"/>
                    </a:lnTo>
                    <a:lnTo>
                      <a:pt x="24665" y="23187"/>
                    </a:lnTo>
                    <a:cubicBezTo>
                      <a:pt x="24827" y="23129"/>
                      <a:pt x="25000" y="23106"/>
                      <a:pt x="25162" y="23094"/>
                    </a:cubicBezTo>
                    <a:lnTo>
                      <a:pt x="25162" y="22504"/>
                    </a:lnTo>
                    <a:cubicBezTo>
                      <a:pt x="25162" y="22308"/>
                      <a:pt x="25185" y="22111"/>
                      <a:pt x="25255" y="21914"/>
                    </a:cubicBezTo>
                    <a:lnTo>
                      <a:pt x="25139" y="21845"/>
                    </a:lnTo>
                    <a:lnTo>
                      <a:pt x="24688" y="21556"/>
                    </a:lnTo>
                    <a:cubicBezTo>
                      <a:pt x="24538" y="21463"/>
                      <a:pt x="24399" y="21347"/>
                      <a:pt x="24271" y="21208"/>
                    </a:cubicBezTo>
                    <a:lnTo>
                      <a:pt x="23913" y="20815"/>
                    </a:lnTo>
                    <a:cubicBezTo>
                      <a:pt x="23728" y="20607"/>
                      <a:pt x="23577" y="20352"/>
                      <a:pt x="23485" y="20063"/>
                    </a:cubicBezTo>
                    <a:lnTo>
                      <a:pt x="23369" y="19693"/>
                    </a:lnTo>
                    <a:cubicBezTo>
                      <a:pt x="23114" y="18871"/>
                      <a:pt x="23392" y="17992"/>
                      <a:pt x="24075" y="17471"/>
                    </a:cubicBezTo>
                    <a:lnTo>
                      <a:pt x="24503" y="17147"/>
                    </a:lnTo>
                    <a:cubicBezTo>
                      <a:pt x="24966" y="16800"/>
                      <a:pt x="25556" y="16685"/>
                      <a:pt x="26123" y="16800"/>
                    </a:cubicBezTo>
                    <a:lnTo>
                      <a:pt x="26620" y="16893"/>
                    </a:lnTo>
                    <a:lnTo>
                      <a:pt x="27291" y="17124"/>
                    </a:lnTo>
                    <a:lnTo>
                      <a:pt x="27650" y="17228"/>
                    </a:lnTo>
                    <a:cubicBezTo>
                      <a:pt x="27661" y="16742"/>
                      <a:pt x="27835" y="16291"/>
                      <a:pt x="28147" y="15933"/>
                    </a:cubicBezTo>
                    <a:lnTo>
                      <a:pt x="28356" y="15690"/>
                    </a:lnTo>
                    <a:lnTo>
                      <a:pt x="28379" y="15493"/>
                    </a:lnTo>
                    <a:lnTo>
                      <a:pt x="28517" y="14961"/>
                    </a:lnTo>
                    <a:lnTo>
                      <a:pt x="28529" y="14891"/>
                    </a:lnTo>
                    <a:lnTo>
                      <a:pt x="28494" y="14683"/>
                    </a:lnTo>
                    <a:lnTo>
                      <a:pt x="28413" y="13908"/>
                    </a:lnTo>
                    <a:lnTo>
                      <a:pt x="28437" y="13121"/>
                    </a:lnTo>
                    <a:lnTo>
                      <a:pt x="28541" y="12612"/>
                    </a:lnTo>
                    <a:lnTo>
                      <a:pt x="28483" y="12045"/>
                    </a:lnTo>
                    <a:lnTo>
                      <a:pt x="28402" y="11791"/>
                    </a:lnTo>
                    <a:lnTo>
                      <a:pt x="28240" y="11374"/>
                    </a:lnTo>
                    <a:cubicBezTo>
                      <a:pt x="28240" y="11374"/>
                      <a:pt x="28043" y="10877"/>
                      <a:pt x="28055" y="10888"/>
                    </a:cubicBezTo>
                    <a:cubicBezTo>
                      <a:pt x="28055" y="10888"/>
                      <a:pt x="27858" y="10391"/>
                      <a:pt x="27870" y="10437"/>
                    </a:cubicBezTo>
                    <a:lnTo>
                      <a:pt x="27673" y="9986"/>
                    </a:lnTo>
                    <a:lnTo>
                      <a:pt x="27522" y="9673"/>
                    </a:lnTo>
                    <a:lnTo>
                      <a:pt x="27314" y="9349"/>
                    </a:lnTo>
                    <a:lnTo>
                      <a:pt x="26689" y="8482"/>
                    </a:lnTo>
                    <a:lnTo>
                      <a:pt x="26319" y="7799"/>
                    </a:lnTo>
                    <a:cubicBezTo>
                      <a:pt x="26169" y="7510"/>
                      <a:pt x="26088" y="7186"/>
                      <a:pt x="26111" y="6862"/>
                    </a:cubicBezTo>
                    <a:lnTo>
                      <a:pt x="26111" y="6399"/>
                    </a:lnTo>
                    <a:lnTo>
                      <a:pt x="26088" y="5983"/>
                    </a:lnTo>
                    <a:lnTo>
                      <a:pt x="26065" y="5740"/>
                    </a:lnTo>
                    <a:lnTo>
                      <a:pt x="25995" y="5566"/>
                    </a:lnTo>
                    <a:lnTo>
                      <a:pt x="25428" y="5902"/>
                    </a:lnTo>
                    <a:cubicBezTo>
                      <a:pt x="25093" y="6087"/>
                      <a:pt x="24688" y="6179"/>
                      <a:pt x="24306" y="6156"/>
                    </a:cubicBezTo>
                    <a:lnTo>
                      <a:pt x="23936" y="6145"/>
                    </a:lnTo>
                    <a:lnTo>
                      <a:pt x="23624" y="6168"/>
                    </a:lnTo>
                    <a:lnTo>
                      <a:pt x="22605" y="6330"/>
                    </a:lnTo>
                    <a:lnTo>
                      <a:pt x="21911" y="6388"/>
                    </a:lnTo>
                    <a:cubicBezTo>
                      <a:pt x="21634" y="6399"/>
                      <a:pt x="21344" y="6364"/>
                      <a:pt x="21090" y="6272"/>
                    </a:cubicBezTo>
                    <a:lnTo>
                      <a:pt x="20129" y="5925"/>
                    </a:lnTo>
                    <a:lnTo>
                      <a:pt x="20072" y="5913"/>
                    </a:lnTo>
                    <a:cubicBezTo>
                      <a:pt x="19968" y="5948"/>
                      <a:pt x="19863" y="5994"/>
                      <a:pt x="19736" y="6017"/>
                    </a:cubicBezTo>
                    <a:lnTo>
                      <a:pt x="19227" y="6122"/>
                    </a:lnTo>
                    <a:lnTo>
                      <a:pt x="18406" y="6214"/>
                    </a:lnTo>
                    <a:cubicBezTo>
                      <a:pt x="17746" y="6249"/>
                      <a:pt x="17121" y="5983"/>
                      <a:pt x="16705" y="5474"/>
                    </a:cubicBezTo>
                    <a:lnTo>
                      <a:pt x="15606" y="4155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xmlns="" id="{4BA085CA-59AA-E266-9402-C1C7E09D61A1}"/>
                  </a:ext>
                </a:extLst>
              </p:cNvPr>
              <p:cNvSpPr/>
              <p:nvPr/>
            </p:nvSpPr>
            <p:spPr>
              <a:xfrm>
                <a:off x="1510703" y="2408365"/>
                <a:ext cx="26833" cy="25728"/>
              </a:xfrm>
              <a:custGeom>
                <a:avLst/>
                <a:gdLst>
                  <a:gd name="connsiteX0" fmla="*/ 7705 w 26833"/>
                  <a:gd name="connsiteY0" fmla="*/ 20983 h 25728"/>
                  <a:gd name="connsiteX1" fmla="*/ 4142 w 26833"/>
                  <a:gd name="connsiteY1" fmla="*/ 21874 h 25728"/>
                  <a:gd name="connsiteX2" fmla="*/ 3078 w 26833"/>
                  <a:gd name="connsiteY2" fmla="*/ 21851 h 25728"/>
                  <a:gd name="connsiteX3" fmla="*/ 2580 w 26833"/>
                  <a:gd name="connsiteY3" fmla="*/ 21689 h 25728"/>
                  <a:gd name="connsiteX4" fmla="*/ 1874 w 26833"/>
                  <a:gd name="connsiteY4" fmla="*/ 21399 h 25728"/>
                  <a:gd name="connsiteX5" fmla="*/ 1261 w 26833"/>
                  <a:gd name="connsiteY5" fmla="*/ 21064 h 25728"/>
                  <a:gd name="connsiteX6" fmla="*/ 255 w 26833"/>
                  <a:gd name="connsiteY6" fmla="*/ 19594 h 25728"/>
                  <a:gd name="connsiteX7" fmla="*/ 93 w 26833"/>
                  <a:gd name="connsiteY7" fmla="*/ 18542 h 25728"/>
                  <a:gd name="connsiteX8" fmla="*/ 0 w 26833"/>
                  <a:gd name="connsiteY8" fmla="*/ 17338 h 25728"/>
                  <a:gd name="connsiteX9" fmla="*/ 0 w 26833"/>
                  <a:gd name="connsiteY9" fmla="*/ 16644 h 25728"/>
                  <a:gd name="connsiteX10" fmla="*/ 208 w 26833"/>
                  <a:gd name="connsiteY10" fmla="*/ 14643 h 25728"/>
                  <a:gd name="connsiteX11" fmla="*/ 694 w 26833"/>
                  <a:gd name="connsiteY11" fmla="*/ 12502 h 25728"/>
                  <a:gd name="connsiteX12" fmla="*/ 1192 w 26833"/>
                  <a:gd name="connsiteY12" fmla="*/ 10859 h 25728"/>
                  <a:gd name="connsiteX13" fmla="*/ 1562 w 26833"/>
                  <a:gd name="connsiteY13" fmla="*/ 9922 h 25728"/>
                  <a:gd name="connsiteX14" fmla="*/ 3240 w 26833"/>
                  <a:gd name="connsiteY14" fmla="*/ 7111 h 25728"/>
                  <a:gd name="connsiteX15" fmla="*/ 4177 w 26833"/>
                  <a:gd name="connsiteY15" fmla="*/ 5722 h 25728"/>
                  <a:gd name="connsiteX16" fmla="*/ 4489 w 26833"/>
                  <a:gd name="connsiteY16" fmla="*/ 5283 h 25728"/>
                  <a:gd name="connsiteX17" fmla="*/ 4767 w 26833"/>
                  <a:gd name="connsiteY17" fmla="*/ 4855 h 25728"/>
                  <a:gd name="connsiteX18" fmla="*/ 6444 w 26833"/>
                  <a:gd name="connsiteY18" fmla="*/ 2367 h 25728"/>
                  <a:gd name="connsiteX19" fmla="*/ 7902 w 26833"/>
                  <a:gd name="connsiteY19" fmla="*/ 794 h 25728"/>
                  <a:gd name="connsiteX20" fmla="*/ 8747 w 26833"/>
                  <a:gd name="connsiteY20" fmla="*/ 250 h 25728"/>
                  <a:gd name="connsiteX21" fmla="*/ 9198 w 26833"/>
                  <a:gd name="connsiteY21" fmla="*/ 100 h 25728"/>
                  <a:gd name="connsiteX22" fmla="*/ 9962 w 26833"/>
                  <a:gd name="connsiteY22" fmla="*/ 7 h 25728"/>
                  <a:gd name="connsiteX23" fmla="*/ 11639 w 26833"/>
                  <a:gd name="connsiteY23" fmla="*/ 123 h 25728"/>
                  <a:gd name="connsiteX24" fmla="*/ 12866 w 26833"/>
                  <a:gd name="connsiteY24" fmla="*/ 724 h 25728"/>
                  <a:gd name="connsiteX25" fmla="*/ 13988 w 26833"/>
                  <a:gd name="connsiteY25" fmla="*/ 1870 h 25728"/>
                  <a:gd name="connsiteX26" fmla="*/ 14751 w 26833"/>
                  <a:gd name="connsiteY26" fmla="*/ 2795 h 25728"/>
                  <a:gd name="connsiteX27" fmla="*/ 15376 w 26833"/>
                  <a:gd name="connsiteY27" fmla="*/ 2830 h 25728"/>
                  <a:gd name="connsiteX28" fmla="*/ 16626 w 26833"/>
                  <a:gd name="connsiteY28" fmla="*/ 2217 h 25728"/>
                  <a:gd name="connsiteX29" fmla="*/ 17065 w 26833"/>
                  <a:gd name="connsiteY29" fmla="*/ 1985 h 25728"/>
                  <a:gd name="connsiteX30" fmla="*/ 18755 w 26833"/>
                  <a:gd name="connsiteY30" fmla="*/ 1106 h 25728"/>
                  <a:gd name="connsiteX31" fmla="*/ 20305 w 26833"/>
                  <a:gd name="connsiteY31" fmla="*/ 574 h 25728"/>
                  <a:gd name="connsiteX32" fmla="*/ 21173 w 26833"/>
                  <a:gd name="connsiteY32" fmla="*/ 412 h 25728"/>
                  <a:gd name="connsiteX33" fmla="*/ 21612 w 26833"/>
                  <a:gd name="connsiteY33" fmla="*/ 389 h 25728"/>
                  <a:gd name="connsiteX34" fmla="*/ 22677 w 26833"/>
                  <a:gd name="connsiteY34" fmla="*/ 481 h 25728"/>
                  <a:gd name="connsiteX35" fmla="*/ 23382 w 26833"/>
                  <a:gd name="connsiteY35" fmla="*/ 666 h 25728"/>
                  <a:gd name="connsiteX36" fmla="*/ 23834 w 26833"/>
                  <a:gd name="connsiteY36" fmla="*/ 875 h 25728"/>
                  <a:gd name="connsiteX37" fmla="*/ 24528 w 26833"/>
                  <a:gd name="connsiteY37" fmla="*/ 1418 h 25728"/>
                  <a:gd name="connsiteX38" fmla="*/ 25199 w 26833"/>
                  <a:gd name="connsiteY38" fmla="*/ 2251 h 25728"/>
                  <a:gd name="connsiteX39" fmla="*/ 25789 w 26833"/>
                  <a:gd name="connsiteY39" fmla="*/ 3131 h 25728"/>
                  <a:gd name="connsiteX40" fmla="*/ 26043 w 26833"/>
                  <a:gd name="connsiteY40" fmla="*/ 3397 h 25728"/>
                  <a:gd name="connsiteX41" fmla="*/ 26564 w 26833"/>
                  <a:gd name="connsiteY41" fmla="*/ 5225 h 25728"/>
                  <a:gd name="connsiteX42" fmla="*/ 26321 w 26833"/>
                  <a:gd name="connsiteY42" fmla="*/ 6081 h 25728"/>
                  <a:gd name="connsiteX43" fmla="*/ 25893 w 26833"/>
                  <a:gd name="connsiteY43" fmla="*/ 7030 h 25728"/>
                  <a:gd name="connsiteX44" fmla="*/ 25615 w 26833"/>
                  <a:gd name="connsiteY44" fmla="*/ 7712 h 25728"/>
                  <a:gd name="connsiteX45" fmla="*/ 25881 w 26833"/>
                  <a:gd name="connsiteY45" fmla="*/ 8256 h 25728"/>
                  <a:gd name="connsiteX46" fmla="*/ 26078 w 26833"/>
                  <a:gd name="connsiteY46" fmla="*/ 8916 h 25728"/>
                  <a:gd name="connsiteX47" fmla="*/ 26182 w 26833"/>
                  <a:gd name="connsiteY47" fmla="*/ 10026 h 25728"/>
                  <a:gd name="connsiteX48" fmla="*/ 26113 w 26833"/>
                  <a:gd name="connsiteY48" fmla="*/ 10767 h 25728"/>
                  <a:gd name="connsiteX49" fmla="*/ 25974 w 26833"/>
                  <a:gd name="connsiteY49" fmla="*/ 11264 h 25728"/>
                  <a:gd name="connsiteX50" fmla="*/ 25789 w 26833"/>
                  <a:gd name="connsiteY50" fmla="*/ 11704 h 25728"/>
                  <a:gd name="connsiteX51" fmla="*/ 25257 w 26833"/>
                  <a:gd name="connsiteY51" fmla="*/ 12653 h 25728"/>
                  <a:gd name="connsiteX52" fmla="*/ 24482 w 26833"/>
                  <a:gd name="connsiteY52" fmla="*/ 13717 h 25728"/>
                  <a:gd name="connsiteX53" fmla="*/ 24458 w 26833"/>
                  <a:gd name="connsiteY53" fmla="*/ 14284 h 25728"/>
                  <a:gd name="connsiteX54" fmla="*/ 24458 w 26833"/>
                  <a:gd name="connsiteY54" fmla="*/ 14296 h 25728"/>
                  <a:gd name="connsiteX55" fmla="*/ 24724 w 26833"/>
                  <a:gd name="connsiteY55" fmla="*/ 14862 h 25728"/>
                  <a:gd name="connsiteX56" fmla="*/ 24991 w 26833"/>
                  <a:gd name="connsiteY56" fmla="*/ 15684 h 25728"/>
                  <a:gd name="connsiteX57" fmla="*/ 25129 w 26833"/>
                  <a:gd name="connsiteY57" fmla="*/ 15892 h 25728"/>
                  <a:gd name="connsiteX58" fmla="*/ 25407 w 26833"/>
                  <a:gd name="connsiteY58" fmla="*/ 16320 h 25728"/>
                  <a:gd name="connsiteX59" fmla="*/ 25766 w 26833"/>
                  <a:gd name="connsiteY59" fmla="*/ 17003 h 25728"/>
                  <a:gd name="connsiteX60" fmla="*/ 26252 w 26833"/>
                  <a:gd name="connsiteY60" fmla="*/ 18033 h 25728"/>
                  <a:gd name="connsiteX61" fmla="*/ 26495 w 26833"/>
                  <a:gd name="connsiteY61" fmla="*/ 18796 h 25728"/>
                  <a:gd name="connsiteX62" fmla="*/ 26784 w 26833"/>
                  <a:gd name="connsiteY62" fmla="*/ 19965 h 25728"/>
                  <a:gd name="connsiteX63" fmla="*/ 26761 w 26833"/>
                  <a:gd name="connsiteY63" fmla="*/ 20971 h 25728"/>
                  <a:gd name="connsiteX64" fmla="*/ 26552 w 26833"/>
                  <a:gd name="connsiteY64" fmla="*/ 21712 h 25728"/>
                  <a:gd name="connsiteX65" fmla="*/ 25939 w 26833"/>
                  <a:gd name="connsiteY65" fmla="*/ 23193 h 25728"/>
                  <a:gd name="connsiteX66" fmla="*/ 25581 w 26833"/>
                  <a:gd name="connsiteY66" fmla="*/ 23771 h 25728"/>
                  <a:gd name="connsiteX67" fmla="*/ 25222 w 26833"/>
                  <a:gd name="connsiteY67" fmla="*/ 24176 h 25728"/>
                  <a:gd name="connsiteX68" fmla="*/ 24516 w 26833"/>
                  <a:gd name="connsiteY68" fmla="*/ 24754 h 25728"/>
                  <a:gd name="connsiteX69" fmla="*/ 24053 w 26833"/>
                  <a:gd name="connsiteY69" fmla="*/ 25009 h 25728"/>
                  <a:gd name="connsiteX70" fmla="*/ 23556 w 26833"/>
                  <a:gd name="connsiteY70" fmla="*/ 25206 h 25728"/>
                  <a:gd name="connsiteX71" fmla="*/ 22769 w 26833"/>
                  <a:gd name="connsiteY71" fmla="*/ 25483 h 25728"/>
                  <a:gd name="connsiteX72" fmla="*/ 21983 w 26833"/>
                  <a:gd name="connsiteY72" fmla="*/ 25645 h 25728"/>
                  <a:gd name="connsiteX73" fmla="*/ 20860 w 26833"/>
                  <a:gd name="connsiteY73" fmla="*/ 25726 h 25728"/>
                  <a:gd name="connsiteX74" fmla="*/ 19484 w 26833"/>
                  <a:gd name="connsiteY74" fmla="*/ 25287 h 25728"/>
                  <a:gd name="connsiteX75" fmla="*/ 18234 w 26833"/>
                  <a:gd name="connsiteY75" fmla="*/ 24280 h 25728"/>
                  <a:gd name="connsiteX76" fmla="*/ 17644 w 26833"/>
                  <a:gd name="connsiteY76" fmla="*/ 23667 h 25728"/>
                  <a:gd name="connsiteX77" fmla="*/ 16695 w 26833"/>
                  <a:gd name="connsiteY77" fmla="*/ 22464 h 25728"/>
                  <a:gd name="connsiteX78" fmla="*/ 16510 w 26833"/>
                  <a:gd name="connsiteY78" fmla="*/ 22302 h 25728"/>
                  <a:gd name="connsiteX79" fmla="*/ 16406 w 26833"/>
                  <a:gd name="connsiteY79" fmla="*/ 22232 h 25728"/>
                  <a:gd name="connsiteX80" fmla="*/ 15827 w 26833"/>
                  <a:gd name="connsiteY80" fmla="*/ 22336 h 25728"/>
                  <a:gd name="connsiteX81" fmla="*/ 15515 w 26833"/>
                  <a:gd name="connsiteY81" fmla="*/ 22452 h 25728"/>
                  <a:gd name="connsiteX82" fmla="*/ 13918 w 26833"/>
                  <a:gd name="connsiteY82" fmla="*/ 23042 h 25728"/>
                  <a:gd name="connsiteX83" fmla="*/ 12183 w 26833"/>
                  <a:gd name="connsiteY83" fmla="*/ 23470 h 25728"/>
                  <a:gd name="connsiteX84" fmla="*/ 10690 w 26833"/>
                  <a:gd name="connsiteY84" fmla="*/ 23239 h 25728"/>
                  <a:gd name="connsiteX85" fmla="*/ 9996 w 26833"/>
                  <a:gd name="connsiteY85" fmla="*/ 22799 h 25728"/>
                  <a:gd name="connsiteX86" fmla="*/ 9036 w 26833"/>
                  <a:gd name="connsiteY86" fmla="*/ 21955 h 25728"/>
                  <a:gd name="connsiteX87" fmla="*/ 8272 w 26833"/>
                  <a:gd name="connsiteY87" fmla="*/ 21156 h 25728"/>
                  <a:gd name="connsiteX88" fmla="*/ 7729 w 26833"/>
                  <a:gd name="connsiteY88" fmla="*/ 20994 h 25728"/>
                  <a:gd name="connsiteX89" fmla="*/ 10355 w 26833"/>
                  <a:gd name="connsiteY89" fmla="*/ 4022 h 25728"/>
                  <a:gd name="connsiteX90" fmla="*/ 10112 w 26833"/>
                  <a:gd name="connsiteY90" fmla="*/ 4276 h 25728"/>
                  <a:gd name="connsiteX91" fmla="*/ 9753 w 26833"/>
                  <a:gd name="connsiteY91" fmla="*/ 4670 h 25728"/>
                  <a:gd name="connsiteX92" fmla="*/ 9499 w 26833"/>
                  <a:gd name="connsiteY92" fmla="*/ 4947 h 25728"/>
                  <a:gd name="connsiteX93" fmla="*/ 6618 w 26833"/>
                  <a:gd name="connsiteY93" fmla="*/ 9251 h 25728"/>
                  <a:gd name="connsiteX94" fmla="*/ 6363 w 26833"/>
                  <a:gd name="connsiteY94" fmla="*/ 9656 h 25728"/>
                  <a:gd name="connsiteX95" fmla="*/ 5114 w 26833"/>
                  <a:gd name="connsiteY95" fmla="*/ 11796 h 25728"/>
                  <a:gd name="connsiteX96" fmla="*/ 5010 w 26833"/>
                  <a:gd name="connsiteY96" fmla="*/ 12074 h 25728"/>
                  <a:gd name="connsiteX97" fmla="*/ 4581 w 26833"/>
                  <a:gd name="connsiteY97" fmla="*/ 13497 h 25728"/>
                  <a:gd name="connsiteX98" fmla="*/ 4477 w 26833"/>
                  <a:gd name="connsiteY98" fmla="*/ 13925 h 25728"/>
                  <a:gd name="connsiteX99" fmla="*/ 4153 w 26833"/>
                  <a:gd name="connsiteY99" fmla="*/ 15395 h 25728"/>
                  <a:gd name="connsiteX100" fmla="*/ 4096 w 26833"/>
                  <a:gd name="connsiteY100" fmla="*/ 15788 h 25728"/>
                  <a:gd name="connsiteX101" fmla="*/ 4003 w 26833"/>
                  <a:gd name="connsiteY101" fmla="*/ 16760 h 25728"/>
                  <a:gd name="connsiteX102" fmla="*/ 4003 w 26833"/>
                  <a:gd name="connsiteY102" fmla="*/ 17118 h 25728"/>
                  <a:gd name="connsiteX103" fmla="*/ 4026 w 26833"/>
                  <a:gd name="connsiteY103" fmla="*/ 17546 h 25728"/>
                  <a:gd name="connsiteX104" fmla="*/ 4049 w 26833"/>
                  <a:gd name="connsiteY104" fmla="*/ 17778 h 25728"/>
                  <a:gd name="connsiteX105" fmla="*/ 4223 w 26833"/>
                  <a:gd name="connsiteY105" fmla="*/ 17743 h 25728"/>
                  <a:gd name="connsiteX106" fmla="*/ 4720 w 26833"/>
                  <a:gd name="connsiteY106" fmla="*/ 17627 h 25728"/>
                  <a:gd name="connsiteX107" fmla="*/ 5229 w 26833"/>
                  <a:gd name="connsiteY107" fmla="*/ 17489 h 25728"/>
                  <a:gd name="connsiteX108" fmla="*/ 6780 w 26833"/>
                  <a:gd name="connsiteY108" fmla="*/ 17084 h 25728"/>
                  <a:gd name="connsiteX109" fmla="*/ 7485 w 26833"/>
                  <a:gd name="connsiteY109" fmla="*/ 16968 h 25728"/>
                  <a:gd name="connsiteX110" fmla="*/ 8342 w 26833"/>
                  <a:gd name="connsiteY110" fmla="*/ 17003 h 25728"/>
                  <a:gd name="connsiteX111" fmla="*/ 9961 w 26833"/>
                  <a:gd name="connsiteY111" fmla="*/ 17489 h 25728"/>
                  <a:gd name="connsiteX112" fmla="*/ 10818 w 26833"/>
                  <a:gd name="connsiteY112" fmla="*/ 18032 h 25728"/>
                  <a:gd name="connsiteX113" fmla="*/ 11176 w 26833"/>
                  <a:gd name="connsiteY113" fmla="*/ 18426 h 25728"/>
                  <a:gd name="connsiteX114" fmla="*/ 11512 w 26833"/>
                  <a:gd name="connsiteY114" fmla="*/ 18796 h 25728"/>
                  <a:gd name="connsiteX115" fmla="*/ 11824 w 26833"/>
                  <a:gd name="connsiteY115" fmla="*/ 19108 h 25728"/>
                  <a:gd name="connsiteX116" fmla="*/ 12102 w 26833"/>
                  <a:gd name="connsiteY116" fmla="*/ 19363 h 25728"/>
                  <a:gd name="connsiteX117" fmla="*/ 12692 w 26833"/>
                  <a:gd name="connsiteY117" fmla="*/ 19212 h 25728"/>
                  <a:gd name="connsiteX118" fmla="*/ 13062 w 26833"/>
                  <a:gd name="connsiteY118" fmla="*/ 19097 h 25728"/>
                  <a:gd name="connsiteX119" fmla="*/ 14011 w 26833"/>
                  <a:gd name="connsiteY119" fmla="*/ 18726 h 25728"/>
                  <a:gd name="connsiteX120" fmla="*/ 14867 w 26833"/>
                  <a:gd name="connsiteY120" fmla="*/ 18437 h 25728"/>
                  <a:gd name="connsiteX121" fmla="*/ 16440 w 26833"/>
                  <a:gd name="connsiteY121" fmla="*/ 18125 h 25728"/>
                  <a:gd name="connsiteX122" fmla="*/ 17979 w 26833"/>
                  <a:gd name="connsiteY122" fmla="*/ 18460 h 25728"/>
                  <a:gd name="connsiteX123" fmla="*/ 18858 w 26833"/>
                  <a:gd name="connsiteY123" fmla="*/ 19085 h 25728"/>
                  <a:gd name="connsiteX124" fmla="*/ 19379 w 26833"/>
                  <a:gd name="connsiteY124" fmla="*/ 19513 h 25728"/>
                  <a:gd name="connsiteX125" fmla="*/ 19668 w 26833"/>
                  <a:gd name="connsiteY125" fmla="*/ 19802 h 25728"/>
                  <a:gd name="connsiteX126" fmla="*/ 20617 w 26833"/>
                  <a:gd name="connsiteY126" fmla="*/ 21017 h 25728"/>
                  <a:gd name="connsiteX127" fmla="*/ 20825 w 26833"/>
                  <a:gd name="connsiteY127" fmla="*/ 21249 h 25728"/>
                  <a:gd name="connsiteX128" fmla="*/ 21334 w 26833"/>
                  <a:gd name="connsiteY128" fmla="*/ 21665 h 25728"/>
                  <a:gd name="connsiteX129" fmla="*/ 21439 w 26833"/>
                  <a:gd name="connsiteY129" fmla="*/ 21654 h 25728"/>
                  <a:gd name="connsiteX130" fmla="*/ 21670 w 26833"/>
                  <a:gd name="connsiteY130" fmla="*/ 21596 h 25728"/>
                  <a:gd name="connsiteX131" fmla="*/ 22029 w 26833"/>
                  <a:gd name="connsiteY131" fmla="*/ 21457 h 25728"/>
                  <a:gd name="connsiteX132" fmla="*/ 22283 w 26833"/>
                  <a:gd name="connsiteY132" fmla="*/ 21353 h 25728"/>
                  <a:gd name="connsiteX133" fmla="*/ 22318 w 26833"/>
                  <a:gd name="connsiteY133" fmla="*/ 21330 h 25728"/>
                  <a:gd name="connsiteX134" fmla="*/ 22711 w 26833"/>
                  <a:gd name="connsiteY134" fmla="*/ 20381 h 25728"/>
                  <a:gd name="connsiteX135" fmla="*/ 22607 w 26833"/>
                  <a:gd name="connsiteY135" fmla="*/ 19930 h 25728"/>
                  <a:gd name="connsiteX136" fmla="*/ 22514 w 26833"/>
                  <a:gd name="connsiteY136" fmla="*/ 19606 h 25728"/>
                  <a:gd name="connsiteX137" fmla="*/ 22144 w 26833"/>
                  <a:gd name="connsiteY137" fmla="*/ 18784 h 25728"/>
                  <a:gd name="connsiteX138" fmla="*/ 21959 w 26833"/>
                  <a:gd name="connsiteY138" fmla="*/ 18426 h 25728"/>
                  <a:gd name="connsiteX139" fmla="*/ 21427 w 26833"/>
                  <a:gd name="connsiteY139" fmla="*/ 17593 h 25728"/>
                  <a:gd name="connsiteX140" fmla="*/ 21219 w 26833"/>
                  <a:gd name="connsiteY140" fmla="*/ 17095 h 25728"/>
                  <a:gd name="connsiteX141" fmla="*/ 21068 w 26833"/>
                  <a:gd name="connsiteY141" fmla="*/ 16632 h 25728"/>
                  <a:gd name="connsiteX142" fmla="*/ 20964 w 26833"/>
                  <a:gd name="connsiteY142" fmla="*/ 16297 h 25728"/>
                  <a:gd name="connsiteX143" fmla="*/ 20779 w 26833"/>
                  <a:gd name="connsiteY143" fmla="*/ 15938 h 25728"/>
                  <a:gd name="connsiteX144" fmla="*/ 20501 w 26833"/>
                  <a:gd name="connsiteY144" fmla="*/ 15163 h 25728"/>
                  <a:gd name="connsiteX145" fmla="*/ 20409 w 26833"/>
                  <a:gd name="connsiteY145" fmla="*/ 14411 h 25728"/>
                  <a:gd name="connsiteX146" fmla="*/ 20478 w 26833"/>
                  <a:gd name="connsiteY146" fmla="*/ 13347 h 25728"/>
                  <a:gd name="connsiteX147" fmla="*/ 20594 w 26833"/>
                  <a:gd name="connsiteY147" fmla="*/ 12629 h 25728"/>
                  <a:gd name="connsiteX148" fmla="*/ 20941 w 26833"/>
                  <a:gd name="connsiteY148" fmla="*/ 11785 h 25728"/>
                  <a:gd name="connsiteX149" fmla="*/ 21820 w 26833"/>
                  <a:gd name="connsiteY149" fmla="*/ 10570 h 25728"/>
                  <a:gd name="connsiteX150" fmla="*/ 22017 w 26833"/>
                  <a:gd name="connsiteY150" fmla="*/ 10223 h 25728"/>
                  <a:gd name="connsiteX151" fmla="*/ 22133 w 26833"/>
                  <a:gd name="connsiteY151" fmla="*/ 10015 h 25728"/>
                  <a:gd name="connsiteX152" fmla="*/ 22121 w 26833"/>
                  <a:gd name="connsiteY152" fmla="*/ 9945 h 25728"/>
                  <a:gd name="connsiteX153" fmla="*/ 22110 w 26833"/>
                  <a:gd name="connsiteY153" fmla="*/ 9760 h 25728"/>
                  <a:gd name="connsiteX154" fmla="*/ 21786 w 26833"/>
                  <a:gd name="connsiteY154" fmla="*/ 9101 h 25728"/>
                  <a:gd name="connsiteX155" fmla="*/ 21519 w 26833"/>
                  <a:gd name="connsiteY155" fmla="*/ 8418 h 25728"/>
                  <a:gd name="connsiteX156" fmla="*/ 21554 w 26833"/>
                  <a:gd name="connsiteY156" fmla="*/ 6960 h 25728"/>
                  <a:gd name="connsiteX157" fmla="*/ 22306 w 26833"/>
                  <a:gd name="connsiteY157" fmla="*/ 5190 h 25728"/>
                  <a:gd name="connsiteX158" fmla="*/ 22237 w 26833"/>
                  <a:gd name="connsiteY158" fmla="*/ 5086 h 25728"/>
                  <a:gd name="connsiteX159" fmla="*/ 21982 w 26833"/>
                  <a:gd name="connsiteY159" fmla="*/ 4716 h 25728"/>
                  <a:gd name="connsiteX160" fmla="*/ 21774 w 26833"/>
                  <a:gd name="connsiteY160" fmla="*/ 4438 h 25728"/>
                  <a:gd name="connsiteX161" fmla="*/ 21496 w 26833"/>
                  <a:gd name="connsiteY161" fmla="*/ 4426 h 25728"/>
                  <a:gd name="connsiteX162" fmla="*/ 21381 w 26833"/>
                  <a:gd name="connsiteY162" fmla="*/ 4438 h 25728"/>
                  <a:gd name="connsiteX163" fmla="*/ 21045 w 26833"/>
                  <a:gd name="connsiteY163" fmla="*/ 4554 h 25728"/>
                  <a:gd name="connsiteX164" fmla="*/ 20582 w 26833"/>
                  <a:gd name="connsiteY164" fmla="*/ 4704 h 25728"/>
                  <a:gd name="connsiteX165" fmla="*/ 20224 w 26833"/>
                  <a:gd name="connsiteY165" fmla="*/ 4843 h 25728"/>
                  <a:gd name="connsiteX166" fmla="*/ 18454 w 26833"/>
                  <a:gd name="connsiteY166" fmla="*/ 5792 h 25728"/>
                  <a:gd name="connsiteX167" fmla="*/ 16961 w 26833"/>
                  <a:gd name="connsiteY167" fmla="*/ 6532 h 25728"/>
                  <a:gd name="connsiteX168" fmla="*/ 16116 w 26833"/>
                  <a:gd name="connsiteY168" fmla="*/ 6810 h 25728"/>
                  <a:gd name="connsiteX169" fmla="*/ 15445 w 26833"/>
                  <a:gd name="connsiteY169" fmla="*/ 6879 h 25728"/>
                  <a:gd name="connsiteX170" fmla="*/ 13837 w 26833"/>
                  <a:gd name="connsiteY170" fmla="*/ 6787 h 25728"/>
                  <a:gd name="connsiteX171" fmla="*/ 12946 w 26833"/>
                  <a:gd name="connsiteY171" fmla="*/ 6509 h 25728"/>
                  <a:gd name="connsiteX172" fmla="*/ 12530 w 26833"/>
                  <a:gd name="connsiteY172" fmla="*/ 6266 h 25728"/>
                  <a:gd name="connsiteX173" fmla="*/ 11998 w 26833"/>
                  <a:gd name="connsiteY173" fmla="*/ 5815 h 25728"/>
                  <a:gd name="connsiteX174" fmla="*/ 11662 w 26833"/>
                  <a:gd name="connsiteY174" fmla="*/ 5398 h 25728"/>
                  <a:gd name="connsiteX175" fmla="*/ 11327 w 26833"/>
                  <a:gd name="connsiteY175" fmla="*/ 4993 h 25728"/>
                  <a:gd name="connsiteX176" fmla="*/ 11037 w 26833"/>
                  <a:gd name="connsiteY176" fmla="*/ 4635 h 25728"/>
                  <a:gd name="connsiteX177" fmla="*/ 10494 w 26833"/>
                  <a:gd name="connsiteY177" fmla="*/ 4068 h 25728"/>
                  <a:gd name="connsiteX178" fmla="*/ 10343 w 26833"/>
                  <a:gd name="connsiteY178" fmla="*/ 4056 h 2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26833" h="25728">
                    <a:moveTo>
                      <a:pt x="7705" y="20983"/>
                    </a:moveTo>
                    <a:lnTo>
                      <a:pt x="4142" y="21874"/>
                    </a:lnTo>
                    <a:cubicBezTo>
                      <a:pt x="3783" y="21966"/>
                      <a:pt x="3425" y="21955"/>
                      <a:pt x="3078" y="21851"/>
                    </a:cubicBezTo>
                    <a:lnTo>
                      <a:pt x="2580" y="21689"/>
                    </a:lnTo>
                    <a:lnTo>
                      <a:pt x="1874" y="21399"/>
                    </a:lnTo>
                    <a:lnTo>
                      <a:pt x="1261" y="21064"/>
                    </a:lnTo>
                    <a:cubicBezTo>
                      <a:pt x="717" y="20751"/>
                      <a:pt x="336" y="20219"/>
                      <a:pt x="255" y="19594"/>
                    </a:cubicBezTo>
                    <a:lnTo>
                      <a:pt x="93" y="18542"/>
                    </a:lnTo>
                    <a:lnTo>
                      <a:pt x="0" y="17338"/>
                    </a:lnTo>
                    <a:lnTo>
                      <a:pt x="0" y="16644"/>
                    </a:lnTo>
                    <a:lnTo>
                      <a:pt x="208" y="14643"/>
                    </a:lnTo>
                    <a:lnTo>
                      <a:pt x="694" y="12502"/>
                    </a:lnTo>
                    <a:lnTo>
                      <a:pt x="1192" y="10859"/>
                    </a:lnTo>
                    <a:lnTo>
                      <a:pt x="1562" y="9922"/>
                    </a:lnTo>
                    <a:lnTo>
                      <a:pt x="3240" y="7111"/>
                    </a:lnTo>
                    <a:lnTo>
                      <a:pt x="4177" y="5722"/>
                    </a:lnTo>
                    <a:cubicBezTo>
                      <a:pt x="4177" y="5722"/>
                      <a:pt x="4489" y="5283"/>
                      <a:pt x="4489" y="5283"/>
                    </a:cubicBezTo>
                    <a:cubicBezTo>
                      <a:pt x="4489" y="5283"/>
                      <a:pt x="4778" y="4843"/>
                      <a:pt x="4767" y="4855"/>
                    </a:cubicBezTo>
                    <a:lnTo>
                      <a:pt x="6444" y="2367"/>
                    </a:lnTo>
                    <a:lnTo>
                      <a:pt x="7902" y="794"/>
                    </a:lnTo>
                    <a:cubicBezTo>
                      <a:pt x="8134" y="539"/>
                      <a:pt x="8423" y="354"/>
                      <a:pt x="8747" y="250"/>
                    </a:cubicBezTo>
                    <a:lnTo>
                      <a:pt x="9198" y="100"/>
                    </a:lnTo>
                    <a:cubicBezTo>
                      <a:pt x="9453" y="19"/>
                      <a:pt x="9707" y="-16"/>
                      <a:pt x="9962" y="7"/>
                    </a:cubicBezTo>
                    <a:lnTo>
                      <a:pt x="11639" y="123"/>
                    </a:lnTo>
                    <a:cubicBezTo>
                      <a:pt x="12102" y="181"/>
                      <a:pt x="12553" y="389"/>
                      <a:pt x="12866" y="724"/>
                    </a:cubicBezTo>
                    <a:lnTo>
                      <a:pt x="13988" y="1870"/>
                    </a:lnTo>
                    <a:lnTo>
                      <a:pt x="14751" y="2795"/>
                    </a:lnTo>
                    <a:lnTo>
                      <a:pt x="15376" y="2830"/>
                    </a:lnTo>
                    <a:lnTo>
                      <a:pt x="16626" y="2217"/>
                    </a:lnTo>
                    <a:lnTo>
                      <a:pt x="17065" y="1985"/>
                    </a:lnTo>
                    <a:lnTo>
                      <a:pt x="18755" y="1106"/>
                    </a:lnTo>
                    <a:lnTo>
                      <a:pt x="20305" y="574"/>
                    </a:lnTo>
                    <a:lnTo>
                      <a:pt x="21173" y="412"/>
                    </a:lnTo>
                    <a:cubicBezTo>
                      <a:pt x="21323" y="389"/>
                      <a:pt x="21462" y="389"/>
                      <a:pt x="21612" y="389"/>
                    </a:cubicBezTo>
                    <a:lnTo>
                      <a:pt x="22677" y="481"/>
                    </a:lnTo>
                    <a:cubicBezTo>
                      <a:pt x="22931" y="493"/>
                      <a:pt x="23174" y="562"/>
                      <a:pt x="23382" y="666"/>
                    </a:cubicBezTo>
                    <a:lnTo>
                      <a:pt x="23834" y="875"/>
                    </a:lnTo>
                    <a:cubicBezTo>
                      <a:pt x="24100" y="990"/>
                      <a:pt x="24343" y="1187"/>
                      <a:pt x="24528" y="1418"/>
                    </a:cubicBezTo>
                    <a:lnTo>
                      <a:pt x="25199" y="2251"/>
                    </a:lnTo>
                    <a:lnTo>
                      <a:pt x="25789" y="3131"/>
                    </a:lnTo>
                    <a:lnTo>
                      <a:pt x="26043" y="3397"/>
                    </a:lnTo>
                    <a:cubicBezTo>
                      <a:pt x="26506" y="3883"/>
                      <a:pt x="26714" y="4577"/>
                      <a:pt x="26564" y="5225"/>
                    </a:cubicBezTo>
                    <a:lnTo>
                      <a:pt x="26321" y="6081"/>
                    </a:lnTo>
                    <a:lnTo>
                      <a:pt x="25893" y="7030"/>
                    </a:lnTo>
                    <a:lnTo>
                      <a:pt x="25615" y="7712"/>
                    </a:lnTo>
                    <a:lnTo>
                      <a:pt x="25881" y="8256"/>
                    </a:lnTo>
                    <a:cubicBezTo>
                      <a:pt x="25986" y="8464"/>
                      <a:pt x="26055" y="8684"/>
                      <a:pt x="26078" y="8916"/>
                    </a:cubicBezTo>
                    <a:lnTo>
                      <a:pt x="26182" y="10026"/>
                    </a:lnTo>
                    <a:cubicBezTo>
                      <a:pt x="26205" y="10281"/>
                      <a:pt x="26182" y="10524"/>
                      <a:pt x="26113" y="10767"/>
                    </a:cubicBezTo>
                    <a:lnTo>
                      <a:pt x="25974" y="11264"/>
                    </a:lnTo>
                    <a:cubicBezTo>
                      <a:pt x="25939" y="11415"/>
                      <a:pt x="25870" y="11553"/>
                      <a:pt x="25789" y="11704"/>
                    </a:cubicBezTo>
                    <a:lnTo>
                      <a:pt x="25257" y="12653"/>
                    </a:lnTo>
                    <a:lnTo>
                      <a:pt x="24482" y="13717"/>
                    </a:lnTo>
                    <a:lnTo>
                      <a:pt x="24458" y="14284"/>
                    </a:lnTo>
                    <a:lnTo>
                      <a:pt x="24458" y="14296"/>
                    </a:lnTo>
                    <a:lnTo>
                      <a:pt x="24724" y="14862"/>
                    </a:lnTo>
                    <a:lnTo>
                      <a:pt x="24991" y="15684"/>
                    </a:lnTo>
                    <a:lnTo>
                      <a:pt x="25129" y="15892"/>
                    </a:lnTo>
                    <a:lnTo>
                      <a:pt x="25407" y="16320"/>
                    </a:lnTo>
                    <a:lnTo>
                      <a:pt x="25766" y="17003"/>
                    </a:lnTo>
                    <a:lnTo>
                      <a:pt x="26252" y="18033"/>
                    </a:lnTo>
                    <a:lnTo>
                      <a:pt x="26495" y="18796"/>
                    </a:lnTo>
                    <a:lnTo>
                      <a:pt x="26784" y="19965"/>
                    </a:lnTo>
                    <a:cubicBezTo>
                      <a:pt x="26853" y="20300"/>
                      <a:pt x="26853" y="20647"/>
                      <a:pt x="26761" y="20971"/>
                    </a:cubicBezTo>
                    <a:lnTo>
                      <a:pt x="26552" y="21712"/>
                    </a:lnTo>
                    <a:lnTo>
                      <a:pt x="25939" y="23193"/>
                    </a:lnTo>
                    <a:cubicBezTo>
                      <a:pt x="25858" y="23401"/>
                      <a:pt x="25731" y="23609"/>
                      <a:pt x="25581" y="23771"/>
                    </a:cubicBezTo>
                    <a:lnTo>
                      <a:pt x="25222" y="24176"/>
                    </a:lnTo>
                    <a:lnTo>
                      <a:pt x="24516" y="24754"/>
                    </a:lnTo>
                    <a:cubicBezTo>
                      <a:pt x="24366" y="24859"/>
                      <a:pt x="24204" y="24940"/>
                      <a:pt x="24053" y="25009"/>
                    </a:cubicBezTo>
                    <a:lnTo>
                      <a:pt x="23556" y="25206"/>
                    </a:lnTo>
                    <a:lnTo>
                      <a:pt x="22769" y="25483"/>
                    </a:lnTo>
                    <a:lnTo>
                      <a:pt x="21983" y="25645"/>
                    </a:lnTo>
                    <a:lnTo>
                      <a:pt x="20860" y="25726"/>
                    </a:lnTo>
                    <a:cubicBezTo>
                      <a:pt x="20363" y="25749"/>
                      <a:pt x="19865" y="25611"/>
                      <a:pt x="19484" y="25287"/>
                    </a:cubicBezTo>
                    <a:lnTo>
                      <a:pt x="18234" y="24280"/>
                    </a:lnTo>
                    <a:lnTo>
                      <a:pt x="17644" y="23667"/>
                    </a:lnTo>
                    <a:lnTo>
                      <a:pt x="16695" y="22464"/>
                    </a:lnTo>
                    <a:lnTo>
                      <a:pt x="16510" y="22302"/>
                    </a:lnTo>
                    <a:lnTo>
                      <a:pt x="16406" y="22232"/>
                    </a:lnTo>
                    <a:lnTo>
                      <a:pt x="15827" y="22336"/>
                    </a:lnTo>
                    <a:lnTo>
                      <a:pt x="15515" y="22452"/>
                    </a:lnTo>
                    <a:lnTo>
                      <a:pt x="13918" y="23042"/>
                    </a:lnTo>
                    <a:lnTo>
                      <a:pt x="12183" y="23470"/>
                    </a:lnTo>
                    <a:cubicBezTo>
                      <a:pt x="11674" y="23609"/>
                      <a:pt x="11142" y="23505"/>
                      <a:pt x="10690" y="23239"/>
                    </a:cubicBezTo>
                    <a:lnTo>
                      <a:pt x="9996" y="22799"/>
                    </a:lnTo>
                    <a:lnTo>
                      <a:pt x="9036" y="21955"/>
                    </a:lnTo>
                    <a:lnTo>
                      <a:pt x="8272" y="21156"/>
                    </a:lnTo>
                    <a:lnTo>
                      <a:pt x="7729" y="20994"/>
                    </a:lnTo>
                    <a:close/>
                    <a:moveTo>
                      <a:pt x="10355" y="4022"/>
                    </a:moveTo>
                    <a:lnTo>
                      <a:pt x="10112" y="4276"/>
                    </a:lnTo>
                    <a:cubicBezTo>
                      <a:pt x="10112" y="4276"/>
                      <a:pt x="9753" y="4681"/>
                      <a:pt x="9753" y="4670"/>
                    </a:cubicBezTo>
                    <a:lnTo>
                      <a:pt x="9499" y="4947"/>
                    </a:lnTo>
                    <a:lnTo>
                      <a:pt x="6618" y="9251"/>
                    </a:lnTo>
                    <a:lnTo>
                      <a:pt x="6363" y="9656"/>
                    </a:lnTo>
                    <a:lnTo>
                      <a:pt x="5114" y="11796"/>
                    </a:lnTo>
                    <a:lnTo>
                      <a:pt x="5010" y="12074"/>
                    </a:lnTo>
                    <a:lnTo>
                      <a:pt x="4581" y="13497"/>
                    </a:lnTo>
                    <a:lnTo>
                      <a:pt x="4477" y="13925"/>
                    </a:lnTo>
                    <a:lnTo>
                      <a:pt x="4153" y="15395"/>
                    </a:lnTo>
                    <a:lnTo>
                      <a:pt x="4096" y="15788"/>
                    </a:lnTo>
                    <a:lnTo>
                      <a:pt x="4003" y="16760"/>
                    </a:lnTo>
                    <a:lnTo>
                      <a:pt x="4003" y="17118"/>
                    </a:lnTo>
                    <a:lnTo>
                      <a:pt x="4026" y="17546"/>
                    </a:lnTo>
                    <a:lnTo>
                      <a:pt x="4049" y="17778"/>
                    </a:lnTo>
                    <a:lnTo>
                      <a:pt x="4223" y="17743"/>
                    </a:lnTo>
                    <a:cubicBezTo>
                      <a:pt x="4223" y="17743"/>
                      <a:pt x="4743" y="17627"/>
                      <a:pt x="4720" y="17627"/>
                    </a:cubicBezTo>
                    <a:cubicBezTo>
                      <a:pt x="4720" y="17627"/>
                      <a:pt x="5241" y="17489"/>
                      <a:pt x="5229" y="17489"/>
                    </a:cubicBezTo>
                    <a:lnTo>
                      <a:pt x="6780" y="17084"/>
                    </a:lnTo>
                    <a:lnTo>
                      <a:pt x="7485" y="16968"/>
                    </a:lnTo>
                    <a:cubicBezTo>
                      <a:pt x="7775" y="16910"/>
                      <a:pt x="8064" y="16945"/>
                      <a:pt x="8342" y="17003"/>
                    </a:cubicBezTo>
                    <a:lnTo>
                      <a:pt x="9961" y="17489"/>
                    </a:lnTo>
                    <a:cubicBezTo>
                      <a:pt x="10285" y="17593"/>
                      <a:pt x="10575" y="17778"/>
                      <a:pt x="10818" y="18032"/>
                    </a:cubicBezTo>
                    <a:lnTo>
                      <a:pt x="11176" y="18426"/>
                    </a:lnTo>
                    <a:cubicBezTo>
                      <a:pt x="11176" y="18426"/>
                      <a:pt x="11535" y="18831"/>
                      <a:pt x="11512" y="18796"/>
                    </a:cubicBezTo>
                    <a:lnTo>
                      <a:pt x="11824" y="19108"/>
                    </a:lnTo>
                    <a:lnTo>
                      <a:pt x="12102" y="19363"/>
                    </a:lnTo>
                    <a:lnTo>
                      <a:pt x="12692" y="19212"/>
                    </a:lnTo>
                    <a:lnTo>
                      <a:pt x="13062" y="19097"/>
                    </a:lnTo>
                    <a:lnTo>
                      <a:pt x="14011" y="18726"/>
                    </a:lnTo>
                    <a:lnTo>
                      <a:pt x="14867" y="18437"/>
                    </a:lnTo>
                    <a:lnTo>
                      <a:pt x="16440" y="18125"/>
                    </a:lnTo>
                    <a:cubicBezTo>
                      <a:pt x="16973" y="18021"/>
                      <a:pt x="17528" y="18136"/>
                      <a:pt x="17979" y="18460"/>
                    </a:cubicBezTo>
                    <a:lnTo>
                      <a:pt x="18858" y="19085"/>
                    </a:lnTo>
                    <a:lnTo>
                      <a:pt x="19379" y="19513"/>
                    </a:lnTo>
                    <a:cubicBezTo>
                      <a:pt x="19483" y="19606"/>
                      <a:pt x="19576" y="19698"/>
                      <a:pt x="19668" y="19802"/>
                    </a:cubicBezTo>
                    <a:lnTo>
                      <a:pt x="20617" y="21017"/>
                    </a:lnTo>
                    <a:lnTo>
                      <a:pt x="20825" y="21249"/>
                    </a:lnTo>
                    <a:lnTo>
                      <a:pt x="21334" y="21665"/>
                    </a:lnTo>
                    <a:lnTo>
                      <a:pt x="21439" y="21654"/>
                    </a:lnTo>
                    <a:lnTo>
                      <a:pt x="21670" y="21596"/>
                    </a:lnTo>
                    <a:lnTo>
                      <a:pt x="22029" y="21457"/>
                    </a:lnTo>
                    <a:lnTo>
                      <a:pt x="22283" y="21353"/>
                    </a:lnTo>
                    <a:lnTo>
                      <a:pt x="22318" y="21330"/>
                    </a:lnTo>
                    <a:lnTo>
                      <a:pt x="22711" y="20381"/>
                    </a:lnTo>
                    <a:lnTo>
                      <a:pt x="22607" y="19930"/>
                    </a:lnTo>
                    <a:lnTo>
                      <a:pt x="22514" y="19606"/>
                    </a:lnTo>
                    <a:lnTo>
                      <a:pt x="22144" y="18784"/>
                    </a:lnTo>
                    <a:lnTo>
                      <a:pt x="21959" y="18426"/>
                    </a:lnTo>
                    <a:lnTo>
                      <a:pt x="21427" y="17593"/>
                    </a:lnTo>
                    <a:cubicBezTo>
                      <a:pt x="21334" y="17442"/>
                      <a:pt x="21265" y="17269"/>
                      <a:pt x="21219" y="17095"/>
                    </a:cubicBezTo>
                    <a:lnTo>
                      <a:pt x="21068" y="16632"/>
                    </a:lnTo>
                    <a:lnTo>
                      <a:pt x="20964" y="16297"/>
                    </a:lnTo>
                    <a:lnTo>
                      <a:pt x="20779" y="15938"/>
                    </a:lnTo>
                    <a:lnTo>
                      <a:pt x="20501" y="15163"/>
                    </a:lnTo>
                    <a:cubicBezTo>
                      <a:pt x="20432" y="14920"/>
                      <a:pt x="20397" y="14666"/>
                      <a:pt x="20409" y="14411"/>
                    </a:cubicBezTo>
                    <a:lnTo>
                      <a:pt x="20478" y="13347"/>
                    </a:lnTo>
                    <a:lnTo>
                      <a:pt x="20594" y="12629"/>
                    </a:lnTo>
                    <a:cubicBezTo>
                      <a:pt x="20629" y="12340"/>
                      <a:pt x="20756" y="12039"/>
                      <a:pt x="20941" y="11785"/>
                    </a:cubicBezTo>
                    <a:lnTo>
                      <a:pt x="21820" y="10570"/>
                    </a:lnTo>
                    <a:lnTo>
                      <a:pt x="22017" y="10223"/>
                    </a:lnTo>
                    <a:lnTo>
                      <a:pt x="22133" y="10015"/>
                    </a:lnTo>
                    <a:lnTo>
                      <a:pt x="22121" y="9945"/>
                    </a:lnTo>
                    <a:lnTo>
                      <a:pt x="22110" y="9760"/>
                    </a:lnTo>
                    <a:lnTo>
                      <a:pt x="21786" y="9101"/>
                    </a:lnTo>
                    <a:lnTo>
                      <a:pt x="21519" y="8418"/>
                    </a:lnTo>
                    <a:cubicBezTo>
                      <a:pt x="21346" y="7932"/>
                      <a:pt x="21358" y="7423"/>
                      <a:pt x="21554" y="6960"/>
                    </a:cubicBezTo>
                    <a:lnTo>
                      <a:pt x="22306" y="5190"/>
                    </a:lnTo>
                    <a:lnTo>
                      <a:pt x="22237" y="5086"/>
                    </a:lnTo>
                    <a:lnTo>
                      <a:pt x="21982" y="4716"/>
                    </a:lnTo>
                    <a:lnTo>
                      <a:pt x="21774" y="4438"/>
                    </a:lnTo>
                    <a:lnTo>
                      <a:pt x="21496" y="4426"/>
                    </a:lnTo>
                    <a:lnTo>
                      <a:pt x="21381" y="4438"/>
                    </a:lnTo>
                    <a:lnTo>
                      <a:pt x="21045" y="4554"/>
                    </a:lnTo>
                    <a:cubicBezTo>
                      <a:pt x="21045" y="4554"/>
                      <a:pt x="20536" y="4716"/>
                      <a:pt x="20582" y="4704"/>
                    </a:cubicBezTo>
                    <a:lnTo>
                      <a:pt x="20224" y="4843"/>
                    </a:lnTo>
                    <a:lnTo>
                      <a:pt x="18454" y="5792"/>
                    </a:lnTo>
                    <a:lnTo>
                      <a:pt x="16961" y="6532"/>
                    </a:lnTo>
                    <a:lnTo>
                      <a:pt x="16116" y="6810"/>
                    </a:lnTo>
                    <a:cubicBezTo>
                      <a:pt x="15908" y="6868"/>
                      <a:pt x="15677" y="6891"/>
                      <a:pt x="15445" y="6879"/>
                    </a:cubicBezTo>
                    <a:lnTo>
                      <a:pt x="13837" y="6787"/>
                    </a:lnTo>
                    <a:cubicBezTo>
                      <a:pt x="13525" y="6763"/>
                      <a:pt x="13224" y="6671"/>
                      <a:pt x="12946" y="6509"/>
                    </a:cubicBezTo>
                    <a:lnTo>
                      <a:pt x="12530" y="6266"/>
                    </a:lnTo>
                    <a:cubicBezTo>
                      <a:pt x="12333" y="6150"/>
                      <a:pt x="12137" y="5988"/>
                      <a:pt x="11998" y="5815"/>
                    </a:cubicBezTo>
                    <a:lnTo>
                      <a:pt x="11662" y="5398"/>
                    </a:lnTo>
                    <a:cubicBezTo>
                      <a:pt x="11662" y="5398"/>
                      <a:pt x="11315" y="4982"/>
                      <a:pt x="11327" y="4993"/>
                    </a:cubicBezTo>
                    <a:lnTo>
                      <a:pt x="11037" y="4635"/>
                    </a:lnTo>
                    <a:lnTo>
                      <a:pt x="10494" y="4068"/>
                    </a:lnTo>
                    <a:lnTo>
                      <a:pt x="10343" y="4056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xmlns="" id="{3E1EB806-D65C-51EC-EADF-3D5916D90512}"/>
                  </a:ext>
                </a:extLst>
              </p:cNvPr>
              <p:cNvSpPr/>
              <p:nvPr/>
            </p:nvSpPr>
            <p:spPr>
              <a:xfrm>
                <a:off x="1143787" y="2439505"/>
                <a:ext cx="32524" cy="32290"/>
              </a:xfrm>
              <a:custGeom>
                <a:avLst/>
                <a:gdLst>
                  <a:gd name="connsiteX0" fmla="*/ 13130 w 32524"/>
                  <a:gd name="connsiteY0" fmla="*/ 950 h 32290"/>
                  <a:gd name="connsiteX1" fmla="*/ 13905 w 32524"/>
                  <a:gd name="connsiteY1" fmla="*/ 464 h 32290"/>
                  <a:gd name="connsiteX2" fmla="*/ 14692 w 32524"/>
                  <a:gd name="connsiteY2" fmla="*/ 140 h 32290"/>
                  <a:gd name="connsiteX3" fmla="*/ 15363 w 32524"/>
                  <a:gd name="connsiteY3" fmla="*/ 1 h 32290"/>
                  <a:gd name="connsiteX4" fmla="*/ 15895 w 32524"/>
                  <a:gd name="connsiteY4" fmla="*/ 1 h 32290"/>
                  <a:gd name="connsiteX5" fmla="*/ 16786 w 32524"/>
                  <a:gd name="connsiteY5" fmla="*/ 186 h 32290"/>
                  <a:gd name="connsiteX6" fmla="*/ 17272 w 32524"/>
                  <a:gd name="connsiteY6" fmla="*/ 395 h 32290"/>
                  <a:gd name="connsiteX7" fmla="*/ 17989 w 32524"/>
                  <a:gd name="connsiteY7" fmla="*/ 881 h 32290"/>
                  <a:gd name="connsiteX8" fmla="*/ 18394 w 32524"/>
                  <a:gd name="connsiteY8" fmla="*/ 1251 h 32290"/>
                  <a:gd name="connsiteX9" fmla="*/ 18903 w 32524"/>
                  <a:gd name="connsiteY9" fmla="*/ 1864 h 32290"/>
                  <a:gd name="connsiteX10" fmla="*/ 20164 w 32524"/>
                  <a:gd name="connsiteY10" fmla="*/ 1760 h 32290"/>
                  <a:gd name="connsiteX11" fmla="*/ 21298 w 32524"/>
                  <a:gd name="connsiteY11" fmla="*/ 2072 h 32290"/>
                  <a:gd name="connsiteX12" fmla="*/ 22004 w 32524"/>
                  <a:gd name="connsiteY12" fmla="*/ 2327 h 32290"/>
                  <a:gd name="connsiteX13" fmla="*/ 22038 w 32524"/>
                  <a:gd name="connsiteY13" fmla="*/ 2327 h 32290"/>
                  <a:gd name="connsiteX14" fmla="*/ 23635 w 32524"/>
                  <a:gd name="connsiteY14" fmla="*/ 2118 h 32290"/>
                  <a:gd name="connsiteX15" fmla="*/ 23843 w 32524"/>
                  <a:gd name="connsiteY15" fmla="*/ 2118 h 32290"/>
                  <a:gd name="connsiteX16" fmla="*/ 24086 w 32524"/>
                  <a:gd name="connsiteY16" fmla="*/ 1945 h 32290"/>
                  <a:gd name="connsiteX17" fmla="*/ 25023 w 32524"/>
                  <a:gd name="connsiteY17" fmla="*/ 1586 h 32290"/>
                  <a:gd name="connsiteX18" fmla="*/ 26076 w 32524"/>
                  <a:gd name="connsiteY18" fmla="*/ 1447 h 32290"/>
                  <a:gd name="connsiteX19" fmla="*/ 26828 w 32524"/>
                  <a:gd name="connsiteY19" fmla="*/ 1505 h 32290"/>
                  <a:gd name="connsiteX20" fmla="*/ 27326 w 32524"/>
                  <a:gd name="connsiteY20" fmla="*/ 1644 h 32290"/>
                  <a:gd name="connsiteX21" fmla="*/ 28089 w 32524"/>
                  <a:gd name="connsiteY21" fmla="*/ 1933 h 32290"/>
                  <a:gd name="connsiteX22" fmla="*/ 29131 w 32524"/>
                  <a:gd name="connsiteY22" fmla="*/ 2905 h 32290"/>
                  <a:gd name="connsiteX23" fmla="*/ 29374 w 32524"/>
                  <a:gd name="connsiteY23" fmla="*/ 3391 h 32290"/>
                  <a:gd name="connsiteX24" fmla="*/ 29836 w 32524"/>
                  <a:gd name="connsiteY24" fmla="*/ 4571 h 32290"/>
                  <a:gd name="connsiteX25" fmla="*/ 29940 w 32524"/>
                  <a:gd name="connsiteY25" fmla="*/ 5011 h 32290"/>
                  <a:gd name="connsiteX26" fmla="*/ 30010 w 32524"/>
                  <a:gd name="connsiteY26" fmla="*/ 5543 h 32290"/>
                  <a:gd name="connsiteX27" fmla="*/ 30033 w 32524"/>
                  <a:gd name="connsiteY27" fmla="*/ 6330 h 32290"/>
                  <a:gd name="connsiteX28" fmla="*/ 30241 w 32524"/>
                  <a:gd name="connsiteY28" fmla="*/ 6619 h 32290"/>
                  <a:gd name="connsiteX29" fmla="*/ 30207 w 32524"/>
                  <a:gd name="connsiteY29" fmla="*/ 6584 h 32290"/>
                  <a:gd name="connsiteX30" fmla="*/ 30878 w 32524"/>
                  <a:gd name="connsiteY30" fmla="*/ 7522 h 32290"/>
                  <a:gd name="connsiteX31" fmla="*/ 31248 w 32524"/>
                  <a:gd name="connsiteY31" fmla="*/ 8239 h 32290"/>
                  <a:gd name="connsiteX32" fmla="*/ 31930 w 32524"/>
                  <a:gd name="connsiteY32" fmla="*/ 9859 h 32290"/>
                  <a:gd name="connsiteX33" fmla="*/ 32335 w 32524"/>
                  <a:gd name="connsiteY33" fmla="*/ 11004 h 32290"/>
                  <a:gd name="connsiteX34" fmla="*/ 32428 w 32524"/>
                  <a:gd name="connsiteY34" fmla="*/ 11444 h 32290"/>
                  <a:gd name="connsiteX35" fmla="*/ 32521 w 32524"/>
                  <a:gd name="connsiteY35" fmla="*/ 12508 h 32290"/>
                  <a:gd name="connsiteX36" fmla="*/ 32463 w 32524"/>
                  <a:gd name="connsiteY36" fmla="*/ 13133 h 32290"/>
                  <a:gd name="connsiteX37" fmla="*/ 32382 w 32524"/>
                  <a:gd name="connsiteY37" fmla="*/ 13480 h 32290"/>
                  <a:gd name="connsiteX38" fmla="*/ 32370 w 32524"/>
                  <a:gd name="connsiteY38" fmla="*/ 13688 h 32290"/>
                  <a:gd name="connsiteX39" fmla="*/ 32393 w 32524"/>
                  <a:gd name="connsiteY39" fmla="*/ 13966 h 32290"/>
                  <a:gd name="connsiteX40" fmla="*/ 32474 w 32524"/>
                  <a:gd name="connsiteY40" fmla="*/ 14382 h 32290"/>
                  <a:gd name="connsiteX41" fmla="*/ 32497 w 32524"/>
                  <a:gd name="connsiteY41" fmla="*/ 15019 h 32290"/>
                  <a:gd name="connsiteX42" fmla="*/ 32428 w 32524"/>
                  <a:gd name="connsiteY42" fmla="*/ 15539 h 32290"/>
                  <a:gd name="connsiteX43" fmla="*/ 32266 w 32524"/>
                  <a:gd name="connsiteY43" fmla="*/ 16210 h 32290"/>
                  <a:gd name="connsiteX44" fmla="*/ 32173 w 32524"/>
                  <a:gd name="connsiteY44" fmla="*/ 16696 h 32290"/>
                  <a:gd name="connsiteX45" fmla="*/ 31965 w 32524"/>
                  <a:gd name="connsiteY45" fmla="*/ 17309 h 32290"/>
                  <a:gd name="connsiteX46" fmla="*/ 31815 w 32524"/>
                  <a:gd name="connsiteY46" fmla="*/ 17564 h 32290"/>
                  <a:gd name="connsiteX47" fmla="*/ 31884 w 32524"/>
                  <a:gd name="connsiteY47" fmla="*/ 18281 h 32290"/>
                  <a:gd name="connsiteX48" fmla="*/ 31849 w 32524"/>
                  <a:gd name="connsiteY48" fmla="*/ 18767 h 32290"/>
                  <a:gd name="connsiteX49" fmla="*/ 31664 w 32524"/>
                  <a:gd name="connsiteY49" fmla="*/ 19450 h 32290"/>
                  <a:gd name="connsiteX50" fmla="*/ 31433 w 32524"/>
                  <a:gd name="connsiteY50" fmla="*/ 19947 h 32290"/>
                  <a:gd name="connsiteX51" fmla="*/ 30947 w 32524"/>
                  <a:gd name="connsiteY51" fmla="*/ 20572 h 32290"/>
                  <a:gd name="connsiteX52" fmla="*/ 30577 w 32524"/>
                  <a:gd name="connsiteY52" fmla="*/ 20908 h 32290"/>
                  <a:gd name="connsiteX53" fmla="*/ 29640 w 32524"/>
                  <a:gd name="connsiteY53" fmla="*/ 21370 h 32290"/>
                  <a:gd name="connsiteX54" fmla="*/ 29582 w 32524"/>
                  <a:gd name="connsiteY54" fmla="*/ 21382 h 32290"/>
                  <a:gd name="connsiteX55" fmla="*/ 29420 w 32524"/>
                  <a:gd name="connsiteY55" fmla="*/ 22261 h 32290"/>
                  <a:gd name="connsiteX56" fmla="*/ 29223 w 32524"/>
                  <a:gd name="connsiteY56" fmla="*/ 22747 h 32290"/>
                  <a:gd name="connsiteX57" fmla="*/ 29339 w 32524"/>
                  <a:gd name="connsiteY57" fmla="*/ 23488 h 32290"/>
                  <a:gd name="connsiteX58" fmla="*/ 29327 w 32524"/>
                  <a:gd name="connsiteY58" fmla="*/ 23974 h 32290"/>
                  <a:gd name="connsiteX59" fmla="*/ 29084 w 32524"/>
                  <a:gd name="connsiteY59" fmla="*/ 24888 h 32290"/>
                  <a:gd name="connsiteX60" fmla="*/ 28853 w 32524"/>
                  <a:gd name="connsiteY60" fmla="*/ 25327 h 32290"/>
                  <a:gd name="connsiteX61" fmla="*/ 28656 w 32524"/>
                  <a:gd name="connsiteY61" fmla="*/ 25732 h 32290"/>
                  <a:gd name="connsiteX62" fmla="*/ 28564 w 32524"/>
                  <a:gd name="connsiteY62" fmla="*/ 25929 h 32290"/>
                  <a:gd name="connsiteX63" fmla="*/ 28529 w 32524"/>
                  <a:gd name="connsiteY63" fmla="*/ 26195 h 32290"/>
                  <a:gd name="connsiteX64" fmla="*/ 27731 w 32524"/>
                  <a:gd name="connsiteY64" fmla="*/ 27537 h 32290"/>
                  <a:gd name="connsiteX65" fmla="*/ 26203 w 32524"/>
                  <a:gd name="connsiteY65" fmla="*/ 27884 h 32290"/>
                  <a:gd name="connsiteX66" fmla="*/ 26041 w 32524"/>
                  <a:gd name="connsiteY66" fmla="*/ 27861 h 32290"/>
                  <a:gd name="connsiteX67" fmla="*/ 24931 w 32524"/>
                  <a:gd name="connsiteY67" fmla="*/ 27271 h 32290"/>
                  <a:gd name="connsiteX68" fmla="*/ 24827 w 32524"/>
                  <a:gd name="connsiteY68" fmla="*/ 27294 h 32290"/>
                  <a:gd name="connsiteX69" fmla="*/ 24364 w 32524"/>
                  <a:gd name="connsiteY69" fmla="*/ 27387 h 32290"/>
                  <a:gd name="connsiteX70" fmla="*/ 24156 w 32524"/>
                  <a:gd name="connsiteY70" fmla="*/ 27387 h 32290"/>
                  <a:gd name="connsiteX71" fmla="*/ 24144 w 32524"/>
                  <a:gd name="connsiteY71" fmla="*/ 27410 h 32290"/>
                  <a:gd name="connsiteX72" fmla="*/ 24028 w 32524"/>
                  <a:gd name="connsiteY72" fmla="*/ 27687 h 32290"/>
                  <a:gd name="connsiteX73" fmla="*/ 23971 w 32524"/>
                  <a:gd name="connsiteY73" fmla="*/ 27977 h 32290"/>
                  <a:gd name="connsiteX74" fmla="*/ 23762 w 32524"/>
                  <a:gd name="connsiteY74" fmla="*/ 28613 h 32290"/>
                  <a:gd name="connsiteX75" fmla="*/ 23739 w 32524"/>
                  <a:gd name="connsiteY75" fmla="*/ 28787 h 32290"/>
                  <a:gd name="connsiteX76" fmla="*/ 23751 w 32524"/>
                  <a:gd name="connsiteY76" fmla="*/ 29111 h 32290"/>
                  <a:gd name="connsiteX77" fmla="*/ 23647 w 32524"/>
                  <a:gd name="connsiteY77" fmla="*/ 29828 h 32290"/>
                  <a:gd name="connsiteX78" fmla="*/ 23496 w 32524"/>
                  <a:gd name="connsiteY78" fmla="*/ 30233 h 32290"/>
                  <a:gd name="connsiteX79" fmla="*/ 22177 w 32524"/>
                  <a:gd name="connsiteY79" fmla="*/ 31505 h 32290"/>
                  <a:gd name="connsiteX80" fmla="*/ 21668 w 32524"/>
                  <a:gd name="connsiteY80" fmla="*/ 31667 h 32290"/>
                  <a:gd name="connsiteX81" fmla="*/ 20881 w 32524"/>
                  <a:gd name="connsiteY81" fmla="*/ 31737 h 32290"/>
                  <a:gd name="connsiteX82" fmla="*/ 20789 w 32524"/>
                  <a:gd name="connsiteY82" fmla="*/ 31725 h 32290"/>
                  <a:gd name="connsiteX83" fmla="*/ 20777 w 32524"/>
                  <a:gd name="connsiteY83" fmla="*/ 31737 h 32290"/>
                  <a:gd name="connsiteX84" fmla="*/ 20384 w 32524"/>
                  <a:gd name="connsiteY84" fmla="*/ 31899 h 32290"/>
                  <a:gd name="connsiteX85" fmla="*/ 19944 w 32524"/>
                  <a:gd name="connsiteY85" fmla="*/ 32107 h 32290"/>
                  <a:gd name="connsiteX86" fmla="*/ 18891 w 32524"/>
                  <a:gd name="connsiteY86" fmla="*/ 32281 h 32290"/>
                  <a:gd name="connsiteX87" fmla="*/ 18394 w 32524"/>
                  <a:gd name="connsiteY87" fmla="*/ 32246 h 32290"/>
                  <a:gd name="connsiteX88" fmla="*/ 17931 w 32524"/>
                  <a:gd name="connsiteY88" fmla="*/ 32165 h 32290"/>
                  <a:gd name="connsiteX89" fmla="*/ 17596 w 32524"/>
                  <a:gd name="connsiteY89" fmla="*/ 32165 h 32290"/>
                  <a:gd name="connsiteX90" fmla="*/ 17063 w 32524"/>
                  <a:gd name="connsiteY90" fmla="*/ 32107 h 32290"/>
                  <a:gd name="connsiteX91" fmla="*/ 16577 w 32524"/>
                  <a:gd name="connsiteY91" fmla="*/ 31991 h 32290"/>
                  <a:gd name="connsiteX92" fmla="*/ 15189 w 32524"/>
                  <a:gd name="connsiteY92" fmla="*/ 30742 h 32290"/>
                  <a:gd name="connsiteX93" fmla="*/ 15004 w 32524"/>
                  <a:gd name="connsiteY93" fmla="*/ 30244 h 32290"/>
                  <a:gd name="connsiteX94" fmla="*/ 14992 w 32524"/>
                  <a:gd name="connsiteY94" fmla="*/ 30233 h 32290"/>
                  <a:gd name="connsiteX95" fmla="*/ 14657 w 32524"/>
                  <a:gd name="connsiteY95" fmla="*/ 30244 h 32290"/>
                  <a:gd name="connsiteX96" fmla="*/ 12702 w 32524"/>
                  <a:gd name="connsiteY96" fmla="*/ 29111 h 32290"/>
                  <a:gd name="connsiteX97" fmla="*/ 12424 w 32524"/>
                  <a:gd name="connsiteY97" fmla="*/ 28949 h 32290"/>
                  <a:gd name="connsiteX98" fmla="*/ 11429 w 32524"/>
                  <a:gd name="connsiteY98" fmla="*/ 27595 h 32290"/>
                  <a:gd name="connsiteX99" fmla="*/ 11336 w 32524"/>
                  <a:gd name="connsiteY99" fmla="*/ 27097 h 32290"/>
                  <a:gd name="connsiteX100" fmla="*/ 11325 w 32524"/>
                  <a:gd name="connsiteY100" fmla="*/ 26403 h 32290"/>
                  <a:gd name="connsiteX101" fmla="*/ 11336 w 32524"/>
                  <a:gd name="connsiteY101" fmla="*/ 26322 h 32290"/>
                  <a:gd name="connsiteX102" fmla="*/ 11082 w 32524"/>
                  <a:gd name="connsiteY102" fmla="*/ 25131 h 32290"/>
                  <a:gd name="connsiteX103" fmla="*/ 11140 w 32524"/>
                  <a:gd name="connsiteY103" fmla="*/ 24679 h 32290"/>
                  <a:gd name="connsiteX104" fmla="*/ 10735 w 32524"/>
                  <a:gd name="connsiteY104" fmla="*/ 24402 h 32290"/>
                  <a:gd name="connsiteX105" fmla="*/ 10307 w 32524"/>
                  <a:gd name="connsiteY105" fmla="*/ 24008 h 32290"/>
                  <a:gd name="connsiteX106" fmla="*/ 9705 w 32524"/>
                  <a:gd name="connsiteY106" fmla="*/ 23245 h 32290"/>
                  <a:gd name="connsiteX107" fmla="*/ 9497 w 32524"/>
                  <a:gd name="connsiteY107" fmla="*/ 23013 h 32290"/>
                  <a:gd name="connsiteX108" fmla="*/ 9219 w 32524"/>
                  <a:gd name="connsiteY108" fmla="*/ 22990 h 32290"/>
                  <a:gd name="connsiteX109" fmla="*/ 8398 w 32524"/>
                  <a:gd name="connsiteY109" fmla="*/ 22713 h 32290"/>
                  <a:gd name="connsiteX110" fmla="*/ 7958 w 32524"/>
                  <a:gd name="connsiteY110" fmla="*/ 22446 h 32290"/>
                  <a:gd name="connsiteX111" fmla="*/ 7287 w 32524"/>
                  <a:gd name="connsiteY111" fmla="*/ 21914 h 32290"/>
                  <a:gd name="connsiteX112" fmla="*/ 6963 w 32524"/>
                  <a:gd name="connsiteY112" fmla="*/ 21567 h 32290"/>
                  <a:gd name="connsiteX113" fmla="*/ 6639 w 32524"/>
                  <a:gd name="connsiteY113" fmla="*/ 21127 h 32290"/>
                  <a:gd name="connsiteX114" fmla="*/ 6500 w 32524"/>
                  <a:gd name="connsiteY114" fmla="*/ 20896 h 32290"/>
                  <a:gd name="connsiteX115" fmla="*/ 6084 w 32524"/>
                  <a:gd name="connsiteY115" fmla="*/ 20815 h 32290"/>
                  <a:gd name="connsiteX116" fmla="*/ 4476 w 32524"/>
                  <a:gd name="connsiteY116" fmla="*/ 19195 h 32290"/>
                  <a:gd name="connsiteX117" fmla="*/ 4395 w 32524"/>
                  <a:gd name="connsiteY117" fmla="*/ 18744 h 32290"/>
                  <a:gd name="connsiteX118" fmla="*/ 4395 w 32524"/>
                  <a:gd name="connsiteY118" fmla="*/ 18675 h 32290"/>
                  <a:gd name="connsiteX119" fmla="*/ 4256 w 32524"/>
                  <a:gd name="connsiteY119" fmla="*/ 18640 h 32290"/>
                  <a:gd name="connsiteX120" fmla="*/ 3897 w 32524"/>
                  <a:gd name="connsiteY120" fmla="*/ 18582 h 32290"/>
                  <a:gd name="connsiteX121" fmla="*/ 3365 w 32524"/>
                  <a:gd name="connsiteY121" fmla="*/ 18501 h 32290"/>
                  <a:gd name="connsiteX122" fmla="*/ 2081 w 32524"/>
                  <a:gd name="connsiteY122" fmla="*/ 18189 h 32290"/>
                  <a:gd name="connsiteX123" fmla="*/ 1502 w 32524"/>
                  <a:gd name="connsiteY123" fmla="*/ 17923 h 32290"/>
                  <a:gd name="connsiteX124" fmla="*/ 1097 w 32524"/>
                  <a:gd name="connsiteY124" fmla="*/ 17657 h 32290"/>
                  <a:gd name="connsiteX125" fmla="*/ 357 w 32524"/>
                  <a:gd name="connsiteY125" fmla="*/ 16766 h 32290"/>
                  <a:gd name="connsiteX126" fmla="*/ 149 w 32524"/>
                  <a:gd name="connsiteY126" fmla="*/ 16268 h 32290"/>
                  <a:gd name="connsiteX127" fmla="*/ 461 w 32524"/>
                  <a:gd name="connsiteY127" fmla="*/ 14209 h 32290"/>
                  <a:gd name="connsiteX128" fmla="*/ 692 w 32524"/>
                  <a:gd name="connsiteY128" fmla="*/ 13943 h 32290"/>
                  <a:gd name="connsiteX129" fmla="*/ 1548 w 32524"/>
                  <a:gd name="connsiteY129" fmla="*/ 13341 h 32290"/>
                  <a:gd name="connsiteX130" fmla="*/ 1363 w 32524"/>
                  <a:gd name="connsiteY130" fmla="*/ 12832 h 32290"/>
                  <a:gd name="connsiteX131" fmla="*/ 1259 w 32524"/>
                  <a:gd name="connsiteY131" fmla="*/ 12346 h 32290"/>
                  <a:gd name="connsiteX132" fmla="*/ 1236 w 32524"/>
                  <a:gd name="connsiteY132" fmla="*/ 11629 h 32290"/>
                  <a:gd name="connsiteX133" fmla="*/ 1317 w 32524"/>
                  <a:gd name="connsiteY133" fmla="*/ 11108 h 32290"/>
                  <a:gd name="connsiteX134" fmla="*/ 2948 w 32524"/>
                  <a:gd name="connsiteY134" fmla="*/ 9419 h 32290"/>
                  <a:gd name="connsiteX135" fmla="*/ 3134 w 32524"/>
                  <a:gd name="connsiteY135" fmla="*/ 8898 h 32290"/>
                  <a:gd name="connsiteX136" fmla="*/ 3377 w 32524"/>
                  <a:gd name="connsiteY136" fmla="*/ 8436 h 32290"/>
                  <a:gd name="connsiteX137" fmla="*/ 3492 w 32524"/>
                  <a:gd name="connsiteY137" fmla="*/ 8250 h 32290"/>
                  <a:gd name="connsiteX138" fmla="*/ 3492 w 32524"/>
                  <a:gd name="connsiteY138" fmla="*/ 8193 h 32290"/>
                  <a:gd name="connsiteX139" fmla="*/ 3990 w 32524"/>
                  <a:gd name="connsiteY139" fmla="*/ 7059 h 32290"/>
                  <a:gd name="connsiteX140" fmla="*/ 4337 w 32524"/>
                  <a:gd name="connsiteY140" fmla="*/ 6654 h 32290"/>
                  <a:gd name="connsiteX141" fmla="*/ 4684 w 32524"/>
                  <a:gd name="connsiteY141" fmla="*/ 6307 h 32290"/>
                  <a:gd name="connsiteX142" fmla="*/ 4684 w 32524"/>
                  <a:gd name="connsiteY142" fmla="*/ 5624 h 32290"/>
                  <a:gd name="connsiteX143" fmla="*/ 4777 w 32524"/>
                  <a:gd name="connsiteY143" fmla="*/ 4837 h 32290"/>
                  <a:gd name="connsiteX144" fmla="*/ 4892 w 32524"/>
                  <a:gd name="connsiteY144" fmla="*/ 4375 h 32290"/>
                  <a:gd name="connsiteX145" fmla="*/ 5077 w 32524"/>
                  <a:gd name="connsiteY145" fmla="*/ 3889 h 32290"/>
                  <a:gd name="connsiteX146" fmla="*/ 6026 w 32524"/>
                  <a:gd name="connsiteY146" fmla="*/ 2847 h 32290"/>
                  <a:gd name="connsiteX147" fmla="*/ 7553 w 32524"/>
                  <a:gd name="connsiteY147" fmla="*/ 2095 h 32290"/>
                  <a:gd name="connsiteX148" fmla="*/ 8224 w 32524"/>
                  <a:gd name="connsiteY148" fmla="*/ 1887 h 32290"/>
                  <a:gd name="connsiteX149" fmla="*/ 8502 w 32524"/>
                  <a:gd name="connsiteY149" fmla="*/ 1783 h 32290"/>
                  <a:gd name="connsiteX150" fmla="*/ 8826 w 32524"/>
                  <a:gd name="connsiteY150" fmla="*/ 1598 h 32290"/>
                  <a:gd name="connsiteX151" fmla="*/ 9578 w 32524"/>
                  <a:gd name="connsiteY151" fmla="*/ 1262 h 32290"/>
                  <a:gd name="connsiteX152" fmla="*/ 10712 w 32524"/>
                  <a:gd name="connsiteY152" fmla="*/ 1158 h 32290"/>
                  <a:gd name="connsiteX153" fmla="*/ 11221 w 32524"/>
                  <a:gd name="connsiteY153" fmla="*/ 1251 h 32290"/>
                  <a:gd name="connsiteX154" fmla="*/ 11452 w 32524"/>
                  <a:gd name="connsiteY154" fmla="*/ 1285 h 32290"/>
                  <a:gd name="connsiteX155" fmla="*/ 12088 w 32524"/>
                  <a:gd name="connsiteY155" fmla="*/ 1216 h 32290"/>
                  <a:gd name="connsiteX156" fmla="*/ 12424 w 32524"/>
                  <a:gd name="connsiteY156" fmla="*/ 1124 h 32290"/>
                  <a:gd name="connsiteX157" fmla="*/ 12875 w 32524"/>
                  <a:gd name="connsiteY157" fmla="*/ 1008 h 32290"/>
                  <a:gd name="connsiteX158" fmla="*/ 13130 w 32524"/>
                  <a:gd name="connsiteY158" fmla="*/ 915 h 32290"/>
                  <a:gd name="connsiteX159" fmla="*/ 15583 w 32524"/>
                  <a:gd name="connsiteY159" fmla="*/ 4143 h 32290"/>
                  <a:gd name="connsiteX160" fmla="*/ 15490 w 32524"/>
                  <a:gd name="connsiteY160" fmla="*/ 4201 h 32290"/>
                  <a:gd name="connsiteX161" fmla="*/ 15073 w 32524"/>
                  <a:gd name="connsiteY161" fmla="*/ 4467 h 32290"/>
                  <a:gd name="connsiteX162" fmla="*/ 14669 w 32524"/>
                  <a:gd name="connsiteY162" fmla="*/ 4652 h 32290"/>
                  <a:gd name="connsiteX163" fmla="*/ 14159 w 32524"/>
                  <a:gd name="connsiteY163" fmla="*/ 4837 h 32290"/>
                  <a:gd name="connsiteX164" fmla="*/ 13523 w 32524"/>
                  <a:gd name="connsiteY164" fmla="*/ 5022 h 32290"/>
                  <a:gd name="connsiteX165" fmla="*/ 12667 w 32524"/>
                  <a:gd name="connsiteY165" fmla="*/ 5219 h 32290"/>
                  <a:gd name="connsiteX166" fmla="*/ 11603 w 32524"/>
                  <a:gd name="connsiteY166" fmla="*/ 5323 h 32290"/>
                  <a:gd name="connsiteX167" fmla="*/ 11070 w 32524"/>
                  <a:gd name="connsiteY167" fmla="*/ 5312 h 32290"/>
                  <a:gd name="connsiteX168" fmla="*/ 10619 w 32524"/>
                  <a:gd name="connsiteY168" fmla="*/ 5231 h 32290"/>
                  <a:gd name="connsiteX169" fmla="*/ 10446 w 32524"/>
                  <a:gd name="connsiteY169" fmla="*/ 5335 h 32290"/>
                  <a:gd name="connsiteX170" fmla="*/ 9670 w 32524"/>
                  <a:gd name="connsiteY170" fmla="*/ 5670 h 32290"/>
                  <a:gd name="connsiteX171" fmla="*/ 9103 w 32524"/>
                  <a:gd name="connsiteY171" fmla="*/ 5832 h 32290"/>
                  <a:gd name="connsiteX172" fmla="*/ 8780 w 32524"/>
                  <a:gd name="connsiteY172" fmla="*/ 5983 h 32290"/>
                  <a:gd name="connsiteX173" fmla="*/ 8699 w 32524"/>
                  <a:gd name="connsiteY173" fmla="*/ 6017 h 32290"/>
                  <a:gd name="connsiteX174" fmla="*/ 8687 w 32524"/>
                  <a:gd name="connsiteY174" fmla="*/ 6769 h 32290"/>
                  <a:gd name="connsiteX175" fmla="*/ 8583 w 32524"/>
                  <a:gd name="connsiteY175" fmla="*/ 7568 h 32290"/>
                  <a:gd name="connsiteX176" fmla="*/ 8039 w 32524"/>
                  <a:gd name="connsiteY176" fmla="*/ 8655 h 32290"/>
                  <a:gd name="connsiteX177" fmla="*/ 7669 w 32524"/>
                  <a:gd name="connsiteY177" fmla="*/ 9026 h 32290"/>
                  <a:gd name="connsiteX178" fmla="*/ 7437 w 32524"/>
                  <a:gd name="connsiteY178" fmla="*/ 9268 h 32290"/>
                  <a:gd name="connsiteX179" fmla="*/ 7125 w 32524"/>
                  <a:gd name="connsiteY179" fmla="*/ 10044 h 32290"/>
                  <a:gd name="connsiteX180" fmla="*/ 6882 w 32524"/>
                  <a:gd name="connsiteY180" fmla="*/ 10402 h 32290"/>
                  <a:gd name="connsiteX181" fmla="*/ 6882 w 32524"/>
                  <a:gd name="connsiteY181" fmla="*/ 10483 h 32290"/>
                  <a:gd name="connsiteX182" fmla="*/ 6871 w 32524"/>
                  <a:gd name="connsiteY182" fmla="*/ 10877 h 32290"/>
                  <a:gd name="connsiteX183" fmla="*/ 6905 w 32524"/>
                  <a:gd name="connsiteY183" fmla="*/ 11316 h 32290"/>
                  <a:gd name="connsiteX184" fmla="*/ 5957 w 32524"/>
                  <a:gd name="connsiteY184" fmla="*/ 13167 h 32290"/>
                  <a:gd name="connsiteX185" fmla="*/ 6014 w 32524"/>
                  <a:gd name="connsiteY185" fmla="*/ 13491 h 32290"/>
                  <a:gd name="connsiteX186" fmla="*/ 6026 w 32524"/>
                  <a:gd name="connsiteY186" fmla="*/ 14093 h 32290"/>
                  <a:gd name="connsiteX187" fmla="*/ 5945 w 32524"/>
                  <a:gd name="connsiteY187" fmla="*/ 14602 h 32290"/>
                  <a:gd name="connsiteX188" fmla="*/ 5864 w 32524"/>
                  <a:gd name="connsiteY188" fmla="*/ 14972 h 32290"/>
                  <a:gd name="connsiteX189" fmla="*/ 6373 w 32524"/>
                  <a:gd name="connsiteY189" fmla="*/ 15146 h 32290"/>
                  <a:gd name="connsiteX190" fmla="*/ 7287 w 32524"/>
                  <a:gd name="connsiteY190" fmla="*/ 15736 h 32290"/>
                  <a:gd name="connsiteX191" fmla="*/ 7623 w 32524"/>
                  <a:gd name="connsiteY191" fmla="*/ 16129 h 32290"/>
                  <a:gd name="connsiteX192" fmla="*/ 8108 w 32524"/>
                  <a:gd name="connsiteY192" fmla="*/ 16881 h 32290"/>
                  <a:gd name="connsiteX193" fmla="*/ 8166 w 32524"/>
                  <a:gd name="connsiteY193" fmla="*/ 16985 h 32290"/>
                  <a:gd name="connsiteX194" fmla="*/ 8189 w 32524"/>
                  <a:gd name="connsiteY194" fmla="*/ 16997 h 32290"/>
                  <a:gd name="connsiteX195" fmla="*/ 8537 w 32524"/>
                  <a:gd name="connsiteY195" fmla="*/ 17113 h 32290"/>
                  <a:gd name="connsiteX196" fmla="*/ 9763 w 32524"/>
                  <a:gd name="connsiteY196" fmla="*/ 18385 h 32290"/>
                  <a:gd name="connsiteX197" fmla="*/ 9879 w 32524"/>
                  <a:gd name="connsiteY197" fmla="*/ 18744 h 32290"/>
                  <a:gd name="connsiteX198" fmla="*/ 9971 w 32524"/>
                  <a:gd name="connsiteY198" fmla="*/ 18929 h 32290"/>
                  <a:gd name="connsiteX199" fmla="*/ 10064 w 32524"/>
                  <a:gd name="connsiteY199" fmla="*/ 19045 h 32290"/>
                  <a:gd name="connsiteX200" fmla="*/ 10122 w 32524"/>
                  <a:gd name="connsiteY200" fmla="*/ 19103 h 32290"/>
                  <a:gd name="connsiteX201" fmla="*/ 10746 w 32524"/>
                  <a:gd name="connsiteY201" fmla="*/ 19172 h 32290"/>
                  <a:gd name="connsiteX202" fmla="*/ 12054 w 32524"/>
                  <a:gd name="connsiteY202" fmla="*/ 19889 h 32290"/>
                  <a:gd name="connsiteX203" fmla="*/ 12331 w 32524"/>
                  <a:gd name="connsiteY203" fmla="*/ 20237 h 32290"/>
                  <a:gd name="connsiteX204" fmla="*/ 12655 w 32524"/>
                  <a:gd name="connsiteY204" fmla="*/ 20572 h 32290"/>
                  <a:gd name="connsiteX205" fmla="*/ 13049 w 32524"/>
                  <a:gd name="connsiteY205" fmla="*/ 21058 h 32290"/>
                  <a:gd name="connsiteX206" fmla="*/ 13928 w 32524"/>
                  <a:gd name="connsiteY206" fmla="*/ 21370 h 32290"/>
                  <a:gd name="connsiteX207" fmla="*/ 14241 w 32524"/>
                  <a:gd name="connsiteY207" fmla="*/ 21567 h 32290"/>
                  <a:gd name="connsiteX208" fmla="*/ 15131 w 32524"/>
                  <a:gd name="connsiteY208" fmla="*/ 23083 h 32290"/>
                  <a:gd name="connsiteX209" fmla="*/ 15189 w 32524"/>
                  <a:gd name="connsiteY209" fmla="*/ 23615 h 32290"/>
                  <a:gd name="connsiteX210" fmla="*/ 15189 w 32524"/>
                  <a:gd name="connsiteY210" fmla="*/ 24540 h 32290"/>
                  <a:gd name="connsiteX211" fmla="*/ 15178 w 32524"/>
                  <a:gd name="connsiteY211" fmla="*/ 24621 h 32290"/>
                  <a:gd name="connsiteX212" fmla="*/ 15490 w 32524"/>
                  <a:gd name="connsiteY212" fmla="*/ 25998 h 32290"/>
                  <a:gd name="connsiteX213" fmla="*/ 16809 w 32524"/>
                  <a:gd name="connsiteY213" fmla="*/ 26056 h 32290"/>
                  <a:gd name="connsiteX214" fmla="*/ 17225 w 32524"/>
                  <a:gd name="connsiteY214" fmla="*/ 26218 h 32290"/>
                  <a:gd name="connsiteX215" fmla="*/ 18174 w 32524"/>
                  <a:gd name="connsiteY215" fmla="*/ 26993 h 32290"/>
                  <a:gd name="connsiteX216" fmla="*/ 18452 w 32524"/>
                  <a:gd name="connsiteY216" fmla="*/ 27421 h 32290"/>
                  <a:gd name="connsiteX217" fmla="*/ 18764 w 32524"/>
                  <a:gd name="connsiteY217" fmla="*/ 28277 h 32290"/>
                  <a:gd name="connsiteX218" fmla="*/ 18776 w 32524"/>
                  <a:gd name="connsiteY218" fmla="*/ 28277 h 32290"/>
                  <a:gd name="connsiteX219" fmla="*/ 19285 w 32524"/>
                  <a:gd name="connsiteY219" fmla="*/ 28046 h 32290"/>
                  <a:gd name="connsiteX220" fmla="*/ 19852 w 32524"/>
                  <a:gd name="connsiteY220" fmla="*/ 27861 h 32290"/>
                  <a:gd name="connsiteX221" fmla="*/ 19863 w 32524"/>
                  <a:gd name="connsiteY221" fmla="*/ 27838 h 32290"/>
                  <a:gd name="connsiteX222" fmla="*/ 20060 w 32524"/>
                  <a:gd name="connsiteY222" fmla="*/ 27201 h 32290"/>
                  <a:gd name="connsiteX223" fmla="*/ 20141 w 32524"/>
                  <a:gd name="connsiteY223" fmla="*/ 26808 h 32290"/>
                  <a:gd name="connsiteX224" fmla="*/ 20164 w 32524"/>
                  <a:gd name="connsiteY224" fmla="*/ 26692 h 32290"/>
                  <a:gd name="connsiteX225" fmla="*/ 20129 w 32524"/>
                  <a:gd name="connsiteY225" fmla="*/ 26554 h 32290"/>
                  <a:gd name="connsiteX226" fmla="*/ 20037 w 32524"/>
                  <a:gd name="connsiteY226" fmla="*/ 26033 h 32290"/>
                  <a:gd name="connsiteX227" fmla="*/ 20326 w 32524"/>
                  <a:gd name="connsiteY227" fmla="*/ 24552 h 32290"/>
                  <a:gd name="connsiteX228" fmla="*/ 20569 w 32524"/>
                  <a:gd name="connsiteY228" fmla="*/ 24193 h 32290"/>
                  <a:gd name="connsiteX229" fmla="*/ 21564 w 32524"/>
                  <a:gd name="connsiteY229" fmla="*/ 23430 h 32290"/>
                  <a:gd name="connsiteX230" fmla="*/ 22073 w 32524"/>
                  <a:gd name="connsiteY230" fmla="*/ 23245 h 32290"/>
                  <a:gd name="connsiteX231" fmla="*/ 23496 w 32524"/>
                  <a:gd name="connsiteY231" fmla="*/ 23268 h 32290"/>
                  <a:gd name="connsiteX232" fmla="*/ 23843 w 32524"/>
                  <a:gd name="connsiteY232" fmla="*/ 23418 h 32290"/>
                  <a:gd name="connsiteX233" fmla="*/ 23936 w 32524"/>
                  <a:gd name="connsiteY233" fmla="*/ 23430 h 32290"/>
                  <a:gd name="connsiteX234" fmla="*/ 23947 w 32524"/>
                  <a:gd name="connsiteY234" fmla="*/ 23430 h 32290"/>
                  <a:gd name="connsiteX235" fmla="*/ 24202 w 32524"/>
                  <a:gd name="connsiteY235" fmla="*/ 23349 h 32290"/>
                  <a:gd name="connsiteX236" fmla="*/ 24665 w 32524"/>
                  <a:gd name="connsiteY236" fmla="*/ 23187 h 32290"/>
                  <a:gd name="connsiteX237" fmla="*/ 25162 w 32524"/>
                  <a:gd name="connsiteY237" fmla="*/ 23094 h 32290"/>
                  <a:gd name="connsiteX238" fmla="*/ 25162 w 32524"/>
                  <a:gd name="connsiteY238" fmla="*/ 22504 h 32290"/>
                  <a:gd name="connsiteX239" fmla="*/ 25255 w 32524"/>
                  <a:gd name="connsiteY239" fmla="*/ 21914 h 32290"/>
                  <a:gd name="connsiteX240" fmla="*/ 25139 w 32524"/>
                  <a:gd name="connsiteY240" fmla="*/ 21845 h 32290"/>
                  <a:gd name="connsiteX241" fmla="*/ 24688 w 32524"/>
                  <a:gd name="connsiteY241" fmla="*/ 21556 h 32290"/>
                  <a:gd name="connsiteX242" fmla="*/ 24271 w 32524"/>
                  <a:gd name="connsiteY242" fmla="*/ 21208 h 32290"/>
                  <a:gd name="connsiteX243" fmla="*/ 23913 w 32524"/>
                  <a:gd name="connsiteY243" fmla="*/ 20815 h 32290"/>
                  <a:gd name="connsiteX244" fmla="*/ 23485 w 32524"/>
                  <a:gd name="connsiteY244" fmla="*/ 20063 h 32290"/>
                  <a:gd name="connsiteX245" fmla="*/ 23369 w 32524"/>
                  <a:gd name="connsiteY245" fmla="*/ 19693 h 32290"/>
                  <a:gd name="connsiteX246" fmla="*/ 24075 w 32524"/>
                  <a:gd name="connsiteY246" fmla="*/ 17471 h 32290"/>
                  <a:gd name="connsiteX247" fmla="*/ 24503 w 32524"/>
                  <a:gd name="connsiteY247" fmla="*/ 17147 h 32290"/>
                  <a:gd name="connsiteX248" fmla="*/ 26123 w 32524"/>
                  <a:gd name="connsiteY248" fmla="*/ 16800 h 32290"/>
                  <a:gd name="connsiteX249" fmla="*/ 26620 w 32524"/>
                  <a:gd name="connsiteY249" fmla="*/ 16893 h 32290"/>
                  <a:gd name="connsiteX250" fmla="*/ 27291 w 32524"/>
                  <a:gd name="connsiteY250" fmla="*/ 17124 h 32290"/>
                  <a:gd name="connsiteX251" fmla="*/ 27650 w 32524"/>
                  <a:gd name="connsiteY251" fmla="*/ 17228 h 32290"/>
                  <a:gd name="connsiteX252" fmla="*/ 28147 w 32524"/>
                  <a:gd name="connsiteY252" fmla="*/ 15933 h 32290"/>
                  <a:gd name="connsiteX253" fmla="*/ 28356 w 32524"/>
                  <a:gd name="connsiteY253" fmla="*/ 15690 h 32290"/>
                  <a:gd name="connsiteX254" fmla="*/ 28379 w 32524"/>
                  <a:gd name="connsiteY254" fmla="*/ 15493 h 32290"/>
                  <a:gd name="connsiteX255" fmla="*/ 28517 w 32524"/>
                  <a:gd name="connsiteY255" fmla="*/ 14961 h 32290"/>
                  <a:gd name="connsiteX256" fmla="*/ 28529 w 32524"/>
                  <a:gd name="connsiteY256" fmla="*/ 14891 h 32290"/>
                  <a:gd name="connsiteX257" fmla="*/ 28494 w 32524"/>
                  <a:gd name="connsiteY257" fmla="*/ 14683 h 32290"/>
                  <a:gd name="connsiteX258" fmla="*/ 28413 w 32524"/>
                  <a:gd name="connsiteY258" fmla="*/ 13908 h 32290"/>
                  <a:gd name="connsiteX259" fmla="*/ 28437 w 32524"/>
                  <a:gd name="connsiteY259" fmla="*/ 13121 h 32290"/>
                  <a:gd name="connsiteX260" fmla="*/ 28541 w 32524"/>
                  <a:gd name="connsiteY260" fmla="*/ 12612 h 32290"/>
                  <a:gd name="connsiteX261" fmla="*/ 28483 w 32524"/>
                  <a:gd name="connsiteY261" fmla="*/ 12045 h 32290"/>
                  <a:gd name="connsiteX262" fmla="*/ 28402 w 32524"/>
                  <a:gd name="connsiteY262" fmla="*/ 11791 h 32290"/>
                  <a:gd name="connsiteX263" fmla="*/ 28240 w 32524"/>
                  <a:gd name="connsiteY263" fmla="*/ 11374 h 32290"/>
                  <a:gd name="connsiteX264" fmla="*/ 28055 w 32524"/>
                  <a:gd name="connsiteY264" fmla="*/ 10888 h 32290"/>
                  <a:gd name="connsiteX265" fmla="*/ 27870 w 32524"/>
                  <a:gd name="connsiteY265" fmla="*/ 10437 h 32290"/>
                  <a:gd name="connsiteX266" fmla="*/ 27673 w 32524"/>
                  <a:gd name="connsiteY266" fmla="*/ 9986 h 32290"/>
                  <a:gd name="connsiteX267" fmla="*/ 27522 w 32524"/>
                  <a:gd name="connsiteY267" fmla="*/ 9673 h 32290"/>
                  <a:gd name="connsiteX268" fmla="*/ 27314 w 32524"/>
                  <a:gd name="connsiteY268" fmla="*/ 9349 h 32290"/>
                  <a:gd name="connsiteX269" fmla="*/ 26689 w 32524"/>
                  <a:gd name="connsiteY269" fmla="*/ 8482 h 32290"/>
                  <a:gd name="connsiteX270" fmla="*/ 26319 w 32524"/>
                  <a:gd name="connsiteY270" fmla="*/ 7799 h 32290"/>
                  <a:gd name="connsiteX271" fmla="*/ 26111 w 32524"/>
                  <a:gd name="connsiteY271" fmla="*/ 6862 h 32290"/>
                  <a:gd name="connsiteX272" fmla="*/ 26111 w 32524"/>
                  <a:gd name="connsiteY272" fmla="*/ 6399 h 32290"/>
                  <a:gd name="connsiteX273" fmla="*/ 26088 w 32524"/>
                  <a:gd name="connsiteY273" fmla="*/ 5983 h 32290"/>
                  <a:gd name="connsiteX274" fmla="*/ 26065 w 32524"/>
                  <a:gd name="connsiteY274" fmla="*/ 5740 h 32290"/>
                  <a:gd name="connsiteX275" fmla="*/ 25995 w 32524"/>
                  <a:gd name="connsiteY275" fmla="*/ 5566 h 32290"/>
                  <a:gd name="connsiteX276" fmla="*/ 25428 w 32524"/>
                  <a:gd name="connsiteY276" fmla="*/ 5902 h 32290"/>
                  <a:gd name="connsiteX277" fmla="*/ 24306 w 32524"/>
                  <a:gd name="connsiteY277" fmla="*/ 6156 h 32290"/>
                  <a:gd name="connsiteX278" fmla="*/ 23936 w 32524"/>
                  <a:gd name="connsiteY278" fmla="*/ 6145 h 32290"/>
                  <a:gd name="connsiteX279" fmla="*/ 23624 w 32524"/>
                  <a:gd name="connsiteY279" fmla="*/ 6168 h 32290"/>
                  <a:gd name="connsiteX280" fmla="*/ 22605 w 32524"/>
                  <a:gd name="connsiteY280" fmla="*/ 6330 h 32290"/>
                  <a:gd name="connsiteX281" fmla="*/ 21911 w 32524"/>
                  <a:gd name="connsiteY281" fmla="*/ 6388 h 32290"/>
                  <a:gd name="connsiteX282" fmla="*/ 21090 w 32524"/>
                  <a:gd name="connsiteY282" fmla="*/ 6272 h 32290"/>
                  <a:gd name="connsiteX283" fmla="*/ 20129 w 32524"/>
                  <a:gd name="connsiteY283" fmla="*/ 5925 h 32290"/>
                  <a:gd name="connsiteX284" fmla="*/ 20072 w 32524"/>
                  <a:gd name="connsiteY284" fmla="*/ 5913 h 32290"/>
                  <a:gd name="connsiteX285" fmla="*/ 19736 w 32524"/>
                  <a:gd name="connsiteY285" fmla="*/ 6017 h 32290"/>
                  <a:gd name="connsiteX286" fmla="*/ 19227 w 32524"/>
                  <a:gd name="connsiteY286" fmla="*/ 6122 h 32290"/>
                  <a:gd name="connsiteX287" fmla="*/ 18406 w 32524"/>
                  <a:gd name="connsiteY287" fmla="*/ 6214 h 32290"/>
                  <a:gd name="connsiteX288" fmla="*/ 16705 w 32524"/>
                  <a:gd name="connsiteY288" fmla="*/ 5474 h 32290"/>
                  <a:gd name="connsiteX289" fmla="*/ 15606 w 32524"/>
                  <a:gd name="connsiteY289" fmla="*/ 4155 h 3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</a:cxnLst>
                <a:rect l="l" t="t" r="r" b="b"/>
                <a:pathLst>
                  <a:path w="32524" h="32290">
                    <a:moveTo>
                      <a:pt x="13130" y="950"/>
                    </a:moveTo>
                    <a:lnTo>
                      <a:pt x="13905" y="464"/>
                    </a:lnTo>
                    <a:lnTo>
                      <a:pt x="14692" y="140"/>
                    </a:lnTo>
                    <a:cubicBezTo>
                      <a:pt x="14900" y="59"/>
                      <a:pt x="15131" y="24"/>
                      <a:pt x="15363" y="1"/>
                    </a:cubicBezTo>
                    <a:lnTo>
                      <a:pt x="15895" y="1"/>
                    </a:lnTo>
                    <a:cubicBezTo>
                      <a:pt x="16219" y="-10"/>
                      <a:pt x="16520" y="59"/>
                      <a:pt x="16786" y="186"/>
                    </a:cubicBezTo>
                    <a:lnTo>
                      <a:pt x="17272" y="395"/>
                    </a:lnTo>
                    <a:lnTo>
                      <a:pt x="17989" y="881"/>
                    </a:lnTo>
                    <a:cubicBezTo>
                      <a:pt x="18151" y="985"/>
                      <a:pt x="18278" y="1112"/>
                      <a:pt x="18394" y="1251"/>
                    </a:cubicBezTo>
                    <a:lnTo>
                      <a:pt x="18903" y="1864"/>
                    </a:lnTo>
                    <a:cubicBezTo>
                      <a:pt x="19296" y="1690"/>
                      <a:pt x="19736" y="1656"/>
                      <a:pt x="20164" y="1760"/>
                    </a:cubicBezTo>
                    <a:lnTo>
                      <a:pt x="21298" y="2072"/>
                    </a:lnTo>
                    <a:lnTo>
                      <a:pt x="22004" y="2327"/>
                    </a:lnTo>
                    <a:lnTo>
                      <a:pt x="22038" y="2327"/>
                    </a:lnTo>
                    <a:lnTo>
                      <a:pt x="23635" y="2118"/>
                    </a:lnTo>
                    <a:lnTo>
                      <a:pt x="23843" y="2118"/>
                    </a:lnTo>
                    <a:lnTo>
                      <a:pt x="24086" y="1945"/>
                    </a:lnTo>
                    <a:cubicBezTo>
                      <a:pt x="24364" y="1748"/>
                      <a:pt x="24688" y="1621"/>
                      <a:pt x="25023" y="1586"/>
                    </a:cubicBezTo>
                    <a:lnTo>
                      <a:pt x="26076" y="1447"/>
                    </a:lnTo>
                    <a:cubicBezTo>
                      <a:pt x="26331" y="1424"/>
                      <a:pt x="26585" y="1436"/>
                      <a:pt x="26828" y="1505"/>
                    </a:cubicBezTo>
                    <a:lnTo>
                      <a:pt x="27326" y="1644"/>
                    </a:lnTo>
                    <a:lnTo>
                      <a:pt x="28089" y="1933"/>
                    </a:lnTo>
                    <a:cubicBezTo>
                      <a:pt x="28552" y="2118"/>
                      <a:pt x="28922" y="2466"/>
                      <a:pt x="29131" y="2905"/>
                    </a:cubicBezTo>
                    <a:lnTo>
                      <a:pt x="29374" y="3391"/>
                    </a:lnTo>
                    <a:lnTo>
                      <a:pt x="29836" y="4571"/>
                    </a:lnTo>
                    <a:cubicBezTo>
                      <a:pt x="29894" y="4722"/>
                      <a:pt x="29929" y="4861"/>
                      <a:pt x="29940" y="5011"/>
                    </a:cubicBezTo>
                    <a:lnTo>
                      <a:pt x="30010" y="5543"/>
                    </a:lnTo>
                    <a:lnTo>
                      <a:pt x="30033" y="6330"/>
                    </a:lnTo>
                    <a:lnTo>
                      <a:pt x="30241" y="6619"/>
                    </a:lnTo>
                    <a:lnTo>
                      <a:pt x="30207" y="6584"/>
                    </a:lnTo>
                    <a:lnTo>
                      <a:pt x="30878" y="7522"/>
                    </a:lnTo>
                    <a:lnTo>
                      <a:pt x="31248" y="8239"/>
                    </a:lnTo>
                    <a:lnTo>
                      <a:pt x="31930" y="9859"/>
                    </a:lnTo>
                    <a:lnTo>
                      <a:pt x="32335" y="11004"/>
                    </a:lnTo>
                    <a:cubicBezTo>
                      <a:pt x="32370" y="11154"/>
                      <a:pt x="32416" y="11282"/>
                      <a:pt x="32428" y="11444"/>
                    </a:cubicBezTo>
                    <a:lnTo>
                      <a:pt x="32521" y="12508"/>
                    </a:lnTo>
                    <a:cubicBezTo>
                      <a:pt x="32532" y="12705"/>
                      <a:pt x="32521" y="12925"/>
                      <a:pt x="32463" y="13133"/>
                    </a:cubicBezTo>
                    <a:lnTo>
                      <a:pt x="32382" y="13480"/>
                    </a:lnTo>
                    <a:lnTo>
                      <a:pt x="32370" y="13688"/>
                    </a:lnTo>
                    <a:lnTo>
                      <a:pt x="32393" y="13966"/>
                    </a:lnTo>
                    <a:lnTo>
                      <a:pt x="32474" y="14382"/>
                    </a:lnTo>
                    <a:cubicBezTo>
                      <a:pt x="32509" y="14591"/>
                      <a:pt x="32532" y="14810"/>
                      <a:pt x="32497" y="15019"/>
                    </a:cubicBezTo>
                    <a:lnTo>
                      <a:pt x="32428" y="15539"/>
                    </a:lnTo>
                    <a:lnTo>
                      <a:pt x="32266" y="16210"/>
                    </a:lnTo>
                    <a:lnTo>
                      <a:pt x="32173" y="16696"/>
                    </a:lnTo>
                    <a:cubicBezTo>
                      <a:pt x="32139" y="16928"/>
                      <a:pt x="32069" y="17124"/>
                      <a:pt x="31965" y="17309"/>
                    </a:cubicBezTo>
                    <a:lnTo>
                      <a:pt x="31815" y="17564"/>
                    </a:lnTo>
                    <a:cubicBezTo>
                      <a:pt x="31884" y="17807"/>
                      <a:pt x="31907" y="18050"/>
                      <a:pt x="31884" y="18281"/>
                    </a:cubicBezTo>
                    <a:lnTo>
                      <a:pt x="31849" y="18767"/>
                    </a:lnTo>
                    <a:cubicBezTo>
                      <a:pt x="31826" y="19010"/>
                      <a:pt x="31768" y="19230"/>
                      <a:pt x="31664" y="19450"/>
                    </a:cubicBezTo>
                    <a:lnTo>
                      <a:pt x="31433" y="19947"/>
                    </a:lnTo>
                    <a:cubicBezTo>
                      <a:pt x="31317" y="20190"/>
                      <a:pt x="31155" y="20399"/>
                      <a:pt x="30947" y="20572"/>
                    </a:cubicBezTo>
                    <a:lnTo>
                      <a:pt x="30577" y="20908"/>
                    </a:lnTo>
                    <a:cubicBezTo>
                      <a:pt x="30311" y="21151"/>
                      <a:pt x="29987" y="21313"/>
                      <a:pt x="29640" y="21370"/>
                    </a:cubicBezTo>
                    <a:lnTo>
                      <a:pt x="29582" y="21382"/>
                    </a:lnTo>
                    <a:cubicBezTo>
                      <a:pt x="29593" y="21694"/>
                      <a:pt x="29547" y="21984"/>
                      <a:pt x="29420" y="22261"/>
                    </a:cubicBezTo>
                    <a:lnTo>
                      <a:pt x="29223" y="22747"/>
                    </a:lnTo>
                    <a:cubicBezTo>
                      <a:pt x="29316" y="22990"/>
                      <a:pt x="29362" y="23233"/>
                      <a:pt x="29339" y="23488"/>
                    </a:cubicBezTo>
                    <a:lnTo>
                      <a:pt x="29327" y="23974"/>
                    </a:lnTo>
                    <a:cubicBezTo>
                      <a:pt x="29327" y="24298"/>
                      <a:pt x="29246" y="24598"/>
                      <a:pt x="29084" y="24888"/>
                    </a:cubicBezTo>
                    <a:lnTo>
                      <a:pt x="28853" y="25327"/>
                    </a:lnTo>
                    <a:lnTo>
                      <a:pt x="28656" y="25732"/>
                    </a:lnTo>
                    <a:lnTo>
                      <a:pt x="28564" y="25929"/>
                    </a:lnTo>
                    <a:lnTo>
                      <a:pt x="28529" y="26195"/>
                    </a:lnTo>
                    <a:cubicBezTo>
                      <a:pt x="28460" y="26727"/>
                      <a:pt x="28170" y="27213"/>
                      <a:pt x="27731" y="27537"/>
                    </a:cubicBezTo>
                    <a:cubicBezTo>
                      <a:pt x="27291" y="27849"/>
                      <a:pt x="26736" y="27977"/>
                      <a:pt x="26203" y="27884"/>
                    </a:cubicBezTo>
                    <a:lnTo>
                      <a:pt x="26041" y="27861"/>
                    </a:lnTo>
                    <a:cubicBezTo>
                      <a:pt x="25613" y="27780"/>
                      <a:pt x="25220" y="27583"/>
                      <a:pt x="24931" y="27271"/>
                    </a:cubicBezTo>
                    <a:lnTo>
                      <a:pt x="24827" y="27294"/>
                    </a:lnTo>
                    <a:cubicBezTo>
                      <a:pt x="24665" y="27352"/>
                      <a:pt x="24514" y="27375"/>
                      <a:pt x="24364" y="27387"/>
                    </a:cubicBezTo>
                    <a:lnTo>
                      <a:pt x="24156" y="27387"/>
                    </a:lnTo>
                    <a:lnTo>
                      <a:pt x="24144" y="27410"/>
                    </a:lnTo>
                    <a:lnTo>
                      <a:pt x="24028" y="27687"/>
                    </a:lnTo>
                    <a:lnTo>
                      <a:pt x="23971" y="27977"/>
                    </a:lnTo>
                    <a:lnTo>
                      <a:pt x="23762" y="28613"/>
                    </a:lnTo>
                    <a:lnTo>
                      <a:pt x="23739" y="28787"/>
                    </a:lnTo>
                    <a:lnTo>
                      <a:pt x="23751" y="29111"/>
                    </a:lnTo>
                    <a:cubicBezTo>
                      <a:pt x="23751" y="29354"/>
                      <a:pt x="23728" y="29608"/>
                      <a:pt x="23647" y="29828"/>
                    </a:cubicBezTo>
                    <a:lnTo>
                      <a:pt x="23496" y="30233"/>
                    </a:lnTo>
                    <a:cubicBezTo>
                      <a:pt x="23299" y="30846"/>
                      <a:pt x="22802" y="31320"/>
                      <a:pt x="22177" y="31505"/>
                    </a:cubicBezTo>
                    <a:lnTo>
                      <a:pt x="21668" y="31667"/>
                    </a:lnTo>
                    <a:cubicBezTo>
                      <a:pt x="21414" y="31737"/>
                      <a:pt x="21148" y="31760"/>
                      <a:pt x="20881" y="31737"/>
                    </a:cubicBezTo>
                    <a:lnTo>
                      <a:pt x="20789" y="31725"/>
                    </a:lnTo>
                    <a:lnTo>
                      <a:pt x="20777" y="31737"/>
                    </a:lnTo>
                    <a:lnTo>
                      <a:pt x="20384" y="31899"/>
                    </a:lnTo>
                    <a:lnTo>
                      <a:pt x="19944" y="32107"/>
                    </a:lnTo>
                    <a:cubicBezTo>
                      <a:pt x="19609" y="32257"/>
                      <a:pt x="19250" y="32315"/>
                      <a:pt x="18891" y="32281"/>
                    </a:cubicBezTo>
                    <a:lnTo>
                      <a:pt x="18394" y="32246"/>
                    </a:lnTo>
                    <a:lnTo>
                      <a:pt x="17931" y="32165"/>
                    </a:lnTo>
                    <a:lnTo>
                      <a:pt x="17596" y="32165"/>
                    </a:lnTo>
                    <a:cubicBezTo>
                      <a:pt x="17411" y="32177"/>
                      <a:pt x="17237" y="32153"/>
                      <a:pt x="17063" y="32107"/>
                    </a:cubicBezTo>
                    <a:lnTo>
                      <a:pt x="16577" y="31991"/>
                    </a:lnTo>
                    <a:cubicBezTo>
                      <a:pt x="15941" y="31829"/>
                      <a:pt x="15409" y="31367"/>
                      <a:pt x="15189" y="30742"/>
                    </a:cubicBezTo>
                    <a:lnTo>
                      <a:pt x="15004" y="30244"/>
                    </a:lnTo>
                    <a:lnTo>
                      <a:pt x="14992" y="30233"/>
                    </a:lnTo>
                    <a:lnTo>
                      <a:pt x="14657" y="30244"/>
                    </a:lnTo>
                    <a:cubicBezTo>
                      <a:pt x="13836" y="30314"/>
                      <a:pt x="13049" y="29851"/>
                      <a:pt x="12702" y="29111"/>
                    </a:cubicBezTo>
                    <a:lnTo>
                      <a:pt x="12424" y="28949"/>
                    </a:lnTo>
                    <a:cubicBezTo>
                      <a:pt x="11915" y="28671"/>
                      <a:pt x="11556" y="28173"/>
                      <a:pt x="11429" y="27595"/>
                    </a:cubicBezTo>
                    <a:lnTo>
                      <a:pt x="11336" y="27097"/>
                    </a:lnTo>
                    <a:cubicBezTo>
                      <a:pt x="11302" y="26866"/>
                      <a:pt x="11279" y="26635"/>
                      <a:pt x="11325" y="26403"/>
                    </a:cubicBezTo>
                    <a:lnTo>
                      <a:pt x="11336" y="26322"/>
                    </a:lnTo>
                    <a:cubicBezTo>
                      <a:pt x="11140" y="25964"/>
                      <a:pt x="11047" y="25547"/>
                      <a:pt x="11082" y="25131"/>
                    </a:cubicBezTo>
                    <a:lnTo>
                      <a:pt x="11140" y="24679"/>
                    </a:lnTo>
                    <a:lnTo>
                      <a:pt x="10735" y="24402"/>
                    </a:lnTo>
                    <a:cubicBezTo>
                      <a:pt x="10573" y="24298"/>
                      <a:pt x="10422" y="24159"/>
                      <a:pt x="10307" y="24008"/>
                    </a:cubicBezTo>
                    <a:lnTo>
                      <a:pt x="9705" y="23245"/>
                    </a:lnTo>
                    <a:lnTo>
                      <a:pt x="9497" y="23013"/>
                    </a:lnTo>
                    <a:lnTo>
                      <a:pt x="9219" y="22990"/>
                    </a:lnTo>
                    <a:cubicBezTo>
                      <a:pt x="8942" y="22955"/>
                      <a:pt x="8652" y="22851"/>
                      <a:pt x="8398" y="22713"/>
                    </a:cubicBezTo>
                    <a:lnTo>
                      <a:pt x="7958" y="22446"/>
                    </a:lnTo>
                    <a:lnTo>
                      <a:pt x="7287" y="21914"/>
                    </a:lnTo>
                    <a:cubicBezTo>
                      <a:pt x="7171" y="21810"/>
                      <a:pt x="7056" y="21683"/>
                      <a:pt x="6963" y="21567"/>
                    </a:cubicBezTo>
                    <a:lnTo>
                      <a:pt x="6639" y="21127"/>
                    </a:lnTo>
                    <a:lnTo>
                      <a:pt x="6500" y="20896"/>
                    </a:lnTo>
                    <a:lnTo>
                      <a:pt x="6084" y="20815"/>
                    </a:lnTo>
                    <a:cubicBezTo>
                      <a:pt x="5262" y="20653"/>
                      <a:pt x="4626" y="20017"/>
                      <a:pt x="4476" y="19195"/>
                    </a:cubicBezTo>
                    <a:lnTo>
                      <a:pt x="4395" y="18744"/>
                    </a:lnTo>
                    <a:lnTo>
                      <a:pt x="4395" y="18675"/>
                    </a:lnTo>
                    <a:lnTo>
                      <a:pt x="4256" y="18640"/>
                    </a:lnTo>
                    <a:lnTo>
                      <a:pt x="3897" y="18582"/>
                    </a:lnTo>
                    <a:lnTo>
                      <a:pt x="3365" y="18501"/>
                    </a:lnTo>
                    <a:lnTo>
                      <a:pt x="2081" y="18189"/>
                    </a:lnTo>
                    <a:cubicBezTo>
                      <a:pt x="1884" y="18119"/>
                      <a:pt x="1676" y="18038"/>
                      <a:pt x="1502" y="17923"/>
                    </a:cubicBezTo>
                    <a:lnTo>
                      <a:pt x="1097" y="17657"/>
                    </a:lnTo>
                    <a:cubicBezTo>
                      <a:pt x="762" y="17425"/>
                      <a:pt x="507" y="17124"/>
                      <a:pt x="357" y="16766"/>
                    </a:cubicBezTo>
                    <a:lnTo>
                      <a:pt x="149" y="16268"/>
                    </a:lnTo>
                    <a:cubicBezTo>
                      <a:pt x="-129" y="15574"/>
                      <a:pt x="-13" y="14787"/>
                      <a:pt x="461" y="14209"/>
                    </a:cubicBezTo>
                    <a:lnTo>
                      <a:pt x="692" y="13943"/>
                    </a:lnTo>
                    <a:cubicBezTo>
                      <a:pt x="924" y="13665"/>
                      <a:pt x="1213" y="13457"/>
                      <a:pt x="1548" y="13341"/>
                    </a:cubicBezTo>
                    <a:cubicBezTo>
                      <a:pt x="1468" y="13179"/>
                      <a:pt x="1398" y="13006"/>
                      <a:pt x="1363" y="12832"/>
                    </a:cubicBezTo>
                    <a:lnTo>
                      <a:pt x="1259" y="12346"/>
                    </a:lnTo>
                    <a:cubicBezTo>
                      <a:pt x="1201" y="12103"/>
                      <a:pt x="1201" y="11860"/>
                      <a:pt x="1236" y="11629"/>
                    </a:cubicBezTo>
                    <a:lnTo>
                      <a:pt x="1317" y="11108"/>
                    </a:lnTo>
                    <a:cubicBezTo>
                      <a:pt x="1433" y="10240"/>
                      <a:pt x="2115" y="9569"/>
                      <a:pt x="2948" y="9419"/>
                    </a:cubicBezTo>
                    <a:cubicBezTo>
                      <a:pt x="2983" y="9234"/>
                      <a:pt x="3041" y="9060"/>
                      <a:pt x="3134" y="8898"/>
                    </a:cubicBezTo>
                    <a:lnTo>
                      <a:pt x="3377" y="8436"/>
                    </a:lnTo>
                    <a:lnTo>
                      <a:pt x="3492" y="8250"/>
                    </a:lnTo>
                    <a:lnTo>
                      <a:pt x="3492" y="8193"/>
                    </a:lnTo>
                    <a:cubicBezTo>
                      <a:pt x="3527" y="7776"/>
                      <a:pt x="3700" y="7371"/>
                      <a:pt x="3990" y="7059"/>
                    </a:cubicBezTo>
                    <a:lnTo>
                      <a:pt x="4337" y="6654"/>
                    </a:lnTo>
                    <a:lnTo>
                      <a:pt x="4684" y="6307"/>
                    </a:lnTo>
                    <a:lnTo>
                      <a:pt x="4684" y="5624"/>
                    </a:lnTo>
                    <a:lnTo>
                      <a:pt x="4777" y="4837"/>
                    </a:lnTo>
                    <a:cubicBezTo>
                      <a:pt x="4788" y="4675"/>
                      <a:pt x="4834" y="4513"/>
                      <a:pt x="4892" y="4375"/>
                    </a:cubicBezTo>
                    <a:lnTo>
                      <a:pt x="5077" y="3889"/>
                    </a:lnTo>
                    <a:cubicBezTo>
                      <a:pt x="5251" y="3438"/>
                      <a:pt x="5586" y="3067"/>
                      <a:pt x="6026" y="2847"/>
                    </a:cubicBezTo>
                    <a:lnTo>
                      <a:pt x="7553" y="2095"/>
                    </a:lnTo>
                    <a:lnTo>
                      <a:pt x="8224" y="1887"/>
                    </a:lnTo>
                    <a:lnTo>
                      <a:pt x="8502" y="1783"/>
                    </a:lnTo>
                    <a:lnTo>
                      <a:pt x="8826" y="1598"/>
                    </a:lnTo>
                    <a:lnTo>
                      <a:pt x="9578" y="1262"/>
                    </a:lnTo>
                    <a:cubicBezTo>
                      <a:pt x="9937" y="1112"/>
                      <a:pt x="10341" y="1077"/>
                      <a:pt x="10712" y="1158"/>
                    </a:cubicBezTo>
                    <a:lnTo>
                      <a:pt x="11221" y="1251"/>
                    </a:lnTo>
                    <a:lnTo>
                      <a:pt x="11452" y="1285"/>
                    </a:lnTo>
                    <a:lnTo>
                      <a:pt x="12088" y="1216"/>
                    </a:lnTo>
                    <a:lnTo>
                      <a:pt x="12424" y="1124"/>
                    </a:lnTo>
                    <a:lnTo>
                      <a:pt x="12875" y="1008"/>
                    </a:lnTo>
                    <a:lnTo>
                      <a:pt x="13130" y="915"/>
                    </a:lnTo>
                    <a:close/>
                    <a:moveTo>
                      <a:pt x="15583" y="4143"/>
                    </a:moveTo>
                    <a:lnTo>
                      <a:pt x="15490" y="4201"/>
                    </a:lnTo>
                    <a:lnTo>
                      <a:pt x="15073" y="4467"/>
                    </a:lnTo>
                    <a:cubicBezTo>
                      <a:pt x="14935" y="4548"/>
                      <a:pt x="14807" y="4617"/>
                      <a:pt x="14669" y="4652"/>
                    </a:cubicBezTo>
                    <a:lnTo>
                      <a:pt x="14159" y="4837"/>
                    </a:lnTo>
                    <a:lnTo>
                      <a:pt x="13523" y="5022"/>
                    </a:lnTo>
                    <a:lnTo>
                      <a:pt x="12667" y="5219"/>
                    </a:lnTo>
                    <a:lnTo>
                      <a:pt x="11603" y="5323"/>
                    </a:lnTo>
                    <a:cubicBezTo>
                      <a:pt x="11429" y="5346"/>
                      <a:pt x="11244" y="5335"/>
                      <a:pt x="11070" y="5312"/>
                    </a:cubicBezTo>
                    <a:lnTo>
                      <a:pt x="10619" y="5231"/>
                    </a:lnTo>
                    <a:lnTo>
                      <a:pt x="10446" y="5335"/>
                    </a:lnTo>
                    <a:lnTo>
                      <a:pt x="9670" y="5670"/>
                    </a:lnTo>
                    <a:lnTo>
                      <a:pt x="9103" y="5832"/>
                    </a:lnTo>
                    <a:lnTo>
                      <a:pt x="8780" y="5983"/>
                    </a:lnTo>
                    <a:lnTo>
                      <a:pt x="8699" y="6017"/>
                    </a:lnTo>
                    <a:lnTo>
                      <a:pt x="8687" y="6769"/>
                    </a:lnTo>
                    <a:lnTo>
                      <a:pt x="8583" y="7568"/>
                    </a:lnTo>
                    <a:cubicBezTo>
                      <a:pt x="8513" y="7973"/>
                      <a:pt x="8328" y="8354"/>
                      <a:pt x="8039" y="8655"/>
                    </a:cubicBezTo>
                    <a:lnTo>
                      <a:pt x="7669" y="9026"/>
                    </a:lnTo>
                    <a:lnTo>
                      <a:pt x="7437" y="9268"/>
                    </a:lnTo>
                    <a:cubicBezTo>
                      <a:pt x="7403" y="9535"/>
                      <a:pt x="7287" y="9801"/>
                      <a:pt x="7125" y="10044"/>
                    </a:cubicBezTo>
                    <a:lnTo>
                      <a:pt x="6882" y="10402"/>
                    </a:lnTo>
                    <a:lnTo>
                      <a:pt x="6882" y="10483"/>
                    </a:lnTo>
                    <a:lnTo>
                      <a:pt x="6871" y="10877"/>
                    </a:lnTo>
                    <a:lnTo>
                      <a:pt x="6905" y="11316"/>
                    </a:lnTo>
                    <a:cubicBezTo>
                      <a:pt x="6963" y="12091"/>
                      <a:pt x="6570" y="12786"/>
                      <a:pt x="5957" y="13167"/>
                    </a:cubicBezTo>
                    <a:lnTo>
                      <a:pt x="6014" y="13491"/>
                    </a:lnTo>
                    <a:cubicBezTo>
                      <a:pt x="6049" y="13688"/>
                      <a:pt x="6049" y="13896"/>
                      <a:pt x="6026" y="14093"/>
                    </a:cubicBezTo>
                    <a:lnTo>
                      <a:pt x="5945" y="14602"/>
                    </a:lnTo>
                    <a:cubicBezTo>
                      <a:pt x="5933" y="14741"/>
                      <a:pt x="5910" y="14857"/>
                      <a:pt x="5864" y="14972"/>
                    </a:cubicBezTo>
                    <a:lnTo>
                      <a:pt x="6373" y="15146"/>
                    </a:lnTo>
                    <a:cubicBezTo>
                      <a:pt x="6720" y="15250"/>
                      <a:pt x="7044" y="15458"/>
                      <a:pt x="7287" y="15736"/>
                    </a:cubicBezTo>
                    <a:lnTo>
                      <a:pt x="7623" y="16129"/>
                    </a:lnTo>
                    <a:lnTo>
                      <a:pt x="8108" y="16881"/>
                    </a:lnTo>
                    <a:lnTo>
                      <a:pt x="8166" y="16985"/>
                    </a:lnTo>
                    <a:lnTo>
                      <a:pt x="8189" y="16997"/>
                    </a:lnTo>
                    <a:lnTo>
                      <a:pt x="8537" y="17113"/>
                    </a:lnTo>
                    <a:cubicBezTo>
                      <a:pt x="9127" y="17321"/>
                      <a:pt x="9578" y="17795"/>
                      <a:pt x="9763" y="18385"/>
                    </a:cubicBezTo>
                    <a:lnTo>
                      <a:pt x="9879" y="18744"/>
                    </a:lnTo>
                    <a:lnTo>
                      <a:pt x="9971" y="18929"/>
                    </a:lnTo>
                    <a:lnTo>
                      <a:pt x="10064" y="19045"/>
                    </a:lnTo>
                    <a:lnTo>
                      <a:pt x="10122" y="19103"/>
                    </a:lnTo>
                    <a:lnTo>
                      <a:pt x="10746" y="19172"/>
                    </a:lnTo>
                    <a:cubicBezTo>
                      <a:pt x="11255" y="19242"/>
                      <a:pt x="11718" y="19496"/>
                      <a:pt x="12054" y="19889"/>
                    </a:cubicBezTo>
                    <a:lnTo>
                      <a:pt x="12331" y="20237"/>
                    </a:lnTo>
                    <a:lnTo>
                      <a:pt x="12655" y="20572"/>
                    </a:lnTo>
                    <a:lnTo>
                      <a:pt x="13049" y="21058"/>
                    </a:lnTo>
                    <a:cubicBezTo>
                      <a:pt x="13361" y="21081"/>
                      <a:pt x="13662" y="21197"/>
                      <a:pt x="13928" y="21370"/>
                    </a:cubicBezTo>
                    <a:lnTo>
                      <a:pt x="14241" y="21567"/>
                    </a:lnTo>
                    <a:cubicBezTo>
                      <a:pt x="14761" y="21903"/>
                      <a:pt x="15097" y="22458"/>
                      <a:pt x="15131" y="23083"/>
                    </a:cubicBezTo>
                    <a:lnTo>
                      <a:pt x="15189" y="23615"/>
                    </a:lnTo>
                    <a:lnTo>
                      <a:pt x="15189" y="24540"/>
                    </a:lnTo>
                    <a:lnTo>
                      <a:pt x="15178" y="24621"/>
                    </a:lnTo>
                    <a:cubicBezTo>
                      <a:pt x="15444" y="25026"/>
                      <a:pt x="15571" y="25501"/>
                      <a:pt x="15490" y="25998"/>
                    </a:cubicBezTo>
                    <a:cubicBezTo>
                      <a:pt x="15930" y="25859"/>
                      <a:pt x="16381" y="25883"/>
                      <a:pt x="16809" y="26056"/>
                    </a:cubicBezTo>
                    <a:lnTo>
                      <a:pt x="17225" y="26218"/>
                    </a:lnTo>
                    <a:cubicBezTo>
                      <a:pt x="17619" y="26380"/>
                      <a:pt x="17943" y="26646"/>
                      <a:pt x="18174" y="26993"/>
                    </a:cubicBezTo>
                    <a:lnTo>
                      <a:pt x="18452" y="27421"/>
                    </a:lnTo>
                    <a:cubicBezTo>
                      <a:pt x="18614" y="27687"/>
                      <a:pt x="18718" y="27988"/>
                      <a:pt x="18764" y="28277"/>
                    </a:cubicBezTo>
                    <a:lnTo>
                      <a:pt x="18776" y="28277"/>
                    </a:lnTo>
                    <a:lnTo>
                      <a:pt x="19285" y="28046"/>
                    </a:lnTo>
                    <a:lnTo>
                      <a:pt x="19852" y="27861"/>
                    </a:lnTo>
                    <a:lnTo>
                      <a:pt x="19863" y="27838"/>
                    </a:lnTo>
                    <a:lnTo>
                      <a:pt x="20060" y="27201"/>
                    </a:lnTo>
                    <a:lnTo>
                      <a:pt x="20141" y="26808"/>
                    </a:lnTo>
                    <a:cubicBezTo>
                      <a:pt x="20141" y="26773"/>
                      <a:pt x="20153" y="26727"/>
                      <a:pt x="20164" y="26692"/>
                    </a:cubicBezTo>
                    <a:cubicBezTo>
                      <a:pt x="20153" y="26658"/>
                      <a:pt x="20141" y="26611"/>
                      <a:pt x="20129" y="26554"/>
                    </a:cubicBezTo>
                    <a:lnTo>
                      <a:pt x="20037" y="26033"/>
                    </a:lnTo>
                    <a:cubicBezTo>
                      <a:pt x="19933" y="25524"/>
                      <a:pt x="20048" y="24980"/>
                      <a:pt x="20326" y="24552"/>
                    </a:cubicBezTo>
                    <a:lnTo>
                      <a:pt x="20569" y="24193"/>
                    </a:lnTo>
                    <a:cubicBezTo>
                      <a:pt x="20812" y="23846"/>
                      <a:pt x="21159" y="23569"/>
                      <a:pt x="21564" y="23430"/>
                    </a:cubicBezTo>
                    <a:lnTo>
                      <a:pt x="22073" y="23245"/>
                    </a:lnTo>
                    <a:cubicBezTo>
                      <a:pt x="22524" y="23083"/>
                      <a:pt x="23033" y="23094"/>
                      <a:pt x="23496" y="23268"/>
                    </a:cubicBezTo>
                    <a:lnTo>
                      <a:pt x="23843" y="23418"/>
                    </a:lnTo>
                    <a:lnTo>
                      <a:pt x="23936" y="23430"/>
                    </a:lnTo>
                    <a:lnTo>
                      <a:pt x="23947" y="23430"/>
                    </a:lnTo>
                    <a:lnTo>
                      <a:pt x="24202" y="23349"/>
                    </a:lnTo>
                    <a:lnTo>
                      <a:pt x="24665" y="23187"/>
                    </a:lnTo>
                    <a:cubicBezTo>
                      <a:pt x="24827" y="23129"/>
                      <a:pt x="25000" y="23106"/>
                      <a:pt x="25162" y="23094"/>
                    </a:cubicBezTo>
                    <a:lnTo>
                      <a:pt x="25162" y="22504"/>
                    </a:lnTo>
                    <a:cubicBezTo>
                      <a:pt x="25162" y="22308"/>
                      <a:pt x="25185" y="22111"/>
                      <a:pt x="25255" y="21914"/>
                    </a:cubicBezTo>
                    <a:lnTo>
                      <a:pt x="25139" y="21845"/>
                    </a:lnTo>
                    <a:lnTo>
                      <a:pt x="24688" y="21556"/>
                    </a:lnTo>
                    <a:cubicBezTo>
                      <a:pt x="24538" y="21463"/>
                      <a:pt x="24399" y="21347"/>
                      <a:pt x="24271" y="21208"/>
                    </a:cubicBezTo>
                    <a:lnTo>
                      <a:pt x="23913" y="20815"/>
                    </a:lnTo>
                    <a:cubicBezTo>
                      <a:pt x="23728" y="20607"/>
                      <a:pt x="23577" y="20352"/>
                      <a:pt x="23485" y="20063"/>
                    </a:cubicBezTo>
                    <a:lnTo>
                      <a:pt x="23369" y="19693"/>
                    </a:lnTo>
                    <a:cubicBezTo>
                      <a:pt x="23114" y="18871"/>
                      <a:pt x="23392" y="17992"/>
                      <a:pt x="24075" y="17471"/>
                    </a:cubicBezTo>
                    <a:lnTo>
                      <a:pt x="24503" y="17147"/>
                    </a:lnTo>
                    <a:cubicBezTo>
                      <a:pt x="24966" y="16800"/>
                      <a:pt x="25556" y="16685"/>
                      <a:pt x="26123" y="16800"/>
                    </a:cubicBezTo>
                    <a:lnTo>
                      <a:pt x="26620" y="16893"/>
                    </a:lnTo>
                    <a:lnTo>
                      <a:pt x="27291" y="17124"/>
                    </a:lnTo>
                    <a:lnTo>
                      <a:pt x="27650" y="17228"/>
                    </a:lnTo>
                    <a:cubicBezTo>
                      <a:pt x="27661" y="16742"/>
                      <a:pt x="27835" y="16291"/>
                      <a:pt x="28147" y="15933"/>
                    </a:cubicBezTo>
                    <a:lnTo>
                      <a:pt x="28356" y="15690"/>
                    </a:lnTo>
                    <a:lnTo>
                      <a:pt x="28379" y="15493"/>
                    </a:lnTo>
                    <a:lnTo>
                      <a:pt x="28517" y="14961"/>
                    </a:lnTo>
                    <a:lnTo>
                      <a:pt x="28529" y="14891"/>
                    </a:lnTo>
                    <a:lnTo>
                      <a:pt x="28494" y="14683"/>
                    </a:lnTo>
                    <a:lnTo>
                      <a:pt x="28413" y="13908"/>
                    </a:lnTo>
                    <a:lnTo>
                      <a:pt x="28437" y="13121"/>
                    </a:lnTo>
                    <a:lnTo>
                      <a:pt x="28541" y="12612"/>
                    </a:lnTo>
                    <a:lnTo>
                      <a:pt x="28483" y="12045"/>
                    </a:lnTo>
                    <a:lnTo>
                      <a:pt x="28402" y="11791"/>
                    </a:lnTo>
                    <a:lnTo>
                      <a:pt x="28240" y="11374"/>
                    </a:lnTo>
                    <a:cubicBezTo>
                      <a:pt x="28240" y="11374"/>
                      <a:pt x="28043" y="10877"/>
                      <a:pt x="28055" y="10888"/>
                    </a:cubicBezTo>
                    <a:cubicBezTo>
                      <a:pt x="28055" y="10888"/>
                      <a:pt x="27858" y="10391"/>
                      <a:pt x="27870" y="10437"/>
                    </a:cubicBezTo>
                    <a:lnTo>
                      <a:pt x="27673" y="9986"/>
                    </a:lnTo>
                    <a:lnTo>
                      <a:pt x="27522" y="9673"/>
                    </a:lnTo>
                    <a:lnTo>
                      <a:pt x="27314" y="9349"/>
                    </a:lnTo>
                    <a:lnTo>
                      <a:pt x="26689" y="8482"/>
                    </a:lnTo>
                    <a:lnTo>
                      <a:pt x="26319" y="7799"/>
                    </a:lnTo>
                    <a:cubicBezTo>
                      <a:pt x="26169" y="7510"/>
                      <a:pt x="26088" y="7186"/>
                      <a:pt x="26111" y="6862"/>
                    </a:cubicBezTo>
                    <a:lnTo>
                      <a:pt x="26111" y="6399"/>
                    </a:lnTo>
                    <a:lnTo>
                      <a:pt x="26088" y="5983"/>
                    </a:lnTo>
                    <a:lnTo>
                      <a:pt x="26065" y="5740"/>
                    </a:lnTo>
                    <a:lnTo>
                      <a:pt x="25995" y="5566"/>
                    </a:lnTo>
                    <a:lnTo>
                      <a:pt x="25428" y="5902"/>
                    </a:lnTo>
                    <a:cubicBezTo>
                      <a:pt x="25093" y="6087"/>
                      <a:pt x="24688" y="6179"/>
                      <a:pt x="24306" y="6156"/>
                    </a:cubicBezTo>
                    <a:lnTo>
                      <a:pt x="23936" y="6145"/>
                    </a:lnTo>
                    <a:lnTo>
                      <a:pt x="23624" y="6168"/>
                    </a:lnTo>
                    <a:lnTo>
                      <a:pt x="22605" y="6330"/>
                    </a:lnTo>
                    <a:lnTo>
                      <a:pt x="21911" y="6388"/>
                    </a:lnTo>
                    <a:cubicBezTo>
                      <a:pt x="21634" y="6399"/>
                      <a:pt x="21344" y="6364"/>
                      <a:pt x="21090" y="6272"/>
                    </a:cubicBezTo>
                    <a:lnTo>
                      <a:pt x="20129" y="5925"/>
                    </a:lnTo>
                    <a:lnTo>
                      <a:pt x="20072" y="5913"/>
                    </a:lnTo>
                    <a:cubicBezTo>
                      <a:pt x="19968" y="5948"/>
                      <a:pt x="19863" y="5994"/>
                      <a:pt x="19736" y="6017"/>
                    </a:cubicBezTo>
                    <a:lnTo>
                      <a:pt x="19227" y="6122"/>
                    </a:lnTo>
                    <a:lnTo>
                      <a:pt x="18406" y="6214"/>
                    </a:lnTo>
                    <a:cubicBezTo>
                      <a:pt x="17746" y="6249"/>
                      <a:pt x="17121" y="5983"/>
                      <a:pt x="16705" y="5474"/>
                    </a:cubicBezTo>
                    <a:lnTo>
                      <a:pt x="15606" y="4155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xmlns="" id="{FE243795-A0E3-70A5-3D47-348101876A9E}"/>
                  </a:ext>
                </a:extLst>
              </p:cNvPr>
              <p:cNvSpPr/>
              <p:nvPr/>
            </p:nvSpPr>
            <p:spPr>
              <a:xfrm>
                <a:off x="1252309" y="1860008"/>
                <a:ext cx="294095" cy="611167"/>
              </a:xfrm>
              <a:custGeom>
                <a:avLst/>
                <a:gdLst>
                  <a:gd name="connsiteX0" fmla="*/ 49175 w 294095"/>
                  <a:gd name="connsiteY0" fmla="*/ 729 h 611167"/>
                  <a:gd name="connsiteX1" fmla="*/ 53814 w 294095"/>
                  <a:gd name="connsiteY1" fmla="*/ 23 h 611167"/>
                  <a:gd name="connsiteX2" fmla="*/ 54647 w 294095"/>
                  <a:gd name="connsiteY2" fmla="*/ 0 h 611167"/>
                  <a:gd name="connsiteX3" fmla="*/ 55110 w 294095"/>
                  <a:gd name="connsiteY3" fmla="*/ 58 h 611167"/>
                  <a:gd name="connsiteX4" fmla="*/ 63452 w 294095"/>
                  <a:gd name="connsiteY4" fmla="*/ 2025 h 611167"/>
                  <a:gd name="connsiteX5" fmla="*/ 64470 w 294095"/>
                  <a:gd name="connsiteY5" fmla="*/ 2395 h 611167"/>
                  <a:gd name="connsiteX6" fmla="*/ 69109 w 294095"/>
                  <a:gd name="connsiteY6" fmla="*/ 4963 h 611167"/>
                  <a:gd name="connsiteX7" fmla="*/ 69537 w 294095"/>
                  <a:gd name="connsiteY7" fmla="*/ 5160 h 611167"/>
                  <a:gd name="connsiteX8" fmla="*/ 76074 w 294095"/>
                  <a:gd name="connsiteY8" fmla="*/ 8249 h 611167"/>
                  <a:gd name="connsiteX9" fmla="*/ 81454 w 294095"/>
                  <a:gd name="connsiteY9" fmla="*/ 11674 h 611167"/>
                  <a:gd name="connsiteX10" fmla="*/ 81790 w 294095"/>
                  <a:gd name="connsiteY10" fmla="*/ 11859 h 611167"/>
                  <a:gd name="connsiteX11" fmla="*/ 87597 w 294095"/>
                  <a:gd name="connsiteY11" fmla="*/ 14416 h 611167"/>
                  <a:gd name="connsiteX12" fmla="*/ 88315 w 294095"/>
                  <a:gd name="connsiteY12" fmla="*/ 14774 h 611167"/>
                  <a:gd name="connsiteX13" fmla="*/ 99341 w 294095"/>
                  <a:gd name="connsiteY13" fmla="*/ 21554 h 611167"/>
                  <a:gd name="connsiteX14" fmla="*/ 110529 w 294095"/>
                  <a:gd name="connsiteY14" fmla="*/ 29248 h 611167"/>
                  <a:gd name="connsiteX15" fmla="*/ 130891 w 294095"/>
                  <a:gd name="connsiteY15" fmla="*/ 45157 h 611167"/>
                  <a:gd name="connsiteX16" fmla="*/ 144393 w 294095"/>
                  <a:gd name="connsiteY16" fmla="*/ 56645 h 611167"/>
                  <a:gd name="connsiteX17" fmla="*/ 144798 w 294095"/>
                  <a:gd name="connsiteY17" fmla="*/ 56981 h 611167"/>
                  <a:gd name="connsiteX18" fmla="*/ 145214 w 294095"/>
                  <a:gd name="connsiteY18" fmla="*/ 57328 h 611167"/>
                  <a:gd name="connsiteX19" fmla="*/ 149738 w 294095"/>
                  <a:gd name="connsiteY19" fmla="*/ 61123 h 611167"/>
                  <a:gd name="connsiteX20" fmla="*/ 156229 w 294095"/>
                  <a:gd name="connsiteY20" fmla="*/ 66792 h 611167"/>
                  <a:gd name="connsiteX21" fmla="*/ 156668 w 294095"/>
                  <a:gd name="connsiteY21" fmla="*/ 67208 h 611167"/>
                  <a:gd name="connsiteX22" fmla="*/ 165912 w 294095"/>
                  <a:gd name="connsiteY22" fmla="*/ 76221 h 611167"/>
                  <a:gd name="connsiteX23" fmla="*/ 166283 w 294095"/>
                  <a:gd name="connsiteY23" fmla="*/ 76580 h 611167"/>
                  <a:gd name="connsiteX24" fmla="*/ 168585 w 294095"/>
                  <a:gd name="connsiteY24" fmla="*/ 78743 h 611167"/>
                  <a:gd name="connsiteX25" fmla="*/ 168932 w 294095"/>
                  <a:gd name="connsiteY25" fmla="*/ 79056 h 611167"/>
                  <a:gd name="connsiteX26" fmla="*/ 171466 w 294095"/>
                  <a:gd name="connsiteY26" fmla="*/ 81185 h 611167"/>
                  <a:gd name="connsiteX27" fmla="*/ 174948 w 294095"/>
                  <a:gd name="connsiteY27" fmla="*/ 84690 h 611167"/>
                  <a:gd name="connsiteX28" fmla="*/ 175388 w 294095"/>
                  <a:gd name="connsiteY28" fmla="*/ 85199 h 611167"/>
                  <a:gd name="connsiteX29" fmla="*/ 179449 w 294095"/>
                  <a:gd name="connsiteY29" fmla="*/ 90278 h 611167"/>
                  <a:gd name="connsiteX30" fmla="*/ 179819 w 294095"/>
                  <a:gd name="connsiteY30" fmla="*/ 90776 h 611167"/>
                  <a:gd name="connsiteX31" fmla="*/ 181902 w 294095"/>
                  <a:gd name="connsiteY31" fmla="*/ 93703 h 611167"/>
                  <a:gd name="connsiteX32" fmla="*/ 182133 w 294095"/>
                  <a:gd name="connsiteY32" fmla="*/ 93911 h 611167"/>
                  <a:gd name="connsiteX33" fmla="*/ 185708 w 294095"/>
                  <a:gd name="connsiteY33" fmla="*/ 97104 h 611167"/>
                  <a:gd name="connsiteX34" fmla="*/ 188080 w 294095"/>
                  <a:gd name="connsiteY34" fmla="*/ 99418 h 611167"/>
                  <a:gd name="connsiteX35" fmla="*/ 188450 w 294095"/>
                  <a:gd name="connsiteY35" fmla="*/ 99777 h 611167"/>
                  <a:gd name="connsiteX36" fmla="*/ 188774 w 294095"/>
                  <a:gd name="connsiteY36" fmla="*/ 100089 h 611167"/>
                  <a:gd name="connsiteX37" fmla="*/ 192893 w 294095"/>
                  <a:gd name="connsiteY37" fmla="*/ 103410 h 611167"/>
                  <a:gd name="connsiteX38" fmla="*/ 195392 w 294095"/>
                  <a:gd name="connsiteY38" fmla="*/ 105562 h 611167"/>
                  <a:gd name="connsiteX39" fmla="*/ 199765 w 294095"/>
                  <a:gd name="connsiteY39" fmla="*/ 109600 h 611167"/>
                  <a:gd name="connsiteX40" fmla="*/ 205215 w 294095"/>
                  <a:gd name="connsiteY40" fmla="*/ 114829 h 611167"/>
                  <a:gd name="connsiteX41" fmla="*/ 209403 w 294095"/>
                  <a:gd name="connsiteY41" fmla="*/ 119064 h 611167"/>
                  <a:gd name="connsiteX42" fmla="*/ 210583 w 294095"/>
                  <a:gd name="connsiteY42" fmla="*/ 120278 h 611167"/>
                  <a:gd name="connsiteX43" fmla="*/ 213753 w 294095"/>
                  <a:gd name="connsiteY43" fmla="*/ 123876 h 611167"/>
                  <a:gd name="connsiteX44" fmla="*/ 214042 w 294095"/>
                  <a:gd name="connsiteY44" fmla="*/ 124189 h 611167"/>
                  <a:gd name="connsiteX45" fmla="*/ 217976 w 294095"/>
                  <a:gd name="connsiteY45" fmla="*/ 127775 h 611167"/>
                  <a:gd name="connsiteX46" fmla="*/ 222314 w 294095"/>
                  <a:gd name="connsiteY46" fmla="*/ 131825 h 611167"/>
                  <a:gd name="connsiteX47" fmla="*/ 222685 w 294095"/>
                  <a:gd name="connsiteY47" fmla="*/ 132183 h 611167"/>
                  <a:gd name="connsiteX48" fmla="*/ 227023 w 294095"/>
                  <a:gd name="connsiteY48" fmla="*/ 136198 h 611167"/>
                  <a:gd name="connsiteX49" fmla="*/ 227544 w 294095"/>
                  <a:gd name="connsiteY49" fmla="*/ 136719 h 611167"/>
                  <a:gd name="connsiteX50" fmla="*/ 232461 w 294095"/>
                  <a:gd name="connsiteY50" fmla="*/ 142318 h 611167"/>
                  <a:gd name="connsiteX51" fmla="*/ 232773 w 294095"/>
                  <a:gd name="connsiteY51" fmla="*/ 142642 h 611167"/>
                  <a:gd name="connsiteX52" fmla="*/ 242712 w 294095"/>
                  <a:gd name="connsiteY52" fmla="*/ 151910 h 611167"/>
                  <a:gd name="connsiteX53" fmla="*/ 247594 w 294095"/>
                  <a:gd name="connsiteY53" fmla="*/ 157614 h 611167"/>
                  <a:gd name="connsiteX54" fmla="*/ 247930 w 294095"/>
                  <a:gd name="connsiteY54" fmla="*/ 158007 h 611167"/>
                  <a:gd name="connsiteX55" fmla="*/ 248265 w 294095"/>
                  <a:gd name="connsiteY55" fmla="*/ 158377 h 611167"/>
                  <a:gd name="connsiteX56" fmla="*/ 252615 w 294095"/>
                  <a:gd name="connsiteY56" fmla="*/ 163144 h 611167"/>
                  <a:gd name="connsiteX57" fmla="*/ 252858 w 294095"/>
                  <a:gd name="connsiteY57" fmla="*/ 163479 h 611167"/>
                  <a:gd name="connsiteX58" fmla="*/ 253125 w 294095"/>
                  <a:gd name="connsiteY58" fmla="*/ 163931 h 611167"/>
                  <a:gd name="connsiteX59" fmla="*/ 254467 w 294095"/>
                  <a:gd name="connsiteY59" fmla="*/ 166360 h 611167"/>
                  <a:gd name="connsiteX60" fmla="*/ 255566 w 294095"/>
                  <a:gd name="connsiteY60" fmla="*/ 168582 h 611167"/>
                  <a:gd name="connsiteX61" fmla="*/ 256445 w 294095"/>
                  <a:gd name="connsiteY61" fmla="*/ 169600 h 611167"/>
                  <a:gd name="connsiteX62" fmla="*/ 256850 w 294095"/>
                  <a:gd name="connsiteY62" fmla="*/ 170109 h 611167"/>
                  <a:gd name="connsiteX63" fmla="*/ 257058 w 294095"/>
                  <a:gd name="connsiteY63" fmla="*/ 170444 h 611167"/>
                  <a:gd name="connsiteX64" fmla="*/ 257776 w 294095"/>
                  <a:gd name="connsiteY64" fmla="*/ 171879 h 611167"/>
                  <a:gd name="connsiteX65" fmla="*/ 259199 w 294095"/>
                  <a:gd name="connsiteY65" fmla="*/ 174806 h 611167"/>
                  <a:gd name="connsiteX66" fmla="*/ 259407 w 294095"/>
                  <a:gd name="connsiteY66" fmla="*/ 175269 h 611167"/>
                  <a:gd name="connsiteX67" fmla="*/ 259638 w 294095"/>
                  <a:gd name="connsiteY67" fmla="*/ 175720 h 611167"/>
                  <a:gd name="connsiteX68" fmla="*/ 260356 w 294095"/>
                  <a:gd name="connsiteY68" fmla="*/ 177097 h 611167"/>
                  <a:gd name="connsiteX69" fmla="*/ 260587 w 294095"/>
                  <a:gd name="connsiteY69" fmla="*/ 177502 h 611167"/>
                  <a:gd name="connsiteX70" fmla="*/ 261073 w 294095"/>
                  <a:gd name="connsiteY70" fmla="*/ 178277 h 611167"/>
                  <a:gd name="connsiteX71" fmla="*/ 261316 w 294095"/>
                  <a:gd name="connsiteY71" fmla="*/ 178555 h 611167"/>
                  <a:gd name="connsiteX72" fmla="*/ 264428 w 294095"/>
                  <a:gd name="connsiteY72" fmla="*/ 182118 h 611167"/>
                  <a:gd name="connsiteX73" fmla="*/ 264752 w 294095"/>
                  <a:gd name="connsiteY73" fmla="*/ 182454 h 611167"/>
                  <a:gd name="connsiteX74" fmla="*/ 265516 w 294095"/>
                  <a:gd name="connsiteY74" fmla="*/ 183206 h 611167"/>
                  <a:gd name="connsiteX75" fmla="*/ 265793 w 294095"/>
                  <a:gd name="connsiteY75" fmla="*/ 183553 h 611167"/>
                  <a:gd name="connsiteX76" fmla="*/ 266060 w 294095"/>
                  <a:gd name="connsiteY76" fmla="*/ 183981 h 611167"/>
                  <a:gd name="connsiteX77" fmla="*/ 266372 w 294095"/>
                  <a:gd name="connsiteY77" fmla="*/ 184860 h 611167"/>
                  <a:gd name="connsiteX78" fmla="*/ 266395 w 294095"/>
                  <a:gd name="connsiteY78" fmla="*/ 185115 h 611167"/>
                  <a:gd name="connsiteX79" fmla="*/ 267147 w 294095"/>
                  <a:gd name="connsiteY79" fmla="*/ 185971 h 611167"/>
                  <a:gd name="connsiteX80" fmla="*/ 267471 w 294095"/>
                  <a:gd name="connsiteY80" fmla="*/ 186341 h 611167"/>
                  <a:gd name="connsiteX81" fmla="*/ 267737 w 294095"/>
                  <a:gd name="connsiteY81" fmla="*/ 186619 h 611167"/>
                  <a:gd name="connsiteX82" fmla="*/ 269704 w 294095"/>
                  <a:gd name="connsiteY82" fmla="*/ 188227 h 611167"/>
                  <a:gd name="connsiteX83" fmla="*/ 270375 w 294095"/>
                  <a:gd name="connsiteY83" fmla="*/ 188886 h 611167"/>
                  <a:gd name="connsiteX84" fmla="*/ 276831 w 294095"/>
                  <a:gd name="connsiteY84" fmla="*/ 196835 h 611167"/>
                  <a:gd name="connsiteX85" fmla="*/ 277826 w 294095"/>
                  <a:gd name="connsiteY85" fmla="*/ 198212 h 611167"/>
                  <a:gd name="connsiteX86" fmla="*/ 278115 w 294095"/>
                  <a:gd name="connsiteY86" fmla="*/ 198628 h 611167"/>
                  <a:gd name="connsiteX87" fmla="*/ 278427 w 294095"/>
                  <a:gd name="connsiteY87" fmla="*/ 199045 h 611167"/>
                  <a:gd name="connsiteX88" fmla="*/ 279006 w 294095"/>
                  <a:gd name="connsiteY88" fmla="*/ 199820 h 611167"/>
                  <a:gd name="connsiteX89" fmla="*/ 279237 w 294095"/>
                  <a:gd name="connsiteY89" fmla="*/ 200063 h 611167"/>
                  <a:gd name="connsiteX90" fmla="*/ 279573 w 294095"/>
                  <a:gd name="connsiteY90" fmla="*/ 200352 h 611167"/>
                  <a:gd name="connsiteX91" fmla="*/ 280059 w 294095"/>
                  <a:gd name="connsiteY91" fmla="*/ 200849 h 611167"/>
                  <a:gd name="connsiteX92" fmla="*/ 280765 w 294095"/>
                  <a:gd name="connsiteY92" fmla="*/ 201775 h 611167"/>
                  <a:gd name="connsiteX93" fmla="*/ 281031 w 294095"/>
                  <a:gd name="connsiteY93" fmla="*/ 202041 h 611167"/>
                  <a:gd name="connsiteX94" fmla="*/ 281424 w 294095"/>
                  <a:gd name="connsiteY94" fmla="*/ 202411 h 611167"/>
                  <a:gd name="connsiteX95" fmla="*/ 281945 w 294095"/>
                  <a:gd name="connsiteY95" fmla="*/ 203082 h 611167"/>
                  <a:gd name="connsiteX96" fmla="*/ 282315 w 294095"/>
                  <a:gd name="connsiteY96" fmla="*/ 203684 h 611167"/>
                  <a:gd name="connsiteX97" fmla="*/ 282581 w 294095"/>
                  <a:gd name="connsiteY97" fmla="*/ 204112 h 611167"/>
                  <a:gd name="connsiteX98" fmla="*/ 282870 w 294095"/>
                  <a:gd name="connsiteY98" fmla="*/ 204552 h 611167"/>
                  <a:gd name="connsiteX99" fmla="*/ 285728 w 294095"/>
                  <a:gd name="connsiteY99" fmla="*/ 209006 h 611167"/>
                  <a:gd name="connsiteX100" fmla="*/ 285982 w 294095"/>
                  <a:gd name="connsiteY100" fmla="*/ 209330 h 611167"/>
                  <a:gd name="connsiteX101" fmla="*/ 288701 w 294095"/>
                  <a:gd name="connsiteY101" fmla="*/ 212593 h 611167"/>
                  <a:gd name="connsiteX102" fmla="*/ 289187 w 294095"/>
                  <a:gd name="connsiteY102" fmla="*/ 213264 h 611167"/>
                  <a:gd name="connsiteX103" fmla="*/ 291733 w 294095"/>
                  <a:gd name="connsiteY103" fmla="*/ 217371 h 611167"/>
                  <a:gd name="connsiteX104" fmla="*/ 292068 w 294095"/>
                  <a:gd name="connsiteY104" fmla="*/ 218077 h 611167"/>
                  <a:gd name="connsiteX105" fmla="*/ 292461 w 294095"/>
                  <a:gd name="connsiteY105" fmla="*/ 219118 h 611167"/>
                  <a:gd name="connsiteX106" fmla="*/ 292577 w 294095"/>
                  <a:gd name="connsiteY106" fmla="*/ 219361 h 611167"/>
                  <a:gd name="connsiteX107" fmla="*/ 293723 w 294095"/>
                  <a:gd name="connsiteY107" fmla="*/ 220969 h 611167"/>
                  <a:gd name="connsiteX108" fmla="*/ 294093 w 294095"/>
                  <a:gd name="connsiteY108" fmla="*/ 222230 h 611167"/>
                  <a:gd name="connsiteX109" fmla="*/ 294070 w 294095"/>
                  <a:gd name="connsiteY109" fmla="*/ 222693 h 611167"/>
                  <a:gd name="connsiteX110" fmla="*/ 293919 w 294095"/>
                  <a:gd name="connsiteY110" fmla="*/ 223387 h 611167"/>
                  <a:gd name="connsiteX111" fmla="*/ 292242 w 294095"/>
                  <a:gd name="connsiteY111" fmla="*/ 227344 h 611167"/>
                  <a:gd name="connsiteX112" fmla="*/ 292033 w 294095"/>
                  <a:gd name="connsiteY112" fmla="*/ 227737 h 611167"/>
                  <a:gd name="connsiteX113" fmla="*/ 291721 w 294095"/>
                  <a:gd name="connsiteY113" fmla="*/ 228165 h 611167"/>
                  <a:gd name="connsiteX114" fmla="*/ 291409 w 294095"/>
                  <a:gd name="connsiteY114" fmla="*/ 228501 h 611167"/>
                  <a:gd name="connsiteX115" fmla="*/ 290055 w 294095"/>
                  <a:gd name="connsiteY115" fmla="*/ 229692 h 611167"/>
                  <a:gd name="connsiteX116" fmla="*/ 290020 w 294095"/>
                  <a:gd name="connsiteY116" fmla="*/ 229762 h 611167"/>
                  <a:gd name="connsiteX117" fmla="*/ 289615 w 294095"/>
                  <a:gd name="connsiteY117" fmla="*/ 230653 h 611167"/>
                  <a:gd name="connsiteX118" fmla="*/ 289222 w 294095"/>
                  <a:gd name="connsiteY118" fmla="*/ 231451 h 611167"/>
                  <a:gd name="connsiteX119" fmla="*/ 287996 w 294095"/>
                  <a:gd name="connsiteY119" fmla="*/ 233256 h 611167"/>
                  <a:gd name="connsiteX120" fmla="*/ 287706 w 294095"/>
                  <a:gd name="connsiteY120" fmla="*/ 233672 h 611167"/>
                  <a:gd name="connsiteX121" fmla="*/ 287510 w 294095"/>
                  <a:gd name="connsiteY121" fmla="*/ 233985 h 611167"/>
                  <a:gd name="connsiteX122" fmla="*/ 286214 w 294095"/>
                  <a:gd name="connsiteY122" fmla="*/ 236762 h 611167"/>
                  <a:gd name="connsiteX123" fmla="*/ 285925 w 294095"/>
                  <a:gd name="connsiteY123" fmla="*/ 237305 h 611167"/>
                  <a:gd name="connsiteX124" fmla="*/ 284606 w 294095"/>
                  <a:gd name="connsiteY124" fmla="*/ 239700 h 611167"/>
                  <a:gd name="connsiteX125" fmla="*/ 284154 w 294095"/>
                  <a:gd name="connsiteY125" fmla="*/ 240394 h 611167"/>
                  <a:gd name="connsiteX126" fmla="*/ 282211 w 294095"/>
                  <a:gd name="connsiteY126" fmla="*/ 242940 h 611167"/>
                  <a:gd name="connsiteX127" fmla="*/ 281968 w 294095"/>
                  <a:gd name="connsiteY127" fmla="*/ 243275 h 611167"/>
                  <a:gd name="connsiteX128" fmla="*/ 280660 w 294095"/>
                  <a:gd name="connsiteY128" fmla="*/ 245497 h 611167"/>
                  <a:gd name="connsiteX129" fmla="*/ 280198 w 294095"/>
                  <a:gd name="connsiteY129" fmla="*/ 246202 h 611167"/>
                  <a:gd name="connsiteX130" fmla="*/ 278497 w 294095"/>
                  <a:gd name="connsiteY130" fmla="*/ 248273 h 611167"/>
                  <a:gd name="connsiteX131" fmla="*/ 278150 w 294095"/>
                  <a:gd name="connsiteY131" fmla="*/ 248620 h 611167"/>
                  <a:gd name="connsiteX132" fmla="*/ 277398 w 294095"/>
                  <a:gd name="connsiteY132" fmla="*/ 249130 h 611167"/>
                  <a:gd name="connsiteX133" fmla="*/ 276900 w 294095"/>
                  <a:gd name="connsiteY133" fmla="*/ 249372 h 611167"/>
                  <a:gd name="connsiteX134" fmla="*/ 275281 w 294095"/>
                  <a:gd name="connsiteY134" fmla="*/ 252022 h 611167"/>
                  <a:gd name="connsiteX135" fmla="*/ 274818 w 294095"/>
                  <a:gd name="connsiteY135" fmla="*/ 252624 h 611167"/>
                  <a:gd name="connsiteX136" fmla="*/ 273383 w 294095"/>
                  <a:gd name="connsiteY136" fmla="*/ 254301 h 611167"/>
                  <a:gd name="connsiteX137" fmla="*/ 273071 w 294095"/>
                  <a:gd name="connsiteY137" fmla="*/ 254671 h 611167"/>
                  <a:gd name="connsiteX138" fmla="*/ 269067 w 294095"/>
                  <a:gd name="connsiteY138" fmla="*/ 259727 h 611167"/>
                  <a:gd name="connsiteX139" fmla="*/ 267841 w 294095"/>
                  <a:gd name="connsiteY139" fmla="*/ 261000 h 611167"/>
                  <a:gd name="connsiteX140" fmla="*/ 267575 w 294095"/>
                  <a:gd name="connsiteY140" fmla="*/ 261289 h 611167"/>
                  <a:gd name="connsiteX141" fmla="*/ 265516 w 294095"/>
                  <a:gd name="connsiteY141" fmla="*/ 264112 h 611167"/>
                  <a:gd name="connsiteX142" fmla="*/ 265354 w 294095"/>
                  <a:gd name="connsiteY142" fmla="*/ 264436 h 611167"/>
                  <a:gd name="connsiteX143" fmla="*/ 264440 w 294095"/>
                  <a:gd name="connsiteY143" fmla="*/ 266334 h 611167"/>
                  <a:gd name="connsiteX144" fmla="*/ 264104 w 294095"/>
                  <a:gd name="connsiteY144" fmla="*/ 266924 h 611167"/>
                  <a:gd name="connsiteX145" fmla="*/ 263144 w 294095"/>
                  <a:gd name="connsiteY145" fmla="*/ 268393 h 611167"/>
                  <a:gd name="connsiteX146" fmla="*/ 262866 w 294095"/>
                  <a:gd name="connsiteY146" fmla="*/ 268821 h 611167"/>
                  <a:gd name="connsiteX147" fmla="*/ 262600 w 294095"/>
                  <a:gd name="connsiteY147" fmla="*/ 269237 h 611167"/>
                  <a:gd name="connsiteX148" fmla="*/ 260726 w 294095"/>
                  <a:gd name="connsiteY148" fmla="*/ 272431 h 611167"/>
                  <a:gd name="connsiteX149" fmla="*/ 260460 w 294095"/>
                  <a:gd name="connsiteY149" fmla="*/ 272882 h 611167"/>
                  <a:gd name="connsiteX150" fmla="*/ 260205 w 294095"/>
                  <a:gd name="connsiteY150" fmla="*/ 273310 h 611167"/>
                  <a:gd name="connsiteX151" fmla="*/ 258944 w 294095"/>
                  <a:gd name="connsiteY151" fmla="*/ 275612 h 611167"/>
                  <a:gd name="connsiteX152" fmla="*/ 258747 w 294095"/>
                  <a:gd name="connsiteY152" fmla="*/ 276017 h 611167"/>
                  <a:gd name="connsiteX153" fmla="*/ 258123 w 294095"/>
                  <a:gd name="connsiteY153" fmla="*/ 277463 h 611167"/>
                  <a:gd name="connsiteX154" fmla="*/ 257486 w 294095"/>
                  <a:gd name="connsiteY154" fmla="*/ 278597 h 611167"/>
                  <a:gd name="connsiteX155" fmla="*/ 257220 w 294095"/>
                  <a:gd name="connsiteY155" fmla="*/ 279048 h 611167"/>
                  <a:gd name="connsiteX156" fmla="*/ 256977 w 294095"/>
                  <a:gd name="connsiteY156" fmla="*/ 279476 h 611167"/>
                  <a:gd name="connsiteX157" fmla="*/ 255485 w 294095"/>
                  <a:gd name="connsiteY157" fmla="*/ 282334 h 611167"/>
                  <a:gd name="connsiteX158" fmla="*/ 253946 w 294095"/>
                  <a:gd name="connsiteY158" fmla="*/ 284706 h 611167"/>
                  <a:gd name="connsiteX159" fmla="*/ 253576 w 294095"/>
                  <a:gd name="connsiteY159" fmla="*/ 285215 h 611167"/>
                  <a:gd name="connsiteX160" fmla="*/ 253263 w 294095"/>
                  <a:gd name="connsiteY160" fmla="*/ 285551 h 611167"/>
                  <a:gd name="connsiteX161" fmla="*/ 251829 w 294095"/>
                  <a:gd name="connsiteY161" fmla="*/ 286812 h 611167"/>
                  <a:gd name="connsiteX162" fmla="*/ 251667 w 294095"/>
                  <a:gd name="connsiteY162" fmla="*/ 287043 h 611167"/>
                  <a:gd name="connsiteX163" fmla="*/ 249816 w 294095"/>
                  <a:gd name="connsiteY163" fmla="*/ 289693 h 611167"/>
                  <a:gd name="connsiteX164" fmla="*/ 249225 w 294095"/>
                  <a:gd name="connsiteY164" fmla="*/ 290433 h 611167"/>
                  <a:gd name="connsiteX165" fmla="*/ 246888 w 294095"/>
                  <a:gd name="connsiteY165" fmla="*/ 292643 h 611167"/>
                  <a:gd name="connsiteX166" fmla="*/ 246356 w 294095"/>
                  <a:gd name="connsiteY166" fmla="*/ 293082 h 611167"/>
                  <a:gd name="connsiteX167" fmla="*/ 242920 w 294095"/>
                  <a:gd name="connsiteY167" fmla="*/ 295755 h 611167"/>
                  <a:gd name="connsiteX168" fmla="*/ 241323 w 294095"/>
                  <a:gd name="connsiteY168" fmla="*/ 296889 h 611167"/>
                  <a:gd name="connsiteX169" fmla="*/ 241231 w 294095"/>
                  <a:gd name="connsiteY169" fmla="*/ 296981 h 611167"/>
                  <a:gd name="connsiteX170" fmla="*/ 240178 w 294095"/>
                  <a:gd name="connsiteY170" fmla="*/ 298682 h 611167"/>
                  <a:gd name="connsiteX171" fmla="*/ 239923 w 294095"/>
                  <a:gd name="connsiteY171" fmla="*/ 299018 h 611167"/>
                  <a:gd name="connsiteX172" fmla="*/ 239553 w 294095"/>
                  <a:gd name="connsiteY172" fmla="*/ 299388 h 611167"/>
                  <a:gd name="connsiteX173" fmla="*/ 238003 w 294095"/>
                  <a:gd name="connsiteY173" fmla="*/ 300765 h 611167"/>
                  <a:gd name="connsiteX174" fmla="*/ 237945 w 294095"/>
                  <a:gd name="connsiteY174" fmla="*/ 300834 h 611167"/>
                  <a:gd name="connsiteX175" fmla="*/ 237378 w 294095"/>
                  <a:gd name="connsiteY175" fmla="*/ 302118 h 611167"/>
                  <a:gd name="connsiteX176" fmla="*/ 237054 w 294095"/>
                  <a:gd name="connsiteY176" fmla="*/ 302731 h 611167"/>
                  <a:gd name="connsiteX177" fmla="*/ 235677 w 294095"/>
                  <a:gd name="connsiteY177" fmla="*/ 305080 h 611167"/>
                  <a:gd name="connsiteX178" fmla="*/ 235446 w 294095"/>
                  <a:gd name="connsiteY178" fmla="*/ 305497 h 611167"/>
                  <a:gd name="connsiteX179" fmla="*/ 234983 w 294095"/>
                  <a:gd name="connsiteY179" fmla="*/ 306376 h 611167"/>
                  <a:gd name="connsiteX180" fmla="*/ 234844 w 294095"/>
                  <a:gd name="connsiteY180" fmla="*/ 306688 h 611167"/>
                  <a:gd name="connsiteX181" fmla="*/ 234312 w 294095"/>
                  <a:gd name="connsiteY181" fmla="*/ 308493 h 611167"/>
                  <a:gd name="connsiteX182" fmla="*/ 233722 w 294095"/>
                  <a:gd name="connsiteY182" fmla="*/ 312600 h 611167"/>
                  <a:gd name="connsiteX183" fmla="*/ 233282 w 294095"/>
                  <a:gd name="connsiteY183" fmla="*/ 315354 h 611167"/>
                  <a:gd name="connsiteX184" fmla="*/ 232773 w 294095"/>
                  <a:gd name="connsiteY184" fmla="*/ 317078 h 611167"/>
                  <a:gd name="connsiteX185" fmla="*/ 232623 w 294095"/>
                  <a:gd name="connsiteY185" fmla="*/ 317564 h 611167"/>
                  <a:gd name="connsiteX186" fmla="*/ 232044 w 294095"/>
                  <a:gd name="connsiteY186" fmla="*/ 319600 h 611167"/>
                  <a:gd name="connsiteX187" fmla="*/ 231975 w 294095"/>
                  <a:gd name="connsiteY187" fmla="*/ 319855 h 611167"/>
                  <a:gd name="connsiteX188" fmla="*/ 231952 w 294095"/>
                  <a:gd name="connsiteY188" fmla="*/ 322828 h 611167"/>
                  <a:gd name="connsiteX189" fmla="*/ 231952 w 294095"/>
                  <a:gd name="connsiteY189" fmla="*/ 323325 h 611167"/>
                  <a:gd name="connsiteX190" fmla="*/ 232091 w 294095"/>
                  <a:gd name="connsiteY190" fmla="*/ 329770 h 611167"/>
                  <a:gd name="connsiteX191" fmla="*/ 232114 w 294095"/>
                  <a:gd name="connsiteY191" fmla="*/ 331482 h 611167"/>
                  <a:gd name="connsiteX192" fmla="*/ 231743 w 294095"/>
                  <a:gd name="connsiteY192" fmla="*/ 342612 h 611167"/>
                  <a:gd name="connsiteX193" fmla="*/ 231767 w 294095"/>
                  <a:gd name="connsiteY193" fmla="*/ 342982 h 611167"/>
                  <a:gd name="connsiteX194" fmla="*/ 232137 w 294095"/>
                  <a:gd name="connsiteY194" fmla="*/ 346175 h 611167"/>
                  <a:gd name="connsiteX195" fmla="*/ 232172 w 294095"/>
                  <a:gd name="connsiteY195" fmla="*/ 347032 h 611167"/>
                  <a:gd name="connsiteX196" fmla="*/ 231373 w 294095"/>
                  <a:gd name="connsiteY196" fmla="*/ 364710 h 611167"/>
                  <a:gd name="connsiteX197" fmla="*/ 231304 w 294095"/>
                  <a:gd name="connsiteY197" fmla="*/ 365370 h 611167"/>
                  <a:gd name="connsiteX198" fmla="*/ 230910 w 294095"/>
                  <a:gd name="connsiteY198" fmla="*/ 367614 h 611167"/>
                  <a:gd name="connsiteX199" fmla="*/ 230829 w 294095"/>
                  <a:gd name="connsiteY199" fmla="*/ 368100 h 611167"/>
                  <a:gd name="connsiteX200" fmla="*/ 230760 w 294095"/>
                  <a:gd name="connsiteY200" fmla="*/ 368517 h 611167"/>
                  <a:gd name="connsiteX201" fmla="*/ 230413 w 294095"/>
                  <a:gd name="connsiteY201" fmla="*/ 379126 h 611167"/>
                  <a:gd name="connsiteX202" fmla="*/ 230124 w 294095"/>
                  <a:gd name="connsiteY202" fmla="*/ 380121 h 611167"/>
                  <a:gd name="connsiteX203" fmla="*/ 229869 w 294095"/>
                  <a:gd name="connsiteY203" fmla="*/ 380537 h 611167"/>
                  <a:gd name="connsiteX204" fmla="*/ 229256 w 294095"/>
                  <a:gd name="connsiteY204" fmla="*/ 381151 h 611167"/>
                  <a:gd name="connsiteX205" fmla="*/ 227463 w 294095"/>
                  <a:gd name="connsiteY205" fmla="*/ 382331 h 611167"/>
                  <a:gd name="connsiteX206" fmla="*/ 227046 w 294095"/>
                  <a:gd name="connsiteY206" fmla="*/ 382527 h 611167"/>
                  <a:gd name="connsiteX207" fmla="*/ 226190 w 294095"/>
                  <a:gd name="connsiteY207" fmla="*/ 382805 h 611167"/>
                  <a:gd name="connsiteX208" fmla="*/ 223980 w 294095"/>
                  <a:gd name="connsiteY208" fmla="*/ 383129 h 611167"/>
                  <a:gd name="connsiteX209" fmla="*/ 223263 w 294095"/>
                  <a:gd name="connsiteY209" fmla="*/ 383094 h 611167"/>
                  <a:gd name="connsiteX210" fmla="*/ 221909 w 294095"/>
                  <a:gd name="connsiteY210" fmla="*/ 382759 h 611167"/>
                  <a:gd name="connsiteX211" fmla="*/ 220695 w 294095"/>
                  <a:gd name="connsiteY211" fmla="*/ 383106 h 611167"/>
                  <a:gd name="connsiteX212" fmla="*/ 220382 w 294095"/>
                  <a:gd name="connsiteY212" fmla="*/ 383175 h 611167"/>
                  <a:gd name="connsiteX213" fmla="*/ 219537 w 294095"/>
                  <a:gd name="connsiteY213" fmla="*/ 383256 h 611167"/>
                  <a:gd name="connsiteX214" fmla="*/ 215777 w 294095"/>
                  <a:gd name="connsiteY214" fmla="*/ 383152 h 611167"/>
                  <a:gd name="connsiteX215" fmla="*/ 215268 w 294095"/>
                  <a:gd name="connsiteY215" fmla="*/ 383129 h 611167"/>
                  <a:gd name="connsiteX216" fmla="*/ 214817 w 294095"/>
                  <a:gd name="connsiteY216" fmla="*/ 383129 h 611167"/>
                  <a:gd name="connsiteX217" fmla="*/ 209530 w 294095"/>
                  <a:gd name="connsiteY217" fmla="*/ 383453 h 611167"/>
                  <a:gd name="connsiteX218" fmla="*/ 208836 w 294095"/>
                  <a:gd name="connsiteY218" fmla="*/ 383453 h 611167"/>
                  <a:gd name="connsiteX219" fmla="*/ 199672 w 294095"/>
                  <a:gd name="connsiteY219" fmla="*/ 383002 h 611167"/>
                  <a:gd name="connsiteX220" fmla="*/ 199152 w 294095"/>
                  <a:gd name="connsiteY220" fmla="*/ 382979 h 611167"/>
                  <a:gd name="connsiteX221" fmla="*/ 198781 w 294095"/>
                  <a:gd name="connsiteY221" fmla="*/ 382967 h 611167"/>
                  <a:gd name="connsiteX222" fmla="*/ 191469 w 294095"/>
                  <a:gd name="connsiteY222" fmla="*/ 383812 h 611167"/>
                  <a:gd name="connsiteX223" fmla="*/ 190752 w 294095"/>
                  <a:gd name="connsiteY223" fmla="*/ 383823 h 611167"/>
                  <a:gd name="connsiteX224" fmla="*/ 189907 w 294095"/>
                  <a:gd name="connsiteY224" fmla="*/ 383650 h 611167"/>
                  <a:gd name="connsiteX225" fmla="*/ 188565 w 294095"/>
                  <a:gd name="connsiteY225" fmla="*/ 383060 h 611167"/>
                  <a:gd name="connsiteX226" fmla="*/ 188554 w 294095"/>
                  <a:gd name="connsiteY226" fmla="*/ 383060 h 611167"/>
                  <a:gd name="connsiteX227" fmla="*/ 185708 w 294095"/>
                  <a:gd name="connsiteY227" fmla="*/ 383303 h 611167"/>
                  <a:gd name="connsiteX228" fmla="*/ 183972 w 294095"/>
                  <a:gd name="connsiteY228" fmla="*/ 383418 h 611167"/>
                  <a:gd name="connsiteX229" fmla="*/ 179240 w 294095"/>
                  <a:gd name="connsiteY229" fmla="*/ 383268 h 611167"/>
                  <a:gd name="connsiteX230" fmla="*/ 178927 w 294095"/>
                  <a:gd name="connsiteY230" fmla="*/ 383326 h 611167"/>
                  <a:gd name="connsiteX231" fmla="*/ 176718 w 294095"/>
                  <a:gd name="connsiteY231" fmla="*/ 383742 h 611167"/>
                  <a:gd name="connsiteX232" fmla="*/ 174554 w 294095"/>
                  <a:gd name="connsiteY232" fmla="*/ 386635 h 611167"/>
                  <a:gd name="connsiteX233" fmla="*/ 174485 w 294095"/>
                  <a:gd name="connsiteY233" fmla="*/ 386739 h 611167"/>
                  <a:gd name="connsiteX234" fmla="*/ 173860 w 294095"/>
                  <a:gd name="connsiteY234" fmla="*/ 389377 h 611167"/>
                  <a:gd name="connsiteX235" fmla="*/ 173779 w 294095"/>
                  <a:gd name="connsiteY235" fmla="*/ 390811 h 611167"/>
                  <a:gd name="connsiteX236" fmla="*/ 173675 w 294095"/>
                  <a:gd name="connsiteY236" fmla="*/ 392188 h 611167"/>
                  <a:gd name="connsiteX237" fmla="*/ 173467 w 294095"/>
                  <a:gd name="connsiteY237" fmla="*/ 393033 h 611167"/>
                  <a:gd name="connsiteX238" fmla="*/ 172182 w 294095"/>
                  <a:gd name="connsiteY238" fmla="*/ 396110 h 611167"/>
                  <a:gd name="connsiteX239" fmla="*/ 171858 w 294095"/>
                  <a:gd name="connsiteY239" fmla="*/ 396573 h 611167"/>
                  <a:gd name="connsiteX240" fmla="*/ 170829 w 294095"/>
                  <a:gd name="connsiteY240" fmla="*/ 397742 h 611167"/>
                  <a:gd name="connsiteX241" fmla="*/ 170563 w 294095"/>
                  <a:gd name="connsiteY241" fmla="*/ 398066 h 611167"/>
                  <a:gd name="connsiteX242" fmla="*/ 169082 w 294095"/>
                  <a:gd name="connsiteY242" fmla="*/ 400206 h 611167"/>
                  <a:gd name="connsiteX243" fmla="*/ 168816 w 294095"/>
                  <a:gd name="connsiteY243" fmla="*/ 400530 h 611167"/>
                  <a:gd name="connsiteX244" fmla="*/ 168191 w 294095"/>
                  <a:gd name="connsiteY244" fmla="*/ 401097 h 611167"/>
                  <a:gd name="connsiteX245" fmla="*/ 166108 w 294095"/>
                  <a:gd name="connsiteY245" fmla="*/ 402520 h 611167"/>
                  <a:gd name="connsiteX246" fmla="*/ 165912 w 294095"/>
                  <a:gd name="connsiteY246" fmla="*/ 402717 h 611167"/>
                  <a:gd name="connsiteX247" fmla="*/ 164176 w 294095"/>
                  <a:gd name="connsiteY247" fmla="*/ 404695 h 611167"/>
                  <a:gd name="connsiteX248" fmla="*/ 162649 w 294095"/>
                  <a:gd name="connsiteY248" fmla="*/ 406188 h 611167"/>
                  <a:gd name="connsiteX249" fmla="*/ 162418 w 294095"/>
                  <a:gd name="connsiteY249" fmla="*/ 406465 h 611167"/>
                  <a:gd name="connsiteX250" fmla="*/ 160786 w 294095"/>
                  <a:gd name="connsiteY250" fmla="*/ 408606 h 611167"/>
                  <a:gd name="connsiteX251" fmla="*/ 160208 w 294095"/>
                  <a:gd name="connsiteY251" fmla="*/ 409196 h 611167"/>
                  <a:gd name="connsiteX252" fmla="*/ 158611 w 294095"/>
                  <a:gd name="connsiteY252" fmla="*/ 410677 h 611167"/>
                  <a:gd name="connsiteX253" fmla="*/ 158218 w 294095"/>
                  <a:gd name="connsiteY253" fmla="*/ 411035 h 611167"/>
                  <a:gd name="connsiteX254" fmla="*/ 157929 w 294095"/>
                  <a:gd name="connsiteY254" fmla="*/ 411313 h 611167"/>
                  <a:gd name="connsiteX255" fmla="*/ 157165 w 294095"/>
                  <a:gd name="connsiteY255" fmla="*/ 412262 h 611167"/>
                  <a:gd name="connsiteX256" fmla="*/ 157269 w 294095"/>
                  <a:gd name="connsiteY256" fmla="*/ 413615 h 611167"/>
                  <a:gd name="connsiteX257" fmla="*/ 157281 w 294095"/>
                  <a:gd name="connsiteY257" fmla="*/ 414286 h 611167"/>
                  <a:gd name="connsiteX258" fmla="*/ 157200 w 294095"/>
                  <a:gd name="connsiteY258" fmla="*/ 415559 h 611167"/>
                  <a:gd name="connsiteX259" fmla="*/ 157339 w 294095"/>
                  <a:gd name="connsiteY259" fmla="*/ 415744 h 611167"/>
                  <a:gd name="connsiteX260" fmla="*/ 157628 w 294095"/>
                  <a:gd name="connsiteY260" fmla="*/ 416531 h 611167"/>
                  <a:gd name="connsiteX261" fmla="*/ 158091 w 294095"/>
                  <a:gd name="connsiteY261" fmla="*/ 419736 h 611167"/>
                  <a:gd name="connsiteX262" fmla="*/ 158102 w 294095"/>
                  <a:gd name="connsiteY262" fmla="*/ 420140 h 611167"/>
                  <a:gd name="connsiteX263" fmla="*/ 158021 w 294095"/>
                  <a:gd name="connsiteY263" fmla="*/ 421031 h 611167"/>
                  <a:gd name="connsiteX264" fmla="*/ 157489 w 294095"/>
                  <a:gd name="connsiteY264" fmla="*/ 423114 h 611167"/>
                  <a:gd name="connsiteX265" fmla="*/ 156494 w 294095"/>
                  <a:gd name="connsiteY265" fmla="*/ 426770 h 611167"/>
                  <a:gd name="connsiteX266" fmla="*/ 156263 w 294095"/>
                  <a:gd name="connsiteY266" fmla="*/ 427522 h 611167"/>
                  <a:gd name="connsiteX267" fmla="*/ 155302 w 294095"/>
                  <a:gd name="connsiteY267" fmla="*/ 429905 h 611167"/>
                  <a:gd name="connsiteX268" fmla="*/ 155198 w 294095"/>
                  <a:gd name="connsiteY268" fmla="*/ 430299 h 611167"/>
                  <a:gd name="connsiteX269" fmla="*/ 154920 w 294095"/>
                  <a:gd name="connsiteY269" fmla="*/ 431328 h 611167"/>
                  <a:gd name="connsiteX270" fmla="*/ 154689 w 294095"/>
                  <a:gd name="connsiteY270" fmla="*/ 431988 h 611167"/>
                  <a:gd name="connsiteX271" fmla="*/ 153821 w 294095"/>
                  <a:gd name="connsiteY271" fmla="*/ 434013 h 611167"/>
                  <a:gd name="connsiteX272" fmla="*/ 153682 w 294095"/>
                  <a:gd name="connsiteY272" fmla="*/ 434383 h 611167"/>
                  <a:gd name="connsiteX273" fmla="*/ 152977 w 294095"/>
                  <a:gd name="connsiteY273" fmla="*/ 436917 h 611167"/>
                  <a:gd name="connsiteX274" fmla="*/ 152838 w 294095"/>
                  <a:gd name="connsiteY274" fmla="*/ 437426 h 611167"/>
                  <a:gd name="connsiteX275" fmla="*/ 152421 w 294095"/>
                  <a:gd name="connsiteY275" fmla="*/ 438976 h 611167"/>
                  <a:gd name="connsiteX276" fmla="*/ 152283 w 294095"/>
                  <a:gd name="connsiteY276" fmla="*/ 439474 h 611167"/>
                  <a:gd name="connsiteX277" fmla="*/ 152190 w 294095"/>
                  <a:gd name="connsiteY277" fmla="*/ 439809 h 611167"/>
                  <a:gd name="connsiteX278" fmla="*/ 152074 w 294095"/>
                  <a:gd name="connsiteY278" fmla="*/ 441776 h 611167"/>
                  <a:gd name="connsiteX279" fmla="*/ 151912 w 294095"/>
                  <a:gd name="connsiteY279" fmla="*/ 442597 h 611167"/>
                  <a:gd name="connsiteX280" fmla="*/ 150281 w 294095"/>
                  <a:gd name="connsiteY280" fmla="*/ 448602 h 611167"/>
                  <a:gd name="connsiteX281" fmla="*/ 149321 w 294095"/>
                  <a:gd name="connsiteY281" fmla="*/ 450985 h 611167"/>
                  <a:gd name="connsiteX282" fmla="*/ 149240 w 294095"/>
                  <a:gd name="connsiteY282" fmla="*/ 451309 h 611167"/>
                  <a:gd name="connsiteX283" fmla="*/ 148673 w 294095"/>
                  <a:gd name="connsiteY283" fmla="*/ 454410 h 611167"/>
                  <a:gd name="connsiteX284" fmla="*/ 147585 w 294095"/>
                  <a:gd name="connsiteY284" fmla="*/ 459732 h 611167"/>
                  <a:gd name="connsiteX285" fmla="*/ 146567 w 294095"/>
                  <a:gd name="connsiteY285" fmla="*/ 463920 h 611167"/>
                  <a:gd name="connsiteX286" fmla="*/ 146475 w 294095"/>
                  <a:gd name="connsiteY286" fmla="*/ 464314 h 611167"/>
                  <a:gd name="connsiteX287" fmla="*/ 146081 w 294095"/>
                  <a:gd name="connsiteY287" fmla="*/ 467947 h 611167"/>
                  <a:gd name="connsiteX288" fmla="*/ 145850 w 294095"/>
                  <a:gd name="connsiteY288" fmla="*/ 468895 h 611167"/>
                  <a:gd name="connsiteX289" fmla="*/ 143802 w 294095"/>
                  <a:gd name="connsiteY289" fmla="*/ 474888 h 611167"/>
                  <a:gd name="connsiteX290" fmla="*/ 143709 w 294095"/>
                  <a:gd name="connsiteY290" fmla="*/ 475282 h 611167"/>
                  <a:gd name="connsiteX291" fmla="*/ 143131 w 294095"/>
                  <a:gd name="connsiteY291" fmla="*/ 478197 h 611167"/>
                  <a:gd name="connsiteX292" fmla="*/ 142078 w 294095"/>
                  <a:gd name="connsiteY292" fmla="*/ 481078 h 611167"/>
                  <a:gd name="connsiteX293" fmla="*/ 142622 w 294095"/>
                  <a:gd name="connsiteY293" fmla="*/ 483068 h 611167"/>
                  <a:gd name="connsiteX294" fmla="*/ 142772 w 294095"/>
                  <a:gd name="connsiteY294" fmla="*/ 483566 h 611167"/>
                  <a:gd name="connsiteX295" fmla="*/ 142865 w 294095"/>
                  <a:gd name="connsiteY295" fmla="*/ 483878 h 611167"/>
                  <a:gd name="connsiteX296" fmla="*/ 143455 w 294095"/>
                  <a:gd name="connsiteY296" fmla="*/ 484977 h 611167"/>
                  <a:gd name="connsiteX297" fmla="*/ 143652 w 294095"/>
                  <a:gd name="connsiteY297" fmla="*/ 485255 h 611167"/>
                  <a:gd name="connsiteX298" fmla="*/ 144218 w 294095"/>
                  <a:gd name="connsiteY298" fmla="*/ 485961 h 611167"/>
                  <a:gd name="connsiteX299" fmla="*/ 144890 w 294095"/>
                  <a:gd name="connsiteY299" fmla="*/ 486076 h 611167"/>
                  <a:gd name="connsiteX300" fmla="*/ 145306 w 294095"/>
                  <a:gd name="connsiteY300" fmla="*/ 486111 h 611167"/>
                  <a:gd name="connsiteX301" fmla="*/ 146370 w 294095"/>
                  <a:gd name="connsiteY301" fmla="*/ 486180 h 611167"/>
                  <a:gd name="connsiteX302" fmla="*/ 147065 w 294095"/>
                  <a:gd name="connsiteY302" fmla="*/ 486285 h 611167"/>
                  <a:gd name="connsiteX303" fmla="*/ 147724 w 294095"/>
                  <a:gd name="connsiteY303" fmla="*/ 486493 h 611167"/>
                  <a:gd name="connsiteX304" fmla="*/ 149124 w 294095"/>
                  <a:gd name="connsiteY304" fmla="*/ 487256 h 611167"/>
                  <a:gd name="connsiteX305" fmla="*/ 149888 w 294095"/>
                  <a:gd name="connsiteY305" fmla="*/ 487974 h 611167"/>
                  <a:gd name="connsiteX306" fmla="*/ 150466 w 294095"/>
                  <a:gd name="connsiteY306" fmla="*/ 488969 h 611167"/>
                  <a:gd name="connsiteX307" fmla="*/ 150709 w 294095"/>
                  <a:gd name="connsiteY307" fmla="*/ 489674 h 611167"/>
                  <a:gd name="connsiteX308" fmla="*/ 150767 w 294095"/>
                  <a:gd name="connsiteY308" fmla="*/ 490137 h 611167"/>
                  <a:gd name="connsiteX309" fmla="*/ 150512 w 294095"/>
                  <a:gd name="connsiteY309" fmla="*/ 491422 h 611167"/>
                  <a:gd name="connsiteX310" fmla="*/ 150246 w 294095"/>
                  <a:gd name="connsiteY310" fmla="*/ 491884 h 611167"/>
                  <a:gd name="connsiteX311" fmla="*/ 149876 w 294095"/>
                  <a:gd name="connsiteY311" fmla="*/ 492428 h 611167"/>
                  <a:gd name="connsiteX312" fmla="*/ 149263 w 294095"/>
                  <a:gd name="connsiteY312" fmla="*/ 493018 h 611167"/>
                  <a:gd name="connsiteX313" fmla="*/ 148337 w 294095"/>
                  <a:gd name="connsiteY313" fmla="*/ 493562 h 611167"/>
                  <a:gd name="connsiteX314" fmla="*/ 147909 w 294095"/>
                  <a:gd name="connsiteY314" fmla="*/ 493828 h 611167"/>
                  <a:gd name="connsiteX315" fmla="*/ 147632 w 294095"/>
                  <a:gd name="connsiteY315" fmla="*/ 494002 h 611167"/>
                  <a:gd name="connsiteX316" fmla="*/ 146243 w 294095"/>
                  <a:gd name="connsiteY316" fmla="*/ 495344 h 611167"/>
                  <a:gd name="connsiteX317" fmla="*/ 145850 w 294095"/>
                  <a:gd name="connsiteY317" fmla="*/ 495714 h 611167"/>
                  <a:gd name="connsiteX318" fmla="*/ 142367 w 294095"/>
                  <a:gd name="connsiteY318" fmla="*/ 499081 h 611167"/>
                  <a:gd name="connsiteX319" fmla="*/ 139475 w 294095"/>
                  <a:gd name="connsiteY319" fmla="*/ 501614 h 611167"/>
                  <a:gd name="connsiteX320" fmla="*/ 139070 w 294095"/>
                  <a:gd name="connsiteY320" fmla="*/ 501961 h 611167"/>
                  <a:gd name="connsiteX321" fmla="*/ 138700 w 294095"/>
                  <a:gd name="connsiteY321" fmla="*/ 502297 h 611167"/>
                  <a:gd name="connsiteX322" fmla="*/ 135541 w 294095"/>
                  <a:gd name="connsiteY322" fmla="*/ 505201 h 611167"/>
                  <a:gd name="connsiteX323" fmla="*/ 135148 w 294095"/>
                  <a:gd name="connsiteY323" fmla="*/ 505560 h 611167"/>
                  <a:gd name="connsiteX324" fmla="*/ 132036 w 294095"/>
                  <a:gd name="connsiteY324" fmla="*/ 508440 h 611167"/>
                  <a:gd name="connsiteX325" fmla="*/ 131770 w 294095"/>
                  <a:gd name="connsiteY325" fmla="*/ 508718 h 611167"/>
                  <a:gd name="connsiteX326" fmla="*/ 129826 w 294095"/>
                  <a:gd name="connsiteY326" fmla="*/ 511113 h 611167"/>
                  <a:gd name="connsiteX327" fmla="*/ 129571 w 294095"/>
                  <a:gd name="connsiteY327" fmla="*/ 511472 h 611167"/>
                  <a:gd name="connsiteX328" fmla="*/ 124886 w 294095"/>
                  <a:gd name="connsiteY328" fmla="*/ 518598 h 611167"/>
                  <a:gd name="connsiteX329" fmla="*/ 124608 w 294095"/>
                  <a:gd name="connsiteY329" fmla="*/ 519026 h 611167"/>
                  <a:gd name="connsiteX330" fmla="*/ 124319 w 294095"/>
                  <a:gd name="connsiteY330" fmla="*/ 519466 h 611167"/>
                  <a:gd name="connsiteX331" fmla="*/ 123185 w 294095"/>
                  <a:gd name="connsiteY331" fmla="*/ 521283 h 611167"/>
                  <a:gd name="connsiteX332" fmla="*/ 122745 w 294095"/>
                  <a:gd name="connsiteY332" fmla="*/ 521861 h 611167"/>
                  <a:gd name="connsiteX333" fmla="*/ 121635 w 294095"/>
                  <a:gd name="connsiteY333" fmla="*/ 523122 h 611167"/>
                  <a:gd name="connsiteX334" fmla="*/ 121484 w 294095"/>
                  <a:gd name="connsiteY334" fmla="*/ 523307 h 611167"/>
                  <a:gd name="connsiteX335" fmla="*/ 120292 w 294095"/>
                  <a:gd name="connsiteY335" fmla="*/ 525945 h 611167"/>
                  <a:gd name="connsiteX336" fmla="*/ 120154 w 294095"/>
                  <a:gd name="connsiteY336" fmla="*/ 526350 h 611167"/>
                  <a:gd name="connsiteX337" fmla="*/ 119830 w 294095"/>
                  <a:gd name="connsiteY337" fmla="*/ 527345 h 611167"/>
                  <a:gd name="connsiteX338" fmla="*/ 119540 w 294095"/>
                  <a:gd name="connsiteY338" fmla="*/ 528028 h 611167"/>
                  <a:gd name="connsiteX339" fmla="*/ 118800 w 294095"/>
                  <a:gd name="connsiteY339" fmla="*/ 529428 h 611167"/>
                  <a:gd name="connsiteX340" fmla="*/ 118696 w 294095"/>
                  <a:gd name="connsiteY340" fmla="*/ 529752 h 611167"/>
                  <a:gd name="connsiteX341" fmla="*/ 118094 w 294095"/>
                  <a:gd name="connsiteY341" fmla="*/ 531788 h 611167"/>
                  <a:gd name="connsiteX342" fmla="*/ 117805 w 294095"/>
                  <a:gd name="connsiteY342" fmla="*/ 532494 h 611167"/>
                  <a:gd name="connsiteX343" fmla="*/ 116463 w 294095"/>
                  <a:gd name="connsiteY343" fmla="*/ 535351 h 611167"/>
                  <a:gd name="connsiteX344" fmla="*/ 116382 w 294095"/>
                  <a:gd name="connsiteY344" fmla="*/ 535606 h 611167"/>
                  <a:gd name="connsiteX345" fmla="*/ 115861 w 294095"/>
                  <a:gd name="connsiteY345" fmla="*/ 538533 h 611167"/>
                  <a:gd name="connsiteX346" fmla="*/ 115838 w 294095"/>
                  <a:gd name="connsiteY346" fmla="*/ 538880 h 611167"/>
                  <a:gd name="connsiteX347" fmla="*/ 115896 w 294095"/>
                  <a:gd name="connsiteY347" fmla="*/ 544168 h 611167"/>
                  <a:gd name="connsiteX348" fmla="*/ 115711 w 294095"/>
                  <a:gd name="connsiteY348" fmla="*/ 545047 h 611167"/>
                  <a:gd name="connsiteX349" fmla="*/ 115480 w 294095"/>
                  <a:gd name="connsiteY349" fmla="*/ 545498 h 611167"/>
                  <a:gd name="connsiteX350" fmla="*/ 115271 w 294095"/>
                  <a:gd name="connsiteY350" fmla="*/ 545857 h 611167"/>
                  <a:gd name="connsiteX351" fmla="*/ 114994 w 294095"/>
                  <a:gd name="connsiteY351" fmla="*/ 546227 h 611167"/>
                  <a:gd name="connsiteX352" fmla="*/ 114739 w 294095"/>
                  <a:gd name="connsiteY352" fmla="*/ 546597 h 611167"/>
                  <a:gd name="connsiteX353" fmla="*/ 114473 w 294095"/>
                  <a:gd name="connsiteY353" fmla="*/ 547014 h 611167"/>
                  <a:gd name="connsiteX354" fmla="*/ 113894 w 294095"/>
                  <a:gd name="connsiteY354" fmla="*/ 547928 h 611167"/>
                  <a:gd name="connsiteX355" fmla="*/ 113524 w 294095"/>
                  <a:gd name="connsiteY355" fmla="*/ 548471 h 611167"/>
                  <a:gd name="connsiteX356" fmla="*/ 113166 w 294095"/>
                  <a:gd name="connsiteY356" fmla="*/ 548842 h 611167"/>
                  <a:gd name="connsiteX357" fmla="*/ 111476 w 294095"/>
                  <a:gd name="connsiteY357" fmla="*/ 550218 h 611167"/>
                  <a:gd name="connsiteX358" fmla="*/ 110898 w 294095"/>
                  <a:gd name="connsiteY358" fmla="*/ 550542 h 611167"/>
                  <a:gd name="connsiteX359" fmla="*/ 108017 w 294095"/>
                  <a:gd name="connsiteY359" fmla="*/ 551537 h 611167"/>
                  <a:gd name="connsiteX360" fmla="*/ 104685 w 294095"/>
                  <a:gd name="connsiteY360" fmla="*/ 552070 h 611167"/>
                  <a:gd name="connsiteX361" fmla="*/ 100393 w 294095"/>
                  <a:gd name="connsiteY361" fmla="*/ 552417 h 611167"/>
                  <a:gd name="connsiteX362" fmla="*/ 96725 w 294095"/>
                  <a:gd name="connsiteY362" fmla="*/ 552648 h 611167"/>
                  <a:gd name="connsiteX363" fmla="*/ 96471 w 294095"/>
                  <a:gd name="connsiteY363" fmla="*/ 552706 h 611167"/>
                  <a:gd name="connsiteX364" fmla="*/ 94133 w 294095"/>
                  <a:gd name="connsiteY364" fmla="*/ 553527 h 611167"/>
                  <a:gd name="connsiteX365" fmla="*/ 93902 w 294095"/>
                  <a:gd name="connsiteY365" fmla="*/ 553620 h 611167"/>
                  <a:gd name="connsiteX366" fmla="*/ 91565 w 294095"/>
                  <a:gd name="connsiteY366" fmla="*/ 555332 h 611167"/>
                  <a:gd name="connsiteX367" fmla="*/ 91334 w 294095"/>
                  <a:gd name="connsiteY367" fmla="*/ 555517 h 611167"/>
                  <a:gd name="connsiteX368" fmla="*/ 89367 w 294095"/>
                  <a:gd name="connsiteY368" fmla="*/ 557831 h 611167"/>
                  <a:gd name="connsiteX369" fmla="*/ 88950 w 294095"/>
                  <a:gd name="connsiteY369" fmla="*/ 558282 h 611167"/>
                  <a:gd name="connsiteX370" fmla="*/ 86775 w 294095"/>
                  <a:gd name="connsiteY370" fmla="*/ 560596 h 611167"/>
                  <a:gd name="connsiteX371" fmla="*/ 86509 w 294095"/>
                  <a:gd name="connsiteY371" fmla="*/ 560932 h 611167"/>
                  <a:gd name="connsiteX372" fmla="*/ 84947 w 294095"/>
                  <a:gd name="connsiteY372" fmla="*/ 562968 h 611167"/>
                  <a:gd name="connsiteX373" fmla="*/ 84739 w 294095"/>
                  <a:gd name="connsiteY373" fmla="*/ 563315 h 611167"/>
                  <a:gd name="connsiteX374" fmla="*/ 83351 w 294095"/>
                  <a:gd name="connsiteY374" fmla="*/ 565618 h 611167"/>
                  <a:gd name="connsiteX375" fmla="*/ 80794 w 294095"/>
                  <a:gd name="connsiteY375" fmla="*/ 569736 h 611167"/>
                  <a:gd name="connsiteX376" fmla="*/ 78746 w 294095"/>
                  <a:gd name="connsiteY376" fmla="*/ 572918 h 611167"/>
                  <a:gd name="connsiteX377" fmla="*/ 76270 w 294095"/>
                  <a:gd name="connsiteY377" fmla="*/ 576516 h 611167"/>
                  <a:gd name="connsiteX378" fmla="*/ 75726 w 294095"/>
                  <a:gd name="connsiteY378" fmla="*/ 577129 h 611167"/>
                  <a:gd name="connsiteX379" fmla="*/ 72996 w 294095"/>
                  <a:gd name="connsiteY379" fmla="*/ 579848 h 611167"/>
                  <a:gd name="connsiteX380" fmla="*/ 70184 w 294095"/>
                  <a:gd name="connsiteY380" fmla="*/ 582428 h 611167"/>
                  <a:gd name="connsiteX381" fmla="*/ 68275 w 294095"/>
                  <a:gd name="connsiteY381" fmla="*/ 584140 h 611167"/>
                  <a:gd name="connsiteX382" fmla="*/ 68044 w 294095"/>
                  <a:gd name="connsiteY382" fmla="*/ 584418 h 611167"/>
                  <a:gd name="connsiteX383" fmla="*/ 67778 w 294095"/>
                  <a:gd name="connsiteY383" fmla="*/ 584765 h 611167"/>
                  <a:gd name="connsiteX384" fmla="*/ 67755 w 294095"/>
                  <a:gd name="connsiteY384" fmla="*/ 585193 h 611167"/>
                  <a:gd name="connsiteX385" fmla="*/ 67720 w 294095"/>
                  <a:gd name="connsiteY385" fmla="*/ 585691 h 611167"/>
                  <a:gd name="connsiteX386" fmla="*/ 67708 w 294095"/>
                  <a:gd name="connsiteY386" fmla="*/ 586107 h 611167"/>
                  <a:gd name="connsiteX387" fmla="*/ 67882 w 294095"/>
                  <a:gd name="connsiteY387" fmla="*/ 588132 h 611167"/>
                  <a:gd name="connsiteX388" fmla="*/ 67859 w 294095"/>
                  <a:gd name="connsiteY388" fmla="*/ 588618 h 611167"/>
                  <a:gd name="connsiteX389" fmla="*/ 67361 w 294095"/>
                  <a:gd name="connsiteY389" fmla="*/ 591371 h 611167"/>
                  <a:gd name="connsiteX390" fmla="*/ 67037 w 294095"/>
                  <a:gd name="connsiteY390" fmla="*/ 592494 h 611167"/>
                  <a:gd name="connsiteX391" fmla="*/ 66690 w 294095"/>
                  <a:gd name="connsiteY391" fmla="*/ 593280 h 611167"/>
                  <a:gd name="connsiteX392" fmla="*/ 65938 w 294095"/>
                  <a:gd name="connsiteY392" fmla="*/ 594113 h 611167"/>
                  <a:gd name="connsiteX393" fmla="*/ 64573 w 294095"/>
                  <a:gd name="connsiteY393" fmla="*/ 594970 h 611167"/>
                  <a:gd name="connsiteX394" fmla="*/ 63902 w 294095"/>
                  <a:gd name="connsiteY394" fmla="*/ 595305 h 611167"/>
                  <a:gd name="connsiteX395" fmla="*/ 61195 w 294095"/>
                  <a:gd name="connsiteY395" fmla="*/ 596369 h 611167"/>
                  <a:gd name="connsiteX396" fmla="*/ 60743 w 294095"/>
                  <a:gd name="connsiteY396" fmla="*/ 596531 h 611167"/>
                  <a:gd name="connsiteX397" fmla="*/ 60385 w 294095"/>
                  <a:gd name="connsiteY397" fmla="*/ 596670 h 611167"/>
                  <a:gd name="connsiteX398" fmla="*/ 59205 w 294095"/>
                  <a:gd name="connsiteY398" fmla="*/ 597330 h 611167"/>
                  <a:gd name="connsiteX399" fmla="*/ 58719 w 294095"/>
                  <a:gd name="connsiteY399" fmla="*/ 598279 h 611167"/>
                  <a:gd name="connsiteX400" fmla="*/ 57620 w 294095"/>
                  <a:gd name="connsiteY400" fmla="*/ 600222 h 611167"/>
                  <a:gd name="connsiteX401" fmla="*/ 57134 w 294095"/>
                  <a:gd name="connsiteY401" fmla="*/ 600882 h 611167"/>
                  <a:gd name="connsiteX402" fmla="*/ 54577 w 294095"/>
                  <a:gd name="connsiteY402" fmla="*/ 603809 h 611167"/>
                  <a:gd name="connsiteX403" fmla="*/ 54230 w 294095"/>
                  <a:gd name="connsiteY403" fmla="*/ 604214 h 611167"/>
                  <a:gd name="connsiteX404" fmla="*/ 53894 w 294095"/>
                  <a:gd name="connsiteY404" fmla="*/ 604584 h 611167"/>
                  <a:gd name="connsiteX405" fmla="*/ 52888 w 294095"/>
                  <a:gd name="connsiteY405" fmla="*/ 605799 h 611167"/>
                  <a:gd name="connsiteX406" fmla="*/ 52552 w 294095"/>
                  <a:gd name="connsiteY406" fmla="*/ 606192 h 611167"/>
                  <a:gd name="connsiteX407" fmla="*/ 52240 w 294095"/>
                  <a:gd name="connsiteY407" fmla="*/ 606597 h 611167"/>
                  <a:gd name="connsiteX408" fmla="*/ 51141 w 294095"/>
                  <a:gd name="connsiteY408" fmla="*/ 608090 h 611167"/>
                  <a:gd name="connsiteX409" fmla="*/ 50597 w 294095"/>
                  <a:gd name="connsiteY409" fmla="*/ 608622 h 611167"/>
                  <a:gd name="connsiteX410" fmla="*/ 50192 w 294095"/>
                  <a:gd name="connsiteY410" fmla="*/ 608946 h 611167"/>
                  <a:gd name="connsiteX411" fmla="*/ 49764 w 294095"/>
                  <a:gd name="connsiteY411" fmla="*/ 609281 h 611167"/>
                  <a:gd name="connsiteX412" fmla="*/ 49012 w 294095"/>
                  <a:gd name="connsiteY412" fmla="*/ 609825 h 611167"/>
                  <a:gd name="connsiteX413" fmla="*/ 47589 w 294095"/>
                  <a:gd name="connsiteY413" fmla="*/ 610577 h 611167"/>
                  <a:gd name="connsiteX414" fmla="*/ 47103 w 294095"/>
                  <a:gd name="connsiteY414" fmla="*/ 610751 h 611167"/>
                  <a:gd name="connsiteX415" fmla="*/ 45483 w 294095"/>
                  <a:gd name="connsiteY415" fmla="*/ 611098 h 611167"/>
                  <a:gd name="connsiteX416" fmla="*/ 44604 w 294095"/>
                  <a:gd name="connsiteY416" fmla="*/ 611167 h 611167"/>
                  <a:gd name="connsiteX417" fmla="*/ 43921 w 294095"/>
                  <a:gd name="connsiteY417" fmla="*/ 611144 h 611167"/>
                  <a:gd name="connsiteX418" fmla="*/ 43181 w 294095"/>
                  <a:gd name="connsiteY418" fmla="*/ 611040 h 611167"/>
                  <a:gd name="connsiteX419" fmla="*/ 41954 w 294095"/>
                  <a:gd name="connsiteY419" fmla="*/ 610762 h 611167"/>
                  <a:gd name="connsiteX420" fmla="*/ 41272 w 294095"/>
                  <a:gd name="connsiteY420" fmla="*/ 610531 h 611167"/>
                  <a:gd name="connsiteX421" fmla="*/ 40682 w 294095"/>
                  <a:gd name="connsiteY421" fmla="*/ 610195 h 611167"/>
                  <a:gd name="connsiteX422" fmla="*/ 39421 w 294095"/>
                  <a:gd name="connsiteY422" fmla="*/ 609189 h 611167"/>
                  <a:gd name="connsiteX423" fmla="*/ 38726 w 294095"/>
                  <a:gd name="connsiteY423" fmla="*/ 608101 h 611167"/>
                  <a:gd name="connsiteX424" fmla="*/ 38611 w 294095"/>
                  <a:gd name="connsiteY424" fmla="*/ 607638 h 611167"/>
                  <a:gd name="connsiteX425" fmla="*/ 38553 w 294095"/>
                  <a:gd name="connsiteY425" fmla="*/ 607072 h 611167"/>
                  <a:gd name="connsiteX426" fmla="*/ 38587 w 294095"/>
                  <a:gd name="connsiteY426" fmla="*/ 606007 h 611167"/>
                  <a:gd name="connsiteX427" fmla="*/ 38692 w 294095"/>
                  <a:gd name="connsiteY427" fmla="*/ 605429 h 611167"/>
                  <a:gd name="connsiteX428" fmla="*/ 38854 w 294095"/>
                  <a:gd name="connsiteY428" fmla="*/ 604920 h 611167"/>
                  <a:gd name="connsiteX429" fmla="*/ 39606 w 294095"/>
                  <a:gd name="connsiteY429" fmla="*/ 603277 h 611167"/>
                  <a:gd name="connsiteX430" fmla="*/ 39872 w 294095"/>
                  <a:gd name="connsiteY430" fmla="*/ 602849 h 611167"/>
                  <a:gd name="connsiteX431" fmla="*/ 40335 w 294095"/>
                  <a:gd name="connsiteY431" fmla="*/ 602282 h 611167"/>
                  <a:gd name="connsiteX432" fmla="*/ 41526 w 294095"/>
                  <a:gd name="connsiteY432" fmla="*/ 601078 h 611167"/>
                  <a:gd name="connsiteX433" fmla="*/ 41734 w 294095"/>
                  <a:gd name="connsiteY433" fmla="*/ 600199 h 611167"/>
                  <a:gd name="connsiteX434" fmla="*/ 41827 w 294095"/>
                  <a:gd name="connsiteY434" fmla="*/ 599748 h 611167"/>
                  <a:gd name="connsiteX435" fmla="*/ 42093 w 294095"/>
                  <a:gd name="connsiteY435" fmla="*/ 598197 h 611167"/>
                  <a:gd name="connsiteX436" fmla="*/ 42278 w 294095"/>
                  <a:gd name="connsiteY436" fmla="*/ 597492 h 611167"/>
                  <a:gd name="connsiteX437" fmla="*/ 42799 w 294095"/>
                  <a:gd name="connsiteY437" fmla="*/ 596069 h 611167"/>
                  <a:gd name="connsiteX438" fmla="*/ 42776 w 294095"/>
                  <a:gd name="connsiteY438" fmla="*/ 595907 h 611167"/>
                  <a:gd name="connsiteX439" fmla="*/ 42660 w 294095"/>
                  <a:gd name="connsiteY439" fmla="*/ 595409 h 611167"/>
                  <a:gd name="connsiteX440" fmla="*/ 42648 w 294095"/>
                  <a:gd name="connsiteY440" fmla="*/ 595305 h 611167"/>
                  <a:gd name="connsiteX441" fmla="*/ 41804 w 294095"/>
                  <a:gd name="connsiteY441" fmla="*/ 594206 h 611167"/>
                  <a:gd name="connsiteX442" fmla="*/ 41665 w 294095"/>
                  <a:gd name="connsiteY442" fmla="*/ 594113 h 611167"/>
                  <a:gd name="connsiteX443" fmla="*/ 41040 w 294095"/>
                  <a:gd name="connsiteY443" fmla="*/ 593720 h 611167"/>
                  <a:gd name="connsiteX444" fmla="*/ 40844 w 294095"/>
                  <a:gd name="connsiteY444" fmla="*/ 593685 h 611167"/>
                  <a:gd name="connsiteX445" fmla="*/ 39409 w 294095"/>
                  <a:gd name="connsiteY445" fmla="*/ 593361 h 611167"/>
                  <a:gd name="connsiteX446" fmla="*/ 39212 w 294095"/>
                  <a:gd name="connsiteY446" fmla="*/ 593338 h 611167"/>
                  <a:gd name="connsiteX447" fmla="*/ 36031 w 294095"/>
                  <a:gd name="connsiteY447" fmla="*/ 593697 h 611167"/>
                  <a:gd name="connsiteX448" fmla="*/ 33879 w 294095"/>
                  <a:gd name="connsiteY448" fmla="*/ 593685 h 611167"/>
                  <a:gd name="connsiteX449" fmla="*/ 31889 w 294095"/>
                  <a:gd name="connsiteY449" fmla="*/ 591776 h 611167"/>
                  <a:gd name="connsiteX450" fmla="*/ 31866 w 294095"/>
                  <a:gd name="connsiteY450" fmla="*/ 591325 h 611167"/>
                  <a:gd name="connsiteX451" fmla="*/ 31958 w 294095"/>
                  <a:gd name="connsiteY451" fmla="*/ 590434 h 611167"/>
                  <a:gd name="connsiteX452" fmla="*/ 32166 w 294095"/>
                  <a:gd name="connsiteY452" fmla="*/ 589208 h 611167"/>
                  <a:gd name="connsiteX453" fmla="*/ 31796 w 294095"/>
                  <a:gd name="connsiteY453" fmla="*/ 588514 h 611167"/>
                  <a:gd name="connsiteX454" fmla="*/ 31195 w 294095"/>
                  <a:gd name="connsiteY454" fmla="*/ 588236 h 611167"/>
                  <a:gd name="connsiteX455" fmla="*/ 30836 w 294095"/>
                  <a:gd name="connsiteY455" fmla="*/ 588028 h 611167"/>
                  <a:gd name="connsiteX456" fmla="*/ 30419 w 294095"/>
                  <a:gd name="connsiteY456" fmla="*/ 587715 h 611167"/>
                  <a:gd name="connsiteX457" fmla="*/ 29968 w 294095"/>
                  <a:gd name="connsiteY457" fmla="*/ 587230 h 611167"/>
                  <a:gd name="connsiteX458" fmla="*/ 29054 w 294095"/>
                  <a:gd name="connsiteY458" fmla="*/ 585887 h 611167"/>
                  <a:gd name="connsiteX459" fmla="*/ 28730 w 294095"/>
                  <a:gd name="connsiteY459" fmla="*/ 585031 h 611167"/>
                  <a:gd name="connsiteX460" fmla="*/ 28476 w 294095"/>
                  <a:gd name="connsiteY460" fmla="*/ 582856 h 611167"/>
                  <a:gd name="connsiteX461" fmla="*/ 28418 w 294095"/>
                  <a:gd name="connsiteY461" fmla="*/ 582347 h 611167"/>
                  <a:gd name="connsiteX462" fmla="*/ 28360 w 294095"/>
                  <a:gd name="connsiteY462" fmla="*/ 581896 h 611167"/>
                  <a:gd name="connsiteX463" fmla="*/ 27816 w 294095"/>
                  <a:gd name="connsiteY463" fmla="*/ 579131 h 611167"/>
                  <a:gd name="connsiteX464" fmla="*/ 27735 w 294095"/>
                  <a:gd name="connsiteY464" fmla="*/ 579073 h 611167"/>
                  <a:gd name="connsiteX465" fmla="*/ 27550 w 294095"/>
                  <a:gd name="connsiteY465" fmla="*/ 578992 h 611167"/>
                  <a:gd name="connsiteX466" fmla="*/ 26277 w 294095"/>
                  <a:gd name="connsiteY466" fmla="*/ 578633 h 611167"/>
                  <a:gd name="connsiteX467" fmla="*/ 25063 w 294095"/>
                  <a:gd name="connsiteY467" fmla="*/ 578957 h 611167"/>
                  <a:gd name="connsiteX468" fmla="*/ 23929 w 294095"/>
                  <a:gd name="connsiteY468" fmla="*/ 579189 h 611167"/>
                  <a:gd name="connsiteX469" fmla="*/ 23246 w 294095"/>
                  <a:gd name="connsiteY469" fmla="*/ 579270 h 611167"/>
                  <a:gd name="connsiteX470" fmla="*/ 22540 w 294095"/>
                  <a:gd name="connsiteY470" fmla="*/ 579270 h 611167"/>
                  <a:gd name="connsiteX471" fmla="*/ 22135 w 294095"/>
                  <a:gd name="connsiteY471" fmla="*/ 579281 h 611167"/>
                  <a:gd name="connsiteX472" fmla="*/ 21696 w 294095"/>
                  <a:gd name="connsiteY472" fmla="*/ 579339 h 611167"/>
                  <a:gd name="connsiteX473" fmla="*/ 19926 w 294095"/>
                  <a:gd name="connsiteY473" fmla="*/ 579478 h 611167"/>
                  <a:gd name="connsiteX474" fmla="*/ 17820 w 294095"/>
                  <a:gd name="connsiteY474" fmla="*/ 577708 h 611167"/>
                  <a:gd name="connsiteX475" fmla="*/ 17635 w 294095"/>
                  <a:gd name="connsiteY475" fmla="*/ 576111 h 611167"/>
                  <a:gd name="connsiteX476" fmla="*/ 17612 w 294095"/>
                  <a:gd name="connsiteY476" fmla="*/ 575359 h 611167"/>
                  <a:gd name="connsiteX477" fmla="*/ 17646 w 294095"/>
                  <a:gd name="connsiteY477" fmla="*/ 574989 h 611167"/>
                  <a:gd name="connsiteX478" fmla="*/ 17623 w 294095"/>
                  <a:gd name="connsiteY478" fmla="*/ 574896 h 611167"/>
                  <a:gd name="connsiteX479" fmla="*/ 17461 w 294095"/>
                  <a:gd name="connsiteY479" fmla="*/ 574410 h 611167"/>
                  <a:gd name="connsiteX480" fmla="*/ 18040 w 294095"/>
                  <a:gd name="connsiteY480" fmla="*/ 572270 h 611167"/>
                  <a:gd name="connsiteX481" fmla="*/ 18410 w 294095"/>
                  <a:gd name="connsiteY481" fmla="*/ 571934 h 611167"/>
                  <a:gd name="connsiteX482" fmla="*/ 19845 w 294095"/>
                  <a:gd name="connsiteY482" fmla="*/ 570870 h 611167"/>
                  <a:gd name="connsiteX483" fmla="*/ 20238 w 294095"/>
                  <a:gd name="connsiteY483" fmla="*/ 570581 h 611167"/>
                  <a:gd name="connsiteX484" fmla="*/ 20562 w 294095"/>
                  <a:gd name="connsiteY484" fmla="*/ 570338 h 611167"/>
                  <a:gd name="connsiteX485" fmla="*/ 20793 w 294095"/>
                  <a:gd name="connsiteY485" fmla="*/ 570095 h 611167"/>
                  <a:gd name="connsiteX486" fmla="*/ 21071 w 294095"/>
                  <a:gd name="connsiteY486" fmla="*/ 569771 h 611167"/>
                  <a:gd name="connsiteX487" fmla="*/ 21360 w 294095"/>
                  <a:gd name="connsiteY487" fmla="*/ 569424 h 611167"/>
                  <a:gd name="connsiteX488" fmla="*/ 21592 w 294095"/>
                  <a:gd name="connsiteY488" fmla="*/ 569088 h 611167"/>
                  <a:gd name="connsiteX489" fmla="*/ 21846 w 294095"/>
                  <a:gd name="connsiteY489" fmla="*/ 568672 h 611167"/>
                  <a:gd name="connsiteX490" fmla="*/ 22390 w 294095"/>
                  <a:gd name="connsiteY490" fmla="*/ 568001 h 611167"/>
                  <a:gd name="connsiteX491" fmla="*/ 22702 w 294095"/>
                  <a:gd name="connsiteY491" fmla="*/ 567723 h 611167"/>
                  <a:gd name="connsiteX492" fmla="*/ 23235 w 294095"/>
                  <a:gd name="connsiteY492" fmla="*/ 567318 h 611167"/>
                  <a:gd name="connsiteX493" fmla="*/ 23049 w 294095"/>
                  <a:gd name="connsiteY493" fmla="*/ 567075 h 611167"/>
                  <a:gd name="connsiteX494" fmla="*/ 22714 w 294095"/>
                  <a:gd name="connsiteY494" fmla="*/ 566312 h 611167"/>
                  <a:gd name="connsiteX495" fmla="*/ 22147 w 294095"/>
                  <a:gd name="connsiteY495" fmla="*/ 563685 h 611167"/>
                  <a:gd name="connsiteX496" fmla="*/ 23246 w 294095"/>
                  <a:gd name="connsiteY496" fmla="*/ 561452 h 611167"/>
                  <a:gd name="connsiteX497" fmla="*/ 23420 w 294095"/>
                  <a:gd name="connsiteY497" fmla="*/ 561371 h 611167"/>
                  <a:gd name="connsiteX498" fmla="*/ 23397 w 294095"/>
                  <a:gd name="connsiteY498" fmla="*/ 561337 h 611167"/>
                  <a:gd name="connsiteX499" fmla="*/ 23003 w 294095"/>
                  <a:gd name="connsiteY499" fmla="*/ 560712 h 611167"/>
                  <a:gd name="connsiteX500" fmla="*/ 22332 w 294095"/>
                  <a:gd name="connsiteY500" fmla="*/ 560423 h 611167"/>
                  <a:gd name="connsiteX501" fmla="*/ 22170 w 294095"/>
                  <a:gd name="connsiteY501" fmla="*/ 560353 h 611167"/>
                  <a:gd name="connsiteX502" fmla="*/ 21881 w 294095"/>
                  <a:gd name="connsiteY502" fmla="*/ 560353 h 611167"/>
                  <a:gd name="connsiteX503" fmla="*/ 21742 w 294095"/>
                  <a:gd name="connsiteY503" fmla="*/ 560411 h 611167"/>
                  <a:gd name="connsiteX504" fmla="*/ 20793 w 294095"/>
                  <a:gd name="connsiteY504" fmla="*/ 560816 h 611167"/>
                  <a:gd name="connsiteX505" fmla="*/ 19752 w 294095"/>
                  <a:gd name="connsiteY505" fmla="*/ 561105 h 611167"/>
                  <a:gd name="connsiteX506" fmla="*/ 17091 w 294095"/>
                  <a:gd name="connsiteY506" fmla="*/ 561441 h 611167"/>
                  <a:gd name="connsiteX507" fmla="*/ 15356 w 294095"/>
                  <a:gd name="connsiteY507" fmla="*/ 560804 h 611167"/>
                  <a:gd name="connsiteX508" fmla="*/ 15009 w 294095"/>
                  <a:gd name="connsiteY508" fmla="*/ 560434 h 611167"/>
                  <a:gd name="connsiteX509" fmla="*/ 13586 w 294095"/>
                  <a:gd name="connsiteY509" fmla="*/ 558618 h 611167"/>
                  <a:gd name="connsiteX510" fmla="*/ 13343 w 294095"/>
                  <a:gd name="connsiteY510" fmla="*/ 558201 h 611167"/>
                  <a:gd name="connsiteX511" fmla="*/ 13007 w 294095"/>
                  <a:gd name="connsiteY511" fmla="*/ 557403 h 611167"/>
                  <a:gd name="connsiteX512" fmla="*/ 12833 w 294095"/>
                  <a:gd name="connsiteY512" fmla="*/ 557160 h 611167"/>
                  <a:gd name="connsiteX513" fmla="*/ 11549 w 294095"/>
                  <a:gd name="connsiteY513" fmla="*/ 555436 h 611167"/>
                  <a:gd name="connsiteX514" fmla="*/ 11179 w 294095"/>
                  <a:gd name="connsiteY514" fmla="*/ 554846 h 611167"/>
                  <a:gd name="connsiteX515" fmla="*/ 10832 w 294095"/>
                  <a:gd name="connsiteY515" fmla="*/ 554152 h 611167"/>
                  <a:gd name="connsiteX516" fmla="*/ 10658 w 294095"/>
                  <a:gd name="connsiteY516" fmla="*/ 553527 h 611167"/>
                  <a:gd name="connsiteX517" fmla="*/ 10601 w 294095"/>
                  <a:gd name="connsiteY517" fmla="*/ 552995 h 611167"/>
                  <a:gd name="connsiteX518" fmla="*/ 11017 w 294095"/>
                  <a:gd name="connsiteY518" fmla="*/ 551549 h 611167"/>
                  <a:gd name="connsiteX519" fmla="*/ 11225 w 294095"/>
                  <a:gd name="connsiteY519" fmla="*/ 551271 h 611167"/>
                  <a:gd name="connsiteX520" fmla="*/ 12787 w 294095"/>
                  <a:gd name="connsiteY520" fmla="*/ 550496 h 611167"/>
                  <a:gd name="connsiteX521" fmla="*/ 14488 w 294095"/>
                  <a:gd name="connsiteY521" fmla="*/ 550473 h 611167"/>
                  <a:gd name="connsiteX522" fmla="*/ 14430 w 294095"/>
                  <a:gd name="connsiteY522" fmla="*/ 550230 h 611167"/>
                  <a:gd name="connsiteX523" fmla="*/ 15460 w 294095"/>
                  <a:gd name="connsiteY523" fmla="*/ 547974 h 611167"/>
                  <a:gd name="connsiteX524" fmla="*/ 15876 w 294095"/>
                  <a:gd name="connsiteY524" fmla="*/ 547777 h 611167"/>
                  <a:gd name="connsiteX525" fmla="*/ 16247 w 294095"/>
                  <a:gd name="connsiteY525" fmla="*/ 547627 h 611167"/>
                  <a:gd name="connsiteX526" fmla="*/ 16582 w 294095"/>
                  <a:gd name="connsiteY526" fmla="*/ 547534 h 611167"/>
                  <a:gd name="connsiteX527" fmla="*/ 16917 w 294095"/>
                  <a:gd name="connsiteY527" fmla="*/ 546944 h 611167"/>
                  <a:gd name="connsiteX528" fmla="*/ 17750 w 294095"/>
                  <a:gd name="connsiteY528" fmla="*/ 546146 h 611167"/>
                  <a:gd name="connsiteX529" fmla="*/ 18503 w 294095"/>
                  <a:gd name="connsiteY529" fmla="*/ 545799 h 611167"/>
                  <a:gd name="connsiteX530" fmla="*/ 19521 w 294095"/>
                  <a:gd name="connsiteY530" fmla="*/ 545463 h 611167"/>
                  <a:gd name="connsiteX531" fmla="*/ 20631 w 294095"/>
                  <a:gd name="connsiteY531" fmla="*/ 545428 h 611167"/>
                  <a:gd name="connsiteX532" fmla="*/ 21395 w 294095"/>
                  <a:gd name="connsiteY532" fmla="*/ 545637 h 611167"/>
                  <a:gd name="connsiteX533" fmla="*/ 21881 w 294095"/>
                  <a:gd name="connsiteY533" fmla="*/ 545822 h 611167"/>
                  <a:gd name="connsiteX534" fmla="*/ 23825 w 294095"/>
                  <a:gd name="connsiteY534" fmla="*/ 546585 h 611167"/>
                  <a:gd name="connsiteX535" fmla="*/ 23639 w 294095"/>
                  <a:gd name="connsiteY535" fmla="*/ 544966 h 611167"/>
                  <a:gd name="connsiteX536" fmla="*/ 23720 w 294095"/>
                  <a:gd name="connsiteY536" fmla="*/ 544121 h 611167"/>
                  <a:gd name="connsiteX537" fmla="*/ 23790 w 294095"/>
                  <a:gd name="connsiteY537" fmla="*/ 543924 h 611167"/>
                  <a:gd name="connsiteX538" fmla="*/ 23790 w 294095"/>
                  <a:gd name="connsiteY538" fmla="*/ 543774 h 611167"/>
                  <a:gd name="connsiteX539" fmla="*/ 21846 w 294095"/>
                  <a:gd name="connsiteY539" fmla="*/ 542062 h 611167"/>
                  <a:gd name="connsiteX540" fmla="*/ 21441 w 294095"/>
                  <a:gd name="connsiteY540" fmla="*/ 541576 h 611167"/>
                  <a:gd name="connsiteX541" fmla="*/ 21175 w 294095"/>
                  <a:gd name="connsiteY541" fmla="*/ 541124 h 611167"/>
                  <a:gd name="connsiteX542" fmla="*/ 20388 w 294095"/>
                  <a:gd name="connsiteY542" fmla="*/ 539551 h 611167"/>
                  <a:gd name="connsiteX543" fmla="*/ 20122 w 294095"/>
                  <a:gd name="connsiteY543" fmla="*/ 538730 h 611167"/>
                  <a:gd name="connsiteX544" fmla="*/ 20701 w 294095"/>
                  <a:gd name="connsiteY544" fmla="*/ 536728 h 611167"/>
                  <a:gd name="connsiteX545" fmla="*/ 21059 w 294095"/>
                  <a:gd name="connsiteY545" fmla="*/ 536392 h 611167"/>
                  <a:gd name="connsiteX546" fmla="*/ 21094 w 294095"/>
                  <a:gd name="connsiteY546" fmla="*/ 535826 h 611167"/>
                  <a:gd name="connsiteX547" fmla="*/ 21175 w 294095"/>
                  <a:gd name="connsiteY547" fmla="*/ 535363 h 611167"/>
                  <a:gd name="connsiteX548" fmla="*/ 21407 w 294095"/>
                  <a:gd name="connsiteY548" fmla="*/ 534645 h 611167"/>
                  <a:gd name="connsiteX549" fmla="*/ 21997 w 294095"/>
                  <a:gd name="connsiteY549" fmla="*/ 533292 h 611167"/>
                  <a:gd name="connsiteX550" fmla="*/ 21927 w 294095"/>
                  <a:gd name="connsiteY550" fmla="*/ 533234 h 611167"/>
                  <a:gd name="connsiteX551" fmla="*/ 21464 w 294095"/>
                  <a:gd name="connsiteY551" fmla="*/ 530758 h 611167"/>
                  <a:gd name="connsiteX552" fmla="*/ 21603 w 294095"/>
                  <a:gd name="connsiteY552" fmla="*/ 530492 h 611167"/>
                  <a:gd name="connsiteX553" fmla="*/ 22575 w 294095"/>
                  <a:gd name="connsiteY553" fmla="*/ 529601 h 611167"/>
                  <a:gd name="connsiteX554" fmla="*/ 23073 w 294095"/>
                  <a:gd name="connsiteY554" fmla="*/ 529393 h 611167"/>
                  <a:gd name="connsiteX555" fmla="*/ 24472 w 294095"/>
                  <a:gd name="connsiteY555" fmla="*/ 528814 h 611167"/>
                  <a:gd name="connsiteX556" fmla="*/ 24727 w 294095"/>
                  <a:gd name="connsiteY556" fmla="*/ 528097 h 611167"/>
                  <a:gd name="connsiteX557" fmla="*/ 24785 w 294095"/>
                  <a:gd name="connsiteY557" fmla="*/ 527773 h 611167"/>
                  <a:gd name="connsiteX558" fmla="*/ 24901 w 294095"/>
                  <a:gd name="connsiteY558" fmla="*/ 526847 h 611167"/>
                  <a:gd name="connsiteX559" fmla="*/ 24901 w 294095"/>
                  <a:gd name="connsiteY559" fmla="*/ 526778 h 611167"/>
                  <a:gd name="connsiteX560" fmla="*/ 24715 w 294095"/>
                  <a:gd name="connsiteY560" fmla="*/ 526176 h 611167"/>
                  <a:gd name="connsiteX561" fmla="*/ 24600 w 294095"/>
                  <a:gd name="connsiteY561" fmla="*/ 525910 h 611167"/>
                  <a:gd name="connsiteX562" fmla="*/ 24114 w 294095"/>
                  <a:gd name="connsiteY562" fmla="*/ 525135 h 611167"/>
                  <a:gd name="connsiteX563" fmla="*/ 23848 w 294095"/>
                  <a:gd name="connsiteY563" fmla="*/ 524707 h 611167"/>
                  <a:gd name="connsiteX564" fmla="*/ 23570 w 294095"/>
                  <a:gd name="connsiteY564" fmla="*/ 524291 h 611167"/>
                  <a:gd name="connsiteX565" fmla="*/ 23084 w 294095"/>
                  <a:gd name="connsiteY565" fmla="*/ 523573 h 611167"/>
                  <a:gd name="connsiteX566" fmla="*/ 22841 w 294095"/>
                  <a:gd name="connsiteY566" fmla="*/ 523342 h 611167"/>
                  <a:gd name="connsiteX567" fmla="*/ 22355 w 294095"/>
                  <a:gd name="connsiteY567" fmla="*/ 522601 h 611167"/>
                  <a:gd name="connsiteX568" fmla="*/ 22101 w 294095"/>
                  <a:gd name="connsiteY568" fmla="*/ 521861 h 611167"/>
                  <a:gd name="connsiteX569" fmla="*/ 21360 w 294095"/>
                  <a:gd name="connsiteY569" fmla="*/ 518656 h 611167"/>
                  <a:gd name="connsiteX570" fmla="*/ 21383 w 294095"/>
                  <a:gd name="connsiteY570" fmla="*/ 517788 h 611167"/>
                  <a:gd name="connsiteX571" fmla="*/ 21499 w 294095"/>
                  <a:gd name="connsiteY571" fmla="*/ 517303 h 611167"/>
                  <a:gd name="connsiteX572" fmla="*/ 21418 w 294095"/>
                  <a:gd name="connsiteY572" fmla="*/ 517117 h 611167"/>
                  <a:gd name="connsiteX573" fmla="*/ 21233 w 294095"/>
                  <a:gd name="connsiteY573" fmla="*/ 516793 h 611167"/>
                  <a:gd name="connsiteX574" fmla="*/ 20701 w 294095"/>
                  <a:gd name="connsiteY574" fmla="*/ 515926 h 611167"/>
                  <a:gd name="connsiteX575" fmla="*/ 20365 w 294095"/>
                  <a:gd name="connsiteY575" fmla="*/ 515243 h 611167"/>
                  <a:gd name="connsiteX576" fmla="*/ 20365 w 294095"/>
                  <a:gd name="connsiteY576" fmla="*/ 513542 h 611167"/>
                  <a:gd name="connsiteX577" fmla="*/ 20597 w 294095"/>
                  <a:gd name="connsiteY577" fmla="*/ 513056 h 611167"/>
                  <a:gd name="connsiteX578" fmla="*/ 20805 w 294095"/>
                  <a:gd name="connsiteY578" fmla="*/ 512617 h 611167"/>
                  <a:gd name="connsiteX579" fmla="*/ 21002 w 294095"/>
                  <a:gd name="connsiteY579" fmla="*/ 512177 h 611167"/>
                  <a:gd name="connsiteX580" fmla="*/ 21360 w 294095"/>
                  <a:gd name="connsiteY580" fmla="*/ 511217 h 611167"/>
                  <a:gd name="connsiteX581" fmla="*/ 21927 w 294095"/>
                  <a:gd name="connsiteY581" fmla="*/ 510430 h 611167"/>
                  <a:gd name="connsiteX582" fmla="*/ 22321 w 294095"/>
                  <a:gd name="connsiteY582" fmla="*/ 510095 h 611167"/>
                  <a:gd name="connsiteX583" fmla="*/ 22656 w 294095"/>
                  <a:gd name="connsiteY583" fmla="*/ 509852 h 611167"/>
                  <a:gd name="connsiteX584" fmla="*/ 23119 w 294095"/>
                  <a:gd name="connsiteY584" fmla="*/ 509597 h 611167"/>
                  <a:gd name="connsiteX585" fmla="*/ 23616 w 294095"/>
                  <a:gd name="connsiteY585" fmla="*/ 509400 h 611167"/>
                  <a:gd name="connsiteX586" fmla="*/ 24137 w 294095"/>
                  <a:gd name="connsiteY586" fmla="*/ 509262 h 611167"/>
                  <a:gd name="connsiteX587" fmla="*/ 24797 w 294095"/>
                  <a:gd name="connsiteY587" fmla="*/ 509204 h 611167"/>
                  <a:gd name="connsiteX588" fmla="*/ 25861 w 294095"/>
                  <a:gd name="connsiteY588" fmla="*/ 509296 h 611167"/>
                  <a:gd name="connsiteX589" fmla="*/ 26729 w 294095"/>
                  <a:gd name="connsiteY589" fmla="*/ 509412 h 611167"/>
                  <a:gd name="connsiteX590" fmla="*/ 31426 w 294095"/>
                  <a:gd name="connsiteY590" fmla="*/ 510662 h 611167"/>
                  <a:gd name="connsiteX591" fmla="*/ 32629 w 294095"/>
                  <a:gd name="connsiteY591" fmla="*/ 511078 h 611167"/>
                  <a:gd name="connsiteX592" fmla="*/ 32548 w 294095"/>
                  <a:gd name="connsiteY592" fmla="*/ 511055 h 611167"/>
                  <a:gd name="connsiteX593" fmla="*/ 33034 w 294095"/>
                  <a:gd name="connsiteY593" fmla="*/ 511217 h 611167"/>
                  <a:gd name="connsiteX594" fmla="*/ 34029 w 294095"/>
                  <a:gd name="connsiteY594" fmla="*/ 511529 h 611167"/>
                  <a:gd name="connsiteX595" fmla="*/ 34492 w 294095"/>
                  <a:gd name="connsiteY595" fmla="*/ 511703 h 611167"/>
                  <a:gd name="connsiteX596" fmla="*/ 34723 w 294095"/>
                  <a:gd name="connsiteY596" fmla="*/ 511761 h 611167"/>
                  <a:gd name="connsiteX597" fmla="*/ 35093 w 294095"/>
                  <a:gd name="connsiteY597" fmla="*/ 511772 h 611167"/>
                  <a:gd name="connsiteX598" fmla="*/ 35602 w 294095"/>
                  <a:gd name="connsiteY598" fmla="*/ 511784 h 611167"/>
                  <a:gd name="connsiteX599" fmla="*/ 36574 w 294095"/>
                  <a:gd name="connsiteY599" fmla="*/ 511853 h 611167"/>
                  <a:gd name="connsiteX600" fmla="*/ 36817 w 294095"/>
                  <a:gd name="connsiteY600" fmla="*/ 511842 h 611167"/>
                  <a:gd name="connsiteX601" fmla="*/ 36644 w 294095"/>
                  <a:gd name="connsiteY601" fmla="*/ 511321 h 611167"/>
                  <a:gd name="connsiteX602" fmla="*/ 36644 w 294095"/>
                  <a:gd name="connsiteY602" fmla="*/ 510037 h 611167"/>
                  <a:gd name="connsiteX603" fmla="*/ 36817 w 294095"/>
                  <a:gd name="connsiteY603" fmla="*/ 509528 h 611167"/>
                  <a:gd name="connsiteX604" fmla="*/ 37153 w 294095"/>
                  <a:gd name="connsiteY604" fmla="*/ 508915 h 611167"/>
                  <a:gd name="connsiteX605" fmla="*/ 38125 w 294095"/>
                  <a:gd name="connsiteY605" fmla="*/ 507723 h 611167"/>
                  <a:gd name="connsiteX606" fmla="*/ 38009 w 294095"/>
                  <a:gd name="connsiteY606" fmla="*/ 507191 h 611167"/>
                  <a:gd name="connsiteX607" fmla="*/ 37974 w 294095"/>
                  <a:gd name="connsiteY607" fmla="*/ 506693 h 611167"/>
                  <a:gd name="connsiteX608" fmla="*/ 38044 w 294095"/>
                  <a:gd name="connsiteY608" fmla="*/ 505987 h 611167"/>
                  <a:gd name="connsiteX609" fmla="*/ 38634 w 294095"/>
                  <a:gd name="connsiteY609" fmla="*/ 503928 h 611167"/>
                  <a:gd name="connsiteX610" fmla="*/ 39501 w 294095"/>
                  <a:gd name="connsiteY610" fmla="*/ 502759 h 611167"/>
                  <a:gd name="connsiteX611" fmla="*/ 39895 w 294095"/>
                  <a:gd name="connsiteY611" fmla="*/ 502517 h 611167"/>
                  <a:gd name="connsiteX612" fmla="*/ 40300 w 294095"/>
                  <a:gd name="connsiteY612" fmla="*/ 502331 h 611167"/>
                  <a:gd name="connsiteX613" fmla="*/ 40728 w 294095"/>
                  <a:gd name="connsiteY613" fmla="*/ 501915 h 611167"/>
                  <a:gd name="connsiteX614" fmla="*/ 40890 w 294095"/>
                  <a:gd name="connsiteY614" fmla="*/ 501718 h 611167"/>
                  <a:gd name="connsiteX615" fmla="*/ 41341 w 294095"/>
                  <a:gd name="connsiteY615" fmla="*/ 500920 h 611167"/>
                  <a:gd name="connsiteX616" fmla="*/ 42128 w 294095"/>
                  <a:gd name="connsiteY616" fmla="*/ 500156 h 611167"/>
                  <a:gd name="connsiteX617" fmla="*/ 42533 w 294095"/>
                  <a:gd name="connsiteY617" fmla="*/ 499948 h 611167"/>
                  <a:gd name="connsiteX618" fmla="*/ 43562 w 294095"/>
                  <a:gd name="connsiteY618" fmla="*/ 499705 h 611167"/>
                  <a:gd name="connsiteX619" fmla="*/ 43817 w 294095"/>
                  <a:gd name="connsiteY619" fmla="*/ 499705 h 611167"/>
                  <a:gd name="connsiteX620" fmla="*/ 43747 w 294095"/>
                  <a:gd name="connsiteY620" fmla="*/ 498860 h 611167"/>
                  <a:gd name="connsiteX621" fmla="*/ 44257 w 294095"/>
                  <a:gd name="connsiteY621" fmla="*/ 495147 h 611167"/>
                  <a:gd name="connsiteX622" fmla="*/ 45136 w 294095"/>
                  <a:gd name="connsiteY622" fmla="*/ 493724 h 611167"/>
                  <a:gd name="connsiteX623" fmla="*/ 45552 w 294095"/>
                  <a:gd name="connsiteY623" fmla="*/ 493458 h 611167"/>
                  <a:gd name="connsiteX624" fmla="*/ 46212 w 294095"/>
                  <a:gd name="connsiteY624" fmla="*/ 493180 h 611167"/>
                  <a:gd name="connsiteX625" fmla="*/ 46327 w 294095"/>
                  <a:gd name="connsiteY625" fmla="*/ 493157 h 611167"/>
                  <a:gd name="connsiteX626" fmla="*/ 46744 w 294095"/>
                  <a:gd name="connsiteY626" fmla="*/ 492046 h 611167"/>
                  <a:gd name="connsiteX627" fmla="*/ 46594 w 294095"/>
                  <a:gd name="connsiteY627" fmla="*/ 491815 h 611167"/>
                  <a:gd name="connsiteX628" fmla="*/ 46478 w 294095"/>
                  <a:gd name="connsiteY628" fmla="*/ 491653 h 611167"/>
                  <a:gd name="connsiteX629" fmla="*/ 45784 w 294095"/>
                  <a:gd name="connsiteY629" fmla="*/ 491074 h 611167"/>
                  <a:gd name="connsiteX630" fmla="*/ 45275 w 294095"/>
                  <a:gd name="connsiteY630" fmla="*/ 490565 h 611167"/>
                  <a:gd name="connsiteX631" fmla="*/ 44766 w 294095"/>
                  <a:gd name="connsiteY631" fmla="*/ 489674 h 611167"/>
                  <a:gd name="connsiteX632" fmla="*/ 44673 w 294095"/>
                  <a:gd name="connsiteY632" fmla="*/ 489327 h 611167"/>
                  <a:gd name="connsiteX633" fmla="*/ 44604 w 294095"/>
                  <a:gd name="connsiteY633" fmla="*/ 489165 h 611167"/>
                  <a:gd name="connsiteX634" fmla="*/ 44245 w 294095"/>
                  <a:gd name="connsiteY634" fmla="*/ 488621 h 611167"/>
                  <a:gd name="connsiteX635" fmla="*/ 44037 w 294095"/>
                  <a:gd name="connsiteY635" fmla="*/ 488448 h 611167"/>
                  <a:gd name="connsiteX636" fmla="*/ 43088 w 294095"/>
                  <a:gd name="connsiteY636" fmla="*/ 487603 h 611167"/>
                  <a:gd name="connsiteX637" fmla="*/ 42995 w 294095"/>
                  <a:gd name="connsiteY637" fmla="*/ 487568 h 611167"/>
                  <a:gd name="connsiteX638" fmla="*/ 42752 w 294095"/>
                  <a:gd name="connsiteY638" fmla="*/ 487488 h 611167"/>
                  <a:gd name="connsiteX639" fmla="*/ 42683 w 294095"/>
                  <a:gd name="connsiteY639" fmla="*/ 487488 h 611167"/>
                  <a:gd name="connsiteX640" fmla="*/ 40809 w 294095"/>
                  <a:gd name="connsiteY640" fmla="*/ 487765 h 611167"/>
                  <a:gd name="connsiteX641" fmla="*/ 40184 w 294095"/>
                  <a:gd name="connsiteY641" fmla="*/ 487754 h 611167"/>
                  <a:gd name="connsiteX642" fmla="*/ 39235 w 294095"/>
                  <a:gd name="connsiteY642" fmla="*/ 487592 h 611167"/>
                  <a:gd name="connsiteX643" fmla="*/ 38842 w 294095"/>
                  <a:gd name="connsiteY643" fmla="*/ 487568 h 611167"/>
                  <a:gd name="connsiteX644" fmla="*/ 38333 w 294095"/>
                  <a:gd name="connsiteY644" fmla="*/ 487557 h 611167"/>
                  <a:gd name="connsiteX645" fmla="*/ 36181 w 294095"/>
                  <a:gd name="connsiteY645" fmla="*/ 487499 h 611167"/>
                  <a:gd name="connsiteX646" fmla="*/ 35672 w 294095"/>
                  <a:gd name="connsiteY646" fmla="*/ 487488 h 611167"/>
                  <a:gd name="connsiteX647" fmla="*/ 35209 w 294095"/>
                  <a:gd name="connsiteY647" fmla="*/ 487476 h 611167"/>
                  <a:gd name="connsiteX648" fmla="*/ 34202 w 294095"/>
                  <a:gd name="connsiteY648" fmla="*/ 487534 h 611167"/>
                  <a:gd name="connsiteX649" fmla="*/ 33636 w 294095"/>
                  <a:gd name="connsiteY649" fmla="*/ 487499 h 611167"/>
                  <a:gd name="connsiteX650" fmla="*/ 33138 w 294095"/>
                  <a:gd name="connsiteY650" fmla="*/ 487383 h 611167"/>
                  <a:gd name="connsiteX651" fmla="*/ 32432 w 294095"/>
                  <a:gd name="connsiteY651" fmla="*/ 487059 h 611167"/>
                  <a:gd name="connsiteX652" fmla="*/ 30257 w 294095"/>
                  <a:gd name="connsiteY652" fmla="*/ 485521 h 611167"/>
                  <a:gd name="connsiteX653" fmla="*/ 29551 w 294095"/>
                  <a:gd name="connsiteY653" fmla="*/ 484641 h 611167"/>
                  <a:gd name="connsiteX654" fmla="*/ 29401 w 294095"/>
                  <a:gd name="connsiteY654" fmla="*/ 484283 h 611167"/>
                  <a:gd name="connsiteX655" fmla="*/ 29517 w 294095"/>
                  <a:gd name="connsiteY655" fmla="*/ 482501 h 611167"/>
                  <a:gd name="connsiteX656" fmla="*/ 31218 w 294095"/>
                  <a:gd name="connsiteY656" fmla="*/ 479585 h 611167"/>
                  <a:gd name="connsiteX657" fmla="*/ 31229 w 294095"/>
                  <a:gd name="connsiteY657" fmla="*/ 479516 h 611167"/>
                  <a:gd name="connsiteX658" fmla="*/ 30720 w 294095"/>
                  <a:gd name="connsiteY658" fmla="*/ 478718 h 611167"/>
                  <a:gd name="connsiteX659" fmla="*/ 29852 w 294095"/>
                  <a:gd name="connsiteY659" fmla="*/ 476172 h 611167"/>
                  <a:gd name="connsiteX660" fmla="*/ 29783 w 294095"/>
                  <a:gd name="connsiteY660" fmla="*/ 475108 h 611167"/>
                  <a:gd name="connsiteX661" fmla="*/ 29852 w 294095"/>
                  <a:gd name="connsiteY661" fmla="*/ 474830 h 611167"/>
                  <a:gd name="connsiteX662" fmla="*/ 30766 w 294095"/>
                  <a:gd name="connsiteY662" fmla="*/ 473534 h 611167"/>
                  <a:gd name="connsiteX663" fmla="*/ 32317 w 294095"/>
                  <a:gd name="connsiteY663" fmla="*/ 473303 h 611167"/>
                  <a:gd name="connsiteX664" fmla="*/ 33358 w 294095"/>
                  <a:gd name="connsiteY664" fmla="*/ 473581 h 611167"/>
                  <a:gd name="connsiteX665" fmla="*/ 33867 w 294095"/>
                  <a:gd name="connsiteY665" fmla="*/ 473720 h 611167"/>
                  <a:gd name="connsiteX666" fmla="*/ 34121 w 294095"/>
                  <a:gd name="connsiteY666" fmla="*/ 473777 h 611167"/>
                  <a:gd name="connsiteX667" fmla="*/ 35799 w 294095"/>
                  <a:gd name="connsiteY667" fmla="*/ 473754 h 611167"/>
                  <a:gd name="connsiteX668" fmla="*/ 36077 w 294095"/>
                  <a:gd name="connsiteY668" fmla="*/ 473685 h 611167"/>
                  <a:gd name="connsiteX669" fmla="*/ 36563 w 294095"/>
                  <a:gd name="connsiteY669" fmla="*/ 473546 h 611167"/>
                  <a:gd name="connsiteX670" fmla="*/ 37315 w 294095"/>
                  <a:gd name="connsiteY670" fmla="*/ 473430 h 611167"/>
                  <a:gd name="connsiteX671" fmla="*/ 38032 w 294095"/>
                  <a:gd name="connsiteY671" fmla="*/ 473396 h 611167"/>
                  <a:gd name="connsiteX672" fmla="*/ 39767 w 294095"/>
                  <a:gd name="connsiteY672" fmla="*/ 474229 h 611167"/>
                  <a:gd name="connsiteX673" fmla="*/ 40045 w 294095"/>
                  <a:gd name="connsiteY673" fmla="*/ 474622 h 611167"/>
                  <a:gd name="connsiteX674" fmla="*/ 40115 w 294095"/>
                  <a:gd name="connsiteY674" fmla="*/ 474726 h 611167"/>
                  <a:gd name="connsiteX675" fmla="*/ 41723 w 294095"/>
                  <a:gd name="connsiteY675" fmla="*/ 474865 h 611167"/>
                  <a:gd name="connsiteX676" fmla="*/ 42070 w 294095"/>
                  <a:gd name="connsiteY676" fmla="*/ 474877 h 611167"/>
                  <a:gd name="connsiteX677" fmla="*/ 43528 w 294095"/>
                  <a:gd name="connsiteY677" fmla="*/ 474715 h 611167"/>
                  <a:gd name="connsiteX678" fmla="*/ 46814 w 294095"/>
                  <a:gd name="connsiteY678" fmla="*/ 474402 h 611167"/>
                  <a:gd name="connsiteX679" fmla="*/ 47334 w 294095"/>
                  <a:gd name="connsiteY679" fmla="*/ 474437 h 611167"/>
                  <a:gd name="connsiteX680" fmla="*/ 50932 w 294095"/>
                  <a:gd name="connsiteY680" fmla="*/ 475177 h 611167"/>
                  <a:gd name="connsiteX681" fmla="*/ 51268 w 294095"/>
                  <a:gd name="connsiteY681" fmla="*/ 475235 h 611167"/>
                  <a:gd name="connsiteX682" fmla="*/ 52992 w 294095"/>
                  <a:gd name="connsiteY682" fmla="*/ 475235 h 611167"/>
                  <a:gd name="connsiteX683" fmla="*/ 53963 w 294095"/>
                  <a:gd name="connsiteY683" fmla="*/ 474518 h 611167"/>
                  <a:gd name="connsiteX684" fmla="*/ 53547 w 294095"/>
                  <a:gd name="connsiteY684" fmla="*/ 473477 h 611167"/>
                  <a:gd name="connsiteX685" fmla="*/ 52228 w 294095"/>
                  <a:gd name="connsiteY685" fmla="*/ 469913 h 611167"/>
                  <a:gd name="connsiteX686" fmla="*/ 51453 w 294095"/>
                  <a:gd name="connsiteY686" fmla="*/ 467194 h 611167"/>
                  <a:gd name="connsiteX687" fmla="*/ 51337 w 294095"/>
                  <a:gd name="connsiteY687" fmla="*/ 466408 h 611167"/>
                  <a:gd name="connsiteX688" fmla="*/ 51441 w 294095"/>
                  <a:gd name="connsiteY688" fmla="*/ 465447 h 611167"/>
                  <a:gd name="connsiteX689" fmla="*/ 52887 w 294095"/>
                  <a:gd name="connsiteY689" fmla="*/ 461444 h 611167"/>
                  <a:gd name="connsiteX690" fmla="*/ 53049 w 294095"/>
                  <a:gd name="connsiteY690" fmla="*/ 460958 h 611167"/>
                  <a:gd name="connsiteX691" fmla="*/ 53535 w 294095"/>
                  <a:gd name="connsiteY691" fmla="*/ 459477 h 611167"/>
                  <a:gd name="connsiteX692" fmla="*/ 53651 w 294095"/>
                  <a:gd name="connsiteY692" fmla="*/ 459038 h 611167"/>
                  <a:gd name="connsiteX693" fmla="*/ 54021 w 294095"/>
                  <a:gd name="connsiteY693" fmla="*/ 457441 h 611167"/>
                  <a:gd name="connsiteX694" fmla="*/ 53501 w 294095"/>
                  <a:gd name="connsiteY694" fmla="*/ 456307 h 611167"/>
                  <a:gd name="connsiteX695" fmla="*/ 53339 w 294095"/>
                  <a:gd name="connsiteY695" fmla="*/ 455682 h 611167"/>
                  <a:gd name="connsiteX696" fmla="*/ 53304 w 294095"/>
                  <a:gd name="connsiteY696" fmla="*/ 455243 h 611167"/>
                  <a:gd name="connsiteX697" fmla="*/ 54091 w 294095"/>
                  <a:gd name="connsiteY697" fmla="*/ 453438 h 611167"/>
                  <a:gd name="connsiteX698" fmla="*/ 54507 w 294095"/>
                  <a:gd name="connsiteY698" fmla="*/ 453114 h 611167"/>
                  <a:gd name="connsiteX699" fmla="*/ 54600 w 294095"/>
                  <a:gd name="connsiteY699" fmla="*/ 452628 h 611167"/>
                  <a:gd name="connsiteX700" fmla="*/ 54623 w 294095"/>
                  <a:gd name="connsiteY700" fmla="*/ 452339 h 611167"/>
                  <a:gd name="connsiteX701" fmla="*/ 54600 w 294095"/>
                  <a:gd name="connsiteY701" fmla="*/ 451945 h 611167"/>
                  <a:gd name="connsiteX702" fmla="*/ 54600 w 294095"/>
                  <a:gd name="connsiteY702" fmla="*/ 448660 h 611167"/>
                  <a:gd name="connsiteX703" fmla="*/ 54588 w 294095"/>
                  <a:gd name="connsiteY703" fmla="*/ 448174 h 611167"/>
                  <a:gd name="connsiteX704" fmla="*/ 54530 w 294095"/>
                  <a:gd name="connsiteY704" fmla="*/ 447109 h 611167"/>
                  <a:gd name="connsiteX705" fmla="*/ 54542 w 294095"/>
                  <a:gd name="connsiteY705" fmla="*/ 446392 h 611167"/>
                  <a:gd name="connsiteX706" fmla="*/ 54611 w 294095"/>
                  <a:gd name="connsiteY706" fmla="*/ 445975 h 611167"/>
                  <a:gd name="connsiteX707" fmla="*/ 54727 w 294095"/>
                  <a:gd name="connsiteY707" fmla="*/ 445524 h 611167"/>
                  <a:gd name="connsiteX708" fmla="*/ 54901 w 294095"/>
                  <a:gd name="connsiteY708" fmla="*/ 444599 h 611167"/>
                  <a:gd name="connsiteX709" fmla="*/ 54935 w 294095"/>
                  <a:gd name="connsiteY709" fmla="*/ 444205 h 611167"/>
                  <a:gd name="connsiteX710" fmla="*/ 54958 w 294095"/>
                  <a:gd name="connsiteY710" fmla="*/ 443777 h 611167"/>
                  <a:gd name="connsiteX711" fmla="*/ 54970 w 294095"/>
                  <a:gd name="connsiteY711" fmla="*/ 440700 h 611167"/>
                  <a:gd name="connsiteX712" fmla="*/ 54866 w 294095"/>
                  <a:gd name="connsiteY712" fmla="*/ 439438 h 611167"/>
                  <a:gd name="connsiteX713" fmla="*/ 54449 w 294095"/>
                  <a:gd name="connsiteY713" fmla="*/ 439010 h 611167"/>
                  <a:gd name="connsiteX714" fmla="*/ 54183 w 294095"/>
                  <a:gd name="connsiteY714" fmla="*/ 438640 h 611167"/>
                  <a:gd name="connsiteX715" fmla="*/ 53813 w 294095"/>
                  <a:gd name="connsiteY715" fmla="*/ 437610 h 611167"/>
                  <a:gd name="connsiteX716" fmla="*/ 53651 w 294095"/>
                  <a:gd name="connsiteY716" fmla="*/ 435470 h 611167"/>
                  <a:gd name="connsiteX717" fmla="*/ 53628 w 294095"/>
                  <a:gd name="connsiteY717" fmla="*/ 434972 h 611167"/>
                  <a:gd name="connsiteX718" fmla="*/ 53593 w 294095"/>
                  <a:gd name="connsiteY718" fmla="*/ 434510 h 611167"/>
                  <a:gd name="connsiteX719" fmla="*/ 51360 w 294095"/>
                  <a:gd name="connsiteY719" fmla="*/ 419701 h 611167"/>
                  <a:gd name="connsiteX720" fmla="*/ 51279 w 294095"/>
                  <a:gd name="connsiteY720" fmla="*/ 419203 h 611167"/>
                  <a:gd name="connsiteX721" fmla="*/ 51198 w 294095"/>
                  <a:gd name="connsiteY721" fmla="*/ 418706 h 611167"/>
                  <a:gd name="connsiteX722" fmla="*/ 50504 w 294095"/>
                  <a:gd name="connsiteY722" fmla="*/ 415015 h 611167"/>
                  <a:gd name="connsiteX723" fmla="*/ 49902 w 294095"/>
                  <a:gd name="connsiteY723" fmla="*/ 411255 h 611167"/>
                  <a:gd name="connsiteX724" fmla="*/ 49821 w 294095"/>
                  <a:gd name="connsiteY724" fmla="*/ 410746 h 611167"/>
                  <a:gd name="connsiteX725" fmla="*/ 49729 w 294095"/>
                  <a:gd name="connsiteY725" fmla="*/ 410248 h 611167"/>
                  <a:gd name="connsiteX726" fmla="*/ 49220 w 294095"/>
                  <a:gd name="connsiteY726" fmla="*/ 407819 h 611167"/>
                  <a:gd name="connsiteX727" fmla="*/ 49116 w 294095"/>
                  <a:gd name="connsiteY727" fmla="*/ 407529 h 611167"/>
                  <a:gd name="connsiteX728" fmla="*/ 48699 w 294095"/>
                  <a:gd name="connsiteY728" fmla="*/ 406534 h 611167"/>
                  <a:gd name="connsiteX729" fmla="*/ 48491 w 294095"/>
                  <a:gd name="connsiteY729" fmla="*/ 405678 h 611167"/>
                  <a:gd name="connsiteX730" fmla="*/ 48433 w 294095"/>
                  <a:gd name="connsiteY730" fmla="*/ 405239 h 611167"/>
                  <a:gd name="connsiteX731" fmla="*/ 48445 w 294095"/>
                  <a:gd name="connsiteY731" fmla="*/ 404174 h 611167"/>
                  <a:gd name="connsiteX732" fmla="*/ 48479 w 294095"/>
                  <a:gd name="connsiteY732" fmla="*/ 403746 h 611167"/>
                  <a:gd name="connsiteX733" fmla="*/ 48595 w 294095"/>
                  <a:gd name="connsiteY733" fmla="*/ 403237 h 611167"/>
                  <a:gd name="connsiteX734" fmla="*/ 48873 w 294095"/>
                  <a:gd name="connsiteY734" fmla="*/ 402566 h 611167"/>
                  <a:gd name="connsiteX735" fmla="*/ 49162 w 294095"/>
                  <a:gd name="connsiteY735" fmla="*/ 402126 h 611167"/>
                  <a:gd name="connsiteX736" fmla="*/ 49764 w 294095"/>
                  <a:gd name="connsiteY736" fmla="*/ 401455 h 611167"/>
                  <a:gd name="connsiteX737" fmla="*/ 50759 w 294095"/>
                  <a:gd name="connsiteY737" fmla="*/ 400911 h 611167"/>
                  <a:gd name="connsiteX738" fmla="*/ 51117 w 294095"/>
                  <a:gd name="connsiteY738" fmla="*/ 400830 h 611167"/>
                  <a:gd name="connsiteX739" fmla="*/ 51360 w 294095"/>
                  <a:gd name="connsiteY739" fmla="*/ 400738 h 611167"/>
                  <a:gd name="connsiteX740" fmla="*/ 51534 w 294095"/>
                  <a:gd name="connsiteY740" fmla="*/ 400645 h 611167"/>
                  <a:gd name="connsiteX741" fmla="*/ 51730 w 294095"/>
                  <a:gd name="connsiteY741" fmla="*/ 400472 h 611167"/>
                  <a:gd name="connsiteX742" fmla="*/ 52054 w 294095"/>
                  <a:gd name="connsiteY742" fmla="*/ 400148 h 611167"/>
                  <a:gd name="connsiteX743" fmla="*/ 52587 w 294095"/>
                  <a:gd name="connsiteY743" fmla="*/ 399697 h 611167"/>
                  <a:gd name="connsiteX744" fmla="*/ 53003 w 294095"/>
                  <a:gd name="connsiteY744" fmla="*/ 399431 h 611167"/>
                  <a:gd name="connsiteX745" fmla="*/ 53315 w 294095"/>
                  <a:gd name="connsiteY745" fmla="*/ 399280 h 611167"/>
                  <a:gd name="connsiteX746" fmla="*/ 53524 w 294095"/>
                  <a:gd name="connsiteY746" fmla="*/ 399118 h 611167"/>
                  <a:gd name="connsiteX747" fmla="*/ 55201 w 294095"/>
                  <a:gd name="connsiteY747" fmla="*/ 397660 h 611167"/>
                  <a:gd name="connsiteX748" fmla="*/ 55039 w 294095"/>
                  <a:gd name="connsiteY748" fmla="*/ 396145 h 611167"/>
                  <a:gd name="connsiteX749" fmla="*/ 55282 w 294095"/>
                  <a:gd name="connsiteY749" fmla="*/ 394965 h 611167"/>
                  <a:gd name="connsiteX750" fmla="*/ 55398 w 294095"/>
                  <a:gd name="connsiteY750" fmla="*/ 394768 h 611167"/>
                  <a:gd name="connsiteX751" fmla="*/ 55410 w 294095"/>
                  <a:gd name="connsiteY751" fmla="*/ 394675 h 611167"/>
                  <a:gd name="connsiteX752" fmla="*/ 55421 w 294095"/>
                  <a:gd name="connsiteY752" fmla="*/ 394537 h 611167"/>
                  <a:gd name="connsiteX753" fmla="*/ 55363 w 294095"/>
                  <a:gd name="connsiteY753" fmla="*/ 394259 h 611167"/>
                  <a:gd name="connsiteX754" fmla="*/ 55340 w 294095"/>
                  <a:gd name="connsiteY754" fmla="*/ 393669 h 611167"/>
                  <a:gd name="connsiteX755" fmla="*/ 55653 w 294095"/>
                  <a:gd name="connsiteY755" fmla="*/ 390996 h 611167"/>
                  <a:gd name="connsiteX756" fmla="*/ 55710 w 294095"/>
                  <a:gd name="connsiteY756" fmla="*/ 390707 h 611167"/>
                  <a:gd name="connsiteX757" fmla="*/ 55213 w 294095"/>
                  <a:gd name="connsiteY757" fmla="*/ 390684 h 611167"/>
                  <a:gd name="connsiteX758" fmla="*/ 53859 w 294095"/>
                  <a:gd name="connsiteY758" fmla="*/ 389978 h 611167"/>
                  <a:gd name="connsiteX759" fmla="*/ 52112 w 294095"/>
                  <a:gd name="connsiteY759" fmla="*/ 387872 h 611167"/>
                  <a:gd name="connsiteX760" fmla="*/ 51823 w 294095"/>
                  <a:gd name="connsiteY760" fmla="*/ 387375 h 611167"/>
                  <a:gd name="connsiteX761" fmla="*/ 51002 w 294095"/>
                  <a:gd name="connsiteY761" fmla="*/ 385385 h 611167"/>
                  <a:gd name="connsiteX762" fmla="*/ 50863 w 294095"/>
                  <a:gd name="connsiteY762" fmla="*/ 384864 h 611167"/>
                  <a:gd name="connsiteX763" fmla="*/ 50805 w 294095"/>
                  <a:gd name="connsiteY763" fmla="*/ 384413 h 611167"/>
                  <a:gd name="connsiteX764" fmla="*/ 51638 w 294095"/>
                  <a:gd name="connsiteY764" fmla="*/ 382550 h 611167"/>
                  <a:gd name="connsiteX765" fmla="*/ 53315 w 294095"/>
                  <a:gd name="connsiteY765" fmla="*/ 381359 h 611167"/>
                  <a:gd name="connsiteX766" fmla="*/ 53396 w 294095"/>
                  <a:gd name="connsiteY766" fmla="*/ 381289 h 611167"/>
                  <a:gd name="connsiteX767" fmla="*/ 53489 w 294095"/>
                  <a:gd name="connsiteY767" fmla="*/ 381127 h 611167"/>
                  <a:gd name="connsiteX768" fmla="*/ 53697 w 294095"/>
                  <a:gd name="connsiteY768" fmla="*/ 380722 h 611167"/>
                  <a:gd name="connsiteX769" fmla="*/ 53906 w 294095"/>
                  <a:gd name="connsiteY769" fmla="*/ 380294 h 611167"/>
                  <a:gd name="connsiteX770" fmla="*/ 54345 w 294095"/>
                  <a:gd name="connsiteY770" fmla="*/ 379299 h 611167"/>
                  <a:gd name="connsiteX771" fmla="*/ 55953 w 294095"/>
                  <a:gd name="connsiteY771" fmla="*/ 376152 h 611167"/>
                  <a:gd name="connsiteX772" fmla="*/ 57226 w 294095"/>
                  <a:gd name="connsiteY772" fmla="*/ 374371 h 611167"/>
                  <a:gd name="connsiteX773" fmla="*/ 57619 w 294095"/>
                  <a:gd name="connsiteY773" fmla="*/ 373908 h 611167"/>
                  <a:gd name="connsiteX774" fmla="*/ 57677 w 294095"/>
                  <a:gd name="connsiteY774" fmla="*/ 373827 h 611167"/>
                  <a:gd name="connsiteX775" fmla="*/ 58128 w 294095"/>
                  <a:gd name="connsiteY775" fmla="*/ 372196 h 611167"/>
                  <a:gd name="connsiteX776" fmla="*/ 58209 w 294095"/>
                  <a:gd name="connsiteY776" fmla="*/ 371825 h 611167"/>
                  <a:gd name="connsiteX777" fmla="*/ 58267 w 294095"/>
                  <a:gd name="connsiteY777" fmla="*/ 371374 h 611167"/>
                  <a:gd name="connsiteX778" fmla="*/ 58325 w 294095"/>
                  <a:gd name="connsiteY778" fmla="*/ 370854 h 611167"/>
                  <a:gd name="connsiteX779" fmla="*/ 58383 w 294095"/>
                  <a:gd name="connsiteY779" fmla="*/ 370402 h 611167"/>
                  <a:gd name="connsiteX780" fmla="*/ 58395 w 294095"/>
                  <a:gd name="connsiteY780" fmla="*/ 370032 h 611167"/>
                  <a:gd name="connsiteX781" fmla="*/ 58233 w 294095"/>
                  <a:gd name="connsiteY781" fmla="*/ 367464 h 611167"/>
                  <a:gd name="connsiteX782" fmla="*/ 58811 w 294095"/>
                  <a:gd name="connsiteY782" fmla="*/ 365936 h 611167"/>
                  <a:gd name="connsiteX783" fmla="*/ 59147 w 294095"/>
                  <a:gd name="connsiteY783" fmla="*/ 365578 h 611167"/>
                  <a:gd name="connsiteX784" fmla="*/ 59471 w 294095"/>
                  <a:gd name="connsiteY784" fmla="*/ 365323 h 611167"/>
                  <a:gd name="connsiteX785" fmla="*/ 59887 w 294095"/>
                  <a:gd name="connsiteY785" fmla="*/ 365046 h 611167"/>
                  <a:gd name="connsiteX786" fmla="*/ 58406 w 294095"/>
                  <a:gd name="connsiteY786" fmla="*/ 360152 h 611167"/>
                  <a:gd name="connsiteX787" fmla="*/ 56300 w 294095"/>
                  <a:gd name="connsiteY787" fmla="*/ 353152 h 611167"/>
                  <a:gd name="connsiteX788" fmla="*/ 54241 w 294095"/>
                  <a:gd name="connsiteY788" fmla="*/ 351972 h 611167"/>
                  <a:gd name="connsiteX789" fmla="*/ 53709 w 294095"/>
                  <a:gd name="connsiteY789" fmla="*/ 351509 h 611167"/>
                  <a:gd name="connsiteX790" fmla="*/ 53373 w 294095"/>
                  <a:gd name="connsiteY790" fmla="*/ 351116 h 611167"/>
                  <a:gd name="connsiteX791" fmla="*/ 53130 w 294095"/>
                  <a:gd name="connsiteY791" fmla="*/ 350769 h 611167"/>
                  <a:gd name="connsiteX792" fmla="*/ 52899 w 294095"/>
                  <a:gd name="connsiteY792" fmla="*/ 350306 h 611167"/>
                  <a:gd name="connsiteX793" fmla="*/ 52668 w 294095"/>
                  <a:gd name="connsiteY793" fmla="*/ 349913 h 611167"/>
                  <a:gd name="connsiteX794" fmla="*/ 52124 w 294095"/>
                  <a:gd name="connsiteY794" fmla="*/ 349056 h 611167"/>
                  <a:gd name="connsiteX795" fmla="*/ 51488 w 294095"/>
                  <a:gd name="connsiteY795" fmla="*/ 347934 h 611167"/>
                  <a:gd name="connsiteX796" fmla="*/ 51279 w 294095"/>
                  <a:gd name="connsiteY796" fmla="*/ 347494 h 611167"/>
                  <a:gd name="connsiteX797" fmla="*/ 51094 w 294095"/>
                  <a:gd name="connsiteY797" fmla="*/ 347147 h 611167"/>
                  <a:gd name="connsiteX798" fmla="*/ 50955 w 294095"/>
                  <a:gd name="connsiteY798" fmla="*/ 346951 h 611167"/>
                  <a:gd name="connsiteX799" fmla="*/ 49417 w 294095"/>
                  <a:gd name="connsiteY799" fmla="*/ 345377 h 611167"/>
                  <a:gd name="connsiteX800" fmla="*/ 47635 w 294095"/>
                  <a:gd name="connsiteY800" fmla="*/ 344949 h 611167"/>
                  <a:gd name="connsiteX801" fmla="*/ 46339 w 294095"/>
                  <a:gd name="connsiteY801" fmla="*/ 344486 h 611167"/>
                  <a:gd name="connsiteX802" fmla="*/ 45309 w 294095"/>
                  <a:gd name="connsiteY802" fmla="*/ 343561 h 611167"/>
                  <a:gd name="connsiteX803" fmla="*/ 44812 w 294095"/>
                  <a:gd name="connsiteY803" fmla="*/ 342600 h 611167"/>
                  <a:gd name="connsiteX804" fmla="*/ 44534 w 294095"/>
                  <a:gd name="connsiteY804" fmla="*/ 341848 h 611167"/>
                  <a:gd name="connsiteX805" fmla="*/ 44430 w 294095"/>
                  <a:gd name="connsiteY805" fmla="*/ 341050 h 611167"/>
                  <a:gd name="connsiteX806" fmla="*/ 44499 w 294095"/>
                  <a:gd name="connsiteY806" fmla="*/ 339986 h 611167"/>
                  <a:gd name="connsiteX807" fmla="*/ 44650 w 294095"/>
                  <a:gd name="connsiteY807" fmla="*/ 338794 h 611167"/>
                  <a:gd name="connsiteX808" fmla="*/ 44974 w 294095"/>
                  <a:gd name="connsiteY808" fmla="*/ 337336 h 611167"/>
                  <a:gd name="connsiteX809" fmla="*/ 44951 w 294095"/>
                  <a:gd name="connsiteY809" fmla="*/ 337082 h 611167"/>
                  <a:gd name="connsiteX810" fmla="*/ 44789 w 294095"/>
                  <a:gd name="connsiteY810" fmla="*/ 334409 h 611167"/>
                  <a:gd name="connsiteX811" fmla="*/ 44754 w 294095"/>
                  <a:gd name="connsiteY811" fmla="*/ 333900 h 611167"/>
                  <a:gd name="connsiteX812" fmla="*/ 44580 w 294095"/>
                  <a:gd name="connsiteY812" fmla="*/ 331760 h 611167"/>
                  <a:gd name="connsiteX813" fmla="*/ 44638 w 294095"/>
                  <a:gd name="connsiteY813" fmla="*/ 330903 h 611167"/>
                  <a:gd name="connsiteX814" fmla="*/ 44627 w 294095"/>
                  <a:gd name="connsiteY814" fmla="*/ 330961 h 611167"/>
                  <a:gd name="connsiteX815" fmla="*/ 44650 w 294095"/>
                  <a:gd name="connsiteY815" fmla="*/ 330499 h 611167"/>
                  <a:gd name="connsiteX816" fmla="*/ 44650 w 294095"/>
                  <a:gd name="connsiteY816" fmla="*/ 330209 h 611167"/>
                  <a:gd name="connsiteX817" fmla="*/ 44257 w 294095"/>
                  <a:gd name="connsiteY817" fmla="*/ 328219 h 611167"/>
                  <a:gd name="connsiteX818" fmla="*/ 44257 w 294095"/>
                  <a:gd name="connsiteY818" fmla="*/ 328289 h 611167"/>
                  <a:gd name="connsiteX819" fmla="*/ 44164 w 294095"/>
                  <a:gd name="connsiteY819" fmla="*/ 327768 h 611167"/>
                  <a:gd name="connsiteX820" fmla="*/ 44083 w 294095"/>
                  <a:gd name="connsiteY820" fmla="*/ 327398 h 611167"/>
                  <a:gd name="connsiteX821" fmla="*/ 43979 w 294095"/>
                  <a:gd name="connsiteY821" fmla="*/ 327109 h 611167"/>
                  <a:gd name="connsiteX822" fmla="*/ 43817 w 294095"/>
                  <a:gd name="connsiteY822" fmla="*/ 326715 h 611167"/>
                  <a:gd name="connsiteX823" fmla="*/ 43643 w 294095"/>
                  <a:gd name="connsiteY823" fmla="*/ 326357 h 611167"/>
                  <a:gd name="connsiteX824" fmla="*/ 43458 w 294095"/>
                  <a:gd name="connsiteY824" fmla="*/ 326067 h 611167"/>
                  <a:gd name="connsiteX825" fmla="*/ 40357 w 294095"/>
                  <a:gd name="connsiteY825" fmla="*/ 321717 h 611167"/>
                  <a:gd name="connsiteX826" fmla="*/ 39154 w 294095"/>
                  <a:gd name="connsiteY826" fmla="*/ 319820 h 611167"/>
                  <a:gd name="connsiteX827" fmla="*/ 38888 w 294095"/>
                  <a:gd name="connsiteY827" fmla="*/ 319380 h 611167"/>
                  <a:gd name="connsiteX828" fmla="*/ 38275 w 294095"/>
                  <a:gd name="connsiteY828" fmla="*/ 318373 h 611167"/>
                  <a:gd name="connsiteX829" fmla="*/ 36991 w 294095"/>
                  <a:gd name="connsiteY829" fmla="*/ 315921 h 611167"/>
                  <a:gd name="connsiteX830" fmla="*/ 36782 w 294095"/>
                  <a:gd name="connsiteY830" fmla="*/ 315180 h 611167"/>
                  <a:gd name="connsiteX831" fmla="*/ 36701 w 294095"/>
                  <a:gd name="connsiteY831" fmla="*/ 314046 h 611167"/>
                  <a:gd name="connsiteX832" fmla="*/ 36701 w 294095"/>
                  <a:gd name="connsiteY832" fmla="*/ 313352 h 611167"/>
                  <a:gd name="connsiteX833" fmla="*/ 36852 w 294095"/>
                  <a:gd name="connsiteY833" fmla="*/ 312658 h 611167"/>
                  <a:gd name="connsiteX834" fmla="*/ 37025 w 294095"/>
                  <a:gd name="connsiteY834" fmla="*/ 312230 h 611167"/>
                  <a:gd name="connsiteX835" fmla="*/ 37141 w 294095"/>
                  <a:gd name="connsiteY835" fmla="*/ 311837 h 611167"/>
                  <a:gd name="connsiteX836" fmla="*/ 37291 w 294095"/>
                  <a:gd name="connsiteY836" fmla="*/ 311316 h 611167"/>
                  <a:gd name="connsiteX837" fmla="*/ 37453 w 294095"/>
                  <a:gd name="connsiteY837" fmla="*/ 310923 h 611167"/>
                  <a:gd name="connsiteX838" fmla="*/ 38819 w 294095"/>
                  <a:gd name="connsiteY838" fmla="*/ 308366 h 611167"/>
                  <a:gd name="connsiteX839" fmla="*/ 38217 w 294095"/>
                  <a:gd name="connsiteY839" fmla="*/ 307348 h 611167"/>
                  <a:gd name="connsiteX840" fmla="*/ 37673 w 294095"/>
                  <a:gd name="connsiteY840" fmla="*/ 307718 h 611167"/>
                  <a:gd name="connsiteX841" fmla="*/ 37037 w 294095"/>
                  <a:gd name="connsiteY841" fmla="*/ 308007 h 611167"/>
                  <a:gd name="connsiteX842" fmla="*/ 36609 w 294095"/>
                  <a:gd name="connsiteY842" fmla="*/ 308111 h 611167"/>
                  <a:gd name="connsiteX843" fmla="*/ 34758 w 294095"/>
                  <a:gd name="connsiteY843" fmla="*/ 307648 h 611167"/>
                  <a:gd name="connsiteX844" fmla="*/ 32872 w 294095"/>
                  <a:gd name="connsiteY844" fmla="*/ 305924 h 611167"/>
                  <a:gd name="connsiteX845" fmla="*/ 32536 w 294095"/>
                  <a:gd name="connsiteY845" fmla="*/ 305693 h 611167"/>
                  <a:gd name="connsiteX846" fmla="*/ 30338 w 294095"/>
                  <a:gd name="connsiteY846" fmla="*/ 304143 h 611167"/>
                  <a:gd name="connsiteX847" fmla="*/ 30049 w 294095"/>
                  <a:gd name="connsiteY847" fmla="*/ 303877 h 611167"/>
                  <a:gd name="connsiteX848" fmla="*/ 29505 w 294095"/>
                  <a:gd name="connsiteY848" fmla="*/ 303287 h 611167"/>
                  <a:gd name="connsiteX849" fmla="*/ 29216 w 294095"/>
                  <a:gd name="connsiteY849" fmla="*/ 302858 h 611167"/>
                  <a:gd name="connsiteX850" fmla="*/ 28580 w 294095"/>
                  <a:gd name="connsiteY850" fmla="*/ 301991 h 611167"/>
                  <a:gd name="connsiteX851" fmla="*/ 28117 w 294095"/>
                  <a:gd name="connsiteY851" fmla="*/ 301250 h 611167"/>
                  <a:gd name="connsiteX852" fmla="*/ 27885 w 294095"/>
                  <a:gd name="connsiteY852" fmla="*/ 300764 h 611167"/>
                  <a:gd name="connsiteX853" fmla="*/ 27654 w 294095"/>
                  <a:gd name="connsiteY853" fmla="*/ 300302 h 611167"/>
                  <a:gd name="connsiteX854" fmla="*/ 27411 w 294095"/>
                  <a:gd name="connsiteY854" fmla="*/ 299850 h 611167"/>
                  <a:gd name="connsiteX855" fmla="*/ 27226 w 294095"/>
                  <a:gd name="connsiteY855" fmla="*/ 299492 h 611167"/>
                  <a:gd name="connsiteX856" fmla="*/ 26081 w 294095"/>
                  <a:gd name="connsiteY856" fmla="*/ 297803 h 611167"/>
                  <a:gd name="connsiteX857" fmla="*/ 25803 w 294095"/>
                  <a:gd name="connsiteY857" fmla="*/ 297386 h 611167"/>
                  <a:gd name="connsiteX858" fmla="*/ 25618 w 294095"/>
                  <a:gd name="connsiteY858" fmla="*/ 297108 h 611167"/>
                  <a:gd name="connsiteX859" fmla="*/ 25363 w 294095"/>
                  <a:gd name="connsiteY859" fmla="*/ 296877 h 611167"/>
                  <a:gd name="connsiteX860" fmla="*/ 25097 w 294095"/>
                  <a:gd name="connsiteY860" fmla="*/ 296553 h 611167"/>
                  <a:gd name="connsiteX861" fmla="*/ 24808 w 294095"/>
                  <a:gd name="connsiteY861" fmla="*/ 296125 h 611167"/>
                  <a:gd name="connsiteX862" fmla="*/ 24577 w 294095"/>
                  <a:gd name="connsiteY862" fmla="*/ 295709 h 611167"/>
                  <a:gd name="connsiteX863" fmla="*/ 24206 w 294095"/>
                  <a:gd name="connsiteY863" fmla="*/ 294679 h 611167"/>
                  <a:gd name="connsiteX864" fmla="*/ 24091 w 294095"/>
                  <a:gd name="connsiteY864" fmla="*/ 294216 h 611167"/>
                  <a:gd name="connsiteX865" fmla="*/ 23986 w 294095"/>
                  <a:gd name="connsiteY865" fmla="*/ 293105 h 611167"/>
                  <a:gd name="connsiteX866" fmla="*/ 23929 w 294095"/>
                  <a:gd name="connsiteY866" fmla="*/ 291879 h 611167"/>
                  <a:gd name="connsiteX867" fmla="*/ 24067 w 294095"/>
                  <a:gd name="connsiteY867" fmla="*/ 289067 h 611167"/>
                  <a:gd name="connsiteX868" fmla="*/ 24322 w 294095"/>
                  <a:gd name="connsiteY868" fmla="*/ 286302 h 611167"/>
                  <a:gd name="connsiteX869" fmla="*/ 24380 w 294095"/>
                  <a:gd name="connsiteY869" fmla="*/ 285782 h 611167"/>
                  <a:gd name="connsiteX870" fmla="*/ 24415 w 294095"/>
                  <a:gd name="connsiteY870" fmla="*/ 285319 h 611167"/>
                  <a:gd name="connsiteX871" fmla="*/ 24426 w 294095"/>
                  <a:gd name="connsiteY871" fmla="*/ 284879 h 611167"/>
                  <a:gd name="connsiteX872" fmla="*/ 24426 w 294095"/>
                  <a:gd name="connsiteY872" fmla="*/ 283306 h 611167"/>
                  <a:gd name="connsiteX873" fmla="*/ 24461 w 294095"/>
                  <a:gd name="connsiteY873" fmla="*/ 282635 h 611167"/>
                  <a:gd name="connsiteX874" fmla="*/ 24553 w 294095"/>
                  <a:gd name="connsiteY874" fmla="*/ 282172 h 611167"/>
                  <a:gd name="connsiteX875" fmla="*/ 24947 w 294095"/>
                  <a:gd name="connsiteY875" fmla="*/ 281038 h 611167"/>
                  <a:gd name="connsiteX876" fmla="*/ 25340 w 294095"/>
                  <a:gd name="connsiteY876" fmla="*/ 280147 h 611167"/>
                  <a:gd name="connsiteX877" fmla="*/ 25329 w 294095"/>
                  <a:gd name="connsiteY877" fmla="*/ 280089 h 611167"/>
                  <a:gd name="connsiteX878" fmla="*/ 25236 w 294095"/>
                  <a:gd name="connsiteY878" fmla="*/ 279638 h 611167"/>
                  <a:gd name="connsiteX879" fmla="*/ 25028 w 294095"/>
                  <a:gd name="connsiteY879" fmla="*/ 278470 h 611167"/>
                  <a:gd name="connsiteX880" fmla="*/ 24831 w 294095"/>
                  <a:gd name="connsiteY880" fmla="*/ 276815 h 611167"/>
                  <a:gd name="connsiteX881" fmla="*/ 24762 w 294095"/>
                  <a:gd name="connsiteY881" fmla="*/ 276283 h 611167"/>
                  <a:gd name="connsiteX882" fmla="*/ 24692 w 294095"/>
                  <a:gd name="connsiteY882" fmla="*/ 275762 h 611167"/>
                  <a:gd name="connsiteX883" fmla="*/ 24553 w 294095"/>
                  <a:gd name="connsiteY883" fmla="*/ 274744 h 611167"/>
                  <a:gd name="connsiteX884" fmla="*/ 24472 w 294095"/>
                  <a:gd name="connsiteY884" fmla="*/ 274281 h 611167"/>
                  <a:gd name="connsiteX885" fmla="*/ 24391 w 294095"/>
                  <a:gd name="connsiteY885" fmla="*/ 273842 h 611167"/>
                  <a:gd name="connsiteX886" fmla="*/ 24299 w 294095"/>
                  <a:gd name="connsiteY886" fmla="*/ 273483 h 611167"/>
                  <a:gd name="connsiteX887" fmla="*/ 24148 w 294095"/>
                  <a:gd name="connsiteY887" fmla="*/ 273113 h 611167"/>
                  <a:gd name="connsiteX888" fmla="*/ 23975 w 294095"/>
                  <a:gd name="connsiteY888" fmla="*/ 272673 h 611167"/>
                  <a:gd name="connsiteX889" fmla="*/ 23836 w 294095"/>
                  <a:gd name="connsiteY889" fmla="*/ 272361 h 611167"/>
                  <a:gd name="connsiteX890" fmla="*/ 23628 w 294095"/>
                  <a:gd name="connsiteY890" fmla="*/ 272049 h 611167"/>
                  <a:gd name="connsiteX891" fmla="*/ 23443 w 294095"/>
                  <a:gd name="connsiteY891" fmla="*/ 271690 h 611167"/>
                  <a:gd name="connsiteX892" fmla="*/ 23246 w 294095"/>
                  <a:gd name="connsiteY892" fmla="*/ 271192 h 611167"/>
                  <a:gd name="connsiteX893" fmla="*/ 23038 w 294095"/>
                  <a:gd name="connsiteY893" fmla="*/ 270498 h 611167"/>
                  <a:gd name="connsiteX894" fmla="*/ 22887 w 294095"/>
                  <a:gd name="connsiteY894" fmla="*/ 270012 h 611167"/>
                  <a:gd name="connsiteX895" fmla="*/ 22749 w 294095"/>
                  <a:gd name="connsiteY895" fmla="*/ 269596 h 611167"/>
                  <a:gd name="connsiteX896" fmla="*/ 22587 w 294095"/>
                  <a:gd name="connsiteY896" fmla="*/ 269202 h 611167"/>
                  <a:gd name="connsiteX897" fmla="*/ 22378 w 294095"/>
                  <a:gd name="connsiteY897" fmla="*/ 268717 h 611167"/>
                  <a:gd name="connsiteX898" fmla="*/ 22182 w 294095"/>
                  <a:gd name="connsiteY898" fmla="*/ 268265 h 611167"/>
                  <a:gd name="connsiteX899" fmla="*/ 21985 w 294095"/>
                  <a:gd name="connsiteY899" fmla="*/ 267860 h 611167"/>
                  <a:gd name="connsiteX900" fmla="*/ 21742 w 294095"/>
                  <a:gd name="connsiteY900" fmla="*/ 267432 h 611167"/>
                  <a:gd name="connsiteX901" fmla="*/ 21221 w 294095"/>
                  <a:gd name="connsiteY901" fmla="*/ 266484 h 611167"/>
                  <a:gd name="connsiteX902" fmla="*/ 20712 w 294095"/>
                  <a:gd name="connsiteY902" fmla="*/ 265442 h 611167"/>
                  <a:gd name="connsiteX903" fmla="*/ 20527 w 294095"/>
                  <a:gd name="connsiteY903" fmla="*/ 264239 h 611167"/>
                  <a:gd name="connsiteX904" fmla="*/ 20724 w 294095"/>
                  <a:gd name="connsiteY904" fmla="*/ 263140 h 611167"/>
                  <a:gd name="connsiteX905" fmla="*/ 20920 w 294095"/>
                  <a:gd name="connsiteY905" fmla="*/ 262550 h 611167"/>
                  <a:gd name="connsiteX906" fmla="*/ 21175 w 294095"/>
                  <a:gd name="connsiteY906" fmla="*/ 262099 h 611167"/>
                  <a:gd name="connsiteX907" fmla="*/ 21383 w 294095"/>
                  <a:gd name="connsiteY907" fmla="*/ 261775 h 611167"/>
                  <a:gd name="connsiteX908" fmla="*/ 20678 w 294095"/>
                  <a:gd name="connsiteY908" fmla="*/ 261532 h 611167"/>
                  <a:gd name="connsiteX909" fmla="*/ 19810 w 294095"/>
                  <a:gd name="connsiteY909" fmla="*/ 260942 h 611167"/>
                  <a:gd name="connsiteX910" fmla="*/ 19486 w 294095"/>
                  <a:gd name="connsiteY910" fmla="*/ 260571 h 611167"/>
                  <a:gd name="connsiteX911" fmla="*/ 19150 w 294095"/>
                  <a:gd name="connsiteY911" fmla="*/ 260005 h 611167"/>
                  <a:gd name="connsiteX912" fmla="*/ 18352 w 294095"/>
                  <a:gd name="connsiteY912" fmla="*/ 258015 h 611167"/>
                  <a:gd name="connsiteX913" fmla="*/ 18144 w 294095"/>
                  <a:gd name="connsiteY913" fmla="*/ 257274 h 611167"/>
                  <a:gd name="connsiteX914" fmla="*/ 17947 w 294095"/>
                  <a:gd name="connsiteY914" fmla="*/ 256048 h 611167"/>
                  <a:gd name="connsiteX915" fmla="*/ 17866 w 294095"/>
                  <a:gd name="connsiteY915" fmla="*/ 255562 h 611167"/>
                  <a:gd name="connsiteX916" fmla="*/ 17531 w 294095"/>
                  <a:gd name="connsiteY916" fmla="*/ 254092 h 611167"/>
                  <a:gd name="connsiteX917" fmla="*/ 17415 w 294095"/>
                  <a:gd name="connsiteY917" fmla="*/ 253676 h 611167"/>
                  <a:gd name="connsiteX918" fmla="*/ 17322 w 294095"/>
                  <a:gd name="connsiteY918" fmla="*/ 253398 h 611167"/>
                  <a:gd name="connsiteX919" fmla="*/ 17149 w 294095"/>
                  <a:gd name="connsiteY919" fmla="*/ 253086 h 611167"/>
                  <a:gd name="connsiteX920" fmla="*/ 16825 w 294095"/>
                  <a:gd name="connsiteY920" fmla="*/ 252253 h 611167"/>
                  <a:gd name="connsiteX921" fmla="*/ 16200 w 294095"/>
                  <a:gd name="connsiteY921" fmla="*/ 250101 h 611167"/>
                  <a:gd name="connsiteX922" fmla="*/ 16119 w 294095"/>
                  <a:gd name="connsiteY922" fmla="*/ 249511 h 611167"/>
                  <a:gd name="connsiteX923" fmla="*/ 16142 w 294095"/>
                  <a:gd name="connsiteY923" fmla="*/ 248655 h 611167"/>
                  <a:gd name="connsiteX924" fmla="*/ 16327 w 294095"/>
                  <a:gd name="connsiteY924" fmla="*/ 247648 h 611167"/>
                  <a:gd name="connsiteX925" fmla="*/ 16362 w 294095"/>
                  <a:gd name="connsiteY925" fmla="*/ 247243 h 611167"/>
                  <a:gd name="connsiteX926" fmla="*/ 16443 w 294095"/>
                  <a:gd name="connsiteY926" fmla="*/ 245704 h 611167"/>
                  <a:gd name="connsiteX927" fmla="*/ 16524 w 294095"/>
                  <a:gd name="connsiteY927" fmla="*/ 245253 h 611167"/>
                  <a:gd name="connsiteX928" fmla="*/ 16674 w 294095"/>
                  <a:gd name="connsiteY928" fmla="*/ 244744 h 611167"/>
                  <a:gd name="connsiteX929" fmla="*/ 16964 w 294095"/>
                  <a:gd name="connsiteY929" fmla="*/ 244027 h 611167"/>
                  <a:gd name="connsiteX930" fmla="*/ 17935 w 294095"/>
                  <a:gd name="connsiteY930" fmla="*/ 242997 h 611167"/>
                  <a:gd name="connsiteX931" fmla="*/ 18352 w 294095"/>
                  <a:gd name="connsiteY931" fmla="*/ 242800 h 611167"/>
                  <a:gd name="connsiteX932" fmla="*/ 18803 w 294095"/>
                  <a:gd name="connsiteY932" fmla="*/ 242650 h 611167"/>
                  <a:gd name="connsiteX933" fmla="*/ 18780 w 294095"/>
                  <a:gd name="connsiteY933" fmla="*/ 241539 h 611167"/>
                  <a:gd name="connsiteX934" fmla="*/ 18757 w 294095"/>
                  <a:gd name="connsiteY934" fmla="*/ 241077 h 611167"/>
                  <a:gd name="connsiteX935" fmla="*/ 18676 w 294095"/>
                  <a:gd name="connsiteY935" fmla="*/ 240035 h 611167"/>
                  <a:gd name="connsiteX936" fmla="*/ 18606 w 294095"/>
                  <a:gd name="connsiteY936" fmla="*/ 238855 h 611167"/>
                  <a:gd name="connsiteX937" fmla="*/ 18687 w 294095"/>
                  <a:gd name="connsiteY937" fmla="*/ 236981 h 611167"/>
                  <a:gd name="connsiteX938" fmla="*/ 18375 w 294095"/>
                  <a:gd name="connsiteY938" fmla="*/ 236622 h 611167"/>
                  <a:gd name="connsiteX939" fmla="*/ 17947 w 294095"/>
                  <a:gd name="connsiteY939" fmla="*/ 235373 h 611167"/>
                  <a:gd name="connsiteX940" fmla="*/ 17947 w 294095"/>
                  <a:gd name="connsiteY940" fmla="*/ 233765 h 611167"/>
                  <a:gd name="connsiteX941" fmla="*/ 18155 w 294095"/>
                  <a:gd name="connsiteY941" fmla="*/ 232839 h 611167"/>
                  <a:gd name="connsiteX942" fmla="*/ 18398 w 294095"/>
                  <a:gd name="connsiteY942" fmla="*/ 232388 h 611167"/>
                  <a:gd name="connsiteX943" fmla="*/ 18653 w 294095"/>
                  <a:gd name="connsiteY943" fmla="*/ 232018 h 611167"/>
                  <a:gd name="connsiteX944" fmla="*/ 19139 w 294095"/>
                  <a:gd name="connsiteY944" fmla="*/ 231439 h 611167"/>
                  <a:gd name="connsiteX945" fmla="*/ 18907 w 294095"/>
                  <a:gd name="connsiteY945" fmla="*/ 230988 h 611167"/>
                  <a:gd name="connsiteX946" fmla="*/ 18768 w 294095"/>
                  <a:gd name="connsiteY946" fmla="*/ 230560 h 611167"/>
                  <a:gd name="connsiteX947" fmla="*/ 18606 w 294095"/>
                  <a:gd name="connsiteY947" fmla="*/ 229727 h 611167"/>
                  <a:gd name="connsiteX948" fmla="*/ 18502 w 294095"/>
                  <a:gd name="connsiteY948" fmla="*/ 229495 h 611167"/>
                  <a:gd name="connsiteX949" fmla="*/ 18294 w 294095"/>
                  <a:gd name="connsiteY949" fmla="*/ 228732 h 611167"/>
                  <a:gd name="connsiteX950" fmla="*/ 18271 w 294095"/>
                  <a:gd name="connsiteY950" fmla="*/ 228327 h 611167"/>
                  <a:gd name="connsiteX951" fmla="*/ 18259 w 294095"/>
                  <a:gd name="connsiteY951" fmla="*/ 228234 h 611167"/>
                  <a:gd name="connsiteX952" fmla="*/ 17912 w 294095"/>
                  <a:gd name="connsiteY952" fmla="*/ 227540 h 611167"/>
                  <a:gd name="connsiteX953" fmla="*/ 18051 w 294095"/>
                  <a:gd name="connsiteY953" fmla="*/ 225504 h 611167"/>
                  <a:gd name="connsiteX954" fmla="*/ 18329 w 294095"/>
                  <a:gd name="connsiteY954" fmla="*/ 225087 h 611167"/>
                  <a:gd name="connsiteX955" fmla="*/ 18722 w 294095"/>
                  <a:gd name="connsiteY955" fmla="*/ 224601 h 611167"/>
                  <a:gd name="connsiteX956" fmla="*/ 18930 w 294095"/>
                  <a:gd name="connsiteY956" fmla="*/ 224277 h 611167"/>
                  <a:gd name="connsiteX957" fmla="*/ 19787 w 294095"/>
                  <a:gd name="connsiteY957" fmla="*/ 222924 h 611167"/>
                  <a:gd name="connsiteX958" fmla="*/ 20238 w 294095"/>
                  <a:gd name="connsiteY958" fmla="*/ 222334 h 611167"/>
                  <a:gd name="connsiteX959" fmla="*/ 20701 w 294095"/>
                  <a:gd name="connsiteY959" fmla="*/ 221836 h 611167"/>
                  <a:gd name="connsiteX960" fmla="*/ 20990 w 294095"/>
                  <a:gd name="connsiteY960" fmla="*/ 221501 h 611167"/>
                  <a:gd name="connsiteX961" fmla="*/ 21881 w 294095"/>
                  <a:gd name="connsiteY961" fmla="*/ 220471 h 611167"/>
                  <a:gd name="connsiteX962" fmla="*/ 23396 w 294095"/>
                  <a:gd name="connsiteY962" fmla="*/ 219106 h 611167"/>
                  <a:gd name="connsiteX963" fmla="*/ 23408 w 294095"/>
                  <a:gd name="connsiteY963" fmla="*/ 219071 h 611167"/>
                  <a:gd name="connsiteX964" fmla="*/ 23500 w 294095"/>
                  <a:gd name="connsiteY964" fmla="*/ 218736 h 611167"/>
                  <a:gd name="connsiteX965" fmla="*/ 23743 w 294095"/>
                  <a:gd name="connsiteY965" fmla="*/ 218238 h 611167"/>
                  <a:gd name="connsiteX966" fmla="*/ 23593 w 294095"/>
                  <a:gd name="connsiteY966" fmla="*/ 218030 h 611167"/>
                  <a:gd name="connsiteX967" fmla="*/ 23385 w 294095"/>
                  <a:gd name="connsiteY967" fmla="*/ 217636 h 611167"/>
                  <a:gd name="connsiteX968" fmla="*/ 22991 w 294095"/>
                  <a:gd name="connsiteY968" fmla="*/ 216630 h 611167"/>
                  <a:gd name="connsiteX969" fmla="*/ 22887 w 294095"/>
                  <a:gd name="connsiteY969" fmla="*/ 216213 h 611167"/>
                  <a:gd name="connsiteX970" fmla="*/ 22714 w 294095"/>
                  <a:gd name="connsiteY970" fmla="*/ 215149 h 611167"/>
                  <a:gd name="connsiteX971" fmla="*/ 22725 w 294095"/>
                  <a:gd name="connsiteY971" fmla="*/ 214466 h 611167"/>
                  <a:gd name="connsiteX972" fmla="*/ 22818 w 294095"/>
                  <a:gd name="connsiteY972" fmla="*/ 213980 h 611167"/>
                  <a:gd name="connsiteX973" fmla="*/ 22829 w 294095"/>
                  <a:gd name="connsiteY973" fmla="*/ 213830 h 611167"/>
                  <a:gd name="connsiteX974" fmla="*/ 22644 w 294095"/>
                  <a:gd name="connsiteY974" fmla="*/ 213564 h 611167"/>
                  <a:gd name="connsiteX975" fmla="*/ 22112 w 294095"/>
                  <a:gd name="connsiteY975" fmla="*/ 213495 h 611167"/>
                  <a:gd name="connsiteX976" fmla="*/ 21603 w 294095"/>
                  <a:gd name="connsiteY976" fmla="*/ 213379 h 611167"/>
                  <a:gd name="connsiteX977" fmla="*/ 20828 w 294095"/>
                  <a:gd name="connsiteY977" fmla="*/ 213090 h 611167"/>
                  <a:gd name="connsiteX978" fmla="*/ 19879 w 294095"/>
                  <a:gd name="connsiteY978" fmla="*/ 212303 h 611167"/>
                  <a:gd name="connsiteX979" fmla="*/ 19301 w 294095"/>
                  <a:gd name="connsiteY979" fmla="*/ 211377 h 611167"/>
                  <a:gd name="connsiteX980" fmla="*/ 19104 w 294095"/>
                  <a:gd name="connsiteY980" fmla="*/ 210938 h 611167"/>
                  <a:gd name="connsiteX981" fmla="*/ 18942 w 294095"/>
                  <a:gd name="connsiteY981" fmla="*/ 210452 h 611167"/>
                  <a:gd name="connsiteX982" fmla="*/ 18849 w 294095"/>
                  <a:gd name="connsiteY982" fmla="*/ 209734 h 611167"/>
                  <a:gd name="connsiteX983" fmla="*/ 18757 w 294095"/>
                  <a:gd name="connsiteY983" fmla="*/ 209665 h 611167"/>
                  <a:gd name="connsiteX984" fmla="*/ 18259 w 294095"/>
                  <a:gd name="connsiteY984" fmla="*/ 209202 h 611167"/>
                  <a:gd name="connsiteX985" fmla="*/ 17935 w 294095"/>
                  <a:gd name="connsiteY985" fmla="*/ 208786 h 611167"/>
                  <a:gd name="connsiteX986" fmla="*/ 17102 w 294095"/>
                  <a:gd name="connsiteY986" fmla="*/ 207363 h 611167"/>
                  <a:gd name="connsiteX987" fmla="*/ 16836 w 294095"/>
                  <a:gd name="connsiteY987" fmla="*/ 206136 h 611167"/>
                  <a:gd name="connsiteX988" fmla="*/ 16906 w 294095"/>
                  <a:gd name="connsiteY988" fmla="*/ 205627 h 611167"/>
                  <a:gd name="connsiteX989" fmla="*/ 17021 w 294095"/>
                  <a:gd name="connsiteY989" fmla="*/ 205130 h 611167"/>
                  <a:gd name="connsiteX990" fmla="*/ 17207 w 294095"/>
                  <a:gd name="connsiteY990" fmla="*/ 204632 h 611167"/>
                  <a:gd name="connsiteX991" fmla="*/ 17392 w 294095"/>
                  <a:gd name="connsiteY991" fmla="*/ 204274 h 611167"/>
                  <a:gd name="connsiteX992" fmla="*/ 18259 w 294095"/>
                  <a:gd name="connsiteY992" fmla="*/ 202920 h 611167"/>
                  <a:gd name="connsiteX993" fmla="*/ 18595 w 294095"/>
                  <a:gd name="connsiteY993" fmla="*/ 202515 h 611167"/>
                  <a:gd name="connsiteX994" fmla="*/ 18988 w 294095"/>
                  <a:gd name="connsiteY994" fmla="*/ 202168 h 611167"/>
                  <a:gd name="connsiteX995" fmla="*/ 18953 w 294095"/>
                  <a:gd name="connsiteY995" fmla="*/ 202075 h 611167"/>
                  <a:gd name="connsiteX996" fmla="*/ 18711 w 294095"/>
                  <a:gd name="connsiteY996" fmla="*/ 201613 h 611167"/>
                  <a:gd name="connsiteX997" fmla="*/ 18549 w 294095"/>
                  <a:gd name="connsiteY997" fmla="*/ 201184 h 611167"/>
                  <a:gd name="connsiteX998" fmla="*/ 18282 w 294095"/>
                  <a:gd name="connsiteY998" fmla="*/ 200143 h 611167"/>
                  <a:gd name="connsiteX999" fmla="*/ 18225 w 294095"/>
                  <a:gd name="connsiteY999" fmla="*/ 199530 h 611167"/>
                  <a:gd name="connsiteX1000" fmla="*/ 18294 w 294095"/>
                  <a:gd name="connsiteY1000" fmla="*/ 198813 h 611167"/>
                  <a:gd name="connsiteX1001" fmla="*/ 18838 w 294095"/>
                  <a:gd name="connsiteY1001" fmla="*/ 195619 h 611167"/>
                  <a:gd name="connsiteX1002" fmla="*/ 19023 w 294095"/>
                  <a:gd name="connsiteY1002" fmla="*/ 195076 h 611167"/>
                  <a:gd name="connsiteX1003" fmla="*/ 19393 w 294095"/>
                  <a:gd name="connsiteY1003" fmla="*/ 194382 h 611167"/>
                  <a:gd name="connsiteX1004" fmla="*/ 20596 w 294095"/>
                  <a:gd name="connsiteY1004" fmla="*/ 192600 h 611167"/>
                  <a:gd name="connsiteX1005" fmla="*/ 21395 w 294095"/>
                  <a:gd name="connsiteY1005" fmla="*/ 191917 h 611167"/>
                  <a:gd name="connsiteX1006" fmla="*/ 22413 w 294095"/>
                  <a:gd name="connsiteY1006" fmla="*/ 191454 h 611167"/>
                  <a:gd name="connsiteX1007" fmla="*/ 23038 w 294095"/>
                  <a:gd name="connsiteY1007" fmla="*/ 191223 h 611167"/>
                  <a:gd name="connsiteX1008" fmla="*/ 23570 w 294095"/>
                  <a:gd name="connsiteY1008" fmla="*/ 191049 h 611167"/>
                  <a:gd name="connsiteX1009" fmla="*/ 23894 w 294095"/>
                  <a:gd name="connsiteY1009" fmla="*/ 190378 h 611167"/>
                  <a:gd name="connsiteX1010" fmla="*/ 24206 w 294095"/>
                  <a:gd name="connsiteY1010" fmla="*/ 189950 h 611167"/>
                  <a:gd name="connsiteX1011" fmla="*/ 26092 w 294095"/>
                  <a:gd name="connsiteY1011" fmla="*/ 187787 h 611167"/>
                  <a:gd name="connsiteX1012" fmla="*/ 26520 w 294095"/>
                  <a:gd name="connsiteY1012" fmla="*/ 187440 h 611167"/>
                  <a:gd name="connsiteX1013" fmla="*/ 27434 w 294095"/>
                  <a:gd name="connsiteY1013" fmla="*/ 186861 h 611167"/>
                  <a:gd name="connsiteX1014" fmla="*/ 27804 w 294095"/>
                  <a:gd name="connsiteY1014" fmla="*/ 186676 h 611167"/>
                  <a:gd name="connsiteX1015" fmla="*/ 28556 w 294095"/>
                  <a:gd name="connsiteY1015" fmla="*/ 186422 h 611167"/>
                  <a:gd name="connsiteX1016" fmla="*/ 30130 w 294095"/>
                  <a:gd name="connsiteY1016" fmla="*/ 186074 h 611167"/>
                  <a:gd name="connsiteX1017" fmla="*/ 30812 w 294095"/>
                  <a:gd name="connsiteY1017" fmla="*/ 185970 h 611167"/>
                  <a:gd name="connsiteX1018" fmla="*/ 31345 w 294095"/>
                  <a:gd name="connsiteY1018" fmla="*/ 185947 h 611167"/>
                  <a:gd name="connsiteX1019" fmla="*/ 31622 w 294095"/>
                  <a:gd name="connsiteY1019" fmla="*/ 185878 h 611167"/>
                  <a:gd name="connsiteX1020" fmla="*/ 32444 w 294095"/>
                  <a:gd name="connsiteY1020" fmla="*/ 185646 h 611167"/>
                  <a:gd name="connsiteX1021" fmla="*/ 32710 w 294095"/>
                  <a:gd name="connsiteY1021" fmla="*/ 185508 h 611167"/>
                  <a:gd name="connsiteX1022" fmla="*/ 33797 w 294095"/>
                  <a:gd name="connsiteY1022" fmla="*/ 184883 h 611167"/>
                  <a:gd name="connsiteX1023" fmla="*/ 34295 w 294095"/>
                  <a:gd name="connsiteY1023" fmla="*/ 184675 h 611167"/>
                  <a:gd name="connsiteX1024" fmla="*/ 34480 w 294095"/>
                  <a:gd name="connsiteY1024" fmla="*/ 184594 h 611167"/>
                  <a:gd name="connsiteX1025" fmla="*/ 34364 w 294095"/>
                  <a:gd name="connsiteY1025" fmla="*/ 184073 h 611167"/>
                  <a:gd name="connsiteX1026" fmla="*/ 34295 w 294095"/>
                  <a:gd name="connsiteY1026" fmla="*/ 183587 h 611167"/>
                  <a:gd name="connsiteX1027" fmla="*/ 34237 w 294095"/>
                  <a:gd name="connsiteY1027" fmla="*/ 183413 h 611167"/>
                  <a:gd name="connsiteX1028" fmla="*/ 34121 w 294095"/>
                  <a:gd name="connsiteY1028" fmla="*/ 183170 h 611167"/>
                  <a:gd name="connsiteX1029" fmla="*/ 33913 w 294095"/>
                  <a:gd name="connsiteY1029" fmla="*/ 182858 h 611167"/>
                  <a:gd name="connsiteX1030" fmla="*/ 33774 w 294095"/>
                  <a:gd name="connsiteY1030" fmla="*/ 182673 h 611167"/>
                  <a:gd name="connsiteX1031" fmla="*/ 33543 w 294095"/>
                  <a:gd name="connsiteY1031" fmla="*/ 182476 h 611167"/>
                  <a:gd name="connsiteX1032" fmla="*/ 32941 w 294095"/>
                  <a:gd name="connsiteY1032" fmla="*/ 181817 h 611167"/>
                  <a:gd name="connsiteX1033" fmla="*/ 32664 w 294095"/>
                  <a:gd name="connsiteY1033" fmla="*/ 181377 h 611167"/>
                  <a:gd name="connsiteX1034" fmla="*/ 32432 w 294095"/>
                  <a:gd name="connsiteY1034" fmla="*/ 180891 h 611167"/>
                  <a:gd name="connsiteX1035" fmla="*/ 32201 w 294095"/>
                  <a:gd name="connsiteY1035" fmla="*/ 180301 h 611167"/>
                  <a:gd name="connsiteX1036" fmla="*/ 32039 w 294095"/>
                  <a:gd name="connsiteY1036" fmla="*/ 179943 h 611167"/>
                  <a:gd name="connsiteX1037" fmla="*/ 31622 w 294095"/>
                  <a:gd name="connsiteY1037" fmla="*/ 179156 h 611167"/>
                  <a:gd name="connsiteX1038" fmla="*/ 31484 w 294095"/>
                  <a:gd name="connsiteY1038" fmla="*/ 178971 h 611167"/>
                  <a:gd name="connsiteX1039" fmla="*/ 31229 w 294095"/>
                  <a:gd name="connsiteY1039" fmla="*/ 178716 h 611167"/>
                  <a:gd name="connsiteX1040" fmla="*/ 30384 w 294095"/>
                  <a:gd name="connsiteY1040" fmla="*/ 177721 h 611167"/>
                  <a:gd name="connsiteX1041" fmla="*/ 29945 w 294095"/>
                  <a:gd name="connsiteY1041" fmla="*/ 176657 h 611167"/>
                  <a:gd name="connsiteX1042" fmla="*/ 29910 w 294095"/>
                  <a:gd name="connsiteY1042" fmla="*/ 176206 h 611167"/>
                  <a:gd name="connsiteX1043" fmla="*/ 29875 w 294095"/>
                  <a:gd name="connsiteY1043" fmla="*/ 175893 h 611167"/>
                  <a:gd name="connsiteX1044" fmla="*/ 29725 w 294095"/>
                  <a:gd name="connsiteY1044" fmla="*/ 175454 h 611167"/>
                  <a:gd name="connsiteX1045" fmla="*/ 29656 w 294095"/>
                  <a:gd name="connsiteY1045" fmla="*/ 175373 h 611167"/>
                  <a:gd name="connsiteX1046" fmla="*/ 29227 w 294095"/>
                  <a:gd name="connsiteY1046" fmla="*/ 174852 h 611167"/>
                  <a:gd name="connsiteX1047" fmla="*/ 28938 w 294095"/>
                  <a:gd name="connsiteY1047" fmla="*/ 174401 h 611167"/>
                  <a:gd name="connsiteX1048" fmla="*/ 28742 w 294095"/>
                  <a:gd name="connsiteY1048" fmla="*/ 174192 h 611167"/>
                  <a:gd name="connsiteX1049" fmla="*/ 28394 w 294095"/>
                  <a:gd name="connsiteY1049" fmla="*/ 173880 h 611167"/>
                  <a:gd name="connsiteX1050" fmla="*/ 27897 w 294095"/>
                  <a:gd name="connsiteY1050" fmla="*/ 173313 h 611167"/>
                  <a:gd name="connsiteX1051" fmla="*/ 27504 w 294095"/>
                  <a:gd name="connsiteY1051" fmla="*/ 172607 h 611167"/>
                  <a:gd name="connsiteX1052" fmla="*/ 26705 w 294095"/>
                  <a:gd name="connsiteY1052" fmla="*/ 172283 h 611167"/>
                  <a:gd name="connsiteX1053" fmla="*/ 25999 w 294095"/>
                  <a:gd name="connsiteY1053" fmla="*/ 171890 h 611167"/>
                  <a:gd name="connsiteX1054" fmla="*/ 25143 w 294095"/>
                  <a:gd name="connsiteY1054" fmla="*/ 171277 h 611167"/>
                  <a:gd name="connsiteX1055" fmla="*/ 24357 w 294095"/>
                  <a:gd name="connsiteY1055" fmla="*/ 170444 h 611167"/>
                  <a:gd name="connsiteX1056" fmla="*/ 24033 w 294095"/>
                  <a:gd name="connsiteY1056" fmla="*/ 170004 h 611167"/>
                  <a:gd name="connsiteX1057" fmla="*/ 23790 w 294095"/>
                  <a:gd name="connsiteY1057" fmla="*/ 169518 h 611167"/>
                  <a:gd name="connsiteX1058" fmla="*/ 23547 w 294095"/>
                  <a:gd name="connsiteY1058" fmla="*/ 169067 h 611167"/>
                  <a:gd name="connsiteX1059" fmla="*/ 23304 w 294095"/>
                  <a:gd name="connsiteY1059" fmla="*/ 168616 h 611167"/>
                  <a:gd name="connsiteX1060" fmla="*/ 23049 w 294095"/>
                  <a:gd name="connsiteY1060" fmla="*/ 168130 h 611167"/>
                  <a:gd name="connsiteX1061" fmla="*/ 22737 w 294095"/>
                  <a:gd name="connsiteY1061" fmla="*/ 167413 h 611167"/>
                  <a:gd name="connsiteX1062" fmla="*/ 22540 w 294095"/>
                  <a:gd name="connsiteY1062" fmla="*/ 166718 h 611167"/>
                  <a:gd name="connsiteX1063" fmla="*/ 22482 w 294095"/>
                  <a:gd name="connsiteY1063" fmla="*/ 165897 h 611167"/>
                  <a:gd name="connsiteX1064" fmla="*/ 22552 w 294095"/>
                  <a:gd name="connsiteY1064" fmla="*/ 165411 h 611167"/>
                  <a:gd name="connsiteX1065" fmla="*/ 22586 w 294095"/>
                  <a:gd name="connsiteY1065" fmla="*/ 164960 h 611167"/>
                  <a:gd name="connsiteX1066" fmla="*/ 22610 w 294095"/>
                  <a:gd name="connsiteY1066" fmla="*/ 164474 h 611167"/>
                  <a:gd name="connsiteX1067" fmla="*/ 22621 w 294095"/>
                  <a:gd name="connsiteY1067" fmla="*/ 163976 h 611167"/>
                  <a:gd name="connsiteX1068" fmla="*/ 22621 w 294095"/>
                  <a:gd name="connsiteY1068" fmla="*/ 163629 h 611167"/>
                  <a:gd name="connsiteX1069" fmla="*/ 22563 w 294095"/>
                  <a:gd name="connsiteY1069" fmla="*/ 163236 h 611167"/>
                  <a:gd name="connsiteX1070" fmla="*/ 22505 w 294095"/>
                  <a:gd name="connsiteY1070" fmla="*/ 162542 h 611167"/>
                  <a:gd name="connsiteX1071" fmla="*/ 22563 w 294095"/>
                  <a:gd name="connsiteY1071" fmla="*/ 161963 h 611167"/>
                  <a:gd name="connsiteX1072" fmla="*/ 22667 w 294095"/>
                  <a:gd name="connsiteY1072" fmla="*/ 161512 h 611167"/>
                  <a:gd name="connsiteX1073" fmla="*/ 22725 w 294095"/>
                  <a:gd name="connsiteY1073" fmla="*/ 161107 h 611167"/>
                  <a:gd name="connsiteX1074" fmla="*/ 22737 w 294095"/>
                  <a:gd name="connsiteY1074" fmla="*/ 161003 h 611167"/>
                  <a:gd name="connsiteX1075" fmla="*/ 22714 w 294095"/>
                  <a:gd name="connsiteY1075" fmla="*/ 160899 h 611167"/>
                  <a:gd name="connsiteX1076" fmla="*/ 22563 w 294095"/>
                  <a:gd name="connsiteY1076" fmla="*/ 160413 h 611167"/>
                  <a:gd name="connsiteX1077" fmla="*/ 22448 w 294095"/>
                  <a:gd name="connsiteY1077" fmla="*/ 160043 h 611167"/>
                  <a:gd name="connsiteX1078" fmla="*/ 22343 w 294095"/>
                  <a:gd name="connsiteY1078" fmla="*/ 159811 h 611167"/>
                  <a:gd name="connsiteX1079" fmla="*/ 22135 w 294095"/>
                  <a:gd name="connsiteY1079" fmla="*/ 159476 h 611167"/>
                  <a:gd name="connsiteX1080" fmla="*/ 21522 w 294095"/>
                  <a:gd name="connsiteY1080" fmla="*/ 158423 h 611167"/>
                  <a:gd name="connsiteX1081" fmla="*/ 21001 w 294095"/>
                  <a:gd name="connsiteY1081" fmla="*/ 157150 h 611167"/>
                  <a:gd name="connsiteX1082" fmla="*/ 21013 w 294095"/>
                  <a:gd name="connsiteY1082" fmla="*/ 157208 h 611167"/>
                  <a:gd name="connsiteX1083" fmla="*/ 20423 w 294095"/>
                  <a:gd name="connsiteY1083" fmla="*/ 155750 h 611167"/>
                  <a:gd name="connsiteX1084" fmla="*/ 20249 w 294095"/>
                  <a:gd name="connsiteY1084" fmla="*/ 155380 h 611167"/>
                  <a:gd name="connsiteX1085" fmla="*/ 20041 w 294095"/>
                  <a:gd name="connsiteY1085" fmla="*/ 154987 h 611167"/>
                  <a:gd name="connsiteX1086" fmla="*/ 19717 w 294095"/>
                  <a:gd name="connsiteY1086" fmla="*/ 154131 h 611167"/>
                  <a:gd name="connsiteX1087" fmla="*/ 19613 w 294095"/>
                  <a:gd name="connsiteY1087" fmla="*/ 153587 h 611167"/>
                  <a:gd name="connsiteX1088" fmla="*/ 19590 w 294095"/>
                  <a:gd name="connsiteY1088" fmla="*/ 152546 h 611167"/>
                  <a:gd name="connsiteX1089" fmla="*/ 19555 w 294095"/>
                  <a:gd name="connsiteY1089" fmla="*/ 152083 h 611167"/>
                  <a:gd name="connsiteX1090" fmla="*/ 19520 w 294095"/>
                  <a:gd name="connsiteY1090" fmla="*/ 151678 h 611167"/>
                  <a:gd name="connsiteX1091" fmla="*/ 19451 w 294095"/>
                  <a:gd name="connsiteY1091" fmla="*/ 151389 h 611167"/>
                  <a:gd name="connsiteX1092" fmla="*/ 19312 w 294095"/>
                  <a:gd name="connsiteY1092" fmla="*/ 150995 h 611167"/>
                  <a:gd name="connsiteX1093" fmla="*/ 19139 w 294095"/>
                  <a:gd name="connsiteY1093" fmla="*/ 150498 h 611167"/>
                  <a:gd name="connsiteX1094" fmla="*/ 18954 w 294095"/>
                  <a:gd name="connsiteY1094" fmla="*/ 150000 h 611167"/>
                  <a:gd name="connsiteX1095" fmla="*/ 18803 w 294095"/>
                  <a:gd name="connsiteY1095" fmla="*/ 149595 h 611167"/>
                  <a:gd name="connsiteX1096" fmla="*/ 18653 w 294095"/>
                  <a:gd name="connsiteY1096" fmla="*/ 149271 h 611167"/>
                  <a:gd name="connsiteX1097" fmla="*/ 18468 w 294095"/>
                  <a:gd name="connsiteY1097" fmla="*/ 148936 h 611167"/>
                  <a:gd name="connsiteX1098" fmla="*/ 18202 w 294095"/>
                  <a:gd name="connsiteY1098" fmla="*/ 148577 h 611167"/>
                  <a:gd name="connsiteX1099" fmla="*/ 17831 w 294095"/>
                  <a:gd name="connsiteY1099" fmla="*/ 147883 h 611167"/>
                  <a:gd name="connsiteX1100" fmla="*/ 17542 w 294095"/>
                  <a:gd name="connsiteY1100" fmla="*/ 147212 h 611167"/>
                  <a:gd name="connsiteX1101" fmla="*/ 17334 w 294095"/>
                  <a:gd name="connsiteY1101" fmla="*/ 146437 h 611167"/>
                  <a:gd name="connsiteX1102" fmla="*/ 17195 w 294095"/>
                  <a:gd name="connsiteY1102" fmla="*/ 145754 h 611167"/>
                  <a:gd name="connsiteX1103" fmla="*/ 17137 w 294095"/>
                  <a:gd name="connsiteY1103" fmla="*/ 145072 h 611167"/>
                  <a:gd name="connsiteX1104" fmla="*/ 17102 w 294095"/>
                  <a:gd name="connsiteY1104" fmla="*/ 144632 h 611167"/>
                  <a:gd name="connsiteX1105" fmla="*/ 17033 w 294095"/>
                  <a:gd name="connsiteY1105" fmla="*/ 144308 h 611167"/>
                  <a:gd name="connsiteX1106" fmla="*/ 16952 w 294095"/>
                  <a:gd name="connsiteY1106" fmla="*/ 144054 h 611167"/>
                  <a:gd name="connsiteX1107" fmla="*/ 16778 w 294095"/>
                  <a:gd name="connsiteY1107" fmla="*/ 143706 h 611167"/>
                  <a:gd name="connsiteX1108" fmla="*/ 16605 w 294095"/>
                  <a:gd name="connsiteY1108" fmla="*/ 143186 h 611167"/>
                  <a:gd name="connsiteX1109" fmla="*/ 16512 w 294095"/>
                  <a:gd name="connsiteY1109" fmla="*/ 142688 h 611167"/>
                  <a:gd name="connsiteX1110" fmla="*/ 16512 w 294095"/>
                  <a:gd name="connsiteY1110" fmla="*/ 141971 h 611167"/>
                  <a:gd name="connsiteX1111" fmla="*/ 16605 w 294095"/>
                  <a:gd name="connsiteY1111" fmla="*/ 141439 h 611167"/>
                  <a:gd name="connsiteX1112" fmla="*/ 16802 w 294095"/>
                  <a:gd name="connsiteY1112" fmla="*/ 140837 h 611167"/>
                  <a:gd name="connsiteX1113" fmla="*/ 16107 w 294095"/>
                  <a:gd name="connsiteY1113" fmla="*/ 139657 h 611167"/>
                  <a:gd name="connsiteX1114" fmla="*/ 16038 w 294095"/>
                  <a:gd name="connsiteY1114" fmla="*/ 139298 h 611167"/>
                  <a:gd name="connsiteX1115" fmla="*/ 15980 w 294095"/>
                  <a:gd name="connsiteY1115" fmla="*/ 139148 h 611167"/>
                  <a:gd name="connsiteX1116" fmla="*/ 15841 w 294095"/>
                  <a:gd name="connsiteY1116" fmla="*/ 138917 h 611167"/>
                  <a:gd name="connsiteX1117" fmla="*/ 15575 w 294095"/>
                  <a:gd name="connsiteY1117" fmla="*/ 138546 h 611167"/>
                  <a:gd name="connsiteX1118" fmla="*/ 14893 w 294095"/>
                  <a:gd name="connsiteY1118" fmla="*/ 137482 h 611167"/>
                  <a:gd name="connsiteX1119" fmla="*/ 14731 w 294095"/>
                  <a:gd name="connsiteY1119" fmla="*/ 137123 h 611167"/>
                  <a:gd name="connsiteX1120" fmla="*/ 14557 w 294095"/>
                  <a:gd name="connsiteY1120" fmla="*/ 136614 h 611167"/>
                  <a:gd name="connsiteX1121" fmla="*/ 14453 w 294095"/>
                  <a:gd name="connsiteY1121" fmla="*/ 136024 h 611167"/>
                  <a:gd name="connsiteX1122" fmla="*/ 14441 w 294095"/>
                  <a:gd name="connsiteY1122" fmla="*/ 135492 h 611167"/>
                  <a:gd name="connsiteX1123" fmla="*/ 14453 w 294095"/>
                  <a:gd name="connsiteY1123" fmla="*/ 135226 h 611167"/>
                  <a:gd name="connsiteX1124" fmla="*/ 14384 w 294095"/>
                  <a:gd name="connsiteY1124" fmla="*/ 135110 h 611167"/>
                  <a:gd name="connsiteX1125" fmla="*/ 14187 w 294095"/>
                  <a:gd name="connsiteY1125" fmla="*/ 134844 h 611167"/>
                  <a:gd name="connsiteX1126" fmla="*/ 14152 w 294095"/>
                  <a:gd name="connsiteY1126" fmla="*/ 134809 h 611167"/>
                  <a:gd name="connsiteX1127" fmla="*/ 13701 w 294095"/>
                  <a:gd name="connsiteY1127" fmla="*/ 134913 h 611167"/>
                  <a:gd name="connsiteX1128" fmla="*/ 12764 w 294095"/>
                  <a:gd name="connsiteY1128" fmla="*/ 134890 h 611167"/>
                  <a:gd name="connsiteX1129" fmla="*/ 12301 w 294095"/>
                  <a:gd name="connsiteY1129" fmla="*/ 134751 h 611167"/>
                  <a:gd name="connsiteX1130" fmla="*/ 11804 w 294095"/>
                  <a:gd name="connsiteY1130" fmla="*/ 134636 h 611167"/>
                  <a:gd name="connsiteX1131" fmla="*/ 11318 w 294095"/>
                  <a:gd name="connsiteY1131" fmla="*/ 134543 h 611167"/>
                  <a:gd name="connsiteX1132" fmla="*/ 10612 w 294095"/>
                  <a:gd name="connsiteY1132" fmla="*/ 134231 h 611167"/>
                  <a:gd name="connsiteX1133" fmla="*/ 10519 w 294095"/>
                  <a:gd name="connsiteY1133" fmla="*/ 134173 h 611167"/>
                  <a:gd name="connsiteX1134" fmla="*/ 9883 w 294095"/>
                  <a:gd name="connsiteY1134" fmla="*/ 134057 h 611167"/>
                  <a:gd name="connsiteX1135" fmla="*/ 9131 w 294095"/>
                  <a:gd name="connsiteY1135" fmla="*/ 133745 h 611167"/>
                  <a:gd name="connsiteX1136" fmla="*/ 8703 w 294095"/>
                  <a:gd name="connsiteY1136" fmla="*/ 133467 h 611167"/>
                  <a:gd name="connsiteX1137" fmla="*/ 8286 w 294095"/>
                  <a:gd name="connsiteY1137" fmla="*/ 133097 h 611167"/>
                  <a:gd name="connsiteX1138" fmla="*/ 7951 w 294095"/>
                  <a:gd name="connsiteY1138" fmla="*/ 132681 h 611167"/>
                  <a:gd name="connsiteX1139" fmla="*/ 7604 w 294095"/>
                  <a:gd name="connsiteY1139" fmla="*/ 130691 h 611167"/>
                  <a:gd name="connsiteX1140" fmla="*/ 7777 w 294095"/>
                  <a:gd name="connsiteY1140" fmla="*/ 130228 h 611167"/>
                  <a:gd name="connsiteX1141" fmla="*/ 8147 w 294095"/>
                  <a:gd name="connsiteY1141" fmla="*/ 129510 h 611167"/>
                  <a:gd name="connsiteX1142" fmla="*/ 8576 w 294095"/>
                  <a:gd name="connsiteY1142" fmla="*/ 128886 h 611167"/>
                  <a:gd name="connsiteX1143" fmla="*/ 9096 w 294095"/>
                  <a:gd name="connsiteY1143" fmla="*/ 128284 h 611167"/>
                  <a:gd name="connsiteX1144" fmla="*/ 9258 w 294095"/>
                  <a:gd name="connsiteY1144" fmla="*/ 128145 h 611167"/>
                  <a:gd name="connsiteX1145" fmla="*/ 9258 w 294095"/>
                  <a:gd name="connsiteY1145" fmla="*/ 128134 h 611167"/>
                  <a:gd name="connsiteX1146" fmla="*/ 9374 w 294095"/>
                  <a:gd name="connsiteY1146" fmla="*/ 127023 h 611167"/>
                  <a:gd name="connsiteX1147" fmla="*/ 9490 w 294095"/>
                  <a:gd name="connsiteY1147" fmla="*/ 126757 h 611167"/>
                  <a:gd name="connsiteX1148" fmla="*/ 9524 w 294095"/>
                  <a:gd name="connsiteY1148" fmla="*/ 126479 h 611167"/>
                  <a:gd name="connsiteX1149" fmla="*/ 9675 w 294095"/>
                  <a:gd name="connsiteY1149" fmla="*/ 125415 h 611167"/>
                  <a:gd name="connsiteX1150" fmla="*/ 9779 w 294095"/>
                  <a:gd name="connsiteY1150" fmla="*/ 124952 h 611167"/>
                  <a:gd name="connsiteX1151" fmla="*/ 9744 w 294095"/>
                  <a:gd name="connsiteY1151" fmla="*/ 124917 h 611167"/>
                  <a:gd name="connsiteX1152" fmla="*/ 9131 w 294095"/>
                  <a:gd name="connsiteY1152" fmla="*/ 124154 h 611167"/>
                  <a:gd name="connsiteX1153" fmla="*/ 8842 w 294095"/>
                  <a:gd name="connsiteY1153" fmla="*/ 123633 h 611167"/>
                  <a:gd name="connsiteX1154" fmla="*/ 8645 w 294095"/>
                  <a:gd name="connsiteY1154" fmla="*/ 123136 h 611167"/>
                  <a:gd name="connsiteX1155" fmla="*/ 8923 w 294095"/>
                  <a:gd name="connsiteY1155" fmla="*/ 121157 h 611167"/>
                  <a:gd name="connsiteX1156" fmla="*/ 9316 w 294095"/>
                  <a:gd name="connsiteY1156" fmla="*/ 120787 h 611167"/>
                  <a:gd name="connsiteX1157" fmla="*/ 9247 w 294095"/>
                  <a:gd name="connsiteY1157" fmla="*/ 120636 h 611167"/>
                  <a:gd name="connsiteX1158" fmla="*/ 9038 w 294095"/>
                  <a:gd name="connsiteY1158" fmla="*/ 120174 h 611167"/>
                  <a:gd name="connsiteX1159" fmla="*/ 8842 w 294095"/>
                  <a:gd name="connsiteY1159" fmla="*/ 119491 h 611167"/>
                  <a:gd name="connsiteX1160" fmla="*/ 8471 w 294095"/>
                  <a:gd name="connsiteY1160" fmla="*/ 118519 h 611167"/>
                  <a:gd name="connsiteX1161" fmla="*/ 8286 w 294095"/>
                  <a:gd name="connsiteY1161" fmla="*/ 117767 h 611167"/>
                  <a:gd name="connsiteX1162" fmla="*/ 8136 w 294095"/>
                  <a:gd name="connsiteY1162" fmla="*/ 116888 h 611167"/>
                  <a:gd name="connsiteX1163" fmla="*/ 8124 w 294095"/>
                  <a:gd name="connsiteY1163" fmla="*/ 115916 h 611167"/>
                  <a:gd name="connsiteX1164" fmla="*/ 8055 w 294095"/>
                  <a:gd name="connsiteY1164" fmla="*/ 115546 h 611167"/>
                  <a:gd name="connsiteX1165" fmla="*/ 7465 w 294095"/>
                  <a:gd name="connsiteY1165" fmla="*/ 112387 h 611167"/>
                  <a:gd name="connsiteX1166" fmla="*/ 7430 w 294095"/>
                  <a:gd name="connsiteY1166" fmla="*/ 111948 h 611167"/>
                  <a:gd name="connsiteX1167" fmla="*/ 7453 w 294095"/>
                  <a:gd name="connsiteY1167" fmla="*/ 111415 h 611167"/>
                  <a:gd name="connsiteX1168" fmla="*/ 7592 w 294095"/>
                  <a:gd name="connsiteY1168" fmla="*/ 110120 h 611167"/>
                  <a:gd name="connsiteX1169" fmla="*/ 7685 w 294095"/>
                  <a:gd name="connsiteY1169" fmla="*/ 109611 h 611167"/>
                  <a:gd name="connsiteX1170" fmla="*/ 7754 w 294095"/>
                  <a:gd name="connsiteY1170" fmla="*/ 109102 h 611167"/>
                  <a:gd name="connsiteX1171" fmla="*/ 7870 w 294095"/>
                  <a:gd name="connsiteY1171" fmla="*/ 108060 h 611167"/>
                  <a:gd name="connsiteX1172" fmla="*/ 8182 w 294095"/>
                  <a:gd name="connsiteY1172" fmla="*/ 107227 h 611167"/>
                  <a:gd name="connsiteX1173" fmla="*/ 8390 w 294095"/>
                  <a:gd name="connsiteY1173" fmla="*/ 106892 h 611167"/>
                  <a:gd name="connsiteX1174" fmla="*/ 8414 w 294095"/>
                  <a:gd name="connsiteY1174" fmla="*/ 106822 h 611167"/>
                  <a:gd name="connsiteX1175" fmla="*/ 8437 w 294095"/>
                  <a:gd name="connsiteY1175" fmla="*/ 106591 h 611167"/>
                  <a:gd name="connsiteX1176" fmla="*/ 8865 w 294095"/>
                  <a:gd name="connsiteY1176" fmla="*/ 105584 h 611167"/>
                  <a:gd name="connsiteX1177" fmla="*/ 9119 w 294095"/>
                  <a:gd name="connsiteY1177" fmla="*/ 105272 h 611167"/>
                  <a:gd name="connsiteX1178" fmla="*/ 9200 w 294095"/>
                  <a:gd name="connsiteY1178" fmla="*/ 105156 h 611167"/>
                  <a:gd name="connsiteX1179" fmla="*/ 9547 w 294095"/>
                  <a:gd name="connsiteY1179" fmla="*/ 104046 h 611167"/>
                  <a:gd name="connsiteX1180" fmla="*/ 9571 w 294095"/>
                  <a:gd name="connsiteY1180" fmla="*/ 103837 h 611167"/>
                  <a:gd name="connsiteX1181" fmla="*/ 9547 w 294095"/>
                  <a:gd name="connsiteY1181" fmla="*/ 102900 h 611167"/>
                  <a:gd name="connsiteX1182" fmla="*/ 9605 w 294095"/>
                  <a:gd name="connsiteY1182" fmla="*/ 102414 h 611167"/>
                  <a:gd name="connsiteX1183" fmla="*/ 9721 w 294095"/>
                  <a:gd name="connsiteY1183" fmla="*/ 101905 h 611167"/>
                  <a:gd name="connsiteX1184" fmla="*/ 9999 w 294095"/>
                  <a:gd name="connsiteY1184" fmla="*/ 101246 h 611167"/>
                  <a:gd name="connsiteX1185" fmla="*/ 10288 w 294095"/>
                  <a:gd name="connsiteY1185" fmla="*/ 100806 h 611167"/>
                  <a:gd name="connsiteX1186" fmla="*/ 11144 w 294095"/>
                  <a:gd name="connsiteY1186" fmla="*/ 100089 h 611167"/>
                  <a:gd name="connsiteX1187" fmla="*/ 11572 w 294095"/>
                  <a:gd name="connsiteY1187" fmla="*/ 99904 h 611167"/>
                  <a:gd name="connsiteX1188" fmla="*/ 12370 w 294095"/>
                  <a:gd name="connsiteY1188" fmla="*/ 99718 h 611167"/>
                  <a:gd name="connsiteX1189" fmla="*/ 12879 w 294095"/>
                  <a:gd name="connsiteY1189" fmla="*/ 99718 h 611167"/>
                  <a:gd name="connsiteX1190" fmla="*/ 13377 w 294095"/>
                  <a:gd name="connsiteY1190" fmla="*/ 99707 h 611167"/>
                  <a:gd name="connsiteX1191" fmla="*/ 13909 w 294095"/>
                  <a:gd name="connsiteY1191" fmla="*/ 99684 h 611167"/>
                  <a:gd name="connsiteX1192" fmla="*/ 14707 w 294095"/>
                  <a:gd name="connsiteY1192" fmla="*/ 99823 h 611167"/>
                  <a:gd name="connsiteX1193" fmla="*/ 15679 w 294095"/>
                  <a:gd name="connsiteY1193" fmla="*/ 100228 h 611167"/>
                  <a:gd name="connsiteX1194" fmla="*/ 16165 w 294095"/>
                  <a:gd name="connsiteY1194" fmla="*/ 100401 h 611167"/>
                  <a:gd name="connsiteX1195" fmla="*/ 16107 w 294095"/>
                  <a:gd name="connsiteY1195" fmla="*/ 100378 h 611167"/>
                  <a:gd name="connsiteX1196" fmla="*/ 16859 w 294095"/>
                  <a:gd name="connsiteY1196" fmla="*/ 100644 h 611167"/>
                  <a:gd name="connsiteX1197" fmla="*/ 17646 w 294095"/>
                  <a:gd name="connsiteY1197" fmla="*/ 101061 h 611167"/>
                  <a:gd name="connsiteX1198" fmla="*/ 18213 w 294095"/>
                  <a:gd name="connsiteY1198" fmla="*/ 101489 h 611167"/>
                  <a:gd name="connsiteX1199" fmla="*/ 18283 w 294095"/>
                  <a:gd name="connsiteY1199" fmla="*/ 101500 h 611167"/>
                  <a:gd name="connsiteX1200" fmla="*/ 18398 w 294095"/>
                  <a:gd name="connsiteY1200" fmla="*/ 101523 h 611167"/>
                  <a:gd name="connsiteX1201" fmla="*/ 18433 w 294095"/>
                  <a:gd name="connsiteY1201" fmla="*/ 101512 h 611167"/>
                  <a:gd name="connsiteX1202" fmla="*/ 18792 w 294095"/>
                  <a:gd name="connsiteY1202" fmla="*/ 101419 h 611167"/>
                  <a:gd name="connsiteX1203" fmla="*/ 19278 w 294095"/>
                  <a:gd name="connsiteY1203" fmla="*/ 101257 h 611167"/>
                  <a:gd name="connsiteX1204" fmla="*/ 20215 w 294095"/>
                  <a:gd name="connsiteY1204" fmla="*/ 101188 h 611167"/>
                  <a:gd name="connsiteX1205" fmla="*/ 20701 w 294095"/>
                  <a:gd name="connsiteY1205" fmla="*/ 101257 h 611167"/>
                  <a:gd name="connsiteX1206" fmla="*/ 21638 w 294095"/>
                  <a:gd name="connsiteY1206" fmla="*/ 101361 h 611167"/>
                  <a:gd name="connsiteX1207" fmla="*/ 21904 w 294095"/>
                  <a:gd name="connsiteY1207" fmla="*/ 101373 h 611167"/>
                  <a:gd name="connsiteX1208" fmla="*/ 22251 w 294095"/>
                  <a:gd name="connsiteY1208" fmla="*/ 101315 h 611167"/>
                  <a:gd name="connsiteX1209" fmla="*/ 22853 w 294095"/>
                  <a:gd name="connsiteY1209" fmla="*/ 101303 h 611167"/>
                  <a:gd name="connsiteX1210" fmla="*/ 23188 w 294095"/>
                  <a:gd name="connsiteY1210" fmla="*/ 101361 h 611167"/>
                  <a:gd name="connsiteX1211" fmla="*/ 23211 w 294095"/>
                  <a:gd name="connsiteY1211" fmla="*/ 101165 h 611167"/>
                  <a:gd name="connsiteX1212" fmla="*/ 23246 w 294095"/>
                  <a:gd name="connsiteY1212" fmla="*/ 100737 h 611167"/>
                  <a:gd name="connsiteX1213" fmla="*/ 23246 w 294095"/>
                  <a:gd name="connsiteY1213" fmla="*/ 100598 h 611167"/>
                  <a:gd name="connsiteX1214" fmla="*/ 23188 w 294095"/>
                  <a:gd name="connsiteY1214" fmla="*/ 100424 h 611167"/>
                  <a:gd name="connsiteX1215" fmla="*/ 23096 w 294095"/>
                  <a:gd name="connsiteY1215" fmla="*/ 99996 h 611167"/>
                  <a:gd name="connsiteX1216" fmla="*/ 23026 w 294095"/>
                  <a:gd name="connsiteY1216" fmla="*/ 98828 h 611167"/>
                  <a:gd name="connsiteX1217" fmla="*/ 23049 w 294095"/>
                  <a:gd name="connsiteY1217" fmla="*/ 98110 h 611167"/>
                  <a:gd name="connsiteX1218" fmla="*/ 23385 w 294095"/>
                  <a:gd name="connsiteY1218" fmla="*/ 97104 h 611167"/>
                  <a:gd name="connsiteX1219" fmla="*/ 23408 w 294095"/>
                  <a:gd name="connsiteY1219" fmla="*/ 97081 h 611167"/>
                  <a:gd name="connsiteX1220" fmla="*/ 23396 w 294095"/>
                  <a:gd name="connsiteY1220" fmla="*/ 96976 h 611167"/>
                  <a:gd name="connsiteX1221" fmla="*/ 23362 w 294095"/>
                  <a:gd name="connsiteY1221" fmla="*/ 96699 h 611167"/>
                  <a:gd name="connsiteX1222" fmla="*/ 23257 w 294095"/>
                  <a:gd name="connsiteY1222" fmla="*/ 96386 h 611167"/>
                  <a:gd name="connsiteX1223" fmla="*/ 23176 w 294095"/>
                  <a:gd name="connsiteY1223" fmla="*/ 95415 h 611167"/>
                  <a:gd name="connsiteX1224" fmla="*/ 23246 w 294095"/>
                  <a:gd name="connsiteY1224" fmla="*/ 94929 h 611167"/>
                  <a:gd name="connsiteX1225" fmla="*/ 23315 w 294095"/>
                  <a:gd name="connsiteY1225" fmla="*/ 94431 h 611167"/>
                  <a:gd name="connsiteX1226" fmla="*/ 23350 w 294095"/>
                  <a:gd name="connsiteY1226" fmla="*/ 94084 h 611167"/>
                  <a:gd name="connsiteX1227" fmla="*/ 23327 w 294095"/>
                  <a:gd name="connsiteY1227" fmla="*/ 93691 h 611167"/>
                  <a:gd name="connsiteX1228" fmla="*/ 23338 w 294095"/>
                  <a:gd name="connsiteY1228" fmla="*/ 93772 h 611167"/>
                  <a:gd name="connsiteX1229" fmla="*/ 23257 w 294095"/>
                  <a:gd name="connsiteY1229" fmla="*/ 92592 h 611167"/>
                  <a:gd name="connsiteX1230" fmla="*/ 23315 w 294095"/>
                  <a:gd name="connsiteY1230" fmla="*/ 92048 h 611167"/>
                  <a:gd name="connsiteX1231" fmla="*/ 23431 w 294095"/>
                  <a:gd name="connsiteY1231" fmla="*/ 91539 h 611167"/>
                  <a:gd name="connsiteX1232" fmla="*/ 23697 w 294095"/>
                  <a:gd name="connsiteY1232" fmla="*/ 90787 h 611167"/>
                  <a:gd name="connsiteX1233" fmla="*/ 24264 w 294095"/>
                  <a:gd name="connsiteY1233" fmla="*/ 89445 h 611167"/>
                  <a:gd name="connsiteX1234" fmla="*/ 24299 w 294095"/>
                  <a:gd name="connsiteY1234" fmla="*/ 89179 h 611167"/>
                  <a:gd name="connsiteX1235" fmla="*/ 24357 w 294095"/>
                  <a:gd name="connsiteY1235" fmla="*/ 88820 h 611167"/>
                  <a:gd name="connsiteX1236" fmla="*/ 24357 w 294095"/>
                  <a:gd name="connsiteY1236" fmla="*/ 87825 h 611167"/>
                  <a:gd name="connsiteX1237" fmla="*/ 24333 w 294095"/>
                  <a:gd name="connsiteY1237" fmla="*/ 87802 h 611167"/>
                  <a:gd name="connsiteX1238" fmla="*/ 24160 w 294095"/>
                  <a:gd name="connsiteY1238" fmla="*/ 87304 h 611167"/>
                  <a:gd name="connsiteX1239" fmla="*/ 24056 w 294095"/>
                  <a:gd name="connsiteY1239" fmla="*/ 86807 h 611167"/>
                  <a:gd name="connsiteX1240" fmla="*/ 23986 w 294095"/>
                  <a:gd name="connsiteY1240" fmla="*/ 85916 h 611167"/>
                  <a:gd name="connsiteX1241" fmla="*/ 24010 w 294095"/>
                  <a:gd name="connsiteY1241" fmla="*/ 85071 h 611167"/>
                  <a:gd name="connsiteX1242" fmla="*/ 24183 w 294095"/>
                  <a:gd name="connsiteY1242" fmla="*/ 83845 h 611167"/>
                  <a:gd name="connsiteX1243" fmla="*/ 23767 w 294095"/>
                  <a:gd name="connsiteY1243" fmla="*/ 83613 h 611167"/>
                  <a:gd name="connsiteX1244" fmla="*/ 23072 w 294095"/>
                  <a:gd name="connsiteY1244" fmla="*/ 83047 h 611167"/>
                  <a:gd name="connsiteX1245" fmla="*/ 22563 w 294095"/>
                  <a:gd name="connsiteY1245" fmla="*/ 82503 h 611167"/>
                  <a:gd name="connsiteX1246" fmla="*/ 22077 w 294095"/>
                  <a:gd name="connsiteY1246" fmla="*/ 81832 h 611167"/>
                  <a:gd name="connsiteX1247" fmla="*/ 21719 w 294095"/>
                  <a:gd name="connsiteY1247" fmla="*/ 80733 h 611167"/>
                  <a:gd name="connsiteX1248" fmla="*/ 21719 w 294095"/>
                  <a:gd name="connsiteY1248" fmla="*/ 79483 h 611167"/>
                  <a:gd name="connsiteX1249" fmla="*/ 21742 w 294095"/>
                  <a:gd name="connsiteY1249" fmla="*/ 78986 h 611167"/>
                  <a:gd name="connsiteX1250" fmla="*/ 21765 w 294095"/>
                  <a:gd name="connsiteY1250" fmla="*/ 78662 h 611167"/>
                  <a:gd name="connsiteX1251" fmla="*/ 21753 w 294095"/>
                  <a:gd name="connsiteY1251" fmla="*/ 78627 h 611167"/>
                  <a:gd name="connsiteX1252" fmla="*/ 21348 w 294095"/>
                  <a:gd name="connsiteY1252" fmla="*/ 78349 h 611167"/>
                  <a:gd name="connsiteX1253" fmla="*/ 20955 w 294095"/>
                  <a:gd name="connsiteY1253" fmla="*/ 78002 h 611167"/>
                  <a:gd name="connsiteX1254" fmla="*/ 20643 w 294095"/>
                  <a:gd name="connsiteY1254" fmla="*/ 77644 h 611167"/>
                  <a:gd name="connsiteX1255" fmla="*/ 20330 w 294095"/>
                  <a:gd name="connsiteY1255" fmla="*/ 77192 h 611167"/>
                  <a:gd name="connsiteX1256" fmla="*/ 20145 w 294095"/>
                  <a:gd name="connsiteY1256" fmla="*/ 76822 h 611167"/>
                  <a:gd name="connsiteX1257" fmla="*/ 19949 w 294095"/>
                  <a:gd name="connsiteY1257" fmla="*/ 76325 h 611167"/>
                  <a:gd name="connsiteX1258" fmla="*/ 19740 w 294095"/>
                  <a:gd name="connsiteY1258" fmla="*/ 75573 h 611167"/>
                  <a:gd name="connsiteX1259" fmla="*/ 19682 w 294095"/>
                  <a:gd name="connsiteY1259" fmla="*/ 74878 h 611167"/>
                  <a:gd name="connsiteX1260" fmla="*/ 19740 w 294095"/>
                  <a:gd name="connsiteY1260" fmla="*/ 74369 h 611167"/>
                  <a:gd name="connsiteX1261" fmla="*/ 19856 w 294095"/>
                  <a:gd name="connsiteY1261" fmla="*/ 73837 h 611167"/>
                  <a:gd name="connsiteX1262" fmla="*/ 20192 w 294095"/>
                  <a:gd name="connsiteY1262" fmla="*/ 73050 h 611167"/>
                  <a:gd name="connsiteX1263" fmla="*/ 20400 w 294095"/>
                  <a:gd name="connsiteY1263" fmla="*/ 72680 h 611167"/>
                  <a:gd name="connsiteX1264" fmla="*/ 20064 w 294095"/>
                  <a:gd name="connsiteY1264" fmla="*/ 71940 h 611167"/>
                  <a:gd name="connsiteX1265" fmla="*/ 19914 w 294095"/>
                  <a:gd name="connsiteY1265" fmla="*/ 71257 h 611167"/>
                  <a:gd name="connsiteX1266" fmla="*/ 19763 w 294095"/>
                  <a:gd name="connsiteY1266" fmla="*/ 71118 h 611167"/>
                  <a:gd name="connsiteX1267" fmla="*/ 19092 w 294095"/>
                  <a:gd name="connsiteY1267" fmla="*/ 69718 h 611167"/>
                  <a:gd name="connsiteX1268" fmla="*/ 19081 w 294095"/>
                  <a:gd name="connsiteY1268" fmla="*/ 69186 h 611167"/>
                  <a:gd name="connsiteX1269" fmla="*/ 19058 w 294095"/>
                  <a:gd name="connsiteY1269" fmla="*/ 68665 h 611167"/>
                  <a:gd name="connsiteX1270" fmla="*/ 19035 w 294095"/>
                  <a:gd name="connsiteY1270" fmla="*/ 67474 h 611167"/>
                  <a:gd name="connsiteX1271" fmla="*/ 19173 w 294095"/>
                  <a:gd name="connsiteY1271" fmla="*/ 66190 h 611167"/>
                  <a:gd name="connsiteX1272" fmla="*/ 19370 w 294095"/>
                  <a:gd name="connsiteY1272" fmla="*/ 65530 h 611167"/>
                  <a:gd name="connsiteX1273" fmla="*/ 19439 w 294095"/>
                  <a:gd name="connsiteY1273" fmla="*/ 65414 h 611167"/>
                  <a:gd name="connsiteX1274" fmla="*/ 19370 w 294095"/>
                  <a:gd name="connsiteY1274" fmla="*/ 65333 h 611167"/>
                  <a:gd name="connsiteX1275" fmla="*/ 19116 w 294095"/>
                  <a:gd name="connsiteY1275" fmla="*/ 64963 h 611167"/>
                  <a:gd name="connsiteX1276" fmla="*/ 18780 w 294095"/>
                  <a:gd name="connsiteY1276" fmla="*/ 63586 h 611167"/>
                  <a:gd name="connsiteX1277" fmla="*/ 18768 w 294095"/>
                  <a:gd name="connsiteY1277" fmla="*/ 63575 h 611167"/>
                  <a:gd name="connsiteX1278" fmla="*/ 18537 w 294095"/>
                  <a:gd name="connsiteY1278" fmla="*/ 63563 h 611167"/>
                  <a:gd name="connsiteX1279" fmla="*/ 17924 w 294095"/>
                  <a:gd name="connsiteY1279" fmla="*/ 63471 h 611167"/>
                  <a:gd name="connsiteX1280" fmla="*/ 16362 w 294095"/>
                  <a:gd name="connsiteY1280" fmla="*/ 62279 h 611167"/>
                  <a:gd name="connsiteX1281" fmla="*/ 16570 w 294095"/>
                  <a:gd name="connsiteY1281" fmla="*/ 60324 h 611167"/>
                  <a:gd name="connsiteX1282" fmla="*/ 16883 w 294095"/>
                  <a:gd name="connsiteY1282" fmla="*/ 59884 h 611167"/>
                  <a:gd name="connsiteX1283" fmla="*/ 17507 w 294095"/>
                  <a:gd name="connsiteY1283" fmla="*/ 59063 h 611167"/>
                  <a:gd name="connsiteX1284" fmla="*/ 17623 w 294095"/>
                  <a:gd name="connsiteY1284" fmla="*/ 58877 h 611167"/>
                  <a:gd name="connsiteX1285" fmla="*/ 17727 w 294095"/>
                  <a:gd name="connsiteY1285" fmla="*/ 58554 h 611167"/>
                  <a:gd name="connsiteX1286" fmla="*/ 18340 w 294095"/>
                  <a:gd name="connsiteY1286" fmla="*/ 57686 h 611167"/>
                  <a:gd name="connsiteX1287" fmla="*/ 18745 w 294095"/>
                  <a:gd name="connsiteY1287" fmla="*/ 57362 h 611167"/>
                  <a:gd name="connsiteX1288" fmla="*/ 19139 w 294095"/>
                  <a:gd name="connsiteY1288" fmla="*/ 57119 h 611167"/>
                  <a:gd name="connsiteX1289" fmla="*/ 19625 w 294095"/>
                  <a:gd name="connsiteY1289" fmla="*/ 56876 h 611167"/>
                  <a:gd name="connsiteX1290" fmla="*/ 20261 w 294095"/>
                  <a:gd name="connsiteY1290" fmla="*/ 56621 h 611167"/>
                  <a:gd name="connsiteX1291" fmla="*/ 21013 w 294095"/>
                  <a:gd name="connsiteY1291" fmla="*/ 56413 h 611167"/>
                  <a:gd name="connsiteX1292" fmla="*/ 21591 w 294095"/>
                  <a:gd name="connsiteY1292" fmla="*/ 56344 h 611167"/>
                  <a:gd name="connsiteX1293" fmla="*/ 22101 w 294095"/>
                  <a:gd name="connsiteY1293" fmla="*/ 56367 h 611167"/>
                  <a:gd name="connsiteX1294" fmla="*/ 22795 w 294095"/>
                  <a:gd name="connsiteY1294" fmla="*/ 56517 h 611167"/>
                  <a:gd name="connsiteX1295" fmla="*/ 23304 w 294095"/>
                  <a:gd name="connsiteY1295" fmla="*/ 56726 h 611167"/>
                  <a:gd name="connsiteX1296" fmla="*/ 23385 w 294095"/>
                  <a:gd name="connsiteY1296" fmla="*/ 56645 h 611167"/>
                  <a:gd name="connsiteX1297" fmla="*/ 23385 w 294095"/>
                  <a:gd name="connsiteY1297" fmla="*/ 56459 h 611167"/>
                  <a:gd name="connsiteX1298" fmla="*/ 23813 w 294095"/>
                  <a:gd name="connsiteY1298" fmla="*/ 55210 h 611167"/>
                  <a:gd name="connsiteX1299" fmla="*/ 24010 w 294095"/>
                  <a:gd name="connsiteY1299" fmla="*/ 54955 h 611167"/>
                  <a:gd name="connsiteX1300" fmla="*/ 23477 w 294095"/>
                  <a:gd name="connsiteY1300" fmla="*/ 54516 h 611167"/>
                  <a:gd name="connsiteX1301" fmla="*/ 23304 w 294095"/>
                  <a:gd name="connsiteY1301" fmla="*/ 54307 h 611167"/>
                  <a:gd name="connsiteX1302" fmla="*/ 23107 w 294095"/>
                  <a:gd name="connsiteY1302" fmla="*/ 54169 h 611167"/>
                  <a:gd name="connsiteX1303" fmla="*/ 22702 w 294095"/>
                  <a:gd name="connsiteY1303" fmla="*/ 53914 h 611167"/>
                  <a:gd name="connsiteX1304" fmla="*/ 22135 w 294095"/>
                  <a:gd name="connsiteY1304" fmla="*/ 53370 h 611167"/>
                  <a:gd name="connsiteX1305" fmla="*/ 21823 w 294095"/>
                  <a:gd name="connsiteY1305" fmla="*/ 52931 h 611167"/>
                  <a:gd name="connsiteX1306" fmla="*/ 21476 w 294095"/>
                  <a:gd name="connsiteY1306" fmla="*/ 52329 h 611167"/>
                  <a:gd name="connsiteX1307" fmla="*/ 21198 w 294095"/>
                  <a:gd name="connsiteY1307" fmla="*/ 51716 h 611167"/>
                  <a:gd name="connsiteX1308" fmla="*/ 20967 w 294095"/>
                  <a:gd name="connsiteY1308" fmla="*/ 51276 h 611167"/>
                  <a:gd name="connsiteX1309" fmla="*/ 20758 w 294095"/>
                  <a:gd name="connsiteY1309" fmla="*/ 50432 h 611167"/>
                  <a:gd name="connsiteX1310" fmla="*/ 20735 w 294095"/>
                  <a:gd name="connsiteY1310" fmla="*/ 49899 h 611167"/>
                  <a:gd name="connsiteX1311" fmla="*/ 20758 w 294095"/>
                  <a:gd name="connsiteY1311" fmla="*/ 49205 h 611167"/>
                  <a:gd name="connsiteX1312" fmla="*/ 20920 w 294095"/>
                  <a:gd name="connsiteY1312" fmla="*/ 48337 h 611167"/>
                  <a:gd name="connsiteX1313" fmla="*/ 21024 w 294095"/>
                  <a:gd name="connsiteY1313" fmla="*/ 47840 h 611167"/>
                  <a:gd name="connsiteX1314" fmla="*/ 21094 w 294095"/>
                  <a:gd name="connsiteY1314" fmla="*/ 47528 h 611167"/>
                  <a:gd name="connsiteX1315" fmla="*/ 20863 w 294095"/>
                  <a:gd name="connsiteY1315" fmla="*/ 46995 h 611167"/>
                  <a:gd name="connsiteX1316" fmla="*/ 20631 w 294095"/>
                  <a:gd name="connsiteY1316" fmla="*/ 46220 h 611167"/>
                  <a:gd name="connsiteX1317" fmla="*/ 20515 w 294095"/>
                  <a:gd name="connsiteY1317" fmla="*/ 45468 h 611167"/>
                  <a:gd name="connsiteX1318" fmla="*/ 20504 w 294095"/>
                  <a:gd name="connsiteY1318" fmla="*/ 44600 h 611167"/>
                  <a:gd name="connsiteX1319" fmla="*/ 20573 w 294095"/>
                  <a:gd name="connsiteY1319" fmla="*/ 44091 h 611167"/>
                  <a:gd name="connsiteX1320" fmla="*/ 20562 w 294095"/>
                  <a:gd name="connsiteY1320" fmla="*/ 43987 h 611167"/>
                  <a:gd name="connsiteX1321" fmla="*/ 20469 w 294095"/>
                  <a:gd name="connsiteY1321" fmla="*/ 43640 h 611167"/>
                  <a:gd name="connsiteX1322" fmla="*/ 20157 w 294095"/>
                  <a:gd name="connsiteY1322" fmla="*/ 42553 h 611167"/>
                  <a:gd name="connsiteX1323" fmla="*/ 20087 w 294095"/>
                  <a:gd name="connsiteY1323" fmla="*/ 42159 h 611167"/>
                  <a:gd name="connsiteX1324" fmla="*/ 20018 w 294095"/>
                  <a:gd name="connsiteY1324" fmla="*/ 41245 h 611167"/>
                  <a:gd name="connsiteX1325" fmla="*/ 19867 w 294095"/>
                  <a:gd name="connsiteY1325" fmla="*/ 41268 h 611167"/>
                  <a:gd name="connsiteX1326" fmla="*/ 19833 w 294095"/>
                  <a:gd name="connsiteY1326" fmla="*/ 41292 h 611167"/>
                  <a:gd name="connsiteX1327" fmla="*/ 19035 w 294095"/>
                  <a:gd name="connsiteY1327" fmla="*/ 41916 h 611167"/>
                  <a:gd name="connsiteX1328" fmla="*/ 17912 w 294095"/>
                  <a:gd name="connsiteY1328" fmla="*/ 42333 h 611167"/>
                  <a:gd name="connsiteX1329" fmla="*/ 17461 w 294095"/>
                  <a:gd name="connsiteY1329" fmla="*/ 42356 h 611167"/>
                  <a:gd name="connsiteX1330" fmla="*/ 17102 w 294095"/>
                  <a:gd name="connsiteY1330" fmla="*/ 42391 h 611167"/>
                  <a:gd name="connsiteX1331" fmla="*/ 16131 w 294095"/>
                  <a:gd name="connsiteY1331" fmla="*/ 42599 h 611167"/>
                  <a:gd name="connsiteX1332" fmla="*/ 15367 w 294095"/>
                  <a:gd name="connsiteY1332" fmla="*/ 42691 h 611167"/>
                  <a:gd name="connsiteX1333" fmla="*/ 14950 w 294095"/>
                  <a:gd name="connsiteY1333" fmla="*/ 42680 h 611167"/>
                  <a:gd name="connsiteX1334" fmla="*/ 14418 w 294095"/>
                  <a:gd name="connsiteY1334" fmla="*/ 42622 h 611167"/>
                  <a:gd name="connsiteX1335" fmla="*/ 13898 w 294095"/>
                  <a:gd name="connsiteY1335" fmla="*/ 42483 h 611167"/>
                  <a:gd name="connsiteX1336" fmla="*/ 13400 w 294095"/>
                  <a:gd name="connsiteY1336" fmla="*/ 42286 h 611167"/>
                  <a:gd name="connsiteX1337" fmla="*/ 12718 w 294095"/>
                  <a:gd name="connsiteY1337" fmla="*/ 41916 h 611167"/>
                  <a:gd name="connsiteX1338" fmla="*/ 11792 w 294095"/>
                  <a:gd name="connsiteY1338" fmla="*/ 41257 h 611167"/>
                  <a:gd name="connsiteX1339" fmla="*/ 11688 w 294095"/>
                  <a:gd name="connsiteY1339" fmla="*/ 41199 h 611167"/>
                  <a:gd name="connsiteX1340" fmla="*/ 11445 w 294095"/>
                  <a:gd name="connsiteY1340" fmla="*/ 41141 h 611167"/>
                  <a:gd name="connsiteX1341" fmla="*/ 10947 w 294095"/>
                  <a:gd name="connsiteY1341" fmla="*/ 41049 h 611167"/>
                  <a:gd name="connsiteX1342" fmla="*/ 10450 w 294095"/>
                  <a:gd name="connsiteY1342" fmla="*/ 40956 h 611167"/>
                  <a:gd name="connsiteX1343" fmla="*/ 9929 w 294095"/>
                  <a:gd name="connsiteY1343" fmla="*/ 40875 h 611167"/>
                  <a:gd name="connsiteX1344" fmla="*/ 9582 w 294095"/>
                  <a:gd name="connsiteY1344" fmla="*/ 40817 h 611167"/>
                  <a:gd name="connsiteX1345" fmla="*/ 9223 w 294095"/>
                  <a:gd name="connsiteY1345" fmla="*/ 40817 h 611167"/>
                  <a:gd name="connsiteX1346" fmla="*/ 8252 w 294095"/>
                  <a:gd name="connsiteY1346" fmla="*/ 40759 h 611167"/>
                  <a:gd name="connsiteX1347" fmla="*/ 6516 w 294095"/>
                  <a:gd name="connsiteY1347" fmla="*/ 40354 h 611167"/>
                  <a:gd name="connsiteX1348" fmla="*/ 6030 w 294095"/>
                  <a:gd name="connsiteY1348" fmla="*/ 40215 h 611167"/>
                  <a:gd name="connsiteX1349" fmla="*/ 5001 w 294095"/>
                  <a:gd name="connsiteY1349" fmla="*/ 39926 h 611167"/>
                  <a:gd name="connsiteX1350" fmla="*/ 4214 w 294095"/>
                  <a:gd name="connsiteY1350" fmla="*/ 39498 h 611167"/>
                  <a:gd name="connsiteX1351" fmla="*/ 3844 w 294095"/>
                  <a:gd name="connsiteY1351" fmla="*/ 39163 h 611167"/>
                  <a:gd name="connsiteX1352" fmla="*/ 3496 w 294095"/>
                  <a:gd name="connsiteY1352" fmla="*/ 38758 h 611167"/>
                  <a:gd name="connsiteX1353" fmla="*/ 3126 w 294095"/>
                  <a:gd name="connsiteY1353" fmla="*/ 38191 h 611167"/>
                  <a:gd name="connsiteX1354" fmla="*/ 3057 w 294095"/>
                  <a:gd name="connsiteY1354" fmla="*/ 38168 h 611167"/>
                  <a:gd name="connsiteX1355" fmla="*/ 2097 w 294095"/>
                  <a:gd name="connsiteY1355" fmla="*/ 37890 h 611167"/>
                  <a:gd name="connsiteX1356" fmla="*/ 1414 w 294095"/>
                  <a:gd name="connsiteY1356" fmla="*/ 37531 h 611167"/>
                  <a:gd name="connsiteX1357" fmla="*/ 997 w 294095"/>
                  <a:gd name="connsiteY1357" fmla="*/ 37196 h 611167"/>
                  <a:gd name="connsiteX1358" fmla="*/ 604 w 294095"/>
                  <a:gd name="connsiteY1358" fmla="*/ 36791 h 611167"/>
                  <a:gd name="connsiteX1359" fmla="*/ 373 w 294095"/>
                  <a:gd name="connsiteY1359" fmla="*/ 36467 h 611167"/>
                  <a:gd name="connsiteX1360" fmla="*/ 37 w 294095"/>
                  <a:gd name="connsiteY1360" fmla="*/ 34928 h 611167"/>
                  <a:gd name="connsiteX1361" fmla="*/ 905 w 294095"/>
                  <a:gd name="connsiteY1361" fmla="*/ 33621 h 611167"/>
                  <a:gd name="connsiteX1362" fmla="*/ 974 w 294095"/>
                  <a:gd name="connsiteY1362" fmla="*/ 33586 h 611167"/>
                  <a:gd name="connsiteX1363" fmla="*/ 986 w 294095"/>
                  <a:gd name="connsiteY1363" fmla="*/ 33551 h 611167"/>
                  <a:gd name="connsiteX1364" fmla="*/ 1587 w 294095"/>
                  <a:gd name="connsiteY1364" fmla="*/ 32927 h 611167"/>
                  <a:gd name="connsiteX1365" fmla="*/ 1911 w 294095"/>
                  <a:gd name="connsiteY1365" fmla="*/ 32718 h 611167"/>
                  <a:gd name="connsiteX1366" fmla="*/ 3022 w 294095"/>
                  <a:gd name="connsiteY1366" fmla="*/ 32371 h 611167"/>
                  <a:gd name="connsiteX1367" fmla="*/ 3265 w 294095"/>
                  <a:gd name="connsiteY1367" fmla="*/ 32059 h 611167"/>
                  <a:gd name="connsiteX1368" fmla="*/ 3867 w 294095"/>
                  <a:gd name="connsiteY1368" fmla="*/ 31457 h 611167"/>
                  <a:gd name="connsiteX1369" fmla="*/ 3936 w 294095"/>
                  <a:gd name="connsiteY1369" fmla="*/ 30937 h 611167"/>
                  <a:gd name="connsiteX1370" fmla="*/ 4098 w 294095"/>
                  <a:gd name="connsiteY1370" fmla="*/ 30242 h 611167"/>
                  <a:gd name="connsiteX1371" fmla="*/ 4341 w 294095"/>
                  <a:gd name="connsiteY1371" fmla="*/ 29641 h 611167"/>
                  <a:gd name="connsiteX1372" fmla="*/ 4920 w 294095"/>
                  <a:gd name="connsiteY1372" fmla="*/ 28727 h 611167"/>
                  <a:gd name="connsiteX1373" fmla="*/ 6273 w 294095"/>
                  <a:gd name="connsiteY1373" fmla="*/ 27801 h 611167"/>
                  <a:gd name="connsiteX1374" fmla="*/ 6782 w 294095"/>
                  <a:gd name="connsiteY1374" fmla="*/ 27720 h 611167"/>
                  <a:gd name="connsiteX1375" fmla="*/ 7546 w 294095"/>
                  <a:gd name="connsiteY1375" fmla="*/ 27651 h 611167"/>
                  <a:gd name="connsiteX1376" fmla="*/ 8541 w 294095"/>
                  <a:gd name="connsiteY1376" fmla="*/ 27686 h 611167"/>
                  <a:gd name="connsiteX1377" fmla="*/ 9594 w 294095"/>
                  <a:gd name="connsiteY1377" fmla="*/ 27871 h 611167"/>
                  <a:gd name="connsiteX1378" fmla="*/ 10728 w 294095"/>
                  <a:gd name="connsiteY1378" fmla="*/ 28114 h 611167"/>
                  <a:gd name="connsiteX1379" fmla="*/ 11237 w 294095"/>
                  <a:gd name="connsiteY1379" fmla="*/ 28218 h 611167"/>
                  <a:gd name="connsiteX1380" fmla="*/ 11329 w 294095"/>
                  <a:gd name="connsiteY1380" fmla="*/ 28241 h 611167"/>
                  <a:gd name="connsiteX1381" fmla="*/ 11329 w 294095"/>
                  <a:gd name="connsiteY1381" fmla="*/ 28171 h 611167"/>
                  <a:gd name="connsiteX1382" fmla="*/ 11364 w 294095"/>
                  <a:gd name="connsiteY1382" fmla="*/ 27639 h 611167"/>
                  <a:gd name="connsiteX1383" fmla="*/ 11387 w 294095"/>
                  <a:gd name="connsiteY1383" fmla="*/ 27373 h 611167"/>
                  <a:gd name="connsiteX1384" fmla="*/ 11051 w 294095"/>
                  <a:gd name="connsiteY1384" fmla="*/ 27269 h 611167"/>
                  <a:gd name="connsiteX1385" fmla="*/ 10461 w 294095"/>
                  <a:gd name="connsiteY1385" fmla="*/ 26934 h 611167"/>
                  <a:gd name="connsiteX1386" fmla="*/ 9166 w 294095"/>
                  <a:gd name="connsiteY1386" fmla="*/ 25846 h 611167"/>
                  <a:gd name="connsiteX1387" fmla="*/ 8645 w 294095"/>
                  <a:gd name="connsiteY1387" fmla="*/ 25267 h 611167"/>
                  <a:gd name="connsiteX1388" fmla="*/ 8147 w 294095"/>
                  <a:gd name="connsiteY1388" fmla="*/ 24076 h 611167"/>
                  <a:gd name="connsiteX1389" fmla="*/ 8124 w 294095"/>
                  <a:gd name="connsiteY1389" fmla="*/ 23544 h 611167"/>
                  <a:gd name="connsiteX1390" fmla="*/ 8263 w 294095"/>
                  <a:gd name="connsiteY1390" fmla="*/ 22687 h 611167"/>
                  <a:gd name="connsiteX1391" fmla="*/ 8425 w 294095"/>
                  <a:gd name="connsiteY1391" fmla="*/ 22271 h 611167"/>
                  <a:gd name="connsiteX1392" fmla="*/ 9374 w 294095"/>
                  <a:gd name="connsiteY1392" fmla="*/ 21218 h 611167"/>
                  <a:gd name="connsiteX1393" fmla="*/ 9837 w 294095"/>
                  <a:gd name="connsiteY1393" fmla="*/ 20964 h 611167"/>
                  <a:gd name="connsiteX1394" fmla="*/ 10323 w 294095"/>
                  <a:gd name="connsiteY1394" fmla="*/ 20790 h 611167"/>
                  <a:gd name="connsiteX1395" fmla="*/ 11271 w 294095"/>
                  <a:gd name="connsiteY1395" fmla="*/ 20605 h 611167"/>
                  <a:gd name="connsiteX1396" fmla="*/ 11329 w 294095"/>
                  <a:gd name="connsiteY1396" fmla="*/ 20593 h 611167"/>
                  <a:gd name="connsiteX1397" fmla="*/ 11491 w 294095"/>
                  <a:gd name="connsiteY1397" fmla="*/ 20455 h 611167"/>
                  <a:gd name="connsiteX1398" fmla="*/ 11850 w 294095"/>
                  <a:gd name="connsiteY1398" fmla="*/ 20223 h 611167"/>
                  <a:gd name="connsiteX1399" fmla="*/ 12810 w 294095"/>
                  <a:gd name="connsiteY1399" fmla="*/ 19760 h 611167"/>
                  <a:gd name="connsiteX1400" fmla="*/ 13504 w 294095"/>
                  <a:gd name="connsiteY1400" fmla="*/ 19494 h 611167"/>
                  <a:gd name="connsiteX1401" fmla="*/ 13701 w 294095"/>
                  <a:gd name="connsiteY1401" fmla="*/ 19436 h 611167"/>
                  <a:gd name="connsiteX1402" fmla="*/ 13458 w 294095"/>
                  <a:gd name="connsiteY1402" fmla="*/ 18684 h 611167"/>
                  <a:gd name="connsiteX1403" fmla="*/ 13308 w 294095"/>
                  <a:gd name="connsiteY1403" fmla="*/ 18025 h 611167"/>
                  <a:gd name="connsiteX1404" fmla="*/ 13099 w 294095"/>
                  <a:gd name="connsiteY1404" fmla="*/ 16822 h 611167"/>
                  <a:gd name="connsiteX1405" fmla="*/ 13041 w 294095"/>
                  <a:gd name="connsiteY1405" fmla="*/ 16081 h 611167"/>
                  <a:gd name="connsiteX1406" fmla="*/ 13041 w 294095"/>
                  <a:gd name="connsiteY1406" fmla="*/ 15422 h 611167"/>
                  <a:gd name="connsiteX1407" fmla="*/ 14522 w 294095"/>
                  <a:gd name="connsiteY1407" fmla="*/ 13524 h 611167"/>
                  <a:gd name="connsiteX1408" fmla="*/ 14985 w 294095"/>
                  <a:gd name="connsiteY1408" fmla="*/ 13385 h 611167"/>
                  <a:gd name="connsiteX1409" fmla="*/ 15425 w 294095"/>
                  <a:gd name="connsiteY1409" fmla="*/ 13235 h 611167"/>
                  <a:gd name="connsiteX1410" fmla="*/ 15633 w 294095"/>
                  <a:gd name="connsiteY1410" fmla="*/ 13166 h 611167"/>
                  <a:gd name="connsiteX1411" fmla="*/ 15737 w 294095"/>
                  <a:gd name="connsiteY1411" fmla="*/ 13085 h 611167"/>
                  <a:gd name="connsiteX1412" fmla="*/ 16073 w 294095"/>
                  <a:gd name="connsiteY1412" fmla="*/ 12795 h 611167"/>
                  <a:gd name="connsiteX1413" fmla="*/ 16559 w 294095"/>
                  <a:gd name="connsiteY1413" fmla="*/ 12483 h 611167"/>
                  <a:gd name="connsiteX1414" fmla="*/ 17021 w 294095"/>
                  <a:gd name="connsiteY1414" fmla="*/ 12252 h 611167"/>
                  <a:gd name="connsiteX1415" fmla="*/ 18016 w 294095"/>
                  <a:gd name="connsiteY1415" fmla="*/ 12078 h 611167"/>
                  <a:gd name="connsiteX1416" fmla="*/ 18525 w 294095"/>
                  <a:gd name="connsiteY1416" fmla="*/ 12101 h 611167"/>
                  <a:gd name="connsiteX1417" fmla="*/ 18977 w 294095"/>
                  <a:gd name="connsiteY1417" fmla="*/ 12194 h 611167"/>
                  <a:gd name="connsiteX1418" fmla="*/ 19405 w 294095"/>
                  <a:gd name="connsiteY1418" fmla="*/ 12333 h 611167"/>
                  <a:gd name="connsiteX1419" fmla="*/ 19821 w 294095"/>
                  <a:gd name="connsiteY1419" fmla="*/ 12414 h 611167"/>
                  <a:gd name="connsiteX1420" fmla="*/ 20215 w 294095"/>
                  <a:gd name="connsiteY1420" fmla="*/ 12495 h 611167"/>
                  <a:gd name="connsiteX1421" fmla="*/ 20550 w 294095"/>
                  <a:gd name="connsiteY1421" fmla="*/ 12506 h 611167"/>
                  <a:gd name="connsiteX1422" fmla="*/ 21036 w 294095"/>
                  <a:gd name="connsiteY1422" fmla="*/ 12506 h 611167"/>
                  <a:gd name="connsiteX1423" fmla="*/ 21453 w 294095"/>
                  <a:gd name="connsiteY1423" fmla="*/ 12541 h 611167"/>
                  <a:gd name="connsiteX1424" fmla="*/ 22494 w 294095"/>
                  <a:gd name="connsiteY1424" fmla="*/ 12772 h 611167"/>
                  <a:gd name="connsiteX1425" fmla="*/ 23084 w 294095"/>
                  <a:gd name="connsiteY1425" fmla="*/ 13004 h 611167"/>
                  <a:gd name="connsiteX1426" fmla="*/ 23836 w 294095"/>
                  <a:gd name="connsiteY1426" fmla="*/ 13432 h 611167"/>
                  <a:gd name="connsiteX1427" fmla="*/ 24125 w 294095"/>
                  <a:gd name="connsiteY1427" fmla="*/ 13524 h 611167"/>
                  <a:gd name="connsiteX1428" fmla="*/ 24808 w 294095"/>
                  <a:gd name="connsiteY1428" fmla="*/ 13894 h 611167"/>
                  <a:gd name="connsiteX1429" fmla="*/ 24981 w 294095"/>
                  <a:gd name="connsiteY1429" fmla="*/ 14045 h 611167"/>
                  <a:gd name="connsiteX1430" fmla="*/ 25768 w 294095"/>
                  <a:gd name="connsiteY1430" fmla="*/ 14010 h 611167"/>
                  <a:gd name="connsiteX1431" fmla="*/ 26092 w 294095"/>
                  <a:gd name="connsiteY1431" fmla="*/ 13987 h 611167"/>
                  <a:gd name="connsiteX1432" fmla="*/ 26439 w 294095"/>
                  <a:gd name="connsiteY1432" fmla="*/ 13906 h 611167"/>
                  <a:gd name="connsiteX1433" fmla="*/ 27214 w 294095"/>
                  <a:gd name="connsiteY1433" fmla="*/ 13871 h 611167"/>
                  <a:gd name="connsiteX1434" fmla="*/ 27527 w 294095"/>
                  <a:gd name="connsiteY1434" fmla="*/ 13906 h 611167"/>
                  <a:gd name="connsiteX1435" fmla="*/ 27839 w 294095"/>
                  <a:gd name="connsiteY1435" fmla="*/ 13883 h 611167"/>
                  <a:gd name="connsiteX1436" fmla="*/ 28279 w 294095"/>
                  <a:gd name="connsiteY1436" fmla="*/ 13894 h 611167"/>
                  <a:gd name="connsiteX1437" fmla="*/ 28765 w 294095"/>
                  <a:gd name="connsiteY1437" fmla="*/ 13975 h 611167"/>
                  <a:gd name="connsiteX1438" fmla="*/ 29389 w 294095"/>
                  <a:gd name="connsiteY1438" fmla="*/ 14172 h 611167"/>
                  <a:gd name="connsiteX1439" fmla="*/ 30951 w 294095"/>
                  <a:gd name="connsiteY1439" fmla="*/ 13975 h 611167"/>
                  <a:gd name="connsiteX1440" fmla="*/ 31414 w 294095"/>
                  <a:gd name="connsiteY1440" fmla="*/ 14126 h 611167"/>
                  <a:gd name="connsiteX1441" fmla="*/ 32050 w 294095"/>
                  <a:gd name="connsiteY1441" fmla="*/ 14392 h 611167"/>
                  <a:gd name="connsiteX1442" fmla="*/ 32467 w 294095"/>
                  <a:gd name="connsiteY1442" fmla="*/ 14531 h 611167"/>
                  <a:gd name="connsiteX1443" fmla="*/ 32918 w 294095"/>
                  <a:gd name="connsiteY1443" fmla="*/ 14670 h 611167"/>
                  <a:gd name="connsiteX1444" fmla="*/ 33323 w 294095"/>
                  <a:gd name="connsiteY1444" fmla="*/ 14832 h 611167"/>
                  <a:gd name="connsiteX1445" fmla="*/ 33855 w 294095"/>
                  <a:gd name="connsiteY1445" fmla="*/ 14889 h 611167"/>
                  <a:gd name="connsiteX1446" fmla="*/ 33936 w 294095"/>
                  <a:gd name="connsiteY1446" fmla="*/ 14878 h 611167"/>
                  <a:gd name="connsiteX1447" fmla="*/ 34168 w 294095"/>
                  <a:gd name="connsiteY1447" fmla="*/ 14785 h 611167"/>
                  <a:gd name="connsiteX1448" fmla="*/ 34561 w 294095"/>
                  <a:gd name="connsiteY1448" fmla="*/ 14600 h 611167"/>
                  <a:gd name="connsiteX1449" fmla="*/ 35024 w 294095"/>
                  <a:gd name="connsiteY1449" fmla="*/ 14369 h 611167"/>
                  <a:gd name="connsiteX1450" fmla="*/ 35510 w 294095"/>
                  <a:gd name="connsiteY1450" fmla="*/ 14126 h 611167"/>
                  <a:gd name="connsiteX1451" fmla="*/ 35660 w 294095"/>
                  <a:gd name="connsiteY1451" fmla="*/ 14056 h 611167"/>
                  <a:gd name="connsiteX1452" fmla="*/ 35510 w 294095"/>
                  <a:gd name="connsiteY1452" fmla="*/ 13443 h 611167"/>
                  <a:gd name="connsiteX1453" fmla="*/ 35475 w 294095"/>
                  <a:gd name="connsiteY1453" fmla="*/ 12980 h 611167"/>
                  <a:gd name="connsiteX1454" fmla="*/ 35406 w 294095"/>
                  <a:gd name="connsiteY1454" fmla="*/ 12541 h 611167"/>
                  <a:gd name="connsiteX1455" fmla="*/ 35325 w 294095"/>
                  <a:gd name="connsiteY1455" fmla="*/ 12032 h 611167"/>
                  <a:gd name="connsiteX1456" fmla="*/ 35336 w 294095"/>
                  <a:gd name="connsiteY1456" fmla="*/ 11245 h 611167"/>
                  <a:gd name="connsiteX1457" fmla="*/ 35452 w 294095"/>
                  <a:gd name="connsiteY1457" fmla="*/ 10736 h 611167"/>
                  <a:gd name="connsiteX1458" fmla="*/ 35741 w 294095"/>
                  <a:gd name="connsiteY1458" fmla="*/ 9799 h 611167"/>
                  <a:gd name="connsiteX1459" fmla="*/ 35753 w 294095"/>
                  <a:gd name="connsiteY1459" fmla="*/ 9521 h 611167"/>
                  <a:gd name="connsiteX1460" fmla="*/ 35834 w 294095"/>
                  <a:gd name="connsiteY1460" fmla="*/ 9024 h 611167"/>
                  <a:gd name="connsiteX1461" fmla="*/ 35984 w 294095"/>
                  <a:gd name="connsiteY1461" fmla="*/ 8584 h 611167"/>
                  <a:gd name="connsiteX1462" fmla="*/ 37349 w 294095"/>
                  <a:gd name="connsiteY1462" fmla="*/ 7242 h 611167"/>
                  <a:gd name="connsiteX1463" fmla="*/ 39501 w 294095"/>
                  <a:gd name="connsiteY1463" fmla="*/ 6640 h 611167"/>
                  <a:gd name="connsiteX1464" fmla="*/ 40566 w 294095"/>
                  <a:gd name="connsiteY1464" fmla="*/ 5541 h 611167"/>
                  <a:gd name="connsiteX1465" fmla="*/ 40924 w 294095"/>
                  <a:gd name="connsiteY1465" fmla="*/ 5183 h 611167"/>
                  <a:gd name="connsiteX1466" fmla="*/ 41283 w 294095"/>
                  <a:gd name="connsiteY1466" fmla="*/ 4789 h 611167"/>
                  <a:gd name="connsiteX1467" fmla="*/ 42035 w 294095"/>
                  <a:gd name="connsiteY1467" fmla="*/ 4014 h 611167"/>
                  <a:gd name="connsiteX1468" fmla="*/ 42394 w 294095"/>
                  <a:gd name="connsiteY1468" fmla="*/ 3644 h 611167"/>
                  <a:gd name="connsiteX1469" fmla="*/ 42741 w 294095"/>
                  <a:gd name="connsiteY1469" fmla="*/ 3274 h 611167"/>
                  <a:gd name="connsiteX1470" fmla="*/ 43828 w 294095"/>
                  <a:gd name="connsiteY1470" fmla="*/ 2082 h 611167"/>
                  <a:gd name="connsiteX1471" fmla="*/ 44441 w 294095"/>
                  <a:gd name="connsiteY1471" fmla="*/ 1631 h 611167"/>
                  <a:gd name="connsiteX1472" fmla="*/ 44927 w 294095"/>
                  <a:gd name="connsiteY1472" fmla="*/ 1399 h 611167"/>
                  <a:gd name="connsiteX1473" fmla="*/ 46640 w 294095"/>
                  <a:gd name="connsiteY1473" fmla="*/ 786 h 611167"/>
                  <a:gd name="connsiteX1474" fmla="*/ 47264 w 294095"/>
                  <a:gd name="connsiteY1474" fmla="*/ 682 h 611167"/>
                  <a:gd name="connsiteX1475" fmla="*/ 47774 w 294095"/>
                  <a:gd name="connsiteY1475" fmla="*/ 670 h 611167"/>
                  <a:gd name="connsiteX1476" fmla="*/ 48340 w 294095"/>
                  <a:gd name="connsiteY1476" fmla="*/ 740 h 611167"/>
                  <a:gd name="connsiteX1477" fmla="*/ 49104 w 294095"/>
                  <a:gd name="connsiteY1477" fmla="*/ 948 h 611167"/>
                  <a:gd name="connsiteX1478" fmla="*/ 49208 w 294095"/>
                  <a:gd name="connsiteY1478" fmla="*/ 936 h 611167"/>
                  <a:gd name="connsiteX1479" fmla="*/ 62688 w 294095"/>
                  <a:gd name="connsiteY1479" fmla="*/ 5981 h 611167"/>
                  <a:gd name="connsiteX1480" fmla="*/ 62445 w 294095"/>
                  <a:gd name="connsiteY1480" fmla="*/ 5889 h 611167"/>
                  <a:gd name="connsiteX1481" fmla="*/ 54416 w 294095"/>
                  <a:gd name="connsiteY1481" fmla="*/ 4003 h 611167"/>
                  <a:gd name="connsiteX1482" fmla="*/ 54277 w 294095"/>
                  <a:gd name="connsiteY1482" fmla="*/ 4003 h 611167"/>
                  <a:gd name="connsiteX1483" fmla="*/ 49649 w 294095"/>
                  <a:gd name="connsiteY1483" fmla="*/ 4709 h 611167"/>
                  <a:gd name="connsiteX1484" fmla="*/ 48863 w 294095"/>
                  <a:gd name="connsiteY1484" fmla="*/ 4743 h 611167"/>
                  <a:gd name="connsiteX1485" fmla="*/ 48296 w 294095"/>
                  <a:gd name="connsiteY1485" fmla="*/ 4674 h 611167"/>
                  <a:gd name="connsiteX1486" fmla="*/ 47590 w 294095"/>
                  <a:gd name="connsiteY1486" fmla="*/ 4489 h 611167"/>
                  <a:gd name="connsiteX1487" fmla="*/ 46525 w 294095"/>
                  <a:gd name="connsiteY1487" fmla="*/ 4859 h 611167"/>
                  <a:gd name="connsiteX1488" fmla="*/ 46491 w 294095"/>
                  <a:gd name="connsiteY1488" fmla="*/ 4871 h 611167"/>
                  <a:gd name="connsiteX1489" fmla="*/ 45287 w 294095"/>
                  <a:gd name="connsiteY1489" fmla="*/ 6166 h 611167"/>
                  <a:gd name="connsiteX1490" fmla="*/ 42279 w 294095"/>
                  <a:gd name="connsiteY1490" fmla="*/ 9279 h 611167"/>
                  <a:gd name="connsiteX1491" fmla="*/ 41759 w 294095"/>
                  <a:gd name="connsiteY1491" fmla="*/ 9742 h 611167"/>
                  <a:gd name="connsiteX1492" fmla="*/ 40995 w 294095"/>
                  <a:gd name="connsiteY1492" fmla="*/ 10158 h 611167"/>
                  <a:gd name="connsiteX1493" fmla="*/ 39607 w 294095"/>
                  <a:gd name="connsiteY1493" fmla="*/ 10551 h 611167"/>
                  <a:gd name="connsiteX1494" fmla="*/ 39456 w 294095"/>
                  <a:gd name="connsiteY1494" fmla="*/ 11049 h 611167"/>
                  <a:gd name="connsiteX1495" fmla="*/ 39306 w 294095"/>
                  <a:gd name="connsiteY1495" fmla="*/ 11489 h 611167"/>
                  <a:gd name="connsiteX1496" fmla="*/ 39294 w 294095"/>
                  <a:gd name="connsiteY1496" fmla="*/ 11523 h 611167"/>
                  <a:gd name="connsiteX1497" fmla="*/ 39318 w 294095"/>
                  <a:gd name="connsiteY1497" fmla="*/ 11662 h 611167"/>
                  <a:gd name="connsiteX1498" fmla="*/ 39387 w 294095"/>
                  <a:gd name="connsiteY1498" fmla="*/ 12160 h 611167"/>
                  <a:gd name="connsiteX1499" fmla="*/ 39642 w 294095"/>
                  <a:gd name="connsiteY1499" fmla="*/ 12437 h 611167"/>
                  <a:gd name="connsiteX1500" fmla="*/ 40035 w 294095"/>
                  <a:gd name="connsiteY1500" fmla="*/ 13004 h 611167"/>
                  <a:gd name="connsiteX1501" fmla="*/ 40243 w 294095"/>
                  <a:gd name="connsiteY1501" fmla="*/ 13502 h 611167"/>
                  <a:gd name="connsiteX1502" fmla="*/ 39896 w 294095"/>
                  <a:gd name="connsiteY1502" fmla="*/ 15677 h 611167"/>
                  <a:gd name="connsiteX1503" fmla="*/ 39202 w 294095"/>
                  <a:gd name="connsiteY1503" fmla="*/ 16383 h 611167"/>
                  <a:gd name="connsiteX1504" fmla="*/ 38890 w 294095"/>
                  <a:gd name="connsiteY1504" fmla="*/ 16753 h 611167"/>
                  <a:gd name="connsiteX1505" fmla="*/ 38010 w 294095"/>
                  <a:gd name="connsiteY1505" fmla="*/ 17354 h 611167"/>
                  <a:gd name="connsiteX1506" fmla="*/ 37524 w 294095"/>
                  <a:gd name="connsiteY1506" fmla="*/ 17516 h 611167"/>
                  <a:gd name="connsiteX1507" fmla="*/ 37015 w 294095"/>
                  <a:gd name="connsiteY1507" fmla="*/ 17609 h 611167"/>
                  <a:gd name="connsiteX1508" fmla="*/ 35800 w 294095"/>
                  <a:gd name="connsiteY1508" fmla="*/ 18211 h 611167"/>
                  <a:gd name="connsiteX1509" fmla="*/ 35118 w 294095"/>
                  <a:gd name="connsiteY1509" fmla="*/ 18477 h 611167"/>
                  <a:gd name="connsiteX1510" fmla="*/ 34227 w 294095"/>
                  <a:gd name="connsiteY1510" fmla="*/ 18662 h 611167"/>
                  <a:gd name="connsiteX1511" fmla="*/ 33718 w 294095"/>
                  <a:gd name="connsiteY1511" fmla="*/ 18673 h 611167"/>
                  <a:gd name="connsiteX1512" fmla="*/ 33197 w 294095"/>
                  <a:gd name="connsiteY1512" fmla="*/ 18639 h 611167"/>
                  <a:gd name="connsiteX1513" fmla="*/ 32665 w 294095"/>
                  <a:gd name="connsiteY1513" fmla="*/ 18581 h 611167"/>
                  <a:gd name="connsiteX1514" fmla="*/ 32063 w 294095"/>
                  <a:gd name="connsiteY1514" fmla="*/ 18430 h 611167"/>
                  <a:gd name="connsiteX1515" fmla="*/ 31635 w 294095"/>
                  <a:gd name="connsiteY1515" fmla="*/ 18257 h 611167"/>
                  <a:gd name="connsiteX1516" fmla="*/ 30640 w 294095"/>
                  <a:gd name="connsiteY1516" fmla="*/ 17933 h 611167"/>
                  <a:gd name="connsiteX1517" fmla="*/ 30525 w 294095"/>
                  <a:gd name="connsiteY1517" fmla="*/ 17875 h 611167"/>
                  <a:gd name="connsiteX1518" fmla="*/ 30490 w 294095"/>
                  <a:gd name="connsiteY1518" fmla="*/ 17887 h 611167"/>
                  <a:gd name="connsiteX1519" fmla="*/ 30004 w 294095"/>
                  <a:gd name="connsiteY1519" fmla="*/ 18037 h 611167"/>
                  <a:gd name="connsiteX1520" fmla="*/ 29044 w 294095"/>
                  <a:gd name="connsiteY1520" fmla="*/ 18095 h 611167"/>
                  <a:gd name="connsiteX1521" fmla="*/ 28523 w 294095"/>
                  <a:gd name="connsiteY1521" fmla="*/ 18002 h 611167"/>
                  <a:gd name="connsiteX1522" fmla="*/ 27829 w 294095"/>
                  <a:gd name="connsiteY1522" fmla="*/ 17725 h 611167"/>
                  <a:gd name="connsiteX1523" fmla="*/ 27794 w 294095"/>
                  <a:gd name="connsiteY1523" fmla="*/ 17702 h 611167"/>
                  <a:gd name="connsiteX1524" fmla="*/ 27598 w 294095"/>
                  <a:gd name="connsiteY1524" fmla="*/ 17713 h 611167"/>
                  <a:gd name="connsiteX1525" fmla="*/ 27169 w 294095"/>
                  <a:gd name="connsiteY1525" fmla="*/ 17702 h 611167"/>
                  <a:gd name="connsiteX1526" fmla="*/ 26996 w 294095"/>
                  <a:gd name="connsiteY1526" fmla="*/ 17678 h 611167"/>
                  <a:gd name="connsiteX1527" fmla="*/ 26556 w 294095"/>
                  <a:gd name="connsiteY1527" fmla="*/ 17783 h 611167"/>
                  <a:gd name="connsiteX1528" fmla="*/ 24948 w 294095"/>
                  <a:gd name="connsiteY1528" fmla="*/ 17864 h 611167"/>
                  <a:gd name="connsiteX1529" fmla="*/ 24485 w 294095"/>
                  <a:gd name="connsiteY1529" fmla="*/ 17921 h 611167"/>
                  <a:gd name="connsiteX1530" fmla="*/ 23953 w 294095"/>
                  <a:gd name="connsiteY1530" fmla="*/ 17979 h 611167"/>
                  <a:gd name="connsiteX1531" fmla="*/ 22275 w 294095"/>
                  <a:gd name="connsiteY1531" fmla="*/ 17366 h 611167"/>
                  <a:gd name="connsiteX1532" fmla="*/ 21882 w 294095"/>
                  <a:gd name="connsiteY1532" fmla="*/ 16764 h 611167"/>
                  <a:gd name="connsiteX1533" fmla="*/ 21523 w 294095"/>
                  <a:gd name="connsiteY1533" fmla="*/ 16568 h 611167"/>
                  <a:gd name="connsiteX1534" fmla="*/ 21338 w 294095"/>
                  <a:gd name="connsiteY1534" fmla="*/ 16464 h 611167"/>
                  <a:gd name="connsiteX1535" fmla="*/ 20806 w 294095"/>
                  <a:gd name="connsiteY1535" fmla="*/ 16348 h 611167"/>
                  <a:gd name="connsiteX1536" fmla="*/ 20482 w 294095"/>
                  <a:gd name="connsiteY1536" fmla="*/ 16348 h 611167"/>
                  <a:gd name="connsiteX1537" fmla="*/ 19557 w 294095"/>
                  <a:gd name="connsiteY1537" fmla="*/ 16279 h 611167"/>
                  <a:gd name="connsiteX1538" fmla="*/ 18492 w 294095"/>
                  <a:gd name="connsiteY1538" fmla="*/ 16070 h 611167"/>
                  <a:gd name="connsiteX1539" fmla="*/ 18296 w 294095"/>
                  <a:gd name="connsiteY1539" fmla="*/ 16001 h 611167"/>
                  <a:gd name="connsiteX1540" fmla="*/ 17763 w 294095"/>
                  <a:gd name="connsiteY1540" fmla="*/ 16406 h 611167"/>
                  <a:gd name="connsiteX1541" fmla="*/ 17220 w 294095"/>
                  <a:gd name="connsiteY1541" fmla="*/ 16695 h 611167"/>
                  <a:gd name="connsiteX1542" fmla="*/ 17162 w 294095"/>
                  <a:gd name="connsiteY1542" fmla="*/ 16707 h 611167"/>
                  <a:gd name="connsiteX1543" fmla="*/ 17196 w 294095"/>
                  <a:gd name="connsiteY1543" fmla="*/ 16950 h 611167"/>
                  <a:gd name="connsiteX1544" fmla="*/ 17301 w 294095"/>
                  <a:gd name="connsiteY1544" fmla="*/ 17389 h 611167"/>
                  <a:gd name="connsiteX1545" fmla="*/ 17752 w 294095"/>
                  <a:gd name="connsiteY1545" fmla="*/ 18940 h 611167"/>
                  <a:gd name="connsiteX1546" fmla="*/ 17786 w 294095"/>
                  <a:gd name="connsiteY1546" fmla="*/ 19692 h 611167"/>
                  <a:gd name="connsiteX1547" fmla="*/ 17717 w 294095"/>
                  <a:gd name="connsiteY1547" fmla="*/ 20224 h 611167"/>
                  <a:gd name="connsiteX1548" fmla="*/ 17347 w 294095"/>
                  <a:gd name="connsiteY1548" fmla="*/ 21149 h 611167"/>
                  <a:gd name="connsiteX1549" fmla="*/ 16710 w 294095"/>
                  <a:gd name="connsiteY1549" fmla="*/ 22017 h 611167"/>
                  <a:gd name="connsiteX1550" fmla="*/ 16248 w 294095"/>
                  <a:gd name="connsiteY1550" fmla="*/ 22468 h 611167"/>
                  <a:gd name="connsiteX1551" fmla="*/ 15831 w 294095"/>
                  <a:gd name="connsiteY1551" fmla="*/ 22746 h 611167"/>
                  <a:gd name="connsiteX1552" fmla="*/ 14963 w 294095"/>
                  <a:gd name="connsiteY1552" fmla="*/ 23082 h 611167"/>
                  <a:gd name="connsiteX1553" fmla="*/ 14640 w 294095"/>
                  <a:gd name="connsiteY1553" fmla="*/ 23139 h 611167"/>
                  <a:gd name="connsiteX1554" fmla="*/ 14454 w 294095"/>
                  <a:gd name="connsiteY1554" fmla="*/ 23209 h 611167"/>
                  <a:gd name="connsiteX1555" fmla="*/ 13772 w 294095"/>
                  <a:gd name="connsiteY1555" fmla="*/ 23533 h 611167"/>
                  <a:gd name="connsiteX1556" fmla="*/ 13621 w 294095"/>
                  <a:gd name="connsiteY1556" fmla="*/ 23648 h 611167"/>
                  <a:gd name="connsiteX1557" fmla="*/ 13679 w 294095"/>
                  <a:gd name="connsiteY1557" fmla="*/ 23660 h 611167"/>
                  <a:gd name="connsiteX1558" fmla="*/ 15056 w 294095"/>
                  <a:gd name="connsiteY1558" fmla="*/ 24724 h 611167"/>
                  <a:gd name="connsiteX1559" fmla="*/ 15229 w 294095"/>
                  <a:gd name="connsiteY1559" fmla="*/ 25095 h 611167"/>
                  <a:gd name="connsiteX1560" fmla="*/ 15426 w 294095"/>
                  <a:gd name="connsiteY1560" fmla="*/ 26066 h 611167"/>
                  <a:gd name="connsiteX1561" fmla="*/ 15391 w 294095"/>
                  <a:gd name="connsiteY1561" fmla="*/ 27131 h 611167"/>
                  <a:gd name="connsiteX1562" fmla="*/ 15299 w 294095"/>
                  <a:gd name="connsiteY1562" fmla="*/ 28230 h 611167"/>
                  <a:gd name="connsiteX1563" fmla="*/ 15287 w 294095"/>
                  <a:gd name="connsiteY1563" fmla="*/ 28554 h 611167"/>
                  <a:gd name="connsiteX1564" fmla="*/ 15345 w 294095"/>
                  <a:gd name="connsiteY1564" fmla="*/ 28913 h 611167"/>
                  <a:gd name="connsiteX1565" fmla="*/ 15368 w 294095"/>
                  <a:gd name="connsiteY1565" fmla="*/ 29665 h 611167"/>
                  <a:gd name="connsiteX1566" fmla="*/ 14397 w 294095"/>
                  <a:gd name="connsiteY1566" fmla="*/ 31400 h 611167"/>
                  <a:gd name="connsiteX1567" fmla="*/ 13934 w 294095"/>
                  <a:gd name="connsiteY1567" fmla="*/ 31678 h 611167"/>
                  <a:gd name="connsiteX1568" fmla="*/ 13297 w 294095"/>
                  <a:gd name="connsiteY1568" fmla="*/ 31921 h 611167"/>
                  <a:gd name="connsiteX1569" fmla="*/ 12245 w 294095"/>
                  <a:gd name="connsiteY1569" fmla="*/ 32117 h 611167"/>
                  <a:gd name="connsiteX1570" fmla="*/ 11527 w 294095"/>
                  <a:gd name="connsiteY1570" fmla="*/ 32129 h 611167"/>
                  <a:gd name="connsiteX1571" fmla="*/ 11007 w 294095"/>
                  <a:gd name="connsiteY1571" fmla="*/ 32036 h 611167"/>
                  <a:gd name="connsiteX1572" fmla="*/ 8866 w 294095"/>
                  <a:gd name="connsiteY1572" fmla="*/ 31585 h 611167"/>
                  <a:gd name="connsiteX1573" fmla="*/ 7998 w 294095"/>
                  <a:gd name="connsiteY1573" fmla="*/ 31435 h 611167"/>
                  <a:gd name="connsiteX1574" fmla="*/ 7894 w 294095"/>
                  <a:gd name="connsiteY1574" fmla="*/ 31435 h 611167"/>
                  <a:gd name="connsiteX1575" fmla="*/ 7779 w 294095"/>
                  <a:gd name="connsiteY1575" fmla="*/ 32314 h 611167"/>
                  <a:gd name="connsiteX1576" fmla="*/ 7420 w 294095"/>
                  <a:gd name="connsiteY1576" fmla="*/ 33205 h 611167"/>
                  <a:gd name="connsiteX1577" fmla="*/ 7108 w 294095"/>
                  <a:gd name="connsiteY1577" fmla="*/ 33622 h 611167"/>
                  <a:gd name="connsiteX1578" fmla="*/ 6483 w 294095"/>
                  <a:gd name="connsiteY1578" fmla="*/ 34258 h 611167"/>
                  <a:gd name="connsiteX1579" fmla="*/ 6552 w 294095"/>
                  <a:gd name="connsiteY1579" fmla="*/ 34188 h 611167"/>
                  <a:gd name="connsiteX1580" fmla="*/ 6344 w 294095"/>
                  <a:gd name="connsiteY1580" fmla="*/ 34397 h 611167"/>
                  <a:gd name="connsiteX1581" fmla="*/ 6182 w 294095"/>
                  <a:gd name="connsiteY1581" fmla="*/ 34663 h 611167"/>
                  <a:gd name="connsiteX1582" fmla="*/ 5939 w 294095"/>
                  <a:gd name="connsiteY1582" fmla="*/ 34998 h 611167"/>
                  <a:gd name="connsiteX1583" fmla="*/ 6286 w 294095"/>
                  <a:gd name="connsiteY1583" fmla="*/ 35415 h 611167"/>
                  <a:gd name="connsiteX1584" fmla="*/ 6645 w 294095"/>
                  <a:gd name="connsiteY1584" fmla="*/ 35959 h 611167"/>
                  <a:gd name="connsiteX1585" fmla="*/ 7617 w 294095"/>
                  <a:gd name="connsiteY1585" fmla="*/ 36236 h 611167"/>
                  <a:gd name="connsiteX1586" fmla="*/ 8056 w 294095"/>
                  <a:gd name="connsiteY1586" fmla="*/ 36340 h 611167"/>
                  <a:gd name="connsiteX1587" fmla="*/ 8577 w 294095"/>
                  <a:gd name="connsiteY1587" fmla="*/ 36444 h 611167"/>
                  <a:gd name="connsiteX1588" fmla="*/ 8913 w 294095"/>
                  <a:gd name="connsiteY1588" fmla="*/ 36514 h 611167"/>
                  <a:gd name="connsiteX1589" fmla="*/ 9260 w 294095"/>
                  <a:gd name="connsiteY1589" fmla="*/ 36525 h 611167"/>
                  <a:gd name="connsiteX1590" fmla="*/ 9179 w 294095"/>
                  <a:gd name="connsiteY1590" fmla="*/ 36525 h 611167"/>
                  <a:gd name="connsiteX1591" fmla="*/ 10046 w 294095"/>
                  <a:gd name="connsiteY1591" fmla="*/ 36537 h 611167"/>
                  <a:gd name="connsiteX1592" fmla="*/ 11111 w 294095"/>
                  <a:gd name="connsiteY1592" fmla="*/ 36711 h 611167"/>
                  <a:gd name="connsiteX1593" fmla="*/ 12800 w 294095"/>
                  <a:gd name="connsiteY1593" fmla="*/ 37046 h 611167"/>
                  <a:gd name="connsiteX1594" fmla="*/ 13286 w 294095"/>
                  <a:gd name="connsiteY1594" fmla="*/ 37208 h 611167"/>
                  <a:gd name="connsiteX1595" fmla="*/ 13749 w 294095"/>
                  <a:gd name="connsiteY1595" fmla="*/ 37451 h 611167"/>
                  <a:gd name="connsiteX1596" fmla="*/ 14084 w 294095"/>
                  <a:gd name="connsiteY1596" fmla="*/ 37659 h 611167"/>
                  <a:gd name="connsiteX1597" fmla="*/ 14454 w 294095"/>
                  <a:gd name="connsiteY1597" fmla="*/ 37949 h 611167"/>
                  <a:gd name="connsiteX1598" fmla="*/ 14767 w 294095"/>
                  <a:gd name="connsiteY1598" fmla="*/ 38157 h 611167"/>
                  <a:gd name="connsiteX1599" fmla="*/ 15044 w 294095"/>
                  <a:gd name="connsiteY1599" fmla="*/ 38307 h 611167"/>
                  <a:gd name="connsiteX1600" fmla="*/ 15160 w 294095"/>
                  <a:gd name="connsiteY1600" fmla="*/ 38365 h 611167"/>
                  <a:gd name="connsiteX1601" fmla="*/ 15218 w 294095"/>
                  <a:gd name="connsiteY1601" fmla="*/ 38377 h 611167"/>
                  <a:gd name="connsiteX1602" fmla="*/ 15415 w 294095"/>
                  <a:gd name="connsiteY1602" fmla="*/ 38353 h 611167"/>
                  <a:gd name="connsiteX1603" fmla="*/ 15773 w 294095"/>
                  <a:gd name="connsiteY1603" fmla="*/ 38272 h 611167"/>
                  <a:gd name="connsiteX1604" fmla="*/ 16294 w 294095"/>
                  <a:gd name="connsiteY1604" fmla="*/ 38157 h 611167"/>
                  <a:gd name="connsiteX1605" fmla="*/ 17046 w 294095"/>
                  <a:gd name="connsiteY1605" fmla="*/ 38053 h 611167"/>
                  <a:gd name="connsiteX1606" fmla="*/ 17104 w 294095"/>
                  <a:gd name="connsiteY1606" fmla="*/ 38053 h 611167"/>
                  <a:gd name="connsiteX1607" fmla="*/ 17960 w 294095"/>
                  <a:gd name="connsiteY1607" fmla="*/ 37416 h 611167"/>
                  <a:gd name="connsiteX1608" fmla="*/ 18735 w 294095"/>
                  <a:gd name="connsiteY1608" fmla="*/ 37092 h 611167"/>
                  <a:gd name="connsiteX1609" fmla="*/ 19256 w 294095"/>
                  <a:gd name="connsiteY1609" fmla="*/ 37000 h 611167"/>
                  <a:gd name="connsiteX1610" fmla="*/ 19776 w 294095"/>
                  <a:gd name="connsiteY1610" fmla="*/ 36896 h 611167"/>
                  <a:gd name="connsiteX1611" fmla="*/ 20297 w 294095"/>
                  <a:gd name="connsiteY1611" fmla="*/ 36803 h 611167"/>
                  <a:gd name="connsiteX1612" fmla="*/ 21142 w 294095"/>
                  <a:gd name="connsiteY1612" fmla="*/ 36734 h 611167"/>
                  <a:gd name="connsiteX1613" fmla="*/ 21894 w 294095"/>
                  <a:gd name="connsiteY1613" fmla="*/ 36768 h 611167"/>
                  <a:gd name="connsiteX1614" fmla="*/ 23062 w 294095"/>
                  <a:gd name="connsiteY1614" fmla="*/ 37254 h 611167"/>
                  <a:gd name="connsiteX1615" fmla="*/ 23351 w 294095"/>
                  <a:gd name="connsiteY1615" fmla="*/ 37509 h 611167"/>
                  <a:gd name="connsiteX1616" fmla="*/ 24057 w 294095"/>
                  <a:gd name="connsiteY1616" fmla="*/ 39117 h 611167"/>
                  <a:gd name="connsiteX1617" fmla="*/ 24023 w 294095"/>
                  <a:gd name="connsiteY1617" fmla="*/ 40089 h 611167"/>
                  <a:gd name="connsiteX1618" fmla="*/ 24046 w 294095"/>
                  <a:gd name="connsiteY1618" fmla="*/ 40505 h 611167"/>
                  <a:gd name="connsiteX1619" fmla="*/ 24104 w 294095"/>
                  <a:gd name="connsiteY1619" fmla="*/ 41373 h 611167"/>
                  <a:gd name="connsiteX1620" fmla="*/ 24184 w 294095"/>
                  <a:gd name="connsiteY1620" fmla="*/ 41651 h 611167"/>
                  <a:gd name="connsiteX1621" fmla="*/ 24497 w 294095"/>
                  <a:gd name="connsiteY1621" fmla="*/ 42704 h 611167"/>
                  <a:gd name="connsiteX1622" fmla="*/ 24613 w 294095"/>
                  <a:gd name="connsiteY1622" fmla="*/ 43502 h 611167"/>
                  <a:gd name="connsiteX1623" fmla="*/ 24601 w 294095"/>
                  <a:gd name="connsiteY1623" fmla="*/ 44104 h 611167"/>
                  <a:gd name="connsiteX1624" fmla="*/ 24543 w 294095"/>
                  <a:gd name="connsiteY1624" fmla="*/ 44474 h 611167"/>
                  <a:gd name="connsiteX1625" fmla="*/ 24532 w 294095"/>
                  <a:gd name="connsiteY1625" fmla="*/ 44705 h 611167"/>
                  <a:gd name="connsiteX1626" fmla="*/ 24566 w 294095"/>
                  <a:gd name="connsiteY1626" fmla="*/ 44960 h 611167"/>
                  <a:gd name="connsiteX1627" fmla="*/ 24647 w 294095"/>
                  <a:gd name="connsiteY1627" fmla="*/ 45226 h 611167"/>
                  <a:gd name="connsiteX1628" fmla="*/ 25006 w 294095"/>
                  <a:gd name="connsiteY1628" fmla="*/ 46082 h 611167"/>
                  <a:gd name="connsiteX1629" fmla="*/ 25156 w 294095"/>
                  <a:gd name="connsiteY1629" fmla="*/ 46996 h 611167"/>
                  <a:gd name="connsiteX1630" fmla="*/ 25133 w 294095"/>
                  <a:gd name="connsiteY1630" fmla="*/ 47517 h 611167"/>
                  <a:gd name="connsiteX1631" fmla="*/ 24971 w 294095"/>
                  <a:gd name="connsiteY1631" fmla="*/ 48361 h 611167"/>
                  <a:gd name="connsiteX1632" fmla="*/ 24867 w 294095"/>
                  <a:gd name="connsiteY1632" fmla="*/ 48824 h 611167"/>
                  <a:gd name="connsiteX1633" fmla="*/ 24798 w 294095"/>
                  <a:gd name="connsiteY1633" fmla="*/ 49217 h 611167"/>
                  <a:gd name="connsiteX1634" fmla="*/ 24775 w 294095"/>
                  <a:gd name="connsiteY1634" fmla="*/ 49507 h 611167"/>
                  <a:gd name="connsiteX1635" fmla="*/ 24786 w 294095"/>
                  <a:gd name="connsiteY1635" fmla="*/ 49530 h 611167"/>
                  <a:gd name="connsiteX1636" fmla="*/ 25029 w 294095"/>
                  <a:gd name="connsiteY1636" fmla="*/ 50050 h 611167"/>
                  <a:gd name="connsiteX1637" fmla="*/ 25214 w 294095"/>
                  <a:gd name="connsiteY1637" fmla="*/ 50374 h 611167"/>
                  <a:gd name="connsiteX1638" fmla="*/ 25249 w 294095"/>
                  <a:gd name="connsiteY1638" fmla="*/ 50444 h 611167"/>
                  <a:gd name="connsiteX1639" fmla="*/ 25839 w 294095"/>
                  <a:gd name="connsiteY1639" fmla="*/ 50849 h 611167"/>
                  <a:gd name="connsiteX1640" fmla="*/ 26209 w 294095"/>
                  <a:gd name="connsiteY1640" fmla="*/ 51184 h 611167"/>
                  <a:gd name="connsiteX1641" fmla="*/ 26302 w 294095"/>
                  <a:gd name="connsiteY1641" fmla="*/ 51300 h 611167"/>
                  <a:gd name="connsiteX1642" fmla="*/ 27158 w 294095"/>
                  <a:gd name="connsiteY1642" fmla="*/ 51589 h 611167"/>
                  <a:gd name="connsiteX1643" fmla="*/ 27875 w 294095"/>
                  <a:gd name="connsiteY1643" fmla="*/ 51948 h 611167"/>
                  <a:gd name="connsiteX1644" fmla="*/ 28743 w 294095"/>
                  <a:gd name="connsiteY1644" fmla="*/ 52815 h 611167"/>
                  <a:gd name="connsiteX1645" fmla="*/ 28940 w 294095"/>
                  <a:gd name="connsiteY1645" fmla="*/ 53220 h 611167"/>
                  <a:gd name="connsiteX1646" fmla="*/ 28755 w 294095"/>
                  <a:gd name="connsiteY1646" fmla="*/ 55338 h 611167"/>
                  <a:gd name="connsiteX1647" fmla="*/ 28118 w 294095"/>
                  <a:gd name="connsiteY1647" fmla="*/ 56194 h 611167"/>
                  <a:gd name="connsiteX1648" fmla="*/ 27760 w 294095"/>
                  <a:gd name="connsiteY1648" fmla="*/ 56564 h 611167"/>
                  <a:gd name="connsiteX1649" fmla="*/ 27447 w 294095"/>
                  <a:gd name="connsiteY1649" fmla="*/ 56807 h 611167"/>
                  <a:gd name="connsiteX1650" fmla="*/ 27412 w 294095"/>
                  <a:gd name="connsiteY1650" fmla="*/ 56842 h 611167"/>
                  <a:gd name="connsiteX1651" fmla="*/ 27424 w 294095"/>
                  <a:gd name="connsiteY1651" fmla="*/ 57108 h 611167"/>
                  <a:gd name="connsiteX1652" fmla="*/ 26788 w 294095"/>
                  <a:gd name="connsiteY1652" fmla="*/ 58647 h 611167"/>
                  <a:gd name="connsiteX1653" fmla="*/ 26360 w 294095"/>
                  <a:gd name="connsiteY1653" fmla="*/ 59052 h 611167"/>
                  <a:gd name="connsiteX1654" fmla="*/ 25862 w 294095"/>
                  <a:gd name="connsiteY1654" fmla="*/ 60162 h 611167"/>
                  <a:gd name="connsiteX1655" fmla="*/ 24474 w 294095"/>
                  <a:gd name="connsiteY1655" fmla="*/ 60845 h 611167"/>
                  <a:gd name="connsiteX1656" fmla="*/ 24138 w 294095"/>
                  <a:gd name="connsiteY1656" fmla="*/ 60856 h 611167"/>
                  <a:gd name="connsiteX1657" fmla="*/ 23247 w 294095"/>
                  <a:gd name="connsiteY1657" fmla="*/ 60706 h 611167"/>
                  <a:gd name="connsiteX1658" fmla="*/ 22750 w 294095"/>
                  <a:gd name="connsiteY1658" fmla="*/ 60498 h 611167"/>
                  <a:gd name="connsiteX1659" fmla="*/ 22287 w 294095"/>
                  <a:gd name="connsiteY1659" fmla="*/ 60301 h 611167"/>
                  <a:gd name="connsiteX1660" fmla="*/ 21685 w 294095"/>
                  <a:gd name="connsiteY1660" fmla="*/ 60047 h 611167"/>
                  <a:gd name="connsiteX1661" fmla="*/ 21651 w 294095"/>
                  <a:gd name="connsiteY1661" fmla="*/ 60058 h 611167"/>
                  <a:gd name="connsiteX1662" fmla="*/ 21385 w 294095"/>
                  <a:gd name="connsiteY1662" fmla="*/ 60162 h 611167"/>
                  <a:gd name="connsiteX1663" fmla="*/ 21628 w 294095"/>
                  <a:gd name="connsiteY1663" fmla="*/ 60359 h 611167"/>
                  <a:gd name="connsiteX1664" fmla="*/ 22368 w 294095"/>
                  <a:gd name="connsiteY1664" fmla="*/ 61146 h 611167"/>
                  <a:gd name="connsiteX1665" fmla="*/ 22900 w 294095"/>
                  <a:gd name="connsiteY1665" fmla="*/ 62511 h 611167"/>
                  <a:gd name="connsiteX1666" fmla="*/ 22900 w 294095"/>
                  <a:gd name="connsiteY1666" fmla="*/ 62569 h 611167"/>
                  <a:gd name="connsiteX1667" fmla="*/ 23571 w 294095"/>
                  <a:gd name="connsiteY1667" fmla="*/ 63853 h 611167"/>
                  <a:gd name="connsiteX1668" fmla="*/ 23629 w 294095"/>
                  <a:gd name="connsiteY1668" fmla="*/ 64362 h 611167"/>
                  <a:gd name="connsiteX1669" fmla="*/ 23641 w 294095"/>
                  <a:gd name="connsiteY1669" fmla="*/ 65068 h 611167"/>
                  <a:gd name="connsiteX1670" fmla="*/ 23502 w 294095"/>
                  <a:gd name="connsiteY1670" fmla="*/ 65831 h 611167"/>
                  <a:gd name="connsiteX1671" fmla="*/ 23317 w 294095"/>
                  <a:gd name="connsiteY1671" fmla="*/ 66329 h 611167"/>
                  <a:gd name="connsiteX1672" fmla="*/ 23155 w 294095"/>
                  <a:gd name="connsiteY1672" fmla="*/ 66664 h 611167"/>
                  <a:gd name="connsiteX1673" fmla="*/ 23143 w 294095"/>
                  <a:gd name="connsiteY1673" fmla="*/ 66826 h 611167"/>
                  <a:gd name="connsiteX1674" fmla="*/ 23085 w 294095"/>
                  <a:gd name="connsiteY1674" fmla="*/ 67266 h 611167"/>
                  <a:gd name="connsiteX1675" fmla="*/ 23085 w 294095"/>
                  <a:gd name="connsiteY1675" fmla="*/ 67659 h 611167"/>
                  <a:gd name="connsiteX1676" fmla="*/ 23109 w 294095"/>
                  <a:gd name="connsiteY1676" fmla="*/ 68192 h 611167"/>
                  <a:gd name="connsiteX1677" fmla="*/ 23965 w 294095"/>
                  <a:gd name="connsiteY1677" fmla="*/ 69615 h 611167"/>
                  <a:gd name="connsiteX1678" fmla="*/ 24034 w 294095"/>
                  <a:gd name="connsiteY1678" fmla="*/ 70066 h 611167"/>
                  <a:gd name="connsiteX1679" fmla="*/ 24034 w 294095"/>
                  <a:gd name="connsiteY1679" fmla="*/ 70517 h 611167"/>
                  <a:gd name="connsiteX1680" fmla="*/ 24115 w 294095"/>
                  <a:gd name="connsiteY1680" fmla="*/ 70656 h 611167"/>
                  <a:gd name="connsiteX1681" fmla="*/ 24439 w 294095"/>
                  <a:gd name="connsiteY1681" fmla="*/ 71489 h 611167"/>
                  <a:gd name="connsiteX1682" fmla="*/ 24508 w 294095"/>
                  <a:gd name="connsiteY1682" fmla="*/ 72021 h 611167"/>
                  <a:gd name="connsiteX1683" fmla="*/ 24508 w 294095"/>
                  <a:gd name="connsiteY1683" fmla="*/ 72877 h 611167"/>
                  <a:gd name="connsiteX1684" fmla="*/ 24231 w 294095"/>
                  <a:gd name="connsiteY1684" fmla="*/ 73826 h 611167"/>
                  <a:gd name="connsiteX1685" fmla="*/ 23965 w 294095"/>
                  <a:gd name="connsiteY1685" fmla="*/ 74266 h 611167"/>
                  <a:gd name="connsiteX1686" fmla="*/ 23780 w 294095"/>
                  <a:gd name="connsiteY1686" fmla="*/ 74601 h 611167"/>
                  <a:gd name="connsiteX1687" fmla="*/ 23768 w 294095"/>
                  <a:gd name="connsiteY1687" fmla="*/ 74624 h 611167"/>
                  <a:gd name="connsiteX1688" fmla="*/ 23768 w 294095"/>
                  <a:gd name="connsiteY1688" fmla="*/ 74636 h 611167"/>
                  <a:gd name="connsiteX1689" fmla="*/ 23849 w 294095"/>
                  <a:gd name="connsiteY1689" fmla="*/ 74809 h 611167"/>
                  <a:gd name="connsiteX1690" fmla="*/ 23884 w 294095"/>
                  <a:gd name="connsiteY1690" fmla="*/ 74879 h 611167"/>
                  <a:gd name="connsiteX1691" fmla="*/ 24127 w 294095"/>
                  <a:gd name="connsiteY1691" fmla="*/ 74995 h 611167"/>
                  <a:gd name="connsiteX1692" fmla="*/ 24786 w 294095"/>
                  <a:gd name="connsiteY1692" fmla="*/ 75527 h 611167"/>
                  <a:gd name="connsiteX1693" fmla="*/ 25122 w 294095"/>
                  <a:gd name="connsiteY1693" fmla="*/ 75943 h 611167"/>
                  <a:gd name="connsiteX1694" fmla="*/ 25457 w 294095"/>
                  <a:gd name="connsiteY1694" fmla="*/ 76545 h 611167"/>
                  <a:gd name="connsiteX1695" fmla="*/ 25619 w 294095"/>
                  <a:gd name="connsiteY1695" fmla="*/ 77042 h 611167"/>
                  <a:gd name="connsiteX1696" fmla="*/ 25793 w 294095"/>
                  <a:gd name="connsiteY1696" fmla="*/ 77887 h 611167"/>
                  <a:gd name="connsiteX1697" fmla="*/ 25816 w 294095"/>
                  <a:gd name="connsiteY1697" fmla="*/ 78327 h 611167"/>
                  <a:gd name="connsiteX1698" fmla="*/ 25746 w 294095"/>
                  <a:gd name="connsiteY1698" fmla="*/ 79345 h 611167"/>
                  <a:gd name="connsiteX1699" fmla="*/ 25758 w 294095"/>
                  <a:gd name="connsiteY1699" fmla="*/ 79692 h 611167"/>
                  <a:gd name="connsiteX1700" fmla="*/ 25827 w 294095"/>
                  <a:gd name="connsiteY1700" fmla="*/ 79761 h 611167"/>
                  <a:gd name="connsiteX1701" fmla="*/ 26013 w 294095"/>
                  <a:gd name="connsiteY1701" fmla="*/ 79923 h 611167"/>
                  <a:gd name="connsiteX1702" fmla="*/ 26279 w 294095"/>
                  <a:gd name="connsiteY1702" fmla="*/ 80097 h 611167"/>
                  <a:gd name="connsiteX1703" fmla="*/ 26556 w 294095"/>
                  <a:gd name="connsiteY1703" fmla="*/ 80247 h 611167"/>
                  <a:gd name="connsiteX1704" fmla="*/ 26695 w 294095"/>
                  <a:gd name="connsiteY1704" fmla="*/ 80305 h 611167"/>
                  <a:gd name="connsiteX1705" fmla="*/ 27019 w 294095"/>
                  <a:gd name="connsiteY1705" fmla="*/ 80328 h 611167"/>
                  <a:gd name="connsiteX1706" fmla="*/ 28512 w 294095"/>
                  <a:gd name="connsiteY1706" fmla="*/ 81323 h 611167"/>
                  <a:gd name="connsiteX1707" fmla="*/ 28650 w 294095"/>
                  <a:gd name="connsiteY1707" fmla="*/ 81555 h 611167"/>
                  <a:gd name="connsiteX1708" fmla="*/ 28489 w 294095"/>
                  <a:gd name="connsiteY1708" fmla="*/ 83811 h 611167"/>
                  <a:gd name="connsiteX1709" fmla="*/ 28130 w 294095"/>
                  <a:gd name="connsiteY1709" fmla="*/ 84250 h 611167"/>
                  <a:gd name="connsiteX1710" fmla="*/ 28037 w 294095"/>
                  <a:gd name="connsiteY1710" fmla="*/ 85106 h 611167"/>
                  <a:gd name="connsiteX1711" fmla="*/ 28026 w 294095"/>
                  <a:gd name="connsiteY1711" fmla="*/ 85477 h 611167"/>
                  <a:gd name="connsiteX1712" fmla="*/ 28037 w 294095"/>
                  <a:gd name="connsiteY1712" fmla="*/ 85789 h 611167"/>
                  <a:gd name="connsiteX1713" fmla="*/ 28049 w 294095"/>
                  <a:gd name="connsiteY1713" fmla="*/ 85870 h 611167"/>
                  <a:gd name="connsiteX1714" fmla="*/ 28165 w 294095"/>
                  <a:gd name="connsiteY1714" fmla="*/ 86113 h 611167"/>
                  <a:gd name="connsiteX1715" fmla="*/ 28396 w 294095"/>
                  <a:gd name="connsiteY1715" fmla="*/ 87062 h 611167"/>
                  <a:gd name="connsiteX1716" fmla="*/ 28384 w 294095"/>
                  <a:gd name="connsiteY1716" fmla="*/ 87559 h 611167"/>
                  <a:gd name="connsiteX1717" fmla="*/ 28384 w 294095"/>
                  <a:gd name="connsiteY1717" fmla="*/ 88057 h 611167"/>
                  <a:gd name="connsiteX1718" fmla="*/ 28373 w 294095"/>
                  <a:gd name="connsiteY1718" fmla="*/ 88890 h 611167"/>
                  <a:gd name="connsiteX1719" fmla="*/ 28199 w 294095"/>
                  <a:gd name="connsiteY1719" fmla="*/ 90058 h 611167"/>
                  <a:gd name="connsiteX1720" fmla="*/ 28084 w 294095"/>
                  <a:gd name="connsiteY1720" fmla="*/ 90475 h 611167"/>
                  <a:gd name="connsiteX1721" fmla="*/ 27482 w 294095"/>
                  <a:gd name="connsiteY1721" fmla="*/ 91933 h 611167"/>
                  <a:gd name="connsiteX1722" fmla="*/ 27343 w 294095"/>
                  <a:gd name="connsiteY1722" fmla="*/ 92280 h 611167"/>
                  <a:gd name="connsiteX1723" fmla="*/ 27320 w 294095"/>
                  <a:gd name="connsiteY1723" fmla="*/ 92395 h 611167"/>
                  <a:gd name="connsiteX1724" fmla="*/ 27320 w 294095"/>
                  <a:gd name="connsiteY1724" fmla="*/ 92638 h 611167"/>
                  <a:gd name="connsiteX1725" fmla="*/ 27401 w 294095"/>
                  <a:gd name="connsiteY1725" fmla="*/ 93691 h 611167"/>
                  <a:gd name="connsiteX1726" fmla="*/ 27343 w 294095"/>
                  <a:gd name="connsiteY1726" fmla="*/ 94536 h 611167"/>
                  <a:gd name="connsiteX1727" fmla="*/ 27251 w 294095"/>
                  <a:gd name="connsiteY1727" fmla="*/ 95207 h 611167"/>
                  <a:gd name="connsiteX1728" fmla="*/ 27262 w 294095"/>
                  <a:gd name="connsiteY1728" fmla="*/ 95241 h 611167"/>
                  <a:gd name="connsiteX1729" fmla="*/ 27355 w 294095"/>
                  <a:gd name="connsiteY1729" fmla="*/ 95658 h 611167"/>
                  <a:gd name="connsiteX1730" fmla="*/ 27470 w 294095"/>
                  <a:gd name="connsiteY1730" fmla="*/ 96780 h 611167"/>
                  <a:gd name="connsiteX1731" fmla="*/ 27447 w 294095"/>
                  <a:gd name="connsiteY1731" fmla="*/ 97312 h 611167"/>
                  <a:gd name="connsiteX1732" fmla="*/ 27366 w 294095"/>
                  <a:gd name="connsiteY1732" fmla="*/ 97810 h 611167"/>
                  <a:gd name="connsiteX1733" fmla="*/ 27077 w 294095"/>
                  <a:gd name="connsiteY1733" fmla="*/ 98550 h 611167"/>
                  <a:gd name="connsiteX1734" fmla="*/ 27089 w 294095"/>
                  <a:gd name="connsiteY1734" fmla="*/ 98816 h 611167"/>
                  <a:gd name="connsiteX1735" fmla="*/ 27112 w 294095"/>
                  <a:gd name="connsiteY1735" fmla="*/ 99083 h 611167"/>
                  <a:gd name="connsiteX1736" fmla="*/ 27204 w 294095"/>
                  <a:gd name="connsiteY1736" fmla="*/ 99372 h 611167"/>
                  <a:gd name="connsiteX1737" fmla="*/ 27297 w 294095"/>
                  <a:gd name="connsiteY1737" fmla="*/ 100066 h 611167"/>
                  <a:gd name="connsiteX1738" fmla="*/ 27227 w 294095"/>
                  <a:gd name="connsiteY1738" fmla="*/ 101211 h 611167"/>
                  <a:gd name="connsiteX1739" fmla="*/ 27054 w 294095"/>
                  <a:gd name="connsiteY1739" fmla="*/ 102415 h 611167"/>
                  <a:gd name="connsiteX1740" fmla="*/ 26892 w 294095"/>
                  <a:gd name="connsiteY1740" fmla="*/ 102947 h 611167"/>
                  <a:gd name="connsiteX1741" fmla="*/ 26880 w 294095"/>
                  <a:gd name="connsiteY1741" fmla="*/ 103132 h 611167"/>
                  <a:gd name="connsiteX1742" fmla="*/ 26903 w 294095"/>
                  <a:gd name="connsiteY1742" fmla="*/ 103572 h 611167"/>
                  <a:gd name="connsiteX1743" fmla="*/ 26279 w 294095"/>
                  <a:gd name="connsiteY1743" fmla="*/ 105122 h 611167"/>
                  <a:gd name="connsiteX1744" fmla="*/ 24705 w 294095"/>
                  <a:gd name="connsiteY1744" fmla="*/ 105666 h 611167"/>
                  <a:gd name="connsiteX1745" fmla="*/ 24381 w 294095"/>
                  <a:gd name="connsiteY1745" fmla="*/ 105643 h 611167"/>
                  <a:gd name="connsiteX1746" fmla="*/ 23595 w 294095"/>
                  <a:gd name="connsiteY1746" fmla="*/ 105388 h 611167"/>
                  <a:gd name="connsiteX1747" fmla="*/ 23190 w 294095"/>
                  <a:gd name="connsiteY1747" fmla="*/ 105180 h 611167"/>
                  <a:gd name="connsiteX1748" fmla="*/ 22947 w 294095"/>
                  <a:gd name="connsiteY1748" fmla="*/ 105064 h 611167"/>
                  <a:gd name="connsiteX1749" fmla="*/ 22715 w 294095"/>
                  <a:gd name="connsiteY1749" fmla="*/ 105006 h 611167"/>
                  <a:gd name="connsiteX1750" fmla="*/ 22576 w 294095"/>
                  <a:gd name="connsiteY1750" fmla="*/ 104995 h 611167"/>
                  <a:gd name="connsiteX1751" fmla="*/ 22333 w 294095"/>
                  <a:gd name="connsiteY1751" fmla="*/ 105018 h 611167"/>
                  <a:gd name="connsiteX1752" fmla="*/ 21443 w 294095"/>
                  <a:gd name="connsiteY1752" fmla="*/ 105029 h 611167"/>
                  <a:gd name="connsiteX1753" fmla="*/ 20089 w 294095"/>
                  <a:gd name="connsiteY1753" fmla="*/ 104856 h 611167"/>
                  <a:gd name="connsiteX1754" fmla="*/ 19464 w 294095"/>
                  <a:gd name="connsiteY1754" fmla="*/ 105053 h 611167"/>
                  <a:gd name="connsiteX1755" fmla="*/ 18724 w 294095"/>
                  <a:gd name="connsiteY1755" fmla="*/ 105191 h 611167"/>
                  <a:gd name="connsiteX1756" fmla="*/ 17983 w 294095"/>
                  <a:gd name="connsiteY1756" fmla="*/ 105191 h 611167"/>
                  <a:gd name="connsiteX1757" fmla="*/ 16849 w 294095"/>
                  <a:gd name="connsiteY1757" fmla="*/ 104937 h 611167"/>
                  <a:gd name="connsiteX1758" fmla="*/ 16063 w 294095"/>
                  <a:gd name="connsiteY1758" fmla="*/ 104544 h 611167"/>
                  <a:gd name="connsiteX1759" fmla="*/ 15704 w 294095"/>
                  <a:gd name="connsiteY1759" fmla="*/ 104231 h 611167"/>
                  <a:gd name="connsiteX1760" fmla="*/ 15461 w 294095"/>
                  <a:gd name="connsiteY1760" fmla="*/ 104058 h 611167"/>
                  <a:gd name="connsiteX1761" fmla="*/ 15253 w 294095"/>
                  <a:gd name="connsiteY1761" fmla="*/ 103965 h 611167"/>
                  <a:gd name="connsiteX1762" fmla="*/ 14316 w 294095"/>
                  <a:gd name="connsiteY1762" fmla="*/ 103630 h 611167"/>
                  <a:gd name="connsiteX1763" fmla="*/ 13749 w 294095"/>
                  <a:gd name="connsiteY1763" fmla="*/ 103387 h 611167"/>
                  <a:gd name="connsiteX1764" fmla="*/ 13656 w 294095"/>
                  <a:gd name="connsiteY1764" fmla="*/ 103363 h 611167"/>
                  <a:gd name="connsiteX1765" fmla="*/ 13564 w 294095"/>
                  <a:gd name="connsiteY1765" fmla="*/ 103363 h 611167"/>
                  <a:gd name="connsiteX1766" fmla="*/ 13564 w 294095"/>
                  <a:gd name="connsiteY1766" fmla="*/ 103826 h 611167"/>
                  <a:gd name="connsiteX1767" fmla="*/ 13413 w 294095"/>
                  <a:gd name="connsiteY1767" fmla="*/ 104717 h 611167"/>
                  <a:gd name="connsiteX1768" fmla="*/ 12950 w 294095"/>
                  <a:gd name="connsiteY1768" fmla="*/ 106256 h 611167"/>
                  <a:gd name="connsiteX1769" fmla="*/ 12719 w 294095"/>
                  <a:gd name="connsiteY1769" fmla="*/ 106719 h 611167"/>
                  <a:gd name="connsiteX1770" fmla="*/ 12441 w 294095"/>
                  <a:gd name="connsiteY1770" fmla="*/ 107158 h 611167"/>
                  <a:gd name="connsiteX1771" fmla="*/ 12349 w 294095"/>
                  <a:gd name="connsiteY1771" fmla="*/ 107297 h 611167"/>
                  <a:gd name="connsiteX1772" fmla="*/ 12175 w 294095"/>
                  <a:gd name="connsiteY1772" fmla="*/ 107887 h 611167"/>
                  <a:gd name="connsiteX1773" fmla="*/ 11967 w 294095"/>
                  <a:gd name="connsiteY1773" fmla="*/ 108350 h 611167"/>
                  <a:gd name="connsiteX1774" fmla="*/ 11782 w 294095"/>
                  <a:gd name="connsiteY1774" fmla="*/ 108639 h 611167"/>
                  <a:gd name="connsiteX1775" fmla="*/ 11782 w 294095"/>
                  <a:gd name="connsiteY1775" fmla="*/ 108709 h 611167"/>
                  <a:gd name="connsiteX1776" fmla="*/ 11724 w 294095"/>
                  <a:gd name="connsiteY1776" fmla="*/ 109206 h 611167"/>
                  <a:gd name="connsiteX1777" fmla="*/ 11551 w 294095"/>
                  <a:gd name="connsiteY1777" fmla="*/ 110352 h 611167"/>
                  <a:gd name="connsiteX1778" fmla="*/ 11493 w 294095"/>
                  <a:gd name="connsiteY1778" fmla="*/ 110814 h 611167"/>
                  <a:gd name="connsiteX1779" fmla="*/ 11458 w 294095"/>
                  <a:gd name="connsiteY1779" fmla="*/ 111266 h 611167"/>
                  <a:gd name="connsiteX1780" fmla="*/ 11446 w 294095"/>
                  <a:gd name="connsiteY1780" fmla="*/ 111520 h 611167"/>
                  <a:gd name="connsiteX1781" fmla="*/ 11504 w 294095"/>
                  <a:gd name="connsiteY1781" fmla="*/ 111832 h 611167"/>
                  <a:gd name="connsiteX1782" fmla="*/ 11597 w 294095"/>
                  <a:gd name="connsiteY1782" fmla="*/ 112353 h 611167"/>
                  <a:gd name="connsiteX1783" fmla="*/ 11793 w 294095"/>
                  <a:gd name="connsiteY1783" fmla="*/ 113394 h 611167"/>
                  <a:gd name="connsiteX1784" fmla="*/ 11886 w 294095"/>
                  <a:gd name="connsiteY1784" fmla="*/ 113915 h 611167"/>
                  <a:gd name="connsiteX1785" fmla="*/ 12083 w 294095"/>
                  <a:gd name="connsiteY1785" fmla="*/ 115026 h 611167"/>
                  <a:gd name="connsiteX1786" fmla="*/ 12106 w 294095"/>
                  <a:gd name="connsiteY1786" fmla="*/ 115893 h 611167"/>
                  <a:gd name="connsiteX1787" fmla="*/ 12106 w 294095"/>
                  <a:gd name="connsiteY1787" fmla="*/ 115789 h 611167"/>
                  <a:gd name="connsiteX1788" fmla="*/ 12129 w 294095"/>
                  <a:gd name="connsiteY1788" fmla="*/ 116206 h 611167"/>
                  <a:gd name="connsiteX1789" fmla="*/ 12187 w 294095"/>
                  <a:gd name="connsiteY1789" fmla="*/ 116553 h 611167"/>
                  <a:gd name="connsiteX1790" fmla="*/ 12268 w 294095"/>
                  <a:gd name="connsiteY1790" fmla="*/ 116911 h 611167"/>
                  <a:gd name="connsiteX1791" fmla="*/ 12407 w 294095"/>
                  <a:gd name="connsiteY1791" fmla="*/ 117259 h 611167"/>
                  <a:gd name="connsiteX1792" fmla="*/ 12592 w 294095"/>
                  <a:gd name="connsiteY1792" fmla="*/ 117756 h 611167"/>
                  <a:gd name="connsiteX1793" fmla="*/ 12754 w 294095"/>
                  <a:gd name="connsiteY1793" fmla="*/ 118265 h 611167"/>
                  <a:gd name="connsiteX1794" fmla="*/ 12823 w 294095"/>
                  <a:gd name="connsiteY1794" fmla="*/ 118335 h 611167"/>
                  <a:gd name="connsiteX1795" fmla="*/ 13217 w 294095"/>
                  <a:gd name="connsiteY1795" fmla="*/ 118797 h 611167"/>
                  <a:gd name="connsiteX1796" fmla="*/ 13483 w 294095"/>
                  <a:gd name="connsiteY1796" fmla="*/ 119260 h 611167"/>
                  <a:gd name="connsiteX1797" fmla="*/ 13818 w 294095"/>
                  <a:gd name="connsiteY1797" fmla="*/ 120024 h 611167"/>
                  <a:gd name="connsiteX1798" fmla="*/ 13922 w 294095"/>
                  <a:gd name="connsiteY1798" fmla="*/ 121146 h 611167"/>
                  <a:gd name="connsiteX1799" fmla="*/ 13899 w 294095"/>
                  <a:gd name="connsiteY1799" fmla="*/ 121331 h 611167"/>
                  <a:gd name="connsiteX1800" fmla="*/ 13691 w 294095"/>
                  <a:gd name="connsiteY1800" fmla="*/ 123483 h 611167"/>
                  <a:gd name="connsiteX1801" fmla="*/ 13760 w 294095"/>
                  <a:gd name="connsiteY1801" fmla="*/ 123714 h 611167"/>
                  <a:gd name="connsiteX1802" fmla="*/ 13853 w 294095"/>
                  <a:gd name="connsiteY1802" fmla="*/ 124466 h 611167"/>
                  <a:gd name="connsiteX1803" fmla="*/ 13818 w 294095"/>
                  <a:gd name="connsiteY1803" fmla="*/ 124999 h 611167"/>
                  <a:gd name="connsiteX1804" fmla="*/ 13668 w 294095"/>
                  <a:gd name="connsiteY1804" fmla="*/ 125704 h 611167"/>
                  <a:gd name="connsiteX1805" fmla="*/ 13598 w 294095"/>
                  <a:gd name="connsiteY1805" fmla="*/ 126202 h 611167"/>
                  <a:gd name="connsiteX1806" fmla="*/ 13598 w 294095"/>
                  <a:gd name="connsiteY1806" fmla="*/ 126133 h 611167"/>
                  <a:gd name="connsiteX1807" fmla="*/ 13436 w 294095"/>
                  <a:gd name="connsiteY1807" fmla="*/ 127278 h 611167"/>
                  <a:gd name="connsiteX1808" fmla="*/ 13332 w 294095"/>
                  <a:gd name="connsiteY1808" fmla="*/ 127683 h 611167"/>
                  <a:gd name="connsiteX1809" fmla="*/ 13321 w 294095"/>
                  <a:gd name="connsiteY1809" fmla="*/ 128354 h 611167"/>
                  <a:gd name="connsiteX1810" fmla="*/ 13228 w 294095"/>
                  <a:gd name="connsiteY1810" fmla="*/ 128863 h 611167"/>
                  <a:gd name="connsiteX1811" fmla="*/ 13031 w 294095"/>
                  <a:gd name="connsiteY1811" fmla="*/ 129407 h 611167"/>
                  <a:gd name="connsiteX1812" fmla="*/ 12788 w 294095"/>
                  <a:gd name="connsiteY1812" fmla="*/ 129870 h 611167"/>
                  <a:gd name="connsiteX1813" fmla="*/ 12476 w 294095"/>
                  <a:gd name="connsiteY1813" fmla="*/ 130309 h 611167"/>
                  <a:gd name="connsiteX1814" fmla="*/ 12545 w 294095"/>
                  <a:gd name="connsiteY1814" fmla="*/ 130344 h 611167"/>
                  <a:gd name="connsiteX1815" fmla="*/ 12684 w 294095"/>
                  <a:gd name="connsiteY1815" fmla="*/ 130367 h 611167"/>
                  <a:gd name="connsiteX1816" fmla="*/ 13043 w 294095"/>
                  <a:gd name="connsiteY1816" fmla="*/ 130460 h 611167"/>
                  <a:gd name="connsiteX1817" fmla="*/ 13760 w 294095"/>
                  <a:gd name="connsiteY1817" fmla="*/ 130170 h 611167"/>
                  <a:gd name="connsiteX1818" fmla="*/ 14246 w 294095"/>
                  <a:gd name="connsiteY1818" fmla="*/ 130078 h 611167"/>
                  <a:gd name="connsiteX1819" fmla="*/ 16063 w 294095"/>
                  <a:gd name="connsiteY1819" fmla="*/ 130668 h 611167"/>
                  <a:gd name="connsiteX1820" fmla="*/ 16433 w 294095"/>
                  <a:gd name="connsiteY1820" fmla="*/ 131061 h 611167"/>
                  <a:gd name="connsiteX1821" fmla="*/ 16398 w 294095"/>
                  <a:gd name="connsiteY1821" fmla="*/ 131026 h 611167"/>
                  <a:gd name="connsiteX1822" fmla="*/ 17196 w 294095"/>
                  <a:gd name="connsiteY1822" fmla="*/ 131848 h 611167"/>
                  <a:gd name="connsiteX1823" fmla="*/ 17648 w 294095"/>
                  <a:gd name="connsiteY1823" fmla="*/ 132415 h 611167"/>
                  <a:gd name="connsiteX1824" fmla="*/ 18053 w 294095"/>
                  <a:gd name="connsiteY1824" fmla="*/ 133051 h 611167"/>
                  <a:gd name="connsiteX1825" fmla="*/ 18238 w 294095"/>
                  <a:gd name="connsiteY1825" fmla="*/ 133445 h 611167"/>
                  <a:gd name="connsiteX1826" fmla="*/ 18411 w 294095"/>
                  <a:gd name="connsiteY1826" fmla="*/ 133930 h 611167"/>
                  <a:gd name="connsiteX1827" fmla="*/ 18515 w 294095"/>
                  <a:gd name="connsiteY1827" fmla="*/ 134763 h 611167"/>
                  <a:gd name="connsiteX1828" fmla="*/ 18481 w 294095"/>
                  <a:gd name="connsiteY1828" fmla="*/ 135192 h 611167"/>
                  <a:gd name="connsiteX1829" fmla="*/ 18481 w 294095"/>
                  <a:gd name="connsiteY1829" fmla="*/ 135307 h 611167"/>
                  <a:gd name="connsiteX1830" fmla="*/ 18492 w 294095"/>
                  <a:gd name="connsiteY1830" fmla="*/ 135330 h 611167"/>
                  <a:gd name="connsiteX1831" fmla="*/ 18631 w 294095"/>
                  <a:gd name="connsiteY1831" fmla="*/ 135562 h 611167"/>
                  <a:gd name="connsiteX1832" fmla="*/ 18874 w 294095"/>
                  <a:gd name="connsiteY1832" fmla="*/ 135932 h 611167"/>
                  <a:gd name="connsiteX1833" fmla="*/ 19163 w 294095"/>
                  <a:gd name="connsiteY1833" fmla="*/ 136337 h 611167"/>
                  <a:gd name="connsiteX1834" fmla="*/ 19533 w 294095"/>
                  <a:gd name="connsiteY1834" fmla="*/ 136927 h 611167"/>
                  <a:gd name="connsiteX1835" fmla="*/ 19800 w 294095"/>
                  <a:gd name="connsiteY1835" fmla="*/ 137563 h 611167"/>
                  <a:gd name="connsiteX1836" fmla="*/ 20968 w 294095"/>
                  <a:gd name="connsiteY1836" fmla="*/ 139542 h 611167"/>
                  <a:gd name="connsiteX1837" fmla="*/ 20864 w 294095"/>
                  <a:gd name="connsiteY1837" fmla="*/ 140687 h 611167"/>
                  <a:gd name="connsiteX1838" fmla="*/ 20748 w 294095"/>
                  <a:gd name="connsiteY1838" fmla="*/ 141347 h 611167"/>
                  <a:gd name="connsiteX1839" fmla="*/ 20563 w 294095"/>
                  <a:gd name="connsiteY1839" fmla="*/ 141960 h 611167"/>
                  <a:gd name="connsiteX1840" fmla="*/ 20644 w 294095"/>
                  <a:gd name="connsiteY1840" fmla="*/ 142122 h 611167"/>
                  <a:gd name="connsiteX1841" fmla="*/ 20910 w 294095"/>
                  <a:gd name="connsiteY1841" fmla="*/ 142897 h 611167"/>
                  <a:gd name="connsiteX1842" fmla="*/ 21072 w 294095"/>
                  <a:gd name="connsiteY1842" fmla="*/ 143672 h 611167"/>
                  <a:gd name="connsiteX1843" fmla="*/ 21188 w 294095"/>
                  <a:gd name="connsiteY1843" fmla="*/ 144818 h 611167"/>
                  <a:gd name="connsiteX1844" fmla="*/ 21257 w 294095"/>
                  <a:gd name="connsiteY1844" fmla="*/ 145211 h 611167"/>
                  <a:gd name="connsiteX1845" fmla="*/ 21338 w 294095"/>
                  <a:gd name="connsiteY1845" fmla="*/ 145523 h 611167"/>
                  <a:gd name="connsiteX1846" fmla="*/ 21442 w 294095"/>
                  <a:gd name="connsiteY1846" fmla="*/ 145801 h 611167"/>
                  <a:gd name="connsiteX1847" fmla="*/ 21593 w 294095"/>
                  <a:gd name="connsiteY1847" fmla="*/ 146067 h 611167"/>
                  <a:gd name="connsiteX1848" fmla="*/ 21836 w 294095"/>
                  <a:gd name="connsiteY1848" fmla="*/ 146403 h 611167"/>
                  <a:gd name="connsiteX1849" fmla="*/ 22195 w 294095"/>
                  <a:gd name="connsiteY1849" fmla="*/ 147016 h 611167"/>
                  <a:gd name="connsiteX1850" fmla="*/ 22507 w 294095"/>
                  <a:gd name="connsiteY1850" fmla="*/ 147617 h 611167"/>
                  <a:gd name="connsiteX1851" fmla="*/ 22947 w 294095"/>
                  <a:gd name="connsiteY1851" fmla="*/ 148844 h 611167"/>
                  <a:gd name="connsiteX1852" fmla="*/ 23120 w 294095"/>
                  <a:gd name="connsiteY1852" fmla="*/ 149341 h 611167"/>
                  <a:gd name="connsiteX1853" fmla="*/ 23305 w 294095"/>
                  <a:gd name="connsiteY1853" fmla="*/ 149850 h 611167"/>
                  <a:gd name="connsiteX1854" fmla="*/ 23490 w 294095"/>
                  <a:gd name="connsiteY1854" fmla="*/ 150637 h 611167"/>
                  <a:gd name="connsiteX1855" fmla="*/ 23629 w 294095"/>
                  <a:gd name="connsiteY1855" fmla="*/ 151956 h 611167"/>
                  <a:gd name="connsiteX1856" fmla="*/ 23641 w 294095"/>
                  <a:gd name="connsiteY1856" fmla="*/ 152581 h 611167"/>
                  <a:gd name="connsiteX1857" fmla="*/ 23652 w 294095"/>
                  <a:gd name="connsiteY1857" fmla="*/ 152789 h 611167"/>
                  <a:gd name="connsiteX1858" fmla="*/ 23664 w 294095"/>
                  <a:gd name="connsiteY1858" fmla="*/ 152858 h 611167"/>
                  <a:gd name="connsiteX1859" fmla="*/ 23837 w 294095"/>
                  <a:gd name="connsiteY1859" fmla="*/ 153171 h 611167"/>
                  <a:gd name="connsiteX1860" fmla="*/ 24184 w 294095"/>
                  <a:gd name="connsiteY1860" fmla="*/ 153911 h 611167"/>
                  <a:gd name="connsiteX1861" fmla="*/ 24358 w 294095"/>
                  <a:gd name="connsiteY1861" fmla="*/ 154374 h 611167"/>
                  <a:gd name="connsiteX1862" fmla="*/ 24555 w 294095"/>
                  <a:gd name="connsiteY1862" fmla="*/ 154872 h 611167"/>
                  <a:gd name="connsiteX1863" fmla="*/ 24948 w 294095"/>
                  <a:gd name="connsiteY1863" fmla="*/ 155867 h 611167"/>
                  <a:gd name="connsiteX1864" fmla="*/ 25110 w 294095"/>
                  <a:gd name="connsiteY1864" fmla="*/ 156225 h 611167"/>
                  <a:gd name="connsiteX1865" fmla="*/ 25550 w 294095"/>
                  <a:gd name="connsiteY1865" fmla="*/ 157012 h 611167"/>
                  <a:gd name="connsiteX1866" fmla="*/ 25816 w 294095"/>
                  <a:gd name="connsiteY1866" fmla="*/ 157405 h 611167"/>
                  <a:gd name="connsiteX1867" fmla="*/ 26279 w 294095"/>
                  <a:gd name="connsiteY1867" fmla="*/ 158366 h 611167"/>
                  <a:gd name="connsiteX1868" fmla="*/ 26765 w 294095"/>
                  <a:gd name="connsiteY1868" fmla="*/ 159997 h 611167"/>
                  <a:gd name="connsiteX1869" fmla="*/ 26834 w 294095"/>
                  <a:gd name="connsiteY1869" fmla="*/ 160737 h 611167"/>
                  <a:gd name="connsiteX1870" fmla="*/ 26672 w 294095"/>
                  <a:gd name="connsiteY1870" fmla="*/ 161906 h 611167"/>
                  <a:gd name="connsiteX1871" fmla="*/ 26591 w 294095"/>
                  <a:gd name="connsiteY1871" fmla="*/ 162276 h 611167"/>
                  <a:gd name="connsiteX1872" fmla="*/ 26603 w 294095"/>
                  <a:gd name="connsiteY1872" fmla="*/ 162450 h 611167"/>
                  <a:gd name="connsiteX1873" fmla="*/ 26672 w 294095"/>
                  <a:gd name="connsiteY1873" fmla="*/ 162889 h 611167"/>
                  <a:gd name="connsiteX1874" fmla="*/ 26684 w 294095"/>
                  <a:gd name="connsiteY1874" fmla="*/ 163722 h 611167"/>
                  <a:gd name="connsiteX1875" fmla="*/ 26626 w 294095"/>
                  <a:gd name="connsiteY1875" fmla="*/ 164891 h 611167"/>
                  <a:gd name="connsiteX1876" fmla="*/ 26545 w 294095"/>
                  <a:gd name="connsiteY1876" fmla="*/ 165678 h 611167"/>
                  <a:gd name="connsiteX1877" fmla="*/ 26556 w 294095"/>
                  <a:gd name="connsiteY1877" fmla="*/ 165735 h 611167"/>
                  <a:gd name="connsiteX1878" fmla="*/ 26672 w 294095"/>
                  <a:gd name="connsiteY1878" fmla="*/ 166048 h 611167"/>
                  <a:gd name="connsiteX1879" fmla="*/ 27493 w 294095"/>
                  <a:gd name="connsiteY1879" fmla="*/ 167598 h 611167"/>
                  <a:gd name="connsiteX1880" fmla="*/ 27644 w 294095"/>
                  <a:gd name="connsiteY1880" fmla="*/ 167772 h 611167"/>
                  <a:gd name="connsiteX1881" fmla="*/ 27875 w 294095"/>
                  <a:gd name="connsiteY1881" fmla="*/ 167980 h 611167"/>
                  <a:gd name="connsiteX1882" fmla="*/ 28107 w 294095"/>
                  <a:gd name="connsiteY1882" fmla="*/ 168142 h 611167"/>
                  <a:gd name="connsiteX1883" fmla="*/ 28384 w 294095"/>
                  <a:gd name="connsiteY1883" fmla="*/ 168304 h 611167"/>
                  <a:gd name="connsiteX1884" fmla="*/ 29252 w 294095"/>
                  <a:gd name="connsiteY1884" fmla="*/ 168663 h 611167"/>
                  <a:gd name="connsiteX1885" fmla="*/ 30016 w 294095"/>
                  <a:gd name="connsiteY1885" fmla="*/ 169102 h 611167"/>
                  <a:gd name="connsiteX1886" fmla="*/ 30386 w 294095"/>
                  <a:gd name="connsiteY1886" fmla="*/ 169415 h 611167"/>
                  <a:gd name="connsiteX1887" fmla="*/ 30733 w 294095"/>
                  <a:gd name="connsiteY1887" fmla="*/ 169773 h 611167"/>
                  <a:gd name="connsiteX1888" fmla="*/ 31219 w 294095"/>
                  <a:gd name="connsiteY1888" fmla="*/ 170606 h 611167"/>
                  <a:gd name="connsiteX1889" fmla="*/ 31242 w 294095"/>
                  <a:gd name="connsiteY1889" fmla="*/ 170699 h 611167"/>
                  <a:gd name="connsiteX1890" fmla="*/ 31531 w 294095"/>
                  <a:gd name="connsiteY1890" fmla="*/ 170965 h 611167"/>
                  <a:gd name="connsiteX1891" fmla="*/ 31994 w 294095"/>
                  <a:gd name="connsiteY1891" fmla="*/ 171462 h 611167"/>
                  <a:gd name="connsiteX1892" fmla="*/ 32237 w 294095"/>
                  <a:gd name="connsiteY1892" fmla="*/ 171775 h 611167"/>
                  <a:gd name="connsiteX1893" fmla="*/ 32468 w 294095"/>
                  <a:gd name="connsiteY1893" fmla="*/ 172133 h 611167"/>
                  <a:gd name="connsiteX1894" fmla="*/ 32677 w 294095"/>
                  <a:gd name="connsiteY1894" fmla="*/ 172400 h 611167"/>
                  <a:gd name="connsiteX1895" fmla="*/ 32989 w 294095"/>
                  <a:gd name="connsiteY1895" fmla="*/ 172735 h 611167"/>
                  <a:gd name="connsiteX1896" fmla="*/ 33417 w 294095"/>
                  <a:gd name="connsiteY1896" fmla="*/ 173476 h 611167"/>
                  <a:gd name="connsiteX1897" fmla="*/ 33834 w 294095"/>
                  <a:gd name="connsiteY1897" fmla="*/ 174829 h 611167"/>
                  <a:gd name="connsiteX1898" fmla="*/ 33903 w 294095"/>
                  <a:gd name="connsiteY1898" fmla="*/ 175350 h 611167"/>
                  <a:gd name="connsiteX1899" fmla="*/ 34146 w 294095"/>
                  <a:gd name="connsiteY1899" fmla="*/ 175616 h 611167"/>
                  <a:gd name="connsiteX1900" fmla="*/ 34470 w 294095"/>
                  <a:gd name="connsiteY1900" fmla="*/ 175951 h 611167"/>
                  <a:gd name="connsiteX1901" fmla="*/ 35002 w 294095"/>
                  <a:gd name="connsiteY1901" fmla="*/ 176646 h 611167"/>
                  <a:gd name="connsiteX1902" fmla="*/ 35638 w 294095"/>
                  <a:gd name="connsiteY1902" fmla="*/ 177791 h 611167"/>
                  <a:gd name="connsiteX1903" fmla="*/ 35916 w 294095"/>
                  <a:gd name="connsiteY1903" fmla="*/ 178404 h 611167"/>
                  <a:gd name="connsiteX1904" fmla="*/ 36113 w 294095"/>
                  <a:gd name="connsiteY1904" fmla="*/ 178948 h 611167"/>
                  <a:gd name="connsiteX1905" fmla="*/ 36194 w 294095"/>
                  <a:gd name="connsiteY1905" fmla="*/ 179122 h 611167"/>
                  <a:gd name="connsiteX1906" fmla="*/ 36263 w 294095"/>
                  <a:gd name="connsiteY1906" fmla="*/ 179191 h 611167"/>
                  <a:gd name="connsiteX1907" fmla="*/ 36529 w 294095"/>
                  <a:gd name="connsiteY1907" fmla="*/ 179422 h 611167"/>
                  <a:gd name="connsiteX1908" fmla="*/ 36853 w 294095"/>
                  <a:gd name="connsiteY1908" fmla="*/ 179758 h 611167"/>
                  <a:gd name="connsiteX1909" fmla="*/ 37177 w 294095"/>
                  <a:gd name="connsiteY1909" fmla="*/ 180186 h 611167"/>
                  <a:gd name="connsiteX1910" fmla="*/ 37548 w 294095"/>
                  <a:gd name="connsiteY1910" fmla="*/ 180753 h 611167"/>
                  <a:gd name="connsiteX1911" fmla="*/ 37895 w 294095"/>
                  <a:gd name="connsiteY1911" fmla="*/ 181412 h 611167"/>
                  <a:gd name="connsiteX1912" fmla="*/ 38184 w 294095"/>
                  <a:gd name="connsiteY1912" fmla="*/ 182199 h 611167"/>
                  <a:gd name="connsiteX1913" fmla="*/ 38334 w 294095"/>
                  <a:gd name="connsiteY1913" fmla="*/ 183113 h 611167"/>
                  <a:gd name="connsiteX1914" fmla="*/ 38311 w 294095"/>
                  <a:gd name="connsiteY1914" fmla="*/ 182963 h 611167"/>
                  <a:gd name="connsiteX1915" fmla="*/ 38392 w 294095"/>
                  <a:gd name="connsiteY1915" fmla="*/ 183356 h 611167"/>
                  <a:gd name="connsiteX1916" fmla="*/ 38959 w 294095"/>
                  <a:gd name="connsiteY1916" fmla="*/ 185184 h 611167"/>
                  <a:gd name="connsiteX1917" fmla="*/ 38878 w 294095"/>
                  <a:gd name="connsiteY1917" fmla="*/ 185520 h 611167"/>
                  <a:gd name="connsiteX1918" fmla="*/ 38045 w 294095"/>
                  <a:gd name="connsiteY1918" fmla="*/ 186769 h 611167"/>
                  <a:gd name="connsiteX1919" fmla="*/ 36703 w 294095"/>
                  <a:gd name="connsiteY1919" fmla="*/ 187683 h 611167"/>
                  <a:gd name="connsiteX1920" fmla="*/ 36356 w 294095"/>
                  <a:gd name="connsiteY1920" fmla="*/ 187868 h 611167"/>
                  <a:gd name="connsiteX1921" fmla="*/ 35488 w 294095"/>
                  <a:gd name="connsiteY1921" fmla="*/ 188227 h 611167"/>
                  <a:gd name="connsiteX1922" fmla="*/ 35176 w 294095"/>
                  <a:gd name="connsiteY1922" fmla="*/ 188412 h 611167"/>
                  <a:gd name="connsiteX1923" fmla="*/ 34713 w 294095"/>
                  <a:gd name="connsiteY1923" fmla="*/ 188690 h 611167"/>
                  <a:gd name="connsiteX1924" fmla="*/ 33753 w 294095"/>
                  <a:gd name="connsiteY1924" fmla="*/ 189141 h 611167"/>
                  <a:gd name="connsiteX1925" fmla="*/ 32121 w 294095"/>
                  <a:gd name="connsiteY1925" fmla="*/ 189592 h 611167"/>
                  <a:gd name="connsiteX1926" fmla="*/ 31693 w 294095"/>
                  <a:gd name="connsiteY1926" fmla="*/ 189650 h 611167"/>
                  <a:gd name="connsiteX1927" fmla="*/ 31277 w 294095"/>
                  <a:gd name="connsiteY1927" fmla="*/ 189650 h 611167"/>
                  <a:gd name="connsiteX1928" fmla="*/ 30941 w 294095"/>
                  <a:gd name="connsiteY1928" fmla="*/ 189708 h 611167"/>
                  <a:gd name="connsiteX1929" fmla="*/ 29576 w 294095"/>
                  <a:gd name="connsiteY1929" fmla="*/ 190020 h 611167"/>
                  <a:gd name="connsiteX1930" fmla="*/ 29403 w 294095"/>
                  <a:gd name="connsiteY1930" fmla="*/ 190078 h 611167"/>
                  <a:gd name="connsiteX1931" fmla="*/ 28905 w 294095"/>
                  <a:gd name="connsiteY1931" fmla="*/ 190402 h 611167"/>
                  <a:gd name="connsiteX1932" fmla="*/ 28755 w 294095"/>
                  <a:gd name="connsiteY1932" fmla="*/ 190552 h 611167"/>
                  <a:gd name="connsiteX1933" fmla="*/ 27401 w 294095"/>
                  <a:gd name="connsiteY1933" fmla="*/ 192126 h 611167"/>
                  <a:gd name="connsiteX1934" fmla="*/ 27378 w 294095"/>
                  <a:gd name="connsiteY1934" fmla="*/ 192161 h 611167"/>
                  <a:gd name="connsiteX1935" fmla="*/ 27204 w 294095"/>
                  <a:gd name="connsiteY1935" fmla="*/ 192843 h 611167"/>
                  <a:gd name="connsiteX1936" fmla="*/ 25908 w 294095"/>
                  <a:gd name="connsiteY1936" fmla="*/ 194208 h 611167"/>
                  <a:gd name="connsiteX1937" fmla="*/ 24416 w 294095"/>
                  <a:gd name="connsiteY1937" fmla="*/ 194717 h 611167"/>
                  <a:gd name="connsiteX1938" fmla="*/ 23988 w 294095"/>
                  <a:gd name="connsiteY1938" fmla="*/ 194868 h 611167"/>
                  <a:gd name="connsiteX1939" fmla="*/ 23629 w 294095"/>
                  <a:gd name="connsiteY1939" fmla="*/ 195030 h 611167"/>
                  <a:gd name="connsiteX1940" fmla="*/ 22796 w 294095"/>
                  <a:gd name="connsiteY1940" fmla="*/ 196245 h 611167"/>
                  <a:gd name="connsiteX1941" fmla="*/ 22762 w 294095"/>
                  <a:gd name="connsiteY1941" fmla="*/ 196326 h 611167"/>
                  <a:gd name="connsiteX1942" fmla="*/ 22530 w 294095"/>
                  <a:gd name="connsiteY1942" fmla="*/ 197621 h 611167"/>
                  <a:gd name="connsiteX1943" fmla="*/ 22438 w 294095"/>
                  <a:gd name="connsiteY1943" fmla="*/ 198131 h 611167"/>
                  <a:gd name="connsiteX1944" fmla="*/ 22276 w 294095"/>
                  <a:gd name="connsiteY1944" fmla="*/ 199091 h 611167"/>
                  <a:gd name="connsiteX1945" fmla="*/ 22264 w 294095"/>
                  <a:gd name="connsiteY1945" fmla="*/ 199207 h 611167"/>
                  <a:gd name="connsiteX1946" fmla="*/ 22403 w 294095"/>
                  <a:gd name="connsiteY1946" fmla="*/ 199716 h 611167"/>
                  <a:gd name="connsiteX1947" fmla="*/ 22426 w 294095"/>
                  <a:gd name="connsiteY1947" fmla="*/ 199785 h 611167"/>
                  <a:gd name="connsiteX1948" fmla="*/ 22970 w 294095"/>
                  <a:gd name="connsiteY1948" fmla="*/ 200456 h 611167"/>
                  <a:gd name="connsiteX1949" fmla="*/ 23409 w 294095"/>
                  <a:gd name="connsiteY1949" fmla="*/ 201972 h 611167"/>
                  <a:gd name="connsiteX1950" fmla="*/ 23352 w 294095"/>
                  <a:gd name="connsiteY1950" fmla="*/ 202400 h 611167"/>
                  <a:gd name="connsiteX1951" fmla="*/ 23004 w 294095"/>
                  <a:gd name="connsiteY1951" fmla="*/ 203314 h 611167"/>
                  <a:gd name="connsiteX1952" fmla="*/ 22403 w 294095"/>
                  <a:gd name="connsiteY1952" fmla="*/ 204193 h 611167"/>
                  <a:gd name="connsiteX1953" fmla="*/ 22033 w 294095"/>
                  <a:gd name="connsiteY1953" fmla="*/ 204586 h 611167"/>
                  <a:gd name="connsiteX1954" fmla="*/ 21674 w 294095"/>
                  <a:gd name="connsiteY1954" fmla="*/ 204899 h 611167"/>
                  <a:gd name="connsiteX1955" fmla="*/ 21512 w 294095"/>
                  <a:gd name="connsiteY1955" fmla="*/ 205049 h 611167"/>
                  <a:gd name="connsiteX1956" fmla="*/ 21003 w 294095"/>
                  <a:gd name="connsiteY1956" fmla="*/ 205836 h 611167"/>
                  <a:gd name="connsiteX1957" fmla="*/ 21095 w 294095"/>
                  <a:gd name="connsiteY1957" fmla="*/ 205998 h 611167"/>
                  <a:gd name="connsiteX1958" fmla="*/ 21246 w 294095"/>
                  <a:gd name="connsiteY1958" fmla="*/ 206229 h 611167"/>
                  <a:gd name="connsiteX1959" fmla="*/ 21385 w 294095"/>
                  <a:gd name="connsiteY1959" fmla="*/ 206368 h 611167"/>
                  <a:gd name="connsiteX1960" fmla="*/ 22148 w 294095"/>
                  <a:gd name="connsiteY1960" fmla="*/ 207004 h 611167"/>
                  <a:gd name="connsiteX1961" fmla="*/ 22866 w 294095"/>
                  <a:gd name="connsiteY1961" fmla="*/ 208404 h 611167"/>
                  <a:gd name="connsiteX1962" fmla="*/ 22900 w 294095"/>
                  <a:gd name="connsiteY1962" fmla="*/ 208913 h 611167"/>
                  <a:gd name="connsiteX1963" fmla="*/ 22877 w 294095"/>
                  <a:gd name="connsiteY1963" fmla="*/ 209272 h 611167"/>
                  <a:gd name="connsiteX1964" fmla="*/ 23548 w 294095"/>
                  <a:gd name="connsiteY1964" fmla="*/ 209237 h 611167"/>
                  <a:gd name="connsiteX1965" fmla="*/ 25284 w 294095"/>
                  <a:gd name="connsiteY1965" fmla="*/ 210070 h 611167"/>
                  <a:gd name="connsiteX1966" fmla="*/ 25596 w 294095"/>
                  <a:gd name="connsiteY1966" fmla="*/ 210499 h 611167"/>
                  <a:gd name="connsiteX1967" fmla="*/ 26568 w 294095"/>
                  <a:gd name="connsiteY1967" fmla="*/ 211979 h 611167"/>
                  <a:gd name="connsiteX1968" fmla="*/ 26846 w 294095"/>
                  <a:gd name="connsiteY1968" fmla="*/ 212905 h 611167"/>
                  <a:gd name="connsiteX1969" fmla="*/ 26869 w 294095"/>
                  <a:gd name="connsiteY1969" fmla="*/ 213437 h 611167"/>
                  <a:gd name="connsiteX1970" fmla="*/ 26857 w 294095"/>
                  <a:gd name="connsiteY1970" fmla="*/ 213842 h 611167"/>
                  <a:gd name="connsiteX1971" fmla="*/ 26718 w 294095"/>
                  <a:gd name="connsiteY1971" fmla="*/ 214606 h 611167"/>
                  <a:gd name="connsiteX1972" fmla="*/ 26799 w 294095"/>
                  <a:gd name="connsiteY1972" fmla="*/ 215126 h 611167"/>
                  <a:gd name="connsiteX1973" fmla="*/ 26915 w 294095"/>
                  <a:gd name="connsiteY1973" fmla="*/ 215416 h 611167"/>
                  <a:gd name="connsiteX1974" fmla="*/ 27019 w 294095"/>
                  <a:gd name="connsiteY1974" fmla="*/ 215682 h 611167"/>
                  <a:gd name="connsiteX1975" fmla="*/ 27609 w 294095"/>
                  <a:gd name="connsiteY1975" fmla="*/ 216133 h 611167"/>
                  <a:gd name="connsiteX1976" fmla="*/ 28188 w 294095"/>
                  <a:gd name="connsiteY1976" fmla="*/ 216723 h 611167"/>
                  <a:gd name="connsiteX1977" fmla="*/ 28674 w 294095"/>
                  <a:gd name="connsiteY1977" fmla="*/ 218215 h 611167"/>
                  <a:gd name="connsiteX1978" fmla="*/ 28523 w 294095"/>
                  <a:gd name="connsiteY1978" fmla="*/ 218817 h 611167"/>
                  <a:gd name="connsiteX1979" fmla="*/ 28801 w 294095"/>
                  <a:gd name="connsiteY1979" fmla="*/ 219615 h 611167"/>
                  <a:gd name="connsiteX1980" fmla="*/ 28870 w 294095"/>
                  <a:gd name="connsiteY1980" fmla="*/ 220124 h 611167"/>
                  <a:gd name="connsiteX1981" fmla="*/ 28870 w 294095"/>
                  <a:gd name="connsiteY1981" fmla="*/ 220888 h 611167"/>
                  <a:gd name="connsiteX1982" fmla="*/ 28049 w 294095"/>
                  <a:gd name="connsiteY1982" fmla="*/ 222462 h 611167"/>
                  <a:gd name="connsiteX1983" fmla="*/ 26302 w 294095"/>
                  <a:gd name="connsiteY1983" fmla="*/ 222774 h 611167"/>
                  <a:gd name="connsiteX1984" fmla="*/ 25330 w 294095"/>
                  <a:gd name="connsiteY1984" fmla="*/ 222496 h 611167"/>
                  <a:gd name="connsiteX1985" fmla="*/ 24659 w 294095"/>
                  <a:gd name="connsiteY1985" fmla="*/ 223109 h 611167"/>
                  <a:gd name="connsiteX1986" fmla="*/ 24393 w 294095"/>
                  <a:gd name="connsiteY1986" fmla="*/ 223422 h 611167"/>
                  <a:gd name="connsiteX1987" fmla="*/ 23710 w 294095"/>
                  <a:gd name="connsiteY1987" fmla="*/ 224243 h 611167"/>
                  <a:gd name="connsiteX1988" fmla="*/ 23294 w 294095"/>
                  <a:gd name="connsiteY1988" fmla="*/ 224648 h 611167"/>
                  <a:gd name="connsiteX1989" fmla="*/ 23109 w 294095"/>
                  <a:gd name="connsiteY1989" fmla="*/ 224891 h 611167"/>
                  <a:gd name="connsiteX1990" fmla="*/ 22021 w 294095"/>
                  <a:gd name="connsiteY1990" fmla="*/ 226580 h 611167"/>
                  <a:gd name="connsiteX1991" fmla="*/ 22137 w 294095"/>
                  <a:gd name="connsiteY1991" fmla="*/ 226985 h 611167"/>
                  <a:gd name="connsiteX1992" fmla="*/ 22218 w 294095"/>
                  <a:gd name="connsiteY1992" fmla="*/ 227483 h 611167"/>
                  <a:gd name="connsiteX1993" fmla="*/ 22241 w 294095"/>
                  <a:gd name="connsiteY1993" fmla="*/ 227795 h 611167"/>
                  <a:gd name="connsiteX1994" fmla="*/ 22310 w 294095"/>
                  <a:gd name="connsiteY1994" fmla="*/ 227934 h 611167"/>
                  <a:gd name="connsiteX1995" fmla="*/ 22495 w 294095"/>
                  <a:gd name="connsiteY1995" fmla="*/ 228512 h 611167"/>
                  <a:gd name="connsiteX1996" fmla="*/ 22576 w 294095"/>
                  <a:gd name="connsiteY1996" fmla="*/ 228998 h 611167"/>
                  <a:gd name="connsiteX1997" fmla="*/ 22611 w 294095"/>
                  <a:gd name="connsiteY1997" fmla="*/ 229253 h 611167"/>
                  <a:gd name="connsiteX1998" fmla="*/ 22715 w 294095"/>
                  <a:gd name="connsiteY1998" fmla="*/ 229450 h 611167"/>
                  <a:gd name="connsiteX1999" fmla="*/ 22923 w 294095"/>
                  <a:gd name="connsiteY1999" fmla="*/ 229855 h 611167"/>
                  <a:gd name="connsiteX2000" fmla="*/ 23155 w 294095"/>
                  <a:gd name="connsiteY2000" fmla="*/ 230456 h 611167"/>
                  <a:gd name="connsiteX2001" fmla="*/ 23247 w 294095"/>
                  <a:gd name="connsiteY2001" fmla="*/ 230988 h 611167"/>
                  <a:gd name="connsiteX2002" fmla="*/ 23247 w 294095"/>
                  <a:gd name="connsiteY2002" fmla="*/ 231763 h 611167"/>
                  <a:gd name="connsiteX2003" fmla="*/ 23155 w 294095"/>
                  <a:gd name="connsiteY2003" fmla="*/ 232226 h 611167"/>
                  <a:gd name="connsiteX2004" fmla="*/ 22715 w 294095"/>
                  <a:gd name="connsiteY2004" fmla="*/ 233117 h 611167"/>
                  <a:gd name="connsiteX2005" fmla="*/ 21929 w 294095"/>
                  <a:gd name="connsiteY2005" fmla="*/ 234066 h 611167"/>
                  <a:gd name="connsiteX2006" fmla="*/ 21929 w 294095"/>
                  <a:gd name="connsiteY2006" fmla="*/ 234332 h 611167"/>
                  <a:gd name="connsiteX2007" fmla="*/ 21963 w 294095"/>
                  <a:gd name="connsiteY2007" fmla="*/ 234355 h 611167"/>
                  <a:gd name="connsiteX2008" fmla="*/ 22634 w 294095"/>
                  <a:gd name="connsiteY2008" fmla="*/ 235732 h 611167"/>
                  <a:gd name="connsiteX2009" fmla="*/ 22669 w 294095"/>
                  <a:gd name="connsiteY2009" fmla="*/ 236449 h 611167"/>
                  <a:gd name="connsiteX2010" fmla="*/ 22576 w 294095"/>
                  <a:gd name="connsiteY2010" fmla="*/ 238520 h 611167"/>
                  <a:gd name="connsiteX2011" fmla="*/ 22588 w 294095"/>
                  <a:gd name="connsiteY2011" fmla="*/ 238937 h 611167"/>
                  <a:gd name="connsiteX2012" fmla="*/ 22623 w 294095"/>
                  <a:gd name="connsiteY2012" fmla="*/ 239399 h 611167"/>
                  <a:gd name="connsiteX2013" fmla="*/ 22657 w 294095"/>
                  <a:gd name="connsiteY2013" fmla="*/ 239932 h 611167"/>
                  <a:gd name="connsiteX2014" fmla="*/ 22738 w 294095"/>
                  <a:gd name="connsiteY2014" fmla="*/ 241065 h 611167"/>
                  <a:gd name="connsiteX2015" fmla="*/ 22762 w 294095"/>
                  <a:gd name="connsiteY2015" fmla="*/ 242153 h 611167"/>
                  <a:gd name="connsiteX2016" fmla="*/ 22785 w 294095"/>
                  <a:gd name="connsiteY2016" fmla="*/ 242581 h 611167"/>
                  <a:gd name="connsiteX2017" fmla="*/ 22923 w 294095"/>
                  <a:gd name="connsiteY2017" fmla="*/ 243611 h 611167"/>
                  <a:gd name="connsiteX2018" fmla="*/ 22762 w 294095"/>
                  <a:gd name="connsiteY2018" fmla="*/ 244664 h 611167"/>
                  <a:gd name="connsiteX2019" fmla="*/ 22600 w 294095"/>
                  <a:gd name="connsiteY2019" fmla="*/ 245011 h 611167"/>
                  <a:gd name="connsiteX2020" fmla="*/ 20922 w 294095"/>
                  <a:gd name="connsiteY2020" fmla="*/ 246202 h 611167"/>
                  <a:gd name="connsiteX2021" fmla="*/ 20355 w 294095"/>
                  <a:gd name="connsiteY2021" fmla="*/ 246237 h 611167"/>
                  <a:gd name="connsiteX2022" fmla="*/ 20297 w 294095"/>
                  <a:gd name="connsiteY2022" fmla="*/ 247232 h 611167"/>
                  <a:gd name="connsiteX2023" fmla="*/ 20216 w 294095"/>
                  <a:gd name="connsiteY2023" fmla="*/ 247915 h 611167"/>
                  <a:gd name="connsiteX2024" fmla="*/ 20043 w 294095"/>
                  <a:gd name="connsiteY2024" fmla="*/ 248910 h 611167"/>
                  <a:gd name="connsiteX2025" fmla="*/ 20043 w 294095"/>
                  <a:gd name="connsiteY2025" fmla="*/ 248979 h 611167"/>
                  <a:gd name="connsiteX2026" fmla="*/ 20552 w 294095"/>
                  <a:gd name="connsiteY2026" fmla="*/ 250703 h 611167"/>
                  <a:gd name="connsiteX2027" fmla="*/ 20667 w 294095"/>
                  <a:gd name="connsiteY2027" fmla="*/ 251039 h 611167"/>
                  <a:gd name="connsiteX2028" fmla="*/ 20980 w 294095"/>
                  <a:gd name="connsiteY2028" fmla="*/ 251640 h 611167"/>
                  <a:gd name="connsiteX2029" fmla="*/ 21327 w 294095"/>
                  <a:gd name="connsiteY2029" fmla="*/ 252762 h 611167"/>
                  <a:gd name="connsiteX2030" fmla="*/ 21697 w 294095"/>
                  <a:gd name="connsiteY2030" fmla="*/ 254452 h 611167"/>
                  <a:gd name="connsiteX2031" fmla="*/ 21963 w 294095"/>
                  <a:gd name="connsiteY2031" fmla="*/ 256048 h 611167"/>
                  <a:gd name="connsiteX2032" fmla="*/ 22044 w 294095"/>
                  <a:gd name="connsiteY2032" fmla="*/ 256361 h 611167"/>
                  <a:gd name="connsiteX2033" fmla="*/ 22576 w 294095"/>
                  <a:gd name="connsiteY2033" fmla="*/ 257703 h 611167"/>
                  <a:gd name="connsiteX2034" fmla="*/ 24948 w 294095"/>
                  <a:gd name="connsiteY2034" fmla="*/ 258524 h 611167"/>
                  <a:gd name="connsiteX2035" fmla="*/ 25862 w 294095"/>
                  <a:gd name="connsiteY2035" fmla="*/ 259160 h 611167"/>
                  <a:gd name="connsiteX2036" fmla="*/ 26105 w 294095"/>
                  <a:gd name="connsiteY2036" fmla="*/ 259450 h 611167"/>
                  <a:gd name="connsiteX2037" fmla="*/ 26337 w 294095"/>
                  <a:gd name="connsiteY2037" fmla="*/ 261625 h 611167"/>
                  <a:gd name="connsiteX2038" fmla="*/ 26094 w 294095"/>
                  <a:gd name="connsiteY2038" fmla="*/ 262088 h 611167"/>
                  <a:gd name="connsiteX2039" fmla="*/ 25804 w 294095"/>
                  <a:gd name="connsiteY2039" fmla="*/ 262516 h 611167"/>
                  <a:gd name="connsiteX2040" fmla="*/ 24532 w 294095"/>
                  <a:gd name="connsiteY2040" fmla="*/ 263916 h 611167"/>
                  <a:gd name="connsiteX2041" fmla="*/ 24520 w 294095"/>
                  <a:gd name="connsiteY2041" fmla="*/ 263950 h 611167"/>
                  <a:gd name="connsiteX2042" fmla="*/ 24694 w 294095"/>
                  <a:gd name="connsiteY2042" fmla="*/ 264297 h 611167"/>
                  <a:gd name="connsiteX2043" fmla="*/ 24937 w 294095"/>
                  <a:gd name="connsiteY2043" fmla="*/ 264726 h 611167"/>
                  <a:gd name="connsiteX2044" fmla="*/ 25723 w 294095"/>
                  <a:gd name="connsiteY2044" fmla="*/ 266241 h 611167"/>
                  <a:gd name="connsiteX2045" fmla="*/ 26406 w 294095"/>
                  <a:gd name="connsiteY2045" fmla="*/ 267791 h 611167"/>
                  <a:gd name="connsiteX2046" fmla="*/ 26660 w 294095"/>
                  <a:gd name="connsiteY2046" fmla="*/ 268532 h 611167"/>
                  <a:gd name="connsiteX2047" fmla="*/ 26811 w 294095"/>
                  <a:gd name="connsiteY2047" fmla="*/ 269041 h 611167"/>
                  <a:gd name="connsiteX2048" fmla="*/ 26950 w 294095"/>
                  <a:gd name="connsiteY2048" fmla="*/ 269469 h 611167"/>
                  <a:gd name="connsiteX2049" fmla="*/ 27031 w 294095"/>
                  <a:gd name="connsiteY2049" fmla="*/ 269677 h 611167"/>
                  <a:gd name="connsiteX2050" fmla="*/ 27216 w 294095"/>
                  <a:gd name="connsiteY2050" fmla="*/ 269955 h 611167"/>
                  <a:gd name="connsiteX2051" fmla="*/ 27609 w 294095"/>
                  <a:gd name="connsiteY2051" fmla="*/ 270742 h 611167"/>
                  <a:gd name="connsiteX2052" fmla="*/ 28049 w 294095"/>
                  <a:gd name="connsiteY2052" fmla="*/ 271864 h 611167"/>
                  <a:gd name="connsiteX2053" fmla="*/ 28234 w 294095"/>
                  <a:gd name="connsiteY2053" fmla="*/ 272570 h 611167"/>
                  <a:gd name="connsiteX2054" fmla="*/ 28465 w 294095"/>
                  <a:gd name="connsiteY2054" fmla="*/ 273785 h 611167"/>
                  <a:gd name="connsiteX2055" fmla="*/ 28951 w 294095"/>
                  <a:gd name="connsiteY2055" fmla="*/ 277568 h 611167"/>
                  <a:gd name="connsiteX2056" fmla="*/ 29021 w 294095"/>
                  <a:gd name="connsiteY2056" fmla="*/ 278007 h 611167"/>
                  <a:gd name="connsiteX2057" fmla="*/ 29125 w 294095"/>
                  <a:gd name="connsiteY2057" fmla="*/ 278493 h 611167"/>
                  <a:gd name="connsiteX2058" fmla="*/ 29322 w 294095"/>
                  <a:gd name="connsiteY2058" fmla="*/ 279639 h 611167"/>
                  <a:gd name="connsiteX2059" fmla="*/ 29287 w 294095"/>
                  <a:gd name="connsiteY2059" fmla="*/ 280483 h 611167"/>
                  <a:gd name="connsiteX2060" fmla="*/ 29136 w 294095"/>
                  <a:gd name="connsiteY2060" fmla="*/ 280992 h 611167"/>
                  <a:gd name="connsiteX2061" fmla="*/ 28650 w 294095"/>
                  <a:gd name="connsiteY2061" fmla="*/ 282184 h 611167"/>
                  <a:gd name="connsiteX2062" fmla="*/ 28489 w 294095"/>
                  <a:gd name="connsiteY2062" fmla="*/ 282612 h 611167"/>
                  <a:gd name="connsiteX2063" fmla="*/ 28408 w 294095"/>
                  <a:gd name="connsiteY2063" fmla="*/ 282820 h 611167"/>
                  <a:gd name="connsiteX2064" fmla="*/ 28396 w 294095"/>
                  <a:gd name="connsiteY2064" fmla="*/ 283063 h 611167"/>
                  <a:gd name="connsiteX2065" fmla="*/ 28384 w 294095"/>
                  <a:gd name="connsiteY2065" fmla="*/ 285192 h 611167"/>
                  <a:gd name="connsiteX2066" fmla="*/ 28026 w 294095"/>
                  <a:gd name="connsiteY2066" fmla="*/ 289022 h 611167"/>
                  <a:gd name="connsiteX2067" fmla="*/ 28003 w 294095"/>
                  <a:gd name="connsiteY2067" fmla="*/ 289508 h 611167"/>
                  <a:gd name="connsiteX2068" fmla="*/ 27910 w 294095"/>
                  <a:gd name="connsiteY2068" fmla="*/ 291590 h 611167"/>
                  <a:gd name="connsiteX2069" fmla="*/ 27922 w 294095"/>
                  <a:gd name="connsiteY2069" fmla="*/ 292030 h 611167"/>
                  <a:gd name="connsiteX2070" fmla="*/ 27933 w 294095"/>
                  <a:gd name="connsiteY2070" fmla="*/ 292481 h 611167"/>
                  <a:gd name="connsiteX2071" fmla="*/ 27991 w 294095"/>
                  <a:gd name="connsiteY2071" fmla="*/ 292932 h 611167"/>
                  <a:gd name="connsiteX2072" fmla="*/ 28014 w 294095"/>
                  <a:gd name="connsiteY2072" fmla="*/ 293222 h 611167"/>
                  <a:gd name="connsiteX2073" fmla="*/ 28107 w 294095"/>
                  <a:gd name="connsiteY2073" fmla="*/ 293476 h 611167"/>
                  <a:gd name="connsiteX2074" fmla="*/ 28211 w 294095"/>
                  <a:gd name="connsiteY2074" fmla="*/ 293754 h 611167"/>
                  <a:gd name="connsiteX2075" fmla="*/ 28246 w 294095"/>
                  <a:gd name="connsiteY2075" fmla="*/ 293812 h 611167"/>
                  <a:gd name="connsiteX2076" fmla="*/ 28489 w 294095"/>
                  <a:gd name="connsiteY2076" fmla="*/ 294043 h 611167"/>
                  <a:gd name="connsiteX2077" fmla="*/ 29055 w 294095"/>
                  <a:gd name="connsiteY2077" fmla="*/ 294783 h 611167"/>
                  <a:gd name="connsiteX2078" fmla="*/ 30583 w 294095"/>
                  <a:gd name="connsiteY2078" fmla="*/ 297028 h 611167"/>
                  <a:gd name="connsiteX2079" fmla="*/ 30941 w 294095"/>
                  <a:gd name="connsiteY2079" fmla="*/ 297687 h 611167"/>
                  <a:gd name="connsiteX2080" fmla="*/ 31647 w 294095"/>
                  <a:gd name="connsiteY2080" fmla="*/ 299076 h 611167"/>
                  <a:gd name="connsiteX2081" fmla="*/ 31844 w 294095"/>
                  <a:gd name="connsiteY2081" fmla="*/ 299400 h 611167"/>
                  <a:gd name="connsiteX2082" fmla="*/ 32677 w 294095"/>
                  <a:gd name="connsiteY2082" fmla="*/ 300545 h 611167"/>
                  <a:gd name="connsiteX2083" fmla="*/ 32816 w 294095"/>
                  <a:gd name="connsiteY2083" fmla="*/ 300696 h 611167"/>
                  <a:gd name="connsiteX2084" fmla="*/ 35477 w 294095"/>
                  <a:gd name="connsiteY2084" fmla="*/ 302581 h 611167"/>
                  <a:gd name="connsiteX2085" fmla="*/ 36402 w 294095"/>
                  <a:gd name="connsiteY2085" fmla="*/ 303438 h 611167"/>
                  <a:gd name="connsiteX2086" fmla="*/ 37629 w 294095"/>
                  <a:gd name="connsiteY2086" fmla="*/ 302593 h 611167"/>
                  <a:gd name="connsiteX2087" fmla="*/ 40139 w 294095"/>
                  <a:gd name="connsiteY2087" fmla="*/ 302801 h 611167"/>
                  <a:gd name="connsiteX2088" fmla="*/ 40452 w 294095"/>
                  <a:gd name="connsiteY2088" fmla="*/ 303114 h 611167"/>
                  <a:gd name="connsiteX2089" fmla="*/ 40787 w 294095"/>
                  <a:gd name="connsiteY2089" fmla="*/ 303530 h 611167"/>
                  <a:gd name="connsiteX2090" fmla="*/ 42708 w 294095"/>
                  <a:gd name="connsiteY2090" fmla="*/ 306758 h 611167"/>
                  <a:gd name="connsiteX2091" fmla="*/ 42985 w 294095"/>
                  <a:gd name="connsiteY2091" fmla="*/ 307753 h 611167"/>
                  <a:gd name="connsiteX2092" fmla="*/ 42985 w 294095"/>
                  <a:gd name="connsiteY2092" fmla="*/ 308216 h 611167"/>
                  <a:gd name="connsiteX2093" fmla="*/ 42754 w 294095"/>
                  <a:gd name="connsiteY2093" fmla="*/ 309211 h 611167"/>
                  <a:gd name="connsiteX2094" fmla="*/ 41076 w 294095"/>
                  <a:gd name="connsiteY2094" fmla="*/ 312346 h 611167"/>
                  <a:gd name="connsiteX2095" fmla="*/ 40822 w 294095"/>
                  <a:gd name="connsiteY2095" fmla="*/ 313191 h 611167"/>
                  <a:gd name="connsiteX2096" fmla="*/ 40706 w 294095"/>
                  <a:gd name="connsiteY2096" fmla="*/ 313515 h 611167"/>
                  <a:gd name="connsiteX2097" fmla="*/ 40706 w 294095"/>
                  <a:gd name="connsiteY2097" fmla="*/ 313607 h 611167"/>
                  <a:gd name="connsiteX2098" fmla="*/ 40718 w 294095"/>
                  <a:gd name="connsiteY2098" fmla="*/ 314024 h 611167"/>
                  <a:gd name="connsiteX2099" fmla="*/ 40729 w 294095"/>
                  <a:gd name="connsiteY2099" fmla="*/ 314128 h 611167"/>
                  <a:gd name="connsiteX2100" fmla="*/ 41770 w 294095"/>
                  <a:gd name="connsiteY2100" fmla="*/ 316118 h 611167"/>
                  <a:gd name="connsiteX2101" fmla="*/ 42002 w 294095"/>
                  <a:gd name="connsiteY2101" fmla="*/ 316511 h 611167"/>
                  <a:gd name="connsiteX2102" fmla="*/ 43679 w 294095"/>
                  <a:gd name="connsiteY2102" fmla="*/ 319161 h 611167"/>
                  <a:gd name="connsiteX2103" fmla="*/ 43946 w 294095"/>
                  <a:gd name="connsiteY2103" fmla="*/ 319554 h 611167"/>
                  <a:gd name="connsiteX2104" fmla="*/ 46757 w 294095"/>
                  <a:gd name="connsiteY2104" fmla="*/ 323476 h 611167"/>
                  <a:gd name="connsiteX2105" fmla="*/ 47220 w 294095"/>
                  <a:gd name="connsiteY2105" fmla="*/ 324251 h 611167"/>
                  <a:gd name="connsiteX2106" fmla="*/ 47683 w 294095"/>
                  <a:gd name="connsiteY2106" fmla="*/ 325258 h 611167"/>
                  <a:gd name="connsiteX2107" fmla="*/ 47995 w 294095"/>
                  <a:gd name="connsiteY2107" fmla="*/ 326183 h 611167"/>
                  <a:gd name="connsiteX2108" fmla="*/ 48307 w 294095"/>
                  <a:gd name="connsiteY2108" fmla="*/ 327838 h 611167"/>
                  <a:gd name="connsiteX2109" fmla="*/ 48296 w 294095"/>
                  <a:gd name="connsiteY2109" fmla="*/ 327745 h 611167"/>
                  <a:gd name="connsiteX2110" fmla="*/ 48620 w 294095"/>
                  <a:gd name="connsiteY2110" fmla="*/ 329319 h 611167"/>
                  <a:gd name="connsiteX2111" fmla="*/ 48678 w 294095"/>
                  <a:gd name="connsiteY2111" fmla="*/ 330244 h 611167"/>
                  <a:gd name="connsiteX2112" fmla="*/ 48608 w 294095"/>
                  <a:gd name="connsiteY2112" fmla="*/ 331309 h 611167"/>
                  <a:gd name="connsiteX2113" fmla="*/ 48770 w 294095"/>
                  <a:gd name="connsiteY2113" fmla="*/ 333310 h 611167"/>
                  <a:gd name="connsiteX2114" fmla="*/ 49013 w 294095"/>
                  <a:gd name="connsiteY2114" fmla="*/ 337093 h 611167"/>
                  <a:gd name="connsiteX2115" fmla="*/ 48978 w 294095"/>
                  <a:gd name="connsiteY2115" fmla="*/ 337672 h 611167"/>
                  <a:gd name="connsiteX2116" fmla="*/ 48863 w 294095"/>
                  <a:gd name="connsiteY2116" fmla="*/ 338181 h 611167"/>
                  <a:gd name="connsiteX2117" fmla="*/ 48747 w 294095"/>
                  <a:gd name="connsiteY2117" fmla="*/ 338679 h 611167"/>
                  <a:gd name="connsiteX2118" fmla="*/ 48666 w 294095"/>
                  <a:gd name="connsiteY2118" fmla="*/ 339118 h 611167"/>
                  <a:gd name="connsiteX2119" fmla="*/ 48608 w 294095"/>
                  <a:gd name="connsiteY2119" fmla="*/ 339581 h 611167"/>
                  <a:gd name="connsiteX2120" fmla="*/ 48539 w 294095"/>
                  <a:gd name="connsiteY2120" fmla="*/ 340044 h 611167"/>
                  <a:gd name="connsiteX2121" fmla="*/ 48504 w 294095"/>
                  <a:gd name="connsiteY2121" fmla="*/ 340634 h 611167"/>
                  <a:gd name="connsiteX2122" fmla="*/ 48573 w 294095"/>
                  <a:gd name="connsiteY2122" fmla="*/ 340773 h 611167"/>
                  <a:gd name="connsiteX2123" fmla="*/ 48712 w 294095"/>
                  <a:gd name="connsiteY2123" fmla="*/ 340807 h 611167"/>
                  <a:gd name="connsiteX2124" fmla="*/ 50702 w 294095"/>
                  <a:gd name="connsiteY2124" fmla="*/ 341270 h 611167"/>
                  <a:gd name="connsiteX2125" fmla="*/ 51211 w 294095"/>
                  <a:gd name="connsiteY2125" fmla="*/ 341467 h 611167"/>
                  <a:gd name="connsiteX2126" fmla="*/ 51663 w 294095"/>
                  <a:gd name="connsiteY2126" fmla="*/ 341721 h 611167"/>
                  <a:gd name="connsiteX2127" fmla="*/ 52125 w 294095"/>
                  <a:gd name="connsiteY2127" fmla="*/ 342080 h 611167"/>
                  <a:gd name="connsiteX2128" fmla="*/ 54185 w 294095"/>
                  <a:gd name="connsiteY2128" fmla="*/ 344232 h 611167"/>
                  <a:gd name="connsiteX2129" fmla="*/ 54636 w 294095"/>
                  <a:gd name="connsiteY2129" fmla="*/ 344915 h 611167"/>
                  <a:gd name="connsiteX2130" fmla="*/ 55099 w 294095"/>
                  <a:gd name="connsiteY2130" fmla="*/ 345840 h 611167"/>
                  <a:gd name="connsiteX2131" fmla="*/ 55585 w 294095"/>
                  <a:gd name="connsiteY2131" fmla="*/ 346685 h 611167"/>
                  <a:gd name="connsiteX2132" fmla="*/ 55839 w 294095"/>
                  <a:gd name="connsiteY2132" fmla="*/ 347090 h 611167"/>
                  <a:gd name="connsiteX2133" fmla="*/ 56117 w 294095"/>
                  <a:gd name="connsiteY2133" fmla="*/ 347506 h 611167"/>
                  <a:gd name="connsiteX2134" fmla="*/ 56614 w 294095"/>
                  <a:gd name="connsiteY2134" fmla="*/ 348420 h 611167"/>
                  <a:gd name="connsiteX2135" fmla="*/ 57679 w 294095"/>
                  <a:gd name="connsiteY2135" fmla="*/ 349033 h 611167"/>
                  <a:gd name="connsiteX2136" fmla="*/ 59148 w 294095"/>
                  <a:gd name="connsiteY2136" fmla="*/ 349924 h 611167"/>
                  <a:gd name="connsiteX2137" fmla="*/ 59970 w 294095"/>
                  <a:gd name="connsiteY2137" fmla="*/ 351035 h 611167"/>
                  <a:gd name="connsiteX2138" fmla="*/ 60583 w 294095"/>
                  <a:gd name="connsiteY2138" fmla="*/ 353094 h 611167"/>
                  <a:gd name="connsiteX2139" fmla="*/ 60733 w 294095"/>
                  <a:gd name="connsiteY2139" fmla="*/ 353592 h 611167"/>
                  <a:gd name="connsiteX2140" fmla="*/ 60884 w 294095"/>
                  <a:gd name="connsiteY2140" fmla="*/ 354101 h 611167"/>
                  <a:gd name="connsiteX2141" fmla="*/ 64158 w 294095"/>
                  <a:gd name="connsiteY2141" fmla="*/ 364884 h 611167"/>
                  <a:gd name="connsiteX2142" fmla="*/ 63846 w 294095"/>
                  <a:gd name="connsiteY2142" fmla="*/ 366677 h 611167"/>
                  <a:gd name="connsiteX2143" fmla="*/ 63568 w 294095"/>
                  <a:gd name="connsiteY2143" fmla="*/ 367036 h 611167"/>
                  <a:gd name="connsiteX2144" fmla="*/ 63082 w 294095"/>
                  <a:gd name="connsiteY2144" fmla="*/ 367487 h 611167"/>
                  <a:gd name="connsiteX2145" fmla="*/ 62341 w 294095"/>
                  <a:gd name="connsiteY2145" fmla="*/ 367984 h 611167"/>
                  <a:gd name="connsiteX2146" fmla="*/ 62446 w 294095"/>
                  <a:gd name="connsiteY2146" fmla="*/ 369627 h 611167"/>
                  <a:gd name="connsiteX2147" fmla="*/ 62422 w 294095"/>
                  <a:gd name="connsiteY2147" fmla="*/ 370368 h 611167"/>
                  <a:gd name="connsiteX2148" fmla="*/ 62237 w 294095"/>
                  <a:gd name="connsiteY2148" fmla="*/ 372138 h 611167"/>
                  <a:gd name="connsiteX2149" fmla="*/ 62122 w 294095"/>
                  <a:gd name="connsiteY2149" fmla="*/ 372809 h 611167"/>
                  <a:gd name="connsiteX2150" fmla="*/ 61508 w 294095"/>
                  <a:gd name="connsiteY2150" fmla="*/ 375030 h 611167"/>
                  <a:gd name="connsiteX2151" fmla="*/ 61184 w 294095"/>
                  <a:gd name="connsiteY2151" fmla="*/ 375690 h 611167"/>
                  <a:gd name="connsiteX2152" fmla="*/ 60872 w 294095"/>
                  <a:gd name="connsiteY2152" fmla="*/ 376118 h 611167"/>
                  <a:gd name="connsiteX2153" fmla="*/ 60479 w 294095"/>
                  <a:gd name="connsiteY2153" fmla="*/ 376569 h 611167"/>
                  <a:gd name="connsiteX2154" fmla="*/ 60213 w 294095"/>
                  <a:gd name="connsiteY2154" fmla="*/ 376939 h 611167"/>
                  <a:gd name="connsiteX2155" fmla="*/ 59923 w 294095"/>
                  <a:gd name="connsiteY2155" fmla="*/ 377344 h 611167"/>
                  <a:gd name="connsiteX2156" fmla="*/ 59611 w 294095"/>
                  <a:gd name="connsiteY2156" fmla="*/ 377784 h 611167"/>
                  <a:gd name="connsiteX2157" fmla="*/ 59368 w 294095"/>
                  <a:gd name="connsiteY2157" fmla="*/ 378119 h 611167"/>
                  <a:gd name="connsiteX2158" fmla="*/ 58246 w 294095"/>
                  <a:gd name="connsiteY2158" fmla="*/ 380364 h 611167"/>
                  <a:gd name="connsiteX2159" fmla="*/ 58014 w 294095"/>
                  <a:gd name="connsiteY2159" fmla="*/ 380827 h 611167"/>
                  <a:gd name="connsiteX2160" fmla="*/ 57771 w 294095"/>
                  <a:gd name="connsiteY2160" fmla="*/ 381313 h 611167"/>
                  <a:gd name="connsiteX2161" fmla="*/ 57829 w 294095"/>
                  <a:gd name="connsiteY2161" fmla="*/ 381209 h 611167"/>
                  <a:gd name="connsiteX2162" fmla="*/ 57332 w 294095"/>
                  <a:gd name="connsiteY2162" fmla="*/ 382296 h 611167"/>
                  <a:gd name="connsiteX2163" fmla="*/ 56730 w 294095"/>
                  <a:gd name="connsiteY2163" fmla="*/ 383361 h 611167"/>
                  <a:gd name="connsiteX2164" fmla="*/ 56314 w 294095"/>
                  <a:gd name="connsiteY2164" fmla="*/ 383858 h 611167"/>
                  <a:gd name="connsiteX2165" fmla="*/ 55770 w 294095"/>
                  <a:gd name="connsiteY2165" fmla="*/ 384321 h 611167"/>
                  <a:gd name="connsiteX2166" fmla="*/ 55203 w 294095"/>
                  <a:gd name="connsiteY2166" fmla="*/ 384726 h 611167"/>
                  <a:gd name="connsiteX2167" fmla="*/ 55457 w 294095"/>
                  <a:gd name="connsiteY2167" fmla="*/ 385350 h 611167"/>
                  <a:gd name="connsiteX2168" fmla="*/ 55608 w 294095"/>
                  <a:gd name="connsiteY2168" fmla="*/ 385512 h 611167"/>
                  <a:gd name="connsiteX2169" fmla="*/ 56395 w 294095"/>
                  <a:gd name="connsiteY2169" fmla="*/ 386450 h 611167"/>
                  <a:gd name="connsiteX2170" fmla="*/ 58558 w 294095"/>
                  <a:gd name="connsiteY2170" fmla="*/ 386380 h 611167"/>
                  <a:gd name="connsiteX2171" fmla="*/ 60386 w 294095"/>
                  <a:gd name="connsiteY2171" fmla="*/ 387433 h 611167"/>
                  <a:gd name="connsiteX2172" fmla="*/ 60548 w 294095"/>
                  <a:gd name="connsiteY2172" fmla="*/ 387757 h 611167"/>
                  <a:gd name="connsiteX2173" fmla="*/ 60756 w 294095"/>
                  <a:gd name="connsiteY2173" fmla="*/ 389018 h 611167"/>
                  <a:gd name="connsiteX2174" fmla="*/ 60583 w 294095"/>
                  <a:gd name="connsiteY2174" fmla="*/ 390106 h 611167"/>
                  <a:gd name="connsiteX2175" fmla="*/ 60467 w 294095"/>
                  <a:gd name="connsiteY2175" fmla="*/ 390522 h 611167"/>
                  <a:gd name="connsiteX2176" fmla="*/ 60270 w 294095"/>
                  <a:gd name="connsiteY2176" fmla="*/ 391020 h 611167"/>
                  <a:gd name="connsiteX2177" fmla="*/ 59866 w 294095"/>
                  <a:gd name="connsiteY2177" fmla="*/ 391633 h 611167"/>
                  <a:gd name="connsiteX2178" fmla="*/ 59599 w 294095"/>
                  <a:gd name="connsiteY2178" fmla="*/ 391899 h 611167"/>
                  <a:gd name="connsiteX2179" fmla="*/ 59414 w 294095"/>
                  <a:gd name="connsiteY2179" fmla="*/ 393588 h 611167"/>
                  <a:gd name="connsiteX2180" fmla="*/ 59449 w 294095"/>
                  <a:gd name="connsiteY2180" fmla="*/ 393820 h 611167"/>
                  <a:gd name="connsiteX2181" fmla="*/ 59472 w 294095"/>
                  <a:gd name="connsiteY2181" fmla="*/ 394329 h 611167"/>
                  <a:gd name="connsiteX2182" fmla="*/ 59449 w 294095"/>
                  <a:gd name="connsiteY2182" fmla="*/ 394861 h 611167"/>
                  <a:gd name="connsiteX2183" fmla="*/ 59299 w 294095"/>
                  <a:gd name="connsiteY2183" fmla="*/ 395648 h 611167"/>
                  <a:gd name="connsiteX2184" fmla="*/ 59125 w 294095"/>
                  <a:gd name="connsiteY2184" fmla="*/ 396133 h 611167"/>
                  <a:gd name="connsiteX2185" fmla="*/ 59299 w 294095"/>
                  <a:gd name="connsiteY2185" fmla="*/ 397614 h 611167"/>
                  <a:gd name="connsiteX2186" fmla="*/ 59299 w 294095"/>
                  <a:gd name="connsiteY2186" fmla="*/ 398054 h 611167"/>
                  <a:gd name="connsiteX2187" fmla="*/ 59241 w 294095"/>
                  <a:gd name="connsiteY2187" fmla="*/ 398552 h 611167"/>
                  <a:gd name="connsiteX2188" fmla="*/ 58558 w 294095"/>
                  <a:gd name="connsiteY2188" fmla="*/ 399847 h 611167"/>
                  <a:gd name="connsiteX2189" fmla="*/ 56140 w 294095"/>
                  <a:gd name="connsiteY2189" fmla="*/ 401965 h 611167"/>
                  <a:gd name="connsiteX2190" fmla="*/ 55596 w 294095"/>
                  <a:gd name="connsiteY2190" fmla="*/ 402381 h 611167"/>
                  <a:gd name="connsiteX2191" fmla="*/ 55053 w 294095"/>
                  <a:gd name="connsiteY2191" fmla="*/ 402670 h 611167"/>
                  <a:gd name="connsiteX2192" fmla="*/ 54867 w 294095"/>
                  <a:gd name="connsiteY2192" fmla="*/ 402821 h 611167"/>
                  <a:gd name="connsiteX2193" fmla="*/ 54555 w 294095"/>
                  <a:gd name="connsiteY2193" fmla="*/ 403145 h 611167"/>
                  <a:gd name="connsiteX2194" fmla="*/ 54023 w 294095"/>
                  <a:gd name="connsiteY2194" fmla="*/ 403596 h 611167"/>
                  <a:gd name="connsiteX2195" fmla="*/ 53236 w 294095"/>
                  <a:gd name="connsiteY2195" fmla="*/ 404082 h 611167"/>
                  <a:gd name="connsiteX2196" fmla="*/ 52496 w 294095"/>
                  <a:gd name="connsiteY2196" fmla="*/ 404394 h 611167"/>
                  <a:gd name="connsiteX2197" fmla="*/ 52473 w 294095"/>
                  <a:gd name="connsiteY2197" fmla="*/ 404406 h 611167"/>
                  <a:gd name="connsiteX2198" fmla="*/ 52473 w 294095"/>
                  <a:gd name="connsiteY2198" fmla="*/ 404822 h 611167"/>
                  <a:gd name="connsiteX2199" fmla="*/ 52496 w 294095"/>
                  <a:gd name="connsiteY2199" fmla="*/ 404938 h 611167"/>
                  <a:gd name="connsiteX2200" fmla="*/ 52843 w 294095"/>
                  <a:gd name="connsiteY2200" fmla="*/ 405771 h 611167"/>
                  <a:gd name="connsiteX2201" fmla="*/ 53155 w 294095"/>
                  <a:gd name="connsiteY2201" fmla="*/ 406627 h 611167"/>
                  <a:gd name="connsiteX2202" fmla="*/ 53699 w 294095"/>
                  <a:gd name="connsiteY2202" fmla="*/ 409253 h 611167"/>
                  <a:gd name="connsiteX2203" fmla="*/ 54312 w 294095"/>
                  <a:gd name="connsiteY2203" fmla="*/ 413048 h 611167"/>
                  <a:gd name="connsiteX2204" fmla="*/ 54393 w 294095"/>
                  <a:gd name="connsiteY2204" fmla="*/ 413569 h 611167"/>
                  <a:gd name="connsiteX2205" fmla="*/ 54474 w 294095"/>
                  <a:gd name="connsiteY2205" fmla="*/ 414066 h 611167"/>
                  <a:gd name="connsiteX2206" fmla="*/ 55261 w 294095"/>
                  <a:gd name="connsiteY2206" fmla="*/ 418324 h 611167"/>
                  <a:gd name="connsiteX2207" fmla="*/ 57656 w 294095"/>
                  <a:gd name="connsiteY2207" fmla="*/ 434406 h 611167"/>
                  <a:gd name="connsiteX2208" fmla="*/ 57795 w 294095"/>
                  <a:gd name="connsiteY2208" fmla="*/ 436234 h 611167"/>
                  <a:gd name="connsiteX2209" fmla="*/ 58373 w 294095"/>
                  <a:gd name="connsiteY2209" fmla="*/ 436905 h 611167"/>
                  <a:gd name="connsiteX2210" fmla="*/ 58604 w 294095"/>
                  <a:gd name="connsiteY2210" fmla="*/ 437310 h 611167"/>
                  <a:gd name="connsiteX2211" fmla="*/ 58836 w 294095"/>
                  <a:gd name="connsiteY2211" fmla="*/ 438085 h 611167"/>
                  <a:gd name="connsiteX2212" fmla="*/ 59033 w 294095"/>
                  <a:gd name="connsiteY2212" fmla="*/ 440410 h 611167"/>
                  <a:gd name="connsiteX2213" fmla="*/ 58998 w 294095"/>
                  <a:gd name="connsiteY2213" fmla="*/ 444263 h 611167"/>
                  <a:gd name="connsiteX2214" fmla="*/ 58917 w 294095"/>
                  <a:gd name="connsiteY2214" fmla="*/ 444934 h 611167"/>
                  <a:gd name="connsiteX2215" fmla="*/ 58709 w 294095"/>
                  <a:gd name="connsiteY2215" fmla="*/ 446126 h 611167"/>
                  <a:gd name="connsiteX2216" fmla="*/ 58593 w 294095"/>
                  <a:gd name="connsiteY2216" fmla="*/ 446566 h 611167"/>
                  <a:gd name="connsiteX2217" fmla="*/ 58593 w 294095"/>
                  <a:gd name="connsiteY2217" fmla="*/ 446797 h 611167"/>
                  <a:gd name="connsiteX2218" fmla="*/ 58662 w 294095"/>
                  <a:gd name="connsiteY2218" fmla="*/ 448313 h 611167"/>
                  <a:gd name="connsiteX2219" fmla="*/ 58662 w 294095"/>
                  <a:gd name="connsiteY2219" fmla="*/ 450569 h 611167"/>
                  <a:gd name="connsiteX2220" fmla="*/ 58662 w 294095"/>
                  <a:gd name="connsiteY2220" fmla="*/ 451089 h 611167"/>
                  <a:gd name="connsiteX2221" fmla="*/ 58662 w 294095"/>
                  <a:gd name="connsiteY2221" fmla="*/ 451575 h 611167"/>
                  <a:gd name="connsiteX2222" fmla="*/ 58685 w 294095"/>
                  <a:gd name="connsiteY2222" fmla="*/ 452061 h 611167"/>
                  <a:gd name="connsiteX2223" fmla="*/ 58628 w 294095"/>
                  <a:gd name="connsiteY2223" fmla="*/ 452883 h 611167"/>
                  <a:gd name="connsiteX2224" fmla="*/ 58419 w 294095"/>
                  <a:gd name="connsiteY2224" fmla="*/ 454144 h 611167"/>
                  <a:gd name="connsiteX2225" fmla="*/ 58188 w 294095"/>
                  <a:gd name="connsiteY2225" fmla="*/ 454745 h 611167"/>
                  <a:gd name="connsiteX2226" fmla="*/ 57945 w 294095"/>
                  <a:gd name="connsiteY2226" fmla="*/ 455185 h 611167"/>
                  <a:gd name="connsiteX2227" fmla="*/ 57690 w 294095"/>
                  <a:gd name="connsiteY2227" fmla="*/ 455532 h 611167"/>
                  <a:gd name="connsiteX2228" fmla="*/ 57864 w 294095"/>
                  <a:gd name="connsiteY2228" fmla="*/ 455937 h 611167"/>
                  <a:gd name="connsiteX2229" fmla="*/ 58014 w 294095"/>
                  <a:gd name="connsiteY2229" fmla="*/ 456423 h 611167"/>
                  <a:gd name="connsiteX2230" fmla="*/ 58107 w 294095"/>
                  <a:gd name="connsiteY2230" fmla="*/ 456932 h 611167"/>
                  <a:gd name="connsiteX2231" fmla="*/ 58084 w 294095"/>
                  <a:gd name="connsiteY2231" fmla="*/ 457730 h 611167"/>
                  <a:gd name="connsiteX2232" fmla="*/ 57424 w 294095"/>
                  <a:gd name="connsiteY2232" fmla="*/ 460403 h 611167"/>
                  <a:gd name="connsiteX2233" fmla="*/ 56730 w 294095"/>
                  <a:gd name="connsiteY2233" fmla="*/ 462543 h 611167"/>
                  <a:gd name="connsiteX2234" fmla="*/ 55434 w 294095"/>
                  <a:gd name="connsiteY2234" fmla="*/ 466141 h 611167"/>
                  <a:gd name="connsiteX2235" fmla="*/ 56071 w 294095"/>
                  <a:gd name="connsiteY2235" fmla="*/ 468432 h 611167"/>
                  <a:gd name="connsiteX2236" fmla="*/ 56233 w 294095"/>
                  <a:gd name="connsiteY2236" fmla="*/ 468849 h 611167"/>
                  <a:gd name="connsiteX2237" fmla="*/ 57170 w 294095"/>
                  <a:gd name="connsiteY2237" fmla="*/ 471359 h 611167"/>
                  <a:gd name="connsiteX2238" fmla="*/ 57343 w 294095"/>
                  <a:gd name="connsiteY2238" fmla="*/ 471857 h 611167"/>
                  <a:gd name="connsiteX2239" fmla="*/ 57517 w 294095"/>
                  <a:gd name="connsiteY2239" fmla="*/ 472308 h 611167"/>
                  <a:gd name="connsiteX2240" fmla="*/ 58130 w 294095"/>
                  <a:gd name="connsiteY2240" fmla="*/ 473789 h 611167"/>
                  <a:gd name="connsiteX2241" fmla="*/ 58327 w 294095"/>
                  <a:gd name="connsiteY2241" fmla="*/ 474483 h 611167"/>
                  <a:gd name="connsiteX2242" fmla="*/ 57609 w 294095"/>
                  <a:gd name="connsiteY2242" fmla="*/ 476635 h 611167"/>
                  <a:gd name="connsiteX2243" fmla="*/ 55029 w 294095"/>
                  <a:gd name="connsiteY2243" fmla="*/ 478556 h 611167"/>
                  <a:gd name="connsiteX2244" fmla="*/ 54185 w 294095"/>
                  <a:gd name="connsiteY2244" fmla="*/ 478926 h 611167"/>
                  <a:gd name="connsiteX2245" fmla="*/ 53317 w 294095"/>
                  <a:gd name="connsiteY2245" fmla="*/ 479042 h 611167"/>
                  <a:gd name="connsiteX2246" fmla="*/ 51177 w 294095"/>
                  <a:gd name="connsiteY2246" fmla="*/ 479042 h 611167"/>
                  <a:gd name="connsiteX2247" fmla="*/ 50239 w 294095"/>
                  <a:gd name="connsiteY2247" fmla="*/ 478926 h 611167"/>
                  <a:gd name="connsiteX2248" fmla="*/ 46815 w 294095"/>
                  <a:gd name="connsiteY2248" fmla="*/ 478220 h 611167"/>
                  <a:gd name="connsiteX2249" fmla="*/ 46607 w 294095"/>
                  <a:gd name="connsiteY2249" fmla="*/ 478232 h 611167"/>
                  <a:gd name="connsiteX2250" fmla="*/ 42384 w 294095"/>
                  <a:gd name="connsiteY2250" fmla="*/ 478671 h 611167"/>
                  <a:gd name="connsiteX2251" fmla="*/ 41551 w 294095"/>
                  <a:gd name="connsiteY2251" fmla="*/ 478660 h 611167"/>
                  <a:gd name="connsiteX2252" fmla="*/ 38797 w 294095"/>
                  <a:gd name="connsiteY2252" fmla="*/ 478428 h 611167"/>
                  <a:gd name="connsiteX2253" fmla="*/ 37455 w 294095"/>
                  <a:gd name="connsiteY2253" fmla="*/ 477746 h 611167"/>
                  <a:gd name="connsiteX2254" fmla="*/ 37143 w 294095"/>
                  <a:gd name="connsiteY2254" fmla="*/ 477399 h 611167"/>
                  <a:gd name="connsiteX2255" fmla="*/ 37120 w 294095"/>
                  <a:gd name="connsiteY2255" fmla="*/ 477375 h 611167"/>
                  <a:gd name="connsiteX2256" fmla="*/ 37108 w 294095"/>
                  <a:gd name="connsiteY2256" fmla="*/ 477387 h 611167"/>
                  <a:gd name="connsiteX2257" fmla="*/ 36113 w 294095"/>
                  <a:gd name="connsiteY2257" fmla="*/ 477561 h 611167"/>
                  <a:gd name="connsiteX2258" fmla="*/ 35176 w 294095"/>
                  <a:gd name="connsiteY2258" fmla="*/ 477584 h 611167"/>
                  <a:gd name="connsiteX2259" fmla="*/ 35373 w 294095"/>
                  <a:gd name="connsiteY2259" fmla="*/ 478718 h 611167"/>
                  <a:gd name="connsiteX2260" fmla="*/ 35176 w 294095"/>
                  <a:gd name="connsiteY2260" fmla="*/ 480372 h 611167"/>
                  <a:gd name="connsiteX2261" fmla="*/ 34921 w 294095"/>
                  <a:gd name="connsiteY2261" fmla="*/ 481089 h 611167"/>
                  <a:gd name="connsiteX2262" fmla="*/ 33834 w 294095"/>
                  <a:gd name="connsiteY2262" fmla="*/ 482917 h 611167"/>
                  <a:gd name="connsiteX2263" fmla="*/ 34412 w 294095"/>
                  <a:gd name="connsiteY2263" fmla="*/ 483322 h 611167"/>
                  <a:gd name="connsiteX2264" fmla="*/ 35095 w 294095"/>
                  <a:gd name="connsiteY2264" fmla="*/ 483299 h 611167"/>
                  <a:gd name="connsiteX2265" fmla="*/ 38462 w 294095"/>
                  <a:gd name="connsiteY2265" fmla="*/ 483369 h 611167"/>
                  <a:gd name="connsiteX2266" fmla="*/ 39838 w 294095"/>
                  <a:gd name="connsiteY2266" fmla="*/ 483450 h 611167"/>
                  <a:gd name="connsiteX2267" fmla="*/ 40347 w 294095"/>
                  <a:gd name="connsiteY2267" fmla="*/ 483542 h 611167"/>
                  <a:gd name="connsiteX2268" fmla="*/ 40556 w 294095"/>
                  <a:gd name="connsiteY2268" fmla="*/ 483565 h 611167"/>
                  <a:gd name="connsiteX2269" fmla="*/ 42361 w 294095"/>
                  <a:gd name="connsiteY2269" fmla="*/ 483299 h 611167"/>
                  <a:gd name="connsiteX2270" fmla="*/ 42870 w 294095"/>
                  <a:gd name="connsiteY2270" fmla="*/ 483288 h 611167"/>
                  <a:gd name="connsiteX2271" fmla="*/ 43390 w 294095"/>
                  <a:gd name="connsiteY2271" fmla="*/ 483345 h 611167"/>
                  <a:gd name="connsiteX2272" fmla="*/ 44281 w 294095"/>
                  <a:gd name="connsiteY2272" fmla="*/ 483588 h 611167"/>
                  <a:gd name="connsiteX2273" fmla="*/ 44941 w 294095"/>
                  <a:gd name="connsiteY2273" fmla="*/ 483854 h 611167"/>
                  <a:gd name="connsiteX2274" fmla="*/ 45519 w 294095"/>
                  <a:gd name="connsiteY2274" fmla="*/ 484202 h 611167"/>
                  <a:gd name="connsiteX2275" fmla="*/ 47127 w 294095"/>
                  <a:gd name="connsiteY2275" fmla="*/ 485636 h 611167"/>
                  <a:gd name="connsiteX2276" fmla="*/ 47463 w 294095"/>
                  <a:gd name="connsiteY2276" fmla="*/ 486006 h 611167"/>
                  <a:gd name="connsiteX2277" fmla="*/ 48064 w 294095"/>
                  <a:gd name="connsiteY2277" fmla="*/ 486886 h 611167"/>
                  <a:gd name="connsiteX2278" fmla="*/ 48435 w 294095"/>
                  <a:gd name="connsiteY2278" fmla="*/ 487661 h 611167"/>
                  <a:gd name="connsiteX2279" fmla="*/ 48516 w 294095"/>
                  <a:gd name="connsiteY2279" fmla="*/ 487939 h 611167"/>
                  <a:gd name="connsiteX2280" fmla="*/ 48805 w 294095"/>
                  <a:gd name="connsiteY2280" fmla="*/ 488193 h 611167"/>
                  <a:gd name="connsiteX2281" fmla="*/ 49198 w 294095"/>
                  <a:gd name="connsiteY2281" fmla="*/ 488517 h 611167"/>
                  <a:gd name="connsiteX2282" fmla="*/ 49488 w 294095"/>
                  <a:gd name="connsiteY2282" fmla="*/ 488806 h 611167"/>
                  <a:gd name="connsiteX2283" fmla="*/ 49823 w 294095"/>
                  <a:gd name="connsiteY2283" fmla="*/ 489211 h 611167"/>
                  <a:gd name="connsiteX2284" fmla="*/ 50540 w 294095"/>
                  <a:gd name="connsiteY2284" fmla="*/ 490334 h 611167"/>
                  <a:gd name="connsiteX2285" fmla="*/ 50806 w 294095"/>
                  <a:gd name="connsiteY2285" fmla="*/ 491039 h 611167"/>
                  <a:gd name="connsiteX2286" fmla="*/ 50887 w 294095"/>
                  <a:gd name="connsiteY2286" fmla="*/ 491525 h 611167"/>
                  <a:gd name="connsiteX2287" fmla="*/ 50795 w 294095"/>
                  <a:gd name="connsiteY2287" fmla="*/ 492567 h 611167"/>
                  <a:gd name="connsiteX2288" fmla="*/ 49846 w 294095"/>
                  <a:gd name="connsiteY2288" fmla="*/ 495077 h 611167"/>
                  <a:gd name="connsiteX2289" fmla="*/ 49476 w 294095"/>
                  <a:gd name="connsiteY2289" fmla="*/ 495783 h 611167"/>
                  <a:gd name="connsiteX2290" fmla="*/ 48088 w 294095"/>
                  <a:gd name="connsiteY2290" fmla="*/ 496778 h 611167"/>
                  <a:gd name="connsiteX2291" fmla="*/ 47903 w 294095"/>
                  <a:gd name="connsiteY2291" fmla="*/ 498132 h 611167"/>
                  <a:gd name="connsiteX2292" fmla="*/ 48736 w 294095"/>
                  <a:gd name="connsiteY2292" fmla="*/ 500723 h 611167"/>
                  <a:gd name="connsiteX2293" fmla="*/ 48585 w 294095"/>
                  <a:gd name="connsiteY2293" fmla="*/ 501047 h 611167"/>
                  <a:gd name="connsiteX2294" fmla="*/ 48064 w 294095"/>
                  <a:gd name="connsiteY2294" fmla="*/ 501730 h 611167"/>
                  <a:gd name="connsiteX2295" fmla="*/ 46422 w 294095"/>
                  <a:gd name="connsiteY2295" fmla="*/ 503118 h 611167"/>
                  <a:gd name="connsiteX2296" fmla="*/ 45080 w 294095"/>
                  <a:gd name="connsiteY2296" fmla="*/ 503581 h 611167"/>
                  <a:gd name="connsiteX2297" fmla="*/ 44385 w 294095"/>
                  <a:gd name="connsiteY2297" fmla="*/ 503569 h 611167"/>
                  <a:gd name="connsiteX2298" fmla="*/ 44316 w 294095"/>
                  <a:gd name="connsiteY2298" fmla="*/ 503673 h 611167"/>
                  <a:gd name="connsiteX2299" fmla="*/ 43818 w 294095"/>
                  <a:gd name="connsiteY2299" fmla="*/ 504344 h 611167"/>
                  <a:gd name="connsiteX2300" fmla="*/ 42870 w 294095"/>
                  <a:gd name="connsiteY2300" fmla="*/ 505293 h 611167"/>
                  <a:gd name="connsiteX2301" fmla="*/ 42291 w 294095"/>
                  <a:gd name="connsiteY2301" fmla="*/ 505663 h 611167"/>
                  <a:gd name="connsiteX2302" fmla="*/ 42083 w 294095"/>
                  <a:gd name="connsiteY2302" fmla="*/ 506439 h 611167"/>
                  <a:gd name="connsiteX2303" fmla="*/ 42095 w 294095"/>
                  <a:gd name="connsiteY2303" fmla="*/ 506473 h 611167"/>
                  <a:gd name="connsiteX2304" fmla="*/ 42280 w 294095"/>
                  <a:gd name="connsiteY2304" fmla="*/ 507214 h 611167"/>
                  <a:gd name="connsiteX2305" fmla="*/ 42314 w 294095"/>
                  <a:gd name="connsiteY2305" fmla="*/ 507746 h 611167"/>
                  <a:gd name="connsiteX2306" fmla="*/ 42141 w 294095"/>
                  <a:gd name="connsiteY2306" fmla="*/ 508683 h 611167"/>
                  <a:gd name="connsiteX2307" fmla="*/ 41944 w 294095"/>
                  <a:gd name="connsiteY2307" fmla="*/ 509146 h 611167"/>
                  <a:gd name="connsiteX2308" fmla="*/ 41678 w 294095"/>
                  <a:gd name="connsiteY2308" fmla="*/ 509586 h 611167"/>
                  <a:gd name="connsiteX2309" fmla="*/ 41088 w 294095"/>
                  <a:gd name="connsiteY2309" fmla="*/ 510303 h 611167"/>
                  <a:gd name="connsiteX2310" fmla="*/ 41192 w 294095"/>
                  <a:gd name="connsiteY2310" fmla="*/ 510442 h 611167"/>
                  <a:gd name="connsiteX2311" fmla="*/ 41470 w 294095"/>
                  <a:gd name="connsiteY2311" fmla="*/ 510847 h 611167"/>
                  <a:gd name="connsiteX2312" fmla="*/ 42523 w 294095"/>
                  <a:gd name="connsiteY2312" fmla="*/ 511957 h 611167"/>
                  <a:gd name="connsiteX2313" fmla="*/ 42638 w 294095"/>
                  <a:gd name="connsiteY2313" fmla="*/ 512247 h 611167"/>
                  <a:gd name="connsiteX2314" fmla="*/ 42071 w 294095"/>
                  <a:gd name="connsiteY2314" fmla="*/ 514480 h 611167"/>
                  <a:gd name="connsiteX2315" fmla="*/ 41678 w 294095"/>
                  <a:gd name="connsiteY2315" fmla="*/ 514827 h 611167"/>
                  <a:gd name="connsiteX2316" fmla="*/ 40567 w 294095"/>
                  <a:gd name="connsiteY2316" fmla="*/ 515313 h 611167"/>
                  <a:gd name="connsiteX2317" fmla="*/ 36460 w 294095"/>
                  <a:gd name="connsiteY2317" fmla="*/ 515706 h 611167"/>
                  <a:gd name="connsiteX2318" fmla="*/ 35963 w 294095"/>
                  <a:gd name="connsiteY2318" fmla="*/ 515671 h 611167"/>
                  <a:gd name="connsiteX2319" fmla="*/ 35430 w 294095"/>
                  <a:gd name="connsiteY2319" fmla="*/ 515636 h 611167"/>
                  <a:gd name="connsiteX2320" fmla="*/ 34366 w 294095"/>
                  <a:gd name="connsiteY2320" fmla="*/ 515579 h 611167"/>
                  <a:gd name="connsiteX2321" fmla="*/ 33579 w 294095"/>
                  <a:gd name="connsiteY2321" fmla="*/ 515440 h 611167"/>
                  <a:gd name="connsiteX2322" fmla="*/ 32874 w 294095"/>
                  <a:gd name="connsiteY2322" fmla="*/ 515197 h 611167"/>
                  <a:gd name="connsiteX2323" fmla="*/ 31855 w 294095"/>
                  <a:gd name="connsiteY2323" fmla="*/ 514873 h 611167"/>
                  <a:gd name="connsiteX2324" fmla="*/ 30791 w 294095"/>
                  <a:gd name="connsiteY2324" fmla="*/ 514503 h 611167"/>
                  <a:gd name="connsiteX2325" fmla="*/ 30351 w 294095"/>
                  <a:gd name="connsiteY2325" fmla="*/ 514352 h 611167"/>
                  <a:gd name="connsiteX2326" fmla="*/ 29912 w 294095"/>
                  <a:gd name="connsiteY2326" fmla="*/ 514237 h 611167"/>
                  <a:gd name="connsiteX2327" fmla="*/ 25874 w 294095"/>
                  <a:gd name="connsiteY2327" fmla="*/ 513184 h 611167"/>
                  <a:gd name="connsiteX2328" fmla="*/ 25515 w 294095"/>
                  <a:gd name="connsiteY2328" fmla="*/ 513149 h 611167"/>
                  <a:gd name="connsiteX2329" fmla="*/ 24925 w 294095"/>
                  <a:gd name="connsiteY2329" fmla="*/ 513091 h 611167"/>
                  <a:gd name="connsiteX2330" fmla="*/ 24763 w 294095"/>
                  <a:gd name="connsiteY2330" fmla="*/ 513508 h 611167"/>
                  <a:gd name="connsiteX2331" fmla="*/ 24451 w 294095"/>
                  <a:gd name="connsiteY2331" fmla="*/ 514190 h 611167"/>
                  <a:gd name="connsiteX2332" fmla="*/ 25018 w 294095"/>
                  <a:gd name="connsiteY2332" fmla="*/ 515116 h 611167"/>
                  <a:gd name="connsiteX2333" fmla="*/ 25330 w 294095"/>
                  <a:gd name="connsiteY2333" fmla="*/ 515798 h 611167"/>
                  <a:gd name="connsiteX2334" fmla="*/ 25538 w 294095"/>
                  <a:gd name="connsiteY2334" fmla="*/ 516493 h 611167"/>
                  <a:gd name="connsiteX2335" fmla="*/ 25561 w 294095"/>
                  <a:gd name="connsiteY2335" fmla="*/ 517580 h 611167"/>
                  <a:gd name="connsiteX2336" fmla="*/ 25411 w 294095"/>
                  <a:gd name="connsiteY2336" fmla="*/ 518182 h 611167"/>
                  <a:gd name="connsiteX2337" fmla="*/ 25411 w 294095"/>
                  <a:gd name="connsiteY2337" fmla="*/ 518217 h 611167"/>
                  <a:gd name="connsiteX2338" fmla="*/ 25989 w 294095"/>
                  <a:gd name="connsiteY2338" fmla="*/ 520623 h 611167"/>
                  <a:gd name="connsiteX2339" fmla="*/ 26047 w 294095"/>
                  <a:gd name="connsiteY2339" fmla="*/ 520681 h 611167"/>
                  <a:gd name="connsiteX2340" fmla="*/ 26302 w 294095"/>
                  <a:gd name="connsiteY2340" fmla="*/ 520993 h 611167"/>
                  <a:gd name="connsiteX2341" fmla="*/ 26915 w 294095"/>
                  <a:gd name="connsiteY2341" fmla="*/ 521873 h 611167"/>
                  <a:gd name="connsiteX2342" fmla="*/ 28095 w 294095"/>
                  <a:gd name="connsiteY2342" fmla="*/ 523747 h 611167"/>
                  <a:gd name="connsiteX2343" fmla="*/ 28454 w 294095"/>
                  <a:gd name="connsiteY2343" fmla="*/ 524510 h 611167"/>
                  <a:gd name="connsiteX2344" fmla="*/ 28859 w 294095"/>
                  <a:gd name="connsiteY2344" fmla="*/ 525702 h 611167"/>
                  <a:gd name="connsiteX2345" fmla="*/ 28951 w 294095"/>
                  <a:gd name="connsiteY2345" fmla="*/ 526385 h 611167"/>
                  <a:gd name="connsiteX2346" fmla="*/ 28940 w 294095"/>
                  <a:gd name="connsiteY2346" fmla="*/ 526905 h 611167"/>
                  <a:gd name="connsiteX2347" fmla="*/ 28778 w 294095"/>
                  <a:gd name="connsiteY2347" fmla="*/ 528178 h 611167"/>
                  <a:gd name="connsiteX2348" fmla="*/ 28593 w 294095"/>
                  <a:gd name="connsiteY2348" fmla="*/ 529127 h 611167"/>
                  <a:gd name="connsiteX2349" fmla="*/ 28419 w 294095"/>
                  <a:gd name="connsiteY2349" fmla="*/ 529590 h 611167"/>
                  <a:gd name="connsiteX2350" fmla="*/ 28315 w 294095"/>
                  <a:gd name="connsiteY2350" fmla="*/ 529902 h 611167"/>
                  <a:gd name="connsiteX2351" fmla="*/ 28292 w 294095"/>
                  <a:gd name="connsiteY2351" fmla="*/ 530226 h 611167"/>
                  <a:gd name="connsiteX2352" fmla="*/ 27413 w 294095"/>
                  <a:gd name="connsiteY2352" fmla="*/ 531660 h 611167"/>
                  <a:gd name="connsiteX2353" fmla="*/ 27008 w 294095"/>
                  <a:gd name="connsiteY2353" fmla="*/ 531938 h 611167"/>
                  <a:gd name="connsiteX2354" fmla="*/ 26649 w 294095"/>
                  <a:gd name="connsiteY2354" fmla="*/ 532123 h 611167"/>
                  <a:gd name="connsiteX2355" fmla="*/ 26105 w 294095"/>
                  <a:gd name="connsiteY2355" fmla="*/ 532355 h 611167"/>
                  <a:gd name="connsiteX2356" fmla="*/ 26140 w 294095"/>
                  <a:gd name="connsiteY2356" fmla="*/ 533280 h 611167"/>
                  <a:gd name="connsiteX2357" fmla="*/ 25978 w 294095"/>
                  <a:gd name="connsiteY2357" fmla="*/ 534113 h 611167"/>
                  <a:gd name="connsiteX2358" fmla="*/ 25180 w 294095"/>
                  <a:gd name="connsiteY2358" fmla="*/ 535988 h 611167"/>
                  <a:gd name="connsiteX2359" fmla="*/ 25122 w 294095"/>
                  <a:gd name="connsiteY2359" fmla="*/ 536150 h 611167"/>
                  <a:gd name="connsiteX2360" fmla="*/ 25087 w 294095"/>
                  <a:gd name="connsiteY2360" fmla="*/ 536994 h 611167"/>
                  <a:gd name="connsiteX2361" fmla="*/ 24937 w 294095"/>
                  <a:gd name="connsiteY2361" fmla="*/ 537619 h 611167"/>
                  <a:gd name="connsiteX2362" fmla="*/ 24752 w 294095"/>
                  <a:gd name="connsiteY2362" fmla="*/ 538070 h 611167"/>
                  <a:gd name="connsiteX2363" fmla="*/ 24485 w 294095"/>
                  <a:gd name="connsiteY2363" fmla="*/ 538556 h 611167"/>
                  <a:gd name="connsiteX2364" fmla="*/ 24717 w 294095"/>
                  <a:gd name="connsiteY2364" fmla="*/ 539007 h 611167"/>
                  <a:gd name="connsiteX2365" fmla="*/ 24786 w 294095"/>
                  <a:gd name="connsiteY2365" fmla="*/ 539123 h 611167"/>
                  <a:gd name="connsiteX2366" fmla="*/ 26961 w 294095"/>
                  <a:gd name="connsiteY2366" fmla="*/ 541043 h 611167"/>
                  <a:gd name="connsiteX2367" fmla="*/ 27494 w 294095"/>
                  <a:gd name="connsiteY2367" fmla="*/ 541819 h 611167"/>
                  <a:gd name="connsiteX2368" fmla="*/ 27679 w 294095"/>
                  <a:gd name="connsiteY2368" fmla="*/ 542281 h 611167"/>
                  <a:gd name="connsiteX2369" fmla="*/ 27794 w 294095"/>
                  <a:gd name="connsiteY2369" fmla="*/ 542906 h 611167"/>
                  <a:gd name="connsiteX2370" fmla="*/ 27829 w 294095"/>
                  <a:gd name="connsiteY2370" fmla="*/ 544040 h 611167"/>
                  <a:gd name="connsiteX2371" fmla="*/ 27737 w 294095"/>
                  <a:gd name="connsiteY2371" fmla="*/ 544676 h 611167"/>
                  <a:gd name="connsiteX2372" fmla="*/ 27702 w 294095"/>
                  <a:gd name="connsiteY2372" fmla="*/ 544769 h 611167"/>
                  <a:gd name="connsiteX2373" fmla="*/ 27968 w 294095"/>
                  <a:gd name="connsiteY2373" fmla="*/ 547106 h 611167"/>
                  <a:gd name="connsiteX2374" fmla="*/ 28003 w 294095"/>
                  <a:gd name="connsiteY2374" fmla="*/ 547627 h 611167"/>
                  <a:gd name="connsiteX2375" fmla="*/ 28003 w 294095"/>
                  <a:gd name="connsiteY2375" fmla="*/ 547696 h 611167"/>
                  <a:gd name="connsiteX2376" fmla="*/ 28037 w 294095"/>
                  <a:gd name="connsiteY2376" fmla="*/ 547754 h 611167"/>
                  <a:gd name="connsiteX2377" fmla="*/ 28211 w 294095"/>
                  <a:gd name="connsiteY2377" fmla="*/ 549362 h 611167"/>
                  <a:gd name="connsiteX2378" fmla="*/ 28107 w 294095"/>
                  <a:gd name="connsiteY2378" fmla="*/ 549709 h 611167"/>
                  <a:gd name="connsiteX2379" fmla="*/ 26707 w 294095"/>
                  <a:gd name="connsiteY2379" fmla="*/ 551051 h 611167"/>
                  <a:gd name="connsiteX2380" fmla="*/ 26209 w 294095"/>
                  <a:gd name="connsiteY2380" fmla="*/ 551190 h 611167"/>
                  <a:gd name="connsiteX2381" fmla="*/ 25041 w 294095"/>
                  <a:gd name="connsiteY2381" fmla="*/ 551132 h 611167"/>
                  <a:gd name="connsiteX2382" fmla="*/ 23502 w 294095"/>
                  <a:gd name="connsiteY2382" fmla="*/ 550600 h 611167"/>
                  <a:gd name="connsiteX2383" fmla="*/ 20216 w 294095"/>
                  <a:gd name="connsiteY2383" fmla="*/ 549304 h 611167"/>
                  <a:gd name="connsiteX2384" fmla="*/ 20124 w 294095"/>
                  <a:gd name="connsiteY2384" fmla="*/ 549339 h 611167"/>
                  <a:gd name="connsiteX2385" fmla="*/ 19927 w 294095"/>
                  <a:gd name="connsiteY2385" fmla="*/ 549686 h 611167"/>
                  <a:gd name="connsiteX2386" fmla="*/ 19441 w 294095"/>
                  <a:gd name="connsiteY2386" fmla="*/ 550345 h 611167"/>
                  <a:gd name="connsiteX2387" fmla="*/ 18805 w 294095"/>
                  <a:gd name="connsiteY2387" fmla="*/ 550878 h 611167"/>
                  <a:gd name="connsiteX2388" fmla="*/ 19013 w 294095"/>
                  <a:gd name="connsiteY2388" fmla="*/ 551734 h 611167"/>
                  <a:gd name="connsiteX2389" fmla="*/ 18747 w 294095"/>
                  <a:gd name="connsiteY2389" fmla="*/ 553296 h 611167"/>
                  <a:gd name="connsiteX2390" fmla="*/ 17405 w 294095"/>
                  <a:gd name="connsiteY2390" fmla="*/ 554175 h 611167"/>
                  <a:gd name="connsiteX2391" fmla="*/ 16641 w 294095"/>
                  <a:gd name="connsiteY2391" fmla="*/ 554279 h 611167"/>
                  <a:gd name="connsiteX2392" fmla="*/ 15854 w 294095"/>
                  <a:gd name="connsiteY2392" fmla="*/ 554291 h 611167"/>
                  <a:gd name="connsiteX2393" fmla="*/ 16421 w 294095"/>
                  <a:gd name="connsiteY2393" fmla="*/ 555054 h 611167"/>
                  <a:gd name="connsiteX2394" fmla="*/ 16676 w 294095"/>
                  <a:gd name="connsiteY2394" fmla="*/ 555517 h 611167"/>
                  <a:gd name="connsiteX2395" fmla="*/ 16849 w 294095"/>
                  <a:gd name="connsiteY2395" fmla="*/ 555968 h 611167"/>
                  <a:gd name="connsiteX2396" fmla="*/ 16942 w 294095"/>
                  <a:gd name="connsiteY2396" fmla="*/ 556177 h 611167"/>
                  <a:gd name="connsiteX2397" fmla="*/ 17717 w 294095"/>
                  <a:gd name="connsiteY2397" fmla="*/ 557172 h 611167"/>
                  <a:gd name="connsiteX2398" fmla="*/ 19152 w 294095"/>
                  <a:gd name="connsiteY2398" fmla="*/ 556998 h 611167"/>
                  <a:gd name="connsiteX2399" fmla="*/ 19395 w 294095"/>
                  <a:gd name="connsiteY2399" fmla="*/ 556929 h 611167"/>
                  <a:gd name="connsiteX2400" fmla="*/ 19730 w 294095"/>
                  <a:gd name="connsiteY2400" fmla="*/ 556778 h 611167"/>
                  <a:gd name="connsiteX2401" fmla="*/ 20841 w 294095"/>
                  <a:gd name="connsiteY2401" fmla="*/ 556327 h 611167"/>
                  <a:gd name="connsiteX2402" fmla="*/ 21512 w 294095"/>
                  <a:gd name="connsiteY2402" fmla="*/ 556188 h 611167"/>
                  <a:gd name="connsiteX2403" fmla="*/ 22044 w 294095"/>
                  <a:gd name="connsiteY2403" fmla="*/ 556188 h 611167"/>
                  <a:gd name="connsiteX2404" fmla="*/ 22727 w 294095"/>
                  <a:gd name="connsiteY2404" fmla="*/ 556211 h 611167"/>
                  <a:gd name="connsiteX2405" fmla="*/ 23259 w 294095"/>
                  <a:gd name="connsiteY2405" fmla="*/ 556315 h 611167"/>
                  <a:gd name="connsiteX2406" fmla="*/ 23768 w 294095"/>
                  <a:gd name="connsiteY2406" fmla="*/ 556489 h 611167"/>
                  <a:gd name="connsiteX2407" fmla="*/ 24902 w 294095"/>
                  <a:gd name="connsiteY2407" fmla="*/ 556986 h 611167"/>
                  <a:gd name="connsiteX2408" fmla="*/ 25642 w 294095"/>
                  <a:gd name="connsiteY2408" fmla="*/ 557449 h 611167"/>
                  <a:gd name="connsiteX2409" fmla="*/ 26233 w 294095"/>
                  <a:gd name="connsiteY2409" fmla="*/ 558062 h 611167"/>
                  <a:gd name="connsiteX2410" fmla="*/ 26753 w 294095"/>
                  <a:gd name="connsiteY2410" fmla="*/ 558919 h 611167"/>
                  <a:gd name="connsiteX2411" fmla="*/ 27019 w 294095"/>
                  <a:gd name="connsiteY2411" fmla="*/ 559289 h 611167"/>
                  <a:gd name="connsiteX2412" fmla="*/ 28581 w 294095"/>
                  <a:gd name="connsiteY2412" fmla="*/ 561464 h 611167"/>
                  <a:gd name="connsiteX2413" fmla="*/ 28917 w 294095"/>
                  <a:gd name="connsiteY2413" fmla="*/ 562031 h 611167"/>
                  <a:gd name="connsiteX2414" fmla="*/ 28882 w 294095"/>
                  <a:gd name="connsiteY2414" fmla="*/ 564056 h 611167"/>
                  <a:gd name="connsiteX2415" fmla="*/ 27112 w 294095"/>
                  <a:gd name="connsiteY2415" fmla="*/ 565027 h 611167"/>
                  <a:gd name="connsiteX2416" fmla="*/ 26776 w 294095"/>
                  <a:gd name="connsiteY2416" fmla="*/ 565016 h 611167"/>
                  <a:gd name="connsiteX2417" fmla="*/ 27123 w 294095"/>
                  <a:gd name="connsiteY2417" fmla="*/ 565305 h 611167"/>
                  <a:gd name="connsiteX2418" fmla="*/ 27829 w 294095"/>
                  <a:gd name="connsiteY2418" fmla="*/ 566798 h 611167"/>
                  <a:gd name="connsiteX2419" fmla="*/ 27841 w 294095"/>
                  <a:gd name="connsiteY2419" fmla="*/ 567318 h 611167"/>
                  <a:gd name="connsiteX2420" fmla="*/ 27551 w 294095"/>
                  <a:gd name="connsiteY2420" fmla="*/ 568406 h 611167"/>
                  <a:gd name="connsiteX2421" fmla="*/ 27285 w 294095"/>
                  <a:gd name="connsiteY2421" fmla="*/ 568834 h 611167"/>
                  <a:gd name="connsiteX2422" fmla="*/ 26996 w 294095"/>
                  <a:gd name="connsiteY2422" fmla="*/ 569204 h 611167"/>
                  <a:gd name="connsiteX2423" fmla="*/ 26626 w 294095"/>
                  <a:gd name="connsiteY2423" fmla="*/ 569574 h 611167"/>
                  <a:gd name="connsiteX2424" fmla="*/ 26117 w 294095"/>
                  <a:gd name="connsiteY2424" fmla="*/ 570026 h 611167"/>
                  <a:gd name="connsiteX2425" fmla="*/ 25318 w 294095"/>
                  <a:gd name="connsiteY2425" fmla="*/ 570627 h 611167"/>
                  <a:gd name="connsiteX2426" fmla="*/ 25203 w 294095"/>
                  <a:gd name="connsiteY2426" fmla="*/ 570766 h 611167"/>
                  <a:gd name="connsiteX2427" fmla="*/ 24671 w 294095"/>
                  <a:gd name="connsiteY2427" fmla="*/ 571587 h 611167"/>
                  <a:gd name="connsiteX2428" fmla="*/ 23872 w 294095"/>
                  <a:gd name="connsiteY2428" fmla="*/ 572559 h 611167"/>
                  <a:gd name="connsiteX2429" fmla="*/ 23375 w 294095"/>
                  <a:gd name="connsiteY2429" fmla="*/ 573068 h 611167"/>
                  <a:gd name="connsiteX2430" fmla="*/ 22773 w 294095"/>
                  <a:gd name="connsiteY2430" fmla="*/ 573566 h 611167"/>
                  <a:gd name="connsiteX2431" fmla="*/ 21743 w 294095"/>
                  <a:gd name="connsiteY2431" fmla="*/ 574329 h 611167"/>
                  <a:gd name="connsiteX2432" fmla="*/ 21743 w 294095"/>
                  <a:gd name="connsiteY2432" fmla="*/ 574896 h 611167"/>
                  <a:gd name="connsiteX2433" fmla="*/ 21720 w 294095"/>
                  <a:gd name="connsiteY2433" fmla="*/ 575128 h 611167"/>
                  <a:gd name="connsiteX2434" fmla="*/ 21743 w 294095"/>
                  <a:gd name="connsiteY2434" fmla="*/ 575128 h 611167"/>
                  <a:gd name="connsiteX2435" fmla="*/ 22461 w 294095"/>
                  <a:gd name="connsiteY2435" fmla="*/ 575093 h 611167"/>
                  <a:gd name="connsiteX2436" fmla="*/ 22981 w 294095"/>
                  <a:gd name="connsiteY2436" fmla="*/ 575093 h 611167"/>
                  <a:gd name="connsiteX2437" fmla="*/ 23317 w 294095"/>
                  <a:gd name="connsiteY2437" fmla="*/ 575070 h 611167"/>
                  <a:gd name="connsiteX2438" fmla="*/ 24254 w 294095"/>
                  <a:gd name="connsiteY2438" fmla="*/ 574885 h 611167"/>
                  <a:gd name="connsiteX2439" fmla="*/ 24694 w 294095"/>
                  <a:gd name="connsiteY2439" fmla="*/ 574792 h 611167"/>
                  <a:gd name="connsiteX2440" fmla="*/ 25689 w 294095"/>
                  <a:gd name="connsiteY2440" fmla="*/ 574515 h 611167"/>
                  <a:gd name="connsiteX2441" fmla="*/ 26510 w 294095"/>
                  <a:gd name="connsiteY2441" fmla="*/ 574457 h 611167"/>
                  <a:gd name="connsiteX2442" fmla="*/ 27285 w 294095"/>
                  <a:gd name="connsiteY2442" fmla="*/ 574596 h 611167"/>
                  <a:gd name="connsiteX2443" fmla="*/ 29102 w 294095"/>
                  <a:gd name="connsiteY2443" fmla="*/ 575116 h 611167"/>
                  <a:gd name="connsiteX2444" fmla="*/ 29900 w 294095"/>
                  <a:gd name="connsiteY2444" fmla="*/ 575510 h 611167"/>
                  <a:gd name="connsiteX2445" fmla="*/ 30779 w 294095"/>
                  <a:gd name="connsiteY2445" fmla="*/ 576111 h 611167"/>
                  <a:gd name="connsiteX2446" fmla="*/ 31612 w 294095"/>
                  <a:gd name="connsiteY2446" fmla="*/ 577303 h 611167"/>
                  <a:gd name="connsiteX2447" fmla="*/ 31763 w 294095"/>
                  <a:gd name="connsiteY2447" fmla="*/ 577916 h 611167"/>
                  <a:gd name="connsiteX2448" fmla="*/ 31855 w 294095"/>
                  <a:gd name="connsiteY2448" fmla="*/ 578413 h 611167"/>
                  <a:gd name="connsiteX2449" fmla="*/ 32376 w 294095"/>
                  <a:gd name="connsiteY2449" fmla="*/ 581051 h 611167"/>
                  <a:gd name="connsiteX2450" fmla="*/ 32642 w 294095"/>
                  <a:gd name="connsiteY2450" fmla="*/ 583354 h 611167"/>
                  <a:gd name="connsiteX2451" fmla="*/ 32700 w 294095"/>
                  <a:gd name="connsiteY2451" fmla="*/ 583851 h 611167"/>
                  <a:gd name="connsiteX2452" fmla="*/ 32711 w 294095"/>
                  <a:gd name="connsiteY2452" fmla="*/ 583909 h 611167"/>
                  <a:gd name="connsiteX2453" fmla="*/ 33151 w 294095"/>
                  <a:gd name="connsiteY2453" fmla="*/ 584569 h 611167"/>
                  <a:gd name="connsiteX2454" fmla="*/ 33915 w 294095"/>
                  <a:gd name="connsiteY2454" fmla="*/ 584916 h 611167"/>
                  <a:gd name="connsiteX2455" fmla="*/ 34458 w 294095"/>
                  <a:gd name="connsiteY2455" fmla="*/ 585286 h 611167"/>
                  <a:gd name="connsiteX2456" fmla="*/ 34817 w 294095"/>
                  <a:gd name="connsiteY2456" fmla="*/ 585633 h 611167"/>
                  <a:gd name="connsiteX2457" fmla="*/ 35210 w 294095"/>
                  <a:gd name="connsiteY2457" fmla="*/ 586142 h 611167"/>
                  <a:gd name="connsiteX2458" fmla="*/ 35963 w 294095"/>
                  <a:gd name="connsiteY2458" fmla="*/ 587577 h 611167"/>
                  <a:gd name="connsiteX2459" fmla="*/ 36171 w 294095"/>
                  <a:gd name="connsiteY2459" fmla="*/ 588190 h 611167"/>
                  <a:gd name="connsiteX2460" fmla="*/ 36252 w 294095"/>
                  <a:gd name="connsiteY2460" fmla="*/ 588699 h 611167"/>
                  <a:gd name="connsiteX2461" fmla="*/ 36252 w 294095"/>
                  <a:gd name="connsiteY2461" fmla="*/ 589358 h 611167"/>
                  <a:gd name="connsiteX2462" fmla="*/ 36217 w 294095"/>
                  <a:gd name="connsiteY2462" fmla="*/ 589555 h 611167"/>
                  <a:gd name="connsiteX2463" fmla="*/ 39063 w 294095"/>
                  <a:gd name="connsiteY2463" fmla="*/ 589220 h 611167"/>
                  <a:gd name="connsiteX2464" fmla="*/ 39549 w 294095"/>
                  <a:gd name="connsiteY2464" fmla="*/ 589220 h 611167"/>
                  <a:gd name="connsiteX2465" fmla="*/ 40243 w 294095"/>
                  <a:gd name="connsiteY2465" fmla="*/ 589324 h 611167"/>
                  <a:gd name="connsiteX2466" fmla="*/ 42442 w 294095"/>
                  <a:gd name="connsiteY2466" fmla="*/ 589821 h 611167"/>
                  <a:gd name="connsiteX2467" fmla="*/ 42951 w 294095"/>
                  <a:gd name="connsiteY2467" fmla="*/ 590053 h 611167"/>
                  <a:gd name="connsiteX2468" fmla="*/ 44397 w 294095"/>
                  <a:gd name="connsiteY2468" fmla="*/ 590967 h 611167"/>
                  <a:gd name="connsiteX2469" fmla="*/ 44860 w 294095"/>
                  <a:gd name="connsiteY2469" fmla="*/ 591406 h 611167"/>
                  <a:gd name="connsiteX2470" fmla="*/ 46167 w 294095"/>
                  <a:gd name="connsiteY2470" fmla="*/ 593119 h 611167"/>
                  <a:gd name="connsiteX2471" fmla="*/ 46514 w 294095"/>
                  <a:gd name="connsiteY2471" fmla="*/ 593871 h 611167"/>
                  <a:gd name="connsiteX2472" fmla="*/ 46873 w 294095"/>
                  <a:gd name="connsiteY2472" fmla="*/ 595479 h 611167"/>
                  <a:gd name="connsiteX2473" fmla="*/ 46907 w 294095"/>
                  <a:gd name="connsiteY2473" fmla="*/ 596150 h 611167"/>
                  <a:gd name="connsiteX2474" fmla="*/ 46838 w 294095"/>
                  <a:gd name="connsiteY2474" fmla="*/ 596659 h 611167"/>
                  <a:gd name="connsiteX2475" fmla="*/ 46722 w 294095"/>
                  <a:gd name="connsiteY2475" fmla="*/ 597122 h 611167"/>
                  <a:gd name="connsiteX2476" fmla="*/ 46190 w 294095"/>
                  <a:gd name="connsiteY2476" fmla="*/ 598545 h 611167"/>
                  <a:gd name="connsiteX2477" fmla="*/ 46109 w 294095"/>
                  <a:gd name="connsiteY2477" fmla="*/ 598869 h 611167"/>
                  <a:gd name="connsiteX2478" fmla="*/ 45855 w 294095"/>
                  <a:gd name="connsiteY2478" fmla="*/ 600361 h 611167"/>
                  <a:gd name="connsiteX2479" fmla="*/ 45461 w 294095"/>
                  <a:gd name="connsiteY2479" fmla="*/ 602062 h 611167"/>
                  <a:gd name="connsiteX2480" fmla="*/ 45218 w 294095"/>
                  <a:gd name="connsiteY2480" fmla="*/ 602756 h 611167"/>
                  <a:gd name="connsiteX2481" fmla="*/ 44755 w 294095"/>
                  <a:gd name="connsiteY2481" fmla="*/ 603508 h 611167"/>
                  <a:gd name="connsiteX2482" fmla="*/ 43309 w 294095"/>
                  <a:gd name="connsiteY2482" fmla="*/ 604954 h 611167"/>
                  <a:gd name="connsiteX2483" fmla="*/ 43205 w 294095"/>
                  <a:gd name="connsiteY2483" fmla="*/ 605093 h 611167"/>
                  <a:gd name="connsiteX2484" fmla="*/ 42684 w 294095"/>
                  <a:gd name="connsiteY2484" fmla="*/ 606227 h 611167"/>
                  <a:gd name="connsiteX2485" fmla="*/ 42650 w 294095"/>
                  <a:gd name="connsiteY2485" fmla="*/ 606366 h 611167"/>
                  <a:gd name="connsiteX2486" fmla="*/ 42638 w 294095"/>
                  <a:gd name="connsiteY2486" fmla="*/ 606505 h 611167"/>
                  <a:gd name="connsiteX2487" fmla="*/ 42974 w 294095"/>
                  <a:gd name="connsiteY2487" fmla="*/ 606771 h 611167"/>
                  <a:gd name="connsiteX2488" fmla="*/ 43066 w 294095"/>
                  <a:gd name="connsiteY2488" fmla="*/ 606794 h 611167"/>
                  <a:gd name="connsiteX2489" fmla="*/ 43922 w 294095"/>
                  <a:gd name="connsiteY2489" fmla="*/ 607002 h 611167"/>
                  <a:gd name="connsiteX2490" fmla="*/ 44258 w 294095"/>
                  <a:gd name="connsiteY2490" fmla="*/ 607037 h 611167"/>
                  <a:gd name="connsiteX2491" fmla="*/ 44617 w 294095"/>
                  <a:gd name="connsiteY2491" fmla="*/ 607060 h 611167"/>
                  <a:gd name="connsiteX2492" fmla="*/ 44894 w 294095"/>
                  <a:gd name="connsiteY2492" fmla="*/ 607048 h 611167"/>
                  <a:gd name="connsiteX2493" fmla="*/ 45241 w 294095"/>
                  <a:gd name="connsiteY2493" fmla="*/ 606979 h 611167"/>
                  <a:gd name="connsiteX2494" fmla="*/ 45727 w 294095"/>
                  <a:gd name="connsiteY2494" fmla="*/ 606875 h 611167"/>
                  <a:gd name="connsiteX2495" fmla="*/ 45993 w 294095"/>
                  <a:gd name="connsiteY2495" fmla="*/ 606805 h 611167"/>
                  <a:gd name="connsiteX2496" fmla="*/ 47035 w 294095"/>
                  <a:gd name="connsiteY2496" fmla="*/ 606262 h 611167"/>
                  <a:gd name="connsiteX2497" fmla="*/ 47278 w 294095"/>
                  <a:gd name="connsiteY2497" fmla="*/ 606077 h 611167"/>
                  <a:gd name="connsiteX2498" fmla="*/ 48041 w 294095"/>
                  <a:gd name="connsiteY2498" fmla="*/ 605463 h 611167"/>
                  <a:gd name="connsiteX2499" fmla="*/ 48226 w 294095"/>
                  <a:gd name="connsiteY2499" fmla="*/ 605290 h 611167"/>
                  <a:gd name="connsiteX2500" fmla="*/ 49059 w 294095"/>
                  <a:gd name="connsiteY2500" fmla="*/ 604110 h 611167"/>
                  <a:gd name="connsiteX2501" fmla="*/ 50853 w 294095"/>
                  <a:gd name="connsiteY2501" fmla="*/ 601912 h 611167"/>
                  <a:gd name="connsiteX2502" fmla="*/ 52658 w 294095"/>
                  <a:gd name="connsiteY2502" fmla="*/ 599852 h 611167"/>
                  <a:gd name="connsiteX2503" fmla="*/ 53016 w 294095"/>
                  <a:gd name="connsiteY2503" fmla="*/ 599459 h 611167"/>
                  <a:gd name="connsiteX2504" fmla="*/ 54023 w 294095"/>
                  <a:gd name="connsiteY2504" fmla="*/ 598279 h 611167"/>
                  <a:gd name="connsiteX2505" fmla="*/ 54231 w 294095"/>
                  <a:gd name="connsiteY2505" fmla="*/ 598024 h 611167"/>
                  <a:gd name="connsiteX2506" fmla="*/ 54682 w 294095"/>
                  <a:gd name="connsiteY2506" fmla="*/ 597203 h 611167"/>
                  <a:gd name="connsiteX2507" fmla="*/ 54937 w 294095"/>
                  <a:gd name="connsiteY2507" fmla="*/ 596775 h 611167"/>
                  <a:gd name="connsiteX2508" fmla="*/ 55168 w 294095"/>
                  <a:gd name="connsiteY2508" fmla="*/ 596335 h 611167"/>
                  <a:gd name="connsiteX2509" fmla="*/ 55909 w 294095"/>
                  <a:gd name="connsiteY2509" fmla="*/ 594900 h 611167"/>
                  <a:gd name="connsiteX2510" fmla="*/ 56614 w 294095"/>
                  <a:gd name="connsiteY2510" fmla="*/ 594125 h 611167"/>
                  <a:gd name="connsiteX2511" fmla="*/ 57054 w 294095"/>
                  <a:gd name="connsiteY2511" fmla="*/ 593847 h 611167"/>
                  <a:gd name="connsiteX2512" fmla="*/ 58836 w 294095"/>
                  <a:gd name="connsiteY2512" fmla="*/ 592887 h 611167"/>
                  <a:gd name="connsiteX2513" fmla="*/ 60351 w 294095"/>
                  <a:gd name="connsiteY2513" fmla="*/ 592343 h 611167"/>
                  <a:gd name="connsiteX2514" fmla="*/ 60803 w 294095"/>
                  <a:gd name="connsiteY2514" fmla="*/ 592158 h 611167"/>
                  <a:gd name="connsiteX2515" fmla="*/ 62237 w 294095"/>
                  <a:gd name="connsiteY2515" fmla="*/ 591580 h 611167"/>
                  <a:gd name="connsiteX2516" fmla="*/ 62561 w 294095"/>
                  <a:gd name="connsiteY2516" fmla="*/ 591418 h 611167"/>
                  <a:gd name="connsiteX2517" fmla="*/ 63302 w 294095"/>
                  <a:gd name="connsiteY2517" fmla="*/ 590967 h 611167"/>
                  <a:gd name="connsiteX2518" fmla="*/ 63475 w 294095"/>
                  <a:gd name="connsiteY2518" fmla="*/ 590342 h 611167"/>
                  <a:gd name="connsiteX2519" fmla="*/ 63568 w 294095"/>
                  <a:gd name="connsiteY2519" fmla="*/ 589925 h 611167"/>
                  <a:gd name="connsiteX2520" fmla="*/ 63880 w 294095"/>
                  <a:gd name="connsiteY2520" fmla="*/ 588109 h 611167"/>
                  <a:gd name="connsiteX2521" fmla="*/ 63869 w 294095"/>
                  <a:gd name="connsiteY2521" fmla="*/ 587843 h 611167"/>
                  <a:gd name="connsiteX2522" fmla="*/ 63718 w 294095"/>
                  <a:gd name="connsiteY2522" fmla="*/ 585969 h 611167"/>
                  <a:gd name="connsiteX2523" fmla="*/ 63869 w 294095"/>
                  <a:gd name="connsiteY2523" fmla="*/ 583759 h 611167"/>
                  <a:gd name="connsiteX2524" fmla="*/ 64285 w 294095"/>
                  <a:gd name="connsiteY2524" fmla="*/ 582694 h 611167"/>
                  <a:gd name="connsiteX2525" fmla="*/ 64956 w 294095"/>
                  <a:gd name="connsiteY2525" fmla="*/ 581850 h 611167"/>
                  <a:gd name="connsiteX2526" fmla="*/ 65535 w 294095"/>
                  <a:gd name="connsiteY2526" fmla="*/ 581179 h 611167"/>
                  <a:gd name="connsiteX2527" fmla="*/ 66738 w 294095"/>
                  <a:gd name="connsiteY2527" fmla="*/ 580114 h 611167"/>
                  <a:gd name="connsiteX2528" fmla="*/ 67131 w 294095"/>
                  <a:gd name="connsiteY2528" fmla="*/ 579767 h 611167"/>
                  <a:gd name="connsiteX2529" fmla="*/ 67525 w 294095"/>
                  <a:gd name="connsiteY2529" fmla="*/ 579409 h 611167"/>
                  <a:gd name="connsiteX2530" fmla="*/ 70278 w 294095"/>
                  <a:gd name="connsiteY2530" fmla="*/ 576898 h 611167"/>
                  <a:gd name="connsiteX2531" fmla="*/ 70614 w 294095"/>
                  <a:gd name="connsiteY2531" fmla="*/ 576562 h 611167"/>
                  <a:gd name="connsiteX2532" fmla="*/ 72858 w 294095"/>
                  <a:gd name="connsiteY2532" fmla="*/ 574306 h 611167"/>
                  <a:gd name="connsiteX2533" fmla="*/ 73113 w 294095"/>
                  <a:gd name="connsiteY2533" fmla="*/ 574052 h 611167"/>
                  <a:gd name="connsiteX2534" fmla="*/ 74848 w 294095"/>
                  <a:gd name="connsiteY2534" fmla="*/ 571518 h 611167"/>
                  <a:gd name="connsiteX2535" fmla="*/ 75137 w 294095"/>
                  <a:gd name="connsiteY2535" fmla="*/ 571090 h 611167"/>
                  <a:gd name="connsiteX2536" fmla="*/ 75427 w 294095"/>
                  <a:gd name="connsiteY2536" fmla="*/ 570662 h 611167"/>
                  <a:gd name="connsiteX2537" fmla="*/ 77151 w 294095"/>
                  <a:gd name="connsiteY2537" fmla="*/ 567989 h 611167"/>
                  <a:gd name="connsiteX2538" fmla="*/ 77417 w 294095"/>
                  <a:gd name="connsiteY2538" fmla="*/ 567561 h 611167"/>
                  <a:gd name="connsiteX2539" fmla="*/ 77694 w 294095"/>
                  <a:gd name="connsiteY2539" fmla="*/ 567110 h 611167"/>
                  <a:gd name="connsiteX2540" fmla="*/ 79395 w 294095"/>
                  <a:gd name="connsiteY2540" fmla="*/ 564368 h 611167"/>
                  <a:gd name="connsiteX2541" fmla="*/ 79673 w 294095"/>
                  <a:gd name="connsiteY2541" fmla="*/ 563917 h 611167"/>
                  <a:gd name="connsiteX2542" fmla="*/ 79950 w 294095"/>
                  <a:gd name="connsiteY2542" fmla="*/ 563477 h 611167"/>
                  <a:gd name="connsiteX2543" fmla="*/ 81744 w 294095"/>
                  <a:gd name="connsiteY2543" fmla="*/ 560550 h 611167"/>
                  <a:gd name="connsiteX2544" fmla="*/ 83745 w 294095"/>
                  <a:gd name="connsiteY2544" fmla="*/ 557958 h 611167"/>
                  <a:gd name="connsiteX2545" fmla="*/ 85689 w 294095"/>
                  <a:gd name="connsiteY2545" fmla="*/ 555899 h 611167"/>
                  <a:gd name="connsiteX2546" fmla="*/ 86024 w 294095"/>
                  <a:gd name="connsiteY2546" fmla="*/ 555540 h 611167"/>
                  <a:gd name="connsiteX2547" fmla="*/ 86372 w 294095"/>
                  <a:gd name="connsiteY2547" fmla="*/ 555170 h 611167"/>
                  <a:gd name="connsiteX2548" fmla="*/ 88431 w 294095"/>
                  <a:gd name="connsiteY2548" fmla="*/ 552741 h 611167"/>
                  <a:gd name="connsiteX2549" fmla="*/ 89090 w 294095"/>
                  <a:gd name="connsiteY2549" fmla="*/ 552162 h 611167"/>
                  <a:gd name="connsiteX2550" fmla="*/ 91798 w 294095"/>
                  <a:gd name="connsiteY2550" fmla="*/ 550184 h 611167"/>
                  <a:gd name="connsiteX2551" fmla="*/ 92237 w 294095"/>
                  <a:gd name="connsiteY2551" fmla="*/ 549941 h 611167"/>
                  <a:gd name="connsiteX2552" fmla="*/ 92735 w 294095"/>
                  <a:gd name="connsiteY2552" fmla="*/ 549744 h 611167"/>
                  <a:gd name="connsiteX2553" fmla="*/ 95662 w 294095"/>
                  <a:gd name="connsiteY2553" fmla="*/ 548737 h 611167"/>
                  <a:gd name="connsiteX2554" fmla="*/ 96414 w 294095"/>
                  <a:gd name="connsiteY2554" fmla="*/ 548622 h 611167"/>
                  <a:gd name="connsiteX2555" fmla="*/ 99619 w 294095"/>
                  <a:gd name="connsiteY2555" fmla="*/ 548437 h 611167"/>
                  <a:gd name="connsiteX2556" fmla="*/ 100116 w 294095"/>
                  <a:gd name="connsiteY2556" fmla="*/ 548402 h 611167"/>
                  <a:gd name="connsiteX2557" fmla="*/ 103321 w 294095"/>
                  <a:gd name="connsiteY2557" fmla="*/ 548147 h 611167"/>
                  <a:gd name="connsiteX2558" fmla="*/ 103842 w 294095"/>
                  <a:gd name="connsiteY2558" fmla="*/ 548090 h 611167"/>
                  <a:gd name="connsiteX2559" fmla="*/ 104293 w 294095"/>
                  <a:gd name="connsiteY2559" fmla="*/ 548055 h 611167"/>
                  <a:gd name="connsiteX2560" fmla="*/ 107232 w 294095"/>
                  <a:gd name="connsiteY2560" fmla="*/ 547592 h 611167"/>
                  <a:gd name="connsiteX2561" fmla="*/ 107555 w 294095"/>
                  <a:gd name="connsiteY2561" fmla="*/ 547476 h 611167"/>
                  <a:gd name="connsiteX2562" fmla="*/ 109268 w 294095"/>
                  <a:gd name="connsiteY2562" fmla="*/ 546875 h 611167"/>
                  <a:gd name="connsiteX2563" fmla="*/ 109383 w 294095"/>
                  <a:gd name="connsiteY2563" fmla="*/ 546771 h 611167"/>
                  <a:gd name="connsiteX2564" fmla="*/ 110425 w 294095"/>
                  <a:gd name="connsiteY2564" fmla="*/ 545914 h 611167"/>
                  <a:gd name="connsiteX2565" fmla="*/ 110540 w 294095"/>
                  <a:gd name="connsiteY2565" fmla="*/ 545741 h 611167"/>
                  <a:gd name="connsiteX2566" fmla="*/ 111397 w 294095"/>
                  <a:gd name="connsiteY2566" fmla="*/ 544399 h 611167"/>
                  <a:gd name="connsiteX2567" fmla="*/ 111906 w 294095"/>
                  <a:gd name="connsiteY2567" fmla="*/ 543693 h 611167"/>
                  <a:gd name="connsiteX2568" fmla="*/ 111848 w 294095"/>
                  <a:gd name="connsiteY2568" fmla="*/ 538822 h 611167"/>
                  <a:gd name="connsiteX2569" fmla="*/ 111917 w 294095"/>
                  <a:gd name="connsiteY2569" fmla="*/ 537908 h 611167"/>
                  <a:gd name="connsiteX2570" fmla="*/ 112484 w 294095"/>
                  <a:gd name="connsiteY2570" fmla="*/ 534738 h 611167"/>
                  <a:gd name="connsiteX2571" fmla="*/ 112808 w 294095"/>
                  <a:gd name="connsiteY2571" fmla="*/ 533732 h 611167"/>
                  <a:gd name="connsiteX2572" fmla="*/ 114162 w 294095"/>
                  <a:gd name="connsiteY2572" fmla="*/ 530839 h 611167"/>
                  <a:gd name="connsiteX2573" fmla="*/ 114324 w 294095"/>
                  <a:gd name="connsiteY2573" fmla="*/ 530481 h 611167"/>
                  <a:gd name="connsiteX2574" fmla="*/ 114902 w 294095"/>
                  <a:gd name="connsiteY2574" fmla="*/ 528537 h 611167"/>
                  <a:gd name="connsiteX2575" fmla="*/ 115226 w 294095"/>
                  <a:gd name="connsiteY2575" fmla="*/ 527669 h 611167"/>
                  <a:gd name="connsiteX2576" fmla="*/ 115943 w 294095"/>
                  <a:gd name="connsiteY2576" fmla="*/ 526304 h 611167"/>
                  <a:gd name="connsiteX2577" fmla="*/ 116094 w 294095"/>
                  <a:gd name="connsiteY2577" fmla="*/ 525957 h 611167"/>
                  <a:gd name="connsiteX2578" fmla="*/ 116638 w 294095"/>
                  <a:gd name="connsiteY2578" fmla="*/ 524337 h 611167"/>
                  <a:gd name="connsiteX2579" fmla="*/ 117957 w 294095"/>
                  <a:gd name="connsiteY2579" fmla="*/ 521410 h 611167"/>
                  <a:gd name="connsiteX2580" fmla="*/ 118211 w 294095"/>
                  <a:gd name="connsiteY2580" fmla="*/ 520993 h 611167"/>
                  <a:gd name="connsiteX2581" fmla="*/ 118535 w 294095"/>
                  <a:gd name="connsiteY2581" fmla="*/ 520577 h 611167"/>
                  <a:gd name="connsiteX2582" fmla="*/ 119646 w 294095"/>
                  <a:gd name="connsiteY2582" fmla="*/ 519327 h 611167"/>
                  <a:gd name="connsiteX2583" fmla="*/ 119877 w 294095"/>
                  <a:gd name="connsiteY2583" fmla="*/ 519038 h 611167"/>
                  <a:gd name="connsiteX2584" fmla="*/ 121266 w 294095"/>
                  <a:gd name="connsiteY2584" fmla="*/ 516840 h 611167"/>
                  <a:gd name="connsiteX2585" fmla="*/ 126657 w 294095"/>
                  <a:gd name="connsiteY2585" fmla="*/ 508672 h 611167"/>
                  <a:gd name="connsiteX2586" fmla="*/ 128739 w 294095"/>
                  <a:gd name="connsiteY2586" fmla="*/ 506092 h 611167"/>
                  <a:gd name="connsiteX2587" fmla="*/ 129318 w 294095"/>
                  <a:gd name="connsiteY2587" fmla="*/ 505502 h 611167"/>
                  <a:gd name="connsiteX2588" fmla="*/ 136017 w 294095"/>
                  <a:gd name="connsiteY2588" fmla="*/ 499312 h 611167"/>
                  <a:gd name="connsiteX2589" fmla="*/ 139650 w 294095"/>
                  <a:gd name="connsiteY2589" fmla="*/ 496131 h 611167"/>
                  <a:gd name="connsiteX2590" fmla="*/ 139997 w 294095"/>
                  <a:gd name="connsiteY2590" fmla="*/ 495795 h 611167"/>
                  <a:gd name="connsiteX2591" fmla="*/ 145018 w 294095"/>
                  <a:gd name="connsiteY2591" fmla="*/ 490936 h 611167"/>
                  <a:gd name="connsiteX2592" fmla="*/ 145342 w 294095"/>
                  <a:gd name="connsiteY2592" fmla="*/ 490681 h 611167"/>
                  <a:gd name="connsiteX2593" fmla="*/ 146198 w 294095"/>
                  <a:gd name="connsiteY2593" fmla="*/ 490161 h 611167"/>
                  <a:gd name="connsiteX2594" fmla="*/ 146140 w 294095"/>
                  <a:gd name="connsiteY2594" fmla="*/ 490138 h 611167"/>
                  <a:gd name="connsiteX2595" fmla="*/ 146048 w 294095"/>
                  <a:gd name="connsiteY2595" fmla="*/ 490126 h 611167"/>
                  <a:gd name="connsiteX2596" fmla="*/ 144509 w 294095"/>
                  <a:gd name="connsiteY2596" fmla="*/ 490022 h 611167"/>
                  <a:gd name="connsiteX2597" fmla="*/ 143259 w 294095"/>
                  <a:gd name="connsiteY2597" fmla="*/ 489814 h 611167"/>
                  <a:gd name="connsiteX2598" fmla="*/ 142600 w 294095"/>
                  <a:gd name="connsiteY2598" fmla="*/ 489652 h 611167"/>
                  <a:gd name="connsiteX2599" fmla="*/ 141512 w 294095"/>
                  <a:gd name="connsiteY2599" fmla="*/ 488946 h 611167"/>
                  <a:gd name="connsiteX2600" fmla="*/ 140020 w 294095"/>
                  <a:gd name="connsiteY2600" fmla="*/ 486967 h 611167"/>
                  <a:gd name="connsiteX2601" fmla="*/ 139256 w 294095"/>
                  <a:gd name="connsiteY2601" fmla="*/ 485544 h 611167"/>
                  <a:gd name="connsiteX2602" fmla="*/ 139094 w 294095"/>
                  <a:gd name="connsiteY2602" fmla="*/ 485139 h 611167"/>
                  <a:gd name="connsiteX2603" fmla="*/ 138076 w 294095"/>
                  <a:gd name="connsiteY2603" fmla="*/ 481518 h 611167"/>
                  <a:gd name="connsiteX2604" fmla="*/ 138088 w 294095"/>
                  <a:gd name="connsiteY2604" fmla="*/ 480373 h 611167"/>
                  <a:gd name="connsiteX2605" fmla="*/ 138250 w 294095"/>
                  <a:gd name="connsiteY2605" fmla="*/ 479863 h 611167"/>
                  <a:gd name="connsiteX2606" fmla="*/ 139349 w 294095"/>
                  <a:gd name="connsiteY2606" fmla="*/ 476925 h 611167"/>
                  <a:gd name="connsiteX2607" fmla="*/ 139418 w 294095"/>
                  <a:gd name="connsiteY2607" fmla="*/ 476566 h 611167"/>
                  <a:gd name="connsiteX2608" fmla="*/ 139812 w 294095"/>
                  <a:gd name="connsiteY2608" fmla="*/ 474460 h 611167"/>
                  <a:gd name="connsiteX2609" fmla="*/ 140008 w 294095"/>
                  <a:gd name="connsiteY2609" fmla="*/ 473639 h 611167"/>
                  <a:gd name="connsiteX2610" fmla="*/ 142056 w 294095"/>
                  <a:gd name="connsiteY2610" fmla="*/ 467634 h 611167"/>
                  <a:gd name="connsiteX2611" fmla="*/ 142137 w 294095"/>
                  <a:gd name="connsiteY2611" fmla="*/ 467322 h 611167"/>
                  <a:gd name="connsiteX2612" fmla="*/ 142530 w 294095"/>
                  <a:gd name="connsiteY2612" fmla="*/ 463724 h 611167"/>
                  <a:gd name="connsiteX2613" fmla="*/ 142681 w 294095"/>
                  <a:gd name="connsiteY2613" fmla="*/ 463007 h 611167"/>
                  <a:gd name="connsiteX2614" fmla="*/ 143595 w 294095"/>
                  <a:gd name="connsiteY2614" fmla="*/ 459304 h 611167"/>
                  <a:gd name="connsiteX2615" fmla="*/ 143711 w 294095"/>
                  <a:gd name="connsiteY2615" fmla="*/ 458807 h 611167"/>
                  <a:gd name="connsiteX2616" fmla="*/ 143815 w 294095"/>
                  <a:gd name="connsiteY2616" fmla="*/ 458344 h 611167"/>
                  <a:gd name="connsiteX2617" fmla="*/ 144659 w 294095"/>
                  <a:gd name="connsiteY2617" fmla="*/ 454133 h 611167"/>
                  <a:gd name="connsiteX2618" fmla="*/ 144763 w 294095"/>
                  <a:gd name="connsiteY2618" fmla="*/ 453624 h 611167"/>
                  <a:gd name="connsiteX2619" fmla="*/ 144856 w 294095"/>
                  <a:gd name="connsiteY2619" fmla="*/ 453126 h 611167"/>
                  <a:gd name="connsiteX2620" fmla="*/ 145319 w 294095"/>
                  <a:gd name="connsiteY2620" fmla="*/ 450477 h 611167"/>
                  <a:gd name="connsiteX2621" fmla="*/ 145573 w 294095"/>
                  <a:gd name="connsiteY2621" fmla="*/ 449551 h 611167"/>
                  <a:gd name="connsiteX2622" fmla="*/ 146175 w 294095"/>
                  <a:gd name="connsiteY2622" fmla="*/ 448070 h 611167"/>
                  <a:gd name="connsiteX2623" fmla="*/ 146360 w 294095"/>
                  <a:gd name="connsiteY2623" fmla="*/ 447584 h 611167"/>
                  <a:gd name="connsiteX2624" fmla="*/ 146522 w 294095"/>
                  <a:gd name="connsiteY2624" fmla="*/ 447191 h 611167"/>
                  <a:gd name="connsiteX2625" fmla="*/ 148015 w 294095"/>
                  <a:gd name="connsiteY2625" fmla="*/ 441637 h 611167"/>
                  <a:gd name="connsiteX2626" fmla="*/ 148084 w 294095"/>
                  <a:gd name="connsiteY2626" fmla="*/ 441302 h 611167"/>
                  <a:gd name="connsiteX2627" fmla="*/ 148269 w 294095"/>
                  <a:gd name="connsiteY2627" fmla="*/ 438965 h 611167"/>
                  <a:gd name="connsiteX2628" fmla="*/ 148963 w 294095"/>
                  <a:gd name="connsiteY2628" fmla="*/ 436339 h 611167"/>
                  <a:gd name="connsiteX2629" fmla="*/ 150028 w 294095"/>
                  <a:gd name="connsiteY2629" fmla="*/ 432602 h 611167"/>
                  <a:gd name="connsiteX2630" fmla="*/ 150918 w 294095"/>
                  <a:gd name="connsiteY2630" fmla="*/ 430542 h 611167"/>
                  <a:gd name="connsiteX2631" fmla="*/ 151057 w 294095"/>
                  <a:gd name="connsiteY2631" fmla="*/ 430149 h 611167"/>
                  <a:gd name="connsiteX2632" fmla="*/ 151543 w 294095"/>
                  <a:gd name="connsiteY2632" fmla="*/ 428448 h 611167"/>
                  <a:gd name="connsiteX2633" fmla="*/ 152515 w 294095"/>
                  <a:gd name="connsiteY2633" fmla="*/ 426053 h 611167"/>
                  <a:gd name="connsiteX2634" fmla="*/ 152619 w 294095"/>
                  <a:gd name="connsiteY2634" fmla="*/ 425695 h 611167"/>
                  <a:gd name="connsiteX2635" fmla="*/ 153313 w 294095"/>
                  <a:gd name="connsiteY2635" fmla="*/ 423103 h 611167"/>
                  <a:gd name="connsiteX2636" fmla="*/ 153452 w 294095"/>
                  <a:gd name="connsiteY2636" fmla="*/ 422605 h 611167"/>
                  <a:gd name="connsiteX2637" fmla="*/ 154065 w 294095"/>
                  <a:gd name="connsiteY2637" fmla="*/ 420199 h 611167"/>
                  <a:gd name="connsiteX2638" fmla="*/ 154077 w 294095"/>
                  <a:gd name="connsiteY2638" fmla="*/ 420060 h 611167"/>
                  <a:gd name="connsiteX2639" fmla="*/ 153799 w 294095"/>
                  <a:gd name="connsiteY2639" fmla="*/ 418140 h 611167"/>
                  <a:gd name="connsiteX2640" fmla="*/ 153730 w 294095"/>
                  <a:gd name="connsiteY2640" fmla="*/ 417630 h 611167"/>
                  <a:gd name="connsiteX2641" fmla="*/ 153718 w 294095"/>
                  <a:gd name="connsiteY2641" fmla="*/ 417538 h 611167"/>
                  <a:gd name="connsiteX2642" fmla="*/ 153661 w 294095"/>
                  <a:gd name="connsiteY2642" fmla="*/ 417445 h 611167"/>
                  <a:gd name="connsiteX2643" fmla="*/ 153464 w 294095"/>
                  <a:gd name="connsiteY2643" fmla="*/ 417040 h 611167"/>
                  <a:gd name="connsiteX2644" fmla="*/ 153279 w 294095"/>
                  <a:gd name="connsiteY2644" fmla="*/ 416578 h 611167"/>
                  <a:gd name="connsiteX2645" fmla="*/ 153163 w 294095"/>
                  <a:gd name="connsiteY2645" fmla="*/ 415756 h 611167"/>
                  <a:gd name="connsiteX2646" fmla="*/ 153256 w 294095"/>
                  <a:gd name="connsiteY2646" fmla="*/ 414217 h 611167"/>
                  <a:gd name="connsiteX2647" fmla="*/ 153244 w 294095"/>
                  <a:gd name="connsiteY2647" fmla="*/ 413801 h 611167"/>
                  <a:gd name="connsiteX2648" fmla="*/ 153094 w 294095"/>
                  <a:gd name="connsiteY2648" fmla="*/ 411730 h 611167"/>
                  <a:gd name="connsiteX2649" fmla="*/ 153522 w 294095"/>
                  <a:gd name="connsiteY2649" fmla="*/ 410330 h 611167"/>
                  <a:gd name="connsiteX2650" fmla="*/ 155049 w 294095"/>
                  <a:gd name="connsiteY2650" fmla="*/ 408456 h 611167"/>
                  <a:gd name="connsiteX2651" fmla="*/ 157016 w 294095"/>
                  <a:gd name="connsiteY2651" fmla="*/ 406605 h 611167"/>
                  <a:gd name="connsiteX2652" fmla="*/ 157374 w 294095"/>
                  <a:gd name="connsiteY2652" fmla="*/ 406269 h 611167"/>
                  <a:gd name="connsiteX2653" fmla="*/ 157664 w 294095"/>
                  <a:gd name="connsiteY2653" fmla="*/ 405991 h 611167"/>
                  <a:gd name="connsiteX2654" fmla="*/ 159723 w 294095"/>
                  <a:gd name="connsiteY2654" fmla="*/ 403342 h 611167"/>
                  <a:gd name="connsiteX2655" fmla="*/ 161216 w 294095"/>
                  <a:gd name="connsiteY2655" fmla="*/ 401884 h 611167"/>
                  <a:gd name="connsiteX2656" fmla="*/ 161528 w 294095"/>
                  <a:gd name="connsiteY2656" fmla="*/ 401560 h 611167"/>
                  <a:gd name="connsiteX2657" fmla="*/ 162905 w 294095"/>
                  <a:gd name="connsiteY2657" fmla="*/ 399952 h 611167"/>
                  <a:gd name="connsiteX2658" fmla="*/ 163680 w 294095"/>
                  <a:gd name="connsiteY2658" fmla="*/ 399235 h 611167"/>
                  <a:gd name="connsiteX2659" fmla="*/ 165762 w 294095"/>
                  <a:gd name="connsiteY2659" fmla="*/ 397812 h 611167"/>
                  <a:gd name="connsiteX2660" fmla="*/ 165867 w 294095"/>
                  <a:gd name="connsiteY2660" fmla="*/ 397707 h 611167"/>
                  <a:gd name="connsiteX2661" fmla="*/ 167290 w 294095"/>
                  <a:gd name="connsiteY2661" fmla="*/ 395671 h 611167"/>
                  <a:gd name="connsiteX2662" fmla="*/ 167718 w 294095"/>
                  <a:gd name="connsiteY2662" fmla="*/ 395139 h 611167"/>
                  <a:gd name="connsiteX2663" fmla="*/ 168655 w 294095"/>
                  <a:gd name="connsiteY2663" fmla="*/ 394086 h 611167"/>
                  <a:gd name="connsiteX2664" fmla="*/ 168736 w 294095"/>
                  <a:gd name="connsiteY2664" fmla="*/ 393913 h 611167"/>
                  <a:gd name="connsiteX2665" fmla="*/ 169661 w 294095"/>
                  <a:gd name="connsiteY2665" fmla="*/ 391633 h 611167"/>
                  <a:gd name="connsiteX2666" fmla="*/ 169719 w 294095"/>
                  <a:gd name="connsiteY2666" fmla="*/ 391437 h 611167"/>
                  <a:gd name="connsiteX2667" fmla="*/ 169916 w 294095"/>
                  <a:gd name="connsiteY2667" fmla="*/ 388579 h 611167"/>
                  <a:gd name="connsiteX2668" fmla="*/ 170656 w 294095"/>
                  <a:gd name="connsiteY2668" fmla="*/ 385444 h 611167"/>
                  <a:gd name="connsiteX2669" fmla="*/ 170911 w 294095"/>
                  <a:gd name="connsiteY2669" fmla="*/ 384830 h 611167"/>
                  <a:gd name="connsiteX2670" fmla="*/ 171281 w 294095"/>
                  <a:gd name="connsiteY2670" fmla="*/ 384252 h 611167"/>
                  <a:gd name="connsiteX2671" fmla="*/ 173861 w 294095"/>
                  <a:gd name="connsiteY2671" fmla="*/ 380816 h 611167"/>
                  <a:gd name="connsiteX2672" fmla="*/ 174648 w 294095"/>
                  <a:gd name="connsiteY2672" fmla="*/ 380202 h 611167"/>
                  <a:gd name="connsiteX2673" fmla="*/ 175099 w 294095"/>
                  <a:gd name="connsiteY2673" fmla="*/ 379994 h 611167"/>
                  <a:gd name="connsiteX2674" fmla="*/ 175539 w 294095"/>
                  <a:gd name="connsiteY2674" fmla="*/ 379855 h 611167"/>
                  <a:gd name="connsiteX2675" fmla="*/ 178177 w 294095"/>
                  <a:gd name="connsiteY2675" fmla="*/ 379346 h 611167"/>
                  <a:gd name="connsiteX2676" fmla="*/ 179148 w 294095"/>
                  <a:gd name="connsiteY2676" fmla="*/ 379231 h 611167"/>
                  <a:gd name="connsiteX2677" fmla="*/ 183915 w 294095"/>
                  <a:gd name="connsiteY2677" fmla="*/ 379381 h 611167"/>
                  <a:gd name="connsiteX2678" fmla="*/ 184343 w 294095"/>
                  <a:gd name="connsiteY2678" fmla="*/ 379369 h 611167"/>
                  <a:gd name="connsiteX2679" fmla="*/ 188555 w 294095"/>
                  <a:gd name="connsiteY2679" fmla="*/ 379011 h 611167"/>
                  <a:gd name="connsiteX2680" fmla="*/ 189260 w 294095"/>
                  <a:gd name="connsiteY2680" fmla="*/ 379080 h 611167"/>
                  <a:gd name="connsiteX2681" fmla="*/ 190036 w 294095"/>
                  <a:gd name="connsiteY2681" fmla="*/ 379312 h 611167"/>
                  <a:gd name="connsiteX2682" fmla="*/ 191100 w 294095"/>
                  <a:gd name="connsiteY2682" fmla="*/ 379798 h 611167"/>
                  <a:gd name="connsiteX2683" fmla="*/ 198458 w 294095"/>
                  <a:gd name="connsiteY2683" fmla="*/ 378953 h 611167"/>
                  <a:gd name="connsiteX2684" fmla="*/ 199291 w 294095"/>
                  <a:gd name="connsiteY2684" fmla="*/ 378953 h 611167"/>
                  <a:gd name="connsiteX2685" fmla="*/ 208940 w 294095"/>
                  <a:gd name="connsiteY2685" fmla="*/ 379439 h 611167"/>
                  <a:gd name="connsiteX2686" fmla="*/ 209369 w 294095"/>
                  <a:gd name="connsiteY2686" fmla="*/ 379450 h 611167"/>
                  <a:gd name="connsiteX2687" fmla="*/ 214644 w 294095"/>
                  <a:gd name="connsiteY2687" fmla="*/ 379115 h 611167"/>
                  <a:gd name="connsiteX2688" fmla="*/ 215338 w 294095"/>
                  <a:gd name="connsiteY2688" fmla="*/ 379115 h 611167"/>
                  <a:gd name="connsiteX2689" fmla="*/ 219503 w 294095"/>
                  <a:gd name="connsiteY2689" fmla="*/ 379254 h 611167"/>
                  <a:gd name="connsiteX2690" fmla="*/ 219712 w 294095"/>
                  <a:gd name="connsiteY2690" fmla="*/ 379231 h 611167"/>
                  <a:gd name="connsiteX2691" fmla="*/ 221100 w 294095"/>
                  <a:gd name="connsiteY2691" fmla="*/ 378814 h 611167"/>
                  <a:gd name="connsiteX2692" fmla="*/ 221759 w 294095"/>
                  <a:gd name="connsiteY2692" fmla="*/ 378745 h 611167"/>
                  <a:gd name="connsiteX2693" fmla="*/ 222280 w 294095"/>
                  <a:gd name="connsiteY2693" fmla="*/ 378756 h 611167"/>
                  <a:gd name="connsiteX2694" fmla="*/ 222685 w 294095"/>
                  <a:gd name="connsiteY2694" fmla="*/ 378826 h 611167"/>
                  <a:gd name="connsiteX2695" fmla="*/ 223888 w 294095"/>
                  <a:gd name="connsiteY2695" fmla="*/ 379115 h 611167"/>
                  <a:gd name="connsiteX2696" fmla="*/ 224004 w 294095"/>
                  <a:gd name="connsiteY2696" fmla="*/ 379103 h 611167"/>
                  <a:gd name="connsiteX2697" fmla="*/ 225358 w 294095"/>
                  <a:gd name="connsiteY2697" fmla="*/ 378895 h 611167"/>
                  <a:gd name="connsiteX2698" fmla="*/ 225462 w 294095"/>
                  <a:gd name="connsiteY2698" fmla="*/ 378860 h 611167"/>
                  <a:gd name="connsiteX2699" fmla="*/ 226422 w 294095"/>
                  <a:gd name="connsiteY2699" fmla="*/ 378236 h 611167"/>
                  <a:gd name="connsiteX2700" fmla="*/ 226758 w 294095"/>
                  <a:gd name="connsiteY2700" fmla="*/ 368309 h 611167"/>
                  <a:gd name="connsiteX2701" fmla="*/ 226850 w 294095"/>
                  <a:gd name="connsiteY2701" fmla="*/ 367545 h 611167"/>
                  <a:gd name="connsiteX2702" fmla="*/ 227301 w 294095"/>
                  <a:gd name="connsiteY2702" fmla="*/ 364907 h 611167"/>
                  <a:gd name="connsiteX2703" fmla="*/ 227336 w 294095"/>
                  <a:gd name="connsiteY2703" fmla="*/ 364502 h 611167"/>
                  <a:gd name="connsiteX2704" fmla="*/ 228134 w 294095"/>
                  <a:gd name="connsiteY2704" fmla="*/ 346963 h 611167"/>
                  <a:gd name="connsiteX2705" fmla="*/ 228111 w 294095"/>
                  <a:gd name="connsiteY2705" fmla="*/ 346569 h 611167"/>
                  <a:gd name="connsiteX2706" fmla="*/ 227695 w 294095"/>
                  <a:gd name="connsiteY2706" fmla="*/ 342624 h 611167"/>
                  <a:gd name="connsiteX2707" fmla="*/ 228065 w 294095"/>
                  <a:gd name="connsiteY2707" fmla="*/ 331401 h 611167"/>
                  <a:gd name="connsiteX2708" fmla="*/ 228053 w 294095"/>
                  <a:gd name="connsiteY2708" fmla="*/ 330939 h 611167"/>
                  <a:gd name="connsiteX2709" fmla="*/ 227903 w 294095"/>
                  <a:gd name="connsiteY2709" fmla="*/ 322874 h 611167"/>
                  <a:gd name="connsiteX2710" fmla="*/ 227938 w 294095"/>
                  <a:gd name="connsiteY2710" fmla="*/ 319612 h 611167"/>
                  <a:gd name="connsiteX2711" fmla="*/ 227995 w 294095"/>
                  <a:gd name="connsiteY2711" fmla="*/ 319160 h 611167"/>
                  <a:gd name="connsiteX2712" fmla="*/ 228111 w 294095"/>
                  <a:gd name="connsiteY2712" fmla="*/ 318640 h 611167"/>
                  <a:gd name="connsiteX2713" fmla="*/ 229314 w 294095"/>
                  <a:gd name="connsiteY2713" fmla="*/ 314521 h 611167"/>
                  <a:gd name="connsiteX2714" fmla="*/ 229395 w 294095"/>
                  <a:gd name="connsiteY2714" fmla="*/ 314128 h 611167"/>
                  <a:gd name="connsiteX2715" fmla="*/ 229546 w 294095"/>
                  <a:gd name="connsiteY2715" fmla="*/ 313110 h 611167"/>
                  <a:gd name="connsiteX2716" fmla="*/ 229627 w 294095"/>
                  <a:gd name="connsiteY2716" fmla="*/ 312589 h 611167"/>
                  <a:gd name="connsiteX2717" fmla="*/ 229708 w 294095"/>
                  <a:gd name="connsiteY2717" fmla="*/ 312057 h 611167"/>
                  <a:gd name="connsiteX2718" fmla="*/ 230379 w 294095"/>
                  <a:gd name="connsiteY2718" fmla="*/ 307522 h 611167"/>
                  <a:gd name="connsiteX2719" fmla="*/ 231004 w 294095"/>
                  <a:gd name="connsiteY2719" fmla="*/ 305462 h 611167"/>
                  <a:gd name="connsiteX2720" fmla="*/ 231281 w 294095"/>
                  <a:gd name="connsiteY2720" fmla="*/ 304768 h 611167"/>
                  <a:gd name="connsiteX2721" fmla="*/ 232114 w 294095"/>
                  <a:gd name="connsiteY2721" fmla="*/ 303171 h 611167"/>
                  <a:gd name="connsiteX2722" fmla="*/ 233491 w 294095"/>
                  <a:gd name="connsiteY2722" fmla="*/ 300834 h 611167"/>
                  <a:gd name="connsiteX2723" fmla="*/ 233676 w 294095"/>
                  <a:gd name="connsiteY2723" fmla="*/ 300464 h 611167"/>
                  <a:gd name="connsiteX2724" fmla="*/ 234301 w 294095"/>
                  <a:gd name="connsiteY2724" fmla="*/ 299064 h 611167"/>
                  <a:gd name="connsiteX2725" fmla="*/ 234486 w 294095"/>
                  <a:gd name="connsiteY2725" fmla="*/ 298717 h 611167"/>
                  <a:gd name="connsiteX2726" fmla="*/ 234798 w 294095"/>
                  <a:gd name="connsiteY2726" fmla="*/ 298289 h 611167"/>
                  <a:gd name="connsiteX2727" fmla="*/ 235122 w 294095"/>
                  <a:gd name="connsiteY2727" fmla="*/ 297942 h 611167"/>
                  <a:gd name="connsiteX2728" fmla="*/ 236673 w 294095"/>
                  <a:gd name="connsiteY2728" fmla="*/ 296577 h 611167"/>
                  <a:gd name="connsiteX2729" fmla="*/ 236835 w 294095"/>
                  <a:gd name="connsiteY2729" fmla="*/ 296403 h 611167"/>
                  <a:gd name="connsiteX2730" fmla="*/ 237864 w 294095"/>
                  <a:gd name="connsiteY2730" fmla="*/ 294772 h 611167"/>
                  <a:gd name="connsiteX2731" fmla="*/ 238385 w 294095"/>
                  <a:gd name="connsiteY2731" fmla="*/ 294135 h 611167"/>
                  <a:gd name="connsiteX2732" fmla="*/ 238744 w 294095"/>
                  <a:gd name="connsiteY2732" fmla="*/ 293800 h 611167"/>
                  <a:gd name="connsiteX2733" fmla="*/ 240468 w 294095"/>
                  <a:gd name="connsiteY2733" fmla="*/ 292574 h 611167"/>
                  <a:gd name="connsiteX2734" fmla="*/ 240861 w 294095"/>
                  <a:gd name="connsiteY2734" fmla="*/ 292296 h 611167"/>
                  <a:gd name="connsiteX2735" fmla="*/ 241706 w 294095"/>
                  <a:gd name="connsiteY2735" fmla="*/ 291636 h 611167"/>
                  <a:gd name="connsiteX2736" fmla="*/ 242122 w 294095"/>
                  <a:gd name="connsiteY2736" fmla="*/ 291301 h 611167"/>
                  <a:gd name="connsiteX2737" fmla="*/ 243395 w 294095"/>
                  <a:gd name="connsiteY2737" fmla="*/ 290306 h 611167"/>
                  <a:gd name="connsiteX2738" fmla="*/ 243800 w 294095"/>
                  <a:gd name="connsiteY2738" fmla="*/ 289994 h 611167"/>
                  <a:gd name="connsiteX2739" fmla="*/ 244147 w 294095"/>
                  <a:gd name="connsiteY2739" fmla="*/ 289704 h 611167"/>
                  <a:gd name="connsiteX2740" fmla="*/ 246310 w 294095"/>
                  <a:gd name="connsiteY2740" fmla="*/ 287668 h 611167"/>
                  <a:gd name="connsiteX2741" fmla="*/ 246507 w 294095"/>
                  <a:gd name="connsiteY2741" fmla="*/ 287402 h 611167"/>
                  <a:gd name="connsiteX2742" fmla="*/ 248647 w 294095"/>
                  <a:gd name="connsiteY2742" fmla="*/ 284324 h 611167"/>
                  <a:gd name="connsiteX2743" fmla="*/ 248960 w 294095"/>
                  <a:gd name="connsiteY2743" fmla="*/ 283989 h 611167"/>
                  <a:gd name="connsiteX2744" fmla="*/ 250406 w 294095"/>
                  <a:gd name="connsiteY2744" fmla="*/ 282716 h 611167"/>
                  <a:gd name="connsiteX2745" fmla="*/ 250556 w 294095"/>
                  <a:gd name="connsiteY2745" fmla="*/ 282519 h 611167"/>
                  <a:gd name="connsiteX2746" fmla="*/ 251956 w 294095"/>
                  <a:gd name="connsiteY2746" fmla="*/ 280367 h 611167"/>
                  <a:gd name="connsiteX2747" fmla="*/ 252165 w 294095"/>
                  <a:gd name="connsiteY2747" fmla="*/ 279997 h 611167"/>
                  <a:gd name="connsiteX2748" fmla="*/ 253379 w 294095"/>
                  <a:gd name="connsiteY2748" fmla="*/ 277649 h 611167"/>
                  <a:gd name="connsiteX2749" fmla="*/ 253969 w 294095"/>
                  <a:gd name="connsiteY2749" fmla="*/ 276630 h 611167"/>
                  <a:gd name="connsiteX2750" fmla="*/ 254224 w 294095"/>
                  <a:gd name="connsiteY2750" fmla="*/ 276202 h 611167"/>
                  <a:gd name="connsiteX2751" fmla="*/ 254432 w 294095"/>
                  <a:gd name="connsiteY2751" fmla="*/ 275797 h 611167"/>
                  <a:gd name="connsiteX2752" fmla="*/ 255300 w 294095"/>
                  <a:gd name="connsiteY2752" fmla="*/ 273888 h 611167"/>
                  <a:gd name="connsiteX2753" fmla="*/ 256642 w 294095"/>
                  <a:gd name="connsiteY2753" fmla="*/ 271424 h 611167"/>
                  <a:gd name="connsiteX2754" fmla="*/ 259118 w 294095"/>
                  <a:gd name="connsiteY2754" fmla="*/ 267213 h 611167"/>
                  <a:gd name="connsiteX2755" fmla="*/ 260610 w 294095"/>
                  <a:gd name="connsiteY2755" fmla="*/ 264933 h 611167"/>
                  <a:gd name="connsiteX2756" fmla="*/ 260796 w 294095"/>
                  <a:gd name="connsiteY2756" fmla="*/ 264586 h 611167"/>
                  <a:gd name="connsiteX2757" fmla="*/ 261686 w 294095"/>
                  <a:gd name="connsiteY2757" fmla="*/ 262712 h 611167"/>
                  <a:gd name="connsiteX2758" fmla="*/ 262126 w 294095"/>
                  <a:gd name="connsiteY2758" fmla="*/ 261925 h 611167"/>
                  <a:gd name="connsiteX2759" fmla="*/ 264336 w 294095"/>
                  <a:gd name="connsiteY2759" fmla="*/ 258894 h 611167"/>
                  <a:gd name="connsiteX2760" fmla="*/ 265285 w 294095"/>
                  <a:gd name="connsiteY2760" fmla="*/ 257876 h 611167"/>
                  <a:gd name="connsiteX2761" fmla="*/ 265632 w 294095"/>
                  <a:gd name="connsiteY2761" fmla="*/ 257529 h 611167"/>
                  <a:gd name="connsiteX2762" fmla="*/ 265944 w 294095"/>
                  <a:gd name="connsiteY2762" fmla="*/ 257205 h 611167"/>
                  <a:gd name="connsiteX2763" fmla="*/ 270225 w 294095"/>
                  <a:gd name="connsiteY2763" fmla="*/ 251802 h 611167"/>
                  <a:gd name="connsiteX2764" fmla="*/ 271625 w 294095"/>
                  <a:gd name="connsiteY2764" fmla="*/ 250159 h 611167"/>
                  <a:gd name="connsiteX2765" fmla="*/ 271868 w 294095"/>
                  <a:gd name="connsiteY2765" fmla="*/ 249870 h 611167"/>
                  <a:gd name="connsiteX2766" fmla="*/ 273488 w 294095"/>
                  <a:gd name="connsiteY2766" fmla="*/ 247220 h 611167"/>
                  <a:gd name="connsiteX2767" fmla="*/ 273858 w 294095"/>
                  <a:gd name="connsiteY2767" fmla="*/ 246688 h 611167"/>
                  <a:gd name="connsiteX2768" fmla="*/ 274621 w 294095"/>
                  <a:gd name="connsiteY2768" fmla="*/ 246052 h 611167"/>
                  <a:gd name="connsiteX2769" fmla="*/ 275408 w 294095"/>
                  <a:gd name="connsiteY2769" fmla="*/ 245659 h 611167"/>
                  <a:gd name="connsiteX2770" fmla="*/ 275489 w 294095"/>
                  <a:gd name="connsiteY2770" fmla="*/ 245601 h 611167"/>
                  <a:gd name="connsiteX2771" fmla="*/ 276958 w 294095"/>
                  <a:gd name="connsiteY2771" fmla="*/ 243807 h 611167"/>
                  <a:gd name="connsiteX2772" fmla="*/ 277155 w 294095"/>
                  <a:gd name="connsiteY2772" fmla="*/ 243483 h 611167"/>
                  <a:gd name="connsiteX2773" fmla="*/ 278497 w 294095"/>
                  <a:gd name="connsiteY2773" fmla="*/ 241204 h 611167"/>
                  <a:gd name="connsiteX2774" fmla="*/ 278914 w 294095"/>
                  <a:gd name="connsiteY2774" fmla="*/ 240603 h 611167"/>
                  <a:gd name="connsiteX2775" fmla="*/ 280857 w 294095"/>
                  <a:gd name="connsiteY2775" fmla="*/ 238069 h 611167"/>
                  <a:gd name="connsiteX2776" fmla="*/ 281066 w 294095"/>
                  <a:gd name="connsiteY2776" fmla="*/ 237733 h 611167"/>
                  <a:gd name="connsiteX2777" fmla="*/ 282072 w 294095"/>
                  <a:gd name="connsiteY2777" fmla="*/ 235917 h 611167"/>
                  <a:gd name="connsiteX2778" fmla="*/ 282315 w 294095"/>
                  <a:gd name="connsiteY2778" fmla="*/ 235489 h 611167"/>
                  <a:gd name="connsiteX2779" fmla="*/ 282558 w 294095"/>
                  <a:gd name="connsiteY2779" fmla="*/ 235049 h 611167"/>
                  <a:gd name="connsiteX2780" fmla="*/ 284039 w 294095"/>
                  <a:gd name="connsiteY2780" fmla="*/ 231914 h 611167"/>
                  <a:gd name="connsiteX2781" fmla="*/ 285265 w 294095"/>
                  <a:gd name="connsiteY2781" fmla="*/ 230120 h 611167"/>
                  <a:gd name="connsiteX2782" fmla="*/ 285555 w 294095"/>
                  <a:gd name="connsiteY2782" fmla="*/ 229704 h 611167"/>
                  <a:gd name="connsiteX2783" fmla="*/ 285751 w 294095"/>
                  <a:gd name="connsiteY2783" fmla="*/ 229415 h 611167"/>
                  <a:gd name="connsiteX2784" fmla="*/ 286330 w 294095"/>
                  <a:gd name="connsiteY2784" fmla="*/ 228096 h 611167"/>
                  <a:gd name="connsiteX2785" fmla="*/ 286665 w 294095"/>
                  <a:gd name="connsiteY2785" fmla="*/ 227471 h 611167"/>
                  <a:gd name="connsiteX2786" fmla="*/ 287093 w 294095"/>
                  <a:gd name="connsiteY2786" fmla="*/ 226939 h 611167"/>
                  <a:gd name="connsiteX2787" fmla="*/ 288540 w 294095"/>
                  <a:gd name="connsiteY2787" fmla="*/ 225678 h 611167"/>
                  <a:gd name="connsiteX2788" fmla="*/ 288574 w 294095"/>
                  <a:gd name="connsiteY2788" fmla="*/ 225620 h 611167"/>
                  <a:gd name="connsiteX2789" fmla="*/ 289858 w 294095"/>
                  <a:gd name="connsiteY2789" fmla="*/ 222589 h 611167"/>
                  <a:gd name="connsiteX2790" fmla="*/ 289153 w 294095"/>
                  <a:gd name="connsiteY2790" fmla="*/ 221594 h 611167"/>
                  <a:gd name="connsiteX2791" fmla="*/ 288736 w 294095"/>
                  <a:gd name="connsiteY2791" fmla="*/ 220830 h 611167"/>
                  <a:gd name="connsiteX2792" fmla="*/ 288320 w 294095"/>
                  <a:gd name="connsiteY2792" fmla="*/ 219719 h 611167"/>
                  <a:gd name="connsiteX2793" fmla="*/ 288169 w 294095"/>
                  <a:gd name="connsiteY2793" fmla="*/ 219395 h 611167"/>
                  <a:gd name="connsiteX2794" fmla="*/ 285751 w 294095"/>
                  <a:gd name="connsiteY2794" fmla="*/ 215462 h 611167"/>
                  <a:gd name="connsiteX2795" fmla="*/ 285520 w 294095"/>
                  <a:gd name="connsiteY2795" fmla="*/ 215149 h 611167"/>
                  <a:gd name="connsiteX2796" fmla="*/ 282801 w 294095"/>
                  <a:gd name="connsiteY2796" fmla="*/ 211898 h 611167"/>
                  <a:gd name="connsiteX2797" fmla="*/ 282338 w 294095"/>
                  <a:gd name="connsiteY2797" fmla="*/ 211273 h 611167"/>
                  <a:gd name="connsiteX2798" fmla="*/ 278601 w 294095"/>
                  <a:gd name="connsiteY2798" fmla="*/ 205454 h 611167"/>
                  <a:gd name="connsiteX2799" fmla="*/ 278405 w 294095"/>
                  <a:gd name="connsiteY2799" fmla="*/ 205188 h 611167"/>
                  <a:gd name="connsiteX2800" fmla="*/ 277560 w 294095"/>
                  <a:gd name="connsiteY2800" fmla="*/ 204320 h 611167"/>
                  <a:gd name="connsiteX2801" fmla="*/ 276993 w 294095"/>
                  <a:gd name="connsiteY2801" fmla="*/ 203568 h 611167"/>
                  <a:gd name="connsiteX2802" fmla="*/ 276785 w 294095"/>
                  <a:gd name="connsiteY2802" fmla="*/ 203337 h 611167"/>
                  <a:gd name="connsiteX2803" fmla="*/ 276438 w 294095"/>
                  <a:gd name="connsiteY2803" fmla="*/ 203024 h 611167"/>
                  <a:gd name="connsiteX2804" fmla="*/ 275929 w 294095"/>
                  <a:gd name="connsiteY2804" fmla="*/ 202492 h 611167"/>
                  <a:gd name="connsiteX2805" fmla="*/ 275153 w 294095"/>
                  <a:gd name="connsiteY2805" fmla="*/ 201474 h 611167"/>
                  <a:gd name="connsiteX2806" fmla="*/ 273592 w 294095"/>
                  <a:gd name="connsiteY2806" fmla="*/ 199299 h 611167"/>
                  <a:gd name="connsiteX2807" fmla="*/ 273314 w 294095"/>
                  <a:gd name="connsiteY2807" fmla="*/ 198952 h 611167"/>
                  <a:gd name="connsiteX2808" fmla="*/ 267286 w 294095"/>
                  <a:gd name="connsiteY2808" fmla="*/ 191559 h 611167"/>
                  <a:gd name="connsiteX2809" fmla="*/ 267043 w 294095"/>
                  <a:gd name="connsiteY2809" fmla="*/ 191327 h 611167"/>
                  <a:gd name="connsiteX2810" fmla="*/ 265041 w 294095"/>
                  <a:gd name="connsiteY2810" fmla="*/ 189685 h 611167"/>
                  <a:gd name="connsiteX2811" fmla="*/ 264463 w 294095"/>
                  <a:gd name="connsiteY2811" fmla="*/ 189083 h 611167"/>
                  <a:gd name="connsiteX2812" fmla="*/ 263017 w 294095"/>
                  <a:gd name="connsiteY2812" fmla="*/ 187440 h 611167"/>
                  <a:gd name="connsiteX2813" fmla="*/ 262600 w 294095"/>
                  <a:gd name="connsiteY2813" fmla="*/ 186688 h 611167"/>
                  <a:gd name="connsiteX2814" fmla="*/ 262450 w 294095"/>
                  <a:gd name="connsiteY2814" fmla="*/ 186190 h 611167"/>
                  <a:gd name="connsiteX2815" fmla="*/ 262392 w 294095"/>
                  <a:gd name="connsiteY2815" fmla="*/ 185855 h 611167"/>
                  <a:gd name="connsiteX2816" fmla="*/ 261466 w 294095"/>
                  <a:gd name="connsiteY2816" fmla="*/ 184929 h 611167"/>
                  <a:gd name="connsiteX2817" fmla="*/ 258204 w 294095"/>
                  <a:gd name="connsiteY2817" fmla="*/ 181216 h 611167"/>
                  <a:gd name="connsiteX2818" fmla="*/ 257671 w 294095"/>
                  <a:gd name="connsiteY2818" fmla="*/ 180533 h 611167"/>
                  <a:gd name="connsiteX2819" fmla="*/ 256804 w 294095"/>
                  <a:gd name="connsiteY2819" fmla="*/ 179110 h 611167"/>
                  <a:gd name="connsiteX2820" fmla="*/ 256029 w 294095"/>
                  <a:gd name="connsiteY2820" fmla="*/ 177583 h 611167"/>
                  <a:gd name="connsiteX2821" fmla="*/ 254825 w 294095"/>
                  <a:gd name="connsiteY2821" fmla="*/ 175118 h 611167"/>
                  <a:gd name="connsiteX2822" fmla="*/ 254594 w 294095"/>
                  <a:gd name="connsiteY2822" fmla="*/ 174632 h 611167"/>
                  <a:gd name="connsiteX2823" fmla="*/ 254362 w 294095"/>
                  <a:gd name="connsiteY2823" fmla="*/ 174181 h 611167"/>
                  <a:gd name="connsiteX2824" fmla="*/ 253495 w 294095"/>
                  <a:gd name="connsiteY2824" fmla="*/ 172434 h 611167"/>
                  <a:gd name="connsiteX2825" fmla="*/ 253333 w 294095"/>
                  <a:gd name="connsiteY2825" fmla="*/ 172226 h 611167"/>
                  <a:gd name="connsiteX2826" fmla="*/ 252303 w 294095"/>
                  <a:gd name="connsiteY2826" fmla="*/ 171057 h 611167"/>
                  <a:gd name="connsiteX2827" fmla="*/ 252014 w 294095"/>
                  <a:gd name="connsiteY2827" fmla="*/ 170618 h 611167"/>
                  <a:gd name="connsiteX2828" fmla="*/ 250845 w 294095"/>
                  <a:gd name="connsiteY2828" fmla="*/ 168234 h 611167"/>
                  <a:gd name="connsiteX2829" fmla="*/ 250637 w 294095"/>
                  <a:gd name="connsiteY2829" fmla="*/ 167818 h 611167"/>
                  <a:gd name="connsiteX2830" fmla="*/ 249850 w 294095"/>
                  <a:gd name="connsiteY2830" fmla="*/ 166418 h 611167"/>
                  <a:gd name="connsiteX2831" fmla="*/ 249619 w 294095"/>
                  <a:gd name="connsiteY2831" fmla="*/ 165990 h 611167"/>
                  <a:gd name="connsiteX2832" fmla="*/ 249445 w 294095"/>
                  <a:gd name="connsiteY2832" fmla="*/ 165712 h 611167"/>
                  <a:gd name="connsiteX2833" fmla="*/ 244875 w 294095"/>
                  <a:gd name="connsiteY2833" fmla="*/ 160680 h 611167"/>
                  <a:gd name="connsiteX2834" fmla="*/ 239669 w 294095"/>
                  <a:gd name="connsiteY2834" fmla="*/ 154617 h 611167"/>
                  <a:gd name="connsiteX2835" fmla="*/ 239357 w 294095"/>
                  <a:gd name="connsiteY2835" fmla="*/ 154305 h 611167"/>
                  <a:gd name="connsiteX2836" fmla="*/ 229499 w 294095"/>
                  <a:gd name="connsiteY2836" fmla="*/ 145107 h 611167"/>
                  <a:gd name="connsiteX2837" fmla="*/ 224524 w 294095"/>
                  <a:gd name="connsiteY2837" fmla="*/ 139449 h 611167"/>
                  <a:gd name="connsiteX2838" fmla="*/ 224212 w 294095"/>
                  <a:gd name="connsiteY2838" fmla="*/ 139136 h 611167"/>
                  <a:gd name="connsiteX2839" fmla="*/ 220301 w 294095"/>
                  <a:gd name="connsiteY2839" fmla="*/ 135515 h 611167"/>
                  <a:gd name="connsiteX2840" fmla="*/ 215593 w 294095"/>
                  <a:gd name="connsiteY2840" fmla="*/ 131118 h 611167"/>
                  <a:gd name="connsiteX2841" fmla="*/ 215222 w 294095"/>
                  <a:gd name="connsiteY2841" fmla="*/ 130771 h 611167"/>
                  <a:gd name="connsiteX2842" fmla="*/ 210803 w 294095"/>
                  <a:gd name="connsiteY2842" fmla="*/ 126710 h 611167"/>
                  <a:gd name="connsiteX2843" fmla="*/ 207887 w 294095"/>
                  <a:gd name="connsiteY2843" fmla="*/ 123390 h 611167"/>
                  <a:gd name="connsiteX2844" fmla="*/ 207552 w 294095"/>
                  <a:gd name="connsiteY2844" fmla="*/ 122997 h 611167"/>
                  <a:gd name="connsiteX2845" fmla="*/ 207216 w 294095"/>
                  <a:gd name="connsiteY2845" fmla="*/ 122638 h 611167"/>
                  <a:gd name="connsiteX2846" fmla="*/ 202727 w 294095"/>
                  <a:gd name="connsiteY2846" fmla="*/ 118091 h 611167"/>
                  <a:gd name="connsiteX2847" fmla="*/ 202380 w 294095"/>
                  <a:gd name="connsiteY2847" fmla="*/ 117744 h 611167"/>
                  <a:gd name="connsiteX2848" fmla="*/ 202010 w 294095"/>
                  <a:gd name="connsiteY2848" fmla="*/ 117385 h 611167"/>
                  <a:gd name="connsiteX2849" fmla="*/ 197741 w 294095"/>
                  <a:gd name="connsiteY2849" fmla="*/ 113289 h 611167"/>
                  <a:gd name="connsiteX2850" fmla="*/ 197347 w 294095"/>
                  <a:gd name="connsiteY2850" fmla="*/ 112931 h 611167"/>
                  <a:gd name="connsiteX2851" fmla="*/ 196989 w 294095"/>
                  <a:gd name="connsiteY2851" fmla="*/ 112584 h 611167"/>
                  <a:gd name="connsiteX2852" fmla="*/ 192685 w 294095"/>
                  <a:gd name="connsiteY2852" fmla="*/ 108581 h 611167"/>
                  <a:gd name="connsiteX2853" fmla="*/ 192315 w 294095"/>
                  <a:gd name="connsiteY2853" fmla="*/ 108257 h 611167"/>
                  <a:gd name="connsiteX2854" fmla="*/ 191100 w 294095"/>
                  <a:gd name="connsiteY2854" fmla="*/ 107215 h 611167"/>
                  <a:gd name="connsiteX2855" fmla="*/ 190695 w 294095"/>
                  <a:gd name="connsiteY2855" fmla="*/ 106868 h 611167"/>
                  <a:gd name="connsiteX2856" fmla="*/ 190325 w 294095"/>
                  <a:gd name="connsiteY2856" fmla="*/ 106556 h 611167"/>
                  <a:gd name="connsiteX2857" fmla="*/ 186148 w 294095"/>
                  <a:gd name="connsiteY2857" fmla="*/ 103189 h 611167"/>
                  <a:gd name="connsiteX2858" fmla="*/ 185639 w 294095"/>
                  <a:gd name="connsiteY2858" fmla="*/ 102703 h 611167"/>
                  <a:gd name="connsiteX2859" fmla="*/ 182966 w 294095"/>
                  <a:gd name="connsiteY2859" fmla="*/ 100100 h 611167"/>
                  <a:gd name="connsiteX2860" fmla="*/ 179391 w 294095"/>
                  <a:gd name="connsiteY2860" fmla="*/ 96907 h 611167"/>
                  <a:gd name="connsiteX2861" fmla="*/ 178720 w 294095"/>
                  <a:gd name="connsiteY2861" fmla="*/ 96213 h 611167"/>
                  <a:gd name="connsiteX2862" fmla="*/ 176846 w 294095"/>
                  <a:gd name="connsiteY2862" fmla="*/ 93586 h 611167"/>
                  <a:gd name="connsiteX2863" fmla="*/ 176557 w 294095"/>
                  <a:gd name="connsiteY2863" fmla="*/ 93170 h 611167"/>
                  <a:gd name="connsiteX2864" fmla="*/ 176244 w 294095"/>
                  <a:gd name="connsiteY2864" fmla="*/ 92765 h 611167"/>
                  <a:gd name="connsiteX2865" fmla="*/ 172276 w 294095"/>
                  <a:gd name="connsiteY2865" fmla="*/ 87801 h 611167"/>
                  <a:gd name="connsiteX2866" fmla="*/ 171998 w 294095"/>
                  <a:gd name="connsiteY2866" fmla="*/ 87477 h 611167"/>
                  <a:gd name="connsiteX2867" fmla="*/ 168678 w 294095"/>
                  <a:gd name="connsiteY2867" fmla="*/ 84134 h 611167"/>
                  <a:gd name="connsiteX2868" fmla="*/ 168354 w 294095"/>
                  <a:gd name="connsiteY2868" fmla="*/ 83845 h 611167"/>
                  <a:gd name="connsiteX2869" fmla="*/ 165890 w 294095"/>
                  <a:gd name="connsiteY2869" fmla="*/ 81785 h 611167"/>
                  <a:gd name="connsiteX2870" fmla="*/ 163483 w 294095"/>
                  <a:gd name="connsiteY2870" fmla="*/ 79506 h 611167"/>
                  <a:gd name="connsiteX2871" fmla="*/ 154239 w 294095"/>
                  <a:gd name="connsiteY2871" fmla="*/ 70493 h 611167"/>
                  <a:gd name="connsiteX2872" fmla="*/ 153880 w 294095"/>
                  <a:gd name="connsiteY2872" fmla="*/ 70146 h 611167"/>
                  <a:gd name="connsiteX2873" fmla="*/ 153522 w 294095"/>
                  <a:gd name="connsiteY2873" fmla="*/ 69799 h 611167"/>
                  <a:gd name="connsiteX2874" fmla="*/ 147494 w 294095"/>
                  <a:gd name="connsiteY2874" fmla="*/ 64523 h 611167"/>
                  <a:gd name="connsiteX2875" fmla="*/ 147123 w 294095"/>
                  <a:gd name="connsiteY2875" fmla="*/ 64188 h 611167"/>
                  <a:gd name="connsiteX2876" fmla="*/ 142183 w 294095"/>
                  <a:gd name="connsiteY2876" fmla="*/ 60058 h 611167"/>
                  <a:gd name="connsiteX2877" fmla="*/ 128681 w 294095"/>
                  <a:gd name="connsiteY2877" fmla="*/ 48569 h 611167"/>
                  <a:gd name="connsiteX2878" fmla="*/ 128276 w 294095"/>
                  <a:gd name="connsiteY2878" fmla="*/ 48233 h 611167"/>
                  <a:gd name="connsiteX2879" fmla="*/ 127883 w 294095"/>
                  <a:gd name="connsiteY2879" fmla="*/ 47909 h 611167"/>
                  <a:gd name="connsiteX2880" fmla="*/ 108076 w 294095"/>
                  <a:gd name="connsiteY2880" fmla="*/ 32452 h 611167"/>
                  <a:gd name="connsiteX2881" fmla="*/ 107682 w 294095"/>
                  <a:gd name="connsiteY2881" fmla="*/ 32186 h 611167"/>
                  <a:gd name="connsiteX2882" fmla="*/ 97513 w 294095"/>
                  <a:gd name="connsiteY2882" fmla="*/ 25209 h 611167"/>
                  <a:gd name="connsiteX2883" fmla="*/ 97096 w 294095"/>
                  <a:gd name="connsiteY2883" fmla="*/ 24932 h 611167"/>
                  <a:gd name="connsiteX2884" fmla="*/ 96668 w 294095"/>
                  <a:gd name="connsiteY2884" fmla="*/ 24654 h 611167"/>
                  <a:gd name="connsiteX2885" fmla="*/ 86267 w 294095"/>
                  <a:gd name="connsiteY2885" fmla="*/ 18279 h 611167"/>
                  <a:gd name="connsiteX2886" fmla="*/ 85908 w 294095"/>
                  <a:gd name="connsiteY2886" fmla="*/ 18106 h 611167"/>
                  <a:gd name="connsiteX2887" fmla="*/ 80054 w 294095"/>
                  <a:gd name="connsiteY2887" fmla="*/ 15526 h 611167"/>
                  <a:gd name="connsiteX2888" fmla="*/ 79313 w 294095"/>
                  <a:gd name="connsiteY2888" fmla="*/ 15121 h 611167"/>
                  <a:gd name="connsiteX2889" fmla="*/ 73980 w 294095"/>
                  <a:gd name="connsiteY2889" fmla="*/ 11708 h 611167"/>
                  <a:gd name="connsiteX2890" fmla="*/ 73633 w 294095"/>
                  <a:gd name="connsiteY2890" fmla="*/ 11546 h 611167"/>
                  <a:gd name="connsiteX2891" fmla="*/ 67304 w 294095"/>
                  <a:gd name="connsiteY2891" fmla="*/ 8573 h 611167"/>
                  <a:gd name="connsiteX2892" fmla="*/ 62653 w 294095"/>
                  <a:gd name="connsiteY2892" fmla="*/ 6004 h 61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</a:cxnLst>
                <a:rect l="l" t="t" r="r" b="b"/>
                <a:pathLst>
                  <a:path w="294095" h="611167">
                    <a:moveTo>
                      <a:pt x="49175" y="729"/>
                    </a:moveTo>
                    <a:lnTo>
                      <a:pt x="53814" y="23"/>
                    </a:lnTo>
                    <a:lnTo>
                      <a:pt x="54647" y="0"/>
                    </a:lnTo>
                    <a:cubicBezTo>
                      <a:pt x="54798" y="0"/>
                      <a:pt x="54960" y="23"/>
                      <a:pt x="55110" y="58"/>
                    </a:cubicBezTo>
                    <a:lnTo>
                      <a:pt x="63452" y="2025"/>
                    </a:lnTo>
                    <a:lnTo>
                      <a:pt x="64470" y="2395"/>
                    </a:lnTo>
                    <a:lnTo>
                      <a:pt x="69109" y="4963"/>
                    </a:lnTo>
                    <a:lnTo>
                      <a:pt x="69537" y="5160"/>
                    </a:lnTo>
                    <a:lnTo>
                      <a:pt x="76074" y="8249"/>
                    </a:lnTo>
                    <a:lnTo>
                      <a:pt x="81454" y="11674"/>
                    </a:lnTo>
                    <a:lnTo>
                      <a:pt x="81790" y="11859"/>
                    </a:lnTo>
                    <a:lnTo>
                      <a:pt x="87597" y="14416"/>
                    </a:lnTo>
                    <a:lnTo>
                      <a:pt x="88315" y="14774"/>
                    </a:lnTo>
                    <a:lnTo>
                      <a:pt x="99341" y="21554"/>
                    </a:lnTo>
                    <a:lnTo>
                      <a:pt x="110529" y="29248"/>
                    </a:lnTo>
                    <a:lnTo>
                      <a:pt x="130891" y="45157"/>
                    </a:lnTo>
                    <a:lnTo>
                      <a:pt x="144393" y="56645"/>
                    </a:lnTo>
                    <a:cubicBezTo>
                      <a:pt x="144393" y="56645"/>
                      <a:pt x="144809" y="56992"/>
                      <a:pt x="144798" y="56981"/>
                    </a:cubicBezTo>
                    <a:lnTo>
                      <a:pt x="145214" y="57328"/>
                    </a:lnTo>
                    <a:lnTo>
                      <a:pt x="149738" y="61123"/>
                    </a:lnTo>
                    <a:lnTo>
                      <a:pt x="156229" y="66792"/>
                    </a:lnTo>
                    <a:lnTo>
                      <a:pt x="156668" y="67208"/>
                    </a:lnTo>
                    <a:lnTo>
                      <a:pt x="165912" y="76221"/>
                    </a:lnTo>
                    <a:cubicBezTo>
                      <a:pt x="165912" y="76221"/>
                      <a:pt x="166306" y="76591"/>
                      <a:pt x="166283" y="76580"/>
                    </a:cubicBezTo>
                    <a:lnTo>
                      <a:pt x="168585" y="78743"/>
                    </a:lnTo>
                    <a:lnTo>
                      <a:pt x="168932" y="79056"/>
                    </a:lnTo>
                    <a:lnTo>
                      <a:pt x="171466" y="81185"/>
                    </a:lnTo>
                    <a:lnTo>
                      <a:pt x="174948" y="84690"/>
                    </a:lnTo>
                    <a:lnTo>
                      <a:pt x="175388" y="85199"/>
                    </a:lnTo>
                    <a:lnTo>
                      <a:pt x="179449" y="90278"/>
                    </a:lnTo>
                    <a:lnTo>
                      <a:pt x="179819" y="90776"/>
                    </a:lnTo>
                    <a:lnTo>
                      <a:pt x="181902" y="93703"/>
                    </a:lnTo>
                    <a:lnTo>
                      <a:pt x="182133" y="93911"/>
                    </a:lnTo>
                    <a:lnTo>
                      <a:pt x="185708" y="97104"/>
                    </a:lnTo>
                    <a:lnTo>
                      <a:pt x="188080" y="99418"/>
                    </a:lnTo>
                    <a:cubicBezTo>
                      <a:pt x="188080" y="99418"/>
                      <a:pt x="188473" y="99788"/>
                      <a:pt x="188450" y="99777"/>
                    </a:cubicBezTo>
                    <a:lnTo>
                      <a:pt x="188774" y="100089"/>
                    </a:lnTo>
                    <a:lnTo>
                      <a:pt x="192893" y="103410"/>
                    </a:lnTo>
                    <a:lnTo>
                      <a:pt x="195392" y="105562"/>
                    </a:lnTo>
                    <a:lnTo>
                      <a:pt x="199765" y="109600"/>
                    </a:lnTo>
                    <a:lnTo>
                      <a:pt x="205215" y="114829"/>
                    </a:lnTo>
                    <a:lnTo>
                      <a:pt x="209403" y="119064"/>
                    </a:lnTo>
                    <a:lnTo>
                      <a:pt x="210583" y="120278"/>
                    </a:lnTo>
                    <a:lnTo>
                      <a:pt x="213753" y="123876"/>
                    </a:lnTo>
                    <a:lnTo>
                      <a:pt x="214042" y="124189"/>
                    </a:lnTo>
                    <a:lnTo>
                      <a:pt x="217976" y="127775"/>
                    </a:lnTo>
                    <a:lnTo>
                      <a:pt x="222314" y="131825"/>
                    </a:lnTo>
                    <a:cubicBezTo>
                      <a:pt x="222314" y="131825"/>
                      <a:pt x="222708" y="132195"/>
                      <a:pt x="222685" y="132183"/>
                    </a:cubicBezTo>
                    <a:lnTo>
                      <a:pt x="227023" y="136198"/>
                    </a:lnTo>
                    <a:lnTo>
                      <a:pt x="227544" y="136719"/>
                    </a:lnTo>
                    <a:lnTo>
                      <a:pt x="232461" y="142318"/>
                    </a:lnTo>
                    <a:lnTo>
                      <a:pt x="232773" y="142642"/>
                    </a:lnTo>
                    <a:lnTo>
                      <a:pt x="242712" y="151910"/>
                    </a:lnTo>
                    <a:lnTo>
                      <a:pt x="247594" y="157614"/>
                    </a:lnTo>
                    <a:cubicBezTo>
                      <a:pt x="247594" y="157614"/>
                      <a:pt x="247953" y="158018"/>
                      <a:pt x="247930" y="158007"/>
                    </a:cubicBezTo>
                    <a:cubicBezTo>
                      <a:pt x="247930" y="158007"/>
                      <a:pt x="248288" y="158412"/>
                      <a:pt x="248265" y="158377"/>
                    </a:cubicBezTo>
                    <a:lnTo>
                      <a:pt x="252615" y="163144"/>
                    </a:lnTo>
                    <a:cubicBezTo>
                      <a:pt x="252708" y="163236"/>
                      <a:pt x="252789" y="163352"/>
                      <a:pt x="252858" y="163479"/>
                    </a:cubicBezTo>
                    <a:lnTo>
                      <a:pt x="253125" y="163931"/>
                    </a:lnTo>
                    <a:lnTo>
                      <a:pt x="254467" y="166360"/>
                    </a:lnTo>
                    <a:lnTo>
                      <a:pt x="255566" y="168582"/>
                    </a:lnTo>
                    <a:lnTo>
                      <a:pt x="256445" y="169600"/>
                    </a:lnTo>
                    <a:lnTo>
                      <a:pt x="256850" y="170109"/>
                    </a:lnTo>
                    <a:cubicBezTo>
                      <a:pt x="256931" y="170213"/>
                      <a:pt x="257012" y="170317"/>
                      <a:pt x="257058" y="170444"/>
                    </a:cubicBezTo>
                    <a:lnTo>
                      <a:pt x="257776" y="171879"/>
                    </a:lnTo>
                    <a:lnTo>
                      <a:pt x="259199" y="174806"/>
                    </a:lnTo>
                    <a:cubicBezTo>
                      <a:pt x="259199" y="174806"/>
                      <a:pt x="259430" y="175292"/>
                      <a:pt x="259407" y="175269"/>
                    </a:cubicBezTo>
                    <a:cubicBezTo>
                      <a:pt x="259407" y="175269"/>
                      <a:pt x="259650" y="175732"/>
                      <a:pt x="259638" y="175720"/>
                    </a:cubicBezTo>
                    <a:lnTo>
                      <a:pt x="260356" y="177097"/>
                    </a:lnTo>
                    <a:lnTo>
                      <a:pt x="260587" y="177502"/>
                    </a:lnTo>
                    <a:lnTo>
                      <a:pt x="261073" y="178277"/>
                    </a:lnTo>
                    <a:lnTo>
                      <a:pt x="261316" y="178555"/>
                    </a:lnTo>
                    <a:lnTo>
                      <a:pt x="264428" y="182118"/>
                    </a:lnTo>
                    <a:lnTo>
                      <a:pt x="264752" y="182454"/>
                    </a:lnTo>
                    <a:lnTo>
                      <a:pt x="265516" y="183206"/>
                    </a:lnTo>
                    <a:cubicBezTo>
                      <a:pt x="265620" y="183310"/>
                      <a:pt x="265712" y="183437"/>
                      <a:pt x="265793" y="183553"/>
                    </a:cubicBezTo>
                    <a:lnTo>
                      <a:pt x="266060" y="183981"/>
                    </a:lnTo>
                    <a:cubicBezTo>
                      <a:pt x="266233" y="184247"/>
                      <a:pt x="266326" y="184548"/>
                      <a:pt x="266372" y="184860"/>
                    </a:cubicBezTo>
                    <a:lnTo>
                      <a:pt x="266395" y="185115"/>
                    </a:lnTo>
                    <a:lnTo>
                      <a:pt x="267147" y="185971"/>
                    </a:lnTo>
                    <a:cubicBezTo>
                      <a:pt x="267147" y="185971"/>
                      <a:pt x="267494" y="186376"/>
                      <a:pt x="267471" y="186341"/>
                    </a:cubicBezTo>
                    <a:lnTo>
                      <a:pt x="267737" y="186619"/>
                    </a:lnTo>
                    <a:lnTo>
                      <a:pt x="269704" y="188227"/>
                    </a:lnTo>
                    <a:lnTo>
                      <a:pt x="270375" y="188886"/>
                    </a:lnTo>
                    <a:lnTo>
                      <a:pt x="276831" y="196835"/>
                    </a:lnTo>
                    <a:lnTo>
                      <a:pt x="277826" y="198212"/>
                    </a:lnTo>
                    <a:cubicBezTo>
                      <a:pt x="277826" y="198212"/>
                      <a:pt x="278138" y="198640"/>
                      <a:pt x="278115" y="198628"/>
                    </a:cubicBezTo>
                    <a:cubicBezTo>
                      <a:pt x="278115" y="198628"/>
                      <a:pt x="278439" y="199056"/>
                      <a:pt x="278427" y="199045"/>
                    </a:cubicBezTo>
                    <a:lnTo>
                      <a:pt x="279006" y="199820"/>
                    </a:lnTo>
                    <a:lnTo>
                      <a:pt x="279237" y="200063"/>
                    </a:lnTo>
                    <a:lnTo>
                      <a:pt x="279573" y="200352"/>
                    </a:lnTo>
                    <a:lnTo>
                      <a:pt x="280059" y="200849"/>
                    </a:lnTo>
                    <a:lnTo>
                      <a:pt x="280765" y="201775"/>
                    </a:lnTo>
                    <a:lnTo>
                      <a:pt x="281031" y="202041"/>
                    </a:lnTo>
                    <a:lnTo>
                      <a:pt x="281424" y="202411"/>
                    </a:lnTo>
                    <a:lnTo>
                      <a:pt x="281945" y="203082"/>
                    </a:lnTo>
                    <a:lnTo>
                      <a:pt x="282315" y="203684"/>
                    </a:lnTo>
                    <a:cubicBezTo>
                      <a:pt x="282315" y="203684"/>
                      <a:pt x="282593" y="204135"/>
                      <a:pt x="282581" y="204112"/>
                    </a:cubicBezTo>
                    <a:cubicBezTo>
                      <a:pt x="282581" y="204112"/>
                      <a:pt x="282870" y="204563"/>
                      <a:pt x="282870" y="204552"/>
                    </a:cubicBezTo>
                    <a:lnTo>
                      <a:pt x="285728" y="209006"/>
                    </a:lnTo>
                    <a:lnTo>
                      <a:pt x="285982" y="209330"/>
                    </a:lnTo>
                    <a:lnTo>
                      <a:pt x="288701" y="212593"/>
                    </a:lnTo>
                    <a:lnTo>
                      <a:pt x="289187" y="213264"/>
                    </a:lnTo>
                    <a:lnTo>
                      <a:pt x="291733" y="217371"/>
                    </a:lnTo>
                    <a:lnTo>
                      <a:pt x="292068" y="218077"/>
                    </a:lnTo>
                    <a:lnTo>
                      <a:pt x="292461" y="219118"/>
                    </a:lnTo>
                    <a:lnTo>
                      <a:pt x="292577" y="219361"/>
                    </a:lnTo>
                    <a:lnTo>
                      <a:pt x="293723" y="220969"/>
                    </a:lnTo>
                    <a:cubicBezTo>
                      <a:pt x="293977" y="221328"/>
                      <a:pt x="294116" y="221767"/>
                      <a:pt x="294093" y="222230"/>
                    </a:cubicBezTo>
                    <a:lnTo>
                      <a:pt x="294070" y="222693"/>
                    </a:lnTo>
                    <a:cubicBezTo>
                      <a:pt x="294070" y="222936"/>
                      <a:pt x="294012" y="223179"/>
                      <a:pt x="293919" y="223387"/>
                    </a:cubicBezTo>
                    <a:lnTo>
                      <a:pt x="292242" y="227344"/>
                    </a:lnTo>
                    <a:cubicBezTo>
                      <a:pt x="292184" y="227483"/>
                      <a:pt x="292103" y="227610"/>
                      <a:pt x="292033" y="227737"/>
                    </a:cubicBezTo>
                    <a:lnTo>
                      <a:pt x="291721" y="228165"/>
                    </a:lnTo>
                    <a:cubicBezTo>
                      <a:pt x="291628" y="228281"/>
                      <a:pt x="291524" y="228408"/>
                      <a:pt x="291409" y="228501"/>
                    </a:cubicBezTo>
                    <a:lnTo>
                      <a:pt x="290055" y="229692"/>
                    </a:lnTo>
                    <a:lnTo>
                      <a:pt x="290020" y="229762"/>
                    </a:lnTo>
                    <a:lnTo>
                      <a:pt x="289615" y="230653"/>
                    </a:lnTo>
                    <a:lnTo>
                      <a:pt x="289222" y="231451"/>
                    </a:lnTo>
                    <a:lnTo>
                      <a:pt x="287996" y="233256"/>
                    </a:lnTo>
                    <a:cubicBezTo>
                      <a:pt x="287996" y="233256"/>
                      <a:pt x="287683" y="233696"/>
                      <a:pt x="287706" y="233672"/>
                    </a:cubicBezTo>
                    <a:lnTo>
                      <a:pt x="287510" y="233985"/>
                    </a:lnTo>
                    <a:lnTo>
                      <a:pt x="286214" y="236762"/>
                    </a:lnTo>
                    <a:lnTo>
                      <a:pt x="285925" y="237305"/>
                    </a:lnTo>
                    <a:lnTo>
                      <a:pt x="284606" y="239700"/>
                    </a:lnTo>
                    <a:lnTo>
                      <a:pt x="284154" y="240394"/>
                    </a:lnTo>
                    <a:lnTo>
                      <a:pt x="282211" y="242940"/>
                    </a:lnTo>
                    <a:lnTo>
                      <a:pt x="281968" y="243275"/>
                    </a:lnTo>
                    <a:lnTo>
                      <a:pt x="280660" y="245497"/>
                    </a:lnTo>
                    <a:lnTo>
                      <a:pt x="280198" y="246202"/>
                    </a:lnTo>
                    <a:lnTo>
                      <a:pt x="278497" y="248273"/>
                    </a:lnTo>
                    <a:cubicBezTo>
                      <a:pt x="278393" y="248412"/>
                      <a:pt x="278289" y="248516"/>
                      <a:pt x="278150" y="248620"/>
                    </a:cubicBezTo>
                    <a:lnTo>
                      <a:pt x="277398" y="249130"/>
                    </a:lnTo>
                    <a:lnTo>
                      <a:pt x="276900" y="249372"/>
                    </a:lnTo>
                    <a:lnTo>
                      <a:pt x="275281" y="252022"/>
                    </a:lnTo>
                    <a:lnTo>
                      <a:pt x="274818" y="252624"/>
                    </a:lnTo>
                    <a:lnTo>
                      <a:pt x="273383" y="254301"/>
                    </a:lnTo>
                    <a:lnTo>
                      <a:pt x="273071" y="254671"/>
                    </a:lnTo>
                    <a:lnTo>
                      <a:pt x="269067" y="259727"/>
                    </a:lnTo>
                    <a:lnTo>
                      <a:pt x="267841" y="261000"/>
                    </a:lnTo>
                    <a:lnTo>
                      <a:pt x="267575" y="261289"/>
                    </a:lnTo>
                    <a:lnTo>
                      <a:pt x="265516" y="264112"/>
                    </a:lnTo>
                    <a:lnTo>
                      <a:pt x="265354" y="264436"/>
                    </a:lnTo>
                    <a:lnTo>
                      <a:pt x="264440" y="266334"/>
                    </a:lnTo>
                    <a:lnTo>
                      <a:pt x="264104" y="266924"/>
                    </a:lnTo>
                    <a:lnTo>
                      <a:pt x="263144" y="268393"/>
                    </a:lnTo>
                    <a:cubicBezTo>
                      <a:pt x="263144" y="268393"/>
                      <a:pt x="262855" y="268833"/>
                      <a:pt x="262866" y="268821"/>
                    </a:cubicBezTo>
                    <a:lnTo>
                      <a:pt x="262600" y="269237"/>
                    </a:lnTo>
                    <a:lnTo>
                      <a:pt x="260726" y="272431"/>
                    </a:lnTo>
                    <a:cubicBezTo>
                      <a:pt x="260726" y="272431"/>
                      <a:pt x="260448" y="272893"/>
                      <a:pt x="260460" y="272882"/>
                    </a:cubicBezTo>
                    <a:cubicBezTo>
                      <a:pt x="260460" y="272882"/>
                      <a:pt x="260193" y="273345"/>
                      <a:pt x="260205" y="273310"/>
                    </a:cubicBezTo>
                    <a:lnTo>
                      <a:pt x="258944" y="275612"/>
                    </a:lnTo>
                    <a:lnTo>
                      <a:pt x="258747" y="276017"/>
                    </a:lnTo>
                    <a:lnTo>
                      <a:pt x="258123" y="277463"/>
                    </a:lnTo>
                    <a:lnTo>
                      <a:pt x="257486" y="278597"/>
                    </a:lnTo>
                    <a:cubicBezTo>
                      <a:pt x="257486" y="278597"/>
                      <a:pt x="257220" y="279060"/>
                      <a:pt x="257220" y="279048"/>
                    </a:cubicBezTo>
                    <a:lnTo>
                      <a:pt x="256977" y="279476"/>
                    </a:lnTo>
                    <a:lnTo>
                      <a:pt x="255485" y="282334"/>
                    </a:lnTo>
                    <a:lnTo>
                      <a:pt x="253946" y="284706"/>
                    </a:lnTo>
                    <a:lnTo>
                      <a:pt x="253576" y="285215"/>
                    </a:lnTo>
                    <a:cubicBezTo>
                      <a:pt x="253483" y="285331"/>
                      <a:pt x="253391" y="285458"/>
                      <a:pt x="253263" y="285551"/>
                    </a:cubicBezTo>
                    <a:lnTo>
                      <a:pt x="251829" y="286812"/>
                    </a:lnTo>
                    <a:lnTo>
                      <a:pt x="251667" y="287043"/>
                    </a:lnTo>
                    <a:lnTo>
                      <a:pt x="249816" y="289693"/>
                    </a:lnTo>
                    <a:lnTo>
                      <a:pt x="249225" y="290433"/>
                    </a:lnTo>
                    <a:lnTo>
                      <a:pt x="246888" y="292643"/>
                    </a:lnTo>
                    <a:lnTo>
                      <a:pt x="246356" y="293082"/>
                    </a:lnTo>
                    <a:lnTo>
                      <a:pt x="242920" y="295755"/>
                    </a:lnTo>
                    <a:lnTo>
                      <a:pt x="241323" y="296889"/>
                    </a:lnTo>
                    <a:lnTo>
                      <a:pt x="241231" y="296981"/>
                    </a:lnTo>
                    <a:lnTo>
                      <a:pt x="240178" y="298682"/>
                    </a:lnTo>
                    <a:cubicBezTo>
                      <a:pt x="240097" y="298798"/>
                      <a:pt x="240016" y="298914"/>
                      <a:pt x="239923" y="299018"/>
                    </a:cubicBezTo>
                    <a:lnTo>
                      <a:pt x="239553" y="299388"/>
                    </a:lnTo>
                    <a:lnTo>
                      <a:pt x="238003" y="300765"/>
                    </a:lnTo>
                    <a:lnTo>
                      <a:pt x="237945" y="300834"/>
                    </a:lnTo>
                    <a:lnTo>
                      <a:pt x="237378" y="302118"/>
                    </a:lnTo>
                    <a:lnTo>
                      <a:pt x="237054" y="302731"/>
                    </a:lnTo>
                    <a:lnTo>
                      <a:pt x="235677" y="305080"/>
                    </a:lnTo>
                    <a:lnTo>
                      <a:pt x="235446" y="305497"/>
                    </a:lnTo>
                    <a:lnTo>
                      <a:pt x="234983" y="306376"/>
                    </a:lnTo>
                    <a:lnTo>
                      <a:pt x="234844" y="306688"/>
                    </a:lnTo>
                    <a:lnTo>
                      <a:pt x="234312" y="308493"/>
                    </a:lnTo>
                    <a:lnTo>
                      <a:pt x="233722" y="312600"/>
                    </a:lnTo>
                    <a:lnTo>
                      <a:pt x="233282" y="315354"/>
                    </a:lnTo>
                    <a:lnTo>
                      <a:pt x="232773" y="317078"/>
                    </a:lnTo>
                    <a:cubicBezTo>
                      <a:pt x="232773" y="317078"/>
                      <a:pt x="232623" y="317598"/>
                      <a:pt x="232623" y="317564"/>
                    </a:cubicBezTo>
                    <a:lnTo>
                      <a:pt x="232044" y="319600"/>
                    </a:lnTo>
                    <a:lnTo>
                      <a:pt x="231975" y="319855"/>
                    </a:lnTo>
                    <a:lnTo>
                      <a:pt x="231952" y="322828"/>
                    </a:lnTo>
                    <a:lnTo>
                      <a:pt x="231952" y="323325"/>
                    </a:lnTo>
                    <a:lnTo>
                      <a:pt x="232091" y="329770"/>
                    </a:lnTo>
                    <a:lnTo>
                      <a:pt x="232114" y="331482"/>
                    </a:lnTo>
                    <a:lnTo>
                      <a:pt x="231743" y="342612"/>
                    </a:lnTo>
                    <a:lnTo>
                      <a:pt x="231767" y="342982"/>
                    </a:lnTo>
                    <a:lnTo>
                      <a:pt x="232137" y="346175"/>
                    </a:lnTo>
                    <a:lnTo>
                      <a:pt x="232172" y="347032"/>
                    </a:lnTo>
                    <a:lnTo>
                      <a:pt x="231373" y="364710"/>
                    </a:lnTo>
                    <a:lnTo>
                      <a:pt x="231304" y="365370"/>
                    </a:lnTo>
                    <a:lnTo>
                      <a:pt x="230910" y="367614"/>
                    </a:lnTo>
                    <a:cubicBezTo>
                      <a:pt x="230910" y="367614"/>
                      <a:pt x="230818" y="368135"/>
                      <a:pt x="230829" y="368100"/>
                    </a:cubicBezTo>
                    <a:lnTo>
                      <a:pt x="230760" y="368517"/>
                    </a:lnTo>
                    <a:lnTo>
                      <a:pt x="230413" y="379126"/>
                    </a:lnTo>
                    <a:cubicBezTo>
                      <a:pt x="230401" y="379485"/>
                      <a:pt x="230309" y="379820"/>
                      <a:pt x="230124" y="380121"/>
                    </a:cubicBezTo>
                    <a:lnTo>
                      <a:pt x="229869" y="380537"/>
                    </a:lnTo>
                    <a:cubicBezTo>
                      <a:pt x="229707" y="380780"/>
                      <a:pt x="229511" y="380989"/>
                      <a:pt x="229256" y="381151"/>
                    </a:cubicBezTo>
                    <a:lnTo>
                      <a:pt x="227463" y="382331"/>
                    </a:lnTo>
                    <a:cubicBezTo>
                      <a:pt x="227324" y="382412"/>
                      <a:pt x="227197" y="382481"/>
                      <a:pt x="227046" y="382527"/>
                    </a:cubicBezTo>
                    <a:lnTo>
                      <a:pt x="226190" y="382805"/>
                    </a:lnTo>
                    <a:lnTo>
                      <a:pt x="223980" y="383129"/>
                    </a:lnTo>
                    <a:cubicBezTo>
                      <a:pt x="223737" y="383164"/>
                      <a:pt x="223494" y="383141"/>
                      <a:pt x="223263" y="383094"/>
                    </a:cubicBezTo>
                    <a:lnTo>
                      <a:pt x="221909" y="382759"/>
                    </a:lnTo>
                    <a:lnTo>
                      <a:pt x="220695" y="383106"/>
                    </a:lnTo>
                    <a:cubicBezTo>
                      <a:pt x="220590" y="383129"/>
                      <a:pt x="220498" y="383164"/>
                      <a:pt x="220382" y="383175"/>
                    </a:cubicBezTo>
                    <a:lnTo>
                      <a:pt x="219537" y="383256"/>
                    </a:lnTo>
                    <a:lnTo>
                      <a:pt x="215777" y="383152"/>
                    </a:lnTo>
                    <a:cubicBezTo>
                      <a:pt x="215777" y="383152"/>
                      <a:pt x="215245" y="383129"/>
                      <a:pt x="215268" y="383129"/>
                    </a:cubicBezTo>
                    <a:lnTo>
                      <a:pt x="214817" y="383129"/>
                    </a:lnTo>
                    <a:lnTo>
                      <a:pt x="209530" y="383453"/>
                    </a:lnTo>
                    <a:lnTo>
                      <a:pt x="208836" y="383453"/>
                    </a:lnTo>
                    <a:lnTo>
                      <a:pt x="199672" y="383002"/>
                    </a:lnTo>
                    <a:cubicBezTo>
                      <a:pt x="199672" y="383002"/>
                      <a:pt x="199129" y="382979"/>
                      <a:pt x="199152" y="382979"/>
                    </a:cubicBezTo>
                    <a:lnTo>
                      <a:pt x="198781" y="382967"/>
                    </a:lnTo>
                    <a:lnTo>
                      <a:pt x="191469" y="383812"/>
                    </a:lnTo>
                    <a:lnTo>
                      <a:pt x="190752" y="383823"/>
                    </a:lnTo>
                    <a:cubicBezTo>
                      <a:pt x="190463" y="383823"/>
                      <a:pt x="190173" y="383765"/>
                      <a:pt x="189907" y="383650"/>
                    </a:cubicBezTo>
                    <a:lnTo>
                      <a:pt x="188565" y="383060"/>
                    </a:lnTo>
                    <a:lnTo>
                      <a:pt x="188554" y="383060"/>
                    </a:lnTo>
                    <a:lnTo>
                      <a:pt x="185708" y="383303"/>
                    </a:lnTo>
                    <a:lnTo>
                      <a:pt x="183972" y="383418"/>
                    </a:lnTo>
                    <a:lnTo>
                      <a:pt x="179240" y="383268"/>
                    </a:lnTo>
                    <a:lnTo>
                      <a:pt x="178927" y="383326"/>
                    </a:lnTo>
                    <a:lnTo>
                      <a:pt x="176718" y="383742"/>
                    </a:lnTo>
                    <a:lnTo>
                      <a:pt x="174554" y="386635"/>
                    </a:lnTo>
                    <a:lnTo>
                      <a:pt x="174485" y="386739"/>
                    </a:lnTo>
                    <a:lnTo>
                      <a:pt x="173860" y="389377"/>
                    </a:lnTo>
                    <a:lnTo>
                      <a:pt x="173779" y="390811"/>
                    </a:lnTo>
                    <a:lnTo>
                      <a:pt x="173675" y="392188"/>
                    </a:lnTo>
                    <a:lnTo>
                      <a:pt x="173467" y="393033"/>
                    </a:lnTo>
                    <a:lnTo>
                      <a:pt x="172182" y="396110"/>
                    </a:lnTo>
                    <a:cubicBezTo>
                      <a:pt x="172101" y="396272"/>
                      <a:pt x="171997" y="396434"/>
                      <a:pt x="171858" y="396573"/>
                    </a:cubicBezTo>
                    <a:lnTo>
                      <a:pt x="170829" y="397742"/>
                    </a:lnTo>
                    <a:lnTo>
                      <a:pt x="170563" y="398066"/>
                    </a:lnTo>
                    <a:lnTo>
                      <a:pt x="169082" y="400206"/>
                    </a:lnTo>
                    <a:cubicBezTo>
                      <a:pt x="169001" y="400322"/>
                      <a:pt x="168908" y="400437"/>
                      <a:pt x="168816" y="400530"/>
                    </a:cubicBezTo>
                    <a:lnTo>
                      <a:pt x="168191" y="401097"/>
                    </a:lnTo>
                    <a:lnTo>
                      <a:pt x="166108" y="402520"/>
                    </a:lnTo>
                    <a:lnTo>
                      <a:pt x="165912" y="402717"/>
                    </a:lnTo>
                    <a:lnTo>
                      <a:pt x="164176" y="404695"/>
                    </a:lnTo>
                    <a:lnTo>
                      <a:pt x="162649" y="406188"/>
                    </a:lnTo>
                    <a:lnTo>
                      <a:pt x="162418" y="406465"/>
                    </a:lnTo>
                    <a:lnTo>
                      <a:pt x="160786" y="408606"/>
                    </a:lnTo>
                    <a:lnTo>
                      <a:pt x="160208" y="409196"/>
                    </a:lnTo>
                    <a:lnTo>
                      <a:pt x="158611" y="410677"/>
                    </a:lnTo>
                    <a:cubicBezTo>
                      <a:pt x="158611" y="410677"/>
                      <a:pt x="158206" y="411047"/>
                      <a:pt x="158218" y="411035"/>
                    </a:cubicBezTo>
                    <a:lnTo>
                      <a:pt x="157929" y="411313"/>
                    </a:lnTo>
                    <a:lnTo>
                      <a:pt x="157165" y="412262"/>
                    </a:lnTo>
                    <a:lnTo>
                      <a:pt x="157269" y="413615"/>
                    </a:lnTo>
                    <a:lnTo>
                      <a:pt x="157281" y="414286"/>
                    </a:lnTo>
                    <a:lnTo>
                      <a:pt x="157200" y="415559"/>
                    </a:lnTo>
                    <a:lnTo>
                      <a:pt x="157339" y="415744"/>
                    </a:lnTo>
                    <a:cubicBezTo>
                      <a:pt x="157489" y="415987"/>
                      <a:pt x="157593" y="416253"/>
                      <a:pt x="157628" y="416531"/>
                    </a:cubicBezTo>
                    <a:lnTo>
                      <a:pt x="158091" y="419736"/>
                    </a:lnTo>
                    <a:cubicBezTo>
                      <a:pt x="158114" y="419874"/>
                      <a:pt x="158114" y="420002"/>
                      <a:pt x="158102" y="420140"/>
                    </a:cubicBezTo>
                    <a:lnTo>
                      <a:pt x="158021" y="421031"/>
                    </a:lnTo>
                    <a:lnTo>
                      <a:pt x="157489" y="423114"/>
                    </a:lnTo>
                    <a:lnTo>
                      <a:pt x="156494" y="426770"/>
                    </a:lnTo>
                    <a:lnTo>
                      <a:pt x="156263" y="427522"/>
                    </a:lnTo>
                    <a:lnTo>
                      <a:pt x="155302" y="429905"/>
                    </a:lnTo>
                    <a:lnTo>
                      <a:pt x="155198" y="430299"/>
                    </a:lnTo>
                    <a:lnTo>
                      <a:pt x="154920" y="431328"/>
                    </a:lnTo>
                    <a:lnTo>
                      <a:pt x="154689" y="431988"/>
                    </a:lnTo>
                    <a:lnTo>
                      <a:pt x="153821" y="434013"/>
                    </a:lnTo>
                    <a:lnTo>
                      <a:pt x="153682" y="434383"/>
                    </a:lnTo>
                    <a:lnTo>
                      <a:pt x="152977" y="436917"/>
                    </a:lnTo>
                    <a:cubicBezTo>
                      <a:pt x="152977" y="436917"/>
                      <a:pt x="152826" y="437437"/>
                      <a:pt x="152838" y="437426"/>
                    </a:cubicBezTo>
                    <a:lnTo>
                      <a:pt x="152421" y="438976"/>
                    </a:lnTo>
                    <a:cubicBezTo>
                      <a:pt x="152421" y="438976"/>
                      <a:pt x="152271" y="439497"/>
                      <a:pt x="152283" y="439474"/>
                    </a:cubicBezTo>
                    <a:lnTo>
                      <a:pt x="152190" y="439809"/>
                    </a:lnTo>
                    <a:lnTo>
                      <a:pt x="152074" y="441776"/>
                    </a:lnTo>
                    <a:lnTo>
                      <a:pt x="151912" y="442597"/>
                    </a:lnTo>
                    <a:lnTo>
                      <a:pt x="150281" y="448602"/>
                    </a:lnTo>
                    <a:lnTo>
                      <a:pt x="149321" y="450985"/>
                    </a:lnTo>
                    <a:lnTo>
                      <a:pt x="149240" y="451309"/>
                    </a:lnTo>
                    <a:lnTo>
                      <a:pt x="148673" y="454410"/>
                    </a:lnTo>
                    <a:lnTo>
                      <a:pt x="147585" y="459732"/>
                    </a:lnTo>
                    <a:lnTo>
                      <a:pt x="146567" y="463920"/>
                    </a:lnTo>
                    <a:lnTo>
                      <a:pt x="146475" y="464314"/>
                    </a:lnTo>
                    <a:lnTo>
                      <a:pt x="146081" y="467947"/>
                    </a:lnTo>
                    <a:lnTo>
                      <a:pt x="145850" y="468895"/>
                    </a:lnTo>
                    <a:lnTo>
                      <a:pt x="143802" y="474888"/>
                    </a:lnTo>
                    <a:lnTo>
                      <a:pt x="143709" y="475282"/>
                    </a:lnTo>
                    <a:lnTo>
                      <a:pt x="143131" y="478197"/>
                    </a:lnTo>
                    <a:lnTo>
                      <a:pt x="142078" y="481078"/>
                    </a:lnTo>
                    <a:lnTo>
                      <a:pt x="142622" y="483068"/>
                    </a:lnTo>
                    <a:cubicBezTo>
                      <a:pt x="142622" y="483068"/>
                      <a:pt x="142772" y="483589"/>
                      <a:pt x="142772" y="483566"/>
                    </a:cubicBezTo>
                    <a:lnTo>
                      <a:pt x="142865" y="483878"/>
                    </a:lnTo>
                    <a:lnTo>
                      <a:pt x="143455" y="484977"/>
                    </a:lnTo>
                    <a:lnTo>
                      <a:pt x="143652" y="485255"/>
                    </a:lnTo>
                    <a:lnTo>
                      <a:pt x="144218" y="485961"/>
                    </a:lnTo>
                    <a:lnTo>
                      <a:pt x="144890" y="486076"/>
                    </a:lnTo>
                    <a:lnTo>
                      <a:pt x="145306" y="486111"/>
                    </a:lnTo>
                    <a:lnTo>
                      <a:pt x="146370" y="486180"/>
                    </a:lnTo>
                    <a:lnTo>
                      <a:pt x="147065" y="486285"/>
                    </a:lnTo>
                    <a:cubicBezTo>
                      <a:pt x="147296" y="486308"/>
                      <a:pt x="147516" y="486389"/>
                      <a:pt x="147724" y="486493"/>
                    </a:cubicBezTo>
                    <a:lnTo>
                      <a:pt x="149124" y="487256"/>
                    </a:lnTo>
                    <a:cubicBezTo>
                      <a:pt x="149448" y="487430"/>
                      <a:pt x="149703" y="487684"/>
                      <a:pt x="149888" y="487974"/>
                    </a:cubicBezTo>
                    <a:lnTo>
                      <a:pt x="150466" y="488969"/>
                    </a:lnTo>
                    <a:cubicBezTo>
                      <a:pt x="150582" y="489200"/>
                      <a:pt x="150663" y="489432"/>
                      <a:pt x="150709" y="489674"/>
                    </a:cubicBezTo>
                    <a:lnTo>
                      <a:pt x="150767" y="490137"/>
                    </a:lnTo>
                    <a:cubicBezTo>
                      <a:pt x="150836" y="490577"/>
                      <a:pt x="150744" y="491028"/>
                      <a:pt x="150512" y="491422"/>
                    </a:cubicBezTo>
                    <a:lnTo>
                      <a:pt x="150246" y="491884"/>
                    </a:lnTo>
                    <a:lnTo>
                      <a:pt x="149876" y="492428"/>
                    </a:lnTo>
                    <a:cubicBezTo>
                      <a:pt x="149714" y="492671"/>
                      <a:pt x="149506" y="492868"/>
                      <a:pt x="149263" y="493018"/>
                    </a:cubicBezTo>
                    <a:lnTo>
                      <a:pt x="148337" y="493562"/>
                    </a:lnTo>
                    <a:cubicBezTo>
                      <a:pt x="148337" y="493562"/>
                      <a:pt x="147886" y="493840"/>
                      <a:pt x="147909" y="493828"/>
                    </a:cubicBezTo>
                    <a:lnTo>
                      <a:pt x="147632" y="494002"/>
                    </a:lnTo>
                    <a:lnTo>
                      <a:pt x="146243" y="495344"/>
                    </a:lnTo>
                    <a:lnTo>
                      <a:pt x="145850" y="495714"/>
                    </a:lnTo>
                    <a:lnTo>
                      <a:pt x="142367" y="499081"/>
                    </a:lnTo>
                    <a:lnTo>
                      <a:pt x="139475" y="501614"/>
                    </a:lnTo>
                    <a:cubicBezTo>
                      <a:pt x="139475" y="501614"/>
                      <a:pt x="139070" y="501973"/>
                      <a:pt x="139070" y="501961"/>
                    </a:cubicBezTo>
                    <a:cubicBezTo>
                      <a:pt x="139070" y="501961"/>
                      <a:pt x="138665" y="502320"/>
                      <a:pt x="138700" y="502297"/>
                    </a:cubicBezTo>
                    <a:lnTo>
                      <a:pt x="135541" y="505201"/>
                    </a:lnTo>
                    <a:lnTo>
                      <a:pt x="135148" y="505560"/>
                    </a:lnTo>
                    <a:lnTo>
                      <a:pt x="132036" y="508440"/>
                    </a:lnTo>
                    <a:lnTo>
                      <a:pt x="131770" y="508718"/>
                    </a:lnTo>
                    <a:lnTo>
                      <a:pt x="129826" y="511113"/>
                    </a:lnTo>
                    <a:lnTo>
                      <a:pt x="129571" y="511472"/>
                    </a:lnTo>
                    <a:lnTo>
                      <a:pt x="124886" y="518598"/>
                    </a:lnTo>
                    <a:cubicBezTo>
                      <a:pt x="124886" y="518598"/>
                      <a:pt x="124596" y="519038"/>
                      <a:pt x="124608" y="519026"/>
                    </a:cubicBezTo>
                    <a:cubicBezTo>
                      <a:pt x="124608" y="519026"/>
                      <a:pt x="124319" y="519478"/>
                      <a:pt x="124319" y="519466"/>
                    </a:cubicBezTo>
                    <a:lnTo>
                      <a:pt x="123185" y="521283"/>
                    </a:lnTo>
                    <a:lnTo>
                      <a:pt x="122745" y="521861"/>
                    </a:lnTo>
                    <a:lnTo>
                      <a:pt x="121635" y="523122"/>
                    </a:lnTo>
                    <a:lnTo>
                      <a:pt x="121484" y="523307"/>
                    </a:lnTo>
                    <a:lnTo>
                      <a:pt x="120292" y="525945"/>
                    </a:lnTo>
                    <a:lnTo>
                      <a:pt x="120154" y="526350"/>
                    </a:lnTo>
                    <a:lnTo>
                      <a:pt x="119830" y="527345"/>
                    </a:lnTo>
                    <a:lnTo>
                      <a:pt x="119540" y="528028"/>
                    </a:lnTo>
                    <a:lnTo>
                      <a:pt x="118800" y="529428"/>
                    </a:lnTo>
                    <a:lnTo>
                      <a:pt x="118696" y="529752"/>
                    </a:lnTo>
                    <a:lnTo>
                      <a:pt x="118094" y="531788"/>
                    </a:lnTo>
                    <a:lnTo>
                      <a:pt x="117805" y="532494"/>
                    </a:lnTo>
                    <a:lnTo>
                      <a:pt x="116463" y="535351"/>
                    </a:lnTo>
                    <a:lnTo>
                      <a:pt x="116382" y="535606"/>
                    </a:lnTo>
                    <a:lnTo>
                      <a:pt x="115861" y="538533"/>
                    </a:lnTo>
                    <a:lnTo>
                      <a:pt x="115838" y="538880"/>
                    </a:lnTo>
                    <a:lnTo>
                      <a:pt x="115896" y="544168"/>
                    </a:lnTo>
                    <a:cubicBezTo>
                      <a:pt x="115896" y="544480"/>
                      <a:pt x="115827" y="544769"/>
                      <a:pt x="115711" y="545047"/>
                    </a:cubicBezTo>
                    <a:lnTo>
                      <a:pt x="115480" y="545498"/>
                    </a:lnTo>
                    <a:cubicBezTo>
                      <a:pt x="115422" y="545614"/>
                      <a:pt x="115364" y="545741"/>
                      <a:pt x="115271" y="545857"/>
                    </a:cubicBezTo>
                    <a:lnTo>
                      <a:pt x="114994" y="546227"/>
                    </a:lnTo>
                    <a:lnTo>
                      <a:pt x="114739" y="546597"/>
                    </a:lnTo>
                    <a:cubicBezTo>
                      <a:pt x="114739" y="546597"/>
                      <a:pt x="114450" y="547048"/>
                      <a:pt x="114473" y="547014"/>
                    </a:cubicBezTo>
                    <a:lnTo>
                      <a:pt x="113894" y="547928"/>
                    </a:lnTo>
                    <a:lnTo>
                      <a:pt x="113524" y="548471"/>
                    </a:lnTo>
                    <a:cubicBezTo>
                      <a:pt x="113420" y="548610"/>
                      <a:pt x="113293" y="548737"/>
                      <a:pt x="113166" y="548842"/>
                    </a:cubicBezTo>
                    <a:lnTo>
                      <a:pt x="111476" y="550218"/>
                    </a:lnTo>
                    <a:cubicBezTo>
                      <a:pt x="111303" y="550369"/>
                      <a:pt x="111118" y="550473"/>
                      <a:pt x="110898" y="550542"/>
                    </a:cubicBezTo>
                    <a:lnTo>
                      <a:pt x="108017" y="551537"/>
                    </a:lnTo>
                    <a:lnTo>
                      <a:pt x="104685" y="552070"/>
                    </a:lnTo>
                    <a:lnTo>
                      <a:pt x="100393" y="552417"/>
                    </a:lnTo>
                    <a:lnTo>
                      <a:pt x="96725" y="552648"/>
                    </a:lnTo>
                    <a:lnTo>
                      <a:pt x="96471" y="552706"/>
                    </a:lnTo>
                    <a:lnTo>
                      <a:pt x="94133" y="553527"/>
                    </a:lnTo>
                    <a:lnTo>
                      <a:pt x="93902" y="553620"/>
                    </a:lnTo>
                    <a:lnTo>
                      <a:pt x="91565" y="555332"/>
                    </a:lnTo>
                    <a:lnTo>
                      <a:pt x="91334" y="555517"/>
                    </a:lnTo>
                    <a:lnTo>
                      <a:pt x="89367" y="557831"/>
                    </a:lnTo>
                    <a:lnTo>
                      <a:pt x="88950" y="558282"/>
                    </a:lnTo>
                    <a:lnTo>
                      <a:pt x="86775" y="560596"/>
                    </a:lnTo>
                    <a:lnTo>
                      <a:pt x="86509" y="560932"/>
                    </a:lnTo>
                    <a:lnTo>
                      <a:pt x="84947" y="562968"/>
                    </a:lnTo>
                    <a:lnTo>
                      <a:pt x="84739" y="563315"/>
                    </a:lnTo>
                    <a:lnTo>
                      <a:pt x="83351" y="565618"/>
                    </a:lnTo>
                    <a:lnTo>
                      <a:pt x="80794" y="569736"/>
                    </a:lnTo>
                    <a:lnTo>
                      <a:pt x="78746" y="572918"/>
                    </a:lnTo>
                    <a:lnTo>
                      <a:pt x="76270" y="576516"/>
                    </a:lnTo>
                    <a:lnTo>
                      <a:pt x="75726" y="577129"/>
                    </a:lnTo>
                    <a:lnTo>
                      <a:pt x="72996" y="579848"/>
                    </a:lnTo>
                    <a:lnTo>
                      <a:pt x="70184" y="582428"/>
                    </a:lnTo>
                    <a:lnTo>
                      <a:pt x="68275" y="584140"/>
                    </a:lnTo>
                    <a:lnTo>
                      <a:pt x="68044" y="584418"/>
                    </a:lnTo>
                    <a:lnTo>
                      <a:pt x="67778" y="584765"/>
                    </a:lnTo>
                    <a:lnTo>
                      <a:pt x="67755" y="585193"/>
                    </a:lnTo>
                    <a:cubicBezTo>
                      <a:pt x="67755" y="585193"/>
                      <a:pt x="67720" y="585725"/>
                      <a:pt x="67720" y="585691"/>
                    </a:cubicBezTo>
                    <a:lnTo>
                      <a:pt x="67708" y="586107"/>
                    </a:lnTo>
                    <a:lnTo>
                      <a:pt x="67882" y="588132"/>
                    </a:lnTo>
                    <a:cubicBezTo>
                      <a:pt x="67893" y="588294"/>
                      <a:pt x="67882" y="588456"/>
                      <a:pt x="67859" y="588618"/>
                    </a:cubicBezTo>
                    <a:lnTo>
                      <a:pt x="67361" y="591371"/>
                    </a:lnTo>
                    <a:lnTo>
                      <a:pt x="67037" y="592494"/>
                    </a:lnTo>
                    <a:lnTo>
                      <a:pt x="66690" y="593280"/>
                    </a:lnTo>
                    <a:cubicBezTo>
                      <a:pt x="66528" y="593628"/>
                      <a:pt x="66262" y="593905"/>
                      <a:pt x="65938" y="594113"/>
                    </a:cubicBezTo>
                    <a:lnTo>
                      <a:pt x="64573" y="594970"/>
                    </a:lnTo>
                    <a:lnTo>
                      <a:pt x="63902" y="595305"/>
                    </a:lnTo>
                    <a:lnTo>
                      <a:pt x="61195" y="596369"/>
                    </a:lnTo>
                    <a:cubicBezTo>
                      <a:pt x="61195" y="596369"/>
                      <a:pt x="60697" y="596543"/>
                      <a:pt x="60743" y="596531"/>
                    </a:cubicBezTo>
                    <a:lnTo>
                      <a:pt x="60385" y="596670"/>
                    </a:lnTo>
                    <a:lnTo>
                      <a:pt x="59205" y="597330"/>
                    </a:lnTo>
                    <a:lnTo>
                      <a:pt x="58719" y="598279"/>
                    </a:lnTo>
                    <a:lnTo>
                      <a:pt x="57620" y="600222"/>
                    </a:lnTo>
                    <a:lnTo>
                      <a:pt x="57134" y="600882"/>
                    </a:lnTo>
                    <a:lnTo>
                      <a:pt x="54577" y="603809"/>
                    </a:lnTo>
                    <a:lnTo>
                      <a:pt x="54230" y="604214"/>
                    </a:lnTo>
                    <a:lnTo>
                      <a:pt x="53894" y="604584"/>
                    </a:lnTo>
                    <a:lnTo>
                      <a:pt x="52888" y="605799"/>
                    </a:lnTo>
                    <a:cubicBezTo>
                      <a:pt x="52888" y="605799"/>
                      <a:pt x="52541" y="606215"/>
                      <a:pt x="52552" y="606192"/>
                    </a:cubicBezTo>
                    <a:lnTo>
                      <a:pt x="52240" y="606597"/>
                    </a:lnTo>
                    <a:lnTo>
                      <a:pt x="51141" y="608090"/>
                    </a:lnTo>
                    <a:lnTo>
                      <a:pt x="50597" y="608622"/>
                    </a:lnTo>
                    <a:cubicBezTo>
                      <a:pt x="50597" y="608622"/>
                      <a:pt x="50169" y="608957"/>
                      <a:pt x="50192" y="608946"/>
                    </a:cubicBezTo>
                    <a:lnTo>
                      <a:pt x="49764" y="609281"/>
                    </a:lnTo>
                    <a:lnTo>
                      <a:pt x="49012" y="609825"/>
                    </a:lnTo>
                    <a:lnTo>
                      <a:pt x="47589" y="610577"/>
                    </a:lnTo>
                    <a:cubicBezTo>
                      <a:pt x="47427" y="610658"/>
                      <a:pt x="47265" y="610716"/>
                      <a:pt x="47103" y="610751"/>
                    </a:cubicBezTo>
                    <a:lnTo>
                      <a:pt x="45483" y="611098"/>
                    </a:lnTo>
                    <a:lnTo>
                      <a:pt x="44604" y="611167"/>
                    </a:lnTo>
                    <a:lnTo>
                      <a:pt x="43921" y="611144"/>
                    </a:lnTo>
                    <a:lnTo>
                      <a:pt x="43181" y="611040"/>
                    </a:lnTo>
                    <a:lnTo>
                      <a:pt x="41954" y="610762"/>
                    </a:lnTo>
                    <a:lnTo>
                      <a:pt x="41272" y="610531"/>
                    </a:lnTo>
                    <a:cubicBezTo>
                      <a:pt x="41063" y="610450"/>
                      <a:pt x="40855" y="610346"/>
                      <a:pt x="40682" y="610195"/>
                    </a:cubicBezTo>
                    <a:lnTo>
                      <a:pt x="39421" y="609189"/>
                    </a:lnTo>
                    <a:cubicBezTo>
                      <a:pt x="39073" y="608911"/>
                      <a:pt x="38831" y="608529"/>
                      <a:pt x="38726" y="608101"/>
                    </a:cubicBezTo>
                    <a:lnTo>
                      <a:pt x="38611" y="607638"/>
                    </a:lnTo>
                    <a:cubicBezTo>
                      <a:pt x="38576" y="607453"/>
                      <a:pt x="38541" y="607268"/>
                      <a:pt x="38553" y="607072"/>
                    </a:cubicBezTo>
                    <a:lnTo>
                      <a:pt x="38587" y="606007"/>
                    </a:lnTo>
                    <a:cubicBezTo>
                      <a:pt x="38587" y="605810"/>
                      <a:pt x="38622" y="605614"/>
                      <a:pt x="38692" y="605429"/>
                    </a:cubicBezTo>
                    <a:lnTo>
                      <a:pt x="38854" y="604920"/>
                    </a:lnTo>
                    <a:lnTo>
                      <a:pt x="39606" y="603277"/>
                    </a:lnTo>
                    <a:cubicBezTo>
                      <a:pt x="39675" y="603126"/>
                      <a:pt x="39768" y="602987"/>
                      <a:pt x="39872" y="602849"/>
                    </a:cubicBezTo>
                    <a:lnTo>
                      <a:pt x="40335" y="602282"/>
                    </a:lnTo>
                    <a:lnTo>
                      <a:pt x="41526" y="601078"/>
                    </a:lnTo>
                    <a:lnTo>
                      <a:pt x="41734" y="600199"/>
                    </a:lnTo>
                    <a:lnTo>
                      <a:pt x="41827" y="599748"/>
                    </a:lnTo>
                    <a:lnTo>
                      <a:pt x="42093" y="598197"/>
                    </a:lnTo>
                    <a:lnTo>
                      <a:pt x="42278" y="597492"/>
                    </a:lnTo>
                    <a:lnTo>
                      <a:pt x="42799" y="596069"/>
                    </a:lnTo>
                    <a:lnTo>
                      <a:pt x="42776" y="595907"/>
                    </a:lnTo>
                    <a:cubicBezTo>
                      <a:pt x="42776" y="595907"/>
                      <a:pt x="42660" y="595386"/>
                      <a:pt x="42660" y="595409"/>
                    </a:cubicBezTo>
                    <a:lnTo>
                      <a:pt x="42648" y="595305"/>
                    </a:lnTo>
                    <a:lnTo>
                      <a:pt x="41804" y="594206"/>
                    </a:lnTo>
                    <a:lnTo>
                      <a:pt x="41665" y="594113"/>
                    </a:lnTo>
                    <a:lnTo>
                      <a:pt x="41040" y="593720"/>
                    </a:lnTo>
                    <a:lnTo>
                      <a:pt x="40844" y="593685"/>
                    </a:lnTo>
                    <a:lnTo>
                      <a:pt x="39409" y="593361"/>
                    </a:lnTo>
                    <a:lnTo>
                      <a:pt x="39212" y="593338"/>
                    </a:lnTo>
                    <a:lnTo>
                      <a:pt x="36031" y="593697"/>
                    </a:lnTo>
                    <a:lnTo>
                      <a:pt x="33879" y="593685"/>
                    </a:lnTo>
                    <a:cubicBezTo>
                      <a:pt x="32814" y="593685"/>
                      <a:pt x="31923" y="592841"/>
                      <a:pt x="31889" y="591776"/>
                    </a:cubicBezTo>
                    <a:lnTo>
                      <a:pt x="31866" y="591325"/>
                    </a:lnTo>
                    <a:lnTo>
                      <a:pt x="31958" y="590434"/>
                    </a:lnTo>
                    <a:lnTo>
                      <a:pt x="32166" y="589208"/>
                    </a:lnTo>
                    <a:lnTo>
                      <a:pt x="31796" y="588514"/>
                    </a:lnTo>
                    <a:lnTo>
                      <a:pt x="31195" y="588236"/>
                    </a:lnTo>
                    <a:cubicBezTo>
                      <a:pt x="31079" y="588178"/>
                      <a:pt x="30940" y="588097"/>
                      <a:pt x="30836" y="588028"/>
                    </a:cubicBezTo>
                    <a:lnTo>
                      <a:pt x="30419" y="587715"/>
                    </a:lnTo>
                    <a:cubicBezTo>
                      <a:pt x="30246" y="587577"/>
                      <a:pt x="30084" y="587426"/>
                      <a:pt x="29968" y="587230"/>
                    </a:cubicBezTo>
                    <a:lnTo>
                      <a:pt x="29054" y="585887"/>
                    </a:lnTo>
                    <a:cubicBezTo>
                      <a:pt x="28881" y="585633"/>
                      <a:pt x="28776" y="585344"/>
                      <a:pt x="28730" y="585031"/>
                    </a:cubicBezTo>
                    <a:lnTo>
                      <a:pt x="28476" y="582856"/>
                    </a:lnTo>
                    <a:cubicBezTo>
                      <a:pt x="28476" y="582856"/>
                      <a:pt x="28418" y="582324"/>
                      <a:pt x="28418" y="582347"/>
                    </a:cubicBezTo>
                    <a:lnTo>
                      <a:pt x="28360" y="581896"/>
                    </a:lnTo>
                    <a:lnTo>
                      <a:pt x="27816" y="579131"/>
                    </a:lnTo>
                    <a:lnTo>
                      <a:pt x="27735" y="579073"/>
                    </a:lnTo>
                    <a:lnTo>
                      <a:pt x="27550" y="578992"/>
                    </a:lnTo>
                    <a:lnTo>
                      <a:pt x="26277" y="578633"/>
                    </a:lnTo>
                    <a:lnTo>
                      <a:pt x="25063" y="578957"/>
                    </a:lnTo>
                    <a:lnTo>
                      <a:pt x="23929" y="579189"/>
                    </a:lnTo>
                    <a:lnTo>
                      <a:pt x="23246" y="579270"/>
                    </a:lnTo>
                    <a:lnTo>
                      <a:pt x="22540" y="579270"/>
                    </a:lnTo>
                    <a:lnTo>
                      <a:pt x="22135" y="579281"/>
                    </a:lnTo>
                    <a:lnTo>
                      <a:pt x="21696" y="579339"/>
                    </a:lnTo>
                    <a:lnTo>
                      <a:pt x="19926" y="579478"/>
                    </a:lnTo>
                    <a:cubicBezTo>
                      <a:pt x="18884" y="579536"/>
                      <a:pt x="17959" y="578761"/>
                      <a:pt x="17820" y="577708"/>
                    </a:cubicBezTo>
                    <a:lnTo>
                      <a:pt x="17635" y="576111"/>
                    </a:lnTo>
                    <a:lnTo>
                      <a:pt x="17612" y="575359"/>
                    </a:lnTo>
                    <a:lnTo>
                      <a:pt x="17646" y="574989"/>
                    </a:lnTo>
                    <a:lnTo>
                      <a:pt x="17623" y="574896"/>
                    </a:lnTo>
                    <a:lnTo>
                      <a:pt x="17461" y="574410"/>
                    </a:lnTo>
                    <a:cubicBezTo>
                      <a:pt x="17207" y="573647"/>
                      <a:pt x="17438" y="572802"/>
                      <a:pt x="18040" y="572270"/>
                    </a:cubicBezTo>
                    <a:lnTo>
                      <a:pt x="18410" y="571934"/>
                    </a:lnTo>
                    <a:lnTo>
                      <a:pt x="19845" y="570870"/>
                    </a:lnTo>
                    <a:cubicBezTo>
                      <a:pt x="19845" y="570870"/>
                      <a:pt x="20273" y="570546"/>
                      <a:pt x="20238" y="570581"/>
                    </a:cubicBezTo>
                    <a:lnTo>
                      <a:pt x="20562" y="570338"/>
                    </a:lnTo>
                    <a:lnTo>
                      <a:pt x="20793" y="570095"/>
                    </a:lnTo>
                    <a:lnTo>
                      <a:pt x="21071" y="569771"/>
                    </a:lnTo>
                    <a:lnTo>
                      <a:pt x="21360" y="569424"/>
                    </a:lnTo>
                    <a:lnTo>
                      <a:pt x="21592" y="569088"/>
                    </a:lnTo>
                    <a:lnTo>
                      <a:pt x="21846" y="568672"/>
                    </a:lnTo>
                    <a:lnTo>
                      <a:pt x="22390" y="568001"/>
                    </a:lnTo>
                    <a:cubicBezTo>
                      <a:pt x="22483" y="567897"/>
                      <a:pt x="22575" y="567804"/>
                      <a:pt x="22702" y="567723"/>
                    </a:cubicBezTo>
                    <a:lnTo>
                      <a:pt x="23235" y="567318"/>
                    </a:lnTo>
                    <a:lnTo>
                      <a:pt x="23049" y="567075"/>
                    </a:lnTo>
                    <a:cubicBezTo>
                      <a:pt x="22888" y="566844"/>
                      <a:pt x="22772" y="566589"/>
                      <a:pt x="22714" y="566312"/>
                    </a:cubicBezTo>
                    <a:lnTo>
                      <a:pt x="22147" y="563685"/>
                    </a:lnTo>
                    <a:cubicBezTo>
                      <a:pt x="21950" y="562771"/>
                      <a:pt x="22413" y="561857"/>
                      <a:pt x="23246" y="561452"/>
                    </a:cubicBezTo>
                    <a:lnTo>
                      <a:pt x="23420" y="561371"/>
                    </a:lnTo>
                    <a:lnTo>
                      <a:pt x="23397" y="561337"/>
                    </a:lnTo>
                    <a:lnTo>
                      <a:pt x="23003" y="560712"/>
                    </a:lnTo>
                    <a:lnTo>
                      <a:pt x="22332" y="560423"/>
                    </a:lnTo>
                    <a:lnTo>
                      <a:pt x="22170" y="560353"/>
                    </a:lnTo>
                    <a:lnTo>
                      <a:pt x="21881" y="560353"/>
                    </a:lnTo>
                    <a:lnTo>
                      <a:pt x="21742" y="560411"/>
                    </a:lnTo>
                    <a:lnTo>
                      <a:pt x="20793" y="560816"/>
                    </a:lnTo>
                    <a:lnTo>
                      <a:pt x="19752" y="561105"/>
                    </a:lnTo>
                    <a:lnTo>
                      <a:pt x="17091" y="561441"/>
                    </a:lnTo>
                    <a:cubicBezTo>
                      <a:pt x="16432" y="561522"/>
                      <a:pt x="15795" y="561279"/>
                      <a:pt x="15356" y="560804"/>
                    </a:cubicBezTo>
                    <a:lnTo>
                      <a:pt x="15009" y="560434"/>
                    </a:lnTo>
                    <a:lnTo>
                      <a:pt x="13586" y="558618"/>
                    </a:lnTo>
                    <a:cubicBezTo>
                      <a:pt x="13493" y="558479"/>
                      <a:pt x="13412" y="558352"/>
                      <a:pt x="13343" y="558201"/>
                    </a:cubicBezTo>
                    <a:lnTo>
                      <a:pt x="13007" y="557403"/>
                    </a:lnTo>
                    <a:lnTo>
                      <a:pt x="12833" y="557160"/>
                    </a:lnTo>
                    <a:lnTo>
                      <a:pt x="11549" y="555436"/>
                    </a:lnTo>
                    <a:lnTo>
                      <a:pt x="11179" y="554846"/>
                    </a:lnTo>
                    <a:lnTo>
                      <a:pt x="10832" y="554152"/>
                    </a:lnTo>
                    <a:cubicBezTo>
                      <a:pt x="10751" y="553955"/>
                      <a:pt x="10682" y="553735"/>
                      <a:pt x="10658" y="553527"/>
                    </a:cubicBezTo>
                    <a:lnTo>
                      <a:pt x="10601" y="552995"/>
                    </a:lnTo>
                    <a:cubicBezTo>
                      <a:pt x="10543" y="552474"/>
                      <a:pt x="10693" y="551965"/>
                      <a:pt x="11017" y="551549"/>
                    </a:cubicBezTo>
                    <a:lnTo>
                      <a:pt x="11225" y="551271"/>
                    </a:lnTo>
                    <a:cubicBezTo>
                      <a:pt x="11596" y="550785"/>
                      <a:pt x="12174" y="550496"/>
                      <a:pt x="12787" y="550496"/>
                    </a:cubicBezTo>
                    <a:lnTo>
                      <a:pt x="14488" y="550473"/>
                    </a:lnTo>
                    <a:lnTo>
                      <a:pt x="14430" y="550230"/>
                    </a:lnTo>
                    <a:cubicBezTo>
                      <a:pt x="14199" y="549339"/>
                      <a:pt x="14627" y="548402"/>
                      <a:pt x="15460" y="547974"/>
                    </a:cubicBezTo>
                    <a:lnTo>
                      <a:pt x="15876" y="547777"/>
                    </a:lnTo>
                    <a:cubicBezTo>
                      <a:pt x="15992" y="547708"/>
                      <a:pt x="16119" y="547661"/>
                      <a:pt x="16247" y="547627"/>
                    </a:cubicBezTo>
                    <a:lnTo>
                      <a:pt x="16582" y="547534"/>
                    </a:lnTo>
                    <a:lnTo>
                      <a:pt x="16917" y="546944"/>
                    </a:lnTo>
                    <a:cubicBezTo>
                      <a:pt x="17103" y="546597"/>
                      <a:pt x="17403" y="546331"/>
                      <a:pt x="17750" y="546146"/>
                    </a:cubicBezTo>
                    <a:lnTo>
                      <a:pt x="18503" y="545799"/>
                    </a:lnTo>
                    <a:lnTo>
                      <a:pt x="19521" y="545463"/>
                    </a:lnTo>
                    <a:cubicBezTo>
                      <a:pt x="19879" y="545347"/>
                      <a:pt x="20273" y="545324"/>
                      <a:pt x="20631" y="545428"/>
                    </a:cubicBezTo>
                    <a:lnTo>
                      <a:pt x="21395" y="545637"/>
                    </a:lnTo>
                    <a:cubicBezTo>
                      <a:pt x="21395" y="545637"/>
                      <a:pt x="21893" y="545833"/>
                      <a:pt x="21881" y="545822"/>
                    </a:cubicBezTo>
                    <a:lnTo>
                      <a:pt x="23825" y="546585"/>
                    </a:lnTo>
                    <a:lnTo>
                      <a:pt x="23639" y="544966"/>
                    </a:lnTo>
                    <a:cubicBezTo>
                      <a:pt x="23605" y="544688"/>
                      <a:pt x="23628" y="544399"/>
                      <a:pt x="23720" y="544121"/>
                    </a:cubicBezTo>
                    <a:lnTo>
                      <a:pt x="23790" y="543924"/>
                    </a:lnTo>
                    <a:lnTo>
                      <a:pt x="23790" y="543774"/>
                    </a:lnTo>
                    <a:lnTo>
                      <a:pt x="21846" y="542062"/>
                    </a:lnTo>
                    <a:cubicBezTo>
                      <a:pt x="21684" y="541911"/>
                      <a:pt x="21557" y="541749"/>
                      <a:pt x="21441" y="541576"/>
                    </a:cubicBezTo>
                    <a:lnTo>
                      <a:pt x="21175" y="541124"/>
                    </a:lnTo>
                    <a:lnTo>
                      <a:pt x="20388" y="539551"/>
                    </a:lnTo>
                    <a:lnTo>
                      <a:pt x="20122" y="538730"/>
                    </a:lnTo>
                    <a:cubicBezTo>
                      <a:pt x="19937" y="538012"/>
                      <a:pt x="20146" y="537237"/>
                      <a:pt x="20701" y="536728"/>
                    </a:cubicBezTo>
                    <a:lnTo>
                      <a:pt x="21059" y="536392"/>
                    </a:lnTo>
                    <a:lnTo>
                      <a:pt x="21094" y="535826"/>
                    </a:lnTo>
                    <a:cubicBezTo>
                      <a:pt x="21094" y="535664"/>
                      <a:pt x="21117" y="535502"/>
                      <a:pt x="21175" y="535363"/>
                    </a:cubicBezTo>
                    <a:lnTo>
                      <a:pt x="21407" y="534645"/>
                    </a:lnTo>
                    <a:lnTo>
                      <a:pt x="21997" y="533292"/>
                    </a:lnTo>
                    <a:lnTo>
                      <a:pt x="21927" y="533234"/>
                    </a:lnTo>
                    <a:cubicBezTo>
                      <a:pt x="21210" y="532621"/>
                      <a:pt x="21013" y="531591"/>
                      <a:pt x="21464" y="530758"/>
                    </a:cubicBezTo>
                    <a:lnTo>
                      <a:pt x="21603" y="530492"/>
                    </a:lnTo>
                    <a:cubicBezTo>
                      <a:pt x="21811" y="530087"/>
                      <a:pt x="22170" y="529786"/>
                      <a:pt x="22575" y="529601"/>
                    </a:cubicBezTo>
                    <a:lnTo>
                      <a:pt x="23073" y="529393"/>
                    </a:lnTo>
                    <a:lnTo>
                      <a:pt x="24472" y="528814"/>
                    </a:lnTo>
                    <a:lnTo>
                      <a:pt x="24727" y="528097"/>
                    </a:lnTo>
                    <a:lnTo>
                      <a:pt x="24785" y="527773"/>
                    </a:lnTo>
                    <a:lnTo>
                      <a:pt x="24901" y="526847"/>
                    </a:lnTo>
                    <a:lnTo>
                      <a:pt x="24901" y="526778"/>
                    </a:lnTo>
                    <a:lnTo>
                      <a:pt x="24715" y="526176"/>
                    </a:lnTo>
                    <a:lnTo>
                      <a:pt x="24600" y="525910"/>
                    </a:lnTo>
                    <a:lnTo>
                      <a:pt x="24114" y="525135"/>
                    </a:lnTo>
                    <a:cubicBezTo>
                      <a:pt x="24114" y="525135"/>
                      <a:pt x="23825" y="524684"/>
                      <a:pt x="23848" y="524707"/>
                    </a:cubicBezTo>
                    <a:cubicBezTo>
                      <a:pt x="23848" y="524707"/>
                      <a:pt x="23558" y="524267"/>
                      <a:pt x="23570" y="524291"/>
                    </a:cubicBezTo>
                    <a:lnTo>
                      <a:pt x="23084" y="523573"/>
                    </a:lnTo>
                    <a:lnTo>
                      <a:pt x="22841" y="523342"/>
                    </a:lnTo>
                    <a:cubicBezTo>
                      <a:pt x="22633" y="523134"/>
                      <a:pt x="22471" y="522891"/>
                      <a:pt x="22355" y="522601"/>
                    </a:cubicBezTo>
                    <a:lnTo>
                      <a:pt x="22101" y="521861"/>
                    </a:lnTo>
                    <a:lnTo>
                      <a:pt x="21360" y="518656"/>
                    </a:lnTo>
                    <a:cubicBezTo>
                      <a:pt x="21302" y="518378"/>
                      <a:pt x="21302" y="518066"/>
                      <a:pt x="21383" y="517788"/>
                    </a:cubicBezTo>
                    <a:lnTo>
                      <a:pt x="21499" y="517303"/>
                    </a:lnTo>
                    <a:lnTo>
                      <a:pt x="21418" y="517117"/>
                    </a:lnTo>
                    <a:lnTo>
                      <a:pt x="21233" y="516793"/>
                    </a:lnTo>
                    <a:lnTo>
                      <a:pt x="20701" y="515926"/>
                    </a:lnTo>
                    <a:lnTo>
                      <a:pt x="20365" y="515243"/>
                    </a:lnTo>
                    <a:cubicBezTo>
                      <a:pt x="20111" y="514699"/>
                      <a:pt x="20122" y="514075"/>
                      <a:pt x="20365" y="513542"/>
                    </a:cubicBezTo>
                    <a:lnTo>
                      <a:pt x="20597" y="513056"/>
                    </a:lnTo>
                    <a:cubicBezTo>
                      <a:pt x="20597" y="513056"/>
                      <a:pt x="20828" y="512571"/>
                      <a:pt x="20805" y="512617"/>
                    </a:cubicBezTo>
                    <a:lnTo>
                      <a:pt x="21002" y="512177"/>
                    </a:lnTo>
                    <a:lnTo>
                      <a:pt x="21360" y="511217"/>
                    </a:lnTo>
                    <a:cubicBezTo>
                      <a:pt x="21476" y="510904"/>
                      <a:pt x="21684" y="510638"/>
                      <a:pt x="21927" y="510430"/>
                    </a:cubicBezTo>
                    <a:lnTo>
                      <a:pt x="22321" y="510095"/>
                    </a:lnTo>
                    <a:cubicBezTo>
                      <a:pt x="22425" y="510002"/>
                      <a:pt x="22529" y="509921"/>
                      <a:pt x="22656" y="509852"/>
                    </a:cubicBezTo>
                    <a:lnTo>
                      <a:pt x="23119" y="509597"/>
                    </a:lnTo>
                    <a:cubicBezTo>
                      <a:pt x="23281" y="509505"/>
                      <a:pt x="23443" y="509435"/>
                      <a:pt x="23616" y="509400"/>
                    </a:cubicBezTo>
                    <a:lnTo>
                      <a:pt x="24137" y="509262"/>
                    </a:lnTo>
                    <a:cubicBezTo>
                      <a:pt x="24345" y="509204"/>
                      <a:pt x="24565" y="509192"/>
                      <a:pt x="24797" y="509204"/>
                    </a:cubicBezTo>
                    <a:lnTo>
                      <a:pt x="25861" y="509296"/>
                    </a:lnTo>
                    <a:lnTo>
                      <a:pt x="26729" y="509412"/>
                    </a:lnTo>
                    <a:lnTo>
                      <a:pt x="31426" y="510662"/>
                    </a:lnTo>
                    <a:lnTo>
                      <a:pt x="32629" y="511078"/>
                    </a:lnTo>
                    <a:lnTo>
                      <a:pt x="32548" y="511055"/>
                    </a:lnTo>
                    <a:lnTo>
                      <a:pt x="33034" y="511217"/>
                    </a:lnTo>
                    <a:lnTo>
                      <a:pt x="34029" y="511529"/>
                    </a:lnTo>
                    <a:lnTo>
                      <a:pt x="34492" y="511703"/>
                    </a:lnTo>
                    <a:lnTo>
                      <a:pt x="34723" y="511761"/>
                    </a:lnTo>
                    <a:lnTo>
                      <a:pt x="35093" y="511772"/>
                    </a:lnTo>
                    <a:lnTo>
                      <a:pt x="35602" y="511784"/>
                    </a:lnTo>
                    <a:lnTo>
                      <a:pt x="36574" y="511853"/>
                    </a:lnTo>
                    <a:lnTo>
                      <a:pt x="36817" y="511842"/>
                    </a:lnTo>
                    <a:lnTo>
                      <a:pt x="36644" y="511321"/>
                    </a:lnTo>
                    <a:cubicBezTo>
                      <a:pt x="36505" y="510905"/>
                      <a:pt x="36505" y="510453"/>
                      <a:pt x="36644" y="510037"/>
                    </a:cubicBezTo>
                    <a:lnTo>
                      <a:pt x="36817" y="509528"/>
                    </a:lnTo>
                    <a:cubicBezTo>
                      <a:pt x="36898" y="509319"/>
                      <a:pt x="37002" y="509100"/>
                      <a:pt x="37153" y="508915"/>
                    </a:cubicBezTo>
                    <a:lnTo>
                      <a:pt x="38125" y="507723"/>
                    </a:lnTo>
                    <a:cubicBezTo>
                      <a:pt x="38055" y="507549"/>
                      <a:pt x="38020" y="507376"/>
                      <a:pt x="38009" y="507191"/>
                    </a:cubicBezTo>
                    <a:lnTo>
                      <a:pt x="37974" y="506693"/>
                    </a:lnTo>
                    <a:cubicBezTo>
                      <a:pt x="37963" y="506450"/>
                      <a:pt x="37986" y="506207"/>
                      <a:pt x="38044" y="505987"/>
                    </a:cubicBezTo>
                    <a:lnTo>
                      <a:pt x="38634" y="503928"/>
                    </a:lnTo>
                    <a:cubicBezTo>
                      <a:pt x="38772" y="503442"/>
                      <a:pt x="39073" y="503037"/>
                      <a:pt x="39501" y="502759"/>
                    </a:cubicBezTo>
                    <a:lnTo>
                      <a:pt x="39895" y="502517"/>
                    </a:lnTo>
                    <a:lnTo>
                      <a:pt x="40300" y="502331"/>
                    </a:lnTo>
                    <a:lnTo>
                      <a:pt x="40728" y="501915"/>
                    </a:lnTo>
                    <a:lnTo>
                      <a:pt x="40890" y="501718"/>
                    </a:lnTo>
                    <a:lnTo>
                      <a:pt x="41341" y="500920"/>
                    </a:lnTo>
                    <a:cubicBezTo>
                      <a:pt x="41526" y="500596"/>
                      <a:pt x="41792" y="500330"/>
                      <a:pt x="42128" y="500156"/>
                    </a:cubicBezTo>
                    <a:lnTo>
                      <a:pt x="42533" y="499948"/>
                    </a:lnTo>
                    <a:cubicBezTo>
                      <a:pt x="42857" y="499775"/>
                      <a:pt x="43204" y="499694"/>
                      <a:pt x="43562" y="499705"/>
                    </a:cubicBezTo>
                    <a:lnTo>
                      <a:pt x="43817" y="499705"/>
                    </a:lnTo>
                    <a:cubicBezTo>
                      <a:pt x="43736" y="499439"/>
                      <a:pt x="43713" y="499138"/>
                      <a:pt x="43747" y="498860"/>
                    </a:cubicBezTo>
                    <a:lnTo>
                      <a:pt x="44257" y="495147"/>
                    </a:lnTo>
                    <a:cubicBezTo>
                      <a:pt x="44326" y="494568"/>
                      <a:pt x="44661" y="494048"/>
                      <a:pt x="45136" y="493724"/>
                    </a:cubicBezTo>
                    <a:lnTo>
                      <a:pt x="45552" y="493458"/>
                    </a:lnTo>
                    <a:cubicBezTo>
                      <a:pt x="45749" y="493319"/>
                      <a:pt x="45969" y="493226"/>
                      <a:pt x="46212" y="493180"/>
                    </a:cubicBezTo>
                    <a:lnTo>
                      <a:pt x="46327" y="493157"/>
                    </a:lnTo>
                    <a:lnTo>
                      <a:pt x="46744" y="492046"/>
                    </a:lnTo>
                    <a:lnTo>
                      <a:pt x="46594" y="491815"/>
                    </a:lnTo>
                    <a:lnTo>
                      <a:pt x="46478" y="491653"/>
                    </a:lnTo>
                    <a:lnTo>
                      <a:pt x="45784" y="491074"/>
                    </a:lnTo>
                    <a:lnTo>
                      <a:pt x="45275" y="490565"/>
                    </a:lnTo>
                    <a:cubicBezTo>
                      <a:pt x="45032" y="490311"/>
                      <a:pt x="44847" y="489998"/>
                      <a:pt x="44766" y="489674"/>
                    </a:cubicBezTo>
                    <a:lnTo>
                      <a:pt x="44673" y="489327"/>
                    </a:lnTo>
                    <a:lnTo>
                      <a:pt x="44604" y="489165"/>
                    </a:lnTo>
                    <a:lnTo>
                      <a:pt x="44245" y="488621"/>
                    </a:lnTo>
                    <a:lnTo>
                      <a:pt x="44037" y="488448"/>
                    </a:lnTo>
                    <a:lnTo>
                      <a:pt x="43088" y="487603"/>
                    </a:lnTo>
                    <a:lnTo>
                      <a:pt x="42995" y="487568"/>
                    </a:lnTo>
                    <a:lnTo>
                      <a:pt x="42752" y="487488"/>
                    </a:lnTo>
                    <a:lnTo>
                      <a:pt x="42683" y="487488"/>
                    </a:lnTo>
                    <a:lnTo>
                      <a:pt x="40809" y="487765"/>
                    </a:lnTo>
                    <a:cubicBezTo>
                      <a:pt x="40601" y="487788"/>
                      <a:pt x="40381" y="487788"/>
                      <a:pt x="40184" y="487754"/>
                    </a:cubicBezTo>
                    <a:lnTo>
                      <a:pt x="39235" y="487592"/>
                    </a:lnTo>
                    <a:lnTo>
                      <a:pt x="38842" y="487568"/>
                    </a:lnTo>
                    <a:cubicBezTo>
                      <a:pt x="38842" y="487568"/>
                      <a:pt x="38310" y="487557"/>
                      <a:pt x="38333" y="487557"/>
                    </a:cubicBezTo>
                    <a:lnTo>
                      <a:pt x="36181" y="487499"/>
                    </a:lnTo>
                    <a:cubicBezTo>
                      <a:pt x="36181" y="487499"/>
                      <a:pt x="35649" y="487488"/>
                      <a:pt x="35672" y="487488"/>
                    </a:cubicBezTo>
                    <a:lnTo>
                      <a:pt x="35209" y="487476"/>
                    </a:lnTo>
                    <a:lnTo>
                      <a:pt x="34202" y="487534"/>
                    </a:lnTo>
                    <a:cubicBezTo>
                      <a:pt x="34017" y="487545"/>
                      <a:pt x="33832" y="487534"/>
                      <a:pt x="33636" y="487499"/>
                    </a:cubicBezTo>
                    <a:lnTo>
                      <a:pt x="33138" y="487383"/>
                    </a:lnTo>
                    <a:cubicBezTo>
                      <a:pt x="32884" y="487326"/>
                      <a:pt x="32641" y="487221"/>
                      <a:pt x="32432" y="487059"/>
                    </a:cubicBezTo>
                    <a:lnTo>
                      <a:pt x="30257" y="485521"/>
                    </a:lnTo>
                    <a:cubicBezTo>
                      <a:pt x="29933" y="485289"/>
                      <a:pt x="29690" y="485000"/>
                      <a:pt x="29551" y="484641"/>
                    </a:cubicBezTo>
                    <a:lnTo>
                      <a:pt x="29401" y="484283"/>
                    </a:lnTo>
                    <a:cubicBezTo>
                      <a:pt x="29158" y="483693"/>
                      <a:pt x="29204" y="483033"/>
                      <a:pt x="29517" y="482501"/>
                    </a:cubicBezTo>
                    <a:lnTo>
                      <a:pt x="31218" y="479585"/>
                    </a:lnTo>
                    <a:lnTo>
                      <a:pt x="31229" y="479516"/>
                    </a:lnTo>
                    <a:cubicBezTo>
                      <a:pt x="30998" y="479308"/>
                      <a:pt x="30813" y="479019"/>
                      <a:pt x="30720" y="478718"/>
                    </a:cubicBezTo>
                    <a:lnTo>
                      <a:pt x="29852" y="476172"/>
                    </a:lnTo>
                    <a:cubicBezTo>
                      <a:pt x="29737" y="475837"/>
                      <a:pt x="29702" y="475467"/>
                      <a:pt x="29783" y="475108"/>
                    </a:cubicBezTo>
                    <a:lnTo>
                      <a:pt x="29852" y="474830"/>
                    </a:lnTo>
                    <a:cubicBezTo>
                      <a:pt x="29956" y="474298"/>
                      <a:pt x="30292" y="473824"/>
                      <a:pt x="30766" y="473534"/>
                    </a:cubicBezTo>
                    <a:cubicBezTo>
                      <a:pt x="31229" y="473257"/>
                      <a:pt x="31796" y="473176"/>
                      <a:pt x="32317" y="473303"/>
                    </a:cubicBezTo>
                    <a:lnTo>
                      <a:pt x="33358" y="473581"/>
                    </a:lnTo>
                    <a:cubicBezTo>
                      <a:pt x="33358" y="473581"/>
                      <a:pt x="33878" y="473720"/>
                      <a:pt x="33867" y="473720"/>
                    </a:cubicBezTo>
                    <a:lnTo>
                      <a:pt x="34121" y="473777"/>
                    </a:lnTo>
                    <a:lnTo>
                      <a:pt x="35799" y="473754"/>
                    </a:lnTo>
                    <a:lnTo>
                      <a:pt x="36077" y="473685"/>
                    </a:lnTo>
                    <a:lnTo>
                      <a:pt x="36563" y="473546"/>
                    </a:lnTo>
                    <a:lnTo>
                      <a:pt x="37315" y="473430"/>
                    </a:lnTo>
                    <a:lnTo>
                      <a:pt x="38032" y="473396"/>
                    </a:lnTo>
                    <a:cubicBezTo>
                      <a:pt x="38715" y="473361"/>
                      <a:pt x="39374" y="473673"/>
                      <a:pt x="39767" y="474229"/>
                    </a:cubicBezTo>
                    <a:lnTo>
                      <a:pt x="40045" y="474622"/>
                    </a:lnTo>
                    <a:cubicBezTo>
                      <a:pt x="40057" y="474657"/>
                      <a:pt x="40080" y="474691"/>
                      <a:pt x="40115" y="474726"/>
                    </a:cubicBezTo>
                    <a:lnTo>
                      <a:pt x="41723" y="474865"/>
                    </a:lnTo>
                    <a:lnTo>
                      <a:pt x="42070" y="474877"/>
                    </a:lnTo>
                    <a:lnTo>
                      <a:pt x="43528" y="474715"/>
                    </a:lnTo>
                    <a:lnTo>
                      <a:pt x="46814" y="474402"/>
                    </a:lnTo>
                    <a:cubicBezTo>
                      <a:pt x="46987" y="474391"/>
                      <a:pt x="47161" y="474402"/>
                      <a:pt x="47334" y="474437"/>
                    </a:cubicBezTo>
                    <a:lnTo>
                      <a:pt x="50932" y="475177"/>
                    </a:lnTo>
                    <a:lnTo>
                      <a:pt x="51268" y="475235"/>
                    </a:lnTo>
                    <a:lnTo>
                      <a:pt x="52992" y="475235"/>
                    </a:lnTo>
                    <a:lnTo>
                      <a:pt x="53963" y="474518"/>
                    </a:lnTo>
                    <a:lnTo>
                      <a:pt x="53547" y="473477"/>
                    </a:lnTo>
                    <a:lnTo>
                      <a:pt x="52228" y="469913"/>
                    </a:lnTo>
                    <a:lnTo>
                      <a:pt x="51453" y="467194"/>
                    </a:lnTo>
                    <a:lnTo>
                      <a:pt x="51337" y="466408"/>
                    </a:lnTo>
                    <a:cubicBezTo>
                      <a:pt x="51302" y="466084"/>
                      <a:pt x="51326" y="465748"/>
                      <a:pt x="51441" y="465447"/>
                    </a:cubicBezTo>
                    <a:lnTo>
                      <a:pt x="52887" y="461444"/>
                    </a:lnTo>
                    <a:lnTo>
                      <a:pt x="53049" y="460958"/>
                    </a:lnTo>
                    <a:lnTo>
                      <a:pt x="53535" y="459477"/>
                    </a:lnTo>
                    <a:lnTo>
                      <a:pt x="53651" y="459038"/>
                    </a:lnTo>
                    <a:lnTo>
                      <a:pt x="54021" y="457441"/>
                    </a:lnTo>
                    <a:lnTo>
                      <a:pt x="53501" y="456307"/>
                    </a:lnTo>
                    <a:cubicBezTo>
                      <a:pt x="53420" y="456111"/>
                      <a:pt x="53362" y="455891"/>
                      <a:pt x="53339" y="455682"/>
                    </a:cubicBezTo>
                    <a:lnTo>
                      <a:pt x="53304" y="455243"/>
                    </a:lnTo>
                    <a:cubicBezTo>
                      <a:pt x="53223" y="454549"/>
                      <a:pt x="53535" y="453854"/>
                      <a:pt x="54091" y="453438"/>
                    </a:cubicBezTo>
                    <a:lnTo>
                      <a:pt x="54507" y="453114"/>
                    </a:lnTo>
                    <a:lnTo>
                      <a:pt x="54600" y="452628"/>
                    </a:lnTo>
                    <a:lnTo>
                      <a:pt x="54623" y="452339"/>
                    </a:lnTo>
                    <a:lnTo>
                      <a:pt x="54600" y="451945"/>
                    </a:lnTo>
                    <a:lnTo>
                      <a:pt x="54600" y="448660"/>
                    </a:lnTo>
                    <a:lnTo>
                      <a:pt x="54588" y="448174"/>
                    </a:lnTo>
                    <a:lnTo>
                      <a:pt x="54530" y="447109"/>
                    </a:lnTo>
                    <a:lnTo>
                      <a:pt x="54542" y="446392"/>
                    </a:lnTo>
                    <a:cubicBezTo>
                      <a:pt x="54553" y="446241"/>
                      <a:pt x="54565" y="446114"/>
                      <a:pt x="54611" y="445975"/>
                    </a:cubicBezTo>
                    <a:lnTo>
                      <a:pt x="54727" y="445524"/>
                    </a:lnTo>
                    <a:lnTo>
                      <a:pt x="54901" y="444599"/>
                    </a:lnTo>
                    <a:lnTo>
                      <a:pt x="54935" y="444205"/>
                    </a:lnTo>
                    <a:lnTo>
                      <a:pt x="54958" y="443777"/>
                    </a:lnTo>
                    <a:lnTo>
                      <a:pt x="54970" y="440700"/>
                    </a:lnTo>
                    <a:lnTo>
                      <a:pt x="54866" y="439438"/>
                    </a:lnTo>
                    <a:cubicBezTo>
                      <a:pt x="54704" y="439323"/>
                      <a:pt x="54577" y="439172"/>
                      <a:pt x="54449" y="439010"/>
                    </a:cubicBezTo>
                    <a:lnTo>
                      <a:pt x="54183" y="438640"/>
                    </a:lnTo>
                    <a:cubicBezTo>
                      <a:pt x="53975" y="438351"/>
                      <a:pt x="53836" y="437981"/>
                      <a:pt x="53813" y="437610"/>
                    </a:cubicBezTo>
                    <a:lnTo>
                      <a:pt x="53651" y="435470"/>
                    </a:lnTo>
                    <a:cubicBezTo>
                      <a:pt x="53651" y="435470"/>
                      <a:pt x="53628" y="434938"/>
                      <a:pt x="53628" y="434972"/>
                    </a:cubicBezTo>
                    <a:lnTo>
                      <a:pt x="53593" y="434510"/>
                    </a:lnTo>
                    <a:lnTo>
                      <a:pt x="51360" y="419701"/>
                    </a:lnTo>
                    <a:cubicBezTo>
                      <a:pt x="51360" y="419701"/>
                      <a:pt x="51279" y="419168"/>
                      <a:pt x="51279" y="419203"/>
                    </a:cubicBezTo>
                    <a:cubicBezTo>
                      <a:pt x="51279" y="419203"/>
                      <a:pt x="51198" y="418671"/>
                      <a:pt x="51198" y="418706"/>
                    </a:cubicBezTo>
                    <a:lnTo>
                      <a:pt x="50504" y="415015"/>
                    </a:lnTo>
                    <a:lnTo>
                      <a:pt x="49902" y="411255"/>
                    </a:lnTo>
                    <a:cubicBezTo>
                      <a:pt x="49902" y="411255"/>
                      <a:pt x="49810" y="410734"/>
                      <a:pt x="49821" y="410746"/>
                    </a:cubicBezTo>
                    <a:lnTo>
                      <a:pt x="49729" y="410248"/>
                    </a:lnTo>
                    <a:lnTo>
                      <a:pt x="49220" y="407819"/>
                    </a:lnTo>
                    <a:lnTo>
                      <a:pt x="49116" y="407529"/>
                    </a:lnTo>
                    <a:lnTo>
                      <a:pt x="48699" y="406534"/>
                    </a:lnTo>
                    <a:lnTo>
                      <a:pt x="48491" y="405678"/>
                    </a:lnTo>
                    <a:cubicBezTo>
                      <a:pt x="48456" y="405528"/>
                      <a:pt x="48433" y="405389"/>
                      <a:pt x="48433" y="405239"/>
                    </a:cubicBezTo>
                    <a:lnTo>
                      <a:pt x="48445" y="404174"/>
                    </a:lnTo>
                    <a:cubicBezTo>
                      <a:pt x="48445" y="404024"/>
                      <a:pt x="48456" y="403896"/>
                      <a:pt x="48479" y="403746"/>
                    </a:cubicBezTo>
                    <a:lnTo>
                      <a:pt x="48595" y="403237"/>
                    </a:lnTo>
                    <a:cubicBezTo>
                      <a:pt x="48653" y="402994"/>
                      <a:pt x="48745" y="402774"/>
                      <a:pt x="48873" y="402566"/>
                    </a:cubicBezTo>
                    <a:lnTo>
                      <a:pt x="49162" y="402126"/>
                    </a:lnTo>
                    <a:lnTo>
                      <a:pt x="49764" y="401455"/>
                    </a:lnTo>
                    <a:cubicBezTo>
                      <a:pt x="50041" y="401189"/>
                      <a:pt x="50377" y="401004"/>
                      <a:pt x="50759" y="400911"/>
                    </a:cubicBezTo>
                    <a:lnTo>
                      <a:pt x="51117" y="400830"/>
                    </a:lnTo>
                    <a:lnTo>
                      <a:pt x="51360" y="400738"/>
                    </a:lnTo>
                    <a:lnTo>
                      <a:pt x="51534" y="400645"/>
                    </a:lnTo>
                    <a:lnTo>
                      <a:pt x="51730" y="400472"/>
                    </a:lnTo>
                    <a:lnTo>
                      <a:pt x="52054" y="400148"/>
                    </a:lnTo>
                    <a:lnTo>
                      <a:pt x="52587" y="399697"/>
                    </a:lnTo>
                    <a:cubicBezTo>
                      <a:pt x="52702" y="399593"/>
                      <a:pt x="52853" y="399512"/>
                      <a:pt x="53003" y="399431"/>
                    </a:cubicBezTo>
                    <a:lnTo>
                      <a:pt x="53315" y="399280"/>
                    </a:lnTo>
                    <a:lnTo>
                      <a:pt x="53524" y="399118"/>
                    </a:lnTo>
                    <a:lnTo>
                      <a:pt x="55201" y="397660"/>
                    </a:lnTo>
                    <a:lnTo>
                      <a:pt x="55039" y="396145"/>
                    </a:lnTo>
                    <a:cubicBezTo>
                      <a:pt x="55005" y="395728"/>
                      <a:pt x="55074" y="395312"/>
                      <a:pt x="55282" y="394965"/>
                    </a:cubicBezTo>
                    <a:lnTo>
                      <a:pt x="55398" y="394768"/>
                    </a:lnTo>
                    <a:lnTo>
                      <a:pt x="55410" y="394675"/>
                    </a:lnTo>
                    <a:lnTo>
                      <a:pt x="55421" y="394537"/>
                    </a:lnTo>
                    <a:lnTo>
                      <a:pt x="55363" y="394259"/>
                    </a:lnTo>
                    <a:cubicBezTo>
                      <a:pt x="55329" y="394074"/>
                      <a:pt x="55305" y="393854"/>
                      <a:pt x="55340" y="393669"/>
                    </a:cubicBezTo>
                    <a:lnTo>
                      <a:pt x="55653" y="390996"/>
                    </a:lnTo>
                    <a:cubicBezTo>
                      <a:pt x="55664" y="390904"/>
                      <a:pt x="55676" y="390800"/>
                      <a:pt x="55710" y="390707"/>
                    </a:cubicBezTo>
                    <a:lnTo>
                      <a:pt x="55213" y="390684"/>
                    </a:lnTo>
                    <a:cubicBezTo>
                      <a:pt x="54692" y="390626"/>
                      <a:pt x="54195" y="390372"/>
                      <a:pt x="53859" y="389978"/>
                    </a:cubicBezTo>
                    <a:lnTo>
                      <a:pt x="52112" y="387872"/>
                    </a:lnTo>
                    <a:cubicBezTo>
                      <a:pt x="51997" y="387722"/>
                      <a:pt x="51881" y="387549"/>
                      <a:pt x="51823" y="387375"/>
                    </a:cubicBezTo>
                    <a:lnTo>
                      <a:pt x="51002" y="385385"/>
                    </a:lnTo>
                    <a:cubicBezTo>
                      <a:pt x="50932" y="385223"/>
                      <a:pt x="50897" y="385049"/>
                      <a:pt x="50863" y="384864"/>
                    </a:cubicBezTo>
                    <a:lnTo>
                      <a:pt x="50805" y="384413"/>
                    </a:lnTo>
                    <a:cubicBezTo>
                      <a:pt x="50724" y="383696"/>
                      <a:pt x="51048" y="382967"/>
                      <a:pt x="51638" y="382550"/>
                    </a:cubicBezTo>
                    <a:lnTo>
                      <a:pt x="53315" y="381359"/>
                    </a:lnTo>
                    <a:lnTo>
                      <a:pt x="53396" y="381289"/>
                    </a:lnTo>
                    <a:lnTo>
                      <a:pt x="53489" y="381127"/>
                    </a:lnTo>
                    <a:lnTo>
                      <a:pt x="53697" y="380722"/>
                    </a:lnTo>
                    <a:lnTo>
                      <a:pt x="53906" y="380294"/>
                    </a:lnTo>
                    <a:lnTo>
                      <a:pt x="54345" y="379299"/>
                    </a:lnTo>
                    <a:lnTo>
                      <a:pt x="55953" y="376152"/>
                    </a:lnTo>
                    <a:lnTo>
                      <a:pt x="57226" y="374371"/>
                    </a:lnTo>
                    <a:lnTo>
                      <a:pt x="57619" y="373908"/>
                    </a:lnTo>
                    <a:lnTo>
                      <a:pt x="57677" y="373827"/>
                    </a:lnTo>
                    <a:lnTo>
                      <a:pt x="58128" y="372196"/>
                    </a:lnTo>
                    <a:lnTo>
                      <a:pt x="58209" y="371825"/>
                    </a:lnTo>
                    <a:lnTo>
                      <a:pt x="58267" y="371374"/>
                    </a:lnTo>
                    <a:cubicBezTo>
                      <a:pt x="58267" y="371374"/>
                      <a:pt x="58325" y="370842"/>
                      <a:pt x="58325" y="370854"/>
                    </a:cubicBezTo>
                    <a:lnTo>
                      <a:pt x="58383" y="370402"/>
                    </a:lnTo>
                    <a:lnTo>
                      <a:pt x="58395" y="370032"/>
                    </a:lnTo>
                    <a:lnTo>
                      <a:pt x="58233" y="367464"/>
                    </a:lnTo>
                    <a:cubicBezTo>
                      <a:pt x="58209" y="366885"/>
                      <a:pt x="58406" y="366341"/>
                      <a:pt x="58811" y="365936"/>
                    </a:cubicBezTo>
                    <a:lnTo>
                      <a:pt x="59147" y="365578"/>
                    </a:lnTo>
                    <a:cubicBezTo>
                      <a:pt x="59239" y="365485"/>
                      <a:pt x="59343" y="365393"/>
                      <a:pt x="59471" y="365323"/>
                    </a:cubicBezTo>
                    <a:lnTo>
                      <a:pt x="59887" y="365046"/>
                    </a:lnTo>
                    <a:lnTo>
                      <a:pt x="58406" y="360152"/>
                    </a:lnTo>
                    <a:lnTo>
                      <a:pt x="56300" y="353152"/>
                    </a:lnTo>
                    <a:lnTo>
                      <a:pt x="54241" y="351972"/>
                    </a:lnTo>
                    <a:cubicBezTo>
                      <a:pt x="54044" y="351856"/>
                      <a:pt x="53848" y="351694"/>
                      <a:pt x="53709" y="351509"/>
                    </a:cubicBezTo>
                    <a:lnTo>
                      <a:pt x="53373" y="351116"/>
                    </a:lnTo>
                    <a:cubicBezTo>
                      <a:pt x="53281" y="351012"/>
                      <a:pt x="53200" y="350884"/>
                      <a:pt x="53130" y="350769"/>
                    </a:cubicBezTo>
                    <a:cubicBezTo>
                      <a:pt x="53130" y="350769"/>
                      <a:pt x="52887" y="350283"/>
                      <a:pt x="52899" y="350306"/>
                    </a:cubicBezTo>
                    <a:lnTo>
                      <a:pt x="52668" y="349913"/>
                    </a:lnTo>
                    <a:lnTo>
                      <a:pt x="52124" y="349056"/>
                    </a:lnTo>
                    <a:lnTo>
                      <a:pt x="51488" y="347934"/>
                    </a:lnTo>
                    <a:cubicBezTo>
                      <a:pt x="51488" y="347934"/>
                      <a:pt x="51245" y="347448"/>
                      <a:pt x="51279" y="347494"/>
                    </a:cubicBezTo>
                    <a:lnTo>
                      <a:pt x="51094" y="347147"/>
                    </a:lnTo>
                    <a:lnTo>
                      <a:pt x="50955" y="346951"/>
                    </a:lnTo>
                    <a:lnTo>
                      <a:pt x="49417" y="345377"/>
                    </a:lnTo>
                    <a:lnTo>
                      <a:pt x="47635" y="344949"/>
                    </a:lnTo>
                    <a:lnTo>
                      <a:pt x="46339" y="344486"/>
                    </a:lnTo>
                    <a:cubicBezTo>
                      <a:pt x="45899" y="344313"/>
                      <a:pt x="45541" y="343977"/>
                      <a:pt x="45309" y="343561"/>
                    </a:cubicBezTo>
                    <a:lnTo>
                      <a:pt x="44812" y="342600"/>
                    </a:lnTo>
                    <a:lnTo>
                      <a:pt x="44534" y="341848"/>
                    </a:lnTo>
                    <a:cubicBezTo>
                      <a:pt x="44442" y="341594"/>
                      <a:pt x="44395" y="341316"/>
                      <a:pt x="44430" y="341050"/>
                    </a:cubicBezTo>
                    <a:lnTo>
                      <a:pt x="44499" y="339986"/>
                    </a:lnTo>
                    <a:lnTo>
                      <a:pt x="44650" y="338794"/>
                    </a:lnTo>
                    <a:lnTo>
                      <a:pt x="44974" y="337336"/>
                    </a:lnTo>
                    <a:lnTo>
                      <a:pt x="44951" y="337082"/>
                    </a:lnTo>
                    <a:lnTo>
                      <a:pt x="44789" y="334409"/>
                    </a:lnTo>
                    <a:cubicBezTo>
                      <a:pt x="44789" y="334409"/>
                      <a:pt x="44754" y="333877"/>
                      <a:pt x="44754" y="333900"/>
                    </a:cubicBezTo>
                    <a:lnTo>
                      <a:pt x="44580" y="331760"/>
                    </a:lnTo>
                    <a:lnTo>
                      <a:pt x="44638" y="330903"/>
                    </a:lnTo>
                    <a:lnTo>
                      <a:pt x="44627" y="330961"/>
                    </a:lnTo>
                    <a:lnTo>
                      <a:pt x="44650" y="330499"/>
                    </a:lnTo>
                    <a:lnTo>
                      <a:pt x="44650" y="330209"/>
                    </a:lnTo>
                    <a:lnTo>
                      <a:pt x="44257" y="328219"/>
                    </a:lnTo>
                    <a:lnTo>
                      <a:pt x="44257" y="328289"/>
                    </a:lnTo>
                    <a:lnTo>
                      <a:pt x="44164" y="327768"/>
                    </a:lnTo>
                    <a:lnTo>
                      <a:pt x="44083" y="327398"/>
                    </a:lnTo>
                    <a:lnTo>
                      <a:pt x="43979" y="327109"/>
                    </a:lnTo>
                    <a:lnTo>
                      <a:pt x="43817" y="326715"/>
                    </a:lnTo>
                    <a:lnTo>
                      <a:pt x="43643" y="326357"/>
                    </a:lnTo>
                    <a:lnTo>
                      <a:pt x="43458" y="326067"/>
                    </a:lnTo>
                    <a:lnTo>
                      <a:pt x="40357" y="321717"/>
                    </a:lnTo>
                    <a:lnTo>
                      <a:pt x="39154" y="319820"/>
                    </a:lnTo>
                    <a:cubicBezTo>
                      <a:pt x="39154" y="319820"/>
                      <a:pt x="38877" y="319368"/>
                      <a:pt x="38888" y="319380"/>
                    </a:cubicBezTo>
                    <a:lnTo>
                      <a:pt x="38275" y="318373"/>
                    </a:lnTo>
                    <a:lnTo>
                      <a:pt x="36991" y="315921"/>
                    </a:lnTo>
                    <a:cubicBezTo>
                      <a:pt x="36875" y="315689"/>
                      <a:pt x="36806" y="315435"/>
                      <a:pt x="36782" y="315180"/>
                    </a:cubicBezTo>
                    <a:lnTo>
                      <a:pt x="36701" y="314046"/>
                    </a:lnTo>
                    <a:lnTo>
                      <a:pt x="36701" y="313352"/>
                    </a:lnTo>
                    <a:cubicBezTo>
                      <a:pt x="36713" y="313109"/>
                      <a:pt x="36759" y="312866"/>
                      <a:pt x="36852" y="312658"/>
                    </a:cubicBezTo>
                    <a:lnTo>
                      <a:pt x="37025" y="312230"/>
                    </a:lnTo>
                    <a:lnTo>
                      <a:pt x="37141" y="311837"/>
                    </a:lnTo>
                    <a:lnTo>
                      <a:pt x="37291" y="311316"/>
                    </a:lnTo>
                    <a:cubicBezTo>
                      <a:pt x="37326" y="311177"/>
                      <a:pt x="37384" y="311050"/>
                      <a:pt x="37453" y="310923"/>
                    </a:cubicBezTo>
                    <a:lnTo>
                      <a:pt x="38819" y="308366"/>
                    </a:lnTo>
                    <a:lnTo>
                      <a:pt x="38217" y="307348"/>
                    </a:lnTo>
                    <a:lnTo>
                      <a:pt x="37673" y="307718"/>
                    </a:lnTo>
                    <a:cubicBezTo>
                      <a:pt x="37477" y="307857"/>
                      <a:pt x="37257" y="307961"/>
                      <a:pt x="37037" y="308007"/>
                    </a:cubicBezTo>
                    <a:lnTo>
                      <a:pt x="36609" y="308111"/>
                    </a:lnTo>
                    <a:cubicBezTo>
                      <a:pt x="35949" y="308273"/>
                      <a:pt x="35255" y="308100"/>
                      <a:pt x="34758" y="307648"/>
                    </a:cubicBezTo>
                    <a:lnTo>
                      <a:pt x="32872" y="305924"/>
                    </a:lnTo>
                    <a:lnTo>
                      <a:pt x="32536" y="305693"/>
                    </a:lnTo>
                    <a:lnTo>
                      <a:pt x="30338" y="304143"/>
                    </a:lnTo>
                    <a:cubicBezTo>
                      <a:pt x="30234" y="304062"/>
                      <a:pt x="30130" y="303981"/>
                      <a:pt x="30049" y="303877"/>
                    </a:cubicBezTo>
                    <a:lnTo>
                      <a:pt x="29505" y="303287"/>
                    </a:lnTo>
                    <a:cubicBezTo>
                      <a:pt x="29505" y="303287"/>
                      <a:pt x="29193" y="302858"/>
                      <a:pt x="29216" y="302858"/>
                    </a:cubicBezTo>
                    <a:lnTo>
                      <a:pt x="28580" y="301991"/>
                    </a:lnTo>
                    <a:lnTo>
                      <a:pt x="28117" y="301250"/>
                    </a:lnTo>
                    <a:lnTo>
                      <a:pt x="27885" y="300764"/>
                    </a:lnTo>
                    <a:cubicBezTo>
                      <a:pt x="27885" y="300764"/>
                      <a:pt x="27642" y="300302"/>
                      <a:pt x="27654" y="300302"/>
                    </a:cubicBezTo>
                    <a:lnTo>
                      <a:pt x="27411" y="299850"/>
                    </a:lnTo>
                    <a:lnTo>
                      <a:pt x="27226" y="299492"/>
                    </a:lnTo>
                    <a:lnTo>
                      <a:pt x="26081" y="297803"/>
                    </a:lnTo>
                    <a:cubicBezTo>
                      <a:pt x="26081" y="297803"/>
                      <a:pt x="25791" y="297363"/>
                      <a:pt x="25803" y="297386"/>
                    </a:cubicBezTo>
                    <a:lnTo>
                      <a:pt x="25618" y="297108"/>
                    </a:lnTo>
                    <a:lnTo>
                      <a:pt x="25363" y="296877"/>
                    </a:lnTo>
                    <a:cubicBezTo>
                      <a:pt x="25271" y="296784"/>
                      <a:pt x="25178" y="296680"/>
                      <a:pt x="25097" y="296553"/>
                    </a:cubicBezTo>
                    <a:lnTo>
                      <a:pt x="24808" y="296125"/>
                    </a:lnTo>
                    <a:cubicBezTo>
                      <a:pt x="24715" y="295986"/>
                      <a:pt x="24646" y="295847"/>
                      <a:pt x="24577" y="295709"/>
                    </a:cubicBezTo>
                    <a:lnTo>
                      <a:pt x="24206" y="294679"/>
                    </a:lnTo>
                    <a:cubicBezTo>
                      <a:pt x="24137" y="294528"/>
                      <a:pt x="24114" y="294366"/>
                      <a:pt x="24091" y="294216"/>
                    </a:cubicBezTo>
                    <a:lnTo>
                      <a:pt x="23986" y="293105"/>
                    </a:lnTo>
                    <a:lnTo>
                      <a:pt x="23929" y="291879"/>
                    </a:lnTo>
                    <a:lnTo>
                      <a:pt x="24067" y="289067"/>
                    </a:lnTo>
                    <a:lnTo>
                      <a:pt x="24322" y="286302"/>
                    </a:lnTo>
                    <a:cubicBezTo>
                      <a:pt x="24322" y="286302"/>
                      <a:pt x="24380" y="285770"/>
                      <a:pt x="24380" y="285782"/>
                    </a:cubicBezTo>
                    <a:lnTo>
                      <a:pt x="24415" y="285319"/>
                    </a:lnTo>
                    <a:lnTo>
                      <a:pt x="24426" y="284879"/>
                    </a:lnTo>
                    <a:lnTo>
                      <a:pt x="24426" y="283306"/>
                    </a:lnTo>
                    <a:lnTo>
                      <a:pt x="24461" y="282635"/>
                    </a:lnTo>
                    <a:cubicBezTo>
                      <a:pt x="24472" y="282473"/>
                      <a:pt x="24496" y="282311"/>
                      <a:pt x="24553" y="282172"/>
                    </a:cubicBezTo>
                    <a:lnTo>
                      <a:pt x="24947" y="281038"/>
                    </a:lnTo>
                    <a:lnTo>
                      <a:pt x="25340" y="280147"/>
                    </a:lnTo>
                    <a:lnTo>
                      <a:pt x="25329" y="280089"/>
                    </a:lnTo>
                    <a:lnTo>
                      <a:pt x="25236" y="279638"/>
                    </a:lnTo>
                    <a:lnTo>
                      <a:pt x="25028" y="278470"/>
                    </a:lnTo>
                    <a:lnTo>
                      <a:pt x="24831" y="276815"/>
                    </a:lnTo>
                    <a:lnTo>
                      <a:pt x="24762" y="276283"/>
                    </a:lnTo>
                    <a:lnTo>
                      <a:pt x="24692" y="275762"/>
                    </a:lnTo>
                    <a:lnTo>
                      <a:pt x="24553" y="274744"/>
                    </a:lnTo>
                    <a:lnTo>
                      <a:pt x="24472" y="274281"/>
                    </a:lnTo>
                    <a:lnTo>
                      <a:pt x="24391" y="273842"/>
                    </a:lnTo>
                    <a:lnTo>
                      <a:pt x="24299" y="273483"/>
                    </a:lnTo>
                    <a:lnTo>
                      <a:pt x="24148" y="273113"/>
                    </a:lnTo>
                    <a:lnTo>
                      <a:pt x="23975" y="272673"/>
                    </a:lnTo>
                    <a:lnTo>
                      <a:pt x="23836" y="272361"/>
                    </a:lnTo>
                    <a:lnTo>
                      <a:pt x="23628" y="272049"/>
                    </a:lnTo>
                    <a:cubicBezTo>
                      <a:pt x="23558" y="271944"/>
                      <a:pt x="23489" y="271817"/>
                      <a:pt x="23443" y="271690"/>
                    </a:cubicBezTo>
                    <a:lnTo>
                      <a:pt x="23246" y="271192"/>
                    </a:lnTo>
                    <a:lnTo>
                      <a:pt x="23038" y="270498"/>
                    </a:lnTo>
                    <a:cubicBezTo>
                      <a:pt x="23038" y="270498"/>
                      <a:pt x="22876" y="269989"/>
                      <a:pt x="22887" y="270012"/>
                    </a:cubicBezTo>
                    <a:lnTo>
                      <a:pt x="22749" y="269596"/>
                    </a:lnTo>
                    <a:lnTo>
                      <a:pt x="22587" y="269202"/>
                    </a:lnTo>
                    <a:cubicBezTo>
                      <a:pt x="22587" y="269202"/>
                      <a:pt x="22355" y="268717"/>
                      <a:pt x="22378" y="268717"/>
                    </a:cubicBezTo>
                    <a:lnTo>
                      <a:pt x="22182" y="268265"/>
                    </a:lnTo>
                    <a:lnTo>
                      <a:pt x="21985" y="267860"/>
                    </a:lnTo>
                    <a:lnTo>
                      <a:pt x="21742" y="267432"/>
                    </a:lnTo>
                    <a:lnTo>
                      <a:pt x="21221" y="266484"/>
                    </a:lnTo>
                    <a:lnTo>
                      <a:pt x="20712" y="265442"/>
                    </a:lnTo>
                    <a:cubicBezTo>
                      <a:pt x="20527" y="265084"/>
                      <a:pt x="20469" y="264656"/>
                      <a:pt x="20527" y="264239"/>
                    </a:cubicBezTo>
                    <a:lnTo>
                      <a:pt x="20724" y="263140"/>
                    </a:lnTo>
                    <a:cubicBezTo>
                      <a:pt x="20759" y="262932"/>
                      <a:pt x="20828" y="262735"/>
                      <a:pt x="20920" y="262550"/>
                    </a:cubicBezTo>
                    <a:lnTo>
                      <a:pt x="21175" y="262099"/>
                    </a:lnTo>
                    <a:cubicBezTo>
                      <a:pt x="21233" y="261995"/>
                      <a:pt x="21314" y="261890"/>
                      <a:pt x="21383" y="261775"/>
                    </a:cubicBezTo>
                    <a:lnTo>
                      <a:pt x="20678" y="261532"/>
                    </a:lnTo>
                    <a:cubicBezTo>
                      <a:pt x="20342" y="261416"/>
                      <a:pt x="20041" y="261208"/>
                      <a:pt x="19810" y="260942"/>
                    </a:cubicBezTo>
                    <a:lnTo>
                      <a:pt x="19486" y="260571"/>
                    </a:lnTo>
                    <a:cubicBezTo>
                      <a:pt x="19335" y="260409"/>
                      <a:pt x="19231" y="260213"/>
                      <a:pt x="19150" y="260005"/>
                    </a:cubicBezTo>
                    <a:lnTo>
                      <a:pt x="18352" y="258015"/>
                    </a:lnTo>
                    <a:lnTo>
                      <a:pt x="18144" y="257274"/>
                    </a:lnTo>
                    <a:lnTo>
                      <a:pt x="17947" y="256048"/>
                    </a:lnTo>
                    <a:lnTo>
                      <a:pt x="17866" y="255562"/>
                    </a:lnTo>
                    <a:lnTo>
                      <a:pt x="17531" y="254092"/>
                    </a:lnTo>
                    <a:lnTo>
                      <a:pt x="17415" y="253676"/>
                    </a:lnTo>
                    <a:lnTo>
                      <a:pt x="17322" y="253398"/>
                    </a:lnTo>
                    <a:lnTo>
                      <a:pt x="17149" y="253086"/>
                    </a:lnTo>
                    <a:lnTo>
                      <a:pt x="16825" y="252253"/>
                    </a:lnTo>
                    <a:lnTo>
                      <a:pt x="16200" y="250101"/>
                    </a:lnTo>
                    <a:cubicBezTo>
                      <a:pt x="16142" y="249916"/>
                      <a:pt x="16119" y="249708"/>
                      <a:pt x="16119" y="249511"/>
                    </a:cubicBezTo>
                    <a:lnTo>
                      <a:pt x="16142" y="248655"/>
                    </a:lnTo>
                    <a:lnTo>
                      <a:pt x="16327" y="247648"/>
                    </a:lnTo>
                    <a:lnTo>
                      <a:pt x="16362" y="247243"/>
                    </a:lnTo>
                    <a:lnTo>
                      <a:pt x="16443" y="245704"/>
                    </a:lnTo>
                    <a:cubicBezTo>
                      <a:pt x="16455" y="245554"/>
                      <a:pt x="16478" y="245392"/>
                      <a:pt x="16524" y="245253"/>
                    </a:cubicBezTo>
                    <a:lnTo>
                      <a:pt x="16674" y="244744"/>
                    </a:lnTo>
                    <a:lnTo>
                      <a:pt x="16964" y="244027"/>
                    </a:lnTo>
                    <a:cubicBezTo>
                      <a:pt x="17149" y="243576"/>
                      <a:pt x="17496" y="243205"/>
                      <a:pt x="17935" y="242997"/>
                    </a:cubicBezTo>
                    <a:lnTo>
                      <a:pt x="18352" y="242800"/>
                    </a:lnTo>
                    <a:cubicBezTo>
                      <a:pt x="18502" y="242731"/>
                      <a:pt x="18664" y="242685"/>
                      <a:pt x="18803" y="242650"/>
                    </a:cubicBezTo>
                    <a:lnTo>
                      <a:pt x="18780" y="241539"/>
                    </a:lnTo>
                    <a:lnTo>
                      <a:pt x="18757" y="241077"/>
                    </a:lnTo>
                    <a:lnTo>
                      <a:pt x="18676" y="240035"/>
                    </a:lnTo>
                    <a:lnTo>
                      <a:pt x="18606" y="238855"/>
                    </a:lnTo>
                    <a:lnTo>
                      <a:pt x="18687" y="236981"/>
                    </a:lnTo>
                    <a:lnTo>
                      <a:pt x="18375" y="236622"/>
                    </a:lnTo>
                    <a:cubicBezTo>
                      <a:pt x="18097" y="236264"/>
                      <a:pt x="17947" y="235836"/>
                      <a:pt x="17947" y="235373"/>
                    </a:cubicBezTo>
                    <a:lnTo>
                      <a:pt x="17947" y="233765"/>
                    </a:lnTo>
                    <a:cubicBezTo>
                      <a:pt x="17947" y="233441"/>
                      <a:pt x="18016" y="233128"/>
                      <a:pt x="18155" y="232839"/>
                    </a:cubicBezTo>
                    <a:lnTo>
                      <a:pt x="18398" y="232388"/>
                    </a:lnTo>
                    <a:cubicBezTo>
                      <a:pt x="18468" y="232249"/>
                      <a:pt x="18549" y="232133"/>
                      <a:pt x="18653" y="232018"/>
                    </a:cubicBezTo>
                    <a:lnTo>
                      <a:pt x="19139" y="231439"/>
                    </a:lnTo>
                    <a:lnTo>
                      <a:pt x="18907" y="230988"/>
                    </a:lnTo>
                    <a:cubicBezTo>
                      <a:pt x="18849" y="230849"/>
                      <a:pt x="18803" y="230710"/>
                      <a:pt x="18768" y="230560"/>
                    </a:cubicBezTo>
                    <a:lnTo>
                      <a:pt x="18606" y="229727"/>
                    </a:lnTo>
                    <a:lnTo>
                      <a:pt x="18502" y="229495"/>
                    </a:lnTo>
                    <a:cubicBezTo>
                      <a:pt x="18387" y="229252"/>
                      <a:pt x="18306" y="228998"/>
                      <a:pt x="18294" y="228732"/>
                    </a:cubicBezTo>
                    <a:lnTo>
                      <a:pt x="18271" y="228327"/>
                    </a:lnTo>
                    <a:lnTo>
                      <a:pt x="18259" y="228234"/>
                    </a:lnTo>
                    <a:lnTo>
                      <a:pt x="17912" y="227540"/>
                    </a:lnTo>
                    <a:cubicBezTo>
                      <a:pt x="17577" y="226881"/>
                      <a:pt x="17635" y="226105"/>
                      <a:pt x="18051" y="225504"/>
                    </a:cubicBezTo>
                    <a:lnTo>
                      <a:pt x="18329" y="225087"/>
                    </a:lnTo>
                    <a:lnTo>
                      <a:pt x="18722" y="224601"/>
                    </a:lnTo>
                    <a:lnTo>
                      <a:pt x="18930" y="224277"/>
                    </a:lnTo>
                    <a:lnTo>
                      <a:pt x="19787" y="222924"/>
                    </a:lnTo>
                    <a:lnTo>
                      <a:pt x="20238" y="222334"/>
                    </a:lnTo>
                    <a:lnTo>
                      <a:pt x="20701" y="221836"/>
                    </a:lnTo>
                    <a:lnTo>
                      <a:pt x="20990" y="221501"/>
                    </a:lnTo>
                    <a:lnTo>
                      <a:pt x="21881" y="220471"/>
                    </a:lnTo>
                    <a:lnTo>
                      <a:pt x="23396" y="219106"/>
                    </a:lnTo>
                    <a:lnTo>
                      <a:pt x="23408" y="219071"/>
                    </a:lnTo>
                    <a:lnTo>
                      <a:pt x="23500" y="218736"/>
                    </a:lnTo>
                    <a:cubicBezTo>
                      <a:pt x="23558" y="218562"/>
                      <a:pt x="23639" y="218388"/>
                      <a:pt x="23743" y="218238"/>
                    </a:cubicBezTo>
                    <a:lnTo>
                      <a:pt x="23593" y="218030"/>
                    </a:lnTo>
                    <a:cubicBezTo>
                      <a:pt x="23512" y="217914"/>
                      <a:pt x="23443" y="217775"/>
                      <a:pt x="23385" y="217636"/>
                    </a:cubicBezTo>
                    <a:lnTo>
                      <a:pt x="22991" y="216630"/>
                    </a:lnTo>
                    <a:cubicBezTo>
                      <a:pt x="22934" y="216491"/>
                      <a:pt x="22899" y="216352"/>
                      <a:pt x="22887" y="216213"/>
                    </a:cubicBezTo>
                    <a:lnTo>
                      <a:pt x="22714" y="215149"/>
                    </a:lnTo>
                    <a:cubicBezTo>
                      <a:pt x="22679" y="214918"/>
                      <a:pt x="22691" y="214698"/>
                      <a:pt x="22725" y="214466"/>
                    </a:cubicBezTo>
                    <a:lnTo>
                      <a:pt x="22818" y="213980"/>
                    </a:lnTo>
                    <a:lnTo>
                      <a:pt x="22829" y="213830"/>
                    </a:lnTo>
                    <a:lnTo>
                      <a:pt x="22644" y="213564"/>
                    </a:lnTo>
                    <a:cubicBezTo>
                      <a:pt x="22471" y="213564"/>
                      <a:pt x="22286" y="213552"/>
                      <a:pt x="22112" y="213495"/>
                    </a:cubicBezTo>
                    <a:lnTo>
                      <a:pt x="21603" y="213379"/>
                    </a:lnTo>
                    <a:lnTo>
                      <a:pt x="20828" y="213090"/>
                    </a:lnTo>
                    <a:cubicBezTo>
                      <a:pt x="20434" y="212939"/>
                      <a:pt x="20110" y="212661"/>
                      <a:pt x="19879" y="212303"/>
                    </a:cubicBezTo>
                    <a:lnTo>
                      <a:pt x="19301" y="211377"/>
                    </a:lnTo>
                    <a:cubicBezTo>
                      <a:pt x="19220" y="211238"/>
                      <a:pt x="19150" y="211100"/>
                      <a:pt x="19104" y="210938"/>
                    </a:cubicBezTo>
                    <a:lnTo>
                      <a:pt x="18942" y="210452"/>
                    </a:lnTo>
                    <a:cubicBezTo>
                      <a:pt x="18861" y="210220"/>
                      <a:pt x="18838" y="209989"/>
                      <a:pt x="18849" y="209734"/>
                    </a:cubicBezTo>
                    <a:lnTo>
                      <a:pt x="18757" y="209665"/>
                    </a:lnTo>
                    <a:lnTo>
                      <a:pt x="18259" y="209202"/>
                    </a:lnTo>
                    <a:cubicBezTo>
                      <a:pt x="18144" y="209087"/>
                      <a:pt x="18016" y="208936"/>
                      <a:pt x="17935" y="208786"/>
                    </a:cubicBezTo>
                    <a:lnTo>
                      <a:pt x="17102" y="207363"/>
                    </a:lnTo>
                    <a:cubicBezTo>
                      <a:pt x="16871" y="206992"/>
                      <a:pt x="16790" y="206564"/>
                      <a:pt x="16836" y="206136"/>
                    </a:cubicBezTo>
                    <a:lnTo>
                      <a:pt x="16906" y="205627"/>
                    </a:lnTo>
                    <a:cubicBezTo>
                      <a:pt x="16917" y="205465"/>
                      <a:pt x="16964" y="205292"/>
                      <a:pt x="17021" y="205130"/>
                    </a:cubicBezTo>
                    <a:lnTo>
                      <a:pt x="17207" y="204632"/>
                    </a:lnTo>
                    <a:cubicBezTo>
                      <a:pt x="17264" y="204516"/>
                      <a:pt x="17311" y="204389"/>
                      <a:pt x="17392" y="204274"/>
                    </a:cubicBezTo>
                    <a:lnTo>
                      <a:pt x="18259" y="202920"/>
                    </a:lnTo>
                    <a:cubicBezTo>
                      <a:pt x="18352" y="202769"/>
                      <a:pt x="18456" y="202642"/>
                      <a:pt x="18595" y="202515"/>
                    </a:cubicBezTo>
                    <a:lnTo>
                      <a:pt x="18988" y="202168"/>
                    </a:lnTo>
                    <a:lnTo>
                      <a:pt x="18953" y="202075"/>
                    </a:lnTo>
                    <a:lnTo>
                      <a:pt x="18711" y="201613"/>
                    </a:lnTo>
                    <a:cubicBezTo>
                      <a:pt x="18641" y="201474"/>
                      <a:pt x="18595" y="201335"/>
                      <a:pt x="18549" y="201184"/>
                    </a:cubicBezTo>
                    <a:lnTo>
                      <a:pt x="18282" y="200143"/>
                    </a:lnTo>
                    <a:cubicBezTo>
                      <a:pt x="18248" y="199946"/>
                      <a:pt x="18213" y="199727"/>
                      <a:pt x="18225" y="199530"/>
                    </a:cubicBezTo>
                    <a:lnTo>
                      <a:pt x="18294" y="198813"/>
                    </a:lnTo>
                    <a:lnTo>
                      <a:pt x="18838" y="195619"/>
                    </a:lnTo>
                    <a:cubicBezTo>
                      <a:pt x="18872" y="195434"/>
                      <a:pt x="18930" y="195249"/>
                      <a:pt x="19023" y="195076"/>
                    </a:cubicBezTo>
                    <a:lnTo>
                      <a:pt x="19393" y="194382"/>
                    </a:lnTo>
                    <a:lnTo>
                      <a:pt x="20596" y="192600"/>
                    </a:lnTo>
                    <a:cubicBezTo>
                      <a:pt x="20793" y="192311"/>
                      <a:pt x="21082" y="192068"/>
                      <a:pt x="21395" y="191917"/>
                    </a:cubicBezTo>
                    <a:lnTo>
                      <a:pt x="22413" y="191454"/>
                    </a:lnTo>
                    <a:lnTo>
                      <a:pt x="23038" y="191223"/>
                    </a:lnTo>
                    <a:lnTo>
                      <a:pt x="23570" y="191049"/>
                    </a:lnTo>
                    <a:cubicBezTo>
                      <a:pt x="23639" y="190806"/>
                      <a:pt x="23743" y="190587"/>
                      <a:pt x="23894" y="190378"/>
                    </a:cubicBezTo>
                    <a:lnTo>
                      <a:pt x="24206" y="189950"/>
                    </a:lnTo>
                    <a:lnTo>
                      <a:pt x="26092" y="187787"/>
                    </a:lnTo>
                    <a:cubicBezTo>
                      <a:pt x="26208" y="187648"/>
                      <a:pt x="26358" y="187532"/>
                      <a:pt x="26520" y="187440"/>
                    </a:cubicBezTo>
                    <a:lnTo>
                      <a:pt x="27434" y="186861"/>
                    </a:lnTo>
                    <a:cubicBezTo>
                      <a:pt x="27550" y="186780"/>
                      <a:pt x="27677" y="186722"/>
                      <a:pt x="27804" y="186676"/>
                    </a:cubicBezTo>
                    <a:lnTo>
                      <a:pt x="28556" y="186422"/>
                    </a:lnTo>
                    <a:lnTo>
                      <a:pt x="30130" y="186074"/>
                    </a:lnTo>
                    <a:lnTo>
                      <a:pt x="30812" y="185970"/>
                    </a:lnTo>
                    <a:lnTo>
                      <a:pt x="31345" y="185947"/>
                    </a:lnTo>
                    <a:lnTo>
                      <a:pt x="31622" y="185878"/>
                    </a:lnTo>
                    <a:lnTo>
                      <a:pt x="32444" y="185646"/>
                    </a:lnTo>
                    <a:lnTo>
                      <a:pt x="32710" y="185508"/>
                    </a:lnTo>
                    <a:lnTo>
                      <a:pt x="33797" y="184883"/>
                    </a:lnTo>
                    <a:lnTo>
                      <a:pt x="34295" y="184675"/>
                    </a:lnTo>
                    <a:lnTo>
                      <a:pt x="34480" y="184594"/>
                    </a:lnTo>
                    <a:lnTo>
                      <a:pt x="34364" y="184073"/>
                    </a:lnTo>
                    <a:lnTo>
                      <a:pt x="34295" y="183587"/>
                    </a:lnTo>
                    <a:lnTo>
                      <a:pt x="34237" y="183413"/>
                    </a:lnTo>
                    <a:lnTo>
                      <a:pt x="34121" y="183170"/>
                    </a:lnTo>
                    <a:lnTo>
                      <a:pt x="33913" y="182858"/>
                    </a:lnTo>
                    <a:lnTo>
                      <a:pt x="33774" y="182673"/>
                    </a:lnTo>
                    <a:lnTo>
                      <a:pt x="33543" y="182476"/>
                    </a:lnTo>
                    <a:lnTo>
                      <a:pt x="32941" y="181817"/>
                    </a:lnTo>
                    <a:cubicBezTo>
                      <a:pt x="32837" y="181678"/>
                      <a:pt x="32745" y="181539"/>
                      <a:pt x="32664" y="181377"/>
                    </a:cubicBezTo>
                    <a:lnTo>
                      <a:pt x="32432" y="180891"/>
                    </a:lnTo>
                    <a:lnTo>
                      <a:pt x="32201" y="180301"/>
                    </a:lnTo>
                    <a:lnTo>
                      <a:pt x="32039" y="179943"/>
                    </a:lnTo>
                    <a:lnTo>
                      <a:pt x="31622" y="179156"/>
                    </a:lnTo>
                    <a:lnTo>
                      <a:pt x="31484" y="178971"/>
                    </a:lnTo>
                    <a:lnTo>
                      <a:pt x="31229" y="178716"/>
                    </a:lnTo>
                    <a:lnTo>
                      <a:pt x="30384" y="177721"/>
                    </a:lnTo>
                    <a:cubicBezTo>
                      <a:pt x="30130" y="177409"/>
                      <a:pt x="29979" y="177039"/>
                      <a:pt x="29945" y="176657"/>
                    </a:cubicBezTo>
                    <a:lnTo>
                      <a:pt x="29910" y="176206"/>
                    </a:lnTo>
                    <a:lnTo>
                      <a:pt x="29875" y="175893"/>
                    </a:lnTo>
                    <a:lnTo>
                      <a:pt x="29725" y="175454"/>
                    </a:lnTo>
                    <a:lnTo>
                      <a:pt x="29656" y="175373"/>
                    </a:lnTo>
                    <a:lnTo>
                      <a:pt x="29227" y="174852"/>
                    </a:lnTo>
                    <a:lnTo>
                      <a:pt x="28938" y="174401"/>
                    </a:lnTo>
                    <a:lnTo>
                      <a:pt x="28742" y="174192"/>
                    </a:lnTo>
                    <a:lnTo>
                      <a:pt x="28394" y="173880"/>
                    </a:lnTo>
                    <a:lnTo>
                      <a:pt x="27897" y="173313"/>
                    </a:lnTo>
                    <a:cubicBezTo>
                      <a:pt x="27723" y="173116"/>
                      <a:pt x="27585" y="172873"/>
                      <a:pt x="27504" y="172607"/>
                    </a:cubicBezTo>
                    <a:lnTo>
                      <a:pt x="26705" y="172283"/>
                    </a:lnTo>
                    <a:lnTo>
                      <a:pt x="25999" y="171890"/>
                    </a:lnTo>
                    <a:lnTo>
                      <a:pt x="25143" y="171277"/>
                    </a:lnTo>
                    <a:lnTo>
                      <a:pt x="24357" y="170444"/>
                    </a:lnTo>
                    <a:cubicBezTo>
                      <a:pt x="24241" y="170305"/>
                      <a:pt x="24125" y="170166"/>
                      <a:pt x="24033" y="170004"/>
                    </a:cubicBezTo>
                    <a:lnTo>
                      <a:pt x="23790" y="169518"/>
                    </a:lnTo>
                    <a:cubicBezTo>
                      <a:pt x="23790" y="169518"/>
                      <a:pt x="23535" y="169032"/>
                      <a:pt x="23547" y="169067"/>
                    </a:cubicBezTo>
                    <a:cubicBezTo>
                      <a:pt x="23547" y="169067"/>
                      <a:pt x="23292" y="168581"/>
                      <a:pt x="23304" y="168616"/>
                    </a:cubicBezTo>
                    <a:lnTo>
                      <a:pt x="23049" y="168130"/>
                    </a:lnTo>
                    <a:lnTo>
                      <a:pt x="22737" y="167413"/>
                    </a:lnTo>
                    <a:lnTo>
                      <a:pt x="22540" y="166718"/>
                    </a:lnTo>
                    <a:cubicBezTo>
                      <a:pt x="22471" y="166452"/>
                      <a:pt x="22448" y="166186"/>
                      <a:pt x="22482" y="165897"/>
                    </a:cubicBezTo>
                    <a:lnTo>
                      <a:pt x="22552" y="165411"/>
                    </a:lnTo>
                    <a:lnTo>
                      <a:pt x="22586" y="164960"/>
                    </a:lnTo>
                    <a:lnTo>
                      <a:pt x="22610" y="164474"/>
                    </a:lnTo>
                    <a:lnTo>
                      <a:pt x="22621" y="163976"/>
                    </a:lnTo>
                    <a:lnTo>
                      <a:pt x="22621" y="163629"/>
                    </a:lnTo>
                    <a:lnTo>
                      <a:pt x="22563" y="163236"/>
                    </a:lnTo>
                    <a:lnTo>
                      <a:pt x="22505" y="162542"/>
                    </a:lnTo>
                    <a:cubicBezTo>
                      <a:pt x="22494" y="162357"/>
                      <a:pt x="22517" y="162148"/>
                      <a:pt x="22563" y="161963"/>
                    </a:cubicBezTo>
                    <a:lnTo>
                      <a:pt x="22667" y="161512"/>
                    </a:lnTo>
                    <a:lnTo>
                      <a:pt x="22725" y="161107"/>
                    </a:lnTo>
                    <a:lnTo>
                      <a:pt x="22737" y="161003"/>
                    </a:lnTo>
                    <a:lnTo>
                      <a:pt x="22714" y="160899"/>
                    </a:lnTo>
                    <a:cubicBezTo>
                      <a:pt x="22714" y="160899"/>
                      <a:pt x="22563" y="160390"/>
                      <a:pt x="22563" y="160413"/>
                    </a:cubicBezTo>
                    <a:lnTo>
                      <a:pt x="22448" y="160043"/>
                    </a:lnTo>
                    <a:lnTo>
                      <a:pt x="22343" y="159811"/>
                    </a:lnTo>
                    <a:lnTo>
                      <a:pt x="22135" y="159476"/>
                    </a:lnTo>
                    <a:lnTo>
                      <a:pt x="21522" y="158423"/>
                    </a:lnTo>
                    <a:lnTo>
                      <a:pt x="21001" y="157150"/>
                    </a:lnTo>
                    <a:lnTo>
                      <a:pt x="21013" y="157208"/>
                    </a:lnTo>
                    <a:lnTo>
                      <a:pt x="20423" y="155750"/>
                    </a:lnTo>
                    <a:lnTo>
                      <a:pt x="20249" y="155380"/>
                    </a:lnTo>
                    <a:lnTo>
                      <a:pt x="20041" y="154987"/>
                    </a:lnTo>
                    <a:lnTo>
                      <a:pt x="19717" y="154131"/>
                    </a:lnTo>
                    <a:cubicBezTo>
                      <a:pt x="19648" y="153957"/>
                      <a:pt x="19625" y="153772"/>
                      <a:pt x="19613" y="153587"/>
                    </a:cubicBezTo>
                    <a:lnTo>
                      <a:pt x="19590" y="152546"/>
                    </a:lnTo>
                    <a:lnTo>
                      <a:pt x="19555" y="152083"/>
                    </a:lnTo>
                    <a:lnTo>
                      <a:pt x="19520" y="151678"/>
                    </a:lnTo>
                    <a:lnTo>
                      <a:pt x="19451" y="151389"/>
                    </a:lnTo>
                    <a:lnTo>
                      <a:pt x="19312" y="150995"/>
                    </a:lnTo>
                    <a:cubicBezTo>
                      <a:pt x="19312" y="150995"/>
                      <a:pt x="19127" y="150486"/>
                      <a:pt x="19139" y="150498"/>
                    </a:cubicBezTo>
                    <a:cubicBezTo>
                      <a:pt x="19139" y="150498"/>
                      <a:pt x="18954" y="149989"/>
                      <a:pt x="18954" y="150000"/>
                    </a:cubicBezTo>
                    <a:lnTo>
                      <a:pt x="18803" y="149595"/>
                    </a:lnTo>
                    <a:lnTo>
                      <a:pt x="18653" y="149271"/>
                    </a:lnTo>
                    <a:lnTo>
                      <a:pt x="18468" y="148936"/>
                    </a:lnTo>
                    <a:lnTo>
                      <a:pt x="18202" y="148577"/>
                    </a:lnTo>
                    <a:lnTo>
                      <a:pt x="17831" y="147883"/>
                    </a:lnTo>
                    <a:lnTo>
                      <a:pt x="17542" y="147212"/>
                    </a:lnTo>
                    <a:lnTo>
                      <a:pt x="17334" y="146437"/>
                    </a:lnTo>
                    <a:lnTo>
                      <a:pt x="17195" y="145754"/>
                    </a:lnTo>
                    <a:lnTo>
                      <a:pt x="17137" y="145072"/>
                    </a:lnTo>
                    <a:lnTo>
                      <a:pt x="17102" y="144632"/>
                    </a:lnTo>
                    <a:lnTo>
                      <a:pt x="17033" y="144308"/>
                    </a:lnTo>
                    <a:lnTo>
                      <a:pt x="16952" y="144054"/>
                    </a:lnTo>
                    <a:lnTo>
                      <a:pt x="16778" y="143706"/>
                    </a:lnTo>
                    <a:cubicBezTo>
                      <a:pt x="16697" y="143544"/>
                      <a:pt x="16640" y="143371"/>
                      <a:pt x="16605" y="143186"/>
                    </a:cubicBezTo>
                    <a:lnTo>
                      <a:pt x="16512" y="142688"/>
                    </a:lnTo>
                    <a:cubicBezTo>
                      <a:pt x="16478" y="142445"/>
                      <a:pt x="16478" y="142202"/>
                      <a:pt x="16512" y="141971"/>
                    </a:cubicBezTo>
                    <a:lnTo>
                      <a:pt x="16605" y="141439"/>
                    </a:lnTo>
                    <a:lnTo>
                      <a:pt x="16802" y="140837"/>
                    </a:lnTo>
                    <a:cubicBezTo>
                      <a:pt x="16443" y="140525"/>
                      <a:pt x="16200" y="140120"/>
                      <a:pt x="16107" y="139657"/>
                    </a:cubicBezTo>
                    <a:lnTo>
                      <a:pt x="16038" y="139298"/>
                    </a:lnTo>
                    <a:lnTo>
                      <a:pt x="15980" y="139148"/>
                    </a:lnTo>
                    <a:lnTo>
                      <a:pt x="15841" y="138917"/>
                    </a:lnTo>
                    <a:lnTo>
                      <a:pt x="15575" y="138546"/>
                    </a:lnTo>
                    <a:lnTo>
                      <a:pt x="14893" y="137482"/>
                    </a:lnTo>
                    <a:cubicBezTo>
                      <a:pt x="14823" y="137378"/>
                      <a:pt x="14777" y="137239"/>
                      <a:pt x="14731" y="137123"/>
                    </a:cubicBezTo>
                    <a:lnTo>
                      <a:pt x="14557" y="136614"/>
                    </a:lnTo>
                    <a:cubicBezTo>
                      <a:pt x="14488" y="136429"/>
                      <a:pt x="14453" y="136221"/>
                      <a:pt x="14453" y="136024"/>
                    </a:cubicBezTo>
                    <a:lnTo>
                      <a:pt x="14441" y="135492"/>
                    </a:lnTo>
                    <a:lnTo>
                      <a:pt x="14453" y="135226"/>
                    </a:lnTo>
                    <a:lnTo>
                      <a:pt x="14384" y="135110"/>
                    </a:lnTo>
                    <a:lnTo>
                      <a:pt x="14187" y="134844"/>
                    </a:lnTo>
                    <a:lnTo>
                      <a:pt x="14152" y="134809"/>
                    </a:lnTo>
                    <a:lnTo>
                      <a:pt x="13701" y="134913"/>
                    </a:lnTo>
                    <a:cubicBezTo>
                      <a:pt x="13389" y="134971"/>
                      <a:pt x="13076" y="134971"/>
                      <a:pt x="12764" y="134890"/>
                    </a:cubicBezTo>
                    <a:cubicBezTo>
                      <a:pt x="12764" y="134890"/>
                      <a:pt x="12255" y="134740"/>
                      <a:pt x="12301" y="134751"/>
                    </a:cubicBezTo>
                    <a:lnTo>
                      <a:pt x="11804" y="134636"/>
                    </a:lnTo>
                    <a:lnTo>
                      <a:pt x="11318" y="134543"/>
                    </a:lnTo>
                    <a:cubicBezTo>
                      <a:pt x="11063" y="134485"/>
                      <a:pt x="10820" y="134381"/>
                      <a:pt x="10612" y="134231"/>
                    </a:cubicBezTo>
                    <a:lnTo>
                      <a:pt x="10519" y="134173"/>
                    </a:lnTo>
                    <a:lnTo>
                      <a:pt x="9883" y="134057"/>
                    </a:lnTo>
                    <a:cubicBezTo>
                      <a:pt x="9617" y="133999"/>
                      <a:pt x="9362" y="133907"/>
                      <a:pt x="9131" y="133745"/>
                    </a:cubicBezTo>
                    <a:lnTo>
                      <a:pt x="8703" y="133467"/>
                    </a:lnTo>
                    <a:cubicBezTo>
                      <a:pt x="8552" y="133363"/>
                      <a:pt x="8414" y="133236"/>
                      <a:pt x="8286" y="133097"/>
                    </a:cubicBezTo>
                    <a:lnTo>
                      <a:pt x="7951" y="132681"/>
                    </a:lnTo>
                    <a:cubicBezTo>
                      <a:pt x="7488" y="132137"/>
                      <a:pt x="7349" y="131373"/>
                      <a:pt x="7604" y="130691"/>
                    </a:cubicBezTo>
                    <a:lnTo>
                      <a:pt x="7777" y="130228"/>
                    </a:lnTo>
                    <a:lnTo>
                      <a:pt x="8147" y="129510"/>
                    </a:lnTo>
                    <a:lnTo>
                      <a:pt x="8576" y="128886"/>
                    </a:lnTo>
                    <a:lnTo>
                      <a:pt x="9096" y="128284"/>
                    </a:lnTo>
                    <a:lnTo>
                      <a:pt x="9258" y="128145"/>
                    </a:lnTo>
                    <a:lnTo>
                      <a:pt x="9258" y="128134"/>
                    </a:lnTo>
                    <a:cubicBezTo>
                      <a:pt x="9189" y="127763"/>
                      <a:pt x="9235" y="127382"/>
                      <a:pt x="9374" y="127023"/>
                    </a:cubicBezTo>
                    <a:lnTo>
                      <a:pt x="9490" y="126757"/>
                    </a:lnTo>
                    <a:lnTo>
                      <a:pt x="9524" y="126479"/>
                    </a:lnTo>
                    <a:lnTo>
                      <a:pt x="9675" y="125415"/>
                    </a:lnTo>
                    <a:lnTo>
                      <a:pt x="9779" y="124952"/>
                    </a:lnTo>
                    <a:lnTo>
                      <a:pt x="9744" y="124917"/>
                    </a:lnTo>
                    <a:lnTo>
                      <a:pt x="9131" y="124154"/>
                    </a:lnTo>
                    <a:cubicBezTo>
                      <a:pt x="9015" y="123992"/>
                      <a:pt x="8900" y="123818"/>
                      <a:pt x="8842" y="123633"/>
                    </a:cubicBezTo>
                    <a:lnTo>
                      <a:pt x="8645" y="123136"/>
                    </a:lnTo>
                    <a:cubicBezTo>
                      <a:pt x="8379" y="122464"/>
                      <a:pt x="8483" y="121712"/>
                      <a:pt x="8923" y="121157"/>
                    </a:cubicBezTo>
                    <a:cubicBezTo>
                      <a:pt x="9038" y="121007"/>
                      <a:pt x="9166" y="120891"/>
                      <a:pt x="9316" y="120787"/>
                    </a:cubicBezTo>
                    <a:cubicBezTo>
                      <a:pt x="9293" y="120729"/>
                      <a:pt x="9258" y="120683"/>
                      <a:pt x="9247" y="120636"/>
                    </a:cubicBezTo>
                    <a:lnTo>
                      <a:pt x="9038" y="120174"/>
                    </a:lnTo>
                    <a:lnTo>
                      <a:pt x="8842" y="119491"/>
                    </a:lnTo>
                    <a:lnTo>
                      <a:pt x="8471" y="118519"/>
                    </a:lnTo>
                    <a:lnTo>
                      <a:pt x="8286" y="117767"/>
                    </a:lnTo>
                    <a:lnTo>
                      <a:pt x="8136" y="116888"/>
                    </a:lnTo>
                    <a:lnTo>
                      <a:pt x="8124" y="115916"/>
                    </a:lnTo>
                    <a:lnTo>
                      <a:pt x="8055" y="115546"/>
                    </a:lnTo>
                    <a:lnTo>
                      <a:pt x="7465" y="112387"/>
                    </a:lnTo>
                    <a:cubicBezTo>
                      <a:pt x="7442" y="112237"/>
                      <a:pt x="7430" y="112098"/>
                      <a:pt x="7430" y="111948"/>
                    </a:cubicBezTo>
                    <a:lnTo>
                      <a:pt x="7453" y="111415"/>
                    </a:lnTo>
                    <a:lnTo>
                      <a:pt x="7592" y="110120"/>
                    </a:lnTo>
                    <a:cubicBezTo>
                      <a:pt x="7592" y="110120"/>
                      <a:pt x="7685" y="109599"/>
                      <a:pt x="7685" y="109611"/>
                    </a:cubicBezTo>
                    <a:lnTo>
                      <a:pt x="7754" y="109102"/>
                    </a:lnTo>
                    <a:lnTo>
                      <a:pt x="7870" y="108060"/>
                    </a:lnTo>
                    <a:cubicBezTo>
                      <a:pt x="7905" y="107771"/>
                      <a:pt x="8020" y="107482"/>
                      <a:pt x="8182" y="107227"/>
                    </a:cubicBezTo>
                    <a:lnTo>
                      <a:pt x="8390" y="106892"/>
                    </a:lnTo>
                    <a:lnTo>
                      <a:pt x="8414" y="106822"/>
                    </a:lnTo>
                    <a:lnTo>
                      <a:pt x="8437" y="106591"/>
                    </a:lnTo>
                    <a:cubicBezTo>
                      <a:pt x="8495" y="106232"/>
                      <a:pt x="8633" y="105885"/>
                      <a:pt x="8865" y="105584"/>
                    </a:cubicBezTo>
                    <a:lnTo>
                      <a:pt x="9119" y="105272"/>
                    </a:lnTo>
                    <a:lnTo>
                      <a:pt x="9200" y="105156"/>
                    </a:lnTo>
                    <a:lnTo>
                      <a:pt x="9547" y="104046"/>
                    </a:lnTo>
                    <a:lnTo>
                      <a:pt x="9571" y="103837"/>
                    </a:lnTo>
                    <a:lnTo>
                      <a:pt x="9547" y="102900"/>
                    </a:lnTo>
                    <a:cubicBezTo>
                      <a:pt x="9547" y="102738"/>
                      <a:pt x="9559" y="102576"/>
                      <a:pt x="9605" y="102414"/>
                    </a:cubicBezTo>
                    <a:lnTo>
                      <a:pt x="9721" y="101905"/>
                    </a:lnTo>
                    <a:cubicBezTo>
                      <a:pt x="9779" y="101674"/>
                      <a:pt x="9871" y="101454"/>
                      <a:pt x="9999" y="101246"/>
                    </a:cubicBezTo>
                    <a:lnTo>
                      <a:pt x="10288" y="100806"/>
                    </a:lnTo>
                    <a:cubicBezTo>
                      <a:pt x="10496" y="100482"/>
                      <a:pt x="10797" y="100239"/>
                      <a:pt x="11144" y="100089"/>
                    </a:cubicBezTo>
                    <a:lnTo>
                      <a:pt x="11572" y="99904"/>
                    </a:lnTo>
                    <a:cubicBezTo>
                      <a:pt x="11827" y="99788"/>
                      <a:pt x="12104" y="99730"/>
                      <a:pt x="12370" y="99718"/>
                    </a:cubicBezTo>
                    <a:lnTo>
                      <a:pt x="12879" y="99718"/>
                    </a:lnTo>
                    <a:cubicBezTo>
                      <a:pt x="12879" y="99718"/>
                      <a:pt x="13412" y="99707"/>
                      <a:pt x="13377" y="99707"/>
                    </a:cubicBezTo>
                    <a:lnTo>
                      <a:pt x="13909" y="99684"/>
                    </a:lnTo>
                    <a:cubicBezTo>
                      <a:pt x="14175" y="99672"/>
                      <a:pt x="14453" y="99718"/>
                      <a:pt x="14707" y="99823"/>
                    </a:cubicBezTo>
                    <a:lnTo>
                      <a:pt x="15679" y="100228"/>
                    </a:lnTo>
                    <a:lnTo>
                      <a:pt x="16165" y="100401"/>
                    </a:lnTo>
                    <a:lnTo>
                      <a:pt x="16107" y="100378"/>
                    </a:lnTo>
                    <a:lnTo>
                      <a:pt x="16859" y="100644"/>
                    </a:lnTo>
                    <a:lnTo>
                      <a:pt x="17646" y="101061"/>
                    </a:lnTo>
                    <a:lnTo>
                      <a:pt x="18213" y="101489"/>
                    </a:lnTo>
                    <a:lnTo>
                      <a:pt x="18283" y="101500"/>
                    </a:lnTo>
                    <a:lnTo>
                      <a:pt x="18398" y="101523"/>
                    </a:lnTo>
                    <a:lnTo>
                      <a:pt x="18433" y="101512"/>
                    </a:lnTo>
                    <a:lnTo>
                      <a:pt x="18792" y="101419"/>
                    </a:lnTo>
                    <a:lnTo>
                      <a:pt x="19278" y="101257"/>
                    </a:lnTo>
                    <a:cubicBezTo>
                      <a:pt x="19590" y="101165"/>
                      <a:pt x="19902" y="101142"/>
                      <a:pt x="20215" y="101188"/>
                    </a:cubicBezTo>
                    <a:lnTo>
                      <a:pt x="20701" y="101257"/>
                    </a:lnTo>
                    <a:lnTo>
                      <a:pt x="21638" y="101361"/>
                    </a:lnTo>
                    <a:lnTo>
                      <a:pt x="21904" y="101373"/>
                    </a:lnTo>
                    <a:lnTo>
                      <a:pt x="22251" y="101315"/>
                    </a:lnTo>
                    <a:cubicBezTo>
                      <a:pt x="22448" y="101280"/>
                      <a:pt x="22656" y="101280"/>
                      <a:pt x="22853" y="101303"/>
                    </a:cubicBezTo>
                    <a:lnTo>
                      <a:pt x="23188" y="101361"/>
                    </a:lnTo>
                    <a:lnTo>
                      <a:pt x="23211" y="101165"/>
                    </a:lnTo>
                    <a:lnTo>
                      <a:pt x="23246" y="100737"/>
                    </a:lnTo>
                    <a:lnTo>
                      <a:pt x="23246" y="100598"/>
                    </a:lnTo>
                    <a:lnTo>
                      <a:pt x="23188" y="100424"/>
                    </a:lnTo>
                    <a:cubicBezTo>
                      <a:pt x="23153" y="100285"/>
                      <a:pt x="23107" y="100147"/>
                      <a:pt x="23096" y="99996"/>
                    </a:cubicBezTo>
                    <a:lnTo>
                      <a:pt x="23026" y="98828"/>
                    </a:lnTo>
                    <a:lnTo>
                      <a:pt x="23049" y="98110"/>
                    </a:lnTo>
                    <a:cubicBezTo>
                      <a:pt x="23061" y="97752"/>
                      <a:pt x="23188" y="97405"/>
                      <a:pt x="23385" y="97104"/>
                    </a:cubicBezTo>
                    <a:lnTo>
                      <a:pt x="23408" y="97081"/>
                    </a:lnTo>
                    <a:lnTo>
                      <a:pt x="23396" y="96976"/>
                    </a:lnTo>
                    <a:lnTo>
                      <a:pt x="23362" y="96699"/>
                    </a:lnTo>
                    <a:lnTo>
                      <a:pt x="23257" y="96386"/>
                    </a:lnTo>
                    <a:cubicBezTo>
                      <a:pt x="23153" y="96074"/>
                      <a:pt x="23119" y="95750"/>
                      <a:pt x="23176" y="95415"/>
                    </a:cubicBezTo>
                    <a:cubicBezTo>
                      <a:pt x="23176" y="95415"/>
                      <a:pt x="23257" y="94894"/>
                      <a:pt x="23246" y="94929"/>
                    </a:cubicBezTo>
                    <a:lnTo>
                      <a:pt x="23315" y="94431"/>
                    </a:lnTo>
                    <a:lnTo>
                      <a:pt x="23350" y="94084"/>
                    </a:lnTo>
                    <a:lnTo>
                      <a:pt x="23327" y="93691"/>
                    </a:lnTo>
                    <a:lnTo>
                      <a:pt x="23338" y="93772"/>
                    </a:lnTo>
                    <a:lnTo>
                      <a:pt x="23257" y="92592"/>
                    </a:lnTo>
                    <a:cubicBezTo>
                      <a:pt x="23257" y="92406"/>
                      <a:pt x="23269" y="92233"/>
                      <a:pt x="23315" y="92048"/>
                    </a:cubicBezTo>
                    <a:lnTo>
                      <a:pt x="23431" y="91539"/>
                    </a:lnTo>
                    <a:lnTo>
                      <a:pt x="23697" y="90787"/>
                    </a:lnTo>
                    <a:lnTo>
                      <a:pt x="24264" y="89445"/>
                    </a:lnTo>
                    <a:lnTo>
                      <a:pt x="24299" y="89179"/>
                    </a:lnTo>
                    <a:lnTo>
                      <a:pt x="24357" y="88820"/>
                    </a:lnTo>
                    <a:lnTo>
                      <a:pt x="24357" y="87825"/>
                    </a:lnTo>
                    <a:lnTo>
                      <a:pt x="24333" y="87802"/>
                    </a:lnTo>
                    <a:cubicBezTo>
                      <a:pt x="24264" y="87640"/>
                      <a:pt x="24195" y="87478"/>
                      <a:pt x="24160" y="87304"/>
                    </a:cubicBezTo>
                    <a:lnTo>
                      <a:pt x="24056" y="86807"/>
                    </a:lnTo>
                    <a:lnTo>
                      <a:pt x="23986" y="85916"/>
                    </a:lnTo>
                    <a:lnTo>
                      <a:pt x="24010" y="85071"/>
                    </a:lnTo>
                    <a:lnTo>
                      <a:pt x="24183" y="83845"/>
                    </a:lnTo>
                    <a:lnTo>
                      <a:pt x="23767" y="83613"/>
                    </a:lnTo>
                    <a:lnTo>
                      <a:pt x="23072" y="83047"/>
                    </a:lnTo>
                    <a:lnTo>
                      <a:pt x="22563" y="82503"/>
                    </a:lnTo>
                    <a:lnTo>
                      <a:pt x="22077" y="81832"/>
                    </a:lnTo>
                    <a:cubicBezTo>
                      <a:pt x="21846" y="81508"/>
                      <a:pt x="21730" y="81138"/>
                      <a:pt x="21719" y="80733"/>
                    </a:cubicBezTo>
                    <a:lnTo>
                      <a:pt x="21719" y="79483"/>
                    </a:lnTo>
                    <a:cubicBezTo>
                      <a:pt x="21719" y="79483"/>
                      <a:pt x="21753" y="78951"/>
                      <a:pt x="21742" y="78986"/>
                    </a:cubicBezTo>
                    <a:lnTo>
                      <a:pt x="21765" y="78662"/>
                    </a:lnTo>
                    <a:lnTo>
                      <a:pt x="21753" y="78627"/>
                    </a:lnTo>
                    <a:cubicBezTo>
                      <a:pt x="21603" y="78558"/>
                      <a:pt x="21476" y="78465"/>
                      <a:pt x="21348" y="78349"/>
                    </a:cubicBezTo>
                    <a:lnTo>
                      <a:pt x="20955" y="78002"/>
                    </a:lnTo>
                    <a:cubicBezTo>
                      <a:pt x="20839" y="77898"/>
                      <a:pt x="20724" y="77771"/>
                      <a:pt x="20643" y="77644"/>
                    </a:cubicBezTo>
                    <a:lnTo>
                      <a:pt x="20330" y="77192"/>
                    </a:lnTo>
                    <a:cubicBezTo>
                      <a:pt x="20261" y="77077"/>
                      <a:pt x="20192" y="76949"/>
                      <a:pt x="20145" y="76822"/>
                    </a:cubicBezTo>
                    <a:lnTo>
                      <a:pt x="19949" y="76325"/>
                    </a:lnTo>
                    <a:lnTo>
                      <a:pt x="19740" y="75573"/>
                    </a:lnTo>
                    <a:cubicBezTo>
                      <a:pt x="19682" y="75341"/>
                      <a:pt x="19671" y="75110"/>
                      <a:pt x="19682" y="74878"/>
                    </a:cubicBezTo>
                    <a:lnTo>
                      <a:pt x="19740" y="74369"/>
                    </a:lnTo>
                    <a:cubicBezTo>
                      <a:pt x="19752" y="74184"/>
                      <a:pt x="19798" y="74011"/>
                      <a:pt x="19856" y="73837"/>
                    </a:cubicBezTo>
                    <a:lnTo>
                      <a:pt x="20192" y="73050"/>
                    </a:lnTo>
                    <a:lnTo>
                      <a:pt x="20400" y="72680"/>
                    </a:lnTo>
                    <a:lnTo>
                      <a:pt x="20064" y="71940"/>
                    </a:lnTo>
                    <a:cubicBezTo>
                      <a:pt x="19972" y="71731"/>
                      <a:pt x="19914" y="71500"/>
                      <a:pt x="19914" y="71257"/>
                    </a:cubicBezTo>
                    <a:lnTo>
                      <a:pt x="19763" y="71118"/>
                    </a:lnTo>
                    <a:cubicBezTo>
                      <a:pt x="19358" y="70760"/>
                      <a:pt x="19127" y="70250"/>
                      <a:pt x="19092" y="69718"/>
                    </a:cubicBezTo>
                    <a:lnTo>
                      <a:pt x="19081" y="69186"/>
                    </a:lnTo>
                    <a:cubicBezTo>
                      <a:pt x="19081" y="69186"/>
                      <a:pt x="19058" y="68642"/>
                      <a:pt x="19058" y="68665"/>
                    </a:cubicBezTo>
                    <a:lnTo>
                      <a:pt x="19035" y="67474"/>
                    </a:lnTo>
                    <a:lnTo>
                      <a:pt x="19173" y="66190"/>
                    </a:lnTo>
                    <a:cubicBezTo>
                      <a:pt x="19197" y="65958"/>
                      <a:pt x="19266" y="65738"/>
                      <a:pt x="19370" y="65530"/>
                    </a:cubicBezTo>
                    <a:lnTo>
                      <a:pt x="19439" y="65414"/>
                    </a:lnTo>
                    <a:lnTo>
                      <a:pt x="19370" y="65333"/>
                    </a:lnTo>
                    <a:lnTo>
                      <a:pt x="19116" y="64963"/>
                    </a:lnTo>
                    <a:cubicBezTo>
                      <a:pt x="18838" y="64558"/>
                      <a:pt x="18722" y="64072"/>
                      <a:pt x="18780" y="63586"/>
                    </a:cubicBezTo>
                    <a:lnTo>
                      <a:pt x="18768" y="63575"/>
                    </a:lnTo>
                    <a:lnTo>
                      <a:pt x="18537" y="63563"/>
                    </a:lnTo>
                    <a:lnTo>
                      <a:pt x="17924" y="63471"/>
                    </a:lnTo>
                    <a:cubicBezTo>
                      <a:pt x="17230" y="63378"/>
                      <a:pt x="16640" y="62927"/>
                      <a:pt x="16362" y="62279"/>
                    </a:cubicBezTo>
                    <a:cubicBezTo>
                      <a:pt x="16084" y="61643"/>
                      <a:pt x="16165" y="60891"/>
                      <a:pt x="16570" y="60324"/>
                    </a:cubicBezTo>
                    <a:lnTo>
                      <a:pt x="16883" y="59884"/>
                    </a:lnTo>
                    <a:lnTo>
                      <a:pt x="17507" y="59063"/>
                    </a:lnTo>
                    <a:lnTo>
                      <a:pt x="17623" y="58877"/>
                    </a:lnTo>
                    <a:lnTo>
                      <a:pt x="17727" y="58554"/>
                    </a:lnTo>
                    <a:cubicBezTo>
                      <a:pt x="17843" y="58218"/>
                      <a:pt x="18063" y="57917"/>
                      <a:pt x="18340" y="57686"/>
                    </a:cubicBezTo>
                    <a:lnTo>
                      <a:pt x="18745" y="57362"/>
                    </a:lnTo>
                    <a:cubicBezTo>
                      <a:pt x="18861" y="57269"/>
                      <a:pt x="18988" y="57188"/>
                      <a:pt x="19139" y="57119"/>
                    </a:cubicBezTo>
                    <a:lnTo>
                      <a:pt x="19625" y="56876"/>
                    </a:lnTo>
                    <a:lnTo>
                      <a:pt x="20261" y="56621"/>
                    </a:lnTo>
                    <a:lnTo>
                      <a:pt x="21013" y="56413"/>
                    </a:lnTo>
                    <a:cubicBezTo>
                      <a:pt x="21198" y="56355"/>
                      <a:pt x="21383" y="56344"/>
                      <a:pt x="21591" y="56344"/>
                    </a:cubicBezTo>
                    <a:lnTo>
                      <a:pt x="22101" y="56367"/>
                    </a:lnTo>
                    <a:cubicBezTo>
                      <a:pt x="22343" y="56367"/>
                      <a:pt x="22586" y="56425"/>
                      <a:pt x="22795" y="56517"/>
                    </a:cubicBezTo>
                    <a:lnTo>
                      <a:pt x="23304" y="56726"/>
                    </a:lnTo>
                    <a:lnTo>
                      <a:pt x="23385" y="56645"/>
                    </a:lnTo>
                    <a:lnTo>
                      <a:pt x="23385" y="56459"/>
                    </a:lnTo>
                    <a:cubicBezTo>
                      <a:pt x="23385" y="56008"/>
                      <a:pt x="23535" y="55569"/>
                      <a:pt x="23813" y="55210"/>
                    </a:cubicBezTo>
                    <a:lnTo>
                      <a:pt x="24010" y="54955"/>
                    </a:lnTo>
                    <a:cubicBezTo>
                      <a:pt x="23813" y="54851"/>
                      <a:pt x="23639" y="54689"/>
                      <a:pt x="23477" y="54516"/>
                    </a:cubicBezTo>
                    <a:lnTo>
                      <a:pt x="23304" y="54307"/>
                    </a:lnTo>
                    <a:lnTo>
                      <a:pt x="23107" y="54169"/>
                    </a:lnTo>
                    <a:lnTo>
                      <a:pt x="22702" y="53914"/>
                    </a:lnTo>
                    <a:cubicBezTo>
                      <a:pt x="22494" y="53764"/>
                      <a:pt x="22286" y="53579"/>
                      <a:pt x="22135" y="53370"/>
                    </a:cubicBezTo>
                    <a:lnTo>
                      <a:pt x="21823" y="52931"/>
                    </a:lnTo>
                    <a:lnTo>
                      <a:pt x="21476" y="52329"/>
                    </a:lnTo>
                    <a:lnTo>
                      <a:pt x="21198" y="51716"/>
                    </a:lnTo>
                    <a:lnTo>
                      <a:pt x="20967" y="51276"/>
                    </a:lnTo>
                    <a:cubicBezTo>
                      <a:pt x="20828" y="51010"/>
                      <a:pt x="20770" y="50732"/>
                      <a:pt x="20758" y="50432"/>
                    </a:cubicBezTo>
                    <a:lnTo>
                      <a:pt x="20735" y="49899"/>
                    </a:lnTo>
                    <a:lnTo>
                      <a:pt x="20758" y="49205"/>
                    </a:lnTo>
                    <a:lnTo>
                      <a:pt x="20920" y="48337"/>
                    </a:lnTo>
                    <a:cubicBezTo>
                      <a:pt x="20920" y="48337"/>
                      <a:pt x="21036" y="47817"/>
                      <a:pt x="21024" y="47840"/>
                    </a:cubicBezTo>
                    <a:lnTo>
                      <a:pt x="21094" y="47528"/>
                    </a:lnTo>
                    <a:lnTo>
                      <a:pt x="20863" y="46995"/>
                    </a:lnTo>
                    <a:lnTo>
                      <a:pt x="20631" y="46220"/>
                    </a:lnTo>
                    <a:lnTo>
                      <a:pt x="20515" y="45468"/>
                    </a:lnTo>
                    <a:lnTo>
                      <a:pt x="20504" y="44600"/>
                    </a:lnTo>
                    <a:lnTo>
                      <a:pt x="20573" y="44091"/>
                    </a:lnTo>
                    <a:lnTo>
                      <a:pt x="20562" y="43987"/>
                    </a:lnTo>
                    <a:lnTo>
                      <a:pt x="20469" y="43640"/>
                    </a:lnTo>
                    <a:lnTo>
                      <a:pt x="20157" y="42553"/>
                    </a:lnTo>
                    <a:cubicBezTo>
                      <a:pt x="20122" y="42437"/>
                      <a:pt x="20099" y="42298"/>
                      <a:pt x="20087" y="42159"/>
                    </a:cubicBezTo>
                    <a:lnTo>
                      <a:pt x="20018" y="41245"/>
                    </a:lnTo>
                    <a:lnTo>
                      <a:pt x="19867" y="41268"/>
                    </a:lnTo>
                    <a:lnTo>
                      <a:pt x="19833" y="41292"/>
                    </a:lnTo>
                    <a:lnTo>
                      <a:pt x="19035" y="41916"/>
                    </a:lnTo>
                    <a:cubicBezTo>
                      <a:pt x="18711" y="42159"/>
                      <a:pt x="18317" y="42310"/>
                      <a:pt x="17912" y="42333"/>
                    </a:cubicBezTo>
                    <a:lnTo>
                      <a:pt x="17461" y="42356"/>
                    </a:lnTo>
                    <a:lnTo>
                      <a:pt x="17102" y="42391"/>
                    </a:lnTo>
                    <a:lnTo>
                      <a:pt x="16131" y="42599"/>
                    </a:lnTo>
                    <a:lnTo>
                      <a:pt x="15367" y="42691"/>
                    </a:lnTo>
                    <a:cubicBezTo>
                      <a:pt x="15228" y="42703"/>
                      <a:pt x="15089" y="42703"/>
                      <a:pt x="14950" y="42680"/>
                    </a:cubicBezTo>
                    <a:lnTo>
                      <a:pt x="14418" y="42622"/>
                    </a:lnTo>
                    <a:cubicBezTo>
                      <a:pt x="14233" y="42599"/>
                      <a:pt x="14060" y="42553"/>
                      <a:pt x="13898" y="42483"/>
                    </a:cubicBezTo>
                    <a:lnTo>
                      <a:pt x="13400" y="42286"/>
                    </a:lnTo>
                    <a:lnTo>
                      <a:pt x="12718" y="41916"/>
                    </a:lnTo>
                    <a:lnTo>
                      <a:pt x="11792" y="41257"/>
                    </a:lnTo>
                    <a:lnTo>
                      <a:pt x="11688" y="41199"/>
                    </a:lnTo>
                    <a:lnTo>
                      <a:pt x="11445" y="41141"/>
                    </a:lnTo>
                    <a:cubicBezTo>
                      <a:pt x="11445" y="41141"/>
                      <a:pt x="10924" y="41037"/>
                      <a:pt x="10947" y="41049"/>
                    </a:cubicBezTo>
                    <a:cubicBezTo>
                      <a:pt x="10947" y="41049"/>
                      <a:pt x="10427" y="40956"/>
                      <a:pt x="10450" y="40956"/>
                    </a:cubicBezTo>
                    <a:lnTo>
                      <a:pt x="9929" y="40875"/>
                    </a:lnTo>
                    <a:lnTo>
                      <a:pt x="9582" y="40817"/>
                    </a:lnTo>
                    <a:lnTo>
                      <a:pt x="9223" y="40817"/>
                    </a:lnTo>
                    <a:lnTo>
                      <a:pt x="8252" y="40759"/>
                    </a:lnTo>
                    <a:lnTo>
                      <a:pt x="6516" y="40354"/>
                    </a:lnTo>
                    <a:cubicBezTo>
                      <a:pt x="6516" y="40354"/>
                      <a:pt x="6007" y="40204"/>
                      <a:pt x="6030" y="40215"/>
                    </a:cubicBezTo>
                    <a:lnTo>
                      <a:pt x="5001" y="39926"/>
                    </a:lnTo>
                    <a:cubicBezTo>
                      <a:pt x="4711" y="39845"/>
                      <a:pt x="4434" y="39695"/>
                      <a:pt x="4214" y="39498"/>
                    </a:cubicBezTo>
                    <a:lnTo>
                      <a:pt x="3844" y="39163"/>
                    </a:lnTo>
                    <a:cubicBezTo>
                      <a:pt x="3705" y="39047"/>
                      <a:pt x="3589" y="38908"/>
                      <a:pt x="3496" y="38758"/>
                    </a:cubicBezTo>
                    <a:lnTo>
                      <a:pt x="3126" y="38191"/>
                    </a:lnTo>
                    <a:lnTo>
                      <a:pt x="3057" y="38168"/>
                    </a:lnTo>
                    <a:lnTo>
                      <a:pt x="2097" y="37890"/>
                    </a:lnTo>
                    <a:cubicBezTo>
                      <a:pt x="1854" y="37809"/>
                      <a:pt x="1611" y="37693"/>
                      <a:pt x="1414" y="37531"/>
                    </a:cubicBezTo>
                    <a:lnTo>
                      <a:pt x="997" y="37196"/>
                    </a:lnTo>
                    <a:cubicBezTo>
                      <a:pt x="847" y="37092"/>
                      <a:pt x="720" y="36953"/>
                      <a:pt x="604" y="36791"/>
                    </a:cubicBezTo>
                    <a:lnTo>
                      <a:pt x="373" y="36467"/>
                    </a:lnTo>
                    <a:cubicBezTo>
                      <a:pt x="49" y="36027"/>
                      <a:pt x="-67" y="35460"/>
                      <a:pt x="37" y="34928"/>
                    </a:cubicBezTo>
                    <a:cubicBezTo>
                      <a:pt x="130" y="34396"/>
                      <a:pt x="454" y="33910"/>
                      <a:pt x="905" y="33621"/>
                    </a:cubicBezTo>
                    <a:lnTo>
                      <a:pt x="974" y="33586"/>
                    </a:lnTo>
                    <a:lnTo>
                      <a:pt x="986" y="33551"/>
                    </a:lnTo>
                    <a:cubicBezTo>
                      <a:pt x="1148" y="33297"/>
                      <a:pt x="1345" y="33089"/>
                      <a:pt x="1587" y="32927"/>
                    </a:cubicBezTo>
                    <a:lnTo>
                      <a:pt x="1911" y="32718"/>
                    </a:lnTo>
                    <a:cubicBezTo>
                      <a:pt x="2247" y="32487"/>
                      <a:pt x="2617" y="32371"/>
                      <a:pt x="3022" y="32371"/>
                    </a:cubicBezTo>
                    <a:cubicBezTo>
                      <a:pt x="3092" y="32267"/>
                      <a:pt x="3173" y="32163"/>
                      <a:pt x="3265" y="32059"/>
                    </a:cubicBezTo>
                    <a:lnTo>
                      <a:pt x="3867" y="31457"/>
                    </a:lnTo>
                    <a:lnTo>
                      <a:pt x="3936" y="30937"/>
                    </a:lnTo>
                    <a:lnTo>
                      <a:pt x="4098" y="30242"/>
                    </a:lnTo>
                    <a:cubicBezTo>
                      <a:pt x="4133" y="30034"/>
                      <a:pt x="4237" y="29826"/>
                      <a:pt x="4341" y="29641"/>
                    </a:cubicBezTo>
                    <a:lnTo>
                      <a:pt x="4920" y="28727"/>
                    </a:lnTo>
                    <a:cubicBezTo>
                      <a:pt x="5209" y="28241"/>
                      <a:pt x="5706" y="27905"/>
                      <a:pt x="6273" y="27801"/>
                    </a:cubicBezTo>
                    <a:lnTo>
                      <a:pt x="6782" y="27720"/>
                    </a:lnTo>
                    <a:lnTo>
                      <a:pt x="7546" y="27651"/>
                    </a:lnTo>
                    <a:lnTo>
                      <a:pt x="8541" y="27686"/>
                    </a:lnTo>
                    <a:lnTo>
                      <a:pt x="9594" y="27871"/>
                    </a:lnTo>
                    <a:lnTo>
                      <a:pt x="10728" y="28114"/>
                    </a:lnTo>
                    <a:cubicBezTo>
                      <a:pt x="10728" y="28114"/>
                      <a:pt x="11248" y="28218"/>
                      <a:pt x="11237" y="28218"/>
                    </a:cubicBezTo>
                    <a:lnTo>
                      <a:pt x="11329" y="28241"/>
                    </a:lnTo>
                    <a:lnTo>
                      <a:pt x="11329" y="28171"/>
                    </a:lnTo>
                    <a:lnTo>
                      <a:pt x="11364" y="27639"/>
                    </a:lnTo>
                    <a:lnTo>
                      <a:pt x="11387" y="27373"/>
                    </a:lnTo>
                    <a:lnTo>
                      <a:pt x="11051" y="27269"/>
                    </a:lnTo>
                    <a:cubicBezTo>
                      <a:pt x="10843" y="27188"/>
                      <a:pt x="10635" y="27084"/>
                      <a:pt x="10461" y="26934"/>
                    </a:cubicBezTo>
                    <a:lnTo>
                      <a:pt x="9166" y="25846"/>
                    </a:lnTo>
                    <a:lnTo>
                      <a:pt x="8645" y="25267"/>
                    </a:lnTo>
                    <a:cubicBezTo>
                      <a:pt x="8367" y="24932"/>
                      <a:pt x="8194" y="24515"/>
                      <a:pt x="8147" y="24076"/>
                    </a:cubicBezTo>
                    <a:lnTo>
                      <a:pt x="8124" y="23544"/>
                    </a:lnTo>
                    <a:cubicBezTo>
                      <a:pt x="8101" y="23266"/>
                      <a:pt x="8147" y="22965"/>
                      <a:pt x="8263" y="22687"/>
                    </a:cubicBezTo>
                    <a:lnTo>
                      <a:pt x="8425" y="22271"/>
                    </a:lnTo>
                    <a:cubicBezTo>
                      <a:pt x="8599" y="21820"/>
                      <a:pt x="8934" y="21426"/>
                      <a:pt x="9374" y="21218"/>
                    </a:cubicBezTo>
                    <a:lnTo>
                      <a:pt x="9837" y="20964"/>
                    </a:lnTo>
                    <a:cubicBezTo>
                      <a:pt x="9999" y="20883"/>
                      <a:pt x="10149" y="20825"/>
                      <a:pt x="10323" y="20790"/>
                    </a:cubicBezTo>
                    <a:lnTo>
                      <a:pt x="11271" y="20605"/>
                    </a:lnTo>
                    <a:lnTo>
                      <a:pt x="11329" y="20593"/>
                    </a:lnTo>
                    <a:lnTo>
                      <a:pt x="11491" y="20455"/>
                    </a:lnTo>
                    <a:cubicBezTo>
                      <a:pt x="11607" y="20362"/>
                      <a:pt x="11734" y="20293"/>
                      <a:pt x="11850" y="20223"/>
                    </a:cubicBezTo>
                    <a:lnTo>
                      <a:pt x="12810" y="19760"/>
                    </a:lnTo>
                    <a:lnTo>
                      <a:pt x="13504" y="19494"/>
                    </a:lnTo>
                    <a:cubicBezTo>
                      <a:pt x="13574" y="19471"/>
                      <a:pt x="13643" y="19460"/>
                      <a:pt x="13701" y="19436"/>
                    </a:cubicBezTo>
                    <a:lnTo>
                      <a:pt x="13458" y="18684"/>
                    </a:lnTo>
                    <a:lnTo>
                      <a:pt x="13308" y="18025"/>
                    </a:lnTo>
                    <a:lnTo>
                      <a:pt x="13099" y="16822"/>
                    </a:lnTo>
                    <a:lnTo>
                      <a:pt x="13041" y="16081"/>
                    </a:lnTo>
                    <a:lnTo>
                      <a:pt x="13041" y="15422"/>
                    </a:lnTo>
                    <a:cubicBezTo>
                      <a:pt x="13053" y="14531"/>
                      <a:pt x="13655" y="13744"/>
                      <a:pt x="14522" y="13524"/>
                    </a:cubicBezTo>
                    <a:lnTo>
                      <a:pt x="14985" y="13385"/>
                    </a:lnTo>
                    <a:lnTo>
                      <a:pt x="15425" y="13235"/>
                    </a:lnTo>
                    <a:lnTo>
                      <a:pt x="15633" y="13166"/>
                    </a:lnTo>
                    <a:lnTo>
                      <a:pt x="15737" y="13085"/>
                    </a:lnTo>
                    <a:lnTo>
                      <a:pt x="16073" y="12795"/>
                    </a:lnTo>
                    <a:cubicBezTo>
                      <a:pt x="16223" y="12657"/>
                      <a:pt x="16385" y="12564"/>
                      <a:pt x="16559" y="12483"/>
                    </a:cubicBezTo>
                    <a:lnTo>
                      <a:pt x="17021" y="12252"/>
                    </a:lnTo>
                    <a:cubicBezTo>
                      <a:pt x="17334" y="12113"/>
                      <a:pt x="17681" y="12055"/>
                      <a:pt x="18016" y="12078"/>
                    </a:cubicBezTo>
                    <a:lnTo>
                      <a:pt x="18525" y="12101"/>
                    </a:lnTo>
                    <a:cubicBezTo>
                      <a:pt x="18687" y="12113"/>
                      <a:pt x="18838" y="12136"/>
                      <a:pt x="18977" y="12194"/>
                    </a:cubicBezTo>
                    <a:lnTo>
                      <a:pt x="19405" y="12333"/>
                    </a:lnTo>
                    <a:lnTo>
                      <a:pt x="19821" y="12414"/>
                    </a:lnTo>
                    <a:lnTo>
                      <a:pt x="20215" y="12495"/>
                    </a:lnTo>
                    <a:lnTo>
                      <a:pt x="20550" y="12506"/>
                    </a:lnTo>
                    <a:lnTo>
                      <a:pt x="21036" y="12506"/>
                    </a:lnTo>
                    <a:cubicBezTo>
                      <a:pt x="21175" y="12506"/>
                      <a:pt x="21314" y="12518"/>
                      <a:pt x="21453" y="12541"/>
                    </a:cubicBezTo>
                    <a:lnTo>
                      <a:pt x="22494" y="12772"/>
                    </a:lnTo>
                    <a:cubicBezTo>
                      <a:pt x="22702" y="12807"/>
                      <a:pt x="22899" y="12888"/>
                      <a:pt x="23084" y="13004"/>
                    </a:cubicBezTo>
                    <a:lnTo>
                      <a:pt x="23836" y="13432"/>
                    </a:lnTo>
                    <a:lnTo>
                      <a:pt x="24125" y="13524"/>
                    </a:lnTo>
                    <a:cubicBezTo>
                      <a:pt x="24380" y="13605"/>
                      <a:pt x="24611" y="13721"/>
                      <a:pt x="24808" y="13894"/>
                    </a:cubicBezTo>
                    <a:lnTo>
                      <a:pt x="24981" y="14045"/>
                    </a:lnTo>
                    <a:lnTo>
                      <a:pt x="25768" y="14010"/>
                    </a:lnTo>
                    <a:lnTo>
                      <a:pt x="26092" y="13987"/>
                    </a:lnTo>
                    <a:lnTo>
                      <a:pt x="26439" y="13906"/>
                    </a:lnTo>
                    <a:cubicBezTo>
                      <a:pt x="26694" y="13837"/>
                      <a:pt x="26960" y="13825"/>
                      <a:pt x="27214" y="13871"/>
                    </a:cubicBezTo>
                    <a:lnTo>
                      <a:pt x="27527" y="13906"/>
                    </a:lnTo>
                    <a:lnTo>
                      <a:pt x="27839" y="13883"/>
                    </a:lnTo>
                    <a:cubicBezTo>
                      <a:pt x="27989" y="13871"/>
                      <a:pt x="28128" y="13883"/>
                      <a:pt x="28279" y="13894"/>
                    </a:cubicBezTo>
                    <a:lnTo>
                      <a:pt x="28765" y="13975"/>
                    </a:lnTo>
                    <a:cubicBezTo>
                      <a:pt x="28996" y="13999"/>
                      <a:pt x="29204" y="14068"/>
                      <a:pt x="29389" y="14172"/>
                    </a:cubicBezTo>
                    <a:cubicBezTo>
                      <a:pt x="29875" y="13894"/>
                      <a:pt x="30431" y="13825"/>
                      <a:pt x="30951" y="13975"/>
                    </a:cubicBezTo>
                    <a:lnTo>
                      <a:pt x="31414" y="14126"/>
                    </a:lnTo>
                    <a:lnTo>
                      <a:pt x="32050" y="14392"/>
                    </a:lnTo>
                    <a:lnTo>
                      <a:pt x="32467" y="14531"/>
                    </a:lnTo>
                    <a:lnTo>
                      <a:pt x="32918" y="14670"/>
                    </a:lnTo>
                    <a:lnTo>
                      <a:pt x="33323" y="14832"/>
                    </a:lnTo>
                    <a:lnTo>
                      <a:pt x="33855" y="14889"/>
                    </a:lnTo>
                    <a:lnTo>
                      <a:pt x="33936" y="14878"/>
                    </a:lnTo>
                    <a:lnTo>
                      <a:pt x="34168" y="14785"/>
                    </a:lnTo>
                    <a:lnTo>
                      <a:pt x="34561" y="14600"/>
                    </a:lnTo>
                    <a:cubicBezTo>
                      <a:pt x="34561" y="14600"/>
                      <a:pt x="35047" y="14357"/>
                      <a:pt x="35024" y="14369"/>
                    </a:cubicBezTo>
                    <a:lnTo>
                      <a:pt x="35510" y="14126"/>
                    </a:lnTo>
                    <a:cubicBezTo>
                      <a:pt x="35568" y="14103"/>
                      <a:pt x="35602" y="14068"/>
                      <a:pt x="35660" y="14056"/>
                    </a:cubicBezTo>
                    <a:cubicBezTo>
                      <a:pt x="35579" y="13871"/>
                      <a:pt x="35521" y="13652"/>
                      <a:pt x="35510" y="13443"/>
                    </a:cubicBezTo>
                    <a:lnTo>
                      <a:pt x="35475" y="12980"/>
                    </a:lnTo>
                    <a:lnTo>
                      <a:pt x="35406" y="12541"/>
                    </a:lnTo>
                    <a:lnTo>
                      <a:pt x="35325" y="12032"/>
                    </a:lnTo>
                    <a:cubicBezTo>
                      <a:pt x="35267" y="11777"/>
                      <a:pt x="35290" y="11511"/>
                      <a:pt x="35336" y="11245"/>
                    </a:cubicBezTo>
                    <a:lnTo>
                      <a:pt x="35452" y="10736"/>
                    </a:lnTo>
                    <a:lnTo>
                      <a:pt x="35741" y="9799"/>
                    </a:lnTo>
                    <a:lnTo>
                      <a:pt x="35753" y="9521"/>
                    </a:lnTo>
                    <a:cubicBezTo>
                      <a:pt x="35753" y="9348"/>
                      <a:pt x="35787" y="9186"/>
                      <a:pt x="35834" y="9024"/>
                    </a:cubicBezTo>
                    <a:lnTo>
                      <a:pt x="35984" y="8584"/>
                    </a:lnTo>
                    <a:cubicBezTo>
                      <a:pt x="36181" y="7924"/>
                      <a:pt x="36701" y="7439"/>
                      <a:pt x="37349" y="7242"/>
                    </a:cubicBezTo>
                    <a:lnTo>
                      <a:pt x="39501" y="6640"/>
                    </a:lnTo>
                    <a:lnTo>
                      <a:pt x="40566" y="5541"/>
                    </a:lnTo>
                    <a:cubicBezTo>
                      <a:pt x="40566" y="5541"/>
                      <a:pt x="40936" y="5171"/>
                      <a:pt x="40924" y="5183"/>
                    </a:cubicBezTo>
                    <a:cubicBezTo>
                      <a:pt x="40924" y="5183"/>
                      <a:pt x="41295" y="4789"/>
                      <a:pt x="41283" y="4789"/>
                    </a:cubicBezTo>
                    <a:lnTo>
                      <a:pt x="42035" y="4014"/>
                    </a:lnTo>
                    <a:cubicBezTo>
                      <a:pt x="42035" y="4014"/>
                      <a:pt x="42394" y="3621"/>
                      <a:pt x="42394" y="3644"/>
                    </a:cubicBezTo>
                    <a:cubicBezTo>
                      <a:pt x="42394" y="3644"/>
                      <a:pt x="42752" y="3250"/>
                      <a:pt x="42741" y="3274"/>
                    </a:cubicBezTo>
                    <a:lnTo>
                      <a:pt x="43828" y="2082"/>
                    </a:lnTo>
                    <a:cubicBezTo>
                      <a:pt x="44002" y="1897"/>
                      <a:pt x="44222" y="1746"/>
                      <a:pt x="44441" y="1631"/>
                    </a:cubicBezTo>
                    <a:lnTo>
                      <a:pt x="44927" y="1399"/>
                    </a:lnTo>
                    <a:lnTo>
                      <a:pt x="46640" y="786"/>
                    </a:lnTo>
                    <a:cubicBezTo>
                      <a:pt x="46836" y="717"/>
                      <a:pt x="47056" y="682"/>
                      <a:pt x="47264" y="682"/>
                    </a:cubicBezTo>
                    <a:lnTo>
                      <a:pt x="47774" y="670"/>
                    </a:lnTo>
                    <a:cubicBezTo>
                      <a:pt x="47959" y="670"/>
                      <a:pt x="48144" y="694"/>
                      <a:pt x="48340" y="740"/>
                    </a:cubicBezTo>
                    <a:lnTo>
                      <a:pt x="49104" y="948"/>
                    </a:lnTo>
                    <a:lnTo>
                      <a:pt x="49208" y="936"/>
                    </a:lnTo>
                    <a:close/>
                    <a:moveTo>
                      <a:pt x="62688" y="5981"/>
                    </a:moveTo>
                    <a:lnTo>
                      <a:pt x="62445" y="5889"/>
                    </a:lnTo>
                    <a:lnTo>
                      <a:pt x="54416" y="4003"/>
                    </a:lnTo>
                    <a:lnTo>
                      <a:pt x="54277" y="4003"/>
                    </a:lnTo>
                    <a:lnTo>
                      <a:pt x="49649" y="4709"/>
                    </a:lnTo>
                    <a:lnTo>
                      <a:pt x="48863" y="4743"/>
                    </a:lnTo>
                    <a:cubicBezTo>
                      <a:pt x="48677" y="4743"/>
                      <a:pt x="48469" y="4732"/>
                      <a:pt x="48296" y="4674"/>
                    </a:cubicBezTo>
                    <a:lnTo>
                      <a:pt x="47590" y="4489"/>
                    </a:lnTo>
                    <a:lnTo>
                      <a:pt x="46525" y="4859"/>
                    </a:lnTo>
                    <a:lnTo>
                      <a:pt x="46491" y="4871"/>
                    </a:lnTo>
                    <a:lnTo>
                      <a:pt x="45287" y="6166"/>
                    </a:lnTo>
                    <a:lnTo>
                      <a:pt x="42279" y="9279"/>
                    </a:lnTo>
                    <a:lnTo>
                      <a:pt x="41759" y="9742"/>
                    </a:lnTo>
                    <a:cubicBezTo>
                      <a:pt x="41551" y="9927"/>
                      <a:pt x="41273" y="10077"/>
                      <a:pt x="40995" y="10158"/>
                    </a:cubicBezTo>
                    <a:lnTo>
                      <a:pt x="39607" y="10551"/>
                    </a:lnTo>
                    <a:lnTo>
                      <a:pt x="39456" y="11049"/>
                    </a:lnTo>
                    <a:lnTo>
                      <a:pt x="39306" y="11489"/>
                    </a:lnTo>
                    <a:lnTo>
                      <a:pt x="39294" y="11523"/>
                    </a:lnTo>
                    <a:lnTo>
                      <a:pt x="39318" y="11662"/>
                    </a:lnTo>
                    <a:lnTo>
                      <a:pt x="39387" y="12160"/>
                    </a:lnTo>
                    <a:lnTo>
                      <a:pt x="39642" y="12437"/>
                    </a:lnTo>
                    <a:cubicBezTo>
                      <a:pt x="39804" y="12599"/>
                      <a:pt x="39931" y="12796"/>
                      <a:pt x="40035" y="13004"/>
                    </a:cubicBezTo>
                    <a:lnTo>
                      <a:pt x="40243" y="13502"/>
                    </a:lnTo>
                    <a:cubicBezTo>
                      <a:pt x="40579" y="14242"/>
                      <a:pt x="40428" y="15098"/>
                      <a:pt x="39896" y="15677"/>
                    </a:cubicBezTo>
                    <a:lnTo>
                      <a:pt x="39202" y="16383"/>
                    </a:lnTo>
                    <a:lnTo>
                      <a:pt x="38890" y="16753"/>
                    </a:lnTo>
                    <a:cubicBezTo>
                      <a:pt x="38647" y="17019"/>
                      <a:pt x="38346" y="17239"/>
                      <a:pt x="38010" y="17354"/>
                    </a:cubicBezTo>
                    <a:lnTo>
                      <a:pt x="37524" y="17516"/>
                    </a:lnTo>
                    <a:lnTo>
                      <a:pt x="37015" y="17609"/>
                    </a:lnTo>
                    <a:lnTo>
                      <a:pt x="35800" y="18211"/>
                    </a:lnTo>
                    <a:lnTo>
                      <a:pt x="35118" y="18477"/>
                    </a:lnTo>
                    <a:lnTo>
                      <a:pt x="34227" y="18662"/>
                    </a:lnTo>
                    <a:cubicBezTo>
                      <a:pt x="34053" y="18685"/>
                      <a:pt x="33891" y="18685"/>
                      <a:pt x="33718" y="18673"/>
                    </a:cubicBezTo>
                    <a:cubicBezTo>
                      <a:pt x="33718" y="18673"/>
                      <a:pt x="33186" y="18639"/>
                      <a:pt x="33197" y="18639"/>
                    </a:cubicBezTo>
                    <a:lnTo>
                      <a:pt x="32665" y="18581"/>
                    </a:lnTo>
                    <a:cubicBezTo>
                      <a:pt x="32457" y="18569"/>
                      <a:pt x="32249" y="18511"/>
                      <a:pt x="32063" y="18430"/>
                    </a:cubicBezTo>
                    <a:lnTo>
                      <a:pt x="31635" y="18257"/>
                    </a:lnTo>
                    <a:lnTo>
                      <a:pt x="30640" y="17933"/>
                    </a:lnTo>
                    <a:lnTo>
                      <a:pt x="30525" y="17875"/>
                    </a:lnTo>
                    <a:lnTo>
                      <a:pt x="30490" y="17887"/>
                    </a:lnTo>
                    <a:lnTo>
                      <a:pt x="30004" y="18037"/>
                    </a:lnTo>
                    <a:cubicBezTo>
                      <a:pt x="29692" y="18130"/>
                      <a:pt x="29368" y="18153"/>
                      <a:pt x="29044" y="18095"/>
                    </a:cubicBezTo>
                    <a:lnTo>
                      <a:pt x="28523" y="18002"/>
                    </a:lnTo>
                    <a:cubicBezTo>
                      <a:pt x="28269" y="17945"/>
                      <a:pt x="28037" y="17852"/>
                      <a:pt x="27829" y="17725"/>
                    </a:cubicBezTo>
                    <a:lnTo>
                      <a:pt x="27794" y="17702"/>
                    </a:lnTo>
                    <a:lnTo>
                      <a:pt x="27598" y="17713"/>
                    </a:lnTo>
                    <a:cubicBezTo>
                      <a:pt x="27447" y="17725"/>
                      <a:pt x="27308" y="17725"/>
                      <a:pt x="27169" y="17702"/>
                    </a:cubicBezTo>
                    <a:lnTo>
                      <a:pt x="26996" y="17678"/>
                    </a:lnTo>
                    <a:lnTo>
                      <a:pt x="26556" y="17783"/>
                    </a:lnTo>
                    <a:lnTo>
                      <a:pt x="24948" y="17864"/>
                    </a:lnTo>
                    <a:lnTo>
                      <a:pt x="24485" y="17921"/>
                    </a:lnTo>
                    <a:lnTo>
                      <a:pt x="23953" y="17979"/>
                    </a:lnTo>
                    <a:cubicBezTo>
                      <a:pt x="23328" y="18049"/>
                      <a:pt x="22704" y="17817"/>
                      <a:pt x="22275" y="17366"/>
                    </a:cubicBezTo>
                    <a:cubicBezTo>
                      <a:pt x="22102" y="17193"/>
                      <a:pt x="21963" y="16996"/>
                      <a:pt x="21882" y="16764"/>
                    </a:cubicBezTo>
                    <a:lnTo>
                      <a:pt x="21523" y="16568"/>
                    </a:lnTo>
                    <a:lnTo>
                      <a:pt x="21338" y="16464"/>
                    </a:lnTo>
                    <a:lnTo>
                      <a:pt x="20806" y="16348"/>
                    </a:lnTo>
                    <a:lnTo>
                      <a:pt x="20482" y="16348"/>
                    </a:lnTo>
                    <a:lnTo>
                      <a:pt x="19557" y="16279"/>
                    </a:lnTo>
                    <a:lnTo>
                      <a:pt x="18492" y="16070"/>
                    </a:lnTo>
                    <a:lnTo>
                      <a:pt x="18296" y="16001"/>
                    </a:lnTo>
                    <a:lnTo>
                      <a:pt x="17763" y="16406"/>
                    </a:lnTo>
                    <a:cubicBezTo>
                      <a:pt x="17601" y="16545"/>
                      <a:pt x="17416" y="16637"/>
                      <a:pt x="17220" y="16695"/>
                    </a:cubicBezTo>
                    <a:lnTo>
                      <a:pt x="17162" y="16707"/>
                    </a:lnTo>
                    <a:lnTo>
                      <a:pt x="17196" y="16950"/>
                    </a:lnTo>
                    <a:lnTo>
                      <a:pt x="17301" y="17389"/>
                    </a:lnTo>
                    <a:lnTo>
                      <a:pt x="17752" y="18940"/>
                    </a:lnTo>
                    <a:cubicBezTo>
                      <a:pt x="17810" y="19183"/>
                      <a:pt x="17833" y="19437"/>
                      <a:pt x="17786" y="19692"/>
                    </a:cubicBezTo>
                    <a:lnTo>
                      <a:pt x="17717" y="20224"/>
                    </a:lnTo>
                    <a:cubicBezTo>
                      <a:pt x="17682" y="20559"/>
                      <a:pt x="17543" y="20883"/>
                      <a:pt x="17347" y="21149"/>
                    </a:cubicBezTo>
                    <a:lnTo>
                      <a:pt x="16710" y="22017"/>
                    </a:lnTo>
                    <a:cubicBezTo>
                      <a:pt x="16572" y="22191"/>
                      <a:pt x="16421" y="22353"/>
                      <a:pt x="16248" y="22468"/>
                    </a:cubicBezTo>
                    <a:lnTo>
                      <a:pt x="15831" y="22746"/>
                    </a:lnTo>
                    <a:cubicBezTo>
                      <a:pt x="15577" y="22931"/>
                      <a:pt x="15264" y="23035"/>
                      <a:pt x="14963" y="23082"/>
                    </a:cubicBezTo>
                    <a:lnTo>
                      <a:pt x="14640" y="23139"/>
                    </a:lnTo>
                    <a:lnTo>
                      <a:pt x="14454" y="23209"/>
                    </a:lnTo>
                    <a:lnTo>
                      <a:pt x="13772" y="23533"/>
                    </a:lnTo>
                    <a:lnTo>
                      <a:pt x="13621" y="23648"/>
                    </a:lnTo>
                    <a:lnTo>
                      <a:pt x="13679" y="23660"/>
                    </a:lnTo>
                    <a:cubicBezTo>
                      <a:pt x="14281" y="23799"/>
                      <a:pt x="14790" y="24181"/>
                      <a:pt x="15056" y="24724"/>
                    </a:cubicBezTo>
                    <a:lnTo>
                      <a:pt x="15229" y="25095"/>
                    </a:lnTo>
                    <a:cubicBezTo>
                      <a:pt x="15380" y="25407"/>
                      <a:pt x="15438" y="25731"/>
                      <a:pt x="15426" y="26066"/>
                    </a:cubicBezTo>
                    <a:lnTo>
                      <a:pt x="15391" y="27131"/>
                    </a:lnTo>
                    <a:lnTo>
                      <a:pt x="15299" y="28230"/>
                    </a:lnTo>
                    <a:lnTo>
                      <a:pt x="15287" y="28554"/>
                    </a:lnTo>
                    <a:lnTo>
                      <a:pt x="15345" y="28913"/>
                    </a:lnTo>
                    <a:lnTo>
                      <a:pt x="15368" y="29665"/>
                    </a:lnTo>
                    <a:cubicBezTo>
                      <a:pt x="15368" y="30370"/>
                      <a:pt x="14998" y="31041"/>
                      <a:pt x="14397" y="31400"/>
                    </a:cubicBezTo>
                    <a:lnTo>
                      <a:pt x="13934" y="31678"/>
                    </a:lnTo>
                    <a:cubicBezTo>
                      <a:pt x="13749" y="31782"/>
                      <a:pt x="13517" y="31874"/>
                      <a:pt x="13297" y="31921"/>
                    </a:cubicBezTo>
                    <a:lnTo>
                      <a:pt x="12245" y="32117"/>
                    </a:lnTo>
                    <a:cubicBezTo>
                      <a:pt x="12013" y="32175"/>
                      <a:pt x="11759" y="32175"/>
                      <a:pt x="11527" y="32129"/>
                    </a:cubicBezTo>
                    <a:lnTo>
                      <a:pt x="11007" y="32036"/>
                    </a:lnTo>
                    <a:lnTo>
                      <a:pt x="8866" y="31585"/>
                    </a:lnTo>
                    <a:lnTo>
                      <a:pt x="7998" y="31435"/>
                    </a:lnTo>
                    <a:lnTo>
                      <a:pt x="7894" y="31435"/>
                    </a:lnTo>
                    <a:lnTo>
                      <a:pt x="7779" y="32314"/>
                    </a:lnTo>
                    <a:cubicBezTo>
                      <a:pt x="7721" y="32638"/>
                      <a:pt x="7605" y="32939"/>
                      <a:pt x="7420" y="33205"/>
                    </a:cubicBezTo>
                    <a:lnTo>
                      <a:pt x="7108" y="33622"/>
                    </a:lnTo>
                    <a:lnTo>
                      <a:pt x="6483" y="34258"/>
                    </a:lnTo>
                    <a:lnTo>
                      <a:pt x="6552" y="34188"/>
                    </a:lnTo>
                    <a:lnTo>
                      <a:pt x="6344" y="34397"/>
                    </a:lnTo>
                    <a:lnTo>
                      <a:pt x="6182" y="34663"/>
                    </a:lnTo>
                    <a:cubicBezTo>
                      <a:pt x="6113" y="34778"/>
                      <a:pt x="6032" y="34894"/>
                      <a:pt x="5939" y="34998"/>
                    </a:cubicBezTo>
                    <a:cubicBezTo>
                      <a:pt x="6078" y="35114"/>
                      <a:pt x="6194" y="35253"/>
                      <a:pt x="6286" y="35415"/>
                    </a:cubicBezTo>
                    <a:lnTo>
                      <a:pt x="6645" y="35959"/>
                    </a:lnTo>
                    <a:lnTo>
                      <a:pt x="7617" y="36236"/>
                    </a:lnTo>
                    <a:lnTo>
                      <a:pt x="8056" y="36340"/>
                    </a:lnTo>
                    <a:cubicBezTo>
                      <a:pt x="8056" y="36340"/>
                      <a:pt x="8589" y="36444"/>
                      <a:pt x="8577" y="36444"/>
                    </a:cubicBezTo>
                    <a:lnTo>
                      <a:pt x="8913" y="36514"/>
                    </a:lnTo>
                    <a:lnTo>
                      <a:pt x="9260" y="36525"/>
                    </a:lnTo>
                    <a:lnTo>
                      <a:pt x="9179" y="36525"/>
                    </a:lnTo>
                    <a:lnTo>
                      <a:pt x="10046" y="36537"/>
                    </a:lnTo>
                    <a:lnTo>
                      <a:pt x="11111" y="36711"/>
                    </a:lnTo>
                    <a:lnTo>
                      <a:pt x="12800" y="37046"/>
                    </a:lnTo>
                    <a:cubicBezTo>
                      <a:pt x="12962" y="37069"/>
                      <a:pt x="13124" y="37127"/>
                      <a:pt x="13286" y="37208"/>
                    </a:cubicBezTo>
                    <a:lnTo>
                      <a:pt x="13749" y="37451"/>
                    </a:lnTo>
                    <a:cubicBezTo>
                      <a:pt x="13864" y="37509"/>
                      <a:pt x="13980" y="37590"/>
                      <a:pt x="14084" y="37659"/>
                    </a:cubicBezTo>
                    <a:lnTo>
                      <a:pt x="14454" y="37949"/>
                    </a:lnTo>
                    <a:lnTo>
                      <a:pt x="14767" y="38157"/>
                    </a:lnTo>
                    <a:lnTo>
                      <a:pt x="15044" y="38307"/>
                    </a:lnTo>
                    <a:lnTo>
                      <a:pt x="15160" y="38365"/>
                    </a:lnTo>
                    <a:lnTo>
                      <a:pt x="15218" y="38377"/>
                    </a:lnTo>
                    <a:lnTo>
                      <a:pt x="15415" y="38353"/>
                    </a:lnTo>
                    <a:lnTo>
                      <a:pt x="15773" y="38272"/>
                    </a:lnTo>
                    <a:lnTo>
                      <a:pt x="16294" y="38157"/>
                    </a:lnTo>
                    <a:lnTo>
                      <a:pt x="17046" y="38053"/>
                    </a:lnTo>
                    <a:lnTo>
                      <a:pt x="17104" y="38053"/>
                    </a:lnTo>
                    <a:lnTo>
                      <a:pt x="17960" y="37416"/>
                    </a:lnTo>
                    <a:cubicBezTo>
                      <a:pt x="18191" y="37254"/>
                      <a:pt x="18458" y="37150"/>
                      <a:pt x="18735" y="37092"/>
                    </a:cubicBezTo>
                    <a:cubicBezTo>
                      <a:pt x="18735" y="37092"/>
                      <a:pt x="19256" y="36988"/>
                      <a:pt x="19256" y="37000"/>
                    </a:cubicBezTo>
                    <a:cubicBezTo>
                      <a:pt x="19256" y="37000"/>
                      <a:pt x="19788" y="36896"/>
                      <a:pt x="19776" y="36896"/>
                    </a:cubicBezTo>
                    <a:lnTo>
                      <a:pt x="20297" y="36803"/>
                    </a:lnTo>
                    <a:lnTo>
                      <a:pt x="21142" y="36734"/>
                    </a:lnTo>
                    <a:lnTo>
                      <a:pt x="21894" y="36768"/>
                    </a:lnTo>
                    <a:cubicBezTo>
                      <a:pt x="22322" y="36803"/>
                      <a:pt x="22738" y="36965"/>
                      <a:pt x="23062" y="37254"/>
                    </a:cubicBezTo>
                    <a:lnTo>
                      <a:pt x="23351" y="37509"/>
                    </a:lnTo>
                    <a:cubicBezTo>
                      <a:pt x="23814" y="37914"/>
                      <a:pt x="24092" y="38504"/>
                      <a:pt x="24057" y="39117"/>
                    </a:cubicBezTo>
                    <a:lnTo>
                      <a:pt x="24023" y="40089"/>
                    </a:lnTo>
                    <a:lnTo>
                      <a:pt x="24046" y="40505"/>
                    </a:lnTo>
                    <a:lnTo>
                      <a:pt x="24104" y="41373"/>
                    </a:lnTo>
                    <a:lnTo>
                      <a:pt x="24184" y="41651"/>
                    </a:lnTo>
                    <a:lnTo>
                      <a:pt x="24497" y="42704"/>
                    </a:lnTo>
                    <a:lnTo>
                      <a:pt x="24613" y="43502"/>
                    </a:lnTo>
                    <a:cubicBezTo>
                      <a:pt x="24636" y="43699"/>
                      <a:pt x="24636" y="43907"/>
                      <a:pt x="24601" y="44104"/>
                    </a:cubicBezTo>
                    <a:lnTo>
                      <a:pt x="24543" y="44474"/>
                    </a:lnTo>
                    <a:lnTo>
                      <a:pt x="24532" y="44705"/>
                    </a:lnTo>
                    <a:lnTo>
                      <a:pt x="24566" y="44960"/>
                    </a:lnTo>
                    <a:lnTo>
                      <a:pt x="24647" y="45226"/>
                    </a:lnTo>
                    <a:lnTo>
                      <a:pt x="25006" y="46082"/>
                    </a:lnTo>
                    <a:cubicBezTo>
                      <a:pt x="25122" y="46371"/>
                      <a:pt x="25179" y="46684"/>
                      <a:pt x="25156" y="46996"/>
                    </a:cubicBezTo>
                    <a:lnTo>
                      <a:pt x="25133" y="47517"/>
                    </a:lnTo>
                    <a:lnTo>
                      <a:pt x="24971" y="48361"/>
                    </a:lnTo>
                    <a:cubicBezTo>
                      <a:pt x="24971" y="48361"/>
                      <a:pt x="24856" y="48882"/>
                      <a:pt x="24867" y="48824"/>
                    </a:cubicBezTo>
                    <a:lnTo>
                      <a:pt x="24798" y="49217"/>
                    </a:lnTo>
                    <a:lnTo>
                      <a:pt x="24775" y="49507"/>
                    </a:lnTo>
                    <a:lnTo>
                      <a:pt x="24786" y="49530"/>
                    </a:lnTo>
                    <a:lnTo>
                      <a:pt x="25029" y="50050"/>
                    </a:lnTo>
                    <a:lnTo>
                      <a:pt x="25214" y="50374"/>
                    </a:lnTo>
                    <a:lnTo>
                      <a:pt x="25249" y="50444"/>
                    </a:lnTo>
                    <a:lnTo>
                      <a:pt x="25839" y="50849"/>
                    </a:lnTo>
                    <a:cubicBezTo>
                      <a:pt x="25978" y="50941"/>
                      <a:pt x="26105" y="51057"/>
                      <a:pt x="26209" y="51184"/>
                    </a:cubicBezTo>
                    <a:lnTo>
                      <a:pt x="26302" y="51300"/>
                    </a:lnTo>
                    <a:lnTo>
                      <a:pt x="27158" y="51589"/>
                    </a:lnTo>
                    <a:lnTo>
                      <a:pt x="27875" y="51948"/>
                    </a:lnTo>
                    <a:cubicBezTo>
                      <a:pt x="28245" y="52133"/>
                      <a:pt x="28558" y="52445"/>
                      <a:pt x="28743" y="52815"/>
                    </a:cubicBezTo>
                    <a:lnTo>
                      <a:pt x="28940" y="53220"/>
                    </a:lnTo>
                    <a:cubicBezTo>
                      <a:pt x="29287" y="53903"/>
                      <a:pt x="29217" y="54713"/>
                      <a:pt x="28755" y="55338"/>
                    </a:cubicBezTo>
                    <a:lnTo>
                      <a:pt x="28118" y="56194"/>
                    </a:lnTo>
                    <a:cubicBezTo>
                      <a:pt x="28014" y="56333"/>
                      <a:pt x="27887" y="56460"/>
                      <a:pt x="27760" y="56564"/>
                    </a:cubicBezTo>
                    <a:lnTo>
                      <a:pt x="27447" y="56807"/>
                    </a:lnTo>
                    <a:lnTo>
                      <a:pt x="27412" y="56842"/>
                    </a:lnTo>
                    <a:lnTo>
                      <a:pt x="27424" y="57108"/>
                    </a:lnTo>
                    <a:cubicBezTo>
                      <a:pt x="27436" y="57698"/>
                      <a:pt x="27193" y="58242"/>
                      <a:pt x="26788" y="58647"/>
                    </a:cubicBezTo>
                    <a:lnTo>
                      <a:pt x="26360" y="59052"/>
                    </a:lnTo>
                    <a:cubicBezTo>
                      <a:pt x="26302" y="59456"/>
                      <a:pt x="26151" y="59850"/>
                      <a:pt x="25862" y="60162"/>
                    </a:cubicBezTo>
                    <a:cubicBezTo>
                      <a:pt x="25515" y="60567"/>
                      <a:pt x="25006" y="60822"/>
                      <a:pt x="24474" y="60845"/>
                    </a:cubicBezTo>
                    <a:lnTo>
                      <a:pt x="24138" y="60856"/>
                    </a:lnTo>
                    <a:cubicBezTo>
                      <a:pt x="23826" y="60880"/>
                      <a:pt x="23525" y="60833"/>
                      <a:pt x="23247" y="60706"/>
                    </a:cubicBezTo>
                    <a:lnTo>
                      <a:pt x="22750" y="60498"/>
                    </a:lnTo>
                    <a:cubicBezTo>
                      <a:pt x="22750" y="60498"/>
                      <a:pt x="22264" y="60289"/>
                      <a:pt x="22287" y="60301"/>
                    </a:cubicBezTo>
                    <a:lnTo>
                      <a:pt x="21685" y="60047"/>
                    </a:lnTo>
                    <a:lnTo>
                      <a:pt x="21651" y="60058"/>
                    </a:lnTo>
                    <a:lnTo>
                      <a:pt x="21385" y="60162"/>
                    </a:lnTo>
                    <a:lnTo>
                      <a:pt x="21628" y="60359"/>
                    </a:lnTo>
                    <a:lnTo>
                      <a:pt x="22368" y="61146"/>
                    </a:lnTo>
                    <a:cubicBezTo>
                      <a:pt x="22715" y="61516"/>
                      <a:pt x="22900" y="62002"/>
                      <a:pt x="22900" y="62511"/>
                    </a:cubicBezTo>
                    <a:lnTo>
                      <a:pt x="22900" y="62569"/>
                    </a:lnTo>
                    <a:cubicBezTo>
                      <a:pt x="23270" y="62904"/>
                      <a:pt x="23502" y="63355"/>
                      <a:pt x="23571" y="63853"/>
                    </a:cubicBezTo>
                    <a:lnTo>
                      <a:pt x="23629" y="64362"/>
                    </a:lnTo>
                    <a:lnTo>
                      <a:pt x="23641" y="65068"/>
                    </a:lnTo>
                    <a:cubicBezTo>
                      <a:pt x="23652" y="65322"/>
                      <a:pt x="23606" y="65588"/>
                      <a:pt x="23502" y="65831"/>
                    </a:cubicBezTo>
                    <a:lnTo>
                      <a:pt x="23317" y="66329"/>
                    </a:lnTo>
                    <a:lnTo>
                      <a:pt x="23155" y="66664"/>
                    </a:lnTo>
                    <a:lnTo>
                      <a:pt x="23143" y="66826"/>
                    </a:lnTo>
                    <a:lnTo>
                      <a:pt x="23085" y="67266"/>
                    </a:lnTo>
                    <a:lnTo>
                      <a:pt x="23085" y="67659"/>
                    </a:lnTo>
                    <a:lnTo>
                      <a:pt x="23109" y="68192"/>
                    </a:lnTo>
                    <a:cubicBezTo>
                      <a:pt x="23571" y="68516"/>
                      <a:pt x="23895" y="69036"/>
                      <a:pt x="23965" y="69615"/>
                    </a:cubicBezTo>
                    <a:lnTo>
                      <a:pt x="24034" y="70066"/>
                    </a:lnTo>
                    <a:cubicBezTo>
                      <a:pt x="24046" y="70228"/>
                      <a:pt x="24046" y="70378"/>
                      <a:pt x="24034" y="70517"/>
                    </a:cubicBezTo>
                    <a:lnTo>
                      <a:pt x="24115" y="70656"/>
                    </a:lnTo>
                    <a:cubicBezTo>
                      <a:pt x="24289" y="70899"/>
                      <a:pt x="24393" y="71188"/>
                      <a:pt x="24439" y="71489"/>
                    </a:cubicBezTo>
                    <a:lnTo>
                      <a:pt x="24508" y="72021"/>
                    </a:lnTo>
                    <a:lnTo>
                      <a:pt x="24508" y="72877"/>
                    </a:lnTo>
                    <a:cubicBezTo>
                      <a:pt x="24497" y="73213"/>
                      <a:pt x="24404" y="73548"/>
                      <a:pt x="24231" y="73826"/>
                    </a:cubicBezTo>
                    <a:cubicBezTo>
                      <a:pt x="24231" y="73826"/>
                      <a:pt x="23965" y="74289"/>
                      <a:pt x="23965" y="74266"/>
                    </a:cubicBezTo>
                    <a:lnTo>
                      <a:pt x="23780" y="74601"/>
                    </a:lnTo>
                    <a:lnTo>
                      <a:pt x="23768" y="74624"/>
                    </a:lnTo>
                    <a:lnTo>
                      <a:pt x="23768" y="74636"/>
                    </a:lnTo>
                    <a:lnTo>
                      <a:pt x="23849" y="74809"/>
                    </a:lnTo>
                    <a:lnTo>
                      <a:pt x="23884" y="74879"/>
                    </a:lnTo>
                    <a:lnTo>
                      <a:pt x="24127" y="74995"/>
                    </a:lnTo>
                    <a:cubicBezTo>
                      <a:pt x="24381" y="75133"/>
                      <a:pt x="24613" y="75307"/>
                      <a:pt x="24786" y="75527"/>
                    </a:cubicBezTo>
                    <a:lnTo>
                      <a:pt x="25122" y="75943"/>
                    </a:lnTo>
                    <a:cubicBezTo>
                      <a:pt x="25272" y="76128"/>
                      <a:pt x="25376" y="76337"/>
                      <a:pt x="25457" y="76545"/>
                    </a:cubicBezTo>
                    <a:lnTo>
                      <a:pt x="25619" y="77042"/>
                    </a:lnTo>
                    <a:lnTo>
                      <a:pt x="25793" y="77887"/>
                    </a:lnTo>
                    <a:cubicBezTo>
                      <a:pt x="25816" y="78037"/>
                      <a:pt x="25827" y="78176"/>
                      <a:pt x="25816" y="78327"/>
                    </a:cubicBezTo>
                    <a:lnTo>
                      <a:pt x="25746" y="79345"/>
                    </a:lnTo>
                    <a:lnTo>
                      <a:pt x="25758" y="79692"/>
                    </a:lnTo>
                    <a:lnTo>
                      <a:pt x="25827" y="79761"/>
                    </a:lnTo>
                    <a:lnTo>
                      <a:pt x="26013" y="79923"/>
                    </a:lnTo>
                    <a:lnTo>
                      <a:pt x="26279" y="80097"/>
                    </a:lnTo>
                    <a:lnTo>
                      <a:pt x="26556" y="80247"/>
                    </a:lnTo>
                    <a:lnTo>
                      <a:pt x="26695" y="80305"/>
                    </a:lnTo>
                    <a:lnTo>
                      <a:pt x="27019" y="80328"/>
                    </a:lnTo>
                    <a:cubicBezTo>
                      <a:pt x="27644" y="80409"/>
                      <a:pt x="28211" y="80768"/>
                      <a:pt x="28512" y="81323"/>
                    </a:cubicBezTo>
                    <a:lnTo>
                      <a:pt x="28650" y="81555"/>
                    </a:lnTo>
                    <a:cubicBezTo>
                      <a:pt x="29067" y="82272"/>
                      <a:pt x="28998" y="83174"/>
                      <a:pt x="28489" y="83811"/>
                    </a:cubicBezTo>
                    <a:lnTo>
                      <a:pt x="28130" y="84250"/>
                    </a:lnTo>
                    <a:lnTo>
                      <a:pt x="28037" y="85106"/>
                    </a:lnTo>
                    <a:lnTo>
                      <a:pt x="28026" y="85477"/>
                    </a:lnTo>
                    <a:lnTo>
                      <a:pt x="28037" y="85789"/>
                    </a:lnTo>
                    <a:lnTo>
                      <a:pt x="28049" y="85870"/>
                    </a:lnTo>
                    <a:lnTo>
                      <a:pt x="28165" y="86113"/>
                    </a:lnTo>
                    <a:cubicBezTo>
                      <a:pt x="28327" y="86402"/>
                      <a:pt x="28396" y="86726"/>
                      <a:pt x="28396" y="87062"/>
                    </a:cubicBezTo>
                    <a:cubicBezTo>
                      <a:pt x="28396" y="87062"/>
                      <a:pt x="28384" y="87594"/>
                      <a:pt x="28384" y="87559"/>
                    </a:cubicBezTo>
                    <a:lnTo>
                      <a:pt x="28384" y="88057"/>
                    </a:lnTo>
                    <a:lnTo>
                      <a:pt x="28373" y="88890"/>
                    </a:lnTo>
                    <a:lnTo>
                      <a:pt x="28199" y="90058"/>
                    </a:lnTo>
                    <a:cubicBezTo>
                      <a:pt x="28176" y="90197"/>
                      <a:pt x="28130" y="90336"/>
                      <a:pt x="28084" y="90475"/>
                    </a:cubicBezTo>
                    <a:lnTo>
                      <a:pt x="27482" y="91933"/>
                    </a:lnTo>
                    <a:lnTo>
                      <a:pt x="27343" y="92280"/>
                    </a:lnTo>
                    <a:lnTo>
                      <a:pt x="27320" y="92395"/>
                    </a:lnTo>
                    <a:lnTo>
                      <a:pt x="27320" y="92638"/>
                    </a:lnTo>
                    <a:lnTo>
                      <a:pt x="27401" y="93691"/>
                    </a:lnTo>
                    <a:lnTo>
                      <a:pt x="27343" y="94536"/>
                    </a:lnTo>
                    <a:lnTo>
                      <a:pt x="27251" y="95207"/>
                    </a:lnTo>
                    <a:lnTo>
                      <a:pt x="27262" y="95241"/>
                    </a:lnTo>
                    <a:cubicBezTo>
                      <a:pt x="27297" y="95380"/>
                      <a:pt x="27343" y="95508"/>
                      <a:pt x="27355" y="95658"/>
                    </a:cubicBezTo>
                    <a:lnTo>
                      <a:pt x="27470" y="96780"/>
                    </a:lnTo>
                    <a:cubicBezTo>
                      <a:pt x="27482" y="96965"/>
                      <a:pt x="27482" y="97139"/>
                      <a:pt x="27447" y="97312"/>
                    </a:cubicBezTo>
                    <a:lnTo>
                      <a:pt x="27366" y="97810"/>
                    </a:lnTo>
                    <a:cubicBezTo>
                      <a:pt x="27308" y="98064"/>
                      <a:pt x="27216" y="98319"/>
                      <a:pt x="27077" y="98550"/>
                    </a:cubicBezTo>
                    <a:lnTo>
                      <a:pt x="27089" y="98816"/>
                    </a:lnTo>
                    <a:lnTo>
                      <a:pt x="27112" y="99083"/>
                    </a:lnTo>
                    <a:lnTo>
                      <a:pt x="27204" y="99372"/>
                    </a:lnTo>
                    <a:cubicBezTo>
                      <a:pt x="27274" y="99603"/>
                      <a:pt x="27308" y="99823"/>
                      <a:pt x="27297" y="100066"/>
                    </a:cubicBezTo>
                    <a:lnTo>
                      <a:pt x="27227" y="101211"/>
                    </a:lnTo>
                    <a:lnTo>
                      <a:pt x="27054" y="102415"/>
                    </a:lnTo>
                    <a:lnTo>
                      <a:pt x="26892" y="102947"/>
                    </a:lnTo>
                    <a:lnTo>
                      <a:pt x="26880" y="103132"/>
                    </a:lnTo>
                    <a:lnTo>
                      <a:pt x="26903" y="103572"/>
                    </a:lnTo>
                    <a:cubicBezTo>
                      <a:pt x="26927" y="104162"/>
                      <a:pt x="26707" y="104717"/>
                      <a:pt x="26279" y="105122"/>
                    </a:cubicBezTo>
                    <a:cubicBezTo>
                      <a:pt x="25862" y="105538"/>
                      <a:pt x="25272" y="105724"/>
                      <a:pt x="24705" y="105666"/>
                    </a:cubicBezTo>
                    <a:lnTo>
                      <a:pt x="24381" y="105643"/>
                    </a:lnTo>
                    <a:cubicBezTo>
                      <a:pt x="24104" y="105619"/>
                      <a:pt x="23837" y="105527"/>
                      <a:pt x="23595" y="105388"/>
                    </a:cubicBezTo>
                    <a:lnTo>
                      <a:pt x="23190" y="105180"/>
                    </a:lnTo>
                    <a:lnTo>
                      <a:pt x="22947" y="105064"/>
                    </a:lnTo>
                    <a:lnTo>
                      <a:pt x="22715" y="105006"/>
                    </a:lnTo>
                    <a:lnTo>
                      <a:pt x="22576" y="104995"/>
                    </a:lnTo>
                    <a:lnTo>
                      <a:pt x="22333" y="105018"/>
                    </a:lnTo>
                    <a:lnTo>
                      <a:pt x="21443" y="105029"/>
                    </a:lnTo>
                    <a:lnTo>
                      <a:pt x="20089" y="104856"/>
                    </a:lnTo>
                    <a:lnTo>
                      <a:pt x="19464" y="105053"/>
                    </a:lnTo>
                    <a:lnTo>
                      <a:pt x="18724" y="105191"/>
                    </a:lnTo>
                    <a:cubicBezTo>
                      <a:pt x="18469" y="105249"/>
                      <a:pt x="18226" y="105226"/>
                      <a:pt x="17983" y="105191"/>
                    </a:cubicBezTo>
                    <a:lnTo>
                      <a:pt x="16849" y="104937"/>
                    </a:lnTo>
                    <a:cubicBezTo>
                      <a:pt x="16572" y="104856"/>
                      <a:pt x="16306" y="104729"/>
                      <a:pt x="16063" y="104544"/>
                    </a:cubicBezTo>
                    <a:lnTo>
                      <a:pt x="15704" y="104231"/>
                    </a:lnTo>
                    <a:lnTo>
                      <a:pt x="15461" y="104058"/>
                    </a:lnTo>
                    <a:lnTo>
                      <a:pt x="15253" y="103965"/>
                    </a:lnTo>
                    <a:lnTo>
                      <a:pt x="14316" y="103630"/>
                    </a:lnTo>
                    <a:lnTo>
                      <a:pt x="13749" y="103387"/>
                    </a:lnTo>
                    <a:lnTo>
                      <a:pt x="13656" y="103363"/>
                    </a:lnTo>
                    <a:lnTo>
                      <a:pt x="13564" y="103363"/>
                    </a:lnTo>
                    <a:lnTo>
                      <a:pt x="13564" y="103826"/>
                    </a:lnTo>
                    <a:lnTo>
                      <a:pt x="13413" y="104717"/>
                    </a:lnTo>
                    <a:lnTo>
                      <a:pt x="12950" y="106256"/>
                    </a:lnTo>
                    <a:cubicBezTo>
                      <a:pt x="12893" y="106418"/>
                      <a:pt x="12812" y="106580"/>
                      <a:pt x="12719" y="106719"/>
                    </a:cubicBezTo>
                    <a:lnTo>
                      <a:pt x="12441" y="107158"/>
                    </a:lnTo>
                    <a:lnTo>
                      <a:pt x="12349" y="107297"/>
                    </a:lnTo>
                    <a:cubicBezTo>
                      <a:pt x="12326" y="107494"/>
                      <a:pt x="12268" y="107702"/>
                      <a:pt x="12175" y="107887"/>
                    </a:cubicBezTo>
                    <a:lnTo>
                      <a:pt x="11967" y="108350"/>
                    </a:lnTo>
                    <a:lnTo>
                      <a:pt x="11782" y="108639"/>
                    </a:lnTo>
                    <a:lnTo>
                      <a:pt x="11782" y="108709"/>
                    </a:lnTo>
                    <a:lnTo>
                      <a:pt x="11724" y="109206"/>
                    </a:lnTo>
                    <a:lnTo>
                      <a:pt x="11551" y="110352"/>
                    </a:lnTo>
                    <a:lnTo>
                      <a:pt x="11493" y="110814"/>
                    </a:lnTo>
                    <a:lnTo>
                      <a:pt x="11458" y="111266"/>
                    </a:lnTo>
                    <a:lnTo>
                      <a:pt x="11446" y="111520"/>
                    </a:lnTo>
                    <a:lnTo>
                      <a:pt x="11504" y="111832"/>
                    </a:lnTo>
                    <a:cubicBezTo>
                      <a:pt x="11504" y="111832"/>
                      <a:pt x="11597" y="112365"/>
                      <a:pt x="11597" y="112353"/>
                    </a:cubicBezTo>
                    <a:lnTo>
                      <a:pt x="11793" y="113394"/>
                    </a:lnTo>
                    <a:cubicBezTo>
                      <a:pt x="11793" y="113394"/>
                      <a:pt x="11886" y="113927"/>
                      <a:pt x="11886" y="113915"/>
                    </a:cubicBezTo>
                    <a:lnTo>
                      <a:pt x="12083" y="115026"/>
                    </a:lnTo>
                    <a:lnTo>
                      <a:pt x="12106" y="115893"/>
                    </a:lnTo>
                    <a:lnTo>
                      <a:pt x="12106" y="115789"/>
                    </a:lnTo>
                    <a:lnTo>
                      <a:pt x="12129" y="116206"/>
                    </a:lnTo>
                    <a:lnTo>
                      <a:pt x="12187" y="116553"/>
                    </a:lnTo>
                    <a:lnTo>
                      <a:pt x="12268" y="116911"/>
                    </a:lnTo>
                    <a:lnTo>
                      <a:pt x="12407" y="117259"/>
                    </a:lnTo>
                    <a:lnTo>
                      <a:pt x="12592" y="117756"/>
                    </a:lnTo>
                    <a:lnTo>
                      <a:pt x="12754" y="118265"/>
                    </a:lnTo>
                    <a:lnTo>
                      <a:pt x="12823" y="118335"/>
                    </a:lnTo>
                    <a:cubicBezTo>
                      <a:pt x="12974" y="118473"/>
                      <a:pt x="13101" y="118624"/>
                      <a:pt x="13217" y="118797"/>
                    </a:cubicBezTo>
                    <a:lnTo>
                      <a:pt x="13483" y="119260"/>
                    </a:lnTo>
                    <a:lnTo>
                      <a:pt x="13818" y="120024"/>
                    </a:lnTo>
                    <a:cubicBezTo>
                      <a:pt x="13969" y="120382"/>
                      <a:pt x="13992" y="120776"/>
                      <a:pt x="13922" y="121146"/>
                    </a:cubicBezTo>
                    <a:lnTo>
                      <a:pt x="13899" y="121331"/>
                    </a:lnTo>
                    <a:cubicBezTo>
                      <a:pt x="14258" y="122025"/>
                      <a:pt x="14165" y="122870"/>
                      <a:pt x="13691" y="123483"/>
                    </a:cubicBezTo>
                    <a:lnTo>
                      <a:pt x="13760" y="123714"/>
                    </a:lnTo>
                    <a:cubicBezTo>
                      <a:pt x="13841" y="123957"/>
                      <a:pt x="13864" y="124212"/>
                      <a:pt x="13853" y="124466"/>
                    </a:cubicBezTo>
                    <a:lnTo>
                      <a:pt x="13818" y="124999"/>
                    </a:lnTo>
                    <a:lnTo>
                      <a:pt x="13668" y="125704"/>
                    </a:lnTo>
                    <a:lnTo>
                      <a:pt x="13598" y="126202"/>
                    </a:lnTo>
                    <a:lnTo>
                      <a:pt x="13598" y="126133"/>
                    </a:lnTo>
                    <a:lnTo>
                      <a:pt x="13436" y="127278"/>
                    </a:lnTo>
                    <a:cubicBezTo>
                      <a:pt x="13425" y="127417"/>
                      <a:pt x="13379" y="127556"/>
                      <a:pt x="13332" y="127683"/>
                    </a:cubicBezTo>
                    <a:cubicBezTo>
                      <a:pt x="13355" y="127914"/>
                      <a:pt x="13355" y="128134"/>
                      <a:pt x="13321" y="128354"/>
                    </a:cubicBezTo>
                    <a:lnTo>
                      <a:pt x="13228" y="128863"/>
                    </a:lnTo>
                    <a:cubicBezTo>
                      <a:pt x="13193" y="129048"/>
                      <a:pt x="13124" y="129233"/>
                      <a:pt x="13031" y="129407"/>
                    </a:cubicBezTo>
                    <a:lnTo>
                      <a:pt x="12788" y="129870"/>
                    </a:lnTo>
                    <a:cubicBezTo>
                      <a:pt x="12707" y="130031"/>
                      <a:pt x="12603" y="130182"/>
                      <a:pt x="12476" y="130309"/>
                    </a:cubicBezTo>
                    <a:lnTo>
                      <a:pt x="12545" y="130344"/>
                    </a:lnTo>
                    <a:lnTo>
                      <a:pt x="12684" y="130367"/>
                    </a:lnTo>
                    <a:lnTo>
                      <a:pt x="13043" y="130460"/>
                    </a:lnTo>
                    <a:cubicBezTo>
                      <a:pt x="13251" y="130309"/>
                      <a:pt x="13494" y="130217"/>
                      <a:pt x="13760" y="130170"/>
                    </a:cubicBezTo>
                    <a:lnTo>
                      <a:pt x="14246" y="130078"/>
                    </a:lnTo>
                    <a:cubicBezTo>
                      <a:pt x="14917" y="129962"/>
                      <a:pt x="15600" y="130170"/>
                      <a:pt x="16063" y="130668"/>
                    </a:cubicBezTo>
                    <a:lnTo>
                      <a:pt x="16433" y="131061"/>
                    </a:lnTo>
                    <a:lnTo>
                      <a:pt x="16398" y="131026"/>
                    </a:lnTo>
                    <a:lnTo>
                      <a:pt x="17196" y="131848"/>
                    </a:lnTo>
                    <a:lnTo>
                      <a:pt x="17648" y="132415"/>
                    </a:lnTo>
                    <a:lnTo>
                      <a:pt x="18053" y="133051"/>
                    </a:lnTo>
                    <a:cubicBezTo>
                      <a:pt x="18134" y="133167"/>
                      <a:pt x="18191" y="133306"/>
                      <a:pt x="18238" y="133445"/>
                    </a:cubicBezTo>
                    <a:lnTo>
                      <a:pt x="18411" y="133930"/>
                    </a:lnTo>
                    <a:cubicBezTo>
                      <a:pt x="18504" y="134197"/>
                      <a:pt x="18527" y="134474"/>
                      <a:pt x="18515" y="134763"/>
                    </a:cubicBezTo>
                    <a:lnTo>
                      <a:pt x="18481" y="135192"/>
                    </a:lnTo>
                    <a:lnTo>
                      <a:pt x="18481" y="135307"/>
                    </a:lnTo>
                    <a:lnTo>
                      <a:pt x="18492" y="135330"/>
                    </a:lnTo>
                    <a:lnTo>
                      <a:pt x="18631" y="135562"/>
                    </a:lnTo>
                    <a:lnTo>
                      <a:pt x="18874" y="135932"/>
                    </a:lnTo>
                    <a:lnTo>
                      <a:pt x="19163" y="136337"/>
                    </a:lnTo>
                    <a:lnTo>
                      <a:pt x="19533" y="136927"/>
                    </a:lnTo>
                    <a:lnTo>
                      <a:pt x="19800" y="137563"/>
                    </a:lnTo>
                    <a:cubicBezTo>
                      <a:pt x="20563" y="137910"/>
                      <a:pt x="21026" y="138697"/>
                      <a:pt x="20968" y="139542"/>
                    </a:cubicBezTo>
                    <a:lnTo>
                      <a:pt x="20864" y="140687"/>
                    </a:lnTo>
                    <a:lnTo>
                      <a:pt x="20748" y="141347"/>
                    </a:lnTo>
                    <a:lnTo>
                      <a:pt x="20563" y="141960"/>
                    </a:lnTo>
                    <a:lnTo>
                      <a:pt x="20644" y="142122"/>
                    </a:lnTo>
                    <a:lnTo>
                      <a:pt x="20910" y="142897"/>
                    </a:lnTo>
                    <a:lnTo>
                      <a:pt x="21072" y="143672"/>
                    </a:lnTo>
                    <a:lnTo>
                      <a:pt x="21188" y="144818"/>
                    </a:lnTo>
                    <a:lnTo>
                      <a:pt x="21257" y="145211"/>
                    </a:lnTo>
                    <a:lnTo>
                      <a:pt x="21338" y="145523"/>
                    </a:lnTo>
                    <a:lnTo>
                      <a:pt x="21442" y="145801"/>
                    </a:lnTo>
                    <a:lnTo>
                      <a:pt x="21593" y="146067"/>
                    </a:lnTo>
                    <a:lnTo>
                      <a:pt x="21836" y="146403"/>
                    </a:lnTo>
                    <a:lnTo>
                      <a:pt x="22195" y="147016"/>
                    </a:lnTo>
                    <a:lnTo>
                      <a:pt x="22507" y="147617"/>
                    </a:lnTo>
                    <a:lnTo>
                      <a:pt x="22947" y="148844"/>
                    </a:lnTo>
                    <a:cubicBezTo>
                      <a:pt x="22947" y="148844"/>
                      <a:pt x="23132" y="149353"/>
                      <a:pt x="23120" y="149341"/>
                    </a:cubicBezTo>
                    <a:lnTo>
                      <a:pt x="23305" y="149850"/>
                    </a:lnTo>
                    <a:lnTo>
                      <a:pt x="23490" y="150637"/>
                    </a:lnTo>
                    <a:lnTo>
                      <a:pt x="23629" y="151956"/>
                    </a:lnTo>
                    <a:lnTo>
                      <a:pt x="23641" y="152581"/>
                    </a:lnTo>
                    <a:lnTo>
                      <a:pt x="23652" y="152789"/>
                    </a:lnTo>
                    <a:lnTo>
                      <a:pt x="23664" y="152858"/>
                    </a:lnTo>
                    <a:lnTo>
                      <a:pt x="23837" y="153171"/>
                    </a:lnTo>
                    <a:lnTo>
                      <a:pt x="24184" y="153911"/>
                    </a:lnTo>
                    <a:cubicBezTo>
                      <a:pt x="24184" y="153911"/>
                      <a:pt x="24370" y="154409"/>
                      <a:pt x="24358" y="154374"/>
                    </a:cubicBezTo>
                    <a:cubicBezTo>
                      <a:pt x="24358" y="154374"/>
                      <a:pt x="24566" y="154883"/>
                      <a:pt x="24555" y="154872"/>
                    </a:cubicBezTo>
                    <a:lnTo>
                      <a:pt x="24948" y="155867"/>
                    </a:lnTo>
                    <a:lnTo>
                      <a:pt x="25110" y="156225"/>
                    </a:lnTo>
                    <a:lnTo>
                      <a:pt x="25550" y="157012"/>
                    </a:lnTo>
                    <a:lnTo>
                      <a:pt x="25816" y="157405"/>
                    </a:lnTo>
                    <a:lnTo>
                      <a:pt x="26279" y="158366"/>
                    </a:lnTo>
                    <a:lnTo>
                      <a:pt x="26765" y="159997"/>
                    </a:lnTo>
                    <a:cubicBezTo>
                      <a:pt x="26834" y="160240"/>
                      <a:pt x="26857" y="160483"/>
                      <a:pt x="26834" y="160737"/>
                    </a:cubicBezTo>
                    <a:lnTo>
                      <a:pt x="26672" y="161906"/>
                    </a:lnTo>
                    <a:lnTo>
                      <a:pt x="26591" y="162276"/>
                    </a:lnTo>
                    <a:lnTo>
                      <a:pt x="26603" y="162450"/>
                    </a:lnTo>
                    <a:lnTo>
                      <a:pt x="26672" y="162889"/>
                    </a:lnTo>
                    <a:lnTo>
                      <a:pt x="26684" y="163722"/>
                    </a:lnTo>
                    <a:lnTo>
                      <a:pt x="26626" y="164891"/>
                    </a:lnTo>
                    <a:lnTo>
                      <a:pt x="26545" y="165678"/>
                    </a:lnTo>
                    <a:lnTo>
                      <a:pt x="26556" y="165735"/>
                    </a:lnTo>
                    <a:lnTo>
                      <a:pt x="26672" y="166048"/>
                    </a:lnTo>
                    <a:lnTo>
                      <a:pt x="27493" y="167598"/>
                    </a:lnTo>
                    <a:lnTo>
                      <a:pt x="27644" y="167772"/>
                    </a:lnTo>
                    <a:lnTo>
                      <a:pt x="27875" y="167980"/>
                    </a:lnTo>
                    <a:lnTo>
                      <a:pt x="28107" y="168142"/>
                    </a:lnTo>
                    <a:lnTo>
                      <a:pt x="28384" y="168304"/>
                    </a:lnTo>
                    <a:lnTo>
                      <a:pt x="29252" y="168663"/>
                    </a:lnTo>
                    <a:lnTo>
                      <a:pt x="30016" y="169102"/>
                    </a:lnTo>
                    <a:cubicBezTo>
                      <a:pt x="30154" y="169195"/>
                      <a:pt x="30282" y="169287"/>
                      <a:pt x="30386" y="169415"/>
                    </a:cubicBezTo>
                    <a:lnTo>
                      <a:pt x="30733" y="169773"/>
                    </a:lnTo>
                    <a:cubicBezTo>
                      <a:pt x="30964" y="170016"/>
                      <a:pt x="31126" y="170294"/>
                      <a:pt x="31219" y="170606"/>
                    </a:cubicBezTo>
                    <a:lnTo>
                      <a:pt x="31242" y="170699"/>
                    </a:lnTo>
                    <a:lnTo>
                      <a:pt x="31531" y="170965"/>
                    </a:lnTo>
                    <a:lnTo>
                      <a:pt x="31994" y="171462"/>
                    </a:lnTo>
                    <a:cubicBezTo>
                      <a:pt x="32087" y="171555"/>
                      <a:pt x="32168" y="171659"/>
                      <a:pt x="32237" y="171775"/>
                    </a:cubicBezTo>
                    <a:lnTo>
                      <a:pt x="32468" y="172133"/>
                    </a:lnTo>
                    <a:lnTo>
                      <a:pt x="32677" y="172400"/>
                    </a:lnTo>
                    <a:lnTo>
                      <a:pt x="32989" y="172735"/>
                    </a:lnTo>
                    <a:cubicBezTo>
                      <a:pt x="33186" y="172943"/>
                      <a:pt x="33336" y="173198"/>
                      <a:pt x="33417" y="173476"/>
                    </a:cubicBezTo>
                    <a:lnTo>
                      <a:pt x="33834" y="174829"/>
                    </a:lnTo>
                    <a:lnTo>
                      <a:pt x="33903" y="175350"/>
                    </a:lnTo>
                    <a:lnTo>
                      <a:pt x="34146" y="175616"/>
                    </a:lnTo>
                    <a:lnTo>
                      <a:pt x="34470" y="175951"/>
                    </a:lnTo>
                    <a:lnTo>
                      <a:pt x="35002" y="176646"/>
                    </a:lnTo>
                    <a:lnTo>
                      <a:pt x="35638" y="177791"/>
                    </a:lnTo>
                    <a:lnTo>
                      <a:pt x="35916" y="178404"/>
                    </a:lnTo>
                    <a:lnTo>
                      <a:pt x="36113" y="178948"/>
                    </a:lnTo>
                    <a:lnTo>
                      <a:pt x="36194" y="179122"/>
                    </a:lnTo>
                    <a:lnTo>
                      <a:pt x="36263" y="179191"/>
                    </a:lnTo>
                    <a:lnTo>
                      <a:pt x="36529" y="179422"/>
                    </a:lnTo>
                    <a:cubicBezTo>
                      <a:pt x="36645" y="179526"/>
                      <a:pt x="36761" y="179631"/>
                      <a:pt x="36853" y="179758"/>
                    </a:cubicBezTo>
                    <a:lnTo>
                      <a:pt x="37177" y="180186"/>
                    </a:lnTo>
                    <a:lnTo>
                      <a:pt x="37548" y="180753"/>
                    </a:lnTo>
                    <a:lnTo>
                      <a:pt x="37895" y="181412"/>
                    </a:lnTo>
                    <a:lnTo>
                      <a:pt x="38184" y="182199"/>
                    </a:lnTo>
                    <a:lnTo>
                      <a:pt x="38334" y="183113"/>
                    </a:lnTo>
                    <a:lnTo>
                      <a:pt x="38311" y="182963"/>
                    </a:lnTo>
                    <a:lnTo>
                      <a:pt x="38392" y="183356"/>
                    </a:lnTo>
                    <a:cubicBezTo>
                      <a:pt x="38878" y="183819"/>
                      <a:pt x="39086" y="184525"/>
                      <a:pt x="38959" y="185184"/>
                    </a:cubicBezTo>
                    <a:lnTo>
                      <a:pt x="38878" y="185520"/>
                    </a:lnTo>
                    <a:cubicBezTo>
                      <a:pt x="38786" y="186029"/>
                      <a:pt x="38473" y="186468"/>
                      <a:pt x="38045" y="186769"/>
                    </a:cubicBezTo>
                    <a:lnTo>
                      <a:pt x="36703" y="187683"/>
                    </a:lnTo>
                    <a:cubicBezTo>
                      <a:pt x="36599" y="187764"/>
                      <a:pt x="36472" y="187833"/>
                      <a:pt x="36356" y="187868"/>
                    </a:cubicBezTo>
                    <a:lnTo>
                      <a:pt x="35488" y="188227"/>
                    </a:lnTo>
                    <a:lnTo>
                      <a:pt x="35176" y="188412"/>
                    </a:lnTo>
                    <a:lnTo>
                      <a:pt x="34713" y="188690"/>
                    </a:lnTo>
                    <a:lnTo>
                      <a:pt x="33753" y="189141"/>
                    </a:lnTo>
                    <a:lnTo>
                      <a:pt x="32121" y="189592"/>
                    </a:lnTo>
                    <a:cubicBezTo>
                      <a:pt x="31971" y="189615"/>
                      <a:pt x="31844" y="189627"/>
                      <a:pt x="31693" y="189650"/>
                    </a:cubicBezTo>
                    <a:lnTo>
                      <a:pt x="31277" y="189650"/>
                    </a:lnTo>
                    <a:lnTo>
                      <a:pt x="30941" y="189708"/>
                    </a:lnTo>
                    <a:lnTo>
                      <a:pt x="29576" y="190020"/>
                    </a:lnTo>
                    <a:lnTo>
                      <a:pt x="29403" y="190078"/>
                    </a:lnTo>
                    <a:lnTo>
                      <a:pt x="28905" y="190402"/>
                    </a:lnTo>
                    <a:lnTo>
                      <a:pt x="28755" y="190552"/>
                    </a:lnTo>
                    <a:lnTo>
                      <a:pt x="27401" y="192126"/>
                    </a:lnTo>
                    <a:lnTo>
                      <a:pt x="27378" y="192161"/>
                    </a:lnTo>
                    <a:lnTo>
                      <a:pt x="27204" y="192843"/>
                    </a:lnTo>
                    <a:cubicBezTo>
                      <a:pt x="27031" y="193479"/>
                      <a:pt x="26533" y="194012"/>
                      <a:pt x="25908" y="194208"/>
                    </a:cubicBezTo>
                    <a:lnTo>
                      <a:pt x="24416" y="194717"/>
                    </a:lnTo>
                    <a:lnTo>
                      <a:pt x="23988" y="194868"/>
                    </a:lnTo>
                    <a:lnTo>
                      <a:pt x="23629" y="195030"/>
                    </a:lnTo>
                    <a:lnTo>
                      <a:pt x="22796" y="196245"/>
                    </a:lnTo>
                    <a:lnTo>
                      <a:pt x="22762" y="196326"/>
                    </a:lnTo>
                    <a:lnTo>
                      <a:pt x="22530" y="197621"/>
                    </a:lnTo>
                    <a:cubicBezTo>
                      <a:pt x="22530" y="197621"/>
                      <a:pt x="22438" y="198142"/>
                      <a:pt x="22438" y="198131"/>
                    </a:cubicBezTo>
                    <a:lnTo>
                      <a:pt x="22276" y="199091"/>
                    </a:lnTo>
                    <a:lnTo>
                      <a:pt x="22264" y="199207"/>
                    </a:lnTo>
                    <a:lnTo>
                      <a:pt x="22403" y="199716"/>
                    </a:lnTo>
                    <a:lnTo>
                      <a:pt x="22426" y="199785"/>
                    </a:lnTo>
                    <a:lnTo>
                      <a:pt x="22970" y="200456"/>
                    </a:lnTo>
                    <a:cubicBezTo>
                      <a:pt x="23317" y="200884"/>
                      <a:pt x="23479" y="201416"/>
                      <a:pt x="23409" y="201972"/>
                    </a:cubicBezTo>
                    <a:lnTo>
                      <a:pt x="23352" y="202400"/>
                    </a:lnTo>
                    <a:cubicBezTo>
                      <a:pt x="23317" y="202724"/>
                      <a:pt x="23190" y="203036"/>
                      <a:pt x="23004" y="203314"/>
                    </a:cubicBezTo>
                    <a:lnTo>
                      <a:pt x="22403" y="204193"/>
                    </a:lnTo>
                    <a:cubicBezTo>
                      <a:pt x="22299" y="204343"/>
                      <a:pt x="22171" y="204471"/>
                      <a:pt x="22033" y="204586"/>
                    </a:cubicBezTo>
                    <a:lnTo>
                      <a:pt x="21674" y="204899"/>
                    </a:lnTo>
                    <a:lnTo>
                      <a:pt x="21512" y="205049"/>
                    </a:lnTo>
                    <a:lnTo>
                      <a:pt x="21003" y="205836"/>
                    </a:lnTo>
                    <a:lnTo>
                      <a:pt x="21095" y="205998"/>
                    </a:lnTo>
                    <a:lnTo>
                      <a:pt x="21246" y="206229"/>
                    </a:lnTo>
                    <a:lnTo>
                      <a:pt x="21385" y="206368"/>
                    </a:lnTo>
                    <a:lnTo>
                      <a:pt x="22148" y="207004"/>
                    </a:lnTo>
                    <a:cubicBezTo>
                      <a:pt x="22576" y="207352"/>
                      <a:pt x="22831" y="207861"/>
                      <a:pt x="22866" y="208404"/>
                    </a:cubicBezTo>
                    <a:lnTo>
                      <a:pt x="22900" y="208913"/>
                    </a:lnTo>
                    <a:lnTo>
                      <a:pt x="22877" y="209272"/>
                    </a:lnTo>
                    <a:lnTo>
                      <a:pt x="23548" y="209237"/>
                    </a:lnTo>
                    <a:cubicBezTo>
                      <a:pt x="24231" y="209203"/>
                      <a:pt x="24890" y="209515"/>
                      <a:pt x="25284" y="210070"/>
                    </a:cubicBezTo>
                    <a:lnTo>
                      <a:pt x="25596" y="210499"/>
                    </a:lnTo>
                    <a:lnTo>
                      <a:pt x="26568" y="211979"/>
                    </a:lnTo>
                    <a:cubicBezTo>
                      <a:pt x="26730" y="212257"/>
                      <a:pt x="26822" y="212569"/>
                      <a:pt x="26846" y="212905"/>
                    </a:cubicBezTo>
                    <a:lnTo>
                      <a:pt x="26869" y="213437"/>
                    </a:lnTo>
                    <a:cubicBezTo>
                      <a:pt x="26880" y="213576"/>
                      <a:pt x="26869" y="213703"/>
                      <a:pt x="26857" y="213842"/>
                    </a:cubicBezTo>
                    <a:lnTo>
                      <a:pt x="26718" y="214606"/>
                    </a:lnTo>
                    <a:lnTo>
                      <a:pt x="26799" y="215126"/>
                    </a:lnTo>
                    <a:lnTo>
                      <a:pt x="26915" y="215416"/>
                    </a:lnTo>
                    <a:lnTo>
                      <a:pt x="27019" y="215682"/>
                    </a:lnTo>
                    <a:lnTo>
                      <a:pt x="27609" y="216133"/>
                    </a:lnTo>
                    <a:lnTo>
                      <a:pt x="28188" y="216723"/>
                    </a:lnTo>
                    <a:cubicBezTo>
                      <a:pt x="28546" y="217139"/>
                      <a:pt x="28720" y="217672"/>
                      <a:pt x="28674" y="218215"/>
                    </a:cubicBezTo>
                    <a:cubicBezTo>
                      <a:pt x="28662" y="218424"/>
                      <a:pt x="28604" y="218632"/>
                      <a:pt x="28523" y="218817"/>
                    </a:cubicBezTo>
                    <a:cubicBezTo>
                      <a:pt x="28674" y="219060"/>
                      <a:pt x="28778" y="219326"/>
                      <a:pt x="28801" y="219615"/>
                    </a:cubicBezTo>
                    <a:lnTo>
                      <a:pt x="28870" y="220124"/>
                    </a:lnTo>
                    <a:lnTo>
                      <a:pt x="28870" y="220888"/>
                    </a:lnTo>
                    <a:cubicBezTo>
                      <a:pt x="28859" y="221513"/>
                      <a:pt x="28558" y="222103"/>
                      <a:pt x="28049" y="222462"/>
                    </a:cubicBezTo>
                    <a:cubicBezTo>
                      <a:pt x="27551" y="222832"/>
                      <a:pt x="26903" y="222947"/>
                      <a:pt x="26302" y="222774"/>
                    </a:cubicBezTo>
                    <a:lnTo>
                      <a:pt x="25330" y="222496"/>
                    </a:lnTo>
                    <a:lnTo>
                      <a:pt x="24659" y="223109"/>
                    </a:lnTo>
                    <a:lnTo>
                      <a:pt x="24393" y="223422"/>
                    </a:lnTo>
                    <a:lnTo>
                      <a:pt x="23710" y="224243"/>
                    </a:lnTo>
                    <a:lnTo>
                      <a:pt x="23294" y="224648"/>
                    </a:lnTo>
                    <a:lnTo>
                      <a:pt x="23109" y="224891"/>
                    </a:lnTo>
                    <a:lnTo>
                      <a:pt x="22021" y="226580"/>
                    </a:lnTo>
                    <a:cubicBezTo>
                      <a:pt x="22079" y="226719"/>
                      <a:pt x="22114" y="226846"/>
                      <a:pt x="22137" y="226985"/>
                    </a:cubicBezTo>
                    <a:lnTo>
                      <a:pt x="22218" y="227483"/>
                    </a:lnTo>
                    <a:lnTo>
                      <a:pt x="22241" y="227795"/>
                    </a:lnTo>
                    <a:lnTo>
                      <a:pt x="22310" y="227934"/>
                    </a:lnTo>
                    <a:cubicBezTo>
                      <a:pt x="22403" y="228108"/>
                      <a:pt x="22461" y="228304"/>
                      <a:pt x="22495" y="228512"/>
                    </a:cubicBezTo>
                    <a:lnTo>
                      <a:pt x="22576" y="228998"/>
                    </a:lnTo>
                    <a:lnTo>
                      <a:pt x="22611" y="229253"/>
                    </a:lnTo>
                    <a:lnTo>
                      <a:pt x="22715" y="229450"/>
                    </a:lnTo>
                    <a:lnTo>
                      <a:pt x="22923" y="229855"/>
                    </a:lnTo>
                    <a:cubicBezTo>
                      <a:pt x="23028" y="230040"/>
                      <a:pt x="23109" y="230248"/>
                      <a:pt x="23155" y="230456"/>
                    </a:cubicBezTo>
                    <a:lnTo>
                      <a:pt x="23247" y="230988"/>
                    </a:lnTo>
                    <a:cubicBezTo>
                      <a:pt x="23305" y="231243"/>
                      <a:pt x="23305" y="231509"/>
                      <a:pt x="23247" y="231763"/>
                    </a:cubicBezTo>
                    <a:lnTo>
                      <a:pt x="23155" y="232226"/>
                    </a:lnTo>
                    <a:cubicBezTo>
                      <a:pt x="23085" y="232562"/>
                      <a:pt x="22947" y="232863"/>
                      <a:pt x="22715" y="233117"/>
                    </a:cubicBezTo>
                    <a:lnTo>
                      <a:pt x="21929" y="234066"/>
                    </a:lnTo>
                    <a:lnTo>
                      <a:pt x="21929" y="234332"/>
                    </a:lnTo>
                    <a:lnTo>
                      <a:pt x="21963" y="234355"/>
                    </a:lnTo>
                    <a:cubicBezTo>
                      <a:pt x="22357" y="234702"/>
                      <a:pt x="22588" y="235200"/>
                      <a:pt x="22634" y="235732"/>
                    </a:cubicBezTo>
                    <a:lnTo>
                      <a:pt x="22669" y="236449"/>
                    </a:lnTo>
                    <a:lnTo>
                      <a:pt x="22576" y="238520"/>
                    </a:lnTo>
                    <a:lnTo>
                      <a:pt x="22588" y="238937"/>
                    </a:lnTo>
                    <a:lnTo>
                      <a:pt x="22623" y="239399"/>
                    </a:lnTo>
                    <a:lnTo>
                      <a:pt x="22657" y="239932"/>
                    </a:lnTo>
                    <a:lnTo>
                      <a:pt x="22738" y="241065"/>
                    </a:lnTo>
                    <a:lnTo>
                      <a:pt x="22762" y="242153"/>
                    </a:lnTo>
                    <a:lnTo>
                      <a:pt x="22785" y="242581"/>
                    </a:lnTo>
                    <a:lnTo>
                      <a:pt x="22923" y="243611"/>
                    </a:lnTo>
                    <a:cubicBezTo>
                      <a:pt x="22958" y="243969"/>
                      <a:pt x="22912" y="244328"/>
                      <a:pt x="22762" y="244664"/>
                    </a:cubicBezTo>
                    <a:lnTo>
                      <a:pt x="22600" y="245011"/>
                    </a:lnTo>
                    <a:cubicBezTo>
                      <a:pt x="22310" y="245682"/>
                      <a:pt x="21662" y="246133"/>
                      <a:pt x="20922" y="246202"/>
                    </a:cubicBezTo>
                    <a:lnTo>
                      <a:pt x="20355" y="246237"/>
                    </a:lnTo>
                    <a:lnTo>
                      <a:pt x="20297" y="247232"/>
                    </a:lnTo>
                    <a:lnTo>
                      <a:pt x="20216" y="247915"/>
                    </a:lnTo>
                    <a:lnTo>
                      <a:pt x="20043" y="248910"/>
                    </a:lnTo>
                    <a:lnTo>
                      <a:pt x="20043" y="248979"/>
                    </a:lnTo>
                    <a:lnTo>
                      <a:pt x="20552" y="250703"/>
                    </a:lnTo>
                    <a:lnTo>
                      <a:pt x="20667" y="251039"/>
                    </a:lnTo>
                    <a:lnTo>
                      <a:pt x="20980" y="251640"/>
                    </a:lnTo>
                    <a:lnTo>
                      <a:pt x="21327" y="252762"/>
                    </a:lnTo>
                    <a:lnTo>
                      <a:pt x="21697" y="254452"/>
                    </a:lnTo>
                    <a:lnTo>
                      <a:pt x="21963" y="256048"/>
                    </a:lnTo>
                    <a:lnTo>
                      <a:pt x="22044" y="256361"/>
                    </a:lnTo>
                    <a:lnTo>
                      <a:pt x="22576" y="257703"/>
                    </a:lnTo>
                    <a:lnTo>
                      <a:pt x="24948" y="258524"/>
                    </a:lnTo>
                    <a:cubicBezTo>
                      <a:pt x="25307" y="258640"/>
                      <a:pt x="25619" y="258871"/>
                      <a:pt x="25862" y="259160"/>
                    </a:cubicBezTo>
                    <a:lnTo>
                      <a:pt x="26105" y="259450"/>
                    </a:lnTo>
                    <a:cubicBezTo>
                      <a:pt x="26603" y="260063"/>
                      <a:pt x="26695" y="260919"/>
                      <a:pt x="26337" y="261625"/>
                    </a:cubicBezTo>
                    <a:lnTo>
                      <a:pt x="26094" y="262088"/>
                    </a:lnTo>
                    <a:cubicBezTo>
                      <a:pt x="26013" y="262250"/>
                      <a:pt x="25908" y="262400"/>
                      <a:pt x="25804" y="262516"/>
                    </a:cubicBezTo>
                    <a:lnTo>
                      <a:pt x="24532" y="263916"/>
                    </a:lnTo>
                    <a:lnTo>
                      <a:pt x="24520" y="263950"/>
                    </a:lnTo>
                    <a:lnTo>
                      <a:pt x="24694" y="264297"/>
                    </a:lnTo>
                    <a:lnTo>
                      <a:pt x="24937" y="264726"/>
                    </a:lnTo>
                    <a:lnTo>
                      <a:pt x="25723" y="266241"/>
                    </a:lnTo>
                    <a:lnTo>
                      <a:pt x="26406" y="267791"/>
                    </a:lnTo>
                    <a:lnTo>
                      <a:pt x="26660" y="268532"/>
                    </a:lnTo>
                    <a:cubicBezTo>
                      <a:pt x="26660" y="268532"/>
                      <a:pt x="26811" y="269053"/>
                      <a:pt x="26811" y="269041"/>
                    </a:cubicBezTo>
                    <a:lnTo>
                      <a:pt x="26950" y="269469"/>
                    </a:lnTo>
                    <a:lnTo>
                      <a:pt x="27031" y="269677"/>
                    </a:lnTo>
                    <a:lnTo>
                      <a:pt x="27216" y="269955"/>
                    </a:lnTo>
                    <a:lnTo>
                      <a:pt x="27609" y="270742"/>
                    </a:lnTo>
                    <a:lnTo>
                      <a:pt x="28049" y="271864"/>
                    </a:lnTo>
                    <a:lnTo>
                      <a:pt x="28234" y="272570"/>
                    </a:lnTo>
                    <a:lnTo>
                      <a:pt x="28465" y="273785"/>
                    </a:lnTo>
                    <a:lnTo>
                      <a:pt x="28951" y="277568"/>
                    </a:lnTo>
                    <a:lnTo>
                      <a:pt x="29021" y="278007"/>
                    </a:lnTo>
                    <a:lnTo>
                      <a:pt x="29125" y="278493"/>
                    </a:lnTo>
                    <a:lnTo>
                      <a:pt x="29322" y="279639"/>
                    </a:lnTo>
                    <a:cubicBezTo>
                      <a:pt x="29356" y="279916"/>
                      <a:pt x="29345" y="280217"/>
                      <a:pt x="29287" y="280483"/>
                    </a:cubicBezTo>
                    <a:lnTo>
                      <a:pt x="29136" y="280992"/>
                    </a:lnTo>
                    <a:lnTo>
                      <a:pt x="28650" y="282184"/>
                    </a:lnTo>
                    <a:lnTo>
                      <a:pt x="28489" y="282612"/>
                    </a:lnTo>
                    <a:lnTo>
                      <a:pt x="28408" y="282820"/>
                    </a:lnTo>
                    <a:lnTo>
                      <a:pt x="28396" y="283063"/>
                    </a:lnTo>
                    <a:lnTo>
                      <a:pt x="28384" y="285192"/>
                    </a:lnTo>
                    <a:lnTo>
                      <a:pt x="28026" y="289022"/>
                    </a:lnTo>
                    <a:lnTo>
                      <a:pt x="28003" y="289508"/>
                    </a:lnTo>
                    <a:lnTo>
                      <a:pt x="27910" y="291590"/>
                    </a:lnTo>
                    <a:lnTo>
                      <a:pt x="27922" y="292030"/>
                    </a:lnTo>
                    <a:lnTo>
                      <a:pt x="27933" y="292481"/>
                    </a:lnTo>
                    <a:lnTo>
                      <a:pt x="27991" y="292932"/>
                    </a:lnTo>
                    <a:lnTo>
                      <a:pt x="28014" y="293222"/>
                    </a:lnTo>
                    <a:lnTo>
                      <a:pt x="28107" y="293476"/>
                    </a:lnTo>
                    <a:lnTo>
                      <a:pt x="28211" y="293754"/>
                    </a:lnTo>
                    <a:lnTo>
                      <a:pt x="28246" y="293812"/>
                    </a:lnTo>
                    <a:lnTo>
                      <a:pt x="28489" y="294043"/>
                    </a:lnTo>
                    <a:lnTo>
                      <a:pt x="29055" y="294783"/>
                    </a:lnTo>
                    <a:lnTo>
                      <a:pt x="30583" y="297028"/>
                    </a:lnTo>
                    <a:lnTo>
                      <a:pt x="30941" y="297687"/>
                    </a:lnTo>
                    <a:lnTo>
                      <a:pt x="31647" y="299076"/>
                    </a:lnTo>
                    <a:lnTo>
                      <a:pt x="31844" y="299400"/>
                    </a:lnTo>
                    <a:lnTo>
                      <a:pt x="32677" y="300545"/>
                    </a:lnTo>
                    <a:lnTo>
                      <a:pt x="32816" y="300696"/>
                    </a:lnTo>
                    <a:lnTo>
                      <a:pt x="35477" y="302581"/>
                    </a:lnTo>
                    <a:lnTo>
                      <a:pt x="36402" y="303438"/>
                    </a:lnTo>
                    <a:lnTo>
                      <a:pt x="37629" y="302593"/>
                    </a:lnTo>
                    <a:cubicBezTo>
                      <a:pt x="38404" y="302061"/>
                      <a:pt x="39457" y="302153"/>
                      <a:pt x="40139" y="302801"/>
                    </a:cubicBezTo>
                    <a:lnTo>
                      <a:pt x="40452" y="303114"/>
                    </a:lnTo>
                    <a:cubicBezTo>
                      <a:pt x="40590" y="303229"/>
                      <a:pt x="40695" y="303368"/>
                      <a:pt x="40787" y="303530"/>
                    </a:cubicBezTo>
                    <a:lnTo>
                      <a:pt x="42708" y="306758"/>
                    </a:lnTo>
                    <a:cubicBezTo>
                      <a:pt x="42881" y="307070"/>
                      <a:pt x="42974" y="307394"/>
                      <a:pt x="42985" y="307753"/>
                    </a:cubicBezTo>
                    <a:lnTo>
                      <a:pt x="42985" y="308216"/>
                    </a:lnTo>
                    <a:cubicBezTo>
                      <a:pt x="42997" y="308563"/>
                      <a:pt x="42916" y="308898"/>
                      <a:pt x="42754" y="309211"/>
                    </a:cubicBezTo>
                    <a:lnTo>
                      <a:pt x="41076" y="312346"/>
                    </a:lnTo>
                    <a:lnTo>
                      <a:pt x="40822" y="313191"/>
                    </a:lnTo>
                    <a:lnTo>
                      <a:pt x="40706" y="313515"/>
                    </a:lnTo>
                    <a:lnTo>
                      <a:pt x="40706" y="313607"/>
                    </a:lnTo>
                    <a:lnTo>
                      <a:pt x="40718" y="314024"/>
                    </a:lnTo>
                    <a:lnTo>
                      <a:pt x="40729" y="314128"/>
                    </a:lnTo>
                    <a:lnTo>
                      <a:pt x="41770" y="316118"/>
                    </a:lnTo>
                    <a:lnTo>
                      <a:pt x="42002" y="316511"/>
                    </a:lnTo>
                    <a:lnTo>
                      <a:pt x="43679" y="319161"/>
                    </a:lnTo>
                    <a:lnTo>
                      <a:pt x="43946" y="319554"/>
                    </a:lnTo>
                    <a:lnTo>
                      <a:pt x="46757" y="323476"/>
                    </a:lnTo>
                    <a:lnTo>
                      <a:pt x="47220" y="324251"/>
                    </a:lnTo>
                    <a:lnTo>
                      <a:pt x="47683" y="325258"/>
                    </a:lnTo>
                    <a:lnTo>
                      <a:pt x="47995" y="326183"/>
                    </a:lnTo>
                    <a:lnTo>
                      <a:pt x="48307" y="327838"/>
                    </a:lnTo>
                    <a:lnTo>
                      <a:pt x="48296" y="327745"/>
                    </a:lnTo>
                    <a:lnTo>
                      <a:pt x="48620" y="329319"/>
                    </a:lnTo>
                    <a:lnTo>
                      <a:pt x="48678" y="330244"/>
                    </a:lnTo>
                    <a:lnTo>
                      <a:pt x="48608" y="331309"/>
                    </a:lnTo>
                    <a:lnTo>
                      <a:pt x="48770" y="333310"/>
                    </a:lnTo>
                    <a:lnTo>
                      <a:pt x="49013" y="337093"/>
                    </a:lnTo>
                    <a:cubicBezTo>
                      <a:pt x="49025" y="337279"/>
                      <a:pt x="49013" y="337487"/>
                      <a:pt x="48978" y="337672"/>
                    </a:cubicBezTo>
                    <a:cubicBezTo>
                      <a:pt x="48978" y="337672"/>
                      <a:pt x="48863" y="338193"/>
                      <a:pt x="48863" y="338181"/>
                    </a:cubicBezTo>
                    <a:lnTo>
                      <a:pt x="48747" y="338679"/>
                    </a:lnTo>
                    <a:lnTo>
                      <a:pt x="48666" y="339118"/>
                    </a:lnTo>
                    <a:lnTo>
                      <a:pt x="48608" y="339581"/>
                    </a:lnTo>
                    <a:lnTo>
                      <a:pt x="48539" y="340044"/>
                    </a:lnTo>
                    <a:lnTo>
                      <a:pt x="48504" y="340634"/>
                    </a:lnTo>
                    <a:lnTo>
                      <a:pt x="48573" y="340773"/>
                    </a:lnTo>
                    <a:lnTo>
                      <a:pt x="48712" y="340807"/>
                    </a:lnTo>
                    <a:lnTo>
                      <a:pt x="50702" y="341270"/>
                    </a:lnTo>
                    <a:cubicBezTo>
                      <a:pt x="50876" y="341328"/>
                      <a:pt x="51049" y="341386"/>
                      <a:pt x="51211" y="341467"/>
                    </a:cubicBezTo>
                    <a:lnTo>
                      <a:pt x="51663" y="341721"/>
                    </a:lnTo>
                    <a:cubicBezTo>
                      <a:pt x="51836" y="341814"/>
                      <a:pt x="51987" y="341930"/>
                      <a:pt x="52125" y="342080"/>
                    </a:cubicBezTo>
                    <a:lnTo>
                      <a:pt x="54185" y="344232"/>
                    </a:lnTo>
                    <a:lnTo>
                      <a:pt x="54636" y="344915"/>
                    </a:lnTo>
                    <a:lnTo>
                      <a:pt x="55099" y="345840"/>
                    </a:lnTo>
                    <a:lnTo>
                      <a:pt x="55585" y="346685"/>
                    </a:lnTo>
                    <a:lnTo>
                      <a:pt x="55839" y="347090"/>
                    </a:lnTo>
                    <a:lnTo>
                      <a:pt x="56117" y="347506"/>
                    </a:lnTo>
                    <a:lnTo>
                      <a:pt x="56614" y="348420"/>
                    </a:lnTo>
                    <a:lnTo>
                      <a:pt x="57679" y="349033"/>
                    </a:lnTo>
                    <a:lnTo>
                      <a:pt x="59148" y="349924"/>
                    </a:lnTo>
                    <a:cubicBezTo>
                      <a:pt x="59553" y="350190"/>
                      <a:pt x="59831" y="350584"/>
                      <a:pt x="59970" y="351035"/>
                    </a:cubicBezTo>
                    <a:lnTo>
                      <a:pt x="60583" y="353094"/>
                    </a:lnTo>
                    <a:cubicBezTo>
                      <a:pt x="60583" y="353094"/>
                      <a:pt x="60733" y="353603"/>
                      <a:pt x="60733" y="353592"/>
                    </a:cubicBezTo>
                    <a:cubicBezTo>
                      <a:pt x="60733" y="353592"/>
                      <a:pt x="60884" y="354112"/>
                      <a:pt x="60884" y="354101"/>
                    </a:cubicBezTo>
                    <a:lnTo>
                      <a:pt x="64158" y="364884"/>
                    </a:lnTo>
                    <a:cubicBezTo>
                      <a:pt x="64343" y="365497"/>
                      <a:pt x="64227" y="366156"/>
                      <a:pt x="63846" y="366677"/>
                    </a:cubicBezTo>
                    <a:lnTo>
                      <a:pt x="63568" y="367036"/>
                    </a:lnTo>
                    <a:cubicBezTo>
                      <a:pt x="63429" y="367209"/>
                      <a:pt x="63279" y="367371"/>
                      <a:pt x="63082" y="367487"/>
                    </a:cubicBezTo>
                    <a:lnTo>
                      <a:pt x="62341" y="367984"/>
                    </a:lnTo>
                    <a:lnTo>
                      <a:pt x="62446" y="369627"/>
                    </a:lnTo>
                    <a:lnTo>
                      <a:pt x="62422" y="370368"/>
                    </a:lnTo>
                    <a:lnTo>
                      <a:pt x="62237" y="372138"/>
                    </a:lnTo>
                    <a:lnTo>
                      <a:pt x="62122" y="372809"/>
                    </a:lnTo>
                    <a:lnTo>
                      <a:pt x="61508" y="375030"/>
                    </a:lnTo>
                    <a:cubicBezTo>
                      <a:pt x="61439" y="375273"/>
                      <a:pt x="61335" y="375482"/>
                      <a:pt x="61184" y="375690"/>
                    </a:cubicBezTo>
                    <a:lnTo>
                      <a:pt x="60872" y="376118"/>
                    </a:lnTo>
                    <a:lnTo>
                      <a:pt x="60479" y="376569"/>
                    </a:lnTo>
                    <a:lnTo>
                      <a:pt x="60213" y="376939"/>
                    </a:lnTo>
                    <a:cubicBezTo>
                      <a:pt x="60213" y="376939"/>
                      <a:pt x="59900" y="377367"/>
                      <a:pt x="59923" y="377344"/>
                    </a:cubicBezTo>
                    <a:lnTo>
                      <a:pt x="59611" y="377784"/>
                    </a:lnTo>
                    <a:lnTo>
                      <a:pt x="59368" y="378119"/>
                    </a:lnTo>
                    <a:lnTo>
                      <a:pt x="58246" y="380364"/>
                    </a:lnTo>
                    <a:cubicBezTo>
                      <a:pt x="58246" y="380364"/>
                      <a:pt x="58003" y="380850"/>
                      <a:pt x="58014" y="380827"/>
                    </a:cubicBezTo>
                    <a:lnTo>
                      <a:pt x="57771" y="381313"/>
                    </a:lnTo>
                    <a:lnTo>
                      <a:pt x="57829" y="381209"/>
                    </a:lnTo>
                    <a:lnTo>
                      <a:pt x="57332" y="382296"/>
                    </a:lnTo>
                    <a:lnTo>
                      <a:pt x="56730" y="383361"/>
                    </a:lnTo>
                    <a:cubicBezTo>
                      <a:pt x="56626" y="383546"/>
                      <a:pt x="56476" y="383719"/>
                      <a:pt x="56314" y="383858"/>
                    </a:cubicBezTo>
                    <a:lnTo>
                      <a:pt x="55770" y="384321"/>
                    </a:lnTo>
                    <a:lnTo>
                      <a:pt x="55203" y="384726"/>
                    </a:lnTo>
                    <a:lnTo>
                      <a:pt x="55457" y="385350"/>
                    </a:lnTo>
                    <a:lnTo>
                      <a:pt x="55608" y="385512"/>
                    </a:lnTo>
                    <a:lnTo>
                      <a:pt x="56395" y="386450"/>
                    </a:lnTo>
                    <a:lnTo>
                      <a:pt x="58558" y="386380"/>
                    </a:lnTo>
                    <a:cubicBezTo>
                      <a:pt x="59322" y="386357"/>
                      <a:pt x="60028" y="386774"/>
                      <a:pt x="60386" y="387433"/>
                    </a:cubicBezTo>
                    <a:lnTo>
                      <a:pt x="60548" y="387757"/>
                    </a:lnTo>
                    <a:cubicBezTo>
                      <a:pt x="60756" y="388127"/>
                      <a:pt x="60826" y="388590"/>
                      <a:pt x="60756" y="389018"/>
                    </a:cubicBezTo>
                    <a:lnTo>
                      <a:pt x="60583" y="390106"/>
                    </a:lnTo>
                    <a:cubicBezTo>
                      <a:pt x="60560" y="390245"/>
                      <a:pt x="60513" y="390383"/>
                      <a:pt x="60467" y="390522"/>
                    </a:cubicBezTo>
                    <a:lnTo>
                      <a:pt x="60270" y="391020"/>
                    </a:lnTo>
                    <a:cubicBezTo>
                      <a:pt x="60178" y="391251"/>
                      <a:pt x="60039" y="391448"/>
                      <a:pt x="59866" y="391633"/>
                    </a:cubicBezTo>
                    <a:lnTo>
                      <a:pt x="59599" y="391899"/>
                    </a:lnTo>
                    <a:lnTo>
                      <a:pt x="59414" y="393588"/>
                    </a:lnTo>
                    <a:lnTo>
                      <a:pt x="59449" y="393820"/>
                    </a:lnTo>
                    <a:cubicBezTo>
                      <a:pt x="59472" y="393993"/>
                      <a:pt x="59484" y="394167"/>
                      <a:pt x="59472" y="394329"/>
                    </a:cubicBezTo>
                    <a:lnTo>
                      <a:pt x="59449" y="394861"/>
                    </a:lnTo>
                    <a:lnTo>
                      <a:pt x="59299" y="395648"/>
                    </a:lnTo>
                    <a:cubicBezTo>
                      <a:pt x="59264" y="395810"/>
                      <a:pt x="59206" y="395972"/>
                      <a:pt x="59125" y="396133"/>
                    </a:cubicBezTo>
                    <a:lnTo>
                      <a:pt x="59299" y="397614"/>
                    </a:lnTo>
                    <a:cubicBezTo>
                      <a:pt x="59310" y="397765"/>
                      <a:pt x="59310" y="397904"/>
                      <a:pt x="59299" y="398054"/>
                    </a:cubicBezTo>
                    <a:lnTo>
                      <a:pt x="59241" y="398552"/>
                    </a:lnTo>
                    <a:cubicBezTo>
                      <a:pt x="59183" y="399049"/>
                      <a:pt x="58952" y="399512"/>
                      <a:pt x="58558" y="399847"/>
                    </a:cubicBezTo>
                    <a:lnTo>
                      <a:pt x="56140" y="401965"/>
                    </a:lnTo>
                    <a:lnTo>
                      <a:pt x="55596" y="402381"/>
                    </a:lnTo>
                    <a:lnTo>
                      <a:pt x="55053" y="402670"/>
                    </a:lnTo>
                    <a:lnTo>
                      <a:pt x="54867" y="402821"/>
                    </a:lnTo>
                    <a:lnTo>
                      <a:pt x="54555" y="403145"/>
                    </a:lnTo>
                    <a:lnTo>
                      <a:pt x="54023" y="403596"/>
                    </a:lnTo>
                    <a:lnTo>
                      <a:pt x="53236" y="404082"/>
                    </a:lnTo>
                    <a:lnTo>
                      <a:pt x="52496" y="404394"/>
                    </a:lnTo>
                    <a:lnTo>
                      <a:pt x="52473" y="404406"/>
                    </a:lnTo>
                    <a:lnTo>
                      <a:pt x="52473" y="404822"/>
                    </a:lnTo>
                    <a:lnTo>
                      <a:pt x="52496" y="404938"/>
                    </a:lnTo>
                    <a:lnTo>
                      <a:pt x="52843" y="405771"/>
                    </a:lnTo>
                    <a:lnTo>
                      <a:pt x="53155" y="406627"/>
                    </a:lnTo>
                    <a:lnTo>
                      <a:pt x="53699" y="409253"/>
                    </a:lnTo>
                    <a:lnTo>
                      <a:pt x="54312" y="413048"/>
                    </a:lnTo>
                    <a:cubicBezTo>
                      <a:pt x="54312" y="413048"/>
                      <a:pt x="54393" y="413580"/>
                      <a:pt x="54393" y="413569"/>
                    </a:cubicBezTo>
                    <a:cubicBezTo>
                      <a:pt x="54393" y="413569"/>
                      <a:pt x="54486" y="414089"/>
                      <a:pt x="54474" y="414066"/>
                    </a:cubicBezTo>
                    <a:lnTo>
                      <a:pt x="55261" y="418324"/>
                    </a:lnTo>
                    <a:lnTo>
                      <a:pt x="57656" y="434406"/>
                    </a:lnTo>
                    <a:lnTo>
                      <a:pt x="57795" y="436234"/>
                    </a:lnTo>
                    <a:cubicBezTo>
                      <a:pt x="58038" y="436407"/>
                      <a:pt x="58234" y="436639"/>
                      <a:pt x="58373" y="436905"/>
                    </a:cubicBezTo>
                    <a:lnTo>
                      <a:pt x="58604" y="437310"/>
                    </a:lnTo>
                    <a:cubicBezTo>
                      <a:pt x="58743" y="437553"/>
                      <a:pt x="58813" y="437819"/>
                      <a:pt x="58836" y="438085"/>
                    </a:cubicBezTo>
                    <a:lnTo>
                      <a:pt x="59033" y="440410"/>
                    </a:lnTo>
                    <a:lnTo>
                      <a:pt x="58998" y="444263"/>
                    </a:lnTo>
                    <a:lnTo>
                      <a:pt x="58917" y="444934"/>
                    </a:lnTo>
                    <a:lnTo>
                      <a:pt x="58709" y="446126"/>
                    </a:lnTo>
                    <a:lnTo>
                      <a:pt x="58593" y="446566"/>
                    </a:lnTo>
                    <a:lnTo>
                      <a:pt x="58593" y="446797"/>
                    </a:lnTo>
                    <a:lnTo>
                      <a:pt x="58662" y="448313"/>
                    </a:lnTo>
                    <a:lnTo>
                      <a:pt x="58662" y="450569"/>
                    </a:lnTo>
                    <a:lnTo>
                      <a:pt x="58662" y="451089"/>
                    </a:lnTo>
                    <a:lnTo>
                      <a:pt x="58662" y="451575"/>
                    </a:lnTo>
                    <a:lnTo>
                      <a:pt x="58685" y="452061"/>
                    </a:lnTo>
                    <a:lnTo>
                      <a:pt x="58628" y="452883"/>
                    </a:lnTo>
                    <a:lnTo>
                      <a:pt x="58419" y="454144"/>
                    </a:lnTo>
                    <a:cubicBezTo>
                      <a:pt x="58385" y="454352"/>
                      <a:pt x="58304" y="454560"/>
                      <a:pt x="58188" y="454745"/>
                    </a:cubicBezTo>
                    <a:lnTo>
                      <a:pt x="57945" y="455185"/>
                    </a:lnTo>
                    <a:cubicBezTo>
                      <a:pt x="57876" y="455301"/>
                      <a:pt x="57783" y="455428"/>
                      <a:pt x="57690" y="455532"/>
                    </a:cubicBezTo>
                    <a:lnTo>
                      <a:pt x="57864" y="455937"/>
                    </a:lnTo>
                    <a:cubicBezTo>
                      <a:pt x="57945" y="456099"/>
                      <a:pt x="57980" y="456261"/>
                      <a:pt x="58014" y="456423"/>
                    </a:cubicBezTo>
                    <a:lnTo>
                      <a:pt x="58107" y="456932"/>
                    </a:lnTo>
                    <a:cubicBezTo>
                      <a:pt x="58142" y="457198"/>
                      <a:pt x="58142" y="457464"/>
                      <a:pt x="58084" y="457730"/>
                    </a:cubicBezTo>
                    <a:lnTo>
                      <a:pt x="57424" y="460403"/>
                    </a:lnTo>
                    <a:lnTo>
                      <a:pt x="56730" y="462543"/>
                    </a:lnTo>
                    <a:lnTo>
                      <a:pt x="55434" y="466141"/>
                    </a:lnTo>
                    <a:lnTo>
                      <a:pt x="56071" y="468432"/>
                    </a:lnTo>
                    <a:lnTo>
                      <a:pt x="56233" y="468849"/>
                    </a:lnTo>
                    <a:lnTo>
                      <a:pt x="57170" y="471359"/>
                    </a:lnTo>
                    <a:cubicBezTo>
                      <a:pt x="57170" y="471359"/>
                      <a:pt x="57343" y="471868"/>
                      <a:pt x="57343" y="471857"/>
                    </a:cubicBezTo>
                    <a:cubicBezTo>
                      <a:pt x="57343" y="471857"/>
                      <a:pt x="57528" y="472354"/>
                      <a:pt x="57517" y="472308"/>
                    </a:cubicBezTo>
                    <a:lnTo>
                      <a:pt x="58130" y="473789"/>
                    </a:lnTo>
                    <a:lnTo>
                      <a:pt x="58327" y="474483"/>
                    </a:lnTo>
                    <a:cubicBezTo>
                      <a:pt x="58558" y="475281"/>
                      <a:pt x="58269" y="476138"/>
                      <a:pt x="57609" y="476635"/>
                    </a:cubicBezTo>
                    <a:lnTo>
                      <a:pt x="55029" y="478556"/>
                    </a:lnTo>
                    <a:cubicBezTo>
                      <a:pt x="54786" y="478741"/>
                      <a:pt x="54497" y="478880"/>
                      <a:pt x="54185" y="478926"/>
                    </a:cubicBezTo>
                    <a:lnTo>
                      <a:pt x="53317" y="479042"/>
                    </a:lnTo>
                    <a:lnTo>
                      <a:pt x="51177" y="479042"/>
                    </a:lnTo>
                    <a:lnTo>
                      <a:pt x="50239" y="478926"/>
                    </a:lnTo>
                    <a:lnTo>
                      <a:pt x="46815" y="478220"/>
                    </a:lnTo>
                    <a:lnTo>
                      <a:pt x="46607" y="478232"/>
                    </a:lnTo>
                    <a:lnTo>
                      <a:pt x="42384" y="478671"/>
                    </a:lnTo>
                    <a:lnTo>
                      <a:pt x="41551" y="478660"/>
                    </a:lnTo>
                    <a:lnTo>
                      <a:pt x="38797" y="478428"/>
                    </a:lnTo>
                    <a:cubicBezTo>
                      <a:pt x="38277" y="478394"/>
                      <a:pt x="37791" y="478151"/>
                      <a:pt x="37455" y="477746"/>
                    </a:cubicBezTo>
                    <a:lnTo>
                      <a:pt x="37143" y="477399"/>
                    </a:lnTo>
                    <a:lnTo>
                      <a:pt x="37120" y="477375"/>
                    </a:lnTo>
                    <a:lnTo>
                      <a:pt x="37108" y="477387"/>
                    </a:lnTo>
                    <a:lnTo>
                      <a:pt x="36113" y="477561"/>
                    </a:lnTo>
                    <a:lnTo>
                      <a:pt x="35176" y="477584"/>
                    </a:lnTo>
                    <a:cubicBezTo>
                      <a:pt x="35349" y="477931"/>
                      <a:pt x="35419" y="478324"/>
                      <a:pt x="35373" y="478718"/>
                    </a:cubicBezTo>
                    <a:lnTo>
                      <a:pt x="35176" y="480372"/>
                    </a:lnTo>
                    <a:cubicBezTo>
                      <a:pt x="35141" y="480627"/>
                      <a:pt x="35037" y="480870"/>
                      <a:pt x="34921" y="481089"/>
                    </a:cubicBezTo>
                    <a:lnTo>
                      <a:pt x="33834" y="482917"/>
                    </a:lnTo>
                    <a:lnTo>
                      <a:pt x="34412" y="483322"/>
                    </a:lnTo>
                    <a:lnTo>
                      <a:pt x="35095" y="483299"/>
                    </a:lnTo>
                    <a:lnTo>
                      <a:pt x="38462" y="483369"/>
                    </a:lnTo>
                    <a:lnTo>
                      <a:pt x="39838" y="483450"/>
                    </a:lnTo>
                    <a:cubicBezTo>
                      <a:pt x="39838" y="483450"/>
                      <a:pt x="40359" y="483542"/>
                      <a:pt x="40347" y="483542"/>
                    </a:cubicBezTo>
                    <a:lnTo>
                      <a:pt x="40556" y="483565"/>
                    </a:lnTo>
                    <a:lnTo>
                      <a:pt x="42361" y="483299"/>
                    </a:lnTo>
                    <a:cubicBezTo>
                      <a:pt x="42534" y="483276"/>
                      <a:pt x="42708" y="483276"/>
                      <a:pt x="42870" y="483288"/>
                    </a:cubicBezTo>
                    <a:lnTo>
                      <a:pt x="43390" y="483345"/>
                    </a:lnTo>
                    <a:lnTo>
                      <a:pt x="44281" y="483588"/>
                    </a:lnTo>
                    <a:lnTo>
                      <a:pt x="44941" y="483854"/>
                    </a:lnTo>
                    <a:cubicBezTo>
                      <a:pt x="45149" y="483935"/>
                      <a:pt x="45346" y="484051"/>
                      <a:pt x="45519" y="484202"/>
                    </a:cubicBezTo>
                    <a:lnTo>
                      <a:pt x="47127" y="485636"/>
                    </a:lnTo>
                    <a:cubicBezTo>
                      <a:pt x="47243" y="485740"/>
                      <a:pt x="47370" y="485879"/>
                      <a:pt x="47463" y="486006"/>
                    </a:cubicBezTo>
                    <a:lnTo>
                      <a:pt x="48064" y="486886"/>
                    </a:lnTo>
                    <a:lnTo>
                      <a:pt x="48435" y="487661"/>
                    </a:lnTo>
                    <a:lnTo>
                      <a:pt x="48516" y="487939"/>
                    </a:lnTo>
                    <a:lnTo>
                      <a:pt x="48805" y="488193"/>
                    </a:lnTo>
                    <a:lnTo>
                      <a:pt x="49198" y="488517"/>
                    </a:lnTo>
                    <a:cubicBezTo>
                      <a:pt x="49302" y="488598"/>
                      <a:pt x="49407" y="488702"/>
                      <a:pt x="49488" y="488806"/>
                    </a:cubicBezTo>
                    <a:lnTo>
                      <a:pt x="49823" y="489211"/>
                    </a:lnTo>
                    <a:lnTo>
                      <a:pt x="50540" y="490334"/>
                    </a:lnTo>
                    <a:cubicBezTo>
                      <a:pt x="50679" y="490542"/>
                      <a:pt x="50772" y="490785"/>
                      <a:pt x="50806" y="491039"/>
                    </a:cubicBezTo>
                    <a:lnTo>
                      <a:pt x="50887" y="491525"/>
                    </a:lnTo>
                    <a:cubicBezTo>
                      <a:pt x="50957" y="491872"/>
                      <a:pt x="50911" y="492231"/>
                      <a:pt x="50795" y="492567"/>
                    </a:cubicBezTo>
                    <a:lnTo>
                      <a:pt x="49846" y="495077"/>
                    </a:lnTo>
                    <a:lnTo>
                      <a:pt x="49476" y="495783"/>
                    </a:lnTo>
                    <a:cubicBezTo>
                      <a:pt x="49187" y="496304"/>
                      <a:pt x="48678" y="496662"/>
                      <a:pt x="48088" y="496778"/>
                    </a:cubicBezTo>
                    <a:lnTo>
                      <a:pt x="47903" y="498132"/>
                    </a:lnTo>
                    <a:cubicBezTo>
                      <a:pt x="48817" y="498652"/>
                      <a:pt x="49175" y="499774"/>
                      <a:pt x="48736" y="500723"/>
                    </a:cubicBezTo>
                    <a:lnTo>
                      <a:pt x="48585" y="501047"/>
                    </a:lnTo>
                    <a:cubicBezTo>
                      <a:pt x="48469" y="501313"/>
                      <a:pt x="48296" y="501545"/>
                      <a:pt x="48064" y="501730"/>
                    </a:cubicBezTo>
                    <a:lnTo>
                      <a:pt x="46422" y="503118"/>
                    </a:lnTo>
                    <a:cubicBezTo>
                      <a:pt x="46051" y="503442"/>
                      <a:pt x="45577" y="503604"/>
                      <a:pt x="45080" y="503581"/>
                    </a:cubicBezTo>
                    <a:lnTo>
                      <a:pt x="44385" y="503569"/>
                    </a:lnTo>
                    <a:lnTo>
                      <a:pt x="44316" y="503673"/>
                    </a:lnTo>
                    <a:lnTo>
                      <a:pt x="43818" y="504344"/>
                    </a:lnTo>
                    <a:lnTo>
                      <a:pt x="42870" y="505293"/>
                    </a:lnTo>
                    <a:cubicBezTo>
                      <a:pt x="42696" y="505444"/>
                      <a:pt x="42511" y="505571"/>
                      <a:pt x="42291" y="505663"/>
                    </a:cubicBezTo>
                    <a:lnTo>
                      <a:pt x="42083" y="506439"/>
                    </a:lnTo>
                    <a:lnTo>
                      <a:pt x="42095" y="506473"/>
                    </a:lnTo>
                    <a:cubicBezTo>
                      <a:pt x="42210" y="506705"/>
                      <a:pt x="42268" y="506959"/>
                      <a:pt x="42280" y="507214"/>
                    </a:cubicBezTo>
                    <a:lnTo>
                      <a:pt x="42314" y="507746"/>
                    </a:lnTo>
                    <a:cubicBezTo>
                      <a:pt x="42326" y="508070"/>
                      <a:pt x="42280" y="508382"/>
                      <a:pt x="42141" y="508683"/>
                    </a:cubicBezTo>
                    <a:lnTo>
                      <a:pt x="41944" y="509146"/>
                    </a:lnTo>
                    <a:cubicBezTo>
                      <a:pt x="41875" y="509308"/>
                      <a:pt x="41782" y="509458"/>
                      <a:pt x="41678" y="509586"/>
                    </a:cubicBezTo>
                    <a:lnTo>
                      <a:pt x="41088" y="510303"/>
                    </a:lnTo>
                    <a:cubicBezTo>
                      <a:pt x="41123" y="510338"/>
                      <a:pt x="41169" y="510395"/>
                      <a:pt x="41192" y="510442"/>
                    </a:cubicBezTo>
                    <a:lnTo>
                      <a:pt x="41470" y="510847"/>
                    </a:lnTo>
                    <a:cubicBezTo>
                      <a:pt x="41956" y="511055"/>
                      <a:pt x="42337" y="511460"/>
                      <a:pt x="42523" y="511957"/>
                    </a:cubicBezTo>
                    <a:lnTo>
                      <a:pt x="42638" y="512247"/>
                    </a:lnTo>
                    <a:cubicBezTo>
                      <a:pt x="42951" y="513033"/>
                      <a:pt x="42719" y="513936"/>
                      <a:pt x="42071" y="514480"/>
                    </a:cubicBezTo>
                    <a:lnTo>
                      <a:pt x="41678" y="514827"/>
                    </a:lnTo>
                    <a:cubicBezTo>
                      <a:pt x="41366" y="515093"/>
                      <a:pt x="40984" y="515266"/>
                      <a:pt x="40567" y="515313"/>
                    </a:cubicBezTo>
                    <a:lnTo>
                      <a:pt x="36460" y="515706"/>
                    </a:lnTo>
                    <a:cubicBezTo>
                      <a:pt x="36460" y="515706"/>
                      <a:pt x="35928" y="515648"/>
                      <a:pt x="35963" y="515671"/>
                    </a:cubicBezTo>
                    <a:lnTo>
                      <a:pt x="35430" y="515636"/>
                    </a:lnTo>
                    <a:lnTo>
                      <a:pt x="34366" y="515579"/>
                    </a:lnTo>
                    <a:lnTo>
                      <a:pt x="33579" y="515440"/>
                    </a:lnTo>
                    <a:lnTo>
                      <a:pt x="32874" y="515197"/>
                    </a:lnTo>
                    <a:lnTo>
                      <a:pt x="31855" y="514873"/>
                    </a:lnTo>
                    <a:lnTo>
                      <a:pt x="30791" y="514503"/>
                    </a:lnTo>
                    <a:lnTo>
                      <a:pt x="30351" y="514352"/>
                    </a:lnTo>
                    <a:lnTo>
                      <a:pt x="29912" y="514237"/>
                    </a:lnTo>
                    <a:lnTo>
                      <a:pt x="25874" y="513184"/>
                    </a:lnTo>
                    <a:lnTo>
                      <a:pt x="25515" y="513149"/>
                    </a:lnTo>
                    <a:lnTo>
                      <a:pt x="24925" y="513091"/>
                    </a:lnTo>
                    <a:lnTo>
                      <a:pt x="24763" y="513508"/>
                    </a:lnTo>
                    <a:lnTo>
                      <a:pt x="24451" y="514190"/>
                    </a:lnTo>
                    <a:lnTo>
                      <a:pt x="25018" y="515116"/>
                    </a:lnTo>
                    <a:lnTo>
                      <a:pt x="25330" y="515798"/>
                    </a:lnTo>
                    <a:lnTo>
                      <a:pt x="25538" y="516493"/>
                    </a:lnTo>
                    <a:cubicBezTo>
                      <a:pt x="25642" y="516840"/>
                      <a:pt x="25654" y="517210"/>
                      <a:pt x="25561" y="517580"/>
                    </a:cubicBezTo>
                    <a:lnTo>
                      <a:pt x="25411" y="518182"/>
                    </a:lnTo>
                    <a:lnTo>
                      <a:pt x="25411" y="518217"/>
                    </a:lnTo>
                    <a:lnTo>
                      <a:pt x="25989" y="520623"/>
                    </a:lnTo>
                    <a:lnTo>
                      <a:pt x="26047" y="520681"/>
                    </a:lnTo>
                    <a:cubicBezTo>
                      <a:pt x="26140" y="520773"/>
                      <a:pt x="26232" y="520866"/>
                      <a:pt x="26302" y="520993"/>
                    </a:cubicBezTo>
                    <a:lnTo>
                      <a:pt x="26915" y="521873"/>
                    </a:lnTo>
                    <a:lnTo>
                      <a:pt x="28095" y="523747"/>
                    </a:lnTo>
                    <a:lnTo>
                      <a:pt x="28454" y="524510"/>
                    </a:lnTo>
                    <a:lnTo>
                      <a:pt x="28859" y="525702"/>
                    </a:lnTo>
                    <a:cubicBezTo>
                      <a:pt x="28928" y="525933"/>
                      <a:pt x="28951" y="526153"/>
                      <a:pt x="28951" y="526385"/>
                    </a:cubicBezTo>
                    <a:lnTo>
                      <a:pt x="28940" y="526905"/>
                    </a:lnTo>
                    <a:lnTo>
                      <a:pt x="28778" y="528178"/>
                    </a:lnTo>
                    <a:lnTo>
                      <a:pt x="28593" y="529127"/>
                    </a:lnTo>
                    <a:cubicBezTo>
                      <a:pt x="28593" y="529127"/>
                      <a:pt x="28408" y="529636"/>
                      <a:pt x="28419" y="529590"/>
                    </a:cubicBezTo>
                    <a:lnTo>
                      <a:pt x="28315" y="529902"/>
                    </a:lnTo>
                    <a:lnTo>
                      <a:pt x="28292" y="530226"/>
                    </a:lnTo>
                    <a:cubicBezTo>
                      <a:pt x="28222" y="530804"/>
                      <a:pt x="27898" y="531337"/>
                      <a:pt x="27413" y="531660"/>
                    </a:cubicBezTo>
                    <a:lnTo>
                      <a:pt x="27008" y="531938"/>
                    </a:lnTo>
                    <a:cubicBezTo>
                      <a:pt x="26892" y="532008"/>
                      <a:pt x="26765" y="532077"/>
                      <a:pt x="26649" y="532123"/>
                    </a:cubicBezTo>
                    <a:lnTo>
                      <a:pt x="26105" y="532355"/>
                    </a:lnTo>
                    <a:lnTo>
                      <a:pt x="26140" y="533280"/>
                    </a:lnTo>
                    <a:cubicBezTo>
                      <a:pt x="26151" y="533569"/>
                      <a:pt x="26082" y="533859"/>
                      <a:pt x="25978" y="534113"/>
                    </a:cubicBezTo>
                    <a:lnTo>
                      <a:pt x="25180" y="535988"/>
                    </a:lnTo>
                    <a:lnTo>
                      <a:pt x="25122" y="536150"/>
                    </a:lnTo>
                    <a:lnTo>
                      <a:pt x="25087" y="536994"/>
                    </a:lnTo>
                    <a:cubicBezTo>
                      <a:pt x="25075" y="537202"/>
                      <a:pt x="25018" y="537422"/>
                      <a:pt x="24937" y="537619"/>
                    </a:cubicBezTo>
                    <a:lnTo>
                      <a:pt x="24752" y="538070"/>
                    </a:lnTo>
                    <a:cubicBezTo>
                      <a:pt x="24682" y="538244"/>
                      <a:pt x="24601" y="538406"/>
                      <a:pt x="24485" y="538556"/>
                    </a:cubicBezTo>
                    <a:lnTo>
                      <a:pt x="24717" y="539007"/>
                    </a:lnTo>
                    <a:lnTo>
                      <a:pt x="24786" y="539123"/>
                    </a:lnTo>
                    <a:lnTo>
                      <a:pt x="26961" y="541043"/>
                    </a:lnTo>
                    <a:cubicBezTo>
                      <a:pt x="27204" y="541252"/>
                      <a:pt x="27389" y="541529"/>
                      <a:pt x="27494" y="541819"/>
                    </a:cubicBezTo>
                    <a:lnTo>
                      <a:pt x="27679" y="542281"/>
                    </a:lnTo>
                    <a:cubicBezTo>
                      <a:pt x="27748" y="542478"/>
                      <a:pt x="27794" y="542698"/>
                      <a:pt x="27794" y="542906"/>
                    </a:cubicBezTo>
                    <a:lnTo>
                      <a:pt x="27829" y="544040"/>
                    </a:lnTo>
                    <a:cubicBezTo>
                      <a:pt x="27829" y="544248"/>
                      <a:pt x="27806" y="544468"/>
                      <a:pt x="27737" y="544676"/>
                    </a:cubicBezTo>
                    <a:lnTo>
                      <a:pt x="27702" y="544769"/>
                    </a:lnTo>
                    <a:lnTo>
                      <a:pt x="27968" y="547106"/>
                    </a:lnTo>
                    <a:cubicBezTo>
                      <a:pt x="27968" y="547106"/>
                      <a:pt x="28003" y="547638"/>
                      <a:pt x="28003" y="547627"/>
                    </a:cubicBezTo>
                    <a:lnTo>
                      <a:pt x="28003" y="547696"/>
                    </a:lnTo>
                    <a:lnTo>
                      <a:pt x="28037" y="547754"/>
                    </a:lnTo>
                    <a:cubicBezTo>
                      <a:pt x="28315" y="548251"/>
                      <a:pt x="28373" y="548818"/>
                      <a:pt x="28211" y="549362"/>
                    </a:cubicBezTo>
                    <a:lnTo>
                      <a:pt x="28107" y="549709"/>
                    </a:lnTo>
                    <a:cubicBezTo>
                      <a:pt x="27899" y="550369"/>
                      <a:pt x="27366" y="550878"/>
                      <a:pt x="26707" y="551051"/>
                    </a:cubicBezTo>
                    <a:lnTo>
                      <a:pt x="26209" y="551190"/>
                    </a:lnTo>
                    <a:cubicBezTo>
                      <a:pt x="25816" y="551283"/>
                      <a:pt x="25423" y="551271"/>
                      <a:pt x="25041" y="551132"/>
                    </a:cubicBezTo>
                    <a:lnTo>
                      <a:pt x="23502" y="550600"/>
                    </a:lnTo>
                    <a:lnTo>
                      <a:pt x="20216" y="549304"/>
                    </a:lnTo>
                    <a:lnTo>
                      <a:pt x="20124" y="549339"/>
                    </a:lnTo>
                    <a:lnTo>
                      <a:pt x="19927" y="549686"/>
                    </a:lnTo>
                    <a:lnTo>
                      <a:pt x="19441" y="550345"/>
                    </a:lnTo>
                    <a:cubicBezTo>
                      <a:pt x="19267" y="550577"/>
                      <a:pt x="19048" y="550750"/>
                      <a:pt x="18805" y="550878"/>
                    </a:cubicBezTo>
                    <a:lnTo>
                      <a:pt x="19013" y="551734"/>
                    </a:lnTo>
                    <a:cubicBezTo>
                      <a:pt x="19129" y="552266"/>
                      <a:pt x="19036" y="552845"/>
                      <a:pt x="18747" y="553296"/>
                    </a:cubicBezTo>
                    <a:cubicBezTo>
                      <a:pt x="18434" y="553759"/>
                      <a:pt x="17960" y="554083"/>
                      <a:pt x="17405" y="554175"/>
                    </a:cubicBezTo>
                    <a:lnTo>
                      <a:pt x="16641" y="554279"/>
                    </a:lnTo>
                    <a:lnTo>
                      <a:pt x="15854" y="554291"/>
                    </a:lnTo>
                    <a:lnTo>
                      <a:pt x="16421" y="555054"/>
                    </a:lnTo>
                    <a:cubicBezTo>
                      <a:pt x="16525" y="555193"/>
                      <a:pt x="16606" y="555344"/>
                      <a:pt x="16676" y="555517"/>
                    </a:cubicBezTo>
                    <a:lnTo>
                      <a:pt x="16849" y="555968"/>
                    </a:lnTo>
                    <a:lnTo>
                      <a:pt x="16942" y="556177"/>
                    </a:lnTo>
                    <a:lnTo>
                      <a:pt x="17717" y="557172"/>
                    </a:lnTo>
                    <a:lnTo>
                      <a:pt x="19152" y="556998"/>
                    </a:lnTo>
                    <a:lnTo>
                      <a:pt x="19395" y="556929"/>
                    </a:lnTo>
                    <a:lnTo>
                      <a:pt x="19730" y="556778"/>
                    </a:lnTo>
                    <a:lnTo>
                      <a:pt x="20841" y="556327"/>
                    </a:lnTo>
                    <a:cubicBezTo>
                      <a:pt x="21049" y="556246"/>
                      <a:pt x="21281" y="556211"/>
                      <a:pt x="21512" y="556188"/>
                    </a:cubicBezTo>
                    <a:lnTo>
                      <a:pt x="22044" y="556188"/>
                    </a:lnTo>
                    <a:lnTo>
                      <a:pt x="22727" y="556211"/>
                    </a:lnTo>
                    <a:cubicBezTo>
                      <a:pt x="22900" y="556223"/>
                      <a:pt x="23086" y="556269"/>
                      <a:pt x="23259" y="556315"/>
                    </a:cubicBezTo>
                    <a:lnTo>
                      <a:pt x="23768" y="556489"/>
                    </a:lnTo>
                    <a:lnTo>
                      <a:pt x="24902" y="556986"/>
                    </a:lnTo>
                    <a:lnTo>
                      <a:pt x="25642" y="557449"/>
                    </a:lnTo>
                    <a:cubicBezTo>
                      <a:pt x="25885" y="557611"/>
                      <a:pt x="26082" y="557820"/>
                      <a:pt x="26233" y="558062"/>
                    </a:cubicBezTo>
                    <a:lnTo>
                      <a:pt x="26753" y="558919"/>
                    </a:lnTo>
                    <a:lnTo>
                      <a:pt x="27019" y="559289"/>
                    </a:lnTo>
                    <a:lnTo>
                      <a:pt x="28581" y="561464"/>
                    </a:lnTo>
                    <a:lnTo>
                      <a:pt x="28917" y="562031"/>
                    </a:lnTo>
                    <a:cubicBezTo>
                      <a:pt x="29264" y="562667"/>
                      <a:pt x="29252" y="563431"/>
                      <a:pt x="28882" y="564056"/>
                    </a:cubicBezTo>
                    <a:cubicBezTo>
                      <a:pt x="28523" y="564669"/>
                      <a:pt x="27841" y="565051"/>
                      <a:pt x="27112" y="565027"/>
                    </a:cubicBezTo>
                    <a:lnTo>
                      <a:pt x="26776" y="565016"/>
                    </a:lnTo>
                    <a:lnTo>
                      <a:pt x="27123" y="565305"/>
                    </a:lnTo>
                    <a:cubicBezTo>
                      <a:pt x="27563" y="565675"/>
                      <a:pt x="27817" y="566231"/>
                      <a:pt x="27829" y="566798"/>
                    </a:cubicBezTo>
                    <a:lnTo>
                      <a:pt x="27841" y="567318"/>
                    </a:lnTo>
                    <a:cubicBezTo>
                      <a:pt x="27852" y="567712"/>
                      <a:pt x="27748" y="568082"/>
                      <a:pt x="27551" y="568406"/>
                    </a:cubicBezTo>
                    <a:lnTo>
                      <a:pt x="27285" y="568834"/>
                    </a:lnTo>
                    <a:cubicBezTo>
                      <a:pt x="27204" y="568973"/>
                      <a:pt x="27112" y="569100"/>
                      <a:pt x="26996" y="569204"/>
                    </a:cubicBezTo>
                    <a:lnTo>
                      <a:pt x="26626" y="569574"/>
                    </a:lnTo>
                    <a:lnTo>
                      <a:pt x="26117" y="570026"/>
                    </a:lnTo>
                    <a:lnTo>
                      <a:pt x="25318" y="570627"/>
                    </a:lnTo>
                    <a:lnTo>
                      <a:pt x="25203" y="570766"/>
                    </a:lnTo>
                    <a:lnTo>
                      <a:pt x="24671" y="571587"/>
                    </a:lnTo>
                    <a:lnTo>
                      <a:pt x="23872" y="572559"/>
                    </a:lnTo>
                    <a:lnTo>
                      <a:pt x="23375" y="573068"/>
                    </a:lnTo>
                    <a:lnTo>
                      <a:pt x="22773" y="573566"/>
                    </a:lnTo>
                    <a:lnTo>
                      <a:pt x="21743" y="574329"/>
                    </a:lnTo>
                    <a:cubicBezTo>
                      <a:pt x="21767" y="574515"/>
                      <a:pt x="21767" y="574700"/>
                      <a:pt x="21743" y="574896"/>
                    </a:cubicBezTo>
                    <a:lnTo>
                      <a:pt x="21720" y="575128"/>
                    </a:lnTo>
                    <a:lnTo>
                      <a:pt x="21743" y="575128"/>
                    </a:lnTo>
                    <a:lnTo>
                      <a:pt x="22461" y="575093"/>
                    </a:lnTo>
                    <a:lnTo>
                      <a:pt x="22981" y="575093"/>
                    </a:lnTo>
                    <a:lnTo>
                      <a:pt x="23317" y="575070"/>
                    </a:lnTo>
                    <a:lnTo>
                      <a:pt x="24254" y="574885"/>
                    </a:lnTo>
                    <a:lnTo>
                      <a:pt x="24694" y="574792"/>
                    </a:lnTo>
                    <a:lnTo>
                      <a:pt x="25689" y="574515"/>
                    </a:lnTo>
                    <a:cubicBezTo>
                      <a:pt x="25955" y="574445"/>
                      <a:pt x="26232" y="574422"/>
                      <a:pt x="26510" y="574457"/>
                    </a:cubicBezTo>
                    <a:lnTo>
                      <a:pt x="27285" y="574596"/>
                    </a:lnTo>
                    <a:lnTo>
                      <a:pt x="29102" y="575116"/>
                    </a:lnTo>
                    <a:lnTo>
                      <a:pt x="29900" y="575510"/>
                    </a:lnTo>
                    <a:lnTo>
                      <a:pt x="30779" y="576111"/>
                    </a:lnTo>
                    <a:cubicBezTo>
                      <a:pt x="31196" y="576389"/>
                      <a:pt x="31497" y="576805"/>
                      <a:pt x="31612" y="577303"/>
                    </a:cubicBezTo>
                    <a:lnTo>
                      <a:pt x="31763" y="577916"/>
                    </a:lnTo>
                    <a:cubicBezTo>
                      <a:pt x="31763" y="577916"/>
                      <a:pt x="31867" y="578448"/>
                      <a:pt x="31855" y="578413"/>
                    </a:cubicBezTo>
                    <a:lnTo>
                      <a:pt x="32376" y="581051"/>
                    </a:lnTo>
                    <a:lnTo>
                      <a:pt x="32642" y="583354"/>
                    </a:lnTo>
                    <a:cubicBezTo>
                      <a:pt x="32642" y="583354"/>
                      <a:pt x="32700" y="583886"/>
                      <a:pt x="32700" y="583851"/>
                    </a:cubicBezTo>
                    <a:lnTo>
                      <a:pt x="32711" y="583909"/>
                    </a:lnTo>
                    <a:lnTo>
                      <a:pt x="33151" y="584569"/>
                    </a:lnTo>
                    <a:lnTo>
                      <a:pt x="33915" y="584916"/>
                    </a:lnTo>
                    <a:cubicBezTo>
                      <a:pt x="34111" y="585008"/>
                      <a:pt x="34308" y="585147"/>
                      <a:pt x="34458" y="585286"/>
                    </a:cubicBezTo>
                    <a:lnTo>
                      <a:pt x="34817" y="585633"/>
                    </a:lnTo>
                    <a:cubicBezTo>
                      <a:pt x="34979" y="585783"/>
                      <a:pt x="35095" y="585957"/>
                      <a:pt x="35210" y="586142"/>
                    </a:cubicBezTo>
                    <a:lnTo>
                      <a:pt x="35963" y="587577"/>
                    </a:lnTo>
                    <a:cubicBezTo>
                      <a:pt x="36067" y="587762"/>
                      <a:pt x="36136" y="587982"/>
                      <a:pt x="36171" y="588190"/>
                    </a:cubicBezTo>
                    <a:lnTo>
                      <a:pt x="36252" y="588699"/>
                    </a:lnTo>
                    <a:cubicBezTo>
                      <a:pt x="36286" y="588907"/>
                      <a:pt x="36275" y="589139"/>
                      <a:pt x="36252" y="589358"/>
                    </a:cubicBezTo>
                    <a:lnTo>
                      <a:pt x="36217" y="589555"/>
                    </a:lnTo>
                    <a:lnTo>
                      <a:pt x="39063" y="589220"/>
                    </a:lnTo>
                    <a:cubicBezTo>
                      <a:pt x="39225" y="589208"/>
                      <a:pt x="39387" y="589208"/>
                      <a:pt x="39549" y="589220"/>
                    </a:cubicBezTo>
                    <a:lnTo>
                      <a:pt x="40243" y="589324"/>
                    </a:lnTo>
                    <a:lnTo>
                      <a:pt x="42442" y="589821"/>
                    </a:lnTo>
                    <a:cubicBezTo>
                      <a:pt x="42615" y="589879"/>
                      <a:pt x="42789" y="589960"/>
                      <a:pt x="42951" y="590053"/>
                    </a:cubicBezTo>
                    <a:lnTo>
                      <a:pt x="44397" y="590967"/>
                    </a:lnTo>
                    <a:cubicBezTo>
                      <a:pt x="44570" y="591082"/>
                      <a:pt x="44732" y="591233"/>
                      <a:pt x="44860" y="591406"/>
                    </a:cubicBezTo>
                    <a:lnTo>
                      <a:pt x="46167" y="593119"/>
                    </a:lnTo>
                    <a:cubicBezTo>
                      <a:pt x="46329" y="593327"/>
                      <a:pt x="46456" y="593604"/>
                      <a:pt x="46514" y="593871"/>
                    </a:cubicBezTo>
                    <a:lnTo>
                      <a:pt x="46873" y="595479"/>
                    </a:lnTo>
                    <a:cubicBezTo>
                      <a:pt x="46931" y="595687"/>
                      <a:pt x="46942" y="595918"/>
                      <a:pt x="46907" y="596150"/>
                    </a:cubicBezTo>
                    <a:lnTo>
                      <a:pt x="46838" y="596659"/>
                    </a:lnTo>
                    <a:cubicBezTo>
                      <a:pt x="46826" y="596821"/>
                      <a:pt x="46780" y="596983"/>
                      <a:pt x="46722" y="597122"/>
                    </a:cubicBezTo>
                    <a:lnTo>
                      <a:pt x="46190" y="598545"/>
                    </a:lnTo>
                    <a:lnTo>
                      <a:pt x="46109" y="598869"/>
                    </a:lnTo>
                    <a:lnTo>
                      <a:pt x="45855" y="600361"/>
                    </a:lnTo>
                    <a:lnTo>
                      <a:pt x="45461" y="602062"/>
                    </a:lnTo>
                    <a:lnTo>
                      <a:pt x="45218" y="602756"/>
                    </a:lnTo>
                    <a:cubicBezTo>
                      <a:pt x="45114" y="603034"/>
                      <a:pt x="44952" y="603288"/>
                      <a:pt x="44755" y="603508"/>
                    </a:cubicBezTo>
                    <a:lnTo>
                      <a:pt x="43309" y="604954"/>
                    </a:lnTo>
                    <a:lnTo>
                      <a:pt x="43205" y="605093"/>
                    </a:lnTo>
                    <a:lnTo>
                      <a:pt x="42684" y="606227"/>
                    </a:lnTo>
                    <a:lnTo>
                      <a:pt x="42650" y="606366"/>
                    </a:lnTo>
                    <a:lnTo>
                      <a:pt x="42638" y="606505"/>
                    </a:lnTo>
                    <a:lnTo>
                      <a:pt x="42974" y="606771"/>
                    </a:lnTo>
                    <a:lnTo>
                      <a:pt x="43066" y="606794"/>
                    </a:lnTo>
                    <a:lnTo>
                      <a:pt x="43922" y="607002"/>
                    </a:lnTo>
                    <a:lnTo>
                      <a:pt x="44258" y="607037"/>
                    </a:lnTo>
                    <a:lnTo>
                      <a:pt x="44617" y="607060"/>
                    </a:lnTo>
                    <a:lnTo>
                      <a:pt x="44894" y="607048"/>
                    </a:lnTo>
                    <a:lnTo>
                      <a:pt x="45241" y="606979"/>
                    </a:lnTo>
                    <a:cubicBezTo>
                      <a:pt x="45241" y="606979"/>
                      <a:pt x="45762" y="606863"/>
                      <a:pt x="45727" y="606875"/>
                    </a:cubicBezTo>
                    <a:lnTo>
                      <a:pt x="45993" y="606805"/>
                    </a:lnTo>
                    <a:lnTo>
                      <a:pt x="47035" y="606262"/>
                    </a:lnTo>
                    <a:lnTo>
                      <a:pt x="47278" y="606077"/>
                    </a:lnTo>
                    <a:lnTo>
                      <a:pt x="48041" y="605463"/>
                    </a:lnTo>
                    <a:lnTo>
                      <a:pt x="48226" y="605290"/>
                    </a:lnTo>
                    <a:lnTo>
                      <a:pt x="49059" y="604110"/>
                    </a:lnTo>
                    <a:lnTo>
                      <a:pt x="50853" y="601912"/>
                    </a:lnTo>
                    <a:lnTo>
                      <a:pt x="52658" y="599852"/>
                    </a:lnTo>
                    <a:cubicBezTo>
                      <a:pt x="52658" y="599852"/>
                      <a:pt x="53016" y="599447"/>
                      <a:pt x="53016" y="599459"/>
                    </a:cubicBezTo>
                    <a:lnTo>
                      <a:pt x="54023" y="598279"/>
                    </a:lnTo>
                    <a:lnTo>
                      <a:pt x="54231" y="598024"/>
                    </a:lnTo>
                    <a:lnTo>
                      <a:pt x="54682" y="597203"/>
                    </a:lnTo>
                    <a:cubicBezTo>
                      <a:pt x="54682" y="597203"/>
                      <a:pt x="54948" y="596740"/>
                      <a:pt x="54937" y="596775"/>
                    </a:cubicBezTo>
                    <a:cubicBezTo>
                      <a:pt x="54937" y="596775"/>
                      <a:pt x="55191" y="596289"/>
                      <a:pt x="55168" y="596335"/>
                    </a:cubicBezTo>
                    <a:lnTo>
                      <a:pt x="55909" y="594900"/>
                    </a:lnTo>
                    <a:cubicBezTo>
                      <a:pt x="56071" y="594588"/>
                      <a:pt x="56325" y="594322"/>
                      <a:pt x="56614" y="594125"/>
                    </a:cubicBezTo>
                    <a:lnTo>
                      <a:pt x="57054" y="593847"/>
                    </a:lnTo>
                    <a:lnTo>
                      <a:pt x="58836" y="592887"/>
                    </a:lnTo>
                    <a:lnTo>
                      <a:pt x="60351" y="592343"/>
                    </a:lnTo>
                    <a:lnTo>
                      <a:pt x="60803" y="592158"/>
                    </a:lnTo>
                    <a:lnTo>
                      <a:pt x="62237" y="591580"/>
                    </a:lnTo>
                    <a:lnTo>
                      <a:pt x="62561" y="591418"/>
                    </a:lnTo>
                    <a:lnTo>
                      <a:pt x="63302" y="590967"/>
                    </a:lnTo>
                    <a:lnTo>
                      <a:pt x="63475" y="590342"/>
                    </a:lnTo>
                    <a:lnTo>
                      <a:pt x="63568" y="589925"/>
                    </a:lnTo>
                    <a:lnTo>
                      <a:pt x="63880" y="588109"/>
                    </a:lnTo>
                    <a:lnTo>
                      <a:pt x="63869" y="587843"/>
                    </a:lnTo>
                    <a:lnTo>
                      <a:pt x="63718" y="585969"/>
                    </a:lnTo>
                    <a:lnTo>
                      <a:pt x="63869" y="583759"/>
                    </a:lnTo>
                    <a:cubicBezTo>
                      <a:pt x="63892" y="583365"/>
                      <a:pt x="64042" y="582995"/>
                      <a:pt x="64285" y="582694"/>
                    </a:cubicBezTo>
                    <a:lnTo>
                      <a:pt x="64956" y="581850"/>
                    </a:lnTo>
                    <a:lnTo>
                      <a:pt x="65535" y="581179"/>
                    </a:lnTo>
                    <a:lnTo>
                      <a:pt x="66738" y="580114"/>
                    </a:lnTo>
                    <a:cubicBezTo>
                      <a:pt x="66738" y="580114"/>
                      <a:pt x="67143" y="579756"/>
                      <a:pt x="67131" y="579767"/>
                    </a:cubicBezTo>
                    <a:cubicBezTo>
                      <a:pt x="67131" y="579767"/>
                      <a:pt x="67536" y="579409"/>
                      <a:pt x="67525" y="579409"/>
                    </a:cubicBezTo>
                    <a:lnTo>
                      <a:pt x="70278" y="576898"/>
                    </a:lnTo>
                    <a:lnTo>
                      <a:pt x="70614" y="576562"/>
                    </a:lnTo>
                    <a:lnTo>
                      <a:pt x="72858" y="574306"/>
                    </a:lnTo>
                    <a:lnTo>
                      <a:pt x="73113" y="574052"/>
                    </a:lnTo>
                    <a:lnTo>
                      <a:pt x="74848" y="571518"/>
                    </a:lnTo>
                    <a:cubicBezTo>
                      <a:pt x="74848" y="571518"/>
                      <a:pt x="75161" y="571078"/>
                      <a:pt x="75137" y="571090"/>
                    </a:cubicBezTo>
                    <a:lnTo>
                      <a:pt x="75427" y="570662"/>
                    </a:lnTo>
                    <a:lnTo>
                      <a:pt x="77151" y="567989"/>
                    </a:lnTo>
                    <a:cubicBezTo>
                      <a:pt x="77151" y="567989"/>
                      <a:pt x="77440" y="567538"/>
                      <a:pt x="77417" y="567561"/>
                    </a:cubicBezTo>
                    <a:cubicBezTo>
                      <a:pt x="77417" y="567561"/>
                      <a:pt x="77706" y="567110"/>
                      <a:pt x="77694" y="567110"/>
                    </a:cubicBezTo>
                    <a:lnTo>
                      <a:pt x="79395" y="564368"/>
                    </a:lnTo>
                    <a:lnTo>
                      <a:pt x="79673" y="563917"/>
                    </a:lnTo>
                    <a:cubicBezTo>
                      <a:pt x="79673" y="563917"/>
                      <a:pt x="79950" y="563466"/>
                      <a:pt x="79950" y="563477"/>
                    </a:cubicBezTo>
                    <a:lnTo>
                      <a:pt x="81744" y="560550"/>
                    </a:lnTo>
                    <a:lnTo>
                      <a:pt x="83745" y="557958"/>
                    </a:lnTo>
                    <a:lnTo>
                      <a:pt x="85689" y="555899"/>
                    </a:lnTo>
                    <a:cubicBezTo>
                      <a:pt x="85689" y="555899"/>
                      <a:pt x="86048" y="555506"/>
                      <a:pt x="86024" y="555540"/>
                    </a:cubicBezTo>
                    <a:lnTo>
                      <a:pt x="86372" y="555170"/>
                    </a:lnTo>
                    <a:lnTo>
                      <a:pt x="88431" y="552741"/>
                    </a:lnTo>
                    <a:lnTo>
                      <a:pt x="89090" y="552162"/>
                    </a:lnTo>
                    <a:lnTo>
                      <a:pt x="91798" y="550184"/>
                    </a:lnTo>
                    <a:cubicBezTo>
                      <a:pt x="91937" y="550091"/>
                      <a:pt x="92075" y="550010"/>
                      <a:pt x="92237" y="549941"/>
                    </a:cubicBezTo>
                    <a:lnTo>
                      <a:pt x="92735" y="549744"/>
                    </a:lnTo>
                    <a:lnTo>
                      <a:pt x="95662" y="548737"/>
                    </a:lnTo>
                    <a:lnTo>
                      <a:pt x="96414" y="548622"/>
                    </a:lnTo>
                    <a:lnTo>
                      <a:pt x="99619" y="548437"/>
                    </a:lnTo>
                    <a:cubicBezTo>
                      <a:pt x="99619" y="548437"/>
                      <a:pt x="100151" y="548402"/>
                      <a:pt x="100116" y="548402"/>
                    </a:cubicBezTo>
                    <a:lnTo>
                      <a:pt x="103321" y="548147"/>
                    </a:lnTo>
                    <a:cubicBezTo>
                      <a:pt x="103321" y="548147"/>
                      <a:pt x="103853" y="548090"/>
                      <a:pt x="103842" y="548090"/>
                    </a:cubicBezTo>
                    <a:lnTo>
                      <a:pt x="104293" y="548055"/>
                    </a:lnTo>
                    <a:lnTo>
                      <a:pt x="107232" y="547592"/>
                    </a:lnTo>
                    <a:lnTo>
                      <a:pt x="107555" y="547476"/>
                    </a:lnTo>
                    <a:lnTo>
                      <a:pt x="109268" y="546875"/>
                    </a:lnTo>
                    <a:lnTo>
                      <a:pt x="109383" y="546771"/>
                    </a:lnTo>
                    <a:lnTo>
                      <a:pt x="110425" y="545914"/>
                    </a:lnTo>
                    <a:lnTo>
                      <a:pt x="110540" y="545741"/>
                    </a:lnTo>
                    <a:lnTo>
                      <a:pt x="111397" y="544399"/>
                    </a:lnTo>
                    <a:lnTo>
                      <a:pt x="111906" y="543693"/>
                    </a:lnTo>
                    <a:lnTo>
                      <a:pt x="111848" y="538822"/>
                    </a:lnTo>
                    <a:lnTo>
                      <a:pt x="111917" y="537908"/>
                    </a:lnTo>
                    <a:lnTo>
                      <a:pt x="112484" y="534738"/>
                    </a:lnTo>
                    <a:lnTo>
                      <a:pt x="112808" y="533732"/>
                    </a:lnTo>
                    <a:lnTo>
                      <a:pt x="114162" y="530839"/>
                    </a:lnTo>
                    <a:lnTo>
                      <a:pt x="114324" y="530481"/>
                    </a:lnTo>
                    <a:lnTo>
                      <a:pt x="114902" y="528537"/>
                    </a:lnTo>
                    <a:lnTo>
                      <a:pt x="115226" y="527669"/>
                    </a:lnTo>
                    <a:lnTo>
                      <a:pt x="115943" y="526304"/>
                    </a:lnTo>
                    <a:lnTo>
                      <a:pt x="116094" y="525957"/>
                    </a:lnTo>
                    <a:lnTo>
                      <a:pt x="116638" y="524337"/>
                    </a:lnTo>
                    <a:lnTo>
                      <a:pt x="117957" y="521410"/>
                    </a:lnTo>
                    <a:cubicBezTo>
                      <a:pt x="118026" y="521260"/>
                      <a:pt x="118107" y="521132"/>
                      <a:pt x="118211" y="520993"/>
                    </a:cubicBezTo>
                    <a:lnTo>
                      <a:pt x="118535" y="520577"/>
                    </a:lnTo>
                    <a:lnTo>
                      <a:pt x="119646" y="519327"/>
                    </a:lnTo>
                    <a:lnTo>
                      <a:pt x="119877" y="519038"/>
                    </a:lnTo>
                    <a:lnTo>
                      <a:pt x="121266" y="516840"/>
                    </a:lnTo>
                    <a:lnTo>
                      <a:pt x="126657" y="508672"/>
                    </a:lnTo>
                    <a:lnTo>
                      <a:pt x="128739" y="506092"/>
                    </a:lnTo>
                    <a:lnTo>
                      <a:pt x="129318" y="505502"/>
                    </a:lnTo>
                    <a:lnTo>
                      <a:pt x="136017" y="499312"/>
                    </a:lnTo>
                    <a:lnTo>
                      <a:pt x="139650" y="496131"/>
                    </a:lnTo>
                    <a:lnTo>
                      <a:pt x="139997" y="495795"/>
                    </a:lnTo>
                    <a:lnTo>
                      <a:pt x="145018" y="490936"/>
                    </a:lnTo>
                    <a:cubicBezTo>
                      <a:pt x="145111" y="490843"/>
                      <a:pt x="145215" y="490762"/>
                      <a:pt x="145342" y="490681"/>
                    </a:cubicBezTo>
                    <a:lnTo>
                      <a:pt x="146198" y="490161"/>
                    </a:lnTo>
                    <a:lnTo>
                      <a:pt x="146140" y="490138"/>
                    </a:lnTo>
                    <a:lnTo>
                      <a:pt x="146048" y="490126"/>
                    </a:lnTo>
                    <a:lnTo>
                      <a:pt x="144509" y="490022"/>
                    </a:lnTo>
                    <a:lnTo>
                      <a:pt x="143259" y="489814"/>
                    </a:lnTo>
                    <a:lnTo>
                      <a:pt x="142600" y="489652"/>
                    </a:lnTo>
                    <a:cubicBezTo>
                      <a:pt x="142172" y="489547"/>
                      <a:pt x="141778" y="489293"/>
                      <a:pt x="141512" y="488946"/>
                    </a:cubicBezTo>
                    <a:lnTo>
                      <a:pt x="140020" y="486967"/>
                    </a:lnTo>
                    <a:lnTo>
                      <a:pt x="139256" y="485544"/>
                    </a:lnTo>
                    <a:cubicBezTo>
                      <a:pt x="139187" y="485406"/>
                      <a:pt x="139141" y="485278"/>
                      <a:pt x="139094" y="485139"/>
                    </a:cubicBezTo>
                    <a:lnTo>
                      <a:pt x="138076" y="481518"/>
                    </a:lnTo>
                    <a:cubicBezTo>
                      <a:pt x="137972" y="481148"/>
                      <a:pt x="137972" y="480743"/>
                      <a:pt x="138088" y="480373"/>
                    </a:cubicBezTo>
                    <a:lnTo>
                      <a:pt x="138250" y="479863"/>
                    </a:lnTo>
                    <a:lnTo>
                      <a:pt x="139349" y="476925"/>
                    </a:lnTo>
                    <a:lnTo>
                      <a:pt x="139418" y="476566"/>
                    </a:lnTo>
                    <a:lnTo>
                      <a:pt x="139812" y="474460"/>
                    </a:lnTo>
                    <a:lnTo>
                      <a:pt x="140008" y="473639"/>
                    </a:lnTo>
                    <a:lnTo>
                      <a:pt x="142056" y="467634"/>
                    </a:lnTo>
                    <a:lnTo>
                      <a:pt x="142137" y="467322"/>
                    </a:lnTo>
                    <a:lnTo>
                      <a:pt x="142530" y="463724"/>
                    </a:lnTo>
                    <a:lnTo>
                      <a:pt x="142681" y="463007"/>
                    </a:lnTo>
                    <a:lnTo>
                      <a:pt x="143595" y="459304"/>
                    </a:lnTo>
                    <a:cubicBezTo>
                      <a:pt x="143595" y="459304"/>
                      <a:pt x="143711" y="458784"/>
                      <a:pt x="143711" y="458807"/>
                    </a:cubicBezTo>
                    <a:cubicBezTo>
                      <a:pt x="143711" y="458807"/>
                      <a:pt x="143826" y="458286"/>
                      <a:pt x="143815" y="458344"/>
                    </a:cubicBezTo>
                    <a:lnTo>
                      <a:pt x="144659" y="454133"/>
                    </a:lnTo>
                    <a:cubicBezTo>
                      <a:pt x="144659" y="454133"/>
                      <a:pt x="144763" y="453612"/>
                      <a:pt x="144763" y="453624"/>
                    </a:cubicBezTo>
                    <a:cubicBezTo>
                      <a:pt x="144763" y="453624"/>
                      <a:pt x="144856" y="453103"/>
                      <a:pt x="144856" y="453126"/>
                    </a:cubicBezTo>
                    <a:lnTo>
                      <a:pt x="145319" y="450477"/>
                    </a:lnTo>
                    <a:lnTo>
                      <a:pt x="145573" y="449551"/>
                    </a:lnTo>
                    <a:lnTo>
                      <a:pt x="146175" y="448070"/>
                    </a:lnTo>
                    <a:cubicBezTo>
                      <a:pt x="146175" y="448070"/>
                      <a:pt x="146372" y="447573"/>
                      <a:pt x="146360" y="447584"/>
                    </a:cubicBezTo>
                    <a:lnTo>
                      <a:pt x="146522" y="447191"/>
                    </a:lnTo>
                    <a:lnTo>
                      <a:pt x="148015" y="441637"/>
                    </a:lnTo>
                    <a:lnTo>
                      <a:pt x="148084" y="441302"/>
                    </a:lnTo>
                    <a:lnTo>
                      <a:pt x="148269" y="438965"/>
                    </a:lnTo>
                    <a:lnTo>
                      <a:pt x="148963" y="436339"/>
                    </a:lnTo>
                    <a:lnTo>
                      <a:pt x="150028" y="432602"/>
                    </a:lnTo>
                    <a:lnTo>
                      <a:pt x="150918" y="430542"/>
                    </a:lnTo>
                    <a:lnTo>
                      <a:pt x="151057" y="430149"/>
                    </a:lnTo>
                    <a:lnTo>
                      <a:pt x="151543" y="428448"/>
                    </a:lnTo>
                    <a:lnTo>
                      <a:pt x="152515" y="426053"/>
                    </a:lnTo>
                    <a:lnTo>
                      <a:pt x="152619" y="425695"/>
                    </a:lnTo>
                    <a:lnTo>
                      <a:pt x="153313" y="423103"/>
                    </a:lnTo>
                    <a:cubicBezTo>
                      <a:pt x="153313" y="423103"/>
                      <a:pt x="153464" y="422582"/>
                      <a:pt x="153452" y="422605"/>
                    </a:cubicBezTo>
                    <a:lnTo>
                      <a:pt x="154065" y="420199"/>
                    </a:lnTo>
                    <a:lnTo>
                      <a:pt x="154077" y="420060"/>
                    </a:lnTo>
                    <a:lnTo>
                      <a:pt x="153799" y="418140"/>
                    </a:lnTo>
                    <a:cubicBezTo>
                      <a:pt x="153799" y="418140"/>
                      <a:pt x="153730" y="417619"/>
                      <a:pt x="153730" y="417630"/>
                    </a:cubicBezTo>
                    <a:lnTo>
                      <a:pt x="153718" y="417538"/>
                    </a:lnTo>
                    <a:lnTo>
                      <a:pt x="153661" y="417445"/>
                    </a:lnTo>
                    <a:cubicBezTo>
                      <a:pt x="153568" y="417330"/>
                      <a:pt x="153499" y="417191"/>
                      <a:pt x="153464" y="417040"/>
                    </a:cubicBezTo>
                    <a:lnTo>
                      <a:pt x="153279" y="416578"/>
                    </a:lnTo>
                    <a:cubicBezTo>
                      <a:pt x="153186" y="416312"/>
                      <a:pt x="153140" y="416034"/>
                      <a:pt x="153163" y="415756"/>
                    </a:cubicBezTo>
                    <a:lnTo>
                      <a:pt x="153256" y="414217"/>
                    </a:lnTo>
                    <a:lnTo>
                      <a:pt x="153244" y="413801"/>
                    </a:lnTo>
                    <a:lnTo>
                      <a:pt x="153094" y="411730"/>
                    </a:lnTo>
                    <a:cubicBezTo>
                      <a:pt x="153059" y="411232"/>
                      <a:pt x="153198" y="410723"/>
                      <a:pt x="153522" y="410330"/>
                    </a:cubicBezTo>
                    <a:lnTo>
                      <a:pt x="155049" y="408456"/>
                    </a:lnTo>
                    <a:lnTo>
                      <a:pt x="157016" y="406605"/>
                    </a:lnTo>
                    <a:cubicBezTo>
                      <a:pt x="157016" y="406605"/>
                      <a:pt x="157409" y="406246"/>
                      <a:pt x="157374" y="406269"/>
                    </a:cubicBezTo>
                    <a:lnTo>
                      <a:pt x="157664" y="405991"/>
                    </a:lnTo>
                    <a:lnTo>
                      <a:pt x="159723" y="403342"/>
                    </a:lnTo>
                    <a:lnTo>
                      <a:pt x="161216" y="401884"/>
                    </a:lnTo>
                    <a:lnTo>
                      <a:pt x="161528" y="401560"/>
                    </a:lnTo>
                    <a:lnTo>
                      <a:pt x="162905" y="399952"/>
                    </a:lnTo>
                    <a:lnTo>
                      <a:pt x="163680" y="399235"/>
                    </a:lnTo>
                    <a:lnTo>
                      <a:pt x="165762" y="397812"/>
                    </a:lnTo>
                    <a:lnTo>
                      <a:pt x="165867" y="397707"/>
                    </a:lnTo>
                    <a:lnTo>
                      <a:pt x="167290" y="395671"/>
                    </a:lnTo>
                    <a:lnTo>
                      <a:pt x="167718" y="395139"/>
                    </a:lnTo>
                    <a:lnTo>
                      <a:pt x="168655" y="394086"/>
                    </a:lnTo>
                    <a:lnTo>
                      <a:pt x="168736" y="393913"/>
                    </a:lnTo>
                    <a:lnTo>
                      <a:pt x="169661" y="391633"/>
                    </a:lnTo>
                    <a:lnTo>
                      <a:pt x="169719" y="391437"/>
                    </a:lnTo>
                    <a:lnTo>
                      <a:pt x="169916" y="388579"/>
                    </a:lnTo>
                    <a:lnTo>
                      <a:pt x="170656" y="385444"/>
                    </a:lnTo>
                    <a:cubicBezTo>
                      <a:pt x="170714" y="385235"/>
                      <a:pt x="170795" y="385016"/>
                      <a:pt x="170911" y="384830"/>
                    </a:cubicBezTo>
                    <a:lnTo>
                      <a:pt x="171281" y="384252"/>
                    </a:lnTo>
                    <a:lnTo>
                      <a:pt x="173861" y="380816"/>
                    </a:lnTo>
                    <a:cubicBezTo>
                      <a:pt x="174058" y="380550"/>
                      <a:pt x="174324" y="380330"/>
                      <a:pt x="174648" y="380202"/>
                    </a:cubicBezTo>
                    <a:lnTo>
                      <a:pt x="175099" y="379994"/>
                    </a:lnTo>
                    <a:cubicBezTo>
                      <a:pt x="175250" y="379925"/>
                      <a:pt x="175388" y="379890"/>
                      <a:pt x="175539" y="379855"/>
                    </a:cubicBezTo>
                    <a:lnTo>
                      <a:pt x="178177" y="379346"/>
                    </a:lnTo>
                    <a:lnTo>
                      <a:pt x="179148" y="379231"/>
                    </a:lnTo>
                    <a:lnTo>
                      <a:pt x="183915" y="379381"/>
                    </a:lnTo>
                    <a:lnTo>
                      <a:pt x="184343" y="379369"/>
                    </a:lnTo>
                    <a:lnTo>
                      <a:pt x="188555" y="379011"/>
                    </a:lnTo>
                    <a:cubicBezTo>
                      <a:pt x="188786" y="378988"/>
                      <a:pt x="189018" y="379011"/>
                      <a:pt x="189260" y="379080"/>
                    </a:cubicBezTo>
                    <a:lnTo>
                      <a:pt x="190036" y="379312"/>
                    </a:lnTo>
                    <a:lnTo>
                      <a:pt x="191100" y="379798"/>
                    </a:lnTo>
                    <a:lnTo>
                      <a:pt x="198458" y="378953"/>
                    </a:lnTo>
                    <a:lnTo>
                      <a:pt x="199291" y="378953"/>
                    </a:lnTo>
                    <a:lnTo>
                      <a:pt x="208940" y="379439"/>
                    </a:lnTo>
                    <a:lnTo>
                      <a:pt x="209369" y="379450"/>
                    </a:lnTo>
                    <a:lnTo>
                      <a:pt x="214644" y="379115"/>
                    </a:lnTo>
                    <a:lnTo>
                      <a:pt x="215338" y="379115"/>
                    </a:lnTo>
                    <a:lnTo>
                      <a:pt x="219503" y="379254"/>
                    </a:lnTo>
                    <a:lnTo>
                      <a:pt x="219712" y="379231"/>
                    </a:lnTo>
                    <a:lnTo>
                      <a:pt x="221100" y="378814"/>
                    </a:lnTo>
                    <a:cubicBezTo>
                      <a:pt x="221308" y="378756"/>
                      <a:pt x="221540" y="378733"/>
                      <a:pt x="221759" y="378745"/>
                    </a:cubicBezTo>
                    <a:lnTo>
                      <a:pt x="222280" y="378756"/>
                    </a:lnTo>
                    <a:cubicBezTo>
                      <a:pt x="222419" y="378768"/>
                      <a:pt x="222546" y="378779"/>
                      <a:pt x="222685" y="378826"/>
                    </a:cubicBezTo>
                    <a:lnTo>
                      <a:pt x="223888" y="379115"/>
                    </a:lnTo>
                    <a:lnTo>
                      <a:pt x="224004" y="379103"/>
                    </a:lnTo>
                    <a:lnTo>
                      <a:pt x="225358" y="378895"/>
                    </a:lnTo>
                    <a:lnTo>
                      <a:pt x="225462" y="378860"/>
                    </a:lnTo>
                    <a:lnTo>
                      <a:pt x="226422" y="378236"/>
                    </a:lnTo>
                    <a:lnTo>
                      <a:pt x="226758" y="368309"/>
                    </a:lnTo>
                    <a:lnTo>
                      <a:pt x="226850" y="367545"/>
                    </a:lnTo>
                    <a:lnTo>
                      <a:pt x="227301" y="364907"/>
                    </a:lnTo>
                    <a:lnTo>
                      <a:pt x="227336" y="364502"/>
                    </a:lnTo>
                    <a:lnTo>
                      <a:pt x="228134" y="346963"/>
                    </a:lnTo>
                    <a:lnTo>
                      <a:pt x="228111" y="346569"/>
                    </a:lnTo>
                    <a:lnTo>
                      <a:pt x="227695" y="342624"/>
                    </a:lnTo>
                    <a:lnTo>
                      <a:pt x="228065" y="331401"/>
                    </a:lnTo>
                    <a:lnTo>
                      <a:pt x="228053" y="330939"/>
                    </a:lnTo>
                    <a:lnTo>
                      <a:pt x="227903" y="322874"/>
                    </a:lnTo>
                    <a:lnTo>
                      <a:pt x="227938" y="319612"/>
                    </a:lnTo>
                    <a:cubicBezTo>
                      <a:pt x="227938" y="319450"/>
                      <a:pt x="227949" y="319299"/>
                      <a:pt x="227995" y="319160"/>
                    </a:cubicBezTo>
                    <a:lnTo>
                      <a:pt x="228111" y="318640"/>
                    </a:lnTo>
                    <a:lnTo>
                      <a:pt x="229314" y="314521"/>
                    </a:lnTo>
                    <a:lnTo>
                      <a:pt x="229395" y="314128"/>
                    </a:lnTo>
                    <a:lnTo>
                      <a:pt x="229546" y="313110"/>
                    </a:lnTo>
                    <a:cubicBezTo>
                      <a:pt x="229546" y="313110"/>
                      <a:pt x="229627" y="312577"/>
                      <a:pt x="229627" y="312589"/>
                    </a:cubicBezTo>
                    <a:lnTo>
                      <a:pt x="229708" y="312057"/>
                    </a:lnTo>
                    <a:lnTo>
                      <a:pt x="230379" y="307522"/>
                    </a:lnTo>
                    <a:lnTo>
                      <a:pt x="231004" y="305462"/>
                    </a:lnTo>
                    <a:lnTo>
                      <a:pt x="231281" y="304768"/>
                    </a:lnTo>
                    <a:lnTo>
                      <a:pt x="232114" y="303171"/>
                    </a:lnTo>
                    <a:lnTo>
                      <a:pt x="233491" y="300834"/>
                    </a:lnTo>
                    <a:lnTo>
                      <a:pt x="233676" y="300464"/>
                    </a:lnTo>
                    <a:lnTo>
                      <a:pt x="234301" y="299064"/>
                    </a:lnTo>
                    <a:cubicBezTo>
                      <a:pt x="234359" y="298948"/>
                      <a:pt x="234417" y="298821"/>
                      <a:pt x="234486" y="298717"/>
                    </a:cubicBezTo>
                    <a:lnTo>
                      <a:pt x="234798" y="298289"/>
                    </a:lnTo>
                    <a:cubicBezTo>
                      <a:pt x="234891" y="298150"/>
                      <a:pt x="234995" y="298046"/>
                      <a:pt x="235122" y="297942"/>
                    </a:cubicBezTo>
                    <a:lnTo>
                      <a:pt x="236673" y="296577"/>
                    </a:lnTo>
                    <a:lnTo>
                      <a:pt x="236835" y="296403"/>
                    </a:lnTo>
                    <a:lnTo>
                      <a:pt x="237864" y="294772"/>
                    </a:lnTo>
                    <a:lnTo>
                      <a:pt x="238385" y="294135"/>
                    </a:lnTo>
                    <a:cubicBezTo>
                      <a:pt x="238489" y="294020"/>
                      <a:pt x="238617" y="293893"/>
                      <a:pt x="238744" y="293800"/>
                    </a:cubicBezTo>
                    <a:lnTo>
                      <a:pt x="240468" y="292574"/>
                    </a:lnTo>
                    <a:lnTo>
                      <a:pt x="240861" y="292296"/>
                    </a:lnTo>
                    <a:lnTo>
                      <a:pt x="241706" y="291636"/>
                    </a:lnTo>
                    <a:cubicBezTo>
                      <a:pt x="241706" y="291636"/>
                      <a:pt x="242134" y="291301"/>
                      <a:pt x="242122" y="291301"/>
                    </a:cubicBezTo>
                    <a:lnTo>
                      <a:pt x="243395" y="290306"/>
                    </a:lnTo>
                    <a:cubicBezTo>
                      <a:pt x="243395" y="290306"/>
                      <a:pt x="243811" y="289970"/>
                      <a:pt x="243800" y="289994"/>
                    </a:cubicBezTo>
                    <a:lnTo>
                      <a:pt x="244147" y="289704"/>
                    </a:lnTo>
                    <a:lnTo>
                      <a:pt x="246310" y="287668"/>
                    </a:lnTo>
                    <a:lnTo>
                      <a:pt x="246507" y="287402"/>
                    </a:lnTo>
                    <a:lnTo>
                      <a:pt x="248647" y="284324"/>
                    </a:lnTo>
                    <a:cubicBezTo>
                      <a:pt x="248740" y="284209"/>
                      <a:pt x="248833" y="284093"/>
                      <a:pt x="248960" y="283989"/>
                    </a:cubicBezTo>
                    <a:lnTo>
                      <a:pt x="250406" y="282716"/>
                    </a:lnTo>
                    <a:lnTo>
                      <a:pt x="250556" y="282519"/>
                    </a:lnTo>
                    <a:lnTo>
                      <a:pt x="251956" y="280367"/>
                    </a:lnTo>
                    <a:lnTo>
                      <a:pt x="252165" y="279997"/>
                    </a:lnTo>
                    <a:lnTo>
                      <a:pt x="253379" y="277649"/>
                    </a:lnTo>
                    <a:lnTo>
                      <a:pt x="253969" y="276630"/>
                    </a:lnTo>
                    <a:cubicBezTo>
                      <a:pt x="253969" y="276630"/>
                      <a:pt x="254247" y="276168"/>
                      <a:pt x="254224" y="276202"/>
                    </a:cubicBezTo>
                    <a:lnTo>
                      <a:pt x="254432" y="275797"/>
                    </a:lnTo>
                    <a:lnTo>
                      <a:pt x="255300" y="273888"/>
                    </a:lnTo>
                    <a:lnTo>
                      <a:pt x="256642" y="271424"/>
                    </a:lnTo>
                    <a:lnTo>
                      <a:pt x="259118" y="267213"/>
                    </a:lnTo>
                    <a:lnTo>
                      <a:pt x="260610" y="264933"/>
                    </a:lnTo>
                    <a:lnTo>
                      <a:pt x="260796" y="264586"/>
                    </a:lnTo>
                    <a:lnTo>
                      <a:pt x="261686" y="262712"/>
                    </a:lnTo>
                    <a:lnTo>
                      <a:pt x="262126" y="261925"/>
                    </a:lnTo>
                    <a:lnTo>
                      <a:pt x="264336" y="258894"/>
                    </a:lnTo>
                    <a:lnTo>
                      <a:pt x="265285" y="257876"/>
                    </a:lnTo>
                    <a:cubicBezTo>
                      <a:pt x="265285" y="257876"/>
                      <a:pt x="265655" y="257506"/>
                      <a:pt x="265632" y="257529"/>
                    </a:cubicBezTo>
                    <a:lnTo>
                      <a:pt x="265944" y="257205"/>
                    </a:lnTo>
                    <a:lnTo>
                      <a:pt x="270225" y="251802"/>
                    </a:lnTo>
                    <a:lnTo>
                      <a:pt x="271625" y="250159"/>
                    </a:lnTo>
                    <a:lnTo>
                      <a:pt x="271868" y="249870"/>
                    </a:lnTo>
                    <a:lnTo>
                      <a:pt x="273488" y="247220"/>
                    </a:lnTo>
                    <a:lnTo>
                      <a:pt x="273858" y="246688"/>
                    </a:lnTo>
                    <a:cubicBezTo>
                      <a:pt x="274054" y="246411"/>
                      <a:pt x="274309" y="246191"/>
                      <a:pt x="274621" y="246052"/>
                    </a:cubicBezTo>
                    <a:lnTo>
                      <a:pt x="275408" y="245659"/>
                    </a:lnTo>
                    <a:lnTo>
                      <a:pt x="275489" y="245601"/>
                    </a:lnTo>
                    <a:lnTo>
                      <a:pt x="276958" y="243807"/>
                    </a:lnTo>
                    <a:lnTo>
                      <a:pt x="277155" y="243483"/>
                    </a:lnTo>
                    <a:lnTo>
                      <a:pt x="278497" y="241204"/>
                    </a:lnTo>
                    <a:lnTo>
                      <a:pt x="278914" y="240603"/>
                    </a:lnTo>
                    <a:lnTo>
                      <a:pt x="280857" y="238069"/>
                    </a:lnTo>
                    <a:lnTo>
                      <a:pt x="281066" y="237733"/>
                    </a:lnTo>
                    <a:lnTo>
                      <a:pt x="282072" y="235917"/>
                    </a:lnTo>
                    <a:cubicBezTo>
                      <a:pt x="282072" y="235917"/>
                      <a:pt x="282338" y="235454"/>
                      <a:pt x="282315" y="235489"/>
                    </a:cubicBezTo>
                    <a:lnTo>
                      <a:pt x="282558" y="235049"/>
                    </a:lnTo>
                    <a:lnTo>
                      <a:pt x="284039" y="231914"/>
                    </a:lnTo>
                    <a:lnTo>
                      <a:pt x="285265" y="230120"/>
                    </a:lnTo>
                    <a:cubicBezTo>
                      <a:pt x="285265" y="230120"/>
                      <a:pt x="285578" y="229681"/>
                      <a:pt x="285555" y="229704"/>
                    </a:cubicBezTo>
                    <a:lnTo>
                      <a:pt x="285751" y="229415"/>
                    </a:lnTo>
                    <a:lnTo>
                      <a:pt x="286330" y="228096"/>
                    </a:lnTo>
                    <a:lnTo>
                      <a:pt x="286665" y="227471"/>
                    </a:lnTo>
                    <a:cubicBezTo>
                      <a:pt x="286769" y="227274"/>
                      <a:pt x="286920" y="227101"/>
                      <a:pt x="287093" y="226939"/>
                    </a:cubicBezTo>
                    <a:lnTo>
                      <a:pt x="288540" y="225678"/>
                    </a:lnTo>
                    <a:lnTo>
                      <a:pt x="288574" y="225620"/>
                    </a:lnTo>
                    <a:lnTo>
                      <a:pt x="289858" y="222589"/>
                    </a:lnTo>
                    <a:lnTo>
                      <a:pt x="289153" y="221594"/>
                    </a:lnTo>
                    <a:lnTo>
                      <a:pt x="288736" y="220830"/>
                    </a:lnTo>
                    <a:lnTo>
                      <a:pt x="288320" y="219719"/>
                    </a:lnTo>
                    <a:lnTo>
                      <a:pt x="288169" y="219395"/>
                    </a:lnTo>
                    <a:lnTo>
                      <a:pt x="285751" y="215462"/>
                    </a:lnTo>
                    <a:lnTo>
                      <a:pt x="285520" y="215149"/>
                    </a:lnTo>
                    <a:lnTo>
                      <a:pt x="282801" y="211898"/>
                    </a:lnTo>
                    <a:lnTo>
                      <a:pt x="282338" y="211273"/>
                    </a:lnTo>
                    <a:lnTo>
                      <a:pt x="278601" y="205454"/>
                    </a:lnTo>
                    <a:lnTo>
                      <a:pt x="278405" y="205188"/>
                    </a:lnTo>
                    <a:lnTo>
                      <a:pt x="277560" y="204320"/>
                    </a:lnTo>
                    <a:lnTo>
                      <a:pt x="276993" y="203568"/>
                    </a:lnTo>
                    <a:lnTo>
                      <a:pt x="276785" y="203337"/>
                    </a:lnTo>
                    <a:lnTo>
                      <a:pt x="276438" y="203024"/>
                    </a:lnTo>
                    <a:lnTo>
                      <a:pt x="275929" y="202492"/>
                    </a:lnTo>
                    <a:lnTo>
                      <a:pt x="275153" y="201474"/>
                    </a:lnTo>
                    <a:lnTo>
                      <a:pt x="273592" y="199299"/>
                    </a:lnTo>
                    <a:lnTo>
                      <a:pt x="273314" y="198952"/>
                    </a:lnTo>
                    <a:lnTo>
                      <a:pt x="267286" y="191559"/>
                    </a:lnTo>
                    <a:lnTo>
                      <a:pt x="267043" y="191327"/>
                    </a:lnTo>
                    <a:lnTo>
                      <a:pt x="265041" y="189685"/>
                    </a:lnTo>
                    <a:lnTo>
                      <a:pt x="264463" y="189083"/>
                    </a:lnTo>
                    <a:lnTo>
                      <a:pt x="263017" y="187440"/>
                    </a:lnTo>
                    <a:cubicBezTo>
                      <a:pt x="262832" y="187232"/>
                      <a:pt x="262681" y="186977"/>
                      <a:pt x="262600" y="186688"/>
                    </a:cubicBezTo>
                    <a:lnTo>
                      <a:pt x="262450" y="186190"/>
                    </a:lnTo>
                    <a:lnTo>
                      <a:pt x="262392" y="185855"/>
                    </a:lnTo>
                    <a:lnTo>
                      <a:pt x="261466" y="184929"/>
                    </a:lnTo>
                    <a:lnTo>
                      <a:pt x="258204" y="181216"/>
                    </a:lnTo>
                    <a:lnTo>
                      <a:pt x="257671" y="180533"/>
                    </a:lnTo>
                    <a:lnTo>
                      <a:pt x="256804" y="179110"/>
                    </a:lnTo>
                    <a:lnTo>
                      <a:pt x="256029" y="177583"/>
                    </a:lnTo>
                    <a:lnTo>
                      <a:pt x="254825" y="175118"/>
                    </a:lnTo>
                    <a:lnTo>
                      <a:pt x="254594" y="174632"/>
                    </a:lnTo>
                    <a:cubicBezTo>
                      <a:pt x="254594" y="174632"/>
                      <a:pt x="254362" y="174147"/>
                      <a:pt x="254362" y="174181"/>
                    </a:cubicBezTo>
                    <a:lnTo>
                      <a:pt x="253495" y="172434"/>
                    </a:lnTo>
                    <a:lnTo>
                      <a:pt x="253333" y="172226"/>
                    </a:lnTo>
                    <a:lnTo>
                      <a:pt x="252303" y="171057"/>
                    </a:lnTo>
                    <a:cubicBezTo>
                      <a:pt x="252187" y="170919"/>
                      <a:pt x="252095" y="170780"/>
                      <a:pt x="252014" y="170618"/>
                    </a:cubicBezTo>
                    <a:lnTo>
                      <a:pt x="250845" y="168234"/>
                    </a:lnTo>
                    <a:lnTo>
                      <a:pt x="250637" y="167818"/>
                    </a:lnTo>
                    <a:lnTo>
                      <a:pt x="249850" y="166418"/>
                    </a:lnTo>
                    <a:cubicBezTo>
                      <a:pt x="249850" y="166418"/>
                      <a:pt x="249596" y="165955"/>
                      <a:pt x="249619" y="165990"/>
                    </a:cubicBezTo>
                    <a:lnTo>
                      <a:pt x="249445" y="165712"/>
                    </a:lnTo>
                    <a:lnTo>
                      <a:pt x="244875" y="160680"/>
                    </a:lnTo>
                    <a:lnTo>
                      <a:pt x="239669" y="154617"/>
                    </a:lnTo>
                    <a:lnTo>
                      <a:pt x="239357" y="154305"/>
                    </a:lnTo>
                    <a:lnTo>
                      <a:pt x="229499" y="145107"/>
                    </a:lnTo>
                    <a:lnTo>
                      <a:pt x="224524" y="139449"/>
                    </a:lnTo>
                    <a:lnTo>
                      <a:pt x="224212" y="139136"/>
                    </a:lnTo>
                    <a:lnTo>
                      <a:pt x="220301" y="135515"/>
                    </a:lnTo>
                    <a:lnTo>
                      <a:pt x="215593" y="131118"/>
                    </a:lnTo>
                    <a:cubicBezTo>
                      <a:pt x="215593" y="131118"/>
                      <a:pt x="215199" y="130748"/>
                      <a:pt x="215222" y="130771"/>
                    </a:cubicBezTo>
                    <a:lnTo>
                      <a:pt x="210803" y="126710"/>
                    </a:lnTo>
                    <a:lnTo>
                      <a:pt x="207887" y="123390"/>
                    </a:lnTo>
                    <a:cubicBezTo>
                      <a:pt x="207887" y="123390"/>
                      <a:pt x="207529" y="122985"/>
                      <a:pt x="207552" y="122997"/>
                    </a:cubicBezTo>
                    <a:lnTo>
                      <a:pt x="207216" y="122638"/>
                    </a:lnTo>
                    <a:lnTo>
                      <a:pt x="202727" y="118091"/>
                    </a:lnTo>
                    <a:lnTo>
                      <a:pt x="202380" y="117744"/>
                    </a:lnTo>
                    <a:cubicBezTo>
                      <a:pt x="202380" y="117744"/>
                      <a:pt x="201987" y="117374"/>
                      <a:pt x="202010" y="117385"/>
                    </a:cubicBezTo>
                    <a:lnTo>
                      <a:pt x="197741" y="113289"/>
                    </a:lnTo>
                    <a:cubicBezTo>
                      <a:pt x="197741" y="113289"/>
                      <a:pt x="197347" y="112919"/>
                      <a:pt x="197347" y="112931"/>
                    </a:cubicBezTo>
                    <a:cubicBezTo>
                      <a:pt x="197347" y="112931"/>
                      <a:pt x="196954" y="112561"/>
                      <a:pt x="196989" y="112584"/>
                    </a:cubicBezTo>
                    <a:lnTo>
                      <a:pt x="192685" y="108581"/>
                    </a:lnTo>
                    <a:lnTo>
                      <a:pt x="192315" y="108257"/>
                    </a:lnTo>
                    <a:lnTo>
                      <a:pt x="191100" y="107215"/>
                    </a:lnTo>
                    <a:cubicBezTo>
                      <a:pt x="191100" y="107215"/>
                      <a:pt x="190683" y="106868"/>
                      <a:pt x="190695" y="106868"/>
                    </a:cubicBezTo>
                    <a:cubicBezTo>
                      <a:pt x="190695" y="106868"/>
                      <a:pt x="190278" y="106533"/>
                      <a:pt x="190325" y="106556"/>
                    </a:cubicBezTo>
                    <a:lnTo>
                      <a:pt x="186148" y="103189"/>
                    </a:lnTo>
                    <a:lnTo>
                      <a:pt x="185639" y="102703"/>
                    </a:lnTo>
                    <a:lnTo>
                      <a:pt x="182966" y="100100"/>
                    </a:lnTo>
                    <a:lnTo>
                      <a:pt x="179391" y="96907"/>
                    </a:lnTo>
                    <a:lnTo>
                      <a:pt x="178720" y="96213"/>
                    </a:lnTo>
                    <a:lnTo>
                      <a:pt x="176846" y="93586"/>
                    </a:lnTo>
                    <a:cubicBezTo>
                      <a:pt x="176846" y="93586"/>
                      <a:pt x="176522" y="93158"/>
                      <a:pt x="176557" y="93170"/>
                    </a:cubicBezTo>
                    <a:lnTo>
                      <a:pt x="176244" y="92765"/>
                    </a:lnTo>
                    <a:lnTo>
                      <a:pt x="172276" y="87801"/>
                    </a:lnTo>
                    <a:lnTo>
                      <a:pt x="171998" y="87477"/>
                    </a:lnTo>
                    <a:lnTo>
                      <a:pt x="168678" y="84134"/>
                    </a:lnTo>
                    <a:lnTo>
                      <a:pt x="168354" y="83845"/>
                    </a:lnTo>
                    <a:lnTo>
                      <a:pt x="165890" y="81785"/>
                    </a:lnTo>
                    <a:lnTo>
                      <a:pt x="163483" y="79506"/>
                    </a:lnTo>
                    <a:lnTo>
                      <a:pt x="154239" y="70493"/>
                    </a:lnTo>
                    <a:cubicBezTo>
                      <a:pt x="154239" y="70493"/>
                      <a:pt x="153846" y="70123"/>
                      <a:pt x="153880" y="70146"/>
                    </a:cubicBezTo>
                    <a:lnTo>
                      <a:pt x="153522" y="69799"/>
                    </a:lnTo>
                    <a:lnTo>
                      <a:pt x="147494" y="64523"/>
                    </a:lnTo>
                    <a:cubicBezTo>
                      <a:pt x="147494" y="64523"/>
                      <a:pt x="147077" y="64176"/>
                      <a:pt x="147123" y="64188"/>
                    </a:cubicBezTo>
                    <a:lnTo>
                      <a:pt x="142183" y="60058"/>
                    </a:lnTo>
                    <a:lnTo>
                      <a:pt x="128681" y="48569"/>
                    </a:lnTo>
                    <a:cubicBezTo>
                      <a:pt x="128681" y="48569"/>
                      <a:pt x="128265" y="48222"/>
                      <a:pt x="128276" y="48233"/>
                    </a:cubicBezTo>
                    <a:lnTo>
                      <a:pt x="127883" y="47909"/>
                    </a:lnTo>
                    <a:lnTo>
                      <a:pt x="108076" y="32452"/>
                    </a:lnTo>
                    <a:lnTo>
                      <a:pt x="107682" y="32186"/>
                    </a:lnTo>
                    <a:lnTo>
                      <a:pt x="97513" y="25209"/>
                    </a:lnTo>
                    <a:cubicBezTo>
                      <a:pt x="97513" y="25209"/>
                      <a:pt x="97073" y="24897"/>
                      <a:pt x="97096" y="24932"/>
                    </a:cubicBezTo>
                    <a:lnTo>
                      <a:pt x="96668" y="24654"/>
                    </a:lnTo>
                    <a:lnTo>
                      <a:pt x="86267" y="18279"/>
                    </a:lnTo>
                    <a:lnTo>
                      <a:pt x="85908" y="18106"/>
                    </a:lnTo>
                    <a:lnTo>
                      <a:pt x="80054" y="15526"/>
                    </a:lnTo>
                    <a:lnTo>
                      <a:pt x="79313" y="15121"/>
                    </a:lnTo>
                    <a:lnTo>
                      <a:pt x="73980" y="11708"/>
                    </a:lnTo>
                    <a:lnTo>
                      <a:pt x="73633" y="11546"/>
                    </a:lnTo>
                    <a:lnTo>
                      <a:pt x="67304" y="8573"/>
                    </a:lnTo>
                    <a:lnTo>
                      <a:pt x="62653" y="6004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xmlns="" id="{23FBA7EF-4691-B05D-947C-0F0EE45C9A04}"/>
                  </a:ext>
                </a:extLst>
              </p:cNvPr>
              <p:cNvSpPr/>
              <p:nvPr/>
            </p:nvSpPr>
            <p:spPr>
              <a:xfrm>
                <a:off x="656770" y="2129747"/>
                <a:ext cx="281897" cy="328239"/>
              </a:xfrm>
              <a:custGeom>
                <a:avLst/>
                <a:gdLst>
                  <a:gd name="connsiteX0" fmla="*/ 197358 w 281897"/>
                  <a:gd name="connsiteY0" fmla="*/ 6290 h 328239"/>
                  <a:gd name="connsiteX1" fmla="*/ 196745 w 281897"/>
                  <a:gd name="connsiteY1" fmla="*/ 5272 h 328239"/>
                  <a:gd name="connsiteX2" fmla="*/ 196641 w 281897"/>
                  <a:gd name="connsiteY2" fmla="*/ 4844 h 328239"/>
                  <a:gd name="connsiteX3" fmla="*/ 196756 w 281897"/>
                  <a:gd name="connsiteY3" fmla="*/ 3536 h 328239"/>
                  <a:gd name="connsiteX4" fmla="*/ 196965 w 281897"/>
                  <a:gd name="connsiteY4" fmla="*/ 3051 h 328239"/>
                  <a:gd name="connsiteX5" fmla="*/ 197404 w 281897"/>
                  <a:gd name="connsiteY5" fmla="*/ 2437 h 328239"/>
                  <a:gd name="connsiteX6" fmla="*/ 197798 w 281897"/>
                  <a:gd name="connsiteY6" fmla="*/ 2067 h 328239"/>
                  <a:gd name="connsiteX7" fmla="*/ 198226 w 281897"/>
                  <a:gd name="connsiteY7" fmla="*/ 1743 h 328239"/>
                  <a:gd name="connsiteX8" fmla="*/ 200574 w 281897"/>
                  <a:gd name="connsiteY8" fmla="*/ 459 h 328239"/>
                  <a:gd name="connsiteX9" fmla="*/ 201141 w 281897"/>
                  <a:gd name="connsiteY9" fmla="*/ 193 h 328239"/>
                  <a:gd name="connsiteX10" fmla="*/ 202692 w 281897"/>
                  <a:gd name="connsiteY10" fmla="*/ 123 h 328239"/>
                  <a:gd name="connsiteX11" fmla="*/ 203825 w 281897"/>
                  <a:gd name="connsiteY11" fmla="*/ 1165 h 328239"/>
                  <a:gd name="connsiteX12" fmla="*/ 204497 w 281897"/>
                  <a:gd name="connsiteY12" fmla="*/ 2634 h 328239"/>
                  <a:gd name="connsiteX13" fmla="*/ 204658 w 281897"/>
                  <a:gd name="connsiteY13" fmla="*/ 3236 h 328239"/>
                  <a:gd name="connsiteX14" fmla="*/ 205191 w 281897"/>
                  <a:gd name="connsiteY14" fmla="*/ 3837 h 328239"/>
                  <a:gd name="connsiteX15" fmla="*/ 205457 w 281897"/>
                  <a:gd name="connsiteY15" fmla="*/ 4288 h 328239"/>
                  <a:gd name="connsiteX16" fmla="*/ 206706 w 281897"/>
                  <a:gd name="connsiteY16" fmla="*/ 6672 h 328239"/>
                  <a:gd name="connsiteX17" fmla="*/ 208511 w 281897"/>
                  <a:gd name="connsiteY17" fmla="*/ 7609 h 328239"/>
                  <a:gd name="connsiteX18" fmla="*/ 209367 w 281897"/>
                  <a:gd name="connsiteY18" fmla="*/ 8153 h 328239"/>
                  <a:gd name="connsiteX19" fmla="*/ 211392 w 281897"/>
                  <a:gd name="connsiteY19" fmla="*/ 9934 h 328239"/>
                  <a:gd name="connsiteX20" fmla="*/ 212063 w 281897"/>
                  <a:gd name="connsiteY20" fmla="*/ 11207 h 328239"/>
                  <a:gd name="connsiteX21" fmla="*/ 212827 w 281897"/>
                  <a:gd name="connsiteY21" fmla="*/ 12260 h 328239"/>
                  <a:gd name="connsiteX22" fmla="*/ 213521 w 281897"/>
                  <a:gd name="connsiteY22" fmla="*/ 13914 h 328239"/>
                  <a:gd name="connsiteX23" fmla="*/ 213498 w 281897"/>
                  <a:gd name="connsiteY23" fmla="*/ 14192 h 328239"/>
                  <a:gd name="connsiteX24" fmla="*/ 213463 w 281897"/>
                  <a:gd name="connsiteY24" fmla="*/ 14470 h 328239"/>
                  <a:gd name="connsiteX25" fmla="*/ 213521 w 281897"/>
                  <a:gd name="connsiteY25" fmla="*/ 14481 h 328239"/>
                  <a:gd name="connsiteX26" fmla="*/ 214342 w 281897"/>
                  <a:gd name="connsiteY26" fmla="*/ 14933 h 328239"/>
                  <a:gd name="connsiteX27" fmla="*/ 215939 w 281897"/>
                  <a:gd name="connsiteY27" fmla="*/ 16379 h 328239"/>
                  <a:gd name="connsiteX28" fmla="*/ 216552 w 281897"/>
                  <a:gd name="connsiteY28" fmla="*/ 17547 h 328239"/>
                  <a:gd name="connsiteX29" fmla="*/ 216633 w 281897"/>
                  <a:gd name="connsiteY29" fmla="*/ 17998 h 328239"/>
                  <a:gd name="connsiteX30" fmla="*/ 216645 w 281897"/>
                  <a:gd name="connsiteY30" fmla="*/ 18114 h 328239"/>
                  <a:gd name="connsiteX31" fmla="*/ 218369 w 281897"/>
                  <a:gd name="connsiteY31" fmla="*/ 18831 h 328239"/>
                  <a:gd name="connsiteX32" fmla="*/ 218635 w 281897"/>
                  <a:gd name="connsiteY32" fmla="*/ 19144 h 328239"/>
                  <a:gd name="connsiteX33" fmla="*/ 219005 w 281897"/>
                  <a:gd name="connsiteY33" fmla="*/ 19861 h 328239"/>
                  <a:gd name="connsiteX34" fmla="*/ 220046 w 281897"/>
                  <a:gd name="connsiteY34" fmla="*/ 23471 h 328239"/>
                  <a:gd name="connsiteX35" fmla="*/ 220243 w 281897"/>
                  <a:gd name="connsiteY35" fmla="*/ 24246 h 328239"/>
                  <a:gd name="connsiteX36" fmla="*/ 220879 w 281897"/>
                  <a:gd name="connsiteY36" fmla="*/ 28481 h 328239"/>
                  <a:gd name="connsiteX37" fmla="*/ 220729 w 281897"/>
                  <a:gd name="connsiteY37" fmla="*/ 29568 h 328239"/>
                  <a:gd name="connsiteX38" fmla="*/ 220844 w 281897"/>
                  <a:gd name="connsiteY38" fmla="*/ 29800 h 328239"/>
                  <a:gd name="connsiteX39" fmla="*/ 220902 w 281897"/>
                  <a:gd name="connsiteY39" fmla="*/ 31339 h 328239"/>
                  <a:gd name="connsiteX40" fmla="*/ 220972 w 281897"/>
                  <a:gd name="connsiteY40" fmla="*/ 31396 h 328239"/>
                  <a:gd name="connsiteX41" fmla="*/ 221863 w 281897"/>
                  <a:gd name="connsiteY41" fmla="*/ 32033 h 328239"/>
                  <a:gd name="connsiteX42" fmla="*/ 222059 w 281897"/>
                  <a:gd name="connsiteY42" fmla="*/ 32033 h 328239"/>
                  <a:gd name="connsiteX43" fmla="*/ 222939 w 281897"/>
                  <a:gd name="connsiteY43" fmla="*/ 32125 h 328239"/>
                  <a:gd name="connsiteX44" fmla="*/ 223644 w 281897"/>
                  <a:gd name="connsiteY44" fmla="*/ 32380 h 328239"/>
                  <a:gd name="connsiteX45" fmla="*/ 223783 w 281897"/>
                  <a:gd name="connsiteY45" fmla="*/ 32310 h 328239"/>
                  <a:gd name="connsiteX46" fmla="*/ 224177 w 281897"/>
                  <a:gd name="connsiteY46" fmla="*/ 32067 h 328239"/>
                  <a:gd name="connsiteX47" fmla="*/ 224443 w 281897"/>
                  <a:gd name="connsiteY47" fmla="*/ 31882 h 328239"/>
                  <a:gd name="connsiteX48" fmla="*/ 224686 w 281897"/>
                  <a:gd name="connsiteY48" fmla="*/ 31674 h 328239"/>
                  <a:gd name="connsiteX49" fmla="*/ 225345 w 281897"/>
                  <a:gd name="connsiteY49" fmla="*/ 30957 h 328239"/>
                  <a:gd name="connsiteX50" fmla="*/ 225484 w 281897"/>
                  <a:gd name="connsiteY50" fmla="*/ 30818 h 328239"/>
                  <a:gd name="connsiteX51" fmla="*/ 225553 w 281897"/>
                  <a:gd name="connsiteY51" fmla="*/ 30656 h 328239"/>
                  <a:gd name="connsiteX52" fmla="*/ 225947 w 281897"/>
                  <a:gd name="connsiteY52" fmla="*/ 29661 h 328239"/>
                  <a:gd name="connsiteX53" fmla="*/ 226814 w 281897"/>
                  <a:gd name="connsiteY53" fmla="*/ 28654 h 328239"/>
                  <a:gd name="connsiteX54" fmla="*/ 227208 w 281897"/>
                  <a:gd name="connsiteY54" fmla="*/ 28446 h 328239"/>
                  <a:gd name="connsiteX55" fmla="*/ 228156 w 281897"/>
                  <a:gd name="connsiteY55" fmla="*/ 28180 h 328239"/>
                  <a:gd name="connsiteX56" fmla="*/ 229013 w 281897"/>
                  <a:gd name="connsiteY56" fmla="*/ 28157 h 328239"/>
                  <a:gd name="connsiteX57" fmla="*/ 229360 w 281897"/>
                  <a:gd name="connsiteY57" fmla="*/ 27497 h 328239"/>
                  <a:gd name="connsiteX58" fmla="*/ 229684 w 281897"/>
                  <a:gd name="connsiteY58" fmla="*/ 27092 h 328239"/>
                  <a:gd name="connsiteX59" fmla="*/ 230112 w 281897"/>
                  <a:gd name="connsiteY59" fmla="*/ 26687 h 328239"/>
                  <a:gd name="connsiteX60" fmla="*/ 231037 w 281897"/>
                  <a:gd name="connsiteY60" fmla="*/ 26074 h 328239"/>
                  <a:gd name="connsiteX61" fmla="*/ 231974 w 281897"/>
                  <a:gd name="connsiteY61" fmla="*/ 25496 h 328239"/>
                  <a:gd name="connsiteX62" fmla="*/ 232298 w 281897"/>
                  <a:gd name="connsiteY62" fmla="*/ 25264 h 328239"/>
                  <a:gd name="connsiteX63" fmla="*/ 232611 w 281897"/>
                  <a:gd name="connsiteY63" fmla="*/ 25021 h 328239"/>
                  <a:gd name="connsiteX64" fmla="*/ 233756 w 281897"/>
                  <a:gd name="connsiteY64" fmla="*/ 23969 h 328239"/>
                  <a:gd name="connsiteX65" fmla="*/ 234543 w 281897"/>
                  <a:gd name="connsiteY65" fmla="*/ 23332 h 328239"/>
                  <a:gd name="connsiteX66" fmla="*/ 234751 w 281897"/>
                  <a:gd name="connsiteY66" fmla="*/ 23089 h 328239"/>
                  <a:gd name="connsiteX67" fmla="*/ 235040 w 281897"/>
                  <a:gd name="connsiteY67" fmla="*/ 22719 h 328239"/>
                  <a:gd name="connsiteX68" fmla="*/ 235353 w 281897"/>
                  <a:gd name="connsiteY68" fmla="*/ 22326 h 328239"/>
                  <a:gd name="connsiteX69" fmla="*/ 235677 w 281897"/>
                  <a:gd name="connsiteY69" fmla="*/ 21898 h 328239"/>
                  <a:gd name="connsiteX70" fmla="*/ 236591 w 281897"/>
                  <a:gd name="connsiteY70" fmla="*/ 20903 h 328239"/>
                  <a:gd name="connsiteX71" fmla="*/ 236510 w 281897"/>
                  <a:gd name="connsiteY71" fmla="*/ 20984 h 328239"/>
                  <a:gd name="connsiteX72" fmla="*/ 237216 w 281897"/>
                  <a:gd name="connsiteY72" fmla="*/ 20185 h 328239"/>
                  <a:gd name="connsiteX73" fmla="*/ 238708 w 281897"/>
                  <a:gd name="connsiteY73" fmla="*/ 19514 h 328239"/>
                  <a:gd name="connsiteX74" fmla="*/ 239171 w 281897"/>
                  <a:gd name="connsiteY74" fmla="*/ 19514 h 328239"/>
                  <a:gd name="connsiteX75" fmla="*/ 239784 w 281897"/>
                  <a:gd name="connsiteY75" fmla="*/ 19607 h 328239"/>
                  <a:gd name="connsiteX76" fmla="*/ 241323 w 281897"/>
                  <a:gd name="connsiteY76" fmla="*/ 20104 h 328239"/>
                  <a:gd name="connsiteX77" fmla="*/ 241809 w 281897"/>
                  <a:gd name="connsiteY77" fmla="*/ 20336 h 328239"/>
                  <a:gd name="connsiteX78" fmla="*/ 242237 w 281897"/>
                  <a:gd name="connsiteY78" fmla="*/ 20625 h 328239"/>
                  <a:gd name="connsiteX79" fmla="*/ 242734 w 281897"/>
                  <a:gd name="connsiteY79" fmla="*/ 21065 h 328239"/>
                  <a:gd name="connsiteX80" fmla="*/ 243706 w 281897"/>
                  <a:gd name="connsiteY80" fmla="*/ 22349 h 328239"/>
                  <a:gd name="connsiteX81" fmla="*/ 244099 w 281897"/>
                  <a:gd name="connsiteY81" fmla="*/ 23217 h 328239"/>
                  <a:gd name="connsiteX82" fmla="*/ 244180 w 281897"/>
                  <a:gd name="connsiteY82" fmla="*/ 23668 h 328239"/>
                  <a:gd name="connsiteX83" fmla="*/ 244099 w 281897"/>
                  <a:gd name="connsiteY83" fmla="*/ 24663 h 328239"/>
                  <a:gd name="connsiteX84" fmla="*/ 244192 w 281897"/>
                  <a:gd name="connsiteY84" fmla="*/ 25068 h 328239"/>
                  <a:gd name="connsiteX85" fmla="*/ 244099 w 281897"/>
                  <a:gd name="connsiteY85" fmla="*/ 26109 h 328239"/>
                  <a:gd name="connsiteX86" fmla="*/ 244088 w 281897"/>
                  <a:gd name="connsiteY86" fmla="*/ 26144 h 328239"/>
                  <a:gd name="connsiteX87" fmla="*/ 244169 w 281897"/>
                  <a:gd name="connsiteY87" fmla="*/ 26745 h 328239"/>
                  <a:gd name="connsiteX88" fmla="*/ 244180 w 281897"/>
                  <a:gd name="connsiteY88" fmla="*/ 27173 h 328239"/>
                  <a:gd name="connsiteX89" fmla="*/ 244088 w 281897"/>
                  <a:gd name="connsiteY89" fmla="*/ 28122 h 328239"/>
                  <a:gd name="connsiteX90" fmla="*/ 244088 w 281897"/>
                  <a:gd name="connsiteY90" fmla="*/ 28527 h 328239"/>
                  <a:gd name="connsiteX91" fmla="*/ 243972 w 281897"/>
                  <a:gd name="connsiteY91" fmla="*/ 29279 h 328239"/>
                  <a:gd name="connsiteX92" fmla="*/ 243579 w 281897"/>
                  <a:gd name="connsiteY92" fmla="*/ 30274 h 328239"/>
                  <a:gd name="connsiteX93" fmla="*/ 243567 w 281897"/>
                  <a:gd name="connsiteY93" fmla="*/ 30297 h 328239"/>
                  <a:gd name="connsiteX94" fmla="*/ 243579 w 281897"/>
                  <a:gd name="connsiteY94" fmla="*/ 30367 h 328239"/>
                  <a:gd name="connsiteX95" fmla="*/ 243567 w 281897"/>
                  <a:gd name="connsiteY95" fmla="*/ 30899 h 328239"/>
                  <a:gd name="connsiteX96" fmla="*/ 243764 w 281897"/>
                  <a:gd name="connsiteY96" fmla="*/ 30991 h 328239"/>
                  <a:gd name="connsiteX97" fmla="*/ 244828 w 281897"/>
                  <a:gd name="connsiteY97" fmla="*/ 33294 h 328239"/>
                  <a:gd name="connsiteX98" fmla="*/ 244724 w 281897"/>
                  <a:gd name="connsiteY98" fmla="*/ 33722 h 328239"/>
                  <a:gd name="connsiteX99" fmla="*/ 244574 w 281897"/>
                  <a:gd name="connsiteY99" fmla="*/ 34138 h 328239"/>
                  <a:gd name="connsiteX100" fmla="*/ 243544 w 281897"/>
                  <a:gd name="connsiteY100" fmla="*/ 36221 h 328239"/>
                  <a:gd name="connsiteX101" fmla="*/ 243799 w 281897"/>
                  <a:gd name="connsiteY101" fmla="*/ 36892 h 328239"/>
                  <a:gd name="connsiteX102" fmla="*/ 244007 w 281897"/>
                  <a:gd name="connsiteY102" fmla="*/ 37644 h 328239"/>
                  <a:gd name="connsiteX103" fmla="*/ 244713 w 281897"/>
                  <a:gd name="connsiteY103" fmla="*/ 40826 h 328239"/>
                  <a:gd name="connsiteX104" fmla="*/ 245962 w 281897"/>
                  <a:gd name="connsiteY104" fmla="*/ 40583 h 328239"/>
                  <a:gd name="connsiteX105" fmla="*/ 246286 w 281897"/>
                  <a:gd name="connsiteY105" fmla="*/ 40617 h 328239"/>
                  <a:gd name="connsiteX106" fmla="*/ 247906 w 281897"/>
                  <a:gd name="connsiteY106" fmla="*/ 41913 h 328239"/>
                  <a:gd name="connsiteX107" fmla="*/ 248137 w 281897"/>
                  <a:gd name="connsiteY107" fmla="*/ 42538 h 328239"/>
                  <a:gd name="connsiteX108" fmla="*/ 248218 w 281897"/>
                  <a:gd name="connsiteY108" fmla="*/ 42630 h 328239"/>
                  <a:gd name="connsiteX109" fmla="*/ 248959 w 281897"/>
                  <a:gd name="connsiteY109" fmla="*/ 43406 h 328239"/>
                  <a:gd name="connsiteX110" fmla="*/ 249375 w 281897"/>
                  <a:gd name="connsiteY110" fmla="*/ 44077 h 328239"/>
                  <a:gd name="connsiteX111" fmla="*/ 249549 w 281897"/>
                  <a:gd name="connsiteY111" fmla="*/ 44528 h 328239"/>
                  <a:gd name="connsiteX112" fmla="*/ 249664 w 281897"/>
                  <a:gd name="connsiteY112" fmla="*/ 45419 h 328239"/>
                  <a:gd name="connsiteX113" fmla="*/ 249630 w 281897"/>
                  <a:gd name="connsiteY113" fmla="*/ 45870 h 328239"/>
                  <a:gd name="connsiteX114" fmla="*/ 250289 w 281897"/>
                  <a:gd name="connsiteY114" fmla="*/ 47131 h 328239"/>
                  <a:gd name="connsiteX115" fmla="*/ 250602 w 281897"/>
                  <a:gd name="connsiteY115" fmla="*/ 47189 h 328239"/>
                  <a:gd name="connsiteX116" fmla="*/ 252164 w 281897"/>
                  <a:gd name="connsiteY116" fmla="*/ 49364 h 328239"/>
                  <a:gd name="connsiteX117" fmla="*/ 252140 w 281897"/>
                  <a:gd name="connsiteY117" fmla="*/ 49688 h 328239"/>
                  <a:gd name="connsiteX118" fmla="*/ 252349 w 281897"/>
                  <a:gd name="connsiteY118" fmla="*/ 49885 h 328239"/>
                  <a:gd name="connsiteX119" fmla="*/ 252869 w 281897"/>
                  <a:gd name="connsiteY119" fmla="*/ 50452 h 328239"/>
                  <a:gd name="connsiteX120" fmla="*/ 253193 w 281897"/>
                  <a:gd name="connsiteY120" fmla="*/ 50880 h 328239"/>
                  <a:gd name="connsiteX121" fmla="*/ 253471 w 281897"/>
                  <a:gd name="connsiteY121" fmla="*/ 51146 h 328239"/>
                  <a:gd name="connsiteX122" fmla="*/ 253934 w 281897"/>
                  <a:gd name="connsiteY122" fmla="*/ 51655 h 328239"/>
                  <a:gd name="connsiteX123" fmla="*/ 254535 w 281897"/>
                  <a:gd name="connsiteY123" fmla="*/ 52522 h 328239"/>
                  <a:gd name="connsiteX124" fmla="*/ 255033 w 281897"/>
                  <a:gd name="connsiteY124" fmla="*/ 53517 h 328239"/>
                  <a:gd name="connsiteX125" fmla="*/ 255218 w 281897"/>
                  <a:gd name="connsiteY125" fmla="*/ 54547 h 328239"/>
                  <a:gd name="connsiteX126" fmla="*/ 255195 w 281897"/>
                  <a:gd name="connsiteY126" fmla="*/ 54894 h 328239"/>
                  <a:gd name="connsiteX127" fmla="*/ 254061 w 281897"/>
                  <a:gd name="connsiteY127" fmla="*/ 56537 h 328239"/>
                  <a:gd name="connsiteX128" fmla="*/ 253737 w 281897"/>
                  <a:gd name="connsiteY128" fmla="*/ 56884 h 328239"/>
                  <a:gd name="connsiteX129" fmla="*/ 253390 w 281897"/>
                  <a:gd name="connsiteY129" fmla="*/ 57174 h 328239"/>
                  <a:gd name="connsiteX130" fmla="*/ 253101 w 281897"/>
                  <a:gd name="connsiteY130" fmla="*/ 57463 h 328239"/>
                  <a:gd name="connsiteX131" fmla="*/ 252927 w 281897"/>
                  <a:gd name="connsiteY131" fmla="*/ 57648 h 328239"/>
                  <a:gd name="connsiteX132" fmla="*/ 252499 w 281897"/>
                  <a:gd name="connsiteY132" fmla="*/ 58388 h 328239"/>
                  <a:gd name="connsiteX133" fmla="*/ 252140 w 281897"/>
                  <a:gd name="connsiteY133" fmla="*/ 58828 h 328239"/>
                  <a:gd name="connsiteX134" fmla="*/ 251655 w 281897"/>
                  <a:gd name="connsiteY134" fmla="*/ 59279 h 328239"/>
                  <a:gd name="connsiteX135" fmla="*/ 251666 w 281897"/>
                  <a:gd name="connsiteY135" fmla="*/ 60378 h 328239"/>
                  <a:gd name="connsiteX136" fmla="*/ 252788 w 281897"/>
                  <a:gd name="connsiteY136" fmla="*/ 59973 h 328239"/>
                  <a:gd name="connsiteX137" fmla="*/ 253830 w 281897"/>
                  <a:gd name="connsiteY137" fmla="*/ 59765 h 328239"/>
                  <a:gd name="connsiteX138" fmla="*/ 254582 w 281897"/>
                  <a:gd name="connsiteY138" fmla="*/ 59730 h 328239"/>
                  <a:gd name="connsiteX139" fmla="*/ 255253 w 281897"/>
                  <a:gd name="connsiteY139" fmla="*/ 59152 h 328239"/>
                  <a:gd name="connsiteX140" fmla="*/ 255681 w 281897"/>
                  <a:gd name="connsiteY140" fmla="*/ 58921 h 328239"/>
                  <a:gd name="connsiteX141" fmla="*/ 256213 w 281897"/>
                  <a:gd name="connsiteY141" fmla="*/ 58724 h 328239"/>
                  <a:gd name="connsiteX142" fmla="*/ 256734 w 281897"/>
                  <a:gd name="connsiteY142" fmla="*/ 58620 h 328239"/>
                  <a:gd name="connsiteX143" fmla="*/ 257231 w 281897"/>
                  <a:gd name="connsiteY143" fmla="*/ 58516 h 328239"/>
                  <a:gd name="connsiteX144" fmla="*/ 257578 w 281897"/>
                  <a:gd name="connsiteY144" fmla="*/ 58435 h 328239"/>
                  <a:gd name="connsiteX145" fmla="*/ 257937 w 281897"/>
                  <a:gd name="connsiteY145" fmla="*/ 57578 h 328239"/>
                  <a:gd name="connsiteX146" fmla="*/ 259730 w 281897"/>
                  <a:gd name="connsiteY146" fmla="*/ 56410 h 328239"/>
                  <a:gd name="connsiteX147" fmla="*/ 260262 w 281897"/>
                  <a:gd name="connsiteY147" fmla="*/ 56398 h 328239"/>
                  <a:gd name="connsiteX148" fmla="*/ 260864 w 281897"/>
                  <a:gd name="connsiteY148" fmla="*/ 56491 h 328239"/>
                  <a:gd name="connsiteX149" fmla="*/ 261315 w 281897"/>
                  <a:gd name="connsiteY149" fmla="*/ 56630 h 328239"/>
                  <a:gd name="connsiteX150" fmla="*/ 262437 w 281897"/>
                  <a:gd name="connsiteY150" fmla="*/ 57474 h 328239"/>
                  <a:gd name="connsiteX151" fmla="*/ 262715 w 281897"/>
                  <a:gd name="connsiteY151" fmla="*/ 57914 h 328239"/>
                  <a:gd name="connsiteX152" fmla="*/ 263004 w 281897"/>
                  <a:gd name="connsiteY152" fmla="*/ 58354 h 328239"/>
                  <a:gd name="connsiteX153" fmla="*/ 263201 w 281897"/>
                  <a:gd name="connsiteY153" fmla="*/ 58689 h 328239"/>
                  <a:gd name="connsiteX154" fmla="*/ 263814 w 281897"/>
                  <a:gd name="connsiteY154" fmla="*/ 59372 h 328239"/>
                  <a:gd name="connsiteX155" fmla="*/ 264092 w 281897"/>
                  <a:gd name="connsiteY155" fmla="*/ 59788 h 328239"/>
                  <a:gd name="connsiteX156" fmla="*/ 264335 w 281897"/>
                  <a:gd name="connsiteY156" fmla="*/ 60240 h 328239"/>
                  <a:gd name="connsiteX157" fmla="*/ 264543 w 281897"/>
                  <a:gd name="connsiteY157" fmla="*/ 61026 h 328239"/>
                  <a:gd name="connsiteX158" fmla="*/ 264636 w 281897"/>
                  <a:gd name="connsiteY158" fmla="*/ 62588 h 328239"/>
                  <a:gd name="connsiteX159" fmla="*/ 264694 w 281897"/>
                  <a:gd name="connsiteY159" fmla="*/ 63028 h 328239"/>
                  <a:gd name="connsiteX160" fmla="*/ 264786 w 281897"/>
                  <a:gd name="connsiteY160" fmla="*/ 63641 h 328239"/>
                  <a:gd name="connsiteX161" fmla="*/ 264809 w 281897"/>
                  <a:gd name="connsiteY161" fmla="*/ 63641 h 328239"/>
                  <a:gd name="connsiteX162" fmla="*/ 265179 w 281897"/>
                  <a:gd name="connsiteY162" fmla="*/ 63872 h 328239"/>
                  <a:gd name="connsiteX163" fmla="*/ 266093 w 281897"/>
                  <a:gd name="connsiteY163" fmla="*/ 64555 h 328239"/>
                  <a:gd name="connsiteX164" fmla="*/ 266510 w 281897"/>
                  <a:gd name="connsiteY164" fmla="*/ 64995 h 328239"/>
                  <a:gd name="connsiteX165" fmla="*/ 266799 w 281897"/>
                  <a:gd name="connsiteY165" fmla="*/ 65411 h 328239"/>
                  <a:gd name="connsiteX166" fmla="*/ 267031 w 281897"/>
                  <a:gd name="connsiteY166" fmla="*/ 65700 h 328239"/>
                  <a:gd name="connsiteX167" fmla="*/ 267308 w 281897"/>
                  <a:gd name="connsiteY167" fmla="*/ 66013 h 328239"/>
                  <a:gd name="connsiteX168" fmla="*/ 267759 w 281897"/>
                  <a:gd name="connsiteY168" fmla="*/ 66580 h 328239"/>
                  <a:gd name="connsiteX169" fmla="*/ 268176 w 281897"/>
                  <a:gd name="connsiteY169" fmla="*/ 67852 h 328239"/>
                  <a:gd name="connsiteX170" fmla="*/ 268153 w 281897"/>
                  <a:gd name="connsiteY170" fmla="*/ 68917 h 328239"/>
                  <a:gd name="connsiteX171" fmla="*/ 267968 w 281897"/>
                  <a:gd name="connsiteY171" fmla="*/ 69738 h 328239"/>
                  <a:gd name="connsiteX172" fmla="*/ 267771 w 281897"/>
                  <a:gd name="connsiteY172" fmla="*/ 70178 h 328239"/>
                  <a:gd name="connsiteX173" fmla="*/ 267065 w 281897"/>
                  <a:gd name="connsiteY173" fmla="*/ 70976 h 328239"/>
                  <a:gd name="connsiteX174" fmla="*/ 266961 w 281897"/>
                  <a:gd name="connsiteY174" fmla="*/ 71057 h 328239"/>
                  <a:gd name="connsiteX175" fmla="*/ 267193 w 281897"/>
                  <a:gd name="connsiteY175" fmla="*/ 71381 h 328239"/>
                  <a:gd name="connsiteX176" fmla="*/ 267586 w 281897"/>
                  <a:gd name="connsiteY176" fmla="*/ 72064 h 328239"/>
                  <a:gd name="connsiteX177" fmla="*/ 267864 w 281897"/>
                  <a:gd name="connsiteY177" fmla="*/ 72665 h 328239"/>
                  <a:gd name="connsiteX178" fmla="*/ 268037 w 281897"/>
                  <a:gd name="connsiteY178" fmla="*/ 73602 h 328239"/>
                  <a:gd name="connsiteX179" fmla="*/ 268014 w 281897"/>
                  <a:gd name="connsiteY179" fmla="*/ 74135 h 328239"/>
                  <a:gd name="connsiteX180" fmla="*/ 267840 w 281897"/>
                  <a:gd name="connsiteY180" fmla="*/ 74829 h 328239"/>
                  <a:gd name="connsiteX181" fmla="*/ 267632 w 281897"/>
                  <a:gd name="connsiteY181" fmla="*/ 75326 h 328239"/>
                  <a:gd name="connsiteX182" fmla="*/ 267308 w 281897"/>
                  <a:gd name="connsiteY182" fmla="*/ 75940 h 328239"/>
                  <a:gd name="connsiteX183" fmla="*/ 266024 w 281897"/>
                  <a:gd name="connsiteY183" fmla="*/ 76935 h 328239"/>
                  <a:gd name="connsiteX184" fmla="*/ 265596 w 281897"/>
                  <a:gd name="connsiteY184" fmla="*/ 77039 h 328239"/>
                  <a:gd name="connsiteX185" fmla="*/ 264659 w 281897"/>
                  <a:gd name="connsiteY185" fmla="*/ 77039 h 328239"/>
                  <a:gd name="connsiteX186" fmla="*/ 264208 w 281897"/>
                  <a:gd name="connsiteY186" fmla="*/ 76935 h 328239"/>
                  <a:gd name="connsiteX187" fmla="*/ 263918 w 281897"/>
                  <a:gd name="connsiteY187" fmla="*/ 76877 h 328239"/>
                  <a:gd name="connsiteX188" fmla="*/ 263745 w 281897"/>
                  <a:gd name="connsiteY188" fmla="*/ 76888 h 328239"/>
                  <a:gd name="connsiteX189" fmla="*/ 263548 w 281897"/>
                  <a:gd name="connsiteY189" fmla="*/ 76911 h 328239"/>
                  <a:gd name="connsiteX190" fmla="*/ 263108 w 281897"/>
                  <a:gd name="connsiteY190" fmla="*/ 77340 h 328239"/>
                  <a:gd name="connsiteX191" fmla="*/ 262588 w 281897"/>
                  <a:gd name="connsiteY191" fmla="*/ 77756 h 328239"/>
                  <a:gd name="connsiteX192" fmla="*/ 261743 w 281897"/>
                  <a:gd name="connsiteY192" fmla="*/ 78346 h 328239"/>
                  <a:gd name="connsiteX193" fmla="*/ 260783 w 281897"/>
                  <a:gd name="connsiteY193" fmla="*/ 78797 h 328239"/>
                  <a:gd name="connsiteX194" fmla="*/ 259765 w 281897"/>
                  <a:gd name="connsiteY194" fmla="*/ 78982 h 328239"/>
                  <a:gd name="connsiteX195" fmla="*/ 259695 w 281897"/>
                  <a:gd name="connsiteY195" fmla="*/ 79063 h 328239"/>
                  <a:gd name="connsiteX196" fmla="*/ 259152 w 281897"/>
                  <a:gd name="connsiteY196" fmla="*/ 79653 h 328239"/>
                  <a:gd name="connsiteX197" fmla="*/ 258804 w 281897"/>
                  <a:gd name="connsiteY197" fmla="*/ 79931 h 328239"/>
                  <a:gd name="connsiteX198" fmla="*/ 258434 w 281897"/>
                  <a:gd name="connsiteY198" fmla="*/ 80139 h 328239"/>
                  <a:gd name="connsiteX199" fmla="*/ 258515 w 281897"/>
                  <a:gd name="connsiteY199" fmla="*/ 80313 h 328239"/>
                  <a:gd name="connsiteX200" fmla="*/ 258677 w 281897"/>
                  <a:gd name="connsiteY200" fmla="*/ 81424 h 328239"/>
                  <a:gd name="connsiteX201" fmla="*/ 258608 w 281897"/>
                  <a:gd name="connsiteY201" fmla="*/ 81910 h 328239"/>
                  <a:gd name="connsiteX202" fmla="*/ 258457 w 281897"/>
                  <a:gd name="connsiteY202" fmla="*/ 82453 h 328239"/>
                  <a:gd name="connsiteX203" fmla="*/ 258249 w 281897"/>
                  <a:gd name="connsiteY203" fmla="*/ 82939 h 328239"/>
                  <a:gd name="connsiteX204" fmla="*/ 257902 w 281897"/>
                  <a:gd name="connsiteY204" fmla="*/ 83576 h 328239"/>
                  <a:gd name="connsiteX205" fmla="*/ 257763 w 281897"/>
                  <a:gd name="connsiteY205" fmla="*/ 83772 h 328239"/>
                  <a:gd name="connsiteX206" fmla="*/ 257867 w 281897"/>
                  <a:gd name="connsiteY206" fmla="*/ 84270 h 328239"/>
                  <a:gd name="connsiteX207" fmla="*/ 257925 w 281897"/>
                  <a:gd name="connsiteY207" fmla="*/ 84802 h 328239"/>
                  <a:gd name="connsiteX208" fmla="*/ 257995 w 281897"/>
                  <a:gd name="connsiteY208" fmla="*/ 86005 h 328239"/>
                  <a:gd name="connsiteX209" fmla="*/ 257937 w 281897"/>
                  <a:gd name="connsiteY209" fmla="*/ 86746 h 328239"/>
                  <a:gd name="connsiteX210" fmla="*/ 257786 w 281897"/>
                  <a:gd name="connsiteY210" fmla="*/ 87451 h 328239"/>
                  <a:gd name="connsiteX211" fmla="*/ 257775 w 281897"/>
                  <a:gd name="connsiteY211" fmla="*/ 87532 h 328239"/>
                  <a:gd name="connsiteX212" fmla="*/ 257798 w 281897"/>
                  <a:gd name="connsiteY212" fmla="*/ 87613 h 328239"/>
                  <a:gd name="connsiteX213" fmla="*/ 257937 w 281897"/>
                  <a:gd name="connsiteY213" fmla="*/ 88331 h 328239"/>
                  <a:gd name="connsiteX214" fmla="*/ 257995 w 281897"/>
                  <a:gd name="connsiteY214" fmla="*/ 89106 h 328239"/>
                  <a:gd name="connsiteX215" fmla="*/ 258284 w 281897"/>
                  <a:gd name="connsiteY215" fmla="*/ 89268 h 328239"/>
                  <a:gd name="connsiteX216" fmla="*/ 258978 w 281897"/>
                  <a:gd name="connsiteY216" fmla="*/ 89777 h 328239"/>
                  <a:gd name="connsiteX217" fmla="*/ 259418 w 281897"/>
                  <a:gd name="connsiteY217" fmla="*/ 90240 h 328239"/>
                  <a:gd name="connsiteX218" fmla="*/ 259661 w 281897"/>
                  <a:gd name="connsiteY218" fmla="*/ 90425 h 328239"/>
                  <a:gd name="connsiteX219" fmla="*/ 260262 w 281897"/>
                  <a:gd name="connsiteY219" fmla="*/ 90795 h 328239"/>
                  <a:gd name="connsiteX220" fmla="*/ 260274 w 281897"/>
                  <a:gd name="connsiteY220" fmla="*/ 90795 h 328239"/>
                  <a:gd name="connsiteX221" fmla="*/ 260528 w 281897"/>
                  <a:gd name="connsiteY221" fmla="*/ 90737 h 328239"/>
                  <a:gd name="connsiteX222" fmla="*/ 260991 w 281897"/>
                  <a:gd name="connsiteY222" fmla="*/ 90621 h 328239"/>
                  <a:gd name="connsiteX223" fmla="*/ 262206 w 281897"/>
                  <a:gd name="connsiteY223" fmla="*/ 90390 h 328239"/>
                  <a:gd name="connsiteX224" fmla="*/ 262784 w 281897"/>
                  <a:gd name="connsiteY224" fmla="*/ 90379 h 328239"/>
                  <a:gd name="connsiteX225" fmla="*/ 263918 w 281897"/>
                  <a:gd name="connsiteY225" fmla="*/ 90529 h 328239"/>
                  <a:gd name="connsiteX226" fmla="*/ 265133 w 281897"/>
                  <a:gd name="connsiteY226" fmla="*/ 90818 h 328239"/>
                  <a:gd name="connsiteX227" fmla="*/ 266348 w 281897"/>
                  <a:gd name="connsiteY227" fmla="*/ 91709 h 328239"/>
                  <a:gd name="connsiteX228" fmla="*/ 266626 w 281897"/>
                  <a:gd name="connsiteY228" fmla="*/ 92160 h 328239"/>
                  <a:gd name="connsiteX229" fmla="*/ 266903 w 281897"/>
                  <a:gd name="connsiteY229" fmla="*/ 92878 h 328239"/>
                  <a:gd name="connsiteX230" fmla="*/ 266973 w 281897"/>
                  <a:gd name="connsiteY230" fmla="*/ 93294 h 328239"/>
                  <a:gd name="connsiteX231" fmla="*/ 267031 w 281897"/>
                  <a:gd name="connsiteY231" fmla="*/ 93479 h 328239"/>
                  <a:gd name="connsiteX232" fmla="*/ 267690 w 281897"/>
                  <a:gd name="connsiteY232" fmla="*/ 93560 h 328239"/>
                  <a:gd name="connsiteX233" fmla="*/ 268199 w 281897"/>
                  <a:gd name="connsiteY233" fmla="*/ 93711 h 328239"/>
                  <a:gd name="connsiteX234" fmla="*/ 269634 w 281897"/>
                  <a:gd name="connsiteY234" fmla="*/ 95562 h 328239"/>
                  <a:gd name="connsiteX235" fmla="*/ 269657 w 281897"/>
                  <a:gd name="connsiteY235" fmla="*/ 96013 h 328239"/>
                  <a:gd name="connsiteX236" fmla="*/ 269518 w 281897"/>
                  <a:gd name="connsiteY236" fmla="*/ 96834 h 328239"/>
                  <a:gd name="connsiteX237" fmla="*/ 269321 w 281897"/>
                  <a:gd name="connsiteY237" fmla="*/ 97332 h 328239"/>
                  <a:gd name="connsiteX238" fmla="*/ 267794 w 281897"/>
                  <a:gd name="connsiteY238" fmla="*/ 98593 h 328239"/>
                  <a:gd name="connsiteX239" fmla="*/ 267355 w 281897"/>
                  <a:gd name="connsiteY239" fmla="*/ 98674 h 328239"/>
                  <a:gd name="connsiteX240" fmla="*/ 266892 w 281897"/>
                  <a:gd name="connsiteY240" fmla="*/ 98697 h 328239"/>
                  <a:gd name="connsiteX241" fmla="*/ 264983 w 281897"/>
                  <a:gd name="connsiteY241" fmla="*/ 99530 h 328239"/>
                  <a:gd name="connsiteX242" fmla="*/ 264462 w 281897"/>
                  <a:gd name="connsiteY242" fmla="*/ 99449 h 328239"/>
                  <a:gd name="connsiteX243" fmla="*/ 263803 w 281897"/>
                  <a:gd name="connsiteY243" fmla="*/ 99310 h 328239"/>
                  <a:gd name="connsiteX244" fmla="*/ 263201 w 281897"/>
                  <a:gd name="connsiteY244" fmla="*/ 99125 h 328239"/>
                  <a:gd name="connsiteX245" fmla="*/ 262796 w 281897"/>
                  <a:gd name="connsiteY245" fmla="*/ 99044 h 328239"/>
                  <a:gd name="connsiteX246" fmla="*/ 261847 w 281897"/>
                  <a:gd name="connsiteY246" fmla="*/ 98581 h 328239"/>
                  <a:gd name="connsiteX247" fmla="*/ 261523 w 281897"/>
                  <a:gd name="connsiteY247" fmla="*/ 98940 h 328239"/>
                  <a:gd name="connsiteX248" fmla="*/ 261338 w 281897"/>
                  <a:gd name="connsiteY248" fmla="*/ 99114 h 328239"/>
                  <a:gd name="connsiteX249" fmla="*/ 261188 w 281897"/>
                  <a:gd name="connsiteY249" fmla="*/ 99322 h 328239"/>
                  <a:gd name="connsiteX250" fmla="*/ 260656 w 281897"/>
                  <a:gd name="connsiteY250" fmla="*/ 99947 h 328239"/>
                  <a:gd name="connsiteX251" fmla="*/ 260262 w 281897"/>
                  <a:gd name="connsiteY251" fmla="*/ 100317 h 328239"/>
                  <a:gd name="connsiteX252" fmla="*/ 260251 w 281897"/>
                  <a:gd name="connsiteY252" fmla="*/ 100375 h 328239"/>
                  <a:gd name="connsiteX253" fmla="*/ 259857 w 281897"/>
                  <a:gd name="connsiteY253" fmla="*/ 101173 h 328239"/>
                  <a:gd name="connsiteX254" fmla="*/ 259545 w 281897"/>
                  <a:gd name="connsiteY254" fmla="*/ 101543 h 328239"/>
                  <a:gd name="connsiteX255" fmla="*/ 258400 w 281897"/>
                  <a:gd name="connsiteY255" fmla="*/ 102249 h 328239"/>
                  <a:gd name="connsiteX256" fmla="*/ 258064 w 281897"/>
                  <a:gd name="connsiteY256" fmla="*/ 102318 h 328239"/>
                  <a:gd name="connsiteX257" fmla="*/ 257995 w 281897"/>
                  <a:gd name="connsiteY257" fmla="*/ 102411 h 328239"/>
                  <a:gd name="connsiteX258" fmla="*/ 257405 w 281897"/>
                  <a:gd name="connsiteY258" fmla="*/ 103024 h 328239"/>
                  <a:gd name="connsiteX259" fmla="*/ 256016 w 281897"/>
                  <a:gd name="connsiteY259" fmla="*/ 103614 h 328239"/>
                  <a:gd name="connsiteX260" fmla="*/ 255611 w 281897"/>
                  <a:gd name="connsiteY260" fmla="*/ 103614 h 328239"/>
                  <a:gd name="connsiteX261" fmla="*/ 254790 w 281897"/>
                  <a:gd name="connsiteY261" fmla="*/ 103730 h 328239"/>
                  <a:gd name="connsiteX262" fmla="*/ 254559 w 281897"/>
                  <a:gd name="connsiteY262" fmla="*/ 103788 h 328239"/>
                  <a:gd name="connsiteX263" fmla="*/ 254049 w 281897"/>
                  <a:gd name="connsiteY263" fmla="*/ 104528 h 328239"/>
                  <a:gd name="connsiteX264" fmla="*/ 253159 w 281897"/>
                  <a:gd name="connsiteY264" fmla="*/ 105234 h 328239"/>
                  <a:gd name="connsiteX265" fmla="*/ 252800 w 281897"/>
                  <a:gd name="connsiteY265" fmla="*/ 105384 h 328239"/>
                  <a:gd name="connsiteX266" fmla="*/ 252777 w 281897"/>
                  <a:gd name="connsiteY266" fmla="*/ 105523 h 328239"/>
                  <a:gd name="connsiteX267" fmla="*/ 252684 w 281897"/>
                  <a:gd name="connsiteY267" fmla="*/ 106483 h 328239"/>
                  <a:gd name="connsiteX268" fmla="*/ 252511 w 281897"/>
                  <a:gd name="connsiteY268" fmla="*/ 107629 h 328239"/>
                  <a:gd name="connsiteX269" fmla="*/ 252268 w 281897"/>
                  <a:gd name="connsiteY269" fmla="*/ 108311 h 328239"/>
                  <a:gd name="connsiteX270" fmla="*/ 252002 w 281897"/>
                  <a:gd name="connsiteY270" fmla="*/ 108763 h 328239"/>
                  <a:gd name="connsiteX271" fmla="*/ 251458 w 281897"/>
                  <a:gd name="connsiteY271" fmla="*/ 109468 h 328239"/>
                  <a:gd name="connsiteX272" fmla="*/ 247675 w 281897"/>
                  <a:gd name="connsiteY272" fmla="*/ 113460 h 328239"/>
                  <a:gd name="connsiteX273" fmla="*/ 246067 w 281897"/>
                  <a:gd name="connsiteY273" fmla="*/ 115034 h 328239"/>
                  <a:gd name="connsiteX274" fmla="*/ 245557 w 281897"/>
                  <a:gd name="connsiteY274" fmla="*/ 115462 h 328239"/>
                  <a:gd name="connsiteX275" fmla="*/ 245476 w 281897"/>
                  <a:gd name="connsiteY275" fmla="*/ 115519 h 328239"/>
                  <a:gd name="connsiteX276" fmla="*/ 245476 w 281897"/>
                  <a:gd name="connsiteY276" fmla="*/ 115681 h 328239"/>
                  <a:gd name="connsiteX277" fmla="*/ 245465 w 281897"/>
                  <a:gd name="connsiteY277" fmla="*/ 116133 h 328239"/>
                  <a:gd name="connsiteX278" fmla="*/ 244632 w 281897"/>
                  <a:gd name="connsiteY278" fmla="*/ 117683 h 328239"/>
                  <a:gd name="connsiteX279" fmla="*/ 244343 w 281897"/>
                  <a:gd name="connsiteY279" fmla="*/ 118273 h 328239"/>
                  <a:gd name="connsiteX280" fmla="*/ 243995 w 281897"/>
                  <a:gd name="connsiteY280" fmla="*/ 118724 h 328239"/>
                  <a:gd name="connsiteX281" fmla="*/ 243533 w 281897"/>
                  <a:gd name="connsiteY281" fmla="*/ 119175 h 328239"/>
                  <a:gd name="connsiteX282" fmla="*/ 243197 w 281897"/>
                  <a:gd name="connsiteY282" fmla="*/ 119465 h 328239"/>
                  <a:gd name="connsiteX283" fmla="*/ 243162 w 281897"/>
                  <a:gd name="connsiteY283" fmla="*/ 120032 h 328239"/>
                  <a:gd name="connsiteX284" fmla="*/ 242723 w 281897"/>
                  <a:gd name="connsiteY284" fmla="*/ 121073 h 328239"/>
                  <a:gd name="connsiteX285" fmla="*/ 242387 w 281897"/>
                  <a:gd name="connsiteY285" fmla="*/ 121489 h 328239"/>
                  <a:gd name="connsiteX286" fmla="*/ 241901 w 281897"/>
                  <a:gd name="connsiteY286" fmla="*/ 121917 h 328239"/>
                  <a:gd name="connsiteX287" fmla="*/ 241658 w 281897"/>
                  <a:gd name="connsiteY287" fmla="*/ 122079 h 328239"/>
                  <a:gd name="connsiteX288" fmla="*/ 241554 w 281897"/>
                  <a:gd name="connsiteY288" fmla="*/ 122184 h 328239"/>
                  <a:gd name="connsiteX289" fmla="*/ 241300 w 281897"/>
                  <a:gd name="connsiteY289" fmla="*/ 122519 h 328239"/>
                  <a:gd name="connsiteX290" fmla="*/ 241161 w 281897"/>
                  <a:gd name="connsiteY290" fmla="*/ 122704 h 328239"/>
                  <a:gd name="connsiteX291" fmla="*/ 241311 w 281897"/>
                  <a:gd name="connsiteY291" fmla="*/ 123630 h 328239"/>
                  <a:gd name="connsiteX292" fmla="*/ 241288 w 281897"/>
                  <a:gd name="connsiteY292" fmla="*/ 124139 h 328239"/>
                  <a:gd name="connsiteX293" fmla="*/ 241103 w 281897"/>
                  <a:gd name="connsiteY293" fmla="*/ 125007 h 328239"/>
                  <a:gd name="connsiteX294" fmla="*/ 240953 w 281897"/>
                  <a:gd name="connsiteY294" fmla="*/ 125412 h 328239"/>
                  <a:gd name="connsiteX295" fmla="*/ 240953 w 281897"/>
                  <a:gd name="connsiteY295" fmla="*/ 125562 h 328239"/>
                  <a:gd name="connsiteX296" fmla="*/ 240964 w 281897"/>
                  <a:gd name="connsiteY296" fmla="*/ 126025 h 328239"/>
                  <a:gd name="connsiteX297" fmla="*/ 240571 w 281897"/>
                  <a:gd name="connsiteY297" fmla="*/ 127286 h 328239"/>
                  <a:gd name="connsiteX298" fmla="*/ 240247 w 281897"/>
                  <a:gd name="connsiteY298" fmla="*/ 127725 h 328239"/>
                  <a:gd name="connsiteX299" fmla="*/ 239749 w 281897"/>
                  <a:gd name="connsiteY299" fmla="*/ 128269 h 328239"/>
                  <a:gd name="connsiteX300" fmla="*/ 239599 w 281897"/>
                  <a:gd name="connsiteY300" fmla="*/ 128408 h 328239"/>
                  <a:gd name="connsiteX301" fmla="*/ 239437 w 281897"/>
                  <a:gd name="connsiteY301" fmla="*/ 128778 h 328239"/>
                  <a:gd name="connsiteX302" fmla="*/ 239252 w 281897"/>
                  <a:gd name="connsiteY302" fmla="*/ 129102 h 328239"/>
                  <a:gd name="connsiteX303" fmla="*/ 238535 w 281897"/>
                  <a:gd name="connsiteY303" fmla="*/ 129820 h 328239"/>
                  <a:gd name="connsiteX304" fmla="*/ 238292 w 281897"/>
                  <a:gd name="connsiteY304" fmla="*/ 129970 h 328239"/>
                  <a:gd name="connsiteX305" fmla="*/ 238349 w 281897"/>
                  <a:gd name="connsiteY305" fmla="*/ 130132 h 328239"/>
                  <a:gd name="connsiteX306" fmla="*/ 238604 w 281897"/>
                  <a:gd name="connsiteY306" fmla="*/ 131648 h 328239"/>
                  <a:gd name="connsiteX307" fmla="*/ 238592 w 281897"/>
                  <a:gd name="connsiteY307" fmla="*/ 132018 h 328239"/>
                  <a:gd name="connsiteX308" fmla="*/ 238708 w 281897"/>
                  <a:gd name="connsiteY308" fmla="*/ 131914 h 328239"/>
                  <a:gd name="connsiteX309" fmla="*/ 238731 w 281897"/>
                  <a:gd name="connsiteY309" fmla="*/ 131856 h 328239"/>
                  <a:gd name="connsiteX310" fmla="*/ 238835 w 281897"/>
                  <a:gd name="connsiteY310" fmla="*/ 131601 h 328239"/>
                  <a:gd name="connsiteX311" fmla="*/ 239865 w 281897"/>
                  <a:gd name="connsiteY311" fmla="*/ 130491 h 328239"/>
                  <a:gd name="connsiteX312" fmla="*/ 240004 w 281897"/>
                  <a:gd name="connsiteY312" fmla="*/ 130259 h 328239"/>
                  <a:gd name="connsiteX313" fmla="*/ 240258 w 281897"/>
                  <a:gd name="connsiteY313" fmla="*/ 129808 h 328239"/>
                  <a:gd name="connsiteX314" fmla="*/ 240513 w 281897"/>
                  <a:gd name="connsiteY314" fmla="*/ 129345 h 328239"/>
                  <a:gd name="connsiteX315" fmla="*/ 241520 w 281897"/>
                  <a:gd name="connsiteY315" fmla="*/ 128454 h 328239"/>
                  <a:gd name="connsiteX316" fmla="*/ 241982 w 281897"/>
                  <a:gd name="connsiteY316" fmla="*/ 128269 h 328239"/>
                  <a:gd name="connsiteX317" fmla="*/ 242468 w 281897"/>
                  <a:gd name="connsiteY317" fmla="*/ 128154 h 328239"/>
                  <a:gd name="connsiteX318" fmla="*/ 243001 w 281897"/>
                  <a:gd name="connsiteY318" fmla="*/ 128073 h 328239"/>
                  <a:gd name="connsiteX319" fmla="*/ 243394 w 281897"/>
                  <a:gd name="connsiteY319" fmla="*/ 128061 h 328239"/>
                  <a:gd name="connsiteX320" fmla="*/ 244516 w 281897"/>
                  <a:gd name="connsiteY320" fmla="*/ 128154 h 328239"/>
                  <a:gd name="connsiteX321" fmla="*/ 245708 w 281897"/>
                  <a:gd name="connsiteY321" fmla="*/ 128316 h 328239"/>
                  <a:gd name="connsiteX322" fmla="*/ 246460 w 281897"/>
                  <a:gd name="connsiteY322" fmla="*/ 128512 h 328239"/>
                  <a:gd name="connsiteX323" fmla="*/ 247744 w 281897"/>
                  <a:gd name="connsiteY323" fmla="*/ 129600 h 328239"/>
                  <a:gd name="connsiteX324" fmla="*/ 247894 w 281897"/>
                  <a:gd name="connsiteY324" fmla="*/ 129947 h 328239"/>
                  <a:gd name="connsiteX325" fmla="*/ 247964 w 281897"/>
                  <a:gd name="connsiteY325" fmla="*/ 131474 h 328239"/>
                  <a:gd name="connsiteX326" fmla="*/ 247825 w 281897"/>
                  <a:gd name="connsiteY326" fmla="*/ 131867 h 328239"/>
                  <a:gd name="connsiteX327" fmla="*/ 247918 w 281897"/>
                  <a:gd name="connsiteY327" fmla="*/ 132157 h 328239"/>
                  <a:gd name="connsiteX328" fmla="*/ 247941 w 281897"/>
                  <a:gd name="connsiteY328" fmla="*/ 133360 h 328239"/>
                  <a:gd name="connsiteX329" fmla="*/ 247790 w 281897"/>
                  <a:gd name="connsiteY329" fmla="*/ 133881 h 328239"/>
                  <a:gd name="connsiteX330" fmla="*/ 247443 w 281897"/>
                  <a:gd name="connsiteY330" fmla="*/ 134552 h 328239"/>
                  <a:gd name="connsiteX331" fmla="*/ 246876 w 281897"/>
                  <a:gd name="connsiteY331" fmla="*/ 135211 h 328239"/>
                  <a:gd name="connsiteX332" fmla="*/ 246263 w 281897"/>
                  <a:gd name="connsiteY332" fmla="*/ 135778 h 328239"/>
                  <a:gd name="connsiteX333" fmla="*/ 245800 w 281897"/>
                  <a:gd name="connsiteY333" fmla="*/ 136461 h 328239"/>
                  <a:gd name="connsiteX334" fmla="*/ 244632 w 281897"/>
                  <a:gd name="connsiteY334" fmla="*/ 137247 h 328239"/>
                  <a:gd name="connsiteX335" fmla="*/ 244366 w 281897"/>
                  <a:gd name="connsiteY335" fmla="*/ 137317 h 328239"/>
                  <a:gd name="connsiteX336" fmla="*/ 244192 w 281897"/>
                  <a:gd name="connsiteY336" fmla="*/ 137409 h 328239"/>
                  <a:gd name="connsiteX337" fmla="*/ 242850 w 281897"/>
                  <a:gd name="connsiteY337" fmla="*/ 138277 h 328239"/>
                  <a:gd name="connsiteX338" fmla="*/ 242769 w 281897"/>
                  <a:gd name="connsiteY338" fmla="*/ 138462 h 328239"/>
                  <a:gd name="connsiteX339" fmla="*/ 242596 w 281897"/>
                  <a:gd name="connsiteY339" fmla="*/ 138971 h 328239"/>
                  <a:gd name="connsiteX340" fmla="*/ 242248 w 281897"/>
                  <a:gd name="connsiteY340" fmla="*/ 139573 h 328239"/>
                  <a:gd name="connsiteX341" fmla="*/ 241820 w 281897"/>
                  <a:gd name="connsiteY341" fmla="*/ 140082 h 328239"/>
                  <a:gd name="connsiteX342" fmla="*/ 241890 w 281897"/>
                  <a:gd name="connsiteY342" fmla="*/ 140232 h 328239"/>
                  <a:gd name="connsiteX343" fmla="*/ 242063 w 281897"/>
                  <a:gd name="connsiteY343" fmla="*/ 140996 h 328239"/>
                  <a:gd name="connsiteX344" fmla="*/ 242086 w 281897"/>
                  <a:gd name="connsiteY344" fmla="*/ 141459 h 328239"/>
                  <a:gd name="connsiteX345" fmla="*/ 241901 w 281897"/>
                  <a:gd name="connsiteY345" fmla="*/ 142384 h 328239"/>
                  <a:gd name="connsiteX346" fmla="*/ 242144 w 281897"/>
                  <a:gd name="connsiteY346" fmla="*/ 142882 h 328239"/>
                  <a:gd name="connsiteX347" fmla="*/ 242306 w 281897"/>
                  <a:gd name="connsiteY347" fmla="*/ 143333 h 328239"/>
                  <a:gd name="connsiteX348" fmla="*/ 242121 w 281897"/>
                  <a:gd name="connsiteY348" fmla="*/ 145022 h 328239"/>
                  <a:gd name="connsiteX349" fmla="*/ 241554 w 281897"/>
                  <a:gd name="connsiteY349" fmla="*/ 145948 h 328239"/>
                  <a:gd name="connsiteX350" fmla="*/ 240629 w 281897"/>
                  <a:gd name="connsiteY350" fmla="*/ 146734 h 328239"/>
                  <a:gd name="connsiteX351" fmla="*/ 240432 w 281897"/>
                  <a:gd name="connsiteY351" fmla="*/ 146827 h 328239"/>
                  <a:gd name="connsiteX352" fmla="*/ 240513 w 281897"/>
                  <a:gd name="connsiteY352" fmla="*/ 147024 h 328239"/>
                  <a:gd name="connsiteX353" fmla="*/ 239749 w 281897"/>
                  <a:gd name="connsiteY353" fmla="*/ 149419 h 328239"/>
                  <a:gd name="connsiteX354" fmla="*/ 239414 w 281897"/>
                  <a:gd name="connsiteY354" fmla="*/ 149650 h 328239"/>
                  <a:gd name="connsiteX355" fmla="*/ 239009 w 281897"/>
                  <a:gd name="connsiteY355" fmla="*/ 149847 h 328239"/>
                  <a:gd name="connsiteX356" fmla="*/ 238974 w 281897"/>
                  <a:gd name="connsiteY356" fmla="*/ 149858 h 328239"/>
                  <a:gd name="connsiteX357" fmla="*/ 239252 w 281897"/>
                  <a:gd name="connsiteY357" fmla="*/ 150275 h 328239"/>
                  <a:gd name="connsiteX358" fmla="*/ 239576 w 281897"/>
                  <a:gd name="connsiteY358" fmla="*/ 150876 h 328239"/>
                  <a:gd name="connsiteX359" fmla="*/ 239773 w 281897"/>
                  <a:gd name="connsiteY359" fmla="*/ 151212 h 328239"/>
                  <a:gd name="connsiteX360" fmla="*/ 240027 w 281897"/>
                  <a:gd name="connsiteY360" fmla="*/ 151547 h 328239"/>
                  <a:gd name="connsiteX361" fmla="*/ 240339 w 281897"/>
                  <a:gd name="connsiteY361" fmla="*/ 153410 h 328239"/>
                  <a:gd name="connsiteX362" fmla="*/ 240189 w 281897"/>
                  <a:gd name="connsiteY362" fmla="*/ 153861 h 328239"/>
                  <a:gd name="connsiteX363" fmla="*/ 240085 w 281897"/>
                  <a:gd name="connsiteY363" fmla="*/ 154127 h 328239"/>
                  <a:gd name="connsiteX364" fmla="*/ 240073 w 281897"/>
                  <a:gd name="connsiteY364" fmla="*/ 154185 h 328239"/>
                  <a:gd name="connsiteX365" fmla="*/ 240085 w 281897"/>
                  <a:gd name="connsiteY365" fmla="*/ 154197 h 328239"/>
                  <a:gd name="connsiteX366" fmla="*/ 240837 w 281897"/>
                  <a:gd name="connsiteY366" fmla="*/ 155215 h 328239"/>
                  <a:gd name="connsiteX367" fmla="*/ 240987 w 281897"/>
                  <a:gd name="connsiteY367" fmla="*/ 155712 h 328239"/>
                  <a:gd name="connsiteX368" fmla="*/ 241068 w 281897"/>
                  <a:gd name="connsiteY368" fmla="*/ 156117 h 328239"/>
                  <a:gd name="connsiteX369" fmla="*/ 241080 w 281897"/>
                  <a:gd name="connsiteY369" fmla="*/ 156256 h 328239"/>
                  <a:gd name="connsiteX370" fmla="*/ 241346 w 281897"/>
                  <a:gd name="connsiteY370" fmla="*/ 156777 h 328239"/>
                  <a:gd name="connsiteX371" fmla="*/ 241381 w 281897"/>
                  <a:gd name="connsiteY371" fmla="*/ 156788 h 328239"/>
                  <a:gd name="connsiteX372" fmla="*/ 242121 w 281897"/>
                  <a:gd name="connsiteY372" fmla="*/ 156893 h 328239"/>
                  <a:gd name="connsiteX373" fmla="*/ 242468 w 281897"/>
                  <a:gd name="connsiteY373" fmla="*/ 156719 h 328239"/>
                  <a:gd name="connsiteX374" fmla="*/ 242781 w 281897"/>
                  <a:gd name="connsiteY374" fmla="*/ 156603 h 328239"/>
                  <a:gd name="connsiteX375" fmla="*/ 242896 w 281897"/>
                  <a:gd name="connsiteY375" fmla="*/ 156499 h 328239"/>
                  <a:gd name="connsiteX376" fmla="*/ 244805 w 281897"/>
                  <a:gd name="connsiteY376" fmla="*/ 156083 h 328239"/>
                  <a:gd name="connsiteX377" fmla="*/ 246171 w 281897"/>
                  <a:gd name="connsiteY377" fmla="*/ 157483 h 328239"/>
                  <a:gd name="connsiteX378" fmla="*/ 246263 w 281897"/>
                  <a:gd name="connsiteY378" fmla="*/ 157853 h 328239"/>
                  <a:gd name="connsiteX379" fmla="*/ 246414 w 281897"/>
                  <a:gd name="connsiteY379" fmla="*/ 158200 h 328239"/>
                  <a:gd name="connsiteX380" fmla="*/ 246691 w 281897"/>
                  <a:gd name="connsiteY380" fmla="*/ 159172 h 328239"/>
                  <a:gd name="connsiteX381" fmla="*/ 247050 w 281897"/>
                  <a:gd name="connsiteY381" fmla="*/ 159484 h 328239"/>
                  <a:gd name="connsiteX382" fmla="*/ 247385 w 281897"/>
                  <a:gd name="connsiteY382" fmla="*/ 159878 h 328239"/>
                  <a:gd name="connsiteX383" fmla="*/ 247698 w 281897"/>
                  <a:gd name="connsiteY383" fmla="*/ 160317 h 328239"/>
                  <a:gd name="connsiteX384" fmla="*/ 247640 w 281897"/>
                  <a:gd name="connsiteY384" fmla="*/ 160248 h 328239"/>
                  <a:gd name="connsiteX385" fmla="*/ 248473 w 281897"/>
                  <a:gd name="connsiteY385" fmla="*/ 161416 h 328239"/>
                  <a:gd name="connsiteX386" fmla="*/ 248970 w 281897"/>
                  <a:gd name="connsiteY386" fmla="*/ 162481 h 328239"/>
                  <a:gd name="connsiteX387" fmla="*/ 249329 w 281897"/>
                  <a:gd name="connsiteY387" fmla="*/ 163441 h 328239"/>
                  <a:gd name="connsiteX388" fmla="*/ 249769 w 281897"/>
                  <a:gd name="connsiteY388" fmla="*/ 163788 h 328239"/>
                  <a:gd name="connsiteX389" fmla="*/ 250081 w 281897"/>
                  <a:gd name="connsiteY389" fmla="*/ 163996 h 328239"/>
                  <a:gd name="connsiteX390" fmla="*/ 250220 w 281897"/>
                  <a:gd name="connsiteY390" fmla="*/ 164066 h 328239"/>
                  <a:gd name="connsiteX391" fmla="*/ 251574 w 281897"/>
                  <a:gd name="connsiteY391" fmla="*/ 163985 h 328239"/>
                  <a:gd name="connsiteX392" fmla="*/ 252071 w 281897"/>
                  <a:gd name="connsiteY392" fmla="*/ 164135 h 328239"/>
                  <a:gd name="connsiteX393" fmla="*/ 252337 w 281897"/>
                  <a:gd name="connsiteY393" fmla="*/ 164205 h 328239"/>
                  <a:gd name="connsiteX394" fmla="*/ 252488 w 281897"/>
                  <a:gd name="connsiteY394" fmla="*/ 163834 h 328239"/>
                  <a:gd name="connsiteX395" fmla="*/ 252673 w 281897"/>
                  <a:gd name="connsiteY395" fmla="*/ 163337 h 328239"/>
                  <a:gd name="connsiteX396" fmla="*/ 253251 w 281897"/>
                  <a:gd name="connsiteY396" fmla="*/ 162515 h 328239"/>
                  <a:gd name="connsiteX397" fmla="*/ 253656 w 281897"/>
                  <a:gd name="connsiteY397" fmla="*/ 162180 h 328239"/>
                  <a:gd name="connsiteX398" fmla="*/ 254397 w 281897"/>
                  <a:gd name="connsiteY398" fmla="*/ 161717 h 328239"/>
                  <a:gd name="connsiteX399" fmla="*/ 255068 w 281897"/>
                  <a:gd name="connsiteY399" fmla="*/ 161463 h 328239"/>
                  <a:gd name="connsiteX400" fmla="*/ 255565 w 281897"/>
                  <a:gd name="connsiteY400" fmla="*/ 161382 h 328239"/>
                  <a:gd name="connsiteX401" fmla="*/ 256630 w 281897"/>
                  <a:gd name="connsiteY401" fmla="*/ 161173 h 328239"/>
                  <a:gd name="connsiteX402" fmla="*/ 257324 w 281897"/>
                  <a:gd name="connsiteY402" fmla="*/ 161104 h 328239"/>
                  <a:gd name="connsiteX403" fmla="*/ 258064 w 281897"/>
                  <a:gd name="connsiteY403" fmla="*/ 161092 h 328239"/>
                  <a:gd name="connsiteX404" fmla="*/ 258816 w 281897"/>
                  <a:gd name="connsiteY404" fmla="*/ 161162 h 328239"/>
                  <a:gd name="connsiteX405" fmla="*/ 259487 w 281897"/>
                  <a:gd name="connsiteY405" fmla="*/ 161278 h 328239"/>
                  <a:gd name="connsiteX406" fmla="*/ 260008 w 281897"/>
                  <a:gd name="connsiteY406" fmla="*/ 161370 h 328239"/>
                  <a:gd name="connsiteX407" fmla="*/ 260471 w 281897"/>
                  <a:gd name="connsiteY407" fmla="*/ 161451 h 328239"/>
                  <a:gd name="connsiteX408" fmla="*/ 260818 w 281897"/>
                  <a:gd name="connsiteY408" fmla="*/ 161486 h 328239"/>
                  <a:gd name="connsiteX409" fmla="*/ 260876 w 281897"/>
                  <a:gd name="connsiteY409" fmla="*/ 161486 h 328239"/>
                  <a:gd name="connsiteX410" fmla="*/ 260945 w 281897"/>
                  <a:gd name="connsiteY410" fmla="*/ 161463 h 328239"/>
                  <a:gd name="connsiteX411" fmla="*/ 261350 w 281897"/>
                  <a:gd name="connsiteY411" fmla="*/ 161266 h 328239"/>
                  <a:gd name="connsiteX412" fmla="*/ 263409 w 281897"/>
                  <a:gd name="connsiteY412" fmla="*/ 161440 h 328239"/>
                  <a:gd name="connsiteX413" fmla="*/ 263838 w 281897"/>
                  <a:gd name="connsiteY413" fmla="*/ 161752 h 328239"/>
                  <a:gd name="connsiteX414" fmla="*/ 264613 w 281897"/>
                  <a:gd name="connsiteY414" fmla="*/ 162469 h 328239"/>
                  <a:gd name="connsiteX415" fmla="*/ 265156 w 281897"/>
                  <a:gd name="connsiteY415" fmla="*/ 163210 h 328239"/>
                  <a:gd name="connsiteX416" fmla="*/ 265642 w 281897"/>
                  <a:gd name="connsiteY416" fmla="*/ 164135 h 328239"/>
                  <a:gd name="connsiteX417" fmla="*/ 265885 w 281897"/>
                  <a:gd name="connsiteY417" fmla="*/ 164552 h 328239"/>
                  <a:gd name="connsiteX418" fmla="*/ 266117 w 281897"/>
                  <a:gd name="connsiteY418" fmla="*/ 165142 h 328239"/>
                  <a:gd name="connsiteX419" fmla="*/ 266221 w 281897"/>
                  <a:gd name="connsiteY419" fmla="*/ 165605 h 328239"/>
                  <a:gd name="connsiteX420" fmla="*/ 266151 w 281897"/>
                  <a:gd name="connsiteY420" fmla="*/ 166727 h 328239"/>
                  <a:gd name="connsiteX421" fmla="*/ 265874 w 281897"/>
                  <a:gd name="connsiteY421" fmla="*/ 167467 h 328239"/>
                  <a:gd name="connsiteX422" fmla="*/ 265307 w 281897"/>
                  <a:gd name="connsiteY422" fmla="*/ 168497 h 328239"/>
                  <a:gd name="connsiteX423" fmla="*/ 265330 w 281897"/>
                  <a:gd name="connsiteY423" fmla="*/ 168462 h 328239"/>
                  <a:gd name="connsiteX424" fmla="*/ 265075 w 281897"/>
                  <a:gd name="connsiteY424" fmla="*/ 168925 h 328239"/>
                  <a:gd name="connsiteX425" fmla="*/ 264740 w 281897"/>
                  <a:gd name="connsiteY425" fmla="*/ 169434 h 328239"/>
                  <a:gd name="connsiteX426" fmla="*/ 264578 w 281897"/>
                  <a:gd name="connsiteY426" fmla="*/ 169747 h 328239"/>
                  <a:gd name="connsiteX427" fmla="*/ 264185 w 281897"/>
                  <a:gd name="connsiteY427" fmla="*/ 170684 h 328239"/>
                  <a:gd name="connsiteX428" fmla="*/ 263768 w 281897"/>
                  <a:gd name="connsiteY428" fmla="*/ 171656 h 328239"/>
                  <a:gd name="connsiteX429" fmla="*/ 263710 w 281897"/>
                  <a:gd name="connsiteY429" fmla="*/ 171794 h 328239"/>
                  <a:gd name="connsiteX430" fmla="*/ 264231 w 281897"/>
                  <a:gd name="connsiteY430" fmla="*/ 172558 h 328239"/>
                  <a:gd name="connsiteX431" fmla="*/ 264416 w 281897"/>
                  <a:gd name="connsiteY431" fmla="*/ 172905 h 328239"/>
                  <a:gd name="connsiteX432" fmla="*/ 264705 w 281897"/>
                  <a:gd name="connsiteY432" fmla="*/ 173680 h 328239"/>
                  <a:gd name="connsiteX433" fmla="*/ 264867 w 281897"/>
                  <a:gd name="connsiteY433" fmla="*/ 173889 h 328239"/>
                  <a:gd name="connsiteX434" fmla="*/ 264971 w 281897"/>
                  <a:gd name="connsiteY434" fmla="*/ 174039 h 328239"/>
                  <a:gd name="connsiteX435" fmla="*/ 264994 w 281897"/>
                  <a:gd name="connsiteY435" fmla="*/ 174027 h 328239"/>
                  <a:gd name="connsiteX436" fmla="*/ 265538 w 281897"/>
                  <a:gd name="connsiteY436" fmla="*/ 173993 h 328239"/>
                  <a:gd name="connsiteX437" fmla="*/ 266024 w 281897"/>
                  <a:gd name="connsiteY437" fmla="*/ 174016 h 328239"/>
                  <a:gd name="connsiteX438" fmla="*/ 266418 w 281897"/>
                  <a:gd name="connsiteY438" fmla="*/ 174027 h 328239"/>
                  <a:gd name="connsiteX439" fmla="*/ 266603 w 281897"/>
                  <a:gd name="connsiteY439" fmla="*/ 174004 h 328239"/>
                  <a:gd name="connsiteX440" fmla="*/ 266788 w 281897"/>
                  <a:gd name="connsiteY440" fmla="*/ 173935 h 328239"/>
                  <a:gd name="connsiteX441" fmla="*/ 267204 w 281897"/>
                  <a:gd name="connsiteY441" fmla="*/ 173750 h 328239"/>
                  <a:gd name="connsiteX442" fmla="*/ 268003 w 281897"/>
                  <a:gd name="connsiteY442" fmla="*/ 173507 h 328239"/>
                  <a:gd name="connsiteX443" fmla="*/ 268720 w 281897"/>
                  <a:gd name="connsiteY443" fmla="*/ 173368 h 328239"/>
                  <a:gd name="connsiteX444" fmla="*/ 269738 w 281897"/>
                  <a:gd name="connsiteY444" fmla="*/ 173472 h 328239"/>
                  <a:gd name="connsiteX445" fmla="*/ 270155 w 281897"/>
                  <a:gd name="connsiteY445" fmla="*/ 173622 h 328239"/>
                  <a:gd name="connsiteX446" fmla="*/ 270478 w 281897"/>
                  <a:gd name="connsiteY446" fmla="*/ 173715 h 328239"/>
                  <a:gd name="connsiteX447" fmla="*/ 270883 w 281897"/>
                  <a:gd name="connsiteY447" fmla="*/ 173773 h 328239"/>
                  <a:gd name="connsiteX448" fmla="*/ 271601 w 281897"/>
                  <a:gd name="connsiteY448" fmla="*/ 174027 h 328239"/>
                  <a:gd name="connsiteX449" fmla="*/ 272052 w 281897"/>
                  <a:gd name="connsiteY449" fmla="*/ 174282 h 328239"/>
                  <a:gd name="connsiteX450" fmla="*/ 272677 w 281897"/>
                  <a:gd name="connsiteY450" fmla="*/ 174722 h 328239"/>
                  <a:gd name="connsiteX451" fmla="*/ 273082 w 281897"/>
                  <a:gd name="connsiteY451" fmla="*/ 175092 h 328239"/>
                  <a:gd name="connsiteX452" fmla="*/ 273267 w 281897"/>
                  <a:gd name="connsiteY452" fmla="*/ 175207 h 328239"/>
                  <a:gd name="connsiteX453" fmla="*/ 273637 w 281897"/>
                  <a:gd name="connsiteY453" fmla="*/ 175381 h 328239"/>
                  <a:gd name="connsiteX454" fmla="*/ 274042 w 281897"/>
                  <a:gd name="connsiteY454" fmla="*/ 175555 h 328239"/>
                  <a:gd name="connsiteX455" fmla="*/ 274493 w 281897"/>
                  <a:gd name="connsiteY455" fmla="*/ 175728 h 328239"/>
                  <a:gd name="connsiteX456" fmla="*/ 275072 w 281897"/>
                  <a:gd name="connsiteY456" fmla="*/ 176052 h 328239"/>
                  <a:gd name="connsiteX457" fmla="*/ 275465 w 281897"/>
                  <a:gd name="connsiteY457" fmla="*/ 176376 h 328239"/>
                  <a:gd name="connsiteX458" fmla="*/ 275905 w 281897"/>
                  <a:gd name="connsiteY458" fmla="*/ 176862 h 328239"/>
                  <a:gd name="connsiteX459" fmla="*/ 276113 w 281897"/>
                  <a:gd name="connsiteY459" fmla="*/ 177209 h 328239"/>
                  <a:gd name="connsiteX460" fmla="*/ 276321 w 281897"/>
                  <a:gd name="connsiteY460" fmla="*/ 177475 h 328239"/>
                  <a:gd name="connsiteX461" fmla="*/ 276657 w 281897"/>
                  <a:gd name="connsiteY461" fmla="*/ 177834 h 328239"/>
                  <a:gd name="connsiteX462" fmla="*/ 277443 w 281897"/>
                  <a:gd name="connsiteY462" fmla="*/ 178864 h 328239"/>
                  <a:gd name="connsiteX463" fmla="*/ 277409 w 281897"/>
                  <a:gd name="connsiteY463" fmla="*/ 178806 h 328239"/>
                  <a:gd name="connsiteX464" fmla="*/ 277617 w 281897"/>
                  <a:gd name="connsiteY464" fmla="*/ 179060 h 328239"/>
                  <a:gd name="connsiteX465" fmla="*/ 277698 w 281897"/>
                  <a:gd name="connsiteY465" fmla="*/ 179141 h 328239"/>
                  <a:gd name="connsiteX466" fmla="*/ 278091 w 281897"/>
                  <a:gd name="connsiteY466" fmla="*/ 179060 h 328239"/>
                  <a:gd name="connsiteX467" fmla="*/ 278554 w 281897"/>
                  <a:gd name="connsiteY467" fmla="*/ 178921 h 328239"/>
                  <a:gd name="connsiteX468" fmla="*/ 280498 w 281897"/>
                  <a:gd name="connsiteY468" fmla="*/ 179407 h 328239"/>
                  <a:gd name="connsiteX469" fmla="*/ 280822 w 281897"/>
                  <a:gd name="connsiteY469" fmla="*/ 179720 h 328239"/>
                  <a:gd name="connsiteX470" fmla="*/ 281273 w 281897"/>
                  <a:gd name="connsiteY470" fmla="*/ 180379 h 328239"/>
                  <a:gd name="connsiteX471" fmla="*/ 281597 w 281897"/>
                  <a:gd name="connsiteY471" fmla="*/ 181212 h 328239"/>
                  <a:gd name="connsiteX472" fmla="*/ 281840 w 281897"/>
                  <a:gd name="connsiteY472" fmla="*/ 182265 h 328239"/>
                  <a:gd name="connsiteX473" fmla="*/ 281898 w 281897"/>
                  <a:gd name="connsiteY473" fmla="*/ 182763 h 328239"/>
                  <a:gd name="connsiteX474" fmla="*/ 281886 w 281897"/>
                  <a:gd name="connsiteY474" fmla="*/ 183225 h 328239"/>
                  <a:gd name="connsiteX475" fmla="*/ 280891 w 281897"/>
                  <a:gd name="connsiteY475" fmla="*/ 184903 h 328239"/>
                  <a:gd name="connsiteX476" fmla="*/ 277652 w 281897"/>
                  <a:gd name="connsiteY476" fmla="*/ 186812 h 328239"/>
                  <a:gd name="connsiteX477" fmla="*/ 276946 w 281897"/>
                  <a:gd name="connsiteY477" fmla="*/ 187147 h 328239"/>
                  <a:gd name="connsiteX478" fmla="*/ 272295 w 281897"/>
                  <a:gd name="connsiteY478" fmla="*/ 188837 h 328239"/>
                  <a:gd name="connsiteX479" fmla="*/ 271589 w 281897"/>
                  <a:gd name="connsiteY479" fmla="*/ 189022 h 328239"/>
                  <a:gd name="connsiteX480" fmla="*/ 270872 w 281897"/>
                  <a:gd name="connsiteY480" fmla="*/ 189080 h 328239"/>
                  <a:gd name="connsiteX481" fmla="*/ 268743 w 281897"/>
                  <a:gd name="connsiteY481" fmla="*/ 188825 h 328239"/>
                  <a:gd name="connsiteX482" fmla="*/ 267042 w 281897"/>
                  <a:gd name="connsiteY482" fmla="*/ 188547 h 328239"/>
                  <a:gd name="connsiteX483" fmla="*/ 265573 w 281897"/>
                  <a:gd name="connsiteY483" fmla="*/ 187425 h 328239"/>
                  <a:gd name="connsiteX484" fmla="*/ 265168 w 281897"/>
                  <a:gd name="connsiteY484" fmla="*/ 187830 h 328239"/>
                  <a:gd name="connsiteX485" fmla="*/ 263294 w 281897"/>
                  <a:gd name="connsiteY485" fmla="*/ 189392 h 328239"/>
                  <a:gd name="connsiteX486" fmla="*/ 263143 w 281897"/>
                  <a:gd name="connsiteY486" fmla="*/ 189577 h 328239"/>
                  <a:gd name="connsiteX487" fmla="*/ 262866 w 281897"/>
                  <a:gd name="connsiteY487" fmla="*/ 190005 h 328239"/>
                  <a:gd name="connsiteX488" fmla="*/ 262403 w 281897"/>
                  <a:gd name="connsiteY488" fmla="*/ 190503 h 328239"/>
                  <a:gd name="connsiteX489" fmla="*/ 262009 w 281897"/>
                  <a:gd name="connsiteY489" fmla="*/ 190792 h 328239"/>
                  <a:gd name="connsiteX490" fmla="*/ 261084 w 281897"/>
                  <a:gd name="connsiteY490" fmla="*/ 191185 h 328239"/>
                  <a:gd name="connsiteX491" fmla="*/ 260679 w 281897"/>
                  <a:gd name="connsiteY491" fmla="*/ 191243 h 328239"/>
                  <a:gd name="connsiteX492" fmla="*/ 259233 w 281897"/>
                  <a:gd name="connsiteY492" fmla="*/ 191636 h 328239"/>
                  <a:gd name="connsiteX493" fmla="*/ 258377 w 281897"/>
                  <a:gd name="connsiteY493" fmla="*/ 191741 h 328239"/>
                  <a:gd name="connsiteX494" fmla="*/ 257694 w 281897"/>
                  <a:gd name="connsiteY494" fmla="*/ 191683 h 328239"/>
                  <a:gd name="connsiteX495" fmla="*/ 254096 w 281897"/>
                  <a:gd name="connsiteY495" fmla="*/ 190757 h 328239"/>
                  <a:gd name="connsiteX496" fmla="*/ 251967 w 281897"/>
                  <a:gd name="connsiteY496" fmla="*/ 192886 h 328239"/>
                  <a:gd name="connsiteX497" fmla="*/ 251736 w 281897"/>
                  <a:gd name="connsiteY497" fmla="*/ 193164 h 328239"/>
                  <a:gd name="connsiteX498" fmla="*/ 249919 w 281897"/>
                  <a:gd name="connsiteY498" fmla="*/ 195755 h 328239"/>
                  <a:gd name="connsiteX499" fmla="*/ 249341 w 281897"/>
                  <a:gd name="connsiteY499" fmla="*/ 196438 h 328239"/>
                  <a:gd name="connsiteX500" fmla="*/ 247038 w 281897"/>
                  <a:gd name="connsiteY500" fmla="*/ 198694 h 328239"/>
                  <a:gd name="connsiteX501" fmla="*/ 246298 w 281897"/>
                  <a:gd name="connsiteY501" fmla="*/ 199319 h 328239"/>
                  <a:gd name="connsiteX502" fmla="*/ 242665 w 281897"/>
                  <a:gd name="connsiteY502" fmla="*/ 201598 h 328239"/>
                  <a:gd name="connsiteX503" fmla="*/ 241890 w 281897"/>
                  <a:gd name="connsiteY503" fmla="*/ 202014 h 328239"/>
                  <a:gd name="connsiteX504" fmla="*/ 238396 w 281897"/>
                  <a:gd name="connsiteY504" fmla="*/ 203414 h 328239"/>
                  <a:gd name="connsiteX505" fmla="*/ 237910 w 281897"/>
                  <a:gd name="connsiteY505" fmla="*/ 203611 h 328239"/>
                  <a:gd name="connsiteX506" fmla="*/ 237447 w 281897"/>
                  <a:gd name="connsiteY506" fmla="*/ 203796 h 328239"/>
                  <a:gd name="connsiteX507" fmla="*/ 236579 w 281897"/>
                  <a:gd name="connsiteY507" fmla="*/ 204201 h 328239"/>
                  <a:gd name="connsiteX508" fmla="*/ 236568 w 281897"/>
                  <a:gd name="connsiteY508" fmla="*/ 204282 h 328239"/>
                  <a:gd name="connsiteX509" fmla="*/ 236464 w 281897"/>
                  <a:gd name="connsiteY509" fmla="*/ 205254 h 328239"/>
                  <a:gd name="connsiteX510" fmla="*/ 236383 w 281897"/>
                  <a:gd name="connsiteY510" fmla="*/ 205659 h 328239"/>
                  <a:gd name="connsiteX511" fmla="*/ 236221 w 281897"/>
                  <a:gd name="connsiteY511" fmla="*/ 206156 h 328239"/>
                  <a:gd name="connsiteX512" fmla="*/ 235804 w 281897"/>
                  <a:gd name="connsiteY512" fmla="*/ 206874 h 328239"/>
                  <a:gd name="connsiteX513" fmla="*/ 234832 w 281897"/>
                  <a:gd name="connsiteY513" fmla="*/ 207915 h 328239"/>
                  <a:gd name="connsiteX514" fmla="*/ 234254 w 281897"/>
                  <a:gd name="connsiteY514" fmla="*/ 208366 h 328239"/>
                  <a:gd name="connsiteX515" fmla="*/ 230621 w 281897"/>
                  <a:gd name="connsiteY515" fmla="*/ 210657 h 328239"/>
                  <a:gd name="connsiteX516" fmla="*/ 230019 w 281897"/>
                  <a:gd name="connsiteY516" fmla="*/ 210981 h 328239"/>
                  <a:gd name="connsiteX517" fmla="*/ 229302 w 281897"/>
                  <a:gd name="connsiteY517" fmla="*/ 211212 h 328239"/>
                  <a:gd name="connsiteX518" fmla="*/ 226363 w 281897"/>
                  <a:gd name="connsiteY518" fmla="*/ 211502 h 328239"/>
                  <a:gd name="connsiteX519" fmla="*/ 225172 w 281897"/>
                  <a:gd name="connsiteY519" fmla="*/ 212612 h 328239"/>
                  <a:gd name="connsiteX520" fmla="*/ 222406 w 281897"/>
                  <a:gd name="connsiteY520" fmla="*/ 215042 h 328239"/>
                  <a:gd name="connsiteX521" fmla="*/ 222314 w 281897"/>
                  <a:gd name="connsiteY521" fmla="*/ 215146 h 328239"/>
                  <a:gd name="connsiteX522" fmla="*/ 220625 w 281897"/>
                  <a:gd name="connsiteY522" fmla="*/ 218478 h 328239"/>
                  <a:gd name="connsiteX523" fmla="*/ 220601 w 281897"/>
                  <a:gd name="connsiteY523" fmla="*/ 218617 h 328239"/>
                  <a:gd name="connsiteX524" fmla="*/ 220590 w 281897"/>
                  <a:gd name="connsiteY524" fmla="*/ 218790 h 328239"/>
                  <a:gd name="connsiteX525" fmla="*/ 220613 w 281897"/>
                  <a:gd name="connsiteY525" fmla="*/ 218929 h 328239"/>
                  <a:gd name="connsiteX526" fmla="*/ 221701 w 281897"/>
                  <a:gd name="connsiteY526" fmla="*/ 222389 h 328239"/>
                  <a:gd name="connsiteX527" fmla="*/ 221863 w 281897"/>
                  <a:gd name="connsiteY527" fmla="*/ 222886 h 328239"/>
                  <a:gd name="connsiteX528" fmla="*/ 222013 w 281897"/>
                  <a:gd name="connsiteY528" fmla="*/ 223372 h 328239"/>
                  <a:gd name="connsiteX529" fmla="*/ 223841 w 281897"/>
                  <a:gd name="connsiteY529" fmla="*/ 228370 h 328239"/>
                  <a:gd name="connsiteX530" fmla="*/ 223945 w 281897"/>
                  <a:gd name="connsiteY530" fmla="*/ 228775 h 328239"/>
                  <a:gd name="connsiteX531" fmla="*/ 224026 w 281897"/>
                  <a:gd name="connsiteY531" fmla="*/ 229296 h 328239"/>
                  <a:gd name="connsiteX532" fmla="*/ 224049 w 281897"/>
                  <a:gd name="connsiteY532" fmla="*/ 230638 h 328239"/>
                  <a:gd name="connsiteX533" fmla="*/ 223968 w 281897"/>
                  <a:gd name="connsiteY533" fmla="*/ 231390 h 328239"/>
                  <a:gd name="connsiteX534" fmla="*/ 221920 w 281897"/>
                  <a:gd name="connsiteY534" fmla="*/ 233125 h 328239"/>
                  <a:gd name="connsiteX535" fmla="*/ 222233 w 281897"/>
                  <a:gd name="connsiteY535" fmla="*/ 234768 h 328239"/>
                  <a:gd name="connsiteX536" fmla="*/ 222291 w 281897"/>
                  <a:gd name="connsiteY536" fmla="*/ 235532 h 328239"/>
                  <a:gd name="connsiteX537" fmla="*/ 221770 w 281897"/>
                  <a:gd name="connsiteY537" fmla="*/ 236990 h 328239"/>
                  <a:gd name="connsiteX538" fmla="*/ 220451 w 281897"/>
                  <a:gd name="connsiteY538" fmla="*/ 238447 h 328239"/>
                  <a:gd name="connsiteX539" fmla="*/ 220694 w 281897"/>
                  <a:gd name="connsiteY539" fmla="*/ 238540 h 328239"/>
                  <a:gd name="connsiteX540" fmla="*/ 221747 w 281897"/>
                  <a:gd name="connsiteY540" fmla="*/ 239003 h 328239"/>
                  <a:gd name="connsiteX541" fmla="*/ 222430 w 281897"/>
                  <a:gd name="connsiteY541" fmla="*/ 239396 h 328239"/>
                  <a:gd name="connsiteX542" fmla="*/ 223864 w 281897"/>
                  <a:gd name="connsiteY542" fmla="*/ 240391 h 328239"/>
                  <a:gd name="connsiteX543" fmla="*/ 224651 w 281897"/>
                  <a:gd name="connsiteY543" fmla="*/ 241502 h 328239"/>
                  <a:gd name="connsiteX544" fmla="*/ 224790 w 281897"/>
                  <a:gd name="connsiteY544" fmla="*/ 241999 h 328239"/>
                  <a:gd name="connsiteX545" fmla="*/ 224986 w 281897"/>
                  <a:gd name="connsiteY545" fmla="*/ 243087 h 328239"/>
                  <a:gd name="connsiteX546" fmla="*/ 225056 w 281897"/>
                  <a:gd name="connsiteY546" fmla="*/ 243284 h 328239"/>
                  <a:gd name="connsiteX547" fmla="*/ 226363 w 281897"/>
                  <a:gd name="connsiteY547" fmla="*/ 245713 h 328239"/>
                  <a:gd name="connsiteX548" fmla="*/ 226514 w 281897"/>
                  <a:gd name="connsiteY548" fmla="*/ 245864 h 328239"/>
                  <a:gd name="connsiteX549" fmla="*/ 227659 w 281897"/>
                  <a:gd name="connsiteY549" fmla="*/ 246951 h 328239"/>
                  <a:gd name="connsiteX550" fmla="*/ 228284 w 281897"/>
                  <a:gd name="connsiteY550" fmla="*/ 248328 h 328239"/>
                  <a:gd name="connsiteX551" fmla="*/ 228353 w 281897"/>
                  <a:gd name="connsiteY551" fmla="*/ 250491 h 328239"/>
                  <a:gd name="connsiteX552" fmla="*/ 228365 w 281897"/>
                  <a:gd name="connsiteY552" fmla="*/ 251001 h 328239"/>
                  <a:gd name="connsiteX553" fmla="*/ 228376 w 281897"/>
                  <a:gd name="connsiteY553" fmla="*/ 251405 h 328239"/>
                  <a:gd name="connsiteX554" fmla="*/ 229128 w 281897"/>
                  <a:gd name="connsiteY554" fmla="*/ 255362 h 328239"/>
                  <a:gd name="connsiteX555" fmla="*/ 229128 w 281897"/>
                  <a:gd name="connsiteY555" fmla="*/ 255385 h 328239"/>
                  <a:gd name="connsiteX556" fmla="*/ 231593 w 281897"/>
                  <a:gd name="connsiteY556" fmla="*/ 258416 h 328239"/>
                  <a:gd name="connsiteX557" fmla="*/ 231986 w 281897"/>
                  <a:gd name="connsiteY557" fmla="*/ 258995 h 328239"/>
                  <a:gd name="connsiteX558" fmla="*/ 232056 w 281897"/>
                  <a:gd name="connsiteY558" fmla="*/ 259088 h 328239"/>
                  <a:gd name="connsiteX559" fmla="*/ 234022 w 281897"/>
                  <a:gd name="connsiteY559" fmla="*/ 259180 h 328239"/>
                  <a:gd name="connsiteX560" fmla="*/ 234763 w 281897"/>
                  <a:gd name="connsiteY560" fmla="*/ 259284 h 328239"/>
                  <a:gd name="connsiteX561" fmla="*/ 235168 w 281897"/>
                  <a:gd name="connsiteY561" fmla="*/ 259388 h 328239"/>
                  <a:gd name="connsiteX562" fmla="*/ 238685 w 281897"/>
                  <a:gd name="connsiteY562" fmla="*/ 260707 h 328239"/>
                  <a:gd name="connsiteX563" fmla="*/ 239402 w 281897"/>
                  <a:gd name="connsiteY563" fmla="*/ 261170 h 328239"/>
                  <a:gd name="connsiteX564" fmla="*/ 239772 w 281897"/>
                  <a:gd name="connsiteY564" fmla="*/ 261563 h 328239"/>
                  <a:gd name="connsiteX565" fmla="*/ 240999 w 281897"/>
                  <a:gd name="connsiteY565" fmla="*/ 262952 h 328239"/>
                  <a:gd name="connsiteX566" fmla="*/ 243197 w 281897"/>
                  <a:gd name="connsiteY566" fmla="*/ 265844 h 328239"/>
                  <a:gd name="connsiteX567" fmla="*/ 243440 w 281897"/>
                  <a:gd name="connsiteY567" fmla="*/ 266087 h 328239"/>
                  <a:gd name="connsiteX568" fmla="*/ 244909 w 281897"/>
                  <a:gd name="connsiteY568" fmla="*/ 267395 h 328239"/>
                  <a:gd name="connsiteX569" fmla="*/ 245164 w 281897"/>
                  <a:gd name="connsiteY569" fmla="*/ 267580 h 328239"/>
                  <a:gd name="connsiteX570" fmla="*/ 245904 w 281897"/>
                  <a:gd name="connsiteY570" fmla="*/ 267996 h 328239"/>
                  <a:gd name="connsiteX571" fmla="*/ 246876 w 281897"/>
                  <a:gd name="connsiteY571" fmla="*/ 266527 h 328239"/>
                  <a:gd name="connsiteX572" fmla="*/ 247316 w 281897"/>
                  <a:gd name="connsiteY572" fmla="*/ 266041 h 328239"/>
                  <a:gd name="connsiteX573" fmla="*/ 247721 w 281897"/>
                  <a:gd name="connsiteY573" fmla="*/ 265729 h 328239"/>
                  <a:gd name="connsiteX574" fmla="*/ 248427 w 281897"/>
                  <a:gd name="connsiteY574" fmla="*/ 265381 h 328239"/>
                  <a:gd name="connsiteX575" fmla="*/ 249468 w 281897"/>
                  <a:gd name="connsiteY575" fmla="*/ 265104 h 328239"/>
                  <a:gd name="connsiteX576" fmla="*/ 249954 w 281897"/>
                  <a:gd name="connsiteY576" fmla="*/ 264965 h 328239"/>
                  <a:gd name="connsiteX577" fmla="*/ 250463 w 281897"/>
                  <a:gd name="connsiteY577" fmla="*/ 264826 h 328239"/>
                  <a:gd name="connsiteX578" fmla="*/ 254582 w 281897"/>
                  <a:gd name="connsiteY578" fmla="*/ 263634 h 328239"/>
                  <a:gd name="connsiteX579" fmla="*/ 255947 w 281897"/>
                  <a:gd name="connsiteY579" fmla="*/ 263727 h 328239"/>
                  <a:gd name="connsiteX580" fmla="*/ 256606 w 281897"/>
                  <a:gd name="connsiteY580" fmla="*/ 264016 h 328239"/>
                  <a:gd name="connsiteX581" fmla="*/ 259418 w 281897"/>
                  <a:gd name="connsiteY581" fmla="*/ 265590 h 328239"/>
                  <a:gd name="connsiteX582" fmla="*/ 259753 w 281897"/>
                  <a:gd name="connsiteY582" fmla="*/ 265833 h 328239"/>
                  <a:gd name="connsiteX583" fmla="*/ 260123 w 281897"/>
                  <a:gd name="connsiteY583" fmla="*/ 266157 h 328239"/>
                  <a:gd name="connsiteX584" fmla="*/ 260794 w 281897"/>
                  <a:gd name="connsiteY584" fmla="*/ 267429 h 328239"/>
                  <a:gd name="connsiteX585" fmla="*/ 261188 w 281897"/>
                  <a:gd name="connsiteY585" fmla="*/ 270819 h 328239"/>
                  <a:gd name="connsiteX586" fmla="*/ 261257 w 281897"/>
                  <a:gd name="connsiteY586" fmla="*/ 270923 h 328239"/>
                  <a:gd name="connsiteX587" fmla="*/ 262553 w 281897"/>
                  <a:gd name="connsiteY587" fmla="*/ 273226 h 328239"/>
                  <a:gd name="connsiteX588" fmla="*/ 262727 w 281897"/>
                  <a:gd name="connsiteY588" fmla="*/ 273642 h 328239"/>
                  <a:gd name="connsiteX589" fmla="*/ 262877 w 281897"/>
                  <a:gd name="connsiteY589" fmla="*/ 274128 h 328239"/>
                  <a:gd name="connsiteX590" fmla="*/ 262865 w 281897"/>
                  <a:gd name="connsiteY590" fmla="*/ 275297 h 328239"/>
                  <a:gd name="connsiteX591" fmla="*/ 262241 w 281897"/>
                  <a:gd name="connsiteY591" fmla="*/ 277344 h 328239"/>
                  <a:gd name="connsiteX592" fmla="*/ 261998 w 281897"/>
                  <a:gd name="connsiteY592" fmla="*/ 277969 h 328239"/>
                  <a:gd name="connsiteX593" fmla="*/ 261118 w 281897"/>
                  <a:gd name="connsiteY593" fmla="*/ 278987 h 328239"/>
                  <a:gd name="connsiteX594" fmla="*/ 260667 w 281897"/>
                  <a:gd name="connsiteY594" fmla="*/ 279242 h 328239"/>
                  <a:gd name="connsiteX595" fmla="*/ 260239 w 281897"/>
                  <a:gd name="connsiteY595" fmla="*/ 279496 h 328239"/>
                  <a:gd name="connsiteX596" fmla="*/ 259059 w 281897"/>
                  <a:gd name="connsiteY596" fmla="*/ 280214 h 328239"/>
                  <a:gd name="connsiteX597" fmla="*/ 258990 w 281897"/>
                  <a:gd name="connsiteY597" fmla="*/ 280283 h 328239"/>
                  <a:gd name="connsiteX598" fmla="*/ 259475 w 281897"/>
                  <a:gd name="connsiteY598" fmla="*/ 281729 h 328239"/>
                  <a:gd name="connsiteX599" fmla="*/ 259568 w 281897"/>
                  <a:gd name="connsiteY599" fmla="*/ 282319 h 328239"/>
                  <a:gd name="connsiteX600" fmla="*/ 259580 w 281897"/>
                  <a:gd name="connsiteY600" fmla="*/ 282759 h 328239"/>
                  <a:gd name="connsiteX601" fmla="*/ 258434 w 281897"/>
                  <a:gd name="connsiteY601" fmla="*/ 284622 h 328239"/>
                  <a:gd name="connsiteX602" fmla="*/ 256491 w 281897"/>
                  <a:gd name="connsiteY602" fmla="*/ 285536 h 328239"/>
                  <a:gd name="connsiteX603" fmla="*/ 255796 w 281897"/>
                  <a:gd name="connsiteY603" fmla="*/ 285790 h 328239"/>
                  <a:gd name="connsiteX604" fmla="*/ 255079 w 281897"/>
                  <a:gd name="connsiteY604" fmla="*/ 285894 h 328239"/>
                  <a:gd name="connsiteX605" fmla="*/ 253471 w 281897"/>
                  <a:gd name="connsiteY605" fmla="*/ 285837 h 328239"/>
                  <a:gd name="connsiteX606" fmla="*/ 252950 w 281897"/>
                  <a:gd name="connsiteY606" fmla="*/ 285825 h 328239"/>
                  <a:gd name="connsiteX607" fmla="*/ 252441 w 281897"/>
                  <a:gd name="connsiteY607" fmla="*/ 285813 h 328239"/>
                  <a:gd name="connsiteX608" fmla="*/ 249792 w 281897"/>
                  <a:gd name="connsiteY608" fmla="*/ 285825 h 328239"/>
                  <a:gd name="connsiteX609" fmla="*/ 246448 w 281897"/>
                  <a:gd name="connsiteY609" fmla="*/ 285813 h 328239"/>
                  <a:gd name="connsiteX610" fmla="*/ 246413 w 281897"/>
                  <a:gd name="connsiteY610" fmla="*/ 285825 h 328239"/>
                  <a:gd name="connsiteX611" fmla="*/ 245037 w 281897"/>
                  <a:gd name="connsiteY611" fmla="*/ 286531 h 328239"/>
                  <a:gd name="connsiteX612" fmla="*/ 243775 w 281897"/>
                  <a:gd name="connsiteY612" fmla="*/ 287132 h 328239"/>
                  <a:gd name="connsiteX613" fmla="*/ 242734 w 281897"/>
                  <a:gd name="connsiteY613" fmla="*/ 287479 h 328239"/>
                  <a:gd name="connsiteX614" fmla="*/ 242595 w 281897"/>
                  <a:gd name="connsiteY614" fmla="*/ 287653 h 328239"/>
                  <a:gd name="connsiteX615" fmla="*/ 242537 w 281897"/>
                  <a:gd name="connsiteY615" fmla="*/ 287734 h 328239"/>
                  <a:gd name="connsiteX616" fmla="*/ 242005 w 281897"/>
                  <a:gd name="connsiteY616" fmla="*/ 289620 h 328239"/>
                  <a:gd name="connsiteX617" fmla="*/ 241670 w 281897"/>
                  <a:gd name="connsiteY617" fmla="*/ 290279 h 328239"/>
                  <a:gd name="connsiteX618" fmla="*/ 241392 w 281897"/>
                  <a:gd name="connsiteY618" fmla="*/ 290650 h 328239"/>
                  <a:gd name="connsiteX619" fmla="*/ 240143 w 281897"/>
                  <a:gd name="connsiteY619" fmla="*/ 291402 h 328239"/>
                  <a:gd name="connsiteX620" fmla="*/ 238014 w 281897"/>
                  <a:gd name="connsiteY620" fmla="*/ 291772 h 328239"/>
                  <a:gd name="connsiteX621" fmla="*/ 236394 w 281897"/>
                  <a:gd name="connsiteY621" fmla="*/ 291355 h 328239"/>
                  <a:gd name="connsiteX622" fmla="*/ 236082 w 281897"/>
                  <a:gd name="connsiteY622" fmla="*/ 291101 h 328239"/>
                  <a:gd name="connsiteX623" fmla="*/ 235422 w 281897"/>
                  <a:gd name="connsiteY623" fmla="*/ 290106 h 328239"/>
                  <a:gd name="connsiteX624" fmla="*/ 235318 w 281897"/>
                  <a:gd name="connsiteY624" fmla="*/ 289759 h 328239"/>
                  <a:gd name="connsiteX625" fmla="*/ 234716 w 281897"/>
                  <a:gd name="connsiteY625" fmla="*/ 290707 h 328239"/>
                  <a:gd name="connsiteX626" fmla="*/ 234011 w 281897"/>
                  <a:gd name="connsiteY626" fmla="*/ 291378 h 328239"/>
                  <a:gd name="connsiteX627" fmla="*/ 233583 w 281897"/>
                  <a:gd name="connsiteY627" fmla="*/ 291610 h 328239"/>
                  <a:gd name="connsiteX628" fmla="*/ 232877 w 281897"/>
                  <a:gd name="connsiteY628" fmla="*/ 291853 h 328239"/>
                  <a:gd name="connsiteX629" fmla="*/ 231697 w 281897"/>
                  <a:gd name="connsiteY629" fmla="*/ 292015 h 328239"/>
                  <a:gd name="connsiteX630" fmla="*/ 231928 w 281897"/>
                  <a:gd name="connsiteY630" fmla="*/ 292640 h 328239"/>
                  <a:gd name="connsiteX631" fmla="*/ 232067 w 281897"/>
                  <a:gd name="connsiteY631" fmla="*/ 293392 h 328239"/>
                  <a:gd name="connsiteX632" fmla="*/ 232298 w 281897"/>
                  <a:gd name="connsiteY632" fmla="*/ 297152 h 328239"/>
                  <a:gd name="connsiteX633" fmla="*/ 232264 w 281897"/>
                  <a:gd name="connsiteY633" fmla="*/ 297915 h 328239"/>
                  <a:gd name="connsiteX634" fmla="*/ 232159 w 281897"/>
                  <a:gd name="connsiteY634" fmla="*/ 298447 h 328239"/>
                  <a:gd name="connsiteX635" fmla="*/ 229487 w 281897"/>
                  <a:gd name="connsiteY635" fmla="*/ 306095 h 328239"/>
                  <a:gd name="connsiteX636" fmla="*/ 229290 w 281897"/>
                  <a:gd name="connsiteY636" fmla="*/ 306488 h 328239"/>
                  <a:gd name="connsiteX637" fmla="*/ 226062 w 281897"/>
                  <a:gd name="connsiteY637" fmla="*/ 311429 h 328239"/>
                  <a:gd name="connsiteX638" fmla="*/ 225970 w 281897"/>
                  <a:gd name="connsiteY638" fmla="*/ 311567 h 328239"/>
                  <a:gd name="connsiteX639" fmla="*/ 226757 w 281897"/>
                  <a:gd name="connsiteY639" fmla="*/ 312713 h 328239"/>
                  <a:gd name="connsiteX640" fmla="*/ 228376 w 281897"/>
                  <a:gd name="connsiteY640" fmla="*/ 313060 h 328239"/>
                  <a:gd name="connsiteX641" fmla="*/ 229221 w 281897"/>
                  <a:gd name="connsiteY641" fmla="*/ 313384 h 328239"/>
                  <a:gd name="connsiteX642" fmla="*/ 232021 w 281897"/>
                  <a:gd name="connsiteY642" fmla="*/ 315004 h 328239"/>
                  <a:gd name="connsiteX643" fmla="*/ 232356 w 281897"/>
                  <a:gd name="connsiteY643" fmla="*/ 315247 h 328239"/>
                  <a:gd name="connsiteX644" fmla="*/ 233571 w 281897"/>
                  <a:gd name="connsiteY644" fmla="*/ 316369 h 328239"/>
                  <a:gd name="connsiteX645" fmla="*/ 234184 w 281897"/>
                  <a:gd name="connsiteY645" fmla="*/ 318104 h 328239"/>
                  <a:gd name="connsiteX646" fmla="*/ 233120 w 281897"/>
                  <a:gd name="connsiteY646" fmla="*/ 319620 h 328239"/>
                  <a:gd name="connsiteX647" fmla="*/ 231165 w 281897"/>
                  <a:gd name="connsiteY647" fmla="*/ 320569 h 328239"/>
                  <a:gd name="connsiteX648" fmla="*/ 230598 w 281897"/>
                  <a:gd name="connsiteY648" fmla="*/ 320754 h 328239"/>
                  <a:gd name="connsiteX649" fmla="*/ 230100 w 281897"/>
                  <a:gd name="connsiteY649" fmla="*/ 320835 h 328239"/>
                  <a:gd name="connsiteX650" fmla="*/ 229256 w 281897"/>
                  <a:gd name="connsiteY650" fmla="*/ 320777 h 328239"/>
                  <a:gd name="connsiteX651" fmla="*/ 225669 w 281897"/>
                  <a:gd name="connsiteY651" fmla="*/ 319782 h 328239"/>
                  <a:gd name="connsiteX652" fmla="*/ 225577 w 281897"/>
                  <a:gd name="connsiteY652" fmla="*/ 319944 h 328239"/>
                  <a:gd name="connsiteX653" fmla="*/ 225149 w 281897"/>
                  <a:gd name="connsiteY653" fmla="*/ 320546 h 328239"/>
                  <a:gd name="connsiteX654" fmla="*/ 224558 w 281897"/>
                  <a:gd name="connsiteY654" fmla="*/ 321159 h 328239"/>
                  <a:gd name="connsiteX655" fmla="*/ 224211 w 281897"/>
                  <a:gd name="connsiteY655" fmla="*/ 321436 h 328239"/>
                  <a:gd name="connsiteX656" fmla="*/ 223783 w 281897"/>
                  <a:gd name="connsiteY656" fmla="*/ 321703 h 328239"/>
                  <a:gd name="connsiteX657" fmla="*/ 222719 w 281897"/>
                  <a:gd name="connsiteY657" fmla="*/ 321992 h 328239"/>
                  <a:gd name="connsiteX658" fmla="*/ 220046 w 281897"/>
                  <a:gd name="connsiteY658" fmla="*/ 321992 h 328239"/>
                  <a:gd name="connsiteX659" fmla="*/ 218345 w 281897"/>
                  <a:gd name="connsiteY659" fmla="*/ 321055 h 328239"/>
                  <a:gd name="connsiteX660" fmla="*/ 218137 w 281897"/>
                  <a:gd name="connsiteY660" fmla="*/ 320708 h 328239"/>
                  <a:gd name="connsiteX661" fmla="*/ 217848 w 281897"/>
                  <a:gd name="connsiteY661" fmla="*/ 319851 h 328239"/>
                  <a:gd name="connsiteX662" fmla="*/ 217790 w 281897"/>
                  <a:gd name="connsiteY662" fmla="*/ 319955 h 328239"/>
                  <a:gd name="connsiteX663" fmla="*/ 217038 w 281897"/>
                  <a:gd name="connsiteY663" fmla="*/ 321379 h 328239"/>
                  <a:gd name="connsiteX664" fmla="*/ 216598 w 281897"/>
                  <a:gd name="connsiteY664" fmla="*/ 322015 h 328239"/>
                  <a:gd name="connsiteX665" fmla="*/ 214366 w 281897"/>
                  <a:gd name="connsiteY665" fmla="*/ 322732 h 328239"/>
                  <a:gd name="connsiteX666" fmla="*/ 212538 w 281897"/>
                  <a:gd name="connsiteY666" fmla="*/ 322142 h 328239"/>
                  <a:gd name="connsiteX667" fmla="*/ 210767 w 281897"/>
                  <a:gd name="connsiteY667" fmla="*/ 322536 h 328239"/>
                  <a:gd name="connsiteX668" fmla="*/ 209124 w 281897"/>
                  <a:gd name="connsiteY668" fmla="*/ 322188 h 328239"/>
                  <a:gd name="connsiteX669" fmla="*/ 208326 w 281897"/>
                  <a:gd name="connsiteY669" fmla="*/ 320719 h 328239"/>
                  <a:gd name="connsiteX670" fmla="*/ 208303 w 281897"/>
                  <a:gd name="connsiteY670" fmla="*/ 320233 h 328239"/>
                  <a:gd name="connsiteX671" fmla="*/ 208315 w 281897"/>
                  <a:gd name="connsiteY671" fmla="*/ 319296 h 328239"/>
                  <a:gd name="connsiteX672" fmla="*/ 207088 w 281897"/>
                  <a:gd name="connsiteY672" fmla="*/ 317260 h 328239"/>
                  <a:gd name="connsiteX673" fmla="*/ 206811 w 281897"/>
                  <a:gd name="connsiteY673" fmla="*/ 316068 h 328239"/>
                  <a:gd name="connsiteX674" fmla="*/ 206845 w 281897"/>
                  <a:gd name="connsiteY674" fmla="*/ 315547 h 328239"/>
                  <a:gd name="connsiteX675" fmla="*/ 207412 w 281897"/>
                  <a:gd name="connsiteY675" fmla="*/ 310665 h 328239"/>
                  <a:gd name="connsiteX676" fmla="*/ 207806 w 281897"/>
                  <a:gd name="connsiteY676" fmla="*/ 309693 h 328239"/>
                  <a:gd name="connsiteX677" fmla="*/ 208095 w 281897"/>
                  <a:gd name="connsiteY677" fmla="*/ 309300 h 328239"/>
                  <a:gd name="connsiteX678" fmla="*/ 208638 w 281897"/>
                  <a:gd name="connsiteY678" fmla="*/ 308791 h 328239"/>
                  <a:gd name="connsiteX679" fmla="*/ 209379 w 281897"/>
                  <a:gd name="connsiteY679" fmla="*/ 308351 h 328239"/>
                  <a:gd name="connsiteX680" fmla="*/ 208534 w 281897"/>
                  <a:gd name="connsiteY680" fmla="*/ 301791 h 328239"/>
                  <a:gd name="connsiteX681" fmla="*/ 208442 w 281897"/>
                  <a:gd name="connsiteY681" fmla="*/ 301456 h 328239"/>
                  <a:gd name="connsiteX682" fmla="*/ 207620 w 281897"/>
                  <a:gd name="connsiteY682" fmla="*/ 298910 h 328239"/>
                  <a:gd name="connsiteX683" fmla="*/ 202622 w 281897"/>
                  <a:gd name="connsiteY683" fmla="*/ 298054 h 328239"/>
                  <a:gd name="connsiteX684" fmla="*/ 199903 w 281897"/>
                  <a:gd name="connsiteY684" fmla="*/ 297418 h 328239"/>
                  <a:gd name="connsiteX685" fmla="*/ 199047 w 281897"/>
                  <a:gd name="connsiteY685" fmla="*/ 296967 h 328239"/>
                  <a:gd name="connsiteX686" fmla="*/ 198642 w 281897"/>
                  <a:gd name="connsiteY686" fmla="*/ 296620 h 328239"/>
                  <a:gd name="connsiteX687" fmla="*/ 197034 w 281897"/>
                  <a:gd name="connsiteY687" fmla="*/ 295058 h 328239"/>
                  <a:gd name="connsiteX688" fmla="*/ 196525 w 281897"/>
                  <a:gd name="connsiteY688" fmla="*/ 294433 h 328239"/>
                  <a:gd name="connsiteX689" fmla="*/ 195530 w 281897"/>
                  <a:gd name="connsiteY689" fmla="*/ 293033 h 328239"/>
                  <a:gd name="connsiteX690" fmla="*/ 195171 w 281897"/>
                  <a:gd name="connsiteY690" fmla="*/ 292420 h 328239"/>
                  <a:gd name="connsiteX691" fmla="*/ 194963 w 281897"/>
                  <a:gd name="connsiteY691" fmla="*/ 291876 h 328239"/>
                  <a:gd name="connsiteX692" fmla="*/ 194558 w 281897"/>
                  <a:gd name="connsiteY692" fmla="*/ 290060 h 328239"/>
                  <a:gd name="connsiteX693" fmla="*/ 190867 w 281897"/>
                  <a:gd name="connsiteY693" fmla="*/ 289400 h 328239"/>
                  <a:gd name="connsiteX694" fmla="*/ 190833 w 281897"/>
                  <a:gd name="connsiteY694" fmla="*/ 289400 h 328239"/>
                  <a:gd name="connsiteX695" fmla="*/ 185881 w 281897"/>
                  <a:gd name="connsiteY695" fmla="*/ 290951 h 328239"/>
                  <a:gd name="connsiteX696" fmla="*/ 185418 w 281897"/>
                  <a:gd name="connsiteY696" fmla="*/ 291043 h 328239"/>
                  <a:gd name="connsiteX697" fmla="*/ 184273 w 281897"/>
                  <a:gd name="connsiteY697" fmla="*/ 291101 h 328239"/>
                  <a:gd name="connsiteX698" fmla="*/ 183555 w 281897"/>
                  <a:gd name="connsiteY698" fmla="*/ 290985 h 328239"/>
                  <a:gd name="connsiteX699" fmla="*/ 183069 w 281897"/>
                  <a:gd name="connsiteY699" fmla="*/ 290812 h 328239"/>
                  <a:gd name="connsiteX700" fmla="*/ 182630 w 281897"/>
                  <a:gd name="connsiteY700" fmla="*/ 290580 h 328239"/>
                  <a:gd name="connsiteX701" fmla="*/ 180941 w 281897"/>
                  <a:gd name="connsiteY701" fmla="*/ 289447 h 328239"/>
                  <a:gd name="connsiteX702" fmla="*/ 179992 w 281897"/>
                  <a:gd name="connsiteY702" fmla="*/ 289481 h 328239"/>
                  <a:gd name="connsiteX703" fmla="*/ 179020 w 281897"/>
                  <a:gd name="connsiteY703" fmla="*/ 289273 h 328239"/>
                  <a:gd name="connsiteX704" fmla="*/ 178592 w 281897"/>
                  <a:gd name="connsiteY704" fmla="*/ 289065 h 328239"/>
                  <a:gd name="connsiteX705" fmla="*/ 177932 w 281897"/>
                  <a:gd name="connsiteY705" fmla="*/ 288544 h 328239"/>
                  <a:gd name="connsiteX706" fmla="*/ 177597 w 281897"/>
                  <a:gd name="connsiteY706" fmla="*/ 288128 h 328239"/>
                  <a:gd name="connsiteX707" fmla="*/ 177238 w 281897"/>
                  <a:gd name="connsiteY707" fmla="*/ 287491 h 328239"/>
                  <a:gd name="connsiteX708" fmla="*/ 177076 w 281897"/>
                  <a:gd name="connsiteY708" fmla="*/ 287005 h 328239"/>
                  <a:gd name="connsiteX709" fmla="*/ 176984 w 281897"/>
                  <a:gd name="connsiteY709" fmla="*/ 286519 h 328239"/>
                  <a:gd name="connsiteX710" fmla="*/ 176903 w 281897"/>
                  <a:gd name="connsiteY710" fmla="*/ 285455 h 328239"/>
                  <a:gd name="connsiteX711" fmla="*/ 176880 w 281897"/>
                  <a:gd name="connsiteY711" fmla="*/ 284842 h 328239"/>
                  <a:gd name="connsiteX712" fmla="*/ 176995 w 281897"/>
                  <a:gd name="connsiteY712" fmla="*/ 284078 h 328239"/>
                  <a:gd name="connsiteX713" fmla="*/ 177435 w 281897"/>
                  <a:gd name="connsiteY713" fmla="*/ 282863 h 328239"/>
                  <a:gd name="connsiteX714" fmla="*/ 177447 w 281897"/>
                  <a:gd name="connsiteY714" fmla="*/ 282840 h 328239"/>
                  <a:gd name="connsiteX715" fmla="*/ 176961 w 281897"/>
                  <a:gd name="connsiteY715" fmla="*/ 279277 h 328239"/>
                  <a:gd name="connsiteX716" fmla="*/ 177019 w 281897"/>
                  <a:gd name="connsiteY716" fmla="*/ 278513 h 328239"/>
                  <a:gd name="connsiteX717" fmla="*/ 177157 w 281897"/>
                  <a:gd name="connsiteY717" fmla="*/ 278004 h 328239"/>
                  <a:gd name="connsiteX718" fmla="*/ 177528 w 281897"/>
                  <a:gd name="connsiteY718" fmla="*/ 276813 h 328239"/>
                  <a:gd name="connsiteX719" fmla="*/ 178048 w 281897"/>
                  <a:gd name="connsiteY719" fmla="*/ 276014 h 328239"/>
                  <a:gd name="connsiteX720" fmla="*/ 179240 w 281897"/>
                  <a:gd name="connsiteY720" fmla="*/ 274915 h 328239"/>
                  <a:gd name="connsiteX721" fmla="*/ 179599 w 281897"/>
                  <a:gd name="connsiteY721" fmla="*/ 274649 h 328239"/>
                  <a:gd name="connsiteX722" fmla="*/ 178893 w 281897"/>
                  <a:gd name="connsiteY722" fmla="*/ 272728 h 328239"/>
                  <a:gd name="connsiteX723" fmla="*/ 178627 w 281897"/>
                  <a:gd name="connsiteY723" fmla="*/ 272543 h 328239"/>
                  <a:gd name="connsiteX724" fmla="*/ 176845 w 281897"/>
                  <a:gd name="connsiteY724" fmla="*/ 272543 h 328239"/>
                  <a:gd name="connsiteX725" fmla="*/ 176428 w 281897"/>
                  <a:gd name="connsiteY725" fmla="*/ 272485 h 328239"/>
                  <a:gd name="connsiteX726" fmla="*/ 174346 w 281897"/>
                  <a:gd name="connsiteY726" fmla="*/ 271965 h 328239"/>
                  <a:gd name="connsiteX727" fmla="*/ 173582 w 281897"/>
                  <a:gd name="connsiteY727" fmla="*/ 271595 h 328239"/>
                  <a:gd name="connsiteX728" fmla="*/ 173015 w 281897"/>
                  <a:gd name="connsiteY728" fmla="*/ 271132 h 328239"/>
                  <a:gd name="connsiteX729" fmla="*/ 171477 w 281897"/>
                  <a:gd name="connsiteY729" fmla="*/ 269639 h 328239"/>
                  <a:gd name="connsiteX730" fmla="*/ 171118 w 281897"/>
                  <a:gd name="connsiteY730" fmla="*/ 269292 h 328239"/>
                  <a:gd name="connsiteX731" fmla="*/ 170968 w 281897"/>
                  <a:gd name="connsiteY731" fmla="*/ 269153 h 328239"/>
                  <a:gd name="connsiteX732" fmla="*/ 169799 w 281897"/>
                  <a:gd name="connsiteY732" fmla="*/ 268621 h 328239"/>
                  <a:gd name="connsiteX733" fmla="*/ 169140 w 281897"/>
                  <a:gd name="connsiteY733" fmla="*/ 268135 h 328239"/>
                  <a:gd name="connsiteX734" fmla="*/ 168596 w 281897"/>
                  <a:gd name="connsiteY734" fmla="*/ 267499 h 328239"/>
                  <a:gd name="connsiteX735" fmla="*/ 168318 w 281897"/>
                  <a:gd name="connsiteY735" fmla="*/ 267059 h 328239"/>
                  <a:gd name="connsiteX736" fmla="*/ 168040 w 281897"/>
                  <a:gd name="connsiteY736" fmla="*/ 266631 h 328239"/>
                  <a:gd name="connsiteX737" fmla="*/ 166236 w 281897"/>
                  <a:gd name="connsiteY737" fmla="*/ 263901 h 328239"/>
                  <a:gd name="connsiteX738" fmla="*/ 165946 w 281897"/>
                  <a:gd name="connsiteY738" fmla="*/ 263021 h 328239"/>
                  <a:gd name="connsiteX739" fmla="*/ 165750 w 281897"/>
                  <a:gd name="connsiteY739" fmla="*/ 260881 h 328239"/>
                  <a:gd name="connsiteX740" fmla="*/ 165692 w 281897"/>
                  <a:gd name="connsiteY740" fmla="*/ 260360 h 328239"/>
                  <a:gd name="connsiteX741" fmla="*/ 165530 w 281897"/>
                  <a:gd name="connsiteY741" fmla="*/ 258752 h 328239"/>
                  <a:gd name="connsiteX742" fmla="*/ 165599 w 281897"/>
                  <a:gd name="connsiteY742" fmla="*/ 258046 h 328239"/>
                  <a:gd name="connsiteX743" fmla="*/ 165738 w 281897"/>
                  <a:gd name="connsiteY743" fmla="*/ 257537 h 328239"/>
                  <a:gd name="connsiteX744" fmla="*/ 166305 w 281897"/>
                  <a:gd name="connsiteY744" fmla="*/ 256022 h 328239"/>
                  <a:gd name="connsiteX745" fmla="*/ 166363 w 281897"/>
                  <a:gd name="connsiteY745" fmla="*/ 255709 h 328239"/>
                  <a:gd name="connsiteX746" fmla="*/ 166467 w 281897"/>
                  <a:gd name="connsiteY746" fmla="*/ 254888 h 328239"/>
                  <a:gd name="connsiteX747" fmla="*/ 165854 w 281897"/>
                  <a:gd name="connsiteY747" fmla="*/ 254356 h 328239"/>
                  <a:gd name="connsiteX748" fmla="*/ 164975 w 281897"/>
                  <a:gd name="connsiteY748" fmla="*/ 254298 h 328239"/>
                  <a:gd name="connsiteX749" fmla="*/ 162325 w 281897"/>
                  <a:gd name="connsiteY749" fmla="*/ 253870 h 328239"/>
                  <a:gd name="connsiteX750" fmla="*/ 161619 w 281897"/>
                  <a:gd name="connsiteY750" fmla="*/ 253696 h 328239"/>
                  <a:gd name="connsiteX751" fmla="*/ 161110 w 281897"/>
                  <a:gd name="connsiteY751" fmla="*/ 253488 h 328239"/>
                  <a:gd name="connsiteX752" fmla="*/ 159733 w 281897"/>
                  <a:gd name="connsiteY752" fmla="*/ 252655 h 328239"/>
                  <a:gd name="connsiteX753" fmla="*/ 159375 w 281897"/>
                  <a:gd name="connsiteY753" fmla="*/ 252377 h 328239"/>
                  <a:gd name="connsiteX754" fmla="*/ 158762 w 281897"/>
                  <a:gd name="connsiteY754" fmla="*/ 251764 h 328239"/>
                  <a:gd name="connsiteX755" fmla="*/ 157767 w 281897"/>
                  <a:gd name="connsiteY755" fmla="*/ 250376 h 328239"/>
                  <a:gd name="connsiteX756" fmla="*/ 157258 w 281897"/>
                  <a:gd name="connsiteY756" fmla="*/ 249496 h 328239"/>
                  <a:gd name="connsiteX757" fmla="*/ 157223 w 281897"/>
                  <a:gd name="connsiteY757" fmla="*/ 249485 h 328239"/>
                  <a:gd name="connsiteX758" fmla="*/ 157049 w 281897"/>
                  <a:gd name="connsiteY758" fmla="*/ 249473 h 328239"/>
                  <a:gd name="connsiteX759" fmla="*/ 155661 w 281897"/>
                  <a:gd name="connsiteY759" fmla="*/ 250168 h 328239"/>
                  <a:gd name="connsiteX760" fmla="*/ 153278 w 281897"/>
                  <a:gd name="connsiteY760" fmla="*/ 250318 h 328239"/>
                  <a:gd name="connsiteX761" fmla="*/ 153185 w 281897"/>
                  <a:gd name="connsiteY761" fmla="*/ 250353 h 328239"/>
                  <a:gd name="connsiteX762" fmla="*/ 151392 w 281897"/>
                  <a:gd name="connsiteY762" fmla="*/ 251290 h 328239"/>
                  <a:gd name="connsiteX763" fmla="*/ 149841 w 281897"/>
                  <a:gd name="connsiteY763" fmla="*/ 252007 h 328239"/>
                  <a:gd name="connsiteX764" fmla="*/ 149309 w 281897"/>
                  <a:gd name="connsiteY764" fmla="*/ 252169 h 328239"/>
                  <a:gd name="connsiteX765" fmla="*/ 148800 w 281897"/>
                  <a:gd name="connsiteY765" fmla="*/ 252250 h 328239"/>
                  <a:gd name="connsiteX766" fmla="*/ 148210 w 281897"/>
                  <a:gd name="connsiteY766" fmla="*/ 252250 h 328239"/>
                  <a:gd name="connsiteX767" fmla="*/ 147157 w 281897"/>
                  <a:gd name="connsiteY767" fmla="*/ 252100 h 328239"/>
                  <a:gd name="connsiteX768" fmla="*/ 146220 w 281897"/>
                  <a:gd name="connsiteY768" fmla="*/ 251706 h 328239"/>
                  <a:gd name="connsiteX769" fmla="*/ 145804 w 281897"/>
                  <a:gd name="connsiteY769" fmla="*/ 251382 h 328239"/>
                  <a:gd name="connsiteX770" fmla="*/ 144485 w 281897"/>
                  <a:gd name="connsiteY770" fmla="*/ 250191 h 328239"/>
                  <a:gd name="connsiteX771" fmla="*/ 141581 w 281897"/>
                  <a:gd name="connsiteY771" fmla="*/ 247472 h 328239"/>
                  <a:gd name="connsiteX772" fmla="*/ 141233 w 281897"/>
                  <a:gd name="connsiteY772" fmla="*/ 247391 h 328239"/>
                  <a:gd name="connsiteX773" fmla="*/ 140123 w 281897"/>
                  <a:gd name="connsiteY773" fmla="*/ 247032 h 328239"/>
                  <a:gd name="connsiteX774" fmla="*/ 139926 w 281897"/>
                  <a:gd name="connsiteY774" fmla="*/ 246974 h 328239"/>
                  <a:gd name="connsiteX775" fmla="*/ 138098 w 281897"/>
                  <a:gd name="connsiteY775" fmla="*/ 247044 h 328239"/>
                  <a:gd name="connsiteX776" fmla="*/ 136178 w 281897"/>
                  <a:gd name="connsiteY776" fmla="*/ 245783 h 328239"/>
                  <a:gd name="connsiteX777" fmla="*/ 135981 w 281897"/>
                  <a:gd name="connsiteY777" fmla="*/ 245285 h 328239"/>
                  <a:gd name="connsiteX778" fmla="*/ 135773 w 281897"/>
                  <a:gd name="connsiteY778" fmla="*/ 244429 h 328239"/>
                  <a:gd name="connsiteX779" fmla="*/ 135923 w 281897"/>
                  <a:gd name="connsiteY779" fmla="*/ 243203 h 328239"/>
                  <a:gd name="connsiteX780" fmla="*/ 136814 w 281897"/>
                  <a:gd name="connsiteY780" fmla="*/ 241247 h 328239"/>
                  <a:gd name="connsiteX781" fmla="*/ 137335 w 281897"/>
                  <a:gd name="connsiteY781" fmla="*/ 240368 h 328239"/>
                  <a:gd name="connsiteX782" fmla="*/ 137335 w 281897"/>
                  <a:gd name="connsiteY782" fmla="*/ 240310 h 328239"/>
                  <a:gd name="connsiteX783" fmla="*/ 137346 w 281897"/>
                  <a:gd name="connsiteY783" fmla="*/ 239940 h 328239"/>
                  <a:gd name="connsiteX784" fmla="*/ 138468 w 281897"/>
                  <a:gd name="connsiteY784" fmla="*/ 238193 h 328239"/>
                  <a:gd name="connsiteX785" fmla="*/ 139047 w 281897"/>
                  <a:gd name="connsiteY785" fmla="*/ 237927 h 328239"/>
                  <a:gd name="connsiteX786" fmla="*/ 136802 w 281897"/>
                  <a:gd name="connsiteY786" fmla="*/ 236839 h 328239"/>
                  <a:gd name="connsiteX787" fmla="*/ 135888 w 281897"/>
                  <a:gd name="connsiteY787" fmla="*/ 235960 h 328239"/>
                  <a:gd name="connsiteX788" fmla="*/ 135657 w 281897"/>
                  <a:gd name="connsiteY788" fmla="*/ 235520 h 328239"/>
                  <a:gd name="connsiteX789" fmla="*/ 135495 w 281897"/>
                  <a:gd name="connsiteY789" fmla="*/ 235104 h 328239"/>
                  <a:gd name="connsiteX790" fmla="*/ 134280 w 281897"/>
                  <a:gd name="connsiteY790" fmla="*/ 230476 h 328239"/>
                  <a:gd name="connsiteX791" fmla="*/ 132371 w 281897"/>
                  <a:gd name="connsiteY791" fmla="*/ 229041 h 328239"/>
                  <a:gd name="connsiteX792" fmla="*/ 132036 w 281897"/>
                  <a:gd name="connsiteY792" fmla="*/ 228729 h 328239"/>
                  <a:gd name="connsiteX793" fmla="*/ 131689 w 281897"/>
                  <a:gd name="connsiteY793" fmla="*/ 228324 h 328239"/>
                  <a:gd name="connsiteX794" fmla="*/ 131446 w 281897"/>
                  <a:gd name="connsiteY794" fmla="*/ 227954 h 328239"/>
                  <a:gd name="connsiteX795" fmla="*/ 130346 w 281897"/>
                  <a:gd name="connsiteY795" fmla="*/ 225837 h 328239"/>
                  <a:gd name="connsiteX796" fmla="*/ 129490 w 281897"/>
                  <a:gd name="connsiteY796" fmla="*/ 226519 h 328239"/>
                  <a:gd name="connsiteX797" fmla="*/ 128877 w 281897"/>
                  <a:gd name="connsiteY797" fmla="*/ 226832 h 328239"/>
                  <a:gd name="connsiteX798" fmla="*/ 124238 w 281897"/>
                  <a:gd name="connsiteY798" fmla="*/ 228174 h 328239"/>
                  <a:gd name="connsiteX799" fmla="*/ 123775 w 281897"/>
                  <a:gd name="connsiteY799" fmla="*/ 228255 h 328239"/>
                  <a:gd name="connsiteX800" fmla="*/ 123324 w 281897"/>
                  <a:gd name="connsiteY800" fmla="*/ 228278 h 328239"/>
                  <a:gd name="connsiteX801" fmla="*/ 121415 w 281897"/>
                  <a:gd name="connsiteY801" fmla="*/ 227109 h 328239"/>
                  <a:gd name="connsiteX802" fmla="*/ 120640 w 281897"/>
                  <a:gd name="connsiteY802" fmla="*/ 225397 h 328239"/>
                  <a:gd name="connsiteX803" fmla="*/ 120408 w 281897"/>
                  <a:gd name="connsiteY803" fmla="*/ 224564 h 328239"/>
                  <a:gd name="connsiteX804" fmla="*/ 120385 w 281897"/>
                  <a:gd name="connsiteY804" fmla="*/ 224367 h 328239"/>
                  <a:gd name="connsiteX805" fmla="*/ 115387 w 281897"/>
                  <a:gd name="connsiteY805" fmla="*/ 222481 h 328239"/>
                  <a:gd name="connsiteX806" fmla="*/ 115190 w 281897"/>
                  <a:gd name="connsiteY806" fmla="*/ 222447 h 328239"/>
                  <a:gd name="connsiteX807" fmla="*/ 109209 w 281897"/>
                  <a:gd name="connsiteY807" fmla="*/ 222273 h 328239"/>
                  <a:gd name="connsiteX808" fmla="*/ 109220 w 281897"/>
                  <a:gd name="connsiteY808" fmla="*/ 223210 h 328239"/>
                  <a:gd name="connsiteX809" fmla="*/ 107682 w 281897"/>
                  <a:gd name="connsiteY809" fmla="*/ 225189 h 328239"/>
                  <a:gd name="connsiteX810" fmla="*/ 106999 w 281897"/>
                  <a:gd name="connsiteY810" fmla="*/ 225339 h 328239"/>
                  <a:gd name="connsiteX811" fmla="*/ 104326 w 281897"/>
                  <a:gd name="connsiteY811" fmla="*/ 225686 h 328239"/>
                  <a:gd name="connsiteX812" fmla="*/ 103470 w 281897"/>
                  <a:gd name="connsiteY812" fmla="*/ 225686 h 328239"/>
                  <a:gd name="connsiteX813" fmla="*/ 102845 w 281897"/>
                  <a:gd name="connsiteY813" fmla="*/ 225547 h 328239"/>
                  <a:gd name="connsiteX814" fmla="*/ 100335 w 281897"/>
                  <a:gd name="connsiteY814" fmla="*/ 224587 h 328239"/>
                  <a:gd name="connsiteX815" fmla="*/ 99629 w 281897"/>
                  <a:gd name="connsiteY815" fmla="*/ 224194 h 328239"/>
                  <a:gd name="connsiteX816" fmla="*/ 98634 w 281897"/>
                  <a:gd name="connsiteY816" fmla="*/ 222585 h 328239"/>
                  <a:gd name="connsiteX817" fmla="*/ 98426 w 281897"/>
                  <a:gd name="connsiteY817" fmla="*/ 219381 h 328239"/>
                  <a:gd name="connsiteX818" fmla="*/ 98391 w 281897"/>
                  <a:gd name="connsiteY818" fmla="*/ 218860 h 328239"/>
                  <a:gd name="connsiteX819" fmla="*/ 98287 w 281897"/>
                  <a:gd name="connsiteY819" fmla="*/ 217321 h 328239"/>
                  <a:gd name="connsiteX820" fmla="*/ 98264 w 281897"/>
                  <a:gd name="connsiteY820" fmla="*/ 217321 h 328239"/>
                  <a:gd name="connsiteX821" fmla="*/ 94076 w 281897"/>
                  <a:gd name="connsiteY821" fmla="*/ 223176 h 328239"/>
                  <a:gd name="connsiteX822" fmla="*/ 92340 w 281897"/>
                  <a:gd name="connsiteY822" fmla="*/ 224009 h 328239"/>
                  <a:gd name="connsiteX823" fmla="*/ 91819 w 281897"/>
                  <a:gd name="connsiteY823" fmla="*/ 223986 h 328239"/>
                  <a:gd name="connsiteX824" fmla="*/ 90639 w 281897"/>
                  <a:gd name="connsiteY824" fmla="*/ 223870 h 328239"/>
                  <a:gd name="connsiteX825" fmla="*/ 89668 w 281897"/>
                  <a:gd name="connsiteY825" fmla="*/ 223477 h 328239"/>
                  <a:gd name="connsiteX826" fmla="*/ 89205 w 281897"/>
                  <a:gd name="connsiteY826" fmla="*/ 223129 h 328239"/>
                  <a:gd name="connsiteX827" fmla="*/ 88487 w 281897"/>
                  <a:gd name="connsiteY827" fmla="*/ 225189 h 328239"/>
                  <a:gd name="connsiteX828" fmla="*/ 88256 w 281897"/>
                  <a:gd name="connsiteY828" fmla="*/ 225640 h 328239"/>
                  <a:gd name="connsiteX829" fmla="*/ 88580 w 281897"/>
                  <a:gd name="connsiteY829" fmla="*/ 225848 h 328239"/>
                  <a:gd name="connsiteX830" fmla="*/ 89471 w 281897"/>
                  <a:gd name="connsiteY830" fmla="*/ 227618 h 328239"/>
                  <a:gd name="connsiteX831" fmla="*/ 89448 w 281897"/>
                  <a:gd name="connsiteY831" fmla="*/ 228070 h 328239"/>
                  <a:gd name="connsiteX832" fmla="*/ 89355 w 281897"/>
                  <a:gd name="connsiteY832" fmla="*/ 228602 h 328239"/>
                  <a:gd name="connsiteX833" fmla="*/ 88811 w 281897"/>
                  <a:gd name="connsiteY833" fmla="*/ 230222 h 328239"/>
                  <a:gd name="connsiteX834" fmla="*/ 88522 w 281897"/>
                  <a:gd name="connsiteY834" fmla="*/ 230742 h 328239"/>
                  <a:gd name="connsiteX835" fmla="*/ 87249 w 281897"/>
                  <a:gd name="connsiteY835" fmla="*/ 232350 h 328239"/>
                  <a:gd name="connsiteX836" fmla="*/ 87168 w 281897"/>
                  <a:gd name="connsiteY836" fmla="*/ 232466 h 328239"/>
                  <a:gd name="connsiteX837" fmla="*/ 86648 w 281897"/>
                  <a:gd name="connsiteY837" fmla="*/ 234259 h 328239"/>
                  <a:gd name="connsiteX838" fmla="*/ 86382 w 281897"/>
                  <a:gd name="connsiteY838" fmla="*/ 234931 h 328239"/>
                  <a:gd name="connsiteX839" fmla="*/ 85028 w 281897"/>
                  <a:gd name="connsiteY839" fmla="*/ 236111 h 328239"/>
                  <a:gd name="connsiteX840" fmla="*/ 83732 w 281897"/>
                  <a:gd name="connsiteY840" fmla="*/ 236446 h 328239"/>
                  <a:gd name="connsiteX841" fmla="*/ 83536 w 281897"/>
                  <a:gd name="connsiteY841" fmla="*/ 236562 h 328239"/>
                  <a:gd name="connsiteX842" fmla="*/ 81985 w 281897"/>
                  <a:gd name="connsiteY842" fmla="*/ 237487 h 328239"/>
                  <a:gd name="connsiteX843" fmla="*/ 81974 w 281897"/>
                  <a:gd name="connsiteY843" fmla="*/ 237499 h 328239"/>
                  <a:gd name="connsiteX844" fmla="*/ 79694 w 281897"/>
                  <a:gd name="connsiteY844" fmla="*/ 241444 h 328239"/>
                  <a:gd name="connsiteX845" fmla="*/ 79509 w 281897"/>
                  <a:gd name="connsiteY845" fmla="*/ 241838 h 328239"/>
                  <a:gd name="connsiteX846" fmla="*/ 78873 w 281897"/>
                  <a:gd name="connsiteY846" fmla="*/ 243261 h 328239"/>
                  <a:gd name="connsiteX847" fmla="*/ 80076 w 281897"/>
                  <a:gd name="connsiteY847" fmla="*/ 246292 h 328239"/>
                  <a:gd name="connsiteX848" fmla="*/ 80180 w 281897"/>
                  <a:gd name="connsiteY848" fmla="*/ 246917 h 328239"/>
                  <a:gd name="connsiteX849" fmla="*/ 80273 w 281897"/>
                  <a:gd name="connsiteY849" fmla="*/ 254437 h 328239"/>
                  <a:gd name="connsiteX850" fmla="*/ 80088 w 281897"/>
                  <a:gd name="connsiteY850" fmla="*/ 255316 h 328239"/>
                  <a:gd name="connsiteX851" fmla="*/ 79683 w 281897"/>
                  <a:gd name="connsiteY851" fmla="*/ 256068 h 328239"/>
                  <a:gd name="connsiteX852" fmla="*/ 78202 w 281897"/>
                  <a:gd name="connsiteY852" fmla="*/ 258209 h 328239"/>
                  <a:gd name="connsiteX853" fmla="*/ 78144 w 281897"/>
                  <a:gd name="connsiteY853" fmla="*/ 258290 h 328239"/>
                  <a:gd name="connsiteX854" fmla="*/ 77230 w 281897"/>
                  <a:gd name="connsiteY854" fmla="*/ 263242 h 328239"/>
                  <a:gd name="connsiteX855" fmla="*/ 75599 w 281897"/>
                  <a:gd name="connsiteY855" fmla="*/ 264838 h 328239"/>
                  <a:gd name="connsiteX856" fmla="*/ 70832 w 281897"/>
                  <a:gd name="connsiteY856" fmla="*/ 265625 h 328239"/>
                  <a:gd name="connsiteX857" fmla="*/ 69976 w 281897"/>
                  <a:gd name="connsiteY857" fmla="*/ 265660 h 328239"/>
                  <a:gd name="connsiteX858" fmla="*/ 69270 w 281897"/>
                  <a:gd name="connsiteY858" fmla="*/ 265521 h 328239"/>
                  <a:gd name="connsiteX859" fmla="*/ 64249 w 281897"/>
                  <a:gd name="connsiteY859" fmla="*/ 263646 h 328239"/>
                  <a:gd name="connsiteX860" fmla="*/ 62143 w 281897"/>
                  <a:gd name="connsiteY860" fmla="*/ 262698 h 328239"/>
                  <a:gd name="connsiteX861" fmla="*/ 61680 w 281897"/>
                  <a:gd name="connsiteY861" fmla="*/ 262466 h 328239"/>
                  <a:gd name="connsiteX862" fmla="*/ 61218 w 281897"/>
                  <a:gd name="connsiteY862" fmla="*/ 262258 h 328239"/>
                  <a:gd name="connsiteX863" fmla="*/ 58256 w 281897"/>
                  <a:gd name="connsiteY863" fmla="*/ 260962 h 328239"/>
                  <a:gd name="connsiteX864" fmla="*/ 57735 w 281897"/>
                  <a:gd name="connsiteY864" fmla="*/ 260615 h 328239"/>
                  <a:gd name="connsiteX865" fmla="*/ 53304 w 281897"/>
                  <a:gd name="connsiteY865" fmla="*/ 256600 h 328239"/>
                  <a:gd name="connsiteX866" fmla="*/ 51441 w 281897"/>
                  <a:gd name="connsiteY866" fmla="*/ 256624 h 328239"/>
                  <a:gd name="connsiteX867" fmla="*/ 50331 w 281897"/>
                  <a:gd name="connsiteY867" fmla="*/ 259273 h 328239"/>
                  <a:gd name="connsiteX868" fmla="*/ 50250 w 281897"/>
                  <a:gd name="connsiteY868" fmla="*/ 259585 h 328239"/>
                  <a:gd name="connsiteX869" fmla="*/ 49405 w 281897"/>
                  <a:gd name="connsiteY869" fmla="*/ 264236 h 328239"/>
                  <a:gd name="connsiteX870" fmla="*/ 49243 w 281897"/>
                  <a:gd name="connsiteY870" fmla="*/ 264745 h 328239"/>
                  <a:gd name="connsiteX871" fmla="*/ 49012 w 281897"/>
                  <a:gd name="connsiteY871" fmla="*/ 265197 h 328239"/>
                  <a:gd name="connsiteX872" fmla="*/ 48688 w 281897"/>
                  <a:gd name="connsiteY872" fmla="*/ 265694 h 328239"/>
                  <a:gd name="connsiteX873" fmla="*/ 46917 w 281897"/>
                  <a:gd name="connsiteY873" fmla="*/ 267615 h 328239"/>
                  <a:gd name="connsiteX874" fmla="*/ 48190 w 281897"/>
                  <a:gd name="connsiteY874" fmla="*/ 273538 h 328239"/>
                  <a:gd name="connsiteX875" fmla="*/ 47218 w 281897"/>
                  <a:gd name="connsiteY875" fmla="*/ 275702 h 328239"/>
                  <a:gd name="connsiteX876" fmla="*/ 46894 w 281897"/>
                  <a:gd name="connsiteY876" fmla="*/ 275876 h 328239"/>
                  <a:gd name="connsiteX877" fmla="*/ 45876 w 281897"/>
                  <a:gd name="connsiteY877" fmla="*/ 276130 h 328239"/>
                  <a:gd name="connsiteX878" fmla="*/ 42093 w 281897"/>
                  <a:gd name="connsiteY878" fmla="*/ 276061 h 328239"/>
                  <a:gd name="connsiteX879" fmla="*/ 43192 w 281897"/>
                  <a:gd name="connsiteY879" fmla="*/ 282343 h 328239"/>
                  <a:gd name="connsiteX880" fmla="*/ 43215 w 281897"/>
                  <a:gd name="connsiteY880" fmla="*/ 282771 h 328239"/>
                  <a:gd name="connsiteX881" fmla="*/ 43192 w 281897"/>
                  <a:gd name="connsiteY881" fmla="*/ 283303 h 328239"/>
                  <a:gd name="connsiteX882" fmla="*/ 43134 w 281897"/>
                  <a:gd name="connsiteY882" fmla="*/ 283708 h 328239"/>
                  <a:gd name="connsiteX883" fmla="*/ 41711 w 281897"/>
                  <a:gd name="connsiteY883" fmla="*/ 289250 h 328239"/>
                  <a:gd name="connsiteX884" fmla="*/ 41700 w 281897"/>
                  <a:gd name="connsiteY884" fmla="*/ 289516 h 328239"/>
                  <a:gd name="connsiteX885" fmla="*/ 41734 w 281897"/>
                  <a:gd name="connsiteY885" fmla="*/ 294572 h 328239"/>
                  <a:gd name="connsiteX886" fmla="*/ 41596 w 281897"/>
                  <a:gd name="connsiteY886" fmla="*/ 295417 h 328239"/>
                  <a:gd name="connsiteX887" fmla="*/ 40334 w 281897"/>
                  <a:gd name="connsiteY887" fmla="*/ 299512 h 328239"/>
                  <a:gd name="connsiteX888" fmla="*/ 39895 w 281897"/>
                  <a:gd name="connsiteY888" fmla="*/ 300287 h 328239"/>
                  <a:gd name="connsiteX889" fmla="*/ 39293 w 281897"/>
                  <a:gd name="connsiteY889" fmla="*/ 300901 h 328239"/>
                  <a:gd name="connsiteX890" fmla="*/ 35880 w 281897"/>
                  <a:gd name="connsiteY890" fmla="*/ 303504 h 328239"/>
                  <a:gd name="connsiteX891" fmla="*/ 35313 w 281897"/>
                  <a:gd name="connsiteY891" fmla="*/ 303874 h 328239"/>
                  <a:gd name="connsiteX892" fmla="*/ 34781 w 281897"/>
                  <a:gd name="connsiteY892" fmla="*/ 304129 h 328239"/>
                  <a:gd name="connsiteX893" fmla="*/ 31588 w 281897"/>
                  <a:gd name="connsiteY893" fmla="*/ 305066 h 328239"/>
                  <a:gd name="connsiteX894" fmla="*/ 34700 w 281897"/>
                  <a:gd name="connsiteY894" fmla="*/ 308178 h 328239"/>
                  <a:gd name="connsiteX895" fmla="*/ 35163 w 281897"/>
                  <a:gd name="connsiteY895" fmla="*/ 308722 h 328239"/>
                  <a:gd name="connsiteX896" fmla="*/ 37963 w 281897"/>
                  <a:gd name="connsiteY896" fmla="*/ 312436 h 328239"/>
                  <a:gd name="connsiteX897" fmla="*/ 39872 w 281897"/>
                  <a:gd name="connsiteY897" fmla="*/ 312355 h 328239"/>
                  <a:gd name="connsiteX898" fmla="*/ 40728 w 281897"/>
                  <a:gd name="connsiteY898" fmla="*/ 312436 h 328239"/>
                  <a:gd name="connsiteX899" fmla="*/ 41908 w 281897"/>
                  <a:gd name="connsiteY899" fmla="*/ 313026 h 328239"/>
                  <a:gd name="connsiteX900" fmla="*/ 44511 w 281897"/>
                  <a:gd name="connsiteY900" fmla="*/ 315710 h 328239"/>
                  <a:gd name="connsiteX901" fmla="*/ 44882 w 281897"/>
                  <a:gd name="connsiteY901" fmla="*/ 316231 h 328239"/>
                  <a:gd name="connsiteX902" fmla="*/ 45113 w 281897"/>
                  <a:gd name="connsiteY902" fmla="*/ 316728 h 328239"/>
                  <a:gd name="connsiteX903" fmla="*/ 46941 w 281897"/>
                  <a:gd name="connsiteY903" fmla="*/ 320638 h 328239"/>
                  <a:gd name="connsiteX904" fmla="*/ 47045 w 281897"/>
                  <a:gd name="connsiteY904" fmla="*/ 322027 h 328239"/>
                  <a:gd name="connsiteX905" fmla="*/ 46953 w 281897"/>
                  <a:gd name="connsiteY905" fmla="*/ 322385 h 328239"/>
                  <a:gd name="connsiteX906" fmla="*/ 45923 w 281897"/>
                  <a:gd name="connsiteY906" fmla="*/ 323658 h 328239"/>
                  <a:gd name="connsiteX907" fmla="*/ 38148 w 281897"/>
                  <a:gd name="connsiteY907" fmla="*/ 327523 h 328239"/>
                  <a:gd name="connsiteX908" fmla="*/ 37373 w 281897"/>
                  <a:gd name="connsiteY908" fmla="*/ 327696 h 328239"/>
                  <a:gd name="connsiteX909" fmla="*/ 15379 w 281897"/>
                  <a:gd name="connsiteY909" fmla="*/ 328124 h 328239"/>
                  <a:gd name="connsiteX910" fmla="*/ 6783 w 281897"/>
                  <a:gd name="connsiteY910" fmla="*/ 328240 h 328239"/>
                  <a:gd name="connsiteX911" fmla="*/ 4758 w 281897"/>
                  <a:gd name="connsiteY911" fmla="*/ 326470 h 328239"/>
                  <a:gd name="connsiteX912" fmla="*/ 4689 w 281897"/>
                  <a:gd name="connsiteY912" fmla="*/ 325972 h 328239"/>
                  <a:gd name="connsiteX913" fmla="*/ 4596 w 281897"/>
                  <a:gd name="connsiteY913" fmla="*/ 323114 h 328239"/>
                  <a:gd name="connsiteX914" fmla="*/ 4584 w 281897"/>
                  <a:gd name="connsiteY914" fmla="*/ 322594 h 328239"/>
                  <a:gd name="connsiteX915" fmla="*/ 4573 w 281897"/>
                  <a:gd name="connsiteY915" fmla="*/ 322085 h 328239"/>
                  <a:gd name="connsiteX916" fmla="*/ 4214 w 281897"/>
                  <a:gd name="connsiteY916" fmla="*/ 314576 h 328239"/>
                  <a:gd name="connsiteX917" fmla="*/ 4191 w 281897"/>
                  <a:gd name="connsiteY917" fmla="*/ 314044 h 328239"/>
                  <a:gd name="connsiteX918" fmla="*/ 4168 w 281897"/>
                  <a:gd name="connsiteY918" fmla="*/ 313523 h 328239"/>
                  <a:gd name="connsiteX919" fmla="*/ 3647 w 281897"/>
                  <a:gd name="connsiteY919" fmla="*/ 303955 h 328239"/>
                  <a:gd name="connsiteX920" fmla="*/ 3578 w 281897"/>
                  <a:gd name="connsiteY920" fmla="*/ 303527 h 328239"/>
                  <a:gd name="connsiteX921" fmla="*/ 2317 w 281897"/>
                  <a:gd name="connsiteY921" fmla="*/ 295035 h 328239"/>
                  <a:gd name="connsiteX922" fmla="*/ 2247 w 281897"/>
                  <a:gd name="connsiteY922" fmla="*/ 294364 h 328239"/>
                  <a:gd name="connsiteX923" fmla="*/ 1785 w 281897"/>
                  <a:gd name="connsiteY923" fmla="*/ 286288 h 328239"/>
                  <a:gd name="connsiteX924" fmla="*/ 1762 w 281897"/>
                  <a:gd name="connsiteY924" fmla="*/ 285790 h 328239"/>
                  <a:gd name="connsiteX925" fmla="*/ 1738 w 281897"/>
                  <a:gd name="connsiteY925" fmla="*/ 285304 h 328239"/>
                  <a:gd name="connsiteX926" fmla="*/ 1530 w 281897"/>
                  <a:gd name="connsiteY926" fmla="*/ 283754 h 328239"/>
                  <a:gd name="connsiteX927" fmla="*/ 824 w 281897"/>
                  <a:gd name="connsiteY927" fmla="*/ 278281 h 328239"/>
                  <a:gd name="connsiteX928" fmla="*/ 3 w 281897"/>
                  <a:gd name="connsiteY928" fmla="*/ 263276 h 328239"/>
                  <a:gd name="connsiteX929" fmla="*/ 61 w 281897"/>
                  <a:gd name="connsiteY929" fmla="*/ 262709 h 328239"/>
                  <a:gd name="connsiteX930" fmla="*/ 176 w 281897"/>
                  <a:gd name="connsiteY930" fmla="*/ 262188 h 328239"/>
                  <a:gd name="connsiteX931" fmla="*/ 1738 w 281897"/>
                  <a:gd name="connsiteY931" fmla="*/ 256935 h 328239"/>
                  <a:gd name="connsiteX932" fmla="*/ 1981 w 281897"/>
                  <a:gd name="connsiteY932" fmla="*/ 256218 h 328239"/>
                  <a:gd name="connsiteX933" fmla="*/ 3404 w 281897"/>
                  <a:gd name="connsiteY933" fmla="*/ 252909 h 328239"/>
                  <a:gd name="connsiteX934" fmla="*/ 3485 w 281897"/>
                  <a:gd name="connsiteY934" fmla="*/ 252585 h 328239"/>
                  <a:gd name="connsiteX935" fmla="*/ 4666 w 281897"/>
                  <a:gd name="connsiteY935" fmla="*/ 246881 h 328239"/>
                  <a:gd name="connsiteX936" fmla="*/ 4735 w 281897"/>
                  <a:gd name="connsiteY936" fmla="*/ 246453 h 328239"/>
                  <a:gd name="connsiteX937" fmla="*/ 4885 w 281897"/>
                  <a:gd name="connsiteY937" fmla="*/ 244915 h 328239"/>
                  <a:gd name="connsiteX938" fmla="*/ 4989 w 281897"/>
                  <a:gd name="connsiteY938" fmla="*/ 244429 h 328239"/>
                  <a:gd name="connsiteX939" fmla="*/ 5163 w 281897"/>
                  <a:gd name="connsiteY939" fmla="*/ 243931 h 328239"/>
                  <a:gd name="connsiteX940" fmla="*/ 7581 w 281897"/>
                  <a:gd name="connsiteY940" fmla="*/ 237313 h 328239"/>
                  <a:gd name="connsiteX941" fmla="*/ 11098 w 281897"/>
                  <a:gd name="connsiteY941" fmla="*/ 228890 h 328239"/>
                  <a:gd name="connsiteX942" fmla="*/ 11260 w 281897"/>
                  <a:gd name="connsiteY942" fmla="*/ 228474 h 328239"/>
                  <a:gd name="connsiteX943" fmla="*/ 12440 w 281897"/>
                  <a:gd name="connsiteY943" fmla="*/ 225049 h 328239"/>
                  <a:gd name="connsiteX944" fmla="*/ 12475 w 281897"/>
                  <a:gd name="connsiteY944" fmla="*/ 224841 h 328239"/>
                  <a:gd name="connsiteX945" fmla="*/ 12625 w 281897"/>
                  <a:gd name="connsiteY945" fmla="*/ 219103 h 328239"/>
                  <a:gd name="connsiteX946" fmla="*/ 12706 w 281897"/>
                  <a:gd name="connsiteY946" fmla="*/ 218397 h 328239"/>
                  <a:gd name="connsiteX947" fmla="*/ 13493 w 281897"/>
                  <a:gd name="connsiteY947" fmla="*/ 213005 h 328239"/>
                  <a:gd name="connsiteX948" fmla="*/ 14164 w 281897"/>
                  <a:gd name="connsiteY948" fmla="*/ 209754 h 328239"/>
                  <a:gd name="connsiteX949" fmla="*/ 14407 w 281897"/>
                  <a:gd name="connsiteY949" fmla="*/ 209037 h 328239"/>
                  <a:gd name="connsiteX950" fmla="*/ 14986 w 281897"/>
                  <a:gd name="connsiteY950" fmla="*/ 208169 h 328239"/>
                  <a:gd name="connsiteX951" fmla="*/ 16200 w 281897"/>
                  <a:gd name="connsiteY951" fmla="*/ 207116 h 328239"/>
                  <a:gd name="connsiteX952" fmla="*/ 17913 w 281897"/>
                  <a:gd name="connsiteY952" fmla="*/ 205658 h 328239"/>
                  <a:gd name="connsiteX953" fmla="*/ 18376 w 281897"/>
                  <a:gd name="connsiteY953" fmla="*/ 205392 h 328239"/>
                  <a:gd name="connsiteX954" fmla="*/ 22124 w 281897"/>
                  <a:gd name="connsiteY954" fmla="*/ 203842 h 328239"/>
                  <a:gd name="connsiteX955" fmla="*/ 22332 w 281897"/>
                  <a:gd name="connsiteY955" fmla="*/ 203680 h 328239"/>
                  <a:gd name="connsiteX956" fmla="*/ 24982 w 281897"/>
                  <a:gd name="connsiteY956" fmla="*/ 201690 h 328239"/>
                  <a:gd name="connsiteX957" fmla="*/ 24959 w 281897"/>
                  <a:gd name="connsiteY957" fmla="*/ 200070 h 328239"/>
                  <a:gd name="connsiteX958" fmla="*/ 25028 w 281897"/>
                  <a:gd name="connsiteY958" fmla="*/ 199318 h 328239"/>
                  <a:gd name="connsiteX959" fmla="*/ 25213 w 281897"/>
                  <a:gd name="connsiteY959" fmla="*/ 198636 h 328239"/>
                  <a:gd name="connsiteX960" fmla="*/ 26301 w 281897"/>
                  <a:gd name="connsiteY960" fmla="*/ 196403 h 328239"/>
                  <a:gd name="connsiteX961" fmla="*/ 25977 w 281897"/>
                  <a:gd name="connsiteY961" fmla="*/ 193638 h 328239"/>
                  <a:gd name="connsiteX962" fmla="*/ 26035 w 281897"/>
                  <a:gd name="connsiteY962" fmla="*/ 192897 h 328239"/>
                  <a:gd name="connsiteX963" fmla="*/ 26289 w 281897"/>
                  <a:gd name="connsiteY963" fmla="*/ 192052 h 328239"/>
                  <a:gd name="connsiteX964" fmla="*/ 26740 w 281897"/>
                  <a:gd name="connsiteY964" fmla="*/ 191081 h 328239"/>
                  <a:gd name="connsiteX965" fmla="*/ 26197 w 281897"/>
                  <a:gd name="connsiteY965" fmla="*/ 189681 h 328239"/>
                  <a:gd name="connsiteX966" fmla="*/ 24068 w 281897"/>
                  <a:gd name="connsiteY966" fmla="*/ 184173 h 328239"/>
                  <a:gd name="connsiteX967" fmla="*/ 23871 w 281897"/>
                  <a:gd name="connsiteY967" fmla="*/ 183387 h 328239"/>
                  <a:gd name="connsiteX968" fmla="*/ 23327 w 281897"/>
                  <a:gd name="connsiteY968" fmla="*/ 180737 h 328239"/>
                  <a:gd name="connsiteX969" fmla="*/ 23223 w 281897"/>
                  <a:gd name="connsiteY969" fmla="*/ 180274 h 328239"/>
                  <a:gd name="connsiteX970" fmla="*/ 22078 w 281897"/>
                  <a:gd name="connsiteY970" fmla="*/ 175635 h 328239"/>
                  <a:gd name="connsiteX971" fmla="*/ 21939 w 281897"/>
                  <a:gd name="connsiteY971" fmla="*/ 175207 h 328239"/>
                  <a:gd name="connsiteX972" fmla="*/ 20886 w 281897"/>
                  <a:gd name="connsiteY972" fmla="*/ 172222 h 328239"/>
                  <a:gd name="connsiteX973" fmla="*/ 20770 w 281897"/>
                  <a:gd name="connsiteY973" fmla="*/ 171551 h 328239"/>
                  <a:gd name="connsiteX974" fmla="*/ 20770 w 281897"/>
                  <a:gd name="connsiteY974" fmla="*/ 171054 h 328239"/>
                  <a:gd name="connsiteX975" fmla="*/ 20956 w 281897"/>
                  <a:gd name="connsiteY975" fmla="*/ 170221 h 328239"/>
                  <a:gd name="connsiteX976" fmla="*/ 22980 w 281897"/>
                  <a:gd name="connsiteY976" fmla="*/ 165766 h 328239"/>
                  <a:gd name="connsiteX977" fmla="*/ 23952 w 281897"/>
                  <a:gd name="connsiteY977" fmla="*/ 163892 h 328239"/>
                  <a:gd name="connsiteX978" fmla="*/ 22853 w 281897"/>
                  <a:gd name="connsiteY978" fmla="*/ 162110 h 328239"/>
                  <a:gd name="connsiteX979" fmla="*/ 20747 w 281897"/>
                  <a:gd name="connsiteY979" fmla="*/ 161543 h 328239"/>
                  <a:gd name="connsiteX980" fmla="*/ 19255 w 281897"/>
                  <a:gd name="connsiteY980" fmla="*/ 159692 h 328239"/>
                  <a:gd name="connsiteX981" fmla="*/ 19220 w 281897"/>
                  <a:gd name="connsiteY981" fmla="*/ 158038 h 328239"/>
                  <a:gd name="connsiteX982" fmla="*/ 19289 w 281897"/>
                  <a:gd name="connsiteY982" fmla="*/ 157529 h 328239"/>
                  <a:gd name="connsiteX983" fmla="*/ 19405 w 281897"/>
                  <a:gd name="connsiteY983" fmla="*/ 157020 h 328239"/>
                  <a:gd name="connsiteX984" fmla="*/ 19544 w 281897"/>
                  <a:gd name="connsiteY984" fmla="*/ 156626 h 328239"/>
                  <a:gd name="connsiteX985" fmla="*/ 20678 w 281897"/>
                  <a:gd name="connsiteY985" fmla="*/ 154278 h 328239"/>
                  <a:gd name="connsiteX986" fmla="*/ 20770 w 281897"/>
                  <a:gd name="connsiteY986" fmla="*/ 154023 h 328239"/>
                  <a:gd name="connsiteX987" fmla="*/ 21256 w 281897"/>
                  <a:gd name="connsiteY987" fmla="*/ 151478 h 328239"/>
                  <a:gd name="connsiteX988" fmla="*/ 21823 w 281897"/>
                  <a:gd name="connsiteY988" fmla="*/ 150506 h 328239"/>
                  <a:gd name="connsiteX989" fmla="*/ 22992 w 281897"/>
                  <a:gd name="connsiteY989" fmla="*/ 149395 h 328239"/>
                  <a:gd name="connsiteX990" fmla="*/ 26578 w 281897"/>
                  <a:gd name="connsiteY990" fmla="*/ 146121 h 328239"/>
                  <a:gd name="connsiteX991" fmla="*/ 26844 w 281897"/>
                  <a:gd name="connsiteY991" fmla="*/ 145866 h 328239"/>
                  <a:gd name="connsiteX992" fmla="*/ 30686 w 281897"/>
                  <a:gd name="connsiteY992" fmla="*/ 140961 h 328239"/>
                  <a:gd name="connsiteX993" fmla="*/ 30952 w 281897"/>
                  <a:gd name="connsiteY993" fmla="*/ 140591 h 328239"/>
                  <a:gd name="connsiteX994" fmla="*/ 33034 w 281897"/>
                  <a:gd name="connsiteY994" fmla="*/ 137536 h 328239"/>
                  <a:gd name="connsiteX995" fmla="*/ 33219 w 281897"/>
                  <a:gd name="connsiteY995" fmla="*/ 137201 h 328239"/>
                  <a:gd name="connsiteX996" fmla="*/ 35533 w 281897"/>
                  <a:gd name="connsiteY996" fmla="*/ 132434 h 328239"/>
                  <a:gd name="connsiteX997" fmla="*/ 35961 w 281897"/>
                  <a:gd name="connsiteY997" fmla="*/ 131694 h 328239"/>
                  <a:gd name="connsiteX998" fmla="*/ 37789 w 281897"/>
                  <a:gd name="connsiteY998" fmla="*/ 129090 h 328239"/>
                  <a:gd name="connsiteX999" fmla="*/ 37974 w 281897"/>
                  <a:gd name="connsiteY999" fmla="*/ 128801 h 328239"/>
                  <a:gd name="connsiteX1000" fmla="*/ 39259 w 281897"/>
                  <a:gd name="connsiteY1000" fmla="*/ 126001 h 328239"/>
                  <a:gd name="connsiteX1001" fmla="*/ 39849 w 281897"/>
                  <a:gd name="connsiteY1001" fmla="*/ 125261 h 328239"/>
                  <a:gd name="connsiteX1002" fmla="*/ 40474 w 281897"/>
                  <a:gd name="connsiteY1002" fmla="*/ 124775 h 328239"/>
                  <a:gd name="connsiteX1003" fmla="*/ 44187 w 281897"/>
                  <a:gd name="connsiteY1003" fmla="*/ 122611 h 328239"/>
                  <a:gd name="connsiteX1004" fmla="*/ 45113 w 281897"/>
                  <a:gd name="connsiteY1004" fmla="*/ 122207 h 328239"/>
                  <a:gd name="connsiteX1005" fmla="*/ 47161 w 281897"/>
                  <a:gd name="connsiteY1005" fmla="*/ 121605 h 328239"/>
                  <a:gd name="connsiteX1006" fmla="*/ 48052 w 281897"/>
                  <a:gd name="connsiteY1006" fmla="*/ 120564 h 328239"/>
                  <a:gd name="connsiteX1007" fmla="*/ 48237 w 281897"/>
                  <a:gd name="connsiteY1007" fmla="*/ 120251 h 328239"/>
                  <a:gd name="connsiteX1008" fmla="*/ 48804 w 281897"/>
                  <a:gd name="connsiteY1008" fmla="*/ 119337 h 328239"/>
                  <a:gd name="connsiteX1009" fmla="*/ 49093 w 281897"/>
                  <a:gd name="connsiteY1009" fmla="*/ 118944 h 328239"/>
                  <a:gd name="connsiteX1010" fmla="*/ 49452 w 281897"/>
                  <a:gd name="connsiteY1010" fmla="*/ 118597 h 328239"/>
                  <a:gd name="connsiteX1011" fmla="*/ 50574 w 281897"/>
                  <a:gd name="connsiteY1011" fmla="*/ 118053 h 328239"/>
                  <a:gd name="connsiteX1012" fmla="*/ 52899 w 281897"/>
                  <a:gd name="connsiteY1012" fmla="*/ 117706 h 328239"/>
                  <a:gd name="connsiteX1013" fmla="*/ 53848 w 281897"/>
                  <a:gd name="connsiteY1013" fmla="*/ 116861 h 328239"/>
                  <a:gd name="connsiteX1014" fmla="*/ 54588 w 281897"/>
                  <a:gd name="connsiteY1014" fmla="*/ 116445 h 328239"/>
                  <a:gd name="connsiteX1015" fmla="*/ 55028 w 281897"/>
                  <a:gd name="connsiteY1015" fmla="*/ 116294 h 328239"/>
                  <a:gd name="connsiteX1016" fmla="*/ 56231 w 281897"/>
                  <a:gd name="connsiteY1016" fmla="*/ 116306 h 328239"/>
                  <a:gd name="connsiteX1017" fmla="*/ 57261 w 281897"/>
                  <a:gd name="connsiteY1017" fmla="*/ 116630 h 328239"/>
                  <a:gd name="connsiteX1018" fmla="*/ 58036 w 281897"/>
                  <a:gd name="connsiteY1018" fmla="*/ 117081 h 328239"/>
                  <a:gd name="connsiteX1019" fmla="*/ 59575 w 281897"/>
                  <a:gd name="connsiteY1019" fmla="*/ 118551 h 328239"/>
                  <a:gd name="connsiteX1020" fmla="*/ 59922 w 281897"/>
                  <a:gd name="connsiteY1020" fmla="*/ 118875 h 328239"/>
                  <a:gd name="connsiteX1021" fmla="*/ 62375 w 281897"/>
                  <a:gd name="connsiteY1021" fmla="*/ 121038 h 328239"/>
                  <a:gd name="connsiteX1022" fmla="*/ 66216 w 281897"/>
                  <a:gd name="connsiteY1022" fmla="*/ 124717 h 328239"/>
                  <a:gd name="connsiteX1023" fmla="*/ 66528 w 281897"/>
                  <a:gd name="connsiteY1023" fmla="*/ 124972 h 328239"/>
                  <a:gd name="connsiteX1024" fmla="*/ 70393 w 281897"/>
                  <a:gd name="connsiteY1024" fmla="*/ 127795 h 328239"/>
                  <a:gd name="connsiteX1025" fmla="*/ 70971 w 281897"/>
                  <a:gd name="connsiteY1025" fmla="*/ 128315 h 328239"/>
                  <a:gd name="connsiteX1026" fmla="*/ 72522 w 281897"/>
                  <a:gd name="connsiteY1026" fmla="*/ 130062 h 328239"/>
                  <a:gd name="connsiteX1027" fmla="*/ 72869 w 281897"/>
                  <a:gd name="connsiteY1027" fmla="*/ 130467 h 328239"/>
                  <a:gd name="connsiteX1028" fmla="*/ 73181 w 281897"/>
                  <a:gd name="connsiteY1028" fmla="*/ 130803 h 328239"/>
                  <a:gd name="connsiteX1029" fmla="*/ 74176 w 281897"/>
                  <a:gd name="connsiteY1029" fmla="*/ 131763 h 328239"/>
                  <a:gd name="connsiteX1030" fmla="*/ 75900 w 281897"/>
                  <a:gd name="connsiteY1030" fmla="*/ 131740 h 328239"/>
                  <a:gd name="connsiteX1031" fmla="*/ 77821 w 281897"/>
                  <a:gd name="connsiteY1031" fmla="*/ 133105 h 328239"/>
                  <a:gd name="connsiteX1032" fmla="*/ 77959 w 281897"/>
                  <a:gd name="connsiteY1032" fmla="*/ 133510 h 328239"/>
                  <a:gd name="connsiteX1033" fmla="*/ 78063 w 281897"/>
                  <a:gd name="connsiteY1033" fmla="*/ 134123 h 328239"/>
                  <a:gd name="connsiteX1034" fmla="*/ 78075 w 281897"/>
                  <a:gd name="connsiteY1034" fmla="*/ 134436 h 328239"/>
                  <a:gd name="connsiteX1035" fmla="*/ 79591 w 281897"/>
                  <a:gd name="connsiteY1035" fmla="*/ 133475 h 328239"/>
                  <a:gd name="connsiteX1036" fmla="*/ 81731 w 281897"/>
                  <a:gd name="connsiteY1036" fmla="*/ 132226 h 328239"/>
                  <a:gd name="connsiteX1037" fmla="*/ 82240 w 281897"/>
                  <a:gd name="connsiteY1037" fmla="*/ 131196 h 328239"/>
                  <a:gd name="connsiteX1038" fmla="*/ 82263 w 281897"/>
                  <a:gd name="connsiteY1038" fmla="*/ 131115 h 328239"/>
                  <a:gd name="connsiteX1039" fmla="*/ 82286 w 281897"/>
                  <a:gd name="connsiteY1039" fmla="*/ 128315 h 328239"/>
                  <a:gd name="connsiteX1040" fmla="*/ 82553 w 281897"/>
                  <a:gd name="connsiteY1040" fmla="*/ 127355 h 328239"/>
                  <a:gd name="connsiteX1041" fmla="*/ 82784 w 281897"/>
                  <a:gd name="connsiteY1041" fmla="*/ 126939 h 328239"/>
                  <a:gd name="connsiteX1042" fmla="*/ 83490 w 281897"/>
                  <a:gd name="connsiteY1042" fmla="*/ 126198 h 328239"/>
                  <a:gd name="connsiteX1043" fmla="*/ 85295 w 281897"/>
                  <a:gd name="connsiteY1043" fmla="*/ 125134 h 328239"/>
                  <a:gd name="connsiteX1044" fmla="*/ 85561 w 281897"/>
                  <a:gd name="connsiteY1044" fmla="*/ 124949 h 328239"/>
                  <a:gd name="connsiteX1045" fmla="*/ 88638 w 281897"/>
                  <a:gd name="connsiteY1045" fmla="*/ 122149 h 328239"/>
                  <a:gd name="connsiteX1046" fmla="*/ 89633 w 281897"/>
                  <a:gd name="connsiteY1046" fmla="*/ 121281 h 328239"/>
                  <a:gd name="connsiteX1047" fmla="*/ 92664 w 281897"/>
                  <a:gd name="connsiteY1047" fmla="*/ 119164 h 328239"/>
                  <a:gd name="connsiteX1048" fmla="*/ 93000 w 281897"/>
                  <a:gd name="connsiteY1048" fmla="*/ 118886 h 328239"/>
                  <a:gd name="connsiteX1049" fmla="*/ 94215 w 281897"/>
                  <a:gd name="connsiteY1049" fmla="*/ 117845 h 328239"/>
                  <a:gd name="connsiteX1050" fmla="*/ 92179 w 281897"/>
                  <a:gd name="connsiteY1050" fmla="*/ 113229 h 328239"/>
                  <a:gd name="connsiteX1051" fmla="*/ 91947 w 281897"/>
                  <a:gd name="connsiteY1051" fmla="*/ 112349 h 328239"/>
                  <a:gd name="connsiteX1052" fmla="*/ 91912 w 281897"/>
                  <a:gd name="connsiteY1052" fmla="*/ 111724 h 328239"/>
                  <a:gd name="connsiteX1053" fmla="*/ 92225 w 281897"/>
                  <a:gd name="connsiteY1053" fmla="*/ 108520 h 328239"/>
                  <a:gd name="connsiteX1054" fmla="*/ 92317 w 281897"/>
                  <a:gd name="connsiteY1054" fmla="*/ 107907 h 328239"/>
                  <a:gd name="connsiteX1055" fmla="*/ 93231 w 281897"/>
                  <a:gd name="connsiteY1055" fmla="*/ 103082 h 328239"/>
                  <a:gd name="connsiteX1056" fmla="*/ 93590 w 281897"/>
                  <a:gd name="connsiteY1056" fmla="*/ 101381 h 328239"/>
                  <a:gd name="connsiteX1057" fmla="*/ 94793 w 281897"/>
                  <a:gd name="connsiteY1057" fmla="*/ 96730 h 328239"/>
                  <a:gd name="connsiteX1058" fmla="*/ 94897 w 281897"/>
                  <a:gd name="connsiteY1058" fmla="*/ 96291 h 328239"/>
                  <a:gd name="connsiteX1059" fmla="*/ 95869 w 281897"/>
                  <a:gd name="connsiteY1059" fmla="*/ 91003 h 328239"/>
                  <a:gd name="connsiteX1060" fmla="*/ 96506 w 281897"/>
                  <a:gd name="connsiteY1060" fmla="*/ 88145 h 328239"/>
                  <a:gd name="connsiteX1061" fmla="*/ 96494 w 281897"/>
                  <a:gd name="connsiteY1061" fmla="*/ 88053 h 328239"/>
                  <a:gd name="connsiteX1062" fmla="*/ 96309 w 281897"/>
                  <a:gd name="connsiteY1062" fmla="*/ 87139 h 328239"/>
                  <a:gd name="connsiteX1063" fmla="*/ 96297 w 281897"/>
                  <a:gd name="connsiteY1063" fmla="*/ 87081 h 328239"/>
                  <a:gd name="connsiteX1064" fmla="*/ 95592 w 281897"/>
                  <a:gd name="connsiteY1064" fmla="*/ 86190 h 328239"/>
                  <a:gd name="connsiteX1065" fmla="*/ 95325 w 281897"/>
                  <a:gd name="connsiteY1065" fmla="*/ 85878 h 328239"/>
                  <a:gd name="connsiteX1066" fmla="*/ 93602 w 281897"/>
                  <a:gd name="connsiteY1066" fmla="*/ 84200 h 328239"/>
                  <a:gd name="connsiteX1067" fmla="*/ 91299 w 281897"/>
                  <a:gd name="connsiteY1067" fmla="*/ 84212 h 328239"/>
                  <a:gd name="connsiteX1068" fmla="*/ 90293 w 281897"/>
                  <a:gd name="connsiteY1068" fmla="*/ 83957 h 328239"/>
                  <a:gd name="connsiteX1069" fmla="*/ 89899 w 281897"/>
                  <a:gd name="connsiteY1069" fmla="*/ 83726 h 328239"/>
                  <a:gd name="connsiteX1070" fmla="*/ 89101 w 281897"/>
                  <a:gd name="connsiteY1070" fmla="*/ 82904 h 328239"/>
                  <a:gd name="connsiteX1071" fmla="*/ 88846 w 281897"/>
                  <a:gd name="connsiteY1071" fmla="*/ 82442 h 328239"/>
                  <a:gd name="connsiteX1072" fmla="*/ 89089 w 281897"/>
                  <a:gd name="connsiteY1072" fmla="*/ 80220 h 328239"/>
                  <a:gd name="connsiteX1073" fmla="*/ 89379 w 281897"/>
                  <a:gd name="connsiteY1073" fmla="*/ 79873 h 328239"/>
                  <a:gd name="connsiteX1074" fmla="*/ 89784 w 281897"/>
                  <a:gd name="connsiteY1074" fmla="*/ 79503 h 328239"/>
                  <a:gd name="connsiteX1075" fmla="*/ 90200 w 281897"/>
                  <a:gd name="connsiteY1075" fmla="*/ 79225 h 328239"/>
                  <a:gd name="connsiteX1076" fmla="*/ 91068 w 281897"/>
                  <a:gd name="connsiteY1076" fmla="*/ 77305 h 328239"/>
                  <a:gd name="connsiteX1077" fmla="*/ 91427 w 281897"/>
                  <a:gd name="connsiteY1077" fmla="*/ 76761 h 328239"/>
                  <a:gd name="connsiteX1078" fmla="*/ 91774 w 281897"/>
                  <a:gd name="connsiteY1078" fmla="*/ 76391 h 328239"/>
                  <a:gd name="connsiteX1079" fmla="*/ 92167 w 281897"/>
                  <a:gd name="connsiteY1079" fmla="*/ 76067 h 328239"/>
                  <a:gd name="connsiteX1080" fmla="*/ 93023 w 281897"/>
                  <a:gd name="connsiteY1080" fmla="*/ 75523 h 328239"/>
                  <a:gd name="connsiteX1081" fmla="*/ 93058 w 281897"/>
                  <a:gd name="connsiteY1081" fmla="*/ 75500 h 328239"/>
                  <a:gd name="connsiteX1082" fmla="*/ 94122 w 281897"/>
                  <a:gd name="connsiteY1082" fmla="*/ 73591 h 328239"/>
                  <a:gd name="connsiteX1083" fmla="*/ 94354 w 281897"/>
                  <a:gd name="connsiteY1083" fmla="*/ 73163 h 328239"/>
                  <a:gd name="connsiteX1084" fmla="*/ 95788 w 281897"/>
                  <a:gd name="connsiteY1084" fmla="*/ 70224 h 328239"/>
                  <a:gd name="connsiteX1085" fmla="*/ 97258 w 281897"/>
                  <a:gd name="connsiteY1085" fmla="*/ 67829 h 328239"/>
                  <a:gd name="connsiteX1086" fmla="*/ 97674 w 281897"/>
                  <a:gd name="connsiteY1086" fmla="*/ 67251 h 328239"/>
                  <a:gd name="connsiteX1087" fmla="*/ 99352 w 281897"/>
                  <a:gd name="connsiteY1087" fmla="*/ 65203 h 328239"/>
                  <a:gd name="connsiteX1088" fmla="*/ 99514 w 281897"/>
                  <a:gd name="connsiteY1088" fmla="*/ 64948 h 328239"/>
                  <a:gd name="connsiteX1089" fmla="*/ 100810 w 281897"/>
                  <a:gd name="connsiteY1089" fmla="*/ 62229 h 328239"/>
                  <a:gd name="connsiteX1090" fmla="*/ 100948 w 281897"/>
                  <a:gd name="connsiteY1090" fmla="*/ 61882 h 328239"/>
                  <a:gd name="connsiteX1091" fmla="*/ 103633 w 281897"/>
                  <a:gd name="connsiteY1091" fmla="*/ 53726 h 328239"/>
                  <a:gd name="connsiteX1092" fmla="*/ 103945 w 281897"/>
                  <a:gd name="connsiteY1092" fmla="*/ 52904 h 328239"/>
                  <a:gd name="connsiteX1093" fmla="*/ 104905 w 281897"/>
                  <a:gd name="connsiteY1093" fmla="*/ 51088 h 328239"/>
                  <a:gd name="connsiteX1094" fmla="*/ 104917 w 281897"/>
                  <a:gd name="connsiteY1094" fmla="*/ 51065 h 328239"/>
                  <a:gd name="connsiteX1095" fmla="*/ 104917 w 281897"/>
                  <a:gd name="connsiteY1095" fmla="*/ 48774 h 328239"/>
                  <a:gd name="connsiteX1096" fmla="*/ 105079 w 281897"/>
                  <a:gd name="connsiteY1096" fmla="*/ 43972 h 328239"/>
                  <a:gd name="connsiteX1097" fmla="*/ 105056 w 281897"/>
                  <a:gd name="connsiteY1097" fmla="*/ 43533 h 328239"/>
                  <a:gd name="connsiteX1098" fmla="*/ 104790 w 281897"/>
                  <a:gd name="connsiteY1098" fmla="*/ 38847 h 328239"/>
                  <a:gd name="connsiteX1099" fmla="*/ 104766 w 281897"/>
                  <a:gd name="connsiteY1099" fmla="*/ 38685 h 328239"/>
                  <a:gd name="connsiteX1100" fmla="*/ 102881 w 281897"/>
                  <a:gd name="connsiteY1100" fmla="*/ 34497 h 328239"/>
                  <a:gd name="connsiteX1101" fmla="*/ 102545 w 281897"/>
                  <a:gd name="connsiteY1101" fmla="*/ 33583 h 328239"/>
                  <a:gd name="connsiteX1102" fmla="*/ 101666 w 281897"/>
                  <a:gd name="connsiteY1102" fmla="*/ 29371 h 328239"/>
                  <a:gd name="connsiteX1103" fmla="*/ 101643 w 281897"/>
                  <a:gd name="connsiteY1103" fmla="*/ 28874 h 328239"/>
                  <a:gd name="connsiteX1104" fmla="*/ 101654 w 281897"/>
                  <a:gd name="connsiteY1104" fmla="*/ 28376 h 328239"/>
                  <a:gd name="connsiteX1105" fmla="*/ 101978 w 281897"/>
                  <a:gd name="connsiteY1105" fmla="*/ 27381 h 328239"/>
                  <a:gd name="connsiteX1106" fmla="*/ 107196 w 281897"/>
                  <a:gd name="connsiteY1106" fmla="*/ 19248 h 328239"/>
                  <a:gd name="connsiteX1107" fmla="*/ 107404 w 281897"/>
                  <a:gd name="connsiteY1107" fmla="*/ 18970 h 328239"/>
                  <a:gd name="connsiteX1108" fmla="*/ 108006 w 281897"/>
                  <a:gd name="connsiteY1108" fmla="*/ 18357 h 328239"/>
                  <a:gd name="connsiteX1109" fmla="*/ 114416 w 281897"/>
                  <a:gd name="connsiteY1109" fmla="*/ 13405 h 328239"/>
                  <a:gd name="connsiteX1110" fmla="*/ 118928 w 281897"/>
                  <a:gd name="connsiteY1110" fmla="*/ 10409 h 328239"/>
                  <a:gd name="connsiteX1111" fmla="*/ 119286 w 281897"/>
                  <a:gd name="connsiteY1111" fmla="*/ 10131 h 328239"/>
                  <a:gd name="connsiteX1112" fmla="*/ 124735 w 281897"/>
                  <a:gd name="connsiteY1112" fmla="*/ 5827 h 328239"/>
                  <a:gd name="connsiteX1113" fmla="*/ 126610 w 281897"/>
                  <a:gd name="connsiteY1113" fmla="*/ 5492 h 328239"/>
                  <a:gd name="connsiteX1114" fmla="*/ 126945 w 281897"/>
                  <a:gd name="connsiteY1114" fmla="*/ 5607 h 328239"/>
                  <a:gd name="connsiteX1115" fmla="*/ 128044 w 281897"/>
                  <a:gd name="connsiteY1115" fmla="*/ 6464 h 328239"/>
                  <a:gd name="connsiteX1116" fmla="*/ 129155 w 281897"/>
                  <a:gd name="connsiteY1116" fmla="*/ 8315 h 328239"/>
                  <a:gd name="connsiteX1117" fmla="*/ 130046 w 281897"/>
                  <a:gd name="connsiteY1117" fmla="*/ 9865 h 328239"/>
                  <a:gd name="connsiteX1118" fmla="*/ 130277 w 281897"/>
                  <a:gd name="connsiteY1118" fmla="*/ 10305 h 328239"/>
                  <a:gd name="connsiteX1119" fmla="*/ 130763 w 281897"/>
                  <a:gd name="connsiteY1119" fmla="*/ 11277 h 328239"/>
                  <a:gd name="connsiteX1120" fmla="*/ 131052 w 281897"/>
                  <a:gd name="connsiteY1120" fmla="*/ 12144 h 328239"/>
                  <a:gd name="connsiteX1121" fmla="*/ 131400 w 281897"/>
                  <a:gd name="connsiteY1121" fmla="*/ 13938 h 328239"/>
                  <a:gd name="connsiteX1122" fmla="*/ 131434 w 281897"/>
                  <a:gd name="connsiteY1122" fmla="*/ 15291 h 328239"/>
                  <a:gd name="connsiteX1123" fmla="*/ 131365 w 281897"/>
                  <a:gd name="connsiteY1123" fmla="*/ 16078 h 328239"/>
                  <a:gd name="connsiteX1124" fmla="*/ 131191 w 281897"/>
                  <a:gd name="connsiteY1124" fmla="*/ 16714 h 328239"/>
                  <a:gd name="connsiteX1125" fmla="*/ 131191 w 281897"/>
                  <a:gd name="connsiteY1125" fmla="*/ 16772 h 328239"/>
                  <a:gd name="connsiteX1126" fmla="*/ 131249 w 281897"/>
                  <a:gd name="connsiteY1126" fmla="*/ 17015 h 328239"/>
                  <a:gd name="connsiteX1127" fmla="*/ 131342 w 281897"/>
                  <a:gd name="connsiteY1127" fmla="*/ 17513 h 328239"/>
                  <a:gd name="connsiteX1128" fmla="*/ 131365 w 281897"/>
                  <a:gd name="connsiteY1128" fmla="*/ 17617 h 328239"/>
                  <a:gd name="connsiteX1129" fmla="*/ 131376 w 281897"/>
                  <a:gd name="connsiteY1129" fmla="*/ 17628 h 328239"/>
                  <a:gd name="connsiteX1130" fmla="*/ 131666 w 281897"/>
                  <a:gd name="connsiteY1130" fmla="*/ 17975 h 328239"/>
                  <a:gd name="connsiteX1131" fmla="*/ 131920 w 281897"/>
                  <a:gd name="connsiteY1131" fmla="*/ 18322 h 328239"/>
                  <a:gd name="connsiteX1132" fmla="*/ 132175 w 281897"/>
                  <a:gd name="connsiteY1132" fmla="*/ 18762 h 328239"/>
                  <a:gd name="connsiteX1133" fmla="*/ 132418 w 281897"/>
                  <a:gd name="connsiteY1133" fmla="*/ 19607 h 328239"/>
                  <a:gd name="connsiteX1134" fmla="*/ 132429 w 281897"/>
                  <a:gd name="connsiteY1134" fmla="*/ 19861 h 328239"/>
                  <a:gd name="connsiteX1135" fmla="*/ 132684 w 281897"/>
                  <a:gd name="connsiteY1135" fmla="*/ 20046 h 328239"/>
                  <a:gd name="connsiteX1136" fmla="*/ 133019 w 281897"/>
                  <a:gd name="connsiteY1136" fmla="*/ 20336 h 328239"/>
                  <a:gd name="connsiteX1137" fmla="*/ 133517 w 281897"/>
                  <a:gd name="connsiteY1137" fmla="*/ 20312 h 328239"/>
                  <a:gd name="connsiteX1138" fmla="*/ 135194 w 281897"/>
                  <a:gd name="connsiteY1138" fmla="*/ 21111 h 328239"/>
                  <a:gd name="connsiteX1139" fmla="*/ 136155 w 281897"/>
                  <a:gd name="connsiteY1139" fmla="*/ 22430 h 328239"/>
                  <a:gd name="connsiteX1140" fmla="*/ 136467 w 281897"/>
                  <a:gd name="connsiteY1140" fmla="*/ 23066 h 328239"/>
                  <a:gd name="connsiteX1141" fmla="*/ 136548 w 281897"/>
                  <a:gd name="connsiteY1141" fmla="*/ 23344 h 328239"/>
                  <a:gd name="connsiteX1142" fmla="*/ 138445 w 281897"/>
                  <a:gd name="connsiteY1142" fmla="*/ 24790 h 328239"/>
                  <a:gd name="connsiteX1143" fmla="*/ 138526 w 281897"/>
                  <a:gd name="connsiteY1143" fmla="*/ 24825 h 328239"/>
                  <a:gd name="connsiteX1144" fmla="*/ 140956 w 281897"/>
                  <a:gd name="connsiteY1144" fmla="*/ 25357 h 328239"/>
                  <a:gd name="connsiteX1145" fmla="*/ 141639 w 281897"/>
                  <a:gd name="connsiteY1145" fmla="*/ 25554 h 328239"/>
                  <a:gd name="connsiteX1146" fmla="*/ 142148 w 281897"/>
                  <a:gd name="connsiteY1146" fmla="*/ 25796 h 328239"/>
                  <a:gd name="connsiteX1147" fmla="*/ 143895 w 281897"/>
                  <a:gd name="connsiteY1147" fmla="*/ 26942 h 328239"/>
                  <a:gd name="connsiteX1148" fmla="*/ 144253 w 281897"/>
                  <a:gd name="connsiteY1148" fmla="*/ 27173 h 328239"/>
                  <a:gd name="connsiteX1149" fmla="*/ 144300 w 281897"/>
                  <a:gd name="connsiteY1149" fmla="*/ 27173 h 328239"/>
                  <a:gd name="connsiteX1150" fmla="*/ 144762 w 281897"/>
                  <a:gd name="connsiteY1150" fmla="*/ 27162 h 328239"/>
                  <a:gd name="connsiteX1151" fmla="*/ 145283 w 281897"/>
                  <a:gd name="connsiteY1151" fmla="*/ 27150 h 328239"/>
                  <a:gd name="connsiteX1152" fmla="*/ 145607 w 281897"/>
                  <a:gd name="connsiteY1152" fmla="*/ 27150 h 328239"/>
                  <a:gd name="connsiteX1153" fmla="*/ 147481 w 281897"/>
                  <a:gd name="connsiteY1153" fmla="*/ 26687 h 328239"/>
                  <a:gd name="connsiteX1154" fmla="*/ 148858 w 281897"/>
                  <a:gd name="connsiteY1154" fmla="*/ 26514 h 328239"/>
                  <a:gd name="connsiteX1155" fmla="*/ 149263 w 281897"/>
                  <a:gd name="connsiteY1155" fmla="*/ 26514 h 328239"/>
                  <a:gd name="connsiteX1156" fmla="*/ 149784 w 281897"/>
                  <a:gd name="connsiteY1156" fmla="*/ 26583 h 328239"/>
                  <a:gd name="connsiteX1157" fmla="*/ 150327 w 281897"/>
                  <a:gd name="connsiteY1157" fmla="*/ 26722 h 328239"/>
                  <a:gd name="connsiteX1158" fmla="*/ 153822 w 281897"/>
                  <a:gd name="connsiteY1158" fmla="*/ 28180 h 328239"/>
                  <a:gd name="connsiteX1159" fmla="*/ 154608 w 281897"/>
                  <a:gd name="connsiteY1159" fmla="*/ 27648 h 328239"/>
                  <a:gd name="connsiteX1160" fmla="*/ 154898 w 281897"/>
                  <a:gd name="connsiteY1160" fmla="*/ 27405 h 328239"/>
                  <a:gd name="connsiteX1161" fmla="*/ 158472 w 281897"/>
                  <a:gd name="connsiteY1161" fmla="*/ 24212 h 328239"/>
                  <a:gd name="connsiteX1162" fmla="*/ 159097 w 281897"/>
                  <a:gd name="connsiteY1162" fmla="*/ 23679 h 328239"/>
                  <a:gd name="connsiteX1163" fmla="*/ 159861 w 281897"/>
                  <a:gd name="connsiteY1163" fmla="*/ 23217 h 328239"/>
                  <a:gd name="connsiteX1164" fmla="*/ 160856 w 281897"/>
                  <a:gd name="connsiteY1164" fmla="*/ 22788 h 328239"/>
                  <a:gd name="connsiteX1165" fmla="*/ 161689 w 281897"/>
                  <a:gd name="connsiteY1165" fmla="*/ 22557 h 328239"/>
                  <a:gd name="connsiteX1166" fmla="*/ 163008 w 281897"/>
                  <a:gd name="connsiteY1166" fmla="*/ 22395 h 328239"/>
                  <a:gd name="connsiteX1167" fmla="*/ 165079 w 281897"/>
                  <a:gd name="connsiteY1167" fmla="*/ 22256 h 328239"/>
                  <a:gd name="connsiteX1168" fmla="*/ 165403 w 281897"/>
                  <a:gd name="connsiteY1168" fmla="*/ 22175 h 328239"/>
                  <a:gd name="connsiteX1169" fmla="*/ 166791 w 281897"/>
                  <a:gd name="connsiteY1169" fmla="*/ 21817 h 328239"/>
                  <a:gd name="connsiteX1170" fmla="*/ 166953 w 281897"/>
                  <a:gd name="connsiteY1170" fmla="*/ 21747 h 328239"/>
                  <a:gd name="connsiteX1171" fmla="*/ 167717 w 281897"/>
                  <a:gd name="connsiteY1171" fmla="*/ 21215 h 328239"/>
                  <a:gd name="connsiteX1172" fmla="*/ 168075 w 281897"/>
                  <a:gd name="connsiteY1172" fmla="*/ 18739 h 328239"/>
                  <a:gd name="connsiteX1173" fmla="*/ 169302 w 281897"/>
                  <a:gd name="connsiteY1173" fmla="*/ 17177 h 328239"/>
                  <a:gd name="connsiteX1174" fmla="*/ 169707 w 281897"/>
                  <a:gd name="connsiteY1174" fmla="*/ 17015 h 328239"/>
                  <a:gd name="connsiteX1175" fmla="*/ 170528 w 281897"/>
                  <a:gd name="connsiteY1175" fmla="*/ 16865 h 328239"/>
                  <a:gd name="connsiteX1176" fmla="*/ 171407 w 281897"/>
                  <a:gd name="connsiteY1176" fmla="*/ 16888 h 328239"/>
                  <a:gd name="connsiteX1177" fmla="*/ 172044 w 281897"/>
                  <a:gd name="connsiteY1177" fmla="*/ 16552 h 328239"/>
                  <a:gd name="connsiteX1178" fmla="*/ 173930 w 281897"/>
                  <a:gd name="connsiteY1178" fmla="*/ 16552 h 328239"/>
                  <a:gd name="connsiteX1179" fmla="*/ 174520 w 281897"/>
                  <a:gd name="connsiteY1179" fmla="*/ 16888 h 328239"/>
                  <a:gd name="connsiteX1180" fmla="*/ 174843 w 281897"/>
                  <a:gd name="connsiteY1180" fmla="*/ 16738 h 328239"/>
                  <a:gd name="connsiteX1181" fmla="*/ 175723 w 281897"/>
                  <a:gd name="connsiteY1181" fmla="*/ 16471 h 328239"/>
                  <a:gd name="connsiteX1182" fmla="*/ 176845 w 281897"/>
                  <a:gd name="connsiteY1182" fmla="*/ 16228 h 328239"/>
                  <a:gd name="connsiteX1183" fmla="*/ 177909 w 281897"/>
                  <a:gd name="connsiteY1183" fmla="*/ 16124 h 328239"/>
                  <a:gd name="connsiteX1184" fmla="*/ 178974 w 281897"/>
                  <a:gd name="connsiteY1184" fmla="*/ 16194 h 328239"/>
                  <a:gd name="connsiteX1185" fmla="*/ 179009 w 281897"/>
                  <a:gd name="connsiteY1185" fmla="*/ 16194 h 328239"/>
                  <a:gd name="connsiteX1186" fmla="*/ 180258 w 281897"/>
                  <a:gd name="connsiteY1186" fmla="*/ 15754 h 328239"/>
                  <a:gd name="connsiteX1187" fmla="*/ 180721 w 281897"/>
                  <a:gd name="connsiteY1187" fmla="*/ 15743 h 328239"/>
                  <a:gd name="connsiteX1188" fmla="*/ 181357 w 281897"/>
                  <a:gd name="connsiteY1188" fmla="*/ 15847 h 328239"/>
                  <a:gd name="connsiteX1189" fmla="*/ 181751 w 281897"/>
                  <a:gd name="connsiteY1189" fmla="*/ 15985 h 328239"/>
                  <a:gd name="connsiteX1190" fmla="*/ 181843 w 281897"/>
                  <a:gd name="connsiteY1190" fmla="*/ 15997 h 328239"/>
                  <a:gd name="connsiteX1191" fmla="*/ 181982 w 281897"/>
                  <a:gd name="connsiteY1191" fmla="*/ 15985 h 328239"/>
                  <a:gd name="connsiteX1192" fmla="*/ 182329 w 281897"/>
                  <a:gd name="connsiteY1192" fmla="*/ 15904 h 328239"/>
                  <a:gd name="connsiteX1193" fmla="*/ 182850 w 281897"/>
                  <a:gd name="connsiteY1193" fmla="*/ 15766 h 328239"/>
                  <a:gd name="connsiteX1194" fmla="*/ 183509 w 281897"/>
                  <a:gd name="connsiteY1194" fmla="*/ 15650 h 328239"/>
                  <a:gd name="connsiteX1195" fmla="*/ 184261 w 281897"/>
                  <a:gd name="connsiteY1195" fmla="*/ 15581 h 328239"/>
                  <a:gd name="connsiteX1196" fmla="*/ 184701 w 281897"/>
                  <a:gd name="connsiteY1196" fmla="*/ 15604 h 328239"/>
                  <a:gd name="connsiteX1197" fmla="*/ 185210 w 281897"/>
                  <a:gd name="connsiteY1197" fmla="*/ 15673 h 328239"/>
                  <a:gd name="connsiteX1198" fmla="*/ 186217 w 281897"/>
                  <a:gd name="connsiteY1198" fmla="*/ 16136 h 328239"/>
                  <a:gd name="connsiteX1199" fmla="*/ 186679 w 281897"/>
                  <a:gd name="connsiteY1199" fmla="*/ 16541 h 328239"/>
                  <a:gd name="connsiteX1200" fmla="*/ 187096 w 281897"/>
                  <a:gd name="connsiteY1200" fmla="*/ 16298 h 328239"/>
                  <a:gd name="connsiteX1201" fmla="*/ 187628 w 281897"/>
                  <a:gd name="connsiteY1201" fmla="*/ 16009 h 328239"/>
                  <a:gd name="connsiteX1202" fmla="*/ 188484 w 281897"/>
                  <a:gd name="connsiteY1202" fmla="*/ 15615 h 328239"/>
                  <a:gd name="connsiteX1203" fmla="*/ 188692 w 281897"/>
                  <a:gd name="connsiteY1203" fmla="*/ 15442 h 328239"/>
                  <a:gd name="connsiteX1204" fmla="*/ 189398 w 281897"/>
                  <a:gd name="connsiteY1204" fmla="*/ 14863 h 328239"/>
                  <a:gd name="connsiteX1205" fmla="*/ 189606 w 281897"/>
                  <a:gd name="connsiteY1205" fmla="*/ 14609 h 328239"/>
                  <a:gd name="connsiteX1206" fmla="*/ 189884 w 281897"/>
                  <a:gd name="connsiteY1206" fmla="*/ 14285 h 328239"/>
                  <a:gd name="connsiteX1207" fmla="*/ 189988 w 281897"/>
                  <a:gd name="connsiteY1207" fmla="*/ 14134 h 328239"/>
                  <a:gd name="connsiteX1208" fmla="*/ 190023 w 281897"/>
                  <a:gd name="connsiteY1208" fmla="*/ 14030 h 328239"/>
                  <a:gd name="connsiteX1209" fmla="*/ 190370 w 281897"/>
                  <a:gd name="connsiteY1209" fmla="*/ 12086 h 328239"/>
                  <a:gd name="connsiteX1210" fmla="*/ 191515 w 281897"/>
                  <a:gd name="connsiteY1210" fmla="*/ 10617 h 328239"/>
                  <a:gd name="connsiteX1211" fmla="*/ 192001 w 281897"/>
                  <a:gd name="connsiteY1211" fmla="*/ 10409 h 328239"/>
                  <a:gd name="connsiteX1212" fmla="*/ 192591 w 281897"/>
                  <a:gd name="connsiteY1212" fmla="*/ 10177 h 328239"/>
                  <a:gd name="connsiteX1213" fmla="*/ 192846 w 281897"/>
                  <a:gd name="connsiteY1213" fmla="*/ 10085 h 328239"/>
                  <a:gd name="connsiteX1214" fmla="*/ 193702 w 281897"/>
                  <a:gd name="connsiteY1214" fmla="*/ 9460 h 328239"/>
                  <a:gd name="connsiteX1215" fmla="*/ 195102 w 281897"/>
                  <a:gd name="connsiteY1215" fmla="*/ 8673 h 328239"/>
                  <a:gd name="connsiteX1216" fmla="*/ 195692 w 281897"/>
                  <a:gd name="connsiteY1216" fmla="*/ 8465 h 328239"/>
                  <a:gd name="connsiteX1217" fmla="*/ 196120 w 281897"/>
                  <a:gd name="connsiteY1217" fmla="*/ 8384 h 328239"/>
                  <a:gd name="connsiteX1218" fmla="*/ 196664 w 281897"/>
                  <a:gd name="connsiteY1218" fmla="*/ 7864 h 328239"/>
                  <a:gd name="connsiteX1219" fmla="*/ 197370 w 281897"/>
                  <a:gd name="connsiteY1219" fmla="*/ 7378 h 328239"/>
                  <a:gd name="connsiteX1220" fmla="*/ 197624 w 281897"/>
                  <a:gd name="connsiteY1220" fmla="*/ 6753 h 328239"/>
                  <a:gd name="connsiteX1221" fmla="*/ 197520 w 281897"/>
                  <a:gd name="connsiteY1221" fmla="*/ 6140 h 328239"/>
                  <a:gd name="connsiteX1222" fmla="*/ 201419 w 281897"/>
                  <a:gd name="connsiteY1222" fmla="*/ 6383 h 328239"/>
                  <a:gd name="connsiteX1223" fmla="*/ 201500 w 281897"/>
                  <a:gd name="connsiteY1223" fmla="*/ 6984 h 328239"/>
                  <a:gd name="connsiteX1224" fmla="*/ 201361 w 281897"/>
                  <a:gd name="connsiteY1224" fmla="*/ 7945 h 328239"/>
                  <a:gd name="connsiteX1225" fmla="*/ 200748 w 281897"/>
                  <a:gd name="connsiteY1225" fmla="*/ 9437 h 328239"/>
                  <a:gd name="connsiteX1226" fmla="*/ 200308 w 281897"/>
                  <a:gd name="connsiteY1226" fmla="*/ 10108 h 328239"/>
                  <a:gd name="connsiteX1227" fmla="*/ 199684 w 281897"/>
                  <a:gd name="connsiteY1227" fmla="*/ 10687 h 328239"/>
                  <a:gd name="connsiteX1228" fmla="*/ 198943 w 281897"/>
                  <a:gd name="connsiteY1228" fmla="*/ 11196 h 328239"/>
                  <a:gd name="connsiteX1229" fmla="*/ 198712 w 281897"/>
                  <a:gd name="connsiteY1229" fmla="*/ 11427 h 328239"/>
                  <a:gd name="connsiteX1230" fmla="*/ 198376 w 281897"/>
                  <a:gd name="connsiteY1230" fmla="*/ 11797 h 328239"/>
                  <a:gd name="connsiteX1231" fmla="*/ 197103 w 281897"/>
                  <a:gd name="connsiteY1231" fmla="*/ 12422 h 328239"/>
                  <a:gd name="connsiteX1232" fmla="*/ 196699 w 281897"/>
                  <a:gd name="connsiteY1232" fmla="*/ 12480 h 328239"/>
                  <a:gd name="connsiteX1233" fmla="*/ 196594 w 281897"/>
                  <a:gd name="connsiteY1233" fmla="*/ 12491 h 328239"/>
                  <a:gd name="connsiteX1234" fmla="*/ 195576 w 281897"/>
                  <a:gd name="connsiteY1234" fmla="*/ 13058 h 328239"/>
                  <a:gd name="connsiteX1235" fmla="*/ 195264 w 281897"/>
                  <a:gd name="connsiteY1235" fmla="*/ 13301 h 328239"/>
                  <a:gd name="connsiteX1236" fmla="*/ 194836 w 281897"/>
                  <a:gd name="connsiteY1236" fmla="*/ 13625 h 328239"/>
                  <a:gd name="connsiteX1237" fmla="*/ 194373 w 281897"/>
                  <a:gd name="connsiteY1237" fmla="*/ 13880 h 328239"/>
                  <a:gd name="connsiteX1238" fmla="*/ 193933 w 281897"/>
                  <a:gd name="connsiteY1238" fmla="*/ 14053 h 328239"/>
                  <a:gd name="connsiteX1239" fmla="*/ 193748 w 281897"/>
                  <a:gd name="connsiteY1239" fmla="*/ 15083 h 328239"/>
                  <a:gd name="connsiteX1240" fmla="*/ 193482 w 281897"/>
                  <a:gd name="connsiteY1240" fmla="*/ 15928 h 328239"/>
                  <a:gd name="connsiteX1241" fmla="*/ 193251 w 281897"/>
                  <a:gd name="connsiteY1241" fmla="*/ 16356 h 328239"/>
                  <a:gd name="connsiteX1242" fmla="*/ 192962 w 281897"/>
                  <a:gd name="connsiteY1242" fmla="*/ 16795 h 328239"/>
                  <a:gd name="connsiteX1243" fmla="*/ 192476 w 281897"/>
                  <a:gd name="connsiteY1243" fmla="*/ 17374 h 328239"/>
                  <a:gd name="connsiteX1244" fmla="*/ 191862 w 281897"/>
                  <a:gd name="connsiteY1244" fmla="*/ 18045 h 328239"/>
                  <a:gd name="connsiteX1245" fmla="*/ 190590 w 281897"/>
                  <a:gd name="connsiteY1245" fmla="*/ 19063 h 328239"/>
                  <a:gd name="connsiteX1246" fmla="*/ 190185 w 281897"/>
                  <a:gd name="connsiteY1246" fmla="*/ 19318 h 328239"/>
                  <a:gd name="connsiteX1247" fmla="*/ 189259 w 281897"/>
                  <a:gd name="connsiteY1247" fmla="*/ 19746 h 328239"/>
                  <a:gd name="connsiteX1248" fmla="*/ 188854 w 281897"/>
                  <a:gd name="connsiteY1248" fmla="*/ 19954 h 328239"/>
                  <a:gd name="connsiteX1249" fmla="*/ 187963 w 281897"/>
                  <a:gd name="connsiteY1249" fmla="*/ 20474 h 328239"/>
                  <a:gd name="connsiteX1250" fmla="*/ 187559 w 281897"/>
                  <a:gd name="connsiteY1250" fmla="*/ 20648 h 328239"/>
                  <a:gd name="connsiteX1251" fmla="*/ 187061 w 281897"/>
                  <a:gd name="connsiteY1251" fmla="*/ 20798 h 328239"/>
                  <a:gd name="connsiteX1252" fmla="*/ 186112 w 281897"/>
                  <a:gd name="connsiteY1252" fmla="*/ 20868 h 328239"/>
                  <a:gd name="connsiteX1253" fmla="*/ 185580 w 281897"/>
                  <a:gd name="connsiteY1253" fmla="*/ 20775 h 328239"/>
                  <a:gd name="connsiteX1254" fmla="*/ 184921 w 281897"/>
                  <a:gd name="connsiteY1254" fmla="*/ 20521 h 328239"/>
                  <a:gd name="connsiteX1255" fmla="*/ 184180 w 281897"/>
                  <a:gd name="connsiteY1255" fmla="*/ 20058 h 328239"/>
                  <a:gd name="connsiteX1256" fmla="*/ 183868 w 281897"/>
                  <a:gd name="connsiteY1256" fmla="*/ 19792 h 328239"/>
                  <a:gd name="connsiteX1257" fmla="*/ 183521 w 281897"/>
                  <a:gd name="connsiteY1257" fmla="*/ 19861 h 328239"/>
                  <a:gd name="connsiteX1258" fmla="*/ 182503 w 281897"/>
                  <a:gd name="connsiteY1258" fmla="*/ 20104 h 328239"/>
                  <a:gd name="connsiteX1259" fmla="*/ 181739 w 281897"/>
                  <a:gd name="connsiteY1259" fmla="*/ 20197 h 328239"/>
                  <a:gd name="connsiteX1260" fmla="*/ 181160 w 281897"/>
                  <a:gd name="connsiteY1260" fmla="*/ 20174 h 328239"/>
                  <a:gd name="connsiteX1261" fmla="*/ 180640 w 281897"/>
                  <a:gd name="connsiteY1261" fmla="*/ 20081 h 328239"/>
                  <a:gd name="connsiteX1262" fmla="*/ 180582 w 281897"/>
                  <a:gd name="connsiteY1262" fmla="*/ 20058 h 328239"/>
                  <a:gd name="connsiteX1263" fmla="*/ 180165 w 281897"/>
                  <a:gd name="connsiteY1263" fmla="*/ 20231 h 328239"/>
                  <a:gd name="connsiteX1264" fmla="*/ 179703 w 281897"/>
                  <a:gd name="connsiteY1264" fmla="*/ 20370 h 328239"/>
                  <a:gd name="connsiteX1265" fmla="*/ 178951 w 281897"/>
                  <a:gd name="connsiteY1265" fmla="*/ 20440 h 328239"/>
                  <a:gd name="connsiteX1266" fmla="*/ 178453 w 281897"/>
                  <a:gd name="connsiteY1266" fmla="*/ 20382 h 328239"/>
                  <a:gd name="connsiteX1267" fmla="*/ 177609 w 281897"/>
                  <a:gd name="connsiteY1267" fmla="*/ 20324 h 328239"/>
                  <a:gd name="connsiteX1268" fmla="*/ 177354 w 281897"/>
                  <a:gd name="connsiteY1268" fmla="*/ 20347 h 328239"/>
                  <a:gd name="connsiteX1269" fmla="*/ 176428 w 281897"/>
                  <a:gd name="connsiteY1269" fmla="*/ 20544 h 328239"/>
                  <a:gd name="connsiteX1270" fmla="*/ 176116 w 281897"/>
                  <a:gd name="connsiteY1270" fmla="*/ 20625 h 328239"/>
                  <a:gd name="connsiteX1271" fmla="*/ 174797 w 281897"/>
                  <a:gd name="connsiteY1271" fmla="*/ 21238 h 328239"/>
                  <a:gd name="connsiteX1272" fmla="*/ 172738 w 281897"/>
                  <a:gd name="connsiteY1272" fmla="*/ 20972 h 328239"/>
                  <a:gd name="connsiteX1273" fmla="*/ 172587 w 281897"/>
                  <a:gd name="connsiteY1273" fmla="*/ 20833 h 328239"/>
                  <a:gd name="connsiteX1274" fmla="*/ 172078 w 281897"/>
                  <a:gd name="connsiteY1274" fmla="*/ 20984 h 328239"/>
                  <a:gd name="connsiteX1275" fmla="*/ 171558 w 281897"/>
                  <a:gd name="connsiteY1275" fmla="*/ 21041 h 328239"/>
                  <a:gd name="connsiteX1276" fmla="*/ 171303 w 281897"/>
                  <a:gd name="connsiteY1276" fmla="*/ 22684 h 328239"/>
                  <a:gd name="connsiteX1277" fmla="*/ 170782 w 281897"/>
                  <a:gd name="connsiteY1277" fmla="*/ 23749 h 328239"/>
                  <a:gd name="connsiteX1278" fmla="*/ 170447 w 281897"/>
                  <a:gd name="connsiteY1278" fmla="*/ 24119 h 328239"/>
                  <a:gd name="connsiteX1279" fmla="*/ 170135 w 281897"/>
                  <a:gd name="connsiteY1279" fmla="*/ 24385 h 328239"/>
                  <a:gd name="connsiteX1280" fmla="*/ 168827 w 281897"/>
                  <a:gd name="connsiteY1280" fmla="*/ 25311 h 328239"/>
                  <a:gd name="connsiteX1281" fmla="*/ 168434 w 281897"/>
                  <a:gd name="connsiteY1281" fmla="*/ 25519 h 328239"/>
                  <a:gd name="connsiteX1282" fmla="*/ 167682 w 281897"/>
                  <a:gd name="connsiteY1282" fmla="*/ 25808 h 328239"/>
                  <a:gd name="connsiteX1283" fmla="*/ 166131 w 281897"/>
                  <a:gd name="connsiteY1283" fmla="*/ 26225 h 328239"/>
                  <a:gd name="connsiteX1284" fmla="*/ 165217 w 281897"/>
                  <a:gd name="connsiteY1284" fmla="*/ 26410 h 328239"/>
                  <a:gd name="connsiteX1285" fmla="*/ 163112 w 281897"/>
                  <a:gd name="connsiteY1285" fmla="*/ 26549 h 328239"/>
                  <a:gd name="connsiteX1286" fmla="*/ 162614 w 281897"/>
                  <a:gd name="connsiteY1286" fmla="*/ 26606 h 328239"/>
                  <a:gd name="connsiteX1287" fmla="*/ 162209 w 281897"/>
                  <a:gd name="connsiteY1287" fmla="*/ 26641 h 328239"/>
                  <a:gd name="connsiteX1288" fmla="*/ 161978 w 281897"/>
                  <a:gd name="connsiteY1288" fmla="*/ 26699 h 328239"/>
                  <a:gd name="connsiteX1289" fmla="*/ 161307 w 281897"/>
                  <a:gd name="connsiteY1289" fmla="*/ 26977 h 328239"/>
                  <a:gd name="connsiteX1290" fmla="*/ 161145 w 281897"/>
                  <a:gd name="connsiteY1290" fmla="*/ 27092 h 328239"/>
                  <a:gd name="connsiteX1291" fmla="*/ 157257 w 281897"/>
                  <a:gd name="connsiteY1291" fmla="*/ 30575 h 328239"/>
                  <a:gd name="connsiteX1292" fmla="*/ 156621 w 281897"/>
                  <a:gd name="connsiteY1292" fmla="*/ 31096 h 328239"/>
                  <a:gd name="connsiteX1293" fmla="*/ 154793 w 281897"/>
                  <a:gd name="connsiteY1293" fmla="*/ 32299 h 328239"/>
                  <a:gd name="connsiteX1294" fmla="*/ 152965 w 281897"/>
                  <a:gd name="connsiteY1294" fmla="*/ 32449 h 328239"/>
                  <a:gd name="connsiteX1295" fmla="*/ 148765 w 281897"/>
                  <a:gd name="connsiteY1295" fmla="*/ 30702 h 328239"/>
                  <a:gd name="connsiteX1296" fmla="*/ 148742 w 281897"/>
                  <a:gd name="connsiteY1296" fmla="*/ 30702 h 328239"/>
                  <a:gd name="connsiteX1297" fmla="*/ 148453 w 281897"/>
                  <a:gd name="connsiteY1297" fmla="*/ 30725 h 328239"/>
                  <a:gd name="connsiteX1298" fmla="*/ 148083 w 281897"/>
                  <a:gd name="connsiteY1298" fmla="*/ 30783 h 328239"/>
                  <a:gd name="connsiteX1299" fmla="*/ 146104 w 281897"/>
                  <a:gd name="connsiteY1299" fmla="*/ 31281 h 328239"/>
                  <a:gd name="connsiteX1300" fmla="*/ 145688 w 281897"/>
                  <a:gd name="connsiteY1300" fmla="*/ 31338 h 328239"/>
                  <a:gd name="connsiteX1301" fmla="*/ 144068 w 281897"/>
                  <a:gd name="connsiteY1301" fmla="*/ 31373 h 328239"/>
                  <a:gd name="connsiteX1302" fmla="*/ 143397 w 281897"/>
                  <a:gd name="connsiteY1302" fmla="*/ 31362 h 328239"/>
                  <a:gd name="connsiteX1303" fmla="*/ 142575 w 281897"/>
                  <a:gd name="connsiteY1303" fmla="*/ 31153 h 328239"/>
                  <a:gd name="connsiteX1304" fmla="*/ 142090 w 281897"/>
                  <a:gd name="connsiteY1304" fmla="*/ 30910 h 328239"/>
                  <a:gd name="connsiteX1305" fmla="*/ 141488 w 281897"/>
                  <a:gd name="connsiteY1305" fmla="*/ 30563 h 328239"/>
                  <a:gd name="connsiteX1306" fmla="*/ 139868 w 281897"/>
                  <a:gd name="connsiteY1306" fmla="*/ 29499 h 328239"/>
                  <a:gd name="connsiteX1307" fmla="*/ 139718 w 281897"/>
                  <a:gd name="connsiteY1307" fmla="*/ 29441 h 328239"/>
                  <a:gd name="connsiteX1308" fmla="*/ 137172 w 281897"/>
                  <a:gd name="connsiteY1308" fmla="*/ 28897 h 328239"/>
                  <a:gd name="connsiteX1309" fmla="*/ 136339 w 281897"/>
                  <a:gd name="connsiteY1309" fmla="*/ 28573 h 328239"/>
                  <a:gd name="connsiteX1310" fmla="*/ 135900 w 281897"/>
                  <a:gd name="connsiteY1310" fmla="*/ 28319 h 328239"/>
                  <a:gd name="connsiteX1311" fmla="*/ 133343 w 281897"/>
                  <a:gd name="connsiteY1311" fmla="*/ 26363 h 328239"/>
                  <a:gd name="connsiteX1312" fmla="*/ 132707 w 281897"/>
                  <a:gd name="connsiteY1312" fmla="*/ 25530 h 328239"/>
                  <a:gd name="connsiteX1313" fmla="*/ 132510 w 281897"/>
                  <a:gd name="connsiteY1313" fmla="*/ 25045 h 328239"/>
                  <a:gd name="connsiteX1314" fmla="*/ 132406 w 281897"/>
                  <a:gd name="connsiteY1314" fmla="*/ 24651 h 328239"/>
                  <a:gd name="connsiteX1315" fmla="*/ 132348 w 281897"/>
                  <a:gd name="connsiteY1315" fmla="*/ 24582 h 328239"/>
                  <a:gd name="connsiteX1316" fmla="*/ 131816 w 281897"/>
                  <a:gd name="connsiteY1316" fmla="*/ 24524 h 328239"/>
                  <a:gd name="connsiteX1317" fmla="*/ 131364 w 281897"/>
                  <a:gd name="connsiteY1317" fmla="*/ 24431 h 328239"/>
                  <a:gd name="connsiteX1318" fmla="*/ 130335 w 281897"/>
                  <a:gd name="connsiteY1318" fmla="*/ 23830 h 328239"/>
                  <a:gd name="connsiteX1319" fmla="*/ 129189 w 281897"/>
                  <a:gd name="connsiteY1319" fmla="*/ 23587 h 328239"/>
                  <a:gd name="connsiteX1320" fmla="*/ 128160 w 281897"/>
                  <a:gd name="connsiteY1320" fmla="*/ 22036 h 328239"/>
                  <a:gd name="connsiteX1321" fmla="*/ 128125 w 281897"/>
                  <a:gd name="connsiteY1321" fmla="*/ 21689 h 328239"/>
                  <a:gd name="connsiteX1322" fmla="*/ 128136 w 281897"/>
                  <a:gd name="connsiteY1322" fmla="*/ 21169 h 328239"/>
                  <a:gd name="connsiteX1323" fmla="*/ 128194 w 281897"/>
                  <a:gd name="connsiteY1323" fmla="*/ 20856 h 328239"/>
                  <a:gd name="connsiteX1324" fmla="*/ 128171 w 281897"/>
                  <a:gd name="connsiteY1324" fmla="*/ 20521 h 328239"/>
                  <a:gd name="connsiteX1325" fmla="*/ 128032 w 281897"/>
                  <a:gd name="connsiteY1325" fmla="*/ 20359 h 328239"/>
                  <a:gd name="connsiteX1326" fmla="*/ 127604 w 281897"/>
                  <a:gd name="connsiteY1326" fmla="*/ 19792 h 328239"/>
                  <a:gd name="connsiteX1327" fmla="*/ 127257 w 281897"/>
                  <a:gd name="connsiteY1327" fmla="*/ 19028 h 328239"/>
                  <a:gd name="connsiteX1328" fmla="*/ 126922 w 281897"/>
                  <a:gd name="connsiteY1328" fmla="*/ 17420 h 328239"/>
                  <a:gd name="connsiteX1329" fmla="*/ 126887 w 281897"/>
                  <a:gd name="connsiteY1329" fmla="*/ 16842 h 328239"/>
                  <a:gd name="connsiteX1330" fmla="*/ 126945 w 281897"/>
                  <a:gd name="connsiteY1330" fmla="*/ 16321 h 328239"/>
                  <a:gd name="connsiteX1331" fmla="*/ 127026 w 281897"/>
                  <a:gd name="connsiteY1331" fmla="*/ 15893 h 328239"/>
                  <a:gd name="connsiteX1332" fmla="*/ 127130 w 281897"/>
                  <a:gd name="connsiteY1332" fmla="*/ 15569 h 328239"/>
                  <a:gd name="connsiteX1333" fmla="*/ 127142 w 281897"/>
                  <a:gd name="connsiteY1333" fmla="*/ 15372 h 328239"/>
                  <a:gd name="connsiteX1334" fmla="*/ 127130 w 281897"/>
                  <a:gd name="connsiteY1334" fmla="*/ 14574 h 328239"/>
                  <a:gd name="connsiteX1335" fmla="*/ 127072 w 281897"/>
                  <a:gd name="connsiteY1335" fmla="*/ 14227 h 328239"/>
                  <a:gd name="connsiteX1336" fmla="*/ 126875 w 281897"/>
                  <a:gd name="connsiteY1336" fmla="*/ 13290 h 328239"/>
                  <a:gd name="connsiteX1337" fmla="*/ 126806 w 281897"/>
                  <a:gd name="connsiteY1337" fmla="*/ 13024 h 328239"/>
                  <a:gd name="connsiteX1338" fmla="*/ 126656 w 281897"/>
                  <a:gd name="connsiteY1338" fmla="*/ 12734 h 328239"/>
                  <a:gd name="connsiteX1339" fmla="*/ 126193 w 281897"/>
                  <a:gd name="connsiteY1339" fmla="*/ 11797 h 328239"/>
                  <a:gd name="connsiteX1340" fmla="*/ 125961 w 281897"/>
                  <a:gd name="connsiteY1340" fmla="*/ 11392 h 328239"/>
                  <a:gd name="connsiteX1341" fmla="*/ 125348 w 281897"/>
                  <a:gd name="connsiteY1341" fmla="*/ 10363 h 328239"/>
                  <a:gd name="connsiteX1342" fmla="*/ 120986 w 281897"/>
                  <a:gd name="connsiteY1342" fmla="*/ 13787 h 328239"/>
                  <a:gd name="connsiteX1343" fmla="*/ 116474 w 281897"/>
                  <a:gd name="connsiteY1343" fmla="*/ 16795 h 328239"/>
                  <a:gd name="connsiteX1344" fmla="*/ 116104 w 281897"/>
                  <a:gd name="connsiteY1344" fmla="*/ 17061 h 328239"/>
                  <a:gd name="connsiteX1345" fmla="*/ 110331 w 281897"/>
                  <a:gd name="connsiteY1345" fmla="*/ 21539 h 328239"/>
                  <a:gd name="connsiteX1346" fmla="*/ 110192 w 281897"/>
                  <a:gd name="connsiteY1346" fmla="*/ 21689 h 328239"/>
                  <a:gd name="connsiteX1347" fmla="*/ 105414 w 281897"/>
                  <a:gd name="connsiteY1347" fmla="*/ 29128 h 328239"/>
                  <a:gd name="connsiteX1348" fmla="*/ 106166 w 281897"/>
                  <a:gd name="connsiteY1348" fmla="*/ 32715 h 328239"/>
                  <a:gd name="connsiteX1349" fmla="*/ 106270 w 281897"/>
                  <a:gd name="connsiteY1349" fmla="*/ 32992 h 328239"/>
                  <a:gd name="connsiteX1350" fmla="*/ 108248 w 281897"/>
                  <a:gd name="connsiteY1350" fmla="*/ 37366 h 328239"/>
                  <a:gd name="connsiteX1351" fmla="*/ 108387 w 281897"/>
                  <a:gd name="connsiteY1351" fmla="*/ 37817 h 328239"/>
                  <a:gd name="connsiteX1352" fmla="*/ 108526 w 281897"/>
                  <a:gd name="connsiteY1352" fmla="*/ 38592 h 328239"/>
                  <a:gd name="connsiteX1353" fmla="*/ 108838 w 281897"/>
                  <a:gd name="connsiteY1353" fmla="*/ 44134 h 328239"/>
                  <a:gd name="connsiteX1354" fmla="*/ 108676 w 281897"/>
                  <a:gd name="connsiteY1354" fmla="*/ 48924 h 328239"/>
                  <a:gd name="connsiteX1355" fmla="*/ 108676 w 281897"/>
                  <a:gd name="connsiteY1355" fmla="*/ 51573 h 328239"/>
                  <a:gd name="connsiteX1356" fmla="*/ 108514 w 281897"/>
                  <a:gd name="connsiteY1356" fmla="*/ 52349 h 328239"/>
                  <a:gd name="connsiteX1357" fmla="*/ 108318 w 281897"/>
                  <a:gd name="connsiteY1357" fmla="*/ 52846 h 328239"/>
                  <a:gd name="connsiteX1358" fmla="*/ 107300 w 281897"/>
                  <a:gd name="connsiteY1358" fmla="*/ 54767 h 328239"/>
                  <a:gd name="connsiteX1359" fmla="*/ 107195 w 281897"/>
                  <a:gd name="connsiteY1359" fmla="*/ 55091 h 328239"/>
                  <a:gd name="connsiteX1360" fmla="*/ 104222 w 281897"/>
                  <a:gd name="connsiteY1360" fmla="*/ 63999 h 328239"/>
                  <a:gd name="connsiteX1361" fmla="*/ 102822 w 281897"/>
                  <a:gd name="connsiteY1361" fmla="*/ 66892 h 328239"/>
                  <a:gd name="connsiteX1362" fmla="*/ 102290 w 281897"/>
                  <a:gd name="connsiteY1362" fmla="*/ 67748 h 328239"/>
                  <a:gd name="connsiteX1363" fmla="*/ 100635 w 281897"/>
                  <a:gd name="connsiteY1363" fmla="*/ 69796 h 328239"/>
                  <a:gd name="connsiteX1364" fmla="*/ 100392 w 281897"/>
                  <a:gd name="connsiteY1364" fmla="*/ 70120 h 328239"/>
                  <a:gd name="connsiteX1365" fmla="*/ 99074 w 281897"/>
                  <a:gd name="connsiteY1365" fmla="*/ 72272 h 328239"/>
                  <a:gd name="connsiteX1366" fmla="*/ 98865 w 281897"/>
                  <a:gd name="connsiteY1366" fmla="*/ 72665 h 328239"/>
                  <a:gd name="connsiteX1367" fmla="*/ 97465 w 281897"/>
                  <a:gd name="connsiteY1367" fmla="*/ 75569 h 328239"/>
                  <a:gd name="connsiteX1368" fmla="*/ 96112 w 281897"/>
                  <a:gd name="connsiteY1368" fmla="*/ 77975 h 328239"/>
                  <a:gd name="connsiteX1369" fmla="*/ 95522 w 281897"/>
                  <a:gd name="connsiteY1369" fmla="*/ 78635 h 328239"/>
                  <a:gd name="connsiteX1370" fmla="*/ 95094 w 281897"/>
                  <a:gd name="connsiteY1370" fmla="*/ 78947 h 328239"/>
                  <a:gd name="connsiteX1371" fmla="*/ 94353 w 281897"/>
                  <a:gd name="connsiteY1371" fmla="*/ 79410 h 328239"/>
                  <a:gd name="connsiteX1372" fmla="*/ 93925 w 281897"/>
                  <a:gd name="connsiteY1372" fmla="*/ 80359 h 328239"/>
                  <a:gd name="connsiteX1373" fmla="*/ 94492 w 281897"/>
                  <a:gd name="connsiteY1373" fmla="*/ 80417 h 328239"/>
                  <a:gd name="connsiteX1374" fmla="*/ 95637 w 281897"/>
                  <a:gd name="connsiteY1374" fmla="*/ 80960 h 328239"/>
                  <a:gd name="connsiteX1375" fmla="*/ 97951 w 281897"/>
                  <a:gd name="connsiteY1375" fmla="*/ 83193 h 328239"/>
                  <a:gd name="connsiteX1376" fmla="*/ 98414 w 281897"/>
                  <a:gd name="connsiteY1376" fmla="*/ 83737 h 328239"/>
                  <a:gd name="connsiteX1377" fmla="*/ 99467 w 281897"/>
                  <a:gd name="connsiteY1377" fmla="*/ 85045 h 328239"/>
                  <a:gd name="connsiteX1378" fmla="*/ 99837 w 281897"/>
                  <a:gd name="connsiteY1378" fmla="*/ 85808 h 328239"/>
                  <a:gd name="connsiteX1379" fmla="*/ 99976 w 281897"/>
                  <a:gd name="connsiteY1379" fmla="*/ 86317 h 328239"/>
                  <a:gd name="connsiteX1380" fmla="*/ 100219 w 281897"/>
                  <a:gd name="connsiteY1380" fmla="*/ 87451 h 328239"/>
                  <a:gd name="connsiteX1381" fmla="*/ 100300 w 281897"/>
                  <a:gd name="connsiteY1381" fmla="*/ 88168 h 328239"/>
                  <a:gd name="connsiteX1382" fmla="*/ 100265 w 281897"/>
                  <a:gd name="connsiteY1382" fmla="*/ 88828 h 328239"/>
                  <a:gd name="connsiteX1383" fmla="*/ 99675 w 281897"/>
                  <a:gd name="connsiteY1383" fmla="*/ 91454 h 328239"/>
                  <a:gd name="connsiteX1384" fmla="*/ 99571 w 281897"/>
                  <a:gd name="connsiteY1384" fmla="*/ 91940 h 328239"/>
                  <a:gd name="connsiteX1385" fmla="*/ 99467 w 281897"/>
                  <a:gd name="connsiteY1385" fmla="*/ 92426 h 328239"/>
                  <a:gd name="connsiteX1386" fmla="*/ 98472 w 281897"/>
                  <a:gd name="connsiteY1386" fmla="*/ 97760 h 328239"/>
                  <a:gd name="connsiteX1387" fmla="*/ 97361 w 281897"/>
                  <a:gd name="connsiteY1387" fmla="*/ 101994 h 328239"/>
                  <a:gd name="connsiteX1388" fmla="*/ 97222 w 281897"/>
                  <a:gd name="connsiteY1388" fmla="*/ 102492 h 328239"/>
                  <a:gd name="connsiteX1389" fmla="*/ 97118 w 281897"/>
                  <a:gd name="connsiteY1389" fmla="*/ 102954 h 328239"/>
                  <a:gd name="connsiteX1390" fmla="*/ 96031 w 281897"/>
                  <a:gd name="connsiteY1390" fmla="*/ 108658 h 328239"/>
                  <a:gd name="connsiteX1391" fmla="*/ 95973 w 281897"/>
                  <a:gd name="connsiteY1391" fmla="*/ 109098 h 328239"/>
                  <a:gd name="connsiteX1392" fmla="*/ 95695 w 281897"/>
                  <a:gd name="connsiteY1392" fmla="*/ 111933 h 328239"/>
                  <a:gd name="connsiteX1393" fmla="*/ 98206 w 281897"/>
                  <a:gd name="connsiteY1393" fmla="*/ 117660 h 328239"/>
                  <a:gd name="connsiteX1394" fmla="*/ 97928 w 281897"/>
                  <a:gd name="connsiteY1394" fmla="*/ 119731 h 328239"/>
                  <a:gd name="connsiteX1395" fmla="*/ 97384 w 281897"/>
                  <a:gd name="connsiteY1395" fmla="*/ 120355 h 328239"/>
                  <a:gd name="connsiteX1396" fmla="*/ 94885 w 281897"/>
                  <a:gd name="connsiteY1396" fmla="*/ 122484 h 328239"/>
                  <a:gd name="connsiteX1397" fmla="*/ 91785 w 281897"/>
                  <a:gd name="connsiteY1397" fmla="*/ 124648 h 328239"/>
                  <a:gd name="connsiteX1398" fmla="*/ 91495 w 281897"/>
                  <a:gd name="connsiteY1398" fmla="*/ 124902 h 328239"/>
                  <a:gd name="connsiteX1399" fmla="*/ 87920 w 281897"/>
                  <a:gd name="connsiteY1399" fmla="*/ 128153 h 328239"/>
                  <a:gd name="connsiteX1400" fmla="*/ 87249 w 281897"/>
                  <a:gd name="connsiteY1400" fmla="*/ 128639 h 328239"/>
                  <a:gd name="connsiteX1401" fmla="*/ 86058 w 281897"/>
                  <a:gd name="connsiteY1401" fmla="*/ 129357 h 328239"/>
                  <a:gd name="connsiteX1402" fmla="*/ 86035 w 281897"/>
                  <a:gd name="connsiteY1402" fmla="*/ 131728 h 328239"/>
                  <a:gd name="connsiteX1403" fmla="*/ 85861 w 281897"/>
                  <a:gd name="connsiteY1403" fmla="*/ 132527 h 328239"/>
                  <a:gd name="connsiteX1404" fmla="*/ 85630 w 281897"/>
                  <a:gd name="connsiteY1404" fmla="*/ 133013 h 328239"/>
                  <a:gd name="connsiteX1405" fmla="*/ 84889 w 281897"/>
                  <a:gd name="connsiteY1405" fmla="*/ 134528 h 328239"/>
                  <a:gd name="connsiteX1406" fmla="*/ 84403 w 281897"/>
                  <a:gd name="connsiteY1406" fmla="*/ 135153 h 328239"/>
                  <a:gd name="connsiteX1407" fmla="*/ 83709 w 281897"/>
                  <a:gd name="connsiteY1407" fmla="*/ 135720 h 328239"/>
                  <a:gd name="connsiteX1408" fmla="*/ 81858 w 281897"/>
                  <a:gd name="connsiteY1408" fmla="*/ 136808 h 328239"/>
                  <a:gd name="connsiteX1409" fmla="*/ 81418 w 281897"/>
                  <a:gd name="connsiteY1409" fmla="*/ 137051 h 328239"/>
                  <a:gd name="connsiteX1410" fmla="*/ 81002 w 281897"/>
                  <a:gd name="connsiteY1410" fmla="*/ 137317 h 328239"/>
                  <a:gd name="connsiteX1411" fmla="*/ 78723 w 281897"/>
                  <a:gd name="connsiteY1411" fmla="*/ 138751 h 328239"/>
                  <a:gd name="connsiteX1412" fmla="*/ 78318 w 281897"/>
                  <a:gd name="connsiteY1412" fmla="*/ 139017 h 328239"/>
                  <a:gd name="connsiteX1413" fmla="*/ 77913 w 281897"/>
                  <a:gd name="connsiteY1413" fmla="*/ 139284 h 328239"/>
                  <a:gd name="connsiteX1414" fmla="*/ 76686 w 281897"/>
                  <a:gd name="connsiteY1414" fmla="*/ 140221 h 328239"/>
                  <a:gd name="connsiteX1415" fmla="*/ 76177 w 281897"/>
                  <a:gd name="connsiteY1415" fmla="*/ 140498 h 328239"/>
                  <a:gd name="connsiteX1416" fmla="*/ 75691 w 281897"/>
                  <a:gd name="connsiteY1416" fmla="*/ 140672 h 328239"/>
                  <a:gd name="connsiteX1417" fmla="*/ 75009 w 281897"/>
                  <a:gd name="connsiteY1417" fmla="*/ 140811 h 328239"/>
                  <a:gd name="connsiteX1418" fmla="*/ 74476 w 281897"/>
                  <a:gd name="connsiteY1418" fmla="*/ 140822 h 328239"/>
                  <a:gd name="connsiteX1419" fmla="*/ 72834 w 281897"/>
                  <a:gd name="connsiteY1419" fmla="*/ 139989 h 328239"/>
                  <a:gd name="connsiteX1420" fmla="*/ 72556 w 281897"/>
                  <a:gd name="connsiteY1420" fmla="*/ 138173 h 328239"/>
                  <a:gd name="connsiteX1421" fmla="*/ 72706 w 281897"/>
                  <a:gd name="connsiteY1421" fmla="*/ 137722 h 328239"/>
                  <a:gd name="connsiteX1422" fmla="*/ 73470 w 281897"/>
                  <a:gd name="connsiteY1422" fmla="*/ 135928 h 328239"/>
                  <a:gd name="connsiteX1423" fmla="*/ 72672 w 281897"/>
                  <a:gd name="connsiteY1423" fmla="*/ 135824 h 328239"/>
                  <a:gd name="connsiteX1424" fmla="*/ 71630 w 281897"/>
                  <a:gd name="connsiteY1424" fmla="*/ 135304 h 328239"/>
                  <a:gd name="connsiteX1425" fmla="*/ 69987 w 281897"/>
                  <a:gd name="connsiteY1425" fmla="*/ 133695 h 328239"/>
                  <a:gd name="connsiteX1426" fmla="*/ 67916 w 281897"/>
                  <a:gd name="connsiteY1426" fmla="*/ 131347 h 328239"/>
                  <a:gd name="connsiteX1427" fmla="*/ 67673 w 281897"/>
                  <a:gd name="connsiteY1427" fmla="*/ 131138 h 328239"/>
                  <a:gd name="connsiteX1428" fmla="*/ 63879 w 281897"/>
                  <a:gd name="connsiteY1428" fmla="*/ 128362 h 328239"/>
                  <a:gd name="connsiteX1429" fmla="*/ 63266 w 281897"/>
                  <a:gd name="connsiteY1429" fmla="*/ 127853 h 328239"/>
                  <a:gd name="connsiteX1430" fmla="*/ 59771 w 281897"/>
                  <a:gd name="connsiteY1430" fmla="*/ 124509 h 328239"/>
                  <a:gd name="connsiteX1431" fmla="*/ 59424 w 281897"/>
                  <a:gd name="connsiteY1431" fmla="*/ 124174 h 328239"/>
                  <a:gd name="connsiteX1432" fmla="*/ 59066 w 281897"/>
                  <a:gd name="connsiteY1432" fmla="*/ 123838 h 328239"/>
                  <a:gd name="connsiteX1433" fmla="*/ 57041 w 281897"/>
                  <a:gd name="connsiteY1433" fmla="*/ 122056 h 328239"/>
                  <a:gd name="connsiteX1434" fmla="*/ 55815 w 281897"/>
                  <a:gd name="connsiteY1434" fmla="*/ 120888 h 328239"/>
                  <a:gd name="connsiteX1435" fmla="*/ 55572 w 281897"/>
                  <a:gd name="connsiteY1435" fmla="*/ 120656 h 328239"/>
                  <a:gd name="connsiteX1436" fmla="*/ 55074 w 281897"/>
                  <a:gd name="connsiteY1436" fmla="*/ 121084 h 328239"/>
                  <a:gd name="connsiteX1437" fmla="*/ 54577 w 281897"/>
                  <a:gd name="connsiteY1437" fmla="*/ 121420 h 328239"/>
                  <a:gd name="connsiteX1438" fmla="*/ 54091 w 281897"/>
                  <a:gd name="connsiteY1438" fmla="*/ 121628 h 328239"/>
                  <a:gd name="connsiteX1439" fmla="*/ 53570 w 281897"/>
                  <a:gd name="connsiteY1439" fmla="*/ 121779 h 328239"/>
                  <a:gd name="connsiteX1440" fmla="*/ 51673 w 281897"/>
                  <a:gd name="connsiteY1440" fmla="*/ 122056 h 328239"/>
                  <a:gd name="connsiteX1441" fmla="*/ 50932 w 281897"/>
                  <a:gd name="connsiteY1441" fmla="*/ 123202 h 328239"/>
                  <a:gd name="connsiteX1442" fmla="*/ 49475 w 281897"/>
                  <a:gd name="connsiteY1442" fmla="*/ 124879 h 328239"/>
                  <a:gd name="connsiteX1443" fmla="*/ 48584 w 281897"/>
                  <a:gd name="connsiteY1443" fmla="*/ 125423 h 328239"/>
                  <a:gd name="connsiteX1444" fmla="*/ 46119 w 281897"/>
                  <a:gd name="connsiteY1444" fmla="*/ 126164 h 328239"/>
                  <a:gd name="connsiteX1445" fmla="*/ 45853 w 281897"/>
                  <a:gd name="connsiteY1445" fmla="*/ 126279 h 328239"/>
                  <a:gd name="connsiteX1446" fmla="*/ 42440 w 281897"/>
                  <a:gd name="connsiteY1446" fmla="*/ 128269 h 328239"/>
                  <a:gd name="connsiteX1447" fmla="*/ 41306 w 281897"/>
                  <a:gd name="connsiteY1447" fmla="*/ 130734 h 328239"/>
                  <a:gd name="connsiteX1448" fmla="*/ 40878 w 281897"/>
                  <a:gd name="connsiteY1448" fmla="*/ 131439 h 328239"/>
                  <a:gd name="connsiteX1449" fmla="*/ 39027 w 281897"/>
                  <a:gd name="connsiteY1449" fmla="*/ 134066 h 328239"/>
                  <a:gd name="connsiteX1450" fmla="*/ 38842 w 281897"/>
                  <a:gd name="connsiteY1450" fmla="*/ 134390 h 328239"/>
                  <a:gd name="connsiteX1451" fmla="*/ 36540 w 281897"/>
                  <a:gd name="connsiteY1451" fmla="*/ 139156 h 328239"/>
                  <a:gd name="connsiteX1452" fmla="*/ 36193 w 281897"/>
                  <a:gd name="connsiteY1452" fmla="*/ 139758 h 328239"/>
                  <a:gd name="connsiteX1453" fmla="*/ 33613 w 281897"/>
                  <a:gd name="connsiteY1453" fmla="*/ 143530 h 328239"/>
                  <a:gd name="connsiteX1454" fmla="*/ 29644 w 281897"/>
                  <a:gd name="connsiteY1454" fmla="*/ 148585 h 328239"/>
                  <a:gd name="connsiteX1455" fmla="*/ 29066 w 281897"/>
                  <a:gd name="connsiteY1455" fmla="*/ 149175 h 328239"/>
                  <a:gd name="connsiteX1456" fmla="*/ 26254 w 281897"/>
                  <a:gd name="connsiteY1456" fmla="*/ 151744 h 328239"/>
                  <a:gd name="connsiteX1457" fmla="*/ 25861 w 281897"/>
                  <a:gd name="connsiteY1457" fmla="*/ 152103 h 328239"/>
                  <a:gd name="connsiteX1458" fmla="*/ 25502 w 281897"/>
                  <a:gd name="connsiteY1458" fmla="*/ 152427 h 328239"/>
                  <a:gd name="connsiteX1459" fmla="*/ 24762 w 281897"/>
                  <a:gd name="connsiteY1459" fmla="*/ 153132 h 328239"/>
                  <a:gd name="connsiteX1460" fmla="*/ 24427 w 281897"/>
                  <a:gd name="connsiteY1460" fmla="*/ 155076 h 328239"/>
                  <a:gd name="connsiteX1461" fmla="*/ 24311 w 281897"/>
                  <a:gd name="connsiteY1461" fmla="*/ 155469 h 328239"/>
                  <a:gd name="connsiteX1462" fmla="*/ 24126 w 281897"/>
                  <a:gd name="connsiteY1462" fmla="*/ 155967 h 328239"/>
                  <a:gd name="connsiteX1463" fmla="*/ 23038 w 281897"/>
                  <a:gd name="connsiteY1463" fmla="*/ 158223 h 328239"/>
                  <a:gd name="connsiteX1464" fmla="*/ 24126 w 281897"/>
                  <a:gd name="connsiteY1464" fmla="*/ 158501 h 328239"/>
                  <a:gd name="connsiteX1465" fmla="*/ 24739 w 281897"/>
                  <a:gd name="connsiteY1465" fmla="*/ 158778 h 328239"/>
                  <a:gd name="connsiteX1466" fmla="*/ 25155 w 281897"/>
                  <a:gd name="connsiteY1466" fmla="*/ 159056 h 328239"/>
                  <a:gd name="connsiteX1467" fmla="*/ 25734 w 281897"/>
                  <a:gd name="connsiteY1467" fmla="*/ 159658 h 328239"/>
                  <a:gd name="connsiteX1468" fmla="*/ 27701 w 281897"/>
                  <a:gd name="connsiteY1468" fmla="*/ 162862 h 328239"/>
                  <a:gd name="connsiteX1469" fmla="*/ 27805 w 281897"/>
                  <a:gd name="connsiteY1469" fmla="*/ 164748 h 328239"/>
                  <a:gd name="connsiteX1470" fmla="*/ 27573 w 281897"/>
                  <a:gd name="connsiteY1470" fmla="*/ 165234 h 328239"/>
                  <a:gd name="connsiteX1471" fmla="*/ 26312 w 281897"/>
                  <a:gd name="connsiteY1471" fmla="*/ 167664 h 328239"/>
                  <a:gd name="connsiteX1472" fmla="*/ 26104 w 281897"/>
                  <a:gd name="connsiteY1472" fmla="*/ 168103 h 328239"/>
                  <a:gd name="connsiteX1473" fmla="*/ 24577 w 281897"/>
                  <a:gd name="connsiteY1473" fmla="*/ 171470 h 328239"/>
                  <a:gd name="connsiteX1474" fmla="*/ 25676 w 281897"/>
                  <a:gd name="connsiteY1474" fmla="*/ 174629 h 328239"/>
                  <a:gd name="connsiteX1475" fmla="*/ 26995 w 281897"/>
                  <a:gd name="connsiteY1475" fmla="*/ 179951 h 328239"/>
                  <a:gd name="connsiteX1476" fmla="*/ 27527 w 281897"/>
                  <a:gd name="connsiteY1476" fmla="*/ 182612 h 328239"/>
                  <a:gd name="connsiteX1477" fmla="*/ 27620 w 281897"/>
                  <a:gd name="connsiteY1477" fmla="*/ 182970 h 328239"/>
                  <a:gd name="connsiteX1478" fmla="*/ 28904 w 281897"/>
                  <a:gd name="connsiteY1478" fmla="*/ 186360 h 328239"/>
                  <a:gd name="connsiteX1479" fmla="*/ 29089 w 281897"/>
                  <a:gd name="connsiteY1479" fmla="*/ 186846 h 328239"/>
                  <a:gd name="connsiteX1480" fmla="*/ 30466 w 281897"/>
                  <a:gd name="connsiteY1480" fmla="*/ 190352 h 328239"/>
                  <a:gd name="connsiteX1481" fmla="*/ 30582 w 281897"/>
                  <a:gd name="connsiteY1481" fmla="*/ 191312 h 328239"/>
                  <a:gd name="connsiteX1482" fmla="*/ 30524 w 281897"/>
                  <a:gd name="connsiteY1482" fmla="*/ 191809 h 328239"/>
                  <a:gd name="connsiteX1483" fmla="*/ 30350 w 281897"/>
                  <a:gd name="connsiteY1483" fmla="*/ 192411 h 328239"/>
                  <a:gd name="connsiteX1484" fmla="*/ 29760 w 281897"/>
                  <a:gd name="connsiteY1484" fmla="*/ 193695 h 328239"/>
                  <a:gd name="connsiteX1485" fmla="*/ 30084 w 281897"/>
                  <a:gd name="connsiteY1485" fmla="*/ 196507 h 328239"/>
                  <a:gd name="connsiteX1486" fmla="*/ 30015 w 281897"/>
                  <a:gd name="connsiteY1486" fmla="*/ 197305 h 328239"/>
                  <a:gd name="connsiteX1487" fmla="*/ 29749 w 281897"/>
                  <a:gd name="connsiteY1487" fmla="*/ 198103 h 328239"/>
                  <a:gd name="connsiteX1488" fmla="*/ 28730 w 281897"/>
                  <a:gd name="connsiteY1488" fmla="*/ 200186 h 328239"/>
                  <a:gd name="connsiteX1489" fmla="*/ 28719 w 281897"/>
                  <a:gd name="connsiteY1489" fmla="*/ 200255 h 328239"/>
                  <a:gd name="connsiteX1490" fmla="*/ 28730 w 281897"/>
                  <a:gd name="connsiteY1490" fmla="*/ 202916 h 328239"/>
                  <a:gd name="connsiteX1491" fmla="*/ 27932 w 281897"/>
                  <a:gd name="connsiteY1491" fmla="*/ 204432 h 328239"/>
                  <a:gd name="connsiteX1492" fmla="*/ 24045 w 281897"/>
                  <a:gd name="connsiteY1492" fmla="*/ 207348 h 328239"/>
                  <a:gd name="connsiteX1493" fmla="*/ 23628 w 281897"/>
                  <a:gd name="connsiteY1493" fmla="*/ 207579 h 328239"/>
                  <a:gd name="connsiteX1494" fmla="*/ 19926 w 281897"/>
                  <a:gd name="connsiteY1494" fmla="*/ 209118 h 328239"/>
                  <a:gd name="connsiteX1495" fmla="*/ 19764 w 281897"/>
                  <a:gd name="connsiteY1495" fmla="*/ 209233 h 328239"/>
                  <a:gd name="connsiteX1496" fmla="*/ 17797 w 281897"/>
                  <a:gd name="connsiteY1496" fmla="*/ 210946 h 328239"/>
                  <a:gd name="connsiteX1497" fmla="*/ 17207 w 281897"/>
                  <a:gd name="connsiteY1497" fmla="*/ 213827 h 328239"/>
                  <a:gd name="connsiteX1498" fmla="*/ 17126 w 281897"/>
                  <a:gd name="connsiteY1498" fmla="*/ 214278 h 328239"/>
                  <a:gd name="connsiteX1499" fmla="*/ 16513 w 281897"/>
                  <a:gd name="connsiteY1499" fmla="*/ 218512 h 328239"/>
                  <a:gd name="connsiteX1500" fmla="*/ 16443 w 281897"/>
                  <a:gd name="connsiteY1500" fmla="*/ 218998 h 328239"/>
                  <a:gd name="connsiteX1501" fmla="*/ 16386 w 281897"/>
                  <a:gd name="connsiteY1501" fmla="*/ 219449 h 328239"/>
                  <a:gd name="connsiteX1502" fmla="*/ 16200 w 281897"/>
                  <a:gd name="connsiteY1502" fmla="*/ 225581 h 328239"/>
                  <a:gd name="connsiteX1503" fmla="*/ 16027 w 281897"/>
                  <a:gd name="connsiteY1503" fmla="*/ 226380 h 328239"/>
                  <a:gd name="connsiteX1504" fmla="*/ 14592 w 281897"/>
                  <a:gd name="connsiteY1504" fmla="*/ 230464 h 328239"/>
                  <a:gd name="connsiteX1505" fmla="*/ 11249 w 281897"/>
                  <a:gd name="connsiteY1505" fmla="*/ 238481 h 328239"/>
                  <a:gd name="connsiteX1506" fmla="*/ 11064 w 281897"/>
                  <a:gd name="connsiteY1506" fmla="*/ 238921 h 328239"/>
                  <a:gd name="connsiteX1507" fmla="*/ 10890 w 281897"/>
                  <a:gd name="connsiteY1507" fmla="*/ 239372 h 328239"/>
                  <a:gd name="connsiteX1508" fmla="*/ 8888 w 281897"/>
                  <a:gd name="connsiteY1508" fmla="*/ 244926 h 328239"/>
                  <a:gd name="connsiteX1509" fmla="*/ 8703 w 281897"/>
                  <a:gd name="connsiteY1509" fmla="*/ 245423 h 328239"/>
                  <a:gd name="connsiteX1510" fmla="*/ 8611 w 281897"/>
                  <a:gd name="connsiteY1510" fmla="*/ 245712 h 328239"/>
                  <a:gd name="connsiteX1511" fmla="*/ 8379 w 281897"/>
                  <a:gd name="connsiteY1511" fmla="*/ 247702 h 328239"/>
                  <a:gd name="connsiteX1512" fmla="*/ 7176 w 281897"/>
                  <a:gd name="connsiteY1512" fmla="*/ 253557 h 328239"/>
                  <a:gd name="connsiteX1513" fmla="*/ 6922 w 281897"/>
                  <a:gd name="connsiteY1513" fmla="*/ 254471 h 328239"/>
                  <a:gd name="connsiteX1514" fmla="*/ 5464 w 281897"/>
                  <a:gd name="connsiteY1514" fmla="*/ 257861 h 328239"/>
                  <a:gd name="connsiteX1515" fmla="*/ 5325 w 281897"/>
                  <a:gd name="connsiteY1515" fmla="*/ 258254 h 328239"/>
                  <a:gd name="connsiteX1516" fmla="*/ 3832 w 281897"/>
                  <a:gd name="connsiteY1516" fmla="*/ 263310 h 328239"/>
                  <a:gd name="connsiteX1517" fmla="*/ 3798 w 281897"/>
                  <a:gd name="connsiteY1517" fmla="*/ 263495 h 328239"/>
                  <a:gd name="connsiteX1518" fmla="*/ 4596 w 281897"/>
                  <a:gd name="connsiteY1518" fmla="*/ 278154 h 328239"/>
                  <a:gd name="connsiteX1519" fmla="*/ 4631 w 281897"/>
                  <a:gd name="connsiteY1519" fmla="*/ 278582 h 328239"/>
                  <a:gd name="connsiteX1520" fmla="*/ 5522 w 281897"/>
                  <a:gd name="connsiteY1520" fmla="*/ 285605 h 328239"/>
                  <a:gd name="connsiteX1521" fmla="*/ 5984 w 281897"/>
                  <a:gd name="connsiteY1521" fmla="*/ 293680 h 328239"/>
                  <a:gd name="connsiteX1522" fmla="*/ 6008 w 281897"/>
                  <a:gd name="connsiteY1522" fmla="*/ 294178 h 328239"/>
                  <a:gd name="connsiteX1523" fmla="*/ 6042 w 281897"/>
                  <a:gd name="connsiteY1523" fmla="*/ 294641 h 328239"/>
                  <a:gd name="connsiteX1524" fmla="*/ 7396 w 281897"/>
                  <a:gd name="connsiteY1524" fmla="*/ 303781 h 328239"/>
                  <a:gd name="connsiteX1525" fmla="*/ 7917 w 281897"/>
                  <a:gd name="connsiteY1525" fmla="*/ 313430 h 328239"/>
                  <a:gd name="connsiteX1526" fmla="*/ 8333 w 281897"/>
                  <a:gd name="connsiteY1526" fmla="*/ 322014 h 328239"/>
                  <a:gd name="connsiteX1527" fmla="*/ 8414 w 281897"/>
                  <a:gd name="connsiteY1527" fmla="*/ 324328 h 328239"/>
                  <a:gd name="connsiteX1528" fmla="*/ 13991 w 281897"/>
                  <a:gd name="connsiteY1528" fmla="*/ 324247 h 328239"/>
                  <a:gd name="connsiteX1529" fmla="*/ 14523 w 281897"/>
                  <a:gd name="connsiteY1529" fmla="*/ 324236 h 328239"/>
                  <a:gd name="connsiteX1530" fmla="*/ 15043 w 281897"/>
                  <a:gd name="connsiteY1530" fmla="*/ 324236 h 328239"/>
                  <a:gd name="connsiteX1531" fmla="*/ 36644 w 281897"/>
                  <a:gd name="connsiteY1531" fmla="*/ 323807 h 328239"/>
                  <a:gd name="connsiteX1532" fmla="*/ 36713 w 281897"/>
                  <a:gd name="connsiteY1532" fmla="*/ 323784 h 328239"/>
                  <a:gd name="connsiteX1533" fmla="*/ 42348 w 281897"/>
                  <a:gd name="connsiteY1533" fmla="*/ 320950 h 328239"/>
                  <a:gd name="connsiteX1534" fmla="*/ 41468 w 281897"/>
                  <a:gd name="connsiteY1534" fmla="*/ 319064 h 328239"/>
                  <a:gd name="connsiteX1535" fmla="*/ 41260 w 281897"/>
                  <a:gd name="connsiteY1535" fmla="*/ 318601 h 328239"/>
                  <a:gd name="connsiteX1536" fmla="*/ 41168 w 281897"/>
                  <a:gd name="connsiteY1536" fmla="*/ 318416 h 328239"/>
                  <a:gd name="connsiteX1537" fmla="*/ 39317 w 281897"/>
                  <a:gd name="connsiteY1537" fmla="*/ 316519 h 328239"/>
                  <a:gd name="connsiteX1538" fmla="*/ 37118 w 281897"/>
                  <a:gd name="connsiteY1538" fmla="*/ 316611 h 328239"/>
                  <a:gd name="connsiteX1539" fmla="*/ 36227 w 281897"/>
                  <a:gd name="connsiteY1539" fmla="*/ 316449 h 328239"/>
                  <a:gd name="connsiteX1540" fmla="*/ 35799 w 281897"/>
                  <a:gd name="connsiteY1540" fmla="*/ 316264 h 328239"/>
                  <a:gd name="connsiteX1541" fmla="*/ 35001 w 281897"/>
                  <a:gd name="connsiteY1541" fmla="*/ 315628 h 328239"/>
                  <a:gd name="connsiteX1542" fmla="*/ 31796 w 281897"/>
                  <a:gd name="connsiteY1542" fmla="*/ 311393 h 328239"/>
                  <a:gd name="connsiteX1543" fmla="*/ 31553 w 281897"/>
                  <a:gd name="connsiteY1543" fmla="*/ 311081 h 328239"/>
                  <a:gd name="connsiteX1544" fmla="*/ 26312 w 281897"/>
                  <a:gd name="connsiteY1544" fmla="*/ 305828 h 328239"/>
                  <a:gd name="connsiteX1545" fmla="*/ 25780 w 281897"/>
                  <a:gd name="connsiteY1545" fmla="*/ 303954 h 328239"/>
                  <a:gd name="connsiteX1546" fmla="*/ 25838 w 281897"/>
                  <a:gd name="connsiteY1546" fmla="*/ 303688 h 328239"/>
                  <a:gd name="connsiteX1547" fmla="*/ 27226 w 281897"/>
                  <a:gd name="connsiteY1547" fmla="*/ 302230 h 328239"/>
                  <a:gd name="connsiteX1548" fmla="*/ 33127 w 281897"/>
                  <a:gd name="connsiteY1548" fmla="*/ 300495 h 328239"/>
                  <a:gd name="connsiteX1549" fmla="*/ 33266 w 281897"/>
                  <a:gd name="connsiteY1549" fmla="*/ 300414 h 328239"/>
                  <a:gd name="connsiteX1550" fmla="*/ 36413 w 281897"/>
                  <a:gd name="connsiteY1550" fmla="*/ 298007 h 328239"/>
                  <a:gd name="connsiteX1551" fmla="*/ 37477 w 281897"/>
                  <a:gd name="connsiteY1551" fmla="*/ 294513 h 328239"/>
                  <a:gd name="connsiteX1552" fmla="*/ 37500 w 281897"/>
                  <a:gd name="connsiteY1552" fmla="*/ 294305 h 328239"/>
                  <a:gd name="connsiteX1553" fmla="*/ 37431 w 281897"/>
                  <a:gd name="connsiteY1553" fmla="*/ 289619 h 328239"/>
                  <a:gd name="connsiteX1554" fmla="*/ 37523 w 281897"/>
                  <a:gd name="connsiteY1554" fmla="*/ 288578 h 328239"/>
                  <a:gd name="connsiteX1555" fmla="*/ 38923 w 281897"/>
                  <a:gd name="connsiteY1555" fmla="*/ 283059 h 328239"/>
                  <a:gd name="connsiteX1556" fmla="*/ 38935 w 281897"/>
                  <a:gd name="connsiteY1556" fmla="*/ 282967 h 328239"/>
                  <a:gd name="connsiteX1557" fmla="*/ 37500 w 281897"/>
                  <a:gd name="connsiteY1557" fmla="*/ 274717 h 328239"/>
                  <a:gd name="connsiteX1558" fmla="*/ 38218 w 281897"/>
                  <a:gd name="connsiteY1558" fmla="*/ 272808 h 328239"/>
                  <a:gd name="connsiteX1559" fmla="*/ 38495 w 281897"/>
                  <a:gd name="connsiteY1559" fmla="*/ 272600 h 328239"/>
                  <a:gd name="connsiteX1560" fmla="*/ 39768 w 281897"/>
                  <a:gd name="connsiteY1560" fmla="*/ 272160 h 328239"/>
                  <a:gd name="connsiteX1561" fmla="*/ 43505 w 281897"/>
                  <a:gd name="connsiteY1561" fmla="*/ 272230 h 328239"/>
                  <a:gd name="connsiteX1562" fmla="*/ 42533 w 281897"/>
                  <a:gd name="connsiteY1562" fmla="*/ 267706 h 328239"/>
                  <a:gd name="connsiteX1563" fmla="*/ 42799 w 281897"/>
                  <a:gd name="connsiteY1563" fmla="*/ 266225 h 328239"/>
                  <a:gd name="connsiteX1564" fmla="*/ 43285 w 281897"/>
                  <a:gd name="connsiteY1564" fmla="*/ 265520 h 328239"/>
                  <a:gd name="connsiteX1565" fmla="*/ 45240 w 281897"/>
                  <a:gd name="connsiteY1565" fmla="*/ 263368 h 328239"/>
                  <a:gd name="connsiteX1566" fmla="*/ 46039 w 281897"/>
                  <a:gd name="connsiteY1566" fmla="*/ 258913 h 328239"/>
                  <a:gd name="connsiteX1567" fmla="*/ 46305 w 281897"/>
                  <a:gd name="connsiteY1567" fmla="*/ 257988 h 328239"/>
                  <a:gd name="connsiteX1568" fmla="*/ 47959 w 281897"/>
                  <a:gd name="connsiteY1568" fmla="*/ 254019 h 328239"/>
                  <a:gd name="connsiteX1569" fmla="*/ 49764 w 281897"/>
                  <a:gd name="connsiteY1569" fmla="*/ 252793 h 328239"/>
                  <a:gd name="connsiteX1570" fmla="*/ 53524 w 281897"/>
                  <a:gd name="connsiteY1570" fmla="*/ 252724 h 328239"/>
                  <a:gd name="connsiteX1571" fmla="*/ 54438 w 281897"/>
                  <a:gd name="connsiteY1571" fmla="*/ 252920 h 328239"/>
                  <a:gd name="connsiteX1572" fmla="*/ 54889 w 281897"/>
                  <a:gd name="connsiteY1572" fmla="*/ 253129 h 328239"/>
                  <a:gd name="connsiteX1573" fmla="*/ 55352 w 281897"/>
                  <a:gd name="connsiteY1573" fmla="*/ 253453 h 328239"/>
                  <a:gd name="connsiteX1574" fmla="*/ 59320 w 281897"/>
                  <a:gd name="connsiteY1574" fmla="*/ 257062 h 328239"/>
                  <a:gd name="connsiteX1575" fmla="*/ 59714 w 281897"/>
                  <a:gd name="connsiteY1575" fmla="*/ 257410 h 328239"/>
                  <a:gd name="connsiteX1576" fmla="*/ 59887 w 281897"/>
                  <a:gd name="connsiteY1576" fmla="*/ 257560 h 328239"/>
                  <a:gd name="connsiteX1577" fmla="*/ 64515 w 281897"/>
                  <a:gd name="connsiteY1577" fmla="*/ 259643 h 328239"/>
                  <a:gd name="connsiteX1578" fmla="*/ 64966 w 281897"/>
                  <a:gd name="connsiteY1578" fmla="*/ 259851 h 328239"/>
                  <a:gd name="connsiteX1579" fmla="*/ 65406 w 281897"/>
                  <a:gd name="connsiteY1579" fmla="*/ 260036 h 328239"/>
                  <a:gd name="connsiteX1580" fmla="*/ 70034 w 281897"/>
                  <a:gd name="connsiteY1580" fmla="*/ 261760 h 328239"/>
                  <a:gd name="connsiteX1581" fmla="*/ 73239 w 281897"/>
                  <a:gd name="connsiteY1581" fmla="*/ 261227 h 328239"/>
                  <a:gd name="connsiteX1582" fmla="*/ 73944 w 281897"/>
                  <a:gd name="connsiteY1582" fmla="*/ 257352 h 328239"/>
                  <a:gd name="connsiteX1583" fmla="*/ 74187 w 281897"/>
                  <a:gd name="connsiteY1583" fmla="*/ 256681 h 328239"/>
                  <a:gd name="connsiteX1584" fmla="*/ 74453 w 281897"/>
                  <a:gd name="connsiteY1584" fmla="*/ 256229 h 328239"/>
                  <a:gd name="connsiteX1585" fmla="*/ 75934 w 281897"/>
                  <a:gd name="connsiteY1585" fmla="*/ 254112 h 328239"/>
                  <a:gd name="connsiteX1586" fmla="*/ 75853 w 281897"/>
                  <a:gd name="connsiteY1586" fmla="*/ 247425 h 328239"/>
                  <a:gd name="connsiteX1587" fmla="*/ 75796 w 281897"/>
                  <a:gd name="connsiteY1587" fmla="*/ 247275 h 328239"/>
                  <a:gd name="connsiteX1588" fmla="*/ 74604 w 281897"/>
                  <a:gd name="connsiteY1588" fmla="*/ 244347 h 328239"/>
                  <a:gd name="connsiteX1589" fmla="*/ 74453 w 281897"/>
                  <a:gd name="connsiteY1589" fmla="*/ 243549 h 328239"/>
                  <a:gd name="connsiteX1590" fmla="*/ 74465 w 281897"/>
                  <a:gd name="connsiteY1590" fmla="*/ 243052 h 328239"/>
                  <a:gd name="connsiteX1591" fmla="*/ 74639 w 281897"/>
                  <a:gd name="connsiteY1591" fmla="*/ 242276 h 328239"/>
                  <a:gd name="connsiteX1592" fmla="*/ 75830 w 281897"/>
                  <a:gd name="connsiteY1592" fmla="*/ 239650 h 328239"/>
                  <a:gd name="connsiteX1593" fmla="*/ 78248 w 281897"/>
                  <a:gd name="connsiteY1593" fmla="*/ 235462 h 328239"/>
                  <a:gd name="connsiteX1594" fmla="*/ 78781 w 281897"/>
                  <a:gd name="connsiteY1594" fmla="*/ 234779 h 328239"/>
                  <a:gd name="connsiteX1595" fmla="*/ 79290 w 281897"/>
                  <a:gd name="connsiteY1595" fmla="*/ 234340 h 328239"/>
                  <a:gd name="connsiteX1596" fmla="*/ 81615 w 281897"/>
                  <a:gd name="connsiteY1596" fmla="*/ 232963 h 328239"/>
                  <a:gd name="connsiteX1597" fmla="*/ 82124 w 281897"/>
                  <a:gd name="connsiteY1597" fmla="*/ 232766 h 328239"/>
                  <a:gd name="connsiteX1598" fmla="*/ 82645 w 281897"/>
                  <a:gd name="connsiteY1598" fmla="*/ 232627 h 328239"/>
                  <a:gd name="connsiteX1599" fmla="*/ 83073 w 281897"/>
                  <a:gd name="connsiteY1599" fmla="*/ 231193 h 328239"/>
                  <a:gd name="connsiteX1600" fmla="*/ 83281 w 281897"/>
                  <a:gd name="connsiteY1600" fmla="*/ 230695 h 328239"/>
                  <a:gd name="connsiteX1601" fmla="*/ 83698 w 281897"/>
                  <a:gd name="connsiteY1601" fmla="*/ 230070 h 328239"/>
                  <a:gd name="connsiteX1602" fmla="*/ 84831 w 281897"/>
                  <a:gd name="connsiteY1602" fmla="*/ 228624 h 328239"/>
                  <a:gd name="connsiteX1603" fmla="*/ 84855 w 281897"/>
                  <a:gd name="connsiteY1603" fmla="*/ 228543 h 328239"/>
                  <a:gd name="connsiteX1604" fmla="*/ 82888 w 281897"/>
                  <a:gd name="connsiteY1604" fmla="*/ 227247 h 328239"/>
                  <a:gd name="connsiteX1605" fmla="*/ 81997 w 281897"/>
                  <a:gd name="connsiteY1605" fmla="*/ 225454 h 328239"/>
                  <a:gd name="connsiteX1606" fmla="*/ 83096 w 281897"/>
                  <a:gd name="connsiteY1606" fmla="*/ 223776 h 328239"/>
                  <a:gd name="connsiteX1607" fmla="*/ 83802 w 281897"/>
                  <a:gd name="connsiteY1607" fmla="*/ 223464 h 328239"/>
                  <a:gd name="connsiteX1608" fmla="*/ 84635 w 281897"/>
                  <a:gd name="connsiteY1608" fmla="*/ 223221 h 328239"/>
                  <a:gd name="connsiteX1609" fmla="*/ 85954 w 281897"/>
                  <a:gd name="connsiteY1609" fmla="*/ 219415 h 328239"/>
                  <a:gd name="connsiteX1610" fmla="*/ 86636 w 281897"/>
                  <a:gd name="connsiteY1610" fmla="*/ 218477 h 328239"/>
                  <a:gd name="connsiteX1611" fmla="*/ 86891 w 281897"/>
                  <a:gd name="connsiteY1611" fmla="*/ 218292 h 328239"/>
                  <a:gd name="connsiteX1612" fmla="*/ 89436 w 281897"/>
                  <a:gd name="connsiteY1612" fmla="*/ 218385 h 328239"/>
                  <a:gd name="connsiteX1613" fmla="*/ 91218 w 281897"/>
                  <a:gd name="connsiteY1613" fmla="*/ 219947 h 328239"/>
                  <a:gd name="connsiteX1614" fmla="*/ 95175 w 281897"/>
                  <a:gd name="connsiteY1614" fmla="*/ 214405 h 328239"/>
                  <a:gd name="connsiteX1615" fmla="*/ 95996 w 281897"/>
                  <a:gd name="connsiteY1615" fmla="*/ 213734 h 328239"/>
                  <a:gd name="connsiteX1616" fmla="*/ 96424 w 281897"/>
                  <a:gd name="connsiteY1616" fmla="*/ 213549 h 328239"/>
                  <a:gd name="connsiteX1617" fmla="*/ 97361 w 281897"/>
                  <a:gd name="connsiteY1617" fmla="*/ 213375 h 328239"/>
                  <a:gd name="connsiteX1618" fmla="*/ 99502 w 281897"/>
                  <a:gd name="connsiteY1618" fmla="*/ 213491 h 328239"/>
                  <a:gd name="connsiteX1619" fmla="*/ 100300 w 281897"/>
                  <a:gd name="connsiteY1619" fmla="*/ 213653 h 328239"/>
                  <a:gd name="connsiteX1620" fmla="*/ 101850 w 281897"/>
                  <a:gd name="connsiteY1620" fmla="*/ 215458 h 328239"/>
                  <a:gd name="connsiteX1621" fmla="*/ 102047 w 281897"/>
                  <a:gd name="connsiteY1621" fmla="*/ 218130 h 328239"/>
                  <a:gd name="connsiteX1622" fmla="*/ 102244 w 281897"/>
                  <a:gd name="connsiteY1622" fmla="*/ 221231 h 328239"/>
                  <a:gd name="connsiteX1623" fmla="*/ 103667 w 281897"/>
                  <a:gd name="connsiteY1623" fmla="*/ 221775 h 328239"/>
                  <a:gd name="connsiteX1624" fmla="*/ 103690 w 281897"/>
                  <a:gd name="connsiteY1624" fmla="*/ 221775 h 328239"/>
                  <a:gd name="connsiteX1625" fmla="*/ 104893 w 281897"/>
                  <a:gd name="connsiteY1625" fmla="*/ 221613 h 328239"/>
                  <a:gd name="connsiteX1626" fmla="*/ 105044 w 281897"/>
                  <a:gd name="connsiteY1626" fmla="*/ 220942 h 328239"/>
                  <a:gd name="connsiteX1627" fmla="*/ 105414 w 281897"/>
                  <a:gd name="connsiteY1627" fmla="*/ 220143 h 328239"/>
                  <a:gd name="connsiteX1628" fmla="*/ 106004 w 281897"/>
                  <a:gd name="connsiteY1628" fmla="*/ 219253 h 328239"/>
                  <a:gd name="connsiteX1629" fmla="*/ 107635 w 281897"/>
                  <a:gd name="connsiteY1629" fmla="*/ 218339 h 328239"/>
                  <a:gd name="connsiteX1630" fmla="*/ 108156 w 281897"/>
                  <a:gd name="connsiteY1630" fmla="*/ 218327 h 328239"/>
                  <a:gd name="connsiteX1631" fmla="*/ 115236 w 281897"/>
                  <a:gd name="connsiteY1631" fmla="*/ 218524 h 328239"/>
                  <a:gd name="connsiteX1632" fmla="*/ 115688 w 281897"/>
                  <a:gd name="connsiteY1632" fmla="*/ 218593 h 328239"/>
                  <a:gd name="connsiteX1633" fmla="*/ 116393 w 281897"/>
                  <a:gd name="connsiteY1633" fmla="*/ 218790 h 328239"/>
                  <a:gd name="connsiteX1634" fmla="*/ 122421 w 281897"/>
                  <a:gd name="connsiteY1634" fmla="*/ 221046 h 328239"/>
                  <a:gd name="connsiteX1635" fmla="*/ 123428 w 281897"/>
                  <a:gd name="connsiteY1635" fmla="*/ 221890 h 328239"/>
                  <a:gd name="connsiteX1636" fmla="*/ 123671 w 281897"/>
                  <a:gd name="connsiteY1636" fmla="*/ 222284 h 328239"/>
                  <a:gd name="connsiteX1637" fmla="*/ 123948 w 281897"/>
                  <a:gd name="connsiteY1637" fmla="*/ 223059 h 328239"/>
                  <a:gd name="connsiteX1638" fmla="*/ 124064 w 281897"/>
                  <a:gd name="connsiteY1638" fmla="*/ 223950 h 328239"/>
                  <a:gd name="connsiteX1639" fmla="*/ 124087 w 281897"/>
                  <a:gd name="connsiteY1639" fmla="*/ 224042 h 328239"/>
                  <a:gd name="connsiteX1640" fmla="*/ 127118 w 281897"/>
                  <a:gd name="connsiteY1640" fmla="*/ 223163 h 328239"/>
                  <a:gd name="connsiteX1641" fmla="*/ 127223 w 281897"/>
                  <a:gd name="connsiteY1641" fmla="*/ 223082 h 328239"/>
                  <a:gd name="connsiteX1642" fmla="*/ 128842 w 281897"/>
                  <a:gd name="connsiteY1642" fmla="*/ 221775 h 328239"/>
                  <a:gd name="connsiteX1643" fmla="*/ 131353 w 281897"/>
                  <a:gd name="connsiteY1643" fmla="*/ 221752 h 328239"/>
                  <a:gd name="connsiteX1644" fmla="*/ 132626 w 281897"/>
                  <a:gd name="connsiteY1644" fmla="*/ 222793 h 328239"/>
                  <a:gd name="connsiteX1645" fmla="*/ 133227 w 281897"/>
                  <a:gd name="connsiteY1645" fmla="*/ 223464 h 328239"/>
                  <a:gd name="connsiteX1646" fmla="*/ 133470 w 281897"/>
                  <a:gd name="connsiteY1646" fmla="*/ 223823 h 328239"/>
                  <a:gd name="connsiteX1647" fmla="*/ 134592 w 281897"/>
                  <a:gd name="connsiteY1647" fmla="*/ 225998 h 328239"/>
                  <a:gd name="connsiteX1648" fmla="*/ 134650 w 281897"/>
                  <a:gd name="connsiteY1648" fmla="*/ 226055 h 328239"/>
                  <a:gd name="connsiteX1649" fmla="*/ 136617 w 281897"/>
                  <a:gd name="connsiteY1649" fmla="*/ 227525 h 328239"/>
                  <a:gd name="connsiteX1650" fmla="*/ 137207 w 281897"/>
                  <a:gd name="connsiteY1650" fmla="*/ 228092 h 328239"/>
                  <a:gd name="connsiteX1651" fmla="*/ 137716 w 281897"/>
                  <a:gd name="connsiteY1651" fmla="*/ 228983 h 328239"/>
                  <a:gd name="connsiteX1652" fmla="*/ 138943 w 281897"/>
                  <a:gd name="connsiteY1652" fmla="*/ 233668 h 328239"/>
                  <a:gd name="connsiteX1653" fmla="*/ 139695 w 281897"/>
                  <a:gd name="connsiteY1653" fmla="*/ 234027 h 328239"/>
                  <a:gd name="connsiteX1654" fmla="*/ 140146 w 281897"/>
                  <a:gd name="connsiteY1654" fmla="*/ 234235 h 328239"/>
                  <a:gd name="connsiteX1655" fmla="*/ 140551 w 281897"/>
                  <a:gd name="connsiteY1655" fmla="*/ 234420 h 328239"/>
                  <a:gd name="connsiteX1656" fmla="*/ 142471 w 281897"/>
                  <a:gd name="connsiteY1656" fmla="*/ 235091 h 328239"/>
                  <a:gd name="connsiteX1657" fmla="*/ 142888 w 281897"/>
                  <a:gd name="connsiteY1657" fmla="*/ 235288 h 328239"/>
                  <a:gd name="connsiteX1658" fmla="*/ 143328 w 281897"/>
                  <a:gd name="connsiteY1658" fmla="*/ 235566 h 328239"/>
                  <a:gd name="connsiteX1659" fmla="*/ 144357 w 281897"/>
                  <a:gd name="connsiteY1659" fmla="*/ 236387 h 328239"/>
                  <a:gd name="connsiteX1660" fmla="*/ 144727 w 281897"/>
                  <a:gd name="connsiteY1660" fmla="*/ 239106 h 328239"/>
                  <a:gd name="connsiteX1661" fmla="*/ 144542 w 281897"/>
                  <a:gd name="connsiteY1661" fmla="*/ 239372 h 328239"/>
                  <a:gd name="connsiteX1662" fmla="*/ 143779 w 281897"/>
                  <a:gd name="connsiteY1662" fmla="*/ 240008 h 328239"/>
                  <a:gd name="connsiteX1663" fmla="*/ 141245 w 281897"/>
                  <a:gd name="connsiteY1663" fmla="*/ 241235 h 328239"/>
                  <a:gd name="connsiteX1664" fmla="*/ 140805 w 281897"/>
                  <a:gd name="connsiteY1664" fmla="*/ 242183 h 328239"/>
                  <a:gd name="connsiteX1665" fmla="*/ 140227 w 281897"/>
                  <a:gd name="connsiteY1665" fmla="*/ 242855 h 328239"/>
                  <a:gd name="connsiteX1666" fmla="*/ 140123 w 281897"/>
                  <a:gd name="connsiteY1666" fmla="*/ 243040 h 328239"/>
                  <a:gd name="connsiteX1667" fmla="*/ 140400 w 281897"/>
                  <a:gd name="connsiteY1667" fmla="*/ 243109 h 328239"/>
                  <a:gd name="connsiteX1668" fmla="*/ 140910 w 281897"/>
                  <a:gd name="connsiteY1668" fmla="*/ 243248 h 328239"/>
                  <a:gd name="connsiteX1669" fmla="*/ 141916 w 281897"/>
                  <a:gd name="connsiteY1669" fmla="*/ 243583 h 328239"/>
                  <a:gd name="connsiteX1670" fmla="*/ 142379 w 281897"/>
                  <a:gd name="connsiteY1670" fmla="*/ 243688 h 328239"/>
                  <a:gd name="connsiteX1671" fmla="*/ 143177 w 281897"/>
                  <a:gd name="connsiteY1671" fmla="*/ 244000 h 328239"/>
                  <a:gd name="connsiteX1672" fmla="*/ 143767 w 281897"/>
                  <a:gd name="connsiteY1672" fmla="*/ 244393 h 328239"/>
                  <a:gd name="connsiteX1673" fmla="*/ 146509 w 281897"/>
                  <a:gd name="connsiteY1673" fmla="*/ 246962 h 328239"/>
                  <a:gd name="connsiteX1674" fmla="*/ 146868 w 281897"/>
                  <a:gd name="connsiteY1674" fmla="*/ 247309 h 328239"/>
                  <a:gd name="connsiteX1675" fmla="*/ 147932 w 281897"/>
                  <a:gd name="connsiteY1675" fmla="*/ 248269 h 328239"/>
                  <a:gd name="connsiteX1676" fmla="*/ 148141 w 281897"/>
                  <a:gd name="connsiteY1676" fmla="*/ 248304 h 328239"/>
                  <a:gd name="connsiteX1677" fmla="*/ 149263 w 281897"/>
                  <a:gd name="connsiteY1677" fmla="*/ 247783 h 328239"/>
                  <a:gd name="connsiteX1678" fmla="*/ 149691 w 281897"/>
                  <a:gd name="connsiteY1678" fmla="*/ 247552 h 328239"/>
                  <a:gd name="connsiteX1679" fmla="*/ 151114 w 281897"/>
                  <a:gd name="connsiteY1679" fmla="*/ 246800 h 328239"/>
                  <a:gd name="connsiteX1680" fmla="*/ 151854 w 281897"/>
                  <a:gd name="connsiteY1680" fmla="*/ 246510 h 328239"/>
                  <a:gd name="connsiteX1681" fmla="*/ 152433 w 281897"/>
                  <a:gd name="connsiteY1681" fmla="*/ 246395 h 328239"/>
                  <a:gd name="connsiteX1682" fmla="*/ 154145 w 281897"/>
                  <a:gd name="connsiteY1682" fmla="*/ 246291 h 328239"/>
                  <a:gd name="connsiteX1683" fmla="*/ 154157 w 281897"/>
                  <a:gd name="connsiteY1683" fmla="*/ 246279 h 328239"/>
                  <a:gd name="connsiteX1684" fmla="*/ 155510 w 281897"/>
                  <a:gd name="connsiteY1684" fmla="*/ 245527 h 328239"/>
                  <a:gd name="connsiteX1685" fmla="*/ 156031 w 281897"/>
                  <a:gd name="connsiteY1685" fmla="*/ 245469 h 328239"/>
                  <a:gd name="connsiteX1686" fmla="*/ 156471 w 281897"/>
                  <a:gd name="connsiteY1686" fmla="*/ 245469 h 328239"/>
                  <a:gd name="connsiteX1687" fmla="*/ 157524 w 281897"/>
                  <a:gd name="connsiteY1687" fmla="*/ 245573 h 328239"/>
                  <a:gd name="connsiteX1688" fmla="*/ 158391 w 281897"/>
                  <a:gd name="connsiteY1688" fmla="*/ 245805 h 328239"/>
                  <a:gd name="connsiteX1689" fmla="*/ 158796 w 281897"/>
                  <a:gd name="connsiteY1689" fmla="*/ 245978 h 328239"/>
                  <a:gd name="connsiteX1690" fmla="*/ 159259 w 281897"/>
                  <a:gd name="connsiteY1690" fmla="*/ 246233 h 328239"/>
                  <a:gd name="connsiteX1691" fmla="*/ 159884 w 281897"/>
                  <a:gd name="connsiteY1691" fmla="*/ 246777 h 328239"/>
                  <a:gd name="connsiteX1692" fmla="*/ 160208 w 281897"/>
                  <a:gd name="connsiteY1692" fmla="*/ 247205 h 328239"/>
                  <a:gd name="connsiteX1693" fmla="*/ 160833 w 281897"/>
                  <a:gd name="connsiteY1693" fmla="*/ 248258 h 328239"/>
                  <a:gd name="connsiteX1694" fmla="*/ 161075 w 281897"/>
                  <a:gd name="connsiteY1694" fmla="*/ 248616 h 328239"/>
                  <a:gd name="connsiteX1695" fmla="*/ 161585 w 281897"/>
                  <a:gd name="connsiteY1695" fmla="*/ 249310 h 328239"/>
                  <a:gd name="connsiteX1696" fmla="*/ 161677 w 281897"/>
                  <a:gd name="connsiteY1696" fmla="*/ 249391 h 328239"/>
                  <a:gd name="connsiteX1697" fmla="*/ 162626 w 281897"/>
                  <a:gd name="connsiteY1697" fmla="*/ 249958 h 328239"/>
                  <a:gd name="connsiteX1698" fmla="*/ 162776 w 281897"/>
                  <a:gd name="connsiteY1698" fmla="*/ 249993 h 328239"/>
                  <a:gd name="connsiteX1699" fmla="*/ 165206 w 281897"/>
                  <a:gd name="connsiteY1699" fmla="*/ 250386 h 328239"/>
                  <a:gd name="connsiteX1700" fmla="*/ 165541 w 281897"/>
                  <a:gd name="connsiteY1700" fmla="*/ 250409 h 328239"/>
                  <a:gd name="connsiteX1701" fmla="*/ 165993 w 281897"/>
                  <a:gd name="connsiteY1701" fmla="*/ 250398 h 328239"/>
                  <a:gd name="connsiteX1702" fmla="*/ 166860 w 281897"/>
                  <a:gd name="connsiteY1702" fmla="*/ 250560 h 328239"/>
                  <a:gd name="connsiteX1703" fmla="*/ 167312 w 281897"/>
                  <a:gd name="connsiteY1703" fmla="*/ 250757 h 328239"/>
                  <a:gd name="connsiteX1704" fmla="*/ 167844 w 281897"/>
                  <a:gd name="connsiteY1704" fmla="*/ 251092 h 328239"/>
                  <a:gd name="connsiteX1705" fmla="*/ 169452 w 281897"/>
                  <a:gd name="connsiteY1705" fmla="*/ 252515 h 328239"/>
                  <a:gd name="connsiteX1706" fmla="*/ 170054 w 281897"/>
                  <a:gd name="connsiteY1706" fmla="*/ 253487 h 328239"/>
                  <a:gd name="connsiteX1707" fmla="*/ 170192 w 281897"/>
                  <a:gd name="connsiteY1707" fmla="*/ 253950 h 328239"/>
                  <a:gd name="connsiteX1708" fmla="*/ 170250 w 281897"/>
                  <a:gd name="connsiteY1708" fmla="*/ 254737 h 328239"/>
                  <a:gd name="connsiteX1709" fmla="*/ 170042 w 281897"/>
                  <a:gd name="connsiteY1709" fmla="*/ 256333 h 328239"/>
                  <a:gd name="connsiteX1710" fmla="*/ 169845 w 281897"/>
                  <a:gd name="connsiteY1710" fmla="*/ 257305 h 328239"/>
                  <a:gd name="connsiteX1711" fmla="*/ 169313 w 281897"/>
                  <a:gd name="connsiteY1711" fmla="*/ 258705 h 328239"/>
                  <a:gd name="connsiteX1712" fmla="*/ 169301 w 281897"/>
                  <a:gd name="connsiteY1712" fmla="*/ 258774 h 328239"/>
                  <a:gd name="connsiteX1713" fmla="*/ 169625 w 281897"/>
                  <a:gd name="connsiteY1713" fmla="*/ 262222 h 328239"/>
                  <a:gd name="connsiteX1714" fmla="*/ 169637 w 281897"/>
                  <a:gd name="connsiteY1714" fmla="*/ 262245 h 328239"/>
                  <a:gd name="connsiteX1715" fmla="*/ 171604 w 281897"/>
                  <a:gd name="connsiteY1715" fmla="*/ 265207 h 328239"/>
                  <a:gd name="connsiteX1716" fmla="*/ 172668 w 281897"/>
                  <a:gd name="connsiteY1716" fmla="*/ 265693 h 328239"/>
                  <a:gd name="connsiteX1717" fmla="*/ 173212 w 281897"/>
                  <a:gd name="connsiteY1717" fmla="*/ 266063 h 328239"/>
                  <a:gd name="connsiteX1718" fmla="*/ 175468 w 281897"/>
                  <a:gd name="connsiteY1718" fmla="*/ 268238 h 328239"/>
                  <a:gd name="connsiteX1719" fmla="*/ 176914 w 281897"/>
                  <a:gd name="connsiteY1719" fmla="*/ 268597 h 328239"/>
                  <a:gd name="connsiteX1720" fmla="*/ 177180 w 281897"/>
                  <a:gd name="connsiteY1720" fmla="*/ 268609 h 328239"/>
                  <a:gd name="connsiteX1721" fmla="*/ 178754 w 281897"/>
                  <a:gd name="connsiteY1721" fmla="*/ 268586 h 328239"/>
                  <a:gd name="connsiteX1722" fmla="*/ 179518 w 281897"/>
                  <a:gd name="connsiteY1722" fmla="*/ 268736 h 328239"/>
                  <a:gd name="connsiteX1723" fmla="*/ 180003 w 281897"/>
                  <a:gd name="connsiteY1723" fmla="*/ 268933 h 328239"/>
                  <a:gd name="connsiteX1724" fmla="*/ 180397 w 281897"/>
                  <a:gd name="connsiteY1724" fmla="*/ 269129 h 328239"/>
                  <a:gd name="connsiteX1725" fmla="*/ 181276 w 281897"/>
                  <a:gd name="connsiteY1725" fmla="*/ 269742 h 328239"/>
                  <a:gd name="connsiteX1726" fmla="*/ 181866 w 281897"/>
                  <a:gd name="connsiteY1726" fmla="*/ 270356 h 328239"/>
                  <a:gd name="connsiteX1727" fmla="*/ 182283 w 281897"/>
                  <a:gd name="connsiteY1727" fmla="*/ 271131 h 328239"/>
                  <a:gd name="connsiteX1728" fmla="*/ 183405 w 281897"/>
                  <a:gd name="connsiteY1728" fmla="*/ 274150 h 328239"/>
                  <a:gd name="connsiteX1729" fmla="*/ 183602 w 281897"/>
                  <a:gd name="connsiteY1729" fmla="*/ 274949 h 328239"/>
                  <a:gd name="connsiteX1730" fmla="*/ 183683 w 281897"/>
                  <a:gd name="connsiteY1730" fmla="*/ 275666 h 328239"/>
                  <a:gd name="connsiteX1731" fmla="*/ 182850 w 281897"/>
                  <a:gd name="connsiteY1731" fmla="*/ 277540 h 328239"/>
                  <a:gd name="connsiteX1732" fmla="*/ 182491 w 281897"/>
                  <a:gd name="connsiteY1732" fmla="*/ 277783 h 328239"/>
                  <a:gd name="connsiteX1733" fmla="*/ 181820 w 281897"/>
                  <a:gd name="connsiteY1733" fmla="*/ 278096 h 328239"/>
                  <a:gd name="connsiteX1734" fmla="*/ 181369 w 281897"/>
                  <a:gd name="connsiteY1734" fmla="*/ 278200 h 328239"/>
                  <a:gd name="connsiteX1735" fmla="*/ 181357 w 281897"/>
                  <a:gd name="connsiteY1735" fmla="*/ 278211 h 328239"/>
                  <a:gd name="connsiteX1736" fmla="*/ 180860 w 281897"/>
                  <a:gd name="connsiteY1736" fmla="*/ 278663 h 328239"/>
                  <a:gd name="connsiteX1737" fmla="*/ 180755 w 281897"/>
                  <a:gd name="connsiteY1737" fmla="*/ 279068 h 328239"/>
                  <a:gd name="connsiteX1738" fmla="*/ 180732 w 281897"/>
                  <a:gd name="connsiteY1738" fmla="*/ 279172 h 328239"/>
                  <a:gd name="connsiteX1739" fmla="*/ 181172 w 281897"/>
                  <a:gd name="connsiteY1739" fmla="*/ 282515 h 328239"/>
                  <a:gd name="connsiteX1740" fmla="*/ 181160 w 281897"/>
                  <a:gd name="connsiteY1740" fmla="*/ 283383 h 328239"/>
                  <a:gd name="connsiteX1741" fmla="*/ 181045 w 281897"/>
                  <a:gd name="connsiteY1741" fmla="*/ 283996 h 328239"/>
                  <a:gd name="connsiteX1742" fmla="*/ 180628 w 281897"/>
                  <a:gd name="connsiteY1742" fmla="*/ 285130 h 328239"/>
                  <a:gd name="connsiteX1743" fmla="*/ 180628 w 281897"/>
                  <a:gd name="connsiteY1743" fmla="*/ 285223 h 328239"/>
                  <a:gd name="connsiteX1744" fmla="*/ 180640 w 281897"/>
                  <a:gd name="connsiteY1744" fmla="*/ 285477 h 328239"/>
                  <a:gd name="connsiteX1745" fmla="*/ 181172 w 281897"/>
                  <a:gd name="connsiteY1745" fmla="*/ 285454 h 328239"/>
                  <a:gd name="connsiteX1746" fmla="*/ 182364 w 281897"/>
                  <a:gd name="connsiteY1746" fmla="*/ 285801 h 328239"/>
                  <a:gd name="connsiteX1747" fmla="*/ 184331 w 281897"/>
                  <a:gd name="connsiteY1747" fmla="*/ 287120 h 328239"/>
                  <a:gd name="connsiteX1748" fmla="*/ 184400 w 281897"/>
                  <a:gd name="connsiteY1748" fmla="*/ 287120 h 328239"/>
                  <a:gd name="connsiteX1749" fmla="*/ 184654 w 281897"/>
                  <a:gd name="connsiteY1749" fmla="*/ 287108 h 328239"/>
                  <a:gd name="connsiteX1750" fmla="*/ 189548 w 281897"/>
                  <a:gd name="connsiteY1750" fmla="*/ 285570 h 328239"/>
                  <a:gd name="connsiteX1751" fmla="*/ 190404 w 281897"/>
                  <a:gd name="connsiteY1751" fmla="*/ 285431 h 328239"/>
                  <a:gd name="connsiteX1752" fmla="*/ 191006 w 281897"/>
                  <a:gd name="connsiteY1752" fmla="*/ 285442 h 328239"/>
                  <a:gd name="connsiteX1753" fmla="*/ 196294 w 281897"/>
                  <a:gd name="connsiteY1753" fmla="*/ 286368 h 328239"/>
                  <a:gd name="connsiteX1754" fmla="*/ 197902 w 281897"/>
                  <a:gd name="connsiteY1754" fmla="*/ 287861 h 328239"/>
                  <a:gd name="connsiteX1755" fmla="*/ 198017 w 281897"/>
                  <a:gd name="connsiteY1755" fmla="*/ 288370 h 328239"/>
                  <a:gd name="connsiteX1756" fmla="*/ 198550 w 281897"/>
                  <a:gd name="connsiteY1756" fmla="*/ 290741 h 328239"/>
                  <a:gd name="connsiteX1757" fmla="*/ 198619 w 281897"/>
                  <a:gd name="connsiteY1757" fmla="*/ 290857 h 328239"/>
                  <a:gd name="connsiteX1758" fmla="*/ 199464 w 281897"/>
                  <a:gd name="connsiteY1758" fmla="*/ 292060 h 328239"/>
                  <a:gd name="connsiteX1759" fmla="*/ 199672 w 281897"/>
                  <a:gd name="connsiteY1759" fmla="*/ 292326 h 328239"/>
                  <a:gd name="connsiteX1760" fmla="*/ 201060 w 281897"/>
                  <a:gd name="connsiteY1760" fmla="*/ 293692 h 328239"/>
                  <a:gd name="connsiteX1761" fmla="*/ 203131 w 281897"/>
                  <a:gd name="connsiteY1761" fmla="*/ 294189 h 328239"/>
                  <a:gd name="connsiteX1762" fmla="*/ 203571 w 281897"/>
                  <a:gd name="connsiteY1762" fmla="*/ 294270 h 328239"/>
                  <a:gd name="connsiteX1763" fmla="*/ 208858 w 281897"/>
                  <a:gd name="connsiteY1763" fmla="*/ 295161 h 328239"/>
                  <a:gd name="connsiteX1764" fmla="*/ 209495 w 281897"/>
                  <a:gd name="connsiteY1764" fmla="*/ 295392 h 328239"/>
                  <a:gd name="connsiteX1765" fmla="*/ 209911 w 281897"/>
                  <a:gd name="connsiteY1765" fmla="*/ 295624 h 328239"/>
                  <a:gd name="connsiteX1766" fmla="*/ 210848 w 281897"/>
                  <a:gd name="connsiteY1766" fmla="*/ 296758 h 328239"/>
                  <a:gd name="connsiteX1767" fmla="*/ 211994 w 281897"/>
                  <a:gd name="connsiteY1767" fmla="*/ 300333 h 328239"/>
                  <a:gd name="connsiteX1768" fmla="*/ 212225 w 281897"/>
                  <a:gd name="connsiteY1768" fmla="*/ 301212 h 328239"/>
                  <a:gd name="connsiteX1769" fmla="*/ 213232 w 281897"/>
                  <a:gd name="connsiteY1769" fmla="*/ 309230 h 328239"/>
                  <a:gd name="connsiteX1770" fmla="*/ 212295 w 281897"/>
                  <a:gd name="connsiteY1770" fmla="*/ 311150 h 328239"/>
                  <a:gd name="connsiteX1771" fmla="*/ 211022 w 281897"/>
                  <a:gd name="connsiteY1771" fmla="*/ 311925 h 328239"/>
                  <a:gd name="connsiteX1772" fmla="*/ 210582 w 281897"/>
                  <a:gd name="connsiteY1772" fmla="*/ 315801 h 328239"/>
                  <a:gd name="connsiteX1773" fmla="*/ 211623 w 281897"/>
                  <a:gd name="connsiteY1773" fmla="*/ 317537 h 328239"/>
                  <a:gd name="connsiteX1774" fmla="*/ 211855 w 281897"/>
                  <a:gd name="connsiteY1774" fmla="*/ 318046 h 328239"/>
                  <a:gd name="connsiteX1775" fmla="*/ 211878 w 281897"/>
                  <a:gd name="connsiteY1775" fmla="*/ 318161 h 328239"/>
                  <a:gd name="connsiteX1776" fmla="*/ 212375 w 281897"/>
                  <a:gd name="connsiteY1776" fmla="*/ 318161 h 328239"/>
                  <a:gd name="connsiteX1777" fmla="*/ 212885 w 281897"/>
                  <a:gd name="connsiteY1777" fmla="*/ 318219 h 328239"/>
                  <a:gd name="connsiteX1778" fmla="*/ 213070 w 281897"/>
                  <a:gd name="connsiteY1778" fmla="*/ 318242 h 328239"/>
                  <a:gd name="connsiteX1779" fmla="*/ 211971 w 281897"/>
                  <a:gd name="connsiteY1779" fmla="*/ 316692 h 328239"/>
                  <a:gd name="connsiteX1780" fmla="*/ 212063 w 281897"/>
                  <a:gd name="connsiteY1780" fmla="*/ 314239 h 328239"/>
                  <a:gd name="connsiteX1781" fmla="*/ 214377 w 281897"/>
                  <a:gd name="connsiteY1781" fmla="*/ 313672 h 328239"/>
                  <a:gd name="connsiteX1782" fmla="*/ 214458 w 281897"/>
                  <a:gd name="connsiteY1782" fmla="*/ 313591 h 328239"/>
                  <a:gd name="connsiteX1783" fmla="*/ 215488 w 281897"/>
                  <a:gd name="connsiteY1783" fmla="*/ 312481 h 328239"/>
                  <a:gd name="connsiteX1784" fmla="*/ 217027 w 281897"/>
                  <a:gd name="connsiteY1784" fmla="*/ 311844 h 328239"/>
                  <a:gd name="connsiteX1785" fmla="*/ 217362 w 281897"/>
                  <a:gd name="connsiteY1785" fmla="*/ 311856 h 328239"/>
                  <a:gd name="connsiteX1786" fmla="*/ 218935 w 281897"/>
                  <a:gd name="connsiteY1786" fmla="*/ 312712 h 328239"/>
                  <a:gd name="connsiteX1787" fmla="*/ 220764 w 281897"/>
                  <a:gd name="connsiteY1787" fmla="*/ 315361 h 328239"/>
                  <a:gd name="connsiteX1788" fmla="*/ 220995 w 281897"/>
                  <a:gd name="connsiteY1788" fmla="*/ 315766 h 328239"/>
                  <a:gd name="connsiteX1789" fmla="*/ 221180 w 281897"/>
                  <a:gd name="connsiteY1789" fmla="*/ 316252 h 328239"/>
                  <a:gd name="connsiteX1790" fmla="*/ 221319 w 281897"/>
                  <a:gd name="connsiteY1790" fmla="*/ 316819 h 328239"/>
                  <a:gd name="connsiteX1791" fmla="*/ 221423 w 281897"/>
                  <a:gd name="connsiteY1791" fmla="*/ 318022 h 328239"/>
                  <a:gd name="connsiteX1792" fmla="*/ 221782 w 281897"/>
                  <a:gd name="connsiteY1792" fmla="*/ 318022 h 328239"/>
                  <a:gd name="connsiteX1793" fmla="*/ 221897 w 281897"/>
                  <a:gd name="connsiteY1793" fmla="*/ 317860 h 328239"/>
                  <a:gd name="connsiteX1794" fmla="*/ 222661 w 281897"/>
                  <a:gd name="connsiteY1794" fmla="*/ 316565 h 328239"/>
                  <a:gd name="connsiteX1795" fmla="*/ 223702 w 281897"/>
                  <a:gd name="connsiteY1795" fmla="*/ 315697 h 328239"/>
                  <a:gd name="connsiteX1796" fmla="*/ 223367 w 281897"/>
                  <a:gd name="connsiteY1796" fmla="*/ 315281 h 328239"/>
                  <a:gd name="connsiteX1797" fmla="*/ 221226 w 281897"/>
                  <a:gd name="connsiteY1797" fmla="*/ 312191 h 328239"/>
                  <a:gd name="connsiteX1798" fmla="*/ 220902 w 281897"/>
                  <a:gd name="connsiteY1798" fmla="*/ 310676 h 328239"/>
                  <a:gd name="connsiteX1799" fmla="*/ 221770 w 281897"/>
                  <a:gd name="connsiteY1799" fmla="*/ 309380 h 328239"/>
                  <a:gd name="connsiteX1800" fmla="*/ 222094 w 281897"/>
                  <a:gd name="connsiteY1800" fmla="*/ 309172 h 328239"/>
                  <a:gd name="connsiteX1801" fmla="*/ 222661 w 281897"/>
                  <a:gd name="connsiteY1801" fmla="*/ 308906 h 328239"/>
                  <a:gd name="connsiteX1802" fmla="*/ 225542 w 281897"/>
                  <a:gd name="connsiteY1802" fmla="*/ 304509 h 328239"/>
                  <a:gd name="connsiteX1803" fmla="*/ 225646 w 281897"/>
                  <a:gd name="connsiteY1803" fmla="*/ 304243 h 328239"/>
                  <a:gd name="connsiteX1804" fmla="*/ 228018 w 281897"/>
                  <a:gd name="connsiteY1804" fmla="*/ 297440 h 328239"/>
                  <a:gd name="connsiteX1805" fmla="*/ 228029 w 281897"/>
                  <a:gd name="connsiteY1805" fmla="*/ 297324 h 328239"/>
                  <a:gd name="connsiteX1806" fmla="*/ 227844 w 281897"/>
                  <a:gd name="connsiteY1806" fmla="*/ 294339 h 328239"/>
                  <a:gd name="connsiteX1807" fmla="*/ 225449 w 281897"/>
                  <a:gd name="connsiteY1807" fmla="*/ 293032 h 328239"/>
                  <a:gd name="connsiteX1808" fmla="*/ 224420 w 281897"/>
                  <a:gd name="connsiteY1808" fmla="*/ 291331 h 328239"/>
                  <a:gd name="connsiteX1809" fmla="*/ 224396 w 281897"/>
                  <a:gd name="connsiteY1809" fmla="*/ 290810 h 328239"/>
                  <a:gd name="connsiteX1810" fmla="*/ 224373 w 281897"/>
                  <a:gd name="connsiteY1810" fmla="*/ 287536 h 328239"/>
                  <a:gd name="connsiteX1811" fmla="*/ 224431 w 281897"/>
                  <a:gd name="connsiteY1811" fmla="*/ 287096 h 328239"/>
                  <a:gd name="connsiteX1812" fmla="*/ 224535 w 281897"/>
                  <a:gd name="connsiteY1812" fmla="*/ 286587 h 328239"/>
                  <a:gd name="connsiteX1813" fmla="*/ 224674 w 281897"/>
                  <a:gd name="connsiteY1813" fmla="*/ 286171 h 328239"/>
                  <a:gd name="connsiteX1814" fmla="*/ 225102 w 281897"/>
                  <a:gd name="connsiteY1814" fmla="*/ 285234 h 328239"/>
                  <a:gd name="connsiteX1815" fmla="*/ 225264 w 281897"/>
                  <a:gd name="connsiteY1815" fmla="*/ 284829 h 328239"/>
                  <a:gd name="connsiteX1816" fmla="*/ 225600 w 281897"/>
                  <a:gd name="connsiteY1816" fmla="*/ 283880 h 328239"/>
                  <a:gd name="connsiteX1817" fmla="*/ 226178 w 281897"/>
                  <a:gd name="connsiteY1817" fmla="*/ 283012 h 328239"/>
                  <a:gd name="connsiteX1818" fmla="*/ 226490 w 281897"/>
                  <a:gd name="connsiteY1818" fmla="*/ 282746 h 328239"/>
                  <a:gd name="connsiteX1819" fmla="*/ 228342 w 281897"/>
                  <a:gd name="connsiteY1819" fmla="*/ 282318 h 328239"/>
                  <a:gd name="connsiteX1820" fmla="*/ 230922 w 281897"/>
                  <a:gd name="connsiteY1820" fmla="*/ 283024 h 328239"/>
                  <a:gd name="connsiteX1821" fmla="*/ 232368 w 281897"/>
                  <a:gd name="connsiteY1821" fmla="*/ 284551 h 328239"/>
                  <a:gd name="connsiteX1822" fmla="*/ 232403 w 281897"/>
                  <a:gd name="connsiteY1822" fmla="*/ 284783 h 328239"/>
                  <a:gd name="connsiteX1823" fmla="*/ 231639 w 281897"/>
                  <a:gd name="connsiteY1823" fmla="*/ 286807 h 328239"/>
                  <a:gd name="connsiteX1824" fmla="*/ 230551 w 281897"/>
                  <a:gd name="connsiteY1824" fmla="*/ 287606 h 328239"/>
                  <a:gd name="connsiteX1825" fmla="*/ 230551 w 281897"/>
                  <a:gd name="connsiteY1825" fmla="*/ 287941 h 328239"/>
                  <a:gd name="connsiteX1826" fmla="*/ 230563 w 281897"/>
                  <a:gd name="connsiteY1826" fmla="*/ 288149 h 328239"/>
                  <a:gd name="connsiteX1827" fmla="*/ 231489 w 281897"/>
                  <a:gd name="connsiteY1827" fmla="*/ 288010 h 328239"/>
                  <a:gd name="connsiteX1828" fmla="*/ 232541 w 281897"/>
                  <a:gd name="connsiteY1828" fmla="*/ 286368 h 328239"/>
                  <a:gd name="connsiteX1829" fmla="*/ 232692 w 281897"/>
                  <a:gd name="connsiteY1829" fmla="*/ 286136 h 328239"/>
                  <a:gd name="connsiteX1830" fmla="*/ 233108 w 281897"/>
                  <a:gd name="connsiteY1830" fmla="*/ 284829 h 328239"/>
                  <a:gd name="connsiteX1831" fmla="*/ 234635 w 281897"/>
                  <a:gd name="connsiteY1831" fmla="*/ 283463 h 328239"/>
                  <a:gd name="connsiteX1832" fmla="*/ 236579 w 281897"/>
                  <a:gd name="connsiteY1832" fmla="*/ 284158 h 328239"/>
                  <a:gd name="connsiteX1833" fmla="*/ 236984 w 281897"/>
                  <a:gd name="connsiteY1833" fmla="*/ 284667 h 328239"/>
                  <a:gd name="connsiteX1834" fmla="*/ 238303 w 281897"/>
                  <a:gd name="connsiteY1834" fmla="*/ 286749 h 328239"/>
                  <a:gd name="connsiteX1835" fmla="*/ 238384 w 281897"/>
                  <a:gd name="connsiteY1835" fmla="*/ 286934 h 328239"/>
                  <a:gd name="connsiteX1836" fmla="*/ 238523 w 281897"/>
                  <a:gd name="connsiteY1836" fmla="*/ 286483 h 328239"/>
                  <a:gd name="connsiteX1837" fmla="*/ 238893 w 281897"/>
                  <a:gd name="connsiteY1837" fmla="*/ 285662 h 328239"/>
                  <a:gd name="connsiteX1838" fmla="*/ 239148 w 281897"/>
                  <a:gd name="connsiteY1838" fmla="*/ 285292 h 328239"/>
                  <a:gd name="connsiteX1839" fmla="*/ 239934 w 281897"/>
                  <a:gd name="connsiteY1839" fmla="*/ 284412 h 328239"/>
                  <a:gd name="connsiteX1840" fmla="*/ 240767 w 281897"/>
                  <a:gd name="connsiteY1840" fmla="*/ 283880 h 328239"/>
                  <a:gd name="connsiteX1841" fmla="*/ 242167 w 281897"/>
                  <a:gd name="connsiteY1841" fmla="*/ 283429 h 328239"/>
                  <a:gd name="connsiteX1842" fmla="*/ 244967 w 281897"/>
                  <a:gd name="connsiteY1842" fmla="*/ 282029 h 328239"/>
                  <a:gd name="connsiteX1843" fmla="*/ 245812 w 281897"/>
                  <a:gd name="connsiteY1843" fmla="*/ 281855 h 328239"/>
                  <a:gd name="connsiteX1844" fmla="*/ 248496 w 281897"/>
                  <a:gd name="connsiteY1844" fmla="*/ 281867 h 328239"/>
                  <a:gd name="connsiteX1845" fmla="*/ 249017 w 281897"/>
                  <a:gd name="connsiteY1845" fmla="*/ 281867 h 328239"/>
                  <a:gd name="connsiteX1846" fmla="*/ 249537 w 281897"/>
                  <a:gd name="connsiteY1846" fmla="*/ 281867 h 328239"/>
                  <a:gd name="connsiteX1847" fmla="*/ 252210 w 281897"/>
                  <a:gd name="connsiteY1847" fmla="*/ 281855 h 328239"/>
                  <a:gd name="connsiteX1848" fmla="*/ 254605 w 281897"/>
                  <a:gd name="connsiteY1848" fmla="*/ 281936 h 328239"/>
                  <a:gd name="connsiteX1849" fmla="*/ 254639 w 281897"/>
                  <a:gd name="connsiteY1849" fmla="*/ 281913 h 328239"/>
                  <a:gd name="connsiteX1850" fmla="*/ 254998 w 281897"/>
                  <a:gd name="connsiteY1850" fmla="*/ 281751 h 328239"/>
                  <a:gd name="connsiteX1851" fmla="*/ 254744 w 281897"/>
                  <a:gd name="connsiteY1851" fmla="*/ 281011 h 328239"/>
                  <a:gd name="connsiteX1852" fmla="*/ 254582 w 281897"/>
                  <a:gd name="connsiteY1852" fmla="*/ 280328 h 328239"/>
                  <a:gd name="connsiteX1853" fmla="*/ 254975 w 281897"/>
                  <a:gd name="connsiteY1853" fmla="*/ 278616 h 328239"/>
                  <a:gd name="connsiteX1854" fmla="*/ 255658 w 281897"/>
                  <a:gd name="connsiteY1854" fmla="*/ 277783 h 328239"/>
                  <a:gd name="connsiteX1855" fmla="*/ 256236 w 281897"/>
                  <a:gd name="connsiteY1855" fmla="*/ 277204 h 328239"/>
                  <a:gd name="connsiteX1856" fmla="*/ 256548 w 281897"/>
                  <a:gd name="connsiteY1856" fmla="*/ 276961 h 328239"/>
                  <a:gd name="connsiteX1857" fmla="*/ 257925 w 281897"/>
                  <a:gd name="connsiteY1857" fmla="*/ 276117 h 328239"/>
                  <a:gd name="connsiteX1858" fmla="*/ 258272 w 281897"/>
                  <a:gd name="connsiteY1858" fmla="*/ 275920 h 328239"/>
                  <a:gd name="connsiteX1859" fmla="*/ 258608 w 281897"/>
                  <a:gd name="connsiteY1859" fmla="*/ 274833 h 328239"/>
                  <a:gd name="connsiteX1860" fmla="*/ 257243 w 281897"/>
                  <a:gd name="connsiteY1860" fmla="*/ 272368 h 328239"/>
                  <a:gd name="connsiteX1861" fmla="*/ 257034 w 281897"/>
                  <a:gd name="connsiteY1861" fmla="*/ 271686 h 328239"/>
                  <a:gd name="connsiteX1862" fmla="*/ 256710 w 281897"/>
                  <a:gd name="connsiteY1862" fmla="*/ 268851 h 328239"/>
                  <a:gd name="connsiteX1863" fmla="*/ 254755 w 281897"/>
                  <a:gd name="connsiteY1863" fmla="*/ 267752 h 328239"/>
                  <a:gd name="connsiteX1864" fmla="*/ 251365 w 281897"/>
                  <a:gd name="connsiteY1864" fmla="*/ 268724 h 328239"/>
                  <a:gd name="connsiteX1865" fmla="*/ 249757 w 281897"/>
                  <a:gd name="connsiteY1865" fmla="*/ 269163 h 328239"/>
                  <a:gd name="connsiteX1866" fmla="*/ 248218 w 281897"/>
                  <a:gd name="connsiteY1866" fmla="*/ 271454 h 328239"/>
                  <a:gd name="connsiteX1867" fmla="*/ 247871 w 281897"/>
                  <a:gd name="connsiteY1867" fmla="*/ 271871 h 328239"/>
                  <a:gd name="connsiteX1868" fmla="*/ 247536 w 281897"/>
                  <a:gd name="connsiteY1868" fmla="*/ 272148 h 328239"/>
                  <a:gd name="connsiteX1869" fmla="*/ 245233 w 281897"/>
                  <a:gd name="connsiteY1869" fmla="*/ 272380 h 328239"/>
                  <a:gd name="connsiteX1870" fmla="*/ 242896 w 281897"/>
                  <a:gd name="connsiteY1870" fmla="*/ 271061 h 328239"/>
                  <a:gd name="connsiteX1871" fmla="*/ 242110 w 281897"/>
                  <a:gd name="connsiteY1871" fmla="*/ 270517 h 328239"/>
                  <a:gd name="connsiteX1872" fmla="*/ 240513 w 281897"/>
                  <a:gd name="connsiteY1872" fmla="*/ 269071 h 328239"/>
                  <a:gd name="connsiteX1873" fmla="*/ 239877 w 281897"/>
                  <a:gd name="connsiteY1873" fmla="*/ 268411 h 328239"/>
                  <a:gd name="connsiteX1874" fmla="*/ 238257 w 281897"/>
                  <a:gd name="connsiteY1874" fmla="*/ 266271 h 328239"/>
                  <a:gd name="connsiteX1875" fmla="*/ 237933 w 281897"/>
                  <a:gd name="connsiteY1875" fmla="*/ 265855 h 328239"/>
                  <a:gd name="connsiteX1876" fmla="*/ 237655 w 281897"/>
                  <a:gd name="connsiteY1876" fmla="*/ 265484 h 328239"/>
                  <a:gd name="connsiteX1877" fmla="*/ 236660 w 281897"/>
                  <a:gd name="connsiteY1877" fmla="*/ 264374 h 328239"/>
                  <a:gd name="connsiteX1878" fmla="*/ 236637 w 281897"/>
                  <a:gd name="connsiteY1878" fmla="*/ 264350 h 328239"/>
                  <a:gd name="connsiteX1879" fmla="*/ 233733 w 281897"/>
                  <a:gd name="connsiteY1879" fmla="*/ 263251 h 328239"/>
                  <a:gd name="connsiteX1880" fmla="*/ 233525 w 281897"/>
                  <a:gd name="connsiteY1880" fmla="*/ 263217 h 328239"/>
                  <a:gd name="connsiteX1881" fmla="*/ 230424 w 281897"/>
                  <a:gd name="connsiteY1881" fmla="*/ 263066 h 328239"/>
                  <a:gd name="connsiteX1882" fmla="*/ 228781 w 281897"/>
                  <a:gd name="connsiteY1882" fmla="*/ 262071 h 328239"/>
                  <a:gd name="connsiteX1883" fmla="*/ 228550 w 281897"/>
                  <a:gd name="connsiteY1883" fmla="*/ 261666 h 328239"/>
                  <a:gd name="connsiteX1884" fmla="*/ 228353 w 281897"/>
                  <a:gd name="connsiteY1884" fmla="*/ 261204 h 328239"/>
                  <a:gd name="connsiteX1885" fmla="*/ 228284 w 281897"/>
                  <a:gd name="connsiteY1885" fmla="*/ 261007 h 328239"/>
                  <a:gd name="connsiteX1886" fmla="*/ 228226 w 281897"/>
                  <a:gd name="connsiteY1886" fmla="*/ 260914 h 328239"/>
                  <a:gd name="connsiteX1887" fmla="*/ 225576 w 281897"/>
                  <a:gd name="connsiteY1887" fmla="*/ 257640 h 328239"/>
                  <a:gd name="connsiteX1888" fmla="*/ 225218 w 281897"/>
                  <a:gd name="connsiteY1888" fmla="*/ 256957 h 328239"/>
                  <a:gd name="connsiteX1889" fmla="*/ 225021 w 281897"/>
                  <a:gd name="connsiteY1889" fmla="*/ 256252 h 328239"/>
                  <a:gd name="connsiteX1890" fmla="*/ 224188 w 281897"/>
                  <a:gd name="connsiteY1890" fmla="*/ 251740 h 328239"/>
                  <a:gd name="connsiteX1891" fmla="*/ 224119 w 281897"/>
                  <a:gd name="connsiteY1891" fmla="*/ 249564 h 328239"/>
                  <a:gd name="connsiteX1892" fmla="*/ 224119 w 281897"/>
                  <a:gd name="connsiteY1892" fmla="*/ 249333 h 328239"/>
                  <a:gd name="connsiteX1893" fmla="*/ 223112 w 281897"/>
                  <a:gd name="connsiteY1893" fmla="*/ 248384 h 328239"/>
                  <a:gd name="connsiteX1894" fmla="*/ 222765 w 281897"/>
                  <a:gd name="connsiteY1894" fmla="*/ 247922 h 328239"/>
                  <a:gd name="connsiteX1895" fmla="*/ 221122 w 281897"/>
                  <a:gd name="connsiteY1895" fmla="*/ 244786 h 328239"/>
                  <a:gd name="connsiteX1896" fmla="*/ 220868 w 281897"/>
                  <a:gd name="connsiteY1896" fmla="*/ 243965 h 328239"/>
                  <a:gd name="connsiteX1897" fmla="*/ 220752 w 281897"/>
                  <a:gd name="connsiteY1897" fmla="*/ 243282 h 328239"/>
                  <a:gd name="connsiteX1898" fmla="*/ 220116 w 281897"/>
                  <a:gd name="connsiteY1898" fmla="*/ 242842 h 328239"/>
                  <a:gd name="connsiteX1899" fmla="*/ 219826 w 281897"/>
                  <a:gd name="connsiteY1899" fmla="*/ 242657 h 328239"/>
                  <a:gd name="connsiteX1900" fmla="*/ 218993 w 281897"/>
                  <a:gd name="connsiteY1900" fmla="*/ 242299 h 328239"/>
                  <a:gd name="connsiteX1901" fmla="*/ 218542 w 281897"/>
                  <a:gd name="connsiteY1901" fmla="*/ 242114 h 328239"/>
                  <a:gd name="connsiteX1902" fmla="*/ 216541 w 281897"/>
                  <a:gd name="connsiteY1902" fmla="*/ 241327 h 328239"/>
                  <a:gd name="connsiteX1903" fmla="*/ 215939 w 281897"/>
                  <a:gd name="connsiteY1903" fmla="*/ 241038 h 328239"/>
                  <a:gd name="connsiteX1904" fmla="*/ 214886 w 281897"/>
                  <a:gd name="connsiteY1904" fmla="*/ 239603 h 328239"/>
                  <a:gd name="connsiteX1905" fmla="*/ 215384 w 281897"/>
                  <a:gd name="connsiteY1905" fmla="*/ 237891 h 328239"/>
                  <a:gd name="connsiteX1906" fmla="*/ 218033 w 281897"/>
                  <a:gd name="connsiteY1906" fmla="*/ 234998 h 328239"/>
                  <a:gd name="connsiteX1907" fmla="*/ 217940 w 281897"/>
                  <a:gd name="connsiteY1907" fmla="*/ 234478 h 328239"/>
                  <a:gd name="connsiteX1908" fmla="*/ 217848 w 281897"/>
                  <a:gd name="connsiteY1908" fmla="*/ 233957 h 328239"/>
                  <a:gd name="connsiteX1909" fmla="*/ 217755 w 281897"/>
                  <a:gd name="connsiteY1909" fmla="*/ 233436 h 328239"/>
                  <a:gd name="connsiteX1910" fmla="*/ 217350 w 281897"/>
                  <a:gd name="connsiteY1910" fmla="*/ 231319 h 328239"/>
                  <a:gd name="connsiteX1911" fmla="*/ 218901 w 281897"/>
                  <a:gd name="connsiteY1911" fmla="*/ 228994 h 328239"/>
                  <a:gd name="connsiteX1912" fmla="*/ 219259 w 281897"/>
                  <a:gd name="connsiteY1912" fmla="*/ 228913 h 328239"/>
                  <a:gd name="connsiteX1913" fmla="*/ 219572 w 281897"/>
                  <a:gd name="connsiteY1913" fmla="*/ 228878 h 328239"/>
                  <a:gd name="connsiteX1914" fmla="*/ 218056 w 281897"/>
                  <a:gd name="connsiteY1914" fmla="*/ 224759 h 328239"/>
                  <a:gd name="connsiteX1915" fmla="*/ 216587 w 281897"/>
                  <a:gd name="connsiteY1915" fmla="*/ 220062 h 328239"/>
                  <a:gd name="connsiteX1916" fmla="*/ 216425 w 281897"/>
                  <a:gd name="connsiteY1916" fmla="*/ 219310 h 328239"/>
                  <a:gd name="connsiteX1917" fmla="*/ 216402 w 281897"/>
                  <a:gd name="connsiteY1917" fmla="*/ 218778 h 328239"/>
                  <a:gd name="connsiteX1918" fmla="*/ 216460 w 281897"/>
                  <a:gd name="connsiteY1918" fmla="*/ 218246 h 328239"/>
                  <a:gd name="connsiteX1919" fmla="*/ 216575 w 281897"/>
                  <a:gd name="connsiteY1919" fmla="*/ 217528 h 328239"/>
                  <a:gd name="connsiteX1920" fmla="*/ 216760 w 281897"/>
                  <a:gd name="connsiteY1920" fmla="*/ 216996 h 328239"/>
                  <a:gd name="connsiteX1921" fmla="*/ 218681 w 281897"/>
                  <a:gd name="connsiteY1921" fmla="*/ 213155 h 328239"/>
                  <a:gd name="connsiteX1922" fmla="*/ 218993 w 281897"/>
                  <a:gd name="connsiteY1922" fmla="*/ 212715 h 328239"/>
                  <a:gd name="connsiteX1923" fmla="*/ 219514 w 281897"/>
                  <a:gd name="connsiteY1923" fmla="*/ 212171 h 328239"/>
                  <a:gd name="connsiteX1924" fmla="*/ 221515 w 281897"/>
                  <a:gd name="connsiteY1924" fmla="*/ 210401 h 328239"/>
                  <a:gd name="connsiteX1925" fmla="*/ 221909 w 281897"/>
                  <a:gd name="connsiteY1925" fmla="*/ 210054 h 328239"/>
                  <a:gd name="connsiteX1926" fmla="*/ 222302 w 281897"/>
                  <a:gd name="connsiteY1926" fmla="*/ 209707 h 328239"/>
                  <a:gd name="connsiteX1927" fmla="*/ 223876 w 281897"/>
                  <a:gd name="connsiteY1927" fmla="*/ 208261 h 328239"/>
                  <a:gd name="connsiteX1928" fmla="*/ 224697 w 281897"/>
                  <a:gd name="connsiteY1928" fmla="*/ 207810 h 328239"/>
                  <a:gd name="connsiteX1929" fmla="*/ 225530 w 281897"/>
                  <a:gd name="connsiteY1929" fmla="*/ 207613 h 328239"/>
                  <a:gd name="connsiteX1930" fmla="*/ 228353 w 281897"/>
                  <a:gd name="connsiteY1930" fmla="*/ 207324 h 328239"/>
                  <a:gd name="connsiteX1931" fmla="*/ 228411 w 281897"/>
                  <a:gd name="connsiteY1931" fmla="*/ 207301 h 328239"/>
                  <a:gd name="connsiteX1932" fmla="*/ 231893 w 281897"/>
                  <a:gd name="connsiteY1932" fmla="*/ 205102 h 328239"/>
                  <a:gd name="connsiteX1933" fmla="*/ 232090 w 281897"/>
                  <a:gd name="connsiteY1933" fmla="*/ 204940 h 328239"/>
                  <a:gd name="connsiteX1934" fmla="*/ 232368 w 281897"/>
                  <a:gd name="connsiteY1934" fmla="*/ 204628 h 328239"/>
                  <a:gd name="connsiteX1935" fmla="*/ 232449 w 281897"/>
                  <a:gd name="connsiteY1935" fmla="*/ 203841 h 328239"/>
                  <a:gd name="connsiteX1936" fmla="*/ 232738 w 281897"/>
                  <a:gd name="connsiteY1936" fmla="*/ 202522 h 328239"/>
                  <a:gd name="connsiteX1937" fmla="*/ 233374 w 281897"/>
                  <a:gd name="connsiteY1937" fmla="*/ 201493 h 328239"/>
                  <a:gd name="connsiteX1938" fmla="*/ 233745 w 281897"/>
                  <a:gd name="connsiteY1938" fmla="*/ 201169 h 328239"/>
                  <a:gd name="connsiteX1939" fmla="*/ 234207 w 281897"/>
                  <a:gd name="connsiteY1939" fmla="*/ 200856 h 328239"/>
                  <a:gd name="connsiteX1940" fmla="*/ 236232 w 281897"/>
                  <a:gd name="connsiteY1940" fmla="*/ 199977 h 328239"/>
                  <a:gd name="connsiteX1941" fmla="*/ 240143 w 281897"/>
                  <a:gd name="connsiteY1941" fmla="*/ 198380 h 328239"/>
                  <a:gd name="connsiteX1942" fmla="*/ 240467 w 281897"/>
                  <a:gd name="connsiteY1942" fmla="*/ 198218 h 328239"/>
                  <a:gd name="connsiteX1943" fmla="*/ 243879 w 281897"/>
                  <a:gd name="connsiteY1943" fmla="*/ 196078 h 328239"/>
                  <a:gd name="connsiteX1944" fmla="*/ 244122 w 281897"/>
                  <a:gd name="connsiteY1944" fmla="*/ 195870 h 328239"/>
                  <a:gd name="connsiteX1945" fmla="*/ 246321 w 281897"/>
                  <a:gd name="connsiteY1945" fmla="*/ 193706 h 328239"/>
                  <a:gd name="connsiteX1946" fmla="*/ 246552 w 281897"/>
                  <a:gd name="connsiteY1946" fmla="*/ 193440 h 328239"/>
                  <a:gd name="connsiteX1947" fmla="*/ 248357 w 281897"/>
                  <a:gd name="connsiteY1947" fmla="*/ 190872 h 328239"/>
                  <a:gd name="connsiteX1948" fmla="*/ 248924 w 281897"/>
                  <a:gd name="connsiteY1948" fmla="*/ 190189 h 328239"/>
                  <a:gd name="connsiteX1949" fmla="*/ 252059 w 281897"/>
                  <a:gd name="connsiteY1949" fmla="*/ 187111 h 328239"/>
                  <a:gd name="connsiteX1950" fmla="*/ 253876 w 281897"/>
                  <a:gd name="connsiteY1950" fmla="*/ 186660 h 328239"/>
                  <a:gd name="connsiteX1951" fmla="*/ 258226 w 281897"/>
                  <a:gd name="connsiteY1951" fmla="*/ 187771 h 328239"/>
                  <a:gd name="connsiteX1952" fmla="*/ 258238 w 281897"/>
                  <a:gd name="connsiteY1952" fmla="*/ 187771 h 328239"/>
                  <a:gd name="connsiteX1953" fmla="*/ 259614 w 281897"/>
                  <a:gd name="connsiteY1953" fmla="*/ 187401 h 328239"/>
                  <a:gd name="connsiteX1954" fmla="*/ 259707 w 281897"/>
                  <a:gd name="connsiteY1954" fmla="*/ 187389 h 328239"/>
                  <a:gd name="connsiteX1955" fmla="*/ 260019 w 281897"/>
                  <a:gd name="connsiteY1955" fmla="*/ 186938 h 328239"/>
                  <a:gd name="connsiteX1956" fmla="*/ 260390 w 281897"/>
                  <a:gd name="connsiteY1956" fmla="*/ 186533 h 328239"/>
                  <a:gd name="connsiteX1957" fmla="*/ 261639 w 281897"/>
                  <a:gd name="connsiteY1957" fmla="*/ 185515 h 328239"/>
                  <a:gd name="connsiteX1958" fmla="*/ 262032 w 281897"/>
                  <a:gd name="connsiteY1958" fmla="*/ 185191 h 328239"/>
                  <a:gd name="connsiteX1959" fmla="*/ 262368 w 281897"/>
                  <a:gd name="connsiteY1959" fmla="*/ 184901 h 328239"/>
                  <a:gd name="connsiteX1960" fmla="*/ 262437 w 281897"/>
                  <a:gd name="connsiteY1960" fmla="*/ 184832 h 328239"/>
                  <a:gd name="connsiteX1961" fmla="*/ 262761 w 281897"/>
                  <a:gd name="connsiteY1961" fmla="*/ 184149 h 328239"/>
                  <a:gd name="connsiteX1962" fmla="*/ 263016 w 281897"/>
                  <a:gd name="connsiteY1962" fmla="*/ 183745 h 328239"/>
                  <a:gd name="connsiteX1963" fmla="*/ 263363 w 281897"/>
                  <a:gd name="connsiteY1963" fmla="*/ 183328 h 328239"/>
                  <a:gd name="connsiteX1964" fmla="*/ 264196 w 281897"/>
                  <a:gd name="connsiteY1964" fmla="*/ 182726 h 328239"/>
                  <a:gd name="connsiteX1965" fmla="*/ 264624 w 281897"/>
                  <a:gd name="connsiteY1965" fmla="*/ 182564 h 328239"/>
                  <a:gd name="connsiteX1966" fmla="*/ 265712 w 281897"/>
                  <a:gd name="connsiteY1966" fmla="*/ 182460 h 328239"/>
                  <a:gd name="connsiteX1967" fmla="*/ 266232 w 281897"/>
                  <a:gd name="connsiteY1967" fmla="*/ 182553 h 328239"/>
                  <a:gd name="connsiteX1968" fmla="*/ 267517 w 281897"/>
                  <a:gd name="connsiteY1968" fmla="*/ 182923 h 328239"/>
                  <a:gd name="connsiteX1969" fmla="*/ 268141 w 281897"/>
                  <a:gd name="connsiteY1969" fmla="*/ 183178 h 328239"/>
                  <a:gd name="connsiteX1970" fmla="*/ 269391 w 281897"/>
                  <a:gd name="connsiteY1970" fmla="*/ 184948 h 328239"/>
                  <a:gd name="connsiteX1971" fmla="*/ 270860 w 281897"/>
                  <a:gd name="connsiteY1971" fmla="*/ 185110 h 328239"/>
                  <a:gd name="connsiteX1972" fmla="*/ 270918 w 281897"/>
                  <a:gd name="connsiteY1972" fmla="*/ 185098 h 328239"/>
                  <a:gd name="connsiteX1973" fmla="*/ 275303 w 281897"/>
                  <a:gd name="connsiteY1973" fmla="*/ 183525 h 328239"/>
                  <a:gd name="connsiteX1974" fmla="*/ 275627 w 281897"/>
                  <a:gd name="connsiteY1974" fmla="*/ 183374 h 328239"/>
                  <a:gd name="connsiteX1975" fmla="*/ 276217 w 281897"/>
                  <a:gd name="connsiteY1975" fmla="*/ 183027 h 328239"/>
                  <a:gd name="connsiteX1976" fmla="*/ 275974 w 281897"/>
                  <a:gd name="connsiteY1976" fmla="*/ 182912 h 328239"/>
                  <a:gd name="connsiteX1977" fmla="*/ 275511 w 281897"/>
                  <a:gd name="connsiteY1977" fmla="*/ 182657 h 328239"/>
                  <a:gd name="connsiteX1978" fmla="*/ 275176 w 281897"/>
                  <a:gd name="connsiteY1978" fmla="*/ 182426 h 328239"/>
                  <a:gd name="connsiteX1979" fmla="*/ 274759 w 281897"/>
                  <a:gd name="connsiteY1979" fmla="*/ 182078 h 328239"/>
                  <a:gd name="connsiteX1980" fmla="*/ 274482 w 281897"/>
                  <a:gd name="connsiteY1980" fmla="*/ 181789 h 328239"/>
                  <a:gd name="connsiteX1981" fmla="*/ 273857 w 281897"/>
                  <a:gd name="connsiteY1981" fmla="*/ 180933 h 328239"/>
                  <a:gd name="connsiteX1982" fmla="*/ 273544 w 281897"/>
                  <a:gd name="connsiteY1982" fmla="*/ 180563 h 328239"/>
                  <a:gd name="connsiteX1983" fmla="*/ 272850 w 281897"/>
                  <a:gd name="connsiteY1983" fmla="*/ 179765 h 328239"/>
                  <a:gd name="connsiteX1984" fmla="*/ 272642 w 281897"/>
                  <a:gd name="connsiteY1984" fmla="*/ 179452 h 328239"/>
                  <a:gd name="connsiteX1985" fmla="*/ 272526 w 281897"/>
                  <a:gd name="connsiteY1985" fmla="*/ 179394 h 328239"/>
                  <a:gd name="connsiteX1986" fmla="*/ 271381 w 281897"/>
                  <a:gd name="connsiteY1986" fmla="*/ 178885 h 328239"/>
                  <a:gd name="connsiteX1987" fmla="*/ 270756 w 281897"/>
                  <a:gd name="connsiteY1987" fmla="*/ 178527 h 328239"/>
                  <a:gd name="connsiteX1988" fmla="*/ 270386 w 281897"/>
                  <a:gd name="connsiteY1988" fmla="*/ 178237 h 328239"/>
                  <a:gd name="connsiteX1989" fmla="*/ 270108 w 281897"/>
                  <a:gd name="connsiteY1989" fmla="*/ 177960 h 328239"/>
                  <a:gd name="connsiteX1990" fmla="*/ 269877 w 281897"/>
                  <a:gd name="connsiteY1990" fmla="*/ 177798 h 328239"/>
                  <a:gd name="connsiteX1991" fmla="*/ 269854 w 281897"/>
                  <a:gd name="connsiteY1991" fmla="*/ 177786 h 328239"/>
                  <a:gd name="connsiteX1992" fmla="*/ 269703 w 281897"/>
                  <a:gd name="connsiteY1992" fmla="*/ 177763 h 328239"/>
                  <a:gd name="connsiteX1993" fmla="*/ 268951 w 281897"/>
                  <a:gd name="connsiteY1993" fmla="*/ 177578 h 328239"/>
                  <a:gd name="connsiteX1994" fmla="*/ 268801 w 281897"/>
                  <a:gd name="connsiteY1994" fmla="*/ 177520 h 328239"/>
                  <a:gd name="connsiteX1995" fmla="*/ 268616 w 281897"/>
                  <a:gd name="connsiteY1995" fmla="*/ 177578 h 328239"/>
                  <a:gd name="connsiteX1996" fmla="*/ 268257 w 281897"/>
                  <a:gd name="connsiteY1996" fmla="*/ 177740 h 328239"/>
                  <a:gd name="connsiteX1997" fmla="*/ 267632 w 281897"/>
                  <a:gd name="connsiteY1997" fmla="*/ 177971 h 328239"/>
                  <a:gd name="connsiteX1998" fmla="*/ 267135 w 281897"/>
                  <a:gd name="connsiteY1998" fmla="*/ 178075 h 328239"/>
                  <a:gd name="connsiteX1999" fmla="*/ 266603 w 281897"/>
                  <a:gd name="connsiteY1999" fmla="*/ 178133 h 328239"/>
                  <a:gd name="connsiteX2000" fmla="*/ 265550 w 281897"/>
                  <a:gd name="connsiteY2000" fmla="*/ 178110 h 328239"/>
                  <a:gd name="connsiteX2001" fmla="*/ 265261 w 281897"/>
                  <a:gd name="connsiteY2001" fmla="*/ 178180 h 328239"/>
                  <a:gd name="connsiteX2002" fmla="*/ 264809 w 281897"/>
                  <a:gd name="connsiteY2002" fmla="*/ 178237 h 328239"/>
                  <a:gd name="connsiteX2003" fmla="*/ 264300 w 281897"/>
                  <a:gd name="connsiteY2003" fmla="*/ 178226 h 328239"/>
                  <a:gd name="connsiteX2004" fmla="*/ 263513 w 281897"/>
                  <a:gd name="connsiteY2004" fmla="*/ 178052 h 328239"/>
                  <a:gd name="connsiteX2005" fmla="*/ 263016 w 281897"/>
                  <a:gd name="connsiteY2005" fmla="*/ 177844 h 328239"/>
                  <a:gd name="connsiteX2006" fmla="*/ 262623 w 281897"/>
                  <a:gd name="connsiteY2006" fmla="*/ 177613 h 328239"/>
                  <a:gd name="connsiteX2007" fmla="*/ 262218 w 281897"/>
                  <a:gd name="connsiteY2007" fmla="*/ 177300 h 328239"/>
                  <a:gd name="connsiteX2008" fmla="*/ 261605 w 281897"/>
                  <a:gd name="connsiteY2008" fmla="*/ 176560 h 328239"/>
                  <a:gd name="connsiteX2009" fmla="*/ 261466 w 281897"/>
                  <a:gd name="connsiteY2009" fmla="*/ 176247 h 328239"/>
                  <a:gd name="connsiteX2010" fmla="*/ 261257 w 281897"/>
                  <a:gd name="connsiteY2010" fmla="*/ 175981 h 328239"/>
                  <a:gd name="connsiteX2011" fmla="*/ 260980 w 281897"/>
                  <a:gd name="connsiteY2011" fmla="*/ 175449 h 328239"/>
                  <a:gd name="connsiteX2012" fmla="*/ 260818 w 281897"/>
                  <a:gd name="connsiteY2012" fmla="*/ 175009 h 328239"/>
                  <a:gd name="connsiteX2013" fmla="*/ 260725 w 281897"/>
                  <a:gd name="connsiteY2013" fmla="*/ 174766 h 328239"/>
                  <a:gd name="connsiteX2014" fmla="*/ 260228 w 281897"/>
                  <a:gd name="connsiteY2014" fmla="*/ 174049 h 328239"/>
                  <a:gd name="connsiteX2015" fmla="*/ 259869 w 281897"/>
                  <a:gd name="connsiteY2015" fmla="*/ 173424 h 328239"/>
                  <a:gd name="connsiteX2016" fmla="*/ 259696 w 281897"/>
                  <a:gd name="connsiteY2016" fmla="*/ 172985 h 328239"/>
                  <a:gd name="connsiteX2017" fmla="*/ 259545 w 281897"/>
                  <a:gd name="connsiteY2017" fmla="*/ 172487 h 328239"/>
                  <a:gd name="connsiteX2018" fmla="*/ 259476 w 281897"/>
                  <a:gd name="connsiteY2018" fmla="*/ 171851 h 328239"/>
                  <a:gd name="connsiteX2019" fmla="*/ 259499 w 281897"/>
                  <a:gd name="connsiteY2019" fmla="*/ 171319 h 328239"/>
                  <a:gd name="connsiteX2020" fmla="*/ 259915 w 281897"/>
                  <a:gd name="connsiteY2020" fmla="*/ 170208 h 328239"/>
                  <a:gd name="connsiteX2021" fmla="*/ 260089 w 281897"/>
                  <a:gd name="connsiteY2021" fmla="*/ 169977 h 328239"/>
                  <a:gd name="connsiteX2022" fmla="*/ 260413 w 281897"/>
                  <a:gd name="connsiteY2022" fmla="*/ 169213 h 328239"/>
                  <a:gd name="connsiteX2023" fmla="*/ 260610 w 281897"/>
                  <a:gd name="connsiteY2023" fmla="*/ 168762 h 328239"/>
                  <a:gd name="connsiteX2024" fmla="*/ 260818 w 281897"/>
                  <a:gd name="connsiteY2024" fmla="*/ 168264 h 328239"/>
                  <a:gd name="connsiteX2025" fmla="*/ 261142 w 281897"/>
                  <a:gd name="connsiteY2025" fmla="*/ 167628 h 328239"/>
                  <a:gd name="connsiteX2026" fmla="*/ 261489 w 281897"/>
                  <a:gd name="connsiteY2026" fmla="*/ 167084 h 328239"/>
                  <a:gd name="connsiteX2027" fmla="*/ 261975 w 281897"/>
                  <a:gd name="connsiteY2027" fmla="*/ 166240 h 328239"/>
                  <a:gd name="connsiteX2028" fmla="*/ 261998 w 281897"/>
                  <a:gd name="connsiteY2028" fmla="*/ 166170 h 328239"/>
                  <a:gd name="connsiteX2029" fmla="*/ 261767 w 281897"/>
                  <a:gd name="connsiteY2029" fmla="*/ 165719 h 328239"/>
                  <a:gd name="connsiteX2030" fmla="*/ 261697 w 281897"/>
                  <a:gd name="connsiteY2030" fmla="*/ 165580 h 328239"/>
                  <a:gd name="connsiteX2031" fmla="*/ 261176 w 281897"/>
                  <a:gd name="connsiteY2031" fmla="*/ 165650 h 328239"/>
                  <a:gd name="connsiteX2032" fmla="*/ 260644 w 281897"/>
                  <a:gd name="connsiteY2032" fmla="*/ 165661 h 328239"/>
                  <a:gd name="connsiteX2033" fmla="*/ 259869 w 281897"/>
                  <a:gd name="connsiteY2033" fmla="*/ 165580 h 328239"/>
                  <a:gd name="connsiteX2034" fmla="*/ 258226 w 281897"/>
                  <a:gd name="connsiteY2034" fmla="*/ 165302 h 328239"/>
                  <a:gd name="connsiteX2035" fmla="*/ 257868 w 281897"/>
                  <a:gd name="connsiteY2035" fmla="*/ 165268 h 328239"/>
                  <a:gd name="connsiteX2036" fmla="*/ 257544 w 281897"/>
                  <a:gd name="connsiteY2036" fmla="*/ 165268 h 328239"/>
                  <a:gd name="connsiteX2037" fmla="*/ 257196 w 281897"/>
                  <a:gd name="connsiteY2037" fmla="*/ 165291 h 328239"/>
                  <a:gd name="connsiteX2038" fmla="*/ 256768 w 281897"/>
                  <a:gd name="connsiteY2038" fmla="*/ 165372 h 328239"/>
                  <a:gd name="connsiteX2039" fmla="*/ 256109 w 281897"/>
                  <a:gd name="connsiteY2039" fmla="*/ 165511 h 328239"/>
                  <a:gd name="connsiteX2040" fmla="*/ 255704 w 281897"/>
                  <a:gd name="connsiteY2040" fmla="*/ 166506 h 328239"/>
                  <a:gd name="connsiteX2041" fmla="*/ 255299 w 281897"/>
                  <a:gd name="connsiteY2041" fmla="*/ 167119 h 328239"/>
                  <a:gd name="connsiteX2042" fmla="*/ 254929 w 281897"/>
                  <a:gd name="connsiteY2042" fmla="*/ 167489 h 328239"/>
                  <a:gd name="connsiteX2043" fmla="*/ 254154 w 281897"/>
                  <a:gd name="connsiteY2043" fmla="*/ 167987 h 328239"/>
                  <a:gd name="connsiteX2044" fmla="*/ 253101 w 281897"/>
                  <a:gd name="connsiteY2044" fmla="*/ 168345 h 328239"/>
                  <a:gd name="connsiteX2045" fmla="*/ 252303 w 281897"/>
                  <a:gd name="connsiteY2045" fmla="*/ 168426 h 328239"/>
                  <a:gd name="connsiteX2046" fmla="*/ 251435 w 281897"/>
                  <a:gd name="connsiteY2046" fmla="*/ 168322 h 328239"/>
                  <a:gd name="connsiteX2047" fmla="*/ 251065 w 281897"/>
                  <a:gd name="connsiteY2047" fmla="*/ 168218 h 328239"/>
                  <a:gd name="connsiteX2048" fmla="*/ 250359 w 281897"/>
                  <a:gd name="connsiteY2048" fmla="*/ 168299 h 328239"/>
                  <a:gd name="connsiteX2049" fmla="*/ 249838 w 281897"/>
                  <a:gd name="connsiteY2049" fmla="*/ 168276 h 328239"/>
                  <a:gd name="connsiteX2050" fmla="*/ 248959 w 281897"/>
                  <a:gd name="connsiteY2050" fmla="*/ 168091 h 328239"/>
                  <a:gd name="connsiteX2051" fmla="*/ 248473 w 281897"/>
                  <a:gd name="connsiteY2051" fmla="*/ 167906 h 328239"/>
                  <a:gd name="connsiteX2052" fmla="*/ 248010 w 281897"/>
                  <a:gd name="connsiteY2052" fmla="*/ 167651 h 328239"/>
                  <a:gd name="connsiteX2053" fmla="*/ 247270 w 281897"/>
                  <a:gd name="connsiteY2053" fmla="*/ 167154 h 328239"/>
                  <a:gd name="connsiteX2054" fmla="*/ 246865 w 281897"/>
                  <a:gd name="connsiteY2054" fmla="*/ 166830 h 328239"/>
                  <a:gd name="connsiteX2055" fmla="*/ 246437 w 281897"/>
                  <a:gd name="connsiteY2055" fmla="*/ 166494 h 328239"/>
                  <a:gd name="connsiteX2056" fmla="*/ 245904 w 281897"/>
                  <a:gd name="connsiteY2056" fmla="*/ 165835 h 328239"/>
                  <a:gd name="connsiteX2057" fmla="*/ 245661 w 281897"/>
                  <a:gd name="connsiteY2057" fmla="*/ 165383 h 328239"/>
                  <a:gd name="connsiteX2058" fmla="*/ 245372 w 281897"/>
                  <a:gd name="connsiteY2058" fmla="*/ 164620 h 328239"/>
                  <a:gd name="connsiteX2059" fmla="*/ 245395 w 281897"/>
                  <a:gd name="connsiteY2059" fmla="*/ 164678 h 328239"/>
                  <a:gd name="connsiteX2060" fmla="*/ 245210 w 281897"/>
                  <a:gd name="connsiteY2060" fmla="*/ 164215 h 328239"/>
                  <a:gd name="connsiteX2061" fmla="*/ 245037 w 281897"/>
                  <a:gd name="connsiteY2061" fmla="*/ 163798 h 328239"/>
                  <a:gd name="connsiteX2062" fmla="*/ 244886 w 281897"/>
                  <a:gd name="connsiteY2062" fmla="*/ 163521 h 328239"/>
                  <a:gd name="connsiteX2063" fmla="*/ 244296 w 281897"/>
                  <a:gd name="connsiteY2063" fmla="*/ 162688 h 328239"/>
                  <a:gd name="connsiteX2064" fmla="*/ 242804 w 281897"/>
                  <a:gd name="connsiteY2064" fmla="*/ 161091 h 328239"/>
                  <a:gd name="connsiteX2065" fmla="*/ 242063 w 281897"/>
                  <a:gd name="connsiteY2065" fmla="*/ 161114 h 328239"/>
                  <a:gd name="connsiteX2066" fmla="*/ 241034 w 281897"/>
                  <a:gd name="connsiteY2066" fmla="*/ 160952 h 328239"/>
                  <a:gd name="connsiteX2067" fmla="*/ 240525 w 281897"/>
                  <a:gd name="connsiteY2067" fmla="*/ 160894 h 328239"/>
                  <a:gd name="connsiteX2068" fmla="*/ 239934 w 281897"/>
                  <a:gd name="connsiteY2068" fmla="*/ 160721 h 328239"/>
                  <a:gd name="connsiteX2069" fmla="*/ 239449 w 281897"/>
                  <a:gd name="connsiteY2069" fmla="*/ 160513 h 328239"/>
                  <a:gd name="connsiteX2070" fmla="*/ 238789 w 281897"/>
                  <a:gd name="connsiteY2070" fmla="*/ 160142 h 328239"/>
                  <a:gd name="connsiteX2071" fmla="*/ 238072 w 281897"/>
                  <a:gd name="connsiteY2071" fmla="*/ 159425 h 328239"/>
                  <a:gd name="connsiteX2072" fmla="*/ 237759 w 281897"/>
                  <a:gd name="connsiteY2072" fmla="*/ 158881 h 328239"/>
                  <a:gd name="connsiteX2073" fmla="*/ 237528 w 281897"/>
                  <a:gd name="connsiteY2073" fmla="*/ 158430 h 328239"/>
                  <a:gd name="connsiteX2074" fmla="*/ 237273 w 281897"/>
                  <a:gd name="connsiteY2074" fmla="*/ 157967 h 328239"/>
                  <a:gd name="connsiteX2075" fmla="*/ 237065 w 281897"/>
                  <a:gd name="connsiteY2075" fmla="*/ 157273 h 328239"/>
                  <a:gd name="connsiteX2076" fmla="*/ 236024 w 281897"/>
                  <a:gd name="connsiteY2076" fmla="*/ 155561 h 328239"/>
                  <a:gd name="connsiteX2077" fmla="*/ 236012 w 281897"/>
                  <a:gd name="connsiteY2077" fmla="*/ 153849 h 328239"/>
                  <a:gd name="connsiteX2078" fmla="*/ 236128 w 281897"/>
                  <a:gd name="connsiteY2078" fmla="*/ 153224 h 328239"/>
                  <a:gd name="connsiteX2079" fmla="*/ 235920 w 281897"/>
                  <a:gd name="connsiteY2079" fmla="*/ 152830 h 328239"/>
                  <a:gd name="connsiteX2080" fmla="*/ 234728 w 281897"/>
                  <a:gd name="connsiteY2080" fmla="*/ 152159 h 328239"/>
                  <a:gd name="connsiteX2081" fmla="*/ 234439 w 281897"/>
                  <a:gd name="connsiteY2081" fmla="*/ 151801 h 328239"/>
                  <a:gd name="connsiteX2082" fmla="*/ 233953 w 281897"/>
                  <a:gd name="connsiteY2082" fmla="*/ 150540 h 328239"/>
                  <a:gd name="connsiteX2083" fmla="*/ 233941 w 281897"/>
                  <a:gd name="connsiteY2083" fmla="*/ 150042 h 328239"/>
                  <a:gd name="connsiteX2084" fmla="*/ 234127 w 281897"/>
                  <a:gd name="connsiteY2084" fmla="*/ 149128 h 328239"/>
                  <a:gd name="connsiteX2085" fmla="*/ 234335 w 281897"/>
                  <a:gd name="connsiteY2085" fmla="*/ 148689 h 328239"/>
                  <a:gd name="connsiteX2086" fmla="*/ 234531 w 281897"/>
                  <a:gd name="connsiteY2086" fmla="*/ 148237 h 328239"/>
                  <a:gd name="connsiteX2087" fmla="*/ 235017 w 281897"/>
                  <a:gd name="connsiteY2087" fmla="*/ 147555 h 328239"/>
                  <a:gd name="connsiteX2088" fmla="*/ 235411 w 281897"/>
                  <a:gd name="connsiteY2088" fmla="*/ 147184 h 328239"/>
                  <a:gd name="connsiteX2089" fmla="*/ 236197 w 281897"/>
                  <a:gd name="connsiteY2089" fmla="*/ 146745 h 328239"/>
                  <a:gd name="connsiteX2090" fmla="*/ 236221 w 281897"/>
                  <a:gd name="connsiteY2090" fmla="*/ 146733 h 328239"/>
                  <a:gd name="connsiteX2091" fmla="*/ 236221 w 281897"/>
                  <a:gd name="connsiteY2091" fmla="*/ 146456 h 328239"/>
                  <a:gd name="connsiteX2092" fmla="*/ 236417 w 281897"/>
                  <a:gd name="connsiteY2092" fmla="*/ 145542 h 328239"/>
                  <a:gd name="connsiteX2093" fmla="*/ 236660 w 281897"/>
                  <a:gd name="connsiteY2093" fmla="*/ 145056 h 328239"/>
                  <a:gd name="connsiteX2094" fmla="*/ 237019 w 281897"/>
                  <a:gd name="connsiteY2094" fmla="*/ 144547 h 328239"/>
                  <a:gd name="connsiteX2095" fmla="*/ 237389 w 281897"/>
                  <a:gd name="connsiteY2095" fmla="*/ 144153 h 328239"/>
                  <a:gd name="connsiteX2096" fmla="*/ 237632 w 281897"/>
                  <a:gd name="connsiteY2096" fmla="*/ 143957 h 328239"/>
                  <a:gd name="connsiteX2097" fmla="*/ 237540 w 281897"/>
                  <a:gd name="connsiteY2097" fmla="*/ 143818 h 328239"/>
                  <a:gd name="connsiteX2098" fmla="*/ 237135 w 281897"/>
                  <a:gd name="connsiteY2098" fmla="*/ 142140 h 328239"/>
                  <a:gd name="connsiteX2099" fmla="*/ 237216 w 281897"/>
                  <a:gd name="connsiteY2099" fmla="*/ 141770 h 328239"/>
                  <a:gd name="connsiteX2100" fmla="*/ 237678 w 281897"/>
                  <a:gd name="connsiteY2100" fmla="*/ 140879 h 328239"/>
                  <a:gd name="connsiteX2101" fmla="*/ 237597 w 281897"/>
                  <a:gd name="connsiteY2101" fmla="*/ 140000 h 328239"/>
                  <a:gd name="connsiteX2102" fmla="*/ 237667 w 281897"/>
                  <a:gd name="connsiteY2102" fmla="*/ 139467 h 328239"/>
                  <a:gd name="connsiteX2103" fmla="*/ 237956 w 281897"/>
                  <a:gd name="connsiteY2103" fmla="*/ 138669 h 328239"/>
                  <a:gd name="connsiteX2104" fmla="*/ 238234 w 281897"/>
                  <a:gd name="connsiteY2104" fmla="*/ 138241 h 328239"/>
                  <a:gd name="connsiteX2105" fmla="*/ 238777 w 281897"/>
                  <a:gd name="connsiteY2105" fmla="*/ 137570 h 328239"/>
                  <a:gd name="connsiteX2106" fmla="*/ 238743 w 281897"/>
                  <a:gd name="connsiteY2106" fmla="*/ 137628 h 328239"/>
                  <a:gd name="connsiteX2107" fmla="*/ 238858 w 281897"/>
                  <a:gd name="connsiteY2107" fmla="*/ 137478 h 328239"/>
                  <a:gd name="connsiteX2108" fmla="*/ 239090 w 281897"/>
                  <a:gd name="connsiteY2108" fmla="*/ 136876 h 328239"/>
                  <a:gd name="connsiteX2109" fmla="*/ 239032 w 281897"/>
                  <a:gd name="connsiteY2109" fmla="*/ 136887 h 328239"/>
                  <a:gd name="connsiteX2110" fmla="*/ 238639 w 281897"/>
                  <a:gd name="connsiteY2110" fmla="*/ 136945 h 328239"/>
                  <a:gd name="connsiteX2111" fmla="*/ 237725 w 281897"/>
                  <a:gd name="connsiteY2111" fmla="*/ 137211 h 328239"/>
                  <a:gd name="connsiteX2112" fmla="*/ 237019 w 281897"/>
                  <a:gd name="connsiteY2112" fmla="*/ 137281 h 328239"/>
                  <a:gd name="connsiteX2113" fmla="*/ 236498 w 281897"/>
                  <a:gd name="connsiteY2113" fmla="*/ 137246 h 328239"/>
                  <a:gd name="connsiteX2114" fmla="*/ 236093 w 281897"/>
                  <a:gd name="connsiteY2114" fmla="*/ 137165 h 328239"/>
                  <a:gd name="connsiteX2115" fmla="*/ 235642 w 281897"/>
                  <a:gd name="connsiteY2115" fmla="*/ 137026 h 328239"/>
                  <a:gd name="connsiteX2116" fmla="*/ 234184 w 281897"/>
                  <a:gd name="connsiteY2116" fmla="*/ 135152 h 328239"/>
                  <a:gd name="connsiteX2117" fmla="*/ 234173 w 281897"/>
                  <a:gd name="connsiteY2117" fmla="*/ 134620 h 328239"/>
                  <a:gd name="connsiteX2118" fmla="*/ 234277 w 281897"/>
                  <a:gd name="connsiteY2118" fmla="*/ 133706 h 328239"/>
                  <a:gd name="connsiteX2119" fmla="*/ 234358 w 281897"/>
                  <a:gd name="connsiteY2119" fmla="*/ 133197 h 328239"/>
                  <a:gd name="connsiteX2120" fmla="*/ 234439 w 281897"/>
                  <a:gd name="connsiteY2120" fmla="*/ 132676 h 328239"/>
                  <a:gd name="connsiteX2121" fmla="*/ 234497 w 281897"/>
                  <a:gd name="connsiteY2121" fmla="*/ 132317 h 328239"/>
                  <a:gd name="connsiteX2122" fmla="*/ 234497 w 281897"/>
                  <a:gd name="connsiteY2122" fmla="*/ 132121 h 328239"/>
                  <a:gd name="connsiteX2123" fmla="*/ 234427 w 281897"/>
                  <a:gd name="connsiteY2123" fmla="*/ 131762 h 328239"/>
                  <a:gd name="connsiteX2124" fmla="*/ 234346 w 281897"/>
                  <a:gd name="connsiteY2124" fmla="*/ 131299 h 328239"/>
                  <a:gd name="connsiteX2125" fmla="*/ 234242 w 281897"/>
                  <a:gd name="connsiteY2125" fmla="*/ 130929 h 328239"/>
                  <a:gd name="connsiteX2126" fmla="*/ 234092 w 281897"/>
                  <a:gd name="connsiteY2126" fmla="*/ 130501 h 328239"/>
                  <a:gd name="connsiteX2127" fmla="*/ 233930 w 281897"/>
                  <a:gd name="connsiteY2127" fmla="*/ 129645 h 328239"/>
                  <a:gd name="connsiteX2128" fmla="*/ 233907 w 281897"/>
                  <a:gd name="connsiteY2128" fmla="*/ 128812 h 328239"/>
                  <a:gd name="connsiteX2129" fmla="*/ 235376 w 281897"/>
                  <a:gd name="connsiteY2129" fmla="*/ 126868 h 328239"/>
                  <a:gd name="connsiteX2130" fmla="*/ 236302 w 281897"/>
                  <a:gd name="connsiteY2130" fmla="*/ 125850 h 328239"/>
                  <a:gd name="connsiteX2131" fmla="*/ 236845 w 281897"/>
                  <a:gd name="connsiteY2131" fmla="*/ 125584 h 328239"/>
                  <a:gd name="connsiteX2132" fmla="*/ 236857 w 281897"/>
                  <a:gd name="connsiteY2132" fmla="*/ 125179 h 328239"/>
                  <a:gd name="connsiteX2133" fmla="*/ 236973 w 281897"/>
                  <a:gd name="connsiteY2133" fmla="*/ 124566 h 328239"/>
                  <a:gd name="connsiteX2134" fmla="*/ 237042 w 281897"/>
                  <a:gd name="connsiteY2134" fmla="*/ 124381 h 328239"/>
                  <a:gd name="connsiteX2135" fmla="*/ 236787 w 281897"/>
                  <a:gd name="connsiteY2135" fmla="*/ 123513 h 328239"/>
                  <a:gd name="connsiteX2136" fmla="*/ 236764 w 281897"/>
                  <a:gd name="connsiteY2136" fmla="*/ 122992 h 328239"/>
                  <a:gd name="connsiteX2137" fmla="*/ 236822 w 281897"/>
                  <a:gd name="connsiteY2137" fmla="*/ 122379 h 328239"/>
                  <a:gd name="connsiteX2138" fmla="*/ 236961 w 281897"/>
                  <a:gd name="connsiteY2138" fmla="*/ 121882 h 328239"/>
                  <a:gd name="connsiteX2139" fmla="*/ 237459 w 281897"/>
                  <a:gd name="connsiteY2139" fmla="*/ 120991 h 328239"/>
                  <a:gd name="connsiteX2140" fmla="*/ 237736 w 281897"/>
                  <a:gd name="connsiteY2140" fmla="*/ 120713 h 328239"/>
                  <a:gd name="connsiteX2141" fmla="*/ 238303 w 281897"/>
                  <a:gd name="connsiteY2141" fmla="*/ 119949 h 328239"/>
                  <a:gd name="connsiteX2142" fmla="*/ 238824 w 281897"/>
                  <a:gd name="connsiteY2142" fmla="*/ 119383 h 328239"/>
                  <a:gd name="connsiteX2143" fmla="*/ 239078 w 281897"/>
                  <a:gd name="connsiteY2143" fmla="*/ 119151 h 328239"/>
                  <a:gd name="connsiteX2144" fmla="*/ 239275 w 281897"/>
                  <a:gd name="connsiteY2144" fmla="*/ 118202 h 328239"/>
                  <a:gd name="connsiteX2145" fmla="*/ 239518 w 281897"/>
                  <a:gd name="connsiteY2145" fmla="*/ 117740 h 328239"/>
                  <a:gd name="connsiteX2146" fmla="*/ 239958 w 281897"/>
                  <a:gd name="connsiteY2146" fmla="*/ 117150 h 328239"/>
                  <a:gd name="connsiteX2147" fmla="*/ 240733 w 281897"/>
                  <a:gd name="connsiteY2147" fmla="*/ 116467 h 328239"/>
                  <a:gd name="connsiteX2148" fmla="*/ 240872 w 281897"/>
                  <a:gd name="connsiteY2148" fmla="*/ 116317 h 328239"/>
                  <a:gd name="connsiteX2149" fmla="*/ 240906 w 281897"/>
                  <a:gd name="connsiteY2149" fmla="*/ 116247 h 328239"/>
                  <a:gd name="connsiteX2150" fmla="*/ 241045 w 281897"/>
                  <a:gd name="connsiteY2150" fmla="*/ 115900 h 328239"/>
                  <a:gd name="connsiteX2151" fmla="*/ 241242 w 281897"/>
                  <a:gd name="connsiteY2151" fmla="*/ 115507 h 328239"/>
                  <a:gd name="connsiteX2152" fmla="*/ 241381 w 281897"/>
                  <a:gd name="connsiteY2152" fmla="*/ 114570 h 328239"/>
                  <a:gd name="connsiteX2153" fmla="*/ 241577 w 281897"/>
                  <a:gd name="connsiteY2153" fmla="*/ 114084 h 328239"/>
                  <a:gd name="connsiteX2154" fmla="*/ 241820 w 281897"/>
                  <a:gd name="connsiteY2154" fmla="*/ 113644 h 328239"/>
                  <a:gd name="connsiteX2155" fmla="*/ 242133 w 281897"/>
                  <a:gd name="connsiteY2155" fmla="*/ 113228 h 328239"/>
                  <a:gd name="connsiteX2156" fmla="*/ 242700 w 281897"/>
                  <a:gd name="connsiteY2156" fmla="*/ 112707 h 328239"/>
                  <a:gd name="connsiteX2157" fmla="*/ 243047 w 281897"/>
                  <a:gd name="connsiteY2157" fmla="*/ 112510 h 328239"/>
                  <a:gd name="connsiteX2158" fmla="*/ 243301 w 281897"/>
                  <a:gd name="connsiteY2158" fmla="*/ 112302 h 328239"/>
                  <a:gd name="connsiteX2159" fmla="*/ 243625 w 281897"/>
                  <a:gd name="connsiteY2159" fmla="*/ 112013 h 328239"/>
                  <a:gd name="connsiteX2160" fmla="*/ 243972 w 281897"/>
                  <a:gd name="connsiteY2160" fmla="*/ 111654 h 328239"/>
                  <a:gd name="connsiteX2161" fmla="*/ 244331 w 281897"/>
                  <a:gd name="connsiteY2161" fmla="*/ 111295 h 328239"/>
                  <a:gd name="connsiteX2162" fmla="*/ 244701 w 281897"/>
                  <a:gd name="connsiteY2162" fmla="*/ 110925 h 328239"/>
                  <a:gd name="connsiteX2163" fmla="*/ 245060 w 281897"/>
                  <a:gd name="connsiteY2163" fmla="*/ 110532 h 328239"/>
                  <a:gd name="connsiteX2164" fmla="*/ 248346 w 281897"/>
                  <a:gd name="connsiteY2164" fmla="*/ 107084 h 328239"/>
                  <a:gd name="connsiteX2165" fmla="*/ 248519 w 281897"/>
                  <a:gd name="connsiteY2165" fmla="*/ 106876 h 328239"/>
                  <a:gd name="connsiteX2166" fmla="*/ 248623 w 281897"/>
                  <a:gd name="connsiteY2166" fmla="*/ 106239 h 328239"/>
                  <a:gd name="connsiteX2167" fmla="*/ 248681 w 281897"/>
                  <a:gd name="connsiteY2167" fmla="*/ 105753 h 328239"/>
                  <a:gd name="connsiteX2168" fmla="*/ 248670 w 281897"/>
                  <a:gd name="connsiteY2168" fmla="*/ 105846 h 328239"/>
                  <a:gd name="connsiteX2169" fmla="*/ 248751 w 281897"/>
                  <a:gd name="connsiteY2169" fmla="*/ 104978 h 328239"/>
                  <a:gd name="connsiteX2170" fmla="*/ 249028 w 281897"/>
                  <a:gd name="connsiteY2170" fmla="*/ 103891 h 328239"/>
                  <a:gd name="connsiteX2171" fmla="*/ 249630 w 281897"/>
                  <a:gd name="connsiteY2171" fmla="*/ 102896 h 328239"/>
                  <a:gd name="connsiteX2172" fmla="*/ 250035 w 281897"/>
                  <a:gd name="connsiteY2172" fmla="*/ 102537 h 328239"/>
                  <a:gd name="connsiteX2173" fmla="*/ 250498 w 281897"/>
                  <a:gd name="connsiteY2173" fmla="*/ 102225 h 328239"/>
                  <a:gd name="connsiteX2174" fmla="*/ 250984 w 281897"/>
                  <a:gd name="connsiteY2174" fmla="*/ 101993 h 328239"/>
                  <a:gd name="connsiteX2175" fmla="*/ 251053 w 281897"/>
                  <a:gd name="connsiteY2175" fmla="*/ 101970 h 328239"/>
                  <a:gd name="connsiteX2176" fmla="*/ 251261 w 281897"/>
                  <a:gd name="connsiteY2176" fmla="*/ 101635 h 328239"/>
                  <a:gd name="connsiteX2177" fmla="*/ 251863 w 281897"/>
                  <a:gd name="connsiteY2177" fmla="*/ 100952 h 328239"/>
                  <a:gd name="connsiteX2178" fmla="*/ 252499 w 281897"/>
                  <a:gd name="connsiteY2178" fmla="*/ 100512 h 328239"/>
                  <a:gd name="connsiteX2179" fmla="*/ 252997 w 281897"/>
                  <a:gd name="connsiteY2179" fmla="*/ 100304 h 328239"/>
                  <a:gd name="connsiteX2180" fmla="*/ 253818 w 281897"/>
                  <a:gd name="connsiteY2180" fmla="*/ 100061 h 328239"/>
                  <a:gd name="connsiteX2181" fmla="*/ 254524 w 281897"/>
                  <a:gd name="connsiteY2181" fmla="*/ 99969 h 328239"/>
                  <a:gd name="connsiteX2182" fmla="*/ 254952 w 281897"/>
                  <a:gd name="connsiteY2182" fmla="*/ 99888 h 328239"/>
                  <a:gd name="connsiteX2183" fmla="*/ 255264 w 281897"/>
                  <a:gd name="connsiteY2183" fmla="*/ 99460 h 328239"/>
                  <a:gd name="connsiteX2184" fmla="*/ 256572 w 281897"/>
                  <a:gd name="connsiteY2184" fmla="*/ 98638 h 328239"/>
                  <a:gd name="connsiteX2185" fmla="*/ 256768 w 281897"/>
                  <a:gd name="connsiteY2185" fmla="*/ 98349 h 328239"/>
                  <a:gd name="connsiteX2186" fmla="*/ 257115 w 281897"/>
                  <a:gd name="connsiteY2186" fmla="*/ 97932 h 328239"/>
                  <a:gd name="connsiteX2187" fmla="*/ 257613 w 281897"/>
                  <a:gd name="connsiteY2187" fmla="*/ 97470 h 328239"/>
                  <a:gd name="connsiteX2188" fmla="*/ 257810 w 281897"/>
                  <a:gd name="connsiteY2188" fmla="*/ 97238 h 328239"/>
                  <a:gd name="connsiteX2189" fmla="*/ 258006 w 281897"/>
                  <a:gd name="connsiteY2189" fmla="*/ 96914 h 328239"/>
                  <a:gd name="connsiteX2190" fmla="*/ 258365 w 281897"/>
                  <a:gd name="connsiteY2190" fmla="*/ 96498 h 328239"/>
                  <a:gd name="connsiteX2191" fmla="*/ 258573 w 281897"/>
                  <a:gd name="connsiteY2191" fmla="*/ 96313 h 328239"/>
                  <a:gd name="connsiteX2192" fmla="*/ 258724 w 281897"/>
                  <a:gd name="connsiteY2192" fmla="*/ 96104 h 328239"/>
                  <a:gd name="connsiteX2193" fmla="*/ 259013 w 281897"/>
                  <a:gd name="connsiteY2193" fmla="*/ 95665 h 328239"/>
                  <a:gd name="connsiteX2194" fmla="*/ 259464 w 281897"/>
                  <a:gd name="connsiteY2194" fmla="*/ 95086 h 328239"/>
                  <a:gd name="connsiteX2195" fmla="*/ 259545 w 281897"/>
                  <a:gd name="connsiteY2195" fmla="*/ 95005 h 328239"/>
                  <a:gd name="connsiteX2196" fmla="*/ 259186 w 281897"/>
                  <a:gd name="connsiteY2196" fmla="*/ 94936 h 328239"/>
                  <a:gd name="connsiteX2197" fmla="*/ 258689 w 281897"/>
                  <a:gd name="connsiteY2197" fmla="*/ 94774 h 328239"/>
                  <a:gd name="connsiteX2198" fmla="*/ 258238 w 281897"/>
                  <a:gd name="connsiteY2198" fmla="*/ 94566 h 328239"/>
                  <a:gd name="connsiteX2199" fmla="*/ 257324 w 281897"/>
                  <a:gd name="connsiteY2199" fmla="*/ 93987 h 328239"/>
                  <a:gd name="connsiteX2200" fmla="*/ 256757 w 281897"/>
                  <a:gd name="connsiteY2200" fmla="*/ 93571 h 328239"/>
                  <a:gd name="connsiteX2201" fmla="*/ 256271 w 281897"/>
                  <a:gd name="connsiteY2201" fmla="*/ 93073 h 328239"/>
                  <a:gd name="connsiteX2202" fmla="*/ 256190 w 281897"/>
                  <a:gd name="connsiteY2202" fmla="*/ 93004 h 328239"/>
                  <a:gd name="connsiteX2203" fmla="*/ 255820 w 281897"/>
                  <a:gd name="connsiteY2203" fmla="*/ 93015 h 328239"/>
                  <a:gd name="connsiteX2204" fmla="*/ 254304 w 281897"/>
                  <a:gd name="connsiteY2204" fmla="*/ 92402 h 328239"/>
                  <a:gd name="connsiteX2205" fmla="*/ 253737 w 281897"/>
                  <a:gd name="connsiteY2205" fmla="*/ 90863 h 328239"/>
                  <a:gd name="connsiteX2206" fmla="*/ 253772 w 281897"/>
                  <a:gd name="connsiteY2206" fmla="*/ 90354 h 328239"/>
                  <a:gd name="connsiteX2207" fmla="*/ 253807 w 281897"/>
                  <a:gd name="connsiteY2207" fmla="*/ 89857 h 328239"/>
                  <a:gd name="connsiteX2208" fmla="*/ 253818 w 281897"/>
                  <a:gd name="connsiteY2208" fmla="*/ 89417 h 328239"/>
                  <a:gd name="connsiteX2209" fmla="*/ 253807 w 281897"/>
                  <a:gd name="connsiteY2209" fmla="*/ 89082 h 328239"/>
                  <a:gd name="connsiteX2210" fmla="*/ 253749 w 281897"/>
                  <a:gd name="connsiteY2210" fmla="*/ 88769 h 328239"/>
                  <a:gd name="connsiteX2211" fmla="*/ 253633 w 281897"/>
                  <a:gd name="connsiteY2211" fmla="*/ 88353 h 328239"/>
                  <a:gd name="connsiteX2212" fmla="*/ 253598 w 281897"/>
                  <a:gd name="connsiteY2212" fmla="*/ 87473 h 328239"/>
                  <a:gd name="connsiteX2213" fmla="*/ 253795 w 281897"/>
                  <a:gd name="connsiteY2213" fmla="*/ 86513 h 328239"/>
                  <a:gd name="connsiteX2214" fmla="*/ 253818 w 281897"/>
                  <a:gd name="connsiteY2214" fmla="*/ 86201 h 328239"/>
                  <a:gd name="connsiteX2215" fmla="*/ 253807 w 281897"/>
                  <a:gd name="connsiteY2215" fmla="*/ 85830 h 328239"/>
                  <a:gd name="connsiteX2216" fmla="*/ 253772 w 281897"/>
                  <a:gd name="connsiteY2216" fmla="*/ 85368 h 328239"/>
                  <a:gd name="connsiteX2217" fmla="*/ 253772 w 281897"/>
                  <a:gd name="connsiteY2217" fmla="*/ 85345 h 328239"/>
                  <a:gd name="connsiteX2218" fmla="*/ 253459 w 281897"/>
                  <a:gd name="connsiteY2218" fmla="*/ 84882 h 328239"/>
                  <a:gd name="connsiteX2219" fmla="*/ 253124 w 281897"/>
                  <a:gd name="connsiteY2219" fmla="*/ 83933 h 328239"/>
                  <a:gd name="connsiteX2220" fmla="*/ 253101 w 281897"/>
                  <a:gd name="connsiteY2220" fmla="*/ 83540 h 328239"/>
                  <a:gd name="connsiteX2221" fmla="*/ 254015 w 281897"/>
                  <a:gd name="connsiteY2221" fmla="*/ 81677 h 328239"/>
                  <a:gd name="connsiteX2222" fmla="*/ 254385 w 281897"/>
                  <a:gd name="connsiteY2222" fmla="*/ 81434 h 328239"/>
                  <a:gd name="connsiteX2223" fmla="*/ 253841 w 281897"/>
                  <a:gd name="connsiteY2223" fmla="*/ 80127 h 328239"/>
                  <a:gd name="connsiteX2224" fmla="*/ 254767 w 281897"/>
                  <a:gd name="connsiteY2224" fmla="*/ 77593 h 328239"/>
                  <a:gd name="connsiteX2225" fmla="*/ 255195 w 281897"/>
                  <a:gd name="connsiteY2225" fmla="*/ 77361 h 328239"/>
                  <a:gd name="connsiteX2226" fmla="*/ 256190 w 281897"/>
                  <a:gd name="connsiteY2226" fmla="*/ 76933 h 328239"/>
                  <a:gd name="connsiteX2227" fmla="*/ 256294 w 281897"/>
                  <a:gd name="connsiteY2227" fmla="*/ 76864 h 328239"/>
                  <a:gd name="connsiteX2228" fmla="*/ 256433 w 281897"/>
                  <a:gd name="connsiteY2228" fmla="*/ 76725 h 328239"/>
                  <a:gd name="connsiteX2229" fmla="*/ 256537 w 281897"/>
                  <a:gd name="connsiteY2229" fmla="*/ 76575 h 328239"/>
                  <a:gd name="connsiteX2230" fmla="*/ 256687 w 281897"/>
                  <a:gd name="connsiteY2230" fmla="*/ 76262 h 328239"/>
                  <a:gd name="connsiteX2231" fmla="*/ 256954 w 281897"/>
                  <a:gd name="connsiteY2231" fmla="*/ 75834 h 328239"/>
                  <a:gd name="connsiteX2232" fmla="*/ 257243 w 281897"/>
                  <a:gd name="connsiteY2232" fmla="*/ 75499 h 328239"/>
                  <a:gd name="connsiteX2233" fmla="*/ 259522 w 281897"/>
                  <a:gd name="connsiteY2233" fmla="*/ 74909 h 328239"/>
                  <a:gd name="connsiteX2234" fmla="*/ 259684 w 281897"/>
                  <a:gd name="connsiteY2234" fmla="*/ 74978 h 328239"/>
                  <a:gd name="connsiteX2235" fmla="*/ 259719 w 281897"/>
                  <a:gd name="connsiteY2235" fmla="*/ 74967 h 328239"/>
                  <a:gd name="connsiteX2236" fmla="*/ 259950 w 281897"/>
                  <a:gd name="connsiteY2236" fmla="*/ 74793 h 328239"/>
                  <a:gd name="connsiteX2237" fmla="*/ 260286 w 281897"/>
                  <a:gd name="connsiteY2237" fmla="*/ 74527 h 328239"/>
                  <a:gd name="connsiteX2238" fmla="*/ 261026 w 281897"/>
                  <a:gd name="connsiteY2238" fmla="*/ 73844 h 328239"/>
                  <a:gd name="connsiteX2239" fmla="*/ 261790 w 281897"/>
                  <a:gd name="connsiteY2239" fmla="*/ 73393 h 328239"/>
                  <a:gd name="connsiteX2240" fmla="*/ 261986 w 281897"/>
                  <a:gd name="connsiteY2240" fmla="*/ 73324 h 328239"/>
                  <a:gd name="connsiteX2241" fmla="*/ 261142 w 281897"/>
                  <a:gd name="connsiteY2241" fmla="*/ 70836 h 328239"/>
                  <a:gd name="connsiteX2242" fmla="*/ 261338 w 281897"/>
                  <a:gd name="connsiteY2242" fmla="*/ 70339 h 328239"/>
                  <a:gd name="connsiteX2243" fmla="*/ 261651 w 281897"/>
                  <a:gd name="connsiteY2243" fmla="*/ 69725 h 328239"/>
                  <a:gd name="connsiteX2244" fmla="*/ 262646 w 281897"/>
                  <a:gd name="connsiteY2244" fmla="*/ 68788 h 328239"/>
                  <a:gd name="connsiteX2245" fmla="*/ 263745 w 281897"/>
                  <a:gd name="connsiteY2245" fmla="*/ 68302 h 328239"/>
                  <a:gd name="connsiteX2246" fmla="*/ 263317 w 281897"/>
                  <a:gd name="connsiteY2246" fmla="*/ 67701 h 328239"/>
                  <a:gd name="connsiteX2247" fmla="*/ 263143 w 281897"/>
                  <a:gd name="connsiteY2247" fmla="*/ 67562 h 328239"/>
                  <a:gd name="connsiteX2248" fmla="*/ 262993 w 281897"/>
                  <a:gd name="connsiteY2248" fmla="*/ 67458 h 328239"/>
                  <a:gd name="connsiteX2249" fmla="*/ 262923 w 281897"/>
                  <a:gd name="connsiteY2249" fmla="*/ 67458 h 328239"/>
                  <a:gd name="connsiteX2250" fmla="*/ 261003 w 281897"/>
                  <a:gd name="connsiteY2250" fmla="*/ 66069 h 328239"/>
                  <a:gd name="connsiteX2251" fmla="*/ 260864 w 281897"/>
                  <a:gd name="connsiteY2251" fmla="*/ 65653 h 328239"/>
                  <a:gd name="connsiteX2252" fmla="*/ 260771 w 281897"/>
                  <a:gd name="connsiteY2252" fmla="*/ 65075 h 328239"/>
                  <a:gd name="connsiteX2253" fmla="*/ 260771 w 281897"/>
                  <a:gd name="connsiteY2253" fmla="*/ 64658 h 328239"/>
                  <a:gd name="connsiteX2254" fmla="*/ 260563 w 281897"/>
                  <a:gd name="connsiteY2254" fmla="*/ 63119 h 328239"/>
                  <a:gd name="connsiteX2255" fmla="*/ 260482 w 281897"/>
                  <a:gd name="connsiteY2255" fmla="*/ 61916 h 328239"/>
                  <a:gd name="connsiteX2256" fmla="*/ 260239 w 281897"/>
                  <a:gd name="connsiteY2256" fmla="*/ 61638 h 328239"/>
                  <a:gd name="connsiteX2257" fmla="*/ 260008 w 281897"/>
                  <a:gd name="connsiteY2257" fmla="*/ 61800 h 328239"/>
                  <a:gd name="connsiteX2258" fmla="*/ 259568 w 281897"/>
                  <a:gd name="connsiteY2258" fmla="*/ 62043 h 328239"/>
                  <a:gd name="connsiteX2259" fmla="*/ 258539 w 281897"/>
                  <a:gd name="connsiteY2259" fmla="*/ 62460 h 328239"/>
                  <a:gd name="connsiteX2260" fmla="*/ 257451 w 281897"/>
                  <a:gd name="connsiteY2260" fmla="*/ 62703 h 328239"/>
                  <a:gd name="connsiteX2261" fmla="*/ 256826 w 281897"/>
                  <a:gd name="connsiteY2261" fmla="*/ 63281 h 328239"/>
                  <a:gd name="connsiteX2262" fmla="*/ 256410 w 281897"/>
                  <a:gd name="connsiteY2262" fmla="*/ 63536 h 328239"/>
                  <a:gd name="connsiteX2263" fmla="*/ 255704 w 281897"/>
                  <a:gd name="connsiteY2263" fmla="*/ 63790 h 328239"/>
                  <a:gd name="connsiteX2264" fmla="*/ 255183 w 281897"/>
                  <a:gd name="connsiteY2264" fmla="*/ 63871 h 328239"/>
                  <a:gd name="connsiteX2265" fmla="*/ 254073 w 281897"/>
                  <a:gd name="connsiteY2265" fmla="*/ 63941 h 328239"/>
                  <a:gd name="connsiteX2266" fmla="*/ 253807 w 281897"/>
                  <a:gd name="connsiteY2266" fmla="*/ 63999 h 328239"/>
                  <a:gd name="connsiteX2267" fmla="*/ 253413 w 281897"/>
                  <a:gd name="connsiteY2267" fmla="*/ 64114 h 328239"/>
                  <a:gd name="connsiteX2268" fmla="*/ 251955 w 281897"/>
                  <a:gd name="connsiteY2268" fmla="*/ 64681 h 328239"/>
                  <a:gd name="connsiteX2269" fmla="*/ 250324 w 281897"/>
                  <a:gd name="connsiteY2269" fmla="*/ 65202 h 328239"/>
                  <a:gd name="connsiteX2270" fmla="*/ 247929 w 281897"/>
                  <a:gd name="connsiteY2270" fmla="*/ 64195 h 328239"/>
                  <a:gd name="connsiteX2271" fmla="*/ 247767 w 281897"/>
                  <a:gd name="connsiteY2271" fmla="*/ 63871 h 328239"/>
                  <a:gd name="connsiteX2272" fmla="*/ 247559 w 281897"/>
                  <a:gd name="connsiteY2272" fmla="*/ 62980 h 328239"/>
                  <a:gd name="connsiteX2273" fmla="*/ 247524 w 281897"/>
                  <a:gd name="connsiteY2273" fmla="*/ 58700 h 328239"/>
                  <a:gd name="connsiteX2274" fmla="*/ 247975 w 281897"/>
                  <a:gd name="connsiteY2274" fmla="*/ 57392 h 328239"/>
                  <a:gd name="connsiteX2275" fmla="*/ 248311 w 281897"/>
                  <a:gd name="connsiteY2275" fmla="*/ 56999 h 328239"/>
                  <a:gd name="connsiteX2276" fmla="*/ 248913 w 281897"/>
                  <a:gd name="connsiteY2276" fmla="*/ 56420 h 328239"/>
                  <a:gd name="connsiteX2277" fmla="*/ 248878 w 281897"/>
                  <a:gd name="connsiteY2277" fmla="*/ 56478 h 328239"/>
                  <a:gd name="connsiteX2278" fmla="*/ 249051 w 281897"/>
                  <a:gd name="connsiteY2278" fmla="*/ 56305 h 328239"/>
                  <a:gd name="connsiteX2279" fmla="*/ 249445 w 281897"/>
                  <a:gd name="connsiteY2279" fmla="*/ 55622 h 328239"/>
                  <a:gd name="connsiteX2280" fmla="*/ 249711 w 281897"/>
                  <a:gd name="connsiteY2280" fmla="*/ 55275 h 328239"/>
                  <a:gd name="connsiteX2281" fmla="*/ 250544 w 281897"/>
                  <a:gd name="connsiteY2281" fmla="*/ 54419 h 328239"/>
                  <a:gd name="connsiteX2282" fmla="*/ 250660 w 281897"/>
                  <a:gd name="connsiteY2282" fmla="*/ 54315 h 328239"/>
                  <a:gd name="connsiteX2283" fmla="*/ 250509 w 281897"/>
                  <a:gd name="connsiteY2283" fmla="*/ 54141 h 328239"/>
                  <a:gd name="connsiteX2284" fmla="*/ 250185 w 281897"/>
                  <a:gd name="connsiteY2284" fmla="*/ 53829 h 328239"/>
                  <a:gd name="connsiteX2285" fmla="*/ 249734 w 281897"/>
                  <a:gd name="connsiteY2285" fmla="*/ 53250 h 328239"/>
                  <a:gd name="connsiteX2286" fmla="*/ 249479 w 281897"/>
                  <a:gd name="connsiteY2286" fmla="*/ 52973 h 328239"/>
                  <a:gd name="connsiteX2287" fmla="*/ 248762 w 281897"/>
                  <a:gd name="connsiteY2287" fmla="*/ 52336 h 328239"/>
                  <a:gd name="connsiteX2288" fmla="*/ 248218 w 281897"/>
                  <a:gd name="connsiteY2288" fmla="*/ 51503 h 328239"/>
                  <a:gd name="connsiteX2289" fmla="*/ 248056 w 281897"/>
                  <a:gd name="connsiteY2289" fmla="*/ 51064 h 328239"/>
                  <a:gd name="connsiteX2290" fmla="*/ 247999 w 281897"/>
                  <a:gd name="connsiteY2290" fmla="*/ 50879 h 328239"/>
                  <a:gd name="connsiteX2291" fmla="*/ 247675 w 281897"/>
                  <a:gd name="connsiteY2291" fmla="*/ 50636 h 328239"/>
                  <a:gd name="connsiteX2292" fmla="*/ 247339 w 281897"/>
                  <a:gd name="connsiteY2292" fmla="*/ 50312 h 328239"/>
                  <a:gd name="connsiteX2293" fmla="*/ 246911 w 281897"/>
                  <a:gd name="connsiteY2293" fmla="*/ 49733 h 328239"/>
                  <a:gd name="connsiteX2294" fmla="*/ 246703 w 281897"/>
                  <a:gd name="connsiteY2294" fmla="*/ 49294 h 328239"/>
                  <a:gd name="connsiteX2295" fmla="*/ 246460 w 281897"/>
                  <a:gd name="connsiteY2295" fmla="*/ 48831 h 328239"/>
                  <a:gd name="connsiteX2296" fmla="*/ 246217 w 281897"/>
                  <a:gd name="connsiteY2296" fmla="*/ 48368 h 328239"/>
                  <a:gd name="connsiteX2297" fmla="*/ 245708 w 281897"/>
                  <a:gd name="connsiteY2297" fmla="*/ 47419 h 328239"/>
                  <a:gd name="connsiteX2298" fmla="*/ 245476 w 281897"/>
                  <a:gd name="connsiteY2298" fmla="*/ 46366 h 328239"/>
                  <a:gd name="connsiteX2299" fmla="*/ 245511 w 281897"/>
                  <a:gd name="connsiteY2299" fmla="*/ 45904 h 328239"/>
                  <a:gd name="connsiteX2300" fmla="*/ 244967 w 281897"/>
                  <a:gd name="connsiteY2300" fmla="*/ 45325 h 328239"/>
                  <a:gd name="connsiteX2301" fmla="*/ 244146 w 281897"/>
                  <a:gd name="connsiteY2301" fmla="*/ 45256 h 328239"/>
                  <a:gd name="connsiteX2302" fmla="*/ 242607 w 281897"/>
                  <a:gd name="connsiteY2302" fmla="*/ 44793 h 328239"/>
                  <a:gd name="connsiteX2303" fmla="*/ 241589 w 281897"/>
                  <a:gd name="connsiteY2303" fmla="*/ 44099 h 328239"/>
                  <a:gd name="connsiteX2304" fmla="*/ 241300 w 281897"/>
                  <a:gd name="connsiteY2304" fmla="*/ 43740 h 328239"/>
                  <a:gd name="connsiteX2305" fmla="*/ 240941 w 281897"/>
                  <a:gd name="connsiteY2305" fmla="*/ 42942 h 328239"/>
                  <a:gd name="connsiteX2306" fmla="*/ 240015 w 281897"/>
                  <a:gd name="connsiteY2306" fmla="*/ 38800 h 328239"/>
                  <a:gd name="connsiteX2307" fmla="*/ 239923 w 281897"/>
                  <a:gd name="connsiteY2307" fmla="*/ 38430 h 328239"/>
                  <a:gd name="connsiteX2308" fmla="*/ 239379 w 281897"/>
                  <a:gd name="connsiteY2308" fmla="*/ 37053 h 328239"/>
                  <a:gd name="connsiteX2309" fmla="*/ 239449 w 281897"/>
                  <a:gd name="connsiteY2309" fmla="*/ 35422 h 328239"/>
                  <a:gd name="connsiteX2310" fmla="*/ 240189 w 281897"/>
                  <a:gd name="connsiteY2310" fmla="*/ 33941 h 328239"/>
                  <a:gd name="connsiteX2311" fmla="*/ 239344 w 281897"/>
                  <a:gd name="connsiteY2311" fmla="*/ 32518 h 328239"/>
                  <a:gd name="connsiteX2312" fmla="*/ 239310 w 281897"/>
                  <a:gd name="connsiteY2312" fmla="*/ 32078 h 328239"/>
                  <a:gd name="connsiteX2313" fmla="*/ 239321 w 281897"/>
                  <a:gd name="connsiteY2313" fmla="*/ 31476 h 328239"/>
                  <a:gd name="connsiteX2314" fmla="*/ 239414 w 281897"/>
                  <a:gd name="connsiteY2314" fmla="*/ 30979 h 328239"/>
                  <a:gd name="connsiteX2315" fmla="*/ 239449 w 281897"/>
                  <a:gd name="connsiteY2315" fmla="*/ 30736 h 328239"/>
                  <a:gd name="connsiteX2316" fmla="*/ 239425 w 281897"/>
                  <a:gd name="connsiteY2316" fmla="*/ 30493 h 328239"/>
                  <a:gd name="connsiteX2317" fmla="*/ 239518 w 281897"/>
                  <a:gd name="connsiteY2317" fmla="*/ 29579 h 328239"/>
                  <a:gd name="connsiteX2318" fmla="*/ 239946 w 281897"/>
                  <a:gd name="connsiteY2318" fmla="*/ 28491 h 328239"/>
                  <a:gd name="connsiteX2319" fmla="*/ 239923 w 281897"/>
                  <a:gd name="connsiteY2319" fmla="*/ 28549 h 328239"/>
                  <a:gd name="connsiteX2320" fmla="*/ 239981 w 281897"/>
                  <a:gd name="connsiteY2320" fmla="*/ 28387 h 328239"/>
                  <a:gd name="connsiteX2321" fmla="*/ 239981 w 281897"/>
                  <a:gd name="connsiteY2321" fmla="*/ 28017 h 328239"/>
                  <a:gd name="connsiteX2322" fmla="*/ 240039 w 281897"/>
                  <a:gd name="connsiteY2322" fmla="*/ 27520 h 328239"/>
                  <a:gd name="connsiteX2323" fmla="*/ 240062 w 281897"/>
                  <a:gd name="connsiteY2323" fmla="*/ 27207 h 328239"/>
                  <a:gd name="connsiteX2324" fmla="*/ 240039 w 281897"/>
                  <a:gd name="connsiteY2324" fmla="*/ 26929 h 328239"/>
                  <a:gd name="connsiteX2325" fmla="*/ 239958 w 281897"/>
                  <a:gd name="connsiteY2325" fmla="*/ 26397 h 328239"/>
                  <a:gd name="connsiteX2326" fmla="*/ 240039 w 281897"/>
                  <a:gd name="connsiteY2326" fmla="*/ 25483 h 328239"/>
                  <a:gd name="connsiteX2327" fmla="*/ 239981 w 281897"/>
                  <a:gd name="connsiteY2327" fmla="*/ 25321 h 328239"/>
                  <a:gd name="connsiteX2328" fmla="*/ 239911 w 281897"/>
                  <a:gd name="connsiteY2328" fmla="*/ 24292 h 328239"/>
                  <a:gd name="connsiteX2329" fmla="*/ 239703 w 281897"/>
                  <a:gd name="connsiteY2329" fmla="*/ 24002 h 328239"/>
                  <a:gd name="connsiteX2330" fmla="*/ 239344 w 281897"/>
                  <a:gd name="connsiteY2330" fmla="*/ 23887 h 328239"/>
                  <a:gd name="connsiteX2331" fmla="*/ 238974 w 281897"/>
                  <a:gd name="connsiteY2331" fmla="*/ 24303 h 328239"/>
                  <a:gd name="connsiteX2332" fmla="*/ 239055 w 281897"/>
                  <a:gd name="connsiteY2332" fmla="*/ 24211 h 328239"/>
                  <a:gd name="connsiteX2333" fmla="*/ 238731 w 281897"/>
                  <a:gd name="connsiteY2333" fmla="*/ 24569 h 328239"/>
                  <a:gd name="connsiteX2334" fmla="*/ 237771 w 281897"/>
                  <a:gd name="connsiteY2334" fmla="*/ 25819 h 328239"/>
                  <a:gd name="connsiteX2335" fmla="*/ 237100 w 281897"/>
                  <a:gd name="connsiteY2335" fmla="*/ 26524 h 328239"/>
                  <a:gd name="connsiteX2336" fmla="*/ 236707 w 281897"/>
                  <a:gd name="connsiteY2336" fmla="*/ 26848 h 328239"/>
                  <a:gd name="connsiteX2337" fmla="*/ 236313 w 281897"/>
                  <a:gd name="connsiteY2337" fmla="*/ 27172 h 328239"/>
                  <a:gd name="connsiteX2338" fmla="*/ 234682 w 281897"/>
                  <a:gd name="connsiteY2338" fmla="*/ 28619 h 328239"/>
                  <a:gd name="connsiteX2339" fmla="*/ 233988 w 281897"/>
                  <a:gd name="connsiteY2339" fmla="*/ 29105 h 328239"/>
                  <a:gd name="connsiteX2340" fmla="*/ 233560 w 281897"/>
                  <a:gd name="connsiteY2340" fmla="*/ 29359 h 328239"/>
                  <a:gd name="connsiteX2341" fmla="*/ 233120 w 281897"/>
                  <a:gd name="connsiteY2341" fmla="*/ 29625 h 328239"/>
                  <a:gd name="connsiteX2342" fmla="*/ 232727 w 281897"/>
                  <a:gd name="connsiteY2342" fmla="*/ 29880 h 328239"/>
                  <a:gd name="connsiteX2343" fmla="*/ 232622 w 281897"/>
                  <a:gd name="connsiteY2343" fmla="*/ 29961 h 328239"/>
                  <a:gd name="connsiteX2344" fmla="*/ 232460 w 281897"/>
                  <a:gd name="connsiteY2344" fmla="*/ 30528 h 328239"/>
                  <a:gd name="connsiteX2345" fmla="*/ 232102 w 281897"/>
                  <a:gd name="connsiteY2345" fmla="*/ 31222 h 328239"/>
                  <a:gd name="connsiteX2346" fmla="*/ 231824 w 281897"/>
                  <a:gd name="connsiteY2346" fmla="*/ 31569 h 328239"/>
                  <a:gd name="connsiteX2347" fmla="*/ 230309 w 281897"/>
                  <a:gd name="connsiteY2347" fmla="*/ 32321 h 328239"/>
                  <a:gd name="connsiteX2348" fmla="*/ 229175 w 281897"/>
                  <a:gd name="connsiteY2348" fmla="*/ 32356 h 328239"/>
                  <a:gd name="connsiteX2349" fmla="*/ 228966 w 281897"/>
                  <a:gd name="connsiteY2349" fmla="*/ 32876 h 328239"/>
                  <a:gd name="connsiteX2350" fmla="*/ 228631 w 281897"/>
                  <a:gd name="connsiteY2350" fmla="*/ 33397 h 328239"/>
                  <a:gd name="connsiteX2351" fmla="*/ 228284 w 281897"/>
                  <a:gd name="connsiteY2351" fmla="*/ 33813 h 328239"/>
                  <a:gd name="connsiteX2352" fmla="*/ 227497 w 281897"/>
                  <a:gd name="connsiteY2352" fmla="*/ 34646 h 328239"/>
                  <a:gd name="connsiteX2353" fmla="*/ 226791 w 281897"/>
                  <a:gd name="connsiteY2353" fmla="*/ 35283 h 328239"/>
                  <a:gd name="connsiteX2354" fmla="*/ 225796 w 281897"/>
                  <a:gd name="connsiteY2354" fmla="*/ 35942 h 328239"/>
                  <a:gd name="connsiteX2355" fmla="*/ 224304 w 281897"/>
                  <a:gd name="connsiteY2355" fmla="*/ 36775 h 328239"/>
                  <a:gd name="connsiteX2356" fmla="*/ 222059 w 281897"/>
                  <a:gd name="connsiteY2356" fmla="*/ 36544 h 328239"/>
                  <a:gd name="connsiteX2357" fmla="*/ 221701 w 281897"/>
                  <a:gd name="connsiteY2357" fmla="*/ 36255 h 328239"/>
                  <a:gd name="connsiteX2358" fmla="*/ 221620 w 281897"/>
                  <a:gd name="connsiteY2358" fmla="*/ 36255 h 328239"/>
                  <a:gd name="connsiteX2359" fmla="*/ 221180 w 281897"/>
                  <a:gd name="connsiteY2359" fmla="*/ 36220 h 328239"/>
                  <a:gd name="connsiteX2360" fmla="*/ 220671 w 281897"/>
                  <a:gd name="connsiteY2360" fmla="*/ 36127 h 328239"/>
                  <a:gd name="connsiteX2361" fmla="*/ 219873 w 281897"/>
                  <a:gd name="connsiteY2361" fmla="*/ 35780 h 328239"/>
                  <a:gd name="connsiteX2362" fmla="*/ 218103 w 281897"/>
                  <a:gd name="connsiteY2362" fmla="*/ 34496 h 328239"/>
                  <a:gd name="connsiteX2363" fmla="*/ 217212 w 281897"/>
                  <a:gd name="connsiteY2363" fmla="*/ 33756 h 328239"/>
                  <a:gd name="connsiteX2364" fmla="*/ 216471 w 281897"/>
                  <a:gd name="connsiteY2364" fmla="*/ 32298 h 328239"/>
                  <a:gd name="connsiteX2365" fmla="*/ 216460 w 281897"/>
                  <a:gd name="connsiteY2365" fmla="*/ 31881 h 328239"/>
                  <a:gd name="connsiteX2366" fmla="*/ 216541 w 281897"/>
                  <a:gd name="connsiteY2366" fmla="*/ 31187 h 328239"/>
                  <a:gd name="connsiteX2367" fmla="*/ 216344 w 281897"/>
                  <a:gd name="connsiteY2367" fmla="*/ 30516 h 328239"/>
                  <a:gd name="connsiteX2368" fmla="*/ 216286 w 281897"/>
                  <a:gd name="connsiteY2368" fmla="*/ 30157 h 328239"/>
                  <a:gd name="connsiteX2369" fmla="*/ 216564 w 281897"/>
                  <a:gd name="connsiteY2369" fmla="*/ 28862 h 328239"/>
                  <a:gd name="connsiteX2370" fmla="*/ 216737 w 281897"/>
                  <a:gd name="connsiteY2370" fmla="*/ 28584 h 328239"/>
                  <a:gd name="connsiteX2371" fmla="*/ 216228 w 281897"/>
                  <a:gd name="connsiteY2371" fmla="*/ 25171 h 328239"/>
                  <a:gd name="connsiteX2372" fmla="*/ 216113 w 281897"/>
                  <a:gd name="connsiteY2372" fmla="*/ 24778 h 328239"/>
                  <a:gd name="connsiteX2373" fmla="*/ 215453 w 281897"/>
                  <a:gd name="connsiteY2373" fmla="*/ 22498 h 328239"/>
                  <a:gd name="connsiteX2374" fmla="*/ 214493 w 281897"/>
                  <a:gd name="connsiteY2374" fmla="*/ 22082 h 328239"/>
                  <a:gd name="connsiteX2375" fmla="*/ 214076 w 281897"/>
                  <a:gd name="connsiteY2375" fmla="*/ 21746 h 328239"/>
                  <a:gd name="connsiteX2376" fmla="*/ 213185 w 281897"/>
                  <a:gd name="connsiteY2376" fmla="*/ 20971 h 328239"/>
                  <a:gd name="connsiteX2377" fmla="*/ 212526 w 281897"/>
                  <a:gd name="connsiteY2377" fmla="*/ 19780 h 328239"/>
                  <a:gd name="connsiteX2378" fmla="*/ 212445 w 281897"/>
                  <a:gd name="connsiteY2378" fmla="*/ 19328 h 328239"/>
                  <a:gd name="connsiteX2379" fmla="*/ 212433 w 281897"/>
                  <a:gd name="connsiteY2379" fmla="*/ 18877 h 328239"/>
                  <a:gd name="connsiteX2380" fmla="*/ 212086 w 281897"/>
                  <a:gd name="connsiteY2380" fmla="*/ 18553 h 328239"/>
                  <a:gd name="connsiteX2381" fmla="*/ 211577 w 281897"/>
                  <a:gd name="connsiteY2381" fmla="*/ 18611 h 328239"/>
                  <a:gd name="connsiteX2382" fmla="*/ 209610 w 281897"/>
                  <a:gd name="connsiteY2382" fmla="*/ 17466 h 328239"/>
                  <a:gd name="connsiteX2383" fmla="*/ 209379 w 281897"/>
                  <a:gd name="connsiteY2383" fmla="*/ 16980 h 328239"/>
                  <a:gd name="connsiteX2384" fmla="*/ 209124 w 281897"/>
                  <a:gd name="connsiteY2384" fmla="*/ 16274 h 328239"/>
                  <a:gd name="connsiteX2385" fmla="*/ 208951 w 281897"/>
                  <a:gd name="connsiteY2385" fmla="*/ 15487 h 328239"/>
                  <a:gd name="connsiteX2386" fmla="*/ 208928 w 281897"/>
                  <a:gd name="connsiteY2386" fmla="*/ 15001 h 328239"/>
                  <a:gd name="connsiteX2387" fmla="*/ 208581 w 281897"/>
                  <a:gd name="connsiteY2387" fmla="*/ 14400 h 328239"/>
                  <a:gd name="connsiteX2388" fmla="*/ 208315 w 281897"/>
                  <a:gd name="connsiteY2388" fmla="*/ 14157 h 328239"/>
                  <a:gd name="connsiteX2389" fmla="*/ 207967 w 281897"/>
                  <a:gd name="connsiteY2389" fmla="*/ 13763 h 328239"/>
                  <a:gd name="connsiteX2390" fmla="*/ 207482 w 281897"/>
                  <a:gd name="connsiteY2390" fmla="*/ 12792 h 328239"/>
                  <a:gd name="connsiteX2391" fmla="*/ 207412 w 281897"/>
                  <a:gd name="connsiteY2391" fmla="*/ 12433 h 328239"/>
                  <a:gd name="connsiteX2392" fmla="*/ 207377 w 281897"/>
                  <a:gd name="connsiteY2392" fmla="*/ 11970 h 328239"/>
                  <a:gd name="connsiteX2393" fmla="*/ 206810 w 281897"/>
                  <a:gd name="connsiteY2393" fmla="*/ 11473 h 328239"/>
                  <a:gd name="connsiteX2394" fmla="*/ 206556 w 281897"/>
                  <a:gd name="connsiteY2394" fmla="*/ 11311 h 328239"/>
                  <a:gd name="connsiteX2395" fmla="*/ 204219 w 281897"/>
                  <a:gd name="connsiteY2395" fmla="*/ 10096 h 328239"/>
                  <a:gd name="connsiteX2396" fmla="*/ 203386 w 281897"/>
                  <a:gd name="connsiteY2396" fmla="*/ 9251 h 328239"/>
                  <a:gd name="connsiteX2397" fmla="*/ 202391 w 281897"/>
                  <a:gd name="connsiteY2397" fmla="*/ 7354 h 328239"/>
                  <a:gd name="connsiteX2398" fmla="*/ 202136 w 281897"/>
                  <a:gd name="connsiteY2398" fmla="*/ 6891 h 328239"/>
                  <a:gd name="connsiteX2399" fmla="*/ 202136 w 281897"/>
                  <a:gd name="connsiteY2399" fmla="*/ 6880 h 328239"/>
                  <a:gd name="connsiteX2400" fmla="*/ 201361 w 281897"/>
                  <a:gd name="connsiteY2400" fmla="*/ 6556 h 328239"/>
                  <a:gd name="connsiteX2401" fmla="*/ 243566 w 281897"/>
                  <a:gd name="connsiteY2401" fmla="*/ 132213 h 328239"/>
                  <a:gd name="connsiteX2402" fmla="*/ 243485 w 281897"/>
                  <a:gd name="connsiteY2402" fmla="*/ 132364 h 328239"/>
                  <a:gd name="connsiteX2403" fmla="*/ 242964 w 281897"/>
                  <a:gd name="connsiteY2403" fmla="*/ 133289 h 328239"/>
                  <a:gd name="connsiteX2404" fmla="*/ 242467 w 281897"/>
                  <a:gd name="connsiteY2404" fmla="*/ 133879 h 328239"/>
                  <a:gd name="connsiteX2405" fmla="*/ 242640 w 281897"/>
                  <a:gd name="connsiteY2405" fmla="*/ 133787 h 328239"/>
                  <a:gd name="connsiteX2406" fmla="*/ 242895 w 281897"/>
                  <a:gd name="connsiteY2406" fmla="*/ 133671 h 328239"/>
                  <a:gd name="connsiteX2407" fmla="*/ 243057 w 281897"/>
                  <a:gd name="connsiteY2407" fmla="*/ 133428 h 328239"/>
                  <a:gd name="connsiteX2408" fmla="*/ 243381 w 281897"/>
                  <a:gd name="connsiteY2408" fmla="*/ 133081 h 328239"/>
                  <a:gd name="connsiteX2409" fmla="*/ 243820 w 281897"/>
                  <a:gd name="connsiteY2409" fmla="*/ 132664 h 328239"/>
                  <a:gd name="connsiteX2410" fmla="*/ 243751 w 281897"/>
                  <a:gd name="connsiteY2410" fmla="*/ 132398 h 328239"/>
                  <a:gd name="connsiteX2411" fmla="*/ 243716 w 281897"/>
                  <a:gd name="connsiteY2411" fmla="*/ 132236 h 328239"/>
                  <a:gd name="connsiteX2412" fmla="*/ 243624 w 281897"/>
                  <a:gd name="connsiteY2412" fmla="*/ 132225 h 328239"/>
                  <a:gd name="connsiteX2413" fmla="*/ 243566 w 281897"/>
                  <a:gd name="connsiteY2413" fmla="*/ 132225 h 32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</a:cxnLst>
                <a:rect l="l" t="t" r="r" b="b"/>
                <a:pathLst>
                  <a:path w="281897" h="328239">
                    <a:moveTo>
                      <a:pt x="197358" y="6290"/>
                    </a:moveTo>
                    <a:cubicBezTo>
                      <a:pt x="197069" y="6024"/>
                      <a:pt x="196849" y="5677"/>
                      <a:pt x="196745" y="5272"/>
                    </a:cubicBezTo>
                    <a:lnTo>
                      <a:pt x="196641" y="4844"/>
                    </a:lnTo>
                    <a:cubicBezTo>
                      <a:pt x="196537" y="4404"/>
                      <a:pt x="196571" y="3953"/>
                      <a:pt x="196756" y="3536"/>
                    </a:cubicBezTo>
                    <a:lnTo>
                      <a:pt x="196965" y="3051"/>
                    </a:lnTo>
                    <a:cubicBezTo>
                      <a:pt x="197069" y="2808"/>
                      <a:pt x="197219" y="2611"/>
                      <a:pt x="197404" y="2437"/>
                    </a:cubicBezTo>
                    <a:lnTo>
                      <a:pt x="197798" y="2067"/>
                    </a:lnTo>
                    <a:cubicBezTo>
                      <a:pt x="197913" y="1951"/>
                      <a:pt x="198064" y="1836"/>
                      <a:pt x="198226" y="1743"/>
                    </a:cubicBezTo>
                    <a:lnTo>
                      <a:pt x="200574" y="459"/>
                    </a:lnTo>
                    <a:lnTo>
                      <a:pt x="201141" y="193"/>
                    </a:lnTo>
                    <a:cubicBezTo>
                      <a:pt x="201627" y="-39"/>
                      <a:pt x="202183" y="-62"/>
                      <a:pt x="202692" y="123"/>
                    </a:cubicBezTo>
                    <a:cubicBezTo>
                      <a:pt x="203189" y="309"/>
                      <a:pt x="203606" y="690"/>
                      <a:pt x="203825" y="1165"/>
                    </a:cubicBezTo>
                    <a:lnTo>
                      <a:pt x="204497" y="2634"/>
                    </a:lnTo>
                    <a:cubicBezTo>
                      <a:pt x="204577" y="2819"/>
                      <a:pt x="204647" y="3027"/>
                      <a:pt x="204658" y="3236"/>
                    </a:cubicBezTo>
                    <a:cubicBezTo>
                      <a:pt x="204867" y="3398"/>
                      <a:pt x="205063" y="3594"/>
                      <a:pt x="205191" y="3837"/>
                    </a:cubicBezTo>
                    <a:lnTo>
                      <a:pt x="205457" y="4288"/>
                    </a:lnTo>
                    <a:lnTo>
                      <a:pt x="206706" y="6672"/>
                    </a:lnTo>
                    <a:lnTo>
                      <a:pt x="208511" y="7609"/>
                    </a:lnTo>
                    <a:lnTo>
                      <a:pt x="209367" y="8153"/>
                    </a:lnTo>
                    <a:lnTo>
                      <a:pt x="211392" y="9934"/>
                    </a:lnTo>
                    <a:cubicBezTo>
                      <a:pt x="211785" y="10270"/>
                      <a:pt x="212005" y="10721"/>
                      <a:pt x="212063" y="11207"/>
                    </a:cubicBezTo>
                    <a:cubicBezTo>
                      <a:pt x="212433" y="11462"/>
                      <a:pt x="212699" y="11832"/>
                      <a:pt x="212827" y="12260"/>
                    </a:cubicBezTo>
                    <a:cubicBezTo>
                      <a:pt x="213289" y="12665"/>
                      <a:pt x="213567" y="13267"/>
                      <a:pt x="213521" y="13914"/>
                    </a:cubicBezTo>
                    <a:lnTo>
                      <a:pt x="213498" y="14192"/>
                    </a:lnTo>
                    <a:cubicBezTo>
                      <a:pt x="213498" y="14285"/>
                      <a:pt x="213486" y="14377"/>
                      <a:pt x="213463" y="14470"/>
                    </a:cubicBezTo>
                    <a:lnTo>
                      <a:pt x="213521" y="14481"/>
                    </a:lnTo>
                    <a:cubicBezTo>
                      <a:pt x="213833" y="14562"/>
                      <a:pt x="214111" y="14724"/>
                      <a:pt x="214342" y="14933"/>
                    </a:cubicBezTo>
                    <a:lnTo>
                      <a:pt x="215939" y="16379"/>
                    </a:lnTo>
                    <a:cubicBezTo>
                      <a:pt x="216263" y="16691"/>
                      <a:pt x="216483" y="17085"/>
                      <a:pt x="216552" y="17547"/>
                    </a:cubicBezTo>
                    <a:lnTo>
                      <a:pt x="216633" y="17998"/>
                    </a:lnTo>
                    <a:cubicBezTo>
                      <a:pt x="216633" y="18033"/>
                      <a:pt x="216645" y="18079"/>
                      <a:pt x="216645" y="18114"/>
                    </a:cubicBezTo>
                    <a:cubicBezTo>
                      <a:pt x="217304" y="18045"/>
                      <a:pt x="217952" y="18311"/>
                      <a:pt x="218369" y="18831"/>
                    </a:cubicBezTo>
                    <a:lnTo>
                      <a:pt x="218635" y="19144"/>
                    </a:lnTo>
                    <a:cubicBezTo>
                      <a:pt x="218808" y="19352"/>
                      <a:pt x="218924" y="19595"/>
                      <a:pt x="219005" y="19861"/>
                    </a:cubicBezTo>
                    <a:lnTo>
                      <a:pt x="220046" y="23471"/>
                    </a:lnTo>
                    <a:lnTo>
                      <a:pt x="220243" y="24246"/>
                    </a:lnTo>
                    <a:lnTo>
                      <a:pt x="220879" y="28481"/>
                    </a:lnTo>
                    <a:cubicBezTo>
                      <a:pt x="220937" y="28839"/>
                      <a:pt x="220879" y="29221"/>
                      <a:pt x="220729" y="29568"/>
                    </a:cubicBezTo>
                    <a:lnTo>
                      <a:pt x="220844" y="29800"/>
                    </a:lnTo>
                    <a:cubicBezTo>
                      <a:pt x="221053" y="30286"/>
                      <a:pt x="221087" y="30841"/>
                      <a:pt x="220902" y="31339"/>
                    </a:cubicBezTo>
                    <a:lnTo>
                      <a:pt x="220972" y="31396"/>
                    </a:lnTo>
                    <a:lnTo>
                      <a:pt x="221863" y="32033"/>
                    </a:lnTo>
                    <a:lnTo>
                      <a:pt x="222059" y="32033"/>
                    </a:lnTo>
                    <a:lnTo>
                      <a:pt x="222939" y="32125"/>
                    </a:lnTo>
                    <a:cubicBezTo>
                      <a:pt x="223193" y="32160"/>
                      <a:pt x="223436" y="32264"/>
                      <a:pt x="223644" y="32380"/>
                    </a:cubicBezTo>
                    <a:lnTo>
                      <a:pt x="223783" y="32310"/>
                    </a:lnTo>
                    <a:lnTo>
                      <a:pt x="224177" y="32067"/>
                    </a:lnTo>
                    <a:lnTo>
                      <a:pt x="224443" y="31882"/>
                    </a:lnTo>
                    <a:lnTo>
                      <a:pt x="224686" y="31674"/>
                    </a:lnTo>
                    <a:lnTo>
                      <a:pt x="225345" y="30957"/>
                    </a:lnTo>
                    <a:lnTo>
                      <a:pt x="225484" y="30818"/>
                    </a:lnTo>
                    <a:lnTo>
                      <a:pt x="225553" y="30656"/>
                    </a:lnTo>
                    <a:lnTo>
                      <a:pt x="225947" y="29661"/>
                    </a:lnTo>
                    <a:cubicBezTo>
                      <a:pt x="226120" y="29233"/>
                      <a:pt x="226433" y="28886"/>
                      <a:pt x="226814" y="28654"/>
                    </a:cubicBezTo>
                    <a:lnTo>
                      <a:pt x="227208" y="28446"/>
                    </a:lnTo>
                    <a:cubicBezTo>
                      <a:pt x="227497" y="28273"/>
                      <a:pt x="227821" y="28192"/>
                      <a:pt x="228156" y="28180"/>
                    </a:cubicBezTo>
                    <a:lnTo>
                      <a:pt x="229013" y="28157"/>
                    </a:lnTo>
                    <a:cubicBezTo>
                      <a:pt x="229094" y="27914"/>
                      <a:pt x="229209" y="27694"/>
                      <a:pt x="229360" y="27497"/>
                    </a:cubicBezTo>
                    <a:lnTo>
                      <a:pt x="229684" y="27092"/>
                    </a:lnTo>
                    <a:cubicBezTo>
                      <a:pt x="229799" y="26942"/>
                      <a:pt x="229950" y="26815"/>
                      <a:pt x="230112" y="26687"/>
                    </a:cubicBezTo>
                    <a:lnTo>
                      <a:pt x="231037" y="26074"/>
                    </a:lnTo>
                    <a:lnTo>
                      <a:pt x="231974" y="25496"/>
                    </a:lnTo>
                    <a:lnTo>
                      <a:pt x="232298" y="25264"/>
                    </a:lnTo>
                    <a:lnTo>
                      <a:pt x="232611" y="25021"/>
                    </a:lnTo>
                    <a:lnTo>
                      <a:pt x="233756" y="23969"/>
                    </a:lnTo>
                    <a:lnTo>
                      <a:pt x="234543" y="23332"/>
                    </a:lnTo>
                    <a:lnTo>
                      <a:pt x="234751" y="23089"/>
                    </a:lnTo>
                    <a:lnTo>
                      <a:pt x="235040" y="22719"/>
                    </a:lnTo>
                    <a:cubicBezTo>
                      <a:pt x="235040" y="22719"/>
                      <a:pt x="235376" y="22291"/>
                      <a:pt x="235353" y="22326"/>
                    </a:cubicBezTo>
                    <a:lnTo>
                      <a:pt x="235677" y="21898"/>
                    </a:lnTo>
                    <a:lnTo>
                      <a:pt x="236591" y="20903"/>
                    </a:lnTo>
                    <a:lnTo>
                      <a:pt x="236510" y="20984"/>
                    </a:lnTo>
                    <a:lnTo>
                      <a:pt x="237216" y="20185"/>
                    </a:lnTo>
                    <a:cubicBezTo>
                      <a:pt x="237609" y="19757"/>
                      <a:pt x="238153" y="19514"/>
                      <a:pt x="238708" y="19514"/>
                    </a:cubicBezTo>
                    <a:lnTo>
                      <a:pt x="239171" y="19514"/>
                    </a:lnTo>
                    <a:cubicBezTo>
                      <a:pt x="239379" y="19514"/>
                      <a:pt x="239587" y="19537"/>
                      <a:pt x="239784" y="19607"/>
                    </a:cubicBezTo>
                    <a:lnTo>
                      <a:pt x="241323" y="20104"/>
                    </a:lnTo>
                    <a:cubicBezTo>
                      <a:pt x="241496" y="20162"/>
                      <a:pt x="241658" y="20243"/>
                      <a:pt x="241809" y="20336"/>
                    </a:cubicBezTo>
                    <a:lnTo>
                      <a:pt x="242237" y="20625"/>
                    </a:lnTo>
                    <a:cubicBezTo>
                      <a:pt x="242422" y="20741"/>
                      <a:pt x="242595" y="20891"/>
                      <a:pt x="242734" y="21065"/>
                    </a:cubicBezTo>
                    <a:lnTo>
                      <a:pt x="243706" y="22349"/>
                    </a:lnTo>
                    <a:cubicBezTo>
                      <a:pt x="243903" y="22603"/>
                      <a:pt x="244042" y="22893"/>
                      <a:pt x="244099" y="23217"/>
                    </a:cubicBezTo>
                    <a:lnTo>
                      <a:pt x="244180" y="23668"/>
                    </a:lnTo>
                    <a:cubicBezTo>
                      <a:pt x="244238" y="24003"/>
                      <a:pt x="244215" y="24339"/>
                      <a:pt x="244099" y="24663"/>
                    </a:cubicBezTo>
                    <a:lnTo>
                      <a:pt x="244192" y="25068"/>
                    </a:lnTo>
                    <a:cubicBezTo>
                      <a:pt x="244261" y="25415"/>
                      <a:pt x="244215" y="25774"/>
                      <a:pt x="244099" y="26109"/>
                    </a:cubicBezTo>
                    <a:lnTo>
                      <a:pt x="244088" y="26144"/>
                    </a:lnTo>
                    <a:lnTo>
                      <a:pt x="244169" y="26745"/>
                    </a:lnTo>
                    <a:cubicBezTo>
                      <a:pt x="244192" y="26896"/>
                      <a:pt x="244192" y="27035"/>
                      <a:pt x="244180" y="27173"/>
                    </a:cubicBezTo>
                    <a:lnTo>
                      <a:pt x="244088" y="28122"/>
                    </a:lnTo>
                    <a:lnTo>
                      <a:pt x="244088" y="28527"/>
                    </a:lnTo>
                    <a:cubicBezTo>
                      <a:pt x="244099" y="28782"/>
                      <a:pt x="244053" y="29036"/>
                      <a:pt x="243972" y="29279"/>
                    </a:cubicBezTo>
                    <a:lnTo>
                      <a:pt x="243579" y="30274"/>
                    </a:lnTo>
                    <a:lnTo>
                      <a:pt x="243567" y="30297"/>
                    </a:lnTo>
                    <a:lnTo>
                      <a:pt x="243579" y="30367"/>
                    </a:lnTo>
                    <a:cubicBezTo>
                      <a:pt x="243590" y="30540"/>
                      <a:pt x="243590" y="30725"/>
                      <a:pt x="243567" y="30899"/>
                    </a:cubicBezTo>
                    <a:lnTo>
                      <a:pt x="243764" y="30991"/>
                    </a:lnTo>
                    <a:cubicBezTo>
                      <a:pt x="244620" y="31408"/>
                      <a:pt x="245071" y="32368"/>
                      <a:pt x="244828" y="33294"/>
                    </a:cubicBezTo>
                    <a:lnTo>
                      <a:pt x="244724" y="33722"/>
                    </a:lnTo>
                    <a:cubicBezTo>
                      <a:pt x="244701" y="33872"/>
                      <a:pt x="244643" y="33999"/>
                      <a:pt x="244574" y="34138"/>
                    </a:cubicBezTo>
                    <a:lnTo>
                      <a:pt x="243544" y="36221"/>
                    </a:lnTo>
                    <a:lnTo>
                      <a:pt x="243799" y="36892"/>
                    </a:lnTo>
                    <a:lnTo>
                      <a:pt x="244007" y="37644"/>
                    </a:lnTo>
                    <a:lnTo>
                      <a:pt x="244713" y="40826"/>
                    </a:lnTo>
                    <a:cubicBezTo>
                      <a:pt x="245083" y="40617"/>
                      <a:pt x="245534" y="40513"/>
                      <a:pt x="245962" y="40583"/>
                    </a:cubicBezTo>
                    <a:lnTo>
                      <a:pt x="246286" y="40617"/>
                    </a:lnTo>
                    <a:cubicBezTo>
                      <a:pt x="247027" y="40721"/>
                      <a:pt x="247651" y="41219"/>
                      <a:pt x="247906" y="41913"/>
                    </a:cubicBezTo>
                    <a:lnTo>
                      <a:pt x="248137" y="42538"/>
                    </a:lnTo>
                    <a:lnTo>
                      <a:pt x="248218" y="42630"/>
                    </a:lnTo>
                    <a:lnTo>
                      <a:pt x="248959" y="43406"/>
                    </a:lnTo>
                    <a:cubicBezTo>
                      <a:pt x="249132" y="43602"/>
                      <a:pt x="249283" y="43822"/>
                      <a:pt x="249375" y="44077"/>
                    </a:cubicBezTo>
                    <a:lnTo>
                      <a:pt x="249549" y="44528"/>
                    </a:lnTo>
                    <a:cubicBezTo>
                      <a:pt x="249653" y="44805"/>
                      <a:pt x="249699" y="45118"/>
                      <a:pt x="249664" y="45419"/>
                    </a:cubicBezTo>
                    <a:lnTo>
                      <a:pt x="249630" y="45870"/>
                    </a:lnTo>
                    <a:lnTo>
                      <a:pt x="250289" y="47131"/>
                    </a:lnTo>
                    <a:lnTo>
                      <a:pt x="250602" y="47189"/>
                    </a:lnTo>
                    <a:cubicBezTo>
                      <a:pt x="251608" y="47420"/>
                      <a:pt x="252291" y="48357"/>
                      <a:pt x="252164" y="49364"/>
                    </a:cubicBezTo>
                    <a:lnTo>
                      <a:pt x="252140" y="49688"/>
                    </a:lnTo>
                    <a:lnTo>
                      <a:pt x="252349" y="49885"/>
                    </a:lnTo>
                    <a:lnTo>
                      <a:pt x="252869" y="50452"/>
                    </a:lnTo>
                    <a:lnTo>
                      <a:pt x="253193" y="50880"/>
                    </a:lnTo>
                    <a:lnTo>
                      <a:pt x="253471" y="51146"/>
                    </a:lnTo>
                    <a:lnTo>
                      <a:pt x="253934" y="51655"/>
                    </a:lnTo>
                    <a:lnTo>
                      <a:pt x="254535" y="52522"/>
                    </a:lnTo>
                    <a:lnTo>
                      <a:pt x="255033" y="53517"/>
                    </a:lnTo>
                    <a:cubicBezTo>
                      <a:pt x="255183" y="53841"/>
                      <a:pt x="255241" y="54200"/>
                      <a:pt x="255218" y="54547"/>
                    </a:cubicBezTo>
                    <a:lnTo>
                      <a:pt x="255195" y="54894"/>
                    </a:lnTo>
                    <a:cubicBezTo>
                      <a:pt x="255125" y="55612"/>
                      <a:pt x="254697" y="56236"/>
                      <a:pt x="254061" y="56537"/>
                    </a:cubicBezTo>
                    <a:cubicBezTo>
                      <a:pt x="253968" y="56653"/>
                      <a:pt x="253864" y="56780"/>
                      <a:pt x="253737" y="56884"/>
                    </a:cubicBezTo>
                    <a:lnTo>
                      <a:pt x="253390" y="57174"/>
                    </a:lnTo>
                    <a:lnTo>
                      <a:pt x="253101" y="57463"/>
                    </a:lnTo>
                    <a:lnTo>
                      <a:pt x="252927" y="57648"/>
                    </a:lnTo>
                    <a:lnTo>
                      <a:pt x="252499" y="58388"/>
                    </a:lnTo>
                    <a:cubicBezTo>
                      <a:pt x="252407" y="58550"/>
                      <a:pt x="252291" y="58712"/>
                      <a:pt x="252140" y="58828"/>
                    </a:cubicBezTo>
                    <a:lnTo>
                      <a:pt x="251655" y="59279"/>
                    </a:lnTo>
                    <a:lnTo>
                      <a:pt x="251666" y="60378"/>
                    </a:lnTo>
                    <a:lnTo>
                      <a:pt x="252788" y="59973"/>
                    </a:lnTo>
                    <a:lnTo>
                      <a:pt x="253830" y="59765"/>
                    </a:lnTo>
                    <a:lnTo>
                      <a:pt x="254582" y="59730"/>
                    </a:lnTo>
                    <a:cubicBezTo>
                      <a:pt x="254755" y="59499"/>
                      <a:pt x="254987" y="59302"/>
                      <a:pt x="255253" y="59152"/>
                    </a:cubicBezTo>
                    <a:lnTo>
                      <a:pt x="255681" y="58921"/>
                    </a:lnTo>
                    <a:cubicBezTo>
                      <a:pt x="255854" y="58828"/>
                      <a:pt x="256028" y="58759"/>
                      <a:pt x="256213" y="58724"/>
                    </a:cubicBezTo>
                    <a:lnTo>
                      <a:pt x="256734" y="58620"/>
                    </a:lnTo>
                    <a:cubicBezTo>
                      <a:pt x="256734" y="58620"/>
                      <a:pt x="257254" y="58504"/>
                      <a:pt x="257231" y="58516"/>
                    </a:cubicBezTo>
                    <a:lnTo>
                      <a:pt x="257578" y="58435"/>
                    </a:lnTo>
                    <a:lnTo>
                      <a:pt x="257937" y="57578"/>
                    </a:lnTo>
                    <a:cubicBezTo>
                      <a:pt x="258261" y="56884"/>
                      <a:pt x="258955" y="56433"/>
                      <a:pt x="259730" y="56410"/>
                    </a:cubicBezTo>
                    <a:lnTo>
                      <a:pt x="260262" y="56398"/>
                    </a:lnTo>
                    <a:cubicBezTo>
                      <a:pt x="260459" y="56398"/>
                      <a:pt x="260667" y="56422"/>
                      <a:pt x="260864" y="56491"/>
                    </a:cubicBezTo>
                    <a:lnTo>
                      <a:pt x="261315" y="56630"/>
                    </a:lnTo>
                    <a:cubicBezTo>
                      <a:pt x="261778" y="56769"/>
                      <a:pt x="262171" y="57058"/>
                      <a:pt x="262437" y="57474"/>
                    </a:cubicBezTo>
                    <a:lnTo>
                      <a:pt x="262715" y="57914"/>
                    </a:lnTo>
                    <a:cubicBezTo>
                      <a:pt x="262715" y="57914"/>
                      <a:pt x="263004" y="58365"/>
                      <a:pt x="263004" y="58354"/>
                    </a:cubicBezTo>
                    <a:lnTo>
                      <a:pt x="263201" y="58689"/>
                    </a:lnTo>
                    <a:lnTo>
                      <a:pt x="263814" y="59372"/>
                    </a:lnTo>
                    <a:cubicBezTo>
                      <a:pt x="263918" y="59488"/>
                      <a:pt x="264011" y="59638"/>
                      <a:pt x="264092" y="59788"/>
                    </a:cubicBezTo>
                    <a:lnTo>
                      <a:pt x="264335" y="60240"/>
                    </a:lnTo>
                    <a:cubicBezTo>
                      <a:pt x="264451" y="60482"/>
                      <a:pt x="264532" y="60749"/>
                      <a:pt x="264543" y="61026"/>
                    </a:cubicBezTo>
                    <a:lnTo>
                      <a:pt x="264636" y="62588"/>
                    </a:lnTo>
                    <a:lnTo>
                      <a:pt x="264694" y="63028"/>
                    </a:lnTo>
                    <a:lnTo>
                      <a:pt x="264786" y="63641"/>
                    </a:lnTo>
                    <a:lnTo>
                      <a:pt x="264809" y="63641"/>
                    </a:lnTo>
                    <a:cubicBezTo>
                      <a:pt x="264948" y="63710"/>
                      <a:pt x="265064" y="63780"/>
                      <a:pt x="265179" y="63872"/>
                    </a:cubicBezTo>
                    <a:lnTo>
                      <a:pt x="266093" y="64555"/>
                    </a:lnTo>
                    <a:cubicBezTo>
                      <a:pt x="266255" y="64671"/>
                      <a:pt x="266406" y="64821"/>
                      <a:pt x="266510" y="64995"/>
                    </a:cubicBezTo>
                    <a:lnTo>
                      <a:pt x="266799" y="65411"/>
                    </a:lnTo>
                    <a:lnTo>
                      <a:pt x="267031" y="65700"/>
                    </a:lnTo>
                    <a:lnTo>
                      <a:pt x="267308" y="66013"/>
                    </a:lnTo>
                    <a:lnTo>
                      <a:pt x="267759" y="66580"/>
                    </a:lnTo>
                    <a:cubicBezTo>
                      <a:pt x="268037" y="66938"/>
                      <a:pt x="268188" y="67401"/>
                      <a:pt x="268176" y="67852"/>
                    </a:cubicBezTo>
                    <a:lnTo>
                      <a:pt x="268153" y="68917"/>
                    </a:lnTo>
                    <a:cubicBezTo>
                      <a:pt x="268153" y="69194"/>
                      <a:pt x="268083" y="69484"/>
                      <a:pt x="267968" y="69738"/>
                    </a:cubicBezTo>
                    <a:lnTo>
                      <a:pt x="267771" y="70178"/>
                    </a:lnTo>
                    <a:cubicBezTo>
                      <a:pt x="267609" y="70513"/>
                      <a:pt x="267366" y="70779"/>
                      <a:pt x="267065" y="70976"/>
                    </a:cubicBezTo>
                    <a:lnTo>
                      <a:pt x="266961" y="71057"/>
                    </a:lnTo>
                    <a:lnTo>
                      <a:pt x="267193" y="71381"/>
                    </a:lnTo>
                    <a:lnTo>
                      <a:pt x="267586" y="72064"/>
                    </a:lnTo>
                    <a:lnTo>
                      <a:pt x="267864" y="72665"/>
                    </a:lnTo>
                    <a:cubicBezTo>
                      <a:pt x="268002" y="72955"/>
                      <a:pt x="268049" y="73279"/>
                      <a:pt x="268037" y="73602"/>
                    </a:cubicBezTo>
                    <a:lnTo>
                      <a:pt x="268014" y="74135"/>
                    </a:lnTo>
                    <a:cubicBezTo>
                      <a:pt x="268002" y="74378"/>
                      <a:pt x="267945" y="74621"/>
                      <a:pt x="267840" y="74829"/>
                    </a:cubicBezTo>
                    <a:lnTo>
                      <a:pt x="267632" y="75326"/>
                    </a:lnTo>
                    <a:lnTo>
                      <a:pt x="267308" y="75940"/>
                    </a:lnTo>
                    <a:cubicBezTo>
                      <a:pt x="267042" y="76437"/>
                      <a:pt x="266568" y="76796"/>
                      <a:pt x="266024" y="76935"/>
                    </a:cubicBezTo>
                    <a:lnTo>
                      <a:pt x="265596" y="77039"/>
                    </a:lnTo>
                    <a:cubicBezTo>
                      <a:pt x="265284" y="77108"/>
                      <a:pt x="264971" y="77120"/>
                      <a:pt x="264659" y="77039"/>
                    </a:cubicBezTo>
                    <a:lnTo>
                      <a:pt x="264208" y="76935"/>
                    </a:lnTo>
                    <a:lnTo>
                      <a:pt x="263918" y="76877"/>
                    </a:lnTo>
                    <a:lnTo>
                      <a:pt x="263745" y="76888"/>
                    </a:lnTo>
                    <a:lnTo>
                      <a:pt x="263548" y="76911"/>
                    </a:lnTo>
                    <a:lnTo>
                      <a:pt x="263108" y="77340"/>
                    </a:lnTo>
                    <a:lnTo>
                      <a:pt x="262588" y="77756"/>
                    </a:lnTo>
                    <a:lnTo>
                      <a:pt x="261743" y="78346"/>
                    </a:lnTo>
                    <a:lnTo>
                      <a:pt x="260783" y="78797"/>
                    </a:lnTo>
                    <a:cubicBezTo>
                      <a:pt x="260459" y="78948"/>
                      <a:pt x="260100" y="79006"/>
                      <a:pt x="259765" y="78982"/>
                    </a:cubicBezTo>
                    <a:lnTo>
                      <a:pt x="259695" y="79063"/>
                    </a:lnTo>
                    <a:lnTo>
                      <a:pt x="259152" y="79653"/>
                    </a:lnTo>
                    <a:cubicBezTo>
                      <a:pt x="259047" y="79758"/>
                      <a:pt x="258920" y="79850"/>
                      <a:pt x="258804" y="79931"/>
                    </a:cubicBezTo>
                    <a:lnTo>
                      <a:pt x="258434" y="80139"/>
                    </a:lnTo>
                    <a:lnTo>
                      <a:pt x="258515" y="80313"/>
                    </a:lnTo>
                    <a:cubicBezTo>
                      <a:pt x="258677" y="80660"/>
                      <a:pt x="258724" y="81053"/>
                      <a:pt x="258677" y="81424"/>
                    </a:cubicBezTo>
                    <a:lnTo>
                      <a:pt x="258608" y="81910"/>
                    </a:lnTo>
                    <a:cubicBezTo>
                      <a:pt x="258596" y="82095"/>
                      <a:pt x="258538" y="82280"/>
                      <a:pt x="258457" y="82453"/>
                    </a:cubicBezTo>
                    <a:lnTo>
                      <a:pt x="258249" y="82939"/>
                    </a:lnTo>
                    <a:lnTo>
                      <a:pt x="257902" y="83576"/>
                    </a:lnTo>
                    <a:cubicBezTo>
                      <a:pt x="257867" y="83645"/>
                      <a:pt x="257821" y="83714"/>
                      <a:pt x="257763" y="83772"/>
                    </a:cubicBezTo>
                    <a:cubicBezTo>
                      <a:pt x="257821" y="83934"/>
                      <a:pt x="257856" y="84096"/>
                      <a:pt x="257867" y="84270"/>
                    </a:cubicBezTo>
                    <a:lnTo>
                      <a:pt x="257925" y="84802"/>
                    </a:lnTo>
                    <a:lnTo>
                      <a:pt x="257995" y="86005"/>
                    </a:lnTo>
                    <a:lnTo>
                      <a:pt x="257937" y="86746"/>
                    </a:lnTo>
                    <a:lnTo>
                      <a:pt x="257786" y="87451"/>
                    </a:lnTo>
                    <a:lnTo>
                      <a:pt x="257775" y="87532"/>
                    </a:lnTo>
                    <a:lnTo>
                      <a:pt x="257798" y="87613"/>
                    </a:lnTo>
                    <a:lnTo>
                      <a:pt x="257937" y="88331"/>
                    </a:lnTo>
                    <a:lnTo>
                      <a:pt x="257995" y="89106"/>
                    </a:lnTo>
                    <a:lnTo>
                      <a:pt x="258284" y="89268"/>
                    </a:lnTo>
                    <a:lnTo>
                      <a:pt x="258978" y="89777"/>
                    </a:lnTo>
                    <a:lnTo>
                      <a:pt x="259418" y="90240"/>
                    </a:lnTo>
                    <a:lnTo>
                      <a:pt x="259661" y="90425"/>
                    </a:lnTo>
                    <a:lnTo>
                      <a:pt x="260262" y="90795"/>
                    </a:lnTo>
                    <a:lnTo>
                      <a:pt x="260274" y="90795"/>
                    </a:lnTo>
                    <a:lnTo>
                      <a:pt x="260528" y="90737"/>
                    </a:lnTo>
                    <a:lnTo>
                      <a:pt x="260991" y="90621"/>
                    </a:lnTo>
                    <a:lnTo>
                      <a:pt x="262206" y="90390"/>
                    </a:lnTo>
                    <a:cubicBezTo>
                      <a:pt x="262391" y="90355"/>
                      <a:pt x="262599" y="90355"/>
                      <a:pt x="262784" y="90379"/>
                    </a:cubicBezTo>
                    <a:lnTo>
                      <a:pt x="263918" y="90529"/>
                    </a:lnTo>
                    <a:lnTo>
                      <a:pt x="265133" y="90818"/>
                    </a:lnTo>
                    <a:cubicBezTo>
                      <a:pt x="265642" y="90934"/>
                      <a:pt x="266082" y="91258"/>
                      <a:pt x="266348" y="91709"/>
                    </a:cubicBezTo>
                    <a:lnTo>
                      <a:pt x="266626" y="92160"/>
                    </a:lnTo>
                    <a:cubicBezTo>
                      <a:pt x="266776" y="92368"/>
                      <a:pt x="266857" y="92623"/>
                      <a:pt x="266903" y="92878"/>
                    </a:cubicBezTo>
                    <a:lnTo>
                      <a:pt x="266973" y="93294"/>
                    </a:lnTo>
                    <a:lnTo>
                      <a:pt x="267031" y="93479"/>
                    </a:lnTo>
                    <a:cubicBezTo>
                      <a:pt x="267239" y="93468"/>
                      <a:pt x="267470" y="93502"/>
                      <a:pt x="267690" y="93560"/>
                    </a:cubicBezTo>
                    <a:lnTo>
                      <a:pt x="268199" y="93711"/>
                    </a:lnTo>
                    <a:cubicBezTo>
                      <a:pt x="269021" y="93954"/>
                      <a:pt x="269587" y="94706"/>
                      <a:pt x="269634" y="95562"/>
                    </a:cubicBezTo>
                    <a:lnTo>
                      <a:pt x="269657" y="96013"/>
                    </a:lnTo>
                    <a:cubicBezTo>
                      <a:pt x="269668" y="96291"/>
                      <a:pt x="269622" y="96580"/>
                      <a:pt x="269518" y="96834"/>
                    </a:cubicBezTo>
                    <a:lnTo>
                      <a:pt x="269321" y="97332"/>
                    </a:lnTo>
                    <a:cubicBezTo>
                      <a:pt x="269078" y="97991"/>
                      <a:pt x="268488" y="98466"/>
                      <a:pt x="267794" y="98593"/>
                    </a:cubicBezTo>
                    <a:lnTo>
                      <a:pt x="267355" y="98674"/>
                    </a:lnTo>
                    <a:cubicBezTo>
                      <a:pt x="267193" y="98697"/>
                      <a:pt x="267042" y="98709"/>
                      <a:pt x="266892" y="98697"/>
                    </a:cubicBezTo>
                    <a:cubicBezTo>
                      <a:pt x="266464" y="99310"/>
                      <a:pt x="265712" y="99623"/>
                      <a:pt x="264983" y="99530"/>
                    </a:cubicBezTo>
                    <a:lnTo>
                      <a:pt x="264462" y="99449"/>
                    </a:lnTo>
                    <a:lnTo>
                      <a:pt x="263803" y="99310"/>
                    </a:lnTo>
                    <a:lnTo>
                      <a:pt x="263201" y="99125"/>
                    </a:lnTo>
                    <a:lnTo>
                      <a:pt x="262796" y="99044"/>
                    </a:lnTo>
                    <a:cubicBezTo>
                      <a:pt x="262437" y="98975"/>
                      <a:pt x="262113" y="98801"/>
                      <a:pt x="261847" y="98581"/>
                    </a:cubicBezTo>
                    <a:cubicBezTo>
                      <a:pt x="261755" y="98720"/>
                      <a:pt x="261651" y="98836"/>
                      <a:pt x="261523" y="98940"/>
                    </a:cubicBezTo>
                    <a:lnTo>
                      <a:pt x="261338" y="99114"/>
                    </a:lnTo>
                    <a:lnTo>
                      <a:pt x="261188" y="99322"/>
                    </a:lnTo>
                    <a:lnTo>
                      <a:pt x="260656" y="99947"/>
                    </a:lnTo>
                    <a:lnTo>
                      <a:pt x="260262" y="100317"/>
                    </a:lnTo>
                    <a:lnTo>
                      <a:pt x="260251" y="100375"/>
                    </a:lnTo>
                    <a:cubicBezTo>
                      <a:pt x="260181" y="100664"/>
                      <a:pt x="260054" y="100942"/>
                      <a:pt x="259857" y="101173"/>
                    </a:cubicBezTo>
                    <a:lnTo>
                      <a:pt x="259545" y="101543"/>
                    </a:lnTo>
                    <a:cubicBezTo>
                      <a:pt x="259256" y="101902"/>
                      <a:pt x="258851" y="102156"/>
                      <a:pt x="258400" y="102249"/>
                    </a:cubicBezTo>
                    <a:lnTo>
                      <a:pt x="258064" y="102318"/>
                    </a:lnTo>
                    <a:lnTo>
                      <a:pt x="257995" y="102411"/>
                    </a:lnTo>
                    <a:lnTo>
                      <a:pt x="257405" y="103024"/>
                    </a:lnTo>
                    <a:cubicBezTo>
                      <a:pt x="257046" y="103394"/>
                      <a:pt x="256537" y="103614"/>
                      <a:pt x="256016" y="103614"/>
                    </a:cubicBezTo>
                    <a:lnTo>
                      <a:pt x="255611" y="103614"/>
                    </a:lnTo>
                    <a:lnTo>
                      <a:pt x="254790" y="103730"/>
                    </a:lnTo>
                    <a:lnTo>
                      <a:pt x="254559" y="103788"/>
                    </a:lnTo>
                    <a:lnTo>
                      <a:pt x="254049" y="104528"/>
                    </a:lnTo>
                    <a:cubicBezTo>
                      <a:pt x="253818" y="104852"/>
                      <a:pt x="253517" y="105095"/>
                      <a:pt x="253159" y="105234"/>
                    </a:cubicBezTo>
                    <a:lnTo>
                      <a:pt x="252800" y="105384"/>
                    </a:lnTo>
                    <a:lnTo>
                      <a:pt x="252777" y="105523"/>
                    </a:lnTo>
                    <a:lnTo>
                      <a:pt x="252684" y="106483"/>
                    </a:lnTo>
                    <a:lnTo>
                      <a:pt x="252511" y="107629"/>
                    </a:lnTo>
                    <a:cubicBezTo>
                      <a:pt x="252476" y="107872"/>
                      <a:pt x="252395" y="108092"/>
                      <a:pt x="252268" y="108311"/>
                    </a:cubicBezTo>
                    <a:lnTo>
                      <a:pt x="252002" y="108763"/>
                    </a:lnTo>
                    <a:lnTo>
                      <a:pt x="251458" y="109468"/>
                    </a:lnTo>
                    <a:lnTo>
                      <a:pt x="247675" y="113460"/>
                    </a:lnTo>
                    <a:lnTo>
                      <a:pt x="246067" y="115034"/>
                    </a:lnTo>
                    <a:lnTo>
                      <a:pt x="245557" y="115462"/>
                    </a:lnTo>
                    <a:lnTo>
                      <a:pt x="245476" y="115519"/>
                    </a:lnTo>
                    <a:lnTo>
                      <a:pt x="245476" y="115681"/>
                    </a:lnTo>
                    <a:lnTo>
                      <a:pt x="245465" y="116133"/>
                    </a:lnTo>
                    <a:cubicBezTo>
                      <a:pt x="245442" y="116757"/>
                      <a:pt x="245129" y="117324"/>
                      <a:pt x="244632" y="117683"/>
                    </a:cubicBezTo>
                    <a:lnTo>
                      <a:pt x="244343" y="118273"/>
                    </a:lnTo>
                    <a:cubicBezTo>
                      <a:pt x="244250" y="118435"/>
                      <a:pt x="244134" y="118585"/>
                      <a:pt x="243995" y="118724"/>
                    </a:cubicBezTo>
                    <a:lnTo>
                      <a:pt x="243533" y="119175"/>
                    </a:lnTo>
                    <a:lnTo>
                      <a:pt x="243197" y="119465"/>
                    </a:lnTo>
                    <a:lnTo>
                      <a:pt x="243162" y="120032"/>
                    </a:lnTo>
                    <a:cubicBezTo>
                      <a:pt x="243128" y="120425"/>
                      <a:pt x="242977" y="120784"/>
                      <a:pt x="242723" y="121073"/>
                    </a:cubicBezTo>
                    <a:lnTo>
                      <a:pt x="242387" y="121489"/>
                    </a:lnTo>
                    <a:cubicBezTo>
                      <a:pt x="242248" y="121663"/>
                      <a:pt x="242075" y="121813"/>
                      <a:pt x="241901" y="121917"/>
                    </a:cubicBezTo>
                    <a:lnTo>
                      <a:pt x="241658" y="122079"/>
                    </a:lnTo>
                    <a:lnTo>
                      <a:pt x="241554" y="122184"/>
                    </a:lnTo>
                    <a:lnTo>
                      <a:pt x="241300" y="122519"/>
                    </a:lnTo>
                    <a:lnTo>
                      <a:pt x="241161" y="122704"/>
                    </a:lnTo>
                    <a:cubicBezTo>
                      <a:pt x="241277" y="122993"/>
                      <a:pt x="241334" y="123306"/>
                      <a:pt x="241311" y="123630"/>
                    </a:cubicBezTo>
                    <a:lnTo>
                      <a:pt x="241288" y="124139"/>
                    </a:lnTo>
                    <a:lnTo>
                      <a:pt x="241103" y="125007"/>
                    </a:lnTo>
                    <a:lnTo>
                      <a:pt x="240953" y="125412"/>
                    </a:lnTo>
                    <a:lnTo>
                      <a:pt x="240953" y="125562"/>
                    </a:lnTo>
                    <a:lnTo>
                      <a:pt x="240964" y="126025"/>
                    </a:lnTo>
                    <a:cubicBezTo>
                      <a:pt x="240976" y="126476"/>
                      <a:pt x="240849" y="126916"/>
                      <a:pt x="240571" y="127286"/>
                    </a:cubicBezTo>
                    <a:lnTo>
                      <a:pt x="240247" y="127725"/>
                    </a:lnTo>
                    <a:lnTo>
                      <a:pt x="239749" y="128269"/>
                    </a:lnTo>
                    <a:cubicBezTo>
                      <a:pt x="239715" y="128304"/>
                      <a:pt x="239657" y="128362"/>
                      <a:pt x="239599" y="128408"/>
                    </a:cubicBezTo>
                    <a:cubicBezTo>
                      <a:pt x="239564" y="128547"/>
                      <a:pt x="239506" y="128663"/>
                      <a:pt x="239437" y="128778"/>
                    </a:cubicBezTo>
                    <a:lnTo>
                      <a:pt x="239252" y="129102"/>
                    </a:lnTo>
                    <a:cubicBezTo>
                      <a:pt x="239078" y="129391"/>
                      <a:pt x="238824" y="129646"/>
                      <a:pt x="238535" y="129820"/>
                    </a:cubicBezTo>
                    <a:lnTo>
                      <a:pt x="238292" y="129970"/>
                    </a:lnTo>
                    <a:lnTo>
                      <a:pt x="238349" y="130132"/>
                    </a:lnTo>
                    <a:lnTo>
                      <a:pt x="238604" y="131648"/>
                    </a:lnTo>
                    <a:lnTo>
                      <a:pt x="238592" y="132018"/>
                    </a:lnTo>
                    <a:lnTo>
                      <a:pt x="238708" y="131914"/>
                    </a:lnTo>
                    <a:lnTo>
                      <a:pt x="238731" y="131856"/>
                    </a:lnTo>
                    <a:lnTo>
                      <a:pt x="238835" y="131601"/>
                    </a:lnTo>
                    <a:cubicBezTo>
                      <a:pt x="239021" y="131104"/>
                      <a:pt x="239402" y="130710"/>
                      <a:pt x="239865" y="130491"/>
                    </a:cubicBezTo>
                    <a:lnTo>
                      <a:pt x="240004" y="130259"/>
                    </a:lnTo>
                    <a:cubicBezTo>
                      <a:pt x="240004" y="130259"/>
                      <a:pt x="240270" y="129796"/>
                      <a:pt x="240258" y="129808"/>
                    </a:cubicBezTo>
                    <a:lnTo>
                      <a:pt x="240513" y="129345"/>
                    </a:lnTo>
                    <a:cubicBezTo>
                      <a:pt x="240744" y="128940"/>
                      <a:pt x="241092" y="128628"/>
                      <a:pt x="241520" y="128454"/>
                    </a:cubicBezTo>
                    <a:lnTo>
                      <a:pt x="241982" y="128269"/>
                    </a:lnTo>
                    <a:cubicBezTo>
                      <a:pt x="242133" y="128211"/>
                      <a:pt x="242295" y="128165"/>
                      <a:pt x="242468" y="128154"/>
                    </a:cubicBezTo>
                    <a:lnTo>
                      <a:pt x="243001" y="128073"/>
                    </a:lnTo>
                    <a:cubicBezTo>
                      <a:pt x="243116" y="128061"/>
                      <a:pt x="243255" y="128061"/>
                      <a:pt x="243394" y="128061"/>
                    </a:cubicBezTo>
                    <a:lnTo>
                      <a:pt x="244516" y="128154"/>
                    </a:lnTo>
                    <a:lnTo>
                      <a:pt x="245708" y="128316"/>
                    </a:lnTo>
                    <a:lnTo>
                      <a:pt x="246460" y="128512"/>
                    </a:lnTo>
                    <a:cubicBezTo>
                      <a:pt x="247038" y="128674"/>
                      <a:pt x="247490" y="129079"/>
                      <a:pt x="247744" y="129600"/>
                    </a:cubicBezTo>
                    <a:lnTo>
                      <a:pt x="247894" y="129947"/>
                    </a:lnTo>
                    <a:cubicBezTo>
                      <a:pt x="248126" y="130433"/>
                      <a:pt x="248149" y="130977"/>
                      <a:pt x="247964" y="131474"/>
                    </a:cubicBezTo>
                    <a:lnTo>
                      <a:pt x="247825" y="131867"/>
                    </a:lnTo>
                    <a:lnTo>
                      <a:pt x="247918" y="132157"/>
                    </a:lnTo>
                    <a:cubicBezTo>
                      <a:pt x="248056" y="132550"/>
                      <a:pt x="248068" y="132978"/>
                      <a:pt x="247941" y="133360"/>
                    </a:cubicBezTo>
                    <a:lnTo>
                      <a:pt x="247790" y="133881"/>
                    </a:lnTo>
                    <a:cubicBezTo>
                      <a:pt x="247709" y="134124"/>
                      <a:pt x="247594" y="134343"/>
                      <a:pt x="247443" y="134552"/>
                    </a:cubicBezTo>
                    <a:lnTo>
                      <a:pt x="246876" y="135211"/>
                    </a:lnTo>
                    <a:lnTo>
                      <a:pt x="246263" y="135778"/>
                    </a:lnTo>
                    <a:lnTo>
                      <a:pt x="245800" y="136461"/>
                    </a:lnTo>
                    <a:cubicBezTo>
                      <a:pt x="245523" y="136866"/>
                      <a:pt x="245106" y="137143"/>
                      <a:pt x="244632" y="137247"/>
                    </a:cubicBezTo>
                    <a:lnTo>
                      <a:pt x="244366" y="137317"/>
                    </a:lnTo>
                    <a:lnTo>
                      <a:pt x="244192" y="137409"/>
                    </a:lnTo>
                    <a:lnTo>
                      <a:pt x="242850" y="138277"/>
                    </a:lnTo>
                    <a:lnTo>
                      <a:pt x="242769" y="138462"/>
                    </a:lnTo>
                    <a:lnTo>
                      <a:pt x="242596" y="138971"/>
                    </a:lnTo>
                    <a:cubicBezTo>
                      <a:pt x="242515" y="139180"/>
                      <a:pt x="242399" y="139388"/>
                      <a:pt x="242248" y="139573"/>
                    </a:cubicBezTo>
                    <a:lnTo>
                      <a:pt x="241820" y="140082"/>
                    </a:lnTo>
                    <a:lnTo>
                      <a:pt x="241890" y="140232"/>
                    </a:lnTo>
                    <a:cubicBezTo>
                      <a:pt x="241994" y="140475"/>
                      <a:pt x="242063" y="140730"/>
                      <a:pt x="242063" y="140996"/>
                    </a:cubicBezTo>
                    <a:lnTo>
                      <a:pt x="242086" y="141459"/>
                    </a:lnTo>
                    <a:cubicBezTo>
                      <a:pt x="242086" y="141783"/>
                      <a:pt x="242029" y="142084"/>
                      <a:pt x="241901" y="142384"/>
                    </a:cubicBezTo>
                    <a:cubicBezTo>
                      <a:pt x="242006" y="142535"/>
                      <a:pt x="242086" y="142708"/>
                      <a:pt x="242144" y="142882"/>
                    </a:cubicBezTo>
                    <a:lnTo>
                      <a:pt x="242306" y="143333"/>
                    </a:lnTo>
                    <a:cubicBezTo>
                      <a:pt x="242491" y="143900"/>
                      <a:pt x="242422" y="144513"/>
                      <a:pt x="242121" y="145022"/>
                    </a:cubicBezTo>
                    <a:lnTo>
                      <a:pt x="241554" y="145948"/>
                    </a:lnTo>
                    <a:cubicBezTo>
                      <a:pt x="241346" y="146295"/>
                      <a:pt x="241022" y="146572"/>
                      <a:pt x="240629" y="146734"/>
                    </a:cubicBezTo>
                    <a:lnTo>
                      <a:pt x="240432" y="146827"/>
                    </a:lnTo>
                    <a:lnTo>
                      <a:pt x="240513" y="147024"/>
                    </a:lnTo>
                    <a:cubicBezTo>
                      <a:pt x="240848" y="147891"/>
                      <a:pt x="240536" y="148898"/>
                      <a:pt x="239749" y="149419"/>
                    </a:cubicBezTo>
                    <a:lnTo>
                      <a:pt x="239414" y="149650"/>
                    </a:lnTo>
                    <a:cubicBezTo>
                      <a:pt x="239298" y="149731"/>
                      <a:pt x="239159" y="149800"/>
                      <a:pt x="239009" y="149847"/>
                    </a:cubicBezTo>
                    <a:lnTo>
                      <a:pt x="238974" y="149858"/>
                    </a:lnTo>
                    <a:lnTo>
                      <a:pt x="239252" y="150275"/>
                    </a:lnTo>
                    <a:lnTo>
                      <a:pt x="239576" y="150876"/>
                    </a:lnTo>
                    <a:lnTo>
                      <a:pt x="239773" y="151212"/>
                    </a:lnTo>
                    <a:lnTo>
                      <a:pt x="240027" y="151547"/>
                    </a:lnTo>
                    <a:cubicBezTo>
                      <a:pt x="240432" y="152068"/>
                      <a:pt x="240548" y="152762"/>
                      <a:pt x="240339" y="153410"/>
                    </a:cubicBezTo>
                    <a:lnTo>
                      <a:pt x="240189" y="153861"/>
                    </a:lnTo>
                    <a:lnTo>
                      <a:pt x="240085" y="154127"/>
                    </a:lnTo>
                    <a:lnTo>
                      <a:pt x="240073" y="154185"/>
                    </a:lnTo>
                    <a:lnTo>
                      <a:pt x="240085" y="154197"/>
                    </a:lnTo>
                    <a:cubicBezTo>
                      <a:pt x="240432" y="154451"/>
                      <a:pt x="240698" y="154810"/>
                      <a:pt x="240837" y="155215"/>
                    </a:cubicBezTo>
                    <a:lnTo>
                      <a:pt x="240987" y="155712"/>
                    </a:lnTo>
                    <a:cubicBezTo>
                      <a:pt x="241022" y="155851"/>
                      <a:pt x="241057" y="155979"/>
                      <a:pt x="241068" y="156117"/>
                    </a:cubicBezTo>
                    <a:lnTo>
                      <a:pt x="241080" y="156256"/>
                    </a:lnTo>
                    <a:lnTo>
                      <a:pt x="241346" y="156777"/>
                    </a:lnTo>
                    <a:lnTo>
                      <a:pt x="241381" y="156788"/>
                    </a:lnTo>
                    <a:lnTo>
                      <a:pt x="242121" y="156893"/>
                    </a:lnTo>
                    <a:lnTo>
                      <a:pt x="242468" y="156719"/>
                    </a:lnTo>
                    <a:lnTo>
                      <a:pt x="242781" y="156603"/>
                    </a:lnTo>
                    <a:lnTo>
                      <a:pt x="242896" y="156499"/>
                    </a:lnTo>
                    <a:cubicBezTo>
                      <a:pt x="243429" y="156036"/>
                      <a:pt x="244157" y="155874"/>
                      <a:pt x="244805" y="156083"/>
                    </a:cubicBezTo>
                    <a:cubicBezTo>
                      <a:pt x="245476" y="156279"/>
                      <a:pt x="245997" y="156823"/>
                      <a:pt x="246171" y="157483"/>
                    </a:cubicBezTo>
                    <a:lnTo>
                      <a:pt x="246263" y="157853"/>
                    </a:lnTo>
                    <a:lnTo>
                      <a:pt x="246414" y="158200"/>
                    </a:lnTo>
                    <a:lnTo>
                      <a:pt x="246691" y="159172"/>
                    </a:lnTo>
                    <a:lnTo>
                      <a:pt x="247050" y="159484"/>
                    </a:lnTo>
                    <a:cubicBezTo>
                      <a:pt x="247166" y="159600"/>
                      <a:pt x="247293" y="159727"/>
                      <a:pt x="247385" y="159878"/>
                    </a:cubicBezTo>
                    <a:lnTo>
                      <a:pt x="247698" y="160317"/>
                    </a:lnTo>
                    <a:lnTo>
                      <a:pt x="247640" y="160248"/>
                    </a:lnTo>
                    <a:lnTo>
                      <a:pt x="248473" y="161416"/>
                    </a:lnTo>
                    <a:lnTo>
                      <a:pt x="248970" y="162481"/>
                    </a:lnTo>
                    <a:lnTo>
                      <a:pt x="249329" y="163441"/>
                    </a:lnTo>
                    <a:lnTo>
                      <a:pt x="249769" y="163788"/>
                    </a:lnTo>
                    <a:lnTo>
                      <a:pt x="250081" y="163996"/>
                    </a:lnTo>
                    <a:lnTo>
                      <a:pt x="250220" y="164066"/>
                    </a:lnTo>
                    <a:cubicBezTo>
                      <a:pt x="250648" y="163892"/>
                      <a:pt x="251111" y="163858"/>
                      <a:pt x="251574" y="163985"/>
                    </a:cubicBezTo>
                    <a:cubicBezTo>
                      <a:pt x="251574" y="163985"/>
                      <a:pt x="252083" y="164135"/>
                      <a:pt x="252071" y="164135"/>
                    </a:cubicBezTo>
                    <a:lnTo>
                      <a:pt x="252337" y="164205"/>
                    </a:lnTo>
                    <a:lnTo>
                      <a:pt x="252488" y="163834"/>
                    </a:lnTo>
                    <a:lnTo>
                      <a:pt x="252673" y="163337"/>
                    </a:lnTo>
                    <a:cubicBezTo>
                      <a:pt x="252788" y="163025"/>
                      <a:pt x="252997" y="162747"/>
                      <a:pt x="253251" y="162515"/>
                    </a:cubicBezTo>
                    <a:lnTo>
                      <a:pt x="253656" y="162180"/>
                    </a:lnTo>
                    <a:lnTo>
                      <a:pt x="254397" y="161717"/>
                    </a:lnTo>
                    <a:cubicBezTo>
                      <a:pt x="254605" y="161601"/>
                      <a:pt x="254825" y="161521"/>
                      <a:pt x="255068" y="161463"/>
                    </a:cubicBezTo>
                    <a:cubicBezTo>
                      <a:pt x="255068" y="161463"/>
                      <a:pt x="255588" y="161370"/>
                      <a:pt x="255565" y="161382"/>
                    </a:cubicBezTo>
                    <a:lnTo>
                      <a:pt x="256630" y="161173"/>
                    </a:lnTo>
                    <a:lnTo>
                      <a:pt x="257324" y="161104"/>
                    </a:lnTo>
                    <a:lnTo>
                      <a:pt x="258064" y="161092"/>
                    </a:lnTo>
                    <a:lnTo>
                      <a:pt x="258816" y="161162"/>
                    </a:lnTo>
                    <a:lnTo>
                      <a:pt x="259487" y="161278"/>
                    </a:lnTo>
                    <a:cubicBezTo>
                      <a:pt x="259487" y="161278"/>
                      <a:pt x="260020" y="161370"/>
                      <a:pt x="260008" y="161370"/>
                    </a:cubicBezTo>
                    <a:lnTo>
                      <a:pt x="260471" y="161451"/>
                    </a:lnTo>
                    <a:lnTo>
                      <a:pt x="260818" y="161486"/>
                    </a:lnTo>
                    <a:lnTo>
                      <a:pt x="260876" y="161486"/>
                    </a:lnTo>
                    <a:lnTo>
                      <a:pt x="260945" y="161463"/>
                    </a:lnTo>
                    <a:lnTo>
                      <a:pt x="261350" y="161266"/>
                    </a:lnTo>
                    <a:cubicBezTo>
                      <a:pt x="262021" y="160930"/>
                      <a:pt x="262808" y="161000"/>
                      <a:pt x="263409" y="161440"/>
                    </a:cubicBezTo>
                    <a:lnTo>
                      <a:pt x="263838" y="161752"/>
                    </a:lnTo>
                    <a:lnTo>
                      <a:pt x="264613" y="162469"/>
                    </a:lnTo>
                    <a:lnTo>
                      <a:pt x="265156" y="163210"/>
                    </a:lnTo>
                    <a:lnTo>
                      <a:pt x="265642" y="164135"/>
                    </a:lnTo>
                    <a:lnTo>
                      <a:pt x="265885" y="164552"/>
                    </a:lnTo>
                    <a:cubicBezTo>
                      <a:pt x="265989" y="164737"/>
                      <a:pt x="266070" y="164922"/>
                      <a:pt x="266117" y="165142"/>
                    </a:cubicBezTo>
                    <a:lnTo>
                      <a:pt x="266221" y="165605"/>
                    </a:lnTo>
                    <a:cubicBezTo>
                      <a:pt x="266313" y="165975"/>
                      <a:pt x="266290" y="166368"/>
                      <a:pt x="266151" y="166727"/>
                    </a:cubicBezTo>
                    <a:lnTo>
                      <a:pt x="265874" y="167467"/>
                    </a:lnTo>
                    <a:lnTo>
                      <a:pt x="265307" y="168497"/>
                    </a:lnTo>
                    <a:lnTo>
                      <a:pt x="265330" y="168462"/>
                    </a:lnTo>
                    <a:lnTo>
                      <a:pt x="265075" y="168925"/>
                    </a:lnTo>
                    <a:lnTo>
                      <a:pt x="264740" y="169434"/>
                    </a:lnTo>
                    <a:lnTo>
                      <a:pt x="264578" y="169747"/>
                    </a:lnTo>
                    <a:lnTo>
                      <a:pt x="264185" y="170684"/>
                    </a:lnTo>
                    <a:lnTo>
                      <a:pt x="263768" y="171656"/>
                    </a:lnTo>
                    <a:cubicBezTo>
                      <a:pt x="263757" y="171713"/>
                      <a:pt x="263733" y="171748"/>
                      <a:pt x="263710" y="171794"/>
                    </a:cubicBezTo>
                    <a:lnTo>
                      <a:pt x="264231" y="172558"/>
                    </a:lnTo>
                    <a:cubicBezTo>
                      <a:pt x="264300" y="172662"/>
                      <a:pt x="264370" y="172789"/>
                      <a:pt x="264416" y="172905"/>
                    </a:cubicBezTo>
                    <a:lnTo>
                      <a:pt x="264705" y="173680"/>
                    </a:lnTo>
                    <a:lnTo>
                      <a:pt x="264867" y="173889"/>
                    </a:lnTo>
                    <a:cubicBezTo>
                      <a:pt x="264902" y="173923"/>
                      <a:pt x="264937" y="173981"/>
                      <a:pt x="264971" y="174039"/>
                    </a:cubicBezTo>
                    <a:lnTo>
                      <a:pt x="264994" y="174027"/>
                    </a:lnTo>
                    <a:cubicBezTo>
                      <a:pt x="265180" y="174004"/>
                      <a:pt x="265353" y="173970"/>
                      <a:pt x="265538" y="173993"/>
                    </a:cubicBezTo>
                    <a:lnTo>
                      <a:pt x="266024" y="174016"/>
                    </a:lnTo>
                    <a:lnTo>
                      <a:pt x="266418" y="174027"/>
                    </a:lnTo>
                    <a:lnTo>
                      <a:pt x="266603" y="174004"/>
                    </a:lnTo>
                    <a:lnTo>
                      <a:pt x="266788" y="173935"/>
                    </a:lnTo>
                    <a:lnTo>
                      <a:pt x="267204" y="173750"/>
                    </a:lnTo>
                    <a:lnTo>
                      <a:pt x="268003" y="173507"/>
                    </a:lnTo>
                    <a:lnTo>
                      <a:pt x="268720" y="173368"/>
                    </a:lnTo>
                    <a:cubicBezTo>
                      <a:pt x="269067" y="173310"/>
                      <a:pt x="269414" y="173356"/>
                      <a:pt x="269738" y="173472"/>
                    </a:cubicBezTo>
                    <a:lnTo>
                      <a:pt x="270155" y="173622"/>
                    </a:lnTo>
                    <a:lnTo>
                      <a:pt x="270478" y="173715"/>
                    </a:lnTo>
                    <a:lnTo>
                      <a:pt x="270883" y="173773"/>
                    </a:lnTo>
                    <a:cubicBezTo>
                      <a:pt x="271138" y="173808"/>
                      <a:pt x="271393" y="173889"/>
                      <a:pt x="271601" y="174027"/>
                    </a:cubicBezTo>
                    <a:lnTo>
                      <a:pt x="272052" y="174282"/>
                    </a:lnTo>
                    <a:lnTo>
                      <a:pt x="272677" y="174722"/>
                    </a:lnTo>
                    <a:lnTo>
                      <a:pt x="273082" y="175092"/>
                    </a:lnTo>
                    <a:lnTo>
                      <a:pt x="273267" y="175207"/>
                    </a:lnTo>
                    <a:lnTo>
                      <a:pt x="273637" y="175381"/>
                    </a:lnTo>
                    <a:lnTo>
                      <a:pt x="274042" y="175555"/>
                    </a:lnTo>
                    <a:lnTo>
                      <a:pt x="274493" y="175728"/>
                    </a:lnTo>
                    <a:cubicBezTo>
                      <a:pt x="274690" y="175798"/>
                      <a:pt x="274898" y="175913"/>
                      <a:pt x="275072" y="176052"/>
                    </a:cubicBezTo>
                    <a:lnTo>
                      <a:pt x="275465" y="176376"/>
                    </a:lnTo>
                    <a:cubicBezTo>
                      <a:pt x="275639" y="176515"/>
                      <a:pt x="275789" y="176688"/>
                      <a:pt x="275905" y="176862"/>
                    </a:cubicBezTo>
                    <a:lnTo>
                      <a:pt x="276113" y="177209"/>
                    </a:lnTo>
                    <a:lnTo>
                      <a:pt x="276321" y="177475"/>
                    </a:lnTo>
                    <a:lnTo>
                      <a:pt x="276657" y="177834"/>
                    </a:lnTo>
                    <a:lnTo>
                      <a:pt x="277443" y="178864"/>
                    </a:lnTo>
                    <a:lnTo>
                      <a:pt x="277409" y="178806"/>
                    </a:lnTo>
                    <a:lnTo>
                      <a:pt x="277617" y="179060"/>
                    </a:lnTo>
                    <a:lnTo>
                      <a:pt x="277698" y="179141"/>
                    </a:lnTo>
                    <a:lnTo>
                      <a:pt x="278091" y="179060"/>
                    </a:lnTo>
                    <a:lnTo>
                      <a:pt x="278554" y="178921"/>
                    </a:lnTo>
                    <a:cubicBezTo>
                      <a:pt x="279237" y="178725"/>
                      <a:pt x="279977" y="178910"/>
                      <a:pt x="280498" y="179407"/>
                    </a:cubicBezTo>
                    <a:lnTo>
                      <a:pt x="280822" y="179720"/>
                    </a:lnTo>
                    <a:cubicBezTo>
                      <a:pt x="281007" y="179905"/>
                      <a:pt x="281169" y="180136"/>
                      <a:pt x="281273" y="180379"/>
                    </a:cubicBezTo>
                    <a:lnTo>
                      <a:pt x="281597" y="181212"/>
                    </a:lnTo>
                    <a:lnTo>
                      <a:pt x="281840" y="182265"/>
                    </a:lnTo>
                    <a:cubicBezTo>
                      <a:pt x="281875" y="182427"/>
                      <a:pt x="281898" y="182601"/>
                      <a:pt x="281898" y="182763"/>
                    </a:cubicBezTo>
                    <a:lnTo>
                      <a:pt x="281886" y="183225"/>
                    </a:lnTo>
                    <a:cubicBezTo>
                      <a:pt x="281863" y="183920"/>
                      <a:pt x="281481" y="184544"/>
                      <a:pt x="280891" y="184903"/>
                    </a:cubicBezTo>
                    <a:lnTo>
                      <a:pt x="277652" y="186812"/>
                    </a:lnTo>
                    <a:lnTo>
                      <a:pt x="276946" y="187147"/>
                    </a:lnTo>
                    <a:lnTo>
                      <a:pt x="272295" y="188837"/>
                    </a:lnTo>
                    <a:lnTo>
                      <a:pt x="271589" y="189022"/>
                    </a:lnTo>
                    <a:cubicBezTo>
                      <a:pt x="271358" y="189091"/>
                      <a:pt x="271103" y="189103"/>
                      <a:pt x="270872" y="189080"/>
                    </a:cubicBezTo>
                    <a:lnTo>
                      <a:pt x="268743" y="188825"/>
                    </a:lnTo>
                    <a:lnTo>
                      <a:pt x="267042" y="188547"/>
                    </a:lnTo>
                    <a:cubicBezTo>
                      <a:pt x="266371" y="188432"/>
                      <a:pt x="265839" y="188004"/>
                      <a:pt x="265573" y="187425"/>
                    </a:cubicBezTo>
                    <a:lnTo>
                      <a:pt x="265168" y="187830"/>
                    </a:lnTo>
                    <a:lnTo>
                      <a:pt x="263294" y="189392"/>
                    </a:lnTo>
                    <a:lnTo>
                      <a:pt x="263143" y="189577"/>
                    </a:lnTo>
                    <a:lnTo>
                      <a:pt x="262866" y="190005"/>
                    </a:lnTo>
                    <a:cubicBezTo>
                      <a:pt x="262750" y="190190"/>
                      <a:pt x="262588" y="190364"/>
                      <a:pt x="262403" y="190503"/>
                    </a:cubicBezTo>
                    <a:lnTo>
                      <a:pt x="262009" y="190792"/>
                    </a:lnTo>
                    <a:cubicBezTo>
                      <a:pt x="261743" y="190989"/>
                      <a:pt x="261419" y="191127"/>
                      <a:pt x="261084" y="191185"/>
                    </a:cubicBezTo>
                    <a:lnTo>
                      <a:pt x="260679" y="191243"/>
                    </a:lnTo>
                    <a:lnTo>
                      <a:pt x="259233" y="191636"/>
                    </a:lnTo>
                    <a:lnTo>
                      <a:pt x="258377" y="191741"/>
                    </a:lnTo>
                    <a:cubicBezTo>
                      <a:pt x="258145" y="191764"/>
                      <a:pt x="257925" y="191741"/>
                      <a:pt x="257694" y="191683"/>
                    </a:cubicBezTo>
                    <a:lnTo>
                      <a:pt x="254096" y="190757"/>
                    </a:lnTo>
                    <a:lnTo>
                      <a:pt x="251967" y="192886"/>
                    </a:lnTo>
                    <a:lnTo>
                      <a:pt x="251736" y="193164"/>
                    </a:lnTo>
                    <a:lnTo>
                      <a:pt x="249919" y="195755"/>
                    </a:lnTo>
                    <a:lnTo>
                      <a:pt x="249341" y="196438"/>
                    </a:lnTo>
                    <a:lnTo>
                      <a:pt x="247038" y="198694"/>
                    </a:lnTo>
                    <a:lnTo>
                      <a:pt x="246298" y="199319"/>
                    </a:lnTo>
                    <a:lnTo>
                      <a:pt x="242665" y="201598"/>
                    </a:lnTo>
                    <a:lnTo>
                      <a:pt x="241890" y="202014"/>
                    </a:lnTo>
                    <a:lnTo>
                      <a:pt x="238396" y="203414"/>
                    </a:lnTo>
                    <a:cubicBezTo>
                      <a:pt x="238396" y="203414"/>
                      <a:pt x="237898" y="203611"/>
                      <a:pt x="237910" y="203611"/>
                    </a:cubicBezTo>
                    <a:lnTo>
                      <a:pt x="237447" y="203796"/>
                    </a:lnTo>
                    <a:lnTo>
                      <a:pt x="236579" y="204201"/>
                    </a:lnTo>
                    <a:lnTo>
                      <a:pt x="236568" y="204282"/>
                    </a:lnTo>
                    <a:lnTo>
                      <a:pt x="236464" y="205254"/>
                    </a:lnTo>
                    <a:cubicBezTo>
                      <a:pt x="236452" y="205393"/>
                      <a:pt x="236429" y="205520"/>
                      <a:pt x="236383" y="205659"/>
                    </a:cubicBezTo>
                    <a:lnTo>
                      <a:pt x="236221" y="206156"/>
                    </a:lnTo>
                    <a:cubicBezTo>
                      <a:pt x="236140" y="206422"/>
                      <a:pt x="235989" y="206677"/>
                      <a:pt x="235804" y="206874"/>
                    </a:cubicBezTo>
                    <a:lnTo>
                      <a:pt x="234832" y="207915"/>
                    </a:lnTo>
                    <a:lnTo>
                      <a:pt x="234254" y="208366"/>
                    </a:lnTo>
                    <a:lnTo>
                      <a:pt x="230621" y="210657"/>
                    </a:lnTo>
                    <a:lnTo>
                      <a:pt x="230019" y="210981"/>
                    </a:lnTo>
                    <a:cubicBezTo>
                      <a:pt x="229788" y="211097"/>
                      <a:pt x="229556" y="211178"/>
                      <a:pt x="229302" y="211212"/>
                    </a:cubicBezTo>
                    <a:lnTo>
                      <a:pt x="226363" y="211502"/>
                    </a:lnTo>
                    <a:lnTo>
                      <a:pt x="225172" y="212612"/>
                    </a:lnTo>
                    <a:lnTo>
                      <a:pt x="222406" y="215042"/>
                    </a:lnTo>
                    <a:lnTo>
                      <a:pt x="222314" y="215146"/>
                    </a:lnTo>
                    <a:lnTo>
                      <a:pt x="220625" y="218478"/>
                    </a:lnTo>
                    <a:lnTo>
                      <a:pt x="220601" y="218617"/>
                    </a:lnTo>
                    <a:lnTo>
                      <a:pt x="220590" y="218790"/>
                    </a:lnTo>
                    <a:lnTo>
                      <a:pt x="220613" y="218929"/>
                    </a:lnTo>
                    <a:lnTo>
                      <a:pt x="221701" y="222389"/>
                    </a:lnTo>
                    <a:cubicBezTo>
                      <a:pt x="221701" y="222389"/>
                      <a:pt x="221863" y="222909"/>
                      <a:pt x="221863" y="222886"/>
                    </a:cubicBezTo>
                    <a:lnTo>
                      <a:pt x="222013" y="223372"/>
                    </a:lnTo>
                    <a:lnTo>
                      <a:pt x="223841" y="228370"/>
                    </a:lnTo>
                    <a:cubicBezTo>
                      <a:pt x="223899" y="228509"/>
                      <a:pt x="223934" y="228636"/>
                      <a:pt x="223945" y="228775"/>
                    </a:cubicBezTo>
                    <a:lnTo>
                      <a:pt x="224026" y="229296"/>
                    </a:lnTo>
                    <a:lnTo>
                      <a:pt x="224049" y="230638"/>
                    </a:lnTo>
                    <a:lnTo>
                      <a:pt x="223968" y="231390"/>
                    </a:lnTo>
                    <a:cubicBezTo>
                      <a:pt x="223818" y="232420"/>
                      <a:pt x="222939" y="233160"/>
                      <a:pt x="221920" y="233125"/>
                    </a:cubicBezTo>
                    <a:lnTo>
                      <a:pt x="222233" y="234768"/>
                    </a:lnTo>
                    <a:lnTo>
                      <a:pt x="222291" y="235532"/>
                    </a:lnTo>
                    <a:cubicBezTo>
                      <a:pt x="222325" y="236064"/>
                      <a:pt x="222129" y="236596"/>
                      <a:pt x="221770" y="236990"/>
                    </a:cubicBezTo>
                    <a:lnTo>
                      <a:pt x="220451" y="238447"/>
                    </a:lnTo>
                    <a:lnTo>
                      <a:pt x="220694" y="238540"/>
                    </a:lnTo>
                    <a:lnTo>
                      <a:pt x="221747" y="239003"/>
                    </a:lnTo>
                    <a:lnTo>
                      <a:pt x="222430" y="239396"/>
                    </a:lnTo>
                    <a:lnTo>
                      <a:pt x="223864" y="240391"/>
                    </a:lnTo>
                    <a:cubicBezTo>
                      <a:pt x="224234" y="240657"/>
                      <a:pt x="224524" y="241051"/>
                      <a:pt x="224651" y="241502"/>
                    </a:cubicBezTo>
                    <a:lnTo>
                      <a:pt x="224790" y="241999"/>
                    </a:lnTo>
                    <a:lnTo>
                      <a:pt x="224986" y="243087"/>
                    </a:lnTo>
                    <a:lnTo>
                      <a:pt x="225056" y="243284"/>
                    </a:lnTo>
                    <a:lnTo>
                      <a:pt x="226363" y="245713"/>
                    </a:lnTo>
                    <a:lnTo>
                      <a:pt x="226514" y="245864"/>
                    </a:lnTo>
                    <a:lnTo>
                      <a:pt x="227659" y="246951"/>
                    </a:lnTo>
                    <a:cubicBezTo>
                      <a:pt x="228029" y="247298"/>
                      <a:pt x="228261" y="247796"/>
                      <a:pt x="228284" y="248328"/>
                    </a:cubicBezTo>
                    <a:lnTo>
                      <a:pt x="228353" y="250491"/>
                    </a:lnTo>
                    <a:cubicBezTo>
                      <a:pt x="228353" y="250491"/>
                      <a:pt x="228365" y="251035"/>
                      <a:pt x="228365" y="251001"/>
                    </a:cubicBezTo>
                    <a:lnTo>
                      <a:pt x="228376" y="251405"/>
                    </a:lnTo>
                    <a:lnTo>
                      <a:pt x="229128" y="255362"/>
                    </a:lnTo>
                    <a:lnTo>
                      <a:pt x="229128" y="255385"/>
                    </a:lnTo>
                    <a:lnTo>
                      <a:pt x="231593" y="258416"/>
                    </a:lnTo>
                    <a:lnTo>
                      <a:pt x="231986" y="258995"/>
                    </a:lnTo>
                    <a:cubicBezTo>
                      <a:pt x="232009" y="259018"/>
                      <a:pt x="232044" y="259064"/>
                      <a:pt x="232056" y="259088"/>
                    </a:cubicBezTo>
                    <a:lnTo>
                      <a:pt x="234022" y="259180"/>
                    </a:lnTo>
                    <a:lnTo>
                      <a:pt x="234763" y="259284"/>
                    </a:lnTo>
                    <a:cubicBezTo>
                      <a:pt x="234902" y="259296"/>
                      <a:pt x="235040" y="259342"/>
                      <a:pt x="235168" y="259388"/>
                    </a:cubicBezTo>
                    <a:lnTo>
                      <a:pt x="238685" y="260707"/>
                    </a:lnTo>
                    <a:cubicBezTo>
                      <a:pt x="238951" y="260811"/>
                      <a:pt x="239206" y="260973"/>
                      <a:pt x="239402" y="261170"/>
                    </a:cubicBezTo>
                    <a:lnTo>
                      <a:pt x="239772" y="261563"/>
                    </a:lnTo>
                    <a:lnTo>
                      <a:pt x="240999" y="262952"/>
                    </a:lnTo>
                    <a:lnTo>
                      <a:pt x="243197" y="265844"/>
                    </a:lnTo>
                    <a:lnTo>
                      <a:pt x="243440" y="266087"/>
                    </a:lnTo>
                    <a:lnTo>
                      <a:pt x="244909" y="267395"/>
                    </a:lnTo>
                    <a:lnTo>
                      <a:pt x="245164" y="267580"/>
                    </a:lnTo>
                    <a:lnTo>
                      <a:pt x="245904" y="267996"/>
                    </a:lnTo>
                    <a:lnTo>
                      <a:pt x="246876" y="266527"/>
                    </a:lnTo>
                    <a:cubicBezTo>
                      <a:pt x="246992" y="266342"/>
                      <a:pt x="247142" y="266180"/>
                      <a:pt x="247316" y="266041"/>
                    </a:cubicBezTo>
                    <a:lnTo>
                      <a:pt x="247721" y="265729"/>
                    </a:lnTo>
                    <a:cubicBezTo>
                      <a:pt x="247918" y="265567"/>
                      <a:pt x="248172" y="265451"/>
                      <a:pt x="248427" y="265381"/>
                    </a:cubicBezTo>
                    <a:lnTo>
                      <a:pt x="249468" y="265104"/>
                    </a:lnTo>
                    <a:cubicBezTo>
                      <a:pt x="249468" y="265104"/>
                      <a:pt x="249977" y="264965"/>
                      <a:pt x="249954" y="264965"/>
                    </a:cubicBezTo>
                    <a:cubicBezTo>
                      <a:pt x="249954" y="264965"/>
                      <a:pt x="250474" y="264826"/>
                      <a:pt x="250463" y="264826"/>
                    </a:cubicBezTo>
                    <a:lnTo>
                      <a:pt x="254582" y="263634"/>
                    </a:lnTo>
                    <a:cubicBezTo>
                      <a:pt x="255033" y="263496"/>
                      <a:pt x="255519" y="263530"/>
                      <a:pt x="255947" y="263727"/>
                    </a:cubicBezTo>
                    <a:lnTo>
                      <a:pt x="256606" y="264016"/>
                    </a:lnTo>
                    <a:lnTo>
                      <a:pt x="259418" y="265590"/>
                    </a:lnTo>
                    <a:cubicBezTo>
                      <a:pt x="259533" y="265659"/>
                      <a:pt x="259649" y="265740"/>
                      <a:pt x="259753" y="265833"/>
                    </a:cubicBezTo>
                    <a:lnTo>
                      <a:pt x="260123" y="266157"/>
                    </a:lnTo>
                    <a:cubicBezTo>
                      <a:pt x="260494" y="266492"/>
                      <a:pt x="260737" y="266943"/>
                      <a:pt x="260794" y="267429"/>
                    </a:cubicBezTo>
                    <a:lnTo>
                      <a:pt x="261188" y="270819"/>
                    </a:lnTo>
                    <a:lnTo>
                      <a:pt x="261257" y="270923"/>
                    </a:lnTo>
                    <a:lnTo>
                      <a:pt x="262553" y="273226"/>
                    </a:lnTo>
                    <a:cubicBezTo>
                      <a:pt x="262622" y="273364"/>
                      <a:pt x="262692" y="273492"/>
                      <a:pt x="262727" y="273642"/>
                    </a:cubicBezTo>
                    <a:lnTo>
                      <a:pt x="262877" y="274128"/>
                    </a:lnTo>
                    <a:cubicBezTo>
                      <a:pt x="262981" y="274498"/>
                      <a:pt x="262981" y="274915"/>
                      <a:pt x="262865" y="275297"/>
                    </a:cubicBezTo>
                    <a:lnTo>
                      <a:pt x="262241" y="277344"/>
                    </a:lnTo>
                    <a:lnTo>
                      <a:pt x="261998" y="277969"/>
                    </a:lnTo>
                    <a:cubicBezTo>
                      <a:pt x="261836" y="278397"/>
                      <a:pt x="261512" y="278756"/>
                      <a:pt x="261118" y="278987"/>
                    </a:cubicBezTo>
                    <a:cubicBezTo>
                      <a:pt x="261118" y="278987"/>
                      <a:pt x="260656" y="279253"/>
                      <a:pt x="260667" y="279242"/>
                    </a:cubicBezTo>
                    <a:lnTo>
                      <a:pt x="260239" y="279496"/>
                    </a:lnTo>
                    <a:lnTo>
                      <a:pt x="259059" y="280214"/>
                    </a:lnTo>
                    <a:lnTo>
                      <a:pt x="258990" y="280283"/>
                    </a:lnTo>
                    <a:lnTo>
                      <a:pt x="259475" y="281729"/>
                    </a:lnTo>
                    <a:cubicBezTo>
                      <a:pt x="259533" y="281914"/>
                      <a:pt x="259568" y="282123"/>
                      <a:pt x="259568" y="282319"/>
                    </a:cubicBezTo>
                    <a:lnTo>
                      <a:pt x="259580" y="282759"/>
                    </a:lnTo>
                    <a:cubicBezTo>
                      <a:pt x="259591" y="283546"/>
                      <a:pt x="259152" y="284275"/>
                      <a:pt x="258434" y="284622"/>
                    </a:cubicBezTo>
                    <a:lnTo>
                      <a:pt x="256491" y="285536"/>
                    </a:lnTo>
                    <a:lnTo>
                      <a:pt x="255796" y="285790"/>
                    </a:lnTo>
                    <a:cubicBezTo>
                      <a:pt x="255565" y="285871"/>
                      <a:pt x="255310" y="285906"/>
                      <a:pt x="255079" y="285894"/>
                    </a:cubicBezTo>
                    <a:lnTo>
                      <a:pt x="253471" y="285837"/>
                    </a:lnTo>
                    <a:cubicBezTo>
                      <a:pt x="253471" y="285837"/>
                      <a:pt x="252939" y="285825"/>
                      <a:pt x="252950" y="285825"/>
                    </a:cubicBezTo>
                    <a:lnTo>
                      <a:pt x="252441" y="285813"/>
                    </a:lnTo>
                    <a:lnTo>
                      <a:pt x="249792" y="285825"/>
                    </a:lnTo>
                    <a:lnTo>
                      <a:pt x="246448" y="285813"/>
                    </a:lnTo>
                    <a:lnTo>
                      <a:pt x="246413" y="285825"/>
                    </a:lnTo>
                    <a:lnTo>
                      <a:pt x="245037" y="286531"/>
                    </a:lnTo>
                    <a:lnTo>
                      <a:pt x="243775" y="287132"/>
                    </a:lnTo>
                    <a:lnTo>
                      <a:pt x="242734" y="287479"/>
                    </a:lnTo>
                    <a:lnTo>
                      <a:pt x="242595" y="287653"/>
                    </a:lnTo>
                    <a:lnTo>
                      <a:pt x="242537" y="287734"/>
                    </a:lnTo>
                    <a:lnTo>
                      <a:pt x="242005" y="289620"/>
                    </a:lnTo>
                    <a:cubicBezTo>
                      <a:pt x="241924" y="289863"/>
                      <a:pt x="241820" y="290071"/>
                      <a:pt x="241670" y="290279"/>
                    </a:cubicBezTo>
                    <a:lnTo>
                      <a:pt x="241392" y="290650"/>
                    </a:lnTo>
                    <a:cubicBezTo>
                      <a:pt x="241080" y="291055"/>
                      <a:pt x="240640" y="291321"/>
                      <a:pt x="240143" y="291402"/>
                    </a:cubicBezTo>
                    <a:lnTo>
                      <a:pt x="238014" y="291772"/>
                    </a:lnTo>
                    <a:cubicBezTo>
                      <a:pt x="237435" y="291876"/>
                      <a:pt x="236845" y="291714"/>
                      <a:pt x="236394" y="291355"/>
                    </a:cubicBezTo>
                    <a:lnTo>
                      <a:pt x="236082" y="291101"/>
                    </a:lnTo>
                    <a:cubicBezTo>
                      <a:pt x="235769" y="290846"/>
                      <a:pt x="235549" y="290499"/>
                      <a:pt x="235422" y="290106"/>
                    </a:cubicBezTo>
                    <a:lnTo>
                      <a:pt x="235318" y="289759"/>
                    </a:lnTo>
                    <a:lnTo>
                      <a:pt x="234716" y="290707"/>
                    </a:lnTo>
                    <a:cubicBezTo>
                      <a:pt x="234531" y="290985"/>
                      <a:pt x="234288" y="291217"/>
                      <a:pt x="234011" y="291378"/>
                    </a:cubicBezTo>
                    <a:lnTo>
                      <a:pt x="233583" y="291610"/>
                    </a:lnTo>
                    <a:cubicBezTo>
                      <a:pt x="233374" y="291749"/>
                      <a:pt x="233131" y="291818"/>
                      <a:pt x="232877" y="291853"/>
                    </a:cubicBezTo>
                    <a:lnTo>
                      <a:pt x="231697" y="292015"/>
                    </a:lnTo>
                    <a:cubicBezTo>
                      <a:pt x="231801" y="292212"/>
                      <a:pt x="231882" y="292420"/>
                      <a:pt x="231928" y="292640"/>
                    </a:cubicBezTo>
                    <a:lnTo>
                      <a:pt x="232067" y="293392"/>
                    </a:lnTo>
                    <a:lnTo>
                      <a:pt x="232298" y="297152"/>
                    </a:lnTo>
                    <a:lnTo>
                      <a:pt x="232264" y="297915"/>
                    </a:lnTo>
                    <a:cubicBezTo>
                      <a:pt x="232252" y="298100"/>
                      <a:pt x="232229" y="298274"/>
                      <a:pt x="232159" y="298447"/>
                    </a:cubicBezTo>
                    <a:lnTo>
                      <a:pt x="229487" y="306095"/>
                    </a:lnTo>
                    <a:cubicBezTo>
                      <a:pt x="229429" y="306234"/>
                      <a:pt x="229371" y="306361"/>
                      <a:pt x="229290" y="306488"/>
                    </a:cubicBezTo>
                    <a:lnTo>
                      <a:pt x="226062" y="311429"/>
                    </a:lnTo>
                    <a:cubicBezTo>
                      <a:pt x="226039" y="311486"/>
                      <a:pt x="225993" y="311521"/>
                      <a:pt x="225970" y="311567"/>
                    </a:cubicBezTo>
                    <a:lnTo>
                      <a:pt x="226757" y="312713"/>
                    </a:lnTo>
                    <a:lnTo>
                      <a:pt x="228376" y="313060"/>
                    </a:lnTo>
                    <a:lnTo>
                      <a:pt x="229221" y="313384"/>
                    </a:lnTo>
                    <a:lnTo>
                      <a:pt x="232021" y="315004"/>
                    </a:lnTo>
                    <a:cubicBezTo>
                      <a:pt x="232136" y="315073"/>
                      <a:pt x="232264" y="315154"/>
                      <a:pt x="232356" y="315247"/>
                    </a:cubicBezTo>
                    <a:lnTo>
                      <a:pt x="233571" y="316369"/>
                    </a:lnTo>
                    <a:cubicBezTo>
                      <a:pt x="234057" y="316809"/>
                      <a:pt x="234277" y="317468"/>
                      <a:pt x="234184" y="318104"/>
                    </a:cubicBezTo>
                    <a:cubicBezTo>
                      <a:pt x="234092" y="318741"/>
                      <a:pt x="233687" y="319308"/>
                      <a:pt x="233120" y="319620"/>
                    </a:cubicBezTo>
                    <a:lnTo>
                      <a:pt x="231165" y="320569"/>
                    </a:lnTo>
                    <a:cubicBezTo>
                      <a:pt x="230991" y="320661"/>
                      <a:pt x="230806" y="320719"/>
                      <a:pt x="230598" y="320754"/>
                    </a:cubicBezTo>
                    <a:lnTo>
                      <a:pt x="230100" y="320835"/>
                    </a:lnTo>
                    <a:cubicBezTo>
                      <a:pt x="229823" y="320869"/>
                      <a:pt x="229522" y="320858"/>
                      <a:pt x="229256" y="320777"/>
                    </a:cubicBezTo>
                    <a:lnTo>
                      <a:pt x="225669" y="319782"/>
                    </a:lnTo>
                    <a:lnTo>
                      <a:pt x="225577" y="319944"/>
                    </a:lnTo>
                    <a:lnTo>
                      <a:pt x="225149" y="320546"/>
                    </a:lnTo>
                    <a:lnTo>
                      <a:pt x="224558" y="321159"/>
                    </a:lnTo>
                    <a:cubicBezTo>
                      <a:pt x="224454" y="321263"/>
                      <a:pt x="224327" y="321355"/>
                      <a:pt x="224211" y="321436"/>
                    </a:cubicBezTo>
                    <a:lnTo>
                      <a:pt x="223783" y="321703"/>
                    </a:lnTo>
                    <a:cubicBezTo>
                      <a:pt x="223459" y="321899"/>
                      <a:pt x="223089" y="322015"/>
                      <a:pt x="222719" y="321992"/>
                    </a:cubicBezTo>
                    <a:lnTo>
                      <a:pt x="220046" y="321992"/>
                    </a:lnTo>
                    <a:cubicBezTo>
                      <a:pt x="219352" y="321980"/>
                      <a:pt x="218727" y="321633"/>
                      <a:pt x="218345" y="321055"/>
                    </a:cubicBezTo>
                    <a:lnTo>
                      <a:pt x="218137" y="320708"/>
                    </a:lnTo>
                    <a:cubicBezTo>
                      <a:pt x="217975" y="320441"/>
                      <a:pt x="217871" y="320164"/>
                      <a:pt x="217848" y="319851"/>
                    </a:cubicBezTo>
                    <a:cubicBezTo>
                      <a:pt x="217836" y="319886"/>
                      <a:pt x="217813" y="319921"/>
                      <a:pt x="217790" y="319955"/>
                    </a:cubicBezTo>
                    <a:lnTo>
                      <a:pt x="217038" y="321379"/>
                    </a:lnTo>
                    <a:lnTo>
                      <a:pt x="216598" y="322015"/>
                    </a:lnTo>
                    <a:cubicBezTo>
                      <a:pt x="216078" y="322709"/>
                      <a:pt x="215175" y="323010"/>
                      <a:pt x="214366" y="322732"/>
                    </a:cubicBezTo>
                    <a:lnTo>
                      <a:pt x="212538" y="322142"/>
                    </a:lnTo>
                    <a:lnTo>
                      <a:pt x="210767" y="322536"/>
                    </a:lnTo>
                    <a:cubicBezTo>
                      <a:pt x="210189" y="322674"/>
                      <a:pt x="209587" y="322536"/>
                      <a:pt x="209124" y="322188"/>
                    </a:cubicBezTo>
                    <a:cubicBezTo>
                      <a:pt x="208662" y="321841"/>
                      <a:pt x="208361" y="321309"/>
                      <a:pt x="208326" y="320719"/>
                    </a:cubicBezTo>
                    <a:lnTo>
                      <a:pt x="208303" y="320233"/>
                    </a:lnTo>
                    <a:lnTo>
                      <a:pt x="208315" y="319296"/>
                    </a:lnTo>
                    <a:lnTo>
                      <a:pt x="207088" y="317260"/>
                    </a:lnTo>
                    <a:cubicBezTo>
                      <a:pt x="206880" y="316901"/>
                      <a:pt x="206764" y="316485"/>
                      <a:pt x="206811" y="316068"/>
                    </a:cubicBezTo>
                    <a:lnTo>
                      <a:pt x="206845" y="315547"/>
                    </a:lnTo>
                    <a:lnTo>
                      <a:pt x="207412" y="310665"/>
                    </a:lnTo>
                    <a:cubicBezTo>
                      <a:pt x="207447" y="310318"/>
                      <a:pt x="207586" y="309971"/>
                      <a:pt x="207806" y="309693"/>
                    </a:cubicBezTo>
                    <a:lnTo>
                      <a:pt x="208095" y="309300"/>
                    </a:lnTo>
                    <a:cubicBezTo>
                      <a:pt x="208245" y="309103"/>
                      <a:pt x="208430" y="308930"/>
                      <a:pt x="208638" y="308791"/>
                    </a:cubicBezTo>
                    <a:lnTo>
                      <a:pt x="209379" y="308351"/>
                    </a:lnTo>
                    <a:lnTo>
                      <a:pt x="208534" y="301791"/>
                    </a:lnTo>
                    <a:lnTo>
                      <a:pt x="208442" y="301456"/>
                    </a:lnTo>
                    <a:lnTo>
                      <a:pt x="207620" y="298910"/>
                    </a:lnTo>
                    <a:lnTo>
                      <a:pt x="202622" y="298054"/>
                    </a:lnTo>
                    <a:lnTo>
                      <a:pt x="199903" y="297418"/>
                    </a:lnTo>
                    <a:cubicBezTo>
                      <a:pt x="199579" y="297337"/>
                      <a:pt x="199290" y="297175"/>
                      <a:pt x="199047" y="296967"/>
                    </a:cubicBezTo>
                    <a:lnTo>
                      <a:pt x="198642" y="296620"/>
                    </a:lnTo>
                    <a:lnTo>
                      <a:pt x="197034" y="295058"/>
                    </a:lnTo>
                    <a:lnTo>
                      <a:pt x="196525" y="294433"/>
                    </a:lnTo>
                    <a:lnTo>
                      <a:pt x="195530" y="293033"/>
                    </a:lnTo>
                    <a:lnTo>
                      <a:pt x="195171" y="292420"/>
                    </a:lnTo>
                    <a:cubicBezTo>
                      <a:pt x="195079" y="292246"/>
                      <a:pt x="194998" y="292061"/>
                      <a:pt x="194963" y="291876"/>
                    </a:cubicBezTo>
                    <a:lnTo>
                      <a:pt x="194558" y="290060"/>
                    </a:lnTo>
                    <a:lnTo>
                      <a:pt x="190867" y="289400"/>
                    </a:lnTo>
                    <a:lnTo>
                      <a:pt x="190833" y="289400"/>
                    </a:lnTo>
                    <a:lnTo>
                      <a:pt x="185881" y="290951"/>
                    </a:lnTo>
                    <a:cubicBezTo>
                      <a:pt x="185730" y="291008"/>
                      <a:pt x="185568" y="291032"/>
                      <a:pt x="185418" y="291043"/>
                    </a:cubicBezTo>
                    <a:lnTo>
                      <a:pt x="184273" y="291101"/>
                    </a:lnTo>
                    <a:cubicBezTo>
                      <a:pt x="184018" y="291101"/>
                      <a:pt x="183775" y="291066"/>
                      <a:pt x="183555" y="290985"/>
                    </a:cubicBezTo>
                    <a:lnTo>
                      <a:pt x="183069" y="290812"/>
                    </a:lnTo>
                    <a:cubicBezTo>
                      <a:pt x="182907" y="290742"/>
                      <a:pt x="182757" y="290673"/>
                      <a:pt x="182630" y="290580"/>
                    </a:cubicBezTo>
                    <a:lnTo>
                      <a:pt x="180941" y="289447"/>
                    </a:lnTo>
                    <a:lnTo>
                      <a:pt x="179992" y="289481"/>
                    </a:lnTo>
                    <a:cubicBezTo>
                      <a:pt x="179656" y="289493"/>
                      <a:pt x="179321" y="289412"/>
                      <a:pt x="179020" y="289273"/>
                    </a:cubicBezTo>
                    <a:lnTo>
                      <a:pt x="178592" y="289065"/>
                    </a:lnTo>
                    <a:cubicBezTo>
                      <a:pt x="178337" y="288949"/>
                      <a:pt x="178129" y="288752"/>
                      <a:pt x="177932" y="288544"/>
                    </a:cubicBezTo>
                    <a:lnTo>
                      <a:pt x="177597" y="288128"/>
                    </a:lnTo>
                    <a:cubicBezTo>
                      <a:pt x="177435" y="287942"/>
                      <a:pt x="177319" y="287723"/>
                      <a:pt x="177238" y="287491"/>
                    </a:cubicBezTo>
                    <a:lnTo>
                      <a:pt x="177076" y="287005"/>
                    </a:lnTo>
                    <a:cubicBezTo>
                      <a:pt x="177018" y="286843"/>
                      <a:pt x="176995" y="286681"/>
                      <a:pt x="176984" y="286519"/>
                    </a:cubicBezTo>
                    <a:lnTo>
                      <a:pt x="176903" y="285455"/>
                    </a:lnTo>
                    <a:lnTo>
                      <a:pt x="176880" y="284842"/>
                    </a:lnTo>
                    <a:cubicBezTo>
                      <a:pt x="176868" y="284587"/>
                      <a:pt x="176903" y="284321"/>
                      <a:pt x="176995" y="284078"/>
                    </a:cubicBezTo>
                    <a:lnTo>
                      <a:pt x="177435" y="282863"/>
                    </a:lnTo>
                    <a:lnTo>
                      <a:pt x="177447" y="282840"/>
                    </a:lnTo>
                    <a:lnTo>
                      <a:pt x="176961" y="279277"/>
                    </a:lnTo>
                    <a:cubicBezTo>
                      <a:pt x="176938" y="279022"/>
                      <a:pt x="176949" y="278768"/>
                      <a:pt x="177019" y="278513"/>
                    </a:cubicBezTo>
                    <a:lnTo>
                      <a:pt x="177157" y="278004"/>
                    </a:lnTo>
                    <a:lnTo>
                      <a:pt x="177528" y="276813"/>
                    </a:lnTo>
                    <a:cubicBezTo>
                      <a:pt x="177632" y="276500"/>
                      <a:pt x="177817" y="276223"/>
                      <a:pt x="178048" y="276014"/>
                    </a:cubicBezTo>
                    <a:lnTo>
                      <a:pt x="179240" y="274915"/>
                    </a:lnTo>
                    <a:cubicBezTo>
                      <a:pt x="179344" y="274811"/>
                      <a:pt x="179471" y="274718"/>
                      <a:pt x="179599" y="274649"/>
                    </a:cubicBezTo>
                    <a:lnTo>
                      <a:pt x="178893" y="272728"/>
                    </a:lnTo>
                    <a:lnTo>
                      <a:pt x="178627" y="272543"/>
                    </a:lnTo>
                    <a:lnTo>
                      <a:pt x="176845" y="272543"/>
                    </a:lnTo>
                    <a:cubicBezTo>
                      <a:pt x="176706" y="272543"/>
                      <a:pt x="176567" y="272532"/>
                      <a:pt x="176428" y="272485"/>
                    </a:cubicBezTo>
                    <a:lnTo>
                      <a:pt x="174346" y="271965"/>
                    </a:lnTo>
                    <a:cubicBezTo>
                      <a:pt x="174068" y="271895"/>
                      <a:pt x="173802" y="271768"/>
                      <a:pt x="173582" y="271595"/>
                    </a:cubicBezTo>
                    <a:lnTo>
                      <a:pt x="173015" y="271132"/>
                    </a:lnTo>
                    <a:lnTo>
                      <a:pt x="171477" y="269639"/>
                    </a:lnTo>
                    <a:cubicBezTo>
                      <a:pt x="171477" y="269639"/>
                      <a:pt x="171083" y="269269"/>
                      <a:pt x="171118" y="269292"/>
                    </a:cubicBezTo>
                    <a:lnTo>
                      <a:pt x="170968" y="269153"/>
                    </a:lnTo>
                    <a:lnTo>
                      <a:pt x="169799" y="268621"/>
                    </a:lnTo>
                    <a:cubicBezTo>
                      <a:pt x="169545" y="268517"/>
                      <a:pt x="169313" y="268343"/>
                      <a:pt x="169140" y="268135"/>
                    </a:cubicBezTo>
                    <a:lnTo>
                      <a:pt x="168596" y="267499"/>
                    </a:lnTo>
                    <a:cubicBezTo>
                      <a:pt x="168596" y="267499"/>
                      <a:pt x="168318" y="267048"/>
                      <a:pt x="168318" y="267059"/>
                    </a:cubicBezTo>
                    <a:cubicBezTo>
                      <a:pt x="168318" y="267059"/>
                      <a:pt x="168029" y="266620"/>
                      <a:pt x="168040" y="266631"/>
                    </a:cubicBezTo>
                    <a:lnTo>
                      <a:pt x="166236" y="263901"/>
                    </a:lnTo>
                    <a:cubicBezTo>
                      <a:pt x="166062" y="263635"/>
                      <a:pt x="165969" y="263322"/>
                      <a:pt x="165946" y="263021"/>
                    </a:cubicBezTo>
                    <a:lnTo>
                      <a:pt x="165750" y="260881"/>
                    </a:lnTo>
                    <a:cubicBezTo>
                      <a:pt x="165750" y="260881"/>
                      <a:pt x="165692" y="260349"/>
                      <a:pt x="165692" y="260360"/>
                    </a:cubicBezTo>
                    <a:lnTo>
                      <a:pt x="165530" y="258752"/>
                    </a:lnTo>
                    <a:cubicBezTo>
                      <a:pt x="165518" y="258509"/>
                      <a:pt x="165530" y="258266"/>
                      <a:pt x="165599" y="258046"/>
                    </a:cubicBezTo>
                    <a:lnTo>
                      <a:pt x="165738" y="257537"/>
                    </a:lnTo>
                    <a:lnTo>
                      <a:pt x="166305" y="256022"/>
                    </a:lnTo>
                    <a:lnTo>
                      <a:pt x="166363" y="255709"/>
                    </a:lnTo>
                    <a:lnTo>
                      <a:pt x="166467" y="254888"/>
                    </a:lnTo>
                    <a:lnTo>
                      <a:pt x="165854" y="254356"/>
                    </a:lnTo>
                    <a:lnTo>
                      <a:pt x="164975" y="254298"/>
                    </a:lnTo>
                    <a:lnTo>
                      <a:pt x="162325" y="253870"/>
                    </a:lnTo>
                    <a:lnTo>
                      <a:pt x="161619" y="253696"/>
                    </a:lnTo>
                    <a:cubicBezTo>
                      <a:pt x="161446" y="253638"/>
                      <a:pt x="161272" y="253581"/>
                      <a:pt x="161110" y="253488"/>
                    </a:cubicBezTo>
                    <a:lnTo>
                      <a:pt x="159733" y="252655"/>
                    </a:lnTo>
                    <a:cubicBezTo>
                      <a:pt x="159595" y="252574"/>
                      <a:pt x="159479" y="252481"/>
                      <a:pt x="159375" y="252377"/>
                    </a:cubicBezTo>
                    <a:lnTo>
                      <a:pt x="158762" y="251764"/>
                    </a:lnTo>
                    <a:lnTo>
                      <a:pt x="157767" y="250376"/>
                    </a:lnTo>
                    <a:lnTo>
                      <a:pt x="157258" y="249496"/>
                    </a:lnTo>
                    <a:lnTo>
                      <a:pt x="157223" y="249485"/>
                    </a:lnTo>
                    <a:lnTo>
                      <a:pt x="157049" y="249473"/>
                    </a:lnTo>
                    <a:cubicBezTo>
                      <a:pt x="156702" y="249890"/>
                      <a:pt x="156193" y="250144"/>
                      <a:pt x="155661" y="250168"/>
                    </a:cubicBezTo>
                    <a:lnTo>
                      <a:pt x="153278" y="250318"/>
                    </a:lnTo>
                    <a:lnTo>
                      <a:pt x="153185" y="250353"/>
                    </a:lnTo>
                    <a:lnTo>
                      <a:pt x="151392" y="251290"/>
                    </a:lnTo>
                    <a:lnTo>
                      <a:pt x="149841" y="252007"/>
                    </a:lnTo>
                    <a:cubicBezTo>
                      <a:pt x="149668" y="252088"/>
                      <a:pt x="149494" y="252146"/>
                      <a:pt x="149309" y="252169"/>
                    </a:cubicBezTo>
                    <a:lnTo>
                      <a:pt x="148800" y="252250"/>
                    </a:lnTo>
                    <a:cubicBezTo>
                      <a:pt x="148615" y="252273"/>
                      <a:pt x="148407" y="252273"/>
                      <a:pt x="148210" y="252250"/>
                    </a:cubicBezTo>
                    <a:lnTo>
                      <a:pt x="147157" y="252100"/>
                    </a:lnTo>
                    <a:cubicBezTo>
                      <a:pt x="146810" y="252042"/>
                      <a:pt x="146486" y="251915"/>
                      <a:pt x="146220" y="251706"/>
                    </a:cubicBezTo>
                    <a:lnTo>
                      <a:pt x="145804" y="251382"/>
                    </a:lnTo>
                    <a:lnTo>
                      <a:pt x="144485" y="250191"/>
                    </a:lnTo>
                    <a:lnTo>
                      <a:pt x="141581" y="247472"/>
                    </a:lnTo>
                    <a:lnTo>
                      <a:pt x="141233" y="247391"/>
                    </a:lnTo>
                    <a:lnTo>
                      <a:pt x="140123" y="247032"/>
                    </a:lnTo>
                    <a:lnTo>
                      <a:pt x="139926" y="246974"/>
                    </a:lnTo>
                    <a:lnTo>
                      <a:pt x="138098" y="247044"/>
                    </a:lnTo>
                    <a:cubicBezTo>
                      <a:pt x="137254" y="247067"/>
                      <a:pt x="136490" y="246581"/>
                      <a:pt x="136178" y="245783"/>
                    </a:cubicBezTo>
                    <a:lnTo>
                      <a:pt x="135981" y="245285"/>
                    </a:lnTo>
                    <a:lnTo>
                      <a:pt x="135773" y="244429"/>
                    </a:lnTo>
                    <a:cubicBezTo>
                      <a:pt x="135692" y="244013"/>
                      <a:pt x="135749" y="243584"/>
                      <a:pt x="135923" y="243203"/>
                    </a:cubicBezTo>
                    <a:lnTo>
                      <a:pt x="136814" y="241247"/>
                    </a:lnTo>
                    <a:lnTo>
                      <a:pt x="137335" y="240368"/>
                    </a:lnTo>
                    <a:lnTo>
                      <a:pt x="137335" y="240310"/>
                    </a:lnTo>
                    <a:lnTo>
                      <a:pt x="137346" y="239940"/>
                    </a:lnTo>
                    <a:cubicBezTo>
                      <a:pt x="137358" y="239188"/>
                      <a:pt x="137797" y="238517"/>
                      <a:pt x="138468" y="238193"/>
                    </a:cubicBezTo>
                    <a:lnTo>
                      <a:pt x="139047" y="237927"/>
                    </a:lnTo>
                    <a:lnTo>
                      <a:pt x="136802" y="236839"/>
                    </a:lnTo>
                    <a:cubicBezTo>
                      <a:pt x="136409" y="236654"/>
                      <a:pt x="136097" y="236342"/>
                      <a:pt x="135888" y="235960"/>
                    </a:cubicBezTo>
                    <a:lnTo>
                      <a:pt x="135657" y="235520"/>
                    </a:lnTo>
                    <a:cubicBezTo>
                      <a:pt x="135587" y="235382"/>
                      <a:pt x="135541" y="235254"/>
                      <a:pt x="135495" y="235104"/>
                    </a:cubicBezTo>
                    <a:lnTo>
                      <a:pt x="134280" y="230476"/>
                    </a:lnTo>
                    <a:lnTo>
                      <a:pt x="132371" y="229041"/>
                    </a:lnTo>
                    <a:cubicBezTo>
                      <a:pt x="132232" y="228949"/>
                      <a:pt x="132128" y="228856"/>
                      <a:pt x="132036" y="228729"/>
                    </a:cubicBezTo>
                    <a:lnTo>
                      <a:pt x="131689" y="228324"/>
                    </a:lnTo>
                    <a:cubicBezTo>
                      <a:pt x="131596" y="228208"/>
                      <a:pt x="131515" y="228081"/>
                      <a:pt x="131446" y="227954"/>
                    </a:cubicBezTo>
                    <a:lnTo>
                      <a:pt x="130346" y="225837"/>
                    </a:lnTo>
                    <a:lnTo>
                      <a:pt x="129490" y="226519"/>
                    </a:lnTo>
                    <a:cubicBezTo>
                      <a:pt x="129305" y="226658"/>
                      <a:pt x="129085" y="226762"/>
                      <a:pt x="128877" y="226832"/>
                    </a:cubicBezTo>
                    <a:lnTo>
                      <a:pt x="124238" y="228174"/>
                    </a:lnTo>
                    <a:cubicBezTo>
                      <a:pt x="124087" y="228231"/>
                      <a:pt x="123925" y="228243"/>
                      <a:pt x="123775" y="228255"/>
                    </a:cubicBezTo>
                    <a:lnTo>
                      <a:pt x="123324" y="228278"/>
                    </a:lnTo>
                    <a:cubicBezTo>
                      <a:pt x="122502" y="228312"/>
                      <a:pt x="121762" y="227850"/>
                      <a:pt x="121415" y="227109"/>
                    </a:cubicBezTo>
                    <a:lnTo>
                      <a:pt x="120640" y="225397"/>
                    </a:lnTo>
                    <a:lnTo>
                      <a:pt x="120408" y="224564"/>
                    </a:lnTo>
                    <a:lnTo>
                      <a:pt x="120385" y="224367"/>
                    </a:lnTo>
                    <a:lnTo>
                      <a:pt x="115387" y="222481"/>
                    </a:lnTo>
                    <a:lnTo>
                      <a:pt x="115190" y="222447"/>
                    </a:lnTo>
                    <a:lnTo>
                      <a:pt x="109209" y="222273"/>
                    </a:lnTo>
                    <a:lnTo>
                      <a:pt x="109220" y="223210"/>
                    </a:lnTo>
                    <a:cubicBezTo>
                      <a:pt x="109232" y="224147"/>
                      <a:pt x="108596" y="224957"/>
                      <a:pt x="107682" y="225189"/>
                    </a:cubicBezTo>
                    <a:lnTo>
                      <a:pt x="106999" y="225339"/>
                    </a:lnTo>
                    <a:lnTo>
                      <a:pt x="104326" y="225686"/>
                    </a:lnTo>
                    <a:lnTo>
                      <a:pt x="103470" y="225686"/>
                    </a:lnTo>
                    <a:cubicBezTo>
                      <a:pt x="103262" y="225675"/>
                      <a:pt x="103042" y="225628"/>
                      <a:pt x="102845" y="225547"/>
                    </a:cubicBezTo>
                    <a:lnTo>
                      <a:pt x="100335" y="224587"/>
                    </a:lnTo>
                    <a:lnTo>
                      <a:pt x="99629" y="224194"/>
                    </a:lnTo>
                    <a:cubicBezTo>
                      <a:pt x="99051" y="223858"/>
                      <a:pt x="98680" y="223256"/>
                      <a:pt x="98634" y="222585"/>
                    </a:cubicBezTo>
                    <a:lnTo>
                      <a:pt x="98426" y="219381"/>
                    </a:lnTo>
                    <a:cubicBezTo>
                      <a:pt x="98426" y="219381"/>
                      <a:pt x="98391" y="218849"/>
                      <a:pt x="98391" y="218860"/>
                    </a:cubicBezTo>
                    <a:lnTo>
                      <a:pt x="98287" y="217321"/>
                    </a:lnTo>
                    <a:lnTo>
                      <a:pt x="98264" y="217321"/>
                    </a:lnTo>
                    <a:lnTo>
                      <a:pt x="94076" y="223176"/>
                    </a:lnTo>
                    <a:cubicBezTo>
                      <a:pt x="93671" y="223743"/>
                      <a:pt x="93023" y="224043"/>
                      <a:pt x="92340" y="224009"/>
                    </a:cubicBezTo>
                    <a:lnTo>
                      <a:pt x="91819" y="223986"/>
                    </a:lnTo>
                    <a:lnTo>
                      <a:pt x="90639" y="223870"/>
                    </a:lnTo>
                    <a:cubicBezTo>
                      <a:pt x="90292" y="223835"/>
                      <a:pt x="89957" y="223696"/>
                      <a:pt x="89668" y="223477"/>
                    </a:cubicBezTo>
                    <a:lnTo>
                      <a:pt x="89205" y="223129"/>
                    </a:lnTo>
                    <a:lnTo>
                      <a:pt x="88487" y="225189"/>
                    </a:lnTo>
                    <a:cubicBezTo>
                      <a:pt x="88430" y="225351"/>
                      <a:pt x="88349" y="225513"/>
                      <a:pt x="88256" y="225640"/>
                    </a:cubicBezTo>
                    <a:lnTo>
                      <a:pt x="88580" y="225848"/>
                    </a:lnTo>
                    <a:cubicBezTo>
                      <a:pt x="89170" y="226242"/>
                      <a:pt x="89505" y="226901"/>
                      <a:pt x="89471" y="227618"/>
                    </a:cubicBezTo>
                    <a:lnTo>
                      <a:pt x="89448" y="228070"/>
                    </a:lnTo>
                    <a:cubicBezTo>
                      <a:pt x="89448" y="228255"/>
                      <a:pt x="89413" y="228428"/>
                      <a:pt x="89355" y="228602"/>
                    </a:cubicBezTo>
                    <a:lnTo>
                      <a:pt x="88811" y="230222"/>
                    </a:lnTo>
                    <a:cubicBezTo>
                      <a:pt x="88730" y="230407"/>
                      <a:pt x="88638" y="230580"/>
                      <a:pt x="88522" y="230742"/>
                    </a:cubicBezTo>
                    <a:lnTo>
                      <a:pt x="87249" y="232350"/>
                    </a:lnTo>
                    <a:lnTo>
                      <a:pt x="87168" y="232466"/>
                    </a:lnTo>
                    <a:lnTo>
                      <a:pt x="86648" y="234259"/>
                    </a:lnTo>
                    <a:lnTo>
                      <a:pt x="86382" y="234931"/>
                    </a:lnTo>
                    <a:cubicBezTo>
                      <a:pt x="86139" y="235521"/>
                      <a:pt x="85630" y="235949"/>
                      <a:pt x="85028" y="236111"/>
                    </a:cubicBezTo>
                    <a:lnTo>
                      <a:pt x="83732" y="236446"/>
                    </a:lnTo>
                    <a:lnTo>
                      <a:pt x="83536" y="236562"/>
                    </a:lnTo>
                    <a:lnTo>
                      <a:pt x="81985" y="237487"/>
                    </a:lnTo>
                    <a:lnTo>
                      <a:pt x="81974" y="237499"/>
                    </a:lnTo>
                    <a:lnTo>
                      <a:pt x="79694" y="241444"/>
                    </a:lnTo>
                    <a:lnTo>
                      <a:pt x="79509" y="241838"/>
                    </a:lnTo>
                    <a:lnTo>
                      <a:pt x="78873" y="243261"/>
                    </a:lnTo>
                    <a:lnTo>
                      <a:pt x="80076" y="246292"/>
                    </a:lnTo>
                    <a:cubicBezTo>
                      <a:pt x="80146" y="246488"/>
                      <a:pt x="80180" y="246708"/>
                      <a:pt x="80180" y="246917"/>
                    </a:cubicBezTo>
                    <a:lnTo>
                      <a:pt x="80273" y="254437"/>
                    </a:lnTo>
                    <a:cubicBezTo>
                      <a:pt x="80273" y="254749"/>
                      <a:pt x="80203" y="255039"/>
                      <a:pt x="80088" y="255316"/>
                    </a:cubicBezTo>
                    <a:lnTo>
                      <a:pt x="79683" y="256068"/>
                    </a:lnTo>
                    <a:lnTo>
                      <a:pt x="78202" y="258209"/>
                    </a:lnTo>
                    <a:lnTo>
                      <a:pt x="78144" y="258290"/>
                    </a:lnTo>
                    <a:lnTo>
                      <a:pt x="77230" y="263242"/>
                    </a:lnTo>
                    <a:cubicBezTo>
                      <a:pt x="77068" y="264063"/>
                      <a:pt x="76409" y="264688"/>
                      <a:pt x="75599" y="264838"/>
                    </a:cubicBezTo>
                    <a:lnTo>
                      <a:pt x="70832" y="265625"/>
                    </a:lnTo>
                    <a:lnTo>
                      <a:pt x="69976" y="265660"/>
                    </a:lnTo>
                    <a:cubicBezTo>
                      <a:pt x="69733" y="265660"/>
                      <a:pt x="69490" y="265602"/>
                      <a:pt x="69270" y="265521"/>
                    </a:cubicBezTo>
                    <a:lnTo>
                      <a:pt x="64249" y="263646"/>
                    </a:lnTo>
                    <a:lnTo>
                      <a:pt x="62143" y="262698"/>
                    </a:lnTo>
                    <a:cubicBezTo>
                      <a:pt x="62143" y="262698"/>
                      <a:pt x="61657" y="262466"/>
                      <a:pt x="61680" y="262466"/>
                    </a:cubicBezTo>
                    <a:cubicBezTo>
                      <a:pt x="61680" y="262466"/>
                      <a:pt x="61183" y="262235"/>
                      <a:pt x="61218" y="262258"/>
                    </a:cubicBezTo>
                    <a:lnTo>
                      <a:pt x="58256" y="260962"/>
                    </a:lnTo>
                    <a:cubicBezTo>
                      <a:pt x="58071" y="260870"/>
                      <a:pt x="57897" y="260766"/>
                      <a:pt x="57735" y="260615"/>
                    </a:cubicBezTo>
                    <a:lnTo>
                      <a:pt x="53304" y="256600"/>
                    </a:lnTo>
                    <a:lnTo>
                      <a:pt x="51441" y="256624"/>
                    </a:lnTo>
                    <a:lnTo>
                      <a:pt x="50331" y="259273"/>
                    </a:lnTo>
                    <a:lnTo>
                      <a:pt x="50250" y="259585"/>
                    </a:lnTo>
                    <a:lnTo>
                      <a:pt x="49405" y="264236"/>
                    </a:lnTo>
                    <a:cubicBezTo>
                      <a:pt x="49382" y="264410"/>
                      <a:pt x="49312" y="264584"/>
                      <a:pt x="49243" y="264745"/>
                    </a:cubicBezTo>
                    <a:lnTo>
                      <a:pt x="49012" y="265197"/>
                    </a:lnTo>
                    <a:cubicBezTo>
                      <a:pt x="48931" y="265382"/>
                      <a:pt x="48815" y="265544"/>
                      <a:pt x="48688" y="265694"/>
                    </a:cubicBezTo>
                    <a:lnTo>
                      <a:pt x="46917" y="267615"/>
                    </a:lnTo>
                    <a:lnTo>
                      <a:pt x="48190" y="273538"/>
                    </a:lnTo>
                    <a:cubicBezTo>
                      <a:pt x="48375" y="274395"/>
                      <a:pt x="47982" y="275274"/>
                      <a:pt x="47218" y="275702"/>
                    </a:cubicBezTo>
                    <a:lnTo>
                      <a:pt x="46894" y="275876"/>
                    </a:lnTo>
                    <a:cubicBezTo>
                      <a:pt x="46582" y="276049"/>
                      <a:pt x="46235" y="276142"/>
                      <a:pt x="45876" y="276130"/>
                    </a:cubicBezTo>
                    <a:lnTo>
                      <a:pt x="42093" y="276061"/>
                    </a:lnTo>
                    <a:lnTo>
                      <a:pt x="43192" y="282343"/>
                    </a:lnTo>
                    <a:cubicBezTo>
                      <a:pt x="43215" y="282493"/>
                      <a:pt x="43215" y="282632"/>
                      <a:pt x="43215" y="282771"/>
                    </a:cubicBezTo>
                    <a:lnTo>
                      <a:pt x="43192" y="283303"/>
                    </a:lnTo>
                    <a:cubicBezTo>
                      <a:pt x="43192" y="283442"/>
                      <a:pt x="43169" y="283569"/>
                      <a:pt x="43134" y="283708"/>
                    </a:cubicBezTo>
                    <a:lnTo>
                      <a:pt x="41711" y="289250"/>
                    </a:lnTo>
                    <a:lnTo>
                      <a:pt x="41700" y="289516"/>
                    </a:lnTo>
                    <a:lnTo>
                      <a:pt x="41734" y="294572"/>
                    </a:lnTo>
                    <a:lnTo>
                      <a:pt x="41596" y="295417"/>
                    </a:lnTo>
                    <a:lnTo>
                      <a:pt x="40334" y="299512"/>
                    </a:lnTo>
                    <a:cubicBezTo>
                      <a:pt x="40242" y="299801"/>
                      <a:pt x="40091" y="300079"/>
                      <a:pt x="39895" y="300287"/>
                    </a:cubicBezTo>
                    <a:lnTo>
                      <a:pt x="39293" y="300901"/>
                    </a:lnTo>
                    <a:lnTo>
                      <a:pt x="35880" y="303504"/>
                    </a:lnTo>
                    <a:lnTo>
                      <a:pt x="35313" y="303874"/>
                    </a:lnTo>
                    <a:cubicBezTo>
                      <a:pt x="35151" y="303978"/>
                      <a:pt x="34966" y="304071"/>
                      <a:pt x="34781" y="304129"/>
                    </a:cubicBezTo>
                    <a:lnTo>
                      <a:pt x="31588" y="305066"/>
                    </a:lnTo>
                    <a:lnTo>
                      <a:pt x="34700" y="308178"/>
                    </a:lnTo>
                    <a:lnTo>
                      <a:pt x="35163" y="308722"/>
                    </a:lnTo>
                    <a:lnTo>
                      <a:pt x="37963" y="312436"/>
                    </a:lnTo>
                    <a:lnTo>
                      <a:pt x="39872" y="312355"/>
                    </a:lnTo>
                    <a:lnTo>
                      <a:pt x="40728" y="312436"/>
                    </a:lnTo>
                    <a:cubicBezTo>
                      <a:pt x="41168" y="312494"/>
                      <a:pt x="41584" y="312702"/>
                      <a:pt x="41908" y="313026"/>
                    </a:cubicBezTo>
                    <a:lnTo>
                      <a:pt x="44511" y="315710"/>
                    </a:lnTo>
                    <a:cubicBezTo>
                      <a:pt x="44673" y="315872"/>
                      <a:pt x="44789" y="316045"/>
                      <a:pt x="44882" y="316231"/>
                    </a:cubicBezTo>
                    <a:lnTo>
                      <a:pt x="45113" y="316728"/>
                    </a:lnTo>
                    <a:lnTo>
                      <a:pt x="46941" y="320638"/>
                    </a:lnTo>
                    <a:cubicBezTo>
                      <a:pt x="47138" y="321078"/>
                      <a:pt x="47184" y="321564"/>
                      <a:pt x="47045" y="322027"/>
                    </a:cubicBezTo>
                    <a:lnTo>
                      <a:pt x="46953" y="322385"/>
                    </a:lnTo>
                    <a:cubicBezTo>
                      <a:pt x="46802" y="322929"/>
                      <a:pt x="46420" y="323392"/>
                      <a:pt x="45923" y="323658"/>
                    </a:cubicBezTo>
                    <a:lnTo>
                      <a:pt x="38148" y="327523"/>
                    </a:lnTo>
                    <a:cubicBezTo>
                      <a:pt x="37894" y="327627"/>
                      <a:pt x="37639" y="327684"/>
                      <a:pt x="37373" y="327696"/>
                    </a:cubicBezTo>
                    <a:lnTo>
                      <a:pt x="15379" y="328124"/>
                    </a:lnTo>
                    <a:lnTo>
                      <a:pt x="6783" y="328240"/>
                    </a:lnTo>
                    <a:cubicBezTo>
                      <a:pt x="5753" y="328251"/>
                      <a:pt x="4885" y="327488"/>
                      <a:pt x="4758" y="326470"/>
                    </a:cubicBezTo>
                    <a:lnTo>
                      <a:pt x="4689" y="325972"/>
                    </a:lnTo>
                    <a:lnTo>
                      <a:pt x="4596" y="323114"/>
                    </a:lnTo>
                    <a:cubicBezTo>
                      <a:pt x="4596" y="323114"/>
                      <a:pt x="4584" y="322582"/>
                      <a:pt x="4584" y="322594"/>
                    </a:cubicBezTo>
                    <a:cubicBezTo>
                      <a:pt x="4584" y="322594"/>
                      <a:pt x="4573" y="322062"/>
                      <a:pt x="4573" y="322085"/>
                    </a:cubicBezTo>
                    <a:lnTo>
                      <a:pt x="4214" y="314576"/>
                    </a:lnTo>
                    <a:lnTo>
                      <a:pt x="4191" y="314044"/>
                    </a:lnTo>
                    <a:cubicBezTo>
                      <a:pt x="4191" y="314044"/>
                      <a:pt x="4168" y="313511"/>
                      <a:pt x="4168" y="313523"/>
                    </a:cubicBezTo>
                    <a:lnTo>
                      <a:pt x="3647" y="303955"/>
                    </a:lnTo>
                    <a:lnTo>
                      <a:pt x="3578" y="303527"/>
                    </a:lnTo>
                    <a:lnTo>
                      <a:pt x="2317" y="295035"/>
                    </a:lnTo>
                    <a:lnTo>
                      <a:pt x="2247" y="294364"/>
                    </a:lnTo>
                    <a:lnTo>
                      <a:pt x="1785" y="286288"/>
                    </a:lnTo>
                    <a:cubicBezTo>
                      <a:pt x="1785" y="286288"/>
                      <a:pt x="1762" y="285756"/>
                      <a:pt x="1762" y="285790"/>
                    </a:cubicBezTo>
                    <a:lnTo>
                      <a:pt x="1738" y="285304"/>
                    </a:lnTo>
                    <a:lnTo>
                      <a:pt x="1530" y="283754"/>
                    </a:lnTo>
                    <a:lnTo>
                      <a:pt x="824" y="278281"/>
                    </a:lnTo>
                    <a:lnTo>
                      <a:pt x="3" y="263276"/>
                    </a:lnTo>
                    <a:cubicBezTo>
                      <a:pt x="-9" y="263090"/>
                      <a:pt x="15" y="262905"/>
                      <a:pt x="61" y="262709"/>
                    </a:cubicBezTo>
                    <a:lnTo>
                      <a:pt x="176" y="262188"/>
                    </a:lnTo>
                    <a:lnTo>
                      <a:pt x="1738" y="256935"/>
                    </a:lnTo>
                    <a:lnTo>
                      <a:pt x="1981" y="256218"/>
                    </a:lnTo>
                    <a:lnTo>
                      <a:pt x="3404" y="252909"/>
                    </a:lnTo>
                    <a:lnTo>
                      <a:pt x="3485" y="252585"/>
                    </a:lnTo>
                    <a:lnTo>
                      <a:pt x="4666" y="246881"/>
                    </a:lnTo>
                    <a:lnTo>
                      <a:pt x="4735" y="246453"/>
                    </a:lnTo>
                    <a:lnTo>
                      <a:pt x="4885" y="244915"/>
                    </a:lnTo>
                    <a:cubicBezTo>
                      <a:pt x="4897" y="244753"/>
                      <a:pt x="4943" y="244591"/>
                      <a:pt x="4989" y="244429"/>
                    </a:cubicBezTo>
                    <a:lnTo>
                      <a:pt x="5163" y="243931"/>
                    </a:lnTo>
                    <a:lnTo>
                      <a:pt x="7581" y="237313"/>
                    </a:lnTo>
                    <a:lnTo>
                      <a:pt x="11098" y="228890"/>
                    </a:lnTo>
                    <a:lnTo>
                      <a:pt x="11260" y="228474"/>
                    </a:lnTo>
                    <a:lnTo>
                      <a:pt x="12440" y="225049"/>
                    </a:lnTo>
                    <a:lnTo>
                      <a:pt x="12475" y="224841"/>
                    </a:lnTo>
                    <a:lnTo>
                      <a:pt x="12625" y="219103"/>
                    </a:lnTo>
                    <a:lnTo>
                      <a:pt x="12706" y="218397"/>
                    </a:lnTo>
                    <a:lnTo>
                      <a:pt x="13493" y="213005"/>
                    </a:lnTo>
                    <a:lnTo>
                      <a:pt x="14164" y="209754"/>
                    </a:lnTo>
                    <a:lnTo>
                      <a:pt x="14407" y="209037"/>
                    </a:lnTo>
                    <a:cubicBezTo>
                      <a:pt x="14511" y="208701"/>
                      <a:pt x="14720" y="208412"/>
                      <a:pt x="14986" y="208169"/>
                    </a:cubicBezTo>
                    <a:lnTo>
                      <a:pt x="16200" y="207116"/>
                    </a:lnTo>
                    <a:lnTo>
                      <a:pt x="17913" y="205658"/>
                    </a:lnTo>
                    <a:cubicBezTo>
                      <a:pt x="18063" y="205554"/>
                      <a:pt x="18202" y="205462"/>
                      <a:pt x="18376" y="205392"/>
                    </a:cubicBezTo>
                    <a:lnTo>
                      <a:pt x="22124" y="203842"/>
                    </a:lnTo>
                    <a:lnTo>
                      <a:pt x="22332" y="203680"/>
                    </a:lnTo>
                    <a:lnTo>
                      <a:pt x="24982" y="201690"/>
                    </a:lnTo>
                    <a:lnTo>
                      <a:pt x="24959" y="200070"/>
                    </a:lnTo>
                    <a:lnTo>
                      <a:pt x="25028" y="199318"/>
                    </a:lnTo>
                    <a:cubicBezTo>
                      <a:pt x="25040" y="199075"/>
                      <a:pt x="25109" y="198855"/>
                      <a:pt x="25213" y="198636"/>
                    </a:cubicBezTo>
                    <a:lnTo>
                      <a:pt x="26301" y="196403"/>
                    </a:lnTo>
                    <a:lnTo>
                      <a:pt x="25977" y="193638"/>
                    </a:lnTo>
                    <a:cubicBezTo>
                      <a:pt x="25954" y="193395"/>
                      <a:pt x="25977" y="193140"/>
                      <a:pt x="26035" y="192897"/>
                    </a:cubicBezTo>
                    <a:lnTo>
                      <a:pt x="26289" y="192052"/>
                    </a:lnTo>
                    <a:lnTo>
                      <a:pt x="26740" y="191081"/>
                    </a:lnTo>
                    <a:lnTo>
                      <a:pt x="26197" y="189681"/>
                    </a:lnTo>
                    <a:lnTo>
                      <a:pt x="24068" y="184173"/>
                    </a:lnTo>
                    <a:lnTo>
                      <a:pt x="23871" y="183387"/>
                    </a:lnTo>
                    <a:lnTo>
                      <a:pt x="23327" y="180737"/>
                    </a:lnTo>
                    <a:lnTo>
                      <a:pt x="23223" y="180274"/>
                    </a:lnTo>
                    <a:lnTo>
                      <a:pt x="22078" y="175635"/>
                    </a:lnTo>
                    <a:lnTo>
                      <a:pt x="21939" y="175207"/>
                    </a:lnTo>
                    <a:lnTo>
                      <a:pt x="20886" y="172222"/>
                    </a:lnTo>
                    <a:cubicBezTo>
                      <a:pt x="20805" y="172014"/>
                      <a:pt x="20770" y="171782"/>
                      <a:pt x="20770" y="171551"/>
                    </a:cubicBezTo>
                    <a:lnTo>
                      <a:pt x="20770" y="171054"/>
                    </a:lnTo>
                    <a:cubicBezTo>
                      <a:pt x="20770" y="170764"/>
                      <a:pt x="20840" y="170475"/>
                      <a:pt x="20956" y="170221"/>
                    </a:cubicBezTo>
                    <a:lnTo>
                      <a:pt x="22980" y="165766"/>
                    </a:lnTo>
                    <a:lnTo>
                      <a:pt x="23952" y="163892"/>
                    </a:lnTo>
                    <a:lnTo>
                      <a:pt x="22853" y="162110"/>
                    </a:lnTo>
                    <a:lnTo>
                      <a:pt x="20747" y="161543"/>
                    </a:lnTo>
                    <a:cubicBezTo>
                      <a:pt x="19891" y="161312"/>
                      <a:pt x="19289" y="160571"/>
                      <a:pt x="19255" y="159692"/>
                    </a:cubicBezTo>
                    <a:lnTo>
                      <a:pt x="19220" y="158038"/>
                    </a:lnTo>
                    <a:cubicBezTo>
                      <a:pt x="19220" y="157864"/>
                      <a:pt x="19243" y="157691"/>
                      <a:pt x="19289" y="157529"/>
                    </a:cubicBezTo>
                    <a:lnTo>
                      <a:pt x="19405" y="157020"/>
                    </a:lnTo>
                    <a:cubicBezTo>
                      <a:pt x="19428" y="156881"/>
                      <a:pt x="19486" y="156753"/>
                      <a:pt x="19544" y="156626"/>
                    </a:cubicBezTo>
                    <a:lnTo>
                      <a:pt x="20678" y="154278"/>
                    </a:lnTo>
                    <a:lnTo>
                      <a:pt x="20770" y="154023"/>
                    </a:lnTo>
                    <a:lnTo>
                      <a:pt x="21256" y="151478"/>
                    </a:lnTo>
                    <a:cubicBezTo>
                      <a:pt x="21349" y="151119"/>
                      <a:pt x="21534" y="150772"/>
                      <a:pt x="21823" y="150506"/>
                    </a:cubicBezTo>
                    <a:lnTo>
                      <a:pt x="22992" y="149395"/>
                    </a:lnTo>
                    <a:lnTo>
                      <a:pt x="26578" y="146121"/>
                    </a:lnTo>
                    <a:lnTo>
                      <a:pt x="26844" y="145866"/>
                    </a:lnTo>
                    <a:lnTo>
                      <a:pt x="30686" y="140961"/>
                    </a:lnTo>
                    <a:lnTo>
                      <a:pt x="30952" y="140591"/>
                    </a:lnTo>
                    <a:lnTo>
                      <a:pt x="33034" y="137536"/>
                    </a:lnTo>
                    <a:lnTo>
                      <a:pt x="33219" y="137201"/>
                    </a:lnTo>
                    <a:lnTo>
                      <a:pt x="35533" y="132434"/>
                    </a:lnTo>
                    <a:lnTo>
                      <a:pt x="35961" y="131694"/>
                    </a:lnTo>
                    <a:lnTo>
                      <a:pt x="37789" y="129090"/>
                    </a:lnTo>
                    <a:lnTo>
                      <a:pt x="37974" y="128801"/>
                    </a:lnTo>
                    <a:lnTo>
                      <a:pt x="39259" y="126001"/>
                    </a:lnTo>
                    <a:cubicBezTo>
                      <a:pt x="39398" y="125712"/>
                      <a:pt x="39594" y="125458"/>
                      <a:pt x="39849" y="125261"/>
                    </a:cubicBezTo>
                    <a:lnTo>
                      <a:pt x="40474" y="124775"/>
                    </a:lnTo>
                    <a:lnTo>
                      <a:pt x="44187" y="122611"/>
                    </a:lnTo>
                    <a:lnTo>
                      <a:pt x="45113" y="122207"/>
                    </a:lnTo>
                    <a:lnTo>
                      <a:pt x="47161" y="121605"/>
                    </a:lnTo>
                    <a:lnTo>
                      <a:pt x="48052" y="120564"/>
                    </a:lnTo>
                    <a:lnTo>
                      <a:pt x="48237" y="120251"/>
                    </a:lnTo>
                    <a:lnTo>
                      <a:pt x="48804" y="119337"/>
                    </a:lnTo>
                    <a:cubicBezTo>
                      <a:pt x="48885" y="119198"/>
                      <a:pt x="48989" y="119071"/>
                      <a:pt x="49093" y="118944"/>
                    </a:cubicBezTo>
                    <a:lnTo>
                      <a:pt x="49452" y="118597"/>
                    </a:lnTo>
                    <a:cubicBezTo>
                      <a:pt x="49764" y="118308"/>
                      <a:pt x="50146" y="118099"/>
                      <a:pt x="50574" y="118053"/>
                    </a:cubicBezTo>
                    <a:lnTo>
                      <a:pt x="52899" y="117706"/>
                    </a:lnTo>
                    <a:lnTo>
                      <a:pt x="53848" y="116861"/>
                    </a:lnTo>
                    <a:cubicBezTo>
                      <a:pt x="54056" y="116676"/>
                      <a:pt x="54311" y="116526"/>
                      <a:pt x="54588" y="116445"/>
                    </a:cubicBezTo>
                    <a:lnTo>
                      <a:pt x="55028" y="116294"/>
                    </a:lnTo>
                    <a:cubicBezTo>
                      <a:pt x="55422" y="116179"/>
                      <a:pt x="55850" y="116179"/>
                      <a:pt x="56231" y="116306"/>
                    </a:cubicBezTo>
                    <a:lnTo>
                      <a:pt x="57261" y="116630"/>
                    </a:lnTo>
                    <a:cubicBezTo>
                      <a:pt x="57550" y="116711"/>
                      <a:pt x="57828" y="116873"/>
                      <a:pt x="58036" y="117081"/>
                    </a:cubicBezTo>
                    <a:lnTo>
                      <a:pt x="59575" y="118551"/>
                    </a:lnTo>
                    <a:lnTo>
                      <a:pt x="59922" y="118875"/>
                    </a:lnTo>
                    <a:lnTo>
                      <a:pt x="62375" y="121038"/>
                    </a:lnTo>
                    <a:lnTo>
                      <a:pt x="66216" y="124717"/>
                    </a:lnTo>
                    <a:lnTo>
                      <a:pt x="66528" y="124972"/>
                    </a:lnTo>
                    <a:lnTo>
                      <a:pt x="70393" y="127795"/>
                    </a:lnTo>
                    <a:lnTo>
                      <a:pt x="70971" y="128315"/>
                    </a:lnTo>
                    <a:lnTo>
                      <a:pt x="72522" y="130062"/>
                    </a:lnTo>
                    <a:cubicBezTo>
                      <a:pt x="72522" y="130062"/>
                      <a:pt x="72880" y="130467"/>
                      <a:pt x="72869" y="130467"/>
                    </a:cubicBezTo>
                    <a:lnTo>
                      <a:pt x="73181" y="130803"/>
                    </a:lnTo>
                    <a:lnTo>
                      <a:pt x="74176" y="131763"/>
                    </a:lnTo>
                    <a:lnTo>
                      <a:pt x="75900" y="131740"/>
                    </a:lnTo>
                    <a:cubicBezTo>
                      <a:pt x="76768" y="131728"/>
                      <a:pt x="77543" y="132272"/>
                      <a:pt x="77821" y="133105"/>
                    </a:cubicBezTo>
                    <a:lnTo>
                      <a:pt x="77959" y="133510"/>
                    </a:lnTo>
                    <a:cubicBezTo>
                      <a:pt x="78029" y="133707"/>
                      <a:pt x="78063" y="133915"/>
                      <a:pt x="78063" y="134123"/>
                    </a:cubicBezTo>
                    <a:lnTo>
                      <a:pt x="78075" y="134436"/>
                    </a:lnTo>
                    <a:lnTo>
                      <a:pt x="79591" y="133475"/>
                    </a:lnTo>
                    <a:lnTo>
                      <a:pt x="81731" y="132226"/>
                    </a:lnTo>
                    <a:lnTo>
                      <a:pt x="82240" y="131196"/>
                    </a:lnTo>
                    <a:lnTo>
                      <a:pt x="82263" y="131115"/>
                    </a:lnTo>
                    <a:lnTo>
                      <a:pt x="82286" y="128315"/>
                    </a:lnTo>
                    <a:cubicBezTo>
                      <a:pt x="82298" y="127980"/>
                      <a:pt x="82379" y="127644"/>
                      <a:pt x="82553" y="127355"/>
                    </a:cubicBezTo>
                    <a:lnTo>
                      <a:pt x="82784" y="126939"/>
                    </a:lnTo>
                    <a:cubicBezTo>
                      <a:pt x="82958" y="126649"/>
                      <a:pt x="83200" y="126395"/>
                      <a:pt x="83490" y="126198"/>
                    </a:cubicBezTo>
                    <a:lnTo>
                      <a:pt x="85295" y="125134"/>
                    </a:lnTo>
                    <a:lnTo>
                      <a:pt x="85561" y="124949"/>
                    </a:lnTo>
                    <a:lnTo>
                      <a:pt x="88638" y="122149"/>
                    </a:lnTo>
                    <a:lnTo>
                      <a:pt x="89633" y="121281"/>
                    </a:lnTo>
                    <a:lnTo>
                      <a:pt x="92664" y="119164"/>
                    </a:lnTo>
                    <a:lnTo>
                      <a:pt x="93000" y="118886"/>
                    </a:lnTo>
                    <a:lnTo>
                      <a:pt x="94215" y="117845"/>
                    </a:lnTo>
                    <a:lnTo>
                      <a:pt x="92179" y="113229"/>
                    </a:lnTo>
                    <a:lnTo>
                      <a:pt x="91947" y="112349"/>
                    </a:lnTo>
                    <a:cubicBezTo>
                      <a:pt x="91889" y="112153"/>
                      <a:pt x="91878" y="111933"/>
                      <a:pt x="91912" y="111724"/>
                    </a:cubicBezTo>
                    <a:lnTo>
                      <a:pt x="92225" y="108520"/>
                    </a:lnTo>
                    <a:lnTo>
                      <a:pt x="92317" y="107907"/>
                    </a:lnTo>
                    <a:lnTo>
                      <a:pt x="93231" y="103082"/>
                    </a:lnTo>
                    <a:lnTo>
                      <a:pt x="93590" y="101381"/>
                    </a:lnTo>
                    <a:lnTo>
                      <a:pt x="94793" y="96730"/>
                    </a:lnTo>
                    <a:lnTo>
                      <a:pt x="94897" y="96291"/>
                    </a:lnTo>
                    <a:lnTo>
                      <a:pt x="95869" y="91003"/>
                    </a:lnTo>
                    <a:lnTo>
                      <a:pt x="96506" y="88145"/>
                    </a:lnTo>
                    <a:lnTo>
                      <a:pt x="96494" y="88053"/>
                    </a:lnTo>
                    <a:lnTo>
                      <a:pt x="96309" y="87139"/>
                    </a:lnTo>
                    <a:lnTo>
                      <a:pt x="96297" y="87081"/>
                    </a:lnTo>
                    <a:lnTo>
                      <a:pt x="95592" y="86190"/>
                    </a:lnTo>
                    <a:lnTo>
                      <a:pt x="95325" y="85878"/>
                    </a:lnTo>
                    <a:lnTo>
                      <a:pt x="93602" y="84200"/>
                    </a:lnTo>
                    <a:lnTo>
                      <a:pt x="91299" y="84212"/>
                    </a:lnTo>
                    <a:cubicBezTo>
                      <a:pt x="90952" y="84212"/>
                      <a:pt x="90605" y="84131"/>
                      <a:pt x="90293" y="83957"/>
                    </a:cubicBezTo>
                    <a:lnTo>
                      <a:pt x="89899" y="83726"/>
                    </a:lnTo>
                    <a:cubicBezTo>
                      <a:pt x="89552" y="83541"/>
                      <a:pt x="89275" y="83263"/>
                      <a:pt x="89101" y="82904"/>
                    </a:cubicBezTo>
                    <a:lnTo>
                      <a:pt x="88846" y="82442"/>
                    </a:lnTo>
                    <a:cubicBezTo>
                      <a:pt x="88476" y="81724"/>
                      <a:pt x="88569" y="80833"/>
                      <a:pt x="89089" y="80220"/>
                    </a:cubicBezTo>
                    <a:lnTo>
                      <a:pt x="89379" y="79873"/>
                    </a:lnTo>
                    <a:cubicBezTo>
                      <a:pt x="89494" y="79723"/>
                      <a:pt x="89633" y="79607"/>
                      <a:pt x="89784" y="79503"/>
                    </a:cubicBezTo>
                    <a:lnTo>
                      <a:pt x="90200" y="79225"/>
                    </a:lnTo>
                    <a:lnTo>
                      <a:pt x="91068" y="77305"/>
                    </a:lnTo>
                    <a:cubicBezTo>
                      <a:pt x="91160" y="77108"/>
                      <a:pt x="91276" y="76911"/>
                      <a:pt x="91427" y="76761"/>
                    </a:cubicBezTo>
                    <a:lnTo>
                      <a:pt x="91774" y="76391"/>
                    </a:lnTo>
                    <a:cubicBezTo>
                      <a:pt x="91889" y="76275"/>
                      <a:pt x="92028" y="76159"/>
                      <a:pt x="92167" y="76067"/>
                    </a:cubicBezTo>
                    <a:lnTo>
                      <a:pt x="93023" y="75523"/>
                    </a:lnTo>
                    <a:lnTo>
                      <a:pt x="93058" y="75500"/>
                    </a:lnTo>
                    <a:lnTo>
                      <a:pt x="94122" y="73591"/>
                    </a:lnTo>
                    <a:lnTo>
                      <a:pt x="94354" y="73163"/>
                    </a:lnTo>
                    <a:lnTo>
                      <a:pt x="95788" y="70224"/>
                    </a:lnTo>
                    <a:lnTo>
                      <a:pt x="97258" y="67829"/>
                    </a:lnTo>
                    <a:lnTo>
                      <a:pt x="97674" y="67251"/>
                    </a:lnTo>
                    <a:lnTo>
                      <a:pt x="99352" y="65203"/>
                    </a:lnTo>
                    <a:lnTo>
                      <a:pt x="99514" y="64948"/>
                    </a:lnTo>
                    <a:lnTo>
                      <a:pt x="100810" y="62229"/>
                    </a:lnTo>
                    <a:lnTo>
                      <a:pt x="100948" y="61882"/>
                    </a:lnTo>
                    <a:lnTo>
                      <a:pt x="103633" y="53726"/>
                    </a:lnTo>
                    <a:lnTo>
                      <a:pt x="103945" y="52904"/>
                    </a:lnTo>
                    <a:lnTo>
                      <a:pt x="104905" y="51088"/>
                    </a:lnTo>
                    <a:lnTo>
                      <a:pt x="104917" y="51065"/>
                    </a:lnTo>
                    <a:lnTo>
                      <a:pt x="104917" y="48774"/>
                    </a:lnTo>
                    <a:lnTo>
                      <a:pt x="105079" y="43972"/>
                    </a:lnTo>
                    <a:lnTo>
                      <a:pt x="105056" y="43533"/>
                    </a:lnTo>
                    <a:lnTo>
                      <a:pt x="104790" y="38847"/>
                    </a:lnTo>
                    <a:lnTo>
                      <a:pt x="104766" y="38685"/>
                    </a:lnTo>
                    <a:lnTo>
                      <a:pt x="102881" y="34497"/>
                    </a:lnTo>
                    <a:lnTo>
                      <a:pt x="102545" y="33583"/>
                    </a:lnTo>
                    <a:lnTo>
                      <a:pt x="101666" y="29371"/>
                    </a:lnTo>
                    <a:cubicBezTo>
                      <a:pt x="101643" y="29210"/>
                      <a:pt x="101631" y="29047"/>
                      <a:pt x="101643" y="28874"/>
                    </a:cubicBezTo>
                    <a:lnTo>
                      <a:pt x="101654" y="28376"/>
                    </a:lnTo>
                    <a:cubicBezTo>
                      <a:pt x="101666" y="28018"/>
                      <a:pt x="101793" y="27682"/>
                      <a:pt x="101978" y="27381"/>
                    </a:cubicBezTo>
                    <a:lnTo>
                      <a:pt x="107196" y="19248"/>
                    </a:lnTo>
                    <a:cubicBezTo>
                      <a:pt x="107254" y="19144"/>
                      <a:pt x="107335" y="19063"/>
                      <a:pt x="107404" y="18970"/>
                    </a:cubicBezTo>
                    <a:lnTo>
                      <a:pt x="108006" y="18357"/>
                    </a:lnTo>
                    <a:lnTo>
                      <a:pt x="114416" y="13405"/>
                    </a:lnTo>
                    <a:lnTo>
                      <a:pt x="118928" y="10409"/>
                    </a:lnTo>
                    <a:lnTo>
                      <a:pt x="119286" y="10131"/>
                    </a:lnTo>
                    <a:lnTo>
                      <a:pt x="124735" y="5827"/>
                    </a:lnTo>
                    <a:cubicBezTo>
                      <a:pt x="125268" y="5411"/>
                      <a:pt x="125962" y="5295"/>
                      <a:pt x="126610" y="5492"/>
                    </a:cubicBezTo>
                    <a:lnTo>
                      <a:pt x="126945" y="5607"/>
                    </a:lnTo>
                    <a:cubicBezTo>
                      <a:pt x="127396" y="5758"/>
                      <a:pt x="127790" y="6059"/>
                      <a:pt x="128044" y="6464"/>
                    </a:cubicBezTo>
                    <a:lnTo>
                      <a:pt x="129155" y="8315"/>
                    </a:lnTo>
                    <a:lnTo>
                      <a:pt x="130046" y="9865"/>
                    </a:lnTo>
                    <a:cubicBezTo>
                      <a:pt x="130046" y="9865"/>
                      <a:pt x="130289" y="10351"/>
                      <a:pt x="130277" y="10305"/>
                    </a:cubicBezTo>
                    <a:lnTo>
                      <a:pt x="130763" y="11277"/>
                    </a:lnTo>
                    <a:lnTo>
                      <a:pt x="131052" y="12144"/>
                    </a:lnTo>
                    <a:lnTo>
                      <a:pt x="131400" y="13938"/>
                    </a:lnTo>
                    <a:lnTo>
                      <a:pt x="131434" y="15291"/>
                    </a:lnTo>
                    <a:lnTo>
                      <a:pt x="131365" y="16078"/>
                    </a:lnTo>
                    <a:lnTo>
                      <a:pt x="131191" y="16714"/>
                    </a:lnTo>
                    <a:lnTo>
                      <a:pt x="131191" y="16772"/>
                    </a:lnTo>
                    <a:lnTo>
                      <a:pt x="131249" y="17015"/>
                    </a:lnTo>
                    <a:cubicBezTo>
                      <a:pt x="131249" y="17015"/>
                      <a:pt x="131353" y="17547"/>
                      <a:pt x="131342" y="17513"/>
                    </a:cubicBezTo>
                    <a:lnTo>
                      <a:pt x="131365" y="17617"/>
                    </a:lnTo>
                    <a:lnTo>
                      <a:pt x="131376" y="17628"/>
                    </a:lnTo>
                    <a:lnTo>
                      <a:pt x="131666" y="17975"/>
                    </a:lnTo>
                    <a:cubicBezTo>
                      <a:pt x="131770" y="18079"/>
                      <a:pt x="131851" y="18207"/>
                      <a:pt x="131920" y="18322"/>
                    </a:cubicBezTo>
                    <a:lnTo>
                      <a:pt x="132175" y="18762"/>
                    </a:lnTo>
                    <a:cubicBezTo>
                      <a:pt x="132314" y="19028"/>
                      <a:pt x="132406" y="19306"/>
                      <a:pt x="132418" y="19607"/>
                    </a:cubicBezTo>
                    <a:lnTo>
                      <a:pt x="132429" y="19861"/>
                    </a:lnTo>
                    <a:cubicBezTo>
                      <a:pt x="132522" y="19919"/>
                      <a:pt x="132603" y="19977"/>
                      <a:pt x="132684" y="20046"/>
                    </a:cubicBezTo>
                    <a:lnTo>
                      <a:pt x="133019" y="20336"/>
                    </a:lnTo>
                    <a:lnTo>
                      <a:pt x="133517" y="20312"/>
                    </a:lnTo>
                    <a:cubicBezTo>
                      <a:pt x="134176" y="20289"/>
                      <a:pt x="134801" y="20590"/>
                      <a:pt x="135194" y="21111"/>
                    </a:cubicBezTo>
                    <a:lnTo>
                      <a:pt x="136155" y="22430"/>
                    </a:lnTo>
                    <a:cubicBezTo>
                      <a:pt x="136294" y="22626"/>
                      <a:pt x="136398" y="22846"/>
                      <a:pt x="136467" y="23066"/>
                    </a:cubicBezTo>
                    <a:lnTo>
                      <a:pt x="136548" y="23344"/>
                    </a:lnTo>
                    <a:lnTo>
                      <a:pt x="138445" y="24790"/>
                    </a:lnTo>
                    <a:lnTo>
                      <a:pt x="138526" y="24825"/>
                    </a:lnTo>
                    <a:lnTo>
                      <a:pt x="140956" y="25357"/>
                    </a:lnTo>
                    <a:lnTo>
                      <a:pt x="141639" y="25554"/>
                    </a:lnTo>
                    <a:cubicBezTo>
                      <a:pt x="141812" y="25611"/>
                      <a:pt x="141986" y="25692"/>
                      <a:pt x="142148" y="25796"/>
                    </a:cubicBezTo>
                    <a:lnTo>
                      <a:pt x="143895" y="26942"/>
                    </a:lnTo>
                    <a:lnTo>
                      <a:pt x="144253" y="27173"/>
                    </a:lnTo>
                    <a:lnTo>
                      <a:pt x="144300" y="27173"/>
                    </a:lnTo>
                    <a:lnTo>
                      <a:pt x="144762" y="27162"/>
                    </a:lnTo>
                    <a:cubicBezTo>
                      <a:pt x="144762" y="27162"/>
                      <a:pt x="145295" y="27150"/>
                      <a:pt x="145283" y="27150"/>
                    </a:cubicBezTo>
                    <a:lnTo>
                      <a:pt x="145607" y="27150"/>
                    </a:lnTo>
                    <a:lnTo>
                      <a:pt x="147481" y="26687"/>
                    </a:lnTo>
                    <a:lnTo>
                      <a:pt x="148858" y="26514"/>
                    </a:lnTo>
                    <a:cubicBezTo>
                      <a:pt x="148997" y="26502"/>
                      <a:pt x="149124" y="26502"/>
                      <a:pt x="149263" y="26514"/>
                    </a:cubicBezTo>
                    <a:lnTo>
                      <a:pt x="149784" y="26583"/>
                    </a:lnTo>
                    <a:cubicBezTo>
                      <a:pt x="149969" y="26595"/>
                      <a:pt x="150154" y="26653"/>
                      <a:pt x="150327" y="26722"/>
                    </a:cubicBezTo>
                    <a:lnTo>
                      <a:pt x="153822" y="28180"/>
                    </a:lnTo>
                    <a:lnTo>
                      <a:pt x="154608" y="27648"/>
                    </a:lnTo>
                    <a:lnTo>
                      <a:pt x="154898" y="27405"/>
                    </a:lnTo>
                    <a:lnTo>
                      <a:pt x="158472" y="24212"/>
                    </a:lnTo>
                    <a:lnTo>
                      <a:pt x="159097" y="23679"/>
                    </a:lnTo>
                    <a:lnTo>
                      <a:pt x="159861" y="23217"/>
                    </a:lnTo>
                    <a:lnTo>
                      <a:pt x="160856" y="22788"/>
                    </a:lnTo>
                    <a:lnTo>
                      <a:pt x="161689" y="22557"/>
                    </a:lnTo>
                    <a:lnTo>
                      <a:pt x="163008" y="22395"/>
                    </a:lnTo>
                    <a:lnTo>
                      <a:pt x="165079" y="22256"/>
                    </a:lnTo>
                    <a:lnTo>
                      <a:pt x="165403" y="22175"/>
                    </a:lnTo>
                    <a:lnTo>
                      <a:pt x="166791" y="21817"/>
                    </a:lnTo>
                    <a:lnTo>
                      <a:pt x="166953" y="21747"/>
                    </a:lnTo>
                    <a:lnTo>
                      <a:pt x="167717" y="21215"/>
                    </a:lnTo>
                    <a:lnTo>
                      <a:pt x="168075" y="18739"/>
                    </a:lnTo>
                    <a:cubicBezTo>
                      <a:pt x="168179" y="18033"/>
                      <a:pt x="168654" y="17443"/>
                      <a:pt x="169302" y="17177"/>
                    </a:cubicBezTo>
                    <a:lnTo>
                      <a:pt x="169707" y="17015"/>
                    </a:lnTo>
                    <a:cubicBezTo>
                      <a:pt x="169961" y="16911"/>
                      <a:pt x="170239" y="16853"/>
                      <a:pt x="170528" y="16865"/>
                    </a:cubicBezTo>
                    <a:lnTo>
                      <a:pt x="171407" y="16888"/>
                    </a:lnTo>
                    <a:lnTo>
                      <a:pt x="172044" y="16552"/>
                    </a:lnTo>
                    <a:cubicBezTo>
                      <a:pt x="172634" y="16228"/>
                      <a:pt x="173339" y="16228"/>
                      <a:pt x="173930" y="16552"/>
                    </a:cubicBezTo>
                    <a:lnTo>
                      <a:pt x="174520" y="16888"/>
                    </a:lnTo>
                    <a:lnTo>
                      <a:pt x="174843" y="16738"/>
                    </a:lnTo>
                    <a:lnTo>
                      <a:pt x="175723" y="16471"/>
                    </a:lnTo>
                    <a:lnTo>
                      <a:pt x="176845" y="16228"/>
                    </a:lnTo>
                    <a:lnTo>
                      <a:pt x="177909" y="16124"/>
                    </a:lnTo>
                    <a:lnTo>
                      <a:pt x="178974" y="16194"/>
                    </a:lnTo>
                    <a:lnTo>
                      <a:pt x="179009" y="16194"/>
                    </a:lnTo>
                    <a:cubicBezTo>
                      <a:pt x="179356" y="15904"/>
                      <a:pt x="179795" y="15754"/>
                      <a:pt x="180258" y="15754"/>
                    </a:cubicBezTo>
                    <a:lnTo>
                      <a:pt x="180721" y="15743"/>
                    </a:lnTo>
                    <a:cubicBezTo>
                      <a:pt x="180952" y="15743"/>
                      <a:pt x="181161" y="15777"/>
                      <a:pt x="181357" y="15847"/>
                    </a:cubicBezTo>
                    <a:lnTo>
                      <a:pt x="181751" y="15985"/>
                    </a:lnTo>
                    <a:lnTo>
                      <a:pt x="181843" y="15997"/>
                    </a:lnTo>
                    <a:lnTo>
                      <a:pt x="181982" y="15985"/>
                    </a:lnTo>
                    <a:lnTo>
                      <a:pt x="182329" y="15904"/>
                    </a:lnTo>
                    <a:lnTo>
                      <a:pt x="182850" y="15766"/>
                    </a:lnTo>
                    <a:lnTo>
                      <a:pt x="183509" y="15650"/>
                    </a:lnTo>
                    <a:lnTo>
                      <a:pt x="184261" y="15581"/>
                    </a:lnTo>
                    <a:cubicBezTo>
                      <a:pt x="184412" y="15581"/>
                      <a:pt x="184551" y="15581"/>
                      <a:pt x="184701" y="15604"/>
                    </a:cubicBezTo>
                    <a:lnTo>
                      <a:pt x="185210" y="15673"/>
                    </a:lnTo>
                    <a:cubicBezTo>
                      <a:pt x="185580" y="15743"/>
                      <a:pt x="185927" y="15904"/>
                      <a:pt x="186217" y="16136"/>
                    </a:cubicBezTo>
                    <a:lnTo>
                      <a:pt x="186679" y="16541"/>
                    </a:lnTo>
                    <a:lnTo>
                      <a:pt x="187096" y="16298"/>
                    </a:lnTo>
                    <a:lnTo>
                      <a:pt x="187628" y="16009"/>
                    </a:lnTo>
                    <a:lnTo>
                      <a:pt x="188484" y="15615"/>
                    </a:lnTo>
                    <a:lnTo>
                      <a:pt x="188692" y="15442"/>
                    </a:lnTo>
                    <a:lnTo>
                      <a:pt x="189398" y="14863"/>
                    </a:lnTo>
                    <a:lnTo>
                      <a:pt x="189606" y="14609"/>
                    </a:lnTo>
                    <a:lnTo>
                      <a:pt x="189884" y="14285"/>
                    </a:lnTo>
                    <a:lnTo>
                      <a:pt x="189988" y="14134"/>
                    </a:lnTo>
                    <a:lnTo>
                      <a:pt x="190023" y="14030"/>
                    </a:lnTo>
                    <a:lnTo>
                      <a:pt x="190370" y="12086"/>
                    </a:lnTo>
                    <a:cubicBezTo>
                      <a:pt x="190486" y="11427"/>
                      <a:pt x="190914" y="10883"/>
                      <a:pt x="191515" y="10617"/>
                    </a:cubicBezTo>
                    <a:lnTo>
                      <a:pt x="192001" y="10409"/>
                    </a:lnTo>
                    <a:lnTo>
                      <a:pt x="192591" y="10177"/>
                    </a:lnTo>
                    <a:lnTo>
                      <a:pt x="192846" y="10085"/>
                    </a:lnTo>
                    <a:lnTo>
                      <a:pt x="193702" y="9460"/>
                    </a:lnTo>
                    <a:lnTo>
                      <a:pt x="195102" y="8673"/>
                    </a:lnTo>
                    <a:cubicBezTo>
                      <a:pt x="195287" y="8581"/>
                      <a:pt x="195495" y="8500"/>
                      <a:pt x="195692" y="8465"/>
                    </a:cubicBezTo>
                    <a:lnTo>
                      <a:pt x="196120" y="8384"/>
                    </a:lnTo>
                    <a:lnTo>
                      <a:pt x="196664" y="7864"/>
                    </a:lnTo>
                    <a:lnTo>
                      <a:pt x="197370" y="7378"/>
                    </a:lnTo>
                    <a:lnTo>
                      <a:pt x="197624" y="6753"/>
                    </a:lnTo>
                    <a:lnTo>
                      <a:pt x="197520" y="6140"/>
                    </a:lnTo>
                    <a:close/>
                    <a:moveTo>
                      <a:pt x="201419" y="6383"/>
                    </a:moveTo>
                    <a:lnTo>
                      <a:pt x="201500" y="6984"/>
                    </a:lnTo>
                    <a:cubicBezTo>
                      <a:pt x="201535" y="7320"/>
                      <a:pt x="201488" y="7644"/>
                      <a:pt x="201361" y="7945"/>
                    </a:cubicBezTo>
                    <a:lnTo>
                      <a:pt x="200748" y="9437"/>
                    </a:lnTo>
                    <a:cubicBezTo>
                      <a:pt x="200655" y="9680"/>
                      <a:pt x="200493" y="9900"/>
                      <a:pt x="200308" y="10108"/>
                    </a:cubicBezTo>
                    <a:lnTo>
                      <a:pt x="199684" y="10687"/>
                    </a:lnTo>
                    <a:lnTo>
                      <a:pt x="198943" y="11196"/>
                    </a:lnTo>
                    <a:lnTo>
                      <a:pt x="198712" y="11427"/>
                    </a:lnTo>
                    <a:lnTo>
                      <a:pt x="198376" y="11797"/>
                    </a:lnTo>
                    <a:cubicBezTo>
                      <a:pt x="198041" y="12156"/>
                      <a:pt x="197601" y="12387"/>
                      <a:pt x="197103" y="12422"/>
                    </a:cubicBezTo>
                    <a:lnTo>
                      <a:pt x="196699" y="12480"/>
                    </a:lnTo>
                    <a:lnTo>
                      <a:pt x="196594" y="12491"/>
                    </a:lnTo>
                    <a:lnTo>
                      <a:pt x="195576" y="13058"/>
                    </a:lnTo>
                    <a:lnTo>
                      <a:pt x="195264" y="13301"/>
                    </a:lnTo>
                    <a:lnTo>
                      <a:pt x="194836" y="13625"/>
                    </a:lnTo>
                    <a:cubicBezTo>
                      <a:pt x="194685" y="13729"/>
                      <a:pt x="194547" y="13810"/>
                      <a:pt x="194373" y="13880"/>
                    </a:cubicBezTo>
                    <a:lnTo>
                      <a:pt x="193933" y="14053"/>
                    </a:lnTo>
                    <a:lnTo>
                      <a:pt x="193748" y="15083"/>
                    </a:lnTo>
                    <a:lnTo>
                      <a:pt x="193482" y="15928"/>
                    </a:lnTo>
                    <a:cubicBezTo>
                      <a:pt x="193413" y="16078"/>
                      <a:pt x="193343" y="16217"/>
                      <a:pt x="193251" y="16356"/>
                    </a:cubicBezTo>
                    <a:lnTo>
                      <a:pt x="192962" y="16795"/>
                    </a:lnTo>
                    <a:lnTo>
                      <a:pt x="192476" y="17374"/>
                    </a:lnTo>
                    <a:lnTo>
                      <a:pt x="191862" y="18045"/>
                    </a:lnTo>
                    <a:lnTo>
                      <a:pt x="190590" y="19063"/>
                    </a:lnTo>
                    <a:cubicBezTo>
                      <a:pt x="190474" y="19167"/>
                      <a:pt x="190335" y="19248"/>
                      <a:pt x="190185" y="19318"/>
                    </a:cubicBezTo>
                    <a:lnTo>
                      <a:pt x="189259" y="19746"/>
                    </a:lnTo>
                    <a:lnTo>
                      <a:pt x="188854" y="19954"/>
                    </a:lnTo>
                    <a:lnTo>
                      <a:pt x="187963" y="20474"/>
                    </a:lnTo>
                    <a:cubicBezTo>
                      <a:pt x="187825" y="20544"/>
                      <a:pt x="187697" y="20613"/>
                      <a:pt x="187559" y="20648"/>
                    </a:cubicBezTo>
                    <a:lnTo>
                      <a:pt x="187061" y="20798"/>
                    </a:lnTo>
                    <a:cubicBezTo>
                      <a:pt x="186749" y="20903"/>
                      <a:pt x="186436" y="20914"/>
                      <a:pt x="186112" y="20868"/>
                    </a:cubicBezTo>
                    <a:lnTo>
                      <a:pt x="185580" y="20775"/>
                    </a:lnTo>
                    <a:cubicBezTo>
                      <a:pt x="185349" y="20717"/>
                      <a:pt x="185129" y="20636"/>
                      <a:pt x="184921" y="20521"/>
                    </a:cubicBezTo>
                    <a:lnTo>
                      <a:pt x="184180" y="20058"/>
                    </a:lnTo>
                    <a:lnTo>
                      <a:pt x="183868" y="19792"/>
                    </a:lnTo>
                    <a:lnTo>
                      <a:pt x="183521" y="19861"/>
                    </a:lnTo>
                    <a:lnTo>
                      <a:pt x="182503" y="20104"/>
                    </a:lnTo>
                    <a:lnTo>
                      <a:pt x="181739" y="20197"/>
                    </a:lnTo>
                    <a:cubicBezTo>
                      <a:pt x="181542" y="20208"/>
                      <a:pt x="181346" y="20208"/>
                      <a:pt x="181160" y="20174"/>
                    </a:cubicBezTo>
                    <a:lnTo>
                      <a:pt x="180640" y="20081"/>
                    </a:lnTo>
                    <a:lnTo>
                      <a:pt x="180582" y="20058"/>
                    </a:lnTo>
                    <a:cubicBezTo>
                      <a:pt x="180443" y="20127"/>
                      <a:pt x="180316" y="20197"/>
                      <a:pt x="180165" y="20231"/>
                    </a:cubicBezTo>
                    <a:lnTo>
                      <a:pt x="179703" y="20370"/>
                    </a:lnTo>
                    <a:cubicBezTo>
                      <a:pt x="179460" y="20440"/>
                      <a:pt x="179205" y="20451"/>
                      <a:pt x="178951" y="20440"/>
                    </a:cubicBezTo>
                    <a:lnTo>
                      <a:pt x="178453" y="20382"/>
                    </a:lnTo>
                    <a:lnTo>
                      <a:pt x="177609" y="20324"/>
                    </a:lnTo>
                    <a:lnTo>
                      <a:pt x="177354" y="20347"/>
                    </a:lnTo>
                    <a:lnTo>
                      <a:pt x="176428" y="20544"/>
                    </a:lnTo>
                    <a:lnTo>
                      <a:pt x="176116" y="20625"/>
                    </a:lnTo>
                    <a:lnTo>
                      <a:pt x="174797" y="21238"/>
                    </a:lnTo>
                    <a:cubicBezTo>
                      <a:pt x="174115" y="21527"/>
                      <a:pt x="173328" y="21423"/>
                      <a:pt x="172738" y="20972"/>
                    </a:cubicBezTo>
                    <a:lnTo>
                      <a:pt x="172587" y="20833"/>
                    </a:lnTo>
                    <a:cubicBezTo>
                      <a:pt x="172425" y="20903"/>
                      <a:pt x="172252" y="20949"/>
                      <a:pt x="172078" y="20984"/>
                    </a:cubicBezTo>
                    <a:lnTo>
                      <a:pt x="171558" y="21041"/>
                    </a:lnTo>
                    <a:lnTo>
                      <a:pt x="171303" y="22684"/>
                    </a:lnTo>
                    <a:cubicBezTo>
                      <a:pt x="171245" y="23089"/>
                      <a:pt x="171060" y="23459"/>
                      <a:pt x="170782" y="23749"/>
                    </a:cubicBezTo>
                    <a:lnTo>
                      <a:pt x="170447" y="24119"/>
                    </a:lnTo>
                    <a:cubicBezTo>
                      <a:pt x="170354" y="24212"/>
                      <a:pt x="170250" y="24304"/>
                      <a:pt x="170135" y="24385"/>
                    </a:cubicBezTo>
                    <a:lnTo>
                      <a:pt x="168827" y="25311"/>
                    </a:lnTo>
                    <a:cubicBezTo>
                      <a:pt x="168711" y="25403"/>
                      <a:pt x="168573" y="25473"/>
                      <a:pt x="168434" y="25519"/>
                    </a:cubicBezTo>
                    <a:lnTo>
                      <a:pt x="167682" y="25808"/>
                    </a:lnTo>
                    <a:lnTo>
                      <a:pt x="166131" y="26225"/>
                    </a:lnTo>
                    <a:lnTo>
                      <a:pt x="165217" y="26410"/>
                    </a:lnTo>
                    <a:lnTo>
                      <a:pt x="163112" y="26549"/>
                    </a:lnTo>
                    <a:lnTo>
                      <a:pt x="162614" y="26606"/>
                    </a:lnTo>
                    <a:lnTo>
                      <a:pt x="162209" y="26641"/>
                    </a:lnTo>
                    <a:lnTo>
                      <a:pt x="161978" y="26699"/>
                    </a:lnTo>
                    <a:lnTo>
                      <a:pt x="161307" y="26977"/>
                    </a:lnTo>
                    <a:lnTo>
                      <a:pt x="161145" y="27092"/>
                    </a:lnTo>
                    <a:lnTo>
                      <a:pt x="157257" y="30575"/>
                    </a:lnTo>
                    <a:lnTo>
                      <a:pt x="156621" y="31096"/>
                    </a:lnTo>
                    <a:lnTo>
                      <a:pt x="154793" y="32299"/>
                    </a:lnTo>
                    <a:cubicBezTo>
                      <a:pt x="154226" y="32634"/>
                      <a:pt x="153567" y="32692"/>
                      <a:pt x="152965" y="32449"/>
                    </a:cubicBezTo>
                    <a:lnTo>
                      <a:pt x="148765" y="30702"/>
                    </a:lnTo>
                    <a:lnTo>
                      <a:pt x="148742" y="30702"/>
                    </a:lnTo>
                    <a:lnTo>
                      <a:pt x="148453" y="30725"/>
                    </a:lnTo>
                    <a:lnTo>
                      <a:pt x="148083" y="30783"/>
                    </a:lnTo>
                    <a:lnTo>
                      <a:pt x="146104" y="31281"/>
                    </a:lnTo>
                    <a:cubicBezTo>
                      <a:pt x="145965" y="31304"/>
                      <a:pt x="145827" y="31338"/>
                      <a:pt x="145688" y="31338"/>
                    </a:cubicBezTo>
                    <a:lnTo>
                      <a:pt x="144068" y="31373"/>
                    </a:lnTo>
                    <a:lnTo>
                      <a:pt x="143397" y="31362"/>
                    </a:lnTo>
                    <a:cubicBezTo>
                      <a:pt x="143119" y="31350"/>
                      <a:pt x="142830" y="31281"/>
                      <a:pt x="142575" y="31153"/>
                    </a:cubicBezTo>
                    <a:lnTo>
                      <a:pt x="142090" y="30910"/>
                    </a:lnTo>
                    <a:lnTo>
                      <a:pt x="141488" y="30563"/>
                    </a:lnTo>
                    <a:lnTo>
                      <a:pt x="139868" y="29499"/>
                    </a:lnTo>
                    <a:lnTo>
                      <a:pt x="139718" y="29441"/>
                    </a:lnTo>
                    <a:lnTo>
                      <a:pt x="137172" y="28897"/>
                    </a:lnTo>
                    <a:lnTo>
                      <a:pt x="136339" y="28573"/>
                    </a:lnTo>
                    <a:cubicBezTo>
                      <a:pt x="136177" y="28504"/>
                      <a:pt x="136027" y="28423"/>
                      <a:pt x="135900" y="28319"/>
                    </a:cubicBezTo>
                    <a:lnTo>
                      <a:pt x="133343" y="26363"/>
                    </a:lnTo>
                    <a:cubicBezTo>
                      <a:pt x="133065" y="26155"/>
                      <a:pt x="132834" y="25866"/>
                      <a:pt x="132707" y="25530"/>
                    </a:cubicBezTo>
                    <a:lnTo>
                      <a:pt x="132510" y="25045"/>
                    </a:lnTo>
                    <a:lnTo>
                      <a:pt x="132406" y="24651"/>
                    </a:lnTo>
                    <a:lnTo>
                      <a:pt x="132348" y="24582"/>
                    </a:lnTo>
                    <a:cubicBezTo>
                      <a:pt x="132163" y="24582"/>
                      <a:pt x="131989" y="24570"/>
                      <a:pt x="131816" y="24524"/>
                    </a:cubicBezTo>
                    <a:lnTo>
                      <a:pt x="131364" y="24431"/>
                    </a:lnTo>
                    <a:cubicBezTo>
                      <a:pt x="130960" y="24339"/>
                      <a:pt x="130601" y="24119"/>
                      <a:pt x="130335" y="23830"/>
                    </a:cubicBezTo>
                    <a:cubicBezTo>
                      <a:pt x="129930" y="23864"/>
                      <a:pt x="129536" y="23795"/>
                      <a:pt x="129189" y="23587"/>
                    </a:cubicBezTo>
                    <a:cubicBezTo>
                      <a:pt x="128599" y="23263"/>
                      <a:pt x="128229" y="22696"/>
                      <a:pt x="128160" y="22036"/>
                    </a:cubicBezTo>
                    <a:lnTo>
                      <a:pt x="128125" y="21689"/>
                    </a:lnTo>
                    <a:cubicBezTo>
                      <a:pt x="128113" y="21516"/>
                      <a:pt x="128113" y="21342"/>
                      <a:pt x="128136" y="21169"/>
                    </a:cubicBezTo>
                    <a:lnTo>
                      <a:pt x="128194" y="20856"/>
                    </a:lnTo>
                    <a:lnTo>
                      <a:pt x="128171" y="20521"/>
                    </a:lnTo>
                    <a:lnTo>
                      <a:pt x="128032" y="20359"/>
                    </a:lnTo>
                    <a:lnTo>
                      <a:pt x="127604" y="19792"/>
                    </a:lnTo>
                    <a:cubicBezTo>
                      <a:pt x="127431" y="19561"/>
                      <a:pt x="127327" y="19306"/>
                      <a:pt x="127257" y="19028"/>
                    </a:cubicBezTo>
                    <a:lnTo>
                      <a:pt x="126922" y="17420"/>
                    </a:lnTo>
                    <a:cubicBezTo>
                      <a:pt x="126887" y="17235"/>
                      <a:pt x="126864" y="17027"/>
                      <a:pt x="126887" y="16842"/>
                    </a:cubicBezTo>
                    <a:lnTo>
                      <a:pt x="126945" y="16321"/>
                    </a:lnTo>
                    <a:cubicBezTo>
                      <a:pt x="126956" y="16171"/>
                      <a:pt x="126980" y="16043"/>
                      <a:pt x="127026" y="15893"/>
                    </a:cubicBezTo>
                    <a:lnTo>
                      <a:pt x="127130" y="15569"/>
                    </a:lnTo>
                    <a:lnTo>
                      <a:pt x="127142" y="15372"/>
                    </a:lnTo>
                    <a:lnTo>
                      <a:pt x="127130" y="14574"/>
                    </a:lnTo>
                    <a:lnTo>
                      <a:pt x="127072" y="14227"/>
                    </a:lnTo>
                    <a:lnTo>
                      <a:pt x="126875" y="13290"/>
                    </a:lnTo>
                    <a:lnTo>
                      <a:pt x="126806" y="13024"/>
                    </a:lnTo>
                    <a:lnTo>
                      <a:pt x="126656" y="12734"/>
                    </a:lnTo>
                    <a:lnTo>
                      <a:pt x="126193" y="11797"/>
                    </a:lnTo>
                    <a:lnTo>
                      <a:pt x="125961" y="11392"/>
                    </a:lnTo>
                    <a:lnTo>
                      <a:pt x="125348" y="10363"/>
                    </a:lnTo>
                    <a:lnTo>
                      <a:pt x="120986" y="13787"/>
                    </a:lnTo>
                    <a:lnTo>
                      <a:pt x="116474" y="16795"/>
                    </a:lnTo>
                    <a:lnTo>
                      <a:pt x="116104" y="17061"/>
                    </a:lnTo>
                    <a:lnTo>
                      <a:pt x="110331" y="21539"/>
                    </a:lnTo>
                    <a:lnTo>
                      <a:pt x="110192" y="21689"/>
                    </a:lnTo>
                    <a:lnTo>
                      <a:pt x="105414" y="29128"/>
                    </a:lnTo>
                    <a:lnTo>
                      <a:pt x="106166" y="32715"/>
                    </a:lnTo>
                    <a:lnTo>
                      <a:pt x="106270" y="32992"/>
                    </a:lnTo>
                    <a:lnTo>
                      <a:pt x="108248" y="37366"/>
                    </a:lnTo>
                    <a:cubicBezTo>
                      <a:pt x="108318" y="37516"/>
                      <a:pt x="108352" y="37655"/>
                      <a:pt x="108387" y="37817"/>
                    </a:cubicBezTo>
                    <a:lnTo>
                      <a:pt x="108526" y="38592"/>
                    </a:lnTo>
                    <a:lnTo>
                      <a:pt x="108838" y="44134"/>
                    </a:lnTo>
                    <a:lnTo>
                      <a:pt x="108676" y="48924"/>
                    </a:lnTo>
                    <a:lnTo>
                      <a:pt x="108676" y="51573"/>
                    </a:lnTo>
                    <a:cubicBezTo>
                      <a:pt x="108676" y="51840"/>
                      <a:pt x="108619" y="52106"/>
                      <a:pt x="108514" y="52349"/>
                    </a:cubicBezTo>
                    <a:lnTo>
                      <a:pt x="108318" y="52846"/>
                    </a:lnTo>
                    <a:lnTo>
                      <a:pt x="107300" y="54767"/>
                    </a:lnTo>
                    <a:lnTo>
                      <a:pt x="107195" y="55091"/>
                    </a:lnTo>
                    <a:lnTo>
                      <a:pt x="104222" y="63999"/>
                    </a:lnTo>
                    <a:lnTo>
                      <a:pt x="102822" y="66892"/>
                    </a:lnTo>
                    <a:lnTo>
                      <a:pt x="102290" y="67748"/>
                    </a:lnTo>
                    <a:lnTo>
                      <a:pt x="100635" y="69796"/>
                    </a:lnTo>
                    <a:lnTo>
                      <a:pt x="100392" y="70120"/>
                    </a:lnTo>
                    <a:lnTo>
                      <a:pt x="99074" y="72272"/>
                    </a:lnTo>
                    <a:lnTo>
                      <a:pt x="98865" y="72665"/>
                    </a:lnTo>
                    <a:lnTo>
                      <a:pt x="97465" y="75569"/>
                    </a:lnTo>
                    <a:lnTo>
                      <a:pt x="96112" y="77975"/>
                    </a:lnTo>
                    <a:cubicBezTo>
                      <a:pt x="95961" y="78230"/>
                      <a:pt x="95765" y="78461"/>
                      <a:pt x="95522" y="78635"/>
                    </a:cubicBezTo>
                    <a:lnTo>
                      <a:pt x="95094" y="78947"/>
                    </a:lnTo>
                    <a:lnTo>
                      <a:pt x="94353" y="79410"/>
                    </a:lnTo>
                    <a:lnTo>
                      <a:pt x="93925" y="80359"/>
                    </a:lnTo>
                    <a:lnTo>
                      <a:pt x="94492" y="80417"/>
                    </a:lnTo>
                    <a:cubicBezTo>
                      <a:pt x="94920" y="80475"/>
                      <a:pt x="95325" y="80671"/>
                      <a:pt x="95637" y="80960"/>
                    </a:cubicBezTo>
                    <a:lnTo>
                      <a:pt x="97951" y="83193"/>
                    </a:lnTo>
                    <a:lnTo>
                      <a:pt x="98414" y="83737"/>
                    </a:lnTo>
                    <a:lnTo>
                      <a:pt x="99467" y="85045"/>
                    </a:lnTo>
                    <a:cubicBezTo>
                      <a:pt x="99640" y="85276"/>
                      <a:pt x="99779" y="85530"/>
                      <a:pt x="99837" y="85808"/>
                    </a:cubicBezTo>
                    <a:lnTo>
                      <a:pt x="99976" y="86317"/>
                    </a:lnTo>
                    <a:lnTo>
                      <a:pt x="100219" y="87451"/>
                    </a:lnTo>
                    <a:lnTo>
                      <a:pt x="100300" y="88168"/>
                    </a:lnTo>
                    <a:cubicBezTo>
                      <a:pt x="100323" y="88400"/>
                      <a:pt x="100311" y="88608"/>
                      <a:pt x="100265" y="88828"/>
                    </a:cubicBezTo>
                    <a:lnTo>
                      <a:pt x="99675" y="91454"/>
                    </a:lnTo>
                    <a:cubicBezTo>
                      <a:pt x="99675" y="91454"/>
                      <a:pt x="99559" y="91975"/>
                      <a:pt x="99571" y="91940"/>
                    </a:cubicBezTo>
                    <a:cubicBezTo>
                      <a:pt x="99571" y="91940"/>
                      <a:pt x="99467" y="92461"/>
                      <a:pt x="99467" y="92426"/>
                    </a:cubicBezTo>
                    <a:lnTo>
                      <a:pt x="98472" y="97760"/>
                    </a:lnTo>
                    <a:lnTo>
                      <a:pt x="97361" y="101994"/>
                    </a:lnTo>
                    <a:cubicBezTo>
                      <a:pt x="97361" y="101994"/>
                      <a:pt x="97222" y="102515"/>
                      <a:pt x="97222" y="102492"/>
                    </a:cubicBezTo>
                    <a:lnTo>
                      <a:pt x="97118" y="102954"/>
                    </a:lnTo>
                    <a:lnTo>
                      <a:pt x="96031" y="108658"/>
                    </a:lnTo>
                    <a:lnTo>
                      <a:pt x="95973" y="109098"/>
                    </a:lnTo>
                    <a:lnTo>
                      <a:pt x="95695" y="111933"/>
                    </a:lnTo>
                    <a:lnTo>
                      <a:pt x="98206" y="117660"/>
                    </a:lnTo>
                    <a:cubicBezTo>
                      <a:pt x="98518" y="118342"/>
                      <a:pt x="98402" y="119141"/>
                      <a:pt x="97928" y="119731"/>
                    </a:cubicBezTo>
                    <a:lnTo>
                      <a:pt x="97384" y="120355"/>
                    </a:lnTo>
                    <a:lnTo>
                      <a:pt x="94885" y="122484"/>
                    </a:lnTo>
                    <a:lnTo>
                      <a:pt x="91785" y="124648"/>
                    </a:lnTo>
                    <a:lnTo>
                      <a:pt x="91495" y="124902"/>
                    </a:lnTo>
                    <a:lnTo>
                      <a:pt x="87920" y="128153"/>
                    </a:lnTo>
                    <a:lnTo>
                      <a:pt x="87249" y="128639"/>
                    </a:lnTo>
                    <a:lnTo>
                      <a:pt x="86058" y="129357"/>
                    </a:lnTo>
                    <a:lnTo>
                      <a:pt x="86035" y="131728"/>
                    </a:lnTo>
                    <a:cubicBezTo>
                      <a:pt x="86035" y="131995"/>
                      <a:pt x="85965" y="132272"/>
                      <a:pt x="85861" y="132527"/>
                    </a:cubicBezTo>
                    <a:lnTo>
                      <a:pt x="85630" y="133013"/>
                    </a:lnTo>
                    <a:lnTo>
                      <a:pt x="84889" y="134528"/>
                    </a:lnTo>
                    <a:cubicBezTo>
                      <a:pt x="84785" y="134760"/>
                      <a:pt x="84611" y="134968"/>
                      <a:pt x="84403" y="135153"/>
                    </a:cubicBezTo>
                    <a:lnTo>
                      <a:pt x="83709" y="135720"/>
                    </a:lnTo>
                    <a:lnTo>
                      <a:pt x="81858" y="136808"/>
                    </a:lnTo>
                    <a:cubicBezTo>
                      <a:pt x="81858" y="136808"/>
                      <a:pt x="81395" y="137074"/>
                      <a:pt x="81418" y="137051"/>
                    </a:cubicBezTo>
                    <a:cubicBezTo>
                      <a:pt x="81418" y="137051"/>
                      <a:pt x="80967" y="137328"/>
                      <a:pt x="81002" y="137317"/>
                    </a:cubicBezTo>
                    <a:lnTo>
                      <a:pt x="78723" y="138751"/>
                    </a:lnTo>
                    <a:cubicBezTo>
                      <a:pt x="78723" y="138751"/>
                      <a:pt x="78283" y="139041"/>
                      <a:pt x="78318" y="139017"/>
                    </a:cubicBezTo>
                    <a:lnTo>
                      <a:pt x="77913" y="139284"/>
                    </a:lnTo>
                    <a:lnTo>
                      <a:pt x="76686" y="140221"/>
                    </a:lnTo>
                    <a:cubicBezTo>
                      <a:pt x="76536" y="140336"/>
                      <a:pt x="76362" y="140429"/>
                      <a:pt x="76177" y="140498"/>
                    </a:cubicBezTo>
                    <a:lnTo>
                      <a:pt x="75691" y="140672"/>
                    </a:lnTo>
                    <a:cubicBezTo>
                      <a:pt x="75483" y="140764"/>
                      <a:pt x="75252" y="140811"/>
                      <a:pt x="75009" y="140811"/>
                    </a:cubicBezTo>
                    <a:lnTo>
                      <a:pt x="74476" y="140822"/>
                    </a:lnTo>
                    <a:cubicBezTo>
                      <a:pt x="73840" y="140822"/>
                      <a:pt x="73215" y="140510"/>
                      <a:pt x="72834" y="139989"/>
                    </a:cubicBezTo>
                    <a:cubicBezTo>
                      <a:pt x="72463" y="139469"/>
                      <a:pt x="72348" y="138786"/>
                      <a:pt x="72556" y="138173"/>
                    </a:cubicBezTo>
                    <a:lnTo>
                      <a:pt x="72706" y="137722"/>
                    </a:lnTo>
                    <a:lnTo>
                      <a:pt x="73470" y="135928"/>
                    </a:lnTo>
                    <a:lnTo>
                      <a:pt x="72672" y="135824"/>
                    </a:lnTo>
                    <a:cubicBezTo>
                      <a:pt x="72278" y="135755"/>
                      <a:pt x="71920" y="135570"/>
                      <a:pt x="71630" y="135304"/>
                    </a:cubicBezTo>
                    <a:lnTo>
                      <a:pt x="69987" y="133695"/>
                    </a:lnTo>
                    <a:lnTo>
                      <a:pt x="67916" y="131347"/>
                    </a:lnTo>
                    <a:lnTo>
                      <a:pt x="67673" y="131138"/>
                    </a:lnTo>
                    <a:lnTo>
                      <a:pt x="63879" y="128362"/>
                    </a:lnTo>
                    <a:lnTo>
                      <a:pt x="63266" y="127853"/>
                    </a:lnTo>
                    <a:lnTo>
                      <a:pt x="59771" y="124509"/>
                    </a:lnTo>
                    <a:cubicBezTo>
                      <a:pt x="59771" y="124509"/>
                      <a:pt x="59378" y="124139"/>
                      <a:pt x="59424" y="124174"/>
                    </a:cubicBezTo>
                    <a:cubicBezTo>
                      <a:pt x="59424" y="124174"/>
                      <a:pt x="59019" y="123815"/>
                      <a:pt x="59066" y="123838"/>
                    </a:cubicBezTo>
                    <a:lnTo>
                      <a:pt x="57041" y="122056"/>
                    </a:lnTo>
                    <a:lnTo>
                      <a:pt x="55815" y="120888"/>
                    </a:lnTo>
                    <a:lnTo>
                      <a:pt x="55572" y="120656"/>
                    </a:lnTo>
                    <a:lnTo>
                      <a:pt x="55074" y="121084"/>
                    </a:lnTo>
                    <a:cubicBezTo>
                      <a:pt x="54924" y="121223"/>
                      <a:pt x="54750" y="121339"/>
                      <a:pt x="54577" y="121420"/>
                    </a:cubicBezTo>
                    <a:lnTo>
                      <a:pt x="54091" y="121628"/>
                    </a:lnTo>
                    <a:cubicBezTo>
                      <a:pt x="53929" y="121698"/>
                      <a:pt x="53744" y="121744"/>
                      <a:pt x="53570" y="121779"/>
                    </a:cubicBezTo>
                    <a:lnTo>
                      <a:pt x="51673" y="122056"/>
                    </a:lnTo>
                    <a:lnTo>
                      <a:pt x="50932" y="123202"/>
                    </a:lnTo>
                    <a:lnTo>
                      <a:pt x="49475" y="124879"/>
                    </a:lnTo>
                    <a:cubicBezTo>
                      <a:pt x="49232" y="125134"/>
                      <a:pt x="48931" y="125331"/>
                      <a:pt x="48584" y="125423"/>
                    </a:cubicBezTo>
                    <a:lnTo>
                      <a:pt x="46119" y="126164"/>
                    </a:lnTo>
                    <a:lnTo>
                      <a:pt x="45853" y="126279"/>
                    </a:lnTo>
                    <a:lnTo>
                      <a:pt x="42440" y="128269"/>
                    </a:lnTo>
                    <a:lnTo>
                      <a:pt x="41306" y="130734"/>
                    </a:lnTo>
                    <a:lnTo>
                      <a:pt x="40878" y="131439"/>
                    </a:lnTo>
                    <a:lnTo>
                      <a:pt x="39027" y="134066"/>
                    </a:lnTo>
                    <a:lnTo>
                      <a:pt x="38842" y="134390"/>
                    </a:lnTo>
                    <a:lnTo>
                      <a:pt x="36540" y="139156"/>
                    </a:lnTo>
                    <a:lnTo>
                      <a:pt x="36193" y="139758"/>
                    </a:lnTo>
                    <a:lnTo>
                      <a:pt x="33613" y="143530"/>
                    </a:lnTo>
                    <a:lnTo>
                      <a:pt x="29644" y="148585"/>
                    </a:lnTo>
                    <a:lnTo>
                      <a:pt x="29066" y="149175"/>
                    </a:lnTo>
                    <a:lnTo>
                      <a:pt x="26254" y="151744"/>
                    </a:lnTo>
                    <a:cubicBezTo>
                      <a:pt x="26254" y="151744"/>
                      <a:pt x="25850" y="152103"/>
                      <a:pt x="25861" y="152103"/>
                    </a:cubicBezTo>
                    <a:cubicBezTo>
                      <a:pt x="25861" y="152103"/>
                      <a:pt x="25456" y="152461"/>
                      <a:pt x="25502" y="152427"/>
                    </a:cubicBezTo>
                    <a:lnTo>
                      <a:pt x="24762" y="153132"/>
                    </a:lnTo>
                    <a:lnTo>
                      <a:pt x="24427" y="155076"/>
                    </a:lnTo>
                    <a:cubicBezTo>
                      <a:pt x="24403" y="155215"/>
                      <a:pt x="24357" y="155342"/>
                      <a:pt x="24311" y="155469"/>
                    </a:cubicBezTo>
                    <a:lnTo>
                      <a:pt x="24126" y="155967"/>
                    </a:lnTo>
                    <a:lnTo>
                      <a:pt x="23038" y="158223"/>
                    </a:lnTo>
                    <a:lnTo>
                      <a:pt x="24126" y="158501"/>
                    </a:lnTo>
                    <a:cubicBezTo>
                      <a:pt x="24334" y="158558"/>
                      <a:pt x="24554" y="158663"/>
                      <a:pt x="24739" y="158778"/>
                    </a:cubicBezTo>
                    <a:lnTo>
                      <a:pt x="25155" y="159056"/>
                    </a:lnTo>
                    <a:cubicBezTo>
                      <a:pt x="25387" y="159218"/>
                      <a:pt x="25583" y="159426"/>
                      <a:pt x="25734" y="159658"/>
                    </a:cubicBezTo>
                    <a:lnTo>
                      <a:pt x="27701" y="162862"/>
                    </a:lnTo>
                    <a:cubicBezTo>
                      <a:pt x="28048" y="163441"/>
                      <a:pt x="28094" y="164147"/>
                      <a:pt x="27805" y="164748"/>
                    </a:cubicBezTo>
                    <a:lnTo>
                      <a:pt x="27573" y="165234"/>
                    </a:lnTo>
                    <a:lnTo>
                      <a:pt x="26312" y="167664"/>
                    </a:lnTo>
                    <a:lnTo>
                      <a:pt x="26104" y="168103"/>
                    </a:lnTo>
                    <a:lnTo>
                      <a:pt x="24577" y="171470"/>
                    </a:lnTo>
                    <a:lnTo>
                      <a:pt x="25676" y="174629"/>
                    </a:lnTo>
                    <a:lnTo>
                      <a:pt x="26995" y="179951"/>
                    </a:lnTo>
                    <a:lnTo>
                      <a:pt x="27527" y="182612"/>
                    </a:lnTo>
                    <a:lnTo>
                      <a:pt x="27620" y="182970"/>
                    </a:lnTo>
                    <a:lnTo>
                      <a:pt x="28904" y="186360"/>
                    </a:lnTo>
                    <a:cubicBezTo>
                      <a:pt x="28904" y="186360"/>
                      <a:pt x="29101" y="186858"/>
                      <a:pt x="29089" y="186846"/>
                    </a:cubicBezTo>
                    <a:lnTo>
                      <a:pt x="30466" y="190352"/>
                    </a:lnTo>
                    <a:cubicBezTo>
                      <a:pt x="30582" y="190664"/>
                      <a:pt x="30628" y="190976"/>
                      <a:pt x="30582" y="191312"/>
                    </a:cubicBezTo>
                    <a:lnTo>
                      <a:pt x="30524" y="191809"/>
                    </a:lnTo>
                    <a:cubicBezTo>
                      <a:pt x="30501" y="192006"/>
                      <a:pt x="30443" y="192226"/>
                      <a:pt x="30350" y="192411"/>
                    </a:cubicBezTo>
                    <a:lnTo>
                      <a:pt x="29760" y="193695"/>
                    </a:lnTo>
                    <a:lnTo>
                      <a:pt x="30084" y="196507"/>
                    </a:lnTo>
                    <a:cubicBezTo>
                      <a:pt x="30107" y="196773"/>
                      <a:pt x="30084" y="197051"/>
                      <a:pt x="30015" y="197305"/>
                    </a:cubicBezTo>
                    <a:lnTo>
                      <a:pt x="29749" y="198103"/>
                    </a:lnTo>
                    <a:lnTo>
                      <a:pt x="28730" y="200186"/>
                    </a:lnTo>
                    <a:lnTo>
                      <a:pt x="28719" y="200255"/>
                    </a:lnTo>
                    <a:lnTo>
                      <a:pt x="28730" y="202916"/>
                    </a:lnTo>
                    <a:cubicBezTo>
                      <a:pt x="28707" y="203518"/>
                      <a:pt x="28406" y="204062"/>
                      <a:pt x="27932" y="204432"/>
                    </a:cubicBezTo>
                    <a:lnTo>
                      <a:pt x="24045" y="207348"/>
                    </a:lnTo>
                    <a:cubicBezTo>
                      <a:pt x="23929" y="207440"/>
                      <a:pt x="23779" y="207521"/>
                      <a:pt x="23628" y="207579"/>
                    </a:cubicBezTo>
                    <a:lnTo>
                      <a:pt x="19926" y="209118"/>
                    </a:lnTo>
                    <a:lnTo>
                      <a:pt x="19764" y="209233"/>
                    </a:lnTo>
                    <a:lnTo>
                      <a:pt x="17797" y="210946"/>
                    </a:lnTo>
                    <a:lnTo>
                      <a:pt x="17207" y="213827"/>
                    </a:lnTo>
                    <a:lnTo>
                      <a:pt x="17126" y="214278"/>
                    </a:lnTo>
                    <a:lnTo>
                      <a:pt x="16513" y="218512"/>
                    </a:lnTo>
                    <a:cubicBezTo>
                      <a:pt x="16513" y="218512"/>
                      <a:pt x="16432" y="219045"/>
                      <a:pt x="16443" y="218998"/>
                    </a:cubicBezTo>
                    <a:lnTo>
                      <a:pt x="16386" y="219449"/>
                    </a:lnTo>
                    <a:lnTo>
                      <a:pt x="16200" y="225581"/>
                    </a:lnTo>
                    <a:lnTo>
                      <a:pt x="16027" y="226380"/>
                    </a:lnTo>
                    <a:lnTo>
                      <a:pt x="14592" y="230464"/>
                    </a:lnTo>
                    <a:lnTo>
                      <a:pt x="11249" y="238481"/>
                    </a:lnTo>
                    <a:cubicBezTo>
                      <a:pt x="11249" y="238481"/>
                      <a:pt x="11052" y="238979"/>
                      <a:pt x="11064" y="238921"/>
                    </a:cubicBezTo>
                    <a:cubicBezTo>
                      <a:pt x="11064" y="238921"/>
                      <a:pt x="10867" y="239430"/>
                      <a:pt x="10890" y="239372"/>
                    </a:cubicBezTo>
                    <a:lnTo>
                      <a:pt x="8888" y="244926"/>
                    </a:lnTo>
                    <a:cubicBezTo>
                      <a:pt x="8888" y="244926"/>
                      <a:pt x="8703" y="245435"/>
                      <a:pt x="8703" y="245423"/>
                    </a:cubicBezTo>
                    <a:lnTo>
                      <a:pt x="8611" y="245712"/>
                    </a:lnTo>
                    <a:lnTo>
                      <a:pt x="8379" y="247702"/>
                    </a:lnTo>
                    <a:lnTo>
                      <a:pt x="7176" y="253557"/>
                    </a:lnTo>
                    <a:lnTo>
                      <a:pt x="6922" y="254471"/>
                    </a:lnTo>
                    <a:lnTo>
                      <a:pt x="5464" y="257861"/>
                    </a:lnTo>
                    <a:lnTo>
                      <a:pt x="5325" y="258254"/>
                    </a:lnTo>
                    <a:lnTo>
                      <a:pt x="3832" y="263310"/>
                    </a:lnTo>
                    <a:lnTo>
                      <a:pt x="3798" y="263495"/>
                    </a:lnTo>
                    <a:lnTo>
                      <a:pt x="4596" y="278154"/>
                    </a:lnTo>
                    <a:lnTo>
                      <a:pt x="4631" y="278582"/>
                    </a:lnTo>
                    <a:lnTo>
                      <a:pt x="5522" y="285605"/>
                    </a:lnTo>
                    <a:lnTo>
                      <a:pt x="5984" y="293680"/>
                    </a:lnTo>
                    <a:cubicBezTo>
                      <a:pt x="5984" y="293680"/>
                      <a:pt x="6019" y="294213"/>
                      <a:pt x="6008" y="294178"/>
                    </a:cubicBezTo>
                    <a:lnTo>
                      <a:pt x="6042" y="294641"/>
                    </a:lnTo>
                    <a:lnTo>
                      <a:pt x="7396" y="303781"/>
                    </a:lnTo>
                    <a:lnTo>
                      <a:pt x="7917" y="313430"/>
                    </a:lnTo>
                    <a:lnTo>
                      <a:pt x="8333" y="322014"/>
                    </a:lnTo>
                    <a:lnTo>
                      <a:pt x="8414" y="324328"/>
                    </a:lnTo>
                    <a:lnTo>
                      <a:pt x="13991" y="324247"/>
                    </a:lnTo>
                    <a:cubicBezTo>
                      <a:pt x="13991" y="324247"/>
                      <a:pt x="14523" y="324236"/>
                      <a:pt x="14523" y="324236"/>
                    </a:cubicBezTo>
                    <a:lnTo>
                      <a:pt x="15043" y="324236"/>
                    </a:lnTo>
                    <a:lnTo>
                      <a:pt x="36644" y="323807"/>
                    </a:lnTo>
                    <a:lnTo>
                      <a:pt x="36713" y="323784"/>
                    </a:lnTo>
                    <a:lnTo>
                      <a:pt x="42348" y="320950"/>
                    </a:lnTo>
                    <a:lnTo>
                      <a:pt x="41468" y="319064"/>
                    </a:lnTo>
                    <a:cubicBezTo>
                      <a:pt x="41468" y="319064"/>
                      <a:pt x="41237" y="318566"/>
                      <a:pt x="41260" y="318601"/>
                    </a:cubicBezTo>
                    <a:lnTo>
                      <a:pt x="41168" y="318416"/>
                    </a:lnTo>
                    <a:lnTo>
                      <a:pt x="39317" y="316519"/>
                    </a:lnTo>
                    <a:lnTo>
                      <a:pt x="37118" y="316611"/>
                    </a:lnTo>
                    <a:cubicBezTo>
                      <a:pt x="36806" y="316623"/>
                      <a:pt x="36505" y="316576"/>
                      <a:pt x="36227" y="316449"/>
                    </a:cubicBezTo>
                    <a:lnTo>
                      <a:pt x="35799" y="316264"/>
                    </a:lnTo>
                    <a:cubicBezTo>
                      <a:pt x="35475" y="316114"/>
                      <a:pt x="35198" y="315905"/>
                      <a:pt x="35001" y="315628"/>
                    </a:cubicBezTo>
                    <a:lnTo>
                      <a:pt x="31796" y="311393"/>
                    </a:lnTo>
                    <a:lnTo>
                      <a:pt x="31553" y="311081"/>
                    </a:lnTo>
                    <a:lnTo>
                      <a:pt x="26312" y="305828"/>
                    </a:lnTo>
                    <a:cubicBezTo>
                      <a:pt x="25815" y="305342"/>
                      <a:pt x="25618" y="304637"/>
                      <a:pt x="25780" y="303954"/>
                    </a:cubicBezTo>
                    <a:lnTo>
                      <a:pt x="25838" y="303688"/>
                    </a:lnTo>
                    <a:cubicBezTo>
                      <a:pt x="26012" y="302994"/>
                      <a:pt x="26532" y="302427"/>
                      <a:pt x="27226" y="302230"/>
                    </a:cubicBezTo>
                    <a:lnTo>
                      <a:pt x="33127" y="300495"/>
                    </a:lnTo>
                    <a:lnTo>
                      <a:pt x="33266" y="300414"/>
                    </a:lnTo>
                    <a:lnTo>
                      <a:pt x="36413" y="298007"/>
                    </a:lnTo>
                    <a:lnTo>
                      <a:pt x="37477" y="294513"/>
                    </a:lnTo>
                    <a:lnTo>
                      <a:pt x="37500" y="294305"/>
                    </a:lnTo>
                    <a:lnTo>
                      <a:pt x="37431" y="289619"/>
                    </a:lnTo>
                    <a:lnTo>
                      <a:pt x="37523" y="288578"/>
                    </a:lnTo>
                    <a:lnTo>
                      <a:pt x="38923" y="283059"/>
                    </a:lnTo>
                    <a:lnTo>
                      <a:pt x="38935" y="282967"/>
                    </a:lnTo>
                    <a:lnTo>
                      <a:pt x="37500" y="274717"/>
                    </a:lnTo>
                    <a:cubicBezTo>
                      <a:pt x="37361" y="274000"/>
                      <a:pt x="37651" y="273260"/>
                      <a:pt x="38218" y="272808"/>
                    </a:cubicBezTo>
                    <a:lnTo>
                      <a:pt x="38495" y="272600"/>
                    </a:lnTo>
                    <a:cubicBezTo>
                      <a:pt x="38854" y="272311"/>
                      <a:pt x="39317" y="272160"/>
                      <a:pt x="39768" y="272160"/>
                    </a:cubicBezTo>
                    <a:lnTo>
                      <a:pt x="43505" y="272230"/>
                    </a:lnTo>
                    <a:lnTo>
                      <a:pt x="42533" y="267706"/>
                    </a:lnTo>
                    <a:cubicBezTo>
                      <a:pt x="42429" y="267197"/>
                      <a:pt x="42522" y="266665"/>
                      <a:pt x="42799" y="266225"/>
                    </a:cubicBezTo>
                    <a:lnTo>
                      <a:pt x="43285" y="265520"/>
                    </a:lnTo>
                    <a:lnTo>
                      <a:pt x="45240" y="263368"/>
                    </a:lnTo>
                    <a:lnTo>
                      <a:pt x="46039" y="258913"/>
                    </a:lnTo>
                    <a:lnTo>
                      <a:pt x="46305" y="257988"/>
                    </a:lnTo>
                    <a:lnTo>
                      <a:pt x="47959" y="254019"/>
                    </a:lnTo>
                    <a:cubicBezTo>
                      <a:pt x="48272" y="253279"/>
                      <a:pt x="48977" y="252805"/>
                      <a:pt x="49764" y="252793"/>
                    </a:cubicBezTo>
                    <a:lnTo>
                      <a:pt x="53524" y="252724"/>
                    </a:lnTo>
                    <a:cubicBezTo>
                      <a:pt x="53837" y="252712"/>
                      <a:pt x="54149" y="252782"/>
                      <a:pt x="54438" y="252920"/>
                    </a:cubicBezTo>
                    <a:lnTo>
                      <a:pt x="54889" y="253129"/>
                    </a:lnTo>
                    <a:cubicBezTo>
                      <a:pt x="55063" y="253210"/>
                      <a:pt x="55225" y="253314"/>
                      <a:pt x="55352" y="253453"/>
                    </a:cubicBezTo>
                    <a:lnTo>
                      <a:pt x="59320" y="257062"/>
                    </a:lnTo>
                    <a:cubicBezTo>
                      <a:pt x="59320" y="257062"/>
                      <a:pt x="59725" y="257421"/>
                      <a:pt x="59714" y="257410"/>
                    </a:cubicBezTo>
                    <a:lnTo>
                      <a:pt x="59887" y="257560"/>
                    </a:lnTo>
                    <a:lnTo>
                      <a:pt x="64515" y="259643"/>
                    </a:lnTo>
                    <a:cubicBezTo>
                      <a:pt x="64515" y="259643"/>
                      <a:pt x="65001" y="259874"/>
                      <a:pt x="64966" y="259851"/>
                    </a:cubicBezTo>
                    <a:lnTo>
                      <a:pt x="65406" y="260036"/>
                    </a:lnTo>
                    <a:lnTo>
                      <a:pt x="70034" y="261760"/>
                    </a:lnTo>
                    <a:lnTo>
                      <a:pt x="73239" y="261227"/>
                    </a:lnTo>
                    <a:lnTo>
                      <a:pt x="73944" y="257352"/>
                    </a:lnTo>
                    <a:cubicBezTo>
                      <a:pt x="73979" y="257109"/>
                      <a:pt x="74060" y="256900"/>
                      <a:pt x="74187" y="256681"/>
                    </a:cubicBezTo>
                    <a:lnTo>
                      <a:pt x="74453" y="256229"/>
                    </a:lnTo>
                    <a:lnTo>
                      <a:pt x="75934" y="254112"/>
                    </a:lnTo>
                    <a:lnTo>
                      <a:pt x="75853" y="247425"/>
                    </a:lnTo>
                    <a:lnTo>
                      <a:pt x="75796" y="247275"/>
                    </a:lnTo>
                    <a:lnTo>
                      <a:pt x="74604" y="244347"/>
                    </a:lnTo>
                    <a:cubicBezTo>
                      <a:pt x="74500" y="244093"/>
                      <a:pt x="74442" y="243815"/>
                      <a:pt x="74453" y="243549"/>
                    </a:cubicBezTo>
                    <a:lnTo>
                      <a:pt x="74465" y="243052"/>
                    </a:lnTo>
                    <a:cubicBezTo>
                      <a:pt x="74465" y="242786"/>
                      <a:pt x="74534" y="242519"/>
                      <a:pt x="74639" y="242276"/>
                    </a:cubicBezTo>
                    <a:lnTo>
                      <a:pt x="75830" y="239650"/>
                    </a:lnTo>
                    <a:lnTo>
                      <a:pt x="78248" y="235462"/>
                    </a:lnTo>
                    <a:lnTo>
                      <a:pt x="78781" y="234779"/>
                    </a:lnTo>
                    <a:cubicBezTo>
                      <a:pt x="78931" y="234606"/>
                      <a:pt x="79104" y="234455"/>
                      <a:pt x="79290" y="234340"/>
                    </a:cubicBezTo>
                    <a:lnTo>
                      <a:pt x="81615" y="232963"/>
                    </a:lnTo>
                    <a:cubicBezTo>
                      <a:pt x="81777" y="232882"/>
                      <a:pt x="81951" y="232801"/>
                      <a:pt x="82124" y="232766"/>
                    </a:cubicBezTo>
                    <a:lnTo>
                      <a:pt x="82645" y="232627"/>
                    </a:lnTo>
                    <a:lnTo>
                      <a:pt x="83073" y="231193"/>
                    </a:lnTo>
                    <a:cubicBezTo>
                      <a:pt x="83131" y="231019"/>
                      <a:pt x="83189" y="230857"/>
                      <a:pt x="83281" y="230695"/>
                    </a:cubicBezTo>
                    <a:lnTo>
                      <a:pt x="83698" y="230070"/>
                    </a:lnTo>
                    <a:lnTo>
                      <a:pt x="84831" y="228624"/>
                    </a:lnTo>
                    <a:lnTo>
                      <a:pt x="84855" y="228543"/>
                    </a:lnTo>
                    <a:lnTo>
                      <a:pt x="82888" y="227247"/>
                    </a:lnTo>
                    <a:cubicBezTo>
                      <a:pt x="82298" y="226842"/>
                      <a:pt x="81951" y="226160"/>
                      <a:pt x="81997" y="225454"/>
                    </a:cubicBezTo>
                    <a:cubicBezTo>
                      <a:pt x="82055" y="224748"/>
                      <a:pt x="82460" y="224100"/>
                      <a:pt x="83096" y="223776"/>
                    </a:cubicBezTo>
                    <a:lnTo>
                      <a:pt x="83802" y="223464"/>
                    </a:lnTo>
                    <a:lnTo>
                      <a:pt x="84635" y="223221"/>
                    </a:lnTo>
                    <a:lnTo>
                      <a:pt x="85954" y="219415"/>
                    </a:lnTo>
                    <a:cubicBezTo>
                      <a:pt x="86093" y="219056"/>
                      <a:pt x="86312" y="218720"/>
                      <a:pt x="86636" y="218477"/>
                    </a:cubicBezTo>
                    <a:lnTo>
                      <a:pt x="86891" y="218292"/>
                    </a:lnTo>
                    <a:cubicBezTo>
                      <a:pt x="87654" y="217702"/>
                      <a:pt x="88719" y="217748"/>
                      <a:pt x="89436" y="218385"/>
                    </a:cubicBezTo>
                    <a:lnTo>
                      <a:pt x="91218" y="219947"/>
                    </a:lnTo>
                    <a:lnTo>
                      <a:pt x="95175" y="214405"/>
                    </a:lnTo>
                    <a:cubicBezTo>
                      <a:pt x="95383" y="214116"/>
                      <a:pt x="95672" y="213884"/>
                      <a:pt x="95996" y="213734"/>
                    </a:cubicBezTo>
                    <a:lnTo>
                      <a:pt x="96424" y="213549"/>
                    </a:lnTo>
                    <a:cubicBezTo>
                      <a:pt x="96713" y="213410"/>
                      <a:pt x="97037" y="213364"/>
                      <a:pt x="97361" y="213375"/>
                    </a:cubicBezTo>
                    <a:lnTo>
                      <a:pt x="99502" y="213491"/>
                    </a:lnTo>
                    <a:lnTo>
                      <a:pt x="100300" y="213653"/>
                    </a:lnTo>
                    <a:cubicBezTo>
                      <a:pt x="101156" y="213849"/>
                      <a:pt x="101781" y="214578"/>
                      <a:pt x="101850" y="215458"/>
                    </a:cubicBezTo>
                    <a:lnTo>
                      <a:pt x="102047" y="218130"/>
                    </a:lnTo>
                    <a:lnTo>
                      <a:pt x="102244" y="221231"/>
                    </a:lnTo>
                    <a:lnTo>
                      <a:pt x="103667" y="221775"/>
                    </a:lnTo>
                    <a:lnTo>
                      <a:pt x="103690" y="221775"/>
                    </a:lnTo>
                    <a:lnTo>
                      <a:pt x="104893" y="221613"/>
                    </a:lnTo>
                    <a:cubicBezTo>
                      <a:pt x="104905" y="221381"/>
                      <a:pt x="104951" y="221162"/>
                      <a:pt x="105044" y="220942"/>
                    </a:cubicBezTo>
                    <a:lnTo>
                      <a:pt x="105414" y="220143"/>
                    </a:lnTo>
                    <a:lnTo>
                      <a:pt x="106004" y="219253"/>
                    </a:lnTo>
                    <a:cubicBezTo>
                      <a:pt x="106363" y="218709"/>
                      <a:pt x="106976" y="218362"/>
                      <a:pt x="107635" y="218339"/>
                    </a:cubicBezTo>
                    <a:lnTo>
                      <a:pt x="108156" y="218327"/>
                    </a:lnTo>
                    <a:lnTo>
                      <a:pt x="115236" y="218524"/>
                    </a:lnTo>
                    <a:cubicBezTo>
                      <a:pt x="115387" y="218535"/>
                      <a:pt x="115549" y="218547"/>
                      <a:pt x="115688" y="218593"/>
                    </a:cubicBezTo>
                    <a:lnTo>
                      <a:pt x="116393" y="218790"/>
                    </a:lnTo>
                    <a:lnTo>
                      <a:pt x="122421" y="221046"/>
                    </a:lnTo>
                    <a:cubicBezTo>
                      <a:pt x="122838" y="221208"/>
                      <a:pt x="123196" y="221497"/>
                      <a:pt x="123428" y="221890"/>
                    </a:cubicBezTo>
                    <a:lnTo>
                      <a:pt x="123671" y="222284"/>
                    </a:lnTo>
                    <a:cubicBezTo>
                      <a:pt x="123821" y="222527"/>
                      <a:pt x="123914" y="222781"/>
                      <a:pt x="123948" y="223059"/>
                    </a:cubicBezTo>
                    <a:lnTo>
                      <a:pt x="124064" y="223950"/>
                    </a:lnTo>
                    <a:lnTo>
                      <a:pt x="124087" y="224042"/>
                    </a:lnTo>
                    <a:lnTo>
                      <a:pt x="127118" y="223163"/>
                    </a:lnTo>
                    <a:lnTo>
                      <a:pt x="127223" y="223082"/>
                    </a:lnTo>
                    <a:lnTo>
                      <a:pt x="128842" y="221775"/>
                    </a:lnTo>
                    <a:cubicBezTo>
                      <a:pt x="129583" y="221185"/>
                      <a:pt x="130612" y="221173"/>
                      <a:pt x="131353" y="221752"/>
                    </a:cubicBezTo>
                    <a:lnTo>
                      <a:pt x="132626" y="222793"/>
                    </a:lnTo>
                    <a:lnTo>
                      <a:pt x="133227" y="223464"/>
                    </a:lnTo>
                    <a:cubicBezTo>
                      <a:pt x="133320" y="223568"/>
                      <a:pt x="133401" y="223695"/>
                      <a:pt x="133470" y="223823"/>
                    </a:cubicBezTo>
                    <a:lnTo>
                      <a:pt x="134592" y="225998"/>
                    </a:lnTo>
                    <a:lnTo>
                      <a:pt x="134650" y="226055"/>
                    </a:lnTo>
                    <a:lnTo>
                      <a:pt x="136617" y="227525"/>
                    </a:lnTo>
                    <a:lnTo>
                      <a:pt x="137207" y="228092"/>
                    </a:lnTo>
                    <a:cubicBezTo>
                      <a:pt x="137450" y="228346"/>
                      <a:pt x="137624" y="228659"/>
                      <a:pt x="137716" y="228983"/>
                    </a:cubicBezTo>
                    <a:lnTo>
                      <a:pt x="138943" y="233668"/>
                    </a:lnTo>
                    <a:lnTo>
                      <a:pt x="139695" y="234027"/>
                    </a:lnTo>
                    <a:cubicBezTo>
                      <a:pt x="139695" y="234027"/>
                      <a:pt x="140181" y="234258"/>
                      <a:pt x="140146" y="234235"/>
                    </a:cubicBezTo>
                    <a:lnTo>
                      <a:pt x="140551" y="234420"/>
                    </a:lnTo>
                    <a:lnTo>
                      <a:pt x="142471" y="235091"/>
                    </a:lnTo>
                    <a:cubicBezTo>
                      <a:pt x="142622" y="235149"/>
                      <a:pt x="142749" y="235207"/>
                      <a:pt x="142888" y="235288"/>
                    </a:cubicBezTo>
                    <a:lnTo>
                      <a:pt x="143328" y="235566"/>
                    </a:lnTo>
                    <a:lnTo>
                      <a:pt x="144357" y="236387"/>
                    </a:lnTo>
                    <a:cubicBezTo>
                      <a:pt x="145190" y="237058"/>
                      <a:pt x="145352" y="238250"/>
                      <a:pt x="144727" y="239106"/>
                    </a:cubicBezTo>
                    <a:lnTo>
                      <a:pt x="144542" y="239372"/>
                    </a:lnTo>
                    <a:cubicBezTo>
                      <a:pt x="144346" y="239650"/>
                      <a:pt x="144091" y="239870"/>
                      <a:pt x="143779" y="240008"/>
                    </a:cubicBezTo>
                    <a:lnTo>
                      <a:pt x="141245" y="241235"/>
                    </a:lnTo>
                    <a:cubicBezTo>
                      <a:pt x="141176" y="241570"/>
                      <a:pt x="141037" y="241906"/>
                      <a:pt x="140805" y="242183"/>
                    </a:cubicBezTo>
                    <a:lnTo>
                      <a:pt x="140227" y="242855"/>
                    </a:lnTo>
                    <a:lnTo>
                      <a:pt x="140123" y="243040"/>
                    </a:lnTo>
                    <a:cubicBezTo>
                      <a:pt x="140215" y="243051"/>
                      <a:pt x="140308" y="243074"/>
                      <a:pt x="140400" y="243109"/>
                    </a:cubicBezTo>
                    <a:lnTo>
                      <a:pt x="140910" y="243248"/>
                    </a:lnTo>
                    <a:lnTo>
                      <a:pt x="141916" y="243583"/>
                    </a:lnTo>
                    <a:lnTo>
                      <a:pt x="142379" y="243688"/>
                    </a:lnTo>
                    <a:lnTo>
                      <a:pt x="143177" y="244000"/>
                    </a:lnTo>
                    <a:cubicBezTo>
                      <a:pt x="143385" y="244092"/>
                      <a:pt x="143594" y="244231"/>
                      <a:pt x="143767" y="244393"/>
                    </a:cubicBezTo>
                    <a:lnTo>
                      <a:pt x="146509" y="246962"/>
                    </a:lnTo>
                    <a:cubicBezTo>
                      <a:pt x="146509" y="246962"/>
                      <a:pt x="146903" y="247332"/>
                      <a:pt x="146868" y="247309"/>
                    </a:cubicBezTo>
                    <a:lnTo>
                      <a:pt x="147932" y="248269"/>
                    </a:lnTo>
                    <a:lnTo>
                      <a:pt x="148141" y="248304"/>
                    </a:lnTo>
                    <a:lnTo>
                      <a:pt x="149263" y="247783"/>
                    </a:lnTo>
                    <a:lnTo>
                      <a:pt x="149691" y="247552"/>
                    </a:lnTo>
                    <a:lnTo>
                      <a:pt x="151114" y="246800"/>
                    </a:lnTo>
                    <a:lnTo>
                      <a:pt x="151854" y="246510"/>
                    </a:lnTo>
                    <a:cubicBezTo>
                      <a:pt x="152040" y="246441"/>
                      <a:pt x="152225" y="246406"/>
                      <a:pt x="152433" y="246395"/>
                    </a:cubicBezTo>
                    <a:lnTo>
                      <a:pt x="154145" y="246291"/>
                    </a:lnTo>
                    <a:lnTo>
                      <a:pt x="154157" y="246279"/>
                    </a:lnTo>
                    <a:cubicBezTo>
                      <a:pt x="154492" y="245863"/>
                      <a:pt x="154978" y="245596"/>
                      <a:pt x="155510" y="245527"/>
                    </a:cubicBezTo>
                    <a:lnTo>
                      <a:pt x="156031" y="245469"/>
                    </a:lnTo>
                    <a:cubicBezTo>
                      <a:pt x="156181" y="245458"/>
                      <a:pt x="156320" y="245458"/>
                      <a:pt x="156471" y="245469"/>
                    </a:cubicBezTo>
                    <a:lnTo>
                      <a:pt x="157524" y="245573"/>
                    </a:lnTo>
                    <a:lnTo>
                      <a:pt x="158391" y="245805"/>
                    </a:lnTo>
                    <a:cubicBezTo>
                      <a:pt x="158542" y="245839"/>
                      <a:pt x="158669" y="245909"/>
                      <a:pt x="158796" y="245978"/>
                    </a:cubicBezTo>
                    <a:lnTo>
                      <a:pt x="159259" y="246233"/>
                    </a:lnTo>
                    <a:cubicBezTo>
                      <a:pt x="159514" y="246383"/>
                      <a:pt x="159722" y="246568"/>
                      <a:pt x="159884" y="246777"/>
                    </a:cubicBezTo>
                    <a:lnTo>
                      <a:pt x="160208" y="247205"/>
                    </a:lnTo>
                    <a:lnTo>
                      <a:pt x="160833" y="248258"/>
                    </a:lnTo>
                    <a:lnTo>
                      <a:pt x="161075" y="248616"/>
                    </a:lnTo>
                    <a:lnTo>
                      <a:pt x="161585" y="249310"/>
                    </a:lnTo>
                    <a:lnTo>
                      <a:pt x="161677" y="249391"/>
                    </a:lnTo>
                    <a:lnTo>
                      <a:pt x="162626" y="249958"/>
                    </a:lnTo>
                    <a:lnTo>
                      <a:pt x="162776" y="249993"/>
                    </a:lnTo>
                    <a:lnTo>
                      <a:pt x="165206" y="250386"/>
                    </a:lnTo>
                    <a:lnTo>
                      <a:pt x="165541" y="250409"/>
                    </a:lnTo>
                    <a:lnTo>
                      <a:pt x="165993" y="250398"/>
                    </a:lnTo>
                    <a:cubicBezTo>
                      <a:pt x="166305" y="250386"/>
                      <a:pt x="166594" y="250433"/>
                      <a:pt x="166860" y="250560"/>
                    </a:cubicBezTo>
                    <a:lnTo>
                      <a:pt x="167312" y="250757"/>
                    </a:lnTo>
                    <a:cubicBezTo>
                      <a:pt x="167508" y="250838"/>
                      <a:pt x="167682" y="250953"/>
                      <a:pt x="167844" y="251092"/>
                    </a:cubicBezTo>
                    <a:lnTo>
                      <a:pt x="169452" y="252515"/>
                    </a:lnTo>
                    <a:cubicBezTo>
                      <a:pt x="169741" y="252781"/>
                      <a:pt x="169961" y="253117"/>
                      <a:pt x="170054" y="253487"/>
                    </a:cubicBezTo>
                    <a:lnTo>
                      <a:pt x="170192" y="253950"/>
                    </a:lnTo>
                    <a:cubicBezTo>
                      <a:pt x="170262" y="254204"/>
                      <a:pt x="170273" y="254470"/>
                      <a:pt x="170250" y="254737"/>
                    </a:cubicBezTo>
                    <a:lnTo>
                      <a:pt x="170042" y="256333"/>
                    </a:lnTo>
                    <a:lnTo>
                      <a:pt x="169845" y="257305"/>
                    </a:lnTo>
                    <a:lnTo>
                      <a:pt x="169313" y="258705"/>
                    </a:lnTo>
                    <a:lnTo>
                      <a:pt x="169301" y="258774"/>
                    </a:lnTo>
                    <a:lnTo>
                      <a:pt x="169625" y="262222"/>
                    </a:lnTo>
                    <a:lnTo>
                      <a:pt x="169637" y="262245"/>
                    </a:lnTo>
                    <a:lnTo>
                      <a:pt x="171604" y="265207"/>
                    </a:lnTo>
                    <a:lnTo>
                      <a:pt x="172668" y="265693"/>
                    </a:lnTo>
                    <a:cubicBezTo>
                      <a:pt x="172865" y="265786"/>
                      <a:pt x="173062" y="265901"/>
                      <a:pt x="173212" y="266063"/>
                    </a:cubicBezTo>
                    <a:lnTo>
                      <a:pt x="175468" y="268238"/>
                    </a:lnTo>
                    <a:lnTo>
                      <a:pt x="176914" y="268597"/>
                    </a:lnTo>
                    <a:lnTo>
                      <a:pt x="177180" y="268609"/>
                    </a:lnTo>
                    <a:lnTo>
                      <a:pt x="178754" y="268586"/>
                    </a:lnTo>
                    <a:cubicBezTo>
                      <a:pt x="179008" y="268586"/>
                      <a:pt x="179275" y="268643"/>
                      <a:pt x="179518" y="268736"/>
                    </a:cubicBezTo>
                    <a:lnTo>
                      <a:pt x="180003" y="268933"/>
                    </a:lnTo>
                    <a:cubicBezTo>
                      <a:pt x="180142" y="268990"/>
                      <a:pt x="180270" y="269048"/>
                      <a:pt x="180397" y="269129"/>
                    </a:cubicBezTo>
                    <a:lnTo>
                      <a:pt x="181276" y="269742"/>
                    </a:lnTo>
                    <a:cubicBezTo>
                      <a:pt x="181519" y="269904"/>
                      <a:pt x="181716" y="270113"/>
                      <a:pt x="181866" y="270356"/>
                    </a:cubicBezTo>
                    <a:lnTo>
                      <a:pt x="182283" y="271131"/>
                    </a:lnTo>
                    <a:lnTo>
                      <a:pt x="183405" y="274150"/>
                    </a:lnTo>
                    <a:lnTo>
                      <a:pt x="183602" y="274949"/>
                    </a:lnTo>
                    <a:lnTo>
                      <a:pt x="183683" y="275666"/>
                    </a:lnTo>
                    <a:cubicBezTo>
                      <a:pt x="183775" y="276383"/>
                      <a:pt x="183451" y="277112"/>
                      <a:pt x="182850" y="277540"/>
                    </a:cubicBezTo>
                    <a:lnTo>
                      <a:pt x="182491" y="277783"/>
                    </a:lnTo>
                    <a:cubicBezTo>
                      <a:pt x="182294" y="277934"/>
                      <a:pt x="182063" y="278026"/>
                      <a:pt x="181820" y="278096"/>
                    </a:cubicBezTo>
                    <a:lnTo>
                      <a:pt x="181369" y="278200"/>
                    </a:lnTo>
                    <a:lnTo>
                      <a:pt x="181357" y="278211"/>
                    </a:lnTo>
                    <a:lnTo>
                      <a:pt x="180860" y="278663"/>
                    </a:lnTo>
                    <a:lnTo>
                      <a:pt x="180755" y="279068"/>
                    </a:lnTo>
                    <a:lnTo>
                      <a:pt x="180732" y="279172"/>
                    </a:lnTo>
                    <a:lnTo>
                      <a:pt x="181172" y="282515"/>
                    </a:lnTo>
                    <a:lnTo>
                      <a:pt x="181160" y="283383"/>
                    </a:lnTo>
                    <a:cubicBezTo>
                      <a:pt x="181160" y="283591"/>
                      <a:pt x="181103" y="283799"/>
                      <a:pt x="181045" y="283996"/>
                    </a:cubicBezTo>
                    <a:lnTo>
                      <a:pt x="180628" y="285130"/>
                    </a:lnTo>
                    <a:lnTo>
                      <a:pt x="180628" y="285223"/>
                    </a:lnTo>
                    <a:lnTo>
                      <a:pt x="180640" y="285477"/>
                    </a:lnTo>
                    <a:lnTo>
                      <a:pt x="181172" y="285454"/>
                    </a:lnTo>
                    <a:cubicBezTo>
                      <a:pt x="181600" y="285442"/>
                      <a:pt x="182017" y="285558"/>
                      <a:pt x="182364" y="285801"/>
                    </a:cubicBezTo>
                    <a:lnTo>
                      <a:pt x="184331" y="287120"/>
                    </a:lnTo>
                    <a:lnTo>
                      <a:pt x="184400" y="287120"/>
                    </a:lnTo>
                    <a:lnTo>
                      <a:pt x="184654" y="287108"/>
                    </a:lnTo>
                    <a:lnTo>
                      <a:pt x="189548" y="285570"/>
                    </a:lnTo>
                    <a:lnTo>
                      <a:pt x="190404" y="285431"/>
                    </a:lnTo>
                    <a:cubicBezTo>
                      <a:pt x="190601" y="285408"/>
                      <a:pt x="190809" y="285408"/>
                      <a:pt x="191006" y="285442"/>
                    </a:cubicBezTo>
                    <a:lnTo>
                      <a:pt x="196294" y="286368"/>
                    </a:lnTo>
                    <a:cubicBezTo>
                      <a:pt x="197080" y="286507"/>
                      <a:pt x="197717" y="287085"/>
                      <a:pt x="197902" y="287861"/>
                    </a:cubicBezTo>
                    <a:lnTo>
                      <a:pt x="198017" y="288370"/>
                    </a:lnTo>
                    <a:lnTo>
                      <a:pt x="198550" y="290741"/>
                    </a:lnTo>
                    <a:lnTo>
                      <a:pt x="198619" y="290857"/>
                    </a:lnTo>
                    <a:lnTo>
                      <a:pt x="199464" y="292060"/>
                    </a:lnTo>
                    <a:lnTo>
                      <a:pt x="199672" y="292326"/>
                    </a:lnTo>
                    <a:lnTo>
                      <a:pt x="201060" y="293692"/>
                    </a:lnTo>
                    <a:lnTo>
                      <a:pt x="203131" y="294189"/>
                    </a:lnTo>
                    <a:lnTo>
                      <a:pt x="203571" y="294270"/>
                    </a:lnTo>
                    <a:lnTo>
                      <a:pt x="208858" y="295161"/>
                    </a:lnTo>
                    <a:cubicBezTo>
                      <a:pt x="209090" y="295196"/>
                      <a:pt x="209298" y="295265"/>
                      <a:pt x="209495" y="295392"/>
                    </a:cubicBezTo>
                    <a:lnTo>
                      <a:pt x="209911" y="295624"/>
                    </a:lnTo>
                    <a:cubicBezTo>
                      <a:pt x="210351" y="295867"/>
                      <a:pt x="210686" y="296283"/>
                      <a:pt x="210848" y="296758"/>
                    </a:cubicBezTo>
                    <a:lnTo>
                      <a:pt x="211994" y="300333"/>
                    </a:lnTo>
                    <a:lnTo>
                      <a:pt x="212225" y="301212"/>
                    </a:lnTo>
                    <a:lnTo>
                      <a:pt x="213232" y="309230"/>
                    </a:lnTo>
                    <a:cubicBezTo>
                      <a:pt x="213324" y="310005"/>
                      <a:pt x="212954" y="310757"/>
                      <a:pt x="212295" y="311150"/>
                    </a:cubicBezTo>
                    <a:lnTo>
                      <a:pt x="211022" y="311925"/>
                    </a:lnTo>
                    <a:lnTo>
                      <a:pt x="210582" y="315801"/>
                    </a:lnTo>
                    <a:lnTo>
                      <a:pt x="211623" y="317537"/>
                    </a:lnTo>
                    <a:cubicBezTo>
                      <a:pt x="211728" y="317699"/>
                      <a:pt x="211797" y="317872"/>
                      <a:pt x="211855" y="318046"/>
                    </a:cubicBezTo>
                    <a:lnTo>
                      <a:pt x="211878" y="318161"/>
                    </a:lnTo>
                    <a:cubicBezTo>
                      <a:pt x="212040" y="318150"/>
                      <a:pt x="212214" y="318150"/>
                      <a:pt x="212375" y="318161"/>
                    </a:cubicBezTo>
                    <a:lnTo>
                      <a:pt x="212885" y="318219"/>
                    </a:lnTo>
                    <a:cubicBezTo>
                      <a:pt x="212954" y="318231"/>
                      <a:pt x="213023" y="318231"/>
                      <a:pt x="213070" y="318242"/>
                    </a:cubicBezTo>
                    <a:lnTo>
                      <a:pt x="211971" y="316692"/>
                    </a:lnTo>
                    <a:cubicBezTo>
                      <a:pt x="211438" y="315940"/>
                      <a:pt x="211485" y="314945"/>
                      <a:pt x="212063" y="314239"/>
                    </a:cubicBezTo>
                    <a:cubicBezTo>
                      <a:pt x="212642" y="313568"/>
                      <a:pt x="213556" y="313348"/>
                      <a:pt x="214377" y="313672"/>
                    </a:cubicBezTo>
                    <a:lnTo>
                      <a:pt x="214458" y="313591"/>
                    </a:lnTo>
                    <a:lnTo>
                      <a:pt x="215488" y="312481"/>
                    </a:lnTo>
                    <a:cubicBezTo>
                      <a:pt x="215881" y="312053"/>
                      <a:pt x="216448" y="311821"/>
                      <a:pt x="217027" y="311844"/>
                    </a:cubicBezTo>
                    <a:lnTo>
                      <a:pt x="217362" y="311856"/>
                    </a:lnTo>
                    <a:cubicBezTo>
                      <a:pt x="217987" y="311879"/>
                      <a:pt x="218577" y="312203"/>
                      <a:pt x="218935" y="312712"/>
                    </a:cubicBezTo>
                    <a:lnTo>
                      <a:pt x="220764" y="315361"/>
                    </a:lnTo>
                    <a:cubicBezTo>
                      <a:pt x="220856" y="315477"/>
                      <a:pt x="220925" y="315616"/>
                      <a:pt x="220995" y="315766"/>
                    </a:cubicBezTo>
                    <a:lnTo>
                      <a:pt x="221180" y="316252"/>
                    </a:lnTo>
                    <a:cubicBezTo>
                      <a:pt x="221249" y="316437"/>
                      <a:pt x="221296" y="316623"/>
                      <a:pt x="221319" y="316819"/>
                    </a:cubicBezTo>
                    <a:lnTo>
                      <a:pt x="221423" y="318022"/>
                    </a:lnTo>
                    <a:lnTo>
                      <a:pt x="221782" y="318022"/>
                    </a:lnTo>
                    <a:lnTo>
                      <a:pt x="221897" y="317860"/>
                    </a:lnTo>
                    <a:lnTo>
                      <a:pt x="222661" y="316565"/>
                    </a:lnTo>
                    <a:cubicBezTo>
                      <a:pt x="222904" y="316148"/>
                      <a:pt x="223274" y="315859"/>
                      <a:pt x="223702" y="315697"/>
                    </a:cubicBezTo>
                    <a:lnTo>
                      <a:pt x="223367" y="315281"/>
                    </a:lnTo>
                    <a:lnTo>
                      <a:pt x="221226" y="312191"/>
                    </a:lnTo>
                    <a:cubicBezTo>
                      <a:pt x="220914" y="311752"/>
                      <a:pt x="220810" y="311196"/>
                      <a:pt x="220902" y="310676"/>
                    </a:cubicBezTo>
                    <a:cubicBezTo>
                      <a:pt x="221006" y="310143"/>
                      <a:pt x="221319" y="309669"/>
                      <a:pt x="221770" y="309380"/>
                    </a:cubicBezTo>
                    <a:lnTo>
                      <a:pt x="222094" y="309172"/>
                    </a:lnTo>
                    <a:cubicBezTo>
                      <a:pt x="222268" y="309056"/>
                      <a:pt x="222453" y="308975"/>
                      <a:pt x="222661" y="308906"/>
                    </a:cubicBezTo>
                    <a:lnTo>
                      <a:pt x="225542" y="304509"/>
                    </a:lnTo>
                    <a:lnTo>
                      <a:pt x="225646" y="304243"/>
                    </a:lnTo>
                    <a:lnTo>
                      <a:pt x="228018" y="297440"/>
                    </a:lnTo>
                    <a:lnTo>
                      <a:pt x="228029" y="297324"/>
                    </a:lnTo>
                    <a:lnTo>
                      <a:pt x="227844" y="294339"/>
                    </a:lnTo>
                    <a:lnTo>
                      <a:pt x="225449" y="293032"/>
                    </a:lnTo>
                    <a:cubicBezTo>
                      <a:pt x="224836" y="292685"/>
                      <a:pt x="224431" y="292037"/>
                      <a:pt x="224420" y="291331"/>
                    </a:cubicBezTo>
                    <a:lnTo>
                      <a:pt x="224396" y="290810"/>
                    </a:lnTo>
                    <a:lnTo>
                      <a:pt x="224373" y="287536"/>
                    </a:lnTo>
                    <a:cubicBezTo>
                      <a:pt x="224373" y="287386"/>
                      <a:pt x="224385" y="287247"/>
                      <a:pt x="224431" y="287096"/>
                    </a:cubicBezTo>
                    <a:lnTo>
                      <a:pt x="224535" y="286587"/>
                    </a:lnTo>
                    <a:cubicBezTo>
                      <a:pt x="224558" y="286437"/>
                      <a:pt x="224616" y="286310"/>
                      <a:pt x="224674" y="286171"/>
                    </a:cubicBezTo>
                    <a:lnTo>
                      <a:pt x="225102" y="285234"/>
                    </a:lnTo>
                    <a:lnTo>
                      <a:pt x="225264" y="284829"/>
                    </a:lnTo>
                    <a:lnTo>
                      <a:pt x="225600" y="283880"/>
                    </a:lnTo>
                    <a:cubicBezTo>
                      <a:pt x="225704" y="283533"/>
                      <a:pt x="225912" y="283244"/>
                      <a:pt x="226178" y="283012"/>
                    </a:cubicBezTo>
                    <a:lnTo>
                      <a:pt x="226490" y="282746"/>
                    </a:lnTo>
                    <a:cubicBezTo>
                      <a:pt x="226988" y="282307"/>
                      <a:pt x="227682" y="282145"/>
                      <a:pt x="228342" y="282318"/>
                    </a:cubicBezTo>
                    <a:lnTo>
                      <a:pt x="230922" y="283024"/>
                    </a:lnTo>
                    <a:cubicBezTo>
                      <a:pt x="231639" y="283221"/>
                      <a:pt x="232206" y="283811"/>
                      <a:pt x="232368" y="284551"/>
                    </a:cubicBezTo>
                    <a:lnTo>
                      <a:pt x="232403" y="284783"/>
                    </a:lnTo>
                    <a:cubicBezTo>
                      <a:pt x="232565" y="285546"/>
                      <a:pt x="232264" y="286333"/>
                      <a:pt x="231639" y="286807"/>
                    </a:cubicBezTo>
                    <a:lnTo>
                      <a:pt x="230551" y="287606"/>
                    </a:lnTo>
                    <a:lnTo>
                      <a:pt x="230551" y="287941"/>
                    </a:lnTo>
                    <a:lnTo>
                      <a:pt x="230563" y="288149"/>
                    </a:lnTo>
                    <a:lnTo>
                      <a:pt x="231489" y="288010"/>
                    </a:lnTo>
                    <a:lnTo>
                      <a:pt x="232541" y="286368"/>
                    </a:lnTo>
                    <a:lnTo>
                      <a:pt x="232692" y="286136"/>
                    </a:lnTo>
                    <a:lnTo>
                      <a:pt x="233108" y="284829"/>
                    </a:lnTo>
                    <a:cubicBezTo>
                      <a:pt x="233317" y="284123"/>
                      <a:pt x="233907" y="283602"/>
                      <a:pt x="234635" y="283463"/>
                    </a:cubicBezTo>
                    <a:cubicBezTo>
                      <a:pt x="235353" y="283313"/>
                      <a:pt x="236105" y="283579"/>
                      <a:pt x="236579" y="284158"/>
                    </a:cubicBezTo>
                    <a:lnTo>
                      <a:pt x="236984" y="284667"/>
                    </a:lnTo>
                    <a:lnTo>
                      <a:pt x="238303" y="286749"/>
                    </a:lnTo>
                    <a:lnTo>
                      <a:pt x="238384" y="286934"/>
                    </a:lnTo>
                    <a:lnTo>
                      <a:pt x="238523" y="286483"/>
                    </a:lnTo>
                    <a:lnTo>
                      <a:pt x="238893" y="285662"/>
                    </a:lnTo>
                    <a:cubicBezTo>
                      <a:pt x="238963" y="285523"/>
                      <a:pt x="239055" y="285396"/>
                      <a:pt x="239148" y="285292"/>
                    </a:cubicBezTo>
                    <a:lnTo>
                      <a:pt x="239934" y="284412"/>
                    </a:lnTo>
                    <a:cubicBezTo>
                      <a:pt x="240166" y="284158"/>
                      <a:pt x="240443" y="283984"/>
                      <a:pt x="240767" y="283880"/>
                    </a:cubicBezTo>
                    <a:lnTo>
                      <a:pt x="242167" y="283429"/>
                    </a:lnTo>
                    <a:lnTo>
                      <a:pt x="244967" y="282029"/>
                    </a:lnTo>
                    <a:cubicBezTo>
                      <a:pt x="245233" y="281913"/>
                      <a:pt x="245511" y="281855"/>
                      <a:pt x="245812" y="281855"/>
                    </a:cubicBezTo>
                    <a:lnTo>
                      <a:pt x="248496" y="281867"/>
                    </a:lnTo>
                    <a:lnTo>
                      <a:pt x="249017" y="281867"/>
                    </a:lnTo>
                    <a:lnTo>
                      <a:pt x="249537" y="281867"/>
                    </a:lnTo>
                    <a:lnTo>
                      <a:pt x="252210" y="281855"/>
                    </a:lnTo>
                    <a:lnTo>
                      <a:pt x="254605" y="281936"/>
                    </a:lnTo>
                    <a:lnTo>
                      <a:pt x="254639" y="281913"/>
                    </a:lnTo>
                    <a:lnTo>
                      <a:pt x="254998" y="281751"/>
                    </a:lnTo>
                    <a:lnTo>
                      <a:pt x="254744" y="281011"/>
                    </a:lnTo>
                    <a:lnTo>
                      <a:pt x="254582" y="280328"/>
                    </a:lnTo>
                    <a:cubicBezTo>
                      <a:pt x="254443" y="279727"/>
                      <a:pt x="254593" y="279102"/>
                      <a:pt x="254975" y="278616"/>
                    </a:cubicBezTo>
                    <a:lnTo>
                      <a:pt x="255658" y="277783"/>
                    </a:lnTo>
                    <a:lnTo>
                      <a:pt x="256236" y="277204"/>
                    </a:lnTo>
                    <a:cubicBezTo>
                      <a:pt x="256329" y="277123"/>
                      <a:pt x="256433" y="277031"/>
                      <a:pt x="256548" y="276961"/>
                    </a:cubicBezTo>
                    <a:lnTo>
                      <a:pt x="257925" y="276117"/>
                    </a:lnTo>
                    <a:lnTo>
                      <a:pt x="258272" y="275920"/>
                    </a:lnTo>
                    <a:lnTo>
                      <a:pt x="258608" y="274833"/>
                    </a:lnTo>
                    <a:lnTo>
                      <a:pt x="257243" y="272368"/>
                    </a:lnTo>
                    <a:cubicBezTo>
                      <a:pt x="257138" y="272160"/>
                      <a:pt x="257057" y="271929"/>
                      <a:pt x="257034" y="271686"/>
                    </a:cubicBezTo>
                    <a:lnTo>
                      <a:pt x="256710" y="268851"/>
                    </a:lnTo>
                    <a:lnTo>
                      <a:pt x="254755" y="267752"/>
                    </a:lnTo>
                    <a:lnTo>
                      <a:pt x="251365" y="268724"/>
                    </a:lnTo>
                    <a:lnTo>
                      <a:pt x="249757" y="269163"/>
                    </a:lnTo>
                    <a:lnTo>
                      <a:pt x="248218" y="271454"/>
                    </a:lnTo>
                    <a:cubicBezTo>
                      <a:pt x="248126" y="271605"/>
                      <a:pt x="248010" y="271744"/>
                      <a:pt x="247871" y="271871"/>
                    </a:cubicBezTo>
                    <a:lnTo>
                      <a:pt x="247536" y="272148"/>
                    </a:lnTo>
                    <a:cubicBezTo>
                      <a:pt x="246899" y="272715"/>
                      <a:pt x="245974" y="272808"/>
                      <a:pt x="245233" y="272380"/>
                    </a:cubicBezTo>
                    <a:lnTo>
                      <a:pt x="242896" y="271061"/>
                    </a:lnTo>
                    <a:lnTo>
                      <a:pt x="242110" y="270517"/>
                    </a:lnTo>
                    <a:lnTo>
                      <a:pt x="240513" y="269071"/>
                    </a:lnTo>
                    <a:lnTo>
                      <a:pt x="239877" y="268411"/>
                    </a:lnTo>
                    <a:lnTo>
                      <a:pt x="238257" y="266271"/>
                    </a:lnTo>
                    <a:cubicBezTo>
                      <a:pt x="238257" y="266271"/>
                      <a:pt x="237933" y="265843"/>
                      <a:pt x="237933" y="265855"/>
                    </a:cubicBezTo>
                    <a:lnTo>
                      <a:pt x="237655" y="265484"/>
                    </a:lnTo>
                    <a:lnTo>
                      <a:pt x="236660" y="264374"/>
                    </a:lnTo>
                    <a:lnTo>
                      <a:pt x="236637" y="264350"/>
                    </a:lnTo>
                    <a:lnTo>
                      <a:pt x="233733" y="263251"/>
                    </a:lnTo>
                    <a:lnTo>
                      <a:pt x="233525" y="263217"/>
                    </a:lnTo>
                    <a:lnTo>
                      <a:pt x="230424" y="263066"/>
                    </a:lnTo>
                    <a:cubicBezTo>
                      <a:pt x="229742" y="263043"/>
                      <a:pt x="229128" y="262661"/>
                      <a:pt x="228781" y="262071"/>
                    </a:cubicBezTo>
                    <a:lnTo>
                      <a:pt x="228550" y="261666"/>
                    </a:lnTo>
                    <a:cubicBezTo>
                      <a:pt x="228457" y="261516"/>
                      <a:pt x="228388" y="261354"/>
                      <a:pt x="228353" y="261204"/>
                    </a:cubicBezTo>
                    <a:lnTo>
                      <a:pt x="228284" y="261007"/>
                    </a:lnTo>
                    <a:lnTo>
                      <a:pt x="228226" y="260914"/>
                    </a:lnTo>
                    <a:lnTo>
                      <a:pt x="225576" y="257640"/>
                    </a:lnTo>
                    <a:cubicBezTo>
                      <a:pt x="225414" y="257443"/>
                      <a:pt x="225299" y="257212"/>
                      <a:pt x="225218" y="256957"/>
                    </a:cubicBezTo>
                    <a:lnTo>
                      <a:pt x="225021" y="256252"/>
                    </a:lnTo>
                    <a:lnTo>
                      <a:pt x="224188" y="251740"/>
                    </a:lnTo>
                    <a:lnTo>
                      <a:pt x="224119" y="249564"/>
                    </a:lnTo>
                    <a:lnTo>
                      <a:pt x="224119" y="249333"/>
                    </a:lnTo>
                    <a:lnTo>
                      <a:pt x="223112" y="248384"/>
                    </a:lnTo>
                    <a:cubicBezTo>
                      <a:pt x="222973" y="248245"/>
                      <a:pt x="222858" y="248095"/>
                      <a:pt x="222765" y="247922"/>
                    </a:cubicBezTo>
                    <a:lnTo>
                      <a:pt x="221122" y="244786"/>
                    </a:lnTo>
                    <a:lnTo>
                      <a:pt x="220868" y="243965"/>
                    </a:lnTo>
                    <a:lnTo>
                      <a:pt x="220752" y="243282"/>
                    </a:lnTo>
                    <a:lnTo>
                      <a:pt x="220116" y="242842"/>
                    </a:lnTo>
                    <a:lnTo>
                      <a:pt x="219826" y="242657"/>
                    </a:lnTo>
                    <a:lnTo>
                      <a:pt x="218993" y="242299"/>
                    </a:lnTo>
                    <a:lnTo>
                      <a:pt x="218542" y="242114"/>
                    </a:lnTo>
                    <a:lnTo>
                      <a:pt x="216541" y="241327"/>
                    </a:lnTo>
                    <a:lnTo>
                      <a:pt x="215939" y="241038"/>
                    </a:lnTo>
                    <a:cubicBezTo>
                      <a:pt x="215395" y="240748"/>
                      <a:pt x="215002" y="240216"/>
                      <a:pt x="214886" y="239603"/>
                    </a:cubicBezTo>
                    <a:cubicBezTo>
                      <a:pt x="214782" y="238990"/>
                      <a:pt x="214967" y="238353"/>
                      <a:pt x="215384" y="237891"/>
                    </a:cubicBezTo>
                    <a:lnTo>
                      <a:pt x="218033" y="234998"/>
                    </a:lnTo>
                    <a:lnTo>
                      <a:pt x="217940" y="234478"/>
                    </a:lnTo>
                    <a:cubicBezTo>
                      <a:pt x="217940" y="234478"/>
                      <a:pt x="217848" y="233945"/>
                      <a:pt x="217848" y="233957"/>
                    </a:cubicBezTo>
                    <a:cubicBezTo>
                      <a:pt x="217848" y="233957"/>
                      <a:pt x="217744" y="233425"/>
                      <a:pt x="217755" y="233436"/>
                    </a:cubicBezTo>
                    <a:lnTo>
                      <a:pt x="217350" y="231319"/>
                    </a:lnTo>
                    <a:cubicBezTo>
                      <a:pt x="217154" y="230255"/>
                      <a:pt x="217836" y="229213"/>
                      <a:pt x="218901" y="228994"/>
                    </a:cubicBezTo>
                    <a:lnTo>
                      <a:pt x="219259" y="228913"/>
                    </a:lnTo>
                    <a:cubicBezTo>
                      <a:pt x="219364" y="228889"/>
                      <a:pt x="219468" y="228878"/>
                      <a:pt x="219572" y="228878"/>
                    </a:cubicBezTo>
                    <a:lnTo>
                      <a:pt x="218056" y="224759"/>
                    </a:lnTo>
                    <a:lnTo>
                      <a:pt x="216587" y="220062"/>
                    </a:lnTo>
                    <a:lnTo>
                      <a:pt x="216425" y="219310"/>
                    </a:lnTo>
                    <a:cubicBezTo>
                      <a:pt x="216402" y="219136"/>
                      <a:pt x="216390" y="218951"/>
                      <a:pt x="216402" y="218778"/>
                    </a:cubicBezTo>
                    <a:lnTo>
                      <a:pt x="216460" y="218246"/>
                    </a:lnTo>
                    <a:lnTo>
                      <a:pt x="216575" y="217528"/>
                    </a:lnTo>
                    <a:cubicBezTo>
                      <a:pt x="216598" y="217343"/>
                      <a:pt x="216668" y="217170"/>
                      <a:pt x="216760" y="216996"/>
                    </a:cubicBezTo>
                    <a:lnTo>
                      <a:pt x="218681" y="213155"/>
                    </a:lnTo>
                    <a:cubicBezTo>
                      <a:pt x="218762" y="212993"/>
                      <a:pt x="218866" y="212842"/>
                      <a:pt x="218993" y="212715"/>
                    </a:cubicBezTo>
                    <a:lnTo>
                      <a:pt x="219514" y="212171"/>
                    </a:lnTo>
                    <a:lnTo>
                      <a:pt x="221515" y="210401"/>
                    </a:lnTo>
                    <a:cubicBezTo>
                      <a:pt x="221515" y="210401"/>
                      <a:pt x="221920" y="210043"/>
                      <a:pt x="221909" y="210054"/>
                    </a:cubicBezTo>
                    <a:cubicBezTo>
                      <a:pt x="221909" y="210054"/>
                      <a:pt x="222314" y="209695"/>
                      <a:pt x="222302" y="209707"/>
                    </a:cubicBezTo>
                    <a:lnTo>
                      <a:pt x="223876" y="208261"/>
                    </a:lnTo>
                    <a:cubicBezTo>
                      <a:pt x="224119" y="208053"/>
                      <a:pt x="224396" y="207891"/>
                      <a:pt x="224697" y="207810"/>
                    </a:cubicBezTo>
                    <a:lnTo>
                      <a:pt x="225530" y="207613"/>
                    </a:lnTo>
                    <a:lnTo>
                      <a:pt x="228353" y="207324"/>
                    </a:lnTo>
                    <a:lnTo>
                      <a:pt x="228411" y="207301"/>
                    </a:lnTo>
                    <a:lnTo>
                      <a:pt x="231893" y="205102"/>
                    </a:lnTo>
                    <a:lnTo>
                      <a:pt x="232090" y="204940"/>
                    </a:lnTo>
                    <a:lnTo>
                      <a:pt x="232368" y="204628"/>
                    </a:lnTo>
                    <a:lnTo>
                      <a:pt x="232449" y="203841"/>
                    </a:lnTo>
                    <a:lnTo>
                      <a:pt x="232738" y="202522"/>
                    </a:lnTo>
                    <a:cubicBezTo>
                      <a:pt x="232831" y="202117"/>
                      <a:pt x="233062" y="201759"/>
                      <a:pt x="233374" y="201493"/>
                    </a:cubicBezTo>
                    <a:lnTo>
                      <a:pt x="233745" y="201169"/>
                    </a:lnTo>
                    <a:cubicBezTo>
                      <a:pt x="233883" y="201053"/>
                      <a:pt x="234034" y="200937"/>
                      <a:pt x="234207" y="200856"/>
                    </a:cubicBezTo>
                    <a:lnTo>
                      <a:pt x="236232" y="199977"/>
                    </a:lnTo>
                    <a:lnTo>
                      <a:pt x="240143" y="198380"/>
                    </a:lnTo>
                    <a:lnTo>
                      <a:pt x="240467" y="198218"/>
                    </a:lnTo>
                    <a:lnTo>
                      <a:pt x="243879" y="196078"/>
                    </a:lnTo>
                    <a:lnTo>
                      <a:pt x="244122" y="195870"/>
                    </a:lnTo>
                    <a:lnTo>
                      <a:pt x="246321" y="193706"/>
                    </a:lnTo>
                    <a:lnTo>
                      <a:pt x="246552" y="193440"/>
                    </a:lnTo>
                    <a:lnTo>
                      <a:pt x="248357" y="190872"/>
                    </a:lnTo>
                    <a:lnTo>
                      <a:pt x="248924" y="190189"/>
                    </a:lnTo>
                    <a:lnTo>
                      <a:pt x="252059" y="187111"/>
                    </a:lnTo>
                    <a:cubicBezTo>
                      <a:pt x="252557" y="186672"/>
                      <a:pt x="253239" y="186498"/>
                      <a:pt x="253876" y="186660"/>
                    </a:cubicBezTo>
                    <a:lnTo>
                      <a:pt x="258226" y="187771"/>
                    </a:lnTo>
                    <a:lnTo>
                      <a:pt x="258238" y="187771"/>
                    </a:lnTo>
                    <a:lnTo>
                      <a:pt x="259614" y="187401"/>
                    </a:lnTo>
                    <a:lnTo>
                      <a:pt x="259707" y="187389"/>
                    </a:lnTo>
                    <a:lnTo>
                      <a:pt x="260019" y="186938"/>
                    </a:lnTo>
                    <a:cubicBezTo>
                      <a:pt x="260123" y="186787"/>
                      <a:pt x="260251" y="186660"/>
                      <a:pt x="260390" y="186533"/>
                    </a:cubicBezTo>
                    <a:lnTo>
                      <a:pt x="261639" y="185515"/>
                    </a:lnTo>
                    <a:cubicBezTo>
                      <a:pt x="261639" y="185515"/>
                      <a:pt x="262056" y="185168"/>
                      <a:pt x="262032" y="185191"/>
                    </a:cubicBezTo>
                    <a:lnTo>
                      <a:pt x="262368" y="184901"/>
                    </a:lnTo>
                    <a:lnTo>
                      <a:pt x="262437" y="184832"/>
                    </a:lnTo>
                    <a:lnTo>
                      <a:pt x="262761" y="184149"/>
                    </a:lnTo>
                    <a:cubicBezTo>
                      <a:pt x="262831" y="183999"/>
                      <a:pt x="262923" y="183872"/>
                      <a:pt x="263016" y="183745"/>
                    </a:cubicBezTo>
                    <a:lnTo>
                      <a:pt x="263363" y="183328"/>
                    </a:lnTo>
                    <a:cubicBezTo>
                      <a:pt x="263571" y="183062"/>
                      <a:pt x="263861" y="182865"/>
                      <a:pt x="264196" y="182726"/>
                    </a:cubicBezTo>
                    <a:lnTo>
                      <a:pt x="264624" y="182564"/>
                    </a:lnTo>
                    <a:cubicBezTo>
                      <a:pt x="264971" y="182426"/>
                      <a:pt x="265341" y="182391"/>
                      <a:pt x="265712" y="182460"/>
                    </a:cubicBezTo>
                    <a:lnTo>
                      <a:pt x="266232" y="182553"/>
                    </a:lnTo>
                    <a:lnTo>
                      <a:pt x="267517" y="182923"/>
                    </a:lnTo>
                    <a:lnTo>
                      <a:pt x="268141" y="183178"/>
                    </a:lnTo>
                    <a:cubicBezTo>
                      <a:pt x="268859" y="183467"/>
                      <a:pt x="269345" y="184173"/>
                      <a:pt x="269391" y="184948"/>
                    </a:cubicBezTo>
                    <a:lnTo>
                      <a:pt x="270860" y="185110"/>
                    </a:lnTo>
                    <a:lnTo>
                      <a:pt x="270918" y="185098"/>
                    </a:lnTo>
                    <a:lnTo>
                      <a:pt x="275303" y="183525"/>
                    </a:lnTo>
                    <a:lnTo>
                      <a:pt x="275627" y="183374"/>
                    </a:lnTo>
                    <a:lnTo>
                      <a:pt x="276217" y="183027"/>
                    </a:lnTo>
                    <a:cubicBezTo>
                      <a:pt x="276136" y="182993"/>
                      <a:pt x="276055" y="182958"/>
                      <a:pt x="275974" y="182912"/>
                    </a:cubicBezTo>
                    <a:lnTo>
                      <a:pt x="275511" y="182657"/>
                    </a:lnTo>
                    <a:cubicBezTo>
                      <a:pt x="275396" y="182588"/>
                      <a:pt x="275280" y="182507"/>
                      <a:pt x="275176" y="182426"/>
                    </a:cubicBezTo>
                    <a:lnTo>
                      <a:pt x="274759" y="182078"/>
                    </a:lnTo>
                    <a:cubicBezTo>
                      <a:pt x="274667" y="181986"/>
                      <a:pt x="274574" y="181893"/>
                      <a:pt x="274482" y="181789"/>
                    </a:cubicBezTo>
                    <a:lnTo>
                      <a:pt x="273857" y="180933"/>
                    </a:lnTo>
                    <a:lnTo>
                      <a:pt x="273544" y="180563"/>
                    </a:lnTo>
                    <a:lnTo>
                      <a:pt x="272850" y="179765"/>
                    </a:lnTo>
                    <a:lnTo>
                      <a:pt x="272642" y="179452"/>
                    </a:lnTo>
                    <a:lnTo>
                      <a:pt x="272526" y="179394"/>
                    </a:lnTo>
                    <a:lnTo>
                      <a:pt x="271381" y="178885"/>
                    </a:lnTo>
                    <a:lnTo>
                      <a:pt x="270756" y="178527"/>
                    </a:lnTo>
                    <a:cubicBezTo>
                      <a:pt x="270617" y="178446"/>
                      <a:pt x="270502" y="178341"/>
                      <a:pt x="270386" y="178237"/>
                    </a:cubicBezTo>
                    <a:lnTo>
                      <a:pt x="270108" y="177960"/>
                    </a:lnTo>
                    <a:lnTo>
                      <a:pt x="269877" y="177798"/>
                    </a:lnTo>
                    <a:lnTo>
                      <a:pt x="269854" y="177786"/>
                    </a:lnTo>
                    <a:lnTo>
                      <a:pt x="269703" y="177763"/>
                    </a:lnTo>
                    <a:lnTo>
                      <a:pt x="268951" y="177578"/>
                    </a:lnTo>
                    <a:lnTo>
                      <a:pt x="268801" y="177520"/>
                    </a:lnTo>
                    <a:lnTo>
                      <a:pt x="268616" y="177578"/>
                    </a:lnTo>
                    <a:lnTo>
                      <a:pt x="268257" y="177740"/>
                    </a:lnTo>
                    <a:lnTo>
                      <a:pt x="267632" y="177971"/>
                    </a:lnTo>
                    <a:cubicBezTo>
                      <a:pt x="267470" y="178041"/>
                      <a:pt x="267297" y="178064"/>
                      <a:pt x="267135" y="178075"/>
                    </a:cubicBezTo>
                    <a:lnTo>
                      <a:pt x="266603" y="178133"/>
                    </a:lnTo>
                    <a:lnTo>
                      <a:pt x="265550" y="178110"/>
                    </a:lnTo>
                    <a:lnTo>
                      <a:pt x="265261" y="178180"/>
                    </a:lnTo>
                    <a:cubicBezTo>
                      <a:pt x="265110" y="178214"/>
                      <a:pt x="264971" y="178237"/>
                      <a:pt x="264809" y="178237"/>
                    </a:cubicBezTo>
                    <a:lnTo>
                      <a:pt x="264300" y="178226"/>
                    </a:lnTo>
                    <a:cubicBezTo>
                      <a:pt x="264034" y="178226"/>
                      <a:pt x="263768" y="178168"/>
                      <a:pt x="263513" y="178052"/>
                    </a:cubicBezTo>
                    <a:lnTo>
                      <a:pt x="263016" y="177844"/>
                    </a:lnTo>
                    <a:cubicBezTo>
                      <a:pt x="262877" y="177786"/>
                      <a:pt x="262750" y="177705"/>
                      <a:pt x="262623" y="177613"/>
                    </a:cubicBezTo>
                    <a:lnTo>
                      <a:pt x="262218" y="177300"/>
                    </a:lnTo>
                    <a:cubicBezTo>
                      <a:pt x="261952" y="177115"/>
                      <a:pt x="261755" y="176861"/>
                      <a:pt x="261605" y="176560"/>
                    </a:cubicBezTo>
                    <a:lnTo>
                      <a:pt x="261466" y="176247"/>
                    </a:lnTo>
                    <a:lnTo>
                      <a:pt x="261257" y="175981"/>
                    </a:lnTo>
                    <a:cubicBezTo>
                      <a:pt x="261142" y="175819"/>
                      <a:pt x="261049" y="175646"/>
                      <a:pt x="260980" y="175449"/>
                    </a:cubicBezTo>
                    <a:lnTo>
                      <a:pt x="260818" y="175009"/>
                    </a:lnTo>
                    <a:lnTo>
                      <a:pt x="260725" y="174766"/>
                    </a:lnTo>
                    <a:lnTo>
                      <a:pt x="260228" y="174049"/>
                    </a:lnTo>
                    <a:lnTo>
                      <a:pt x="259869" y="173424"/>
                    </a:lnTo>
                    <a:cubicBezTo>
                      <a:pt x="259788" y="173286"/>
                      <a:pt x="259730" y="173147"/>
                      <a:pt x="259696" y="172985"/>
                    </a:cubicBezTo>
                    <a:lnTo>
                      <a:pt x="259545" y="172487"/>
                    </a:lnTo>
                    <a:cubicBezTo>
                      <a:pt x="259487" y="172279"/>
                      <a:pt x="259464" y="172059"/>
                      <a:pt x="259476" y="171851"/>
                    </a:cubicBezTo>
                    <a:lnTo>
                      <a:pt x="259499" y="171319"/>
                    </a:lnTo>
                    <a:cubicBezTo>
                      <a:pt x="259522" y="170914"/>
                      <a:pt x="259661" y="170532"/>
                      <a:pt x="259915" y="170208"/>
                    </a:cubicBezTo>
                    <a:lnTo>
                      <a:pt x="260089" y="169977"/>
                    </a:lnTo>
                    <a:lnTo>
                      <a:pt x="260413" y="169213"/>
                    </a:lnTo>
                    <a:cubicBezTo>
                      <a:pt x="260413" y="169213"/>
                      <a:pt x="260621" y="168727"/>
                      <a:pt x="260610" y="168762"/>
                    </a:cubicBezTo>
                    <a:lnTo>
                      <a:pt x="260818" y="168264"/>
                    </a:lnTo>
                    <a:lnTo>
                      <a:pt x="261142" y="167628"/>
                    </a:lnTo>
                    <a:lnTo>
                      <a:pt x="261489" y="167084"/>
                    </a:lnTo>
                    <a:lnTo>
                      <a:pt x="261975" y="166240"/>
                    </a:lnTo>
                    <a:lnTo>
                      <a:pt x="261998" y="166170"/>
                    </a:lnTo>
                    <a:lnTo>
                      <a:pt x="261767" y="165719"/>
                    </a:lnTo>
                    <a:lnTo>
                      <a:pt x="261697" y="165580"/>
                    </a:lnTo>
                    <a:cubicBezTo>
                      <a:pt x="261524" y="165615"/>
                      <a:pt x="261350" y="165650"/>
                      <a:pt x="261176" y="165650"/>
                    </a:cubicBezTo>
                    <a:lnTo>
                      <a:pt x="260644" y="165661"/>
                    </a:lnTo>
                    <a:lnTo>
                      <a:pt x="259869" y="165580"/>
                    </a:lnTo>
                    <a:lnTo>
                      <a:pt x="258226" y="165302"/>
                    </a:lnTo>
                    <a:lnTo>
                      <a:pt x="257868" y="165268"/>
                    </a:lnTo>
                    <a:lnTo>
                      <a:pt x="257544" y="165268"/>
                    </a:lnTo>
                    <a:lnTo>
                      <a:pt x="257196" y="165291"/>
                    </a:lnTo>
                    <a:lnTo>
                      <a:pt x="256768" y="165372"/>
                    </a:lnTo>
                    <a:lnTo>
                      <a:pt x="256109" y="165511"/>
                    </a:lnTo>
                    <a:lnTo>
                      <a:pt x="255704" y="166506"/>
                    </a:lnTo>
                    <a:cubicBezTo>
                      <a:pt x="255611" y="166737"/>
                      <a:pt x="255461" y="166945"/>
                      <a:pt x="255299" y="167119"/>
                    </a:cubicBezTo>
                    <a:lnTo>
                      <a:pt x="254929" y="167489"/>
                    </a:lnTo>
                    <a:cubicBezTo>
                      <a:pt x="254697" y="167721"/>
                      <a:pt x="254443" y="167894"/>
                      <a:pt x="254154" y="167987"/>
                    </a:cubicBezTo>
                    <a:lnTo>
                      <a:pt x="253101" y="168345"/>
                    </a:lnTo>
                    <a:cubicBezTo>
                      <a:pt x="252846" y="168426"/>
                      <a:pt x="252569" y="168449"/>
                      <a:pt x="252303" y="168426"/>
                    </a:cubicBezTo>
                    <a:lnTo>
                      <a:pt x="251435" y="168322"/>
                    </a:lnTo>
                    <a:lnTo>
                      <a:pt x="251065" y="168218"/>
                    </a:lnTo>
                    <a:cubicBezTo>
                      <a:pt x="250833" y="168287"/>
                      <a:pt x="250602" y="168311"/>
                      <a:pt x="250359" y="168299"/>
                    </a:cubicBezTo>
                    <a:lnTo>
                      <a:pt x="249838" y="168276"/>
                    </a:lnTo>
                    <a:lnTo>
                      <a:pt x="248959" y="168091"/>
                    </a:lnTo>
                    <a:cubicBezTo>
                      <a:pt x="248785" y="168056"/>
                      <a:pt x="248623" y="167998"/>
                      <a:pt x="248473" y="167906"/>
                    </a:cubicBezTo>
                    <a:lnTo>
                      <a:pt x="248010" y="167651"/>
                    </a:lnTo>
                    <a:lnTo>
                      <a:pt x="247270" y="167154"/>
                    </a:lnTo>
                    <a:cubicBezTo>
                      <a:pt x="247270" y="167154"/>
                      <a:pt x="246853" y="166818"/>
                      <a:pt x="246865" y="166830"/>
                    </a:cubicBezTo>
                    <a:lnTo>
                      <a:pt x="246437" y="166494"/>
                    </a:lnTo>
                    <a:cubicBezTo>
                      <a:pt x="246228" y="166321"/>
                      <a:pt x="246032" y="166089"/>
                      <a:pt x="245904" y="165835"/>
                    </a:cubicBezTo>
                    <a:lnTo>
                      <a:pt x="245661" y="165383"/>
                    </a:lnTo>
                    <a:lnTo>
                      <a:pt x="245372" y="164620"/>
                    </a:lnTo>
                    <a:lnTo>
                      <a:pt x="245395" y="164678"/>
                    </a:lnTo>
                    <a:lnTo>
                      <a:pt x="245210" y="164215"/>
                    </a:lnTo>
                    <a:lnTo>
                      <a:pt x="245037" y="163798"/>
                    </a:lnTo>
                    <a:lnTo>
                      <a:pt x="244886" y="163521"/>
                    </a:lnTo>
                    <a:lnTo>
                      <a:pt x="244296" y="162688"/>
                    </a:lnTo>
                    <a:cubicBezTo>
                      <a:pt x="243521" y="162503"/>
                      <a:pt x="242931" y="161866"/>
                      <a:pt x="242804" y="161091"/>
                    </a:cubicBezTo>
                    <a:cubicBezTo>
                      <a:pt x="242561" y="161149"/>
                      <a:pt x="242306" y="161161"/>
                      <a:pt x="242063" y="161114"/>
                    </a:cubicBezTo>
                    <a:lnTo>
                      <a:pt x="241034" y="160952"/>
                    </a:lnTo>
                    <a:lnTo>
                      <a:pt x="240525" y="160894"/>
                    </a:lnTo>
                    <a:cubicBezTo>
                      <a:pt x="240328" y="160871"/>
                      <a:pt x="240120" y="160813"/>
                      <a:pt x="239934" y="160721"/>
                    </a:cubicBezTo>
                    <a:lnTo>
                      <a:pt x="239449" y="160513"/>
                    </a:lnTo>
                    <a:lnTo>
                      <a:pt x="238789" y="160142"/>
                    </a:lnTo>
                    <a:cubicBezTo>
                      <a:pt x="238500" y="159969"/>
                      <a:pt x="238245" y="159714"/>
                      <a:pt x="238072" y="159425"/>
                    </a:cubicBezTo>
                    <a:lnTo>
                      <a:pt x="237759" y="158881"/>
                    </a:lnTo>
                    <a:cubicBezTo>
                      <a:pt x="237759" y="158881"/>
                      <a:pt x="237516" y="158395"/>
                      <a:pt x="237528" y="158430"/>
                    </a:cubicBezTo>
                    <a:lnTo>
                      <a:pt x="237273" y="157967"/>
                    </a:lnTo>
                    <a:cubicBezTo>
                      <a:pt x="237169" y="157759"/>
                      <a:pt x="237088" y="157516"/>
                      <a:pt x="237065" y="157273"/>
                    </a:cubicBezTo>
                    <a:cubicBezTo>
                      <a:pt x="236440" y="156938"/>
                      <a:pt x="236035" y="156278"/>
                      <a:pt x="236024" y="155561"/>
                    </a:cubicBezTo>
                    <a:lnTo>
                      <a:pt x="236012" y="153849"/>
                    </a:lnTo>
                    <a:cubicBezTo>
                      <a:pt x="236024" y="153640"/>
                      <a:pt x="236070" y="153421"/>
                      <a:pt x="236128" y="153224"/>
                    </a:cubicBezTo>
                    <a:lnTo>
                      <a:pt x="235920" y="152830"/>
                    </a:lnTo>
                    <a:cubicBezTo>
                      <a:pt x="235469" y="152749"/>
                      <a:pt x="235040" y="152506"/>
                      <a:pt x="234728" y="152159"/>
                    </a:cubicBezTo>
                    <a:lnTo>
                      <a:pt x="234439" y="151801"/>
                    </a:lnTo>
                    <a:cubicBezTo>
                      <a:pt x="234126" y="151454"/>
                      <a:pt x="233953" y="151002"/>
                      <a:pt x="233953" y="150540"/>
                    </a:cubicBezTo>
                    <a:lnTo>
                      <a:pt x="233941" y="150042"/>
                    </a:lnTo>
                    <a:cubicBezTo>
                      <a:pt x="233930" y="149730"/>
                      <a:pt x="233999" y="149417"/>
                      <a:pt x="234127" y="149128"/>
                    </a:cubicBezTo>
                    <a:lnTo>
                      <a:pt x="234335" y="148689"/>
                    </a:lnTo>
                    <a:lnTo>
                      <a:pt x="234531" y="148237"/>
                    </a:lnTo>
                    <a:cubicBezTo>
                      <a:pt x="234636" y="147971"/>
                      <a:pt x="234798" y="147740"/>
                      <a:pt x="235017" y="147555"/>
                    </a:cubicBezTo>
                    <a:lnTo>
                      <a:pt x="235411" y="147184"/>
                    </a:lnTo>
                    <a:cubicBezTo>
                      <a:pt x="235642" y="146988"/>
                      <a:pt x="235908" y="146826"/>
                      <a:pt x="236197" y="146745"/>
                    </a:cubicBezTo>
                    <a:lnTo>
                      <a:pt x="236221" y="146733"/>
                    </a:lnTo>
                    <a:lnTo>
                      <a:pt x="236221" y="146456"/>
                    </a:lnTo>
                    <a:cubicBezTo>
                      <a:pt x="236221" y="146132"/>
                      <a:pt x="236290" y="145831"/>
                      <a:pt x="236417" y="145542"/>
                    </a:cubicBezTo>
                    <a:lnTo>
                      <a:pt x="236660" y="145056"/>
                    </a:lnTo>
                    <a:cubicBezTo>
                      <a:pt x="236753" y="144871"/>
                      <a:pt x="236868" y="144697"/>
                      <a:pt x="237019" y="144547"/>
                    </a:cubicBezTo>
                    <a:lnTo>
                      <a:pt x="237389" y="144153"/>
                    </a:lnTo>
                    <a:cubicBezTo>
                      <a:pt x="237470" y="144084"/>
                      <a:pt x="237551" y="144014"/>
                      <a:pt x="237632" y="143957"/>
                    </a:cubicBezTo>
                    <a:lnTo>
                      <a:pt x="237540" y="143818"/>
                    </a:lnTo>
                    <a:cubicBezTo>
                      <a:pt x="237146" y="143355"/>
                      <a:pt x="237019" y="142730"/>
                      <a:pt x="237135" y="142140"/>
                    </a:cubicBezTo>
                    <a:lnTo>
                      <a:pt x="237216" y="141770"/>
                    </a:lnTo>
                    <a:cubicBezTo>
                      <a:pt x="237297" y="141423"/>
                      <a:pt x="237459" y="141110"/>
                      <a:pt x="237678" y="140879"/>
                    </a:cubicBezTo>
                    <a:cubicBezTo>
                      <a:pt x="237586" y="140590"/>
                      <a:pt x="237563" y="140289"/>
                      <a:pt x="237597" y="140000"/>
                    </a:cubicBezTo>
                    <a:lnTo>
                      <a:pt x="237667" y="139467"/>
                    </a:lnTo>
                    <a:cubicBezTo>
                      <a:pt x="237702" y="139190"/>
                      <a:pt x="237817" y="138901"/>
                      <a:pt x="237956" y="138669"/>
                    </a:cubicBezTo>
                    <a:lnTo>
                      <a:pt x="238234" y="138241"/>
                    </a:lnTo>
                    <a:lnTo>
                      <a:pt x="238777" y="137570"/>
                    </a:lnTo>
                    <a:lnTo>
                      <a:pt x="238743" y="137628"/>
                    </a:lnTo>
                    <a:lnTo>
                      <a:pt x="238858" y="137478"/>
                    </a:lnTo>
                    <a:lnTo>
                      <a:pt x="239090" y="136876"/>
                    </a:lnTo>
                    <a:lnTo>
                      <a:pt x="239032" y="136887"/>
                    </a:lnTo>
                    <a:lnTo>
                      <a:pt x="238639" y="136945"/>
                    </a:lnTo>
                    <a:lnTo>
                      <a:pt x="237725" y="137211"/>
                    </a:lnTo>
                    <a:cubicBezTo>
                      <a:pt x="237493" y="137281"/>
                      <a:pt x="237262" y="137304"/>
                      <a:pt x="237019" y="137281"/>
                    </a:cubicBezTo>
                    <a:lnTo>
                      <a:pt x="236498" y="137246"/>
                    </a:lnTo>
                    <a:cubicBezTo>
                      <a:pt x="236359" y="137235"/>
                      <a:pt x="236232" y="137211"/>
                      <a:pt x="236093" y="137165"/>
                    </a:cubicBezTo>
                    <a:lnTo>
                      <a:pt x="235642" y="137026"/>
                    </a:lnTo>
                    <a:cubicBezTo>
                      <a:pt x="234798" y="136783"/>
                      <a:pt x="234207" y="136020"/>
                      <a:pt x="234184" y="135152"/>
                    </a:cubicBezTo>
                    <a:lnTo>
                      <a:pt x="234173" y="134620"/>
                    </a:lnTo>
                    <a:lnTo>
                      <a:pt x="234277" y="133706"/>
                    </a:lnTo>
                    <a:cubicBezTo>
                      <a:pt x="234277" y="133706"/>
                      <a:pt x="234358" y="133174"/>
                      <a:pt x="234358" y="133197"/>
                    </a:cubicBezTo>
                    <a:lnTo>
                      <a:pt x="234439" y="132676"/>
                    </a:lnTo>
                    <a:lnTo>
                      <a:pt x="234497" y="132317"/>
                    </a:lnTo>
                    <a:lnTo>
                      <a:pt x="234497" y="132121"/>
                    </a:lnTo>
                    <a:lnTo>
                      <a:pt x="234427" y="131762"/>
                    </a:lnTo>
                    <a:lnTo>
                      <a:pt x="234346" y="131299"/>
                    </a:lnTo>
                    <a:lnTo>
                      <a:pt x="234242" y="130929"/>
                    </a:lnTo>
                    <a:lnTo>
                      <a:pt x="234092" y="130501"/>
                    </a:lnTo>
                    <a:lnTo>
                      <a:pt x="233930" y="129645"/>
                    </a:lnTo>
                    <a:lnTo>
                      <a:pt x="233907" y="128812"/>
                    </a:lnTo>
                    <a:cubicBezTo>
                      <a:pt x="233907" y="127898"/>
                      <a:pt x="234520" y="127111"/>
                      <a:pt x="235376" y="126868"/>
                    </a:cubicBezTo>
                    <a:cubicBezTo>
                      <a:pt x="235561" y="126440"/>
                      <a:pt x="235885" y="126081"/>
                      <a:pt x="236302" y="125850"/>
                    </a:cubicBezTo>
                    <a:lnTo>
                      <a:pt x="236845" y="125584"/>
                    </a:lnTo>
                    <a:lnTo>
                      <a:pt x="236857" y="125179"/>
                    </a:lnTo>
                    <a:cubicBezTo>
                      <a:pt x="236857" y="124982"/>
                      <a:pt x="236892" y="124762"/>
                      <a:pt x="236973" y="124566"/>
                    </a:cubicBezTo>
                    <a:lnTo>
                      <a:pt x="237042" y="124381"/>
                    </a:lnTo>
                    <a:cubicBezTo>
                      <a:pt x="236892" y="124115"/>
                      <a:pt x="236811" y="123814"/>
                      <a:pt x="236787" y="123513"/>
                    </a:cubicBezTo>
                    <a:lnTo>
                      <a:pt x="236764" y="122992"/>
                    </a:lnTo>
                    <a:cubicBezTo>
                      <a:pt x="236753" y="122784"/>
                      <a:pt x="236764" y="122576"/>
                      <a:pt x="236822" y="122379"/>
                    </a:cubicBezTo>
                    <a:lnTo>
                      <a:pt x="236961" y="121882"/>
                    </a:lnTo>
                    <a:cubicBezTo>
                      <a:pt x="237042" y="121546"/>
                      <a:pt x="237216" y="121245"/>
                      <a:pt x="237459" y="120991"/>
                    </a:cubicBezTo>
                    <a:lnTo>
                      <a:pt x="237736" y="120713"/>
                    </a:lnTo>
                    <a:lnTo>
                      <a:pt x="238303" y="119949"/>
                    </a:lnTo>
                    <a:lnTo>
                      <a:pt x="238824" y="119383"/>
                    </a:lnTo>
                    <a:cubicBezTo>
                      <a:pt x="238905" y="119302"/>
                      <a:pt x="238986" y="119221"/>
                      <a:pt x="239078" y="119151"/>
                    </a:cubicBezTo>
                    <a:cubicBezTo>
                      <a:pt x="239067" y="118816"/>
                      <a:pt x="239148" y="118492"/>
                      <a:pt x="239275" y="118202"/>
                    </a:cubicBezTo>
                    <a:lnTo>
                      <a:pt x="239518" y="117740"/>
                    </a:lnTo>
                    <a:cubicBezTo>
                      <a:pt x="239622" y="117508"/>
                      <a:pt x="239784" y="117312"/>
                      <a:pt x="239958" y="117150"/>
                    </a:cubicBezTo>
                    <a:lnTo>
                      <a:pt x="240733" y="116467"/>
                    </a:lnTo>
                    <a:lnTo>
                      <a:pt x="240872" y="116317"/>
                    </a:lnTo>
                    <a:lnTo>
                      <a:pt x="240906" y="116247"/>
                    </a:lnTo>
                    <a:lnTo>
                      <a:pt x="241045" y="115900"/>
                    </a:lnTo>
                    <a:cubicBezTo>
                      <a:pt x="241103" y="115761"/>
                      <a:pt x="241161" y="115634"/>
                      <a:pt x="241242" y="115507"/>
                    </a:cubicBezTo>
                    <a:cubicBezTo>
                      <a:pt x="241219" y="115183"/>
                      <a:pt x="241253" y="114870"/>
                      <a:pt x="241381" y="114570"/>
                    </a:cubicBezTo>
                    <a:lnTo>
                      <a:pt x="241577" y="114084"/>
                    </a:lnTo>
                    <a:cubicBezTo>
                      <a:pt x="241647" y="113922"/>
                      <a:pt x="241728" y="113771"/>
                      <a:pt x="241820" y="113644"/>
                    </a:cubicBezTo>
                    <a:lnTo>
                      <a:pt x="242133" y="113228"/>
                    </a:lnTo>
                    <a:cubicBezTo>
                      <a:pt x="242295" y="113019"/>
                      <a:pt x="242480" y="112834"/>
                      <a:pt x="242700" y="112707"/>
                    </a:cubicBezTo>
                    <a:lnTo>
                      <a:pt x="243047" y="112510"/>
                    </a:lnTo>
                    <a:lnTo>
                      <a:pt x="243301" y="112302"/>
                    </a:lnTo>
                    <a:lnTo>
                      <a:pt x="243625" y="112013"/>
                    </a:lnTo>
                    <a:lnTo>
                      <a:pt x="243972" y="111654"/>
                    </a:lnTo>
                    <a:cubicBezTo>
                      <a:pt x="243972" y="111654"/>
                      <a:pt x="244343" y="111284"/>
                      <a:pt x="244331" y="111295"/>
                    </a:cubicBezTo>
                    <a:cubicBezTo>
                      <a:pt x="244331" y="111295"/>
                      <a:pt x="244701" y="110902"/>
                      <a:pt x="244701" y="110925"/>
                    </a:cubicBezTo>
                    <a:cubicBezTo>
                      <a:pt x="244701" y="110925"/>
                      <a:pt x="245071" y="110532"/>
                      <a:pt x="245060" y="110532"/>
                    </a:cubicBezTo>
                    <a:lnTo>
                      <a:pt x="248346" y="107084"/>
                    </a:lnTo>
                    <a:lnTo>
                      <a:pt x="248519" y="106876"/>
                    </a:lnTo>
                    <a:lnTo>
                      <a:pt x="248623" y="106239"/>
                    </a:lnTo>
                    <a:lnTo>
                      <a:pt x="248681" y="105753"/>
                    </a:lnTo>
                    <a:lnTo>
                      <a:pt x="248670" y="105846"/>
                    </a:lnTo>
                    <a:lnTo>
                      <a:pt x="248751" y="104978"/>
                    </a:lnTo>
                    <a:lnTo>
                      <a:pt x="249028" y="103891"/>
                    </a:lnTo>
                    <a:cubicBezTo>
                      <a:pt x="249121" y="103497"/>
                      <a:pt x="249341" y="103150"/>
                      <a:pt x="249630" y="102896"/>
                    </a:cubicBezTo>
                    <a:lnTo>
                      <a:pt x="250035" y="102537"/>
                    </a:lnTo>
                    <a:cubicBezTo>
                      <a:pt x="250185" y="102421"/>
                      <a:pt x="250324" y="102306"/>
                      <a:pt x="250498" y="102225"/>
                    </a:cubicBezTo>
                    <a:lnTo>
                      <a:pt x="250984" y="101993"/>
                    </a:lnTo>
                    <a:lnTo>
                      <a:pt x="251053" y="101970"/>
                    </a:lnTo>
                    <a:lnTo>
                      <a:pt x="251261" y="101635"/>
                    </a:lnTo>
                    <a:lnTo>
                      <a:pt x="251863" y="100952"/>
                    </a:lnTo>
                    <a:cubicBezTo>
                      <a:pt x="252036" y="100767"/>
                      <a:pt x="252268" y="100617"/>
                      <a:pt x="252499" y="100512"/>
                    </a:cubicBezTo>
                    <a:lnTo>
                      <a:pt x="252997" y="100304"/>
                    </a:lnTo>
                    <a:lnTo>
                      <a:pt x="253818" y="100061"/>
                    </a:lnTo>
                    <a:lnTo>
                      <a:pt x="254524" y="99969"/>
                    </a:lnTo>
                    <a:lnTo>
                      <a:pt x="254952" y="99888"/>
                    </a:lnTo>
                    <a:lnTo>
                      <a:pt x="255264" y="99460"/>
                    </a:lnTo>
                    <a:cubicBezTo>
                      <a:pt x="255577" y="99020"/>
                      <a:pt x="256051" y="98719"/>
                      <a:pt x="256572" y="98638"/>
                    </a:cubicBezTo>
                    <a:cubicBezTo>
                      <a:pt x="256641" y="98534"/>
                      <a:pt x="256711" y="98441"/>
                      <a:pt x="256768" y="98349"/>
                    </a:cubicBezTo>
                    <a:lnTo>
                      <a:pt x="257115" y="97932"/>
                    </a:lnTo>
                    <a:lnTo>
                      <a:pt x="257613" y="97470"/>
                    </a:lnTo>
                    <a:lnTo>
                      <a:pt x="257810" y="97238"/>
                    </a:lnTo>
                    <a:lnTo>
                      <a:pt x="258006" y="96914"/>
                    </a:lnTo>
                    <a:cubicBezTo>
                      <a:pt x="258110" y="96764"/>
                      <a:pt x="258215" y="96625"/>
                      <a:pt x="258365" y="96498"/>
                    </a:cubicBezTo>
                    <a:lnTo>
                      <a:pt x="258573" y="96313"/>
                    </a:lnTo>
                    <a:lnTo>
                      <a:pt x="258724" y="96104"/>
                    </a:lnTo>
                    <a:lnTo>
                      <a:pt x="259013" y="95665"/>
                    </a:lnTo>
                    <a:lnTo>
                      <a:pt x="259464" y="95086"/>
                    </a:lnTo>
                    <a:lnTo>
                      <a:pt x="259545" y="95005"/>
                    </a:lnTo>
                    <a:cubicBezTo>
                      <a:pt x="259429" y="94994"/>
                      <a:pt x="259302" y="94971"/>
                      <a:pt x="259186" y="94936"/>
                    </a:cubicBezTo>
                    <a:lnTo>
                      <a:pt x="258689" y="94774"/>
                    </a:lnTo>
                    <a:cubicBezTo>
                      <a:pt x="258527" y="94716"/>
                      <a:pt x="258365" y="94658"/>
                      <a:pt x="258238" y="94566"/>
                    </a:cubicBezTo>
                    <a:lnTo>
                      <a:pt x="257324" y="93987"/>
                    </a:lnTo>
                    <a:lnTo>
                      <a:pt x="256757" y="93571"/>
                    </a:lnTo>
                    <a:lnTo>
                      <a:pt x="256271" y="93073"/>
                    </a:lnTo>
                    <a:lnTo>
                      <a:pt x="256190" y="93004"/>
                    </a:lnTo>
                    <a:lnTo>
                      <a:pt x="255820" y="93015"/>
                    </a:lnTo>
                    <a:cubicBezTo>
                      <a:pt x="255241" y="93038"/>
                      <a:pt x="254697" y="92819"/>
                      <a:pt x="254304" y="92402"/>
                    </a:cubicBezTo>
                    <a:cubicBezTo>
                      <a:pt x="253899" y="91986"/>
                      <a:pt x="253702" y="91430"/>
                      <a:pt x="253737" y="90863"/>
                    </a:cubicBezTo>
                    <a:cubicBezTo>
                      <a:pt x="253737" y="90863"/>
                      <a:pt x="253795" y="90331"/>
                      <a:pt x="253772" y="90354"/>
                    </a:cubicBezTo>
                    <a:lnTo>
                      <a:pt x="253807" y="89857"/>
                    </a:lnTo>
                    <a:lnTo>
                      <a:pt x="253818" y="89417"/>
                    </a:lnTo>
                    <a:lnTo>
                      <a:pt x="253807" y="89082"/>
                    </a:lnTo>
                    <a:lnTo>
                      <a:pt x="253749" y="88769"/>
                    </a:lnTo>
                    <a:lnTo>
                      <a:pt x="253633" y="88353"/>
                    </a:lnTo>
                    <a:cubicBezTo>
                      <a:pt x="253552" y="88075"/>
                      <a:pt x="253540" y="87763"/>
                      <a:pt x="253598" y="87473"/>
                    </a:cubicBezTo>
                    <a:lnTo>
                      <a:pt x="253795" y="86513"/>
                    </a:lnTo>
                    <a:lnTo>
                      <a:pt x="253818" y="86201"/>
                    </a:lnTo>
                    <a:lnTo>
                      <a:pt x="253807" y="85830"/>
                    </a:lnTo>
                    <a:lnTo>
                      <a:pt x="253772" y="85368"/>
                    </a:lnTo>
                    <a:lnTo>
                      <a:pt x="253772" y="85345"/>
                    </a:lnTo>
                    <a:lnTo>
                      <a:pt x="253459" y="84882"/>
                    </a:lnTo>
                    <a:cubicBezTo>
                      <a:pt x="253274" y="84604"/>
                      <a:pt x="253147" y="84269"/>
                      <a:pt x="253124" y="83933"/>
                    </a:cubicBezTo>
                    <a:lnTo>
                      <a:pt x="253101" y="83540"/>
                    </a:lnTo>
                    <a:cubicBezTo>
                      <a:pt x="253031" y="82799"/>
                      <a:pt x="253378" y="82093"/>
                      <a:pt x="254015" y="81677"/>
                    </a:cubicBezTo>
                    <a:lnTo>
                      <a:pt x="254385" y="81434"/>
                    </a:lnTo>
                    <a:lnTo>
                      <a:pt x="253841" y="80127"/>
                    </a:lnTo>
                    <a:cubicBezTo>
                      <a:pt x="253448" y="79178"/>
                      <a:pt x="253853" y="78079"/>
                      <a:pt x="254767" y="77593"/>
                    </a:cubicBezTo>
                    <a:lnTo>
                      <a:pt x="255195" y="77361"/>
                    </a:lnTo>
                    <a:lnTo>
                      <a:pt x="256190" y="76933"/>
                    </a:lnTo>
                    <a:lnTo>
                      <a:pt x="256294" y="76864"/>
                    </a:lnTo>
                    <a:lnTo>
                      <a:pt x="256433" y="76725"/>
                    </a:lnTo>
                    <a:lnTo>
                      <a:pt x="256537" y="76575"/>
                    </a:lnTo>
                    <a:lnTo>
                      <a:pt x="256687" y="76262"/>
                    </a:lnTo>
                    <a:cubicBezTo>
                      <a:pt x="256757" y="76112"/>
                      <a:pt x="256849" y="75973"/>
                      <a:pt x="256954" y="75834"/>
                    </a:cubicBezTo>
                    <a:lnTo>
                      <a:pt x="257243" y="75499"/>
                    </a:lnTo>
                    <a:cubicBezTo>
                      <a:pt x="257786" y="74828"/>
                      <a:pt x="258712" y="74585"/>
                      <a:pt x="259522" y="74909"/>
                    </a:cubicBezTo>
                    <a:lnTo>
                      <a:pt x="259684" y="74978"/>
                    </a:lnTo>
                    <a:lnTo>
                      <a:pt x="259719" y="74967"/>
                    </a:lnTo>
                    <a:lnTo>
                      <a:pt x="259950" y="74793"/>
                    </a:lnTo>
                    <a:lnTo>
                      <a:pt x="260286" y="74527"/>
                    </a:lnTo>
                    <a:lnTo>
                      <a:pt x="261026" y="73844"/>
                    </a:lnTo>
                    <a:cubicBezTo>
                      <a:pt x="261234" y="73636"/>
                      <a:pt x="261512" y="73486"/>
                      <a:pt x="261790" y="73393"/>
                    </a:cubicBezTo>
                    <a:lnTo>
                      <a:pt x="261986" y="73324"/>
                    </a:lnTo>
                    <a:cubicBezTo>
                      <a:pt x="261142" y="72826"/>
                      <a:pt x="260771" y="71773"/>
                      <a:pt x="261142" y="70836"/>
                    </a:cubicBezTo>
                    <a:lnTo>
                      <a:pt x="261338" y="70339"/>
                    </a:lnTo>
                    <a:lnTo>
                      <a:pt x="261651" y="69725"/>
                    </a:lnTo>
                    <a:cubicBezTo>
                      <a:pt x="261847" y="69309"/>
                      <a:pt x="262218" y="68973"/>
                      <a:pt x="262646" y="68788"/>
                    </a:cubicBezTo>
                    <a:lnTo>
                      <a:pt x="263745" y="68302"/>
                    </a:lnTo>
                    <a:lnTo>
                      <a:pt x="263317" y="67701"/>
                    </a:lnTo>
                    <a:lnTo>
                      <a:pt x="263143" y="67562"/>
                    </a:lnTo>
                    <a:lnTo>
                      <a:pt x="262993" y="67458"/>
                    </a:lnTo>
                    <a:lnTo>
                      <a:pt x="262923" y="67458"/>
                    </a:lnTo>
                    <a:cubicBezTo>
                      <a:pt x="262044" y="67469"/>
                      <a:pt x="261269" y="66891"/>
                      <a:pt x="261003" y="66069"/>
                    </a:cubicBezTo>
                    <a:lnTo>
                      <a:pt x="260864" y="65653"/>
                    </a:lnTo>
                    <a:cubicBezTo>
                      <a:pt x="260806" y="65468"/>
                      <a:pt x="260771" y="65283"/>
                      <a:pt x="260771" y="65075"/>
                    </a:cubicBezTo>
                    <a:lnTo>
                      <a:pt x="260771" y="64658"/>
                    </a:lnTo>
                    <a:lnTo>
                      <a:pt x="260563" y="63119"/>
                    </a:lnTo>
                    <a:lnTo>
                      <a:pt x="260482" y="61916"/>
                    </a:lnTo>
                    <a:lnTo>
                      <a:pt x="260239" y="61638"/>
                    </a:lnTo>
                    <a:cubicBezTo>
                      <a:pt x="260170" y="61696"/>
                      <a:pt x="260089" y="61742"/>
                      <a:pt x="260008" y="61800"/>
                    </a:cubicBezTo>
                    <a:lnTo>
                      <a:pt x="259568" y="62043"/>
                    </a:lnTo>
                    <a:lnTo>
                      <a:pt x="258539" y="62460"/>
                    </a:lnTo>
                    <a:lnTo>
                      <a:pt x="257451" y="62703"/>
                    </a:lnTo>
                    <a:cubicBezTo>
                      <a:pt x="257289" y="62946"/>
                      <a:pt x="257081" y="63131"/>
                      <a:pt x="256826" y="63281"/>
                    </a:cubicBezTo>
                    <a:lnTo>
                      <a:pt x="256410" y="63536"/>
                    </a:lnTo>
                    <a:cubicBezTo>
                      <a:pt x="256201" y="63675"/>
                      <a:pt x="255958" y="63744"/>
                      <a:pt x="255704" y="63790"/>
                    </a:cubicBezTo>
                    <a:lnTo>
                      <a:pt x="255183" y="63871"/>
                    </a:lnTo>
                    <a:lnTo>
                      <a:pt x="254073" y="63941"/>
                    </a:lnTo>
                    <a:lnTo>
                      <a:pt x="253807" y="63999"/>
                    </a:lnTo>
                    <a:lnTo>
                      <a:pt x="253413" y="64114"/>
                    </a:lnTo>
                    <a:lnTo>
                      <a:pt x="251955" y="64681"/>
                    </a:lnTo>
                    <a:lnTo>
                      <a:pt x="250324" y="65202"/>
                    </a:lnTo>
                    <a:cubicBezTo>
                      <a:pt x="249387" y="65491"/>
                      <a:pt x="248369" y="65063"/>
                      <a:pt x="247929" y="64195"/>
                    </a:cubicBezTo>
                    <a:lnTo>
                      <a:pt x="247767" y="63871"/>
                    </a:lnTo>
                    <a:cubicBezTo>
                      <a:pt x="247617" y="63594"/>
                      <a:pt x="247559" y="63293"/>
                      <a:pt x="247559" y="62980"/>
                    </a:cubicBezTo>
                    <a:lnTo>
                      <a:pt x="247524" y="58700"/>
                    </a:lnTo>
                    <a:cubicBezTo>
                      <a:pt x="247513" y="58214"/>
                      <a:pt x="247686" y="57763"/>
                      <a:pt x="247975" y="57392"/>
                    </a:cubicBezTo>
                    <a:lnTo>
                      <a:pt x="248311" y="56999"/>
                    </a:lnTo>
                    <a:lnTo>
                      <a:pt x="248913" y="56420"/>
                    </a:lnTo>
                    <a:lnTo>
                      <a:pt x="248878" y="56478"/>
                    </a:lnTo>
                    <a:lnTo>
                      <a:pt x="249051" y="56305"/>
                    </a:lnTo>
                    <a:lnTo>
                      <a:pt x="249445" y="55622"/>
                    </a:lnTo>
                    <a:cubicBezTo>
                      <a:pt x="249526" y="55506"/>
                      <a:pt x="249607" y="55379"/>
                      <a:pt x="249711" y="55275"/>
                    </a:cubicBezTo>
                    <a:lnTo>
                      <a:pt x="250544" y="54419"/>
                    </a:lnTo>
                    <a:lnTo>
                      <a:pt x="250660" y="54315"/>
                    </a:lnTo>
                    <a:lnTo>
                      <a:pt x="250509" y="54141"/>
                    </a:lnTo>
                    <a:lnTo>
                      <a:pt x="250185" y="53829"/>
                    </a:lnTo>
                    <a:lnTo>
                      <a:pt x="249734" y="53250"/>
                    </a:lnTo>
                    <a:lnTo>
                      <a:pt x="249479" y="52973"/>
                    </a:lnTo>
                    <a:lnTo>
                      <a:pt x="248762" y="52336"/>
                    </a:lnTo>
                    <a:cubicBezTo>
                      <a:pt x="248519" y="52105"/>
                      <a:pt x="248334" y="51827"/>
                      <a:pt x="248218" y="51503"/>
                    </a:cubicBezTo>
                    <a:lnTo>
                      <a:pt x="248056" y="51064"/>
                    </a:lnTo>
                    <a:cubicBezTo>
                      <a:pt x="248045" y="50994"/>
                      <a:pt x="248022" y="50948"/>
                      <a:pt x="247999" y="50879"/>
                    </a:cubicBezTo>
                    <a:cubicBezTo>
                      <a:pt x="247894" y="50809"/>
                      <a:pt x="247790" y="50728"/>
                      <a:pt x="247675" y="50636"/>
                    </a:cubicBezTo>
                    <a:lnTo>
                      <a:pt x="247339" y="50312"/>
                    </a:lnTo>
                    <a:cubicBezTo>
                      <a:pt x="247165" y="50138"/>
                      <a:pt x="247015" y="49953"/>
                      <a:pt x="246911" y="49733"/>
                    </a:cubicBezTo>
                    <a:cubicBezTo>
                      <a:pt x="246911" y="49733"/>
                      <a:pt x="246680" y="49247"/>
                      <a:pt x="246703" y="49294"/>
                    </a:cubicBezTo>
                    <a:cubicBezTo>
                      <a:pt x="246703" y="49294"/>
                      <a:pt x="246460" y="48808"/>
                      <a:pt x="246460" y="48831"/>
                    </a:cubicBezTo>
                    <a:cubicBezTo>
                      <a:pt x="246460" y="48831"/>
                      <a:pt x="246205" y="48345"/>
                      <a:pt x="246217" y="48368"/>
                    </a:cubicBezTo>
                    <a:lnTo>
                      <a:pt x="245708" y="47419"/>
                    </a:lnTo>
                    <a:cubicBezTo>
                      <a:pt x="245534" y="47095"/>
                      <a:pt x="245453" y="46737"/>
                      <a:pt x="245476" y="46366"/>
                    </a:cubicBezTo>
                    <a:lnTo>
                      <a:pt x="245511" y="45904"/>
                    </a:lnTo>
                    <a:lnTo>
                      <a:pt x="244967" y="45325"/>
                    </a:lnTo>
                    <a:cubicBezTo>
                      <a:pt x="244701" y="45348"/>
                      <a:pt x="244423" y="45337"/>
                      <a:pt x="244146" y="45256"/>
                    </a:cubicBezTo>
                    <a:lnTo>
                      <a:pt x="242607" y="44793"/>
                    </a:lnTo>
                    <a:cubicBezTo>
                      <a:pt x="242191" y="44677"/>
                      <a:pt x="241843" y="44434"/>
                      <a:pt x="241589" y="44099"/>
                    </a:cubicBezTo>
                    <a:lnTo>
                      <a:pt x="241300" y="43740"/>
                    </a:lnTo>
                    <a:cubicBezTo>
                      <a:pt x="241126" y="43497"/>
                      <a:pt x="241010" y="43231"/>
                      <a:pt x="240941" y="42942"/>
                    </a:cubicBezTo>
                    <a:lnTo>
                      <a:pt x="240015" y="38800"/>
                    </a:lnTo>
                    <a:lnTo>
                      <a:pt x="239923" y="38430"/>
                    </a:lnTo>
                    <a:lnTo>
                      <a:pt x="239379" y="37053"/>
                    </a:lnTo>
                    <a:cubicBezTo>
                      <a:pt x="239182" y="36521"/>
                      <a:pt x="239206" y="35931"/>
                      <a:pt x="239449" y="35422"/>
                    </a:cubicBezTo>
                    <a:lnTo>
                      <a:pt x="240189" y="33941"/>
                    </a:lnTo>
                    <a:cubicBezTo>
                      <a:pt x="239738" y="33617"/>
                      <a:pt x="239414" y="33096"/>
                      <a:pt x="239344" y="32518"/>
                    </a:cubicBezTo>
                    <a:lnTo>
                      <a:pt x="239310" y="32078"/>
                    </a:lnTo>
                    <a:cubicBezTo>
                      <a:pt x="239287" y="31881"/>
                      <a:pt x="239287" y="31673"/>
                      <a:pt x="239321" y="31476"/>
                    </a:cubicBezTo>
                    <a:cubicBezTo>
                      <a:pt x="239321" y="31476"/>
                      <a:pt x="239425" y="30944"/>
                      <a:pt x="239414" y="30979"/>
                    </a:cubicBezTo>
                    <a:lnTo>
                      <a:pt x="239449" y="30736"/>
                    </a:lnTo>
                    <a:lnTo>
                      <a:pt x="239425" y="30493"/>
                    </a:lnTo>
                    <a:cubicBezTo>
                      <a:pt x="239391" y="30181"/>
                      <a:pt x="239425" y="29880"/>
                      <a:pt x="239518" y="29579"/>
                    </a:cubicBezTo>
                    <a:lnTo>
                      <a:pt x="239946" y="28491"/>
                    </a:lnTo>
                    <a:lnTo>
                      <a:pt x="239923" y="28549"/>
                    </a:lnTo>
                    <a:lnTo>
                      <a:pt x="239981" y="28387"/>
                    </a:lnTo>
                    <a:lnTo>
                      <a:pt x="239981" y="28017"/>
                    </a:lnTo>
                    <a:cubicBezTo>
                      <a:pt x="239981" y="28017"/>
                      <a:pt x="240050" y="27496"/>
                      <a:pt x="240039" y="27520"/>
                    </a:cubicBezTo>
                    <a:lnTo>
                      <a:pt x="240062" y="27207"/>
                    </a:lnTo>
                    <a:lnTo>
                      <a:pt x="240039" y="26929"/>
                    </a:lnTo>
                    <a:lnTo>
                      <a:pt x="239958" y="26397"/>
                    </a:lnTo>
                    <a:cubicBezTo>
                      <a:pt x="239923" y="26085"/>
                      <a:pt x="239946" y="25784"/>
                      <a:pt x="240039" y="25483"/>
                    </a:cubicBezTo>
                    <a:lnTo>
                      <a:pt x="239981" y="25321"/>
                    </a:lnTo>
                    <a:cubicBezTo>
                      <a:pt x="239877" y="24986"/>
                      <a:pt x="239842" y="24627"/>
                      <a:pt x="239911" y="24292"/>
                    </a:cubicBezTo>
                    <a:lnTo>
                      <a:pt x="239703" y="24002"/>
                    </a:lnTo>
                    <a:lnTo>
                      <a:pt x="239344" y="23887"/>
                    </a:lnTo>
                    <a:lnTo>
                      <a:pt x="238974" y="24303"/>
                    </a:lnTo>
                    <a:lnTo>
                      <a:pt x="239055" y="24211"/>
                    </a:lnTo>
                    <a:lnTo>
                      <a:pt x="238731" y="24569"/>
                    </a:lnTo>
                    <a:lnTo>
                      <a:pt x="237771" y="25819"/>
                    </a:lnTo>
                    <a:lnTo>
                      <a:pt x="237100" y="26524"/>
                    </a:lnTo>
                    <a:cubicBezTo>
                      <a:pt x="237100" y="26524"/>
                      <a:pt x="236683" y="26860"/>
                      <a:pt x="236707" y="26848"/>
                    </a:cubicBezTo>
                    <a:lnTo>
                      <a:pt x="236313" y="27172"/>
                    </a:lnTo>
                    <a:lnTo>
                      <a:pt x="234682" y="28619"/>
                    </a:lnTo>
                    <a:lnTo>
                      <a:pt x="233988" y="29105"/>
                    </a:lnTo>
                    <a:cubicBezTo>
                      <a:pt x="233988" y="29105"/>
                      <a:pt x="233525" y="29382"/>
                      <a:pt x="233560" y="29359"/>
                    </a:cubicBezTo>
                    <a:lnTo>
                      <a:pt x="233120" y="29625"/>
                    </a:lnTo>
                    <a:lnTo>
                      <a:pt x="232727" y="29880"/>
                    </a:lnTo>
                    <a:lnTo>
                      <a:pt x="232622" y="29961"/>
                    </a:lnTo>
                    <a:lnTo>
                      <a:pt x="232460" y="30528"/>
                    </a:lnTo>
                    <a:cubicBezTo>
                      <a:pt x="232391" y="30782"/>
                      <a:pt x="232264" y="31025"/>
                      <a:pt x="232102" y="31222"/>
                    </a:cubicBezTo>
                    <a:lnTo>
                      <a:pt x="231824" y="31569"/>
                    </a:lnTo>
                    <a:cubicBezTo>
                      <a:pt x="231465" y="32032"/>
                      <a:pt x="230899" y="32309"/>
                      <a:pt x="230309" y="32321"/>
                    </a:cubicBezTo>
                    <a:lnTo>
                      <a:pt x="229175" y="32356"/>
                    </a:lnTo>
                    <a:lnTo>
                      <a:pt x="228966" y="32876"/>
                    </a:lnTo>
                    <a:cubicBezTo>
                      <a:pt x="228885" y="33061"/>
                      <a:pt x="228770" y="33247"/>
                      <a:pt x="228631" y="33397"/>
                    </a:cubicBezTo>
                    <a:lnTo>
                      <a:pt x="228284" y="33813"/>
                    </a:lnTo>
                    <a:lnTo>
                      <a:pt x="227497" y="34646"/>
                    </a:lnTo>
                    <a:lnTo>
                      <a:pt x="226791" y="35283"/>
                    </a:lnTo>
                    <a:lnTo>
                      <a:pt x="225796" y="35942"/>
                    </a:lnTo>
                    <a:lnTo>
                      <a:pt x="224304" y="36775"/>
                    </a:lnTo>
                    <a:cubicBezTo>
                      <a:pt x="223587" y="37169"/>
                      <a:pt x="222684" y="37065"/>
                      <a:pt x="222059" y="36544"/>
                    </a:cubicBezTo>
                    <a:lnTo>
                      <a:pt x="221701" y="36255"/>
                    </a:lnTo>
                    <a:lnTo>
                      <a:pt x="221620" y="36255"/>
                    </a:lnTo>
                    <a:cubicBezTo>
                      <a:pt x="221469" y="36255"/>
                      <a:pt x="221331" y="36255"/>
                      <a:pt x="221180" y="36220"/>
                    </a:cubicBezTo>
                    <a:lnTo>
                      <a:pt x="220671" y="36127"/>
                    </a:lnTo>
                    <a:cubicBezTo>
                      <a:pt x="220382" y="36070"/>
                      <a:pt x="220093" y="35954"/>
                      <a:pt x="219873" y="35780"/>
                    </a:cubicBezTo>
                    <a:lnTo>
                      <a:pt x="218103" y="34496"/>
                    </a:lnTo>
                    <a:lnTo>
                      <a:pt x="217212" y="33756"/>
                    </a:lnTo>
                    <a:cubicBezTo>
                      <a:pt x="216772" y="33397"/>
                      <a:pt x="216506" y="32876"/>
                      <a:pt x="216471" y="32298"/>
                    </a:cubicBezTo>
                    <a:lnTo>
                      <a:pt x="216460" y="31881"/>
                    </a:lnTo>
                    <a:cubicBezTo>
                      <a:pt x="216448" y="31638"/>
                      <a:pt x="216471" y="31419"/>
                      <a:pt x="216541" y="31187"/>
                    </a:cubicBezTo>
                    <a:cubicBezTo>
                      <a:pt x="216436" y="30990"/>
                      <a:pt x="216367" y="30759"/>
                      <a:pt x="216344" y="30516"/>
                    </a:cubicBezTo>
                    <a:lnTo>
                      <a:pt x="216286" y="30157"/>
                    </a:lnTo>
                    <a:cubicBezTo>
                      <a:pt x="216228" y="29706"/>
                      <a:pt x="216321" y="29243"/>
                      <a:pt x="216564" y="28862"/>
                    </a:cubicBezTo>
                    <a:lnTo>
                      <a:pt x="216737" y="28584"/>
                    </a:lnTo>
                    <a:lnTo>
                      <a:pt x="216228" y="25171"/>
                    </a:lnTo>
                    <a:lnTo>
                      <a:pt x="216113" y="24778"/>
                    </a:lnTo>
                    <a:lnTo>
                      <a:pt x="215453" y="22498"/>
                    </a:lnTo>
                    <a:cubicBezTo>
                      <a:pt x="215106" y="22441"/>
                      <a:pt x="214770" y="22313"/>
                      <a:pt x="214493" y="22082"/>
                    </a:cubicBezTo>
                    <a:lnTo>
                      <a:pt x="214076" y="21746"/>
                    </a:lnTo>
                    <a:lnTo>
                      <a:pt x="213185" y="20971"/>
                    </a:lnTo>
                    <a:cubicBezTo>
                      <a:pt x="212827" y="20659"/>
                      <a:pt x="212595" y="20254"/>
                      <a:pt x="212526" y="19780"/>
                    </a:cubicBezTo>
                    <a:lnTo>
                      <a:pt x="212445" y="19328"/>
                    </a:lnTo>
                    <a:cubicBezTo>
                      <a:pt x="212433" y="19178"/>
                      <a:pt x="212422" y="19016"/>
                      <a:pt x="212433" y="18877"/>
                    </a:cubicBezTo>
                    <a:lnTo>
                      <a:pt x="212086" y="18553"/>
                    </a:lnTo>
                    <a:lnTo>
                      <a:pt x="211577" y="18611"/>
                    </a:lnTo>
                    <a:cubicBezTo>
                      <a:pt x="210744" y="18681"/>
                      <a:pt x="209969" y="18206"/>
                      <a:pt x="209610" y="17466"/>
                    </a:cubicBezTo>
                    <a:lnTo>
                      <a:pt x="209379" y="16980"/>
                    </a:lnTo>
                    <a:lnTo>
                      <a:pt x="209124" y="16274"/>
                    </a:lnTo>
                    <a:lnTo>
                      <a:pt x="208951" y="15487"/>
                    </a:lnTo>
                    <a:cubicBezTo>
                      <a:pt x="208928" y="15325"/>
                      <a:pt x="208916" y="15163"/>
                      <a:pt x="208928" y="15001"/>
                    </a:cubicBezTo>
                    <a:cubicBezTo>
                      <a:pt x="208777" y="14816"/>
                      <a:pt x="208662" y="14608"/>
                      <a:pt x="208581" y="14400"/>
                    </a:cubicBezTo>
                    <a:cubicBezTo>
                      <a:pt x="208488" y="14319"/>
                      <a:pt x="208396" y="14238"/>
                      <a:pt x="208315" y="14157"/>
                    </a:cubicBezTo>
                    <a:lnTo>
                      <a:pt x="207967" y="13763"/>
                    </a:lnTo>
                    <a:cubicBezTo>
                      <a:pt x="207724" y="13497"/>
                      <a:pt x="207551" y="13150"/>
                      <a:pt x="207482" y="12792"/>
                    </a:cubicBezTo>
                    <a:lnTo>
                      <a:pt x="207412" y="12433"/>
                    </a:lnTo>
                    <a:cubicBezTo>
                      <a:pt x="207377" y="12271"/>
                      <a:pt x="207377" y="12109"/>
                      <a:pt x="207377" y="11970"/>
                    </a:cubicBezTo>
                    <a:lnTo>
                      <a:pt x="206810" y="11473"/>
                    </a:lnTo>
                    <a:lnTo>
                      <a:pt x="206556" y="11311"/>
                    </a:lnTo>
                    <a:lnTo>
                      <a:pt x="204219" y="10096"/>
                    </a:lnTo>
                    <a:cubicBezTo>
                      <a:pt x="203860" y="9911"/>
                      <a:pt x="203583" y="9610"/>
                      <a:pt x="203386" y="9251"/>
                    </a:cubicBezTo>
                    <a:lnTo>
                      <a:pt x="202391" y="7354"/>
                    </a:lnTo>
                    <a:cubicBezTo>
                      <a:pt x="202391" y="7354"/>
                      <a:pt x="202136" y="6868"/>
                      <a:pt x="202136" y="6891"/>
                    </a:cubicBezTo>
                    <a:lnTo>
                      <a:pt x="202136" y="6880"/>
                    </a:lnTo>
                    <a:cubicBezTo>
                      <a:pt x="201859" y="6822"/>
                      <a:pt x="201593" y="6718"/>
                      <a:pt x="201361" y="6556"/>
                    </a:cubicBezTo>
                    <a:close/>
                    <a:moveTo>
                      <a:pt x="243566" y="132213"/>
                    </a:moveTo>
                    <a:lnTo>
                      <a:pt x="243485" y="132364"/>
                    </a:lnTo>
                    <a:lnTo>
                      <a:pt x="242964" y="133289"/>
                    </a:lnTo>
                    <a:cubicBezTo>
                      <a:pt x="242825" y="133521"/>
                      <a:pt x="242675" y="133717"/>
                      <a:pt x="242467" y="133879"/>
                    </a:cubicBezTo>
                    <a:lnTo>
                      <a:pt x="242640" y="133787"/>
                    </a:lnTo>
                    <a:cubicBezTo>
                      <a:pt x="242721" y="133729"/>
                      <a:pt x="242814" y="133694"/>
                      <a:pt x="242895" y="133671"/>
                    </a:cubicBezTo>
                    <a:lnTo>
                      <a:pt x="243057" y="133428"/>
                    </a:lnTo>
                    <a:cubicBezTo>
                      <a:pt x="243149" y="133312"/>
                      <a:pt x="243254" y="133185"/>
                      <a:pt x="243381" y="133081"/>
                    </a:cubicBezTo>
                    <a:lnTo>
                      <a:pt x="243820" y="132664"/>
                    </a:lnTo>
                    <a:lnTo>
                      <a:pt x="243751" y="132398"/>
                    </a:lnTo>
                    <a:cubicBezTo>
                      <a:pt x="243739" y="132340"/>
                      <a:pt x="243728" y="132294"/>
                      <a:pt x="243716" y="132236"/>
                    </a:cubicBezTo>
                    <a:lnTo>
                      <a:pt x="243624" y="132225"/>
                    </a:lnTo>
                    <a:lnTo>
                      <a:pt x="243566" y="132225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xmlns="" id="{EA62CE57-461D-D1EE-6048-ADA56E65463E}"/>
                  </a:ext>
                </a:extLst>
              </p:cNvPr>
              <p:cNvSpPr/>
              <p:nvPr/>
            </p:nvSpPr>
            <p:spPr>
              <a:xfrm>
                <a:off x="1475179" y="2365946"/>
                <a:ext cx="69570" cy="37372"/>
              </a:xfrm>
              <a:custGeom>
                <a:avLst/>
                <a:gdLst>
                  <a:gd name="connsiteX0" fmla="*/ 33633 w 69570"/>
                  <a:gd name="connsiteY0" fmla="*/ 17759 h 37372"/>
                  <a:gd name="connsiteX1" fmla="*/ 49542 w 69570"/>
                  <a:gd name="connsiteY1" fmla="*/ 1840 h 37372"/>
                  <a:gd name="connsiteX2" fmla="*/ 49900 w 69570"/>
                  <a:gd name="connsiteY2" fmla="*/ 1550 h 37372"/>
                  <a:gd name="connsiteX3" fmla="*/ 50340 w 69570"/>
                  <a:gd name="connsiteY3" fmla="*/ 1284 h 37372"/>
                  <a:gd name="connsiteX4" fmla="*/ 50699 w 69570"/>
                  <a:gd name="connsiteY4" fmla="*/ 1099 h 37372"/>
                  <a:gd name="connsiteX5" fmla="*/ 53209 w 69570"/>
                  <a:gd name="connsiteY5" fmla="*/ 174 h 37372"/>
                  <a:gd name="connsiteX6" fmla="*/ 53660 w 69570"/>
                  <a:gd name="connsiteY6" fmla="*/ 69 h 37372"/>
                  <a:gd name="connsiteX7" fmla="*/ 54193 w 69570"/>
                  <a:gd name="connsiteY7" fmla="*/ 0 h 37372"/>
                  <a:gd name="connsiteX8" fmla="*/ 55512 w 69570"/>
                  <a:gd name="connsiteY8" fmla="*/ 0 h 37372"/>
                  <a:gd name="connsiteX9" fmla="*/ 58288 w 69570"/>
                  <a:gd name="connsiteY9" fmla="*/ 35 h 37372"/>
                  <a:gd name="connsiteX10" fmla="*/ 59214 w 69570"/>
                  <a:gd name="connsiteY10" fmla="*/ 324 h 37372"/>
                  <a:gd name="connsiteX11" fmla="*/ 61956 w 69570"/>
                  <a:gd name="connsiteY11" fmla="*/ 2002 h 37372"/>
                  <a:gd name="connsiteX12" fmla="*/ 64004 w 69570"/>
                  <a:gd name="connsiteY12" fmla="*/ 3297 h 37372"/>
                  <a:gd name="connsiteX13" fmla="*/ 68562 w 69570"/>
                  <a:gd name="connsiteY13" fmla="*/ 7034 h 37372"/>
                  <a:gd name="connsiteX14" fmla="*/ 69095 w 69570"/>
                  <a:gd name="connsiteY14" fmla="*/ 7613 h 37372"/>
                  <a:gd name="connsiteX15" fmla="*/ 69546 w 69570"/>
                  <a:gd name="connsiteY15" fmla="*/ 9209 h 37372"/>
                  <a:gd name="connsiteX16" fmla="*/ 68655 w 69570"/>
                  <a:gd name="connsiteY16" fmla="*/ 10609 h 37372"/>
                  <a:gd name="connsiteX17" fmla="*/ 68204 w 69570"/>
                  <a:gd name="connsiteY17" fmla="*/ 10887 h 37372"/>
                  <a:gd name="connsiteX18" fmla="*/ 67614 w 69570"/>
                  <a:gd name="connsiteY18" fmla="*/ 11199 h 37372"/>
                  <a:gd name="connsiteX19" fmla="*/ 67301 w 69570"/>
                  <a:gd name="connsiteY19" fmla="*/ 11384 h 37372"/>
                  <a:gd name="connsiteX20" fmla="*/ 66619 w 69570"/>
                  <a:gd name="connsiteY20" fmla="*/ 11894 h 37372"/>
                  <a:gd name="connsiteX21" fmla="*/ 65138 w 69570"/>
                  <a:gd name="connsiteY21" fmla="*/ 13294 h 37372"/>
                  <a:gd name="connsiteX22" fmla="*/ 63506 w 69570"/>
                  <a:gd name="connsiteY22" fmla="*/ 14751 h 37372"/>
                  <a:gd name="connsiteX23" fmla="*/ 62870 w 69570"/>
                  <a:gd name="connsiteY23" fmla="*/ 15284 h 37372"/>
                  <a:gd name="connsiteX24" fmla="*/ 61690 w 69570"/>
                  <a:gd name="connsiteY24" fmla="*/ 16036 h 37372"/>
                  <a:gd name="connsiteX25" fmla="*/ 61505 w 69570"/>
                  <a:gd name="connsiteY25" fmla="*/ 16232 h 37372"/>
                  <a:gd name="connsiteX26" fmla="*/ 61181 w 69570"/>
                  <a:gd name="connsiteY26" fmla="*/ 16591 h 37372"/>
                  <a:gd name="connsiteX27" fmla="*/ 60868 w 69570"/>
                  <a:gd name="connsiteY27" fmla="*/ 16926 h 37372"/>
                  <a:gd name="connsiteX28" fmla="*/ 60602 w 69570"/>
                  <a:gd name="connsiteY28" fmla="*/ 17285 h 37372"/>
                  <a:gd name="connsiteX29" fmla="*/ 58890 w 69570"/>
                  <a:gd name="connsiteY29" fmla="*/ 18072 h 37372"/>
                  <a:gd name="connsiteX30" fmla="*/ 58404 w 69570"/>
                  <a:gd name="connsiteY30" fmla="*/ 18049 h 37372"/>
                  <a:gd name="connsiteX31" fmla="*/ 57976 w 69570"/>
                  <a:gd name="connsiteY31" fmla="*/ 17979 h 37372"/>
                  <a:gd name="connsiteX32" fmla="*/ 57455 w 69570"/>
                  <a:gd name="connsiteY32" fmla="*/ 17829 h 37372"/>
                  <a:gd name="connsiteX33" fmla="*/ 56993 w 69570"/>
                  <a:gd name="connsiteY33" fmla="*/ 17690 h 37372"/>
                  <a:gd name="connsiteX34" fmla="*/ 56738 w 69570"/>
                  <a:gd name="connsiteY34" fmla="*/ 17621 h 37372"/>
                  <a:gd name="connsiteX35" fmla="*/ 55014 w 69570"/>
                  <a:gd name="connsiteY35" fmla="*/ 17655 h 37372"/>
                  <a:gd name="connsiteX36" fmla="*/ 53267 w 69570"/>
                  <a:gd name="connsiteY36" fmla="*/ 17921 h 37372"/>
                  <a:gd name="connsiteX37" fmla="*/ 53024 w 69570"/>
                  <a:gd name="connsiteY37" fmla="*/ 18026 h 37372"/>
                  <a:gd name="connsiteX38" fmla="*/ 51647 w 69570"/>
                  <a:gd name="connsiteY38" fmla="*/ 18627 h 37372"/>
                  <a:gd name="connsiteX39" fmla="*/ 51324 w 69570"/>
                  <a:gd name="connsiteY39" fmla="*/ 18801 h 37372"/>
                  <a:gd name="connsiteX40" fmla="*/ 49600 w 69570"/>
                  <a:gd name="connsiteY40" fmla="*/ 19934 h 37372"/>
                  <a:gd name="connsiteX41" fmla="*/ 47691 w 69570"/>
                  <a:gd name="connsiteY41" fmla="*/ 21080 h 37372"/>
                  <a:gd name="connsiteX42" fmla="*/ 47008 w 69570"/>
                  <a:gd name="connsiteY42" fmla="*/ 21415 h 37372"/>
                  <a:gd name="connsiteX43" fmla="*/ 46904 w 69570"/>
                  <a:gd name="connsiteY43" fmla="*/ 21439 h 37372"/>
                  <a:gd name="connsiteX44" fmla="*/ 46915 w 69570"/>
                  <a:gd name="connsiteY44" fmla="*/ 21531 h 37372"/>
                  <a:gd name="connsiteX45" fmla="*/ 47228 w 69570"/>
                  <a:gd name="connsiteY45" fmla="*/ 22387 h 37372"/>
                  <a:gd name="connsiteX46" fmla="*/ 47239 w 69570"/>
                  <a:gd name="connsiteY46" fmla="*/ 22422 h 37372"/>
                  <a:gd name="connsiteX47" fmla="*/ 48119 w 69570"/>
                  <a:gd name="connsiteY47" fmla="*/ 23243 h 37372"/>
                  <a:gd name="connsiteX48" fmla="*/ 48477 w 69570"/>
                  <a:gd name="connsiteY48" fmla="*/ 23683 h 37372"/>
                  <a:gd name="connsiteX49" fmla="*/ 48743 w 69570"/>
                  <a:gd name="connsiteY49" fmla="*/ 24134 h 37372"/>
                  <a:gd name="connsiteX50" fmla="*/ 49287 w 69570"/>
                  <a:gd name="connsiteY50" fmla="*/ 25314 h 37372"/>
                  <a:gd name="connsiteX51" fmla="*/ 49438 w 69570"/>
                  <a:gd name="connsiteY51" fmla="*/ 26448 h 37372"/>
                  <a:gd name="connsiteX52" fmla="*/ 49368 w 69570"/>
                  <a:gd name="connsiteY52" fmla="*/ 26911 h 37372"/>
                  <a:gd name="connsiteX53" fmla="*/ 49091 w 69570"/>
                  <a:gd name="connsiteY53" fmla="*/ 27675 h 37372"/>
                  <a:gd name="connsiteX54" fmla="*/ 47945 w 69570"/>
                  <a:gd name="connsiteY54" fmla="*/ 29479 h 37372"/>
                  <a:gd name="connsiteX55" fmla="*/ 47263 w 69570"/>
                  <a:gd name="connsiteY55" fmla="*/ 30312 h 37372"/>
                  <a:gd name="connsiteX56" fmla="*/ 46071 w 69570"/>
                  <a:gd name="connsiteY56" fmla="*/ 31400 h 37372"/>
                  <a:gd name="connsiteX57" fmla="*/ 45678 w 69570"/>
                  <a:gd name="connsiteY57" fmla="*/ 31747 h 37372"/>
                  <a:gd name="connsiteX58" fmla="*/ 44497 w 69570"/>
                  <a:gd name="connsiteY58" fmla="*/ 32835 h 37372"/>
                  <a:gd name="connsiteX59" fmla="*/ 44266 w 69570"/>
                  <a:gd name="connsiteY59" fmla="*/ 33020 h 37372"/>
                  <a:gd name="connsiteX60" fmla="*/ 43583 w 69570"/>
                  <a:gd name="connsiteY60" fmla="*/ 33459 h 37372"/>
                  <a:gd name="connsiteX61" fmla="*/ 42739 w 69570"/>
                  <a:gd name="connsiteY61" fmla="*/ 33876 h 37372"/>
                  <a:gd name="connsiteX62" fmla="*/ 42507 w 69570"/>
                  <a:gd name="connsiteY62" fmla="*/ 34038 h 37372"/>
                  <a:gd name="connsiteX63" fmla="*/ 41547 w 69570"/>
                  <a:gd name="connsiteY63" fmla="*/ 34871 h 37372"/>
                  <a:gd name="connsiteX64" fmla="*/ 41512 w 69570"/>
                  <a:gd name="connsiteY64" fmla="*/ 34929 h 37372"/>
                  <a:gd name="connsiteX65" fmla="*/ 41177 w 69570"/>
                  <a:gd name="connsiteY65" fmla="*/ 35704 h 37372"/>
                  <a:gd name="connsiteX66" fmla="*/ 40714 w 69570"/>
                  <a:gd name="connsiteY66" fmla="*/ 36363 h 37372"/>
                  <a:gd name="connsiteX67" fmla="*/ 40402 w 69570"/>
                  <a:gd name="connsiteY67" fmla="*/ 36653 h 37372"/>
                  <a:gd name="connsiteX68" fmla="*/ 38713 w 69570"/>
                  <a:gd name="connsiteY68" fmla="*/ 37185 h 37372"/>
                  <a:gd name="connsiteX69" fmla="*/ 38180 w 69570"/>
                  <a:gd name="connsiteY69" fmla="*/ 37104 h 37372"/>
                  <a:gd name="connsiteX70" fmla="*/ 37139 w 69570"/>
                  <a:gd name="connsiteY70" fmla="*/ 36606 h 37372"/>
                  <a:gd name="connsiteX71" fmla="*/ 36746 w 69570"/>
                  <a:gd name="connsiteY71" fmla="*/ 36248 h 37372"/>
                  <a:gd name="connsiteX72" fmla="*/ 35901 w 69570"/>
                  <a:gd name="connsiteY72" fmla="*/ 35368 h 37372"/>
                  <a:gd name="connsiteX73" fmla="*/ 35508 w 69570"/>
                  <a:gd name="connsiteY73" fmla="*/ 34906 h 37372"/>
                  <a:gd name="connsiteX74" fmla="*/ 35300 w 69570"/>
                  <a:gd name="connsiteY74" fmla="*/ 34674 h 37372"/>
                  <a:gd name="connsiteX75" fmla="*/ 35033 w 69570"/>
                  <a:gd name="connsiteY75" fmla="*/ 34478 h 37372"/>
                  <a:gd name="connsiteX76" fmla="*/ 34756 w 69570"/>
                  <a:gd name="connsiteY76" fmla="*/ 34281 h 37372"/>
                  <a:gd name="connsiteX77" fmla="*/ 34004 w 69570"/>
                  <a:gd name="connsiteY77" fmla="*/ 33911 h 37372"/>
                  <a:gd name="connsiteX78" fmla="*/ 33668 w 69570"/>
                  <a:gd name="connsiteY78" fmla="*/ 33772 h 37372"/>
                  <a:gd name="connsiteX79" fmla="*/ 32986 w 69570"/>
                  <a:gd name="connsiteY79" fmla="*/ 33564 h 37372"/>
                  <a:gd name="connsiteX80" fmla="*/ 32777 w 69570"/>
                  <a:gd name="connsiteY80" fmla="*/ 33564 h 37372"/>
                  <a:gd name="connsiteX81" fmla="*/ 31840 w 69570"/>
                  <a:gd name="connsiteY81" fmla="*/ 33587 h 37372"/>
                  <a:gd name="connsiteX82" fmla="*/ 31447 w 69570"/>
                  <a:gd name="connsiteY82" fmla="*/ 33621 h 37372"/>
                  <a:gd name="connsiteX83" fmla="*/ 30996 w 69570"/>
                  <a:gd name="connsiteY83" fmla="*/ 33691 h 37372"/>
                  <a:gd name="connsiteX84" fmla="*/ 30591 w 69570"/>
                  <a:gd name="connsiteY84" fmla="*/ 33726 h 37372"/>
                  <a:gd name="connsiteX85" fmla="*/ 30058 w 69570"/>
                  <a:gd name="connsiteY85" fmla="*/ 33702 h 37372"/>
                  <a:gd name="connsiteX86" fmla="*/ 29688 w 69570"/>
                  <a:gd name="connsiteY86" fmla="*/ 33668 h 37372"/>
                  <a:gd name="connsiteX87" fmla="*/ 27108 w 69570"/>
                  <a:gd name="connsiteY87" fmla="*/ 35438 h 37372"/>
                  <a:gd name="connsiteX88" fmla="*/ 25685 w 69570"/>
                  <a:gd name="connsiteY88" fmla="*/ 36294 h 37372"/>
                  <a:gd name="connsiteX89" fmla="*/ 25234 w 69570"/>
                  <a:gd name="connsiteY89" fmla="*/ 36502 h 37372"/>
                  <a:gd name="connsiteX90" fmla="*/ 24725 w 69570"/>
                  <a:gd name="connsiteY90" fmla="*/ 36653 h 37372"/>
                  <a:gd name="connsiteX91" fmla="*/ 22608 w 69570"/>
                  <a:gd name="connsiteY91" fmla="*/ 37254 h 37372"/>
                  <a:gd name="connsiteX92" fmla="*/ 21937 w 69570"/>
                  <a:gd name="connsiteY92" fmla="*/ 37324 h 37372"/>
                  <a:gd name="connsiteX93" fmla="*/ 21416 w 69570"/>
                  <a:gd name="connsiteY93" fmla="*/ 37289 h 37372"/>
                  <a:gd name="connsiteX94" fmla="*/ 20999 w 69570"/>
                  <a:gd name="connsiteY94" fmla="*/ 37220 h 37372"/>
                  <a:gd name="connsiteX95" fmla="*/ 18940 w 69570"/>
                  <a:gd name="connsiteY95" fmla="*/ 36641 h 37372"/>
                  <a:gd name="connsiteX96" fmla="*/ 16279 w 69570"/>
                  <a:gd name="connsiteY96" fmla="*/ 35854 h 37372"/>
                  <a:gd name="connsiteX97" fmla="*/ 14833 w 69570"/>
                  <a:gd name="connsiteY97" fmla="*/ 36549 h 37372"/>
                  <a:gd name="connsiteX98" fmla="*/ 14254 w 69570"/>
                  <a:gd name="connsiteY98" fmla="*/ 36722 h 37372"/>
                  <a:gd name="connsiteX99" fmla="*/ 13549 w 69570"/>
                  <a:gd name="connsiteY99" fmla="*/ 36815 h 37372"/>
                  <a:gd name="connsiteX100" fmla="*/ 11373 w 69570"/>
                  <a:gd name="connsiteY100" fmla="*/ 36907 h 37372"/>
                  <a:gd name="connsiteX101" fmla="*/ 10332 w 69570"/>
                  <a:gd name="connsiteY101" fmla="*/ 36653 h 37372"/>
                  <a:gd name="connsiteX102" fmla="*/ 8307 w 69570"/>
                  <a:gd name="connsiteY102" fmla="*/ 35519 h 37372"/>
                  <a:gd name="connsiteX103" fmla="*/ 8227 w 69570"/>
                  <a:gd name="connsiteY103" fmla="*/ 35507 h 37372"/>
                  <a:gd name="connsiteX104" fmla="*/ 7081 w 69570"/>
                  <a:gd name="connsiteY104" fmla="*/ 35415 h 37372"/>
                  <a:gd name="connsiteX105" fmla="*/ 6977 w 69570"/>
                  <a:gd name="connsiteY105" fmla="*/ 35449 h 37372"/>
                  <a:gd name="connsiteX106" fmla="*/ 5716 w 69570"/>
                  <a:gd name="connsiteY106" fmla="*/ 35889 h 37372"/>
                  <a:gd name="connsiteX107" fmla="*/ 5484 w 69570"/>
                  <a:gd name="connsiteY107" fmla="*/ 36040 h 37372"/>
                  <a:gd name="connsiteX108" fmla="*/ 4131 w 69570"/>
                  <a:gd name="connsiteY108" fmla="*/ 36919 h 37372"/>
                  <a:gd name="connsiteX109" fmla="*/ 3633 w 69570"/>
                  <a:gd name="connsiteY109" fmla="*/ 37162 h 37372"/>
                  <a:gd name="connsiteX110" fmla="*/ 3228 w 69570"/>
                  <a:gd name="connsiteY110" fmla="*/ 37277 h 37372"/>
                  <a:gd name="connsiteX111" fmla="*/ 752 w 69570"/>
                  <a:gd name="connsiteY111" fmla="*/ 36074 h 37372"/>
                  <a:gd name="connsiteX112" fmla="*/ 186 w 69570"/>
                  <a:gd name="connsiteY112" fmla="*/ 34559 h 37372"/>
                  <a:gd name="connsiteX113" fmla="*/ 70 w 69570"/>
                  <a:gd name="connsiteY113" fmla="*/ 34073 h 37372"/>
                  <a:gd name="connsiteX114" fmla="*/ 12 w 69570"/>
                  <a:gd name="connsiteY114" fmla="*/ 33564 h 37372"/>
                  <a:gd name="connsiteX115" fmla="*/ 35 w 69570"/>
                  <a:gd name="connsiteY115" fmla="*/ 32974 h 37372"/>
                  <a:gd name="connsiteX116" fmla="*/ 2187 w 69570"/>
                  <a:gd name="connsiteY116" fmla="*/ 21520 h 37372"/>
                  <a:gd name="connsiteX117" fmla="*/ 2199 w 69570"/>
                  <a:gd name="connsiteY117" fmla="*/ 21184 h 37372"/>
                  <a:gd name="connsiteX118" fmla="*/ 2164 w 69570"/>
                  <a:gd name="connsiteY118" fmla="*/ 18026 h 37372"/>
                  <a:gd name="connsiteX119" fmla="*/ 2511 w 69570"/>
                  <a:gd name="connsiteY119" fmla="*/ 16880 h 37372"/>
                  <a:gd name="connsiteX120" fmla="*/ 2766 w 69570"/>
                  <a:gd name="connsiteY120" fmla="*/ 16487 h 37372"/>
                  <a:gd name="connsiteX121" fmla="*/ 3448 w 69570"/>
                  <a:gd name="connsiteY121" fmla="*/ 15862 h 37372"/>
                  <a:gd name="connsiteX122" fmla="*/ 3818 w 69570"/>
                  <a:gd name="connsiteY122" fmla="*/ 15665 h 37372"/>
                  <a:gd name="connsiteX123" fmla="*/ 4131 w 69570"/>
                  <a:gd name="connsiteY123" fmla="*/ 15434 h 37372"/>
                  <a:gd name="connsiteX124" fmla="*/ 5427 w 69570"/>
                  <a:gd name="connsiteY124" fmla="*/ 14485 h 37372"/>
                  <a:gd name="connsiteX125" fmla="*/ 6098 w 69570"/>
                  <a:gd name="connsiteY125" fmla="*/ 14150 h 37372"/>
                  <a:gd name="connsiteX126" fmla="*/ 6560 w 69570"/>
                  <a:gd name="connsiteY126" fmla="*/ 14034 h 37372"/>
                  <a:gd name="connsiteX127" fmla="*/ 7602 w 69570"/>
                  <a:gd name="connsiteY127" fmla="*/ 14034 h 37372"/>
                  <a:gd name="connsiteX128" fmla="*/ 9152 w 69570"/>
                  <a:gd name="connsiteY128" fmla="*/ 14451 h 37372"/>
                  <a:gd name="connsiteX129" fmla="*/ 9661 w 69570"/>
                  <a:gd name="connsiteY129" fmla="*/ 14659 h 37372"/>
                  <a:gd name="connsiteX130" fmla="*/ 10286 w 69570"/>
                  <a:gd name="connsiteY130" fmla="*/ 15064 h 37372"/>
                  <a:gd name="connsiteX131" fmla="*/ 14069 w 69570"/>
                  <a:gd name="connsiteY131" fmla="*/ 12229 h 37372"/>
                  <a:gd name="connsiteX132" fmla="*/ 14752 w 69570"/>
                  <a:gd name="connsiteY132" fmla="*/ 11836 h 37372"/>
                  <a:gd name="connsiteX133" fmla="*/ 16267 w 69570"/>
                  <a:gd name="connsiteY133" fmla="*/ 11061 h 37372"/>
                  <a:gd name="connsiteX134" fmla="*/ 17031 w 69570"/>
                  <a:gd name="connsiteY134" fmla="*/ 10783 h 37372"/>
                  <a:gd name="connsiteX135" fmla="*/ 17945 w 69570"/>
                  <a:gd name="connsiteY135" fmla="*/ 10702 h 37372"/>
                  <a:gd name="connsiteX136" fmla="*/ 21127 w 69570"/>
                  <a:gd name="connsiteY136" fmla="*/ 11142 h 37372"/>
                  <a:gd name="connsiteX137" fmla="*/ 21566 w 69570"/>
                  <a:gd name="connsiteY137" fmla="*/ 11246 h 37372"/>
                  <a:gd name="connsiteX138" fmla="*/ 22330 w 69570"/>
                  <a:gd name="connsiteY138" fmla="*/ 11570 h 37372"/>
                  <a:gd name="connsiteX139" fmla="*/ 24135 w 69570"/>
                  <a:gd name="connsiteY139" fmla="*/ 12588 h 37372"/>
                  <a:gd name="connsiteX140" fmla="*/ 25049 w 69570"/>
                  <a:gd name="connsiteY140" fmla="*/ 13016 h 37372"/>
                  <a:gd name="connsiteX141" fmla="*/ 29399 w 69570"/>
                  <a:gd name="connsiteY141" fmla="*/ 15318 h 37372"/>
                  <a:gd name="connsiteX142" fmla="*/ 32002 w 69570"/>
                  <a:gd name="connsiteY142" fmla="*/ 16764 h 37372"/>
                  <a:gd name="connsiteX143" fmla="*/ 32847 w 69570"/>
                  <a:gd name="connsiteY143" fmla="*/ 17389 h 37372"/>
                  <a:gd name="connsiteX144" fmla="*/ 33055 w 69570"/>
                  <a:gd name="connsiteY144" fmla="*/ 17540 h 37372"/>
                  <a:gd name="connsiteX145" fmla="*/ 33495 w 69570"/>
                  <a:gd name="connsiteY145" fmla="*/ 17713 h 37372"/>
                  <a:gd name="connsiteX146" fmla="*/ 33576 w 69570"/>
                  <a:gd name="connsiteY146" fmla="*/ 17725 h 37372"/>
                  <a:gd name="connsiteX147" fmla="*/ 57559 w 69570"/>
                  <a:gd name="connsiteY147" fmla="*/ 4026 h 37372"/>
                  <a:gd name="connsiteX148" fmla="*/ 54551 w 69570"/>
                  <a:gd name="connsiteY148" fmla="*/ 4003 h 37372"/>
                  <a:gd name="connsiteX149" fmla="*/ 54389 w 69570"/>
                  <a:gd name="connsiteY149" fmla="*/ 4026 h 37372"/>
                  <a:gd name="connsiteX150" fmla="*/ 52284 w 69570"/>
                  <a:gd name="connsiteY150" fmla="*/ 4801 h 37372"/>
                  <a:gd name="connsiteX151" fmla="*/ 52203 w 69570"/>
                  <a:gd name="connsiteY151" fmla="*/ 4836 h 37372"/>
                  <a:gd name="connsiteX152" fmla="*/ 36086 w 69570"/>
                  <a:gd name="connsiteY152" fmla="*/ 20964 h 37372"/>
                  <a:gd name="connsiteX153" fmla="*/ 35392 w 69570"/>
                  <a:gd name="connsiteY153" fmla="*/ 21415 h 37372"/>
                  <a:gd name="connsiteX154" fmla="*/ 34929 w 69570"/>
                  <a:gd name="connsiteY154" fmla="*/ 21601 h 37372"/>
                  <a:gd name="connsiteX155" fmla="*/ 34304 w 69570"/>
                  <a:gd name="connsiteY155" fmla="*/ 21739 h 37372"/>
                  <a:gd name="connsiteX156" fmla="*/ 33772 w 69570"/>
                  <a:gd name="connsiteY156" fmla="*/ 21763 h 37372"/>
                  <a:gd name="connsiteX157" fmla="*/ 33090 w 69570"/>
                  <a:gd name="connsiteY157" fmla="*/ 21751 h 37372"/>
                  <a:gd name="connsiteX158" fmla="*/ 32395 w 69570"/>
                  <a:gd name="connsiteY158" fmla="*/ 21601 h 37372"/>
                  <a:gd name="connsiteX159" fmla="*/ 31400 w 69570"/>
                  <a:gd name="connsiteY159" fmla="*/ 21196 h 37372"/>
                  <a:gd name="connsiteX160" fmla="*/ 30984 w 69570"/>
                  <a:gd name="connsiteY160" fmla="*/ 20964 h 37372"/>
                  <a:gd name="connsiteX161" fmla="*/ 29769 w 69570"/>
                  <a:gd name="connsiteY161" fmla="*/ 20073 h 37372"/>
                  <a:gd name="connsiteX162" fmla="*/ 29445 w 69570"/>
                  <a:gd name="connsiteY162" fmla="*/ 19888 h 37372"/>
                  <a:gd name="connsiteX163" fmla="*/ 24239 w 69570"/>
                  <a:gd name="connsiteY163" fmla="*/ 17123 h 37372"/>
                  <a:gd name="connsiteX164" fmla="*/ 23776 w 69570"/>
                  <a:gd name="connsiteY164" fmla="*/ 16880 h 37372"/>
                  <a:gd name="connsiteX165" fmla="*/ 23336 w 69570"/>
                  <a:gd name="connsiteY165" fmla="*/ 16637 h 37372"/>
                  <a:gd name="connsiteX166" fmla="*/ 22295 w 69570"/>
                  <a:gd name="connsiteY166" fmla="*/ 16140 h 37372"/>
                  <a:gd name="connsiteX167" fmla="*/ 20560 w 69570"/>
                  <a:gd name="connsiteY167" fmla="*/ 15168 h 37372"/>
                  <a:gd name="connsiteX168" fmla="*/ 20409 w 69570"/>
                  <a:gd name="connsiteY168" fmla="*/ 15110 h 37372"/>
                  <a:gd name="connsiteX169" fmla="*/ 17945 w 69570"/>
                  <a:gd name="connsiteY169" fmla="*/ 14763 h 37372"/>
                  <a:gd name="connsiteX170" fmla="*/ 16753 w 69570"/>
                  <a:gd name="connsiteY170" fmla="*/ 15365 h 37372"/>
                  <a:gd name="connsiteX171" fmla="*/ 16429 w 69570"/>
                  <a:gd name="connsiteY171" fmla="*/ 15550 h 37372"/>
                  <a:gd name="connsiteX172" fmla="*/ 12229 w 69570"/>
                  <a:gd name="connsiteY172" fmla="*/ 18662 h 37372"/>
                  <a:gd name="connsiteX173" fmla="*/ 11616 w 69570"/>
                  <a:gd name="connsiteY173" fmla="*/ 19055 h 37372"/>
                  <a:gd name="connsiteX174" fmla="*/ 10124 w 69570"/>
                  <a:gd name="connsiteY174" fmla="*/ 19264 h 37372"/>
                  <a:gd name="connsiteX175" fmla="*/ 9603 w 69570"/>
                  <a:gd name="connsiteY175" fmla="*/ 19148 h 37372"/>
                  <a:gd name="connsiteX176" fmla="*/ 8758 w 69570"/>
                  <a:gd name="connsiteY176" fmla="*/ 18801 h 37372"/>
                  <a:gd name="connsiteX177" fmla="*/ 8053 w 69570"/>
                  <a:gd name="connsiteY177" fmla="*/ 18361 h 37372"/>
                  <a:gd name="connsiteX178" fmla="*/ 8134 w 69570"/>
                  <a:gd name="connsiteY178" fmla="*/ 18396 h 37372"/>
                  <a:gd name="connsiteX179" fmla="*/ 7902 w 69570"/>
                  <a:gd name="connsiteY179" fmla="*/ 18257 h 37372"/>
                  <a:gd name="connsiteX180" fmla="*/ 7335 w 69570"/>
                  <a:gd name="connsiteY180" fmla="*/ 18107 h 37372"/>
                  <a:gd name="connsiteX181" fmla="*/ 6236 w 69570"/>
                  <a:gd name="connsiteY181" fmla="*/ 18905 h 37372"/>
                  <a:gd name="connsiteX182" fmla="*/ 6259 w 69570"/>
                  <a:gd name="connsiteY182" fmla="*/ 21196 h 37372"/>
                  <a:gd name="connsiteX183" fmla="*/ 6201 w 69570"/>
                  <a:gd name="connsiteY183" fmla="*/ 22133 h 37372"/>
                  <a:gd name="connsiteX184" fmla="*/ 4316 w 69570"/>
                  <a:gd name="connsiteY184" fmla="*/ 32129 h 37372"/>
                  <a:gd name="connsiteX185" fmla="*/ 6282 w 69570"/>
                  <a:gd name="connsiteY185" fmla="*/ 31458 h 37372"/>
                  <a:gd name="connsiteX186" fmla="*/ 7034 w 69570"/>
                  <a:gd name="connsiteY186" fmla="*/ 31377 h 37372"/>
                  <a:gd name="connsiteX187" fmla="*/ 8643 w 69570"/>
                  <a:gd name="connsiteY187" fmla="*/ 31493 h 37372"/>
                  <a:gd name="connsiteX188" fmla="*/ 9302 w 69570"/>
                  <a:gd name="connsiteY188" fmla="*/ 31597 h 37372"/>
                  <a:gd name="connsiteX189" fmla="*/ 9996 w 69570"/>
                  <a:gd name="connsiteY189" fmla="*/ 31828 h 37372"/>
                  <a:gd name="connsiteX190" fmla="*/ 11848 w 69570"/>
                  <a:gd name="connsiteY190" fmla="*/ 32870 h 37372"/>
                  <a:gd name="connsiteX191" fmla="*/ 13282 w 69570"/>
                  <a:gd name="connsiteY191" fmla="*/ 32800 h 37372"/>
                  <a:gd name="connsiteX192" fmla="*/ 13421 w 69570"/>
                  <a:gd name="connsiteY192" fmla="*/ 32777 h 37372"/>
                  <a:gd name="connsiteX193" fmla="*/ 15075 w 69570"/>
                  <a:gd name="connsiteY193" fmla="*/ 31990 h 37372"/>
                  <a:gd name="connsiteX194" fmla="*/ 15908 w 69570"/>
                  <a:gd name="connsiteY194" fmla="*/ 31794 h 37372"/>
                  <a:gd name="connsiteX195" fmla="*/ 16406 w 69570"/>
                  <a:gd name="connsiteY195" fmla="*/ 31782 h 37372"/>
                  <a:gd name="connsiteX196" fmla="*/ 17019 w 69570"/>
                  <a:gd name="connsiteY196" fmla="*/ 31875 h 37372"/>
                  <a:gd name="connsiteX197" fmla="*/ 18570 w 69570"/>
                  <a:gd name="connsiteY197" fmla="*/ 32326 h 37372"/>
                  <a:gd name="connsiteX198" fmla="*/ 19055 w 69570"/>
                  <a:gd name="connsiteY198" fmla="*/ 32476 h 37372"/>
                  <a:gd name="connsiteX199" fmla="*/ 19565 w 69570"/>
                  <a:gd name="connsiteY199" fmla="*/ 32627 h 37372"/>
                  <a:gd name="connsiteX200" fmla="*/ 21913 w 69570"/>
                  <a:gd name="connsiteY200" fmla="*/ 33298 h 37372"/>
                  <a:gd name="connsiteX201" fmla="*/ 23602 w 69570"/>
                  <a:gd name="connsiteY201" fmla="*/ 32812 h 37372"/>
                  <a:gd name="connsiteX202" fmla="*/ 23857 w 69570"/>
                  <a:gd name="connsiteY202" fmla="*/ 32742 h 37372"/>
                  <a:gd name="connsiteX203" fmla="*/ 24551 w 69570"/>
                  <a:gd name="connsiteY203" fmla="*/ 32314 h 37372"/>
                  <a:gd name="connsiteX204" fmla="*/ 24979 w 69570"/>
                  <a:gd name="connsiteY204" fmla="*/ 32060 h 37372"/>
                  <a:gd name="connsiteX205" fmla="*/ 25396 w 69570"/>
                  <a:gd name="connsiteY205" fmla="*/ 31782 h 37372"/>
                  <a:gd name="connsiteX206" fmla="*/ 28022 w 69570"/>
                  <a:gd name="connsiteY206" fmla="*/ 29977 h 37372"/>
                  <a:gd name="connsiteX207" fmla="*/ 28971 w 69570"/>
                  <a:gd name="connsiteY207" fmla="*/ 29630 h 37372"/>
                  <a:gd name="connsiteX208" fmla="*/ 29457 w 69570"/>
                  <a:gd name="connsiteY208" fmla="*/ 29595 h 37372"/>
                  <a:gd name="connsiteX209" fmla="*/ 30116 w 69570"/>
                  <a:gd name="connsiteY209" fmla="*/ 29630 h 37372"/>
                  <a:gd name="connsiteX210" fmla="*/ 30440 w 69570"/>
                  <a:gd name="connsiteY210" fmla="*/ 29711 h 37372"/>
                  <a:gd name="connsiteX211" fmla="*/ 30579 w 69570"/>
                  <a:gd name="connsiteY211" fmla="*/ 29711 h 37372"/>
                  <a:gd name="connsiteX212" fmla="*/ 30903 w 69570"/>
                  <a:gd name="connsiteY212" fmla="*/ 29653 h 37372"/>
                  <a:gd name="connsiteX213" fmla="*/ 31597 w 69570"/>
                  <a:gd name="connsiteY213" fmla="*/ 29584 h 37372"/>
                  <a:gd name="connsiteX214" fmla="*/ 33460 w 69570"/>
                  <a:gd name="connsiteY214" fmla="*/ 29561 h 37372"/>
                  <a:gd name="connsiteX215" fmla="*/ 33969 w 69570"/>
                  <a:gd name="connsiteY215" fmla="*/ 29641 h 37372"/>
                  <a:gd name="connsiteX216" fmla="*/ 34987 w 69570"/>
                  <a:gd name="connsiteY216" fmla="*/ 29954 h 37372"/>
                  <a:gd name="connsiteX217" fmla="*/ 35670 w 69570"/>
                  <a:gd name="connsiteY217" fmla="*/ 30220 h 37372"/>
                  <a:gd name="connsiteX218" fmla="*/ 36769 w 69570"/>
                  <a:gd name="connsiteY218" fmla="*/ 30764 h 37372"/>
                  <a:gd name="connsiteX219" fmla="*/ 37474 w 69570"/>
                  <a:gd name="connsiteY219" fmla="*/ 31250 h 37372"/>
                  <a:gd name="connsiteX220" fmla="*/ 38192 w 69570"/>
                  <a:gd name="connsiteY220" fmla="*/ 31840 h 37372"/>
                  <a:gd name="connsiteX221" fmla="*/ 38562 w 69570"/>
                  <a:gd name="connsiteY221" fmla="*/ 32268 h 37372"/>
                  <a:gd name="connsiteX222" fmla="*/ 38828 w 69570"/>
                  <a:gd name="connsiteY222" fmla="*/ 31990 h 37372"/>
                  <a:gd name="connsiteX223" fmla="*/ 40031 w 69570"/>
                  <a:gd name="connsiteY223" fmla="*/ 30949 h 37372"/>
                  <a:gd name="connsiteX224" fmla="*/ 40668 w 69570"/>
                  <a:gd name="connsiteY224" fmla="*/ 30509 h 37372"/>
                  <a:gd name="connsiteX225" fmla="*/ 41721 w 69570"/>
                  <a:gd name="connsiteY225" fmla="*/ 29977 h 37372"/>
                  <a:gd name="connsiteX226" fmla="*/ 41929 w 69570"/>
                  <a:gd name="connsiteY226" fmla="*/ 29815 h 37372"/>
                  <a:gd name="connsiteX227" fmla="*/ 44486 w 69570"/>
                  <a:gd name="connsiteY227" fmla="*/ 27490 h 37372"/>
                  <a:gd name="connsiteX228" fmla="*/ 44648 w 69570"/>
                  <a:gd name="connsiteY228" fmla="*/ 27293 h 37372"/>
                  <a:gd name="connsiteX229" fmla="*/ 45319 w 69570"/>
                  <a:gd name="connsiteY229" fmla="*/ 26228 h 37372"/>
                  <a:gd name="connsiteX230" fmla="*/ 45284 w 69570"/>
                  <a:gd name="connsiteY230" fmla="*/ 26136 h 37372"/>
                  <a:gd name="connsiteX231" fmla="*/ 45214 w 69570"/>
                  <a:gd name="connsiteY231" fmla="*/ 26032 h 37372"/>
                  <a:gd name="connsiteX232" fmla="*/ 44254 w 69570"/>
                  <a:gd name="connsiteY232" fmla="*/ 25141 h 37372"/>
                  <a:gd name="connsiteX233" fmla="*/ 43803 w 69570"/>
                  <a:gd name="connsiteY233" fmla="*/ 24516 h 37372"/>
                  <a:gd name="connsiteX234" fmla="*/ 43572 w 69570"/>
                  <a:gd name="connsiteY234" fmla="*/ 24030 h 37372"/>
                  <a:gd name="connsiteX235" fmla="*/ 43155 w 69570"/>
                  <a:gd name="connsiteY235" fmla="*/ 22839 h 37372"/>
                  <a:gd name="connsiteX236" fmla="*/ 42970 w 69570"/>
                  <a:gd name="connsiteY236" fmla="*/ 22202 h 37372"/>
                  <a:gd name="connsiteX237" fmla="*/ 42727 w 69570"/>
                  <a:gd name="connsiteY237" fmla="*/ 20987 h 37372"/>
                  <a:gd name="connsiteX238" fmla="*/ 42692 w 69570"/>
                  <a:gd name="connsiteY238" fmla="*/ 20201 h 37372"/>
                  <a:gd name="connsiteX239" fmla="*/ 44069 w 69570"/>
                  <a:gd name="connsiteY239" fmla="*/ 18234 h 37372"/>
                  <a:gd name="connsiteX240" fmla="*/ 45492 w 69570"/>
                  <a:gd name="connsiteY240" fmla="*/ 17771 h 37372"/>
                  <a:gd name="connsiteX241" fmla="*/ 45781 w 69570"/>
                  <a:gd name="connsiteY241" fmla="*/ 17632 h 37372"/>
                  <a:gd name="connsiteX242" fmla="*/ 46603 w 69570"/>
                  <a:gd name="connsiteY242" fmla="*/ 17146 h 37372"/>
                  <a:gd name="connsiteX243" fmla="*/ 47031 w 69570"/>
                  <a:gd name="connsiteY243" fmla="*/ 16892 h 37372"/>
                  <a:gd name="connsiteX244" fmla="*/ 47447 w 69570"/>
                  <a:gd name="connsiteY244" fmla="*/ 16626 h 37372"/>
                  <a:gd name="connsiteX245" fmla="*/ 49241 w 69570"/>
                  <a:gd name="connsiteY245" fmla="*/ 15446 h 37372"/>
                  <a:gd name="connsiteX246" fmla="*/ 49831 w 69570"/>
                  <a:gd name="connsiteY246" fmla="*/ 15110 h 37372"/>
                  <a:gd name="connsiteX247" fmla="*/ 51983 w 69570"/>
                  <a:gd name="connsiteY247" fmla="*/ 14173 h 37372"/>
                  <a:gd name="connsiteX248" fmla="*/ 52480 w 69570"/>
                  <a:gd name="connsiteY248" fmla="*/ 14022 h 37372"/>
                  <a:gd name="connsiteX249" fmla="*/ 54852 w 69570"/>
                  <a:gd name="connsiteY249" fmla="*/ 13687 h 37372"/>
                  <a:gd name="connsiteX250" fmla="*/ 56992 w 69570"/>
                  <a:gd name="connsiteY250" fmla="*/ 13629 h 37372"/>
                  <a:gd name="connsiteX251" fmla="*/ 57559 w 69570"/>
                  <a:gd name="connsiteY251" fmla="*/ 13698 h 37372"/>
                  <a:gd name="connsiteX252" fmla="*/ 58300 w 69570"/>
                  <a:gd name="connsiteY252" fmla="*/ 13895 h 37372"/>
                  <a:gd name="connsiteX253" fmla="*/ 59063 w 69570"/>
                  <a:gd name="connsiteY253" fmla="*/ 13062 h 37372"/>
                  <a:gd name="connsiteX254" fmla="*/ 59399 w 69570"/>
                  <a:gd name="connsiteY254" fmla="*/ 12796 h 37372"/>
                  <a:gd name="connsiteX255" fmla="*/ 60649 w 69570"/>
                  <a:gd name="connsiteY255" fmla="*/ 11975 h 37372"/>
                  <a:gd name="connsiteX256" fmla="*/ 60938 w 69570"/>
                  <a:gd name="connsiteY256" fmla="*/ 11732 h 37372"/>
                  <a:gd name="connsiteX257" fmla="*/ 61713 w 69570"/>
                  <a:gd name="connsiteY257" fmla="*/ 11037 h 37372"/>
                  <a:gd name="connsiteX258" fmla="*/ 62106 w 69570"/>
                  <a:gd name="connsiteY258" fmla="*/ 10690 h 37372"/>
                  <a:gd name="connsiteX259" fmla="*/ 62476 w 69570"/>
                  <a:gd name="connsiteY259" fmla="*/ 10355 h 37372"/>
                  <a:gd name="connsiteX260" fmla="*/ 62881 w 69570"/>
                  <a:gd name="connsiteY260" fmla="*/ 9996 h 37372"/>
                  <a:gd name="connsiteX261" fmla="*/ 63252 w 69570"/>
                  <a:gd name="connsiteY261" fmla="*/ 9649 h 37372"/>
                  <a:gd name="connsiteX262" fmla="*/ 64027 w 69570"/>
                  <a:gd name="connsiteY262" fmla="*/ 8897 h 37372"/>
                  <a:gd name="connsiteX263" fmla="*/ 64316 w 69570"/>
                  <a:gd name="connsiteY263" fmla="*/ 8666 h 37372"/>
                  <a:gd name="connsiteX264" fmla="*/ 61632 w 69570"/>
                  <a:gd name="connsiteY264" fmla="*/ 6456 h 37372"/>
                  <a:gd name="connsiteX265" fmla="*/ 61308 w 69570"/>
                  <a:gd name="connsiteY265" fmla="*/ 6259 h 37372"/>
                  <a:gd name="connsiteX266" fmla="*/ 57617 w 69570"/>
                  <a:gd name="connsiteY266" fmla="*/ 4015 h 37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69570" h="37372">
                    <a:moveTo>
                      <a:pt x="33633" y="17759"/>
                    </a:moveTo>
                    <a:lnTo>
                      <a:pt x="49542" y="1840"/>
                    </a:lnTo>
                    <a:cubicBezTo>
                      <a:pt x="49646" y="1735"/>
                      <a:pt x="49773" y="1631"/>
                      <a:pt x="49900" y="1550"/>
                    </a:cubicBezTo>
                    <a:lnTo>
                      <a:pt x="50340" y="1284"/>
                    </a:lnTo>
                    <a:cubicBezTo>
                      <a:pt x="50456" y="1203"/>
                      <a:pt x="50583" y="1145"/>
                      <a:pt x="50699" y="1099"/>
                    </a:cubicBezTo>
                    <a:lnTo>
                      <a:pt x="53209" y="174"/>
                    </a:lnTo>
                    <a:cubicBezTo>
                      <a:pt x="53360" y="116"/>
                      <a:pt x="53522" y="81"/>
                      <a:pt x="53660" y="69"/>
                    </a:cubicBezTo>
                    <a:lnTo>
                      <a:pt x="54193" y="0"/>
                    </a:lnTo>
                    <a:lnTo>
                      <a:pt x="55512" y="0"/>
                    </a:lnTo>
                    <a:lnTo>
                      <a:pt x="58288" y="35"/>
                    </a:lnTo>
                    <a:cubicBezTo>
                      <a:pt x="58612" y="58"/>
                      <a:pt x="58925" y="150"/>
                      <a:pt x="59214" y="324"/>
                    </a:cubicBezTo>
                    <a:lnTo>
                      <a:pt x="61956" y="2002"/>
                    </a:lnTo>
                    <a:lnTo>
                      <a:pt x="64004" y="3297"/>
                    </a:lnTo>
                    <a:lnTo>
                      <a:pt x="68562" y="7034"/>
                    </a:lnTo>
                    <a:lnTo>
                      <a:pt x="69095" y="7613"/>
                    </a:lnTo>
                    <a:cubicBezTo>
                      <a:pt x="69465" y="8052"/>
                      <a:pt x="69638" y="8631"/>
                      <a:pt x="69546" y="9209"/>
                    </a:cubicBezTo>
                    <a:cubicBezTo>
                      <a:pt x="69465" y="9788"/>
                      <a:pt x="69129" y="10297"/>
                      <a:pt x="68655" y="10609"/>
                    </a:cubicBezTo>
                    <a:lnTo>
                      <a:pt x="68204" y="10887"/>
                    </a:lnTo>
                    <a:lnTo>
                      <a:pt x="67614" y="11199"/>
                    </a:lnTo>
                    <a:lnTo>
                      <a:pt x="67301" y="11384"/>
                    </a:lnTo>
                    <a:lnTo>
                      <a:pt x="66619" y="11894"/>
                    </a:lnTo>
                    <a:lnTo>
                      <a:pt x="65138" y="13294"/>
                    </a:lnTo>
                    <a:lnTo>
                      <a:pt x="63506" y="14751"/>
                    </a:lnTo>
                    <a:lnTo>
                      <a:pt x="62870" y="15284"/>
                    </a:lnTo>
                    <a:lnTo>
                      <a:pt x="61690" y="16036"/>
                    </a:lnTo>
                    <a:lnTo>
                      <a:pt x="61505" y="16232"/>
                    </a:lnTo>
                    <a:lnTo>
                      <a:pt x="61181" y="16591"/>
                    </a:lnTo>
                    <a:lnTo>
                      <a:pt x="60868" y="16926"/>
                    </a:lnTo>
                    <a:lnTo>
                      <a:pt x="60602" y="17285"/>
                    </a:lnTo>
                    <a:cubicBezTo>
                      <a:pt x="60197" y="17817"/>
                      <a:pt x="59561" y="18118"/>
                      <a:pt x="58890" y="18072"/>
                    </a:cubicBezTo>
                    <a:lnTo>
                      <a:pt x="58404" y="18049"/>
                    </a:lnTo>
                    <a:cubicBezTo>
                      <a:pt x="58254" y="18049"/>
                      <a:pt x="58115" y="18026"/>
                      <a:pt x="57976" y="17979"/>
                    </a:cubicBezTo>
                    <a:lnTo>
                      <a:pt x="57455" y="17829"/>
                    </a:lnTo>
                    <a:cubicBezTo>
                      <a:pt x="57455" y="17829"/>
                      <a:pt x="56946" y="17678"/>
                      <a:pt x="56993" y="17690"/>
                    </a:cubicBezTo>
                    <a:lnTo>
                      <a:pt x="56738" y="17621"/>
                    </a:lnTo>
                    <a:lnTo>
                      <a:pt x="55014" y="17655"/>
                    </a:lnTo>
                    <a:lnTo>
                      <a:pt x="53267" y="17921"/>
                    </a:lnTo>
                    <a:lnTo>
                      <a:pt x="53024" y="18026"/>
                    </a:lnTo>
                    <a:lnTo>
                      <a:pt x="51647" y="18627"/>
                    </a:lnTo>
                    <a:lnTo>
                      <a:pt x="51324" y="18801"/>
                    </a:lnTo>
                    <a:lnTo>
                      <a:pt x="49600" y="19934"/>
                    </a:lnTo>
                    <a:lnTo>
                      <a:pt x="47691" y="21080"/>
                    </a:lnTo>
                    <a:lnTo>
                      <a:pt x="47008" y="21415"/>
                    </a:lnTo>
                    <a:lnTo>
                      <a:pt x="46904" y="21439"/>
                    </a:lnTo>
                    <a:lnTo>
                      <a:pt x="46915" y="21531"/>
                    </a:lnTo>
                    <a:lnTo>
                      <a:pt x="47228" y="22387"/>
                    </a:lnTo>
                    <a:lnTo>
                      <a:pt x="47239" y="22422"/>
                    </a:lnTo>
                    <a:lnTo>
                      <a:pt x="48119" y="23243"/>
                    </a:lnTo>
                    <a:cubicBezTo>
                      <a:pt x="48269" y="23382"/>
                      <a:pt x="48385" y="23521"/>
                      <a:pt x="48477" y="23683"/>
                    </a:cubicBezTo>
                    <a:lnTo>
                      <a:pt x="48743" y="24134"/>
                    </a:lnTo>
                    <a:lnTo>
                      <a:pt x="49287" y="25314"/>
                    </a:lnTo>
                    <a:cubicBezTo>
                      <a:pt x="49449" y="25673"/>
                      <a:pt x="49496" y="26066"/>
                      <a:pt x="49438" y="26448"/>
                    </a:cubicBezTo>
                    <a:lnTo>
                      <a:pt x="49368" y="26911"/>
                    </a:lnTo>
                    <a:cubicBezTo>
                      <a:pt x="49334" y="27177"/>
                      <a:pt x="49218" y="27443"/>
                      <a:pt x="49091" y="27675"/>
                    </a:cubicBezTo>
                    <a:lnTo>
                      <a:pt x="47945" y="29479"/>
                    </a:lnTo>
                    <a:lnTo>
                      <a:pt x="47263" y="30312"/>
                    </a:lnTo>
                    <a:lnTo>
                      <a:pt x="46071" y="31400"/>
                    </a:lnTo>
                    <a:cubicBezTo>
                      <a:pt x="46071" y="31400"/>
                      <a:pt x="45666" y="31759"/>
                      <a:pt x="45678" y="31747"/>
                    </a:cubicBezTo>
                    <a:lnTo>
                      <a:pt x="44497" y="32835"/>
                    </a:lnTo>
                    <a:cubicBezTo>
                      <a:pt x="44428" y="32904"/>
                      <a:pt x="44347" y="32973"/>
                      <a:pt x="44266" y="33020"/>
                    </a:cubicBezTo>
                    <a:lnTo>
                      <a:pt x="43583" y="33459"/>
                    </a:lnTo>
                    <a:lnTo>
                      <a:pt x="42739" y="33876"/>
                    </a:lnTo>
                    <a:lnTo>
                      <a:pt x="42507" y="34038"/>
                    </a:lnTo>
                    <a:lnTo>
                      <a:pt x="41547" y="34871"/>
                    </a:lnTo>
                    <a:lnTo>
                      <a:pt x="41512" y="34929"/>
                    </a:lnTo>
                    <a:lnTo>
                      <a:pt x="41177" y="35704"/>
                    </a:lnTo>
                    <a:cubicBezTo>
                      <a:pt x="41073" y="35947"/>
                      <a:pt x="40911" y="36167"/>
                      <a:pt x="40714" y="36363"/>
                    </a:cubicBezTo>
                    <a:lnTo>
                      <a:pt x="40402" y="36653"/>
                    </a:lnTo>
                    <a:cubicBezTo>
                      <a:pt x="39951" y="37081"/>
                      <a:pt x="39337" y="37277"/>
                      <a:pt x="38713" y="37185"/>
                    </a:cubicBezTo>
                    <a:lnTo>
                      <a:pt x="38180" y="37104"/>
                    </a:lnTo>
                    <a:cubicBezTo>
                      <a:pt x="37787" y="37035"/>
                      <a:pt x="37428" y="36861"/>
                      <a:pt x="37139" y="36606"/>
                    </a:cubicBezTo>
                    <a:lnTo>
                      <a:pt x="36746" y="36248"/>
                    </a:lnTo>
                    <a:lnTo>
                      <a:pt x="35901" y="35368"/>
                    </a:lnTo>
                    <a:lnTo>
                      <a:pt x="35508" y="34906"/>
                    </a:lnTo>
                    <a:lnTo>
                      <a:pt x="35300" y="34674"/>
                    </a:lnTo>
                    <a:lnTo>
                      <a:pt x="35033" y="34478"/>
                    </a:lnTo>
                    <a:lnTo>
                      <a:pt x="34756" y="34281"/>
                    </a:lnTo>
                    <a:lnTo>
                      <a:pt x="34004" y="33911"/>
                    </a:lnTo>
                    <a:lnTo>
                      <a:pt x="33668" y="33772"/>
                    </a:lnTo>
                    <a:lnTo>
                      <a:pt x="32986" y="33564"/>
                    </a:lnTo>
                    <a:lnTo>
                      <a:pt x="32777" y="33564"/>
                    </a:lnTo>
                    <a:lnTo>
                      <a:pt x="31840" y="33587"/>
                    </a:lnTo>
                    <a:lnTo>
                      <a:pt x="31447" y="33621"/>
                    </a:lnTo>
                    <a:lnTo>
                      <a:pt x="30996" y="33691"/>
                    </a:lnTo>
                    <a:cubicBezTo>
                      <a:pt x="30857" y="33714"/>
                      <a:pt x="30730" y="33726"/>
                      <a:pt x="30591" y="33726"/>
                    </a:cubicBezTo>
                    <a:lnTo>
                      <a:pt x="30058" y="33702"/>
                    </a:lnTo>
                    <a:cubicBezTo>
                      <a:pt x="29943" y="33702"/>
                      <a:pt x="29804" y="33691"/>
                      <a:pt x="29688" y="33668"/>
                    </a:cubicBezTo>
                    <a:lnTo>
                      <a:pt x="27108" y="35438"/>
                    </a:lnTo>
                    <a:lnTo>
                      <a:pt x="25685" y="36294"/>
                    </a:lnTo>
                    <a:cubicBezTo>
                      <a:pt x="25535" y="36387"/>
                      <a:pt x="25396" y="36456"/>
                      <a:pt x="25234" y="36502"/>
                    </a:cubicBezTo>
                    <a:lnTo>
                      <a:pt x="24725" y="36653"/>
                    </a:lnTo>
                    <a:lnTo>
                      <a:pt x="22608" y="37254"/>
                    </a:lnTo>
                    <a:cubicBezTo>
                      <a:pt x="22399" y="37312"/>
                      <a:pt x="22168" y="37335"/>
                      <a:pt x="21937" y="37324"/>
                    </a:cubicBezTo>
                    <a:lnTo>
                      <a:pt x="21416" y="37289"/>
                    </a:lnTo>
                    <a:cubicBezTo>
                      <a:pt x="21277" y="37289"/>
                      <a:pt x="21138" y="37266"/>
                      <a:pt x="20999" y="37220"/>
                    </a:cubicBezTo>
                    <a:lnTo>
                      <a:pt x="18940" y="36641"/>
                    </a:lnTo>
                    <a:lnTo>
                      <a:pt x="16279" y="35854"/>
                    </a:lnTo>
                    <a:lnTo>
                      <a:pt x="14833" y="36549"/>
                    </a:lnTo>
                    <a:cubicBezTo>
                      <a:pt x="14659" y="36630"/>
                      <a:pt x="14463" y="36687"/>
                      <a:pt x="14254" y="36722"/>
                    </a:cubicBezTo>
                    <a:lnTo>
                      <a:pt x="13549" y="36815"/>
                    </a:lnTo>
                    <a:lnTo>
                      <a:pt x="11373" y="36907"/>
                    </a:lnTo>
                    <a:cubicBezTo>
                      <a:pt x="11003" y="36919"/>
                      <a:pt x="10633" y="36826"/>
                      <a:pt x="10332" y="36653"/>
                    </a:cubicBezTo>
                    <a:lnTo>
                      <a:pt x="8307" y="35519"/>
                    </a:lnTo>
                    <a:lnTo>
                      <a:pt x="8227" y="35507"/>
                    </a:lnTo>
                    <a:lnTo>
                      <a:pt x="7081" y="35415"/>
                    </a:lnTo>
                    <a:lnTo>
                      <a:pt x="6977" y="35449"/>
                    </a:lnTo>
                    <a:lnTo>
                      <a:pt x="5716" y="35889"/>
                    </a:lnTo>
                    <a:lnTo>
                      <a:pt x="5484" y="36040"/>
                    </a:lnTo>
                    <a:lnTo>
                      <a:pt x="4131" y="36919"/>
                    </a:lnTo>
                    <a:cubicBezTo>
                      <a:pt x="3981" y="37023"/>
                      <a:pt x="3807" y="37104"/>
                      <a:pt x="3633" y="37162"/>
                    </a:cubicBezTo>
                    <a:lnTo>
                      <a:pt x="3228" y="37277"/>
                    </a:lnTo>
                    <a:cubicBezTo>
                      <a:pt x="2210" y="37602"/>
                      <a:pt x="1123" y="37069"/>
                      <a:pt x="752" y="36074"/>
                    </a:cubicBezTo>
                    <a:lnTo>
                      <a:pt x="186" y="34559"/>
                    </a:lnTo>
                    <a:cubicBezTo>
                      <a:pt x="116" y="34408"/>
                      <a:pt x="81" y="34235"/>
                      <a:pt x="70" y="34073"/>
                    </a:cubicBezTo>
                    <a:lnTo>
                      <a:pt x="12" y="33564"/>
                    </a:lnTo>
                    <a:cubicBezTo>
                      <a:pt x="-11" y="33367"/>
                      <a:pt x="0" y="33159"/>
                      <a:pt x="35" y="32974"/>
                    </a:cubicBezTo>
                    <a:lnTo>
                      <a:pt x="2187" y="21520"/>
                    </a:lnTo>
                    <a:lnTo>
                      <a:pt x="2199" y="21184"/>
                    </a:lnTo>
                    <a:lnTo>
                      <a:pt x="2164" y="18026"/>
                    </a:lnTo>
                    <a:cubicBezTo>
                      <a:pt x="2152" y="17609"/>
                      <a:pt x="2268" y="17204"/>
                      <a:pt x="2511" y="16880"/>
                    </a:cubicBezTo>
                    <a:lnTo>
                      <a:pt x="2766" y="16487"/>
                    </a:lnTo>
                    <a:cubicBezTo>
                      <a:pt x="2939" y="16232"/>
                      <a:pt x="3182" y="16024"/>
                      <a:pt x="3448" y="15862"/>
                    </a:cubicBezTo>
                    <a:lnTo>
                      <a:pt x="3818" y="15665"/>
                    </a:lnTo>
                    <a:lnTo>
                      <a:pt x="4131" y="15434"/>
                    </a:lnTo>
                    <a:lnTo>
                      <a:pt x="5427" y="14485"/>
                    </a:lnTo>
                    <a:cubicBezTo>
                      <a:pt x="5623" y="14323"/>
                      <a:pt x="5855" y="14219"/>
                      <a:pt x="6098" y="14150"/>
                    </a:cubicBezTo>
                    <a:lnTo>
                      <a:pt x="6560" y="14034"/>
                    </a:lnTo>
                    <a:cubicBezTo>
                      <a:pt x="6896" y="13941"/>
                      <a:pt x="7266" y="13941"/>
                      <a:pt x="7602" y="14034"/>
                    </a:cubicBezTo>
                    <a:lnTo>
                      <a:pt x="9152" y="14451"/>
                    </a:lnTo>
                    <a:cubicBezTo>
                      <a:pt x="9337" y="14508"/>
                      <a:pt x="9499" y="14566"/>
                      <a:pt x="9661" y="14659"/>
                    </a:cubicBezTo>
                    <a:lnTo>
                      <a:pt x="10286" y="15064"/>
                    </a:lnTo>
                    <a:lnTo>
                      <a:pt x="14069" y="12229"/>
                    </a:lnTo>
                    <a:lnTo>
                      <a:pt x="14752" y="11836"/>
                    </a:lnTo>
                    <a:lnTo>
                      <a:pt x="16267" y="11061"/>
                    </a:lnTo>
                    <a:lnTo>
                      <a:pt x="17031" y="10783"/>
                    </a:lnTo>
                    <a:cubicBezTo>
                      <a:pt x="17320" y="10690"/>
                      <a:pt x="17633" y="10667"/>
                      <a:pt x="17945" y="10702"/>
                    </a:cubicBezTo>
                    <a:lnTo>
                      <a:pt x="21127" y="11142"/>
                    </a:lnTo>
                    <a:cubicBezTo>
                      <a:pt x="21277" y="11165"/>
                      <a:pt x="21416" y="11199"/>
                      <a:pt x="21566" y="11246"/>
                    </a:cubicBezTo>
                    <a:lnTo>
                      <a:pt x="22330" y="11570"/>
                    </a:lnTo>
                    <a:lnTo>
                      <a:pt x="24135" y="12588"/>
                    </a:lnTo>
                    <a:lnTo>
                      <a:pt x="25049" y="13016"/>
                    </a:lnTo>
                    <a:lnTo>
                      <a:pt x="29399" y="15318"/>
                    </a:lnTo>
                    <a:lnTo>
                      <a:pt x="32002" y="16764"/>
                    </a:lnTo>
                    <a:lnTo>
                      <a:pt x="32847" y="17389"/>
                    </a:lnTo>
                    <a:lnTo>
                      <a:pt x="33055" y="17540"/>
                    </a:lnTo>
                    <a:lnTo>
                      <a:pt x="33495" y="17713"/>
                    </a:lnTo>
                    <a:lnTo>
                      <a:pt x="33576" y="17725"/>
                    </a:lnTo>
                    <a:close/>
                    <a:moveTo>
                      <a:pt x="57559" y="4026"/>
                    </a:moveTo>
                    <a:lnTo>
                      <a:pt x="54551" y="4003"/>
                    </a:lnTo>
                    <a:lnTo>
                      <a:pt x="54389" y="4026"/>
                    </a:lnTo>
                    <a:lnTo>
                      <a:pt x="52284" y="4801"/>
                    </a:lnTo>
                    <a:lnTo>
                      <a:pt x="52203" y="4836"/>
                    </a:lnTo>
                    <a:lnTo>
                      <a:pt x="36086" y="20964"/>
                    </a:lnTo>
                    <a:cubicBezTo>
                      <a:pt x="35889" y="21161"/>
                      <a:pt x="35646" y="21311"/>
                      <a:pt x="35392" y="21415"/>
                    </a:cubicBezTo>
                    <a:lnTo>
                      <a:pt x="34929" y="21601"/>
                    </a:lnTo>
                    <a:cubicBezTo>
                      <a:pt x="34732" y="21670"/>
                      <a:pt x="34513" y="21716"/>
                      <a:pt x="34304" y="21739"/>
                    </a:cubicBezTo>
                    <a:lnTo>
                      <a:pt x="33772" y="21763"/>
                    </a:lnTo>
                    <a:lnTo>
                      <a:pt x="33090" y="21751"/>
                    </a:lnTo>
                    <a:cubicBezTo>
                      <a:pt x="32847" y="21739"/>
                      <a:pt x="32627" y="21693"/>
                      <a:pt x="32395" y="21601"/>
                    </a:cubicBezTo>
                    <a:lnTo>
                      <a:pt x="31400" y="21196"/>
                    </a:lnTo>
                    <a:cubicBezTo>
                      <a:pt x="31250" y="21126"/>
                      <a:pt x="31111" y="21057"/>
                      <a:pt x="30984" y="20964"/>
                    </a:cubicBezTo>
                    <a:lnTo>
                      <a:pt x="29769" y="20073"/>
                    </a:lnTo>
                    <a:lnTo>
                      <a:pt x="29445" y="19888"/>
                    </a:lnTo>
                    <a:lnTo>
                      <a:pt x="24239" y="17123"/>
                    </a:lnTo>
                    <a:cubicBezTo>
                      <a:pt x="24239" y="17123"/>
                      <a:pt x="23753" y="16869"/>
                      <a:pt x="23776" y="16880"/>
                    </a:cubicBezTo>
                    <a:lnTo>
                      <a:pt x="23336" y="16637"/>
                    </a:lnTo>
                    <a:lnTo>
                      <a:pt x="22295" y="16140"/>
                    </a:lnTo>
                    <a:lnTo>
                      <a:pt x="20560" y="15168"/>
                    </a:lnTo>
                    <a:lnTo>
                      <a:pt x="20409" y="15110"/>
                    </a:lnTo>
                    <a:lnTo>
                      <a:pt x="17945" y="14763"/>
                    </a:lnTo>
                    <a:lnTo>
                      <a:pt x="16753" y="15365"/>
                    </a:lnTo>
                    <a:lnTo>
                      <a:pt x="16429" y="15550"/>
                    </a:lnTo>
                    <a:lnTo>
                      <a:pt x="12229" y="18662"/>
                    </a:lnTo>
                    <a:lnTo>
                      <a:pt x="11616" y="19055"/>
                    </a:lnTo>
                    <a:cubicBezTo>
                      <a:pt x="11165" y="19310"/>
                      <a:pt x="10621" y="19391"/>
                      <a:pt x="10124" y="19264"/>
                    </a:cubicBezTo>
                    <a:lnTo>
                      <a:pt x="9603" y="19148"/>
                    </a:lnTo>
                    <a:lnTo>
                      <a:pt x="8758" y="18801"/>
                    </a:lnTo>
                    <a:lnTo>
                      <a:pt x="8053" y="18361"/>
                    </a:lnTo>
                    <a:lnTo>
                      <a:pt x="8134" y="18396"/>
                    </a:lnTo>
                    <a:lnTo>
                      <a:pt x="7902" y="18257"/>
                    </a:lnTo>
                    <a:lnTo>
                      <a:pt x="7335" y="18107"/>
                    </a:lnTo>
                    <a:lnTo>
                      <a:pt x="6236" y="18905"/>
                    </a:lnTo>
                    <a:lnTo>
                      <a:pt x="6259" y="21196"/>
                    </a:lnTo>
                    <a:lnTo>
                      <a:pt x="6201" y="22133"/>
                    </a:lnTo>
                    <a:lnTo>
                      <a:pt x="4316" y="32129"/>
                    </a:lnTo>
                    <a:lnTo>
                      <a:pt x="6282" y="31458"/>
                    </a:lnTo>
                    <a:cubicBezTo>
                      <a:pt x="6525" y="31389"/>
                      <a:pt x="6780" y="31365"/>
                      <a:pt x="7034" y="31377"/>
                    </a:cubicBezTo>
                    <a:lnTo>
                      <a:pt x="8643" y="31493"/>
                    </a:lnTo>
                    <a:lnTo>
                      <a:pt x="9302" y="31597"/>
                    </a:lnTo>
                    <a:cubicBezTo>
                      <a:pt x="9545" y="31620"/>
                      <a:pt x="9788" y="31701"/>
                      <a:pt x="9996" y="31828"/>
                    </a:cubicBezTo>
                    <a:lnTo>
                      <a:pt x="11848" y="32870"/>
                    </a:lnTo>
                    <a:lnTo>
                      <a:pt x="13282" y="32800"/>
                    </a:lnTo>
                    <a:lnTo>
                      <a:pt x="13421" y="32777"/>
                    </a:lnTo>
                    <a:lnTo>
                      <a:pt x="15075" y="31990"/>
                    </a:lnTo>
                    <a:cubicBezTo>
                      <a:pt x="15330" y="31851"/>
                      <a:pt x="15608" y="31794"/>
                      <a:pt x="15908" y="31794"/>
                    </a:cubicBezTo>
                    <a:lnTo>
                      <a:pt x="16406" y="31782"/>
                    </a:lnTo>
                    <a:cubicBezTo>
                      <a:pt x="16614" y="31782"/>
                      <a:pt x="16834" y="31805"/>
                      <a:pt x="17019" y="31875"/>
                    </a:cubicBezTo>
                    <a:lnTo>
                      <a:pt x="18570" y="32326"/>
                    </a:lnTo>
                    <a:cubicBezTo>
                      <a:pt x="18570" y="32326"/>
                      <a:pt x="19079" y="32488"/>
                      <a:pt x="19055" y="32476"/>
                    </a:cubicBezTo>
                    <a:lnTo>
                      <a:pt x="19565" y="32627"/>
                    </a:lnTo>
                    <a:lnTo>
                      <a:pt x="21913" y="33298"/>
                    </a:lnTo>
                    <a:lnTo>
                      <a:pt x="23602" y="32812"/>
                    </a:lnTo>
                    <a:lnTo>
                      <a:pt x="23857" y="32742"/>
                    </a:lnTo>
                    <a:lnTo>
                      <a:pt x="24551" y="32314"/>
                    </a:lnTo>
                    <a:cubicBezTo>
                      <a:pt x="24551" y="32314"/>
                      <a:pt x="25014" y="32037"/>
                      <a:pt x="24979" y="32060"/>
                    </a:cubicBezTo>
                    <a:lnTo>
                      <a:pt x="25396" y="31782"/>
                    </a:lnTo>
                    <a:lnTo>
                      <a:pt x="28022" y="29977"/>
                    </a:lnTo>
                    <a:cubicBezTo>
                      <a:pt x="28300" y="29792"/>
                      <a:pt x="28624" y="29665"/>
                      <a:pt x="28971" y="29630"/>
                    </a:cubicBezTo>
                    <a:lnTo>
                      <a:pt x="29457" y="29595"/>
                    </a:lnTo>
                    <a:cubicBezTo>
                      <a:pt x="29688" y="29572"/>
                      <a:pt x="29896" y="29584"/>
                      <a:pt x="30116" y="29630"/>
                    </a:cubicBezTo>
                    <a:lnTo>
                      <a:pt x="30440" y="29711"/>
                    </a:lnTo>
                    <a:lnTo>
                      <a:pt x="30579" y="29711"/>
                    </a:lnTo>
                    <a:lnTo>
                      <a:pt x="30903" y="29653"/>
                    </a:lnTo>
                    <a:lnTo>
                      <a:pt x="31597" y="29584"/>
                    </a:lnTo>
                    <a:lnTo>
                      <a:pt x="33460" y="29561"/>
                    </a:lnTo>
                    <a:cubicBezTo>
                      <a:pt x="33633" y="29572"/>
                      <a:pt x="33795" y="29595"/>
                      <a:pt x="33969" y="29641"/>
                    </a:cubicBezTo>
                    <a:lnTo>
                      <a:pt x="34987" y="29954"/>
                    </a:lnTo>
                    <a:lnTo>
                      <a:pt x="35670" y="30220"/>
                    </a:lnTo>
                    <a:lnTo>
                      <a:pt x="36769" y="30764"/>
                    </a:lnTo>
                    <a:lnTo>
                      <a:pt x="37474" y="31250"/>
                    </a:lnTo>
                    <a:lnTo>
                      <a:pt x="38192" y="31840"/>
                    </a:lnTo>
                    <a:lnTo>
                      <a:pt x="38562" y="32268"/>
                    </a:lnTo>
                    <a:cubicBezTo>
                      <a:pt x="38643" y="32164"/>
                      <a:pt x="38724" y="32083"/>
                      <a:pt x="38828" y="31990"/>
                    </a:cubicBezTo>
                    <a:lnTo>
                      <a:pt x="40031" y="30949"/>
                    </a:lnTo>
                    <a:lnTo>
                      <a:pt x="40668" y="30509"/>
                    </a:lnTo>
                    <a:lnTo>
                      <a:pt x="41721" y="29977"/>
                    </a:lnTo>
                    <a:lnTo>
                      <a:pt x="41929" y="29815"/>
                    </a:lnTo>
                    <a:lnTo>
                      <a:pt x="44486" y="27490"/>
                    </a:lnTo>
                    <a:lnTo>
                      <a:pt x="44648" y="27293"/>
                    </a:lnTo>
                    <a:lnTo>
                      <a:pt x="45319" y="26228"/>
                    </a:lnTo>
                    <a:lnTo>
                      <a:pt x="45284" y="26136"/>
                    </a:lnTo>
                    <a:lnTo>
                      <a:pt x="45214" y="26032"/>
                    </a:lnTo>
                    <a:lnTo>
                      <a:pt x="44254" y="25141"/>
                    </a:lnTo>
                    <a:cubicBezTo>
                      <a:pt x="44058" y="24956"/>
                      <a:pt x="43907" y="24736"/>
                      <a:pt x="43803" y="24516"/>
                    </a:cubicBezTo>
                    <a:lnTo>
                      <a:pt x="43572" y="24030"/>
                    </a:lnTo>
                    <a:lnTo>
                      <a:pt x="43155" y="22839"/>
                    </a:lnTo>
                    <a:lnTo>
                      <a:pt x="42970" y="22202"/>
                    </a:lnTo>
                    <a:lnTo>
                      <a:pt x="42727" y="20987"/>
                    </a:lnTo>
                    <a:lnTo>
                      <a:pt x="42692" y="20201"/>
                    </a:lnTo>
                    <a:cubicBezTo>
                      <a:pt x="42669" y="19321"/>
                      <a:pt x="43225" y="18511"/>
                      <a:pt x="44069" y="18234"/>
                    </a:cubicBezTo>
                    <a:lnTo>
                      <a:pt x="45492" y="17771"/>
                    </a:lnTo>
                    <a:lnTo>
                      <a:pt x="45781" y="17632"/>
                    </a:lnTo>
                    <a:lnTo>
                      <a:pt x="46603" y="17146"/>
                    </a:lnTo>
                    <a:cubicBezTo>
                      <a:pt x="46603" y="17146"/>
                      <a:pt x="47054" y="16869"/>
                      <a:pt x="47031" y="16892"/>
                    </a:cubicBezTo>
                    <a:cubicBezTo>
                      <a:pt x="47031" y="16892"/>
                      <a:pt x="47482" y="16602"/>
                      <a:pt x="47447" y="16626"/>
                    </a:cubicBezTo>
                    <a:lnTo>
                      <a:pt x="49241" y="15446"/>
                    </a:lnTo>
                    <a:lnTo>
                      <a:pt x="49831" y="15110"/>
                    </a:lnTo>
                    <a:lnTo>
                      <a:pt x="51983" y="14173"/>
                    </a:lnTo>
                    <a:cubicBezTo>
                      <a:pt x="52145" y="14103"/>
                      <a:pt x="52307" y="14057"/>
                      <a:pt x="52480" y="14022"/>
                    </a:cubicBezTo>
                    <a:lnTo>
                      <a:pt x="54852" y="13687"/>
                    </a:lnTo>
                    <a:lnTo>
                      <a:pt x="56992" y="13629"/>
                    </a:lnTo>
                    <a:cubicBezTo>
                      <a:pt x="57178" y="13618"/>
                      <a:pt x="57363" y="13641"/>
                      <a:pt x="57559" y="13698"/>
                    </a:cubicBezTo>
                    <a:lnTo>
                      <a:pt x="58300" y="13895"/>
                    </a:lnTo>
                    <a:lnTo>
                      <a:pt x="59063" y="13062"/>
                    </a:lnTo>
                    <a:cubicBezTo>
                      <a:pt x="59167" y="12970"/>
                      <a:pt x="59272" y="12877"/>
                      <a:pt x="59399" y="12796"/>
                    </a:cubicBezTo>
                    <a:lnTo>
                      <a:pt x="60649" y="11975"/>
                    </a:lnTo>
                    <a:lnTo>
                      <a:pt x="60938" y="11732"/>
                    </a:lnTo>
                    <a:lnTo>
                      <a:pt x="61713" y="11037"/>
                    </a:lnTo>
                    <a:cubicBezTo>
                      <a:pt x="61713" y="11037"/>
                      <a:pt x="62118" y="10690"/>
                      <a:pt x="62106" y="10690"/>
                    </a:cubicBezTo>
                    <a:cubicBezTo>
                      <a:pt x="62106" y="10690"/>
                      <a:pt x="62511" y="10332"/>
                      <a:pt x="62476" y="10355"/>
                    </a:cubicBezTo>
                    <a:lnTo>
                      <a:pt x="62881" y="9996"/>
                    </a:lnTo>
                    <a:cubicBezTo>
                      <a:pt x="62881" y="9996"/>
                      <a:pt x="63275" y="9626"/>
                      <a:pt x="63252" y="9649"/>
                    </a:cubicBezTo>
                    <a:lnTo>
                      <a:pt x="64027" y="8897"/>
                    </a:lnTo>
                    <a:lnTo>
                      <a:pt x="64316" y="8666"/>
                    </a:lnTo>
                    <a:lnTo>
                      <a:pt x="61632" y="6456"/>
                    </a:lnTo>
                    <a:lnTo>
                      <a:pt x="61308" y="6259"/>
                    </a:lnTo>
                    <a:lnTo>
                      <a:pt x="57617" y="4015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xmlns="" id="{A02AF801-CC14-D3E6-28DC-926875A1ABA1}"/>
                  </a:ext>
                </a:extLst>
              </p:cNvPr>
              <p:cNvSpPr/>
              <p:nvPr/>
            </p:nvSpPr>
            <p:spPr>
              <a:xfrm>
                <a:off x="661088" y="2301189"/>
                <a:ext cx="952346" cy="742077"/>
              </a:xfrm>
              <a:custGeom>
                <a:avLst/>
                <a:gdLst>
                  <a:gd name="connsiteX0" fmla="*/ 490646 w 952345"/>
                  <a:gd name="connsiteY0" fmla="*/ 711 h 742078"/>
                  <a:gd name="connsiteX1" fmla="*/ 491005 w 952345"/>
                  <a:gd name="connsiteY1" fmla="*/ 503 h 742078"/>
                  <a:gd name="connsiteX2" fmla="*/ 491722 w 952345"/>
                  <a:gd name="connsiteY2" fmla="*/ 168 h 742078"/>
                  <a:gd name="connsiteX3" fmla="*/ 492682 w 952345"/>
                  <a:gd name="connsiteY3" fmla="*/ 6 h 742078"/>
                  <a:gd name="connsiteX4" fmla="*/ 493168 w 952345"/>
                  <a:gd name="connsiteY4" fmla="*/ 40 h 742078"/>
                  <a:gd name="connsiteX5" fmla="*/ 493677 w 952345"/>
                  <a:gd name="connsiteY5" fmla="*/ 75 h 742078"/>
                  <a:gd name="connsiteX6" fmla="*/ 495274 w 952345"/>
                  <a:gd name="connsiteY6" fmla="*/ 133 h 742078"/>
                  <a:gd name="connsiteX7" fmla="*/ 496188 w 952345"/>
                  <a:gd name="connsiteY7" fmla="*/ 295 h 742078"/>
                  <a:gd name="connsiteX8" fmla="*/ 496905 w 952345"/>
                  <a:gd name="connsiteY8" fmla="*/ 538 h 742078"/>
                  <a:gd name="connsiteX9" fmla="*/ 497276 w 952345"/>
                  <a:gd name="connsiteY9" fmla="*/ 723 h 742078"/>
                  <a:gd name="connsiteX10" fmla="*/ 497669 w 952345"/>
                  <a:gd name="connsiteY10" fmla="*/ 966 h 742078"/>
                  <a:gd name="connsiteX11" fmla="*/ 498062 w 952345"/>
                  <a:gd name="connsiteY11" fmla="*/ 1163 h 742078"/>
                  <a:gd name="connsiteX12" fmla="*/ 498513 w 952345"/>
                  <a:gd name="connsiteY12" fmla="*/ 1371 h 742078"/>
                  <a:gd name="connsiteX13" fmla="*/ 498861 w 952345"/>
                  <a:gd name="connsiteY13" fmla="*/ 1579 h 742078"/>
                  <a:gd name="connsiteX14" fmla="*/ 499289 w 952345"/>
                  <a:gd name="connsiteY14" fmla="*/ 1903 h 742078"/>
                  <a:gd name="connsiteX15" fmla="*/ 499636 w 952345"/>
                  <a:gd name="connsiteY15" fmla="*/ 2215 h 742078"/>
                  <a:gd name="connsiteX16" fmla="*/ 499659 w 952345"/>
                  <a:gd name="connsiteY16" fmla="*/ 2215 h 742078"/>
                  <a:gd name="connsiteX17" fmla="*/ 500746 w 952345"/>
                  <a:gd name="connsiteY17" fmla="*/ 2146 h 742078"/>
                  <a:gd name="connsiteX18" fmla="*/ 501140 w 952345"/>
                  <a:gd name="connsiteY18" fmla="*/ 2077 h 742078"/>
                  <a:gd name="connsiteX19" fmla="*/ 501822 w 952345"/>
                  <a:gd name="connsiteY19" fmla="*/ 1984 h 742078"/>
                  <a:gd name="connsiteX20" fmla="*/ 502505 w 952345"/>
                  <a:gd name="connsiteY20" fmla="*/ 1949 h 742078"/>
                  <a:gd name="connsiteX21" fmla="*/ 503477 w 952345"/>
                  <a:gd name="connsiteY21" fmla="*/ 2146 h 742078"/>
                  <a:gd name="connsiteX22" fmla="*/ 503928 w 952345"/>
                  <a:gd name="connsiteY22" fmla="*/ 2377 h 742078"/>
                  <a:gd name="connsiteX23" fmla="*/ 504090 w 952345"/>
                  <a:gd name="connsiteY23" fmla="*/ 2458 h 742078"/>
                  <a:gd name="connsiteX24" fmla="*/ 504842 w 952345"/>
                  <a:gd name="connsiteY24" fmla="*/ 2528 h 742078"/>
                  <a:gd name="connsiteX25" fmla="*/ 505976 w 952345"/>
                  <a:gd name="connsiteY25" fmla="*/ 2725 h 742078"/>
                  <a:gd name="connsiteX26" fmla="*/ 506335 w 952345"/>
                  <a:gd name="connsiteY26" fmla="*/ 2759 h 742078"/>
                  <a:gd name="connsiteX27" fmla="*/ 506751 w 952345"/>
                  <a:gd name="connsiteY27" fmla="*/ 2759 h 742078"/>
                  <a:gd name="connsiteX28" fmla="*/ 508220 w 952345"/>
                  <a:gd name="connsiteY28" fmla="*/ 3396 h 742078"/>
                  <a:gd name="connsiteX29" fmla="*/ 508741 w 952345"/>
                  <a:gd name="connsiteY29" fmla="*/ 4923 h 742078"/>
                  <a:gd name="connsiteX30" fmla="*/ 508729 w 952345"/>
                  <a:gd name="connsiteY30" fmla="*/ 5154 h 742078"/>
                  <a:gd name="connsiteX31" fmla="*/ 508753 w 952345"/>
                  <a:gd name="connsiteY31" fmla="*/ 5258 h 742078"/>
                  <a:gd name="connsiteX32" fmla="*/ 508845 w 952345"/>
                  <a:gd name="connsiteY32" fmla="*/ 5536 h 742078"/>
                  <a:gd name="connsiteX33" fmla="*/ 509262 w 952345"/>
                  <a:gd name="connsiteY33" fmla="*/ 6392 h 742078"/>
                  <a:gd name="connsiteX34" fmla="*/ 509412 w 952345"/>
                  <a:gd name="connsiteY34" fmla="*/ 6797 h 742078"/>
                  <a:gd name="connsiteX35" fmla="*/ 509528 w 952345"/>
                  <a:gd name="connsiteY35" fmla="*/ 7318 h 742078"/>
                  <a:gd name="connsiteX36" fmla="*/ 509713 w 952345"/>
                  <a:gd name="connsiteY36" fmla="*/ 8613 h 742078"/>
                  <a:gd name="connsiteX37" fmla="*/ 509794 w 952345"/>
                  <a:gd name="connsiteY37" fmla="*/ 9898 h 742078"/>
                  <a:gd name="connsiteX38" fmla="*/ 509805 w 952345"/>
                  <a:gd name="connsiteY38" fmla="*/ 10407 h 742078"/>
                  <a:gd name="connsiteX39" fmla="*/ 509817 w 952345"/>
                  <a:gd name="connsiteY39" fmla="*/ 11355 h 742078"/>
                  <a:gd name="connsiteX40" fmla="*/ 509840 w 952345"/>
                  <a:gd name="connsiteY40" fmla="*/ 11494 h 742078"/>
                  <a:gd name="connsiteX41" fmla="*/ 509944 w 952345"/>
                  <a:gd name="connsiteY41" fmla="*/ 11749 h 742078"/>
                  <a:gd name="connsiteX42" fmla="*/ 510176 w 952345"/>
                  <a:gd name="connsiteY42" fmla="*/ 12455 h 742078"/>
                  <a:gd name="connsiteX43" fmla="*/ 510338 w 952345"/>
                  <a:gd name="connsiteY43" fmla="*/ 13241 h 742078"/>
                  <a:gd name="connsiteX44" fmla="*/ 510176 w 952345"/>
                  <a:gd name="connsiteY44" fmla="*/ 14433 h 742078"/>
                  <a:gd name="connsiteX45" fmla="*/ 509944 w 952345"/>
                  <a:gd name="connsiteY45" fmla="*/ 14896 h 742078"/>
                  <a:gd name="connsiteX46" fmla="*/ 509539 w 952345"/>
                  <a:gd name="connsiteY46" fmla="*/ 15567 h 742078"/>
                  <a:gd name="connsiteX47" fmla="*/ 509111 w 952345"/>
                  <a:gd name="connsiteY47" fmla="*/ 16145 h 742078"/>
                  <a:gd name="connsiteX48" fmla="*/ 508787 w 952345"/>
                  <a:gd name="connsiteY48" fmla="*/ 16492 h 742078"/>
                  <a:gd name="connsiteX49" fmla="*/ 508810 w 952345"/>
                  <a:gd name="connsiteY49" fmla="*/ 17846 h 742078"/>
                  <a:gd name="connsiteX50" fmla="*/ 508648 w 952345"/>
                  <a:gd name="connsiteY50" fmla="*/ 18332 h 742078"/>
                  <a:gd name="connsiteX51" fmla="*/ 508382 w 952345"/>
                  <a:gd name="connsiteY51" fmla="*/ 18853 h 742078"/>
                  <a:gd name="connsiteX52" fmla="*/ 508070 w 952345"/>
                  <a:gd name="connsiteY52" fmla="*/ 19292 h 742078"/>
                  <a:gd name="connsiteX53" fmla="*/ 507711 w 952345"/>
                  <a:gd name="connsiteY53" fmla="*/ 19720 h 742078"/>
                  <a:gd name="connsiteX54" fmla="*/ 507561 w 952345"/>
                  <a:gd name="connsiteY54" fmla="*/ 19952 h 742078"/>
                  <a:gd name="connsiteX55" fmla="*/ 507491 w 952345"/>
                  <a:gd name="connsiteY55" fmla="*/ 20091 h 742078"/>
                  <a:gd name="connsiteX56" fmla="*/ 507376 w 952345"/>
                  <a:gd name="connsiteY56" fmla="*/ 20727 h 742078"/>
                  <a:gd name="connsiteX57" fmla="*/ 507376 w 952345"/>
                  <a:gd name="connsiteY57" fmla="*/ 20877 h 742078"/>
                  <a:gd name="connsiteX58" fmla="*/ 507387 w 952345"/>
                  <a:gd name="connsiteY58" fmla="*/ 20877 h 742078"/>
                  <a:gd name="connsiteX59" fmla="*/ 507665 w 952345"/>
                  <a:gd name="connsiteY59" fmla="*/ 21502 h 742078"/>
                  <a:gd name="connsiteX60" fmla="*/ 507804 w 952345"/>
                  <a:gd name="connsiteY60" fmla="*/ 21988 h 742078"/>
                  <a:gd name="connsiteX61" fmla="*/ 507815 w 952345"/>
                  <a:gd name="connsiteY61" fmla="*/ 22937 h 742078"/>
                  <a:gd name="connsiteX62" fmla="*/ 507711 w 952345"/>
                  <a:gd name="connsiteY62" fmla="*/ 23423 h 742078"/>
                  <a:gd name="connsiteX63" fmla="*/ 507549 w 952345"/>
                  <a:gd name="connsiteY63" fmla="*/ 24279 h 742078"/>
                  <a:gd name="connsiteX64" fmla="*/ 507549 w 952345"/>
                  <a:gd name="connsiteY64" fmla="*/ 24591 h 742078"/>
                  <a:gd name="connsiteX65" fmla="*/ 507561 w 952345"/>
                  <a:gd name="connsiteY65" fmla="*/ 25042 h 742078"/>
                  <a:gd name="connsiteX66" fmla="*/ 507491 w 952345"/>
                  <a:gd name="connsiteY66" fmla="*/ 25922 h 742078"/>
                  <a:gd name="connsiteX67" fmla="*/ 507503 w 952345"/>
                  <a:gd name="connsiteY67" fmla="*/ 25817 h 742078"/>
                  <a:gd name="connsiteX68" fmla="*/ 507491 w 952345"/>
                  <a:gd name="connsiteY68" fmla="*/ 25956 h 742078"/>
                  <a:gd name="connsiteX69" fmla="*/ 507491 w 952345"/>
                  <a:gd name="connsiteY69" fmla="*/ 25968 h 742078"/>
                  <a:gd name="connsiteX70" fmla="*/ 507607 w 952345"/>
                  <a:gd name="connsiteY70" fmla="*/ 26222 h 742078"/>
                  <a:gd name="connsiteX71" fmla="*/ 507688 w 952345"/>
                  <a:gd name="connsiteY71" fmla="*/ 26338 h 742078"/>
                  <a:gd name="connsiteX72" fmla="*/ 507885 w 952345"/>
                  <a:gd name="connsiteY72" fmla="*/ 26523 h 742078"/>
                  <a:gd name="connsiteX73" fmla="*/ 508301 w 952345"/>
                  <a:gd name="connsiteY73" fmla="*/ 27032 h 742078"/>
                  <a:gd name="connsiteX74" fmla="*/ 508556 w 952345"/>
                  <a:gd name="connsiteY74" fmla="*/ 27495 h 742078"/>
                  <a:gd name="connsiteX75" fmla="*/ 508764 w 952345"/>
                  <a:gd name="connsiteY75" fmla="*/ 28120 h 742078"/>
                  <a:gd name="connsiteX76" fmla="*/ 508857 w 952345"/>
                  <a:gd name="connsiteY76" fmla="*/ 28629 h 742078"/>
                  <a:gd name="connsiteX77" fmla="*/ 508891 w 952345"/>
                  <a:gd name="connsiteY77" fmla="*/ 29288 h 742078"/>
                  <a:gd name="connsiteX78" fmla="*/ 508915 w 952345"/>
                  <a:gd name="connsiteY78" fmla="*/ 29427 h 742078"/>
                  <a:gd name="connsiteX79" fmla="*/ 509019 w 952345"/>
                  <a:gd name="connsiteY79" fmla="*/ 29624 h 742078"/>
                  <a:gd name="connsiteX80" fmla="*/ 509273 w 952345"/>
                  <a:gd name="connsiteY80" fmla="*/ 30399 h 742078"/>
                  <a:gd name="connsiteX81" fmla="*/ 508729 w 952345"/>
                  <a:gd name="connsiteY81" fmla="*/ 32389 h 742078"/>
                  <a:gd name="connsiteX82" fmla="*/ 508336 w 952345"/>
                  <a:gd name="connsiteY82" fmla="*/ 32759 h 742078"/>
                  <a:gd name="connsiteX83" fmla="*/ 507665 w 952345"/>
                  <a:gd name="connsiteY83" fmla="*/ 33257 h 742078"/>
                  <a:gd name="connsiteX84" fmla="*/ 505768 w 952345"/>
                  <a:gd name="connsiteY84" fmla="*/ 33488 h 742078"/>
                  <a:gd name="connsiteX85" fmla="*/ 505571 w 952345"/>
                  <a:gd name="connsiteY85" fmla="*/ 33581 h 742078"/>
                  <a:gd name="connsiteX86" fmla="*/ 505386 w 952345"/>
                  <a:gd name="connsiteY86" fmla="*/ 33650 h 742078"/>
                  <a:gd name="connsiteX87" fmla="*/ 505143 w 952345"/>
                  <a:gd name="connsiteY87" fmla="*/ 33986 h 742078"/>
                  <a:gd name="connsiteX88" fmla="*/ 504796 w 952345"/>
                  <a:gd name="connsiteY88" fmla="*/ 34391 h 742078"/>
                  <a:gd name="connsiteX89" fmla="*/ 504125 w 952345"/>
                  <a:gd name="connsiteY89" fmla="*/ 34981 h 742078"/>
                  <a:gd name="connsiteX90" fmla="*/ 503234 w 952345"/>
                  <a:gd name="connsiteY90" fmla="*/ 35386 h 742078"/>
                  <a:gd name="connsiteX91" fmla="*/ 503037 w 952345"/>
                  <a:gd name="connsiteY91" fmla="*/ 35420 h 742078"/>
                  <a:gd name="connsiteX92" fmla="*/ 502864 w 952345"/>
                  <a:gd name="connsiteY92" fmla="*/ 35513 h 742078"/>
                  <a:gd name="connsiteX93" fmla="*/ 502343 w 952345"/>
                  <a:gd name="connsiteY93" fmla="*/ 35710 h 742078"/>
                  <a:gd name="connsiteX94" fmla="*/ 501475 w 952345"/>
                  <a:gd name="connsiteY94" fmla="*/ 35895 h 742078"/>
                  <a:gd name="connsiteX95" fmla="*/ 500619 w 952345"/>
                  <a:gd name="connsiteY95" fmla="*/ 36265 h 742078"/>
                  <a:gd name="connsiteX96" fmla="*/ 500561 w 952345"/>
                  <a:gd name="connsiteY96" fmla="*/ 36323 h 742078"/>
                  <a:gd name="connsiteX97" fmla="*/ 500064 w 952345"/>
                  <a:gd name="connsiteY97" fmla="*/ 36832 h 742078"/>
                  <a:gd name="connsiteX98" fmla="*/ 499520 w 952345"/>
                  <a:gd name="connsiteY98" fmla="*/ 37295 h 742078"/>
                  <a:gd name="connsiteX99" fmla="*/ 498756 w 952345"/>
                  <a:gd name="connsiteY99" fmla="*/ 37757 h 742078"/>
                  <a:gd name="connsiteX100" fmla="*/ 498259 w 952345"/>
                  <a:gd name="connsiteY100" fmla="*/ 37954 h 742078"/>
                  <a:gd name="connsiteX101" fmla="*/ 498027 w 952345"/>
                  <a:gd name="connsiteY101" fmla="*/ 38116 h 742078"/>
                  <a:gd name="connsiteX102" fmla="*/ 497287 w 952345"/>
                  <a:gd name="connsiteY102" fmla="*/ 38533 h 742078"/>
                  <a:gd name="connsiteX103" fmla="*/ 496789 w 952345"/>
                  <a:gd name="connsiteY103" fmla="*/ 38706 h 742078"/>
                  <a:gd name="connsiteX104" fmla="*/ 496361 w 952345"/>
                  <a:gd name="connsiteY104" fmla="*/ 38799 h 742078"/>
                  <a:gd name="connsiteX105" fmla="*/ 496223 w 952345"/>
                  <a:gd name="connsiteY105" fmla="*/ 38857 h 742078"/>
                  <a:gd name="connsiteX106" fmla="*/ 495991 w 952345"/>
                  <a:gd name="connsiteY106" fmla="*/ 39007 h 742078"/>
                  <a:gd name="connsiteX107" fmla="*/ 495239 w 952345"/>
                  <a:gd name="connsiteY107" fmla="*/ 39377 h 742078"/>
                  <a:gd name="connsiteX108" fmla="*/ 494661 w 952345"/>
                  <a:gd name="connsiteY108" fmla="*/ 39585 h 742078"/>
                  <a:gd name="connsiteX109" fmla="*/ 494233 w 952345"/>
                  <a:gd name="connsiteY109" fmla="*/ 39771 h 742078"/>
                  <a:gd name="connsiteX110" fmla="*/ 493145 w 952345"/>
                  <a:gd name="connsiteY110" fmla="*/ 39944 h 742078"/>
                  <a:gd name="connsiteX111" fmla="*/ 492648 w 952345"/>
                  <a:gd name="connsiteY111" fmla="*/ 39875 h 742078"/>
                  <a:gd name="connsiteX112" fmla="*/ 492289 w 952345"/>
                  <a:gd name="connsiteY112" fmla="*/ 39840 h 742078"/>
                  <a:gd name="connsiteX113" fmla="*/ 491618 w 952345"/>
                  <a:gd name="connsiteY113" fmla="*/ 40048 h 742078"/>
                  <a:gd name="connsiteX114" fmla="*/ 491155 w 952345"/>
                  <a:gd name="connsiteY114" fmla="*/ 40106 h 742078"/>
                  <a:gd name="connsiteX115" fmla="*/ 490658 w 952345"/>
                  <a:gd name="connsiteY115" fmla="*/ 40106 h 742078"/>
                  <a:gd name="connsiteX116" fmla="*/ 490334 w 952345"/>
                  <a:gd name="connsiteY116" fmla="*/ 40083 h 742078"/>
                  <a:gd name="connsiteX117" fmla="*/ 490010 w 952345"/>
                  <a:gd name="connsiteY117" fmla="*/ 40106 h 742078"/>
                  <a:gd name="connsiteX118" fmla="*/ 489246 w 952345"/>
                  <a:gd name="connsiteY118" fmla="*/ 40025 h 742078"/>
                  <a:gd name="connsiteX119" fmla="*/ 489269 w 952345"/>
                  <a:gd name="connsiteY119" fmla="*/ 40060 h 742078"/>
                  <a:gd name="connsiteX120" fmla="*/ 489269 w 952345"/>
                  <a:gd name="connsiteY120" fmla="*/ 40071 h 742078"/>
                  <a:gd name="connsiteX121" fmla="*/ 489674 w 952345"/>
                  <a:gd name="connsiteY121" fmla="*/ 40187 h 742078"/>
                  <a:gd name="connsiteX122" fmla="*/ 490461 w 952345"/>
                  <a:gd name="connsiteY122" fmla="*/ 40673 h 742078"/>
                  <a:gd name="connsiteX123" fmla="*/ 490600 w 952345"/>
                  <a:gd name="connsiteY123" fmla="*/ 40673 h 742078"/>
                  <a:gd name="connsiteX124" fmla="*/ 491525 w 952345"/>
                  <a:gd name="connsiteY124" fmla="*/ 40997 h 742078"/>
                  <a:gd name="connsiteX125" fmla="*/ 491953 w 952345"/>
                  <a:gd name="connsiteY125" fmla="*/ 41263 h 742078"/>
                  <a:gd name="connsiteX126" fmla="*/ 492370 w 952345"/>
                  <a:gd name="connsiteY126" fmla="*/ 41506 h 742078"/>
                  <a:gd name="connsiteX127" fmla="*/ 492740 w 952345"/>
                  <a:gd name="connsiteY127" fmla="*/ 41714 h 742078"/>
                  <a:gd name="connsiteX128" fmla="*/ 492983 w 952345"/>
                  <a:gd name="connsiteY128" fmla="*/ 41818 h 742078"/>
                  <a:gd name="connsiteX129" fmla="*/ 493353 w 952345"/>
                  <a:gd name="connsiteY129" fmla="*/ 41923 h 742078"/>
                  <a:gd name="connsiteX130" fmla="*/ 493747 w 952345"/>
                  <a:gd name="connsiteY130" fmla="*/ 42073 h 742078"/>
                  <a:gd name="connsiteX131" fmla="*/ 494209 w 952345"/>
                  <a:gd name="connsiteY131" fmla="*/ 42316 h 742078"/>
                  <a:gd name="connsiteX132" fmla="*/ 494221 w 952345"/>
                  <a:gd name="connsiteY132" fmla="*/ 42316 h 742078"/>
                  <a:gd name="connsiteX133" fmla="*/ 494395 w 952345"/>
                  <a:gd name="connsiteY133" fmla="*/ 42316 h 742078"/>
                  <a:gd name="connsiteX134" fmla="*/ 494892 w 952345"/>
                  <a:gd name="connsiteY134" fmla="*/ 42351 h 742078"/>
                  <a:gd name="connsiteX135" fmla="*/ 496014 w 952345"/>
                  <a:gd name="connsiteY135" fmla="*/ 42779 h 742078"/>
                  <a:gd name="connsiteX136" fmla="*/ 496269 w 952345"/>
                  <a:gd name="connsiteY136" fmla="*/ 42987 h 742078"/>
                  <a:gd name="connsiteX137" fmla="*/ 496361 w 952345"/>
                  <a:gd name="connsiteY137" fmla="*/ 43022 h 742078"/>
                  <a:gd name="connsiteX138" fmla="*/ 496628 w 952345"/>
                  <a:gd name="connsiteY138" fmla="*/ 43091 h 742078"/>
                  <a:gd name="connsiteX139" fmla="*/ 497113 w 952345"/>
                  <a:gd name="connsiteY139" fmla="*/ 43195 h 742078"/>
                  <a:gd name="connsiteX140" fmla="*/ 497819 w 952345"/>
                  <a:gd name="connsiteY140" fmla="*/ 43508 h 742078"/>
                  <a:gd name="connsiteX141" fmla="*/ 497912 w 952345"/>
                  <a:gd name="connsiteY141" fmla="*/ 43565 h 742078"/>
                  <a:gd name="connsiteX142" fmla="*/ 497946 w 952345"/>
                  <a:gd name="connsiteY142" fmla="*/ 43577 h 742078"/>
                  <a:gd name="connsiteX143" fmla="*/ 498432 w 952345"/>
                  <a:gd name="connsiteY143" fmla="*/ 43635 h 742078"/>
                  <a:gd name="connsiteX144" fmla="*/ 498583 w 952345"/>
                  <a:gd name="connsiteY144" fmla="*/ 43658 h 742078"/>
                  <a:gd name="connsiteX145" fmla="*/ 498918 w 952345"/>
                  <a:gd name="connsiteY145" fmla="*/ 43519 h 742078"/>
                  <a:gd name="connsiteX146" fmla="*/ 500804 w 952345"/>
                  <a:gd name="connsiteY146" fmla="*/ 43797 h 742078"/>
                  <a:gd name="connsiteX147" fmla="*/ 501232 w 952345"/>
                  <a:gd name="connsiteY147" fmla="*/ 44121 h 742078"/>
                  <a:gd name="connsiteX148" fmla="*/ 501568 w 952345"/>
                  <a:gd name="connsiteY148" fmla="*/ 44433 h 742078"/>
                  <a:gd name="connsiteX149" fmla="*/ 501903 w 952345"/>
                  <a:gd name="connsiteY149" fmla="*/ 44827 h 742078"/>
                  <a:gd name="connsiteX150" fmla="*/ 502019 w 952345"/>
                  <a:gd name="connsiteY150" fmla="*/ 44977 h 742078"/>
                  <a:gd name="connsiteX151" fmla="*/ 502192 w 952345"/>
                  <a:gd name="connsiteY151" fmla="*/ 45081 h 742078"/>
                  <a:gd name="connsiteX152" fmla="*/ 502563 w 952345"/>
                  <a:gd name="connsiteY152" fmla="*/ 45347 h 742078"/>
                  <a:gd name="connsiteX153" fmla="*/ 502933 w 952345"/>
                  <a:gd name="connsiteY153" fmla="*/ 45706 h 742078"/>
                  <a:gd name="connsiteX154" fmla="*/ 503292 w 952345"/>
                  <a:gd name="connsiteY154" fmla="*/ 46145 h 742078"/>
                  <a:gd name="connsiteX155" fmla="*/ 503558 w 952345"/>
                  <a:gd name="connsiteY155" fmla="*/ 46597 h 742078"/>
                  <a:gd name="connsiteX156" fmla="*/ 503789 w 952345"/>
                  <a:gd name="connsiteY156" fmla="*/ 47140 h 742078"/>
                  <a:gd name="connsiteX157" fmla="*/ 503905 w 952345"/>
                  <a:gd name="connsiteY157" fmla="*/ 47661 h 742078"/>
                  <a:gd name="connsiteX158" fmla="*/ 503997 w 952345"/>
                  <a:gd name="connsiteY158" fmla="*/ 48506 h 742078"/>
                  <a:gd name="connsiteX159" fmla="*/ 503974 w 952345"/>
                  <a:gd name="connsiteY159" fmla="*/ 49015 h 742078"/>
                  <a:gd name="connsiteX160" fmla="*/ 503882 w 952345"/>
                  <a:gd name="connsiteY160" fmla="*/ 49535 h 742078"/>
                  <a:gd name="connsiteX161" fmla="*/ 503558 w 952345"/>
                  <a:gd name="connsiteY161" fmla="*/ 50322 h 742078"/>
                  <a:gd name="connsiteX162" fmla="*/ 503442 w 952345"/>
                  <a:gd name="connsiteY162" fmla="*/ 50496 h 742078"/>
                  <a:gd name="connsiteX163" fmla="*/ 503511 w 952345"/>
                  <a:gd name="connsiteY163" fmla="*/ 50611 h 742078"/>
                  <a:gd name="connsiteX164" fmla="*/ 503685 w 952345"/>
                  <a:gd name="connsiteY164" fmla="*/ 50982 h 742078"/>
                  <a:gd name="connsiteX165" fmla="*/ 503847 w 952345"/>
                  <a:gd name="connsiteY165" fmla="*/ 51479 h 742078"/>
                  <a:gd name="connsiteX166" fmla="*/ 504009 w 952345"/>
                  <a:gd name="connsiteY166" fmla="*/ 52370 h 742078"/>
                  <a:gd name="connsiteX167" fmla="*/ 504032 w 952345"/>
                  <a:gd name="connsiteY167" fmla="*/ 53203 h 742078"/>
                  <a:gd name="connsiteX168" fmla="*/ 503951 w 952345"/>
                  <a:gd name="connsiteY168" fmla="*/ 53735 h 742078"/>
                  <a:gd name="connsiteX169" fmla="*/ 503801 w 952345"/>
                  <a:gd name="connsiteY169" fmla="*/ 54256 h 742078"/>
                  <a:gd name="connsiteX170" fmla="*/ 503812 w 952345"/>
                  <a:gd name="connsiteY170" fmla="*/ 54175 h 742078"/>
                  <a:gd name="connsiteX171" fmla="*/ 503523 w 952345"/>
                  <a:gd name="connsiteY171" fmla="*/ 55297 h 742078"/>
                  <a:gd name="connsiteX172" fmla="*/ 503234 w 952345"/>
                  <a:gd name="connsiteY172" fmla="*/ 56014 h 742078"/>
                  <a:gd name="connsiteX173" fmla="*/ 503164 w 952345"/>
                  <a:gd name="connsiteY173" fmla="*/ 56130 h 742078"/>
                  <a:gd name="connsiteX174" fmla="*/ 503650 w 952345"/>
                  <a:gd name="connsiteY174" fmla="*/ 56940 h 742078"/>
                  <a:gd name="connsiteX175" fmla="*/ 504044 w 952345"/>
                  <a:gd name="connsiteY175" fmla="*/ 57785 h 742078"/>
                  <a:gd name="connsiteX176" fmla="*/ 504287 w 952345"/>
                  <a:gd name="connsiteY176" fmla="*/ 58641 h 742078"/>
                  <a:gd name="connsiteX177" fmla="*/ 504391 w 952345"/>
                  <a:gd name="connsiteY177" fmla="*/ 59670 h 742078"/>
                  <a:gd name="connsiteX178" fmla="*/ 504472 w 952345"/>
                  <a:gd name="connsiteY178" fmla="*/ 60087 h 742078"/>
                  <a:gd name="connsiteX179" fmla="*/ 504576 w 952345"/>
                  <a:gd name="connsiteY179" fmla="*/ 60550 h 742078"/>
                  <a:gd name="connsiteX180" fmla="*/ 504634 w 952345"/>
                  <a:gd name="connsiteY180" fmla="*/ 60943 h 742078"/>
                  <a:gd name="connsiteX181" fmla="*/ 504645 w 952345"/>
                  <a:gd name="connsiteY181" fmla="*/ 61475 h 742078"/>
                  <a:gd name="connsiteX182" fmla="*/ 504622 w 952345"/>
                  <a:gd name="connsiteY182" fmla="*/ 62401 h 742078"/>
                  <a:gd name="connsiteX183" fmla="*/ 504634 w 952345"/>
                  <a:gd name="connsiteY183" fmla="*/ 62470 h 742078"/>
                  <a:gd name="connsiteX184" fmla="*/ 504865 w 952345"/>
                  <a:gd name="connsiteY184" fmla="*/ 62979 h 742078"/>
                  <a:gd name="connsiteX185" fmla="*/ 504981 w 952345"/>
                  <a:gd name="connsiteY185" fmla="*/ 63095 h 742078"/>
                  <a:gd name="connsiteX186" fmla="*/ 505270 w 952345"/>
                  <a:gd name="connsiteY186" fmla="*/ 63500 h 742078"/>
                  <a:gd name="connsiteX187" fmla="*/ 505513 w 952345"/>
                  <a:gd name="connsiteY187" fmla="*/ 63940 h 742078"/>
                  <a:gd name="connsiteX188" fmla="*/ 505744 w 952345"/>
                  <a:gd name="connsiteY188" fmla="*/ 64507 h 742078"/>
                  <a:gd name="connsiteX189" fmla="*/ 505848 w 952345"/>
                  <a:gd name="connsiteY189" fmla="*/ 65027 h 742078"/>
                  <a:gd name="connsiteX190" fmla="*/ 505987 w 952345"/>
                  <a:gd name="connsiteY190" fmla="*/ 65895 h 742078"/>
                  <a:gd name="connsiteX191" fmla="*/ 506068 w 952345"/>
                  <a:gd name="connsiteY191" fmla="*/ 66045 h 742078"/>
                  <a:gd name="connsiteX192" fmla="*/ 506311 w 952345"/>
                  <a:gd name="connsiteY192" fmla="*/ 66473 h 742078"/>
                  <a:gd name="connsiteX193" fmla="*/ 506543 w 952345"/>
                  <a:gd name="connsiteY193" fmla="*/ 67017 h 742078"/>
                  <a:gd name="connsiteX194" fmla="*/ 506600 w 952345"/>
                  <a:gd name="connsiteY194" fmla="*/ 67098 h 742078"/>
                  <a:gd name="connsiteX195" fmla="*/ 506948 w 952345"/>
                  <a:gd name="connsiteY195" fmla="*/ 67422 h 742078"/>
                  <a:gd name="connsiteX196" fmla="*/ 507514 w 952345"/>
                  <a:gd name="connsiteY196" fmla="*/ 68093 h 742078"/>
                  <a:gd name="connsiteX197" fmla="*/ 507653 w 952345"/>
                  <a:gd name="connsiteY197" fmla="*/ 68186 h 742078"/>
                  <a:gd name="connsiteX198" fmla="*/ 507977 w 952345"/>
                  <a:gd name="connsiteY198" fmla="*/ 68359 h 742078"/>
                  <a:gd name="connsiteX199" fmla="*/ 508463 w 952345"/>
                  <a:gd name="connsiteY199" fmla="*/ 68614 h 742078"/>
                  <a:gd name="connsiteX200" fmla="*/ 508810 w 952345"/>
                  <a:gd name="connsiteY200" fmla="*/ 68857 h 742078"/>
                  <a:gd name="connsiteX201" fmla="*/ 509227 w 952345"/>
                  <a:gd name="connsiteY201" fmla="*/ 69192 h 742078"/>
                  <a:gd name="connsiteX202" fmla="*/ 509771 w 952345"/>
                  <a:gd name="connsiteY202" fmla="*/ 69771 h 742078"/>
                  <a:gd name="connsiteX203" fmla="*/ 510222 w 952345"/>
                  <a:gd name="connsiteY203" fmla="*/ 70372 h 742078"/>
                  <a:gd name="connsiteX204" fmla="*/ 510407 w 952345"/>
                  <a:gd name="connsiteY204" fmla="*/ 70650 h 742078"/>
                  <a:gd name="connsiteX205" fmla="*/ 510465 w 952345"/>
                  <a:gd name="connsiteY205" fmla="*/ 70708 h 742078"/>
                  <a:gd name="connsiteX206" fmla="*/ 510789 w 952345"/>
                  <a:gd name="connsiteY206" fmla="*/ 70893 h 742078"/>
                  <a:gd name="connsiteX207" fmla="*/ 511390 w 952345"/>
                  <a:gd name="connsiteY207" fmla="*/ 71217 h 742078"/>
                  <a:gd name="connsiteX208" fmla="*/ 511795 w 952345"/>
                  <a:gd name="connsiteY208" fmla="*/ 71495 h 742078"/>
                  <a:gd name="connsiteX209" fmla="*/ 512142 w 952345"/>
                  <a:gd name="connsiteY209" fmla="*/ 71703 h 742078"/>
                  <a:gd name="connsiteX210" fmla="*/ 512513 w 952345"/>
                  <a:gd name="connsiteY210" fmla="*/ 71888 h 742078"/>
                  <a:gd name="connsiteX211" fmla="*/ 512871 w 952345"/>
                  <a:gd name="connsiteY211" fmla="*/ 72131 h 742078"/>
                  <a:gd name="connsiteX212" fmla="*/ 513195 w 952345"/>
                  <a:gd name="connsiteY212" fmla="*/ 72374 h 742078"/>
                  <a:gd name="connsiteX213" fmla="*/ 513392 w 952345"/>
                  <a:gd name="connsiteY213" fmla="*/ 72490 h 742078"/>
                  <a:gd name="connsiteX214" fmla="*/ 513542 w 952345"/>
                  <a:gd name="connsiteY214" fmla="*/ 72316 h 742078"/>
                  <a:gd name="connsiteX215" fmla="*/ 513820 w 952345"/>
                  <a:gd name="connsiteY215" fmla="*/ 71911 h 742078"/>
                  <a:gd name="connsiteX216" fmla="*/ 514433 w 952345"/>
                  <a:gd name="connsiteY216" fmla="*/ 71333 h 742078"/>
                  <a:gd name="connsiteX217" fmla="*/ 514873 w 952345"/>
                  <a:gd name="connsiteY217" fmla="*/ 71067 h 742078"/>
                  <a:gd name="connsiteX218" fmla="*/ 515636 w 952345"/>
                  <a:gd name="connsiteY218" fmla="*/ 70812 h 742078"/>
                  <a:gd name="connsiteX219" fmla="*/ 516134 w 952345"/>
                  <a:gd name="connsiteY219" fmla="*/ 70743 h 742078"/>
                  <a:gd name="connsiteX220" fmla="*/ 516319 w 952345"/>
                  <a:gd name="connsiteY220" fmla="*/ 70731 h 742078"/>
                  <a:gd name="connsiteX221" fmla="*/ 516851 w 952345"/>
                  <a:gd name="connsiteY221" fmla="*/ 69933 h 742078"/>
                  <a:gd name="connsiteX222" fmla="*/ 517291 w 952345"/>
                  <a:gd name="connsiteY222" fmla="*/ 69516 h 742078"/>
                  <a:gd name="connsiteX223" fmla="*/ 517696 w 952345"/>
                  <a:gd name="connsiteY223" fmla="*/ 69181 h 742078"/>
                  <a:gd name="connsiteX224" fmla="*/ 517811 w 952345"/>
                  <a:gd name="connsiteY224" fmla="*/ 69088 h 742078"/>
                  <a:gd name="connsiteX225" fmla="*/ 517892 w 952345"/>
                  <a:gd name="connsiteY225" fmla="*/ 68938 h 742078"/>
                  <a:gd name="connsiteX226" fmla="*/ 518425 w 952345"/>
                  <a:gd name="connsiteY226" fmla="*/ 68220 h 742078"/>
                  <a:gd name="connsiteX227" fmla="*/ 518772 w 952345"/>
                  <a:gd name="connsiteY227" fmla="*/ 67885 h 742078"/>
                  <a:gd name="connsiteX228" fmla="*/ 519200 w 952345"/>
                  <a:gd name="connsiteY228" fmla="*/ 67561 h 742078"/>
                  <a:gd name="connsiteX229" fmla="*/ 521791 w 952345"/>
                  <a:gd name="connsiteY229" fmla="*/ 67700 h 742078"/>
                  <a:gd name="connsiteX230" fmla="*/ 522370 w 952345"/>
                  <a:gd name="connsiteY230" fmla="*/ 68301 h 742078"/>
                  <a:gd name="connsiteX231" fmla="*/ 522532 w 952345"/>
                  <a:gd name="connsiteY231" fmla="*/ 68510 h 742078"/>
                  <a:gd name="connsiteX232" fmla="*/ 523319 w 952345"/>
                  <a:gd name="connsiteY232" fmla="*/ 68255 h 742078"/>
                  <a:gd name="connsiteX233" fmla="*/ 523469 w 952345"/>
                  <a:gd name="connsiteY233" fmla="*/ 68232 h 742078"/>
                  <a:gd name="connsiteX234" fmla="*/ 524094 w 952345"/>
                  <a:gd name="connsiteY234" fmla="*/ 67792 h 742078"/>
                  <a:gd name="connsiteX235" fmla="*/ 525181 w 952345"/>
                  <a:gd name="connsiteY235" fmla="*/ 67445 h 742078"/>
                  <a:gd name="connsiteX236" fmla="*/ 525714 w 952345"/>
                  <a:gd name="connsiteY236" fmla="*/ 67445 h 742078"/>
                  <a:gd name="connsiteX237" fmla="*/ 526373 w 952345"/>
                  <a:gd name="connsiteY237" fmla="*/ 67538 h 742078"/>
                  <a:gd name="connsiteX238" fmla="*/ 526882 w 952345"/>
                  <a:gd name="connsiteY238" fmla="*/ 67700 h 742078"/>
                  <a:gd name="connsiteX239" fmla="*/ 527588 w 952345"/>
                  <a:gd name="connsiteY239" fmla="*/ 68024 h 742078"/>
                  <a:gd name="connsiteX240" fmla="*/ 527773 w 952345"/>
                  <a:gd name="connsiteY240" fmla="*/ 68116 h 742078"/>
                  <a:gd name="connsiteX241" fmla="*/ 528120 w 952345"/>
                  <a:gd name="connsiteY241" fmla="*/ 68012 h 742078"/>
                  <a:gd name="connsiteX242" fmla="*/ 528699 w 952345"/>
                  <a:gd name="connsiteY242" fmla="*/ 67920 h 742078"/>
                  <a:gd name="connsiteX243" fmla="*/ 529231 w 952345"/>
                  <a:gd name="connsiteY243" fmla="*/ 67920 h 742078"/>
                  <a:gd name="connsiteX244" fmla="*/ 530284 w 952345"/>
                  <a:gd name="connsiteY244" fmla="*/ 67954 h 742078"/>
                  <a:gd name="connsiteX245" fmla="*/ 530573 w 952345"/>
                  <a:gd name="connsiteY245" fmla="*/ 67931 h 742078"/>
                  <a:gd name="connsiteX246" fmla="*/ 530770 w 952345"/>
                  <a:gd name="connsiteY246" fmla="*/ 67896 h 742078"/>
                  <a:gd name="connsiteX247" fmla="*/ 530885 w 952345"/>
                  <a:gd name="connsiteY247" fmla="*/ 67839 h 742078"/>
                  <a:gd name="connsiteX248" fmla="*/ 531568 w 952345"/>
                  <a:gd name="connsiteY248" fmla="*/ 67376 h 742078"/>
                  <a:gd name="connsiteX249" fmla="*/ 532540 w 952345"/>
                  <a:gd name="connsiteY249" fmla="*/ 67017 h 742078"/>
                  <a:gd name="connsiteX250" fmla="*/ 533026 w 952345"/>
                  <a:gd name="connsiteY250" fmla="*/ 66982 h 742078"/>
                  <a:gd name="connsiteX251" fmla="*/ 534576 w 952345"/>
                  <a:gd name="connsiteY251" fmla="*/ 67515 h 742078"/>
                  <a:gd name="connsiteX252" fmla="*/ 534888 w 952345"/>
                  <a:gd name="connsiteY252" fmla="*/ 67804 h 742078"/>
                  <a:gd name="connsiteX253" fmla="*/ 535236 w 952345"/>
                  <a:gd name="connsiteY253" fmla="*/ 68070 h 742078"/>
                  <a:gd name="connsiteX254" fmla="*/ 535733 w 952345"/>
                  <a:gd name="connsiteY254" fmla="*/ 68614 h 742078"/>
                  <a:gd name="connsiteX255" fmla="*/ 535999 w 952345"/>
                  <a:gd name="connsiteY255" fmla="*/ 69053 h 742078"/>
                  <a:gd name="connsiteX256" fmla="*/ 536242 w 952345"/>
                  <a:gd name="connsiteY256" fmla="*/ 69620 h 742078"/>
                  <a:gd name="connsiteX257" fmla="*/ 536601 w 952345"/>
                  <a:gd name="connsiteY257" fmla="*/ 69470 h 742078"/>
                  <a:gd name="connsiteX258" fmla="*/ 537098 w 952345"/>
                  <a:gd name="connsiteY258" fmla="*/ 69320 h 742078"/>
                  <a:gd name="connsiteX259" fmla="*/ 538070 w 952345"/>
                  <a:gd name="connsiteY259" fmla="*/ 69262 h 742078"/>
                  <a:gd name="connsiteX260" fmla="*/ 538579 w 952345"/>
                  <a:gd name="connsiteY260" fmla="*/ 69354 h 742078"/>
                  <a:gd name="connsiteX261" fmla="*/ 539840 w 952345"/>
                  <a:gd name="connsiteY261" fmla="*/ 70187 h 742078"/>
                  <a:gd name="connsiteX262" fmla="*/ 540153 w 952345"/>
                  <a:gd name="connsiteY262" fmla="*/ 70615 h 742078"/>
                  <a:gd name="connsiteX263" fmla="*/ 540407 w 952345"/>
                  <a:gd name="connsiteY263" fmla="*/ 71101 h 742078"/>
                  <a:gd name="connsiteX264" fmla="*/ 540581 w 952345"/>
                  <a:gd name="connsiteY264" fmla="*/ 71599 h 742078"/>
                  <a:gd name="connsiteX265" fmla="*/ 540673 w 952345"/>
                  <a:gd name="connsiteY265" fmla="*/ 72015 h 742078"/>
                  <a:gd name="connsiteX266" fmla="*/ 540754 w 952345"/>
                  <a:gd name="connsiteY266" fmla="*/ 72536 h 742078"/>
                  <a:gd name="connsiteX267" fmla="*/ 540766 w 952345"/>
                  <a:gd name="connsiteY267" fmla="*/ 72952 h 742078"/>
                  <a:gd name="connsiteX268" fmla="*/ 540939 w 952345"/>
                  <a:gd name="connsiteY268" fmla="*/ 73566 h 742078"/>
                  <a:gd name="connsiteX269" fmla="*/ 540951 w 952345"/>
                  <a:gd name="connsiteY269" fmla="*/ 73658 h 742078"/>
                  <a:gd name="connsiteX270" fmla="*/ 541009 w 952345"/>
                  <a:gd name="connsiteY270" fmla="*/ 73404 h 742078"/>
                  <a:gd name="connsiteX271" fmla="*/ 541148 w 952345"/>
                  <a:gd name="connsiteY271" fmla="*/ 72964 h 742078"/>
                  <a:gd name="connsiteX272" fmla="*/ 543566 w 952345"/>
                  <a:gd name="connsiteY272" fmla="*/ 71587 h 742078"/>
                  <a:gd name="connsiteX273" fmla="*/ 544676 w 952345"/>
                  <a:gd name="connsiteY273" fmla="*/ 71900 h 742078"/>
                  <a:gd name="connsiteX274" fmla="*/ 545336 w 952345"/>
                  <a:gd name="connsiteY274" fmla="*/ 72235 h 742078"/>
                  <a:gd name="connsiteX275" fmla="*/ 545729 w 952345"/>
                  <a:gd name="connsiteY275" fmla="*/ 72524 h 742078"/>
                  <a:gd name="connsiteX276" fmla="*/ 545926 w 952345"/>
                  <a:gd name="connsiteY276" fmla="*/ 72709 h 742078"/>
                  <a:gd name="connsiteX277" fmla="*/ 546030 w 952345"/>
                  <a:gd name="connsiteY277" fmla="*/ 72733 h 742078"/>
                  <a:gd name="connsiteX278" fmla="*/ 546134 w 952345"/>
                  <a:gd name="connsiteY278" fmla="*/ 72756 h 742078"/>
                  <a:gd name="connsiteX279" fmla="*/ 546204 w 952345"/>
                  <a:gd name="connsiteY279" fmla="*/ 72779 h 742078"/>
                  <a:gd name="connsiteX280" fmla="*/ 547222 w 952345"/>
                  <a:gd name="connsiteY280" fmla="*/ 72918 h 742078"/>
                  <a:gd name="connsiteX281" fmla="*/ 547708 w 952345"/>
                  <a:gd name="connsiteY281" fmla="*/ 73103 h 742078"/>
                  <a:gd name="connsiteX282" fmla="*/ 548321 w 952345"/>
                  <a:gd name="connsiteY282" fmla="*/ 73496 h 742078"/>
                  <a:gd name="connsiteX283" fmla="*/ 548518 w 952345"/>
                  <a:gd name="connsiteY283" fmla="*/ 73438 h 742078"/>
                  <a:gd name="connsiteX284" fmla="*/ 548668 w 952345"/>
                  <a:gd name="connsiteY284" fmla="*/ 73010 h 742078"/>
                  <a:gd name="connsiteX285" fmla="*/ 549235 w 952345"/>
                  <a:gd name="connsiteY285" fmla="*/ 71865 h 742078"/>
                  <a:gd name="connsiteX286" fmla="*/ 549848 w 952345"/>
                  <a:gd name="connsiteY286" fmla="*/ 70800 h 742078"/>
                  <a:gd name="connsiteX287" fmla="*/ 550137 w 952345"/>
                  <a:gd name="connsiteY287" fmla="*/ 70442 h 742078"/>
                  <a:gd name="connsiteX288" fmla="*/ 550507 w 952345"/>
                  <a:gd name="connsiteY288" fmla="*/ 70072 h 742078"/>
                  <a:gd name="connsiteX289" fmla="*/ 552278 w 952345"/>
                  <a:gd name="connsiteY289" fmla="*/ 69505 h 742078"/>
                  <a:gd name="connsiteX290" fmla="*/ 552740 w 952345"/>
                  <a:gd name="connsiteY290" fmla="*/ 69586 h 742078"/>
                  <a:gd name="connsiteX291" fmla="*/ 552972 w 952345"/>
                  <a:gd name="connsiteY291" fmla="*/ 69643 h 742078"/>
                  <a:gd name="connsiteX292" fmla="*/ 553759 w 952345"/>
                  <a:gd name="connsiteY292" fmla="*/ 68972 h 742078"/>
                  <a:gd name="connsiteX293" fmla="*/ 554256 w 952345"/>
                  <a:gd name="connsiteY293" fmla="*/ 68741 h 742078"/>
                  <a:gd name="connsiteX294" fmla="*/ 555552 w 952345"/>
                  <a:gd name="connsiteY294" fmla="*/ 68591 h 742078"/>
                  <a:gd name="connsiteX295" fmla="*/ 556049 w 952345"/>
                  <a:gd name="connsiteY295" fmla="*/ 68706 h 742078"/>
                  <a:gd name="connsiteX296" fmla="*/ 556836 w 952345"/>
                  <a:gd name="connsiteY296" fmla="*/ 68984 h 742078"/>
                  <a:gd name="connsiteX297" fmla="*/ 557530 w 952345"/>
                  <a:gd name="connsiteY297" fmla="*/ 69447 h 742078"/>
                  <a:gd name="connsiteX298" fmla="*/ 557889 w 952345"/>
                  <a:gd name="connsiteY298" fmla="*/ 69805 h 742078"/>
                  <a:gd name="connsiteX299" fmla="*/ 558282 w 952345"/>
                  <a:gd name="connsiteY299" fmla="*/ 70372 h 742078"/>
                  <a:gd name="connsiteX300" fmla="*/ 558514 w 952345"/>
                  <a:gd name="connsiteY300" fmla="*/ 70858 h 742078"/>
                  <a:gd name="connsiteX301" fmla="*/ 558548 w 952345"/>
                  <a:gd name="connsiteY301" fmla="*/ 70974 h 742078"/>
                  <a:gd name="connsiteX302" fmla="*/ 558653 w 952345"/>
                  <a:gd name="connsiteY302" fmla="*/ 70951 h 742078"/>
                  <a:gd name="connsiteX303" fmla="*/ 559173 w 952345"/>
                  <a:gd name="connsiteY303" fmla="*/ 70812 h 742078"/>
                  <a:gd name="connsiteX304" fmla="*/ 559833 w 952345"/>
                  <a:gd name="connsiteY304" fmla="*/ 70777 h 742078"/>
                  <a:gd name="connsiteX305" fmla="*/ 560342 w 952345"/>
                  <a:gd name="connsiteY305" fmla="*/ 70812 h 742078"/>
                  <a:gd name="connsiteX306" fmla="*/ 561938 w 952345"/>
                  <a:gd name="connsiteY306" fmla="*/ 71876 h 742078"/>
                  <a:gd name="connsiteX307" fmla="*/ 562100 w 952345"/>
                  <a:gd name="connsiteY307" fmla="*/ 72189 h 742078"/>
                  <a:gd name="connsiteX308" fmla="*/ 562285 w 952345"/>
                  <a:gd name="connsiteY308" fmla="*/ 73542 h 742078"/>
                  <a:gd name="connsiteX309" fmla="*/ 562424 w 952345"/>
                  <a:gd name="connsiteY309" fmla="*/ 73531 h 742078"/>
                  <a:gd name="connsiteX310" fmla="*/ 563107 w 952345"/>
                  <a:gd name="connsiteY310" fmla="*/ 73647 h 742078"/>
                  <a:gd name="connsiteX311" fmla="*/ 563616 w 952345"/>
                  <a:gd name="connsiteY311" fmla="*/ 73820 h 742078"/>
                  <a:gd name="connsiteX312" fmla="*/ 564970 w 952345"/>
                  <a:gd name="connsiteY312" fmla="*/ 75764 h 742078"/>
                  <a:gd name="connsiteX313" fmla="*/ 564935 w 952345"/>
                  <a:gd name="connsiteY313" fmla="*/ 76886 h 742078"/>
                  <a:gd name="connsiteX314" fmla="*/ 564692 w 952345"/>
                  <a:gd name="connsiteY314" fmla="*/ 77719 h 742078"/>
                  <a:gd name="connsiteX315" fmla="*/ 564946 w 952345"/>
                  <a:gd name="connsiteY315" fmla="*/ 78506 h 742078"/>
                  <a:gd name="connsiteX316" fmla="*/ 564981 w 952345"/>
                  <a:gd name="connsiteY316" fmla="*/ 78957 h 742078"/>
                  <a:gd name="connsiteX317" fmla="*/ 564796 w 952345"/>
                  <a:gd name="connsiteY317" fmla="*/ 79975 h 742078"/>
                  <a:gd name="connsiteX318" fmla="*/ 564565 w 952345"/>
                  <a:gd name="connsiteY318" fmla="*/ 80473 h 742078"/>
                  <a:gd name="connsiteX319" fmla="*/ 564102 w 952345"/>
                  <a:gd name="connsiteY319" fmla="*/ 81097 h 742078"/>
                  <a:gd name="connsiteX320" fmla="*/ 565108 w 952345"/>
                  <a:gd name="connsiteY320" fmla="*/ 81248 h 742078"/>
                  <a:gd name="connsiteX321" fmla="*/ 565502 w 952345"/>
                  <a:gd name="connsiteY321" fmla="*/ 81421 h 742078"/>
                  <a:gd name="connsiteX322" fmla="*/ 566647 w 952345"/>
                  <a:gd name="connsiteY322" fmla="*/ 82706 h 742078"/>
                  <a:gd name="connsiteX323" fmla="*/ 566798 w 952345"/>
                  <a:gd name="connsiteY323" fmla="*/ 83215 h 742078"/>
                  <a:gd name="connsiteX324" fmla="*/ 566936 w 952345"/>
                  <a:gd name="connsiteY324" fmla="*/ 84001 h 742078"/>
                  <a:gd name="connsiteX325" fmla="*/ 566948 w 952345"/>
                  <a:gd name="connsiteY325" fmla="*/ 84522 h 742078"/>
                  <a:gd name="connsiteX326" fmla="*/ 566890 w 952345"/>
                  <a:gd name="connsiteY326" fmla="*/ 85031 h 742078"/>
                  <a:gd name="connsiteX327" fmla="*/ 566566 w 952345"/>
                  <a:gd name="connsiteY327" fmla="*/ 85922 h 742078"/>
                  <a:gd name="connsiteX328" fmla="*/ 566531 w 952345"/>
                  <a:gd name="connsiteY328" fmla="*/ 85991 h 742078"/>
                  <a:gd name="connsiteX329" fmla="*/ 566520 w 952345"/>
                  <a:gd name="connsiteY329" fmla="*/ 86072 h 742078"/>
                  <a:gd name="connsiteX330" fmla="*/ 566416 w 952345"/>
                  <a:gd name="connsiteY330" fmla="*/ 86489 h 742078"/>
                  <a:gd name="connsiteX331" fmla="*/ 566231 w 952345"/>
                  <a:gd name="connsiteY331" fmla="*/ 86986 h 742078"/>
                  <a:gd name="connsiteX332" fmla="*/ 566022 w 952345"/>
                  <a:gd name="connsiteY332" fmla="*/ 87414 h 742078"/>
                  <a:gd name="connsiteX333" fmla="*/ 565710 w 952345"/>
                  <a:gd name="connsiteY333" fmla="*/ 87854 h 742078"/>
                  <a:gd name="connsiteX334" fmla="*/ 565675 w 952345"/>
                  <a:gd name="connsiteY334" fmla="*/ 87912 h 742078"/>
                  <a:gd name="connsiteX335" fmla="*/ 565849 w 952345"/>
                  <a:gd name="connsiteY335" fmla="*/ 88595 h 742078"/>
                  <a:gd name="connsiteX336" fmla="*/ 565884 w 952345"/>
                  <a:gd name="connsiteY336" fmla="*/ 89127 h 742078"/>
                  <a:gd name="connsiteX337" fmla="*/ 565779 w 952345"/>
                  <a:gd name="connsiteY337" fmla="*/ 89960 h 742078"/>
                  <a:gd name="connsiteX338" fmla="*/ 565594 w 952345"/>
                  <a:gd name="connsiteY338" fmla="*/ 90469 h 742078"/>
                  <a:gd name="connsiteX339" fmla="*/ 565166 w 952345"/>
                  <a:gd name="connsiteY339" fmla="*/ 91163 h 742078"/>
                  <a:gd name="connsiteX340" fmla="*/ 564935 w 952345"/>
                  <a:gd name="connsiteY340" fmla="*/ 91406 h 742078"/>
                  <a:gd name="connsiteX341" fmla="*/ 564773 w 952345"/>
                  <a:gd name="connsiteY341" fmla="*/ 91672 h 742078"/>
                  <a:gd name="connsiteX342" fmla="*/ 564518 w 952345"/>
                  <a:gd name="connsiteY342" fmla="*/ 92100 h 742078"/>
                  <a:gd name="connsiteX343" fmla="*/ 563743 w 952345"/>
                  <a:gd name="connsiteY343" fmla="*/ 93153 h 742078"/>
                  <a:gd name="connsiteX344" fmla="*/ 562852 w 952345"/>
                  <a:gd name="connsiteY344" fmla="*/ 93824 h 742078"/>
                  <a:gd name="connsiteX345" fmla="*/ 562447 w 952345"/>
                  <a:gd name="connsiteY345" fmla="*/ 93975 h 742078"/>
                  <a:gd name="connsiteX346" fmla="*/ 561152 w 952345"/>
                  <a:gd name="connsiteY346" fmla="*/ 94009 h 742078"/>
                  <a:gd name="connsiteX347" fmla="*/ 561036 w 952345"/>
                  <a:gd name="connsiteY347" fmla="*/ 94252 h 742078"/>
                  <a:gd name="connsiteX348" fmla="*/ 560353 w 952345"/>
                  <a:gd name="connsiteY348" fmla="*/ 95340 h 742078"/>
                  <a:gd name="connsiteX349" fmla="*/ 559069 w 952345"/>
                  <a:gd name="connsiteY349" fmla="*/ 96207 h 742078"/>
                  <a:gd name="connsiteX350" fmla="*/ 558548 w 952345"/>
                  <a:gd name="connsiteY350" fmla="*/ 96300 h 742078"/>
                  <a:gd name="connsiteX351" fmla="*/ 557982 w 952345"/>
                  <a:gd name="connsiteY351" fmla="*/ 96323 h 742078"/>
                  <a:gd name="connsiteX352" fmla="*/ 557472 w 952345"/>
                  <a:gd name="connsiteY352" fmla="*/ 97781 h 742078"/>
                  <a:gd name="connsiteX353" fmla="*/ 557553 w 952345"/>
                  <a:gd name="connsiteY353" fmla="*/ 97955 h 742078"/>
                  <a:gd name="connsiteX354" fmla="*/ 557692 w 952345"/>
                  <a:gd name="connsiteY354" fmla="*/ 98313 h 742078"/>
                  <a:gd name="connsiteX355" fmla="*/ 558086 w 952345"/>
                  <a:gd name="connsiteY355" fmla="*/ 98163 h 742078"/>
                  <a:gd name="connsiteX356" fmla="*/ 558791 w 952345"/>
                  <a:gd name="connsiteY356" fmla="*/ 97966 h 742078"/>
                  <a:gd name="connsiteX357" fmla="*/ 559416 w 952345"/>
                  <a:gd name="connsiteY357" fmla="*/ 97897 h 742078"/>
                  <a:gd name="connsiteX358" fmla="*/ 559914 w 952345"/>
                  <a:gd name="connsiteY358" fmla="*/ 97908 h 742078"/>
                  <a:gd name="connsiteX359" fmla="*/ 560481 w 952345"/>
                  <a:gd name="connsiteY359" fmla="*/ 98024 h 742078"/>
                  <a:gd name="connsiteX360" fmla="*/ 560585 w 952345"/>
                  <a:gd name="connsiteY360" fmla="*/ 98047 h 742078"/>
                  <a:gd name="connsiteX361" fmla="*/ 561279 w 952345"/>
                  <a:gd name="connsiteY361" fmla="*/ 97897 h 742078"/>
                  <a:gd name="connsiteX362" fmla="*/ 561811 w 952345"/>
                  <a:gd name="connsiteY362" fmla="*/ 97885 h 742078"/>
                  <a:gd name="connsiteX363" fmla="*/ 562297 w 952345"/>
                  <a:gd name="connsiteY363" fmla="*/ 97920 h 742078"/>
                  <a:gd name="connsiteX364" fmla="*/ 562806 w 952345"/>
                  <a:gd name="connsiteY364" fmla="*/ 98024 h 742078"/>
                  <a:gd name="connsiteX365" fmla="*/ 563442 w 952345"/>
                  <a:gd name="connsiteY365" fmla="*/ 98278 h 742078"/>
                  <a:gd name="connsiteX366" fmla="*/ 563847 w 952345"/>
                  <a:gd name="connsiteY366" fmla="*/ 98533 h 742078"/>
                  <a:gd name="connsiteX367" fmla="*/ 564252 w 952345"/>
                  <a:gd name="connsiteY367" fmla="*/ 98741 h 742078"/>
                  <a:gd name="connsiteX368" fmla="*/ 564796 w 952345"/>
                  <a:gd name="connsiteY368" fmla="*/ 99169 h 742078"/>
                  <a:gd name="connsiteX369" fmla="*/ 565143 w 952345"/>
                  <a:gd name="connsiteY369" fmla="*/ 99540 h 742078"/>
                  <a:gd name="connsiteX370" fmla="*/ 565467 w 952345"/>
                  <a:gd name="connsiteY370" fmla="*/ 100002 h 742078"/>
                  <a:gd name="connsiteX371" fmla="*/ 566531 w 952345"/>
                  <a:gd name="connsiteY371" fmla="*/ 100153 h 742078"/>
                  <a:gd name="connsiteX372" fmla="*/ 568082 w 952345"/>
                  <a:gd name="connsiteY372" fmla="*/ 100824 h 742078"/>
                  <a:gd name="connsiteX373" fmla="*/ 568776 w 952345"/>
                  <a:gd name="connsiteY373" fmla="*/ 101252 h 742078"/>
                  <a:gd name="connsiteX374" fmla="*/ 569725 w 952345"/>
                  <a:gd name="connsiteY374" fmla="*/ 101969 h 742078"/>
                  <a:gd name="connsiteX375" fmla="*/ 569968 w 952345"/>
                  <a:gd name="connsiteY375" fmla="*/ 102154 h 742078"/>
                  <a:gd name="connsiteX376" fmla="*/ 570604 w 952345"/>
                  <a:gd name="connsiteY376" fmla="*/ 102177 h 742078"/>
                  <a:gd name="connsiteX377" fmla="*/ 571344 w 952345"/>
                  <a:gd name="connsiteY377" fmla="*/ 102282 h 742078"/>
                  <a:gd name="connsiteX378" fmla="*/ 572293 w 952345"/>
                  <a:gd name="connsiteY378" fmla="*/ 102710 h 742078"/>
                  <a:gd name="connsiteX379" fmla="*/ 572629 w 952345"/>
                  <a:gd name="connsiteY379" fmla="*/ 102987 h 742078"/>
                  <a:gd name="connsiteX380" fmla="*/ 573323 w 952345"/>
                  <a:gd name="connsiteY380" fmla="*/ 104110 h 742078"/>
                  <a:gd name="connsiteX381" fmla="*/ 573439 w 952345"/>
                  <a:gd name="connsiteY381" fmla="*/ 104630 h 742078"/>
                  <a:gd name="connsiteX382" fmla="*/ 573427 w 952345"/>
                  <a:gd name="connsiteY382" fmla="*/ 105544 h 742078"/>
                  <a:gd name="connsiteX383" fmla="*/ 573311 w 952345"/>
                  <a:gd name="connsiteY383" fmla="*/ 106065 h 742078"/>
                  <a:gd name="connsiteX384" fmla="*/ 573288 w 952345"/>
                  <a:gd name="connsiteY384" fmla="*/ 106157 h 742078"/>
                  <a:gd name="connsiteX385" fmla="*/ 573925 w 952345"/>
                  <a:gd name="connsiteY385" fmla="*/ 107893 h 742078"/>
                  <a:gd name="connsiteX386" fmla="*/ 573855 w 952345"/>
                  <a:gd name="connsiteY386" fmla="*/ 108402 h 742078"/>
                  <a:gd name="connsiteX387" fmla="*/ 573693 w 952345"/>
                  <a:gd name="connsiteY387" fmla="*/ 108969 h 742078"/>
                  <a:gd name="connsiteX388" fmla="*/ 573485 w 952345"/>
                  <a:gd name="connsiteY388" fmla="*/ 109455 h 742078"/>
                  <a:gd name="connsiteX389" fmla="*/ 573277 w 952345"/>
                  <a:gd name="connsiteY389" fmla="*/ 109825 h 742078"/>
                  <a:gd name="connsiteX390" fmla="*/ 573068 w 952345"/>
                  <a:gd name="connsiteY390" fmla="*/ 110103 h 742078"/>
                  <a:gd name="connsiteX391" fmla="*/ 572895 w 952345"/>
                  <a:gd name="connsiteY391" fmla="*/ 110438 h 742078"/>
                  <a:gd name="connsiteX392" fmla="*/ 572004 w 952345"/>
                  <a:gd name="connsiteY392" fmla="*/ 111317 h 742078"/>
                  <a:gd name="connsiteX393" fmla="*/ 571518 w 952345"/>
                  <a:gd name="connsiteY393" fmla="*/ 111560 h 742078"/>
                  <a:gd name="connsiteX394" fmla="*/ 570997 w 952345"/>
                  <a:gd name="connsiteY394" fmla="*/ 111734 h 742078"/>
                  <a:gd name="connsiteX395" fmla="*/ 570477 w 952345"/>
                  <a:gd name="connsiteY395" fmla="*/ 111827 h 742078"/>
                  <a:gd name="connsiteX396" fmla="*/ 570141 w 952345"/>
                  <a:gd name="connsiteY396" fmla="*/ 111884 h 742078"/>
                  <a:gd name="connsiteX397" fmla="*/ 570060 w 952345"/>
                  <a:gd name="connsiteY397" fmla="*/ 111989 h 742078"/>
                  <a:gd name="connsiteX398" fmla="*/ 567804 w 952345"/>
                  <a:gd name="connsiteY398" fmla="*/ 112764 h 742078"/>
                  <a:gd name="connsiteX399" fmla="*/ 567295 w 952345"/>
                  <a:gd name="connsiteY399" fmla="*/ 112602 h 742078"/>
                  <a:gd name="connsiteX400" fmla="*/ 566670 w 952345"/>
                  <a:gd name="connsiteY400" fmla="*/ 112347 h 742078"/>
                  <a:gd name="connsiteX401" fmla="*/ 566231 w 952345"/>
                  <a:gd name="connsiteY401" fmla="*/ 112093 h 742078"/>
                  <a:gd name="connsiteX402" fmla="*/ 565305 w 952345"/>
                  <a:gd name="connsiteY402" fmla="*/ 111387 h 742078"/>
                  <a:gd name="connsiteX403" fmla="*/ 565120 w 952345"/>
                  <a:gd name="connsiteY403" fmla="*/ 111213 h 742078"/>
                  <a:gd name="connsiteX404" fmla="*/ 564935 w 952345"/>
                  <a:gd name="connsiteY404" fmla="*/ 111456 h 742078"/>
                  <a:gd name="connsiteX405" fmla="*/ 564599 w 952345"/>
                  <a:gd name="connsiteY405" fmla="*/ 111827 h 742078"/>
                  <a:gd name="connsiteX406" fmla="*/ 563859 w 952345"/>
                  <a:gd name="connsiteY406" fmla="*/ 112347 h 742078"/>
                  <a:gd name="connsiteX407" fmla="*/ 562378 w 952345"/>
                  <a:gd name="connsiteY407" fmla="*/ 112960 h 742078"/>
                  <a:gd name="connsiteX408" fmla="*/ 560376 w 952345"/>
                  <a:gd name="connsiteY408" fmla="*/ 112671 h 742078"/>
                  <a:gd name="connsiteX409" fmla="*/ 559971 w 952345"/>
                  <a:gd name="connsiteY409" fmla="*/ 112359 h 742078"/>
                  <a:gd name="connsiteX410" fmla="*/ 559532 w 952345"/>
                  <a:gd name="connsiteY410" fmla="*/ 111942 h 742078"/>
                  <a:gd name="connsiteX411" fmla="*/ 559474 w 952345"/>
                  <a:gd name="connsiteY411" fmla="*/ 111942 h 742078"/>
                  <a:gd name="connsiteX412" fmla="*/ 559057 w 952345"/>
                  <a:gd name="connsiteY412" fmla="*/ 112579 h 742078"/>
                  <a:gd name="connsiteX413" fmla="*/ 558791 w 952345"/>
                  <a:gd name="connsiteY413" fmla="*/ 112856 h 742078"/>
                  <a:gd name="connsiteX414" fmla="*/ 557507 w 952345"/>
                  <a:gd name="connsiteY414" fmla="*/ 113469 h 742078"/>
                  <a:gd name="connsiteX415" fmla="*/ 557183 w 952345"/>
                  <a:gd name="connsiteY415" fmla="*/ 113840 h 742078"/>
                  <a:gd name="connsiteX416" fmla="*/ 556778 w 952345"/>
                  <a:gd name="connsiteY416" fmla="*/ 114187 h 742078"/>
                  <a:gd name="connsiteX417" fmla="*/ 556639 w 952345"/>
                  <a:gd name="connsiteY417" fmla="*/ 114291 h 742078"/>
                  <a:gd name="connsiteX418" fmla="*/ 556558 w 952345"/>
                  <a:gd name="connsiteY418" fmla="*/ 115182 h 742078"/>
                  <a:gd name="connsiteX419" fmla="*/ 556477 w 952345"/>
                  <a:gd name="connsiteY419" fmla="*/ 115633 h 742078"/>
                  <a:gd name="connsiteX420" fmla="*/ 556304 w 952345"/>
                  <a:gd name="connsiteY420" fmla="*/ 116130 h 742078"/>
                  <a:gd name="connsiteX421" fmla="*/ 555887 w 952345"/>
                  <a:gd name="connsiteY421" fmla="*/ 117230 h 742078"/>
                  <a:gd name="connsiteX422" fmla="*/ 555575 w 952345"/>
                  <a:gd name="connsiteY422" fmla="*/ 117773 h 742078"/>
                  <a:gd name="connsiteX423" fmla="*/ 555251 w 952345"/>
                  <a:gd name="connsiteY423" fmla="*/ 118167 h 742078"/>
                  <a:gd name="connsiteX424" fmla="*/ 554580 w 952345"/>
                  <a:gd name="connsiteY424" fmla="*/ 118699 h 742078"/>
                  <a:gd name="connsiteX425" fmla="*/ 554291 w 952345"/>
                  <a:gd name="connsiteY425" fmla="*/ 118861 h 742078"/>
                  <a:gd name="connsiteX426" fmla="*/ 554719 w 952345"/>
                  <a:gd name="connsiteY426" fmla="*/ 119104 h 742078"/>
                  <a:gd name="connsiteX427" fmla="*/ 555679 w 952345"/>
                  <a:gd name="connsiteY427" fmla="*/ 121094 h 742078"/>
                  <a:gd name="connsiteX428" fmla="*/ 555621 w 952345"/>
                  <a:gd name="connsiteY428" fmla="*/ 121510 h 742078"/>
                  <a:gd name="connsiteX429" fmla="*/ 555378 w 952345"/>
                  <a:gd name="connsiteY429" fmla="*/ 122228 h 742078"/>
                  <a:gd name="connsiteX430" fmla="*/ 553805 w 952345"/>
                  <a:gd name="connsiteY430" fmla="*/ 125039 h 742078"/>
                  <a:gd name="connsiteX431" fmla="*/ 553365 w 952345"/>
                  <a:gd name="connsiteY431" fmla="*/ 125641 h 742078"/>
                  <a:gd name="connsiteX432" fmla="*/ 551896 w 952345"/>
                  <a:gd name="connsiteY432" fmla="*/ 126416 h 742078"/>
                  <a:gd name="connsiteX433" fmla="*/ 550357 w 952345"/>
                  <a:gd name="connsiteY433" fmla="*/ 125814 h 742078"/>
                  <a:gd name="connsiteX434" fmla="*/ 549987 w 952345"/>
                  <a:gd name="connsiteY434" fmla="*/ 125421 h 742078"/>
                  <a:gd name="connsiteX435" fmla="*/ 549466 w 952345"/>
                  <a:gd name="connsiteY435" fmla="*/ 124750 h 742078"/>
                  <a:gd name="connsiteX436" fmla="*/ 549131 w 952345"/>
                  <a:gd name="connsiteY436" fmla="*/ 124148 h 742078"/>
                  <a:gd name="connsiteX437" fmla="*/ 547303 w 952345"/>
                  <a:gd name="connsiteY437" fmla="*/ 121256 h 742078"/>
                  <a:gd name="connsiteX438" fmla="*/ 546204 w 952345"/>
                  <a:gd name="connsiteY438" fmla="*/ 121325 h 742078"/>
                  <a:gd name="connsiteX439" fmla="*/ 545336 w 952345"/>
                  <a:gd name="connsiteY439" fmla="*/ 121938 h 742078"/>
                  <a:gd name="connsiteX440" fmla="*/ 545440 w 952345"/>
                  <a:gd name="connsiteY440" fmla="*/ 121996 h 742078"/>
                  <a:gd name="connsiteX441" fmla="*/ 545891 w 952345"/>
                  <a:gd name="connsiteY441" fmla="*/ 122332 h 742078"/>
                  <a:gd name="connsiteX442" fmla="*/ 546261 w 952345"/>
                  <a:gd name="connsiteY442" fmla="*/ 122679 h 742078"/>
                  <a:gd name="connsiteX443" fmla="*/ 546574 w 952345"/>
                  <a:gd name="connsiteY443" fmla="*/ 123049 h 742078"/>
                  <a:gd name="connsiteX444" fmla="*/ 547719 w 952345"/>
                  <a:gd name="connsiteY444" fmla="*/ 124854 h 742078"/>
                  <a:gd name="connsiteX445" fmla="*/ 548032 w 952345"/>
                  <a:gd name="connsiteY445" fmla="*/ 125965 h 742078"/>
                  <a:gd name="connsiteX446" fmla="*/ 548032 w 952345"/>
                  <a:gd name="connsiteY446" fmla="*/ 126370 h 742078"/>
                  <a:gd name="connsiteX447" fmla="*/ 547233 w 952345"/>
                  <a:gd name="connsiteY447" fmla="*/ 127943 h 742078"/>
                  <a:gd name="connsiteX448" fmla="*/ 546261 w 952345"/>
                  <a:gd name="connsiteY448" fmla="*/ 128684 h 742078"/>
                  <a:gd name="connsiteX449" fmla="*/ 546412 w 952345"/>
                  <a:gd name="connsiteY449" fmla="*/ 128892 h 742078"/>
                  <a:gd name="connsiteX450" fmla="*/ 546701 w 952345"/>
                  <a:gd name="connsiteY450" fmla="*/ 129285 h 742078"/>
                  <a:gd name="connsiteX451" fmla="*/ 547627 w 952345"/>
                  <a:gd name="connsiteY451" fmla="*/ 130500 h 742078"/>
                  <a:gd name="connsiteX452" fmla="*/ 547823 w 952345"/>
                  <a:gd name="connsiteY452" fmla="*/ 130708 h 742078"/>
                  <a:gd name="connsiteX453" fmla="*/ 549351 w 952345"/>
                  <a:gd name="connsiteY453" fmla="*/ 131958 h 742078"/>
                  <a:gd name="connsiteX454" fmla="*/ 549894 w 952345"/>
                  <a:gd name="connsiteY454" fmla="*/ 132490 h 742078"/>
                  <a:gd name="connsiteX455" fmla="*/ 550149 w 952345"/>
                  <a:gd name="connsiteY455" fmla="*/ 132826 h 742078"/>
                  <a:gd name="connsiteX456" fmla="*/ 550427 w 952345"/>
                  <a:gd name="connsiteY456" fmla="*/ 133254 h 742078"/>
                  <a:gd name="connsiteX457" fmla="*/ 550669 w 952345"/>
                  <a:gd name="connsiteY457" fmla="*/ 133647 h 742078"/>
                  <a:gd name="connsiteX458" fmla="*/ 550808 w 952345"/>
                  <a:gd name="connsiteY458" fmla="*/ 133821 h 742078"/>
                  <a:gd name="connsiteX459" fmla="*/ 554349 w 952345"/>
                  <a:gd name="connsiteY459" fmla="*/ 132756 h 742078"/>
                  <a:gd name="connsiteX460" fmla="*/ 555170 w 952345"/>
                  <a:gd name="connsiteY460" fmla="*/ 132675 h 742078"/>
                  <a:gd name="connsiteX461" fmla="*/ 557843 w 952345"/>
                  <a:gd name="connsiteY461" fmla="*/ 132710 h 742078"/>
                  <a:gd name="connsiteX462" fmla="*/ 559798 w 952345"/>
                  <a:gd name="connsiteY462" fmla="*/ 134411 h 742078"/>
                  <a:gd name="connsiteX463" fmla="*/ 560457 w 952345"/>
                  <a:gd name="connsiteY463" fmla="*/ 135290 h 742078"/>
                  <a:gd name="connsiteX464" fmla="*/ 561059 w 952345"/>
                  <a:gd name="connsiteY464" fmla="*/ 136852 h 742078"/>
                  <a:gd name="connsiteX465" fmla="*/ 561233 w 952345"/>
                  <a:gd name="connsiteY465" fmla="*/ 137349 h 742078"/>
                  <a:gd name="connsiteX466" fmla="*/ 561371 w 952345"/>
                  <a:gd name="connsiteY466" fmla="*/ 137754 h 742078"/>
                  <a:gd name="connsiteX467" fmla="*/ 561557 w 952345"/>
                  <a:gd name="connsiteY467" fmla="*/ 138113 h 742078"/>
                  <a:gd name="connsiteX468" fmla="*/ 561961 w 952345"/>
                  <a:gd name="connsiteY468" fmla="*/ 139235 h 742078"/>
                  <a:gd name="connsiteX469" fmla="*/ 562378 w 952345"/>
                  <a:gd name="connsiteY469" fmla="*/ 140103 h 742078"/>
                  <a:gd name="connsiteX470" fmla="*/ 562528 w 952345"/>
                  <a:gd name="connsiteY470" fmla="*/ 140508 h 742078"/>
                  <a:gd name="connsiteX471" fmla="*/ 562644 w 952345"/>
                  <a:gd name="connsiteY471" fmla="*/ 141017 h 742078"/>
                  <a:gd name="connsiteX472" fmla="*/ 562713 w 952345"/>
                  <a:gd name="connsiteY472" fmla="*/ 141514 h 742078"/>
                  <a:gd name="connsiteX473" fmla="*/ 562702 w 952345"/>
                  <a:gd name="connsiteY473" fmla="*/ 141676 h 742078"/>
                  <a:gd name="connsiteX474" fmla="*/ 562864 w 952345"/>
                  <a:gd name="connsiteY474" fmla="*/ 141919 h 742078"/>
                  <a:gd name="connsiteX475" fmla="*/ 563130 w 952345"/>
                  <a:gd name="connsiteY475" fmla="*/ 142359 h 742078"/>
                  <a:gd name="connsiteX476" fmla="*/ 563303 w 952345"/>
                  <a:gd name="connsiteY476" fmla="*/ 142764 h 742078"/>
                  <a:gd name="connsiteX477" fmla="*/ 563465 w 952345"/>
                  <a:gd name="connsiteY477" fmla="*/ 143273 h 742078"/>
                  <a:gd name="connsiteX478" fmla="*/ 563292 w 952345"/>
                  <a:gd name="connsiteY478" fmla="*/ 144904 h 742078"/>
                  <a:gd name="connsiteX479" fmla="*/ 561973 w 952345"/>
                  <a:gd name="connsiteY479" fmla="*/ 145853 h 742078"/>
                  <a:gd name="connsiteX480" fmla="*/ 561649 w 952345"/>
                  <a:gd name="connsiteY480" fmla="*/ 145922 h 742078"/>
                  <a:gd name="connsiteX481" fmla="*/ 560816 w 952345"/>
                  <a:gd name="connsiteY481" fmla="*/ 145922 h 742078"/>
                  <a:gd name="connsiteX482" fmla="*/ 560527 w 952345"/>
                  <a:gd name="connsiteY482" fmla="*/ 145853 h 742078"/>
                  <a:gd name="connsiteX483" fmla="*/ 560330 w 952345"/>
                  <a:gd name="connsiteY483" fmla="*/ 145865 h 742078"/>
                  <a:gd name="connsiteX484" fmla="*/ 557843 w 952345"/>
                  <a:gd name="connsiteY484" fmla="*/ 146177 h 742078"/>
                  <a:gd name="connsiteX485" fmla="*/ 557553 w 952345"/>
                  <a:gd name="connsiteY485" fmla="*/ 146235 h 742078"/>
                  <a:gd name="connsiteX486" fmla="*/ 556952 w 952345"/>
                  <a:gd name="connsiteY486" fmla="*/ 146466 h 742078"/>
                  <a:gd name="connsiteX487" fmla="*/ 556269 w 952345"/>
                  <a:gd name="connsiteY487" fmla="*/ 150770 h 742078"/>
                  <a:gd name="connsiteX488" fmla="*/ 556177 w 952345"/>
                  <a:gd name="connsiteY488" fmla="*/ 151163 h 742078"/>
                  <a:gd name="connsiteX489" fmla="*/ 555991 w 952345"/>
                  <a:gd name="connsiteY489" fmla="*/ 151649 h 742078"/>
                  <a:gd name="connsiteX490" fmla="*/ 555529 w 952345"/>
                  <a:gd name="connsiteY490" fmla="*/ 152367 h 742078"/>
                  <a:gd name="connsiteX491" fmla="*/ 554395 w 952345"/>
                  <a:gd name="connsiteY491" fmla="*/ 153501 h 742078"/>
                  <a:gd name="connsiteX492" fmla="*/ 554048 w 952345"/>
                  <a:gd name="connsiteY492" fmla="*/ 153848 h 742078"/>
                  <a:gd name="connsiteX493" fmla="*/ 553816 w 952345"/>
                  <a:gd name="connsiteY493" fmla="*/ 154079 h 742078"/>
                  <a:gd name="connsiteX494" fmla="*/ 553180 w 952345"/>
                  <a:gd name="connsiteY494" fmla="*/ 155132 h 742078"/>
                  <a:gd name="connsiteX495" fmla="*/ 553758 w 952345"/>
                  <a:gd name="connsiteY495" fmla="*/ 158556 h 742078"/>
                  <a:gd name="connsiteX496" fmla="*/ 553701 w 952345"/>
                  <a:gd name="connsiteY496" fmla="*/ 159482 h 742078"/>
                  <a:gd name="connsiteX497" fmla="*/ 553423 w 952345"/>
                  <a:gd name="connsiteY497" fmla="*/ 160303 h 742078"/>
                  <a:gd name="connsiteX498" fmla="*/ 552925 w 952345"/>
                  <a:gd name="connsiteY498" fmla="*/ 161252 h 742078"/>
                  <a:gd name="connsiteX499" fmla="*/ 552683 w 952345"/>
                  <a:gd name="connsiteY499" fmla="*/ 161645 h 742078"/>
                  <a:gd name="connsiteX500" fmla="*/ 551086 w 952345"/>
                  <a:gd name="connsiteY500" fmla="*/ 163497 h 742078"/>
                  <a:gd name="connsiteX501" fmla="*/ 550982 w 952345"/>
                  <a:gd name="connsiteY501" fmla="*/ 164376 h 742078"/>
                  <a:gd name="connsiteX502" fmla="*/ 552092 w 952345"/>
                  <a:gd name="connsiteY502" fmla="*/ 164920 h 742078"/>
                  <a:gd name="connsiteX503" fmla="*/ 552752 w 952345"/>
                  <a:gd name="connsiteY503" fmla="*/ 165452 h 742078"/>
                  <a:gd name="connsiteX504" fmla="*/ 553087 w 952345"/>
                  <a:gd name="connsiteY504" fmla="*/ 165857 h 742078"/>
                  <a:gd name="connsiteX505" fmla="*/ 553504 w 952345"/>
                  <a:gd name="connsiteY505" fmla="*/ 166482 h 742078"/>
                  <a:gd name="connsiteX506" fmla="*/ 553689 w 952345"/>
                  <a:gd name="connsiteY506" fmla="*/ 168263 h 742078"/>
                  <a:gd name="connsiteX507" fmla="*/ 552382 w 952345"/>
                  <a:gd name="connsiteY507" fmla="*/ 169478 h 742078"/>
                  <a:gd name="connsiteX508" fmla="*/ 552197 w 952345"/>
                  <a:gd name="connsiteY508" fmla="*/ 169547 h 742078"/>
                  <a:gd name="connsiteX509" fmla="*/ 552486 w 952345"/>
                  <a:gd name="connsiteY509" fmla="*/ 169976 h 742078"/>
                  <a:gd name="connsiteX510" fmla="*/ 552694 w 952345"/>
                  <a:gd name="connsiteY510" fmla="*/ 170438 h 742078"/>
                  <a:gd name="connsiteX511" fmla="*/ 552844 w 952345"/>
                  <a:gd name="connsiteY511" fmla="*/ 170751 h 742078"/>
                  <a:gd name="connsiteX512" fmla="*/ 553377 w 952345"/>
                  <a:gd name="connsiteY512" fmla="*/ 171445 h 742078"/>
                  <a:gd name="connsiteX513" fmla="*/ 553770 w 952345"/>
                  <a:gd name="connsiteY513" fmla="*/ 172058 h 742078"/>
                  <a:gd name="connsiteX514" fmla="*/ 554360 w 952345"/>
                  <a:gd name="connsiteY514" fmla="*/ 173261 h 742078"/>
                  <a:gd name="connsiteX515" fmla="*/ 554522 w 952345"/>
                  <a:gd name="connsiteY515" fmla="*/ 173956 h 742078"/>
                  <a:gd name="connsiteX516" fmla="*/ 554626 w 952345"/>
                  <a:gd name="connsiteY516" fmla="*/ 175564 h 742078"/>
                  <a:gd name="connsiteX517" fmla="*/ 554430 w 952345"/>
                  <a:gd name="connsiteY517" fmla="*/ 176559 h 742078"/>
                  <a:gd name="connsiteX518" fmla="*/ 554198 w 952345"/>
                  <a:gd name="connsiteY518" fmla="*/ 177045 h 742078"/>
                  <a:gd name="connsiteX519" fmla="*/ 553631 w 952345"/>
                  <a:gd name="connsiteY519" fmla="*/ 178051 h 742078"/>
                  <a:gd name="connsiteX520" fmla="*/ 553920 w 952345"/>
                  <a:gd name="connsiteY520" fmla="*/ 178803 h 742078"/>
                  <a:gd name="connsiteX521" fmla="*/ 554314 w 952345"/>
                  <a:gd name="connsiteY521" fmla="*/ 178977 h 742078"/>
                  <a:gd name="connsiteX522" fmla="*/ 554372 w 952345"/>
                  <a:gd name="connsiteY522" fmla="*/ 178988 h 742078"/>
                  <a:gd name="connsiteX523" fmla="*/ 554811 w 952345"/>
                  <a:gd name="connsiteY523" fmla="*/ 178965 h 742078"/>
                  <a:gd name="connsiteX524" fmla="*/ 556500 w 952345"/>
                  <a:gd name="connsiteY524" fmla="*/ 176755 h 742078"/>
                  <a:gd name="connsiteX525" fmla="*/ 559000 w 952345"/>
                  <a:gd name="connsiteY525" fmla="*/ 176177 h 742078"/>
                  <a:gd name="connsiteX526" fmla="*/ 559393 w 952345"/>
                  <a:gd name="connsiteY526" fmla="*/ 176374 h 742078"/>
                  <a:gd name="connsiteX527" fmla="*/ 559798 w 952345"/>
                  <a:gd name="connsiteY527" fmla="*/ 176640 h 742078"/>
                  <a:gd name="connsiteX528" fmla="*/ 560203 w 952345"/>
                  <a:gd name="connsiteY528" fmla="*/ 176987 h 742078"/>
                  <a:gd name="connsiteX529" fmla="*/ 560492 w 952345"/>
                  <a:gd name="connsiteY529" fmla="*/ 177299 h 742078"/>
                  <a:gd name="connsiteX530" fmla="*/ 561256 w 952345"/>
                  <a:gd name="connsiteY530" fmla="*/ 178317 h 742078"/>
                  <a:gd name="connsiteX531" fmla="*/ 561661 w 952345"/>
                  <a:gd name="connsiteY531" fmla="*/ 178433 h 742078"/>
                  <a:gd name="connsiteX532" fmla="*/ 561591 w 952345"/>
                  <a:gd name="connsiteY532" fmla="*/ 177855 h 742078"/>
                  <a:gd name="connsiteX533" fmla="*/ 561441 w 952345"/>
                  <a:gd name="connsiteY533" fmla="*/ 176154 h 742078"/>
                  <a:gd name="connsiteX534" fmla="*/ 561441 w 952345"/>
                  <a:gd name="connsiteY534" fmla="*/ 175471 h 742078"/>
                  <a:gd name="connsiteX535" fmla="*/ 561533 w 952345"/>
                  <a:gd name="connsiteY535" fmla="*/ 174256 h 742078"/>
                  <a:gd name="connsiteX536" fmla="*/ 561603 w 952345"/>
                  <a:gd name="connsiteY536" fmla="*/ 173863 h 742078"/>
                  <a:gd name="connsiteX537" fmla="*/ 561927 w 952345"/>
                  <a:gd name="connsiteY537" fmla="*/ 172799 h 742078"/>
                  <a:gd name="connsiteX538" fmla="*/ 562135 w 952345"/>
                  <a:gd name="connsiteY538" fmla="*/ 172313 h 742078"/>
                  <a:gd name="connsiteX539" fmla="*/ 562413 w 952345"/>
                  <a:gd name="connsiteY539" fmla="*/ 171873 h 742078"/>
                  <a:gd name="connsiteX540" fmla="*/ 562748 w 952345"/>
                  <a:gd name="connsiteY540" fmla="*/ 171468 h 742078"/>
                  <a:gd name="connsiteX541" fmla="*/ 563141 w 952345"/>
                  <a:gd name="connsiteY541" fmla="*/ 171109 h 742078"/>
                  <a:gd name="connsiteX542" fmla="*/ 563905 w 952345"/>
                  <a:gd name="connsiteY542" fmla="*/ 170508 h 742078"/>
                  <a:gd name="connsiteX543" fmla="*/ 566022 w 952345"/>
                  <a:gd name="connsiteY543" fmla="*/ 169293 h 742078"/>
                  <a:gd name="connsiteX544" fmla="*/ 567075 w 952345"/>
                  <a:gd name="connsiteY544" fmla="*/ 168888 h 742078"/>
                  <a:gd name="connsiteX545" fmla="*/ 567584 w 952345"/>
                  <a:gd name="connsiteY545" fmla="*/ 168772 h 742078"/>
                  <a:gd name="connsiteX546" fmla="*/ 568024 w 952345"/>
                  <a:gd name="connsiteY546" fmla="*/ 168738 h 742078"/>
                  <a:gd name="connsiteX547" fmla="*/ 569968 w 952345"/>
                  <a:gd name="connsiteY547" fmla="*/ 169744 h 742078"/>
                  <a:gd name="connsiteX548" fmla="*/ 571287 w 952345"/>
                  <a:gd name="connsiteY548" fmla="*/ 172128 h 742078"/>
                  <a:gd name="connsiteX549" fmla="*/ 571576 w 952345"/>
                  <a:gd name="connsiteY549" fmla="*/ 172787 h 742078"/>
                  <a:gd name="connsiteX550" fmla="*/ 572316 w 952345"/>
                  <a:gd name="connsiteY550" fmla="*/ 174731 h 742078"/>
                  <a:gd name="connsiteX551" fmla="*/ 572490 w 952345"/>
                  <a:gd name="connsiteY551" fmla="*/ 175020 h 742078"/>
                  <a:gd name="connsiteX552" fmla="*/ 572953 w 952345"/>
                  <a:gd name="connsiteY552" fmla="*/ 175784 h 742078"/>
                  <a:gd name="connsiteX553" fmla="*/ 574468 w 952345"/>
                  <a:gd name="connsiteY553" fmla="*/ 176547 h 742078"/>
                  <a:gd name="connsiteX554" fmla="*/ 575220 w 952345"/>
                  <a:gd name="connsiteY554" fmla="*/ 177010 h 742078"/>
                  <a:gd name="connsiteX555" fmla="*/ 576909 w 952345"/>
                  <a:gd name="connsiteY555" fmla="*/ 178271 h 742078"/>
                  <a:gd name="connsiteX556" fmla="*/ 578853 w 952345"/>
                  <a:gd name="connsiteY556" fmla="*/ 175714 h 742078"/>
                  <a:gd name="connsiteX557" fmla="*/ 579478 w 952345"/>
                  <a:gd name="connsiteY557" fmla="*/ 175113 h 742078"/>
                  <a:gd name="connsiteX558" fmla="*/ 579802 w 952345"/>
                  <a:gd name="connsiteY558" fmla="*/ 174858 h 742078"/>
                  <a:gd name="connsiteX559" fmla="*/ 580797 w 952345"/>
                  <a:gd name="connsiteY559" fmla="*/ 174268 h 742078"/>
                  <a:gd name="connsiteX560" fmla="*/ 580993 w 952345"/>
                  <a:gd name="connsiteY560" fmla="*/ 173400 h 742078"/>
                  <a:gd name="connsiteX561" fmla="*/ 581098 w 952345"/>
                  <a:gd name="connsiteY561" fmla="*/ 172914 h 742078"/>
                  <a:gd name="connsiteX562" fmla="*/ 581202 w 952345"/>
                  <a:gd name="connsiteY562" fmla="*/ 172417 h 742078"/>
                  <a:gd name="connsiteX563" fmla="*/ 581607 w 952345"/>
                  <a:gd name="connsiteY563" fmla="*/ 170300 h 742078"/>
                  <a:gd name="connsiteX564" fmla="*/ 581803 w 952345"/>
                  <a:gd name="connsiteY564" fmla="*/ 169733 h 742078"/>
                  <a:gd name="connsiteX565" fmla="*/ 581977 w 952345"/>
                  <a:gd name="connsiteY565" fmla="*/ 169397 h 742078"/>
                  <a:gd name="connsiteX566" fmla="*/ 583284 w 952345"/>
                  <a:gd name="connsiteY566" fmla="*/ 168379 h 742078"/>
                  <a:gd name="connsiteX567" fmla="*/ 584904 w 952345"/>
                  <a:gd name="connsiteY567" fmla="*/ 168703 h 742078"/>
                  <a:gd name="connsiteX568" fmla="*/ 587866 w 952345"/>
                  <a:gd name="connsiteY568" fmla="*/ 170809 h 742078"/>
                  <a:gd name="connsiteX569" fmla="*/ 588190 w 952345"/>
                  <a:gd name="connsiteY569" fmla="*/ 170982 h 742078"/>
                  <a:gd name="connsiteX570" fmla="*/ 588525 w 952345"/>
                  <a:gd name="connsiteY570" fmla="*/ 171133 h 742078"/>
                  <a:gd name="connsiteX571" fmla="*/ 589231 w 952345"/>
                  <a:gd name="connsiteY571" fmla="*/ 171376 h 742078"/>
                  <a:gd name="connsiteX572" fmla="*/ 589937 w 952345"/>
                  <a:gd name="connsiteY572" fmla="*/ 170878 h 742078"/>
                  <a:gd name="connsiteX573" fmla="*/ 590619 w 952345"/>
                  <a:gd name="connsiteY573" fmla="*/ 170508 h 742078"/>
                  <a:gd name="connsiteX574" fmla="*/ 591071 w 952345"/>
                  <a:gd name="connsiteY574" fmla="*/ 170334 h 742078"/>
                  <a:gd name="connsiteX575" fmla="*/ 591591 w 952345"/>
                  <a:gd name="connsiteY575" fmla="*/ 170195 h 742078"/>
                  <a:gd name="connsiteX576" fmla="*/ 592089 w 952345"/>
                  <a:gd name="connsiteY576" fmla="*/ 170080 h 742078"/>
                  <a:gd name="connsiteX577" fmla="*/ 592158 w 952345"/>
                  <a:gd name="connsiteY577" fmla="*/ 170068 h 742078"/>
                  <a:gd name="connsiteX578" fmla="*/ 593014 w 952345"/>
                  <a:gd name="connsiteY578" fmla="*/ 169316 h 742078"/>
                  <a:gd name="connsiteX579" fmla="*/ 593871 w 952345"/>
                  <a:gd name="connsiteY579" fmla="*/ 168877 h 742078"/>
                  <a:gd name="connsiteX580" fmla="*/ 594380 w 952345"/>
                  <a:gd name="connsiteY580" fmla="*/ 168761 h 742078"/>
                  <a:gd name="connsiteX581" fmla="*/ 595629 w 952345"/>
                  <a:gd name="connsiteY581" fmla="*/ 168576 h 742078"/>
                  <a:gd name="connsiteX582" fmla="*/ 596416 w 952345"/>
                  <a:gd name="connsiteY582" fmla="*/ 168506 h 742078"/>
                  <a:gd name="connsiteX583" fmla="*/ 599679 w 952345"/>
                  <a:gd name="connsiteY583" fmla="*/ 168483 h 742078"/>
                  <a:gd name="connsiteX584" fmla="*/ 599910 w 952345"/>
                  <a:gd name="connsiteY584" fmla="*/ 168333 h 742078"/>
                  <a:gd name="connsiteX585" fmla="*/ 599875 w 952345"/>
                  <a:gd name="connsiteY585" fmla="*/ 167997 h 742078"/>
                  <a:gd name="connsiteX586" fmla="*/ 599910 w 952345"/>
                  <a:gd name="connsiteY586" fmla="*/ 167072 h 742078"/>
                  <a:gd name="connsiteX587" fmla="*/ 600072 w 952345"/>
                  <a:gd name="connsiteY587" fmla="*/ 166470 h 742078"/>
                  <a:gd name="connsiteX588" fmla="*/ 600419 w 952345"/>
                  <a:gd name="connsiteY588" fmla="*/ 165637 h 742078"/>
                  <a:gd name="connsiteX589" fmla="*/ 600489 w 952345"/>
                  <a:gd name="connsiteY589" fmla="*/ 165406 h 742078"/>
                  <a:gd name="connsiteX590" fmla="*/ 600581 w 952345"/>
                  <a:gd name="connsiteY590" fmla="*/ 164468 h 742078"/>
                  <a:gd name="connsiteX591" fmla="*/ 600697 w 952345"/>
                  <a:gd name="connsiteY591" fmla="*/ 163786 h 742078"/>
                  <a:gd name="connsiteX592" fmla="*/ 601588 w 952345"/>
                  <a:gd name="connsiteY592" fmla="*/ 160188 h 742078"/>
                  <a:gd name="connsiteX593" fmla="*/ 601611 w 952345"/>
                  <a:gd name="connsiteY593" fmla="*/ 159899 h 742078"/>
                  <a:gd name="connsiteX594" fmla="*/ 601622 w 952345"/>
                  <a:gd name="connsiteY594" fmla="*/ 157295 h 742078"/>
                  <a:gd name="connsiteX595" fmla="*/ 601634 w 952345"/>
                  <a:gd name="connsiteY595" fmla="*/ 156798 h 742078"/>
                  <a:gd name="connsiteX596" fmla="*/ 601622 w 952345"/>
                  <a:gd name="connsiteY596" fmla="*/ 156289 h 742078"/>
                  <a:gd name="connsiteX597" fmla="*/ 601553 w 952345"/>
                  <a:gd name="connsiteY597" fmla="*/ 154715 h 742078"/>
                  <a:gd name="connsiteX598" fmla="*/ 601460 w 952345"/>
                  <a:gd name="connsiteY598" fmla="*/ 151996 h 742078"/>
                  <a:gd name="connsiteX599" fmla="*/ 601449 w 952345"/>
                  <a:gd name="connsiteY599" fmla="*/ 149856 h 742078"/>
                  <a:gd name="connsiteX600" fmla="*/ 601437 w 952345"/>
                  <a:gd name="connsiteY600" fmla="*/ 149740 h 742078"/>
                  <a:gd name="connsiteX601" fmla="*/ 601241 w 952345"/>
                  <a:gd name="connsiteY601" fmla="*/ 149416 h 742078"/>
                  <a:gd name="connsiteX602" fmla="*/ 600928 w 952345"/>
                  <a:gd name="connsiteY602" fmla="*/ 148595 h 742078"/>
                  <a:gd name="connsiteX603" fmla="*/ 600859 w 952345"/>
                  <a:gd name="connsiteY603" fmla="*/ 148074 h 742078"/>
                  <a:gd name="connsiteX604" fmla="*/ 600778 w 952345"/>
                  <a:gd name="connsiteY604" fmla="*/ 146848 h 742078"/>
                  <a:gd name="connsiteX605" fmla="*/ 600812 w 952345"/>
                  <a:gd name="connsiteY605" fmla="*/ 146385 h 742078"/>
                  <a:gd name="connsiteX606" fmla="*/ 600905 w 952345"/>
                  <a:gd name="connsiteY606" fmla="*/ 145865 h 742078"/>
                  <a:gd name="connsiteX607" fmla="*/ 601009 w 952345"/>
                  <a:gd name="connsiteY607" fmla="*/ 145471 h 742078"/>
                  <a:gd name="connsiteX608" fmla="*/ 601194 w 952345"/>
                  <a:gd name="connsiteY608" fmla="*/ 145008 h 742078"/>
                  <a:gd name="connsiteX609" fmla="*/ 601356 w 952345"/>
                  <a:gd name="connsiteY609" fmla="*/ 144580 h 742078"/>
                  <a:gd name="connsiteX610" fmla="*/ 601460 w 952345"/>
                  <a:gd name="connsiteY610" fmla="*/ 144245 h 742078"/>
                  <a:gd name="connsiteX611" fmla="*/ 601483 w 952345"/>
                  <a:gd name="connsiteY611" fmla="*/ 144048 h 742078"/>
                  <a:gd name="connsiteX612" fmla="*/ 601483 w 952345"/>
                  <a:gd name="connsiteY612" fmla="*/ 143875 h 742078"/>
                  <a:gd name="connsiteX613" fmla="*/ 601032 w 952345"/>
                  <a:gd name="connsiteY613" fmla="*/ 141375 h 742078"/>
                  <a:gd name="connsiteX614" fmla="*/ 602340 w 952345"/>
                  <a:gd name="connsiteY614" fmla="*/ 139131 h 742078"/>
                  <a:gd name="connsiteX615" fmla="*/ 603092 w 952345"/>
                  <a:gd name="connsiteY615" fmla="*/ 138888 h 742078"/>
                  <a:gd name="connsiteX616" fmla="*/ 604515 w 952345"/>
                  <a:gd name="connsiteY616" fmla="*/ 138633 h 742078"/>
                  <a:gd name="connsiteX617" fmla="*/ 604700 w 952345"/>
                  <a:gd name="connsiteY617" fmla="*/ 138564 h 742078"/>
                  <a:gd name="connsiteX618" fmla="*/ 605915 w 952345"/>
                  <a:gd name="connsiteY618" fmla="*/ 137881 h 742078"/>
                  <a:gd name="connsiteX619" fmla="*/ 606875 w 952345"/>
                  <a:gd name="connsiteY619" fmla="*/ 137280 h 742078"/>
                  <a:gd name="connsiteX620" fmla="*/ 606933 w 952345"/>
                  <a:gd name="connsiteY620" fmla="*/ 137141 h 742078"/>
                  <a:gd name="connsiteX621" fmla="*/ 607245 w 952345"/>
                  <a:gd name="connsiteY621" fmla="*/ 136597 h 742078"/>
                  <a:gd name="connsiteX622" fmla="*/ 607858 w 952345"/>
                  <a:gd name="connsiteY622" fmla="*/ 135880 h 742078"/>
                  <a:gd name="connsiteX623" fmla="*/ 608055 w 952345"/>
                  <a:gd name="connsiteY623" fmla="*/ 135544 h 742078"/>
                  <a:gd name="connsiteX624" fmla="*/ 608541 w 952345"/>
                  <a:gd name="connsiteY624" fmla="*/ 134931 h 742078"/>
                  <a:gd name="connsiteX625" fmla="*/ 609918 w 952345"/>
                  <a:gd name="connsiteY625" fmla="*/ 134214 h 742078"/>
                  <a:gd name="connsiteX626" fmla="*/ 612579 w 952345"/>
                  <a:gd name="connsiteY626" fmla="*/ 134006 h 742078"/>
                  <a:gd name="connsiteX627" fmla="*/ 613296 w 952345"/>
                  <a:gd name="connsiteY627" fmla="*/ 133913 h 742078"/>
                  <a:gd name="connsiteX628" fmla="*/ 614210 w 952345"/>
                  <a:gd name="connsiteY628" fmla="*/ 133925 h 742078"/>
                  <a:gd name="connsiteX629" fmla="*/ 614546 w 952345"/>
                  <a:gd name="connsiteY629" fmla="*/ 133867 h 742078"/>
                  <a:gd name="connsiteX630" fmla="*/ 615518 w 952345"/>
                  <a:gd name="connsiteY630" fmla="*/ 133682 h 742078"/>
                  <a:gd name="connsiteX631" fmla="*/ 615934 w 952345"/>
                  <a:gd name="connsiteY631" fmla="*/ 133578 h 742078"/>
                  <a:gd name="connsiteX632" fmla="*/ 616964 w 952345"/>
                  <a:gd name="connsiteY632" fmla="*/ 133300 h 742078"/>
                  <a:gd name="connsiteX633" fmla="*/ 618017 w 952345"/>
                  <a:gd name="connsiteY633" fmla="*/ 133288 h 742078"/>
                  <a:gd name="connsiteX634" fmla="*/ 620099 w 952345"/>
                  <a:gd name="connsiteY634" fmla="*/ 133867 h 742078"/>
                  <a:gd name="connsiteX635" fmla="*/ 620504 w 952345"/>
                  <a:gd name="connsiteY635" fmla="*/ 134040 h 742078"/>
                  <a:gd name="connsiteX636" fmla="*/ 620967 w 952345"/>
                  <a:gd name="connsiteY636" fmla="*/ 134283 h 742078"/>
                  <a:gd name="connsiteX637" fmla="*/ 621592 w 952345"/>
                  <a:gd name="connsiteY637" fmla="*/ 134700 h 742078"/>
                  <a:gd name="connsiteX638" fmla="*/ 622135 w 952345"/>
                  <a:gd name="connsiteY638" fmla="*/ 135128 h 742078"/>
                  <a:gd name="connsiteX639" fmla="*/ 622841 w 952345"/>
                  <a:gd name="connsiteY639" fmla="*/ 136377 h 742078"/>
                  <a:gd name="connsiteX640" fmla="*/ 622922 w 952345"/>
                  <a:gd name="connsiteY640" fmla="*/ 136886 h 742078"/>
                  <a:gd name="connsiteX641" fmla="*/ 623015 w 952345"/>
                  <a:gd name="connsiteY641" fmla="*/ 137349 h 742078"/>
                  <a:gd name="connsiteX642" fmla="*/ 623535 w 952345"/>
                  <a:gd name="connsiteY642" fmla="*/ 139999 h 742078"/>
                  <a:gd name="connsiteX643" fmla="*/ 623824 w 952345"/>
                  <a:gd name="connsiteY643" fmla="*/ 142683 h 742078"/>
                  <a:gd name="connsiteX644" fmla="*/ 623836 w 952345"/>
                  <a:gd name="connsiteY644" fmla="*/ 142718 h 742078"/>
                  <a:gd name="connsiteX645" fmla="*/ 624276 w 952345"/>
                  <a:gd name="connsiteY645" fmla="*/ 143354 h 742078"/>
                  <a:gd name="connsiteX646" fmla="*/ 625144 w 952345"/>
                  <a:gd name="connsiteY646" fmla="*/ 143759 h 742078"/>
                  <a:gd name="connsiteX647" fmla="*/ 625907 w 952345"/>
                  <a:gd name="connsiteY647" fmla="*/ 144360 h 742078"/>
                  <a:gd name="connsiteX648" fmla="*/ 626393 w 952345"/>
                  <a:gd name="connsiteY648" fmla="*/ 145055 h 742078"/>
                  <a:gd name="connsiteX649" fmla="*/ 627157 w 952345"/>
                  <a:gd name="connsiteY649" fmla="*/ 146478 h 742078"/>
                  <a:gd name="connsiteX650" fmla="*/ 627388 w 952345"/>
                  <a:gd name="connsiteY650" fmla="*/ 147415 h 742078"/>
                  <a:gd name="connsiteX651" fmla="*/ 627388 w 952345"/>
                  <a:gd name="connsiteY651" fmla="*/ 147924 h 742078"/>
                  <a:gd name="connsiteX652" fmla="*/ 627330 w 952345"/>
                  <a:gd name="connsiteY652" fmla="*/ 148352 h 742078"/>
                  <a:gd name="connsiteX653" fmla="*/ 630315 w 952345"/>
                  <a:gd name="connsiteY653" fmla="*/ 148005 h 742078"/>
                  <a:gd name="connsiteX654" fmla="*/ 630940 w 952345"/>
                  <a:gd name="connsiteY654" fmla="*/ 148028 h 742078"/>
                  <a:gd name="connsiteX655" fmla="*/ 633069 w 952345"/>
                  <a:gd name="connsiteY655" fmla="*/ 148479 h 742078"/>
                  <a:gd name="connsiteX656" fmla="*/ 633821 w 952345"/>
                  <a:gd name="connsiteY656" fmla="*/ 148734 h 742078"/>
                  <a:gd name="connsiteX657" fmla="*/ 634179 w 952345"/>
                  <a:gd name="connsiteY657" fmla="*/ 148907 h 742078"/>
                  <a:gd name="connsiteX658" fmla="*/ 635105 w 952345"/>
                  <a:gd name="connsiteY658" fmla="*/ 149451 h 742078"/>
                  <a:gd name="connsiteX659" fmla="*/ 635730 w 952345"/>
                  <a:gd name="connsiteY659" fmla="*/ 149949 h 742078"/>
                  <a:gd name="connsiteX660" fmla="*/ 636065 w 952345"/>
                  <a:gd name="connsiteY660" fmla="*/ 150284 h 742078"/>
                  <a:gd name="connsiteX661" fmla="*/ 637037 w 952345"/>
                  <a:gd name="connsiteY661" fmla="*/ 151568 h 742078"/>
                  <a:gd name="connsiteX662" fmla="*/ 637407 w 952345"/>
                  <a:gd name="connsiteY662" fmla="*/ 152158 h 742078"/>
                  <a:gd name="connsiteX663" fmla="*/ 637673 w 952345"/>
                  <a:gd name="connsiteY663" fmla="*/ 152795 h 742078"/>
                  <a:gd name="connsiteX664" fmla="*/ 638020 w 952345"/>
                  <a:gd name="connsiteY664" fmla="*/ 154368 h 742078"/>
                  <a:gd name="connsiteX665" fmla="*/ 638009 w 952345"/>
                  <a:gd name="connsiteY665" fmla="*/ 155305 h 742078"/>
                  <a:gd name="connsiteX666" fmla="*/ 637870 w 952345"/>
                  <a:gd name="connsiteY666" fmla="*/ 155814 h 742078"/>
                  <a:gd name="connsiteX667" fmla="*/ 637280 w 952345"/>
                  <a:gd name="connsiteY667" fmla="*/ 157376 h 742078"/>
                  <a:gd name="connsiteX668" fmla="*/ 637211 w 952345"/>
                  <a:gd name="connsiteY668" fmla="*/ 157712 h 742078"/>
                  <a:gd name="connsiteX669" fmla="*/ 636945 w 952345"/>
                  <a:gd name="connsiteY669" fmla="*/ 159251 h 742078"/>
                  <a:gd name="connsiteX670" fmla="*/ 636540 w 952345"/>
                  <a:gd name="connsiteY670" fmla="*/ 160951 h 742078"/>
                  <a:gd name="connsiteX671" fmla="*/ 636378 w 952345"/>
                  <a:gd name="connsiteY671" fmla="*/ 161403 h 742078"/>
                  <a:gd name="connsiteX672" fmla="*/ 636135 w 952345"/>
                  <a:gd name="connsiteY672" fmla="*/ 161854 h 742078"/>
                  <a:gd name="connsiteX673" fmla="*/ 635776 w 952345"/>
                  <a:gd name="connsiteY673" fmla="*/ 162363 h 742078"/>
                  <a:gd name="connsiteX674" fmla="*/ 634399 w 952345"/>
                  <a:gd name="connsiteY674" fmla="*/ 163740 h 742078"/>
                  <a:gd name="connsiteX675" fmla="*/ 634307 w 952345"/>
                  <a:gd name="connsiteY675" fmla="*/ 163890 h 742078"/>
                  <a:gd name="connsiteX676" fmla="*/ 633786 w 952345"/>
                  <a:gd name="connsiteY676" fmla="*/ 165012 h 742078"/>
                  <a:gd name="connsiteX677" fmla="*/ 633763 w 952345"/>
                  <a:gd name="connsiteY677" fmla="*/ 165151 h 742078"/>
                  <a:gd name="connsiteX678" fmla="*/ 633751 w 952345"/>
                  <a:gd name="connsiteY678" fmla="*/ 165255 h 742078"/>
                  <a:gd name="connsiteX679" fmla="*/ 634029 w 952345"/>
                  <a:gd name="connsiteY679" fmla="*/ 165464 h 742078"/>
                  <a:gd name="connsiteX680" fmla="*/ 634110 w 952345"/>
                  <a:gd name="connsiteY680" fmla="*/ 165533 h 742078"/>
                  <a:gd name="connsiteX681" fmla="*/ 635116 w 952345"/>
                  <a:gd name="connsiteY681" fmla="*/ 165776 h 742078"/>
                  <a:gd name="connsiteX682" fmla="*/ 635452 w 952345"/>
                  <a:gd name="connsiteY682" fmla="*/ 165811 h 742078"/>
                  <a:gd name="connsiteX683" fmla="*/ 635799 w 952345"/>
                  <a:gd name="connsiteY683" fmla="*/ 165822 h 742078"/>
                  <a:gd name="connsiteX684" fmla="*/ 636065 w 952345"/>
                  <a:gd name="connsiteY684" fmla="*/ 165799 h 742078"/>
                  <a:gd name="connsiteX685" fmla="*/ 636921 w 952345"/>
                  <a:gd name="connsiteY685" fmla="*/ 165626 h 742078"/>
                  <a:gd name="connsiteX686" fmla="*/ 637164 w 952345"/>
                  <a:gd name="connsiteY686" fmla="*/ 165545 h 742078"/>
                  <a:gd name="connsiteX687" fmla="*/ 637928 w 952345"/>
                  <a:gd name="connsiteY687" fmla="*/ 165140 h 742078"/>
                  <a:gd name="connsiteX688" fmla="*/ 638217 w 952345"/>
                  <a:gd name="connsiteY688" fmla="*/ 164978 h 742078"/>
                  <a:gd name="connsiteX689" fmla="*/ 639212 w 952345"/>
                  <a:gd name="connsiteY689" fmla="*/ 164191 h 742078"/>
                  <a:gd name="connsiteX690" fmla="*/ 639374 w 952345"/>
                  <a:gd name="connsiteY690" fmla="*/ 164006 h 742078"/>
                  <a:gd name="connsiteX691" fmla="*/ 640253 w 952345"/>
                  <a:gd name="connsiteY691" fmla="*/ 162756 h 742078"/>
                  <a:gd name="connsiteX692" fmla="*/ 642047 w 952345"/>
                  <a:gd name="connsiteY692" fmla="*/ 160581 h 742078"/>
                  <a:gd name="connsiteX693" fmla="*/ 643863 w 952345"/>
                  <a:gd name="connsiteY693" fmla="*/ 158522 h 742078"/>
                  <a:gd name="connsiteX694" fmla="*/ 644210 w 952345"/>
                  <a:gd name="connsiteY694" fmla="*/ 158128 h 742078"/>
                  <a:gd name="connsiteX695" fmla="*/ 645182 w 952345"/>
                  <a:gd name="connsiteY695" fmla="*/ 156995 h 742078"/>
                  <a:gd name="connsiteX696" fmla="*/ 645379 w 952345"/>
                  <a:gd name="connsiteY696" fmla="*/ 156717 h 742078"/>
                  <a:gd name="connsiteX697" fmla="*/ 646119 w 952345"/>
                  <a:gd name="connsiteY697" fmla="*/ 155433 h 742078"/>
                  <a:gd name="connsiteX698" fmla="*/ 646328 w 952345"/>
                  <a:gd name="connsiteY698" fmla="*/ 155005 h 742078"/>
                  <a:gd name="connsiteX699" fmla="*/ 646825 w 952345"/>
                  <a:gd name="connsiteY699" fmla="*/ 154044 h 742078"/>
                  <a:gd name="connsiteX700" fmla="*/ 647172 w 952345"/>
                  <a:gd name="connsiteY700" fmla="*/ 153466 h 742078"/>
                  <a:gd name="connsiteX701" fmla="*/ 647913 w 952345"/>
                  <a:gd name="connsiteY701" fmla="*/ 152772 h 742078"/>
                  <a:gd name="connsiteX702" fmla="*/ 650088 w 952345"/>
                  <a:gd name="connsiteY702" fmla="*/ 151592 h 742078"/>
                  <a:gd name="connsiteX703" fmla="*/ 651569 w 952345"/>
                  <a:gd name="connsiteY703" fmla="*/ 151059 h 742078"/>
                  <a:gd name="connsiteX704" fmla="*/ 653420 w 952345"/>
                  <a:gd name="connsiteY704" fmla="*/ 150307 h 742078"/>
                  <a:gd name="connsiteX705" fmla="*/ 653744 w 952345"/>
                  <a:gd name="connsiteY705" fmla="*/ 150134 h 742078"/>
                  <a:gd name="connsiteX706" fmla="*/ 654403 w 952345"/>
                  <a:gd name="connsiteY706" fmla="*/ 149729 h 742078"/>
                  <a:gd name="connsiteX707" fmla="*/ 654600 w 952345"/>
                  <a:gd name="connsiteY707" fmla="*/ 149011 h 742078"/>
                  <a:gd name="connsiteX708" fmla="*/ 654681 w 952345"/>
                  <a:gd name="connsiteY708" fmla="*/ 148595 h 742078"/>
                  <a:gd name="connsiteX709" fmla="*/ 654947 w 952345"/>
                  <a:gd name="connsiteY709" fmla="*/ 147079 h 742078"/>
                  <a:gd name="connsiteX710" fmla="*/ 654970 w 952345"/>
                  <a:gd name="connsiteY710" fmla="*/ 146790 h 742078"/>
                  <a:gd name="connsiteX711" fmla="*/ 654808 w 952345"/>
                  <a:gd name="connsiteY711" fmla="*/ 144569 h 742078"/>
                  <a:gd name="connsiteX712" fmla="*/ 654912 w 952345"/>
                  <a:gd name="connsiteY712" fmla="*/ 142960 h 742078"/>
                  <a:gd name="connsiteX713" fmla="*/ 655074 w 952345"/>
                  <a:gd name="connsiteY713" fmla="*/ 142127 h 742078"/>
                  <a:gd name="connsiteX714" fmla="*/ 655444 w 952345"/>
                  <a:gd name="connsiteY714" fmla="*/ 141341 h 742078"/>
                  <a:gd name="connsiteX715" fmla="*/ 656115 w 952345"/>
                  <a:gd name="connsiteY715" fmla="*/ 140496 h 742078"/>
                  <a:gd name="connsiteX716" fmla="*/ 656567 w 952345"/>
                  <a:gd name="connsiteY716" fmla="*/ 139987 h 742078"/>
                  <a:gd name="connsiteX717" fmla="*/ 657909 w 952345"/>
                  <a:gd name="connsiteY717" fmla="*/ 138772 h 742078"/>
                  <a:gd name="connsiteX718" fmla="*/ 658302 w 952345"/>
                  <a:gd name="connsiteY718" fmla="*/ 138437 h 742078"/>
                  <a:gd name="connsiteX719" fmla="*/ 661437 w 952345"/>
                  <a:gd name="connsiteY719" fmla="*/ 135556 h 742078"/>
                  <a:gd name="connsiteX720" fmla="*/ 664006 w 952345"/>
                  <a:gd name="connsiteY720" fmla="*/ 132987 h 742078"/>
                  <a:gd name="connsiteX721" fmla="*/ 664237 w 952345"/>
                  <a:gd name="connsiteY721" fmla="*/ 132721 h 742078"/>
                  <a:gd name="connsiteX722" fmla="*/ 666019 w 952345"/>
                  <a:gd name="connsiteY722" fmla="*/ 130153 h 742078"/>
                  <a:gd name="connsiteX723" fmla="*/ 666297 w 952345"/>
                  <a:gd name="connsiteY723" fmla="*/ 129736 h 742078"/>
                  <a:gd name="connsiteX724" fmla="*/ 666574 w 952345"/>
                  <a:gd name="connsiteY724" fmla="*/ 129320 h 742078"/>
                  <a:gd name="connsiteX725" fmla="*/ 668032 w 952345"/>
                  <a:gd name="connsiteY725" fmla="*/ 127064 h 742078"/>
                  <a:gd name="connsiteX726" fmla="*/ 668310 w 952345"/>
                  <a:gd name="connsiteY726" fmla="*/ 126624 h 742078"/>
                  <a:gd name="connsiteX727" fmla="*/ 668576 w 952345"/>
                  <a:gd name="connsiteY727" fmla="*/ 126196 h 742078"/>
                  <a:gd name="connsiteX728" fmla="*/ 670554 w 952345"/>
                  <a:gd name="connsiteY728" fmla="*/ 123003 h 742078"/>
                  <a:gd name="connsiteX729" fmla="*/ 670832 w 952345"/>
                  <a:gd name="connsiteY729" fmla="*/ 122552 h 742078"/>
                  <a:gd name="connsiteX730" fmla="*/ 671110 w 952345"/>
                  <a:gd name="connsiteY730" fmla="*/ 122112 h 742078"/>
                  <a:gd name="connsiteX731" fmla="*/ 672498 w 952345"/>
                  <a:gd name="connsiteY731" fmla="*/ 119810 h 742078"/>
                  <a:gd name="connsiteX732" fmla="*/ 672834 w 952345"/>
                  <a:gd name="connsiteY732" fmla="*/ 119301 h 742078"/>
                  <a:gd name="connsiteX733" fmla="*/ 674962 w 952345"/>
                  <a:gd name="connsiteY733" fmla="*/ 116559 h 742078"/>
                  <a:gd name="connsiteX734" fmla="*/ 677207 w 952345"/>
                  <a:gd name="connsiteY734" fmla="*/ 114164 h 742078"/>
                  <a:gd name="connsiteX735" fmla="*/ 677519 w 952345"/>
                  <a:gd name="connsiteY735" fmla="*/ 113828 h 742078"/>
                  <a:gd name="connsiteX736" fmla="*/ 679602 w 952345"/>
                  <a:gd name="connsiteY736" fmla="*/ 111364 h 742078"/>
                  <a:gd name="connsiteX737" fmla="*/ 679949 w 952345"/>
                  <a:gd name="connsiteY737" fmla="*/ 111040 h 742078"/>
                  <a:gd name="connsiteX738" fmla="*/ 683038 w 952345"/>
                  <a:gd name="connsiteY738" fmla="*/ 108807 h 742078"/>
                  <a:gd name="connsiteX739" fmla="*/ 683501 w 952345"/>
                  <a:gd name="connsiteY739" fmla="*/ 108564 h 742078"/>
                  <a:gd name="connsiteX740" fmla="*/ 686532 w 952345"/>
                  <a:gd name="connsiteY740" fmla="*/ 107499 h 742078"/>
                  <a:gd name="connsiteX741" fmla="*/ 686983 w 952345"/>
                  <a:gd name="connsiteY741" fmla="*/ 107407 h 742078"/>
                  <a:gd name="connsiteX742" fmla="*/ 687504 w 952345"/>
                  <a:gd name="connsiteY742" fmla="*/ 107338 h 742078"/>
                  <a:gd name="connsiteX743" fmla="*/ 690281 w 952345"/>
                  <a:gd name="connsiteY743" fmla="*/ 107164 h 742078"/>
                  <a:gd name="connsiteX744" fmla="*/ 690801 w 952345"/>
                  <a:gd name="connsiteY744" fmla="*/ 107141 h 742078"/>
                  <a:gd name="connsiteX745" fmla="*/ 691310 w 952345"/>
                  <a:gd name="connsiteY745" fmla="*/ 107106 h 742078"/>
                  <a:gd name="connsiteX746" fmla="*/ 694504 w 952345"/>
                  <a:gd name="connsiteY746" fmla="*/ 106852 h 742078"/>
                  <a:gd name="connsiteX747" fmla="*/ 695001 w 952345"/>
                  <a:gd name="connsiteY747" fmla="*/ 106817 h 742078"/>
                  <a:gd name="connsiteX748" fmla="*/ 695487 w 952345"/>
                  <a:gd name="connsiteY748" fmla="*/ 106759 h 742078"/>
                  <a:gd name="connsiteX749" fmla="*/ 698044 w 952345"/>
                  <a:gd name="connsiteY749" fmla="*/ 106343 h 742078"/>
                  <a:gd name="connsiteX750" fmla="*/ 698391 w 952345"/>
                  <a:gd name="connsiteY750" fmla="*/ 106273 h 742078"/>
                  <a:gd name="connsiteX751" fmla="*/ 700207 w 952345"/>
                  <a:gd name="connsiteY751" fmla="*/ 105614 h 742078"/>
                  <a:gd name="connsiteX752" fmla="*/ 700369 w 952345"/>
                  <a:gd name="connsiteY752" fmla="*/ 105544 h 742078"/>
                  <a:gd name="connsiteX753" fmla="*/ 700983 w 952345"/>
                  <a:gd name="connsiteY753" fmla="*/ 105047 h 742078"/>
                  <a:gd name="connsiteX754" fmla="*/ 701376 w 952345"/>
                  <a:gd name="connsiteY754" fmla="*/ 104711 h 742078"/>
                  <a:gd name="connsiteX755" fmla="*/ 701549 w 952345"/>
                  <a:gd name="connsiteY755" fmla="*/ 104561 h 742078"/>
                  <a:gd name="connsiteX756" fmla="*/ 702232 w 952345"/>
                  <a:gd name="connsiteY756" fmla="*/ 103462 h 742078"/>
                  <a:gd name="connsiteX757" fmla="*/ 702868 w 952345"/>
                  <a:gd name="connsiteY757" fmla="*/ 102513 h 742078"/>
                  <a:gd name="connsiteX758" fmla="*/ 703273 w 952345"/>
                  <a:gd name="connsiteY758" fmla="*/ 101981 h 742078"/>
                  <a:gd name="connsiteX759" fmla="*/ 703944 w 952345"/>
                  <a:gd name="connsiteY759" fmla="*/ 101356 h 742078"/>
                  <a:gd name="connsiteX760" fmla="*/ 704662 w 952345"/>
                  <a:gd name="connsiteY760" fmla="*/ 100951 h 742078"/>
                  <a:gd name="connsiteX761" fmla="*/ 705148 w 952345"/>
                  <a:gd name="connsiteY761" fmla="*/ 100801 h 742078"/>
                  <a:gd name="connsiteX762" fmla="*/ 706073 w 952345"/>
                  <a:gd name="connsiteY762" fmla="*/ 100731 h 742078"/>
                  <a:gd name="connsiteX763" fmla="*/ 707670 w 952345"/>
                  <a:gd name="connsiteY763" fmla="*/ 101009 h 742078"/>
                  <a:gd name="connsiteX764" fmla="*/ 707994 w 952345"/>
                  <a:gd name="connsiteY764" fmla="*/ 101067 h 742078"/>
                  <a:gd name="connsiteX765" fmla="*/ 709949 w 952345"/>
                  <a:gd name="connsiteY765" fmla="*/ 100997 h 742078"/>
                  <a:gd name="connsiteX766" fmla="*/ 710447 w 952345"/>
                  <a:gd name="connsiteY766" fmla="*/ 100986 h 742078"/>
                  <a:gd name="connsiteX767" fmla="*/ 710956 w 952345"/>
                  <a:gd name="connsiteY767" fmla="*/ 100963 h 742078"/>
                  <a:gd name="connsiteX768" fmla="*/ 713593 w 952345"/>
                  <a:gd name="connsiteY768" fmla="*/ 100731 h 742078"/>
                  <a:gd name="connsiteX769" fmla="*/ 714091 w 952345"/>
                  <a:gd name="connsiteY769" fmla="*/ 100697 h 742078"/>
                  <a:gd name="connsiteX770" fmla="*/ 714577 w 952345"/>
                  <a:gd name="connsiteY770" fmla="*/ 100639 h 742078"/>
                  <a:gd name="connsiteX771" fmla="*/ 717550 w 952345"/>
                  <a:gd name="connsiteY771" fmla="*/ 100199 h 742078"/>
                  <a:gd name="connsiteX772" fmla="*/ 717828 w 952345"/>
                  <a:gd name="connsiteY772" fmla="*/ 100106 h 742078"/>
                  <a:gd name="connsiteX773" fmla="*/ 720281 w 952345"/>
                  <a:gd name="connsiteY773" fmla="*/ 99100 h 742078"/>
                  <a:gd name="connsiteX774" fmla="*/ 721067 w 952345"/>
                  <a:gd name="connsiteY774" fmla="*/ 98961 h 742078"/>
                  <a:gd name="connsiteX775" fmla="*/ 723277 w 952345"/>
                  <a:gd name="connsiteY775" fmla="*/ 99042 h 742078"/>
                  <a:gd name="connsiteX776" fmla="*/ 724076 w 952345"/>
                  <a:gd name="connsiteY776" fmla="*/ 99250 h 742078"/>
                  <a:gd name="connsiteX777" fmla="*/ 726933 w 952345"/>
                  <a:gd name="connsiteY777" fmla="*/ 100731 h 742078"/>
                  <a:gd name="connsiteX778" fmla="*/ 727327 w 952345"/>
                  <a:gd name="connsiteY778" fmla="*/ 100986 h 742078"/>
                  <a:gd name="connsiteX779" fmla="*/ 727743 w 952345"/>
                  <a:gd name="connsiteY779" fmla="*/ 101333 h 742078"/>
                  <a:gd name="connsiteX780" fmla="*/ 730543 w 952345"/>
                  <a:gd name="connsiteY780" fmla="*/ 104086 h 742078"/>
                  <a:gd name="connsiteX781" fmla="*/ 730821 w 952345"/>
                  <a:gd name="connsiteY781" fmla="*/ 104457 h 742078"/>
                  <a:gd name="connsiteX782" fmla="*/ 731654 w 952345"/>
                  <a:gd name="connsiteY782" fmla="*/ 105833 h 742078"/>
                  <a:gd name="connsiteX783" fmla="*/ 731862 w 952345"/>
                  <a:gd name="connsiteY783" fmla="*/ 106343 h 742078"/>
                  <a:gd name="connsiteX784" fmla="*/ 731978 w 952345"/>
                  <a:gd name="connsiteY784" fmla="*/ 106771 h 742078"/>
                  <a:gd name="connsiteX785" fmla="*/ 731040 w 952345"/>
                  <a:gd name="connsiteY785" fmla="*/ 109015 h 742078"/>
                  <a:gd name="connsiteX786" fmla="*/ 730115 w 952345"/>
                  <a:gd name="connsiteY786" fmla="*/ 109547 h 742078"/>
                  <a:gd name="connsiteX787" fmla="*/ 729282 w 952345"/>
                  <a:gd name="connsiteY787" fmla="*/ 109975 h 742078"/>
                  <a:gd name="connsiteX788" fmla="*/ 727246 w 952345"/>
                  <a:gd name="connsiteY788" fmla="*/ 110670 h 742078"/>
                  <a:gd name="connsiteX789" fmla="*/ 726332 w 952345"/>
                  <a:gd name="connsiteY789" fmla="*/ 110901 h 742078"/>
                  <a:gd name="connsiteX790" fmla="*/ 723138 w 952345"/>
                  <a:gd name="connsiteY790" fmla="*/ 111306 h 742078"/>
                  <a:gd name="connsiteX791" fmla="*/ 722653 w 952345"/>
                  <a:gd name="connsiteY791" fmla="*/ 111306 h 742078"/>
                  <a:gd name="connsiteX792" fmla="*/ 721866 w 952345"/>
                  <a:gd name="connsiteY792" fmla="*/ 111202 h 742078"/>
                  <a:gd name="connsiteX793" fmla="*/ 719320 w 952345"/>
                  <a:gd name="connsiteY793" fmla="*/ 110565 h 742078"/>
                  <a:gd name="connsiteX794" fmla="*/ 718973 w 952345"/>
                  <a:gd name="connsiteY794" fmla="*/ 110496 h 742078"/>
                  <a:gd name="connsiteX795" fmla="*/ 717516 w 952345"/>
                  <a:gd name="connsiteY795" fmla="*/ 110380 h 742078"/>
                  <a:gd name="connsiteX796" fmla="*/ 717585 w 952345"/>
                  <a:gd name="connsiteY796" fmla="*/ 110704 h 742078"/>
                  <a:gd name="connsiteX797" fmla="*/ 717689 w 952345"/>
                  <a:gd name="connsiteY797" fmla="*/ 111063 h 742078"/>
                  <a:gd name="connsiteX798" fmla="*/ 718036 w 952345"/>
                  <a:gd name="connsiteY798" fmla="*/ 112081 h 742078"/>
                  <a:gd name="connsiteX799" fmla="*/ 718210 w 952345"/>
                  <a:gd name="connsiteY799" fmla="*/ 112567 h 742078"/>
                  <a:gd name="connsiteX800" fmla="*/ 718372 w 952345"/>
                  <a:gd name="connsiteY800" fmla="*/ 112995 h 742078"/>
                  <a:gd name="connsiteX801" fmla="*/ 718985 w 952345"/>
                  <a:gd name="connsiteY801" fmla="*/ 114395 h 742078"/>
                  <a:gd name="connsiteX802" fmla="*/ 719309 w 952345"/>
                  <a:gd name="connsiteY802" fmla="*/ 115216 h 742078"/>
                  <a:gd name="connsiteX803" fmla="*/ 719494 w 952345"/>
                  <a:gd name="connsiteY803" fmla="*/ 115922 h 742078"/>
                  <a:gd name="connsiteX804" fmla="*/ 719575 w 952345"/>
                  <a:gd name="connsiteY804" fmla="*/ 115945 h 742078"/>
                  <a:gd name="connsiteX805" fmla="*/ 720790 w 952345"/>
                  <a:gd name="connsiteY805" fmla="*/ 115980 h 742078"/>
                  <a:gd name="connsiteX806" fmla="*/ 721148 w 952345"/>
                  <a:gd name="connsiteY806" fmla="*/ 115968 h 742078"/>
                  <a:gd name="connsiteX807" fmla="*/ 723636 w 952345"/>
                  <a:gd name="connsiteY807" fmla="*/ 115575 h 742078"/>
                  <a:gd name="connsiteX808" fmla="*/ 724029 w 952345"/>
                  <a:gd name="connsiteY808" fmla="*/ 115506 h 742078"/>
                  <a:gd name="connsiteX809" fmla="*/ 727037 w 952345"/>
                  <a:gd name="connsiteY809" fmla="*/ 114592 h 742078"/>
                  <a:gd name="connsiteX810" fmla="*/ 729212 w 952345"/>
                  <a:gd name="connsiteY810" fmla="*/ 114140 h 742078"/>
                  <a:gd name="connsiteX811" fmla="*/ 729502 w 952345"/>
                  <a:gd name="connsiteY811" fmla="*/ 114060 h 742078"/>
                  <a:gd name="connsiteX812" fmla="*/ 731654 w 952345"/>
                  <a:gd name="connsiteY812" fmla="*/ 113053 h 742078"/>
                  <a:gd name="connsiteX813" fmla="*/ 731839 w 952345"/>
                  <a:gd name="connsiteY813" fmla="*/ 112937 h 742078"/>
                  <a:gd name="connsiteX814" fmla="*/ 733285 w 952345"/>
                  <a:gd name="connsiteY814" fmla="*/ 111595 h 742078"/>
                  <a:gd name="connsiteX815" fmla="*/ 734153 w 952345"/>
                  <a:gd name="connsiteY815" fmla="*/ 111109 h 742078"/>
                  <a:gd name="connsiteX816" fmla="*/ 734939 w 952345"/>
                  <a:gd name="connsiteY816" fmla="*/ 110936 h 742078"/>
                  <a:gd name="connsiteX817" fmla="*/ 735460 w 952345"/>
                  <a:gd name="connsiteY817" fmla="*/ 110878 h 742078"/>
                  <a:gd name="connsiteX818" fmla="*/ 737010 w 952345"/>
                  <a:gd name="connsiteY818" fmla="*/ 110716 h 742078"/>
                  <a:gd name="connsiteX819" fmla="*/ 737462 w 952345"/>
                  <a:gd name="connsiteY819" fmla="*/ 110647 h 742078"/>
                  <a:gd name="connsiteX820" fmla="*/ 738457 w 952345"/>
                  <a:gd name="connsiteY820" fmla="*/ 110473 h 742078"/>
                  <a:gd name="connsiteX821" fmla="*/ 739556 w 952345"/>
                  <a:gd name="connsiteY821" fmla="*/ 109420 h 742078"/>
                  <a:gd name="connsiteX822" fmla="*/ 740099 w 952345"/>
                  <a:gd name="connsiteY822" fmla="*/ 108981 h 742078"/>
                  <a:gd name="connsiteX823" fmla="*/ 743108 w 952345"/>
                  <a:gd name="connsiteY823" fmla="*/ 106898 h 742078"/>
                  <a:gd name="connsiteX824" fmla="*/ 745514 w 952345"/>
                  <a:gd name="connsiteY824" fmla="*/ 105706 h 742078"/>
                  <a:gd name="connsiteX825" fmla="*/ 746289 w 952345"/>
                  <a:gd name="connsiteY825" fmla="*/ 105359 h 742078"/>
                  <a:gd name="connsiteX826" fmla="*/ 748858 w 952345"/>
                  <a:gd name="connsiteY826" fmla="*/ 104572 h 742078"/>
                  <a:gd name="connsiteX827" fmla="*/ 749344 w 952345"/>
                  <a:gd name="connsiteY827" fmla="*/ 104422 h 742078"/>
                  <a:gd name="connsiteX828" fmla="*/ 749830 w 952345"/>
                  <a:gd name="connsiteY828" fmla="*/ 104260 h 742078"/>
                  <a:gd name="connsiteX829" fmla="*/ 751854 w 952345"/>
                  <a:gd name="connsiteY829" fmla="*/ 103566 h 742078"/>
                  <a:gd name="connsiteX830" fmla="*/ 752340 w 952345"/>
                  <a:gd name="connsiteY830" fmla="*/ 103392 h 742078"/>
                  <a:gd name="connsiteX831" fmla="*/ 752618 w 952345"/>
                  <a:gd name="connsiteY831" fmla="*/ 103300 h 742078"/>
                  <a:gd name="connsiteX832" fmla="*/ 754180 w 952345"/>
                  <a:gd name="connsiteY832" fmla="*/ 102247 h 742078"/>
                  <a:gd name="connsiteX833" fmla="*/ 754619 w 952345"/>
                  <a:gd name="connsiteY833" fmla="*/ 101958 h 742078"/>
                  <a:gd name="connsiteX834" fmla="*/ 754966 w 952345"/>
                  <a:gd name="connsiteY834" fmla="*/ 101715 h 742078"/>
                  <a:gd name="connsiteX835" fmla="*/ 757269 w 952345"/>
                  <a:gd name="connsiteY835" fmla="*/ 99748 h 742078"/>
                  <a:gd name="connsiteX836" fmla="*/ 757546 w 952345"/>
                  <a:gd name="connsiteY836" fmla="*/ 99470 h 742078"/>
                  <a:gd name="connsiteX837" fmla="*/ 758900 w 952345"/>
                  <a:gd name="connsiteY837" fmla="*/ 97955 h 742078"/>
                  <a:gd name="connsiteX838" fmla="*/ 759525 w 952345"/>
                  <a:gd name="connsiteY838" fmla="*/ 97156 h 742078"/>
                  <a:gd name="connsiteX839" fmla="*/ 760126 w 952345"/>
                  <a:gd name="connsiteY839" fmla="*/ 96566 h 742078"/>
                  <a:gd name="connsiteX840" fmla="*/ 760647 w 952345"/>
                  <a:gd name="connsiteY840" fmla="*/ 96219 h 742078"/>
                  <a:gd name="connsiteX841" fmla="*/ 761607 w 952345"/>
                  <a:gd name="connsiteY841" fmla="*/ 95768 h 742078"/>
                  <a:gd name="connsiteX842" fmla="*/ 762787 w 952345"/>
                  <a:gd name="connsiteY842" fmla="*/ 95328 h 742078"/>
                  <a:gd name="connsiteX843" fmla="*/ 763655 w 952345"/>
                  <a:gd name="connsiteY843" fmla="*/ 95143 h 742078"/>
                  <a:gd name="connsiteX844" fmla="*/ 764870 w 952345"/>
                  <a:gd name="connsiteY844" fmla="*/ 95004 h 742078"/>
                  <a:gd name="connsiteX845" fmla="*/ 765645 w 952345"/>
                  <a:gd name="connsiteY845" fmla="*/ 95016 h 742078"/>
                  <a:gd name="connsiteX846" fmla="*/ 766559 w 952345"/>
                  <a:gd name="connsiteY846" fmla="*/ 95085 h 742078"/>
                  <a:gd name="connsiteX847" fmla="*/ 767357 w 952345"/>
                  <a:gd name="connsiteY847" fmla="*/ 94935 h 742078"/>
                  <a:gd name="connsiteX848" fmla="*/ 768052 w 952345"/>
                  <a:gd name="connsiteY848" fmla="*/ 94854 h 742078"/>
                  <a:gd name="connsiteX849" fmla="*/ 770817 w 952345"/>
                  <a:gd name="connsiteY849" fmla="*/ 94704 h 742078"/>
                  <a:gd name="connsiteX850" fmla="*/ 771407 w 952345"/>
                  <a:gd name="connsiteY850" fmla="*/ 94773 h 742078"/>
                  <a:gd name="connsiteX851" fmla="*/ 771927 w 952345"/>
                  <a:gd name="connsiteY851" fmla="*/ 94889 h 742078"/>
                  <a:gd name="connsiteX852" fmla="*/ 773559 w 952345"/>
                  <a:gd name="connsiteY852" fmla="*/ 95386 h 742078"/>
                  <a:gd name="connsiteX853" fmla="*/ 774068 w 952345"/>
                  <a:gd name="connsiteY853" fmla="*/ 95548 h 742078"/>
                  <a:gd name="connsiteX854" fmla="*/ 774496 w 952345"/>
                  <a:gd name="connsiteY854" fmla="*/ 95664 h 742078"/>
                  <a:gd name="connsiteX855" fmla="*/ 776474 w 952345"/>
                  <a:gd name="connsiteY855" fmla="*/ 96069 h 742078"/>
                  <a:gd name="connsiteX856" fmla="*/ 776926 w 952345"/>
                  <a:gd name="connsiteY856" fmla="*/ 96150 h 742078"/>
                  <a:gd name="connsiteX857" fmla="*/ 780084 w 952345"/>
                  <a:gd name="connsiteY857" fmla="*/ 96555 h 742078"/>
                  <a:gd name="connsiteX858" fmla="*/ 780755 w 952345"/>
                  <a:gd name="connsiteY858" fmla="*/ 96670 h 742078"/>
                  <a:gd name="connsiteX859" fmla="*/ 781889 w 952345"/>
                  <a:gd name="connsiteY859" fmla="*/ 96948 h 742078"/>
                  <a:gd name="connsiteX860" fmla="*/ 785071 w 952345"/>
                  <a:gd name="connsiteY860" fmla="*/ 97781 h 742078"/>
                  <a:gd name="connsiteX861" fmla="*/ 787199 w 952345"/>
                  <a:gd name="connsiteY861" fmla="*/ 98498 h 742078"/>
                  <a:gd name="connsiteX862" fmla="*/ 787697 w 952345"/>
                  <a:gd name="connsiteY862" fmla="*/ 98672 h 742078"/>
                  <a:gd name="connsiteX863" fmla="*/ 789664 w 952345"/>
                  <a:gd name="connsiteY863" fmla="*/ 99343 h 742078"/>
                  <a:gd name="connsiteX864" fmla="*/ 790034 w 952345"/>
                  <a:gd name="connsiteY864" fmla="*/ 99436 h 742078"/>
                  <a:gd name="connsiteX865" fmla="*/ 790173 w 952345"/>
                  <a:gd name="connsiteY865" fmla="*/ 99320 h 742078"/>
                  <a:gd name="connsiteX866" fmla="*/ 790578 w 952345"/>
                  <a:gd name="connsiteY866" fmla="*/ 98984 h 742078"/>
                  <a:gd name="connsiteX867" fmla="*/ 790936 w 952345"/>
                  <a:gd name="connsiteY867" fmla="*/ 98672 h 742078"/>
                  <a:gd name="connsiteX868" fmla="*/ 792452 w 952345"/>
                  <a:gd name="connsiteY868" fmla="*/ 97226 h 742078"/>
                  <a:gd name="connsiteX869" fmla="*/ 792996 w 952345"/>
                  <a:gd name="connsiteY869" fmla="*/ 96775 h 742078"/>
                  <a:gd name="connsiteX870" fmla="*/ 794812 w 952345"/>
                  <a:gd name="connsiteY870" fmla="*/ 95409 h 742078"/>
                  <a:gd name="connsiteX871" fmla="*/ 795356 w 952345"/>
                  <a:gd name="connsiteY871" fmla="*/ 95143 h 742078"/>
                  <a:gd name="connsiteX872" fmla="*/ 797404 w 952345"/>
                  <a:gd name="connsiteY872" fmla="*/ 94507 h 742078"/>
                  <a:gd name="connsiteX873" fmla="*/ 798260 w 952345"/>
                  <a:gd name="connsiteY873" fmla="*/ 94299 h 742078"/>
                  <a:gd name="connsiteX874" fmla="*/ 802043 w 952345"/>
                  <a:gd name="connsiteY874" fmla="*/ 93813 h 742078"/>
                  <a:gd name="connsiteX875" fmla="*/ 805294 w 952345"/>
                  <a:gd name="connsiteY875" fmla="*/ 93628 h 742078"/>
                  <a:gd name="connsiteX876" fmla="*/ 805711 w 952345"/>
                  <a:gd name="connsiteY876" fmla="*/ 93593 h 742078"/>
                  <a:gd name="connsiteX877" fmla="*/ 806162 w 952345"/>
                  <a:gd name="connsiteY877" fmla="*/ 93512 h 742078"/>
                  <a:gd name="connsiteX878" fmla="*/ 807261 w 952345"/>
                  <a:gd name="connsiteY878" fmla="*/ 93616 h 742078"/>
                  <a:gd name="connsiteX879" fmla="*/ 807654 w 952345"/>
                  <a:gd name="connsiteY879" fmla="*/ 93766 h 742078"/>
                  <a:gd name="connsiteX880" fmla="*/ 808800 w 952345"/>
                  <a:gd name="connsiteY880" fmla="*/ 94981 h 742078"/>
                  <a:gd name="connsiteX881" fmla="*/ 809749 w 952345"/>
                  <a:gd name="connsiteY881" fmla="*/ 97758 h 742078"/>
                  <a:gd name="connsiteX882" fmla="*/ 810489 w 952345"/>
                  <a:gd name="connsiteY882" fmla="*/ 98244 h 742078"/>
                  <a:gd name="connsiteX883" fmla="*/ 810547 w 952345"/>
                  <a:gd name="connsiteY883" fmla="*/ 98267 h 742078"/>
                  <a:gd name="connsiteX884" fmla="*/ 813301 w 952345"/>
                  <a:gd name="connsiteY884" fmla="*/ 98603 h 742078"/>
                  <a:gd name="connsiteX885" fmla="*/ 813659 w 952345"/>
                  <a:gd name="connsiteY885" fmla="*/ 98591 h 742078"/>
                  <a:gd name="connsiteX886" fmla="*/ 815013 w 952345"/>
                  <a:gd name="connsiteY886" fmla="*/ 98533 h 742078"/>
                  <a:gd name="connsiteX887" fmla="*/ 815695 w 952345"/>
                  <a:gd name="connsiteY887" fmla="*/ 98325 h 742078"/>
                  <a:gd name="connsiteX888" fmla="*/ 815927 w 952345"/>
                  <a:gd name="connsiteY888" fmla="*/ 98232 h 742078"/>
                  <a:gd name="connsiteX889" fmla="*/ 817570 w 952345"/>
                  <a:gd name="connsiteY889" fmla="*/ 97145 h 742078"/>
                  <a:gd name="connsiteX890" fmla="*/ 818287 w 952345"/>
                  <a:gd name="connsiteY890" fmla="*/ 96786 h 742078"/>
                  <a:gd name="connsiteX891" fmla="*/ 819999 w 952345"/>
                  <a:gd name="connsiteY891" fmla="*/ 96173 h 742078"/>
                  <a:gd name="connsiteX892" fmla="*/ 820531 w 952345"/>
                  <a:gd name="connsiteY892" fmla="*/ 96069 h 742078"/>
                  <a:gd name="connsiteX893" fmla="*/ 821353 w 952345"/>
                  <a:gd name="connsiteY893" fmla="*/ 96046 h 742078"/>
                  <a:gd name="connsiteX894" fmla="*/ 822961 w 952345"/>
                  <a:gd name="connsiteY894" fmla="*/ 96161 h 742078"/>
                  <a:gd name="connsiteX895" fmla="*/ 823586 w 952345"/>
                  <a:gd name="connsiteY895" fmla="*/ 96323 h 742078"/>
                  <a:gd name="connsiteX896" fmla="*/ 824269 w 952345"/>
                  <a:gd name="connsiteY896" fmla="*/ 96636 h 742078"/>
                  <a:gd name="connsiteX897" fmla="*/ 825842 w 952345"/>
                  <a:gd name="connsiteY897" fmla="*/ 97515 h 742078"/>
                  <a:gd name="connsiteX898" fmla="*/ 827358 w 952345"/>
                  <a:gd name="connsiteY898" fmla="*/ 97434 h 742078"/>
                  <a:gd name="connsiteX899" fmla="*/ 827473 w 952345"/>
                  <a:gd name="connsiteY899" fmla="*/ 97399 h 742078"/>
                  <a:gd name="connsiteX900" fmla="*/ 828862 w 952345"/>
                  <a:gd name="connsiteY900" fmla="*/ 96728 h 742078"/>
                  <a:gd name="connsiteX901" fmla="*/ 829579 w 952345"/>
                  <a:gd name="connsiteY901" fmla="*/ 96474 h 742078"/>
                  <a:gd name="connsiteX902" fmla="*/ 830794 w 952345"/>
                  <a:gd name="connsiteY902" fmla="*/ 96451 h 742078"/>
                  <a:gd name="connsiteX903" fmla="*/ 832333 w 952345"/>
                  <a:gd name="connsiteY903" fmla="*/ 96913 h 742078"/>
                  <a:gd name="connsiteX904" fmla="*/ 832842 w 952345"/>
                  <a:gd name="connsiteY904" fmla="*/ 97064 h 742078"/>
                  <a:gd name="connsiteX905" fmla="*/ 833339 w 952345"/>
                  <a:gd name="connsiteY905" fmla="*/ 97214 h 742078"/>
                  <a:gd name="connsiteX906" fmla="*/ 835896 w 952345"/>
                  <a:gd name="connsiteY906" fmla="*/ 97931 h 742078"/>
                  <a:gd name="connsiteX907" fmla="*/ 837747 w 952345"/>
                  <a:gd name="connsiteY907" fmla="*/ 97411 h 742078"/>
                  <a:gd name="connsiteX908" fmla="*/ 837979 w 952345"/>
                  <a:gd name="connsiteY908" fmla="*/ 97295 h 742078"/>
                  <a:gd name="connsiteX909" fmla="*/ 838384 w 952345"/>
                  <a:gd name="connsiteY909" fmla="*/ 97052 h 742078"/>
                  <a:gd name="connsiteX910" fmla="*/ 838835 w 952345"/>
                  <a:gd name="connsiteY910" fmla="*/ 96786 h 742078"/>
                  <a:gd name="connsiteX911" fmla="*/ 839240 w 952345"/>
                  <a:gd name="connsiteY911" fmla="*/ 96532 h 742078"/>
                  <a:gd name="connsiteX912" fmla="*/ 841843 w 952345"/>
                  <a:gd name="connsiteY912" fmla="*/ 94727 h 742078"/>
                  <a:gd name="connsiteX913" fmla="*/ 842618 w 952345"/>
                  <a:gd name="connsiteY913" fmla="*/ 94356 h 742078"/>
                  <a:gd name="connsiteX914" fmla="*/ 843925 w 952345"/>
                  <a:gd name="connsiteY914" fmla="*/ 94241 h 742078"/>
                  <a:gd name="connsiteX915" fmla="*/ 844296 w 952345"/>
                  <a:gd name="connsiteY915" fmla="*/ 94333 h 742078"/>
                  <a:gd name="connsiteX916" fmla="*/ 844481 w 952345"/>
                  <a:gd name="connsiteY916" fmla="*/ 94345 h 742078"/>
                  <a:gd name="connsiteX917" fmla="*/ 844805 w 952345"/>
                  <a:gd name="connsiteY917" fmla="*/ 94322 h 742078"/>
                  <a:gd name="connsiteX918" fmla="*/ 845487 w 952345"/>
                  <a:gd name="connsiteY918" fmla="*/ 94229 h 742078"/>
                  <a:gd name="connsiteX919" fmla="*/ 847107 w 952345"/>
                  <a:gd name="connsiteY919" fmla="*/ 94194 h 742078"/>
                  <a:gd name="connsiteX920" fmla="*/ 847639 w 952345"/>
                  <a:gd name="connsiteY920" fmla="*/ 94252 h 742078"/>
                  <a:gd name="connsiteX921" fmla="*/ 848148 w 952345"/>
                  <a:gd name="connsiteY921" fmla="*/ 94391 h 742078"/>
                  <a:gd name="connsiteX922" fmla="*/ 849340 w 952345"/>
                  <a:gd name="connsiteY922" fmla="*/ 94761 h 742078"/>
                  <a:gd name="connsiteX923" fmla="*/ 850555 w 952345"/>
                  <a:gd name="connsiteY923" fmla="*/ 95351 h 742078"/>
                  <a:gd name="connsiteX924" fmla="*/ 851168 w 952345"/>
                  <a:gd name="connsiteY924" fmla="*/ 95722 h 742078"/>
                  <a:gd name="connsiteX925" fmla="*/ 851758 w 952345"/>
                  <a:gd name="connsiteY925" fmla="*/ 96161 h 742078"/>
                  <a:gd name="connsiteX926" fmla="*/ 852279 w 952345"/>
                  <a:gd name="connsiteY926" fmla="*/ 96647 h 742078"/>
                  <a:gd name="connsiteX927" fmla="*/ 852510 w 952345"/>
                  <a:gd name="connsiteY927" fmla="*/ 96902 h 742078"/>
                  <a:gd name="connsiteX928" fmla="*/ 852661 w 952345"/>
                  <a:gd name="connsiteY928" fmla="*/ 96763 h 742078"/>
                  <a:gd name="connsiteX929" fmla="*/ 854361 w 952345"/>
                  <a:gd name="connsiteY929" fmla="*/ 95317 h 742078"/>
                  <a:gd name="connsiteX930" fmla="*/ 854708 w 952345"/>
                  <a:gd name="connsiteY930" fmla="*/ 95108 h 742078"/>
                  <a:gd name="connsiteX931" fmla="*/ 855634 w 952345"/>
                  <a:gd name="connsiteY931" fmla="*/ 94657 h 742078"/>
                  <a:gd name="connsiteX932" fmla="*/ 855842 w 952345"/>
                  <a:gd name="connsiteY932" fmla="*/ 94518 h 742078"/>
                  <a:gd name="connsiteX933" fmla="*/ 858399 w 952345"/>
                  <a:gd name="connsiteY933" fmla="*/ 92193 h 742078"/>
                  <a:gd name="connsiteX934" fmla="*/ 858584 w 952345"/>
                  <a:gd name="connsiteY934" fmla="*/ 92008 h 742078"/>
                  <a:gd name="connsiteX935" fmla="*/ 859290 w 952345"/>
                  <a:gd name="connsiteY935" fmla="*/ 90874 h 742078"/>
                  <a:gd name="connsiteX936" fmla="*/ 859209 w 952345"/>
                  <a:gd name="connsiteY936" fmla="*/ 90700 h 742078"/>
                  <a:gd name="connsiteX937" fmla="*/ 859116 w 952345"/>
                  <a:gd name="connsiteY937" fmla="*/ 90608 h 742078"/>
                  <a:gd name="connsiteX938" fmla="*/ 858330 w 952345"/>
                  <a:gd name="connsiteY938" fmla="*/ 89891 h 742078"/>
                  <a:gd name="connsiteX939" fmla="*/ 858006 w 952345"/>
                  <a:gd name="connsiteY939" fmla="*/ 89497 h 742078"/>
                  <a:gd name="connsiteX940" fmla="*/ 857728 w 952345"/>
                  <a:gd name="connsiteY940" fmla="*/ 89058 h 742078"/>
                  <a:gd name="connsiteX941" fmla="*/ 857531 w 952345"/>
                  <a:gd name="connsiteY941" fmla="*/ 88641 h 742078"/>
                  <a:gd name="connsiteX942" fmla="*/ 856930 w 952345"/>
                  <a:gd name="connsiteY942" fmla="*/ 86825 h 742078"/>
                  <a:gd name="connsiteX943" fmla="*/ 856641 w 952345"/>
                  <a:gd name="connsiteY943" fmla="*/ 85228 h 742078"/>
                  <a:gd name="connsiteX944" fmla="*/ 857693 w 952345"/>
                  <a:gd name="connsiteY944" fmla="*/ 83088 h 742078"/>
                  <a:gd name="connsiteX945" fmla="*/ 858399 w 952345"/>
                  <a:gd name="connsiteY945" fmla="*/ 82740 h 742078"/>
                  <a:gd name="connsiteX946" fmla="*/ 859371 w 952345"/>
                  <a:gd name="connsiteY946" fmla="*/ 82417 h 742078"/>
                  <a:gd name="connsiteX947" fmla="*/ 859660 w 952345"/>
                  <a:gd name="connsiteY947" fmla="*/ 82312 h 742078"/>
                  <a:gd name="connsiteX948" fmla="*/ 860435 w 952345"/>
                  <a:gd name="connsiteY948" fmla="*/ 81850 h 742078"/>
                  <a:gd name="connsiteX949" fmla="*/ 860875 w 952345"/>
                  <a:gd name="connsiteY949" fmla="*/ 81584 h 742078"/>
                  <a:gd name="connsiteX950" fmla="*/ 861303 w 952345"/>
                  <a:gd name="connsiteY950" fmla="*/ 81329 h 742078"/>
                  <a:gd name="connsiteX951" fmla="*/ 863073 w 952345"/>
                  <a:gd name="connsiteY951" fmla="*/ 80160 h 742078"/>
                  <a:gd name="connsiteX952" fmla="*/ 863837 w 952345"/>
                  <a:gd name="connsiteY952" fmla="*/ 79721 h 742078"/>
                  <a:gd name="connsiteX953" fmla="*/ 865804 w 952345"/>
                  <a:gd name="connsiteY953" fmla="*/ 78865 h 742078"/>
                  <a:gd name="connsiteX954" fmla="*/ 866197 w 952345"/>
                  <a:gd name="connsiteY954" fmla="*/ 78726 h 742078"/>
                  <a:gd name="connsiteX955" fmla="*/ 866718 w 952345"/>
                  <a:gd name="connsiteY955" fmla="*/ 78622 h 742078"/>
                  <a:gd name="connsiteX956" fmla="*/ 868418 w 952345"/>
                  <a:gd name="connsiteY956" fmla="*/ 78367 h 742078"/>
                  <a:gd name="connsiteX957" fmla="*/ 869136 w 952345"/>
                  <a:gd name="connsiteY957" fmla="*/ 78309 h 742078"/>
                  <a:gd name="connsiteX958" fmla="*/ 870825 w 952345"/>
                  <a:gd name="connsiteY958" fmla="*/ 78275 h 742078"/>
                  <a:gd name="connsiteX959" fmla="*/ 871230 w 952345"/>
                  <a:gd name="connsiteY959" fmla="*/ 78298 h 742078"/>
                  <a:gd name="connsiteX960" fmla="*/ 871751 w 952345"/>
                  <a:gd name="connsiteY960" fmla="*/ 78402 h 742078"/>
                  <a:gd name="connsiteX961" fmla="*/ 872248 w 952345"/>
                  <a:gd name="connsiteY961" fmla="*/ 78541 h 742078"/>
                  <a:gd name="connsiteX962" fmla="*/ 872861 w 952345"/>
                  <a:gd name="connsiteY962" fmla="*/ 77847 h 742078"/>
                  <a:gd name="connsiteX963" fmla="*/ 873208 w 952345"/>
                  <a:gd name="connsiteY963" fmla="*/ 77534 h 742078"/>
                  <a:gd name="connsiteX964" fmla="*/ 874504 w 952345"/>
                  <a:gd name="connsiteY964" fmla="*/ 76678 h 742078"/>
                  <a:gd name="connsiteX965" fmla="*/ 874828 w 952345"/>
                  <a:gd name="connsiteY965" fmla="*/ 76435 h 742078"/>
                  <a:gd name="connsiteX966" fmla="*/ 875973 w 952345"/>
                  <a:gd name="connsiteY966" fmla="*/ 75405 h 742078"/>
                  <a:gd name="connsiteX967" fmla="*/ 876332 w 952345"/>
                  <a:gd name="connsiteY967" fmla="*/ 75081 h 742078"/>
                  <a:gd name="connsiteX968" fmla="*/ 876725 w 952345"/>
                  <a:gd name="connsiteY968" fmla="*/ 74723 h 742078"/>
                  <a:gd name="connsiteX969" fmla="*/ 877119 w 952345"/>
                  <a:gd name="connsiteY969" fmla="*/ 74364 h 742078"/>
                  <a:gd name="connsiteX970" fmla="*/ 877489 w 952345"/>
                  <a:gd name="connsiteY970" fmla="*/ 74005 h 742078"/>
                  <a:gd name="connsiteX971" fmla="*/ 877882 w 952345"/>
                  <a:gd name="connsiteY971" fmla="*/ 73635 h 742078"/>
                  <a:gd name="connsiteX972" fmla="*/ 878449 w 952345"/>
                  <a:gd name="connsiteY972" fmla="*/ 73184 h 742078"/>
                  <a:gd name="connsiteX973" fmla="*/ 879456 w 952345"/>
                  <a:gd name="connsiteY973" fmla="*/ 72478 h 742078"/>
                  <a:gd name="connsiteX974" fmla="*/ 880069 w 952345"/>
                  <a:gd name="connsiteY974" fmla="*/ 72166 h 742078"/>
                  <a:gd name="connsiteX975" fmla="*/ 880428 w 952345"/>
                  <a:gd name="connsiteY975" fmla="*/ 71934 h 742078"/>
                  <a:gd name="connsiteX976" fmla="*/ 881272 w 952345"/>
                  <a:gd name="connsiteY976" fmla="*/ 71564 h 742078"/>
                  <a:gd name="connsiteX977" fmla="*/ 881862 w 952345"/>
                  <a:gd name="connsiteY977" fmla="*/ 71425 h 742078"/>
                  <a:gd name="connsiteX978" fmla="*/ 882371 w 952345"/>
                  <a:gd name="connsiteY978" fmla="*/ 71391 h 742078"/>
                  <a:gd name="connsiteX979" fmla="*/ 883216 w 952345"/>
                  <a:gd name="connsiteY979" fmla="*/ 71506 h 742078"/>
                  <a:gd name="connsiteX980" fmla="*/ 883667 w 952345"/>
                  <a:gd name="connsiteY980" fmla="*/ 71668 h 742078"/>
                  <a:gd name="connsiteX981" fmla="*/ 884026 w 952345"/>
                  <a:gd name="connsiteY981" fmla="*/ 71784 h 742078"/>
                  <a:gd name="connsiteX982" fmla="*/ 884963 w 952345"/>
                  <a:gd name="connsiteY982" fmla="*/ 71958 h 742078"/>
                  <a:gd name="connsiteX983" fmla="*/ 885472 w 952345"/>
                  <a:gd name="connsiteY983" fmla="*/ 72062 h 742078"/>
                  <a:gd name="connsiteX984" fmla="*/ 885738 w 952345"/>
                  <a:gd name="connsiteY984" fmla="*/ 72096 h 742078"/>
                  <a:gd name="connsiteX985" fmla="*/ 886537 w 952345"/>
                  <a:gd name="connsiteY985" fmla="*/ 72027 h 742078"/>
                  <a:gd name="connsiteX986" fmla="*/ 887046 w 952345"/>
                  <a:gd name="connsiteY986" fmla="*/ 71992 h 742078"/>
                  <a:gd name="connsiteX987" fmla="*/ 887555 w 952345"/>
                  <a:gd name="connsiteY987" fmla="*/ 71934 h 742078"/>
                  <a:gd name="connsiteX988" fmla="*/ 889117 w 952345"/>
                  <a:gd name="connsiteY988" fmla="*/ 71738 h 742078"/>
                  <a:gd name="connsiteX989" fmla="*/ 892877 w 952345"/>
                  <a:gd name="connsiteY989" fmla="*/ 71287 h 742078"/>
                  <a:gd name="connsiteX990" fmla="*/ 893571 w 952345"/>
                  <a:gd name="connsiteY990" fmla="*/ 71263 h 742078"/>
                  <a:gd name="connsiteX991" fmla="*/ 895306 w 952345"/>
                  <a:gd name="connsiteY991" fmla="*/ 71321 h 742078"/>
                  <a:gd name="connsiteX992" fmla="*/ 895827 w 952345"/>
                  <a:gd name="connsiteY992" fmla="*/ 71344 h 742078"/>
                  <a:gd name="connsiteX993" fmla="*/ 896313 w 952345"/>
                  <a:gd name="connsiteY993" fmla="*/ 71356 h 742078"/>
                  <a:gd name="connsiteX994" fmla="*/ 898361 w 952345"/>
                  <a:gd name="connsiteY994" fmla="*/ 71356 h 742078"/>
                  <a:gd name="connsiteX995" fmla="*/ 898696 w 952345"/>
                  <a:gd name="connsiteY995" fmla="*/ 71321 h 742078"/>
                  <a:gd name="connsiteX996" fmla="*/ 900675 w 952345"/>
                  <a:gd name="connsiteY996" fmla="*/ 70905 h 742078"/>
                  <a:gd name="connsiteX997" fmla="*/ 901195 w 952345"/>
                  <a:gd name="connsiteY997" fmla="*/ 70801 h 742078"/>
                  <a:gd name="connsiteX998" fmla="*/ 901693 w 952345"/>
                  <a:gd name="connsiteY998" fmla="*/ 70697 h 742078"/>
                  <a:gd name="connsiteX999" fmla="*/ 905279 w 952345"/>
                  <a:gd name="connsiteY999" fmla="*/ 69817 h 742078"/>
                  <a:gd name="connsiteX1000" fmla="*/ 905638 w 952345"/>
                  <a:gd name="connsiteY1000" fmla="*/ 69713 h 742078"/>
                  <a:gd name="connsiteX1001" fmla="*/ 907524 w 952345"/>
                  <a:gd name="connsiteY1001" fmla="*/ 68938 h 742078"/>
                  <a:gd name="connsiteX1002" fmla="*/ 908010 w 952345"/>
                  <a:gd name="connsiteY1002" fmla="*/ 68741 h 742078"/>
                  <a:gd name="connsiteX1003" fmla="*/ 908472 w 952345"/>
                  <a:gd name="connsiteY1003" fmla="*/ 68545 h 742078"/>
                  <a:gd name="connsiteX1004" fmla="*/ 910393 w 952345"/>
                  <a:gd name="connsiteY1004" fmla="*/ 67700 h 742078"/>
                  <a:gd name="connsiteX1005" fmla="*/ 910786 w 952345"/>
                  <a:gd name="connsiteY1005" fmla="*/ 67515 h 742078"/>
                  <a:gd name="connsiteX1006" fmla="*/ 913505 w 952345"/>
                  <a:gd name="connsiteY1006" fmla="*/ 65941 h 742078"/>
                  <a:gd name="connsiteX1007" fmla="*/ 914026 w 952345"/>
                  <a:gd name="connsiteY1007" fmla="*/ 65733 h 742078"/>
                  <a:gd name="connsiteX1008" fmla="*/ 914859 w 952345"/>
                  <a:gd name="connsiteY1008" fmla="*/ 65560 h 742078"/>
                  <a:gd name="connsiteX1009" fmla="*/ 915923 w 952345"/>
                  <a:gd name="connsiteY1009" fmla="*/ 65467 h 742078"/>
                  <a:gd name="connsiteX1010" fmla="*/ 916884 w 952345"/>
                  <a:gd name="connsiteY1010" fmla="*/ 65479 h 742078"/>
                  <a:gd name="connsiteX1011" fmla="*/ 918480 w 952345"/>
                  <a:gd name="connsiteY1011" fmla="*/ 65675 h 742078"/>
                  <a:gd name="connsiteX1012" fmla="*/ 918943 w 952345"/>
                  <a:gd name="connsiteY1012" fmla="*/ 65791 h 742078"/>
                  <a:gd name="connsiteX1013" fmla="*/ 919441 w 952345"/>
                  <a:gd name="connsiteY1013" fmla="*/ 65976 h 742078"/>
                  <a:gd name="connsiteX1014" fmla="*/ 920505 w 952345"/>
                  <a:gd name="connsiteY1014" fmla="*/ 66439 h 742078"/>
                  <a:gd name="connsiteX1015" fmla="*/ 921188 w 952345"/>
                  <a:gd name="connsiteY1015" fmla="*/ 66925 h 742078"/>
                  <a:gd name="connsiteX1016" fmla="*/ 921905 w 952345"/>
                  <a:gd name="connsiteY1016" fmla="*/ 67723 h 742078"/>
                  <a:gd name="connsiteX1017" fmla="*/ 922495 w 952345"/>
                  <a:gd name="connsiteY1017" fmla="*/ 68475 h 742078"/>
                  <a:gd name="connsiteX1018" fmla="*/ 923282 w 952345"/>
                  <a:gd name="connsiteY1018" fmla="*/ 69852 h 742078"/>
                  <a:gd name="connsiteX1019" fmla="*/ 923467 w 952345"/>
                  <a:gd name="connsiteY1019" fmla="*/ 70141 h 742078"/>
                  <a:gd name="connsiteX1020" fmla="*/ 924855 w 952345"/>
                  <a:gd name="connsiteY1020" fmla="*/ 71772 h 742078"/>
                  <a:gd name="connsiteX1021" fmla="*/ 924994 w 952345"/>
                  <a:gd name="connsiteY1021" fmla="*/ 71842 h 742078"/>
                  <a:gd name="connsiteX1022" fmla="*/ 926371 w 952345"/>
                  <a:gd name="connsiteY1022" fmla="*/ 72559 h 742078"/>
                  <a:gd name="connsiteX1023" fmla="*/ 926787 w 952345"/>
                  <a:gd name="connsiteY1023" fmla="*/ 72756 h 742078"/>
                  <a:gd name="connsiteX1024" fmla="*/ 929749 w 952345"/>
                  <a:gd name="connsiteY1024" fmla="*/ 74005 h 742078"/>
                  <a:gd name="connsiteX1025" fmla="*/ 930802 w 952345"/>
                  <a:gd name="connsiteY1025" fmla="*/ 74526 h 742078"/>
                  <a:gd name="connsiteX1026" fmla="*/ 931334 w 952345"/>
                  <a:gd name="connsiteY1026" fmla="*/ 74838 h 742078"/>
                  <a:gd name="connsiteX1027" fmla="*/ 934134 w 952345"/>
                  <a:gd name="connsiteY1027" fmla="*/ 76435 h 742078"/>
                  <a:gd name="connsiteX1028" fmla="*/ 934481 w 952345"/>
                  <a:gd name="connsiteY1028" fmla="*/ 76609 h 742078"/>
                  <a:gd name="connsiteX1029" fmla="*/ 937304 w 952345"/>
                  <a:gd name="connsiteY1029" fmla="*/ 77731 h 742078"/>
                  <a:gd name="connsiteX1030" fmla="*/ 937721 w 952345"/>
                  <a:gd name="connsiteY1030" fmla="*/ 77870 h 742078"/>
                  <a:gd name="connsiteX1031" fmla="*/ 941677 w 952345"/>
                  <a:gd name="connsiteY1031" fmla="*/ 78969 h 742078"/>
                  <a:gd name="connsiteX1032" fmla="*/ 941932 w 952345"/>
                  <a:gd name="connsiteY1032" fmla="*/ 78992 h 742078"/>
                  <a:gd name="connsiteX1033" fmla="*/ 941955 w 952345"/>
                  <a:gd name="connsiteY1033" fmla="*/ 78980 h 742078"/>
                  <a:gd name="connsiteX1034" fmla="*/ 942094 w 952345"/>
                  <a:gd name="connsiteY1034" fmla="*/ 78876 h 742078"/>
                  <a:gd name="connsiteX1035" fmla="*/ 942695 w 952345"/>
                  <a:gd name="connsiteY1035" fmla="*/ 77789 h 742078"/>
                  <a:gd name="connsiteX1036" fmla="*/ 942985 w 952345"/>
                  <a:gd name="connsiteY1036" fmla="*/ 77384 h 742078"/>
                  <a:gd name="connsiteX1037" fmla="*/ 943343 w 952345"/>
                  <a:gd name="connsiteY1037" fmla="*/ 76990 h 742078"/>
                  <a:gd name="connsiteX1038" fmla="*/ 943968 w 952345"/>
                  <a:gd name="connsiteY1038" fmla="*/ 76470 h 742078"/>
                  <a:gd name="connsiteX1039" fmla="*/ 944385 w 952345"/>
                  <a:gd name="connsiteY1039" fmla="*/ 76215 h 742078"/>
                  <a:gd name="connsiteX1040" fmla="*/ 944824 w 952345"/>
                  <a:gd name="connsiteY1040" fmla="*/ 76019 h 742078"/>
                  <a:gd name="connsiteX1041" fmla="*/ 946513 w 952345"/>
                  <a:gd name="connsiteY1041" fmla="*/ 76030 h 742078"/>
                  <a:gd name="connsiteX1042" fmla="*/ 947971 w 952345"/>
                  <a:gd name="connsiteY1042" fmla="*/ 76713 h 742078"/>
                  <a:gd name="connsiteX1043" fmla="*/ 948538 w 952345"/>
                  <a:gd name="connsiteY1043" fmla="*/ 77118 h 742078"/>
                  <a:gd name="connsiteX1044" fmla="*/ 949070 w 952345"/>
                  <a:gd name="connsiteY1044" fmla="*/ 77685 h 742078"/>
                  <a:gd name="connsiteX1045" fmla="*/ 950065 w 952345"/>
                  <a:gd name="connsiteY1045" fmla="*/ 78957 h 742078"/>
                  <a:gd name="connsiteX1046" fmla="*/ 950551 w 952345"/>
                  <a:gd name="connsiteY1046" fmla="*/ 79709 h 742078"/>
                  <a:gd name="connsiteX1047" fmla="*/ 951801 w 952345"/>
                  <a:gd name="connsiteY1047" fmla="*/ 82104 h 742078"/>
                  <a:gd name="connsiteX1048" fmla="*/ 952078 w 952345"/>
                  <a:gd name="connsiteY1048" fmla="*/ 82868 h 742078"/>
                  <a:gd name="connsiteX1049" fmla="*/ 952183 w 952345"/>
                  <a:gd name="connsiteY1049" fmla="*/ 83354 h 742078"/>
                  <a:gd name="connsiteX1050" fmla="*/ 952321 w 952345"/>
                  <a:gd name="connsiteY1050" fmla="*/ 84962 h 742078"/>
                  <a:gd name="connsiteX1051" fmla="*/ 952345 w 952345"/>
                  <a:gd name="connsiteY1051" fmla="*/ 85575 h 742078"/>
                  <a:gd name="connsiteX1052" fmla="*/ 951940 w 952345"/>
                  <a:gd name="connsiteY1052" fmla="*/ 86859 h 742078"/>
                  <a:gd name="connsiteX1053" fmla="*/ 950979 w 952345"/>
                  <a:gd name="connsiteY1053" fmla="*/ 88144 h 742078"/>
                  <a:gd name="connsiteX1054" fmla="*/ 950644 w 952345"/>
                  <a:gd name="connsiteY1054" fmla="*/ 88502 h 742078"/>
                  <a:gd name="connsiteX1055" fmla="*/ 950239 w 952345"/>
                  <a:gd name="connsiteY1055" fmla="*/ 88815 h 742078"/>
                  <a:gd name="connsiteX1056" fmla="*/ 949348 w 952345"/>
                  <a:gd name="connsiteY1056" fmla="*/ 89243 h 742078"/>
                  <a:gd name="connsiteX1057" fmla="*/ 947346 w 952345"/>
                  <a:gd name="connsiteY1057" fmla="*/ 89613 h 742078"/>
                  <a:gd name="connsiteX1058" fmla="*/ 947312 w 952345"/>
                  <a:gd name="connsiteY1058" fmla="*/ 89613 h 742078"/>
                  <a:gd name="connsiteX1059" fmla="*/ 947046 w 952345"/>
                  <a:gd name="connsiteY1059" fmla="*/ 89902 h 742078"/>
                  <a:gd name="connsiteX1060" fmla="*/ 945576 w 952345"/>
                  <a:gd name="connsiteY1060" fmla="*/ 91452 h 742078"/>
                  <a:gd name="connsiteX1061" fmla="*/ 944604 w 952345"/>
                  <a:gd name="connsiteY1061" fmla="*/ 92031 h 742078"/>
                  <a:gd name="connsiteX1062" fmla="*/ 944095 w 952345"/>
                  <a:gd name="connsiteY1062" fmla="*/ 92147 h 742078"/>
                  <a:gd name="connsiteX1063" fmla="*/ 943390 w 952345"/>
                  <a:gd name="connsiteY1063" fmla="*/ 92262 h 742078"/>
                  <a:gd name="connsiteX1064" fmla="*/ 942800 w 952345"/>
                  <a:gd name="connsiteY1064" fmla="*/ 92262 h 742078"/>
                  <a:gd name="connsiteX1065" fmla="*/ 942302 w 952345"/>
                  <a:gd name="connsiteY1065" fmla="*/ 92193 h 742078"/>
                  <a:gd name="connsiteX1066" fmla="*/ 941469 w 952345"/>
                  <a:gd name="connsiteY1066" fmla="*/ 91869 h 742078"/>
                  <a:gd name="connsiteX1067" fmla="*/ 940127 w 952345"/>
                  <a:gd name="connsiteY1067" fmla="*/ 90978 h 742078"/>
                  <a:gd name="connsiteX1068" fmla="*/ 939618 w 952345"/>
                  <a:gd name="connsiteY1068" fmla="*/ 90619 h 742078"/>
                  <a:gd name="connsiteX1069" fmla="*/ 938820 w 952345"/>
                  <a:gd name="connsiteY1069" fmla="*/ 89937 h 742078"/>
                  <a:gd name="connsiteX1070" fmla="*/ 937987 w 952345"/>
                  <a:gd name="connsiteY1070" fmla="*/ 89844 h 742078"/>
                  <a:gd name="connsiteX1071" fmla="*/ 937732 w 952345"/>
                  <a:gd name="connsiteY1071" fmla="*/ 89879 h 742078"/>
                  <a:gd name="connsiteX1072" fmla="*/ 936193 w 952345"/>
                  <a:gd name="connsiteY1072" fmla="*/ 90122 h 742078"/>
                  <a:gd name="connsiteX1073" fmla="*/ 935869 w 952345"/>
                  <a:gd name="connsiteY1073" fmla="*/ 90203 h 742078"/>
                  <a:gd name="connsiteX1074" fmla="*/ 933960 w 952345"/>
                  <a:gd name="connsiteY1074" fmla="*/ 90920 h 742078"/>
                  <a:gd name="connsiteX1075" fmla="*/ 933451 w 952345"/>
                  <a:gd name="connsiteY1075" fmla="*/ 91892 h 742078"/>
                  <a:gd name="connsiteX1076" fmla="*/ 931670 w 952345"/>
                  <a:gd name="connsiteY1076" fmla="*/ 95224 h 742078"/>
                  <a:gd name="connsiteX1077" fmla="*/ 931311 w 952345"/>
                  <a:gd name="connsiteY1077" fmla="*/ 95814 h 742078"/>
                  <a:gd name="connsiteX1078" fmla="*/ 931045 w 952345"/>
                  <a:gd name="connsiteY1078" fmla="*/ 96150 h 742078"/>
                  <a:gd name="connsiteX1079" fmla="*/ 930281 w 952345"/>
                  <a:gd name="connsiteY1079" fmla="*/ 96913 h 742078"/>
                  <a:gd name="connsiteX1080" fmla="*/ 929830 w 952345"/>
                  <a:gd name="connsiteY1080" fmla="*/ 97330 h 742078"/>
                  <a:gd name="connsiteX1081" fmla="*/ 929147 w 952345"/>
                  <a:gd name="connsiteY1081" fmla="*/ 97746 h 742078"/>
                  <a:gd name="connsiteX1082" fmla="*/ 926290 w 952345"/>
                  <a:gd name="connsiteY1082" fmla="*/ 98764 h 742078"/>
                  <a:gd name="connsiteX1083" fmla="*/ 926000 w 952345"/>
                  <a:gd name="connsiteY1083" fmla="*/ 98926 h 742078"/>
                  <a:gd name="connsiteX1084" fmla="*/ 925676 w 952345"/>
                  <a:gd name="connsiteY1084" fmla="*/ 99112 h 742078"/>
                  <a:gd name="connsiteX1085" fmla="*/ 925665 w 952345"/>
                  <a:gd name="connsiteY1085" fmla="*/ 99123 h 742078"/>
                  <a:gd name="connsiteX1086" fmla="*/ 925260 w 952345"/>
                  <a:gd name="connsiteY1086" fmla="*/ 99759 h 742078"/>
                  <a:gd name="connsiteX1087" fmla="*/ 924948 w 952345"/>
                  <a:gd name="connsiteY1087" fmla="*/ 100153 h 742078"/>
                  <a:gd name="connsiteX1088" fmla="*/ 924577 w 952345"/>
                  <a:gd name="connsiteY1088" fmla="*/ 100512 h 742078"/>
                  <a:gd name="connsiteX1089" fmla="*/ 924219 w 952345"/>
                  <a:gd name="connsiteY1089" fmla="*/ 100801 h 742078"/>
                  <a:gd name="connsiteX1090" fmla="*/ 923293 w 952345"/>
                  <a:gd name="connsiteY1090" fmla="*/ 101344 h 742078"/>
                  <a:gd name="connsiteX1091" fmla="*/ 922668 w 952345"/>
                  <a:gd name="connsiteY1091" fmla="*/ 101657 h 742078"/>
                  <a:gd name="connsiteX1092" fmla="*/ 922182 w 952345"/>
                  <a:gd name="connsiteY1092" fmla="*/ 101830 h 742078"/>
                  <a:gd name="connsiteX1093" fmla="*/ 920528 w 952345"/>
                  <a:gd name="connsiteY1093" fmla="*/ 102143 h 742078"/>
                  <a:gd name="connsiteX1094" fmla="*/ 919140 w 952345"/>
                  <a:gd name="connsiteY1094" fmla="*/ 102282 h 742078"/>
                  <a:gd name="connsiteX1095" fmla="*/ 919140 w 952345"/>
                  <a:gd name="connsiteY1095" fmla="*/ 102293 h 742078"/>
                  <a:gd name="connsiteX1096" fmla="*/ 917971 w 952345"/>
                  <a:gd name="connsiteY1096" fmla="*/ 103115 h 742078"/>
                  <a:gd name="connsiteX1097" fmla="*/ 917508 w 952345"/>
                  <a:gd name="connsiteY1097" fmla="*/ 103358 h 742078"/>
                  <a:gd name="connsiteX1098" fmla="*/ 917011 w 952345"/>
                  <a:gd name="connsiteY1098" fmla="*/ 103543 h 742078"/>
                  <a:gd name="connsiteX1099" fmla="*/ 916490 w 952345"/>
                  <a:gd name="connsiteY1099" fmla="*/ 103693 h 742078"/>
                  <a:gd name="connsiteX1100" fmla="*/ 916224 w 952345"/>
                  <a:gd name="connsiteY1100" fmla="*/ 103809 h 742078"/>
                  <a:gd name="connsiteX1101" fmla="*/ 915391 w 952345"/>
                  <a:gd name="connsiteY1101" fmla="*/ 104260 h 742078"/>
                  <a:gd name="connsiteX1102" fmla="*/ 915125 w 952345"/>
                  <a:gd name="connsiteY1102" fmla="*/ 104434 h 742078"/>
                  <a:gd name="connsiteX1103" fmla="*/ 912834 w 952345"/>
                  <a:gd name="connsiteY1103" fmla="*/ 106458 h 742078"/>
                  <a:gd name="connsiteX1104" fmla="*/ 911388 w 952345"/>
                  <a:gd name="connsiteY1104" fmla="*/ 107511 h 742078"/>
                  <a:gd name="connsiteX1105" fmla="*/ 910474 w 952345"/>
                  <a:gd name="connsiteY1105" fmla="*/ 108020 h 742078"/>
                  <a:gd name="connsiteX1106" fmla="*/ 909097 w 952345"/>
                  <a:gd name="connsiteY1106" fmla="*/ 108564 h 742078"/>
                  <a:gd name="connsiteX1107" fmla="*/ 908854 w 952345"/>
                  <a:gd name="connsiteY1107" fmla="*/ 108703 h 742078"/>
                  <a:gd name="connsiteX1108" fmla="*/ 908091 w 952345"/>
                  <a:gd name="connsiteY1108" fmla="*/ 109270 h 742078"/>
                  <a:gd name="connsiteX1109" fmla="*/ 907674 w 952345"/>
                  <a:gd name="connsiteY1109" fmla="*/ 109582 h 742078"/>
                  <a:gd name="connsiteX1110" fmla="*/ 907339 w 952345"/>
                  <a:gd name="connsiteY1110" fmla="*/ 109837 h 742078"/>
                  <a:gd name="connsiteX1111" fmla="*/ 905858 w 952345"/>
                  <a:gd name="connsiteY1111" fmla="*/ 111225 h 742078"/>
                  <a:gd name="connsiteX1112" fmla="*/ 905534 w 952345"/>
                  <a:gd name="connsiteY1112" fmla="*/ 111468 h 742078"/>
                  <a:gd name="connsiteX1113" fmla="*/ 905511 w 952345"/>
                  <a:gd name="connsiteY1113" fmla="*/ 111479 h 742078"/>
                  <a:gd name="connsiteX1114" fmla="*/ 906020 w 952345"/>
                  <a:gd name="connsiteY1114" fmla="*/ 112486 h 742078"/>
                  <a:gd name="connsiteX1115" fmla="*/ 906286 w 952345"/>
                  <a:gd name="connsiteY1115" fmla="*/ 113111 h 742078"/>
                  <a:gd name="connsiteX1116" fmla="*/ 906402 w 952345"/>
                  <a:gd name="connsiteY1116" fmla="*/ 113504 h 742078"/>
                  <a:gd name="connsiteX1117" fmla="*/ 906818 w 952345"/>
                  <a:gd name="connsiteY1117" fmla="*/ 115610 h 742078"/>
                  <a:gd name="connsiteX1118" fmla="*/ 906841 w 952345"/>
                  <a:gd name="connsiteY1118" fmla="*/ 116119 h 742078"/>
                  <a:gd name="connsiteX1119" fmla="*/ 906818 w 952345"/>
                  <a:gd name="connsiteY1119" fmla="*/ 116628 h 742078"/>
                  <a:gd name="connsiteX1120" fmla="*/ 906540 w 952345"/>
                  <a:gd name="connsiteY1120" fmla="*/ 117519 h 742078"/>
                  <a:gd name="connsiteX1121" fmla="*/ 906043 w 952345"/>
                  <a:gd name="connsiteY1121" fmla="*/ 118352 h 742078"/>
                  <a:gd name="connsiteX1122" fmla="*/ 906251 w 952345"/>
                  <a:gd name="connsiteY1122" fmla="*/ 119231 h 742078"/>
                  <a:gd name="connsiteX1123" fmla="*/ 906355 w 952345"/>
                  <a:gd name="connsiteY1123" fmla="*/ 119428 h 742078"/>
                  <a:gd name="connsiteX1124" fmla="*/ 906598 w 952345"/>
                  <a:gd name="connsiteY1124" fmla="*/ 119856 h 742078"/>
                  <a:gd name="connsiteX1125" fmla="*/ 906864 w 952345"/>
                  <a:gd name="connsiteY1125" fmla="*/ 120296 h 742078"/>
                  <a:gd name="connsiteX1126" fmla="*/ 907072 w 952345"/>
                  <a:gd name="connsiteY1126" fmla="*/ 120631 h 742078"/>
                  <a:gd name="connsiteX1127" fmla="*/ 907998 w 952345"/>
                  <a:gd name="connsiteY1127" fmla="*/ 121765 h 742078"/>
                  <a:gd name="connsiteX1128" fmla="*/ 908287 w 952345"/>
                  <a:gd name="connsiteY1128" fmla="*/ 122228 h 742078"/>
                  <a:gd name="connsiteX1129" fmla="*/ 909132 w 952345"/>
                  <a:gd name="connsiteY1129" fmla="*/ 124229 h 742078"/>
                  <a:gd name="connsiteX1130" fmla="*/ 909410 w 952345"/>
                  <a:gd name="connsiteY1130" fmla="*/ 125166 h 742078"/>
                  <a:gd name="connsiteX1131" fmla="*/ 909734 w 952345"/>
                  <a:gd name="connsiteY1131" fmla="*/ 126971 h 742078"/>
                  <a:gd name="connsiteX1132" fmla="*/ 909826 w 952345"/>
                  <a:gd name="connsiteY1132" fmla="*/ 127145 h 742078"/>
                  <a:gd name="connsiteX1133" fmla="*/ 910740 w 952345"/>
                  <a:gd name="connsiteY1133" fmla="*/ 128788 h 742078"/>
                  <a:gd name="connsiteX1134" fmla="*/ 910914 w 952345"/>
                  <a:gd name="connsiteY1134" fmla="*/ 128984 h 742078"/>
                  <a:gd name="connsiteX1135" fmla="*/ 912348 w 952345"/>
                  <a:gd name="connsiteY1135" fmla="*/ 130465 h 742078"/>
                  <a:gd name="connsiteX1136" fmla="*/ 912626 w 952345"/>
                  <a:gd name="connsiteY1136" fmla="*/ 130708 h 742078"/>
                  <a:gd name="connsiteX1137" fmla="*/ 914280 w 952345"/>
                  <a:gd name="connsiteY1137" fmla="*/ 131969 h 742078"/>
                  <a:gd name="connsiteX1138" fmla="*/ 914790 w 952345"/>
                  <a:gd name="connsiteY1138" fmla="*/ 132536 h 742078"/>
                  <a:gd name="connsiteX1139" fmla="*/ 915032 w 952345"/>
                  <a:gd name="connsiteY1139" fmla="*/ 132953 h 742078"/>
                  <a:gd name="connsiteX1140" fmla="*/ 915322 w 952345"/>
                  <a:gd name="connsiteY1140" fmla="*/ 133925 h 742078"/>
                  <a:gd name="connsiteX1141" fmla="*/ 915345 w 952345"/>
                  <a:gd name="connsiteY1141" fmla="*/ 135012 h 742078"/>
                  <a:gd name="connsiteX1142" fmla="*/ 915241 w 952345"/>
                  <a:gd name="connsiteY1142" fmla="*/ 135706 h 742078"/>
                  <a:gd name="connsiteX1143" fmla="*/ 915079 w 952345"/>
                  <a:gd name="connsiteY1143" fmla="*/ 136192 h 742078"/>
                  <a:gd name="connsiteX1144" fmla="*/ 914766 w 952345"/>
                  <a:gd name="connsiteY1144" fmla="*/ 136771 h 742078"/>
                  <a:gd name="connsiteX1145" fmla="*/ 914107 w 952345"/>
                  <a:gd name="connsiteY1145" fmla="*/ 137627 h 742078"/>
                  <a:gd name="connsiteX1146" fmla="*/ 913413 w 952345"/>
                  <a:gd name="connsiteY1146" fmla="*/ 138333 h 742078"/>
                  <a:gd name="connsiteX1147" fmla="*/ 913008 w 952345"/>
                  <a:gd name="connsiteY1147" fmla="*/ 138668 h 742078"/>
                  <a:gd name="connsiteX1148" fmla="*/ 912591 w 952345"/>
                  <a:gd name="connsiteY1148" fmla="*/ 139004 h 742078"/>
                  <a:gd name="connsiteX1149" fmla="*/ 912360 w 952345"/>
                  <a:gd name="connsiteY1149" fmla="*/ 139189 h 742078"/>
                  <a:gd name="connsiteX1150" fmla="*/ 912788 w 952345"/>
                  <a:gd name="connsiteY1150" fmla="*/ 139536 h 742078"/>
                  <a:gd name="connsiteX1151" fmla="*/ 913100 w 952345"/>
                  <a:gd name="connsiteY1151" fmla="*/ 139744 h 742078"/>
                  <a:gd name="connsiteX1152" fmla="*/ 915356 w 952345"/>
                  <a:gd name="connsiteY1152" fmla="*/ 141214 h 742078"/>
                  <a:gd name="connsiteX1153" fmla="*/ 915796 w 952345"/>
                  <a:gd name="connsiteY1153" fmla="*/ 141618 h 742078"/>
                  <a:gd name="connsiteX1154" fmla="*/ 916143 w 952345"/>
                  <a:gd name="connsiteY1154" fmla="*/ 142023 h 742078"/>
                  <a:gd name="connsiteX1155" fmla="*/ 917798 w 952345"/>
                  <a:gd name="connsiteY1155" fmla="*/ 144256 h 742078"/>
                  <a:gd name="connsiteX1156" fmla="*/ 918203 w 952345"/>
                  <a:gd name="connsiteY1156" fmla="*/ 144881 h 742078"/>
                  <a:gd name="connsiteX1157" fmla="*/ 919290 w 952345"/>
                  <a:gd name="connsiteY1157" fmla="*/ 146790 h 742078"/>
                  <a:gd name="connsiteX1158" fmla="*/ 919799 w 952345"/>
                  <a:gd name="connsiteY1158" fmla="*/ 147901 h 742078"/>
                  <a:gd name="connsiteX1159" fmla="*/ 919961 w 952345"/>
                  <a:gd name="connsiteY1159" fmla="*/ 148236 h 742078"/>
                  <a:gd name="connsiteX1160" fmla="*/ 922217 w 952345"/>
                  <a:gd name="connsiteY1160" fmla="*/ 151592 h 742078"/>
                  <a:gd name="connsiteX1161" fmla="*/ 922495 w 952345"/>
                  <a:gd name="connsiteY1161" fmla="*/ 151915 h 742078"/>
                  <a:gd name="connsiteX1162" fmla="*/ 924878 w 952345"/>
                  <a:gd name="connsiteY1162" fmla="*/ 154773 h 742078"/>
                  <a:gd name="connsiteX1163" fmla="*/ 925191 w 952345"/>
                  <a:gd name="connsiteY1163" fmla="*/ 155109 h 742078"/>
                  <a:gd name="connsiteX1164" fmla="*/ 928187 w 952345"/>
                  <a:gd name="connsiteY1164" fmla="*/ 158094 h 742078"/>
                  <a:gd name="connsiteX1165" fmla="*/ 930432 w 952345"/>
                  <a:gd name="connsiteY1165" fmla="*/ 160523 h 742078"/>
                  <a:gd name="connsiteX1166" fmla="*/ 930790 w 952345"/>
                  <a:gd name="connsiteY1166" fmla="*/ 160917 h 742078"/>
                  <a:gd name="connsiteX1167" fmla="*/ 932838 w 952345"/>
                  <a:gd name="connsiteY1167" fmla="*/ 163115 h 742078"/>
                  <a:gd name="connsiteX1168" fmla="*/ 933046 w 952345"/>
                  <a:gd name="connsiteY1168" fmla="*/ 163277 h 742078"/>
                  <a:gd name="connsiteX1169" fmla="*/ 934793 w 952345"/>
                  <a:gd name="connsiteY1169" fmla="*/ 164364 h 742078"/>
                  <a:gd name="connsiteX1170" fmla="*/ 935210 w 952345"/>
                  <a:gd name="connsiteY1170" fmla="*/ 164607 h 742078"/>
                  <a:gd name="connsiteX1171" fmla="*/ 937061 w 952345"/>
                  <a:gd name="connsiteY1171" fmla="*/ 165614 h 742078"/>
                  <a:gd name="connsiteX1172" fmla="*/ 937408 w 952345"/>
                  <a:gd name="connsiteY1172" fmla="*/ 165845 h 742078"/>
                  <a:gd name="connsiteX1173" fmla="*/ 938079 w 952345"/>
                  <a:gd name="connsiteY1173" fmla="*/ 166447 h 742078"/>
                  <a:gd name="connsiteX1174" fmla="*/ 939444 w 952345"/>
                  <a:gd name="connsiteY1174" fmla="*/ 168101 h 742078"/>
                  <a:gd name="connsiteX1175" fmla="*/ 939803 w 952345"/>
                  <a:gd name="connsiteY1175" fmla="*/ 168784 h 742078"/>
                  <a:gd name="connsiteX1176" fmla="*/ 939953 w 952345"/>
                  <a:gd name="connsiteY1176" fmla="*/ 169270 h 742078"/>
                  <a:gd name="connsiteX1177" fmla="*/ 940046 w 952345"/>
                  <a:gd name="connsiteY1177" fmla="*/ 169860 h 742078"/>
                  <a:gd name="connsiteX1178" fmla="*/ 940046 w 952345"/>
                  <a:gd name="connsiteY1178" fmla="*/ 171468 h 742078"/>
                  <a:gd name="connsiteX1179" fmla="*/ 939942 w 952345"/>
                  <a:gd name="connsiteY1179" fmla="*/ 172313 h 742078"/>
                  <a:gd name="connsiteX1180" fmla="*/ 939826 w 952345"/>
                  <a:gd name="connsiteY1180" fmla="*/ 172752 h 742078"/>
                  <a:gd name="connsiteX1181" fmla="*/ 938993 w 952345"/>
                  <a:gd name="connsiteY1181" fmla="*/ 174777 h 742078"/>
                  <a:gd name="connsiteX1182" fmla="*/ 937744 w 952345"/>
                  <a:gd name="connsiteY1182" fmla="*/ 177241 h 742078"/>
                  <a:gd name="connsiteX1183" fmla="*/ 937640 w 952345"/>
                  <a:gd name="connsiteY1183" fmla="*/ 177507 h 742078"/>
                  <a:gd name="connsiteX1184" fmla="*/ 936980 w 952345"/>
                  <a:gd name="connsiteY1184" fmla="*/ 180400 h 742078"/>
                  <a:gd name="connsiteX1185" fmla="*/ 936517 w 952345"/>
                  <a:gd name="connsiteY1185" fmla="*/ 183373 h 742078"/>
                  <a:gd name="connsiteX1186" fmla="*/ 936517 w 952345"/>
                  <a:gd name="connsiteY1186" fmla="*/ 183535 h 742078"/>
                  <a:gd name="connsiteX1187" fmla="*/ 937015 w 952345"/>
                  <a:gd name="connsiteY1187" fmla="*/ 185907 h 742078"/>
                  <a:gd name="connsiteX1188" fmla="*/ 937026 w 952345"/>
                  <a:gd name="connsiteY1188" fmla="*/ 185988 h 742078"/>
                  <a:gd name="connsiteX1189" fmla="*/ 938415 w 952345"/>
                  <a:gd name="connsiteY1189" fmla="*/ 187793 h 742078"/>
                  <a:gd name="connsiteX1190" fmla="*/ 938727 w 952345"/>
                  <a:gd name="connsiteY1190" fmla="*/ 188209 h 742078"/>
                  <a:gd name="connsiteX1191" fmla="*/ 938924 w 952345"/>
                  <a:gd name="connsiteY1191" fmla="*/ 188464 h 742078"/>
                  <a:gd name="connsiteX1192" fmla="*/ 941226 w 952345"/>
                  <a:gd name="connsiteY1192" fmla="*/ 190408 h 742078"/>
                  <a:gd name="connsiteX1193" fmla="*/ 942869 w 952345"/>
                  <a:gd name="connsiteY1193" fmla="*/ 191877 h 742078"/>
                  <a:gd name="connsiteX1194" fmla="*/ 943332 w 952345"/>
                  <a:gd name="connsiteY1194" fmla="*/ 192513 h 742078"/>
                  <a:gd name="connsiteX1195" fmla="*/ 943656 w 952345"/>
                  <a:gd name="connsiteY1195" fmla="*/ 193219 h 742078"/>
                  <a:gd name="connsiteX1196" fmla="*/ 944153 w 952345"/>
                  <a:gd name="connsiteY1196" fmla="*/ 194758 h 742078"/>
                  <a:gd name="connsiteX1197" fmla="*/ 944350 w 952345"/>
                  <a:gd name="connsiteY1197" fmla="*/ 195753 h 742078"/>
                  <a:gd name="connsiteX1198" fmla="*/ 944558 w 952345"/>
                  <a:gd name="connsiteY1198" fmla="*/ 198888 h 742078"/>
                  <a:gd name="connsiteX1199" fmla="*/ 944616 w 952345"/>
                  <a:gd name="connsiteY1199" fmla="*/ 199293 h 742078"/>
                  <a:gd name="connsiteX1200" fmla="*/ 944986 w 952345"/>
                  <a:gd name="connsiteY1200" fmla="*/ 201410 h 742078"/>
                  <a:gd name="connsiteX1201" fmla="*/ 945067 w 952345"/>
                  <a:gd name="connsiteY1201" fmla="*/ 202429 h 742078"/>
                  <a:gd name="connsiteX1202" fmla="*/ 944882 w 952345"/>
                  <a:gd name="connsiteY1202" fmla="*/ 204904 h 742078"/>
                  <a:gd name="connsiteX1203" fmla="*/ 944709 w 952345"/>
                  <a:gd name="connsiteY1203" fmla="*/ 205599 h 742078"/>
                  <a:gd name="connsiteX1204" fmla="*/ 943459 w 952345"/>
                  <a:gd name="connsiteY1204" fmla="*/ 209301 h 742078"/>
                  <a:gd name="connsiteX1205" fmla="*/ 943609 w 952345"/>
                  <a:gd name="connsiteY1205" fmla="*/ 212147 h 742078"/>
                  <a:gd name="connsiteX1206" fmla="*/ 943621 w 952345"/>
                  <a:gd name="connsiteY1206" fmla="*/ 213825 h 742078"/>
                  <a:gd name="connsiteX1207" fmla="*/ 943586 w 952345"/>
                  <a:gd name="connsiteY1207" fmla="*/ 214287 h 742078"/>
                  <a:gd name="connsiteX1208" fmla="*/ 943482 w 952345"/>
                  <a:gd name="connsiteY1208" fmla="*/ 214773 h 742078"/>
                  <a:gd name="connsiteX1209" fmla="*/ 942707 w 952345"/>
                  <a:gd name="connsiteY1209" fmla="*/ 215954 h 742078"/>
                  <a:gd name="connsiteX1210" fmla="*/ 941411 w 952345"/>
                  <a:gd name="connsiteY1210" fmla="*/ 216902 h 742078"/>
                  <a:gd name="connsiteX1211" fmla="*/ 940960 w 952345"/>
                  <a:gd name="connsiteY1211" fmla="*/ 217145 h 742078"/>
                  <a:gd name="connsiteX1212" fmla="*/ 940243 w 952345"/>
                  <a:gd name="connsiteY1212" fmla="*/ 217423 h 742078"/>
                  <a:gd name="connsiteX1213" fmla="*/ 938195 w 952345"/>
                  <a:gd name="connsiteY1213" fmla="*/ 217943 h 742078"/>
                  <a:gd name="connsiteX1214" fmla="*/ 937790 w 952345"/>
                  <a:gd name="connsiteY1214" fmla="*/ 218059 h 742078"/>
                  <a:gd name="connsiteX1215" fmla="*/ 934828 w 952345"/>
                  <a:gd name="connsiteY1215" fmla="*/ 219193 h 742078"/>
                  <a:gd name="connsiteX1216" fmla="*/ 931727 w 952345"/>
                  <a:gd name="connsiteY1216" fmla="*/ 220234 h 742078"/>
                  <a:gd name="connsiteX1217" fmla="*/ 931230 w 952345"/>
                  <a:gd name="connsiteY1217" fmla="*/ 220338 h 742078"/>
                  <a:gd name="connsiteX1218" fmla="*/ 930721 w 952345"/>
                  <a:gd name="connsiteY1218" fmla="*/ 220373 h 742078"/>
                  <a:gd name="connsiteX1219" fmla="*/ 930223 w 952345"/>
                  <a:gd name="connsiteY1219" fmla="*/ 220350 h 742078"/>
                  <a:gd name="connsiteX1220" fmla="*/ 929436 w 952345"/>
                  <a:gd name="connsiteY1220" fmla="*/ 220211 h 742078"/>
                  <a:gd name="connsiteX1221" fmla="*/ 929251 w 952345"/>
                  <a:gd name="connsiteY1221" fmla="*/ 220373 h 742078"/>
                  <a:gd name="connsiteX1222" fmla="*/ 929147 w 952345"/>
                  <a:gd name="connsiteY1222" fmla="*/ 220535 h 742078"/>
                  <a:gd name="connsiteX1223" fmla="*/ 927944 w 952345"/>
                  <a:gd name="connsiteY1223" fmla="*/ 222745 h 742078"/>
                  <a:gd name="connsiteX1224" fmla="*/ 927759 w 952345"/>
                  <a:gd name="connsiteY1224" fmla="*/ 223138 h 742078"/>
                  <a:gd name="connsiteX1225" fmla="*/ 926035 w 952345"/>
                  <a:gd name="connsiteY1225" fmla="*/ 227026 h 742078"/>
                  <a:gd name="connsiteX1226" fmla="*/ 925873 w 952345"/>
                  <a:gd name="connsiteY1226" fmla="*/ 227419 h 742078"/>
                  <a:gd name="connsiteX1227" fmla="*/ 924577 w 952345"/>
                  <a:gd name="connsiteY1227" fmla="*/ 231445 h 742078"/>
                  <a:gd name="connsiteX1228" fmla="*/ 924415 w 952345"/>
                  <a:gd name="connsiteY1228" fmla="*/ 231931 h 742078"/>
                  <a:gd name="connsiteX1229" fmla="*/ 924276 w 952345"/>
                  <a:gd name="connsiteY1229" fmla="*/ 232348 h 742078"/>
                  <a:gd name="connsiteX1230" fmla="*/ 923536 w 952345"/>
                  <a:gd name="connsiteY1230" fmla="*/ 235946 h 742078"/>
                  <a:gd name="connsiteX1231" fmla="*/ 923351 w 952345"/>
                  <a:gd name="connsiteY1231" fmla="*/ 236721 h 742078"/>
                  <a:gd name="connsiteX1232" fmla="*/ 922460 w 952345"/>
                  <a:gd name="connsiteY1232" fmla="*/ 239255 h 742078"/>
                  <a:gd name="connsiteX1233" fmla="*/ 921962 w 952345"/>
                  <a:gd name="connsiteY1233" fmla="*/ 240227 h 742078"/>
                  <a:gd name="connsiteX1234" fmla="*/ 919787 w 952345"/>
                  <a:gd name="connsiteY1234" fmla="*/ 243293 h 742078"/>
                  <a:gd name="connsiteX1235" fmla="*/ 919336 w 952345"/>
                  <a:gd name="connsiteY1235" fmla="*/ 243825 h 742078"/>
                  <a:gd name="connsiteX1236" fmla="*/ 917705 w 952345"/>
                  <a:gd name="connsiteY1236" fmla="*/ 245468 h 742078"/>
                  <a:gd name="connsiteX1237" fmla="*/ 916872 w 952345"/>
                  <a:gd name="connsiteY1237" fmla="*/ 245965 h 742078"/>
                  <a:gd name="connsiteX1238" fmla="*/ 916386 w 952345"/>
                  <a:gd name="connsiteY1238" fmla="*/ 246116 h 742078"/>
                  <a:gd name="connsiteX1239" fmla="*/ 915923 w 952345"/>
                  <a:gd name="connsiteY1239" fmla="*/ 246197 h 742078"/>
                  <a:gd name="connsiteX1240" fmla="*/ 915391 w 952345"/>
                  <a:gd name="connsiteY1240" fmla="*/ 246220 h 742078"/>
                  <a:gd name="connsiteX1241" fmla="*/ 914674 w 952345"/>
                  <a:gd name="connsiteY1241" fmla="*/ 246139 h 742078"/>
                  <a:gd name="connsiteX1242" fmla="*/ 913841 w 952345"/>
                  <a:gd name="connsiteY1242" fmla="*/ 245850 h 742078"/>
                  <a:gd name="connsiteX1243" fmla="*/ 911943 w 952345"/>
                  <a:gd name="connsiteY1243" fmla="*/ 244878 h 742078"/>
                  <a:gd name="connsiteX1244" fmla="*/ 911272 w 952345"/>
                  <a:gd name="connsiteY1244" fmla="*/ 244311 h 742078"/>
                  <a:gd name="connsiteX1245" fmla="*/ 910937 w 952345"/>
                  <a:gd name="connsiteY1245" fmla="*/ 243883 h 742078"/>
                  <a:gd name="connsiteX1246" fmla="*/ 909490 w 952345"/>
                  <a:gd name="connsiteY1246" fmla="*/ 241916 h 742078"/>
                  <a:gd name="connsiteX1247" fmla="*/ 907408 w 952345"/>
                  <a:gd name="connsiteY1247" fmla="*/ 238167 h 742078"/>
                  <a:gd name="connsiteX1248" fmla="*/ 906633 w 952345"/>
                  <a:gd name="connsiteY1248" fmla="*/ 236733 h 742078"/>
                  <a:gd name="connsiteX1249" fmla="*/ 905337 w 952345"/>
                  <a:gd name="connsiteY1249" fmla="*/ 234268 h 742078"/>
                  <a:gd name="connsiteX1250" fmla="*/ 904273 w 952345"/>
                  <a:gd name="connsiteY1250" fmla="*/ 231677 h 742078"/>
                  <a:gd name="connsiteX1251" fmla="*/ 904018 w 952345"/>
                  <a:gd name="connsiteY1251" fmla="*/ 230786 h 742078"/>
                  <a:gd name="connsiteX1252" fmla="*/ 903301 w 952345"/>
                  <a:gd name="connsiteY1252" fmla="*/ 227095 h 742078"/>
                  <a:gd name="connsiteX1253" fmla="*/ 902410 w 952345"/>
                  <a:gd name="connsiteY1253" fmla="*/ 221773 h 742078"/>
                  <a:gd name="connsiteX1254" fmla="*/ 902329 w 952345"/>
                  <a:gd name="connsiteY1254" fmla="*/ 221276 h 742078"/>
                  <a:gd name="connsiteX1255" fmla="*/ 902236 w 952345"/>
                  <a:gd name="connsiteY1255" fmla="*/ 220813 h 742078"/>
                  <a:gd name="connsiteX1256" fmla="*/ 901102 w 952345"/>
                  <a:gd name="connsiteY1256" fmla="*/ 216162 h 742078"/>
                  <a:gd name="connsiteX1257" fmla="*/ 900998 w 952345"/>
                  <a:gd name="connsiteY1257" fmla="*/ 215491 h 742078"/>
                  <a:gd name="connsiteX1258" fmla="*/ 900709 w 952345"/>
                  <a:gd name="connsiteY1258" fmla="*/ 213293 h 742078"/>
                  <a:gd name="connsiteX1259" fmla="*/ 900640 w 952345"/>
                  <a:gd name="connsiteY1259" fmla="*/ 212784 h 742078"/>
                  <a:gd name="connsiteX1260" fmla="*/ 900559 w 952345"/>
                  <a:gd name="connsiteY1260" fmla="*/ 212286 h 742078"/>
                  <a:gd name="connsiteX1261" fmla="*/ 900281 w 952345"/>
                  <a:gd name="connsiteY1261" fmla="*/ 210747 h 742078"/>
                  <a:gd name="connsiteX1262" fmla="*/ 900188 w 952345"/>
                  <a:gd name="connsiteY1262" fmla="*/ 210227 h 742078"/>
                  <a:gd name="connsiteX1263" fmla="*/ 900119 w 952345"/>
                  <a:gd name="connsiteY1263" fmla="*/ 209891 h 742078"/>
                  <a:gd name="connsiteX1264" fmla="*/ 899367 w 952345"/>
                  <a:gd name="connsiteY1264" fmla="*/ 208028 h 742078"/>
                  <a:gd name="connsiteX1265" fmla="*/ 898314 w 952345"/>
                  <a:gd name="connsiteY1265" fmla="*/ 207230 h 742078"/>
                  <a:gd name="connsiteX1266" fmla="*/ 898210 w 952345"/>
                  <a:gd name="connsiteY1266" fmla="*/ 207172 h 742078"/>
                  <a:gd name="connsiteX1267" fmla="*/ 879675 w 952345"/>
                  <a:gd name="connsiteY1267" fmla="*/ 202556 h 742078"/>
                  <a:gd name="connsiteX1268" fmla="*/ 879074 w 952345"/>
                  <a:gd name="connsiteY1268" fmla="*/ 202290 h 742078"/>
                  <a:gd name="connsiteX1269" fmla="*/ 878646 w 952345"/>
                  <a:gd name="connsiteY1269" fmla="*/ 202024 h 742078"/>
                  <a:gd name="connsiteX1270" fmla="*/ 878102 w 952345"/>
                  <a:gd name="connsiteY1270" fmla="*/ 201480 h 742078"/>
                  <a:gd name="connsiteX1271" fmla="*/ 876563 w 952345"/>
                  <a:gd name="connsiteY1271" fmla="*/ 199282 h 742078"/>
                  <a:gd name="connsiteX1272" fmla="*/ 876413 w 952345"/>
                  <a:gd name="connsiteY1272" fmla="*/ 199027 h 742078"/>
                  <a:gd name="connsiteX1273" fmla="*/ 875476 w 952345"/>
                  <a:gd name="connsiteY1273" fmla="*/ 197049 h 742078"/>
                  <a:gd name="connsiteX1274" fmla="*/ 875244 w 952345"/>
                  <a:gd name="connsiteY1274" fmla="*/ 196586 h 742078"/>
                  <a:gd name="connsiteX1275" fmla="*/ 875082 w 952345"/>
                  <a:gd name="connsiteY1275" fmla="*/ 196239 h 742078"/>
                  <a:gd name="connsiteX1276" fmla="*/ 873046 w 952345"/>
                  <a:gd name="connsiteY1276" fmla="*/ 193242 h 742078"/>
                  <a:gd name="connsiteX1277" fmla="*/ 872178 w 952345"/>
                  <a:gd name="connsiteY1277" fmla="*/ 191715 h 742078"/>
                  <a:gd name="connsiteX1278" fmla="*/ 871496 w 952345"/>
                  <a:gd name="connsiteY1278" fmla="*/ 191611 h 742078"/>
                  <a:gd name="connsiteX1279" fmla="*/ 870015 w 952345"/>
                  <a:gd name="connsiteY1279" fmla="*/ 193694 h 742078"/>
                  <a:gd name="connsiteX1280" fmla="*/ 869656 w 952345"/>
                  <a:gd name="connsiteY1280" fmla="*/ 194064 h 742078"/>
                  <a:gd name="connsiteX1281" fmla="*/ 869240 w 952345"/>
                  <a:gd name="connsiteY1281" fmla="*/ 194411 h 742078"/>
                  <a:gd name="connsiteX1282" fmla="*/ 856999 w 952345"/>
                  <a:gd name="connsiteY1282" fmla="*/ 203991 h 742078"/>
                  <a:gd name="connsiteX1283" fmla="*/ 854349 w 952345"/>
                  <a:gd name="connsiteY1283" fmla="*/ 206339 h 742078"/>
                  <a:gd name="connsiteX1284" fmla="*/ 854187 w 952345"/>
                  <a:gd name="connsiteY1284" fmla="*/ 206524 h 742078"/>
                  <a:gd name="connsiteX1285" fmla="*/ 851133 w 952345"/>
                  <a:gd name="connsiteY1285" fmla="*/ 211488 h 742078"/>
                  <a:gd name="connsiteX1286" fmla="*/ 850011 w 952345"/>
                  <a:gd name="connsiteY1286" fmla="*/ 213061 h 742078"/>
                  <a:gd name="connsiteX1287" fmla="*/ 850115 w 952345"/>
                  <a:gd name="connsiteY1287" fmla="*/ 223289 h 742078"/>
                  <a:gd name="connsiteX1288" fmla="*/ 849942 w 952345"/>
                  <a:gd name="connsiteY1288" fmla="*/ 224122 h 742078"/>
                  <a:gd name="connsiteX1289" fmla="*/ 849583 w 952345"/>
                  <a:gd name="connsiteY1289" fmla="*/ 224885 h 742078"/>
                  <a:gd name="connsiteX1290" fmla="*/ 843162 w 952345"/>
                  <a:gd name="connsiteY1290" fmla="*/ 234801 h 742078"/>
                  <a:gd name="connsiteX1291" fmla="*/ 842884 w 952345"/>
                  <a:gd name="connsiteY1291" fmla="*/ 235217 h 742078"/>
                  <a:gd name="connsiteX1292" fmla="*/ 841600 w 952345"/>
                  <a:gd name="connsiteY1292" fmla="*/ 237277 h 742078"/>
                  <a:gd name="connsiteX1293" fmla="*/ 841542 w 952345"/>
                  <a:gd name="connsiteY1293" fmla="*/ 237427 h 742078"/>
                  <a:gd name="connsiteX1294" fmla="*/ 840570 w 952345"/>
                  <a:gd name="connsiteY1294" fmla="*/ 242576 h 742078"/>
                  <a:gd name="connsiteX1295" fmla="*/ 840478 w 952345"/>
                  <a:gd name="connsiteY1295" fmla="*/ 243096 h 742078"/>
                  <a:gd name="connsiteX1296" fmla="*/ 839806 w 952345"/>
                  <a:gd name="connsiteY1296" fmla="*/ 246787 h 742078"/>
                  <a:gd name="connsiteX1297" fmla="*/ 839702 w 952345"/>
                  <a:gd name="connsiteY1297" fmla="*/ 247296 h 742078"/>
                  <a:gd name="connsiteX1298" fmla="*/ 839621 w 952345"/>
                  <a:gd name="connsiteY1298" fmla="*/ 247817 h 742078"/>
                  <a:gd name="connsiteX1299" fmla="*/ 839355 w 952345"/>
                  <a:gd name="connsiteY1299" fmla="*/ 249367 h 742078"/>
                  <a:gd name="connsiteX1300" fmla="*/ 839297 w 952345"/>
                  <a:gd name="connsiteY1300" fmla="*/ 249760 h 742078"/>
                  <a:gd name="connsiteX1301" fmla="*/ 839205 w 952345"/>
                  <a:gd name="connsiteY1301" fmla="*/ 253949 h 742078"/>
                  <a:gd name="connsiteX1302" fmla="*/ 838835 w 952345"/>
                  <a:gd name="connsiteY1302" fmla="*/ 261006 h 742078"/>
                  <a:gd name="connsiteX1303" fmla="*/ 838383 w 952345"/>
                  <a:gd name="connsiteY1303" fmla="*/ 266907 h 742078"/>
                  <a:gd name="connsiteX1304" fmla="*/ 838349 w 952345"/>
                  <a:gd name="connsiteY1304" fmla="*/ 267427 h 742078"/>
                  <a:gd name="connsiteX1305" fmla="*/ 838314 w 952345"/>
                  <a:gd name="connsiteY1305" fmla="*/ 267948 h 742078"/>
                  <a:gd name="connsiteX1306" fmla="*/ 837944 w 952345"/>
                  <a:gd name="connsiteY1306" fmla="*/ 273316 h 742078"/>
                  <a:gd name="connsiteX1307" fmla="*/ 837909 w 952345"/>
                  <a:gd name="connsiteY1307" fmla="*/ 273837 h 742078"/>
                  <a:gd name="connsiteX1308" fmla="*/ 837886 w 952345"/>
                  <a:gd name="connsiteY1308" fmla="*/ 274323 h 742078"/>
                  <a:gd name="connsiteX1309" fmla="*/ 842120 w 952345"/>
                  <a:gd name="connsiteY1309" fmla="*/ 280929 h 742078"/>
                  <a:gd name="connsiteX1310" fmla="*/ 842363 w 952345"/>
                  <a:gd name="connsiteY1310" fmla="*/ 281427 h 742078"/>
                  <a:gd name="connsiteX1311" fmla="*/ 842502 w 952345"/>
                  <a:gd name="connsiteY1311" fmla="*/ 281913 h 742078"/>
                  <a:gd name="connsiteX1312" fmla="*/ 842502 w 952345"/>
                  <a:gd name="connsiteY1312" fmla="*/ 283093 h 742078"/>
                  <a:gd name="connsiteX1313" fmla="*/ 840871 w 952345"/>
                  <a:gd name="connsiteY1313" fmla="*/ 288299 h 742078"/>
                  <a:gd name="connsiteX1314" fmla="*/ 839772 w 952345"/>
                  <a:gd name="connsiteY1314" fmla="*/ 290879 h 742078"/>
                  <a:gd name="connsiteX1315" fmla="*/ 839575 w 952345"/>
                  <a:gd name="connsiteY1315" fmla="*/ 291330 h 742078"/>
                  <a:gd name="connsiteX1316" fmla="*/ 839378 w 952345"/>
                  <a:gd name="connsiteY1316" fmla="*/ 291828 h 742078"/>
                  <a:gd name="connsiteX1317" fmla="*/ 837169 w 952345"/>
                  <a:gd name="connsiteY1317" fmla="*/ 297300 h 742078"/>
                  <a:gd name="connsiteX1318" fmla="*/ 836984 w 952345"/>
                  <a:gd name="connsiteY1318" fmla="*/ 297752 h 742078"/>
                  <a:gd name="connsiteX1319" fmla="*/ 836798 w 952345"/>
                  <a:gd name="connsiteY1319" fmla="*/ 298238 h 742078"/>
                  <a:gd name="connsiteX1320" fmla="*/ 835329 w 952345"/>
                  <a:gd name="connsiteY1320" fmla="*/ 302264 h 742078"/>
                  <a:gd name="connsiteX1321" fmla="*/ 835144 w 952345"/>
                  <a:gd name="connsiteY1321" fmla="*/ 302761 h 742078"/>
                  <a:gd name="connsiteX1322" fmla="*/ 834045 w 952345"/>
                  <a:gd name="connsiteY1322" fmla="*/ 305793 h 742078"/>
                  <a:gd name="connsiteX1323" fmla="*/ 833038 w 952345"/>
                  <a:gd name="connsiteY1323" fmla="*/ 308187 h 742078"/>
                  <a:gd name="connsiteX1324" fmla="*/ 833038 w 952345"/>
                  <a:gd name="connsiteY1324" fmla="*/ 308303 h 742078"/>
                  <a:gd name="connsiteX1325" fmla="*/ 835572 w 952345"/>
                  <a:gd name="connsiteY1325" fmla="*/ 319156 h 742078"/>
                  <a:gd name="connsiteX1326" fmla="*/ 835676 w 952345"/>
                  <a:gd name="connsiteY1326" fmla="*/ 319642 h 742078"/>
                  <a:gd name="connsiteX1327" fmla="*/ 835734 w 952345"/>
                  <a:gd name="connsiteY1327" fmla="*/ 319838 h 742078"/>
                  <a:gd name="connsiteX1328" fmla="*/ 853632 w 952345"/>
                  <a:gd name="connsiteY1328" fmla="*/ 326861 h 742078"/>
                  <a:gd name="connsiteX1329" fmla="*/ 860088 w 952345"/>
                  <a:gd name="connsiteY1329" fmla="*/ 329464 h 742078"/>
                  <a:gd name="connsiteX1330" fmla="*/ 860528 w 952345"/>
                  <a:gd name="connsiteY1330" fmla="*/ 329626 h 742078"/>
                  <a:gd name="connsiteX1331" fmla="*/ 861523 w 952345"/>
                  <a:gd name="connsiteY1331" fmla="*/ 329950 h 742078"/>
                  <a:gd name="connsiteX1332" fmla="*/ 862229 w 952345"/>
                  <a:gd name="connsiteY1332" fmla="*/ 330274 h 742078"/>
                  <a:gd name="connsiteX1333" fmla="*/ 862680 w 952345"/>
                  <a:gd name="connsiteY1333" fmla="*/ 330482 h 742078"/>
                  <a:gd name="connsiteX1334" fmla="*/ 863166 w 952345"/>
                  <a:gd name="connsiteY1334" fmla="*/ 330691 h 742078"/>
                  <a:gd name="connsiteX1335" fmla="*/ 864601 w 952345"/>
                  <a:gd name="connsiteY1335" fmla="*/ 331315 h 742078"/>
                  <a:gd name="connsiteX1336" fmla="*/ 865029 w 952345"/>
                  <a:gd name="connsiteY1336" fmla="*/ 331489 h 742078"/>
                  <a:gd name="connsiteX1337" fmla="*/ 867019 w 952345"/>
                  <a:gd name="connsiteY1337" fmla="*/ 332206 h 742078"/>
                  <a:gd name="connsiteX1338" fmla="*/ 867655 w 952345"/>
                  <a:gd name="connsiteY1338" fmla="*/ 332577 h 742078"/>
                  <a:gd name="connsiteX1339" fmla="*/ 868025 w 952345"/>
                  <a:gd name="connsiteY1339" fmla="*/ 332900 h 742078"/>
                  <a:gd name="connsiteX1340" fmla="*/ 868569 w 952345"/>
                  <a:gd name="connsiteY1340" fmla="*/ 333676 h 742078"/>
                  <a:gd name="connsiteX1341" fmla="*/ 869541 w 952345"/>
                  <a:gd name="connsiteY1341" fmla="*/ 336175 h 742078"/>
                  <a:gd name="connsiteX1342" fmla="*/ 869645 w 952345"/>
                  <a:gd name="connsiteY1342" fmla="*/ 336580 h 742078"/>
                  <a:gd name="connsiteX1343" fmla="*/ 869761 w 952345"/>
                  <a:gd name="connsiteY1343" fmla="*/ 337436 h 742078"/>
                  <a:gd name="connsiteX1344" fmla="*/ 869761 w 952345"/>
                  <a:gd name="connsiteY1344" fmla="*/ 339576 h 742078"/>
                  <a:gd name="connsiteX1345" fmla="*/ 869726 w 952345"/>
                  <a:gd name="connsiteY1345" fmla="*/ 341497 h 742078"/>
                  <a:gd name="connsiteX1346" fmla="*/ 869541 w 952345"/>
                  <a:gd name="connsiteY1346" fmla="*/ 342584 h 742078"/>
                  <a:gd name="connsiteX1347" fmla="*/ 869113 w 952345"/>
                  <a:gd name="connsiteY1347" fmla="*/ 344632 h 742078"/>
                  <a:gd name="connsiteX1348" fmla="*/ 869089 w 952345"/>
                  <a:gd name="connsiteY1348" fmla="*/ 344921 h 742078"/>
                  <a:gd name="connsiteX1349" fmla="*/ 869147 w 952345"/>
                  <a:gd name="connsiteY1349" fmla="*/ 346969 h 742078"/>
                  <a:gd name="connsiteX1350" fmla="*/ 869217 w 952345"/>
                  <a:gd name="connsiteY1350" fmla="*/ 350209 h 742078"/>
                  <a:gd name="connsiteX1351" fmla="*/ 869124 w 952345"/>
                  <a:gd name="connsiteY1351" fmla="*/ 350845 h 742078"/>
                  <a:gd name="connsiteX1352" fmla="*/ 868962 w 952345"/>
                  <a:gd name="connsiteY1352" fmla="*/ 351354 h 742078"/>
                  <a:gd name="connsiteX1353" fmla="*/ 867331 w 952345"/>
                  <a:gd name="connsiteY1353" fmla="*/ 355473 h 742078"/>
                  <a:gd name="connsiteX1354" fmla="*/ 866926 w 952345"/>
                  <a:gd name="connsiteY1354" fmla="*/ 356318 h 742078"/>
                  <a:gd name="connsiteX1355" fmla="*/ 864242 w 952345"/>
                  <a:gd name="connsiteY1355" fmla="*/ 360448 h 742078"/>
                  <a:gd name="connsiteX1356" fmla="*/ 864670 w 952345"/>
                  <a:gd name="connsiteY1356" fmla="*/ 364231 h 742078"/>
                  <a:gd name="connsiteX1357" fmla="*/ 864612 w 952345"/>
                  <a:gd name="connsiteY1357" fmla="*/ 364948 h 742078"/>
                  <a:gd name="connsiteX1358" fmla="*/ 864496 w 952345"/>
                  <a:gd name="connsiteY1358" fmla="*/ 365446 h 742078"/>
                  <a:gd name="connsiteX1359" fmla="*/ 864300 w 952345"/>
                  <a:gd name="connsiteY1359" fmla="*/ 365943 h 742078"/>
                  <a:gd name="connsiteX1360" fmla="*/ 862182 w 952345"/>
                  <a:gd name="connsiteY1360" fmla="*/ 369646 h 742078"/>
                  <a:gd name="connsiteX1361" fmla="*/ 861997 w 952345"/>
                  <a:gd name="connsiteY1361" fmla="*/ 370039 h 742078"/>
                  <a:gd name="connsiteX1362" fmla="*/ 861581 w 952345"/>
                  <a:gd name="connsiteY1362" fmla="*/ 370965 h 742078"/>
                  <a:gd name="connsiteX1363" fmla="*/ 861338 w 952345"/>
                  <a:gd name="connsiteY1363" fmla="*/ 371381 h 742078"/>
                  <a:gd name="connsiteX1364" fmla="*/ 861014 w 952345"/>
                  <a:gd name="connsiteY1364" fmla="*/ 371798 h 742078"/>
                  <a:gd name="connsiteX1365" fmla="*/ 860725 w 952345"/>
                  <a:gd name="connsiteY1365" fmla="*/ 372087 h 742078"/>
                  <a:gd name="connsiteX1366" fmla="*/ 858318 w 952345"/>
                  <a:gd name="connsiteY1366" fmla="*/ 374146 h 742078"/>
                  <a:gd name="connsiteX1367" fmla="*/ 858226 w 952345"/>
                  <a:gd name="connsiteY1367" fmla="*/ 374227 h 742078"/>
                  <a:gd name="connsiteX1368" fmla="*/ 857659 w 952345"/>
                  <a:gd name="connsiteY1368" fmla="*/ 375361 h 742078"/>
                  <a:gd name="connsiteX1369" fmla="*/ 857150 w 952345"/>
                  <a:gd name="connsiteY1369" fmla="*/ 376078 h 742078"/>
                  <a:gd name="connsiteX1370" fmla="*/ 855414 w 952345"/>
                  <a:gd name="connsiteY1370" fmla="*/ 378323 h 742078"/>
                  <a:gd name="connsiteX1371" fmla="*/ 855356 w 952345"/>
                  <a:gd name="connsiteY1371" fmla="*/ 380116 h 742078"/>
                  <a:gd name="connsiteX1372" fmla="*/ 855217 w 952345"/>
                  <a:gd name="connsiteY1372" fmla="*/ 380753 h 742078"/>
                  <a:gd name="connsiteX1373" fmla="*/ 854651 w 952345"/>
                  <a:gd name="connsiteY1373" fmla="*/ 382268 h 742078"/>
                  <a:gd name="connsiteX1374" fmla="*/ 854465 w 952345"/>
                  <a:gd name="connsiteY1374" fmla="*/ 382754 h 742078"/>
                  <a:gd name="connsiteX1375" fmla="*/ 854315 w 952345"/>
                  <a:gd name="connsiteY1375" fmla="*/ 383171 h 742078"/>
                  <a:gd name="connsiteX1376" fmla="*/ 853968 w 952345"/>
                  <a:gd name="connsiteY1376" fmla="*/ 384478 h 742078"/>
                  <a:gd name="connsiteX1377" fmla="*/ 853933 w 952345"/>
                  <a:gd name="connsiteY1377" fmla="*/ 384848 h 742078"/>
                  <a:gd name="connsiteX1378" fmla="*/ 853227 w 952345"/>
                  <a:gd name="connsiteY1378" fmla="*/ 392322 h 742078"/>
                  <a:gd name="connsiteX1379" fmla="*/ 853123 w 952345"/>
                  <a:gd name="connsiteY1379" fmla="*/ 392808 h 742078"/>
                  <a:gd name="connsiteX1380" fmla="*/ 852950 w 952345"/>
                  <a:gd name="connsiteY1380" fmla="*/ 393305 h 742078"/>
                  <a:gd name="connsiteX1381" fmla="*/ 852695 w 952345"/>
                  <a:gd name="connsiteY1381" fmla="*/ 393791 h 742078"/>
                  <a:gd name="connsiteX1382" fmla="*/ 850208 w 952345"/>
                  <a:gd name="connsiteY1382" fmla="*/ 397297 h 742078"/>
                  <a:gd name="connsiteX1383" fmla="*/ 849919 w 952345"/>
                  <a:gd name="connsiteY1383" fmla="*/ 397702 h 742078"/>
                  <a:gd name="connsiteX1384" fmla="*/ 849733 w 952345"/>
                  <a:gd name="connsiteY1384" fmla="*/ 397980 h 742078"/>
                  <a:gd name="connsiteX1385" fmla="*/ 848854 w 952345"/>
                  <a:gd name="connsiteY1385" fmla="*/ 400120 h 742078"/>
                  <a:gd name="connsiteX1386" fmla="*/ 848796 w 952345"/>
                  <a:gd name="connsiteY1386" fmla="*/ 400305 h 742078"/>
                  <a:gd name="connsiteX1387" fmla="*/ 848657 w 952345"/>
                  <a:gd name="connsiteY1387" fmla="*/ 402353 h 742078"/>
                  <a:gd name="connsiteX1388" fmla="*/ 848195 w 952345"/>
                  <a:gd name="connsiteY1388" fmla="*/ 403417 h 742078"/>
                  <a:gd name="connsiteX1389" fmla="*/ 847234 w 952345"/>
                  <a:gd name="connsiteY1389" fmla="*/ 404563 h 742078"/>
                  <a:gd name="connsiteX1390" fmla="*/ 847234 w 952345"/>
                  <a:gd name="connsiteY1390" fmla="*/ 404574 h 742078"/>
                  <a:gd name="connsiteX1391" fmla="*/ 847257 w 952345"/>
                  <a:gd name="connsiteY1391" fmla="*/ 404817 h 742078"/>
                  <a:gd name="connsiteX1392" fmla="*/ 847778 w 952345"/>
                  <a:gd name="connsiteY1392" fmla="*/ 406021 h 742078"/>
                  <a:gd name="connsiteX1393" fmla="*/ 847928 w 952345"/>
                  <a:gd name="connsiteY1393" fmla="*/ 407039 h 742078"/>
                  <a:gd name="connsiteX1394" fmla="*/ 847697 w 952345"/>
                  <a:gd name="connsiteY1394" fmla="*/ 408682 h 742078"/>
                  <a:gd name="connsiteX1395" fmla="*/ 847593 w 952345"/>
                  <a:gd name="connsiteY1395" fmla="*/ 409098 h 742078"/>
                  <a:gd name="connsiteX1396" fmla="*/ 847419 w 952345"/>
                  <a:gd name="connsiteY1396" fmla="*/ 409596 h 742078"/>
                  <a:gd name="connsiteX1397" fmla="*/ 847003 w 952345"/>
                  <a:gd name="connsiteY1397" fmla="*/ 410359 h 742078"/>
                  <a:gd name="connsiteX1398" fmla="*/ 846540 w 952345"/>
                  <a:gd name="connsiteY1398" fmla="*/ 410926 h 742078"/>
                  <a:gd name="connsiteX1399" fmla="*/ 846124 w 952345"/>
                  <a:gd name="connsiteY1399" fmla="*/ 411250 h 742078"/>
                  <a:gd name="connsiteX1400" fmla="*/ 844874 w 952345"/>
                  <a:gd name="connsiteY1400" fmla="*/ 412048 h 742078"/>
                  <a:gd name="connsiteX1401" fmla="*/ 842549 w 952345"/>
                  <a:gd name="connsiteY1401" fmla="*/ 413263 h 742078"/>
                  <a:gd name="connsiteX1402" fmla="*/ 842144 w 952345"/>
                  <a:gd name="connsiteY1402" fmla="*/ 413506 h 742078"/>
                  <a:gd name="connsiteX1403" fmla="*/ 839841 w 952345"/>
                  <a:gd name="connsiteY1403" fmla="*/ 414895 h 742078"/>
                  <a:gd name="connsiteX1404" fmla="*/ 839089 w 952345"/>
                  <a:gd name="connsiteY1404" fmla="*/ 415299 h 742078"/>
                  <a:gd name="connsiteX1405" fmla="*/ 836579 w 952345"/>
                  <a:gd name="connsiteY1405" fmla="*/ 416306 h 742078"/>
                  <a:gd name="connsiteX1406" fmla="*/ 833952 w 952345"/>
                  <a:gd name="connsiteY1406" fmla="*/ 417197 h 742078"/>
                  <a:gd name="connsiteX1407" fmla="*/ 833420 w 952345"/>
                  <a:gd name="connsiteY1407" fmla="*/ 417289 h 742078"/>
                  <a:gd name="connsiteX1408" fmla="*/ 832888 w 952345"/>
                  <a:gd name="connsiteY1408" fmla="*/ 417324 h 742078"/>
                  <a:gd name="connsiteX1409" fmla="*/ 830643 w 952345"/>
                  <a:gd name="connsiteY1409" fmla="*/ 417324 h 742078"/>
                  <a:gd name="connsiteX1410" fmla="*/ 829706 w 952345"/>
                  <a:gd name="connsiteY1410" fmla="*/ 417093 h 742078"/>
                  <a:gd name="connsiteX1411" fmla="*/ 829336 w 952345"/>
                  <a:gd name="connsiteY1411" fmla="*/ 416896 h 742078"/>
                  <a:gd name="connsiteX1412" fmla="*/ 828295 w 952345"/>
                  <a:gd name="connsiteY1412" fmla="*/ 415531 h 742078"/>
                  <a:gd name="connsiteX1413" fmla="*/ 827901 w 952345"/>
                  <a:gd name="connsiteY1413" fmla="*/ 413645 h 742078"/>
                  <a:gd name="connsiteX1414" fmla="*/ 826420 w 952345"/>
                  <a:gd name="connsiteY1414" fmla="*/ 413576 h 742078"/>
                  <a:gd name="connsiteX1415" fmla="*/ 824812 w 952345"/>
                  <a:gd name="connsiteY1415" fmla="*/ 414582 h 742078"/>
                  <a:gd name="connsiteX1416" fmla="*/ 824095 w 952345"/>
                  <a:gd name="connsiteY1416" fmla="*/ 414929 h 742078"/>
                  <a:gd name="connsiteX1417" fmla="*/ 820462 w 952345"/>
                  <a:gd name="connsiteY1417" fmla="*/ 416445 h 742078"/>
                  <a:gd name="connsiteX1418" fmla="*/ 820393 w 952345"/>
                  <a:gd name="connsiteY1418" fmla="*/ 416514 h 742078"/>
                  <a:gd name="connsiteX1419" fmla="*/ 819016 w 952345"/>
                  <a:gd name="connsiteY1419" fmla="*/ 418007 h 742078"/>
                  <a:gd name="connsiteX1420" fmla="*/ 818854 w 952345"/>
                  <a:gd name="connsiteY1420" fmla="*/ 418203 h 742078"/>
                  <a:gd name="connsiteX1421" fmla="*/ 815267 w 952345"/>
                  <a:gd name="connsiteY1421" fmla="*/ 425226 h 742078"/>
                  <a:gd name="connsiteX1422" fmla="*/ 813798 w 952345"/>
                  <a:gd name="connsiteY1422" fmla="*/ 427633 h 742078"/>
                  <a:gd name="connsiteX1423" fmla="*/ 813486 w 952345"/>
                  <a:gd name="connsiteY1423" fmla="*/ 428003 h 742078"/>
                  <a:gd name="connsiteX1424" fmla="*/ 813115 w 952345"/>
                  <a:gd name="connsiteY1424" fmla="*/ 428373 h 742078"/>
                  <a:gd name="connsiteX1425" fmla="*/ 812236 w 952345"/>
                  <a:gd name="connsiteY1425" fmla="*/ 429044 h 742078"/>
                  <a:gd name="connsiteX1426" fmla="*/ 809517 w 952345"/>
                  <a:gd name="connsiteY1426" fmla="*/ 430502 h 742078"/>
                  <a:gd name="connsiteX1427" fmla="*/ 809228 w 952345"/>
                  <a:gd name="connsiteY1427" fmla="*/ 430710 h 742078"/>
                  <a:gd name="connsiteX1428" fmla="*/ 807978 w 952345"/>
                  <a:gd name="connsiteY1428" fmla="*/ 431671 h 742078"/>
                  <a:gd name="connsiteX1429" fmla="*/ 807562 w 952345"/>
                  <a:gd name="connsiteY1429" fmla="*/ 431995 h 742078"/>
                  <a:gd name="connsiteX1430" fmla="*/ 807527 w 952345"/>
                  <a:gd name="connsiteY1430" fmla="*/ 432029 h 742078"/>
                  <a:gd name="connsiteX1431" fmla="*/ 806382 w 952345"/>
                  <a:gd name="connsiteY1431" fmla="*/ 434517 h 742078"/>
                  <a:gd name="connsiteX1432" fmla="*/ 804959 w 952345"/>
                  <a:gd name="connsiteY1432" fmla="*/ 435639 h 742078"/>
                  <a:gd name="connsiteX1433" fmla="*/ 804669 w 952345"/>
                  <a:gd name="connsiteY1433" fmla="*/ 435708 h 742078"/>
                  <a:gd name="connsiteX1434" fmla="*/ 802772 w 952345"/>
                  <a:gd name="connsiteY1434" fmla="*/ 435072 h 742078"/>
                  <a:gd name="connsiteX1435" fmla="*/ 793227 w 952345"/>
                  <a:gd name="connsiteY1435" fmla="*/ 424312 h 742078"/>
                  <a:gd name="connsiteX1436" fmla="*/ 792938 w 952345"/>
                  <a:gd name="connsiteY1436" fmla="*/ 424058 h 742078"/>
                  <a:gd name="connsiteX1437" fmla="*/ 783913 w 952345"/>
                  <a:gd name="connsiteY1437" fmla="*/ 416144 h 742078"/>
                  <a:gd name="connsiteX1438" fmla="*/ 783751 w 952345"/>
                  <a:gd name="connsiteY1438" fmla="*/ 416075 h 742078"/>
                  <a:gd name="connsiteX1439" fmla="*/ 778452 w 952345"/>
                  <a:gd name="connsiteY1439" fmla="*/ 414096 h 742078"/>
                  <a:gd name="connsiteX1440" fmla="*/ 778279 w 952345"/>
                  <a:gd name="connsiteY1440" fmla="*/ 414073 h 742078"/>
                  <a:gd name="connsiteX1441" fmla="*/ 776833 w 952345"/>
                  <a:gd name="connsiteY1441" fmla="*/ 414073 h 742078"/>
                  <a:gd name="connsiteX1442" fmla="*/ 776115 w 952345"/>
                  <a:gd name="connsiteY1442" fmla="*/ 414004 h 742078"/>
                  <a:gd name="connsiteX1443" fmla="*/ 775502 w 952345"/>
                  <a:gd name="connsiteY1443" fmla="*/ 413842 h 742078"/>
                  <a:gd name="connsiteX1444" fmla="*/ 761746 w 952345"/>
                  <a:gd name="connsiteY1444" fmla="*/ 407768 h 742078"/>
                  <a:gd name="connsiteX1445" fmla="*/ 761052 w 952345"/>
                  <a:gd name="connsiteY1445" fmla="*/ 407351 h 742078"/>
                  <a:gd name="connsiteX1446" fmla="*/ 755637 w 952345"/>
                  <a:gd name="connsiteY1446" fmla="*/ 403753 h 742078"/>
                  <a:gd name="connsiteX1447" fmla="*/ 754978 w 952345"/>
                  <a:gd name="connsiteY1447" fmla="*/ 403186 h 742078"/>
                  <a:gd name="connsiteX1448" fmla="*/ 753543 w 952345"/>
                  <a:gd name="connsiteY1448" fmla="*/ 401763 h 742078"/>
                  <a:gd name="connsiteX1449" fmla="*/ 753335 w 952345"/>
                  <a:gd name="connsiteY1449" fmla="*/ 401601 h 742078"/>
                  <a:gd name="connsiteX1450" fmla="*/ 751437 w 952345"/>
                  <a:gd name="connsiteY1450" fmla="*/ 400537 h 742078"/>
                  <a:gd name="connsiteX1451" fmla="*/ 751379 w 952345"/>
                  <a:gd name="connsiteY1451" fmla="*/ 400537 h 742078"/>
                  <a:gd name="connsiteX1452" fmla="*/ 746948 w 952345"/>
                  <a:gd name="connsiteY1452" fmla="*/ 400294 h 742078"/>
                  <a:gd name="connsiteX1453" fmla="*/ 746485 w 952345"/>
                  <a:gd name="connsiteY1453" fmla="*/ 400756 h 742078"/>
                  <a:gd name="connsiteX1454" fmla="*/ 741175 w 952345"/>
                  <a:gd name="connsiteY1454" fmla="*/ 404887 h 742078"/>
                  <a:gd name="connsiteX1455" fmla="*/ 741059 w 952345"/>
                  <a:gd name="connsiteY1455" fmla="*/ 405037 h 742078"/>
                  <a:gd name="connsiteX1456" fmla="*/ 738815 w 952345"/>
                  <a:gd name="connsiteY1456" fmla="*/ 408577 h 742078"/>
                  <a:gd name="connsiteX1457" fmla="*/ 738479 w 952345"/>
                  <a:gd name="connsiteY1457" fmla="*/ 409075 h 742078"/>
                  <a:gd name="connsiteX1458" fmla="*/ 738213 w 952345"/>
                  <a:gd name="connsiteY1458" fmla="*/ 409387 h 742078"/>
                  <a:gd name="connsiteX1459" fmla="*/ 737068 w 952345"/>
                  <a:gd name="connsiteY1459" fmla="*/ 410510 h 742078"/>
                  <a:gd name="connsiteX1460" fmla="*/ 736674 w 952345"/>
                  <a:gd name="connsiteY1460" fmla="*/ 410880 h 742078"/>
                  <a:gd name="connsiteX1461" fmla="*/ 736316 w 952345"/>
                  <a:gd name="connsiteY1461" fmla="*/ 411227 h 742078"/>
                  <a:gd name="connsiteX1462" fmla="*/ 732544 w 952345"/>
                  <a:gd name="connsiteY1462" fmla="*/ 414987 h 742078"/>
                  <a:gd name="connsiteX1463" fmla="*/ 729038 w 952345"/>
                  <a:gd name="connsiteY1463" fmla="*/ 418817 h 742078"/>
                  <a:gd name="connsiteX1464" fmla="*/ 728969 w 952345"/>
                  <a:gd name="connsiteY1464" fmla="*/ 418932 h 742078"/>
                  <a:gd name="connsiteX1465" fmla="*/ 727581 w 952345"/>
                  <a:gd name="connsiteY1465" fmla="*/ 422715 h 742078"/>
                  <a:gd name="connsiteX1466" fmla="*/ 727372 w 952345"/>
                  <a:gd name="connsiteY1466" fmla="*/ 423144 h 742078"/>
                  <a:gd name="connsiteX1467" fmla="*/ 727083 w 952345"/>
                  <a:gd name="connsiteY1467" fmla="*/ 423583 h 742078"/>
                  <a:gd name="connsiteX1468" fmla="*/ 724943 w 952345"/>
                  <a:gd name="connsiteY1468" fmla="*/ 426614 h 742078"/>
                  <a:gd name="connsiteX1469" fmla="*/ 724677 w 952345"/>
                  <a:gd name="connsiteY1469" fmla="*/ 430409 h 742078"/>
                  <a:gd name="connsiteX1470" fmla="*/ 724642 w 952345"/>
                  <a:gd name="connsiteY1470" fmla="*/ 430918 h 742078"/>
                  <a:gd name="connsiteX1471" fmla="*/ 724630 w 952345"/>
                  <a:gd name="connsiteY1471" fmla="*/ 431230 h 742078"/>
                  <a:gd name="connsiteX1472" fmla="*/ 724862 w 952345"/>
                  <a:gd name="connsiteY1472" fmla="*/ 432584 h 742078"/>
                  <a:gd name="connsiteX1473" fmla="*/ 724954 w 952345"/>
                  <a:gd name="connsiteY1473" fmla="*/ 433105 h 742078"/>
                  <a:gd name="connsiteX1474" fmla="*/ 725012 w 952345"/>
                  <a:gd name="connsiteY1474" fmla="*/ 433440 h 742078"/>
                  <a:gd name="connsiteX1475" fmla="*/ 725151 w 952345"/>
                  <a:gd name="connsiteY1475" fmla="*/ 433764 h 742078"/>
                  <a:gd name="connsiteX1476" fmla="*/ 725348 w 952345"/>
                  <a:gd name="connsiteY1476" fmla="*/ 434435 h 742078"/>
                  <a:gd name="connsiteX1477" fmla="*/ 725290 w 952345"/>
                  <a:gd name="connsiteY1477" fmla="*/ 435708 h 742078"/>
                  <a:gd name="connsiteX1478" fmla="*/ 725220 w 952345"/>
                  <a:gd name="connsiteY1478" fmla="*/ 435881 h 742078"/>
                  <a:gd name="connsiteX1479" fmla="*/ 725209 w 952345"/>
                  <a:gd name="connsiteY1479" fmla="*/ 435951 h 742078"/>
                  <a:gd name="connsiteX1480" fmla="*/ 725405 w 952345"/>
                  <a:gd name="connsiteY1480" fmla="*/ 437848 h 742078"/>
                  <a:gd name="connsiteX1481" fmla="*/ 725475 w 952345"/>
                  <a:gd name="connsiteY1481" fmla="*/ 438195 h 742078"/>
                  <a:gd name="connsiteX1482" fmla="*/ 726921 w 952345"/>
                  <a:gd name="connsiteY1482" fmla="*/ 443309 h 742078"/>
                  <a:gd name="connsiteX1483" fmla="*/ 727095 w 952345"/>
                  <a:gd name="connsiteY1483" fmla="*/ 444189 h 742078"/>
                  <a:gd name="connsiteX1484" fmla="*/ 727280 w 952345"/>
                  <a:gd name="connsiteY1484" fmla="*/ 446329 h 742078"/>
                  <a:gd name="connsiteX1485" fmla="*/ 727257 w 952345"/>
                  <a:gd name="connsiteY1485" fmla="*/ 447162 h 742078"/>
                  <a:gd name="connsiteX1486" fmla="*/ 726910 w 952345"/>
                  <a:gd name="connsiteY1486" fmla="*/ 452542 h 742078"/>
                  <a:gd name="connsiteX1487" fmla="*/ 726771 w 952345"/>
                  <a:gd name="connsiteY1487" fmla="*/ 453294 h 742078"/>
                  <a:gd name="connsiteX1488" fmla="*/ 726354 w 952345"/>
                  <a:gd name="connsiteY1488" fmla="*/ 454983 h 742078"/>
                  <a:gd name="connsiteX1489" fmla="*/ 726019 w 952345"/>
                  <a:gd name="connsiteY1489" fmla="*/ 456105 h 742078"/>
                  <a:gd name="connsiteX1490" fmla="*/ 725868 w 952345"/>
                  <a:gd name="connsiteY1490" fmla="*/ 456591 h 742078"/>
                  <a:gd name="connsiteX1491" fmla="*/ 725776 w 952345"/>
                  <a:gd name="connsiteY1491" fmla="*/ 456915 h 742078"/>
                  <a:gd name="connsiteX1492" fmla="*/ 725672 w 952345"/>
                  <a:gd name="connsiteY1492" fmla="*/ 458281 h 742078"/>
                  <a:gd name="connsiteX1493" fmla="*/ 725648 w 952345"/>
                  <a:gd name="connsiteY1493" fmla="*/ 458732 h 742078"/>
                  <a:gd name="connsiteX1494" fmla="*/ 725648 w 952345"/>
                  <a:gd name="connsiteY1494" fmla="*/ 460213 h 742078"/>
                  <a:gd name="connsiteX1495" fmla="*/ 725683 w 952345"/>
                  <a:gd name="connsiteY1495" fmla="*/ 460583 h 742078"/>
                  <a:gd name="connsiteX1496" fmla="*/ 725926 w 952345"/>
                  <a:gd name="connsiteY1496" fmla="*/ 462110 h 742078"/>
                  <a:gd name="connsiteX1497" fmla="*/ 725949 w 952345"/>
                  <a:gd name="connsiteY1497" fmla="*/ 462527 h 742078"/>
                  <a:gd name="connsiteX1498" fmla="*/ 725926 w 952345"/>
                  <a:gd name="connsiteY1498" fmla="*/ 463047 h 742078"/>
                  <a:gd name="connsiteX1499" fmla="*/ 725822 w 952345"/>
                  <a:gd name="connsiteY1499" fmla="*/ 463799 h 742078"/>
                  <a:gd name="connsiteX1500" fmla="*/ 725741 w 952345"/>
                  <a:gd name="connsiteY1500" fmla="*/ 464308 h 742078"/>
                  <a:gd name="connsiteX1501" fmla="*/ 725718 w 952345"/>
                  <a:gd name="connsiteY1501" fmla="*/ 464482 h 742078"/>
                  <a:gd name="connsiteX1502" fmla="*/ 726088 w 952345"/>
                  <a:gd name="connsiteY1502" fmla="*/ 466217 h 742078"/>
                  <a:gd name="connsiteX1503" fmla="*/ 726181 w 952345"/>
                  <a:gd name="connsiteY1503" fmla="*/ 466911 h 742078"/>
                  <a:gd name="connsiteX1504" fmla="*/ 726933 w 952345"/>
                  <a:gd name="connsiteY1504" fmla="*/ 474142 h 742078"/>
                  <a:gd name="connsiteX1505" fmla="*/ 726562 w 952345"/>
                  <a:gd name="connsiteY1505" fmla="*/ 492885 h 742078"/>
                  <a:gd name="connsiteX1506" fmla="*/ 726562 w 952345"/>
                  <a:gd name="connsiteY1506" fmla="*/ 493024 h 742078"/>
                  <a:gd name="connsiteX1507" fmla="*/ 729374 w 952345"/>
                  <a:gd name="connsiteY1507" fmla="*/ 500209 h 742078"/>
                  <a:gd name="connsiteX1508" fmla="*/ 731433 w 952345"/>
                  <a:gd name="connsiteY1508" fmla="*/ 505762 h 742078"/>
                  <a:gd name="connsiteX1509" fmla="*/ 731410 w 952345"/>
                  <a:gd name="connsiteY1509" fmla="*/ 507232 h 742078"/>
                  <a:gd name="connsiteX1510" fmla="*/ 731260 w 952345"/>
                  <a:gd name="connsiteY1510" fmla="*/ 507567 h 742078"/>
                  <a:gd name="connsiteX1511" fmla="*/ 729895 w 952345"/>
                  <a:gd name="connsiteY1511" fmla="*/ 508747 h 742078"/>
                  <a:gd name="connsiteX1512" fmla="*/ 724260 w 952345"/>
                  <a:gd name="connsiteY1512" fmla="*/ 510147 h 742078"/>
                  <a:gd name="connsiteX1513" fmla="*/ 723867 w 952345"/>
                  <a:gd name="connsiteY1513" fmla="*/ 510286 h 742078"/>
                  <a:gd name="connsiteX1514" fmla="*/ 721148 w 952345"/>
                  <a:gd name="connsiteY1514" fmla="*/ 511385 h 742078"/>
                  <a:gd name="connsiteX1515" fmla="*/ 721055 w 952345"/>
                  <a:gd name="connsiteY1515" fmla="*/ 511443 h 742078"/>
                  <a:gd name="connsiteX1516" fmla="*/ 719285 w 952345"/>
                  <a:gd name="connsiteY1516" fmla="*/ 513236 h 742078"/>
                  <a:gd name="connsiteX1517" fmla="*/ 718707 w 952345"/>
                  <a:gd name="connsiteY1517" fmla="*/ 513722 h 742078"/>
                  <a:gd name="connsiteX1518" fmla="*/ 716000 w 952345"/>
                  <a:gd name="connsiteY1518" fmla="*/ 515678 h 742078"/>
                  <a:gd name="connsiteX1519" fmla="*/ 712806 w 952345"/>
                  <a:gd name="connsiteY1519" fmla="*/ 517806 h 742078"/>
                  <a:gd name="connsiteX1520" fmla="*/ 712089 w 952345"/>
                  <a:gd name="connsiteY1520" fmla="*/ 518223 h 742078"/>
                  <a:gd name="connsiteX1521" fmla="*/ 706605 w 952345"/>
                  <a:gd name="connsiteY1521" fmla="*/ 520780 h 742078"/>
                  <a:gd name="connsiteX1522" fmla="*/ 705483 w 952345"/>
                  <a:gd name="connsiteY1522" fmla="*/ 522805 h 742078"/>
                  <a:gd name="connsiteX1523" fmla="*/ 704997 w 952345"/>
                  <a:gd name="connsiteY1523" fmla="*/ 523383 h 742078"/>
                  <a:gd name="connsiteX1524" fmla="*/ 704626 w 952345"/>
                  <a:gd name="connsiteY1524" fmla="*/ 523695 h 742078"/>
                  <a:gd name="connsiteX1525" fmla="*/ 703793 w 952345"/>
                  <a:gd name="connsiteY1525" fmla="*/ 524100 h 742078"/>
                  <a:gd name="connsiteX1526" fmla="*/ 699756 w 952345"/>
                  <a:gd name="connsiteY1526" fmla="*/ 525026 h 742078"/>
                  <a:gd name="connsiteX1527" fmla="*/ 698957 w 952345"/>
                  <a:gd name="connsiteY1527" fmla="*/ 526113 h 742078"/>
                  <a:gd name="connsiteX1528" fmla="*/ 698668 w 952345"/>
                  <a:gd name="connsiteY1528" fmla="*/ 526530 h 742078"/>
                  <a:gd name="connsiteX1529" fmla="*/ 698390 w 952345"/>
                  <a:gd name="connsiteY1529" fmla="*/ 526923 h 742078"/>
                  <a:gd name="connsiteX1530" fmla="*/ 697546 w 952345"/>
                  <a:gd name="connsiteY1530" fmla="*/ 528231 h 742078"/>
                  <a:gd name="connsiteX1531" fmla="*/ 697118 w 952345"/>
                  <a:gd name="connsiteY1531" fmla="*/ 528809 h 742078"/>
                  <a:gd name="connsiteX1532" fmla="*/ 696551 w 952345"/>
                  <a:gd name="connsiteY1532" fmla="*/ 529307 h 742078"/>
                  <a:gd name="connsiteX1533" fmla="*/ 694410 w 952345"/>
                  <a:gd name="connsiteY1533" fmla="*/ 530568 h 742078"/>
                  <a:gd name="connsiteX1534" fmla="*/ 694295 w 952345"/>
                  <a:gd name="connsiteY1534" fmla="*/ 530672 h 742078"/>
                  <a:gd name="connsiteX1535" fmla="*/ 692825 w 952345"/>
                  <a:gd name="connsiteY1535" fmla="*/ 532523 h 742078"/>
                  <a:gd name="connsiteX1536" fmla="*/ 692652 w 952345"/>
                  <a:gd name="connsiteY1536" fmla="*/ 532835 h 742078"/>
                  <a:gd name="connsiteX1537" fmla="*/ 691356 w 952345"/>
                  <a:gd name="connsiteY1537" fmla="*/ 535184 h 742078"/>
                  <a:gd name="connsiteX1538" fmla="*/ 691078 w 952345"/>
                  <a:gd name="connsiteY1538" fmla="*/ 535554 h 742078"/>
                  <a:gd name="connsiteX1539" fmla="*/ 689597 w 952345"/>
                  <a:gd name="connsiteY1539" fmla="*/ 537151 h 742078"/>
                  <a:gd name="connsiteX1540" fmla="*/ 688961 w 952345"/>
                  <a:gd name="connsiteY1540" fmla="*/ 537671 h 742078"/>
                  <a:gd name="connsiteX1541" fmla="*/ 688036 w 952345"/>
                  <a:gd name="connsiteY1541" fmla="*/ 538076 h 742078"/>
                  <a:gd name="connsiteX1542" fmla="*/ 680087 w 952345"/>
                  <a:gd name="connsiteY1542" fmla="*/ 539303 h 742078"/>
                  <a:gd name="connsiteX1543" fmla="*/ 671549 w 952345"/>
                  <a:gd name="connsiteY1543" fmla="*/ 540518 h 742078"/>
                  <a:gd name="connsiteX1544" fmla="*/ 671028 w 952345"/>
                  <a:gd name="connsiteY1544" fmla="*/ 540599 h 742078"/>
                  <a:gd name="connsiteX1545" fmla="*/ 670542 w 952345"/>
                  <a:gd name="connsiteY1545" fmla="*/ 540668 h 742078"/>
                  <a:gd name="connsiteX1546" fmla="*/ 665255 w 952345"/>
                  <a:gd name="connsiteY1546" fmla="*/ 541559 h 742078"/>
                  <a:gd name="connsiteX1547" fmla="*/ 664746 w 952345"/>
                  <a:gd name="connsiteY1547" fmla="*/ 541651 h 742078"/>
                  <a:gd name="connsiteX1548" fmla="*/ 664283 w 952345"/>
                  <a:gd name="connsiteY1548" fmla="*/ 541732 h 742078"/>
                  <a:gd name="connsiteX1549" fmla="*/ 661205 w 952345"/>
                  <a:gd name="connsiteY1549" fmla="*/ 542485 h 742078"/>
                  <a:gd name="connsiteX1550" fmla="*/ 660326 w 952345"/>
                  <a:gd name="connsiteY1550" fmla="*/ 542635 h 742078"/>
                  <a:gd name="connsiteX1551" fmla="*/ 657642 w 952345"/>
                  <a:gd name="connsiteY1551" fmla="*/ 542797 h 742078"/>
                  <a:gd name="connsiteX1552" fmla="*/ 657144 w 952345"/>
                  <a:gd name="connsiteY1552" fmla="*/ 542820 h 742078"/>
                  <a:gd name="connsiteX1553" fmla="*/ 656855 w 952345"/>
                  <a:gd name="connsiteY1553" fmla="*/ 542843 h 742078"/>
                  <a:gd name="connsiteX1554" fmla="*/ 654020 w 952345"/>
                  <a:gd name="connsiteY1554" fmla="*/ 543769 h 742078"/>
                  <a:gd name="connsiteX1555" fmla="*/ 653014 w 952345"/>
                  <a:gd name="connsiteY1555" fmla="*/ 544000 h 742078"/>
                  <a:gd name="connsiteX1556" fmla="*/ 649809 w 952345"/>
                  <a:gd name="connsiteY1556" fmla="*/ 544197 h 742078"/>
                  <a:gd name="connsiteX1557" fmla="*/ 648918 w 952345"/>
                  <a:gd name="connsiteY1557" fmla="*/ 544185 h 742078"/>
                  <a:gd name="connsiteX1558" fmla="*/ 645181 w 952345"/>
                  <a:gd name="connsiteY1558" fmla="*/ 543757 h 742078"/>
                  <a:gd name="connsiteX1559" fmla="*/ 644580 w 952345"/>
                  <a:gd name="connsiteY1559" fmla="*/ 543676 h 742078"/>
                  <a:gd name="connsiteX1560" fmla="*/ 640461 w 952345"/>
                  <a:gd name="connsiteY1560" fmla="*/ 542843 h 742078"/>
                  <a:gd name="connsiteX1561" fmla="*/ 636955 w 952345"/>
                  <a:gd name="connsiteY1561" fmla="*/ 541466 h 742078"/>
                  <a:gd name="connsiteX1562" fmla="*/ 636296 w 952345"/>
                  <a:gd name="connsiteY1562" fmla="*/ 541131 h 742078"/>
                  <a:gd name="connsiteX1563" fmla="*/ 634734 w 952345"/>
                  <a:gd name="connsiteY1563" fmla="*/ 540182 h 742078"/>
                  <a:gd name="connsiteX1564" fmla="*/ 626219 w 952345"/>
                  <a:gd name="connsiteY1564" fmla="*/ 550583 h 742078"/>
                  <a:gd name="connsiteX1565" fmla="*/ 626045 w 952345"/>
                  <a:gd name="connsiteY1565" fmla="*/ 550872 h 742078"/>
                  <a:gd name="connsiteX1566" fmla="*/ 622597 w 952345"/>
                  <a:gd name="connsiteY1566" fmla="*/ 557328 h 742078"/>
                  <a:gd name="connsiteX1567" fmla="*/ 622447 w 952345"/>
                  <a:gd name="connsiteY1567" fmla="*/ 557676 h 742078"/>
                  <a:gd name="connsiteX1568" fmla="*/ 619474 w 952345"/>
                  <a:gd name="connsiteY1568" fmla="*/ 565832 h 742078"/>
                  <a:gd name="connsiteX1569" fmla="*/ 614730 w 952345"/>
                  <a:gd name="connsiteY1569" fmla="*/ 577228 h 742078"/>
                  <a:gd name="connsiteX1570" fmla="*/ 614336 w 952345"/>
                  <a:gd name="connsiteY1570" fmla="*/ 577934 h 742078"/>
                  <a:gd name="connsiteX1571" fmla="*/ 612532 w 952345"/>
                  <a:gd name="connsiteY1571" fmla="*/ 580595 h 742078"/>
                  <a:gd name="connsiteX1572" fmla="*/ 612497 w 952345"/>
                  <a:gd name="connsiteY1572" fmla="*/ 580676 h 742078"/>
                  <a:gd name="connsiteX1573" fmla="*/ 612011 w 952345"/>
                  <a:gd name="connsiteY1573" fmla="*/ 583557 h 742078"/>
                  <a:gd name="connsiteX1574" fmla="*/ 611583 w 952345"/>
                  <a:gd name="connsiteY1574" fmla="*/ 585975 h 742078"/>
                  <a:gd name="connsiteX1575" fmla="*/ 609292 w 952345"/>
                  <a:gd name="connsiteY1575" fmla="*/ 592743 h 742078"/>
                  <a:gd name="connsiteX1576" fmla="*/ 607441 w 952345"/>
                  <a:gd name="connsiteY1576" fmla="*/ 597024 h 742078"/>
                  <a:gd name="connsiteX1577" fmla="*/ 607372 w 952345"/>
                  <a:gd name="connsiteY1577" fmla="*/ 597279 h 742078"/>
                  <a:gd name="connsiteX1578" fmla="*/ 606689 w 952345"/>
                  <a:gd name="connsiteY1578" fmla="*/ 601999 h 742078"/>
                  <a:gd name="connsiteX1579" fmla="*/ 605173 w 952345"/>
                  <a:gd name="connsiteY1579" fmla="*/ 609820 h 742078"/>
                  <a:gd name="connsiteX1580" fmla="*/ 605162 w 952345"/>
                  <a:gd name="connsiteY1580" fmla="*/ 610133 h 742078"/>
                  <a:gd name="connsiteX1581" fmla="*/ 605370 w 952345"/>
                  <a:gd name="connsiteY1581" fmla="*/ 615408 h 742078"/>
                  <a:gd name="connsiteX1582" fmla="*/ 605335 w 952345"/>
                  <a:gd name="connsiteY1582" fmla="*/ 616149 h 742078"/>
                  <a:gd name="connsiteX1583" fmla="*/ 605127 w 952345"/>
                  <a:gd name="connsiteY1583" fmla="*/ 616935 h 742078"/>
                  <a:gd name="connsiteX1584" fmla="*/ 604282 w 952345"/>
                  <a:gd name="connsiteY1584" fmla="*/ 618463 h 742078"/>
                  <a:gd name="connsiteX1585" fmla="*/ 603068 w 952345"/>
                  <a:gd name="connsiteY1585" fmla="*/ 620279 h 742078"/>
                  <a:gd name="connsiteX1586" fmla="*/ 602871 w 952345"/>
                  <a:gd name="connsiteY1586" fmla="*/ 620603 h 742078"/>
                  <a:gd name="connsiteX1587" fmla="*/ 602246 w 952345"/>
                  <a:gd name="connsiteY1587" fmla="*/ 621945 h 742078"/>
                  <a:gd name="connsiteX1588" fmla="*/ 602061 w 952345"/>
                  <a:gd name="connsiteY1588" fmla="*/ 622385 h 742078"/>
                  <a:gd name="connsiteX1589" fmla="*/ 601529 w 952345"/>
                  <a:gd name="connsiteY1589" fmla="*/ 623773 h 742078"/>
                  <a:gd name="connsiteX1590" fmla="*/ 601425 w 952345"/>
                  <a:gd name="connsiteY1590" fmla="*/ 624132 h 742078"/>
                  <a:gd name="connsiteX1591" fmla="*/ 600846 w 952345"/>
                  <a:gd name="connsiteY1591" fmla="*/ 626689 h 742078"/>
                  <a:gd name="connsiteX1592" fmla="*/ 600754 w 952345"/>
                  <a:gd name="connsiteY1592" fmla="*/ 626966 h 742078"/>
                  <a:gd name="connsiteX1593" fmla="*/ 600476 w 952345"/>
                  <a:gd name="connsiteY1593" fmla="*/ 627672 h 742078"/>
                  <a:gd name="connsiteX1594" fmla="*/ 599261 w 952345"/>
                  <a:gd name="connsiteY1594" fmla="*/ 629963 h 742078"/>
                  <a:gd name="connsiteX1595" fmla="*/ 599099 w 952345"/>
                  <a:gd name="connsiteY1595" fmla="*/ 630368 h 742078"/>
                  <a:gd name="connsiteX1596" fmla="*/ 597676 w 952345"/>
                  <a:gd name="connsiteY1596" fmla="*/ 633850 h 742078"/>
                  <a:gd name="connsiteX1597" fmla="*/ 597387 w 952345"/>
                  <a:gd name="connsiteY1597" fmla="*/ 634452 h 742078"/>
                  <a:gd name="connsiteX1598" fmla="*/ 595651 w 952345"/>
                  <a:gd name="connsiteY1598" fmla="*/ 637796 h 742078"/>
                  <a:gd name="connsiteX1599" fmla="*/ 595466 w 952345"/>
                  <a:gd name="connsiteY1599" fmla="*/ 638201 h 742078"/>
                  <a:gd name="connsiteX1600" fmla="*/ 594263 w 952345"/>
                  <a:gd name="connsiteY1600" fmla="*/ 641104 h 742078"/>
                  <a:gd name="connsiteX1601" fmla="*/ 594101 w 952345"/>
                  <a:gd name="connsiteY1601" fmla="*/ 641533 h 742078"/>
                  <a:gd name="connsiteX1602" fmla="*/ 592967 w 952345"/>
                  <a:gd name="connsiteY1602" fmla="*/ 645096 h 742078"/>
                  <a:gd name="connsiteX1603" fmla="*/ 591625 w 952345"/>
                  <a:gd name="connsiteY1603" fmla="*/ 648682 h 742078"/>
                  <a:gd name="connsiteX1604" fmla="*/ 589809 w 952345"/>
                  <a:gd name="connsiteY1604" fmla="*/ 652720 h 742078"/>
                  <a:gd name="connsiteX1605" fmla="*/ 587946 w 952345"/>
                  <a:gd name="connsiteY1605" fmla="*/ 656666 h 742078"/>
                  <a:gd name="connsiteX1606" fmla="*/ 585979 w 952345"/>
                  <a:gd name="connsiteY1606" fmla="*/ 660021 h 742078"/>
                  <a:gd name="connsiteX1607" fmla="*/ 585401 w 952345"/>
                  <a:gd name="connsiteY1607" fmla="*/ 660726 h 742078"/>
                  <a:gd name="connsiteX1608" fmla="*/ 583168 w 952345"/>
                  <a:gd name="connsiteY1608" fmla="*/ 663133 h 742078"/>
                  <a:gd name="connsiteX1609" fmla="*/ 582103 w 952345"/>
                  <a:gd name="connsiteY1609" fmla="*/ 669878 h 742078"/>
                  <a:gd name="connsiteX1610" fmla="*/ 581999 w 952345"/>
                  <a:gd name="connsiteY1610" fmla="*/ 670271 h 742078"/>
                  <a:gd name="connsiteX1611" fmla="*/ 579697 w 952345"/>
                  <a:gd name="connsiteY1611" fmla="*/ 676345 h 742078"/>
                  <a:gd name="connsiteX1612" fmla="*/ 576816 w 952345"/>
                  <a:gd name="connsiteY1612" fmla="*/ 683264 h 742078"/>
                  <a:gd name="connsiteX1613" fmla="*/ 578806 w 952345"/>
                  <a:gd name="connsiteY1613" fmla="*/ 690206 h 742078"/>
                  <a:gd name="connsiteX1614" fmla="*/ 578910 w 952345"/>
                  <a:gd name="connsiteY1614" fmla="*/ 691085 h 742078"/>
                  <a:gd name="connsiteX1615" fmla="*/ 578551 w 952345"/>
                  <a:gd name="connsiteY1615" fmla="*/ 692404 h 742078"/>
                  <a:gd name="connsiteX1616" fmla="*/ 577024 w 952345"/>
                  <a:gd name="connsiteY1616" fmla="*/ 694556 h 742078"/>
                  <a:gd name="connsiteX1617" fmla="*/ 576781 w 952345"/>
                  <a:gd name="connsiteY1617" fmla="*/ 694926 h 742078"/>
                  <a:gd name="connsiteX1618" fmla="*/ 571725 w 952345"/>
                  <a:gd name="connsiteY1618" fmla="*/ 703719 h 742078"/>
                  <a:gd name="connsiteX1619" fmla="*/ 571471 w 952345"/>
                  <a:gd name="connsiteY1619" fmla="*/ 704171 h 742078"/>
                  <a:gd name="connsiteX1620" fmla="*/ 568058 w 952345"/>
                  <a:gd name="connsiteY1620" fmla="*/ 710256 h 742078"/>
                  <a:gd name="connsiteX1621" fmla="*/ 567711 w 952345"/>
                  <a:gd name="connsiteY1621" fmla="*/ 710800 h 742078"/>
                  <a:gd name="connsiteX1622" fmla="*/ 555794 w 952345"/>
                  <a:gd name="connsiteY1622" fmla="*/ 728698 h 742078"/>
                  <a:gd name="connsiteX1623" fmla="*/ 555204 w 952345"/>
                  <a:gd name="connsiteY1623" fmla="*/ 729358 h 742078"/>
                  <a:gd name="connsiteX1624" fmla="*/ 554371 w 952345"/>
                  <a:gd name="connsiteY1624" fmla="*/ 729867 h 742078"/>
                  <a:gd name="connsiteX1625" fmla="*/ 547869 w 952345"/>
                  <a:gd name="connsiteY1625" fmla="*/ 731950 h 742078"/>
                  <a:gd name="connsiteX1626" fmla="*/ 547545 w 952345"/>
                  <a:gd name="connsiteY1626" fmla="*/ 732112 h 742078"/>
                  <a:gd name="connsiteX1627" fmla="*/ 534344 w 952345"/>
                  <a:gd name="connsiteY1627" fmla="*/ 739204 h 742078"/>
                  <a:gd name="connsiteX1628" fmla="*/ 532944 w 952345"/>
                  <a:gd name="connsiteY1628" fmla="*/ 739389 h 742078"/>
                  <a:gd name="connsiteX1629" fmla="*/ 532447 w 952345"/>
                  <a:gd name="connsiteY1629" fmla="*/ 739273 h 742078"/>
                  <a:gd name="connsiteX1630" fmla="*/ 532262 w 952345"/>
                  <a:gd name="connsiteY1630" fmla="*/ 739204 h 742078"/>
                  <a:gd name="connsiteX1631" fmla="*/ 532192 w 952345"/>
                  <a:gd name="connsiteY1631" fmla="*/ 739261 h 742078"/>
                  <a:gd name="connsiteX1632" fmla="*/ 532262 w 952345"/>
                  <a:gd name="connsiteY1632" fmla="*/ 739204 h 742078"/>
                  <a:gd name="connsiteX1633" fmla="*/ 531556 w 952345"/>
                  <a:gd name="connsiteY1633" fmla="*/ 739736 h 742078"/>
                  <a:gd name="connsiteX1634" fmla="*/ 530781 w 952345"/>
                  <a:gd name="connsiteY1634" fmla="*/ 740106 h 742078"/>
                  <a:gd name="connsiteX1635" fmla="*/ 529254 w 952345"/>
                  <a:gd name="connsiteY1635" fmla="*/ 740627 h 742078"/>
                  <a:gd name="connsiteX1636" fmla="*/ 528710 w 952345"/>
                  <a:gd name="connsiteY1636" fmla="*/ 740731 h 742078"/>
                  <a:gd name="connsiteX1637" fmla="*/ 528189 w 952345"/>
                  <a:gd name="connsiteY1637" fmla="*/ 740742 h 742078"/>
                  <a:gd name="connsiteX1638" fmla="*/ 527726 w 952345"/>
                  <a:gd name="connsiteY1638" fmla="*/ 740719 h 742078"/>
                  <a:gd name="connsiteX1639" fmla="*/ 526986 w 952345"/>
                  <a:gd name="connsiteY1639" fmla="*/ 740569 h 742078"/>
                  <a:gd name="connsiteX1640" fmla="*/ 526697 w 952345"/>
                  <a:gd name="connsiteY1640" fmla="*/ 740881 h 742078"/>
                  <a:gd name="connsiteX1641" fmla="*/ 526072 w 952345"/>
                  <a:gd name="connsiteY1641" fmla="*/ 741321 h 742078"/>
                  <a:gd name="connsiteX1642" fmla="*/ 525667 w 952345"/>
                  <a:gd name="connsiteY1642" fmla="*/ 741494 h 742078"/>
                  <a:gd name="connsiteX1643" fmla="*/ 523885 w 952345"/>
                  <a:gd name="connsiteY1643" fmla="*/ 741413 h 742078"/>
                  <a:gd name="connsiteX1644" fmla="*/ 522971 w 952345"/>
                  <a:gd name="connsiteY1644" fmla="*/ 740893 h 742078"/>
                  <a:gd name="connsiteX1645" fmla="*/ 521918 w 952345"/>
                  <a:gd name="connsiteY1645" fmla="*/ 740928 h 742078"/>
                  <a:gd name="connsiteX1646" fmla="*/ 521028 w 952345"/>
                  <a:gd name="connsiteY1646" fmla="*/ 740823 h 742078"/>
                  <a:gd name="connsiteX1647" fmla="*/ 520588 w 952345"/>
                  <a:gd name="connsiteY1647" fmla="*/ 740708 h 742078"/>
                  <a:gd name="connsiteX1648" fmla="*/ 519882 w 952345"/>
                  <a:gd name="connsiteY1648" fmla="*/ 740418 h 742078"/>
                  <a:gd name="connsiteX1649" fmla="*/ 519188 w 952345"/>
                  <a:gd name="connsiteY1649" fmla="*/ 741078 h 742078"/>
                  <a:gd name="connsiteX1650" fmla="*/ 518494 w 952345"/>
                  <a:gd name="connsiteY1650" fmla="*/ 741494 h 742078"/>
                  <a:gd name="connsiteX1651" fmla="*/ 518008 w 952345"/>
                  <a:gd name="connsiteY1651" fmla="*/ 741668 h 742078"/>
                  <a:gd name="connsiteX1652" fmla="*/ 517568 w 952345"/>
                  <a:gd name="connsiteY1652" fmla="*/ 741772 h 742078"/>
                  <a:gd name="connsiteX1653" fmla="*/ 516365 w 952345"/>
                  <a:gd name="connsiteY1653" fmla="*/ 741923 h 742078"/>
                  <a:gd name="connsiteX1654" fmla="*/ 515844 w 952345"/>
                  <a:gd name="connsiteY1654" fmla="*/ 741946 h 742078"/>
                  <a:gd name="connsiteX1655" fmla="*/ 515324 w 952345"/>
                  <a:gd name="connsiteY1655" fmla="*/ 741969 h 742078"/>
                  <a:gd name="connsiteX1656" fmla="*/ 513716 w 952345"/>
                  <a:gd name="connsiteY1656" fmla="*/ 742073 h 742078"/>
                  <a:gd name="connsiteX1657" fmla="*/ 513380 w 952345"/>
                  <a:gd name="connsiteY1657" fmla="*/ 742073 h 742078"/>
                  <a:gd name="connsiteX1658" fmla="*/ 512200 w 952345"/>
                  <a:gd name="connsiteY1658" fmla="*/ 741911 h 742078"/>
                  <a:gd name="connsiteX1659" fmla="*/ 511529 w 952345"/>
                  <a:gd name="connsiteY1659" fmla="*/ 741761 h 742078"/>
                  <a:gd name="connsiteX1660" fmla="*/ 510788 w 952345"/>
                  <a:gd name="connsiteY1660" fmla="*/ 741494 h 742078"/>
                  <a:gd name="connsiteX1661" fmla="*/ 510326 w 952345"/>
                  <a:gd name="connsiteY1661" fmla="*/ 741321 h 742078"/>
                  <a:gd name="connsiteX1662" fmla="*/ 508266 w 952345"/>
                  <a:gd name="connsiteY1662" fmla="*/ 740580 h 742078"/>
                  <a:gd name="connsiteX1663" fmla="*/ 507769 w 952345"/>
                  <a:gd name="connsiteY1663" fmla="*/ 740395 h 742078"/>
                  <a:gd name="connsiteX1664" fmla="*/ 507341 w 952345"/>
                  <a:gd name="connsiteY1664" fmla="*/ 740233 h 742078"/>
                  <a:gd name="connsiteX1665" fmla="*/ 505524 w 952345"/>
                  <a:gd name="connsiteY1665" fmla="*/ 739713 h 742078"/>
                  <a:gd name="connsiteX1666" fmla="*/ 505166 w 952345"/>
                  <a:gd name="connsiteY1666" fmla="*/ 739678 h 742078"/>
                  <a:gd name="connsiteX1667" fmla="*/ 504240 w 952345"/>
                  <a:gd name="connsiteY1667" fmla="*/ 739528 h 742078"/>
                  <a:gd name="connsiteX1668" fmla="*/ 501162 w 952345"/>
                  <a:gd name="connsiteY1668" fmla="*/ 738556 h 742078"/>
                  <a:gd name="connsiteX1669" fmla="*/ 500665 w 952345"/>
                  <a:gd name="connsiteY1669" fmla="*/ 738394 h 742078"/>
                  <a:gd name="connsiteX1670" fmla="*/ 499045 w 952345"/>
                  <a:gd name="connsiteY1670" fmla="*/ 737873 h 742078"/>
                  <a:gd name="connsiteX1671" fmla="*/ 498536 w 952345"/>
                  <a:gd name="connsiteY1671" fmla="*/ 737642 h 742078"/>
                  <a:gd name="connsiteX1672" fmla="*/ 495597 w 952345"/>
                  <a:gd name="connsiteY1672" fmla="*/ 736774 h 742078"/>
                  <a:gd name="connsiteX1673" fmla="*/ 494452 w 952345"/>
                  <a:gd name="connsiteY1673" fmla="*/ 736381 h 742078"/>
                  <a:gd name="connsiteX1674" fmla="*/ 494521 w 952345"/>
                  <a:gd name="connsiteY1674" fmla="*/ 736404 h 742078"/>
                  <a:gd name="connsiteX1675" fmla="*/ 494070 w 952345"/>
                  <a:gd name="connsiteY1675" fmla="*/ 736253 h 742078"/>
                  <a:gd name="connsiteX1676" fmla="*/ 493619 w 952345"/>
                  <a:gd name="connsiteY1676" fmla="*/ 736138 h 742078"/>
                  <a:gd name="connsiteX1677" fmla="*/ 492554 w 952345"/>
                  <a:gd name="connsiteY1677" fmla="*/ 735848 h 742078"/>
                  <a:gd name="connsiteX1678" fmla="*/ 491872 w 952345"/>
                  <a:gd name="connsiteY1678" fmla="*/ 735594 h 742078"/>
                  <a:gd name="connsiteX1679" fmla="*/ 491027 w 952345"/>
                  <a:gd name="connsiteY1679" fmla="*/ 734992 h 742078"/>
                  <a:gd name="connsiteX1680" fmla="*/ 490483 w 952345"/>
                  <a:gd name="connsiteY1680" fmla="*/ 734240 h 742078"/>
                  <a:gd name="connsiteX1681" fmla="*/ 490241 w 952345"/>
                  <a:gd name="connsiteY1681" fmla="*/ 733777 h 742078"/>
                  <a:gd name="connsiteX1682" fmla="*/ 490055 w 952345"/>
                  <a:gd name="connsiteY1682" fmla="*/ 733292 h 742078"/>
                  <a:gd name="connsiteX1683" fmla="*/ 489905 w 952345"/>
                  <a:gd name="connsiteY1683" fmla="*/ 733083 h 742078"/>
                  <a:gd name="connsiteX1684" fmla="*/ 489546 w 952345"/>
                  <a:gd name="connsiteY1684" fmla="*/ 732597 h 742078"/>
                  <a:gd name="connsiteX1685" fmla="*/ 489257 w 952345"/>
                  <a:gd name="connsiteY1685" fmla="*/ 732158 h 742078"/>
                  <a:gd name="connsiteX1686" fmla="*/ 489026 w 952345"/>
                  <a:gd name="connsiteY1686" fmla="*/ 731822 h 742078"/>
                  <a:gd name="connsiteX1687" fmla="*/ 488922 w 952345"/>
                  <a:gd name="connsiteY1687" fmla="*/ 731926 h 742078"/>
                  <a:gd name="connsiteX1688" fmla="*/ 488563 w 952345"/>
                  <a:gd name="connsiteY1688" fmla="*/ 732320 h 742078"/>
                  <a:gd name="connsiteX1689" fmla="*/ 487360 w 952345"/>
                  <a:gd name="connsiteY1689" fmla="*/ 732933 h 742078"/>
                  <a:gd name="connsiteX1690" fmla="*/ 486827 w 952345"/>
                  <a:gd name="connsiteY1690" fmla="*/ 732991 h 742078"/>
                  <a:gd name="connsiteX1691" fmla="*/ 486342 w 952345"/>
                  <a:gd name="connsiteY1691" fmla="*/ 732991 h 742078"/>
                  <a:gd name="connsiteX1692" fmla="*/ 485578 w 952345"/>
                  <a:gd name="connsiteY1692" fmla="*/ 732887 h 742078"/>
                  <a:gd name="connsiteX1693" fmla="*/ 485092 w 952345"/>
                  <a:gd name="connsiteY1693" fmla="*/ 732782 h 742078"/>
                  <a:gd name="connsiteX1694" fmla="*/ 484571 w 952345"/>
                  <a:gd name="connsiteY1694" fmla="*/ 732667 h 742078"/>
                  <a:gd name="connsiteX1695" fmla="*/ 483958 w 952345"/>
                  <a:gd name="connsiteY1695" fmla="*/ 732493 h 742078"/>
                  <a:gd name="connsiteX1696" fmla="*/ 483507 w 952345"/>
                  <a:gd name="connsiteY1696" fmla="*/ 732378 h 742078"/>
                  <a:gd name="connsiteX1697" fmla="*/ 483102 w 952345"/>
                  <a:gd name="connsiteY1697" fmla="*/ 732285 h 742078"/>
                  <a:gd name="connsiteX1698" fmla="*/ 482732 w 952345"/>
                  <a:gd name="connsiteY1698" fmla="*/ 732250 h 742078"/>
                  <a:gd name="connsiteX1699" fmla="*/ 482281 w 952345"/>
                  <a:gd name="connsiteY1699" fmla="*/ 732227 h 742078"/>
                  <a:gd name="connsiteX1700" fmla="*/ 481864 w 952345"/>
                  <a:gd name="connsiteY1700" fmla="*/ 732158 h 742078"/>
                  <a:gd name="connsiteX1701" fmla="*/ 481344 w 952345"/>
                  <a:gd name="connsiteY1701" fmla="*/ 732007 h 742078"/>
                  <a:gd name="connsiteX1702" fmla="*/ 480811 w 952345"/>
                  <a:gd name="connsiteY1702" fmla="*/ 731776 h 742078"/>
                  <a:gd name="connsiteX1703" fmla="*/ 480210 w 952345"/>
                  <a:gd name="connsiteY1703" fmla="*/ 731915 h 742078"/>
                  <a:gd name="connsiteX1704" fmla="*/ 479099 w 952345"/>
                  <a:gd name="connsiteY1704" fmla="*/ 731973 h 742078"/>
                  <a:gd name="connsiteX1705" fmla="*/ 478590 w 952345"/>
                  <a:gd name="connsiteY1705" fmla="*/ 731996 h 742078"/>
                  <a:gd name="connsiteX1706" fmla="*/ 478058 w 952345"/>
                  <a:gd name="connsiteY1706" fmla="*/ 732019 h 742078"/>
                  <a:gd name="connsiteX1707" fmla="*/ 477294 w 952345"/>
                  <a:gd name="connsiteY1707" fmla="*/ 731984 h 742078"/>
                  <a:gd name="connsiteX1708" fmla="*/ 476230 w 952345"/>
                  <a:gd name="connsiteY1708" fmla="*/ 731579 h 742078"/>
                  <a:gd name="connsiteX1709" fmla="*/ 476021 w 952345"/>
                  <a:gd name="connsiteY1709" fmla="*/ 731417 h 742078"/>
                  <a:gd name="connsiteX1710" fmla="*/ 475790 w 952345"/>
                  <a:gd name="connsiteY1710" fmla="*/ 731325 h 742078"/>
                  <a:gd name="connsiteX1711" fmla="*/ 475304 w 952345"/>
                  <a:gd name="connsiteY1711" fmla="*/ 731151 h 742078"/>
                  <a:gd name="connsiteX1712" fmla="*/ 474807 w 952345"/>
                  <a:gd name="connsiteY1712" fmla="*/ 730966 h 742078"/>
                  <a:gd name="connsiteX1713" fmla="*/ 473708 w 952345"/>
                  <a:gd name="connsiteY1713" fmla="*/ 729959 h 742078"/>
                  <a:gd name="connsiteX1714" fmla="*/ 473476 w 952345"/>
                  <a:gd name="connsiteY1714" fmla="*/ 729508 h 742078"/>
                  <a:gd name="connsiteX1715" fmla="*/ 473268 w 952345"/>
                  <a:gd name="connsiteY1715" fmla="*/ 728548 h 742078"/>
                  <a:gd name="connsiteX1716" fmla="*/ 472423 w 952345"/>
                  <a:gd name="connsiteY1716" fmla="*/ 729416 h 742078"/>
                  <a:gd name="connsiteX1717" fmla="*/ 471729 w 952345"/>
                  <a:gd name="connsiteY1717" fmla="*/ 729774 h 742078"/>
                  <a:gd name="connsiteX1718" fmla="*/ 470584 w 952345"/>
                  <a:gd name="connsiteY1718" fmla="*/ 730202 h 742078"/>
                  <a:gd name="connsiteX1719" fmla="*/ 470121 w 952345"/>
                  <a:gd name="connsiteY1719" fmla="*/ 730341 h 742078"/>
                  <a:gd name="connsiteX1720" fmla="*/ 469623 w 952345"/>
                  <a:gd name="connsiteY1720" fmla="*/ 730503 h 742078"/>
                  <a:gd name="connsiteX1721" fmla="*/ 468617 w 952345"/>
                  <a:gd name="connsiteY1721" fmla="*/ 730839 h 742078"/>
                  <a:gd name="connsiteX1722" fmla="*/ 468166 w 952345"/>
                  <a:gd name="connsiteY1722" fmla="*/ 731012 h 742078"/>
                  <a:gd name="connsiteX1723" fmla="*/ 467448 w 952345"/>
                  <a:gd name="connsiteY1723" fmla="*/ 731128 h 742078"/>
                  <a:gd name="connsiteX1724" fmla="*/ 466962 w 952345"/>
                  <a:gd name="connsiteY1724" fmla="*/ 731128 h 742078"/>
                  <a:gd name="connsiteX1725" fmla="*/ 465991 w 952345"/>
                  <a:gd name="connsiteY1725" fmla="*/ 730862 h 742078"/>
                  <a:gd name="connsiteX1726" fmla="*/ 465158 w 952345"/>
                  <a:gd name="connsiteY1726" fmla="*/ 730399 h 742078"/>
                  <a:gd name="connsiteX1727" fmla="*/ 464915 w 952345"/>
                  <a:gd name="connsiteY1727" fmla="*/ 730920 h 742078"/>
                  <a:gd name="connsiteX1728" fmla="*/ 464024 w 952345"/>
                  <a:gd name="connsiteY1728" fmla="*/ 731857 h 742078"/>
                  <a:gd name="connsiteX1729" fmla="*/ 463607 w 952345"/>
                  <a:gd name="connsiteY1729" fmla="*/ 732065 h 742078"/>
                  <a:gd name="connsiteX1730" fmla="*/ 462763 w 952345"/>
                  <a:gd name="connsiteY1730" fmla="*/ 732297 h 742078"/>
                  <a:gd name="connsiteX1731" fmla="*/ 461987 w 952345"/>
                  <a:gd name="connsiteY1731" fmla="*/ 732308 h 742078"/>
                  <a:gd name="connsiteX1732" fmla="*/ 460379 w 952345"/>
                  <a:gd name="connsiteY1732" fmla="*/ 732146 h 742078"/>
                  <a:gd name="connsiteX1733" fmla="*/ 459917 w 952345"/>
                  <a:gd name="connsiteY1733" fmla="*/ 732123 h 742078"/>
                  <a:gd name="connsiteX1734" fmla="*/ 459373 w 952345"/>
                  <a:gd name="connsiteY1734" fmla="*/ 732100 h 742078"/>
                  <a:gd name="connsiteX1735" fmla="*/ 458748 w 952345"/>
                  <a:gd name="connsiteY1735" fmla="*/ 732019 h 742078"/>
                  <a:gd name="connsiteX1736" fmla="*/ 458308 w 952345"/>
                  <a:gd name="connsiteY1736" fmla="*/ 731984 h 742078"/>
                  <a:gd name="connsiteX1737" fmla="*/ 457869 w 952345"/>
                  <a:gd name="connsiteY1737" fmla="*/ 731984 h 742078"/>
                  <a:gd name="connsiteX1738" fmla="*/ 457336 w 952345"/>
                  <a:gd name="connsiteY1738" fmla="*/ 731973 h 742078"/>
                  <a:gd name="connsiteX1739" fmla="*/ 456156 w 952345"/>
                  <a:gd name="connsiteY1739" fmla="*/ 731915 h 742078"/>
                  <a:gd name="connsiteX1740" fmla="*/ 455636 w 952345"/>
                  <a:gd name="connsiteY1740" fmla="*/ 731880 h 742078"/>
                  <a:gd name="connsiteX1741" fmla="*/ 455138 w 952345"/>
                  <a:gd name="connsiteY1741" fmla="*/ 731857 h 742078"/>
                  <a:gd name="connsiteX1742" fmla="*/ 454629 w 952345"/>
                  <a:gd name="connsiteY1742" fmla="*/ 731845 h 742078"/>
                  <a:gd name="connsiteX1743" fmla="*/ 454120 w 952345"/>
                  <a:gd name="connsiteY1743" fmla="*/ 731845 h 742078"/>
                  <a:gd name="connsiteX1744" fmla="*/ 452940 w 952345"/>
                  <a:gd name="connsiteY1744" fmla="*/ 731787 h 742078"/>
                  <a:gd name="connsiteX1745" fmla="*/ 451829 w 952345"/>
                  <a:gd name="connsiteY1745" fmla="*/ 731649 h 742078"/>
                  <a:gd name="connsiteX1746" fmla="*/ 451332 w 952345"/>
                  <a:gd name="connsiteY1746" fmla="*/ 731626 h 742078"/>
                  <a:gd name="connsiteX1747" fmla="*/ 450626 w 952345"/>
                  <a:gd name="connsiteY1747" fmla="*/ 731475 h 742078"/>
                  <a:gd name="connsiteX1748" fmla="*/ 450210 w 952345"/>
                  <a:gd name="connsiteY1748" fmla="*/ 731417 h 742078"/>
                  <a:gd name="connsiteX1749" fmla="*/ 449781 w 952345"/>
                  <a:gd name="connsiteY1749" fmla="*/ 731394 h 742078"/>
                  <a:gd name="connsiteX1750" fmla="*/ 449272 w 952345"/>
                  <a:gd name="connsiteY1750" fmla="*/ 731371 h 742078"/>
                  <a:gd name="connsiteX1751" fmla="*/ 448740 w 952345"/>
                  <a:gd name="connsiteY1751" fmla="*/ 731359 h 742078"/>
                  <a:gd name="connsiteX1752" fmla="*/ 446010 w 952345"/>
                  <a:gd name="connsiteY1752" fmla="*/ 731174 h 742078"/>
                  <a:gd name="connsiteX1753" fmla="*/ 445559 w 952345"/>
                  <a:gd name="connsiteY1753" fmla="*/ 731151 h 742078"/>
                  <a:gd name="connsiteX1754" fmla="*/ 445119 w 952345"/>
                  <a:gd name="connsiteY1754" fmla="*/ 731163 h 742078"/>
                  <a:gd name="connsiteX1755" fmla="*/ 444633 w 952345"/>
                  <a:gd name="connsiteY1755" fmla="*/ 731186 h 742078"/>
                  <a:gd name="connsiteX1756" fmla="*/ 443326 w 952345"/>
                  <a:gd name="connsiteY1756" fmla="*/ 731151 h 742078"/>
                  <a:gd name="connsiteX1757" fmla="*/ 442192 w 952345"/>
                  <a:gd name="connsiteY1757" fmla="*/ 731001 h 742078"/>
                  <a:gd name="connsiteX1758" fmla="*/ 441764 w 952345"/>
                  <a:gd name="connsiteY1758" fmla="*/ 730978 h 742078"/>
                  <a:gd name="connsiteX1759" fmla="*/ 441278 w 952345"/>
                  <a:gd name="connsiteY1759" fmla="*/ 730966 h 742078"/>
                  <a:gd name="connsiteX1760" fmla="*/ 439936 w 952345"/>
                  <a:gd name="connsiteY1760" fmla="*/ 730908 h 742078"/>
                  <a:gd name="connsiteX1761" fmla="*/ 439438 w 952345"/>
                  <a:gd name="connsiteY1761" fmla="*/ 730827 h 742078"/>
                  <a:gd name="connsiteX1762" fmla="*/ 438941 w 952345"/>
                  <a:gd name="connsiteY1762" fmla="*/ 730769 h 742078"/>
                  <a:gd name="connsiteX1763" fmla="*/ 438443 w 952345"/>
                  <a:gd name="connsiteY1763" fmla="*/ 730711 h 742078"/>
                  <a:gd name="connsiteX1764" fmla="*/ 437853 w 952345"/>
                  <a:gd name="connsiteY1764" fmla="*/ 730642 h 742078"/>
                  <a:gd name="connsiteX1765" fmla="*/ 437344 w 952345"/>
                  <a:gd name="connsiteY1765" fmla="*/ 730584 h 742078"/>
                  <a:gd name="connsiteX1766" fmla="*/ 436846 w 952345"/>
                  <a:gd name="connsiteY1766" fmla="*/ 730526 h 742078"/>
                  <a:gd name="connsiteX1767" fmla="*/ 436442 w 952345"/>
                  <a:gd name="connsiteY1767" fmla="*/ 730503 h 742078"/>
                  <a:gd name="connsiteX1768" fmla="*/ 436048 w 952345"/>
                  <a:gd name="connsiteY1768" fmla="*/ 730515 h 742078"/>
                  <a:gd name="connsiteX1769" fmla="*/ 435690 w 952345"/>
                  <a:gd name="connsiteY1769" fmla="*/ 730538 h 742078"/>
                  <a:gd name="connsiteX1770" fmla="*/ 435273 w 952345"/>
                  <a:gd name="connsiteY1770" fmla="*/ 730619 h 742078"/>
                  <a:gd name="connsiteX1771" fmla="*/ 434787 w 952345"/>
                  <a:gd name="connsiteY1771" fmla="*/ 730711 h 742078"/>
                  <a:gd name="connsiteX1772" fmla="*/ 433781 w 952345"/>
                  <a:gd name="connsiteY1772" fmla="*/ 730978 h 742078"/>
                  <a:gd name="connsiteX1773" fmla="*/ 433167 w 952345"/>
                  <a:gd name="connsiteY1773" fmla="*/ 731082 h 742078"/>
                  <a:gd name="connsiteX1774" fmla="*/ 432705 w 952345"/>
                  <a:gd name="connsiteY1774" fmla="*/ 731174 h 742078"/>
                  <a:gd name="connsiteX1775" fmla="*/ 432207 w 952345"/>
                  <a:gd name="connsiteY1775" fmla="*/ 731290 h 742078"/>
                  <a:gd name="connsiteX1776" fmla="*/ 431444 w 952345"/>
                  <a:gd name="connsiteY1776" fmla="*/ 731394 h 742078"/>
                  <a:gd name="connsiteX1777" fmla="*/ 430830 w 952345"/>
                  <a:gd name="connsiteY1777" fmla="*/ 731406 h 742078"/>
                  <a:gd name="connsiteX1778" fmla="*/ 430622 w 952345"/>
                  <a:gd name="connsiteY1778" fmla="*/ 731429 h 742078"/>
                  <a:gd name="connsiteX1779" fmla="*/ 430310 w 952345"/>
                  <a:gd name="connsiteY1779" fmla="*/ 731533 h 742078"/>
                  <a:gd name="connsiteX1780" fmla="*/ 429176 w 952345"/>
                  <a:gd name="connsiteY1780" fmla="*/ 731591 h 742078"/>
                  <a:gd name="connsiteX1781" fmla="*/ 428667 w 952345"/>
                  <a:gd name="connsiteY1781" fmla="*/ 731475 h 742078"/>
                  <a:gd name="connsiteX1782" fmla="*/ 427892 w 952345"/>
                  <a:gd name="connsiteY1782" fmla="*/ 731116 h 742078"/>
                  <a:gd name="connsiteX1783" fmla="*/ 427487 w 952345"/>
                  <a:gd name="connsiteY1783" fmla="*/ 730792 h 742078"/>
                  <a:gd name="connsiteX1784" fmla="*/ 426908 w 952345"/>
                  <a:gd name="connsiteY1784" fmla="*/ 730249 h 742078"/>
                  <a:gd name="connsiteX1785" fmla="*/ 426966 w 952345"/>
                  <a:gd name="connsiteY1785" fmla="*/ 730307 h 742078"/>
                  <a:gd name="connsiteX1786" fmla="*/ 426503 w 952345"/>
                  <a:gd name="connsiteY1786" fmla="*/ 729855 h 742078"/>
                  <a:gd name="connsiteX1787" fmla="*/ 426145 w 952345"/>
                  <a:gd name="connsiteY1787" fmla="*/ 729485 h 742078"/>
                  <a:gd name="connsiteX1788" fmla="*/ 425809 w 952345"/>
                  <a:gd name="connsiteY1788" fmla="*/ 729138 h 742078"/>
                  <a:gd name="connsiteX1789" fmla="*/ 425485 w 952345"/>
                  <a:gd name="connsiteY1789" fmla="*/ 728849 h 742078"/>
                  <a:gd name="connsiteX1790" fmla="*/ 425138 w 952345"/>
                  <a:gd name="connsiteY1790" fmla="*/ 728560 h 742078"/>
                  <a:gd name="connsiteX1791" fmla="*/ 424803 w 952345"/>
                  <a:gd name="connsiteY1791" fmla="*/ 728305 h 742078"/>
                  <a:gd name="connsiteX1792" fmla="*/ 424409 w 952345"/>
                  <a:gd name="connsiteY1792" fmla="*/ 728039 h 742078"/>
                  <a:gd name="connsiteX1793" fmla="*/ 423009 w 952345"/>
                  <a:gd name="connsiteY1793" fmla="*/ 726951 h 742078"/>
                  <a:gd name="connsiteX1794" fmla="*/ 421355 w 952345"/>
                  <a:gd name="connsiteY1794" fmla="*/ 725575 h 742078"/>
                  <a:gd name="connsiteX1795" fmla="*/ 420985 w 952345"/>
                  <a:gd name="connsiteY1795" fmla="*/ 725285 h 742078"/>
                  <a:gd name="connsiteX1796" fmla="*/ 420672 w 952345"/>
                  <a:gd name="connsiteY1796" fmla="*/ 725042 h 742078"/>
                  <a:gd name="connsiteX1797" fmla="*/ 420406 w 952345"/>
                  <a:gd name="connsiteY1797" fmla="*/ 724892 h 742078"/>
                  <a:gd name="connsiteX1798" fmla="*/ 420001 w 952345"/>
                  <a:gd name="connsiteY1798" fmla="*/ 724718 h 742078"/>
                  <a:gd name="connsiteX1799" fmla="*/ 419365 w 952345"/>
                  <a:gd name="connsiteY1799" fmla="*/ 724256 h 742078"/>
                  <a:gd name="connsiteX1800" fmla="*/ 418995 w 952345"/>
                  <a:gd name="connsiteY1800" fmla="*/ 723862 h 742078"/>
                  <a:gd name="connsiteX1801" fmla="*/ 418393 w 952345"/>
                  <a:gd name="connsiteY1801" fmla="*/ 723145 h 742078"/>
                  <a:gd name="connsiteX1802" fmla="*/ 418162 w 952345"/>
                  <a:gd name="connsiteY1802" fmla="*/ 722971 h 742078"/>
                  <a:gd name="connsiteX1803" fmla="*/ 417595 w 952345"/>
                  <a:gd name="connsiteY1803" fmla="*/ 722485 h 742078"/>
                  <a:gd name="connsiteX1804" fmla="*/ 417109 w 952345"/>
                  <a:gd name="connsiteY1804" fmla="*/ 721988 h 742078"/>
                  <a:gd name="connsiteX1805" fmla="*/ 416681 w 952345"/>
                  <a:gd name="connsiteY1805" fmla="*/ 721467 h 742078"/>
                  <a:gd name="connsiteX1806" fmla="*/ 416704 w 952345"/>
                  <a:gd name="connsiteY1806" fmla="*/ 721502 h 742078"/>
                  <a:gd name="connsiteX1807" fmla="*/ 415952 w 952345"/>
                  <a:gd name="connsiteY1807" fmla="*/ 720611 h 742078"/>
                  <a:gd name="connsiteX1808" fmla="*/ 415558 w 952345"/>
                  <a:gd name="connsiteY1808" fmla="*/ 719755 h 742078"/>
                  <a:gd name="connsiteX1809" fmla="*/ 415501 w 952345"/>
                  <a:gd name="connsiteY1809" fmla="*/ 719720 h 742078"/>
                  <a:gd name="connsiteX1810" fmla="*/ 414922 w 952345"/>
                  <a:gd name="connsiteY1810" fmla="*/ 719049 h 742078"/>
                  <a:gd name="connsiteX1811" fmla="*/ 414749 w 952345"/>
                  <a:gd name="connsiteY1811" fmla="*/ 718725 h 742078"/>
                  <a:gd name="connsiteX1812" fmla="*/ 414644 w 952345"/>
                  <a:gd name="connsiteY1812" fmla="*/ 718691 h 742078"/>
                  <a:gd name="connsiteX1813" fmla="*/ 414193 w 952345"/>
                  <a:gd name="connsiteY1813" fmla="*/ 718575 h 742078"/>
                  <a:gd name="connsiteX1814" fmla="*/ 413337 w 952345"/>
                  <a:gd name="connsiteY1814" fmla="*/ 718251 h 742078"/>
                  <a:gd name="connsiteX1815" fmla="*/ 412886 w 952345"/>
                  <a:gd name="connsiteY1815" fmla="*/ 718043 h 742078"/>
                  <a:gd name="connsiteX1816" fmla="*/ 412400 w 952345"/>
                  <a:gd name="connsiteY1816" fmla="*/ 717834 h 742078"/>
                  <a:gd name="connsiteX1817" fmla="*/ 411254 w 952345"/>
                  <a:gd name="connsiteY1817" fmla="*/ 717221 h 742078"/>
                  <a:gd name="connsiteX1818" fmla="*/ 410803 w 952345"/>
                  <a:gd name="connsiteY1818" fmla="*/ 716944 h 742078"/>
                  <a:gd name="connsiteX1819" fmla="*/ 410364 w 952345"/>
                  <a:gd name="connsiteY1819" fmla="*/ 716677 h 742078"/>
                  <a:gd name="connsiteX1820" fmla="*/ 409912 w 952345"/>
                  <a:gd name="connsiteY1820" fmla="*/ 716411 h 742078"/>
                  <a:gd name="connsiteX1821" fmla="*/ 409473 w 952345"/>
                  <a:gd name="connsiteY1821" fmla="*/ 716157 h 742078"/>
                  <a:gd name="connsiteX1822" fmla="*/ 409022 w 952345"/>
                  <a:gd name="connsiteY1822" fmla="*/ 715914 h 742078"/>
                  <a:gd name="connsiteX1823" fmla="*/ 408582 w 952345"/>
                  <a:gd name="connsiteY1823" fmla="*/ 715671 h 742078"/>
                  <a:gd name="connsiteX1824" fmla="*/ 408142 w 952345"/>
                  <a:gd name="connsiteY1824" fmla="*/ 715428 h 742078"/>
                  <a:gd name="connsiteX1825" fmla="*/ 407656 w 952345"/>
                  <a:gd name="connsiteY1825" fmla="*/ 715185 h 742078"/>
                  <a:gd name="connsiteX1826" fmla="*/ 407043 w 952345"/>
                  <a:gd name="connsiteY1826" fmla="*/ 714815 h 742078"/>
                  <a:gd name="connsiteX1827" fmla="*/ 406152 w 952345"/>
                  <a:gd name="connsiteY1827" fmla="*/ 714132 h 742078"/>
                  <a:gd name="connsiteX1828" fmla="*/ 405805 w 952345"/>
                  <a:gd name="connsiteY1828" fmla="*/ 713935 h 742078"/>
                  <a:gd name="connsiteX1829" fmla="*/ 404880 w 952345"/>
                  <a:gd name="connsiteY1829" fmla="*/ 713426 h 742078"/>
                  <a:gd name="connsiteX1830" fmla="*/ 403838 w 952345"/>
                  <a:gd name="connsiteY1830" fmla="*/ 712755 h 742078"/>
                  <a:gd name="connsiteX1831" fmla="*/ 403410 w 952345"/>
                  <a:gd name="connsiteY1831" fmla="*/ 712466 h 742078"/>
                  <a:gd name="connsiteX1832" fmla="*/ 402496 w 952345"/>
                  <a:gd name="connsiteY1832" fmla="*/ 711853 h 742078"/>
                  <a:gd name="connsiteX1833" fmla="*/ 401177 w 952345"/>
                  <a:gd name="connsiteY1833" fmla="*/ 710904 h 742078"/>
                  <a:gd name="connsiteX1834" fmla="*/ 400749 w 952345"/>
                  <a:gd name="connsiteY1834" fmla="*/ 710615 h 742078"/>
                  <a:gd name="connsiteX1835" fmla="*/ 400321 w 952345"/>
                  <a:gd name="connsiteY1835" fmla="*/ 710326 h 742078"/>
                  <a:gd name="connsiteX1836" fmla="*/ 399882 w 952345"/>
                  <a:gd name="connsiteY1836" fmla="*/ 710036 h 742078"/>
                  <a:gd name="connsiteX1837" fmla="*/ 399465 w 952345"/>
                  <a:gd name="connsiteY1837" fmla="*/ 709759 h 742078"/>
                  <a:gd name="connsiteX1838" fmla="*/ 399025 w 952345"/>
                  <a:gd name="connsiteY1838" fmla="*/ 709481 h 742078"/>
                  <a:gd name="connsiteX1839" fmla="*/ 398574 w 952345"/>
                  <a:gd name="connsiteY1839" fmla="*/ 709203 h 742078"/>
                  <a:gd name="connsiteX1840" fmla="*/ 397209 w 952345"/>
                  <a:gd name="connsiteY1840" fmla="*/ 708243 h 742078"/>
                  <a:gd name="connsiteX1841" fmla="*/ 396804 w 952345"/>
                  <a:gd name="connsiteY1841" fmla="*/ 707989 h 742078"/>
                  <a:gd name="connsiteX1842" fmla="*/ 395890 w 952345"/>
                  <a:gd name="connsiteY1842" fmla="*/ 707410 h 742078"/>
                  <a:gd name="connsiteX1843" fmla="*/ 395462 w 952345"/>
                  <a:gd name="connsiteY1843" fmla="*/ 707144 h 742078"/>
                  <a:gd name="connsiteX1844" fmla="*/ 395011 w 952345"/>
                  <a:gd name="connsiteY1844" fmla="*/ 706866 h 742078"/>
                  <a:gd name="connsiteX1845" fmla="*/ 394432 w 952345"/>
                  <a:gd name="connsiteY1845" fmla="*/ 706461 h 742078"/>
                  <a:gd name="connsiteX1846" fmla="*/ 394016 w 952345"/>
                  <a:gd name="connsiteY1846" fmla="*/ 706172 h 742078"/>
                  <a:gd name="connsiteX1847" fmla="*/ 393646 w 952345"/>
                  <a:gd name="connsiteY1847" fmla="*/ 705906 h 742078"/>
                  <a:gd name="connsiteX1848" fmla="*/ 393252 w 952345"/>
                  <a:gd name="connsiteY1848" fmla="*/ 705663 h 742078"/>
                  <a:gd name="connsiteX1849" fmla="*/ 392813 w 952345"/>
                  <a:gd name="connsiteY1849" fmla="*/ 705409 h 742078"/>
                  <a:gd name="connsiteX1850" fmla="*/ 391332 w 952345"/>
                  <a:gd name="connsiteY1850" fmla="*/ 704495 h 742078"/>
                  <a:gd name="connsiteX1851" fmla="*/ 390394 w 952345"/>
                  <a:gd name="connsiteY1851" fmla="*/ 703789 h 742078"/>
                  <a:gd name="connsiteX1852" fmla="*/ 389527 w 952345"/>
                  <a:gd name="connsiteY1852" fmla="*/ 703164 h 742078"/>
                  <a:gd name="connsiteX1853" fmla="*/ 389099 w 952345"/>
                  <a:gd name="connsiteY1853" fmla="*/ 702840 h 742078"/>
                  <a:gd name="connsiteX1854" fmla="*/ 388671 w 952345"/>
                  <a:gd name="connsiteY1854" fmla="*/ 702528 h 742078"/>
                  <a:gd name="connsiteX1855" fmla="*/ 388243 w 952345"/>
                  <a:gd name="connsiteY1855" fmla="*/ 702204 h 742078"/>
                  <a:gd name="connsiteX1856" fmla="*/ 387814 w 952345"/>
                  <a:gd name="connsiteY1856" fmla="*/ 701880 h 742078"/>
                  <a:gd name="connsiteX1857" fmla="*/ 387410 w 952345"/>
                  <a:gd name="connsiteY1857" fmla="*/ 701591 h 742078"/>
                  <a:gd name="connsiteX1858" fmla="*/ 387016 w 952345"/>
                  <a:gd name="connsiteY1858" fmla="*/ 701336 h 742078"/>
                  <a:gd name="connsiteX1859" fmla="*/ 386657 w 952345"/>
                  <a:gd name="connsiteY1859" fmla="*/ 701093 h 742078"/>
                  <a:gd name="connsiteX1860" fmla="*/ 385743 w 952345"/>
                  <a:gd name="connsiteY1860" fmla="*/ 700607 h 742078"/>
                  <a:gd name="connsiteX1861" fmla="*/ 384702 w 952345"/>
                  <a:gd name="connsiteY1861" fmla="*/ 699948 h 742078"/>
                  <a:gd name="connsiteX1862" fmla="*/ 384737 w 952345"/>
                  <a:gd name="connsiteY1862" fmla="*/ 699971 h 742078"/>
                  <a:gd name="connsiteX1863" fmla="*/ 384297 w 952345"/>
                  <a:gd name="connsiteY1863" fmla="*/ 699705 h 742078"/>
                  <a:gd name="connsiteX1864" fmla="*/ 383846 w 952345"/>
                  <a:gd name="connsiteY1864" fmla="*/ 699427 h 742078"/>
                  <a:gd name="connsiteX1865" fmla="*/ 383256 w 952345"/>
                  <a:gd name="connsiteY1865" fmla="*/ 698987 h 742078"/>
                  <a:gd name="connsiteX1866" fmla="*/ 382828 w 952345"/>
                  <a:gd name="connsiteY1866" fmla="*/ 698664 h 742078"/>
                  <a:gd name="connsiteX1867" fmla="*/ 382423 w 952345"/>
                  <a:gd name="connsiteY1867" fmla="*/ 698351 h 742078"/>
                  <a:gd name="connsiteX1868" fmla="*/ 382053 w 952345"/>
                  <a:gd name="connsiteY1868" fmla="*/ 698085 h 742078"/>
                  <a:gd name="connsiteX1869" fmla="*/ 381625 w 952345"/>
                  <a:gd name="connsiteY1869" fmla="*/ 697807 h 742078"/>
                  <a:gd name="connsiteX1870" fmla="*/ 380167 w 952345"/>
                  <a:gd name="connsiteY1870" fmla="*/ 696882 h 742078"/>
                  <a:gd name="connsiteX1871" fmla="*/ 379762 w 952345"/>
                  <a:gd name="connsiteY1871" fmla="*/ 696593 h 742078"/>
                  <a:gd name="connsiteX1872" fmla="*/ 379357 w 952345"/>
                  <a:gd name="connsiteY1872" fmla="*/ 696315 h 742078"/>
                  <a:gd name="connsiteX1873" fmla="*/ 378952 w 952345"/>
                  <a:gd name="connsiteY1873" fmla="*/ 696049 h 742078"/>
                  <a:gd name="connsiteX1874" fmla="*/ 378524 w 952345"/>
                  <a:gd name="connsiteY1874" fmla="*/ 695771 h 742078"/>
                  <a:gd name="connsiteX1875" fmla="*/ 378073 w 952345"/>
                  <a:gd name="connsiteY1875" fmla="*/ 695493 h 742078"/>
                  <a:gd name="connsiteX1876" fmla="*/ 377159 w 952345"/>
                  <a:gd name="connsiteY1876" fmla="*/ 694880 h 742078"/>
                  <a:gd name="connsiteX1877" fmla="*/ 376812 w 952345"/>
                  <a:gd name="connsiteY1877" fmla="*/ 694672 h 742078"/>
                  <a:gd name="connsiteX1878" fmla="*/ 376407 w 952345"/>
                  <a:gd name="connsiteY1878" fmla="*/ 694475 h 742078"/>
                  <a:gd name="connsiteX1879" fmla="*/ 375886 w 952345"/>
                  <a:gd name="connsiteY1879" fmla="*/ 694105 h 742078"/>
                  <a:gd name="connsiteX1880" fmla="*/ 375516 w 952345"/>
                  <a:gd name="connsiteY1880" fmla="*/ 693746 h 742078"/>
                  <a:gd name="connsiteX1881" fmla="*/ 375261 w 952345"/>
                  <a:gd name="connsiteY1881" fmla="*/ 693422 h 742078"/>
                  <a:gd name="connsiteX1882" fmla="*/ 375053 w 952345"/>
                  <a:gd name="connsiteY1882" fmla="*/ 693099 h 742078"/>
                  <a:gd name="connsiteX1883" fmla="*/ 374984 w 952345"/>
                  <a:gd name="connsiteY1883" fmla="*/ 693018 h 742078"/>
                  <a:gd name="connsiteX1884" fmla="*/ 374313 w 952345"/>
                  <a:gd name="connsiteY1884" fmla="*/ 692589 h 742078"/>
                  <a:gd name="connsiteX1885" fmla="*/ 373271 w 952345"/>
                  <a:gd name="connsiteY1885" fmla="*/ 691953 h 742078"/>
                  <a:gd name="connsiteX1886" fmla="*/ 372855 w 952345"/>
                  <a:gd name="connsiteY1886" fmla="*/ 691629 h 742078"/>
                  <a:gd name="connsiteX1887" fmla="*/ 372450 w 952345"/>
                  <a:gd name="connsiteY1887" fmla="*/ 691340 h 742078"/>
                  <a:gd name="connsiteX1888" fmla="*/ 372080 w 952345"/>
                  <a:gd name="connsiteY1888" fmla="*/ 691085 h 742078"/>
                  <a:gd name="connsiteX1889" fmla="*/ 371756 w 952345"/>
                  <a:gd name="connsiteY1889" fmla="*/ 690889 h 742078"/>
                  <a:gd name="connsiteX1890" fmla="*/ 370842 w 952345"/>
                  <a:gd name="connsiteY1890" fmla="*/ 690461 h 742078"/>
                  <a:gd name="connsiteX1891" fmla="*/ 370205 w 952345"/>
                  <a:gd name="connsiteY1891" fmla="*/ 690067 h 742078"/>
                  <a:gd name="connsiteX1892" fmla="*/ 369569 w 952345"/>
                  <a:gd name="connsiteY1892" fmla="*/ 689523 h 742078"/>
                  <a:gd name="connsiteX1893" fmla="*/ 369315 w 952345"/>
                  <a:gd name="connsiteY1893" fmla="*/ 689269 h 742078"/>
                  <a:gd name="connsiteX1894" fmla="*/ 368597 w 952345"/>
                  <a:gd name="connsiteY1894" fmla="*/ 688876 h 742078"/>
                  <a:gd name="connsiteX1895" fmla="*/ 368065 w 952345"/>
                  <a:gd name="connsiteY1895" fmla="*/ 688528 h 742078"/>
                  <a:gd name="connsiteX1896" fmla="*/ 367660 w 952345"/>
                  <a:gd name="connsiteY1896" fmla="*/ 688274 h 742078"/>
                  <a:gd name="connsiteX1897" fmla="*/ 367024 w 952345"/>
                  <a:gd name="connsiteY1897" fmla="*/ 687881 h 742078"/>
                  <a:gd name="connsiteX1898" fmla="*/ 365728 w 952345"/>
                  <a:gd name="connsiteY1898" fmla="*/ 686862 h 742078"/>
                  <a:gd name="connsiteX1899" fmla="*/ 364559 w 952345"/>
                  <a:gd name="connsiteY1899" fmla="*/ 685867 h 742078"/>
                  <a:gd name="connsiteX1900" fmla="*/ 364282 w 952345"/>
                  <a:gd name="connsiteY1900" fmla="*/ 685694 h 742078"/>
                  <a:gd name="connsiteX1901" fmla="*/ 363356 w 952345"/>
                  <a:gd name="connsiteY1901" fmla="*/ 685208 h 742078"/>
                  <a:gd name="connsiteX1902" fmla="*/ 363009 w 952345"/>
                  <a:gd name="connsiteY1902" fmla="*/ 684953 h 742078"/>
                  <a:gd name="connsiteX1903" fmla="*/ 362604 w 952345"/>
                  <a:gd name="connsiteY1903" fmla="*/ 684606 h 742078"/>
                  <a:gd name="connsiteX1904" fmla="*/ 362199 w 952345"/>
                  <a:gd name="connsiteY1904" fmla="*/ 684155 h 742078"/>
                  <a:gd name="connsiteX1905" fmla="*/ 361968 w 952345"/>
                  <a:gd name="connsiteY1905" fmla="*/ 683982 h 742078"/>
                  <a:gd name="connsiteX1906" fmla="*/ 353082 w 952345"/>
                  <a:gd name="connsiteY1906" fmla="*/ 678150 h 742078"/>
                  <a:gd name="connsiteX1907" fmla="*/ 350873 w 952345"/>
                  <a:gd name="connsiteY1907" fmla="*/ 676681 h 742078"/>
                  <a:gd name="connsiteX1908" fmla="*/ 350444 w 952345"/>
                  <a:gd name="connsiteY1908" fmla="*/ 676415 h 742078"/>
                  <a:gd name="connsiteX1909" fmla="*/ 349079 w 952345"/>
                  <a:gd name="connsiteY1909" fmla="*/ 675593 h 742078"/>
                  <a:gd name="connsiteX1910" fmla="*/ 347702 w 952345"/>
                  <a:gd name="connsiteY1910" fmla="*/ 674726 h 742078"/>
                  <a:gd name="connsiteX1911" fmla="*/ 347274 w 952345"/>
                  <a:gd name="connsiteY1911" fmla="*/ 674471 h 742078"/>
                  <a:gd name="connsiteX1912" fmla="*/ 346835 w 952345"/>
                  <a:gd name="connsiteY1912" fmla="*/ 674205 h 742078"/>
                  <a:gd name="connsiteX1913" fmla="*/ 345874 w 952345"/>
                  <a:gd name="connsiteY1913" fmla="*/ 673638 h 742078"/>
                  <a:gd name="connsiteX1914" fmla="*/ 344914 w 952345"/>
                  <a:gd name="connsiteY1914" fmla="*/ 672932 h 742078"/>
                  <a:gd name="connsiteX1915" fmla="*/ 344486 w 952345"/>
                  <a:gd name="connsiteY1915" fmla="*/ 672655 h 742078"/>
                  <a:gd name="connsiteX1916" fmla="*/ 344000 w 952345"/>
                  <a:gd name="connsiteY1916" fmla="*/ 672296 h 742078"/>
                  <a:gd name="connsiteX1917" fmla="*/ 343595 w 952345"/>
                  <a:gd name="connsiteY1917" fmla="*/ 672018 h 742078"/>
                  <a:gd name="connsiteX1918" fmla="*/ 343167 w 952345"/>
                  <a:gd name="connsiteY1918" fmla="*/ 671729 h 742078"/>
                  <a:gd name="connsiteX1919" fmla="*/ 342727 w 952345"/>
                  <a:gd name="connsiteY1919" fmla="*/ 671440 h 742078"/>
                  <a:gd name="connsiteX1920" fmla="*/ 342323 w 952345"/>
                  <a:gd name="connsiteY1920" fmla="*/ 671174 h 742078"/>
                  <a:gd name="connsiteX1921" fmla="*/ 341906 w 952345"/>
                  <a:gd name="connsiteY1921" fmla="*/ 670908 h 742078"/>
                  <a:gd name="connsiteX1922" fmla="*/ 341501 w 952345"/>
                  <a:gd name="connsiteY1922" fmla="*/ 670676 h 742078"/>
                  <a:gd name="connsiteX1923" fmla="*/ 341038 w 952345"/>
                  <a:gd name="connsiteY1923" fmla="*/ 670422 h 742078"/>
                  <a:gd name="connsiteX1924" fmla="*/ 340448 w 952345"/>
                  <a:gd name="connsiteY1924" fmla="*/ 670028 h 742078"/>
                  <a:gd name="connsiteX1925" fmla="*/ 339557 w 952345"/>
                  <a:gd name="connsiteY1925" fmla="*/ 669392 h 742078"/>
                  <a:gd name="connsiteX1926" fmla="*/ 339141 w 952345"/>
                  <a:gd name="connsiteY1926" fmla="*/ 669126 h 742078"/>
                  <a:gd name="connsiteX1927" fmla="*/ 338736 w 952345"/>
                  <a:gd name="connsiteY1927" fmla="*/ 668860 h 742078"/>
                  <a:gd name="connsiteX1928" fmla="*/ 337845 w 952345"/>
                  <a:gd name="connsiteY1928" fmla="*/ 668351 h 742078"/>
                  <a:gd name="connsiteX1929" fmla="*/ 336410 w 952345"/>
                  <a:gd name="connsiteY1929" fmla="*/ 667437 h 742078"/>
                  <a:gd name="connsiteX1930" fmla="*/ 335473 w 952345"/>
                  <a:gd name="connsiteY1930" fmla="*/ 666754 h 742078"/>
                  <a:gd name="connsiteX1931" fmla="*/ 335045 w 952345"/>
                  <a:gd name="connsiteY1931" fmla="*/ 666442 h 742078"/>
                  <a:gd name="connsiteX1932" fmla="*/ 334617 w 952345"/>
                  <a:gd name="connsiteY1932" fmla="*/ 666153 h 742078"/>
                  <a:gd name="connsiteX1933" fmla="*/ 334212 w 952345"/>
                  <a:gd name="connsiteY1933" fmla="*/ 665887 h 742078"/>
                  <a:gd name="connsiteX1934" fmla="*/ 333819 w 952345"/>
                  <a:gd name="connsiteY1934" fmla="*/ 665644 h 742078"/>
                  <a:gd name="connsiteX1935" fmla="*/ 333379 w 952345"/>
                  <a:gd name="connsiteY1935" fmla="*/ 665377 h 742078"/>
                  <a:gd name="connsiteX1936" fmla="*/ 331493 w 952345"/>
                  <a:gd name="connsiteY1936" fmla="*/ 664255 h 742078"/>
                  <a:gd name="connsiteX1937" fmla="*/ 330545 w 952345"/>
                  <a:gd name="connsiteY1937" fmla="*/ 663584 h 742078"/>
                  <a:gd name="connsiteX1938" fmla="*/ 329654 w 952345"/>
                  <a:gd name="connsiteY1938" fmla="*/ 662994 h 742078"/>
                  <a:gd name="connsiteX1939" fmla="*/ 329237 w 952345"/>
                  <a:gd name="connsiteY1939" fmla="*/ 662716 h 742078"/>
                  <a:gd name="connsiteX1940" fmla="*/ 328798 w 952345"/>
                  <a:gd name="connsiteY1940" fmla="*/ 662439 h 742078"/>
                  <a:gd name="connsiteX1941" fmla="*/ 328370 w 952345"/>
                  <a:gd name="connsiteY1941" fmla="*/ 662161 h 742078"/>
                  <a:gd name="connsiteX1942" fmla="*/ 327965 w 952345"/>
                  <a:gd name="connsiteY1942" fmla="*/ 661918 h 742078"/>
                  <a:gd name="connsiteX1943" fmla="*/ 325304 w 952345"/>
                  <a:gd name="connsiteY1943" fmla="*/ 660449 h 742078"/>
                  <a:gd name="connsiteX1944" fmla="*/ 324968 w 952345"/>
                  <a:gd name="connsiteY1944" fmla="*/ 660333 h 742078"/>
                  <a:gd name="connsiteX1945" fmla="*/ 321451 w 952345"/>
                  <a:gd name="connsiteY1945" fmla="*/ 659153 h 742078"/>
                  <a:gd name="connsiteX1946" fmla="*/ 320907 w 952345"/>
                  <a:gd name="connsiteY1946" fmla="*/ 658875 h 742078"/>
                  <a:gd name="connsiteX1947" fmla="*/ 320479 w 952345"/>
                  <a:gd name="connsiteY1947" fmla="*/ 658563 h 742078"/>
                  <a:gd name="connsiteX1948" fmla="*/ 318732 w 952345"/>
                  <a:gd name="connsiteY1948" fmla="*/ 657117 h 742078"/>
                  <a:gd name="connsiteX1949" fmla="*/ 318454 w 952345"/>
                  <a:gd name="connsiteY1949" fmla="*/ 656839 h 742078"/>
                  <a:gd name="connsiteX1950" fmla="*/ 318119 w 952345"/>
                  <a:gd name="connsiteY1950" fmla="*/ 656423 h 742078"/>
                  <a:gd name="connsiteX1951" fmla="*/ 316511 w 952345"/>
                  <a:gd name="connsiteY1951" fmla="*/ 654224 h 742078"/>
                  <a:gd name="connsiteX1952" fmla="*/ 316395 w 952345"/>
                  <a:gd name="connsiteY1952" fmla="*/ 654085 h 742078"/>
                  <a:gd name="connsiteX1953" fmla="*/ 313965 w 952345"/>
                  <a:gd name="connsiteY1953" fmla="*/ 652454 h 742078"/>
                  <a:gd name="connsiteX1954" fmla="*/ 313329 w 952345"/>
                  <a:gd name="connsiteY1954" fmla="*/ 651887 h 742078"/>
                  <a:gd name="connsiteX1955" fmla="*/ 311906 w 952345"/>
                  <a:gd name="connsiteY1955" fmla="*/ 650499 h 742078"/>
                  <a:gd name="connsiteX1956" fmla="*/ 311802 w 952345"/>
                  <a:gd name="connsiteY1956" fmla="*/ 650429 h 742078"/>
                  <a:gd name="connsiteX1957" fmla="*/ 309488 w 952345"/>
                  <a:gd name="connsiteY1957" fmla="*/ 649515 h 742078"/>
                  <a:gd name="connsiteX1958" fmla="*/ 308423 w 952345"/>
                  <a:gd name="connsiteY1958" fmla="*/ 649053 h 742078"/>
                  <a:gd name="connsiteX1959" fmla="*/ 307428 w 952345"/>
                  <a:gd name="connsiteY1959" fmla="*/ 648625 h 742078"/>
                  <a:gd name="connsiteX1960" fmla="*/ 306306 w 952345"/>
                  <a:gd name="connsiteY1960" fmla="*/ 648023 h 742078"/>
                  <a:gd name="connsiteX1961" fmla="*/ 305797 w 952345"/>
                  <a:gd name="connsiteY1961" fmla="*/ 647618 h 742078"/>
                  <a:gd name="connsiteX1962" fmla="*/ 305589 w 952345"/>
                  <a:gd name="connsiteY1962" fmla="*/ 647502 h 742078"/>
                  <a:gd name="connsiteX1963" fmla="*/ 305196 w 952345"/>
                  <a:gd name="connsiteY1963" fmla="*/ 647352 h 742078"/>
                  <a:gd name="connsiteX1964" fmla="*/ 304825 w 952345"/>
                  <a:gd name="connsiteY1964" fmla="*/ 647144 h 742078"/>
                  <a:gd name="connsiteX1965" fmla="*/ 304652 w 952345"/>
                  <a:gd name="connsiteY1965" fmla="*/ 647121 h 742078"/>
                  <a:gd name="connsiteX1966" fmla="*/ 304119 w 952345"/>
                  <a:gd name="connsiteY1966" fmla="*/ 647028 h 742078"/>
                  <a:gd name="connsiteX1967" fmla="*/ 303286 w 952345"/>
                  <a:gd name="connsiteY1967" fmla="*/ 646773 h 742078"/>
                  <a:gd name="connsiteX1968" fmla="*/ 302419 w 952345"/>
                  <a:gd name="connsiteY1968" fmla="*/ 646183 h 742078"/>
                  <a:gd name="connsiteX1969" fmla="*/ 302164 w 952345"/>
                  <a:gd name="connsiteY1969" fmla="*/ 645871 h 742078"/>
                  <a:gd name="connsiteX1970" fmla="*/ 302153 w 952345"/>
                  <a:gd name="connsiteY1970" fmla="*/ 645859 h 742078"/>
                  <a:gd name="connsiteX1971" fmla="*/ 302060 w 952345"/>
                  <a:gd name="connsiteY1971" fmla="*/ 645836 h 742078"/>
                  <a:gd name="connsiteX1972" fmla="*/ 301620 w 952345"/>
                  <a:gd name="connsiteY1972" fmla="*/ 645697 h 742078"/>
                  <a:gd name="connsiteX1973" fmla="*/ 301678 w 952345"/>
                  <a:gd name="connsiteY1973" fmla="*/ 645709 h 742078"/>
                  <a:gd name="connsiteX1974" fmla="*/ 300892 w 952345"/>
                  <a:gd name="connsiteY1974" fmla="*/ 645466 h 742078"/>
                  <a:gd name="connsiteX1975" fmla="*/ 298971 w 952345"/>
                  <a:gd name="connsiteY1975" fmla="*/ 644598 h 742078"/>
                  <a:gd name="connsiteX1976" fmla="*/ 298531 w 952345"/>
                  <a:gd name="connsiteY1976" fmla="*/ 644425 h 742078"/>
                  <a:gd name="connsiteX1977" fmla="*/ 298069 w 952345"/>
                  <a:gd name="connsiteY1977" fmla="*/ 644263 h 742078"/>
                  <a:gd name="connsiteX1978" fmla="*/ 297583 w 952345"/>
                  <a:gd name="connsiteY1978" fmla="*/ 644089 h 742078"/>
                  <a:gd name="connsiteX1979" fmla="*/ 297166 w 952345"/>
                  <a:gd name="connsiteY1979" fmla="*/ 643939 h 742078"/>
                  <a:gd name="connsiteX1980" fmla="*/ 296750 w 952345"/>
                  <a:gd name="connsiteY1980" fmla="*/ 643846 h 742078"/>
                  <a:gd name="connsiteX1981" fmla="*/ 295188 w 952345"/>
                  <a:gd name="connsiteY1981" fmla="*/ 643511 h 742078"/>
                  <a:gd name="connsiteX1982" fmla="*/ 294019 w 952345"/>
                  <a:gd name="connsiteY1982" fmla="*/ 643175 h 742078"/>
                  <a:gd name="connsiteX1983" fmla="*/ 292839 w 952345"/>
                  <a:gd name="connsiteY1983" fmla="*/ 642724 h 742078"/>
                  <a:gd name="connsiteX1984" fmla="*/ 291786 w 952345"/>
                  <a:gd name="connsiteY1984" fmla="*/ 642238 h 742078"/>
                  <a:gd name="connsiteX1985" fmla="*/ 291092 w 952345"/>
                  <a:gd name="connsiteY1985" fmla="*/ 641949 h 742078"/>
                  <a:gd name="connsiteX1986" fmla="*/ 291011 w 952345"/>
                  <a:gd name="connsiteY1986" fmla="*/ 641937 h 742078"/>
                  <a:gd name="connsiteX1987" fmla="*/ 290641 w 952345"/>
                  <a:gd name="connsiteY1987" fmla="*/ 641949 h 742078"/>
                  <a:gd name="connsiteX1988" fmla="*/ 290120 w 952345"/>
                  <a:gd name="connsiteY1988" fmla="*/ 641960 h 742078"/>
                  <a:gd name="connsiteX1989" fmla="*/ 289588 w 952345"/>
                  <a:gd name="connsiteY1989" fmla="*/ 641972 h 742078"/>
                  <a:gd name="connsiteX1990" fmla="*/ 288466 w 952345"/>
                  <a:gd name="connsiteY1990" fmla="*/ 641995 h 742078"/>
                  <a:gd name="connsiteX1991" fmla="*/ 287945 w 952345"/>
                  <a:gd name="connsiteY1991" fmla="*/ 641995 h 742078"/>
                  <a:gd name="connsiteX1992" fmla="*/ 287436 w 952345"/>
                  <a:gd name="connsiteY1992" fmla="*/ 642007 h 742078"/>
                  <a:gd name="connsiteX1993" fmla="*/ 286939 w 952345"/>
                  <a:gd name="connsiteY1993" fmla="*/ 642018 h 742078"/>
                  <a:gd name="connsiteX1994" fmla="*/ 286418 w 952345"/>
                  <a:gd name="connsiteY1994" fmla="*/ 642041 h 742078"/>
                  <a:gd name="connsiteX1995" fmla="*/ 284775 w 952345"/>
                  <a:gd name="connsiteY1995" fmla="*/ 642146 h 742078"/>
                  <a:gd name="connsiteX1996" fmla="*/ 284266 w 952345"/>
                  <a:gd name="connsiteY1996" fmla="*/ 642169 h 742078"/>
                  <a:gd name="connsiteX1997" fmla="*/ 283178 w 952345"/>
                  <a:gd name="connsiteY1997" fmla="*/ 642227 h 742078"/>
                  <a:gd name="connsiteX1998" fmla="*/ 278319 w 952345"/>
                  <a:gd name="connsiteY1998" fmla="*/ 642389 h 742078"/>
                  <a:gd name="connsiteX1999" fmla="*/ 277451 w 952345"/>
                  <a:gd name="connsiteY1999" fmla="*/ 642227 h 742078"/>
                  <a:gd name="connsiteX2000" fmla="*/ 277047 w 952345"/>
                  <a:gd name="connsiteY2000" fmla="*/ 642053 h 742078"/>
                  <a:gd name="connsiteX2001" fmla="*/ 275959 w 952345"/>
                  <a:gd name="connsiteY2001" fmla="*/ 640919 h 742078"/>
                  <a:gd name="connsiteX2002" fmla="*/ 274085 w 952345"/>
                  <a:gd name="connsiteY2002" fmla="*/ 635886 h 742078"/>
                  <a:gd name="connsiteX2003" fmla="*/ 273900 w 952345"/>
                  <a:gd name="connsiteY2003" fmla="*/ 635401 h 742078"/>
                  <a:gd name="connsiteX2004" fmla="*/ 273714 w 952345"/>
                  <a:gd name="connsiteY2004" fmla="*/ 634915 h 742078"/>
                  <a:gd name="connsiteX2005" fmla="*/ 270325 w 952345"/>
                  <a:gd name="connsiteY2005" fmla="*/ 626446 h 742078"/>
                  <a:gd name="connsiteX2006" fmla="*/ 270128 w 952345"/>
                  <a:gd name="connsiteY2006" fmla="*/ 625821 h 742078"/>
                  <a:gd name="connsiteX2007" fmla="*/ 270591 w 952345"/>
                  <a:gd name="connsiteY2007" fmla="*/ 623819 h 742078"/>
                  <a:gd name="connsiteX2008" fmla="*/ 272222 w 952345"/>
                  <a:gd name="connsiteY2008" fmla="*/ 622142 h 742078"/>
                  <a:gd name="connsiteX2009" fmla="*/ 269064 w 952345"/>
                  <a:gd name="connsiteY2009" fmla="*/ 612365 h 742078"/>
                  <a:gd name="connsiteX2010" fmla="*/ 268890 w 952345"/>
                  <a:gd name="connsiteY2010" fmla="*/ 611833 h 742078"/>
                  <a:gd name="connsiteX2011" fmla="*/ 269214 w 952345"/>
                  <a:gd name="connsiteY2011" fmla="*/ 610051 h 742078"/>
                  <a:gd name="connsiteX2012" fmla="*/ 270834 w 952345"/>
                  <a:gd name="connsiteY2012" fmla="*/ 609253 h 742078"/>
                  <a:gd name="connsiteX2013" fmla="*/ 289519 w 952345"/>
                  <a:gd name="connsiteY2013" fmla="*/ 609415 h 742078"/>
                  <a:gd name="connsiteX2014" fmla="*/ 291289 w 952345"/>
                  <a:gd name="connsiteY2014" fmla="*/ 607598 h 742078"/>
                  <a:gd name="connsiteX2015" fmla="*/ 292076 w 952345"/>
                  <a:gd name="connsiteY2015" fmla="*/ 602450 h 742078"/>
                  <a:gd name="connsiteX2016" fmla="*/ 292087 w 952345"/>
                  <a:gd name="connsiteY2016" fmla="*/ 602091 h 742078"/>
                  <a:gd name="connsiteX2017" fmla="*/ 291844 w 952345"/>
                  <a:gd name="connsiteY2017" fmla="*/ 588751 h 742078"/>
                  <a:gd name="connsiteX2018" fmla="*/ 291844 w 952345"/>
                  <a:gd name="connsiteY2018" fmla="*/ 587028 h 742078"/>
                  <a:gd name="connsiteX2019" fmla="*/ 292018 w 952345"/>
                  <a:gd name="connsiteY2019" fmla="*/ 586322 h 742078"/>
                  <a:gd name="connsiteX2020" fmla="*/ 292191 w 952345"/>
                  <a:gd name="connsiteY2020" fmla="*/ 585905 h 742078"/>
                  <a:gd name="connsiteX2021" fmla="*/ 291867 w 952345"/>
                  <a:gd name="connsiteY2021" fmla="*/ 583163 h 742078"/>
                  <a:gd name="connsiteX2022" fmla="*/ 291833 w 952345"/>
                  <a:gd name="connsiteY2022" fmla="*/ 582492 h 742078"/>
                  <a:gd name="connsiteX2023" fmla="*/ 291891 w 952345"/>
                  <a:gd name="connsiteY2023" fmla="*/ 581914 h 742078"/>
                  <a:gd name="connsiteX2024" fmla="*/ 292400 w 952345"/>
                  <a:gd name="connsiteY2024" fmla="*/ 579831 h 742078"/>
                  <a:gd name="connsiteX2025" fmla="*/ 292504 w 952345"/>
                  <a:gd name="connsiteY2025" fmla="*/ 579368 h 742078"/>
                  <a:gd name="connsiteX2026" fmla="*/ 292608 w 952345"/>
                  <a:gd name="connsiteY2026" fmla="*/ 578871 h 742078"/>
                  <a:gd name="connsiteX2027" fmla="*/ 292978 w 952345"/>
                  <a:gd name="connsiteY2027" fmla="*/ 576800 h 742078"/>
                  <a:gd name="connsiteX2028" fmla="*/ 293846 w 952345"/>
                  <a:gd name="connsiteY2028" fmla="*/ 573040 h 742078"/>
                  <a:gd name="connsiteX2029" fmla="*/ 294251 w 952345"/>
                  <a:gd name="connsiteY2029" fmla="*/ 571409 h 742078"/>
                  <a:gd name="connsiteX2030" fmla="*/ 295223 w 952345"/>
                  <a:gd name="connsiteY2030" fmla="*/ 568262 h 742078"/>
                  <a:gd name="connsiteX2031" fmla="*/ 295466 w 952345"/>
                  <a:gd name="connsiteY2031" fmla="*/ 567637 h 742078"/>
                  <a:gd name="connsiteX2032" fmla="*/ 295755 w 952345"/>
                  <a:gd name="connsiteY2032" fmla="*/ 567105 h 742078"/>
                  <a:gd name="connsiteX2033" fmla="*/ 298103 w 952345"/>
                  <a:gd name="connsiteY2033" fmla="*/ 564178 h 742078"/>
                  <a:gd name="connsiteX2034" fmla="*/ 298416 w 952345"/>
                  <a:gd name="connsiteY2034" fmla="*/ 563807 h 742078"/>
                  <a:gd name="connsiteX2035" fmla="*/ 298647 w 952345"/>
                  <a:gd name="connsiteY2035" fmla="*/ 563483 h 742078"/>
                  <a:gd name="connsiteX2036" fmla="*/ 301470 w 952345"/>
                  <a:gd name="connsiteY2036" fmla="*/ 558451 h 742078"/>
                  <a:gd name="connsiteX2037" fmla="*/ 302916 w 952345"/>
                  <a:gd name="connsiteY2037" fmla="*/ 557444 h 742078"/>
                  <a:gd name="connsiteX2038" fmla="*/ 303402 w 952345"/>
                  <a:gd name="connsiteY2038" fmla="*/ 557375 h 742078"/>
                  <a:gd name="connsiteX2039" fmla="*/ 303830 w 952345"/>
                  <a:gd name="connsiteY2039" fmla="*/ 557352 h 742078"/>
                  <a:gd name="connsiteX2040" fmla="*/ 306653 w 952345"/>
                  <a:gd name="connsiteY2040" fmla="*/ 557537 h 742078"/>
                  <a:gd name="connsiteX2041" fmla="*/ 306734 w 952345"/>
                  <a:gd name="connsiteY2041" fmla="*/ 557514 h 742078"/>
                  <a:gd name="connsiteX2042" fmla="*/ 307232 w 952345"/>
                  <a:gd name="connsiteY2042" fmla="*/ 557340 h 742078"/>
                  <a:gd name="connsiteX2043" fmla="*/ 308377 w 952345"/>
                  <a:gd name="connsiteY2043" fmla="*/ 556981 h 742078"/>
                  <a:gd name="connsiteX2044" fmla="*/ 308956 w 952345"/>
                  <a:gd name="connsiteY2044" fmla="*/ 556900 h 742078"/>
                  <a:gd name="connsiteX2045" fmla="*/ 309742 w 952345"/>
                  <a:gd name="connsiteY2045" fmla="*/ 556923 h 742078"/>
                  <a:gd name="connsiteX2046" fmla="*/ 311351 w 952345"/>
                  <a:gd name="connsiteY2046" fmla="*/ 557132 h 742078"/>
                  <a:gd name="connsiteX2047" fmla="*/ 314578 w 952345"/>
                  <a:gd name="connsiteY2047" fmla="*/ 557641 h 742078"/>
                  <a:gd name="connsiteX2048" fmla="*/ 317656 w 952345"/>
                  <a:gd name="connsiteY2048" fmla="*/ 558185 h 742078"/>
                  <a:gd name="connsiteX2049" fmla="*/ 318015 w 952345"/>
                  <a:gd name="connsiteY2049" fmla="*/ 558208 h 742078"/>
                  <a:gd name="connsiteX2050" fmla="*/ 320595 w 952345"/>
                  <a:gd name="connsiteY2050" fmla="*/ 558208 h 742078"/>
                  <a:gd name="connsiteX2051" fmla="*/ 321034 w 952345"/>
                  <a:gd name="connsiteY2051" fmla="*/ 558196 h 742078"/>
                  <a:gd name="connsiteX2052" fmla="*/ 323163 w 952345"/>
                  <a:gd name="connsiteY2052" fmla="*/ 558023 h 742078"/>
                  <a:gd name="connsiteX2053" fmla="*/ 323684 w 952345"/>
                  <a:gd name="connsiteY2053" fmla="*/ 557988 h 742078"/>
                  <a:gd name="connsiteX2054" fmla="*/ 324170 w 952345"/>
                  <a:gd name="connsiteY2054" fmla="*/ 557953 h 742078"/>
                  <a:gd name="connsiteX2055" fmla="*/ 327305 w 952345"/>
                  <a:gd name="connsiteY2055" fmla="*/ 557525 h 742078"/>
                  <a:gd name="connsiteX2056" fmla="*/ 328173 w 952345"/>
                  <a:gd name="connsiteY2056" fmla="*/ 556600 h 742078"/>
                  <a:gd name="connsiteX2057" fmla="*/ 328763 w 952345"/>
                  <a:gd name="connsiteY2057" fmla="*/ 556079 h 742078"/>
                  <a:gd name="connsiteX2058" fmla="*/ 329793 w 952345"/>
                  <a:gd name="connsiteY2058" fmla="*/ 555651 h 742078"/>
                  <a:gd name="connsiteX2059" fmla="*/ 331401 w 952345"/>
                  <a:gd name="connsiteY2059" fmla="*/ 555454 h 742078"/>
                  <a:gd name="connsiteX2060" fmla="*/ 332199 w 952345"/>
                  <a:gd name="connsiteY2060" fmla="*/ 555454 h 742078"/>
                  <a:gd name="connsiteX2061" fmla="*/ 333217 w 952345"/>
                  <a:gd name="connsiteY2061" fmla="*/ 555767 h 742078"/>
                  <a:gd name="connsiteX2062" fmla="*/ 334941 w 952345"/>
                  <a:gd name="connsiteY2062" fmla="*/ 556854 h 742078"/>
                  <a:gd name="connsiteX2063" fmla="*/ 334999 w 952345"/>
                  <a:gd name="connsiteY2063" fmla="*/ 556877 h 742078"/>
                  <a:gd name="connsiteX2064" fmla="*/ 336781 w 952345"/>
                  <a:gd name="connsiteY2064" fmla="*/ 557051 h 742078"/>
                  <a:gd name="connsiteX2065" fmla="*/ 337301 w 952345"/>
                  <a:gd name="connsiteY2065" fmla="*/ 557109 h 742078"/>
                  <a:gd name="connsiteX2066" fmla="*/ 339974 w 952345"/>
                  <a:gd name="connsiteY2066" fmla="*/ 557352 h 742078"/>
                  <a:gd name="connsiteX2067" fmla="*/ 340842 w 952345"/>
                  <a:gd name="connsiteY2067" fmla="*/ 557560 h 742078"/>
                  <a:gd name="connsiteX2068" fmla="*/ 341559 w 952345"/>
                  <a:gd name="connsiteY2068" fmla="*/ 557953 h 742078"/>
                  <a:gd name="connsiteX2069" fmla="*/ 343931 w 952345"/>
                  <a:gd name="connsiteY2069" fmla="*/ 559932 h 742078"/>
                  <a:gd name="connsiteX2070" fmla="*/ 344255 w 952345"/>
                  <a:gd name="connsiteY2070" fmla="*/ 560128 h 742078"/>
                  <a:gd name="connsiteX2071" fmla="*/ 345956 w 952345"/>
                  <a:gd name="connsiteY2071" fmla="*/ 561135 h 742078"/>
                  <a:gd name="connsiteX2072" fmla="*/ 346106 w 952345"/>
                  <a:gd name="connsiteY2072" fmla="*/ 561204 h 742078"/>
                  <a:gd name="connsiteX2073" fmla="*/ 347471 w 952345"/>
                  <a:gd name="connsiteY2073" fmla="*/ 561436 h 742078"/>
                  <a:gd name="connsiteX2074" fmla="*/ 347992 w 952345"/>
                  <a:gd name="connsiteY2074" fmla="*/ 561528 h 742078"/>
                  <a:gd name="connsiteX2075" fmla="*/ 348131 w 952345"/>
                  <a:gd name="connsiteY2075" fmla="*/ 561551 h 742078"/>
                  <a:gd name="connsiteX2076" fmla="*/ 352770 w 952345"/>
                  <a:gd name="connsiteY2076" fmla="*/ 560487 h 742078"/>
                  <a:gd name="connsiteX2077" fmla="*/ 353001 w 952345"/>
                  <a:gd name="connsiteY2077" fmla="*/ 560383 h 742078"/>
                  <a:gd name="connsiteX2078" fmla="*/ 357641 w 952345"/>
                  <a:gd name="connsiteY2078" fmla="*/ 557826 h 742078"/>
                  <a:gd name="connsiteX2079" fmla="*/ 358312 w 952345"/>
                  <a:gd name="connsiteY2079" fmla="*/ 557537 h 742078"/>
                  <a:gd name="connsiteX2080" fmla="*/ 360360 w 952345"/>
                  <a:gd name="connsiteY2080" fmla="*/ 556761 h 742078"/>
                  <a:gd name="connsiteX2081" fmla="*/ 360637 w 952345"/>
                  <a:gd name="connsiteY2081" fmla="*/ 556646 h 742078"/>
                  <a:gd name="connsiteX2082" fmla="*/ 363183 w 952345"/>
                  <a:gd name="connsiteY2082" fmla="*/ 554968 h 742078"/>
                  <a:gd name="connsiteX2083" fmla="*/ 363969 w 952345"/>
                  <a:gd name="connsiteY2083" fmla="*/ 554575 h 742078"/>
                  <a:gd name="connsiteX2084" fmla="*/ 367602 w 952345"/>
                  <a:gd name="connsiteY2084" fmla="*/ 553140 h 742078"/>
                  <a:gd name="connsiteX2085" fmla="*/ 369326 w 952345"/>
                  <a:gd name="connsiteY2085" fmla="*/ 552596 h 742078"/>
                  <a:gd name="connsiteX2086" fmla="*/ 370183 w 952345"/>
                  <a:gd name="connsiteY2086" fmla="*/ 551879 h 742078"/>
                  <a:gd name="connsiteX2087" fmla="*/ 370773 w 952345"/>
                  <a:gd name="connsiteY2087" fmla="*/ 551613 h 742078"/>
                  <a:gd name="connsiteX2088" fmla="*/ 374891 w 952345"/>
                  <a:gd name="connsiteY2088" fmla="*/ 550097 h 742078"/>
                  <a:gd name="connsiteX2089" fmla="*/ 375528 w 952345"/>
                  <a:gd name="connsiteY2089" fmla="*/ 548697 h 742078"/>
                  <a:gd name="connsiteX2090" fmla="*/ 376395 w 952345"/>
                  <a:gd name="connsiteY2090" fmla="*/ 547217 h 742078"/>
                  <a:gd name="connsiteX2091" fmla="*/ 377275 w 952345"/>
                  <a:gd name="connsiteY2091" fmla="*/ 546395 h 742078"/>
                  <a:gd name="connsiteX2092" fmla="*/ 378015 w 952345"/>
                  <a:gd name="connsiteY2092" fmla="*/ 546083 h 742078"/>
                  <a:gd name="connsiteX2093" fmla="*/ 380607 w 952345"/>
                  <a:gd name="connsiteY2093" fmla="*/ 545296 h 742078"/>
                  <a:gd name="connsiteX2094" fmla="*/ 381289 w 952345"/>
                  <a:gd name="connsiteY2094" fmla="*/ 545227 h 742078"/>
                  <a:gd name="connsiteX2095" fmla="*/ 383962 w 952345"/>
                  <a:gd name="connsiteY2095" fmla="*/ 545400 h 742078"/>
                  <a:gd name="connsiteX2096" fmla="*/ 384506 w 952345"/>
                  <a:gd name="connsiteY2096" fmla="*/ 545516 h 742078"/>
                  <a:gd name="connsiteX2097" fmla="*/ 385200 w 952345"/>
                  <a:gd name="connsiteY2097" fmla="*/ 545770 h 742078"/>
                  <a:gd name="connsiteX2098" fmla="*/ 387618 w 952345"/>
                  <a:gd name="connsiteY2098" fmla="*/ 546950 h 742078"/>
                  <a:gd name="connsiteX2099" fmla="*/ 388486 w 952345"/>
                  <a:gd name="connsiteY2099" fmla="*/ 547529 h 742078"/>
                  <a:gd name="connsiteX2100" fmla="*/ 389446 w 952345"/>
                  <a:gd name="connsiteY2100" fmla="*/ 548362 h 742078"/>
                  <a:gd name="connsiteX2101" fmla="*/ 390869 w 952345"/>
                  <a:gd name="connsiteY2101" fmla="*/ 547992 h 742078"/>
                  <a:gd name="connsiteX2102" fmla="*/ 391355 w 952345"/>
                  <a:gd name="connsiteY2102" fmla="*/ 547922 h 742078"/>
                  <a:gd name="connsiteX2103" fmla="*/ 391864 w 952345"/>
                  <a:gd name="connsiteY2103" fmla="*/ 547922 h 742078"/>
                  <a:gd name="connsiteX2104" fmla="*/ 392720 w 952345"/>
                  <a:gd name="connsiteY2104" fmla="*/ 548096 h 742078"/>
                  <a:gd name="connsiteX2105" fmla="*/ 394583 w 952345"/>
                  <a:gd name="connsiteY2105" fmla="*/ 548952 h 742078"/>
                  <a:gd name="connsiteX2106" fmla="*/ 396006 w 952345"/>
                  <a:gd name="connsiteY2106" fmla="*/ 549438 h 742078"/>
                  <a:gd name="connsiteX2107" fmla="*/ 396770 w 952345"/>
                  <a:gd name="connsiteY2107" fmla="*/ 549808 h 742078"/>
                  <a:gd name="connsiteX2108" fmla="*/ 397302 w 952345"/>
                  <a:gd name="connsiteY2108" fmla="*/ 550225 h 742078"/>
                  <a:gd name="connsiteX2109" fmla="*/ 398702 w 952345"/>
                  <a:gd name="connsiteY2109" fmla="*/ 551752 h 742078"/>
                  <a:gd name="connsiteX2110" fmla="*/ 398875 w 952345"/>
                  <a:gd name="connsiteY2110" fmla="*/ 551914 h 742078"/>
                  <a:gd name="connsiteX2111" fmla="*/ 400842 w 952345"/>
                  <a:gd name="connsiteY2111" fmla="*/ 553082 h 742078"/>
                  <a:gd name="connsiteX2112" fmla="*/ 403156 w 952345"/>
                  <a:gd name="connsiteY2112" fmla="*/ 553105 h 742078"/>
                  <a:gd name="connsiteX2113" fmla="*/ 403573 w 952345"/>
                  <a:gd name="connsiteY2113" fmla="*/ 552828 h 742078"/>
                  <a:gd name="connsiteX2114" fmla="*/ 403596 w 952345"/>
                  <a:gd name="connsiteY2114" fmla="*/ 552666 h 742078"/>
                  <a:gd name="connsiteX2115" fmla="*/ 403735 w 952345"/>
                  <a:gd name="connsiteY2115" fmla="*/ 551092 h 742078"/>
                  <a:gd name="connsiteX2116" fmla="*/ 403792 w 952345"/>
                  <a:gd name="connsiteY2116" fmla="*/ 550572 h 742078"/>
                  <a:gd name="connsiteX2117" fmla="*/ 403827 w 952345"/>
                  <a:gd name="connsiteY2117" fmla="*/ 550109 h 742078"/>
                  <a:gd name="connsiteX2118" fmla="*/ 403850 w 952345"/>
                  <a:gd name="connsiteY2118" fmla="*/ 548073 h 742078"/>
                  <a:gd name="connsiteX2119" fmla="*/ 403850 w 952345"/>
                  <a:gd name="connsiteY2119" fmla="*/ 547714 h 742078"/>
                  <a:gd name="connsiteX2120" fmla="*/ 403607 w 952345"/>
                  <a:gd name="connsiteY2120" fmla="*/ 546268 h 742078"/>
                  <a:gd name="connsiteX2121" fmla="*/ 403526 w 952345"/>
                  <a:gd name="connsiteY2121" fmla="*/ 545782 h 742078"/>
                  <a:gd name="connsiteX2122" fmla="*/ 403434 w 952345"/>
                  <a:gd name="connsiteY2122" fmla="*/ 545284 h 742078"/>
                  <a:gd name="connsiteX2123" fmla="*/ 403017 w 952345"/>
                  <a:gd name="connsiteY2123" fmla="*/ 543167 h 742078"/>
                  <a:gd name="connsiteX2124" fmla="*/ 402994 w 952345"/>
                  <a:gd name="connsiteY2124" fmla="*/ 542461 h 742078"/>
                  <a:gd name="connsiteX2125" fmla="*/ 403075 w 952345"/>
                  <a:gd name="connsiteY2125" fmla="*/ 541941 h 742078"/>
                  <a:gd name="connsiteX2126" fmla="*/ 403584 w 952345"/>
                  <a:gd name="connsiteY2126" fmla="*/ 539662 h 742078"/>
                  <a:gd name="connsiteX2127" fmla="*/ 403954 w 952345"/>
                  <a:gd name="connsiteY2127" fmla="*/ 538909 h 742078"/>
                  <a:gd name="connsiteX2128" fmla="*/ 405586 w 952345"/>
                  <a:gd name="connsiteY2128" fmla="*/ 536839 h 742078"/>
                  <a:gd name="connsiteX2129" fmla="*/ 405829 w 952345"/>
                  <a:gd name="connsiteY2129" fmla="*/ 536515 h 742078"/>
                  <a:gd name="connsiteX2130" fmla="*/ 406870 w 952345"/>
                  <a:gd name="connsiteY2130" fmla="*/ 534744 h 742078"/>
                  <a:gd name="connsiteX2131" fmla="*/ 407136 w 952345"/>
                  <a:gd name="connsiteY2131" fmla="*/ 534293 h 742078"/>
                  <a:gd name="connsiteX2132" fmla="*/ 407228 w 952345"/>
                  <a:gd name="connsiteY2132" fmla="*/ 534131 h 742078"/>
                  <a:gd name="connsiteX2133" fmla="*/ 407553 w 952345"/>
                  <a:gd name="connsiteY2133" fmla="*/ 532361 h 742078"/>
                  <a:gd name="connsiteX2134" fmla="*/ 407796 w 952345"/>
                  <a:gd name="connsiteY2134" fmla="*/ 531227 h 742078"/>
                  <a:gd name="connsiteX2135" fmla="*/ 408339 w 952345"/>
                  <a:gd name="connsiteY2135" fmla="*/ 529179 h 742078"/>
                  <a:gd name="connsiteX2136" fmla="*/ 408409 w 952345"/>
                  <a:gd name="connsiteY2136" fmla="*/ 528832 h 742078"/>
                  <a:gd name="connsiteX2137" fmla="*/ 408617 w 952345"/>
                  <a:gd name="connsiteY2137" fmla="*/ 525824 h 742078"/>
                  <a:gd name="connsiteX2138" fmla="*/ 408605 w 952345"/>
                  <a:gd name="connsiteY2138" fmla="*/ 525431 h 742078"/>
                  <a:gd name="connsiteX2139" fmla="*/ 408490 w 952345"/>
                  <a:gd name="connsiteY2139" fmla="*/ 522862 h 742078"/>
                  <a:gd name="connsiteX2140" fmla="*/ 408432 w 952345"/>
                  <a:gd name="connsiteY2140" fmla="*/ 522492 h 742078"/>
                  <a:gd name="connsiteX2141" fmla="*/ 407900 w 952345"/>
                  <a:gd name="connsiteY2141" fmla="*/ 519901 h 742078"/>
                  <a:gd name="connsiteX2142" fmla="*/ 407807 w 952345"/>
                  <a:gd name="connsiteY2142" fmla="*/ 519195 h 742078"/>
                  <a:gd name="connsiteX2143" fmla="*/ 407784 w 952345"/>
                  <a:gd name="connsiteY2143" fmla="*/ 518003 h 742078"/>
                  <a:gd name="connsiteX2144" fmla="*/ 407761 w 952345"/>
                  <a:gd name="connsiteY2144" fmla="*/ 517760 h 742078"/>
                  <a:gd name="connsiteX2145" fmla="*/ 407668 w 952345"/>
                  <a:gd name="connsiteY2145" fmla="*/ 517482 h 742078"/>
                  <a:gd name="connsiteX2146" fmla="*/ 407518 w 952345"/>
                  <a:gd name="connsiteY2146" fmla="*/ 516997 h 742078"/>
                  <a:gd name="connsiteX2147" fmla="*/ 407344 w 952345"/>
                  <a:gd name="connsiteY2147" fmla="*/ 516511 h 742078"/>
                  <a:gd name="connsiteX2148" fmla="*/ 406801 w 952345"/>
                  <a:gd name="connsiteY2148" fmla="*/ 514995 h 742078"/>
                  <a:gd name="connsiteX2149" fmla="*/ 406696 w 952345"/>
                  <a:gd name="connsiteY2149" fmla="*/ 514127 h 742078"/>
                  <a:gd name="connsiteX2150" fmla="*/ 406754 w 952345"/>
                  <a:gd name="connsiteY2150" fmla="*/ 513641 h 742078"/>
                  <a:gd name="connsiteX2151" fmla="*/ 407009 w 952345"/>
                  <a:gd name="connsiteY2151" fmla="*/ 512808 h 742078"/>
                  <a:gd name="connsiteX2152" fmla="*/ 408108 w 952345"/>
                  <a:gd name="connsiteY2152" fmla="*/ 510946 h 742078"/>
                  <a:gd name="connsiteX2153" fmla="*/ 408605 w 952345"/>
                  <a:gd name="connsiteY2153" fmla="*/ 510309 h 742078"/>
                  <a:gd name="connsiteX2154" fmla="*/ 409566 w 952345"/>
                  <a:gd name="connsiteY2154" fmla="*/ 509650 h 742078"/>
                  <a:gd name="connsiteX2155" fmla="*/ 411613 w 952345"/>
                  <a:gd name="connsiteY2155" fmla="*/ 509025 h 742078"/>
                  <a:gd name="connsiteX2156" fmla="*/ 413314 w 952345"/>
                  <a:gd name="connsiteY2156" fmla="*/ 508585 h 742078"/>
                  <a:gd name="connsiteX2157" fmla="*/ 413719 w 952345"/>
                  <a:gd name="connsiteY2157" fmla="*/ 508528 h 742078"/>
                  <a:gd name="connsiteX2158" fmla="*/ 415871 w 952345"/>
                  <a:gd name="connsiteY2158" fmla="*/ 508470 h 742078"/>
                  <a:gd name="connsiteX2159" fmla="*/ 416369 w 952345"/>
                  <a:gd name="connsiteY2159" fmla="*/ 508458 h 742078"/>
                  <a:gd name="connsiteX2160" fmla="*/ 416380 w 952345"/>
                  <a:gd name="connsiteY2160" fmla="*/ 508458 h 742078"/>
                  <a:gd name="connsiteX2161" fmla="*/ 417271 w 952345"/>
                  <a:gd name="connsiteY2161" fmla="*/ 507914 h 742078"/>
                  <a:gd name="connsiteX2162" fmla="*/ 417607 w 952345"/>
                  <a:gd name="connsiteY2162" fmla="*/ 507683 h 742078"/>
                  <a:gd name="connsiteX2163" fmla="*/ 419203 w 952345"/>
                  <a:gd name="connsiteY2163" fmla="*/ 506399 h 742078"/>
                  <a:gd name="connsiteX2164" fmla="*/ 419620 w 952345"/>
                  <a:gd name="connsiteY2164" fmla="*/ 506144 h 742078"/>
                  <a:gd name="connsiteX2165" fmla="*/ 420106 w 952345"/>
                  <a:gd name="connsiteY2165" fmla="*/ 505913 h 742078"/>
                  <a:gd name="connsiteX2166" fmla="*/ 422662 w 952345"/>
                  <a:gd name="connsiteY2166" fmla="*/ 504779 h 742078"/>
                  <a:gd name="connsiteX2167" fmla="*/ 422848 w 952345"/>
                  <a:gd name="connsiteY2167" fmla="*/ 504363 h 742078"/>
                  <a:gd name="connsiteX2168" fmla="*/ 422986 w 952345"/>
                  <a:gd name="connsiteY2168" fmla="*/ 503969 h 742078"/>
                  <a:gd name="connsiteX2169" fmla="*/ 423438 w 952345"/>
                  <a:gd name="connsiteY2169" fmla="*/ 502546 h 742078"/>
                  <a:gd name="connsiteX2170" fmla="*/ 423495 w 952345"/>
                  <a:gd name="connsiteY2170" fmla="*/ 502268 h 742078"/>
                  <a:gd name="connsiteX2171" fmla="*/ 423600 w 952345"/>
                  <a:gd name="connsiteY2171" fmla="*/ 500973 h 742078"/>
                  <a:gd name="connsiteX2172" fmla="*/ 422940 w 952345"/>
                  <a:gd name="connsiteY2172" fmla="*/ 500313 h 742078"/>
                  <a:gd name="connsiteX2173" fmla="*/ 422142 w 952345"/>
                  <a:gd name="connsiteY2173" fmla="*/ 500244 h 742078"/>
                  <a:gd name="connsiteX2174" fmla="*/ 421401 w 952345"/>
                  <a:gd name="connsiteY2174" fmla="*/ 500093 h 742078"/>
                  <a:gd name="connsiteX2175" fmla="*/ 420823 w 952345"/>
                  <a:gd name="connsiteY2175" fmla="*/ 499897 h 742078"/>
                  <a:gd name="connsiteX2176" fmla="*/ 419423 w 952345"/>
                  <a:gd name="connsiteY2176" fmla="*/ 499121 h 742078"/>
                  <a:gd name="connsiteX2177" fmla="*/ 419087 w 952345"/>
                  <a:gd name="connsiteY2177" fmla="*/ 498879 h 742078"/>
                  <a:gd name="connsiteX2178" fmla="*/ 418682 w 952345"/>
                  <a:gd name="connsiteY2178" fmla="*/ 498531 h 742078"/>
                  <a:gd name="connsiteX2179" fmla="*/ 417051 w 952345"/>
                  <a:gd name="connsiteY2179" fmla="*/ 497050 h 742078"/>
                  <a:gd name="connsiteX2180" fmla="*/ 416762 w 952345"/>
                  <a:gd name="connsiteY2180" fmla="*/ 496726 h 742078"/>
                  <a:gd name="connsiteX2181" fmla="*/ 416450 w 952345"/>
                  <a:gd name="connsiteY2181" fmla="*/ 496298 h 742078"/>
                  <a:gd name="connsiteX2182" fmla="*/ 415825 w 952345"/>
                  <a:gd name="connsiteY2182" fmla="*/ 495130 h 742078"/>
                  <a:gd name="connsiteX2183" fmla="*/ 415512 w 952345"/>
                  <a:gd name="connsiteY2183" fmla="*/ 494378 h 742078"/>
                  <a:gd name="connsiteX2184" fmla="*/ 415420 w 952345"/>
                  <a:gd name="connsiteY2184" fmla="*/ 493973 h 742078"/>
                  <a:gd name="connsiteX2185" fmla="*/ 415107 w 952345"/>
                  <a:gd name="connsiteY2185" fmla="*/ 491844 h 742078"/>
                  <a:gd name="connsiteX2186" fmla="*/ 414922 w 952345"/>
                  <a:gd name="connsiteY2186" fmla="*/ 489738 h 742078"/>
                  <a:gd name="connsiteX2187" fmla="*/ 414911 w 952345"/>
                  <a:gd name="connsiteY2187" fmla="*/ 489681 h 742078"/>
                  <a:gd name="connsiteX2188" fmla="*/ 414506 w 952345"/>
                  <a:gd name="connsiteY2188" fmla="*/ 489021 h 742078"/>
                  <a:gd name="connsiteX2189" fmla="*/ 414240 w 952345"/>
                  <a:gd name="connsiteY2189" fmla="*/ 488581 h 742078"/>
                  <a:gd name="connsiteX2190" fmla="*/ 413974 w 952345"/>
                  <a:gd name="connsiteY2190" fmla="*/ 488153 h 742078"/>
                  <a:gd name="connsiteX2191" fmla="*/ 412794 w 952345"/>
                  <a:gd name="connsiteY2191" fmla="*/ 486383 h 742078"/>
                  <a:gd name="connsiteX2192" fmla="*/ 412458 w 952345"/>
                  <a:gd name="connsiteY2192" fmla="*/ 485793 h 742078"/>
                  <a:gd name="connsiteX2193" fmla="*/ 412227 w 952345"/>
                  <a:gd name="connsiteY2193" fmla="*/ 485157 h 742078"/>
                  <a:gd name="connsiteX2194" fmla="*/ 411868 w 952345"/>
                  <a:gd name="connsiteY2194" fmla="*/ 483005 h 742078"/>
                  <a:gd name="connsiteX2195" fmla="*/ 411706 w 952345"/>
                  <a:gd name="connsiteY2195" fmla="*/ 480980 h 742078"/>
                  <a:gd name="connsiteX2196" fmla="*/ 411093 w 952345"/>
                  <a:gd name="connsiteY2196" fmla="*/ 479060 h 742078"/>
                  <a:gd name="connsiteX2197" fmla="*/ 410653 w 952345"/>
                  <a:gd name="connsiteY2197" fmla="*/ 478851 h 742078"/>
                  <a:gd name="connsiteX2198" fmla="*/ 410618 w 952345"/>
                  <a:gd name="connsiteY2198" fmla="*/ 478851 h 742078"/>
                  <a:gd name="connsiteX2199" fmla="*/ 410306 w 952345"/>
                  <a:gd name="connsiteY2199" fmla="*/ 478863 h 742078"/>
                  <a:gd name="connsiteX2200" fmla="*/ 408258 w 952345"/>
                  <a:gd name="connsiteY2200" fmla="*/ 479141 h 742078"/>
                  <a:gd name="connsiteX2201" fmla="*/ 407518 w 952345"/>
                  <a:gd name="connsiteY2201" fmla="*/ 479164 h 742078"/>
                  <a:gd name="connsiteX2202" fmla="*/ 405805 w 952345"/>
                  <a:gd name="connsiteY2202" fmla="*/ 479129 h 742078"/>
                  <a:gd name="connsiteX2203" fmla="*/ 404255 w 952345"/>
                  <a:gd name="connsiteY2203" fmla="*/ 478342 h 742078"/>
                  <a:gd name="connsiteX2204" fmla="*/ 403931 w 952345"/>
                  <a:gd name="connsiteY2204" fmla="*/ 477926 h 742078"/>
                  <a:gd name="connsiteX2205" fmla="*/ 403387 w 952345"/>
                  <a:gd name="connsiteY2205" fmla="*/ 477081 h 742078"/>
                  <a:gd name="connsiteX2206" fmla="*/ 403283 w 952345"/>
                  <a:gd name="connsiteY2206" fmla="*/ 476977 h 742078"/>
                  <a:gd name="connsiteX2207" fmla="*/ 402531 w 952345"/>
                  <a:gd name="connsiteY2207" fmla="*/ 476433 h 742078"/>
                  <a:gd name="connsiteX2208" fmla="*/ 401478 w 952345"/>
                  <a:gd name="connsiteY2208" fmla="*/ 476329 h 742078"/>
                  <a:gd name="connsiteX2209" fmla="*/ 400078 w 952345"/>
                  <a:gd name="connsiteY2209" fmla="*/ 475508 h 742078"/>
                  <a:gd name="connsiteX2210" fmla="*/ 399234 w 952345"/>
                  <a:gd name="connsiteY2210" fmla="*/ 474374 h 742078"/>
                  <a:gd name="connsiteX2211" fmla="*/ 399026 w 952345"/>
                  <a:gd name="connsiteY2211" fmla="*/ 474177 h 742078"/>
                  <a:gd name="connsiteX2212" fmla="*/ 398563 w 952345"/>
                  <a:gd name="connsiteY2212" fmla="*/ 473772 h 742078"/>
                  <a:gd name="connsiteX2213" fmla="*/ 398378 w 952345"/>
                  <a:gd name="connsiteY2213" fmla="*/ 473784 h 742078"/>
                  <a:gd name="connsiteX2214" fmla="*/ 397637 w 952345"/>
                  <a:gd name="connsiteY2214" fmla="*/ 474443 h 742078"/>
                  <a:gd name="connsiteX2215" fmla="*/ 397001 w 952345"/>
                  <a:gd name="connsiteY2215" fmla="*/ 474894 h 742078"/>
                  <a:gd name="connsiteX2216" fmla="*/ 396260 w 952345"/>
                  <a:gd name="connsiteY2216" fmla="*/ 475288 h 742078"/>
                  <a:gd name="connsiteX2217" fmla="*/ 395844 w 952345"/>
                  <a:gd name="connsiteY2217" fmla="*/ 475427 h 742078"/>
                  <a:gd name="connsiteX2218" fmla="*/ 395346 w 952345"/>
                  <a:gd name="connsiteY2218" fmla="*/ 475542 h 742078"/>
                  <a:gd name="connsiteX2219" fmla="*/ 394455 w 952345"/>
                  <a:gd name="connsiteY2219" fmla="*/ 475554 h 742078"/>
                  <a:gd name="connsiteX2220" fmla="*/ 393403 w 952345"/>
                  <a:gd name="connsiteY2220" fmla="*/ 475311 h 742078"/>
                  <a:gd name="connsiteX2221" fmla="*/ 392257 w 952345"/>
                  <a:gd name="connsiteY2221" fmla="*/ 474571 h 742078"/>
                  <a:gd name="connsiteX2222" fmla="*/ 391794 w 952345"/>
                  <a:gd name="connsiteY2222" fmla="*/ 473934 h 742078"/>
                  <a:gd name="connsiteX2223" fmla="*/ 391274 w 952345"/>
                  <a:gd name="connsiteY2223" fmla="*/ 473009 h 742078"/>
                  <a:gd name="connsiteX2224" fmla="*/ 391066 w 952345"/>
                  <a:gd name="connsiteY2224" fmla="*/ 472430 h 742078"/>
                  <a:gd name="connsiteX2225" fmla="*/ 390961 w 952345"/>
                  <a:gd name="connsiteY2225" fmla="*/ 471933 h 742078"/>
                  <a:gd name="connsiteX2226" fmla="*/ 390950 w 952345"/>
                  <a:gd name="connsiteY2226" fmla="*/ 471169 h 742078"/>
                  <a:gd name="connsiteX2227" fmla="*/ 391135 w 952345"/>
                  <a:gd name="connsiteY2227" fmla="*/ 470116 h 742078"/>
                  <a:gd name="connsiteX2228" fmla="*/ 391216 w 952345"/>
                  <a:gd name="connsiteY2228" fmla="*/ 469596 h 742078"/>
                  <a:gd name="connsiteX2229" fmla="*/ 391309 w 952345"/>
                  <a:gd name="connsiteY2229" fmla="*/ 469075 h 742078"/>
                  <a:gd name="connsiteX2230" fmla="*/ 391540 w 952345"/>
                  <a:gd name="connsiteY2230" fmla="*/ 467698 h 742078"/>
                  <a:gd name="connsiteX2231" fmla="*/ 391528 w 952345"/>
                  <a:gd name="connsiteY2231" fmla="*/ 467525 h 742078"/>
                  <a:gd name="connsiteX2232" fmla="*/ 391158 w 952345"/>
                  <a:gd name="connsiteY2232" fmla="*/ 465650 h 742078"/>
                  <a:gd name="connsiteX2233" fmla="*/ 391054 w 952345"/>
                  <a:gd name="connsiteY2233" fmla="*/ 465222 h 742078"/>
                  <a:gd name="connsiteX2234" fmla="*/ 390452 w 952345"/>
                  <a:gd name="connsiteY2234" fmla="*/ 463163 h 742078"/>
                  <a:gd name="connsiteX2235" fmla="*/ 390302 w 952345"/>
                  <a:gd name="connsiteY2235" fmla="*/ 462480 h 742078"/>
                  <a:gd name="connsiteX2236" fmla="*/ 390024 w 952345"/>
                  <a:gd name="connsiteY2236" fmla="*/ 460155 h 742078"/>
                  <a:gd name="connsiteX2237" fmla="*/ 390013 w 952345"/>
                  <a:gd name="connsiteY2237" fmla="*/ 459148 h 742078"/>
                  <a:gd name="connsiteX2238" fmla="*/ 390290 w 952345"/>
                  <a:gd name="connsiteY2238" fmla="*/ 457019 h 742078"/>
                  <a:gd name="connsiteX2239" fmla="*/ 390406 w 952345"/>
                  <a:gd name="connsiteY2239" fmla="*/ 456395 h 742078"/>
                  <a:gd name="connsiteX2240" fmla="*/ 390614 w 952345"/>
                  <a:gd name="connsiteY2240" fmla="*/ 455805 h 742078"/>
                  <a:gd name="connsiteX2241" fmla="*/ 392084 w 952345"/>
                  <a:gd name="connsiteY2241" fmla="*/ 453155 h 742078"/>
                  <a:gd name="connsiteX2242" fmla="*/ 394062 w 952345"/>
                  <a:gd name="connsiteY2242" fmla="*/ 450726 h 742078"/>
                  <a:gd name="connsiteX2243" fmla="*/ 394294 w 952345"/>
                  <a:gd name="connsiteY2243" fmla="*/ 450378 h 742078"/>
                  <a:gd name="connsiteX2244" fmla="*/ 395693 w 952345"/>
                  <a:gd name="connsiteY2244" fmla="*/ 448180 h 742078"/>
                  <a:gd name="connsiteX2245" fmla="*/ 397082 w 952345"/>
                  <a:gd name="connsiteY2245" fmla="*/ 445589 h 742078"/>
                  <a:gd name="connsiteX2246" fmla="*/ 397174 w 952345"/>
                  <a:gd name="connsiteY2246" fmla="*/ 445311 h 742078"/>
                  <a:gd name="connsiteX2247" fmla="*/ 397799 w 952345"/>
                  <a:gd name="connsiteY2247" fmla="*/ 442800 h 742078"/>
                  <a:gd name="connsiteX2248" fmla="*/ 397892 w 952345"/>
                  <a:gd name="connsiteY2248" fmla="*/ 442372 h 742078"/>
                  <a:gd name="connsiteX2249" fmla="*/ 398065 w 952345"/>
                  <a:gd name="connsiteY2249" fmla="*/ 441354 h 742078"/>
                  <a:gd name="connsiteX2250" fmla="*/ 398146 w 952345"/>
                  <a:gd name="connsiteY2250" fmla="*/ 440833 h 742078"/>
                  <a:gd name="connsiteX2251" fmla="*/ 398216 w 952345"/>
                  <a:gd name="connsiteY2251" fmla="*/ 440371 h 742078"/>
                  <a:gd name="connsiteX2252" fmla="*/ 398250 w 952345"/>
                  <a:gd name="connsiteY2252" fmla="*/ 440081 h 742078"/>
                  <a:gd name="connsiteX2253" fmla="*/ 398100 w 952345"/>
                  <a:gd name="connsiteY2253" fmla="*/ 438381 h 742078"/>
                  <a:gd name="connsiteX2254" fmla="*/ 398007 w 952345"/>
                  <a:gd name="connsiteY2254" fmla="*/ 438115 h 742078"/>
                  <a:gd name="connsiteX2255" fmla="*/ 397834 w 952345"/>
                  <a:gd name="connsiteY2255" fmla="*/ 437362 h 742078"/>
                  <a:gd name="connsiteX2256" fmla="*/ 397591 w 952345"/>
                  <a:gd name="connsiteY2256" fmla="*/ 435650 h 742078"/>
                  <a:gd name="connsiteX2257" fmla="*/ 397510 w 952345"/>
                  <a:gd name="connsiteY2257" fmla="*/ 435199 h 742078"/>
                  <a:gd name="connsiteX2258" fmla="*/ 397151 w 952345"/>
                  <a:gd name="connsiteY2258" fmla="*/ 433429 h 742078"/>
                  <a:gd name="connsiteX2259" fmla="*/ 395983 w 952345"/>
                  <a:gd name="connsiteY2259" fmla="*/ 432584 h 742078"/>
                  <a:gd name="connsiteX2260" fmla="*/ 395497 w 952345"/>
                  <a:gd name="connsiteY2260" fmla="*/ 432214 h 742078"/>
                  <a:gd name="connsiteX2261" fmla="*/ 395080 w 952345"/>
                  <a:gd name="connsiteY2261" fmla="*/ 431786 h 742078"/>
                  <a:gd name="connsiteX2262" fmla="*/ 393727 w 952345"/>
                  <a:gd name="connsiteY2262" fmla="*/ 429831 h 742078"/>
                  <a:gd name="connsiteX2263" fmla="*/ 392697 w 952345"/>
                  <a:gd name="connsiteY2263" fmla="*/ 427945 h 742078"/>
                  <a:gd name="connsiteX2264" fmla="*/ 392500 w 952345"/>
                  <a:gd name="connsiteY2264" fmla="*/ 427378 h 742078"/>
                  <a:gd name="connsiteX2265" fmla="*/ 392361 w 952345"/>
                  <a:gd name="connsiteY2265" fmla="*/ 426591 h 742078"/>
                  <a:gd name="connsiteX2266" fmla="*/ 392269 w 952345"/>
                  <a:gd name="connsiteY2266" fmla="*/ 424983 h 742078"/>
                  <a:gd name="connsiteX2267" fmla="*/ 392292 w 952345"/>
                  <a:gd name="connsiteY2267" fmla="*/ 424208 h 742078"/>
                  <a:gd name="connsiteX2268" fmla="*/ 392639 w 952345"/>
                  <a:gd name="connsiteY2268" fmla="*/ 421408 h 742078"/>
                  <a:gd name="connsiteX2269" fmla="*/ 392882 w 952345"/>
                  <a:gd name="connsiteY2269" fmla="*/ 420552 h 742078"/>
                  <a:gd name="connsiteX2270" fmla="*/ 393634 w 952345"/>
                  <a:gd name="connsiteY2270" fmla="*/ 418423 h 742078"/>
                  <a:gd name="connsiteX2271" fmla="*/ 393866 w 952345"/>
                  <a:gd name="connsiteY2271" fmla="*/ 417995 h 742078"/>
                  <a:gd name="connsiteX2272" fmla="*/ 394467 w 952345"/>
                  <a:gd name="connsiteY2272" fmla="*/ 417104 h 742078"/>
                  <a:gd name="connsiteX2273" fmla="*/ 394907 w 952345"/>
                  <a:gd name="connsiteY2273" fmla="*/ 416572 h 742078"/>
                  <a:gd name="connsiteX2274" fmla="*/ 395670 w 952345"/>
                  <a:gd name="connsiteY2274" fmla="*/ 415704 h 742078"/>
                  <a:gd name="connsiteX2275" fmla="*/ 397464 w 952345"/>
                  <a:gd name="connsiteY2275" fmla="*/ 413726 h 742078"/>
                  <a:gd name="connsiteX2276" fmla="*/ 397741 w 952345"/>
                  <a:gd name="connsiteY2276" fmla="*/ 413379 h 742078"/>
                  <a:gd name="connsiteX2277" fmla="*/ 398343 w 952345"/>
                  <a:gd name="connsiteY2277" fmla="*/ 412580 h 742078"/>
                  <a:gd name="connsiteX2278" fmla="*/ 398655 w 952345"/>
                  <a:gd name="connsiteY2278" fmla="*/ 412164 h 742078"/>
                  <a:gd name="connsiteX2279" fmla="*/ 398945 w 952345"/>
                  <a:gd name="connsiteY2279" fmla="*/ 411759 h 742078"/>
                  <a:gd name="connsiteX2280" fmla="*/ 400483 w 952345"/>
                  <a:gd name="connsiteY2280" fmla="*/ 409549 h 742078"/>
                  <a:gd name="connsiteX2281" fmla="*/ 401004 w 952345"/>
                  <a:gd name="connsiteY2281" fmla="*/ 408959 h 742078"/>
                  <a:gd name="connsiteX2282" fmla="*/ 401397 w 952345"/>
                  <a:gd name="connsiteY2282" fmla="*/ 408623 h 742078"/>
                  <a:gd name="connsiteX2283" fmla="*/ 403191 w 952345"/>
                  <a:gd name="connsiteY2283" fmla="*/ 407455 h 742078"/>
                  <a:gd name="connsiteX2284" fmla="*/ 403584 w 952345"/>
                  <a:gd name="connsiteY2284" fmla="*/ 407258 h 742078"/>
                  <a:gd name="connsiteX2285" fmla="*/ 404047 w 952345"/>
                  <a:gd name="connsiteY2285" fmla="*/ 407085 h 742078"/>
                  <a:gd name="connsiteX2286" fmla="*/ 405273 w 952345"/>
                  <a:gd name="connsiteY2286" fmla="*/ 407027 h 742078"/>
                  <a:gd name="connsiteX2287" fmla="*/ 406835 w 952345"/>
                  <a:gd name="connsiteY2287" fmla="*/ 407443 h 742078"/>
                  <a:gd name="connsiteX2288" fmla="*/ 407552 w 952345"/>
                  <a:gd name="connsiteY2288" fmla="*/ 407733 h 742078"/>
                  <a:gd name="connsiteX2289" fmla="*/ 408675 w 952345"/>
                  <a:gd name="connsiteY2289" fmla="*/ 408994 h 742078"/>
                  <a:gd name="connsiteX2290" fmla="*/ 408825 w 952345"/>
                  <a:gd name="connsiteY2290" fmla="*/ 409457 h 742078"/>
                  <a:gd name="connsiteX2291" fmla="*/ 408976 w 952345"/>
                  <a:gd name="connsiteY2291" fmla="*/ 409873 h 742078"/>
                  <a:gd name="connsiteX2292" fmla="*/ 409080 w 952345"/>
                  <a:gd name="connsiteY2292" fmla="*/ 410139 h 742078"/>
                  <a:gd name="connsiteX2293" fmla="*/ 409195 w 952345"/>
                  <a:gd name="connsiteY2293" fmla="*/ 410324 h 742078"/>
                  <a:gd name="connsiteX2294" fmla="*/ 410086 w 952345"/>
                  <a:gd name="connsiteY2294" fmla="*/ 411389 h 742078"/>
                  <a:gd name="connsiteX2295" fmla="*/ 411428 w 952345"/>
                  <a:gd name="connsiteY2295" fmla="*/ 411898 h 742078"/>
                  <a:gd name="connsiteX2296" fmla="*/ 411625 w 952345"/>
                  <a:gd name="connsiteY2296" fmla="*/ 411909 h 742078"/>
                  <a:gd name="connsiteX2297" fmla="*/ 412284 w 952345"/>
                  <a:gd name="connsiteY2297" fmla="*/ 411932 h 742078"/>
                  <a:gd name="connsiteX2298" fmla="*/ 412921 w 952345"/>
                  <a:gd name="connsiteY2298" fmla="*/ 411585 h 742078"/>
                  <a:gd name="connsiteX2299" fmla="*/ 412979 w 952345"/>
                  <a:gd name="connsiteY2299" fmla="*/ 411527 h 742078"/>
                  <a:gd name="connsiteX2300" fmla="*/ 414078 w 952345"/>
                  <a:gd name="connsiteY2300" fmla="*/ 410012 h 742078"/>
                  <a:gd name="connsiteX2301" fmla="*/ 415397 w 952345"/>
                  <a:gd name="connsiteY2301" fmla="*/ 409190 h 742078"/>
                  <a:gd name="connsiteX2302" fmla="*/ 415894 w 952345"/>
                  <a:gd name="connsiteY2302" fmla="*/ 409109 h 742078"/>
                  <a:gd name="connsiteX2303" fmla="*/ 416785 w 952345"/>
                  <a:gd name="connsiteY2303" fmla="*/ 409109 h 742078"/>
                  <a:gd name="connsiteX2304" fmla="*/ 416681 w 952345"/>
                  <a:gd name="connsiteY2304" fmla="*/ 409109 h 742078"/>
                  <a:gd name="connsiteX2305" fmla="*/ 417745 w 952345"/>
                  <a:gd name="connsiteY2305" fmla="*/ 409086 h 742078"/>
                  <a:gd name="connsiteX2306" fmla="*/ 419029 w 952345"/>
                  <a:gd name="connsiteY2306" fmla="*/ 409514 h 742078"/>
                  <a:gd name="connsiteX2307" fmla="*/ 419458 w 952345"/>
                  <a:gd name="connsiteY2307" fmla="*/ 409838 h 742078"/>
                  <a:gd name="connsiteX2308" fmla="*/ 420938 w 952345"/>
                  <a:gd name="connsiteY2308" fmla="*/ 411053 h 742078"/>
                  <a:gd name="connsiteX2309" fmla="*/ 421505 w 952345"/>
                  <a:gd name="connsiteY2309" fmla="*/ 411689 h 742078"/>
                  <a:gd name="connsiteX2310" fmla="*/ 422709 w 952345"/>
                  <a:gd name="connsiteY2310" fmla="*/ 413471 h 742078"/>
                  <a:gd name="connsiteX2311" fmla="*/ 422882 w 952345"/>
                  <a:gd name="connsiteY2311" fmla="*/ 413726 h 742078"/>
                  <a:gd name="connsiteX2312" fmla="*/ 424190 w 952345"/>
                  <a:gd name="connsiteY2312" fmla="*/ 414073 h 742078"/>
                  <a:gd name="connsiteX2313" fmla="*/ 424618 w 952345"/>
                  <a:gd name="connsiteY2313" fmla="*/ 414165 h 742078"/>
                  <a:gd name="connsiteX2314" fmla="*/ 426168 w 952345"/>
                  <a:gd name="connsiteY2314" fmla="*/ 414420 h 742078"/>
                  <a:gd name="connsiteX2315" fmla="*/ 427232 w 952345"/>
                  <a:gd name="connsiteY2315" fmla="*/ 414964 h 742078"/>
                  <a:gd name="connsiteX2316" fmla="*/ 427811 w 952345"/>
                  <a:gd name="connsiteY2316" fmla="*/ 415577 h 742078"/>
                  <a:gd name="connsiteX2317" fmla="*/ 428401 w 952345"/>
                  <a:gd name="connsiteY2317" fmla="*/ 416410 h 742078"/>
                  <a:gd name="connsiteX2318" fmla="*/ 428644 w 952345"/>
                  <a:gd name="connsiteY2318" fmla="*/ 416688 h 742078"/>
                  <a:gd name="connsiteX2319" fmla="*/ 428979 w 952345"/>
                  <a:gd name="connsiteY2319" fmla="*/ 417012 h 742078"/>
                  <a:gd name="connsiteX2320" fmla="*/ 430402 w 952345"/>
                  <a:gd name="connsiteY2320" fmla="*/ 416653 h 742078"/>
                  <a:gd name="connsiteX2321" fmla="*/ 431802 w 952345"/>
                  <a:gd name="connsiteY2321" fmla="*/ 416803 h 742078"/>
                  <a:gd name="connsiteX2322" fmla="*/ 432242 w 952345"/>
                  <a:gd name="connsiteY2322" fmla="*/ 417035 h 742078"/>
                  <a:gd name="connsiteX2323" fmla="*/ 432682 w 952345"/>
                  <a:gd name="connsiteY2323" fmla="*/ 417324 h 742078"/>
                  <a:gd name="connsiteX2324" fmla="*/ 433469 w 952345"/>
                  <a:gd name="connsiteY2324" fmla="*/ 418041 h 742078"/>
                  <a:gd name="connsiteX2325" fmla="*/ 434128 w 952345"/>
                  <a:gd name="connsiteY2325" fmla="*/ 419684 h 742078"/>
                  <a:gd name="connsiteX2326" fmla="*/ 434070 w 952345"/>
                  <a:gd name="connsiteY2326" fmla="*/ 420355 h 742078"/>
                  <a:gd name="connsiteX2327" fmla="*/ 433677 w 952345"/>
                  <a:gd name="connsiteY2327" fmla="*/ 422727 h 742078"/>
                  <a:gd name="connsiteX2328" fmla="*/ 433735 w 952345"/>
                  <a:gd name="connsiteY2328" fmla="*/ 422704 h 742078"/>
                  <a:gd name="connsiteX2329" fmla="*/ 434244 w 952345"/>
                  <a:gd name="connsiteY2329" fmla="*/ 422542 h 742078"/>
                  <a:gd name="connsiteX2330" fmla="*/ 436326 w 952345"/>
                  <a:gd name="connsiteY2330" fmla="*/ 421871 h 742078"/>
                  <a:gd name="connsiteX2331" fmla="*/ 438443 w 952345"/>
                  <a:gd name="connsiteY2331" fmla="*/ 421258 h 742078"/>
                  <a:gd name="connsiteX2332" fmla="*/ 439184 w 952345"/>
                  <a:gd name="connsiteY2332" fmla="*/ 421188 h 742078"/>
                  <a:gd name="connsiteX2333" fmla="*/ 439681 w 952345"/>
                  <a:gd name="connsiteY2333" fmla="*/ 421246 h 742078"/>
                  <a:gd name="connsiteX2334" fmla="*/ 439890 w 952345"/>
                  <a:gd name="connsiteY2334" fmla="*/ 421269 h 742078"/>
                  <a:gd name="connsiteX2335" fmla="*/ 441498 w 952345"/>
                  <a:gd name="connsiteY2335" fmla="*/ 420806 h 742078"/>
                  <a:gd name="connsiteX2336" fmla="*/ 441984 w 952345"/>
                  <a:gd name="connsiteY2336" fmla="*/ 420725 h 742078"/>
                  <a:gd name="connsiteX2337" fmla="*/ 442470 w 952345"/>
                  <a:gd name="connsiteY2337" fmla="*/ 420714 h 742078"/>
                  <a:gd name="connsiteX2338" fmla="*/ 444008 w 952345"/>
                  <a:gd name="connsiteY2338" fmla="*/ 421327 h 742078"/>
                  <a:gd name="connsiteX2339" fmla="*/ 444749 w 952345"/>
                  <a:gd name="connsiteY2339" fmla="*/ 422091 h 742078"/>
                  <a:gd name="connsiteX2340" fmla="*/ 445350 w 952345"/>
                  <a:gd name="connsiteY2340" fmla="*/ 422796 h 742078"/>
                  <a:gd name="connsiteX2341" fmla="*/ 445547 w 952345"/>
                  <a:gd name="connsiteY2341" fmla="*/ 422935 h 742078"/>
                  <a:gd name="connsiteX2342" fmla="*/ 447329 w 952345"/>
                  <a:gd name="connsiteY2342" fmla="*/ 424081 h 742078"/>
                  <a:gd name="connsiteX2343" fmla="*/ 447664 w 952345"/>
                  <a:gd name="connsiteY2343" fmla="*/ 424347 h 742078"/>
                  <a:gd name="connsiteX2344" fmla="*/ 448035 w 952345"/>
                  <a:gd name="connsiteY2344" fmla="*/ 424717 h 742078"/>
                  <a:gd name="connsiteX2345" fmla="*/ 448301 w 952345"/>
                  <a:gd name="connsiteY2345" fmla="*/ 425064 h 742078"/>
                  <a:gd name="connsiteX2346" fmla="*/ 449446 w 952345"/>
                  <a:gd name="connsiteY2346" fmla="*/ 426880 h 742078"/>
                  <a:gd name="connsiteX2347" fmla="*/ 449654 w 952345"/>
                  <a:gd name="connsiteY2347" fmla="*/ 427332 h 742078"/>
                  <a:gd name="connsiteX2348" fmla="*/ 449805 w 952345"/>
                  <a:gd name="connsiteY2348" fmla="*/ 427818 h 742078"/>
                  <a:gd name="connsiteX2349" fmla="*/ 449863 w 952345"/>
                  <a:gd name="connsiteY2349" fmla="*/ 428813 h 742078"/>
                  <a:gd name="connsiteX2350" fmla="*/ 449573 w 952345"/>
                  <a:gd name="connsiteY2350" fmla="*/ 430328 h 742078"/>
                  <a:gd name="connsiteX2351" fmla="*/ 449539 w 952345"/>
                  <a:gd name="connsiteY2351" fmla="*/ 430652 h 742078"/>
                  <a:gd name="connsiteX2352" fmla="*/ 449573 w 952345"/>
                  <a:gd name="connsiteY2352" fmla="*/ 432654 h 742078"/>
                  <a:gd name="connsiteX2353" fmla="*/ 449539 w 952345"/>
                  <a:gd name="connsiteY2353" fmla="*/ 433093 h 742078"/>
                  <a:gd name="connsiteX2354" fmla="*/ 449330 w 952345"/>
                  <a:gd name="connsiteY2354" fmla="*/ 433961 h 742078"/>
                  <a:gd name="connsiteX2355" fmla="*/ 448925 w 952345"/>
                  <a:gd name="connsiteY2355" fmla="*/ 434956 h 742078"/>
                  <a:gd name="connsiteX2356" fmla="*/ 448359 w 952345"/>
                  <a:gd name="connsiteY2356" fmla="*/ 435731 h 742078"/>
                  <a:gd name="connsiteX2357" fmla="*/ 447942 w 952345"/>
                  <a:gd name="connsiteY2357" fmla="*/ 436078 h 742078"/>
                  <a:gd name="connsiteX2358" fmla="*/ 446264 w 952345"/>
                  <a:gd name="connsiteY2358" fmla="*/ 437305 h 742078"/>
                  <a:gd name="connsiteX2359" fmla="*/ 443835 w 952345"/>
                  <a:gd name="connsiteY2359" fmla="*/ 438496 h 742078"/>
                  <a:gd name="connsiteX2360" fmla="*/ 443141 w 952345"/>
                  <a:gd name="connsiteY2360" fmla="*/ 438751 h 742078"/>
                  <a:gd name="connsiteX2361" fmla="*/ 441486 w 952345"/>
                  <a:gd name="connsiteY2361" fmla="*/ 439260 h 742078"/>
                  <a:gd name="connsiteX2362" fmla="*/ 441035 w 952345"/>
                  <a:gd name="connsiteY2362" fmla="*/ 439341 h 742078"/>
                  <a:gd name="connsiteX2363" fmla="*/ 439739 w 952345"/>
                  <a:gd name="connsiteY2363" fmla="*/ 439410 h 742078"/>
                  <a:gd name="connsiteX2364" fmla="*/ 438848 w 952345"/>
                  <a:gd name="connsiteY2364" fmla="*/ 440024 h 742078"/>
                  <a:gd name="connsiteX2365" fmla="*/ 438779 w 952345"/>
                  <a:gd name="connsiteY2365" fmla="*/ 440105 h 742078"/>
                  <a:gd name="connsiteX2366" fmla="*/ 438316 w 952345"/>
                  <a:gd name="connsiteY2366" fmla="*/ 440845 h 742078"/>
                  <a:gd name="connsiteX2367" fmla="*/ 438166 w 952345"/>
                  <a:gd name="connsiteY2367" fmla="*/ 441111 h 742078"/>
                  <a:gd name="connsiteX2368" fmla="*/ 437553 w 952345"/>
                  <a:gd name="connsiteY2368" fmla="*/ 442939 h 742078"/>
                  <a:gd name="connsiteX2369" fmla="*/ 437032 w 952345"/>
                  <a:gd name="connsiteY2369" fmla="*/ 444223 h 742078"/>
                  <a:gd name="connsiteX2370" fmla="*/ 436800 w 952345"/>
                  <a:gd name="connsiteY2370" fmla="*/ 444663 h 742078"/>
                  <a:gd name="connsiteX2371" fmla="*/ 436696 w 952345"/>
                  <a:gd name="connsiteY2371" fmla="*/ 444871 h 742078"/>
                  <a:gd name="connsiteX2372" fmla="*/ 436639 w 952345"/>
                  <a:gd name="connsiteY2372" fmla="*/ 445207 h 742078"/>
                  <a:gd name="connsiteX2373" fmla="*/ 436789 w 952345"/>
                  <a:gd name="connsiteY2373" fmla="*/ 445542 h 742078"/>
                  <a:gd name="connsiteX2374" fmla="*/ 436974 w 952345"/>
                  <a:gd name="connsiteY2374" fmla="*/ 445994 h 742078"/>
                  <a:gd name="connsiteX2375" fmla="*/ 436997 w 952345"/>
                  <a:gd name="connsiteY2375" fmla="*/ 446063 h 742078"/>
                  <a:gd name="connsiteX2376" fmla="*/ 437877 w 952345"/>
                  <a:gd name="connsiteY2376" fmla="*/ 446815 h 742078"/>
                  <a:gd name="connsiteX2377" fmla="*/ 438455 w 952345"/>
                  <a:gd name="connsiteY2377" fmla="*/ 447486 h 742078"/>
                  <a:gd name="connsiteX2378" fmla="*/ 438860 w 952345"/>
                  <a:gd name="connsiteY2378" fmla="*/ 448284 h 742078"/>
                  <a:gd name="connsiteX2379" fmla="*/ 439219 w 952345"/>
                  <a:gd name="connsiteY2379" fmla="*/ 449846 h 742078"/>
                  <a:gd name="connsiteX2380" fmla="*/ 439311 w 952345"/>
                  <a:gd name="connsiteY2380" fmla="*/ 450668 h 742078"/>
                  <a:gd name="connsiteX2381" fmla="*/ 439149 w 952345"/>
                  <a:gd name="connsiteY2381" fmla="*/ 451628 h 742078"/>
                  <a:gd name="connsiteX2382" fmla="*/ 438085 w 952345"/>
                  <a:gd name="connsiteY2382" fmla="*/ 454092 h 742078"/>
                  <a:gd name="connsiteX2383" fmla="*/ 437645 w 952345"/>
                  <a:gd name="connsiteY2383" fmla="*/ 454729 h 742078"/>
                  <a:gd name="connsiteX2384" fmla="*/ 436048 w 952345"/>
                  <a:gd name="connsiteY2384" fmla="*/ 456210 h 742078"/>
                  <a:gd name="connsiteX2385" fmla="*/ 435458 w 952345"/>
                  <a:gd name="connsiteY2385" fmla="*/ 456672 h 742078"/>
                  <a:gd name="connsiteX2386" fmla="*/ 434336 w 952345"/>
                  <a:gd name="connsiteY2386" fmla="*/ 457343 h 742078"/>
                  <a:gd name="connsiteX2387" fmla="*/ 433619 w 952345"/>
                  <a:gd name="connsiteY2387" fmla="*/ 457667 h 742078"/>
                  <a:gd name="connsiteX2388" fmla="*/ 431872 w 952345"/>
                  <a:gd name="connsiteY2388" fmla="*/ 458200 h 742078"/>
                  <a:gd name="connsiteX2389" fmla="*/ 431212 w 952345"/>
                  <a:gd name="connsiteY2389" fmla="*/ 458281 h 742078"/>
                  <a:gd name="connsiteX2390" fmla="*/ 429604 w 952345"/>
                  <a:gd name="connsiteY2390" fmla="*/ 458211 h 742078"/>
                  <a:gd name="connsiteX2391" fmla="*/ 428331 w 952345"/>
                  <a:gd name="connsiteY2391" fmla="*/ 457690 h 742078"/>
                  <a:gd name="connsiteX2392" fmla="*/ 427973 w 952345"/>
                  <a:gd name="connsiteY2392" fmla="*/ 457355 h 742078"/>
                  <a:gd name="connsiteX2393" fmla="*/ 427660 w 952345"/>
                  <a:gd name="connsiteY2393" fmla="*/ 456996 h 742078"/>
                  <a:gd name="connsiteX2394" fmla="*/ 427313 w 952345"/>
                  <a:gd name="connsiteY2394" fmla="*/ 456487 h 742078"/>
                  <a:gd name="connsiteX2395" fmla="*/ 426781 w 952345"/>
                  <a:gd name="connsiteY2395" fmla="*/ 459900 h 742078"/>
                  <a:gd name="connsiteX2396" fmla="*/ 427232 w 952345"/>
                  <a:gd name="connsiteY2396" fmla="*/ 460652 h 742078"/>
                  <a:gd name="connsiteX2397" fmla="*/ 427487 w 952345"/>
                  <a:gd name="connsiteY2397" fmla="*/ 461092 h 742078"/>
                  <a:gd name="connsiteX2398" fmla="*/ 427730 w 952345"/>
                  <a:gd name="connsiteY2398" fmla="*/ 461497 h 742078"/>
                  <a:gd name="connsiteX2399" fmla="*/ 428320 w 952345"/>
                  <a:gd name="connsiteY2399" fmla="*/ 462330 h 742078"/>
                  <a:gd name="connsiteX2400" fmla="*/ 428655 w 952345"/>
                  <a:gd name="connsiteY2400" fmla="*/ 463093 h 742078"/>
                  <a:gd name="connsiteX2401" fmla="*/ 428806 w 952345"/>
                  <a:gd name="connsiteY2401" fmla="*/ 463973 h 742078"/>
                  <a:gd name="connsiteX2402" fmla="*/ 428910 w 952345"/>
                  <a:gd name="connsiteY2402" fmla="*/ 464227 h 742078"/>
                  <a:gd name="connsiteX2403" fmla="*/ 429084 w 952345"/>
                  <a:gd name="connsiteY2403" fmla="*/ 464632 h 742078"/>
                  <a:gd name="connsiteX2404" fmla="*/ 429234 w 952345"/>
                  <a:gd name="connsiteY2404" fmla="*/ 464898 h 742078"/>
                  <a:gd name="connsiteX2405" fmla="*/ 430113 w 952345"/>
                  <a:gd name="connsiteY2405" fmla="*/ 466113 h 742078"/>
                  <a:gd name="connsiteX2406" fmla="*/ 430368 w 952345"/>
                  <a:gd name="connsiteY2406" fmla="*/ 466599 h 742078"/>
                  <a:gd name="connsiteX2407" fmla="*/ 430553 w 952345"/>
                  <a:gd name="connsiteY2407" fmla="*/ 467097 h 742078"/>
                  <a:gd name="connsiteX2408" fmla="*/ 430645 w 952345"/>
                  <a:gd name="connsiteY2408" fmla="*/ 467490 h 742078"/>
                  <a:gd name="connsiteX2409" fmla="*/ 430807 w 952345"/>
                  <a:gd name="connsiteY2409" fmla="*/ 468543 h 742078"/>
                  <a:gd name="connsiteX2410" fmla="*/ 430888 w 952345"/>
                  <a:gd name="connsiteY2410" fmla="*/ 469063 h 742078"/>
                  <a:gd name="connsiteX2411" fmla="*/ 430981 w 952345"/>
                  <a:gd name="connsiteY2411" fmla="*/ 469630 h 742078"/>
                  <a:gd name="connsiteX2412" fmla="*/ 431837 w 952345"/>
                  <a:gd name="connsiteY2412" fmla="*/ 469966 h 742078"/>
                  <a:gd name="connsiteX2413" fmla="*/ 432369 w 952345"/>
                  <a:gd name="connsiteY2413" fmla="*/ 470290 h 742078"/>
                  <a:gd name="connsiteX2414" fmla="*/ 433630 w 952345"/>
                  <a:gd name="connsiteY2414" fmla="*/ 471389 h 742078"/>
                  <a:gd name="connsiteX2415" fmla="*/ 434024 w 952345"/>
                  <a:gd name="connsiteY2415" fmla="*/ 471852 h 742078"/>
                  <a:gd name="connsiteX2416" fmla="*/ 434822 w 952345"/>
                  <a:gd name="connsiteY2416" fmla="*/ 473240 h 742078"/>
                  <a:gd name="connsiteX2417" fmla="*/ 435146 w 952345"/>
                  <a:gd name="connsiteY2417" fmla="*/ 473911 h 742078"/>
                  <a:gd name="connsiteX2418" fmla="*/ 435377 w 952345"/>
                  <a:gd name="connsiteY2418" fmla="*/ 474547 h 742078"/>
                  <a:gd name="connsiteX2419" fmla="*/ 435551 w 952345"/>
                  <a:gd name="connsiteY2419" fmla="*/ 475010 h 742078"/>
                  <a:gd name="connsiteX2420" fmla="*/ 436095 w 952345"/>
                  <a:gd name="connsiteY2420" fmla="*/ 476364 h 742078"/>
                  <a:gd name="connsiteX2421" fmla="*/ 436257 w 952345"/>
                  <a:gd name="connsiteY2421" fmla="*/ 476630 h 742078"/>
                  <a:gd name="connsiteX2422" fmla="*/ 436789 w 952345"/>
                  <a:gd name="connsiteY2422" fmla="*/ 477394 h 742078"/>
                  <a:gd name="connsiteX2423" fmla="*/ 438571 w 952345"/>
                  <a:gd name="connsiteY2423" fmla="*/ 477926 h 742078"/>
                  <a:gd name="connsiteX2424" fmla="*/ 439832 w 952345"/>
                  <a:gd name="connsiteY2424" fmla="*/ 479036 h 742078"/>
                  <a:gd name="connsiteX2425" fmla="*/ 440699 w 952345"/>
                  <a:gd name="connsiteY2425" fmla="*/ 481003 h 742078"/>
                  <a:gd name="connsiteX2426" fmla="*/ 440850 w 952345"/>
                  <a:gd name="connsiteY2426" fmla="*/ 481547 h 742078"/>
                  <a:gd name="connsiteX2427" fmla="*/ 441127 w 952345"/>
                  <a:gd name="connsiteY2427" fmla="*/ 483676 h 742078"/>
                  <a:gd name="connsiteX2428" fmla="*/ 441127 w 952345"/>
                  <a:gd name="connsiteY2428" fmla="*/ 484497 h 742078"/>
                  <a:gd name="connsiteX2429" fmla="*/ 440977 w 952345"/>
                  <a:gd name="connsiteY2429" fmla="*/ 485238 h 742078"/>
                  <a:gd name="connsiteX2430" fmla="*/ 440561 w 952345"/>
                  <a:gd name="connsiteY2430" fmla="*/ 486233 h 742078"/>
                  <a:gd name="connsiteX2431" fmla="*/ 440167 w 952345"/>
                  <a:gd name="connsiteY2431" fmla="*/ 487031 h 742078"/>
                  <a:gd name="connsiteX2432" fmla="*/ 439508 w 952345"/>
                  <a:gd name="connsiteY2432" fmla="*/ 488049 h 742078"/>
                  <a:gd name="connsiteX2433" fmla="*/ 439496 w 952345"/>
                  <a:gd name="connsiteY2433" fmla="*/ 488072 h 742078"/>
                  <a:gd name="connsiteX2434" fmla="*/ 439496 w 952345"/>
                  <a:gd name="connsiteY2434" fmla="*/ 488107 h 742078"/>
                  <a:gd name="connsiteX2435" fmla="*/ 439832 w 952345"/>
                  <a:gd name="connsiteY2435" fmla="*/ 488142 h 742078"/>
                  <a:gd name="connsiteX2436" fmla="*/ 439901 w 952345"/>
                  <a:gd name="connsiteY2436" fmla="*/ 488119 h 742078"/>
                  <a:gd name="connsiteX2437" fmla="*/ 440676 w 952345"/>
                  <a:gd name="connsiteY2437" fmla="*/ 487841 h 742078"/>
                  <a:gd name="connsiteX2438" fmla="*/ 440780 w 952345"/>
                  <a:gd name="connsiteY2438" fmla="*/ 487771 h 742078"/>
                  <a:gd name="connsiteX2439" fmla="*/ 441845 w 952345"/>
                  <a:gd name="connsiteY2439" fmla="*/ 486776 h 742078"/>
                  <a:gd name="connsiteX2440" fmla="*/ 442377 w 952345"/>
                  <a:gd name="connsiteY2440" fmla="*/ 486337 h 742078"/>
                  <a:gd name="connsiteX2441" fmla="*/ 443916 w 952345"/>
                  <a:gd name="connsiteY2441" fmla="*/ 485365 h 742078"/>
                  <a:gd name="connsiteX2442" fmla="*/ 444957 w 952345"/>
                  <a:gd name="connsiteY2442" fmla="*/ 485053 h 742078"/>
                  <a:gd name="connsiteX2443" fmla="*/ 445455 w 952345"/>
                  <a:gd name="connsiteY2443" fmla="*/ 485053 h 742078"/>
                  <a:gd name="connsiteX2444" fmla="*/ 445964 w 952345"/>
                  <a:gd name="connsiteY2444" fmla="*/ 485110 h 742078"/>
                  <a:gd name="connsiteX2445" fmla="*/ 447456 w 952345"/>
                  <a:gd name="connsiteY2445" fmla="*/ 485481 h 742078"/>
                  <a:gd name="connsiteX2446" fmla="*/ 447907 w 952345"/>
                  <a:gd name="connsiteY2446" fmla="*/ 485562 h 742078"/>
                  <a:gd name="connsiteX2447" fmla="*/ 448532 w 952345"/>
                  <a:gd name="connsiteY2447" fmla="*/ 485666 h 742078"/>
                  <a:gd name="connsiteX2448" fmla="*/ 448544 w 952345"/>
                  <a:gd name="connsiteY2448" fmla="*/ 485654 h 742078"/>
                  <a:gd name="connsiteX2449" fmla="*/ 449886 w 952345"/>
                  <a:gd name="connsiteY2449" fmla="*/ 485203 h 742078"/>
                  <a:gd name="connsiteX2450" fmla="*/ 449955 w 952345"/>
                  <a:gd name="connsiteY2450" fmla="*/ 485180 h 742078"/>
                  <a:gd name="connsiteX2451" fmla="*/ 450892 w 952345"/>
                  <a:gd name="connsiteY2451" fmla="*/ 484266 h 742078"/>
                  <a:gd name="connsiteX2452" fmla="*/ 451263 w 952345"/>
                  <a:gd name="connsiteY2452" fmla="*/ 483907 h 742078"/>
                  <a:gd name="connsiteX2453" fmla="*/ 452003 w 952345"/>
                  <a:gd name="connsiteY2453" fmla="*/ 483190 h 742078"/>
                  <a:gd name="connsiteX2454" fmla="*/ 452327 w 952345"/>
                  <a:gd name="connsiteY2454" fmla="*/ 482843 h 742078"/>
                  <a:gd name="connsiteX2455" fmla="*/ 453021 w 952345"/>
                  <a:gd name="connsiteY2455" fmla="*/ 482068 h 742078"/>
                  <a:gd name="connsiteX2456" fmla="*/ 454282 w 952345"/>
                  <a:gd name="connsiteY2456" fmla="*/ 481408 h 742078"/>
                  <a:gd name="connsiteX2457" fmla="*/ 454803 w 952345"/>
                  <a:gd name="connsiteY2457" fmla="*/ 481339 h 742078"/>
                  <a:gd name="connsiteX2458" fmla="*/ 456006 w 952345"/>
                  <a:gd name="connsiteY2458" fmla="*/ 481235 h 742078"/>
                  <a:gd name="connsiteX2459" fmla="*/ 455474 w 952345"/>
                  <a:gd name="connsiteY2459" fmla="*/ 480830 h 742078"/>
                  <a:gd name="connsiteX2460" fmla="*/ 455289 w 952345"/>
                  <a:gd name="connsiteY2460" fmla="*/ 480737 h 742078"/>
                  <a:gd name="connsiteX2461" fmla="*/ 454444 w 952345"/>
                  <a:gd name="connsiteY2461" fmla="*/ 480471 h 742078"/>
                  <a:gd name="connsiteX2462" fmla="*/ 453981 w 952345"/>
                  <a:gd name="connsiteY2462" fmla="*/ 480332 h 742078"/>
                  <a:gd name="connsiteX2463" fmla="*/ 452778 w 952345"/>
                  <a:gd name="connsiteY2463" fmla="*/ 479893 h 742078"/>
                  <a:gd name="connsiteX2464" fmla="*/ 452836 w 952345"/>
                  <a:gd name="connsiteY2464" fmla="*/ 479904 h 742078"/>
                  <a:gd name="connsiteX2465" fmla="*/ 452119 w 952345"/>
                  <a:gd name="connsiteY2465" fmla="*/ 479650 h 742078"/>
                  <a:gd name="connsiteX2466" fmla="*/ 451957 w 952345"/>
                  <a:gd name="connsiteY2466" fmla="*/ 479638 h 742078"/>
                  <a:gd name="connsiteX2467" fmla="*/ 451494 w 952345"/>
                  <a:gd name="connsiteY2467" fmla="*/ 479650 h 742078"/>
                  <a:gd name="connsiteX2468" fmla="*/ 449932 w 952345"/>
                  <a:gd name="connsiteY2468" fmla="*/ 478955 h 742078"/>
                  <a:gd name="connsiteX2469" fmla="*/ 449643 w 952345"/>
                  <a:gd name="connsiteY2469" fmla="*/ 478608 h 742078"/>
                  <a:gd name="connsiteX2470" fmla="*/ 449284 w 952345"/>
                  <a:gd name="connsiteY2470" fmla="*/ 477984 h 742078"/>
                  <a:gd name="connsiteX2471" fmla="*/ 449134 w 952345"/>
                  <a:gd name="connsiteY2471" fmla="*/ 477579 h 742078"/>
                  <a:gd name="connsiteX2472" fmla="*/ 448972 w 952345"/>
                  <a:gd name="connsiteY2472" fmla="*/ 477243 h 742078"/>
                  <a:gd name="connsiteX2473" fmla="*/ 448740 w 952345"/>
                  <a:gd name="connsiteY2473" fmla="*/ 477382 h 742078"/>
                  <a:gd name="connsiteX2474" fmla="*/ 448382 w 952345"/>
                  <a:gd name="connsiteY2474" fmla="*/ 477544 h 742078"/>
                  <a:gd name="connsiteX2475" fmla="*/ 447873 w 952345"/>
                  <a:gd name="connsiteY2475" fmla="*/ 477717 h 742078"/>
                  <a:gd name="connsiteX2476" fmla="*/ 447190 w 952345"/>
                  <a:gd name="connsiteY2476" fmla="*/ 477891 h 742078"/>
                  <a:gd name="connsiteX2477" fmla="*/ 446172 w 952345"/>
                  <a:gd name="connsiteY2477" fmla="*/ 477879 h 742078"/>
                  <a:gd name="connsiteX2478" fmla="*/ 445732 w 952345"/>
                  <a:gd name="connsiteY2478" fmla="*/ 477764 h 742078"/>
                  <a:gd name="connsiteX2479" fmla="*/ 444645 w 952345"/>
                  <a:gd name="connsiteY2479" fmla="*/ 477000 h 742078"/>
                  <a:gd name="connsiteX2480" fmla="*/ 444321 w 952345"/>
                  <a:gd name="connsiteY2480" fmla="*/ 476572 h 742078"/>
                  <a:gd name="connsiteX2481" fmla="*/ 443684 w 952345"/>
                  <a:gd name="connsiteY2481" fmla="*/ 475531 h 742078"/>
                  <a:gd name="connsiteX2482" fmla="*/ 443395 w 952345"/>
                  <a:gd name="connsiteY2482" fmla="*/ 474408 h 742078"/>
                  <a:gd name="connsiteX2483" fmla="*/ 443407 w 952345"/>
                  <a:gd name="connsiteY2483" fmla="*/ 473911 h 742078"/>
                  <a:gd name="connsiteX2484" fmla="*/ 443546 w 952345"/>
                  <a:gd name="connsiteY2484" fmla="*/ 473286 h 742078"/>
                  <a:gd name="connsiteX2485" fmla="*/ 444124 w 952345"/>
                  <a:gd name="connsiteY2485" fmla="*/ 471771 h 742078"/>
                  <a:gd name="connsiteX2486" fmla="*/ 444367 w 952345"/>
                  <a:gd name="connsiteY2486" fmla="*/ 471319 h 742078"/>
                  <a:gd name="connsiteX2487" fmla="*/ 444679 w 952345"/>
                  <a:gd name="connsiteY2487" fmla="*/ 470903 h 742078"/>
                  <a:gd name="connsiteX2488" fmla="*/ 445200 w 952345"/>
                  <a:gd name="connsiteY2488" fmla="*/ 470394 h 742078"/>
                  <a:gd name="connsiteX2489" fmla="*/ 447005 w 952345"/>
                  <a:gd name="connsiteY2489" fmla="*/ 469214 h 742078"/>
                  <a:gd name="connsiteX2490" fmla="*/ 448208 w 952345"/>
                  <a:gd name="connsiteY2490" fmla="*/ 468508 h 742078"/>
                  <a:gd name="connsiteX2491" fmla="*/ 448347 w 952345"/>
                  <a:gd name="connsiteY2491" fmla="*/ 468161 h 742078"/>
                  <a:gd name="connsiteX2492" fmla="*/ 448590 w 952345"/>
                  <a:gd name="connsiteY2492" fmla="*/ 467212 h 742078"/>
                  <a:gd name="connsiteX2493" fmla="*/ 448821 w 952345"/>
                  <a:gd name="connsiteY2493" fmla="*/ 466668 h 742078"/>
                  <a:gd name="connsiteX2494" fmla="*/ 449666 w 952345"/>
                  <a:gd name="connsiteY2494" fmla="*/ 465303 h 742078"/>
                  <a:gd name="connsiteX2495" fmla="*/ 450580 w 952345"/>
                  <a:gd name="connsiteY2495" fmla="*/ 463857 h 742078"/>
                  <a:gd name="connsiteX2496" fmla="*/ 450869 w 952345"/>
                  <a:gd name="connsiteY2496" fmla="*/ 463429 h 742078"/>
                  <a:gd name="connsiteX2497" fmla="*/ 452038 w 952345"/>
                  <a:gd name="connsiteY2497" fmla="*/ 461717 h 742078"/>
                  <a:gd name="connsiteX2498" fmla="*/ 452211 w 952345"/>
                  <a:gd name="connsiteY2498" fmla="*/ 461381 h 742078"/>
                  <a:gd name="connsiteX2499" fmla="*/ 453044 w 952345"/>
                  <a:gd name="connsiteY2499" fmla="*/ 459576 h 742078"/>
                  <a:gd name="connsiteX2500" fmla="*/ 453125 w 952345"/>
                  <a:gd name="connsiteY2500" fmla="*/ 459379 h 742078"/>
                  <a:gd name="connsiteX2501" fmla="*/ 453368 w 952345"/>
                  <a:gd name="connsiteY2501" fmla="*/ 457482 h 742078"/>
                  <a:gd name="connsiteX2502" fmla="*/ 453484 w 952345"/>
                  <a:gd name="connsiteY2502" fmla="*/ 456985 h 742078"/>
                  <a:gd name="connsiteX2503" fmla="*/ 453773 w 952345"/>
                  <a:gd name="connsiteY2503" fmla="*/ 456279 h 742078"/>
                  <a:gd name="connsiteX2504" fmla="*/ 454791 w 952345"/>
                  <a:gd name="connsiteY2504" fmla="*/ 454393 h 742078"/>
                  <a:gd name="connsiteX2505" fmla="*/ 455046 w 952345"/>
                  <a:gd name="connsiteY2505" fmla="*/ 454034 h 742078"/>
                  <a:gd name="connsiteX2506" fmla="*/ 455393 w 952345"/>
                  <a:gd name="connsiteY2506" fmla="*/ 453629 h 742078"/>
                  <a:gd name="connsiteX2507" fmla="*/ 457001 w 952345"/>
                  <a:gd name="connsiteY2507" fmla="*/ 451998 h 742078"/>
                  <a:gd name="connsiteX2508" fmla="*/ 457603 w 952345"/>
                  <a:gd name="connsiteY2508" fmla="*/ 451593 h 742078"/>
                  <a:gd name="connsiteX2509" fmla="*/ 458100 w 952345"/>
                  <a:gd name="connsiteY2509" fmla="*/ 451362 h 742078"/>
                  <a:gd name="connsiteX2510" fmla="*/ 459651 w 952345"/>
                  <a:gd name="connsiteY2510" fmla="*/ 450760 h 742078"/>
                  <a:gd name="connsiteX2511" fmla="*/ 460079 w 952345"/>
                  <a:gd name="connsiteY2511" fmla="*/ 450575 h 742078"/>
                  <a:gd name="connsiteX2512" fmla="*/ 461097 w 952345"/>
                  <a:gd name="connsiteY2512" fmla="*/ 450124 h 742078"/>
                  <a:gd name="connsiteX2513" fmla="*/ 461212 w 952345"/>
                  <a:gd name="connsiteY2513" fmla="*/ 449603 h 742078"/>
                  <a:gd name="connsiteX2514" fmla="*/ 461224 w 952345"/>
                  <a:gd name="connsiteY2514" fmla="*/ 449430 h 742078"/>
                  <a:gd name="connsiteX2515" fmla="*/ 460680 w 952345"/>
                  <a:gd name="connsiteY2515" fmla="*/ 444964 h 742078"/>
                  <a:gd name="connsiteX2516" fmla="*/ 460599 w 952345"/>
                  <a:gd name="connsiteY2516" fmla="*/ 444617 h 742078"/>
                  <a:gd name="connsiteX2517" fmla="*/ 459998 w 952345"/>
                  <a:gd name="connsiteY2517" fmla="*/ 442638 h 742078"/>
                  <a:gd name="connsiteX2518" fmla="*/ 459917 w 952345"/>
                  <a:gd name="connsiteY2518" fmla="*/ 442222 h 742078"/>
                  <a:gd name="connsiteX2519" fmla="*/ 459859 w 952345"/>
                  <a:gd name="connsiteY2519" fmla="*/ 441701 h 742078"/>
                  <a:gd name="connsiteX2520" fmla="*/ 459894 w 952345"/>
                  <a:gd name="connsiteY2520" fmla="*/ 441123 h 742078"/>
                  <a:gd name="connsiteX2521" fmla="*/ 459951 w 952345"/>
                  <a:gd name="connsiteY2521" fmla="*/ 440845 h 742078"/>
                  <a:gd name="connsiteX2522" fmla="*/ 459894 w 952345"/>
                  <a:gd name="connsiteY2522" fmla="*/ 440729 h 742078"/>
                  <a:gd name="connsiteX2523" fmla="*/ 459755 w 952345"/>
                  <a:gd name="connsiteY2523" fmla="*/ 440151 h 742078"/>
                  <a:gd name="connsiteX2524" fmla="*/ 459639 w 952345"/>
                  <a:gd name="connsiteY2524" fmla="*/ 438531 h 742078"/>
                  <a:gd name="connsiteX2525" fmla="*/ 459604 w 952345"/>
                  <a:gd name="connsiteY2525" fmla="*/ 438010 h 742078"/>
                  <a:gd name="connsiteX2526" fmla="*/ 459442 w 952345"/>
                  <a:gd name="connsiteY2526" fmla="*/ 435870 h 742078"/>
                  <a:gd name="connsiteX2527" fmla="*/ 459454 w 952345"/>
                  <a:gd name="connsiteY2527" fmla="*/ 435095 h 742078"/>
                  <a:gd name="connsiteX2528" fmla="*/ 459651 w 952345"/>
                  <a:gd name="connsiteY2528" fmla="*/ 433325 h 742078"/>
                  <a:gd name="connsiteX2529" fmla="*/ 460079 w 952345"/>
                  <a:gd name="connsiteY2529" fmla="*/ 431092 h 742078"/>
                  <a:gd name="connsiteX2530" fmla="*/ 460403 w 952345"/>
                  <a:gd name="connsiteY2530" fmla="*/ 430328 h 742078"/>
                  <a:gd name="connsiteX2531" fmla="*/ 461618 w 952345"/>
                  <a:gd name="connsiteY2531" fmla="*/ 428558 h 742078"/>
                  <a:gd name="connsiteX2532" fmla="*/ 462231 w 952345"/>
                  <a:gd name="connsiteY2532" fmla="*/ 427794 h 742078"/>
                  <a:gd name="connsiteX2533" fmla="*/ 463411 w 952345"/>
                  <a:gd name="connsiteY2533" fmla="*/ 426695 h 742078"/>
                  <a:gd name="connsiteX2534" fmla="*/ 463723 w 952345"/>
                  <a:gd name="connsiteY2534" fmla="*/ 426464 h 742078"/>
                  <a:gd name="connsiteX2535" fmla="*/ 464186 w 952345"/>
                  <a:gd name="connsiteY2535" fmla="*/ 426175 h 742078"/>
                  <a:gd name="connsiteX2536" fmla="*/ 464626 w 952345"/>
                  <a:gd name="connsiteY2536" fmla="*/ 425909 h 742078"/>
                  <a:gd name="connsiteX2537" fmla="*/ 465077 w 952345"/>
                  <a:gd name="connsiteY2537" fmla="*/ 425631 h 742078"/>
                  <a:gd name="connsiteX2538" fmla="*/ 465991 w 952345"/>
                  <a:gd name="connsiteY2538" fmla="*/ 425052 h 742078"/>
                  <a:gd name="connsiteX2539" fmla="*/ 466477 w 952345"/>
                  <a:gd name="connsiteY2539" fmla="*/ 424844 h 742078"/>
                  <a:gd name="connsiteX2540" fmla="*/ 466986 w 952345"/>
                  <a:gd name="connsiteY2540" fmla="*/ 424682 h 742078"/>
                  <a:gd name="connsiteX2541" fmla="*/ 469786 w 952345"/>
                  <a:gd name="connsiteY2541" fmla="*/ 424092 h 742078"/>
                  <a:gd name="connsiteX2542" fmla="*/ 470144 w 952345"/>
                  <a:gd name="connsiteY2542" fmla="*/ 424057 h 742078"/>
                  <a:gd name="connsiteX2543" fmla="*/ 472852 w 952345"/>
                  <a:gd name="connsiteY2543" fmla="*/ 424023 h 742078"/>
                  <a:gd name="connsiteX2544" fmla="*/ 473361 w 952345"/>
                  <a:gd name="connsiteY2544" fmla="*/ 424011 h 742078"/>
                  <a:gd name="connsiteX2545" fmla="*/ 473800 w 952345"/>
                  <a:gd name="connsiteY2545" fmla="*/ 424000 h 742078"/>
                  <a:gd name="connsiteX2546" fmla="*/ 475293 w 952345"/>
                  <a:gd name="connsiteY2546" fmla="*/ 423814 h 742078"/>
                  <a:gd name="connsiteX2547" fmla="*/ 475813 w 952345"/>
                  <a:gd name="connsiteY2547" fmla="*/ 423745 h 742078"/>
                  <a:gd name="connsiteX2548" fmla="*/ 476346 w 952345"/>
                  <a:gd name="connsiteY2548" fmla="*/ 423676 h 742078"/>
                  <a:gd name="connsiteX2549" fmla="*/ 477086 w 952345"/>
                  <a:gd name="connsiteY2549" fmla="*/ 423652 h 742078"/>
                  <a:gd name="connsiteX2550" fmla="*/ 477537 w 952345"/>
                  <a:gd name="connsiteY2550" fmla="*/ 423687 h 742078"/>
                  <a:gd name="connsiteX2551" fmla="*/ 479111 w 952345"/>
                  <a:gd name="connsiteY2551" fmla="*/ 424011 h 742078"/>
                  <a:gd name="connsiteX2552" fmla="*/ 479712 w 952345"/>
                  <a:gd name="connsiteY2552" fmla="*/ 424242 h 742078"/>
                  <a:gd name="connsiteX2553" fmla="*/ 480164 w 952345"/>
                  <a:gd name="connsiteY2553" fmla="*/ 424509 h 742078"/>
                  <a:gd name="connsiteX2554" fmla="*/ 481934 w 952345"/>
                  <a:gd name="connsiteY2554" fmla="*/ 425596 h 742078"/>
                  <a:gd name="connsiteX2555" fmla="*/ 482165 w 952345"/>
                  <a:gd name="connsiteY2555" fmla="*/ 425700 h 742078"/>
                  <a:gd name="connsiteX2556" fmla="*/ 483368 w 952345"/>
                  <a:gd name="connsiteY2556" fmla="*/ 426036 h 742078"/>
                  <a:gd name="connsiteX2557" fmla="*/ 484433 w 952345"/>
                  <a:gd name="connsiteY2557" fmla="*/ 425677 h 742078"/>
                  <a:gd name="connsiteX2558" fmla="*/ 484838 w 952345"/>
                  <a:gd name="connsiteY2558" fmla="*/ 425596 h 742078"/>
                  <a:gd name="connsiteX2559" fmla="*/ 485358 w 952345"/>
                  <a:gd name="connsiteY2559" fmla="*/ 425527 h 742078"/>
                  <a:gd name="connsiteX2560" fmla="*/ 485960 w 952345"/>
                  <a:gd name="connsiteY2560" fmla="*/ 425538 h 742078"/>
                  <a:gd name="connsiteX2561" fmla="*/ 487129 w 952345"/>
                  <a:gd name="connsiteY2561" fmla="*/ 425793 h 742078"/>
                  <a:gd name="connsiteX2562" fmla="*/ 487800 w 952345"/>
                  <a:gd name="connsiteY2562" fmla="*/ 426024 h 742078"/>
                  <a:gd name="connsiteX2563" fmla="*/ 488540 w 952345"/>
                  <a:gd name="connsiteY2563" fmla="*/ 426475 h 742078"/>
                  <a:gd name="connsiteX2564" fmla="*/ 489211 w 952345"/>
                  <a:gd name="connsiteY2564" fmla="*/ 427100 h 742078"/>
                  <a:gd name="connsiteX2565" fmla="*/ 490229 w 952345"/>
                  <a:gd name="connsiteY2565" fmla="*/ 427262 h 742078"/>
                  <a:gd name="connsiteX2566" fmla="*/ 491085 w 952345"/>
                  <a:gd name="connsiteY2566" fmla="*/ 427528 h 742078"/>
                  <a:gd name="connsiteX2567" fmla="*/ 491791 w 952345"/>
                  <a:gd name="connsiteY2567" fmla="*/ 427956 h 742078"/>
                  <a:gd name="connsiteX2568" fmla="*/ 492127 w 952345"/>
                  <a:gd name="connsiteY2568" fmla="*/ 428280 h 742078"/>
                  <a:gd name="connsiteX2569" fmla="*/ 492323 w 952345"/>
                  <a:gd name="connsiteY2569" fmla="*/ 428442 h 742078"/>
                  <a:gd name="connsiteX2570" fmla="*/ 492532 w 952345"/>
                  <a:gd name="connsiteY2570" fmla="*/ 428338 h 742078"/>
                  <a:gd name="connsiteX2571" fmla="*/ 494394 w 952345"/>
                  <a:gd name="connsiteY2571" fmla="*/ 427285 h 742078"/>
                  <a:gd name="connsiteX2572" fmla="*/ 495193 w 952345"/>
                  <a:gd name="connsiteY2572" fmla="*/ 427042 h 742078"/>
                  <a:gd name="connsiteX2573" fmla="*/ 496338 w 952345"/>
                  <a:gd name="connsiteY2573" fmla="*/ 426950 h 742078"/>
                  <a:gd name="connsiteX2574" fmla="*/ 497657 w 952345"/>
                  <a:gd name="connsiteY2574" fmla="*/ 427008 h 742078"/>
                  <a:gd name="connsiteX2575" fmla="*/ 498652 w 952345"/>
                  <a:gd name="connsiteY2575" fmla="*/ 427355 h 742078"/>
                  <a:gd name="connsiteX2576" fmla="*/ 499971 w 952345"/>
                  <a:gd name="connsiteY2576" fmla="*/ 428269 h 742078"/>
                  <a:gd name="connsiteX2577" fmla="*/ 500573 w 952345"/>
                  <a:gd name="connsiteY2577" fmla="*/ 428789 h 742078"/>
                  <a:gd name="connsiteX2578" fmla="*/ 501845 w 952345"/>
                  <a:gd name="connsiteY2578" fmla="*/ 430074 h 742078"/>
                  <a:gd name="connsiteX2579" fmla="*/ 502886 w 952345"/>
                  <a:gd name="connsiteY2579" fmla="*/ 431427 h 742078"/>
                  <a:gd name="connsiteX2580" fmla="*/ 503164 w 952345"/>
                  <a:gd name="connsiteY2580" fmla="*/ 431740 h 742078"/>
                  <a:gd name="connsiteX2581" fmla="*/ 504518 w 952345"/>
                  <a:gd name="connsiteY2581" fmla="*/ 433093 h 742078"/>
                  <a:gd name="connsiteX2582" fmla="*/ 504772 w 952345"/>
                  <a:gd name="connsiteY2582" fmla="*/ 433278 h 742078"/>
                  <a:gd name="connsiteX2583" fmla="*/ 506566 w 952345"/>
                  <a:gd name="connsiteY2583" fmla="*/ 434424 h 742078"/>
                  <a:gd name="connsiteX2584" fmla="*/ 506959 w 952345"/>
                  <a:gd name="connsiteY2584" fmla="*/ 434759 h 742078"/>
                  <a:gd name="connsiteX2585" fmla="*/ 509042 w 952345"/>
                  <a:gd name="connsiteY2585" fmla="*/ 437085 h 742078"/>
                  <a:gd name="connsiteX2586" fmla="*/ 509354 w 952345"/>
                  <a:gd name="connsiteY2586" fmla="*/ 437362 h 742078"/>
                  <a:gd name="connsiteX2587" fmla="*/ 511355 w 952345"/>
                  <a:gd name="connsiteY2587" fmla="*/ 439190 h 742078"/>
                  <a:gd name="connsiteX2588" fmla="*/ 511622 w 952345"/>
                  <a:gd name="connsiteY2588" fmla="*/ 439480 h 742078"/>
                  <a:gd name="connsiteX2589" fmla="*/ 512559 w 952345"/>
                  <a:gd name="connsiteY2589" fmla="*/ 440787 h 742078"/>
                  <a:gd name="connsiteX2590" fmla="*/ 513045 w 952345"/>
                  <a:gd name="connsiteY2590" fmla="*/ 441551 h 742078"/>
                  <a:gd name="connsiteX2591" fmla="*/ 514144 w 952345"/>
                  <a:gd name="connsiteY2591" fmla="*/ 443922 h 742078"/>
                  <a:gd name="connsiteX2592" fmla="*/ 514294 w 952345"/>
                  <a:gd name="connsiteY2592" fmla="*/ 444189 h 742078"/>
                  <a:gd name="connsiteX2593" fmla="*/ 516516 w 952345"/>
                  <a:gd name="connsiteY2593" fmla="*/ 447046 h 742078"/>
                  <a:gd name="connsiteX2594" fmla="*/ 516920 w 952345"/>
                  <a:gd name="connsiteY2594" fmla="*/ 447706 h 742078"/>
                  <a:gd name="connsiteX2595" fmla="*/ 518228 w 952345"/>
                  <a:gd name="connsiteY2595" fmla="*/ 450089 h 742078"/>
                  <a:gd name="connsiteX2596" fmla="*/ 518459 w 952345"/>
                  <a:gd name="connsiteY2596" fmla="*/ 450482 h 742078"/>
                  <a:gd name="connsiteX2597" fmla="*/ 519639 w 952345"/>
                  <a:gd name="connsiteY2597" fmla="*/ 452195 h 742078"/>
                  <a:gd name="connsiteX2598" fmla="*/ 519986 w 952345"/>
                  <a:gd name="connsiteY2598" fmla="*/ 452785 h 742078"/>
                  <a:gd name="connsiteX2599" fmla="*/ 520727 w 952345"/>
                  <a:gd name="connsiteY2599" fmla="*/ 454266 h 742078"/>
                  <a:gd name="connsiteX2600" fmla="*/ 522763 w 952345"/>
                  <a:gd name="connsiteY2600" fmla="*/ 455157 h 742078"/>
                  <a:gd name="connsiteX2601" fmla="*/ 523087 w 952345"/>
                  <a:gd name="connsiteY2601" fmla="*/ 455238 h 742078"/>
                  <a:gd name="connsiteX2602" fmla="*/ 527021 w 952345"/>
                  <a:gd name="connsiteY2602" fmla="*/ 456059 h 742078"/>
                  <a:gd name="connsiteX2603" fmla="*/ 528594 w 952345"/>
                  <a:gd name="connsiteY2603" fmla="*/ 455434 h 742078"/>
                  <a:gd name="connsiteX2604" fmla="*/ 529231 w 952345"/>
                  <a:gd name="connsiteY2604" fmla="*/ 455226 h 742078"/>
                  <a:gd name="connsiteX2605" fmla="*/ 531336 w 952345"/>
                  <a:gd name="connsiteY2605" fmla="*/ 454613 h 742078"/>
                  <a:gd name="connsiteX2606" fmla="*/ 532007 w 952345"/>
                  <a:gd name="connsiteY2606" fmla="*/ 454462 h 742078"/>
                  <a:gd name="connsiteX2607" fmla="*/ 533581 w 952345"/>
                  <a:gd name="connsiteY2607" fmla="*/ 454185 h 742078"/>
                  <a:gd name="connsiteX2608" fmla="*/ 532690 w 952345"/>
                  <a:gd name="connsiteY2608" fmla="*/ 451755 h 742078"/>
                  <a:gd name="connsiteX2609" fmla="*/ 532285 w 952345"/>
                  <a:gd name="connsiteY2609" fmla="*/ 450112 h 742078"/>
                  <a:gd name="connsiteX2610" fmla="*/ 532146 w 952345"/>
                  <a:gd name="connsiteY2610" fmla="*/ 449742 h 742078"/>
                  <a:gd name="connsiteX2611" fmla="*/ 531787 w 952345"/>
                  <a:gd name="connsiteY2611" fmla="*/ 448770 h 742078"/>
                  <a:gd name="connsiteX2612" fmla="*/ 531602 w 952345"/>
                  <a:gd name="connsiteY2612" fmla="*/ 448331 h 742078"/>
                  <a:gd name="connsiteX2613" fmla="*/ 530966 w 952345"/>
                  <a:gd name="connsiteY2613" fmla="*/ 446884 h 742078"/>
                  <a:gd name="connsiteX2614" fmla="*/ 530804 w 952345"/>
                  <a:gd name="connsiteY2614" fmla="*/ 446063 h 742078"/>
                  <a:gd name="connsiteX2615" fmla="*/ 530804 w 952345"/>
                  <a:gd name="connsiteY2615" fmla="*/ 445554 h 742078"/>
                  <a:gd name="connsiteX2616" fmla="*/ 530873 w 952345"/>
                  <a:gd name="connsiteY2616" fmla="*/ 445045 h 742078"/>
                  <a:gd name="connsiteX2617" fmla="*/ 531278 w 952345"/>
                  <a:gd name="connsiteY2617" fmla="*/ 443494 h 742078"/>
                  <a:gd name="connsiteX2618" fmla="*/ 531683 w 952345"/>
                  <a:gd name="connsiteY2618" fmla="*/ 442719 h 742078"/>
                  <a:gd name="connsiteX2619" fmla="*/ 532216 w 952345"/>
                  <a:gd name="connsiteY2619" fmla="*/ 442106 h 742078"/>
                  <a:gd name="connsiteX2620" fmla="*/ 533754 w 952345"/>
                  <a:gd name="connsiteY2620" fmla="*/ 440741 h 742078"/>
                  <a:gd name="connsiteX2621" fmla="*/ 534020 w 952345"/>
                  <a:gd name="connsiteY2621" fmla="*/ 440451 h 742078"/>
                  <a:gd name="connsiteX2622" fmla="*/ 534506 w 952345"/>
                  <a:gd name="connsiteY2622" fmla="*/ 439885 h 742078"/>
                  <a:gd name="connsiteX2623" fmla="*/ 534529 w 952345"/>
                  <a:gd name="connsiteY2623" fmla="*/ 439815 h 742078"/>
                  <a:gd name="connsiteX2624" fmla="*/ 535015 w 952345"/>
                  <a:gd name="connsiteY2624" fmla="*/ 438045 h 742078"/>
                  <a:gd name="connsiteX2625" fmla="*/ 535038 w 952345"/>
                  <a:gd name="connsiteY2625" fmla="*/ 437709 h 742078"/>
                  <a:gd name="connsiteX2626" fmla="*/ 535073 w 952345"/>
                  <a:gd name="connsiteY2626" fmla="*/ 437177 h 742078"/>
                  <a:gd name="connsiteX2627" fmla="*/ 535108 w 952345"/>
                  <a:gd name="connsiteY2627" fmla="*/ 436691 h 742078"/>
                  <a:gd name="connsiteX2628" fmla="*/ 535131 w 952345"/>
                  <a:gd name="connsiteY2628" fmla="*/ 436252 h 742078"/>
                  <a:gd name="connsiteX2629" fmla="*/ 535119 w 952345"/>
                  <a:gd name="connsiteY2629" fmla="*/ 435939 h 742078"/>
                  <a:gd name="connsiteX2630" fmla="*/ 534703 w 952345"/>
                  <a:gd name="connsiteY2630" fmla="*/ 433429 h 742078"/>
                  <a:gd name="connsiteX2631" fmla="*/ 534610 w 952345"/>
                  <a:gd name="connsiteY2631" fmla="*/ 432920 h 742078"/>
                  <a:gd name="connsiteX2632" fmla="*/ 534529 w 952345"/>
                  <a:gd name="connsiteY2632" fmla="*/ 432468 h 742078"/>
                  <a:gd name="connsiteX2633" fmla="*/ 533997 w 952345"/>
                  <a:gd name="connsiteY2633" fmla="*/ 430444 h 742078"/>
                  <a:gd name="connsiteX2634" fmla="*/ 533164 w 952345"/>
                  <a:gd name="connsiteY2634" fmla="*/ 426788 h 742078"/>
                  <a:gd name="connsiteX2635" fmla="*/ 533060 w 952345"/>
                  <a:gd name="connsiteY2635" fmla="*/ 426429 h 742078"/>
                  <a:gd name="connsiteX2636" fmla="*/ 532273 w 952345"/>
                  <a:gd name="connsiteY2636" fmla="*/ 424462 h 742078"/>
                  <a:gd name="connsiteX2637" fmla="*/ 531787 w 952345"/>
                  <a:gd name="connsiteY2637" fmla="*/ 422761 h 742078"/>
                  <a:gd name="connsiteX2638" fmla="*/ 531718 w 952345"/>
                  <a:gd name="connsiteY2638" fmla="*/ 422183 h 742078"/>
                  <a:gd name="connsiteX2639" fmla="*/ 531834 w 952345"/>
                  <a:gd name="connsiteY2639" fmla="*/ 417393 h 742078"/>
                  <a:gd name="connsiteX2640" fmla="*/ 531834 w 952345"/>
                  <a:gd name="connsiteY2640" fmla="*/ 417312 h 742078"/>
                  <a:gd name="connsiteX2641" fmla="*/ 531197 w 952345"/>
                  <a:gd name="connsiteY2641" fmla="*/ 415866 h 742078"/>
                  <a:gd name="connsiteX2642" fmla="*/ 530492 w 952345"/>
                  <a:gd name="connsiteY2642" fmla="*/ 415519 h 742078"/>
                  <a:gd name="connsiteX2643" fmla="*/ 530237 w 952345"/>
                  <a:gd name="connsiteY2643" fmla="*/ 415415 h 742078"/>
                  <a:gd name="connsiteX2644" fmla="*/ 528837 w 952345"/>
                  <a:gd name="connsiteY2644" fmla="*/ 415125 h 742078"/>
                  <a:gd name="connsiteX2645" fmla="*/ 527518 w 952345"/>
                  <a:gd name="connsiteY2645" fmla="*/ 414165 h 742078"/>
                  <a:gd name="connsiteX2646" fmla="*/ 527275 w 952345"/>
                  <a:gd name="connsiteY2646" fmla="*/ 413749 h 742078"/>
                  <a:gd name="connsiteX2647" fmla="*/ 527102 w 952345"/>
                  <a:gd name="connsiteY2647" fmla="*/ 413344 h 742078"/>
                  <a:gd name="connsiteX2648" fmla="*/ 526778 w 952345"/>
                  <a:gd name="connsiteY2648" fmla="*/ 412233 h 742078"/>
                  <a:gd name="connsiteX2649" fmla="*/ 526789 w 952345"/>
                  <a:gd name="connsiteY2649" fmla="*/ 411111 h 742078"/>
                  <a:gd name="connsiteX2650" fmla="*/ 527310 w 952345"/>
                  <a:gd name="connsiteY2650" fmla="*/ 409514 h 742078"/>
                  <a:gd name="connsiteX2651" fmla="*/ 527403 w 952345"/>
                  <a:gd name="connsiteY2651" fmla="*/ 409317 h 742078"/>
                  <a:gd name="connsiteX2652" fmla="*/ 527067 w 952345"/>
                  <a:gd name="connsiteY2652" fmla="*/ 409283 h 742078"/>
                  <a:gd name="connsiteX2653" fmla="*/ 526789 w 952345"/>
                  <a:gd name="connsiteY2653" fmla="*/ 409294 h 742078"/>
                  <a:gd name="connsiteX2654" fmla="*/ 525794 w 952345"/>
                  <a:gd name="connsiteY2654" fmla="*/ 409433 h 742078"/>
                  <a:gd name="connsiteX2655" fmla="*/ 525308 w 952345"/>
                  <a:gd name="connsiteY2655" fmla="*/ 409491 h 742078"/>
                  <a:gd name="connsiteX2656" fmla="*/ 524811 w 952345"/>
                  <a:gd name="connsiteY2656" fmla="*/ 409572 h 742078"/>
                  <a:gd name="connsiteX2657" fmla="*/ 522208 w 952345"/>
                  <a:gd name="connsiteY2657" fmla="*/ 410069 h 742078"/>
                  <a:gd name="connsiteX2658" fmla="*/ 519431 w 952345"/>
                  <a:gd name="connsiteY2658" fmla="*/ 410428 h 742078"/>
                  <a:gd name="connsiteX2659" fmla="*/ 518297 w 952345"/>
                  <a:gd name="connsiteY2659" fmla="*/ 410231 h 742078"/>
                  <a:gd name="connsiteX2660" fmla="*/ 517811 w 952345"/>
                  <a:gd name="connsiteY2660" fmla="*/ 410000 h 742078"/>
                  <a:gd name="connsiteX2661" fmla="*/ 516342 w 952345"/>
                  <a:gd name="connsiteY2661" fmla="*/ 409225 h 742078"/>
                  <a:gd name="connsiteX2662" fmla="*/ 515289 w 952345"/>
                  <a:gd name="connsiteY2662" fmla="*/ 407374 h 742078"/>
                  <a:gd name="connsiteX2663" fmla="*/ 515312 w 952345"/>
                  <a:gd name="connsiteY2663" fmla="*/ 406668 h 742078"/>
                  <a:gd name="connsiteX2664" fmla="*/ 515625 w 952345"/>
                  <a:gd name="connsiteY2664" fmla="*/ 404713 h 742078"/>
                  <a:gd name="connsiteX2665" fmla="*/ 515694 w 952345"/>
                  <a:gd name="connsiteY2665" fmla="*/ 404516 h 742078"/>
                  <a:gd name="connsiteX2666" fmla="*/ 515625 w 952345"/>
                  <a:gd name="connsiteY2666" fmla="*/ 404458 h 742078"/>
                  <a:gd name="connsiteX2667" fmla="*/ 515567 w 952345"/>
                  <a:gd name="connsiteY2667" fmla="*/ 404423 h 742078"/>
                  <a:gd name="connsiteX2668" fmla="*/ 514364 w 952345"/>
                  <a:gd name="connsiteY2668" fmla="*/ 404169 h 742078"/>
                  <a:gd name="connsiteX2669" fmla="*/ 513612 w 952345"/>
                  <a:gd name="connsiteY2669" fmla="*/ 403914 h 742078"/>
                  <a:gd name="connsiteX2670" fmla="*/ 512617 w 952345"/>
                  <a:gd name="connsiteY2670" fmla="*/ 403509 h 742078"/>
                  <a:gd name="connsiteX2671" fmla="*/ 512374 w 952345"/>
                  <a:gd name="connsiteY2671" fmla="*/ 403440 h 742078"/>
                  <a:gd name="connsiteX2672" fmla="*/ 510465 w 952345"/>
                  <a:gd name="connsiteY2672" fmla="*/ 403243 h 742078"/>
                  <a:gd name="connsiteX2673" fmla="*/ 510013 w 952345"/>
                  <a:gd name="connsiteY2673" fmla="*/ 403209 h 742078"/>
                  <a:gd name="connsiteX2674" fmla="*/ 507931 w 952345"/>
                  <a:gd name="connsiteY2674" fmla="*/ 403174 h 742078"/>
                  <a:gd name="connsiteX2675" fmla="*/ 507318 w 952345"/>
                  <a:gd name="connsiteY2675" fmla="*/ 403070 h 742078"/>
                  <a:gd name="connsiteX2676" fmla="*/ 505779 w 952345"/>
                  <a:gd name="connsiteY2676" fmla="*/ 402526 h 742078"/>
                  <a:gd name="connsiteX2677" fmla="*/ 505339 w 952345"/>
                  <a:gd name="connsiteY2677" fmla="*/ 402318 h 742078"/>
                  <a:gd name="connsiteX2678" fmla="*/ 504934 w 952345"/>
                  <a:gd name="connsiteY2678" fmla="*/ 402040 h 742078"/>
                  <a:gd name="connsiteX2679" fmla="*/ 504101 w 952345"/>
                  <a:gd name="connsiteY2679" fmla="*/ 400860 h 742078"/>
                  <a:gd name="connsiteX2680" fmla="*/ 503847 w 952345"/>
                  <a:gd name="connsiteY2680" fmla="*/ 399888 h 742078"/>
                  <a:gd name="connsiteX2681" fmla="*/ 503488 w 952345"/>
                  <a:gd name="connsiteY2681" fmla="*/ 399610 h 742078"/>
                  <a:gd name="connsiteX2682" fmla="*/ 503048 w 952345"/>
                  <a:gd name="connsiteY2682" fmla="*/ 399691 h 742078"/>
                  <a:gd name="connsiteX2683" fmla="*/ 500908 w 952345"/>
                  <a:gd name="connsiteY2683" fmla="*/ 399772 h 742078"/>
                  <a:gd name="connsiteX2684" fmla="*/ 500387 w 952345"/>
                  <a:gd name="connsiteY2684" fmla="*/ 399796 h 742078"/>
                  <a:gd name="connsiteX2685" fmla="*/ 499936 w 952345"/>
                  <a:gd name="connsiteY2685" fmla="*/ 399807 h 742078"/>
                  <a:gd name="connsiteX2686" fmla="*/ 497333 w 952345"/>
                  <a:gd name="connsiteY2686" fmla="*/ 400131 h 742078"/>
                  <a:gd name="connsiteX2687" fmla="*/ 496488 w 952345"/>
                  <a:gd name="connsiteY2687" fmla="*/ 400050 h 742078"/>
                  <a:gd name="connsiteX2688" fmla="*/ 495146 w 952345"/>
                  <a:gd name="connsiteY2688" fmla="*/ 399587 h 742078"/>
                  <a:gd name="connsiteX2689" fmla="*/ 494429 w 952345"/>
                  <a:gd name="connsiteY2689" fmla="*/ 399171 h 742078"/>
                  <a:gd name="connsiteX2690" fmla="*/ 493133 w 952345"/>
                  <a:gd name="connsiteY2690" fmla="*/ 398222 h 742078"/>
                  <a:gd name="connsiteX2691" fmla="*/ 492520 w 952345"/>
                  <a:gd name="connsiteY2691" fmla="*/ 397482 h 742078"/>
                  <a:gd name="connsiteX2692" fmla="*/ 492289 w 952345"/>
                  <a:gd name="connsiteY2692" fmla="*/ 396996 h 742078"/>
                  <a:gd name="connsiteX2693" fmla="*/ 491861 w 952345"/>
                  <a:gd name="connsiteY2693" fmla="*/ 395816 h 742078"/>
                  <a:gd name="connsiteX2694" fmla="*/ 491097 w 952345"/>
                  <a:gd name="connsiteY2694" fmla="*/ 395226 h 742078"/>
                  <a:gd name="connsiteX2695" fmla="*/ 489998 w 952345"/>
                  <a:gd name="connsiteY2695" fmla="*/ 395064 h 742078"/>
                  <a:gd name="connsiteX2696" fmla="*/ 489130 w 952345"/>
                  <a:gd name="connsiteY2696" fmla="*/ 394821 h 742078"/>
                  <a:gd name="connsiteX2697" fmla="*/ 488447 w 952345"/>
                  <a:gd name="connsiteY2697" fmla="*/ 394508 h 742078"/>
                  <a:gd name="connsiteX2698" fmla="*/ 487962 w 952345"/>
                  <a:gd name="connsiteY2698" fmla="*/ 394219 h 742078"/>
                  <a:gd name="connsiteX2699" fmla="*/ 487591 w 952345"/>
                  <a:gd name="connsiteY2699" fmla="*/ 393884 h 742078"/>
                  <a:gd name="connsiteX2700" fmla="*/ 487082 w 952345"/>
                  <a:gd name="connsiteY2700" fmla="*/ 393224 h 742078"/>
                  <a:gd name="connsiteX2701" fmla="*/ 486770 w 952345"/>
                  <a:gd name="connsiteY2701" fmla="*/ 392588 h 742078"/>
                  <a:gd name="connsiteX2702" fmla="*/ 486365 w 952345"/>
                  <a:gd name="connsiteY2702" fmla="*/ 392380 h 742078"/>
                  <a:gd name="connsiteX2703" fmla="*/ 485682 w 952345"/>
                  <a:gd name="connsiteY2703" fmla="*/ 392437 h 742078"/>
                  <a:gd name="connsiteX2704" fmla="*/ 484838 w 952345"/>
                  <a:gd name="connsiteY2704" fmla="*/ 392368 h 742078"/>
                  <a:gd name="connsiteX2705" fmla="*/ 484317 w 952345"/>
                  <a:gd name="connsiteY2705" fmla="*/ 392252 h 742078"/>
                  <a:gd name="connsiteX2706" fmla="*/ 483820 w 952345"/>
                  <a:gd name="connsiteY2706" fmla="*/ 392067 h 742078"/>
                  <a:gd name="connsiteX2707" fmla="*/ 482628 w 952345"/>
                  <a:gd name="connsiteY2707" fmla="*/ 390818 h 742078"/>
                  <a:gd name="connsiteX2708" fmla="*/ 482478 w 952345"/>
                  <a:gd name="connsiteY2708" fmla="*/ 390378 h 742078"/>
                  <a:gd name="connsiteX2709" fmla="*/ 482385 w 952345"/>
                  <a:gd name="connsiteY2709" fmla="*/ 389742 h 742078"/>
                  <a:gd name="connsiteX2710" fmla="*/ 482385 w 952345"/>
                  <a:gd name="connsiteY2710" fmla="*/ 388654 h 742078"/>
                  <a:gd name="connsiteX2711" fmla="*/ 482478 w 952345"/>
                  <a:gd name="connsiteY2711" fmla="*/ 386942 h 742078"/>
                  <a:gd name="connsiteX2712" fmla="*/ 482535 w 952345"/>
                  <a:gd name="connsiteY2712" fmla="*/ 386548 h 742078"/>
                  <a:gd name="connsiteX2713" fmla="*/ 482813 w 952345"/>
                  <a:gd name="connsiteY2713" fmla="*/ 385507 h 742078"/>
                  <a:gd name="connsiteX2714" fmla="*/ 483044 w 952345"/>
                  <a:gd name="connsiteY2714" fmla="*/ 384975 h 742078"/>
                  <a:gd name="connsiteX2715" fmla="*/ 483311 w 952345"/>
                  <a:gd name="connsiteY2715" fmla="*/ 384547 h 742078"/>
                  <a:gd name="connsiteX2716" fmla="*/ 483889 w 952345"/>
                  <a:gd name="connsiteY2716" fmla="*/ 383957 h 742078"/>
                  <a:gd name="connsiteX2717" fmla="*/ 486029 w 952345"/>
                  <a:gd name="connsiteY2717" fmla="*/ 382510 h 742078"/>
                  <a:gd name="connsiteX2718" fmla="*/ 486365 w 952345"/>
                  <a:gd name="connsiteY2718" fmla="*/ 382233 h 742078"/>
                  <a:gd name="connsiteX2719" fmla="*/ 487048 w 952345"/>
                  <a:gd name="connsiteY2719" fmla="*/ 381782 h 742078"/>
                  <a:gd name="connsiteX2720" fmla="*/ 488147 w 952345"/>
                  <a:gd name="connsiteY2720" fmla="*/ 381203 h 742078"/>
                  <a:gd name="connsiteX2721" fmla="*/ 488586 w 952345"/>
                  <a:gd name="connsiteY2721" fmla="*/ 380972 h 742078"/>
                  <a:gd name="connsiteX2722" fmla="*/ 489905 w 952345"/>
                  <a:gd name="connsiteY2722" fmla="*/ 380254 h 742078"/>
                  <a:gd name="connsiteX2723" fmla="*/ 490218 w 952345"/>
                  <a:gd name="connsiteY2723" fmla="*/ 380046 h 742078"/>
                  <a:gd name="connsiteX2724" fmla="*/ 490472 w 952345"/>
                  <a:gd name="connsiteY2724" fmla="*/ 379861 h 742078"/>
                  <a:gd name="connsiteX2725" fmla="*/ 489882 w 952345"/>
                  <a:gd name="connsiteY2725" fmla="*/ 378438 h 742078"/>
                  <a:gd name="connsiteX2726" fmla="*/ 489385 w 952345"/>
                  <a:gd name="connsiteY2726" fmla="*/ 376726 h 742078"/>
                  <a:gd name="connsiteX2727" fmla="*/ 489304 w 952345"/>
                  <a:gd name="connsiteY2727" fmla="*/ 376124 h 742078"/>
                  <a:gd name="connsiteX2728" fmla="*/ 489361 w 952345"/>
                  <a:gd name="connsiteY2728" fmla="*/ 375303 h 742078"/>
                  <a:gd name="connsiteX2729" fmla="*/ 489720 w 952345"/>
                  <a:gd name="connsiteY2729" fmla="*/ 373232 h 742078"/>
                  <a:gd name="connsiteX2730" fmla="*/ 489732 w 952345"/>
                  <a:gd name="connsiteY2730" fmla="*/ 373128 h 742078"/>
                  <a:gd name="connsiteX2731" fmla="*/ 489581 w 952345"/>
                  <a:gd name="connsiteY2731" fmla="*/ 372468 h 742078"/>
                  <a:gd name="connsiteX2732" fmla="*/ 489500 w 952345"/>
                  <a:gd name="connsiteY2732" fmla="*/ 372190 h 742078"/>
                  <a:gd name="connsiteX2733" fmla="*/ 489095 w 952345"/>
                  <a:gd name="connsiteY2733" fmla="*/ 371427 h 742078"/>
                  <a:gd name="connsiteX2734" fmla="*/ 488899 w 952345"/>
                  <a:gd name="connsiteY2734" fmla="*/ 370814 h 742078"/>
                  <a:gd name="connsiteX2735" fmla="*/ 488829 w 952345"/>
                  <a:gd name="connsiteY2735" fmla="*/ 370328 h 742078"/>
                  <a:gd name="connsiteX2736" fmla="*/ 489026 w 952345"/>
                  <a:gd name="connsiteY2736" fmla="*/ 369101 h 742078"/>
                  <a:gd name="connsiteX2737" fmla="*/ 489523 w 952345"/>
                  <a:gd name="connsiteY2737" fmla="*/ 368153 h 742078"/>
                  <a:gd name="connsiteX2738" fmla="*/ 490090 w 952345"/>
                  <a:gd name="connsiteY2738" fmla="*/ 367482 h 742078"/>
                  <a:gd name="connsiteX2739" fmla="*/ 489778 w 952345"/>
                  <a:gd name="connsiteY2739" fmla="*/ 367447 h 742078"/>
                  <a:gd name="connsiteX2740" fmla="*/ 489315 w 952345"/>
                  <a:gd name="connsiteY2740" fmla="*/ 367343 h 742078"/>
                  <a:gd name="connsiteX2741" fmla="*/ 488517 w 952345"/>
                  <a:gd name="connsiteY2741" fmla="*/ 367077 h 742078"/>
                  <a:gd name="connsiteX2742" fmla="*/ 488031 w 952345"/>
                  <a:gd name="connsiteY2742" fmla="*/ 366811 h 742078"/>
                  <a:gd name="connsiteX2743" fmla="*/ 487626 w 952345"/>
                  <a:gd name="connsiteY2743" fmla="*/ 366533 h 742078"/>
                  <a:gd name="connsiteX2744" fmla="*/ 486874 w 952345"/>
                  <a:gd name="connsiteY2744" fmla="*/ 365445 h 742078"/>
                  <a:gd name="connsiteX2745" fmla="*/ 486596 w 952345"/>
                  <a:gd name="connsiteY2745" fmla="*/ 364404 h 742078"/>
                  <a:gd name="connsiteX2746" fmla="*/ 486608 w 952345"/>
                  <a:gd name="connsiteY2746" fmla="*/ 363305 h 742078"/>
                  <a:gd name="connsiteX2747" fmla="*/ 486920 w 952345"/>
                  <a:gd name="connsiteY2747" fmla="*/ 362275 h 742078"/>
                  <a:gd name="connsiteX2748" fmla="*/ 487129 w 952345"/>
                  <a:gd name="connsiteY2748" fmla="*/ 361812 h 742078"/>
                  <a:gd name="connsiteX2749" fmla="*/ 487337 w 952345"/>
                  <a:gd name="connsiteY2749" fmla="*/ 361465 h 742078"/>
                  <a:gd name="connsiteX2750" fmla="*/ 486967 w 952345"/>
                  <a:gd name="connsiteY2750" fmla="*/ 361118 h 742078"/>
                  <a:gd name="connsiteX2751" fmla="*/ 485694 w 952345"/>
                  <a:gd name="connsiteY2751" fmla="*/ 360933 h 742078"/>
                  <a:gd name="connsiteX2752" fmla="*/ 483970 w 952345"/>
                  <a:gd name="connsiteY2752" fmla="*/ 360482 h 742078"/>
                  <a:gd name="connsiteX2753" fmla="*/ 482767 w 952345"/>
                  <a:gd name="connsiteY2753" fmla="*/ 359522 h 742078"/>
                  <a:gd name="connsiteX2754" fmla="*/ 482593 w 952345"/>
                  <a:gd name="connsiteY2754" fmla="*/ 357994 h 742078"/>
                  <a:gd name="connsiteX2755" fmla="*/ 482882 w 952345"/>
                  <a:gd name="connsiteY2755" fmla="*/ 356965 h 742078"/>
                  <a:gd name="connsiteX2756" fmla="*/ 483206 w 952345"/>
                  <a:gd name="connsiteY2756" fmla="*/ 355970 h 742078"/>
                  <a:gd name="connsiteX2757" fmla="*/ 482674 w 952345"/>
                  <a:gd name="connsiteY2757" fmla="*/ 355449 h 742078"/>
                  <a:gd name="connsiteX2758" fmla="*/ 482385 w 952345"/>
                  <a:gd name="connsiteY2758" fmla="*/ 355206 h 742078"/>
                  <a:gd name="connsiteX2759" fmla="*/ 481089 w 952345"/>
                  <a:gd name="connsiteY2759" fmla="*/ 354281 h 742078"/>
                  <a:gd name="connsiteX2760" fmla="*/ 479446 w 952345"/>
                  <a:gd name="connsiteY2760" fmla="*/ 354142 h 742078"/>
                  <a:gd name="connsiteX2761" fmla="*/ 478382 w 952345"/>
                  <a:gd name="connsiteY2761" fmla="*/ 355009 h 742078"/>
                  <a:gd name="connsiteX2762" fmla="*/ 478104 w 952345"/>
                  <a:gd name="connsiteY2762" fmla="*/ 355287 h 742078"/>
                  <a:gd name="connsiteX2763" fmla="*/ 476288 w 952345"/>
                  <a:gd name="connsiteY2763" fmla="*/ 357208 h 742078"/>
                  <a:gd name="connsiteX2764" fmla="*/ 474969 w 952345"/>
                  <a:gd name="connsiteY2764" fmla="*/ 357832 h 742078"/>
                  <a:gd name="connsiteX2765" fmla="*/ 474448 w 952345"/>
                  <a:gd name="connsiteY2765" fmla="*/ 357867 h 742078"/>
                  <a:gd name="connsiteX2766" fmla="*/ 473268 w 952345"/>
                  <a:gd name="connsiteY2766" fmla="*/ 357867 h 742078"/>
                  <a:gd name="connsiteX2767" fmla="*/ 472875 w 952345"/>
                  <a:gd name="connsiteY2767" fmla="*/ 357879 h 742078"/>
                  <a:gd name="connsiteX2768" fmla="*/ 470838 w 952345"/>
                  <a:gd name="connsiteY2768" fmla="*/ 358156 h 742078"/>
                  <a:gd name="connsiteX2769" fmla="*/ 469994 w 952345"/>
                  <a:gd name="connsiteY2769" fmla="*/ 358156 h 742078"/>
                  <a:gd name="connsiteX2770" fmla="*/ 467692 w 952345"/>
                  <a:gd name="connsiteY2770" fmla="*/ 357925 h 742078"/>
                  <a:gd name="connsiteX2771" fmla="*/ 467182 w 952345"/>
                  <a:gd name="connsiteY2771" fmla="*/ 357809 h 742078"/>
                  <a:gd name="connsiteX2772" fmla="*/ 466396 w 952345"/>
                  <a:gd name="connsiteY2772" fmla="*/ 357474 h 742078"/>
                  <a:gd name="connsiteX2773" fmla="*/ 465007 w 952345"/>
                  <a:gd name="connsiteY2773" fmla="*/ 356676 h 742078"/>
                  <a:gd name="connsiteX2774" fmla="*/ 464116 w 952345"/>
                  <a:gd name="connsiteY2774" fmla="*/ 355542 h 742078"/>
                  <a:gd name="connsiteX2775" fmla="*/ 463955 w 952345"/>
                  <a:gd name="connsiteY2775" fmla="*/ 355044 h 742078"/>
                  <a:gd name="connsiteX2776" fmla="*/ 463793 w 952345"/>
                  <a:gd name="connsiteY2776" fmla="*/ 354304 h 742078"/>
                  <a:gd name="connsiteX2777" fmla="*/ 463388 w 952345"/>
                  <a:gd name="connsiteY2777" fmla="*/ 354107 h 742078"/>
                  <a:gd name="connsiteX2778" fmla="*/ 461837 w 952345"/>
                  <a:gd name="connsiteY2778" fmla="*/ 354420 h 742078"/>
                  <a:gd name="connsiteX2779" fmla="*/ 461074 w 952345"/>
                  <a:gd name="connsiteY2779" fmla="*/ 354501 h 742078"/>
                  <a:gd name="connsiteX2780" fmla="*/ 459396 w 952345"/>
                  <a:gd name="connsiteY2780" fmla="*/ 354581 h 742078"/>
                  <a:gd name="connsiteX2781" fmla="*/ 458794 w 952345"/>
                  <a:gd name="connsiteY2781" fmla="*/ 354524 h 742078"/>
                  <a:gd name="connsiteX2782" fmla="*/ 458100 w 952345"/>
                  <a:gd name="connsiteY2782" fmla="*/ 354327 h 742078"/>
                  <a:gd name="connsiteX2783" fmla="*/ 456076 w 952345"/>
                  <a:gd name="connsiteY2783" fmla="*/ 353586 h 742078"/>
                  <a:gd name="connsiteX2784" fmla="*/ 455578 w 952345"/>
                  <a:gd name="connsiteY2784" fmla="*/ 353320 h 742078"/>
                  <a:gd name="connsiteX2785" fmla="*/ 453415 w 952345"/>
                  <a:gd name="connsiteY2785" fmla="*/ 351689 h 742078"/>
                  <a:gd name="connsiteX2786" fmla="*/ 452813 w 952345"/>
                  <a:gd name="connsiteY2786" fmla="*/ 351087 h 742078"/>
                  <a:gd name="connsiteX2787" fmla="*/ 452026 w 952345"/>
                  <a:gd name="connsiteY2787" fmla="*/ 350116 h 742078"/>
                  <a:gd name="connsiteX2788" fmla="*/ 451957 w 952345"/>
                  <a:gd name="connsiteY2788" fmla="*/ 350127 h 742078"/>
                  <a:gd name="connsiteX2789" fmla="*/ 451748 w 952345"/>
                  <a:gd name="connsiteY2789" fmla="*/ 350486 h 742078"/>
                  <a:gd name="connsiteX2790" fmla="*/ 451610 w 952345"/>
                  <a:gd name="connsiteY2790" fmla="*/ 350775 h 742078"/>
                  <a:gd name="connsiteX2791" fmla="*/ 450788 w 952345"/>
                  <a:gd name="connsiteY2791" fmla="*/ 353251 h 742078"/>
                  <a:gd name="connsiteX2792" fmla="*/ 450244 w 952345"/>
                  <a:gd name="connsiteY2792" fmla="*/ 354084 h 742078"/>
                  <a:gd name="connsiteX2793" fmla="*/ 448764 w 952345"/>
                  <a:gd name="connsiteY2793" fmla="*/ 355426 h 742078"/>
                  <a:gd name="connsiteX2794" fmla="*/ 448567 w 952345"/>
                  <a:gd name="connsiteY2794" fmla="*/ 355681 h 742078"/>
                  <a:gd name="connsiteX2795" fmla="*/ 445246 w 952345"/>
                  <a:gd name="connsiteY2795" fmla="*/ 360170 h 742078"/>
                  <a:gd name="connsiteX2796" fmla="*/ 444564 w 952345"/>
                  <a:gd name="connsiteY2796" fmla="*/ 361917 h 742078"/>
                  <a:gd name="connsiteX2797" fmla="*/ 443673 w 952345"/>
                  <a:gd name="connsiteY2797" fmla="*/ 363976 h 742078"/>
                  <a:gd name="connsiteX2798" fmla="*/ 443326 w 952345"/>
                  <a:gd name="connsiteY2798" fmla="*/ 364508 h 742078"/>
                  <a:gd name="connsiteX2799" fmla="*/ 442990 w 952345"/>
                  <a:gd name="connsiteY2799" fmla="*/ 364867 h 742078"/>
                  <a:gd name="connsiteX2800" fmla="*/ 442030 w 952345"/>
                  <a:gd name="connsiteY2800" fmla="*/ 365457 h 742078"/>
                  <a:gd name="connsiteX2801" fmla="*/ 439647 w 952345"/>
                  <a:gd name="connsiteY2801" fmla="*/ 366047 h 742078"/>
                  <a:gd name="connsiteX2802" fmla="*/ 437622 w 952345"/>
                  <a:gd name="connsiteY2802" fmla="*/ 366244 h 742078"/>
                  <a:gd name="connsiteX2803" fmla="*/ 437448 w 952345"/>
                  <a:gd name="connsiteY2803" fmla="*/ 366278 h 742078"/>
                  <a:gd name="connsiteX2804" fmla="*/ 435748 w 952345"/>
                  <a:gd name="connsiteY2804" fmla="*/ 367100 h 742078"/>
                  <a:gd name="connsiteX2805" fmla="*/ 435574 w 952345"/>
                  <a:gd name="connsiteY2805" fmla="*/ 367192 h 742078"/>
                  <a:gd name="connsiteX2806" fmla="*/ 433515 w 952345"/>
                  <a:gd name="connsiteY2806" fmla="*/ 369252 h 742078"/>
                  <a:gd name="connsiteX2807" fmla="*/ 433075 w 952345"/>
                  <a:gd name="connsiteY2807" fmla="*/ 369587 h 742078"/>
                  <a:gd name="connsiteX2808" fmla="*/ 432624 w 952345"/>
                  <a:gd name="connsiteY2808" fmla="*/ 369842 h 742078"/>
                  <a:gd name="connsiteX2809" fmla="*/ 432057 w 952345"/>
                  <a:gd name="connsiteY2809" fmla="*/ 370038 h 742078"/>
                  <a:gd name="connsiteX2810" fmla="*/ 430483 w 952345"/>
                  <a:gd name="connsiteY2810" fmla="*/ 370374 h 742078"/>
                  <a:gd name="connsiteX2811" fmla="*/ 429130 w 952345"/>
                  <a:gd name="connsiteY2811" fmla="*/ 370177 h 742078"/>
                  <a:gd name="connsiteX2812" fmla="*/ 428123 w 952345"/>
                  <a:gd name="connsiteY2812" fmla="*/ 369634 h 742078"/>
                  <a:gd name="connsiteX2813" fmla="*/ 427556 w 952345"/>
                  <a:gd name="connsiteY2813" fmla="*/ 369240 h 742078"/>
                  <a:gd name="connsiteX2814" fmla="*/ 426862 w 952345"/>
                  <a:gd name="connsiteY2814" fmla="*/ 368396 h 742078"/>
                  <a:gd name="connsiteX2815" fmla="*/ 426434 w 952345"/>
                  <a:gd name="connsiteY2815" fmla="*/ 367424 h 742078"/>
                  <a:gd name="connsiteX2816" fmla="*/ 426226 w 952345"/>
                  <a:gd name="connsiteY2816" fmla="*/ 366938 h 742078"/>
                  <a:gd name="connsiteX2817" fmla="*/ 426064 w 952345"/>
                  <a:gd name="connsiteY2817" fmla="*/ 366579 h 742078"/>
                  <a:gd name="connsiteX2818" fmla="*/ 425636 w 952345"/>
                  <a:gd name="connsiteY2818" fmla="*/ 365897 h 742078"/>
                  <a:gd name="connsiteX2819" fmla="*/ 425485 w 952345"/>
                  <a:gd name="connsiteY2819" fmla="*/ 365711 h 742078"/>
                  <a:gd name="connsiteX2820" fmla="*/ 424548 w 952345"/>
                  <a:gd name="connsiteY2820" fmla="*/ 364913 h 742078"/>
                  <a:gd name="connsiteX2821" fmla="*/ 424340 w 952345"/>
                  <a:gd name="connsiteY2821" fmla="*/ 364797 h 742078"/>
                  <a:gd name="connsiteX2822" fmla="*/ 423449 w 952345"/>
                  <a:gd name="connsiteY2822" fmla="*/ 364381 h 742078"/>
                  <a:gd name="connsiteX2823" fmla="*/ 422986 w 952345"/>
                  <a:gd name="connsiteY2823" fmla="*/ 364092 h 742078"/>
                  <a:gd name="connsiteX2824" fmla="*/ 422593 w 952345"/>
                  <a:gd name="connsiteY2824" fmla="*/ 363745 h 742078"/>
                  <a:gd name="connsiteX2825" fmla="*/ 422234 w 952345"/>
                  <a:gd name="connsiteY2825" fmla="*/ 363340 h 742078"/>
                  <a:gd name="connsiteX2826" fmla="*/ 421633 w 952345"/>
                  <a:gd name="connsiteY2826" fmla="*/ 362449 h 742078"/>
                  <a:gd name="connsiteX2827" fmla="*/ 421286 w 952345"/>
                  <a:gd name="connsiteY2827" fmla="*/ 361824 h 742078"/>
                  <a:gd name="connsiteX2828" fmla="*/ 421054 w 952345"/>
                  <a:gd name="connsiteY2828" fmla="*/ 360979 h 742078"/>
                  <a:gd name="connsiteX2829" fmla="*/ 420950 w 952345"/>
                  <a:gd name="connsiteY2829" fmla="*/ 358978 h 742078"/>
                  <a:gd name="connsiteX2830" fmla="*/ 420869 w 952345"/>
                  <a:gd name="connsiteY2830" fmla="*/ 358573 h 742078"/>
                  <a:gd name="connsiteX2831" fmla="*/ 420834 w 952345"/>
                  <a:gd name="connsiteY2831" fmla="*/ 357728 h 742078"/>
                  <a:gd name="connsiteX2832" fmla="*/ 420927 w 952345"/>
                  <a:gd name="connsiteY2832" fmla="*/ 357057 h 742078"/>
                  <a:gd name="connsiteX2833" fmla="*/ 421251 w 952345"/>
                  <a:gd name="connsiteY2833" fmla="*/ 356062 h 742078"/>
                  <a:gd name="connsiteX2834" fmla="*/ 421343 w 952345"/>
                  <a:gd name="connsiteY2834" fmla="*/ 355773 h 742078"/>
                  <a:gd name="connsiteX2835" fmla="*/ 421505 w 952345"/>
                  <a:gd name="connsiteY2835" fmla="*/ 353829 h 742078"/>
                  <a:gd name="connsiteX2836" fmla="*/ 421690 w 952345"/>
                  <a:gd name="connsiteY2836" fmla="*/ 351967 h 742078"/>
                  <a:gd name="connsiteX2837" fmla="*/ 422362 w 952345"/>
                  <a:gd name="connsiteY2837" fmla="*/ 348935 h 742078"/>
                  <a:gd name="connsiteX2838" fmla="*/ 422396 w 952345"/>
                  <a:gd name="connsiteY2838" fmla="*/ 348542 h 742078"/>
                  <a:gd name="connsiteX2839" fmla="*/ 422535 w 952345"/>
                  <a:gd name="connsiteY2839" fmla="*/ 346460 h 742078"/>
                  <a:gd name="connsiteX2840" fmla="*/ 422604 w 952345"/>
                  <a:gd name="connsiteY2840" fmla="*/ 346055 h 742078"/>
                  <a:gd name="connsiteX2841" fmla="*/ 422743 w 952345"/>
                  <a:gd name="connsiteY2841" fmla="*/ 345546 h 742078"/>
                  <a:gd name="connsiteX2842" fmla="*/ 422975 w 952345"/>
                  <a:gd name="connsiteY2842" fmla="*/ 345037 h 742078"/>
                  <a:gd name="connsiteX2843" fmla="*/ 423808 w 952345"/>
                  <a:gd name="connsiteY2843" fmla="*/ 343660 h 742078"/>
                  <a:gd name="connsiteX2844" fmla="*/ 424166 w 952345"/>
                  <a:gd name="connsiteY2844" fmla="*/ 343232 h 742078"/>
                  <a:gd name="connsiteX2845" fmla="*/ 425740 w 952345"/>
                  <a:gd name="connsiteY2845" fmla="*/ 341774 h 742078"/>
                  <a:gd name="connsiteX2846" fmla="*/ 426573 w 952345"/>
                  <a:gd name="connsiteY2846" fmla="*/ 341149 h 742078"/>
                  <a:gd name="connsiteX2847" fmla="*/ 429882 w 952345"/>
                  <a:gd name="connsiteY2847" fmla="*/ 339367 h 742078"/>
                  <a:gd name="connsiteX2848" fmla="*/ 430310 w 952345"/>
                  <a:gd name="connsiteY2848" fmla="*/ 339136 h 742078"/>
                  <a:gd name="connsiteX2849" fmla="*/ 430726 w 952345"/>
                  <a:gd name="connsiteY2849" fmla="*/ 338893 h 742078"/>
                  <a:gd name="connsiteX2850" fmla="*/ 432450 w 952345"/>
                  <a:gd name="connsiteY2850" fmla="*/ 337782 h 742078"/>
                  <a:gd name="connsiteX2851" fmla="*/ 432844 w 952345"/>
                  <a:gd name="connsiteY2851" fmla="*/ 337516 h 742078"/>
                  <a:gd name="connsiteX2852" fmla="*/ 434116 w 952345"/>
                  <a:gd name="connsiteY2852" fmla="*/ 336568 h 742078"/>
                  <a:gd name="connsiteX2853" fmla="*/ 434741 w 952345"/>
                  <a:gd name="connsiteY2853" fmla="*/ 336174 h 742078"/>
                  <a:gd name="connsiteX2854" fmla="*/ 435354 w 952345"/>
                  <a:gd name="connsiteY2854" fmla="*/ 335943 h 742078"/>
                  <a:gd name="connsiteX2855" fmla="*/ 436731 w 952345"/>
                  <a:gd name="connsiteY2855" fmla="*/ 335654 h 742078"/>
                  <a:gd name="connsiteX2856" fmla="*/ 436939 w 952345"/>
                  <a:gd name="connsiteY2856" fmla="*/ 335561 h 742078"/>
                  <a:gd name="connsiteX2857" fmla="*/ 437217 w 952345"/>
                  <a:gd name="connsiteY2857" fmla="*/ 335411 h 742078"/>
                  <a:gd name="connsiteX2858" fmla="*/ 438397 w 952345"/>
                  <a:gd name="connsiteY2858" fmla="*/ 334578 h 742078"/>
                  <a:gd name="connsiteX2859" fmla="*/ 438721 w 952345"/>
                  <a:gd name="connsiteY2859" fmla="*/ 334311 h 742078"/>
                  <a:gd name="connsiteX2860" fmla="*/ 440063 w 952345"/>
                  <a:gd name="connsiteY2860" fmla="*/ 333120 h 742078"/>
                  <a:gd name="connsiteX2861" fmla="*/ 441428 w 952345"/>
                  <a:gd name="connsiteY2861" fmla="*/ 332183 h 742078"/>
                  <a:gd name="connsiteX2862" fmla="*/ 442018 w 952345"/>
                  <a:gd name="connsiteY2862" fmla="*/ 331836 h 742078"/>
                  <a:gd name="connsiteX2863" fmla="*/ 443314 w 952345"/>
                  <a:gd name="connsiteY2863" fmla="*/ 331141 h 742078"/>
                  <a:gd name="connsiteX2864" fmla="*/ 443430 w 952345"/>
                  <a:gd name="connsiteY2864" fmla="*/ 331037 h 742078"/>
                  <a:gd name="connsiteX2865" fmla="*/ 443939 w 952345"/>
                  <a:gd name="connsiteY2865" fmla="*/ 330459 h 742078"/>
                  <a:gd name="connsiteX2866" fmla="*/ 443997 w 952345"/>
                  <a:gd name="connsiteY2866" fmla="*/ 330366 h 742078"/>
                  <a:gd name="connsiteX2867" fmla="*/ 444344 w 952345"/>
                  <a:gd name="connsiteY2867" fmla="*/ 329186 h 742078"/>
                  <a:gd name="connsiteX2868" fmla="*/ 444355 w 952345"/>
                  <a:gd name="connsiteY2868" fmla="*/ 329128 h 742078"/>
                  <a:gd name="connsiteX2869" fmla="*/ 443985 w 952345"/>
                  <a:gd name="connsiteY2869" fmla="*/ 327080 h 742078"/>
                  <a:gd name="connsiteX2870" fmla="*/ 443997 w 952345"/>
                  <a:gd name="connsiteY2870" fmla="*/ 326294 h 742078"/>
                  <a:gd name="connsiteX2871" fmla="*/ 444182 w 952345"/>
                  <a:gd name="connsiteY2871" fmla="*/ 324697 h 742078"/>
                  <a:gd name="connsiteX2872" fmla="*/ 444552 w 952345"/>
                  <a:gd name="connsiteY2872" fmla="*/ 323737 h 742078"/>
                  <a:gd name="connsiteX2873" fmla="*/ 444841 w 952345"/>
                  <a:gd name="connsiteY2873" fmla="*/ 323332 h 742078"/>
                  <a:gd name="connsiteX2874" fmla="*/ 445177 w 952345"/>
                  <a:gd name="connsiteY2874" fmla="*/ 322973 h 742078"/>
                  <a:gd name="connsiteX2875" fmla="*/ 446484 w 952345"/>
                  <a:gd name="connsiteY2875" fmla="*/ 321920 h 742078"/>
                  <a:gd name="connsiteX2876" fmla="*/ 447884 w 952345"/>
                  <a:gd name="connsiteY2876" fmla="*/ 321053 h 742078"/>
                  <a:gd name="connsiteX2877" fmla="*/ 448035 w 952345"/>
                  <a:gd name="connsiteY2877" fmla="*/ 320937 h 742078"/>
                  <a:gd name="connsiteX2878" fmla="*/ 448532 w 952345"/>
                  <a:gd name="connsiteY2878" fmla="*/ 320312 h 742078"/>
                  <a:gd name="connsiteX2879" fmla="*/ 448625 w 952345"/>
                  <a:gd name="connsiteY2879" fmla="*/ 320162 h 742078"/>
                  <a:gd name="connsiteX2880" fmla="*/ 448868 w 952345"/>
                  <a:gd name="connsiteY2880" fmla="*/ 319421 h 742078"/>
                  <a:gd name="connsiteX2881" fmla="*/ 449018 w 952345"/>
                  <a:gd name="connsiteY2881" fmla="*/ 318924 h 742078"/>
                  <a:gd name="connsiteX2882" fmla="*/ 449134 w 952345"/>
                  <a:gd name="connsiteY2882" fmla="*/ 318577 h 742078"/>
                  <a:gd name="connsiteX2883" fmla="*/ 449377 w 952345"/>
                  <a:gd name="connsiteY2883" fmla="*/ 316772 h 742078"/>
                  <a:gd name="connsiteX2884" fmla="*/ 449365 w 952345"/>
                  <a:gd name="connsiteY2884" fmla="*/ 316413 h 742078"/>
                  <a:gd name="connsiteX2885" fmla="*/ 449400 w 952345"/>
                  <a:gd name="connsiteY2885" fmla="*/ 315950 h 742078"/>
                  <a:gd name="connsiteX2886" fmla="*/ 449492 w 952345"/>
                  <a:gd name="connsiteY2886" fmla="*/ 315464 h 742078"/>
                  <a:gd name="connsiteX2887" fmla="*/ 449920 w 952345"/>
                  <a:gd name="connsiteY2887" fmla="*/ 314597 h 742078"/>
                  <a:gd name="connsiteX2888" fmla="*/ 451320 w 952345"/>
                  <a:gd name="connsiteY2888" fmla="*/ 312908 h 742078"/>
                  <a:gd name="connsiteX2889" fmla="*/ 452015 w 952345"/>
                  <a:gd name="connsiteY2889" fmla="*/ 312398 h 742078"/>
                  <a:gd name="connsiteX2890" fmla="*/ 455891 w 952345"/>
                  <a:gd name="connsiteY2890" fmla="*/ 310698 h 742078"/>
                  <a:gd name="connsiteX2891" fmla="*/ 456295 w 952345"/>
                  <a:gd name="connsiteY2891" fmla="*/ 310489 h 742078"/>
                  <a:gd name="connsiteX2892" fmla="*/ 457244 w 952345"/>
                  <a:gd name="connsiteY2892" fmla="*/ 309980 h 742078"/>
                  <a:gd name="connsiteX2893" fmla="*/ 457927 w 952345"/>
                  <a:gd name="connsiteY2893" fmla="*/ 309772 h 742078"/>
                  <a:gd name="connsiteX2894" fmla="*/ 458459 w 952345"/>
                  <a:gd name="connsiteY2894" fmla="*/ 309703 h 742078"/>
                  <a:gd name="connsiteX2895" fmla="*/ 459801 w 952345"/>
                  <a:gd name="connsiteY2895" fmla="*/ 309564 h 742078"/>
                  <a:gd name="connsiteX2896" fmla="*/ 460113 w 952345"/>
                  <a:gd name="connsiteY2896" fmla="*/ 309298 h 742078"/>
                  <a:gd name="connsiteX2897" fmla="*/ 460229 w 952345"/>
                  <a:gd name="connsiteY2897" fmla="*/ 308499 h 742078"/>
                  <a:gd name="connsiteX2898" fmla="*/ 460241 w 952345"/>
                  <a:gd name="connsiteY2898" fmla="*/ 308314 h 742078"/>
                  <a:gd name="connsiteX2899" fmla="*/ 459986 w 952345"/>
                  <a:gd name="connsiteY2899" fmla="*/ 307019 h 742078"/>
                  <a:gd name="connsiteX2900" fmla="*/ 459905 w 952345"/>
                  <a:gd name="connsiteY2900" fmla="*/ 306706 h 742078"/>
                  <a:gd name="connsiteX2901" fmla="*/ 459581 w 952345"/>
                  <a:gd name="connsiteY2901" fmla="*/ 305943 h 742078"/>
                  <a:gd name="connsiteX2902" fmla="*/ 458401 w 952345"/>
                  <a:gd name="connsiteY2902" fmla="*/ 305341 h 742078"/>
                  <a:gd name="connsiteX2903" fmla="*/ 457371 w 952345"/>
                  <a:gd name="connsiteY2903" fmla="*/ 304022 h 742078"/>
                  <a:gd name="connsiteX2904" fmla="*/ 457256 w 952345"/>
                  <a:gd name="connsiteY2904" fmla="*/ 303536 h 742078"/>
                  <a:gd name="connsiteX2905" fmla="*/ 457198 w 952345"/>
                  <a:gd name="connsiteY2905" fmla="*/ 303108 h 742078"/>
                  <a:gd name="connsiteX2906" fmla="*/ 457186 w 952345"/>
                  <a:gd name="connsiteY2906" fmla="*/ 302044 h 742078"/>
                  <a:gd name="connsiteX2907" fmla="*/ 457279 w 952345"/>
                  <a:gd name="connsiteY2907" fmla="*/ 301430 h 742078"/>
                  <a:gd name="connsiteX2908" fmla="*/ 457429 w 952345"/>
                  <a:gd name="connsiteY2908" fmla="*/ 300944 h 742078"/>
                  <a:gd name="connsiteX2909" fmla="*/ 457776 w 952345"/>
                  <a:gd name="connsiteY2909" fmla="*/ 300285 h 742078"/>
                  <a:gd name="connsiteX2910" fmla="*/ 458366 w 952345"/>
                  <a:gd name="connsiteY2910" fmla="*/ 299533 h 742078"/>
                  <a:gd name="connsiteX2911" fmla="*/ 458575 w 952345"/>
                  <a:gd name="connsiteY2911" fmla="*/ 299174 h 742078"/>
                  <a:gd name="connsiteX2912" fmla="*/ 459199 w 952345"/>
                  <a:gd name="connsiteY2912" fmla="*/ 298145 h 742078"/>
                  <a:gd name="connsiteX2913" fmla="*/ 459095 w 952345"/>
                  <a:gd name="connsiteY2913" fmla="*/ 297184 h 742078"/>
                  <a:gd name="connsiteX2914" fmla="*/ 459014 w 952345"/>
                  <a:gd name="connsiteY2914" fmla="*/ 296907 h 742078"/>
                  <a:gd name="connsiteX2915" fmla="*/ 458471 w 952345"/>
                  <a:gd name="connsiteY2915" fmla="*/ 295449 h 742078"/>
                  <a:gd name="connsiteX2916" fmla="*/ 458355 w 952345"/>
                  <a:gd name="connsiteY2916" fmla="*/ 294940 h 742078"/>
                  <a:gd name="connsiteX2917" fmla="*/ 458297 w 952345"/>
                  <a:gd name="connsiteY2917" fmla="*/ 294061 h 742078"/>
                  <a:gd name="connsiteX2918" fmla="*/ 458436 w 952345"/>
                  <a:gd name="connsiteY2918" fmla="*/ 292452 h 742078"/>
                  <a:gd name="connsiteX2919" fmla="*/ 458714 w 952345"/>
                  <a:gd name="connsiteY2919" fmla="*/ 291585 h 742078"/>
                  <a:gd name="connsiteX2920" fmla="*/ 459199 w 952345"/>
                  <a:gd name="connsiteY2920" fmla="*/ 290844 h 742078"/>
                  <a:gd name="connsiteX2921" fmla="*/ 460171 w 952345"/>
                  <a:gd name="connsiteY2921" fmla="*/ 289733 h 742078"/>
                  <a:gd name="connsiteX2922" fmla="*/ 460356 w 952345"/>
                  <a:gd name="connsiteY2922" fmla="*/ 289456 h 742078"/>
                  <a:gd name="connsiteX2923" fmla="*/ 461305 w 952345"/>
                  <a:gd name="connsiteY2923" fmla="*/ 287824 h 742078"/>
                  <a:gd name="connsiteX2924" fmla="*/ 461374 w 952345"/>
                  <a:gd name="connsiteY2924" fmla="*/ 287639 h 742078"/>
                  <a:gd name="connsiteX2925" fmla="*/ 461652 w 952345"/>
                  <a:gd name="connsiteY2925" fmla="*/ 286251 h 742078"/>
                  <a:gd name="connsiteX2926" fmla="*/ 461722 w 952345"/>
                  <a:gd name="connsiteY2926" fmla="*/ 285811 h 742078"/>
                  <a:gd name="connsiteX2927" fmla="*/ 461884 w 952345"/>
                  <a:gd name="connsiteY2927" fmla="*/ 284261 h 742078"/>
                  <a:gd name="connsiteX2928" fmla="*/ 461999 w 952345"/>
                  <a:gd name="connsiteY2928" fmla="*/ 283764 h 742078"/>
                  <a:gd name="connsiteX2929" fmla="*/ 462173 w 952345"/>
                  <a:gd name="connsiteY2929" fmla="*/ 283301 h 742078"/>
                  <a:gd name="connsiteX2930" fmla="*/ 462832 w 952345"/>
                  <a:gd name="connsiteY2930" fmla="*/ 282421 h 742078"/>
                  <a:gd name="connsiteX2931" fmla="*/ 465401 w 952345"/>
                  <a:gd name="connsiteY2931" fmla="*/ 280443 h 742078"/>
                  <a:gd name="connsiteX2932" fmla="*/ 467425 w 952345"/>
                  <a:gd name="connsiteY2932" fmla="*/ 278962 h 742078"/>
                  <a:gd name="connsiteX2933" fmla="*/ 467437 w 952345"/>
                  <a:gd name="connsiteY2933" fmla="*/ 278950 h 742078"/>
                  <a:gd name="connsiteX2934" fmla="*/ 467900 w 952345"/>
                  <a:gd name="connsiteY2934" fmla="*/ 277979 h 742078"/>
                  <a:gd name="connsiteX2935" fmla="*/ 467958 w 952345"/>
                  <a:gd name="connsiteY2935" fmla="*/ 277724 h 742078"/>
                  <a:gd name="connsiteX2936" fmla="*/ 468224 w 952345"/>
                  <a:gd name="connsiteY2936" fmla="*/ 276174 h 742078"/>
                  <a:gd name="connsiteX2937" fmla="*/ 468397 w 952345"/>
                  <a:gd name="connsiteY2937" fmla="*/ 275653 h 742078"/>
                  <a:gd name="connsiteX2938" fmla="*/ 468629 w 952345"/>
                  <a:gd name="connsiteY2938" fmla="*/ 275167 h 742078"/>
                  <a:gd name="connsiteX2939" fmla="*/ 469415 w 952345"/>
                  <a:gd name="connsiteY2939" fmla="*/ 273686 h 742078"/>
                  <a:gd name="connsiteX2940" fmla="*/ 469982 w 952345"/>
                  <a:gd name="connsiteY2940" fmla="*/ 273015 h 742078"/>
                  <a:gd name="connsiteX2941" fmla="*/ 470399 w 952345"/>
                  <a:gd name="connsiteY2941" fmla="*/ 272691 h 742078"/>
                  <a:gd name="connsiteX2942" fmla="*/ 471000 w 952345"/>
                  <a:gd name="connsiteY2942" fmla="*/ 272298 h 742078"/>
                  <a:gd name="connsiteX2943" fmla="*/ 471440 w 952345"/>
                  <a:gd name="connsiteY2943" fmla="*/ 272032 h 742078"/>
                  <a:gd name="connsiteX2944" fmla="*/ 471880 w 952345"/>
                  <a:gd name="connsiteY2944" fmla="*/ 271754 h 742078"/>
                  <a:gd name="connsiteX2945" fmla="*/ 472331 w 952345"/>
                  <a:gd name="connsiteY2945" fmla="*/ 271465 h 742078"/>
                  <a:gd name="connsiteX2946" fmla="*/ 473766 w 952345"/>
                  <a:gd name="connsiteY2946" fmla="*/ 270644 h 742078"/>
                  <a:gd name="connsiteX2947" fmla="*/ 473951 w 952345"/>
                  <a:gd name="connsiteY2947" fmla="*/ 270528 h 742078"/>
                  <a:gd name="connsiteX2948" fmla="*/ 474737 w 952345"/>
                  <a:gd name="connsiteY2948" fmla="*/ 269695 h 742078"/>
                  <a:gd name="connsiteX2949" fmla="*/ 474934 w 952345"/>
                  <a:gd name="connsiteY2949" fmla="*/ 268515 h 742078"/>
                  <a:gd name="connsiteX2950" fmla="*/ 475096 w 952345"/>
                  <a:gd name="connsiteY2950" fmla="*/ 267878 h 742078"/>
                  <a:gd name="connsiteX2951" fmla="*/ 475247 w 952345"/>
                  <a:gd name="connsiteY2951" fmla="*/ 267473 h 742078"/>
                  <a:gd name="connsiteX2952" fmla="*/ 475941 w 952345"/>
                  <a:gd name="connsiteY2952" fmla="*/ 266027 h 742078"/>
                  <a:gd name="connsiteX2953" fmla="*/ 476392 w 952345"/>
                  <a:gd name="connsiteY2953" fmla="*/ 265194 h 742078"/>
                  <a:gd name="connsiteX2954" fmla="*/ 477179 w 952345"/>
                  <a:gd name="connsiteY2954" fmla="*/ 264165 h 742078"/>
                  <a:gd name="connsiteX2955" fmla="*/ 477387 w 952345"/>
                  <a:gd name="connsiteY2955" fmla="*/ 262059 h 742078"/>
                  <a:gd name="connsiteX2956" fmla="*/ 477780 w 952345"/>
                  <a:gd name="connsiteY2956" fmla="*/ 260451 h 742078"/>
                  <a:gd name="connsiteX2957" fmla="*/ 478347 w 952345"/>
                  <a:gd name="connsiteY2957" fmla="*/ 258773 h 742078"/>
                  <a:gd name="connsiteX2958" fmla="*/ 478660 w 952345"/>
                  <a:gd name="connsiteY2958" fmla="*/ 258194 h 742078"/>
                  <a:gd name="connsiteX2959" fmla="*/ 478984 w 952345"/>
                  <a:gd name="connsiteY2959" fmla="*/ 257778 h 742078"/>
                  <a:gd name="connsiteX2960" fmla="*/ 479770 w 952345"/>
                  <a:gd name="connsiteY2960" fmla="*/ 256910 h 742078"/>
                  <a:gd name="connsiteX2961" fmla="*/ 480349 w 952345"/>
                  <a:gd name="connsiteY2961" fmla="*/ 255510 h 742078"/>
                  <a:gd name="connsiteX2962" fmla="*/ 480673 w 952345"/>
                  <a:gd name="connsiteY2962" fmla="*/ 255186 h 742078"/>
                  <a:gd name="connsiteX2963" fmla="*/ 480002 w 952345"/>
                  <a:gd name="connsiteY2963" fmla="*/ 253139 h 742078"/>
                  <a:gd name="connsiteX2964" fmla="*/ 480268 w 952345"/>
                  <a:gd name="connsiteY2964" fmla="*/ 252097 h 742078"/>
                  <a:gd name="connsiteX2965" fmla="*/ 480430 w 952345"/>
                  <a:gd name="connsiteY2965" fmla="*/ 251611 h 742078"/>
                  <a:gd name="connsiteX2966" fmla="*/ 480164 w 952345"/>
                  <a:gd name="connsiteY2966" fmla="*/ 251415 h 742078"/>
                  <a:gd name="connsiteX2967" fmla="*/ 478822 w 952345"/>
                  <a:gd name="connsiteY2967" fmla="*/ 250281 h 742078"/>
                  <a:gd name="connsiteX2968" fmla="*/ 478278 w 952345"/>
                  <a:gd name="connsiteY2968" fmla="*/ 249691 h 742078"/>
                  <a:gd name="connsiteX2969" fmla="*/ 478023 w 952345"/>
                  <a:gd name="connsiteY2969" fmla="*/ 249332 h 742078"/>
                  <a:gd name="connsiteX2970" fmla="*/ 477248 w 952345"/>
                  <a:gd name="connsiteY2970" fmla="*/ 247909 h 742078"/>
                  <a:gd name="connsiteX2971" fmla="*/ 477017 w 952345"/>
                  <a:gd name="connsiteY2971" fmla="*/ 247284 h 742078"/>
                  <a:gd name="connsiteX2972" fmla="*/ 476936 w 952345"/>
                  <a:gd name="connsiteY2972" fmla="*/ 246787 h 742078"/>
                  <a:gd name="connsiteX2973" fmla="*/ 476959 w 952345"/>
                  <a:gd name="connsiteY2973" fmla="*/ 245989 h 742078"/>
                  <a:gd name="connsiteX2974" fmla="*/ 477294 w 952345"/>
                  <a:gd name="connsiteY2974" fmla="*/ 244554 h 742078"/>
                  <a:gd name="connsiteX2975" fmla="*/ 477318 w 952345"/>
                  <a:gd name="connsiteY2975" fmla="*/ 244299 h 742078"/>
                  <a:gd name="connsiteX2976" fmla="*/ 477306 w 952345"/>
                  <a:gd name="connsiteY2976" fmla="*/ 243883 h 742078"/>
                  <a:gd name="connsiteX2977" fmla="*/ 477294 w 952345"/>
                  <a:gd name="connsiteY2977" fmla="*/ 243362 h 742078"/>
                  <a:gd name="connsiteX2978" fmla="*/ 477271 w 952345"/>
                  <a:gd name="connsiteY2978" fmla="*/ 242853 h 742078"/>
                  <a:gd name="connsiteX2979" fmla="*/ 477237 w 952345"/>
                  <a:gd name="connsiteY2979" fmla="*/ 241997 h 742078"/>
                  <a:gd name="connsiteX2980" fmla="*/ 477167 w 952345"/>
                  <a:gd name="connsiteY2980" fmla="*/ 241789 h 742078"/>
                  <a:gd name="connsiteX2981" fmla="*/ 476843 w 952345"/>
                  <a:gd name="connsiteY2981" fmla="*/ 240933 h 742078"/>
                  <a:gd name="connsiteX2982" fmla="*/ 476704 w 952345"/>
                  <a:gd name="connsiteY2982" fmla="*/ 240609 h 742078"/>
                  <a:gd name="connsiteX2983" fmla="*/ 475663 w 952345"/>
                  <a:gd name="connsiteY2983" fmla="*/ 238908 h 742078"/>
                  <a:gd name="connsiteX2984" fmla="*/ 475466 w 952345"/>
                  <a:gd name="connsiteY2984" fmla="*/ 238595 h 742078"/>
                  <a:gd name="connsiteX2985" fmla="*/ 473777 w 952345"/>
                  <a:gd name="connsiteY2985" fmla="*/ 236629 h 742078"/>
                  <a:gd name="connsiteX2986" fmla="*/ 472748 w 952345"/>
                  <a:gd name="connsiteY2986" fmla="*/ 235148 h 742078"/>
                  <a:gd name="connsiteX2987" fmla="*/ 472400 w 952345"/>
                  <a:gd name="connsiteY2987" fmla="*/ 234083 h 742078"/>
                  <a:gd name="connsiteX2988" fmla="*/ 472343 w 952345"/>
                  <a:gd name="connsiteY2988" fmla="*/ 231943 h 742078"/>
                  <a:gd name="connsiteX2989" fmla="*/ 472505 w 952345"/>
                  <a:gd name="connsiteY2989" fmla="*/ 231098 h 742078"/>
                  <a:gd name="connsiteX2990" fmla="*/ 473164 w 952345"/>
                  <a:gd name="connsiteY2990" fmla="*/ 229617 h 742078"/>
                  <a:gd name="connsiteX2991" fmla="*/ 473500 w 952345"/>
                  <a:gd name="connsiteY2991" fmla="*/ 229085 h 742078"/>
                  <a:gd name="connsiteX2992" fmla="*/ 473824 w 952345"/>
                  <a:gd name="connsiteY2992" fmla="*/ 228727 h 742078"/>
                  <a:gd name="connsiteX2993" fmla="*/ 474761 w 952345"/>
                  <a:gd name="connsiteY2993" fmla="*/ 228125 h 742078"/>
                  <a:gd name="connsiteX2994" fmla="*/ 475790 w 952345"/>
                  <a:gd name="connsiteY2994" fmla="*/ 227813 h 742078"/>
                  <a:gd name="connsiteX2995" fmla="*/ 476612 w 952345"/>
                  <a:gd name="connsiteY2995" fmla="*/ 227743 h 742078"/>
                  <a:gd name="connsiteX2996" fmla="*/ 478810 w 952345"/>
                  <a:gd name="connsiteY2996" fmla="*/ 228056 h 742078"/>
                  <a:gd name="connsiteX2997" fmla="*/ 480002 w 952345"/>
                  <a:gd name="connsiteY2997" fmla="*/ 228333 h 742078"/>
                  <a:gd name="connsiteX2998" fmla="*/ 480418 w 952345"/>
                  <a:gd name="connsiteY2998" fmla="*/ 228484 h 742078"/>
                  <a:gd name="connsiteX2999" fmla="*/ 480869 w 952345"/>
                  <a:gd name="connsiteY2999" fmla="*/ 228692 h 742078"/>
                  <a:gd name="connsiteX3000" fmla="*/ 481645 w 952345"/>
                  <a:gd name="connsiteY3000" fmla="*/ 229375 h 742078"/>
                  <a:gd name="connsiteX3001" fmla="*/ 482246 w 952345"/>
                  <a:gd name="connsiteY3001" fmla="*/ 230254 h 742078"/>
                  <a:gd name="connsiteX3002" fmla="*/ 482535 w 952345"/>
                  <a:gd name="connsiteY3002" fmla="*/ 230936 h 742078"/>
                  <a:gd name="connsiteX3003" fmla="*/ 482697 w 952345"/>
                  <a:gd name="connsiteY3003" fmla="*/ 231688 h 742078"/>
                  <a:gd name="connsiteX3004" fmla="*/ 482929 w 952345"/>
                  <a:gd name="connsiteY3004" fmla="*/ 233748 h 742078"/>
                  <a:gd name="connsiteX3005" fmla="*/ 482987 w 952345"/>
                  <a:gd name="connsiteY3005" fmla="*/ 234060 h 742078"/>
                  <a:gd name="connsiteX3006" fmla="*/ 483611 w 952345"/>
                  <a:gd name="connsiteY3006" fmla="*/ 235969 h 742078"/>
                  <a:gd name="connsiteX3007" fmla="*/ 483773 w 952345"/>
                  <a:gd name="connsiteY3007" fmla="*/ 236478 h 742078"/>
                  <a:gd name="connsiteX3008" fmla="*/ 483947 w 952345"/>
                  <a:gd name="connsiteY3008" fmla="*/ 236976 h 742078"/>
                  <a:gd name="connsiteX3009" fmla="*/ 485648 w 952345"/>
                  <a:gd name="connsiteY3009" fmla="*/ 242009 h 742078"/>
                  <a:gd name="connsiteX3010" fmla="*/ 485810 w 952345"/>
                  <a:gd name="connsiteY3010" fmla="*/ 242402 h 742078"/>
                  <a:gd name="connsiteX3011" fmla="*/ 485995 w 952345"/>
                  <a:gd name="connsiteY3011" fmla="*/ 242830 h 742078"/>
                  <a:gd name="connsiteX3012" fmla="*/ 486030 w 952345"/>
                  <a:gd name="connsiteY3012" fmla="*/ 242911 h 742078"/>
                  <a:gd name="connsiteX3013" fmla="*/ 486562 w 952345"/>
                  <a:gd name="connsiteY3013" fmla="*/ 243374 h 742078"/>
                  <a:gd name="connsiteX3014" fmla="*/ 487557 w 952345"/>
                  <a:gd name="connsiteY3014" fmla="*/ 244415 h 742078"/>
                  <a:gd name="connsiteX3015" fmla="*/ 487383 w 952345"/>
                  <a:gd name="connsiteY3015" fmla="*/ 242957 h 742078"/>
                  <a:gd name="connsiteX3016" fmla="*/ 487314 w 952345"/>
                  <a:gd name="connsiteY3016" fmla="*/ 242437 h 742078"/>
                  <a:gd name="connsiteX3017" fmla="*/ 487059 w 952345"/>
                  <a:gd name="connsiteY3017" fmla="*/ 240296 h 742078"/>
                  <a:gd name="connsiteX3018" fmla="*/ 487048 w 952345"/>
                  <a:gd name="connsiteY3018" fmla="*/ 239845 h 742078"/>
                  <a:gd name="connsiteX3019" fmla="*/ 487117 w 952345"/>
                  <a:gd name="connsiteY3019" fmla="*/ 239313 h 742078"/>
                  <a:gd name="connsiteX3020" fmla="*/ 487429 w 952345"/>
                  <a:gd name="connsiteY3020" fmla="*/ 237589 h 742078"/>
                  <a:gd name="connsiteX3021" fmla="*/ 487777 w 952345"/>
                  <a:gd name="connsiteY3021" fmla="*/ 236767 h 742078"/>
                  <a:gd name="connsiteX3022" fmla="*/ 488089 w 952345"/>
                  <a:gd name="connsiteY3022" fmla="*/ 236339 h 742078"/>
                  <a:gd name="connsiteX3023" fmla="*/ 488876 w 952345"/>
                  <a:gd name="connsiteY3023" fmla="*/ 235402 h 742078"/>
                  <a:gd name="connsiteX3024" fmla="*/ 489639 w 952345"/>
                  <a:gd name="connsiteY3024" fmla="*/ 234696 h 742078"/>
                  <a:gd name="connsiteX3025" fmla="*/ 490657 w 952345"/>
                  <a:gd name="connsiteY3025" fmla="*/ 233991 h 742078"/>
                  <a:gd name="connsiteX3026" fmla="*/ 490368 w 952345"/>
                  <a:gd name="connsiteY3026" fmla="*/ 233713 h 742078"/>
                  <a:gd name="connsiteX3027" fmla="*/ 490079 w 952345"/>
                  <a:gd name="connsiteY3027" fmla="*/ 233482 h 742078"/>
                  <a:gd name="connsiteX3028" fmla="*/ 488390 w 952345"/>
                  <a:gd name="connsiteY3028" fmla="*/ 232313 h 742078"/>
                  <a:gd name="connsiteX3029" fmla="*/ 487973 w 952345"/>
                  <a:gd name="connsiteY3029" fmla="*/ 232047 h 742078"/>
                  <a:gd name="connsiteX3030" fmla="*/ 486099 w 952345"/>
                  <a:gd name="connsiteY3030" fmla="*/ 230855 h 742078"/>
                  <a:gd name="connsiteX3031" fmla="*/ 485659 w 952345"/>
                  <a:gd name="connsiteY3031" fmla="*/ 230427 h 742078"/>
                  <a:gd name="connsiteX3032" fmla="*/ 484653 w 952345"/>
                  <a:gd name="connsiteY3032" fmla="*/ 229155 h 742078"/>
                  <a:gd name="connsiteX3033" fmla="*/ 484259 w 952345"/>
                  <a:gd name="connsiteY3033" fmla="*/ 228287 h 742078"/>
                  <a:gd name="connsiteX3034" fmla="*/ 484178 w 952345"/>
                  <a:gd name="connsiteY3034" fmla="*/ 227824 h 742078"/>
                  <a:gd name="connsiteX3035" fmla="*/ 484259 w 952345"/>
                  <a:gd name="connsiteY3035" fmla="*/ 226806 h 742078"/>
                  <a:gd name="connsiteX3036" fmla="*/ 484780 w 952345"/>
                  <a:gd name="connsiteY3036" fmla="*/ 225279 h 742078"/>
                  <a:gd name="connsiteX3037" fmla="*/ 485659 w 952345"/>
                  <a:gd name="connsiteY3037" fmla="*/ 222895 h 742078"/>
                  <a:gd name="connsiteX3038" fmla="*/ 485694 w 952345"/>
                  <a:gd name="connsiteY3038" fmla="*/ 222664 h 742078"/>
                  <a:gd name="connsiteX3039" fmla="*/ 485787 w 952345"/>
                  <a:gd name="connsiteY3039" fmla="*/ 220882 h 742078"/>
                  <a:gd name="connsiteX3040" fmla="*/ 485729 w 952345"/>
                  <a:gd name="connsiteY3040" fmla="*/ 220616 h 742078"/>
                  <a:gd name="connsiteX3041" fmla="*/ 485301 w 952345"/>
                  <a:gd name="connsiteY3041" fmla="*/ 218649 h 742078"/>
                  <a:gd name="connsiteX3042" fmla="*/ 485185 w 952345"/>
                  <a:gd name="connsiteY3042" fmla="*/ 218291 h 742078"/>
                  <a:gd name="connsiteX3043" fmla="*/ 484699 w 952345"/>
                  <a:gd name="connsiteY3043" fmla="*/ 217041 h 742078"/>
                  <a:gd name="connsiteX3044" fmla="*/ 484595 w 952345"/>
                  <a:gd name="connsiteY3044" fmla="*/ 216879 h 742078"/>
                  <a:gd name="connsiteX3045" fmla="*/ 483982 w 952345"/>
                  <a:gd name="connsiteY3045" fmla="*/ 216139 h 742078"/>
                  <a:gd name="connsiteX3046" fmla="*/ 483646 w 952345"/>
                  <a:gd name="connsiteY3046" fmla="*/ 215745 h 742078"/>
                  <a:gd name="connsiteX3047" fmla="*/ 483403 w 952345"/>
                  <a:gd name="connsiteY3047" fmla="*/ 215468 h 742078"/>
                  <a:gd name="connsiteX3048" fmla="*/ 481622 w 952345"/>
                  <a:gd name="connsiteY3048" fmla="*/ 213998 h 742078"/>
                  <a:gd name="connsiteX3049" fmla="*/ 481448 w 952345"/>
                  <a:gd name="connsiteY3049" fmla="*/ 213987 h 742078"/>
                  <a:gd name="connsiteX3050" fmla="*/ 481355 w 952345"/>
                  <a:gd name="connsiteY3050" fmla="*/ 214010 h 742078"/>
                  <a:gd name="connsiteX3051" fmla="*/ 480511 w 952345"/>
                  <a:gd name="connsiteY3051" fmla="*/ 214357 h 742078"/>
                  <a:gd name="connsiteX3052" fmla="*/ 478799 w 952345"/>
                  <a:gd name="connsiteY3052" fmla="*/ 214276 h 742078"/>
                  <a:gd name="connsiteX3053" fmla="*/ 478394 w 952345"/>
                  <a:gd name="connsiteY3053" fmla="*/ 214068 h 742078"/>
                  <a:gd name="connsiteX3054" fmla="*/ 477908 w 952345"/>
                  <a:gd name="connsiteY3054" fmla="*/ 213721 h 742078"/>
                  <a:gd name="connsiteX3055" fmla="*/ 477318 w 952345"/>
                  <a:gd name="connsiteY3055" fmla="*/ 213108 h 742078"/>
                  <a:gd name="connsiteX3056" fmla="*/ 476704 w 952345"/>
                  <a:gd name="connsiteY3056" fmla="*/ 212240 h 742078"/>
                  <a:gd name="connsiteX3057" fmla="*/ 476427 w 952345"/>
                  <a:gd name="connsiteY3057" fmla="*/ 212147 h 742078"/>
                  <a:gd name="connsiteX3058" fmla="*/ 475987 w 952345"/>
                  <a:gd name="connsiteY3058" fmla="*/ 212008 h 742078"/>
                  <a:gd name="connsiteX3059" fmla="*/ 475467 w 952345"/>
                  <a:gd name="connsiteY3059" fmla="*/ 211870 h 742078"/>
                  <a:gd name="connsiteX3060" fmla="*/ 474957 w 952345"/>
                  <a:gd name="connsiteY3060" fmla="*/ 211719 h 742078"/>
                  <a:gd name="connsiteX3061" fmla="*/ 474495 w 952345"/>
                  <a:gd name="connsiteY3061" fmla="*/ 211603 h 742078"/>
                  <a:gd name="connsiteX3062" fmla="*/ 473072 w 952345"/>
                  <a:gd name="connsiteY3062" fmla="*/ 211291 h 742078"/>
                  <a:gd name="connsiteX3063" fmla="*/ 471903 w 952345"/>
                  <a:gd name="connsiteY3063" fmla="*/ 211951 h 742078"/>
                  <a:gd name="connsiteX3064" fmla="*/ 470862 w 952345"/>
                  <a:gd name="connsiteY3064" fmla="*/ 212448 h 742078"/>
                  <a:gd name="connsiteX3065" fmla="*/ 469751 w 952345"/>
                  <a:gd name="connsiteY3065" fmla="*/ 212622 h 742078"/>
                  <a:gd name="connsiteX3066" fmla="*/ 468351 w 952345"/>
                  <a:gd name="connsiteY3066" fmla="*/ 212425 h 742078"/>
                  <a:gd name="connsiteX3067" fmla="*/ 468340 w 952345"/>
                  <a:gd name="connsiteY3067" fmla="*/ 212437 h 742078"/>
                  <a:gd name="connsiteX3068" fmla="*/ 468073 w 952345"/>
                  <a:gd name="connsiteY3068" fmla="*/ 214114 h 742078"/>
                  <a:gd name="connsiteX3069" fmla="*/ 467703 w 952345"/>
                  <a:gd name="connsiteY3069" fmla="*/ 215792 h 742078"/>
                  <a:gd name="connsiteX3070" fmla="*/ 467449 w 952345"/>
                  <a:gd name="connsiteY3070" fmla="*/ 216405 h 742078"/>
                  <a:gd name="connsiteX3071" fmla="*/ 466616 w 952345"/>
                  <a:gd name="connsiteY3071" fmla="*/ 217678 h 742078"/>
                  <a:gd name="connsiteX3072" fmla="*/ 466546 w 952345"/>
                  <a:gd name="connsiteY3072" fmla="*/ 217816 h 742078"/>
                  <a:gd name="connsiteX3073" fmla="*/ 466176 w 952345"/>
                  <a:gd name="connsiteY3073" fmla="*/ 219691 h 742078"/>
                  <a:gd name="connsiteX3074" fmla="*/ 465401 w 952345"/>
                  <a:gd name="connsiteY3074" fmla="*/ 222895 h 742078"/>
                  <a:gd name="connsiteX3075" fmla="*/ 464637 w 952345"/>
                  <a:gd name="connsiteY3075" fmla="*/ 225047 h 742078"/>
                  <a:gd name="connsiteX3076" fmla="*/ 464545 w 952345"/>
                  <a:gd name="connsiteY3076" fmla="*/ 225394 h 742078"/>
                  <a:gd name="connsiteX3077" fmla="*/ 464383 w 952345"/>
                  <a:gd name="connsiteY3077" fmla="*/ 226320 h 742078"/>
                  <a:gd name="connsiteX3078" fmla="*/ 464198 w 952345"/>
                  <a:gd name="connsiteY3078" fmla="*/ 226899 h 742078"/>
                  <a:gd name="connsiteX3079" fmla="*/ 463966 w 952345"/>
                  <a:gd name="connsiteY3079" fmla="*/ 227361 h 742078"/>
                  <a:gd name="connsiteX3080" fmla="*/ 463677 w 952345"/>
                  <a:gd name="connsiteY3080" fmla="*/ 227778 h 742078"/>
                  <a:gd name="connsiteX3081" fmla="*/ 462971 w 952345"/>
                  <a:gd name="connsiteY3081" fmla="*/ 228576 h 742078"/>
                  <a:gd name="connsiteX3082" fmla="*/ 462346 w 952345"/>
                  <a:gd name="connsiteY3082" fmla="*/ 229062 h 742078"/>
                  <a:gd name="connsiteX3083" fmla="*/ 461861 w 952345"/>
                  <a:gd name="connsiteY3083" fmla="*/ 229305 h 742078"/>
                  <a:gd name="connsiteX3084" fmla="*/ 459790 w 952345"/>
                  <a:gd name="connsiteY3084" fmla="*/ 230231 h 742078"/>
                  <a:gd name="connsiteX3085" fmla="*/ 458367 w 952345"/>
                  <a:gd name="connsiteY3085" fmla="*/ 230693 h 742078"/>
                  <a:gd name="connsiteX3086" fmla="*/ 458355 w 952345"/>
                  <a:gd name="connsiteY3086" fmla="*/ 230693 h 742078"/>
                  <a:gd name="connsiteX3087" fmla="*/ 458170 w 952345"/>
                  <a:gd name="connsiteY3087" fmla="*/ 230890 h 742078"/>
                  <a:gd name="connsiteX3088" fmla="*/ 457846 w 952345"/>
                  <a:gd name="connsiteY3088" fmla="*/ 231168 h 742078"/>
                  <a:gd name="connsiteX3089" fmla="*/ 457429 w 952345"/>
                  <a:gd name="connsiteY3089" fmla="*/ 231480 h 742078"/>
                  <a:gd name="connsiteX3090" fmla="*/ 456943 w 952345"/>
                  <a:gd name="connsiteY3090" fmla="*/ 231723 h 742078"/>
                  <a:gd name="connsiteX3091" fmla="*/ 456481 w 952345"/>
                  <a:gd name="connsiteY3091" fmla="*/ 231897 h 742078"/>
                  <a:gd name="connsiteX3092" fmla="*/ 456064 w 952345"/>
                  <a:gd name="connsiteY3092" fmla="*/ 232070 h 742078"/>
                  <a:gd name="connsiteX3093" fmla="*/ 454595 w 952345"/>
                  <a:gd name="connsiteY3093" fmla="*/ 232706 h 742078"/>
                  <a:gd name="connsiteX3094" fmla="*/ 454144 w 952345"/>
                  <a:gd name="connsiteY3094" fmla="*/ 232845 h 742078"/>
                  <a:gd name="connsiteX3095" fmla="*/ 453635 w 952345"/>
                  <a:gd name="connsiteY3095" fmla="*/ 232938 h 742078"/>
                  <a:gd name="connsiteX3096" fmla="*/ 452709 w 952345"/>
                  <a:gd name="connsiteY3096" fmla="*/ 232868 h 742078"/>
                  <a:gd name="connsiteX3097" fmla="*/ 451679 w 952345"/>
                  <a:gd name="connsiteY3097" fmla="*/ 232556 h 742078"/>
                  <a:gd name="connsiteX3098" fmla="*/ 451263 w 952345"/>
                  <a:gd name="connsiteY3098" fmla="*/ 232383 h 742078"/>
                  <a:gd name="connsiteX3099" fmla="*/ 450823 w 952345"/>
                  <a:gd name="connsiteY3099" fmla="*/ 232128 h 742078"/>
                  <a:gd name="connsiteX3100" fmla="*/ 450256 w 952345"/>
                  <a:gd name="connsiteY3100" fmla="*/ 231642 h 742078"/>
                  <a:gd name="connsiteX3101" fmla="*/ 449238 w 952345"/>
                  <a:gd name="connsiteY3101" fmla="*/ 230393 h 742078"/>
                  <a:gd name="connsiteX3102" fmla="*/ 448798 w 952345"/>
                  <a:gd name="connsiteY3102" fmla="*/ 229687 h 742078"/>
                  <a:gd name="connsiteX3103" fmla="*/ 447479 w 952345"/>
                  <a:gd name="connsiteY3103" fmla="*/ 227269 h 742078"/>
                  <a:gd name="connsiteX3104" fmla="*/ 447283 w 952345"/>
                  <a:gd name="connsiteY3104" fmla="*/ 226679 h 742078"/>
                  <a:gd name="connsiteX3105" fmla="*/ 447190 w 952345"/>
                  <a:gd name="connsiteY3105" fmla="*/ 226170 h 742078"/>
                  <a:gd name="connsiteX3106" fmla="*/ 447156 w 952345"/>
                  <a:gd name="connsiteY3106" fmla="*/ 225741 h 742078"/>
                  <a:gd name="connsiteX3107" fmla="*/ 447237 w 952345"/>
                  <a:gd name="connsiteY3107" fmla="*/ 223069 h 742078"/>
                  <a:gd name="connsiteX3108" fmla="*/ 447317 w 952345"/>
                  <a:gd name="connsiteY3108" fmla="*/ 222352 h 742078"/>
                  <a:gd name="connsiteX3109" fmla="*/ 447688 w 952345"/>
                  <a:gd name="connsiteY3109" fmla="*/ 220327 h 742078"/>
                  <a:gd name="connsiteX3110" fmla="*/ 447688 w 952345"/>
                  <a:gd name="connsiteY3110" fmla="*/ 220038 h 742078"/>
                  <a:gd name="connsiteX3111" fmla="*/ 447676 w 952345"/>
                  <a:gd name="connsiteY3111" fmla="*/ 219760 h 742078"/>
                  <a:gd name="connsiteX3112" fmla="*/ 447618 w 952345"/>
                  <a:gd name="connsiteY3112" fmla="*/ 219725 h 742078"/>
                  <a:gd name="connsiteX3113" fmla="*/ 447294 w 952345"/>
                  <a:gd name="connsiteY3113" fmla="*/ 219610 h 742078"/>
                  <a:gd name="connsiteX3114" fmla="*/ 446785 w 952345"/>
                  <a:gd name="connsiteY3114" fmla="*/ 219424 h 742078"/>
                  <a:gd name="connsiteX3115" fmla="*/ 446079 w 952345"/>
                  <a:gd name="connsiteY3115" fmla="*/ 218973 h 742078"/>
                  <a:gd name="connsiteX3116" fmla="*/ 445732 w 952345"/>
                  <a:gd name="connsiteY3116" fmla="*/ 218626 h 742078"/>
                  <a:gd name="connsiteX3117" fmla="*/ 445281 w 952345"/>
                  <a:gd name="connsiteY3117" fmla="*/ 217920 h 742078"/>
                  <a:gd name="connsiteX3118" fmla="*/ 444888 w 952345"/>
                  <a:gd name="connsiteY3118" fmla="*/ 216914 h 742078"/>
                  <a:gd name="connsiteX3119" fmla="*/ 444448 w 952345"/>
                  <a:gd name="connsiteY3119" fmla="*/ 216729 h 742078"/>
                  <a:gd name="connsiteX3120" fmla="*/ 444263 w 952345"/>
                  <a:gd name="connsiteY3120" fmla="*/ 216636 h 742078"/>
                  <a:gd name="connsiteX3121" fmla="*/ 441961 w 952345"/>
                  <a:gd name="connsiteY3121" fmla="*/ 216428 h 742078"/>
                  <a:gd name="connsiteX3122" fmla="*/ 441544 w 952345"/>
                  <a:gd name="connsiteY3122" fmla="*/ 216405 h 742078"/>
                  <a:gd name="connsiteX3123" fmla="*/ 440086 w 952345"/>
                  <a:gd name="connsiteY3123" fmla="*/ 216440 h 742078"/>
                  <a:gd name="connsiteX3124" fmla="*/ 439901 w 952345"/>
                  <a:gd name="connsiteY3124" fmla="*/ 216463 h 742078"/>
                  <a:gd name="connsiteX3125" fmla="*/ 439149 w 952345"/>
                  <a:gd name="connsiteY3125" fmla="*/ 216740 h 742078"/>
                  <a:gd name="connsiteX3126" fmla="*/ 438663 w 952345"/>
                  <a:gd name="connsiteY3126" fmla="*/ 216925 h 742078"/>
                  <a:gd name="connsiteX3127" fmla="*/ 438212 w 952345"/>
                  <a:gd name="connsiteY3127" fmla="*/ 217111 h 742078"/>
                  <a:gd name="connsiteX3128" fmla="*/ 436812 w 952345"/>
                  <a:gd name="connsiteY3128" fmla="*/ 217747 h 742078"/>
                  <a:gd name="connsiteX3129" fmla="*/ 436187 w 952345"/>
                  <a:gd name="connsiteY3129" fmla="*/ 217990 h 742078"/>
                  <a:gd name="connsiteX3130" fmla="*/ 434105 w 952345"/>
                  <a:gd name="connsiteY3130" fmla="*/ 217562 h 742078"/>
                  <a:gd name="connsiteX3131" fmla="*/ 432902 w 952345"/>
                  <a:gd name="connsiteY3131" fmla="*/ 216393 h 742078"/>
                  <a:gd name="connsiteX3132" fmla="*/ 432798 w 952345"/>
                  <a:gd name="connsiteY3132" fmla="*/ 216382 h 742078"/>
                  <a:gd name="connsiteX3133" fmla="*/ 431421 w 952345"/>
                  <a:gd name="connsiteY3133" fmla="*/ 216370 h 742078"/>
                  <a:gd name="connsiteX3134" fmla="*/ 431074 w 952345"/>
                  <a:gd name="connsiteY3134" fmla="*/ 216405 h 742078"/>
                  <a:gd name="connsiteX3135" fmla="*/ 430414 w 952345"/>
                  <a:gd name="connsiteY3135" fmla="*/ 216509 h 742078"/>
                  <a:gd name="connsiteX3136" fmla="*/ 429894 w 952345"/>
                  <a:gd name="connsiteY3136" fmla="*/ 217226 h 742078"/>
                  <a:gd name="connsiteX3137" fmla="*/ 429361 w 952345"/>
                  <a:gd name="connsiteY3137" fmla="*/ 217805 h 742078"/>
                  <a:gd name="connsiteX3138" fmla="*/ 428297 w 952345"/>
                  <a:gd name="connsiteY3138" fmla="*/ 218395 h 742078"/>
                  <a:gd name="connsiteX3139" fmla="*/ 427776 w 952345"/>
                  <a:gd name="connsiteY3139" fmla="*/ 218487 h 742078"/>
                  <a:gd name="connsiteX3140" fmla="*/ 426851 w 952345"/>
                  <a:gd name="connsiteY3140" fmla="*/ 218522 h 742078"/>
                  <a:gd name="connsiteX3141" fmla="*/ 426284 w 952345"/>
                  <a:gd name="connsiteY3141" fmla="*/ 218487 h 742078"/>
                  <a:gd name="connsiteX3142" fmla="*/ 425971 w 952345"/>
                  <a:gd name="connsiteY3142" fmla="*/ 218777 h 742078"/>
                  <a:gd name="connsiteX3143" fmla="*/ 425520 w 952345"/>
                  <a:gd name="connsiteY3143" fmla="*/ 219124 h 742078"/>
                  <a:gd name="connsiteX3144" fmla="*/ 425057 w 952345"/>
                  <a:gd name="connsiteY3144" fmla="*/ 219378 h 742078"/>
                  <a:gd name="connsiteX3145" fmla="*/ 424433 w 952345"/>
                  <a:gd name="connsiteY3145" fmla="*/ 219656 h 742078"/>
                  <a:gd name="connsiteX3146" fmla="*/ 423576 w 952345"/>
                  <a:gd name="connsiteY3146" fmla="*/ 219829 h 742078"/>
                  <a:gd name="connsiteX3147" fmla="*/ 423091 w 952345"/>
                  <a:gd name="connsiteY3147" fmla="*/ 219829 h 742078"/>
                  <a:gd name="connsiteX3148" fmla="*/ 422292 w 952345"/>
                  <a:gd name="connsiteY3148" fmla="*/ 219644 h 742078"/>
                  <a:gd name="connsiteX3149" fmla="*/ 421320 w 952345"/>
                  <a:gd name="connsiteY3149" fmla="*/ 219205 h 742078"/>
                  <a:gd name="connsiteX3150" fmla="*/ 419944 w 952345"/>
                  <a:gd name="connsiteY3150" fmla="*/ 218522 h 742078"/>
                  <a:gd name="connsiteX3151" fmla="*/ 419886 w 952345"/>
                  <a:gd name="connsiteY3151" fmla="*/ 218510 h 742078"/>
                  <a:gd name="connsiteX3152" fmla="*/ 418509 w 952345"/>
                  <a:gd name="connsiteY3152" fmla="*/ 219760 h 742078"/>
                  <a:gd name="connsiteX3153" fmla="*/ 417850 w 952345"/>
                  <a:gd name="connsiteY3153" fmla="*/ 220223 h 742078"/>
                  <a:gd name="connsiteX3154" fmla="*/ 415906 w 952345"/>
                  <a:gd name="connsiteY3154" fmla="*/ 221438 h 742078"/>
                  <a:gd name="connsiteX3155" fmla="*/ 414460 w 952345"/>
                  <a:gd name="connsiteY3155" fmla="*/ 221646 h 742078"/>
                  <a:gd name="connsiteX3156" fmla="*/ 412932 w 952345"/>
                  <a:gd name="connsiteY3156" fmla="*/ 221299 h 742078"/>
                  <a:gd name="connsiteX3157" fmla="*/ 410341 w 952345"/>
                  <a:gd name="connsiteY3157" fmla="*/ 220836 h 742078"/>
                  <a:gd name="connsiteX3158" fmla="*/ 409797 w 952345"/>
                  <a:gd name="connsiteY3158" fmla="*/ 220651 h 742078"/>
                  <a:gd name="connsiteX3159" fmla="*/ 408409 w 952345"/>
                  <a:gd name="connsiteY3159" fmla="*/ 219934 h 742078"/>
                  <a:gd name="connsiteX3160" fmla="*/ 407772 w 952345"/>
                  <a:gd name="connsiteY3160" fmla="*/ 220200 h 742078"/>
                  <a:gd name="connsiteX3161" fmla="*/ 407610 w 952345"/>
                  <a:gd name="connsiteY3161" fmla="*/ 220292 h 742078"/>
                  <a:gd name="connsiteX3162" fmla="*/ 405782 w 952345"/>
                  <a:gd name="connsiteY3162" fmla="*/ 221981 h 742078"/>
                  <a:gd name="connsiteX3163" fmla="*/ 405007 w 952345"/>
                  <a:gd name="connsiteY3163" fmla="*/ 222583 h 742078"/>
                  <a:gd name="connsiteX3164" fmla="*/ 402682 w 952345"/>
                  <a:gd name="connsiteY3164" fmla="*/ 223925 h 742078"/>
                  <a:gd name="connsiteX3165" fmla="*/ 402230 w 952345"/>
                  <a:gd name="connsiteY3165" fmla="*/ 224110 h 742078"/>
                  <a:gd name="connsiteX3166" fmla="*/ 401478 w 952345"/>
                  <a:gd name="connsiteY3166" fmla="*/ 224307 h 742078"/>
                  <a:gd name="connsiteX3167" fmla="*/ 399130 w 952345"/>
                  <a:gd name="connsiteY3167" fmla="*/ 224642 h 742078"/>
                  <a:gd name="connsiteX3168" fmla="*/ 396932 w 952345"/>
                  <a:gd name="connsiteY3168" fmla="*/ 224677 h 742078"/>
                  <a:gd name="connsiteX3169" fmla="*/ 396318 w 952345"/>
                  <a:gd name="connsiteY3169" fmla="*/ 224665 h 742078"/>
                  <a:gd name="connsiteX3170" fmla="*/ 395023 w 952345"/>
                  <a:gd name="connsiteY3170" fmla="*/ 224492 h 742078"/>
                  <a:gd name="connsiteX3171" fmla="*/ 393889 w 952345"/>
                  <a:gd name="connsiteY3171" fmla="*/ 224307 h 742078"/>
                  <a:gd name="connsiteX3172" fmla="*/ 392165 w 952345"/>
                  <a:gd name="connsiteY3172" fmla="*/ 223821 h 742078"/>
                  <a:gd name="connsiteX3173" fmla="*/ 391401 w 952345"/>
                  <a:gd name="connsiteY3173" fmla="*/ 223497 h 742078"/>
                  <a:gd name="connsiteX3174" fmla="*/ 390441 w 952345"/>
                  <a:gd name="connsiteY3174" fmla="*/ 222976 h 742078"/>
                  <a:gd name="connsiteX3175" fmla="*/ 390175 w 952345"/>
                  <a:gd name="connsiteY3175" fmla="*/ 222872 h 742078"/>
                  <a:gd name="connsiteX3176" fmla="*/ 389411 w 952345"/>
                  <a:gd name="connsiteY3176" fmla="*/ 222675 h 742078"/>
                  <a:gd name="connsiteX3177" fmla="*/ 389168 w 952345"/>
                  <a:gd name="connsiteY3177" fmla="*/ 222791 h 742078"/>
                  <a:gd name="connsiteX3178" fmla="*/ 388717 w 952345"/>
                  <a:gd name="connsiteY3178" fmla="*/ 223034 h 742078"/>
                  <a:gd name="connsiteX3179" fmla="*/ 388324 w 952345"/>
                  <a:gd name="connsiteY3179" fmla="*/ 223219 h 742078"/>
                  <a:gd name="connsiteX3180" fmla="*/ 387063 w 952345"/>
                  <a:gd name="connsiteY3180" fmla="*/ 224052 h 742078"/>
                  <a:gd name="connsiteX3181" fmla="*/ 385813 w 952345"/>
                  <a:gd name="connsiteY3181" fmla="*/ 224376 h 742078"/>
                  <a:gd name="connsiteX3182" fmla="*/ 385304 w 952345"/>
                  <a:gd name="connsiteY3182" fmla="*/ 224353 h 742078"/>
                  <a:gd name="connsiteX3183" fmla="*/ 384459 w 952345"/>
                  <a:gd name="connsiteY3183" fmla="*/ 224180 h 742078"/>
                  <a:gd name="connsiteX3184" fmla="*/ 383696 w 952345"/>
                  <a:gd name="connsiteY3184" fmla="*/ 223902 h 742078"/>
                  <a:gd name="connsiteX3185" fmla="*/ 382840 w 952345"/>
                  <a:gd name="connsiteY3185" fmla="*/ 223231 h 742078"/>
                  <a:gd name="connsiteX3186" fmla="*/ 381544 w 952345"/>
                  <a:gd name="connsiteY3186" fmla="*/ 221495 h 742078"/>
                  <a:gd name="connsiteX3187" fmla="*/ 380884 w 952345"/>
                  <a:gd name="connsiteY3187" fmla="*/ 220327 h 742078"/>
                  <a:gd name="connsiteX3188" fmla="*/ 380653 w 952345"/>
                  <a:gd name="connsiteY3188" fmla="*/ 219887 h 742078"/>
                  <a:gd name="connsiteX3189" fmla="*/ 380399 w 952345"/>
                  <a:gd name="connsiteY3189" fmla="*/ 219448 h 742078"/>
                  <a:gd name="connsiteX3190" fmla="*/ 380387 w 952345"/>
                  <a:gd name="connsiteY3190" fmla="*/ 219424 h 742078"/>
                  <a:gd name="connsiteX3191" fmla="*/ 378131 w 952345"/>
                  <a:gd name="connsiteY3191" fmla="*/ 220628 h 742078"/>
                  <a:gd name="connsiteX3192" fmla="*/ 377680 w 952345"/>
                  <a:gd name="connsiteY3192" fmla="*/ 220871 h 742078"/>
                  <a:gd name="connsiteX3193" fmla="*/ 377228 w 952345"/>
                  <a:gd name="connsiteY3193" fmla="*/ 221125 h 742078"/>
                  <a:gd name="connsiteX3194" fmla="*/ 375829 w 952345"/>
                  <a:gd name="connsiteY3194" fmla="*/ 221912 h 742078"/>
                  <a:gd name="connsiteX3195" fmla="*/ 374776 w 952345"/>
                  <a:gd name="connsiteY3195" fmla="*/ 222166 h 742078"/>
                  <a:gd name="connsiteX3196" fmla="*/ 374336 w 952345"/>
                  <a:gd name="connsiteY3196" fmla="*/ 222155 h 742078"/>
                  <a:gd name="connsiteX3197" fmla="*/ 373144 w 952345"/>
                  <a:gd name="connsiteY3197" fmla="*/ 221715 h 742078"/>
                  <a:gd name="connsiteX3198" fmla="*/ 371883 w 952345"/>
                  <a:gd name="connsiteY3198" fmla="*/ 220697 h 742078"/>
                  <a:gd name="connsiteX3199" fmla="*/ 371363 w 952345"/>
                  <a:gd name="connsiteY3199" fmla="*/ 220061 h 742078"/>
                  <a:gd name="connsiteX3200" fmla="*/ 371120 w 952345"/>
                  <a:gd name="connsiteY3200" fmla="*/ 219575 h 742078"/>
                  <a:gd name="connsiteX3201" fmla="*/ 370425 w 952345"/>
                  <a:gd name="connsiteY3201" fmla="*/ 218013 h 742078"/>
                  <a:gd name="connsiteX3202" fmla="*/ 370217 w 952345"/>
                  <a:gd name="connsiteY3202" fmla="*/ 217527 h 742078"/>
                  <a:gd name="connsiteX3203" fmla="*/ 370009 w 952345"/>
                  <a:gd name="connsiteY3203" fmla="*/ 217064 h 742078"/>
                  <a:gd name="connsiteX3204" fmla="*/ 369176 w 952345"/>
                  <a:gd name="connsiteY3204" fmla="*/ 215259 h 742078"/>
                  <a:gd name="connsiteX3205" fmla="*/ 368308 w 952345"/>
                  <a:gd name="connsiteY3205" fmla="*/ 214692 h 742078"/>
                  <a:gd name="connsiteX3206" fmla="*/ 366943 w 952345"/>
                  <a:gd name="connsiteY3206" fmla="*/ 214808 h 742078"/>
                  <a:gd name="connsiteX3207" fmla="*/ 366607 w 952345"/>
                  <a:gd name="connsiteY3207" fmla="*/ 214843 h 742078"/>
                  <a:gd name="connsiteX3208" fmla="*/ 364953 w 952345"/>
                  <a:gd name="connsiteY3208" fmla="*/ 215340 h 742078"/>
                  <a:gd name="connsiteX3209" fmla="*/ 364930 w 952345"/>
                  <a:gd name="connsiteY3209" fmla="*/ 215352 h 742078"/>
                  <a:gd name="connsiteX3210" fmla="*/ 364097 w 952345"/>
                  <a:gd name="connsiteY3210" fmla="*/ 216150 h 742078"/>
                  <a:gd name="connsiteX3211" fmla="*/ 363981 w 952345"/>
                  <a:gd name="connsiteY3211" fmla="*/ 216347 h 742078"/>
                  <a:gd name="connsiteX3212" fmla="*/ 363264 w 952345"/>
                  <a:gd name="connsiteY3212" fmla="*/ 217689 h 742078"/>
                  <a:gd name="connsiteX3213" fmla="*/ 363021 w 952345"/>
                  <a:gd name="connsiteY3213" fmla="*/ 218140 h 742078"/>
                  <a:gd name="connsiteX3214" fmla="*/ 362789 w 952345"/>
                  <a:gd name="connsiteY3214" fmla="*/ 218580 h 742078"/>
                  <a:gd name="connsiteX3215" fmla="*/ 361424 w 952345"/>
                  <a:gd name="connsiteY3215" fmla="*/ 221322 h 742078"/>
                  <a:gd name="connsiteX3216" fmla="*/ 361332 w 952345"/>
                  <a:gd name="connsiteY3216" fmla="*/ 221646 h 742078"/>
                  <a:gd name="connsiteX3217" fmla="*/ 360938 w 952345"/>
                  <a:gd name="connsiteY3217" fmla="*/ 223069 h 742078"/>
                  <a:gd name="connsiteX3218" fmla="*/ 360880 w 952345"/>
                  <a:gd name="connsiteY3218" fmla="*/ 223462 h 742078"/>
                  <a:gd name="connsiteX3219" fmla="*/ 360603 w 952345"/>
                  <a:gd name="connsiteY3219" fmla="*/ 225441 h 742078"/>
                  <a:gd name="connsiteX3220" fmla="*/ 360603 w 952345"/>
                  <a:gd name="connsiteY3220" fmla="*/ 225776 h 742078"/>
                  <a:gd name="connsiteX3221" fmla="*/ 360707 w 952345"/>
                  <a:gd name="connsiteY3221" fmla="*/ 227477 h 742078"/>
                  <a:gd name="connsiteX3222" fmla="*/ 360765 w 952345"/>
                  <a:gd name="connsiteY3222" fmla="*/ 227593 h 742078"/>
                  <a:gd name="connsiteX3223" fmla="*/ 361170 w 952345"/>
                  <a:gd name="connsiteY3223" fmla="*/ 228426 h 742078"/>
                  <a:gd name="connsiteX3224" fmla="*/ 361239 w 952345"/>
                  <a:gd name="connsiteY3224" fmla="*/ 228518 h 742078"/>
                  <a:gd name="connsiteX3225" fmla="*/ 361852 w 952345"/>
                  <a:gd name="connsiteY3225" fmla="*/ 229039 h 742078"/>
                  <a:gd name="connsiteX3226" fmla="*/ 362223 w 952345"/>
                  <a:gd name="connsiteY3226" fmla="*/ 229363 h 742078"/>
                  <a:gd name="connsiteX3227" fmla="*/ 362489 w 952345"/>
                  <a:gd name="connsiteY3227" fmla="*/ 229571 h 742078"/>
                  <a:gd name="connsiteX3228" fmla="*/ 363275 w 952345"/>
                  <a:gd name="connsiteY3228" fmla="*/ 230011 h 742078"/>
                  <a:gd name="connsiteX3229" fmla="*/ 363738 w 952345"/>
                  <a:gd name="connsiteY3229" fmla="*/ 230265 h 742078"/>
                  <a:gd name="connsiteX3230" fmla="*/ 365034 w 952345"/>
                  <a:gd name="connsiteY3230" fmla="*/ 230971 h 742078"/>
                  <a:gd name="connsiteX3231" fmla="*/ 365277 w 952345"/>
                  <a:gd name="connsiteY3231" fmla="*/ 231063 h 742078"/>
                  <a:gd name="connsiteX3232" fmla="*/ 365647 w 952345"/>
                  <a:gd name="connsiteY3232" fmla="*/ 231156 h 742078"/>
                  <a:gd name="connsiteX3233" fmla="*/ 366168 w 952345"/>
                  <a:gd name="connsiteY3233" fmla="*/ 231272 h 742078"/>
                  <a:gd name="connsiteX3234" fmla="*/ 366654 w 952345"/>
                  <a:gd name="connsiteY3234" fmla="*/ 231376 h 742078"/>
                  <a:gd name="connsiteX3235" fmla="*/ 367683 w 952345"/>
                  <a:gd name="connsiteY3235" fmla="*/ 231573 h 742078"/>
                  <a:gd name="connsiteX3236" fmla="*/ 368204 w 952345"/>
                  <a:gd name="connsiteY3236" fmla="*/ 231665 h 742078"/>
                  <a:gd name="connsiteX3237" fmla="*/ 370842 w 952345"/>
                  <a:gd name="connsiteY3237" fmla="*/ 232174 h 742078"/>
                  <a:gd name="connsiteX3238" fmla="*/ 371548 w 952345"/>
                  <a:gd name="connsiteY3238" fmla="*/ 232371 h 742078"/>
                  <a:gd name="connsiteX3239" fmla="*/ 374683 w 952345"/>
                  <a:gd name="connsiteY3239" fmla="*/ 233366 h 742078"/>
                  <a:gd name="connsiteX3240" fmla="*/ 376280 w 952345"/>
                  <a:gd name="connsiteY3240" fmla="*/ 233944 h 742078"/>
                  <a:gd name="connsiteX3241" fmla="*/ 377425 w 952345"/>
                  <a:gd name="connsiteY3241" fmla="*/ 235067 h 742078"/>
                  <a:gd name="connsiteX3242" fmla="*/ 377610 w 952345"/>
                  <a:gd name="connsiteY3242" fmla="*/ 235529 h 742078"/>
                  <a:gd name="connsiteX3243" fmla="*/ 377818 w 952345"/>
                  <a:gd name="connsiteY3243" fmla="*/ 236328 h 742078"/>
                  <a:gd name="connsiteX3244" fmla="*/ 377795 w 952345"/>
                  <a:gd name="connsiteY3244" fmla="*/ 237369 h 742078"/>
                  <a:gd name="connsiteX3245" fmla="*/ 376997 w 952345"/>
                  <a:gd name="connsiteY3245" fmla="*/ 239995 h 742078"/>
                  <a:gd name="connsiteX3246" fmla="*/ 375933 w 952345"/>
                  <a:gd name="connsiteY3246" fmla="*/ 242575 h 742078"/>
                  <a:gd name="connsiteX3247" fmla="*/ 375782 w 952345"/>
                  <a:gd name="connsiteY3247" fmla="*/ 242969 h 742078"/>
                  <a:gd name="connsiteX3248" fmla="*/ 375366 w 952345"/>
                  <a:gd name="connsiteY3248" fmla="*/ 244438 h 742078"/>
                  <a:gd name="connsiteX3249" fmla="*/ 375227 w 952345"/>
                  <a:gd name="connsiteY3249" fmla="*/ 244924 h 742078"/>
                  <a:gd name="connsiteX3250" fmla="*/ 375088 w 952345"/>
                  <a:gd name="connsiteY3250" fmla="*/ 245421 h 742078"/>
                  <a:gd name="connsiteX3251" fmla="*/ 374972 w 952345"/>
                  <a:gd name="connsiteY3251" fmla="*/ 245942 h 742078"/>
                  <a:gd name="connsiteX3252" fmla="*/ 374857 w 952345"/>
                  <a:gd name="connsiteY3252" fmla="*/ 246405 h 742078"/>
                  <a:gd name="connsiteX3253" fmla="*/ 374753 w 952345"/>
                  <a:gd name="connsiteY3253" fmla="*/ 246891 h 742078"/>
                  <a:gd name="connsiteX3254" fmla="*/ 374498 w 952345"/>
                  <a:gd name="connsiteY3254" fmla="*/ 248349 h 742078"/>
                  <a:gd name="connsiteX3255" fmla="*/ 374475 w 952345"/>
                  <a:gd name="connsiteY3255" fmla="*/ 248719 h 742078"/>
                  <a:gd name="connsiteX3256" fmla="*/ 374452 w 952345"/>
                  <a:gd name="connsiteY3256" fmla="*/ 250119 h 742078"/>
                  <a:gd name="connsiteX3257" fmla="*/ 374486 w 952345"/>
                  <a:gd name="connsiteY3257" fmla="*/ 250489 h 742078"/>
                  <a:gd name="connsiteX3258" fmla="*/ 374880 w 952345"/>
                  <a:gd name="connsiteY3258" fmla="*/ 253138 h 742078"/>
                  <a:gd name="connsiteX3259" fmla="*/ 374961 w 952345"/>
                  <a:gd name="connsiteY3259" fmla="*/ 253659 h 742078"/>
                  <a:gd name="connsiteX3260" fmla="*/ 375030 w 952345"/>
                  <a:gd name="connsiteY3260" fmla="*/ 254157 h 742078"/>
                  <a:gd name="connsiteX3261" fmla="*/ 375192 w 952345"/>
                  <a:gd name="connsiteY3261" fmla="*/ 255209 h 742078"/>
                  <a:gd name="connsiteX3262" fmla="*/ 375285 w 952345"/>
                  <a:gd name="connsiteY3262" fmla="*/ 255707 h 742078"/>
                  <a:gd name="connsiteX3263" fmla="*/ 375377 w 952345"/>
                  <a:gd name="connsiteY3263" fmla="*/ 256228 h 742078"/>
                  <a:gd name="connsiteX3264" fmla="*/ 375493 w 952345"/>
                  <a:gd name="connsiteY3264" fmla="*/ 257153 h 742078"/>
                  <a:gd name="connsiteX3265" fmla="*/ 375481 w 952345"/>
                  <a:gd name="connsiteY3265" fmla="*/ 257662 h 742078"/>
                  <a:gd name="connsiteX3266" fmla="*/ 375481 w 952345"/>
                  <a:gd name="connsiteY3266" fmla="*/ 258125 h 742078"/>
                  <a:gd name="connsiteX3267" fmla="*/ 375516 w 952345"/>
                  <a:gd name="connsiteY3267" fmla="*/ 258761 h 742078"/>
                  <a:gd name="connsiteX3268" fmla="*/ 375447 w 952345"/>
                  <a:gd name="connsiteY3268" fmla="*/ 260786 h 742078"/>
                  <a:gd name="connsiteX3269" fmla="*/ 375481 w 952345"/>
                  <a:gd name="connsiteY3269" fmla="*/ 261098 h 742078"/>
                  <a:gd name="connsiteX3270" fmla="*/ 375562 w 952345"/>
                  <a:gd name="connsiteY3270" fmla="*/ 261550 h 742078"/>
                  <a:gd name="connsiteX3271" fmla="*/ 374764 w 952345"/>
                  <a:gd name="connsiteY3271" fmla="*/ 263551 h 742078"/>
                  <a:gd name="connsiteX3272" fmla="*/ 374405 w 952345"/>
                  <a:gd name="connsiteY3272" fmla="*/ 263817 h 742078"/>
                  <a:gd name="connsiteX3273" fmla="*/ 373943 w 952345"/>
                  <a:gd name="connsiteY3273" fmla="*/ 264060 h 742078"/>
                  <a:gd name="connsiteX3274" fmla="*/ 372982 w 952345"/>
                  <a:gd name="connsiteY3274" fmla="*/ 264419 h 742078"/>
                  <a:gd name="connsiteX3275" fmla="*/ 372577 w 952345"/>
                  <a:gd name="connsiteY3275" fmla="*/ 264592 h 742078"/>
                  <a:gd name="connsiteX3276" fmla="*/ 371606 w 952345"/>
                  <a:gd name="connsiteY3276" fmla="*/ 265044 h 742078"/>
                  <a:gd name="connsiteX3277" fmla="*/ 370773 w 952345"/>
                  <a:gd name="connsiteY3277" fmla="*/ 265368 h 742078"/>
                  <a:gd name="connsiteX3278" fmla="*/ 369141 w 952345"/>
                  <a:gd name="connsiteY3278" fmla="*/ 265773 h 742078"/>
                  <a:gd name="connsiteX3279" fmla="*/ 368482 w 952345"/>
                  <a:gd name="connsiteY3279" fmla="*/ 265796 h 742078"/>
                  <a:gd name="connsiteX3280" fmla="*/ 367950 w 952345"/>
                  <a:gd name="connsiteY3280" fmla="*/ 265738 h 742078"/>
                  <a:gd name="connsiteX3281" fmla="*/ 367151 w 952345"/>
                  <a:gd name="connsiteY3281" fmla="*/ 265541 h 742078"/>
                  <a:gd name="connsiteX3282" fmla="*/ 366353 w 952345"/>
                  <a:gd name="connsiteY3282" fmla="*/ 265206 h 742078"/>
                  <a:gd name="connsiteX3283" fmla="*/ 365751 w 952345"/>
                  <a:gd name="connsiteY3283" fmla="*/ 264882 h 742078"/>
                  <a:gd name="connsiteX3284" fmla="*/ 365381 w 952345"/>
                  <a:gd name="connsiteY3284" fmla="*/ 264627 h 742078"/>
                  <a:gd name="connsiteX3285" fmla="*/ 364976 w 952345"/>
                  <a:gd name="connsiteY3285" fmla="*/ 264268 h 742078"/>
                  <a:gd name="connsiteX3286" fmla="*/ 364456 w 952345"/>
                  <a:gd name="connsiteY3286" fmla="*/ 263690 h 742078"/>
                  <a:gd name="connsiteX3287" fmla="*/ 363935 w 952345"/>
                  <a:gd name="connsiteY3287" fmla="*/ 262926 h 742078"/>
                  <a:gd name="connsiteX3288" fmla="*/ 363680 w 952345"/>
                  <a:gd name="connsiteY3288" fmla="*/ 262510 h 742078"/>
                  <a:gd name="connsiteX3289" fmla="*/ 363403 w 952345"/>
                  <a:gd name="connsiteY3289" fmla="*/ 262059 h 742078"/>
                  <a:gd name="connsiteX3290" fmla="*/ 363067 w 952345"/>
                  <a:gd name="connsiteY3290" fmla="*/ 261376 h 742078"/>
                  <a:gd name="connsiteX3291" fmla="*/ 362928 w 952345"/>
                  <a:gd name="connsiteY3291" fmla="*/ 260948 h 742078"/>
                  <a:gd name="connsiteX3292" fmla="*/ 362824 w 952345"/>
                  <a:gd name="connsiteY3292" fmla="*/ 260451 h 742078"/>
                  <a:gd name="connsiteX3293" fmla="*/ 362720 w 952345"/>
                  <a:gd name="connsiteY3293" fmla="*/ 260022 h 742078"/>
                  <a:gd name="connsiteX3294" fmla="*/ 362651 w 952345"/>
                  <a:gd name="connsiteY3294" fmla="*/ 259791 h 742078"/>
                  <a:gd name="connsiteX3295" fmla="*/ 362547 w 952345"/>
                  <a:gd name="connsiteY3295" fmla="*/ 259606 h 742078"/>
                  <a:gd name="connsiteX3296" fmla="*/ 362361 w 952345"/>
                  <a:gd name="connsiteY3296" fmla="*/ 259351 h 742078"/>
                  <a:gd name="connsiteX3297" fmla="*/ 362107 w 952345"/>
                  <a:gd name="connsiteY3297" fmla="*/ 259085 h 742078"/>
                  <a:gd name="connsiteX3298" fmla="*/ 361818 w 952345"/>
                  <a:gd name="connsiteY3298" fmla="*/ 258808 h 742078"/>
                  <a:gd name="connsiteX3299" fmla="*/ 361586 w 952345"/>
                  <a:gd name="connsiteY3299" fmla="*/ 258623 h 742078"/>
                  <a:gd name="connsiteX3300" fmla="*/ 361424 w 952345"/>
                  <a:gd name="connsiteY3300" fmla="*/ 258530 h 742078"/>
                  <a:gd name="connsiteX3301" fmla="*/ 360765 w 952345"/>
                  <a:gd name="connsiteY3301" fmla="*/ 258669 h 742078"/>
                  <a:gd name="connsiteX3302" fmla="*/ 360406 w 952345"/>
                  <a:gd name="connsiteY3302" fmla="*/ 258808 h 742078"/>
                  <a:gd name="connsiteX3303" fmla="*/ 359388 w 952345"/>
                  <a:gd name="connsiteY3303" fmla="*/ 259178 h 742078"/>
                  <a:gd name="connsiteX3304" fmla="*/ 358543 w 952345"/>
                  <a:gd name="connsiteY3304" fmla="*/ 259432 h 742078"/>
                  <a:gd name="connsiteX3305" fmla="*/ 357491 w 952345"/>
                  <a:gd name="connsiteY3305" fmla="*/ 259618 h 742078"/>
                  <a:gd name="connsiteX3306" fmla="*/ 355836 w 952345"/>
                  <a:gd name="connsiteY3306" fmla="*/ 259872 h 742078"/>
                  <a:gd name="connsiteX3307" fmla="*/ 354783 w 952345"/>
                  <a:gd name="connsiteY3307" fmla="*/ 259953 h 742078"/>
                  <a:gd name="connsiteX3308" fmla="*/ 354448 w 952345"/>
                  <a:gd name="connsiteY3308" fmla="*/ 260034 h 742078"/>
                  <a:gd name="connsiteX3309" fmla="*/ 354101 w 952345"/>
                  <a:gd name="connsiteY3309" fmla="*/ 260127 h 742078"/>
                  <a:gd name="connsiteX3310" fmla="*/ 353985 w 952345"/>
                  <a:gd name="connsiteY3310" fmla="*/ 260184 h 742078"/>
                  <a:gd name="connsiteX3311" fmla="*/ 353811 w 952345"/>
                  <a:gd name="connsiteY3311" fmla="*/ 260323 h 742078"/>
                  <a:gd name="connsiteX3312" fmla="*/ 353360 w 952345"/>
                  <a:gd name="connsiteY3312" fmla="*/ 260601 h 742078"/>
                  <a:gd name="connsiteX3313" fmla="*/ 352909 w 952345"/>
                  <a:gd name="connsiteY3313" fmla="*/ 260798 h 742078"/>
                  <a:gd name="connsiteX3314" fmla="*/ 352643 w 952345"/>
                  <a:gd name="connsiteY3314" fmla="*/ 260902 h 742078"/>
                  <a:gd name="connsiteX3315" fmla="*/ 352643 w 952345"/>
                  <a:gd name="connsiteY3315" fmla="*/ 260913 h 742078"/>
                  <a:gd name="connsiteX3316" fmla="*/ 352620 w 952345"/>
                  <a:gd name="connsiteY3316" fmla="*/ 261075 h 742078"/>
                  <a:gd name="connsiteX3317" fmla="*/ 352654 w 952345"/>
                  <a:gd name="connsiteY3317" fmla="*/ 261307 h 742078"/>
                  <a:gd name="connsiteX3318" fmla="*/ 352759 w 952345"/>
                  <a:gd name="connsiteY3318" fmla="*/ 261399 h 742078"/>
                  <a:gd name="connsiteX3319" fmla="*/ 353036 w 952345"/>
                  <a:gd name="connsiteY3319" fmla="*/ 261631 h 742078"/>
                  <a:gd name="connsiteX3320" fmla="*/ 354818 w 952345"/>
                  <a:gd name="connsiteY3320" fmla="*/ 262718 h 742078"/>
                  <a:gd name="connsiteX3321" fmla="*/ 355177 w 952345"/>
                  <a:gd name="connsiteY3321" fmla="*/ 263007 h 742078"/>
                  <a:gd name="connsiteX3322" fmla="*/ 356287 w 952345"/>
                  <a:gd name="connsiteY3322" fmla="*/ 264176 h 742078"/>
                  <a:gd name="connsiteX3323" fmla="*/ 356750 w 952345"/>
                  <a:gd name="connsiteY3323" fmla="*/ 264778 h 742078"/>
                  <a:gd name="connsiteX3324" fmla="*/ 357421 w 952345"/>
                  <a:gd name="connsiteY3324" fmla="*/ 265796 h 742078"/>
                  <a:gd name="connsiteX3325" fmla="*/ 357734 w 952345"/>
                  <a:gd name="connsiteY3325" fmla="*/ 266721 h 742078"/>
                  <a:gd name="connsiteX3326" fmla="*/ 357768 w 952345"/>
                  <a:gd name="connsiteY3326" fmla="*/ 267635 h 742078"/>
                  <a:gd name="connsiteX3327" fmla="*/ 357595 w 952345"/>
                  <a:gd name="connsiteY3327" fmla="*/ 269232 h 742078"/>
                  <a:gd name="connsiteX3328" fmla="*/ 357502 w 952345"/>
                  <a:gd name="connsiteY3328" fmla="*/ 269637 h 742078"/>
                  <a:gd name="connsiteX3329" fmla="*/ 357236 w 952345"/>
                  <a:gd name="connsiteY3329" fmla="*/ 270412 h 742078"/>
                  <a:gd name="connsiteX3330" fmla="*/ 356276 w 952345"/>
                  <a:gd name="connsiteY3330" fmla="*/ 272321 h 742078"/>
                  <a:gd name="connsiteX3331" fmla="*/ 355084 w 952345"/>
                  <a:gd name="connsiteY3331" fmla="*/ 274612 h 742078"/>
                  <a:gd name="connsiteX3332" fmla="*/ 354980 w 952345"/>
                  <a:gd name="connsiteY3332" fmla="*/ 274889 h 742078"/>
                  <a:gd name="connsiteX3333" fmla="*/ 354471 w 952345"/>
                  <a:gd name="connsiteY3333" fmla="*/ 276856 h 742078"/>
                  <a:gd name="connsiteX3334" fmla="*/ 354402 w 952345"/>
                  <a:gd name="connsiteY3334" fmla="*/ 277180 h 742078"/>
                  <a:gd name="connsiteX3335" fmla="*/ 354297 w 952345"/>
                  <a:gd name="connsiteY3335" fmla="*/ 279679 h 742078"/>
                  <a:gd name="connsiteX3336" fmla="*/ 354124 w 952345"/>
                  <a:gd name="connsiteY3336" fmla="*/ 282919 h 742078"/>
                  <a:gd name="connsiteX3337" fmla="*/ 353916 w 952345"/>
                  <a:gd name="connsiteY3337" fmla="*/ 286066 h 742078"/>
                  <a:gd name="connsiteX3338" fmla="*/ 353927 w 952345"/>
                  <a:gd name="connsiteY3338" fmla="*/ 286459 h 742078"/>
                  <a:gd name="connsiteX3339" fmla="*/ 354066 w 952345"/>
                  <a:gd name="connsiteY3339" fmla="*/ 289143 h 742078"/>
                  <a:gd name="connsiteX3340" fmla="*/ 354078 w 952345"/>
                  <a:gd name="connsiteY3340" fmla="*/ 289757 h 742078"/>
                  <a:gd name="connsiteX3341" fmla="*/ 354043 w 952345"/>
                  <a:gd name="connsiteY3341" fmla="*/ 291909 h 742078"/>
                  <a:gd name="connsiteX3342" fmla="*/ 354054 w 952345"/>
                  <a:gd name="connsiteY3342" fmla="*/ 292198 h 742078"/>
                  <a:gd name="connsiteX3343" fmla="*/ 354367 w 952345"/>
                  <a:gd name="connsiteY3343" fmla="*/ 293575 h 742078"/>
                  <a:gd name="connsiteX3344" fmla="*/ 354483 w 952345"/>
                  <a:gd name="connsiteY3344" fmla="*/ 294061 h 742078"/>
                  <a:gd name="connsiteX3345" fmla="*/ 354552 w 952345"/>
                  <a:gd name="connsiteY3345" fmla="*/ 294338 h 742078"/>
                  <a:gd name="connsiteX3346" fmla="*/ 355697 w 952345"/>
                  <a:gd name="connsiteY3346" fmla="*/ 296467 h 742078"/>
                  <a:gd name="connsiteX3347" fmla="*/ 355987 w 952345"/>
                  <a:gd name="connsiteY3347" fmla="*/ 297150 h 742078"/>
                  <a:gd name="connsiteX3348" fmla="*/ 356924 w 952345"/>
                  <a:gd name="connsiteY3348" fmla="*/ 299880 h 742078"/>
                  <a:gd name="connsiteX3349" fmla="*/ 357502 w 952345"/>
                  <a:gd name="connsiteY3349" fmla="*/ 301951 h 742078"/>
                  <a:gd name="connsiteX3350" fmla="*/ 357606 w 952345"/>
                  <a:gd name="connsiteY3350" fmla="*/ 302287 h 742078"/>
                  <a:gd name="connsiteX3351" fmla="*/ 358486 w 952345"/>
                  <a:gd name="connsiteY3351" fmla="*/ 304080 h 742078"/>
                  <a:gd name="connsiteX3352" fmla="*/ 358648 w 952345"/>
                  <a:gd name="connsiteY3352" fmla="*/ 305364 h 742078"/>
                  <a:gd name="connsiteX3353" fmla="*/ 358474 w 952345"/>
                  <a:gd name="connsiteY3353" fmla="*/ 306139 h 742078"/>
                  <a:gd name="connsiteX3354" fmla="*/ 357780 w 952345"/>
                  <a:gd name="connsiteY3354" fmla="*/ 308002 h 742078"/>
                  <a:gd name="connsiteX3355" fmla="*/ 356669 w 952345"/>
                  <a:gd name="connsiteY3355" fmla="*/ 309865 h 742078"/>
                  <a:gd name="connsiteX3356" fmla="*/ 356415 w 952345"/>
                  <a:gd name="connsiteY3356" fmla="*/ 310293 h 742078"/>
                  <a:gd name="connsiteX3357" fmla="*/ 356149 w 952345"/>
                  <a:gd name="connsiteY3357" fmla="*/ 310744 h 742078"/>
                  <a:gd name="connsiteX3358" fmla="*/ 354621 w 952345"/>
                  <a:gd name="connsiteY3358" fmla="*/ 313417 h 742078"/>
                  <a:gd name="connsiteX3359" fmla="*/ 354540 w 952345"/>
                  <a:gd name="connsiteY3359" fmla="*/ 313613 h 742078"/>
                  <a:gd name="connsiteX3360" fmla="*/ 353927 w 952345"/>
                  <a:gd name="connsiteY3360" fmla="*/ 316540 h 742078"/>
                  <a:gd name="connsiteX3361" fmla="*/ 353464 w 952345"/>
                  <a:gd name="connsiteY3361" fmla="*/ 319722 h 742078"/>
                  <a:gd name="connsiteX3362" fmla="*/ 352897 w 952345"/>
                  <a:gd name="connsiteY3362" fmla="*/ 322406 h 742078"/>
                  <a:gd name="connsiteX3363" fmla="*/ 352620 w 952345"/>
                  <a:gd name="connsiteY3363" fmla="*/ 323366 h 742078"/>
                  <a:gd name="connsiteX3364" fmla="*/ 351706 w 952345"/>
                  <a:gd name="connsiteY3364" fmla="*/ 325310 h 742078"/>
                  <a:gd name="connsiteX3365" fmla="*/ 351336 w 952345"/>
                  <a:gd name="connsiteY3365" fmla="*/ 325935 h 742078"/>
                  <a:gd name="connsiteX3366" fmla="*/ 350896 w 952345"/>
                  <a:gd name="connsiteY3366" fmla="*/ 326456 h 742078"/>
                  <a:gd name="connsiteX3367" fmla="*/ 348825 w 952345"/>
                  <a:gd name="connsiteY3367" fmla="*/ 328156 h 742078"/>
                  <a:gd name="connsiteX3368" fmla="*/ 348293 w 952345"/>
                  <a:gd name="connsiteY3368" fmla="*/ 328550 h 742078"/>
                  <a:gd name="connsiteX3369" fmla="*/ 347946 w 952345"/>
                  <a:gd name="connsiteY3369" fmla="*/ 328746 h 742078"/>
                  <a:gd name="connsiteX3370" fmla="*/ 346210 w 952345"/>
                  <a:gd name="connsiteY3370" fmla="*/ 329521 h 742078"/>
                  <a:gd name="connsiteX3371" fmla="*/ 346002 w 952345"/>
                  <a:gd name="connsiteY3371" fmla="*/ 329857 h 742078"/>
                  <a:gd name="connsiteX3372" fmla="*/ 344718 w 952345"/>
                  <a:gd name="connsiteY3372" fmla="*/ 330748 h 742078"/>
                  <a:gd name="connsiteX3373" fmla="*/ 340587 w 952345"/>
                  <a:gd name="connsiteY3373" fmla="*/ 331604 h 742078"/>
                  <a:gd name="connsiteX3374" fmla="*/ 340194 w 952345"/>
                  <a:gd name="connsiteY3374" fmla="*/ 331708 h 742078"/>
                  <a:gd name="connsiteX3375" fmla="*/ 338736 w 952345"/>
                  <a:gd name="connsiteY3375" fmla="*/ 332229 h 742078"/>
                  <a:gd name="connsiteX3376" fmla="*/ 338273 w 952345"/>
                  <a:gd name="connsiteY3376" fmla="*/ 332391 h 742078"/>
                  <a:gd name="connsiteX3377" fmla="*/ 337915 w 952345"/>
                  <a:gd name="connsiteY3377" fmla="*/ 332541 h 742078"/>
                  <a:gd name="connsiteX3378" fmla="*/ 335751 w 952345"/>
                  <a:gd name="connsiteY3378" fmla="*/ 333721 h 742078"/>
                  <a:gd name="connsiteX3379" fmla="*/ 335416 w 952345"/>
                  <a:gd name="connsiteY3379" fmla="*/ 333953 h 742078"/>
                  <a:gd name="connsiteX3380" fmla="*/ 333727 w 952345"/>
                  <a:gd name="connsiteY3380" fmla="*/ 335179 h 742078"/>
                  <a:gd name="connsiteX3381" fmla="*/ 333299 w 952345"/>
                  <a:gd name="connsiteY3381" fmla="*/ 335503 h 742078"/>
                  <a:gd name="connsiteX3382" fmla="*/ 332975 w 952345"/>
                  <a:gd name="connsiteY3382" fmla="*/ 335746 h 742078"/>
                  <a:gd name="connsiteX3383" fmla="*/ 331910 w 952345"/>
                  <a:gd name="connsiteY3383" fmla="*/ 336776 h 742078"/>
                  <a:gd name="connsiteX3384" fmla="*/ 329990 w 952345"/>
                  <a:gd name="connsiteY3384" fmla="*/ 338638 h 742078"/>
                  <a:gd name="connsiteX3385" fmla="*/ 327016 w 952345"/>
                  <a:gd name="connsiteY3385" fmla="*/ 341149 h 742078"/>
                  <a:gd name="connsiteX3386" fmla="*/ 326137 w 952345"/>
                  <a:gd name="connsiteY3386" fmla="*/ 341716 h 742078"/>
                  <a:gd name="connsiteX3387" fmla="*/ 323719 w 952345"/>
                  <a:gd name="connsiteY3387" fmla="*/ 342885 h 742078"/>
                  <a:gd name="connsiteX3388" fmla="*/ 323279 w 952345"/>
                  <a:gd name="connsiteY3388" fmla="*/ 343035 h 742078"/>
                  <a:gd name="connsiteX3389" fmla="*/ 321636 w 952345"/>
                  <a:gd name="connsiteY3389" fmla="*/ 343347 h 742078"/>
                  <a:gd name="connsiteX3390" fmla="*/ 320445 w 952345"/>
                  <a:gd name="connsiteY3390" fmla="*/ 343521 h 742078"/>
                  <a:gd name="connsiteX3391" fmla="*/ 319658 w 952345"/>
                  <a:gd name="connsiteY3391" fmla="*/ 343451 h 742078"/>
                  <a:gd name="connsiteX3392" fmla="*/ 316094 w 952345"/>
                  <a:gd name="connsiteY3392" fmla="*/ 342410 h 742078"/>
                  <a:gd name="connsiteX3393" fmla="*/ 315689 w 952345"/>
                  <a:gd name="connsiteY3393" fmla="*/ 342318 h 742078"/>
                  <a:gd name="connsiteX3394" fmla="*/ 313306 w 952345"/>
                  <a:gd name="connsiteY3394" fmla="*/ 341913 h 742078"/>
                  <a:gd name="connsiteX3395" fmla="*/ 313098 w 952345"/>
                  <a:gd name="connsiteY3395" fmla="*/ 341913 h 742078"/>
                  <a:gd name="connsiteX3396" fmla="*/ 310067 w 952345"/>
                  <a:gd name="connsiteY3396" fmla="*/ 342375 h 742078"/>
                  <a:gd name="connsiteX3397" fmla="*/ 309639 w 952345"/>
                  <a:gd name="connsiteY3397" fmla="*/ 342456 h 742078"/>
                  <a:gd name="connsiteX3398" fmla="*/ 306052 w 952345"/>
                  <a:gd name="connsiteY3398" fmla="*/ 343347 h 742078"/>
                  <a:gd name="connsiteX3399" fmla="*/ 305138 w 952345"/>
                  <a:gd name="connsiteY3399" fmla="*/ 343359 h 742078"/>
                  <a:gd name="connsiteX3400" fmla="*/ 304791 w 952345"/>
                  <a:gd name="connsiteY3400" fmla="*/ 343289 h 742078"/>
                  <a:gd name="connsiteX3401" fmla="*/ 303218 w 952345"/>
                  <a:gd name="connsiteY3401" fmla="*/ 341184 h 742078"/>
                  <a:gd name="connsiteX3402" fmla="*/ 303287 w 952345"/>
                  <a:gd name="connsiteY3402" fmla="*/ 340096 h 742078"/>
                  <a:gd name="connsiteX3403" fmla="*/ 302674 w 952345"/>
                  <a:gd name="connsiteY3403" fmla="*/ 338974 h 742078"/>
                  <a:gd name="connsiteX3404" fmla="*/ 302535 w 952345"/>
                  <a:gd name="connsiteY3404" fmla="*/ 338812 h 742078"/>
                  <a:gd name="connsiteX3405" fmla="*/ 299052 w 952345"/>
                  <a:gd name="connsiteY3405" fmla="*/ 335642 h 742078"/>
                  <a:gd name="connsiteX3406" fmla="*/ 298659 w 952345"/>
                  <a:gd name="connsiteY3406" fmla="*/ 335295 h 742078"/>
                  <a:gd name="connsiteX3407" fmla="*/ 298266 w 952345"/>
                  <a:gd name="connsiteY3407" fmla="*/ 334936 h 742078"/>
                  <a:gd name="connsiteX3408" fmla="*/ 295466 w 952345"/>
                  <a:gd name="connsiteY3408" fmla="*/ 332426 h 742078"/>
                  <a:gd name="connsiteX3409" fmla="*/ 295327 w 952345"/>
                  <a:gd name="connsiteY3409" fmla="*/ 332310 h 742078"/>
                  <a:gd name="connsiteX3410" fmla="*/ 293048 w 952345"/>
                  <a:gd name="connsiteY3410" fmla="*/ 332518 h 742078"/>
                  <a:gd name="connsiteX3411" fmla="*/ 289623 w 952345"/>
                  <a:gd name="connsiteY3411" fmla="*/ 337690 h 742078"/>
                  <a:gd name="connsiteX3412" fmla="*/ 288328 w 952345"/>
                  <a:gd name="connsiteY3412" fmla="*/ 339495 h 742078"/>
                  <a:gd name="connsiteX3413" fmla="*/ 287113 w 952345"/>
                  <a:gd name="connsiteY3413" fmla="*/ 340281 h 742078"/>
                  <a:gd name="connsiteX3414" fmla="*/ 286708 w 952345"/>
                  <a:gd name="connsiteY3414" fmla="*/ 340374 h 742078"/>
                  <a:gd name="connsiteX3415" fmla="*/ 285481 w 952345"/>
                  <a:gd name="connsiteY3415" fmla="*/ 340235 h 742078"/>
                  <a:gd name="connsiteX3416" fmla="*/ 284996 w 952345"/>
                  <a:gd name="connsiteY3416" fmla="*/ 340027 h 742078"/>
                  <a:gd name="connsiteX3417" fmla="*/ 282994 w 952345"/>
                  <a:gd name="connsiteY3417" fmla="*/ 339055 h 742078"/>
                  <a:gd name="connsiteX3418" fmla="*/ 282138 w 952345"/>
                  <a:gd name="connsiteY3418" fmla="*/ 338546 h 742078"/>
                  <a:gd name="connsiteX3419" fmla="*/ 280483 w 952345"/>
                  <a:gd name="connsiteY3419" fmla="*/ 337192 h 742078"/>
                  <a:gd name="connsiteX3420" fmla="*/ 280078 w 952345"/>
                  <a:gd name="connsiteY3420" fmla="*/ 336868 h 742078"/>
                  <a:gd name="connsiteX3421" fmla="*/ 279708 w 952345"/>
                  <a:gd name="connsiteY3421" fmla="*/ 336579 h 742078"/>
                  <a:gd name="connsiteX3422" fmla="*/ 278436 w 952345"/>
                  <a:gd name="connsiteY3422" fmla="*/ 335688 h 742078"/>
                  <a:gd name="connsiteX3423" fmla="*/ 278031 w 952345"/>
                  <a:gd name="connsiteY3423" fmla="*/ 335399 h 742078"/>
                  <a:gd name="connsiteX3424" fmla="*/ 277602 w 952345"/>
                  <a:gd name="connsiteY3424" fmla="*/ 335121 h 742078"/>
                  <a:gd name="connsiteX3425" fmla="*/ 277209 w 952345"/>
                  <a:gd name="connsiteY3425" fmla="*/ 334878 h 742078"/>
                  <a:gd name="connsiteX3426" fmla="*/ 274837 w 952345"/>
                  <a:gd name="connsiteY3426" fmla="*/ 333559 h 742078"/>
                  <a:gd name="connsiteX3427" fmla="*/ 272523 w 952345"/>
                  <a:gd name="connsiteY3427" fmla="*/ 331940 h 742078"/>
                  <a:gd name="connsiteX3428" fmla="*/ 270360 w 952345"/>
                  <a:gd name="connsiteY3428" fmla="*/ 330169 h 742078"/>
                  <a:gd name="connsiteX3429" fmla="*/ 269874 w 952345"/>
                  <a:gd name="connsiteY3429" fmla="*/ 329591 h 742078"/>
                  <a:gd name="connsiteX3430" fmla="*/ 269608 w 952345"/>
                  <a:gd name="connsiteY3430" fmla="*/ 329128 h 742078"/>
                  <a:gd name="connsiteX3431" fmla="*/ 268833 w 952345"/>
                  <a:gd name="connsiteY3431" fmla="*/ 327659 h 742078"/>
                  <a:gd name="connsiteX3432" fmla="*/ 268601 w 952345"/>
                  <a:gd name="connsiteY3432" fmla="*/ 327219 h 742078"/>
                  <a:gd name="connsiteX3433" fmla="*/ 268092 w 952345"/>
                  <a:gd name="connsiteY3433" fmla="*/ 327555 h 742078"/>
                  <a:gd name="connsiteX3434" fmla="*/ 267305 w 952345"/>
                  <a:gd name="connsiteY3434" fmla="*/ 327913 h 742078"/>
                  <a:gd name="connsiteX3435" fmla="*/ 266357 w 952345"/>
                  <a:gd name="connsiteY3435" fmla="*/ 328075 h 742078"/>
                  <a:gd name="connsiteX3436" fmla="*/ 265825 w 952345"/>
                  <a:gd name="connsiteY3436" fmla="*/ 328018 h 742078"/>
                  <a:gd name="connsiteX3437" fmla="*/ 265339 w 952345"/>
                  <a:gd name="connsiteY3437" fmla="*/ 327913 h 742078"/>
                  <a:gd name="connsiteX3438" fmla="*/ 264830 w 952345"/>
                  <a:gd name="connsiteY3438" fmla="*/ 327740 h 742078"/>
                  <a:gd name="connsiteX3439" fmla="*/ 263210 w 952345"/>
                  <a:gd name="connsiteY3439" fmla="*/ 327034 h 742078"/>
                  <a:gd name="connsiteX3440" fmla="*/ 262747 w 952345"/>
                  <a:gd name="connsiteY3440" fmla="*/ 326837 h 742078"/>
                  <a:gd name="connsiteX3441" fmla="*/ 262284 w 952345"/>
                  <a:gd name="connsiteY3441" fmla="*/ 326641 h 742078"/>
                  <a:gd name="connsiteX3442" fmla="*/ 259797 w 952345"/>
                  <a:gd name="connsiteY3442" fmla="*/ 325634 h 742078"/>
                  <a:gd name="connsiteX3443" fmla="*/ 259334 w 952345"/>
                  <a:gd name="connsiteY3443" fmla="*/ 325437 h 742078"/>
                  <a:gd name="connsiteX3444" fmla="*/ 258871 w 952345"/>
                  <a:gd name="connsiteY3444" fmla="*/ 325264 h 742078"/>
                  <a:gd name="connsiteX3445" fmla="*/ 255354 w 952345"/>
                  <a:gd name="connsiteY3445" fmla="*/ 323968 h 742078"/>
                  <a:gd name="connsiteX3446" fmla="*/ 253214 w 952345"/>
                  <a:gd name="connsiteY3446" fmla="*/ 323008 h 742078"/>
                  <a:gd name="connsiteX3447" fmla="*/ 252612 w 952345"/>
                  <a:gd name="connsiteY3447" fmla="*/ 323031 h 742078"/>
                  <a:gd name="connsiteX3448" fmla="*/ 251756 w 952345"/>
                  <a:gd name="connsiteY3448" fmla="*/ 323019 h 742078"/>
                  <a:gd name="connsiteX3449" fmla="*/ 250379 w 952345"/>
                  <a:gd name="connsiteY3449" fmla="*/ 322857 h 742078"/>
                  <a:gd name="connsiteX3450" fmla="*/ 250125 w 952345"/>
                  <a:gd name="connsiteY3450" fmla="*/ 322881 h 742078"/>
                  <a:gd name="connsiteX3451" fmla="*/ 248088 w 952345"/>
                  <a:gd name="connsiteY3451" fmla="*/ 323216 h 742078"/>
                  <a:gd name="connsiteX3452" fmla="*/ 247626 w 952345"/>
                  <a:gd name="connsiteY3452" fmla="*/ 323309 h 742078"/>
                  <a:gd name="connsiteX3453" fmla="*/ 246087 w 952345"/>
                  <a:gd name="connsiteY3453" fmla="*/ 323656 h 742078"/>
                  <a:gd name="connsiteX3454" fmla="*/ 245323 w 952345"/>
                  <a:gd name="connsiteY3454" fmla="*/ 323737 h 742078"/>
                  <a:gd name="connsiteX3455" fmla="*/ 244687 w 952345"/>
                  <a:gd name="connsiteY3455" fmla="*/ 323714 h 742078"/>
                  <a:gd name="connsiteX3456" fmla="*/ 241540 w 952345"/>
                  <a:gd name="connsiteY3456" fmla="*/ 323008 h 742078"/>
                  <a:gd name="connsiteX3457" fmla="*/ 240614 w 952345"/>
                  <a:gd name="connsiteY3457" fmla="*/ 322522 h 742078"/>
                  <a:gd name="connsiteX3458" fmla="*/ 240047 w 952345"/>
                  <a:gd name="connsiteY3458" fmla="*/ 321978 h 742078"/>
                  <a:gd name="connsiteX3459" fmla="*/ 239041 w 952345"/>
                  <a:gd name="connsiteY3459" fmla="*/ 320763 h 742078"/>
                  <a:gd name="connsiteX3460" fmla="*/ 238728 w 952345"/>
                  <a:gd name="connsiteY3460" fmla="*/ 320428 h 742078"/>
                  <a:gd name="connsiteX3461" fmla="*/ 238138 w 952345"/>
                  <a:gd name="connsiteY3461" fmla="*/ 319791 h 742078"/>
                  <a:gd name="connsiteX3462" fmla="*/ 236334 w 952345"/>
                  <a:gd name="connsiteY3462" fmla="*/ 319676 h 742078"/>
                  <a:gd name="connsiteX3463" fmla="*/ 234054 w 952345"/>
                  <a:gd name="connsiteY3463" fmla="*/ 319398 h 742078"/>
                  <a:gd name="connsiteX3464" fmla="*/ 233661 w 952345"/>
                  <a:gd name="connsiteY3464" fmla="*/ 319306 h 742078"/>
                  <a:gd name="connsiteX3465" fmla="*/ 233163 w 952345"/>
                  <a:gd name="connsiteY3465" fmla="*/ 319132 h 742078"/>
                  <a:gd name="connsiteX3466" fmla="*/ 232712 w 952345"/>
                  <a:gd name="connsiteY3466" fmla="*/ 318901 h 742078"/>
                  <a:gd name="connsiteX3467" fmla="*/ 231463 w 952345"/>
                  <a:gd name="connsiteY3467" fmla="*/ 318079 h 742078"/>
                  <a:gd name="connsiteX3468" fmla="*/ 231127 w 952345"/>
                  <a:gd name="connsiteY3468" fmla="*/ 317906 h 742078"/>
                  <a:gd name="connsiteX3469" fmla="*/ 230688 w 952345"/>
                  <a:gd name="connsiteY3469" fmla="*/ 317709 h 742078"/>
                  <a:gd name="connsiteX3470" fmla="*/ 230236 w 952345"/>
                  <a:gd name="connsiteY3470" fmla="*/ 317512 h 742078"/>
                  <a:gd name="connsiteX3471" fmla="*/ 229774 w 952345"/>
                  <a:gd name="connsiteY3471" fmla="*/ 317316 h 742078"/>
                  <a:gd name="connsiteX3472" fmla="*/ 229345 w 952345"/>
                  <a:gd name="connsiteY3472" fmla="*/ 317142 h 742078"/>
                  <a:gd name="connsiteX3473" fmla="*/ 226858 w 952345"/>
                  <a:gd name="connsiteY3473" fmla="*/ 316321 h 742078"/>
                  <a:gd name="connsiteX3474" fmla="*/ 225215 w 952345"/>
                  <a:gd name="connsiteY3474" fmla="*/ 315615 h 742078"/>
                  <a:gd name="connsiteX3475" fmla="*/ 224336 w 952345"/>
                  <a:gd name="connsiteY3475" fmla="*/ 315106 h 742078"/>
                  <a:gd name="connsiteX3476" fmla="*/ 223017 w 952345"/>
                  <a:gd name="connsiteY3476" fmla="*/ 314053 h 742078"/>
                  <a:gd name="connsiteX3477" fmla="*/ 222623 w 952345"/>
                  <a:gd name="connsiteY3477" fmla="*/ 313729 h 742078"/>
                  <a:gd name="connsiteX3478" fmla="*/ 221756 w 952345"/>
                  <a:gd name="connsiteY3478" fmla="*/ 313012 h 742078"/>
                  <a:gd name="connsiteX3479" fmla="*/ 219812 w 952345"/>
                  <a:gd name="connsiteY3479" fmla="*/ 311045 h 742078"/>
                  <a:gd name="connsiteX3480" fmla="*/ 219488 w 952345"/>
                  <a:gd name="connsiteY3480" fmla="*/ 310790 h 742078"/>
                  <a:gd name="connsiteX3481" fmla="*/ 217510 w 952345"/>
                  <a:gd name="connsiteY3481" fmla="*/ 309240 h 742078"/>
                  <a:gd name="connsiteX3482" fmla="*/ 217255 w 952345"/>
                  <a:gd name="connsiteY3482" fmla="*/ 309078 h 742078"/>
                  <a:gd name="connsiteX3483" fmla="*/ 214999 w 952345"/>
                  <a:gd name="connsiteY3483" fmla="*/ 308060 h 742078"/>
                  <a:gd name="connsiteX3484" fmla="*/ 214941 w 952345"/>
                  <a:gd name="connsiteY3484" fmla="*/ 308048 h 742078"/>
                  <a:gd name="connsiteX3485" fmla="*/ 212118 w 952345"/>
                  <a:gd name="connsiteY3485" fmla="*/ 308164 h 742078"/>
                  <a:gd name="connsiteX3486" fmla="*/ 210660 w 952345"/>
                  <a:gd name="connsiteY3486" fmla="*/ 308187 h 742078"/>
                  <a:gd name="connsiteX3487" fmla="*/ 207999 w 952345"/>
                  <a:gd name="connsiteY3487" fmla="*/ 307782 h 742078"/>
                  <a:gd name="connsiteX3488" fmla="*/ 207456 w 952345"/>
                  <a:gd name="connsiteY3488" fmla="*/ 307620 h 742078"/>
                  <a:gd name="connsiteX3489" fmla="*/ 205998 w 952345"/>
                  <a:gd name="connsiteY3489" fmla="*/ 306938 h 742078"/>
                  <a:gd name="connsiteX3490" fmla="*/ 205200 w 952345"/>
                  <a:gd name="connsiteY3490" fmla="*/ 306498 h 742078"/>
                  <a:gd name="connsiteX3491" fmla="*/ 204332 w 952345"/>
                  <a:gd name="connsiteY3491" fmla="*/ 305862 h 742078"/>
                  <a:gd name="connsiteX3492" fmla="*/ 203580 w 952345"/>
                  <a:gd name="connsiteY3492" fmla="*/ 304774 h 742078"/>
                  <a:gd name="connsiteX3493" fmla="*/ 203395 w 952345"/>
                  <a:gd name="connsiteY3493" fmla="*/ 304034 h 742078"/>
                  <a:gd name="connsiteX3494" fmla="*/ 203152 w 952345"/>
                  <a:gd name="connsiteY3494" fmla="*/ 302425 h 742078"/>
                  <a:gd name="connsiteX3495" fmla="*/ 203233 w 952345"/>
                  <a:gd name="connsiteY3495" fmla="*/ 301535 h 742078"/>
                  <a:gd name="connsiteX3496" fmla="*/ 204077 w 952345"/>
                  <a:gd name="connsiteY3496" fmla="*/ 298966 h 742078"/>
                  <a:gd name="connsiteX3497" fmla="*/ 204783 w 952345"/>
                  <a:gd name="connsiteY3497" fmla="*/ 296999 h 742078"/>
                  <a:gd name="connsiteX3498" fmla="*/ 204876 w 952345"/>
                  <a:gd name="connsiteY3498" fmla="*/ 296583 h 742078"/>
                  <a:gd name="connsiteX3499" fmla="*/ 205107 w 952345"/>
                  <a:gd name="connsiteY3499" fmla="*/ 295692 h 742078"/>
                  <a:gd name="connsiteX3500" fmla="*/ 204563 w 952345"/>
                  <a:gd name="connsiteY3500" fmla="*/ 294593 h 742078"/>
                  <a:gd name="connsiteX3501" fmla="*/ 204505 w 952345"/>
                  <a:gd name="connsiteY3501" fmla="*/ 294512 h 742078"/>
                  <a:gd name="connsiteX3502" fmla="*/ 202643 w 952345"/>
                  <a:gd name="connsiteY3502" fmla="*/ 292973 h 742078"/>
                  <a:gd name="connsiteX3503" fmla="*/ 202180 w 952345"/>
                  <a:gd name="connsiteY3503" fmla="*/ 292406 h 742078"/>
                  <a:gd name="connsiteX3504" fmla="*/ 201925 w 952345"/>
                  <a:gd name="connsiteY3504" fmla="*/ 291955 h 742078"/>
                  <a:gd name="connsiteX3505" fmla="*/ 201162 w 952345"/>
                  <a:gd name="connsiteY3505" fmla="*/ 290381 h 742078"/>
                  <a:gd name="connsiteX3506" fmla="*/ 199704 w 952345"/>
                  <a:gd name="connsiteY3506" fmla="*/ 286934 h 742078"/>
                  <a:gd name="connsiteX3507" fmla="*/ 199681 w 952345"/>
                  <a:gd name="connsiteY3507" fmla="*/ 286864 h 742078"/>
                  <a:gd name="connsiteX3508" fmla="*/ 199218 w 952345"/>
                  <a:gd name="connsiteY3508" fmla="*/ 286459 h 742078"/>
                  <a:gd name="connsiteX3509" fmla="*/ 199033 w 952345"/>
                  <a:gd name="connsiteY3509" fmla="*/ 286320 h 742078"/>
                  <a:gd name="connsiteX3510" fmla="*/ 198720 w 952345"/>
                  <a:gd name="connsiteY3510" fmla="*/ 286182 h 742078"/>
                  <a:gd name="connsiteX3511" fmla="*/ 196811 w 952345"/>
                  <a:gd name="connsiteY3511" fmla="*/ 285267 h 742078"/>
                  <a:gd name="connsiteX3512" fmla="*/ 196418 w 952345"/>
                  <a:gd name="connsiteY3512" fmla="*/ 285117 h 742078"/>
                  <a:gd name="connsiteX3513" fmla="*/ 195909 w 952345"/>
                  <a:gd name="connsiteY3513" fmla="*/ 284932 h 742078"/>
                  <a:gd name="connsiteX3514" fmla="*/ 194821 w 952345"/>
                  <a:gd name="connsiteY3514" fmla="*/ 284504 h 742078"/>
                  <a:gd name="connsiteX3515" fmla="*/ 194139 w 952345"/>
                  <a:gd name="connsiteY3515" fmla="*/ 284145 h 742078"/>
                  <a:gd name="connsiteX3516" fmla="*/ 192068 w 952345"/>
                  <a:gd name="connsiteY3516" fmla="*/ 282757 h 742078"/>
                  <a:gd name="connsiteX3517" fmla="*/ 189638 w 952345"/>
                  <a:gd name="connsiteY3517" fmla="*/ 280755 h 742078"/>
                  <a:gd name="connsiteX3518" fmla="*/ 189280 w 952345"/>
                  <a:gd name="connsiteY3518" fmla="*/ 280512 h 742078"/>
                  <a:gd name="connsiteX3519" fmla="*/ 187972 w 952345"/>
                  <a:gd name="connsiteY3519" fmla="*/ 279645 h 742078"/>
                  <a:gd name="connsiteX3520" fmla="*/ 187556 w 952345"/>
                  <a:gd name="connsiteY3520" fmla="*/ 279379 h 742078"/>
                  <a:gd name="connsiteX3521" fmla="*/ 187186 w 952345"/>
                  <a:gd name="connsiteY3521" fmla="*/ 279147 h 742078"/>
                  <a:gd name="connsiteX3522" fmla="*/ 185832 w 952345"/>
                  <a:gd name="connsiteY3522" fmla="*/ 278465 h 742078"/>
                  <a:gd name="connsiteX3523" fmla="*/ 185080 w 952345"/>
                  <a:gd name="connsiteY3523" fmla="*/ 277932 h 742078"/>
                  <a:gd name="connsiteX3524" fmla="*/ 184189 w 952345"/>
                  <a:gd name="connsiteY3524" fmla="*/ 277180 h 742078"/>
                  <a:gd name="connsiteX3525" fmla="*/ 183495 w 952345"/>
                  <a:gd name="connsiteY3525" fmla="*/ 275456 h 742078"/>
                  <a:gd name="connsiteX3526" fmla="*/ 183553 w 952345"/>
                  <a:gd name="connsiteY3526" fmla="*/ 274959 h 742078"/>
                  <a:gd name="connsiteX3527" fmla="*/ 183749 w 952345"/>
                  <a:gd name="connsiteY3527" fmla="*/ 274103 h 742078"/>
                  <a:gd name="connsiteX3528" fmla="*/ 183992 w 952345"/>
                  <a:gd name="connsiteY3528" fmla="*/ 273571 h 742078"/>
                  <a:gd name="connsiteX3529" fmla="*/ 184594 w 952345"/>
                  <a:gd name="connsiteY3529" fmla="*/ 272645 h 742078"/>
                  <a:gd name="connsiteX3530" fmla="*/ 185126 w 952345"/>
                  <a:gd name="connsiteY3530" fmla="*/ 271893 h 742078"/>
                  <a:gd name="connsiteX3531" fmla="*/ 186561 w 952345"/>
                  <a:gd name="connsiteY3531" fmla="*/ 270424 h 742078"/>
                  <a:gd name="connsiteX3532" fmla="*/ 186815 w 952345"/>
                  <a:gd name="connsiteY3532" fmla="*/ 270100 h 742078"/>
                  <a:gd name="connsiteX3533" fmla="*/ 187706 w 952345"/>
                  <a:gd name="connsiteY3533" fmla="*/ 268908 h 742078"/>
                  <a:gd name="connsiteX3534" fmla="*/ 187891 w 952345"/>
                  <a:gd name="connsiteY3534" fmla="*/ 268619 h 742078"/>
                  <a:gd name="connsiteX3535" fmla="*/ 188551 w 952345"/>
                  <a:gd name="connsiteY3535" fmla="*/ 267311 h 742078"/>
                  <a:gd name="connsiteX3536" fmla="*/ 188736 w 952345"/>
                  <a:gd name="connsiteY3536" fmla="*/ 266895 h 742078"/>
                  <a:gd name="connsiteX3537" fmla="*/ 188944 w 952345"/>
                  <a:gd name="connsiteY3537" fmla="*/ 266397 h 742078"/>
                  <a:gd name="connsiteX3538" fmla="*/ 189129 w 952345"/>
                  <a:gd name="connsiteY3538" fmla="*/ 265946 h 742078"/>
                  <a:gd name="connsiteX3539" fmla="*/ 189233 w 952345"/>
                  <a:gd name="connsiteY3539" fmla="*/ 265680 h 742078"/>
                  <a:gd name="connsiteX3540" fmla="*/ 189418 w 952345"/>
                  <a:gd name="connsiteY3540" fmla="*/ 264361 h 742078"/>
                  <a:gd name="connsiteX3541" fmla="*/ 189430 w 952345"/>
                  <a:gd name="connsiteY3541" fmla="*/ 264211 h 742078"/>
                  <a:gd name="connsiteX3542" fmla="*/ 188863 w 952345"/>
                  <a:gd name="connsiteY3542" fmla="*/ 262012 h 742078"/>
                  <a:gd name="connsiteX3543" fmla="*/ 188724 w 952345"/>
                  <a:gd name="connsiteY3543" fmla="*/ 261584 h 742078"/>
                  <a:gd name="connsiteX3544" fmla="*/ 188227 w 952345"/>
                  <a:gd name="connsiteY3544" fmla="*/ 260103 h 742078"/>
                  <a:gd name="connsiteX3545" fmla="*/ 188065 w 952345"/>
                  <a:gd name="connsiteY3545" fmla="*/ 259687 h 742078"/>
                  <a:gd name="connsiteX3546" fmla="*/ 187868 w 952345"/>
                  <a:gd name="connsiteY3546" fmla="*/ 259247 h 742078"/>
                  <a:gd name="connsiteX3547" fmla="*/ 187625 w 952345"/>
                  <a:gd name="connsiteY3547" fmla="*/ 258542 h 742078"/>
                  <a:gd name="connsiteX3548" fmla="*/ 186804 w 952345"/>
                  <a:gd name="connsiteY3548" fmla="*/ 255290 h 742078"/>
                  <a:gd name="connsiteX3549" fmla="*/ 186665 w 952345"/>
                  <a:gd name="connsiteY3549" fmla="*/ 254804 h 742078"/>
                  <a:gd name="connsiteX3550" fmla="*/ 186549 w 952345"/>
                  <a:gd name="connsiteY3550" fmla="*/ 254307 h 742078"/>
                  <a:gd name="connsiteX3551" fmla="*/ 186144 w 952345"/>
                  <a:gd name="connsiteY3551" fmla="*/ 252919 h 742078"/>
                  <a:gd name="connsiteX3552" fmla="*/ 186040 w 952345"/>
                  <a:gd name="connsiteY3552" fmla="*/ 252676 h 742078"/>
                  <a:gd name="connsiteX3553" fmla="*/ 185843 w 952345"/>
                  <a:gd name="connsiteY3553" fmla="*/ 252340 h 742078"/>
                  <a:gd name="connsiteX3554" fmla="*/ 185566 w 952345"/>
                  <a:gd name="connsiteY3554" fmla="*/ 251924 h 742078"/>
                  <a:gd name="connsiteX3555" fmla="*/ 184270 w 952345"/>
                  <a:gd name="connsiteY3555" fmla="*/ 251808 h 742078"/>
                  <a:gd name="connsiteX3556" fmla="*/ 182130 w 952345"/>
                  <a:gd name="connsiteY3556" fmla="*/ 251519 h 742078"/>
                  <a:gd name="connsiteX3557" fmla="*/ 181887 w 952345"/>
                  <a:gd name="connsiteY3557" fmla="*/ 251507 h 742078"/>
                  <a:gd name="connsiteX3558" fmla="*/ 181620 w 952345"/>
                  <a:gd name="connsiteY3558" fmla="*/ 251542 h 742078"/>
                  <a:gd name="connsiteX3559" fmla="*/ 181135 w 952345"/>
                  <a:gd name="connsiteY3559" fmla="*/ 251634 h 742078"/>
                  <a:gd name="connsiteX3560" fmla="*/ 180602 w 952345"/>
                  <a:gd name="connsiteY3560" fmla="*/ 251738 h 742078"/>
                  <a:gd name="connsiteX3561" fmla="*/ 179804 w 952345"/>
                  <a:gd name="connsiteY3561" fmla="*/ 251796 h 742078"/>
                  <a:gd name="connsiteX3562" fmla="*/ 179029 w 952345"/>
                  <a:gd name="connsiteY3562" fmla="*/ 251773 h 742078"/>
                  <a:gd name="connsiteX3563" fmla="*/ 177964 w 952345"/>
                  <a:gd name="connsiteY3563" fmla="*/ 251704 h 742078"/>
                  <a:gd name="connsiteX3564" fmla="*/ 177340 w 952345"/>
                  <a:gd name="connsiteY3564" fmla="*/ 251669 h 742078"/>
                  <a:gd name="connsiteX3565" fmla="*/ 176935 w 952345"/>
                  <a:gd name="connsiteY3565" fmla="*/ 252109 h 742078"/>
                  <a:gd name="connsiteX3566" fmla="*/ 176761 w 952345"/>
                  <a:gd name="connsiteY3566" fmla="*/ 252340 h 742078"/>
                  <a:gd name="connsiteX3567" fmla="*/ 176055 w 952345"/>
                  <a:gd name="connsiteY3567" fmla="*/ 253613 h 742078"/>
                  <a:gd name="connsiteX3568" fmla="*/ 175778 w 952345"/>
                  <a:gd name="connsiteY3568" fmla="*/ 254006 h 742078"/>
                  <a:gd name="connsiteX3569" fmla="*/ 175431 w 952345"/>
                  <a:gd name="connsiteY3569" fmla="*/ 254400 h 742078"/>
                  <a:gd name="connsiteX3570" fmla="*/ 175107 w 952345"/>
                  <a:gd name="connsiteY3570" fmla="*/ 254677 h 742078"/>
                  <a:gd name="connsiteX3571" fmla="*/ 174170 w 952345"/>
                  <a:gd name="connsiteY3571" fmla="*/ 255348 h 742078"/>
                  <a:gd name="connsiteX3572" fmla="*/ 174135 w 952345"/>
                  <a:gd name="connsiteY3572" fmla="*/ 255487 h 742078"/>
                  <a:gd name="connsiteX3573" fmla="*/ 174042 w 952345"/>
                  <a:gd name="connsiteY3573" fmla="*/ 255811 h 742078"/>
                  <a:gd name="connsiteX3574" fmla="*/ 174389 w 952345"/>
                  <a:gd name="connsiteY3574" fmla="*/ 256632 h 742078"/>
                  <a:gd name="connsiteX3575" fmla="*/ 174575 w 952345"/>
                  <a:gd name="connsiteY3575" fmla="*/ 257061 h 742078"/>
                  <a:gd name="connsiteX3576" fmla="*/ 175153 w 952345"/>
                  <a:gd name="connsiteY3576" fmla="*/ 258183 h 742078"/>
                  <a:gd name="connsiteX3577" fmla="*/ 175153 w 952345"/>
                  <a:gd name="connsiteY3577" fmla="*/ 258194 h 742078"/>
                  <a:gd name="connsiteX3578" fmla="*/ 177652 w 952345"/>
                  <a:gd name="connsiteY3578" fmla="*/ 259895 h 742078"/>
                  <a:gd name="connsiteX3579" fmla="*/ 178022 w 952345"/>
                  <a:gd name="connsiteY3579" fmla="*/ 260219 h 742078"/>
                  <a:gd name="connsiteX3580" fmla="*/ 178369 w 952345"/>
                  <a:gd name="connsiteY3580" fmla="*/ 260624 h 742078"/>
                  <a:gd name="connsiteX3581" fmla="*/ 178635 w 952345"/>
                  <a:gd name="connsiteY3581" fmla="*/ 260994 h 742078"/>
                  <a:gd name="connsiteX3582" fmla="*/ 179214 w 952345"/>
                  <a:gd name="connsiteY3582" fmla="*/ 261445 h 742078"/>
                  <a:gd name="connsiteX3583" fmla="*/ 179457 w 952345"/>
                  <a:gd name="connsiteY3583" fmla="*/ 261619 h 742078"/>
                  <a:gd name="connsiteX3584" fmla="*/ 180278 w 952345"/>
                  <a:gd name="connsiteY3584" fmla="*/ 261989 h 742078"/>
                  <a:gd name="connsiteX3585" fmla="*/ 180718 w 952345"/>
                  <a:gd name="connsiteY3585" fmla="*/ 262267 h 742078"/>
                  <a:gd name="connsiteX3586" fmla="*/ 181111 w 952345"/>
                  <a:gd name="connsiteY3586" fmla="*/ 262602 h 742078"/>
                  <a:gd name="connsiteX3587" fmla="*/ 181528 w 952345"/>
                  <a:gd name="connsiteY3587" fmla="*/ 263054 h 742078"/>
                  <a:gd name="connsiteX3588" fmla="*/ 181806 w 952345"/>
                  <a:gd name="connsiteY3588" fmla="*/ 263505 h 742078"/>
                  <a:gd name="connsiteX3589" fmla="*/ 182095 w 952345"/>
                  <a:gd name="connsiteY3589" fmla="*/ 264326 h 742078"/>
                  <a:gd name="connsiteX3590" fmla="*/ 182164 w 952345"/>
                  <a:gd name="connsiteY3590" fmla="*/ 264835 h 742078"/>
                  <a:gd name="connsiteX3591" fmla="*/ 182176 w 952345"/>
                  <a:gd name="connsiteY3591" fmla="*/ 265263 h 742078"/>
                  <a:gd name="connsiteX3592" fmla="*/ 182141 w 952345"/>
                  <a:gd name="connsiteY3592" fmla="*/ 265796 h 742078"/>
                  <a:gd name="connsiteX3593" fmla="*/ 181829 w 952345"/>
                  <a:gd name="connsiteY3593" fmla="*/ 266687 h 742078"/>
                  <a:gd name="connsiteX3594" fmla="*/ 180915 w 952345"/>
                  <a:gd name="connsiteY3594" fmla="*/ 268110 h 742078"/>
                  <a:gd name="connsiteX3595" fmla="*/ 180151 w 952345"/>
                  <a:gd name="connsiteY3595" fmla="*/ 269035 h 742078"/>
                  <a:gd name="connsiteX3596" fmla="*/ 179885 w 952345"/>
                  <a:gd name="connsiteY3596" fmla="*/ 269405 h 742078"/>
                  <a:gd name="connsiteX3597" fmla="*/ 179202 w 952345"/>
                  <a:gd name="connsiteY3597" fmla="*/ 270400 h 742078"/>
                  <a:gd name="connsiteX3598" fmla="*/ 177814 w 952345"/>
                  <a:gd name="connsiteY3598" fmla="*/ 272078 h 742078"/>
                  <a:gd name="connsiteX3599" fmla="*/ 177212 w 952345"/>
                  <a:gd name="connsiteY3599" fmla="*/ 272645 h 742078"/>
                  <a:gd name="connsiteX3600" fmla="*/ 176160 w 952345"/>
                  <a:gd name="connsiteY3600" fmla="*/ 273397 h 742078"/>
                  <a:gd name="connsiteX3601" fmla="*/ 174551 w 952345"/>
                  <a:gd name="connsiteY3601" fmla="*/ 274496 h 742078"/>
                  <a:gd name="connsiteX3602" fmla="*/ 172145 w 952345"/>
                  <a:gd name="connsiteY3602" fmla="*/ 275665 h 742078"/>
                  <a:gd name="connsiteX3603" fmla="*/ 170849 w 952345"/>
                  <a:gd name="connsiteY3603" fmla="*/ 275827 h 742078"/>
                  <a:gd name="connsiteX3604" fmla="*/ 169704 w 952345"/>
                  <a:gd name="connsiteY3604" fmla="*/ 275537 h 742078"/>
                  <a:gd name="connsiteX3605" fmla="*/ 168882 w 952345"/>
                  <a:gd name="connsiteY3605" fmla="*/ 275248 h 742078"/>
                  <a:gd name="connsiteX3606" fmla="*/ 168176 w 952345"/>
                  <a:gd name="connsiteY3606" fmla="*/ 275688 h 742078"/>
                  <a:gd name="connsiteX3607" fmla="*/ 167922 w 952345"/>
                  <a:gd name="connsiteY3607" fmla="*/ 275931 h 742078"/>
                  <a:gd name="connsiteX3608" fmla="*/ 167517 w 952345"/>
                  <a:gd name="connsiteY3608" fmla="*/ 276278 h 742078"/>
                  <a:gd name="connsiteX3609" fmla="*/ 166823 w 952345"/>
                  <a:gd name="connsiteY3609" fmla="*/ 276822 h 742078"/>
                  <a:gd name="connsiteX3610" fmla="*/ 164544 w 952345"/>
                  <a:gd name="connsiteY3610" fmla="*/ 278256 h 742078"/>
                  <a:gd name="connsiteX3611" fmla="*/ 161767 w 952345"/>
                  <a:gd name="connsiteY3611" fmla="*/ 279957 h 742078"/>
                  <a:gd name="connsiteX3612" fmla="*/ 160541 w 952345"/>
                  <a:gd name="connsiteY3612" fmla="*/ 280501 h 742078"/>
                  <a:gd name="connsiteX3613" fmla="*/ 159858 w 952345"/>
                  <a:gd name="connsiteY3613" fmla="*/ 280744 h 742078"/>
                  <a:gd name="connsiteX3614" fmla="*/ 159360 w 952345"/>
                  <a:gd name="connsiteY3614" fmla="*/ 280825 h 742078"/>
                  <a:gd name="connsiteX3615" fmla="*/ 157752 w 952345"/>
                  <a:gd name="connsiteY3615" fmla="*/ 280917 h 742078"/>
                  <a:gd name="connsiteX3616" fmla="*/ 157232 w 952345"/>
                  <a:gd name="connsiteY3616" fmla="*/ 280883 h 742078"/>
                  <a:gd name="connsiteX3617" fmla="*/ 155103 w 952345"/>
                  <a:gd name="connsiteY3617" fmla="*/ 280431 h 742078"/>
                  <a:gd name="connsiteX3618" fmla="*/ 154698 w 952345"/>
                  <a:gd name="connsiteY3618" fmla="*/ 280281 h 742078"/>
                  <a:gd name="connsiteX3619" fmla="*/ 153228 w 952345"/>
                  <a:gd name="connsiteY3619" fmla="*/ 279598 h 742078"/>
                  <a:gd name="connsiteX3620" fmla="*/ 152881 w 952345"/>
                  <a:gd name="connsiteY3620" fmla="*/ 279390 h 742078"/>
                  <a:gd name="connsiteX3621" fmla="*/ 152199 w 952345"/>
                  <a:gd name="connsiteY3621" fmla="*/ 278858 h 742078"/>
                  <a:gd name="connsiteX3622" fmla="*/ 151227 w 952345"/>
                  <a:gd name="connsiteY3622" fmla="*/ 277770 h 742078"/>
                  <a:gd name="connsiteX3623" fmla="*/ 150810 w 952345"/>
                  <a:gd name="connsiteY3623" fmla="*/ 277065 h 742078"/>
                  <a:gd name="connsiteX3624" fmla="*/ 150151 w 952345"/>
                  <a:gd name="connsiteY3624" fmla="*/ 275595 h 742078"/>
                  <a:gd name="connsiteX3625" fmla="*/ 149908 w 952345"/>
                  <a:gd name="connsiteY3625" fmla="*/ 274832 h 742078"/>
                  <a:gd name="connsiteX3626" fmla="*/ 149584 w 952345"/>
                  <a:gd name="connsiteY3626" fmla="*/ 273050 h 742078"/>
                  <a:gd name="connsiteX3627" fmla="*/ 149480 w 952345"/>
                  <a:gd name="connsiteY3627" fmla="*/ 272552 h 742078"/>
                  <a:gd name="connsiteX3628" fmla="*/ 149468 w 952345"/>
                  <a:gd name="connsiteY3628" fmla="*/ 272483 h 742078"/>
                  <a:gd name="connsiteX3629" fmla="*/ 149353 w 952345"/>
                  <a:gd name="connsiteY3629" fmla="*/ 272575 h 742078"/>
                  <a:gd name="connsiteX3630" fmla="*/ 148739 w 952345"/>
                  <a:gd name="connsiteY3630" fmla="*/ 272946 h 742078"/>
                  <a:gd name="connsiteX3631" fmla="*/ 147224 w 952345"/>
                  <a:gd name="connsiteY3631" fmla="*/ 273142 h 742078"/>
                  <a:gd name="connsiteX3632" fmla="*/ 147189 w 952345"/>
                  <a:gd name="connsiteY3632" fmla="*/ 273131 h 742078"/>
                  <a:gd name="connsiteX3633" fmla="*/ 146356 w 952345"/>
                  <a:gd name="connsiteY3633" fmla="*/ 273628 h 742078"/>
                  <a:gd name="connsiteX3634" fmla="*/ 145662 w 952345"/>
                  <a:gd name="connsiteY3634" fmla="*/ 273883 h 742078"/>
                  <a:gd name="connsiteX3635" fmla="*/ 145141 w 952345"/>
                  <a:gd name="connsiteY3635" fmla="*/ 273964 h 742078"/>
                  <a:gd name="connsiteX3636" fmla="*/ 143880 w 952345"/>
                  <a:gd name="connsiteY3636" fmla="*/ 274056 h 742078"/>
                  <a:gd name="connsiteX3637" fmla="*/ 143174 w 952345"/>
                  <a:gd name="connsiteY3637" fmla="*/ 273975 h 742078"/>
                  <a:gd name="connsiteX3638" fmla="*/ 142654 w 952345"/>
                  <a:gd name="connsiteY3638" fmla="*/ 273825 h 742078"/>
                  <a:gd name="connsiteX3639" fmla="*/ 141543 w 952345"/>
                  <a:gd name="connsiteY3639" fmla="*/ 273420 h 742078"/>
                  <a:gd name="connsiteX3640" fmla="*/ 141370 w 952345"/>
                  <a:gd name="connsiteY3640" fmla="*/ 273339 h 742078"/>
                  <a:gd name="connsiteX3641" fmla="*/ 141184 w 952345"/>
                  <a:gd name="connsiteY3641" fmla="*/ 273651 h 742078"/>
                  <a:gd name="connsiteX3642" fmla="*/ 140988 w 952345"/>
                  <a:gd name="connsiteY3642" fmla="*/ 273987 h 742078"/>
                  <a:gd name="connsiteX3643" fmla="*/ 140189 w 952345"/>
                  <a:gd name="connsiteY3643" fmla="*/ 275861 h 742078"/>
                  <a:gd name="connsiteX3644" fmla="*/ 139796 w 952345"/>
                  <a:gd name="connsiteY3644" fmla="*/ 276555 h 742078"/>
                  <a:gd name="connsiteX3645" fmla="*/ 139171 w 952345"/>
                  <a:gd name="connsiteY3645" fmla="*/ 277516 h 742078"/>
                  <a:gd name="connsiteX3646" fmla="*/ 138662 w 952345"/>
                  <a:gd name="connsiteY3646" fmla="*/ 278048 h 742078"/>
                  <a:gd name="connsiteX3647" fmla="*/ 138257 w 952345"/>
                  <a:gd name="connsiteY3647" fmla="*/ 278337 h 742078"/>
                  <a:gd name="connsiteX3648" fmla="*/ 137517 w 952345"/>
                  <a:gd name="connsiteY3648" fmla="*/ 278673 h 742078"/>
                  <a:gd name="connsiteX3649" fmla="*/ 136996 w 952345"/>
                  <a:gd name="connsiteY3649" fmla="*/ 278788 h 742078"/>
                  <a:gd name="connsiteX3650" fmla="*/ 136337 w 952345"/>
                  <a:gd name="connsiteY3650" fmla="*/ 278893 h 742078"/>
                  <a:gd name="connsiteX3651" fmla="*/ 135423 w 952345"/>
                  <a:gd name="connsiteY3651" fmla="*/ 278812 h 742078"/>
                  <a:gd name="connsiteX3652" fmla="*/ 133548 w 952345"/>
                  <a:gd name="connsiteY3652" fmla="*/ 278187 h 742078"/>
                  <a:gd name="connsiteX3653" fmla="*/ 133120 w 952345"/>
                  <a:gd name="connsiteY3653" fmla="*/ 277944 h 742078"/>
                  <a:gd name="connsiteX3654" fmla="*/ 133028 w 952345"/>
                  <a:gd name="connsiteY3654" fmla="*/ 278094 h 742078"/>
                  <a:gd name="connsiteX3655" fmla="*/ 133028 w 952345"/>
                  <a:gd name="connsiteY3655" fmla="*/ 278117 h 742078"/>
                  <a:gd name="connsiteX3656" fmla="*/ 133005 w 952345"/>
                  <a:gd name="connsiteY3656" fmla="*/ 278997 h 742078"/>
                  <a:gd name="connsiteX3657" fmla="*/ 132982 w 952345"/>
                  <a:gd name="connsiteY3657" fmla="*/ 279506 h 742078"/>
                  <a:gd name="connsiteX3658" fmla="*/ 132924 w 952345"/>
                  <a:gd name="connsiteY3658" fmla="*/ 282190 h 742078"/>
                  <a:gd name="connsiteX3659" fmla="*/ 132519 w 952345"/>
                  <a:gd name="connsiteY3659" fmla="*/ 283359 h 742078"/>
                  <a:gd name="connsiteX3660" fmla="*/ 132229 w 952345"/>
                  <a:gd name="connsiteY3660" fmla="*/ 283752 h 742078"/>
                  <a:gd name="connsiteX3661" fmla="*/ 131790 w 952345"/>
                  <a:gd name="connsiteY3661" fmla="*/ 284180 h 742078"/>
                  <a:gd name="connsiteX3662" fmla="*/ 130482 w 952345"/>
                  <a:gd name="connsiteY3662" fmla="*/ 285117 h 742078"/>
                  <a:gd name="connsiteX3663" fmla="*/ 130066 w 952345"/>
                  <a:gd name="connsiteY3663" fmla="*/ 285325 h 742078"/>
                  <a:gd name="connsiteX3664" fmla="*/ 129568 w 952345"/>
                  <a:gd name="connsiteY3664" fmla="*/ 285522 h 742078"/>
                  <a:gd name="connsiteX3665" fmla="*/ 128527 w 952345"/>
                  <a:gd name="connsiteY3665" fmla="*/ 285858 h 742078"/>
                  <a:gd name="connsiteX3666" fmla="*/ 128192 w 952345"/>
                  <a:gd name="connsiteY3666" fmla="*/ 286008 h 742078"/>
                  <a:gd name="connsiteX3667" fmla="*/ 127162 w 952345"/>
                  <a:gd name="connsiteY3667" fmla="*/ 286540 h 742078"/>
                  <a:gd name="connsiteX3668" fmla="*/ 127093 w 952345"/>
                  <a:gd name="connsiteY3668" fmla="*/ 286621 h 742078"/>
                  <a:gd name="connsiteX3669" fmla="*/ 126248 w 952345"/>
                  <a:gd name="connsiteY3669" fmla="*/ 287223 h 742078"/>
                  <a:gd name="connsiteX3670" fmla="*/ 125797 w 952345"/>
                  <a:gd name="connsiteY3670" fmla="*/ 287396 h 742078"/>
                  <a:gd name="connsiteX3671" fmla="*/ 125265 w 952345"/>
                  <a:gd name="connsiteY3671" fmla="*/ 287512 h 742078"/>
                  <a:gd name="connsiteX3672" fmla="*/ 124628 w 952345"/>
                  <a:gd name="connsiteY3672" fmla="*/ 287570 h 742078"/>
                  <a:gd name="connsiteX3673" fmla="*/ 122974 w 952345"/>
                  <a:gd name="connsiteY3673" fmla="*/ 288750 h 742078"/>
                  <a:gd name="connsiteX3674" fmla="*/ 122546 w 952345"/>
                  <a:gd name="connsiteY3674" fmla="*/ 289039 h 742078"/>
                  <a:gd name="connsiteX3675" fmla="*/ 122210 w 952345"/>
                  <a:gd name="connsiteY3675" fmla="*/ 289282 h 742078"/>
                  <a:gd name="connsiteX3676" fmla="*/ 120162 w 952345"/>
                  <a:gd name="connsiteY3676" fmla="*/ 291180 h 742078"/>
                  <a:gd name="connsiteX3677" fmla="*/ 120000 w 952345"/>
                  <a:gd name="connsiteY3677" fmla="*/ 292603 h 742078"/>
                  <a:gd name="connsiteX3678" fmla="*/ 119989 w 952345"/>
                  <a:gd name="connsiteY3678" fmla="*/ 293019 h 742078"/>
                  <a:gd name="connsiteX3679" fmla="*/ 119989 w 952345"/>
                  <a:gd name="connsiteY3679" fmla="*/ 294616 h 742078"/>
                  <a:gd name="connsiteX3680" fmla="*/ 119619 w 952345"/>
                  <a:gd name="connsiteY3680" fmla="*/ 295761 h 742078"/>
                  <a:gd name="connsiteX3681" fmla="*/ 118994 w 952345"/>
                  <a:gd name="connsiteY3681" fmla="*/ 296629 h 742078"/>
                  <a:gd name="connsiteX3682" fmla="*/ 118589 w 952345"/>
                  <a:gd name="connsiteY3682" fmla="*/ 297045 h 742078"/>
                  <a:gd name="connsiteX3683" fmla="*/ 118219 w 952345"/>
                  <a:gd name="connsiteY3683" fmla="*/ 297335 h 742078"/>
                  <a:gd name="connsiteX3684" fmla="*/ 116842 w 952345"/>
                  <a:gd name="connsiteY3684" fmla="*/ 297751 h 742078"/>
                  <a:gd name="connsiteX3685" fmla="*/ 113186 w 952345"/>
                  <a:gd name="connsiteY3685" fmla="*/ 297497 h 742078"/>
                  <a:gd name="connsiteX3686" fmla="*/ 112873 w 952345"/>
                  <a:gd name="connsiteY3686" fmla="*/ 297508 h 742078"/>
                  <a:gd name="connsiteX3687" fmla="*/ 107193 w 952345"/>
                  <a:gd name="connsiteY3687" fmla="*/ 298422 h 742078"/>
                  <a:gd name="connsiteX3688" fmla="*/ 105168 w 952345"/>
                  <a:gd name="connsiteY3688" fmla="*/ 297497 h 742078"/>
                  <a:gd name="connsiteX3689" fmla="*/ 104775 w 952345"/>
                  <a:gd name="connsiteY3689" fmla="*/ 296860 h 742078"/>
                  <a:gd name="connsiteX3690" fmla="*/ 101234 w 952345"/>
                  <a:gd name="connsiteY3690" fmla="*/ 289039 h 742078"/>
                  <a:gd name="connsiteX3691" fmla="*/ 101211 w 952345"/>
                  <a:gd name="connsiteY3691" fmla="*/ 288981 h 742078"/>
                  <a:gd name="connsiteX3692" fmla="*/ 99048 w 952345"/>
                  <a:gd name="connsiteY3692" fmla="*/ 288495 h 742078"/>
                  <a:gd name="connsiteX3693" fmla="*/ 98527 w 952345"/>
                  <a:gd name="connsiteY3693" fmla="*/ 288380 h 742078"/>
                  <a:gd name="connsiteX3694" fmla="*/ 98041 w 952345"/>
                  <a:gd name="connsiteY3694" fmla="*/ 288276 h 742078"/>
                  <a:gd name="connsiteX3695" fmla="*/ 93992 w 952345"/>
                  <a:gd name="connsiteY3695" fmla="*/ 287489 h 742078"/>
                  <a:gd name="connsiteX3696" fmla="*/ 93980 w 952345"/>
                  <a:gd name="connsiteY3696" fmla="*/ 287489 h 742078"/>
                  <a:gd name="connsiteX3697" fmla="*/ 92765 w 952345"/>
                  <a:gd name="connsiteY3697" fmla="*/ 287859 h 742078"/>
                  <a:gd name="connsiteX3698" fmla="*/ 87594 w 952345"/>
                  <a:gd name="connsiteY3698" fmla="*/ 289456 h 742078"/>
                  <a:gd name="connsiteX3699" fmla="*/ 85731 w 952345"/>
                  <a:gd name="connsiteY3699" fmla="*/ 289028 h 742078"/>
                  <a:gd name="connsiteX3700" fmla="*/ 85071 w 952345"/>
                  <a:gd name="connsiteY3700" fmla="*/ 287246 h 742078"/>
                  <a:gd name="connsiteX3701" fmla="*/ 85569 w 952345"/>
                  <a:gd name="connsiteY3701" fmla="*/ 283659 h 742078"/>
                  <a:gd name="connsiteX3702" fmla="*/ 85569 w 952345"/>
                  <a:gd name="connsiteY3702" fmla="*/ 283335 h 742078"/>
                  <a:gd name="connsiteX3703" fmla="*/ 85083 w 952345"/>
                  <a:gd name="connsiteY3703" fmla="*/ 276995 h 742078"/>
                  <a:gd name="connsiteX3704" fmla="*/ 85118 w 952345"/>
                  <a:gd name="connsiteY3704" fmla="*/ 276405 h 742078"/>
                  <a:gd name="connsiteX3705" fmla="*/ 85233 w 952345"/>
                  <a:gd name="connsiteY3705" fmla="*/ 275885 h 742078"/>
                  <a:gd name="connsiteX3706" fmla="*/ 86413 w 952345"/>
                  <a:gd name="connsiteY3706" fmla="*/ 270921 h 742078"/>
                  <a:gd name="connsiteX3707" fmla="*/ 86749 w 952345"/>
                  <a:gd name="connsiteY3707" fmla="*/ 270100 h 742078"/>
                  <a:gd name="connsiteX3708" fmla="*/ 87293 w 952345"/>
                  <a:gd name="connsiteY3708" fmla="*/ 269163 h 742078"/>
                  <a:gd name="connsiteX3709" fmla="*/ 89757 w 952345"/>
                  <a:gd name="connsiteY3709" fmla="*/ 268318 h 742078"/>
                  <a:gd name="connsiteX3710" fmla="*/ 90440 w 952345"/>
                  <a:gd name="connsiteY3710" fmla="*/ 268607 h 742078"/>
                  <a:gd name="connsiteX3711" fmla="*/ 93679 w 952345"/>
                  <a:gd name="connsiteY3711" fmla="*/ 270412 h 742078"/>
                  <a:gd name="connsiteX3712" fmla="*/ 93309 w 952345"/>
                  <a:gd name="connsiteY3712" fmla="*/ 267080 h 742078"/>
                  <a:gd name="connsiteX3713" fmla="*/ 93402 w 952345"/>
                  <a:gd name="connsiteY3713" fmla="*/ 266212 h 742078"/>
                  <a:gd name="connsiteX3714" fmla="*/ 93552 w 952345"/>
                  <a:gd name="connsiteY3714" fmla="*/ 265773 h 742078"/>
                  <a:gd name="connsiteX3715" fmla="*/ 94223 w 952345"/>
                  <a:gd name="connsiteY3715" fmla="*/ 264836 h 742078"/>
                  <a:gd name="connsiteX3716" fmla="*/ 98030 w 952345"/>
                  <a:gd name="connsiteY3716" fmla="*/ 261862 h 742078"/>
                  <a:gd name="connsiteX3717" fmla="*/ 98388 w 952345"/>
                  <a:gd name="connsiteY3717" fmla="*/ 261654 h 742078"/>
                  <a:gd name="connsiteX3718" fmla="*/ 98839 w 952345"/>
                  <a:gd name="connsiteY3718" fmla="*/ 261422 h 742078"/>
                  <a:gd name="connsiteX3719" fmla="*/ 99626 w 952345"/>
                  <a:gd name="connsiteY3719" fmla="*/ 261226 h 742078"/>
                  <a:gd name="connsiteX3720" fmla="*/ 105133 w 952345"/>
                  <a:gd name="connsiteY3720" fmla="*/ 260983 h 742078"/>
                  <a:gd name="connsiteX3721" fmla="*/ 107459 w 952345"/>
                  <a:gd name="connsiteY3721" fmla="*/ 258692 h 742078"/>
                  <a:gd name="connsiteX3722" fmla="*/ 107436 w 952345"/>
                  <a:gd name="connsiteY3722" fmla="*/ 256448 h 742078"/>
                  <a:gd name="connsiteX3723" fmla="*/ 107401 w 952345"/>
                  <a:gd name="connsiteY3723" fmla="*/ 256286 h 742078"/>
                  <a:gd name="connsiteX3724" fmla="*/ 105272 w 952345"/>
                  <a:gd name="connsiteY3724" fmla="*/ 250605 h 742078"/>
                  <a:gd name="connsiteX3725" fmla="*/ 105191 w 952345"/>
                  <a:gd name="connsiteY3725" fmla="*/ 250489 h 742078"/>
                  <a:gd name="connsiteX3726" fmla="*/ 102739 w 952345"/>
                  <a:gd name="connsiteY3726" fmla="*/ 247828 h 742078"/>
                  <a:gd name="connsiteX3727" fmla="*/ 102322 w 952345"/>
                  <a:gd name="connsiteY3727" fmla="*/ 247284 h 742078"/>
                  <a:gd name="connsiteX3728" fmla="*/ 102148 w 952345"/>
                  <a:gd name="connsiteY3728" fmla="*/ 245283 h 742078"/>
                  <a:gd name="connsiteX3729" fmla="*/ 103803 w 952345"/>
                  <a:gd name="connsiteY3729" fmla="*/ 244137 h 742078"/>
                  <a:gd name="connsiteX3730" fmla="*/ 104775 w 952345"/>
                  <a:gd name="connsiteY3730" fmla="*/ 244056 h 742078"/>
                  <a:gd name="connsiteX3731" fmla="*/ 108188 w 952345"/>
                  <a:gd name="connsiteY3731" fmla="*/ 241661 h 742078"/>
                  <a:gd name="connsiteX3732" fmla="*/ 107494 w 952345"/>
                  <a:gd name="connsiteY3732" fmla="*/ 240065 h 742078"/>
                  <a:gd name="connsiteX3733" fmla="*/ 107413 w 952345"/>
                  <a:gd name="connsiteY3733" fmla="*/ 239961 h 742078"/>
                  <a:gd name="connsiteX3734" fmla="*/ 106047 w 952345"/>
                  <a:gd name="connsiteY3734" fmla="*/ 238619 h 742078"/>
                  <a:gd name="connsiteX3735" fmla="*/ 105932 w 952345"/>
                  <a:gd name="connsiteY3735" fmla="*/ 238514 h 742078"/>
                  <a:gd name="connsiteX3736" fmla="*/ 101871 w 952345"/>
                  <a:gd name="connsiteY3736" fmla="*/ 236779 h 742078"/>
                  <a:gd name="connsiteX3737" fmla="*/ 101766 w 952345"/>
                  <a:gd name="connsiteY3737" fmla="*/ 236756 h 742078"/>
                  <a:gd name="connsiteX3738" fmla="*/ 96722 w 952345"/>
                  <a:gd name="connsiteY3738" fmla="*/ 236791 h 742078"/>
                  <a:gd name="connsiteX3739" fmla="*/ 95947 w 952345"/>
                  <a:gd name="connsiteY3739" fmla="*/ 236721 h 742078"/>
                  <a:gd name="connsiteX3740" fmla="*/ 95253 w 952345"/>
                  <a:gd name="connsiteY3740" fmla="*/ 236513 h 742078"/>
                  <a:gd name="connsiteX3741" fmla="*/ 90104 w 952345"/>
                  <a:gd name="connsiteY3741" fmla="*/ 233840 h 742078"/>
                  <a:gd name="connsiteX3742" fmla="*/ 90012 w 952345"/>
                  <a:gd name="connsiteY3742" fmla="*/ 233817 h 742078"/>
                  <a:gd name="connsiteX3743" fmla="*/ 81820 w 952345"/>
                  <a:gd name="connsiteY3743" fmla="*/ 233459 h 742078"/>
                  <a:gd name="connsiteX3744" fmla="*/ 81358 w 952345"/>
                  <a:gd name="connsiteY3744" fmla="*/ 233459 h 742078"/>
                  <a:gd name="connsiteX3745" fmla="*/ 79206 w 952345"/>
                  <a:gd name="connsiteY3745" fmla="*/ 233482 h 742078"/>
                  <a:gd name="connsiteX3746" fmla="*/ 78488 w 952345"/>
                  <a:gd name="connsiteY3746" fmla="*/ 233412 h 742078"/>
                  <a:gd name="connsiteX3747" fmla="*/ 77945 w 952345"/>
                  <a:gd name="connsiteY3747" fmla="*/ 233297 h 742078"/>
                  <a:gd name="connsiteX3748" fmla="*/ 75446 w 952345"/>
                  <a:gd name="connsiteY3748" fmla="*/ 232302 h 742078"/>
                  <a:gd name="connsiteX3749" fmla="*/ 74879 w 952345"/>
                  <a:gd name="connsiteY3749" fmla="*/ 232059 h 742078"/>
                  <a:gd name="connsiteX3750" fmla="*/ 74254 w 952345"/>
                  <a:gd name="connsiteY3750" fmla="*/ 231619 h 742078"/>
                  <a:gd name="connsiteX3751" fmla="*/ 70135 w 952345"/>
                  <a:gd name="connsiteY3751" fmla="*/ 227396 h 742078"/>
                  <a:gd name="connsiteX3752" fmla="*/ 69626 w 952345"/>
                  <a:gd name="connsiteY3752" fmla="*/ 226505 h 742078"/>
                  <a:gd name="connsiteX3753" fmla="*/ 69522 w 952345"/>
                  <a:gd name="connsiteY3753" fmla="*/ 226065 h 742078"/>
                  <a:gd name="connsiteX3754" fmla="*/ 69603 w 952345"/>
                  <a:gd name="connsiteY3754" fmla="*/ 224816 h 742078"/>
                  <a:gd name="connsiteX3755" fmla="*/ 70228 w 952345"/>
                  <a:gd name="connsiteY3755" fmla="*/ 223242 h 742078"/>
                  <a:gd name="connsiteX3756" fmla="*/ 69695 w 952345"/>
                  <a:gd name="connsiteY3756" fmla="*/ 221715 h 742078"/>
                  <a:gd name="connsiteX3757" fmla="*/ 68781 w 952345"/>
                  <a:gd name="connsiteY3757" fmla="*/ 221299 h 742078"/>
                  <a:gd name="connsiteX3758" fmla="*/ 68029 w 952345"/>
                  <a:gd name="connsiteY3758" fmla="*/ 220859 h 742078"/>
                  <a:gd name="connsiteX3759" fmla="*/ 64547 w 952345"/>
                  <a:gd name="connsiteY3759" fmla="*/ 218476 h 742078"/>
                  <a:gd name="connsiteX3760" fmla="*/ 58577 w 952345"/>
                  <a:gd name="connsiteY3760" fmla="*/ 217978 h 742078"/>
                  <a:gd name="connsiteX3761" fmla="*/ 57871 w 952345"/>
                  <a:gd name="connsiteY3761" fmla="*/ 217874 h 742078"/>
                  <a:gd name="connsiteX3762" fmla="*/ 54724 w 952345"/>
                  <a:gd name="connsiteY3762" fmla="*/ 217284 h 742078"/>
                  <a:gd name="connsiteX3763" fmla="*/ 54354 w 952345"/>
                  <a:gd name="connsiteY3763" fmla="*/ 217226 h 742078"/>
                  <a:gd name="connsiteX3764" fmla="*/ 49102 w 952345"/>
                  <a:gd name="connsiteY3764" fmla="*/ 217087 h 742078"/>
                  <a:gd name="connsiteX3765" fmla="*/ 48442 w 952345"/>
                  <a:gd name="connsiteY3765" fmla="*/ 217018 h 742078"/>
                  <a:gd name="connsiteX3766" fmla="*/ 46741 w 952345"/>
                  <a:gd name="connsiteY3766" fmla="*/ 215676 h 742078"/>
                  <a:gd name="connsiteX3767" fmla="*/ 45098 w 952345"/>
                  <a:gd name="connsiteY3767" fmla="*/ 210851 h 742078"/>
                  <a:gd name="connsiteX3768" fmla="*/ 43062 w 952345"/>
                  <a:gd name="connsiteY3768" fmla="*/ 209637 h 742078"/>
                  <a:gd name="connsiteX3769" fmla="*/ 38839 w 952345"/>
                  <a:gd name="connsiteY3769" fmla="*/ 211939 h 742078"/>
                  <a:gd name="connsiteX3770" fmla="*/ 38504 w 952345"/>
                  <a:gd name="connsiteY3770" fmla="*/ 212147 h 742078"/>
                  <a:gd name="connsiteX3771" fmla="*/ 35102 w 952345"/>
                  <a:gd name="connsiteY3771" fmla="*/ 214658 h 742078"/>
                  <a:gd name="connsiteX3772" fmla="*/ 34397 w 952345"/>
                  <a:gd name="connsiteY3772" fmla="*/ 215063 h 742078"/>
                  <a:gd name="connsiteX3773" fmla="*/ 25257 w 952345"/>
                  <a:gd name="connsiteY3773" fmla="*/ 219702 h 742078"/>
                  <a:gd name="connsiteX3774" fmla="*/ 23533 w 952345"/>
                  <a:gd name="connsiteY3774" fmla="*/ 219737 h 742078"/>
                  <a:gd name="connsiteX3775" fmla="*/ 23070 w 952345"/>
                  <a:gd name="connsiteY3775" fmla="*/ 219529 h 742078"/>
                  <a:gd name="connsiteX3776" fmla="*/ 21705 w 952345"/>
                  <a:gd name="connsiteY3776" fmla="*/ 218765 h 742078"/>
                  <a:gd name="connsiteX3777" fmla="*/ 21520 w 952345"/>
                  <a:gd name="connsiteY3777" fmla="*/ 218707 h 742078"/>
                  <a:gd name="connsiteX3778" fmla="*/ 20559 w 952345"/>
                  <a:gd name="connsiteY3778" fmla="*/ 218534 h 742078"/>
                  <a:gd name="connsiteX3779" fmla="*/ 19333 w 952345"/>
                  <a:gd name="connsiteY3779" fmla="*/ 217782 h 742078"/>
                  <a:gd name="connsiteX3780" fmla="*/ 19090 w 952345"/>
                  <a:gd name="connsiteY3780" fmla="*/ 217458 h 742078"/>
                  <a:gd name="connsiteX3781" fmla="*/ 18685 w 952345"/>
                  <a:gd name="connsiteY3781" fmla="*/ 216011 h 742078"/>
                  <a:gd name="connsiteX3782" fmla="*/ 18893 w 952345"/>
                  <a:gd name="connsiteY3782" fmla="*/ 214334 h 742078"/>
                  <a:gd name="connsiteX3783" fmla="*/ 19171 w 952345"/>
                  <a:gd name="connsiteY3783" fmla="*/ 213582 h 742078"/>
                  <a:gd name="connsiteX3784" fmla="*/ 21057 w 952345"/>
                  <a:gd name="connsiteY3784" fmla="*/ 210516 h 742078"/>
                  <a:gd name="connsiteX3785" fmla="*/ 21161 w 952345"/>
                  <a:gd name="connsiteY3785" fmla="*/ 210273 h 742078"/>
                  <a:gd name="connsiteX3786" fmla="*/ 21901 w 952345"/>
                  <a:gd name="connsiteY3786" fmla="*/ 207797 h 742078"/>
                  <a:gd name="connsiteX3787" fmla="*/ 22156 w 952345"/>
                  <a:gd name="connsiteY3787" fmla="*/ 207056 h 742078"/>
                  <a:gd name="connsiteX3788" fmla="*/ 23359 w 952345"/>
                  <a:gd name="connsiteY3788" fmla="*/ 204291 h 742078"/>
                  <a:gd name="connsiteX3789" fmla="*/ 23394 w 952345"/>
                  <a:gd name="connsiteY3789" fmla="*/ 204141 h 742078"/>
                  <a:gd name="connsiteX3790" fmla="*/ 23417 w 952345"/>
                  <a:gd name="connsiteY3790" fmla="*/ 203250 h 742078"/>
                  <a:gd name="connsiteX3791" fmla="*/ 23429 w 952345"/>
                  <a:gd name="connsiteY3791" fmla="*/ 202752 h 742078"/>
                  <a:gd name="connsiteX3792" fmla="*/ 23440 w 952345"/>
                  <a:gd name="connsiteY3792" fmla="*/ 202359 h 742078"/>
                  <a:gd name="connsiteX3793" fmla="*/ 23093 w 952345"/>
                  <a:gd name="connsiteY3793" fmla="*/ 199860 h 742078"/>
                  <a:gd name="connsiteX3794" fmla="*/ 23024 w 952345"/>
                  <a:gd name="connsiteY3794" fmla="*/ 199351 h 742078"/>
                  <a:gd name="connsiteX3795" fmla="*/ 22943 w 952345"/>
                  <a:gd name="connsiteY3795" fmla="*/ 198853 h 742078"/>
                  <a:gd name="connsiteX3796" fmla="*/ 22191 w 952345"/>
                  <a:gd name="connsiteY3796" fmla="*/ 194723 h 742078"/>
                  <a:gd name="connsiteX3797" fmla="*/ 22110 w 952345"/>
                  <a:gd name="connsiteY3797" fmla="*/ 194399 h 742078"/>
                  <a:gd name="connsiteX3798" fmla="*/ 18870 w 952345"/>
                  <a:gd name="connsiteY3798" fmla="*/ 186347 h 742078"/>
                  <a:gd name="connsiteX3799" fmla="*/ 18858 w 952345"/>
                  <a:gd name="connsiteY3799" fmla="*/ 186347 h 742078"/>
                  <a:gd name="connsiteX3800" fmla="*/ 16521 w 952345"/>
                  <a:gd name="connsiteY3800" fmla="*/ 184449 h 742078"/>
                  <a:gd name="connsiteX3801" fmla="*/ 15457 w 952345"/>
                  <a:gd name="connsiteY3801" fmla="*/ 184727 h 742078"/>
                  <a:gd name="connsiteX3802" fmla="*/ 15364 w 952345"/>
                  <a:gd name="connsiteY3802" fmla="*/ 184750 h 742078"/>
                  <a:gd name="connsiteX3803" fmla="*/ 13733 w 952345"/>
                  <a:gd name="connsiteY3803" fmla="*/ 186057 h 742078"/>
                  <a:gd name="connsiteX3804" fmla="*/ 13594 w 952345"/>
                  <a:gd name="connsiteY3804" fmla="*/ 186242 h 742078"/>
                  <a:gd name="connsiteX3805" fmla="*/ 12657 w 952345"/>
                  <a:gd name="connsiteY3805" fmla="*/ 187550 h 742078"/>
                  <a:gd name="connsiteX3806" fmla="*/ 12044 w 952345"/>
                  <a:gd name="connsiteY3806" fmla="*/ 188117 h 742078"/>
                  <a:gd name="connsiteX3807" fmla="*/ 11593 w 952345"/>
                  <a:gd name="connsiteY3807" fmla="*/ 188383 h 742078"/>
                  <a:gd name="connsiteX3808" fmla="*/ 8654 w 952345"/>
                  <a:gd name="connsiteY3808" fmla="*/ 189979 h 742078"/>
                  <a:gd name="connsiteX3809" fmla="*/ 7971 w 952345"/>
                  <a:gd name="connsiteY3809" fmla="*/ 190246 h 742078"/>
                  <a:gd name="connsiteX3810" fmla="*/ 7277 w 952345"/>
                  <a:gd name="connsiteY3810" fmla="*/ 190396 h 742078"/>
                  <a:gd name="connsiteX3811" fmla="*/ 3506 w 952345"/>
                  <a:gd name="connsiteY3811" fmla="*/ 190431 h 742078"/>
                  <a:gd name="connsiteX3812" fmla="*/ 2302 w 952345"/>
                  <a:gd name="connsiteY3812" fmla="*/ 190361 h 742078"/>
                  <a:gd name="connsiteX3813" fmla="*/ 602 w 952345"/>
                  <a:gd name="connsiteY3813" fmla="*/ 189193 h 742078"/>
                  <a:gd name="connsiteX3814" fmla="*/ 440 w 952345"/>
                  <a:gd name="connsiteY3814" fmla="*/ 188857 h 742078"/>
                  <a:gd name="connsiteX3815" fmla="*/ 278 w 952345"/>
                  <a:gd name="connsiteY3815" fmla="*/ 187689 h 742078"/>
                  <a:gd name="connsiteX3816" fmla="*/ 486 w 952345"/>
                  <a:gd name="connsiteY3816" fmla="*/ 186370 h 742078"/>
                  <a:gd name="connsiteX3817" fmla="*/ 278 w 952345"/>
                  <a:gd name="connsiteY3817" fmla="*/ 184472 h 742078"/>
                  <a:gd name="connsiteX3818" fmla="*/ 266 w 952345"/>
                  <a:gd name="connsiteY3818" fmla="*/ 183929 h 742078"/>
                  <a:gd name="connsiteX3819" fmla="*/ 208 w 952345"/>
                  <a:gd name="connsiteY3819" fmla="*/ 183512 h 742078"/>
                  <a:gd name="connsiteX3820" fmla="*/ 150 w 952345"/>
                  <a:gd name="connsiteY3820" fmla="*/ 182806 h 742078"/>
                  <a:gd name="connsiteX3821" fmla="*/ 174 w 952345"/>
                  <a:gd name="connsiteY3821" fmla="*/ 182205 h 742078"/>
                  <a:gd name="connsiteX3822" fmla="*/ 139 w 952345"/>
                  <a:gd name="connsiteY3822" fmla="*/ 181765 h 742078"/>
                  <a:gd name="connsiteX3823" fmla="*/ 150 w 952345"/>
                  <a:gd name="connsiteY3823" fmla="*/ 181846 h 742078"/>
                  <a:gd name="connsiteX3824" fmla="*/ 46 w 952345"/>
                  <a:gd name="connsiteY3824" fmla="*/ 180701 h 742078"/>
                  <a:gd name="connsiteX3825" fmla="*/ 69 w 952345"/>
                  <a:gd name="connsiteY3825" fmla="*/ 179949 h 742078"/>
                  <a:gd name="connsiteX3826" fmla="*/ 162 w 952345"/>
                  <a:gd name="connsiteY3826" fmla="*/ 179335 h 742078"/>
                  <a:gd name="connsiteX3827" fmla="*/ 162 w 952345"/>
                  <a:gd name="connsiteY3827" fmla="*/ 179011 h 742078"/>
                  <a:gd name="connsiteX3828" fmla="*/ 139 w 952345"/>
                  <a:gd name="connsiteY3828" fmla="*/ 178572 h 742078"/>
                  <a:gd name="connsiteX3829" fmla="*/ 116 w 952345"/>
                  <a:gd name="connsiteY3829" fmla="*/ 178040 h 742078"/>
                  <a:gd name="connsiteX3830" fmla="*/ 23 w 952345"/>
                  <a:gd name="connsiteY3830" fmla="*/ 176987 h 742078"/>
                  <a:gd name="connsiteX3831" fmla="*/ 0 w 952345"/>
                  <a:gd name="connsiteY3831" fmla="*/ 175564 h 742078"/>
                  <a:gd name="connsiteX3832" fmla="*/ 35 w 952345"/>
                  <a:gd name="connsiteY3832" fmla="*/ 175043 h 742078"/>
                  <a:gd name="connsiteX3833" fmla="*/ 69 w 952345"/>
                  <a:gd name="connsiteY3833" fmla="*/ 174603 h 742078"/>
                  <a:gd name="connsiteX3834" fmla="*/ 69 w 952345"/>
                  <a:gd name="connsiteY3834" fmla="*/ 174198 h 742078"/>
                  <a:gd name="connsiteX3835" fmla="*/ 58 w 952345"/>
                  <a:gd name="connsiteY3835" fmla="*/ 173713 h 742078"/>
                  <a:gd name="connsiteX3836" fmla="*/ 69 w 952345"/>
                  <a:gd name="connsiteY3836" fmla="*/ 172451 h 742078"/>
                  <a:gd name="connsiteX3837" fmla="*/ 174 w 952345"/>
                  <a:gd name="connsiteY3837" fmla="*/ 171387 h 742078"/>
                  <a:gd name="connsiteX3838" fmla="*/ 174 w 952345"/>
                  <a:gd name="connsiteY3838" fmla="*/ 170982 h 742078"/>
                  <a:gd name="connsiteX3839" fmla="*/ 162 w 952345"/>
                  <a:gd name="connsiteY3839" fmla="*/ 170473 h 742078"/>
                  <a:gd name="connsiteX3840" fmla="*/ 127 w 952345"/>
                  <a:gd name="connsiteY3840" fmla="*/ 168784 h 742078"/>
                  <a:gd name="connsiteX3841" fmla="*/ 127 w 952345"/>
                  <a:gd name="connsiteY3841" fmla="*/ 168298 h 742078"/>
                  <a:gd name="connsiteX3842" fmla="*/ 116 w 952345"/>
                  <a:gd name="connsiteY3842" fmla="*/ 167800 h 742078"/>
                  <a:gd name="connsiteX3843" fmla="*/ 93 w 952345"/>
                  <a:gd name="connsiteY3843" fmla="*/ 167268 h 742078"/>
                  <a:gd name="connsiteX3844" fmla="*/ 104 w 952345"/>
                  <a:gd name="connsiteY3844" fmla="*/ 165544 h 742078"/>
                  <a:gd name="connsiteX3845" fmla="*/ 116 w 952345"/>
                  <a:gd name="connsiteY3845" fmla="*/ 165024 h 742078"/>
                  <a:gd name="connsiteX3846" fmla="*/ 116 w 952345"/>
                  <a:gd name="connsiteY3846" fmla="*/ 164503 h 742078"/>
                  <a:gd name="connsiteX3847" fmla="*/ 139 w 952345"/>
                  <a:gd name="connsiteY3847" fmla="*/ 162791 h 742078"/>
                  <a:gd name="connsiteX3848" fmla="*/ 139 w 952345"/>
                  <a:gd name="connsiteY3848" fmla="*/ 162872 h 742078"/>
                  <a:gd name="connsiteX3849" fmla="*/ 139 w 952345"/>
                  <a:gd name="connsiteY3849" fmla="*/ 162363 h 742078"/>
                  <a:gd name="connsiteX3850" fmla="*/ 139 w 952345"/>
                  <a:gd name="connsiteY3850" fmla="*/ 161865 h 742078"/>
                  <a:gd name="connsiteX3851" fmla="*/ 127 w 952345"/>
                  <a:gd name="connsiteY3851" fmla="*/ 161356 h 742078"/>
                  <a:gd name="connsiteX3852" fmla="*/ 104 w 952345"/>
                  <a:gd name="connsiteY3852" fmla="*/ 160824 h 742078"/>
                  <a:gd name="connsiteX3853" fmla="*/ 127 w 952345"/>
                  <a:gd name="connsiteY3853" fmla="*/ 160141 h 742078"/>
                  <a:gd name="connsiteX3854" fmla="*/ 521 w 952345"/>
                  <a:gd name="connsiteY3854" fmla="*/ 155236 h 742078"/>
                  <a:gd name="connsiteX3855" fmla="*/ 775 w 952345"/>
                  <a:gd name="connsiteY3855" fmla="*/ 154391 h 742078"/>
                  <a:gd name="connsiteX3856" fmla="*/ 983 w 952345"/>
                  <a:gd name="connsiteY3856" fmla="*/ 154033 h 742078"/>
                  <a:gd name="connsiteX3857" fmla="*/ 2696 w 952345"/>
                  <a:gd name="connsiteY3857" fmla="*/ 153026 h 742078"/>
                  <a:gd name="connsiteX3858" fmla="*/ 10205 w 952345"/>
                  <a:gd name="connsiteY3858" fmla="*/ 152922 h 742078"/>
                  <a:gd name="connsiteX3859" fmla="*/ 10737 w 952345"/>
                  <a:gd name="connsiteY3859" fmla="*/ 152910 h 742078"/>
                  <a:gd name="connsiteX3860" fmla="*/ 32673 w 952345"/>
                  <a:gd name="connsiteY3860" fmla="*/ 152482 h 742078"/>
                  <a:gd name="connsiteX3861" fmla="*/ 32754 w 952345"/>
                  <a:gd name="connsiteY3861" fmla="*/ 152482 h 742078"/>
                  <a:gd name="connsiteX3862" fmla="*/ 38423 w 952345"/>
                  <a:gd name="connsiteY3862" fmla="*/ 149625 h 742078"/>
                  <a:gd name="connsiteX3863" fmla="*/ 37301 w 952345"/>
                  <a:gd name="connsiteY3863" fmla="*/ 147218 h 742078"/>
                  <a:gd name="connsiteX3864" fmla="*/ 37208 w 952345"/>
                  <a:gd name="connsiteY3864" fmla="*/ 147045 h 742078"/>
                  <a:gd name="connsiteX3865" fmla="*/ 35496 w 952345"/>
                  <a:gd name="connsiteY3865" fmla="*/ 145298 h 742078"/>
                  <a:gd name="connsiteX3866" fmla="*/ 35392 w 952345"/>
                  <a:gd name="connsiteY3866" fmla="*/ 145193 h 742078"/>
                  <a:gd name="connsiteX3867" fmla="*/ 33066 w 952345"/>
                  <a:gd name="connsiteY3867" fmla="*/ 145298 h 742078"/>
                  <a:gd name="connsiteX3868" fmla="*/ 31713 w 952345"/>
                  <a:gd name="connsiteY3868" fmla="*/ 144858 h 742078"/>
                  <a:gd name="connsiteX3869" fmla="*/ 31342 w 952345"/>
                  <a:gd name="connsiteY3869" fmla="*/ 144545 h 742078"/>
                  <a:gd name="connsiteX3870" fmla="*/ 30995 w 952345"/>
                  <a:gd name="connsiteY3870" fmla="*/ 144187 h 742078"/>
                  <a:gd name="connsiteX3871" fmla="*/ 27814 w 952345"/>
                  <a:gd name="connsiteY3871" fmla="*/ 139975 h 742078"/>
                  <a:gd name="connsiteX3872" fmla="*/ 27548 w 952345"/>
                  <a:gd name="connsiteY3872" fmla="*/ 139663 h 742078"/>
                  <a:gd name="connsiteX3873" fmla="*/ 22272 w 952345"/>
                  <a:gd name="connsiteY3873" fmla="*/ 134387 h 742078"/>
                  <a:gd name="connsiteX3874" fmla="*/ 21693 w 952345"/>
                  <a:gd name="connsiteY3874" fmla="*/ 132814 h 742078"/>
                  <a:gd name="connsiteX3875" fmla="*/ 22526 w 952345"/>
                  <a:gd name="connsiteY3875" fmla="*/ 131356 h 742078"/>
                  <a:gd name="connsiteX3876" fmla="*/ 22804 w 952345"/>
                  <a:gd name="connsiteY3876" fmla="*/ 131148 h 742078"/>
                  <a:gd name="connsiteX3877" fmla="*/ 23417 w 952345"/>
                  <a:gd name="connsiteY3877" fmla="*/ 130859 h 742078"/>
                  <a:gd name="connsiteX3878" fmla="*/ 28566 w 952345"/>
                  <a:gd name="connsiteY3878" fmla="*/ 129343 h 742078"/>
                  <a:gd name="connsiteX3879" fmla="*/ 29029 w 952345"/>
                  <a:gd name="connsiteY3879" fmla="*/ 129193 h 742078"/>
                  <a:gd name="connsiteX3880" fmla="*/ 29202 w 952345"/>
                  <a:gd name="connsiteY3880" fmla="*/ 129135 h 742078"/>
                  <a:gd name="connsiteX3881" fmla="*/ 32453 w 952345"/>
                  <a:gd name="connsiteY3881" fmla="*/ 126659 h 742078"/>
                  <a:gd name="connsiteX3882" fmla="*/ 33541 w 952345"/>
                  <a:gd name="connsiteY3882" fmla="*/ 123119 h 742078"/>
                  <a:gd name="connsiteX3883" fmla="*/ 33553 w 952345"/>
                  <a:gd name="connsiteY3883" fmla="*/ 122910 h 742078"/>
                  <a:gd name="connsiteX3884" fmla="*/ 33483 w 952345"/>
                  <a:gd name="connsiteY3884" fmla="*/ 118144 h 742078"/>
                  <a:gd name="connsiteX3885" fmla="*/ 33622 w 952345"/>
                  <a:gd name="connsiteY3885" fmla="*/ 117102 h 742078"/>
                  <a:gd name="connsiteX3886" fmla="*/ 34999 w 952345"/>
                  <a:gd name="connsiteY3886" fmla="*/ 111688 h 742078"/>
                  <a:gd name="connsiteX3887" fmla="*/ 34987 w 952345"/>
                  <a:gd name="connsiteY3887" fmla="*/ 111595 h 742078"/>
                  <a:gd name="connsiteX3888" fmla="*/ 33541 w 952345"/>
                  <a:gd name="connsiteY3888" fmla="*/ 103230 h 742078"/>
                  <a:gd name="connsiteX3889" fmla="*/ 35149 w 952345"/>
                  <a:gd name="connsiteY3889" fmla="*/ 100916 h 742078"/>
                  <a:gd name="connsiteX3890" fmla="*/ 35589 w 952345"/>
                  <a:gd name="connsiteY3890" fmla="*/ 100835 h 742078"/>
                  <a:gd name="connsiteX3891" fmla="*/ 35994 w 952345"/>
                  <a:gd name="connsiteY3891" fmla="*/ 100801 h 742078"/>
                  <a:gd name="connsiteX3892" fmla="*/ 39580 w 952345"/>
                  <a:gd name="connsiteY3892" fmla="*/ 100870 h 742078"/>
                  <a:gd name="connsiteX3893" fmla="*/ 39141 w 952345"/>
                  <a:gd name="connsiteY3893" fmla="*/ 98834 h 742078"/>
                  <a:gd name="connsiteX3894" fmla="*/ 38597 w 952345"/>
                  <a:gd name="connsiteY3894" fmla="*/ 96127 h 742078"/>
                  <a:gd name="connsiteX3895" fmla="*/ 39094 w 952345"/>
                  <a:gd name="connsiteY3895" fmla="*/ 94437 h 742078"/>
                  <a:gd name="connsiteX3896" fmla="*/ 41316 w 952345"/>
                  <a:gd name="connsiteY3896" fmla="*/ 91985 h 742078"/>
                  <a:gd name="connsiteX3897" fmla="*/ 42137 w 952345"/>
                  <a:gd name="connsiteY3897" fmla="*/ 87391 h 742078"/>
                  <a:gd name="connsiteX3898" fmla="*/ 42403 w 952345"/>
                  <a:gd name="connsiteY3898" fmla="*/ 86570 h 742078"/>
                  <a:gd name="connsiteX3899" fmla="*/ 43884 w 952345"/>
                  <a:gd name="connsiteY3899" fmla="*/ 82995 h 742078"/>
                  <a:gd name="connsiteX3900" fmla="*/ 44150 w 952345"/>
                  <a:gd name="connsiteY3900" fmla="*/ 82532 h 742078"/>
                  <a:gd name="connsiteX3901" fmla="*/ 44439 w 952345"/>
                  <a:gd name="connsiteY3901" fmla="*/ 82174 h 742078"/>
                  <a:gd name="connsiteX3902" fmla="*/ 45978 w 952345"/>
                  <a:gd name="connsiteY3902" fmla="*/ 81399 h 742078"/>
                  <a:gd name="connsiteX3903" fmla="*/ 49738 w 952345"/>
                  <a:gd name="connsiteY3903" fmla="*/ 81329 h 742078"/>
                  <a:gd name="connsiteX3904" fmla="*/ 50988 w 952345"/>
                  <a:gd name="connsiteY3904" fmla="*/ 81734 h 742078"/>
                  <a:gd name="connsiteX3905" fmla="*/ 51555 w 952345"/>
                  <a:gd name="connsiteY3905" fmla="*/ 82162 h 742078"/>
                  <a:gd name="connsiteX3906" fmla="*/ 55859 w 952345"/>
                  <a:gd name="connsiteY3906" fmla="*/ 86073 h 742078"/>
                  <a:gd name="connsiteX3907" fmla="*/ 56021 w 952345"/>
                  <a:gd name="connsiteY3907" fmla="*/ 86211 h 742078"/>
                  <a:gd name="connsiteX3908" fmla="*/ 58751 w 952345"/>
                  <a:gd name="connsiteY3908" fmla="*/ 87415 h 742078"/>
                  <a:gd name="connsiteX3909" fmla="*/ 61181 w 952345"/>
                  <a:gd name="connsiteY3909" fmla="*/ 88537 h 742078"/>
                  <a:gd name="connsiteX3910" fmla="*/ 61609 w 952345"/>
                  <a:gd name="connsiteY3910" fmla="*/ 88711 h 742078"/>
                  <a:gd name="connsiteX3911" fmla="*/ 66132 w 952345"/>
                  <a:gd name="connsiteY3911" fmla="*/ 90400 h 742078"/>
                  <a:gd name="connsiteX3912" fmla="*/ 69337 w 952345"/>
                  <a:gd name="connsiteY3912" fmla="*/ 89867 h 742078"/>
                  <a:gd name="connsiteX3913" fmla="*/ 70101 w 952345"/>
                  <a:gd name="connsiteY3913" fmla="*/ 85806 h 742078"/>
                  <a:gd name="connsiteX3914" fmla="*/ 70413 w 952345"/>
                  <a:gd name="connsiteY3914" fmla="*/ 85066 h 742078"/>
                  <a:gd name="connsiteX3915" fmla="*/ 72044 w 952345"/>
                  <a:gd name="connsiteY3915" fmla="*/ 82752 h 742078"/>
                  <a:gd name="connsiteX3916" fmla="*/ 71963 w 952345"/>
                  <a:gd name="connsiteY3916" fmla="*/ 76169 h 742078"/>
                  <a:gd name="connsiteX3917" fmla="*/ 71952 w 952345"/>
                  <a:gd name="connsiteY3917" fmla="*/ 76018 h 742078"/>
                  <a:gd name="connsiteX3918" fmla="*/ 70668 w 952345"/>
                  <a:gd name="connsiteY3918" fmla="*/ 72848 h 742078"/>
                  <a:gd name="connsiteX3919" fmla="*/ 70575 w 952345"/>
                  <a:gd name="connsiteY3919" fmla="*/ 71622 h 742078"/>
                  <a:gd name="connsiteX3920" fmla="*/ 70818 w 952345"/>
                  <a:gd name="connsiteY3920" fmla="*/ 70789 h 742078"/>
                  <a:gd name="connsiteX3921" fmla="*/ 71697 w 952345"/>
                  <a:gd name="connsiteY3921" fmla="*/ 68822 h 742078"/>
                  <a:gd name="connsiteX3922" fmla="*/ 72033 w 952345"/>
                  <a:gd name="connsiteY3922" fmla="*/ 68163 h 742078"/>
                  <a:gd name="connsiteX3923" fmla="*/ 74451 w 952345"/>
                  <a:gd name="connsiteY3923" fmla="*/ 63974 h 742078"/>
                  <a:gd name="connsiteX3924" fmla="*/ 74821 w 952345"/>
                  <a:gd name="connsiteY3924" fmla="*/ 63512 h 742078"/>
                  <a:gd name="connsiteX3925" fmla="*/ 75214 w 952345"/>
                  <a:gd name="connsiteY3925" fmla="*/ 63153 h 742078"/>
                  <a:gd name="connsiteX3926" fmla="*/ 75538 w 952345"/>
                  <a:gd name="connsiteY3926" fmla="*/ 62910 h 742078"/>
                  <a:gd name="connsiteX3927" fmla="*/ 77390 w 952345"/>
                  <a:gd name="connsiteY3927" fmla="*/ 61811 h 742078"/>
                  <a:gd name="connsiteX3928" fmla="*/ 78014 w 952345"/>
                  <a:gd name="connsiteY3928" fmla="*/ 61498 h 742078"/>
                  <a:gd name="connsiteX3929" fmla="*/ 78385 w 952345"/>
                  <a:gd name="connsiteY3929" fmla="*/ 61348 h 742078"/>
                  <a:gd name="connsiteX3930" fmla="*/ 78778 w 952345"/>
                  <a:gd name="connsiteY3930" fmla="*/ 61255 h 742078"/>
                  <a:gd name="connsiteX3931" fmla="*/ 79241 w 952345"/>
                  <a:gd name="connsiteY3931" fmla="*/ 59694 h 742078"/>
                  <a:gd name="connsiteX3932" fmla="*/ 79565 w 952345"/>
                  <a:gd name="connsiteY3932" fmla="*/ 59034 h 742078"/>
                  <a:gd name="connsiteX3933" fmla="*/ 80884 w 952345"/>
                  <a:gd name="connsiteY3933" fmla="*/ 57356 h 742078"/>
                  <a:gd name="connsiteX3934" fmla="*/ 80988 w 952345"/>
                  <a:gd name="connsiteY3934" fmla="*/ 57206 h 742078"/>
                  <a:gd name="connsiteX3935" fmla="*/ 80988 w 952345"/>
                  <a:gd name="connsiteY3935" fmla="*/ 57183 h 742078"/>
                  <a:gd name="connsiteX3936" fmla="*/ 79808 w 952345"/>
                  <a:gd name="connsiteY3936" fmla="*/ 56396 h 742078"/>
                  <a:gd name="connsiteX3937" fmla="*/ 78870 w 952345"/>
                  <a:gd name="connsiteY3937" fmla="*/ 55725 h 742078"/>
                  <a:gd name="connsiteX3938" fmla="*/ 78118 w 952345"/>
                  <a:gd name="connsiteY3938" fmla="*/ 53758 h 742078"/>
                  <a:gd name="connsiteX3939" fmla="*/ 79541 w 952345"/>
                  <a:gd name="connsiteY3939" fmla="*/ 52208 h 742078"/>
                  <a:gd name="connsiteX3940" fmla="*/ 80756 w 952345"/>
                  <a:gd name="connsiteY3940" fmla="*/ 51861 h 742078"/>
                  <a:gd name="connsiteX3941" fmla="*/ 82122 w 952345"/>
                  <a:gd name="connsiteY3941" fmla="*/ 47927 h 742078"/>
                  <a:gd name="connsiteX3942" fmla="*/ 84169 w 952345"/>
                  <a:gd name="connsiteY3942" fmla="*/ 46585 h 742078"/>
                  <a:gd name="connsiteX3943" fmla="*/ 84493 w 952345"/>
                  <a:gd name="connsiteY3943" fmla="*/ 46597 h 742078"/>
                  <a:gd name="connsiteX3944" fmla="*/ 85673 w 952345"/>
                  <a:gd name="connsiteY3944" fmla="*/ 47106 h 742078"/>
                  <a:gd name="connsiteX3945" fmla="*/ 87351 w 952345"/>
                  <a:gd name="connsiteY3945" fmla="*/ 48575 h 742078"/>
                  <a:gd name="connsiteX3946" fmla="*/ 91389 w 952345"/>
                  <a:gd name="connsiteY3946" fmla="*/ 42918 h 742078"/>
                  <a:gd name="connsiteX3947" fmla="*/ 92731 w 952345"/>
                  <a:gd name="connsiteY3947" fmla="*/ 42096 h 742078"/>
                  <a:gd name="connsiteX3948" fmla="*/ 93229 w 952345"/>
                  <a:gd name="connsiteY3948" fmla="*/ 42027 h 742078"/>
                  <a:gd name="connsiteX3949" fmla="*/ 93634 w 952345"/>
                  <a:gd name="connsiteY3949" fmla="*/ 42015 h 742078"/>
                  <a:gd name="connsiteX3950" fmla="*/ 95774 w 952345"/>
                  <a:gd name="connsiteY3950" fmla="*/ 42131 h 742078"/>
                  <a:gd name="connsiteX3951" fmla="*/ 96815 w 952345"/>
                  <a:gd name="connsiteY3951" fmla="*/ 42489 h 742078"/>
                  <a:gd name="connsiteX3952" fmla="*/ 97151 w 952345"/>
                  <a:gd name="connsiteY3952" fmla="*/ 42721 h 742078"/>
                  <a:gd name="connsiteX3953" fmla="*/ 97995 w 952345"/>
                  <a:gd name="connsiteY3953" fmla="*/ 44213 h 742078"/>
                  <a:gd name="connsiteX3954" fmla="*/ 98400 w 952345"/>
                  <a:gd name="connsiteY3954" fmla="*/ 49859 h 742078"/>
                  <a:gd name="connsiteX3955" fmla="*/ 99823 w 952345"/>
                  <a:gd name="connsiteY3955" fmla="*/ 50403 h 742078"/>
                  <a:gd name="connsiteX3956" fmla="*/ 99858 w 952345"/>
                  <a:gd name="connsiteY3956" fmla="*/ 50403 h 742078"/>
                  <a:gd name="connsiteX3957" fmla="*/ 101050 w 952345"/>
                  <a:gd name="connsiteY3957" fmla="*/ 50241 h 742078"/>
                  <a:gd name="connsiteX3958" fmla="*/ 101038 w 952345"/>
                  <a:gd name="connsiteY3958" fmla="*/ 50229 h 742078"/>
                  <a:gd name="connsiteX3959" fmla="*/ 101327 w 952345"/>
                  <a:gd name="connsiteY3959" fmla="*/ 49177 h 742078"/>
                  <a:gd name="connsiteX3960" fmla="*/ 101941 w 952345"/>
                  <a:gd name="connsiteY3960" fmla="*/ 48216 h 742078"/>
                  <a:gd name="connsiteX3961" fmla="*/ 102507 w 952345"/>
                  <a:gd name="connsiteY3961" fmla="*/ 47580 h 742078"/>
                  <a:gd name="connsiteX3962" fmla="*/ 104023 w 952345"/>
                  <a:gd name="connsiteY3962" fmla="*/ 46955 h 742078"/>
                  <a:gd name="connsiteX3963" fmla="*/ 111532 w 952345"/>
                  <a:gd name="connsiteY3963" fmla="*/ 47187 h 742078"/>
                  <a:gd name="connsiteX3964" fmla="*/ 112145 w 952345"/>
                  <a:gd name="connsiteY3964" fmla="*/ 47291 h 742078"/>
                  <a:gd name="connsiteX3965" fmla="*/ 112654 w 952345"/>
                  <a:gd name="connsiteY3965" fmla="*/ 47464 h 742078"/>
                  <a:gd name="connsiteX3966" fmla="*/ 118717 w 952345"/>
                  <a:gd name="connsiteY3966" fmla="*/ 49755 h 742078"/>
                  <a:gd name="connsiteX3967" fmla="*/ 119943 w 952345"/>
                  <a:gd name="connsiteY3967" fmla="*/ 51109 h 742078"/>
                  <a:gd name="connsiteX3968" fmla="*/ 120082 w 952345"/>
                  <a:gd name="connsiteY3968" fmla="*/ 51595 h 742078"/>
                  <a:gd name="connsiteX3969" fmla="*/ 120244 w 952345"/>
                  <a:gd name="connsiteY3969" fmla="*/ 52659 h 742078"/>
                  <a:gd name="connsiteX3970" fmla="*/ 120256 w 952345"/>
                  <a:gd name="connsiteY3970" fmla="*/ 52694 h 742078"/>
                  <a:gd name="connsiteX3971" fmla="*/ 123217 w 952345"/>
                  <a:gd name="connsiteY3971" fmla="*/ 51838 h 742078"/>
                  <a:gd name="connsiteX3972" fmla="*/ 123333 w 952345"/>
                  <a:gd name="connsiteY3972" fmla="*/ 51803 h 742078"/>
                  <a:gd name="connsiteX3973" fmla="*/ 124721 w 952345"/>
                  <a:gd name="connsiteY3973" fmla="*/ 50681 h 742078"/>
                  <a:gd name="connsiteX3974" fmla="*/ 125173 w 952345"/>
                  <a:gd name="connsiteY3974" fmla="*/ 50403 h 742078"/>
                  <a:gd name="connsiteX3975" fmla="*/ 125589 w 952345"/>
                  <a:gd name="connsiteY3975" fmla="*/ 50218 h 742078"/>
                  <a:gd name="connsiteX3976" fmla="*/ 127695 w 952345"/>
                  <a:gd name="connsiteY3976" fmla="*/ 50507 h 742078"/>
                  <a:gd name="connsiteX3977" fmla="*/ 128921 w 952345"/>
                  <a:gd name="connsiteY3977" fmla="*/ 51537 h 742078"/>
                  <a:gd name="connsiteX3978" fmla="*/ 129315 w 952345"/>
                  <a:gd name="connsiteY3978" fmla="*/ 51965 h 742078"/>
                  <a:gd name="connsiteX3979" fmla="*/ 129720 w 952345"/>
                  <a:gd name="connsiteY3979" fmla="*/ 52590 h 742078"/>
                  <a:gd name="connsiteX3980" fmla="*/ 130807 w 952345"/>
                  <a:gd name="connsiteY3980" fmla="*/ 54661 h 742078"/>
                  <a:gd name="connsiteX3981" fmla="*/ 130865 w 952345"/>
                  <a:gd name="connsiteY3981" fmla="*/ 54718 h 742078"/>
                  <a:gd name="connsiteX3982" fmla="*/ 132924 w 952345"/>
                  <a:gd name="connsiteY3982" fmla="*/ 56257 h 742078"/>
                  <a:gd name="connsiteX3983" fmla="*/ 133376 w 952345"/>
                  <a:gd name="connsiteY3983" fmla="*/ 56720 h 742078"/>
                  <a:gd name="connsiteX3984" fmla="*/ 133653 w 952345"/>
                  <a:gd name="connsiteY3984" fmla="*/ 57136 h 742078"/>
                  <a:gd name="connsiteX3985" fmla="*/ 133942 w 952345"/>
                  <a:gd name="connsiteY3985" fmla="*/ 57761 h 742078"/>
                  <a:gd name="connsiteX3986" fmla="*/ 135134 w 952345"/>
                  <a:gd name="connsiteY3986" fmla="*/ 62308 h 742078"/>
                  <a:gd name="connsiteX3987" fmla="*/ 136441 w 952345"/>
                  <a:gd name="connsiteY3987" fmla="*/ 62933 h 742078"/>
                  <a:gd name="connsiteX3988" fmla="*/ 136835 w 952345"/>
                  <a:gd name="connsiteY3988" fmla="*/ 63095 h 742078"/>
                  <a:gd name="connsiteX3989" fmla="*/ 138802 w 952345"/>
                  <a:gd name="connsiteY3989" fmla="*/ 63789 h 742078"/>
                  <a:gd name="connsiteX3990" fmla="*/ 139345 w 952345"/>
                  <a:gd name="connsiteY3990" fmla="*/ 64078 h 742078"/>
                  <a:gd name="connsiteX3991" fmla="*/ 140653 w 952345"/>
                  <a:gd name="connsiteY3991" fmla="*/ 65108 h 742078"/>
                  <a:gd name="connsiteX3992" fmla="*/ 141393 w 952345"/>
                  <a:gd name="connsiteY3992" fmla="*/ 66832 h 742078"/>
                  <a:gd name="connsiteX3993" fmla="*/ 140387 w 952345"/>
                  <a:gd name="connsiteY3993" fmla="*/ 68405 h 742078"/>
                  <a:gd name="connsiteX3994" fmla="*/ 139855 w 952345"/>
                  <a:gd name="connsiteY3994" fmla="*/ 68718 h 742078"/>
                  <a:gd name="connsiteX3995" fmla="*/ 137367 w 952345"/>
                  <a:gd name="connsiteY3995" fmla="*/ 69921 h 742078"/>
                  <a:gd name="connsiteX3996" fmla="*/ 136916 w 952345"/>
                  <a:gd name="connsiteY3996" fmla="*/ 70928 h 742078"/>
                  <a:gd name="connsiteX3997" fmla="*/ 136395 w 952345"/>
                  <a:gd name="connsiteY3997" fmla="*/ 71552 h 742078"/>
                  <a:gd name="connsiteX3998" fmla="*/ 136326 w 952345"/>
                  <a:gd name="connsiteY3998" fmla="*/ 71691 h 742078"/>
                  <a:gd name="connsiteX3999" fmla="*/ 136893 w 952345"/>
                  <a:gd name="connsiteY3999" fmla="*/ 71795 h 742078"/>
                  <a:gd name="connsiteX4000" fmla="*/ 137818 w 952345"/>
                  <a:gd name="connsiteY4000" fmla="*/ 72131 h 742078"/>
                  <a:gd name="connsiteX4001" fmla="*/ 138235 w 952345"/>
                  <a:gd name="connsiteY4001" fmla="*/ 72235 h 742078"/>
                  <a:gd name="connsiteX4002" fmla="*/ 138732 w 952345"/>
                  <a:gd name="connsiteY4002" fmla="*/ 72351 h 742078"/>
                  <a:gd name="connsiteX4003" fmla="*/ 139299 w 952345"/>
                  <a:gd name="connsiteY4003" fmla="*/ 72582 h 742078"/>
                  <a:gd name="connsiteX4004" fmla="*/ 139750 w 952345"/>
                  <a:gd name="connsiteY4004" fmla="*/ 72848 h 742078"/>
                  <a:gd name="connsiteX4005" fmla="*/ 140098 w 952345"/>
                  <a:gd name="connsiteY4005" fmla="*/ 73114 h 742078"/>
                  <a:gd name="connsiteX4006" fmla="*/ 142435 w 952345"/>
                  <a:gd name="connsiteY4006" fmla="*/ 75324 h 742078"/>
                  <a:gd name="connsiteX4007" fmla="*/ 142828 w 952345"/>
                  <a:gd name="connsiteY4007" fmla="*/ 75683 h 742078"/>
                  <a:gd name="connsiteX4008" fmla="*/ 143187 w 952345"/>
                  <a:gd name="connsiteY4008" fmla="*/ 76030 h 742078"/>
                  <a:gd name="connsiteX4009" fmla="*/ 144158 w 952345"/>
                  <a:gd name="connsiteY4009" fmla="*/ 76898 h 742078"/>
                  <a:gd name="connsiteX4010" fmla="*/ 144367 w 952345"/>
                  <a:gd name="connsiteY4010" fmla="*/ 76932 h 742078"/>
                  <a:gd name="connsiteX4011" fmla="*/ 144691 w 952345"/>
                  <a:gd name="connsiteY4011" fmla="*/ 76770 h 742078"/>
                  <a:gd name="connsiteX4012" fmla="*/ 145153 w 952345"/>
                  <a:gd name="connsiteY4012" fmla="*/ 76562 h 742078"/>
                  <a:gd name="connsiteX4013" fmla="*/ 145593 w 952345"/>
                  <a:gd name="connsiteY4013" fmla="*/ 76354 h 742078"/>
                  <a:gd name="connsiteX4014" fmla="*/ 147456 w 952345"/>
                  <a:gd name="connsiteY4014" fmla="*/ 75382 h 742078"/>
                  <a:gd name="connsiteX4015" fmla="*/ 147907 w 952345"/>
                  <a:gd name="connsiteY4015" fmla="*/ 75208 h 742078"/>
                  <a:gd name="connsiteX4016" fmla="*/ 148775 w 952345"/>
                  <a:gd name="connsiteY4016" fmla="*/ 75023 h 742078"/>
                  <a:gd name="connsiteX4017" fmla="*/ 150290 w 952345"/>
                  <a:gd name="connsiteY4017" fmla="*/ 74931 h 742078"/>
                  <a:gd name="connsiteX4018" fmla="*/ 150638 w 952345"/>
                  <a:gd name="connsiteY4018" fmla="*/ 74665 h 742078"/>
                  <a:gd name="connsiteX4019" fmla="*/ 151042 w 952345"/>
                  <a:gd name="connsiteY4019" fmla="*/ 74422 h 742078"/>
                  <a:gd name="connsiteX4020" fmla="*/ 152037 w 952345"/>
                  <a:gd name="connsiteY4020" fmla="*/ 74132 h 742078"/>
                  <a:gd name="connsiteX4021" fmla="*/ 152558 w 952345"/>
                  <a:gd name="connsiteY4021" fmla="*/ 74121 h 742078"/>
                  <a:gd name="connsiteX4022" fmla="*/ 153900 w 952345"/>
                  <a:gd name="connsiteY4022" fmla="*/ 74260 h 742078"/>
                  <a:gd name="connsiteX4023" fmla="*/ 154467 w 952345"/>
                  <a:gd name="connsiteY4023" fmla="*/ 74399 h 742078"/>
                  <a:gd name="connsiteX4024" fmla="*/ 154953 w 952345"/>
                  <a:gd name="connsiteY4024" fmla="*/ 74607 h 742078"/>
                  <a:gd name="connsiteX4025" fmla="*/ 155647 w 952345"/>
                  <a:gd name="connsiteY4025" fmla="*/ 74977 h 742078"/>
                  <a:gd name="connsiteX4026" fmla="*/ 156364 w 952345"/>
                  <a:gd name="connsiteY4026" fmla="*/ 75694 h 742078"/>
                  <a:gd name="connsiteX4027" fmla="*/ 157140 w 952345"/>
                  <a:gd name="connsiteY4027" fmla="*/ 77013 h 742078"/>
                  <a:gd name="connsiteX4028" fmla="*/ 157371 w 952345"/>
                  <a:gd name="connsiteY4028" fmla="*/ 77337 h 742078"/>
                  <a:gd name="connsiteX4029" fmla="*/ 157857 w 952345"/>
                  <a:gd name="connsiteY4029" fmla="*/ 77974 h 742078"/>
                  <a:gd name="connsiteX4030" fmla="*/ 157950 w 952345"/>
                  <a:gd name="connsiteY4030" fmla="*/ 78055 h 742078"/>
                  <a:gd name="connsiteX4031" fmla="*/ 158898 w 952345"/>
                  <a:gd name="connsiteY4031" fmla="*/ 78633 h 742078"/>
                  <a:gd name="connsiteX4032" fmla="*/ 159049 w 952345"/>
                  <a:gd name="connsiteY4032" fmla="*/ 78656 h 742078"/>
                  <a:gd name="connsiteX4033" fmla="*/ 161536 w 952345"/>
                  <a:gd name="connsiteY4033" fmla="*/ 79050 h 742078"/>
                  <a:gd name="connsiteX4034" fmla="*/ 161883 w 952345"/>
                  <a:gd name="connsiteY4034" fmla="*/ 79050 h 742078"/>
                  <a:gd name="connsiteX4035" fmla="*/ 162392 w 952345"/>
                  <a:gd name="connsiteY4035" fmla="*/ 79038 h 742078"/>
                  <a:gd name="connsiteX4036" fmla="*/ 163596 w 952345"/>
                  <a:gd name="connsiteY4036" fmla="*/ 79397 h 742078"/>
                  <a:gd name="connsiteX4037" fmla="*/ 164209 w 952345"/>
                  <a:gd name="connsiteY4037" fmla="*/ 79836 h 742078"/>
                  <a:gd name="connsiteX4038" fmla="*/ 165817 w 952345"/>
                  <a:gd name="connsiteY4038" fmla="*/ 81259 h 742078"/>
                  <a:gd name="connsiteX4039" fmla="*/ 166488 w 952345"/>
                  <a:gd name="connsiteY4039" fmla="*/ 82740 h 742078"/>
                  <a:gd name="connsiteX4040" fmla="*/ 166476 w 952345"/>
                  <a:gd name="connsiteY4040" fmla="*/ 83527 h 742078"/>
                  <a:gd name="connsiteX4041" fmla="*/ 166268 w 952345"/>
                  <a:gd name="connsiteY4041" fmla="*/ 85124 h 742078"/>
                  <a:gd name="connsiteX4042" fmla="*/ 166037 w 952345"/>
                  <a:gd name="connsiteY4042" fmla="*/ 86084 h 742078"/>
                  <a:gd name="connsiteX4043" fmla="*/ 165539 w 952345"/>
                  <a:gd name="connsiteY4043" fmla="*/ 87391 h 742078"/>
                  <a:gd name="connsiteX4044" fmla="*/ 165539 w 952345"/>
                  <a:gd name="connsiteY4044" fmla="*/ 87449 h 742078"/>
                  <a:gd name="connsiteX4045" fmla="*/ 165863 w 952345"/>
                  <a:gd name="connsiteY4045" fmla="*/ 90874 h 742078"/>
                  <a:gd name="connsiteX4046" fmla="*/ 165863 w 952345"/>
                  <a:gd name="connsiteY4046" fmla="*/ 90897 h 742078"/>
                  <a:gd name="connsiteX4047" fmla="*/ 167842 w 952345"/>
                  <a:gd name="connsiteY4047" fmla="*/ 93859 h 742078"/>
                  <a:gd name="connsiteX4048" fmla="*/ 168547 w 952345"/>
                  <a:gd name="connsiteY4048" fmla="*/ 94183 h 742078"/>
                  <a:gd name="connsiteX4049" fmla="*/ 169149 w 952345"/>
                  <a:gd name="connsiteY4049" fmla="*/ 94518 h 742078"/>
                  <a:gd name="connsiteX4050" fmla="*/ 169577 w 952345"/>
                  <a:gd name="connsiteY4050" fmla="*/ 94842 h 742078"/>
                  <a:gd name="connsiteX4051" fmla="*/ 171717 w 952345"/>
                  <a:gd name="connsiteY4051" fmla="*/ 96913 h 742078"/>
                  <a:gd name="connsiteX4052" fmla="*/ 172458 w 952345"/>
                  <a:gd name="connsiteY4052" fmla="*/ 97098 h 742078"/>
                  <a:gd name="connsiteX4053" fmla="*/ 172944 w 952345"/>
                  <a:gd name="connsiteY4053" fmla="*/ 97214 h 742078"/>
                  <a:gd name="connsiteX4054" fmla="*/ 173233 w 952345"/>
                  <a:gd name="connsiteY4054" fmla="*/ 97283 h 742078"/>
                  <a:gd name="connsiteX4055" fmla="*/ 175142 w 952345"/>
                  <a:gd name="connsiteY4055" fmla="*/ 97260 h 742078"/>
                  <a:gd name="connsiteX4056" fmla="*/ 176195 w 952345"/>
                  <a:gd name="connsiteY4056" fmla="*/ 97549 h 742078"/>
                  <a:gd name="connsiteX4057" fmla="*/ 176635 w 952345"/>
                  <a:gd name="connsiteY4057" fmla="*/ 97815 h 742078"/>
                  <a:gd name="connsiteX4058" fmla="*/ 177641 w 952345"/>
                  <a:gd name="connsiteY4058" fmla="*/ 98498 h 742078"/>
                  <a:gd name="connsiteX4059" fmla="*/ 178347 w 952345"/>
                  <a:gd name="connsiteY4059" fmla="*/ 99389 h 742078"/>
                  <a:gd name="connsiteX4060" fmla="*/ 178544 w 952345"/>
                  <a:gd name="connsiteY4060" fmla="*/ 99886 h 742078"/>
                  <a:gd name="connsiteX4061" fmla="*/ 179689 w 952345"/>
                  <a:gd name="connsiteY4061" fmla="*/ 102964 h 742078"/>
                  <a:gd name="connsiteX4062" fmla="*/ 179782 w 952345"/>
                  <a:gd name="connsiteY4062" fmla="*/ 103369 h 742078"/>
                  <a:gd name="connsiteX4063" fmla="*/ 179943 w 952345"/>
                  <a:gd name="connsiteY4063" fmla="*/ 104491 h 742078"/>
                  <a:gd name="connsiteX4064" fmla="*/ 178497 w 952345"/>
                  <a:gd name="connsiteY4064" fmla="*/ 106643 h 742078"/>
                  <a:gd name="connsiteX4065" fmla="*/ 177618 w 952345"/>
                  <a:gd name="connsiteY4065" fmla="*/ 106886 h 742078"/>
                  <a:gd name="connsiteX4066" fmla="*/ 177595 w 952345"/>
                  <a:gd name="connsiteY4066" fmla="*/ 106898 h 742078"/>
                  <a:gd name="connsiteX4067" fmla="*/ 177097 w 952345"/>
                  <a:gd name="connsiteY4067" fmla="*/ 107349 h 742078"/>
                  <a:gd name="connsiteX4068" fmla="*/ 176982 w 952345"/>
                  <a:gd name="connsiteY4068" fmla="*/ 107777 h 742078"/>
                  <a:gd name="connsiteX4069" fmla="*/ 176970 w 952345"/>
                  <a:gd name="connsiteY4069" fmla="*/ 107881 h 742078"/>
                  <a:gd name="connsiteX4070" fmla="*/ 177421 w 952345"/>
                  <a:gd name="connsiteY4070" fmla="*/ 111329 h 742078"/>
                  <a:gd name="connsiteX4071" fmla="*/ 177410 w 952345"/>
                  <a:gd name="connsiteY4071" fmla="*/ 111931 h 742078"/>
                  <a:gd name="connsiteX4072" fmla="*/ 177225 w 952345"/>
                  <a:gd name="connsiteY4072" fmla="*/ 112798 h 742078"/>
                  <a:gd name="connsiteX4073" fmla="*/ 176877 w 952345"/>
                  <a:gd name="connsiteY4073" fmla="*/ 113747 h 742078"/>
                  <a:gd name="connsiteX4074" fmla="*/ 176866 w 952345"/>
                  <a:gd name="connsiteY4074" fmla="*/ 113828 h 742078"/>
                  <a:gd name="connsiteX4075" fmla="*/ 176877 w 952345"/>
                  <a:gd name="connsiteY4075" fmla="*/ 114164 h 742078"/>
                  <a:gd name="connsiteX4076" fmla="*/ 177016 w 952345"/>
                  <a:gd name="connsiteY4076" fmla="*/ 114152 h 742078"/>
                  <a:gd name="connsiteX4077" fmla="*/ 177861 w 952345"/>
                  <a:gd name="connsiteY4077" fmla="*/ 114233 h 742078"/>
                  <a:gd name="connsiteX4078" fmla="*/ 178729 w 952345"/>
                  <a:gd name="connsiteY4078" fmla="*/ 114568 h 742078"/>
                  <a:gd name="connsiteX4079" fmla="*/ 180580 w 952345"/>
                  <a:gd name="connsiteY4079" fmla="*/ 115818 h 742078"/>
                  <a:gd name="connsiteX4080" fmla="*/ 180719 w 952345"/>
                  <a:gd name="connsiteY4080" fmla="*/ 115818 h 742078"/>
                  <a:gd name="connsiteX4081" fmla="*/ 180962 w 952345"/>
                  <a:gd name="connsiteY4081" fmla="*/ 115783 h 742078"/>
                  <a:gd name="connsiteX4082" fmla="*/ 185925 w 952345"/>
                  <a:gd name="connsiteY4082" fmla="*/ 114233 h 742078"/>
                  <a:gd name="connsiteX4083" fmla="*/ 186527 w 952345"/>
                  <a:gd name="connsiteY4083" fmla="*/ 114140 h 742078"/>
                  <a:gd name="connsiteX4084" fmla="*/ 187394 w 952345"/>
                  <a:gd name="connsiteY4084" fmla="*/ 114164 h 742078"/>
                  <a:gd name="connsiteX4085" fmla="*/ 192161 w 952345"/>
                  <a:gd name="connsiteY4085" fmla="*/ 115008 h 742078"/>
                  <a:gd name="connsiteX4086" fmla="*/ 192624 w 952345"/>
                  <a:gd name="connsiteY4086" fmla="*/ 115159 h 742078"/>
                  <a:gd name="connsiteX4087" fmla="*/ 193052 w 952345"/>
                  <a:gd name="connsiteY4087" fmla="*/ 115344 h 742078"/>
                  <a:gd name="connsiteX4088" fmla="*/ 194197 w 952345"/>
                  <a:gd name="connsiteY4088" fmla="*/ 116732 h 742078"/>
                  <a:gd name="connsiteX4089" fmla="*/ 194660 w 952345"/>
                  <a:gd name="connsiteY4089" fmla="*/ 118838 h 742078"/>
                  <a:gd name="connsiteX4090" fmla="*/ 194764 w 952345"/>
                  <a:gd name="connsiteY4090" fmla="*/ 119347 h 742078"/>
                  <a:gd name="connsiteX4091" fmla="*/ 194799 w 952345"/>
                  <a:gd name="connsiteY4091" fmla="*/ 119497 h 742078"/>
                  <a:gd name="connsiteX4092" fmla="*/ 195748 w 952345"/>
                  <a:gd name="connsiteY4092" fmla="*/ 120862 h 742078"/>
                  <a:gd name="connsiteX4093" fmla="*/ 195956 w 952345"/>
                  <a:gd name="connsiteY4093" fmla="*/ 121117 h 742078"/>
                  <a:gd name="connsiteX4094" fmla="*/ 197298 w 952345"/>
                  <a:gd name="connsiteY4094" fmla="*/ 122413 h 742078"/>
                  <a:gd name="connsiteX4095" fmla="*/ 199496 w 952345"/>
                  <a:gd name="connsiteY4095" fmla="*/ 122933 h 742078"/>
                  <a:gd name="connsiteX4096" fmla="*/ 199947 w 952345"/>
                  <a:gd name="connsiteY4096" fmla="*/ 123014 h 742078"/>
                  <a:gd name="connsiteX4097" fmla="*/ 205247 w 952345"/>
                  <a:gd name="connsiteY4097" fmla="*/ 123905 h 742078"/>
                  <a:gd name="connsiteX4098" fmla="*/ 206357 w 952345"/>
                  <a:gd name="connsiteY4098" fmla="*/ 124495 h 742078"/>
                  <a:gd name="connsiteX4099" fmla="*/ 206681 w 952345"/>
                  <a:gd name="connsiteY4099" fmla="*/ 124831 h 742078"/>
                  <a:gd name="connsiteX4100" fmla="*/ 207132 w 952345"/>
                  <a:gd name="connsiteY4100" fmla="*/ 125606 h 742078"/>
                  <a:gd name="connsiteX4101" fmla="*/ 208278 w 952345"/>
                  <a:gd name="connsiteY4101" fmla="*/ 129181 h 742078"/>
                  <a:gd name="connsiteX4102" fmla="*/ 208474 w 952345"/>
                  <a:gd name="connsiteY4102" fmla="*/ 130060 h 742078"/>
                  <a:gd name="connsiteX4103" fmla="*/ 209423 w 952345"/>
                  <a:gd name="connsiteY4103" fmla="*/ 137511 h 742078"/>
                  <a:gd name="connsiteX4104" fmla="*/ 209412 w 952345"/>
                  <a:gd name="connsiteY4104" fmla="*/ 138090 h 742078"/>
                  <a:gd name="connsiteX4105" fmla="*/ 209342 w 952345"/>
                  <a:gd name="connsiteY4105" fmla="*/ 138552 h 742078"/>
                  <a:gd name="connsiteX4106" fmla="*/ 208405 w 952345"/>
                  <a:gd name="connsiteY4106" fmla="*/ 139941 h 742078"/>
                  <a:gd name="connsiteX4107" fmla="*/ 207260 w 952345"/>
                  <a:gd name="connsiteY4107" fmla="*/ 140635 h 742078"/>
                  <a:gd name="connsiteX4108" fmla="*/ 206820 w 952345"/>
                  <a:gd name="connsiteY4108" fmla="*/ 144499 h 742078"/>
                  <a:gd name="connsiteX4109" fmla="*/ 207942 w 952345"/>
                  <a:gd name="connsiteY4109" fmla="*/ 146362 h 742078"/>
                  <a:gd name="connsiteX4110" fmla="*/ 208151 w 952345"/>
                  <a:gd name="connsiteY4110" fmla="*/ 146871 h 742078"/>
                  <a:gd name="connsiteX4111" fmla="*/ 209007 w 952345"/>
                  <a:gd name="connsiteY4111" fmla="*/ 146894 h 742078"/>
                  <a:gd name="connsiteX4112" fmla="*/ 209319 w 952345"/>
                  <a:gd name="connsiteY4112" fmla="*/ 146975 h 742078"/>
                  <a:gd name="connsiteX4113" fmla="*/ 208440 w 952345"/>
                  <a:gd name="connsiteY4113" fmla="*/ 145749 h 742078"/>
                  <a:gd name="connsiteX4114" fmla="*/ 208116 w 952345"/>
                  <a:gd name="connsiteY4114" fmla="*/ 145124 h 742078"/>
                  <a:gd name="connsiteX4115" fmla="*/ 208000 w 952345"/>
                  <a:gd name="connsiteY4115" fmla="*/ 143874 h 742078"/>
                  <a:gd name="connsiteX4116" fmla="*/ 209284 w 952345"/>
                  <a:gd name="connsiteY4116" fmla="*/ 142405 h 742078"/>
                  <a:gd name="connsiteX4117" fmla="*/ 210349 w 952345"/>
                  <a:gd name="connsiteY4117" fmla="*/ 142313 h 742078"/>
                  <a:gd name="connsiteX4118" fmla="*/ 210615 w 952345"/>
                  <a:gd name="connsiteY4118" fmla="*/ 142405 h 742078"/>
                  <a:gd name="connsiteX4119" fmla="*/ 210754 w 952345"/>
                  <a:gd name="connsiteY4119" fmla="*/ 142266 h 742078"/>
                  <a:gd name="connsiteX4120" fmla="*/ 211818 w 952345"/>
                  <a:gd name="connsiteY4120" fmla="*/ 141121 h 742078"/>
                  <a:gd name="connsiteX4121" fmla="*/ 214444 w 952345"/>
                  <a:gd name="connsiteY4121" fmla="*/ 140843 h 742078"/>
                  <a:gd name="connsiteX4122" fmla="*/ 214768 w 952345"/>
                  <a:gd name="connsiteY4122" fmla="*/ 141075 h 742078"/>
                  <a:gd name="connsiteX4123" fmla="*/ 215266 w 952345"/>
                  <a:gd name="connsiteY4123" fmla="*/ 141572 h 742078"/>
                  <a:gd name="connsiteX4124" fmla="*/ 217094 w 952345"/>
                  <a:gd name="connsiteY4124" fmla="*/ 144222 h 742078"/>
                  <a:gd name="connsiteX4125" fmla="*/ 217406 w 952345"/>
                  <a:gd name="connsiteY4125" fmla="*/ 144881 h 742078"/>
                  <a:gd name="connsiteX4126" fmla="*/ 217580 w 952345"/>
                  <a:gd name="connsiteY4126" fmla="*/ 145702 h 742078"/>
                  <a:gd name="connsiteX4127" fmla="*/ 217672 w 952345"/>
                  <a:gd name="connsiteY4127" fmla="*/ 146755 h 742078"/>
                  <a:gd name="connsiteX4128" fmla="*/ 218043 w 952345"/>
                  <a:gd name="connsiteY4128" fmla="*/ 146755 h 742078"/>
                  <a:gd name="connsiteX4129" fmla="*/ 218205 w 952345"/>
                  <a:gd name="connsiteY4129" fmla="*/ 146512 h 742078"/>
                  <a:gd name="connsiteX4130" fmla="*/ 219049 w 952345"/>
                  <a:gd name="connsiteY4130" fmla="*/ 145124 h 742078"/>
                  <a:gd name="connsiteX4131" fmla="*/ 219894 w 952345"/>
                  <a:gd name="connsiteY4131" fmla="*/ 144384 h 742078"/>
                  <a:gd name="connsiteX4132" fmla="*/ 219859 w 952345"/>
                  <a:gd name="connsiteY4132" fmla="*/ 144349 h 742078"/>
                  <a:gd name="connsiteX4133" fmla="*/ 217406 w 952345"/>
                  <a:gd name="connsiteY4133" fmla="*/ 140785 h 742078"/>
                  <a:gd name="connsiteX4134" fmla="*/ 217198 w 952345"/>
                  <a:gd name="connsiteY4134" fmla="*/ 138980 h 742078"/>
                  <a:gd name="connsiteX4135" fmla="*/ 218540 w 952345"/>
                  <a:gd name="connsiteY4135" fmla="*/ 137731 h 742078"/>
                  <a:gd name="connsiteX4136" fmla="*/ 218933 w 952345"/>
                  <a:gd name="connsiteY4136" fmla="*/ 137627 h 742078"/>
                  <a:gd name="connsiteX4137" fmla="*/ 221687 w 952345"/>
                  <a:gd name="connsiteY4137" fmla="*/ 133415 h 742078"/>
                  <a:gd name="connsiteX4138" fmla="*/ 221837 w 952345"/>
                  <a:gd name="connsiteY4138" fmla="*/ 133161 h 742078"/>
                  <a:gd name="connsiteX4139" fmla="*/ 224302 w 952345"/>
                  <a:gd name="connsiteY4139" fmla="*/ 126127 h 742078"/>
                  <a:gd name="connsiteX4140" fmla="*/ 224290 w 952345"/>
                  <a:gd name="connsiteY4140" fmla="*/ 126022 h 742078"/>
                  <a:gd name="connsiteX4141" fmla="*/ 224117 w 952345"/>
                  <a:gd name="connsiteY4141" fmla="*/ 123049 h 742078"/>
                  <a:gd name="connsiteX4142" fmla="*/ 222080 w 952345"/>
                  <a:gd name="connsiteY4142" fmla="*/ 121927 h 742078"/>
                  <a:gd name="connsiteX4143" fmla="*/ 221710 w 952345"/>
                  <a:gd name="connsiteY4143" fmla="*/ 121672 h 742078"/>
                  <a:gd name="connsiteX4144" fmla="*/ 221352 w 952345"/>
                  <a:gd name="connsiteY4144" fmla="*/ 121348 h 742078"/>
                  <a:gd name="connsiteX4145" fmla="*/ 220669 w 952345"/>
                  <a:gd name="connsiteY4145" fmla="*/ 119867 h 742078"/>
                  <a:gd name="connsiteX4146" fmla="*/ 220646 w 952345"/>
                  <a:gd name="connsiteY4146" fmla="*/ 116107 h 742078"/>
                  <a:gd name="connsiteX4147" fmla="*/ 220750 w 952345"/>
                  <a:gd name="connsiteY4147" fmla="*/ 115448 h 742078"/>
                  <a:gd name="connsiteX4148" fmla="*/ 220923 w 952345"/>
                  <a:gd name="connsiteY4148" fmla="*/ 114939 h 742078"/>
                  <a:gd name="connsiteX4149" fmla="*/ 221409 w 952345"/>
                  <a:gd name="connsiteY4149" fmla="*/ 113851 h 742078"/>
                  <a:gd name="connsiteX4150" fmla="*/ 221571 w 952345"/>
                  <a:gd name="connsiteY4150" fmla="*/ 113435 h 742078"/>
                  <a:gd name="connsiteX4151" fmla="*/ 221907 w 952345"/>
                  <a:gd name="connsiteY4151" fmla="*/ 112440 h 742078"/>
                  <a:gd name="connsiteX4152" fmla="*/ 223330 w 952345"/>
                  <a:gd name="connsiteY4152" fmla="*/ 111132 h 742078"/>
                  <a:gd name="connsiteX4153" fmla="*/ 223723 w 952345"/>
                  <a:gd name="connsiteY4153" fmla="*/ 111040 h 742078"/>
                  <a:gd name="connsiteX4154" fmla="*/ 224741 w 952345"/>
                  <a:gd name="connsiteY4154" fmla="*/ 111051 h 742078"/>
                  <a:gd name="connsiteX4155" fmla="*/ 227321 w 952345"/>
                  <a:gd name="connsiteY4155" fmla="*/ 111757 h 742078"/>
                  <a:gd name="connsiteX4156" fmla="*/ 228687 w 952345"/>
                  <a:gd name="connsiteY4156" fmla="*/ 113018 h 742078"/>
                  <a:gd name="connsiteX4157" fmla="*/ 228432 w 952345"/>
                  <a:gd name="connsiteY4157" fmla="*/ 114846 h 742078"/>
                  <a:gd name="connsiteX4158" fmla="*/ 228247 w 952345"/>
                  <a:gd name="connsiteY4158" fmla="*/ 115124 h 742078"/>
                  <a:gd name="connsiteX4159" fmla="*/ 227807 w 952345"/>
                  <a:gd name="connsiteY4159" fmla="*/ 115563 h 742078"/>
                  <a:gd name="connsiteX4160" fmla="*/ 226836 w 952345"/>
                  <a:gd name="connsiteY4160" fmla="*/ 116281 h 742078"/>
                  <a:gd name="connsiteX4161" fmla="*/ 226847 w 952345"/>
                  <a:gd name="connsiteY4161" fmla="*/ 116721 h 742078"/>
                  <a:gd name="connsiteX4162" fmla="*/ 226847 w 952345"/>
                  <a:gd name="connsiteY4162" fmla="*/ 116825 h 742078"/>
                  <a:gd name="connsiteX4163" fmla="*/ 227773 w 952345"/>
                  <a:gd name="connsiteY4163" fmla="*/ 116686 h 742078"/>
                  <a:gd name="connsiteX4164" fmla="*/ 228872 w 952345"/>
                  <a:gd name="connsiteY4164" fmla="*/ 114985 h 742078"/>
                  <a:gd name="connsiteX4165" fmla="*/ 228987 w 952345"/>
                  <a:gd name="connsiteY4165" fmla="*/ 114742 h 742078"/>
                  <a:gd name="connsiteX4166" fmla="*/ 229265 w 952345"/>
                  <a:gd name="connsiteY4166" fmla="*/ 113874 h 742078"/>
                  <a:gd name="connsiteX4167" fmla="*/ 229543 w 952345"/>
                  <a:gd name="connsiteY4167" fmla="*/ 113238 h 742078"/>
                  <a:gd name="connsiteX4168" fmla="*/ 231220 w 952345"/>
                  <a:gd name="connsiteY4168" fmla="*/ 112116 h 742078"/>
                  <a:gd name="connsiteX4169" fmla="*/ 233037 w 952345"/>
                  <a:gd name="connsiteY4169" fmla="*/ 113007 h 742078"/>
                  <a:gd name="connsiteX4170" fmla="*/ 234495 w 952345"/>
                  <a:gd name="connsiteY4170" fmla="*/ 115251 h 742078"/>
                  <a:gd name="connsiteX4171" fmla="*/ 234668 w 952345"/>
                  <a:gd name="connsiteY4171" fmla="*/ 115575 h 742078"/>
                  <a:gd name="connsiteX4172" fmla="*/ 234830 w 952345"/>
                  <a:gd name="connsiteY4172" fmla="*/ 115043 h 742078"/>
                  <a:gd name="connsiteX4173" fmla="*/ 235073 w 952345"/>
                  <a:gd name="connsiteY4173" fmla="*/ 114499 h 742078"/>
                  <a:gd name="connsiteX4174" fmla="*/ 235362 w 952345"/>
                  <a:gd name="connsiteY4174" fmla="*/ 114059 h 742078"/>
                  <a:gd name="connsiteX4175" fmla="*/ 235848 w 952345"/>
                  <a:gd name="connsiteY4175" fmla="*/ 113458 h 742078"/>
                  <a:gd name="connsiteX4176" fmla="*/ 236542 w 952345"/>
                  <a:gd name="connsiteY4176" fmla="*/ 112856 h 742078"/>
                  <a:gd name="connsiteX4177" fmla="*/ 237167 w 952345"/>
                  <a:gd name="connsiteY4177" fmla="*/ 112521 h 742078"/>
                  <a:gd name="connsiteX4178" fmla="*/ 237676 w 952345"/>
                  <a:gd name="connsiteY4178" fmla="*/ 112347 h 742078"/>
                  <a:gd name="connsiteX4179" fmla="*/ 238162 w 952345"/>
                  <a:gd name="connsiteY4179" fmla="*/ 112197 h 742078"/>
                  <a:gd name="connsiteX4180" fmla="*/ 238521 w 952345"/>
                  <a:gd name="connsiteY4180" fmla="*/ 112058 h 742078"/>
                  <a:gd name="connsiteX4181" fmla="*/ 240777 w 952345"/>
                  <a:gd name="connsiteY4181" fmla="*/ 110889 h 742078"/>
                  <a:gd name="connsiteX4182" fmla="*/ 241610 w 952345"/>
                  <a:gd name="connsiteY4182" fmla="*/ 110600 h 742078"/>
                  <a:gd name="connsiteX4183" fmla="*/ 242212 w 952345"/>
                  <a:gd name="connsiteY4183" fmla="*/ 110519 h 742078"/>
                  <a:gd name="connsiteX4184" fmla="*/ 244896 w 952345"/>
                  <a:gd name="connsiteY4184" fmla="*/ 110531 h 742078"/>
                  <a:gd name="connsiteX4185" fmla="*/ 245416 w 952345"/>
                  <a:gd name="connsiteY4185" fmla="*/ 110531 h 742078"/>
                  <a:gd name="connsiteX4186" fmla="*/ 245937 w 952345"/>
                  <a:gd name="connsiteY4186" fmla="*/ 110531 h 742078"/>
                  <a:gd name="connsiteX4187" fmla="*/ 248621 w 952345"/>
                  <a:gd name="connsiteY4187" fmla="*/ 110519 h 742078"/>
                  <a:gd name="connsiteX4188" fmla="*/ 250310 w 952345"/>
                  <a:gd name="connsiteY4188" fmla="*/ 110577 h 742078"/>
                  <a:gd name="connsiteX4189" fmla="*/ 250820 w 952345"/>
                  <a:gd name="connsiteY4189" fmla="*/ 110589 h 742078"/>
                  <a:gd name="connsiteX4190" fmla="*/ 250889 w 952345"/>
                  <a:gd name="connsiteY4190" fmla="*/ 110589 h 742078"/>
                  <a:gd name="connsiteX4191" fmla="*/ 251282 w 952345"/>
                  <a:gd name="connsiteY4191" fmla="*/ 110415 h 742078"/>
                  <a:gd name="connsiteX4192" fmla="*/ 250993 w 952345"/>
                  <a:gd name="connsiteY4192" fmla="*/ 109547 h 742078"/>
                  <a:gd name="connsiteX4193" fmla="*/ 250900 w 952345"/>
                  <a:gd name="connsiteY4193" fmla="*/ 108853 h 742078"/>
                  <a:gd name="connsiteX4194" fmla="*/ 250912 w 952345"/>
                  <a:gd name="connsiteY4194" fmla="*/ 108367 h 742078"/>
                  <a:gd name="connsiteX4195" fmla="*/ 251352 w 952345"/>
                  <a:gd name="connsiteY4195" fmla="*/ 107176 h 742078"/>
                  <a:gd name="connsiteX4196" fmla="*/ 252023 w 952345"/>
                  <a:gd name="connsiteY4196" fmla="*/ 106343 h 742078"/>
                  <a:gd name="connsiteX4197" fmla="*/ 252347 w 952345"/>
                  <a:gd name="connsiteY4197" fmla="*/ 106019 h 742078"/>
                  <a:gd name="connsiteX4198" fmla="*/ 252948 w 952345"/>
                  <a:gd name="connsiteY4198" fmla="*/ 105567 h 742078"/>
                  <a:gd name="connsiteX4199" fmla="*/ 254556 w 952345"/>
                  <a:gd name="connsiteY4199" fmla="*/ 104596 h 742078"/>
                  <a:gd name="connsiteX4200" fmla="*/ 254892 w 952345"/>
                  <a:gd name="connsiteY4200" fmla="*/ 103508 h 742078"/>
                  <a:gd name="connsiteX4201" fmla="*/ 253747 w 952345"/>
                  <a:gd name="connsiteY4201" fmla="*/ 101472 h 742078"/>
                  <a:gd name="connsiteX4202" fmla="*/ 253423 w 952345"/>
                  <a:gd name="connsiteY4202" fmla="*/ 100720 h 742078"/>
                  <a:gd name="connsiteX4203" fmla="*/ 253307 w 952345"/>
                  <a:gd name="connsiteY4203" fmla="*/ 100222 h 742078"/>
                  <a:gd name="connsiteX4204" fmla="*/ 252995 w 952345"/>
                  <a:gd name="connsiteY4204" fmla="*/ 97561 h 742078"/>
                  <a:gd name="connsiteX4205" fmla="*/ 252995 w 952345"/>
                  <a:gd name="connsiteY4205" fmla="*/ 97526 h 742078"/>
                  <a:gd name="connsiteX4206" fmla="*/ 251039 w 952345"/>
                  <a:gd name="connsiteY4206" fmla="*/ 96427 h 742078"/>
                  <a:gd name="connsiteX4207" fmla="*/ 247522 w 952345"/>
                  <a:gd name="connsiteY4207" fmla="*/ 97445 h 742078"/>
                  <a:gd name="connsiteX4208" fmla="*/ 246053 w 952345"/>
                  <a:gd name="connsiteY4208" fmla="*/ 97850 h 742078"/>
                  <a:gd name="connsiteX4209" fmla="*/ 244445 w 952345"/>
                  <a:gd name="connsiteY4209" fmla="*/ 100257 h 742078"/>
                  <a:gd name="connsiteX4210" fmla="*/ 243322 w 952345"/>
                  <a:gd name="connsiteY4210" fmla="*/ 101078 h 742078"/>
                  <a:gd name="connsiteX4211" fmla="*/ 242929 w 952345"/>
                  <a:gd name="connsiteY4211" fmla="*/ 101182 h 742078"/>
                  <a:gd name="connsiteX4212" fmla="*/ 241402 w 952345"/>
                  <a:gd name="connsiteY4212" fmla="*/ 100997 h 742078"/>
                  <a:gd name="connsiteX4213" fmla="*/ 239065 w 952345"/>
                  <a:gd name="connsiteY4213" fmla="*/ 99678 h 742078"/>
                  <a:gd name="connsiteX4214" fmla="*/ 238394 w 952345"/>
                  <a:gd name="connsiteY4214" fmla="*/ 99181 h 742078"/>
                  <a:gd name="connsiteX4215" fmla="*/ 236693 w 952345"/>
                  <a:gd name="connsiteY4215" fmla="*/ 97654 h 742078"/>
                  <a:gd name="connsiteX4216" fmla="*/ 236080 w 952345"/>
                  <a:gd name="connsiteY4216" fmla="*/ 96983 h 742078"/>
                  <a:gd name="connsiteX4217" fmla="*/ 234460 w 952345"/>
                  <a:gd name="connsiteY4217" fmla="*/ 94842 h 742078"/>
                  <a:gd name="connsiteX4218" fmla="*/ 234171 w 952345"/>
                  <a:gd name="connsiteY4218" fmla="*/ 94449 h 742078"/>
                  <a:gd name="connsiteX4219" fmla="*/ 233858 w 952345"/>
                  <a:gd name="connsiteY4219" fmla="*/ 94079 h 742078"/>
                  <a:gd name="connsiteX4220" fmla="*/ 232933 w 952345"/>
                  <a:gd name="connsiteY4220" fmla="*/ 93049 h 742078"/>
                  <a:gd name="connsiteX4221" fmla="*/ 232910 w 952345"/>
                  <a:gd name="connsiteY4221" fmla="*/ 93026 h 742078"/>
                  <a:gd name="connsiteX4222" fmla="*/ 229971 w 952345"/>
                  <a:gd name="connsiteY4222" fmla="*/ 91904 h 742078"/>
                  <a:gd name="connsiteX4223" fmla="*/ 229786 w 952345"/>
                  <a:gd name="connsiteY4223" fmla="*/ 91892 h 742078"/>
                  <a:gd name="connsiteX4224" fmla="*/ 227645 w 952345"/>
                  <a:gd name="connsiteY4224" fmla="*/ 91799 h 742078"/>
                  <a:gd name="connsiteX4225" fmla="*/ 226535 w 952345"/>
                  <a:gd name="connsiteY4225" fmla="*/ 91730 h 742078"/>
                  <a:gd name="connsiteX4226" fmla="*/ 224741 w 952345"/>
                  <a:gd name="connsiteY4226" fmla="*/ 90261 h 742078"/>
                  <a:gd name="connsiteX4227" fmla="*/ 224603 w 952345"/>
                  <a:gd name="connsiteY4227" fmla="*/ 89798 h 742078"/>
                  <a:gd name="connsiteX4228" fmla="*/ 224568 w 952345"/>
                  <a:gd name="connsiteY4228" fmla="*/ 89659 h 742078"/>
                  <a:gd name="connsiteX4229" fmla="*/ 221768 w 952345"/>
                  <a:gd name="connsiteY4229" fmla="*/ 86177 h 742078"/>
                  <a:gd name="connsiteX4230" fmla="*/ 221363 w 952345"/>
                  <a:gd name="connsiteY4230" fmla="*/ 85309 h 742078"/>
                  <a:gd name="connsiteX4231" fmla="*/ 220576 w 952345"/>
                  <a:gd name="connsiteY4231" fmla="*/ 81086 h 742078"/>
                  <a:gd name="connsiteX4232" fmla="*/ 220461 w 952345"/>
                  <a:gd name="connsiteY4232" fmla="*/ 80241 h 742078"/>
                  <a:gd name="connsiteX4233" fmla="*/ 220403 w 952345"/>
                  <a:gd name="connsiteY4233" fmla="*/ 78020 h 742078"/>
                  <a:gd name="connsiteX4234" fmla="*/ 219720 w 952345"/>
                  <a:gd name="connsiteY4234" fmla="*/ 77395 h 742078"/>
                  <a:gd name="connsiteX4235" fmla="*/ 219223 w 952345"/>
                  <a:gd name="connsiteY4235" fmla="*/ 76817 h 742078"/>
                  <a:gd name="connsiteX4236" fmla="*/ 218980 w 952345"/>
                  <a:gd name="connsiteY4236" fmla="*/ 76470 h 742078"/>
                  <a:gd name="connsiteX4237" fmla="*/ 217452 w 952345"/>
                  <a:gd name="connsiteY4237" fmla="*/ 73623 h 742078"/>
                  <a:gd name="connsiteX4238" fmla="*/ 217279 w 952345"/>
                  <a:gd name="connsiteY4238" fmla="*/ 73184 h 742078"/>
                  <a:gd name="connsiteX4239" fmla="*/ 217140 w 952345"/>
                  <a:gd name="connsiteY4239" fmla="*/ 72675 h 742078"/>
                  <a:gd name="connsiteX4240" fmla="*/ 217024 w 952345"/>
                  <a:gd name="connsiteY4240" fmla="*/ 71969 h 742078"/>
                  <a:gd name="connsiteX4241" fmla="*/ 216307 w 952345"/>
                  <a:gd name="connsiteY4241" fmla="*/ 71471 h 742078"/>
                  <a:gd name="connsiteX4242" fmla="*/ 216018 w 952345"/>
                  <a:gd name="connsiteY4242" fmla="*/ 71309 h 742078"/>
                  <a:gd name="connsiteX4243" fmla="*/ 215601 w 952345"/>
                  <a:gd name="connsiteY4243" fmla="*/ 71124 h 742078"/>
                  <a:gd name="connsiteX4244" fmla="*/ 215150 w 952345"/>
                  <a:gd name="connsiteY4244" fmla="*/ 70928 h 742078"/>
                  <a:gd name="connsiteX4245" fmla="*/ 212686 w 952345"/>
                  <a:gd name="connsiteY4245" fmla="*/ 69967 h 742078"/>
                  <a:gd name="connsiteX4246" fmla="*/ 211806 w 952345"/>
                  <a:gd name="connsiteY4246" fmla="*/ 69285 h 742078"/>
                  <a:gd name="connsiteX4247" fmla="*/ 211610 w 952345"/>
                  <a:gd name="connsiteY4247" fmla="*/ 69019 h 742078"/>
                  <a:gd name="connsiteX4248" fmla="*/ 211749 w 952345"/>
                  <a:gd name="connsiteY4248" fmla="*/ 66473 h 742078"/>
                  <a:gd name="connsiteX4249" fmla="*/ 214306 w 952345"/>
                  <a:gd name="connsiteY4249" fmla="*/ 63673 h 742078"/>
                  <a:gd name="connsiteX4250" fmla="*/ 214190 w 952345"/>
                  <a:gd name="connsiteY4250" fmla="*/ 63014 h 742078"/>
                  <a:gd name="connsiteX4251" fmla="*/ 214097 w 952345"/>
                  <a:gd name="connsiteY4251" fmla="*/ 62493 h 742078"/>
                  <a:gd name="connsiteX4252" fmla="*/ 214005 w 952345"/>
                  <a:gd name="connsiteY4252" fmla="*/ 61973 h 742078"/>
                  <a:gd name="connsiteX4253" fmla="*/ 213600 w 952345"/>
                  <a:gd name="connsiteY4253" fmla="*/ 59855 h 742078"/>
                  <a:gd name="connsiteX4254" fmla="*/ 214120 w 952345"/>
                  <a:gd name="connsiteY4254" fmla="*/ 58108 h 742078"/>
                  <a:gd name="connsiteX4255" fmla="*/ 215833 w 952345"/>
                  <a:gd name="connsiteY4255" fmla="*/ 57507 h 742078"/>
                  <a:gd name="connsiteX4256" fmla="*/ 214294 w 952345"/>
                  <a:gd name="connsiteY4256" fmla="*/ 53295 h 742078"/>
                  <a:gd name="connsiteX4257" fmla="*/ 212825 w 952345"/>
                  <a:gd name="connsiteY4257" fmla="*/ 48598 h 742078"/>
                  <a:gd name="connsiteX4258" fmla="*/ 212744 w 952345"/>
                  <a:gd name="connsiteY4258" fmla="*/ 48170 h 742078"/>
                  <a:gd name="connsiteX4259" fmla="*/ 212686 w 952345"/>
                  <a:gd name="connsiteY4259" fmla="*/ 47638 h 742078"/>
                  <a:gd name="connsiteX4260" fmla="*/ 212744 w 952345"/>
                  <a:gd name="connsiteY4260" fmla="*/ 46782 h 742078"/>
                  <a:gd name="connsiteX4261" fmla="*/ 212813 w 952345"/>
                  <a:gd name="connsiteY4261" fmla="*/ 46377 h 742078"/>
                  <a:gd name="connsiteX4262" fmla="*/ 213091 w 952345"/>
                  <a:gd name="connsiteY4262" fmla="*/ 45532 h 742078"/>
                  <a:gd name="connsiteX4263" fmla="*/ 215034 w 952345"/>
                  <a:gd name="connsiteY4263" fmla="*/ 41691 h 742078"/>
                  <a:gd name="connsiteX4264" fmla="*/ 215474 w 952345"/>
                  <a:gd name="connsiteY4264" fmla="*/ 41101 h 742078"/>
                  <a:gd name="connsiteX4265" fmla="*/ 217904 w 952345"/>
                  <a:gd name="connsiteY4265" fmla="*/ 38961 h 742078"/>
                  <a:gd name="connsiteX4266" fmla="*/ 218297 w 952345"/>
                  <a:gd name="connsiteY4266" fmla="*/ 38625 h 742078"/>
                  <a:gd name="connsiteX4267" fmla="*/ 218667 w 952345"/>
                  <a:gd name="connsiteY4267" fmla="*/ 38278 h 742078"/>
                  <a:gd name="connsiteX4268" fmla="*/ 220264 w 952345"/>
                  <a:gd name="connsiteY4268" fmla="*/ 36820 h 742078"/>
                  <a:gd name="connsiteX4269" fmla="*/ 221398 w 952345"/>
                  <a:gd name="connsiteY4269" fmla="*/ 36300 h 742078"/>
                  <a:gd name="connsiteX4270" fmla="*/ 224568 w 952345"/>
                  <a:gd name="connsiteY4270" fmla="*/ 35976 h 742078"/>
                  <a:gd name="connsiteX4271" fmla="*/ 224637 w 952345"/>
                  <a:gd name="connsiteY4271" fmla="*/ 35964 h 742078"/>
                  <a:gd name="connsiteX4272" fmla="*/ 228212 w 952345"/>
                  <a:gd name="connsiteY4272" fmla="*/ 33708 h 742078"/>
                  <a:gd name="connsiteX4273" fmla="*/ 228397 w 952345"/>
                  <a:gd name="connsiteY4273" fmla="*/ 33546 h 742078"/>
                  <a:gd name="connsiteX4274" fmla="*/ 228640 w 952345"/>
                  <a:gd name="connsiteY4274" fmla="*/ 33280 h 742078"/>
                  <a:gd name="connsiteX4275" fmla="*/ 228779 w 952345"/>
                  <a:gd name="connsiteY4275" fmla="*/ 32100 h 742078"/>
                  <a:gd name="connsiteX4276" fmla="*/ 229045 w 952345"/>
                  <a:gd name="connsiteY4276" fmla="*/ 31035 h 742078"/>
                  <a:gd name="connsiteX4277" fmla="*/ 230075 w 952345"/>
                  <a:gd name="connsiteY4277" fmla="*/ 29751 h 742078"/>
                  <a:gd name="connsiteX4278" fmla="*/ 230526 w 952345"/>
                  <a:gd name="connsiteY4278" fmla="*/ 29508 h 742078"/>
                  <a:gd name="connsiteX4279" fmla="*/ 232100 w 952345"/>
                  <a:gd name="connsiteY4279" fmla="*/ 28802 h 742078"/>
                  <a:gd name="connsiteX4280" fmla="*/ 236496 w 952345"/>
                  <a:gd name="connsiteY4280" fmla="*/ 27009 h 742078"/>
                  <a:gd name="connsiteX4281" fmla="*/ 236809 w 952345"/>
                  <a:gd name="connsiteY4281" fmla="*/ 26824 h 742078"/>
                  <a:gd name="connsiteX4282" fmla="*/ 239527 w 952345"/>
                  <a:gd name="connsiteY4282" fmla="*/ 25135 h 742078"/>
                  <a:gd name="connsiteX4283" fmla="*/ 239955 w 952345"/>
                  <a:gd name="connsiteY4283" fmla="*/ 24869 h 742078"/>
                  <a:gd name="connsiteX4284" fmla="*/ 240222 w 952345"/>
                  <a:gd name="connsiteY4284" fmla="*/ 24684 h 742078"/>
                  <a:gd name="connsiteX4285" fmla="*/ 242651 w 952345"/>
                  <a:gd name="connsiteY4285" fmla="*/ 22289 h 742078"/>
                  <a:gd name="connsiteX4286" fmla="*/ 242859 w 952345"/>
                  <a:gd name="connsiteY4286" fmla="*/ 22011 h 742078"/>
                  <a:gd name="connsiteX4287" fmla="*/ 244687 w 952345"/>
                  <a:gd name="connsiteY4287" fmla="*/ 19419 h 742078"/>
                  <a:gd name="connsiteX4288" fmla="*/ 245266 w 952345"/>
                  <a:gd name="connsiteY4288" fmla="*/ 18737 h 742078"/>
                  <a:gd name="connsiteX4289" fmla="*/ 247927 w 952345"/>
                  <a:gd name="connsiteY4289" fmla="*/ 16087 h 742078"/>
                  <a:gd name="connsiteX4290" fmla="*/ 248436 w 952345"/>
                  <a:gd name="connsiteY4290" fmla="*/ 15717 h 742078"/>
                  <a:gd name="connsiteX4291" fmla="*/ 248864 w 952345"/>
                  <a:gd name="connsiteY4291" fmla="*/ 15509 h 742078"/>
                  <a:gd name="connsiteX4292" fmla="*/ 250252 w 952345"/>
                  <a:gd name="connsiteY4292" fmla="*/ 15358 h 742078"/>
                  <a:gd name="connsiteX4293" fmla="*/ 254464 w 952345"/>
                  <a:gd name="connsiteY4293" fmla="*/ 16423 h 742078"/>
                  <a:gd name="connsiteX4294" fmla="*/ 254475 w 952345"/>
                  <a:gd name="connsiteY4294" fmla="*/ 16423 h 742078"/>
                  <a:gd name="connsiteX4295" fmla="*/ 255945 w 952345"/>
                  <a:gd name="connsiteY4295" fmla="*/ 16018 h 742078"/>
                  <a:gd name="connsiteX4296" fmla="*/ 256003 w 952345"/>
                  <a:gd name="connsiteY4296" fmla="*/ 15937 h 742078"/>
                  <a:gd name="connsiteX4297" fmla="*/ 256743 w 952345"/>
                  <a:gd name="connsiteY4297" fmla="*/ 15092 h 742078"/>
                  <a:gd name="connsiteX4298" fmla="*/ 257576 w 952345"/>
                  <a:gd name="connsiteY4298" fmla="*/ 14410 h 742078"/>
                  <a:gd name="connsiteX4299" fmla="*/ 257981 w 952345"/>
                  <a:gd name="connsiteY4299" fmla="*/ 14074 h 742078"/>
                  <a:gd name="connsiteX4300" fmla="*/ 258386 w 952345"/>
                  <a:gd name="connsiteY4300" fmla="*/ 13739 h 742078"/>
                  <a:gd name="connsiteX4301" fmla="*/ 258641 w 952345"/>
                  <a:gd name="connsiteY4301" fmla="*/ 13530 h 742078"/>
                  <a:gd name="connsiteX4302" fmla="*/ 258675 w 952345"/>
                  <a:gd name="connsiteY4302" fmla="*/ 13473 h 742078"/>
                  <a:gd name="connsiteX4303" fmla="*/ 258791 w 952345"/>
                  <a:gd name="connsiteY4303" fmla="*/ 13206 h 742078"/>
                  <a:gd name="connsiteX4304" fmla="*/ 259138 w 952345"/>
                  <a:gd name="connsiteY4304" fmla="*/ 12570 h 742078"/>
                  <a:gd name="connsiteX4305" fmla="*/ 259670 w 952345"/>
                  <a:gd name="connsiteY4305" fmla="*/ 11876 h 742078"/>
                  <a:gd name="connsiteX4306" fmla="*/ 261070 w 952345"/>
                  <a:gd name="connsiteY4306" fmla="*/ 11159 h 742078"/>
                  <a:gd name="connsiteX4307" fmla="*/ 261556 w 952345"/>
                  <a:gd name="connsiteY4307" fmla="*/ 11124 h 742078"/>
                  <a:gd name="connsiteX4308" fmla="*/ 262100 w 952345"/>
                  <a:gd name="connsiteY4308" fmla="*/ 11159 h 742078"/>
                  <a:gd name="connsiteX4309" fmla="*/ 262621 w 952345"/>
                  <a:gd name="connsiteY4309" fmla="*/ 11263 h 742078"/>
                  <a:gd name="connsiteX4310" fmla="*/ 263893 w 952345"/>
                  <a:gd name="connsiteY4310" fmla="*/ 11656 h 742078"/>
                  <a:gd name="connsiteX4311" fmla="*/ 264530 w 952345"/>
                  <a:gd name="connsiteY4311" fmla="*/ 12015 h 742078"/>
                  <a:gd name="connsiteX4312" fmla="*/ 264877 w 952345"/>
                  <a:gd name="connsiteY4312" fmla="*/ 12292 h 742078"/>
                  <a:gd name="connsiteX4313" fmla="*/ 265571 w 952345"/>
                  <a:gd name="connsiteY4313" fmla="*/ 13588 h 742078"/>
                  <a:gd name="connsiteX4314" fmla="*/ 266508 w 952345"/>
                  <a:gd name="connsiteY4314" fmla="*/ 13704 h 742078"/>
                  <a:gd name="connsiteX4315" fmla="*/ 267005 w 952345"/>
                  <a:gd name="connsiteY4315" fmla="*/ 13762 h 742078"/>
                  <a:gd name="connsiteX4316" fmla="*/ 267086 w 952345"/>
                  <a:gd name="connsiteY4316" fmla="*/ 13773 h 742078"/>
                  <a:gd name="connsiteX4317" fmla="*/ 271599 w 952345"/>
                  <a:gd name="connsiteY4317" fmla="*/ 12130 h 742078"/>
                  <a:gd name="connsiteX4318" fmla="*/ 271922 w 952345"/>
                  <a:gd name="connsiteY4318" fmla="*/ 11980 h 742078"/>
                  <a:gd name="connsiteX4319" fmla="*/ 273785 w 952345"/>
                  <a:gd name="connsiteY4319" fmla="*/ 10869 h 742078"/>
                  <a:gd name="connsiteX4320" fmla="*/ 273704 w 952345"/>
                  <a:gd name="connsiteY4320" fmla="*/ 10696 h 742078"/>
                  <a:gd name="connsiteX4321" fmla="*/ 273519 w 952345"/>
                  <a:gd name="connsiteY4321" fmla="*/ 10152 h 742078"/>
                  <a:gd name="connsiteX4322" fmla="*/ 273403 w 952345"/>
                  <a:gd name="connsiteY4322" fmla="*/ 9458 h 742078"/>
                  <a:gd name="connsiteX4323" fmla="*/ 273311 w 952345"/>
                  <a:gd name="connsiteY4323" fmla="*/ 9296 h 742078"/>
                  <a:gd name="connsiteX4324" fmla="*/ 273126 w 952345"/>
                  <a:gd name="connsiteY4324" fmla="*/ 8856 h 742078"/>
                  <a:gd name="connsiteX4325" fmla="*/ 272975 w 952345"/>
                  <a:gd name="connsiteY4325" fmla="*/ 8336 h 742078"/>
                  <a:gd name="connsiteX4326" fmla="*/ 273068 w 952345"/>
                  <a:gd name="connsiteY4326" fmla="*/ 6970 h 742078"/>
                  <a:gd name="connsiteX4327" fmla="*/ 273276 w 952345"/>
                  <a:gd name="connsiteY4327" fmla="*/ 6484 h 742078"/>
                  <a:gd name="connsiteX4328" fmla="*/ 273519 w 952345"/>
                  <a:gd name="connsiteY4328" fmla="*/ 6091 h 742078"/>
                  <a:gd name="connsiteX4329" fmla="*/ 273751 w 952345"/>
                  <a:gd name="connsiteY4329" fmla="*/ 5779 h 742078"/>
                  <a:gd name="connsiteX4330" fmla="*/ 273762 w 952345"/>
                  <a:gd name="connsiteY4330" fmla="*/ 5767 h 742078"/>
                  <a:gd name="connsiteX4331" fmla="*/ 273785 w 952345"/>
                  <a:gd name="connsiteY4331" fmla="*/ 5594 h 742078"/>
                  <a:gd name="connsiteX4332" fmla="*/ 273936 w 952345"/>
                  <a:gd name="connsiteY4332" fmla="*/ 5084 h 742078"/>
                  <a:gd name="connsiteX4333" fmla="*/ 274144 w 952345"/>
                  <a:gd name="connsiteY4333" fmla="*/ 4587 h 742078"/>
                  <a:gd name="connsiteX4334" fmla="*/ 275428 w 952345"/>
                  <a:gd name="connsiteY4334" fmla="*/ 3465 h 742078"/>
                  <a:gd name="connsiteX4335" fmla="*/ 275891 w 952345"/>
                  <a:gd name="connsiteY4335" fmla="*/ 3349 h 742078"/>
                  <a:gd name="connsiteX4336" fmla="*/ 276388 w 952345"/>
                  <a:gd name="connsiteY4336" fmla="*/ 3268 h 742078"/>
                  <a:gd name="connsiteX4337" fmla="*/ 278309 w 952345"/>
                  <a:gd name="connsiteY4337" fmla="*/ 3233 h 742078"/>
                  <a:gd name="connsiteX4338" fmla="*/ 278459 w 952345"/>
                  <a:gd name="connsiteY4338" fmla="*/ 3199 h 742078"/>
                  <a:gd name="connsiteX4339" fmla="*/ 278818 w 952345"/>
                  <a:gd name="connsiteY4339" fmla="*/ 3048 h 742078"/>
                  <a:gd name="connsiteX4340" fmla="*/ 279431 w 952345"/>
                  <a:gd name="connsiteY4340" fmla="*/ 2898 h 742078"/>
                  <a:gd name="connsiteX4341" fmla="*/ 279963 w 952345"/>
                  <a:gd name="connsiteY4341" fmla="*/ 2875 h 742078"/>
                  <a:gd name="connsiteX4342" fmla="*/ 281213 w 952345"/>
                  <a:gd name="connsiteY4342" fmla="*/ 2863 h 742078"/>
                  <a:gd name="connsiteX4343" fmla="*/ 282219 w 952345"/>
                  <a:gd name="connsiteY4343" fmla="*/ 2400 h 742078"/>
                  <a:gd name="connsiteX4344" fmla="*/ 282740 w 952345"/>
                  <a:gd name="connsiteY4344" fmla="*/ 2319 h 742078"/>
                  <a:gd name="connsiteX4345" fmla="*/ 283423 w 952345"/>
                  <a:gd name="connsiteY4345" fmla="*/ 2250 h 742078"/>
                  <a:gd name="connsiteX4346" fmla="*/ 285019 w 952345"/>
                  <a:gd name="connsiteY4346" fmla="*/ 2852 h 742078"/>
                  <a:gd name="connsiteX4347" fmla="*/ 285390 w 952345"/>
                  <a:gd name="connsiteY4347" fmla="*/ 3222 h 742078"/>
                  <a:gd name="connsiteX4348" fmla="*/ 285899 w 952345"/>
                  <a:gd name="connsiteY4348" fmla="*/ 3904 h 742078"/>
                  <a:gd name="connsiteX4349" fmla="*/ 286442 w 952345"/>
                  <a:gd name="connsiteY4349" fmla="*/ 4749 h 742078"/>
                  <a:gd name="connsiteX4350" fmla="*/ 286813 w 952345"/>
                  <a:gd name="connsiteY4350" fmla="*/ 4772 h 742078"/>
                  <a:gd name="connsiteX4351" fmla="*/ 287646 w 952345"/>
                  <a:gd name="connsiteY4351" fmla="*/ 5027 h 742078"/>
                  <a:gd name="connsiteX4352" fmla="*/ 288085 w 952345"/>
                  <a:gd name="connsiteY4352" fmla="*/ 5293 h 742078"/>
                  <a:gd name="connsiteX4353" fmla="*/ 288236 w 952345"/>
                  <a:gd name="connsiteY4353" fmla="*/ 5397 h 742078"/>
                  <a:gd name="connsiteX4354" fmla="*/ 289034 w 952345"/>
                  <a:gd name="connsiteY4354" fmla="*/ 5038 h 742078"/>
                  <a:gd name="connsiteX4355" fmla="*/ 289555 w 952345"/>
                  <a:gd name="connsiteY4355" fmla="*/ 4946 h 742078"/>
                  <a:gd name="connsiteX4356" fmla="*/ 290330 w 952345"/>
                  <a:gd name="connsiteY4356" fmla="*/ 4876 h 742078"/>
                  <a:gd name="connsiteX4357" fmla="*/ 291279 w 952345"/>
                  <a:gd name="connsiteY4357" fmla="*/ 4888 h 742078"/>
                  <a:gd name="connsiteX4358" fmla="*/ 292204 w 952345"/>
                  <a:gd name="connsiteY4358" fmla="*/ 5050 h 742078"/>
                  <a:gd name="connsiteX4359" fmla="*/ 292563 w 952345"/>
                  <a:gd name="connsiteY4359" fmla="*/ 5050 h 742078"/>
                  <a:gd name="connsiteX4360" fmla="*/ 293627 w 952345"/>
                  <a:gd name="connsiteY4360" fmla="*/ 5027 h 742078"/>
                  <a:gd name="connsiteX4361" fmla="*/ 294807 w 952345"/>
                  <a:gd name="connsiteY4361" fmla="*/ 5050 h 742078"/>
                  <a:gd name="connsiteX4362" fmla="*/ 295316 w 952345"/>
                  <a:gd name="connsiteY4362" fmla="*/ 5131 h 742078"/>
                  <a:gd name="connsiteX4363" fmla="*/ 295802 w 952345"/>
                  <a:gd name="connsiteY4363" fmla="*/ 5281 h 742078"/>
                  <a:gd name="connsiteX4364" fmla="*/ 296658 w 952345"/>
                  <a:gd name="connsiteY4364" fmla="*/ 5825 h 742078"/>
                  <a:gd name="connsiteX4365" fmla="*/ 297029 w 952345"/>
                  <a:gd name="connsiteY4365" fmla="*/ 6218 h 742078"/>
                  <a:gd name="connsiteX4366" fmla="*/ 297515 w 952345"/>
                  <a:gd name="connsiteY4366" fmla="*/ 6843 h 742078"/>
                  <a:gd name="connsiteX4367" fmla="*/ 297850 w 952345"/>
                  <a:gd name="connsiteY4367" fmla="*/ 7479 h 742078"/>
                  <a:gd name="connsiteX4368" fmla="*/ 298047 w 952345"/>
                  <a:gd name="connsiteY4368" fmla="*/ 7803 h 742078"/>
                  <a:gd name="connsiteX4369" fmla="*/ 298186 w 952345"/>
                  <a:gd name="connsiteY4369" fmla="*/ 7977 h 742078"/>
                  <a:gd name="connsiteX4370" fmla="*/ 298243 w 952345"/>
                  <a:gd name="connsiteY4370" fmla="*/ 7988 h 742078"/>
                  <a:gd name="connsiteX4371" fmla="*/ 298394 w 952345"/>
                  <a:gd name="connsiteY4371" fmla="*/ 8023 h 742078"/>
                  <a:gd name="connsiteX4372" fmla="*/ 298579 w 952345"/>
                  <a:gd name="connsiteY4372" fmla="*/ 8012 h 742078"/>
                  <a:gd name="connsiteX4373" fmla="*/ 299111 w 952345"/>
                  <a:gd name="connsiteY4373" fmla="*/ 7988 h 742078"/>
                  <a:gd name="connsiteX4374" fmla="*/ 299620 w 952345"/>
                  <a:gd name="connsiteY4374" fmla="*/ 7965 h 742078"/>
                  <a:gd name="connsiteX4375" fmla="*/ 300152 w 952345"/>
                  <a:gd name="connsiteY4375" fmla="*/ 7931 h 742078"/>
                  <a:gd name="connsiteX4376" fmla="*/ 300905 w 952345"/>
                  <a:gd name="connsiteY4376" fmla="*/ 7942 h 742078"/>
                  <a:gd name="connsiteX4377" fmla="*/ 301437 w 952345"/>
                  <a:gd name="connsiteY4377" fmla="*/ 8035 h 742078"/>
                  <a:gd name="connsiteX4378" fmla="*/ 301923 w 952345"/>
                  <a:gd name="connsiteY4378" fmla="*/ 8185 h 742078"/>
                  <a:gd name="connsiteX4379" fmla="*/ 302073 w 952345"/>
                  <a:gd name="connsiteY4379" fmla="*/ 8220 h 742078"/>
                  <a:gd name="connsiteX4380" fmla="*/ 303855 w 952345"/>
                  <a:gd name="connsiteY4380" fmla="*/ 8104 h 742078"/>
                  <a:gd name="connsiteX4381" fmla="*/ 304908 w 952345"/>
                  <a:gd name="connsiteY4381" fmla="*/ 8139 h 742078"/>
                  <a:gd name="connsiteX4382" fmla="*/ 304965 w 952345"/>
                  <a:gd name="connsiteY4382" fmla="*/ 8127 h 742078"/>
                  <a:gd name="connsiteX4383" fmla="*/ 305220 w 952345"/>
                  <a:gd name="connsiteY4383" fmla="*/ 8012 h 742078"/>
                  <a:gd name="connsiteX4384" fmla="*/ 306261 w 952345"/>
                  <a:gd name="connsiteY4384" fmla="*/ 7838 h 742078"/>
                  <a:gd name="connsiteX4385" fmla="*/ 306782 w 952345"/>
                  <a:gd name="connsiteY4385" fmla="*/ 7896 h 742078"/>
                  <a:gd name="connsiteX4386" fmla="*/ 307557 w 952345"/>
                  <a:gd name="connsiteY4386" fmla="*/ 8058 h 742078"/>
                  <a:gd name="connsiteX4387" fmla="*/ 308055 w 952345"/>
                  <a:gd name="connsiteY4387" fmla="*/ 8243 h 742078"/>
                  <a:gd name="connsiteX4388" fmla="*/ 309015 w 952345"/>
                  <a:gd name="connsiteY4388" fmla="*/ 8775 h 742078"/>
                  <a:gd name="connsiteX4389" fmla="*/ 309697 w 952345"/>
                  <a:gd name="connsiteY4389" fmla="*/ 9273 h 742078"/>
                  <a:gd name="connsiteX4390" fmla="*/ 310195 w 952345"/>
                  <a:gd name="connsiteY4390" fmla="*/ 9712 h 742078"/>
                  <a:gd name="connsiteX4391" fmla="*/ 310600 w 952345"/>
                  <a:gd name="connsiteY4391" fmla="*/ 10198 h 742078"/>
                  <a:gd name="connsiteX4392" fmla="*/ 310843 w 952345"/>
                  <a:gd name="connsiteY4392" fmla="*/ 10603 h 742078"/>
                  <a:gd name="connsiteX4393" fmla="*/ 311040 w 952345"/>
                  <a:gd name="connsiteY4393" fmla="*/ 10881 h 742078"/>
                  <a:gd name="connsiteX4394" fmla="*/ 311190 w 952345"/>
                  <a:gd name="connsiteY4394" fmla="*/ 11054 h 742078"/>
                  <a:gd name="connsiteX4395" fmla="*/ 311202 w 952345"/>
                  <a:gd name="connsiteY4395" fmla="*/ 11066 h 742078"/>
                  <a:gd name="connsiteX4396" fmla="*/ 311606 w 952345"/>
                  <a:gd name="connsiteY4396" fmla="*/ 11043 h 742078"/>
                  <a:gd name="connsiteX4397" fmla="*/ 312347 w 952345"/>
                  <a:gd name="connsiteY4397" fmla="*/ 10962 h 742078"/>
                  <a:gd name="connsiteX4398" fmla="*/ 313006 w 952345"/>
                  <a:gd name="connsiteY4398" fmla="*/ 10985 h 742078"/>
                  <a:gd name="connsiteX4399" fmla="*/ 313064 w 952345"/>
                  <a:gd name="connsiteY4399" fmla="*/ 10962 h 742078"/>
                  <a:gd name="connsiteX4400" fmla="*/ 314314 w 952345"/>
                  <a:gd name="connsiteY4400" fmla="*/ 10858 h 742078"/>
                  <a:gd name="connsiteX4401" fmla="*/ 314742 w 952345"/>
                  <a:gd name="connsiteY4401" fmla="*/ 10950 h 742078"/>
                  <a:gd name="connsiteX4402" fmla="*/ 315529 w 952345"/>
                  <a:gd name="connsiteY4402" fmla="*/ 11321 h 742078"/>
                  <a:gd name="connsiteX4403" fmla="*/ 315540 w 952345"/>
                  <a:gd name="connsiteY4403" fmla="*/ 11332 h 742078"/>
                  <a:gd name="connsiteX4404" fmla="*/ 316084 w 952345"/>
                  <a:gd name="connsiteY4404" fmla="*/ 11425 h 742078"/>
                  <a:gd name="connsiteX4405" fmla="*/ 316871 w 952345"/>
                  <a:gd name="connsiteY4405" fmla="*/ 11749 h 742078"/>
                  <a:gd name="connsiteX4406" fmla="*/ 317796 w 952345"/>
                  <a:gd name="connsiteY4406" fmla="*/ 12385 h 742078"/>
                  <a:gd name="connsiteX4407" fmla="*/ 318143 w 952345"/>
                  <a:gd name="connsiteY4407" fmla="*/ 12697 h 742078"/>
                  <a:gd name="connsiteX4408" fmla="*/ 318490 w 952345"/>
                  <a:gd name="connsiteY4408" fmla="*/ 13114 h 742078"/>
                  <a:gd name="connsiteX4409" fmla="*/ 318953 w 952345"/>
                  <a:gd name="connsiteY4409" fmla="*/ 13785 h 742078"/>
                  <a:gd name="connsiteX4410" fmla="*/ 318965 w 952345"/>
                  <a:gd name="connsiteY4410" fmla="*/ 13820 h 742078"/>
                  <a:gd name="connsiteX4411" fmla="*/ 319057 w 952345"/>
                  <a:gd name="connsiteY4411" fmla="*/ 13854 h 742078"/>
                  <a:gd name="connsiteX4412" fmla="*/ 319370 w 952345"/>
                  <a:gd name="connsiteY4412" fmla="*/ 13912 h 742078"/>
                  <a:gd name="connsiteX4413" fmla="*/ 320041 w 952345"/>
                  <a:gd name="connsiteY4413" fmla="*/ 14086 h 742078"/>
                  <a:gd name="connsiteX4414" fmla="*/ 320735 w 952345"/>
                  <a:gd name="connsiteY4414" fmla="*/ 14329 h 742078"/>
                  <a:gd name="connsiteX4415" fmla="*/ 321232 w 952345"/>
                  <a:gd name="connsiteY4415" fmla="*/ 14514 h 742078"/>
                  <a:gd name="connsiteX4416" fmla="*/ 321684 w 952345"/>
                  <a:gd name="connsiteY4416" fmla="*/ 14687 h 742078"/>
                  <a:gd name="connsiteX4417" fmla="*/ 322112 w 952345"/>
                  <a:gd name="connsiteY4417" fmla="*/ 14838 h 742078"/>
                  <a:gd name="connsiteX4418" fmla="*/ 322482 w 952345"/>
                  <a:gd name="connsiteY4418" fmla="*/ 14930 h 742078"/>
                  <a:gd name="connsiteX4419" fmla="*/ 323998 w 952345"/>
                  <a:gd name="connsiteY4419" fmla="*/ 15277 h 742078"/>
                  <a:gd name="connsiteX4420" fmla="*/ 324368 w 952345"/>
                  <a:gd name="connsiteY4420" fmla="*/ 15335 h 742078"/>
                  <a:gd name="connsiteX4421" fmla="*/ 324796 w 952345"/>
                  <a:gd name="connsiteY4421" fmla="*/ 15358 h 742078"/>
                  <a:gd name="connsiteX4422" fmla="*/ 325317 w 952345"/>
                  <a:gd name="connsiteY4422" fmla="*/ 15382 h 742078"/>
                  <a:gd name="connsiteX4423" fmla="*/ 325826 w 952345"/>
                  <a:gd name="connsiteY4423" fmla="*/ 15405 h 742078"/>
                  <a:gd name="connsiteX4424" fmla="*/ 326323 w 952345"/>
                  <a:gd name="connsiteY4424" fmla="*/ 15416 h 742078"/>
                  <a:gd name="connsiteX4425" fmla="*/ 326855 w 952345"/>
                  <a:gd name="connsiteY4425" fmla="*/ 15428 h 742078"/>
                  <a:gd name="connsiteX4426" fmla="*/ 328128 w 952345"/>
                  <a:gd name="connsiteY4426" fmla="*/ 15532 h 742078"/>
                  <a:gd name="connsiteX4427" fmla="*/ 328961 w 952345"/>
                  <a:gd name="connsiteY4427" fmla="*/ 15740 h 742078"/>
                  <a:gd name="connsiteX4428" fmla="*/ 329725 w 952345"/>
                  <a:gd name="connsiteY4428" fmla="*/ 16053 h 742078"/>
                  <a:gd name="connsiteX4429" fmla="*/ 330396 w 952345"/>
                  <a:gd name="connsiteY4429" fmla="*/ 16423 h 742078"/>
                  <a:gd name="connsiteX4430" fmla="*/ 331020 w 952345"/>
                  <a:gd name="connsiteY4430" fmla="*/ 16886 h 742078"/>
                  <a:gd name="connsiteX4431" fmla="*/ 331564 w 952345"/>
                  <a:gd name="connsiteY4431" fmla="*/ 17395 h 742078"/>
                  <a:gd name="connsiteX4432" fmla="*/ 331969 w 952345"/>
                  <a:gd name="connsiteY4432" fmla="*/ 17927 h 742078"/>
                  <a:gd name="connsiteX4433" fmla="*/ 332212 w 952345"/>
                  <a:gd name="connsiteY4433" fmla="*/ 18413 h 742078"/>
                  <a:gd name="connsiteX4434" fmla="*/ 332374 w 952345"/>
                  <a:gd name="connsiteY4434" fmla="*/ 18818 h 742078"/>
                  <a:gd name="connsiteX4435" fmla="*/ 332490 w 952345"/>
                  <a:gd name="connsiteY4435" fmla="*/ 19304 h 742078"/>
                  <a:gd name="connsiteX4436" fmla="*/ 332501 w 952345"/>
                  <a:gd name="connsiteY4436" fmla="*/ 20322 h 742078"/>
                  <a:gd name="connsiteX4437" fmla="*/ 332362 w 952345"/>
                  <a:gd name="connsiteY4437" fmla="*/ 20842 h 742078"/>
                  <a:gd name="connsiteX4438" fmla="*/ 332131 w 952345"/>
                  <a:gd name="connsiteY4438" fmla="*/ 21502 h 742078"/>
                  <a:gd name="connsiteX4439" fmla="*/ 331772 w 952345"/>
                  <a:gd name="connsiteY4439" fmla="*/ 22254 h 742078"/>
                  <a:gd name="connsiteX4440" fmla="*/ 331148 w 952345"/>
                  <a:gd name="connsiteY4440" fmla="*/ 23295 h 742078"/>
                  <a:gd name="connsiteX4441" fmla="*/ 330268 w 952345"/>
                  <a:gd name="connsiteY4441" fmla="*/ 24730 h 742078"/>
                  <a:gd name="connsiteX4442" fmla="*/ 329875 w 952345"/>
                  <a:gd name="connsiteY4442" fmla="*/ 25239 h 742078"/>
                  <a:gd name="connsiteX4443" fmla="*/ 329563 w 952345"/>
                  <a:gd name="connsiteY4443" fmla="*/ 25655 h 742078"/>
                  <a:gd name="connsiteX4444" fmla="*/ 329331 w 952345"/>
                  <a:gd name="connsiteY4444" fmla="*/ 25910 h 742078"/>
                  <a:gd name="connsiteX4445" fmla="*/ 329748 w 952345"/>
                  <a:gd name="connsiteY4445" fmla="*/ 26442 h 742078"/>
                  <a:gd name="connsiteX4446" fmla="*/ 330164 w 952345"/>
                  <a:gd name="connsiteY4446" fmla="*/ 27148 h 742078"/>
                  <a:gd name="connsiteX4447" fmla="*/ 330488 w 952345"/>
                  <a:gd name="connsiteY4447" fmla="*/ 27969 h 742078"/>
                  <a:gd name="connsiteX4448" fmla="*/ 330812 w 952345"/>
                  <a:gd name="connsiteY4448" fmla="*/ 29034 h 742078"/>
                  <a:gd name="connsiteX4449" fmla="*/ 330986 w 952345"/>
                  <a:gd name="connsiteY4449" fmla="*/ 29566 h 742078"/>
                  <a:gd name="connsiteX4450" fmla="*/ 331148 w 952345"/>
                  <a:gd name="connsiteY4450" fmla="*/ 30075 h 742078"/>
                  <a:gd name="connsiteX4451" fmla="*/ 331263 w 952345"/>
                  <a:gd name="connsiteY4451" fmla="*/ 30468 h 742078"/>
                  <a:gd name="connsiteX4452" fmla="*/ 331356 w 952345"/>
                  <a:gd name="connsiteY4452" fmla="*/ 30677 h 742078"/>
                  <a:gd name="connsiteX4453" fmla="*/ 331518 w 952345"/>
                  <a:gd name="connsiteY4453" fmla="*/ 30908 h 742078"/>
                  <a:gd name="connsiteX4454" fmla="*/ 331691 w 952345"/>
                  <a:gd name="connsiteY4454" fmla="*/ 31116 h 742078"/>
                  <a:gd name="connsiteX4455" fmla="*/ 332386 w 952345"/>
                  <a:gd name="connsiteY4455" fmla="*/ 31718 h 742078"/>
                  <a:gd name="connsiteX4456" fmla="*/ 333149 w 952345"/>
                  <a:gd name="connsiteY4456" fmla="*/ 32482 h 742078"/>
                  <a:gd name="connsiteX4457" fmla="*/ 333346 w 952345"/>
                  <a:gd name="connsiteY4457" fmla="*/ 32643 h 742078"/>
                  <a:gd name="connsiteX4458" fmla="*/ 333635 w 952345"/>
                  <a:gd name="connsiteY4458" fmla="*/ 32805 h 742078"/>
                  <a:gd name="connsiteX4459" fmla="*/ 334005 w 952345"/>
                  <a:gd name="connsiteY4459" fmla="*/ 32991 h 742078"/>
                  <a:gd name="connsiteX4460" fmla="*/ 334896 w 952345"/>
                  <a:gd name="connsiteY4460" fmla="*/ 33361 h 742078"/>
                  <a:gd name="connsiteX4461" fmla="*/ 335162 w 952345"/>
                  <a:gd name="connsiteY4461" fmla="*/ 33465 h 742078"/>
                  <a:gd name="connsiteX4462" fmla="*/ 335232 w 952345"/>
                  <a:gd name="connsiteY4462" fmla="*/ 33477 h 742078"/>
                  <a:gd name="connsiteX4463" fmla="*/ 335521 w 952345"/>
                  <a:gd name="connsiteY4463" fmla="*/ 33453 h 742078"/>
                  <a:gd name="connsiteX4464" fmla="*/ 336053 w 952345"/>
                  <a:gd name="connsiteY4464" fmla="*/ 33419 h 742078"/>
                  <a:gd name="connsiteX4465" fmla="*/ 336736 w 952345"/>
                  <a:gd name="connsiteY4465" fmla="*/ 33396 h 742078"/>
                  <a:gd name="connsiteX4466" fmla="*/ 337407 w 952345"/>
                  <a:gd name="connsiteY4466" fmla="*/ 33430 h 742078"/>
                  <a:gd name="connsiteX4467" fmla="*/ 337904 w 952345"/>
                  <a:gd name="connsiteY4467" fmla="*/ 33511 h 742078"/>
                  <a:gd name="connsiteX4468" fmla="*/ 339015 w 952345"/>
                  <a:gd name="connsiteY4468" fmla="*/ 33905 h 742078"/>
                  <a:gd name="connsiteX4469" fmla="*/ 339674 w 952345"/>
                  <a:gd name="connsiteY4469" fmla="*/ 34310 h 742078"/>
                  <a:gd name="connsiteX4470" fmla="*/ 340010 w 952345"/>
                  <a:gd name="connsiteY4470" fmla="*/ 34599 h 742078"/>
                  <a:gd name="connsiteX4471" fmla="*/ 340265 w 952345"/>
                  <a:gd name="connsiteY4471" fmla="*/ 34795 h 742078"/>
                  <a:gd name="connsiteX4472" fmla="*/ 340542 w 952345"/>
                  <a:gd name="connsiteY4472" fmla="*/ 34957 h 742078"/>
                  <a:gd name="connsiteX4473" fmla="*/ 340959 w 952345"/>
                  <a:gd name="connsiteY4473" fmla="*/ 35166 h 742078"/>
                  <a:gd name="connsiteX4474" fmla="*/ 341503 w 952345"/>
                  <a:gd name="connsiteY4474" fmla="*/ 35559 h 742078"/>
                  <a:gd name="connsiteX4475" fmla="*/ 341873 w 952345"/>
                  <a:gd name="connsiteY4475" fmla="*/ 35929 h 742078"/>
                  <a:gd name="connsiteX4476" fmla="*/ 342336 w 952345"/>
                  <a:gd name="connsiteY4476" fmla="*/ 36496 h 742078"/>
                  <a:gd name="connsiteX4477" fmla="*/ 342578 w 952345"/>
                  <a:gd name="connsiteY4477" fmla="*/ 36901 h 742078"/>
                  <a:gd name="connsiteX4478" fmla="*/ 342810 w 952345"/>
                  <a:gd name="connsiteY4478" fmla="*/ 37364 h 742078"/>
                  <a:gd name="connsiteX4479" fmla="*/ 343088 w 952345"/>
                  <a:gd name="connsiteY4479" fmla="*/ 38220 h 742078"/>
                  <a:gd name="connsiteX4480" fmla="*/ 343180 w 952345"/>
                  <a:gd name="connsiteY4480" fmla="*/ 38729 h 742078"/>
                  <a:gd name="connsiteX4481" fmla="*/ 343273 w 952345"/>
                  <a:gd name="connsiteY4481" fmla="*/ 38984 h 742078"/>
                  <a:gd name="connsiteX4482" fmla="*/ 343481 w 952345"/>
                  <a:gd name="connsiteY4482" fmla="*/ 39423 h 742078"/>
                  <a:gd name="connsiteX4483" fmla="*/ 344372 w 952345"/>
                  <a:gd name="connsiteY4483" fmla="*/ 40060 h 742078"/>
                  <a:gd name="connsiteX4484" fmla="*/ 344973 w 952345"/>
                  <a:gd name="connsiteY4484" fmla="*/ 40765 h 742078"/>
                  <a:gd name="connsiteX4485" fmla="*/ 345031 w 952345"/>
                  <a:gd name="connsiteY4485" fmla="*/ 40511 h 742078"/>
                  <a:gd name="connsiteX4486" fmla="*/ 345459 w 952345"/>
                  <a:gd name="connsiteY4486" fmla="*/ 38822 h 742078"/>
                  <a:gd name="connsiteX4487" fmla="*/ 346234 w 952345"/>
                  <a:gd name="connsiteY4487" fmla="*/ 37723 h 742078"/>
                  <a:gd name="connsiteX4488" fmla="*/ 346663 w 952345"/>
                  <a:gd name="connsiteY4488" fmla="*/ 37433 h 742078"/>
                  <a:gd name="connsiteX4489" fmla="*/ 347380 w 952345"/>
                  <a:gd name="connsiteY4489" fmla="*/ 37109 h 742078"/>
                  <a:gd name="connsiteX4490" fmla="*/ 347889 w 952345"/>
                  <a:gd name="connsiteY4490" fmla="*/ 37005 h 742078"/>
                  <a:gd name="connsiteX4491" fmla="*/ 348525 w 952345"/>
                  <a:gd name="connsiteY4491" fmla="*/ 36971 h 742078"/>
                  <a:gd name="connsiteX4492" fmla="*/ 349034 w 952345"/>
                  <a:gd name="connsiteY4492" fmla="*/ 37028 h 742078"/>
                  <a:gd name="connsiteX4493" fmla="*/ 349312 w 952345"/>
                  <a:gd name="connsiteY4493" fmla="*/ 37052 h 742078"/>
                  <a:gd name="connsiteX4494" fmla="*/ 349497 w 952345"/>
                  <a:gd name="connsiteY4494" fmla="*/ 36971 h 742078"/>
                  <a:gd name="connsiteX4495" fmla="*/ 349902 w 952345"/>
                  <a:gd name="connsiteY4495" fmla="*/ 36820 h 742078"/>
                  <a:gd name="connsiteX4496" fmla="*/ 350411 w 952345"/>
                  <a:gd name="connsiteY4496" fmla="*/ 36681 h 742078"/>
                  <a:gd name="connsiteX4497" fmla="*/ 350955 w 952345"/>
                  <a:gd name="connsiteY4497" fmla="*/ 36623 h 742078"/>
                  <a:gd name="connsiteX4498" fmla="*/ 351487 w 952345"/>
                  <a:gd name="connsiteY4498" fmla="*/ 36635 h 742078"/>
                  <a:gd name="connsiteX4499" fmla="*/ 352228 w 952345"/>
                  <a:gd name="connsiteY4499" fmla="*/ 36728 h 742078"/>
                  <a:gd name="connsiteX4500" fmla="*/ 352864 w 952345"/>
                  <a:gd name="connsiteY4500" fmla="*/ 36936 h 742078"/>
                  <a:gd name="connsiteX4501" fmla="*/ 353269 w 952345"/>
                  <a:gd name="connsiteY4501" fmla="*/ 37144 h 742078"/>
                  <a:gd name="connsiteX4502" fmla="*/ 353697 w 952345"/>
                  <a:gd name="connsiteY4502" fmla="*/ 37318 h 742078"/>
                  <a:gd name="connsiteX4503" fmla="*/ 353639 w 952345"/>
                  <a:gd name="connsiteY4503" fmla="*/ 37306 h 742078"/>
                  <a:gd name="connsiteX4504" fmla="*/ 354692 w 952345"/>
                  <a:gd name="connsiteY4504" fmla="*/ 37734 h 742078"/>
                  <a:gd name="connsiteX4505" fmla="*/ 355328 w 952345"/>
                  <a:gd name="connsiteY4505" fmla="*/ 38070 h 742078"/>
                  <a:gd name="connsiteX4506" fmla="*/ 356115 w 952345"/>
                  <a:gd name="connsiteY4506" fmla="*/ 38637 h 742078"/>
                  <a:gd name="connsiteX4507" fmla="*/ 357145 w 952345"/>
                  <a:gd name="connsiteY4507" fmla="*/ 39585 h 742078"/>
                  <a:gd name="connsiteX4508" fmla="*/ 357631 w 952345"/>
                  <a:gd name="connsiteY4508" fmla="*/ 40187 h 742078"/>
                  <a:gd name="connsiteX4509" fmla="*/ 357746 w 952345"/>
                  <a:gd name="connsiteY4509" fmla="*/ 40222 h 742078"/>
                  <a:gd name="connsiteX4510" fmla="*/ 358001 w 952345"/>
                  <a:gd name="connsiteY4510" fmla="*/ 40279 h 742078"/>
                  <a:gd name="connsiteX4511" fmla="*/ 358244 w 952345"/>
                  <a:gd name="connsiteY4511" fmla="*/ 40291 h 742078"/>
                  <a:gd name="connsiteX4512" fmla="*/ 358568 w 952345"/>
                  <a:gd name="connsiteY4512" fmla="*/ 40268 h 742078"/>
                  <a:gd name="connsiteX4513" fmla="*/ 358926 w 952345"/>
                  <a:gd name="connsiteY4513" fmla="*/ 40198 h 742078"/>
                  <a:gd name="connsiteX4514" fmla="*/ 359447 w 952345"/>
                  <a:gd name="connsiteY4514" fmla="*/ 40094 h 742078"/>
                  <a:gd name="connsiteX4515" fmla="*/ 360801 w 952345"/>
                  <a:gd name="connsiteY4515" fmla="*/ 40279 h 742078"/>
                  <a:gd name="connsiteX4516" fmla="*/ 361159 w 952345"/>
                  <a:gd name="connsiteY4516" fmla="*/ 40465 h 742078"/>
                  <a:gd name="connsiteX4517" fmla="*/ 362015 w 952345"/>
                  <a:gd name="connsiteY4517" fmla="*/ 41332 h 742078"/>
                  <a:gd name="connsiteX4518" fmla="*/ 362039 w 952345"/>
                  <a:gd name="connsiteY4518" fmla="*/ 41390 h 742078"/>
                  <a:gd name="connsiteX4519" fmla="*/ 362409 w 952345"/>
                  <a:gd name="connsiteY4519" fmla="*/ 41506 h 742078"/>
                  <a:gd name="connsiteX4520" fmla="*/ 362999 w 952345"/>
                  <a:gd name="connsiteY4520" fmla="*/ 41737 h 742078"/>
                  <a:gd name="connsiteX4521" fmla="*/ 363080 w 952345"/>
                  <a:gd name="connsiteY4521" fmla="*/ 41760 h 742078"/>
                  <a:gd name="connsiteX4522" fmla="*/ 363091 w 952345"/>
                  <a:gd name="connsiteY4522" fmla="*/ 41760 h 742078"/>
                  <a:gd name="connsiteX4523" fmla="*/ 363543 w 952345"/>
                  <a:gd name="connsiteY4523" fmla="*/ 41679 h 742078"/>
                  <a:gd name="connsiteX4524" fmla="*/ 364295 w 952345"/>
                  <a:gd name="connsiteY4524" fmla="*/ 41622 h 742078"/>
                  <a:gd name="connsiteX4525" fmla="*/ 364989 w 952345"/>
                  <a:gd name="connsiteY4525" fmla="*/ 41633 h 742078"/>
                  <a:gd name="connsiteX4526" fmla="*/ 365660 w 952345"/>
                  <a:gd name="connsiteY4526" fmla="*/ 41784 h 742078"/>
                  <a:gd name="connsiteX4527" fmla="*/ 366759 w 952345"/>
                  <a:gd name="connsiteY4527" fmla="*/ 42235 h 742078"/>
                  <a:gd name="connsiteX4528" fmla="*/ 367303 w 952345"/>
                  <a:gd name="connsiteY4528" fmla="*/ 42605 h 742078"/>
                  <a:gd name="connsiteX4529" fmla="*/ 368078 w 952345"/>
                  <a:gd name="connsiteY4529" fmla="*/ 43369 h 742078"/>
                  <a:gd name="connsiteX4530" fmla="*/ 368599 w 952345"/>
                  <a:gd name="connsiteY4530" fmla="*/ 44005 h 742078"/>
                  <a:gd name="connsiteX4531" fmla="*/ 368564 w 952345"/>
                  <a:gd name="connsiteY4531" fmla="*/ 43935 h 742078"/>
                  <a:gd name="connsiteX4532" fmla="*/ 368888 w 952345"/>
                  <a:gd name="connsiteY4532" fmla="*/ 44329 h 742078"/>
                  <a:gd name="connsiteX4533" fmla="*/ 369085 w 952345"/>
                  <a:gd name="connsiteY4533" fmla="*/ 44572 h 742078"/>
                  <a:gd name="connsiteX4534" fmla="*/ 369362 w 952345"/>
                  <a:gd name="connsiteY4534" fmla="*/ 44780 h 742078"/>
                  <a:gd name="connsiteX4535" fmla="*/ 370080 w 952345"/>
                  <a:gd name="connsiteY4535" fmla="*/ 45902 h 742078"/>
                  <a:gd name="connsiteX4536" fmla="*/ 370195 w 952345"/>
                  <a:gd name="connsiteY4536" fmla="*/ 46388 h 742078"/>
                  <a:gd name="connsiteX4537" fmla="*/ 370276 w 952345"/>
                  <a:gd name="connsiteY4537" fmla="*/ 47071 h 742078"/>
                  <a:gd name="connsiteX4538" fmla="*/ 370623 w 952345"/>
                  <a:gd name="connsiteY4538" fmla="*/ 47302 h 742078"/>
                  <a:gd name="connsiteX4539" fmla="*/ 371456 w 952345"/>
                  <a:gd name="connsiteY4539" fmla="*/ 47904 h 742078"/>
                  <a:gd name="connsiteX4540" fmla="*/ 371549 w 952345"/>
                  <a:gd name="connsiteY4540" fmla="*/ 47939 h 742078"/>
                  <a:gd name="connsiteX4541" fmla="*/ 372324 w 952345"/>
                  <a:gd name="connsiteY4541" fmla="*/ 48101 h 742078"/>
                  <a:gd name="connsiteX4542" fmla="*/ 373435 w 952345"/>
                  <a:gd name="connsiteY4542" fmla="*/ 48760 h 742078"/>
                  <a:gd name="connsiteX4543" fmla="*/ 373770 w 952345"/>
                  <a:gd name="connsiteY4543" fmla="*/ 49130 h 742078"/>
                  <a:gd name="connsiteX4544" fmla="*/ 374141 w 952345"/>
                  <a:gd name="connsiteY4544" fmla="*/ 49790 h 742078"/>
                  <a:gd name="connsiteX4545" fmla="*/ 374302 w 952345"/>
                  <a:gd name="connsiteY4545" fmla="*/ 50276 h 742078"/>
                  <a:gd name="connsiteX4546" fmla="*/ 374407 w 952345"/>
                  <a:gd name="connsiteY4546" fmla="*/ 50715 h 742078"/>
                  <a:gd name="connsiteX4547" fmla="*/ 374464 w 952345"/>
                  <a:gd name="connsiteY4547" fmla="*/ 50750 h 742078"/>
                  <a:gd name="connsiteX4548" fmla="*/ 374869 w 952345"/>
                  <a:gd name="connsiteY4548" fmla="*/ 51028 h 742078"/>
                  <a:gd name="connsiteX4549" fmla="*/ 375240 w 952345"/>
                  <a:gd name="connsiteY4549" fmla="*/ 51271 h 742078"/>
                  <a:gd name="connsiteX4550" fmla="*/ 375645 w 952345"/>
                  <a:gd name="connsiteY4550" fmla="*/ 51467 h 742078"/>
                  <a:gd name="connsiteX4551" fmla="*/ 376269 w 952345"/>
                  <a:gd name="connsiteY4551" fmla="*/ 51988 h 742078"/>
                  <a:gd name="connsiteX4552" fmla="*/ 376593 w 952345"/>
                  <a:gd name="connsiteY4552" fmla="*/ 52404 h 742078"/>
                  <a:gd name="connsiteX4553" fmla="*/ 377021 w 952345"/>
                  <a:gd name="connsiteY4553" fmla="*/ 53087 h 742078"/>
                  <a:gd name="connsiteX4554" fmla="*/ 377287 w 952345"/>
                  <a:gd name="connsiteY4554" fmla="*/ 53781 h 742078"/>
                  <a:gd name="connsiteX4555" fmla="*/ 378120 w 952345"/>
                  <a:gd name="connsiteY4555" fmla="*/ 54036 h 742078"/>
                  <a:gd name="connsiteX4556" fmla="*/ 378630 w 952345"/>
                  <a:gd name="connsiteY4556" fmla="*/ 54290 h 742078"/>
                  <a:gd name="connsiteX4557" fmla="*/ 379069 w 952345"/>
                  <a:gd name="connsiteY4557" fmla="*/ 54603 h 742078"/>
                  <a:gd name="connsiteX4558" fmla="*/ 379509 w 952345"/>
                  <a:gd name="connsiteY4558" fmla="*/ 55031 h 742078"/>
                  <a:gd name="connsiteX4559" fmla="*/ 379844 w 952345"/>
                  <a:gd name="connsiteY4559" fmla="*/ 55459 h 742078"/>
                  <a:gd name="connsiteX4560" fmla="*/ 380134 w 952345"/>
                  <a:gd name="connsiteY4560" fmla="*/ 55910 h 742078"/>
                  <a:gd name="connsiteX4561" fmla="*/ 380319 w 952345"/>
                  <a:gd name="connsiteY4561" fmla="*/ 56118 h 742078"/>
                  <a:gd name="connsiteX4562" fmla="*/ 380596 w 952345"/>
                  <a:gd name="connsiteY4562" fmla="*/ 56384 h 742078"/>
                  <a:gd name="connsiteX4563" fmla="*/ 380770 w 952345"/>
                  <a:gd name="connsiteY4563" fmla="*/ 56535 h 742078"/>
                  <a:gd name="connsiteX4564" fmla="*/ 381233 w 952345"/>
                  <a:gd name="connsiteY4564" fmla="*/ 56431 h 742078"/>
                  <a:gd name="connsiteX4565" fmla="*/ 381904 w 952345"/>
                  <a:gd name="connsiteY4565" fmla="*/ 56408 h 742078"/>
                  <a:gd name="connsiteX4566" fmla="*/ 382401 w 952345"/>
                  <a:gd name="connsiteY4566" fmla="*/ 56465 h 742078"/>
                  <a:gd name="connsiteX4567" fmla="*/ 383581 w 952345"/>
                  <a:gd name="connsiteY4567" fmla="*/ 57055 h 742078"/>
                  <a:gd name="connsiteX4568" fmla="*/ 383952 w 952345"/>
                  <a:gd name="connsiteY4568" fmla="*/ 57449 h 742078"/>
                  <a:gd name="connsiteX4569" fmla="*/ 384472 w 952345"/>
                  <a:gd name="connsiteY4569" fmla="*/ 58131 h 742078"/>
                  <a:gd name="connsiteX4570" fmla="*/ 384785 w 952345"/>
                  <a:gd name="connsiteY4570" fmla="*/ 58617 h 742078"/>
                  <a:gd name="connsiteX4571" fmla="*/ 385479 w 952345"/>
                  <a:gd name="connsiteY4571" fmla="*/ 58502 h 742078"/>
                  <a:gd name="connsiteX4572" fmla="*/ 385756 w 952345"/>
                  <a:gd name="connsiteY4572" fmla="*/ 58490 h 742078"/>
                  <a:gd name="connsiteX4573" fmla="*/ 386023 w 952345"/>
                  <a:gd name="connsiteY4573" fmla="*/ 58421 h 742078"/>
                  <a:gd name="connsiteX4574" fmla="*/ 386786 w 952345"/>
                  <a:gd name="connsiteY4574" fmla="*/ 58282 h 742078"/>
                  <a:gd name="connsiteX4575" fmla="*/ 387365 w 952345"/>
                  <a:gd name="connsiteY4575" fmla="*/ 58282 h 742078"/>
                  <a:gd name="connsiteX4576" fmla="*/ 387561 w 952345"/>
                  <a:gd name="connsiteY4576" fmla="*/ 58317 h 742078"/>
                  <a:gd name="connsiteX4577" fmla="*/ 389019 w 952345"/>
                  <a:gd name="connsiteY4577" fmla="*/ 57090 h 742078"/>
                  <a:gd name="connsiteX4578" fmla="*/ 389540 w 952345"/>
                  <a:gd name="connsiteY4578" fmla="*/ 56986 h 742078"/>
                  <a:gd name="connsiteX4579" fmla="*/ 391136 w 952345"/>
                  <a:gd name="connsiteY4579" fmla="*/ 57322 h 742078"/>
                  <a:gd name="connsiteX4580" fmla="*/ 392050 w 952345"/>
                  <a:gd name="connsiteY4580" fmla="*/ 56998 h 742078"/>
                  <a:gd name="connsiteX4581" fmla="*/ 392397 w 952345"/>
                  <a:gd name="connsiteY4581" fmla="*/ 56963 h 742078"/>
                  <a:gd name="connsiteX4582" fmla="*/ 392733 w 952345"/>
                  <a:gd name="connsiteY4582" fmla="*/ 56870 h 742078"/>
                  <a:gd name="connsiteX4583" fmla="*/ 393242 w 952345"/>
                  <a:gd name="connsiteY4583" fmla="*/ 56720 h 742078"/>
                  <a:gd name="connsiteX4584" fmla="*/ 393948 w 952345"/>
                  <a:gd name="connsiteY4584" fmla="*/ 56616 h 742078"/>
                  <a:gd name="connsiteX4585" fmla="*/ 394225 w 952345"/>
                  <a:gd name="connsiteY4585" fmla="*/ 56546 h 742078"/>
                  <a:gd name="connsiteX4586" fmla="*/ 395059 w 952345"/>
                  <a:gd name="connsiteY4586" fmla="*/ 56176 h 742078"/>
                  <a:gd name="connsiteX4587" fmla="*/ 395637 w 952345"/>
                  <a:gd name="connsiteY4587" fmla="*/ 56037 h 742078"/>
                  <a:gd name="connsiteX4588" fmla="*/ 395649 w 952345"/>
                  <a:gd name="connsiteY4588" fmla="*/ 56026 h 742078"/>
                  <a:gd name="connsiteX4589" fmla="*/ 395730 w 952345"/>
                  <a:gd name="connsiteY4589" fmla="*/ 55956 h 742078"/>
                  <a:gd name="connsiteX4590" fmla="*/ 395880 w 952345"/>
                  <a:gd name="connsiteY4590" fmla="*/ 55771 h 742078"/>
                  <a:gd name="connsiteX4591" fmla="*/ 396077 w 952345"/>
                  <a:gd name="connsiteY4591" fmla="*/ 55424 h 742078"/>
                  <a:gd name="connsiteX4592" fmla="*/ 396320 w 952345"/>
                  <a:gd name="connsiteY4592" fmla="*/ 55100 h 742078"/>
                  <a:gd name="connsiteX4593" fmla="*/ 396678 w 952345"/>
                  <a:gd name="connsiteY4593" fmla="*/ 54695 h 742078"/>
                  <a:gd name="connsiteX4594" fmla="*/ 397095 w 952345"/>
                  <a:gd name="connsiteY4594" fmla="*/ 54337 h 742078"/>
                  <a:gd name="connsiteX4595" fmla="*/ 397361 w 952345"/>
                  <a:gd name="connsiteY4595" fmla="*/ 54163 h 742078"/>
                  <a:gd name="connsiteX4596" fmla="*/ 397465 w 952345"/>
                  <a:gd name="connsiteY4596" fmla="*/ 54070 h 742078"/>
                  <a:gd name="connsiteX4597" fmla="*/ 397662 w 952345"/>
                  <a:gd name="connsiteY4597" fmla="*/ 53781 h 742078"/>
                  <a:gd name="connsiteX4598" fmla="*/ 398148 w 952345"/>
                  <a:gd name="connsiteY4598" fmla="*/ 53318 h 742078"/>
                  <a:gd name="connsiteX4599" fmla="*/ 398553 w 952345"/>
                  <a:gd name="connsiteY4599" fmla="*/ 53041 h 742078"/>
                  <a:gd name="connsiteX4600" fmla="*/ 399420 w 952345"/>
                  <a:gd name="connsiteY4600" fmla="*/ 52694 h 742078"/>
                  <a:gd name="connsiteX4601" fmla="*/ 399524 w 952345"/>
                  <a:gd name="connsiteY4601" fmla="*/ 52347 h 742078"/>
                  <a:gd name="connsiteX4602" fmla="*/ 401769 w 952345"/>
                  <a:gd name="connsiteY4602" fmla="*/ 51005 h 742078"/>
                  <a:gd name="connsiteX4603" fmla="*/ 401769 w 952345"/>
                  <a:gd name="connsiteY4603" fmla="*/ 50993 h 742078"/>
                  <a:gd name="connsiteX4604" fmla="*/ 402139 w 952345"/>
                  <a:gd name="connsiteY4604" fmla="*/ 50623 h 742078"/>
                  <a:gd name="connsiteX4605" fmla="*/ 402764 w 952345"/>
                  <a:gd name="connsiteY4605" fmla="*/ 50183 h 742078"/>
                  <a:gd name="connsiteX4606" fmla="*/ 403736 w 952345"/>
                  <a:gd name="connsiteY4606" fmla="*/ 49743 h 742078"/>
                  <a:gd name="connsiteX4607" fmla="*/ 404846 w 952345"/>
                  <a:gd name="connsiteY4607" fmla="*/ 49304 h 742078"/>
                  <a:gd name="connsiteX4608" fmla="*/ 405240 w 952345"/>
                  <a:gd name="connsiteY4608" fmla="*/ 49200 h 742078"/>
                  <a:gd name="connsiteX4609" fmla="*/ 405760 w 952345"/>
                  <a:gd name="connsiteY4609" fmla="*/ 49119 h 742078"/>
                  <a:gd name="connsiteX4610" fmla="*/ 406593 w 952345"/>
                  <a:gd name="connsiteY4610" fmla="*/ 49095 h 742078"/>
                  <a:gd name="connsiteX4611" fmla="*/ 407357 w 952345"/>
                  <a:gd name="connsiteY4611" fmla="*/ 49234 h 742078"/>
                  <a:gd name="connsiteX4612" fmla="*/ 408387 w 952345"/>
                  <a:gd name="connsiteY4612" fmla="*/ 48089 h 742078"/>
                  <a:gd name="connsiteX4613" fmla="*/ 408873 w 952345"/>
                  <a:gd name="connsiteY4613" fmla="*/ 47858 h 742078"/>
                  <a:gd name="connsiteX4614" fmla="*/ 410527 w 952345"/>
                  <a:gd name="connsiteY4614" fmla="*/ 47823 h 742078"/>
                  <a:gd name="connsiteX4615" fmla="*/ 410978 w 952345"/>
                  <a:gd name="connsiteY4615" fmla="*/ 48020 h 742078"/>
                  <a:gd name="connsiteX4616" fmla="*/ 411314 w 952345"/>
                  <a:gd name="connsiteY4616" fmla="*/ 48158 h 742078"/>
                  <a:gd name="connsiteX4617" fmla="*/ 411730 w 952345"/>
                  <a:gd name="connsiteY4617" fmla="*/ 47927 h 742078"/>
                  <a:gd name="connsiteX4618" fmla="*/ 412367 w 952345"/>
                  <a:gd name="connsiteY4618" fmla="*/ 47672 h 742078"/>
                  <a:gd name="connsiteX4619" fmla="*/ 412818 w 952345"/>
                  <a:gd name="connsiteY4619" fmla="*/ 47464 h 742078"/>
                  <a:gd name="connsiteX4620" fmla="*/ 413443 w 952345"/>
                  <a:gd name="connsiteY4620" fmla="*/ 47221 h 742078"/>
                  <a:gd name="connsiteX4621" fmla="*/ 413975 w 952345"/>
                  <a:gd name="connsiteY4621" fmla="*/ 47105 h 742078"/>
                  <a:gd name="connsiteX4622" fmla="*/ 414507 w 952345"/>
                  <a:gd name="connsiteY4622" fmla="*/ 47071 h 742078"/>
                  <a:gd name="connsiteX4623" fmla="*/ 414866 w 952345"/>
                  <a:gd name="connsiteY4623" fmla="*/ 47071 h 742078"/>
                  <a:gd name="connsiteX4624" fmla="*/ 415178 w 952345"/>
                  <a:gd name="connsiteY4624" fmla="*/ 46654 h 742078"/>
                  <a:gd name="connsiteX4625" fmla="*/ 415548 w 952345"/>
                  <a:gd name="connsiteY4625" fmla="*/ 46284 h 742078"/>
                  <a:gd name="connsiteX4626" fmla="*/ 415976 w 952345"/>
                  <a:gd name="connsiteY4626" fmla="*/ 45949 h 742078"/>
                  <a:gd name="connsiteX4627" fmla="*/ 416462 w 952345"/>
                  <a:gd name="connsiteY4627" fmla="*/ 45682 h 742078"/>
                  <a:gd name="connsiteX4628" fmla="*/ 416960 w 952345"/>
                  <a:gd name="connsiteY4628" fmla="*/ 45486 h 742078"/>
                  <a:gd name="connsiteX4629" fmla="*/ 417642 w 952345"/>
                  <a:gd name="connsiteY4629" fmla="*/ 45289 h 742078"/>
                  <a:gd name="connsiteX4630" fmla="*/ 418418 w 952345"/>
                  <a:gd name="connsiteY4630" fmla="*/ 45139 h 742078"/>
                  <a:gd name="connsiteX4631" fmla="*/ 419123 w 952345"/>
                  <a:gd name="connsiteY4631" fmla="*/ 45081 h 742078"/>
                  <a:gd name="connsiteX4632" fmla="*/ 419609 w 952345"/>
                  <a:gd name="connsiteY4632" fmla="*/ 45104 h 742078"/>
                  <a:gd name="connsiteX4633" fmla="*/ 419841 w 952345"/>
                  <a:gd name="connsiteY4633" fmla="*/ 44664 h 742078"/>
                  <a:gd name="connsiteX4634" fmla="*/ 421264 w 952345"/>
                  <a:gd name="connsiteY4634" fmla="*/ 43658 h 742078"/>
                  <a:gd name="connsiteX4635" fmla="*/ 421495 w 952345"/>
                  <a:gd name="connsiteY4635" fmla="*/ 43126 h 742078"/>
                  <a:gd name="connsiteX4636" fmla="*/ 421750 w 952345"/>
                  <a:gd name="connsiteY4636" fmla="*/ 42709 h 742078"/>
                  <a:gd name="connsiteX4637" fmla="*/ 422444 w 952345"/>
                  <a:gd name="connsiteY4637" fmla="*/ 42015 h 742078"/>
                  <a:gd name="connsiteX4638" fmla="*/ 422907 w 952345"/>
                  <a:gd name="connsiteY4638" fmla="*/ 41749 h 742078"/>
                  <a:gd name="connsiteX4639" fmla="*/ 423045 w 952345"/>
                  <a:gd name="connsiteY4639" fmla="*/ 41679 h 742078"/>
                  <a:gd name="connsiteX4640" fmla="*/ 423890 w 952345"/>
                  <a:gd name="connsiteY4640" fmla="*/ 40337 h 742078"/>
                  <a:gd name="connsiteX4641" fmla="*/ 424330 w 952345"/>
                  <a:gd name="connsiteY4641" fmla="*/ 40025 h 742078"/>
                  <a:gd name="connsiteX4642" fmla="*/ 424688 w 952345"/>
                  <a:gd name="connsiteY4642" fmla="*/ 39828 h 742078"/>
                  <a:gd name="connsiteX4643" fmla="*/ 425151 w 952345"/>
                  <a:gd name="connsiteY4643" fmla="*/ 39632 h 742078"/>
                  <a:gd name="connsiteX4644" fmla="*/ 425915 w 952345"/>
                  <a:gd name="connsiteY4644" fmla="*/ 39470 h 742078"/>
                  <a:gd name="connsiteX4645" fmla="*/ 426158 w 952345"/>
                  <a:gd name="connsiteY4645" fmla="*/ 39470 h 742078"/>
                  <a:gd name="connsiteX4646" fmla="*/ 426401 w 952345"/>
                  <a:gd name="connsiteY4646" fmla="*/ 39400 h 742078"/>
                  <a:gd name="connsiteX4647" fmla="*/ 427407 w 952345"/>
                  <a:gd name="connsiteY4647" fmla="*/ 39342 h 742078"/>
                  <a:gd name="connsiteX4648" fmla="*/ 427407 w 952345"/>
                  <a:gd name="connsiteY4648" fmla="*/ 39354 h 742078"/>
                  <a:gd name="connsiteX4649" fmla="*/ 427858 w 952345"/>
                  <a:gd name="connsiteY4649" fmla="*/ 38417 h 742078"/>
                  <a:gd name="connsiteX4650" fmla="*/ 428310 w 952345"/>
                  <a:gd name="connsiteY4650" fmla="*/ 37746 h 742078"/>
                  <a:gd name="connsiteX4651" fmla="*/ 428726 w 952345"/>
                  <a:gd name="connsiteY4651" fmla="*/ 37306 h 742078"/>
                  <a:gd name="connsiteX4652" fmla="*/ 429154 w 952345"/>
                  <a:gd name="connsiteY4652" fmla="*/ 36982 h 742078"/>
                  <a:gd name="connsiteX4653" fmla="*/ 430265 w 952345"/>
                  <a:gd name="connsiteY4653" fmla="*/ 36566 h 742078"/>
                  <a:gd name="connsiteX4654" fmla="*/ 430786 w 952345"/>
                  <a:gd name="connsiteY4654" fmla="*/ 36542 h 742078"/>
                  <a:gd name="connsiteX4655" fmla="*/ 431815 w 952345"/>
                  <a:gd name="connsiteY4655" fmla="*/ 36774 h 742078"/>
                  <a:gd name="connsiteX4656" fmla="*/ 432266 w 952345"/>
                  <a:gd name="connsiteY4656" fmla="*/ 37017 h 742078"/>
                  <a:gd name="connsiteX4657" fmla="*/ 432556 w 952345"/>
                  <a:gd name="connsiteY4657" fmla="*/ 37202 h 742078"/>
                  <a:gd name="connsiteX4658" fmla="*/ 432741 w 952345"/>
                  <a:gd name="connsiteY4658" fmla="*/ 37098 h 742078"/>
                  <a:gd name="connsiteX4659" fmla="*/ 432799 w 952345"/>
                  <a:gd name="connsiteY4659" fmla="*/ 36866 h 742078"/>
                  <a:gd name="connsiteX4660" fmla="*/ 433412 w 952345"/>
                  <a:gd name="connsiteY4660" fmla="*/ 35860 h 742078"/>
                  <a:gd name="connsiteX4661" fmla="*/ 433817 w 952345"/>
                  <a:gd name="connsiteY4661" fmla="*/ 35513 h 742078"/>
                  <a:gd name="connsiteX4662" fmla="*/ 434523 w 952345"/>
                  <a:gd name="connsiteY4662" fmla="*/ 35027 h 742078"/>
                  <a:gd name="connsiteX4663" fmla="*/ 434974 w 952345"/>
                  <a:gd name="connsiteY4663" fmla="*/ 34795 h 742078"/>
                  <a:gd name="connsiteX4664" fmla="*/ 435425 w 952345"/>
                  <a:gd name="connsiteY4664" fmla="*/ 34402 h 742078"/>
                  <a:gd name="connsiteX4665" fmla="*/ 435865 w 952345"/>
                  <a:gd name="connsiteY4665" fmla="*/ 34136 h 742078"/>
                  <a:gd name="connsiteX4666" fmla="*/ 436270 w 952345"/>
                  <a:gd name="connsiteY4666" fmla="*/ 33893 h 742078"/>
                  <a:gd name="connsiteX4667" fmla="*/ 436501 w 952345"/>
                  <a:gd name="connsiteY4667" fmla="*/ 33719 h 742078"/>
                  <a:gd name="connsiteX4668" fmla="*/ 436767 w 952345"/>
                  <a:gd name="connsiteY4668" fmla="*/ 33465 h 742078"/>
                  <a:gd name="connsiteX4669" fmla="*/ 437311 w 952345"/>
                  <a:gd name="connsiteY4669" fmla="*/ 33060 h 742078"/>
                  <a:gd name="connsiteX4670" fmla="*/ 437797 w 952345"/>
                  <a:gd name="connsiteY4670" fmla="*/ 32817 h 742078"/>
                  <a:gd name="connsiteX4671" fmla="*/ 438433 w 952345"/>
                  <a:gd name="connsiteY4671" fmla="*/ 32586 h 742078"/>
                  <a:gd name="connsiteX4672" fmla="*/ 438491 w 952345"/>
                  <a:gd name="connsiteY4672" fmla="*/ 32574 h 742078"/>
                  <a:gd name="connsiteX4673" fmla="*/ 438572 w 952345"/>
                  <a:gd name="connsiteY4673" fmla="*/ 32481 h 742078"/>
                  <a:gd name="connsiteX4674" fmla="*/ 438896 w 952345"/>
                  <a:gd name="connsiteY4674" fmla="*/ 32204 h 742078"/>
                  <a:gd name="connsiteX4675" fmla="*/ 439336 w 952345"/>
                  <a:gd name="connsiteY4675" fmla="*/ 31915 h 742078"/>
                  <a:gd name="connsiteX4676" fmla="*/ 439949 w 952345"/>
                  <a:gd name="connsiteY4676" fmla="*/ 31556 h 742078"/>
                  <a:gd name="connsiteX4677" fmla="*/ 439879 w 952345"/>
                  <a:gd name="connsiteY4677" fmla="*/ 31614 h 742078"/>
                  <a:gd name="connsiteX4678" fmla="*/ 440897 w 952345"/>
                  <a:gd name="connsiteY4678" fmla="*/ 31012 h 742078"/>
                  <a:gd name="connsiteX4679" fmla="*/ 441337 w 952345"/>
                  <a:gd name="connsiteY4679" fmla="*/ 30839 h 742078"/>
                  <a:gd name="connsiteX4680" fmla="*/ 441835 w 952345"/>
                  <a:gd name="connsiteY4680" fmla="*/ 30700 h 742078"/>
                  <a:gd name="connsiteX4681" fmla="*/ 442540 w 952345"/>
                  <a:gd name="connsiteY4681" fmla="*/ 30630 h 742078"/>
                  <a:gd name="connsiteX4682" fmla="*/ 443073 w 952345"/>
                  <a:gd name="connsiteY4682" fmla="*/ 30688 h 742078"/>
                  <a:gd name="connsiteX4683" fmla="*/ 444461 w 952345"/>
                  <a:gd name="connsiteY4683" fmla="*/ 31452 h 742078"/>
                  <a:gd name="connsiteX4684" fmla="*/ 444785 w 952345"/>
                  <a:gd name="connsiteY4684" fmla="*/ 31868 h 742078"/>
                  <a:gd name="connsiteX4685" fmla="*/ 444808 w 952345"/>
                  <a:gd name="connsiteY4685" fmla="*/ 31891 h 742078"/>
                  <a:gd name="connsiteX4686" fmla="*/ 444843 w 952345"/>
                  <a:gd name="connsiteY4686" fmla="*/ 31880 h 742078"/>
                  <a:gd name="connsiteX4687" fmla="*/ 445641 w 952345"/>
                  <a:gd name="connsiteY4687" fmla="*/ 31787 h 742078"/>
                  <a:gd name="connsiteX4688" fmla="*/ 446821 w 952345"/>
                  <a:gd name="connsiteY4688" fmla="*/ 31926 h 742078"/>
                  <a:gd name="connsiteX4689" fmla="*/ 446856 w 952345"/>
                  <a:gd name="connsiteY4689" fmla="*/ 31938 h 742078"/>
                  <a:gd name="connsiteX4690" fmla="*/ 447469 w 952345"/>
                  <a:gd name="connsiteY4690" fmla="*/ 31047 h 742078"/>
                  <a:gd name="connsiteX4691" fmla="*/ 447874 w 952345"/>
                  <a:gd name="connsiteY4691" fmla="*/ 30711 h 742078"/>
                  <a:gd name="connsiteX4692" fmla="*/ 448441 w 952345"/>
                  <a:gd name="connsiteY4692" fmla="*/ 30387 h 742078"/>
                  <a:gd name="connsiteX4693" fmla="*/ 448904 w 952345"/>
                  <a:gd name="connsiteY4693" fmla="*/ 30202 h 742078"/>
                  <a:gd name="connsiteX4694" fmla="*/ 449077 w 952345"/>
                  <a:gd name="connsiteY4694" fmla="*/ 30144 h 742078"/>
                  <a:gd name="connsiteX4695" fmla="*/ 449112 w 952345"/>
                  <a:gd name="connsiteY4695" fmla="*/ 29890 h 742078"/>
                  <a:gd name="connsiteX4696" fmla="*/ 449378 w 952345"/>
                  <a:gd name="connsiteY4696" fmla="*/ 28802 h 742078"/>
                  <a:gd name="connsiteX4697" fmla="*/ 449528 w 952345"/>
                  <a:gd name="connsiteY4697" fmla="*/ 28397 h 742078"/>
                  <a:gd name="connsiteX4698" fmla="*/ 449956 w 952345"/>
                  <a:gd name="connsiteY4698" fmla="*/ 27541 h 742078"/>
                  <a:gd name="connsiteX4699" fmla="*/ 450280 w 952345"/>
                  <a:gd name="connsiteY4699" fmla="*/ 26616 h 742078"/>
                  <a:gd name="connsiteX4700" fmla="*/ 450975 w 952345"/>
                  <a:gd name="connsiteY4700" fmla="*/ 25702 h 742078"/>
                  <a:gd name="connsiteX4701" fmla="*/ 451414 w 952345"/>
                  <a:gd name="connsiteY4701" fmla="*/ 25389 h 742078"/>
                  <a:gd name="connsiteX4702" fmla="*/ 452132 w 952345"/>
                  <a:gd name="connsiteY4702" fmla="*/ 24984 h 742078"/>
                  <a:gd name="connsiteX4703" fmla="*/ 452965 w 952345"/>
                  <a:gd name="connsiteY4703" fmla="*/ 24695 h 742078"/>
                  <a:gd name="connsiteX4704" fmla="*/ 454284 w 952345"/>
                  <a:gd name="connsiteY4704" fmla="*/ 24730 h 742078"/>
                  <a:gd name="connsiteX4705" fmla="*/ 454746 w 952345"/>
                  <a:gd name="connsiteY4705" fmla="*/ 24915 h 742078"/>
                  <a:gd name="connsiteX4706" fmla="*/ 455348 w 952345"/>
                  <a:gd name="connsiteY4706" fmla="*/ 25274 h 742078"/>
                  <a:gd name="connsiteX4707" fmla="*/ 455741 w 952345"/>
                  <a:gd name="connsiteY4707" fmla="*/ 25621 h 742078"/>
                  <a:gd name="connsiteX4708" fmla="*/ 456227 w 952345"/>
                  <a:gd name="connsiteY4708" fmla="*/ 26234 h 742078"/>
                  <a:gd name="connsiteX4709" fmla="*/ 456366 w 952345"/>
                  <a:gd name="connsiteY4709" fmla="*/ 26511 h 742078"/>
                  <a:gd name="connsiteX4710" fmla="*/ 456551 w 952345"/>
                  <a:gd name="connsiteY4710" fmla="*/ 26511 h 742078"/>
                  <a:gd name="connsiteX4711" fmla="*/ 457465 w 952345"/>
                  <a:gd name="connsiteY4711" fmla="*/ 26326 h 742078"/>
                  <a:gd name="connsiteX4712" fmla="*/ 457662 w 952345"/>
                  <a:gd name="connsiteY4712" fmla="*/ 26303 h 742078"/>
                  <a:gd name="connsiteX4713" fmla="*/ 457824 w 952345"/>
                  <a:gd name="connsiteY4713" fmla="*/ 25933 h 742078"/>
                  <a:gd name="connsiteX4714" fmla="*/ 458078 w 952345"/>
                  <a:gd name="connsiteY4714" fmla="*/ 25517 h 742078"/>
                  <a:gd name="connsiteX4715" fmla="*/ 458425 w 952345"/>
                  <a:gd name="connsiteY4715" fmla="*/ 25088 h 742078"/>
                  <a:gd name="connsiteX4716" fmla="*/ 458784 w 952345"/>
                  <a:gd name="connsiteY4716" fmla="*/ 24753 h 742078"/>
                  <a:gd name="connsiteX4717" fmla="*/ 459525 w 952345"/>
                  <a:gd name="connsiteY4717" fmla="*/ 24232 h 742078"/>
                  <a:gd name="connsiteX4718" fmla="*/ 459594 w 952345"/>
                  <a:gd name="connsiteY4718" fmla="*/ 24209 h 742078"/>
                  <a:gd name="connsiteX4719" fmla="*/ 460103 w 952345"/>
                  <a:gd name="connsiteY4719" fmla="*/ 22775 h 742078"/>
                  <a:gd name="connsiteX4720" fmla="*/ 460172 w 952345"/>
                  <a:gd name="connsiteY4720" fmla="*/ 22694 h 742078"/>
                  <a:gd name="connsiteX4721" fmla="*/ 460161 w 952345"/>
                  <a:gd name="connsiteY4721" fmla="*/ 22670 h 742078"/>
                  <a:gd name="connsiteX4722" fmla="*/ 459999 w 952345"/>
                  <a:gd name="connsiteY4722" fmla="*/ 22335 h 742078"/>
                  <a:gd name="connsiteX4723" fmla="*/ 459791 w 952345"/>
                  <a:gd name="connsiteY4723" fmla="*/ 22011 h 742078"/>
                  <a:gd name="connsiteX4724" fmla="*/ 459501 w 952345"/>
                  <a:gd name="connsiteY4724" fmla="*/ 21340 h 742078"/>
                  <a:gd name="connsiteX4725" fmla="*/ 459397 w 952345"/>
                  <a:gd name="connsiteY4725" fmla="*/ 20831 h 742078"/>
                  <a:gd name="connsiteX4726" fmla="*/ 459420 w 952345"/>
                  <a:gd name="connsiteY4726" fmla="*/ 19813 h 742078"/>
                  <a:gd name="connsiteX4727" fmla="*/ 459571 w 952345"/>
                  <a:gd name="connsiteY4727" fmla="*/ 19362 h 742078"/>
                  <a:gd name="connsiteX4728" fmla="*/ 460334 w 952345"/>
                  <a:gd name="connsiteY4728" fmla="*/ 18297 h 742078"/>
                  <a:gd name="connsiteX4729" fmla="*/ 460508 w 952345"/>
                  <a:gd name="connsiteY4729" fmla="*/ 18181 h 742078"/>
                  <a:gd name="connsiteX4730" fmla="*/ 460624 w 952345"/>
                  <a:gd name="connsiteY4730" fmla="*/ 18019 h 742078"/>
                  <a:gd name="connsiteX4731" fmla="*/ 460936 w 952345"/>
                  <a:gd name="connsiteY4731" fmla="*/ 17580 h 742078"/>
                  <a:gd name="connsiteX4732" fmla="*/ 461468 w 952345"/>
                  <a:gd name="connsiteY4732" fmla="*/ 17082 h 742078"/>
                  <a:gd name="connsiteX4733" fmla="*/ 461908 w 952345"/>
                  <a:gd name="connsiteY4733" fmla="*/ 16793 h 742078"/>
                  <a:gd name="connsiteX4734" fmla="*/ 462498 w 952345"/>
                  <a:gd name="connsiteY4734" fmla="*/ 16469 h 742078"/>
                  <a:gd name="connsiteX4735" fmla="*/ 463215 w 952345"/>
                  <a:gd name="connsiteY4735" fmla="*/ 16145 h 742078"/>
                  <a:gd name="connsiteX4736" fmla="*/ 463215 w 952345"/>
                  <a:gd name="connsiteY4736" fmla="*/ 15948 h 742078"/>
                  <a:gd name="connsiteX4737" fmla="*/ 463296 w 952345"/>
                  <a:gd name="connsiteY4737" fmla="*/ 15370 h 742078"/>
                  <a:gd name="connsiteX4738" fmla="*/ 463435 w 952345"/>
                  <a:gd name="connsiteY4738" fmla="*/ 14907 h 742078"/>
                  <a:gd name="connsiteX4739" fmla="*/ 463748 w 952345"/>
                  <a:gd name="connsiteY4739" fmla="*/ 14282 h 742078"/>
                  <a:gd name="connsiteX4740" fmla="*/ 463574 w 952345"/>
                  <a:gd name="connsiteY4740" fmla="*/ 13565 h 742078"/>
                  <a:gd name="connsiteX4741" fmla="*/ 463597 w 952345"/>
                  <a:gd name="connsiteY4741" fmla="*/ 12639 h 742078"/>
                  <a:gd name="connsiteX4742" fmla="*/ 463748 w 952345"/>
                  <a:gd name="connsiteY4742" fmla="*/ 12119 h 742078"/>
                  <a:gd name="connsiteX4743" fmla="*/ 464419 w 952345"/>
                  <a:gd name="connsiteY4743" fmla="*/ 11089 h 742078"/>
                  <a:gd name="connsiteX4744" fmla="*/ 464488 w 952345"/>
                  <a:gd name="connsiteY4744" fmla="*/ 10164 h 742078"/>
                  <a:gd name="connsiteX4745" fmla="*/ 464650 w 952345"/>
                  <a:gd name="connsiteY4745" fmla="*/ 9643 h 742078"/>
                  <a:gd name="connsiteX4746" fmla="*/ 465344 w 952345"/>
                  <a:gd name="connsiteY4746" fmla="*/ 8648 h 742078"/>
                  <a:gd name="connsiteX4747" fmla="*/ 465344 w 952345"/>
                  <a:gd name="connsiteY4747" fmla="*/ 8532 h 742078"/>
                  <a:gd name="connsiteX4748" fmla="*/ 465414 w 952345"/>
                  <a:gd name="connsiteY4748" fmla="*/ 7711 h 742078"/>
                  <a:gd name="connsiteX4749" fmla="*/ 465518 w 952345"/>
                  <a:gd name="connsiteY4749" fmla="*/ 7260 h 742078"/>
                  <a:gd name="connsiteX4750" fmla="*/ 465691 w 952345"/>
                  <a:gd name="connsiteY4750" fmla="*/ 6762 h 742078"/>
                  <a:gd name="connsiteX4751" fmla="*/ 465795 w 952345"/>
                  <a:gd name="connsiteY4751" fmla="*/ 6531 h 742078"/>
                  <a:gd name="connsiteX4752" fmla="*/ 465518 w 952345"/>
                  <a:gd name="connsiteY4752" fmla="*/ 5663 h 742078"/>
                  <a:gd name="connsiteX4753" fmla="*/ 465483 w 952345"/>
                  <a:gd name="connsiteY4753" fmla="*/ 5154 h 742078"/>
                  <a:gd name="connsiteX4754" fmla="*/ 465680 w 952345"/>
                  <a:gd name="connsiteY4754" fmla="*/ 4113 h 742078"/>
                  <a:gd name="connsiteX4755" fmla="*/ 465876 w 952345"/>
                  <a:gd name="connsiteY4755" fmla="*/ 3696 h 742078"/>
                  <a:gd name="connsiteX4756" fmla="*/ 467068 w 952345"/>
                  <a:gd name="connsiteY4756" fmla="*/ 2666 h 742078"/>
                  <a:gd name="connsiteX4757" fmla="*/ 467577 w 952345"/>
                  <a:gd name="connsiteY4757" fmla="*/ 2504 h 742078"/>
                  <a:gd name="connsiteX4758" fmla="*/ 468503 w 952345"/>
                  <a:gd name="connsiteY4758" fmla="*/ 2423 h 742078"/>
                  <a:gd name="connsiteX4759" fmla="*/ 469000 w 952345"/>
                  <a:gd name="connsiteY4759" fmla="*/ 2504 h 742078"/>
                  <a:gd name="connsiteX4760" fmla="*/ 469451 w 952345"/>
                  <a:gd name="connsiteY4760" fmla="*/ 2574 h 742078"/>
                  <a:gd name="connsiteX4761" fmla="*/ 469879 w 952345"/>
                  <a:gd name="connsiteY4761" fmla="*/ 2597 h 742078"/>
                  <a:gd name="connsiteX4762" fmla="*/ 470065 w 952345"/>
                  <a:gd name="connsiteY4762" fmla="*/ 2609 h 742078"/>
                  <a:gd name="connsiteX4763" fmla="*/ 470770 w 952345"/>
                  <a:gd name="connsiteY4763" fmla="*/ 2400 h 742078"/>
                  <a:gd name="connsiteX4764" fmla="*/ 471441 w 952345"/>
                  <a:gd name="connsiteY4764" fmla="*/ 2250 h 742078"/>
                  <a:gd name="connsiteX4765" fmla="*/ 472193 w 952345"/>
                  <a:gd name="connsiteY4765" fmla="*/ 2169 h 742078"/>
                  <a:gd name="connsiteX4766" fmla="*/ 473038 w 952345"/>
                  <a:gd name="connsiteY4766" fmla="*/ 2180 h 742078"/>
                  <a:gd name="connsiteX4767" fmla="*/ 473292 w 952345"/>
                  <a:gd name="connsiteY4767" fmla="*/ 2204 h 742078"/>
                  <a:gd name="connsiteX4768" fmla="*/ 473454 w 952345"/>
                  <a:gd name="connsiteY4768" fmla="*/ 2111 h 742078"/>
                  <a:gd name="connsiteX4769" fmla="*/ 473848 w 952345"/>
                  <a:gd name="connsiteY4769" fmla="*/ 1949 h 742078"/>
                  <a:gd name="connsiteX4770" fmla="*/ 475988 w 952345"/>
                  <a:gd name="connsiteY4770" fmla="*/ 1336 h 742078"/>
                  <a:gd name="connsiteX4771" fmla="*/ 477041 w 952345"/>
                  <a:gd name="connsiteY4771" fmla="*/ 1336 h 742078"/>
                  <a:gd name="connsiteX4772" fmla="*/ 477215 w 952345"/>
                  <a:gd name="connsiteY4772" fmla="*/ 1394 h 742078"/>
                  <a:gd name="connsiteX4773" fmla="*/ 477550 w 952345"/>
                  <a:gd name="connsiteY4773" fmla="*/ 1301 h 742078"/>
                  <a:gd name="connsiteX4774" fmla="*/ 478372 w 952345"/>
                  <a:gd name="connsiteY4774" fmla="*/ 1197 h 742078"/>
                  <a:gd name="connsiteX4775" fmla="*/ 479147 w 952345"/>
                  <a:gd name="connsiteY4775" fmla="*/ 1278 h 742078"/>
                  <a:gd name="connsiteX4776" fmla="*/ 479494 w 952345"/>
                  <a:gd name="connsiteY4776" fmla="*/ 1371 h 742078"/>
                  <a:gd name="connsiteX4777" fmla="*/ 479818 w 952345"/>
                  <a:gd name="connsiteY4777" fmla="*/ 1405 h 742078"/>
                  <a:gd name="connsiteX4778" fmla="*/ 480257 w 952345"/>
                  <a:gd name="connsiteY4778" fmla="*/ 1440 h 742078"/>
                  <a:gd name="connsiteX4779" fmla="*/ 480628 w 952345"/>
                  <a:gd name="connsiteY4779" fmla="*/ 1440 h 742078"/>
                  <a:gd name="connsiteX4780" fmla="*/ 480894 w 952345"/>
                  <a:gd name="connsiteY4780" fmla="*/ 1428 h 742078"/>
                  <a:gd name="connsiteX4781" fmla="*/ 482016 w 952345"/>
                  <a:gd name="connsiteY4781" fmla="*/ 1151 h 742078"/>
                  <a:gd name="connsiteX4782" fmla="*/ 482525 w 952345"/>
                  <a:gd name="connsiteY4782" fmla="*/ 1081 h 742078"/>
                  <a:gd name="connsiteX4783" fmla="*/ 482641 w 952345"/>
                  <a:gd name="connsiteY4783" fmla="*/ 1070 h 742078"/>
                  <a:gd name="connsiteX4784" fmla="*/ 482745 w 952345"/>
                  <a:gd name="connsiteY4784" fmla="*/ 1000 h 742078"/>
                  <a:gd name="connsiteX4785" fmla="*/ 483613 w 952345"/>
                  <a:gd name="connsiteY4785" fmla="*/ 723 h 742078"/>
                  <a:gd name="connsiteX4786" fmla="*/ 484099 w 952345"/>
                  <a:gd name="connsiteY4786" fmla="*/ 688 h 742078"/>
                  <a:gd name="connsiteX4787" fmla="*/ 484932 w 952345"/>
                  <a:gd name="connsiteY4787" fmla="*/ 792 h 742078"/>
                  <a:gd name="connsiteX4788" fmla="*/ 485857 w 952345"/>
                  <a:gd name="connsiteY4788" fmla="*/ 1139 h 742078"/>
                  <a:gd name="connsiteX4789" fmla="*/ 486204 w 952345"/>
                  <a:gd name="connsiteY4789" fmla="*/ 1220 h 742078"/>
                  <a:gd name="connsiteX4790" fmla="*/ 486725 w 952345"/>
                  <a:gd name="connsiteY4790" fmla="*/ 1324 h 742078"/>
                  <a:gd name="connsiteX4791" fmla="*/ 487141 w 952345"/>
                  <a:gd name="connsiteY4791" fmla="*/ 1463 h 742078"/>
                  <a:gd name="connsiteX4792" fmla="*/ 487338 w 952345"/>
                  <a:gd name="connsiteY4792" fmla="*/ 1556 h 742078"/>
                  <a:gd name="connsiteX4793" fmla="*/ 487431 w 952345"/>
                  <a:gd name="connsiteY4793" fmla="*/ 1567 h 742078"/>
                  <a:gd name="connsiteX4794" fmla="*/ 487616 w 952345"/>
                  <a:gd name="connsiteY4794" fmla="*/ 1567 h 742078"/>
                  <a:gd name="connsiteX4795" fmla="*/ 487685 w 952345"/>
                  <a:gd name="connsiteY4795" fmla="*/ 1509 h 742078"/>
                  <a:gd name="connsiteX4796" fmla="*/ 488206 w 952345"/>
                  <a:gd name="connsiteY4796" fmla="*/ 1255 h 742078"/>
                  <a:gd name="connsiteX4797" fmla="*/ 488703 w 952345"/>
                  <a:gd name="connsiteY4797" fmla="*/ 1093 h 742078"/>
                  <a:gd name="connsiteX4798" fmla="*/ 489131 w 952345"/>
                  <a:gd name="connsiteY4798" fmla="*/ 1000 h 742078"/>
                  <a:gd name="connsiteX4799" fmla="*/ 489664 w 952345"/>
                  <a:gd name="connsiteY4799" fmla="*/ 943 h 742078"/>
                  <a:gd name="connsiteX4800" fmla="*/ 490323 w 952345"/>
                  <a:gd name="connsiteY4800" fmla="*/ 954 h 742078"/>
                  <a:gd name="connsiteX4801" fmla="*/ 490636 w 952345"/>
                  <a:gd name="connsiteY4801" fmla="*/ 931 h 742078"/>
                  <a:gd name="connsiteX4802" fmla="*/ 490809 w 952345"/>
                  <a:gd name="connsiteY4802" fmla="*/ 896 h 742078"/>
                  <a:gd name="connsiteX4803" fmla="*/ 491006 w 952345"/>
                  <a:gd name="connsiteY4803" fmla="*/ 804 h 742078"/>
                  <a:gd name="connsiteX4804" fmla="*/ 492891 w 952345"/>
                  <a:gd name="connsiteY4804" fmla="*/ 4043 h 742078"/>
                  <a:gd name="connsiteX4805" fmla="*/ 492613 w 952345"/>
                  <a:gd name="connsiteY4805" fmla="*/ 4217 h 742078"/>
                  <a:gd name="connsiteX4806" fmla="*/ 491930 w 952345"/>
                  <a:gd name="connsiteY4806" fmla="*/ 4541 h 742078"/>
                  <a:gd name="connsiteX4807" fmla="*/ 491525 w 952345"/>
                  <a:gd name="connsiteY4807" fmla="*/ 4680 h 742078"/>
                  <a:gd name="connsiteX4808" fmla="*/ 491005 w 952345"/>
                  <a:gd name="connsiteY4808" fmla="*/ 4796 h 742078"/>
                  <a:gd name="connsiteX4809" fmla="*/ 490218 w 952345"/>
                  <a:gd name="connsiteY4809" fmla="*/ 4877 h 742078"/>
                  <a:gd name="connsiteX4810" fmla="*/ 489593 w 952345"/>
                  <a:gd name="connsiteY4810" fmla="*/ 4865 h 742078"/>
                  <a:gd name="connsiteX4811" fmla="*/ 489397 w 952345"/>
                  <a:gd name="connsiteY4811" fmla="*/ 4888 h 742078"/>
                  <a:gd name="connsiteX4812" fmla="*/ 489385 w 952345"/>
                  <a:gd name="connsiteY4812" fmla="*/ 4888 h 742078"/>
                  <a:gd name="connsiteX4813" fmla="*/ 489188 w 952345"/>
                  <a:gd name="connsiteY4813" fmla="*/ 5038 h 742078"/>
                  <a:gd name="connsiteX4814" fmla="*/ 488413 w 952345"/>
                  <a:gd name="connsiteY4814" fmla="*/ 5362 h 742078"/>
                  <a:gd name="connsiteX4815" fmla="*/ 487881 w 952345"/>
                  <a:gd name="connsiteY4815" fmla="*/ 5455 h 742078"/>
                  <a:gd name="connsiteX4816" fmla="*/ 487025 w 952345"/>
                  <a:gd name="connsiteY4816" fmla="*/ 5490 h 742078"/>
                  <a:gd name="connsiteX4817" fmla="*/ 486226 w 952345"/>
                  <a:gd name="connsiteY4817" fmla="*/ 5409 h 742078"/>
                  <a:gd name="connsiteX4818" fmla="*/ 485625 w 952345"/>
                  <a:gd name="connsiteY4818" fmla="*/ 5247 h 742078"/>
                  <a:gd name="connsiteX4819" fmla="*/ 485336 w 952345"/>
                  <a:gd name="connsiteY4819" fmla="*/ 5108 h 742078"/>
                  <a:gd name="connsiteX4820" fmla="*/ 484491 w 952345"/>
                  <a:gd name="connsiteY4820" fmla="*/ 4923 h 742078"/>
                  <a:gd name="connsiteX4821" fmla="*/ 483889 w 952345"/>
                  <a:gd name="connsiteY4821" fmla="*/ 4691 h 742078"/>
                  <a:gd name="connsiteX4822" fmla="*/ 483265 w 952345"/>
                  <a:gd name="connsiteY4822" fmla="*/ 4888 h 742078"/>
                  <a:gd name="connsiteX4823" fmla="*/ 482316 w 952345"/>
                  <a:gd name="connsiteY4823" fmla="*/ 5004 h 742078"/>
                  <a:gd name="connsiteX4824" fmla="*/ 481923 w 952345"/>
                  <a:gd name="connsiteY4824" fmla="*/ 5096 h 742078"/>
                  <a:gd name="connsiteX4825" fmla="*/ 481413 w 952345"/>
                  <a:gd name="connsiteY4825" fmla="*/ 5247 h 742078"/>
                  <a:gd name="connsiteX4826" fmla="*/ 480534 w 952345"/>
                  <a:gd name="connsiteY4826" fmla="*/ 5351 h 742078"/>
                  <a:gd name="connsiteX4827" fmla="*/ 479759 w 952345"/>
                  <a:gd name="connsiteY4827" fmla="*/ 5339 h 742078"/>
                  <a:gd name="connsiteX4828" fmla="*/ 478510 w 952345"/>
                  <a:gd name="connsiteY4828" fmla="*/ 5235 h 742078"/>
                  <a:gd name="connsiteX4829" fmla="*/ 478081 w 952345"/>
                  <a:gd name="connsiteY4829" fmla="*/ 5119 h 742078"/>
                  <a:gd name="connsiteX4830" fmla="*/ 477723 w 952345"/>
                  <a:gd name="connsiteY4830" fmla="*/ 5224 h 742078"/>
                  <a:gd name="connsiteX4831" fmla="*/ 476832 w 952345"/>
                  <a:gd name="connsiteY4831" fmla="*/ 5316 h 742078"/>
                  <a:gd name="connsiteX4832" fmla="*/ 476149 w 952345"/>
                  <a:gd name="connsiteY4832" fmla="*/ 5247 h 742078"/>
                  <a:gd name="connsiteX4833" fmla="*/ 475721 w 952345"/>
                  <a:gd name="connsiteY4833" fmla="*/ 5362 h 742078"/>
                  <a:gd name="connsiteX4834" fmla="*/ 474900 w 952345"/>
                  <a:gd name="connsiteY4834" fmla="*/ 5617 h 742078"/>
                  <a:gd name="connsiteX4835" fmla="*/ 474611 w 952345"/>
                  <a:gd name="connsiteY4835" fmla="*/ 5779 h 742078"/>
                  <a:gd name="connsiteX4836" fmla="*/ 474101 w 952345"/>
                  <a:gd name="connsiteY4836" fmla="*/ 5976 h 742078"/>
                  <a:gd name="connsiteX4837" fmla="*/ 473604 w 952345"/>
                  <a:gd name="connsiteY4837" fmla="*/ 6091 h 742078"/>
                  <a:gd name="connsiteX4838" fmla="*/ 472898 w 952345"/>
                  <a:gd name="connsiteY4838" fmla="*/ 6126 h 742078"/>
                  <a:gd name="connsiteX4839" fmla="*/ 472435 w 952345"/>
                  <a:gd name="connsiteY4839" fmla="*/ 6057 h 742078"/>
                  <a:gd name="connsiteX4840" fmla="*/ 472123 w 952345"/>
                  <a:gd name="connsiteY4840" fmla="*/ 6045 h 742078"/>
                  <a:gd name="connsiteX4841" fmla="*/ 471857 w 952345"/>
                  <a:gd name="connsiteY4841" fmla="*/ 6068 h 742078"/>
                  <a:gd name="connsiteX4842" fmla="*/ 471521 w 952345"/>
                  <a:gd name="connsiteY4842" fmla="*/ 6149 h 742078"/>
                  <a:gd name="connsiteX4843" fmla="*/ 470561 w 952345"/>
                  <a:gd name="connsiteY4843" fmla="*/ 6427 h 742078"/>
                  <a:gd name="connsiteX4844" fmla="*/ 469902 w 952345"/>
                  <a:gd name="connsiteY4844" fmla="*/ 6508 h 742078"/>
                  <a:gd name="connsiteX4845" fmla="*/ 469624 w 952345"/>
                  <a:gd name="connsiteY4845" fmla="*/ 6496 h 742078"/>
                  <a:gd name="connsiteX4846" fmla="*/ 469566 w 952345"/>
                  <a:gd name="connsiteY4846" fmla="*/ 6832 h 742078"/>
                  <a:gd name="connsiteX4847" fmla="*/ 469450 w 952345"/>
                  <a:gd name="connsiteY4847" fmla="*/ 7318 h 742078"/>
                  <a:gd name="connsiteX4848" fmla="*/ 469300 w 952345"/>
                  <a:gd name="connsiteY4848" fmla="*/ 7723 h 742078"/>
                  <a:gd name="connsiteX4849" fmla="*/ 469115 w 952345"/>
                  <a:gd name="connsiteY4849" fmla="*/ 8093 h 742078"/>
                  <a:gd name="connsiteX4850" fmla="*/ 469046 w 952345"/>
                  <a:gd name="connsiteY4850" fmla="*/ 8266 h 742078"/>
                  <a:gd name="connsiteX4851" fmla="*/ 469034 w 952345"/>
                  <a:gd name="connsiteY4851" fmla="*/ 8428 h 742078"/>
                  <a:gd name="connsiteX4852" fmla="*/ 469046 w 952345"/>
                  <a:gd name="connsiteY4852" fmla="*/ 8822 h 742078"/>
                  <a:gd name="connsiteX4853" fmla="*/ 469011 w 952345"/>
                  <a:gd name="connsiteY4853" fmla="*/ 9261 h 742078"/>
                  <a:gd name="connsiteX4854" fmla="*/ 468907 w 952345"/>
                  <a:gd name="connsiteY4854" fmla="*/ 9782 h 742078"/>
                  <a:gd name="connsiteX4855" fmla="*/ 468698 w 952345"/>
                  <a:gd name="connsiteY4855" fmla="*/ 10372 h 742078"/>
                  <a:gd name="connsiteX4856" fmla="*/ 468467 w 952345"/>
                  <a:gd name="connsiteY4856" fmla="*/ 10800 h 742078"/>
                  <a:gd name="connsiteX4857" fmla="*/ 468398 w 952345"/>
                  <a:gd name="connsiteY4857" fmla="*/ 10916 h 742078"/>
                  <a:gd name="connsiteX4858" fmla="*/ 468571 w 952345"/>
                  <a:gd name="connsiteY4858" fmla="*/ 11332 h 742078"/>
                  <a:gd name="connsiteX4859" fmla="*/ 467541 w 952345"/>
                  <a:gd name="connsiteY4859" fmla="*/ 13901 h 742078"/>
                  <a:gd name="connsiteX4860" fmla="*/ 467599 w 952345"/>
                  <a:gd name="connsiteY4860" fmla="*/ 14132 h 742078"/>
                  <a:gd name="connsiteX4861" fmla="*/ 467484 w 952345"/>
                  <a:gd name="connsiteY4861" fmla="*/ 15359 h 742078"/>
                  <a:gd name="connsiteX4862" fmla="*/ 467298 w 952345"/>
                  <a:gd name="connsiteY4862" fmla="*/ 15787 h 742078"/>
                  <a:gd name="connsiteX4863" fmla="*/ 466940 w 952345"/>
                  <a:gd name="connsiteY4863" fmla="*/ 16330 h 742078"/>
                  <a:gd name="connsiteX4864" fmla="*/ 466905 w 952345"/>
                  <a:gd name="connsiteY4864" fmla="*/ 16759 h 742078"/>
                  <a:gd name="connsiteX4865" fmla="*/ 466801 w 952345"/>
                  <a:gd name="connsiteY4865" fmla="*/ 17279 h 742078"/>
                  <a:gd name="connsiteX4866" fmla="*/ 466489 w 952345"/>
                  <a:gd name="connsiteY4866" fmla="*/ 17985 h 742078"/>
                  <a:gd name="connsiteX4867" fmla="*/ 466199 w 952345"/>
                  <a:gd name="connsiteY4867" fmla="*/ 18413 h 742078"/>
                  <a:gd name="connsiteX4868" fmla="*/ 465621 w 952345"/>
                  <a:gd name="connsiteY4868" fmla="*/ 19049 h 742078"/>
                  <a:gd name="connsiteX4869" fmla="*/ 464938 w 952345"/>
                  <a:gd name="connsiteY4869" fmla="*/ 19512 h 742078"/>
                  <a:gd name="connsiteX4870" fmla="*/ 464487 w 952345"/>
                  <a:gd name="connsiteY4870" fmla="*/ 19697 h 742078"/>
                  <a:gd name="connsiteX4871" fmla="*/ 464082 w 952345"/>
                  <a:gd name="connsiteY4871" fmla="*/ 19871 h 742078"/>
                  <a:gd name="connsiteX4872" fmla="*/ 463747 w 952345"/>
                  <a:gd name="connsiteY4872" fmla="*/ 20056 h 742078"/>
                  <a:gd name="connsiteX4873" fmla="*/ 463666 w 952345"/>
                  <a:gd name="connsiteY4873" fmla="*/ 20114 h 742078"/>
                  <a:gd name="connsiteX4874" fmla="*/ 463376 w 952345"/>
                  <a:gd name="connsiteY4874" fmla="*/ 20519 h 742078"/>
                  <a:gd name="connsiteX4875" fmla="*/ 463735 w 952345"/>
                  <a:gd name="connsiteY4875" fmla="*/ 21317 h 742078"/>
                  <a:gd name="connsiteX4876" fmla="*/ 463966 w 952345"/>
                  <a:gd name="connsiteY4876" fmla="*/ 21768 h 742078"/>
                  <a:gd name="connsiteX4877" fmla="*/ 464036 w 952345"/>
                  <a:gd name="connsiteY4877" fmla="*/ 23376 h 742078"/>
                  <a:gd name="connsiteX4878" fmla="*/ 463862 w 952345"/>
                  <a:gd name="connsiteY4878" fmla="*/ 23839 h 742078"/>
                  <a:gd name="connsiteX4879" fmla="*/ 463689 w 952345"/>
                  <a:gd name="connsiteY4879" fmla="*/ 24186 h 742078"/>
                  <a:gd name="connsiteX4880" fmla="*/ 463596 w 952345"/>
                  <a:gd name="connsiteY4880" fmla="*/ 25505 h 742078"/>
                  <a:gd name="connsiteX4881" fmla="*/ 463411 w 952345"/>
                  <a:gd name="connsiteY4881" fmla="*/ 25945 h 742078"/>
                  <a:gd name="connsiteX4882" fmla="*/ 462624 w 952345"/>
                  <a:gd name="connsiteY4882" fmla="*/ 26859 h 742078"/>
                  <a:gd name="connsiteX4883" fmla="*/ 461988 w 952345"/>
                  <a:gd name="connsiteY4883" fmla="*/ 27229 h 742078"/>
                  <a:gd name="connsiteX4884" fmla="*/ 461537 w 952345"/>
                  <a:gd name="connsiteY4884" fmla="*/ 27460 h 742078"/>
                  <a:gd name="connsiteX4885" fmla="*/ 461213 w 952345"/>
                  <a:gd name="connsiteY4885" fmla="*/ 27611 h 742078"/>
                  <a:gd name="connsiteX4886" fmla="*/ 461132 w 952345"/>
                  <a:gd name="connsiteY4886" fmla="*/ 27680 h 742078"/>
                  <a:gd name="connsiteX4887" fmla="*/ 461109 w 952345"/>
                  <a:gd name="connsiteY4887" fmla="*/ 27703 h 742078"/>
                  <a:gd name="connsiteX4888" fmla="*/ 461051 w 952345"/>
                  <a:gd name="connsiteY4888" fmla="*/ 27808 h 742078"/>
                  <a:gd name="connsiteX4889" fmla="*/ 460947 w 952345"/>
                  <a:gd name="connsiteY4889" fmla="*/ 28178 h 742078"/>
                  <a:gd name="connsiteX4890" fmla="*/ 460507 w 952345"/>
                  <a:gd name="connsiteY4890" fmla="*/ 28964 h 742078"/>
                  <a:gd name="connsiteX4891" fmla="*/ 460148 w 952345"/>
                  <a:gd name="connsiteY4891" fmla="*/ 29335 h 742078"/>
                  <a:gd name="connsiteX4892" fmla="*/ 458957 w 952345"/>
                  <a:gd name="connsiteY4892" fmla="*/ 29959 h 742078"/>
                  <a:gd name="connsiteX4893" fmla="*/ 458459 w 952345"/>
                  <a:gd name="connsiteY4893" fmla="*/ 30029 h 742078"/>
                  <a:gd name="connsiteX4894" fmla="*/ 458008 w 952345"/>
                  <a:gd name="connsiteY4894" fmla="*/ 30110 h 742078"/>
                  <a:gd name="connsiteX4895" fmla="*/ 456955 w 952345"/>
                  <a:gd name="connsiteY4895" fmla="*/ 30318 h 742078"/>
                  <a:gd name="connsiteX4896" fmla="*/ 456157 w 952345"/>
                  <a:gd name="connsiteY4896" fmla="*/ 30388 h 742078"/>
                  <a:gd name="connsiteX4897" fmla="*/ 455474 w 952345"/>
                  <a:gd name="connsiteY4897" fmla="*/ 30388 h 742078"/>
                  <a:gd name="connsiteX4898" fmla="*/ 454803 w 952345"/>
                  <a:gd name="connsiteY4898" fmla="*/ 30249 h 742078"/>
                  <a:gd name="connsiteX4899" fmla="*/ 454306 w 952345"/>
                  <a:gd name="connsiteY4899" fmla="*/ 30075 h 742078"/>
                  <a:gd name="connsiteX4900" fmla="*/ 453669 w 952345"/>
                  <a:gd name="connsiteY4900" fmla="*/ 29786 h 742078"/>
                  <a:gd name="connsiteX4901" fmla="*/ 453160 w 952345"/>
                  <a:gd name="connsiteY4901" fmla="*/ 29450 h 742078"/>
                  <a:gd name="connsiteX4902" fmla="*/ 452975 w 952345"/>
                  <a:gd name="connsiteY4902" fmla="*/ 29821 h 742078"/>
                  <a:gd name="connsiteX4903" fmla="*/ 452906 w 952345"/>
                  <a:gd name="connsiteY4903" fmla="*/ 30087 h 742078"/>
                  <a:gd name="connsiteX4904" fmla="*/ 452906 w 952345"/>
                  <a:gd name="connsiteY4904" fmla="*/ 30110 h 742078"/>
                  <a:gd name="connsiteX4905" fmla="*/ 453056 w 952345"/>
                  <a:gd name="connsiteY4905" fmla="*/ 30654 h 742078"/>
                  <a:gd name="connsiteX4906" fmla="*/ 452802 w 952345"/>
                  <a:gd name="connsiteY4906" fmla="*/ 32250 h 742078"/>
                  <a:gd name="connsiteX4907" fmla="*/ 452512 w 952345"/>
                  <a:gd name="connsiteY4907" fmla="*/ 32701 h 742078"/>
                  <a:gd name="connsiteX4908" fmla="*/ 452119 w 952345"/>
                  <a:gd name="connsiteY4908" fmla="*/ 33141 h 742078"/>
                  <a:gd name="connsiteX4909" fmla="*/ 451760 w 952345"/>
                  <a:gd name="connsiteY4909" fmla="*/ 33465 h 742078"/>
                  <a:gd name="connsiteX4910" fmla="*/ 450465 w 952345"/>
                  <a:gd name="connsiteY4910" fmla="*/ 33951 h 742078"/>
                  <a:gd name="connsiteX4911" fmla="*/ 450129 w 952345"/>
                  <a:gd name="connsiteY4911" fmla="*/ 33951 h 742078"/>
                  <a:gd name="connsiteX4912" fmla="*/ 449979 w 952345"/>
                  <a:gd name="connsiteY4912" fmla="*/ 34240 h 742078"/>
                  <a:gd name="connsiteX4913" fmla="*/ 449713 w 952345"/>
                  <a:gd name="connsiteY4913" fmla="*/ 34657 h 742078"/>
                  <a:gd name="connsiteX4914" fmla="*/ 449377 w 952345"/>
                  <a:gd name="connsiteY4914" fmla="*/ 35073 h 742078"/>
                  <a:gd name="connsiteX4915" fmla="*/ 448197 w 952345"/>
                  <a:gd name="connsiteY4915" fmla="*/ 35767 h 742078"/>
                  <a:gd name="connsiteX4916" fmla="*/ 447688 w 952345"/>
                  <a:gd name="connsiteY4916" fmla="*/ 35872 h 742078"/>
                  <a:gd name="connsiteX4917" fmla="*/ 446913 w 952345"/>
                  <a:gd name="connsiteY4917" fmla="*/ 35941 h 742078"/>
                  <a:gd name="connsiteX4918" fmla="*/ 445964 w 952345"/>
                  <a:gd name="connsiteY4918" fmla="*/ 35767 h 742078"/>
                  <a:gd name="connsiteX4919" fmla="*/ 445721 w 952345"/>
                  <a:gd name="connsiteY4919" fmla="*/ 35663 h 742078"/>
                  <a:gd name="connsiteX4920" fmla="*/ 445536 w 952345"/>
                  <a:gd name="connsiteY4920" fmla="*/ 35640 h 742078"/>
                  <a:gd name="connsiteX4921" fmla="*/ 445455 w 952345"/>
                  <a:gd name="connsiteY4921" fmla="*/ 35629 h 742078"/>
                  <a:gd name="connsiteX4922" fmla="*/ 444784 w 952345"/>
                  <a:gd name="connsiteY4922" fmla="*/ 35837 h 742078"/>
                  <a:gd name="connsiteX4923" fmla="*/ 444067 w 952345"/>
                  <a:gd name="connsiteY4923" fmla="*/ 35999 h 742078"/>
                  <a:gd name="connsiteX4924" fmla="*/ 443372 w 952345"/>
                  <a:gd name="connsiteY4924" fmla="*/ 36010 h 742078"/>
                  <a:gd name="connsiteX4925" fmla="*/ 442852 w 952345"/>
                  <a:gd name="connsiteY4925" fmla="*/ 35918 h 742078"/>
                  <a:gd name="connsiteX4926" fmla="*/ 441464 w 952345"/>
                  <a:gd name="connsiteY4926" fmla="*/ 34981 h 742078"/>
                  <a:gd name="connsiteX4927" fmla="*/ 441302 w 952345"/>
                  <a:gd name="connsiteY4927" fmla="*/ 35073 h 742078"/>
                  <a:gd name="connsiteX4928" fmla="*/ 441093 w 952345"/>
                  <a:gd name="connsiteY4928" fmla="*/ 35224 h 742078"/>
                  <a:gd name="connsiteX4929" fmla="*/ 440862 w 952345"/>
                  <a:gd name="connsiteY4929" fmla="*/ 35455 h 742078"/>
                  <a:gd name="connsiteX4930" fmla="*/ 440202 w 952345"/>
                  <a:gd name="connsiteY4930" fmla="*/ 35918 h 742078"/>
                  <a:gd name="connsiteX4931" fmla="*/ 439716 w 952345"/>
                  <a:gd name="connsiteY4931" fmla="*/ 36114 h 742078"/>
                  <a:gd name="connsiteX4932" fmla="*/ 439184 w 952345"/>
                  <a:gd name="connsiteY4932" fmla="*/ 36300 h 742078"/>
                  <a:gd name="connsiteX4933" fmla="*/ 439115 w 952345"/>
                  <a:gd name="connsiteY4933" fmla="*/ 36323 h 742078"/>
                  <a:gd name="connsiteX4934" fmla="*/ 438999 w 952345"/>
                  <a:gd name="connsiteY4934" fmla="*/ 36462 h 742078"/>
                  <a:gd name="connsiteX4935" fmla="*/ 438293 w 952345"/>
                  <a:gd name="connsiteY4935" fmla="*/ 37005 h 742078"/>
                  <a:gd name="connsiteX4936" fmla="*/ 437426 w 952345"/>
                  <a:gd name="connsiteY4936" fmla="*/ 37538 h 742078"/>
                  <a:gd name="connsiteX4937" fmla="*/ 437160 w 952345"/>
                  <a:gd name="connsiteY4937" fmla="*/ 37781 h 742078"/>
                  <a:gd name="connsiteX4938" fmla="*/ 436708 w 952345"/>
                  <a:gd name="connsiteY4938" fmla="*/ 38093 h 742078"/>
                  <a:gd name="connsiteX4939" fmla="*/ 436315 w 952345"/>
                  <a:gd name="connsiteY4939" fmla="*/ 38278 h 742078"/>
                  <a:gd name="connsiteX4940" fmla="*/ 436257 w 952345"/>
                  <a:gd name="connsiteY4940" fmla="*/ 38301 h 742078"/>
                  <a:gd name="connsiteX4941" fmla="*/ 436176 w 952345"/>
                  <a:gd name="connsiteY4941" fmla="*/ 38660 h 742078"/>
                  <a:gd name="connsiteX4942" fmla="*/ 435690 w 952345"/>
                  <a:gd name="connsiteY4942" fmla="*/ 39528 h 742078"/>
                  <a:gd name="connsiteX4943" fmla="*/ 435343 w 952345"/>
                  <a:gd name="connsiteY4943" fmla="*/ 39886 h 742078"/>
                  <a:gd name="connsiteX4944" fmla="*/ 434429 w 952345"/>
                  <a:gd name="connsiteY4944" fmla="*/ 40465 h 742078"/>
                  <a:gd name="connsiteX4945" fmla="*/ 434267 w 952345"/>
                  <a:gd name="connsiteY4945" fmla="*/ 40499 h 742078"/>
                  <a:gd name="connsiteX4946" fmla="*/ 434232 w 952345"/>
                  <a:gd name="connsiteY4946" fmla="*/ 40522 h 742078"/>
                  <a:gd name="connsiteX4947" fmla="*/ 433909 w 952345"/>
                  <a:gd name="connsiteY4947" fmla="*/ 40835 h 742078"/>
                  <a:gd name="connsiteX4948" fmla="*/ 433226 w 952345"/>
                  <a:gd name="connsiteY4948" fmla="*/ 41298 h 742078"/>
                  <a:gd name="connsiteX4949" fmla="*/ 431479 w 952345"/>
                  <a:gd name="connsiteY4949" fmla="*/ 41506 h 742078"/>
                  <a:gd name="connsiteX4950" fmla="*/ 430981 w 952345"/>
                  <a:gd name="connsiteY4950" fmla="*/ 41332 h 742078"/>
                  <a:gd name="connsiteX4951" fmla="*/ 430692 w 952345"/>
                  <a:gd name="connsiteY4951" fmla="*/ 41217 h 742078"/>
                  <a:gd name="connsiteX4952" fmla="*/ 430669 w 952345"/>
                  <a:gd name="connsiteY4952" fmla="*/ 41668 h 742078"/>
                  <a:gd name="connsiteX4953" fmla="*/ 429130 w 952345"/>
                  <a:gd name="connsiteY4953" fmla="*/ 43496 h 742078"/>
                  <a:gd name="connsiteX4954" fmla="*/ 428633 w 952345"/>
                  <a:gd name="connsiteY4954" fmla="*/ 43612 h 742078"/>
                  <a:gd name="connsiteX4955" fmla="*/ 427268 w 952345"/>
                  <a:gd name="connsiteY4955" fmla="*/ 43450 h 742078"/>
                  <a:gd name="connsiteX4956" fmla="*/ 426862 w 952345"/>
                  <a:gd name="connsiteY4956" fmla="*/ 43253 h 742078"/>
                  <a:gd name="connsiteX4957" fmla="*/ 426724 w 952345"/>
                  <a:gd name="connsiteY4957" fmla="*/ 43612 h 742078"/>
                  <a:gd name="connsiteX4958" fmla="*/ 426515 w 952345"/>
                  <a:gd name="connsiteY4958" fmla="*/ 44040 h 742078"/>
                  <a:gd name="connsiteX4959" fmla="*/ 424699 w 952345"/>
                  <a:gd name="connsiteY4959" fmla="*/ 45173 h 742078"/>
                  <a:gd name="connsiteX4960" fmla="*/ 424687 w 952345"/>
                  <a:gd name="connsiteY4960" fmla="*/ 45173 h 742078"/>
                  <a:gd name="connsiteX4961" fmla="*/ 424595 w 952345"/>
                  <a:gd name="connsiteY4961" fmla="*/ 45532 h 742078"/>
                  <a:gd name="connsiteX4962" fmla="*/ 424340 w 952345"/>
                  <a:gd name="connsiteY4962" fmla="*/ 46064 h 742078"/>
                  <a:gd name="connsiteX4963" fmla="*/ 424074 w 952345"/>
                  <a:gd name="connsiteY4963" fmla="*/ 46458 h 742078"/>
                  <a:gd name="connsiteX4964" fmla="*/ 422616 w 952345"/>
                  <a:gd name="connsiteY4964" fmla="*/ 47349 h 742078"/>
                  <a:gd name="connsiteX4965" fmla="*/ 422454 w 952345"/>
                  <a:gd name="connsiteY4965" fmla="*/ 47580 h 742078"/>
                  <a:gd name="connsiteX4966" fmla="*/ 422142 w 952345"/>
                  <a:gd name="connsiteY4966" fmla="*/ 47950 h 742078"/>
                  <a:gd name="connsiteX4967" fmla="*/ 421043 w 952345"/>
                  <a:gd name="connsiteY4967" fmla="*/ 48633 h 742078"/>
                  <a:gd name="connsiteX4968" fmla="*/ 420522 w 952345"/>
                  <a:gd name="connsiteY4968" fmla="*/ 48749 h 742078"/>
                  <a:gd name="connsiteX4969" fmla="*/ 419782 w 952345"/>
                  <a:gd name="connsiteY4969" fmla="*/ 48853 h 742078"/>
                  <a:gd name="connsiteX4970" fmla="*/ 419342 w 952345"/>
                  <a:gd name="connsiteY4970" fmla="*/ 48853 h 742078"/>
                  <a:gd name="connsiteX4971" fmla="*/ 418984 w 952345"/>
                  <a:gd name="connsiteY4971" fmla="*/ 48830 h 742078"/>
                  <a:gd name="connsiteX4972" fmla="*/ 418706 w 952345"/>
                  <a:gd name="connsiteY4972" fmla="*/ 48841 h 742078"/>
                  <a:gd name="connsiteX4973" fmla="*/ 418394 w 952345"/>
                  <a:gd name="connsiteY4973" fmla="*/ 48899 h 742078"/>
                  <a:gd name="connsiteX4974" fmla="*/ 418081 w 952345"/>
                  <a:gd name="connsiteY4974" fmla="*/ 48991 h 742078"/>
                  <a:gd name="connsiteX4975" fmla="*/ 417931 w 952345"/>
                  <a:gd name="connsiteY4975" fmla="*/ 49049 h 742078"/>
                  <a:gd name="connsiteX4976" fmla="*/ 417792 w 952345"/>
                  <a:gd name="connsiteY4976" fmla="*/ 49211 h 742078"/>
                  <a:gd name="connsiteX4977" fmla="*/ 417526 w 952345"/>
                  <a:gd name="connsiteY4977" fmla="*/ 49616 h 742078"/>
                  <a:gd name="connsiteX4978" fmla="*/ 417098 w 952345"/>
                  <a:gd name="connsiteY4978" fmla="*/ 50056 h 742078"/>
                  <a:gd name="connsiteX4979" fmla="*/ 416681 w 952345"/>
                  <a:gd name="connsiteY4979" fmla="*/ 50391 h 742078"/>
                  <a:gd name="connsiteX4980" fmla="*/ 415571 w 952345"/>
                  <a:gd name="connsiteY4980" fmla="*/ 50808 h 742078"/>
                  <a:gd name="connsiteX4981" fmla="*/ 415062 w 952345"/>
                  <a:gd name="connsiteY4981" fmla="*/ 50831 h 742078"/>
                  <a:gd name="connsiteX4982" fmla="*/ 414471 w 952345"/>
                  <a:gd name="connsiteY4982" fmla="*/ 50819 h 742078"/>
                  <a:gd name="connsiteX4983" fmla="*/ 414309 w 952345"/>
                  <a:gd name="connsiteY4983" fmla="*/ 50831 h 742078"/>
                  <a:gd name="connsiteX4984" fmla="*/ 414078 w 952345"/>
                  <a:gd name="connsiteY4984" fmla="*/ 50912 h 742078"/>
                  <a:gd name="connsiteX4985" fmla="*/ 413245 w 952345"/>
                  <a:gd name="connsiteY4985" fmla="*/ 51271 h 742078"/>
                  <a:gd name="connsiteX4986" fmla="*/ 412886 w 952345"/>
                  <a:gd name="connsiteY4986" fmla="*/ 51456 h 742078"/>
                  <a:gd name="connsiteX4987" fmla="*/ 412481 w 952345"/>
                  <a:gd name="connsiteY4987" fmla="*/ 51699 h 742078"/>
                  <a:gd name="connsiteX4988" fmla="*/ 411533 w 952345"/>
                  <a:gd name="connsiteY4988" fmla="*/ 51988 h 742078"/>
                  <a:gd name="connsiteX4989" fmla="*/ 411093 w 952345"/>
                  <a:gd name="connsiteY4989" fmla="*/ 52000 h 742078"/>
                  <a:gd name="connsiteX4990" fmla="*/ 411093 w 952345"/>
                  <a:gd name="connsiteY4990" fmla="*/ 52115 h 742078"/>
                  <a:gd name="connsiteX4991" fmla="*/ 410503 w 952345"/>
                  <a:gd name="connsiteY4991" fmla="*/ 53469 h 742078"/>
                  <a:gd name="connsiteX4992" fmla="*/ 410133 w 952345"/>
                  <a:gd name="connsiteY4992" fmla="*/ 53828 h 742078"/>
                  <a:gd name="connsiteX4993" fmla="*/ 409277 w 952345"/>
                  <a:gd name="connsiteY4993" fmla="*/ 54337 h 742078"/>
                  <a:gd name="connsiteX4994" fmla="*/ 408791 w 952345"/>
                  <a:gd name="connsiteY4994" fmla="*/ 54475 h 742078"/>
                  <a:gd name="connsiteX4995" fmla="*/ 407854 w 952345"/>
                  <a:gd name="connsiteY4995" fmla="*/ 54533 h 742078"/>
                  <a:gd name="connsiteX4996" fmla="*/ 407344 w 952345"/>
                  <a:gd name="connsiteY4996" fmla="*/ 54429 h 742078"/>
                  <a:gd name="connsiteX4997" fmla="*/ 406419 w 952345"/>
                  <a:gd name="connsiteY4997" fmla="*/ 53978 h 742078"/>
                  <a:gd name="connsiteX4998" fmla="*/ 406002 w 952345"/>
                  <a:gd name="connsiteY4998" fmla="*/ 53631 h 742078"/>
                  <a:gd name="connsiteX4999" fmla="*/ 405470 w 952345"/>
                  <a:gd name="connsiteY4999" fmla="*/ 53052 h 742078"/>
                  <a:gd name="connsiteX5000" fmla="*/ 405447 w 952345"/>
                  <a:gd name="connsiteY5000" fmla="*/ 53029 h 742078"/>
                  <a:gd name="connsiteX5001" fmla="*/ 405077 w 952345"/>
                  <a:gd name="connsiteY5001" fmla="*/ 53191 h 742078"/>
                  <a:gd name="connsiteX5002" fmla="*/ 404498 w 952345"/>
                  <a:gd name="connsiteY5002" fmla="*/ 53446 h 742078"/>
                  <a:gd name="connsiteX5003" fmla="*/ 404140 w 952345"/>
                  <a:gd name="connsiteY5003" fmla="*/ 54105 h 742078"/>
                  <a:gd name="connsiteX5004" fmla="*/ 403122 w 952345"/>
                  <a:gd name="connsiteY5004" fmla="*/ 54961 h 742078"/>
                  <a:gd name="connsiteX5005" fmla="*/ 402717 w 952345"/>
                  <a:gd name="connsiteY5005" fmla="*/ 55123 h 742078"/>
                  <a:gd name="connsiteX5006" fmla="*/ 402636 w 952345"/>
                  <a:gd name="connsiteY5006" fmla="*/ 55147 h 742078"/>
                  <a:gd name="connsiteX5007" fmla="*/ 402011 w 952345"/>
                  <a:gd name="connsiteY5007" fmla="*/ 55899 h 742078"/>
                  <a:gd name="connsiteX5008" fmla="*/ 401618 w 952345"/>
                  <a:gd name="connsiteY5008" fmla="*/ 56176 h 742078"/>
                  <a:gd name="connsiteX5009" fmla="*/ 400148 w 952345"/>
                  <a:gd name="connsiteY5009" fmla="*/ 56523 h 742078"/>
                  <a:gd name="connsiteX5010" fmla="*/ 399709 w 952345"/>
                  <a:gd name="connsiteY5010" fmla="*/ 56986 h 742078"/>
                  <a:gd name="connsiteX5011" fmla="*/ 399373 w 952345"/>
                  <a:gd name="connsiteY5011" fmla="*/ 57241 h 742078"/>
                  <a:gd name="connsiteX5012" fmla="*/ 399165 w 952345"/>
                  <a:gd name="connsiteY5012" fmla="*/ 57391 h 742078"/>
                  <a:gd name="connsiteX5013" fmla="*/ 399142 w 952345"/>
                  <a:gd name="connsiteY5013" fmla="*/ 57414 h 742078"/>
                  <a:gd name="connsiteX5014" fmla="*/ 398968 w 952345"/>
                  <a:gd name="connsiteY5014" fmla="*/ 57703 h 742078"/>
                  <a:gd name="connsiteX5015" fmla="*/ 398482 w 952345"/>
                  <a:gd name="connsiteY5015" fmla="*/ 58340 h 742078"/>
                  <a:gd name="connsiteX5016" fmla="*/ 397881 w 952345"/>
                  <a:gd name="connsiteY5016" fmla="*/ 58941 h 742078"/>
                  <a:gd name="connsiteX5017" fmla="*/ 397429 w 952345"/>
                  <a:gd name="connsiteY5017" fmla="*/ 59254 h 742078"/>
                  <a:gd name="connsiteX5018" fmla="*/ 396978 w 952345"/>
                  <a:gd name="connsiteY5018" fmla="*/ 59497 h 742078"/>
                  <a:gd name="connsiteX5019" fmla="*/ 396457 w 952345"/>
                  <a:gd name="connsiteY5019" fmla="*/ 59682 h 742078"/>
                  <a:gd name="connsiteX5020" fmla="*/ 396122 w 952345"/>
                  <a:gd name="connsiteY5020" fmla="*/ 59751 h 742078"/>
                  <a:gd name="connsiteX5021" fmla="*/ 395856 w 952345"/>
                  <a:gd name="connsiteY5021" fmla="*/ 59855 h 742078"/>
                  <a:gd name="connsiteX5022" fmla="*/ 395416 w 952345"/>
                  <a:gd name="connsiteY5022" fmla="*/ 60064 h 742078"/>
                  <a:gd name="connsiteX5023" fmla="*/ 395000 w 952345"/>
                  <a:gd name="connsiteY5023" fmla="*/ 60202 h 742078"/>
                  <a:gd name="connsiteX5024" fmla="*/ 394479 w 952345"/>
                  <a:gd name="connsiteY5024" fmla="*/ 60318 h 742078"/>
                  <a:gd name="connsiteX5025" fmla="*/ 393935 w 952345"/>
                  <a:gd name="connsiteY5025" fmla="*/ 60399 h 742078"/>
                  <a:gd name="connsiteX5026" fmla="*/ 393044 w 952345"/>
                  <a:gd name="connsiteY5026" fmla="*/ 60665 h 742078"/>
                  <a:gd name="connsiteX5027" fmla="*/ 392767 w 952345"/>
                  <a:gd name="connsiteY5027" fmla="*/ 60688 h 742078"/>
                  <a:gd name="connsiteX5028" fmla="*/ 392431 w 952345"/>
                  <a:gd name="connsiteY5028" fmla="*/ 60897 h 742078"/>
                  <a:gd name="connsiteX5029" fmla="*/ 391980 w 952345"/>
                  <a:gd name="connsiteY5029" fmla="*/ 61128 h 742078"/>
                  <a:gd name="connsiteX5030" fmla="*/ 390974 w 952345"/>
                  <a:gd name="connsiteY5030" fmla="*/ 61313 h 742078"/>
                  <a:gd name="connsiteX5031" fmla="*/ 390453 w 952345"/>
                  <a:gd name="connsiteY5031" fmla="*/ 61290 h 742078"/>
                  <a:gd name="connsiteX5032" fmla="*/ 390187 w 952345"/>
                  <a:gd name="connsiteY5032" fmla="*/ 61602 h 742078"/>
                  <a:gd name="connsiteX5033" fmla="*/ 389608 w 952345"/>
                  <a:gd name="connsiteY5033" fmla="*/ 62042 h 742078"/>
                  <a:gd name="connsiteX5034" fmla="*/ 389169 w 952345"/>
                  <a:gd name="connsiteY5034" fmla="*/ 62273 h 742078"/>
                  <a:gd name="connsiteX5035" fmla="*/ 388151 w 952345"/>
                  <a:gd name="connsiteY5035" fmla="*/ 62505 h 742078"/>
                  <a:gd name="connsiteX5036" fmla="*/ 387618 w 952345"/>
                  <a:gd name="connsiteY5036" fmla="*/ 62482 h 742078"/>
                  <a:gd name="connsiteX5037" fmla="*/ 386600 w 952345"/>
                  <a:gd name="connsiteY5037" fmla="*/ 62135 h 742078"/>
                  <a:gd name="connsiteX5038" fmla="*/ 386276 w 952345"/>
                  <a:gd name="connsiteY5038" fmla="*/ 62227 h 742078"/>
                  <a:gd name="connsiteX5039" fmla="*/ 385767 w 952345"/>
                  <a:gd name="connsiteY5039" fmla="*/ 62297 h 742078"/>
                  <a:gd name="connsiteX5040" fmla="*/ 385594 w 952345"/>
                  <a:gd name="connsiteY5040" fmla="*/ 62297 h 742078"/>
                  <a:gd name="connsiteX5041" fmla="*/ 385281 w 952345"/>
                  <a:gd name="connsiteY5041" fmla="*/ 62482 h 742078"/>
                  <a:gd name="connsiteX5042" fmla="*/ 384495 w 952345"/>
                  <a:gd name="connsiteY5042" fmla="*/ 62748 h 742078"/>
                  <a:gd name="connsiteX5043" fmla="*/ 384055 w 952345"/>
                  <a:gd name="connsiteY5043" fmla="*/ 62783 h 742078"/>
                  <a:gd name="connsiteX5044" fmla="*/ 382424 w 952345"/>
                  <a:gd name="connsiteY5044" fmla="*/ 62216 h 742078"/>
                  <a:gd name="connsiteX5045" fmla="*/ 382030 w 952345"/>
                  <a:gd name="connsiteY5045" fmla="*/ 61845 h 742078"/>
                  <a:gd name="connsiteX5046" fmla="*/ 381510 w 952345"/>
                  <a:gd name="connsiteY5046" fmla="*/ 61186 h 742078"/>
                  <a:gd name="connsiteX5047" fmla="*/ 381151 w 952345"/>
                  <a:gd name="connsiteY5047" fmla="*/ 60607 h 742078"/>
                  <a:gd name="connsiteX5048" fmla="*/ 380989 w 952345"/>
                  <a:gd name="connsiteY5048" fmla="*/ 60364 h 742078"/>
                  <a:gd name="connsiteX5049" fmla="*/ 380954 w 952345"/>
                  <a:gd name="connsiteY5049" fmla="*/ 60376 h 742078"/>
                  <a:gd name="connsiteX5050" fmla="*/ 379948 w 952345"/>
                  <a:gd name="connsiteY5050" fmla="*/ 60434 h 742078"/>
                  <a:gd name="connsiteX5051" fmla="*/ 379427 w 952345"/>
                  <a:gd name="connsiteY5051" fmla="*/ 60341 h 742078"/>
                  <a:gd name="connsiteX5052" fmla="*/ 378594 w 952345"/>
                  <a:gd name="connsiteY5052" fmla="*/ 59971 h 742078"/>
                  <a:gd name="connsiteX5053" fmla="*/ 378166 w 952345"/>
                  <a:gd name="connsiteY5053" fmla="*/ 59636 h 742078"/>
                  <a:gd name="connsiteX5054" fmla="*/ 377206 w 952345"/>
                  <a:gd name="connsiteY5054" fmla="*/ 58791 h 742078"/>
                  <a:gd name="connsiteX5055" fmla="*/ 376720 w 952345"/>
                  <a:gd name="connsiteY5055" fmla="*/ 58270 h 742078"/>
                  <a:gd name="connsiteX5056" fmla="*/ 376315 w 952345"/>
                  <a:gd name="connsiteY5056" fmla="*/ 57657 h 742078"/>
                  <a:gd name="connsiteX5057" fmla="*/ 376234 w 952345"/>
                  <a:gd name="connsiteY5057" fmla="*/ 57553 h 742078"/>
                  <a:gd name="connsiteX5058" fmla="*/ 376060 w 952345"/>
                  <a:gd name="connsiteY5058" fmla="*/ 57495 h 742078"/>
                  <a:gd name="connsiteX5059" fmla="*/ 375042 w 952345"/>
                  <a:gd name="connsiteY5059" fmla="*/ 57183 h 742078"/>
                  <a:gd name="connsiteX5060" fmla="*/ 374290 w 952345"/>
                  <a:gd name="connsiteY5060" fmla="*/ 56755 h 742078"/>
                  <a:gd name="connsiteX5061" fmla="*/ 373885 w 952345"/>
                  <a:gd name="connsiteY5061" fmla="*/ 56396 h 742078"/>
                  <a:gd name="connsiteX5062" fmla="*/ 373376 w 952345"/>
                  <a:gd name="connsiteY5062" fmla="*/ 55644 h 742078"/>
                  <a:gd name="connsiteX5063" fmla="*/ 373191 w 952345"/>
                  <a:gd name="connsiteY5063" fmla="*/ 55181 h 742078"/>
                  <a:gd name="connsiteX5064" fmla="*/ 373052 w 952345"/>
                  <a:gd name="connsiteY5064" fmla="*/ 54684 h 742078"/>
                  <a:gd name="connsiteX5065" fmla="*/ 373052 w 952345"/>
                  <a:gd name="connsiteY5065" fmla="*/ 54614 h 742078"/>
                  <a:gd name="connsiteX5066" fmla="*/ 372971 w 952345"/>
                  <a:gd name="connsiteY5066" fmla="*/ 54580 h 742078"/>
                  <a:gd name="connsiteX5067" fmla="*/ 372300 w 952345"/>
                  <a:gd name="connsiteY5067" fmla="*/ 54140 h 742078"/>
                  <a:gd name="connsiteX5068" fmla="*/ 372208 w 952345"/>
                  <a:gd name="connsiteY5068" fmla="*/ 54128 h 742078"/>
                  <a:gd name="connsiteX5069" fmla="*/ 370923 w 952345"/>
                  <a:gd name="connsiteY5069" fmla="*/ 53388 h 742078"/>
                  <a:gd name="connsiteX5070" fmla="*/ 370634 w 952345"/>
                  <a:gd name="connsiteY5070" fmla="*/ 53029 h 742078"/>
                  <a:gd name="connsiteX5071" fmla="*/ 370299 w 952345"/>
                  <a:gd name="connsiteY5071" fmla="*/ 52416 h 742078"/>
                  <a:gd name="connsiteX5072" fmla="*/ 370125 w 952345"/>
                  <a:gd name="connsiteY5072" fmla="*/ 51907 h 742078"/>
                  <a:gd name="connsiteX5073" fmla="*/ 370044 w 952345"/>
                  <a:gd name="connsiteY5073" fmla="*/ 51595 h 742078"/>
                  <a:gd name="connsiteX5074" fmla="*/ 369616 w 952345"/>
                  <a:gd name="connsiteY5074" fmla="*/ 51433 h 742078"/>
                  <a:gd name="connsiteX5075" fmla="*/ 368910 w 952345"/>
                  <a:gd name="connsiteY5075" fmla="*/ 51028 h 742078"/>
                  <a:gd name="connsiteX5076" fmla="*/ 368494 w 952345"/>
                  <a:gd name="connsiteY5076" fmla="*/ 50715 h 742078"/>
                  <a:gd name="connsiteX5077" fmla="*/ 368077 w 952345"/>
                  <a:gd name="connsiteY5077" fmla="*/ 50438 h 742078"/>
                  <a:gd name="connsiteX5078" fmla="*/ 367661 w 952345"/>
                  <a:gd name="connsiteY5078" fmla="*/ 50172 h 742078"/>
                  <a:gd name="connsiteX5079" fmla="*/ 367059 w 952345"/>
                  <a:gd name="connsiteY5079" fmla="*/ 49674 h 742078"/>
                  <a:gd name="connsiteX5080" fmla="*/ 366712 w 952345"/>
                  <a:gd name="connsiteY5080" fmla="*/ 49304 h 742078"/>
                  <a:gd name="connsiteX5081" fmla="*/ 366423 w 952345"/>
                  <a:gd name="connsiteY5081" fmla="*/ 48876 h 742078"/>
                  <a:gd name="connsiteX5082" fmla="*/ 366076 w 952345"/>
                  <a:gd name="connsiteY5082" fmla="*/ 48020 h 742078"/>
                  <a:gd name="connsiteX5083" fmla="*/ 365983 w 952345"/>
                  <a:gd name="connsiteY5083" fmla="*/ 47233 h 742078"/>
                  <a:gd name="connsiteX5084" fmla="*/ 365544 w 952345"/>
                  <a:gd name="connsiteY5084" fmla="*/ 46782 h 742078"/>
                  <a:gd name="connsiteX5085" fmla="*/ 364884 w 952345"/>
                  <a:gd name="connsiteY5085" fmla="*/ 45949 h 742078"/>
                  <a:gd name="connsiteX5086" fmla="*/ 364595 w 952345"/>
                  <a:gd name="connsiteY5086" fmla="*/ 45671 h 742078"/>
                  <a:gd name="connsiteX5087" fmla="*/ 364444 w 952345"/>
                  <a:gd name="connsiteY5087" fmla="*/ 45532 h 742078"/>
                  <a:gd name="connsiteX5088" fmla="*/ 364213 w 952345"/>
                  <a:gd name="connsiteY5088" fmla="*/ 45416 h 742078"/>
                  <a:gd name="connsiteX5089" fmla="*/ 364120 w 952345"/>
                  <a:gd name="connsiteY5089" fmla="*/ 45416 h 742078"/>
                  <a:gd name="connsiteX5090" fmla="*/ 363773 w 952345"/>
                  <a:gd name="connsiteY5090" fmla="*/ 45440 h 742078"/>
                  <a:gd name="connsiteX5091" fmla="*/ 363345 w 952345"/>
                  <a:gd name="connsiteY5091" fmla="*/ 45509 h 742078"/>
                  <a:gd name="connsiteX5092" fmla="*/ 362663 w 952345"/>
                  <a:gd name="connsiteY5092" fmla="*/ 45567 h 742078"/>
                  <a:gd name="connsiteX5093" fmla="*/ 361818 w 952345"/>
                  <a:gd name="connsiteY5093" fmla="*/ 45463 h 742078"/>
                  <a:gd name="connsiteX5094" fmla="*/ 360858 w 952345"/>
                  <a:gd name="connsiteY5094" fmla="*/ 45104 h 742078"/>
                  <a:gd name="connsiteX5095" fmla="*/ 360441 w 952345"/>
                  <a:gd name="connsiteY5095" fmla="*/ 44965 h 742078"/>
                  <a:gd name="connsiteX5096" fmla="*/ 359944 w 952345"/>
                  <a:gd name="connsiteY5096" fmla="*/ 44826 h 742078"/>
                  <a:gd name="connsiteX5097" fmla="*/ 359007 w 952345"/>
                  <a:gd name="connsiteY5097" fmla="*/ 44225 h 742078"/>
                  <a:gd name="connsiteX5098" fmla="*/ 358810 w 952345"/>
                  <a:gd name="connsiteY5098" fmla="*/ 44017 h 742078"/>
                  <a:gd name="connsiteX5099" fmla="*/ 358069 w 952345"/>
                  <a:gd name="connsiteY5099" fmla="*/ 44086 h 742078"/>
                  <a:gd name="connsiteX5100" fmla="*/ 357364 w 952345"/>
                  <a:gd name="connsiteY5100" fmla="*/ 44074 h 742078"/>
                  <a:gd name="connsiteX5101" fmla="*/ 356947 w 952345"/>
                  <a:gd name="connsiteY5101" fmla="*/ 44017 h 742078"/>
                  <a:gd name="connsiteX5102" fmla="*/ 355802 w 952345"/>
                  <a:gd name="connsiteY5102" fmla="*/ 43693 h 742078"/>
                  <a:gd name="connsiteX5103" fmla="*/ 355235 w 952345"/>
                  <a:gd name="connsiteY5103" fmla="*/ 43415 h 742078"/>
                  <a:gd name="connsiteX5104" fmla="*/ 354795 w 952345"/>
                  <a:gd name="connsiteY5104" fmla="*/ 43103 h 742078"/>
                  <a:gd name="connsiteX5105" fmla="*/ 354367 w 952345"/>
                  <a:gd name="connsiteY5105" fmla="*/ 42686 h 742078"/>
                  <a:gd name="connsiteX5106" fmla="*/ 354055 w 952345"/>
                  <a:gd name="connsiteY5106" fmla="*/ 42281 h 742078"/>
                  <a:gd name="connsiteX5107" fmla="*/ 353823 w 952345"/>
                  <a:gd name="connsiteY5107" fmla="*/ 42015 h 742078"/>
                  <a:gd name="connsiteX5108" fmla="*/ 353557 w 952345"/>
                  <a:gd name="connsiteY5108" fmla="*/ 41772 h 742078"/>
                  <a:gd name="connsiteX5109" fmla="*/ 353222 w 952345"/>
                  <a:gd name="connsiteY5109" fmla="*/ 41494 h 742078"/>
                  <a:gd name="connsiteX5110" fmla="*/ 352967 w 952345"/>
                  <a:gd name="connsiteY5110" fmla="*/ 41309 h 742078"/>
                  <a:gd name="connsiteX5111" fmla="*/ 352690 w 952345"/>
                  <a:gd name="connsiteY5111" fmla="*/ 41159 h 742078"/>
                  <a:gd name="connsiteX5112" fmla="*/ 352285 w 952345"/>
                  <a:gd name="connsiteY5112" fmla="*/ 40985 h 742078"/>
                  <a:gd name="connsiteX5113" fmla="*/ 351290 w 952345"/>
                  <a:gd name="connsiteY5113" fmla="*/ 40569 h 742078"/>
                  <a:gd name="connsiteX5114" fmla="*/ 350977 w 952345"/>
                  <a:gd name="connsiteY5114" fmla="*/ 40418 h 742078"/>
                  <a:gd name="connsiteX5115" fmla="*/ 350885 w 952345"/>
                  <a:gd name="connsiteY5115" fmla="*/ 40407 h 742078"/>
                  <a:gd name="connsiteX5116" fmla="*/ 350734 w 952345"/>
                  <a:gd name="connsiteY5116" fmla="*/ 40395 h 742078"/>
                  <a:gd name="connsiteX5117" fmla="*/ 350723 w 952345"/>
                  <a:gd name="connsiteY5117" fmla="*/ 40407 h 742078"/>
                  <a:gd name="connsiteX5118" fmla="*/ 350433 w 952345"/>
                  <a:gd name="connsiteY5118" fmla="*/ 40546 h 742078"/>
                  <a:gd name="connsiteX5119" fmla="*/ 349809 w 952345"/>
                  <a:gd name="connsiteY5119" fmla="*/ 40742 h 742078"/>
                  <a:gd name="connsiteX5120" fmla="*/ 349288 w 952345"/>
                  <a:gd name="connsiteY5120" fmla="*/ 40812 h 742078"/>
                  <a:gd name="connsiteX5121" fmla="*/ 348837 w 952345"/>
                  <a:gd name="connsiteY5121" fmla="*/ 40812 h 742078"/>
                  <a:gd name="connsiteX5122" fmla="*/ 348675 w 952345"/>
                  <a:gd name="connsiteY5122" fmla="*/ 40800 h 742078"/>
                  <a:gd name="connsiteX5123" fmla="*/ 348594 w 952345"/>
                  <a:gd name="connsiteY5123" fmla="*/ 41124 h 742078"/>
                  <a:gd name="connsiteX5124" fmla="*/ 348490 w 952345"/>
                  <a:gd name="connsiteY5124" fmla="*/ 41645 h 742078"/>
                  <a:gd name="connsiteX5125" fmla="*/ 348258 w 952345"/>
                  <a:gd name="connsiteY5125" fmla="*/ 42351 h 742078"/>
                  <a:gd name="connsiteX5126" fmla="*/ 347981 w 952345"/>
                  <a:gd name="connsiteY5126" fmla="*/ 43022 h 742078"/>
                  <a:gd name="connsiteX5127" fmla="*/ 347749 w 952345"/>
                  <a:gd name="connsiteY5127" fmla="*/ 43415 h 742078"/>
                  <a:gd name="connsiteX5128" fmla="*/ 347425 w 952345"/>
                  <a:gd name="connsiteY5128" fmla="*/ 43843 h 742078"/>
                  <a:gd name="connsiteX5129" fmla="*/ 346627 w 952345"/>
                  <a:gd name="connsiteY5129" fmla="*/ 44479 h 742078"/>
                  <a:gd name="connsiteX5130" fmla="*/ 346164 w 952345"/>
                  <a:gd name="connsiteY5130" fmla="*/ 44676 h 742078"/>
                  <a:gd name="connsiteX5131" fmla="*/ 345378 w 952345"/>
                  <a:gd name="connsiteY5131" fmla="*/ 44850 h 742078"/>
                  <a:gd name="connsiteX5132" fmla="*/ 344845 w 952345"/>
                  <a:gd name="connsiteY5132" fmla="*/ 44850 h 742078"/>
                  <a:gd name="connsiteX5133" fmla="*/ 344024 w 952345"/>
                  <a:gd name="connsiteY5133" fmla="*/ 44757 h 742078"/>
                  <a:gd name="connsiteX5134" fmla="*/ 343249 w 952345"/>
                  <a:gd name="connsiteY5134" fmla="*/ 44560 h 742078"/>
                  <a:gd name="connsiteX5135" fmla="*/ 342751 w 952345"/>
                  <a:gd name="connsiteY5135" fmla="*/ 44364 h 742078"/>
                  <a:gd name="connsiteX5136" fmla="*/ 342312 w 952345"/>
                  <a:gd name="connsiteY5136" fmla="*/ 44098 h 742078"/>
                  <a:gd name="connsiteX5137" fmla="*/ 341629 w 952345"/>
                  <a:gd name="connsiteY5137" fmla="*/ 43415 h 742078"/>
                  <a:gd name="connsiteX5138" fmla="*/ 341351 w 952345"/>
                  <a:gd name="connsiteY5138" fmla="*/ 42952 h 742078"/>
                  <a:gd name="connsiteX5139" fmla="*/ 341259 w 952345"/>
                  <a:gd name="connsiteY5139" fmla="*/ 42767 h 742078"/>
                  <a:gd name="connsiteX5140" fmla="*/ 341236 w 952345"/>
                  <a:gd name="connsiteY5140" fmla="*/ 42755 h 742078"/>
                  <a:gd name="connsiteX5141" fmla="*/ 340368 w 952345"/>
                  <a:gd name="connsiteY5141" fmla="*/ 42142 h 742078"/>
                  <a:gd name="connsiteX5142" fmla="*/ 339732 w 952345"/>
                  <a:gd name="connsiteY5142" fmla="*/ 41356 h 742078"/>
                  <a:gd name="connsiteX5143" fmla="*/ 339523 w 952345"/>
                  <a:gd name="connsiteY5143" fmla="*/ 40904 h 742078"/>
                  <a:gd name="connsiteX5144" fmla="*/ 339280 w 952345"/>
                  <a:gd name="connsiteY5144" fmla="*/ 40418 h 742078"/>
                  <a:gd name="connsiteX5145" fmla="*/ 339026 w 952345"/>
                  <a:gd name="connsiteY5145" fmla="*/ 39759 h 742078"/>
                  <a:gd name="connsiteX5146" fmla="*/ 338864 w 952345"/>
                  <a:gd name="connsiteY5146" fmla="*/ 39018 h 742078"/>
                  <a:gd name="connsiteX5147" fmla="*/ 338771 w 952345"/>
                  <a:gd name="connsiteY5147" fmla="*/ 38695 h 742078"/>
                  <a:gd name="connsiteX5148" fmla="*/ 338737 w 952345"/>
                  <a:gd name="connsiteY5148" fmla="*/ 38602 h 742078"/>
                  <a:gd name="connsiteX5149" fmla="*/ 338598 w 952345"/>
                  <a:gd name="connsiteY5149" fmla="*/ 38440 h 742078"/>
                  <a:gd name="connsiteX5150" fmla="*/ 338528 w 952345"/>
                  <a:gd name="connsiteY5150" fmla="*/ 38371 h 742078"/>
                  <a:gd name="connsiteX5151" fmla="*/ 338355 w 952345"/>
                  <a:gd name="connsiteY5151" fmla="*/ 38278 h 742078"/>
                  <a:gd name="connsiteX5152" fmla="*/ 337776 w 952345"/>
                  <a:gd name="connsiteY5152" fmla="*/ 37954 h 742078"/>
                  <a:gd name="connsiteX5153" fmla="*/ 337117 w 952345"/>
                  <a:gd name="connsiteY5153" fmla="*/ 37468 h 742078"/>
                  <a:gd name="connsiteX5154" fmla="*/ 336909 w 952345"/>
                  <a:gd name="connsiteY5154" fmla="*/ 37272 h 742078"/>
                  <a:gd name="connsiteX5155" fmla="*/ 336816 w 952345"/>
                  <a:gd name="connsiteY5155" fmla="*/ 37237 h 742078"/>
                  <a:gd name="connsiteX5156" fmla="*/ 336585 w 952345"/>
                  <a:gd name="connsiteY5156" fmla="*/ 37167 h 742078"/>
                  <a:gd name="connsiteX5157" fmla="*/ 336376 w 952345"/>
                  <a:gd name="connsiteY5157" fmla="*/ 37156 h 742078"/>
                  <a:gd name="connsiteX5158" fmla="*/ 335983 w 952345"/>
                  <a:gd name="connsiteY5158" fmla="*/ 37167 h 742078"/>
                  <a:gd name="connsiteX5159" fmla="*/ 334965 w 952345"/>
                  <a:gd name="connsiteY5159" fmla="*/ 37248 h 742078"/>
                  <a:gd name="connsiteX5160" fmla="*/ 334525 w 952345"/>
                  <a:gd name="connsiteY5160" fmla="*/ 37237 h 742078"/>
                  <a:gd name="connsiteX5161" fmla="*/ 334005 w 952345"/>
                  <a:gd name="connsiteY5161" fmla="*/ 37156 h 742078"/>
                  <a:gd name="connsiteX5162" fmla="*/ 333565 w 952345"/>
                  <a:gd name="connsiteY5162" fmla="*/ 37052 h 742078"/>
                  <a:gd name="connsiteX5163" fmla="*/ 332986 w 952345"/>
                  <a:gd name="connsiteY5163" fmla="*/ 36820 h 742078"/>
                  <a:gd name="connsiteX5164" fmla="*/ 332535 w 952345"/>
                  <a:gd name="connsiteY5164" fmla="*/ 36624 h 742078"/>
                  <a:gd name="connsiteX5165" fmla="*/ 332038 w 952345"/>
                  <a:gd name="connsiteY5165" fmla="*/ 36427 h 742078"/>
                  <a:gd name="connsiteX5166" fmla="*/ 330869 w 952345"/>
                  <a:gd name="connsiteY5166" fmla="*/ 35825 h 742078"/>
                  <a:gd name="connsiteX5167" fmla="*/ 330175 w 952345"/>
                  <a:gd name="connsiteY5167" fmla="*/ 35305 h 742078"/>
                  <a:gd name="connsiteX5168" fmla="*/ 329677 w 952345"/>
                  <a:gd name="connsiteY5168" fmla="*/ 34796 h 742078"/>
                  <a:gd name="connsiteX5169" fmla="*/ 329319 w 952345"/>
                  <a:gd name="connsiteY5169" fmla="*/ 34449 h 742078"/>
                  <a:gd name="connsiteX5170" fmla="*/ 328972 w 952345"/>
                  <a:gd name="connsiteY5170" fmla="*/ 34136 h 742078"/>
                  <a:gd name="connsiteX5171" fmla="*/ 328578 w 952345"/>
                  <a:gd name="connsiteY5171" fmla="*/ 33824 h 742078"/>
                  <a:gd name="connsiteX5172" fmla="*/ 327965 w 952345"/>
                  <a:gd name="connsiteY5172" fmla="*/ 33130 h 742078"/>
                  <a:gd name="connsiteX5173" fmla="*/ 327560 w 952345"/>
                  <a:gd name="connsiteY5173" fmla="*/ 32539 h 742078"/>
                  <a:gd name="connsiteX5174" fmla="*/ 327167 w 952345"/>
                  <a:gd name="connsiteY5174" fmla="*/ 31764 h 742078"/>
                  <a:gd name="connsiteX5175" fmla="*/ 326750 w 952345"/>
                  <a:gd name="connsiteY5175" fmla="*/ 30492 h 742078"/>
                  <a:gd name="connsiteX5176" fmla="*/ 326774 w 952345"/>
                  <a:gd name="connsiteY5176" fmla="*/ 30549 h 742078"/>
                  <a:gd name="connsiteX5177" fmla="*/ 326577 w 952345"/>
                  <a:gd name="connsiteY5177" fmla="*/ 29959 h 742078"/>
                  <a:gd name="connsiteX5178" fmla="*/ 326426 w 952345"/>
                  <a:gd name="connsiteY5178" fmla="*/ 29473 h 742078"/>
                  <a:gd name="connsiteX5179" fmla="*/ 326276 w 952345"/>
                  <a:gd name="connsiteY5179" fmla="*/ 28988 h 742078"/>
                  <a:gd name="connsiteX5180" fmla="*/ 326172 w 952345"/>
                  <a:gd name="connsiteY5180" fmla="*/ 28664 h 742078"/>
                  <a:gd name="connsiteX5181" fmla="*/ 326068 w 952345"/>
                  <a:gd name="connsiteY5181" fmla="*/ 28467 h 742078"/>
                  <a:gd name="connsiteX5182" fmla="*/ 325871 w 952345"/>
                  <a:gd name="connsiteY5182" fmla="*/ 28212 h 742078"/>
                  <a:gd name="connsiteX5183" fmla="*/ 325559 w 952345"/>
                  <a:gd name="connsiteY5183" fmla="*/ 27842 h 742078"/>
                  <a:gd name="connsiteX5184" fmla="*/ 325316 w 952345"/>
                  <a:gd name="connsiteY5184" fmla="*/ 27484 h 742078"/>
                  <a:gd name="connsiteX5185" fmla="*/ 325061 w 952345"/>
                  <a:gd name="connsiteY5185" fmla="*/ 26998 h 742078"/>
                  <a:gd name="connsiteX5186" fmla="*/ 324876 w 952345"/>
                  <a:gd name="connsiteY5186" fmla="*/ 26396 h 742078"/>
                  <a:gd name="connsiteX5187" fmla="*/ 324784 w 952345"/>
                  <a:gd name="connsiteY5187" fmla="*/ 25898 h 742078"/>
                  <a:gd name="connsiteX5188" fmla="*/ 324841 w 952345"/>
                  <a:gd name="connsiteY5188" fmla="*/ 25019 h 742078"/>
                  <a:gd name="connsiteX5189" fmla="*/ 324992 w 952345"/>
                  <a:gd name="connsiteY5189" fmla="*/ 24510 h 742078"/>
                  <a:gd name="connsiteX5190" fmla="*/ 325188 w 952345"/>
                  <a:gd name="connsiteY5190" fmla="*/ 24047 h 742078"/>
                  <a:gd name="connsiteX5191" fmla="*/ 325455 w 952345"/>
                  <a:gd name="connsiteY5191" fmla="*/ 23596 h 742078"/>
                  <a:gd name="connsiteX5192" fmla="*/ 325721 w 952345"/>
                  <a:gd name="connsiteY5192" fmla="*/ 23237 h 742078"/>
                  <a:gd name="connsiteX5193" fmla="*/ 326010 w 952345"/>
                  <a:gd name="connsiteY5193" fmla="*/ 22925 h 742078"/>
                  <a:gd name="connsiteX5194" fmla="*/ 326554 w 952345"/>
                  <a:gd name="connsiteY5194" fmla="*/ 22208 h 742078"/>
                  <a:gd name="connsiteX5195" fmla="*/ 326797 w 952345"/>
                  <a:gd name="connsiteY5195" fmla="*/ 21849 h 742078"/>
                  <a:gd name="connsiteX5196" fmla="*/ 327630 w 952345"/>
                  <a:gd name="connsiteY5196" fmla="*/ 20472 h 742078"/>
                  <a:gd name="connsiteX5197" fmla="*/ 327595 w 952345"/>
                  <a:gd name="connsiteY5197" fmla="*/ 20530 h 742078"/>
                  <a:gd name="connsiteX5198" fmla="*/ 327849 w 952345"/>
                  <a:gd name="connsiteY5198" fmla="*/ 20114 h 742078"/>
                  <a:gd name="connsiteX5199" fmla="*/ 328000 w 952345"/>
                  <a:gd name="connsiteY5199" fmla="*/ 19824 h 742078"/>
                  <a:gd name="connsiteX5200" fmla="*/ 328023 w 952345"/>
                  <a:gd name="connsiteY5200" fmla="*/ 19732 h 742078"/>
                  <a:gd name="connsiteX5201" fmla="*/ 327849 w 952345"/>
                  <a:gd name="connsiteY5201" fmla="*/ 19593 h 742078"/>
                  <a:gd name="connsiteX5202" fmla="*/ 327595 w 952345"/>
                  <a:gd name="connsiteY5202" fmla="*/ 19443 h 742078"/>
                  <a:gd name="connsiteX5203" fmla="*/ 327340 w 952345"/>
                  <a:gd name="connsiteY5203" fmla="*/ 19339 h 742078"/>
                  <a:gd name="connsiteX5204" fmla="*/ 327109 w 952345"/>
                  <a:gd name="connsiteY5204" fmla="*/ 19269 h 742078"/>
                  <a:gd name="connsiteX5205" fmla="*/ 326774 w 952345"/>
                  <a:gd name="connsiteY5205" fmla="*/ 19234 h 742078"/>
                  <a:gd name="connsiteX5206" fmla="*/ 326334 w 952345"/>
                  <a:gd name="connsiteY5206" fmla="*/ 19200 h 742078"/>
                  <a:gd name="connsiteX5207" fmla="*/ 325293 w 952345"/>
                  <a:gd name="connsiteY5207" fmla="*/ 19188 h 742078"/>
                  <a:gd name="connsiteX5208" fmla="*/ 323603 w 952345"/>
                  <a:gd name="connsiteY5208" fmla="*/ 19096 h 742078"/>
                  <a:gd name="connsiteX5209" fmla="*/ 322759 w 952345"/>
                  <a:gd name="connsiteY5209" fmla="*/ 18957 h 742078"/>
                  <a:gd name="connsiteX5210" fmla="*/ 322250 w 952345"/>
                  <a:gd name="connsiteY5210" fmla="*/ 18841 h 742078"/>
                  <a:gd name="connsiteX5211" fmla="*/ 321741 w 952345"/>
                  <a:gd name="connsiteY5211" fmla="*/ 18725 h 742078"/>
                  <a:gd name="connsiteX5212" fmla="*/ 320642 w 952345"/>
                  <a:gd name="connsiteY5212" fmla="*/ 18482 h 742078"/>
                  <a:gd name="connsiteX5213" fmla="*/ 319392 w 952345"/>
                  <a:gd name="connsiteY5213" fmla="*/ 18043 h 742078"/>
                  <a:gd name="connsiteX5214" fmla="*/ 318941 w 952345"/>
                  <a:gd name="connsiteY5214" fmla="*/ 17869 h 742078"/>
                  <a:gd name="connsiteX5215" fmla="*/ 318501 w 952345"/>
                  <a:gd name="connsiteY5215" fmla="*/ 17707 h 742078"/>
                  <a:gd name="connsiteX5216" fmla="*/ 318142 w 952345"/>
                  <a:gd name="connsiteY5216" fmla="*/ 17615 h 742078"/>
                  <a:gd name="connsiteX5217" fmla="*/ 317703 w 952345"/>
                  <a:gd name="connsiteY5217" fmla="*/ 17534 h 742078"/>
                  <a:gd name="connsiteX5218" fmla="*/ 317275 w 952345"/>
                  <a:gd name="connsiteY5218" fmla="*/ 17395 h 742078"/>
                  <a:gd name="connsiteX5219" fmla="*/ 316234 w 952345"/>
                  <a:gd name="connsiteY5219" fmla="*/ 16909 h 742078"/>
                  <a:gd name="connsiteX5220" fmla="*/ 315308 w 952345"/>
                  <a:gd name="connsiteY5220" fmla="*/ 16018 h 742078"/>
                  <a:gd name="connsiteX5221" fmla="*/ 315111 w 952345"/>
                  <a:gd name="connsiteY5221" fmla="*/ 15625 h 742078"/>
                  <a:gd name="connsiteX5222" fmla="*/ 314961 w 952345"/>
                  <a:gd name="connsiteY5222" fmla="*/ 15382 h 742078"/>
                  <a:gd name="connsiteX5223" fmla="*/ 314857 w 952345"/>
                  <a:gd name="connsiteY5223" fmla="*/ 15266 h 742078"/>
                  <a:gd name="connsiteX5224" fmla="*/ 314625 w 952345"/>
                  <a:gd name="connsiteY5224" fmla="*/ 15104 h 742078"/>
                  <a:gd name="connsiteX5225" fmla="*/ 314568 w 952345"/>
                  <a:gd name="connsiteY5225" fmla="*/ 15069 h 742078"/>
                  <a:gd name="connsiteX5226" fmla="*/ 313943 w 952345"/>
                  <a:gd name="connsiteY5226" fmla="*/ 14965 h 742078"/>
                  <a:gd name="connsiteX5227" fmla="*/ 313318 w 952345"/>
                  <a:gd name="connsiteY5227" fmla="*/ 14757 h 742078"/>
                  <a:gd name="connsiteX5228" fmla="*/ 312809 w 952345"/>
                  <a:gd name="connsiteY5228" fmla="*/ 14780 h 742078"/>
                  <a:gd name="connsiteX5229" fmla="*/ 312323 w 952345"/>
                  <a:gd name="connsiteY5229" fmla="*/ 14745 h 742078"/>
                  <a:gd name="connsiteX5230" fmla="*/ 312011 w 952345"/>
                  <a:gd name="connsiteY5230" fmla="*/ 14745 h 742078"/>
                  <a:gd name="connsiteX5231" fmla="*/ 311640 w 952345"/>
                  <a:gd name="connsiteY5231" fmla="*/ 14803 h 742078"/>
                  <a:gd name="connsiteX5232" fmla="*/ 310969 w 952345"/>
                  <a:gd name="connsiteY5232" fmla="*/ 14861 h 742078"/>
                  <a:gd name="connsiteX5233" fmla="*/ 310264 w 952345"/>
                  <a:gd name="connsiteY5233" fmla="*/ 14861 h 742078"/>
                  <a:gd name="connsiteX5234" fmla="*/ 309442 w 952345"/>
                  <a:gd name="connsiteY5234" fmla="*/ 14676 h 742078"/>
                  <a:gd name="connsiteX5235" fmla="*/ 308956 w 952345"/>
                  <a:gd name="connsiteY5235" fmla="*/ 14445 h 742078"/>
                  <a:gd name="connsiteX5236" fmla="*/ 308586 w 952345"/>
                  <a:gd name="connsiteY5236" fmla="*/ 14213 h 742078"/>
                  <a:gd name="connsiteX5237" fmla="*/ 308158 w 952345"/>
                  <a:gd name="connsiteY5237" fmla="*/ 13878 h 742078"/>
                  <a:gd name="connsiteX5238" fmla="*/ 307880 w 952345"/>
                  <a:gd name="connsiteY5238" fmla="*/ 13612 h 742078"/>
                  <a:gd name="connsiteX5239" fmla="*/ 307522 w 952345"/>
                  <a:gd name="connsiteY5239" fmla="*/ 13195 h 742078"/>
                  <a:gd name="connsiteX5240" fmla="*/ 307093 w 952345"/>
                  <a:gd name="connsiteY5240" fmla="*/ 12593 h 742078"/>
                  <a:gd name="connsiteX5241" fmla="*/ 306908 w 952345"/>
                  <a:gd name="connsiteY5241" fmla="*/ 12281 h 742078"/>
                  <a:gd name="connsiteX5242" fmla="*/ 306793 w 952345"/>
                  <a:gd name="connsiteY5242" fmla="*/ 12177 h 742078"/>
                  <a:gd name="connsiteX5243" fmla="*/ 306538 w 952345"/>
                  <a:gd name="connsiteY5243" fmla="*/ 11980 h 742078"/>
                  <a:gd name="connsiteX5244" fmla="*/ 306226 w 952345"/>
                  <a:gd name="connsiteY5244" fmla="*/ 11807 h 742078"/>
                  <a:gd name="connsiteX5245" fmla="*/ 305983 w 952345"/>
                  <a:gd name="connsiteY5245" fmla="*/ 11691 h 742078"/>
                  <a:gd name="connsiteX5246" fmla="*/ 305532 w 952345"/>
                  <a:gd name="connsiteY5246" fmla="*/ 11830 h 742078"/>
                  <a:gd name="connsiteX5247" fmla="*/ 305011 w 952345"/>
                  <a:gd name="connsiteY5247" fmla="*/ 11922 h 742078"/>
                  <a:gd name="connsiteX5248" fmla="*/ 304560 w 952345"/>
                  <a:gd name="connsiteY5248" fmla="*/ 11945 h 742078"/>
                  <a:gd name="connsiteX5249" fmla="*/ 304062 w 952345"/>
                  <a:gd name="connsiteY5249" fmla="*/ 11922 h 742078"/>
                  <a:gd name="connsiteX5250" fmla="*/ 303646 w 952345"/>
                  <a:gd name="connsiteY5250" fmla="*/ 11911 h 742078"/>
                  <a:gd name="connsiteX5251" fmla="*/ 303195 w 952345"/>
                  <a:gd name="connsiteY5251" fmla="*/ 11934 h 742078"/>
                  <a:gd name="connsiteX5252" fmla="*/ 302674 w 952345"/>
                  <a:gd name="connsiteY5252" fmla="*/ 11969 h 742078"/>
                  <a:gd name="connsiteX5253" fmla="*/ 301610 w 952345"/>
                  <a:gd name="connsiteY5253" fmla="*/ 12050 h 742078"/>
                  <a:gd name="connsiteX5254" fmla="*/ 300869 w 952345"/>
                  <a:gd name="connsiteY5254" fmla="*/ 11957 h 742078"/>
                  <a:gd name="connsiteX5255" fmla="*/ 300117 w 952345"/>
                  <a:gd name="connsiteY5255" fmla="*/ 11726 h 742078"/>
                  <a:gd name="connsiteX5256" fmla="*/ 299943 w 952345"/>
                  <a:gd name="connsiteY5256" fmla="*/ 11726 h 742078"/>
                  <a:gd name="connsiteX5257" fmla="*/ 297872 w 952345"/>
                  <a:gd name="connsiteY5257" fmla="*/ 11841 h 742078"/>
                  <a:gd name="connsiteX5258" fmla="*/ 297213 w 952345"/>
                  <a:gd name="connsiteY5258" fmla="*/ 11760 h 742078"/>
                  <a:gd name="connsiteX5259" fmla="*/ 296114 w 952345"/>
                  <a:gd name="connsiteY5259" fmla="*/ 11413 h 742078"/>
                  <a:gd name="connsiteX5260" fmla="*/ 295397 w 952345"/>
                  <a:gd name="connsiteY5260" fmla="*/ 10997 h 742078"/>
                  <a:gd name="connsiteX5261" fmla="*/ 295003 w 952345"/>
                  <a:gd name="connsiteY5261" fmla="*/ 10638 h 742078"/>
                  <a:gd name="connsiteX5262" fmla="*/ 294459 w 952345"/>
                  <a:gd name="connsiteY5262" fmla="*/ 10002 h 742078"/>
                  <a:gd name="connsiteX5263" fmla="*/ 294043 w 952345"/>
                  <a:gd name="connsiteY5263" fmla="*/ 9342 h 742078"/>
                  <a:gd name="connsiteX5264" fmla="*/ 293788 w 952345"/>
                  <a:gd name="connsiteY5264" fmla="*/ 8856 h 742078"/>
                  <a:gd name="connsiteX5265" fmla="*/ 293765 w 952345"/>
                  <a:gd name="connsiteY5265" fmla="*/ 8822 h 742078"/>
                  <a:gd name="connsiteX5266" fmla="*/ 292770 w 952345"/>
                  <a:gd name="connsiteY5266" fmla="*/ 8822 h 742078"/>
                  <a:gd name="connsiteX5267" fmla="*/ 292840 w 952345"/>
                  <a:gd name="connsiteY5267" fmla="*/ 8822 h 742078"/>
                  <a:gd name="connsiteX5268" fmla="*/ 291671 w 952345"/>
                  <a:gd name="connsiteY5268" fmla="*/ 8845 h 742078"/>
                  <a:gd name="connsiteX5269" fmla="*/ 291266 w 952345"/>
                  <a:gd name="connsiteY5269" fmla="*/ 8810 h 742078"/>
                  <a:gd name="connsiteX5270" fmla="*/ 290815 w 952345"/>
                  <a:gd name="connsiteY5270" fmla="*/ 8718 h 742078"/>
                  <a:gd name="connsiteX5271" fmla="*/ 290479 w 952345"/>
                  <a:gd name="connsiteY5271" fmla="*/ 8683 h 742078"/>
                  <a:gd name="connsiteX5272" fmla="*/ 290156 w 952345"/>
                  <a:gd name="connsiteY5272" fmla="*/ 8683 h 742078"/>
                  <a:gd name="connsiteX5273" fmla="*/ 289913 w 952345"/>
                  <a:gd name="connsiteY5273" fmla="*/ 8694 h 742078"/>
                  <a:gd name="connsiteX5274" fmla="*/ 289461 w 952345"/>
                  <a:gd name="connsiteY5274" fmla="*/ 8984 h 742078"/>
                  <a:gd name="connsiteX5275" fmla="*/ 288964 w 952345"/>
                  <a:gd name="connsiteY5275" fmla="*/ 9192 h 742078"/>
                  <a:gd name="connsiteX5276" fmla="*/ 287946 w 952345"/>
                  <a:gd name="connsiteY5276" fmla="*/ 9366 h 742078"/>
                  <a:gd name="connsiteX5277" fmla="*/ 287437 w 952345"/>
                  <a:gd name="connsiteY5277" fmla="*/ 9308 h 742078"/>
                  <a:gd name="connsiteX5278" fmla="*/ 287009 w 952345"/>
                  <a:gd name="connsiteY5278" fmla="*/ 9215 h 742078"/>
                  <a:gd name="connsiteX5279" fmla="*/ 286500 w 952345"/>
                  <a:gd name="connsiteY5279" fmla="*/ 9053 h 742078"/>
                  <a:gd name="connsiteX5280" fmla="*/ 285863 w 952345"/>
                  <a:gd name="connsiteY5280" fmla="*/ 8694 h 742078"/>
                  <a:gd name="connsiteX5281" fmla="*/ 285620 w 952345"/>
                  <a:gd name="connsiteY5281" fmla="*/ 8509 h 742078"/>
                  <a:gd name="connsiteX5282" fmla="*/ 285551 w 952345"/>
                  <a:gd name="connsiteY5282" fmla="*/ 8498 h 742078"/>
                  <a:gd name="connsiteX5283" fmla="*/ 284833 w 952345"/>
                  <a:gd name="connsiteY5283" fmla="*/ 8382 h 742078"/>
                  <a:gd name="connsiteX5284" fmla="*/ 283977 w 952345"/>
                  <a:gd name="connsiteY5284" fmla="*/ 8093 h 742078"/>
                  <a:gd name="connsiteX5285" fmla="*/ 282959 w 952345"/>
                  <a:gd name="connsiteY5285" fmla="*/ 7179 h 742078"/>
                  <a:gd name="connsiteX5286" fmla="*/ 282728 w 952345"/>
                  <a:gd name="connsiteY5286" fmla="*/ 6762 h 742078"/>
                  <a:gd name="connsiteX5287" fmla="*/ 282496 w 952345"/>
                  <a:gd name="connsiteY5287" fmla="*/ 6404 h 742078"/>
                  <a:gd name="connsiteX5288" fmla="*/ 282323 w 952345"/>
                  <a:gd name="connsiteY5288" fmla="*/ 6496 h 742078"/>
                  <a:gd name="connsiteX5289" fmla="*/ 280888 w 952345"/>
                  <a:gd name="connsiteY5289" fmla="*/ 6728 h 742078"/>
                  <a:gd name="connsiteX5290" fmla="*/ 280553 w 952345"/>
                  <a:gd name="connsiteY5290" fmla="*/ 6647 h 742078"/>
                  <a:gd name="connsiteX5291" fmla="*/ 280263 w 952345"/>
                  <a:gd name="connsiteY5291" fmla="*/ 6647 h 742078"/>
                  <a:gd name="connsiteX5292" fmla="*/ 279824 w 952345"/>
                  <a:gd name="connsiteY5292" fmla="*/ 6658 h 742078"/>
                  <a:gd name="connsiteX5293" fmla="*/ 279650 w 952345"/>
                  <a:gd name="connsiteY5293" fmla="*/ 6670 h 742078"/>
                  <a:gd name="connsiteX5294" fmla="*/ 279454 w 952345"/>
                  <a:gd name="connsiteY5294" fmla="*/ 6751 h 742078"/>
                  <a:gd name="connsiteX5295" fmla="*/ 278678 w 952345"/>
                  <a:gd name="connsiteY5295" fmla="*/ 6959 h 742078"/>
                  <a:gd name="connsiteX5296" fmla="*/ 278239 w 952345"/>
                  <a:gd name="connsiteY5296" fmla="*/ 7017 h 742078"/>
                  <a:gd name="connsiteX5297" fmla="*/ 277128 w 952345"/>
                  <a:gd name="connsiteY5297" fmla="*/ 7040 h 742078"/>
                  <a:gd name="connsiteX5298" fmla="*/ 277059 w 952345"/>
                  <a:gd name="connsiteY5298" fmla="*/ 7179 h 742078"/>
                  <a:gd name="connsiteX5299" fmla="*/ 276804 w 952345"/>
                  <a:gd name="connsiteY5299" fmla="*/ 7630 h 742078"/>
                  <a:gd name="connsiteX5300" fmla="*/ 276735 w 952345"/>
                  <a:gd name="connsiteY5300" fmla="*/ 7711 h 742078"/>
                  <a:gd name="connsiteX5301" fmla="*/ 276897 w 952345"/>
                  <a:gd name="connsiteY5301" fmla="*/ 8232 h 742078"/>
                  <a:gd name="connsiteX5302" fmla="*/ 276978 w 952345"/>
                  <a:gd name="connsiteY5302" fmla="*/ 8718 h 742078"/>
                  <a:gd name="connsiteX5303" fmla="*/ 277012 w 952345"/>
                  <a:gd name="connsiteY5303" fmla="*/ 8903 h 742078"/>
                  <a:gd name="connsiteX5304" fmla="*/ 277117 w 952345"/>
                  <a:gd name="connsiteY5304" fmla="*/ 9134 h 742078"/>
                  <a:gd name="connsiteX5305" fmla="*/ 277290 w 952345"/>
                  <a:gd name="connsiteY5305" fmla="*/ 9585 h 742078"/>
                  <a:gd name="connsiteX5306" fmla="*/ 277649 w 952345"/>
                  <a:gd name="connsiteY5306" fmla="*/ 11159 h 742078"/>
                  <a:gd name="connsiteX5307" fmla="*/ 276758 w 952345"/>
                  <a:gd name="connsiteY5307" fmla="*/ 13299 h 742078"/>
                  <a:gd name="connsiteX5308" fmla="*/ 276318 w 952345"/>
                  <a:gd name="connsiteY5308" fmla="*/ 13577 h 742078"/>
                  <a:gd name="connsiteX5309" fmla="*/ 273495 w 952345"/>
                  <a:gd name="connsiteY5309" fmla="*/ 15254 h 742078"/>
                  <a:gd name="connsiteX5310" fmla="*/ 272674 w 952345"/>
                  <a:gd name="connsiteY5310" fmla="*/ 15648 h 742078"/>
                  <a:gd name="connsiteX5311" fmla="*/ 267629 w 952345"/>
                  <a:gd name="connsiteY5311" fmla="*/ 17476 h 742078"/>
                  <a:gd name="connsiteX5312" fmla="*/ 266750 w 952345"/>
                  <a:gd name="connsiteY5312" fmla="*/ 17580 h 742078"/>
                  <a:gd name="connsiteX5313" fmla="*/ 264587 w 952345"/>
                  <a:gd name="connsiteY5313" fmla="*/ 17337 h 742078"/>
                  <a:gd name="connsiteX5314" fmla="*/ 262886 w 952345"/>
                  <a:gd name="connsiteY5314" fmla="*/ 17071 h 742078"/>
                  <a:gd name="connsiteX5315" fmla="*/ 261359 w 952345"/>
                  <a:gd name="connsiteY5315" fmla="*/ 15810 h 742078"/>
                  <a:gd name="connsiteX5316" fmla="*/ 261266 w 952345"/>
                  <a:gd name="connsiteY5316" fmla="*/ 15949 h 742078"/>
                  <a:gd name="connsiteX5317" fmla="*/ 260988 w 952345"/>
                  <a:gd name="connsiteY5317" fmla="*/ 16226 h 742078"/>
                  <a:gd name="connsiteX5318" fmla="*/ 259045 w 952345"/>
                  <a:gd name="connsiteY5318" fmla="*/ 17846 h 742078"/>
                  <a:gd name="connsiteX5319" fmla="*/ 258894 w 952345"/>
                  <a:gd name="connsiteY5319" fmla="*/ 18020 h 742078"/>
                  <a:gd name="connsiteX5320" fmla="*/ 258651 w 952345"/>
                  <a:gd name="connsiteY5320" fmla="*/ 18378 h 742078"/>
                  <a:gd name="connsiteX5321" fmla="*/ 258189 w 952345"/>
                  <a:gd name="connsiteY5321" fmla="*/ 18957 h 742078"/>
                  <a:gd name="connsiteX5322" fmla="*/ 256847 w 952345"/>
                  <a:gd name="connsiteY5322" fmla="*/ 19663 h 742078"/>
                  <a:gd name="connsiteX5323" fmla="*/ 256476 w 952345"/>
                  <a:gd name="connsiteY5323" fmla="*/ 19697 h 742078"/>
                  <a:gd name="connsiteX5324" fmla="*/ 254498 w 952345"/>
                  <a:gd name="connsiteY5324" fmla="*/ 20206 h 742078"/>
                  <a:gd name="connsiteX5325" fmla="*/ 253549 w 952345"/>
                  <a:gd name="connsiteY5325" fmla="*/ 20195 h 742078"/>
                  <a:gd name="connsiteX5326" fmla="*/ 249812 w 952345"/>
                  <a:gd name="connsiteY5326" fmla="*/ 19246 h 742078"/>
                  <a:gd name="connsiteX5327" fmla="*/ 247753 w 952345"/>
                  <a:gd name="connsiteY5327" fmla="*/ 21305 h 742078"/>
                  <a:gd name="connsiteX5328" fmla="*/ 247510 w 952345"/>
                  <a:gd name="connsiteY5328" fmla="*/ 21572 h 742078"/>
                  <a:gd name="connsiteX5329" fmla="*/ 245717 w 952345"/>
                  <a:gd name="connsiteY5329" fmla="*/ 24128 h 742078"/>
                  <a:gd name="connsiteX5330" fmla="*/ 245150 w 952345"/>
                  <a:gd name="connsiteY5330" fmla="*/ 24834 h 742078"/>
                  <a:gd name="connsiteX5331" fmla="*/ 242477 w 952345"/>
                  <a:gd name="connsiteY5331" fmla="*/ 27461 h 742078"/>
                  <a:gd name="connsiteX5332" fmla="*/ 242153 w 952345"/>
                  <a:gd name="connsiteY5332" fmla="*/ 27715 h 742078"/>
                  <a:gd name="connsiteX5333" fmla="*/ 241713 w 952345"/>
                  <a:gd name="connsiteY5333" fmla="*/ 28004 h 742078"/>
                  <a:gd name="connsiteX5334" fmla="*/ 238509 w 952345"/>
                  <a:gd name="connsiteY5334" fmla="*/ 30029 h 742078"/>
                  <a:gd name="connsiteX5335" fmla="*/ 237734 w 952345"/>
                  <a:gd name="connsiteY5335" fmla="*/ 30457 h 742078"/>
                  <a:gd name="connsiteX5336" fmla="*/ 233291 w 952345"/>
                  <a:gd name="connsiteY5336" fmla="*/ 32250 h 742078"/>
                  <a:gd name="connsiteX5337" fmla="*/ 232284 w 952345"/>
                  <a:gd name="connsiteY5337" fmla="*/ 32702 h 742078"/>
                  <a:gd name="connsiteX5338" fmla="*/ 232111 w 952345"/>
                  <a:gd name="connsiteY5338" fmla="*/ 34240 h 742078"/>
                  <a:gd name="connsiteX5339" fmla="*/ 231613 w 952345"/>
                  <a:gd name="connsiteY5339" fmla="*/ 35282 h 742078"/>
                  <a:gd name="connsiteX5340" fmla="*/ 230907 w 952345"/>
                  <a:gd name="connsiteY5340" fmla="*/ 36068 h 742078"/>
                  <a:gd name="connsiteX5341" fmla="*/ 230074 w 952345"/>
                  <a:gd name="connsiteY5341" fmla="*/ 36786 h 742078"/>
                  <a:gd name="connsiteX5342" fmla="*/ 225990 w 952345"/>
                  <a:gd name="connsiteY5342" fmla="*/ 39366 h 742078"/>
                  <a:gd name="connsiteX5343" fmla="*/ 225204 w 952345"/>
                  <a:gd name="connsiteY5343" fmla="*/ 39655 h 742078"/>
                  <a:gd name="connsiteX5344" fmla="*/ 224671 w 952345"/>
                  <a:gd name="connsiteY5344" fmla="*/ 39724 h 742078"/>
                  <a:gd name="connsiteX5345" fmla="*/ 222462 w 952345"/>
                  <a:gd name="connsiteY5345" fmla="*/ 39956 h 742078"/>
                  <a:gd name="connsiteX5346" fmla="*/ 222057 w 952345"/>
                  <a:gd name="connsiteY5346" fmla="*/ 39990 h 742078"/>
                  <a:gd name="connsiteX5347" fmla="*/ 220958 w 952345"/>
                  <a:gd name="connsiteY5347" fmla="*/ 40997 h 742078"/>
                  <a:gd name="connsiteX5348" fmla="*/ 218528 w 952345"/>
                  <a:gd name="connsiteY5348" fmla="*/ 43160 h 742078"/>
                  <a:gd name="connsiteX5349" fmla="*/ 218135 w 952345"/>
                  <a:gd name="connsiteY5349" fmla="*/ 43508 h 742078"/>
                  <a:gd name="connsiteX5350" fmla="*/ 218019 w 952345"/>
                  <a:gd name="connsiteY5350" fmla="*/ 43600 h 742078"/>
                  <a:gd name="connsiteX5351" fmla="*/ 216330 w 952345"/>
                  <a:gd name="connsiteY5351" fmla="*/ 46932 h 742078"/>
                  <a:gd name="connsiteX5352" fmla="*/ 216295 w 952345"/>
                  <a:gd name="connsiteY5352" fmla="*/ 47071 h 742078"/>
                  <a:gd name="connsiteX5353" fmla="*/ 216283 w 952345"/>
                  <a:gd name="connsiteY5353" fmla="*/ 47245 h 742078"/>
                  <a:gd name="connsiteX5354" fmla="*/ 216295 w 952345"/>
                  <a:gd name="connsiteY5354" fmla="*/ 47383 h 742078"/>
                  <a:gd name="connsiteX5355" fmla="*/ 217660 w 952345"/>
                  <a:gd name="connsiteY5355" fmla="*/ 51745 h 742078"/>
                  <a:gd name="connsiteX5356" fmla="*/ 217822 w 952345"/>
                  <a:gd name="connsiteY5356" fmla="*/ 52197 h 742078"/>
                  <a:gd name="connsiteX5357" fmla="*/ 219500 w 952345"/>
                  <a:gd name="connsiteY5357" fmla="*/ 56732 h 742078"/>
                  <a:gd name="connsiteX5358" fmla="*/ 219685 w 952345"/>
                  <a:gd name="connsiteY5358" fmla="*/ 57484 h 742078"/>
                  <a:gd name="connsiteX5359" fmla="*/ 219743 w 952345"/>
                  <a:gd name="connsiteY5359" fmla="*/ 57923 h 742078"/>
                  <a:gd name="connsiteX5360" fmla="*/ 219754 w 952345"/>
                  <a:gd name="connsiteY5360" fmla="*/ 59532 h 742078"/>
                  <a:gd name="connsiteX5361" fmla="*/ 217776 w 952345"/>
                  <a:gd name="connsiteY5361" fmla="*/ 61556 h 742078"/>
                  <a:gd name="connsiteX5362" fmla="*/ 217626 w 952345"/>
                  <a:gd name="connsiteY5362" fmla="*/ 61556 h 742078"/>
                  <a:gd name="connsiteX5363" fmla="*/ 217996 w 952345"/>
                  <a:gd name="connsiteY5363" fmla="*/ 63673 h 742078"/>
                  <a:gd name="connsiteX5364" fmla="*/ 217626 w 952345"/>
                  <a:gd name="connsiteY5364" fmla="*/ 65235 h 742078"/>
                  <a:gd name="connsiteX5365" fmla="*/ 217198 w 952345"/>
                  <a:gd name="connsiteY5365" fmla="*/ 65779 h 742078"/>
                  <a:gd name="connsiteX5366" fmla="*/ 216145 w 952345"/>
                  <a:gd name="connsiteY5366" fmla="*/ 66948 h 742078"/>
                  <a:gd name="connsiteX5367" fmla="*/ 216249 w 952345"/>
                  <a:gd name="connsiteY5367" fmla="*/ 66982 h 742078"/>
                  <a:gd name="connsiteX5368" fmla="*/ 217313 w 952345"/>
                  <a:gd name="connsiteY5368" fmla="*/ 67445 h 742078"/>
                  <a:gd name="connsiteX5369" fmla="*/ 217915 w 952345"/>
                  <a:gd name="connsiteY5369" fmla="*/ 67769 h 742078"/>
                  <a:gd name="connsiteX5370" fmla="*/ 219430 w 952345"/>
                  <a:gd name="connsiteY5370" fmla="*/ 68799 h 742078"/>
                  <a:gd name="connsiteX5371" fmla="*/ 220067 w 952345"/>
                  <a:gd name="connsiteY5371" fmla="*/ 69516 h 742078"/>
                  <a:gd name="connsiteX5372" fmla="*/ 220298 w 952345"/>
                  <a:gd name="connsiteY5372" fmla="*/ 69956 h 742078"/>
                  <a:gd name="connsiteX5373" fmla="*/ 220495 w 952345"/>
                  <a:gd name="connsiteY5373" fmla="*/ 70546 h 742078"/>
                  <a:gd name="connsiteX5374" fmla="*/ 220657 w 952345"/>
                  <a:gd name="connsiteY5374" fmla="*/ 71506 h 742078"/>
                  <a:gd name="connsiteX5375" fmla="*/ 220715 w 952345"/>
                  <a:gd name="connsiteY5375" fmla="*/ 71714 h 742078"/>
                  <a:gd name="connsiteX5376" fmla="*/ 222022 w 952345"/>
                  <a:gd name="connsiteY5376" fmla="*/ 74144 h 742078"/>
                  <a:gd name="connsiteX5377" fmla="*/ 222161 w 952345"/>
                  <a:gd name="connsiteY5377" fmla="*/ 74294 h 742078"/>
                  <a:gd name="connsiteX5378" fmla="*/ 223248 w 952345"/>
                  <a:gd name="connsiteY5378" fmla="*/ 75324 h 742078"/>
                  <a:gd name="connsiteX5379" fmla="*/ 223827 w 952345"/>
                  <a:gd name="connsiteY5379" fmla="*/ 76296 h 742078"/>
                  <a:gd name="connsiteX5380" fmla="*/ 223943 w 952345"/>
                  <a:gd name="connsiteY5380" fmla="*/ 76794 h 742078"/>
                  <a:gd name="connsiteX5381" fmla="*/ 224012 w 952345"/>
                  <a:gd name="connsiteY5381" fmla="*/ 77222 h 742078"/>
                  <a:gd name="connsiteX5382" fmla="*/ 224081 w 952345"/>
                  <a:gd name="connsiteY5382" fmla="*/ 79767 h 742078"/>
                  <a:gd name="connsiteX5383" fmla="*/ 224139 w 952345"/>
                  <a:gd name="connsiteY5383" fmla="*/ 80137 h 742078"/>
                  <a:gd name="connsiteX5384" fmla="*/ 224833 w 952345"/>
                  <a:gd name="connsiteY5384" fmla="*/ 83839 h 742078"/>
                  <a:gd name="connsiteX5385" fmla="*/ 224845 w 952345"/>
                  <a:gd name="connsiteY5385" fmla="*/ 83851 h 742078"/>
                  <a:gd name="connsiteX5386" fmla="*/ 227552 w 952345"/>
                  <a:gd name="connsiteY5386" fmla="*/ 87195 h 742078"/>
                  <a:gd name="connsiteX5387" fmla="*/ 227784 w 952345"/>
                  <a:gd name="connsiteY5387" fmla="*/ 87565 h 742078"/>
                  <a:gd name="connsiteX5388" fmla="*/ 230167 w 952345"/>
                  <a:gd name="connsiteY5388" fmla="*/ 87681 h 742078"/>
                  <a:gd name="connsiteX5389" fmla="*/ 230746 w 952345"/>
                  <a:gd name="connsiteY5389" fmla="*/ 87796 h 742078"/>
                  <a:gd name="connsiteX5390" fmla="*/ 234263 w 952345"/>
                  <a:gd name="connsiteY5390" fmla="*/ 89138 h 742078"/>
                  <a:gd name="connsiteX5391" fmla="*/ 234783 w 952345"/>
                  <a:gd name="connsiteY5391" fmla="*/ 89428 h 742078"/>
                  <a:gd name="connsiteX5392" fmla="*/ 235454 w 952345"/>
                  <a:gd name="connsiteY5392" fmla="*/ 90006 h 742078"/>
                  <a:gd name="connsiteX5393" fmla="*/ 236924 w 952345"/>
                  <a:gd name="connsiteY5393" fmla="*/ 91707 h 742078"/>
                  <a:gd name="connsiteX5394" fmla="*/ 238844 w 952345"/>
                  <a:gd name="connsiteY5394" fmla="*/ 94241 h 742078"/>
                  <a:gd name="connsiteX5395" fmla="*/ 239076 w 952345"/>
                  <a:gd name="connsiteY5395" fmla="*/ 94495 h 742078"/>
                  <a:gd name="connsiteX5396" fmla="*/ 240545 w 952345"/>
                  <a:gd name="connsiteY5396" fmla="*/ 95814 h 742078"/>
                  <a:gd name="connsiteX5397" fmla="*/ 240800 w 952345"/>
                  <a:gd name="connsiteY5397" fmla="*/ 96011 h 742078"/>
                  <a:gd name="connsiteX5398" fmla="*/ 241598 w 952345"/>
                  <a:gd name="connsiteY5398" fmla="*/ 96462 h 742078"/>
                  <a:gd name="connsiteX5399" fmla="*/ 242489 w 952345"/>
                  <a:gd name="connsiteY5399" fmla="*/ 95097 h 742078"/>
                  <a:gd name="connsiteX5400" fmla="*/ 242998 w 952345"/>
                  <a:gd name="connsiteY5400" fmla="*/ 94495 h 742078"/>
                  <a:gd name="connsiteX5401" fmla="*/ 243993 w 952345"/>
                  <a:gd name="connsiteY5401" fmla="*/ 93882 h 742078"/>
                  <a:gd name="connsiteX5402" fmla="*/ 245034 w 952345"/>
                  <a:gd name="connsiteY5402" fmla="*/ 93616 h 742078"/>
                  <a:gd name="connsiteX5403" fmla="*/ 245532 w 952345"/>
                  <a:gd name="connsiteY5403" fmla="*/ 93477 h 742078"/>
                  <a:gd name="connsiteX5404" fmla="*/ 246029 w 952345"/>
                  <a:gd name="connsiteY5404" fmla="*/ 93338 h 742078"/>
                  <a:gd name="connsiteX5405" fmla="*/ 250148 w 952345"/>
                  <a:gd name="connsiteY5405" fmla="*/ 92146 h 742078"/>
                  <a:gd name="connsiteX5406" fmla="*/ 251120 w 952345"/>
                  <a:gd name="connsiteY5406" fmla="*/ 92112 h 742078"/>
                  <a:gd name="connsiteX5407" fmla="*/ 251606 w 952345"/>
                  <a:gd name="connsiteY5407" fmla="*/ 92216 h 742078"/>
                  <a:gd name="connsiteX5408" fmla="*/ 252184 w 952345"/>
                  <a:gd name="connsiteY5408" fmla="*/ 92424 h 742078"/>
                  <a:gd name="connsiteX5409" fmla="*/ 255458 w 952345"/>
                  <a:gd name="connsiteY5409" fmla="*/ 94252 h 742078"/>
                  <a:gd name="connsiteX5410" fmla="*/ 256465 w 952345"/>
                  <a:gd name="connsiteY5410" fmla="*/ 95733 h 742078"/>
                  <a:gd name="connsiteX5411" fmla="*/ 256534 w 952345"/>
                  <a:gd name="connsiteY5411" fmla="*/ 96265 h 742078"/>
                  <a:gd name="connsiteX5412" fmla="*/ 256881 w 952345"/>
                  <a:gd name="connsiteY5412" fmla="*/ 99239 h 742078"/>
                  <a:gd name="connsiteX5413" fmla="*/ 256916 w 952345"/>
                  <a:gd name="connsiteY5413" fmla="*/ 99354 h 742078"/>
                  <a:gd name="connsiteX5414" fmla="*/ 258443 w 952345"/>
                  <a:gd name="connsiteY5414" fmla="*/ 102073 h 742078"/>
                  <a:gd name="connsiteX5415" fmla="*/ 258594 w 952345"/>
                  <a:gd name="connsiteY5415" fmla="*/ 103612 h 742078"/>
                  <a:gd name="connsiteX5416" fmla="*/ 257807 w 952345"/>
                  <a:gd name="connsiteY5416" fmla="*/ 106180 h 742078"/>
                  <a:gd name="connsiteX5417" fmla="*/ 257066 w 952345"/>
                  <a:gd name="connsiteY5417" fmla="*/ 107210 h 742078"/>
                  <a:gd name="connsiteX5418" fmla="*/ 256638 w 952345"/>
                  <a:gd name="connsiteY5418" fmla="*/ 107523 h 742078"/>
                  <a:gd name="connsiteX5419" fmla="*/ 256048 w 952345"/>
                  <a:gd name="connsiteY5419" fmla="*/ 107870 h 742078"/>
                  <a:gd name="connsiteX5420" fmla="*/ 254776 w 952345"/>
                  <a:gd name="connsiteY5420" fmla="*/ 108645 h 742078"/>
                  <a:gd name="connsiteX5421" fmla="*/ 254672 w 952345"/>
                  <a:gd name="connsiteY5421" fmla="*/ 108737 h 742078"/>
                  <a:gd name="connsiteX5422" fmla="*/ 255273 w 952345"/>
                  <a:gd name="connsiteY5422" fmla="*/ 110554 h 742078"/>
                  <a:gd name="connsiteX5423" fmla="*/ 254243 w 952345"/>
                  <a:gd name="connsiteY5423" fmla="*/ 112983 h 742078"/>
                  <a:gd name="connsiteX5424" fmla="*/ 251814 w 952345"/>
                  <a:gd name="connsiteY5424" fmla="*/ 114152 h 742078"/>
                  <a:gd name="connsiteX5425" fmla="*/ 250923 w 952345"/>
                  <a:gd name="connsiteY5425" fmla="*/ 114337 h 742078"/>
                  <a:gd name="connsiteX5426" fmla="*/ 248262 w 952345"/>
                  <a:gd name="connsiteY5426" fmla="*/ 114256 h 742078"/>
                  <a:gd name="connsiteX5427" fmla="*/ 245612 w 952345"/>
                  <a:gd name="connsiteY5427" fmla="*/ 114268 h 742078"/>
                  <a:gd name="connsiteX5428" fmla="*/ 242130 w 952345"/>
                  <a:gd name="connsiteY5428" fmla="*/ 114256 h 742078"/>
                  <a:gd name="connsiteX5429" fmla="*/ 242095 w 952345"/>
                  <a:gd name="connsiteY5429" fmla="*/ 114268 h 742078"/>
                  <a:gd name="connsiteX5430" fmla="*/ 239619 w 952345"/>
                  <a:gd name="connsiteY5430" fmla="*/ 115529 h 742078"/>
                  <a:gd name="connsiteX5431" fmla="*/ 238416 w 952345"/>
                  <a:gd name="connsiteY5431" fmla="*/ 115934 h 742078"/>
                  <a:gd name="connsiteX5432" fmla="*/ 238300 w 952345"/>
                  <a:gd name="connsiteY5432" fmla="*/ 116084 h 742078"/>
                  <a:gd name="connsiteX5433" fmla="*/ 238243 w 952345"/>
                  <a:gd name="connsiteY5433" fmla="*/ 116177 h 742078"/>
                  <a:gd name="connsiteX5434" fmla="*/ 237722 w 952345"/>
                  <a:gd name="connsiteY5434" fmla="*/ 117947 h 742078"/>
                  <a:gd name="connsiteX5435" fmla="*/ 237491 w 952345"/>
                  <a:gd name="connsiteY5435" fmla="*/ 118583 h 742078"/>
                  <a:gd name="connsiteX5436" fmla="*/ 235963 w 952345"/>
                  <a:gd name="connsiteY5436" fmla="*/ 119844 h 742078"/>
                  <a:gd name="connsiteX5437" fmla="*/ 233846 w 952345"/>
                  <a:gd name="connsiteY5437" fmla="*/ 120214 h 742078"/>
                  <a:gd name="connsiteX5438" fmla="*/ 233013 w 952345"/>
                  <a:gd name="connsiteY5438" fmla="*/ 120191 h 742078"/>
                  <a:gd name="connsiteX5439" fmla="*/ 232608 w 952345"/>
                  <a:gd name="connsiteY5439" fmla="*/ 120087 h 742078"/>
                  <a:gd name="connsiteX5440" fmla="*/ 231150 w 952345"/>
                  <a:gd name="connsiteY5440" fmla="*/ 118710 h 742078"/>
                  <a:gd name="connsiteX5441" fmla="*/ 231000 w 952345"/>
                  <a:gd name="connsiteY5441" fmla="*/ 118224 h 742078"/>
                  <a:gd name="connsiteX5442" fmla="*/ 230468 w 952345"/>
                  <a:gd name="connsiteY5442" fmla="*/ 119058 h 742078"/>
                  <a:gd name="connsiteX5443" fmla="*/ 230144 w 952345"/>
                  <a:gd name="connsiteY5443" fmla="*/ 119451 h 742078"/>
                  <a:gd name="connsiteX5444" fmla="*/ 229785 w 952345"/>
                  <a:gd name="connsiteY5444" fmla="*/ 119786 h 742078"/>
                  <a:gd name="connsiteX5445" fmla="*/ 228686 w 952345"/>
                  <a:gd name="connsiteY5445" fmla="*/ 120307 h 742078"/>
                  <a:gd name="connsiteX5446" fmla="*/ 227298 w 952345"/>
                  <a:gd name="connsiteY5446" fmla="*/ 120492 h 742078"/>
                  <a:gd name="connsiteX5447" fmla="*/ 227321 w 952345"/>
                  <a:gd name="connsiteY5447" fmla="*/ 120550 h 742078"/>
                  <a:gd name="connsiteX5448" fmla="*/ 227517 w 952345"/>
                  <a:gd name="connsiteY5448" fmla="*/ 120967 h 742078"/>
                  <a:gd name="connsiteX5449" fmla="*/ 227714 w 952345"/>
                  <a:gd name="connsiteY5449" fmla="*/ 121730 h 742078"/>
                  <a:gd name="connsiteX5450" fmla="*/ 227969 w 952345"/>
                  <a:gd name="connsiteY5450" fmla="*/ 126045 h 742078"/>
                  <a:gd name="connsiteX5451" fmla="*/ 227865 w 952345"/>
                  <a:gd name="connsiteY5451" fmla="*/ 126798 h 742078"/>
                  <a:gd name="connsiteX5452" fmla="*/ 225215 w 952345"/>
                  <a:gd name="connsiteY5452" fmla="*/ 134399 h 742078"/>
                  <a:gd name="connsiteX5453" fmla="*/ 225030 w 952345"/>
                  <a:gd name="connsiteY5453" fmla="*/ 134792 h 742078"/>
                  <a:gd name="connsiteX5454" fmla="*/ 224752 w 952345"/>
                  <a:gd name="connsiteY5454" fmla="*/ 135243 h 742078"/>
                  <a:gd name="connsiteX5455" fmla="*/ 221779 w 952345"/>
                  <a:gd name="connsiteY5455" fmla="*/ 139790 h 742078"/>
                  <a:gd name="connsiteX5456" fmla="*/ 221605 w 952345"/>
                  <a:gd name="connsiteY5456" fmla="*/ 140022 h 742078"/>
                  <a:gd name="connsiteX5457" fmla="*/ 222404 w 952345"/>
                  <a:gd name="connsiteY5457" fmla="*/ 141190 h 742078"/>
                  <a:gd name="connsiteX5458" fmla="*/ 224255 w 952345"/>
                  <a:gd name="connsiteY5458" fmla="*/ 141595 h 742078"/>
                  <a:gd name="connsiteX5459" fmla="*/ 224764 w 952345"/>
                  <a:gd name="connsiteY5459" fmla="*/ 141792 h 742078"/>
                  <a:gd name="connsiteX5460" fmla="*/ 227541 w 952345"/>
                  <a:gd name="connsiteY5460" fmla="*/ 143400 h 742078"/>
                  <a:gd name="connsiteX5461" fmla="*/ 228212 w 952345"/>
                  <a:gd name="connsiteY5461" fmla="*/ 143909 h 742078"/>
                  <a:gd name="connsiteX5462" fmla="*/ 229126 w 952345"/>
                  <a:gd name="connsiteY5462" fmla="*/ 144754 h 742078"/>
                  <a:gd name="connsiteX5463" fmla="*/ 229241 w 952345"/>
                  <a:gd name="connsiteY5463" fmla="*/ 147554 h 742078"/>
                  <a:gd name="connsiteX5464" fmla="*/ 228998 w 952345"/>
                  <a:gd name="connsiteY5464" fmla="*/ 147820 h 742078"/>
                  <a:gd name="connsiteX5465" fmla="*/ 228385 w 952345"/>
                  <a:gd name="connsiteY5465" fmla="*/ 148282 h 742078"/>
                  <a:gd name="connsiteX5466" fmla="*/ 226939 w 952345"/>
                  <a:gd name="connsiteY5466" fmla="*/ 148988 h 742078"/>
                  <a:gd name="connsiteX5467" fmla="*/ 226245 w 952345"/>
                  <a:gd name="connsiteY5467" fmla="*/ 149243 h 742078"/>
                  <a:gd name="connsiteX5468" fmla="*/ 225042 w 952345"/>
                  <a:gd name="connsiteY5468" fmla="*/ 149301 h 742078"/>
                  <a:gd name="connsiteX5469" fmla="*/ 221305 w 952345"/>
                  <a:gd name="connsiteY5469" fmla="*/ 148271 h 742078"/>
                  <a:gd name="connsiteX5470" fmla="*/ 220981 w 952345"/>
                  <a:gd name="connsiteY5470" fmla="*/ 148815 h 742078"/>
                  <a:gd name="connsiteX5471" fmla="*/ 220691 w 952345"/>
                  <a:gd name="connsiteY5471" fmla="*/ 149173 h 742078"/>
                  <a:gd name="connsiteX5472" fmla="*/ 219893 w 952345"/>
                  <a:gd name="connsiteY5472" fmla="*/ 149949 h 742078"/>
                  <a:gd name="connsiteX5473" fmla="*/ 218505 w 952345"/>
                  <a:gd name="connsiteY5473" fmla="*/ 150492 h 742078"/>
                  <a:gd name="connsiteX5474" fmla="*/ 215832 w 952345"/>
                  <a:gd name="connsiteY5474" fmla="*/ 150481 h 742078"/>
                  <a:gd name="connsiteX5475" fmla="*/ 214791 w 952345"/>
                  <a:gd name="connsiteY5475" fmla="*/ 150168 h 742078"/>
                  <a:gd name="connsiteX5476" fmla="*/ 214444 w 952345"/>
                  <a:gd name="connsiteY5476" fmla="*/ 149972 h 742078"/>
                  <a:gd name="connsiteX5477" fmla="*/ 213495 w 952345"/>
                  <a:gd name="connsiteY5477" fmla="*/ 148433 h 742078"/>
                  <a:gd name="connsiteX5478" fmla="*/ 213495 w 952345"/>
                  <a:gd name="connsiteY5478" fmla="*/ 148352 h 742078"/>
                  <a:gd name="connsiteX5479" fmla="*/ 212500 w 952345"/>
                  <a:gd name="connsiteY5479" fmla="*/ 150226 h 742078"/>
                  <a:gd name="connsiteX5480" fmla="*/ 210360 w 952345"/>
                  <a:gd name="connsiteY5480" fmla="*/ 151256 h 742078"/>
                  <a:gd name="connsiteX5481" fmla="*/ 209619 w 952345"/>
                  <a:gd name="connsiteY5481" fmla="*/ 151105 h 742078"/>
                  <a:gd name="connsiteX5482" fmla="*/ 208173 w 952345"/>
                  <a:gd name="connsiteY5482" fmla="*/ 150643 h 742078"/>
                  <a:gd name="connsiteX5483" fmla="*/ 206542 w 952345"/>
                  <a:gd name="connsiteY5483" fmla="*/ 151001 h 742078"/>
                  <a:gd name="connsiteX5484" fmla="*/ 204320 w 952345"/>
                  <a:gd name="connsiteY5484" fmla="*/ 149983 h 742078"/>
                  <a:gd name="connsiteX5485" fmla="*/ 204158 w 952345"/>
                  <a:gd name="connsiteY5485" fmla="*/ 149659 h 742078"/>
                  <a:gd name="connsiteX5486" fmla="*/ 203915 w 952345"/>
                  <a:gd name="connsiteY5486" fmla="*/ 148687 h 742078"/>
                  <a:gd name="connsiteX5487" fmla="*/ 203938 w 952345"/>
                  <a:gd name="connsiteY5487" fmla="*/ 147797 h 742078"/>
                  <a:gd name="connsiteX5488" fmla="*/ 202770 w 952345"/>
                  <a:gd name="connsiteY5488" fmla="*/ 145888 h 742078"/>
                  <a:gd name="connsiteX5489" fmla="*/ 202492 w 952345"/>
                  <a:gd name="connsiteY5489" fmla="*/ 145031 h 742078"/>
                  <a:gd name="connsiteX5490" fmla="*/ 202458 w 952345"/>
                  <a:gd name="connsiteY5490" fmla="*/ 144522 h 742078"/>
                  <a:gd name="connsiteX5491" fmla="*/ 202458 w 952345"/>
                  <a:gd name="connsiteY5491" fmla="*/ 144106 h 742078"/>
                  <a:gd name="connsiteX5492" fmla="*/ 203025 w 952345"/>
                  <a:gd name="connsiteY5492" fmla="*/ 139304 h 742078"/>
                  <a:gd name="connsiteX5493" fmla="*/ 203163 w 952345"/>
                  <a:gd name="connsiteY5493" fmla="*/ 138761 h 742078"/>
                  <a:gd name="connsiteX5494" fmla="*/ 203348 w 952345"/>
                  <a:gd name="connsiteY5494" fmla="*/ 138321 h 742078"/>
                  <a:gd name="connsiteX5495" fmla="*/ 204147 w 952345"/>
                  <a:gd name="connsiteY5495" fmla="*/ 137384 h 742078"/>
                  <a:gd name="connsiteX5496" fmla="*/ 205003 w 952345"/>
                  <a:gd name="connsiteY5496" fmla="*/ 136863 h 742078"/>
                  <a:gd name="connsiteX5497" fmla="*/ 204170 w 952345"/>
                  <a:gd name="connsiteY5497" fmla="*/ 130384 h 742078"/>
                  <a:gd name="connsiteX5498" fmla="*/ 204100 w 952345"/>
                  <a:gd name="connsiteY5498" fmla="*/ 130049 h 742078"/>
                  <a:gd name="connsiteX5499" fmla="*/ 203244 w 952345"/>
                  <a:gd name="connsiteY5499" fmla="*/ 127422 h 742078"/>
                  <a:gd name="connsiteX5500" fmla="*/ 198397 w 952345"/>
                  <a:gd name="connsiteY5500" fmla="*/ 126601 h 742078"/>
                  <a:gd name="connsiteX5501" fmla="*/ 195655 w 952345"/>
                  <a:gd name="connsiteY5501" fmla="*/ 125941 h 742078"/>
                  <a:gd name="connsiteX5502" fmla="*/ 195018 w 952345"/>
                  <a:gd name="connsiteY5502" fmla="*/ 125664 h 742078"/>
                  <a:gd name="connsiteX5503" fmla="*/ 194313 w 952345"/>
                  <a:gd name="connsiteY5503" fmla="*/ 125143 h 742078"/>
                  <a:gd name="connsiteX5504" fmla="*/ 192762 w 952345"/>
                  <a:gd name="connsiteY5504" fmla="*/ 123651 h 742078"/>
                  <a:gd name="connsiteX5505" fmla="*/ 192172 w 952345"/>
                  <a:gd name="connsiteY5505" fmla="*/ 122956 h 742078"/>
                  <a:gd name="connsiteX5506" fmla="*/ 190946 w 952345"/>
                  <a:gd name="connsiteY5506" fmla="*/ 121209 h 742078"/>
                  <a:gd name="connsiteX5507" fmla="*/ 190633 w 952345"/>
                  <a:gd name="connsiteY5507" fmla="*/ 120515 h 742078"/>
                  <a:gd name="connsiteX5508" fmla="*/ 190194 w 952345"/>
                  <a:gd name="connsiteY5508" fmla="*/ 118548 h 742078"/>
                  <a:gd name="connsiteX5509" fmla="*/ 186515 w 952345"/>
                  <a:gd name="connsiteY5509" fmla="*/ 117889 h 742078"/>
                  <a:gd name="connsiteX5510" fmla="*/ 186480 w 952345"/>
                  <a:gd name="connsiteY5510" fmla="*/ 117889 h 742078"/>
                  <a:gd name="connsiteX5511" fmla="*/ 181655 w 952345"/>
                  <a:gd name="connsiteY5511" fmla="*/ 119405 h 742078"/>
                  <a:gd name="connsiteX5512" fmla="*/ 180799 w 952345"/>
                  <a:gd name="connsiteY5512" fmla="*/ 119555 h 742078"/>
                  <a:gd name="connsiteX5513" fmla="*/ 180036 w 952345"/>
                  <a:gd name="connsiteY5513" fmla="*/ 119578 h 742078"/>
                  <a:gd name="connsiteX5514" fmla="*/ 179619 w 952345"/>
                  <a:gd name="connsiteY5514" fmla="*/ 119555 h 742078"/>
                  <a:gd name="connsiteX5515" fmla="*/ 179110 w 952345"/>
                  <a:gd name="connsiteY5515" fmla="*/ 119462 h 742078"/>
                  <a:gd name="connsiteX5516" fmla="*/ 178358 w 952345"/>
                  <a:gd name="connsiteY5516" fmla="*/ 119150 h 742078"/>
                  <a:gd name="connsiteX5517" fmla="*/ 176565 w 952345"/>
                  <a:gd name="connsiteY5517" fmla="*/ 117935 h 742078"/>
                  <a:gd name="connsiteX5518" fmla="*/ 175743 w 952345"/>
                  <a:gd name="connsiteY5518" fmla="*/ 117958 h 742078"/>
                  <a:gd name="connsiteX5519" fmla="*/ 175246 w 952345"/>
                  <a:gd name="connsiteY5519" fmla="*/ 117924 h 742078"/>
                  <a:gd name="connsiteX5520" fmla="*/ 174760 w 952345"/>
                  <a:gd name="connsiteY5520" fmla="*/ 117820 h 742078"/>
                  <a:gd name="connsiteX5521" fmla="*/ 173638 w 952345"/>
                  <a:gd name="connsiteY5521" fmla="*/ 117137 h 742078"/>
                  <a:gd name="connsiteX5522" fmla="*/ 173290 w 952345"/>
                  <a:gd name="connsiteY5522" fmla="*/ 116720 h 742078"/>
                  <a:gd name="connsiteX5523" fmla="*/ 173059 w 952345"/>
                  <a:gd name="connsiteY5523" fmla="*/ 116373 h 742078"/>
                  <a:gd name="connsiteX5524" fmla="*/ 172816 w 952345"/>
                  <a:gd name="connsiteY5524" fmla="*/ 115922 h 742078"/>
                  <a:gd name="connsiteX5525" fmla="*/ 172608 w 952345"/>
                  <a:gd name="connsiteY5525" fmla="*/ 115147 h 742078"/>
                  <a:gd name="connsiteX5526" fmla="*/ 172469 w 952345"/>
                  <a:gd name="connsiteY5526" fmla="*/ 113539 h 742078"/>
                  <a:gd name="connsiteX5527" fmla="*/ 172550 w 952345"/>
                  <a:gd name="connsiteY5527" fmla="*/ 112821 h 742078"/>
                  <a:gd name="connsiteX5528" fmla="*/ 172700 w 952345"/>
                  <a:gd name="connsiteY5528" fmla="*/ 112312 h 742078"/>
                  <a:gd name="connsiteX5529" fmla="*/ 173048 w 952345"/>
                  <a:gd name="connsiteY5529" fmla="*/ 111364 h 742078"/>
                  <a:gd name="connsiteX5530" fmla="*/ 173059 w 952345"/>
                  <a:gd name="connsiteY5530" fmla="*/ 111329 h 742078"/>
                  <a:gd name="connsiteX5531" fmla="*/ 172608 w 952345"/>
                  <a:gd name="connsiteY5531" fmla="*/ 107904 h 742078"/>
                  <a:gd name="connsiteX5532" fmla="*/ 172608 w 952345"/>
                  <a:gd name="connsiteY5532" fmla="*/ 107361 h 742078"/>
                  <a:gd name="connsiteX5533" fmla="*/ 172689 w 952345"/>
                  <a:gd name="connsiteY5533" fmla="*/ 106840 h 742078"/>
                  <a:gd name="connsiteX5534" fmla="*/ 173036 w 952345"/>
                  <a:gd name="connsiteY5534" fmla="*/ 105544 h 742078"/>
                  <a:gd name="connsiteX5535" fmla="*/ 173499 w 952345"/>
                  <a:gd name="connsiteY5535" fmla="*/ 104723 h 742078"/>
                  <a:gd name="connsiteX5536" fmla="*/ 173846 w 952345"/>
                  <a:gd name="connsiteY5536" fmla="*/ 104329 h 742078"/>
                  <a:gd name="connsiteX5537" fmla="*/ 174737 w 952345"/>
                  <a:gd name="connsiteY5537" fmla="*/ 103496 h 742078"/>
                  <a:gd name="connsiteX5538" fmla="*/ 175223 w 952345"/>
                  <a:gd name="connsiteY5538" fmla="*/ 103161 h 742078"/>
                  <a:gd name="connsiteX5539" fmla="*/ 174505 w 952345"/>
                  <a:gd name="connsiteY5539" fmla="*/ 101206 h 742078"/>
                  <a:gd name="connsiteX5540" fmla="*/ 174251 w 952345"/>
                  <a:gd name="connsiteY5540" fmla="*/ 101032 h 742078"/>
                  <a:gd name="connsiteX5541" fmla="*/ 172677 w 952345"/>
                  <a:gd name="connsiteY5541" fmla="*/ 101044 h 742078"/>
                  <a:gd name="connsiteX5542" fmla="*/ 172226 w 952345"/>
                  <a:gd name="connsiteY5542" fmla="*/ 100986 h 742078"/>
                  <a:gd name="connsiteX5543" fmla="*/ 171705 w 952345"/>
                  <a:gd name="connsiteY5543" fmla="*/ 100870 h 742078"/>
                  <a:gd name="connsiteX5544" fmla="*/ 170097 w 952345"/>
                  <a:gd name="connsiteY5544" fmla="*/ 100465 h 742078"/>
                  <a:gd name="connsiteX5545" fmla="*/ 169554 w 952345"/>
                  <a:gd name="connsiteY5545" fmla="*/ 100257 h 742078"/>
                  <a:gd name="connsiteX5546" fmla="*/ 169114 w 952345"/>
                  <a:gd name="connsiteY5546" fmla="*/ 99991 h 742078"/>
                  <a:gd name="connsiteX5547" fmla="*/ 168744 w 952345"/>
                  <a:gd name="connsiteY5547" fmla="*/ 99713 h 742078"/>
                  <a:gd name="connsiteX5548" fmla="*/ 166638 w 952345"/>
                  <a:gd name="connsiteY5548" fmla="*/ 97654 h 742078"/>
                  <a:gd name="connsiteX5549" fmla="*/ 166476 w 952345"/>
                  <a:gd name="connsiteY5549" fmla="*/ 97561 h 742078"/>
                  <a:gd name="connsiteX5550" fmla="*/ 165562 w 952345"/>
                  <a:gd name="connsiteY5550" fmla="*/ 97156 h 742078"/>
                  <a:gd name="connsiteX5551" fmla="*/ 165111 w 952345"/>
                  <a:gd name="connsiteY5551" fmla="*/ 96879 h 742078"/>
                  <a:gd name="connsiteX5552" fmla="*/ 164706 w 952345"/>
                  <a:gd name="connsiteY5552" fmla="*/ 96543 h 742078"/>
                  <a:gd name="connsiteX5553" fmla="*/ 164301 w 952345"/>
                  <a:gd name="connsiteY5553" fmla="*/ 96092 h 742078"/>
                  <a:gd name="connsiteX5554" fmla="*/ 164012 w 952345"/>
                  <a:gd name="connsiteY5554" fmla="*/ 95641 h 742078"/>
                  <a:gd name="connsiteX5555" fmla="*/ 163746 w 952345"/>
                  <a:gd name="connsiteY5555" fmla="*/ 95213 h 742078"/>
                  <a:gd name="connsiteX5556" fmla="*/ 161952 w 952345"/>
                  <a:gd name="connsiteY5556" fmla="*/ 92552 h 742078"/>
                  <a:gd name="connsiteX5557" fmla="*/ 161640 w 952345"/>
                  <a:gd name="connsiteY5557" fmla="*/ 91800 h 742078"/>
                  <a:gd name="connsiteX5558" fmla="*/ 161547 w 952345"/>
                  <a:gd name="connsiteY5558" fmla="*/ 91279 h 742078"/>
                  <a:gd name="connsiteX5559" fmla="*/ 161374 w 952345"/>
                  <a:gd name="connsiteY5559" fmla="*/ 89486 h 742078"/>
                  <a:gd name="connsiteX5560" fmla="*/ 161316 w 952345"/>
                  <a:gd name="connsiteY5560" fmla="*/ 88965 h 742078"/>
                  <a:gd name="connsiteX5561" fmla="*/ 161154 w 952345"/>
                  <a:gd name="connsiteY5561" fmla="*/ 87357 h 742078"/>
                  <a:gd name="connsiteX5562" fmla="*/ 161165 w 952345"/>
                  <a:gd name="connsiteY5562" fmla="*/ 86871 h 742078"/>
                  <a:gd name="connsiteX5563" fmla="*/ 161246 w 952345"/>
                  <a:gd name="connsiteY5563" fmla="*/ 86362 h 742078"/>
                  <a:gd name="connsiteX5564" fmla="*/ 161351 w 952345"/>
                  <a:gd name="connsiteY5564" fmla="*/ 85934 h 742078"/>
                  <a:gd name="connsiteX5565" fmla="*/ 161871 w 952345"/>
                  <a:gd name="connsiteY5565" fmla="*/ 84557 h 742078"/>
                  <a:gd name="connsiteX5566" fmla="*/ 161941 w 952345"/>
                  <a:gd name="connsiteY5566" fmla="*/ 84268 h 742078"/>
                  <a:gd name="connsiteX5567" fmla="*/ 162056 w 952345"/>
                  <a:gd name="connsiteY5567" fmla="*/ 83377 h 742078"/>
                  <a:gd name="connsiteX5568" fmla="*/ 161432 w 952345"/>
                  <a:gd name="connsiteY5568" fmla="*/ 82833 h 742078"/>
                  <a:gd name="connsiteX5569" fmla="*/ 160714 w 952345"/>
                  <a:gd name="connsiteY5569" fmla="*/ 82821 h 742078"/>
                  <a:gd name="connsiteX5570" fmla="*/ 157521 w 952345"/>
                  <a:gd name="connsiteY5570" fmla="*/ 82301 h 742078"/>
                  <a:gd name="connsiteX5571" fmla="*/ 156827 w 952345"/>
                  <a:gd name="connsiteY5571" fmla="*/ 82046 h 742078"/>
                  <a:gd name="connsiteX5572" fmla="*/ 155450 w 952345"/>
                  <a:gd name="connsiteY5572" fmla="*/ 81213 h 742078"/>
                  <a:gd name="connsiteX5573" fmla="*/ 154825 w 952345"/>
                  <a:gd name="connsiteY5573" fmla="*/ 80751 h 742078"/>
                  <a:gd name="connsiteX5574" fmla="*/ 154455 w 952345"/>
                  <a:gd name="connsiteY5574" fmla="*/ 80357 h 742078"/>
                  <a:gd name="connsiteX5575" fmla="*/ 153483 w 952345"/>
                  <a:gd name="connsiteY5575" fmla="*/ 79015 h 742078"/>
                  <a:gd name="connsiteX5576" fmla="*/ 152859 w 952345"/>
                  <a:gd name="connsiteY5576" fmla="*/ 77974 h 742078"/>
                  <a:gd name="connsiteX5577" fmla="*/ 152778 w 952345"/>
                  <a:gd name="connsiteY5577" fmla="*/ 77962 h 742078"/>
                  <a:gd name="connsiteX5578" fmla="*/ 151401 w 952345"/>
                  <a:gd name="connsiteY5578" fmla="*/ 78645 h 742078"/>
                  <a:gd name="connsiteX5579" fmla="*/ 148902 w 952345"/>
                  <a:gd name="connsiteY5579" fmla="*/ 78795 h 742078"/>
                  <a:gd name="connsiteX5580" fmla="*/ 148809 w 952345"/>
                  <a:gd name="connsiteY5580" fmla="*/ 78818 h 742078"/>
                  <a:gd name="connsiteX5581" fmla="*/ 147132 w 952345"/>
                  <a:gd name="connsiteY5581" fmla="*/ 79698 h 742078"/>
                  <a:gd name="connsiteX5582" fmla="*/ 145570 w 952345"/>
                  <a:gd name="connsiteY5582" fmla="*/ 80438 h 742078"/>
                  <a:gd name="connsiteX5583" fmla="*/ 144829 w 952345"/>
                  <a:gd name="connsiteY5583" fmla="*/ 80681 h 742078"/>
                  <a:gd name="connsiteX5584" fmla="*/ 143950 w 952345"/>
                  <a:gd name="connsiteY5584" fmla="*/ 80762 h 742078"/>
                  <a:gd name="connsiteX5585" fmla="*/ 142897 w 952345"/>
                  <a:gd name="connsiteY5585" fmla="*/ 80600 h 742078"/>
                  <a:gd name="connsiteX5586" fmla="*/ 142214 w 952345"/>
                  <a:gd name="connsiteY5586" fmla="*/ 80392 h 742078"/>
                  <a:gd name="connsiteX5587" fmla="*/ 141775 w 952345"/>
                  <a:gd name="connsiteY5587" fmla="*/ 80137 h 742078"/>
                  <a:gd name="connsiteX5588" fmla="*/ 141381 w 952345"/>
                  <a:gd name="connsiteY5588" fmla="*/ 79871 h 742078"/>
                  <a:gd name="connsiteX5589" fmla="*/ 140178 w 952345"/>
                  <a:gd name="connsiteY5589" fmla="*/ 78784 h 742078"/>
                  <a:gd name="connsiteX5590" fmla="*/ 137182 w 952345"/>
                  <a:gd name="connsiteY5590" fmla="*/ 75972 h 742078"/>
                  <a:gd name="connsiteX5591" fmla="*/ 137182 w 952345"/>
                  <a:gd name="connsiteY5591" fmla="*/ 75961 h 742078"/>
                  <a:gd name="connsiteX5592" fmla="*/ 136395 w 952345"/>
                  <a:gd name="connsiteY5592" fmla="*/ 75776 h 742078"/>
                  <a:gd name="connsiteX5593" fmla="*/ 135574 w 952345"/>
                  <a:gd name="connsiteY5593" fmla="*/ 75486 h 742078"/>
                  <a:gd name="connsiteX5594" fmla="*/ 135435 w 952345"/>
                  <a:gd name="connsiteY5594" fmla="*/ 75486 h 742078"/>
                  <a:gd name="connsiteX5595" fmla="*/ 133815 w 952345"/>
                  <a:gd name="connsiteY5595" fmla="*/ 75556 h 742078"/>
                  <a:gd name="connsiteX5596" fmla="*/ 132172 w 952345"/>
                  <a:gd name="connsiteY5596" fmla="*/ 74781 h 742078"/>
                  <a:gd name="connsiteX5597" fmla="*/ 131883 w 952345"/>
                  <a:gd name="connsiteY5597" fmla="*/ 74410 h 742078"/>
                  <a:gd name="connsiteX5598" fmla="*/ 131617 w 952345"/>
                  <a:gd name="connsiteY5598" fmla="*/ 73924 h 742078"/>
                  <a:gd name="connsiteX5599" fmla="*/ 131420 w 952345"/>
                  <a:gd name="connsiteY5599" fmla="*/ 73427 h 742078"/>
                  <a:gd name="connsiteX5600" fmla="*/ 131432 w 952345"/>
                  <a:gd name="connsiteY5600" fmla="*/ 71865 h 742078"/>
                  <a:gd name="connsiteX5601" fmla="*/ 132565 w 952345"/>
                  <a:gd name="connsiteY5601" fmla="*/ 69389 h 742078"/>
                  <a:gd name="connsiteX5602" fmla="*/ 132831 w 952345"/>
                  <a:gd name="connsiteY5602" fmla="*/ 68961 h 742078"/>
                  <a:gd name="connsiteX5603" fmla="*/ 133931 w 952345"/>
                  <a:gd name="connsiteY5603" fmla="*/ 66763 h 742078"/>
                  <a:gd name="connsiteX5604" fmla="*/ 134625 w 952345"/>
                  <a:gd name="connsiteY5604" fmla="*/ 66427 h 742078"/>
                  <a:gd name="connsiteX5605" fmla="*/ 134521 w 952345"/>
                  <a:gd name="connsiteY5605" fmla="*/ 66369 h 742078"/>
                  <a:gd name="connsiteX5606" fmla="*/ 132519 w 952345"/>
                  <a:gd name="connsiteY5606" fmla="*/ 65409 h 742078"/>
                  <a:gd name="connsiteX5607" fmla="*/ 131860 w 952345"/>
                  <a:gd name="connsiteY5607" fmla="*/ 64900 h 742078"/>
                  <a:gd name="connsiteX5608" fmla="*/ 131536 w 952345"/>
                  <a:gd name="connsiteY5608" fmla="*/ 64541 h 742078"/>
                  <a:gd name="connsiteX5609" fmla="*/ 131119 w 952345"/>
                  <a:gd name="connsiteY5609" fmla="*/ 63743 h 742078"/>
                  <a:gd name="connsiteX5610" fmla="*/ 129858 w 952345"/>
                  <a:gd name="connsiteY5610" fmla="*/ 58976 h 742078"/>
                  <a:gd name="connsiteX5611" fmla="*/ 128053 w 952345"/>
                  <a:gd name="connsiteY5611" fmla="*/ 57623 h 742078"/>
                  <a:gd name="connsiteX5612" fmla="*/ 127486 w 952345"/>
                  <a:gd name="connsiteY5612" fmla="*/ 57125 h 742078"/>
                  <a:gd name="connsiteX5613" fmla="*/ 127070 w 952345"/>
                  <a:gd name="connsiteY5613" fmla="*/ 56581 h 742078"/>
                  <a:gd name="connsiteX5614" fmla="*/ 125936 w 952345"/>
                  <a:gd name="connsiteY5614" fmla="*/ 54372 h 742078"/>
                  <a:gd name="connsiteX5615" fmla="*/ 125276 w 952345"/>
                  <a:gd name="connsiteY5615" fmla="*/ 54904 h 742078"/>
                  <a:gd name="connsiteX5616" fmla="*/ 124652 w 952345"/>
                  <a:gd name="connsiteY5616" fmla="*/ 55239 h 742078"/>
                  <a:gd name="connsiteX5617" fmla="*/ 124154 w 952345"/>
                  <a:gd name="connsiteY5617" fmla="*/ 55413 h 742078"/>
                  <a:gd name="connsiteX5618" fmla="*/ 119422 w 952345"/>
                  <a:gd name="connsiteY5618" fmla="*/ 56790 h 742078"/>
                  <a:gd name="connsiteX5619" fmla="*/ 117097 w 952345"/>
                  <a:gd name="connsiteY5619" fmla="*/ 55795 h 742078"/>
                  <a:gd name="connsiteX5620" fmla="*/ 116854 w 952345"/>
                  <a:gd name="connsiteY5620" fmla="*/ 55344 h 742078"/>
                  <a:gd name="connsiteX5621" fmla="*/ 116113 w 952345"/>
                  <a:gd name="connsiteY5621" fmla="*/ 53666 h 742078"/>
                  <a:gd name="connsiteX5622" fmla="*/ 115997 w 952345"/>
                  <a:gd name="connsiteY5622" fmla="*/ 53203 h 742078"/>
                  <a:gd name="connsiteX5623" fmla="*/ 115940 w 952345"/>
                  <a:gd name="connsiteY5623" fmla="*/ 52868 h 742078"/>
                  <a:gd name="connsiteX5624" fmla="*/ 111474 w 952345"/>
                  <a:gd name="connsiteY5624" fmla="*/ 51178 h 742078"/>
                  <a:gd name="connsiteX5625" fmla="*/ 111011 w 952345"/>
                  <a:gd name="connsiteY5625" fmla="*/ 51005 h 742078"/>
                  <a:gd name="connsiteX5626" fmla="*/ 110803 w 952345"/>
                  <a:gd name="connsiteY5626" fmla="*/ 50935 h 742078"/>
                  <a:gd name="connsiteX5627" fmla="*/ 104775 w 952345"/>
                  <a:gd name="connsiteY5627" fmla="*/ 50762 h 742078"/>
                  <a:gd name="connsiteX5628" fmla="*/ 104786 w 952345"/>
                  <a:gd name="connsiteY5628" fmla="*/ 51560 h 742078"/>
                  <a:gd name="connsiteX5629" fmla="*/ 103919 w 952345"/>
                  <a:gd name="connsiteY5629" fmla="*/ 53238 h 742078"/>
                  <a:gd name="connsiteX5630" fmla="*/ 103583 w 952345"/>
                  <a:gd name="connsiteY5630" fmla="*/ 53481 h 742078"/>
                  <a:gd name="connsiteX5631" fmla="*/ 102704 w 952345"/>
                  <a:gd name="connsiteY5631" fmla="*/ 53816 h 742078"/>
                  <a:gd name="connsiteX5632" fmla="*/ 99429 w 952345"/>
                  <a:gd name="connsiteY5632" fmla="*/ 54221 h 742078"/>
                  <a:gd name="connsiteX5633" fmla="*/ 98539 w 952345"/>
                  <a:gd name="connsiteY5633" fmla="*/ 54082 h 742078"/>
                  <a:gd name="connsiteX5634" fmla="*/ 95542 w 952345"/>
                  <a:gd name="connsiteY5634" fmla="*/ 52937 h 742078"/>
                  <a:gd name="connsiteX5635" fmla="*/ 94269 w 952345"/>
                  <a:gd name="connsiteY5635" fmla="*/ 51375 h 742078"/>
                  <a:gd name="connsiteX5636" fmla="*/ 94177 w 952345"/>
                  <a:gd name="connsiteY5636" fmla="*/ 50693 h 742078"/>
                  <a:gd name="connsiteX5637" fmla="*/ 94003 w 952345"/>
                  <a:gd name="connsiteY5637" fmla="*/ 48020 h 742078"/>
                  <a:gd name="connsiteX5638" fmla="*/ 93969 w 952345"/>
                  <a:gd name="connsiteY5638" fmla="*/ 47499 h 742078"/>
                  <a:gd name="connsiteX5639" fmla="*/ 93934 w 952345"/>
                  <a:gd name="connsiteY5639" fmla="*/ 46979 h 742078"/>
                  <a:gd name="connsiteX5640" fmla="*/ 93853 w 952345"/>
                  <a:gd name="connsiteY5640" fmla="*/ 45833 h 742078"/>
                  <a:gd name="connsiteX5641" fmla="*/ 93830 w 952345"/>
                  <a:gd name="connsiteY5641" fmla="*/ 45833 h 742078"/>
                  <a:gd name="connsiteX5642" fmla="*/ 89723 w 952345"/>
                  <a:gd name="connsiteY5642" fmla="*/ 51572 h 742078"/>
                  <a:gd name="connsiteX5643" fmla="*/ 88508 w 952345"/>
                  <a:gd name="connsiteY5643" fmla="*/ 52370 h 742078"/>
                  <a:gd name="connsiteX5644" fmla="*/ 88045 w 952345"/>
                  <a:gd name="connsiteY5644" fmla="*/ 52463 h 742078"/>
                  <a:gd name="connsiteX5645" fmla="*/ 87420 w 952345"/>
                  <a:gd name="connsiteY5645" fmla="*/ 52497 h 742078"/>
                  <a:gd name="connsiteX5646" fmla="*/ 86356 w 952345"/>
                  <a:gd name="connsiteY5646" fmla="*/ 52382 h 742078"/>
                  <a:gd name="connsiteX5647" fmla="*/ 85662 w 952345"/>
                  <a:gd name="connsiteY5647" fmla="*/ 52173 h 742078"/>
                  <a:gd name="connsiteX5648" fmla="*/ 85210 w 952345"/>
                  <a:gd name="connsiteY5648" fmla="*/ 51930 h 742078"/>
                  <a:gd name="connsiteX5649" fmla="*/ 84794 w 952345"/>
                  <a:gd name="connsiteY5649" fmla="*/ 51653 h 742078"/>
                  <a:gd name="connsiteX5650" fmla="*/ 84782 w 952345"/>
                  <a:gd name="connsiteY5650" fmla="*/ 51641 h 742078"/>
                  <a:gd name="connsiteX5651" fmla="*/ 84111 w 952345"/>
                  <a:gd name="connsiteY5651" fmla="*/ 53585 h 742078"/>
                  <a:gd name="connsiteX5652" fmla="*/ 83868 w 952345"/>
                  <a:gd name="connsiteY5652" fmla="*/ 54048 h 742078"/>
                  <a:gd name="connsiteX5653" fmla="*/ 83799 w 952345"/>
                  <a:gd name="connsiteY5653" fmla="*/ 54140 h 742078"/>
                  <a:gd name="connsiteX5654" fmla="*/ 84042 w 952345"/>
                  <a:gd name="connsiteY5654" fmla="*/ 54302 h 742078"/>
                  <a:gd name="connsiteX5655" fmla="*/ 84829 w 952345"/>
                  <a:gd name="connsiteY5655" fmla="*/ 55332 h 742078"/>
                  <a:gd name="connsiteX5656" fmla="*/ 84967 w 952345"/>
                  <a:gd name="connsiteY5656" fmla="*/ 55748 h 742078"/>
                  <a:gd name="connsiteX5657" fmla="*/ 84979 w 952345"/>
                  <a:gd name="connsiteY5657" fmla="*/ 56998 h 742078"/>
                  <a:gd name="connsiteX5658" fmla="*/ 84482 w 952345"/>
                  <a:gd name="connsiteY5658" fmla="*/ 58525 h 742078"/>
                  <a:gd name="connsiteX5659" fmla="*/ 84192 w 952345"/>
                  <a:gd name="connsiteY5659" fmla="*/ 59104 h 742078"/>
                  <a:gd name="connsiteX5660" fmla="*/ 83163 w 952345"/>
                  <a:gd name="connsiteY5660" fmla="*/ 60423 h 742078"/>
                  <a:gd name="connsiteX5661" fmla="*/ 82850 w 952345"/>
                  <a:gd name="connsiteY5661" fmla="*/ 60839 h 742078"/>
                  <a:gd name="connsiteX5662" fmla="*/ 82746 w 952345"/>
                  <a:gd name="connsiteY5662" fmla="*/ 60955 h 742078"/>
                  <a:gd name="connsiteX5663" fmla="*/ 82087 w 952345"/>
                  <a:gd name="connsiteY5663" fmla="*/ 63176 h 742078"/>
                  <a:gd name="connsiteX5664" fmla="*/ 80906 w 952345"/>
                  <a:gd name="connsiteY5664" fmla="*/ 64460 h 742078"/>
                  <a:gd name="connsiteX5665" fmla="*/ 80444 w 952345"/>
                  <a:gd name="connsiteY5665" fmla="*/ 64645 h 742078"/>
                  <a:gd name="connsiteX5666" fmla="*/ 79379 w 952345"/>
                  <a:gd name="connsiteY5666" fmla="*/ 64935 h 742078"/>
                  <a:gd name="connsiteX5667" fmla="*/ 79136 w 952345"/>
                  <a:gd name="connsiteY5667" fmla="*/ 65050 h 742078"/>
                  <a:gd name="connsiteX5668" fmla="*/ 77540 w 952345"/>
                  <a:gd name="connsiteY5668" fmla="*/ 65999 h 742078"/>
                  <a:gd name="connsiteX5669" fmla="*/ 75307 w 952345"/>
                  <a:gd name="connsiteY5669" fmla="*/ 69852 h 742078"/>
                  <a:gd name="connsiteX5670" fmla="*/ 75110 w 952345"/>
                  <a:gd name="connsiteY5670" fmla="*/ 70257 h 742078"/>
                  <a:gd name="connsiteX5671" fmla="*/ 74427 w 952345"/>
                  <a:gd name="connsiteY5671" fmla="*/ 71772 h 742078"/>
                  <a:gd name="connsiteX5672" fmla="*/ 75573 w 952345"/>
                  <a:gd name="connsiteY5672" fmla="*/ 74572 h 742078"/>
                  <a:gd name="connsiteX5673" fmla="*/ 75712 w 952345"/>
                  <a:gd name="connsiteY5673" fmla="*/ 75243 h 742078"/>
                  <a:gd name="connsiteX5674" fmla="*/ 75735 w 952345"/>
                  <a:gd name="connsiteY5674" fmla="*/ 75764 h 742078"/>
                  <a:gd name="connsiteX5675" fmla="*/ 75827 w 952345"/>
                  <a:gd name="connsiteY5675" fmla="*/ 82810 h 742078"/>
                  <a:gd name="connsiteX5676" fmla="*/ 75746 w 952345"/>
                  <a:gd name="connsiteY5676" fmla="*/ 83400 h 742078"/>
                  <a:gd name="connsiteX5677" fmla="*/ 75608 w 952345"/>
                  <a:gd name="connsiteY5677" fmla="*/ 83897 h 742078"/>
                  <a:gd name="connsiteX5678" fmla="*/ 75318 w 952345"/>
                  <a:gd name="connsiteY5678" fmla="*/ 84488 h 742078"/>
                  <a:gd name="connsiteX5679" fmla="*/ 73710 w 952345"/>
                  <a:gd name="connsiteY5679" fmla="*/ 86790 h 742078"/>
                  <a:gd name="connsiteX5680" fmla="*/ 73687 w 952345"/>
                  <a:gd name="connsiteY5680" fmla="*/ 86882 h 742078"/>
                  <a:gd name="connsiteX5681" fmla="*/ 72831 w 952345"/>
                  <a:gd name="connsiteY5681" fmla="*/ 91603 h 742078"/>
                  <a:gd name="connsiteX5682" fmla="*/ 71685 w 952345"/>
                  <a:gd name="connsiteY5682" fmla="*/ 93072 h 742078"/>
                  <a:gd name="connsiteX5683" fmla="*/ 71257 w 952345"/>
                  <a:gd name="connsiteY5683" fmla="*/ 93269 h 742078"/>
                  <a:gd name="connsiteX5684" fmla="*/ 70760 w 952345"/>
                  <a:gd name="connsiteY5684" fmla="*/ 93419 h 742078"/>
                  <a:gd name="connsiteX5685" fmla="*/ 65935 w 952345"/>
                  <a:gd name="connsiteY5685" fmla="*/ 94206 h 742078"/>
                  <a:gd name="connsiteX5686" fmla="*/ 64975 w 952345"/>
                  <a:gd name="connsiteY5686" fmla="*/ 94102 h 742078"/>
                  <a:gd name="connsiteX5687" fmla="*/ 59375 w 952345"/>
                  <a:gd name="connsiteY5687" fmla="*/ 91973 h 742078"/>
                  <a:gd name="connsiteX5688" fmla="*/ 57860 w 952345"/>
                  <a:gd name="connsiteY5688" fmla="*/ 91279 h 742078"/>
                  <a:gd name="connsiteX5689" fmla="*/ 57362 w 952345"/>
                  <a:gd name="connsiteY5689" fmla="*/ 91048 h 742078"/>
                  <a:gd name="connsiteX5690" fmla="*/ 56911 w 952345"/>
                  <a:gd name="connsiteY5690" fmla="*/ 90839 h 742078"/>
                  <a:gd name="connsiteX5691" fmla="*/ 53972 w 952345"/>
                  <a:gd name="connsiteY5691" fmla="*/ 89544 h 742078"/>
                  <a:gd name="connsiteX5692" fmla="*/ 53567 w 952345"/>
                  <a:gd name="connsiteY5692" fmla="*/ 89301 h 742078"/>
                  <a:gd name="connsiteX5693" fmla="*/ 53000 w 952345"/>
                  <a:gd name="connsiteY5693" fmla="*/ 88873 h 742078"/>
                  <a:gd name="connsiteX5694" fmla="*/ 48882 w 952345"/>
                  <a:gd name="connsiteY5694" fmla="*/ 85124 h 742078"/>
                  <a:gd name="connsiteX5695" fmla="*/ 47019 w 952345"/>
                  <a:gd name="connsiteY5695" fmla="*/ 85147 h 742078"/>
                  <a:gd name="connsiteX5696" fmla="*/ 45931 w 952345"/>
                  <a:gd name="connsiteY5696" fmla="*/ 87727 h 742078"/>
                  <a:gd name="connsiteX5697" fmla="*/ 45839 w 952345"/>
                  <a:gd name="connsiteY5697" fmla="*/ 88016 h 742078"/>
                  <a:gd name="connsiteX5698" fmla="*/ 45006 w 952345"/>
                  <a:gd name="connsiteY5698" fmla="*/ 92610 h 742078"/>
                  <a:gd name="connsiteX5699" fmla="*/ 44798 w 952345"/>
                  <a:gd name="connsiteY5699" fmla="*/ 93362 h 742078"/>
                  <a:gd name="connsiteX5700" fmla="*/ 44358 w 952345"/>
                  <a:gd name="connsiteY5700" fmla="*/ 94114 h 742078"/>
                  <a:gd name="connsiteX5701" fmla="*/ 42507 w 952345"/>
                  <a:gd name="connsiteY5701" fmla="*/ 96150 h 742078"/>
                  <a:gd name="connsiteX5702" fmla="*/ 43756 w 952345"/>
                  <a:gd name="connsiteY5702" fmla="*/ 101946 h 742078"/>
                  <a:gd name="connsiteX5703" fmla="*/ 43606 w 952345"/>
                  <a:gd name="connsiteY5703" fmla="*/ 103219 h 742078"/>
                  <a:gd name="connsiteX5704" fmla="*/ 43456 w 952345"/>
                  <a:gd name="connsiteY5704" fmla="*/ 103543 h 742078"/>
                  <a:gd name="connsiteX5705" fmla="*/ 41604 w 952345"/>
                  <a:gd name="connsiteY5705" fmla="*/ 104677 h 742078"/>
                  <a:gd name="connsiteX5706" fmla="*/ 37671 w 952345"/>
                  <a:gd name="connsiteY5706" fmla="*/ 104607 h 742078"/>
                  <a:gd name="connsiteX5707" fmla="*/ 38735 w 952345"/>
                  <a:gd name="connsiteY5707" fmla="*/ 110762 h 742078"/>
                  <a:gd name="connsiteX5708" fmla="*/ 38805 w 952345"/>
                  <a:gd name="connsiteY5708" fmla="*/ 111503 h 742078"/>
                  <a:gd name="connsiteX5709" fmla="*/ 38735 w 952345"/>
                  <a:gd name="connsiteY5709" fmla="*/ 112128 h 742078"/>
                  <a:gd name="connsiteX5710" fmla="*/ 37312 w 952345"/>
                  <a:gd name="connsiteY5710" fmla="*/ 117727 h 742078"/>
                  <a:gd name="connsiteX5711" fmla="*/ 37277 w 952345"/>
                  <a:gd name="connsiteY5711" fmla="*/ 117993 h 742078"/>
                  <a:gd name="connsiteX5712" fmla="*/ 37347 w 952345"/>
                  <a:gd name="connsiteY5712" fmla="*/ 122679 h 742078"/>
                  <a:gd name="connsiteX5713" fmla="*/ 37312 w 952345"/>
                  <a:gd name="connsiteY5713" fmla="*/ 123350 h 742078"/>
                  <a:gd name="connsiteX5714" fmla="*/ 37231 w 952345"/>
                  <a:gd name="connsiteY5714" fmla="*/ 123836 h 742078"/>
                  <a:gd name="connsiteX5715" fmla="*/ 35970 w 952345"/>
                  <a:gd name="connsiteY5715" fmla="*/ 127943 h 742078"/>
                  <a:gd name="connsiteX5716" fmla="*/ 35727 w 952345"/>
                  <a:gd name="connsiteY5716" fmla="*/ 128452 h 742078"/>
                  <a:gd name="connsiteX5717" fmla="*/ 35449 w 952345"/>
                  <a:gd name="connsiteY5717" fmla="*/ 128880 h 742078"/>
                  <a:gd name="connsiteX5718" fmla="*/ 34998 w 952345"/>
                  <a:gd name="connsiteY5718" fmla="*/ 129378 h 742078"/>
                  <a:gd name="connsiteX5719" fmla="*/ 31157 w 952345"/>
                  <a:gd name="connsiteY5719" fmla="*/ 132305 h 742078"/>
                  <a:gd name="connsiteX5720" fmla="*/ 30544 w 952345"/>
                  <a:gd name="connsiteY5720" fmla="*/ 132629 h 742078"/>
                  <a:gd name="connsiteX5721" fmla="*/ 30035 w 952345"/>
                  <a:gd name="connsiteY5721" fmla="*/ 132791 h 742078"/>
                  <a:gd name="connsiteX5722" fmla="*/ 27189 w 952345"/>
                  <a:gd name="connsiteY5722" fmla="*/ 133635 h 742078"/>
                  <a:gd name="connsiteX5723" fmla="*/ 30208 w 952345"/>
                  <a:gd name="connsiteY5723" fmla="*/ 136655 h 742078"/>
                  <a:gd name="connsiteX5724" fmla="*/ 30740 w 952345"/>
                  <a:gd name="connsiteY5724" fmla="*/ 137257 h 742078"/>
                  <a:gd name="connsiteX5725" fmla="*/ 33563 w 952345"/>
                  <a:gd name="connsiteY5725" fmla="*/ 141017 h 742078"/>
                  <a:gd name="connsiteX5726" fmla="*/ 35877 w 952345"/>
                  <a:gd name="connsiteY5726" fmla="*/ 140913 h 742078"/>
                  <a:gd name="connsiteX5727" fmla="*/ 37358 w 952345"/>
                  <a:gd name="connsiteY5727" fmla="*/ 141491 h 742078"/>
                  <a:gd name="connsiteX5728" fmla="*/ 37752 w 952345"/>
                  <a:gd name="connsiteY5728" fmla="*/ 141861 h 742078"/>
                  <a:gd name="connsiteX5729" fmla="*/ 40031 w 952345"/>
                  <a:gd name="connsiteY5729" fmla="*/ 144198 h 742078"/>
                  <a:gd name="connsiteX5730" fmla="*/ 40320 w 952345"/>
                  <a:gd name="connsiteY5730" fmla="*/ 144569 h 742078"/>
                  <a:gd name="connsiteX5731" fmla="*/ 40679 w 952345"/>
                  <a:gd name="connsiteY5731" fmla="*/ 145193 h 742078"/>
                  <a:gd name="connsiteX5732" fmla="*/ 42495 w 952345"/>
                  <a:gd name="connsiteY5732" fmla="*/ 149081 h 742078"/>
                  <a:gd name="connsiteX5733" fmla="*/ 42646 w 952345"/>
                  <a:gd name="connsiteY5733" fmla="*/ 149578 h 742078"/>
                  <a:gd name="connsiteX5734" fmla="*/ 42727 w 952345"/>
                  <a:gd name="connsiteY5734" fmla="*/ 150018 h 742078"/>
                  <a:gd name="connsiteX5735" fmla="*/ 41662 w 952345"/>
                  <a:gd name="connsiteY5735" fmla="*/ 152158 h 742078"/>
                  <a:gd name="connsiteX5736" fmla="*/ 33980 w 952345"/>
                  <a:gd name="connsiteY5736" fmla="*/ 156011 h 742078"/>
                  <a:gd name="connsiteX5737" fmla="*/ 33239 w 952345"/>
                  <a:gd name="connsiteY5737" fmla="*/ 156219 h 742078"/>
                  <a:gd name="connsiteX5738" fmla="*/ 32580 w 952345"/>
                  <a:gd name="connsiteY5738" fmla="*/ 156254 h 742078"/>
                  <a:gd name="connsiteX5739" fmla="*/ 11662 w 952345"/>
                  <a:gd name="connsiteY5739" fmla="*/ 156670 h 742078"/>
                  <a:gd name="connsiteX5740" fmla="*/ 4176 w 952345"/>
                  <a:gd name="connsiteY5740" fmla="*/ 156775 h 742078"/>
                  <a:gd name="connsiteX5741" fmla="*/ 3910 w 952345"/>
                  <a:gd name="connsiteY5741" fmla="*/ 160084 h 742078"/>
                  <a:gd name="connsiteX5742" fmla="*/ 3899 w 952345"/>
                  <a:gd name="connsiteY5742" fmla="*/ 160512 h 742078"/>
                  <a:gd name="connsiteX5743" fmla="*/ 3933 w 952345"/>
                  <a:gd name="connsiteY5743" fmla="*/ 161530 h 742078"/>
                  <a:gd name="connsiteX5744" fmla="*/ 3910 w 952345"/>
                  <a:gd name="connsiteY5744" fmla="*/ 163277 h 742078"/>
                  <a:gd name="connsiteX5745" fmla="*/ 3910 w 952345"/>
                  <a:gd name="connsiteY5745" fmla="*/ 163207 h 742078"/>
                  <a:gd name="connsiteX5746" fmla="*/ 3910 w 952345"/>
                  <a:gd name="connsiteY5746" fmla="*/ 163716 h 742078"/>
                  <a:gd name="connsiteX5747" fmla="*/ 3899 w 952345"/>
                  <a:gd name="connsiteY5747" fmla="*/ 165359 h 742078"/>
                  <a:gd name="connsiteX5748" fmla="*/ 3899 w 952345"/>
                  <a:gd name="connsiteY5748" fmla="*/ 165880 h 742078"/>
                  <a:gd name="connsiteX5749" fmla="*/ 3887 w 952345"/>
                  <a:gd name="connsiteY5749" fmla="*/ 166401 h 742078"/>
                  <a:gd name="connsiteX5750" fmla="*/ 3887 w 952345"/>
                  <a:gd name="connsiteY5750" fmla="*/ 166910 h 742078"/>
                  <a:gd name="connsiteX5751" fmla="*/ 3922 w 952345"/>
                  <a:gd name="connsiteY5751" fmla="*/ 168009 h 742078"/>
                  <a:gd name="connsiteX5752" fmla="*/ 3922 w 952345"/>
                  <a:gd name="connsiteY5752" fmla="*/ 168506 h 742078"/>
                  <a:gd name="connsiteX5753" fmla="*/ 3933 w 952345"/>
                  <a:gd name="connsiteY5753" fmla="*/ 169038 h 742078"/>
                  <a:gd name="connsiteX5754" fmla="*/ 3945 w 952345"/>
                  <a:gd name="connsiteY5754" fmla="*/ 169559 h 742078"/>
                  <a:gd name="connsiteX5755" fmla="*/ 3968 w 952345"/>
                  <a:gd name="connsiteY5755" fmla="*/ 171237 h 742078"/>
                  <a:gd name="connsiteX5756" fmla="*/ 3899 w 952345"/>
                  <a:gd name="connsiteY5756" fmla="*/ 172000 h 742078"/>
                  <a:gd name="connsiteX5757" fmla="*/ 3899 w 952345"/>
                  <a:gd name="connsiteY5757" fmla="*/ 171942 h 742078"/>
                  <a:gd name="connsiteX5758" fmla="*/ 3864 w 952345"/>
                  <a:gd name="connsiteY5758" fmla="*/ 172428 h 742078"/>
                  <a:gd name="connsiteX5759" fmla="*/ 3852 w 952345"/>
                  <a:gd name="connsiteY5759" fmla="*/ 172880 h 742078"/>
                  <a:gd name="connsiteX5760" fmla="*/ 3852 w 952345"/>
                  <a:gd name="connsiteY5760" fmla="*/ 173377 h 742078"/>
                  <a:gd name="connsiteX5761" fmla="*/ 3841 w 952345"/>
                  <a:gd name="connsiteY5761" fmla="*/ 173285 h 742078"/>
                  <a:gd name="connsiteX5762" fmla="*/ 3864 w 952345"/>
                  <a:gd name="connsiteY5762" fmla="*/ 174465 h 742078"/>
                  <a:gd name="connsiteX5763" fmla="*/ 3771 w 952345"/>
                  <a:gd name="connsiteY5763" fmla="*/ 175587 h 742078"/>
                  <a:gd name="connsiteX5764" fmla="*/ 3771 w 952345"/>
                  <a:gd name="connsiteY5764" fmla="*/ 175992 h 742078"/>
                  <a:gd name="connsiteX5765" fmla="*/ 3795 w 952345"/>
                  <a:gd name="connsiteY5765" fmla="*/ 176478 h 742078"/>
                  <a:gd name="connsiteX5766" fmla="*/ 3829 w 952345"/>
                  <a:gd name="connsiteY5766" fmla="*/ 176941 h 742078"/>
                  <a:gd name="connsiteX5767" fmla="*/ 3887 w 952345"/>
                  <a:gd name="connsiteY5767" fmla="*/ 177450 h 742078"/>
                  <a:gd name="connsiteX5768" fmla="*/ 3957 w 952345"/>
                  <a:gd name="connsiteY5768" fmla="*/ 178618 h 742078"/>
                  <a:gd name="connsiteX5769" fmla="*/ 3957 w 952345"/>
                  <a:gd name="connsiteY5769" fmla="*/ 179312 h 742078"/>
                  <a:gd name="connsiteX5770" fmla="*/ 3852 w 952345"/>
                  <a:gd name="connsiteY5770" fmla="*/ 179983 h 742078"/>
                  <a:gd name="connsiteX5771" fmla="*/ 3841 w 952345"/>
                  <a:gd name="connsiteY5771" fmla="*/ 180319 h 742078"/>
                  <a:gd name="connsiteX5772" fmla="*/ 3864 w 952345"/>
                  <a:gd name="connsiteY5772" fmla="*/ 180735 h 742078"/>
                  <a:gd name="connsiteX5773" fmla="*/ 3957 w 952345"/>
                  <a:gd name="connsiteY5773" fmla="*/ 181800 h 742078"/>
                  <a:gd name="connsiteX5774" fmla="*/ 3945 w 952345"/>
                  <a:gd name="connsiteY5774" fmla="*/ 182436 h 742078"/>
                  <a:gd name="connsiteX5775" fmla="*/ 3968 w 952345"/>
                  <a:gd name="connsiteY5775" fmla="*/ 182795 h 742078"/>
                  <a:gd name="connsiteX5776" fmla="*/ 4026 w 952345"/>
                  <a:gd name="connsiteY5776" fmla="*/ 183234 h 742078"/>
                  <a:gd name="connsiteX5777" fmla="*/ 4049 w 952345"/>
                  <a:gd name="connsiteY5777" fmla="*/ 183929 h 742078"/>
                  <a:gd name="connsiteX5778" fmla="*/ 4084 w 952345"/>
                  <a:gd name="connsiteY5778" fmla="*/ 184380 h 742078"/>
                  <a:gd name="connsiteX5779" fmla="*/ 4269 w 952345"/>
                  <a:gd name="connsiteY5779" fmla="*/ 185942 h 742078"/>
                  <a:gd name="connsiteX5780" fmla="*/ 4292 w 952345"/>
                  <a:gd name="connsiteY5780" fmla="*/ 186150 h 742078"/>
                  <a:gd name="connsiteX5781" fmla="*/ 6618 w 952345"/>
                  <a:gd name="connsiteY5781" fmla="*/ 186127 h 742078"/>
                  <a:gd name="connsiteX5782" fmla="*/ 6675 w 952345"/>
                  <a:gd name="connsiteY5782" fmla="*/ 186104 h 742078"/>
                  <a:gd name="connsiteX5783" fmla="*/ 7023 w 952345"/>
                  <a:gd name="connsiteY5783" fmla="*/ 185930 h 742078"/>
                  <a:gd name="connsiteX5784" fmla="*/ 7485 w 952345"/>
                  <a:gd name="connsiteY5784" fmla="*/ 185676 h 742078"/>
                  <a:gd name="connsiteX5785" fmla="*/ 9336 w 952345"/>
                  <a:gd name="connsiteY5785" fmla="*/ 184669 h 742078"/>
                  <a:gd name="connsiteX5786" fmla="*/ 9406 w 952345"/>
                  <a:gd name="connsiteY5786" fmla="*/ 184634 h 742078"/>
                  <a:gd name="connsiteX5787" fmla="*/ 10436 w 952345"/>
                  <a:gd name="connsiteY5787" fmla="*/ 183211 h 742078"/>
                  <a:gd name="connsiteX5788" fmla="*/ 10794 w 952345"/>
                  <a:gd name="connsiteY5788" fmla="*/ 182841 h 742078"/>
                  <a:gd name="connsiteX5789" fmla="*/ 12877 w 952345"/>
                  <a:gd name="connsiteY5789" fmla="*/ 181152 h 742078"/>
                  <a:gd name="connsiteX5790" fmla="*/ 13467 w 952345"/>
                  <a:gd name="connsiteY5790" fmla="*/ 180828 h 742078"/>
                  <a:gd name="connsiteX5791" fmla="*/ 13964 w 952345"/>
                  <a:gd name="connsiteY5791" fmla="*/ 180654 h 742078"/>
                  <a:gd name="connsiteX5792" fmla="*/ 16197 w 952345"/>
                  <a:gd name="connsiteY5792" fmla="*/ 180053 h 742078"/>
                  <a:gd name="connsiteX5793" fmla="*/ 17840 w 952345"/>
                  <a:gd name="connsiteY5793" fmla="*/ 180342 h 742078"/>
                  <a:gd name="connsiteX5794" fmla="*/ 18407 w 952345"/>
                  <a:gd name="connsiteY5794" fmla="*/ 180735 h 742078"/>
                  <a:gd name="connsiteX5795" fmla="*/ 21323 w 952345"/>
                  <a:gd name="connsiteY5795" fmla="*/ 183084 h 742078"/>
                  <a:gd name="connsiteX5796" fmla="*/ 21612 w 952345"/>
                  <a:gd name="connsiteY5796" fmla="*/ 183373 h 742078"/>
                  <a:gd name="connsiteX5797" fmla="*/ 21936 w 952345"/>
                  <a:gd name="connsiteY5797" fmla="*/ 183778 h 742078"/>
                  <a:gd name="connsiteX5798" fmla="*/ 22248 w 952345"/>
                  <a:gd name="connsiteY5798" fmla="*/ 184299 h 742078"/>
                  <a:gd name="connsiteX5799" fmla="*/ 25661 w 952345"/>
                  <a:gd name="connsiteY5799" fmla="*/ 192768 h 742078"/>
                  <a:gd name="connsiteX5800" fmla="*/ 25869 w 952345"/>
                  <a:gd name="connsiteY5800" fmla="*/ 193555 h 742078"/>
                  <a:gd name="connsiteX5801" fmla="*/ 26749 w 952345"/>
                  <a:gd name="connsiteY5801" fmla="*/ 198472 h 742078"/>
                  <a:gd name="connsiteX5802" fmla="*/ 27200 w 952345"/>
                  <a:gd name="connsiteY5802" fmla="*/ 201700 h 742078"/>
                  <a:gd name="connsiteX5803" fmla="*/ 27200 w 952345"/>
                  <a:gd name="connsiteY5803" fmla="*/ 202544 h 742078"/>
                  <a:gd name="connsiteX5804" fmla="*/ 27107 w 952345"/>
                  <a:gd name="connsiteY5804" fmla="*/ 204546 h 742078"/>
                  <a:gd name="connsiteX5805" fmla="*/ 26864 w 952345"/>
                  <a:gd name="connsiteY5805" fmla="*/ 205425 h 742078"/>
                  <a:gd name="connsiteX5806" fmla="*/ 25615 w 952345"/>
                  <a:gd name="connsiteY5806" fmla="*/ 208283 h 742078"/>
                  <a:gd name="connsiteX5807" fmla="*/ 25476 w 952345"/>
                  <a:gd name="connsiteY5807" fmla="*/ 208688 h 742078"/>
                  <a:gd name="connsiteX5808" fmla="*/ 24712 w 952345"/>
                  <a:gd name="connsiteY5808" fmla="*/ 211233 h 742078"/>
                  <a:gd name="connsiteX5809" fmla="*/ 24296 w 952345"/>
                  <a:gd name="connsiteY5809" fmla="*/ 212205 h 742078"/>
                  <a:gd name="connsiteX5810" fmla="*/ 22769 w 952345"/>
                  <a:gd name="connsiteY5810" fmla="*/ 214669 h 742078"/>
                  <a:gd name="connsiteX5811" fmla="*/ 23208 w 952345"/>
                  <a:gd name="connsiteY5811" fmla="*/ 214843 h 742078"/>
                  <a:gd name="connsiteX5812" fmla="*/ 24076 w 952345"/>
                  <a:gd name="connsiteY5812" fmla="*/ 215352 h 742078"/>
                  <a:gd name="connsiteX5813" fmla="*/ 31782 w 952345"/>
                  <a:gd name="connsiteY5813" fmla="*/ 211441 h 742078"/>
                  <a:gd name="connsiteX5814" fmla="*/ 32221 w 952345"/>
                  <a:gd name="connsiteY5814" fmla="*/ 211210 h 742078"/>
                  <a:gd name="connsiteX5815" fmla="*/ 32568 w 952345"/>
                  <a:gd name="connsiteY5815" fmla="*/ 211025 h 742078"/>
                  <a:gd name="connsiteX5816" fmla="*/ 35900 w 952345"/>
                  <a:gd name="connsiteY5816" fmla="*/ 208561 h 742078"/>
                  <a:gd name="connsiteX5817" fmla="*/ 36583 w 952345"/>
                  <a:gd name="connsiteY5817" fmla="*/ 208121 h 742078"/>
                  <a:gd name="connsiteX5818" fmla="*/ 41778 w 952345"/>
                  <a:gd name="connsiteY5818" fmla="*/ 205298 h 742078"/>
                  <a:gd name="connsiteX5819" fmla="*/ 43340 w 952345"/>
                  <a:gd name="connsiteY5819" fmla="*/ 205148 h 742078"/>
                  <a:gd name="connsiteX5820" fmla="*/ 43791 w 952345"/>
                  <a:gd name="connsiteY5820" fmla="*/ 205298 h 742078"/>
                  <a:gd name="connsiteX5821" fmla="*/ 44231 w 952345"/>
                  <a:gd name="connsiteY5821" fmla="*/ 205495 h 742078"/>
                  <a:gd name="connsiteX5822" fmla="*/ 47435 w 952345"/>
                  <a:gd name="connsiteY5822" fmla="*/ 207438 h 742078"/>
                  <a:gd name="connsiteX5823" fmla="*/ 48222 w 952345"/>
                  <a:gd name="connsiteY5823" fmla="*/ 208306 h 742078"/>
                  <a:gd name="connsiteX5824" fmla="*/ 48511 w 952345"/>
                  <a:gd name="connsiteY5824" fmla="*/ 208977 h 742078"/>
                  <a:gd name="connsiteX5825" fmla="*/ 49807 w 952345"/>
                  <a:gd name="connsiteY5825" fmla="*/ 212760 h 742078"/>
                  <a:gd name="connsiteX5826" fmla="*/ 54273 w 952345"/>
                  <a:gd name="connsiteY5826" fmla="*/ 212876 h 742078"/>
                  <a:gd name="connsiteX5827" fmla="*/ 55037 w 952345"/>
                  <a:gd name="connsiteY5827" fmla="*/ 212969 h 742078"/>
                  <a:gd name="connsiteX5828" fmla="*/ 57767 w 952345"/>
                  <a:gd name="connsiteY5828" fmla="*/ 213478 h 742078"/>
                  <a:gd name="connsiteX5829" fmla="*/ 58264 w 952345"/>
                  <a:gd name="connsiteY5829" fmla="*/ 213570 h 742078"/>
                  <a:gd name="connsiteX5830" fmla="*/ 58704 w 952345"/>
                  <a:gd name="connsiteY5830" fmla="*/ 213651 h 742078"/>
                  <a:gd name="connsiteX5831" fmla="*/ 65033 w 952345"/>
                  <a:gd name="connsiteY5831" fmla="*/ 214172 h 742078"/>
                  <a:gd name="connsiteX5832" fmla="*/ 65877 w 952345"/>
                  <a:gd name="connsiteY5832" fmla="*/ 214438 h 742078"/>
                  <a:gd name="connsiteX5833" fmla="*/ 66467 w 952345"/>
                  <a:gd name="connsiteY5833" fmla="*/ 214773 h 742078"/>
                  <a:gd name="connsiteX5834" fmla="*/ 69950 w 952345"/>
                  <a:gd name="connsiteY5834" fmla="*/ 217168 h 742078"/>
                  <a:gd name="connsiteX5835" fmla="*/ 70274 w 952345"/>
                  <a:gd name="connsiteY5835" fmla="*/ 217342 h 742078"/>
                  <a:gd name="connsiteX5836" fmla="*/ 71639 w 952345"/>
                  <a:gd name="connsiteY5836" fmla="*/ 217978 h 742078"/>
                  <a:gd name="connsiteX5837" fmla="*/ 72345 w 952345"/>
                  <a:gd name="connsiteY5837" fmla="*/ 218510 h 742078"/>
                  <a:gd name="connsiteX5838" fmla="*/ 72657 w 952345"/>
                  <a:gd name="connsiteY5838" fmla="*/ 218904 h 742078"/>
                  <a:gd name="connsiteX5839" fmla="*/ 73016 w 952345"/>
                  <a:gd name="connsiteY5839" fmla="*/ 219517 h 742078"/>
                  <a:gd name="connsiteX5840" fmla="*/ 73895 w 952345"/>
                  <a:gd name="connsiteY5840" fmla="*/ 222062 h 742078"/>
                  <a:gd name="connsiteX5841" fmla="*/ 73999 w 952345"/>
                  <a:gd name="connsiteY5841" fmla="*/ 222837 h 742078"/>
                  <a:gd name="connsiteX5842" fmla="*/ 73965 w 952345"/>
                  <a:gd name="connsiteY5842" fmla="*/ 223347 h 742078"/>
                  <a:gd name="connsiteX5843" fmla="*/ 73826 w 952345"/>
                  <a:gd name="connsiteY5843" fmla="*/ 223960 h 742078"/>
                  <a:gd name="connsiteX5844" fmla="*/ 73421 w 952345"/>
                  <a:gd name="connsiteY5844" fmla="*/ 224978 h 742078"/>
                  <a:gd name="connsiteX5845" fmla="*/ 76568 w 952345"/>
                  <a:gd name="connsiteY5845" fmla="*/ 228206 h 742078"/>
                  <a:gd name="connsiteX5846" fmla="*/ 76660 w 952345"/>
                  <a:gd name="connsiteY5846" fmla="*/ 228240 h 742078"/>
                  <a:gd name="connsiteX5847" fmla="*/ 78835 w 952345"/>
                  <a:gd name="connsiteY5847" fmla="*/ 229108 h 742078"/>
                  <a:gd name="connsiteX5848" fmla="*/ 78986 w 952345"/>
                  <a:gd name="connsiteY5848" fmla="*/ 229120 h 742078"/>
                  <a:gd name="connsiteX5849" fmla="*/ 81589 w 952345"/>
                  <a:gd name="connsiteY5849" fmla="*/ 229097 h 742078"/>
                  <a:gd name="connsiteX5850" fmla="*/ 90243 w 952345"/>
                  <a:gd name="connsiteY5850" fmla="*/ 229467 h 742078"/>
                  <a:gd name="connsiteX5851" fmla="*/ 90914 w 952345"/>
                  <a:gd name="connsiteY5851" fmla="*/ 229617 h 742078"/>
                  <a:gd name="connsiteX5852" fmla="*/ 91585 w 952345"/>
                  <a:gd name="connsiteY5852" fmla="*/ 229895 h 742078"/>
                  <a:gd name="connsiteX5853" fmla="*/ 96491 w 952345"/>
                  <a:gd name="connsiteY5853" fmla="*/ 232440 h 742078"/>
                  <a:gd name="connsiteX5854" fmla="*/ 96514 w 952345"/>
                  <a:gd name="connsiteY5854" fmla="*/ 232440 h 742078"/>
                  <a:gd name="connsiteX5855" fmla="*/ 101755 w 952345"/>
                  <a:gd name="connsiteY5855" fmla="*/ 232382 h 742078"/>
                  <a:gd name="connsiteX5856" fmla="*/ 102368 w 952345"/>
                  <a:gd name="connsiteY5856" fmla="*/ 232475 h 742078"/>
                  <a:gd name="connsiteX5857" fmla="*/ 103062 w 952345"/>
                  <a:gd name="connsiteY5857" fmla="*/ 232706 h 742078"/>
                  <a:gd name="connsiteX5858" fmla="*/ 107505 w 952345"/>
                  <a:gd name="connsiteY5858" fmla="*/ 234604 h 742078"/>
                  <a:gd name="connsiteX5859" fmla="*/ 108014 w 952345"/>
                  <a:gd name="connsiteY5859" fmla="*/ 234928 h 742078"/>
                  <a:gd name="connsiteX5860" fmla="*/ 108419 w 952345"/>
                  <a:gd name="connsiteY5860" fmla="*/ 235275 h 742078"/>
                  <a:gd name="connsiteX5861" fmla="*/ 110062 w 952345"/>
                  <a:gd name="connsiteY5861" fmla="*/ 236871 h 742078"/>
                  <a:gd name="connsiteX5862" fmla="*/ 110582 w 952345"/>
                  <a:gd name="connsiteY5862" fmla="*/ 237554 h 742078"/>
                  <a:gd name="connsiteX5863" fmla="*/ 110814 w 952345"/>
                  <a:gd name="connsiteY5863" fmla="*/ 237924 h 742078"/>
                  <a:gd name="connsiteX5864" fmla="*/ 112723 w 952345"/>
                  <a:gd name="connsiteY5864" fmla="*/ 242367 h 742078"/>
                  <a:gd name="connsiteX5865" fmla="*/ 112723 w 952345"/>
                  <a:gd name="connsiteY5865" fmla="*/ 243987 h 742078"/>
                  <a:gd name="connsiteX5866" fmla="*/ 111520 w 952345"/>
                  <a:gd name="connsiteY5866" fmla="*/ 245074 h 742078"/>
                  <a:gd name="connsiteX5867" fmla="*/ 111311 w 952345"/>
                  <a:gd name="connsiteY5867" fmla="*/ 245144 h 742078"/>
                  <a:gd name="connsiteX5868" fmla="*/ 109888 w 952345"/>
                  <a:gd name="connsiteY5868" fmla="*/ 245086 h 742078"/>
                  <a:gd name="connsiteX5869" fmla="*/ 109680 w 952345"/>
                  <a:gd name="connsiteY5869" fmla="*/ 244993 h 742078"/>
                  <a:gd name="connsiteX5870" fmla="*/ 107193 w 952345"/>
                  <a:gd name="connsiteY5870" fmla="*/ 246729 h 742078"/>
                  <a:gd name="connsiteX5871" fmla="*/ 107956 w 952345"/>
                  <a:gd name="connsiteY5871" fmla="*/ 247562 h 742078"/>
                  <a:gd name="connsiteX5872" fmla="*/ 108419 w 952345"/>
                  <a:gd name="connsiteY5872" fmla="*/ 248198 h 742078"/>
                  <a:gd name="connsiteX5873" fmla="*/ 108662 w 952345"/>
                  <a:gd name="connsiteY5873" fmla="*/ 248638 h 742078"/>
                  <a:gd name="connsiteX5874" fmla="*/ 110906 w 952345"/>
                  <a:gd name="connsiteY5874" fmla="*/ 254666 h 742078"/>
                  <a:gd name="connsiteX5875" fmla="*/ 111103 w 952345"/>
                  <a:gd name="connsiteY5875" fmla="*/ 255418 h 742078"/>
                  <a:gd name="connsiteX5876" fmla="*/ 111161 w 952345"/>
                  <a:gd name="connsiteY5876" fmla="*/ 255857 h 742078"/>
                  <a:gd name="connsiteX5877" fmla="*/ 111184 w 952345"/>
                  <a:gd name="connsiteY5877" fmla="*/ 259085 h 742078"/>
                  <a:gd name="connsiteX5878" fmla="*/ 110779 w 952345"/>
                  <a:gd name="connsiteY5878" fmla="*/ 260335 h 742078"/>
                  <a:gd name="connsiteX5879" fmla="*/ 110270 w 952345"/>
                  <a:gd name="connsiteY5879" fmla="*/ 260948 h 742078"/>
                  <a:gd name="connsiteX5880" fmla="*/ 107204 w 952345"/>
                  <a:gd name="connsiteY5880" fmla="*/ 263956 h 742078"/>
                  <a:gd name="connsiteX5881" fmla="*/ 106313 w 952345"/>
                  <a:gd name="connsiteY5881" fmla="*/ 264465 h 742078"/>
                  <a:gd name="connsiteX5882" fmla="*/ 105816 w 952345"/>
                  <a:gd name="connsiteY5882" fmla="*/ 264604 h 742078"/>
                  <a:gd name="connsiteX5883" fmla="*/ 105399 w 952345"/>
                  <a:gd name="connsiteY5883" fmla="*/ 264662 h 742078"/>
                  <a:gd name="connsiteX5884" fmla="*/ 99950 w 952345"/>
                  <a:gd name="connsiteY5884" fmla="*/ 264905 h 742078"/>
                  <a:gd name="connsiteX5885" fmla="*/ 97069 w 952345"/>
                  <a:gd name="connsiteY5885" fmla="*/ 267149 h 742078"/>
                  <a:gd name="connsiteX5886" fmla="*/ 97393 w 952345"/>
                  <a:gd name="connsiteY5886" fmla="*/ 270053 h 742078"/>
                  <a:gd name="connsiteX5887" fmla="*/ 97358 w 952345"/>
                  <a:gd name="connsiteY5887" fmla="*/ 270967 h 742078"/>
                  <a:gd name="connsiteX5888" fmla="*/ 97069 w 952345"/>
                  <a:gd name="connsiteY5888" fmla="*/ 271847 h 742078"/>
                  <a:gd name="connsiteX5889" fmla="*/ 95947 w 952345"/>
                  <a:gd name="connsiteY5889" fmla="*/ 273675 h 742078"/>
                  <a:gd name="connsiteX5890" fmla="*/ 94489 w 952345"/>
                  <a:gd name="connsiteY5890" fmla="*/ 274612 h 742078"/>
                  <a:gd name="connsiteX5891" fmla="*/ 94096 w 952345"/>
                  <a:gd name="connsiteY5891" fmla="*/ 274646 h 742078"/>
                  <a:gd name="connsiteX5892" fmla="*/ 92869 w 952345"/>
                  <a:gd name="connsiteY5892" fmla="*/ 274403 h 742078"/>
                  <a:gd name="connsiteX5893" fmla="*/ 89734 w 952345"/>
                  <a:gd name="connsiteY5893" fmla="*/ 272656 h 742078"/>
                  <a:gd name="connsiteX5894" fmla="*/ 88970 w 952345"/>
                  <a:gd name="connsiteY5894" fmla="*/ 275919 h 742078"/>
                  <a:gd name="connsiteX5895" fmla="*/ 88855 w 952345"/>
                  <a:gd name="connsiteY5895" fmla="*/ 276428 h 742078"/>
                  <a:gd name="connsiteX5896" fmla="*/ 88797 w 952345"/>
                  <a:gd name="connsiteY5896" fmla="*/ 276671 h 742078"/>
                  <a:gd name="connsiteX5897" fmla="*/ 89259 w 952345"/>
                  <a:gd name="connsiteY5897" fmla="*/ 282780 h 742078"/>
                  <a:gd name="connsiteX5898" fmla="*/ 89248 w 952345"/>
                  <a:gd name="connsiteY5898" fmla="*/ 283740 h 742078"/>
                  <a:gd name="connsiteX5899" fmla="*/ 89167 w 952345"/>
                  <a:gd name="connsiteY5899" fmla="*/ 284342 h 742078"/>
                  <a:gd name="connsiteX5900" fmla="*/ 92777 w 952345"/>
                  <a:gd name="connsiteY5900" fmla="*/ 283220 h 742078"/>
                  <a:gd name="connsiteX5901" fmla="*/ 93436 w 952345"/>
                  <a:gd name="connsiteY5901" fmla="*/ 283127 h 742078"/>
                  <a:gd name="connsiteX5902" fmla="*/ 94292 w 952345"/>
                  <a:gd name="connsiteY5902" fmla="*/ 283185 h 742078"/>
                  <a:gd name="connsiteX5903" fmla="*/ 98504 w 952345"/>
                  <a:gd name="connsiteY5903" fmla="*/ 284018 h 742078"/>
                  <a:gd name="connsiteX5904" fmla="*/ 102727 w 952345"/>
                  <a:gd name="connsiteY5904" fmla="*/ 284955 h 742078"/>
                  <a:gd name="connsiteX5905" fmla="*/ 104115 w 952345"/>
                  <a:gd name="connsiteY5905" fmla="*/ 286066 h 742078"/>
                  <a:gd name="connsiteX5906" fmla="*/ 104347 w 952345"/>
                  <a:gd name="connsiteY5906" fmla="*/ 286552 h 742078"/>
                  <a:gd name="connsiteX5907" fmla="*/ 107679 w 952345"/>
                  <a:gd name="connsiteY5907" fmla="*/ 293910 h 742078"/>
                  <a:gd name="connsiteX5908" fmla="*/ 112064 w 952345"/>
                  <a:gd name="connsiteY5908" fmla="*/ 293216 h 742078"/>
                  <a:gd name="connsiteX5909" fmla="*/ 113059 w 952345"/>
                  <a:gd name="connsiteY5909" fmla="*/ 293181 h 742078"/>
                  <a:gd name="connsiteX5910" fmla="*/ 115685 w 952345"/>
                  <a:gd name="connsiteY5910" fmla="*/ 293366 h 742078"/>
                  <a:gd name="connsiteX5911" fmla="*/ 115697 w 952345"/>
                  <a:gd name="connsiteY5911" fmla="*/ 292059 h 742078"/>
                  <a:gd name="connsiteX5912" fmla="*/ 115940 w 952345"/>
                  <a:gd name="connsiteY5912" fmla="*/ 289780 h 742078"/>
                  <a:gd name="connsiteX5913" fmla="*/ 116425 w 952345"/>
                  <a:gd name="connsiteY5913" fmla="*/ 288692 h 742078"/>
                  <a:gd name="connsiteX5914" fmla="*/ 116923 w 952345"/>
                  <a:gd name="connsiteY5914" fmla="*/ 288125 h 742078"/>
                  <a:gd name="connsiteX5915" fmla="*/ 119480 w 952345"/>
                  <a:gd name="connsiteY5915" fmla="*/ 285788 h 742078"/>
                  <a:gd name="connsiteX5916" fmla="*/ 122118 w 952345"/>
                  <a:gd name="connsiteY5916" fmla="*/ 283914 h 742078"/>
                  <a:gd name="connsiteX5917" fmla="*/ 122742 w 952345"/>
                  <a:gd name="connsiteY5917" fmla="*/ 283555 h 742078"/>
                  <a:gd name="connsiteX5918" fmla="*/ 123564 w 952345"/>
                  <a:gd name="connsiteY5918" fmla="*/ 283301 h 742078"/>
                  <a:gd name="connsiteX5919" fmla="*/ 124142 w 952345"/>
                  <a:gd name="connsiteY5919" fmla="*/ 283243 h 742078"/>
                  <a:gd name="connsiteX5920" fmla="*/ 124686 w 952345"/>
                  <a:gd name="connsiteY5920" fmla="*/ 282838 h 742078"/>
                  <a:gd name="connsiteX5921" fmla="*/ 126665 w 952345"/>
                  <a:gd name="connsiteY5921" fmla="*/ 281843 h 742078"/>
                  <a:gd name="connsiteX5922" fmla="*/ 127856 w 952345"/>
                  <a:gd name="connsiteY5922" fmla="*/ 281450 h 742078"/>
                  <a:gd name="connsiteX5923" fmla="*/ 128064 w 952345"/>
                  <a:gd name="connsiteY5923" fmla="*/ 281357 h 742078"/>
                  <a:gd name="connsiteX5924" fmla="*/ 128655 w 952345"/>
                  <a:gd name="connsiteY5924" fmla="*/ 280940 h 742078"/>
                  <a:gd name="connsiteX5925" fmla="*/ 128747 w 952345"/>
                  <a:gd name="connsiteY5925" fmla="*/ 277458 h 742078"/>
                  <a:gd name="connsiteX5926" fmla="*/ 128909 w 952345"/>
                  <a:gd name="connsiteY5926" fmla="*/ 276579 h 742078"/>
                  <a:gd name="connsiteX5927" fmla="*/ 129117 w 952345"/>
                  <a:gd name="connsiteY5927" fmla="*/ 276012 h 742078"/>
                  <a:gd name="connsiteX5928" fmla="*/ 129661 w 952345"/>
                  <a:gd name="connsiteY5928" fmla="*/ 275075 h 742078"/>
                  <a:gd name="connsiteX5929" fmla="*/ 130274 w 952345"/>
                  <a:gd name="connsiteY5929" fmla="*/ 274218 h 742078"/>
                  <a:gd name="connsiteX5930" fmla="*/ 131038 w 952345"/>
                  <a:gd name="connsiteY5930" fmla="*/ 273455 h 742078"/>
                  <a:gd name="connsiteX5931" fmla="*/ 133595 w 952345"/>
                  <a:gd name="connsiteY5931" fmla="*/ 273223 h 742078"/>
                  <a:gd name="connsiteX5932" fmla="*/ 134023 w 952345"/>
                  <a:gd name="connsiteY5932" fmla="*/ 273513 h 742078"/>
                  <a:gd name="connsiteX5933" fmla="*/ 134810 w 952345"/>
                  <a:gd name="connsiteY5933" fmla="*/ 274114 h 742078"/>
                  <a:gd name="connsiteX5934" fmla="*/ 134983 w 952345"/>
                  <a:gd name="connsiteY5934" fmla="*/ 274207 h 742078"/>
                  <a:gd name="connsiteX5935" fmla="*/ 135828 w 952345"/>
                  <a:gd name="connsiteY5935" fmla="*/ 274473 h 742078"/>
                  <a:gd name="connsiteX5936" fmla="*/ 136059 w 952345"/>
                  <a:gd name="connsiteY5936" fmla="*/ 274114 h 742078"/>
                  <a:gd name="connsiteX5937" fmla="*/ 136244 w 952345"/>
                  <a:gd name="connsiteY5937" fmla="*/ 273790 h 742078"/>
                  <a:gd name="connsiteX5938" fmla="*/ 137043 w 952345"/>
                  <a:gd name="connsiteY5938" fmla="*/ 271928 h 742078"/>
                  <a:gd name="connsiteX5939" fmla="*/ 137401 w 952345"/>
                  <a:gd name="connsiteY5939" fmla="*/ 271268 h 742078"/>
                  <a:gd name="connsiteX5940" fmla="*/ 138281 w 952345"/>
                  <a:gd name="connsiteY5940" fmla="*/ 269822 h 742078"/>
                  <a:gd name="connsiteX5941" fmla="*/ 138998 w 952345"/>
                  <a:gd name="connsiteY5941" fmla="*/ 269128 h 742078"/>
                  <a:gd name="connsiteX5942" fmla="*/ 139449 w 952345"/>
                  <a:gd name="connsiteY5942" fmla="*/ 268873 h 742078"/>
                  <a:gd name="connsiteX5943" fmla="*/ 140884 w 952345"/>
                  <a:gd name="connsiteY5943" fmla="*/ 268677 h 742078"/>
                  <a:gd name="connsiteX5944" fmla="*/ 141728 w 952345"/>
                  <a:gd name="connsiteY5944" fmla="*/ 268908 h 742078"/>
                  <a:gd name="connsiteX5945" fmla="*/ 142179 w 952345"/>
                  <a:gd name="connsiteY5945" fmla="*/ 269105 h 742078"/>
                  <a:gd name="connsiteX5946" fmla="*/ 142631 w 952345"/>
                  <a:gd name="connsiteY5946" fmla="*/ 269290 h 742078"/>
                  <a:gd name="connsiteX5947" fmla="*/ 143556 w 952345"/>
                  <a:gd name="connsiteY5947" fmla="*/ 269625 h 742078"/>
                  <a:gd name="connsiteX5948" fmla="*/ 143660 w 952345"/>
                  <a:gd name="connsiteY5948" fmla="*/ 269648 h 742078"/>
                  <a:gd name="connsiteX5949" fmla="*/ 144274 w 952345"/>
                  <a:gd name="connsiteY5949" fmla="*/ 269614 h 742078"/>
                  <a:gd name="connsiteX5950" fmla="*/ 144343 w 952345"/>
                  <a:gd name="connsiteY5950" fmla="*/ 269602 h 742078"/>
                  <a:gd name="connsiteX5951" fmla="*/ 145465 w 952345"/>
                  <a:gd name="connsiteY5951" fmla="*/ 268966 h 742078"/>
                  <a:gd name="connsiteX5952" fmla="*/ 146321 w 952345"/>
                  <a:gd name="connsiteY5952" fmla="*/ 268723 h 742078"/>
                  <a:gd name="connsiteX5953" fmla="*/ 146819 w 952345"/>
                  <a:gd name="connsiteY5953" fmla="*/ 268700 h 742078"/>
                  <a:gd name="connsiteX5954" fmla="*/ 147027 w 952345"/>
                  <a:gd name="connsiteY5954" fmla="*/ 268700 h 742078"/>
                  <a:gd name="connsiteX5955" fmla="*/ 147235 w 952345"/>
                  <a:gd name="connsiteY5955" fmla="*/ 268491 h 742078"/>
                  <a:gd name="connsiteX5956" fmla="*/ 147756 w 952345"/>
                  <a:gd name="connsiteY5956" fmla="*/ 268029 h 742078"/>
                  <a:gd name="connsiteX5957" fmla="*/ 148358 w 952345"/>
                  <a:gd name="connsiteY5957" fmla="*/ 267670 h 742078"/>
                  <a:gd name="connsiteX5958" fmla="*/ 148867 w 952345"/>
                  <a:gd name="connsiteY5958" fmla="*/ 267485 h 742078"/>
                  <a:gd name="connsiteX5959" fmla="*/ 149804 w 952345"/>
                  <a:gd name="connsiteY5959" fmla="*/ 267369 h 742078"/>
                  <a:gd name="connsiteX5960" fmla="*/ 150220 w 952345"/>
                  <a:gd name="connsiteY5960" fmla="*/ 267404 h 742078"/>
                  <a:gd name="connsiteX5961" fmla="*/ 151701 w 952345"/>
                  <a:gd name="connsiteY5961" fmla="*/ 268329 h 742078"/>
                  <a:gd name="connsiteX5962" fmla="*/ 152557 w 952345"/>
                  <a:gd name="connsiteY5962" fmla="*/ 269695 h 742078"/>
                  <a:gd name="connsiteX5963" fmla="*/ 152754 w 952345"/>
                  <a:gd name="connsiteY5963" fmla="*/ 270134 h 742078"/>
                  <a:gd name="connsiteX5964" fmla="*/ 152928 w 952345"/>
                  <a:gd name="connsiteY5964" fmla="*/ 270643 h 742078"/>
                  <a:gd name="connsiteX5965" fmla="*/ 153194 w 952345"/>
                  <a:gd name="connsiteY5965" fmla="*/ 271928 h 742078"/>
                  <a:gd name="connsiteX5966" fmla="*/ 153460 w 952345"/>
                  <a:gd name="connsiteY5966" fmla="*/ 273455 h 742078"/>
                  <a:gd name="connsiteX5967" fmla="*/ 153541 w 952345"/>
                  <a:gd name="connsiteY5967" fmla="*/ 273721 h 742078"/>
                  <a:gd name="connsiteX5968" fmla="*/ 154073 w 952345"/>
                  <a:gd name="connsiteY5968" fmla="*/ 274936 h 742078"/>
                  <a:gd name="connsiteX5969" fmla="*/ 154177 w 952345"/>
                  <a:gd name="connsiteY5969" fmla="*/ 275098 h 742078"/>
                  <a:gd name="connsiteX5970" fmla="*/ 154663 w 952345"/>
                  <a:gd name="connsiteY5970" fmla="*/ 275607 h 742078"/>
                  <a:gd name="connsiteX5971" fmla="*/ 154779 w 952345"/>
                  <a:gd name="connsiteY5971" fmla="*/ 275699 h 742078"/>
                  <a:gd name="connsiteX5972" fmla="*/ 155091 w 952345"/>
                  <a:gd name="connsiteY5972" fmla="*/ 275850 h 742078"/>
                  <a:gd name="connsiteX5973" fmla="*/ 155554 w 952345"/>
                  <a:gd name="connsiteY5973" fmla="*/ 276058 h 742078"/>
                  <a:gd name="connsiteX5974" fmla="*/ 155843 w 952345"/>
                  <a:gd name="connsiteY5974" fmla="*/ 276197 h 742078"/>
                  <a:gd name="connsiteX5975" fmla="*/ 156676 w 952345"/>
                  <a:gd name="connsiteY5975" fmla="*/ 276382 h 742078"/>
                  <a:gd name="connsiteX5976" fmla="*/ 157185 w 952345"/>
                  <a:gd name="connsiteY5976" fmla="*/ 276486 h 742078"/>
                  <a:gd name="connsiteX5977" fmla="*/ 157451 w 952345"/>
                  <a:gd name="connsiteY5977" fmla="*/ 276544 h 742078"/>
                  <a:gd name="connsiteX5978" fmla="*/ 158539 w 952345"/>
                  <a:gd name="connsiteY5978" fmla="*/ 276486 h 742078"/>
                  <a:gd name="connsiteX5979" fmla="*/ 158713 w 952345"/>
                  <a:gd name="connsiteY5979" fmla="*/ 276428 h 742078"/>
                  <a:gd name="connsiteX5980" fmla="*/ 159106 w 952345"/>
                  <a:gd name="connsiteY5980" fmla="*/ 276266 h 742078"/>
                  <a:gd name="connsiteX5981" fmla="*/ 159476 w 952345"/>
                  <a:gd name="connsiteY5981" fmla="*/ 276093 h 742078"/>
                  <a:gd name="connsiteX5982" fmla="*/ 159835 w 952345"/>
                  <a:gd name="connsiteY5982" fmla="*/ 275884 h 742078"/>
                  <a:gd name="connsiteX5983" fmla="*/ 160274 w 952345"/>
                  <a:gd name="connsiteY5983" fmla="*/ 275630 h 742078"/>
                  <a:gd name="connsiteX5984" fmla="*/ 160726 w 952345"/>
                  <a:gd name="connsiteY5984" fmla="*/ 275352 h 742078"/>
                  <a:gd name="connsiteX5985" fmla="*/ 161177 w 952345"/>
                  <a:gd name="connsiteY5985" fmla="*/ 275075 h 742078"/>
                  <a:gd name="connsiteX5986" fmla="*/ 161616 w 952345"/>
                  <a:gd name="connsiteY5986" fmla="*/ 274797 h 742078"/>
                  <a:gd name="connsiteX5987" fmla="*/ 162068 w 952345"/>
                  <a:gd name="connsiteY5987" fmla="*/ 274519 h 742078"/>
                  <a:gd name="connsiteX5988" fmla="*/ 164231 w 952345"/>
                  <a:gd name="connsiteY5988" fmla="*/ 273154 h 742078"/>
                  <a:gd name="connsiteX5989" fmla="*/ 164509 w 952345"/>
                  <a:gd name="connsiteY5989" fmla="*/ 272923 h 742078"/>
                  <a:gd name="connsiteX5990" fmla="*/ 164856 w 952345"/>
                  <a:gd name="connsiteY5990" fmla="*/ 272599 h 742078"/>
                  <a:gd name="connsiteX5991" fmla="*/ 165539 w 952345"/>
                  <a:gd name="connsiteY5991" fmla="*/ 272032 h 742078"/>
                  <a:gd name="connsiteX5992" fmla="*/ 167355 w 952345"/>
                  <a:gd name="connsiteY5992" fmla="*/ 270898 h 742078"/>
                  <a:gd name="connsiteX5993" fmla="*/ 169380 w 952345"/>
                  <a:gd name="connsiteY5993" fmla="*/ 270817 h 742078"/>
                  <a:gd name="connsiteX5994" fmla="*/ 170166 w 952345"/>
                  <a:gd name="connsiteY5994" fmla="*/ 271245 h 742078"/>
                  <a:gd name="connsiteX5995" fmla="*/ 170456 w 952345"/>
                  <a:gd name="connsiteY5995" fmla="*/ 271338 h 742078"/>
                  <a:gd name="connsiteX5996" fmla="*/ 170664 w 952345"/>
                  <a:gd name="connsiteY5996" fmla="*/ 271407 h 742078"/>
                  <a:gd name="connsiteX5997" fmla="*/ 172295 w 952345"/>
                  <a:gd name="connsiteY5997" fmla="*/ 270620 h 742078"/>
                  <a:gd name="connsiteX5998" fmla="*/ 172608 w 952345"/>
                  <a:gd name="connsiteY5998" fmla="*/ 270412 h 742078"/>
                  <a:gd name="connsiteX5999" fmla="*/ 174262 w 952345"/>
                  <a:gd name="connsiteY5999" fmla="*/ 269244 h 742078"/>
                  <a:gd name="connsiteX6000" fmla="*/ 174459 w 952345"/>
                  <a:gd name="connsiteY6000" fmla="*/ 269058 h 742078"/>
                  <a:gd name="connsiteX6001" fmla="*/ 175060 w 952345"/>
                  <a:gd name="connsiteY6001" fmla="*/ 268353 h 742078"/>
                  <a:gd name="connsiteX6002" fmla="*/ 175396 w 952345"/>
                  <a:gd name="connsiteY6002" fmla="*/ 267948 h 742078"/>
                  <a:gd name="connsiteX6003" fmla="*/ 175685 w 952345"/>
                  <a:gd name="connsiteY6003" fmla="*/ 267601 h 742078"/>
                  <a:gd name="connsiteX6004" fmla="*/ 176576 w 952345"/>
                  <a:gd name="connsiteY6004" fmla="*/ 266305 h 742078"/>
                  <a:gd name="connsiteX6005" fmla="*/ 177270 w 952345"/>
                  <a:gd name="connsiteY6005" fmla="*/ 265460 h 742078"/>
                  <a:gd name="connsiteX6006" fmla="*/ 177502 w 952345"/>
                  <a:gd name="connsiteY6006" fmla="*/ 265125 h 742078"/>
                  <a:gd name="connsiteX6007" fmla="*/ 177571 w 952345"/>
                  <a:gd name="connsiteY6007" fmla="*/ 265020 h 742078"/>
                  <a:gd name="connsiteX6008" fmla="*/ 177224 w 952345"/>
                  <a:gd name="connsiteY6008" fmla="*/ 264859 h 742078"/>
                  <a:gd name="connsiteX6009" fmla="*/ 176483 w 952345"/>
                  <a:gd name="connsiteY6009" fmla="*/ 264373 h 742078"/>
                  <a:gd name="connsiteX6010" fmla="*/ 175546 w 952345"/>
                  <a:gd name="connsiteY6010" fmla="*/ 263621 h 742078"/>
                  <a:gd name="connsiteX6011" fmla="*/ 175141 w 952345"/>
                  <a:gd name="connsiteY6011" fmla="*/ 263204 h 742078"/>
                  <a:gd name="connsiteX6012" fmla="*/ 174910 w 952345"/>
                  <a:gd name="connsiteY6012" fmla="*/ 262857 h 742078"/>
                  <a:gd name="connsiteX6013" fmla="*/ 174806 w 952345"/>
                  <a:gd name="connsiteY6013" fmla="*/ 262741 h 742078"/>
                  <a:gd name="connsiteX6014" fmla="*/ 172342 w 952345"/>
                  <a:gd name="connsiteY6014" fmla="*/ 261064 h 742078"/>
                  <a:gd name="connsiteX6015" fmla="*/ 171670 w 952345"/>
                  <a:gd name="connsiteY6015" fmla="*/ 260439 h 742078"/>
                  <a:gd name="connsiteX6016" fmla="*/ 171323 w 952345"/>
                  <a:gd name="connsiteY6016" fmla="*/ 259941 h 742078"/>
                  <a:gd name="connsiteX6017" fmla="*/ 170328 w 952345"/>
                  <a:gd name="connsiteY6017" fmla="*/ 257951 h 742078"/>
                  <a:gd name="connsiteX6018" fmla="*/ 169669 w 952345"/>
                  <a:gd name="connsiteY6018" fmla="*/ 256413 h 742078"/>
                  <a:gd name="connsiteX6019" fmla="*/ 169576 w 952345"/>
                  <a:gd name="connsiteY6019" fmla="*/ 255117 h 742078"/>
                  <a:gd name="connsiteX6020" fmla="*/ 169727 w 952345"/>
                  <a:gd name="connsiteY6020" fmla="*/ 254608 h 742078"/>
                  <a:gd name="connsiteX6021" fmla="*/ 170062 w 952345"/>
                  <a:gd name="connsiteY6021" fmla="*/ 253486 h 742078"/>
                  <a:gd name="connsiteX6022" fmla="*/ 170271 w 952345"/>
                  <a:gd name="connsiteY6022" fmla="*/ 253034 h 742078"/>
                  <a:gd name="connsiteX6023" fmla="*/ 170537 w 952345"/>
                  <a:gd name="connsiteY6023" fmla="*/ 252606 h 742078"/>
                  <a:gd name="connsiteX6024" fmla="*/ 171069 w 952345"/>
                  <a:gd name="connsiteY6024" fmla="*/ 252028 h 742078"/>
                  <a:gd name="connsiteX6025" fmla="*/ 172203 w 952345"/>
                  <a:gd name="connsiteY6025" fmla="*/ 251229 h 742078"/>
                  <a:gd name="connsiteX6026" fmla="*/ 172261 w 952345"/>
                  <a:gd name="connsiteY6026" fmla="*/ 251172 h 742078"/>
                  <a:gd name="connsiteX6027" fmla="*/ 172932 w 952345"/>
                  <a:gd name="connsiteY6027" fmla="*/ 249968 h 742078"/>
                  <a:gd name="connsiteX6028" fmla="*/ 173417 w 952345"/>
                  <a:gd name="connsiteY6028" fmla="*/ 249286 h 742078"/>
                  <a:gd name="connsiteX6029" fmla="*/ 174632 w 952345"/>
                  <a:gd name="connsiteY6029" fmla="*/ 247967 h 742078"/>
                  <a:gd name="connsiteX6030" fmla="*/ 176159 w 952345"/>
                  <a:gd name="connsiteY6030" fmla="*/ 247342 h 742078"/>
                  <a:gd name="connsiteX6031" fmla="*/ 176692 w 952345"/>
                  <a:gd name="connsiteY6031" fmla="*/ 247354 h 742078"/>
                  <a:gd name="connsiteX6032" fmla="*/ 179318 w 952345"/>
                  <a:gd name="connsiteY6032" fmla="*/ 247516 h 742078"/>
                  <a:gd name="connsiteX6033" fmla="*/ 179607 w 952345"/>
                  <a:gd name="connsiteY6033" fmla="*/ 247504 h 742078"/>
                  <a:gd name="connsiteX6034" fmla="*/ 181123 w 952345"/>
                  <a:gd name="connsiteY6034" fmla="*/ 247238 h 742078"/>
                  <a:gd name="connsiteX6035" fmla="*/ 181574 w 952345"/>
                  <a:gd name="connsiteY6035" fmla="*/ 247215 h 742078"/>
                  <a:gd name="connsiteX6036" fmla="*/ 182095 w 952345"/>
                  <a:gd name="connsiteY6036" fmla="*/ 247249 h 742078"/>
                  <a:gd name="connsiteX6037" fmla="*/ 183298 w 952345"/>
                  <a:gd name="connsiteY6037" fmla="*/ 247411 h 742078"/>
                  <a:gd name="connsiteX6038" fmla="*/ 183784 w 952345"/>
                  <a:gd name="connsiteY6038" fmla="*/ 247492 h 742078"/>
                  <a:gd name="connsiteX6039" fmla="*/ 184281 w 952345"/>
                  <a:gd name="connsiteY6039" fmla="*/ 247550 h 742078"/>
                  <a:gd name="connsiteX6040" fmla="*/ 186422 w 952345"/>
                  <a:gd name="connsiteY6040" fmla="*/ 247747 h 742078"/>
                  <a:gd name="connsiteX6041" fmla="*/ 187694 w 952345"/>
                  <a:gd name="connsiteY6041" fmla="*/ 248372 h 742078"/>
                  <a:gd name="connsiteX6042" fmla="*/ 188238 w 952345"/>
                  <a:gd name="connsiteY6042" fmla="*/ 248996 h 742078"/>
                  <a:gd name="connsiteX6043" fmla="*/ 189164 w 952345"/>
                  <a:gd name="connsiteY6043" fmla="*/ 250420 h 742078"/>
                  <a:gd name="connsiteX6044" fmla="*/ 189592 w 952345"/>
                  <a:gd name="connsiteY6044" fmla="*/ 251391 h 742078"/>
                  <a:gd name="connsiteX6045" fmla="*/ 190182 w 952345"/>
                  <a:gd name="connsiteY6045" fmla="*/ 253497 h 742078"/>
                  <a:gd name="connsiteX6046" fmla="*/ 191096 w 952345"/>
                  <a:gd name="connsiteY6046" fmla="*/ 257107 h 742078"/>
                  <a:gd name="connsiteX6047" fmla="*/ 191212 w 952345"/>
                  <a:gd name="connsiteY6047" fmla="*/ 257477 h 742078"/>
                  <a:gd name="connsiteX6048" fmla="*/ 191617 w 952345"/>
                  <a:gd name="connsiteY6048" fmla="*/ 258438 h 742078"/>
                  <a:gd name="connsiteX6049" fmla="*/ 192322 w 952345"/>
                  <a:gd name="connsiteY6049" fmla="*/ 260566 h 742078"/>
                  <a:gd name="connsiteX6050" fmla="*/ 193016 w 952345"/>
                  <a:gd name="connsiteY6050" fmla="*/ 263297 h 742078"/>
                  <a:gd name="connsiteX6051" fmla="*/ 193074 w 952345"/>
                  <a:gd name="connsiteY6051" fmla="*/ 264003 h 742078"/>
                  <a:gd name="connsiteX6052" fmla="*/ 193016 w 952345"/>
                  <a:gd name="connsiteY6052" fmla="*/ 264535 h 742078"/>
                  <a:gd name="connsiteX6053" fmla="*/ 192785 w 952345"/>
                  <a:gd name="connsiteY6053" fmla="*/ 266178 h 742078"/>
                  <a:gd name="connsiteX6054" fmla="*/ 192646 w 952345"/>
                  <a:gd name="connsiteY6054" fmla="*/ 266664 h 742078"/>
                  <a:gd name="connsiteX6055" fmla="*/ 192461 w 952345"/>
                  <a:gd name="connsiteY6055" fmla="*/ 267161 h 742078"/>
                  <a:gd name="connsiteX6056" fmla="*/ 191790 w 952345"/>
                  <a:gd name="connsiteY6056" fmla="*/ 268711 h 742078"/>
                  <a:gd name="connsiteX6057" fmla="*/ 191027 w 952345"/>
                  <a:gd name="connsiteY6057" fmla="*/ 270239 h 742078"/>
                  <a:gd name="connsiteX6058" fmla="*/ 190564 w 952345"/>
                  <a:gd name="connsiteY6058" fmla="*/ 271002 h 742078"/>
                  <a:gd name="connsiteX6059" fmla="*/ 189198 w 952345"/>
                  <a:gd name="connsiteY6059" fmla="*/ 272749 h 742078"/>
                  <a:gd name="connsiteX6060" fmla="*/ 187729 w 952345"/>
                  <a:gd name="connsiteY6060" fmla="*/ 274288 h 742078"/>
                  <a:gd name="connsiteX6061" fmla="*/ 187544 w 952345"/>
                  <a:gd name="connsiteY6061" fmla="*/ 274566 h 742078"/>
                  <a:gd name="connsiteX6062" fmla="*/ 187451 w 952345"/>
                  <a:gd name="connsiteY6062" fmla="*/ 274716 h 742078"/>
                  <a:gd name="connsiteX6063" fmla="*/ 188666 w 952345"/>
                  <a:gd name="connsiteY6063" fmla="*/ 275329 h 742078"/>
                  <a:gd name="connsiteX6064" fmla="*/ 189279 w 952345"/>
                  <a:gd name="connsiteY6064" fmla="*/ 275699 h 742078"/>
                  <a:gd name="connsiteX6065" fmla="*/ 191617 w 952345"/>
                  <a:gd name="connsiteY6065" fmla="*/ 277250 h 742078"/>
                  <a:gd name="connsiteX6066" fmla="*/ 194127 w 952345"/>
                  <a:gd name="connsiteY6066" fmla="*/ 279309 h 742078"/>
                  <a:gd name="connsiteX6067" fmla="*/ 195770 w 952345"/>
                  <a:gd name="connsiteY6067" fmla="*/ 280408 h 742078"/>
                  <a:gd name="connsiteX6068" fmla="*/ 196059 w 952345"/>
                  <a:gd name="connsiteY6068" fmla="*/ 280570 h 742078"/>
                  <a:gd name="connsiteX6069" fmla="*/ 196418 w 952345"/>
                  <a:gd name="connsiteY6069" fmla="*/ 280721 h 742078"/>
                  <a:gd name="connsiteX6070" fmla="*/ 196904 w 952345"/>
                  <a:gd name="connsiteY6070" fmla="*/ 280917 h 742078"/>
                  <a:gd name="connsiteX6071" fmla="*/ 197910 w 952345"/>
                  <a:gd name="connsiteY6071" fmla="*/ 281276 h 742078"/>
                  <a:gd name="connsiteX6072" fmla="*/ 199021 w 952345"/>
                  <a:gd name="connsiteY6072" fmla="*/ 281797 h 742078"/>
                  <a:gd name="connsiteX6073" fmla="*/ 199484 w 952345"/>
                  <a:gd name="connsiteY6073" fmla="*/ 282028 h 742078"/>
                  <a:gd name="connsiteX6074" fmla="*/ 199935 w 952345"/>
                  <a:gd name="connsiteY6074" fmla="*/ 282236 h 742078"/>
                  <a:gd name="connsiteX6075" fmla="*/ 200433 w 952345"/>
                  <a:gd name="connsiteY6075" fmla="*/ 282445 h 742078"/>
                  <a:gd name="connsiteX6076" fmla="*/ 200768 w 952345"/>
                  <a:gd name="connsiteY6076" fmla="*/ 282641 h 742078"/>
                  <a:gd name="connsiteX6077" fmla="*/ 201208 w 952345"/>
                  <a:gd name="connsiteY6077" fmla="*/ 282954 h 742078"/>
                  <a:gd name="connsiteX6078" fmla="*/ 202168 w 952345"/>
                  <a:gd name="connsiteY6078" fmla="*/ 283787 h 742078"/>
                  <a:gd name="connsiteX6079" fmla="*/ 202608 w 952345"/>
                  <a:gd name="connsiteY6079" fmla="*/ 284330 h 742078"/>
                  <a:gd name="connsiteX6080" fmla="*/ 202955 w 952345"/>
                  <a:gd name="connsiteY6080" fmla="*/ 284967 h 742078"/>
                  <a:gd name="connsiteX6081" fmla="*/ 204390 w 952345"/>
                  <a:gd name="connsiteY6081" fmla="*/ 288391 h 742078"/>
                  <a:gd name="connsiteX6082" fmla="*/ 205026 w 952345"/>
                  <a:gd name="connsiteY6082" fmla="*/ 289733 h 742078"/>
                  <a:gd name="connsiteX6083" fmla="*/ 205061 w 952345"/>
                  <a:gd name="connsiteY6083" fmla="*/ 289814 h 742078"/>
                  <a:gd name="connsiteX6084" fmla="*/ 206854 w 952345"/>
                  <a:gd name="connsiteY6084" fmla="*/ 291295 h 742078"/>
                  <a:gd name="connsiteX6085" fmla="*/ 207212 w 952345"/>
                  <a:gd name="connsiteY6085" fmla="*/ 291689 h 742078"/>
                  <a:gd name="connsiteX6086" fmla="*/ 207675 w 952345"/>
                  <a:gd name="connsiteY6086" fmla="*/ 292383 h 742078"/>
                  <a:gd name="connsiteX6087" fmla="*/ 208624 w 952345"/>
                  <a:gd name="connsiteY6087" fmla="*/ 294407 h 742078"/>
                  <a:gd name="connsiteX6088" fmla="*/ 208728 w 952345"/>
                  <a:gd name="connsiteY6088" fmla="*/ 295680 h 742078"/>
                  <a:gd name="connsiteX6089" fmla="*/ 208219 w 952345"/>
                  <a:gd name="connsiteY6089" fmla="*/ 297786 h 742078"/>
                  <a:gd name="connsiteX6090" fmla="*/ 207606 w 952345"/>
                  <a:gd name="connsiteY6090" fmla="*/ 299498 h 742078"/>
                  <a:gd name="connsiteX6091" fmla="*/ 207444 w 952345"/>
                  <a:gd name="connsiteY6091" fmla="*/ 299949 h 742078"/>
                  <a:gd name="connsiteX6092" fmla="*/ 207282 w 952345"/>
                  <a:gd name="connsiteY6092" fmla="*/ 300447 h 742078"/>
                  <a:gd name="connsiteX6093" fmla="*/ 206761 w 952345"/>
                  <a:gd name="connsiteY6093" fmla="*/ 302055 h 742078"/>
                  <a:gd name="connsiteX6094" fmla="*/ 206761 w 952345"/>
                  <a:gd name="connsiteY6094" fmla="*/ 302090 h 742078"/>
                  <a:gd name="connsiteX6095" fmla="*/ 206865 w 952345"/>
                  <a:gd name="connsiteY6095" fmla="*/ 302772 h 742078"/>
                  <a:gd name="connsiteX6096" fmla="*/ 207016 w 952345"/>
                  <a:gd name="connsiteY6096" fmla="*/ 302876 h 742078"/>
                  <a:gd name="connsiteX6097" fmla="*/ 207305 w 952345"/>
                  <a:gd name="connsiteY6097" fmla="*/ 303038 h 742078"/>
                  <a:gd name="connsiteX6098" fmla="*/ 208474 w 952345"/>
                  <a:gd name="connsiteY6098" fmla="*/ 303571 h 742078"/>
                  <a:gd name="connsiteX6099" fmla="*/ 208705 w 952345"/>
                  <a:gd name="connsiteY6099" fmla="*/ 303605 h 742078"/>
                  <a:gd name="connsiteX6100" fmla="*/ 210649 w 952345"/>
                  <a:gd name="connsiteY6100" fmla="*/ 303883 h 742078"/>
                  <a:gd name="connsiteX6101" fmla="*/ 210996 w 952345"/>
                  <a:gd name="connsiteY6101" fmla="*/ 303871 h 742078"/>
                  <a:gd name="connsiteX6102" fmla="*/ 214744 w 952345"/>
                  <a:gd name="connsiteY6102" fmla="*/ 303709 h 742078"/>
                  <a:gd name="connsiteX6103" fmla="*/ 215508 w 952345"/>
                  <a:gd name="connsiteY6103" fmla="*/ 303814 h 742078"/>
                  <a:gd name="connsiteX6104" fmla="*/ 216005 w 952345"/>
                  <a:gd name="connsiteY6104" fmla="*/ 303999 h 742078"/>
                  <a:gd name="connsiteX6105" fmla="*/ 218597 w 952345"/>
                  <a:gd name="connsiteY6105" fmla="*/ 305144 h 742078"/>
                  <a:gd name="connsiteX6106" fmla="*/ 219465 w 952345"/>
                  <a:gd name="connsiteY6106" fmla="*/ 305665 h 742078"/>
                  <a:gd name="connsiteX6107" fmla="*/ 220737 w 952345"/>
                  <a:gd name="connsiteY6107" fmla="*/ 306671 h 742078"/>
                  <a:gd name="connsiteX6108" fmla="*/ 222184 w 952345"/>
                  <a:gd name="connsiteY6108" fmla="*/ 307851 h 742078"/>
                  <a:gd name="connsiteX6109" fmla="*/ 224012 w 952345"/>
                  <a:gd name="connsiteY6109" fmla="*/ 309703 h 742078"/>
                  <a:gd name="connsiteX6110" fmla="*/ 224347 w 952345"/>
                  <a:gd name="connsiteY6110" fmla="*/ 309980 h 742078"/>
                  <a:gd name="connsiteX6111" fmla="*/ 225550 w 952345"/>
                  <a:gd name="connsiteY6111" fmla="*/ 310975 h 742078"/>
                  <a:gd name="connsiteX6112" fmla="*/ 225921 w 952345"/>
                  <a:gd name="connsiteY6112" fmla="*/ 311288 h 742078"/>
                  <a:gd name="connsiteX6113" fmla="*/ 226256 w 952345"/>
                  <a:gd name="connsiteY6113" fmla="*/ 311542 h 742078"/>
                  <a:gd name="connsiteX6114" fmla="*/ 226511 w 952345"/>
                  <a:gd name="connsiteY6114" fmla="*/ 311693 h 742078"/>
                  <a:gd name="connsiteX6115" fmla="*/ 227783 w 952345"/>
                  <a:gd name="connsiteY6115" fmla="*/ 312236 h 742078"/>
                  <a:gd name="connsiteX6116" fmla="*/ 230248 w 952345"/>
                  <a:gd name="connsiteY6116" fmla="*/ 313035 h 742078"/>
                  <a:gd name="connsiteX6117" fmla="*/ 231902 w 952345"/>
                  <a:gd name="connsiteY6117" fmla="*/ 313729 h 742078"/>
                  <a:gd name="connsiteX6118" fmla="*/ 233186 w 952345"/>
                  <a:gd name="connsiteY6118" fmla="*/ 314365 h 742078"/>
                  <a:gd name="connsiteX6119" fmla="*/ 234309 w 952345"/>
                  <a:gd name="connsiteY6119" fmla="*/ 315117 h 742078"/>
                  <a:gd name="connsiteX6120" fmla="*/ 234378 w 952345"/>
                  <a:gd name="connsiteY6120" fmla="*/ 315129 h 742078"/>
                  <a:gd name="connsiteX6121" fmla="*/ 235234 w 952345"/>
                  <a:gd name="connsiteY6121" fmla="*/ 315244 h 742078"/>
                  <a:gd name="connsiteX6122" fmla="*/ 235755 w 952345"/>
                  <a:gd name="connsiteY6122" fmla="*/ 315314 h 742078"/>
                  <a:gd name="connsiteX6123" fmla="*/ 236218 w 952345"/>
                  <a:gd name="connsiteY6123" fmla="*/ 315372 h 742078"/>
                  <a:gd name="connsiteX6124" fmla="*/ 238300 w 952345"/>
                  <a:gd name="connsiteY6124" fmla="*/ 315511 h 742078"/>
                  <a:gd name="connsiteX6125" fmla="*/ 238983 w 952345"/>
                  <a:gd name="connsiteY6125" fmla="*/ 315603 h 742078"/>
                  <a:gd name="connsiteX6126" fmla="*/ 240163 w 952345"/>
                  <a:gd name="connsiteY6126" fmla="*/ 316228 h 742078"/>
                  <a:gd name="connsiteX6127" fmla="*/ 241632 w 952345"/>
                  <a:gd name="connsiteY6127" fmla="*/ 317836 h 742078"/>
                  <a:gd name="connsiteX6128" fmla="*/ 242546 w 952345"/>
                  <a:gd name="connsiteY6128" fmla="*/ 318935 h 742078"/>
                  <a:gd name="connsiteX6129" fmla="*/ 244802 w 952345"/>
                  <a:gd name="connsiteY6129" fmla="*/ 319444 h 742078"/>
                  <a:gd name="connsiteX6130" fmla="*/ 244895 w 952345"/>
                  <a:gd name="connsiteY6130" fmla="*/ 319433 h 742078"/>
                  <a:gd name="connsiteX6131" fmla="*/ 246919 w 952345"/>
                  <a:gd name="connsiteY6131" fmla="*/ 318993 h 742078"/>
                  <a:gd name="connsiteX6132" fmla="*/ 249731 w 952345"/>
                  <a:gd name="connsiteY6132" fmla="*/ 318565 h 742078"/>
                  <a:gd name="connsiteX6133" fmla="*/ 250194 w 952345"/>
                  <a:gd name="connsiteY6133" fmla="*/ 318565 h 742078"/>
                  <a:gd name="connsiteX6134" fmla="*/ 251663 w 952345"/>
                  <a:gd name="connsiteY6134" fmla="*/ 318738 h 742078"/>
                  <a:gd name="connsiteX6135" fmla="*/ 252033 w 952345"/>
                  <a:gd name="connsiteY6135" fmla="*/ 318738 h 742078"/>
                  <a:gd name="connsiteX6136" fmla="*/ 253063 w 952345"/>
                  <a:gd name="connsiteY6136" fmla="*/ 318704 h 742078"/>
                  <a:gd name="connsiteX6137" fmla="*/ 253977 w 952345"/>
                  <a:gd name="connsiteY6137" fmla="*/ 318877 h 742078"/>
                  <a:gd name="connsiteX6138" fmla="*/ 255446 w 952345"/>
                  <a:gd name="connsiteY6138" fmla="*/ 319537 h 742078"/>
                  <a:gd name="connsiteX6139" fmla="*/ 255932 w 952345"/>
                  <a:gd name="connsiteY6139" fmla="*/ 319768 h 742078"/>
                  <a:gd name="connsiteX6140" fmla="*/ 256360 w 952345"/>
                  <a:gd name="connsiteY6140" fmla="*/ 319953 h 742078"/>
                  <a:gd name="connsiteX6141" fmla="*/ 260363 w 952345"/>
                  <a:gd name="connsiteY6141" fmla="*/ 321434 h 742078"/>
                  <a:gd name="connsiteX6142" fmla="*/ 263881 w 952345"/>
                  <a:gd name="connsiteY6142" fmla="*/ 322880 h 742078"/>
                  <a:gd name="connsiteX6143" fmla="*/ 265801 w 952345"/>
                  <a:gd name="connsiteY6143" fmla="*/ 323725 h 742078"/>
                  <a:gd name="connsiteX6144" fmla="*/ 266843 w 952345"/>
                  <a:gd name="connsiteY6144" fmla="*/ 323054 h 742078"/>
                  <a:gd name="connsiteX6145" fmla="*/ 267803 w 952345"/>
                  <a:gd name="connsiteY6145" fmla="*/ 322730 h 742078"/>
                  <a:gd name="connsiteX6146" fmla="*/ 268312 w 952345"/>
                  <a:gd name="connsiteY6146" fmla="*/ 322707 h 742078"/>
                  <a:gd name="connsiteX6147" fmla="*/ 269237 w 952345"/>
                  <a:gd name="connsiteY6147" fmla="*/ 322788 h 742078"/>
                  <a:gd name="connsiteX6148" fmla="*/ 270209 w 952345"/>
                  <a:gd name="connsiteY6148" fmla="*/ 323204 h 742078"/>
                  <a:gd name="connsiteX6149" fmla="*/ 270603 w 952345"/>
                  <a:gd name="connsiteY6149" fmla="*/ 323517 h 742078"/>
                  <a:gd name="connsiteX6150" fmla="*/ 270961 w 952345"/>
                  <a:gd name="connsiteY6150" fmla="*/ 323875 h 742078"/>
                  <a:gd name="connsiteX6151" fmla="*/ 271470 w 952345"/>
                  <a:gd name="connsiteY6151" fmla="*/ 324581 h 742078"/>
                  <a:gd name="connsiteX6152" fmla="*/ 272697 w 952345"/>
                  <a:gd name="connsiteY6152" fmla="*/ 326930 h 742078"/>
                  <a:gd name="connsiteX6153" fmla="*/ 272755 w 952345"/>
                  <a:gd name="connsiteY6153" fmla="*/ 327034 h 742078"/>
                  <a:gd name="connsiteX6154" fmla="*/ 274502 w 952345"/>
                  <a:gd name="connsiteY6154" fmla="*/ 328457 h 742078"/>
                  <a:gd name="connsiteX6155" fmla="*/ 274849 w 952345"/>
                  <a:gd name="connsiteY6155" fmla="*/ 328723 h 742078"/>
                  <a:gd name="connsiteX6156" fmla="*/ 276573 w 952345"/>
                  <a:gd name="connsiteY6156" fmla="*/ 329915 h 742078"/>
                  <a:gd name="connsiteX6157" fmla="*/ 276931 w 952345"/>
                  <a:gd name="connsiteY6157" fmla="*/ 330146 h 742078"/>
                  <a:gd name="connsiteX6158" fmla="*/ 278759 w 952345"/>
                  <a:gd name="connsiteY6158" fmla="*/ 331153 h 742078"/>
                  <a:gd name="connsiteX6159" fmla="*/ 279812 w 952345"/>
                  <a:gd name="connsiteY6159" fmla="*/ 331835 h 742078"/>
                  <a:gd name="connsiteX6160" fmla="*/ 282114 w 952345"/>
                  <a:gd name="connsiteY6160" fmla="*/ 333490 h 742078"/>
                  <a:gd name="connsiteX6161" fmla="*/ 284081 w 952345"/>
                  <a:gd name="connsiteY6161" fmla="*/ 335086 h 742078"/>
                  <a:gd name="connsiteX6162" fmla="*/ 284347 w 952345"/>
                  <a:gd name="connsiteY6162" fmla="*/ 335237 h 742078"/>
                  <a:gd name="connsiteX6163" fmla="*/ 285447 w 952345"/>
                  <a:gd name="connsiteY6163" fmla="*/ 335769 h 742078"/>
                  <a:gd name="connsiteX6164" fmla="*/ 285562 w 952345"/>
                  <a:gd name="connsiteY6164" fmla="*/ 335619 h 742078"/>
                  <a:gd name="connsiteX6165" fmla="*/ 285840 w 952345"/>
                  <a:gd name="connsiteY6165" fmla="*/ 335202 h 742078"/>
                  <a:gd name="connsiteX6166" fmla="*/ 289681 w 952345"/>
                  <a:gd name="connsiteY6166" fmla="*/ 329406 h 742078"/>
                  <a:gd name="connsiteX6167" fmla="*/ 290607 w 952345"/>
                  <a:gd name="connsiteY6167" fmla="*/ 328654 h 742078"/>
                  <a:gd name="connsiteX6168" fmla="*/ 291058 w 952345"/>
                  <a:gd name="connsiteY6168" fmla="*/ 328469 h 742078"/>
                  <a:gd name="connsiteX6169" fmla="*/ 291602 w 952345"/>
                  <a:gd name="connsiteY6169" fmla="*/ 328330 h 742078"/>
                  <a:gd name="connsiteX6170" fmla="*/ 295350 w 952345"/>
                  <a:gd name="connsiteY6170" fmla="*/ 327971 h 742078"/>
                  <a:gd name="connsiteX6171" fmla="*/ 296877 w 952345"/>
                  <a:gd name="connsiteY6171" fmla="*/ 328469 h 742078"/>
                  <a:gd name="connsiteX6172" fmla="*/ 300475 w 952345"/>
                  <a:gd name="connsiteY6172" fmla="*/ 331708 h 742078"/>
                  <a:gd name="connsiteX6173" fmla="*/ 304849 w 952345"/>
                  <a:gd name="connsiteY6173" fmla="*/ 335700 h 742078"/>
                  <a:gd name="connsiteX6174" fmla="*/ 305369 w 952345"/>
                  <a:gd name="connsiteY6174" fmla="*/ 336290 h 742078"/>
                  <a:gd name="connsiteX6175" fmla="*/ 305601 w 952345"/>
                  <a:gd name="connsiteY6175" fmla="*/ 336614 h 742078"/>
                  <a:gd name="connsiteX6176" fmla="*/ 306376 w 952345"/>
                  <a:gd name="connsiteY6176" fmla="*/ 338014 h 742078"/>
                  <a:gd name="connsiteX6177" fmla="*/ 306665 w 952345"/>
                  <a:gd name="connsiteY6177" fmla="*/ 338627 h 742078"/>
                  <a:gd name="connsiteX6178" fmla="*/ 306677 w 952345"/>
                  <a:gd name="connsiteY6178" fmla="*/ 338685 h 742078"/>
                  <a:gd name="connsiteX6179" fmla="*/ 308227 w 952345"/>
                  <a:gd name="connsiteY6179" fmla="*/ 338292 h 742078"/>
                  <a:gd name="connsiteX6180" fmla="*/ 308898 w 952345"/>
                  <a:gd name="connsiteY6180" fmla="*/ 338176 h 742078"/>
                  <a:gd name="connsiteX6181" fmla="*/ 312381 w 952345"/>
                  <a:gd name="connsiteY6181" fmla="*/ 337655 h 742078"/>
                  <a:gd name="connsiteX6182" fmla="*/ 313306 w 952345"/>
                  <a:gd name="connsiteY6182" fmla="*/ 337655 h 742078"/>
                  <a:gd name="connsiteX6183" fmla="*/ 315956 w 952345"/>
                  <a:gd name="connsiteY6183" fmla="*/ 338095 h 742078"/>
                  <a:gd name="connsiteX6184" fmla="*/ 316615 w 952345"/>
                  <a:gd name="connsiteY6184" fmla="*/ 338257 h 742078"/>
                  <a:gd name="connsiteX6185" fmla="*/ 319936 w 952345"/>
                  <a:gd name="connsiteY6185" fmla="*/ 339217 h 742078"/>
                  <a:gd name="connsiteX6186" fmla="*/ 320005 w 952345"/>
                  <a:gd name="connsiteY6186" fmla="*/ 339217 h 742078"/>
                  <a:gd name="connsiteX6187" fmla="*/ 320468 w 952345"/>
                  <a:gd name="connsiteY6187" fmla="*/ 339136 h 742078"/>
                  <a:gd name="connsiteX6188" fmla="*/ 321486 w 952345"/>
                  <a:gd name="connsiteY6188" fmla="*/ 338963 h 742078"/>
                  <a:gd name="connsiteX6189" fmla="*/ 321741 w 952345"/>
                  <a:gd name="connsiteY6189" fmla="*/ 338893 h 742078"/>
                  <a:gd name="connsiteX6190" fmla="*/ 323846 w 952345"/>
                  <a:gd name="connsiteY6190" fmla="*/ 337887 h 742078"/>
                  <a:gd name="connsiteX6191" fmla="*/ 324078 w 952345"/>
                  <a:gd name="connsiteY6191" fmla="*/ 337748 h 742078"/>
                  <a:gd name="connsiteX6192" fmla="*/ 326797 w 952345"/>
                  <a:gd name="connsiteY6192" fmla="*/ 335445 h 742078"/>
                  <a:gd name="connsiteX6193" fmla="*/ 328682 w 952345"/>
                  <a:gd name="connsiteY6193" fmla="*/ 333629 h 742078"/>
                  <a:gd name="connsiteX6194" fmla="*/ 329828 w 952345"/>
                  <a:gd name="connsiteY6194" fmla="*/ 332507 h 742078"/>
                  <a:gd name="connsiteX6195" fmla="*/ 330453 w 952345"/>
                  <a:gd name="connsiteY6195" fmla="*/ 332021 h 742078"/>
                  <a:gd name="connsiteX6196" fmla="*/ 333171 w 952345"/>
                  <a:gd name="connsiteY6196" fmla="*/ 330066 h 742078"/>
                  <a:gd name="connsiteX6197" fmla="*/ 335659 w 952345"/>
                  <a:gd name="connsiteY6197" fmla="*/ 328700 h 742078"/>
                  <a:gd name="connsiteX6198" fmla="*/ 336411 w 952345"/>
                  <a:gd name="connsiteY6198" fmla="*/ 328388 h 742078"/>
                  <a:gd name="connsiteX6199" fmla="*/ 338470 w 952345"/>
                  <a:gd name="connsiteY6199" fmla="*/ 327647 h 742078"/>
                  <a:gd name="connsiteX6200" fmla="*/ 339246 w 952345"/>
                  <a:gd name="connsiteY6200" fmla="*/ 327439 h 742078"/>
                  <a:gd name="connsiteX6201" fmla="*/ 342485 w 952345"/>
                  <a:gd name="connsiteY6201" fmla="*/ 326768 h 742078"/>
                  <a:gd name="connsiteX6202" fmla="*/ 343457 w 952345"/>
                  <a:gd name="connsiteY6202" fmla="*/ 325889 h 742078"/>
                  <a:gd name="connsiteX6203" fmla="*/ 343908 w 952345"/>
                  <a:gd name="connsiteY6203" fmla="*/ 325704 h 742078"/>
                  <a:gd name="connsiteX6204" fmla="*/ 344394 w 952345"/>
                  <a:gd name="connsiteY6204" fmla="*/ 325496 h 742078"/>
                  <a:gd name="connsiteX6205" fmla="*/ 345678 w 952345"/>
                  <a:gd name="connsiteY6205" fmla="*/ 324917 h 742078"/>
                  <a:gd name="connsiteX6206" fmla="*/ 345887 w 952345"/>
                  <a:gd name="connsiteY6206" fmla="*/ 324755 h 742078"/>
                  <a:gd name="connsiteX6207" fmla="*/ 347657 w 952345"/>
                  <a:gd name="connsiteY6207" fmla="*/ 323309 h 742078"/>
                  <a:gd name="connsiteX6208" fmla="*/ 347692 w 952345"/>
                  <a:gd name="connsiteY6208" fmla="*/ 323239 h 742078"/>
                  <a:gd name="connsiteX6209" fmla="*/ 348478 w 952345"/>
                  <a:gd name="connsiteY6209" fmla="*/ 321562 h 742078"/>
                  <a:gd name="connsiteX6210" fmla="*/ 348548 w 952345"/>
                  <a:gd name="connsiteY6210" fmla="*/ 321273 h 742078"/>
                  <a:gd name="connsiteX6211" fmla="*/ 349080 w 952345"/>
                  <a:gd name="connsiteY6211" fmla="*/ 318716 h 742078"/>
                  <a:gd name="connsiteX6212" fmla="*/ 349161 w 952345"/>
                  <a:gd name="connsiteY6212" fmla="*/ 318253 h 742078"/>
                  <a:gd name="connsiteX6213" fmla="*/ 349531 w 952345"/>
                  <a:gd name="connsiteY6213" fmla="*/ 315627 h 742078"/>
                  <a:gd name="connsiteX6214" fmla="*/ 350306 w 952345"/>
                  <a:gd name="connsiteY6214" fmla="*/ 312029 h 742078"/>
                  <a:gd name="connsiteX6215" fmla="*/ 350630 w 952345"/>
                  <a:gd name="connsiteY6215" fmla="*/ 311276 h 742078"/>
                  <a:gd name="connsiteX6216" fmla="*/ 352227 w 952345"/>
                  <a:gd name="connsiteY6216" fmla="*/ 308477 h 742078"/>
                  <a:gd name="connsiteX6217" fmla="*/ 353349 w 952345"/>
                  <a:gd name="connsiteY6217" fmla="*/ 306591 h 742078"/>
                  <a:gd name="connsiteX6218" fmla="*/ 353615 w 952345"/>
                  <a:gd name="connsiteY6218" fmla="*/ 306151 h 742078"/>
                  <a:gd name="connsiteX6219" fmla="*/ 353789 w 952345"/>
                  <a:gd name="connsiteY6219" fmla="*/ 305839 h 742078"/>
                  <a:gd name="connsiteX6220" fmla="*/ 354124 w 952345"/>
                  <a:gd name="connsiteY6220" fmla="*/ 304890 h 742078"/>
                  <a:gd name="connsiteX6221" fmla="*/ 353511 w 952345"/>
                  <a:gd name="connsiteY6221" fmla="*/ 303629 h 742078"/>
                  <a:gd name="connsiteX6222" fmla="*/ 353245 w 952345"/>
                  <a:gd name="connsiteY6222" fmla="*/ 302854 h 742078"/>
                  <a:gd name="connsiteX6223" fmla="*/ 352794 w 952345"/>
                  <a:gd name="connsiteY6223" fmla="*/ 301234 h 742078"/>
                  <a:gd name="connsiteX6224" fmla="*/ 352643 w 952345"/>
                  <a:gd name="connsiteY6224" fmla="*/ 300748 h 742078"/>
                  <a:gd name="connsiteX6225" fmla="*/ 352504 w 952345"/>
                  <a:gd name="connsiteY6225" fmla="*/ 300262 h 742078"/>
                  <a:gd name="connsiteX6226" fmla="*/ 351822 w 952345"/>
                  <a:gd name="connsiteY6226" fmla="*/ 298342 h 742078"/>
                  <a:gd name="connsiteX6227" fmla="*/ 351683 w 952345"/>
                  <a:gd name="connsiteY6227" fmla="*/ 297994 h 742078"/>
                  <a:gd name="connsiteX6228" fmla="*/ 350457 w 952345"/>
                  <a:gd name="connsiteY6228" fmla="*/ 295738 h 742078"/>
                  <a:gd name="connsiteX6229" fmla="*/ 350272 w 952345"/>
                  <a:gd name="connsiteY6229" fmla="*/ 295252 h 742078"/>
                  <a:gd name="connsiteX6230" fmla="*/ 349658 w 952345"/>
                  <a:gd name="connsiteY6230" fmla="*/ 292615 h 742078"/>
                  <a:gd name="connsiteX6231" fmla="*/ 349589 w 952345"/>
                  <a:gd name="connsiteY6231" fmla="*/ 291689 h 742078"/>
                  <a:gd name="connsiteX6232" fmla="*/ 349624 w 952345"/>
                  <a:gd name="connsiteY6232" fmla="*/ 289468 h 742078"/>
                  <a:gd name="connsiteX6233" fmla="*/ 349612 w 952345"/>
                  <a:gd name="connsiteY6233" fmla="*/ 289005 h 742078"/>
                  <a:gd name="connsiteX6234" fmla="*/ 349462 w 952345"/>
                  <a:gd name="connsiteY6234" fmla="*/ 285592 h 742078"/>
                  <a:gd name="connsiteX6235" fmla="*/ 349612 w 952345"/>
                  <a:gd name="connsiteY6235" fmla="*/ 283452 h 742078"/>
                  <a:gd name="connsiteX6236" fmla="*/ 349647 w 952345"/>
                  <a:gd name="connsiteY6236" fmla="*/ 282919 h 742078"/>
                  <a:gd name="connsiteX6237" fmla="*/ 349670 w 952345"/>
                  <a:gd name="connsiteY6237" fmla="*/ 282410 h 742078"/>
                  <a:gd name="connsiteX6238" fmla="*/ 349786 w 952345"/>
                  <a:gd name="connsiteY6238" fmla="*/ 280270 h 742078"/>
                  <a:gd name="connsiteX6239" fmla="*/ 349809 w 952345"/>
                  <a:gd name="connsiteY6239" fmla="*/ 279738 h 742078"/>
                  <a:gd name="connsiteX6240" fmla="*/ 349832 w 952345"/>
                  <a:gd name="connsiteY6240" fmla="*/ 279217 h 742078"/>
                  <a:gd name="connsiteX6241" fmla="*/ 349948 w 952345"/>
                  <a:gd name="connsiteY6241" fmla="*/ 276544 h 742078"/>
                  <a:gd name="connsiteX6242" fmla="*/ 350110 w 952345"/>
                  <a:gd name="connsiteY6242" fmla="*/ 275665 h 742078"/>
                  <a:gd name="connsiteX6243" fmla="*/ 350653 w 952345"/>
                  <a:gd name="connsiteY6243" fmla="*/ 273525 h 742078"/>
                  <a:gd name="connsiteX6244" fmla="*/ 351000 w 952345"/>
                  <a:gd name="connsiteY6244" fmla="*/ 272588 h 742078"/>
                  <a:gd name="connsiteX6245" fmla="*/ 352007 w 952345"/>
                  <a:gd name="connsiteY6245" fmla="*/ 270690 h 742078"/>
                  <a:gd name="connsiteX6246" fmla="*/ 352238 w 952345"/>
                  <a:gd name="connsiteY6246" fmla="*/ 270262 h 742078"/>
                  <a:gd name="connsiteX6247" fmla="*/ 353118 w 952345"/>
                  <a:gd name="connsiteY6247" fmla="*/ 268469 h 742078"/>
                  <a:gd name="connsiteX6248" fmla="*/ 353176 w 952345"/>
                  <a:gd name="connsiteY6248" fmla="*/ 268295 h 742078"/>
                  <a:gd name="connsiteX6249" fmla="*/ 353291 w 952345"/>
                  <a:gd name="connsiteY6249" fmla="*/ 267242 h 742078"/>
                  <a:gd name="connsiteX6250" fmla="*/ 353048 w 952345"/>
                  <a:gd name="connsiteY6250" fmla="*/ 266872 h 742078"/>
                  <a:gd name="connsiteX6251" fmla="*/ 352852 w 952345"/>
                  <a:gd name="connsiteY6251" fmla="*/ 266606 h 742078"/>
                  <a:gd name="connsiteX6252" fmla="*/ 351984 w 952345"/>
                  <a:gd name="connsiteY6252" fmla="*/ 265680 h 742078"/>
                  <a:gd name="connsiteX6253" fmla="*/ 351752 w 952345"/>
                  <a:gd name="connsiteY6253" fmla="*/ 265530 h 742078"/>
                  <a:gd name="connsiteX6254" fmla="*/ 350191 w 952345"/>
                  <a:gd name="connsiteY6254" fmla="*/ 264593 h 742078"/>
                  <a:gd name="connsiteX6255" fmla="*/ 349300 w 952345"/>
                  <a:gd name="connsiteY6255" fmla="*/ 263841 h 742078"/>
                  <a:gd name="connsiteX6256" fmla="*/ 349011 w 952345"/>
                  <a:gd name="connsiteY6256" fmla="*/ 263517 h 742078"/>
                  <a:gd name="connsiteX6257" fmla="*/ 348721 w 952345"/>
                  <a:gd name="connsiteY6257" fmla="*/ 263112 h 742078"/>
                  <a:gd name="connsiteX6258" fmla="*/ 348351 w 952345"/>
                  <a:gd name="connsiteY6258" fmla="*/ 262244 h 742078"/>
                  <a:gd name="connsiteX6259" fmla="*/ 348177 w 952345"/>
                  <a:gd name="connsiteY6259" fmla="*/ 261191 h 742078"/>
                  <a:gd name="connsiteX6260" fmla="*/ 348166 w 952345"/>
                  <a:gd name="connsiteY6260" fmla="*/ 260601 h 742078"/>
                  <a:gd name="connsiteX6261" fmla="*/ 348235 w 952345"/>
                  <a:gd name="connsiteY6261" fmla="*/ 260081 h 742078"/>
                  <a:gd name="connsiteX6262" fmla="*/ 348374 w 952345"/>
                  <a:gd name="connsiteY6262" fmla="*/ 259410 h 742078"/>
                  <a:gd name="connsiteX6263" fmla="*/ 348640 w 952345"/>
                  <a:gd name="connsiteY6263" fmla="*/ 258276 h 742078"/>
                  <a:gd name="connsiteX6264" fmla="*/ 350468 w 952345"/>
                  <a:gd name="connsiteY6264" fmla="*/ 256760 h 742078"/>
                  <a:gd name="connsiteX6265" fmla="*/ 351105 w 952345"/>
                  <a:gd name="connsiteY6265" fmla="*/ 256726 h 742078"/>
                  <a:gd name="connsiteX6266" fmla="*/ 351255 w 952345"/>
                  <a:gd name="connsiteY6266" fmla="*/ 256621 h 742078"/>
                  <a:gd name="connsiteX6267" fmla="*/ 351787 w 952345"/>
                  <a:gd name="connsiteY6267" fmla="*/ 256297 h 742078"/>
                  <a:gd name="connsiteX6268" fmla="*/ 352296 w 952345"/>
                  <a:gd name="connsiteY6268" fmla="*/ 256112 h 742078"/>
                  <a:gd name="connsiteX6269" fmla="*/ 352979 w 952345"/>
                  <a:gd name="connsiteY6269" fmla="*/ 255904 h 742078"/>
                  <a:gd name="connsiteX6270" fmla="*/ 353916 w 952345"/>
                  <a:gd name="connsiteY6270" fmla="*/ 255719 h 742078"/>
                  <a:gd name="connsiteX6271" fmla="*/ 354414 w 952345"/>
                  <a:gd name="connsiteY6271" fmla="*/ 255684 h 742078"/>
                  <a:gd name="connsiteX6272" fmla="*/ 354911 w 952345"/>
                  <a:gd name="connsiteY6272" fmla="*/ 255650 h 742078"/>
                  <a:gd name="connsiteX6273" fmla="*/ 355374 w 952345"/>
                  <a:gd name="connsiteY6273" fmla="*/ 255580 h 742078"/>
                  <a:gd name="connsiteX6274" fmla="*/ 355871 w 952345"/>
                  <a:gd name="connsiteY6274" fmla="*/ 255511 h 742078"/>
                  <a:gd name="connsiteX6275" fmla="*/ 356380 w 952345"/>
                  <a:gd name="connsiteY6275" fmla="*/ 255430 h 742078"/>
                  <a:gd name="connsiteX6276" fmla="*/ 357294 w 952345"/>
                  <a:gd name="connsiteY6276" fmla="*/ 255268 h 742078"/>
                  <a:gd name="connsiteX6277" fmla="*/ 357618 w 952345"/>
                  <a:gd name="connsiteY6277" fmla="*/ 255164 h 742078"/>
                  <a:gd name="connsiteX6278" fmla="*/ 359134 w 952345"/>
                  <a:gd name="connsiteY6278" fmla="*/ 254620 h 742078"/>
                  <a:gd name="connsiteX6279" fmla="*/ 360441 w 952345"/>
                  <a:gd name="connsiteY6279" fmla="*/ 254308 h 742078"/>
                  <a:gd name="connsiteX6280" fmla="*/ 361355 w 952345"/>
                  <a:gd name="connsiteY6280" fmla="*/ 254250 h 742078"/>
                  <a:gd name="connsiteX6281" fmla="*/ 362131 w 952345"/>
                  <a:gd name="connsiteY6281" fmla="*/ 254400 h 742078"/>
                  <a:gd name="connsiteX6282" fmla="*/ 362628 w 952345"/>
                  <a:gd name="connsiteY6282" fmla="*/ 254597 h 742078"/>
                  <a:gd name="connsiteX6283" fmla="*/ 363369 w 952345"/>
                  <a:gd name="connsiteY6283" fmla="*/ 255002 h 742078"/>
                  <a:gd name="connsiteX6284" fmla="*/ 364040 w 952345"/>
                  <a:gd name="connsiteY6284" fmla="*/ 255522 h 742078"/>
                  <a:gd name="connsiteX6285" fmla="*/ 364988 w 952345"/>
                  <a:gd name="connsiteY6285" fmla="*/ 256483 h 742078"/>
                  <a:gd name="connsiteX6286" fmla="*/ 365439 w 952345"/>
                  <a:gd name="connsiteY6286" fmla="*/ 257073 h 742078"/>
                  <a:gd name="connsiteX6287" fmla="*/ 365844 w 952345"/>
                  <a:gd name="connsiteY6287" fmla="*/ 257744 h 742078"/>
                  <a:gd name="connsiteX6288" fmla="*/ 366168 w 952345"/>
                  <a:gd name="connsiteY6288" fmla="*/ 258600 h 742078"/>
                  <a:gd name="connsiteX6289" fmla="*/ 366411 w 952345"/>
                  <a:gd name="connsiteY6289" fmla="*/ 259630 h 742078"/>
                  <a:gd name="connsiteX6290" fmla="*/ 366504 w 952345"/>
                  <a:gd name="connsiteY6290" fmla="*/ 259826 h 742078"/>
                  <a:gd name="connsiteX6291" fmla="*/ 366967 w 952345"/>
                  <a:gd name="connsiteY6291" fmla="*/ 260601 h 742078"/>
                  <a:gd name="connsiteX6292" fmla="*/ 367163 w 952345"/>
                  <a:gd name="connsiteY6292" fmla="*/ 260891 h 742078"/>
                  <a:gd name="connsiteX6293" fmla="*/ 367348 w 952345"/>
                  <a:gd name="connsiteY6293" fmla="*/ 261099 h 742078"/>
                  <a:gd name="connsiteX6294" fmla="*/ 367487 w 952345"/>
                  <a:gd name="connsiteY6294" fmla="*/ 261215 h 742078"/>
                  <a:gd name="connsiteX6295" fmla="*/ 367684 w 952345"/>
                  <a:gd name="connsiteY6295" fmla="*/ 261319 h 742078"/>
                  <a:gd name="connsiteX6296" fmla="*/ 367950 w 952345"/>
                  <a:gd name="connsiteY6296" fmla="*/ 261458 h 742078"/>
                  <a:gd name="connsiteX6297" fmla="*/ 368158 w 952345"/>
                  <a:gd name="connsiteY6297" fmla="*/ 261515 h 742078"/>
                  <a:gd name="connsiteX6298" fmla="*/ 368216 w 952345"/>
                  <a:gd name="connsiteY6298" fmla="*/ 261515 h 742078"/>
                  <a:gd name="connsiteX6299" fmla="*/ 368378 w 952345"/>
                  <a:gd name="connsiteY6299" fmla="*/ 261492 h 742078"/>
                  <a:gd name="connsiteX6300" fmla="*/ 369246 w 952345"/>
                  <a:gd name="connsiteY6300" fmla="*/ 261261 h 742078"/>
                  <a:gd name="connsiteX6301" fmla="*/ 369581 w 952345"/>
                  <a:gd name="connsiteY6301" fmla="*/ 261122 h 742078"/>
                  <a:gd name="connsiteX6302" fmla="*/ 371039 w 952345"/>
                  <a:gd name="connsiteY6302" fmla="*/ 260463 h 742078"/>
                  <a:gd name="connsiteX6303" fmla="*/ 371051 w 952345"/>
                  <a:gd name="connsiteY6303" fmla="*/ 260451 h 742078"/>
                  <a:gd name="connsiteX6304" fmla="*/ 371085 w 952345"/>
                  <a:gd name="connsiteY6304" fmla="*/ 259444 h 742078"/>
                  <a:gd name="connsiteX6305" fmla="*/ 371097 w 952345"/>
                  <a:gd name="connsiteY6305" fmla="*/ 258947 h 742078"/>
                  <a:gd name="connsiteX6306" fmla="*/ 371109 w 952345"/>
                  <a:gd name="connsiteY6306" fmla="*/ 258507 h 742078"/>
                  <a:gd name="connsiteX6307" fmla="*/ 371085 w 952345"/>
                  <a:gd name="connsiteY6307" fmla="*/ 258068 h 742078"/>
                  <a:gd name="connsiteX6308" fmla="*/ 371085 w 952345"/>
                  <a:gd name="connsiteY6308" fmla="*/ 257015 h 742078"/>
                  <a:gd name="connsiteX6309" fmla="*/ 370669 w 952345"/>
                  <a:gd name="connsiteY6309" fmla="*/ 254527 h 742078"/>
                  <a:gd name="connsiteX6310" fmla="*/ 370438 w 952345"/>
                  <a:gd name="connsiteY6310" fmla="*/ 252884 h 742078"/>
                  <a:gd name="connsiteX6311" fmla="*/ 370357 w 952345"/>
                  <a:gd name="connsiteY6311" fmla="*/ 252375 h 742078"/>
                  <a:gd name="connsiteX6312" fmla="*/ 370287 w 952345"/>
                  <a:gd name="connsiteY6312" fmla="*/ 251855 h 742078"/>
                  <a:gd name="connsiteX6313" fmla="*/ 370114 w 952345"/>
                  <a:gd name="connsiteY6313" fmla="*/ 250802 h 742078"/>
                  <a:gd name="connsiteX6314" fmla="*/ 370033 w 952345"/>
                  <a:gd name="connsiteY6314" fmla="*/ 249923 h 742078"/>
                  <a:gd name="connsiteX6315" fmla="*/ 370056 w 952345"/>
                  <a:gd name="connsiteY6315" fmla="*/ 248314 h 742078"/>
                  <a:gd name="connsiteX6316" fmla="*/ 370125 w 952345"/>
                  <a:gd name="connsiteY6316" fmla="*/ 247458 h 742078"/>
                  <a:gd name="connsiteX6317" fmla="*/ 370542 w 952345"/>
                  <a:gd name="connsiteY6317" fmla="*/ 245283 h 742078"/>
                  <a:gd name="connsiteX6318" fmla="*/ 370958 w 952345"/>
                  <a:gd name="connsiteY6318" fmla="*/ 243640 h 742078"/>
                  <a:gd name="connsiteX6319" fmla="*/ 371548 w 952345"/>
                  <a:gd name="connsiteY6319" fmla="*/ 241534 h 742078"/>
                  <a:gd name="connsiteX6320" fmla="*/ 371780 w 952345"/>
                  <a:gd name="connsiteY6320" fmla="*/ 240898 h 742078"/>
                  <a:gd name="connsiteX6321" fmla="*/ 372821 w 952345"/>
                  <a:gd name="connsiteY6321" fmla="*/ 238411 h 742078"/>
                  <a:gd name="connsiteX6322" fmla="*/ 372937 w 952345"/>
                  <a:gd name="connsiteY6322" fmla="*/ 238017 h 742078"/>
                  <a:gd name="connsiteX6323" fmla="*/ 373261 w 952345"/>
                  <a:gd name="connsiteY6323" fmla="*/ 236976 h 742078"/>
                  <a:gd name="connsiteX6324" fmla="*/ 373018 w 952345"/>
                  <a:gd name="connsiteY6324" fmla="*/ 236895 h 742078"/>
                  <a:gd name="connsiteX6325" fmla="*/ 372509 w 952345"/>
                  <a:gd name="connsiteY6325" fmla="*/ 236733 h 742078"/>
                  <a:gd name="connsiteX6326" fmla="*/ 372046 w 952345"/>
                  <a:gd name="connsiteY6326" fmla="*/ 236571 h 742078"/>
                  <a:gd name="connsiteX6327" fmla="*/ 371548 w 952345"/>
                  <a:gd name="connsiteY6327" fmla="*/ 236409 h 742078"/>
                  <a:gd name="connsiteX6328" fmla="*/ 370519 w 952345"/>
                  <a:gd name="connsiteY6328" fmla="*/ 236097 h 742078"/>
                  <a:gd name="connsiteX6329" fmla="*/ 370009 w 952345"/>
                  <a:gd name="connsiteY6329" fmla="*/ 235935 h 742078"/>
                  <a:gd name="connsiteX6330" fmla="*/ 369593 w 952345"/>
                  <a:gd name="connsiteY6330" fmla="*/ 235819 h 742078"/>
                  <a:gd name="connsiteX6331" fmla="*/ 365474 w 952345"/>
                  <a:gd name="connsiteY6331" fmla="*/ 235032 h 742078"/>
                  <a:gd name="connsiteX6332" fmla="*/ 363554 w 952345"/>
                  <a:gd name="connsiteY6332" fmla="*/ 234570 h 742078"/>
                  <a:gd name="connsiteX6333" fmla="*/ 362836 w 952345"/>
                  <a:gd name="connsiteY6333" fmla="*/ 234280 h 742078"/>
                  <a:gd name="connsiteX6334" fmla="*/ 359701 w 952345"/>
                  <a:gd name="connsiteY6334" fmla="*/ 232510 h 742078"/>
                  <a:gd name="connsiteX6335" fmla="*/ 358023 w 952345"/>
                  <a:gd name="connsiteY6335" fmla="*/ 231110 h 742078"/>
                  <a:gd name="connsiteX6336" fmla="*/ 357665 w 952345"/>
                  <a:gd name="connsiteY6336" fmla="*/ 230705 h 742078"/>
                  <a:gd name="connsiteX6337" fmla="*/ 357225 w 952345"/>
                  <a:gd name="connsiteY6337" fmla="*/ 230023 h 742078"/>
                  <a:gd name="connsiteX6338" fmla="*/ 356531 w 952345"/>
                  <a:gd name="connsiteY6338" fmla="*/ 228565 h 742078"/>
                  <a:gd name="connsiteX6339" fmla="*/ 356334 w 952345"/>
                  <a:gd name="connsiteY6339" fmla="*/ 227824 h 742078"/>
                  <a:gd name="connsiteX6340" fmla="*/ 356195 w 952345"/>
                  <a:gd name="connsiteY6340" fmla="*/ 225673 h 742078"/>
                  <a:gd name="connsiteX6341" fmla="*/ 356207 w 952345"/>
                  <a:gd name="connsiteY6341" fmla="*/ 224735 h 742078"/>
                  <a:gd name="connsiteX6342" fmla="*/ 356600 w 952345"/>
                  <a:gd name="connsiteY6342" fmla="*/ 222028 h 742078"/>
                  <a:gd name="connsiteX6343" fmla="*/ 357063 w 952345"/>
                  <a:gd name="connsiteY6343" fmla="*/ 220281 h 742078"/>
                  <a:gd name="connsiteX6344" fmla="*/ 357352 w 952345"/>
                  <a:gd name="connsiteY6344" fmla="*/ 219402 h 742078"/>
                  <a:gd name="connsiteX6345" fmla="*/ 358787 w 952345"/>
                  <a:gd name="connsiteY6345" fmla="*/ 216521 h 742078"/>
                  <a:gd name="connsiteX6346" fmla="*/ 360083 w 952345"/>
                  <a:gd name="connsiteY6346" fmla="*/ 214091 h 742078"/>
                  <a:gd name="connsiteX6347" fmla="*/ 360441 w 952345"/>
                  <a:gd name="connsiteY6347" fmla="*/ 213513 h 742078"/>
                  <a:gd name="connsiteX6348" fmla="*/ 360719 w 952345"/>
                  <a:gd name="connsiteY6348" fmla="*/ 213166 h 742078"/>
                  <a:gd name="connsiteX6349" fmla="*/ 361864 w 952345"/>
                  <a:gd name="connsiteY6349" fmla="*/ 212043 h 742078"/>
                  <a:gd name="connsiteX6350" fmla="*/ 362223 w 952345"/>
                  <a:gd name="connsiteY6350" fmla="*/ 211766 h 742078"/>
                  <a:gd name="connsiteX6351" fmla="*/ 362663 w 952345"/>
                  <a:gd name="connsiteY6351" fmla="*/ 211500 h 742078"/>
                  <a:gd name="connsiteX6352" fmla="*/ 363160 w 952345"/>
                  <a:gd name="connsiteY6352" fmla="*/ 211268 h 742078"/>
                  <a:gd name="connsiteX6353" fmla="*/ 365220 w 952345"/>
                  <a:gd name="connsiteY6353" fmla="*/ 210667 h 742078"/>
                  <a:gd name="connsiteX6354" fmla="*/ 366018 w 952345"/>
                  <a:gd name="connsiteY6354" fmla="*/ 210528 h 742078"/>
                  <a:gd name="connsiteX6355" fmla="*/ 368390 w 952345"/>
                  <a:gd name="connsiteY6355" fmla="*/ 210366 h 742078"/>
                  <a:gd name="connsiteX6356" fmla="*/ 369512 w 952345"/>
                  <a:gd name="connsiteY6356" fmla="*/ 210678 h 742078"/>
                  <a:gd name="connsiteX6357" fmla="*/ 371317 w 952345"/>
                  <a:gd name="connsiteY6357" fmla="*/ 211824 h 742078"/>
                  <a:gd name="connsiteX6358" fmla="*/ 371976 w 952345"/>
                  <a:gd name="connsiteY6358" fmla="*/ 212495 h 742078"/>
                  <a:gd name="connsiteX6359" fmla="*/ 372335 w 952345"/>
                  <a:gd name="connsiteY6359" fmla="*/ 213119 h 742078"/>
                  <a:gd name="connsiteX6360" fmla="*/ 373249 w 952345"/>
                  <a:gd name="connsiteY6360" fmla="*/ 215075 h 742078"/>
                  <a:gd name="connsiteX6361" fmla="*/ 374313 w 952345"/>
                  <a:gd name="connsiteY6361" fmla="*/ 217504 h 742078"/>
                  <a:gd name="connsiteX6362" fmla="*/ 374337 w 952345"/>
                  <a:gd name="connsiteY6362" fmla="*/ 217539 h 742078"/>
                  <a:gd name="connsiteX6363" fmla="*/ 374394 w 952345"/>
                  <a:gd name="connsiteY6363" fmla="*/ 217597 h 742078"/>
                  <a:gd name="connsiteX6364" fmla="*/ 375343 w 952345"/>
                  <a:gd name="connsiteY6364" fmla="*/ 217065 h 742078"/>
                  <a:gd name="connsiteX6365" fmla="*/ 378675 w 952345"/>
                  <a:gd name="connsiteY6365" fmla="*/ 215271 h 742078"/>
                  <a:gd name="connsiteX6366" fmla="*/ 379508 w 952345"/>
                  <a:gd name="connsiteY6366" fmla="*/ 214982 h 742078"/>
                  <a:gd name="connsiteX6367" fmla="*/ 380943 w 952345"/>
                  <a:gd name="connsiteY6367" fmla="*/ 215075 h 742078"/>
                  <a:gd name="connsiteX6368" fmla="*/ 381915 w 952345"/>
                  <a:gd name="connsiteY6368" fmla="*/ 215526 h 742078"/>
                  <a:gd name="connsiteX6369" fmla="*/ 382354 w 952345"/>
                  <a:gd name="connsiteY6369" fmla="*/ 215804 h 742078"/>
                  <a:gd name="connsiteX6370" fmla="*/ 382759 w 952345"/>
                  <a:gd name="connsiteY6370" fmla="*/ 216128 h 742078"/>
                  <a:gd name="connsiteX6371" fmla="*/ 383199 w 952345"/>
                  <a:gd name="connsiteY6371" fmla="*/ 216648 h 742078"/>
                  <a:gd name="connsiteX6372" fmla="*/ 383477 w 952345"/>
                  <a:gd name="connsiteY6372" fmla="*/ 217111 h 742078"/>
                  <a:gd name="connsiteX6373" fmla="*/ 384483 w 952345"/>
                  <a:gd name="connsiteY6373" fmla="*/ 218927 h 742078"/>
                  <a:gd name="connsiteX6374" fmla="*/ 384691 w 952345"/>
                  <a:gd name="connsiteY6374" fmla="*/ 219240 h 742078"/>
                  <a:gd name="connsiteX6375" fmla="*/ 385200 w 952345"/>
                  <a:gd name="connsiteY6375" fmla="*/ 219922 h 742078"/>
                  <a:gd name="connsiteX6376" fmla="*/ 385802 w 952345"/>
                  <a:gd name="connsiteY6376" fmla="*/ 219517 h 742078"/>
                  <a:gd name="connsiteX6377" fmla="*/ 386462 w 952345"/>
                  <a:gd name="connsiteY6377" fmla="*/ 219170 h 742078"/>
                  <a:gd name="connsiteX6378" fmla="*/ 388012 w 952345"/>
                  <a:gd name="connsiteY6378" fmla="*/ 218418 h 742078"/>
                  <a:gd name="connsiteX6379" fmla="*/ 389331 w 952345"/>
                  <a:gd name="connsiteY6379" fmla="*/ 218314 h 742078"/>
                  <a:gd name="connsiteX6380" fmla="*/ 390893 w 952345"/>
                  <a:gd name="connsiteY6380" fmla="*/ 218731 h 742078"/>
                  <a:gd name="connsiteX6381" fmla="*/ 391587 w 952345"/>
                  <a:gd name="connsiteY6381" fmla="*/ 218997 h 742078"/>
                  <a:gd name="connsiteX6382" fmla="*/ 392686 w 952345"/>
                  <a:gd name="connsiteY6382" fmla="*/ 219575 h 742078"/>
                  <a:gd name="connsiteX6383" fmla="*/ 392975 w 952345"/>
                  <a:gd name="connsiteY6383" fmla="*/ 219714 h 742078"/>
                  <a:gd name="connsiteX6384" fmla="*/ 394294 w 952345"/>
                  <a:gd name="connsiteY6384" fmla="*/ 220084 h 742078"/>
                  <a:gd name="connsiteX6385" fmla="*/ 394699 w 952345"/>
                  <a:gd name="connsiteY6385" fmla="*/ 220165 h 742078"/>
                  <a:gd name="connsiteX6386" fmla="*/ 396134 w 952345"/>
                  <a:gd name="connsiteY6386" fmla="*/ 220362 h 742078"/>
                  <a:gd name="connsiteX6387" fmla="*/ 396504 w 952345"/>
                  <a:gd name="connsiteY6387" fmla="*/ 220374 h 742078"/>
                  <a:gd name="connsiteX6388" fmla="*/ 397534 w 952345"/>
                  <a:gd name="connsiteY6388" fmla="*/ 220362 h 742078"/>
                  <a:gd name="connsiteX6389" fmla="*/ 398031 w 952345"/>
                  <a:gd name="connsiteY6389" fmla="*/ 220362 h 742078"/>
                  <a:gd name="connsiteX6390" fmla="*/ 398459 w 952345"/>
                  <a:gd name="connsiteY6390" fmla="*/ 220339 h 742078"/>
                  <a:gd name="connsiteX6391" fmla="*/ 400345 w 952345"/>
                  <a:gd name="connsiteY6391" fmla="*/ 220061 h 742078"/>
                  <a:gd name="connsiteX6392" fmla="*/ 400496 w 952345"/>
                  <a:gd name="connsiteY6392" fmla="*/ 220026 h 742078"/>
                  <a:gd name="connsiteX6393" fmla="*/ 402474 w 952345"/>
                  <a:gd name="connsiteY6393" fmla="*/ 218893 h 742078"/>
                  <a:gd name="connsiteX6394" fmla="*/ 402729 w 952345"/>
                  <a:gd name="connsiteY6394" fmla="*/ 218696 h 742078"/>
                  <a:gd name="connsiteX6395" fmla="*/ 404950 w 952345"/>
                  <a:gd name="connsiteY6395" fmla="*/ 216706 h 742078"/>
                  <a:gd name="connsiteX6396" fmla="*/ 405656 w 952345"/>
                  <a:gd name="connsiteY6396" fmla="*/ 216289 h 742078"/>
                  <a:gd name="connsiteX6397" fmla="*/ 407137 w 952345"/>
                  <a:gd name="connsiteY6397" fmla="*/ 215665 h 742078"/>
                  <a:gd name="connsiteX6398" fmla="*/ 408305 w 952345"/>
                  <a:gd name="connsiteY6398" fmla="*/ 215549 h 742078"/>
                  <a:gd name="connsiteX6399" fmla="*/ 408791 w 952345"/>
                  <a:gd name="connsiteY6399" fmla="*/ 215642 h 742078"/>
                  <a:gd name="connsiteX6400" fmla="*/ 409335 w 952345"/>
                  <a:gd name="connsiteY6400" fmla="*/ 215827 h 742078"/>
                  <a:gd name="connsiteX6401" fmla="*/ 410284 w 952345"/>
                  <a:gd name="connsiteY6401" fmla="*/ 216336 h 742078"/>
                  <a:gd name="connsiteX6402" fmla="*/ 410735 w 952345"/>
                  <a:gd name="connsiteY6402" fmla="*/ 216567 h 742078"/>
                  <a:gd name="connsiteX6403" fmla="*/ 410943 w 952345"/>
                  <a:gd name="connsiteY6403" fmla="*/ 216683 h 742078"/>
                  <a:gd name="connsiteX6404" fmla="*/ 413292 w 952345"/>
                  <a:gd name="connsiteY6404" fmla="*/ 217099 h 742078"/>
                  <a:gd name="connsiteX6405" fmla="*/ 414159 w 952345"/>
                  <a:gd name="connsiteY6405" fmla="*/ 217296 h 742078"/>
                  <a:gd name="connsiteX6406" fmla="*/ 414761 w 952345"/>
                  <a:gd name="connsiteY6406" fmla="*/ 216891 h 742078"/>
                  <a:gd name="connsiteX6407" fmla="*/ 415177 w 952345"/>
                  <a:gd name="connsiteY6407" fmla="*/ 216637 h 742078"/>
                  <a:gd name="connsiteX6408" fmla="*/ 415513 w 952345"/>
                  <a:gd name="connsiteY6408" fmla="*/ 216405 h 742078"/>
                  <a:gd name="connsiteX6409" fmla="*/ 417410 w 952345"/>
                  <a:gd name="connsiteY6409" fmla="*/ 214693 h 742078"/>
                  <a:gd name="connsiteX6410" fmla="*/ 418683 w 952345"/>
                  <a:gd name="connsiteY6410" fmla="*/ 214184 h 742078"/>
                  <a:gd name="connsiteX6411" fmla="*/ 419192 w 952345"/>
                  <a:gd name="connsiteY6411" fmla="*/ 214172 h 742078"/>
                  <a:gd name="connsiteX6412" fmla="*/ 419990 w 952345"/>
                  <a:gd name="connsiteY6412" fmla="*/ 214230 h 742078"/>
                  <a:gd name="connsiteX6413" fmla="*/ 420442 w 952345"/>
                  <a:gd name="connsiteY6413" fmla="*/ 214334 h 742078"/>
                  <a:gd name="connsiteX6414" fmla="*/ 420939 w 952345"/>
                  <a:gd name="connsiteY6414" fmla="*/ 214508 h 742078"/>
                  <a:gd name="connsiteX6415" fmla="*/ 421657 w 952345"/>
                  <a:gd name="connsiteY6415" fmla="*/ 214843 h 742078"/>
                  <a:gd name="connsiteX6416" fmla="*/ 422096 w 952345"/>
                  <a:gd name="connsiteY6416" fmla="*/ 215075 h 742078"/>
                  <a:gd name="connsiteX6417" fmla="*/ 422559 w 952345"/>
                  <a:gd name="connsiteY6417" fmla="*/ 215283 h 742078"/>
                  <a:gd name="connsiteX6418" fmla="*/ 422952 w 952345"/>
                  <a:gd name="connsiteY6418" fmla="*/ 215456 h 742078"/>
                  <a:gd name="connsiteX6419" fmla="*/ 423103 w 952345"/>
                  <a:gd name="connsiteY6419" fmla="*/ 215294 h 742078"/>
                  <a:gd name="connsiteX6420" fmla="*/ 423473 w 952345"/>
                  <a:gd name="connsiteY6420" fmla="*/ 214924 h 742078"/>
                  <a:gd name="connsiteX6421" fmla="*/ 424248 w 952345"/>
                  <a:gd name="connsiteY6421" fmla="*/ 214427 h 742078"/>
                  <a:gd name="connsiteX6422" fmla="*/ 424711 w 952345"/>
                  <a:gd name="connsiteY6422" fmla="*/ 214276 h 742078"/>
                  <a:gd name="connsiteX6423" fmla="*/ 425498 w 952345"/>
                  <a:gd name="connsiteY6423" fmla="*/ 214172 h 742078"/>
                  <a:gd name="connsiteX6424" fmla="*/ 426493 w 952345"/>
                  <a:gd name="connsiteY6424" fmla="*/ 214242 h 742078"/>
                  <a:gd name="connsiteX6425" fmla="*/ 426863 w 952345"/>
                  <a:gd name="connsiteY6425" fmla="*/ 213721 h 742078"/>
                  <a:gd name="connsiteX6426" fmla="*/ 427314 w 952345"/>
                  <a:gd name="connsiteY6426" fmla="*/ 213189 h 742078"/>
                  <a:gd name="connsiteX6427" fmla="*/ 428101 w 952345"/>
                  <a:gd name="connsiteY6427" fmla="*/ 212645 h 742078"/>
                  <a:gd name="connsiteX6428" fmla="*/ 428968 w 952345"/>
                  <a:gd name="connsiteY6428" fmla="*/ 212356 h 742078"/>
                  <a:gd name="connsiteX6429" fmla="*/ 430021 w 952345"/>
                  <a:gd name="connsiteY6429" fmla="*/ 212171 h 742078"/>
                  <a:gd name="connsiteX6430" fmla="*/ 430901 w 952345"/>
                  <a:gd name="connsiteY6430" fmla="*/ 212090 h 742078"/>
                  <a:gd name="connsiteX6431" fmla="*/ 432520 w 952345"/>
                  <a:gd name="connsiteY6431" fmla="*/ 212101 h 742078"/>
                  <a:gd name="connsiteX6432" fmla="*/ 433296 w 952345"/>
                  <a:gd name="connsiteY6432" fmla="*/ 212194 h 742078"/>
                  <a:gd name="connsiteX6433" fmla="*/ 433701 w 952345"/>
                  <a:gd name="connsiteY6433" fmla="*/ 212286 h 742078"/>
                  <a:gd name="connsiteX6434" fmla="*/ 434198 w 952345"/>
                  <a:gd name="connsiteY6434" fmla="*/ 212460 h 742078"/>
                  <a:gd name="connsiteX6435" fmla="*/ 434904 w 952345"/>
                  <a:gd name="connsiteY6435" fmla="*/ 212900 h 742078"/>
                  <a:gd name="connsiteX6436" fmla="*/ 435494 w 952345"/>
                  <a:gd name="connsiteY6436" fmla="*/ 213478 h 742078"/>
                  <a:gd name="connsiteX6437" fmla="*/ 436165 w 952345"/>
                  <a:gd name="connsiteY6437" fmla="*/ 213166 h 742078"/>
                  <a:gd name="connsiteX6438" fmla="*/ 438282 w 952345"/>
                  <a:gd name="connsiteY6438" fmla="*/ 212333 h 742078"/>
                  <a:gd name="connsiteX6439" fmla="*/ 438803 w 952345"/>
                  <a:gd name="connsiteY6439" fmla="*/ 212194 h 742078"/>
                  <a:gd name="connsiteX6440" fmla="*/ 439323 w 952345"/>
                  <a:gd name="connsiteY6440" fmla="*/ 212136 h 742078"/>
                  <a:gd name="connsiteX6441" fmla="*/ 441105 w 952345"/>
                  <a:gd name="connsiteY6441" fmla="*/ 212078 h 742078"/>
                  <a:gd name="connsiteX6442" fmla="*/ 441788 w 952345"/>
                  <a:gd name="connsiteY6442" fmla="*/ 212101 h 742078"/>
                  <a:gd name="connsiteX6443" fmla="*/ 444553 w 952345"/>
                  <a:gd name="connsiteY6443" fmla="*/ 212367 h 742078"/>
                  <a:gd name="connsiteX6444" fmla="*/ 445166 w 952345"/>
                  <a:gd name="connsiteY6444" fmla="*/ 212529 h 742078"/>
                  <a:gd name="connsiteX6445" fmla="*/ 446647 w 952345"/>
                  <a:gd name="connsiteY6445" fmla="*/ 213200 h 742078"/>
                  <a:gd name="connsiteX6446" fmla="*/ 447318 w 952345"/>
                  <a:gd name="connsiteY6446" fmla="*/ 213698 h 742078"/>
                  <a:gd name="connsiteX6447" fmla="*/ 447653 w 952345"/>
                  <a:gd name="connsiteY6447" fmla="*/ 214057 h 742078"/>
                  <a:gd name="connsiteX6448" fmla="*/ 448024 w 952345"/>
                  <a:gd name="connsiteY6448" fmla="*/ 214681 h 742078"/>
                  <a:gd name="connsiteX6449" fmla="*/ 448371 w 952345"/>
                  <a:gd name="connsiteY6449" fmla="*/ 215607 h 742078"/>
                  <a:gd name="connsiteX6450" fmla="*/ 449111 w 952345"/>
                  <a:gd name="connsiteY6450" fmla="*/ 215896 h 742078"/>
                  <a:gd name="connsiteX6451" fmla="*/ 450037 w 952345"/>
                  <a:gd name="connsiteY6451" fmla="*/ 216463 h 742078"/>
                  <a:gd name="connsiteX6452" fmla="*/ 450777 w 952345"/>
                  <a:gd name="connsiteY6452" fmla="*/ 217227 h 742078"/>
                  <a:gd name="connsiteX6453" fmla="*/ 450986 w 952345"/>
                  <a:gd name="connsiteY6453" fmla="*/ 217655 h 742078"/>
                  <a:gd name="connsiteX6454" fmla="*/ 451228 w 952345"/>
                  <a:gd name="connsiteY6454" fmla="*/ 218511 h 742078"/>
                  <a:gd name="connsiteX6455" fmla="*/ 451298 w 952345"/>
                  <a:gd name="connsiteY6455" fmla="*/ 220142 h 742078"/>
                  <a:gd name="connsiteX6456" fmla="*/ 451263 w 952345"/>
                  <a:gd name="connsiteY6456" fmla="*/ 220582 h 742078"/>
                  <a:gd name="connsiteX6457" fmla="*/ 450870 w 952345"/>
                  <a:gd name="connsiteY6457" fmla="*/ 222618 h 742078"/>
                  <a:gd name="connsiteX6458" fmla="*/ 450835 w 952345"/>
                  <a:gd name="connsiteY6458" fmla="*/ 222988 h 742078"/>
                  <a:gd name="connsiteX6459" fmla="*/ 450766 w 952345"/>
                  <a:gd name="connsiteY6459" fmla="*/ 225360 h 742078"/>
                  <a:gd name="connsiteX6460" fmla="*/ 451876 w 952345"/>
                  <a:gd name="connsiteY6460" fmla="*/ 227408 h 742078"/>
                  <a:gd name="connsiteX6461" fmla="*/ 452050 w 952345"/>
                  <a:gd name="connsiteY6461" fmla="*/ 227697 h 742078"/>
                  <a:gd name="connsiteX6462" fmla="*/ 452721 w 952345"/>
                  <a:gd name="connsiteY6462" fmla="*/ 228519 h 742078"/>
                  <a:gd name="connsiteX6463" fmla="*/ 452952 w 952345"/>
                  <a:gd name="connsiteY6463" fmla="*/ 228588 h 742078"/>
                  <a:gd name="connsiteX6464" fmla="*/ 454063 w 952345"/>
                  <a:gd name="connsiteY6464" fmla="*/ 228102 h 742078"/>
                  <a:gd name="connsiteX6465" fmla="*/ 454908 w 952345"/>
                  <a:gd name="connsiteY6465" fmla="*/ 227767 h 742078"/>
                  <a:gd name="connsiteX6466" fmla="*/ 454965 w 952345"/>
                  <a:gd name="connsiteY6466" fmla="*/ 227743 h 742078"/>
                  <a:gd name="connsiteX6467" fmla="*/ 455174 w 952345"/>
                  <a:gd name="connsiteY6467" fmla="*/ 227500 h 742078"/>
                  <a:gd name="connsiteX6468" fmla="*/ 455579 w 952345"/>
                  <a:gd name="connsiteY6468" fmla="*/ 227165 h 742078"/>
                  <a:gd name="connsiteX6469" fmla="*/ 456018 w 952345"/>
                  <a:gd name="connsiteY6469" fmla="*/ 226887 h 742078"/>
                  <a:gd name="connsiteX6470" fmla="*/ 456470 w 952345"/>
                  <a:gd name="connsiteY6470" fmla="*/ 226679 h 742078"/>
                  <a:gd name="connsiteX6471" fmla="*/ 457927 w 952345"/>
                  <a:gd name="connsiteY6471" fmla="*/ 226193 h 742078"/>
                  <a:gd name="connsiteX6472" fmla="*/ 458332 w 952345"/>
                  <a:gd name="connsiteY6472" fmla="*/ 226031 h 742078"/>
                  <a:gd name="connsiteX6473" fmla="*/ 459270 w 952345"/>
                  <a:gd name="connsiteY6473" fmla="*/ 225603 h 742078"/>
                  <a:gd name="connsiteX6474" fmla="*/ 459709 w 952345"/>
                  <a:gd name="connsiteY6474" fmla="*/ 225406 h 742078"/>
                  <a:gd name="connsiteX6475" fmla="*/ 459825 w 952345"/>
                  <a:gd name="connsiteY6475" fmla="*/ 225349 h 742078"/>
                  <a:gd name="connsiteX6476" fmla="*/ 460079 w 952345"/>
                  <a:gd name="connsiteY6476" fmla="*/ 225059 h 742078"/>
                  <a:gd name="connsiteX6477" fmla="*/ 460195 w 952345"/>
                  <a:gd name="connsiteY6477" fmla="*/ 224319 h 742078"/>
                  <a:gd name="connsiteX6478" fmla="*/ 460403 w 952345"/>
                  <a:gd name="connsiteY6478" fmla="*/ 223544 h 742078"/>
                  <a:gd name="connsiteX6479" fmla="*/ 461121 w 952345"/>
                  <a:gd name="connsiteY6479" fmla="*/ 221519 h 742078"/>
                  <a:gd name="connsiteX6480" fmla="*/ 461225 w 952345"/>
                  <a:gd name="connsiteY6480" fmla="*/ 221126 h 742078"/>
                  <a:gd name="connsiteX6481" fmla="*/ 461722 w 952345"/>
                  <a:gd name="connsiteY6481" fmla="*/ 219043 h 742078"/>
                  <a:gd name="connsiteX6482" fmla="*/ 461826 w 952345"/>
                  <a:gd name="connsiteY6482" fmla="*/ 218557 h 742078"/>
                  <a:gd name="connsiteX6483" fmla="*/ 461931 w 952345"/>
                  <a:gd name="connsiteY6483" fmla="*/ 218060 h 742078"/>
                  <a:gd name="connsiteX6484" fmla="*/ 462243 w 952345"/>
                  <a:gd name="connsiteY6484" fmla="*/ 216486 h 742078"/>
                  <a:gd name="connsiteX6485" fmla="*/ 462416 w 952345"/>
                  <a:gd name="connsiteY6485" fmla="*/ 215989 h 742078"/>
                  <a:gd name="connsiteX6486" fmla="*/ 462775 w 952345"/>
                  <a:gd name="connsiteY6486" fmla="*/ 215283 h 742078"/>
                  <a:gd name="connsiteX6487" fmla="*/ 463446 w 952345"/>
                  <a:gd name="connsiteY6487" fmla="*/ 214276 h 742078"/>
                  <a:gd name="connsiteX6488" fmla="*/ 463712 w 952345"/>
                  <a:gd name="connsiteY6488" fmla="*/ 213085 h 742078"/>
                  <a:gd name="connsiteX6489" fmla="*/ 463793 w 952345"/>
                  <a:gd name="connsiteY6489" fmla="*/ 212634 h 742078"/>
                  <a:gd name="connsiteX6490" fmla="*/ 464048 w 952345"/>
                  <a:gd name="connsiteY6490" fmla="*/ 211037 h 742078"/>
                  <a:gd name="connsiteX6491" fmla="*/ 464395 w 952345"/>
                  <a:gd name="connsiteY6491" fmla="*/ 210192 h 742078"/>
                  <a:gd name="connsiteX6492" fmla="*/ 464707 w 952345"/>
                  <a:gd name="connsiteY6492" fmla="*/ 209764 h 742078"/>
                  <a:gd name="connsiteX6493" fmla="*/ 465413 w 952345"/>
                  <a:gd name="connsiteY6493" fmla="*/ 208839 h 742078"/>
                  <a:gd name="connsiteX6494" fmla="*/ 466871 w 952345"/>
                  <a:gd name="connsiteY6494" fmla="*/ 208075 h 742078"/>
                  <a:gd name="connsiteX6495" fmla="*/ 467357 w 952345"/>
                  <a:gd name="connsiteY6495" fmla="*/ 208040 h 742078"/>
                  <a:gd name="connsiteX6496" fmla="*/ 467773 w 952345"/>
                  <a:gd name="connsiteY6496" fmla="*/ 208064 h 742078"/>
                  <a:gd name="connsiteX6497" fmla="*/ 469289 w 952345"/>
                  <a:gd name="connsiteY6497" fmla="*/ 208272 h 742078"/>
                  <a:gd name="connsiteX6498" fmla="*/ 469694 w 952345"/>
                  <a:gd name="connsiteY6498" fmla="*/ 208087 h 742078"/>
                  <a:gd name="connsiteX6499" fmla="*/ 470087 w 952345"/>
                  <a:gd name="connsiteY6499" fmla="*/ 207878 h 742078"/>
                  <a:gd name="connsiteX6500" fmla="*/ 470966 w 952345"/>
                  <a:gd name="connsiteY6500" fmla="*/ 207369 h 742078"/>
                  <a:gd name="connsiteX6501" fmla="*/ 471765 w 952345"/>
                  <a:gd name="connsiteY6501" fmla="*/ 207034 h 742078"/>
                  <a:gd name="connsiteX6502" fmla="*/ 472887 w 952345"/>
                  <a:gd name="connsiteY6502" fmla="*/ 206953 h 742078"/>
                  <a:gd name="connsiteX6503" fmla="*/ 474970 w 952345"/>
                  <a:gd name="connsiteY6503" fmla="*/ 207392 h 742078"/>
                  <a:gd name="connsiteX6504" fmla="*/ 476647 w 952345"/>
                  <a:gd name="connsiteY6504" fmla="*/ 207844 h 742078"/>
                  <a:gd name="connsiteX6505" fmla="*/ 477769 w 952345"/>
                  <a:gd name="connsiteY6505" fmla="*/ 208191 h 742078"/>
                  <a:gd name="connsiteX6506" fmla="*/ 478406 w 952345"/>
                  <a:gd name="connsiteY6506" fmla="*/ 208457 h 742078"/>
                  <a:gd name="connsiteX6507" fmla="*/ 479273 w 952345"/>
                  <a:gd name="connsiteY6507" fmla="*/ 209163 h 742078"/>
                  <a:gd name="connsiteX6508" fmla="*/ 479771 w 952345"/>
                  <a:gd name="connsiteY6508" fmla="*/ 209880 h 742078"/>
                  <a:gd name="connsiteX6509" fmla="*/ 480373 w 952345"/>
                  <a:gd name="connsiteY6509" fmla="*/ 209718 h 742078"/>
                  <a:gd name="connsiteX6510" fmla="*/ 480905 w 952345"/>
                  <a:gd name="connsiteY6510" fmla="*/ 209660 h 742078"/>
                  <a:gd name="connsiteX6511" fmla="*/ 481969 w 952345"/>
                  <a:gd name="connsiteY6511" fmla="*/ 209695 h 742078"/>
                  <a:gd name="connsiteX6512" fmla="*/ 483068 w 952345"/>
                  <a:gd name="connsiteY6512" fmla="*/ 210053 h 742078"/>
                  <a:gd name="connsiteX6513" fmla="*/ 483612 w 952345"/>
                  <a:gd name="connsiteY6513" fmla="*/ 210458 h 742078"/>
                  <a:gd name="connsiteX6514" fmla="*/ 485903 w 952345"/>
                  <a:gd name="connsiteY6514" fmla="*/ 212402 h 742078"/>
                  <a:gd name="connsiteX6515" fmla="*/ 487326 w 952345"/>
                  <a:gd name="connsiteY6515" fmla="*/ 214057 h 742078"/>
                  <a:gd name="connsiteX6516" fmla="*/ 487754 w 952345"/>
                  <a:gd name="connsiteY6516" fmla="*/ 214670 h 742078"/>
                  <a:gd name="connsiteX6517" fmla="*/ 487951 w 952345"/>
                  <a:gd name="connsiteY6517" fmla="*/ 215075 h 742078"/>
                  <a:gd name="connsiteX6518" fmla="*/ 488529 w 952345"/>
                  <a:gd name="connsiteY6518" fmla="*/ 216567 h 742078"/>
                  <a:gd name="connsiteX6519" fmla="*/ 488784 w 952345"/>
                  <a:gd name="connsiteY6519" fmla="*/ 217365 h 742078"/>
                  <a:gd name="connsiteX6520" fmla="*/ 489362 w 952345"/>
                  <a:gd name="connsiteY6520" fmla="*/ 220050 h 742078"/>
                  <a:gd name="connsiteX6521" fmla="*/ 489385 w 952345"/>
                  <a:gd name="connsiteY6521" fmla="*/ 220512 h 742078"/>
                  <a:gd name="connsiteX6522" fmla="*/ 489247 w 952345"/>
                  <a:gd name="connsiteY6522" fmla="*/ 222907 h 742078"/>
                  <a:gd name="connsiteX6523" fmla="*/ 489061 w 952345"/>
                  <a:gd name="connsiteY6523" fmla="*/ 223775 h 742078"/>
                  <a:gd name="connsiteX6524" fmla="*/ 488494 w 952345"/>
                  <a:gd name="connsiteY6524" fmla="*/ 225268 h 742078"/>
                  <a:gd name="connsiteX6525" fmla="*/ 488309 w 952345"/>
                  <a:gd name="connsiteY6525" fmla="*/ 225753 h 742078"/>
                  <a:gd name="connsiteX6526" fmla="*/ 488136 w 952345"/>
                  <a:gd name="connsiteY6526" fmla="*/ 226239 h 742078"/>
                  <a:gd name="connsiteX6527" fmla="*/ 487881 w 952345"/>
                  <a:gd name="connsiteY6527" fmla="*/ 226980 h 742078"/>
                  <a:gd name="connsiteX6528" fmla="*/ 488194 w 952345"/>
                  <a:gd name="connsiteY6528" fmla="*/ 227373 h 742078"/>
                  <a:gd name="connsiteX6529" fmla="*/ 488344 w 952345"/>
                  <a:gd name="connsiteY6529" fmla="*/ 227477 h 742078"/>
                  <a:gd name="connsiteX6530" fmla="*/ 490137 w 952345"/>
                  <a:gd name="connsiteY6530" fmla="*/ 228600 h 742078"/>
                  <a:gd name="connsiteX6531" fmla="*/ 492474 w 952345"/>
                  <a:gd name="connsiteY6531" fmla="*/ 230242 h 742078"/>
                  <a:gd name="connsiteX6532" fmla="*/ 493793 w 952345"/>
                  <a:gd name="connsiteY6532" fmla="*/ 231504 h 742078"/>
                  <a:gd name="connsiteX6533" fmla="*/ 494233 w 952345"/>
                  <a:gd name="connsiteY6533" fmla="*/ 232117 h 742078"/>
                  <a:gd name="connsiteX6534" fmla="*/ 494430 w 952345"/>
                  <a:gd name="connsiteY6534" fmla="*/ 232568 h 742078"/>
                  <a:gd name="connsiteX6535" fmla="*/ 494615 w 952345"/>
                  <a:gd name="connsiteY6535" fmla="*/ 233389 h 742078"/>
                  <a:gd name="connsiteX6536" fmla="*/ 494615 w 952345"/>
                  <a:gd name="connsiteY6536" fmla="*/ 233922 h 742078"/>
                  <a:gd name="connsiteX6537" fmla="*/ 494545 w 952345"/>
                  <a:gd name="connsiteY6537" fmla="*/ 234662 h 742078"/>
                  <a:gd name="connsiteX6538" fmla="*/ 493701 w 952345"/>
                  <a:gd name="connsiteY6538" fmla="*/ 236097 h 742078"/>
                  <a:gd name="connsiteX6539" fmla="*/ 491618 w 952345"/>
                  <a:gd name="connsiteY6539" fmla="*/ 237555 h 742078"/>
                  <a:gd name="connsiteX6540" fmla="*/ 491422 w 952345"/>
                  <a:gd name="connsiteY6540" fmla="*/ 237740 h 742078"/>
                  <a:gd name="connsiteX6541" fmla="*/ 490855 w 952345"/>
                  <a:gd name="connsiteY6541" fmla="*/ 238411 h 742078"/>
                  <a:gd name="connsiteX6542" fmla="*/ 490658 w 952345"/>
                  <a:gd name="connsiteY6542" fmla="*/ 239475 h 742078"/>
                  <a:gd name="connsiteX6543" fmla="*/ 490635 w 952345"/>
                  <a:gd name="connsiteY6543" fmla="*/ 239707 h 742078"/>
                  <a:gd name="connsiteX6544" fmla="*/ 491213 w 952345"/>
                  <a:gd name="connsiteY6544" fmla="*/ 244531 h 742078"/>
                  <a:gd name="connsiteX6545" fmla="*/ 491155 w 952345"/>
                  <a:gd name="connsiteY6545" fmla="*/ 245422 h 742078"/>
                  <a:gd name="connsiteX6546" fmla="*/ 490635 w 952345"/>
                  <a:gd name="connsiteY6546" fmla="*/ 248060 h 742078"/>
                  <a:gd name="connsiteX6547" fmla="*/ 490045 w 952345"/>
                  <a:gd name="connsiteY6547" fmla="*/ 249124 h 742078"/>
                  <a:gd name="connsiteX6548" fmla="*/ 489651 w 952345"/>
                  <a:gd name="connsiteY6548" fmla="*/ 249483 h 742078"/>
                  <a:gd name="connsiteX6549" fmla="*/ 489154 w 952345"/>
                  <a:gd name="connsiteY6549" fmla="*/ 249830 h 742078"/>
                  <a:gd name="connsiteX6550" fmla="*/ 488749 w 952345"/>
                  <a:gd name="connsiteY6550" fmla="*/ 250015 h 742078"/>
                  <a:gd name="connsiteX6551" fmla="*/ 486516 w 952345"/>
                  <a:gd name="connsiteY6551" fmla="*/ 249691 h 742078"/>
                  <a:gd name="connsiteX6552" fmla="*/ 486123 w 952345"/>
                  <a:gd name="connsiteY6552" fmla="*/ 249332 h 742078"/>
                  <a:gd name="connsiteX6553" fmla="*/ 485602 w 952345"/>
                  <a:gd name="connsiteY6553" fmla="*/ 248742 h 742078"/>
                  <a:gd name="connsiteX6554" fmla="*/ 484862 w 952345"/>
                  <a:gd name="connsiteY6554" fmla="*/ 247701 h 742078"/>
                  <a:gd name="connsiteX6555" fmla="*/ 484584 w 952345"/>
                  <a:gd name="connsiteY6555" fmla="*/ 247296 h 742078"/>
                  <a:gd name="connsiteX6556" fmla="*/ 484352 w 952345"/>
                  <a:gd name="connsiteY6556" fmla="*/ 246961 h 742078"/>
                  <a:gd name="connsiteX6557" fmla="*/ 484075 w 952345"/>
                  <a:gd name="connsiteY6557" fmla="*/ 246671 h 742078"/>
                  <a:gd name="connsiteX6558" fmla="*/ 483716 w 952345"/>
                  <a:gd name="connsiteY6558" fmla="*/ 246301 h 742078"/>
                  <a:gd name="connsiteX6559" fmla="*/ 483404 w 952345"/>
                  <a:gd name="connsiteY6559" fmla="*/ 245966 h 742078"/>
                  <a:gd name="connsiteX6560" fmla="*/ 482652 w 952345"/>
                  <a:gd name="connsiteY6560" fmla="*/ 245306 h 742078"/>
                  <a:gd name="connsiteX6561" fmla="*/ 482212 w 952345"/>
                  <a:gd name="connsiteY6561" fmla="*/ 244739 h 742078"/>
                  <a:gd name="connsiteX6562" fmla="*/ 481969 w 952345"/>
                  <a:gd name="connsiteY6562" fmla="*/ 244277 h 742078"/>
                  <a:gd name="connsiteX6563" fmla="*/ 481460 w 952345"/>
                  <a:gd name="connsiteY6563" fmla="*/ 243108 h 742078"/>
                  <a:gd name="connsiteX6564" fmla="*/ 481067 w 952345"/>
                  <a:gd name="connsiteY6564" fmla="*/ 241963 h 742078"/>
                  <a:gd name="connsiteX6565" fmla="*/ 480905 w 952345"/>
                  <a:gd name="connsiteY6565" fmla="*/ 241465 h 742078"/>
                  <a:gd name="connsiteX6566" fmla="*/ 480754 w 952345"/>
                  <a:gd name="connsiteY6566" fmla="*/ 241037 h 742078"/>
                  <a:gd name="connsiteX6567" fmla="*/ 480766 w 952345"/>
                  <a:gd name="connsiteY6567" fmla="*/ 241222 h 742078"/>
                  <a:gd name="connsiteX6568" fmla="*/ 480882 w 952345"/>
                  <a:gd name="connsiteY6568" fmla="*/ 243941 h 742078"/>
                  <a:gd name="connsiteX6569" fmla="*/ 480777 w 952345"/>
                  <a:gd name="connsiteY6569" fmla="*/ 244994 h 742078"/>
                  <a:gd name="connsiteX6570" fmla="*/ 480534 w 952345"/>
                  <a:gd name="connsiteY6570" fmla="*/ 246047 h 742078"/>
                  <a:gd name="connsiteX6571" fmla="*/ 480963 w 952345"/>
                  <a:gd name="connsiteY6571" fmla="*/ 246833 h 742078"/>
                  <a:gd name="connsiteX6572" fmla="*/ 481078 w 952345"/>
                  <a:gd name="connsiteY6572" fmla="*/ 246972 h 742078"/>
                  <a:gd name="connsiteX6573" fmla="*/ 482131 w 952345"/>
                  <a:gd name="connsiteY6573" fmla="*/ 247863 h 742078"/>
                  <a:gd name="connsiteX6574" fmla="*/ 483357 w 952345"/>
                  <a:gd name="connsiteY6574" fmla="*/ 248777 h 742078"/>
                  <a:gd name="connsiteX6575" fmla="*/ 483971 w 952345"/>
                  <a:gd name="connsiteY6575" fmla="*/ 249483 h 742078"/>
                  <a:gd name="connsiteX6576" fmla="*/ 484156 w 952345"/>
                  <a:gd name="connsiteY6576" fmla="*/ 249853 h 742078"/>
                  <a:gd name="connsiteX6577" fmla="*/ 484167 w 952345"/>
                  <a:gd name="connsiteY6577" fmla="*/ 251646 h 742078"/>
                  <a:gd name="connsiteX6578" fmla="*/ 483797 w 952345"/>
                  <a:gd name="connsiteY6578" fmla="*/ 252410 h 742078"/>
                  <a:gd name="connsiteX6579" fmla="*/ 483901 w 952345"/>
                  <a:gd name="connsiteY6579" fmla="*/ 252479 h 742078"/>
                  <a:gd name="connsiteX6580" fmla="*/ 484619 w 952345"/>
                  <a:gd name="connsiteY6580" fmla="*/ 253301 h 742078"/>
                  <a:gd name="connsiteX6581" fmla="*/ 484792 w 952345"/>
                  <a:gd name="connsiteY6581" fmla="*/ 253671 h 742078"/>
                  <a:gd name="connsiteX6582" fmla="*/ 484827 w 952345"/>
                  <a:gd name="connsiteY6582" fmla="*/ 255314 h 742078"/>
                  <a:gd name="connsiteX6583" fmla="*/ 484619 w 952345"/>
                  <a:gd name="connsiteY6583" fmla="*/ 255811 h 742078"/>
                  <a:gd name="connsiteX6584" fmla="*/ 484295 w 952345"/>
                  <a:gd name="connsiteY6584" fmla="*/ 256332 h 742078"/>
                  <a:gd name="connsiteX6585" fmla="*/ 483959 w 952345"/>
                  <a:gd name="connsiteY6585" fmla="*/ 256737 h 742078"/>
                  <a:gd name="connsiteX6586" fmla="*/ 483288 w 952345"/>
                  <a:gd name="connsiteY6586" fmla="*/ 257408 h 742078"/>
                  <a:gd name="connsiteX6587" fmla="*/ 483219 w 952345"/>
                  <a:gd name="connsiteY6587" fmla="*/ 257651 h 742078"/>
                  <a:gd name="connsiteX6588" fmla="*/ 483080 w 952345"/>
                  <a:gd name="connsiteY6588" fmla="*/ 258079 h 742078"/>
                  <a:gd name="connsiteX6589" fmla="*/ 482652 w 952345"/>
                  <a:gd name="connsiteY6589" fmla="*/ 258820 h 742078"/>
                  <a:gd name="connsiteX6590" fmla="*/ 481622 w 952345"/>
                  <a:gd name="connsiteY6590" fmla="*/ 259942 h 742078"/>
                  <a:gd name="connsiteX6591" fmla="*/ 481553 w 952345"/>
                  <a:gd name="connsiteY6591" fmla="*/ 260023 h 742078"/>
                  <a:gd name="connsiteX6592" fmla="*/ 481159 w 952345"/>
                  <a:gd name="connsiteY6592" fmla="*/ 261168 h 742078"/>
                  <a:gd name="connsiteX6593" fmla="*/ 481055 w 952345"/>
                  <a:gd name="connsiteY6593" fmla="*/ 261585 h 742078"/>
                  <a:gd name="connsiteX6594" fmla="*/ 480939 w 952345"/>
                  <a:gd name="connsiteY6594" fmla="*/ 262094 h 742078"/>
                  <a:gd name="connsiteX6595" fmla="*/ 480847 w 952345"/>
                  <a:gd name="connsiteY6595" fmla="*/ 262487 h 742078"/>
                  <a:gd name="connsiteX6596" fmla="*/ 480662 w 952345"/>
                  <a:gd name="connsiteY6596" fmla="*/ 264489 h 742078"/>
                  <a:gd name="connsiteX6597" fmla="*/ 480546 w 952345"/>
                  <a:gd name="connsiteY6597" fmla="*/ 265009 h 742078"/>
                  <a:gd name="connsiteX6598" fmla="*/ 480361 w 952345"/>
                  <a:gd name="connsiteY6598" fmla="*/ 265495 h 742078"/>
                  <a:gd name="connsiteX6599" fmla="*/ 480083 w 952345"/>
                  <a:gd name="connsiteY6599" fmla="*/ 266004 h 742078"/>
                  <a:gd name="connsiteX6600" fmla="*/ 479227 w 952345"/>
                  <a:gd name="connsiteY6600" fmla="*/ 267127 h 742078"/>
                  <a:gd name="connsiteX6601" fmla="*/ 479077 w 952345"/>
                  <a:gd name="connsiteY6601" fmla="*/ 267404 h 742078"/>
                  <a:gd name="connsiteX6602" fmla="*/ 478464 w 952345"/>
                  <a:gd name="connsiteY6602" fmla="*/ 268665 h 742078"/>
                  <a:gd name="connsiteX6603" fmla="*/ 478406 w 952345"/>
                  <a:gd name="connsiteY6603" fmla="*/ 268920 h 742078"/>
                  <a:gd name="connsiteX6604" fmla="*/ 478140 w 952345"/>
                  <a:gd name="connsiteY6604" fmla="*/ 270436 h 742078"/>
                  <a:gd name="connsiteX6605" fmla="*/ 477862 w 952345"/>
                  <a:gd name="connsiteY6605" fmla="*/ 271153 h 742078"/>
                  <a:gd name="connsiteX6606" fmla="*/ 477353 w 952345"/>
                  <a:gd name="connsiteY6606" fmla="*/ 271916 h 742078"/>
                  <a:gd name="connsiteX6607" fmla="*/ 476242 w 952345"/>
                  <a:gd name="connsiteY6607" fmla="*/ 273085 h 742078"/>
                  <a:gd name="connsiteX6608" fmla="*/ 475918 w 952345"/>
                  <a:gd name="connsiteY6608" fmla="*/ 273351 h 742078"/>
                  <a:gd name="connsiteX6609" fmla="*/ 475479 w 952345"/>
                  <a:gd name="connsiteY6609" fmla="*/ 273663 h 742078"/>
                  <a:gd name="connsiteX6610" fmla="*/ 473963 w 952345"/>
                  <a:gd name="connsiteY6610" fmla="*/ 274520 h 742078"/>
                  <a:gd name="connsiteX6611" fmla="*/ 472262 w 952345"/>
                  <a:gd name="connsiteY6611" fmla="*/ 275584 h 742078"/>
                  <a:gd name="connsiteX6612" fmla="*/ 471742 w 952345"/>
                  <a:gd name="connsiteY6612" fmla="*/ 276579 h 742078"/>
                  <a:gd name="connsiteX6613" fmla="*/ 471649 w 952345"/>
                  <a:gd name="connsiteY6613" fmla="*/ 276787 h 742078"/>
                  <a:gd name="connsiteX6614" fmla="*/ 471302 w 952345"/>
                  <a:gd name="connsiteY6614" fmla="*/ 278673 h 742078"/>
                  <a:gd name="connsiteX6615" fmla="*/ 471140 w 952345"/>
                  <a:gd name="connsiteY6615" fmla="*/ 279124 h 742078"/>
                  <a:gd name="connsiteX6616" fmla="*/ 470457 w 952345"/>
                  <a:gd name="connsiteY6616" fmla="*/ 280582 h 742078"/>
                  <a:gd name="connsiteX6617" fmla="*/ 470122 w 952345"/>
                  <a:gd name="connsiteY6617" fmla="*/ 281068 h 742078"/>
                  <a:gd name="connsiteX6618" fmla="*/ 469485 w 952345"/>
                  <a:gd name="connsiteY6618" fmla="*/ 281728 h 742078"/>
                  <a:gd name="connsiteX6619" fmla="*/ 467750 w 952345"/>
                  <a:gd name="connsiteY6619" fmla="*/ 283000 h 742078"/>
                  <a:gd name="connsiteX6620" fmla="*/ 467345 w 952345"/>
                  <a:gd name="connsiteY6620" fmla="*/ 283289 h 742078"/>
                  <a:gd name="connsiteX6621" fmla="*/ 466929 w 952345"/>
                  <a:gd name="connsiteY6621" fmla="*/ 283613 h 742078"/>
                  <a:gd name="connsiteX6622" fmla="*/ 465332 w 952345"/>
                  <a:gd name="connsiteY6622" fmla="*/ 284828 h 742078"/>
                  <a:gd name="connsiteX6623" fmla="*/ 465135 w 952345"/>
                  <a:gd name="connsiteY6623" fmla="*/ 286564 h 742078"/>
                  <a:gd name="connsiteX6624" fmla="*/ 464719 w 952345"/>
                  <a:gd name="connsiteY6624" fmla="*/ 288507 h 742078"/>
                  <a:gd name="connsiteX6625" fmla="*/ 464383 w 952345"/>
                  <a:gd name="connsiteY6625" fmla="*/ 289352 h 742078"/>
                  <a:gd name="connsiteX6626" fmla="*/ 463319 w 952345"/>
                  <a:gd name="connsiteY6626" fmla="*/ 291203 h 742078"/>
                  <a:gd name="connsiteX6627" fmla="*/ 462787 w 952345"/>
                  <a:gd name="connsiteY6627" fmla="*/ 291967 h 742078"/>
                  <a:gd name="connsiteX6628" fmla="*/ 461919 w 952345"/>
                  <a:gd name="connsiteY6628" fmla="*/ 292973 h 742078"/>
                  <a:gd name="connsiteX6629" fmla="*/ 461838 w 952345"/>
                  <a:gd name="connsiteY6629" fmla="*/ 293887 h 742078"/>
                  <a:gd name="connsiteX6630" fmla="*/ 461849 w 952345"/>
                  <a:gd name="connsiteY6630" fmla="*/ 293980 h 742078"/>
                  <a:gd name="connsiteX6631" fmla="*/ 462509 w 952345"/>
                  <a:gd name="connsiteY6631" fmla="*/ 295843 h 742078"/>
                  <a:gd name="connsiteX6632" fmla="*/ 462601 w 952345"/>
                  <a:gd name="connsiteY6632" fmla="*/ 296236 h 742078"/>
                  <a:gd name="connsiteX6633" fmla="*/ 462775 w 952345"/>
                  <a:gd name="connsiteY6633" fmla="*/ 297833 h 742078"/>
                  <a:gd name="connsiteX6634" fmla="*/ 462717 w 952345"/>
                  <a:gd name="connsiteY6634" fmla="*/ 298538 h 742078"/>
                  <a:gd name="connsiteX6635" fmla="*/ 462601 w 952345"/>
                  <a:gd name="connsiteY6635" fmla="*/ 299036 h 742078"/>
                  <a:gd name="connsiteX6636" fmla="*/ 462370 w 952345"/>
                  <a:gd name="connsiteY6636" fmla="*/ 299603 h 742078"/>
                  <a:gd name="connsiteX6637" fmla="*/ 461248 w 952345"/>
                  <a:gd name="connsiteY6637" fmla="*/ 301431 h 742078"/>
                  <a:gd name="connsiteX6638" fmla="*/ 460808 w 952345"/>
                  <a:gd name="connsiteY6638" fmla="*/ 302009 h 742078"/>
                  <a:gd name="connsiteX6639" fmla="*/ 461213 w 952345"/>
                  <a:gd name="connsiteY6639" fmla="*/ 302206 h 742078"/>
                  <a:gd name="connsiteX6640" fmla="*/ 461849 w 952345"/>
                  <a:gd name="connsiteY6640" fmla="*/ 302646 h 742078"/>
                  <a:gd name="connsiteX6641" fmla="*/ 462544 w 952345"/>
                  <a:gd name="connsiteY6641" fmla="*/ 303490 h 742078"/>
                  <a:gd name="connsiteX6642" fmla="*/ 463180 w 952345"/>
                  <a:gd name="connsiteY6642" fmla="*/ 304971 h 742078"/>
                  <a:gd name="connsiteX6643" fmla="*/ 463411 w 952345"/>
                  <a:gd name="connsiteY6643" fmla="*/ 305816 h 742078"/>
                  <a:gd name="connsiteX6644" fmla="*/ 463747 w 952345"/>
                  <a:gd name="connsiteY6644" fmla="*/ 307493 h 742078"/>
                  <a:gd name="connsiteX6645" fmla="*/ 463770 w 952345"/>
                  <a:gd name="connsiteY6645" fmla="*/ 307991 h 742078"/>
                  <a:gd name="connsiteX6646" fmla="*/ 463747 w 952345"/>
                  <a:gd name="connsiteY6646" fmla="*/ 308511 h 742078"/>
                  <a:gd name="connsiteX6647" fmla="*/ 463492 w 952345"/>
                  <a:gd name="connsiteY6647" fmla="*/ 310293 h 742078"/>
                  <a:gd name="connsiteX6648" fmla="*/ 462925 w 952345"/>
                  <a:gd name="connsiteY6648" fmla="*/ 311415 h 742078"/>
                  <a:gd name="connsiteX6649" fmla="*/ 462567 w 952345"/>
                  <a:gd name="connsiteY6649" fmla="*/ 311774 h 742078"/>
                  <a:gd name="connsiteX6650" fmla="*/ 461572 w 952345"/>
                  <a:gd name="connsiteY6650" fmla="*/ 312596 h 742078"/>
                  <a:gd name="connsiteX6651" fmla="*/ 461051 w 952345"/>
                  <a:gd name="connsiteY6651" fmla="*/ 312919 h 742078"/>
                  <a:gd name="connsiteX6652" fmla="*/ 460565 w 952345"/>
                  <a:gd name="connsiteY6652" fmla="*/ 313105 h 742078"/>
                  <a:gd name="connsiteX6653" fmla="*/ 460033 w 952345"/>
                  <a:gd name="connsiteY6653" fmla="*/ 313243 h 742078"/>
                  <a:gd name="connsiteX6654" fmla="*/ 458460 w 952345"/>
                  <a:gd name="connsiteY6654" fmla="*/ 313405 h 742078"/>
                  <a:gd name="connsiteX6655" fmla="*/ 458321 w 952345"/>
                  <a:gd name="connsiteY6655" fmla="*/ 313417 h 742078"/>
                  <a:gd name="connsiteX6656" fmla="*/ 457210 w 952345"/>
                  <a:gd name="connsiteY6656" fmla="*/ 314007 h 742078"/>
                  <a:gd name="connsiteX6657" fmla="*/ 456076 w 952345"/>
                  <a:gd name="connsiteY6657" fmla="*/ 314505 h 742078"/>
                  <a:gd name="connsiteX6658" fmla="*/ 455590 w 952345"/>
                  <a:gd name="connsiteY6658" fmla="*/ 314701 h 742078"/>
                  <a:gd name="connsiteX6659" fmla="*/ 455127 w 952345"/>
                  <a:gd name="connsiteY6659" fmla="*/ 314898 h 742078"/>
                  <a:gd name="connsiteX6660" fmla="*/ 453566 w 952345"/>
                  <a:gd name="connsiteY6660" fmla="*/ 315592 h 742078"/>
                  <a:gd name="connsiteX6661" fmla="*/ 453531 w 952345"/>
                  <a:gd name="connsiteY6661" fmla="*/ 315650 h 742078"/>
                  <a:gd name="connsiteX6662" fmla="*/ 452895 w 952345"/>
                  <a:gd name="connsiteY6662" fmla="*/ 316437 h 742078"/>
                  <a:gd name="connsiteX6663" fmla="*/ 452895 w 952345"/>
                  <a:gd name="connsiteY6663" fmla="*/ 316865 h 742078"/>
                  <a:gd name="connsiteX6664" fmla="*/ 452536 w 952345"/>
                  <a:gd name="connsiteY6664" fmla="*/ 319317 h 742078"/>
                  <a:gd name="connsiteX6665" fmla="*/ 451876 w 952345"/>
                  <a:gd name="connsiteY6665" fmla="*/ 321377 h 742078"/>
                  <a:gd name="connsiteX6666" fmla="*/ 451622 w 952345"/>
                  <a:gd name="connsiteY6666" fmla="*/ 321898 h 742078"/>
                  <a:gd name="connsiteX6667" fmla="*/ 451333 w 952345"/>
                  <a:gd name="connsiteY6667" fmla="*/ 322337 h 742078"/>
                  <a:gd name="connsiteX6668" fmla="*/ 450581 w 952345"/>
                  <a:gd name="connsiteY6668" fmla="*/ 323297 h 742078"/>
                  <a:gd name="connsiteX6669" fmla="*/ 450303 w 952345"/>
                  <a:gd name="connsiteY6669" fmla="*/ 323575 h 742078"/>
                  <a:gd name="connsiteX6670" fmla="*/ 449667 w 952345"/>
                  <a:gd name="connsiteY6670" fmla="*/ 324096 h 742078"/>
                  <a:gd name="connsiteX6671" fmla="*/ 448382 w 952345"/>
                  <a:gd name="connsiteY6671" fmla="*/ 324883 h 742078"/>
                  <a:gd name="connsiteX6672" fmla="*/ 448058 w 952345"/>
                  <a:gd name="connsiteY6672" fmla="*/ 325125 h 742078"/>
                  <a:gd name="connsiteX6673" fmla="*/ 447607 w 952345"/>
                  <a:gd name="connsiteY6673" fmla="*/ 325496 h 742078"/>
                  <a:gd name="connsiteX6674" fmla="*/ 447515 w 952345"/>
                  <a:gd name="connsiteY6674" fmla="*/ 326340 h 742078"/>
                  <a:gd name="connsiteX6675" fmla="*/ 447515 w 952345"/>
                  <a:gd name="connsiteY6675" fmla="*/ 326572 h 742078"/>
                  <a:gd name="connsiteX6676" fmla="*/ 447885 w 952345"/>
                  <a:gd name="connsiteY6676" fmla="*/ 328492 h 742078"/>
                  <a:gd name="connsiteX6677" fmla="*/ 447873 w 952345"/>
                  <a:gd name="connsiteY6677" fmla="*/ 329291 h 742078"/>
                  <a:gd name="connsiteX6678" fmla="*/ 447769 w 952345"/>
                  <a:gd name="connsiteY6678" fmla="*/ 329811 h 742078"/>
                  <a:gd name="connsiteX6679" fmla="*/ 447272 w 952345"/>
                  <a:gd name="connsiteY6679" fmla="*/ 331500 h 742078"/>
                  <a:gd name="connsiteX6680" fmla="*/ 447017 w 952345"/>
                  <a:gd name="connsiteY6680" fmla="*/ 332044 h 742078"/>
                  <a:gd name="connsiteX6681" fmla="*/ 446577 w 952345"/>
                  <a:gd name="connsiteY6681" fmla="*/ 332669 h 742078"/>
                  <a:gd name="connsiteX6682" fmla="*/ 445617 w 952345"/>
                  <a:gd name="connsiteY6682" fmla="*/ 333733 h 742078"/>
                  <a:gd name="connsiteX6683" fmla="*/ 444911 w 952345"/>
                  <a:gd name="connsiteY6683" fmla="*/ 334266 h 742078"/>
                  <a:gd name="connsiteX6684" fmla="*/ 443512 w 952345"/>
                  <a:gd name="connsiteY6684" fmla="*/ 335018 h 742078"/>
                  <a:gd name="connsiteX6685" fmla="*/ 443141 w 952345"/>
                  <a:gd name="connsiteY6685" fmla="*/ 335249 h 742078"/>
                  <a:gd name="connsiteX6686" fmla="*/ 442748 w 952345"/>
                  <a:gd name="connsiteY6686" fmla="*/ 335503 h 742078"/>
                  <a:gd name="connsiteX6687" fmla="*/ 442343 w 952345"/>
                  <a:gd name="connsiteY6687" fmla="*/ 335781 h 742078"/>
                  <a:gd name="connsiteX6688" fmla="*/ 441984 w 952345"/>
                  <a:gd name="connsiteY6688" fmla="*/ 336024 h 742078"/>
                  <a:gd name="connsiteX6689" fmla="*/ 440411 w 952345"/>
                  <a:gd name="connsiteY6689" fmla="*/ 337424 h 742078"/>
                  <a:gd name="connsiteX6690" fmla="*/ 438988 w 952345"/>
                  <a:gd name="connsiteY6690" fmla="*/ 338431 h 742078"/>
                  <a:gd name="connsiteX6691" fmla="*/ 438317 w 952345"/>
                  <a:gd name="connsiteY6691" fmla="*/ 338824 h 742078"/>
                  <a:gd name="connsiteX6692" fmla="*/ 437275 w 952345"/>
                  <a:gd name="connsiteY6692" fmla="*/ 339240 h 742078"/>
                  <a:gd name="connsiteX6693" fmla="*/ 436026 w 952345"/>
                  <a:gd name="connsiteY6693" fmla="*/ 339495 h 742078"/>
                  <a:gd name="connsiteX6694" fmla="*/ 435933 w 952345"/>
                  <a:gd name="connsiteY6694" fmla="*/ 339553 h 742078"/>
                  <a:gd name="connsiteX6695" fmla="*/ 434244 w 952345"/>
                  <a:gd name="connsiteY6695" fmla="*/ 340779 h 742078"/>
                  <a:gd name="connsiteX6696" fmla="*/ 431815 w 952345"/>
                  <a:gd name="connsiteY6696" fmla="*/ 342318 h 742078"/>
                  <a:gd name="connsiteX6697" fmla="*/ 428159 w 952345"/>
                  <a:gd name="connsiteY6697" fmla="*/ 344285 h 742078"/>
                  <a:gd name="connsiteX6698" fmla="*/ 427927 w 952345"/>
                  <a:gd name="connsiteY6698" fmla="*/ 344458 h 742078"/>
                  <a:gd name="connsiteX6699" fmla="*/ 427187 w 952345"/>
                  <a:gd name="connsiteY6699" fmla="*/ 345141 h 742078"/>
                  <a:gd name="connsiteX6700" fmla="*/ 426793 w 952345"/>
                  <a:gd name="connsiteY6700" fmla="*/ 345500 h 742078"/>
                  <a:gd name="connsiteX6701" fmla="*/ 426608 w 952345"/>
                  <a:gd name="connsiteY6701" fmla="*/ 345673 h 742078"/>
                  <a:gd name="connsiteX6702" fmla="*/ 426064 w 952345"/>
                  <a:gd name="connsiteY6702" fmla="*/ 346564 h 742078"/>
                  <a:gd name="connsiteX6703" fmla="*/ 426053 w 952345"/>
                  <a:gd name="connsiteY6703" fmla="*/ 346587 h 742078"/>
                  <a:gd name="connsiteX6704" fmla="*/ 425937 w 952345"/>
                  <a:gd name="connsiteY6704" fmla="*/ 348531 h 742078"/>
                  <a:gd name="connsiteX6705" fmla="*/ 425845 w 952345"/>
                  <a:gd name="connsiteY6705" fmla="*/ 349364 h 742078"/>
                  <a:gd name="connsiteX6706" fmla="*/ 425174 w 952345"/>
                  <a:gd name="connsiteY6706" fmla="*/ 352418 h 742078"/>
                  <a:gd name="connsiteX6707" fmla="*/ 425139 w 952345"/>
                  <a:gd name="connsiteY6707" fmla="*/ 352788 h 742078"/>
                  <a:gd name="connsiteX6708" fmla="*/ 424861 w 952345"/>
                  <a:gd name="connsiteY6708" fmla="*/ 355993 h 742078"/>
                  <a:gd name="connsiteX6709" fmla="*/ 424792 w 952345"/>
                  <a:gd name="connsiteY6709" fmla="*/ 356386 h 742078"/>
                  <a:gd name="connsiteX6710" fmla="*/ 424387 w 952345"/>
                  <a:gd name="connsiteY6710" fmla="*/ 357648 h 742078"/>
                  <a:gd name="connsiteX6711" fmla="*/ 424387 w 952345"/>
                  <a:gd name="connsiteY6711" fmla="*/ 357705 h 742078"/>
                  <a:gd name="connsiteX6712" fmla="*/ 424491 w 952345"/>
                  <a:gd name="connsiteY6712" fmla="*/ 358307 h 742078"/>
                  <a:gd name="connsiteX6713" fmla="*/ 424572 w 952345"/>
                  <a:gd name="connsiteY6713" fmla="*/ 360008 h 742078"/>
                  <a:gd name="connsiteX6714" fmla="*/ 424942 w 952345"/>
                  <a:gd name="connsiteY6714" fmla="*/ 360552 h 742078"/>
                  <a:gd name="connsiteX6715" fmla="*/ 425636 w 952345"/>
                  <a:gd name="connsiteY6715" fmla="*/ 360875 h 742078"/>
                  <a:gd name="connsiteX6716" fmla="*/ 426250 w 952345"/>
                  <a:gd name="connsiteY6716" fmla="*/ 361211 h 742078"/>
                  <a:gd name="connsiteX6717" fmla="*/ 426585 w 952345"/>
                  <a:gd name="connsiteY6717" fmla="*/ 361442 h 742078"/>
                  <a:gd name="connsiteX6718" fmla="*/ 428043 w 952345"/>
                  <a:gd name="connsiteY6718" fmla="*/ 362750 h 742078"/>
                  <a:gd name="connsiteX6719" fmla="*/ 428506 w 952345"/>
                  <a:gd name="connsiteY6719" fmla="*/ 363351 h 742078"/>
                  <a:gd name="connsiteX6720" fmla="*/ 429211 w 952345"/>
                  <a:gd name="connsiteY6720" fmla="*/ 364520 h 742078"/>
                  <a:gd name="connsiteX6721" fmla="*/ 429836 w 952345"/>
                  <a:gd name="connsiteY6721" fmla="*/ 365966 h 742078"/>
                  <a:gd name="connsiteX6722" fmla="*/ 429917 w 952345"/>
                  <a:gd name="connsiteY6722" fmla="*/ 366001 h 742078"/>
                  <a:gd name="connsiteX6723" fmla="*/ 430438 w 952345"/>
                  <a:gd name="connsiteY6723" fmla="*/ 365897 h 742078"/>
                  <a:gd name="connsiteX6724" fmla="*/ 432497 w 952345"/>
                  <a:gd name="connsiteY6724" fmla="*/ 363849 h 742078"/>
                  <a:gd name="connsiteX6725" fmla="*/ 432960 w 952345"/>
                  <a:gd name="connsiteY6725" fmla="*/ 363490 h 742078"/>
                  <a:gd name="connsiteX6726" fmla="*/ 433423 w 952345"/>
                  <a:gd name="connsiteY6726" fmla="*/ 363247 h 742078"/>
                  <a:gd name="connsiteX6727" fmla="*/ 435424 w 952345"/>
                  <a:gd name="connsiteY6727" fmla="*/ 362275 h 742078"/>
                  <a:gd name="connsiteX6728" fmla="*/ 435841 w 952345"/>
                  <a:gd name="connsiteY6728" fmla="*/ 362125 h 742078"/>
                  <a:gd name="connsiteX6729" fmla="*/ 436361 w 952345"/>
                  <a:gd name="connsiteY6729" fmla="*/ 362009 h 742078"/>
                  <a:gd name="connsiteX6730" fmla="*/ 437704 w 952345"/>
                  <a:gd name="connsiteY6730" fmla="*/ 361870 h 742078"/>
                  <a:gd name="connsiteX6731" fmla="*/ 438213 w 952345"/>
                  <a:gd name="connsiteY6731" fmla="*/ 361813 h 742078"/>
                  <a:gd name="connsiteX6732" fmla="*/ 438583 w 952345"/>
                  <a:gd name="connsiteY6732" fmla="*/ 361778 h 742078"/>
                  <a:gd name="connsiteX6733" fmla="*/ 439775 w 952345"/>
                  <a:gd name="connsiteY6733" fmla="*/ 361466 h 742078"/>
                  <a:gd name="connsiteX6734" fmla="*/ 439960 w 952345"/>
                  <a:gd name="connsiteY6734" fmla="*/ 361061 h 742078"/>
                  <a:gd name="connsiteX6735" fmla="*/ 440156 w 952345"/>
                  <a:gd name="connsiteY6735" fmla="*/ 360609 h 742078"/>
                  <a:gd name="connsiteX6736" fmla="*/ 440341 w 952345"/>
                  <a:gd name="connsiteY6736" fmla="*/ 360147 h 742078"/>
                  <a:gd name="connsiteX6737" fmla="*/ 441117 w 952345"/>
                  <a:gd name="connsiteY6737" fmla="*/ 358168 h 742078"/>
                  <a:gd name="connsiteX6738" fmla="*/ 441371 w 952345"/>
                  <a:gd name="connsiteY6738" fmla="*/ 357705 h 742078"/>
                  <a:gd name="connsiteX6739" fmla="*/ 442968 w 952345"/>
                  <a:gd name="connsiteY6739" fmla="*/ 355553 h 742078"/>
                  <a:gd name="connsiteX6740" fmla="*/ 443292 w 952345"/>
                  <a:gd name="connsiteY6740" fmla="*/ 355125 h 742078"/>
                  <a:gd name="connsiteX6741" fmla="*/ 444865 w 952345"/>
                  <a:gd name="connsiteY6741" fmla="*/ 352962 h 742078"/>
                  <a:gd name="connsiteX6742" fmla="*/ 445478 w 952345"/>
                  <a:gd name="connsiteY6742" fmla="*/ 352245 h 742078"/>
                  <a:gd name="connsiteX6743" fmla="*/ 446693 w 952345"/>
                  <a:gd name="connsiteY6743" fmla="*/ 351157 h 742078"/>
                  <a:gd name="connsiteX6744" fmla="*/ 447330 w 952345"/>
                  <a:gd name="connsiteY6744" fmla="*/ 349132 h 742078"/>
                  <a:gd name="connsiteX6745" fmla="*/ 447653 w 952345"/>
                  <a:gd name="connsiteY6745" fmla="*/ 348415 h 742078"/>
                  <a:gd name="connsiteX6746" fmla="*/ 448267 w 952345"/>
                  <a:gd name="connsiteY6746" fmla="*/ 347327 h 742078"/>
                  <a:gd name="connsiteX6747" fmla="*/ 448799 w 952345"/>
                  <a:gd name="connsiteY6747" fmla="*/ 346656 h 742078"/>
                  <a:gd name="connsiteX6748" fmla="*/ 450060 w 952345"/>
                  <a:gd name="connsiteY6748" fmla="*/ 345962 h 742078"/>
                  <a:gd name="connsiteX6749" fmla="*/ 451668 w 952345"/>
                  <a:gd name="connsiteY6749" fmla="*/ 345754 h 742078"/>
                  <a:gd name="connsiteX6750" fmla="*/ 452374 w 952345"/>
                  <a:gd name="connsiteY6750" fmla="*/ 345731 h 742078"/>
                  <a:gd name="connsiteX6751" fmla="*/ 454005 w 952345"/>
                  <a:gd name="connsiteY6751" fmla="*/ 346494 h 742078"/>
                  <a:gd name="connsiteX6752" fmla="*/ 455278 w 952345"/>
                  <a:gd name="connsiteY6752" fmla="*/ 348102 h 742078"/>
                  <a:gd name="connsiteX6753" fmla="*/ 455475 w 952345"/>
                  <a:gd name="connsiteY6753" fmla="*/ 348299 h 742078"/>
                  <a:gd name="connsiteX6754" fmla="*/ 456620 w 952345"/>
                  <a:gd name="connsiteY6754" fmla="*/ 349178 h 742078"/>
                  <a:gd name="connsiteX6755" fmla="*/ 457025 w 952345"/>
                  <a:gd name="connsiteY6755" fmla="*/ 349491 h 742078"/>
                  <a:gd name="connsiteX6756" fmla="*/ 457222 w 952345"/>
                  <a:gd name="connsiteY6756" fmla="*/ 349641 h 742078"/>
                  <a:gd name="connsiteX6757" fmla="*/ 458876 w 952345"/>
                  <a:gd name="connsiteY6757" fmla="*/ 350243 h 742078"/>
                  <a:gd name="connsiteX6758" fmla="*/ 458992 w 952345"/>
                  <a:gd name="connsiteY6758" fmla="*/ 350278 h 742078"/>
                  <a:gd name="connsiteX6759" fmla="*/ 460264 w 952345"/>
                  <a:gd name="connsiteY6759" fmla="*/ 350208 h 742078"/>
                  <a:gd name="connsiteX6760" fmla="*/ 460658 w 952345"/>
                  <a:gd name="connsiteY6760" fmla="*/ 350173 h 742078"/>
                  <a:gd name="connsiteX6761" fmla="*/ 462648 w 952345"/>
                  <a:gd name="connsiteY6761" fmla="*/ 349780 h 742078"/>
                  <a:gd name="connsiteX6762" fmla="*/ 463666 w 952345"/>
                  <a:gd name="connsiteY6762" fmla="*/ 349838 h 742078"/>
                  <a:gd name="connsiteX6763" fmla="*/ 464418 w 952345"/>
                  <a:gd name="connsiteY6763" fmla="*/ 350104 h 742078"/>
                  <a:gd name="connsiteX6764" fmla="*/ 465864 w 952345"/>
                  <a:gd name="connsiteY6764" fmla="*/ 350821 h 742078"/>
                  <a:gd name="connsiteX6765" fmla="*/ 466894 w 952345"/>
                  <a:gd name="connsiteY6765" fmla="*/ 352013 h 742078"/>
                  <a:gd name="connsiteX6766" fmla="*/ 467044 w 952345"/>
                  <a:gd name="connsiteY6766" fmla="*/ 352499 h 742078"/>
                  <a:gd name="connsiteX6767" fmla="*/ 467229 w 952345"/>
                  <a:gd name="connsiteY6767" fmla="*/ 353344 h 742078"/>
                  <a:gd name="connsiteX6768" fmla="*/ 467762 w 952345"/>
                  <a:gd name="connsiteY6768" fmla="*/ 353656 h 742078"/>
                  <a:gd name="connsiteX6769" fmla="*/ 467854 w 952345"/>
                  <a:gd name="connsiteY6769" fmla="*/ 353691 h 742078"/>
                  <a:gd name="connsiteX6770" fmla="*/ 469648 w 952345"/>
                  <a:gd name="connsiteY6770" fmla="*/ 353864 h 742078"/>
                  <a:gd name="connsiteX6771" fmla="*/ 469937 w 952345"/>
                  <a:gd name="connsiteY6771" fmla="*/ 353876 h 742078"/>
                  <a:gd name="connsiteX6772" fmla="*/ 471904 w 952345"/>
                  <a:gd name="connsiteY6772" fmla="*/ 353598 h 742078"/>
                  <a:gd name="connsiteX6773" fmla="*/ 472644 w 952345"/>
                  <a:gd name="connsiteY6773" fmla="*/ 353575 h 742078"/>
                  <a:gd name="connsiteX6774" fmla="*/ 473419 w 952345"/>
                  <a:gd name="connsiteY6774" fmla="*/ 353575 h 742078"/>
                  <a:gd name="connsiteX6775" fmla="*/ 475270 w 952345"/>
                  <a:gd name="connsiteY6775" fmla="*/ 351666 h 742078"/>
                  <a:gd name="connsiteX6776" fmla="*/ 476948 w 952345"/>
                  <a:gd name="connsiteY6776" fmla="*/ 350312 h 742078"/>
                  <a:gd name="connsiteX6777" fmla="*/ 478012 w 952345"/>
                  <a:gd name="connsiteY6777" fmla="*/ 349873 h 742078"/>
                  <a:gd name="connsiteX6778" fmla="*/ 478869 w 952345"/>
                  <a:gd name="connsiteY6778" fmla="*/ 349815 h 742078"/>
                  <a:gd name="connsiteX6779" fmla="*/ 481009 w 952345"/>
                  <a:gd name="connsiteY6779" fmla="*/ 349977 h 742078"/>
                  <a:gd name="connsiteX6780" fmla="*/ 481703 w 952345"/>
                  <a:gd name="connsiteY6780" fmla="*/ 350081 h 742078"/>
                  <a:gd name="connsiteX6781" fmla="*/ 482536 w 952345"/>
                  <a:gd name="connsiteY6781" fmla="*/ 350428 h 742078"/>
                  <a:gd name="connsiteX6782" fmla="*/ 484283 w 952345"/>
                  <a:gd name="connsiteY6782" fmla="*/ 351678 h 742078"/>
                  <a:gd name="connsiteX6783" fmla="*/ 484827 w 952345"/>
                  <a:gd name="connsiteY6783" fmla="*/ 352117 h 742078"/>
                  <a:gd name="connsiteX6784" fmla="*/ 486088 w 952345"/>
                  <a:gd name="connsiteY6784" fmla="*/ 353332 h 742078"/>
                  <a:gd name="connsiteX6785" fmla="*/ 486586 w 952345"/>
                  <a:gd name="connsiteY6785" fmla="*/ 353945 h 742078"/>
                  <a:gd name="connsiteX6786" fmla="*/ 486898 w 952345"/>
                  <a:gd name="connsiteY6786" fmla="*/ 355796 h 742078"/>
                  <a:gd name="connsiteX6787" fmla="*/ 486574 w 952345"/>
                  <a:gd name="connsiteY6787" fmla="*/ 356803 h 742078"/>
                  <a:gd name="connsiteX6788" fmla="*/ 487419 w 952345"/>
                  <a:gd name="connsiteY6788" fmla="*/ 356907 h 742078"/>
                  <a:gd name="connsiteX6789" fmla="*/ 488159 w 952345"/>
                  <a:gd name="connsiteY6789" fmla="*/ 357150 h 742078"/>
                  <a:gd name="connsiteX6790" fmla="*/ 488599 w 952345"/>
                  <a:gd name="connsiteY6790" fmla="*/ 357405 h 742078"/>
                  <a:gd name="connsiteX6791" fmla="*/ 488957 w 952345"/>
                  <a:gd name="connsiteY6791" fmla="*/ 357659 h 742078"/>
                  <a:gd name="connsiteX6792" fmla="*/ 489756 w 952345"/>
                  <a:gd name="connsiteY6792" fmla="*/ 358365 h 742078"/>
                  <a:gd name="connsiteX6793" fmla="*/ 490253 w 952345"/>
                  <a:gd name="connsiteY6793" fmla="*/ 358897 h 742078"/>
                  <a:gd name="connsiteX6794" fmla="*/ 490704 w 952345"/>
                  <a:gd name="connsiteY6794" fmla="*/ 359765 h 742078"/>
                  <a:gd name="connsiteX6795" fmla="*/ 490970 w 952345"/>
                  <a:gd name="connsiteY6795" fmla="*/ 360794 h 742078"/>
                  <a:gd name="connsiteX6796" fmla="*/ 491028 w 952345"/>
                  <a:gd name="connsiteY6796" fmla="*/ 361234 h 742078"/>
                  <a:gd name="connsiteX6797" fmla="*/ 491040 w 952345"/>
                  <a:gd name="connsiteY6797" fmla="*/ 361720 h 742078"/>
                  <a:gd name="connsiteX6798" fmla="*/ 491040 w 952345"/>
                  <a:gd name="connsiteY6798" fmla="*/ 361882 h 742078"/>
                  <a:gd name="connsiteX6799" fmla="*/ 491780 w 952345"/>
                  <a:gd name="connsiteY6799" fmla="*/ 361917 h 742078"/>
                  <a:gd name="connsiteX6800" fmla="*/ 492972 w 952345"/>
                  <a:gd name="connsiteY6800" fmla="*/ 362414 h 742078"/>
                  <a:gd name="connsiteX6801" fmla="*/ 493296 w 952345"/>
                  <a:gd name="connsiteY6801" fmla="*/ 362692 h 742078"/>
                  <a:gd name="connsiteX6802" fmla="*/ 493955 w 952345"/>
                  <a:gd name="connsiteY6802" fmla="*/ 363837 h 742078"/>
                  <a:gd name="connsiteX6803" fmla="*/ 494326 w 952345"/>
                  <a:gd name="connsiteY6803" fmla="*/ 366036 h 742078"/>
                  <a:gd name="connsiteX6804" fmla="*/ 494314 w 952345"/>
                  <a:gd name="connsiteY6804" fmla="*/ 366672 h 742078"/>
                  <a:gd name="connsiteX6805" fmla="*/ 494025 w 952345"/>
                  <a:gd name="connsiteY6805" fmla="*/ 368245 h 742078"/>
                  <a:gd name="connsiteX6806" fmla="*/ 493620 w 952345"/>
                  <a:gd name="connsiteY6806" fmla="*/ 369125 h 742078"/>
                  <a:gd name="connsiteX6807" fmla="*/ 493331 w 952345"/>
                  <a:gd name="connsiteY6807" fmla="*/ 369495 h 742078"/>
                  <a:gd name="connsiteX6808" fmla="*/ 492625 w 952345"/>
                  <a:gd name="connsiteY6808" fmla="*/ 370062 h 742078"/>
                  <a:gd name="connsiteX6809" fmla="*/ 492613 w 952345"/>
                  <a:gd name="connsiteY6809" fmla="*/ 370073 h 742078"/>
                  <a:gd name="connsiteX6810" fmla="*/ 492694 w 952345"/>
                  <a:gd name="connsiteY6810" fmla="*/ 370224 h 742078"/>
                  <a:gd name="connsiteX6811" fmla="*/ 492845 w 952345"/>
                  <a:gd name="connsiteY6811" fmla="*/ 370617 h 742078"/>
                  <a:gd name="connsiteX6812" fmla="*/ 492995 w 952345"/>
                  <a:gd name="connsiteY6812" fmla="*/ 371138 h 742078"/>
                  <a:gd name="connsiteX6813" fmla="*/ 493261 w 952345"/>
                  <a:gd name="connsiteY6813" fmla="*/ 372248 h 742078"/>
                  <a:gd name="connsiteX6814" fmla="*/ 493284 w 952345"/>
                  <a:gd name="connsiteY6814" fmla="*/ 372966 h 742078"/>
                  <a:gd name="connsiteX6815" fmla="*/ 493215 w 952345"/>
                  <a:gd name="connsiteY6815" fmla="*/ 373486 h 742078"/>
                  <a:gd name="connsiteX6816" fmla="*/ 492856 w 952345"/>
                  <a:gd name="connsiteY6816" fmla="*/ 375546 h 742078"/>
                  <a:gd name="connsiteX6817" fmla="*/ 492856 w 952345"/>
                  <a:gd name="connsiteY6817" fmla="*/ 375615 h 742078"/>
                  <a:gd name="connsiteX6818" fmla="*/ 493192 w 952345"/>
                  <a:gd name="connsiteY6818" fmla="*/ 376795 h 742078"/>
                  <a:gd name="connsiteX6819" fmla="*/ 493331 w 952345"/>
                  <a:gd name="connsiteY6819" fmla="*/ 377166 h 742078"/>
                  <a:gd name="connsiteX6820" fmla="*/ 493747 w 952345"/>
                  <a:gd name="connsiteY6820" fmla="*/ 378103 h 742078"/>
                  <a:gd name="connsiteX6821" fmla="*/ 494164 w 952345"/>
                  <a:gd name="connsiteY6821" fmla="*/ 379364 h 742078"/>
                  <a:gd name="connsiteX6822" fmla="*/ 494245 w 952345"/>
                  <a:gd name="connsiteY6822" fmla="*/ 380035 h 742078"/>
                  <a:gd name="connsiteX6823" fmla="*/ 494221 w 952345"/>
                  <a:gd name="connsiteY6823" fmla="*/ 380486 h 742078"/>
                  <a:gd name="connsiteX6824" fmla="*/ 493435 w 952345"/>
                  <a:gd name="connsiteY6824" fmla="*/ 381979 h 742078"/>
                  <a:gd name="connsiteX6825" fmla="*/ 492151 w 952345"/>
                  <a:gd name="connsiteY6825" fmla="*/ 382950 h 742078"/>
                  <a:gd name="connsiteX6826" fmla="*/ 491456 w 952345"/>
                  <a:gd name="connsiteY6826" fmla="*/ 383413 h 742078"/>
                  <a:gd name="connsiteX6827" fmla="*/ 488656 w 952345"/>
                  <a:gd name="connsiteY6827" fmla="*/ 384894 h 742078"/>
                  <a:gd name="connsiteX6828" fmla="*/ 488367 w 952345"/>
                  <a:gd name="connsiteY6828" fmla="*/ 385079 h 742078"/>
                  <a:gd name="connsiteX6829" fmla="*/ 487870 w 952345"/>
                  <a:gd name="connsiteY6829" fmla="*/ 385484 h 742078"/>
                  <a:gd name="connsiteX6830" fmla="*/ 487430 w 952345"/>
                  <a:gd name="connsiteY6830" fmla="*/ 385750 h 742078"/>
                  <a:gd name="connsiteX6831" fmla="*/ 487002 w 952345"/>
                  <a:gd name="connsiteY6831" fmla="*/ 386028 h 742078"/>
                  <a:gd name="connsiteX6832" fmla="*/ 486134 w 952345"/>
                  <a:gd name="connsiteY6832" fmla="*/ 386641 h 742078"/>
                  <a:gd name="connsiteX6833" fmla="*/ 486018 w 952345"/>
                  <a:gd name="connsiteY6833" fmla="*/ 387069 h 742078"/>
                  <a:gd name="connsiteX6834" fmla="*/ 486007 w 952345"/>
                  <a:gd name="connsiteY6834" fmla="*/ 387358 h 742078"/>
                  <a:gd name="connsiteX6835" fmla="*/ 485984 w 952345"/>
                  <a:gd name="connsiteY6835" fmla="*/ 387891 h 742078"/>
                  <a:gd name="connsiteX6836" fmla="*/ 485984 w 952345"/>
                  <a:gd name="connsiteY6836" fmla="*/ 388041 h 742078"/>
                  <a:gd name="connsiteX6837" fmla="*/ 486065 w 952345"/>
                  <a:gd name="connsiteY6837" fmla="*/ 388029 h 742078"/>
                  <a:gd name="connsiteX6838" fmla="*/ 486805 w 952345"/>
                  <a:gd name="connsiteY6838" fmla="*/ 388122 h 742078"/>
                  <a:gd name="connsiteX6839" fmla="*/ 487638 w 952345"/>
                  <a:gd name="connsiteY6839" fmla="*/ 388411 h 742078"/>
                  <a:gd name="connsiteX6840" fmla="*/ 488575 w 952345"/>
                  <a:gd name="connsiteY6840" fmla="*/ 388920 h 742078"/>
                  <a:gd name="connsiteX6841" fmla="*/ 489119 w 952345"/>
                  <a:gd name="connsiteY6841" fmla="*/ 389348 h 742078"/>
                  <a:gd name="connsiteX6842" fmla="*/ 489466 w 952345"/>
                  <a:gd name="connsiteY6842" fmla="*/ 389719 h 742078"/>
                  <a:gd name="connsiteX6843" fmla="*/ 489779 w 952345"/>
                  <a:gd name="connsiteY6843" fmla="*/ 390205 h 742078"/>
                  <a:gd name="connsiteX6844" fmla="*/ 490033 w 952345"/>
                  <a:gd name="connsiteY6844" fmla="*/ 390714 h 742078"/>
                  <a:gd name="connsiteX6845" fmla="*/ 490045 w 952345"/>
                  <a:gd name="connsiteY6845" fmla="*/ 390714 h 742078"/>
                  <a:gd name="connsiteX6846" fmla="*/ 490276 w 952345"/>
                  <a:gd name="connsiteY6846" fmla="*/ 390795 h 742078"/>
                  <a:gd name="connsiteX6847" fmla="*/ 491699 w 952345"/>
                  <a:gd name="connsiteY6847" fmla="*/ 390980 h 742078"/>
                  <a:gd name="connsiteX6848" fmla="*/ 492590 w 952345"/>
                  <a:gd name="connsiteY6848" fmla="*/ 391338 h 742078"/>
                  <a:gd name="connsiteX6849" fmla="*/ 493030 w 952345"/>
                  <a:gd name="connsiteY6849" fmla="*/ 391662 h 742078"/>
                  <a:gd name="connsiteX6850" fmla="*/ 494383 w 952345"/>
                  <a:gd name="connsiteY6850" fmla="*/ 392715 h 742078"/>
                  <a:gd name="connsiteX6851" fmla="*/ 494997 w 952345"/>
                  <a:gd name="connsiteY6851" fmla="*/ 393595 h 742078"/>
                  <a:gd name="connsiteX6852" fmla="*/ 495482 w 952345"/>
                  <a:gd name="connsiteY6852" fmla="*/ 394948 h 742078"/>
                  <a:gd name="connsiteX6853" fmla="*/ 496246 w 952345"/>
                  <a:gd name="connsiteY6853" fmla="*/ 395515 h 742078"/>
                  <a:gd name="connsiteX6854" fmla="*/ 496431 w 952345"/>
                  <a:gd name="connsiteY6854" fmla="*/ 395619 h 742078"/>
                  <a:gd name="connsiteX6855" fmla="*/ 496871 w 952345"/>
                  <a:gd name="connsiteY6855" fmla="*/ 395758 h 742078"/>
                  <a:gd name="connsiteX6856" fmla="*/ 496940 w 952345"/>
                  <a:gd name="connsiteY6856" fmla="*/ 395758 h 742078"/>
                  <a:gd name="connsiteX6857" fmla="*/ 499243 w 952345"/>
                  <a:gd name="connsiteY6857" fmla="*/ 395480 h 742078"/>
                  <a:gd name="connsiteX6858" fmla="*/ 502309 w 952345"/>
                  <a:gd name="connsiteY6858" fmla="*/ 395365 h 742078"/>
                  <a:gd name="connsiteX6859" fmla="*/ 503223 w 952345"/>
                  <a:gd name="connsiteY6859" fmla="*/ 395180 h 742078"/>
                  <a:gd name="connsiteX6860" fmla="*/ 504796 w 952345"/>
                  <a:gd name="connsiteY6860" fmla="*/ 395573 h 742078"/>
                  <a:gd name="connsiteX6861" fmla="*/ 506069 w 952345"/>
                  <a:gd name="connsiteY6861" fmla="*/ 396545 h 742078"/>
                  <a:gd name="connsiteX6862" fmla="*/ 506636 w 952345"/>
                  <a:gd name="connsiteY6862" fmla="*/ 397065 h 742078"/>
                  <a:gd name="connsiteX6863" fmla="*/ 507168 w 952345"/>
                  <a:gd name="connsiteY6863" fmla="*/ 398003 h 742078"/>
                  <a:gd name="connsiteX6864" fmla="*/ 507342 w 952345"/>
                  <a:gd name="connsiteY6864" fmla="*/ 398674 h 742078"/>
                  <a:gd name="connsiteX6865" fmla="*/ 507689 w 952345"/>
                  <a:gd name="connsiteY6865" fmla="*/ 398789 h 742078"/>
                  <a:gd name="connsiteX6866" fmla="*/ 507897 w 952345"/>
                  <a:gd name="connsiteY6866" fmla="*/ 398870 h 742078"/>
                  <a:gd name="connsiteX6867" fmla="*/ 510373 w 952345"/>
                  <a:gd name="connsiteY6867" fmla="*/ 398951 h 742078"/>
                  <a:gd name="connsiteX6868" fmla="*/ 512548 w 952345"/>
                  <a:gd name="connsiteY6868" fmla="*/ 399183 h 742078"/>
                  <a:gd name="connsiteX6869" fmla="*/ 513439 w 952345"/>
                  <a:gd name="connsiteY6869" fmla="*/ 399414 h 742078"/>
                  <a:gd name="connsiteX6870" fmla="*/ 514549 w 952345"/>
                  <a:gd name="connsiteY6870" fmla="*/ 399854 h 742078"/>
                  <a:gd name="connsiteX6871" fmla="*/ 514908 w 952345"/>
                  <a:gd name="connsiteY6871" fmla="*/ 399969 h 742078"/>
                  <a:gd name="connsiteX6872" fmla="*/ 516354 w 952345"/>
                  <a:gd name="connsiteY6872" fmla="*/ 400293 h 742078"/>
                  <a:gd name="connsiteX6873" fmla="*/ 517037 w 952345"/>
                  <a:gd name="connsiteY6873" fmla="*/ 400583 h 742078"/>
                  <a:gd name="connsiteX6874" fmla="*/ 517477 w 952345"/>
                  <a:gd name="connsiteY6874" fmla="*/ 400872 h 742078"/>
                  <a:gd name="connsiteX6875" fmla="*/ 518877 w 952345"/>
                  <a:gd name="connsiteY6875" fmla="*/ 401971 h 742078"/>
                  <a:gd name="connsiteX6876" fmla="*/ 519501 w 952345"/>
                  <a:gd name="connsiteY6876" fmla="*/ 404227 h 742078"/>
                  <a:gd name="connsiteX6877" fmla="*/ 519143 w 952345"/>
                  <a:gd name="connsiteY6877" fmla="*/ 405199 h 742078"/>
                  <a:gd name="connsiteX6878" fmla="*/ 519039 w 952345"/>
                  <a:gd name="connsiteY6878" fmla="*/ 405511 h 742078"/>
                  <a:gd name="connsiteX6879" fmla="*/ 518969 w 952345"/>
                  <a:gd name="connsiteY6879" fmla="*/ 406009 h 742078"/>
                  <a:gd name="connsiteX6880" fmla="*/ 519085 w 952345"/>
                  <a:gd name="connsiteY6880" fmla="*/ 406067 h 742078"/>
                  <a:gd name="connsiteX6881" fmla="*/ 520080 w 952345"/>
                  <a:gd name="connsiteY6881" fmla="*/ 405951 h 742078"/>
                  <a:gd name="connsiteX6882" fmla="*/ 520589 w 952345"/>
                  <a:gd name="connsiteY6882" fmla="*/ 405881 h 742078"/>
                  <a:gd name="connsiteX6883" fmla="*/ 521086 w 952345"/>
                  <a:gd name="connsiteY6883" fmla="*/ 405812 h 742078"/>
                  <a:gd name="connsiteX6884" fmla="*/ 524268 w 952345"/>
                  <a:gd name="connsiteY6884" fmla="*/ 405234 h 742078"/>
                  <a:gd name="connsiteX6885" fmla="*/ 525899 w 952345"/>
                  <a:gd name="connsiteY6885" fmla="*/ 405025 h 742078"/>
                  <a:gd name="connsiteX6886" fmla="*/ 526917 w 952345"/>
                  <a:gd name="connsiteY6886" fmla="*/ 405002 h 742078"/>
                  <a:gd name="connsiteX6887" fmla="*/ 529590 w 952345"/>
                  <a:gd name="connsiteY6887" fmla="*/ 405291 h 742078"/>
                  <a:gd name="connsiteX6888" fmla="*/ 531059 w 952345"/>
                  <a:gd name="connsiteY6888" fmla="*/ 406217 h 742078"/>
                  <a:gd name="connsiteX6889" fmla="*/ 531326 w 952345"/>
                  <a:gd name="connsiteY6889" fmla="*/ 406657 h 742078"/>
                  <a:gd name="connsiteX6890" fmla="*/ 531661 w 952345"/>
                  <a:gd name="connsiteY6890" fmla="*/ 407270 h 742078"/>
                  <a:gd name="connsiteX6891" fmla="*/ 531811 w 952345"/>
                  <a:gd name="connsiteY6891" fmla="*/ 408785 h 742078"/>
                  <a:gd name="connsiteX6892" fmla="*/ 531673 w 952345"/>
                  <a:gd name="connsiteY6892" fmla="*/ 409225 h 742078"/>
                  <a:gd name="connsiteX6893" fmla="*/ 531326 w 952345"/>
                  <a:gd name="connsiteY6893" fmla="*/ 409885 h 742078"/>
                  <a:gd name="connsiteX6894" fmla="*/ 530539 w 952345"/>
                  <a:gd name="connsiteY6894" fmla="*/ 410891 h 742078"/>
                  <a:gd name="connsiteX6895" fmla="*/ 530481 w 952345"/>
                  <a:gd name="connsiteY6895" fmla="*/ 411053 h 742078"/>
                  <a:gd name="connsiteX6896" fmla="*/ 530446 w 952345"/>
                  <a:gd name="connsiteY6896" fmla="*/ 411192 h 742078"/>
                  <a:gd name="connsiteX6897" fmla="*/ 530793 w 952345"/>
                  <a:gd name="connsiteY6897" fmla="*/ 411273 h 742078"/>
                  <a:gd name="connsiteX6898" fmla="*/ 531626 w 952345"/>
                  <a:gd name="connsiteY6898" fmla="*/ 411562 h 742078"/>
                  <a:gd name="connsiteX6899" fmla="*/ 533246 w 952345"/>
                  <a:gd name="connsiteY6899" fmla="*/ 412361 h 742078"/>
                  <a:gd name="connsiteX6900" fmla="*/ 534137 w 952345"/>
                  <a:gd name="connsiteY6900" fmla="*/ 413332 h 742078"/>
                  <a:gd name="connsiteX6901" fmla="*/ 535225 w 952345"/>
                  <a:gd name="connsiteY6901" fmla="*/ 415785 h 742078"/>
                  <a:gd name="connsiteX6902" fmla="*/ 535398 w 952345"/>
                  <a:gd name="connsiteY6902" fmla="*/ 416549 h 742078"/>
                  <a:gd name="connsiteX6903" fmla="*/ 535410 w 952345"/>
                  <a:gd name="connsiteY6903" fmla="*/ 417081 h 742078"/>
                  <a:gd name="connsiteX6904" fmla="*/ 535375 w 952345"/>
                  <a:gd name="connsiteY6904" fmla="*/ 418793 h 742078"/>
                  <a:gd name="connsiteX6905" fmla="*/ 535363 w 952345"/>
                  <a:gd name="connsiteY6905" fmla="*/ 419325 h 742078"/>
                  <a:gd name="connsiteX6906" fmla="*/ 535352 w 952345"/>
                  <a:gd name="connsiteY6906" fmla="*/ 419846 h 742078"/>
                  <a:gd name="connsiteX6907" fmla="*/ 535317 w 952345"/>
                  <a:gd name="connsiteY6907" fmla="*/ 421709 h 742078"/>
                  <a:gd name="connsiteX6908" fmla="*/ 535375 w 952345"/>
                  <a:gd name="connsiteY6908" fmla="*/ 421940 h 742078"/>
                  <a:gd name="connsiteX6909" fmla="*/ 535641 w 952345"/>
                  <a:gd name="connsiteY6909" fmla="*/ 422900 h 742078"/>
                  <a:gd name="connsiteX6910" fmla="*/ 535780 w 952345"/>
                  <a:gd name="connsiteY6910" fmla="*/ 423294 h 742078"/>
                  <a:gd name="connsiteX6911" fmla="*/ 536381 w 952345"/>
                  <a:gd name="connsiteY6911" fmla="*/ 424728 h 742078"/>
                  <a:gd name="connsiteX6912" fmla="*/ 536613 w 952345"/>
                  <a:gd name="connsiteY6912" fmla="*/ 425481 h 742078"/>
                  <a:gd name="connsiteX6913" fmla="*/ 536879 w 952345"/>
                  <a:gd name="connsiteY6913" fmla="*/ 426649 h 742078"/>
                  <a:gd name="connsiteX6914" fmla="*/ 536983 w 952345"/>
                  <a:gd name="connsiteY6914" fmla="*/ 427147 h 742078"/>
                  <a:gd name="connsiteX6915" fmla="*/ 537099 w 952345"/>
                  <a:gd name="connsiteY6915" fmla="*/ 427667 h 742078"/>
                  <a:gd name="connsiteX6916" fmla="*/ 537353 w 952345"/>
                  <a:gd name="connsiteY6916" fmla="*/ 428708 h 742078"/>
                  <a:gd name="connsiteX6917" fmla="*/ 537457 w 952345"/>
                  <a:gd name="connsiteY6917" fmla="*/ 429206 h 742078"/>
                  <a:gd name="connsiteX6918" fmla="*/ 537596 w 952345"/>
                  <a:gd name="connsiteY6918" fmla="*/ 429703 h 742078"/>
                  <a:gd name="connsiteX6919" fmla="*/ 538036 w 952345"/>
                  <a:gd name="connsiteY6919" fmla="*/ 431416 h 742078"/>
                  <a:gd name="connsiteX6920" fmla="*/ 538672 w 952345"/>
                  <a:gd name="connsiteY6920" fmla="*/ 435130 h 742078"/>
                  <a:gd name="connsiteX6921" fmla="*/ 538707 w 952345"/>
                  <a:gd name="connsiteY6921" fmla="*/ 435916 h 742078"/>
                  <a:gd name="connsiteX6922" fmla="*/ 538591 w 952345"/>
                  <a:gd name="connsiteY6922" fmla="*/ 437779 h 742078"/>
                  <a:gd name="connsiteX6923" fmla="*/ 538487 w 952345"/>
                  <a:gd name="connsiteY6923" fmla="*/ 438658 h 742078"/>
                  <a:gd name="connsiteX6924" fmla="*/ 537920 w 952345"/>
                  <a:gd name="connsiteY6924" fmla="*/ 440729 h 742078"/>
                  <a:gd name="connsiteX6925" fmla="*/ 537608 w 952345"/>
                  <a:gd name="connsiteY6925" fmla="*/ 441493 h 742078"/>
                  <a:gd name="connsiteX6926" fmla="*/ 537284 w 952345"/>
                  <a:gd name="connsiteY6926" fmla="*/ 442002 h 742078"/>
                  <a:gd name="connsiteX6927" fmla="*/ 536023 w 952345"/>
                  <a:gd name="connsiteY6927" fmla="*/ 443390 h 742078"/>
                  <a:gd name="connsiteX6928" fmla="*/ 534577 w 952345"/>
                  <a:gd name="connsiteY6928" fmla="*/ 444675 h 742078"/>
                  <a:gd name="connsiteX6929" fmla="*/ 534391 w 952345"/>
                  <a:gd name="connsiteY6929" fmla="*/ 445438 h 742078"/>
                  <a:gd name="connsiteX6930" fmla="*/ 535063 w 952345"/>
                  <a:gd name="connsiteY6930" fmla="*/ 446989 h 742078"/>
                  <a:gd name="connsiteX6931" fmla="*/ 535653 w 952345"/>
                  <a:gd name="connsiteY6931" fmla="*/ 448597 h 742078"/>
                  <a:gd name="connsiteX6932" fmla="*/ 536069 w 952345"/>
                  <a:gd name="connsiteY6932" fmla="*/ 450274 h 742078"/>
                  <a:gd name="connsiteX6933" fmla="*/ 536208 w 952345"/>
                  <a:gd name="connsiteY6933" fmla="*/ 450668 h 742078"/>
                  <a:gd name="connsiteX6934" fmla="*/ 536833 w 952345"/>
                  <a:gd name="connsiteY6934" fmla="*/ 452368 h 742078"/>
                  <a:gd name="connsiteX6935" fmla="*/ 537758 w 952345"/>
                  <a:gd name="connsiteY6935" fmla="*/ 452935 h 742078"/>
                  <a:gd name="connsiteX6936" fmla="*/ 538094 w 952345"/>
                  <a:gd name="connsiteY6936" fmla="*/ 453190 h 742078"/>
                  <a:gd name="connsiteX6937" fmla="*/ 538452 w 952345"/>
                  <a:gd name="connsiteY6937" fmla="*/ 453537 h 742078"/>
                  <a:gd name="connsiteX6938" fmla="*/ 539042 w 952345"/>
                  <a:gd name="connsiteY6938" fmla="*/ 454590 h 742078"/>
                  <a:gd name="connsiteX6939" fmla="*/ 539147 w 952345"/>
                  <a:gd name="connsiteY6939" fmla="*/ 455122 h 742078"/>
                  <a:gd name="connsiteX6940" fmla="*/ 537793 w 952345"/>
                  <a:gd name="connsiteY6940" fmla="*/ 457424 h 742078"/>
                  <a:gd name="connsiteX6941" fmla="*/ 537388 w 952345"/>
                  <a:gd name="connsiteY6941" fmla="*/ 457563 h 742078"/>
                  <a:gd name="connsiteX6942" fmla="*/ 536867 w 952345"/>
                  <a:gd name="connsiteY6942" fmla="*/ 457656 h 742078"/>
                  <a:gd name="connsiteX6943" fmla="*/ 534322 w 952345"/>
                  <a:gd name="connsiteY6943" fmla="*/ 457771 h 742078"/>
                  <a:gd name="connsiteX6944" fmla="*/ 532367 w 952345"/>
                  <a:gd name="connsiteY6944" fmla="*/ 458130 h 742078"/>
                  <a:gd name="connsiteX6945" fmla="*/ 531950 w 952345"/>
                  <a:gd name="connsiteY6945" fmla="*/ 458223 h 742078"/>
                  <a:gd name="connsiteX6946" fmla="*/ 530469 w 952345"/>
                  <a:gd name="connsiteY6946" fmla="*/ 458662 h 742078"/>
                  <a:gd name="connsiteX6947" fmla="*/ 530018 w 952345"/>
                  <a:gd name="connsiteY6947" fmla="*/ 458801 h 742078"/>
                  <a:gd name="connsiteX6948" fmla="*/ 529567 w 952345"/>
                  <a:gd name="connsiteY6948" fmla="*/ 458952 h 742078"/>
                  <a:gd name="connsiteX6949" fmla="*/ 527646 w 952345"/>
                  <a:gd name="connsiteY6949" fmla="*/ 459715 h 742078"/>
                  <a:gd name="connsiteX6950" fmla="*/ 526825 w 952345"/>
                  <a:gd name="connsiteY6950" fmla="*/ 459866 h 742078"/>
                  <a:gd name="connsiteX6951" fmla="*/ 525969 w 952345"/>
                  <a:gd name="connsiteY6951" fmla="*/ 459808 h 742078"/>
                  <a:gd name="connsiteX6952" fmla="*/ 521769 w 952345"/>
                  <a:gd name="connsiteY6952" fmla="*/ 458928 h 742078"/>
                  <a:gd name="connsiteX6953" fmla="*/ 520843 w 952345"/>
                  <a:gd name="connsiteY6953" fmla="*/ 458674 h 742078"/>
                  <a:gd name="connsiteX6954" fmla="*/ 518391 w 952345"/>
                  <a:gd name="connsiteY6954" fmla="*/ 457575 h 742078"/>
                  <a:gd name="connsiteX6955" fmla="*/ 517696 w 952345"/>
                  <a:gd name="connsiteY6955" fmla="*/ 457170 h 742078"/>
                  <a:gd name="connsiteX6956" fmla="*/ 516979 w 952345"/>
                  <a:gd name="connsiteY6956" fmla="*/ 456372 h 742078"/>
                  <a:gd name="connsiteX6957" fmla="*/ 516042 w 952345"/>
                  <a:gd name="connsiteY6957" fmla="*/ 454509 h 742078"/>
                  <a:gd name="connsiteX6958" fmla="*/ 515834 w 952345"/>
                  <a:gd name="connsiteY6958" fmla="*/ 454150 h 742078"/>
                  <a:gd name="connsiteX6959" fmla="*/ 514341 w 952345"/>
                  <a:gd name="connsiteY6959" fmla="*/ 451871 h 742078"/>
                  <a:gd name="connsiteX6960" fmla="*/ 513543 w 952345"/>
                  <a:gd name="connsiteY6960" fmla="*/ 450402 h 742078"/>
                  <a:gd name="connsiteX6961" fmla="*/ 513288 w 952345"/>
                  <a:gd name="connsiteY6961" fmla="*/ 449950 h 742078"/>
                  <a:gd name="connsiteX6962" fmla="*/ 513034 w 952345"/>
                  <a:gd name="connsiteY6962" fmla="*/ 449511 h 742078"/>
                  <a:gd name="connsiteX6963" fmla="*/ 512849 w 952345"/>
                  <a:gd name="connsiteY6963" fmla="*/ 449175 h 742078"/>
                  <a:gd name="connsiteX6964" fmla="*/ 510616 w 952345"/>
                  <a:gd name="connsiteY6964" fmla="*/ 446294 h 742078"/>
                  <a:gd name="connsiteX6965" fmla="*/ 510199 w 952345"/>
                  <a:gd name="connsiteY6965" fmla="*/ 445600 h 742078"/>
                  <a:gd name="connsiteX6966" fmla="*/ 509065 w 952345"/>
                  <a:gd name="connsiteY6966" fmla="*/ 443171 h 742078"/>
                  <a:gd name="connsiteX6967" fmla="*/ 508880 w 952345"/>
                  <a:gd name="connsiteY6967" fmla="*/ 442893 h 742078"/>
                  <a:gd name="connsiteX6968" fmla="*/ 508059 w 952345"/>
                  <a:gd name="connsiteY6968" fmla="*/ 441759 h 742078"/>
                  <a:gd name="connsiteX6969" fmla="*/ 507851 w 952345"/>
                  <a:gd name="connsiteY6969" fmla="*/ 441551 h 742078"/>
                  <a:gd name="connsiteX6970" fmla="*/ 505710 w 952345"/>
                  <a:gd name="connsiteY6970" fmla="*/ 439596 h 742078"/>
                  <a:gd name="connsiteX6971" fmla="*/ 503743 w 952345"/>
                  <a:gd name="connsiteY6971" fmla="*/ 437397 h 742078"/>
                  <a:gd name="connsiteX6972" fmla="*/ 503535 w 952345"/>
                  <a:gd name="connsiteY6972" fmla="*/ 437247 h 742078"/>
                  <a:gd name="connsiteX6973" fmla="*/ 502181 w 952345"/>
                  <a:gd name="connsiteY6973" fmla="*/ 436391 h 742078"/>
                  <a:gd name="connsiteX6974" fmla="*/ 501406 w 952345"/>
                  <a:gd name="connsiteY6974" fmla="*/ 435801 h 742078"/>
                  <a:gd name="connsiteX6975" fmla="*/ 499879 w 952345"/>
                  <a:gd name="connsiteY6975" fmla="*/ 434285 h 742078"/>
                  <a:gd name="connsiteX6976" fmla="*/ 499439 w 952345"/>
                  <a:gd name="connsiteY6976" fmla="*/ 433776 h 742078"/>
                  <a:gd name="connsiteX6977" fmla="*/ 498421 w 952345"/>
                  <a:gd name="connsiteY6977" fmla="*/ 432480 h 742078"/>
                  <a:gd name="connsiteX6978" fmla="*/ 498155 w 952345"/>
                  <a:gd name="connsiteY6978" fmla="*/ 432191 h 742078"/>
                  <a:gd name="connsiteX6979" fmla="*/ 497461 w 952345"/>
                  <a:gd name="connsiteY6979" fmla="*/ 431508 h 742078"/>
                  <a:gd name="connsiteX6980" fmla="*/ 497195 w 952345"/>
                  <a:gd name="connsiteY6980" fmla="*/ 431265 h 742078"/>
                  <a:gd name="connsiteX6981" fmla="*/ 496431 w 952345"/>
                  <a:gd name="connsiteY6981" fmla="*/ 430745 h 742078"/>
                  <a:gd name="connsiteX6982" fmla="*/ 496073 w 952345"/>
                  <a:gd name="connsiteY6982" fmla="*/ 430733 h 742078"/>
                  <a:gd name="connsiteX6983" fmla="*/ 495656 w 952345"/>
                  <a:gd name="connsiteY6983" fmla="*/ 430756 h 742078"/>
                  <a:gd name="connsiteX6984" fmla="*/ 495587 w 952345"/>
                  <a:gd name="connsiteY6984" fmla="*/ 430756 h 742078"/>
                  <a:gd name="connsiteX6985" fmla="*/ 493562 w 952345"/>
                  <a:gd name="connsiteY6985" fmla="*/ 431879 h 742078"/>
                  <a:gd name="connsiteX6986" fmla="*/ 492451 w 952345"/>
                  <a:gd name="connsiteY6986" fmla="*/ 432376 h 742078"/>
                  <a:gd name="connsiteX6987" fmla="*/ 490427 w 952345"/>
                  <a:gd name="connsiteY6987" fmla="*/ 432145 h 742078"/>
                  <a:gd name="connsiteX6988" fmla="*/ 489119 w 952345"/>
                  <a:gd name="connsiteY6988" fmla="*/ 431127 h 742078"/>
                  <a:gd name="connsiteX6989" fmla="*/ 488946 w 952345"/>
                  <a:gd name="connsiteY6989" fmla="*/ 430953 h 742078"/>
                  <a:gd name="connsiteX6990" fmla="*/ 487604 w 952345"/>
                  <a:gd name="connsiteY6990" fmla="*/ 430768 h 742078"/>
                  <a:gd name="connsiteX6991" fmla="*/ 486597 w 952345"/>
                  <a:gd name="connsiteY6991" fmla="*/ 430305 h 742078"/>
                  <a:gd name="connsiteX6992" fmla="*/ 486192 w 952345"/>
                  <a:gd name="connsiteY6992" fmla="*/ 429958 h 742078"/>
                  <a:gd name="connsiteX6993" fmla="*/ 485660 w 952345"/>
                  <a:gd name="connsiteY6993" fmla="*/ 429449 h 742078"/>
                  <a:gd name="connsiteX6994" fmla="*/ 485648 w 952345"/>
                  <a:gd name="connsiteY6994" fmla="*/ 429449 h 742078"/>
                  <a:gd name="connsiteX6995" fmla="*/ 485278 w 952345"/>
                  <a:gd name="connsiteY6995" fmla="*/ 429356 h 742078"/>
                  <a:gd name="connsiteX6996" fmla="*/ 485105 w 952345"/>
                  <a:gd name="connsiteY6996" fmla="*/ 429333 h 742078"/>
                  <a:gd name="connsiteX6997" fmla="*/ 483786 w 952345"/>
                  <a:gd name="connsiteY6997" fmla="*/ 429773 h 742078"/>
                  <a:gd name="connsiteX6998" fmla="*/ 482895 w 952345"/>
                  <a:gd name="connsiteY6998" fmla="*/ 429865 h 742078"/>
                  <a:gd name="connsiteX6999" fmla="*/ 482073 w 952345"/>
                  <a:gd name="connsiteY6999" fmla="*/ 429727 h 742078"/>
                  <a:gd name="connsiteX7000" fmla="*/ 480535 w 952345"/>
                  <a:gd name="connsiteY7000" fmla="*/ 429287 h 742078"/>
                  <a:gd name="connsiteX7001" fmla="*/ 479528 w 952345"/>
                  <a:gd name="connsiteY7001" fmla="*/ 428859 h 742078"/>
                  <a:gd name="connsiteX7002" fmla="*/ 477735 w 952345"/>
                  <a:gd name="connsiteY7002" fmla="*/ 427748 h 742078"/>
                  <a:gd name="connsiteX7003" fmla="*/ 477573 w 952345"/>
                  <a:gd name="connsiteY7003" fmla="*/ 427656 h 742078"/>
                  <a:gd name="connsiteX7004" fmla="*/ 476543 w 952345"/>
                  <a:gd name="connsiteY7004" fmla="*/ 427447 h 742078"/>
                  <a:gd name="connsiteX7005" fmla="*/ 476346 w 952345"/>
                  <a:gd name="connsiteY7005" fmla="*/ 427459 h 742078"/>
                  <a:gd name="connsiteX7006" fmla="*/ 473778 w 952345"/>
                  <a:gd name="connsiteY7006" fmla="*/ 427783 h 742078"/>
                  <a:gd name="connsiteX7007" fmla="*/ 473061 w 952345"/>
                  <a:gd name="connsiteY7007" fmla="*/ 427806 h 742078"/>
                  <a:gd name="connsiteX7008" fmla="*/ 470886 w 952345"/>
                  <a:gd name="connsiteY7008" fmla="*/ 427829 h 742078"/>
                  <a:gd name="connsiteX7009" fmla="*/ 470376 w 952345"/>
                  <a:gd name="connsiteY7009" fmla="*/ 427841 h 742078"/>
                  <a:gd name="connsiteX7010" fmla="*/ 470018 w 952345"/>
                  <a:gd name="connsiteY7010" fmla="*/ 427841 h 742078"/>
                  <a:gd name="connsiteX7011" fmla="*/ 467646 w 952345"/>
                  <a:gd name="connsiteY7011" fmla="*/ 428338 h 742078"/>
                  <a:gd name="connsiteX7012" fmla="*/ 467484 w 952345"/>
                  <a:gd name="connsiteY7012" fmla="*/ 428396 h 742078"/>
                  <a:gd name="connsiteX7013" fmla="*/ 466316 w 952345"/>
                  <a:gd name="connsiteY7013" fmla="*/ 429137 h 742078"/>
                  <a:gd name="connsiteX7014" fmla="*/ 465887 w 952345"/>
                  <a:gd name="connsiteY7014" fmla="*/ 429391 h 742078"/>
                  <a:gd name="connsiteX7015" fmla="*/ 465598 w 952345"/>
                  <a:gd name="connsiteY7015" fmla="*/ 429576 h 742078"/>
                  <a:gd name="connsiteX7016" fmla="*/ 464673 w 952345"/>
                  <a:gd name="connsiteY7016" fmla="*/ 430432 h 742078"/>
                  <a:gd name="connsiteX7017" fmla="*/ 464476 w 952345"/>
                  <a:gd name="connsiteY7017" fmla="*/ 430687 h 742078"/>
                  <a:gd name="connsiteX7018" fmla="*/ 463539 w 952345"/>
                  <a:gd name="connsiteY7018" fmla="*/ 432052 h 742078"/>
                  <a:gd name="connsiteX7019" fmla="*/ 463215 w 952345"/>
                  <a:gd name="connsiteY7019" fmla="*/ 433683 h 742078"/>
                  <a:gd name="connsiteX7020" fmla="*/ 463157 w 952345"/>
                  <a:gd name="connsiteY7020" fmla="*/ 434123 h 742078"/>
                  <a:gd name="connsiteX7021" fmla="*/ 463099 w 952345"/>
                  <a:gd name="connsiteY7021" fmla="*/ 434655 h 742078"/>
                  <a:gd name="connsiteX7022" fmla="*/ 463041 w 952345"/>
                  <a:gd name="connsiteY7022" fmla="*/ 435118 h 742078"/>
                  <a:gd name="connsiteX7023" fmla="*/ 463030 w 952345"/>
                  <a:gd name="connsiteY7023" fmla="*/ 435454 h 742078"/>
                  <a:gd name="connsiteX7024" fmla="*/ 463261 w 952345"/>
                  <a:gd name="connsiteY7024" fmla="*/ 438554 h 742078"/>
                  <a:gd name="connsiteX7025" fmla="*/ 463296 w 952345"/>
                  <a:gd name="connsiteY7025" fmla="*/ 439075 h 742078"/>
                  <a:gd name="connsiteX7026" fmla="*/ 463319 w 952345"/>
                  <a:gd name="connsiteY7026" fmla="*/ 439318 h 742078"/>
                  <a:gd name="connsiteX7027" fmla="*/ 463400 w 952345"/>
                  <a:gd name="connsiteY7027" fmla="*/ 439526 h 742078"/>
                  <a:gd name="connsiteX7028" fmla="*/ 463550 w 952345"/>
                  <a:gd name="connsiteY7028" fmla="*/ 440267 h 742078"/>
                  <a:gd name="connsiteX7029" fmla="*/ 463550 w 952345"/>
                  <a:gd name="connsiteY7029" fmla="*/ 440776 h 742078"/>
                  <a:gd name="connsiteX7030" fmla="*/ 463516 w 952345"/>
                  <a:gd name="connsiteY7030" fmla="*/ 441192 h 742078"/>
                  <a:gd name="connsiteX7031" fmla="*/ 463458 w 952345"/>
                  <a:gd name="connsiteY7031" fmla="*/ 441435 h 742078"/>
                  <a:gd name="connsiteX7032" fmla="*/ 463458 w 952345"/>
                  <a:gd name="connsiteY7032" fmla="*/ 441447 h 742078"/>
                  <a:gd name="connsiteX7033" fmla="*/ 464036 w 952345"/>
                  <a:gd name="connsiteY7033" fmla="*/ 443298 h 742078"/>
                  <a:gd name="connsiteX7034" fmla="*/ 464198 w 952345"/>
                  <a:gd name="connsiteY7034" fmla="*/ 443969 h 742078"/>
                  <a:gd name="connsiteX7035" fmla="*/ 464406 w 952345"/>
                  <a:gd name="connsiteY7035" fmla="*/ 445774 h 742078"/>
                  <a:gd name="connsiteX7036" fmla="*/ 464476 w 952345"/>
                  <a:gd name="connsiteY7036" fmla="*/ 446294 h 742078"/>
                  <a:gd name="connsiteX7037" fmla="*/ 464545 w 952345"/>
                  <a:gd name="connsiteY7037" fmla="*/ 446827 h 742078"/>
                  <a:gd name="connsiteX7038" fmla="*/ 464811 w 952345"/>
                  <a:gd name="connsiteY7038" fmla="*/ 448955 h 742078"/>
                  <a:gd name="connsiteX7039" fmla="*/ 464823 w 952345"/>
                  <a:gd name="connsiteY7039" fmla="*/ 449407 h 742078"/>
                  <a:gd name="connsiteX7040" fmla="*/ 464719 w 952345"/>
                  <a:gd name="connsiteY7040" fmla="*/ 450182 h 742078"/>
                  <a:gd name="connsiteX7041" fmla="*/ 464360 w 952345"/>
                  <a:gd name="connsiteY7041" fmla="*/ 451755 h 742078"/>
                  <a:gd name="connsiteX7042" fmla="*/ 463354 w 952345"/>
                  <a:gd name="connsiteY7042" fmla="*/ 453051 h 742078"/>
                  <a:gd name="connsiteX7043" fmla="*/ 462902 w 952345"/>
                  <a:gd name="connsiteY7043" fmla="*/ 453294 h 742078"/>
                  <a:gd name="connsiteX7044" fmla="*/ 460785 w 952345"/>
                  <a:gd name="connsiteY7044" fmla="*/ 454243 h 742078"/>
                  <a:gd name="connsiteX7045" fmla="*/ 459246 w 952345"/>
                  <a:gd name="connsiteY7045" fmla="*/ 454844 h 742078"/>
                  <a:gd name="connsiteX7046" fmla="*/ 459154 w 952345"/>
                  <a:gd name="connsiteY7046" fmla="*/ 454879 h 742078"/>
                  <a:gd name="connsiteX7047" fmla="*/ 457951 w 952345"/>
                  <a:gd name="connsiteY7047" fmla="*/ 456082 h 742078"/>
                  <a:gd name="connsiteX7048" fmla="*/ 457789 w 952345"/>
                  <a:gd name="connsiteY7048" fmla="*/ 456268 h 742078"/>
                  <a:gd name="connsiteX7049" fmla="*/ 456933 w 952345"/>
                  <a:gd name="connsiteY7049" fmla="*/ 457864 h 742078"/>
                  <a:gd name="connsiteX7050" fmla="*/ 456875 w 952345"/>
                  <a:gd name="connsiteY7050" fmla="*/ 458003 h 742078"/>
                  <a:gd name="connsiteX7051" fmla="*/ 456643 w 952345"/>
                  <a:gd name="connsiteY7051" fmla="*/ 459889 h 742078"/>
                  <a:gd name="connsiteX7052" fmla="*/ 456528 w 952345"/>
                  <a:gd name="connsiteY7052" fmla="*/ 460340 h 742078"/>
                  <a:gd name="connsiteX7053" fmla="*/ 456354 w 952345"/>
                  <a:gd name="connsiteY7053" fmla="*/ 460838 h 742078"/>
                  <a:gd name="connsiteX7054" fmla="*/ 455394 w 952345"/>
                  <a:gd name="connsiteY7054" fmla="*/ 462920 h 742078"/>
                  <a:gd name="connsiteX7055" fmla="*/ 454977 w 952345"/>
                  <a:gd name="connsiteY7055" fmla="*/ 463672 h 742078"/>
                  <a:gd name="connsiteX7056" fmla="*/ 453196 w 952345"/>
                  <a:gd name="connsiteY7056" fmla="*/ 466310 h 742078"/>
                  <a:gd name="connsiteX7057" fmla="*/ 452929 w 952345"/>
                  <a:gd name="connsiteY7057" fmla="*/ 466726 h 742078"/>
                  <a:gd name="connsiteX7058" fmla="*/ 451969 w 952345"/>
                  <a:gd name="connsiteY7058" fmla="*/ 468300 h 742078"/>
                  <a:gd name="connsiteX7059" fmla="*/ 451911 w 952345"/>
                  <a:gd name="connsiteY7059" fmla="*/ 468485 h 742078"/>
                  <a:gd name="connsiteX7060" fmla="*/ 451796 w 952345"/>
                  <a:gd name="connsiteY7060" fmla="*/ 469006 h 742078"/>
                  <a:gd name="connsiteX7061" fmla="*/ 451356 w 952345"/>
                  <a:gd name="connsiteY7061" fmla="*/ 470255 h 742078"/>
                  <a:gd name="connsiteX7062" fmla="*/ 450754 w 952345"/>
                  <a:gd name="connsiteY7062" fmla="*/ 471100 h 742078"/>
                  <a:gd name="connsiteX7063" fmla="*/ 450361 w 952345"/>
                  <a:gd name="connsiteY7063" fmla="*/ 471424 h 742078"/>
                  <a:gd name="connsiteX7064" fmla="*/ 449609 w 952345"/>
                  <a:gd name="connsiteY7064" fmla="*/ 471887 h 742078"/>
                  <a:gd name="connsiteX7065" fmla="*/ 449169 w 952345"/>
                  <a:gd name="connsiteY7065" fmla="*/ 472141 h 742078"/>
                  <a:gd name="connsiteX7066" fmla="*/ 448741 w 952345"/>
                  <a:gd name="connsiteY7066" fmla="*/ 472396 h 742078"/>
                  <a:gd name="connsiteX7067" fmla="*/ 447943 w 952345"/>
                  <a:gd name="connsiteY7067" fmla="*/ 472928 h 742078"/>
                  <a:gd name="connsiteX7068" fmla="*/ 448371 w 952345"/>
                  <a:gd name="connsiteY7068" fmla="*/ 472905 h 742078"/>
                  <a:gd name="connsiteX7069" fmla="*/ 448868 w 952345"/>
                  <a:gd name="connsiteY7069" fmla="*/ 472928 h 742078"/>
                  <a:gd name="connsiteX7070" fmla="*/ 449401 w 952345"/>
                  <a:gd name="connsiteY7070" fmla="*/ 473032 h 742078"/>
                  <a:gd name="connsiteX7071" fmla="*/ 450419 w 952345"/>
                  <a:gd name="connsiteY7071" fmla="*/ 473379 h 742078"/>
                  <a:gd name="connsiteX7072" fmla="*/ 451252 w 952345"/>
                  <a:gd name="connsiteY7072" fmla="*/ 473911 h 742078"/>
                  <a:gd name="connsiteX7073" fmla="*/ 451587 w 952345"/>
                  <a:gd name="connsiteY7073" fmla="*/ 474270 h 742078"/>
                  <a:gd name="connsiteX7074" fmla="*/ 451923 w 952345"/>
                  <a:gd name="connsiteY7074" fmla="*/ 474756 h 742078"/>
                  <a:gd name="connsiteX7075" fmla="*/ 452270 w 952345"/>
                  <a:gd name="connsiteY7075" fmla="*/ 475462 h 742078"/>
                  <a:gd name="connsiteX7076" fmla="*/ 452814 w 952345"/>
                  <a:gd name="connsiteY7076" fmla="*/ 475566 h 742078"/>
                  <a:gd name="connsiteX7077" fmla="*/ 454364 w 952345"/>
                  <a:gd name="connsiteY7077" fmla="*/ 476144 h 742078"/>
                  <a:gd name="connsiteX7078" fmla="*/ 454295 w 952345"/>
                  <a:gd name="connsiteY7078" fmla="*/ 476133 h 742078"/>
                  <a:gd name="connsiteX7079" fmla="*/ 454734 w 952345"/>
                  <a:gd name="connsiteY7079" fmla="*/ 476283 h 742078"/>
                  <a:gd name="connsiteX7080" fmla="*/ 455186 w 952345"/>
                  <a:gd name="connsiteY7080" fmla="*/ 476422 h 742078"/>
                  <a:gd name="connsiteX7081" fmla="*/ 456551 w 952345"/>
                  <a:gd name="connsiteY7081" fmla="*/ 476885 h 742078"/>
                  <a:gd name="connsiteX7082" fmla="*/ 457337 w 952345"/>
                  <a:gd name="connsiteY7082" fmla="*/ 477301 h 742078"/>
                  <a:gd name="connsiteX7083" fmla="*/ 458656 w 952345"/>
                  <a:gd name="connsiteY7083" fmla="*/ 478296 h 742078"/>
                  <a:gd name="connsiteX7084" fmla="*/ 459154 w 952345"/>
                  <a:gd name="connsiteY7084" fmla="*/ 478875 h 742078"/>
                  <a:gd name="connsiteX7085" fmla="*/ 459987 w 952345"/>
                  <a:gd name="connsiteY7085" fmla="*/ 480332 h 742078"/>
                  <a:gd name="connsiteX7086" fmla="*/ 459744 w 952345"/>
                  <a:gd name="connsiteY7086" fmla="*/ 482577 h 742078"/>
                  <a:gd name="connsiteX7087" fmla="*/ 459003 w 952345"/>
                  <a:gd name="connsiteY7087" fmla="*/ 483422 h 742078"/>
                  <a:gd name="connsiteX7088" fmla="*/ 458147 w 952345"/>
                  <a:gd name="connsiteY7088" fmla="*/ 484266 h 742078"/>
                  <a:gd name="connsiteX7089" fmla="*/ 457407 w 952345"/>
                  <a:gd name="connsiteY7089" fmla="*/ 484717 h 742078"/>
                  <a:gd name="connsiteX7090" fmla="*/ 456921 w 952345"/>
                  <a:gd name="connsiteY7090" fmla="*/ 484891 h 742078"/>
                  <a:gd name="connsiteX7091" fmla="*/ 456412 w 952345"/>
                  <a:gd name="connsiteY7091" fmla="*/ 484995 h 742078"/>
                  <a:gd name="connsiteX7092" fmla="*/ 455105 w 952345"/>
                  <a:gd name="connsiteY7092" fmla="*/ 485099 h 742078"/>
                  <a:gd name="connsiteX7093" fmla="*/ 454514 w 952345"/>
                  <a:gd name="connsiteY7093" fmla="*/ 485759 h 742078"/>
                  <a:gd name="connsiteX7094" fmla="*/ 452131 w 952345"/>
                  <a:gd name="connsiteY7094" fmla="*/ 488073 h 742078"/>
                  <a:gd name="connsiteX7095" fmla="*/ 451622 w 952345"/>
                  <a:gd name="connsiteY7095" fmla="*/ 488431 h 742078"/>
                  <a:gd name="connsiteX7096" fmla="*/ 450916 w 952345"/>
                  <a:gd name="connsiteY7096" fmla="*/ 488767 h 742078"/>
                  <a:gd name="connsiteX7097" fmla="*/ 449389 w 952345"/>
                  <a:gd name="connsiteY7097" fmla="*/ 489287 h 742078"/>
                  <a:gd name="connsiteX7098" fmla="*/ 448753 w 952345"/>
                  <a:gd name="connsiteY7098" fmla="*/ 489461 h 742078"/>
                  <a:gd name="connsiteX7099" fmla="*/ 447897 w 952345"/>
                  <a:gd name="connsiteY7099" fmla="*/ 489496 h 742078"/>
                  <a:gd name="connsiteX7100" fmla="*/ 446300 w 952345"/>
                  <a:gd name="connsiteY7100" fmla="*/ 489218 h 742078"/>
                  <a:gd name="connsiteX7101" fmla="*/ 445085 w 952345"/>
                  <a:gd name="connsiteY7101" fmla="*/ 488929 h 742078"/>
                  <a:gd name="connsiteX7102" fmla="*/ 444379 w 952345"/>
                  <a:gd name="connsiteY7102" fmla="*/ 489368 h 742078"/>
                  <a:gd name="connsiteX7103" fmla="*/ 444113 w 952345"/>
                  <a:gd name="connsiteY7103" fmla="*/ 489577 h 742078"/>
                  <a:gd name="connsiteX7104" fmla="*/ 442991 w 952345"/>
                  <a:gd name="connsiteY7104" fmla="*/ 490618 h 742078"/>
                  <a:gd name="connsiteX7105" fmla="*/ 442308 w 952345"/>
                  <a:gd name="connsiteY7105" fmla="*/ 491104 h 742078"/>
                  <a:gd name="connsiteX7106" fmla="*/ 441880 w 952345"/>
                  <a:gd name="connsiteY7106" fmla="*/ 491312 h 742078"/>
                  <a:gd name="connsiteX7107" fmla="*/ 440342 w 952345"/>
                  <a:gd name="connsiteY7107" fmla="*/ 491879 h 742078"/>
                  <a:gd name="connsiteX7108" fmla="*/ 439474 w 952345"/>
                  <a:gd name="connsiteY7108" fmla="*/ 491972 h 742078"/>
                  <a:gd name="connsiteX7109" fmla="*/ 437866 w 952345"/>
                  <a:gd name="connsiteY7109" fmla="*/ 491810 h 742078"/>
                  <a:gd name="connsiteX7110" fmla="*/ 436743 w 952345"/>
                  <a:gd name="connsiteY7110" fmla="*/ 491312 h 742078"/>
                  <a:gd name="connsiteX7111" fmla="*/ 435899 w 952345"/>
                  <a:gd name="connsiteY7111" fmla="*/ 490537 h 742078"/>
                  <a:gd name="connsiteX7112" fmla="*/ 435610 w 952345"/>
                  <a:gd name="connsiteY7112" fmla="*/ 490190 h 742078"/>
                  <a:gd name="connsiteX7113" fmla="*/ 435344 w 952345"/>
                  <a:gd name="connsiteY7113" fmla="*/ 489773 h 742078"/>
                  <a:gd name="connsiteX7114" fmla="*/ 435020 w 952345"/>
                  <a:gd name="connsiteY7114" fmla="*/ 488501 h 742078"/>
                  <a:gd name="connsiteX7115" fmla="*/ 435112 w 952345"/>
                  <a:gd name="connsiteY7115" fmla="*/ 487436 h 742078"/>
                  <a:gd name="connsiteX7116" fmla="*/ 435228 w 952345"/>
                  <a:gd name="connsiteY7116" fmla="*/ 486742 h 742078"/>
                  <a:gd name="connsiteX7117" fmla="*/ 435505 w 952345"/>
                  <a:gd name="connsiteY7117" fmla="*/ 486001 h 742078"/>
                  <a:gd name="connsiteX7118" fmla="*/ 436304 w 952345"/>
                  <a:gd name="connsiteY7118" fmla="*/ 484752 h 742078"/>
                  <a:gd name="connsiteX7119" fmla="*/ 436454 w 952345"/>
                  <a:gd name="connsiteY7119" fmla="*/ 484428 h 742078"/>
                  <a:gd name="connsiteX7120" fmla="*/ 436709 w 952345"/>
                  <a:gd name="connsiteY7120" fmla="*/ 483826 h 742078"/>
                  <a:gd name="connsiteX7121" fmla="*/ 436477 w 952345"/>
                  <a:gd name="connsiteY7121" fmla="*/ 482137 h 742078"/>
                  <a:gd name="connsiteX7122" fmla="*/ 436107 w 952345"/>
                  <a:gd name="connsiteY7122" fmla="*/ 481281 h 742078"/>
                  <a:gd name="connsiteX7123" fmla="*/ 434962 w 952345"/>
                  <a:gd name="connsiteY7123" fmla="*/ 480946 h 742078"/>
                  <a:gd name="connsiteX7124" fmla="*/ 434198 w 952345"/>
                  <a:gd name="connsiteY7124" fmla="*/ 480610 h 742078"/>
                  <a:gd name="connsiteX7125" fmla="*/ 433423 w 952345"/>
                  <a:gd name="connsiteY7125" fmla="*/ 479951 h 742078"/>
                  <a:gd name="connsiteX7126" fmla="*/ 432486 w 952345"/>
                  <a:gd name="connsiteY7126" fmla="*/ 478632 h 742078"/>
                  <a:gd name="connsiteX7127" fmla="*/ 432023 w 952345"/>
                  <a:gd name="connsiteY7127" fmla="*/ 477775 h 742078"/>
                  <a:gd name="connsiteX7128" fmla="*/ 431421 w 952345"/>
                  <a:gd name="connsiteY7128" fmla="*/ 476295 h 742078"/>
                  <a:gd name="connsiteX7129" fmla="*/ 431051 w 952345"/>
                  <a:gd name="connsiteY7129" fmla="*/ 475276 h 742078"/>
                  <a:gd name="connsiteX7130" fmla="*/ 430901 w 952345"/>
                  <a:gd name="connsiteY7130" fmla="*/ 474952 h 742078"/>
                  <a:gd name="connsiteX7131" fmla="*/ 430299 w 952345"/>
                  <a:gd name="connsiteY7131" fmla="*/ 473923 h 742078"/>
                  <a:gd name="connsiteX7132" fmla="*/ 430149 w 952345"/>
                  <a:gd name="connsiteY7132" fmla="*/ 473784 h 742078"/>
                  <a:gd name="connsiteX7133" fmla="*/ 429605 w 952345"/>
                  <a:gd name="connsiteY7133" fmla="*/ 473298 h 742078"/>
                  <a:gd name="connsiteX7134" fmla="*/ 429443 w 952345"/>
                  <a:gd name="connsiteY7134" fmla="*/ 473229 h 742078"/>
                  <a:gd name="connsiteX7135" fmla="*/ 428471 w 952345"/>
                  <a:gd name="connsiteY7135" fmla="*/ 472870 h 742078"/>
                  <a:gd name="connsiteX7136" fmla="*/ 428112 w 952345"/>
                  <a:gd name="connsiteY7136" fmla="*/ 472696 h 742078"/>
                  <a:gd name="connsiteX7137" fmla="*/ 427696 w 952345"/>
                  <a:gd name="connsiteY7137" fmla="*/ 472442 h 742078"/>
                  <a:gd name="connsiteX7138" fmla="*/ 426770 w 952345"/>
                  <a:gd name="connsiteY7138" fmla="*/ 471042 h 742078"/>
                  <a:gd name="connsiteX7139" fmla="*/ 426319 w 952345"/>
                  <a:gd name="connsiteY7139" fmla="*/ 468057 h 742078"/>
                  <a:gd name="connsiteX7140" fmla="*/ 426308 w 952345"/>
                  <a:gd name="connsiteY7140" fmla="*/ 468022 h 742078"/>
                  <a:gd name="connsiteX7141" fmla="*/ 425532 w 952345"/>
                  <a:gd name="connsiteY7141" fmla="*/ 466958 h 742078"/>
                  <a:gd name="connsiteX7142" fmla="*/ 425139 w 952345"/>
                  <a:gd name="connsiteY7142" fmla="*/ 466298 h 742078"/>
                  <a:gd name="connsiteX7143" fmla="*/ 424607 w 952345"/>
                  <a:gd name="connsiteY7143" fmla="*/ 465084 h 742078"/>
                  <a:gd name="connsiteX7144" fmla="*/ 424491 w 952345"/>
                  <a:gd name="connsiteY7144" fmla="*/ 464632 h 742078"/>
                  <a:gd name="connsiteX7145" fmla="*/ 424410 w 952345"/>
                  <a:gd name="connsiteY7145" fmla="*/ 464135 h 742078"/>
                  <a:gd name="connsiteX7146" fmla="*/ 424399 w 952345"/>
                  <a:gd name="connsiteY7146" fmla="*/ 464065 h 742078"/>
                  <a:gd name="connsiteX7147" fmla="*/ 424028 w 952345"/>
                  <a:gd name="connsiteY7147" fmla="*/ 463545 h 742078"/>
                  <a:gd name="connsiteX7148" fmla="*/ 422571 w 952345"/>
                  <a:gd name="connsiteY7148" fmla="*/ 461080 h 742078"/>
                  <a:gd name="connsiteX7149" fmla="*/ 422328 w 952345"/>
                  <a:gd name="connsiteY7149" fmla="*/ 459773 h 742078"/>
                  <a:gd name="connsiteX7150" fmla="*/ 422582 w 952345"/>
                  <a:gd name="connsiteY7150" fmla="*/ 458177 h 742078"/>
                  <a:gd name="connsiteX7151" fmla="*/ 422663 w 952345"/>
                  <a:gd name="connsiteY7151" fmla="*/ 457656 h 742078"/>
                  <a:gd name="connsiteX7152" fmla="*/ 423103 w 952345"/>
                  <a:gd name="connsiteY7152" fmla="*/ 454914 h 742078"/>
                  <a:gd name="connsiteX7153" fmla="*/ 423508 w 952345"/>
                  <a:gd name="connsiteY7153" fmla="*/ 454058 h 742078"/>
                  <a:gd name="connsiteX7154" fmla="*/ 424861 w 952345"/>
                  <a:gd name="connsiteY7154" fmla="*/ 452380 h 742078"/>
                  <a:gd name="connsiteX7155" fmla="*/ 425394 w 952345"/>
                  <a:gd name="connsiteY7155" fmla="*/ 451859 h 742078"/>
                  <a:gd name="connsiteX7156" fmla="*/ 428124 w 952345"/>
                  <a:gd name="connsiteY7156" fmla="*/ 451836 h 742078"/>
                  <a:gd name="connsiteX7157" fmla="*/ 429744 w 952345"/>
                  <a:gd name="connsiteY7157" fmla="*/ 453329 h 742078"/>
                  <a:gd name="connsiteX7158" fmla="*/ 429998 w 952345"/>
                  <a:gd name="connsiteY7158" fmla="*/ 453653 h 742078"/>
                  <a:gd name="connsiteX7159" fmla="*/ 430253 w 952345"/>
                  <a:gd name="connsiteY7159" fmla="*/ 454023 h 742078"/>
                  <a:gd name="connsiteX7160" fmla="*/ 430669 w 952345"/>
                  <a:gd name="connsiteY7160" fmla="*/ 454035 h 742078"/>
                  <a:gd name="connsiteX7161" fmla="*/ 431780 w 952345"/>
                  <a:gd name="connsiteY7161" fmla="*/ 453699 h 742078"/>
                  <a:gd name="connsiteX7162" fmla="*/ 432058 w 952345"/>
                  <a:gd name="connsiteY7162" fmla="*/ 453595 h 742078"/>
                  <a:gd name="connsiteX7163" fmla="*/ 432764 w 952345"/>
                  <a:gd name="connsiteY7163" fmla="*/ 453178 h 742078"/>
                  <a:gd name="connsiteX7164" fmla="*/ 433007 w 952345"/>
                  <a:gd name="connsiteY7164" fmla="*/ 452993 h 742078"/>
                  <a:gd name="connsiteX7165" fmla="*/ 433712 w 952345"/>
                  <a:gd name="connsiteY7165" fmla="*/ 452334 h 742078"/>
                  <a:gd name="connsiteX7166" fmla="*/ 434071 w 952345"/>
                  <a:gd name="connsiteY7166" fmla="*/ 451987 h 742078"/>
                  <a:gd name="connsiteX7167" fmla="*/ 434175 w 952345"/>
                  <a:gd name="connsiteY7167" fmla="*/ 451894 h 742078"/>
                  <a:gd name="connsiteX7168" fmla="*/ 434869 w 952345"/>
                  <a:gd name="connsiteY7168" fmla="*/ 450286 h 742078"/>
                  <a:gd name="connsiteX7169" fmla="*/ 434672 w 952345"/>
                  <a:gd name="connsiteY7169" fmla="*/ 449453 h 742078"/>
                  <a:gd name="connsiteX7170" fmla="*/ 433666 w 952345"/>
                  <a:gd name="connsiteY7170" fmla="*/ 448585 h 742078"/>
                  <a:gd name="connsiteX7171" fmla="*/ 433134 w 952345"/>
                  <a:gd name="connsiteY7171" fmla="*/ 447879 h 742078"/>
                  <a:gd name="connsiteX7172" fmla="*/ 432474 w 952345"/>
                  <a:gd name="connsiteY7172" fmla="*/ 446364 h 742078"/>
                  <a:gd name="connsiteX7173" fmla="*/ 432266 w 952345"/>
                  <a:gd name="connsiteY7173" fmla="*/ 445577 h 742078"/>
                  <a:gd name="connsiteX7174" fmla="*/ 432231 w 952345"/>
                  <a:gd name="connsiteY7174" fmla="*/ 444756 h 742078"/>
                  <a:gd name="connsiteX7175" fmla="*/ 432405 w 952345"/>
                  <a:gd name="connsiteY7175" fmla="*/ 443703 h 742078"/>
                  <a:gd name="connsiteX7176" fmla="*/ 432578 w 952345"/>
                  <a:gd name="connsiteY7176" fmla="*/ 443136 h 742078"/>
                  <a:gd name="connsiteX7177" fmla="*/ 433030 w 952345"/>
                  <a:gd name="connsiteY7177" fmla="*/ 442222 h 742078"/>
                  <a:gd name="connsiteX7178" fmla="*/ 433203 w 952345"/>
                  <a:gd name="connsiteY7178" fmla="*/ 441817 h 742078"/>
                  <a:gd name="connsiteX7179" fmla="*/ 433377 w 952345"/>
                  <a:gd name="connsiteY7179" fmla="*/ 441366 h 742078"/>
                  <a:gd name="connsiteX7180" fmla="*/ 434036 w 952345"/>
                  <a:gd name="connsiteY7180" fmla="*/ 439387 h 742078"/>
                  <a:gd name="connsiteX7181" fmla="*/ 434210 w 952345"/>
                  <a:gd name="connsiteY7181" fmla="*/ 439017 h 742078"/>
                  <a:gd name="connsiteX7182" fmla="*/ 435066 w 952345"/>
                  <a:gd name="connsiteY7182" fmla="*/ 437594 h 742078"/>
                  <a:gd name="connsiteX7183" fmla="*/ 435633 w 952345"/>
                  <a:gd name="connsiteY7183" fmla="*/ 436923 h 742078"/>
                  <a:gd name="connsiteX7184" fmla="*/ 435991 w 952345"/>
                  <a:gd name="connsiteY7184" fmla="*/ 436599 h 742078"/>
                  <a:gd name="connsiteX7185" fmla="*/ 437334 w 952345"/>
                  <a:gd name="connsiteY7185" fmla="*/ 435685 h 742078"/>
                  <a:gd name="connsiteX7186" fmla="*/ 437773 w 952345"/>
                  <a:gd name="connsiteY7186" fmla="*/ 435442 h 742078"/>
                  <a:gd name="connsiteX7187" fmla="*/ 438259 w 952345"/>
                  <a:gd name="connsiteY7187" fmla="*/ 435269 h 742078"/>
                  <a:gd name="connsiteX7188" fmla="*/ 438849 w 952345"/>
                  <a:gd name="connsiteY7188" fmla="*/ 435153 h 742078"/>
                  <a:gd name="connsiteX7189" fmla="*/ 440226 w 952345"/>
                  <a:gd name="connsiteY7189" fmla="*/ 435083 h 742078"/>
                  <a:gd name="connsiteX7190" fmla="*/ 440492 w 952345"/>
                  <a:gd name="connsiteY7190" fmla="*/ 435002 h 742078"/>
                  <a:gd name="connsiteX7191" fmla="*/ 441464 w 952345"/>
                  <a:gd name="connsiteY7191" fmla="*/ 434713 h 742078"/>
                  <a:gd name="connsiteX7192" fmla="*/ 441811 w 952345"/>
                  <a:gd name="connsiteY7192" fmla="*/ 434598 h 742078"/>
                  <a:gd name="connsiteX7193" fmla="*/ 443176 w 952345"/>
                  <a:gd name="connsiteY7193" fmla="*/ 433927 h 742078"/>
                  <a:gd name="connsiteX7194" fmla="*/ 443627 w 952345"/>
                  <a:gd name="connsiteY7194" fmla="*/ 433695 h 742078"/>
                  <a:gd name="connsiteX7195" fmla="*/ 443951 w 952345"/>
                  <a:gd name="connsiteY7195" fmla="*/ 433545 h 742078"/>
                  <a:gd name="connsiteX7196" fmla="*/ 445016 w 952345"/>
                  <a:gd name="connsiteY7196" fmla="*/ 432712 h 742078"/>
                  <a:gd name="connsiteX7197" fmla="*/ 445166 w 952345"/>
                  <a:gd name="connsiteY7197" fmla="*/ 432353 h 742078"/>
                  <a:gd name="connsiteX7198" fmla="*/ 445189 w 952345"/>
                  <a:gd name="connsiteY7198" fmla="*/ 432249 h 742078"/>
                  <a:gd name="connsiteX7199" fmla="*/ 445155 w 952345"/>
                  <a:gd name="connsiteY7199" fmla="*/ 430328 h 742078"/>
                  <a:gd name="connsiteX7200" fmla="*/ 445236 w 952345"/>
                  <a:gd name="connsiteY7200" fmla="*/ 429507 h 742078"/>
                  <a:gd name="connsiteX7201" fmla="*/ 445444 w 952345"/>
                  <a:gd name="connsiteY7201" fmla="*/ 428396 h 742078"/>
                  <a:gd name="connsiteX7202" fmla="*/ 444657 w 952345"/>
                  <a:gd name="connsiteY7202" fmla="*/ 427135 h 742078"/>
                  <a:gd name="connsiteX7203" fmla="*/ 444588 w 952345"/>
                  <a:gd name="connsiteY7203" fmla="*/ 427066 h 742078"/>
                  <a:gd name="connsiteX7204" fmla="*/ 442482 w 952345"/>
                  <a:gd name="connsiteY7204" fmla="*/ 425701 h 742078"/>
                  <a:gd name="connsiteX7205" fmla="*/ 442077 w 952345"/>
                  <a:gd name="connsiteY7205" fmla="*/ 425330 h 742078"/>
                  <a:gd name="connsiteX7206" fmla="*/ 441730 w 952345"/>
                  <a:gd name="connsiteY7206" fmla="*/ 424925 h 742078"/>
                  <a:gd name="connsiteX7207" fmla="*/ 441475 w 952345"/>
                  <a:gd name="connsiteY7207" fmla="*/ 424613 h 742078"/>
                  <a:gd name="connsiteX7208" fmla="*/ 440203 w 952345"/>
                  <a:gd name="connsiteY7208" fmla="*/ 424983 h 742078"/>
                  <a:gd name="connsiteX7209" fmla="*/ 439242 w 952345"/>
                  <a:gd name="connsiteY7209" fmla="*/ 425041 h 742078"/>
                  <a:gd name="connsiteX7210" fmla="*/ 438838 w 952345"/>
                  <a:gd name="connsiteY7210" fmla="*/ 424960 h 742078"/>
                  <a:gd name="connsiteX7211" fmla="*/ 438826 w 952345"/>
                  <a:gd name="connsiteY7211" fmla="*/ 424948 h 742078"/>
                  <a:gd name="connsiteX7212" fmla="*/ 437634 w 952345"/>
                  <a:gd name="connsiteY7212" fmla="*/ 425296 h 742078"/>
                  <a:gd name="connsiteX7213" fmla="*/ 437172 w 952345"/>
                  <a:gd name="connsiteY7213" fmla="*/ 425434 h 742078"/>
                  <a:gd name="connsiteX7214" fmla="*/ 436662 w 952345"/>
                  <a:gd name="connsiteY7214" fmla="*/ 425596 h 742078"/>
                  <a:gd name="connsiteX7215" fmla="*/ 435644 w 952345"/>
                  <a:gd name="connsiteY7215" fmla="*/ 425920 h 742078"/>
                  <a:gd name="connsiteX7216" fmla="*/ 435158 w 952345"/>
                  <a:gd name="connsiteY7216" fmla="*/ 426082 h 742078"/>
                  <a:gd name="connsiteX7217" fmla="*/ 434915 w 952345"/>
                  <a:gd name="connsiteY7217" fmla="*/ 426163 h 742078"/>
                  <a:gd name="connsiteX7218" fmla="*/ 433816 w 952345"/>
                  <a:gd name="connsiteY7218" fmla="*/ 426915 h 742078"/>
                  <a:gd name="connsiteX7219" fmla="*/ 432972 w 952345"/>
                  <a:gd name="connsiteY7219" fmla="*/ 427251 h 742078"/>
                  <a:gd name="connsiteX7220" fmla="*/ 432578 w 952345"/>
                  <a:gd name="connsiteY7220" fmla="*/ 427309 h 742078"/>
                  <a:gd name="connsiteX7221" fmla="*/ 430577 w 952345"/>
                  <a:gd name="connsiteY7221" fmla="*/ 426383 h 742078"/>
                  <a:gd name="connsiteX7222" fmla="*/ 429455 w 952345"/>
                  <a:gd name="connsiteY7222" fmla="*/ 424555 h 742078"/>
                  <a:gd name="connsiteX7223" fmla="*/ 429165 w 952345"/>
                  <a:gd name="connsiteY7223" fmla="*/ 423352 h 742078"/>
                  <a:gd name="connsiteX7224" fmla="*/ 429188 w 952345"/>
                  <a:gd name="connsiteY7224" fmla="*/ 422831 h 742078"/>
                  <a:gd name="connsiteX7225" fmla="*/ 429304 w 952345"/>
                  <a:gd name="connsiteY7225" fmla="*/ 422125 h 742078"/>
                  <a:gd name="connsiteX7226" fmla="*/ 429385 w 952345"/>
                  <a:gd name="connsiteY7226" fmla="*/ 421605 h 742078"/>
                  <a:gd name="connsiteX7227" fmla="*/ 429478 w 952345"/>
                  <a:gd name="connsiteY7227" fmla="*/ 421096 h 742078"/>
                  <a:gd name="connsiteX7228" fmla="*/ 429536 w 952345"/>
                  <a:gd name="connsiteY7228" fmla="*/ 420679 h 742078"/>
                  <a:gd name="connsiteX7229" fmla="*/ 428945 w 952345"/>
                  <a:gd name="connsiteY7229" fmla="*/ 420841 h 742078"/>
                  <a:gd name="connsiteX7230" fmla="*/ 428147 w 952345"/>
                  <a:gd name="connsiteY7230" fmla="*/ 420945 h 742078"/>
                  <a:gd name="connsiteX7231" fmla="*/ 426539 w 952345"/>
                  <a:gd name="connsiteY7231" fmla="*/ 420367 h 742078"/>
                  <a:gd name="connsiteX7232" fmla="*/ 425394 w 952345"/>
                  <a:gd name="connsiteY7232" fmla="*/ 419245 h 742078"/>
                  <a:gd name="connsiteX7233" fmla="*/ 424931 w 952345"/>
                  <a:gd name="connsiteY7233" fmla="*/ 418712 h 742078"/>
                  <a:gd name="connsiteX7234" fmla="*/ 424537 w 952345"/>
                  <a:gd name="connsiteY7234" fmla="*/ 418146 h 742078"/>
                  <a:gd name="connsiteX7235" fmla="*/ 424433 w 952345"/>
                  <a:gd name="connsiteY7235" fmla="*/ 418007 h 742078"/>
                  <a:gd name="connsiteX7236" fmla="*/ 422918 w 952345"/>
                  <a:gd name="connsiteY7236" fmla="*/ 417729 h 742078"/>
                  <a:gd name="connsiteX7237" fmla="*/ 420766 w 952345"/>
                  <a:gd name="connsiteY7237" fmla="*/ 417162 h 742078"/>
                  <a:gd name="connsiteX7238" fmla="*/ 419620 w 952345"/>
                  <a:gd name="connsiteY7238" fmla="*/ 416364 h 742078"/>
                  <a:gd name="connsiteX7239" fmla="*/ 417896 w 952345"/>
                  <a:gd name="connsiteY7239" fmla="*/ 413818 h 742078"/>
                  <a:gd name="connsiteX7240" fmla="*/ 417734 w 952345"/>
                  <a:gd name="connsiteY7240" fmla="*/ 413645 h 742078"/>
                  <a:gd name="connsiteX7241" fmla="*/ 417017 w 952345"/>
                  <a:gd name="connsiteY7241" fmla="*/ 413066 h 742078"/>
                  <a:gd name="connsiteX7242" fmla="*/ 416739 w 952345"/>
                  <a:gd name="connsiteY7242" fmla="*/ 412835 h 742078"/>
                  <a:gd name="connsiteX7243" fmla="*/ 416416 w 952345"/>
                  <a:gd name="connsiteY7243" fmla="*/ 412835 h 742078"/>
                  <a:gd name="connsiteX7244" fmla="*/ 415710 w 952345"/>
                  <a:gd name="connsiteY7244" fmla="*/ 413830 h 742078"/>
                  <a:gd name="connsiteX7245" fmla="*/ 415340 w 952345"/>
                  <a:gd name="connsiteY7245" fmla="*/ 414235 h 742078"/>
                  <a:gd name="connsiteX7246" fmla="*/ 414645 w 952345"/>
                  <a:gd name="connsiteY7246" fmla="*/ 414756 h 742078"/>
                  <a:gd name="connsiteX7247" fmla="*/ 413697 w 952345"/>
                  <a:gd name="connsiteY7247" fmla="*/ 415265 h 742078"/>
                  <a:gd name="connsiteX7248" fmla="*/ 412945 w 952345"/>
                  <a:gd name="connsiteY7248" fmla="*/ 415577 h 742078"/>
                  <a:gd name="connsiteX7249" fmla="*/ 412169 w 952345"/>
                  <a:gd name="connsiteY7249" fmla="*/ 415693 h 742078"/>
                  <a:gd name="connsiteX7250" fmla="*/ 410527 w 952345"/>
                  <a:gd name="connsiteY7250" fmla="*/ 415623 h 742078"/>
                  <a:gd name="connsiteX7251" fmla="*/ 409925 w 952345"/>
                  <a:gd name="connsiteY7251" fmla="*/ 415485 h 742078"/>
                  <a:gd name="connsiteX7252" fmla="*/ 407923 w 952345"/>
                  <a:gd name="connsiteY7252" fmla="*/ 414721 h 742078"/>
                  <a:gd name="connsiteX7253" fmla="*/ 407252 w 952345"/>
                  <a:gd name="connsiteY7253" fmla="*/ 414293 h 742078"/>
                  <a:gd name="connsiteX7254" fmla="*/ 406720 w 952345"/>
                  <a:gd name="connsiteY7254" fmla="*/ 413761 h 742078"/>
                  <a:gd name="connsiteX7255" fmla="*/ 405690 w 952345"/>
                  <a:gd name="connsiteY7255" fmla="*/ 412534 h 742078"/>
                  <a:gd name="connsiteX7256" fmla="*/ 405274 w 952345"/>
                  <a:gd name="connsiteY7256" fmla="*/ 411933 h 742078"/>
                  <a:gd name="connsiteX7257" fmla="*/ 405077 w 952345"/>
                  <a:gd name="connsiteY7257" fmla="*/ 411562 h 742078"/>
                  <a:gd name="connsiteX7258" fmla="*/ 404881 w 952345"/>
                  <a:gd name="connsiteY7258" fmla="*/ 411065 h 742078"/>
                  <a:gd name="connsiteX7259" fmla="*/ 404811 w 952345"/>
                  <a:gd name="connsiteY7259" fmla="*/ 410880 h 742078"/>
                  <a:gd name="connsiteX7260" fmla="*/ 404580 w 952345"/>
                  <a:gd name="connsiteY7260" fmla="*/ 410810 h 742078"/>
                  <a:gd name="connsiteX7261" fmla="*/ 403411 w 952345"/>
                  <a:gd name="connsiteY7261" fmla="*/ 411574 h 742078"/>
                  <a:gd name="connsiteX7262" fmla="*/ 403319 w 952345"/>
                  <a:gd name="connsiteY7262" fmla="*/ 411666 h 742078"/>
                  <a:gd name="connsiteX7263" fmla="*/ 401861 w 952345"/>
                  <a:gd name="connsiteY7263" fmla="*/ 413772 h 742078"/>
                  <a:gd name="connsiteX7264" fmla="*/ 400554 w 952345"/>
                  <a:gd name="connsiteY7264" fmla="*/ 415542 h 742078"/>
                  <a:gd name="connsiteX7265" fmla="*/ 400125 w 952345"/>
                  <a:gd name="connsiteY7265" fmla="*/ 416063 h 742078"/>
                  <a:gd name="connsiteX7266" fmla="*/ 398656 w 952345"/>
                  <a:gd name="connsiteY7266" fmla="*/ 417694 h 742078"/>
                  <a:gd name="connsiteX7267" fmla="*/ 398309 w 952345"/>
                  <a:gd name="connsiteY7267" fmla="*/ 418088 h 742078"/>
                  <a:gd name="connsiteX7268" fmla="*/ 397626 w 952345"/>
                  <a:gd name="connsiteY7268" fmla="*/ 418863 h 742078"/>
                  <a:gd name="connsiteX7269" fmla="*/ 397360 w 952345"/>
                  <a:gd name="connsiteY7269" fmla="*/ 419187 h 742078"/>
                  <a:gd name="connsiteX7270" fmla="*/ 396944 w 952345"/>
                  <a:gd name="connsiteY7270" fmla="*/ 419788 h 742078"/>
                  <a:gd name="connsiteX7271" fmla="*/ 396851 w 952345"/>
                  <a:gd name="connsiteY7271" fmla="*/ 420031 h 742078"/>
                  <a:gd name="connsiteX7272" fmla="*/ 396331 w 952345"/>
                  <a:gd name="connsiteY7272" fmla="*/ 421512 h 742078"/>
                  <a:gd name="connsiteX7273" fmla="*/ 396238 w 952345"/>
                  <a:gd name="connsiteY7273" fmla="*/ 421825 h 742078"/>
                  <a:gd name="connsiteX7274" fmla="*/ 395926 w 952345"/>
                  <a:gd name="connsiteY7274" fmla="*/ 424243 h 742078"/>
                  <a:gd name="connsiteX7275" fmla="*/ 395914 w 952345"/>
                  <a:gd name="connsiteY7275" fmla="*/ 424590 h 742078"/>
                  <a:gd name="connsiteX7276" fmla="*/ 395983 w 952345"/>
                  <a:gd name="connsiteY7276" fmla="*/ 425943 h 742078"/>
                  <a:gd name="connsiteX7277" fmla="*/ 396007 w 952345"/>
                  <a:gd name="connsiteY7277" fmla="*/ 426024 h 742078"/>
                  <a:gd name="connsiteX7278" fmla="*/ 396828 w 952345"/>
                  <a:gd name="connsiteY7278" fmla="*/ 427540 h 742078"/>
                  <a:gd name="connsiteX7279" fmla="*/ 397071 w 952345"/>
                  <a:gd name="connsiteY7279" fmla="*/ 427887 h 742078"/>
                  <a:gd name="connsiteX7280" fmla="*/ 397835 w 952345"/>
                  <a:gd name="connsiteY7280" fmla="*/ 428952 h 742078"/>
                  <a:gd name="connsiteX7281" fmla="*/ 397985 w 952345"/>
                  <a:gd name="connsiteY7281" fmla="*/ 429067 h 742078"/>
                  <a:gd name="connsiteX7282" fmla="*/ 399697 w 952345"/>
                  <a:gd name="connsiteY7282" fmla="*/ 430294 h 742078"/>
                  <a:gd name="connsiteX7283" fmla="*/ 400449 w 952345"/>
                  <a:gd name="connsiteY7283" fmla="*/ 431323 h 742078"/>
                  <a:gd name="connsiteX7284" fmla="*/ 400658 w 952345"/>
                  <a:gd name="connsiteY7284" fmla="*/ 432018 h 742078"/>
                  <a:gd name="connsiteX7285" fmla="*/ 401167 w 952345"/>
                  <a:gd name="connsiteY7285" fmla="*/ 434702 h 742078"/>
                  <a:gd name="connsiteX7286" fmla="*/ 401398 w 952345"/>
                  <a:gd name="connsiteY7286" fmla="*/ 436275 h 742078"/>
                  <a:gd name="connsiteX7287" fmla="*/ 401468 w 952345"/>
                  <a:gd name="connsiteY7287" fmla="*/ 436611 h 742078"/>
                  <a:gd name="connsiteX7288" fmla="*/ 401606 w 952345"/>
                  <a:gd name="connsiteY7288" fmla="*/ 437004 h 742078"/>
                  <a:gd name="connsiteX7289" fmla="*/ 401710 w 952345"/>
                  <a:gd name="connsiteY7289" fmla="*/ 437502 h 742078"/>
                  <a:gd name="connsiteX7290" fmla="*/ 401884 w 952345"/>
                  <a:gd name="connsiteY7290" fmla="*/ 439989 h 742078"/>
                  <a:gd name="connsiteX7291" fmla="*/ 401734 w 952345"/>
                  <a:gd name="connsiteY7291" fmla="*/ 441181 h 742078"/>
                  <a:gd name="connsiteX7292" fmla="*/ 401340 w 952345"/>
                  <a:gd name="connsiteY7292" fmla="*/ 443402 h 742078"/>
                  <a:gd name="connsiteX7293" fmla="*/ 400658 w 952345"/>
                  <a:gd name="connsiteY7293" fmla="*/ 446075 h 742078"/>
                  <a:gd name="connsiteX7294" fmla="*/ 400322 w 952345"/>
                  <a:gd name="connsiteY7294" fmla="*/ 447035 h 742078"/>
                  <a:gd name="connsiteX7295" fmla="*/ 398726 w 952345"/>
                  <a:gd name="connsiteY7295" fmla="*/ 450008 h 742078"/>
                  <a:gd name="connsiteX7296" fmla="*/ 396955 w 952345"/>
                  <a:gd name="connsiteY7296" fmla="*/ 452750 h 742078"/>
                  <a:gd name="connsiteX7297" fmla="*/ 395486 w 952345"/>
                  <a:gd name="connsiteY7297" fmla="*/ 454567 h 742078"/>
                  <a:gd name="connsiteX7298" fmla="*/ 395162 w 952345"/>
                  <a:gd name="connsiteY7298" fmla="*/ 454972 h 742078"/>
                  <a:gd name="connsiteX7299" fmla="*/ 394931 w 952345"/>
                  <a:gd name="connsiteY7299" fmla="*/ 455249 h 742078"/>
                  <a:gd name="connsiteX7300" fmla="*/ 393878 w 952345"/>
                  <a:gd name="connsiteY7300" fmla="*/ 457170 h 742078"/>
                  <a:gd name="connsiteX7301" fmla="*/ 393855 w 952345"/>
                  <a:gd name="connsiteY7301" fmla="*/ 457320 h 742078"/>
                  <a:gd name="connsiteX7302" fmla="*/ 393600 w 952345"/>
                  <a:gd name="connsiteY7302" fmla="*/ 459241 h 742078"/>
                  <a:gd name="connsiteX7303" fmla="*/ 393612 w 952345"/>
                  <a:gd name="connsiteY7303" fmla="*/ 459553 h 742078"/>
                  <a:gd name="connsiteX7304" fmla="*/ 393646 w 952345"/>
                  <a:gd name="connsiteY7304" fmla="*/ 459970 h 742078"/>
                  <a:gd name="connsiteX7305" fmla="*/ 393704 w 952345"/>
                  <a:gd name="connsiteY7305" fmla="*/ 460479 h 742078"/>
                  <a:gd name="connsiteX7306" fmla="*/ 393843 w 952345"/>
                  <a:gd name="connsiteY7306" fmla="*/ 461485 h 742078"/>
                  <a:gd name="connsiteX7307" fmla="*/ 393924 w 952345"/>
                  <a:gd name="connsiteY7307" fmla="*/ 461856 h 742078"/>
                  <a:gd name="connsiteX7308" fmla="*/ 394641 w 952345"/>
                  <a:gd name="connsiteY7308" fmla="*/ 464366 h 742078"/>
                  <a:gd name="connsiteX7309" fmla="*/ 395093 w 952345"/>
                  <a:gd name="connsiteY7309" fmla="*/ 466611 h 742078"/>
                  <a:gd name="connsiteX7310" fmla="*/ 395150 w 952345"/>
                  <a:gd name="connsiteY7310" fmla="*/ 467455 h 742078"/>
                  <a:gd name="connsiteX7311" fmla="*/ 395127 w 952345"/>
                  <a:gd name="connsiteY7311" fmla="*/ 467860 h 742078"/>
                  <a:gd name="connsiteX7312" fmla="*/ 394584 w 952345"/>
                  <a:gd name="connsiteY7312" fmla="*/ 471112 h 742078"/>
                  <a:gd name="connsiteX7313" fmla="*/ 394595 w 952345"/>
                  <a:gd name="connsiteY7313" fmla="*/ 471135 h 742078"/>
                  <a:gd name="connsiteX7314" fmla="*/ 394699 w 952345"/>
                  <a:gd name="connsiteY7314" fmla="*/ 471065 h 742078"/>
                  <a:gd name="connsiteX7315" fmla="*/ 395810 w 952345"/>
                  <a:gd name="connsiteY7315" fmla="*/ 470093 h 742078"/>
                  <a:gd name="connsiteX7316" fmla="*/ 396851 w 952345"/>
                  <a:gd name="connsiteY7316" fmla="*/ 469596 h 742078"/>
                  <a:gd name="connsiteX7317" fmla="*/ 397360 w 952345"/>
                  <a:gd name="connsiteY7317" fmla="*/ 469527 h 742078"/>
                  <a:gd name="connsiteX7318" fmla="*/ 398610 w 952345"/>
                  <a:gd name="connsiteY7318" fmla="*/ 469446 h 742078"/>
                  <a:gd name="connsiteX7319" fmla="*/ 399663 w 952345"/>
                  <a:gd name="connsiteY7319" fmla="*/ 469654 h 742078"/>
                  <a:gd name="connsiteX7320" fmla="*/ 400102 w 952345"/>
                  <a:gd name="connsiteY7320" fmla="*/ 469897 h 742078"/>
                  <a:gd name="connsiteX7321" fmla="*/ 400507 w 952345"/>
                  <a:gd name="connsiteY7321" fmla="*/ 470163 h 742078"/>
                  <a:gd name="connsiteX7322" fmla="*/ 401722 w 952345"/>
                  <a:gd name="connsiteY7322" fmla="*/ 471250 h 742078"/>
                  <a:gd name="connsiteX7323" fmla="*/ 402000 w 952345"/>
                  <a:gd name="connsiteY7323" fmla="*/ 471563 h 742078"/>
                  <a:gd name="connsiteX7324" fmla="*/ 402416 w 952345"/>
                  <a:gd name="connsiteY7324" fmla="*/ 472153 h 742078"/>
                  <a:gd name="connsiteX7325" fmla="*/ 403134 w 952345"/>
                  <a:gd name="connsiteY7325" fmla="*/ 472222 h 742078"/>
                  <a:gd name="connsiteX7326" fmla="*/ 404094 w 952345"/>
                  <a:gd name="connsiteY7326" fmla="*/ 472592 h 742078"/>
                  <a:gd name="connsiteX7327" fmla="*/ 405401 w 952345"/>
                  <a:gd name="connsiteY7327" fmla="*/ 473541 h 742078"/>
                  <a:gd name="connsiteX7328" fmla="*/ 406003 w 952345"/>
                  <a:gd name="connsiteY7328" fmla="*/ 474120 h 742078"/>
                  <a:gd name="connsiteX7329" fmla="*/ 406281 w 952345"/>
                  <a:gd name="connsiteY7329" fmla="*/ 474455 h 742078"/>
                  <a:gd name="connsiteX7330" fmla="*/ 406547 w 952345"/>
                  <a:gd name="connsiteY7330" fmla="*/ 474872 h 742078"/>
                  <a:gd name="connsiteX7331" fmla="*/ 407079 w 952345"/>
                  <a:gd name="connsiteY7331" fmla="*/ 474883 h 742078"/>
                  <a:gd name="connsiteX7332" fmla="*/ 407472 w 952345"/>
                  <a:gd name="connsiteY7332" fmla="*/ 474872 h 742078"/>
                  <a:gd name="connsiteX7333" fmla="*/ 409497 w 952345"/>
                  <a:gd name="connsiteY7333" fmla="*/ 474606 h 742078"/>
                  <a:gd name="connsiteX7334" fmla="*/ 410191 w 952345"/>
                  <a:gd name="connsiteY7334" fmla="*/ 474571 h 742078"/>
                  <a:gd name="connsiteX7335" fmla="*/ 411013 w 952345"/>
                  <a:gd name="connsiteY7335" fmla="*/ 474629 h 742078"/>
                  <a:gd name="connsiteX7336" fmla="*/ 411649 w 952345"/>
                  <a:gd name="connsiteY7336" fmla="*/ 474802 h 742078"/>
                  <a:gd name="connsiteX7337" fmla="*/ 413118 w 952345"/>
                  <a:gd name="connsiteY7337" fmla="*/ 475485 h 742078"/>
                  <a:gd name="connsiteX7338" fmla="*/ 414067 w 952345"/>
                  <a:gd name="connsiteY7338" fmla="*/ 476422 h 742078"/>
                  <a:gd name="connsiteX7339" fmla="*/ 414414 w 952345"/>
                  <a:gd name="connsiteY7339" fmla="*/ 477163 h 742078"/>
                  <a:gd name="connsiteX7340" fmla="*/ 415235 w 952345"/>
                  <a:gd name="connsiteY7340" fmla="*/ 479719 h 742078"/>
                  <a:gd name="connsiteX7341" fmla="*/ 415316 w 952345"/>
                  <a:gd name="connsiteY7341" fmla="*/ 480124 h 742078"/>
                  <a:gd name="connsiteX7342" fmla="*/ 415374 w 952345"/>
                  <a:gd name="connsiteY7342" fmla="*/ 480657 h 742078"/>
                  <a:gd name="connsiteX7343" fmla="*/ 415478 w 952345"/>
                  <a:gd name="connsiteY7343" fmla="*/ 482230 h 742078"/>
                  <a:gd name="connsiteX7344" fmla="*/ 415756 w 952345"/>
                  <a:gd name="connsiteY7344" fmla="*/ 483896 h 742078"/>
                  <a:gd name="connsiteX7345" fmla="*/ 415825 w 952345"/>
                  <a:gd name="connsiteY7345" fmla="*/ 484000 h 742078"/>
                  <a:gd name="connsiteX7346" fmla="*/ 416959 w 952345"/>
                  <a:gd name="connsiteY7346" fmla="*/ 485724 h 742078"/>
                  <a:gd name="connsiteX7347" fmla="*/ 418128 w 952345"/>
                  <a:gd name="connsiteY7347" fmla="*/ 487610 h 742078"/>
                  <a:gd name="connsiteX7348" fmla="*/ 418371 w 952345"/>
                  <a:gd name="connsiteY7348" fmla="*/ 488188 h 742078"/>
                  <a:gd name="connsiteX7349" fmla="*/ 418544 w 952345"/>
                  <a:gd name="connsiteY7349" fmla="*/ 489010 h 742078"/>
                  <a:gd name="connsiteX7350" fmla="*/ 418637 w 952345"/>
                  <a:gd name="connsiteY7350" fmla="*/ 490074 h 742078"/>
                  <a:gd name="connsiteX7351" fmla="*/ 418672 w 952345"/>
                  <a:gd name="connsiteY7351" fmla="*/ 490595 h 742078"/>
                  <a:gd name="connsiteX7352" fmla="*/ 418706 w 952345"/>
                  <a:gd name="connsiteY7352" fmla="*/ 491081 h 742078"/>
                  <a:gd name="connsiteX7353" fmla="*/ 418972 w 952345"/>
                  <a:gd name="connsiteY7353" fmla="*/ 492944 h 742078"/>
                  <a:gd name="connsiteX7354" fmla="*/ 419042 w 952345"/>
                  <a:gd name="connsiteY7354" fmla="*/ 493117 h 742078"/>
                  <a:gd name="connsiteX7355" fmla="*/ 419435 w 952345"/>
                  <a:gd name="connsiteY7355" fmla="*/ 493823 h 742078"/>
                  <a:gd name="connsiteX7356" fmla="*/ 419539 w 952345"/>
                  <a:gd name="connsiteY7356" fmla="*/ 493973 h 742078"/>
                  <a:gd name="connsiteX7357" fmla="*/ 420928 w 952345"/>
                  <a:gd name="connsiteY7357" fmla="*/ 495257 h 742078"/>
                  <a:gd name="connsiteX7358" fmla="*/ 421159 w 952345"/>
                  <a:gd name="connsiteY7358" fmla="*/ 495443 h 742078"/>
                  <a:gd name="connsiteX7359" fmla="*/ 422119 w 952345"/>
                  <a:gd name="connsiteY7359" fmla="*/ 495975 h 742078"/>
                  <a:gd name="connsiteX7360" fmla="*/ 422224 w 952345"/>
                  <a:gd name="connsiteY7360" fmla="*/ 495998 h 742078"/>
                  <a:gd name="connsiteX7361" fmla="*/ 423184 w 952345"/>
                  <a:gd name="connsiteY7361" fmla="*/ 496079 h 742078"/>
                  <a:gd name="connsiteX7362" fmla="*/ 423866 w 952345"/>
                  <a:gd name="connsiteY7362" fmla="*/ 496183 h 742078"/>
                  <a:gd name="connsiteX7363" fmla="*/ 424954 w 952345"/>
                  <a:gd name="connsiteY7363" fmla="*/ 496762 h 742078"/>
                  <a:gd name="connsiteX7364" fmla="*/ 426446 w 952345"/>
                  <a:gd name="connsiteY7364" fmla="*/ 498277 h 742078"/>
                  <a:gd name="connsiteX7365" fmla="*/ 426805 w 952345"/>
                  <a:gd name="connsiteY7365" fmla="*/ 498763 h 742078"/>
                  <a:gd name="connsiteX7366" fmla="*/ 427036 w 952345"/>
                  <a:gd name="connsiteY7366" fmla="*/ 499203 h 742078"/>
                  <a:gd name="connsiteX7367" fmla="*/ 427268 w 952345"/>
                  <a:gd name="connsiteY7367" fmla="*/ 500290 h 742078"/>
                  <a:gd name="connsiteX7368" fmla="*/ 427106 w 952345"/>
                  <a:gd name="connsiteY7368" fmla="*/ 502431 h 742078"/>
                  <a:gd name="connsiteX7369" fmla="*/ 426909 w 952345"/>
                  <a:gd name="connsiteY7369" fmla="*/ 503437 h 742078"/>
                  <a:gd name="connsiteX7370" fmla="*/ 426227 w 952345"/>
                  <a:gd name="connsiteY7370" fmla="*/ 505508 h 742078"/>
                  <a:gd name="connsiteX7371" fmla="*/ 425729 w 952345"/>
                  <a:gd name="connsiteY7371" fmla="*/ 506630 h 742078"/>
                  <a:gd name="connsiteX7372" fmla="*/ 425232 w 952345"/>
                  <a:gd name="connsiteY7372" fmla="*/ 507325 h 742078"/>
                  <a:gd name="connsiteX7373" fmla="*/ 424861 w 952345"/>
                  <a:gd name="connsiteY7373" fmla="*/ 507649 h 742078"/>
                  <a:gd name="connsiteX7374" fmla="*/ 424329 w 952345"/>
                  <a:gd name="connsiteY7374" fmla="*/ 507996 h 742078"/>
                  <a:gd name="connsiteX7375" fmla="*/ 423357 w 952345"/>
                  <a:gd name="connsiteY7375" fmla="*/ 508424 h 742078"/>
                  <a:gd name="connsiteX7376" fmla="*/ 422860 w 952345"/>
                  <a:gd name="connsiteY7376" fmla="*/ 508632 h 742078"/>
                  <a:gd name="connsiteX7377" fmla="*/ 422397 w 952345"/>
                  <a:gd name="connsiteY7377" fmla="*/ 508829 h 742078"/>
                  <a:gd name="connsiteX7378" fmla="*/ 421911 w 952345"/>
                  <a:gd name="connsiteY7378" fmla="*/ 509060 h 742078"/>
                  <a:gd name="connsiteX7379" fmla="*/ 421448 w 952345"/>
                  <a:gd name="connsiteY7379" fmla="*/ 509268 h 742078"/>
                  <a:gd name="connsiteX7380" fmla="*/ 421182 w 952345"/>
                  <a:gd name="connsiteY7380" fmla="*/ 509384 h 742078"/>
                  <a:gd name="connsiteX7381" fmla="*/ 419713 w 952345"/>
                  <a:gd name="connsiteY7381" fmla="*/ 510587 h 742078"/>
                  <a:gd name="connsiteX7382" fmla="*/ 419111 w 952345"/>
                  <a:gd name="connsiteY7382" fmla="*/ 511004 h 742078"/>
                  <a:gd name="connsiteX7383" fmla="*/ 417677 w 952345"/>
                  <a:gd name="connsiteY7383" fmla="*/ 511872 h 742078"/>
                  <a:gd name="connsiteX7384" fmla="*/ 416705 w 952345"/>
                  <a:gd name="connsiteY7384" fmla="*/ 512184 h 742078"/>
                  <a:gd name="connsiteX7385" fmla="*/ 416184 w 952345"/>
                  <a:gd name="connsiteY7385" fmla="*/ 512195 h 742078"/>
                  <a:gd name="connsiteX7386" fmla="*/ 413674 w 952345"/>
                  <a:gd name="connsiteY7386" fmla="*/ 512265 h 742078"/>
                  <a:gd name="connsiteX7387" fmla="*/ 413396 w 952345"/>
                  <a:gd name="connsiteY7387" fmla="*/ 512334 h 742078"/>
                  <a:gd name="connsiteX7388" fmla="*/ 412424 w 952345"/>
                  <a:gd name="connsiteY7388" fmla="*/ 512589 h 742078"/>
                  <a:gd name="connsiteX7389" fmla="*/ 411047 w 952345"/>
                  <a:gd name="connsiteY7389" fmla="*/ 513017 h 742078"/>
                  <a:gd name="connsiteX7390" fmla="*/ 410469 w 952345"/>
                  <a:gd name="connsiteY7390" fmla="*/ 513989 h 742078"/>
                  <a:gd name="connsiteX7391" fmla="*/ 411325 w 952345"/>
                  <a:gd name="connsiteY7391" fmla="*/ 516453 h 742078"/>
                  <a:gd name="connsiteX7392" fmla="*/ 411417 w 952345"/>
                  <a:gd name="connsiteY7392" fmla="*/ 516916 h 742078"/>
                  <a:gd name="connsiteX7393" fmla="*/ 411452 w 952345"/>
                  <a:gd name="connsiteY7393" fmla="*/ 517448 h 742078"/>
                  <a:gd name="connsiteX7394" fmla="*/ 411475 w 952345"/>
                  <a:gd name="connsiteY7394" fmla="*/ 518536 h 742078"/>
                  <a:gd name="connsiteX7395" fmla="*/ 411510 w 952345"/>
                  <a:gd name="connsiteY7395" fmla="*/ 518894 h 742078"/>
                  <a:gd name="connsiteX7396" fmla="*/ 412031 w 952345"/>
                  <a:gd name="connsiteY7396" fmla="*/ 521440 h 742078"/>
                  <a:gd name="connsiteX7397" fmla="*/ 412169 w 952345"/>
                  <a:gd name="connsiteY7397" fmla="*/ 522273 h 742078"/>
                  <a:gd name="connsiteX7398" fmla="*/ 412308 w 952345"/>
                  <a:gd name="connsiteY7398" fmla="*/ 525721 h 742078"/>
                  <a:gd name="connsiteX7399" fmla="*/ 412065 w 952345"/>
                  <a:gd name="connsiteY7399" fmla="*/ 528948 h 742078"/>
                  <a:gd name="connsiteX7400" fmla="*/ 411961 w 952345"/>
                  <a:gd name="connsiteY7400" fmla="*/ 529654 h 742078"/>
                  <a:gd name="connsiteX7401" fmla="*/ 411371 w 952345"/>
                  <a:gd name="connsiteY7401" fmla="*/ 531875 h 742078"/>
                  <a:gd name="connsiteX7402" fmla="*/ 411267 w 952345"/>
                  <a:gd name="connsiteY7402" fmla="*/ 532327 h 742078"/>
                  <a:gd name="connsiteX7403" fmla="*/ 410781 w 952345"/>
                  <a:gd name="connsiteY7403" fmla="*/ 534918 h 742078"/>
                  <a:gd name="connsiteX7404" fmla="*/ 410538 w 952345"/>
                  <a:gd name="connsiteY7404" fmla="*/ 535555 h 742078"/>
                  <a:gd name="connsiteX7405" fmla="*/ 408907 w 952345"/>
                  <a:gd name="connsiteY7405" fmla="*/ 538331 h 742078"/>
                  <a:gd name="connsiteX7406" fmla="*/ 408479 w 952345"/>
                  <a:gd name="connsiteY7406" fmla="*/ 538921 h 742078"/>
                  <a:gd name="connsiteX7407" fmla="*/ 407021 w 952345"/>
                  <a:gd name="connsiteY7407" fmla="*/ 540749 h 742078"/>
                  <a:gd name="connsiteX7408" fmla="*/ 407009 w 952345"/>
                  <a:gd name="connsiteY7408" fmla="*/ 540807 h 742078"/>
                  <a:gd name="connsiteX7409" fmla="*/ 406697 w 952345"/>
                  <a:gd name="connsiteY7409" fmla="*/ 542288 h 742078"/>
                  <a:gd name="connsiteX7410" fmla="*/ 406685 w 952345"/>
                  <a:gd name="connsiteY7410" fmla="*/ 542404 h 742078"/>
                  <a:gd name="connsiteX7411" fmla="*/ 407137 w 952345"/>
                  <a:gd name="connsiteY7411" fmla="*/ 544718 h 742078"/>
                  <a:gd name="connsiteX7412" fmla="*/ 407495 w 952345"/>
                  <a:gd name="connsiteY7412" fmla="*/ 546881 h 742078"/>
                  <a:gd name="connsiteX7413" fmla="*/ 407518 w 952345"/>
                  <a:gd name="connsiteY7413" fmla="*/ 547680 h 742078"/>
                  <a:gd name="connsiteX7414" fmla="*/ 407495 w 952345"/>
                  <a:gd name="connsiteY7414" fmla="*/ 549913 h 742078"/>
                  <a:gd name="connsiteX7415" fmla="*/ 407333 w 952345"/>
                  <a:gd name="connsiteY7415" fmla="*/ 551683 h 742078"/>
                  <a:gd name="connsiteX7416" fmla="*/ 407275 w 952345"/>
                  <a:gd name="connsiteY7416" fmla="*/ 552169 h 742078"/>
                  <a:gd name="connsiteX7417" fmla="*/ 407241 w 952345"/>
                  <a:gd name="connsiteY7417" fmla="*/ 552701 h 742078"/>
                  <a:gd name="connsiteX7418" fmla="*/ 407090 w 952345"/>
                  <a:gd name="connsiteY7418" fmla="*/ 553881 h 742078"/>
                  <a:gd name="connsiteX7419" fmla="*/ 406315 w 952345"/>
                  <a:gd name="connsiteY7419" fmla="*/ 555223 h 742078"/>
                  <a:gd name="connsiteX7420" fmla="*/ 405899 w 952345"/>
                  <a:gd name="connsiteY7420" fmla="*/ 555547 h 742078"/>
                  <a:gd name="connsiteX7421" fmla="*/ 404904 w 952345"/>
                  <a:gd name="connsiteY7421" fmla="*/ 556207 h 742078"/>
                  <a:gd name="connsiteX7422" fmla="*/ 404314 w 952345"/>
                  <a:gd name="connsiteY7422" fmla="*/ 556554 h 742078"/>
                  <a:gd name="connsiteX7423" fmla="*/ 403307 w 952345"/>
                  <a:gd name="connsiteY7423" fmla="*/ 556808 h 742078"/>
                  <a:gd name="connsiteX7424" fmla="*/ 400079 w 952345"/>
                  <a:gd name="connsiteY7424" fmla="*/ 556774 h 742078"/>
                  <a:gd name="connsiteX7425" fmla="*/ 399408 w 952345"/>
                  <a:gd name="connsiteY7425" fmla="*/ 556658 h 742078"/>
                  <a:gd name="connsiteX7426" fmla="*/ 398587 w 952345"/>
                  <a:gd name="connsiteY7426" fmla="*/ 556322 h 742078"/>
                  <a:gd name="connsiteX7427" fmla="*/ 396273 w 952345"/>
                  <a:gd name="connsiteY7427" fmla="*/ 554957 h 742078"/>
                  <a:gd name="connsiteX7428" fmla="*/ 395937 w 952345"/>
                  <a:gd name="connsiteY7428" fmla="*/ 554703 h 742078"/>
                  <a:gd name="connsiteX7429" fmla="*/ 395532 w 952345"/>
                  <a:gd name="connsiteY7429" fmla="*/ 554344 h 742078"/>
                  <a:gd name="connsiteX7430" fmla="*/ 394213 w 952345"/>
                  <a:gd name="connsiteY7430" fmla="*/ 552898 h 742078"/>
                  <a:gd name="connsiteX7431" fmla="*/ 394190 w 952345"/>
                  <a:gd name="connsiteY7431" fmla="*/ 552898 h 742078"/>
                  <a:gd name="connsiteX7432" fmla="*/ 392628 w 952345"/>
                  <a:gd name="connsiteY7432" fmla="*/ 552354 h 742078"/>
                  <a:gd name="connsiteX7433" fmla="*/ 391159 w 952345"/>
                  <a:gd name="connsiteY7433" fmla="*/ 551671 h 742078"/>
                  <a:gd name="connsiteX7434" fmla="*/ 389447 w 952345"/>
                  <a:gd name="connsiteY7434" fmla="*/ 552123 h 742078"/>
                  <a:gd name="connsiteX7435" fmla="*/ 388857 w 952345"/>
                  <a:gd name="connsiteY7435" fmla="*/ 552192 h 742078"/>
                  <a:gd name="connsiteX7436" fmla="*/ 388371 w 952345"/>
                  <a:gd name="connsiteY7436" fmla="*/ 552169 h 742078"/>
                  <a:gd name="connsiteX7437" fmla="*/ 387156 w 952345"/>
                  <a:gd name="connsiteY7437" fmla="*/ 551683 h 742078"/>
                  <a:gd name="connsiteX7438" fmla="*/ 385629 w 952345"/>
                  <a:gd name="connsiteY7438" fmla="*/ 550375 h 742078"/>
                  <a:gd name="connsiteX7439" fmla="*/ 385386 w 952345"/>
                  <a:gd name="connsiteY7439" fmla="*/ 550225 h 742078"/>
                  <a:gd name="connsiteX7440" fmla="*/ 383176 w 952345"/>
                  <a:gd name="connsiteY7440" fmla="*/ 549161 h 742078"/>
                  <a:gd name="connsiteX7441" fmla="*/ 383060 w 952345"/>
                  <a:gd name="connsiteY7441" fmla="*/ 549103 h 742078"/>
                  <a:gd name="connsiteX7442" fmla="*/ 381001 w 952345"/>
                  <a:gd name="connsiteY7442" fmla="*/ 548964 h 742078"/>
                  <a:gd name="connsiteX7443" fmla="*/ 380851 w 952345"/>
                  <a:gd name="connsiteY7443" fmla="*/ 548999 h 742078"/>
                  <a:gd name="connsiteX7444" fmla="*/ 379138 w 952345"/>
                  <a:gd name="connsiteY7444" fmla="*/ 549519 h 742078"/>
                  <a:gd name="connsiteX7445" fmla="*/ 378699 w 952345"/>
                  <a:gd name="connsiteY7445" fmla="*/ 550283 h 742078"/>
                  <a:gd name="connsiteX7446" fmla="*/ 378513 w 952345"/>
                  <a:gd name="connsiteY7446" fmla="*/ 550653 h 742078"/>
                  <a:gd name="connsiteX7447" fmla="*/ 377889 w 952345"/>
                  <a:gd name="connsiteY7447" fmla="*/ 552076 h 742078"/>
                  <a:gd name="connsiteX7448" fmla="*/ 377137 w 952345"/>
                  <a:gd name="connsiteY7448" fmla="*/ 552944 h 742078"/>
                  <a:gd name="connsiteX7449" fmla="*/ 376720 w 952345"/>
                  <a:gd name="connsiteY7449" fmla="*/ 553210 h 742078"/>
                  <a:gd name="connsiteX7450" fmla="*/ 376315 w 952345"/>
                  <a:gd name="connsiteY7450" fmla="*/ 553407 h 742078"/>
                  <a:gd name="connsiteX7451" fmla="*/ 374291 w 952345"/>
                  <a:gd name="connsiteY7451" fmla="*/ 554147 h 742078"/>
                  <a:gd name="connsiteX7452" fmla="*/ 373793 w 952345"/>
                  <a:gd name="connsiteY7452" fmla="*/ 554332 h 742078"/>
                  <a:gd name="connsiteX7453" fmla="*/ 373284 w 952345"/>
                  <a:gd name="connsiteY7453" fmla="*/ 554517 h 742078"/>
                  <a:gd name="connsiteX7454" fmla="*/ 372139 w 952345"/>
                  <a:gd name="connsiteY7454" fmla="*/ 554945 h 742078"/>
                  <a:gd name="connsiteX7455" fmla="*/ 371109 w 952345"/>
                  <a:gd name="connsiteY7455" fmla="*/ 555790 h 742078"/>
                  <a:gd name="connsiteX7456" fmla="*/ 370611 w 952345"/>
                  <a:gd name="connsiteY7456" fmla="*/ 555975 h 742078"/>
                  <a:gd name="connsiteX7457" fmla="*/ 368506 w 952345"/>
                  <a:gd name="connsiteY7457" fmla="*/ 556646 h 742078"/>
                  <a:gd name="connsiteX7458" fmla="*/ 368078 w 952345"/>
                  <a:gd name="connsiteY7458" fmla="*/ 556797 h 742078"/>
                  <a:gd name="connsiteX7459" fmla="*/ 365162 w 952345"/>
                  <a:gd name="connsiteY7459" fmla="*/ 557977 h 742078"/>
                  <a:gd name="connsiteX7460" fmla="*/ 364850 w 952345"/>
                  <a:gd name="connsiteY7460" fmla="*/ 558116 h 742078"/>
                  <a:gd name="connsiteX7461" fmla="*/ 362304 w 952345"/>
                  <a:gd name="connsiteY7461" fmla="*/ 559805 h 742078"/>
                  <a:gd name="connsiteX7462" fmla="*/ 361506 w 952345"/>
                  <a:gd name="connsiteY7462" fmla="*/ 560175 h 742078"/>
                  <a:gd name="connsiteX7463" fmla="*/ 359447 w 952345"/>
                  <a:gd name="connsiteY7463" fmla="*/ 560950 h 742078"/>
                  <a:gd name="connsiteX7464" fmla="*/ 359088 w 952345"/>
                  <a:gd name="connsiteY7464" fmla="*/ 561112 h 742078"/>
                  <a:gd name="connsiteX7465" fmla="*/ 357295 w 952345"/>
                  <a:gd name="connsiteY7465" fmla="*/ 562107 h 742078"/>
                  <a:gd name="connsiteX7466" fmla="*/ 356832 w 952345"/>
                  <a:gd name="connsiteY7466" fmla="*/ 562362 h 742078"/>
                  <a:gd name="connsiteX7467" fmla="*/ 354483 w 952345"/>
                  <a:gd name="connsiteY7467" fmla="*/ 563657 h 742078"/>
                  <a:gd name="connsiteX7468" fmla="*/ 353882 w 952345"/>
                  <a:gd name="connsiteY7468" fmla="*/ 563935 h 742078"/>
                  <a:gd name="connsiteX7469" fmla="*/ 353477 w 952345"/>
                  <a:gd name="connsiteY7469" fmla="*/ 564074 h 742078"/>
                  <a:gd name="connsiteX7470" fmla="*/ 348247 w 952345"/>
                  <a:gd name="connsiteY7470" fmla="*/ 565277 h 742078"/>
                  <a:gd name="connsiteX7471" fmla="*/ 347472 w 952345"/>
                  <a:gd name="connsiteY7471" fmla="*/ 565289 h 742078"/>
                  <a:gd name="connsiteX7472" fmla="*/ 344823 w 952345"/>
                  <a:gd name="connsiteY7472" fmla="*/ 564849 h 742078"/>
                  <a:gd name="connsiteX7473" fmla="*/ 344383 w 952345"/>
                  <a:gd name="connsiteY7473" fmla="*/ 564710 h 742078"/>
                  <a:gd name="connsiteX7474" fmla="*/ 343642 w 952345"/>
                  <a:gd name="connsiteY7474" fmla="*/ 564386 h 742078"/>
                  <a:gd name="connsiteX7475" fmla="*/ 341791 w 952345"/>
                  <a:gd name="connsiteY7475" fmla="*/ 563287 h 742078"/>
                  <a:gd name="connsiteX7476" fmla="*/ 341074 w 952345"/>
                  <a:gd name="connsiteY7476" fmla="*/ 562801 h 742078"/>
                  <a:gd name="connsiteX7477" fmla="*/ 338957 w 952345"/>
                  <a:gd name="connsiteY7477" fmla="*/ 561031 h 742078"/>
                  <a:gd name="connsiteX7478" fmla="*/ 333866 w 952345"/>
                  <a:gd name="connsiteY7478" fmla="*/ 560545 h 742078"/>
                  <a:gd name="connsiteX7479" fmla="*/ 333172 w 952345"/>
                  <a:gd name="connsiteY7479" fmla="*/ 560348 h 742078"/>
                  <a:gd name="connsiteX7480" fmla="*/ 332535 w 952345"/>
                  <a:gd name="connsiteY7480" fmla="*/ 560025 h 742078"/>
                  <a:gd name="connsiteX7481" fmla="*/ 331217 w 952345"/>
                  <a:gd name="connsiteY7481" fmla="*/ 559191 h 742078"/>
                  <a:gd name="connsiteX7482" fmla="*/ 330522 w 952345"/>
                  <a:gd name="connsiteY7482" fmla="*/ 559272 h 742078"/>
                  <a:gd name="connsiteX7483" fmla="*/ 329643 w 952345"/>
                  <a:gd name="connsiteY7483" fmla="*/ 560221 h 742078"/>
                  <a:gd name="connsiteX7484" fmla="*/ 329319 w 952345"/>
                  <a:gd name="connsiteY7484" fmla="*/ 560499 h 742078"/>
                  <a:gd name="connsiteX7485" fmla="*/ 328903 w 952345"/>
                  <a:gd name="connsiteY7485" fmla="*/ 560788 h 742078"/>
                  <a:gd name="connsiteX7486" fmla="*/ 328023 w 952345"/>
                  <a:gd name="connsiteY7486" fmla="*/ 561124 h 742078"/>
                  <a:gd name="connsiteX7487" fmla="*/ 324309 w 952345"/>
                  <a:gd name="connsiteY7487" fmla="*/ 561633 h 742078"/>
                  <a:gd name="connsiteX7488" fmla="*/ 320399 w 952345"/>
                  <a:gd name="connsiteY7488" fmla="*/ 561945 h 742078"/>
                  <a:gd name="connsiteX7489" fmla="*/ 317599 w 952345"/>
                  <a:gd name="connsiteY7489" fmla="*/ 561945 h 742078"/>
                  <a:gd name="connsiteX7490" fmla="*/ 316708 w 952345"/>
                  <a:gd name="connsiteY7490" fmla="*/ 561876 h 742078"/>
                  <a:gd name="connsiteX7491" fmla="*/ 314602 w 952345"/>
                  <a:gd name="connsiteY7491" fmla="*/ 561505 h 742078"/>
                  <a:gd name="connsiteX7492" fmla="*/ 314082 w 952345"/>
                  <a:gd name="connsiteY7492" fmla="*/ 561413 h 742078"/>
                  <a:gd name="connsiteX7493" fmla="*/ 313584 w 952345"/>
                  <a:gd name="connsiteY7493" fmla="*/ 561320 h 742078"/>
                  <a:gd name="connsiteX7494" fmla="*/ 311456 w 952345"/>
                  <a:gd name="connsiteY7494" fmla="*/ 560985 h 742078"/>
                  <a:gd name="connsiteX7495" fmla="*/ 310935 w 952345"/>
                  <a:gd name="connsiteY7495" fmla="*/ 560904 h 742078"/>
                  <a:gd name="connsiteX7496" fmla="*/ 310437 w 952345"/>
                  <a:gd name="connsiteY7496" fmla="*/ 560823 h 742078"/>
                  <a:gd name="connsiteX7497" fmla="*/ 308980 w 952345"/>
                  <a:gd name="connsiteY7497" fmla="*/ 560626 h 742078"/>
                  <a:gd name="connsiteX7498" fmla="*/ 308875 w 952345"/>
                  <a:gd name="connsiteY7498" fmla="*/ 560626 h 742078"/>
                  <a:gd name="connsiteX7499" fmla="*/ 308667 w 952345"/>
                  <a:gd name="connsiteY7499" fmla="*/ 560696 h 742078"/>
                  <a:gd name="connsiteX7500" fmla="*/ 308204 w 952345"/>
                  <a:gd name="connsiteY7500" fmla="*/ 560846 h 742078"/>
                  <a:gd name="connsiteX7501" fmla="*/ 307209 w 952345"/>
                  <a:gd name="connsiteY7501" fmla="*/ 561193 h 742078"/>
                  <a:gd name="connsiteX7502" fmla="*/ 306434 w 952345"/>
                  <a:gd name="connsiteY7502" fmla="*/ 561297 h 742078"/>
                  <a:gd name="connsiteX7503" fmla="*/ 304051 w 952345"/>
                  <a:gd name="connsiteY7503" fmla="*/ 561135 h 742078"/>
                  <a:gd name="connsiteX7504" fmla="*/ 301737 w 952345"/>
                  <a:gd name="connsiteY7504" fmla="*/ 565277 h 742078"/>
                  <a:gd name="connsiteX7505" fmla="*/ 301251 w 952345"/>
                  <a:gd name="connsiteY7505" fmla="*/ 565937 h 742078"/>
                  <a:gd name="connsiteX7506" fmla="*/ 298740 w 952345"/>
                  <a:gd name="connsiteY7506" fmla="*/ 569095 h 742078"/>
                  <a:gd name="connsiteX7507" fmla="*/ 298683 w 952345"/>
                  <a:gd name="connsiteY7507" fmla="*/ 569245 h 742078"/>
                  <a:gd name="connsiteX7508" fmla="*/ 297757 w 952345"/>
                  <a:gd name="connsiteY7508" fmla="*/ 572219 h 742078"/>
                  <a:gd name="connsiteX7509" fmla="*/ 297641 w 952345"/>
                  <a:gd name="connsiteY7509" fmla="*/ 572658 h 742078"/>
                  <a:gd name="connsiteX7510" fmla="*/ 296785 w 952345"/>
                  <a:gd name="connsiteY7510" fmla="*/ 576280 h 742078"/>
                  <a:gd name="connsiteX7511" fmla="*/ 296669 w 952345"/>
                  <a:gd name="connsiteY7511" fmla="*/ 576801 h 742078"/>
                  <a:gd name="connsiteX7512" fmla="*/ 296565 w 952345"/>
                  <a:gd name="connsiteY7512" fmla="*/ 577286 h 742078"/>
                  <a:gd name="connsiteX7513" fmla="*/ 296068 w 952345"/>
                  <a:gd name="connsiteY7513" fmla="*/ 579936 h 742078"/>
                  <a:gd name="connsiteX7514" fmla="*/ 295489 w 952345"/>
                  <a:gd name="connsiteY7514" fmla="*/ 582319 h 742078"/>
                  <a:gd name="connsiteX7515" fmla="*/ 295501 w 952345"/>
                  <a:gd name="connsiteY7515" fmla="*/ 582493 h 742078"/>
                  <a:gd name="connsiteX7516" fmla="*/ 295871 w 952345"/>
                  <a:gd name="connsiteY7516" fmla="*/ 585628 h 742078"/>
                  <a:gd name="connsiteX7517" fmla="*/ 295779 w 952345"/>
                  <a:gd name="connsiteY7517" fmla="*/ 586496 h 742078"/>
                  <a:gd name="connsiteX7518" fmla="*/ 295605 w 952345"/>
                  <a:gd name="connsiteY7518" fmla="*/ 586994 h 742078"/>
                  <a:gd name="connsiteX7519" fmla="*/ 295489 w 952345"/>
                  <a:gd name="connsiteY7519" fmla="*/ 587306 h 742078"/>
                  <a:gd name="connsiteX7520" fmla="*/ 295489 w 952345"/>
                  <a:gd name="connsiteY7520" fmla="*/ 587410 h 742078"/>
                  <a:gd name="connsiteX7521" fmla="*/ 295744 w 952345"/>
                  <a:gd name="connsiteY7521" fmla="*/ 601826 h 742078"/>
                  <a:gd name="connsiteX7522" fmla="*/ 295709 w 952345"/>
                  <a:gd name="connsiteY7522" fmla="*/ 602705 h 742078"/>
                  <a:gd name="connsiteX7523" fmla="*/ 294818 w 952345"/>
                  <a:gd name="connsiteY7523" fmla="*/ 608536 h 742078"/>
                  <a:gd name="connsiteX7524" fmla="*/ 294332 w 952345"/>
                  <a:gd name="connsiteY7524" fmla="*/ 609555 h 742078"/>
                  <a:gd name="connsiteX7525" fmla="*/ 293985 w 952345"/>
                  <a:gd name="connsiteY7525" fmla="*/ 609959 h 742078"/>
                  <a:gd name="connsiteX7526" fmla="*/ 291660 w 952345"/>
                  <a:gd name="connsiteY7526" fmla="*/ 612343 h 742078"/>
                  <a:gd name="connsiteX7527" fmla="*/ 291162 w 952345"/>
                  <a:gd name="connsiteY7527" fmla="*/ 612713 h 742078"/>
                  <a:gd name="connsiteX7528" fmla="*/ 290723 w 952345"/>
                  <a:gd name="connsiteY7528" fmla="*/ 612944 h 742078"/>
                  <a:gd name="connsiteX7529" fmla="*/ 289774 w 952345"/>
                  <a:gd name="connsiteY7529" fmla="*/ 613176 h 742078"/>
                  <a:gd name="connsiteX7530" fmla="*/ 273229 w 952345"/>
                  <a:gd name="connsiteY7530" fmla="*/ 613037 h 742078"/>
                  <a:gd name="connsiteX7531" fmla="*/ 275995 w 952345"/>
                  <a:gd name="connsiteY7531" fmla="*/ 621610 h 742078"/>
                  <a:gd name="connsiteX7532" fmla="*/ 275971 w 952345"/>
                  <a:gd name="connsiteY7532" fmla="*/ 622906 h 742078"/>
                  <a:gd name="connsiteX7533" fmla="*/ 275809 w 952345"/>
                  <a:gd name="connsiteY7533" fmla="*/ 623345 h 742078"/>
                  <a:gd name="connsiteX7534" fmla="*/ 275370 w 952345"/>
                  <a:gd name="connsiteY7534" fmla="*/ 624051 h 742078"/>
                  <a:gd name="connsiteX7535" fmla="*/ 274005 w 952345"/>
                  <a:gd name="connsiteY7535" fmla="*/ 625451 h 742078"/>
                  <a:gd name="connsiteX7536" fmla="*/ 277290 w 952345"/>
                  <a:gd name="connsiteY7536" fmla="*/ 633689 h 742078"/>
                  <a:gd name="connsiteX7537" fmla="*/ 278933 w 952345"/>
                  <a:gd name="connsiteY7537" fmla="*/ 638074 h 742078"/>
                  <a:gd name="connsiteX7538" fmla="*/ 282115 w 952345"/>
                  <a:gd name="connsiteY7538" fmla="*/ 637958 h 742078"/>
                  <a:gd name="connsiteX7539" fmla="*/ 282624 w 952345"/>
                  <a:gd name="connsiteY7539" fmla="*/ 637946 h 742078"/>
                  <a:gd name="connsiteX7540" fmla="*/ 283156 w 952345"/>
                  <a:gd name="connsiteY7540" fmla="*/ 637923 h 742078"/>
                  <a:gd name="connsiteX7541" fmla="*/ 283700 w 952345"/>
                  <a:gd name="connsiteY7541" fmla="*/ 637900 h 742078"/>
                  <a:gd name="connsiteX7542" fmla="*/ 284209 w 952345"/>
                  <a:gd name="connsiteY7542" fmla="*/ 637889 h 742078"/>
                  <a:gd name="connsiteX7543" fmla="*/ 284718 w 952345"/>
                  <a:gd name="connsiteY7543" fmla="*/ 637865 h 742078"/>
                  <a:gd name="connsiteX7544" fmla="*/ 285227 w 952345"/>
                  <a:gd name="connsiteY7544" fmla="*/ 637831 h 742078"/>
                  <a:gd name="connsiteX7545" fmla="*/ 286361 w 952345"/>
                  <a:gd name="connsiteY7545" fmla="*/ 637750 h 742078"/>
                  <a:gd name="connsiteX7546" fmla="*/ 288559 w 952345"/>
                  <a:gd name="connsiteY7546" fmla="*/ 637727 h 742078"/>
                  <a:gd name="connsiteX7547" fmla="*/ 289624 w 952345"/>
                  <a:gd name="connsiteY7547" fmla="*/ 637692 h 742078"/>
                  <a:gd name="connsiteX7548" fmla="*/ 290144 w 952345"/>
                  <a:gd name="connsiteY7548" fmla="*/ 637680 h 742078"/>
                  <a:gd name="connsiteX7549" fmla="*/ 290677 w 952345"/>
                  <a:gd name="connsiteY7549" fmla="*/ 637669 h 742078"/>
                  <a:gd name="connsiteX7550" fmla="*/ 291544 w 952345"/>
                  <a:gd name="connsiteY7550" fmla="*/ 637750 h 742078"/>
                  <a:gd name="connsiteX7551" fmla="*/ 292088 w 952345"/>
                  <a:gd name="connsiteY7551" fmla="*/ 637912 h 742078"/>
                  <a:gd name="connsiteX7552" fmla="*/ 292539 w 952345"/>
                  <a:gd name="connsiteY7552" fmla="*/ 638120 h 742078"/>
                  <a:gd name="connsiteX7553" fmla="*/ 293002 w 952345"/>
                  <a:gd name="connsiteY7553" fmla="*/ 638305 h 742078"/>
                  <a:gd name="connsiteX7554" fmla="*/ 294009 w 952345"/>
                  <a:gd name="connsiteY7554" fmla="*/ 638768 h 742078"/>
                  <a:gd name="connsiteX7555" fmla="*/ 294437 w 952345"/>
                  <a:gd name="connsiteY7555" fmla="*/ 638941 h 742078"/>
                  <a:gd name="connsiteX7556" fmla="*/ 294853 w 952345"/>
                  <a:gd name="connsiteY7556" fmla="*/ 639092 h 742078"/>
                  <a:gd name="connsiteX7557" fmla="*/ 295258 w 952345"/>
                  <a:gd name="connsiteY7557" fmla="*/ 639231 h 742078"/>
                  <a:gd name="connsiteX7558" fmla="*/ 295744 w 952345"/>
                  <a:gd name="connsiteY7558" fmla="*/ 639346 h 742078"/>
                  <a:gd name="connsiteX7559" fmla="*/ 296184 w 952345"/>
                  <a:gd name="connsiteY7559" fmla="*/ 639450 h 742078"/>
                  <a:gd name="connsiteX7560" fmla="*/ 296670 w 952345"/>
                  <a:gd name="connsiteY7560" fmla="*/ 639555 h 742078"/>
                  <a:gd name="connsiteX7561" fmla="*/ 297815 w 952345"/>
                  <a:gd name="connsiteY7561" fmla="*/ 639798 h 742078"/>
                  <a:gd name="connsiteX7562" fmla="*/ 298509 w 952345"/>
                  <a:gd name="connsiteY7562" fmla="*/ 640029 h 742078"/>
                  <a:gd name="connsiteX7563" fmla="*/ 300222 w 952345"/>
                  <a:gd name="connsiteY7563" fmla="*/ 640665 h 742078"/>
                  <a:gd name="connsiteX7564" fmla="*/ 300661 w 952345"/>
                  <a:gd name="connsiteY7564" fmla="*/ 640873 h 742078"/>
                  <a:gd name="connsiteX7565" fmla="*/ 301124 w 952345"/>
                  <a:gd name="connsiteY7565" fmla="*/ 641082 h 742078"/>
                  <a:gd name="connsiteX7566" fmla="*/ 301992 w 952345"/>
                  <a:gd name="connsiteY7566" fmla="*/ 641452 h 742078"/>
                  <a:gd name="connsiteX7567" fmla="*/ 302929 w 952345"/>
                  <a:gd name="connsiteY7567" fmla="*/ 641718 h 742078"/>
                  <a:gd name="connsiteX7568" fmla="*/ 303554 w 952345"/>
                  <a:gd name="connsiteY7568" fmla="*/ 641961 h 742078"/>
                  <a:gd name="connsiteX7569" fmla="*/ 304167 w 952345"/>
                  <a:gd name="connsiteY7569" fmla="*/ 642331 h 742078"/>
                  <a:gd name="connsiteX7570" fmla="*/ 304560 w 952345"/>
                  <a:gd name="connsiteY7570" fmla="*/ 642678 h 742078"/>
                  <a:gd name="connsiteX7571" fmla="*/ 304699 w 952345"/>
                  <a:gd name="connsiteY7571" fmla="*/ 642829 h 742078"/>
                  <a:gd name="connsiteX7572" fmla="*/ 305463 w 952345"/>
                  <a:gd name="connsiteY7572" fmla="*/ 642945 h 742078"/>
                  <a:gd name="connsiteX7573" fmla="*/ 306145 w 952345"/>
                  <a:gd name="connsiteY7573" fmla="*/ 643199 h 742078"/>
                  <a:gd name="connsiteX7574" fmla="*/ 306481 w 952345"/>
                  <a:gd name="connsiteY7574" fmla="*/ 643396 h 742078"/>
                  <a:gd name="connsiteX7575" fmla="*/ 306828 w 952345"/>
                  <a:gd name="connsiteY7575" fmla="*/ 643535 h 742078"/>
                  <a:gd name="connsiteX7576" fmla="*/ 307499 w 952345"/>
                  <a:gd name="connsiteY7576" fmla="*/ 643882 h 742078"/>
                  <a:gd name="connsiteX7577" fmla="*/ 307846 w 952345"/>
                  <a:gd name="connsiteY7577" fmla="*/ 644125 h 742078"/>
                  <a:gd name="connsiteX7578" fmla="*/ 308112 w 952345"/>
                  <a:gd name="connsiteY7578" fmla="*/ 644356 h 742078"/>
                  <a:gd name="connsiteX7579" fmla="*/ 308378 w 952345"/>
                  <a:gd name="connsiteY7579" fmla="*/ 644506 h 742078"/>
                  <a:gd name="connsiteX7580" fmla="*/ 308772 w 952345"/>
                  <a:gd name="connsiteY7580" fmla="*/ 644703 h 742078"/>
                  <a:gd name="connsiteX7581" fmla="*/ 309176 w 952345"/>
                  <a:gd name="connsiteY7581" fmla="*/ 644888 h 742078"/>
                  <a:gd name="connsiteX7582" fmla="*/ 309628 w 952345"/>
                  <a:gd name="connsiteY7582" fmla="*/ 645073 h 742078"/>
                  <a:gd name="connsiteX7583" fmla="*/ 310634 w 952345"/>
                  <a:gd name="connsiteY7583" fmla="*/ 645513 h 742078"/>
                  <a:gd name="connsiteX7584" fmla="*/ 313099 w 952345"/>
                  <a:gd name="connsiteY7584" fmla="*/ 646473 h 742078"/>
                  <a:gd name="connsiteX7585" fmla="*/ 313885 w 952345"/>
                  <a:gd name="connsiteY7585" fmla="*/ 646924 h 742078"/>
                  <a:gd name="connsiteX7586" fmla="*/ 314209 w 952345"/>
                  <a:gd name="connsiteY7586" fmla="*/ 647191 h 742078"/>
                  <a:gd name="connsiteX7587" fmla="*/ 315725 w 952345"/>
                  <a:gd name="connsiteY7587" fmla="*/ 648672 h 742078"/>
                  <a:gd name="connsiteX7588" fmla="*/ 315979 w 952345"/>
                  <a:gd name="connsiteY7588" fmla="*/ 648903 h 742078"/>
                  <a:gd name="connsiteX7589" fmla="*/ 318536 w 952345"/>
                  <a:gd name="connsiteY7589" fmla="*/ 650604 h 742078"/>
                  <a:gd name="connsiteX7590" fmla="*/ 318964 w 952345"/>
                  <a:gd name="connsiteY7590" fmla="*/ 650997 h 742078"/>
                  <a:gd name="connsiteX7591" fmla="*/ 319300 w 952345"/>
                  <a:gd name="connsiteY7591" fmla="*/ 651402 h 742078"/>
                  <a:gd name="connsiteX7592" fmla="*/ 320931 w 952345"/>
                  <a:gd name="connsiteY7592" fmla="*/ 653635 h 742078"/>
                  <a:gd name="connsiteX7593" fmla="*/ 321105 w 952345"/>
                  <a:gd name="connsiteY7593" fmla="*/ 653843 h 742078"/>
                  <a:gd name="connsiteX7594" fmla="*/ 322563 w 952345"/>
                  <a:gd name="connsiteY7594" fmla="*/ 655046 h 742078"/>
                  <a:gd name="connsiteX7595" fmla="*/ 322701 w 952345"/>
                  <a:gd name="connsiteY7595" fmla="*/ 655139 h 742078"/>
                  <a:gd name="connsiteX7596" fmla="*/ 325964 w 952345"/>
                  <a:gd name="connsiteY7596" fmla="*/ 656227 h 742078"/>
                  <a:gd name="connsiteX7597" fmla="*/ 326809 w 952345"/>
                  <a:gd name="connsiteY7597" fmla="*/ 656574 h 742078"/>
                  <a:gd name="connsiteX7598" fmla="*/ 329620 w 952345"/>
                  <a:gd name="connsiteY7598" fmla="*/ 658124 h 742078"/>
                  <a:gd name="connsiteX7599" fmla="*/ 331147 w 952345"/>
                  <a:gd name="connsiteY7599" fmla="*/ 659073 h 742078"/>
                  <a:gd name="connsiteX7600" fmla="*/ 331564 w 952345"/>
                  <a:gd name="connsiteY7600" fmla="*/ 659362 h 742078"/>
                  <a:gd name="connsiteX7601" fmla="*/ 332003 w 952345"/>
                  <a:gd name="connsiteY7601" fmla="*/ 659640 h 742078"/>
                  <a:gd name="connsiteX7602" fmla="*/ 332513 w 952345"/>
                  <a:gd name="connsiteY7602" fmla="*/ 659975 h 742078"/>
                  <a:gd name="connsiteX7603" fmla="*/ 332941 w 952345"/>
                  <a:gd name="connsiteY7603" fmla="*/ 660287 h 742078"/>
                  <a:gd name="connsiteX7604" fmla="*/ 333346 w 952345"/>
                  <a:gd name="connsiteY7604" fmla="*/ 660554 h 742078"/>
                  <a:gd name="connsiteX7605" fmla="*/ 333751 w 952345"/>
                  <a:gd name="connsiteY7605" fmla="*/ 660808 h 742078"/>
                  <a:gd name="connsiteX7606" fmla="*/ 334190 w 952345"/>
                  <a:gd name="connsiteY7606" fmla="*/ 661074 h 742078"/>
                  <a:gd name="connsiteX7607" fmla="*/ 334630 w 952345"/>
                  <a:gd name="connsiteY7607" fmla="*/ 661340 h 742078"/>
                  <a:gd name="connsiteX7608" fmla="*/ 336053 w 952345"/>
                  <a:gd name="connsiteY7608" fmla="*/ 662173 h 742078"/>
                  <a:gd name="connsiteX7609" fmla="*/ 337522 w 952345"/>
                  <a:gd name="connsiteY7609" fmla="*/ 663203 h 742078"/>
                  <a:gd name="connsiteX7610" fmla="*/ 337939 w 952345"/>
                  <a:gd name="connsiteY7610" fmla="*/ 663515 h 742078"/>
                  <a:gd name="connsiteX7611" fmla="*/ 338332 w 952345"/>
                  <a:gd name="connsiteY7611" fmla="*/ 663793 h 742078"/>
                  <a:gd name="connsiteX7612" fmla="*/ 338725 w 952345"/>
                  <a:gd name="connsiteY7612" fmla="*/ 664048 h 742078"/>
                  <a:gd name="connsiteX7613" fmla="*/ 339165 w 952345"/>
                  <a:gd name="connsiteY7613" fmla="*/ 664325 h 742078"/>
                  <a:gd name="connsiteX7614" fmla="*/ 339605 w 952345"/>
                  <a:gd name="connsiteY7614" fmla="*/ 664591 h 742078"/>
                  <a:gd name="connsiteX7615" fmla="*/ 340033 w 952345"/>
                  <a:gd name="connsiteY7615" fmla="*/ 664846 h 742078"/>
                  <a:gd name="connsiteX7616" fmla="*/ 340484 w 952345"/>
                  <a:gd name="connsiteY7616" fmla="*/ 665112 h 742078"/>
                  <a:gd name="connsiteX7617" fmla="*/ 341572 w 952345"/>
                  <a:gd name="connsiteY7617" fmla="*/ 665806 h 742078"/>
                  <a:gd name="connsiteX7618" fmla="*/ 342000 w 952345"/>
                  <a:gd name="connsiteY7618" fmla="*/ 666119 h 742078"/>
                  <a:gd name="connsiteX7619" fmla="*/ 342405 w 952345"/>
                  <a:gd name="connsiteY7619" fmla="*/ 666408 h 742078"/>
                  <a:gd name="connsiteX7620" fmla="*/ 342763 w 952345"/>
                  <a:gd name="connsiteY7620" fmla="*/ 666651 h 742078"/>
                  <a:gd name="connsiteX7621" fmla="*/ 343643 w 952345"/>
                  <a:gd name="connsiteY7621" fmla="*/ 667148 h 742078"/>
                  <a:gd name="connsiteX7622" fmla="*/ 345100 w 952345"/>
                  <a:gd name="connsiteY7622" fmla="*/ 668097 h 742078"/>
                  <a:gd name="connsiteX7623" fmla="*/ 346523 w 952345"/>
                  <a:gd name="connsiteY7623" fmla="*/ 669115 h 742078"/>
                  <a:gd name="connsiteX7624" fmla="*/ 346419 w 952345"/>
                  <a:gd name="connsiteY7624" fmla="*/ 669034 h 742078"/>
                  <a:gd name="connsiteX7625" fmla="*/ 346952 w 952345"/>
                  <a:gd name="connsiteY7625" fmla="*/ 669393 h 742078"/>
                  <a:gd name="connsiteX7626" fmla="*/ 347356 w 952345"/>
                  <a:gd name="connsiteY7626" fmla="*/ 669705 h 742078"/>
                  <a:gd name="connsiteX7627" fmla="*/ 347715 w 952345"/>
                  <a:gd name="connsiteY7627" fmla="*/ 669960 h 742078"/>
                  <a:gd name="connsiteX7628" fmla="*/ 348074 w 952345"/>
                  <a:gd name="connsiteY7628" fmla="*/ 670168 h 742078"/>
                  <a:gd name="connsiteX7629" fmla="*/ 349543 w 952345"/>
                  <a:gd name="connsiteY7629" fmla="*/ 671036 h 742078"/>
                  <a:gd name="connsiteX7630" fmla="*/ 349983 w 952345"/>
                  <a:gd name="connsiteY7630" fmla="*/ 671313 h 742078"/>
                  <a:gd name="connsiteX7631" fmla="*/ 350411 w 952345"/>
                  <a:gd name="connsiteY7631" fmla="*/ 671591 h 742078"/>
                  <a:gd name="connsiteX7632" fmla="*/ 350850 w 952345"/>
                  <a:gd name="connsiteY7632" fmla="*/ 671857 h 742078"/>
                  <a:gd name="connsiteX7633" fmla="*/ 351302 w 952345"/>
                  <a:gd name="connsiteY7633" fmla="*/ 672135 h 742078"/>
                  <a:gd name="connsiteX7634" fmla="*/ 351741 w 952345"/>
                  <a:gd name="connsiteY7634" fmla="*/ 672401 h 742078"/>
                  <a:gd name="connsiteX7635" fmla="*/ 352204 w 952345"/>
                  <a:gd name="connsiteY7635" fmla="*/ 672667 h 742078"/>
                  <a:gd name="connsiteX7636" fmla="*/ 353222 w 952345"/>
                  <a:gd name="connsiteY7636" fmla="*/ 673338 h 742078"/>
                  <a:gd name="connsiteX7637" fmla="*/ 353188 w 952345"/>
                  <a:gd name="connsiteY7637" fmla="*/ 673315 h 742078"/>
                  <a:gd name="connsiteX7638" fmla="*/ 363959 w 952345"/>
                  <a:gd name="connsiteY7638" fmla="*/ 680395 h 742078"/>
                  <a:gd name="connsiteX7639" fmla="*/ 364537 w 952345"/>
                  <a:gd name="connsiteY7639" fmla="*/ 680847 h 742078"/>
                  <a:gd name="connsiteX7640" fmla="*/ 365023 w 952345"/>
                  <a:gd name="connsiteY7640" fmla="*/ 681356 h 742078"/>
                  <a:gd name="connsiteX7641" fmla="*/ 365197 w 952345"/>
                  <a:gd name="connsiteY7641" fmla="*/ 681518 h 742078"/>
                  <a:gd name="connsiteX7642" fmla="*/ 365428 w 952345"/>
                  <a:gd name="connsiteY7642" fmla="*/ 681633 h 742078"/>
                  <a:gd name="connsiteX7643" fmla="*/ 365856 w 952345"/>
                  <a:gd name="connsiteY7643" fmla="*/ 681842 h 742078"/>
                  <a:gd name="connsiteX7644" fmla="*/ 366493 w 952345"/>
                  <a:gd name="connsiteY7644" fmla="*/ 682235 h 742078"/>
                  <a:gd name="connsiteX7645" fmla="*/ 367175 w 952345"/>
                  <a:gd name="connsiteY7645" fmla="*/ 682825 h 742078"/>
                  <a:gd name="connsiteX7646" fmla="*/ 367083 w 952345"/>
                  <a:gd name="connsiteY7646" fmla="*/ 682744 h 742078"/>
                  <a:gd name="connsiteX7647" fmla="*/ 367499 w 952345"/>
                  <a:gd name="connsiteY7647" fmla="*/ 683091 h 742078"/>
                  <a:gd name="connsiteX7648" fmla="*/ 367904 w 952345"/>
                  <a:gd name="connsiteY7648" fmla="*/ 683404 h 742078"/>
                  <a:gd name="connsiteX7649" fmla="*/ 368321 w 952345"/>
                  <a:gd name="connsiteY7649" fmla="*/ 683739 h 742078"/>
                  <a:gd name="connsiteX7650" fmla="*/ 368714 w 952345"/>
                  <a:gd name="connsiteY7650" fmla="*/ 684051 h 742078"/>
                  <a:gd name="connsiteX7651" fmla="*/ 369073 w 952345"/>
                  <a:gd name="connsiteY7651" fmla="*/ 684329 h 742078"/>
                  <a:gd name="connsiteX7652" fmla="*/ 370322 w 952345"/>
                  <a:gd name="connsiteY7652" fmla="*/ 685104 h 742078"/>
                  <a:gd name="connsiteX7653" fmla="*/ 370715 w 952345"/>
                  <a:gd name="connsiteY7653" fmla="*/ 685336 h 742078"/>
                  <a:gd name="connsiteX7654" fmla="*/ 371144 w 952345"/>
                  <a:gd name="connsiteY7654" fmla="*/ 685532 h 742078"/>
                  <a:gd name="connsiteX7655" fmla="*/ 371687 w 952345"/>
                  <a:gd name="connsiteY7655" fmla="*/ 685949 h 742078"/>
                  <a:gd name="connsiteX7656" fmla="*/ 372000 w 952345"/>
                  <a:gd name="connsiteY7656" fmla="*/ 686273 h 742078"/>
                  <a:gd name="connsiteX7657" fmla="*/ 372231 w 952345"/>
                  <a:gd name="connsiteY7657" fmla="*/ 686458 h 742078"/>
                  <a:gd name="connsiteX7658" fmla="*/ 372462 w 952345"/>
                  <a:gd name="connsiteY7658" fmla="*/ 686608 h 742078"/>
                  <a:gd name="connsiteX7659" fmla="*/ 372856 w 952345"/>
                  <a:gd name="connsiteY7659" fmla="*/ 686805 h 742078"/>
                  <a:gd name="connsiteX7660" fmla="*/ 373492 w 952345"/>
                  <a:gd name="connsiteY7660" fmla="*/ 687094 h 742078"/>
                  <a:gd name="connsiteX7661" fmla="*/ 374464 w 952345"/>
                  <a:gd name="connsiteY7661" fmla="*/ 687719 h 742078"/>
                  <a:gd name="connsiteX7662" fmla="*/ 375332 w 952345"/>
                  <a:gd name="connsiteY7662" fmla="*/ 688379 h 742078"/>
                  <a:gd name="connsiteX7663" fmla="*/ 377113 w 952345"/>
                  <a:gd name="connsiteY7663" fmla="*/ 689489 h 742078"/>
                  <a:gd name="connsiteX7664" fmla="*/ 377507 w 952345"/>
                  <a:gd name="connsiteY7664" fmla="*/ 689825 h 742078"/>
                  <a:gd name="connsiteX7665" fmla="*/ 377865 w 952345"/>
                  <a:gd name="connsiteY7665" fmla="*/ 690230 h 742078"/>
                  <a:gd name="connsiteX7666" fmla="*/ 378201 w 952345"/>
                  <a:gd name="connsiteY7666" fmla="*/ 690727 h 742078"/>
                  <a:gd name="connsiteX7667" fmla="*/ 378213 w 952345"/>
                  <a:gd name="connsiteY7667" fmla="*/ 690739 h 742078"/>
                  <a:gd name="connsiteX7668" fmla="*/ 378398 w 952345"/>
                  <a:gd name="connsiteY7668" fmla="*/ 690831 h 742078"/>
                  <a:gd name="connsiteX7669" fmla="*/ 379543 w 952345"/>
                  <a:gd name="connsiteY7669" fmla="*/ 691572 h 742078"/>
                  <a:gd name="connsiteX7670" fmla="*/ 379508 w 952345"/>
                  <a:gd name="connsiteY7670" fmla="*/ 691537 h 742078"/>
                  <a:gd name="connsiteX7671" fmla="*/ 379925 w 952345"/>
                  <a:gd name="connsiteY7671" fmla="*/ 691815 h 742078"/>
                  <a:gd name="connsiteX7672" fmla="*/ 381302 w 952345"/>
                  <a:gd name="connsiteY7672" fmla="*/ 692683 h 742078"/>
                  <a:gd name="connsiteX7673" fmla="*/ 382216 w 952345"/>
                  <a:gd name="connsiteY7673" fmla="*/ 693354 h 742078"/>
                  <a:gd name="connsiteX7674" fmla="*/ 382609 w 952345"/>
                  <a:gd name="connsiteY7674" fmla="*/ 693597 h 742078"/>
                  <a:gd name="connsiteX7675" fmla="*/ 383037 w 952345"/>
                  <a:gd name="connsiteY7675" fmla="*/ 693863 h 742078"/>
                  <a:gd name="connsiteX7676" fmla="*/ 384032 w 952345"/>
                  <a:gd name="connsiteY7676" fmla="*/ 694499 h 742078"/>
                  <a:gd name="connsiteX7677" fmla="*/ 384981 w 952345"/>
                  <a:gd name="connsiteY7677" fmla="*/ 695193 h 742078"/>
                  <a:gd name="connsiteX7678" fmla="*/ 385409 w 952345"/>
                  <a:gd name="connsiteY7678" fmla="*/ 695517 h 742078"/>
                  <a:gd name="connsiteX7679" fmla="*/ 385767 w 952345"/>
                  <a:gd name="connsiteY7679" fmla="*/ 695783 h 742078"/>
                  <a:gd name="connsiteX7680" fmla="*/ 387086 w 952345"/>
                  <a:gd name="connsiteY7680" fmla="*/ 696628 h 742078"/>
                  <a:gd name="connsiteX7681" fmla="*/ 387017 w 952345"/>
                  <a:gd name="connsiteY7681" fmla="*/ 696593 h 742078"/>
                  <a:gd name="connsiteX7682" fmla="*/ 387434 w 952345"/>
                  <a:gd name="connsiteY7682" fmla="*/ 696848 h 742078"/>
                  <a:gd name="connsiteX7683" fmla="*/ 387838 w 952345"/>
                  <a:gd name="connsiteY7683" fmla="*/ 697056 h 742078"/>
                  <a:gd name="connsiteX7684" fmla="*/ 388301 w 952345"/>
                  <a:gd name="connsiteY7684" fmla="*/ 697299 h 742078"/>
                  <a:gd name="connsiteX7685" fmla="*/ 388903 w 952345"/>
                  <a:gd name="connsiteY7685" fmla="*/ 697669 h 742078"/>
                  <a:gd name="connsiteX7686" fmla="*/ 389909 w 952345"/>
                  <a:gd name="connsiteY7686" fmla="*/ 698375 h 742078"/>
                  <a:gd name="connsiteX7687" fmla="*/ 390337 w 952345"/>
                  <a:gd name="connsiteY7687" fmla="*/ 698687 h 742078"/>
                  <a:gd name="connsiteX7688" fmla="*/ 392038 w 952345"/>
                  <a:gd name="connsiteY7688" fmla="*/ 699960 h 742078"/>
                  <a:gd name="connsiteX7689" fmla="*/ 392547 w 952345"/>
                  <a:gd name="connsiteY7689" fmla="*/ 700307 h 742078"/>
                  <a:gd name="connsiteX7690" fmla="*/ 392941 w 952345"/>
                  <a:gd name="connsiteY7690" fmla="*/ 700619 h 742078"/>
                  <a:gd name="connsiteX7691" fmla="*/ 393334 w 952345"/>
                  <a:gd name="connsiteY7691" fmla="*/ 700909 h 742078"/>
                  <a:gd name="connsiteX7692" fmla="*/ 393681 w 952345"/>
                  <a:gd name="connsiteY7692" fmla="*/ 701140 h 742078"/>
                  <a:gd name="connsiteX7693" fmla="*/ 395498 w 952345"/>
                  <a:gd name="connsiteY7693" fmla="*/ 702204 h 742078"/>
                  <a:gd name="connsiteX7694" fmla="*/ 396088 w 952345"/>
                  <a:gd name="connsiteY7694" fmla="*/ 702621 h 742078"/>
                  <a:gd name="connsiteX7695" fmla="*/ 396504 w 952345"/>
                  <a:gd name="connsiteY7695" fmla="*/ 702933 h 742078"/>
                  <a:gd name="connsiteX7696" fmla="*/ 396874 w 952345"/>
                  <a:gd name="connsiteY7696" fmla="*/ 703199 h 742078"/>
                  <a:gd name="connsiteX7697" fmla="*/ 397279 w 952345"/>
                  <a:gd name="connsiteY7697" fmla="*/ 703442 h 742078"/>
                  <a:gd name="connsiteX7698" fmla="*/ 399223 w 952345"/>
                  <a:gd name="connsiteY7698" fmla="*/ 704669 h 742078"/>
                  <a:gd name="connsiteX7699" fmla="*/ 399640 w 952345"/>
                  <a:gd name="connsiteY7699" fmla="*/ 704958 h 742078"/>
                  <a:gd name="connsiteX7700" fmla="*/ 400068 w 952345"/>
                  <a:gd name="connsiteY7700" fmla="*/ 705247 h 742078"/>
                  <a:gd name="connsiteX7701" fmla="*/ 400484 w 952345"/>
                  <a:gd name="connsiteY7701" fmla="*/ 705536 h 742078"/>
                  <a:gd name="connsiteX7702" fmla="*/ 401363 w 952345"/>
                  <a:gd name="connsiteY7702" fmla="*/ 706103 h 742078"/>
                  <a:gd name="connsiteX7703" fmla="*/ 403249 w 952345"/>
                  <a:gd name="connsiteY7703" fmla="*/ 707376 h 742078"/>
                  <a:gd name="connsiteX7704" fmla="*/ 403666 w 952345"/>
                  <a:gd name="connsiteY7704" fmla="*/ 707688 h 742078"/>
                  <a:gd name="connsiteX7705" fmla="*/ 404082 w 952345"/>
                  <a:gd name="connsiteY7705" fmla="*/ 708001 h 742078"/>
                  <a:gd name="connsiteX7706" fmla="*/ 404499 w 952345"/>
                  <a:gd name="connsiteY7706" fmla="*/ 708278 h 742078"/>
                  <a:gd name="connsiteX7707" fmla="*/ 404915 w 952345"/>
                  <a:gd name="connsiteY7707" fmla="*/ 708568 h 742078"/>
                  <a:gd name="connsiteX7708" fmla="*/ 406234 w 952345"/>
                  <a:gd name="connsiteY7708" fmla="*/ 709447 h 742078"/>
                  <a:gd name="connsiteX7709" fmla="*/ 406628 w 952345"/>
                  <a:gd name="connsiteY7709" fmla="*/ 709690 h 742078"/>
                  <a:gd name="connsiteX7710" fmla="*/ 406998 w 952345"/>
                  <a:gd name="connsiteY7710" fmla="*/ 709898 h 742078"/>
                  <a:gd name="connsiteX7711" fmla="*/ 408039 w 952345"/>
                  <a:gd name="connsiteY7711" fmla="*/ 710488 h 742078"/>
                  <a:gd name="connsiteX7712" fmla="*/ 408606 w 952345"/>
                  <a:gd name="connsiteY7712" fmla="*/ 710928 h 742078"/>
                  <a:gd name="connsiteX7713" fmla="*/ 408965 w 952345"/>
                  <a:gd name="connsiteY7713" fmla="*/ 711183 h 742078"/>
                  <a:gd name="connsiteX7714" fmla="*/ 409300 w 952345"/>
                  <a:gd name="connsiteY7714" fmla="*/ 711391 h 742078"/>
                  <a:gd name="connsiteX7715" fmla="*/ 410226 w 952345"/>
                  <a:gd name="connsiteY7715" fmla="*/ 711877 h 742078"/>
                  <a:gd name="connsiteX7716" fmla="*/ 410688 w 952345"/>
                  <a:gd name="connsiteY7716" fmla="*/ 712120 h 742078"/>
                  <a:gd name="connsiteX7717" fmla="*/ 411151 w 952345"/>
                  <a:gd name="connsiteY7717" fmla="*/ 712386 h 742078"/>
                  <a:gd name="connsiteX7718" fmla="*/ 413037 w 952345"/>
                  <a:gd name="connsiteY7718" fmla="*/ 713496 h 742078"/>
                  <a:gd name="connsiteX7719" fmla="*/ 413454 w 952345"/>
                  <a:gd name="connsiteY7719" fmla="*/ 713739 h 742078"/>
                  <a:gd name="connsiteX7720" fmla="*/ 413870 w 952345"/>
                  <a:gd name="connsiteY7720" fmla="*/ 713948 h 742078"/>
                  <a:gd name="connsiteX7721" fmla="*/ 414738 w 952345"/>
                  <a:gd name="connsiteY7721" fmla="*/ 714353 h 742078"/>
                  <a:gd name="connsiteX7722" fmla="*/ 415073 w 952345"/>
                  <a:gd name="connsiteY7722" fmla="*/ 714468 h 742078"/>
                  <a:gd name="connsiteX7723" fmla="*/ 415490 w 952345"/>
                  <a:gd name="connsiteY7723" fmla="*/ 714572 h 742078"/>
                  <a:gd name="connsiteX7724" fmla="*/ 416126 w 952345"/>
                  <a:gd name="connsiteY7724" fmla="*/ 714781 h 742078"/>
                  <a:gd name="connsiteX7725" fmla="*/ 416531 w 952345"/>
                  <a:gd name="connsiteY7725" fmla="*/ 714966 h 742078"/>
                  <a:gd name="connsiteX7726" fmla="*/ 416994 w 952345"/>
                  <a:gd name="connsiteY7726" fmla="*/ 715243 h 742078"/>
                  <a:gd name="connsiteX7727" fmla="*/ 417630 w 952345"/>
                  <a:gd name="connsiteY7727" fmla="*/ 715880 h 742078"/>
                  <a:gd name="connsiteX7728" fmla="*/ 417896 w 952345"/>
                  <a:gd name="connsiteY7728" fmla="*/ 716308 h 742078"/>
                  <a:gd name="connsiteX7729" fmla="*/ 418000 w 952345"/>
                  <a:gd name="connsiteY7729" fmla="*/ 716505 h 742078"/>
                  <a:gd name="connsiteX7730" fmla="*/ 418081 w 952345"/>
                  <a:gd name="connsiteY7730" fmla="*/ 716562 h 742078"/>
                  <a:gd name="connsiteX7731" fmla="*/ 418452 w 952345"/>
                  <a:gd name="connsiteY7731" fmla="*/ 716921 h 742078"/>
                  <a:gd name="connsiteX7732" fmla="*/ 418776 w 952345"/>
                  <a:gd name="connsiteY7732" fmla="*/ 717338 h 742078"/>
                  <a:gd name="connsiteX7733" fmla="*/ 419192 w 952345"/>
                  <a:gd name="connsiteY7733" fmla="*/ 718298 h 742078"/>
                  <a:gd name="connsiteX7734" fmla="*/ 419782 w 952345"/>
                  <a:gd name="connsiteY7734" fmla="*/ 718992 h 742078"/>
                  <a:gd name="connsiteX7735" fmla="*/ 420060 w 952345"/>
                  <a:gd name="connsiteY7735" fmla="*/ 719281 h 742078"/>
                  <a:gd name="connsiteX7736" fmla="*/ 420314 w 952345"/>
                  <a:gd name="connsiteY7736" fmla="*/ 719513 h 742078"/>
                  <a:gd name="connsiteX7737" fmla="*/ 420673 w 952345"/>
                  <a:gd name="connsiteY7737" fmla="*/ 719779 h 742078"/>
                  <a:gd name="connsiteX7738" fmla="*/ 421066 w 952345"/>
                  <a:gd name="connsiteY7738" fmla="*/ 720137 h 742078"/>
                  <a:gd name="connsiteX7739" fmla="*/ 421379 w 952345"/>
                  <a:gd name="connsiteY7739" fmla="*/ 720542 h 742078"/>
                  <a:gd name="connsiteX7740" fmla="*/ 421668 w 952345"/>
                  <a:gd name="connsiteY7740" fmla="*/ 720878 h 742078"/>
                  <a:gd name="connsiteX7741" fmla="*/ 421737 w 952345"/>
                  <a:gd name="connsiteY7741" fmla="*/ 720947 h 742078"/>
                  <a:gd name="connsiteX7742" fmla="*/ 421842 w 952345"/>
                  <a:gd name="connsiteY7742" fmla="*/ 721005 h 742078"/>
                  <a:gd name="connsiteX7743" fmla="*/ 422709 w 952345"/>
                  <a:gd name="connsiteY7743" fmla="*/ 721503 h 742078"/>
                  <a:gd name="connsiteX7744" fmla="*/ 423635 w 952345"/>
                  <a:gd name="connsiteY7744" fmla="*/ 722220 h 742078"/>
                  <a:gd name="connsiteX7745" fmla="*/ 424028 w 952345"/>
                  <a:gd name="connsiteY7745" fmla="*/ 722555 h 742078"/>
                  <a:gd name="connsiteX7746" fmla="*/ 424445 w 952345"/>
                  <a:gd name="connsiteY7746" fmla="*/ 722891 h 742078"/>
                  <a:gd name="connsiteX7747" fmla="*/ 424850 w 952345"/>
                  <a:gd name="connsiteY7747" fmla="*/ 723226 h 742078"/>
                  <a:gd name="connsiteX7748" fmla="*/ 425255 w 952345"/>
                  <a:gd name="connsiteY7748" fmla="*/ 723562 h 742078"/>
                  <a:gd name="connsiteX7749" fmla="*/ 425671 w 952345"/>
                  <a:gd name="connsiteY7749" fmla="*/ 723886 h 742078"/>
                  <a:gd name="connsiteX7750" fmla="*/ 426064 w 952345"/>
                  <a:gd name="connsiteY7750" fmla="*/ 724198 h 742078"/>
                  <a:gd name="connsiteX7751" fmla="*/ 426435 w 952345"/>
                  <a:gd name="connsiteY7751" fmla="*/ 724488 h 742078"/>
                  <a:gd name="connsiteX7752" fmla="*/ 426840 w 952345"/>
                  <a:gd name="connsiteY7752" fmla="*/ 724754 h 742078"/>
                  <a:gd name="connsiteX7753" fmla="*/ 427372 w 952345"/>
                  <a:gd name="connsiteY7753" fmla="*/ 725159 h 742078"/>
                  <a:gd name="connsiteX7754" fmla="*/ 428309 w 952345"/>
                  <a:gd name="connsiteY7754" fmla="*/ 725980 h 742078"/>
                  <a:gd name="connsiteX7755" fmla="*/ 429130 w 952345"/>
                  <a:gd name="connsiteY7755" fmla="*/ 726825 h 742078"/>
                  <a:gd name="connsiteX7756" fmla="*/ 429582 w 952345"/>
                  <a:gd name="connsiteY7756" fmla="*/ 727264 h 742078"/>
                  <a:gd name="connsiteX7757" fmla="*/ 429651 w 952345"/>
                  <a:gd name="connsiteY7757" fmla="*/ 727253 h 742078"/>
                  <a:gd name="connsiteX7758" fmla="*/ 430172 w 952345"/>
                  <a:gd name="connsiteY7758" fmla="*/ 727183 h 742078"/>
                  <a:gd name="connsiteX7759" fmla="*/ 430808 w 952345"/>
                  <a:gd name="connsiteY7759" fmla="*/ 727172 h 742078"/>
                  <a:gd name="connsiteX7760" fmla="*/ 431132 w 952345"/>
                  <a:gd name="connsiteY7760" fmla="*/ 727137 h 742078"/>
                  <a:gd name="connsiteX7761" fmla="*/ 431548 w 952345"/>
                  <a:gd name="connsiteY7761" fmla="*/ 727045 h 742078"/>
                  <a:gd name="connsiteX7762" fmla="*/ 432636 w 952345"/>
                  <a:gd name="connsiteY7762" fmla="*/ 726836 h 742078"/>
                  <a:gd name="connsiteX7763" fmla="*/ 433087 w 952345"/>
                  <a:gd name="connsiteY7763" fmla="*/ 726732 h 742078"/>
                  <a:gd name="connsiteX7764" fmla="*/ 433585 w 952345"/>
                  <a:gd name="connsiteY7764" fmla="*/ 726593 h 742078"/>
                  <a:gd name="connsiteX7765" fmla="*/ 434776 w 952345"/>
                  <a:gd name="connsiteY7765" fmla="*/ 726350 h 742078"/>
                  <a:gd name="connsiteX7766" fmla="*/ 435528 w 952345"/>
                  <a:gd name="connsiteY7766" fmla="*/ 726269 h 742078"/>
                  <a:gd name="connsiteX7767" fmla="*/ 436199 w 952345"/>
                  <a:gd name="connsiteY7767" fmla="*/ 726258 h 742078"/>
                  <a:gd name="connsiteX7768" fmla="*/ 437542 w 952345"/>
                  <a:gd name="connsiteY7768" fmla="*/ 726362 h 742078"/>
                  <a:gd name="connsiteX7769" fmla="*/ 438039 w 952345"/>
                  <a:gd name="connsiteY7769" fmla="*/ 726420 h 742078"/>
                  <a:gd name="connsiteX7770" fmla="*/ 438571 w 952345"/>
                  <a:gd name="connsiteY7770" fmla="*/ 726478 h 742078"/>
                  <a:gd name="connsiteX7771" fmla="*/ 440133 w 952345"/>
                  <a:gd name="connsiteY7771" fmla="*/ 726674 h 742078"/>
                  <a:gd name="connsiteX7772" fmla="*/ 440550 w 952345"/>
                  <a:gd name="connsiteY7772" fmla="*/ 726686 h 742078"/>
                  <a:gd name="connsiteX7773" fmla="*/ 441082 w 952345"/>
                  <a:gd name="connsiteY7773" fmla="*/ 726697 h 742078"/>
                  <a:gd name="connsiteX7774" fmla="*/ 442401 w 952345"/>
                  <a:gd name="connsiteY7774" fmla="*/ 726767 h 742078"/>
                  <a:gd name="connsiteX7775" fmla="*/ 442898 w 952345"/>
                  <a:gd name="connsiteY7775" fmla="*/ 726848 h 742078"/>
                  <a:gd name="connsiteX7776" fmla="*/ 443349 w 952345"/>
                  <a:gd name="connsiteY7776" fmla="*/ 726906 h 742078"/>
                  <a:gd name="connsiteX7777" fmla="*/ 443778 w 952345"/>
                  <a:gd name="connsiteY7777" fmla="*/ 726929 h 742078"/>
                  <a:gd name="connsiteX7778" fmla="*/ 444194 w 952345"/>
                  <a:gd name="connsiteY7778" fmla="*/ 726929 h 742078"/>
                  <a:gd name="connsiteX7779" fmla="*/ 444657 w 952345"/>
                  <a:gd name="connsiteY7779" fmla="*/ 726906 h 742078"/>
                  <a:gd name="connsiteX7780" fmla="*/ 446010 w 952345"/>
                  <a:gd name="connsiteY7780" fmla="*/ 726917 h 742078"/>
                  <a:gd name="connsiteX7781" fmla="*/ 446531 w 952345"/>
                  <a:gd name="connsiteY7781" fmla="*/ 726952 h 742078"/>
                  <a:gd name="connsiteX7782" fmla="*/ 447596 w 952345"/>
                  <a:gd name="connsiteY7782" fmla="*/ 727033 h 742078"/>
                  <a:gd name="connsiteX7783" fmla="*/ 448105 w 952345"/>
                  <a:gd name="connsiteY7783" fmla="*/ 727068 h 742078"/>
                  <a:gd name="connsiteX7784" fmla="*/ 448637 w 952345"/>
                  <a:gd name="connsiteY7784" fmla="*/ 727102 h 742078"/>
                  <a:gd name="connsiteX7785" fmla="*/ 450245 w 952345"/>
                  <a:gd name="connsiteY7785" fmla="*/ 727172 h 742078"/>
                  <a:gd name="connsiteX7786" fmla="*/ 450928 w 952345"/>
                  <a:gd name="connsiteY7786" fmla="*/ 727253 h 742078"/>
                  <a:gd name="connsiteX7787" fmla="*/ 451460 w 952345"/>
                  <a:gd name="connsiteY7787" fmla="*/ 727368 h 742078"/>
                  <a:gd name="connsiteX7788" fmla="*/ 451830 w 952345"/>
                  <a:gd name="connsiteY7788" fmla="*/ 727392 h 742078"/>
                  <a:gd name="connsiteX7789" fmla="*/ 452466 w 952345"/>
                  <a:gd name="connsiteY7789" fmla="*/ 727473 h 742078"/>
                  <a:gd name="connsiteX7790" fmla="*/ 452929 w 952345"/>
                  <a:gd name="connsiteY7790" fmla="*/ 727507 h 742078"/>
                  <a:gd name="connsiteX7791" fmla="*/ 453369 w 952345"/>
                  <a:gd name="connsiteY7791" fmla="*/ 727530 h 742078"/>
                  <a:gd name="connsiteX7792" fmla="*/ 453878 w 952345"/>
                  <a:gd name="connsiteY7792" fmla="*/ 727554 h 742078"/>
                  <a:gd name="connsiteX7793" fmla="*/ 454387 w 952345"/>
                  <a:gd name="connsiteY7793" fmla="*/ 727554 h 742078"/>
                  <a:gd name="connsiteX7794" fmla="*/ 456111 w 952345"/>
                  <a:gd name="connsiteY7794" fmla="*/ 727635 h 742078"/>
                  <a:gd name="connsiteX7795" fmla="*/ 456608 w 952345"/>
                  <a:gd name="connsiteY7795" fmla="*/ 727669 h 742078"/>
                  <a:gd name="connsiteX7796" fmla="*/ 457106 w 952345"/>
                  <a:gd name="connsiteY7796" fmla="*/ 727681 h 742078"/>
                  <a:gd name="connsiteX7797" fmla="*/ 458159 w 952345"/>
                  <a:gd name="connsiteY7797" fmla="*/ 727692 h 742078"/>
                  <a:gd name="connsiteX7798" fmla="*/ 459350 w 952345"/>
                  <a:gd name="connsiteY7798" fmla="*/ 727808 h 742078"/>
                  <a:gd name="connsiteX7799" fmla="*/ 460496 w 952345"/>
                  <a:gd name="connsiteY7799" fmla="*/ 727889 h 742078"/>
                  <a:gd name="connsiteX7800" fmla="*/ 461005 w 952345"/>
                  <a:gd name="connsiteY7800" fmla="*/ 727947 h 742078"/>
                  <a:gd name="connsiteX7801" fmla="*/ 461433 w 952345"/>
                  <a:gd name="connsiteY7801" fmla="*/ 728005 h 742078"/>
                  <a:gd name="connsiteX7802" fmla="*/ 462104 w 952345"/>
                  <a:gd name="connsiteY7802" fmla="*/ 726535 h 742078"/>
                  <a:gd name="connsiteX7803" fmla="*/ 464615 w 952345"/>
                  <a:gd name="connsiteY7803" fmla="*/ 725494 h 742078"/>
                  <a:gd name="connsiteX7804" fmla="*/ 465355 w 952345"/>
                  <a:gd name="connsiteY7804" fmla="*/ 725783 h 742078"/>
                  <a:gd name="connsiteX7805" fmla="*/ 467067 w 952345"/>
                  <a:gd name="connsiteY7805" fmla="*/ 726755 h 742078"/>
                  <a:gd name="connsiteX7806" fmla="*/ 467079 w 952345"/>
                  <a:gd name="connsiteY7806" fmla="*/ 726755 h 742078"/>
                  <a:gd name="connsiteX7807" fmla="*/ 467542 w 952345"/>
                  <a:gd name="connsiteY7807" fmla="*/ 726605 h 742078"/>
                  <a:gd name="connsiteX7808" fmla="*/ 469057 w 952345"/>
                  <a:gd name="connsiteY7808" fmla="*/ 726107 h 742078"/>
                  <a:gd name="connsiteX7809" fmla="*/ 469161 w 952345"/>
                  <a:gd name="connsiteY7809" fmla="*/ 726084 h 742078"/>
                  <a:gd name="connsiteX7810" fmla="*/ 469104 w 952345"/>
                  <a:gd name="connsiteY7810" fmla="*/ 724788 h 742078"/>
                  <a:gd name="connsiteX7811" fmla="*/ 469208 w 952345"/>
                  <a:gd name="connsiteY7811" fmla="*/ 724430 h 742078"/>
                  <a:gd name="connsiteX7812" fmla="*/ 470342 w 952345"/>
                  <a:gd name="connsiteY7812" fmla="*/ 723157 h 742078"/>
                  <a:gd name="connsiteX7813" fmla="*/ 470839 w 952345"/>
                  <a:gd name="connsiteY7813" fmla="*/ 722949 h 742078"/>
                  <a:gd name="connsiteX7814" fmla="*/ 471580 w 952345"/>
                  <a:gd name="connsiteY7814" fmla="*/ 722717 h 742078"/>
                  <a:gd name="connsiteX7815" fmla="*/ 472274 w 952345"/>
                  <a:gd name="connsiteY7815" fmla="*/ 722567 h 742078"/>
                  <a:gd name="connsiteX7816" fmla="*/ 473153 w 952345"/>
                  <a:gd name="connsiteY7816" fmla="*/ 722590 h 742078"/>
                  <a:gd name="connsiteX7817" fmla="*/ 473616 w 952345"/>
                  <a:gd name="connsiteY7817" fmla="*/ 722694 h 742078"/>
                  <a:gd name="connsiteX7818" fmla="*/ 474576 w 952345"/>
                  <a:gd name="connsiteY7818" fmla="*/ 723273 h 742078"/>
                  <a:gd name="connsiteX7819" fmla="*/ 474946 w 952345"/>
                  <a:gd name="connsiteY7819" fmla="*/ 723666 h 742078"/>
                  <a:gd name="connsiteX7820" fmla="*/ 475733 w 952345"/>
                  <a:gd name="connsiteY7820" fmla="*/ 724731 h 742078"/>
                  <a:gd name="connsiteX7821" fmla="*/ 475930 w 952345"/>
                  <a:gd name="connsiteY7821" fmla="*/ 725078 h 742078"/>
                  <a:gd name="connsiteX7822" fmla="*/ 476323 w 952345"/>
                  <a:gd name="connsiteY7822" fmla="*/ 725945 h 742078"/>
                  <a:gd name="connsiteX7823" fmla="*/ 476520 w 952345"/>
                  <a:gd name="connsiteY7823" fmla="*/ 726269 h 742078"/>
                  <a:gd name="connsiteX7824" fmla="*/ 476716 w 952345"/>
                  <a:gd name="connsiteY7824" fmla="*/ 726697 h 742078"/>
                  <a:gd name="connsiteX7825" fmla="*/ 476878 w 952345"/>
                  <a:gd name="connsiteY7825" fmla="*/ 727160 h 742078"/>
                  <a:gd name="connsiteX7826" fmla="*/ 476936 w 952345"/>
                  <a:gd name="connsiteY7826" fmla="*/ 727322 h 742078"/>
                  <a:gd name="connsiteX7827" fmla="*/ 477445 w 952345"/>
                  <a:gd name="connsiteY7827" fmla="*/ 727519 h 742078"/>
                  <a:gd name="connsiteX7828" fmla="*/ 477839 w 952345"/>
                  <a:gd name="connsiteY7828" fmla="*/ 727716 h 742078"/>
                  <a:gd name="connsiteX7829" fmla="*/ 478637 w 952345"/>
                  <a:gd name="connsiteY7829" fmla="*/ 727681 h 742078"/>
                  <a:gd name="connsiteX7830" fmla="*/ 479123 w 952345"/>
                  <a:gd name="connsiteY7830" fmla="*/ 727669 h 742078"/>
                  <a:gd name="connsiteX7831" fmla="*/ 479308 w 952345"/>
                  <a:gd name="connsiteY7831" fmla="*/ 727658 h 742078"/>
                  <a:gd name="connsiteX7832" fmla="*/ 479447 w 952345"/>
                  <a:gd name="connsiteY7832" fmla="*/ 727600 h 742078"/>
                  <a:gd name="connsiteX7833" fmla="*/ 479863 w 952345"/>
                  <a:gd name="connsiteY7833" fmla="*/ 727403 h 742078"/>
                  <a:gd name="connsiteX7834" fmla="*/ 480315 w 952345"/>
                  <a:gd name="connsiteY7834" fmla="*/ 727172 h 742078"/>
                  <a:gd name="connsiteX7835" fmla="*/ 482189 w 952345"/>
                  <a:gd name="connsiteY7835" fmla="*/ 727195 h 742078"/>
                  <a:gd name="connsiteX7836" fmla="*/ 482976 w 952345"/>
                  <a:gd name="connsiteY7836" fmla="*/ 727993 h 742078"/>
                  <a:gd name="connsiteX7837" fmla="*/ 483415 w 952345"/>
                  <a:gd name="connsiteY7837" fmla="*/ 728051 h 742078"/>
                  <a:gd name="connsiteX7838" fmla="*/ 484109 w 952345"/>
                  <a:gd name="connsiteY7838" fmla="*/ 728190 h 742078"/>
                  <a:gd name="connsiteX7839" fmla="*/ 485209 w 952345"/>
                  <a:gd name="connsiteY7839" fmla="*/ 728502 h 742078"/>
                  <a:gd name="connsiteX7840" fmla="*/ 485648 w 952345"/>
                  <a:gd name="connsiteY7840" fmla="*/ 728606 h 742078"/>
                  <a:gd name="connsiteX7841" fmla="*/ 485648 w 952345"/>
                  <a:gd name="connsiteY7841" fmla="*/ 728375 h 742078"/>
                  <a:gd name="connsiteX7842" fmla="*/ 486076 w 952345"/>
                  <a:gd name="connsiteY7842" fmla="*/ 727079 h 742078"/>
                  <a:gd name="connsiteX7843" fmla="*/ 486354 w 952345"/>
                  <a:gd name="connsiteY7843" fmla="*/ 726721 h 742078"/>
                  <a:gd name="connsiteX7844" fmla="*/ 487465 w 952345"/>
                  <a:gd name="connsiteY7844" fmla="*/ 726015 h 742078"/>
                  <a:gd name="connsiteX7845" fmla="*/ 487985 w 952345"/>
                  <a:gd name="connsiteY7845" fmla="*/ 725876 h 742078"/>
                  <a:gd name="connsiteX7846" fmla="*/ 489478 w 952345"/>
                  <a:gd name="connsiteY7846" fmla="*/ 726119 h 742078"/>
                  <a:gd name="connsiteX7847" fmla="*/ 489917 w 952345"/>
                  <a:gd name="connsiteY7847" fmla="*/ 726374 h 742078"/>
                  <a:gd name="connsiteX7848" fmla="*/ 490426 w 952345"/>
                  <a:gd name="connsiteY7848" fmla="*/ 726802 h 742078"/>
                  <a:gd name="connsiteX7849" fmla="*/ 490762 w 952345"/>
                  <a:gd name="connsiteY7849" fmla="*/ 727207 h 742078"/>
                  <a:gd name="connsiteX7850" fmla="*/ 491051 w 952345"/>
                  <a:gd name="connsiteY7850" fmla="*/ 727669 h 742078"/>
                  <a:gd name="connsiteX7851" fmla="*/ 491225 w 952345"/>
                  <a:gd name="connsiteY7851" fmla="*/ 728074 h 742078"/>
                  <a:gd name="connsiteX7852" fmla="*/ 491421 w 952345"/>
                  <a:gd name="connsiteY7852" fmla="*/ 728421 h 742078"/>
                  <a:gd name="connsiteX7853" fmla="*/ 491664 w 952345"/>
                  <a:gd name="connsiteY7853" fmla="*/ 728815 h 742078"/>
                  <a:gd name="connsiteX7854" fmla="*/ 492544 w 952345"/>
                  <a:gd name="connsiteY7854" fmla="*/ 730099 h 742078"/>
                  <a:gd name="connsiteX7855" fmla="*/ 493180 w 952345"/>
                  <a:gd name="connsiteY7855" fmla="*/ 730967 h 742078"/>
                  <a:gd name="connsiteX7856" fmla="*/ 493411 w 952345"/>
                  <a:gd name="connsiteY7856" fmla="*/ 731418 h 742078"/>
                  <a:gd name="connsiteX7857" fmla="*/ 493550 w 952345"/>
                  <a:gd name="connsiteY7857" fmla="*/ 731788 h 742078"/>
                  <a:gd name="connsiteX7858" fmla="*/ 493562 w 952345"/>
                  <a:gd name="connsiteY7858" fmla="*/ 731800 h 742078"/>
                  <a:gd name="connsiteX7859" fmla="*/ 493816 w 952345"/>
                  <a:gd name="connsiteY7859" fmla="*/ 731881 h 742078"/>
                  <a:gd name="connsiteX7860" fmla="*/ 494858 w 952345"/>
                  <a:gd name="connsiteY7860" fmla="*/ 732147 h 742078"/>
                  <a:gd name="connsiteX7861" fmla="*/ 495957 w 952345"/>
                  <a:gd name="connsiteY7861" fmla="*/ 732517 h 742078"/>
                  <a:gd name="connsiteX7862" fmla="*/ 496443 w 952345"/>
                  <a:gd name="connsiteY7862" fmla="*/ 732667 h 742078"/>
                  <a:gd name="connsiteX7863" fmla="*/ 499532 w 952345"/>
                  <a:gd name="connsiteY7863" fmla="*/ 733581 h 742078"/>
                  <a:gd name="connsiteX7864" fmla="*/ 500168 w 952345"/>
                  <a:gd name="connsiteY7864" fmla="*/ 733859 h 742078"/>
                  <a:gd name="connsiteX7865" fmla="*/ 500585 w 952345"/>
                  <a:gd name="connsiteY7865" fmla="*/ 734009 h 742078"/>
                  <a:gd name="connsiteX7866" fmla="*/ 501591 w 952345"/>
                  <a:gd name="connsiteY7866" fmla="*/ 734322 h 742078"/>
                  <a:gd name="connsiteX7867" fmla="*/ 502100 w 952345"/>
                  <a:gd name="connsiteY7867" fmla="*/ 734484 h 742078"/>
                  <a:gd name="connsiteX7868" fmla="*/ 502598 w 952345"/>
                  <a:gd name="connsiteY7868" fmla="*/ 734646 h 742078"/>
                  <a:gd name="connsiteX7869" fmla="*/ 505004 w 952345"/>
                  <a:gd name="connsiteY7869" fmla="*/ 735409 h 742078"/>
                  <a:gd name="connsiteX7870" fmla="*/ 505363 w 952345"/>
                  <a:gd name="connsiteY7870" fmla="*/ 735444 h 742078"/>
                  <a:gd name="connsiteX7871" fmla="*/ 505305 w 952345"/>
                  <a:gd name="connsiteY7871" fmla="*/ 735444 h 742078"/>
                  <a:gd name="connsiteX7872" fmla="*/ 506173 w 952345"/>
                  <a:gd name="connsiteY7872" fmla="*/ 735560 h 742078"/>
                  <a:gd name="connsiteX7873" fmla="*/ 508232 w 952345"/>
                  <a:gd name="connsiteY7873" fmla="*/ 736150 h 742078"/>
                  <a:gd name="connsiteX7874" fmla="*/ 509401 w 952345"/>
                  <a:gd name="connsiteY7874" fmla="*/ 736578 h 742078"/>
                  <a:gd name="connsiteX7875" fmla="*/ 509852 w 952345"/>
                  <a:gd name="connsiteY7875" fmla="*/ 736752 h 742078"/>
                  <a:gd name="connsiteX7876" fmla="*/ 512282 w 952345"/>
                  <a:gd name="connsiteY7876" fmla="*/ 737631 h 742078"/>
                  <a:gd name="connsiteX7877" fmla="*/ 512617 w 952345"/>
                  <a:gd name="connsiteY7877" fmla="*/ 737712 h 742078"/>
                  <a:gd name="connsiteX7878" fmla="*/ 513022 w 952345"/>
                  <a:gd name="connsiteY7878" fmla="*/ 737770 h 742078"/>
                  <a:gd name="connsiteX7879" fmla="*/ 513334 w 952345"/>
                  <a:gd name="connsiteY7879" fmla="*/ 737804 h 742078"/>
                  <a:gd name="connsiteX7880" fmla="*/ 515799 w 952345"/>
                  <a:gd name="connsiteY7880" fmla="*/ 737642 h 742078"/>
                  <a:gd name="connsiteX7881" fmla="*/ 516262 w 952345"/>
                  <a:gd name="connsiteY7881" fmla="*/ 737585 h 742078"/>
                  <a:gd name="connsiteX7882" fmla="*/ 516493 w 952345"/>
                  <a:gd name="connsiteY7882" fmla="*/ 737561 h 742078"/>
                  <a:gd name="connsiteX7883" fmla="*/ 516909 w 952345"/>
                  <a:gd name="connsiteY7883" fmla="*/ 737168 h 742078"/>
                  <a:gd name="connsiteX7884" fmla="*/ 517257 w 952345"/>
                  <a:gd name="connsiteY7884" fmla="*/ 736821 h 742078"/>
                  <a:gd name="connsiteX7885" fmla="*/ 517627 w 952345"/>
                  <a:gd name="connsiteY7885" fmla="*/ 736428 h 742078"/>
                  <a:gd name="connsiteX7886" fmla="*/ 519628 w 952345"/>
                  <a:gd name="connsiteY7886" fmla="*/ 735918 h 742078"/>
                  <a:gd name="connsiteX7887" fmla="*/ 520126 w 952345"/>
                  <a:gd name="connsiteY7887" fmla="*/ 736069 h 742078"/>
                  <a:gd name="connsiteX7888" fmla="*/ 521584 w 952345"/>
                  <a:gd name="connsiteY7888" fmla="*/ 736636 h 742078"/>
                  <a:gd name="connsiteX7889" fmla="*/ 521688 w 952345"/>
                  <a:gd name="connsiteY7889" fmla="*/ 736647 h 742078"/>
                  <a:gd name="connsiteX7890" fmla="*/ 523111 w 952345"/>
                  <a:gd name="connsiteY7890" fmla="*/ 736613 h 742078"/>
                  <a:gd name="connsiteX7891" fmla="*/ 524152 w 952345"/>
                  <a:gd name="connsiteY7891" fmla="*/ 736856 h 742078"/>
                  <a:gd name="connsiteX7892" fmla="*/ 524395 w 952345"/>
                  <a:gd name="connsiteY7892" fmla="*/ 737006 h 742078"/>
                  <a:gd name="connsiteX7893" fmla="*/ 525066 w 952345"/>
                  <a:gd name="connsiteY7893" fmla="*/ 736601 h 742078"/>
                  <a:gd name="connsiteX7894" fmla="*/ 525575 w 952345"/>
                  <a:gd name="connsiteY7894" fmla="*/ 736416 h 742078"/>
                  <a:gd name="connsiteX7895" fmla="*/ 526200 w 952345"/>
                  <a:gd name="connsiteY7895" fmla="*/ 736300 h 742078"/>
                  <a:gd name="connsiteX7896" fmla="*/ 526721 w 952345"/>
                  <a:gd name="connsiteY7896" fmla="*/ 736289 h 742078"/>
                  <a:gd name="connsiteX7897" fmla="*/ 527149 w 952345"/>
                  <a:gd name="connsiteY7897" fmla="*/ 736323 h 742078"/>
                  <a:gd name="connsiteX7898" fmla="*/ 527970 w 952345"/>
                  <a:gd name="connsiteY7898" fmla="*/ 736485 h 742078"/>
                  <a:gd name="connsiteX7899" fmla="*/ 529069 w 952345"/>
                  <a:gd name="connsiteY7899" fmla="*/ 736115 h 742078"/>
                  <a:gd name="connsiteX7900" fmla="*/ 529243 w 952345"/>
                  <a:gd name="connsiteY7900" fmla="*/ 736023 h 742078"/>
                  <a:gd name="connsiteX7901" fmla="*/ 530006 w 952345"/>
                  <a:gd name="connsiteY7901" fmla="*/ 735433 h 742078"/>
                  <a:gd name="connsiteX7902" fmla="*/ 530631 w 952345"/>
                  <a:gd name="connsiteY7902" fmla="*/ 735062 h 742078"/>
                  <a:gd name="connsiteX7903" fmla="*/ 531950 w 952345"/>
                  <a:gd name="connsiteY7903" fmla="*/ 734819 h 742078"/>
                  <a:gd name="connsiteX7904" fmla="*/ 532448 w 952345"/>
                  <a:gd name="connsiteY7904" fmla="*/ 734889 h 742078"/>
                  <a:gd name="connsiteX7905" fmla="*/ 532864 w 952345"/>
                  <a:gd name="connsiteY7905" fmla="*/ 735004 h 742078"/>
                  <a:gd name="connsiteX7906" fmla="*/ 532922 w 952345"/>
                  <a:gd name="connsiteY7906" fmla="*/ 735016 h 742078"/>
                  <a:gd name="connsiteX7907" fmla="*/ 545429 w 952345"/>
                  <a:gd name="connsiteY7907" fmla="*/ 728306 h 742078"/>
                  <a:gd name="connsiteX7908" fmla="*/ 546250 w 952345"/>
                  <a:gd name="connsiteY7908" fmla="*/ 727936 h 742078"/>
                  <a:gd name="connsiteX7909" fmla="*/ 552359 w 952345"/>
                  <a:gd name="connsiteY7909" fmla="*/ 725969 h 742078"/>
                  <a:gd name="connsiteX7910" fmla="*/ 563778 w 952345"/>
                  <a:gd name="connsiteY7910" fmla="*/ 708822 h 742078"/>
                  <a:gd name="connsiteX7911" fmla="*/ 564056 w 952345"/>
                  <a:gd name="connsiteY7911" fmla="*/ 708394 h 742078"/>
                  <a:gd name="connsiteX7912" fmla="*/ 564311 w 952345"/>
                  <a:gd name="connsiteY7912" fmla="*/ 707989 h 742078"/>
                  <a:gd name="connsiteX7913" fmla="*/ 567712 w 952345"/>
                  <a:gd name="connsiteY7913" fmla="*/ 701961 h 742078"/>
                  <a:gd name="connsiteX7914" fmla="*/ 573416 w 952345"/>
                  <a:gd name="connsiteY7914" fmla="*/ 692092 h 742078"/>
                  <a:gd name="connsiteX7915" fmla="*/ 574526 w 952345"/>
                  <a:gd name="connsiteY7915" fmla="*/ 690531 h 742078"/>
                  <a:gd name="connsiteX7916" fmla="*/ 572606 w 952345"/>
                  <a:gd name="connsiteY7916" fmla="*/ 683843 h 742078"/>
                  <a:gd name="connsiteX7917" fmla="*/ 572490 w 952345"/>
                  <a:gd name="connsiteY7917" fmla="*/ 683010 h 742078"/>
                  <a:gd name="connsiteX7918" fmla="*/ 572641 w 952345"/>
                  <a:gd name="connsiteY7918" fmla="*/ 681992 h 742078"/>
                  <a:gd name="connsiteX7919" fmla="*/ 575521 w 952345"/>
                  <a:gd name="connsiteY7919" fmla="*/ 675062 h 742078"/>
                  <a:gd name="connsiteX7920" fmla="*/ 575718 w 952345"/>
                  <a:gd name="connsiteY7920" fmla="*/ 674576 h 742078"/>
                  <a:gd name="connsiteX7921" fmla="*/ 575915 w 952345"/>
                  <a:gd name="connsiteY7921" fmla="*/ 674113 h 742078"/>
                  <a:gd name="connsiteX7922" fmla="*/ 577604 w 952345"/>
                  <a:gd name="connsiteY7922" fmla="*/ 669624 h 742078"/>
                  <a:gd name="connsiteX7923" fmla="*/ 577789 w 952345"/>
                  <a:gd name="connsiteY7923" fmla="*/ 669115 h 742078"/>
                  <a:gd name="connsiteX7924" fmla="*/ 577905 w 952345"/>
                  <a:gd name="connsiteY7924" fmla="*/ 668803 h 742078"/>
                  <a:gd name="connsiteX7925" fmla="*/ 578969 w 952345"/>
                  <a:gd name="connsiteY7925" fmla="*/ 662116 h 742078"/>
                  <a:gd name="connsiteX7926" fmla="*/ 579131 w 952345"/>
                  <a:gd name="connsiteY7926" fmla="*/ 661422 h 742078"/>
                  <a:gd name="connsiteX7927" fmla="*/ 579594 w 952345"/>
                  <a:gd name="connsiteY7927" fmla="*/ 660554 h 742078"/>
                  <a:gd name="connsiteX7928" fmla="*/ 582139 w 952345"/>
                  <a:gd name="connsiteY7928" fmla="*/ 657823 h 742078"/>
                  <a:gd name="connsiteX7929" fmla="*/ 582336 w 952345"/>
                  <a:gd name="connsiteY7929" fmla="*/ 657580 h 742078"/>
                  <a:gd name="connsiteX7930" fmla="*/ 584118 w 952345"/>
                  <a:gd name="connsiteY7930" fmla="*/ 654561 h 742078"/>
                  <a:gd name="connsiteX7931" fmla="*/ 584315 w 952345"/>
                  <a:gd name="connsiteY7931" fmla="*/ 654167 h 742078"/>
                  <a:gd name="connsiteX7932" fmla="*/ 585668 w 952345"/>
                  <a:gd name="connsiteY7932" fmla="*/ 651275 h 742078"/>
                  <a:gd name="connsiteX7933" fmla="*/ 585900 w 952345"/>
                  <a:gd name="connsiteY7933" fmla="*/ 650789 h 742078"/>
                  <a:gd name="connsiteX7934" fmla="*/ 586108 w 952345"/>
                  <a:gd name="connsiteY7934" fmla="*/ 650326 h 742078"/>
                  <a:gd name="connsiteX7935" fmla="*/ 587623 w 952345"/>
                  <a:gd name="connsiteY7935" fmla="*/ 646960 h 742078"/>
                  <a:gd name="connsiteX7936" fmla="*/ 587797 w 952345"/>
                  <a:gd name="connsiteY7936" fmla="*/ 646532 h 742078"/>
                  <a:gd name="connsiteX7937" fmla="*/ 588896 w 952345"/>
                  <a:gd name="connsiteY7937" fmla="*/ 643535 h 742078"/>
                  <a:gd name="connsiteX7938" fmla="*/ 589058 w 952345"/>
                  <a:gd name="connsiteY7938" fmla="*/ 643084 h 742078"/>
                  <a:gd name="connsiteX7939" fmla="*/ 590250 w 952345"/>
                  <a:gd name="connsiteY7939" fmla="*/ 639428 h 742078"/>
                  <a:gd name="connsiteX7940" fmla="*/ 591765 w 952345"/>
                  <a:gd name="connsiteY7940" fmla="*/ 635818 h 742078"/>
                  <a:gd name="connsiteX7941" fmla="*/ 593547 w 952345"/>
                  <a:gd name="connsiteY7941" fmla="*/ 632428 h 742078"/>
                  <a:gd name="connsiteX7942" fmla="*/ 593732 w 952345"/>
                  <a:gd name="connsiteY7942" fmla="*/ 632023 h 742078"/>
                  <a:gd name="connsiteX7943" fmla="*/ 595421 w 952345"/>
                  <a:gd name="connsiteY7943" fmla="*/ 627928 h 742078"/>
                  <a:gd name="connsiteX7944" fmla="*/ 596613 w 952345"/>
                  <a:gd name="connsiteY7944" fmla="*/ 625671 h 742078"/>
                  <a:gd name="connsiteX7945" fmla="*/ 596706 w 952345"/>
                  <a:gd name="connsiteY7945" fmla="*/ 625417 h 742078"/>
                  <a:gd name="connsiteX7946" fmla="*/ 597272 w 952345"/>
                  <a:gd name="connsiteY7946" fmla="*/ 622941 h 742078"/>
                  <a:gd name="connsiteX7947" fmla="*/ 597458 w 952345"/>
                  <a:gd name="connsiteY7947" fmla="*/ 622305 h 742078"/>
                  <a:gd name="connsiteX7948" fmla="*/ 598337 w 952345"/>
                  <a:gd name="connsiteY7948" fmla="*/ 620095 h 742078"/>
                  <a:gd name="connsiteX7949" fmla="*/ 599043 w 952345"/>
                  <a:gd name="connsiteY7949" fmla="*/ 618568 h 742078"/>
                  <a:gd name="connsiteX7950" fmla="*/ 599413 w 952345"/>
                  <a:gd name="connsiteY7950" fmla="*/ 617931 h 742078"/>
                  <a:gd name="connsiteX7951" fmla="*/ 600628 w 952345"/>
                  <a:gd name="connsiteY7951" fmla="*/ 616115 h 742078"/>
                  <a:gd name="connsiteX7952" fmla="*/ 600859 w 952345"/>
                  <a:gd name="connsiteY7952" fmla="*/ 615756 h 742078"/>
                  <a:gd name="connsiteX7953" fmla="*/ 601125 w 952345"/>
                  <a:gd name="connsiteY7953" fmla="*/ 615224 h 742078"/>
                  <a:gd name="connsiteX7954" fmla="*/ 600917 w 952345"/>
                  <a:gd name="connsiteY7954" fmla="*/ 609983 h 742078"/>
                  <a:gd name="connsiteX7955" fmla="*/ 600986 w 952345"/>
                  <a:gd name="connsiteY7955" fmla="*/ 608988 h 742078"/>
                  <a:gd name="connsiteX7956" fmla="*/ 602502 w 952345"/>
                  <a:gd name="connsiteY7956" fmla="*/ 601109 h 742078"/>
                  <a:gd name="connsiteX7957" fmla="*/ 602583 w 952345"/>
                  <a:gd name="connsiteY7957" fmla="*/ 600646 h 742078"/>
                  <a:gd name="connsiteX7958" fmla="*/ 603185 w 952345"/>
                  <a:gd name="connsiteY7958" fmla="*/ 596412 h 742078"/>
                  <a:gd name="connsiteX7959" fmla="*/ 603451 w 952345"/>
                  <a:gd name="connsiteY7959" fmla="*/ 595382 h 742078"/>
                  <a:gd name="connsiteX7960" fmla="*/ 605348 w 952345"/>
                  <a:gd name="connsiteY7960" fmla="*/ 591009 h 742078"/>
                  <a:gd name="connsiteX7961" fmla="*/ 605487 w 952345"/>
                  <a:gd name="connsiteY7961" fmla="*/ 590592 h 742078"/>
                  <a:gd name="connsiteX7962" fmla="*/ 607488 w 952345"/>
                  <a:gd name="connsiteY7962" fmla="*/ 584645 h 742078"/>
                  <a:gd name="connsiteX7963" fmla="*/ 607558 w 952345"/>
                  <a:gd name="connsiteY7963" fmla="*/ 584275 h 742078"/>
                  <a:gd name="connsiteX7964" fmla="*/ 608345 w 952345"/>
                  <a:gd name="connsiteY7964" fmla="*/ 579508 h 742078"/>
                  <a:gd name="connsiteX7965" fmla="*/ 608530 w 952345"/>
                  <a:gd name="connsiteY7965" fmla="*/ 578930 h 742078"/>
                  <a:gd name="connsiteX7966" fmla="*/ 608888 w 952345"/>
                  <a:gd name="connsiteY7966" fmla="*/ 578247 h 742078"/>
                  <a:gd name="connsiteX7967" fmla="*/ 610670 w 952345"/>
                  <a:gd name="connsiteY7967" fmla="*/ 575621 h 742078"/>
                  <a:gd name="connsiteX7968" fmla="*/ 610832 w 952345"/>
                  <a:gd name="connsiteY7968" fmla="*/ 575343 h 742078"/>
                  <a:gd name="connsiteX7969" fmla="*/ 615518 w 952345"/>
                  <a:gd name="connsiteY7969" fmla="*/ 564109 h 742078"/>
                  <a:gd name="connsiteX7970" fmla="*/ 618757 w 952345"/>
                  <a:gd name="connsiteY7970" fmla="*/ 555339 h 742078"/>
                  <a:gd name="connsiteX7971" fmla="*/ 622298 w 952345"/>
                  <a:gd name="connsiteY7971" fmla="*/ 548721 h 742078"/>
                  <a:gd name="connsiteX7972" fmla="*/ 622795 w 952345"/>
                  <a:gd name="connsiteY7972" fmla="*/ 547935 h 742078"/>
                  <a:gd name="connsiteX7973" fmla="*/ 632305 w 952345"/>
                  <a:gd name="connsiteY7973" fmla="*/ 536307 h 742078"/>
                  <a:gd name="connsiteX7974" fmla="*/ 633219 w 952345"/>
                  <a:gd name="connsiteY7974" fmla="*/ 535671 h 742078"/>
                  <a:gd name="connsiteX7975" fmla="*/ 633624 w 952345"/>
                  <a:gd name="connsiteY7975" fmla="*/ 535555 h 742078"/>
                  <a:gd name="connsiteX7976" fmla="*/ 635302 w 952345"/>
                  <a:gd name="connsiteY7976" fmla="*/ 535740 h 742078"/>
                  <a:gd name="connsiteX7977" fmla="*/ 637974 w 952345"/>
                  <a:gd name="connsiteY7977" fmla="*/ 537383 h 742078"/>
                  <a:gd name="connsiteX7978" fmla="*/ 638298 w 952345"/>
                  <a:gd name="connsiteY7978" fmla="*/ 537545 h 742078"/>
                  <a:gd name="connsiteX7979" fmla="*/ 641538 w 952345"/>
                  <a:gd name="connsiteY7979" fmla="*/ 538829 h 742078"/>
                  <a:gd name="connsiteX7980" fmla="*/ 644998 w 952345"/>
                  <a:gd name="connsiteY7980" fmla="*/ 539489 h 742078"/>
                  <a:gd name="connsiteX7981" fmla="*/ 645449 w 952345"/>
                  <a:gd name="connsiteY7981" fmla="*/ 539558 h 742078"/>
                  <a:gd name="connsiteX7982" fmla="*/ 649047 w 952345"/>
                  <a:gd name="connsiteY7982" fmla="*/ 539975 h 742078"/>
                  <a:gd name="connsiteX7983" fmla="*/ 649405 w 952345"/>
                  <a:gd name="connsiteY7983" fmla="*/ 539975 h 742078"/>
                  <a:gd name="connsiteX7984" fmla="*/ 652344 w 952345"/>
                  <a:gd name="connsiteY7984" fmla="*/ 539790 h 742078"/>
                  <a:gd name="connsiteX7985" fmla="*/ 652610 w 952345"/>
                  <a:gd name="connsiteY7985" fmla="*/ 539720 h 742078"/>
                  <a:gd name="connsiteX7986" fmla="*/ 655607 w 952345"/>
                  <a:gd name="connsiteY7986" fmla="*/ 538748 h 742078"/>
                  <a:gd name="connsiteX7987" fmla="*/ 656093 w 952345"/>
                  <a:gd name="connsiteY7987" fmla="*/ 538656 h 742078"/>
                  <a:gd name="connsiteX7988" fmla="*/ 656625 w 952345"/>
                  <a:gd name="connsiteY7988" fmla="*/ 538621 h 742078"/>
                  <a:gd name="connsiteX7989" fmla="*/ 659737 w 952345"/>
                  <a:gd name="connsiteY7989" fmla="*/ 538436 h 742078"/>
                  <a:gd name="connsiteX7990" fmla="*/ 660096 w 952345"/>
                  <a:gd name="connsiteY7990" fmla="*/ 538366 h 742078"/>
                  <a:gd name="connsiteX7991" fmla="*/ 663787 w 952345"/>
                  <a:gd name="connsiteY7991" fmla="*/ 537510 h 742078"/>
                  <a:gd name="connsiteX7992" fmla="*/ 670219 w 952345"/>
                  <a:gd name="connsiteY7992" fmla="*/ 536423 h 742078"/>
                  <a:gd name="connsiteX7993" fmla="*/ 678191 w 952345"/>
                  <a:gd name="connsiteY7993" fmla="*/ 535289 h 742078"/>
                  <a:gd name="connsiteX7994" fmla="*/ 678711 w 952345"/>
                  <a:gd name="connsiteY7994" fmla="*/ 535208 h 742078"/>
                  <a:gd name="connsiteX7995" fmla="*/ 679232 w 952345"/>
                  <a:gd name="connsiteY7995" fmla="*/ 535139 h 742078"/>
                  <a:gd name="connsiteX7996" fmla="*/ 686625 w 952345"/>
                  <a:gd name="connsiteY7996" fmla="*/ 533993 h 742078"/>
                  <a:gd name="connsiteX7997" fmla="*/ 687169 w 952345"/>
                  <a:gd name="connsiteY7997" fmla="*/ 533415 h 742078"/>
                  <a:gd name="connsiteX7998" fmla="*/ 687516 w 952345"/>
                  <a:gd name="connsiteY7998" fmla="*/ 533056 h 742078"/>
                  <a:gd name="connsiteX7999" fmla="*/ 687713 w 952345"/>
                  <a:gd name="connsiteY7999" fmla="*/ 532813 h 742078"/>
                  <a:gd name="connsiteX8000" fmla="*/ 689344 w 952345"/>
                  <a:gd name="connsiteY8000" fmla="*/ 529932 h 742078"/>
                  <a:gd name="connsiteX8001" fmla="*/ 691022 w 952345"/>
                  <a:gd name="connsiteY8001" fmla="*/ 527826 h 742078"/>
                  <a:gd name="connsiteX8002" fmla="*/ 691635 w 952345"/>
                  <a:gd name="connsiteY8002" fmla="*/ 527236 h 742078"/>
                  <a:gd name="connsiteX8003" fmla="*/ 691970 w 952345"/>
                  <a:gd name="connsiteY8003" fmla="*/ 526993 h 742078"/>
                  <a:gd name="connsiteX8004" fmla="*/ 693949 w 952345"/>
                  <a:gd name="connsiteY8004" fmla="*/ 525825 h 742078"/>
                  <a:gd name="connsiteX8005" fmla="*/ 693983 w 952345"/>
                  <a:gd name="connsiteY8005" fmla="*/ 525767 h 742078"/>
                  <a:gd name="connsiteX8006" fmla="*/ 695164 w 952345"/>
                  <a:gd name="connsiteY8006" fmla="*/ 523974 h 742078"/>
                  <a:gd name="connsiteX8007" fmla="*/ 696864 w 952345"/>
                  <a:gd name="connsiteY8007" fmla="*/ 521729 h 742078"/>
                  <a:gd name="connsiteX8008" fmla="*/ 697963 w 952345"/>
                  <a:gd name="connsiteY8008" fmla="*/ 521058 h 742078"/>
                  <a:gd name="connsiteX8009" fmla="*/ 702047 w 952345"/>
                  <a:gd name="connsiteY8009" fmla="*/ 520133 h 742078"/>
                  <a:gd name="connsiteX8010" fmla="*/ 703066 w 952345"/>
                  <a:gd name="connsiteY8010" fmla="*/ 518316 h 742078"/>
                  <a:gd name="connsiteX8011" fmla="*/ 703424 w 952345"/>
                  <a:gd name="connsiteY8011" fmla="*/ 517830 h 742078"/>
                  <a:gd name="connsiteX8012" fmla="*/ 703783 w 952345"/>
                  <a:gd name="connsiteY8012" fmla="*/ 517483 h 742078"/>
                  <a:gd name="connsiteX8013" fmla="*/ 704327 w 952345"/>
                  <a:gd name="connsiteY8013" fmla="*/ 517113 h 742078"/>
                  <a:gd name="connsiteX8014" fmla="*/ 710088 w 952345"/>
                  <a:gd name="connsiteY8014" fmla="*/ 514440 h 742078"/>
                  <a:gd name="connsiteX8015" fmla="*/ 710424 w 952345"/>
                  <a:gd name="connsiteY8015" fmla="*/ 514244 h 742078"/>
                  <a:gd name="connsiteX8016" fmla="*/ 712599 w 952345"/>
                  <a:gd name="connsiteY8016" fmla="*/ 512797 h 742078"/>
                  <a:gd name="connsiteX8017" fmla="*/ 713027 w 952345"/>
                  <a:gd name="connsiteY8017" fmla="*/ 512520 h 742078"/>
                  <a:gd name="connsiteX8018" fmla="*/ 713444 w 952345"/>
                  <a:gd name="connsiteY8018" fmla="*/ 512242 h 742078"/>
                  <a:gd name="connsiteX8019" fmla="*/ 715989 w 952345"/>
                  <a:gd name="connsiteY8019" fmla="*/ 510414 h 742078"/>
                  <a:gd name="connsiteX8020" fmla="*/ 716278 w 952345"/>
                  <a:gd name="connsiteY8020" fmla="*/ 510171 h 742078"/>
                  <a:gd name="connsiteX8021" fmla="*/ 718083 w 952345"/>
                  <a:gd name="connsiteY8021" fmla="*/ 508355 h 742078"/>
                  <a:gd name="connsiteX8022" fmla="*/ 718766 w 952345"/>
                  <a:gd name="connsiteY8022" fmla="*/ 507823 h 742078"/>
                  <a:gd name="connsiteX8023" fmla="*/ 719194 w 952345"/>
                  <a:gd name="connsiteY8023" fmla="*/ 507591 h 742078"/>
                  <a:gd name="connsiteX8024" fmla="*/ 722179 w 952345"/>
                  <a:gd name="connsiteY8024" fmla="*/ 506388 h 742078"/>
                  <a:gd name="connsiteX8025" fmla="*/ 722942 w 952345"/>
                  <a:gd name="connsiteY8025" fmla="*/ 506133 h 742078"/>
                  <a:gd name="connsiteX8026" fmla="*/ 726737 w 952345"/>
                  <a:gd name="connsiteY8026" fmla="*/ 505185 h 742078"/>
                  <a:gd name="connsiteX8027" fmla="*/ 725545 w 952345"/>
                  <a:gd name="connsiteY8027" fmla="*/ 501980 h 742078"/>
                  <a:gd name="connsiteX8028" fmla="*/ 725360 w 952345"/>
                  <a:gd name="connsiteY8028" fmla="*/ 501494 h 742078"/>
                  <a:gd name="connsiteX8029" fmla="*/ 725187 w 952345"/>
                  <a:gd name="connsiteY8029" fmla="*/ 501008 h 742078"/>
                  <a:gd name="connsiteX8030" fmla="*/ 722445 w 952345"/>
                  <a:gd name="connsiteY8030" fmla="*/ 493997 h 742078"/>
                  <a:gd name="connsiteX8031" fmla="*/ 722306 w 952345"/>
                  <a:gd name="connsiteY8031" fmla="*/ 493314 h 742078"/>
                  <a:gd name="connsiteX8032" fmla="*/ 722294 w 952345"/>
                  <a:gd name="connsiteY8032" fmla="*/ 492701 h 742078"/>
                  <a:gd name="connsiteX8033" fmla="*/ 722664 w 952345"/>
                  <a:gd name="connsiteY8033" fmla="*/ 474039 h 742078"/>
                  <a:gd name="connsiteX8034" fmla="*/ 722630 w 952345"/>
                  <a:gd name="connsiteY8034" fmla="*/ 473634 h 742078"/>
                  <a:gd name="connsiteX8035" fmla="*/ 721959 w 952345"/>
                  <a:gd name="connsiteY8035" fmla="*/ 467259 h 742078"/>
                  <a:gd name="connsiteX8036" fmla="*/ 721901 w 952345"/>
                  <a:gd name="connsiteY8036" fmla="*/ 466831 h 742078"/>
                  <a:gd name="connsiteX8037" fmla="*/ 721461 w 952345"/>
                  <a:gd name="connsiteY8037" fmla="*/ 464830 h 742078"/>
                  <a:gd name="connsiteX8038" fmla="*/ 721438 w 952345"/>
                  <a:gd name="connsiteY8038" fmla="*/ 464112 h 742078"/>
                  <a:gd name="connsiteX8039" fmla="*/ 721681 w 952345"/>
                  <a:gd name="connsiteY8039" fmla="*/ 462620 h 742078"/>
                  <a:gd name="connsiteX8040" fmla="*/ 721681 w 952345"/>
                  <a:gd name="connsiteY8040" fmla="*/ 462412 h 742078"/>
                  <a:gd name="connsiteX8041" fmla="*/ 721473 w 952345"/>
                  <a:gd name="connsiteY8041" fmla="*/ 461023 h 742078"/>
                  <a:gd name="connsiteX8042" fmla="*/ 721392 w 952345"/>
                  <a:gd name="connsiteY8042" fmla="*/ 460179 h 742078"/>
                  <a:gd name="connsiteX8043" fmla="*/ 721415 w 952345"/>
                  <a:gd name="connsiteY8043" fmla="*/ 457957 h 742078"/>
                  <a:gd name="connsiteX8044" fmla="*/ 721554 w 952345"/>
                  <a:gd name="connsiteY8044" fmla="*/ 456257 h 742078"/>
                  <a:gd name="connsiteX8045" fmla="*/ 721623 w 952345"/>
                  <a:gd name="connsiteY8045" fmla="*/ 455863 h 742078"/>
                  <a:gd name="connsiteX8046" fmla="*/ 721947 w 952345"/>
                  <a:gd name="connsiteY8046" fmla="*/ 454810 h 742078"/>
                  <a:gd name="connsiteX8047" fmla="*/ 722098 w 952345"/>
                  <a:gd name="connsiteY8047" fmla="*/ 454301 h 742078"/>
                  <a:gd name="connsiteX8048" fmla="*/ 722248 w 952345"/>
                  <a:gd name="connsiteY8048" fmla="*/ 453839 h 742078"/>
                  <a:gd name="connsiteX8049" fmla="*/ 722607 w 952345"/>
                  <a:gd name="connsiteY8049" fmla="*/ 452381 h 742078"/>
                  <a:gd name="connsiteX8050" fmla="*/ 722676 w 952345"/>
                  <a:gd name="connsiteY8050" fmla="*/ 452034 h 742078"/>
                  <a:gd name="connsiteX8051" fmla="*/ 722826 w 952345"/>
                  <a:gd name="connsiteY8051" fmla="*/ 449997 h 742078"/>
                  <a:gd name="connsiteX8052" fmla="*/ 722849 w 952345"/>
                  <a:gd name="connsiteY8052" fmla="*/ 449477 h 742078"/>
                  <a:gd name="connsiteX8053" fmla="*/ 722884 w 952345"/>
                  <a:gd name="connsiteY8053" fmla="*/ 448956 h 742078"/>
                  <a:gd name="connsiteX8054" fmla="*/ 723035 w 952345"/>
                  <a:gd name="connsiteY8054" fmla="*/ 446411 h 742078"/>
                  <a:gd name="connsiteX8055" fmla="*/ 722873 w 952345"/>
                  <a:gd name="connsiteY8055" fmla="*/ 444525 h 742078"/>
                  <a:gd name="connsiteX8056" fmla="*/ 722803 w 952345"/>
                  <a:gd name="connsiteY8056" fmla="*/ 444178 h 742078"/>
                  <a:gd name="connsiteX8057" fmla="*/ 722387 w 952345"/>
                  <a:gd name="connsiteY8057" fmla="*/ 442708 h 742078"/>
                  <a:gd name="connsiteX8058" fmla="*/ 722248 w 952345"/>
                  <a:gd name="connsiteY8058" fmla="*/ 442199 h 742078"/>
                  <a:gd name="connsiteX8059" fmla="*/ 722098 w 952345"/>
                  <a:gd name="connsiteY8059" fmla="*/ 441690 h 742078"/>
                  <a:gd name="connsiteX8060" fmla="*/ 721357 w 952345"/>
                  <a:gd name="connsiteY8060" fmla="*/ 439122 h 742078"/>
                  <a:gd name="connsiteX8061" fmla="*/ 721172 w 952345"/>
                  <a:gd name="connsiteY8061" fmla="*/ 438243 h 742078"/>
                  <a:gd name="connsiteX8062" fmla="*/ 720964 w 952345"/>
                  <a:gd name="connsiteY8062" fmla="*/ 436102 h 742078"/>
                  <a:gd name="connsiteX8063" fmla="*/ 720964 w 952345"/>
                  <a:gd name="connsiteY8063" fmla="*/ 435327 h 742078"/>
                  <a:gd name="connsiteX8064" fmla="*/ 721045 w 952345"/>
                  <a:gd name="connsiteY8064" fmla="*/ 434818 h 742078"/>
                  <a:gd name="connsiteX8065" fmla="*/ 720848 w 952345"/>
                  <a:gd name="connsiteY8065" fmla="*/ 434228 h 742078"/>
                  <a:gd name="connsiteX8066" fmla="*/ 720397 w 952345"/>
                  <a:gd name="connsiteY8066" fmla="*/ 431567 h 742078"/>
                  <a:gd name="connsiteX8067" fmla="*/ 720374 w 952345"/>
                  <a:gd name="connsiteY8067" fmla="*/ 431116 h 742078"/>
                  <a:gd name="connsiteX8068" fmla="*/ 720408 w 952345"/>
                  <a:gd name="connsiteY8068" fmla="*/ 430583 h 742078"/>
                  <a:gd name="connsiteX8069" fmla="*/ 720755 w 952345"/>
                  <a:gd name="connsiteY8069" fmla="*/ 425736 h 742078"/>
                  <a:gd name="connsiteX8070" fmla="*/ 721033 w 952345"/>
                  <a:gd name="connsiteY8070" fmla="*/ 424856 h 742078"/>
                  <a:gd name="connsiteX8071" fmla="*/ 721299 w 952345"/>
                  <a:gd name="connsiteY8071" fmla="*/ 424405 h 742078"/>
                  <a:gd name="connsiteX8072" fmla="*/ 723220 w 952345"/>
                  <a:gd name="connsiteY8072" fmla="*/ 421652 h 742078"/>
                  <a:gd name="connsiteX8073" fmla="*/ 723509 w 952345"/>
                  <a:gd name="connsiteY8073" fmla="*/ 421247 h 742078"/>
                  <a:gd name="connsiteX8074" fmla="*/ 723671 w 952345"/>
                  <a:gd name="connsiteY8074" fmla="*/ 421004 h 742078"/>
                  <a:gd name="connsiteX8075" fmla="*/ 725059 w 952345"/>
                  <a:gd name="connsiteY8075" fmla="*/ 417197 h 742078"/>
                  <a:gd name="connsiteX8076" fmla="*/ 725302 w 952345"/>
                  <a:gd name="connsiteY8076" fmla="*/ 416746 h 742078"/>
                  <a:gd name="connsiteX8077" fmla="*/ 725754 w 952345"/>
                  <a:gd name="connsiteY8077" fmla="*/ 416110 h 742078"/>
                  <a:gd name="connsiteX8078" fmla="*/ 729815 w 952345"/>
                  <a:gd name="connsiteY8078" fmla="*/ 411713 h 742078"/>
                  <a:gd name="connsiteX8079" fmla="*/ 735044 w 952345"/>
                  <a:gd name="connsiteY8079" fmla="*/ 406565 h 742078"/>
                  <a:gd name="connsiteX8080" fmla="*/ 735217 w 952345"/>
                  <a:gd name="connsiteY8080" fmla="*/ 406310 h 742078"/>
                  <a:gd name="connsiteX8081" fmla="*/ 737497 w 952345"/>
                  <a:gd name="connsiteY8081" fmla="*/ 402712 h 742078"/>
                  <a:gd name="connsiteX8082" fmla="*/ 737936 w 952345"/>
                  <a:gd name="connsiteY8082" fmla="*/ 402134 h 742078"/>
                  <a:gd name="connsiteX8083" fmla="*/ 738283 w 952345"/>
                  <a:gd name="connsiteY8083" fmla="*/ 401786 h 742078"/>
                  <a:gd name="connsiteX8084" fmla="*/ 743501 w 952345"/>
                  <a:gd name="connsiteY8084" fmla="*/ 397726 h 742078"/>
                  <a:gd name="connsiteX8085" fmla="*/ 745306 w 952345"/>
                  <a:gd name="connsiteY8085" fmla="*/ 396187 h 742078"/>
                  <a:gd name="connsiteX8086" fmla="*/ 746047 w 952345"/>
                  <a:gd name="connsiteY8086" fmla="*/ 396152 h 742078"/>
                  <a:gd name="connsiteX8087" fmla="*/ 752017 w 952345"/>
                  <a:gd name="connsiteY8087" fmla="*/ 396488 h 742078"/>
                  <a:gd name="connsiteX8088" fmla="*/ 752815 w 952345"/>
                  <a:gd name="connsiteY8088" fmla="*/ 396742 h 742078"/>
                  <a:gd name="connsiteX8089" fmla="*/ 755152 w 952345"/>
                  <a:gd name="connsiteY8089" fmla="*/ 398061 h 742078"/>
                  <a:gd name="connsiteX8090" fmla="*/ 756020 w 952345"/>
                  <a:gd name="connsiteY8090" fmla="*/ 398686 h 742078"/>
                  <a:gd name="connsiteX8091" fmla="*/ 757501 w 952345"/>
                  <a:gd name="connsiteY8091" fmla="*/ 400167 h 742078"/>
                  <a:gd name="connsiteX8092" fmla="*/ 757755 w 952345"/>
                  <a:gd name="connsiteY8092" fmla="*/ 400398 h 742078"/>
                  <a:gd name="connsiteX8093" fmla="*/ 762961 w 952345"/>
                  <a:gd name="connsiteY8093" fmla="*/ 403846 h 742078"/>
                  <a:gd name="connsiteX8094" fmla="*/ 763274 w 952345"/>
                  <a:gd name="connsiteY8094" fmla="*/ 404043 h 742078"/>
                  <a:gd name="connsiteX8095" fmla="*/ 776602 w 952345"/>
                  <a:gd name="connsiteY8095" fmla="*/ 409932 h 742078"/>
                  <a:gd name="connsiteX8096" fmla="*/ 776706 w 952345"/>
                  <a:gd name="connsiteY8096" fmla="*/ 409943 h 742078"/>
                  <a:gd name="connsiteX8097" fmla="*/ 778222 w 952345"/>
                  <a:gd name="connsiteY8097" fmla="*/ 409943 h 742078"/>
                  <a:gd name="connsiteX8098" fmla="*/ 779066 w 952345"/>
                  <a:gd name="connsiteY8098" fmla="*/ 410047 h 742078"/>
                  <a:gd name="connsiteX8099" fmla="*/ 779437 w 952345"/>
                  <a:gd name="connsiteY8099" fmla="*/ 410140 h 742078"/>
                  <a:gd name="connsiteX8100" fmla="*/ 785534 w 952345"/>
                  <a:gd name="connsiteY8100" fmla="*/ 412442 h 742078"/>
                  <a:gd name="connsiteX8101" fmla="*/ 786078 w 952345"/>
                  <a:gd name="connsiteY8101" fmla="*/ 412789 h 742078"/>
                  <a:gd name="connsiteX8102" fmla="*/ 795935 w 952345"/>
                  <a:gd name="connsiteY8102" fmla="*/ 421455 h 742078"/>
                  <a:gd name="connsiteX8103" fmla="*/ 803698 w 952345"/>
                  <a:gd name="connsiteY8103" fmla="*/ 430190 h 742078"/>
                  <a:gd name="connsiteX8104" fmla="*/ 803872 w 952345"/>
                  <a:gd name="connsiteY8104" fmla="*/ 429797 h 742078"/>
                  <a:gd name="connsiteX8105" fmla="*/ 804450 w 952345"/>
                  <a:gd name="connsiteY8105" fmla="*/ 429056 h 742078"/>
                  <a:gd name="connsiteX8106" fmla="*/ 806579 w 952345"/>
                  <a:gd name="connsiteY8106" fmla="*/ 427402 h 742078"/>
                  <a:gd name="connsiteX8107" fmla="*/ 807296 w 952345"/>
                  <a:gd name="connsiteY8107" fmla="*/ 426893 h 742078"/>
                  <a:gd name="connsiteX8108" fmla="*/ 809969 w 952345"/>
                  <a:gd name="connsiteY8108" fmla="*/ 425458 h 742078"/>
                  <a:gd name="connsiteX8109" fmla="*/ 810166 w 952345"/>
                  <a:gd name="connsiteY8109" fmla="*/ 425308 h 742078"/>
                  <a:gd name="connsiteX8110" fmla="*/ 810304 w 952345"/>
                  <a:gd name="connsiteY8110" fmla="*/ 425169 h 742078"/>
                  <a:gd name="connsiteX8111" fmla="*/ 811554 w 952345"/>
                  <a:gd name="connsiteY8111" fmla="*/ 423144 h 742078"/>
                  <a:gd name="connsiteX8112" fmla="*/ 811751 w 952345"/>
                  <a:gd name="connsiteY8112" fmla="*/ 422751 h 742078"/>
                  <a:gd name="connsiteX8113" fmla="*/ 815360 w 952345"/>
                  <a:gd name="connsiteY8113" fmla="*/ 415740 h 742078"/>
                  <a:gd name="connsiteX8114" fmla="*/ 815800 w 952345"/>
                  <a:gd name="connsiteY8114" fmla="*/ 415196 h 742078"/>
                  <a:gd name="connsiteX8115" fmla="*/ 817663 w 952345"/>
                  <a:gd name="connsiteY8115" fmla="*/ 413194 h 742078"/>
                  <a:gd name="connsiteX8116" fmla="*/ 818334 w 952345"/>
                  <a:gd name="connsiteY8116" fmla="*/ 412743 h 742078"/>
                  <a:gd name="connsiteX8117" fmla="*/ 822268 w 952345"/>
                  <a:gd name="connsiteY8117" fmla="*/ 411112 h 742078"/>
                  <a:gd name="connsiteX8118" fmla="*/ 822603 w 952345"/>
                  <a:gd name="connsiteY8118" fmla="*/ 410950 h 742078"/>
                  <a:gd name="connsiteX8119" fmla="*/ 824315 w 952345"/>
                  <a:gd name="connsiteY8119" fmla="*/ 409897 h 742078"/>
                  <a:gd name="connsiteX8120" fmla="*/ 825114 w 952345"/>
                  <a:gd name="connsiteY8120" fmla="*/ 409538 h 742078"/>
                  <a:gd name="connsiteX8121" fmla="*/ 825947 w 952345"/>
                  <a:gd name="connsiteY8121" fmla="*/ 409399 h 742078"/>
                  <a:gd name="connsiteX8122" fmla="*/ 829174 w 952345"/>
                  <a:gd name="connsiteY8122" fmla="*/ 409550 h 742078"/>
                  <a:gd name="connsiteX8123" fmla="*/ 830355 w 952345"/>
                  <a:gd name="connsiteY8123" fmla="*/ 409990 h 742078"/>
                  <a:gd name="connsiteX8124" fmla="*/ 830690 w 952345"/>
                  <a:gd name="connsiteY8124" fmla="*/ 410267 h 742078"/>
                  <a:gd name="connsiteX8125" fmla="*/ 831373 w 952345"/>
                  <a:gd name="connsiteY8125" fmla="*/ 411401 h 742078"/>
                  <a:gd name="connsiteX8126" fmla="*/ 831743 w 952345"/>
                  <a:gd name="connsiteY8126" fmla="*/ 413148 h 742078"/>
                  <a:gd name="connsiteX8127" fmla="*/ 832541 w 952345"/>
                  <a:gd name="connsiteY8127" fmla="*/ 413148 h 742078"/>
                  <a:gd name="connsiteX8128" fmla="*/ 832738 w 952345"/>
                  <a:gd name="connsiteY8128" fmla="*/ 413136 h 742078"/>
                  <a:gd name="connsiteX8129" fmla="*/ 834982 w 952345"/>
                  <a:gd name="connsiteY8129" fmla="*/ 412373 h 742078"/>
                  <a:gd name="connsiteX8130" fmla="*/ 835411 w 952345"/>
                  <a:gd name="connsiteY8130" fmla="*/ 412211 h 742078"/>
                  <a:gd name="connsiteX8131" fmla="*/ 837285 w 952345"/>
                  <a:gd name="connsiteY8131" fmla="*/ 411459 h 742078"/>
                  <a:gd name="connsiteX8132" fmla="*/ 837574 w 952345"/>
                  <a:gd name="connsiteY8132" fmla="*/ 411285 h 742078"/>
                  <a:gd name="connsiteX8133" fmla="*/ 840351 w 952345"/>
                  <a:gd name="connsiteY8133" fmla="*/ 409608 h 742078"/>
                  <a:gd name="connsiteX8134" fmla="*/ 842734 w 952345"/>
                  <a:gd name="connsiteY8134" fmla="*/ 408347 h 742078"/>
                  <a:gd name="connsiteX8135" fmla="*/ 843475 w 952345"/>
                  <a:gd name="connsiteY8135" fmla="*/ 407884 h 742078"/>
                  <a:gd name="connsiteX8136" fmla="*/ 843509 w 952345"/>
                  <a:gd name="connsiteY8136" fmla="*/ 407861 h 742078"/>
                  <a:gd name="connsiteX8137" fmla="*/ 843567 w 952345"/>
                  <a:gd name="connsiteY8137" fmla="*/ 407722 h 742078"/>
                  <a:gd name="connsiteX8138" fmla="*/ 843671 w 952345"/>
                  <a:gd name="connsiteY8138" fmla="*/ 406935 h 742078"/>
                  <a:gd name="connsiteX8139" fmla="*/ 843255 w 952345"/>
                  <a:gd name="connsiteY8139" fmla="*/ 405940 h 742078"/>
                  <a:gd name="connsiteX8140" fmla="*/ 843093 w 952345"/>
                  <a:gd name="connsiteY8140" fmla="*/ 405362 h 742078"/>
                  <a:gd name="connsiteX8141" fmla="*/ 842989 w 952345"/>
                  <a:gd name="connsiteY8141" fmla="*/ 404262 h 742078"/>
                  <a:gd name="connsiteX8142" fmla="*/ 843012 w 952345"/>
                  <a:gd name="connsiteY8142" fmla="*/ 403730 h 742078"/>
                  <a:gd name="connsiteX8143" fmla="*/ 843104 w 952345"/>
                  <a:gd name="connsiteY8143" fmla="*/ 403233 h 742078"/>
                  <a:gd name="connsiteX8144" fmla="*/ 843532 w 952345"/>
                  <a:gd name="connsiteY8144" fmla="*/ 402296 h 742078"/>
                  <a:gd name="connsiteX8145" fmla="*/ 844527 w 952345"/>
                  <a:gd name="connsiteY8145" fmla="*/ 401116 h 742078"/>
                  <a:gd name="connsiteX8146" fmla="*/ 844643 w 952345"/>
                  <a:gd name="connsiteY8146" fmla="*/ 399334 h 742078"/>
                  <a:gd name="connsiteX8147" fmla="*/ 844875 w 952345"/>
                  <a:gd name="connsiteY8147" fmla="*/ 398512 h 742078"/>
                  <a:gd name="connsiteX8148" fmla="*/ 845904 w 952345"/>
                  <a:gd name="connsiteY8148" fmla="*/ 396036 h 742078"/>
                  <a:gd name="connsiteX8149" fmla="*/ 846101 w 952345"/>
                  <a:gd name="connsiteY8149" fmla="*/ 395678 h 742078"/>
                  <a:gd name="connsiteX8150" fmla="*/ 846390 w 952345"/>
                  <a:gd name="connsiteY8150" fmla="*/ 395238 h 742078"/>
                  <a:gd name="connsiteX8151" fmla="*/ 849051 w 952345"/>
                  <a:gd name="connsiteY8151" fmla="*/ 391490 h 742078"/>
                  <a:gd name="connsiteX8152" fmla="*/ 849849 w 952345"/>
                  <a:gd name="connsiteY8152" fmla="*/ 383414 h 742078"/>
                  <a:gd name="connsiteX8153" fmla="*/ 850301 w 952345"/>
                  <a:gd name="connsiteY8153" fmla="*/ 381690 h 742078"/>
                  <a:gd name="connsiteX8154" fmla="*/ 851145 w 952345"/>
                  <a:gd name="connsiteY8154" fmla="*/ 379469 h 742078"/>
                  <a:gd name="connsiteX8155" fmla="*/ 851145 w 952345"/>
                  <a:gd name="connsiteY8155" fmla="*/ 379272 h 742078"/>
                  <a:gd name="connsiteX8156" fmla="*/ 851203 w 952345"/>
                  <a:gd name="connsiteY8156" fmla="*/ 377652 h 742078"/>
                  <a:gd name="connsiteX8157" fmla="*/ 851296 w 952345"/>
                  <a:gd name="connsiteY8157" fmla="*/ 377120 h 742078"/>
                  <a:gd name="connsiteX8158" fmla="*/ 851446 w 952345"/>
                  <a:gd name="connsiteY8158" fmla="*/ 376623 h 742078"/>
                  <a:gd name="connsiteX8159" fmla="*/ 851782 w 952345"/>
                  <a:gd name="connsiteY8159" fmla="*/ 376009 h 742078"/>
                  <a:gd name="connsiteX8160" fmla="*/ 853425 w 952345"/>
                  <a:gd name="connsiteY8160" fmla="*/ 373881 h 742078"/>
                  <a:gd name="connsiteX8161" fmla="*/ 853737 w 952345"/>
                  <a:gd name="connsiteY8161" fmla="*/ 373487 h 742078"/>
                  <a:gd name="connsiteX8162" fmla="*/ 853945 w 952345"/>
                  <a:gd name="connsiteY8162" fmla="*/ 373198 h 742078"/>
                  <a:gd name="connsiteX8163" fmla="*/ 854581 w 952345"/>
                  <a:gd name="connsiteY8163" fmla="*/ 371914 h 742078"/>
                  <a:gd name="connsiteX8164" fmla="*/ 854986 w 952345"/>
                  <a:gd name="connsiteY8164" fmla="*/ 371370 h 742078"/>
                  <a:gd name="connsiteX8165" fmla="*/ 855380 w 952345"/>
                  <a:gd name="connsiteY8165" fmla="*/ 371011 h 742078"/>
                  <a:gd name="connsiteX8166" fmla="*/ 857763 w 952345"/>
                  <a:gd name="connsiteY8166" fmla="*/ 368975 h 742078"/>
                  <a:gd name="connsiteX8167" fmla="*/ 857821 w 952345"/>
                  <a:gd name="connsiteY8167" fmla="*/ 368906 h 742078"/>
                  <a:gd name="connsiteX8168" fmla="*/ 858434 w 952345"/>
                  <a:gd name="connsiteY8168" fmla="*/ 367563 h 742078"/>
                  <a:gd name="connsiteX8169" fmla="*/ 860424 w 952345"/>
                  <a:gd name="connsiteY8169" fmla="*/ 364069 h 742078"/>
                  <a:gd name="connsiteX8170" fmla="*/ 859985 w 952345"/>
                  <a:gd name="connsiteY8170" fmla="*/ 360217 h 742078"/>
                  <a:gd name="connsiteX8171" fmla="*/ 860042 w 952345"/>
                  <a:gd name="connsiteY8171" fmla="*/ 359476 h 742078"/>
                  <a:gd name="connsiteX8172" fmla="*/ 860181 w 952345"/>
                  <a:gd name="connsiteY8172" fmla="*/ 358990 h 742078"/>
                  <a:gd name="connsiteX8173" fmla="*/ 860436 w 952345"/>
                  <a:gd name="connsiteY8173" fmla="*/ 358400 h 742078"/>
                  <a:gd name="connsiteX8174" fmla="*/ 863282 w 952345"/>
                  <a:gd name="connsiteY8174" fmla="*/ 354038 h 742078"/>
                  <a:gd name="connsiteX8175" fmla="*/ 863421 w 952345"/>
                  <a:gd name="connsiteY8175" fmla="*/ 353726 h 742078"/>
                  <a:gd name="connsiteX8176" fmla="*/ 864971 w 952345"/>
                  <a:gd name="connsiteY8176" fmla="*/ 349839 h 742078"/>
                  <a:gd name="connsiteX8177" fmla="*/ 865006 w 952345"/>
                  <a:gd name="connsiteY8177" fmla="*/ 349723 h 742078"/>
                  <a:gd name="connsiteX8178" fmla="*/ 864994 w 952345"/>
                  <a:gd name="connsiteY8178" fmla="*/ 348971 h 742078"/>
                  <a:gd name="connsiteX8179" fmla="*/ 864983 w 952345"/>
                  <a:gd name="connsiteY8179" fmla="*/ 348450 h 742078"/>
                  <a:gd name="connsiteX8180" fmla="*/ 864971 w 952345"/>
                  <a:gd name="connsiteY8180" fmla="*/ 347930 h 742078"/>
                  <a:gd name="connsiteX8181" fmla="*/ 864890 w 952345"/>
                  <a:gd name="connsiteY8181" fmla="*/ 344702 h 742078"/>
                  <a:gd name="connsiteX8182" fmla="*/ 864971 w 952345"/>
                  <a:gd name="connsiteY8182" fmla="*/ 343695 h 742078"/>
                  <a:gd name="connsiteX8183" fmla="*/ 865411 w 952345"/>
                  <a:gd name="connsiteY8183" fmla="*/ 341636 h 742078"/>
                  <a:gd name="connsiteX8184" fmla="*/ 865492 w 952345"/>
                  <a:gd name="connsiteY8184" fmla="*/ 341185 h 742078"/>
                  <a:gd name="connsiteX8185" fmla="*/ 865561 w 952345"/>
                  <a:gd name="connsiteY8185" fmla="*/ 340780 h 742078"/>
                  <a:gd name="connsiteX8186" fmla="*/ 865561 w 952345"/>
                  <a:gd name="connsiteY8186" fmla="*/ 340421 h 742078"/>
                  <a:gd name="connsiteX8187" fmla="*/ 865573 w 952345"/>
                  <a:gd name="connsiteY8187" fmla="*/ 337367 h 742078"/>
                  <a:gd name="connsiteX8188" fmla="*/ 865550 w 952345"/>
                  <a:gd name="connsiteY8188" fmla="*/ 337216 h 742078"/>
                  <a:gd name="connsiteX8189" fmla="*/ 864879 w 952345"/>
                  <a:gd name="connsiteY8189" fmla="*/ 335527 h 742078"/>
                  <a:gd name="connsiteX8190" fmla="*/ 862889 w 952345"/>
                  <a:gd name="connsiteY8190" fmla="*/ 334787 h 742078"/>
                  <a:gd name="connsiteX8191" fmla="*/ 860806 w 952345"/>
                  <a:gd name="connsiteY8191" fmla="*/ 333861 h 742078"/>
                  <a:gd name="connsiteX8192" fmla="*/ 860343 w 952345"/>
                  <a:gd name="connsiteY8192" fmla="*/ 333653 h 742078"/>
                  <a:gd name="connsiteX8193" fmla="*/ 859950 w 952345"/>
                  <a:gd name="connsiteY8193" fmla="*/ 333468 h 742078"/>
                  <a:gd name="connsiteX8194" fmla="*/ 858492 w 952345"/>
                  <a:gd name="connsiteY8194" fmla="*/ 332970 h 742078"/>
                  <a:gd name="connsiteX8195" fmla="*/ 852441 w 952345"/>
                  <a:gd name="connsiteY8195" fmla="*/ 330517 h 742078"/>
                  <a:gd name="connsiteX8196" fmla="*/ 851978 w 952345"/>
                  <a:gd name="connsiteY8196" fmla="*/ 330332 h 742078"/>
                  <a:gd name="connsiteX8197" fmla="*/ 833490 w 952345"/>
                  <a:gd name="connsiteY8197" fmla="*/ 323078 h 742078"/>
                  <a:gd name="connsiteX8198" fmla="*/ 832923 w 952345"/>
                  <a:gd name="connsiteY8198" fmla="*/ 322743 h 742078"/>
                  <a:gd name="connsiteX8199" fmla="*/ 832553 w 952345"/>
                  <a:gd name="connsiteY8199" fmla="*/ 322430 h 742078"/>
                  <a:gd name="connsiteX8200" fmla="*/ 831940 w 952345"/>
                  <a:gd name="connsiteY8200" fmla="*/ 321540 h 742078"/>
                  <a:gd name="connsiteX8201" fmla="*/ 831766 w 952345"/>
                  <a:gd name="connsiteY8201" fmla="*/ 321030 h 742078"/>
                  <a:gd name="connsiteX8202" fmla="*/ 831592 w 952345"/>
                  <a:gd name="connsiteY8202" fmla="*/ 320359 h 742078"/>
                  <a:gd name="connsiteX8203" fmla="*/ 828920 w 952345"/>
                  <a:gd name="connsiteY8203" fmla="*/ 308813 h 742078"/>
                  <a:gd name="connsiteX8204" fmla="*/ 828827 w 952345"/>
                  <a:gd name="connsiteY8204" fmla="*/ 308026 h 742078"/>
                  <a:gd name="connsiteX8205" fmla="*/ 828862 w 952345"/>
                  <a:gd name="connsiteY8205" fmla="*/ 307425 h 742078"/>
                  <a:gd name="connsiteX8206" fmla="*/ 829070 w 952345"/>
                  <a:gd name="connsiteY8206" fmla="*/ 306545 h 742078"/>
                  <a:gd name="connsiteX8207" fmla="*/ 830088 w 952345"/>
                  <a:gd name="connsiteY8207" fmla="*/ 304116 h 742078"/>
                  <a:gd name="connsiteX8208" fmla="*/ 831176 w 952345"/>
                  <a:gd name="connsiteY8208" fmla="*/ 301142 h 742078"/>
                  <a:gd name="connsiteX8209" fmla="*/ 833039 w 952345"/>
                  <a:gd name="connsiteY8209" fmla="*/ 296075 h 742078"/>
                  <a:gd name="connsiteX8210" fmla="*/ 835677 w 952345"/>
                  <a:gd name="connsiteY8210" fmla="*/ 289561 h 742078"/>
                  <a:gd name="connsiteX8211" fmla="*/ 836938 w 952345"/>
                  <a:gd name="connsiteY8211" fmla="*/ 286623 h 742078"/>
                  <a:gd name="connsiteX8212" fmla="*/ 837088 w 952345"/>
                  <a:gd name="connsiteY8212" fmla="*/ 286218 h 742078"/>
                  <a:gd name="connsiteX8213" fmla="*/ 838280 w 952345"/>
                  <a:gd name="connsiteY8213" fmla="*/ 282365 h 742078"/>
                  <a:gd name="connsiteX8214" fmla="*/ 834242 w 952345"/>
                  <a:gd name="connsiteY8214" fmla="*/ 276082 h 742078"/>
                  <a:gd name="connsiteX8215" fmla="*/ 833906 w 952345"/>
                  <a:gd name="connsiteY8215" fmla="*/ 275492 h 742078"/>
                  <a:gd name="connsiteX8216" fmla="*/ 833675 w 952345"/>
                  <a:gd name="connsiteY8216" fmla="*/ 274405 h 742078"/>
                  <a:gd name="connsiteX8217" fmla="*/ 833930 w 952345"/>
                  <a:gd name="connsiteY8217" fmla="*/ 270645 h 742078"/>
                  <a:gd name="connsiteX8218" fmla="*/ 833964 w 952345"/>
                  <a:gd name="connsiteY8218" fmla="*/ 270113 h 742078"/>
                  <a:gd name="connsiteX8219" fmla="*/ 834173 w 952345"/>
                  <a:gd name="connsiteY8219" fmla="*/ 266908 h 742078"/>
                  <a:gd name="connsiteX8220" fmla="*/ 834624 w 952345"/>
                  <a:gd name="connsiteY8220" fmla="*/ 261007 h 742078"/>
                  <a:gd name="connsiteX8221" fmla="*/ 834658 w 952345"/>
                  <a:gd name="connsiteY8221" fmla="*/ 260487 h 742078"/>
                  <a:gd name="connsiteX8222" fmla="*/ 834693 w 952345"/>
                  <a:gd name="connsiteY8222" fmla="*/ 259978 h 742078"/>
                  <a:gd name="connsiteX8223" fmla="*/ 835040 w 952345"/>
                  <a:gd name="connsiteY8223" fmla="*/ 253579 h 742078"/>
                  <a:gd name="connsiteX8224" fmla="*/ 835133 w 952345"/>
                  <a:gd name="connsiteY8224" fmla="*/ 249310 h 742078"/>
                  <a:gd name="connsiteX8225" fmla="*/ 835214 w 952345"/>
                  <a:gd name="connsiteY8225" fmla="*/ 248547 h 742078"/>
                  <a:gd name="connsiteX8226" fmla="*/ 835491 w 952345"/>
                  <a:gd name="connsiteY8226" fmla="*/ 246904 h 742078"/>
                  <a:gd name="connsiteX8227" fmla="*/ 836359 w 952345"/>
                  <a:gd name="connsiteY8227" fmla="*/ 242125 h 742078"/>
                  <a:gd name="connsiteX8228" fmla="*/ 837458 w 952345"/>
                  <a:gd name="connsiteY8228" fmla="*/ 236306 h 742078"/>
                  <a:gd name="connsiteX8229" fmla="*/ 837690 w 952345"/>
                  <a:gd name="connsiteY8229" fmla="*/ 235566 h 742078"/>
                  <a:gd name="connsiteX8230" fmla="*/ 837898 w 952345"/>
                  <a:gd name="connsiteY8230" fmla="*/ 235114 h 742078"/>
                  <a:gd name="connsiteX8231" fmla="*/ 839321 w 952345"/>
                  <a:gd name="connsiteY8231" fmla="*/ 232835 h 742078"/>
                  <a:gd name="connsiteX8232" fmla="*/ 844018 w 952345"/>
                  <a:gd name="connsiteY8232" fmla="*/ 225604 h 742078"/>
                  <a:gd name="connsiteX8233" fmla="*/ 844307 w 952345"/>
                  <a:gd name="connsiteY8233" fmla="*/ 225164 h 742078"/>
                  <a:gd name="connsiteX8234" fmla="*/ 845927 w 952345"/>
                  <a:gd name="connsiteY8234" fmla="*/ 222654 h 742078"/>
                  <a:gd name="connsiteX8235" fmla="*/ 845835 w 952345"/>
                  <a:gd name="connsiteY8235" fmla="*/ 212368 h 742078"/>
                  <a:gd name="connsiteX8236" fmla="*/ 846020 w 952345"/>
                  <a:gd name="connsiteY8236" fmla="*/ 211489 h 742078"/>
                  <a:gd name="connsiteX8237" fmla="*/ 846425 w 952345"/>
                  <a:gd name="connsiteY8237" fmla="*/ 210725 h 742078"/>
                  <a:gd name="connsiteX8238" fmla="*/ 847640 w 952345"/>
                  <a:gd name="connsiteY8238" fmla="*/ 209001 h 742078"/>
                  <a:gd name="connsiteX8239" fmla="*/ 847906 w 952345"/>
                  <a:gd name="connsiteY8239" fmla="*/ 208597 h 742078"/>
                  <a:gd name="connsiteX8240" fmla="*/ 850867 w 952345"/>
                  <a:gd name="connsiteY8240" fmla="*/ 203807 h 742078"/>
                  <a:gd name="connsiteX8241" fmla="*/ 851400 w 952345"/>
                  <a:gd name="connsiteY8241" fmla="*/ 203205 h 742078"/>
                  <a:gd name="connsiteX8242" fmla="*/ 854304 w 952345"/>
                  <a:gd name="connsiteY8242" fmla="*/ 200613 h 742078"/>
                  <a:gd name="connsiteX8243" fmla="*/ 866139 w 952345"/>
                  <a:gd name="connsiteY8243" fmla="*/ 191358 h 742078"/>
                  <a:gd name="connsiteX8244" fmla="*/ 866533 w 952345"/>
                  <a:gd name="connsiteY8244" fmla="*/ 191068 h 742078"/>
                  <a:gd name="connsiteX8245" fmla="*/ 866729 w 952345"/>
                  <a:gd name="connsiteY8245" fmla="*/ 190895 h 742078"/>
                  <a:gd name="connsiteX8246" fmla="*/ 868129 w 952345"/>
                  <a:gd name="connsiteY8246" fmla="*/ 188928 h 742078"/>
                  <a:gd name="connsiteX8247" fmla="*/ 868569 w 952345"/>
                  <a:gd name="connsiteY8247" fmla="*/ 188407 h 742078"/>
                  <a:gd name="connsiteX8248" fmla="*/ 868962 w 952345"/>
                  <a:gd name="connsiteY8248" fmla="*/ 188037 h 742078"/>
                  <a:gd name="connsiteX8249" fmla="*/ 869402 w 952345"/>
                  <a:gd name="connsiteY8249" fmla="*/ 187748 h 742078"/>
                  <a:gd name="connsiteX8250" fmla="*/ 870143 w 952345"/>
                  <a:gd name="connsiteY8250" fmla="*/ 187424 h 742078"/>
                  <a:gd name="connsiteX8251" fmla="*/ 870628 w 952345"/>
                  <a:gd name="connsiteY8251" fmla="*/ 187320 h 742078"/>
                  <a:gd name="connsiteX8252" fmla="*/ 871380 w 952345"/>
                  <a:gd name="connsiteY8252" fmla="*/ 187308 h 742078"/>
                  <a:gd name="connsiteX8253" fmla="*/ 873498 w 952345"/>
                  <a:gd name="connsiteY8253" fmla="*/ 187667 h 742078"/>
                  <a:gd name="connsiteX8254" fmla="*/ 874689 w 952345"/>
                  <a:gd name="connsiteY8254" fmla="*/ 188338 h 742078"/>
                  <a:gd name="connsiteX8255" fmla="*/ 875233 w 952345"/>
                  <a:gd name="connsiteY8255" fmla="*/ 189032 h 742078"/>
                  <a:gd name="connsiteX8256" fmla="*/ 876263 w 952345"/>
                  <a:gd name="connsiteY8256" fmla="*/ 190826 h 742078"/>
                  <a:gd name="connsiteX8257" fmla="*/ 876517 w 952345"/>
                  <a:gd name="connsiteY8257" fmla="*/ 191219 h 742078"/>
                  <a:gd name="connsiteX8258" fmla="*/ 878473 w 952345"/>
                  <a:gd name="connsiteY8258" fmla="*/ 194134 h 742078"/>
                  <a:gd name="connsiteX8259" fmla="*/ 879398 w 952345"/>
                  <a:gd name="connsiteY8259" fmla="*/ 196090 h 742078"/>
                  <a:gd name="connsiteX8260" fmla="*/ 879607 w 952345"/>
                  <a:gd name="connsiteY8260" fmla="*/ 196541 h 742078"/>
                  <a:gd name="connsiteX8261" fmla="*/ 879780 w 952345"/>
                  <a:gd name="connsiteY8261" fmla="*/ 196888 h 742078"/>
                  <a:gd name="connsiteX8262" fmla="*/ 880949 w 952345"/>
                  <a:gd name="connsiteY8262" fmla="*/ 198543 h 742078"/>
                  <a:gd name="connsiteX8263" fmla="*/ 899229 w 952345"/>
                  <a:gd name="connsiteY8263" fmla="*/ 203101 h 742078"/>
                  <a:gd name="connsiteX8264" fmla="*/ 899645 w 952345"/>
                  <a:gd name="connsiteY8264" fmla="*/ 203251 h 742078"/>
                  <a:gd name="connsiteX8265" fmla="*/ 900432 w 952345"/>
                  <a:gd name="connsiteY8265" fmla="*/ 203680 h 742078"/>
                  <a:gd name="connsiteX8266" fmla="*/ 902214 w 952345"/>
                  <a:gd name="connsiteY8266" fmla="*/ 205079 h 742078"/>
                  <a:gd name="connsiteX8267" fmla="*/ 902758 w 952345"/>
                  <a:gd name="connsiteY8267" fmla="*/ 205843 h 742078"/>
                  <a:gd name="connsiteX8268" fmla="*/ 902954 w 952345"/>
                  <a:gd name="connsiteY8268" fmla="*/ 206352 h 742078"/>
                  <a:gd name="connsiteX8269" fmla="*/ 903868 w 952345"/>
                  <a:gd name="connsiteY8269" fmla="*/ 208724 h 742078"/>
                  <a:gd name="connsiteX8270" fmla="*/ 904366 w 952345"/>
                  <a:gd name="connsiteY8270" fmla="*/ 211373 h 742078"/>
                  <a:gd name="connsiteX8271" fmla="*/ 904805 w 952345"/>
                  <a:gd name="connsiteY8271" fmla="*/ 214625 h 742078"/>
                  <a:gd name="connsiteX8272" fmla="*/ 904875 w 952345"/>
                  <a:gd name="connsiteY8272" fmla="*/ 215053 h 742078"/>
                  <a:gd name="connsiteX8273" fmla="*/ 906124 w 952345"/>
                  <a:gd name="connsiteY8273" fmla="*/ 220294 h 742078"/>
                  <a:gd name="connsiteX8274" fmla="*/ 907038 w 952345"/>
                  <a:gd name="connsiteY8274" fmla="*/ 225627 h 742078"/>
                  <a:gd name="connsiteX8275" fmla="*/ 907119 w 952345"/>
                  <a:gd name="connsiteY8275" fmla="*/ 226113 h 742078"/>
                  <a:gd name="connsiteX8276" fmla="*/ 907223 w 952345"/>
                  <a:gd name="connsiteY8276" fmla="*/ 226634 h 742078"/>
                  <a:gd name="connsiteX8277" fmla="*/ 907813 w 952345"/>
                  <a:gd name="connsiteY8277" fmla="*/ 229711 h 742078"/>
                  <a:gd name="connsiteX8278" fmla="*/ 907906 w 952345"/>
                  <a:gd name="connsiteY8278" fmla="*/ 230047 h 742078"/>
                  <a:gd name="connsiteX8279" fmla="*/ 908855 w 952345"/>
                  <a:gd name="connsiteY8279" fmla="*/ 232361 h 742078"/>
                  <a:gd name="connsiteX8280" fmla="*/ 909040 w 952345"/>
                  <a:gd name="connsiteY8280" fmla="*/ 232754 h 742078"/>
                  <a:gd name="connsiteX8281" fmla="*/ 910301 w 952345"/>
                  <a:gd name="connsiteY8281" fmla="*/ 235068 h 742078"/>
                  <a:gd name="connsiteX8282" fmla="*/ 910544 w 952345"/>
                  <a:gd name="connsiteY8282" fmla="*/ 235519 h 742078"/>
                  <a:gd name="connsiteX8283" fmla="*/ 910798 w 952345"/>
                  <a:gd name="connsiteY8283" fmla="*/ 235982 h 742078"/>
                  <a:gd name="connsiteX8284" fmla="*/ 912835 w 952345"/>
                  <a:gd name="connsiteY8284" fmla="*/ 239638 h 742078"/>
                  <a:gd name="connsiteX8285" fmla="*/ 913043 w 952345"/>
                  <a:gd name="connsiteY8285" fmla="*/ 239928 h 742078"/>
                  <a:gd name="connsiteX8286" fmla="*/ 913679 w 952345"/>
                  <a:gd name="connsiteY8286" fmla="*/ 240784 h 742078"/>
                  <a:gd name="connsiteX8287" fmla="*/ 914003 w 952345"/>
                  <a:gd name="connsiteY8287" fmla="*/ 241200 h 742078"/>
                  <a:gd name="connsiteX8288" fmla="*/ 914073 w 952345"/>
                  <a:gd name="connsiteY8288" fmla="*/ 241270 h 742078"/>
                  <a:gd name="connsiteX8289" fmla="*/ 915264 w 952345"/>
                  <a:gd name="connsiteY8289" fmla="*/ 241894 h 742078"/>
                  <a:gd name="connsiteX8290" fmla="*/ 916225 w 952345"/>
                  <a:gd name="connsiteY8290" fmla="*/ 240934 h 742078"/>
                  <a:gd name="connsiteX8291" fmla="*/ 916456 w 952345"/>
                  <a:gd name="connsiteY8291" fmla="*/ 240656 h 742078"/>
                  <a:gd name="connsiteX8292" fmla="*/ 918504 w 952345"/>
                  <a:gd name="connsiteY8292" fmla="*/ 237810 h 742078"/>
                  <a:gd name="connsiteX8293" fmla="*/ 918608 w 952345"/>
                  <a:gd name="connsiteY8293" fmla="*/ 237579 h 742078"/>
                  <a:gd name="connsiteX8294" fmla="*/ 919429 w 952345"/>
                  <a:gd name="connsiteY8294" fmla="*/ 235265 h 742078"/>
                  <a:gd name="connsiteX8295" fmla="*/ 919522 w 952345"/>
                  <a:gd name="connsiteY8295" fmla="*/ 234872 h 742078"/>
                  <a:gd name="connsiteX8296" fmla="*/ 920274 w 952345"/>
                  <a:gd name="connsiteY8296" fmla="*/ 231216 h 742078"/>
                  <a:gd name="connsiteX8297" fmla="*/ 920471 w 952345"/>
                  <a:gd name="connsiteY8297" fmla="*/ 230521 h 742078"/>
                  <a:gd name="connsiteX8298" fmla="*/ 921963 w 952345"/>
                  <a:gd name="connsiteY8298" fmla="*/ 225893 h 742078"/>
                  <a:gd name="connsiteX8299" fmla="*/ 922206 w 952345"/>
                  <a:gd name="connsiteY8299" fmla="*/ 225280 h 742078"/>
                  <a:gd name="connsiteX8300" fmla="*/ 924242 w 952345"/>
                  <a:gd name="connsiteY8300" fmla="*/ 220757 h 742078"/>
                  <a:gd name="connsiteX8301" fmla="*/ 925584 w 952345"/>
                  <a:gd name="connsiteY8301" fmla="*/ 218292 h 742078"/>
                  <a:gd name="connsiteX8302" fmla="*/ 926001 w 952345"/>
                  <a:gd name="connsiteY8302" fmla="*/ 217668 h 742078"/>
                  <a:gd name="connsiteX8303" fmla="*/ 926313 w 952345"/>
                  <a:gd name="connsiteY8303" fmla="*/ 217332 h 742078"/>
                  <a:gd name="connsiteX8304" fmla="*/ 927100 w 952345"/>
                  <a:gd name="connsiteY8304" fmla="*/ 216615 h 742078"/>
                  <a:gd name="connsiteX8305" fmla="*/ 927551 w 952345"/>
                  <a:gd name="connsiteY8305" fmla="*/ 216302 h 742078"/>
                  <a:gd name="connsiteX8306" fmla="*/ 927979 w 952345"/>
                  <a:gd name="connsiteY8306" fmla="*/ 216094 h 742078"/>
                  <a:gd name="connsiteX8307" fmla="*/ 929229 w 952345"/>
                  <a:gd name="connsiteY8307" fmla="*/ 215909 h 742078"/>
                  <a:gd name="connsiteX8308" fmla="*/ 930571 w 952345"/>
                  <a:gd name="connsiteY8308" fmla="*/ 216140 h 742078"/>
                  <a:gd name="connsiteX8309" fmla="*/ 930594 w 952345"/>
                  <a:gd name="connsiteY8309" fmla="*/ 216140 h 742078"/>
                  <a:gd name="connsiteX8310" fmla="*/ 933371 w 952345"/>
                  <a:gd name="connsiteY8310" fmla="*/ 215203 h 742078"/>
                  <a:gd name="connsiteX8311" fmla="*/ 933810 w 952345"/>
                  <a:gd name="connsiteY8311" fmla="*/ 215030 h 742078"/>
                  <a:gd name="connsiteX8312" fmla="*/ 936309 w 952345"/>
                  <a:gd name="connsiteY8312" fmla="*/ 214069 h 742078"/>
                  <a:gd name="connsiteX8313" fmla="*/ 936992 w 952345"/>
                  <a:gd name="connsiteY8313" fmla="*/ 213873 h 742078"/>
                  <a:gd name="connsiteX8314" fmla="*/ 939017 w 952345"/>
                  <a:gd name="connsiteY8314" fmla="*/ 213340 h 742078"/>
                  <a:gd name="connsiteX8315" fmla="*/ 939156 w 952345"/>
                  <a:gd name="connsiteY8315" fmla="*/ 213283 h 742078"/>
                  <a:gd name="connsiteX8316" fmla="*/ 939526 w 952345"/>
                  <a:gd name="connsiteY8316" fmla="*/ 213017 h 742078"/>
                  <a:gd name="connsiteX8317" fmla="*/ 939514 w 952345"/>
                  <a:gd name="connsiteY8317" fmla="*/ 212079 h 742078"/>
                  <a:gd name="connsiteX8318" fmla="*/ 939491 w 952345"/>
                  <a:gd name="connsiteY8318" fmla="*/ 211593 h 742078"/>
                  <a:gd name="connsiteX8319" fmla="*/ 939341 w 952345"/>
                  <a:gd name="connsiteY8319" fmla="*/ 208909 h 742078"/>
                  <a:gd name="connsiteX8320" fmla="*/ 939445 w 952345"/>
                  <a:gd name="connsiteY8320" fmla="*/ 208157 h 742078"/>
                  <a:gd name="connsiteX8321" fmla="*/ 940787 w 952345"/>
                  <a:gd name="connsiteY8321" fmla="*/ 204166 h 742078"/>
                  <a:gd name="connsiteX8322" fmla="*/ 940856 w 952345"/>
                  <a:gd name="connsiteY8322" fmla="*/ 203911 h 742078"/>
                  <a:gd name="connsiteX8323" fmla="*/ 940972 w 952345"/>
                  <a:gd name="connsiteY8323" fmla="*/ 202095 h 742078"/>
                  <a:gd name="connsiteX8324" fmla="*/ 940949 w 952345"/>
                  <a:gd name="connsiteY8324" fmla="*/ 201805 h 742078"/>
                  <a:gd name="connsiteX8325" fmla="*/ 940486 w 952345"/>
                  <a:gd name="connsiteY8325" fmla="*/ 199040 h 742078"/>
                  <a:gd name="connsiteX8326" fmla="*/ 940278 w 952345"/>
                  <a:gd name="connsiteY8326" fmla="*/ 195963 h 742078"/>
                  <a:gd name="connsiteX8327" fmla="*/ 940220 w 952345"/>
                  <a:gd name="connsiteY8327" fmla="*/ 195673 h 742078"/>
                  <a:gd name="connsiteX8328" fmla="*/ 939804 w 952345"/>
                  <a:gd name="connsiteY8328" fmla="*/ 194389 h 742078"/>
                  <a:gd name="connsiteX8329" fmla="*/ 939306 w 952345"/>
                  <a:gd name="connsiteY8329" fmla="*/ 193949 h 742078"/>
                  <a:gd name="connsiteX8330" fmla="*/ 938913 w 952345"/>
                  <a:gd name="connsiteY8330" fmla="*/ 193602 h 742078"/>
                  <a:gd name="connsiteX8331" fmla="*/ 938542 w 952345"/>
                  <a:gd name="connsiteY8331" fmla="*/ 193278 h 742078"/>
                  <a:gd name="connsiteX8332" fmla="*/ 936078 w 952345"/>
                  <a:gd name="connsiteY8332" fmla="*/ 191196 h 742078"/>
                  <a:gd name="connsiteX8333" fmla="*/ 935800 w 952345"/>
                  <a:gd name="connsiteY8333" fmla="*/ 190883 h 742078"/>
                  <a:gd name="connsiteX8334" fmla="*/ 933498 w 952345"/>
                  <a:gd name="connsiteY8334" fmla="*/ 187887 h 742078"/>
                  <a:gd name="connsiteX8335" fmla="*/ 933151 w 952345"/>
                  <a:gd name="connsiteY8335" fmla="*/ 187181 h 742078"/>
                  <a:gd name="connsiteX8336" fmla="*/ 933012 w 952345"/>
                  <a:gd name="connsiteY8336" fmla="*/ 186661 h 742078"/>
                  <a:gd name="connsiteX8337" fmla="*/ 932445 w 952345"/>
                  <a:gd name="connsiteY8337" fmla="*/ 183942 h 742078"/>
                  <a:gd name="connsiteX8338" fmla="*/ 932410 w 952345"/>
                  <a:gd name="connsiteY8338" fmla="*/ 183514 h 742078"/>
                  <a:gd name="connsiteX8339" fmla="*/ 932434 w 952345"/>
                  <a:gd name="connsiteY8339" fmla="*/ 182692 h 742078"/>
                  <a:gd name="connsiteX8340" fmla="*/ 932931 w 952345"/>
                  <a:gd name="connsiteY8340" fmla="*/ 179511 h 742078"/>
                  <a:gd name="connsiteX8341" fmla="*/ 933672 w 952345"/>
                  <a:gd name="connsiteY8341" fmla="*/ 176236 h 742078"/>
                  <a:gd name="connsiteX8342" fmla="*/ 933810 w 952345"/>
                  <a:gd name="connsiteY8342" fmla="*/ 175866 h 742078"/>
                  <a:gd name="connsiteX8343" fmla="*/ 934019 w 952345"/>
                  <a:gd name="connsiteY8343" fmla="*/ 175380 h 742078"/>
                  <a:gd name="connsiteX8344" fmla="*/ 935233 w 952345"/>
                  <a:gd name="connsiteY8344" fmla="*/ 172951 h 742078"/>
                  <a:gd name="connsiteX8345" fmla="*/ 935407 w 952345"/>
                  <a:gd name="connsiteY8345" fmla="*/ 172546 h 742078"/>
                  <a:gd name="connsiteX8346" fmla="*/ 935916 w 952345"/>
                  <a:gd name="connsiteY8346" fmla="*/ 171273 h 742078"/>
                  <a:gd name="connsiteX8347" fmla="*/ 935939 w 952345"/>
                  <a:gd name="connsiteY8347" fmla="*/ 171134 h 742078"/>
                  <a:gd name="connsiteX8348" fmla="*/ 935939 w 952345"/>
                  <a:gd name="connsiteY8348" fmla="*/ 170093 h 742078"/>
                  <a:gd name="connsiteX8349" fmla="*/ 935002 w 952345"/>
                  <a:gd name="connsiteY8349" fmla="*/ 168959 h 742078"/>
                  <a:gd name="connsiteX8350" fmla="*/ 934898 w 952345"/>
                  <a:gd name="connsiteY8350" fmla="*/ 168866 h 742078"/>
                  <a:gd name="connsiteX8351" fmla="*/ 932665 w 952345"/>
                  <a:gd name="connsiteY8351" fmla="*/ 167652 h 742078"/>
                  <a:gd name="connsiteX8352" fmla="*/ 930270 w 952345"/>
                  <a:gd name="connsiteY8352" fmla="*/ 166124 h 742078"/>
                  <a:gd name="connsiteX8353" fmla="*/ 929946 w 952345"/>
                  <a:gd name="connsiteY8353" fmla="*/ 165847 h 742078"/>
                  <a:gd name="connsiteX8354" fmla="*/ 925931 w 952345"/>
                  <a:gd name="connsiteY8354" fmla="*/ 161496 h 742078"/>
                  <a:gd name="connsiteX8355" fmla="*/ 925584 w 952345"/>
                  <a:gd name="connsiteY8355" fmla="*/ 161126 h 742078"/>
                  <a:gd name="connsiteX8356" fmla="*/ 925237 w 952345"/>
                  <a:gd name="connsiteY8356" fmla="*/ 160756 h 742078"/>
                  <a:gd name="connsiteX8357" fmla="*/ 921778 w 952345"/>
                  <a:gd name="connsiteY8357" fmla="*/ 157273 h 742078"/>
                  <a:gd name="connsiteX8358" fmla="*/ 918862 w 952345"/>
                  <a:gd name="connsiteY8358" fmla="*/ 153768 h 742078"/>
                  <a:gd name="connsiteX8359" fmla="*/ 916317 w 952345"/>
                  <a:gd name="connsiteY8359" fmla="*/ 149973 h 742078"/>
                  <a:gd name="connsiteX8360" fmla="*/ 915657 w 952345"/>
                  <a:gd name="connsiteY8360" fmla="*/ 148538 h 742078"/>
                  <a:gd name="connsiteX8361" fmla="*/ 915449 w 952345"/>
                  <a:gd name="connsiteY8361" fmla="*/ 148145 h 742078"/>
                  <a:gd name="connsiteX8362" fmla="*/ 914917 w 952345"/>
                  <a:gd name="connsiteY8362" fmla="*/ 147220 h 742078"/>
                  <a:gd name="connsiteX8363" fmla="*/ 914662 w 952345"/>
                  <a:gd name="connsiteY8363" fmla="*/ 146780 h 742078"/>
                  <a:gd name="connsiteX8364" fmla="*/ 914431 w 952345"/>
                  <a:gd name="connsiteY8364" fmla="*/ 146410 h 742078"/>
                  <a:gd name="connsiteX8365" fmla="*/ 912915 w 952345"/>
                  <a:gd name="connsiteY8365" fmla="*/ 144385 h 742078"/>
                  <a:gd name="connsiteX8366" fmla="*/ 912811 w 952345"/>
                  <a:gd name="connsiteY8366" fmla="*/ 144235 h 742078"/>
                  <a:gd name="connsiteX8367" fmla="*/ 910173 w 952345"/>
                  <a:gd name="connsiteY8367" fmla="*/ 142499 h 742078"/>
                  <a:gd name="connsiteX8368" fmla="*/ 908125 w 952345"/>
                  <a:gd name="connsiteY8368" fmla="*/ 140764 h 742078"/>
                  <a:gd name="connsiteX8369" fmla="*/ 907790 w 952345"/>
                  <a:gd name="connsiteY8369" fmla="*/ 138056 h 742078"/>
                  <a:gd name="connsiteX8370" fmla="*/ 908079 w 952345"/>
                  <a:gd name="connsiteY8370" fmla="*/ 137640 h 742078"/>
                  <a:gd name="connsiteX8371" fmla="*/ 908843 w 952345"/>
                  <a:gd name="connsiteY8371" fmla="*/ 136714 h 742078"/>
                  <a:gd name="connsiteX8372" fmla="*/ 909433 w 952345"/>
                  <a:gd name="connsiteY8372" fmla="*/ 136136 h 742078"/>
                  <a:gd name="connsiteX8373" fmla="*/ 910659 w 952345"/>
                  <a:gd name="connsiteY8373" fmla="*/ 135118 h 742078"/>
                  <a:gd name="connsiteX8374" fmla="*/ 910891 w 952345"/>
                  <a:gd name="connsiteY8374" fmla="*/ 134909 h 742078"/>
                  <a:gd name="connsiteX8375" fmla="*/ 911145 w 952345"/>
                  <a:gd name="connsiteY8375" fmla="*/ 134562 h 742078"/>
                  <a:gd name="connsiteX8376" fmla="*/ 910023 w 952345"/>
                  <a:gd name="connsiteY8376" fmla="*/ 133706 h 742078"/>
                  <a:gd name="connsiteX8377" fmla="*/ 909502 w 952345"/>
                  <a:gd name="connsiteY8377" fmla="*/ 133267 h 742078"/>
                  <a:gd name="connsiteX8378" fmla="*/ 907524 w 952345"/>
                  <a:gd name="connsiteY8378" fmla="*/ 131207 h 742078"/>
                  <a:gd name="connsiteX8379" fmla="*/ 907211 w 952345"/>
                  <a:gd name="connsiteY8379" fmla="*/ 130779 h 742078"/>
                  <a:gd name="connsiteX8380" fmla="*/ 905916 w 952345"/>
                  <a:gd name="connsiteY8380" fmla="*/ 128396 h 742078"/>
                  <a:gd name="connsiteX8381" fmla="*/ 905719 w 952345"/>
                  <a:gd name="connsiteY8381" fmla="*/ 127817 h 742078"/>
                  <a:gd name="connsiteX8382" fmla="*/ 905360 w 952345"/>
                  <a:gd name="connsiteY8382" fmla="*/ 125827 h 742078"/>
                  <a:gd name="connsiteX8383" fmla="*/ 905279 w 952345"/>
                  <a:gd name="connsiteY8383" fmla="*/ 125515 h 742078"/>
                  <a:gd name="connsiteX8384" fmla="*/ 904886 w 952345"/>
                  <a:gd name="connsiteY8384" fmla="*/ 124624 h 742078"/>
                  <a:gd name="connsiteX8385" fmla="*/ 904701 w 952345"/>
                  <a:gd name="connsiteY8385" fmla="*/ 124173 h 742078"/>
                  <a:gd name="connsiteX8386" fmla="*/ 904597 w 952345"/>
                  <a:gd name="connsiteY8386" fmla="*/ 123930 h 742078"/>
                  <a:gd name="connsiteX8387" fmla="*/ 903752 w 952345"/>
                  <a:gd name="connsiteY8387" fmla="*/ 122889 h 742078"/>
                  <a:gd name="connsiteX8388" fmla="*/ 903312 w 952345"/>
                  <a:gd name="connsiteY8388" fmla="*/ 122206 h 742078"/>
                  <a:gd name="connsiteX8389" fmla="*/ 902456 w 952345"/>
                  <a:gd name="connsiteY8389" fmla="*/ 120725 h 742078"/>
                  <a:gd name="connsiteX8390" fmla="*/ 902271 w 952345"/>
                  <a:gd name="connsiteY8390" fmla="*/ 120239 h 742078"/>
                  <a:gd name="connsiteX8391" fmla="*/ 901913 w 952345"/>
                  <a:gd name="connsiteY8391" fmla="*/ 118666 h 742078"/>
                  <a:gd name="connsiteX8392" fmla="*/ 901855 w 952345"/>
                  <a:gd name="connsiteY8392" fmla="*/ 118203 h 742078"/>
                  <a:gd name="connsiteX8393" fmla="*/ 901855 w 952345"/>
                  <a:gd name="connsiteY8393" fmla="*/ 117705 h 742078"/>
                  <a:gd name="connsiteX8394" fmla="*/ 902132 w 952345"/>
                  <a:gd name="connsiteY8394" fmla="*/ 116687 h 742078"/>
                  <a:gd name="connsiteX8395" fmla="*/ 902653 w 952345"/>
                  <a:gd name="connsiteY8395" fmla="*/ 115796 h 742078"/>
                  <a:gd name="connsiteX8396" fmla="*/ 902364 w 952345"/>
                  <a:gd name="connsiteY8396" fmla="*/ 114304 h 742078"/>
                  <a:gd name="connsiteX8397" fmla="*/ 902271 w 952345"/>
                  <a:gd name="connsiteY8397" fmla="*/ 114061 h 742078"/>
                  <a:gd name="connsiteX8398" fmla="*/ 901091 w 952345"/>
                  <a:gd name="connsiteY8398" fmla="*/ 111747 h 742078"/>
                  <a:gd name="connsiteX8399" fmla="*/ 900929 w 952345"/>
                  <a:gd name="connsiteY8399" fmla="*/ 110347 h 742078"/>
                  <a:gd name="connsiteX8400" fmla="*/ 901022 w 952345"/>
                  <a:gd name="connsiteY8400" fmla="*/ 109954 h 742078"/>
                  <a:gd name="connsiteX8401" fmla="*/ 901913 w 952345"/>
                  <a:gd name="connsiteY8401" fmla="*/ 108750 h 742078"/>
                  <a:gd name="connsiteX8402" fmla="*/ 902815 w 952345"/>
                  <a:gd name="connsiteY8402" fmla="*/ 108195 h 742078"/>
                  <a:gd name="connsiteX8403" fmla="*/ 903093 w 952345"/>
                  <a:gd name="connsiteY8403" fmla="*/ 108010 h 742078"/>
                  <a:gd name="connsiteX8404" fmla="*/ 904689 w 952345"/>
                  <a:gd name="connsiteY8404" fmla="*/ 106541 h 742078"/>
                  <a:gd name="connsiteX8405" fmla="*/ 906425 w 952345"/>
                  <a:gd name="connsiteY8405" fmla="*/ 105256 h 742078"/>
                  <a:gd name="connsiteX8406" fmla="*/ 907339 w 952345"/>
                  <a:gd name="connsiteY8406" fmla="*/ 104747 h 742078"/>
                  <a:gd name="connsiteX8407" fmla="*/ 908716 w 952345"/>
                  <a:gd name="connsiteY8407" fmla="*/ 104203 h 742078"/>
                  <a:gd name="connsiteX8408" fmla="*/ 908958 w 952345"/>
                  <a:gd name="connsiteY8408" fmla="*/ 104065 h 742078"/>
                  <a:gd name="connsiteX8409" fmla="*/ 909294 w 952345"/>
                  <a:gd name="connsiteY8409" fmla="*/ 103822 h 742078"/>
                  <a:gd name="connsiteX8410" fmla="*/ 909722 w 952345"/>
                  <a:gd name="connsiteY8410" fmla="*/ 103498 h 742078"/>
                  <a:gd name="connsiteX8411" fmla="*/ 910081 w 952345"/>
                  <a:gd name="connsiteY8411" fmla="*/ 103232 h 742078"/>
                  <a:gd name="connsiteX8412" fmla="*/ 912429 w 952345"/>
                  <a:gd name="connsiteY8412" fmla="*/ 101172 h 742078"/>
                  <a:gd name="connsiteX8413" fmla="*/ 913147 w 952345"/>
                  <a:gd name="connsiteY8413" fmla="*/ 100675 h 742078"/>
                  <a:gd name="connsiteX8414" fmla="*/ 914165 w 952345"/>
                  <a:gd name="connsiteY8414" fmla="*/ 100108 h 742078"/>
                  <a:gd name="connsiteX8415" fmla="*/ 914801 w 952345"/>
                  <a:gd name="connsiteY8415" fmla="*/ 99819 h 742078"/>
                  <a:gd name="connsiteX8416" fmla="*/ 915495 w 952345"/>
                  <a:gd name="connsiteY8416" fmla="*/ 99610 h 742078"/>
                  <a:gd name="connsiteX8417" fmla="*/ 915692 w 952345"/>
                  <a:gd name="connsiteY8417" fmla="*/ 99529 h 742078"/>
                  <a:gd name="connsiteX8418" fmla="*/ 916791 w 952345"/>
                  <a:gd name="connsiteY8418" fmla="*/ 98754 h 742078"/>
                  <a:gd name="connsiteX8419" fmla="*/ 917589 w 952345"/>
                  <a:gd name="connsiteY8419" fmla="*/ 98349 h 742078"/>
                  <a:gd name="connsiteX8420" fmla="*/ 918214 w 952345"/>
                  <a:gd name="connsiteY8420" fmla="*/ 98187 h 742078"/>
                  <a:gd name="connsiteX8421" fmla="*/ 919765 w 952345"/>
                  <a:gd name="connsiteY8421" fmla="*/ 98025 h 742078"/>
                  <a:gd name="connsiteX8422" fmla="*/ 920193 w 952345"/>
                  <a:gd name="connsiteY8422" fmla="*/ 97956 h 742078"/>
                  <a:gd name="connsiteX8423" fmla="*/ 920956 w 952345"/>
                  <a:gd name="connsiteY8423" fmla="*/ 97794 h 742078"/>
                  <a:gd name="connsiteX8424" fmla="*/ 921118 w 952345"/>
                  <a:gd name="connsiteY8424" fmla="*/ 97713 h 742078"/>
                  <a:gd name="connsiteX8425" fmla="*/ 921755 w 952345"/>
                  <a:gd name="connsiteY8425" fmla="*/ 97320 h 742078"/>
                  <a:gd name="connsiteX8426" fmla="*/ 921789 w 952345"/>
                  <a:gd name="connsiteY8426" fmla="*/ 97296 h 742078"/>
                  <a:gd name="connsiteX8427" fmla="*/ 922217 w 952345"/>
                  <a:gd name="connsiteY8427" fmla="*/ 96602 h 742078"/>
                  <a:gd name="connsiteX8428" fmla="*/ 922622 w 952345"/>
                  <a:gd name="connsiteY8428" fmla="*/ 96116 h 742078"/>
                  <a:gd name="connsiteX8429" fmla="*/ 923027 w 952345"/>
                  <a:gd name="connsiteY8429" fmla="*/ 95781 h 742078"/>
                  <a:gd name="connsiteX8430" fmla="*/ 923779 w 952345"/>
                  <a:gd name="connsiteY8430" fmla="*/ 95295 h 742078"/>
                  <a:gd name="connsiteX8431" fmla="*/ 924601 w 952345"/>
                  <a:gd name="connsiteY8431" fmla="*/ 94878 h 742078"/>
                  <a:gd name="connsiteX8432" fmla="*/ 927250 w 952345"/>
                  <a:gd name="connsiteY8432" fmla="*/ 93930 h 742078"/>
                  <a:gd name="connsiteX8433" fmla="*/ 927886 w 952345"/>
                  <a:gd name="connsiteY8433" fmla="*/ 93293 h 742078"/>
                  <a:gd name="connsiteX8434" fmla="*/ 928025 w 952345"/>
                  <a:gd name="connsiteY8434" fmla="*/ 93097 h 742078"/>
                  <a:gd name="connsiteX8435" fmla="*/ 928997 w 952345"/>
                  <a:gd name="connsiteY8435" fmla="*/ 91280 h 742078"/>
                  <a:gd name="connsiteX8436" fmla="*/ 929240 w 952345"/>
                  <a:gd name="connsiteY8436" fmla="*/ 90829 h 742078"/>
                  <a:gd name="connsiteX8437" fmla="*/ 930466 w 952345"/>
                  <a:gd name="connsiteY8437" fmla="*/ 88446 h 742078"/>
                  <a:gd name="connsiteX8438" fmla="*/ 930964 w 952345"/>
                  <a:gd name="connsiteY8438" fmla="*/ 87844 h 742078"/>
                  <a:gd name="connsiteX8439" fmla="*/ 931357 w 952345"/>
                  <a:gd name="connsiteY8439" fmla="*/ 87520 h 742078"/>
                  <a:gd name="connsiteX8440" fmla="*/ 931936 w 952345"/>
                  <a:gd name="connsiteY8440" fmla="*/ 87173 h 742078"/>
                  <a:gd name="connsiteX8441" fmla="*/ 934446 w 952345"/>
                  <a:gd name="connsiteY8441" fmla="*/ 86224 h 742078"/>
                  <a:gd name="connsiteX8442" fmla="*/ 935245 w 952345"/>
                  <a:gd name="connsiteY8442" fmla="*/ 86028 h 742078"/>
                  <a:gd name="connsiteX8443" fmla="*/ 937478 w 952345"/>
                  <a:gd name="connsiteY8443" fmla="*/ 85680 h 742078"/>
                  <a:gd name="connsiteX8444" fmla="*/ 938021 w 952345"/>
                  <a:gd name="connsiteY8444" fmla="*/ 85669 h 742078"/>
                  <a:gd name="connsiteX8445" fmla="*/ 939618 w 952345"/>
                  <a:gd name="connsiteY8445" fmla="*/ 85854 h 742078"/>
                  <a:gd name="connsiteX8446" fmla="*/ 940509 w 952345"/>
                  <a:gd name="connsiteY8446" fmla="*/ 86190 h 742078"/>
                  <a:gd name="connsiteX8447" fmla="*/ 940949 w 952345"/>
                  <a:gd name="connsiteY8447" fmla="*/ 86479 h 742078"/>
                  <a:gd name="connsiteX8448" fmla="*/ 941863 w 952345"/>
                  <a:gd name="connsiteY8448" fmla="*/ 87242 h 742078"/>
                  <a:gd name="connsiteX8449" fmla="*/ 942221 w 952345"/>
                  <a:gd name="connsiteY8449" fmla="*/ 87497 h 742078"/>
                  <a:gd name="connsiteX8450" fmla="*/ 942973 w 952345"/>
                  <a:gd name="connsiteY8450" fmla="*/ 88006 h 742078"/>
                  <a:gd name="connsiteX8451" fmla="*/ 944350 w 952345"/>
                  <a:gd name="connsiteY8451" fmla="*/ 86560 h 742078"/>
                  <a:gd name="connsiteX8452" fmla="*/ 944952 w 952345"/>
                  <a:gd name="connsiteY8452" fmla="*/ 86062 h 742078"/>
                  <a:gd name="connsiteX8453" fmla="*/ 945646 w 952345"/>
                  <a:gd name="connsiteY8453" fmla="*/ 85692 h 742078"/>
                  <a:gd name="connsiteX8454" fmla="*/ 946352 w 952345"/>
                  <a:gd name="connsiteY8454" fmla="*/ 85507 h 742078"/>
                  <a:gd name="connsiteX8455" fmla="*/ 947867 w 952345"/>
                  <a:gd name="connsiteY8455" fmla="*/ 85229 h 742078"/>
                  <a:gd name="connsiteX8456" fmla="*/ 948133 w 952345"/>
                  <a:gd name="connsiteY8456" fmla="*/ 84871 h 742078"/>
                  <a:gd name="connsiteX8457" fmla="*/ 948041 w 952345"/>
                  <a:gd name="connsiteY8457" fmla="*/ 83772 h 742078"/>
                  <a:gd name="connsiteX8458" fmla="*/ 948006 w 952345"/>
                  <a:gd name="connsiteY8458" fmla="*/ 83633 h 742078"/>
                  <a:gd name="connsiteX8459" fmla="*/ 946884 w 952345"/>
                  <a:gd name="connsiteY8459" fmla="*/ 81481 h 742078"/>
                  <a:gd name="connsiteX8460" fmla="*/ 946699 w 952345"/>
                  <a:gd name="connsiteY8460" fmla="*/ 81192 h 742078"/>
                  <a:gd name="connsiteX8461" fmla="*/ 945843 w 952345"/>
                  <a:gd name="connsiteY8461" fmla="*/ 80081 h 742078"/>
                  <a:gd name="connsiteX8462" fmla="*/ 945808 w 952345"/>
                  <a:gd name="connsiteY8462" fmla="*/ 80046 h 742078"/>
                  <a:gd name="connsiteX8463" fmla="*/ 945276 w 952345"/>
                  <a:gd name="connsiteY8463" fmla="*/ 81006 h 742078"/>
                  <a:gd name="connsiteX8464" fmla="*/ 944813 w 952345"/>
                  <a:gd name="connsiteY8464" fmla="*/ 81550 h 742078"/>
                  <a:gd name="connsiteX8465" fmla="*/ 943957 w 952345"/>
                  <a:gd name="connsiteY8465" fmla="*/ 82256 h 742078"/>
                  <a:gd name="connsiteX8466" fmla="*/ 943297 w 952345"/>
                  <a:gd name="connsiteY8466" fmla="*/ 82603 h 742078"/>
                  <a:gd name="connsiteX8467" fmla="*/ 942811 w 952345"/>
                  <a:gd name="connsiteY8467" fmla="*/ 82753 h 742078"/>
                  <a:gd name="connsiteX8468" fmla="*/ 942210 w 952345"/>
                  <a:gd name="connsiteY8468" fmla="*/ 82846 h 742078"/>
                  <a:gd name="connsiteX8469" fmla="*/ 941677 w 952345"/>
                  <a:gd name="connsiteY8469" fmla="*/ 82846 h 742078"/>
                  <a:gd name="connsiteX8470" fmla="*/ 940613 w 952345"/>
                  <a:gd name="connsiteY8470" fmla="*/ 82707 h 742078"/>
                  <a:gd name="connsiteX8471" fmla="*/ 935892 w 952345"/>
                  <a:gd name="connsiteY8471" fmla="*/ 81365 h 742078"/>
                  <a:gd name="connsiteX8472" fmla="*/ 932780 w 952345"/>
                  <a:gd name="connsiteY8472" fmla="*/ 80150 h 742078"/>
                  <a:gd name="connsiteX8473" fmla="*/ 932109 w 952345"/>
                  <a:gd name="connsiteY8473" fmla="*/ 79803 h 742078"/>
                  <a:gd name="connsiteX8474" fmla="*/ 929714 w 952345"/>
                  <a:gd name="connsiteY8474" fmla="*/ 78438 h 742078"/>
                  <a:gd name="connsiteX8475" fmla="*/ 929275 w 952345"/>
                  <a:gd name="connsiteY8475" fmla="*/ 78183 h 742078"/>
                  <a:gd name="connsiteX8476" fmla="*/ 928846 w 952345"/>
                  <a:gd name="connsiteY8476" fmla="*/ 77940 h 742078"/>
                  <a:gd name="connsiteX8477" fmla="*/ 927967 w 952345"/>
                  <a:gd name="connsiteY8477" fmla="*/ 77501 h 742078"/>
                  <a:gd name="connsiteX8478" fmla="*/ 927551 w 952345"/>
                  <a:gd name="connsiteY8478" fmla="*/ 77327 h 742078"/>
                  <a:gd name="connsiteX8479" fmla="*/ 924520 w 952345"/>
                  <a:gd name="connsiteY8479" fmla="*/ 76031 h 742078"/>
                  <a:gd name="connsiteX8480" fmla="*/ 922530 w 952345"/>
                  <a:gd name="connsiteY8480" fmla="*/ 74979 h 742078"/>
                  <a:gd name="connsiteX8481" fmla="*/ 921951 w 952345"/>
                  <a:gd name="connsiteY8481" fmla="*/ 74527 h 742078"/>
                  <a:gd name="connsiteX8482" fmla="*/ 920204 w 952345"/>
                  <a:gd name="connsiteY8482" fmla="*/ 72480 h 742078"/>
                  <a:gd name="connsiteX8483" fmla="*/ 919741 w 952345"/>
                  <a:gd name="connsiteY8483" fmla="*/ 71774 h 742078"/>
                  <a:gd name="connsiteX8484" fmla="*/ 918989 w 952345"/>
                  <a:gd name="connsiteY8484" fmla="*/ 70478 h 742078"/>
                  <a:gd name="connsiteX8485" fmla="*/ 918793 w 952345"/>
                  <a:gd name="connsiteY8485" fmla="*/ 70235 h 742078"/>
                  <a:gd name="connsiteX8486" fmla="*/ 918388 w 952345"/>
                  <a:gd name="connsiteY8486" fmla="*/ 69795 h 742078"/>
                  <a:gd name="connsiteX8487" fmla="*/ 918307 w 952345"/>
                  <a:gd name="connsiteY8487" fmla="*/ 69761 h 742078"/>
                  <a:gd name="connsiteX8488" fmla="*/ 917855 w 952345"/>
                  <a:gd name="connsiteY8488" fmla="*/ 69564 h 742078"/>
                  <a:gd name="connsiteX8489" fmla="*/ 917612 w 952345"/>
                  <a:gd name="connsiteY8489" fmla="*/ 69471 h 742078"/>
                  <a:gd name="connsiteX8490" fmla="*/ 916386 w 952345"/>
                  <a:gd name="connsiteY8490" fmla="*/ 69309 h 742078"/>
                  <a:gd name="connsiteX8491" fmla="*/ 916062 w 952345"/>
                  <a:gd name="connsiteY8491" fmla="*/ 69321 h 742078"/>
                  <a:gd name="connsiteX8492" fmla="*/ 915229 w 952345"/>
                  <a:gd name="connsiteY8492" fmla="*/ 69390 h 742078"/>
                  <a:gd name="connsiteX8493" fmla="*/ 915160 w 952345"/>
                  <a:gd name="connsiteY8493" fmla="*/ 69402 h 742078"/>
                  <a:gd name="connsiteX8494" fmla="*/ 912614 w 952345"/>
                  <a:gd name="connsiteY8494" fmla="*/ 70871 h 742078"/>
                  <a:gd name="connsiteX8495" fmla="*/ 912001 w 952345"/>
                  <a:gd name="connsiteY8495" fmla="*/ 71184 h 742078"/>
                  <a:gd name="connsiteX8496" fmla="*/ 909965 w 952345"/>
                  <a:gd name="connsiteY8496" fmla="*/ 72075 h 742078"/>
                  <a:gd name="connsiteX8497" fmla="*/ 906945 w 952345"/>
                  <a:gd name="connsiteY8497" fmla="*/ 73336 h 742078"/>
                  <a:gd name="connsiteX8498" fmla="*/ 906240 w 952345"/>
                  <a:gd name="connsiteY8498" fmla="*/ 73544 h 742078"/>
                  <a:gd name="connsiteX8499" fmla="*/ 902491 w 952345"/>
                  <a:gd name="connsiteY8499" fmla="*/ 74469 h 742078"/>
                  <a:gd name="connsiteX8500" fmla="*/ 899298 w 952345"/>
                  <a:gd name="connsiteY8500" fmla="*/ 75152 h 742078"/>
                  <a:gd name="connsiteX8501" fmla="*/ 898534 w 952345"/>
                  <a:gd name="connsiteY8501" fmla="*/ 75233 h 742078"/>
                  <a:gd name="connsiteX8502" fmla="*/ 896197 w 952345"/>
                  <a:gd name="connsiteY8502" fmla="*/ 75245 h 742078"/>
                  <a:gd name="connsiteX8503" fmla="*/ 893525 w 952345"/>
                  <a:gd name="connsiteY8503" fmla="*/ 75152 h 742078"/>
                  <a:gd name="connsiteX8504" fmla="*/ 893131 w 952345"/>
                  <a:gd name="connsiteY8504" fmla="*/ 75164 h 742078"/>
                  <a:gd name="connsiteX8505" fmla="*/ 891604 w 952345"/>
                  <a:gd name="connsiteY8505" fmla="*/ 75337 h 742078"/>
                  <a:gd name="connsiteX8506" fmla="*/ 891095 w 952345"/>
                  <a:gd name="connsiteY8506" fmla="*/ 75407 h 742078"/>
                  <a:gd name="connsiteX8507" fmla="*/ 890574 w 952345"/>
                  <a:gd name="connsiteY8507" fmla="*/ 75464 h 742078"/>
                  <a:gd name="connsiteX8508" fmla="*/ 887913 w 952345"/>
                  <a:gd name="connsiteY8508" fmla="*/ 75812 h 742078"/>
                  <a:gd name="connsiteX8509" fmla="*/ 885692 w 952345"/>
                  <a:gd name="connsiteY8509" fmla="*/ 76008 h 742078"/>
                  <a:gd name="connsiteX8510" fmla="*/ 885160 w 952345"/>
                  <a:gd name="connsiteY8510" fmla="*/ 75985 h 742078"/>
                  <a:gd name="connsiteX8511" fmla="*/ 882811 w 952345"/>
                  <a:gd name="connsiteY8511" fmla="*/ 75534 h 742078"/>
                  <a:gd name="connsiteX8512" fmla="*/ 882244 w 952345"/>
                  <a:gd name="connsiteY8512" fmla="*/ 75337 h 742078"/>
                  <a:gd name="connsiteX8513" fmla="*/ 882013 w 952345"/>
                  <a:gd name="connsiteY8513" fmla="*/ 75488 h 742078"/>
                  <a:gd name="connsiteX8514" fmla="*/ 881446 w 952345"/>
                  <a:gd name="connsiteY8514" fmla="*/ 75754 h 742078"/>
                  <a:gd name="connsiteX8515" fmla="*/ 881168 w 952345"/>
                  <a:gd name="connsiteY8515" fmla="*/ 75950 h 742078"/>
                  <a:gd name="connsiteX8516" fmla="*/ 880821 w 952345"/>
                  <a:gd name="connsiteY8516" fmla="*/ 76205 h 742078"/>
                  <a:gd name="connsiteX8517" fmla="*/ 880462 w 952345"/>
                  <a:gd name="connsiteY8517" fmla="*/ 76483 h 742078"/>
                  <a:gd name="connsiteX8518" fmla="*/ 878970 w 952345"/>
                  <a:gd name="connsiteY8518" fmla="*/ 77906 h 742078"/>
                  <a:gd name="connsiteX8519" fmla="*/ 877327 w 952345"/>
                  <a:gd name="connsiteY8519" fmla="*/ 79364 h 742078"/>
                  <a:gd name="connsiteX8520" fmla="*/ 876806 w 952345"/>
                  <a:gd name="connsiteY8520" fmla="*/ 79780 h 742078"/>
                  <a:gd name="connsiteX8521" fmla="*/ 876216 w 952345"/>
                  <a:gd name="connsiteY8521" fmla="*/ 80185 h 742078"/>
                  <a:gd name="connsiteX8522" fmla="*/ 875800 w 952345"/>
                  <a:gd name="connsiteY8522" fmla="*/ 80451 h 742078"/>
                  <a:gd name="connsiteX8523" fmla="*/ 875557 w 952345"/>
                  <a:gd name="connsiteY8523" fmla="*/ 80613 h 742078"/>
                  <a:gd name="connsiteX8524" fmla="*/ 875013 w 952345"/>
                  <a:gd name="connsiteY8524" fmla="*/ 81215 h 742078"/>
                  <a:gd name="connsiteX8525" fmla="*/ 874701 w 952345"/>
                  <a:gd name="connsiteY8525" fmla="*/ 81562 h 742078"/>
                  <a:gd name="connsiteX8526" fmla="*/ 874411 w 952345"/>
                  <a:gd name="connsiteY8526" fmla="*/ 81955 h 742078"/>
                  <a:gd name="connsiteX8527" fmla="*/ 872283 w 952345"/>
                  <a:gd name="connsiteY8527" fmla="*/ 82638 h 742078"/>
                  <a:gd name="connsiteX8528" fmla="*/ 870825 w 952345"/>
                  <a:gd name="connsiteY8528" fmla="*/ 82221 h 742078"/>
                  <a:gd name="connsiteX8529" fmla="*/ 870593 w 952345"/>
                  <a:gd name="connsiteY8529" fmla="*/ 82186 h 742078"/>
                  <a:gd name="connsiteX8530" fmla="*/ 869228 w 952345"/>
                  <a:gd name="connsiteY8530" fmla="*/ 82221 h 742078"/>
                  <a:gd name="connsiteX8531" fmla="*/ 868812 w 952345"/>
                  <a:gd name="connsiteY8531" fmla="*/ 82233 h 742078"/>
                  <a:gd name="connsiteX8532" fmla="*/ 867366 w 952345"/>
                  <a:gd name="connsiteY8532" fmla="*/ 82464 h 742078"/>
                  <a:gd name="connsiteX8533" fmla="*/ 867111 w 952345"/>
                  <a:gd name="connsiteY8533" fmla="*/ 82522 h 742078"/>
                  <a:gd name="connsiteX8534" fmla="*/ 865457 w 952345"/>
                  <a:gd name="connsiteY8534" fmla="*/ 83239 h 742078"/>
                  <a:gd name="connsiteX8535" fmla="*/ 865144 w 952345"/>
                  <a:gd name="connsiteY8535" fmla="*/ 83424 h 742078"/>
                  <a:gd name="connsiteX8536" fmla="*/ 863374 w 952345"/>
                  <a:gd name="connsiteY8536" fmla="*/ 84593 h 742078"/>
                  <a:gd name="connsiteX8537" fmla="*/ 861465 w 952345"/>
                  <a:gd name="connsiteY8537" fmla="*/ 85738 h 742078"/>
                  <a:gd name="connsiteX8538" fmla="*/ 860782 w 952345"/>
                  <a:gd name="connsiteY8538" fmla="*/ 86016 h 742078"/>
                  <a:gd name="connsiteX8539" fmla="*/ 860840 w 952345"/>
                  <a:gd name="connsiteY8539" fmla="*/ 86190 h 742078"/>
                  <a:gd name="connsiteX8540" fmla="*/ 861118 w 952345"/>
                  <a:gd name="connsiteY8540" fmla="*/ 86976 h 742078"/>
                  <a:gd name="connsiteX8541" fmla="*/ 861141 w 952345"/>
                  <a:gd name="connsiteY8541" fmla="*/ 86999 h 742078"/>
                  <a:gd name="connsiteX8542" fmla="*/ 862136 w 952345"/>
                  <a:gd name="connsiteY8542" fmla="*/ 87937 h 742078"/>
                  <a:gd name="connsiteX8543" fmla="*/ 862587 w 952345"/>
                  <a:gd name="connsiteY8543" fmla="*/ 88561 h 742078"/>
                  <a:gd name="connsiteX8544" fmla="*/ 863258 w 952345"/>
                  <a:gd name="connsiteY8544" fmla="*/ 90031 h 742078"/>
                  <a:gd name="connsiteX8545" fmla="*/ 863235 w 952345"/>
                  <a:gd name="connsiteY8545" fmla="*/ 91743 h 742078"/>
                  <a:gd name="connsiteX8546" fmla="*/ 862900 w 952345"/>
                  <a:gd name="connsiteY8546" fmla="*/ 92379 h 742078"/>
                  <a:gd name="connsiteX8547" fmla="*/ 861754 w 952345"/>
                  <a:gd name="connsiteY8547" fmla="*/ 94196 h 742078"/>
                  <a:gd name="connsiteX8548" fmla="*/ 861511 w 952345"/>
                  <a:gd name="connsiteY8548" fmla="*/ 94520 h 742078"/>
                  <a:gd name="connsiteX8549" fmla="*/ 861141 w 952345"/>
                  <a:gd name="connsiteY8549" fmla="*/ 94890 h 742078"/>
                  <a:gd name="connsiteX8550" fmla="*/ 859857 w 952345"/>
                  <a:gd name="connsiteY8550" fmla="*/ 96070 h 742078"/>
                  <a:gd name="connsiteX8551" fmla="*/ 859464 w 952345"/>
                  <a:gd name="connsiteY8551" fmla="*/ 96417 h 742078"/>
                  <a:gd name="connsiteX8552" fmla="*/ 858283 w 952345"/>
                  <a:gd name="connsiteY8552" fmla="*/ 97516 h 742078"/>
                  <a:gd name="connsiteX8553" fmla="*/ 857890 w 952345"/>
                  <a:gd name="connsiteY8553" fmla="*/ 97794 h 742078"/>
                  <a:gd name="connsiteX8554" fmla="*/ 857427 w 952345"/>
                  <a:gd name="connsiteY8554" fmla="*/ 98048 h 742078"/>
                  <a:gd name="connsiteX8555" fmla="*/ 856571 w 952345"/>
                  <a:gd name="connsiteY8555" fmla="*/ 98477 h 742078"/>
                  <a:gd name="connsiteX8556" fmla="*/ 856363 w 952345"/>
                  <a:gd name="connsiteY8556" fmla="*/ 98650 h 742078"/>
                  <a:gd name="connsiteX8557" fmla="*/ 855449 w 952345"/>
                  <a:gd name="connsiteY8557" fmla="*/ 99437 h 742078"/>
                  <a:gd name="connsiteX8558" fmla="*/ 855414 w 952345"/>
                  <a:gd name="connsiteY8558" fmla="*/ 99506 h 742078"/>
                  <a:gd name="connsiteX8559" fmla="*/ 855021 w 952345"/>
                  <a:gd name="connsiteY8559" fmla="*/ 100420 h 742078"/>
                  <a:gd name="connsiteX8560" fmla="*/ 853679 w 952345"/>
                  <a:gd name="connsiteY8560" fmla="*/ 101554 h 742078"/>
                  <a:gd name="connsiteX8561" fmla="*/ 853262 w 952345"/>
                  <a:gd name="connsiteY8561" fmla="*/ 101658 h 742078"/>
                  <a:gd name="connsiteX8562" fmla="*/ 852175 w 952345"/>
                  <a:gd name="connsiteY8562" fmla="*/ 101647 h 742078"/>
                  <a:gd name="connsiteX8563" fmla="*/ 851677 w 952345"/>
                  <a:gd name="connsiteY8563" fmla="*/ 101496 h 742078"/>
                  <a:gd name="connsiteX8564" fmla="*/ 850798 w 952345"/>
                  <a:gd name="connsiteY8564" fmla="*/ 100964 h 742078"/>
                  <a:gd name="connsiteX8565" fmla="*/ 850046 w 952345"/>
                  <a:gd name="connsiteY8565" fmla="*/ 100189 h 742078"/>
                  <a:gd name="connsiteX8566" fmla="*/ 849363 w 952345"/>
                  <a:gd name="connsiteY8566" fmla="*/ 99391 h 742078"/>
                  <a:gd name="connsiteX8567" fmla="*/ 849109 w 952345"/>
                  <a:gd name="connsiteY8567" fmla="*/ 99159 h 742078"/>
                  <a:gd name="connsiteX8568" fmla="*/ 848843 w 952345"/>
                  <a:gd name="connsiteY8568" fmla="*/ 98951 h 742078"/>
                  <a:gd name="connsiteX8569" fmla="*/ 848553 w 952345"/>
                  <a:gd name="connsiteY8569" fmla="*/ 98777 h 742078"/>
                  <a:gd name="connsiteX8570" fmla="*/ 847801 w 952345"/>
                  <a:gd name="connsiteY8570" fmla="*/ 98407 h 742078"/>
                  <a:gd name="connsiteX8571" fmla="*/ 847454 w 952345"/>
                  <a:gd name="connsiteY8571" fmla="*/ 98291 h 742078"/>
                  <a:gd name="connsiteX8572" fmla="*/ 847026 w 952345"/>
                  <a:gd name="connsiteY8572" fmla="*/ 98153 h 742078"/>
                  <a:gd name="connsiteX8573" fmla="*/ 846829 w 952345"/>
                  <a:gd name="connsiteY8573" fmla="*/ 98118 h 742078"/>
                  <a:gd name="connsiteX8574" fmla="*/ 845568 w 952345"/>
                  <a:gd name="connsiteY8574" fmla="*/ 98141 h 742078"/>
                  <a:gd name="connsiteX8575" fmla="*/ 844562 w 952345"/>
                  <a:gd name="connsiteY8575" fmla="*/ 98257 h 742078"/>
                  <a:gd name="connsiteX8576" fmla="*/ 843636 w 952345"/>
                  <a:gd name="connsiteY8576" fmla="*/ 98222 h 742078"/>
                  <a:gd name="connsiteX8577" fmla="*/ 843613 w 952345"/>
                  <a:gd name="connsiteY8577" fmla="*/ 98210 h 742078"/>
                  <a:gd name="connsiteX8578" fmla="*/ 841334 w 952345"/>
                  <a:gd name="connsiteY8578" fmla="*/ 99772 h 742078"/>
                  <a:gd name="connsiteX8579" fmla="*/ 839865 w 952345"/>
                  <a:gd name="connsiteY8579" fmla="*/ 100686 h 742078"/>
                  <a:gd name="connsiteX8580" fmla="*/ 839263 w 952345"/>
                  <a:gd name="connsiteY8580" fmla="*/ 100999 h 742078"/>
                  <a:gd name="connsiteX8581" fmla="*/ 838893 w 952345"/>
                  <a:gd name="connsiteY8581" fmla="*/ 101149 h 742078"/>
                  <a:gd name="connsiteX8582" fmla="*/ 836313 w 952345"/>
                  <a:gd name="connsiteY8582" fmla="*/ 101866 h 742078"/>
                  <a:gd name="connsiteX8583" fmla="*/ 835225 w 952345"/>
                  <a:gd name="connsiteY8583" fmla="*/ 101866 h 742078"/>
                  <a:gd name="connsiteX8584" fmla="*/ 832124 w 952345"/>
                  <a:gd name="connsiteY8584" fmla="*/ 100999 h 742078"/>
                  <a:gd name="connsiteX8585" fmla="*/ 830169 w 952345"/>
                  <a:gd name="connsiteY8585" fmla="*/ 100409 h 742078"/>
                  <a:gd name="connsiteX8586" fmla="*/ 828422 w 952345"/>
                  <a:gd name="connsiteY8586" fmla="*/ 101207 h 742078"/>
                  <a:gd name="connsiteX8587" fmla="*/ 827763 w 952345"/>
                  <a:gd name="connsiteY8587" fmla="*/ 101357 h 742078"/>
                  <a:gd name="connsiteX8588" fmla="*/ 825622 w 952345"/>
                  <a:gd name="connsiteY8588" fmla="*/ 101461 h 742078"/>
                  <a:gd name="connsiteX8589" fmla="*/ 825113 w 952345"/>
                  <a:gd name="connsiteY8589" fmla="*/ 101427 h 742078"/>
                  <a:gd name="connsiteX8590" fmla="*/ 824604 w 952345"/>
                  <a:gd name="connsiteY8590" fmla="*/ 101323 h 742078"/>
                  <a:gd name="connsiteX8591" fmla="*/ 824026 w 952345"/>
                  <a:gd name="connsiteY8591" fmla="*/ 101114 h 742078"/>
                  <a:gd name="connsiteX8592" fmla="*/ 822255 w 952345"/>
                  <a:gd name="connsiteY8592" fmla="*/ 100108 h 742078"/>
                  <a:gd name="connsiteX8593" fmla="*/ 822174 w 952345"/>
                  <a:gd name="connsiteY8593" fmla="*/ 100073 h 742078"/>
                  <a:gd name="connsiteX8594" fmla="*/ 821041 w 952345"/>
                  <a:gd name="connsiteY8594" fmla="*/ 99992 h 742078"/>
                  <a:gd name="connsiteX8595" fmla="*/ 820936 w 952345"/>
                  <a:gd name="connsiteY8595" fmla="*/ 99992 h 742078"/>
                  <a:gd name="connsiteX8596" fmla="*/ 819768 w 952345"/>
                  <a:gd name="connsiteY8596" fmla="*/ 100409 h 742078"/>
                  <a:gd name="connsiteX8597" fmla="*/ 819513 w 952345"/>
                  <a:gd name="connsiteY8597" fmla="*/ 100524 h 742078"/>
                  <a:gd name="connsiteX8598" fmla="*/ 817824 w 952345"/>
                  <a:gd name="connsiteY8598" fmla="*/ 101623 h 742078"/>
                  <a:gd name="connsiteX8599" fmla="*/ 817003 w 952345"/>
                  <a:gd name="connsiteY8599" fmla="*/ 101994 h 742078"/>
                  <a:gd name="connsiteX8600" fmla="*/ 815800 w 952345"/>
                  <a:gd name="connsiteY8600" fmla="*/ 102387 h 742078"/>
                  <a:gd name="connsiteX8601" fmla="*/ 815290 w 952345"/>
                  <a:gd name="connsiteY8601" fmla="*/ 102480 h 742078"/>
                  <a:gd name="connsiteX8602" fmla="*/ 812815 w 952345"/>
                  <a:gd name="connsiteY8602" fmla="*/ 102561 h 742078"/>
                  <a:gd name="connsiteX8603" fmla="*/ 809621 w 952345"/>
                  <a:gd name="connsiteY8603" fmla="*/ 102156 h 742078"/>
                  <a:gd name="connsiteX8604" fmla="*/ 809089 w 952345"/>
                  <a:gd name="connsiteY8604" fmla="*/ 102005 h 742078"/>
                  <a:gd name="connsiteX8605" fmla="*/ 808291 w 952345"/>
                  <a:gd name="connsiteY8605" fmla="*/ 101635 h 742078"/>
                  <a:gd name="connsiteX8606" fmla="*/ 806937 w 952345"/>
                  <a:gd name="connsiteY8606" fmla="*/ 100756 h 742078"/>
                  <a:gd name="connsiteX8607" fmla="*/ 806266 w 952345"/>
                  <a:gd name="connsiteY8607" fmla="*/ 100004 h 742078"/>
                  <a:gd name="connsiteX8608" fmla="*/ 805908 w 952345"/>
                  <a:gd name="connsiteY8608" fmla="*/ 99263 h 742078"/>
                  <a:gd name="connsiteX8609" fmla="*/ 805329 w 952345"/>
                  <a:gd name="connsiteY8609" fmla="*/ 97574 h 742078"/>
                  <a:gd name="connsiteX8610" fmla="*/ 802263 w 952345"/>
                  <a:gd name="connsiteY8610" fmla="*/ 97748 h 742078"/>
                  <a:gd name="connsiteX8611" fmla="*/ 801812 w 952345"/>
                  <a:gd name="connsiteY8611" fmla="*/ 97782 h 742078"/>
                  <a:gd name="connsiteX8612" fmla="*/ 798792 w 952345"/>
                  <a:gd name="connsiteY8612" fmla="*/ 98187 h 742078"/>
                  <a:gd name="connsiteX8613" fmla="*/ 798434 w 952345"/>
                  <a:gd name="connsiteY8613" fmla="*/ 98280 h 742078"/>
                  <a:gd name="connsiteX8614" fmla="*/ 796721 w 952345"/>
                  <a:gd name="connsiteY8614" fmla="*/ 98812 h 742078"/>
                  <a:gd name="connsiteX8615" fmla="*/ 796571 w 952345"/>
                  <a:gd name="connsiteY8615" fmla="*/ 98916 h 742078"/>
                  <a:gd name="connsiteX8616" fmla="*/ 795749 w 952345"/>
                  <a:gd name="connsiteY8616" fmla="*/ 99541 h 742078"/>
                  <a:gd name="connsiteX8617" fmla="*/ 795356 w 952345"/>
                  <a:gd name="connsiteY8617" fmla="*/ 99830 h 742078"/>
                  <a:gd name="connsiteX8618" fmla="*/ 795009 w 952345"/>
                  <a:gd name="connsiteY8618" fmla="*/ 100108 h 742078"/>
                  <a:gd name="connsiteX8619" fmla="*/ 793528 w 952345"/>
                  <a:gd name="connsiteY8619" fmla="*/ 101542 h 742078"/>
                  <a:gd name="connsiteX8620" fmla="*/ 791781 w 952345"/>
                  <a:gd name="connsiteY8620" fmla="*/ 103012 h 742078"/>
                  <a:gd name="connsiteX8621" fmla="*/ 790358 w 952345"/>
                  <a:gd name="connsiteY8621" fmla="*/ 103463 h 742078"/>
                  <a:gd name="connsiteX8622" fmla="*/ 789560 w 952345"/>
                  <a:gd name="connsiteY8622" fmla="*/ 103394 h 742078"/>
                  <a:gd name="connsiteX8623" fmla="*/ 788298 w 952345"/>
                  <a:gd name="connsiteY8623" fmla="*/ 103070 h 742078"/>
                  <a:gd name="connsiteX8624" fmla="*/ 783763 w 952345"/>
                  <a:gd name="connsiteY8624" fmla="*/ 101531 h 742078"/>
                  <a:gd name="connsiteX8625" fmla="*/ 783335 w 952345"/>
                  <a:gd name="connsiteY8625" fmla="*/ 101392 h 742078"/>
                  <a:gd name="connsiteX8626" fmla="*/ 779772 w 952345"/>
                  <a:gd name="connsiteY8626" fmla="*/ 100513 h 742078"/>
                  <a:gd name="connsiteX8627" fmla="*/ 779355 w 952345"/>
                  <a:gd name="connsiteY8627" fmla="*/ 100432 h 742078"/>
                  <a:gd name="connsiteX8628" fmla="*/ 775618 w 952345"/>
                  <a:gd name="connsiteY8628" fmla="*/ 99923 h 742078"/>
                  <a:gd name="connsiteX8629" fmla="*/ 773281 w 952345"/>
                  <a:gd name="connsiteY8629" fmla="*/ 99460 h 742078"/>
                  <a:gd name="connsiteX8630" fmla="*/ 770748 w 952345"/>
                  <a:gd name="connsiteY8630" fmla="*/ 98685 h 742078"/>
                  <a:gd name="connsiteX8631" fmla="*/ 770574 w 952345"/>
                  <a:gd name="connsiteY8631" fmla="*/ 98650 h 742078"/>
                  <a:gd name="connsiteX8632" fmla="*/ 768237 w 952345"/>
                  <a:gd name="connsiteY8632" fmla="*/ 98766 h 742078"/>
                  <a:gd name="connsiteX8633" fmla="*/ 767821 w 952345"/>
                  <a:gd name="connsiteY8633" fmla="*/ 98800 h 742078"/>
                  <a:gd name="connsiteX8634" fmla="*/ 766849 w 952345"/>
                  <a:gd name="connsiteY8634" fmla="*/ 98974 h 742078"/>
                  <a:gd name="connsiteX8635" fmla="*/ 766340 w 952345"/>
                  <a:gd name="connsiteY8635" fmla="*/ 98997 h 742078"/>
                  <a:gd name="connsiteX8636" fmla="*/ 765819 w 952345"/>
                  <a:gd name="connsiteY8636" fmla="*/ 98962 h 742078"/>
                  <a:gd name="connsiteX8637" fmla="*/ 765333 w 952345"/>
                  <a:gd name="connsiteY8637" fmla="*/ 98928 h 742078"/>
                  <a:gd name="connsiteX8638" fmla="*/ 764963 w 952345"/>
                  <a:gd name="connsiteY8638" fmla="*/ 98928 h 742078"/>
                  <a:gd name="connsiteX8639" fmla="*/ 764569 w 952345"/>
                  <a:gd name="connsiteY8639" fmla="*/ 98951 h 742078"/>
                  <a:gd name="connsiteX8640" fmla="*/ 764118 w 952345"/>
                  <a:gd name="connsiteY8640" fmla="*/ 99020 h 742078"/>
                  <a:gd name="connsiteX8641" fmla="*/ 763806 w 952345"/>
                  <a:gd name="connsiteY8641" fmla="*/ 99078 h 742078"/>
                  <a:gd name="connsiteX8642" fmla="*/ 763493 w 952345"/>
                  <a:gd name="connsiteY8642" fmla="*/ 99182 h 742078"/>
                  <a:gd name="connsiteX8643" fmla="*/ 763077 w 952345"/>
                  <a:gd name="connsiteY8643" fmla="*/ 99344 h 742078"/>
                  <a:gd name="connsiteX8644" fmla="*/ 762452 w 952345"/>
                  <a:gd name="connsiteY8644" fmla="*/ 99633 h 742078"/>
                  <a:gd name="connsiteX8645" fmla="*/ 762394 w 952345"/>
                  <a:gd name="connsiteY8645" fmla="*/ 99668 h 742078"/>
                  <a:gd name="connsiteX8646" fmla="*/ 762186 w 952345"/>
                  <a:gd name="connsiteY8646" fmla="*/ 99934 h 742078"/>
                  <a:gd name="connsiteX8647" fmla="*/ 761862 w 952345"/>
                  <a:gd name="connsiteY8647" fmla="*/ 100362 h 742078"/>
                  <a:gd name="connsiteX8648" fmla="*/ 760323 w 952345"/>
                  <a:gd name="connsiteY8648" fmla="*/ 102086 h 742078"/>
                  <a:gd name="connsiteX8649" fmla="*/ 759756 w 952345"/>
                  <a:gd name="connsiteY8649" fmla="*/ 102653 h 742078"/>
                  <a:gd name="connsiteX8650" fmla="*/ 757130 w 952345"/>
                  <a:gd name="connsiteY8650" fmla="*/ 104886 h 742078"/>
                  <a:gd name="connsiteX8651" fmla="*/ 754446 w 952345"/>
                  <a:gd name="connsiteY8651" fmla="*/ 106691 h 742078"/>
                  <a:gd name="connsiteX8652" fmla="*/ 754006 w 952345"/>
                  <a:gd name="connsiteY8652" fmla="*/ 106899 h 742078"/>
                  <a:gd name="connsiteX8653" fmla="*/ 753509 w 952345"/>
                  <a:gd name="connsiteY8653" fmla="*/ 107084 h 742078"/>
                  <a:gd name="connsiteX8654" fmla="*/ 750408 w 952345"/>
                  <a:gd name="connsiteY8654" fmla="*/ 108137 h 742078"/>
                  <a:gd name="connsiteX8655" fmla="*/ 747435 w 952345"/>
                  <a:gd name="connsiteY8655" fmla="*/ 109063 h 742078"/>
                  <a:gd name="connsiteX8656" fmla="*/ 747111 w 952345"/>
                  <a:gd name="connsiteY8656" fmla="*/ 109213 h 742078"/>
                  <a:gd name="connsiteX8657" fmla="*/ 744820 w 952345"/>
                  <a:gd name="connsiteY8657" fmla="*/ 110347 h 742078"/>
                  <a:gd name="connsiteX8658" fmla="*/ 744531 w 952345"/>
                  <a:gd name="connsiteY8658" fmla="*/ 110544 h 742078"/>
                  <a:gd name="connsiteX8659" fmla="*/ 742379 w 952345"/>
                  <a:gd name="connsiteY8659" fmla="*/ 112059 h 742078"/>
                  <a:gd name="connsiteX8660" fmla="*/ 742089 w 952345"/>
                  <a:gd name="connsiteY8660" fmla="*/ 112302 h 742078"/>
                  <a:gd name="connsiteX8661" fmla="*/ 740597 w 952345"/>
                  <a:gd name="connsiteY8661" fmla="*/ 113725 h 742078"/>
                  <a:gd name="connsiteX8662" fmla="*/ 739556 w 952345"/>
                  <a:gd name="connsiteY8662" fmla="*/ 114246 h 742078"/>
                  <a:gd name="connsiteX8663" fmla="*/ 737404 w 952345"/>
                  <a:gd name="connsiteY8663" fmla="*/ 114605 h 742078"/>
                  <a:gd name="connsiteX8664" fmla="*/ 735425 w 952345"/>
                  <a:gd name="connsiteY8664" fmla="*/ 114813 h 742078"/>
                  <a:gd name="connsiteX8665" fmla="*/ 733979 w 952345"/>
                  <a:gd name="connsiteY8665" fmla="*/ 116109 h 742078"/>
                  <a:gd name="connsiteX8666" fmla="*/ 733297 w 952345"/>
                  <a:gd name="connsiteY8666" fmla="*/ 116525 h 742078"/>
                  <a:gd name="connsiteX8667" fmla="*/ 730867 w 952345"/>
                  <a:gd name="connsiteY8667" fmla="*/ 117659 h 742078"/>
                  <a:gd name="connsiteX8668" fmla="*/ 730045 w 952345"/>
                  <a:gd name="connsiteY8668" fmla="*/ 117925 h 742078"/>
                  <a:gd name="connsiteX8669" fmla="*/ 727882 w 952345"/>
                  <a:gd name="connsiteY8669" fmla="*/ 118365 h 742078"/>
                  <a:gd name="connsiteX8670" fmla="*/ 727465 w 952345"/>
                  <a:gd name="connsiteY8670" fmla="*/ 118480 h 742078"/>
                  <a:gd name="connsiteX8671" fmla="*/ 724897 w 952345"/>
                  <a:gd name="connsiteY8671" fmla="*/ 119256 h 742078"/>
                  <a:gd name="connsiteX8672" fmla="*/ 724157 w 952345"/>
                  <a:gd name="connsiteY8672" fmla="*/ 119418 h 742078"/>
                  <a:gd name="connsiteX8673" fmla="*/ 721438 w 952345"/>
                  <a:gd name="connsiteY8673" fmla="*/ 119834 h 742078"/>
                  <a:gd name="connsiteX8674" fmla="*/ 720651 w 952345"/>
                  <a:gd name="connsiteY8674" fmla="*/ 119869 h 742078"/>
                  <a:gd name="connsiteX8675" fmla="*/ 718939 w 952345"/>
                  <a:gd name="connsiteY8675" fmla="*/ 119811 h 742078"/>
                  <a:gd name="connsiteX8676" fmla="*/ 718279 w 952345"/>
                  <a:gd name="connsiteY8676" fmla="*/ 119695 h 742078"/>
                  <a:gd name="connsiteX8677" fmla="*/ 717782 w 952345"/>
                  <a:gd name="connsiteY8677" fmla="*/ 119510 h 742078"/>
                  <a:gd name="connsiteX8678" fmla="*/ 717168 w 952345"/>
                  <a:gd name="connsiteY8678" fmla="*/ 119232 h 742078"/>
                  <a:gd name="connsiteX8679" fmla="*/ 716509 w 952345"/>
                  <a:gd name="connsiteY8679" fmla="*/ 118862 h 742078"/>
                  <a:gd name="connsiteX8680" fmla="*/ 715618 w 952345"/>
                  <a:gd name="connsiteY8680" fmla="*/ 117647 h 742078"/>
                  <a:gd name="connsiteX8681" fmla="*/ 715259 w 952345"/>
                  <a:gd name="connsiteY8681" fmla="*/ 116224 h 742078"/>
                  <a:gd name="connsiteX8682" fmla="*/ 715121 w 952345"/>
                  <a:gd name="connsiteY8682" fmla="*/ 115900 h 742078"/>
                  <a:gd name="connsiteX8683" fmla="*/ 714461 w 952345"/>
                  <a:gd name="connsiteY8683" fmla="*/ 114431 h 742078"/>
                  <a:gd name="connsiteX8684" fmla="*/ 714230 w 952345"/>
                  <a:gd name="connsiteY8684" fmla="*/ 113795 h 742078"/>
                  <a:gd name="connsiteX8685" fmla="*/ 713455 w 952345"/>
                  <a:gd name="connsiteY8685" fmla="*/ 111469 h 742078"/>
                  <a:gd name="connsiteX8686" fmla="*/ 713142 w 952345"/>
                  <a:gd name="connsiteY8686" fmla="*/ 109896 h 742078"/>
                  <a:gd name="connsiteX8687" fmla="*/ 713084 w 952345"/>
                  <a:gd name="connsiteY8687" fmla="*/ 109097 h 742078"/>
                  <a:gd name="connsiteX8688" fmla="*/ 713674 w 952345"/>
                  <a:gd name="connsiteY8688" fmla="*/ 107582 h 742078"/>
                  <a:gd name="connsiteX8689" fmla="*/ 714450 w 952345"/>
                  <a:gd name="connsiteY8689" fmla="*/ 106830 h 742078"/>
                  <a:gd name="connsiteX8690" fmla="*/ 715514 w 952345"/>
                  <a:gd name="connsiteY8690" fmla="*/ 106286 h 742078"/>
                  <a:gd name="connsiteX8691" fmla="*/ 716000 w 952345"/>
                  <a:gd name="connsiteY8691" fmla="*/ 106205 h 742078"/>
                  <a:gd name="connsiteX8692" fmla="*/ 716497 w 952345"/>
                  <a:gd name="connsiteY8692" fmla="*/ 106182 h 742078"/>
                  <a:gd name="connsiteX8693" fmla="*/ 719170 w 952345"/>
                  <a:gd name="connsiteY8693" fmla="*/ 106390 h 742078"/>
                  <a:gd name="connsiteX8694" fmla="*/ 719910 w 952345"/>
                  <a:gd name="connsiteY8694" fmla="*/ 106529 h 742078"/>
                  <a:gd name="connsiteX8695" fmla="*/ 722502 w 952345"/>
                  <a:gd name="connsiteY8695" fmla="*/ 107188 h 742078"/>
                  <a:gd name="connsiteX8696" fmla="*/ 722652 w 952345"/>
                  <a:gd name="connsiteY8696" fmla="*/ 107200 h 742078"/>
                  <a:gd name="connsiteX8697" fmla="*/ 725464 w 952345"/>
                  <a:gd name="connsiteY8697" fmla="*/ 106853 h 742078"/>
                  <a:gd name="connsiteX8698" fmla="*/ 725788 w 952345"/>
                  <a:gd name="connsiteY8698" fmla="*/ 106760 h 742078"/>
                  <a:gd name="connsiteX8699" fmla="*/ 727003 w 952345"/>
                  <a:gd name="connsiteY8699" fmla="*/ 106344 h 742078"/>
                  <a:gd name="connsiteX8700" fmla="*/ 724839 w 952345"/>
                  <a:gd name="connsiteY8700" fmla="*/ 104227 h 742078"/>
                  <a:gd name="connsiteX8701" fmla="*/ 724666 w 952345"/>
                  <a:gd name="connsiteY8701" fmla="*/ 104076 h 742078"/>
                  <a:gd name="connsiteX8702" fmla="*/ 722386 w 952345"/>
                  <a:gd name="connsiteY8702" fmla="*/ 102896 h 742078"/>
                  <a:gd name="connsiteX8703" fmla="*/ 722305 w 952345"/>
                  <a:gd name="connsiteY8703" fmla="*/ 102896 h 742078"/>
                  <a:gd name="connsiteX8704" fmla="*/ 721137 w 952345"/>
                  <a:gd name="connsiteY8704" fmla="*/ 102861 h 742078"/>
                  <a:gd name="connsiteX8705" fmla="*/ 721044 w 952345"/>
                  <a:gd name="connsiteY8705" fmla="*/ 102896 h 742078"/>
                  <a:gd name="connsiteX8706" fmla="*/ 719054 w 952345"/>
                  <a:gd name="connsiteY8706" fmla="*/ 103717 h 742078"/>
                  <a:gd name="connsiteX8707" fmla="*/ 718094 w 952345"/>
                  <a:gd name="connsiteY8707" fmla="*/ 104007 h 742078"/>
                  <a:gd name="connsiteX8708" fmla="*/ 714299 w 952345"/>
                  <a:gd name="connsiteY8708" fmla="*/ 104550 h 742078"/>
                  <a:gd name="connsiteX8709" fmla="*/ 711048 w 952345"/>
                  <a:gd name="connsiteY8709" fmla="*/ 104828 h 742078"/>
                  <a:gd name="connsiteX8710" fmla="*/ 709336 w 952345"/>
                  <a:gd name="connsiteY8710" fmla="*/ 104898 h 742078"/>
                  <a:gd name="connsiteX8711" fmla="*/ 707334 w 952345"/>
                  <a:gd name="connsiteY8711" fmla="*/ 104932 h 742078"/>
                  <a:gd name="connsiteX8712" fmla="*/ 706756 w 952345"/>
                  <a:gd name="connsiteY8712" fmla="*/ 104840 h 742078"/>
                  <a:gd name="connsiteX8713" fmla="*/ 706247 w 952345"/>
                  <a:gd name="connsiteY8713" fmla="*/ 104736 h 742078"/>
                  <a:gd name="connsiteX8714" fmla="*/ 705958 w 952345"/>
                  <a:gd name="connsiteY8714" fmla="*/ 104678 h 742078"/>
                  <a:gd name="connsiteX8715" fmla="*/ 705715 w 952345"/>
                  <a:gd name="connsiteY8715" fmla="*/ 105048 h 742078"/>
                  <a:gd name="connsiteX8716" fmla="*/ 705437 w 952345"/>
                  <a:gd name="connsiteY8716" fmla="*/ 105476 h 742078"/>
                  <a:gd name="connsiteX8717" fmla="*/ 704592 w 952345"/>
                  <a:gd name="connsiteY8717" fmla="*/ 106818 h 742078"/>
                  <a:gd name="connsiteX8718" fmla="*/ 704187 w 952345"/>
                  <a:gd name="connsiteY8718" fmla="*/ 107281 h 742078"/>
                  <a:gd name="connsiteX8719" fmla="*/ 702510 w 952345"/>
                  <a:gd name="connsiteY8719" fmla="*/ 108669 h 742078"/>
                  <a:gd name="connsiteX8720" fmla="*/ 702024 w 952345"/>
                  <a:gd name="connsiteY8720" fmla="*/ 108959 h 742078"/>
                  <a:gd name="connsiteX8721" fmla="*/ 701538 w 952345"/>
                  <a:gd name="connsiteY8721" fmla="*/ 109167 h 742078"/>
                  <a:gd name="connsiteX8722" fmla="*/ 699386 w 952345"/>
                  <a:gd name="connsiteY8722" fmla="*/ 109930 h 742078"/>
                  <a:gd name="connsiteX8723" fmla="*/ 698588 w 952345"/>
                  <a:gd name="connsiteY8723" fmla="*/ 110116 h 742078"/>
                  <a:gd name="connsiteX8724" fmla="*/ 695221 w 952345"/>
                  <a:gd name="connsiteY8724" fmla="*/ 110625 h 742078"/>
                  <a:gd name="connsiteX8725" fmla="*/ 691438 w 952345"/>
                  <a:gd name="connsiteY8725" fmla="*/ 110937 h 742078"/>
                  <a:gd name="connsiteX8726" fmla="*/ 687689 w 952345"/>
                  <a:gd name="connsiteY8726" fmla="*/ 111180 h 742078"/>
                  <a:gd name="connsiteX8727" fmla="*/ 687435 w 952345"/>
                  <a:gd name="connsiteY8727" fmla="*/ 111203 h 742078"/>
                  <a:gd name="connsiteX8728" fmla="*/ 684866 w 952345"/>
                  <a:gd name="connsiteY8728" fmla="*/ 112117 h 742078"/>
                  <a:gd name="connsiteX8729" fmla="*/ 684669 w 952345"/>
                  <a:gd name="connsiteY8729" fmla="*/ 112256 h 742078"/>
                  <a:gd name="connsiteX8730" fmla="*/ 682969 w 952345"/>
                  <a:gd name="connsiteY8730" fmla="*/ 113505 h 742078"/>
                  <a:gd name="connsiteX8731" fmla="*/ 682541 w 952345"/>
                  <a:gd name="connsiteY8731" fmla="*/ 113818 h 742078"/>
                  <a:gd name="connsiteX8732" fmla="*/ 682286 w 952345"/>
                  <a:gd name="connsiteY8732" fmla="*/ 114003 h 742078"/>
                  <a:gd name="connsiteX8733" fmla="*/ 679972 w 952345"/>
                  <a:gd name="connsiteY8733" fmla="*/ 116710 h 742078"/>
                  <a:gd name="connsiteX8734" fmla="*/ 677751 w 952345"/>
                  <a:gd name="connsiteY8734" fmla="*/ 119059 h 742078"/>
                  <a:gd name="connsiteX8735" fmla="*/ 677473 w 952345"/>
                  <a:gd name="connsiteY8735" fmla="*/ 119394 h 742078"/>
                  <a:gd name="connsiteX8736" fmla="*/ 675923 w 952345"/>
                  <a:gd name="connsiteY8736" fmla="*/ 121431 h 742078"/>
                  <a:gd name="connsiteX8737" fmla="*/ 675691 w 952345"/>
                  <a:gd name="connsiteY8737" fmla="*/ 121778 h 742078"/>
                  <a:gd name="connsiteX8738" fmla="*/ 674315 w 952345"/>
                  <a:gd name="connsiteY8738" fmla="*/ 124034 h 742078"/>
                  <a:gd name="connsiteX8739" fmla="*/ 671769 w 952345"/>
                  <a:gd name="connsiteY8739" fmla="*/ 128164 h 742078"/>
                  <a:gd name="connsiteX8740" fmla="*/ 669398 w 952345"/>
                  <a:gd name="connsiteY8740" fmla="*/ 131832 h 742078"/>
                  <a:gd name="connsiteX8741" fmla="*/ 667234 w 952345"/>
                  <a:gd name="connsiteY8741" fmla="*/ 134944 h 742078"/>
                  <a:gd name="connsiteX8742" fmla="*/ 666656 w 952345"/>
                  <a:gd name="connsiteY8742" fmla="*/ 135615 h 742078"/>
                  <a:gd name="connsiteX8743" fmla="*/ 664006 w 952345"/>
                  <a:gd name="connsiteY8743" fmla="*/ 138288 h 742078"/>
                  <a:gd name="connsiteX8744" fmla="*/ 659239 w 952345"/>
                  <a:gd name="connsiteY8744" fmla="*/ 142626 h 742078"/>
                  <a:gd name="connsiteX8745" fmla="*/ 658985 w 952345"/>
                  <a:gd name="connsiteY8745" fmla="*/ 142892 h 742078"/>
                  <a:gd name="connsiteX8746" fmla="*/ 658661 w 952345"/>
                  <a:gd name="connsiteY8746" fmla="*/ 143309 h 742078"/>
                  <a:gd name="connsiteX8747" fmla="*/ 658580 w 952345"/>
                  <a:gd name="connsiteY8747" fmla="*/ 144558 h 742078"/>
                  <a:gd name="connsiteX8748" fmla="*/ 658603 w 952345"/>
                  <a:gd name="connsiteY8748" fmla="*/ 144917 h 742078"/>
                  <a:gd name="connsiteX8749" fmla="*/ 658742 w 952345"/>
                  <a:gd name="connsiteY8749" fmla="*/ 146525 h 742078"/>
                  <a:gd name="connsiteX8750" fmla="*/ 658742 w 952345"/>
                  <a:gd name="connsiteY8750" fmla="*/ 146930 h 742078"/>
                  <a:gd name="connsiteX8751" fmla="*/ 658672 w 952345"/>
                  <a:gd name="connsiteY8751" fmla="*/ 147462 h 742078"/>
                  <a:gd name="connsiteX8752" fmla="*/ 658267 w 952345"/>
                  <a:gd name="connsiteY8752" fmla="*/ 149741 h 742078"/>
                  <a:gd name="connsiteX8753" fmla="*/ 657782 w 952345"/>
                  <a:gd name="connsiteY8753" fmla="*/ 151454 h 742078"/>
                  <a:gd name="connsiteX8754" fmla="*/ 656914 w 952345"/>
                  <a:gd name="connsiteY8754" fmla="*/ 152588 h 742078"/>
                  <a:gd name="connsiteX8755" fmla="*/ 655549 w 952345"/>
                  <a:gd name="connsiteY8755" fmla="*/ 153444 h 742078"/>
                  <a:gd name="connsiteX8756" fmla="*/ 654773 w 952345"/>
                  <a:gd name="connsiteY8756" fmla="*/ 153849 h 742078"/>
                  <a:gd name="connsiteX8757" fmla="*/ 652783 w 952345"/>
                  <a:gd name="connsiteY8757" fmla="*/ 154670 h 742078"/>
                  <a:gd name="connsiteX8758" fmla="*/ 651326 w 952345"/>
                  <a:gd name="connsiteY8758" fmla="*/ 155179 h 742078"/>
                  <a:gd name="connsiteX8759" fmla="*/ 650076 w 952345"/>
                  <a:gd name="connsiteY8759" fmla="*/ 155873 h 742078"/>
                  <a:gd name="connsiteX8760" fmla="*/ 649393 w 952345"/>
                  <a:gd name="connsiteY8760" fmla="*/ 157192 h 742078"/>
                  <a:gd name="connsiteX8761" fmla="*/ 648560 w 952345"/>
                  <a:gd name="connsiteY8761" fmla="*/ 158650 h 742078"/>
                  <a:gd name="connsiteX8762" fmla="*/ 648028 w 952345"/>
                  <a:gd name="connsiteY8762" fmla="*/ 159414 h 742078"/>
                  <a:gd name="connsiteX8763" fmla="*/ 644858 w 952345"/>
                  <a:gd name="connsiteY8763" fmla="*/ 163024 h 742078"/>
                  <a:gd name="connsiteX8764" fmla="*/ 644534 w 952345"/>
                  <a:gd name="connsiteY8764" fmla="*/ 163417 h 742078"/>
                  <a:gd name="connsiteX8765" fmla="*/ 643215 w 952345"/>
                  <a:gd name="connsiteY8765" fmla="*/ 165025 h 742078"/>
                  <a:gd name="connsiteX8766" fmla="*/ 642949 w 952345"/>
                  <a:gd name="connsiteY8766" fmla="*/ 165395 h 742078"/>
                  <a:gd name="connsiteX8767" fmla="*/ 642324 w 952345"/>
                  <a:gd name="connsiteY8767" fmla="*/ 166263 h 742078"/>
                  <a:gd name="connsiteX8768" fmla="*/ 641572 w 952345"/>
                  <a:gd name="connsiteY8768" fmla="*/ 167096 h 742078"/>
                  <a:gd name="connsiteX8769" fmla="*/ 641179 w 952345"/>
                  <a:gd name="connsiteY8769" fmla="*/ 167409 h 742078"/>
                  <a:gd name="connsiteX8770" fmla="*/ 640057 w 952345"/>
                  <a:gd name="connsiteY8770" fmla="*/ 168276 h 742078"/>
                  <a:gd name="connsiteX8771" fmla="*/ 638599 w 952345"/>
                  <a:gd name="connsiteY8771" fmla="*/ 169051 h 742078"/>
                  <a:gd name="connsiteX8772" fmla="*/ 637731 w 952345"/>
                  <a:gd name="connsiteY8772" fmla="*/ 169364 h 742078"/>
                  <a:gd name="connsiteX8773" fmla="*/ 636528 w 952345"/>
                  <a:gd name="connsiteY8773" fmla="*/ 169618 h 742078"/>
                  <a:gd name="connsiteX8774" fmla="*/ 635753 w 952345"/>
                  <a:gd name="connsiteY8774" fmla="*/ 169711 h 742078"/>
                  <a:gd name="connsiteX8775" fmla="*/ 634955 w 952345"/>
                  <a:gd name="connsiteY8775" fmla="*/ 169688 h 742078"/>
                  <a:gd name="connsiteX8776" fmla="*/ 634029 w 952345"/>
                  <a:gd name="connsiteY8776" fmla="*/ 169584 h 742078"/>
                  <a:gd name="connsiteX8777" fmla="*/ 632479 w 952345"/>
                  <a:gd name="connsiteY8777" fmla="*/ 169190 h 742078"/>
                  <a:gd name="connsiteX8778" fmla="*/ 631703 w 952345"/>
                  <a:gd name="connsiteY8778" fmla="*/ 168820 h 742078"/>
                  <a:gd name="connsiteX8779" fmla="*/ 630431 w 952345"/>
                  <a:gd name="connsiteY8779" fmla="*/ 167813 h 742078"/>
                  <a:gd name="connsiteX8780" fmla="*/ 629910 w 952345"/>
                  <a:gd name="connsiteY8780" fmla="*/ 167177 h 742078"/>
                  <a:gd name="connsiteX8781" fmla="*/ 629679 w 952345"/>
                  <a:gd name="connsiteY8781" fmla="*/ 166749 h 742078"/>
                  <a:gd name="connsiteX8782" fmla="*/ 629470 w 952345"/>
                  <a:gd name="connsiteY8782" fmla="*/ 165754 h 742078"/>
                  <a:gd name="connsiteX8783" fmla="*/ 629494 w 952345"/>
                  <a:gd name="connsiteY8783" fmla="*/ 164690 h 742078"/>
                  <a:gd name="connsiteX8784" fmla="*/ 629551 w 952345"/>
                  <a:gd name="connsiteY8784" fmla="*/ 164285 h 742078"/>
                  <a:gd name="connsiteX8785" fmla="*/ 629806 w 952345"/>
                  <a:gd name="connsiteY8785" fmla="*/ 163405 h 742078"/>
                  <a:gd name="connsiteX8786" fmla="*/ 630639 w 952345"/>
                  <a:gd name="connsiteY8786" fmla="*/ 161635 h 742078"/>
                  <a:gd name="connsiteX8787" fmla="*/ 631171 w 952345"/>
                  <a:gd name="connsiteY8787" fmla="*/ 160918 h 742078"/>
                  <a:gd name="connsiteX8788" fmla="*/ 632455 w 952345"/>
                  <a:gd name="connsiteY8788" fmla="*/ 159634 h 742078"/>
                  <a:gd name="connsiteX8789" fmla="*/ 632525 w 952345"/>
                  <a:gd name="connsiteY8789" fmla="*/ 159368 h 742078"/>
                  <a:gd name="connsiteX8790" fmla="*/ 632641 w 952345"/>
                  <a:gd name="connsiteY8790" fmla="*/ 158870 h 742078"/>
                  <a:gd name="connsiteX8791" fmla="*/ 632745 w 952345"/>
                  <a:gd name="connsiteY8791" fmla="*/ 158407 h 742078"/>
                  <a:gd name="connsiteX8792" fmla="*/ 633011 w 952345"/>
                  <a:gd name="connsiteY8792" fmla="*/ 156869 h 742078"/>
                  <a:gd name="connsiteX8793" fmla="*/ 633219 w 952345"/>
                  <a:gd name="connsiteY8793" fmla="*/ 155978 h 742078"/>
                  <a:gd name="connsiteX8794" fmla="*/ 633728 w 952345"/>
                  <a:gd name="connsiteY8794" fmla="*/ 154624 h 742078"/>
                  <a:gd name="connsiteX8795" fmla="*/ 633566 w 952345"/>
                  <a:gd name="connsiteY8795" fmla="*/ 153884 h 742078"/>
                  <a:gd name="connsiteX8796" fmla="*/ 633531 w 952345"/>
                  <a:gd name="connsiteY8796" fmla="*/ 153803 h 742078"/>
                  <a:gd name="connsiteX8797" fmla="*/ 632745 w 952345"/>
                  <a:gd name="connsiteY8797" fmla="*/ 152784 h 742078"/>
                  <a:gd name="connsiteX8798" fmla="*/ 632629 w 952345"/>
                  <a:gd name="connsiteY8798" fmla="*/ 152692 h 742078"/>
                  <a:gd name="connsiteX8799" fmla="*/ 632016 w 952345"/>
                  <a:gd name="connsiteY8799" fmla="*/ 152299 h 742078"/>
                  <a:gd name="connsiteX8800" fmla="*/ 631831 w 952345"/>
                  <a:gd name="connsiteY8800" fmla="*/ 152229 h 742078"/>
                  <a:gd name="connsiteX8801" fmla="*/ 630905 w 952345"/>
                  <a:gd name="connsiteY8801" fmla="*/ 152032 h 742078"/>
                  <a:gd name="connsiteX8802" fmla="*/ 630396 w 952345"/>
                  <a:gd name="connsiteY8802" fmla="*/ 151928 h 742078"/>
                  <a:gd name="connsiteX8803" fmla="*/ 630199 w 952345"/>
                  <a:gd name="connsiteY8803" fmla="*/ 151894 h 742078"/>
                  <a:gd name="connsiteX8804" fmla="*/ 627307 w 952345"/>
                  <a:gd name="connsiteY8804" fmla="*/ 152218 h 742078"/>
                  <a:gd name="connsiteX8805" fmla="*/ 626613 w 952345"/>
                  <a:gd name="connsiteY8805" fmla="*/ 152252 h 742078"/>
                  <a:gd name="connsiteX8806" fmla="*/ 624924 w 952345"/>
                  <a:gd name="connsiteY8806" fmla="*/ 152241 h 742078"/>
                  <a:gd name="connsiteX8807" fmla="*/ 623130 w 952345"/>
                  <a:gd name="connsiteY8807" fmla="*/ 151130 h 742078"/>
                  <a:gd name="connsiteX8808" fmla="*/ 622968 w 952345"/>
                  <a:gd name="connsiteY8808" fmla="*/ 150806 h 742078"/>
                  <a:gd name="connsiteX8809" fmla="*/ 622783 w 952345"/>
                  <a:gd name="connsiteY8809" fmla="*/ 149626 h 742078"/>
                  <a:gd name="connsiteX8810" fmla="*/ 623096 w 952345"/>
                  <a:gd name="connsiteY8810" fmla="*/ 147740 h 742078"/>
                  <a:gd name="connsiteX8811" fmla="*/ 622725 w 952345"/>
                  <a:gd name="connsiteY8811" fmla="*/ 147046 h 742078"/>
                  <a:gd name="connsiteX8812" fmla="*/ 622240 w 952345"/>
                  <a:gd name="connsiteY8812" fmla="*/ 146814 h 742078"/>
                  <a:gd name="connsiteX8813" fmla="*/ 621626 w 952345"/>
                  <a:gd name="connsiteY8813" fmla="*/ 146479 h 742078"/>
                  <a:gd name="connsiteX8814" fmla="*/ 620955 w 952345"/>
                  <a:gd name="connsiteY8814" fmla="*/ 145866 h 742078"/>
                  <a:gd name="connsiteX8815" fmla="*/ 620064 w 952345"/>
                  <a:gd name="connsiteY8815" fmla="*/ 144524 h 742078"/>
                  <a:gd name="connsiteX8816" fmla="*/ 619775 w 952345"/>
                  <a:gd name="connsiteY8816" fmla="*/ 143887 h 742078"/>
                  <a:gd name="connsiteX8817" fmla="*/ 619602 w 952345"/>
                  <a:gd name="connsiteY8817" fmla="*/ 143112 h 742078"/>
                  <a:gd name="connsiteX8818" fmla="*/ 619324 w 952345"/>
                  <a:gd name="connsiteY8818" fmla="*/ 140521 h 742078"/>
                  <a:gd name="connsiteX8819" fmla="*/ 619243 w 952345"/>
                  <a:gd name="connsiteY8819" fmla="*/ 140093 h 742078"/>
                  <a:gd name="connsiteX8820" fmla="*/ 618792 w 952345"/>
                  <a:gd name="connsiteY8820" fmla="*/ 137674 h 742078"/>
                  <a:gd name="connsiteX8821" fmla="*/ 618722 w 952345"/>
                  <a:gd name="connsiteY8821" fmla="*/ 137640 h 742078"/>
                  <a:gd name="connsiteX8822" fmla="*/ 618549 w 952345"/>
                  <a:gd name="connsiteY8822" fmla="*/ 137547 h 742078"/>
                  <a:gd name="connsiteX8823" fmla="*/ 617716 w 952345"/>
                  <a:gd name="connsiteY8823" fmla="*/ 137316 h 742078"/>
                  <a:gd name="connsiteX8824" fmla="*/ 617218 w 952345"/>
                  <a:gd name="connsiteY8824" fmla="*/ 137177 h 742078"/>
                  <a:gd name="connsiteX8825" fmla="*/ 616165 w 952345"/>
                  <a:gd name="connsiteY8825" fmla="*/ 137455 h 742078"/>
                  <a:gd name="connsiteX8826" fmla="*/ 614418 w 952345"/>
                  <a:gd name="connsiteY8826" fmla="*/ 137779 h 742078"/>
                  <a:gd name="connsiteX8827" fmla="*/ 613504 w 952345"/>
                  <a:gd name="connsiteY8827" fmla="*/ 137790 h 742078"/>
                  <a:gd name="connsiteX8828" fmla="*/ 613562 w 952345"/>
                  <a:gd name="connsiteY8828" fmla="*/ 137790 h 742078"/>
                  <a:gd name="connsiteX8829" fmla="*/ 613169 w 952345"/>
                  <a:gd name="connsiteY8829" fmla="*/ 137790 h 742078"/>
                  <a:gd name="connsiteX8830" fmla="*/ 612799 w 952345"/>
                  <a:gd name="connsiteY8830" fmla="*/ 137848 h 742078"/>
                  <a:gd name="connsiteX8831" fmla="*/ 611572 w 952345"/>
                  <a:gd name="connsiteY8831" fmla="*/ 137952 h 742078"/>
                  <a:gd name="connsiteX8832" fmla="*/ 611063 w 952345"/>
                  <a:gd name="connsiteY8832" fmla="*/ 137975 h 742078"/>
                  <a:gd name="connsiteX8833" fmla="*/ 610913 w 952345"/>
                  <a:gd name="connsiteY8833" fmla="*/ 137987 h 742078"/>
                  <a:gd name="connsiteX8834" fmla="*/ 610381 w 952345"/>
                  <a:gd name="connsiteY8834" fmla="*/ 138646 h 742078"/>
                  <a:gd name="connsiteX8835" fmla="*/ 610438 w 952345"/>
                  <a:gd name="connsiteY8835" fmla="*/ 138577 h 742078"/>
                  <a:gd name="connsiteX8836" fmla="*/ 610300 w 952345"/>
                  <a:gd name="connsiteY8836" fmla="*/ 138750 h 742078"/>
                  <a:gd name="connsiteX8837" fmla="*/ 610219 w 952345"/>
                  <a:gd name="connsiteY8837" fmla="*/ 138947 h 742078"/>
                  <a:gd name="connsiteX8838" fmla="*/ 609929 w 952345"/>
                  <a:gd name="connsiteY8838" fmla="*/ 139468 h 742078"/>
                  <a:gd name="connsiteX8839" fmla="*/ 609617 w 952345"/>
                  <a:gd name="connsiteY8839" fmla="*/ 139873 h 742078"/>
                  <a:gd name="connsiteX8840" fmla="*/ 609039 w 952345"/>
                  <a:gd name="connsiteY8840" fmla="*/ 140370 h 742078"/>
                  <a:gd name="connsiteX8841" fmla="*/ 608610 w 952345"/>
                  <a:gd name="connsiteY8841" fmla="*/ 140625 h 742078"/>
                  <a:gd name="connsiteX8842" fmla="*/ 607754 w 952345"/>
                  <a:gd name="connsiteY8842" fmla="*/ 141168 h 742078"/>
                  <a:gd name="connsiteX8843" fmla="*/ 605949 w 952345"/>
                  <a:gd name="connsiteY8843" fmla="*/ 142163 h 742078"/>
                  <a:gd name="connsiteX8844" fmla="*/ 605116 w 952345"/>
                  <a:gd name="connsiteY8844" fmla="*/ 142430 h 742078"/>
                  <a:gd name="connsiteX8845" fmla="*/ 605047 w 952345"/>
                  <a:gd name="connsiteY8845" fmla="*/ 142441 h 742078"/>
                  <a:gd name="connsiteX8846" fmla="*/ 605186 w 952345"/>
                  <a:gd name="connsiteY8846" fmla="*/ 143182 h 742078"/>
                  <a:gd name="connsiteX8847" fmla="*/ 605244 w 952345"/>
                  <a:gd name="connsiteY8847" fmla="*/ 144003 h 742078"/>
                  <a:gd name="connsiteX8848" fmla="*/ 605221 w 952345"/>
                  <a:gd name="connsiteY8848" fmla="*/ 144408 h 742078"/>
                  <a:gd name="connsiteX8849" fmla="*/ 605128 w 952345"/>
                  <a:gd name="connsiteY8849" fmla="*/ 144940 h 742078"/>
                  <a:gd name="connsiteX8850" fmla="*/ 604897 w 952345"/>
                  <a:gd name="connsiteY8850" fmla="*/ 145715 h 742078"/>
                  <a:gd name="connsiteX8851" fmla="*/ 604538 w 952345"/>
                  <a:gd name="connsiteY8851" fmla="*/ 146664 h 742078"/>
                  <a:gd name="connsiteX8852" fmla="*/ 604526 w 952345"/>
                  <a:gd name="connsiteY8852" fmla="*/ 146757 h 742078"/>
                  <a:gd name="connsiteX8853" fmla="*/ 604561 w 952345"/>
                  <a:gd name="connsiteY8853" fmla="*/ 147520 h 742078"/>
                  <a:gd name="connsiteX8854" fmla="*/ 604619 w 952345"/>
                  <a:gd name="connsiteY8854" fmla="*/ 147590 h 742078"/>
                  <a:gd name="connsiteX8855" fmla="*/ 604978 w 952345"/>
                  <a:gd name="connsiteY8855" fmla="*/ 148342 h 742078"/>
                  <a:gd name="connsiteX8856" fmla="*/ 605140 w 952345"/>
                  <a:gd name="connsiteY8856" fmla="*/ 149047 h 742078"/>
                  <a:gd name="connsiteX8857" fmla="*/ 605163 w 952345"/>
                  <a:gd name="connsiteY8857" fmla="*/ 149580 h 742078"/>
                  <a:gd name="connsiteX8858" fmla="*/ 605186 w 952345"/>
                  <a:gd name="connsiteY8858" fmla="*/ 151280 h 742078"/>
                  <a:gd name="connsiteX8859" fmla="*/ 605186 w 952345"/>
                  <a:gd name="connsiteY8859" fmla="*/ 151789 h 742078"/>
                  <a:gd name="connsiteX8860" fmla="*/ 605209 w 952345"/>
                  <a:gd name="connsiteY8860" fmla="*/ 152854 h 742078"/>
                  <a:gd name="connsiteX8861" fmla="*/ 605221 w 952345"/>
                  <a:gd name="connsiteY8861" fmla="*/ 153363 h 742078"/>
                  <a:gd name="connsiteX8862" fmla="*/ 605232 w 952345"/>
                  <a:gd name="connsiteY8862" fmla="*/ 153884 h 742078"/>
                  <a:gd name="connsiteX8863" fmla="*/ 605348 w 952345"/>
                  <a:gd name="connsiteY8863" fmla="*/ 156626 h 742078"/>
                  <a:gd name="connsiteX8864" fmla="*/ 605325 w 952345"/>
                  <a:gd name="connsiteY8864" fmla="*/ 159888 h 742078"/>
                  <a:gd name="connsiteX8865" fmla="*/ 605221 w 952345"/>
                  <a:gd name="connsiteY8865" fmla="*/ 160895 h 742078"/>
                  <a:gd name="connsiteX8866" fmla="*/ 604330 w 952345"/>
                  <a:gd name="connsiteY8866" fmla="*/ 164493 h 742078"/>
                  <a:gd name="connsiteX8867" fmla="*/ 604260 w 952345"/>
                  <a:gd name="connsiteY8867" fmla="*/ 164898 h 742078"/>
                  <a:gd name="connsiteX8868" fmla="*/ 604098 w 952345"/>
                  <a:gd name="connsiteY8868" fmla="*/ 166124 h 742078"/>
                  <a:gd name="connsiteX8869" fmla="*/ 603867 w 952345"/>
                  <a:gd name="connsiteY8869" fmla="*/ 166957 h 742078"/>
                  <a:gd name="connsiteX8870" fmla="*/ 603578 w 952345"/>
                  <a:gd name="connsiteY8870" fmla="*/ 167651 h 742078"/>
                  <a:gd name="connsiteX8871" fmla="*/ 603728 w 952345"/>
                  <a:gd name="connsiteY8871" fmla="*/ 169051 h 742078"/>
                  <a:gd name="connsiteX8872" fmla="*/ 602791 w 952345"/>
                  <a:gd name="connsiteY8872" fmla="*/ 170972 h 742078"/>
                  <a:gd name="connsiteX8873" fmla="*/ 602340 w 952345"/>
                  <a:gd name="connsiteY8873" fmla="*/ 171250 h 742078"/>
                  <a:gd name="connsiteX8874" fmla="*/ 600859 w 952345"/>
                  <a:gd name="connsiteY8874" fmla="*/ 172117 h 742078"/>
                  <a:gd name="connsiteX8875" fmla="*/ 599933 w 952345"/>
                  <a:gd name="connsiteY8875" fmla="*/ 172360 h 742078"/>
                  <a:gd name="connsiteX8876" fmla="*/ 596254 w 952345"/>
                  <a:gd name="connsiteY8876" fmla="*/ 172395 h 742078"/>
                  <a:gd name="connsiteX8877" fmla="*/ 595849 w 952345"/>
                  <a:gd name="connsiteY8877" fmla="*/ 172430 h 742078"/>
                  <a:gd name="connsiteX8878" fmla="*/ 594970 w 952345"/>
                  <a:gd name="connsiteY8878" fmla="*/ 172545 h 742078"/>
                  <a:gd name="connsiteX8879" fmla="*/ 594137 w 952345"/>
                  <a:gd name="connsiteY8879" fmla="*/ 173286 h 742078"/>
                  <a:gd name="connsiteX8880" fmla="*/ 593315 w 952345"/>
                  <a:gd name="connsiteY8880" fmla="*/ 173702 h 742078"/>
                  <a:gd name="connsiteX8881" fmla="*/ 591973 w 952345"/>
                  <a:gd name="connsiteY8881" fmla="*/ 174050 h 742078"/>
                  <a:gd name="connsiteX8882" fmla="*/ 591834 w 952345"/>
                  <a:gd name="connsiteY8882" fmla="*/ 174119 h 742078"/>
                  <a:gd name="connsiteX8883" fmla="*/ 590620 w 952345"/>
                  <a:gd name="connsiteY8883" fmla="*/ 174975 h 742078"/>
                  <a:gd name="connsiteX8884" fmla="*/ 589740 w 952345"/>
                  <a:gd name="connsiteY8884" fmla="*/ 175322 h 742078"/>
                  <a:gd name="connsiteX8885" fmla="*/ 589254 w 952345"/>
                  <a:gd name="connsiteY8885" fmla="*/ 175392 h 742078"/>
                  <a:gd name="connsiteX8886" fmla="*/ 588363 w 952345"/>
                  <a:gd name="connsiteY8886" fmla="*/ 175299 h 742078"/>
                  <a:gd name="connsiteX8887" fmla="*/ 586825 w 952345"/>
                  <a:gd name="connsiteY8887" fmla="*/ 174790 h 742078"/>
                  <a:gd name="connsiteX8888" fmla="*/ 586131 w 952345"/>
                  <a:gd name="connsiteY8888" fmla="*/ 174466 h 742078"/>
                  <a:gd name="connsiteX8889" fmla="*/ 585344 w 952345"/>
                  <a:gd name="connsiteY8889" fmla="*/ 174038 h 742078"/>
                  <a:gd name="connsiteX8890" fmla="*/ 584731 w 952345"/>
                  <a:gd name="connsiteY8890" fmla="*/ 173598 h 742078"/>
                  <a:gd name="connsiteX8891" fmla="*/ 584245 w 952345"/>
                  <a:gd name="connsiteY8891" fmla="*/ 175739 h 742078"/>
                  <a:gd name="connsiteX8892" fmla="*/ 583632 w 952345"/>
                  <a:gd name="connsiteY8892" fmla="*/ 176768 h 742078"/>
                  <a:gd name="connsiteX8893" fmla="*/ 583273 w 952345"/>
                  <a:gd name="connsiteY8893" fmla="*/ 177115 h 742078"/>
                  <a:gd name="connsiteX8894" fmla="*/ 582949 w 952345"/>
                  <a:gd name="connsiteY8894" fmla="*/ 177358 h 742078"/>
                  <a:gd name="connsiteX8895" fmla="*/ 581746 w 952345"/>
                  <a:gd name="connsiteY8895" fmla="*/ 178076 h 742078"/>
                  <a:gd name="connsiteX8896" fmla="*/ 581642 w 952345"/>
                  <a:gd name="connsiteY8896" fmla="*/ 178168 h 742078"/>
                  <a:gd name="connsiteX8897" fmla="*/ 578483 w 952345"/>
                  <a:gd name="connsiteY8897" fmla="*/ 182287 h 742078"/>
                  <a:gd name="connsiteX8898" fmla="*/ 576088 w 952345"/>
                  <a:gd name="connsiteY8898" fmla="*/ 182912 h 742078"/>
                  <a:gd name="connsiteX8899" fmla="*/ 575753 w 952345"/>
                  <a:gd name="connsiteY8899" fmla="*/ 182761 h 742078"/>
                  <a:gd name="connsiteX8900" fmla="*/ 574989 w 952345"/>
                  <a:gd name="connsiteY8900" fmla="*/ 182183 h 742078"/>
                  <a:gd name="connsiteX8901" fmla="*/ 574468 w 952345"/>
                  <a:gd name="connsiteY8901" fmla="*/ 181547 h 742078"/>
                  <a:gd name="connsiteX8902" fmla="*/ 574237 w 952345"/>
                  <a:gd name="connsiteY8902" fmla="*/ 181373 h 742078"/>
                  <a:gd name="connsiteX8903" fmla="*/ 572594 w 952345"/>
                  <a:gd name="connsiteY8903" fmla="*/ 180147 h 742078"/>
                  <a:gd name="connsiteX8904" fmla="*/ 572282 w 952345"/>
                  <a:gd name="connsiteY8904" fmla="*/ 179962 h 742078"/>
                  <a:gd name="connsiteX8905" fmla="*/ 570454 w 952345"/>
                  <a:gd name="connsiteY8905" fmla="*/ 179036 h 742078"/>
                  <a:gd name="connsiteX8906" fmla="*/ 569771 w 952345"/>
                  <a:gd name="connsiteY8906" fmla="*/ 178492 h 742078"/>
                  <a:gd name="connsiteX8907" fmla="*/ 569447 w 952345"/>
                  <a:gd name="connsiteY8907" fmla="*/ 178076 h 742078"/>
                  <a:gd name="connsiteX8908" fmla="*/ 568753 w 952345"/>
                  <a:gd name="connsiteY8908" fmla="*/ 176977 h 742078"/>
                  <a:gd name="connsiteX8909" fmla="*/ 568313 w 952345"/>
                  <a:gd name="connsiteY8909" fmla="*/ 176155 h 742078"/>
                  <a:gd name="connsiteX8910" fmla="*/ 567573 w 952345"/>
                  <a:gd name="connsiteY8910" fmla="*/ 174200 h 742078"/>
                  <a:gd name="connsiteX8911" fmla="*/ 567411 w 952345"/>
                  <a:gd name="connsiteY8911" fmla="*/ 173830 h 742078"/>
                  <a:gd name="connsiteX8912" fmla="*/ 567203 w 952345"/>
                  <a:gd name="connsiteY8912" fmla="*/ 173436 h 742078"/>
                  <a:gd name="connsiteX8913" fmla="*/ 567006 w 952345"/>
                  <a:gd name="connsiteY8913" fmla="*/ 173043 h 742078"/>
                  <a:gd name="connsiteX8914" fmla="*/ 565780 w 952345"/>
                  <a:gd name="connsiteY8914" fmla="*/ 173760 h 742078"/>
                  <a:gd name="connsiteX8915" fmla="*/ 565537 w 952345"/>
                  <a:gd name="connsiteY8915" fmla="*/ 173957 h 742078"/>
                  <a:gd name="connsiteX8916" fmla="*/ 565386 w 952345"/>
                  <a:gd name="connsiteY8916" fmla="*/ 174096 h 742078"/>
                  <a:gd name="connsiteX8917" fmla="*/ 565317 w 952345"/>
                  <a:gd name="connsiteY8917" fmla="*/ 174304 h 742078"/>
                  <a:gd name="connsiteX8918" fmla="*/ 565224 w 952345"/>
                  <a:gd name="connsiteY8918" fmla="*/ 174628 h 742078"/>
                  <a:gd name="connsiteX8919" fmla="*/ 565155 w 952345"/>
                  <a:gd name="connsiteY8919" fmla="*/ 175426 h 742078"/>
                  <a:gd name="connsiteX8920" fmla="*/ 565155 w 952345"/>
                  <a:gd name="connsiteY8920" fmla="*/ 175820 h 742078"/>
                  <a:gd name="connsiteX8921" fmla="*/ 565224 w 952345"/>
                  <a:gd name="connsiteY8921" fmla="*/ 176780 h 742078"/>
                  <a:gd name="connsiteX8922" fmla="*/ 565282 w 952345"/>
                  <a:gd name="connsiteY8922" fmla="*/ 177266 h 742078"/>
                  <a:gd name="connsiteX8923" fmla="*/ 565456 w 952345"/>
                  <a:gd name="connsiteY8923" fmla="*/ 178862 h 742078"/>
                  <a:gd name="connsiteX8924" fmla="*/ 565432 w 952345"/>
                  <a:gd name="connsiteY8924" fmla="*/ 179476 h 742078"/>
                  <a:gd name="connsiteX8925" fmla="*/ 565351 w 952345"/>
                  <a:gd name="connsiteY8925" fmla="*/ 179938 h 742078"/>
                  <a:gd name="connsiteX8926" fmla="*/ 564437 w 952345"/>
                  <a:gd name="connsiteY8926" fmla="*/ 181246 h 742078"/>
                  <a:gd name="connsiteX8927" fmla="*/ 563061 w 952345"/>
                  <a:gd name="connsiteY8927" fmla="*/ 182102 h 742078"/>
                  <a:gd name="connsiteX8928" fmla="*/ 562216 w 952345"/>
                  <a:gd name="connsiteY8928" fmla="*/ 182380 h 742078"/>
                  <a:gd name="connsiteX8929" fmla="*/ 561730 w 952345"/>
                  <a:gd name="connsiteY8929" fmla="*/ 182438 h 742078"/>
                  <a:gd name="connsiteX8930" fmla="*/ 560909 w 952345"/>
                  <a:gd name="connsiteY8930" fmla="*/ 182357 h 742078"/>
                  <a:gd name="connsiteX8931" fmla="*/ 559370 w 952345"/>
                  <a:gd name="connsiteY8931" fmla="*/ 181871 h 742078"/>
                  <a:gd name="connsiteX8932" fmla="*/ 558780 w 952345"/>
                  <a:gd name="connsiteY8932" fmla="*/ 181581 h 742078"/>
                  <a:gd name="connsiteX8933" fmla="*/ 558363 w 952345"/>
                  <a:gd name="connsiteY8933" fmla="*/ 181269 h 742078"/>
                  <a:gd name="connsiteX8934" fmla="*/ 557970 w 952345"/>
                  <a:gd name="connsiteY8934" fmla="*/ 180876 h 742078"/>
                  <a:gd name="connsiteX8935" fmla="*/ 557426 w 952345"/>
                  <a:gd name="connsiteY8935" fmla="*/ 181593 h 742078"/>
                  <a:gd name="connsiteX8936" fmla="*/ 556848 w 952345"/>
                  <a:gd name="connsiteY8936" fmla="*/ 182102 h 742078"/>
                  <a:gd name="connsiteX8937" fmla="*/ 556397 w 952345"/>
                  <a:gd name="connsiteY8937" fmla="*/ 182368 h 742078"/>
                  <a:gd name="connsiteX8938" fmla="*/ 555945 w 952345"/>
                  <a:gd name="connsiteY8938" fmla="*/ 182565 h 742078"/>
                  <a:gd name="connsiteX8939" fmla="*/ 555436 w 952345"/>
                  <a:gd name="connsiteY8939" fmla="*/ 182715 h 742078"/>
                  <a:gd name="connsiteX8940" fmla="*/ 554985 w 952345"/>
                  <a:gd name="connsiteY8940" fmla="*/ 182796 h 742078"/>
                  <a:gd name="connsiteX8941" fmla="*/ 553921 w 952345"/>
                  <a:gd name="connsiteY8941" fmla="*/ 182854 h 742078"/>
                  <a:gd name="connsiteX8942" fmla="*/ 553169 w 952345"/>
                  <a:gd name="connsiteY8942" fmla="*/ 182750 h 742078"/>
                  <a:gd name="connsiteX8943" fmla="*/ 552671 w 952345"/>
                  <a:gd name="connsiteY8943" fmla="*/ 182588 h 742078"/>
                  <a:gd name="connsiteX8944" fmla="*/ 551526 w 952345"/>
                  <a:gd name="connsiteY8944" fmla="*/ 182090 h 742078"/>
                  <a:gd name="connsiteX8945" fmla="*/ 550936 w 952345"/>
                  <a:gd name="connsiteY8945" fmla="*/ 181685 h 742078"/>
                  <a:gd name="connsiteX8946" fmla="*/ 550577 w 952345"/>
                  <a:gd name="connsiteY8946" fmla="*/ 181350 h 742078"/>
                  <a:gd name="connsiteX8947" fmla="*/ 550091 w 952345"/>
                  <a:gd name="connsiteY8947" fmla="*/ 180610 h 742078"/>
                  <a:gd name="connsiteX8948" fmla="*/ 549328 w 952345"/>
                  <a:gd name="connsiteY8948" fmla="*/ 178608 h 742078"/>
                  <a:gd name="connsiteX8949" fmla="*/ 549247 w 952345"/>
                  <a:gd name="connsiteY8949" fmla="*/ 177474 h 742078"/>
                  <a:gd name="connsiteX8950" fmla="*/ 549351 w 952345"/>
                  <a:gd name="connsiteY8950" fmla="*/ 176988 h 742078"/>
                  <a:gd name="connsiteX8951" fmla="*/ 549547 w 952345"/>
                  <a:gd name="connsiteY8951" fmla="*/ 176445 h 742078"/>
                  <a:gd name="connsiteX8952" fmla="*/ 550288 w 952345"/>
                  <a:gd name="connsiteY8952" fmla="*/ 175137 h 742078"/>
                  <a:gd name="connsiteX8953" fmla="*/ 550230 w 952345"/>
                  <a:gd name="connsiteY8953" fmla="*/ 174420 h 742078"/>
                  <a:gd name="connsiteX8954" fmla="*/ 550195 w 952345"/>
                  <a:gd name="connsiteY8954" fmla="*/ 174316 h 742078"/>
                  <a:gd name="connsiteX8955" fmla="*/ 550010 w 952345"/>
                  <a:gd name="connsiteY8955" fmla="*/ 173957 h 742078"/>
                  <a:gd name="connsiteX8956" fmla="*/ 549813 w 952345"/>
                  <a:gd name="connsiteY8956" fmla="*/ 173622 h 742078"/>
                  <a:gd name="connsiteX8957" fmla="*/ 549038 w 952345"/>
                  <a:gd name="connsiteY8957" fmla="*/ 172534 h 742078"/>
                  <a:gd name="connsiteX8958" fmla="*/ 548633 w 952345"/>
                  <a:gd name="connsiteY8958" fmla="*/ 171701 h 742078"/>
                  <a:gd name="connsiteX8959" fmla="*/ 548437 w 952345"/>
                  <a:gd name="connsiteY8959" fmla="*/ 171423 h 742078"/>
                  <a:gd name="connsiteX8960" fmla="*/ 547824 w 952345"/>
                  <a:gd name="connsiteY8960" fmla="*/ 170579 h 742078"/>
                  <a:gd name="connsiteX8961" fmla="*/ 547419 w 952345"/>
                  <a:gd name="connsiteY8961" fmla="*/ 169827 h 742078"/>
                  <a:gd name="connsiteX8962" fmla="*/ 547187 w 952345"/>
                  <a:gd name="connsiteY8962" fmla="*/ 168889 h 742078"/>
                  <a:gd name="connsiteX8963" fmla="*/ 547199 w 952345"/>
                  <a:gd name="connsiteY8963" fmla="*/ 168357 h 742078"/>
                  <a:gd name="connsiteX8964" fmla="*/ 547557 w 952345"/>
                  <a:gd name="connsiteY8964" fmla="*/ 167235 h 742078"/>
                  <a:gd name="connsiteX8965" fmla="*/ 547615 w 952345"/>
                  <a:gd name="connsiteY8965" fmla="*/ 167154 h 742078"/>
                  <a:gd name="connsiteX8966" fmla="*/ 547557 w 952345"/>
                  <a:gd name="connsiteY8966" fmla="*/ 167131 h 742078"/>
                  <a:gd name="connsiteX8967" fmla="*/ 546528 w 952345"/>
                  <a:gd name="connsiteY8967" fmla="*/ 165106 h 742078"/>
                  <a:gd name="connsiteX8968" fmla="*/ 546875 w 952345"/>
                  <a:gd name="connsiteY8968" fmla="*/ 162445 h 742078"/>
                  <a:gd name="connsiteX8969" fmla="*/ 547083 w 952345"/>
                  <a:gd name="connsiteY8969" fmla="*/ 161774 h 742078"/>
                  <a:gd name="connsiteX8970" fmla="*/ 547326 w 952345"/>
                  <a:gd name="connsiteY8970" fmla="*/ 161311 h 742078"/>
                  <a:gd name="connsiteX8971" fmla="*/ 547569 w 952345"/>
                  <a:gd name="connsiteY8971" fmla="*/ 160953 h 742078"/>
                  <a:gd name="connsiteX8972" fmla="*/ 548622 w 952345"/>
                  <a:gd name="connsiteY8972" fmla="*/ 159726 h 742078"/>
                  <a:gd name="connsiteX8973" fmla="*/ 548957 w 952345"/>
                  <a:gd name="connsiteY8973" fmla="*/ 159333 h 742078"/>
                  <a:gd name="connsiteX8974" fmla="*/ 549142 w 952345"/>
                  <a:gd name="connsiteY8974" fmla="*/ 159090 h 742078"/>
                  <a:gd name="connsiteX8975" fmla="*/ 549408 w 952345"/>
                  <a:gd name="connsiteY8975" fmla="*/ 158581 h 742078"/>
                  <a:gd name="connsiteX8976" fmla="*/ 548876 w 952345"/>
                  <a:gd name="connsiteY8976" fmla="*/ 155388 h 742078"/>
                  <a:gd name="connsiteX8977" fmla="*/ 548807 w 952345"/>
                  <a:gd name="connsiteY8977" fmla="*/ 154717 h 742078"/>
                  <a:gd name="connsiteX8978" fmla="*/ 549085 w 952345"/>
                  <a:gd name="connsiteY8978" fmla="*/ 153490 h 742078"/>
                  <a:gd name="connsiteX8979" fmla="*/ 550207 w 952345"/>
                  <a:gd name="connsiteY8979" fmla="*/ 151662 h 742078"/>
                  <a:gd name="connsiteX8980" fmla="*/ 550473 w 952345"/>
                  <a:gd name="connsiteY8980" fmla="*/ 151327 h 742078"/>
                  <a:gd name="connsiteX8981" fmla="*/ 550843 w 952345"/>
                  <a:gd name="connsiteY8981" fmla="*/ 150933 h 742078"/>
                  <a:gd name="connsiteX8982" fmla="*/ 552058 w 952345"/>
                  <a:gd name="connsiteY8982" fmla="*/ 149730 h 742078"/>
                  <a:gd name="connsiteX8983" fmla="*/ 552845 w 952345"/>
                  <a:gd name="connsiteY8983" fmla="*/ 144709 h 742078"/>
                  <a:gd name="connsiteX8984" fmla="*/ 553562 w 952345"/>
                  <a:gd name="connsiteY8984" fmla="*/ 143448 h 742078"/>
                  <a:gd name="connsiteX8985" fmla="*/ 553932 w 952345"/>
                  <a:gd name="connsiteY8985" fmla="*/ 143159 h 742078"/>
                  <a:gd name="connsiteX8986" fmla="*/ 554476 w 952345"/>
                  <a:gd name="connsiteY8986" fmla="*/ 142846 h 742078"/>
                  <a:gd name="connsiteX8987" fmla="*/ 555969 w 952345"/>
                  <a:gd name="connsiteY8987" fmla="*/ 142279 h 742078"/>
                  <a:gd name="connsiteX8988" fmla="*/ 556825 w 952345"/>
                  <a:gd name="connsiteY8988" fmla="*/ 142083 h 742078"/>
                  <a:gd name="connsiteX8989" fmla="*/ 558387 w 952345"/>
                  <a:gd name="connsiteY8989" fmla="*/ 141886 h 742078"/>
                  <a:gd name="connsiteX8990" fmla="*/ 558387 w 952345"/>
                  <a:gd name="connsiteY8990" fmla="*/ 141620 h 742078"/>
                  <a:gd name="connsiteX8991" fmla="*/ 558363 w 952345"/>
                  <a:gd name="connsiteY8991" fmla="*/ 141539 h 742078"/>
                  <a:gd name="connsiteX8992" fmla="*/ 557901 w 952345"/>
                  <a:gd name="connsiteY8992" fmla="*/ 140532 h 742078"/>
                  <a:gd name="connsiteX8993" fmla="*/ 557739 w 952345"/>
                  <a:gd name="connsiteY8993" fmla="*/ 140035 h 742078"/>
                  <a:gd name="connsiteX8994" fmla="*/ 557600 w 952345"/>
                  <a:gd name="connsiteY8994" fmla="*/ 139641 h 742078"/>
                  <a:gd name="connsiteX8995" fmla="*/ 557415 w 952345"/>
                  <a:gd name="connsiteY8995" fmla="*/ 139283 h 742078"/>
                  <a:gd name="connsiteX8996" fmla="*/ 556987 w 952345"/>
                  <a:gd name="connsiteY8996" fmla="*/ 138091 h 742078"/>
                  <a:gd name="connsiteX8997" fmla="*/ 556720 w 952345"/>
                  <a:gd name="connsiteY8997" fmla="*/ 137385 h 742078"/>
                  <a:gd name="connsiteX8998" fmla="*/ 556535 w 952345"/>
                  <a:gd name="connsiteY8998" fmla="*/ 137304 h 742078"/>
                  <a:gd name="connsiteX8999" fmla="*/ 555679 w 952345"/>
                  <a:gd name="connsiteY8999" fmla="*/ 136564 h 742078"/>
                  <a:gd name="connsiteX9000" fmla="*/ 554962 w 952345"/>
                  <a:gd name="connsiteY9000" fmla="*/ 136552 h 742078"/>
                  <a:gd name="connsiteX9001" fmla="*/ 554754 w 952345"/>
                  <a:gd name="connsiteY9001" fmla="*/ 136576 h 742078"/>
                  <a:gd name="connsiteX9002" fmla="*/ 550808 w 952345"/>
                  <a:gd name="connsiteY9002" fmla="*/ 137790 h 742078"/>
                  <a:gd name="connsiteX9003" fmla="*/ 550068 w 952345"/>
                  <a:gd name="connsiteY9003" fmla="*/ 137929 h 742078"/>
                  <a:gd name="connsiteX9004" fmla="*/ 548147 w 952345"/>
                  <a:gd name="connsiteY9004" fmla="*/ 137166 h 742078"/>
                  <a:gd name="connsiteX9005" fmla="*/ 547152 w 952345"/>
                  <a:gd name="connsiteY9005" fmla="*/ 135893 h 742078"/>
                  <a:gd name="connsiteX9006" fmla="*/ 546609 w 952345"/>
                  <a:gd name="connsiteY9006" fmla="*/ 135025 h 742078"/>
                  <a:gd name="connsiteX9007" fmla="*/ 546447 w 952345"/>
                  <a:gd name="connsiteY9007" fmla="*/ 134875 h 742078"/>
                  <a:gd name="connsiteX9008" fmla="*/ 544873 w 952345"/>
                  <a:gd name="connsiteY9008" fmla="*/ 133591 h 742078"/>
                  <a:gd name="connsiteX9009" fmla="*/ 544283 w 952345"/>
                  <a:gd name="connsiteY9009" fmla="*/ 132954 h 742078"/>
                  <a:gd name="connsiteX9010" fmla="*/ 542883 w 952345"/>
                  <a:gd name="connsiteY9010" fmla="*/ 131103 h 742078"/>
                  <a:gd name="connsiteX9011" fmla="*/ 541622 w 952345"/>
                  <a:gd name="connsiteY9011" fmla="*/ 129298 h 742078"/>
                  <a:gd name="connsiteX9012" fmla="*/ 541854 w 952345"/>
                  <a:gd name="connsiteY9012" fmla="*/ 126741 h 742078"/>
                  <a:gd name="connsiteX9013" fmla="*/ 542420 w 952345"/>
                  <a:gd name="connsiteY9013" fmla="*/ 126209 h 742078"/>
                  <a:gd name="connsiteX9014" fmla="*/ 543253 w 952345"/>
                  <a:gd name="connsiteY9014" fmla="*/ 125596 h 742078"/>
                  <a:gd name="connsiteX9015" fmla="*/ 543068 w 952345"/>
                  <a:gd name="connsiteY9015" fmla="*/ 125284 h 742078"/>
                  <a:gd name="connsiteX9016" fmla="*/ 542860 w 952345"/>
                  <a:gd name="connsiteY9016" fmla="*/ 125168 h 742078"/>
                  <a:gd name="connsiteX9017" fmla="*/ 542270 w 952345"/>
                  <a:gd name="connsiteY9017" fmla="*/ 124728 h 742078"/>
                  <a:gd name="connsiteX9018" fmla="*/ 540870 w 952345"/>
                  <a:gd name="connsiteY9018" fmla="*/ 123108 h 742078"/>
                  <a:gd name="connsiteX9019" fmla="*/ 540558 w 952345"/>
                  <a:gd name="connsiteY9019" fmla="*/ 122657 h 742078"/>
                  <a:gd name="connsiteX9020" fmla="*/ 540384 w 952345"/>
                  <a:gd name="connsiteY9020" fmla="*/ 122264 h 742078"/>
                  <a:gd name="connsiteX9021" fmla="*/ 541021 w 952345"/>
                  <a:gd name="connsiteY9021" fmla="*/ 119765 h 742078"/>
                  <a:gd name="connsiteX9022" fmla="*/ 544087 w 952345"/>
                  <a:gd name="connsiteY9022" fmla="*/ 117601 h 742078"/>
                  <a:gd name="connsiteX9023" fmla="*/ 545116 w 952345"/>
                  <a:gd name="connsiteY9023" fmla="*/ 117231 h 742078"/>
                  <a:gd name="connsiteX9024" fmla="*/ 547801 w 952345"/>
                  <a:gd name="connsiteY9024" fmla="*/ 117069 h 742078"/>
                  <a:gd name="connsiteX9025" fmla="*/ 549200 w 952345"/>
                  <a:gd name="connsiteY9025" fmla="*/ 117520 h 742078"/>
                  <a:gd name="connsiteX9026" fmla="*/ 549478 w 952345"/>
                  <a:gd name="connsiteY9026" fmla="*/ 117752 h 742078"/>
                  <a:gd name="connsiteX9027" fmla="*/ 549386 w 952345"/>
                  <a:gd name="connsiteY9027" fmla="*/ 115958 h 742078"/>
                  <a:gd name="connsiteX9028" fmla="*/ 550357 w 952345"/>
                  <a:gd name="connsiteY9028" fmla="*/ 114142 h 742078"/>
                  <a:gd name="connsiteX9029" fmla="*/ 552336 w 952345"/>
                  <a:gd name="connsiteY9029" fmla="*/ 114107 h 742078"/>
                  <a:gd name="connsiteX9030" fmla="*/ 552428 w 952345"/>
                  <a:gd name="connsiteY9030" fmla="*/ 113101 h 742078"/>
                  <a:gd name="connsiteX9031" fmla="*/ 552845 w 952345"/>
                  <a:gd name="connsiteY9031" fmla="*/ 112048 h 742078"/>
                  <a:gd name="connsiteX9032" fmla="*/ 553134 w 952345"/>
                  <a:gd name="connsiteY9032" fmla="*/ 111655 h 742078"/>
                  <a:gd name="connsiteX9033" fmla="*/ 553539 w 952345"/>
                  <a:gd name="connsiteY9033" fmla="*/ 111261 h 742078"/>
                  <a:gd name="connsiteX9034" fmla="*/ 553851 w 952345"/>
                  <a:gd name="connsiteY9034" fmla="*/ 111030 h 742078"/>
                  <a:gd name="connsiteX9035" fmla="*/ 553863 w 952345"/>
                  <a:gd name="connsiteY9035" fmla="*/ 111007 h 742078"/>
                  <a:gd name="connsiteX9036" fmla="*/ 554222 w 952345"/>
                  <a:gd name="connsiteY9036" fmla="*/ 110301 h 742078"/>
                  <a:gd name="connsiteX9037" fmla="*/ 555749 w 952345"/>
                  <a:gd name="connsiteY9037" fmla="*/ 109283 h 742078"/>
                  <a:gd name="connsiteX9038" fmla="*/ 555934 w 952345"/>
                  <a:gd name="connsiteY9038" fmla="*/ 108994 h 742078"/>
                  <a:gd name="connsiteX9039" fmla="*/ 556281 w 952345"/>
                  <a:gd name="connsiteY9039" fmla="*/ 108589 h 742078"/>
                  <a:gd name="connsiteX9040" fmla="*/ 556640 w 952345"/>
                  <a:gd name="connsiteY9040" fmla="*/ 108241 h 742078"/>
                  <a:gd name="connsiteX9041" fmla="*/ 558005 w 952345"/>
                  <a:gd name="connsiteY9041" fmla="*/ 107721 h 742078"/>
                  <a:gd name="connsiteX9042" fmla="*/ 559393 w 952345"/>
                  <a:gd name="connsiteY9042" fmla="*/ 107744 h 742078"/>
                  <a:gd name="connsiteX9043" fmla="*/ 560527 w 952345"/>
                  <a:gd name="connsiteY9043" fmla="*/ 107952 h 742078"/>
                  <a:gd name="connsiteX9044" fmla="*/ 561372 w 952345"/>
                  <a:gd name="connsiteY9044" fmla="*/ 108357 h 742078"/>
                  <a:gd name="connsiteX9045" fmla="*/ 561568 w 952345"/>
                  <a:gd name="connsiteY9045" fmla="*/ 108519 h 742078"/>
                  <a:gd name="connsiteX9046" fmla="*/ 562263 w 952345"/>
                  <a:gd name="connsiteY9046" fmla="*/ 107756 h 742078"/>
                  <a:gd name="connsiteX9047" fmla="*/ 562968 w 952345"/>
                  <a:gd name="connsiteY9047" fmla="*/ 107339 h 742078"/>
                  <a:gd name="connsiteX9048" fmla="*/ 564449 w 952345"/>
                  <a:gd name="connsiteY9048" fmla="*/ 106714 h 742078"/>
                  <a:gd name="connsiteX9049" fmla="*/ 566405 w 952345"/>
                  <a:gd name="connsiteY9049" fmla="*/ 106923 h 742078"/>
                  <a:gd name="connsiteX9050" fmla="*/ 566775 w 952345"/>
                  <a:gd name="connsiteY9050" fmla="*/ 107189 h 742078"/>
                  <a:gd name="connsiteX9051" fmla="*/ 567180 w 952345"/>
                  <a:gd name="connsiteY9051" fmla="*/ 107582 h 742078"/>
                  <a:gd name="connsiteX9052" fmla="*/ 567643 w 952345"/>
                  <a:gd name="connsiteY9052" fmla="*/ 108161 h 742078"/>
                  <a:gd name="connsiteX9053" fmla="*/ 568476 w 952345"/>
                  <a:gd name="connsiteY9053" fmla="*/ 107848 h 742078"/>
                  <a:gd name="connsiteX9054" fmla="*/ 569297 w 952345"/>
                  <a:gd name="connsiteY9054" fmla="*/ 107744 h 742078"/>
                  <a:gd name="connsiteX9055" fmla="*/ 569112 w 952345"/>
                  <a:gd name="connsiteY9055" fmla="*/ 107501 h 742078"/>
                  <a:gd name="connsiteX9056" fmla="*/ 568684 w 952345"/>
                  <a:gd name="connsiteY9056" fmla="*/ 105939 h 742078"/>
                  <a:gd name="connsiteX9057" fmla="*/ 568163 w 952345"/>
                  <a:gd name="connsiteY9057" fmla="*/ 105742 h 742078"/>
                  <a:gd name="connsiteX9058" fmla="*/ 567700 w 952345"/>
                  <a:gd name="connsiteY9058" fmla="*/ 105476 h 742078"/>
                  <a:gd name="connsiteX9059" fmla="*/ 567087 w 952345"/>
                  <a:gd name="connsiteY9059" fmla="*/ 105048 h 742078"/>
                  <a:gd name="connsiteX9060" fmla="*/ 566243 w 952345"/>
                  <a:gd name="connsiteY9060" fmla="*/ 104389 h 742078"/>
                  <a:gd name="connsiteX9061" fmla="*/ 565976 w 952345"/>
                  <a:gd name="connsiteY9061" fmla="*/ 104215 h 742078"/>
                  <a:gd name="connsiteX9062" fmla="*/ 565652 w 952345"/>
                  <a:gd name="connsiteY9062" fmla="*/ 104065 h 742078"/>
                  <a:gd name="connsiteX9063" fmla="*/ 565595 w 952345"/>
                  <a:gd name="connsiteY9063" fmla="*/ 104042 h 742078"/>
                  <a:gd name="connsiteX9064" fmla="*/ 565363 w 952345"/>
                  <a:gd name="connsiteY9064" fmla="*/ 104146 h 742078"/>
                  <a:gd name="connsiteX9065" fmla="*/ 564357 w 952345"/>
                  <a:gd name="connsiteY9065" fmla="*/ 104551 h 742078"/>
                  <a:gd name="connsiteX9066" fmla="*/ 563420 w 952345"/>
                  <a:gd name="connsiteY9066" fmla="*/ 104666 h 742078"/>
                  <a:gd name="connsiteX9067" fmla="*/ 562899 w 952345"/>
                  <a:gd name="connsiteY9067" fmla="*/ 104609 h 742078"/>
                  <a:gd name="connsiteX9068" fmla="*/ 561129 w 952345"/>
                  <a:gd name="connsiteY9068" fmla="*/ 103047 h 742078"/>
                  <a:gd name="connsiteX9069" fmla="*/ 561036 w 952345"/>
                  <a:gd name="connsiteY9069" fmla="*/ 102607 h 742078"/>
                  <a:gd name="connsiteX9070" fmla="*/ 561001 w 952345"/>
                  <a:gd name="connsiteY9070" fmla="*/ 102063 h 742078"/>
                  <a:gd name="connsiteX9071" fmla="*/ 561013 w 952345"/>
                  <a:gd name="connsiteY9071" fmla="*/ 101878 h 742078"/>
                  <a:gd name="connsiteX9072" fmla="*/ 560469 w 952345"/>
                  <a:gd name="connsiteY9072" fmla="*/ 101913 h 742078"/>
                  <a:gd name="connsiteX9073" fmla="*/ 559937 w 952345"/>
                  <a:gd name="connsiteY9073" fmla="*/ 101890 h 742078"/>
                  <a:gd name="connsiteX9074" fmla="*/ 559370 w 952345"/>
                  <a:gd name="connsiteY9074" fmla="*/ 101786 h 742078"/>
                  <a:gd name="connsiteX9075" fmla="*/ 559197 w 952345"/>
                  <a:gd name="connsiteY9075" fmla="*/ 101716 h 742078"/>
                  <a:gd name="connsiteX9076" fmla="*/ 559104 w 952345"/>
                  <a:gd name="connsiteY9076" fmla="*/ 101739 h 742078"/>
                  <a:gd name="connsiteX9077" fmla="*/ 557646 w 952345"/>
                  <a:gd name="connsiteY9077" fmla="*/ 102272 h 742078"/>
                  <a:gd name="connsiteX9078" fmla="*/ 557126 w 952345"/>
                  <a:gd name="connsiteY9078" fmla="*/ 102364 h 742078"/>
                  <a:gd name="connsiteX9079" fmla="*/ 556605 w 952345"/>
                  <a:gd name="connsiteY9079" fmla="*/ 102399 h 742078"/>
                  <a:gd name="connsiteX9080" fmla="*/ 555390 w 952345"/>
                  <a:gd name="connsiteY9080" fmla="*/ 102075 h 742078"/>
                  <a:gd name="connsiteX9081" fmla="*/ 554974 w 952345"/>
                  <a:gd name="connsiteY9081" fmla="*/ 101809 h 742078"/>
                  <a:gd name="connsiteX9082" fmla="*/ 554384 w 952345"/>
                  <a:gd name="connsiteY9082" fmla="*/ 101219 h 742078"/>
                  <a:gd name="connsiteX9083" fmla="*/ 554094 w 952345"/>
                  <a:gd name="connsiteY9083" fmla="*/ 100779 h 742078"/>
                  <a:gd name="connsiteX9084" fmla="*/ 553817 w 952345"/>
                  <a:gd name="connsiteY9084" fmla="*/ 100073 h 742078"/>
                  <a:gd name="connsiteX9085" fmla="*/ 553736 w 952345"/>
                  <a:gd name="connsiteY9085" fmla="*/ 99668 h 742078"/>
                  <a:gd name="connsiteX9086" fmla="*/ 553713 w 952345"/>
                  <a:gd name="connsiteY9086" fmla="*/ 99599 h 742078"/>
                  <a:gd name="connsiteX9087" fmla="*/ 553099 w 952345"/>
                  <a:gd name="connsiteY9087" fmla="*/ 98986 h 742078"/>
                  <a:gd name="connsiteX9088" fmla="*/ 552856 w 952345"/>
                  <a:gd name="connsiteY9088" fmla="*/ 98581 h 742078"/>
                  <a:gd name="connsiteX9089" fmla="*/ 552544 w 952345"/>
                  <a:gd name="connsiteY9089" fmla="*/ 97621 h 742078"/>
                  <a:gd name="connsiteX9090" fmla="*/ 552509 w 952345"/>
                  <a:gd name="connsiteY9090" fmla="*/ 97088 h 742078"/>
                  <a:gd name="connsiteX9091" fmla="*/ 553261 w 952345"/>
                  <a:gd name="connsiteY9091" fmla="*/ 95411 h 742078"/>
                  <a:gd name="connsiteX9092" fmla="*/ 553446 w 952345"/>
                  <a:gd name="connsiteY9092" fmla="*/ 95260 h 742078"/>
                  <a:gd name="connsiteX9093" fmla="*/ 553435 w 952345"/>
                  <a:gd name="connsiteY9093" fmla="*/ 94728 h 742078"/>
                  <a:gd name="connsiteX9094" fmla="*/ 553597 w 952345"/>
                  <a:gd name="connsiteY9094" fmla="*/ 93837 h 742078"/>
                  <a:gd name="connsiteX9095" fmla="*/ 553805 w 952345"/>
                  <a:gd name="connsiteY9095" fmla="*/ 93386 h 742078"/>
                  <a:gd name="connsiteX9096" fmla="*/ 554071 w 952345"/>
                  <a:gd name="connsiteY9096" fmla="*/ 92935 h 742078"/>
                  <a:gd name="connsiteX9097" fmla="*/ 554789 w 952345"/>
                  <a:gd name="connsiteY9097" fmla="*/ 92079 h 742078"/>
                  <a:gd name="connsiteX9098" fmla="*/ 555402 w 952345"/>
                  <a:gd name="connsiteY9098" fmla="*/ 91593 h 742078"/>
                  <a:gd name="connsiteX9099" fmla="*/ 555749 w 952345"/>
                  <a:gd name="connsiteY9099" fmla="*/ 91408 h 742078"/>
                  <a:gd name="connsiteX9100" fmla="*/ 557612 w 952345"/>
                  <a:gd name="connsiteY9100" fmla="*/ 91419 h 742078"/>
                  <a:gd name="connsiteX9101" fmla="*/ 557855 w 952345"/>
                  <a:gd name="connsiteY9101" fmla="*/ 91072 h 742078"/>
                  <a:gd name="connsiteX9102" fmla="*/ 558468 w 952345"/>
                  <a:gd name="connsiteY9102" fmla="*/ 90470 h 742078"/>
                  <a:gd name="connsiteX9103" fmla="*/ 558907 w 952345"/>
                  <a:gd name="connsiteY9103" fmla="*/ 90204 h 742078"/>
                  <a:gd name="connsiteX9104" fmla="*/ 559312 w 952345"/>
                  <a:gd name="connsiteY9104" fmla="*/ 90019 h 742078"/>
                  <a:gd name="connsiteX9105" fmla="*/ 559821 w 952345"/>
                  <a:gd name="connsiteY9105" fmla="*/ 89846 h 742078"/>
                  <a:gd name="connsiteX9106" fmla="*/ 560689 w 952345"/>
                  <a:gd name="connsiteY9106" fmla="*/ 89684 h 742078"/>
                  <a:gd name="connsiteX9107" fmla="*/ 560886 w 952345"/>
                  <a:gd name="connsiteY9107" fmla="*/ 89661 h 742078"/>
                  <a:gd name="connsiteX9108" fmla="*/ 561383 w 952345"/>
                  <a:gd name="connsiteY9108" fmla="*/ 88874 h 742078"/>
                  <a:gd name="connsiteX9109" fmla="*/ 561325 w 952345"/>
                  <a:gd name="connsiteY9109" fmla="*/ 88770 h 742078"/>
                  <a:gd name="connsiteX9110" fmla="*/ 561048 w 952345"/>
                  <a:gd name="connsiteY9110" fmla="*/ 87728 h 742078"/>
                  <a:gd name="connsiteX9111" fmla="*/ 561048 w 952345"/>
                  <a:gd name="connsiteY9111" fmla="*/ 87196 h 742078"/>
                  <a:gd name="connsiteX9112" fmla="*/ 561302 w 952345"/>
                  <a:gd name="connsiteY9112" fmla="*/ 86248 h 742078"/>
                  <a:gd name="connsiteX9113" fmla="*/ 560099 w 952345"/>
                  <a:gd name="connsiteY9113" fmla="*/ 85900 h 742078"/>
                  <a:gd name="connsiteX9114" fmla="*/ 559740 w 952345"/>
                  <a:gd name="connsiteY9114" fmla="*/ 85657 h 742078"/>
                  <a:gd name="connsiteX9115" fmla="*/ 558884 w 952345"/>
                  <a:gd name="connsiteY9115" fmla="*/ 84258 h 742078"/>
                  <a:gd name="connsiteX9116" fmla="*/ 558815 w 952345"/>
                  <a:gd name="connsiteY9116" fmla="*/ 83748 h 742078"/>
                  <a:gd name="connsiteX9117" fmla="*/ 558815 w 952345"/>
                  <a:gd name="connsiteY9117" fmla="*/ 83286 h 742078"/>
                  <a:gd name="connsiteX9118" fmla="*/ 558965 w 952345"/>
                  <a:gd name="connsiteY9118" fmla="*/ 82117 h 742078"/>
                  <a:gd name="connsiteX9119" fmla="*/ 559081 w 952345"/>
                  <a:gd name="connsiteY9119" fmla="*/ 81701 h 742078"/>
                  <a:gd name="connsiteX9120" fmla="*/ 559220 w 952345"/>
                  <a:gd name="connsiteY9120" fmla="*/ 81354 h 742078"/>
                  <a:gd name="connsiteX9121" fmla="*/ 559289 w 952345"/>
                  <a:gd name="connsiteY9121" fmla="*/ 81030 h 742078"/>
                  <a:gd name="connsiteX9122" fmla="*/ 559347 w 952345"/>
                  <a:gd name="connsiteY9122" fmla="*/ 80659 h 742078"/>
                  <a:gd name="connsiteX9123" fmla="*/ 559370 w 952345"/>
                  <a:gd name="connsiteY9123" fmla="*/ 80231 h 742078"/>
                  <a:gd name="connsiteX9124" fmla="*/ 559544 w 952345"/>
                  <a:gd name="connsiteY9124" fmla="*/ 79537 h 742078"/>
                  <a:gd name="connsiteX9125" fmla="*/ 559740 w 952345"/>
                  <a:gd name="connsiteY9125" fmla="*/ 79086 h 742078"/>
                  <a:gd name="connsiteX9126" fmla="*/ 560088 w 952345"/>
                  <a:gd name="connsiteY9126" fmla="*/ 78542 h 742078"/>
                  <a:gd name="connsiteX9127" fmla="*/ 559914 w 952345"/>
                  <a:gd name="connsiteY9127" fmla="*/ 77755 h 742078"/>
                  <a:gd name="connsiteX9128" fmla="*/ 559914 w 952345"/>
                  <a:gd name="connsiteY9128" fmla="*/ 77559 h 742078"/>
                  <a:gd name="connsiteX9129" fmla="*/ 558965 w 952345"/>
                  <a:gd name="connsiteY9129" fmla="*/ 77235 h 742078"/>
                  <a:gd name="connsiteX9130" fmla="*/ 558549 w 952345"/>
                  <a:gd name="connsiteY9130" fmla="*/ 76957 h 742078"/>
                  <a:gd name="connsiteX9131" fmla="*/ 557982 w 952345"/>
                  <a:gd name="connsiteY9131" fmla="*/ 76390 h 742078"/>
                  <a:gd name="connsiteX9132" fmla="*/ 557704 w 952345"/>
                  <a:gd name="connsiteY9132" fmla="*/ 75962 h 742078"/>
                  <a:gd name="connsiteX9133" fmla="*/ 557380 w 952345"/>
                  <a:gd name="connsiteY9133" fmla="*/ 75175 h 742078"/>
                  <a:gd name="connsiteX9134" fmla="*/ 557322 w 952345"/>
                  <a:gd name="connsiteY9134" fmla="*/ 74828 h 742078"/>
                  <a:gd name="connsiteX9135" fmla="*/ 557114 w 952345"/>
                  <a:gd name="connsiteY9135" fmla="*/ 74817 h 742078"/>
                  <a:gd name="connsiteX9136" fmla="*/ 555865 w 952345"/>
                  <a:gd name="connsiteY9136" fmla="*/ 74215 h 742078"/>
                  <a:gd name="connsiteX9137" fmla="*/ 555078 w 952345"/>
                  <a:gd name="connsiteY9137" fmla="*/ 73336 h 742078"/>
                  <a:gd name="connsiteX9138" fmla="*/ 555020 w 952345"/>
                  <a:gd name="connsiteY9138" fmla="*/ 73278 h 742078"/>
                  <a:gd name="connsiteX9139" fmla="*/ 554927 w 952345"/>
                  <a:gd name="connsiteY9139" fmla="*/ 73359 h 742078"/>
                  <a:gd name="connsiteX9140" fmla="*/ 553817 w 952345"/>
                  <a:gd name="connsiteY9140" fmla="*/ 73845 h 742078"/>
                  <a:gd name="connsiteX9141" fmla="*/ 553285 w 952345"/>
                  <a:gd name="connsiteY9141" fmla="*/ 73914 h 742078"/>
                  <a:gd name="connsiteX9142" fmla="*/ 552405 w 952345"/>
                  <a:gd name="connsiteY9142" fmla="*/ 73810 h 742078"/>
                  <a:gd name="connsiteX9143" fmla="*/ 552324 w 952345"/>
                  <a:gd name="connsiteY9143" fmla="*/ 73961 h 742078"/>
                  <a:gd name="connsiteX9144" fmla="*/ 552139 w 952345"/>
                  <a:gd name="connsiteY9144" fmla="*/ 74354 h 742078"/>
                  <a:gd name="connsiteX9145" fmla="*/ 551989 w 952345"/>
                  <a:gd name="connsiteY9145" fmla="*/ 74759 h 742078"/>
                  <a:gd name="connsiteX9146" fmla="*/ 551827 w 952345"/>
                  <a:gd name="connsiteY9146" fmla="*/ 75222 h 742078"/>
                  <a:gd name="connsiteX9147" fmla="*/ 551456 w 952345"/>
                  <a:gd name="connsiteY9147" fmla="*/ 75974 h 742078"/>
                  <a:gd name="connsiteX9148" fmla="*/ 550658 w 952345"/>
                  <a:gd name="connsiteY9148" fmla="*/ 76795 h 742078"/>
                  <a:gd name="connsiteX9149" fmla="*/ 550207 w 952345"/>
                  <a:gd name="connsiteY9149" fmla="*/ 77050 h 742078"/>
                  <a:gd name="connsiteX9150" fmla="*/ 549143 w 952345"/>
                  <a:gd name="connsiteY9150" fmla="*/ 77304 h 742078"/>
                  <a:gd name="connsiteX9151" fmla="*/ 548888 w 952345"/>
                  <a:gd name="connsiteY9151" fmla="*/ 77547 h 742078"/>
                  <a:gd name="connsiteX9152" fmla="*/ 547210 w 952345"/>
                  <a:gd name="connsiteY9152" fmla="*/ 78137 h 742078"/>
                  <a:gd name="connsiteX9153" fmla="*/ 545729 w 952345"/>
                  <a:gd name="connsiteY9153" fmla="*/ 77165 h 742078"/>
                  <a:gd name="connsiteX9154" fmla="*/ 545579 w 952345"/>
                  <a:gd name="connsiteY9154" fmla="*/ 76922 h 742078"/>
                  <a:gd name="connsiteX9155" fmla="*/ 544943 w 952345"/>
                  <a:gd name="connsiteY9155" fmla="*/ 76737 h 742078"/>
                  <a:gd name="connsiteX9156" fmla="*/ 544804 w 952345"/>
                  <a:gd name="connsiteY9156" fmla="*/ 76749 h 742078"/>
                  <a:gd name="connsiteX9157" fmla="*/ 544746 w 952345"/>
                  <a:gd name="connsiteY9157" fmla="*/ 76737 h 742078"/>
                  <a:gd name="connsiteX9158" fmla="*/ 544746 w 952345"/>
                  <a:gd name="connsiteY9158" fmla="*/ 77084 h 742078"/>
                  <a:gd name="connsiteX9159" fmla="*/ 543693 w 952345"/>
                  <a:gd name="connsiteY9159" fmla="*/ 78785 h 742078"/>
                  <a:gd name="connsiteX9160" fmla="*/ 541692 w 952345"/>
                  <a:gd name="connsiteY9160" fmla="*/ 78716 h 742078"/>
                  <a:gd name="connsiteX9161" fmla="*/ 541252 w 952345"/>
                  <a:gd name="connsiteY9161" fmla="*/ 78450 h 742078"/>
                  <a:gd name="connsiteX9162" fmla="*/ 541217 w 952345"/>
                  <a:gd name="connsiteY9162" fmla="*/ 78426 h 742078"/>
                  <a:gd name="connsiteX9163" fmla="*/ 540963 w 952345"/>
                  <a:gd name="connsiteY9163" fmla="*/ 78542 h 742078"/>
                  <a:gd name="connsiteX9164" fmla="*/ 540037 w 952345"/>
                  <a:gd name="connsiteY9164" fmla="*/ 78716 h 742078"/>
                  <a:gd name="connsiteX9165" fmla="*/ 539505 w 952345"/>
                  <a:gd name="connsiteY9165" fmla="*/ 78693 h 742078"/>
                  <a:gd name="connsiteX9166" fmla="*/ 539008 w 952345"/>
                  <a:gd name="connsiteY9166" fmla="*/ 78600 h 742078"/>
                  <a:gd name="connsiteX9167" fmla="*/ 538498 w 952345"/>
                  <a:gd name="connsiteY9167" fmla="*/ 78438 h 742078"/>
                  <a:gd name="connsiteX9168" fmla="*/ 538047 w 952345"/>
                  <a:gd name="connsiteY9168" fmla="*/ 78230 h 742078"/>
                  <a:gd name="connsiteX9169" fmla="*/ 537596 w 952345"/>
                  <a:gd name="connsiteY9169" fmla="*/ 77964 h 742078"/>
                  <a:gd name="connsiteX9170" fmla="*/ 536647 w 952345"/>
                  <a:gd name="connsiteY9170" fmla="*/ 76136 h 742078"/>
                  <a:gd name="connsiteX9171" fmla="*/ 536670 w 952345"/>
                  <a:gd name="connsiteY9171" fmla="*/ 75650 h 742078"/>
                  <a:gd name="connsiteX9172" fmla="*/ 536694 w 952345"/>
                  <a:gd name="connsiteY9172" fmla="*/ 75210 h 742078"/>
                  <a:gd name="connsiteX9173" fmla="*/ 536670 w 952345"/>
                  <a:gd name="connsiteY9173" fmla="*/ 74759 h 742078"/>
                  <a:gd name="connsiteX9174" fmla="*/ 536728 w 952345"/>
                  <a:gd name="connsiteY9174" fmla="*/ 74238 h 742078"/>
                  <a:gd name="connsiteX9175" fmla="*/ 536740 w 952345"/>
                  <a:gd name="connsiteY9175" fmla="*/ 74146 h 742078"/>
                  <a:gd name="connsiteX9176" fmla="*/ 536705 w 952345"/>
                  <a:gd name="connsiteY9176" fmla="*/ 74065 h 742078"/>
                  <a:gd name="connsiteX9177" fmla="*/ 536589 w 952345"/>
                  <a:gd name="connsiteY9177" fmla="*/ 73741 h 742078"/>
                  <a:gd name="connsiteX9178" fmla="*/ 536127 w 952345"/>
                  <a:gd name="connsiteY9178" fmla="*/ 73880 h 742078"/>
                  <a:gd name="connsiteX9179" fmla="*/ 535259 w 952345"/>
                  <a:gd name="connsiteY9179" fmla="*/ 73995 h 742078"/>
                  <a:gd name="connsiteX9180" fmla="*/ 534414 w 952345"/>
                  <a:gd name="connsiteY9180" fmla="*/ 73984 h 742078"/>
                  <a:gd name="connsiteX9181" fmla="*/ 533570 w 952345"/>
                  <a:gd name="connsiteY9181" fmla="*/ 73833 h 742078"/>
                  <a:gd name="connsiteX9182" fmla="*/ 532737 w 952345"/>
                  <a:gd name="connsiteY9182" fmla="*/ 73521 h 742078"/>
                  <a:gd name="connsiteX9183" fmla="*/ 531510 w 952345"/>
                  <a:gd name="connsiteY9183" fmla="*/ 71728 h 742078"/>
                  <a:gd name="connsiteX9184" fmla="*/ 531499 w 952345"/>
                  <a:gd name="connsiteY9184" fmla="*/ 71635 h 742078"/>
                  <a:gd name="connsiteX9185" fmla="*/ 531059 w 952345"/>
                  <a:gd name="connsiteY9185" fmla="*/ 71739 h 742078"/>
                  <a:gd name="connsiteX9186" fmla="*/ 530226 w 952345"/>
                  <a:gd name="connsiteY9186" fmla="*/ 71809 h 742078"/>
                  <a:gd name="connsiteX9187" fmla="*/ 529463 w 952345"/>
                  <a:gd name="connsiteY9187" fmla="*/ 71785 h 742078"/>
                  <a:gd name="connsiteX9188" fmla="*/ 529532 w 952345"/>
                  <a:gd name="connsiteY9188" fmla="*/ 71797 h 742078"/>
                  <a:gd name="connsiteX9189" fmla="*/ 529034 w 952345"/>
                  <a:gd name="connsiteY9189" fmla="*/ 71785 h 742078"/>
                  <a:gd name="connsiteX9190" fmla="*/ 528803 w 952345"/>
                  <a:gd name="connsiteY9190" fmla="*/ 71785 h 742078"/>
                  <a:gd name="connsiteX9191" fmla="*/ 528653 w 952345"/>
                  <a:gd name="connsiteY9191" fmla="*/ 71820 h 742078"/>
                  <a:gd name="connsiteX9192" fmla="*/ 528340 w 952345"/>
                  <a:gd name="connsiteY9192" fmla="*/ 71936 h 742078"/>
                  <a:gd name="connsiteX9193" fmla="*/ 527970 w 952345"/>
                  <a:gd name="connsiteY9193" fmla="*/ 72144 h 742078"/>
                  <a:gd name="connsiteX9194" fmla="*/ 525378 w 952345"/>
                  <a:gd name="connsiteY9194" fmla="*/ 71542 h 742078"/>
                  <a:gd name="connsiteX9195" fmla="*/ 524615 w 952345"/>
                  <a:gd name="connsiteY9195" fmla="*/ 71890 h 742078"/>
                  <a:gd name="connsiteX9196" fmla="*/ 524175 w 952345"/>
                  <a:gd name="connsiteY9196" fmla="*/ 71971 h 742078"/>
                  <a:gd name="connsiteX9197" fmla="*/ 523747 w 952345"/>
                  <a:gd name="connsiteY9197" fmla="*/ 72109 h 742078"/>
                  <a:gd name="connsiteX9198" fmla="*/ 523828 w 952345"/>
                  <a:gd name="connsiteY9198" fmla="*/ 72086 h 742078"/>
                  <a:gd name="connsiteX9199" fmla="*/ 522706 w 952345"/>
                  <a:gd name="connsiteY9199" fmla="*/ 72445 h 742078"/>
                  <a:gd name="connsiteX9200" fmla="*/ 521572 w 952345"/>
                  <a:gd name="connsiteY9200" fmla="*/ 72433 h 742078"/>
                  <a:gd name="connsiteX9201" fmla="*/ 521109 w 952345"/>
                  <a:gd name="connsiteY9201" fmla="*/ 72283 h 742078"/>
                  <a:gd name="connsiteX9202" fmla="*/ 520612 w 952345"/>
                  <a:gd name="connsiteY9202" fmla="*/ 72075 h 742078"/>
                  <a:gd name="connsiteX9203" fmla="*/ 520334 w 952345"/>
                  <a:gd name="connsiteY9203" fmla="*/ 71890 h 742078"/>
                  <a:gd name="connsiteX9204" fmla="*/ 520149 w 952345"/>
                  <a:gd name="connsiteY9204" fmla="*/ 72052 h 742078"/>
                  <a:gd name="connsiteX9205" fmla="*/ 520299 w 952345"/>
                  <a:gd name="connsiteY9205" fmla="*/ 72341 h 742078"/>
                  <a:gd name="connsiteX9206" fmla="*/ 520577 w 952345"/>
                  <a:gd name="connsiteY9206" fmla="*/ 73104 h 742078"/>
                  <a:gd name="connsiteX9207" fmla="*/ 520739 w 952345"/>
                  <a:gd name="connsiteY9207" fmla="*/ 73984 h 742078"/>
                  <a:gd name="connsiteX9208" fmla="*/ 520056 w 952345"/>
                  <a:gd name="connsiteY9208" fmla="*/ 75812 h 742078"/>
                  <a:gd name="connsiteX9209" fmla="*/ 518147 w 952345"/>
                  <a:gd name="connsiteY9209" fmla="*/ 76182 h 742078"/>
                  <a:gd name="connsiteX9210" fmla="*/ 517731 w 952345"/>
                  <a:gd name="connsiteY9210" fmla="*/ 76043 h 742078"/>
                  <a:gd name="connsiteX9211" fmla="*/ 517291 w 952345"/>
                  <a:gd name="connsiteY9211" fmla="*/ 75846 h 742078"/>
                  <a:gd name="connsiteX9212" fmla="*/ 516620 w 952345"/>
                  <a:gd name="connsiteY9212" fmla="*/ 75418 h 742078"/>
                  <a:gd name="connsiteX9213" fmla="*/ 516215 w 952345"/>
                  <a:gd name="connsiteY9213" fmla="*/ 75083 h 742078"/>
                  <a:gd name="connsiteX9214" fmla="*/ 516157 w 952345"/>
                  <a:gd name="connsiteY9214" fmla="*/ 75025 h 742078"/>
                  <a:gd name="connsiteX9215" fmla="*/ 515810 w 952345"/>
                  <a:gd name="connsiteY9215" fmla="*/ 75465 h 742078"/>
                  <a:gd name="connsiteX9216" fmla="*/ 515093 w 952345"/>
                  <a:gd name="connsiteY9216" fmla="*/ 76008 h 742078"/>
                  <a:gd name="connsiteX9217" fmla="*/ 514607 w 952345"/>
                  <a:gd name="connsiteY9217" fmla="*/ 76217 h 742078"/>
                  <a:gd name="connsiteX9218" fmla="*/ 513855 w 952345"/>
                  <a:gd name="connsiteY9218" fmla="*/ 76460 h 742078"/>
                  <a:gd name="connsiteX9219" fmla="*/ 512652 w 952345"/>
                  <a:gd name="connsiteY9219" fmla="*/ 76448 h 742078"/>
                  <a:gd name="connsiteX9220" fmla="*/ 511853 w 952345"/>
                  <a:gd name="connsiteY9220" fmla="*/ 76159 h 742078"/>
                  <a:gd name="connsiteX9221" fmla="*/ 510812 w 952345"/>
                  <a:gd name="connsiteY9221" fmla="*/ 75580 h 742078"/>
                  <a:gd name="connsiteX9222" fmla="*/ 510361 w 952345"/>
                  <a:gd name="connsiteY9222" fmla="*/ 75233 h 742078"/>
                  <a:gd name="connsiteX9223" fmla="*/ 510049 w 952345"/>
                  <a:gd name="connsiteY9223" fmla="*/ 75083 h 742078"/>
                  <a:gd name="connsiteX9224" fmla="*/ 509030 w 952345"/>
                  <a:gd name="connsiteY9224" fmla="*/ 74423 h 742078"/>
                  <a:gd name="connsiteX9225" fmla="*/ 508637 w 952345"/>
                  <a:gd name="connsiteY9225" fmla="*/ 74227 h 742078"/>
                  <a:gd name="connsiteX9226" fmla="*/ 508047 w 952345"/>
                  <a:gd name="connsiteY9226" fmla="*/ 73880 h 742078"/>
                  <a:gd name="connsiteX9227" fmla="*/ 507434 w 952345"/>
                  <a:gd name="connsiteY9227" fmla="*/ 73417 h 742078"/>
                  <a:gd name="connsiteX9228" fmla="*/ 506983 w 952345"/>
                  <a:gd name="connsiteY9228" fmla="*/ 72908 h 742078"/>
                  <a:gd name="connsiteX9229" fmla="*/ 506740 w 952345"/>
                  <a:gd name="connsiteY9229" fmla="*/ 72514 h 742078"/>
                  <a:gd name="connsiteX9230" fmla="*/ 506531 w 952345"/>
                  <a:gd name="connsiteY9230" fmla="*/ 72237 h 742078"/>
                  <a:gd name="connsiteX9231" fmla="*/ 506335 w 952345"/>
                  <a:gd name="connsiteY9231" fmla="*/ 72005 h 742078"/>
                  <a:gd name="connsiteX9232" fmla="*/ 506184 w 952345"/>
                  <a:gd name="connsiteY9232" fmla="*/ 71890 h 742078"/>
                  <a:gd name="connsiteX9233" fmla="*/ 505398 w 952345"/>
                  <a:gd name="connsiteY9233" fmla="*/ 71462 h 742078"/>
                  <a:gd name="connsiteX9234" fmla="*/ 504773 w 952345"/>
                  <a:gd name="connsiteY9234" fmla="*/ 71022 h 742078"/>
                  <a:gd name="connsiteX9235" fmla="*/ 504356 w 952345"/>
                  <a:gd name="connsiteY9235" fmla="*/ 70628 h 742078"/>
                  <a:gd name="connsiteX9236" fmla="*/ 504067 w 952345"/>
                  <a:gd name="connsiteY9236" fmla="*/ 70258 h 742078"/>
                  <a:gd name="connsiteX9237" fmla="*/ 503836 w 952345"/>
                  <a:gd name="connsiteY9237" fmla="*/ 70004 h 742078"/>
                  <a:gd name="connsiteX9238" fmla="*/ 503523 w 952345"/>
                  <a:gd name="connsiteY9238" fmla="*/ 69726 h 742078"/>
                  <a:gd name="connsiteX9239" fmla="*/ 503153 w 952345"/>
                  <a:gd name="connsiteY9239" fmla="*/ 69298 h 742078"/>
                  <a:gd name="connsiteX9240" fmla="*/ 502875 w 952345"/>
                  <a:gd name="connsiteY9240" fmla="*/ 68858 h 742078"/>
                  <a:gd name="connsiteX9241" fmla="*/ 502586 w 952345"/>
                  <a:gd name="connsiteY9241" fmla="*/ 68176 h 742078"/>
                  <a:gd name="connsiteX9242" fmla="*/ 502089 w 952345"/>
                  <a:gd name="connsiteY9242" fmla="*/ 67239 h 742078"/>
                  <a:gd name="connsiteX9243" fmla="*/ 501892 w 952345"/>
                  <a:gd name="connsiteY9243" fmla="*/ 66637 h 742078"/>
                  <a:gd name="connsiteX9244" fmla="*/ 501823 w 952345"/>
                  <a:gd name="connsiteY9244" fmla="*/ 66128 h 742078"/>
                  <a:gd name="connsiteX9245" fmla="*/ 501718 w 952345"/>
                  <a:gd name="connsiteY9245" fmla="*/ 65503 h 742078"/>
                  <a:gd name="connsiteX9246" fmla="*/ 501545 w 952345"/>
                  <a:gd name="connsiteY9246" fmla="*/ 65318 h 742078"/>
                  <a:gd name="connsiteX9247" fmla="*/ 501128 w 952345"/>
                  <a:gd name="connsiteY9247" fmla="*/ 64693 h 742078"/>
                  <a:gd name="connsiteX9248" fmla="*/ 500955 w 952345"/>
                  <a:gd name="connsiteY9248" fmla="*/ 64254 h 742078"/>
                  <a:gd name="connsiteX9249" fmla="*/ 500758 w 952345"/>
                  <a:gd name="connsiteY9249" fmla="*/ 63825 h 742078"/>
                  <a:gd name="connsiteX9250" fmla="*/ 500492 w 952345"/>
                  <a:gd name="connsiteY9250" fmla="*/ 62969 h 742078"/>
                  <a:gd name="connsiteX9251" fmla="*/ 500423 w 952345"/>
                  <a:gd name="connsiteY9251" fmla="*/ 62345 h 742078"/>
                  <a:gd name="connsiteX9252" fmla="*/ 500457 w 952345"/>
                  <a:gd name="connsiteY9252" fmla="*/ 61835 h 742078"/>
                  <a:gd name="connsiteX9253" fmla="*/ 500457 w 952345"/>
                  <a:gd name="connsiteY9253" fmla="*/ 61083 h 742078"/>
                  <a:gd name="connsiteX9254" fmla="*/ 500261 w 952345"/>
                  <a:gd name="connsiteY9254" fmla="*/ 60146 h 742078"/>
                  <a:gd name="connsiteX9255" fmla="*/ 500191 w 952345"/>
                  <a:gd name="connsiteY9255" fmla="*/ 59510 h 742078"/>
                  <a:gd name="connsiteX9256" fmla="*/ 500157 w 952345"/>
                  <a:gd name="connsiteY9256" fmla="*/ 59186 h 742078"/>
                  <a:gd name="connsiteX9257" fmla="*/ 500087 w 952345"/>
                  <a:gd name="connsiteY9257" fmla="*/ 58978 h 742078"/>
                  <a:gd name="connsiteX9258" fmla="*/ 499937 w 952345"/>
                  <a:gd name="connsiteY9258" fmla="*/ 58665 h 742078"/>
                  <a:gd name="connsiteX9259" fmla="*/ 499786 w 952345"/>
                  <a:gd name="connsiteY9259" fmla="*/ 58399 h 742078"/>
                  <a:gd name="connsiteX9260" fmla="*/ 499555 w 952345"/>
                  <a:gd name="connsiteY9260" fmla="*/ 58122 h 742078"/>
                  <a:gd name="connsiteX9261" fmla="*/ 499162 w 952345"/>
                  <a:gd name="connsiteY9261" fmla="*/ 57578 h 742078"/>
                  <a:gd name="connsiteX9262" fmla="*/ 498965 w 952345"/>
                  <a:gd name="connsiteY9262" fmla="*/ 57208 h 742078"/>
                  <a:gd name="connsiteX9263" fmla="*/ 498768 w 952345"/>
                  <a:gd name="connsiteY9263" fmla="*/ 56710 h 742078"/>
                  <a:gd name="connsiteX9264" fmla="*/ 498953 w 952345"/>
                  <a:gd name="connsiteY9264" fmla="*/ 54813 h 742078"/>
                  <a:gd name="connsiteX9265" fmla="*/ 499439 w 952345"/>
                  <a:gd name="connsiteY9265" fmla="*/ 54107 h 742078"/>
                  <a:gd name="connsiteX9266" fmla="*/ 499520 w 952345"/>
                  <a:gd name="connsiteY9266" fmla="*/ 53910 h 742078"/>
                  <a:gd name="connsiteX9267" fmla="*/ 499636 w 952345"/>
                  <a:gd name="connsiteY9267" fmla="*/ 53517 h 742078"/>
                  <a:gd name="connsiteX9268" fmla="*/ 499833 w 952345"/>
                  <a:gd name="connsiteY9268" fmla="*/ 52765 h 742078"/>
                  <a:gd name="connsiteX9269" fmla="*/ 499833 w 952345"/>
                  <a:gd name="connsiteY9269" fmla="*/ 52626 h 742078"/>
                  <a:gd name="connsiteX9270" fmla="*/ 499809 w 952345"/>
                  <a:gd name="connsiteY9270" fmla="*/ 52429 h 742078"/>
                  <a:gd name="connsiteX9271" fmla="*/ 499752 w 952345"/>
                  <a:gd name="connsiteY9271" fmla="*/ 52291 h 742078"/>
                  <a:gd name="connsiteX9272" fmla="*/ 499590 w 952345"/>
                  <a:gd name="connsiteY9272" fmla="*/ 52013 h 742078"/>
                  <a:gd name="connsiteX9273" fmla="*/ 499381 w 952345"/>
                  <a:gd name="connsiteY9273" fmla="*/ 51481 h 742078"/>
                  <a:gd name="connsiteX9274" fmla="*/ 499243 w 952345"/>
                  <a:gd name="connsiteY9274" fmla="*/ 50960 h 742078"/>
                  <a:gd name="connsiteX9275" fmla="*/ 499208 w 952345"/>
                  <a:gd name="connsiteY9275" fmla="*/ 50324 h 742078"/>
                  <a:gd name="connsiteX9276" fmla="*/ 499243 w 952345"/>
                  <a:gd name="connsiteY9276" fmla="*/ 49791 h 742078"/>
                  <a:gd name="connsiteX9277" fmla="*/ 499358 w 952345"/>
                  <a:gd name="connsiteY9277" fmla="*/ 49271 h 742078"/>
                  <a:gd name="connsiteX9278" fmla="*/ 499532 w 952345"/>
                  <a:gd name="connsiteY9278" fmla="*/ 48785 h 742078"/>
                  <a:gd name="connsiteX9279" fmla="*/ 499763 w 952345"/>
                  <a:gd name="connsiteY9279" fmla="*/ 48334 h 742078"/>
                  <a:gd name="connsiteX9280" fmla="*/ 499786 w 952345"/>
                  <a:gd name="connsiteY9280" fmla="*/ 48311 h 742078"/>
                  <a:gd name="connsiteX9281" fmla="*/ 499786 w 952345"/>
                  <a:gd name="connsiteY9281" fmla="*/ 48299 h 742078"/>
                  <a:gd name="connsiteX9282" fmla="*/ 499775 w 952345"/>
                  <a:gd name="connsiteY9282" fmla="*/ 48264 h 742078"/>
                  <a:gd name="connsiteX9283" fmla="*/ 499532 w 952345"/>
                  <a:gd name="connsiteY9283" fmla="*/ 48125 h 742078"/>
                  <a:gd name="connsiteX9284" fmla="*/ 499011 w 952345"/>
                  <a:gd name="connsiteY9284" fmla="*/ 47697 h 742078"/>
                  <a:gd name="connsiteX9285" fmla="*/ 498942 w 952345"/>
                  <a:gd name="connsiteY9285" fmla="*/ 47616 h 742078"/>
                  <a:gd name="connsiteX9286" fmla="*/ 497715 w 952345"/>
                  <a:gd name="connsiteY9286" fmla="*/ 47524 h 742078"/>
                  <a:gd name="connsiteX9287" fmla="*/ 497438 w 952345"/>
                  <a:gd name="connsiteY9287" fmla="*/ 47420 h 742078"/>
                  <a:gd name="connsiteX9288" fmla="*/ 496582 w 952345"/>
                  <a:gd name="connsiteY9288" fmla="*/ 47281 h 742078"/>
                  <a:gd name="connsiteX9289" fmla="*/ 495806 w 952345"/>
                  <a:gd name="connsiteY9289" fmla="*/ 46957 h 742078"/>
                  <a:gd name="connsiteX9290" fmla="*/ 495668 w 952345"/>
                  <a:gd name="connsiteY9290" fmla="*/ 46864 h 742078"/>
                  <a:gd name="connsiteX9291" fmla="*/ 494962 w 952345"/>
                  <a:gd name="connsiteY9291" fmla="*/ 46702 h 742078"/>
                  <a:gd name="connsiteX9292" fmla="*/ 494557 w 952345"/>
                  <a:gd name="connsiteY9292" fmla="*/ 46540 h 742078"/>
                  <a:gd name="connsiteX9293" fmla="*/ 494071 w 952345"/>
                  <a:gd name="connsiteY9293" fmla="*/ 46297 h 742078"/>
                  <a:gd name="connsiteX9294" fmla="*/ 493897 w 952345"/>
                  <a:gd name="connsiteY9294" fmla="*/ 46205 h 742078"/>
                  <a:gd name="connsiteX9295" fmla="*/ 493863 w 952345"/>
                  <a:gd name="connsiteY9295" fmla="*/ 46205 h 742078"/>
                  <a:gd name="connsiteX9296" fmla="*/ 492417 w 952345"/>
                  <a:gd name="connsiteY9296" fmla="*/ 45881 h 742078"/>
                  <a:gd name="connsiteX9297" fmla="*/ 492081 w 952345"/>
                  <a:gd name="connsiteY9297" fmla="*/ 45650 h 742078"/>
                  <a:gd name="connsiteX9298" fmla="*/ 491907 w 952345"/>
                  <a:gd name="connsiteY9298" fmla="*/ 45557 h 742078"/>
                  <a:gd name="connsiteX9299" fmla="*/ 491584 w 952345"/>
                  <a:gd name="connsiteY9299" fmla="*/ 45476 h 742078"/>
                  <a:gd name="connsiteX9300" fmla="*/ 490623 w 952345"/>
                  <a:gd name="connsiteY9300" fmla="*/ 45059 h 742078"/>
                  <a:gd name="connsiteX9301" fmla="*/ 489617 w 952345"/>
                  <a:gd name="connsiteY9301" fmla="*/ 44458 h 742078"/>
                  <a:gd name="connsiteX9302" fmla="*/ 489559 w 952345"/>
                  <a:gd name="connsiteY9302" fmla="*/ 44458 h 742078"/>
                  <a:gd name="connsiteX9303" fmla="*/ 489108 w 952345"/>
                  <a:gd name="connsiteY9303" fmla="*/ 44365 h 742078"/>
                  <a:gd name="connsiteX9304" fmla="*/ 488622 w 952345"/>
                  <a:gd name="connsiteY9304" fmla="*/ 44215 h 742078"/>
                  <a:gd name="connsiteX9305" fmla="*/ 487800 w 952345"/>
                  <a:gd name="connsiteY9305" fmla="*/ 43706 h 742078"/>
                  <a:gd name="connsiteX9306" fmla="*/ 487766 w 952345"/>
                  <a:gd name="connsiteY9306" fmla="*/ 43683 h 742078"/>
                  <a:gd name="connsiteX9307" fmla="*/ 487742 w 952345"/>
                  <a:gd name="connsiteY9307" fmla="*/ 43671 h 742078"/>
                  <a:gd name="connsiteX9308" fmla="*/ 487071 w 952345"/>
                  <a:gd name="connsiteY9308" fmla="*/ 43393 h 742078"/>
                  <a:gd name="connsiteX9309" fmla="*/ 486447 w 952345"/>
                  <a:gd name="connsiteY9309" fmla="*/ 42965 h 742078"/>
                  <a:gd name="connsiteX9310" fmla="*/ 486076 w 952345"/>
                  <a:gd name="connsiteY9310" fmla="*/ 42572 h 742078"/>
                  <a:gd name="connsiteX9311" fmla="*/ 485810 w 952345"/>
                  <a:gd name="connsiteY9311" fmla="*/ 42237 h 742078"/>
                  <a:gd name="connsiteX9312" fmla="*/ 485533 w 952345"/>
                  <a:gd name="connsiteY9312" fmla="*/ 41785 h 742078"/>
                  <a:gd name="connsiteX9313" fmla="*/ 484943 w 952345"/>
                  <a:gd name="connsiteY9313" fmla="*/ 40767 h 742078"/>
                  <a:gd name="connsiteX9314" fmla="*/ 484688 w 952345"/>
                  <a:gd name="connsiteY9314" fmla="*/ 39842 h 742078"/>
                  <a:gd name="connsiteX9315" fmla="*/ 484676 w 952345"/>
                  <a:gd name="connsiteY9315" fmla="*/ 39356 h 742078"/>
                  <a:gd name="connsiteX9316" fmla="*/ 484665 w 952345"/>
                  <a:gd name="connsiteY9316" fmla="*/ 39090 h 742078"/>
                  <a:gd name="connsiteX9317" fmla="*/ 484607 w 952345"/>
                  <a:gd name="connsiteY9317" fmla="*/ 38951 h 742078"/>
                  <a:gd name="connsiteX9318" fmla="*/ 484457 w 952345"/>
                  <a:gd name="connsiteY9318" fmla="*/ 38615 h 742078"/>
                  <a:gd name="connsiteX9319" fmla="*/ 484781 w 952345"/>
                  <a:gd name="connsiteY9319" fmla="*/ 36394 h 742078"/>
                  <a:gd name="connsiteX9320" fmla="*/ 485151 w 952345"/>
                  <a:gd name="connsiteY9320" fmla="*/ 35989 h 742078"/>
                  <a:gd name="connsiteX9321" fmla="*/ 485972 w 952345"/>
                  <a:gd name="connsiteY9321" fmla="*/ 35457 h 742078"/>
                  <a:gd name="connsiteX9322" fmla="*/ 486400 w 952345"/>
                  <a:gd name="connsiteY9322" fmla="*/ 35306 h 742078"/>
                  <a:gd name="connsiteX9323" fmla="*/ 487685 w 952345"/>
                  <a:gd name="connsiteY9323" fmla="*/ 35295 h 742078"/>
                  <a:gd name="connsiteX9324" fmla="*/ 488483 w 952345"/>
                  <a:gd name="connsiteY9324" fmla="*/ 35572 h 742078"/>
                  <a:gd name="connsiteX9325" fmla="*/ 488761 w 952345"/>
                  <a:gd name="connsiteY9325" fmla="*/ 35596 h 742078"/>
                  <a:gd name="connsiteX9326" fmla="*/ 489536 w 952345"/>
                  <a:gd name="connsiteY9326" fmla="*/ 35746 h 742078"/>
                  <a:gd name="connsiteX9327" fmla="*/ 489848 w 952345"/>
                  <a:gd name="connsiteY9327" fmla="*/ 35850 h 742078"/>
                  <a:gd name="connsiteX9328" fmla="*/ 489964 w 952345"/>
                  <a:gd name="connsiteY9328" fmla="*/ 35838 h 742078"/>
                  <a:gd name="connsiteX9329" fmla="*/ 490392 w 952345"/>
                  <a:gd name="connsiteY9329" fmla="*/ 35850 h 742078"/>
                  <a:gd name="connsiteX9330" fmla="*/ 490577 w 952345"/>
                  <a:gd name="connsiteY9330" fmla="*/ 35862 h 742078"/>
                  <a:gd name="connsiteX9331" fmla="*/ 490635 w 952345"/>
                  <a:gd name="connsiteY9331" fmla="*/ 35838 h 742078"/>
                  <a:gd name="connsiteX9332" fmla="*/ 491641 w 952345"/>
                  <a:gd name="connsiteY9332" fmla="*/ 35596 h 742078"/>
                  <a:gd name="connsiteX9333" fmla="*/ 492174 w 952345"/>
                  <a:gd name="connsiteY9333" fmla="*/ 35607 h 742078"/>
                  <a:gd name="connsiteX9334" fmla="*/ 492856 w 952345"/>
                  <a:gd name="connsiteY9334" fmla="*/ 35677 h 742078"/>
                  <a:gd name="connsiteX9335" fmla="*/ 493400 w 952345"/>
                  <a:gd name="connsiteY9335" fmla="*/ 35480 h 742078"/>
                  <a:gd name="connsiteX9336" fmla="*/ 493666 w 952345"/>
                  <a:gd name="connsiteY9336" fmla="*/ 35364 h 742078"/>
                  <a:gd name="connsiteX9337" fmla="*/ 493990 w 952345"/>
                  <a:gd name="connsiteY9337" fmla="*/ 35156 h 742078"/>
                  <a:gd name="connsiteX9338" fmla="*/ 494487 w 952345"/>
                  <a:gd name="connsiteY9338" fmla="*/ 34913 h 742078"/>
                  <a:gd name="connsiteX9339" fmla="*/ 494985 w 952345"/>
                  <a:gd name="connsiteY9339" fmla="*/ 34751 h 742078"/>
                  <a:gd name="connsiteX9340" fmla="*/ 495436 w 952345"/>
                  <a:gd name="connsiteY9340" fmla="*/ 34647 h 742078"/>
                  <a:gd name="connsiteX9341" fmla="*/ 495529 w 952345"/>
                  <a:gd name="connsiteY9341" fmla="*/ 34589 h 742078"/>
                  <a:gd name="connsiteX9342" fmla="*/ 495841 w 952345"/>
                  <a:gd name="connsiteY9342" fmla="*/ 34358 h 742078"/>
                  <a:gd name="connsiteX9343" fmla="*/ 496339 w 952345"/>
                  <a:gd name="connsiteY9343" fmla="*/ 34091 h 742078"/>
                  <a:gd name="connsiteX9344" fmla="*/ 496686 w 952345"/>
                  <a:gd name="connsiteY9344" fmla="*/ 33953 h 742078"/>
                  <a:gd name="connsiteX9345" fmla="*/ 496859 w 952345"/>
                  <a:gd name="connsiteY9345" fmla="*/ 33860 h 742078"/>
                  <a:gd name="connsiteX9346" fmla="*/ 497056 w 952345"/>
                  <a:gd name="connsiteY9346" fmla="*/ 33698 h 742078"/>
                  <a:gd name="connsiteX9347" fmla="*/ 497310 w 952345"/>
                  <a:gd name="connsiteY9347" fmla="*/ 33444 h 742078"/>
                  <a:gd name="connsiteX9348" fmla="*/ 497588 w 952345"/>
                  <a:gd name="connsiteY9348" fmla="*/ 33108 h 742078"/>
                  <a:gd name="connsiteX9349" fmla="*/ 498340 w 952345"/>
                  <a:gd name="connsiteY9349" fmla="*/ 32541 h 742078"/>
                  <a:gd name="connsiteX9350" fmla="*/ 498803 w 952345"/>
                  <a:gd name="connsiteY9350" fmla="*/ 32344 h 742078"/>
                  <a:gd name="connsiteX9351" fmla="*/ 499266 w 952345"/>
                  <a:gd name="connsiteY9351" fmla="*/ 32136 h 742078"/>
                  <a:gd name="connsiteX9352" fmla="*/ 499763 w 952345"/>
                  <a:gd name="connsiteY9352" fmla="*/ 31928 h 742078"/>
                  <a:gd name="connsiteX9353" fmla="*/ 500226 w 952345"/>
                  <a:gd name="connsiteY9353" fmla="*/ 31778 h 742078"/>
                  <a:gd name="connsiteX9354" fmla="*/ 500712 w 952345"/>
                  <a:gd name="connsiteY9354" fmla="*/ 31685 h 742078"/>
                  <a:gd name="connsiteX9355" fmla="*/ 500897 w 952345"/>
                  <a:gd name="connsiteY9355" fmla="*/ 31650 h 742078"/>
                  <a:gd name="connsiteX9356" fmla="*/ 501128 w 952345"/>
                  <a:gd name="connsiteY9356" fmla="*/ 31511 h 742078"/>
                  <a:gd name="connsiteX9357" fmla="*/ 501719 w 952345"/>
                  <a:gd name="connsiteY9357" fmla="*/ 31303 h 742078"/>
                  <a:gd name="connsiteX9358" fmla="*/ 501857 w 952345"/>
                  <a:gd name="connsiteY9358" fmla="*/ 31060 h 742078"/>
                  <a:gd name="connsiteX9359" fmla="*/ 502228 w 952345"/>
                  <a:gd name="connsiteY9359" fmla="*/ 30551 h 742078"/>
                  <a:gd name="connsiteX9360" fmla="*/ 502598 w 952345"/>
                  <a:gd name="connsiteY9360" fmla="*/ 30181 h 742078"/>
                  <a:gd name="connsiteX9361" fmla="*/ 503709 w 952345"/>
                  <a:gd name="connsiteY9361" fmla="*/ 29614 h 742078"/>
                  <a:gd name="connsiteX9362" fmla="*/ 503951 w 952345"/>
                  <a:gd name="connsiteY9362" fmla="*/ 29579 h 742078"/>
                  <a:gd name="connsiteX9363" fmla="*/ 504160 w 952345"/>
                  <a:gd name="connsiteY9363" fmla="*/ 29487 h 742078"/>
                  <a:gd name="connsiteX9364" fmla="*/ 504646 w 952345"/>
                  <a:gd name="connsiteY9364" fmla="*/ 29278 h 742078"/>
                  <a:gd name="connsiteX9365" fmla="*/ 504657 w 952345"/>
                  <a:gd name="connsiteY9365" fmla="*/ 29278 h 742078"/>
                  <a:gd name="connsiteX9366" fmla="*/ 504634 w 952345"/>
                  <a:gd name="connsiteY9366" fmla="*/ 29012 h 742078"/>
                  <a:gd name="connsiteX9367" fmla="*/ 504542 w 952345"/>
                  <a:gd name="connsiteY9367" fmla="*/ 28920 h 742078"/>
                  <a:gd name="connsiteX9368" fmla="*/ 504206 w 952345"/>
                  <a:gd name="connsiteY9368" fmla="*/ 28526 h 742078"/>
                  <a:gd name="connsiteX9369" fmla="*/ 503928 w 952345"/>
                  <a:gd name="connsiteY9369" fmla="*/ 28087 h 742078"/>
                  <a:gd name="connsiteX9370" fmla="*/ 503558 w 952345"/>
                  <a:gd name="connsiteY9370" fmla="*/ 27346 h 742078"/>
                  <a:gd name="connsiteX9371" fmla="*/ 503304 w 952345"/>
                  <a:gd name="connsiteY9371" fmla="*/ 26629 h 742078"/>
                  <a:gd name="connsiteX9372" fmla="*/ 503211 w 952345"/>
                  <a:gd name="connsiteY9372" fmla="*/ 25854 h 742078"/>
                  <a:gd name="connsiteX9373" fmla="*/ 503292 w 952345"/>
                  <a:gd name="connsiteY9373" fmla="*/ 24894 h 742078"/>
                  <a:gd name="connsiteX9374" fmla="*/ 503280 w 952345"/>
                  <a:gd name="connsiteY9374" fmla="*/ 24500 h 742078"/>
                  <a:gd name="connsiteX9375" fmla="*/ 503315 w 952345"/>
                  <a:gd name="connsiteY9375" fmla="*/ 23505 h 742078"/>
                  <a:gd name="connsiteX9376" fmla="*/ 503512 w 952345"/>
                  <a:gd name="connsiteY9376" fmla="*/ 22487 h 742078"/>
                  <a:gd name="connsiteX9377" fmla="*/ 503176 w 952345"/>
                  <a:gd name="connsiteY9377" fmla="*/ 21608 h 742078"/>
                  <a:gd name="connsiteX9378" fmla="*/ 503095 w 952345"/>
                  <a:gd name="connsiteY9378" fmla="*/ 20809 h 742078"/>
                  <a:gd name="connsiteX9379" fmla="*/ 503130 w 952345"/>
                  <a:gd name="connsiteY9379" fmla="*/ 19942 h 742078"/>
                  <a:gd name="connsiteX9380" fmla="*/ 503327 w 952345"/>
                  <a:gd name="connsiteY9380" fmla="*/ 18889 h 742078"/>
                  <a:gd name="connsiteX9381" fmla="*/ 503477 w 952345"/>
                  <a:gd name="connsiteY9381" fmla="*/ 18426 h 742078"/>
                  <a:gd name="connsiteX9382" fmla="*/ 503709 w 952345"/>
                  <a:gd name="connsiteY9382" fmla="*/ 17940 h 742078"/>
                  <a:gd name="connsiteX9383" fmla="*/ 504125 w 952345"/>
                  <a:gd name="connsiteY9383" fmla="*/ 17258 h 742078"/>
                  <a:gd name="connsiteX9384" fmla="*/ 504414 w 952345"/>
                  <a:gd name="connsiteY9384" fmla="*/ 16899 h 742078"/>
                  <a:gd name="connsiteX9385" fmla="*/ 504391 w 952345"/>
                  <a:gd name="connsiteY9385" fmla="*/ 16737 h 742078"/>
                  <a:gd name="connsiteX9386" fmla="*/ 504333 w 952345"/>
                  <a:gd name="connsiteY9386" fmla="*/ 16216 h 742078"/>
                  <a:gd name="connsiteX9387" fmla="*/ 504484 w 952345"/>
                  <a:gd name="connsiteY9387" fmla="*/ 15221 h 742078"/>
                  <a:gd name="connsiteX9388" fmla="*/ 504680 w 952345"/>
                  <a:gd name="connsiteY9388" fmla="*/ 14759 h 742078"/>
                  <a:gd name="connsiteX9389" fmla="*/ 504958 w 952345"/>
                  <a:gd name="connsiteY9389" fmla="*/ 14296 h 742078"/>
                  <a:gd name="connsiteX9390" fmla="*/ 505294 w 952345"/>
                  <a:gd name="connsiteY9390" fmla="*/ 13879 h 742078"/>
                  <a:gd name="connsiteX9391" fmla="*/ 505699 w 952345"/>
                  <a:gd name="connsiteY9391" fmla="*/ 13440 h 742078"/>
                  <a:gd name="connsiteX9392" fmla="*/ 505907 w 952345"/>
                  <a:gd name="connsiteY9392" fmla="*/ 13162 h 742078"/>
                  <a:gd name="connsiteX9393" fmla="*/ 505941 w 952345"/>
                  <a:gd name="connsiteY9393" fmla="*/ 13104 h 742078"/>
                  <a:gd name="connsiteX9394" fmla="*/ 505930 w 952345"/>
                  <a:gd name="connsiteY9394" fmla="*/ 13046 h 742078"/>
                  <a:gd name="connsiteX9395" fmla="*/ 505756 w 952345"/>
                  <a:gd name="connsiteY9395" fmla="*/ 12641 h 742078"/>
                  <a:gd name="connsiteX9396" fmla="*/ 505606 w 952345"/>
                  <a:gd name="connsiteY9396" fmla="*/ 12144 h 742078"/>
                  <a:gd name="connsiteX9397" fmla="*/ 505502 w 952345"/>
                  <a:gd name="connsiteY9397" fmla="*/ 11369 h 742078"/>
                  <a:gd name="connsiteX9398" fmla="*/ 505502 w 952345"/>
                  <a:gd name="connsiteY9398" fmla="*/ 10836 h 742078"/>
                  <a:gd name="connsiteX9399" fmla="*/ 505479 w 952345"/>
                  <a:gd name="connsiteY9399" fmla="*/ 9795 h 742078"/>
                  <a:gd name="connsiteX9400" fmla="*/ 505456 w 952345"/>
                  <a:gd name="connsiteY9400" fmla="*/ 9332 h 742078"/>
                  <a:gd name="connsiteX9401" fmla="*/ 505432 w 952345"/>
                  <a:gd name="connsiteY9401" fmla="*/ 8835 h 742078"/>
                  <a:gd name="connsiteX9402" fmla="*/ 505375 w 952345"/>
                  <a:gd name="connsiteY9402" fmla="*/ 8395 h 742078"/>
                  <a:gd name="connsiteX9403" fmla="*/ 505305 w 952345"/>
                  <a:gd name="connsiteY9403" fmla="*/ 7979 h 742078"/>
                  <a:gd name="connsiteX9404" fmla="*/ 505247 w 952345"/>
                  <a:gd name="connsiteY9404" fmla="*/ 7736 h 742078"/>
                  <a:gd name="connsiteX9405" fmla="*/ 505108 w 952345"/>
                  <a:gd name="connsiteY9405" fmla="*/ 7470 h 742078"/>
                  <a:gd name="connsiteX9406" fmla="*/ 504865 w 952345"/>
                  <a:gd name="connsiteY9406" fmla="*/ 7007 h 742078"/>
                  <a:gd name="connsiteX9407" fmla="*/ 504657 w 952345"/>
                  <a:gd name="connsiteY9407" fmla="*/ 6417 h 742078"/>
                  <a:gd name="connsiteX9408" fmla="*/ 504507 w 952345"/>
                  <a:gd name="connsiteY9408" fmla="*/ 6394 h 742078"/>
                  <a:gd name="connsiteX9409" fmla="*/ 504044 w 952345"/>
                  <a:gd name="connsiteY9409" fmla="*/ 6313 h 742078"/>
                  <a:gd name="connsiteX9410" fmla="*/ 503593 w 952345"/>
                  <a:gd name="connsiteY9410" fmla="*/ 6255 h 742078"/>
                  <a:gd name="connsiteX9411" fmla="*/ 503095 w 952345"/>
                  <a:gd name="connsiteY9411" fmla="*/ 6220 h 742078"/>
                  <a:gd name="connsiteX9412" fmla="*/ 502390 w 952345"/>
                  <a:gd name="connsiteY9412" fmla="*/ 6035 h 742078"/>
                  <a:gd name="connsiteX9413" fmla="*/ 501881 w 952345"/>
                  <a:gd name="connsiteY9413" fmla="*/ 5792 h 742078"/>
                  <a:gd name="connsiteX9414" fmla="*/ 501545 w 952345"/>
                  <a:gd name="connsiteY9414" fmla="*/ 5827 h 742078"/>
                  <a:gd name="connsiteX9415" fmla="*/ 501094 w 952345"/>
                  <a:gd name="connsiteY9415" fmla="*/ 5919 h 742078"/>
                  <a:gd name="connsiteX9416" fmla="*/ 500226 w 952345"/>
                  <a:gd name="connsiteY9416" fmla="*/ 5977 h 742078"/>
                  <a:gd name="connsiteX9417" fmla="*/ 500295 w 952345"/>
                  <a:gd name="connsiteY9417" fmla="*/ 5977 h 742078"/>
                  <a:gd name="connsiteX9418" fmla="*/ 499844 w 952345"/>
                  <a:gd name="connsiteY9418" fmla="*/ 6000 h 742078"/>
                  <a:gd name="connsiteX9419" fmla="*/ 499393 w 952345"/>
                  <a:gd name="connsiteY9419" fmla="*/ 6058 h 742078"/>
                  <a:gd name="connsiteX9420" fmla="*/ 498907 w 952345"/>
                  <a:gd name="connsiteY9420" fmla="*/ 6070 h 742078"/>
                  <a:gd name="connsiteX9421" fmla="*/ 498375 w 952345"/>
                  <a:gd name="connsiteY9421" fmla="*/ 6012 h 742078"/>
                  <a:gd name="connsiteX9422" fmla="*/ 497195 w 952345"/>
                  <a:gd name="connsiteY9422" fmla="*/ 5480 h 742078"/>
                  <a:gd name="connsiteX9423" fmla="*/ 496848 w 952345"/>
                  <a:gd name="connsiteY9423" fmla="*/ 5144 h 742078"/>
                  <a:gd name="connsiteX9424" fmla="*/ 496524 w 952345"/>
                  <a:gd name="connsiteY9424" fmla="*/ 4878 h 742078"/>
                  <a:gd name="connsiteX9425" fmla="*/ 496281 w 952345"/>
                  <a:gd name="connsiteY9425" fmla="*/ 4693 h 742078"/>
                  <a:gd name="connsiteX9426" fmla="*/ 495459 w 952345"/>
                  <a:gd name="connsiteY9426" fmla="*/ 4288 h 742078"/>
                  <a:gd name="connsiteX9427" fmla="*/ 495054 w 952345"/>
                  <a:gd name="connsiteY9427" fmla="*/ 4045 h 742078"/>
                  <a:gd name="connsiteX9428" fmla="*/ 494858 w 952345"/>
                  <a:gd name="connsiteY9428" fmla="*/ 3976 h 742078"/>
                  <a:gd name="connsiteX9429" fmla="*/ 494626 w 952345"/>
                  <a:gd name="connsiteY9429" fmla="*/ 3918 h 742078"/>
                  <a:gd name="connsiteX9430" fmla="*/ 494291 w 952345"/>
                  <a:gd name="connsiteY9430" fmla="*/ 3906 h 742078"/>
                  <a:gd name="connsiteX9431" fmla="*/ 493759 w 952345"/>
                  <a:gd name="connsiteY9431" fmla="*/ 3895 h 742078"/>
                  <a:gd name="connsiteX9432" fmla="*/ 493226 w 952345"/>
                  <a:gd name="connsiteY9432" fmla="*/ 3871 h 742078"/>
                  <a:gd name="connsiteX9433" fmla="*/ 492590 w 952345"/>
                  <a:gd name="connsiteY9433" fmla="*/ 3837 h 742078"/>
                  <a:gd name="connsiteX9434" fmla="*/ 476219 w 952345"/>
                  <a:gd name="connsiteY9434" fmla="*/ 232069 h 742078"/>
                  <a:gd name="connsiteX9435" fmla="*/ 476184 w 952345"/>
                  <a:gd name="connsiteY9435" fmla="*/ 232162 h 742078"/>
                  <a:gd name="connsiteX9436" fmla="*/ 476207 w 952345"/>
                  <a:gd name="connsiteY9436" fmla="*/ 233284 h 742078"/>
                  <a:gd name="connsiteX9437" fmla="*/ 476728 w 952345"/>
                  <a:gd name="connsiteY9437" fmla="*/ 234025 h 742078"/>
                  <a:gd name="connsiteX9438" fmla="*/ 476994 w 952345"/>
                  <a:gd name="connsiteY9438" fmla="*/ 234349 h 742078"/>
                  <a:gd name="connsiteX9439" fmla="*/ 478394 w 952345"/>
                  <a:gd name="connsiteY9439" fmla="*/ 235968 h 742078"/>
                  <a:gd name="connsiteX9440" fmla="*/ 478833 w 952345"/>
                  <a:gd name="connsiteY9440" fmla="*/ 236628 h 742078"/>
                  <a:gd name="connsiteX9441" fmla="*/ 480002 w 952345"/>
                  <a:gd name="connsiteY9441" fmla="*/ 238525 h 742078"/>
                  <a:gd name="connsiteX9442" fmla="*/ 480210 w 952345"/>
                  <a:gd name="connsiteY9442" fmla="*/ 238965 h 742078"/>
                  <a:gd name="connsiteX9443" fmla="*/ 479933 w 952345"/>
                  <a:gd name="connsiteY9443" fmla="*/ 238167 h 742078"/>
                  <a:gd name="connsiteX9444" fmla="*/ 478914 w 952345"/>
                  <a:gd name="connsiteY9444" fmla="*/ 235077 h 742078"/>
                  <a:gd name="connsiteX9445" fmla="*/ 478752 w 952345"/>
                  <a:gd name="connsiteY9445" fmla="*/ 234302 h 742078"/>
                  <a:gd name="connsiteX9446" fmla="*/ 478510 w 952345"/>
                  <a:gd name="connsiteY9446" fmla="*/ 232139 h 742078"/>
                  <a:gd name="connsiteX9447" fmla="*/ 478510 w 952345"/>
                  <a:gd name="connsiteY9447" fmla="*/ 232116 h 742078"/>
                  <a:gd name="connsiteX9448" fmla="*/ 478452 w 952345"/>
                  <a:gd name="connsiteY9448" fmla="*/ 232046 h 742078"/>
                  <a:gd name="connsiteX9449" fmla="*/ 477873 w 952345"/>
                  <a:gd name="connsiteY9449" fmla="*/ 231896 h 742078"/>
                  <a:gd name="connsiteX9450" fmla="*/ 477468 w 952345"/>
                  <a:gd name="connsiteY9450" fmla="*/ 231838 h 742078"/>
                  <a:gd name="connsiteX9451" fmla="*/ 476936 w 952345"/>
                  <a:gd name="connsiteY9451" fmla="*/ 231757 h 742078"/>
                  <a:gd name="connsiteX9452" fmla="*/ 476427 w 952345"/>
                  <a:gd name="connsiteY9452" fmla="*/ 231687 h 742078"/>
                  <a:gd name="connsiteX9453" fmla="*/ 476369 w 952345"/>
                  <a:gd name="connsiteY9453" fmla="*/ 231687 h 742078"/>
                  <a:gd name="connsiteX9454" fmla="*/ 476196 w 952345"/>
                  <a:gd name="connsiteY9454" fmla="*/ 232081 h 742078"/>
                  <a:gd name="connsiteX9455" fmla="*/ 330650 w 952345"/>
                  <a:gd name="connsiteY9455" fmla="*/ 23212 h 742078"/>
                  <a:gd name="connsiteX9456" fmla="*/ 330708 w 952345"/>
                  <a:gd name="connsiteY9456" fmla="*/ 23143 h 742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  <a:cxn ang="0">
                    <a:pos x="connsiteX8609" y="connsiteY8609"/>
                  </a:cxn>
                  <a:cxn ang="0">
                    <a:pos x="connsiteX8610" y="connsiteY8610"/>
                  </a:cxn>
                  <a:cxn ang="0">
                    <a:pos x="connsiteX8611" y="connsiteY8611"/>
                  </a:cxn>
                  <a:cxn ang="0">
                    <a:pos x="connsiteX8612" y="connsiteY8612"/>
                  </a:cxn>
                  <a:cxn ang="0">
                    <a:pos x="connsiteX8613" y="connsiteY8613"/>
                  </a:cxn>
                  <a:cxn ang="0">
                    <a:pos x="connsiteX8614" y="connsiteY8614"/>
                  </a:cxn>
                  <a:cxn ang="0">
                    <a:pos x="connsiteX8615" y="connsiteY8615"/>
                  </a:cxn>
                  <a:cxn ang="0">
                    <a:pos x="connsiteX8616" y="connsiteY8616"/>
                  </a:cxn>
                  <a:cxn ang="0">
                    <a:pos x="connsiteX8617" y="connsiteY8617"/>
                  </a:cxn>
                  <a:cxn ang="0">
                    <a:pos x="connsiteX8618" y="connsiteY8618"/>
                  </a:cxn>
                  <a:cxn ang="0">
                    <a:pos x="connsiteX8619" y="connsiteY8619"/>
                  </a:cxn>
                  <a:cxn ang="0">
                    <a:pos x="connsiteX8620" y="connsiteY8620"/>
                  </a:cxn>
                  <a:cxn ang="0">
                    <a:pos x="connsiteX8621" y="connsiteY8621"/>
                  </a:cxn>
                  <a:cxn ang="0">
                    <a:pos x="connsiteX8622" y="connsiteY8622"/>
                  </a:cxn>
                  <a:cxn ang="0">
                    <a:pos x="connsiteX8623" y="connsiteY8623"/>
                  </a:cxn>
                  <a:cxn ang="0">
                    <a:pos x="connsiteX8624" y="connsiteY8624"/>
                  </a:cxn>
                  <a:cxn ang="0">
                    <a:pos x="connsiteX8625" y="connsiteY8625"/>
                  </a:cxn>
                  <a:cxn ang="0">
                    <a:pos x="connsiteX8626" y="connsiteY8626"/>
                  </a:cxn>
                  <a:cxn ang="0">
                    <a:pos x="connsiteX8627" y="connsiteY8627"/>
                  </a:cxn>
                  <a:cxn ang="0">
                    <a:pos x="connsiteX8628" y="connsiteY8628"/>
                  </a:cxn>
                  <a:cxn ang="0">
                    <a:pos x="connsiteX8629" y="connsiteY8629"/>
                  </a:cxn>
                  <a:cxn ang="0">
                    <a:pos x="connsiteX8630" y="connsiteY8630"/>
                  </a:cxn>
                  <a:cxn ang="0">
                    <a:pos x="connsiteX8631" y="connsiteY8631"/>
                  </a:cxn>
                  <a:cxn ang="0">
                    <a:pos x="connsiteX8632" y="connsiteY8632"/>
                  </a:cxn>
                  <a:cxn ang="0">
                    <a:pos x="connsiteX8633" y="connsiteY8633"/>
                  </a:cxn>
                  <a:cxn ang="0">
                    <a:pos x="connsiteX8634" y="connsiteY8634"/>
                  </a:cxn>
                  <a:cxn ang="0">
                    <a:pos x="connsiteX8635" y="connsiteY8635"/>
                  </a:cxn>
                  <a:cxn ang="0">
                    <a:pos x="connsiteX8636" y="connsiteY8636"/>
                  </a:cxn>
                  <a:cxn ang="0">
                    <a:pos x="connsiteX8637" y="connsiteY8637"/>
                  </a:cxn>
                  <a:cxn ang="0">
                    <a:pos x="connsiteX8638" y="connsiteY8638"/>
                  </a:cxn>
                  <a:cxn ang="0">
                    <a:pos x="connsiteX8639" y="connsiteY8639"/>
                  </a:cxn>
                  <a:cxn ang="0">
                    <a:pos x="connsiteX8640" y="connsiteY8640"/>
                  </a:cxn>
                  <a:cxn ang="0">
                    <a:pos x="connsiteX8641" y="connsiteY8641"/>
                  </a:cxn>
                  <a:cxn ang="0">
                    <a:pos x="connsiteX8642" y="connsiteY8642"/>
                  </a:cxn>
                  <a:cxn ang="0">
                    <a:pos x="connsiteX8643" y="connsiteY8643"/>
                  </a:cxn>
                  <a:cxn ang="0">
                    <a:pos x="connsiteX8644" y="connsiteY8644"/>
                  </a:cxn>
                  <a:cxn ang="0">
                    <a:pos x="connsiteX8645" y="connsiteY8645"/>
                  </a:cxn>
                  <a:cxn ang="0">
                    <a:pos x="connsiteX8646" y="connsiteY8646"/>
                  </a:cxn>
                  <a:cxn ang="0">
                    <a:pos x="connsiteX8647" y="connsiteY8647"/>
                  </a:cxn>
                  <a:cxn ang="0">
                    <a:pos x="connsiteX8648" y="connsiteY8648"/>
                  </a:cxn>
                  <a:cxn ang="0">
                    <a:pos x="connsiteX8649" y="connsiteY8649"/>
                  </a:cxn>
                  <a:cxn ang="0">
                    <a:pos x="connsiteX8650" y="connsiteY8650"/>
                  </a:cxn>
                  <a:cxn ang="0">
                    <a:pos x="connsiteX8651" y="connsiteY8651"/>
                  </a:cxn>
                  <a:cxn ang="0">
                    <a:pos x="connsiteX8652" y="connsiteY8652"/>
                  </a:cxn>
                  <a:cxn ang="0">
                    <a:pos x="connsiteX8653" y="connsiteY8653"/>
                  </a:cxn>
                  <a:cxn ang="0">
                    <a:pos x="connsiteX8654" y="connsiteY8654"/>
                  </a:cxn>
                  <a:cxn ang="0">
                    <a:pos x="connsiteX8655" y="connsiteY8655"/>
                  </a:cxn>
                  <a:cxn ang="0">
                    <a:pos x="connsiteX8656" y="connsiteY8656"/>
                  </a:cxn>
                  <a:cxn ang="0">
                    <a:pos x="connsiteX8657" y="connsiteY8657"/>
                  </a:cxn>
                  <a:cxn ang="0">
                    <a:pos x="connsiteX8658" y="connsiteY8658"/>
                  </a:cxn>
                  <a:cxn ang="0">
                    <a:pos x="connsiteX8659" y="connsiteY8659"/>
                  </a:cxn>
                  <a:cxn ang="0">
                    <a:pos x="connsiteX8660" y="connsiteY8660"/>
                  </a:cxn>
                  <a:cxn ang="0">
                    <a:pos x="connsiteX8661" y="connsiteY8661"/>
                  </a:cxn>
                  <a:cxn ang="0">
                    <a:pos x="connsiteX8662" y="connsiteY8662"/>
                  </a:cxn>
                  <a:cxn ang="0">
                    <a:pos x="connsiteX8663" y="connsiteY8663"/>
                  </a:cxn>
                  <a:cxn ang="0">
                    <a:pos x="connsiteX8664" y="connsiteY8664"/>
                  </a:cxn>
                  <a:cxn ang="0">
                    <a:pos x="connsiteX8665" y="connsiteY8665"/>
                  </a:cxn>
                  <a:cxn ang="0">
                    <a:pos x="connsiteX8666" y="connsiteY8666"/>
                  </a:cxn>
                  <a:cxn ang="0">
                    <a:pos x="connsiteX8667" y="connsiteY8667"/>
                  </a:cxn>
                  <a:cxn ang="0">
                    <a:pos x="connsiteX8668" y="connsiteY8668"/>
                  </a:cxn>
                  <a:cxn ang="0">
                    <a:pos x="connsiteX8669" y="connsiteY8669"/>
                  </a:cxn>
                  <a:cxn ang="0">
                    <a:pos x="connsiteX8670" y="connsiteY8670"/>
                  </a:cxn>
                  <a:cxn ang="0">
                    <a:pos x="connsiteX8671" y="connsiteY8671"/>
                  </a:cxn>
                  <a:cxn ang="0">
                    <a:pos x="connsiteX8672" y="connsiteY8672"/>
                  </a:cxn>
                  <a:cxn ang="0">
                    <a:pos x="connsiteX8673" y="connsiteY8673"/>
                  </a:cxn>
                  <a:cxn ang="0">
                    <a:pos x="connsiteX8674" y="connsiteY8674"/>
                  </a:cxn>
                  <a:cxn ang="0">
                    <a:pos x="connsiteX8675" y="connsiteY8675"/>
                  </a:cxn>
                  <a:cxn ang="0">
                    <a:pos x="connsiteX8676" y="connsiteY8676"/>
                  </a:cxn>
                  <a:cxn ang="0">
                    <a:pos x="connsiteX8677" y="connsiteY8677"/>
                  </a:cxn>
                  <a:cxn ang="0">
                    <a:pos x="connsiteX8678" y="connsiteY8678"/>
                  </a:cxn>
                  <a:cxn ang="0">
                    <a:pos x="connsiteX8679" y="connsiteY8679"/>
                  </a:cxn>
                  <a:cxn ang="0">
                    <a:pos x="connsiteX8680" y="connsiteY8680"/>
                  </a:cxn>
                  <a:cxn ang="0">
                    <a:pos x="connsiteX8681" y="connsiteY8681"/>
                  </a:cxn>
                  <a:cxn ang="0">
                    <a:pos x="connsiteX8682" y="connsiteY8682"/>
                  </a:cxn>
                  <a:cxn ang="0">
                    <a:pos x="connsiteX8683" y="connsiteY8683"/>
                  </a:cxn>
                  <a:cxn ang="0">
                    <a:pos x="connsiteX8684" y="connsiteY8684"/>
                  </a:cxn>
                  <a:cxn ang="0">
                    <a:pos x="connsiteX8685" y="connsiteY8685"/>
                  </a:cxn>
                  <a:cxn ang="0">
                    <a:pos x="connsiteX8686" y="connsiteY8686"/>
                  </a:cxn>
                  <a:cxn ang="0">
                    <a:pos x="connsiteX8687" y="connsiteY8687"/>
                  </a:cxn>
                  <a:cxn ang="0">
                    <a:pos x="connsiteX8688" y="connsiteY8688"/>
                  </a:cxn>
                  <a:cxn ang="0">
                    <a:pos x="connsiteX8689" y="connsiteY8689"/>
                  </a:cxn>
                  <a:cxn ang="0">
                    <a:pos x="connsiteX8690" y="connsiteY8690"/>
                  </a:cxn>
                  <a:cxn ang="0">
                    <a:pos x="connsiteX8691" y="connsiteY8691"/>
                  </a:cxn>
                  <a:cxn ang="0">
                    <a:pos x="connsiteX8692" y="connsiteY8692"/>
                  </a:cxn>
                  <a:cxn ang="0">
                    <a:pos x="connsiteX8693" y="connsiteY8693"/>
                  </a:cxn>
                  <a:cxn ang="0">
                    <a:pos x="connsiteX8694" y="connsiteY8694"/>
                  </a:cxn>
                  <a:cxn ang="0">
                    <a:pos x="connsiteX8695" y="connsiteY8695"/>
                  </a:cxn>
                  <a:cxn ang="0">
                    <a:pos x="connsiteX8696" y="connsiteY8696"/>
                  </a:cxn>
                  <a:cxn ang="0">
                    <a:pos x="connsiteX8697" y="connsiteY8697"/>
                  </a:cxn>
                  <a:cxn ang="0">
                    <a:pos x="connsiteX8698" y="connsiteY8698"/>
                  </a:cxn>
                  <a:cxn ang="0">
                    <a:pos x="connsiteX8699" y="connsiteY8699"/>
                  </a:cxn>
                  <a:cxn ang="0">
                    <a:pos x="connsiteX8700" y="connsiteY8700"/>
                  </a:cxn>
                  <a:cxn ang="0">
                    <a:pos x="connsiteX8701" y="connsiteY8701"/>
                  </a:cxn>
                  <a:cxn ang="0">
                    <a:pos x="connsiteX8702" y="connsiteY8702"/>
                  </a:cxn>
                  <a:cxn ang="0">
                    <a:pos x="connsiteX8703" y="connsiteY8703"/>
                  </a:cxn>
                  <a:cxn ang="0">
                    <a:pos x="connsiteX8704" y="connsiteY8704"/>
                  </a:cxn>
                  <a:cxn ang="0">
                    <a:pos x="connsiteX8705" y="connsiteY8705"/>
                  </a:cxn>
                  <a:cxn ang="0">
                    <a:pos x="connsiteX8706" y="connsiteY8706"/>
                  </a:cxn>
                  <a:cxn ang="0">
                    <a:pos x="connsiteX8707" y="connsiteY8707"/>
                  </a:cxn>
                  <a:cxn ang="0">
                    <a:pos x="connsiteX8708" y="connsiteY8708"/>
                  </a:cxn>
                  <a:cxn ang="0">
                    <a:pos x="connsiteX8709" y="connsiteY8709"/>
                  </a:cxn>
                  <a:cxn ang="0">
                    <a:pos x="connsiteX8710" y="connsiteY8710"/>
                  </a:cxn>
                  <a:cxn ang="0">
                    <a:pos x="connsiteX8711" y="connsiteY8711"/>
                  </a:cxn>
                  <a:cxn ang="0">
                    <a:pos x="connsiteX8712" y="connsiteY8712"/>
                  </a:cxn>
                  <a:cxn ang="0">
                    <a:pos x="connsiteX8713" y="connsiteY8713"/>
                  </a:cxn>
                  <a:cxn ang="0">
                    <a:pos x="connsiteX8714" y="connsiteY8714"/>
                  </a:cxn>
                  <a:cxn ang="0">
                    <a:pos x="connsiteX8715" y="connsiteY8715"/>
                  </a:cxn>
                  <a:cxn ang="0">
                    <a:pos x="connsiteX8716" y="connsiteY8716"/>
                  </a:cxn>
                  <a:cxn ang="0">
                    <a:pos x="connsiteX8717" y="connsiteY8717"/>
                  </a:cxn>
                  <a:cxn ang="0">
                    <a:pos x="connsiteX8718" y="connsiteY8718"/>
                  </a:cxn>
                  <a:cxn ang="0">
                    <a:pos x="connsiteX8719" y="connsiteY8719"/>
                  </a:cxn>
                  <a:cxn ang="0">
                    <a:pos x="connsiteX8720" y="connsiteY8720"/>
                  </a:cxn>
                  <a:cxn ang="0">
                    <a:pos x="connsiteX8721" y="connsiteY8721"/>
                  </a:cxn>
                  <a:cxn ang="0">
                    <a:pos x="connsiteX8722" y="connsiteY8722"/>
                  </a:cxn>
                  <a:cxn ang="0">
                    <a:pos x="connsiteX8723" y="connsiteY8723"/>
                  </a:cxn>
                  <a:cxn ang="0">
                    <a:pos x="connsiteX8724" y="connsiteY8724"/>
                  </a:cxn>
                  <a:cxn ang="0">
                    <a:pos x="connsiteX8725" y="connsiteY8725"/>
                  </a:cxn>
                  <a:cxn ang="0">
                    <a:pos x="connsiteX8726" y="connsiteY8726"/>
                  </a:cxn>
                  <a:cxn ang="0">
                    <a:pos x="connsiteX8727" y="connsiteY8727"/>
                  </a:cxn>
                  <a:cxn ang="0">
                    <a:pos x="connsiteX8728" y="connsiteY8728"/>
                  </a:cxn>
                  <a:cxn ang="0">
                    <a:pos x="connsiteX8729" y="connsiteY8729"/>
                  </a:cxn>
                  <a:cxn ang="0">
                    <a:pos x="connsiteX8730" y="connsiteY8730"/>
                  </a:cxn>
                  <a:cxn ang="0">
                    <a:pos x="connsiteX8731" y="connsiteY8731"/>
                  </a:cxn>
                  <a:cxn ang="0">
                    <a:pos x="connsiteX8732" y="connsiteY8732"/>
                  </a:cxn>
                  <a:cxn ang="0">
                    <a:pos x="connsiteX8733" y="connsiteY8733"/>
                  </a:cxn>
                  <a:cxn ang="0">
                    <a:pos x="connsiteX8734" y="connsiteY8734"/>
                  </a:cxn>
                  <a:cxn ang="0">
                    <a:pos x="connsiteX8735" y="connsiteY8735"/>
                  </a:cxn>
                  <a:cxn ang="0">
                    <a:pos x="connsiteX8736" y="connsiteY8736"/>
                  </a:cxn>
                  <a:cxn ang="0">
                    <a:pos x="connsiteX8737" y="connsiteY8737"/>
                  </a:cxn>
                  <a:cxn ang="0">
                    <a:pos x="connsiteX8738" y="connsiteY8738"/>
                  </a:cxn>
                  <a:cxn ang="0">
                    <a:pos x="connsiteX8739" y="connsiteY8739"/>
                  </a:cxn>
                  <a:cxn ang="0">
                    <a:pos x="connsiteX8740" y="connsiteY8740"/>
                  </a:cxn>
                  <a:cxn ang="0">
                    <a:pos x="connsiteX8741" y="connsiteY8741"/>
                  </a:cxn>
                  <a:cxn ang="0">
                    <a:pos x="connsiteX8742" y="connsiteY8742"/>
                  </a:cxn>
                  <a:cxn ang="0">
                    <a:pos x="connsiteX8743" y="connsiteY8743"/>
                  </a:cxn>
                  <a:cxn ang="0">
                    <a:pos x="connsiteX8744" y="connsiteY8744"/>
                  </a:cxn>
                  <a:cxn ang="0">
                    <a:pos x="connsiteX8745" y="connsiteY8745"/>
                  </a:cxn>
                  <a:cxn ang="0">
                    <a:pos x="connsiteX8746" y="connsiteY8746"/>
                  </a:cxn>
                  <a:cxn ang="0">
                    <a:pos x="connsiteX8747" y="connsiteY8747"/>
                  </a:cxn>
                  <a:cxn ang="0">
                    <a:pos x="connsiteX8748" y="connsiteY8748"/>
                  </a:cxn>
                  <a:cxn ang="0">
                    <a:pos x="connsiteX8749" y="connsiteY8749"/>
                  </a:cxn>
                  <a:cxn ang="0">
                    <a:pos x="connsiteX8750" y="connsiteY8750"/>
                  </a:cxn>
                  <a:cxn ang="0">
                    <a:pos x="connsiteX8751" y="connsiteY8751"/>
                  </a:cxn>
                  <a:cxn ang="0">
                    <a:pos x="connsiteX8752" y="connsiteY8752"/>
                  </a:cxn>
                  <a:cxn ang="0">
                    <a:pos x="connsiteX8753" y="connsiteY8753"/>
                  </a:cxn>
                  <a:cxn ang="0">
                    <a:pos x="connsiteX8754" y="connsiteY8754"/>
                  </a:cxn>
                  <a:cxn ang="0">
                    <a:pos x="connsiteX8755" y="connsiteY8755"/>
                  </a:cxn>
                  <a:cxn ang="0">
                    <a:pos x="connsiteX8756" y="connsiteY8756"/>
                  </a:cxn>
                  <a:cxn ang="0">
                    <a:pos x="connsiteX8757" y="connsiteY8757"/>
                  </a:cxn>
                  <a:cxn ang="0">
                    <a:pos x="connsiteX8758" y="connsiteY8758"/>
                  </a:cxn>
                  <a:cxn ang="0">
                    <a:pos x="connsiteX8759" y="connsiteY8759"/>
                  </a:cxn>
                  <a:cxn ang="0">
                    <a:pos x="connsiteX8760" y="connsiteY8760"/>
                  </a:cxn>
                  <a:cxn ang="0">
                    <a:pos x="connsiteX8761" y="connsiteY8761"/>
                  </a:cxn>
                  <a:cxn ang="0">
                    <a:pos x="connsiteX8762" y="connsiteY8762"/>
                  </a:cxn>
                  <a:cxn ang="0">
                    <a:pos x="connsiteX8763" y="connsiteY8763"/>
                  </a:cxn>
                  <a:cxn ang="0">
                    <a:pos x="connsiteX8764" y="connsiteY8764"/>
                  </a:cxn>
                  <a:cxn ang="0">
                    <a:pos x="connsiteX8765" y="connsiteY8765"/>
                  </a:cxn>
                  <a:cxn ang="0">
                    <a:pos x="connsiteX8766" y="connsiteY8766"/>
                  </a:cxn>
                  <a:cxn ang="0">
                    <a:pos x="connsiteX8767" y="connsiteY8767"/>
                  </a:cxn>
                  <a:cxn ang="0">
                    <a:pos x="connsiteX8768" y="connsiteY8768"/>
                  </a:cxn>
                  <a:cxn ang="0">
                    <a:pos x="connsiteX8769" y="connsiteY8769"/>
                  </a:cxn>
                  <a:cxn ang="0">
                    <a:pos x="connsiteX8770" y="connsiteY8770"/>
                  </a:cxn>
                  <a:cxn ang="0">
                    <a:pos x="connsiteX8771" y="connsiteY8771"/>
                  </a:cxn>
                  <a:cxn ang="0">
                    <a:pos x="connsiteX8772" y="connsiteY8772"/>
                  </a:cxn>
                  <a:cxn ang="0">
                    <a:pos x="connsiteX8773" y="connsiteY8773"/>
                  </a:cxn>
                  <a:cxn ang="0">
                    <a:pos x="connsiteX8774" y="connsiteY8774"/>
                  </a:cxn>
                  <a:cxn ang="0">
                    <a:pos x="connsiteX8775" y="connsiteY8775"/>
                  </a:cxn>
                  <a:cxn ang="0">
                    <a:pos x="connsiteX8776" y="connsiteY8776"/>
                  </a:cxn>
                  <a:cxn ang="0">
                    <a:pos x="connsiteX8777" y="connsiteY8777"/>
                  </a:cxn>
                  <a:cxn ang="0">
                    <a:pos x="connsiteX8778" y="connsiteY8778"/>
                  </a:cxn>
                  <a:cxn ang="0">
                    <a:pos x="connsiteX8779" y="connsiteY8779"/>
                  </a:cxn>
                  <a:cxn ang="0">
                    <a:pos x="connsiteX8780" y="connsiteY8780"/>
                  </a:cxn>
                  <a:cxn ang="0">
                    <a:pos x="connsiteX8781" y="connsiteY8781"/>
                  </a:cxn>
                  <a:cxn ang="0">
                    <a:pos x="connsiteX8782" y="connsiteY8782"/>
                  </a:cxn>
                  <a:cxn ang="0">
                    <a:pos x="connsiteX8783" y="connsiteY8783"/>
                  </a:cxn>
                  <a:cxn ang="0">
                    <a:pos x="connsiteX8784" y="connsiteY8784"/>
                  </a:cxn>
                  <a:cxn ang="0">
                    <a:pos x="connsiteX8785" y="connsiteY8785"/>
                  </a:cxn>
                  <a:cxn ang="0">
                    <a:pos x="connsiteX8786" y="connsiteY8786"/>
                  </a:cxn>
                  <a:cxn ang="0">
                    <a:pos x="connsiteX8787" y="connsiteY8787"/>
                  </a:cxn>
                  <a:cxn ang="0">
                    <a:pos x="connsiteX8788" y="connsiteY8788"/>
                  </a:cxn>
                  <a:cxn ang="0">
                    <a:pos x="connsiteX8789" y="connsiteY8789"/>
                  </a:cxn>
                  <a:cxn ang="0">
                    <a:pos x="connsiteX8790" y="connsiteY8790"/>
                  </a:cxn>
                  <a:cxn ang="0">
                    <a:pos x="connsiteX8791" y="connsiteY8791"/>
                  </a:cxn>
                  <a:cxn ang="0">
                    <a:pos x="connsiteX8792" y="connsiteY8792"/>
                  </a:cxn>
                  <a:cxn ang="0">
                    <a:pos x="connsiteX8793" y="connsiteY8793"/>
                  </a:cxn>
                  <a:cxn ang="0">
                    <a:pos x="connsiteX8794" y="connsiteY8794"/>
                  </a:cxn>
                  <a:cxn ang="0">
                    <a:pos x="connsiteX8795" y="connsiteY8795"/>
                  </a:cxn>
                  <a:cxn ang="0">
                    <a:pos x="connsiteX8796" y="connsiteY8796"/>
                  </a:cxn>
                  <a:cxn ang="0">
                    <a:pos x="connsiteX8797" y="connsiteY8797"/>
                  </a:cxn>
                  <a:cxn ang="0">
                    <a:pos x="connsiteX8798" y="connsiteY8798"/>
                  </a:cxn>
                  <a:cxn ang="0">
                    <a:pos x="connsiteX8799" y="connsiteY8799"/>
                  </a:cxn>
                  <a:cxn ang="0">
                    <a:pos x="connsiteX8800" y="connsiteY8800"/>
                  </a:cxn>
                  <a:cxn ang="0">
                    <a:pos x="connsiteX8801" y="connsiteY8801"/>
                  </a:cxn>
                  <a:cxn ang="0">
                    <a:pos x="connsiteX8802" y="connsiteY8802"/>
                  </a:cxn>
                  <a:cxn ang="0">
                    <a:pos x="connsiteX8803" y="connsiteY8803"/>
                  </a:cxn>
                  <a:cxn ang="0">
                    <a:pos x="connsiteX8804" y="connsiteY8804"/>
                  </a:cxn>
                  <a:cxn ang="0">
                    <a:pos x="connsiteX8805" y="connsiteY8805"/>
                  </a:cxn>
                  <a:cxn ang="0">
                    <a:pos x="connsiteX8806" y="connsiteY8806"/>
                  </a:cxn>
                  <a:cxn ang="0">
                    <a:pos x="connsiteX8807" y="connsiteY8807"/>
                  </a:cxn>
                  <a:cxn ang="0">
                    <a:pos x="connsiteX8808" y="connsiteY8808"/>
                  </a:cxn>
                  <a:cxn ang="0">
                    <a:pos x="connsiteX8809" y="connsiteY8809"/>
                  </a:cxn>
                  <a:cxn ang="0">
                    <a:pos x="connsiteX8810" y="connsiteY8810"/>
                  </a:cxn>
                  <a:cxn ang="0">
                    <a:pos x="connsiteX8811" y="connsiteY8811"/>
                  </a:cxn>
                  <a:cxn ang="0">
                    <a:pos x="connsiteX8812" y="connsiteY8812"/>
                  </a:cxn>
                  <a:cxn ang="0">
                    <a:pos x="connsiteX8813" y="connsiteY8813"/>
                  </a:cxn>
                  <a:cxn ang="0">
                    <a:pos x="connsiteX8814" y="connsiteY8814"/>
                  </a:cxn>
                  <a:cxn ang="0">
                    <a:pos x="connsiteX8815" y="connsiteY8815"/>
                  </a:cxn>
                  <a:cxn ang="0">
                    <a:pos x="connsiteX8816" y="connsiteY8816"/>
                  </a:cxn>
                  <a:cxn ang="0">
                    <a:pos x="connsiteX8817" y="connsiteY8817"/>
                  </a:cxn>
                  <a:cxn ang="0">
                    <a:pos x="connsiteX8818" y="connsiteY8818"/>
                  </a:cxn>
                  <a:cxn ang="0">
                    <a:pos x="connsiteX8819" y="connsiteY8819"/>
                  </a:cxn>
                  <a:cxn ang="0">
                    <a:pos x="connsiteX8820" y="connsiteY8820"/>
                  </a:cxn>
                  <a:cxn ang="0">
                    <a:pos x="connsiteX8821" y="connsiteY8821"/>
                  </a:cxn>
                  <a:cxn ang="0">
                    <a:pos x="connsiteX8822" y="connsiteY8822"/>
                  </a:cxn>
                  <a:cxn ang="0">
                    <a:pos x="connsiteX8823" y="connsiteY8823"/>
                  </a:cxn>
                  <a:cxn ang="0">
                    <a:pos x="connsiteX8824" y="connsiteY8824"/>
                  </a:cxn>
                  <a:cxn ang="0">
                    <a:pos x="connsiteX8825" y="connsiteY8825"/>
                  </a:cxn>
                  <a:cxn ang="0">
                    <a:pos x="connsiteX8826" y="connsiteY8826"/>
                  </a:cxn>
                  <a:cxn ang="0">
                    <a:pos x="connsiteX8827" y="connsiteY8827"/>
                  </a:cxn>
                  <a:cxn ang="0">
                    <a:pos x="connsiteX8828" y="connsiteY8828"/>
                  </a:cxn>
                  <a:cxn ang="0">
                    <a:pos x="connsiteX8829" y="connsiteY8829"/>
                  </a:cxn>
                  <a:cxn ang="0">
                    <a:pos x="connsiteX8830" y="connsiteY8830"/>
                  </a:cxn>
                  <a:cxn ang="0">
                    <a:pos x="connsiteX8831" y="connsiteY8831"/>
                  </a:cxn>
                  <a:cxn ang="0">
                    <a:pos x="connsiteX8832" y="connsiteY8832"/>
                  </a:cxn>
                  <a:cxn ang="0">
                    <a:pos x="connsiteX8833" y="connsiteY8833"/>
                  </a:cxn>
                  <a:cxn ang="0">
                    <a:pos x="connsiteX8834" y="connsiteY8834"/>
                  </a:cxn>
                  <a:cxn ang="0">
                    <a:pos x="connsiteX8835" y="connsiteY8835"/>
                  </a:cxn>
                  <a:cxn ang="0">
                    <a:pos x="connsiteX8836" y="connsiteY8836"/>
                  </a:cxn>
                  <a:cxn ang="0">
                    <a:pos x="connsiteX8837" y="connsiteY8837"/>
                  </a:cxn>
                  <a:cxn ang="0">
                    <a:pos x="connsiteX8838" y="connsiteY8838"/>
                  </a:cxn>
                  <a:cxn ang="0">
                    <a:pos x="connsiteX8839" y="connsiteY8839"/>
                  </a:cxn>
                  <a:cxn ang="0">
                    <a:pos x="connsiteX8840" y="connsiteY8840"/>
                  </a:cxn>
                  <a:cxn ang="0">
                    <a:pos x="connsiteX8841" y="connsiteY8841"/>
                  </a:cxn>
                  <a:cxn ang="0">
                    <a:pos x="connsiteX8842" y="connsiteY8842"/>
                  </a:cxn>
                  <a:cxn ang="0">
                    <a:pos x="connsiteX8843" y="connsiteY8843"/>
                  </a:cxn>
                  <a:cxn ang="0">
                    <a:pos x="connsiteX8844" y="connsiteY8844"/>
                  </a:cxn>
                  <a:cxn ang="0">
                    <a:pos x="connsiteX8845" y="connsiteY8845"/>
                  </a:cxn>
                  <a:cxn ang="0">
                    <a:pos x="connsiteX8846" y="connsiteY8846"/>
                  </a:cxn>
                  <a:cxn ang="0">
                    <a:pos x="connsiteX8847" y="connsiteY8847"/>
                  </a:cxn>
                  <a:cxn ang="0">
                    <a:pos x="connsiteX8848" y="connsiteY8848"/>
                  </a:cxn>
                  <a:cxn ang="0">
                    <a:pos x="connsiteX8849" y="connsiteY8849"/>
                  </a:cxn>
                  <a:cxn ang="0">
                    <a:pos x="connsiteX8850" y="connsiteY8850"/>
                  </a:cxn>
                  <a:cxn ang="0">
                    <a:pos x="connsiteX8851" y="connsiteY8851"/>
                  </a:cxn>
                  <a:cxn ang="0">
                    <a:pos x="connsiteX8852" y="connsiteY8852"/>
                  </a:cxn>
                  <a:cxn ang="0">
                    <a:pos x="connsiteX8853" y="connsiteY8853"/>
                  </a:cxn>
                  <a:cxn ang="0">
                    <a:pos x="connsiteX8854" y="connsiteY8854"/>
                  </a:cxn>
                  <a:cxn ang="0">
                    <a:pos x="connsiteX8855" y="connsiteY8855"/>
                  </a:cxn>
                  <a:cxn ang="0">
                    <a:pos x="connsiteX8856" y="connsiteY8856"/>
                  </a:cxn>
                  <a:cxn ang="0">
                    <a:pos x="connsiteX8857" y="connsiteY8857"/>
                  </a:cxn>
                  <a:cxn ang="0">
                    <a:pos x="connsiteX8858" y="connsiteY8858"/>
                  </a:cxn>
                  <a:cxn ang="0">
                    <a:pos x="connsiteX8859" y="connsiteY8859"/>
                  </a:cxn>
                  <a:cxn ang="0">
                    <a:pos x="connsiteX8860" y="connsiteY8860"/>
                  </a:cxn>
                  <a:cxn ang="0">
                    <a:pos x="connsiteX8861" y="connsiteY8861"/>
                  </a:cxn>
                  <a:cxn ang="0">
                    <a:pos x="connsiteX8862" y="connsiteY8862"/>
                  </a:cxn>
                  <a:cxn ang="0">
                    <a:pos x="connsiteX8863" y="connsiteY8863"/>
                  </a:cxn>
                  <a:cxn ang="0">
                    <a:pos x="connsiteX8864" y="connsiteY8864"/>
                  </a:cxn>
                  <a:cxn ang="0">
                    <a:pos x="connsiteX8865" y="connsiteY8865"/>
                  </a:cxn>
                  <a:cxn ang="0">
                    <a:pos x="connsiteX8866" y="connsiteY8866"/>
                  </a:cxn>
                  <a:cxn ang="0">
                    <a:pos x="connsiteX8867" y="connsiteY8867"/>
                  </a:cxn>
                  <a:cxn ang="0">
                    <a:pos x="connsiteX8868" y="connsiteY8868"/>
                  </a:cxn>
                  <a:cxn ang="0">
                    <a:pos x="connsiteX8869" y="connsiteY8869"/>
                  </a:cxn>
                  <a:cxn ang="0">
                    <a:pos x="connsiteX8870" y="connsiteY8870"/>
                  </a:cxn>
                  <a:cxn ang="0">
                    <a:pos x="connsiteX8871" y="connsiteY8871"/>
                  </a:cxn>
                  <a:cxn ang="0">
                    <a:pos x="connsiteX8872" y="connsiteY8872"/>
                  </a:cxn>
                  <a:cxn ang="0">
                    <a:pos x="connsiteX8873" y="connsiteY8873"/>
                  </a:cxn>
                  <a:cxn ang="0">
                    <a:pos x="connsiteX8874" y="connsiteY8874"/>
                  </a:cxn>
                  <a:cxn ang="0">
                    <a:pos x="connsiteX8875" y="connsiteY8875"/>
                  </a:cxn>
                  <a:cxn ang="0">
                    <a:pos x="connsiteX8876" y="connsiteY8876"/>
                  </a:cxn>
                  <a:cxn ang="0">
                    <a:pos x="connsiteX8877" y="connsiteY8877"/>
                  </a:cxn>
                  <a:cxn ang="0">
                    <a:pos x="connsiteX8878" y="connsiteY8878"/>
                  </a:cxn>
                  <a:cxn ang="0">
                    <a:pos x="connsiteX8879" y="connsiteY8879"/>
                  </a:cxn>
                  <a:cxn ang="0">
                    <a:pos x="connsiteX8880" y="connsiteY8880"/>
                  </a:cxn>
                  <a:cxn ang="0">
                    <a:pos x="connsiteX8881" y="connsiteY8881"/>
                  </a:cxn>
                  <a:cxn ang="0">
                    <a:pos x="connsiteX8882" y="connsiteY8882"/>
                  </a:cxn>
                  <a:cxn ang="0">
                    <a:pos x="connsiteX8883" y="connsiteY8883"/>
                  </a:cxn>
                  <a:cxn ang="0">
                    <a:pos x="connsiteX8884" y="connsiteY8884"/>
                  </a:cxn>
                  <a:cxn ang="0">
                    <a:pos x="connsiteX8885" y="connsiteY8885"/>
                  </a:cxn>
                  <a:cxn ang="0">
                    <a:pos x="connsiteX8886" y="connsiteY8886"/>
                  </a:cxn>
                  <a:cxn ang="0">
                    <a:pos x="connsiteX8887" y="connsiteY8887"/>
                  </a:cxn>
                  <a:cxn ang="0">
                    <a:pos x="connsiteX8888" y="connsiteY8888"/>
                  </a:cxn>
                  <a:cxn ang="0">
                    <a:pos x="connsiteX8889" y="connsiteY8889"/>
                  </a:cxn>
                  <a:cxn ang="0">
                    <a:pos x="connsiteX8890" y="connsiteY8890"/>
                  </a:cxn>
                  <a:cxn ang="0">
                    <a:pos x="connsiteX8891" y="connsiteY8891"/>
                  </a:cxn>
                  <a:cxn ang="0">
                    <a:pos x="connsiteX8892" y="connsiteY8892"/>
                  </a:cxn>
                  <a:cxn ang="0">
                    <a:pos x="connsiteX8893" y="connsiteY8893"/>
                  </a:cxn>
                  <a:cxn ang="0">
                    <a:pos x="connsiteX8894" y="connsiteY8894"/>
                  </a:cxn>
                  <a:cxn ang="0">
                    <a:pos x="connsiteX8895" y="connsiteY8895"/>
                  </a:cxn>
                  <a:cxn ang="0">
                    <a:pos x="connsiteX8896" y="connsiteY8896"/>
                  </a:cxn>
                  <a:cxn ang="0">
                    <a:pos x="connsiteX8897" y="connsiteY8897"/>
                  </a:cxn>
                  <a:cxn ang="0">
                    <a:pos x="connsiteX8898" y="connsiteY8898"/>
                  </a:cxn>
                  <a:cxn ang="0">
                    <a:pos x="connsiteX8899" y="connsiteY8899"/>
                  </a:cxn>
                  <a:cxn ang="0">
                    <a:pos x="connsiteX8900" y="connsiteY8900"/>
                  </a:cxn>
                  <a:cxn ang="0">
                    <a:pos x="connsiteX8901" y="connsiteY8901"/>
                  </a:cxn>
                  <a:cxn ang="0">
                    <a:pos x="connsiteX8902" y="connsiteY8902"/>
                  </a:cxn>
                  <a:cxn ang="0">
                    <a:pos x="connsiteX8903" y="connsiteY8903"/>
                  </a:cxn>
                  <a:cxn ang="0">
                    <a:pos x="connsiteX8904" y="connsiteY8904"/>
                  </a:cxn>
                  <a:cxn ang="0">
                    <a:pos x="connsiteX8905" y="connsiteY8905"/>
                  </a:cxn>
                  <a:cxn ang="0">
                    <a:pos x="connsiteX8906" y="connsiteY8906"/>
                  </a:cxn>
                  <a:cxn ang="0">
                    <a:pos x="connsiteX8907" y="connsiteY8907"/>
                  </a:cxn>
                  <a:cxn ang="0">
                    <a:pos x="connsiteX8908" y="connsiteY8908"/>
                  </a:cxn>
                  <a:cxn ang="0">
                    <a:pos x="connsiteX8909" y="connsiteY8909"/>
                  </a:cxn>
                  <a:cxn ang="0">
                    <a:pos x="connsiteX8910" y="connsiteY8910"/>
                  </a:cxn>
                  <a:cxn ang="0">
                    <a:pos x="connsiteX8911" y="connsiteY8911"/>
                  </a:cxn>
                  <a:cxn ang="0">
                    <a:pos x="connsiteX8912" y="connsiteY8912"/>
                  </a:cxn>
                  <a:cxn ang="0">
                    <a:pos x="connsiteX8913" y="connsiteY8913"/>
                  </a:cxn>
                  <a:cxn ang="0">
                    <a:pos x="connsiteX8914" y="connsiteY8914"/>
                  </a:cxn>
                  <a:cxn ang="0">
                    <a:pos x="connsiteX8915" y="connsiteY8915"/>
                  </a:cxn>
                  <a:cxn ang="0">
                    <a:pos x="connsiteX8916" y="connsiteY8916"/>
                  </a:cxn>
                  <a:cxn ang="0">
                    <a:pos x="connsiteX8917" y="connsiteY8917"/>
                  </a:cxn>
                  <a:cxn ang="0">
                    <a:pos x="connsiteX8918" y="connsiteY8918"/>
                  </a:cxn>
                  <a:cxn ang="0">
                    <a:pos x="connsiteX8919" y="connsiteY8919"/>
                  </a:cxn>
                  <a:cxn ang="0">
                    <a:pos x="connsiteX8920" y="connsiteY8920"/>
                  </a:cxn>
                  <a:cxn ang="0">
                    <a:pos x="connsiteX8921" y="connsiteY8921"/>
                  </a:cxn>
                  <a:cxn ang="0">
                    <a:pos x="connsiteX8922" y="connsiteY8922"/>
                  </a:cxn>
                  <a:cxn ang="0">
                    <a:pos x="connsiteX8923" y="connsiteY8923"/>
                  </a:cxn>
                  <a:cxn ang="0">
                    <a:pos x="connsiteX8924" y="connsiteY8924"/>
                  </a:cxn>
                  <a:cxn ang="0">
                    <a:pos x="connsiteX8925" y="connsiteY8925"/>
                  </a:cxn>
                  <a:cxn ang="0">
                    <a:pos x="connsiteX8926" y="connsiteY8926"/>
                  </a:cxn>
                  <a:cxn ang="0">
                    <a:pos x="connsiteX8927" y="connsiteY8927"/>
                  </a:cxn>
                  <a:cxn ang="0">
                    <a:pos x="connsiteX8928" y="connsiteY8928"/>
                  </a:cxn>
                  <a:cxn ang="0">
                    <a:pos x="connsiteX8929" y="connsiteY8929"/>
                  </a:cxn>
                  <a:cxn ang="0">
                    <a:pos x="connsiteX8930" y="connsiteY8930"/>
                  </a:cxn>
                  <a:cxn ang="0">
                    <a:pos x="connsiteX8931" y="connsiteY8931"/>
                  </a:cxn>
                  <a:cxn ang="0">
                    <a:pos x="connsiteX8932" y="connsiteY8932"/>
                  </a:cxn>
                  <a:cxn ang="0">
                    <a:pos x="connsiteX8933" y="connsiteY8933"/>
                  </a:cxn>
                  <a:cxn ang="0">
                    <a:pos x="connsiteX8934" y="connsiteY8934"/>
                  </a:cxn>
                  <a:cxn ang="0">
                    <a:pos x="connsiteX8935" y="connsiteY8935"/>
                  </a:cxn>
                  <a:cxn ang="0">
                    <a:pos x="connsiteX8936" y="connsiteY8936"/>
                  </a:cxn>
                  <a:cxn ang="0">
                    <a:pos x="connsiteX8937" y="connsiteY8937"/>
                  </a:cxn>
                  <a:cxn ang="0">
                    <a:pos x="connsiteX8938" y="connsiteY8938"/>
                  </a:cxn>
                  <a:cxn ang="0">
                    <a:pos x="connsiteX8939" y="connsiteY8939"/>
                  </a:cxn>
                  <a:cxn ang="0">
                    <a:pos x="connsiteX8940" y="connsiteY8940"/>
                  </a:cxn>
                  <a:cxn ang="0">
                    <a:pos x="connsiteX8941" y="connsiteY8941"/>
                  </a:cxn>
                  <a:cxn ang="0">
                    <a:pos x="connsiteX8942" y="connsiteY8942"/>
                  </a:cxn>
                  <a:cxn ang="0">
                    <a:pos x="connsiteX8943" y="connsiteY8943"/>
                  </a:cxn>
                  <a:cxn ang="0">
                    <a:pos x="connsiteX8944" y="connsiteY8944"/>
                  </a:cxn>
                  <a:cxn ang="0">
                    <a:pos x="connsiteX8945" y="connsiteY8945"/>
                  </a:cxn>
                  <a:cxn ang="0">
                    <a:pos x="connsiteX8946" y="connsiteY8946"/>
                  </a:cxn>
                  <a:cxn ang="0">
                    <a:pos x="connsiteX8947" y="connsiteY8947"/>
                  </a:cxn>
                  <a:cxn ang="0">
                    <a:pos x="connsiteX8948" y="connsiteY8948"/>
                  </a:cxn>
                  <a:cxn ang="0">
                    <a:pos x="connsiteX8949" y="connsiteY8949"/>
                  </a:cxn>
                  <a:cxn ang="0">
                    <a:pos x="connsiteX8950" y="connsiteY8950"/>
                  </a:cxn>
                  <a:cxn ang="0">
                    <a:pos x="connsiteX8951" y="connsiteY8951"/>
                  </a:cxn>
                  <a:cxn ang="0">
                    <a:pos x="connsiteX8952" y="connsiteY8952"/>
                  </a:cxn>
                  <a:cxn ang="0">
                    <a:pos x="connsiteX8953" y="connsiteY8953"/>
                  </a:cxn>
                  <a:cxn ang="0">
                    <a:pos x="connsiteX8954" y="connsiteY8954"/>
                  </a:cxn>
                  <a:cxn ang="0">
                    <a:pos x="connsiteX8955" y="connsiteY8955"/>
                  </a:cxn>
                  <a:cxn ang="0">
                    <a:pos x="connsiteX8956" y="connsiteY8956"/>
                  </a:cxn>
                  <a:cxn ang="0">
                    <a:pos x="connsiteX8957" y="connsiteY8957"/>
                  </a:cxn>
                  <a:cxn ang="0">
                    <a:pos x="connsiteX8958" y="connsiteY8958"/>
                  </a:cxn>
                  <a:cxn ang="0">
                    <a:pos x="connsiteX8959" y="connsiteY8959"/>
                  </a:cxn>
                  <a:cxn ang="0">
                    <a:pos x="connsiteX8960" y="connsiteY8960"/>
                  </a:cxn>
                  <a:cxn ang="0">
                    <a:pos x="connsiteX8961" y="connsiteY8961"/>
                  </a:cxn>
                  <a:cxn ang="0">
                    <a:pos x="connsiteX8962" y="connsiteY8962"/>
                  </a:cxn>
                  <a:cxn ang="0">
                    <a:pos x="connsiteX8963" y="connsiteY8963"/>
                  </a:cxn>
                  <a:cxn ang="0">
                    <a:pos x="connsiteX8964" y="connsiteY8964"/>
                  </a:cxn>
                  <a:cxn ang="0">
                    <a:pos x="connsiteX8965" y="connsiteY8965"/>
                  </a:cxn>
                  <a:cxn ang="0">
                    <a:pos x="connsiteX8966" y="connsiteY8966"/>
                  </a:cxn>
                  <a:cxn ang="0">
                    <a:pos x="connsiteX8967" y="connsiteY8967"/>
                  </a:cxn>
                  <a:cxn ang="0">
                    <a:pos x="connsiteX8968" y="connsiteY8968"/>
                  </a:cxn>
                  <a:cxn ang="0">
                    <a:pos x="connsiteX8969" y="connsiteY8969"/>
                  </a:cxn>
                  <a:cxn ang="0">
                    <a:pos x="connsiteX8970" y="connsiteY8970"/>
                  </a:cxn>
                  <a:cxn ang="0">
                    <a:pos x="connsiteX8971" y="connsiteY8971"/>
                  </a:cxn>
                  <a:cxn ang="0">
                    <a:pos x="connsiteX8972" y="connsiteY8972"/>
                  </a:cxn>
                  <a:cxn ang="0">
                    <a:pos x="connsiteX8973" y="connsiteY8973"/>
                  </a:cxn>
                  <a:cxn ang="0">
                    <a:pos x="connsiteX8974" y="connsiteY8974"/>
                  </a:cxn>
                  <a:cxn ang="0">
                    <a:pos x="connsiteX8975" y="connsiteY8975"/>
                  </a:cxn>
                  <a:cxn ang="0">
                    <a:pos x="connsiteX8976" y="connsiteY8976"/>
                  </a:cxn>
                  <a:cxn ang="0">
                    <a:pos x="connsiteX8977" y="connsiteY8977"/>
                  </a:cxn>
                  <a:cxn ang="0">
                    <a:pos x="connsiteX8978" y="connsiteY8978"/>
                  </a:cxn>
                  <a:cxn ang="0">
                    <a:pos x="connsiteX8979" y="connsiteY8979"/>
                  </a:cxn>
                  <a:cxn ang="0">
                    <a:pos x="connsiteX8980" y="connsiteY8980"/>
                  </a:cxn>
                  <a:cxn ang="0">
                    <a:pos x="connsiteX8981" y="connsiteY8981"/>
                  </a:cxn>
                  <a:cxn ang="0">
                    <a:pos x="connsiteX8982" y="connsiteY8982"/>
                  </a:cxn>
                  <a:cxn ang="0">
                    <a:pos x="connsiteX8983" y="connsiteY8983"/>
                  </a:cxn>
                  <a:cxn ang="0">
                    <a:pos x="connsiteX8984" y="connsiteY8984"/>
                  </a:cxn>
                  <a:cxn ang="0">
                    <a:pos x="connsiteX8985" y="connsiteY8985"/>
                  </a:cxn>
                  <a:cxn ang="0">
                    <a:pos x="connsiteX8986" y="connsiteY8986"/>
                  </a:cxn>
                  <a:cxn ang="0">
                    <a:pos x="connsiteX8987" y="connsiteY8987"/>
                  </a:cxn>
                  <a:cxn ang="0">
                    <a:pos x="connsiteX8988" y="connsiteY8988"/>
                  </a:cxn>
                  <a:cxn ang="0">
                    <a:pos x="connsiteX8989" y="connsiteY8989"/>
                  </a:cxn>
                  <a:cxn ang="0">
                    <a:pos x="connsiteX8990" y="connsiteY8990"/>
                  </a:cxn>
                  <a:cxn ang="0">
                    <a:pos x="connsiteX8991" y="connsiteY8991"/>
                  </a:cxn>
                  <a:cxn ang="0">
                    <a:pos x="connsiteX8992" y="connsiteY8992"/>
                  </a:cxn>
                  <a:cxn ang="0">
                    <a:pos x="connsiteX8993" y="connsiteY8993"/>
                  </a:cxn>
                  <a:cxn ang="0">
                    <a:pos x="connsiteX8994" y="connsiteY8994"/>
                  </a:cxn>
                  <a:cxn ang="0">
                    <a:pos x="connsiteX8995" y="connsiteY8995"/>
                  </a:cxn>
                  <a:cxn ang="0">
                    <a:pos x="connsiteX8996" y="connsiteY8996"/>
                  </a:cxn>
                  <a:cxn ang="0">
                    <a:pos x="connsiteX8997" y="connsiteY8997"/>
                  </a:cxn>
                  <a:cxn ang="0">
                    <a:pos x="connsiteX8998" y="connsiteY8998"/>
                  </a:cxn>
                  <a:cxn ang="0">
                    <a:pos x="connsiteX8999" y="connsiteY8999"/>
                  </a:cxn>
                  <a:cxn ang="0">
                    <a:pos x="connsiteX9000" y="connsiteY9000"/>
                  </a:cxn>
                  <a:cxn ang="0">
                    <a:pos x="connsiteX9001" y="connsiteY9001"/>
                  </a:cxn>
                  <a:cxn ang="0">
                    <a:pos x="connsiteX9002" y="connsiteY9002"/>
                  </a:cxn>
                  <a:cxn ang="0">
                    <a:pos x="connsiteX9003" y="connsiteY9003"/>
                  </a:cxn>
                  <a:cxn ang="0">
                    <a:pos x="connsiteX9004" y="connsiteY9004"/>
                  </a:cxn>
                  <a:cxn ang="0">
                    <a:pos x="connsiteX9005" y="connsiteY9005"/>
                  </a:cxn>
                  <a:cxn ang="0">
                    <a:pos x="connsiteX9006" y="connsiteY9006"/>
                  </a:cxn>
                  <a:cxn ang="0">
                    <a:pos x="connsiteX9007" y="connsiteY9007"/>
                  </a:cxn>
                  <a:cxn ang="0">
                    <a:pos x="connsiteX9008" y="connsiteY9008"/>
                  </a:cxn>
                  <a:cxn ang="0">
                    <a:pos x="connsiteX9009" y="connsiteY9009"/>
                  </a:cxn>
                  <a:cxn ang="0">
                    <a:pos x="connsiteX9010" y="connsiteY9010"/>
                  </a:cxn>
                  <a:cxn ang="0">
                    <a:pos x="connsiteX9011" y="connsiteY9011"/>
                  </a:cxn>
                  <a:cxn ang="0">
                    <a:pos x="connsiteX9012" y="connsiteY9012"/>
                  </a:cxn>
                  <a:cxn ang="0">
                    <a:pos x="connsiteX9013" y="connsiteY9013"/>
                  </a:cxn>
                  <a:cxn ang="0">
                    <a:pos x="connsiteX9014" y="connsiteY9014"/>
                  </a:cxn>
                  <a:cxn ang="0">
                    <a:pos x="connsiteX9015" y="connsiteY9015"/>
                  </a:cxn>
                  <a:cxn ang="0">
                    <a:pos x="connsiteX9016" y="connsiteY9016"/>
                  </a:cxn>
                  <a:cxn ang="0">
                    <a:pos x="connsiteX9017" y="connsiteY9017"/>
                  </a:cxn>
                  <a:cxn ang="0">
                    <a:pos x="connsiteX9018" y="connsiteY9018"/>
                  </a:cxn>
                  <a:cxn ang="0">
                    <a:pos x="connsiteX9019" y="connsiteY9019"/>
                  </a:cxn>
                  <a:cxn ang="0">
                    <a:pos x="connsiteX9020" y="connsiteY9020"/>
                  </a:cxn>
                  <a:cxn ang="0">
                    <a:pos x="connsiteX9021" y="connsiteY9021"/>
                  </a:cxn>
                  <a:cxn ang="0">
                    <a:pos x="connsiteX9022" y="connsiteY9022"/>
                  </a:cxn>
                  <a:cxn ang="0">
                    <a:pos x="connsiteX9023" y="connsiteY9023"/>
                  </a:cxn>
                  <a:cxn ang="0">
                    <a:pos x="connsiteX9024" y="connsiteY9024"/>
                  </a:cxn>
                  <a:cxn ang="0">
                    <a:pos x="connsiteX9025" y="connsiteY9025"/>
                  </a:cxn>
                  <a:cxn ang="0">
                    <a:pos x="connsiteX9026" y="connsiteY9026"/>
                  </a:cxn>
                  <a:cxn ang="0">
                    <a:pos x="connsiteX9027" y="connsiteY9027"/>
                  </a:cxn>
                  <a:cxn ang="0">
                    <a:pos x="connsiteX9028" y="connsiteY9028"/>
                  </a:cxn>
                  <a:cxn ang="0">
                    <a:pos x="connsiteX9029" y="connsiteY9029"/>
                  </a:cxn>
                  <a:cxn ang="0">
                    <a:pos x="connsiteX9030" y="connsiteY9030"/>
                  </a:cxn>
                  <a:cxn ang="0">
                    <a:pos x="connsiteX9031" y="connsiteY9031"/>
                  </a:cxn>
                  <a:cxn ang="0">
                    <a:pos x="connsiteX9032" y="connsiteY9032"/>
                  </a:cxn>
                  <a:cxn ang="0">
                    <a:pos x="connsiteX9033" y="connsiteY9033"/>
                  </a:cxn>
                  <a:cxn ang="0">
                    <a:pos x="connsiteX9034" y="connsiteY9034"/>
                  </a:cxn>
                  <a:cxn ang="0">
                    <a:pos x="connsiteX9035" y="connsiteY9035"/>
                  </a:cxn>
                  <a:cxn ang="0">
                    <a:pos x="connsiteX9036" y="connsiteY9036"/>
                  </a:cxn>
                  <a:cxn ang="0">
                    <a:pos x="connsiteX9037" y="connsiteY9037"/>
                  </a:cxn>
                  <a:cxn ang="0">
                    <a:pos x="connsiteX9038" y="connsiteY9038"/>
                  </a:cxn>
                  <a:cxn ang="0">
                    <a:pos x="connsiteX9039" y="connsiteY9039"/>
                  </a:cxn>
                  <a:cxn ang="0">
                    <a:pos x="connsiteX9040" y="connsiteY9040"/>
                  </a:cxn>
                  <a:cxn ang="0">
                    <a:pos x="connsiteX9041" y="connsiteY9041"/>
                  </a:cxn>
                  <a:cxn ang="0">
                    <a:pos x="connsiteX9042" y="connsiteY9042"/>
                  </a:cxn>
                  <a:cxn ang="0">
                    <a:pos x="connsiteX9043" y="connsiteY9043"/>
                  </a:cxn>
                  <a:cxn ang="0">
                    <a:pos x="connsiteX9044" y="connsiteY9044"/>
                  </a:cxn>
                  <a:cxn ang="0">
                    <a:pos x="connsiteX9045" y="connsiteY9045"/>
                  </a:cxn>
                  <a:cxn ang="0">
                    <a:pos x="connsiteX9046" y="connsiteY9046"/>
                  </a:cxn>
                  <a:cxn ang="0">
                    <a:pos x="connsiteX9047" y="connsiteY9047"/>
                  </a:cxn>
                  <a:cxn ang="0">
                    <a:pos x="connsiteX9048" y="connsiteY9048"/>
                  </a:cxn>
                  <a:cxn ang="0">
                    <a:pos x="connsiteX9049" y="connsiteY9049"/>
                  </a:cxn>
                  <a:cxn ang="0">
                    <a:pos x="connsiteX9050" y="connsiteY9050"/>
                  </a:cxn>
                  <a:cxn ang="0">
                    <a:pos x="connsiteX9051" y="connsiteY9051"/>
                  </a:cxn>
                  <a:cxn ang="0">
                    <a:pos x="connsiteX9052" y="connsiteY9052"/>
                  </a:cxn>
                  <a:cxn ang="0">
                    <a:pos x="connsiteX9053" y="connsiteY9053"/>
                  </a:cxn>
                  <a:cxn ang="0">
                    <a:pos x="connsiteX9054" y="connsiteY9054"/>
                  </a:cxn>
                  <a:cxn ang="0">
                    <a:pos x="connsiteX9055" y="connsiteY9055"/>
                  </a:cxn>
                  <a:cxn ang="0">
                    <a:pos x="connsiteX9056" y="connsiteY9056"/>
                  </a:cxn>
                  <a:cxn ang="0">
                    <a:pos x="connsiteX9057" y="connsiteY9057"/>
                  </a:cxn>
                  <a:cxn ang="0">
                    <a:pos x="connsiteX9058" y="connsiteY9058"/>
                  </a:cxn>
                  <a:cxn ang="0">
                    <a:pos x="connsiteX9059" y="connsiteY9059"/>
                  </a:cxn>
                  <a:cxn ang="0">
                    <a:pos x="connsiteX9060" y="connsiteY9060"/>
                  </a:cxn>
                  <a:cxn ang="0">
                    <a:pos x="connsiteX9061" y="connsiteY9061"/>
                  </a:cxn>
                  <a:cxn ang="0">
                    <a:pos x="connsiteX9062" y="connsiteY9062"/>
                  </a:cxn>
                  <a:cxn ang="0">
                    <a:pos x="connsiteX9063" y="connsiteY9063"/>
                  </a:cxn>
                  <a:cxn ang="0">
                    <a:pos x="connsiteX9064" y="connsiteY9064"/>
                  </a:cxn>
                  <a:cxn ang="0">
                    <a:pos x="connsiteX9065" y="connsiteY9065"/>
                  </a:cxn>
                  <a:cxn ang="0">
                    <a:pos x="connsiteX9066" y="connsiteY9066"/>
                  </a:cxn>
                  <a:cxn ang="0">
                    <a:pos x="connsiteX9067" y="connsiteY9067"/>
                  </a:cxn>
                  <a:cxn ang="0">
                    <a:pos x="connsiteX9068" y="connsiteY9068"/>
                  </a:cxn>
                  <a:cxn ang="0">
                    <a:pos x="connsiteX9069" y="connsiteY9069"/>
                  </a:cxn>
                  <a:cxn ang="0">
                    <a:pos x="connsiteX9070" y="connsiteY9070"/>
                  </a:cxn>
                  <a:cxn ang="0">
                    <a:pos x="connsiteX9071" y="connsiteY9071"/>
                  </a:cxn>
                  <a:cxn ang="0">
                    <a:pos x="connsiteX9072" y="connsiteY9072"/>
                  </a:cxn>
                  <a:cxn ang="0">
                    <a:pos x="connsiteX9073" y="connsiteY9073"/>
                  </a:cxn>
                  <a:cxn ang="0">
                    <a:pos x="connsiteX9074" y="connsiteY9074"/>
                  </a:cxn>
                  <a:cxn ang="0">
                    <a:pos x="connsiteX9075" y="connsiteY9075"/>
                  </a:cxn>
                  <a:cxn ang="0">
                    <a:pos x="connsiteX9076" y="connsiteY9076"/>
                  </a:cxn>
                  <a:cxn ang="0">
                    <a:pos x="connsiteX9077" y="connsiteY9077"/>
                  </a:cxn>
                  <a:cxn ang="0">
                    <a:pos x="connsiteX9078" y="connsiteY9078"/>
                  </a:cxn>
                  <a:cxn ang="0">
                    <a:pos x="connsiteX9079" y="connsiteY9079"/>
                  </a:cxn>
                  <a:cxn ang="0">
                    <a:pos x="connsiteX9080" y="connsiteY9080"/>
                  </a:cxn>
                  <a:cxn ang="0">
                    <a:pos x="connsiteX9081" y="connsiteY9081"/>
                  </a:cxn>
                  <a:cxn ang="0">
                    <a:pos x="connsiteX9082" y="connsiteY9082"/>
                  </a:cxn>
                  <a:cxn ang="0">
                    <a:pos x="connsiteX9083" y="connsiteY9083"/>
                  </a:cxn>
                  <a:cxn ang="0">
                    <a:pos x="connsiteX9084" y="connsiteY9084"/>
                  </a:cxn>
                  <a:cxn ang="0">
                    <a:pos x="connsiteX9085" y="connsiteY9085"/>
                  </a:cxn>
                  <a:cxn ang="0">
                    <a:pos x="connsiteX9086" y="connsiteY9086"/>
                  </a:cxn>
                  <a:cxn ang="0">
                    <a:pos x="connsiteX9087" y="connsiteY9087"/>
                  </a:cxn>
                  <a:cxn ang="0">
                    <a:pos x="connsiteX9088" y="connsiteY9088"/>
                  </a:cxn>
                  <a:cxn ang="0">
                    <a:pos x="connsiteX9089" y="connsiteY9089"/>
                  </a:cxn>
                  <a:cxn ang="0">
                    <a:pos x="connsiteX9090" y="connsiteY9090"/>
                  </a:cxn>
                  <a:cxn ang="0">
                    <a:pos x="connsiteX9091" y="connsiteY9091"/>
                  </a:cxn>
                  <a:cxn ang="0">
                    <a:pos x="connsiteX9092" y="connsiteY9092"/>
                  </a:cxn>
                  <a:cxn ang="0">
                    <a:pos x="connsiteX9093" y="connsiteY9093"/>
                  </a:cxn>
                  <a:cxn ang="0">
                    <a:pos x="connsiteX9094" y="connsiteY9094"/>
                  </a:cxn>
                  <a:cxn ang="0">
                    <a:pos x="connsiteX9095" y="connsiteY9095"/>
                  </a:cxn>
                  <a:cxn ang="0">
                    <a:pos x="connsiteX9096" y="connsiteY9096"/>
                  </a:cxn>
                  <a:cxn ang="0">
                    <a:pos x="connsiteX9097" y="connsiteY9097"/>
                  </a:cxn>
                  <a:cxn ang="0">
                    <a:pos x="connsiteX9098" y="connsiteY9098"/>
                  </a:cxn>
                  <a:cxn ang="0">
                    <a:pos x="connsiteX9099" y="connsiteY9099"/>
                  </a:cxn>
                  <a:cxn ang="0">
                    <a:pos x="connsiteX9100" y="connsiteY9100"/>
                  </a:cxn>
                  <a:cxn ang="0">
                    <a:pos x="connsiteX9101" y="connsiteY9101"/>
                  </a:cxn>
                  <a:cxn ang="0">
                    <a:pos x="connsiteX9102" y="connsiteY9102"/>
                  </a:cxn>
                  <a:cxn ang="0">
                    <a:pos x="connsiteX9103" y="connsiteY9103"/>
                  </a:cxn>
                  <a:cxn ang="0">
                    <a:pos x="connsiteX9104" y="connsiteY9104"/>
                  </a:cxn>
                  <a:cxn ang="0">
                    <a:pos x="connsiteX9105" y="connsiteY9105"/>
                  </a:cxn>
                  <a:cxn ang="0">
                    <a:pos x="connsiteX9106" y="connsiteY9106"/>
                  </a:cxn>
                  <a:cxn ang="0">
                    <a:pos x="connsiteX9107" y="connsiteY9107"/>
                  </a:cxn>
                  <a:cxn ang="0">
                    <a:pos x="connsiteX9108" y="connsiteY9108"/>
                  </a:cxn>
                  <a:cxn ang="0">
                    <a:pos x="connsiteX9109" y="connsiteY9109"/>
                  </a:cxn>
                  <a:cxn ang="0">
                    <a:pos x="connsiteX9110" y="connsiteY9110"/>
                  </a:cxn>
                  <a:cxn ang="0">
                    <a:pos x="connsiteX9111" y="connsiteY9111"/>
                  </a:cxn>
                  <a:cxn ang="0">
                    <a:pos x="connsiteX9112" y="connsiteY9112"/>
                  </a:cxn>
                  <a:cxn ang="0">
                    <a:pos x="connsiteX9113" y="connsiteY9113"/>
                  </a:cxn>
                  <a:cxn ang="0">
                    <a:pos x="connsiteX9114" y="connsiteY9114"/>
                  </a:cxn>
                  <a:cxn ang="0">
                    <a:pos x="connsiteX9115" y="connsiteY9115"/>
                  </a:cxn>
                  <a:cxn ang="0">
                    <a:pos x="connsiteX9116" y="connsiteY9116"/>
                  </a:cxn>
                  <a:cxn ang="0">
                    <a:pos x="connsiteX9117" y="connsiteY9117"/>
                  </a:cxn>
                  <a:cxn ang="0">
                    <a:pos x="connsiteX9118" y="connsiteY9118"/>
                  </a:cxn>
                  <a:cxn ang="0">
                    <a:pos x="connsiteX9119" y="connsiteY9119"/>
                  </a:cxn>
                  <a:cxn ang="0">
                    <a:pos x="connsiteX9120" y="connsiteY9120"/>
                  </a:cxn>
                  <a:cxn ang="0">
                    <a:pos x="connsiteX9121" y="connsiteY9121"/>
                  </a:cxn>
                  <a:cxn ang="0">
                    <a:pos x="connsiteX9122" y="connsiteY9122"/>
                  </a:cxn>
                  <a:cxn ang="0">
                    <a:pos x="connsiteX9123" y="connsiteY9123"/>
                  </a:cxn>
                  <a:cxn ang="0">
                    <a:pos x="connsiteX9124" y="connsiteY9124"/>
                  </a:cxn>
                  <a:cxn ang="0">
                    <a:pos x="connsiteX9125" y="connsiteY9125"/>
                  </a:cxn>
                  <a:cxn ang="0">
                    <a:pos x="connsiteX9126" y="connsiteY9126"/>
                  </a:cxn>
                  <a:cxn ang="0">
                    <a:pos x="connsiteX9127" y="connsiteY9127"/>
                  </a:cxn>
                  <a:cxn ang="0">
                    <a:pos x="connsiteX9128" y="connsiteY9128"/>
                  </a:cxn>
                  <a:cxn ang="0">
                    <a:pos x="connsiteX9129" y="connsiteY9129"/>
                  </a:cxn>
                  <a:cxn ang="0">
                    <a:pos x="connsiteX9130" y="connsiteY9130"/>
                  </a:cxn>
                  <a:cxn ang="0">
                    <a:pos x="connsiteX9131" y="connsiteY9131"/>
                  </a:cxn>
                  <a:cxn ang="0">
                    <a:pos x="connsiteX9132" y="connsiteY9132"/>
                  </a:cxn>
                  <a:cxn ang="0">
                    <a:pos x="connsiteX9133" y="connsiteY9133"/>
                  </a:cxn>
                  <a:cxn ang="0">
                    <a:pos x="connsiteX9134" y="connsiteY9134"/>
                  </a:cxn>
                  <a:cxn ang="0">
                    <a:pos x="connsiteX9135" y="connsiteY9135"/>
                  </a:cxn>
                  <a:cxn ang="0">
                    <a:pos x="connsiteX9136" y="connsiteY9136"/>
                  </a:cxn>
                  <a:cxn ang="0">
                    <a:pos x="connsiteX9137" y="connsiteY9137"/>
                  </a:cxn>
                  <a:cxn ang="0">
                    <a:pos x="connsiteX9138" y="connsiteY9138"/>
                  </a:cxn>
                  <a:cxn ang="0">
                    <a:pos x="connsiteX9139" y="connsiteY9139"/>
                  </a:cxn>
                  <a:cxn ang="0">
                    <a:pos x="connsiteX9140" y="connsiteY9140"/>
                  </a:cxn>
                  <a:cxn ang="0">
                    <a:pos x="connsiteX9141" y="connsiteY9141"/>
                  </a:cxn>
                  <a:cxn ang="0">
                    <a:pos x="connsiteX9142" y="connsiteY9142"/>
                  </a:cxn>
                  <a:cxn ang="0">
                    <a:pos x="connsiteX9143" y="connsiteY9143"/>
                  </a:cxn>
                  <a:cxn ang="0">
                    <a:pos x="connsiteX9144" y="connsiteY9144"/>
                  </a:cxn>
                  <a:cxn ang="0">
                    <a:pos x="connsiteX9145" y="connsiteY9145"/>
                  </a:cxn>
                  <a:cxn ang="0">
                    <a:pos x="connsiteX9146" y="connsiteY9146"/>
                  </a:cxn>
                  <a:cxn ang="0">
                    <a:pos x="connsiteX9147" y="connsiteY9147"/>
                  </a:cxn>
                  <a:cxn ang="0">
                    <a:pos x="connsiteX9148" y="connsiteY9148"/>
                  </a:cxn>
                  <a:cxn ang="0">
                    <a:pos x="connsiteX9149" y="connsiteY9149"/>
                  </a:cxn>
                  <a:cxn ang="0">
                    <a:pos x="connsiteX9150" y="connsiteY9150"/>
                  </a:cxn>
                  <a:cxn ang="0">
                    <a:pos x="connsiteX9151" y="connsiteY9151"/>
                  </a:cxn>
                  <a:cxn ang="0">
                    <a:pos x="connsiteX9152" y="connsiteY9152"/>
                  </a:cxn>
                  <a:cxn ang="0">
                    <a:pos x="connsiteX9153" y="connsiteY9153"/>
                  </a:cxn>
                  <a:cxn ang="0">
                    <a:pos x="connsiteX9154" y="connsiteY9154"/>
                  </a:cxn>
                  <a:cxn ang="0">
                    <a:pos x="connsiteX9155" y="connsiteY9155"/>
                  </a:cxn>
                  <a:cxn ang="0">
                    <a:pos x="connsiteX9156" y="connsiteY9156"/>
                  </a:cxn>
                  <a:cxn ang="0">
                    <a:pos x="connsiteX9157" y="connsiteY9157"/>
                  </a:cxn>
                  <a:cxn ang="0">
                    <a:pos x="connsiteX9158" y="connsiteY9158"/>
                  </a:cxn>
                  <a:cxn ang="0">
                    <a:pos x="connsiteX9159" y="connsiteY9159"/>
                  </a:cxn>
                  <a:cxn ang="0">
                    <a:pos x="connsiteX9160" y="connsiteY9160"/>
                  </a:cxn>
                  <a:cxn ang="0">
                    <a:pos x="connsiteX9161" y="connsiteY9161"/>
                  </a:cxn>
                  <a:cxn ang="0">
                    <a:pos x="connsiteX9162" y="connsiteY9162"/>
                  </a:cxn>
                  <a:cxn ang="0">
                    <a:pos x="connsiteX9163" y="connsiteY9163"/>
                  </a:cxn>
                  <a:cxn ang="0">
                    <a:pos x="connsiteX9164" y="connsiteY9164"/>
                  </a:cxn>
                  <a:cxn ang="0">
                    <a:pos x="connsiteX9165" y="connsiteY9165"/>
                  </a:cxn>
                  <a:cxn ang="0">
                    <a:pos x="connsiteX9166" y="connsiteY9166"/>
                  </a:cxn>
                  <a:cxn ang="0">
                    <a:pos x="connsiteX9167" y="connsiteY9167"/>
                  </a:cxn>
                  <a:cxn ang="0">
                    <a:pos x="connsiteX9168" y="connsiteY9168"/>
                  </a:cxn>
                  <a:cxn ang="0">
                    <a:pos x="connsiteX9169" y="connsiteY9169"/>
                  </a:cxn>
                  <a:cxn ang="0">
                    <a:pos x="connsiteX9170" y="connsiteY9170"/>
                  </a:cxn>
                  <a:cxn ang="0">
                    <a:pos x="connsiteX9171" y="connsiteY9171"/>
                  </a:cxn>
                  <a:cxn ang="0">
                    <a:pos x="connsiteX9172" y="connsiteY9172"/>
                  </a:cxn>
                  <a:cxn ang="0">
                    <a:pos x="connsiteX9173" y="connsiteY9173"/>
                  </a:cxn>
                  <a:cxn ang="0">
                    <a:pos x="connsiteX9174" y="connsiteY9174"/>
                  </a:cxn>
                  <a:cxn ang="0">
                    <a:pos x="connsiteX9175" y="connsiteY9175"/>
                  </a:cxn>
                  <a:cxn ang="0">
                    <a:pos x="connsiteX9176" y="connsiteY9176"/>
                  </a:cxn>
                  <a:cxn ang="0">
                    <a:pos x="connsiteX9177" y="connsiteY9177"/>
                  </a:cxn>
                  <a:cxn ang="0">
                    <a:pos x="connsiteX9178" y="connsiteY9178"/>
                  </a:cxn>
                  <a:cxn ang="0">
                    <a:pos x="connsiteX9179" y="connsiteY9179"/>
                  </a:cxn>
                  <a:cxn ang="0">
                    <a:pos x="connsiteX9180" y="connsiteY9180"/>
                  </a:cxn>
                  <a:cxn ang="0">
                    <a:pos x="connsiteX9181" y="connsiteY9181"/>
                  </a:cxn>
                  <a:cxn ang="0">
                    <a:pos x="connsiteX9182" y="connsiteY9182"/>
                  </a:cxn>
                  <a:cxn ang="0">
                    <a:pos x="connsiteX9183" y="connsiteY9183"/>
                  </a:cxn>
                  <a:cxn ang="0">
                    <a:pos x="connsiteX9184" y="connsiteY9184"/>
                  </a:cxn>
                  <a:cxn ang="0">
                    <a:pos x="connsiteX9185" y="connsiteY9185"/>
                  </a:cxn>
                  <a:cxn ang="0">
                    <a:pos x="connsiteX9186" y="connsiteY9186"/>
                  </a:cxn>
                  <a:cxn ang="0">
                    <a:pos x="connsiteX9187" y="connsiteY9187"/>
                  </a:cxn>
                  <a:cxn ang="0">
                    <a:pos x="connsiteX9188" y="connsiteY9188"/>
                  </a:cxn>
                  <a:cxn ang="0">
                    <a:pos x="connsiteX9189" y="connsiteY9189"/>
                  </a:cxn>
                  <a:cxn ang="0">
                    <a:pos x="connsiteX9190" y="connsiteY9190"/>
                  </a:cxn>
                  <a:cxn ang="0">
                    <a:pos x="connsiteX9191" y="connsiteY9191"/>
                  </a:cxn>
                  <a:cxn ang="0">
                    <a:pos x="connsiteX9192" y="connsiteY9192"/>
                  </a:cxn>
                  <a:cxn ang="0">
                    <a:pos x="connsiteX9193" y="connsiteY9193"/>
                  </a:cxn>
                  <a:cxn ang="0">
                    <a:pos x="connsiteX9194" y="connsiteY9194"/>
                  </a:cxn>
                  <a:cxn ang="0">
                    <a:pos x="connsiteX9195" y="connsiteY9195"/>
                  </a:cxn>
                  <a:cxn ang="0">
                    <a:pos x="connsiteX9196" y="connsiteY9196"/>
                  </a:cxn>
                  <a:cxn ang="0">
                    <a:pos x="connsiteX9197" y="connsiteY9197"/>
                  </a:cxn>
                  <a:cxn ang="0">
                    <a:pos x="connsiteX9198" y="connsiteY9198"/>
                  </a:cxn>
                  <a:cxn ang="0">
                    <a:pos x="connsiteX9199" y="connsiteY9199"/>
                  </a:cxn>
                  <a:cxn ang="0">
                    <a:pos x="connsiteX9200" y="connsiteY9200"/>
                  </a:cxn>
                  <a:cxn ang="0">
                    <a:pos x="connsiteX9201" y="connsiteY9201"/>
                  </a:cxn>
                  <a:cxn ang="0">
                    <a:pos x="connsiteX9202" y="connsiteY9202"/>
                  </a:cxn>
                  <a:cxn ang="0">
                    <a:pos x="connsiteX9203" y="connsiteY9203"/>
                  </a:cxn>
                  <a:cxn ang="0">
                    <a:pos x="connsiteX9204" y="connsiteY9204"/>
                  </a:cxn>
                  <a:cxn ang="0">
                    <a:pos x="connsiteX9205" y="connsiteY9205"/>
                  </a:cxn>
                  <a:cxn ang="0">
                    <a:pos x="connsiteX9206" y="connsiteY9206"/>
                  </a:cxn>
                  <a:cxn ang="0">
                    <a:pos x="connsiteX9207" y="connsiteY9207"/>
                  </a:cxn>
                  <a:cxn ang="0">
                    <a:pos x="connsiteX9208" y="connsiteY9208"/>
                  </a:cxn>
                  <a:cxn ang="0">
                    <a:pos x="connsiteX9209" y="connsiteY9209"/>
                  </a:cxn>
                  <a:cxn ang="0">
                    <a:pos x="connsiteX9210" y="connsiteY9210"/>
                  </a:cxn>
                  <a:cxn ang="0">
                    <a:pos x="connsiteX9211" y="connsiteY9211"/>
                  </a:cxn>
                  <a:cxn ang="0">
                    <a:pos x="connsiteX9212" y="connsiteY9212"/>
                  </a:cxn>
                  <a:cxn ang="0">
                    <a:pos x="connsiteX9213" y="connsiteY9213"/>
                  </a:cxn>
                  <a:cxn ang="0">
                    <a:pos x="connsiteX9214" y="connsiteY9214"/>
                  </a:cxn>
                  <a:cxn ang="0">
                    <a:pos x="connsiteX9215" y="connsiteY9215"/>
                  </a:cxn>
                  <a:cxn ang="0">
                    <a:pos x="connsiteX9216" y="connsiteY9216"/>
                  </a:cxn>
                  <a:cxn ang="0">
                    <a:pos x="connsiteX9217" y="connsiteY9217"/>
                  </a:cxn>
                  <a:cxn ang="0">
                    <a:pos x="connsiteX9218" y="connsiteY9218"/>
                  </a:cxn>
                  <a:cxn ang="0">
                    <a:pos x="connsiteX9219" y="connsiteY9219"/>
                  </a:cxn>
                  <a:cxn ang="0">
                    <a:pos x="connsiteX9220" y="connsiteY9220"/>
                  </a:cxn>
                  <a:cxn ang="0">
                    <a:pos x="connsiteX9221" y="connsiteY9221"/>
                  </a:cxn>
                  <a:cxn ang="0">
                    <a:pos x="connsiteX9222" y="connsiteY9222"/>
                  </a:cxn>
                  <a:cxn ang="0">
                    <a:pos x="connsiteX9223" y="connsiteY9223"/>
                  </a:cxn>
                  <a:cxn ang="0">
                    <a:pos x="connsiteX9224" y="connsiteY9224"/>
                  </a:cxn>
                  <a:cxn ang="0">
                    <a:pos x="connsiteX9225" y="connsiteY9225"/>
                  </a:cxn>
                  <a:cxn ang="0">
                    <a:pos x="connsiteX9226" y="connsiteY9226"/>
                  </a:cxn>
                  <a:cxn ang="0">
                    <a:pos x="connsiteX9227" y="connsiteY9227"/>
                  </a:cxn>
                  <a:cxn ang="0">
                    <a:pos x="connsiteX9228" y="connsiteY9228"/>
                  </a:cxn>
                  <a:cxn ang="0">
                    <a:pos x="connsiteX9229" y="connsiteY9229"/>
                  </a:cxn>
                  <a:cxn ang="0">
                    <a:pos x="connsiteX9230" y="connsiteY9230"/>
                  </a:cxn>
                  <a:cxn ang="0">
                    <a:pos x="connsiteX9231" y="connsiteY9231"/>
                  </a:cxn>
                  <a:cxn ang="0">
                    <a:pos x="connsiteX9232" y="connsiteY9232"/>
                  </a:cxn>
                  <a:cxn ang="0">
                    <a:pos x="connsiteX9233" y="connsiteY9233"/>
                  </a:cxn>
                  <a:cxn ang="0">
                    <a:pos x="connsiteX9234" y="connsiteY9234"/>
                  </a:cxn>
                  <a:cxn ang="0">
                    <a:pos x="connsiteX9235" y="connsiteY9235"/>
                  </a:cxn>
                  <a:cxn ang="0">
                    <a:pos x="connsiteX9236" y="connsiteY9236"/>
                  </a:cxn>
                  <a:cxn ang="0">
                    <a:pos x="connsiteX9237" y="connsiteY9237"/>
                  </a:cxn>
                  <a:cxn ang="0">
                    <a:pos x="connsiteX9238" y="connsiteY9238"/>
                  </a:cxn>
                  <a:cxn ang="0">
                    <a:pos x="connsiteX9239" y="connsiteY9239"/>
                  </a:cxn>
                  <a:cxn ang="0">
                    <a:pos x="connsiteX9240" y="connsiteY9240"/>
                  </a:cxn>
                  <a:cxn ang="0">
                    <a:pos x="connsiteX9241" y="connsiteY9241"/>
                  </a:cxn>
                  <a:cxn ang="0">
                    <a:pos x="connsiteX9242" y="connsiteY9242"/>
                  </a:cxn>
                  <a:cxn ang="0">
                    <a:pos x="connsiteX9243" y="connsiteY9243"/>
                  </a:cxn>
                  <a:cxn ang="0">
                    <a:pos x="connsiteX9244" y="connsiteY9244"/>
                  </a:cxn>
                  <a:cxn ang="0">
                    <a:pos x="connsiteX9245" y="connsiteY9245"/>
                  </a:cxn>
                  <a:cxn ang="0">
                    <a:pos x="connsiteX9246" y="connsiteY9246"/>
                  </a:cxn>
                  <a:cxn ang="0">
                    <a:pos x="connsiteX9247" y="connsiteY9247"/>
                  </a:cxn>
                  <a:cxn ang="0">
                    <a:pos x="connsiteX9248" y="connsiteY9248"/>
                  </a:cxn>
                  <a:cxn ang="0">
                    <a:pos x="connsiteX9249" y="connsiteY9249"/>
                  </a:cxn>
                  <a:cxn ang="0">
                    <a:pos x="connsiteX9250" y="connsiteY9250"/>
                  </a:cxn>
                  <a:cxn ang="0">
                    <a:pos x="connsiteX9251" y="connsiteY9251"/>
                  </a:cxn>
                  <a:cxn ang="0">
                    <a:pos x="connsiteX9252" y="connsiteY9252"/>
                  </a:cxn>
                  <a:cxn ang="0">
                    <a:pos x="connsiteX9253" y="connsiteY9253"/>
                  </a:cxn>
                  <a:cxn ang="0">
                    <a:pos x="connsiteX9254" y="connsiteY9254"/>
                  </a:cxn>
                  <a:cxn ang="0">
                    <a:pos x="connsiteX9255" y="connsiteY9255"/>
                  </a:cxn>
                  <a:cxn ang="0">
                    <a:pos x="connsiteX9256" y="connsiteY9256"/>
                  </a:cxn>
                  <a:cxn ang="0">
                    <a:pos x="connsiteX9257" y="connsiteY9257"/>
                  </a:cxn>
                  <a:cxn ang="0">
                    <a:pos x="connsiteX9258" y="connsiteY9258"/>
                  </a:cxn>
                  <a:cxn ang="0">
                    <a:pos x="connsiteX9259" y="connsiteY9259"/>
                  </a:cxn>
                  <a:cxn ang="0">
                    <a:pos x="connsiteX9260" y="connsiteY9260"/>
                  </a:cxn>
                  <a:cxn ang="0">
                    <a:pos x="connsiteX9261" y="connsiteY9261"/>
                  </a:cxn>
                  <a:cxn ang="0">
                    <a:pos x="connsiteX9262" y="connsiteY9262"/>
                  </a:cxn>
                  <a:cxn ang="0">
                    <a:pos x="connsiteX9263" y="connsiteY9263"/>
                  </a:cxn>
                  <a:cxn ang="0">
                    <a:pos x="connsiteX9264" y="connsiteY9264"/>
                  </a:cxn>
                  <a:cxn ang="0">
                    <a:pos x="connsiteX9265" y="connsiteY9265"/>
                  </a:cxn>
                  <a:cxn ang="0">
                    <a:pos x="connsiteX9266" y="connsiteY9266"/>
                  </a:cxn>
                  <a:cxn ang="0">
                    <a:pos x="connsiteX9267" y="connsiteY9267"/>
                  </a:cxn>
                  <a:cxn ang="0">
                    <a:pos x="connsiteX9268" y="connsiteY9268"/>
                  </a:cxn>
                  <a:cxn ang="0">
                    <a:pos x="connsiteX9269" y="connsiteY9269"/>
                  </a:cxn>
                  <a:cxn ang="0">
                    <a:pos x="connsiteX9270" y="connsiteY9270"/>
                  </a:cxn>
                  <a:cxn ang="0">
                    <a:pos x="connsiteX9271" y="connsiteY9271"/>
                  </a:cxn>
                  <a:cxn ang="0">
                    <a:pos x="connsiteX9272" y="connsiteY9272"/>
                  </a:cxn>
                  <a:cxn ang="0">
                    <a:pos x="connsiteX9273" y="connsiteY9273"/>
                  </a:cxn>
                  <a:cxn ang="0">
                    <a:pos x="connsiteX9274" y="connsiteY9274"/>
                  </a:cxn>
                  <a:cxn ang="0">
                    <a:pos x="connsiteX9275" y="connsiteY9275"/>
                  </a:cxn>
                  <a:cxn ang="0">
                    <a:pos x="connsiteX9276" y="connsiteY9276"/>
                  </a:cxn>
                  <a:cxn ang="0">
                    <a:pos x="connsiteX9277" y="connsiteY9277"/>
                  </a:cxn>
                  <a:cxn ang="0">
                    <a:pos x="connsiteX9278" y="connsiteY9278"/>
                  </a:cxn>
                  <a:cxn ang="0">
                    <a:pos x="connsiteX9279" y="connsiteY9279"/>
                  </a:cxn>
                  <a:cxn ang="0">
                    <a:pos x="connsiteX9280" y="connsiteY9280"/>
                  </a:cxn>
                  <a:cxn ang="0">
                    <a:pos x="connsiteX9281" y="connsiteY9281"/>
                  </a:cxn>
                  <a:cxn ang="0">
                    <a:pos x="connsiteX9282" y="connsiteY9282"/>
                  </a:cxn>
                  <a:cxn ang="0">
                    <a:pos x="connsiteX9283" y="connsiteY9283"/>
                  </a:cxn>
                  <a:cxn ang="0">
                    <a:pos x="connsiteX9284" y="connsiteY9284"/>
                  </a:cxn>
                  <a:cxn ang="0">
                    <a:pos x="connsiteX9285" y="connsiteY9285"/>
                  </a:cxn>
                  <a:cxn ang="0">
                    <a:pos x="connsiteX9286" y="connsiteY9286"/>
                  </a:cxn>
                  <a:cxn ang="0">
                    <a:pos x="connsiteX9287" y="connsiteY9287"/>
                  </a:cxn>
                  <a:cxn ang="0">
                    <a:pos x="connsiteX9288" y="connsiteY9288"/>
                  </a:cxn>
                  <a:cxn ang="0">
                    <a:pos x="connsiteX9289" y="connsiteY9289"/>
                  </a:cxn>
                  <a:cxn ang="0">
                    <a:pos x="connsiteX9290" y="connsiteY9290"/>
                  </a:cxn>
                  <a:cxn ang="0">
                    <a:pos x="connsiteX9291" y="connsiteY9291"/>
                  </a:cxn>
                  <a:cxn ang="0">
                    <a:pos x="connsiteX9292" y="connsiteY9292"/>
                  </a:cxn>
                  <a:cxn ang="0">
                    <a:pos x="connsiteX9293" y="connsiteY9293"/>
                  </a:cxn>
                  <a:cxn ang="0">
                    <a:pos x="connsiteX9294" y="connsiteY9294"/>
                  </a:cxn>
                  <a:cxn ang="0">
                    <a:pos x="connsiteX9295" y="connsiteY9295"/>
                  </a:cxn>
                  <a:cxn ang="0">
                    <a:pos x="connsiteX9296" y="connsiteY9296"/>
                  </a:cxn>
                  <a:cxn ang="0">
                    <a:pos x="connsiteX9297" y="connsiteY9297"/>
                  </a:cxn>
                  <a:cxn ang="0">
                    <a:pos x="connsiteX9298" y="connsiteY9298"/>
                  </a:cxn>
                  <a:cxn ang="0">
                    <a:pos x="connsiteX9299" y="connsiteY9299"/>
                  </a:cxn>
                  <a:cxn ang="0">
                    <a:pos x="connsiteX9300" y="connsiteY9300"/>
                  </a:cxn>
                  <a:cxn ang="0">
                    <a:pos x="connsiteX9301" y="connsiteY9301"/>
                  </a:cxn>
                  <a:cxn ang="0">
                    <a:pos x="connsiteX9302" y="connsiteY9302"/>
                  </a:cxn>
                  <a:cxn ang="0">
                    <a:pos x="connsiteX9303" y="connsiteY9303"/>
                  </a:cxn>
                  <a:cxn ang="0">
                    <a:pos x="connsiteX9304" y="connsiteY9304"/>
                  </a:cxn>
                  <a:cxn ang="0">
                    <a:pos x="connsiteX9305" y="connsiteY9305"/>
                  </a:cxn>
                  <a:cxn ang="0">
                    <a:pos x="connsiteX9306" y="connsiteY9306"/>
                  </a:cxn>
                  <a:cxn ang="0">
                    <a:pos x="connsiteX9307" y="connsiteY9307"/>
                  </a:cxn>
                  <a:cxn ang="0">
                    <a:pos x="connsiteX9308" y="connsiteY9308"/>
                  </a:cxn>
                  <a:cxn ang="0">
                    <a:pos x="connsiteX9309" y="connsiteY9309"/>
                  </a:cxn>
                  <a:cxn ang="0">
                    <a:pos x="connsiteX9310" y="connsiteY9310"/>
                  </a:cxn>
                  <a:cxn ang="0">
                    <a:pos x="connsiteX9311" y="connsiteY9311"/>
                  </a:cxn>
                  <a:cxn ang="0">
                    <a:pos x="connsiteX9312" y="connsiteY9312"/>
                  </a:cxn>
                  <a:cxn ang="0">
                    <a:pos x="connsiteX9313" y="connsiteY9313"/>
                  </a:cxn>
                  <a:cxn ang="0">
                    <a:pos x="connsiteX9314" y="connsiteY9314"/>
                  </a:cxn>
                  <a:cxn ang="0">
                    <a:pos x="connsiteX9315" y="connsiteY9315"/>
                  </a:cxn>
                  <a:cxn ang="0">
                    <a:pos x="connsiteX9316" y="connsiteY9316"/>
                  </a:cxn>
                  <a:cxn ang="0">
                    <a:pos x="connsiteX9317" y="connsiteY9317"/>
                  </a:cxn>
                  <a:cxn ang="0">
                    <a:pos x="connsiteX9318" y="connsiteY9318"/>
                  </a:cxn>
                  <a:cxn ang="0">
                    <a:pos x="connsiteX9319" y="connsiteY9319"/>
                  </a:cxn>
                  <a:cxn ang="0">
                    <a:pos x="connsiteX9320" y="connsiteY9320"/>
                  </a:cxn>
                  <a:cxn ang="0">
                    <a:pos x="connsiteX9321" y="connsiteY9321"/>
                  </a:cxn>
                  <a:cxn ang="0">
                    <a:pos x="connsiteX9322" y="connsiteY9322"/>
                  </a:cxn>
                  <a:cxn ang="0">
                    <a:pos x="connsiteX9323" y="connsiteY9323"/>
                  </a:cxn>
                  <a:cxn ang="0">
                    <a:pos x="connsiteX9324" y="connsiteY9324"/>
                  </a:cxn>
                  <a:cxn ang="0">
                    <a:pos x="connsiteX9325" y="connsiteY9325"/>
                  </a:cxn>
                  <a:cxn ang="0">
                    <a:pos x="connsiteX9326" y="connsiteY9326"/>
                  </a:cxn>
                  <a:cxn ang="0">
                    <a:pos x="connsiteX9327" y="connsiteY9327"/>
                  </a:cxn>
                  <a:cxn ang="0">
                    <a:pos x="connsiteX9328" y="connsiteY9328"/>
                  </a:cxn>
                  <a:cxn ang="0">
                    <a:pos x="connsiteX9329" y="connsiteY9329"/>
                  </a:cxn>
                  <a:cxn ang="0">
                    <a:pos x="connsiteX9330" y="connsiteY9330"/>
                  </a:cxn>
                  <a:cxn ang="0">
                    <a:pos x="connsiteX9331" y="connsiteY9331"/>
                  </a:cxn>
                  <a:cxn ang="0">
                    <a:pos x="connsiteX9332" y="connsiteY9332"/>
                  </a:cxn>
                  <a:cxn ang="0">
                    <a:pos x="connsiteX9333" y="connsiteY9333"/>
                  </a:cxn>
                  <a:cxn ang="0">
                    <a:pos x="connsiteX9334" y="connsiteY9334"/>
                  </a:cxn>
                  <a:cxn ang="0">
                    <a:pos x="connsiteX9335" y="connsiteY9335"/>
                  </a:cxn>
                  <a:cxn ang="0">
                    <a:pos x="connsiteX9336" y="connsiteY9336"/>
                  </a:cxn>
                  <a:cxn ang="0">
                    <a:pos x="connsiteX9337" y="connsiteY9337"/>
                  </a:cxn>
                  <a:cxn ang="0">
                    <a:pos x="connsiteX9338" y="connsiteY9338"/>
                  </a:cxn>
                  <a:cxn ang="0">
                    <a:pos x="connsiteX9339" y="connsiteY9339"/>
                  </a:cxn>
                  <a:cxn ang="0">
                    <a:pos x="connsiteX9340" y="connsiteY9340"/>
                  </a:cxn>
                  <a:cxn ang="0">
                    <a:pos x="connsiteX9341" y="connsiteY9341"/>
                  </a:cxn>
                  <a:cxn ang="0">
                    <a:pos x="connsiteX9342" y="connsiteY9342"/>
                  </a:cxn>
                  <a:cxn ang="0">
                    <a:pos x="connsiteX9343" y="connsiteY9343"/>
                  </a:cxn>
                  <a:cxn ang="0">
                    <a:pos x="connsiteX9344" y="connsiteY9344"/>
                  </a:cxn>
                  <a:cxn ang="0">
                    <a:pos x="connsiteX9345" y="connsiteY9345"/>
                  </a:cxn>
                  <a:cxn ang="0">
                    <a:pos x="connsiteX9346" y="connsiteY9346"/>
                  </a:cxn>
                  <a:cxn ang="0">
                    <a:pos x="connsiteX9347" y="connsiteY9347"/>
                  </a:cxn>
                  <a:cxn ang="0">
                    <a:pos x="connsiteX9348" y="connsiteY9348"/>
                  </a:cxn>
                  <a:cxn ang="0">
                    <a:pos x="connsiteX9349" y="connsiteY9349"/>
                  </a:cxn>
                  <a:cxn ang="0">
                    <a:pos x="connsiteX9350" y="connsiteY9350"/>
                  </a:cxn>
                  <a:cxn ang="0">
                    <a:pos x="connsiteX9351" y="connsiteY9351"/>
                  </a:cxn>
                  <a:cxn ang="0">
                    <a:pos x="connsiteX9352" y="connsiteY9352"/>
                  </a:cxn>
                  <a:cxn ang="0">
                    <a:pos x="connsiteX9353" y="connsiteY9353"/>
                  </a:cxn>
                  <a:cxn ang="0">
                    <a:pos x="connsiteX9354" y="connsiteY9354"/>
                  </a:cxn>
                  <a:cxn ang="0">
                    <a:pos x="connsiteX9355" y="connsiteY9355"/>
                  </a:cxn>
                  <a:cxn ang="0">
                    <a:pos x="connsiteX9356" y="connsiteY9356"/>
                  </a:cxn>
                  <a:cxn ang="0">
                    <a:pos x="connsiteX9357" y="connsiteY9357"/>
                  </a:cxn>
                  <a:cxn ang="0">
                    <a:pos x="connsiteX9358" y="connsiteY9358"/>
                  </a:cxn>
                  <a:cxn ang="0">
                    <a:pos x="connsiteX9359" y="connsiteY9359"/>
                  </a:cxn>
                  <a:cxn ang="0">
                    <a:pos x="connsiteX9360" y="connsiteY9360"/>
                  </a:cxn>
                  <a:cxn ang="0">
                    <a:pos x="connsiteX9361" y="connsiteY9361"/>
                  </a:cxn>
                  <a:cxn ang="0">
                    <a:pos x="connsiteX9362" y="connsiteY9362"/>
                  </a:cxn>
                  <a:cxn ang="0">
                    <a:pos x="connsiteX9363" y="connsiteY9363"/>
                  </a:cxn>
                  <a:cxn ang="0">
                    <a:pos x="connsiteX9364" y="connsiteY9364"/>
                  </a:cxn>
                  <a:cxn ang="0">
                    <a:pos x="connsiteX9365" y="connsiteY9365"/>
                  </a:cxn>
                  <a:cxn ang="0">
                    <a:pos x="connsiteX9366" y="connsiteY9366"/>
                  </a:cxn>
                  <a:cxn ang="0">
                    <a:pos x="connsiteX9367" y="connsiteY9367"/>
                  </a:cxn>
                  <a:cxn ang="0">
                    <a:pos x="connsiteX9368" y="connsiteY9368"/>
                  </a:cxn>
                  <a:cxn ang="0">
                    <a:pos x="connsiteX9369" y="connsiteY9369"/>
                  </a:cxn>
                  <a:cxn ang="0">
                    <a:pos x="connsiteX9370" y="connsiteY9370"/>
                  </a:cxn>
                  <a:cxn ang="0">
                    <a:pos x="connsiteX9371" y="connsiteY9371"/>
                  </a:cxn>
                  <a:cxn ang="0">
                    <a:pos x="connsiteX9372" y="connsiteY9372"/>
                  </a:cxn>
                  <a:cxn ang="0">
                    <a:pos x="connsiteX9373" y="connsiteY9373"/>
                  </a:cxn>
                  <a:cxn ang="0">
                    <a:pos x="connsiteX9374" y="connsiteY9374"/>
                  </a:cxn>
                  <a:cxn ang="0">
                    <a:pos x="connsiteX9375" y="connsiteY9375"/>
                  </a:cxn>
                  <a:cxn ang="0">
                    <a:pos x="connsiteX9376" y="connsiteY9376"/>
                  </a:cxn>
                  <a:cxn ang="0">
                    <a:pos x="connsiteX9377" y="connsiteY9377"/>
                  </a:cxn>
                  <a:cxn ang="0">
                    <a:pos x="connsiteX9378" y="connsiteY9378"/>
                  </a:cxn>
                  <a:cxn ang="0">
                    <a:pos x="connsiteX9379" y="connsiteY9379"/>
                  </a:cxn>
                  <a:cxn ang="0">
                    <a:pos x="connsiteX9380" y="connsiteY9380"/>
                  </a:cxn>
                  <a:cxn ang="0">
                    <a:pos x="connsiteX9381" y="connsiteY9381"/>
                  </a:cxn>
                  <a:cxn ang="0">
                    <a:pos x="connsiteX9382" y="connsiteY9382"/>
                  </a:cxn>
                  <a:cxn ang="0">
                    <a:pos x="connsiteX9383" y="connsiteY9383"/>
                  </a:cxn>
                  <a:cxn ang="0">
                    <a:pos x="connsiteX9384" y="connsiteY9384"/>
                  </a:cxn>
                  <a:cxn ang="0">
                    <a:pos x="connsiteX9385" y="connsiteY9385"/>
                  </a:cxn>
                  <a:cxn ang="0">
                    <a:pos x="connsiteX9386" y="connsiteY9386"/>
                  </a:cxn>
                  <a:cxn ang="0">
                    <a:pos x="connsiteX9387" y="connsiteY9387"/>
                  </a:cxn>
                  <a:cxn ang="0">
                    <a:pos x="connsiteX9388" y="connsiteY9388"/>
                  </a:cxn>
                  <a:cxn ang="0">
                    <a:pos x="connsiteX9389" y="connsiteY9389"/>
                  </a:cxn>
                  <a:cxn ang="0">
                    <a:pos x="connsiteX9390" y="connsiteY9390"/>
                  </a:cxn>
                  <a:cxn ang="0">
                    <a:pos x="connsiteX9391" y="connsiteY9391"/>
                  </a:cxn>
                  <a:cxn ang="0">
                    <a:pos x="connsiteX9392" y="connsiteY9392"/>
                  </a:cxn>
                  <a:cxn ang="0">
                    <a:pos x="connsiteX9393" y="connsiteY9393"/>
                  </a:cxn>
                  <a:cxn ang="0">
                    <a:pos x="connsiteX9394" y="connsiteY9394"/>
                  </a:cxn>
                  <a:cxn ang="0">
                    <a:pos x="connsiteX9395" y="connsiteY9395"/>
                  </a:cxn>
                  <a:cxn ang="0">
                    <a:pos x="connsiteX9396" y="connsiteY9396"/>
                  </a:cxn>
                  <a:cxn ang="0">
                    <a:pos x="connsiteX9397" y="connsiteY9397"/>
                  </a:cxn>
                  <a:cxn ang="0">
                    <a:pos x="connsiteX9398" y="connsiteY9398"/>
                  </a:cxn>
                  <a:cxn ang="0">
                    <a:pos x="connsiteX9399" y="connsiteY9399"/>
                  </a:cxn>
                  <a:cxn ang="0">
                    <a:pos x="connsiteX9400" y="connsiteY9400"/>
                  </a:cxn>
                  <a:cxn ang="0">
                    <a:pos x="connsiteX9401" y="connsiteY9401"/>
                  </a:cxn>
                  <a:cxn ang="0">
                    <a:pos x="connsiteX9402" y="connsiteY9402"/>
                  </a:cxn>
                  <a:cxn ang="0">
                    <a:pos x="connsiteX9403" y="connsiteY9403"/>
                  </a:cxn>
                  <a:cxn ang="0">
                    <a:pos x="connsiteX9404" y="connsiteY9404"/>
                  </a:cxn>
                  <a:cxn ang="0">
                    <a:pos x="connsiteX9405" y="connsiteY9405"/>
                  </a:cxn>
                  <a:cxn ang="0">
                    <a:pos x="connsiteX9406" y="connsiteY9406"/>
                  </a:cxn>
                  <a:cxn ang="0">
                    <a:pos x="connsiteX9407" y="connsiteY9407"/>
                  </a:cxn>
                  <a:cxn ang="0">
                    <a:pos x="connsiteX9408" y="connsiteY9408"/>
                  </a:cxn>
                  <a:cxn ang="0">
                    <a:pos x="connsiteX9409" y="connsiteY9409"/>
                  </a:cxn>
                  <a:cxn ang="0">
                    <a:pos x="connsiteX9410" y="connsiteY9410"/>
                  </a:cxn>
                  <a:cxn ang="0">
                    <a:pos x="connsiteX9411" y="connsiteY9411"/>
                  </a:cxn>
                  <a:cxn ang="0">
                    <a:pos x="connsiteX9412" y="connsiteY9412"/>
                  </a:cxn>
                  <a:cxn ang="0">
                    <a:pos x="connsiteX9413" y="connsiteY9413"/>
                  </a:cxn>
                  <a:cxn ang="0">
                    <a:pos x="connsiteX9414" y="connsiteY9414"/>
                  </a:cxn>
                  <a:cxn ang="0">
                    <a:pos x="connsiteX9415" y="connsiteY9415"/>
                  </a:cxn>
                  <a:cxn ang="0">
                    <a:pos x="connsiteX9416" y="connsiteY9416"/>
                  </a:cxn>
                  <a:cxn ang="0">
                    <a:pos x="connsiteX9417" y="connsiteY9417"/>
                  </a:cxn>
                  <a:cxn ang="0">
                    <a:pos x="connsiteX9418" y="connsiteY9418"/>
                  </a:cxn>
                  <a:cxn ang="0">
                    <a:pos x="connsiteX9419" y="connsiteY9419"/>
                  </a:cxn>
                  <a:cxn ang="0">
                    <a:pos x="connsiteX9420" y="connsiteY9420"/>
                  </a:cxn>
                  <a:cxn ang="0">
                    <a:pos x="connsiteX9421" y="connsiteY9421"/>
                  </a:cxn>
                  <a:cxn ang="0">
                    <a:pos x="connsiteX9422" y="connsiteY9422"/>
                  </a:cxn>
                  <a:cxn ang="0">
                    <a:pos x="connsiteX9423" y="connsiteY9423"/>
                  </a:cxn>
                  <a:cxn ang="0">
                    <a:pos x="connsiteX9424" y="connsiteY9424"/>
                  </a:cxn>
                  <a:cxn ang="0">
                    <a:pos x="connsiteX9425" y="connsiteY9425"/>
                  </a:cxn>
                  <a:cxn ang="0">
                    <a:pos x="connsiteX9426" y="connsiteY9426"/>
                  </a:cxn>
                  <a:cxn ang="0">
                    <a:pos x="connsiteX9427" y="connsiteY9427"/>
                  </a:cxn>
                  <a:cxn ang="0">
                    <a:pos x="connsiteX9428" y="connsiteY9428"/>
                  </a:cxn>
                  <a:cxn ang="0">
                    <a:pos x="connsiteX9429" y="connsiteY9429"/>
                  </a:cxn>
                  <a:cxn ang="0">
                    <a:pos x="connsiteX9430" y="connsiteY9430"/>
                  </a:cxn>
                  <a:cxn ang="0">
                    <a:pos x="connsiteX9431" y="connsiteY9431"/>
                  </a:cxn>
                  <a:cxn ang="0">
                    <a:pos x="connsiteX9432" y="connsiteY9432"/>
                  </a:cxn>
                  <a:cxn ang="0">
                    <a:pos x="connsiteX9433" y="connsiteY9433"/>
                  </a:cxn>
                  <a:cxn ang="0">
                    <a:pos x="connsiteX9434" y="connsiteY9434"/>
                  </a:cxn>
                  <a:cxn ang="0">
                    <a:pos x="connsiteX9435" y="connsiteY9435"/>
                  </a:cxn>
                  <a:cxn ang="0">
                    <a:pos x="connsiteX9436" y="connsiteY9436"/>
                  </a:cxn>
                  <a:cxn ang="0">
                    <a:pos x="connsiteX9437" y="connsiteY9437"/>
                  </a:cxn>
                  <a:cxn ang="0">
                    <a:pos x="connsiteX9438" y="connsiteY9438"/>
                  </a:cxn>
                  <a:cxn ang="0">
                    <a:pos x="connsiteX9439" y="connsiteY9439"/>
                  </a:cxn>
                  <a:cxn ang="0">
                    <a:pos x="connsiteX9440" y="connsiteY9440"/>
                  </a:cxn>
                  <a:cxn ang="0">
                    <a:pos x="connsiteX9441" y="connsiteY9441"/>
                  </a:cxn>
                  <a:cxn ang="0">
                    <a:pos x="connsiteX9442" y="connsiteY9442"/>
                  </a:cxn>
                  <a:cxn ang="0">
                    <a:pos x="connsiteX9443" y="connsiteY9443"/>
                  </a:cxn>
                  <a:cxn ang="0">
                    <a:pos x="connsiteX9444" y="connsiteY9444"/>
                  </a:cxn>
                  <a:cxn ang="0">
                    <a:pos x="connsiteX9445" y="connsiteY9445"/>
                  </a:cxn>
                  <a:cxn ang="0">
                    <a:pos x="connsiteX9446" y="connsiteY9446"/>
                  </a:cxn>
                  <a:cxn ang="0">
                    <a:pos x="connsiteX9447" y="connsiteY9447"/>
                  </a:cxn>
                  <a:cxn ang="0">
                    <a:pos x="connsiteX9448" y="connsiteY9448"/>
                  </a:cxn>
                  <a:cxn ang="0">
                    <a:pos x="connsiteX9449" y="connsiteY9449"/>
                  </a:cxn>
                  <a:cxn ang="0">
                    <a:pos x="connsiteX9450" y="connsiteY9450"/>
                  </a:cxn>
                  <a:cxn ang="0">
                    <a:pos x="connsiteX9451" y="connsiteY9451"/>
                  </a:cxn>
                  <a:cxn ang="0">
                    <a:pos x="connsiteX9452" y="connsiteY9452"/>
                  </a:cxn>
                  <a:cxn ang="0">
                    <a:pos x="connsiteX9453" y="connsiteY9453"/>
                  </a:cxn>
                  <a:cxn ang="0">
                    <a:pos x="connsiteX9454" y="connsiteY9454"/>
                  </a:cxn>
                  <a:cxn ang="0">
                    <a:pos x="connsiteX9455" y="connsiteY9455"/>
                  </a:cxn>
                  <a:cxn ang="0">
                    <a:pos x="connsiteX9456" y="connsiteY9456"/>
                  </a:cxn>
                </a:cxnLst>
                <a:rect l="l" t="t" r="r" b="b"/>
                <a:pathLst>
                  <a:path w="952345" h="742078">
                    <a:moveTo>
                      <a:pt x="490646" y="711"/>
                    </a:moveTo>
                    <a:lnTo>
                      <a:pt x="491005" y="503"/>
                    </a:lnTo>
                    <a:lnTo>
                      <a:pt x="491722" y="168"/>
                    </a:lnTo>
                    <a:cubicBezTo>
                      <a:pt x="492011" y="29"/>
                      <a:pt x="492347" y="-17"/>
                      <a:pt x="492682" y="6"/>
                    </a:cubicBezTo>
                    <a:cubicBezTo>
                      <a:pt x="492682" y="6"/>
                      <a:pt x="493215" y="64"/>
                      <a:pt x="493168" y="40"/>
                    </a:cubicBezTo>
                    <a:lnTo>
                      <a:pt x="493677" y="75"/>
                    </a:lnTo>
                    <a:lnTo>
                      <a:pt x="495274" y="133"/>
                    </a:lnTo>
                    <a:lnTo>
                      <a:pt x="496188" y="295"/>
                    </a:lnTo>
                    <a:lnTo>
                      <a:pt x="496905" y="538"/>
                    </a:lnTo>
                    <a:cubicBezTo>
                      <a:pt x="497021" y="596"/>
                      <a:pt x="497160" y="642"/>
                      <a:pt x="497276" y="723"/>
                    </a:cubicBezTo>
                    <a:lnTo>
                      <a:pt x="497669" y="966"/>
                    </a:lnTo>
                    <a:lnTo>
                      <a:pt x="498062" y="1163"/>
                    </a:lnTo>
                    <a:lnTo>
                      <a:pt x="498513" y="1371"/>
                    </a:lnTo>
                    <a:cubicBezTo>
                      <a:pt x="498629" y="1429"/>
                      <a:pt x="498756" y="1510"/>
                      <a:pt x="498861" y="1579"/>
                    </a:cubicBezTo>
                    <a:lnTo>
                      <a:pt x="499289" y="1903"/>
                    </a:lnTo>
                    <a:lnTo>
                      <a:pt x="499636" y="2215"/>
                    </a:lnTo>
                    <a:lnTo>
                      <a:pt x="499659" y="2215"/>
                    </a:lnTo>
                    <a:lnTo>
                      <a:pt x="500746" y="2146"/>
                    </a:lnTo>
                    <a:lnTo>
                      <a:pt x="501140" y="2077"/>
                    </a:lnTo>
                    <a:lnTo>
                      <a:pt x="501822" y="1984"/>
                    </a:lnTo>
                    <a:lnTo>
                      <a:pt x="502505" y="1949"/>
                    </a:lnTo>
                    <a:cubicBezTo>
                      <a:pt x="502841" y="1938"/>
                      <a:pt x="503176" y="2007"/>
                      <a:pt x="503477" y="2146"/>
                    </a:cubicBezTo>
                    <a:cubicBezTo>
                      <a:pt x="503477" y="2146"/>
                      <a:pt x="503963" y="2389"/>
                      <a:pt x="503928" y="2377"/>
                    </a:cubicBezTo>
                    <a:lnTo>
                      <a:pt x="504090" y="2458"/>
                    </a:lnTo>
                    <a:lnTo>
                      <a:pt x="504842" y="2528"/>
                    </a:lnTo>
                    <a:lnTo>
                      <a:pt x="505976" y="2725"/>
                    </a:lnTo>
                    <a:lnTo>
                      <a:pt x="506335" y="2759"/>
                    </a:lnTo>
                    <a:lnTo>
                      <a:pt x="506751" y="2759"/>
                    </a:lnTo>
                    <a:cubicBezTo>
                      <a:pt x="507318" y="2759"/>
                      <a:pt x="507850" y="2991"/>
                      <a:pt x="508220" y="3396"/>
                    </a:cubicBezTo>
                    <a:cubicBezTo>
                      <a:pt x="508614" y="3812"/>
                      <a:pt x="508799" y="4356"/>
                      <a:pt x="508741" y="4923"/>
                    </a:cubicBezTo>
                    <a:lnTo>
                      <a:pt x="508729" y="5154"/>
                    </a:lnTo>
                    <a:lnTo>
                      <a:pt x="508753" y="5258"/>
                    </a:lnTo>
                    <a:lnTo>
                      <a:pt x="508845" y="5536"/>
                    </a:lnTo>
                    <a:lnTo>
                      <a:pt x="509262" y="6392"/>
                    </a:lnTo>
                    <a:cubicBezTo>
                      <a:pt x="509331" y="6531"/>
                      <a:pt x="509366" y="6658"/>
                      <a:pt x="509412" y="6797"/>
                    </a:cubicBezTo>
                    <a:lnTo>
                      <a:pt x="509528" y="7318"/>
                    </a:lnTo>
                    <a:lnTo>
                      <a:pt x="509713" y="8613"/>
                    </a:lnTo>
                    <a:lnTo>
                      <a:pt x="509794" y="9898"/>
                    </a:lnTo>
                    <a:cubicBezTo>
                      <a:pt x="509794" y="9898"/>
                      <a:pt x="509805" y="10430"/>
                      <a:pt x="509805" y="10407"/>
                    </a:cubicBezTo>
                    <a:lnTo>
                      <a:pt x="509817" y="11355"/>
                    </a:lnTo>
                    <a:lnTo>
                      <a:pt x="509840" y="11494"/>
                    </a:lnTo>
                    <a:lnTo>
                      <a:pt x="509944" y="11749"/>
                    </a:lnTo>
                    <a:lnTo>
                      <a:pt x="510176" y="12455"/>
                    </a:lnTo>
                    <a:lnTo>
                      <a:pt x="510338" y="13241"/>
                    </a:lnTo>
                    <a:cubicBezTo>
                      <a:pt x="510407" y="13646"/>
                      <a:pt x="510349" y="14063"/>
                      <a:pt x="510176" y="14433"/>
                    </a:cubicBezTo>
                    <a:lnTo>
                      <a:pt x="509944" y="14896"/>
                    </a:lnTo>
                    <a:lnTo>
                      <a:pt x="509539" y="15567"/>
                    </a:lnTo>
                    <a:lnTo>
                      <a:pt x="509111" y="16145"/>
                    </a:lnTo>
                    <a:lnTo>
                      <a:pt x="508787" y="16492"/>
                    </a:lnTo>
                    <a:cubicBezTo>
                      <a:pt x="508949" y="16920"/>
                      <a:pt x="508961" y="17406"/>
                      <a:pt x="508810" y="17846"/>
                    </a:cubicBezTo>
                    <a:lnTo>
                      <a:pt x="508648" y="18332"/>
                    </a:lnTo>
                    <a:cubicBezTo>
                      <a:pt x="508579" y="18517"/>
                      <a:pt x="508486" y="18691"/>
                      <a:pt x="508382" y="18853"/>
                    </a:cubicBezTo>
                    <a:lnTo>
                      <a:pt x="508070" y="19292"/>
                    </a:lnTo>
                    <a:lnTo>
                      <a:pt x="507711" y="19720"/>
                    </a:lnTo>
                    <a:lnTo>
                      <a:pt x="507561" y="19952"/>
                    </a:lnTo>
                    <a:lnTo>
                      <a:pt x="507491" y="20091"/>
                    </a:lnTo>
                    <a:lnTo>
                      <a:pt x="507376" y="20727"/>
                    </a:lnTo>
                    <a:lnTo>
                      <a:pt x="507376" y="20877"/>
                    </a:lnTo>
                    <a:lnTo>
                      <a:pt x="507387" y="20877"/>
                    </a:lnTo>
                    <a:cubicBezTo>
                      <a:pt x="507526" y="21074"/>
                      <a:pt x="507619" y="21294"/>
                      <a:pt x="507665" y="21502"/>
                    </a:cubicBezTo>
                    <a:lnTo>
                      <a:pt x="507804" y="21988"/>
                    </a:lnTo>
                    <a:cubicBezTo>
                      <a:pt x="507885" y="22300"/>
                      <a:pt x="507885" y="22613"/>
                      <a:pt x="507815" y="22937"/>
                    </a:cubicBezTo>
                    <a:lnTo>
                      <a:pt x="507711" y="23423"/>
                    </a:lnTo>
                    <a:lnTo>
                      <a:pt x="507549" y="24279"/>
                    </a:lnTo>
                    <a:lnTo>
                      <a:pt x="507549" y="24591"/>
                    </a:lnTo>
                    <a:lnTo>
                      <a:pt x="507561" y="25042"/>
                    </a:lnTo>
                    <a:lnTo>
                      <a:pt x="507491" y="25922"/>
                    </a:lnTo>
                    <a:lnTo>
                      <a:pt x="507503" y="25817"/>
                    </a:lnTo>
                    <a:lnTo>
                      <a:pt x="507491" y="25956"/>
                    </a:lnTo>
                    <a:lnTo>
                      <a:pt x="507491" y="25968"/>
                    </a:lnTo>
                    <a:lnTo>
                      <a:pt x="507607" y="26222"/>
                    </a:lnTo>
                    <a:lnTo>
                      <a:pt x="507688" y="26338"/>
                    </a:lnTo>
                    <a:lnTo>
                      <a:pt x="507885" y="26523"/>
                    </a:lnTo>
                    <a:cubicBezTo>
                      <a:pt x="508047" y="26674"/>
                      <a:pt x="508197" y="26847"/>
                      <a:pt x="508301" y="27032"/>
                    </a:cubicBezTo>
                    <a:lnTo>
                      <a:pt x="508556" y="27495"/>
                    </a:lnTo>
                    <a:cubicBezTo>
                      <a:pt x="508660" y="27692"/>
                      <a:pt x="508741" y="27900"/>
                      <a:pt x="508764" y="28120"/>
                    </a:cubicBezTo>
                    <a:lnTo>
                      <a:pt x="508857" y="28629"/>
                    </a:lnTo>
                    <a:lnTo>
                      <a:pt x="508891" y="29288"/>
                    </a:lnTo>
                    <a:lnTo>
                      <a:pt x="508915" y="29427"/>
                    </a:lnTo>
                    <a:lnTo>
                      <a:pt x="509019" y="29624"/>
                    </a:lnTo>
                    <a:lnTo>
                      <a:pt x="509273" y="30399"/>
                    </a:lnTo>
                    <a:cubicBezTo>
                      <a:pt x="509470" y="31105"/>
                      <a:pt x="509262" y="31880"/>
                      <a:pt x="508729" y="32389"/>
                    </a:cubicBezTo>
                    <a:lnTo>
                      <a:pt x="508336" y="32759"/>
                    </a:lnTo>
                    <a:lnTo>
                      <a:pt x="507665" y="33257"/>
                    </a:lnTo>
                    <a:cubicBezTo>
                      <a:pt x="507121" y="33650"/>
                      <a:pt x="506392" y="33743"/>
                      <a:pt x="505768" y="33488"/>
                    </a:cubicBezTo>
                    <a:lnTo>
                      <a:pt x="505571" y="33581"/>
                    </a:lnTo>
                    <a:cubicBezTo>
                      <a:pt x="505501" y="33604"/>
                      <a:pt x="505455" y="33639"/>
                      <a:pt x="505386" y="33650"/>
                    </a:cubicBezTo>
                    <a:cubicBezTo>
                      <a:pt x="505316" y="33766"/>
                      <a:pt x="505235" y="33893"/>
                      <a:pt x="505143" y="33986"/>
                    </a:cubicBezTo>
                    <a:lnTo>
                      <a:pt x="504796" y="34391"/>
                    </a:lnTo>
                    <a:lnTo>
                      <a:pt x="504125" y="34981"/>
                    </a:lnTo>
                    <a:cubicBezTo>
                      <a:pt x="503859" y="35177"/>
                      <a:pt x="503546" y="35328"/>
                      <a:pt x="503234" y="35386"/>
                    </a:cubicBezTo>
                    <a:lnTo>
                      <a:pt x="503037" y="35420"/>
                    </a:lnTo>
                    <a:lnTo>
                      <a:pt x="502864" y="35513"/>
                    </a:lnTo>
                    <a:cubicBezTo>
                      <a:pt x="502702" y="35606"/>
                      <a:pt x="502516" y="35675"/>
                      <a:pt x="502343" y="35710"/>
                    </a:cubicBezTo>
                    <a:lnTo>
                      <a:pt x="501475" y="35895"/>
                    </a:lnTo>
                    <a:lnTo>
                      <a:pt x="500619" y="36265"/>
                    </a:lnTo>
                    <a:lnTo>
                      <a:pt x="500561" y="36323"/>
                    </a:lnTo>
                    <a:lnTo>
                      <a:pt x="500064" y="36832"/>
                    </a:lnTo>
                    <a:lnTo>
                      <a:pt x="499520" y="37295"/>
                    </a:lnTo>
                    <a:lnTo>
                      <a:pt x="498756" y="37757"/>
                    </a:lnTo>
                    <a:lnTo>
                      <a:pt x="498259" y="37954"/>
                    </a:lnTo>
                    <a:lnTo>
                      <a:pt x="498027" y="38116"/>
                    </a:lnTo>
                    <a:lnTo>
                      <a:pt x="497287" y="38533"/>
                    </a:lnTo>
                    <a:cubicBezTo>
                      <a:pt x="497137" y="38614"/>
                      <a:pt x="496963" y="38671"/>
                      <a:pt x="496789" y="38706"/>
                    </a:cubicBezTo>
                    <a:lnTo>
                      <a:pt x="496361" y="38799"/>
                    </a:lnTo>
                    <a:lnTo>
                      <a:pt x="496223" y="38857"/>
                    </a:lnTo>
                    <a:lnTo>
                      <a:pt x="495991" y="39007"/>
                    </a:lnTo>
                    <a:lnTo>
                      <a:pt x="495239" y="39377"/>
                    </a:lnTo>
                    <a:lnTo>
                      <a:pt x="494661" y="39585"/>
                    </a:lnTo>
                    <a:lnTo>
                      <a:pt x="494233" y="39771"/>
                    </a:lnTo>
                    <a:cubicBezTo>
                      <a:pt x="493897" y="39933"/>
                      <a:pt x="493527" y="39979"/>
                      <a:pt x="493145" y="39944"/>
                    </a:cubicBezTo>
                    <a:cubicBezTo>
                      <a:pt x="493145" y="39944"/>
                      <a:pt x="492624" y="39875"/>
                      <a:pt x="492648" y="39875"/>
                    </a:cubicBezTo>
                    <a:lnTo>
                      <a:pt x="492289" y="39840"/>
                    </a:lnTo>
                    <a:cubicBezTo>
                      <a:pt x="492081" y="39944"/>
                      <a:pt x="491849" y="40014"/>
                      <a:pt x="491618" y="40048"/>
                    </a:cubicBezTo>
                    <a:lnTo>
                      <a:pt x="491155" y="40106"/>
                    </a:lnTo>
                    <a:cubicBezTo>
                      <a:pt x="490982" y="40129"/>
                      <a:pt x="490820" y="40129"/>
                      <a:pt x="490658" y="40106"/>
                    </a:cubicBezTo>
                    <a:lnTo>
                      <a:pt x="490334" y="40083"/>
                    </a:lnTo>
                    <a:lnTo>
                      <a:pt x="490010" y="40106"/>
                    </a:lnTo>
                    <a:cubicBezTo>
                      <a:pt x="489755" y="40129"/>
                      <a:pt x="489489" y="40106"/>
                      <a:pt x="489246" y="40025"/>
                    </a:cubicBezTo>
                    <a:lnTo>
                      <a:pt x="489269" y="40060"/>
                    </a:lnTo>
                    <a:lnTo>
                      <a:pt x="489269" y="40071"/>
                    </a:lnTo>
                    <a:lnTo>
                      <a:pt x="489674" y="40187"/>
                    </a:lnTo>
                    <a:cubicBezTo>
                      <a:pt x="489963" y="40291"/>
                      <a:pt x="490241" y="40453"/>
                      <a:pt x="490461" y="40673"/>
                    </a:cubicBezTo>
                    <a:lnTo>
                      <a:pt x="490600" y="40673"/>
                    </a:lnTo>
                    <a:cubicBezTo>
                      <a:pt x="490935" y="40696"/>
                      <a:pt x="491236" y="40812"/>
                      <a:pt x="491525" y="40997"/>
                    </a:cubicBezTo>
                    <a:lnTo>
                      <a:pt x="491953" y="41263"/>
                    </a:lnTo>
                    <a:lnTo>
                      <a:pt x="492370" y="41506"/>
                    </a:lnTo>
                    <a:lnTo>
                      <a:pt x="492740" y="41714"/>
                    </a:lnTo>
                    <a:lnTo>
                      <a:pt x="492983" y="41818"/>
                    </a:lnTo>
                    <a:lnTo>
                      <a:pt x="493353" y="41923"/>
                    </a:lnTo>
                    <a:cubicBezTo>
                      <a:pt x="493492" y="41946"/>
                      <a:pt x="493619" y="42004"/>
                      <a:pt x="493747" y="42073"/>
                    </a:cubicBezTo>
                    <a:lnTo>
                      <a:pt x="494209" y="42316"/>
                    </a:lnTo>
                    <a:lnTo>
                      <a:pt x="494221" y="42316"/>
                    </a:lnTo>
                    <a:lnTo>
                      <a:pt x="494395" y="42316"/>
                    </a:lnTo>
                    <a:lnTo>
                      <a:pt x="494892" y="42351"/>
                    </a:lnTo>
                    <a:cubicBezTo>
                      <a:pt x="495308" y="42374"/>
                      <a:pt x="495690" y="42524"/>
                      <a:pt x="496014" y="42779"/>
                    </a:cubicBezTo>
                    <a:lnTo>
                      <a:pt x="496269" y="42987"/>
                    </a:lnTo>
                    <a:lnTo>
                      <a:pt x="496361" y="43022"/>
                    </a:lnTo>
                    <a:lnTo>
                      <a:pt x="496628" y="43091"/>
                    </a:lnTo>
                    <a:lnTo>
                      <a:pt x="497113" y="43195"/>
                    </a:lnTo>
                    <a:cubicBezTo>
                      <a:pt x="497368" y="43253"/>
                      <a:pt x="497611" y="43357"/>
                      <a:pt x="497819" y="43508"/>
                    </a:cubicBezTo>
                    <a:lnTo>
                      <a:pt x="497912" y="43565"/>
                    </a:lnTo>
                    <a:lnTo>
                      <a:pt x="497946" y="43577"/>
                    </a:lnTo>
                    <a:lnTo>
                      <a:pt x="498432" y="43635"/>
                    </a:lnTo>
                    <a:cubicBezTo>
                      <a:pt x="498467" y="43646"/>
                      <a:pt x="498525" y="43646"/>
                      <a:pt x="498583" y="43658"/>
                    </a:cubicBezTo>
                    <a:lnTo>
                      <a:pt x="498918" y="43519"/>
                    </a:lnTo>
                    <a:cubicBezTo>
                      <a:pt x="499555" y="43288"/>
                      <a:pt x="500272" y="43403"/>
                      <a:pt x="500804" y="43797"/>
                    </a:cubicBezTo>
                    <a:lnTo>
                      <a:pt x="501232" y="44121"/>
                    </a:lnTo>
                    <a:cubicBezTo>
                      <a:pt x="501348" y="44213"/>
                      <a:pt x="501475" y="44306"/>
                      <a:pt x="501568" y="44433"/>
                    </a:cubicBezTo>
                    <a:cubicBezTo>
                      <a:pt x="501568" y="44433"/>
                      <a:pt x="501915" y="44838"/>
                      <a:pt x="501903" y="44827"/>
                    </a:cubicBezTo>
                    <a:lnTo>
                      <a:pt x="502019" y="44977"/>
                    </a:lnTo>
                    <a:lnTo>
                      <a:pt x="502192" y="45081"/>
                    </a:lnTo>
                    <a:cubicBezTo>
                      <a:pt x="502331" y="45151"/>
                      <a:pt x="502447" y="45243"/>
                      <a:pt x="502563" y="45347"/>
                    </a:cubicBezTo>
                    <a:lnTo>
                      <a:pt x="502933" y="45706"/>
                    </a:lnTo>
                    <a:cubicBezTo>
                      <a:pt x="503083" y="45822"/>
                      <a:pt x="503199" y="45984"/>
                      <a:pt x="503292" y="46145"/>
                    </a:cubicBezTo>
                    <a:lnTo>
                      <a:pt x="503558" y="46597"/>
                    </a:lnTo>
                    <a:cubicBezTo>
                      <a:pt x="503662" y="46770"/>
                      <a:pt x="503731" y="46955"/>
                      <a:pt x="503789" y="47140"/>
                    </a:cubicBezTo>
                    <a:lnTo>
                      <a:pt x="503905" y="47661"/>
                    </a:lnTo>
                    <a:lnTo>
                      <a:pt x="503997" y="48506"/>
                    </a:lnTo>
                    <a:cubicBezTo>
                      <a:pt x="504009" y="48679"/>
                      <a:pt x="504009" y="48841"/>
                      <a:pt x="503974" y="49015"/>
                    </a:cubicBezTo>
                    <a:lnTo>
                      <a:pt x="503882" y="49535"/>
                    </a:lnTo>
                    <a:cubicBezTo>
                      <a:pt x="503847" y="49813"/>
                      <a:pt x="503720" y="50102"/>
                      <a:pt x="503558" y="50322"/>
                    </a:cubicBezTo>
                    <a:lnTo>
                      <a:pt x="503442" y="50496"/>
                    </a:lnTo>
                    <a:lnTo>
                      <a:pt x="503511" y="50611"/>
                    </a:lnTo>
                    <a:cubicBezTo>
                      <a:pt x="503581" y="50727"/>
                      <a:pt x="503650" y="50854"/>
                      <a:pt x="503685" y="50982"/>
                    </a:cubicBezTo>
                    <a:lnTo>
                      <a:pt x="503847" y="51479"/>
                    </a:lnTo>
                    <a:lnTo>
                      <a:pt x="504009" y="52370"/>
                    </a:lnTo>
                    <a:lnTo>
                      <a:pt x="504032" y="53203"/>
                    </a:lnTo>
                    <a:cubicBezTo>
                      <a:pt x="504020" y="53388"/>
                      <a:pt x="503997" y="53562"/>
                      <a:pt x="503951" y="53735"/>
                    </a:cubicBezTo>
                    <a:lnTo>
                      <a:pt x="503801" y="54256"/>
                    </a:lnTo>
                    <a:lnTo>
                      <a:pt x="503812" y="54175"/>
                    </a:lnTo>
                    <a:lnTo>
                      <a:pt x="503523" y="55297"/>
                    </a:lnTo>
                    <a:lnTo>
                      <a:pt x="503234" y="56014"/>
                    </a:lnTo>
                    <a:cubicBezTo>
                      <a:pt x="503222" y="56049"/>
                      <a:pt x="503199" y="56095"/>
                      <a:pt x="503164" y="56130"/>
                    </a:cubicBezTo>
                    <a:lnTo>
                      <a:pt x="503650" y="56940"/>
                    </a:lnTo>
                    <a:lnTo>
                      <a:pt x="504044" y="57785"/>
                    </a:lnTo>
                    <a:lnTo>
                      <a:pt x="504287" y="58641"/>
                    </a:lnTo>
                    <a:lnTo>
                      <a:pt x="504391" y="59670"/>
                    </a:lnTo>
                    <a:lnTo>
                      <a:pt x="504472" y="60087"/>
                    </a:lnTo>
                    <a:lnTo>
                      <a:pt x="504576" y="60550"/>
                    </a:lnTo>
                    <a:cubicBezTo>
                      <a:pt x="504599" y="60665"/>
                      <a:pt x="504634" y="60804"/>
                      <a:pt x="504634" y="60943"/>
                    </a:cubicBezTo>
                    <a:lnTo>
                      <a:pt x="504645" y="61475"/>
                    </a:lnTo>
                    <a:lnTo>
                      <a:pt x="504622" y="62401"/>
                    </a:lnTo>
                    <a:lnTo>
                      <a:pt x="504634" y="62470"/>
                    </a:lnTo>
                    <a:lnTo>
                      <a:pt x="504865" y="62979"/>
                    </a:lnTo>
                    <a:lnTo>
                      <a:pt x="504981" y="63095"/>
                    </a:lnTo>
                    <a:cubicBezTo>
                      <a:pt x="505085" y="63211"/>
                      <a:pt x="505189" y="63350"/>
                      <a:pt x="505270" y="63500"/>
                    </a:cubicBezTo>
                    <a:lnTo>
                      <a:pt x="505513" y="63940"/>
                    </a:lnTo>
                    <a:cubicBezTo>
                      <a:pt x="505617" y="64113"/>
                      <a:pt x="505686" y="64298"/>
                      <a:pt x="505744" y="64507"/>
                    </a:cubicBezTo>
                    <a:lnTo>
                      <a:pt x="505848" y="65027"/>
                    </a:lnTo>
                    <a:lnTo>
                      <a:pt x="505987" y="65895"/>
                    </a:lnTo>
                    <a:lnTo>
                      <a:pt x="506068" y="66045"/>
                    </a:lnTo>
                    <a:lnTo>
                      <a:pt x="506311" y="66473"/>
                    </a:lnTo>
                    <a:lnTo>
                      <a:pt x="506543" y="67017"/>
                    </a:lnTo>
                    <a:lnTo>
                      <a:pt x="506600" y="67098"/>
                    </a:lnTo>
                    <a:lnTo>
                      <a:pt x="506948" y="67422"/>
                    </a:lnTo>
                    <a:lnTo>
                      <a:pt x="507514" y="68093"/>
                    </a:lnTo>
                    <a:lnTo>
                      <a:pt x="507653" y="68186"/>
                    </a:lnTo>
                    <a:lnTo>
                      <a:pt x="507977" y="68359"/>
                    </a:lnTo>
                    <a:lnTo>
                      <a:pt x="508463" y="68614"/>
                    </a:lnTo>
                    <a:cubicBezTo>
                      <a:pt x="508579" y="68683"/>
                      <a:pt x="508706" y="68764"/>
                      <a:pt x="508810" y="68857"/>
                    </a:cubicBezTo>
                    <a:lnTo>
                      <a:pt x="509227" y="69192"/>
                    </a:lnTo>
                    <a:lnTo>
                      <a:pt x="509771" y="69771"/>
                    </a:lnTo>
                    <a:lnTo>
                      <a:pt x="510222" y="70372"/>
                    </a:lnTo>
                    <a:lnTo>
                      <a:pt x="510407" y="70650"/>
                    </a:lnTo>
                    <a:lnTo>
                      <a:pt x="510465" y="70708"/>
                    </a:lnTo>
                    <a:lnTo>
                      <a:pt x="510789" y="70893"/>
                    </a:lnTo>
                    <a:lnTo>
                      <a:pt x="511390" y="71217"/>
                    </a:lnTo>
                    <a:cubicBezTo>
                      <a:pt x="511390" y="71217"/>
                      <a:pt x="511830" y="71529"/>
                      <a:pt x="511795" y="71495"/>
                    </a:cubicBezTo>
                    <a:lnTo>
                      <a:pt x="512142" y="71703"/>
                    </a:lnTo>
                    <a:lnTo>
                      <a:pt x="512513" y="71888"/>
                    </a:lnTo>
                    <a:cubicBezTo>
                      <a:pt x="512651" y="71957"/>
                      <a:pt x="512767" y="72038"/>
                      <a:pt x="512871" y="72131"/>
                    </a:cubicBezTo>
                    <a:lnTo>
                      <a:pt x="513195" y="72374"/>
                    </a:lnTo>
                    <a:lnTo>
                      <a:pt x="513392" y="72490"/>
                    </a:lnTo>
                    <a:lnTo>
                      <a:pt x="513542" y="72316"/>
                    </a:lnTo>
                    <a:lnTo>
                      <a:pt x="513820" y="71911"/>
                    </a:lnTo>
                    <a:cubicBezTo>
                      <a:pt x="513982" y="71680"/>
                      <a:pt x="514190" y="71483"/>
                      <a:pt x="514433" y="71333"/>
                    </a:cubicBezTo>
                    <a:lnTo>
                      <a:pt x="514873" y="71067"/>
                    </a:lnTo>
                    <a:cubicBezTo>
                      <a:pt x="515116" y="70928"/>
                      <a:pt x="515370" y="70835"/>
                      <a:pt x="515636" y="70812"/>
                    </a:cubicBezTo>
                    <a:lnTo>
                      <a:pt x="516134" y="70743"/>
                    </a:lnTo>
                    <a:cubicBezTo>
                      <a:pt x="516192" y="70731"/>
                      <a:pt x="516250" y="70731"/>
                      <a:pt x="516319" y="70731"/>
                    </a:cubicBezTo>
                    <a:cubicBezTo>
                      <a:pt x="516423" y="70419"/>
                      <a:pt x="516608" y="70141"/>
                      <a:pt x="516851" y="69933"/>
                    </a:cubicBezTo>
                    <a:lnTo>
                      <a:pt x="517291" y="69516"/>
                    </a:lnTo>
                    <a:cubicBezTo>
                      <a:pt x="517291" y="69516"/>
                      <a:pt x="517707" y="69169"/>
                      <a:pt x="517696" y="69181"/>
                    </a:cubicBezTo>
                    <a:lnTo>
                      <a:pt x="517811" y="69088"/>
                    </a:lnTo>
                    <a:lnTo>
                      <a:pt x="517892" y="68938"/>
                    </a:lnTo>
                    <a:lnTo>
                      <a:pt x="518425" y="68220"/>
                    </a:lnTo>
                    <a:cubicBezTo>
                      <a:pt x="518529" y="68082"/>
                      <a:pt x="518633" y="67978"/>
                      <a:pt x="518772" y="67885"/>
                    </a:cubicBezTo>
                    <a:lnTo>
                      <a:pt x="519200" y="67561"/>
                    </a:lnTo>
                    <a:cubicBezTo>
                      <a:pt x="519975" y="66959"/>
                      <a:pt x="521086" y="67017"/>
                      <a:pt x="521791" y="67700"/>
                    </a:cubicBezTo>
                    <a:lnTo>
                      <a:pt x="522370" y="68301"/>
                    </a:lnTo>
                    <a:lnTo>
                      <a:pt x="522532" y="68510"/>
                    </a:lnTo>
                    <a:lnTo>
                      <a:pt x="523319" y="68255"/>
                    </a:lnTo>
                    <a:lnTo>
                      <a:pt x="523469" y="68232"/>
                    </a:lnTo>
                    <a:lnTo>
                      <a:pt x="524094" y="67792"/>
                    </a:lnTo>
                    <a:cubicBezTo>
                      <a:pt x="524418" y="67584"/>
                      <a:pt x="524788" y="67457"/>
                      <a:pt x="525181" y="67445"/>
                    </a:cubicBezTo>
                    <a:lnTo>
                      <a:pt x="525714" y="67445"/>
                    </a:lnTo>
                    <a:cubicBezTo>
                      <a:pt x="525922" y="67434"/>
                      <a:pt x="526153" y="67468"/>
                      <a:pt x="526373" y="67538"/>
                    </a:cubicBezTo>
                    <a:lnTo>
                      <a:pt x="526882" y="67700"/>
                    </a:lnTo>
                    <a:lnTo>
                      <a:pt x="527588" y="68024"/>
                    </a:lnTo>
                    <a:cubicBezTo>
                      <a:pt x="527657" y="68047"/>
                      <a:pt x="527704" y="68082"/>
                      <a:pt x="527773" y="68116"/>
                    </a:cubicBezTo>
                    <a:lnTo>
                      <a:pt x="528120" y="68012"/>
                    </a:lnTo>
                    <a:cubicBezTo>
                      <a:pt x="528305" y="67943"/>
                      <a:pt x="528490" y="67920"/>
                      <a:pt x="528699" y="67920"/>
                    </a:cubicBezTo>
                    <a:lnTo>
                      <a:pt x="529231" y="67920"/>
                    </a:lnTo>
                    <a:lnTo>
                      <a:pt x="530284" y="67954"/>
                    </a:lnTo>
                    <a:lnTo>
                      <a:pt x="530573" y="67931"/>
                    </a:lnTo>
                    <a:lnTo>
                      <a:pt x="530770" y="67896"/>
                    </a:lnTo>
                    <a:lnTo>
                      <a:pt x="530885" y="67839"/>
                    </a:lnTo>
                    <a:lnTo>
                      <a:pt x="531568" y="67376"/>
                    </a:lnTo>
                    <a:cubicBezTo>
                      <a:pt x="531857" y="67179"/>
                      <a:pt x="532193" y="67052"/>
                      <a:pt x="532540" y="67017"/>
                    </a:cubicBezTo>
                    <a:lnTo>
                      <a:pt x="533026" y="66982"/>
                    </a:lnTo>
                    <a:cubicBezTo>
                      <a:pt x="533604" y="66948"/>
                      <a:pt x="534159" y="67133"/>
                      <a:pt x="534576" y="67515"/>
                    </a:cubicBezTo>
                    <a:lnTo>
                      <a:pt x="534888" y="67804"/>
                    </a:lnTo>
                    <a:lnTo>
                      <a:pt x="535236" y="68070"/>
                    </a:lnTo>
                    <a:cubicBezTo>
                      <a:pt x="535432" y="68220"/>
                      <a:pt x="535594" y="68406"/>
                      <a:pt x="535733" y="68614"/>
                    </a:cubicBezTo>
                    <a:lnTo>
                      <a:pt x="535999" y="69053"/>
                    </a:lnTo>
                    <a:cubicBezTo>
                      <a:pt x="536115" y="69227"/>
                      <a:pt x="536184" y="69412"/>
                      <a:pt x="536242" y="69620"/>
                    </a:cubicBezTo>
                    <a:cubicBezTo>
                      <a:pt x="536358" y="69563"/>
                      <a:pt x="536485" y="69516"/>
                      <a:pt x="536601" y="69470"/>
                    </a:cubicBezTo>
                    <a:lnTo>
                      <a:pt x="537098" y="69320"/>
                    </a:lnTo>
                    <a:cubicBezTo>
                      <a:pt x="537422" y="69215"/>
                      <a:pt x="537758" y="69204"/>
                      <a:pt x="538070" y="69262"/>
                    </a:cubicBezTo>
                    <a:lnTo>
                      <a:pt x="538579" y="69354"/>
                    </a:lnTo>
                    <a:cubicBezTo>
                      <a:pt x="539088" y="69458"/>
                      <a:pt x="539539" y="69759"/>
                      <a:pt x="539840" y="70187"/>
                    </a:cubicBezTo>
                    <a:lnTo>
                      <a:pt x="540153" y="70615"/>
                    </a:lnTo>
                    <a:cubicBezTo>
                      <a:pt x="540257" y="70766"/>
                      <a:pt x="540338" y="70928"/>
                      <a:pt x="540407" y="71101"/>
                    </a:cubicBezTo>
                    <a:lnTo>
                      <a:pt x="540581" y="71599"/>
                    </a:lnTo>
                    <a:cubicBezTo>
                      <a:pt x="540639" y="71738"/>
                      <a:pt x="540662" y="71865"/>
                      <a:pt x="540673" y="72015"/>
                    </a:cubicBezTo>
                    <a:lnTo>
                      <a:pt x="540754" y="72536"/>
                    </a:lnTo>
                    <a:cubicBezTo>
                      <a:pt x="540766" y="72675"/>
                      <a:pt x="540777" y="72802"/>
                      <a:pt x="540766" y="72952"/>
                    </a:cubicBezTo>
                    <a:cubicBezTo>
                      <a:pt x="540858" y="73138"/>
                      <a:pt x="540916" y="73357"/>
                      <a:pt x="540939" y="73566"/>
                    </a:cubicBezTo>
                    <a:lnTo>
                      <a:pt x="540951" y="73658"/>
                    </a:lnTo>
                    <a:cubicBezTo>
                      <a:pt x="540963" y="73566"/>
                      <a:pt x="540974" y="73485"/>
                      <a:pt x="541009" y="73404"/>
                    </a:cubicBezTo>
                    <a:lnTo>
                      <a:pt x="541148" y="72964"/>
                    </a:lnTo>
                    <a:cubicBezTo>
                      <a:pt x="541460" y="71923"/>
                      <a:pt x="542524" y="71321"/>
                      <a:pt x="543566" y="71587"/>
                    </a:cubicBezTo>
                    <a:lnTo>
                      <a:pt x="544676" y="71900"/>
                    </a:lnTo>
                    <a:cubicBezTo>
                      <a:pt x="544919" y="71969"/>
                      <a:pt x="545139" y="72085"/>
                      <a:pt x="545336" y="72235"/>
                    </a:cubicBezTo>
                    <a:lnTo>
                      <a:pt x="545729" y="72524"/>
                    </a:lnTo>
                    <a:cubicBezTo>
                      <a:pt x="545799" y="72582"/>
                      <a:pt x="545868" y="72640"/>
                      <a:pt x="545926" y="72709"/>
                    </a:cubicBezTo>
                    <a:lnTo>
                      <a:pt x="546030" y="72733"/>
                    </a:lnTo>
                    <a:cubicBezTo>
                      <a:pt x="546065" y="72744"/>
                      <a:pt x="546099" y="72744"/>
                      <a:pt x="546134" y="72756"/>
                    </a:cubicBezTo>
                    <a:lnTo>
                      <a:pt x="546204" y="72779"/>
                    </a:lnTo>
                    <a:cubicBezTo>
                      <a:pt x="546539" y="72744"/>
                      <a:pt x="546886" y="72779"/>
                      <a:pt x="547222" y="72918"/>
                    </a:cubicBezTo>
                    <a:lnTo>
                      <a:pt x="547708" y="73103"/>
                    </a:lnTo>
                    <a:cubicBezTo>
                      <a:pt x="547939" y="73195"/>
                      <a:pt x="548136" y="73334"/>
                      <a:pt x="548321" y="73496"/>
                    </a:cubicBezTo>
                    <a:cubicBezTo>
                      <a:pt x="548390" y="73485"/>
                      <a:pt x="548460" y="73462"/>
                      <a:pt x="548518" y="73438"/>
                    </a:cubicBezTo>
                    <a:lnTo>
                      <a:pt x="548668" y="73010"/>
                    </a:lnTo>
                    <a:lnTo>
                      <a:pt x="549235" y="71865"/>
                    </a:lnTo>
                    <a:lnTo>
                      <a:pt x="549848" y="70800"/>
                    </a:lnTo>
                    <a:cubicBezTo>
                      <a:pt x="549929" y="70662"/>
                      <a:pt x="550022" y="70546"/>
                      <a:pt x="550137" y="70442"/>
                    </a:cubicBezTo>
                    <a:lnTo>
                      <a:pt x="550507" y="70072"/>
                    </a:lnTo>
                    <a:cubicBezTo>
                      <a:pt x="550970" y="69609"/>
                      <a:pt x="551630" y="69401"/>
                      <a:pt x="552278" y="69505"/>
                    </a:cubicBezTo>
                    <a:lnTo>
                      <a:pt x="552740" y="69586"/>
                    </a:lnTo>
                    <a:cubicBezTo>
                      <a:pt x="552821" y="69609"/>
                      <a:pt x="552902" y="69620"/>
                      <a:pt x="552972" y="69643"/>
                    </a:cubicBezTo>
                    <a:cubicBezTo>
                      <a:pt x="553169" y="69366"/>
                      <a:pt x="553435" y="69134"/>
                      <a:pt x="553759" y="68972"/>
                    </a:cubicBezTo>
                    <a:lnTo>
                      <a:pt x="554256" y="68741"/>
                    </a:lnTo>
                    <a:cubicBezTo>
                      <a:pt x="554661" y="68556"/>
                      <a:pt x="555112" y="68498"/>
                      <a:pt x="555552" y="68591"/>
                    </a:cubicBezTo>
                    <a:lnTo>
                      <a:pt x="556049" y="68706"/>
                    </a:lnTo>
                    <a:lnTo>
                      <a:pt x="556836" y="68984"/>
                    </a:lnTo>
                    <a:cubicBezTo>
                      <a:pt x="557102" y="69088"/>
                      <a:pt x="557345" y="69250"/>
                      <a:pt x="557530" y="69447"/>
                    </a:cubicBezTo>
                    <a:lnTo>
                      <a:pt x="557889" y="69805"/>
                    </a:lnTo>
                    <a:cubicBezTo>
                      <a:pt x="558051" y="69967"/>
                      <a:pt x="558178" y="70153"/>
                      <a:pt x="558282" y="70372"/>
                    </a:cubicBezTo>
                    <a:lnTo>
                      <a:pt x="558514" y="70858"/>
                    </a:lnTo>
                    <a:lnTo>
                      <a:pt x="558548" y="70974"/>
                    </a:lnTo>
                    <a:lnTo>
                      <a:pt x="558653" y="70951"/>
                    </a:lnTo>
                    <a:lnTo>
                      <a:pt x="559173" y="70812"/>
                    </a:lnTo>
                    <a:cubicBezTo>
                      <a:pt x="559381" y="70777"/>
                      <a:pt x="559613" y="70743"/>
                      <a:pt x="559833" y="70777"/>
                    </a:cubicBezTo>
                    <a:lnTo>
                      <a:pt x="560342" y="70812"/>
                    </a:lnTo>
                    <a:cubicBezTo>
                      <a:pt x="561013" y="70881"/>
                      <a:pt x="561614" y="71275"/>
                      <a:pt x="561938" y="71876"/>
                    </a:cubicBezTo>
                    <a:lnTo>
                      <a:pt x="562100" y="72189"/>
                    </a:lnTo>
                    <a:cubicBezTo>
                      <a:pt x="562309" y="72605"/>
                      <a:pt x="562378" y="73080"/>
                      <a:pt x="562285" y="73542"/>
                    </a:cubicBezTo>
                    <a:lnTo>
                      <a:pt x="562424" y="73531"/>
                    </a:lnTo>
                    <a:cubicBezTo>
                      <a:pt x="562656" y="73531"/>
                      <a:pt x="562887" y="73566"/>
                      <a:pt x="563107" y="73647"/>
                    </a:cubicBezTo>
                    <a:lnTo>
                      <a:pt x="563616" y="73820"/>
                    </a:lnTo>
                    <a:cubicBezTo>
                      <a:pt x="564437" y="74098"/>
                      <a:pt x="564981" y="74885"/>
                      <a:pt x="564970" y="75764"/>
                    </a:cubicBezTo>
                    <a:lnTo>
                      <a:pt x="564935" y="76886"/>
                    </a:lnTo>
                    <a:cubicBezTo>
                      <a:pt x="564912" y="77175"/>
                      <a:pt x="564831" y="77465"/>
                      <a:pt x="564692" y="77719"/>
                    </a:cubicBezTo>
                    <a:cubicBezTo>
                      <a:pt x="564842" y="77962"/>
                      <a:pt x="564923" y="78228"/>
                      <a:pt x="564946" y="78506"/>
                    </a:cubicBezTo>
                    <a:lnTo>
                      <a:pt x="564981" y="78957"/>
                    </a:lnTo>
                    <a:cubicBezTo>
                      <a:pt x="565004" y="79316"/>
                      <a:pt x="564946" y="79663"/>
                      <a:pt x="564796" y="79975"/>
                    </a:cubicBezTo>
                    <a:lnTo>
                      <a:pt x="564565" y="80473"/>
                    </a:lnTo>
                    <a:cubicBezTo>
                      <a:pt x="564461" y="80716"/>
                      <a:pt x="564299" y="80924"/>
                      <a:pt x="564102" y="81097"/>
                    </a:cubicBezTo>
                    <a:cubicBezTo>
                      <a:pt x="564449" y="81063"/>
                      <a:pt x="564784" y="81109"/>
                      <a:pt x="565108" y="81248"/>
                    </a:cubicBezTo>
                    <a:lnTo>
                      <a:pt x="565502" y="81421"/>
                    </a:lnTo>
                    <a:cubicBezTo>
                      <a:pt x="566069" y="81653"/>
                      <a:pt x="566474" y="82116"/>
                      <a:pt x="566647" y="82706"/>
                    </a:cubicBezTo>
                    <a:lnTo>
                      <a:pt x="566798" y="83215"/>
                    </a:lnTo>
                    <a:lnTo>
                      <a:pt x="566936" y="84001"/>
                    </a:lnTo>
                    <a:cubicBezTo>
                      <a:pt x="566971" y="84175"/>
                      <a:pt x="566971" y="84348"/>
                      <a:pt x="566948" y="84522"/>
                    </a:cubicBezTo>
                    <a:lnTo>
                      <a:pt x="566890" y="85031"/>
                    </a:lnTo>
                    <a:cubicBezTo>
                      <a:pt x="566867" y="85355"/>
                      <a:pt x="566740" y="85656"/>
                      <a:pt x="566566" y="85922"/>
                    </a:cubicBezTo>
                    <a:lnTo>
                      <a:pt x="566531" y="85991"/>
                    </a:lnTo>
                    <a:lnTo>
                      <a:pt x="566520" y="86072"/>
                    </a:lnTo>
                    <a:cubicBezTo>
                      <a:pt x="566497" y="86223"/>
                      <a:pt x="566462" y="86350"/>
                      <a:pt x="566416" y="86489"/>
                    </a:cubicBezTo>
                    <a:lnTo>
                      <a:pt x="566231" y="86986"/>
                    </a:lnTo>
                    <a:cubicBezTo>
                      <a:pt x="566173" y="87137"/>
                      <a:pt x="566092" y="87276"/>
                      <a:pt x="566022" y="87414"/>
                    </a:cubicBezTo>
                    <a:lnTo>
                      <a:pt x="565710" y="87854"/>
                    </a:lnTo>
                    <a:lnTo>
                      <a:pt x="565675" y="87912"/>
                    </a:lnTo>
                    <a:cubicBezTo>
                      <a:pt x="565768" y="88120"/>
                      <a:pt x="565837" y="88352"/>
                      <a:pt x="565849" y="88595"/>
                    </a:cubicBezTo>
                    <a:lnTo>
                      <a:pt x="565884" y="89127"/>
                    </a:lnTo>
                    <a:cubicBezTo>
                      <a:pt x="565907" y="89404"/>
                      <a:pt x="565872" y="89694"/>
                      <a:pt x="565779" y="89960"/>
                    </a:cubicBezTo>
                    <a:lnTo>
                      <a:pt x="565594" y="90469"/>
                    </a:lnTo>
                    <a:cubicBezTo>
                      <a:pt x="565513" y="90723"/>
                      <a:pt x="565363" y="90966"/>
                      <a:pt x="565166" y="91163"/>
                    </a:cubicBezTo>
                    <a:lnTo>
                      <a:pt x="564935" y="91406"/>
                    </a:lnTo>
                    <a:lnTo>
                      <a:pt x="564773" y="91672"/>
                    </a:lnTo>
                    <a:lnTo>
                      <a:pt x="564518" y="92100"/>
                    </a:lnTo>
                    <a:lnTo>
                      <a:pt x="563743" y="93153"/>
                    </a:lnTo>
                    <a:cubicBezTo>
                      <a:pt x="563512" y="93442"/>
                      <a:pt x="563211" y="93685"/>
                      <a:pt x="562852" y="93824"/>
                    </a:cubicBezTo>
                    <a:lnTo>
                      <a:pt x="562447" y="93975"/>
                    </a:lnTo>
                    <a:cubicBezTo>
                      <a:pt x="562031" y="94125"/>
                      <a:pt x="561580" y="94137"/>
                      <a:pt x="561152" y="94009"/>
                    </a:cubicBezTo>
                    <a:lnTo>
                      <a:pt x="561036" y="94252"/>
                    </a:lnTo>
                    <a:lnTo>
                      <a:pt x="560353" y="95340"/>
                    </a:lnTo>
                    <a:cubicBezTo>
                      <a:pt x="560064" y="95791"/>
                      <a:pt x="559590" y="96103"/>
                      <a:pt x="559069" y="96207"/>
                    </a:cubicBezTo>
                    <a:lnTo>
                      <a:pt x="558548" y="96300"/>
                    </a:lnTo>
                    <a:cubicBezTo>
                      <a:pt x="558363" y="96335"/>
                      <a:pt x="558178" y="96335"/>
                      <a:pt x="557982" y="96323"/>
                    </a:cubicBezTo>
                    <a:cubicBezTo>
                      <a:pt x="558005" y="96855"/>
                      <a:pt x="557831" y="97376"/>
                      <a:pt x="557472" y="97781"/>
                    </a:cubicBezTo>
                    <a:lnTo>
                      <a:pt x="557553" y="97955"/>
                    </a:lnTo>
                    <a:lnTo>
                      <a:pt x="557692" y="98313"/>
                    </a:lnTo>
                    <a:lnTo>
                      <a:pt x="558086" y="98163"/>
                    </a:lnTo>
                    <a:lnTo>
                      <a:pt x="558791" y="97966"/>
                    </a:lnTo>
                    <a:cubicBezTo>
                      <a:pt x="558988" y="97908"/>
                      <a:pt x="559208" y="97885"/>
                      <a:pt x="559416" y="97897"/>
                    </a:cubicBezTo>
                    <a:lnTo>
                      <a:pt x="559914" y="97908"/>
                    </a:lnTo>
                    <a:cubicBezTo>
                      <a:pt x="560110" y="97920"/>
                      <a:pt x="560307" y="97966"/>
                      <a:pt x="560481" y="98024"/>
                    </a:cubicBezTo>
                    <a:lnTo>
                      <a:pt x="560585" y="98047"/>
                    </a:lnTo>
                    <a:cubicBezTo>
                      <a:pt x="560816" y="97966"/>
                      <a:pt x="561036" y="97908"/>
                      <a:pt x="561279" y="97897"/>
                    </a:cubicBezTo>
                    <a:lnTo>
                      <a:pt x="561811" y="97885"/>
                    </a:lnTo>
                    <a:cubicBezTo>
                      <a:pt x="561973" y="97885"/>
                      <a:pt x="562135" y="97897"/>
                      <a:pt x="562297" y="97920"/>
                    </a:cubicBezTo>
                    <a:lnTo>
                      <a:pt x="562806" y="98024"/>
                    </a:lnTo>
                    <a:cubicBezTo>
                      <a:pt x="563037" y="98082"/>
                      <a:pt x="563246" y="98163"/>
                      <a:pt x="563442" y="98278"/>
                    </a:cubicBezTo>
                    <a:lnTo>
                      <a:pt x="563847" y="98533"/>
                    </a:lnTo>
                    <a:lnTo>
                      <a:pt x="564252" y="98741"/>
                    </a:lnTo>
                    <a:cubicBezTo>
                      <a:pt x="564461" y="98845"/>
                      <a:pt x="564657" y="98996"/>
                      <a:pt x="564796" y="99169"/>
                    </a:cubicBezTo>
                    <a:lnTo>
                      <a:pt x="565143" y="99540"/>
                    </a:lnTo>
                    <a:cubicBezTo>
                      <a:pt x="565282" y="99690"/>
                      <a:pt x="565386" y="99852"/>
                      <a:pt x="565467" y="100002"/>
                    </a:cubicBezTo>
                    <a:cubicBezTo>
                      <a:pt x="565826" y="99945"/>
                      <a:pt x="566208" y="100002"/>
                      <a:pt x="566531" y="100153"/>
                    </a:cubicBezTo>
                    <a:lnTo>
                      <a:pt x="568082" y="100824"/>
                    </a:lnTo>
                    <a:lnTo>
                      <a:pt x="568776" y="101252"/>
                    </a:lnTo>
                    <a:lnTo>
                      <a:pt x="569725" y="101969"/>
                    </a:lnTo>
                    <a:lnTo>
                      <a:pt x="569968" y="102154"/>
                    </a:lnTo>
                    <a:lnTo>
                      <a:pt x="570604" y="102177"/>
                    </a:lnTo>
                    <a:lnTo>
                      <a:pt x="571344" y="102282"/>
                    </a:lnTo>
                    <a:cubicBezTo>
                      <a:pt x="571692" y="102351"/>
                      <a:pt x="572016" y="102490"/>
                      <a:pt x="572293" y="102710"/>
                    </a:cubicBezTo>
                    <a:lnTo>
                      <a:pt x="572629" y="102987"/>
                    </a:lnTo>
                    <a:cubicBezTo>
                      <a:pt x="572987" y="103265"/>
                      <a:pt x="573230" y="103670"/>
                      <a:pt x="573323" y="104110"/>
                    </a:cubicBezTo>
                    <a:lnTo>
                      <a:pt x="573439" y="104630"/>
                    </a:lnTo>
                    <a:cubicBezTo>
                      <a:pt x="573508" y="104919"/>
                      <a:pt x="573508" y="105243"/>
                      <a:pt x="573427" y="105544"/>
                    </a:cubicBezTo>
                    <a:lnTo>
                      <a:pt x="573311" y="106065"/>
                    </a:lnTo>
                    <a:lnTo>
                      <a:pt x="573288" y="106157"/>
                    </a:lnTo>
                    <a:cubicBezTo>
                      <a:pt x="573774" y="106585"/>
                      <a:pt x="574029" y="107245"/>
                      <a:pt x="573925" y="107893"/>
                    </a:cubicBezTo>
                    <a:lnTo>
                      <a:pt x="573855" y="108402"/>
                    </a:lnTo>
                    <a:cubicBezTo>
                      <a:pt x="573832" y="108599"/>
                      <a:pt x="573774" y="108795"/>
                      <a:pt x="573693" y="108969"/>
                    </a:cubicBezTo>
                    <a:lnTo>
                      <a:pt x="573485" y="109455"/>
                    </a:lnTo>
                    <a:cubicBezTo>
                      <a:pt x="573427" y="109594"/>
                      <a:pt x="573346" y="109709"/>
                      <a:pt x="573277" y="109825"/>
                    </a:cubicBezTo>
                    <a:lnTo>
                      <a:pt x="573068" y="110103"/>
                    </a:lnTo>
                    <a:lnTo>
                      <a:pt x="572895" y="110438"/>
                    </a:lnTo>
                    <a:cubicBezTo>
                      <a:pt x="572710" y="110832"/>
                      <a:pt x="572386" y="111132"/>
                      <a:pt x="572004" y="111317"/>
                    </a:cubicBezTo>
                    <a:lnTo>
                      <a:pt x="571518" y="111560"/>
                    </a:lnTo>
                    <a:cubicBezTo>
                      <a:pt x="571344" y="111641"/>
                      <a:pt x="571171" y="111699"/>
                      <a:pt x="570997" y="111734"/>
                    </a:cubicBezTo>
                    <a:lnTo>
                      <a:pt x="570477" y="111827"/>
                    </a:lnTo>
                    <a:lnTo>
                      <a:pt x="570141" y="111884"/>
                    </a:lnTo>
                    <a:lnTo>
                      <a:pt x="570060" y="111989"/>
                    </a:lnTo>
                    <a:cubicBezTo>
                      <a:pt x="569551" y="112729"/>
                      <a:pt x="568637" y="113030"/>
                      <a:pt x="567804" y="112764"/>
                    </a:cubicBezTo>
                    <a:lnTo>
                      <a:pt x="567295" y="112602"/>
                    </a:lnTo>
                    <a:lnTo>
                      <a:pt x="566670" y="112347"/>
                    </a:lnTo>
                    <a:cubicBezTo>
                      <a:pt x="566508" y="112278"/>
                      <a:pt x="566358" y="112197"/>
                      <a:pt x="566231" y="112093"/>
                    </a:cubicBezTo>
                    <a:lnTo>
                      <a:pt x="565305" y="111387"/>
                    </a:lnTo>
                    <a:cubicBezTo>
                      <a:pt x="565236" y="111329"/>
                      <a:pt x="565189" y="111271"/>
                      <a:pt x="565120" y="111213"/>
                    </a:cubicBezTo>
                    <a:cubicBezTo>
                      <a:pt x="565062" y="111294"/>
                      <a:pt x="565004" y="111375"/>
                      <a:pt x="564935" y="111456"/>
                    </a:cubicBezTo>
                    <a:lnTo>
                      <a:pt x="564599" y="111827"/>
                    </a:lnTo>
                    <a:cubicBezTo>
                      <a:pt x="564403" y="112058"/>
                      <a:pt x="564160" y="112231"/>
                      <a:pt x="563859" y="112347"/>
                    </a:cubicBezTo>
                    <a:lnTo>
                      <a:pt x="562378" y="112960"/>
                    </a:lnTo>
                    <a:cubicBezTo>
                      <a:pt x="561707" y="113226"/>
                      <a:pt x="560932" y="113122"/>
                      <a:pt x="560376" y="112671"/>
                    </a:cubicBezTo>
                    <a:lnTo>
                      <a:pt x="559971" y="112359"/>
                    </a:lnTo>
                    <a:lnTo>
                      <a:pt x="559532" y="111942"/>
                    </a:lnTo>
                    <a:lnTo>
                      <a:pt x="559474" y="111942"/>
                    </a:lnTo>
                    <a:cubicBezTo>
                      <a:pt x="559381" y="112185"/>
                      <a:pt x="559231" y="112393"/>
                      <a:pt x="559057" y="112579"/>
                    </a:cubicBezTo>
                    <a:lnTo>
                      <a:pt x="558791" y="112856"/>
                    </a:lnTo>
                    <a:cubicBezTo>
                      <a:pt x="558444" y="113215"/>
                      <a:pt x="557993" y="113435"/>
                      <a:pt x="557507" y="113469"/>
                    </a:cubicBezTo>
                    <a:cubicBezTo>
                      <a:pt x="557415" y="113608"/>
                      <a:pt x="557310" y="113736"/>
                      <a:pt x="557183" y="113840"/>
                    </a:cubicBezTo>
                    <a:lnTo>
                      <a:pt x="556778" y="114187"/>
                    </a:lnTo>
                    <a:lnTo>
                      <a:pt x="556639" y="114291"/>
                    </a:lnTo>
                    <a:lnTo>
                      <a:pt x="556558" y="115182"/>
                    </a:lnTo>
                    <a:cubicBezTo>
                      <a:pt x="556547" y="115332"/>
                      <a:pt x="556524" y="115494"/>
                      <a:pt x="556477" y="115633"/>
                    </a:cubicBezTo>
                    <a:lnTo>
                      <a:pt x="556304" y="116130"/>
                    </a:lnTo>
                    <a:lnTo>
                      <a:pt x="555887" y="117230"/>
                    </a:lnTo>
                    <a:cubicBezTo>
                      <a:pt x="555818" y="117426"/>
                      <a:pt x="555714" y="117623"/>
                      <a:pt x="555575" y="117773"/>
                    </a:cubicBezTo>
                    <a:lnTo>
                      <a:pt x="555251" y="118167"/>
                    </a:lnTo>
                    <a:cubicBezTo>
                      <a:pt x="555078" y="118398"/>
                      <a:pt x="554846" y="118583"/>
                      <a:pt x="554580" y="118699"/>
                    </a:cubicBezTo>
                    <a:lnTo>
                      <a:pt x="554291" y="118861"/>
                    </a:lnTo>
                    <a:lnTo>
                      <a:pt x="554719" y="119104"/>
                    </a:lnTo>
                    <a:cubicBezTo>
                      <a:pt x="555401" y="119520"/>
                      <a:pt x="555783" y="120307"/>
                      <a:pt x="555679" y="121094"/>
                    </a:cubicBezTo>
                    <a:lnTo>
                      <a:pt x="555621" y="121510"/>
                    </a:lnTo>
                    <a:cubicBezTo>
                      <a:pt x="555587" y="121765"/>
                      <a:pt x="555506" y="122008"/>
                      <a:pt x="555378" y="122228"/>
                    </a:cubicBezTo>
                    <a:lnTo>
                      <a:pt x="553805" y="125039"/>
                    </a:lnTo>
                    <a:lnTo>
                      <a:pt x="553365" y="125641"/>
                    </a:lnTo>
                    <a:cubicBezTo>
                      <a:pt x="553007" y="126092"/>
                      <a:pt x="552474" y="126381"/>
                      <a:pt x="551896" y="126416"/>
                    </a:cubicBezTo>
                    <a:cubicBezTo>
                      <a:pt x="551317" y="126439"/>
                      <a:pt x="550762" y="126231"/>
                      <a:pt x="550357" y="125814"/>
                    </a:cubicBezTo>
                    <a:lnTo>
                      <a:pt x="549987" y="125421"/>
                    </a:lnTo>
                    <a:lnTo>
                      <a:pt x="549466" y="124750"/>
                    </a:lnTo>
                    <a:lnTo>
                      <a:pt x="549131" y="124148"/>
                    </a:lnTo>
                    <a:lnTo>
                      <a:pt x="547303" y="121256"/>
                    </a:lnTo>
                    <a:lnTo>
                      <a:pt x="546204" y="121325"/>
                    </a:lnTo>
                    <a:lnTo>
                      <a:pt x="545336" y="121938"/>
                    </a:lnTo>
                    <a:lnTo>
                      <a:pt x="545440" y="121996"/>
                    </a:lnTo>
                    <a:cubicBezTo>
                      <a:pt x="545614" y="122089"/>
                      <a:pt x="545764" y="122193"/>
                      <a:pt x="545891" y="122332"/>
                    </a:cubicBezTo>
                    <a:lnTo>
                      <a:pt x="546261" y="122679"/>
                    </a:lnTo>
                    <a:cubicBezTo>
                      <a:pt x="546366" y="122783"/>
                      <a:pt x="546470" y="122922"/>
                      <a:pt x="546574" y="123049"/>
                    </a:cubicBezTo>
                    <a:lnTo>
                      <a:pt x="547719" y="124854"/>
                    </a:lnTo>
                    <a:cubicBezTo>
                      <a:pt x="547927" y="125190"/>
                      <a:pt x="548043" y="125571"/>
                      <a:pt x="548032" y="125965"/>
                    </a:cubicBezTo>
                    <a:lnTo>
                      <a:pt x="548032" y="126370"/>
                    </a:lnTo>
                    <a:cubicBezTo>
                      <a:pt x="548032" y="126983"/>
                      <a:pt x="547719" y="127573"/>
                      <a:pt x="547233" y="127943"/>
                    </a:cubicBezTo>
                    <a:lnTo>
                      <a:pt x="546261" y="128684"/>
                    </a:lnTo>
                    <a:lnTo>
                      <a:pt x="546412" y="128892"/>
                    </a:lnTo>
                    <a:lnTo>
                      <a:pt x="546701" y="129285"/>
                    </a:lnTo>
                    <a:lnTo>
                      <a:pt x="547627" y="130500"/>
                    </a:lnTo>
                    <a:lnTo>
                      <a:pt x="547823" y="130708"/>
                    </a:lnTo>
                    <a:lnTo>
                      <a:pt x="549351" y="131958"/>
                    </a:lnTo>
                    <a:lnTo>
                      <a:pt x="549894" y="132490"/>
                    </a:lnTo>
                    <a:cubicBezTo>
                      <a:pt x="549987" y="132594"/>
                      <a:pt x="550068" y="132698"/>
                      <a:pt x="550149" y="132826"/>
                    </a:cubicBezTo>
                    <a:cubicBezTo>
                      <a:pt x="550149" y="132826"/>
                      <a:pt x="550427" y="133277"/>
                      <a:pt x="550427" y="133254"/>
                    </a:cubicBezTo>
                    <a:lnTo>
                      <a:pt x="550669" y="133647"/>
                    </a:lnTo>
                    <a:lnTo>
                      <a:pt x="550808" y="133821"/>
                    </a:lnTo>
                    <a:lnTo>
                      <a:pt x="554349" y="132756"/>
                    </a:lnTo>
                    <a:lnTo>
                      <a:pt x="555170" y="132675"/>
                    </a:lnTo>
                    <a:lnTo>
                      <a:pt x="557843" y="132710"/>
                    </a:lnTo>
                    <a:cubicBezTo>
                      <a:pt x="558838" y="132733"/>
                      <a:pt x="559648" y="133462"/>
                      <a:pt x="559798" y="134411"/>
                    </a:cubicBezTo>
                    <a:cubicBezTo>
                      <a:pt x="560087" y="134642"/>
                      <a:pt x="560318" y="134931"/>
                      <a:pt x="560457" y="135290"/>
                    </a:cubicBezTo>
                    <a:lnTo>
                      <a:pt x="561059" y="136852"/>
                    </a:lnTo>
                    <a:cubicBezTo>
                      <a:pt x="561059" y="136852"/>
                      <a:pt x="561233" y="137361"/>
                      <a:pt x="561233" y="137349"/>
                    </a:cubicBezTo>
                    <a:lnTo>
                      <a:pt x="561371" y="137754"/>
                    </a:lnTo>
                    <a:lnTo>
                      <a:pt x="561557" y="138113"/>
                    </a:lnTo>
                    <a:lnTo>
                      <a:pt x="561961" y="139235"/>
                    </a:lnTo>
                    <a:lnTo>
                      <a:pt x="562378" y="140103"/>
                    </a:lnTo>
                    <a:cubicBezTo>
                      <a:pt x="562447" y="140219"/>
                      <a:pt x="562494" y="140369"/>
                      <a:pt x="562528" y="140508"/>
                    </a:cubicBezTo>
                    <a:lnTo>
                      <a:pt x="562644" y="141017"/>
                    </a:lnTo>
                    <a:cubicBezTo>
                      <a:pt x="562679" y="141179"/>
                      <a:pt x="562713" y="141352"/>
                      <a:pt x="562713" y="141514"/>
                    </a:cubicBezTo>
                    <a:lnTo>
                      <a:pt x="562702" y="141676"/>
                    </a:lnTo>
                    <a:cubicBezTo>
                      <a:pt x="562771" y="141757"/>
                      <a:pt x="562818" y="141838"/>
                      <a:pt x="562864" y="141919"/>
                    </a:cubicBezTo>
                    <a:lnTo>
                      <a:pt x="563130" y="142359"/>
                    </a:lnTo>
                    <a:cubicBezTo>
                      <a:pt x="563199" y="142498"/>
                      <a:pt x="563269" y="142625"/>
                      <a:pt x="563303" y="142764"/>
                    </a:cubicBezTo>
                    <a:lnTo>
                      <a:pt x="563465" y="143273"/>
                    </a:lnTo>
                    <a:cubicBezTo>
                      <a:pt x="563651" y="143817"/>
                      <a:pt x="563581" y="144407"/>
                      <a:pt x="563292" y="144904"/>
                    </a:cubicBezTo>
                    <a:cubicBezTo>
                      <a:pt x="563014" y="145390"/>
                      <a:pt x="562528" y="145737"/>
                      <a:pt x="561973" y="145853"/>
                    </a:cubicBezTo>
                    <a:lnTo>
                      <a:pt x="561649" y="145922"/>
                    </a:lnTo>
                    <a:cubicBezTo>
                      <a:pt x="561383" y="145980"/>
                      <a:pt x="561105" y="145980"/>
                      <a:pt x="560816" y="145922"/>
                    </a:cubicBezTo>
                    <a:lnTo>
                      <a:pt x="560527" y="145853"/>
                    </a:lnTo>
                    <a:lnTo>
                      <a:pt x="560330" y="145865"/>
                    </a:lnTo>
                    <a:lnTo>
                      <a:pt x="557843" y="146177"/>
                    </a:lnTo>
                    <a:lnTo>
                      <a:pt x="557553" y="146235"/>
                    </a:lnTo>
                    <a:lnTo>
                      <a:pt x="556952" y="146466"/>
                    </a:lnTo>
                    <a:lnTo>
                      <a:pt x="556269" y="150770"/>
                    </a:lnTo>
                    <a:cubicBezTo>
                      <a:pt x="556258" y="150909"/>
                      <a:pt x="556211" y="151036"/>
                      <a:pt x="556177" y="151163"/>
                    </a:cubicBezTo>
                    <a:lnTo>
                      <a:pt x="555991" y="151649"/>
                    </a:lnTo>
                    <a:cubicBezTo>
                      <a:pt x="555899" y="151927"/>
                      <a:pt x="555737" y="152170"/>
                      <a:pt x="555529" y="152367"/>
                    </a:cubicBezTo>
                    <a:lnTo>
                      <a:pt x="554395" y="153501"/>
                    </a:lnTo>
                    <a:cubicBezTo>
                      <a:pt x="554395" y="153501"/>
                      <a:pt x="554025" y="153871"/>
                      <a:pt x="554048" y="153848"/>
                    </a:cubicBezTo>
                    <a:lnTo>
                      <a:pt x="553816" y="154079"/>
                    </a:lnTo>
                    <a:lnTo>
                      <a:pt x="553180" y="155132"/>
                    </a:lnTo>
                    <a:lnTo>
                      <a:pt x="553758" y="158556"/>
                    </a:lnTo>
                    <a:cubicBezTo>
                      <a:pt x="553816" y="158869"/>
                      <a:pt x="553782" y="159181"/>
                      <a:pt x="553701" y="159482"/>
                    </a:cubicBezTo>
                    <a:lnTo>
                      <a:pt x="553423" y="160303"/>
                    </a:lnTo>
                    <a:lnTo>
                      <a:pt x="552925" y="161252"/>
                    </a:lnTo>
                    <a:cubicBezTo>
                      <a:pt x="552856" y="161402"/>
                      <a:pt x="552775" y="161518"/>
                      <a:pt x="552683" y="161645"/>
                    </a:cubicBezTo>
                    <a:lnTo>
                      <a:pt x="551086" y="163497"/>
                    </a:lnTo>
                    <a:lnTo>
                      <a:pt x="550982" y="164376"/>
                    </a:lnTo>
                    <a:lnTo>
                      <a:pt x="552092" y="164920"/>
                    </a:lnTo>
                    <a:cubicBezTo>
                      <a:pt x="552347" y="165058"/>
                      <a:pt x="552578" y="165232"/>
                      <a:pt x="552752" y="165452"/>
                    </a:cubicBezTo>
                    <a:lnTo>
                      <a:pt x="553087" y="165857"/>
                    </a:lnTo>
                    <a:lnTo>
                      <a:pt x="553504" y="166482"/>
                    </a:lnTo>
                    <a:cubicBezTo>
                      <a:pt x="553839" y="167014"/>
                      <a:pt x="553909" y="167673"/>
                      <a:pt x="553689" y="168263"/>
                    </a:cubicBezTo>
                    <a:cubicBezTo>
                      <a:pt x="553481" y="168853"/>
                      <a:pt x="552983" y="169305"/>
                      <a:pt x="552382" y="169478"/>
                    </a:cubicBezTo>
                    <a:lnTo>
                      <a:pt x="552197" y="169547"/>
                    </a:lnTo>
                    <a:lnTo>
                      <a:pt x="552486" y="169976"/>
                    </a:lnTo>
                    <a:cubicBezTo>
                      <a:pt x="552486" y="169976"/>
                      <a:pt x="552717" y="170461"/>
                      <a:pt x="552694" y="170438"/>
                    </a:cubicBezTo>
                    <a:lnTo>
                      <a:pt x="552844" y="170751"/>
                    </a:lnTo>
                    <a:lnTo>
                      <a:pt x="553377" y="171445"/>
                    </a:lnTo>
                    <a:lnTo>
                      <a:pt x="553770" y="172058"/>
                    </a:lnTo>
                    <a:lnTo>
                      <a:pt x="554360" y="173261"/>
                    </a:lnTo>
                    <a:cubicBezTo>
                      <a:pt x="554453" y="173470"/>
                      <a:pt x="554511" y="173713"/>
                      <a:pt x="554522" y="173956"/>
                    </a:cubicBezTo>
                    <a:lnTo>
                      <a:pt x="554626" y="175564"/>
                    </a:lnTo>
                    <a:cubicBezTo>
                      <a:pt x="554638" y="175911"/>
                      <a:pt x="554568" y="176246"/>
                      <a:pt x="554430" y="176559"/>
                    </a:cubicBezTo>
                    <a:lnTo>
                      <a:pt x="554198" y="177045"/>
                    </a:lnTo>
                    <a:lnTo>
                      <a:pt x="553631" y="178051"/>
                    </a:lnTo>
                    <a:lnTo>
                      <a:pt x="553920" y="178803"/>
                    </a:lnTo>
                    <a:lnTo>
                      <a:pt x="554314" y="178977"/>
                    </a:lnTo>
                    <a:lnTo>
                      <a:pt x="554372" y="178988"/>
                    </a:lnTo>
                    <a:lnTo>
                      <a:pt x="554811" y="178965"/>
                    </a:lnTo>
                    <a:lnTo>
                      <a:pt x="556500" y="176755"/>
                    </a:lnTo>
                    <a:cubicBezTo>
                      <a:pt x="557091" y="175992"/>
                      <a:pt x="558132" y="175749"/>
                      <a:pt x="559000" y="176177"/>
                    </a:cubicBezTo>
                    <a:lnTo>
                      <a:pt x="559393" y="176374"/>
                    </a:lnTo>
                    <a:cubicBezTo>
                      <a:pt x="559543" y="176455"/>
                      <a:pt x="559671" y="176536"/>
                      <a:pt x="559798" y="176640"/>
                    </a:cubicBezTo>
                    <a:lnTo>
                      <a:pt x="560203" y="176987"/>
                    </a:lnTo>
                    <a:cubicBezTo>
                      <a:pt x="560307" y="177079"/>
                      <a:pt x="560411" y="177184"/>
                      <a:pt x="560492" y="177299"/>
                    </a:cubicBezTo>
                    <a:lnTo>
                      <a:pt x="561256" y="178317"/>
                    </a:lnTo>
                    <a:lnTo>
                      <a:pt x="561661" y="178433"/>
                    </a:lnTo>
                    <a:lnTo>
                      <a:pt x="561591" y="177855"/>
                    </a:lnTo>
                    <a:lnTo>
                      <a:pt x="561441" y="176154"/>
                    </a:lnTo>
                    <a:lnTo>
                      <a:pt x="561441" y="175471"/>
                    </a:lnTo>
                    <a:lnTo>
                      <a:pt x="561533" y="174256"/>
                    </a:lnTo>
                    <a:cubicBezTo>
                      <a:pt x="561545" y="174118"/>
                      <a:pt x="561556" y="173990"/>
                      <a:pt x="561603" y="173863"/>
                    </a:cubicBezTo>
                    <a:lnTo>
                      <a:pt x="561927" y="172799"/>
                    </a:lnTo>
                    <a:cubicBezTo>
                      <a:pt x="561985" y="172625"/>
                      <a:pt x="562042" y="172463"/>
                      <a:pt x="562135" y="172313"/>
                    </a:cubicBezTo>
                    <a:lnTo>
                      <a:pt x="562413" y="171873"/>
                    </a:lnTo>
                    <a:cubicBezTo>
                      <a:pt x="562505" y="171723"/>
                      <a:pt x="562609" y="171595"/>
                      <a:pt x="562748" y="171468"/>
                    </a:cubicBezTo>
                    <a:lnTo>
                      <a:pt x="563141" y="171109"/>
                    </a:lnTo>
                    <a:lnTo>
                      <a:pt x="563905" y="170508"/>
                    </a:lnTo>
                    <a:lnTo>
                      <a:pt x="566022" y="169293"/>
                    </a:lnTo>
                    <a:lnTo>
                      <a:pt x="567075" y="168888"/>
                    </a:lnTo>
                    <a:cubicBezTo>
                      <a:pt x="567237" y="168819"/>
                      <a:pt x="567411" y="168784"/>
                      <a:pt x="567584" y="168772"/>
                    </a:cubicBezTo>
                    <a:lnTo>
                      <a:pt x="568024" y="168738"/>
                    </a:lnTo>
                    <a:cubicBezTo>
                      <a:pt x="568811" y="168657"/>
                      <a:pt x="569574" y="169050"/>
                      <a:pt x="569968" y="169744"/>
                    </a:cubicBezTo>
                    <a:lnTo>
                      <a:pt x="571287" y="172128"/>
                    </a:lnTo>
                    <a:lnTo>
                      <a:pt x="571576" y="172787"/>
                    </a:lnTo>
                    <a:lnTo>
                      <a:pt x="572316" y="174731"/>
                    </a:lnTo>
                    <a:lnTo>
                      <a:pt x="572490" y="175020"/>
                    </a:lnTo>
                    <a:lnTo>
                      <a:pt x="572953" y="175784"/>
                    </a:lnTo>
                    <a:lnTo>
                      <a:pt x="574468" y="176547"/>
                    </a:lnTo>
                    <a:lnTo>
                      <a:pt x="575220" y="177010"/>
                    </a:lnTo>
                    <a:lnTo>
                      <a:pt x="576909" y="178271"/>
                    </a:lnTo>
                    <a:lnTo>
                      <a:pt x="578853" y="175714"/>
                    </a:lnTo>
                    <a:lnTo>
                      <a:pt x="579478" y="175113"/>
                    </a:lnTo>
                    <a:cubicBezTo>
                      <a:pt x="579570" y="175020"/>
                      <a:pt x="579675" y="174939"/>
                      <a:pt x="579802" y="174858"/>
                    </a:cubicBezTo>
                    <a:lnTo>
                      <a:pt x="580797" y="174268"/>
                    </a:lnTo>
                    <a:lnTo>
                      <a:pt x="580993" y="173400"/>
                    </a:lnTo>
                    <a:cubicBezTo>
                      <a:pt x="580993" y="173400"/>
                      <a:pt x="581109" y="172880"/>
                      <a:pt x="581098" y="172914"/>
                    </a:cubicBezTo>
                    <a:cubicBezTo>
                      <a:pt x="581098" y="172914"/>
                      <a:pt x="581202" y="172394"/>
                      <a:pt x="581202" y="172417"/>
                    </a:cubicBezTo>
                    <a:lnTo>
                      <a:pt x="581607" y="170300"/>
                    </a:lnTo>
                    <a:cubicBezTo>
                      <a:pt x="581641" y="170103"/>
                      <a:pt x="581711" y="169906"/>
                      <a:pt x="581803" y="169733"/>
                    </a:cubicBezTo>
                    <a:lnTo>
                      <a:pt x="581977" y="169397"/>
                    </a:lnTo>
                    <a:cubicBezTo>
                      <a:pt x="582243" y="168888"/>
                      <a:pt x="582729" y="168518"/>
                      <a:pt x="583284" y="168379"/>
                    </a:cubicBezTo>
                    <a:cubicBezTo>
                      <a:pt x="583851" y="168240"/>
                      <a:pt x="584430" y="168367"/>
                      <a:pt x="584904" y="168703"/>
                    </a:cubicBezTo>
                    <a:lnTo>
                      <a:pt x="587866" y="170809"/>
                    </a:lnTo>
                    <a:lnTo>
                      <a:pt x="588190" y="170982"/>
                    </a:lnTo>
                    <a:lnTo>
                      <a:pt x="588525" y="171133"/>
                    </a:lnTo>
                    <a:lnTo>
                      <a:pt x="589231" y="171376"/>
                    </a:lnTo>
                    <a:lnTo>
                      <a:pt x="589937" y="170878"/>
                    </a:lnTo>
                    <a:lnTo>
                      <a:pt x="590619" y="170508"/>
                    </a:lnTo>
                    <a:cubicBezTo>
                      <a:pt x="590770" y="170427"/>
                      <a:pt x="590909" y="170369"/>
                      <a:pt x="591071" y="170334"/>
                    </a:cubicBezTo>
                    <a:lnTo>
                      <a:pt x="591591" y="170195"/>
                    </a:lnTo>
                    <a:cubicBezTo>
                      <a:pt x="591591" y="170195"/>
                      <a:pt x="592112" y="170080"/>
                      <a:pt x="592089" y="170080"/>
                    </a:cubicBezTo>
                    <a:lnTo>
                      <a:pt x="592158" y="170068"/>
                    </a:lnTo>
                    <a:lnTo>
                      <a:pt x="593014" y="169316"/>
                    </a:lnTo>
                    <a:cubicBezTo>
                      <a:pt x="593269" y="169108"/>
                      <a:pt x="593558" y="168958"/>
                      <a:pt x="593871" y="168877"/>
                    </a:cubicBezTo>
                    <a:lnTo>
                      <a:pt x="594380" y="168761"/>
                    </a:lnTo>
                    <a:lnTo>
                      <a:pt x="595629" y="168576"/>
                    </a:lnTo>
                    <a:lnTo>
                      <a:pt x="596416" y="168506"/>
                    </a:lnTo>
                    <a:lnTo>
                      <a:pt x="599679" y="168483"/>
                    </a:lnTo>
                    <a:lnTo>
                      <a:pt x="599910" y="168333"/>
                    </a:lnTo>
                    <a:lnTo>
                      <a:pt x="599875" y="167997"/>
                    </a:lnTo>
                    <a:lnTo>
                      <a:pt x="599910" y="167072"/>
                    </a:lnTo>
                    <a:cubicBezTo>
                      <a:pt x="599933" y="166875"/>
                      <a:pt x="599991" y="166667"/>
                      <a:pt x="600072" y="166470"/>
                    </a:cubicBezTo>
                    <a:lnTo>
                      <a:pt x="600419" y="165637"/>
                    </a:lnTo>
                    <a:lnTo>
                      <a:pt x="600489" y="165406"/>
                    </a:lnTo>
                    <a:lnTo>
                      <a:pt x="600581" y="164468"/>
                    </a:lnTo>
                    <a:lnTo>
                      <a:pt x="600697" y="163786"/>
                    </a:lnTo>
                    <a:lnTo>
                      <a:pt x="601588" y="160188"/>
                    </a:lnTo>
                    <a:lnTo>
                      <a:pt x="601611" y="159899"/>
                    </a:lnTo>
                    <a:lnTo>
                      <a:pt x="601622" y="157295"/>
                    </a:lnTo>
                    <a:cubicBezTo>
                      <a:pt x="601622" y="157295"/>
                      <a:pt x="601634" y="156752"/>
                      <a:pt x="601634" y="156798"/>
                    </a:cubicBezTo>
                    <a:lnTo>
                      <a:pt x="601622" y="156289"/>
                    </a:lnTo>
                    <a:lnTo>
                      <a:pt x="601553" y="154715"/>
                    </a:lnTo>
                    <a:lnTo>
                      <a:pt x="601460" y="151996"/>
                    </a:lnTo>
                    <a:lnTo>
                      <a:pt x="601449" y="149856"/>
                    </a:lnTo>
                    <a:lnTo>
                      <a:pt x="601437" y="149740"/>
                    </a:lnTo>
                    <a:lnTo>
                      <a:pt x="601241" y="149416"/>
                    </a:lnTo>
                    <a:cubicBezTo>
                      <a:pt x="601079" y="149173"/>
                      <a:pt x="600974" y="148896"/>
                      <a:pt x="600928" y="148595"/>
                    </a:cubicBezTo>
                    <a:lnTo>
                      <a:pt x="600859" y="148074"/>
                    </a:lnTo>
                    <a:lnTo>
                      <a:pt x="600778" y="146848"/>
                    </a:lnTo>
                    <a:cubicBezTo>
                      <a:pt x="600778" y="146686"/>
                      <a:pt x="600789" y="146524"/>
                      <a:pt x="600812" y="146385"/>
                    </a:cubicBezTo>
                    <a:lnTo>
                      <a:pt x="600905" y="145865"/>
                    </a:lnTo>
                    <a:cubicBezTo>
                      <a:pt x="600928" y="145726"/>
                      <a:pt x="600963" y="145598"/>
                      <a:pt x="601009" y="145471"/>
                    </a:cubicBezTo>
                    <a:lnTo>
                      <a:pt x="601194" y="145008"/>
                    </a:lnTo>
                    <a:lnTo>
                      <a:pt x="601356" y="144580"/>
                    </a:lnTo>
                    <a:lnTo>
                      <a:pt x="601460" y="144245"/>
                    </a:lnTo>
                    <a:lnTo>
                      <a:pt x="601483" y="144048"/>
                    </a:lnTo>
                    <a:lnTo>
                      <a:pt x="601483" y="143875"/>
                    </a:lnTo>
                    <a:lnTo>
                      <a:pt x="601032" y="141375"/>
                    </a:lnTo>
                    <a:cubicBezTo>
                      <a:pt x="600859" y="140404"/>
                      <a:pt x="601426" y="139455"/>
                      <a:pt x="602340" y="139131"/>
                    </a:cubicBezTo>
                    <a:lnTo>
                      <a:pt x="603092" y="138888"/>
                    </a:lnTo>
                    <a:lnTo>
                      <a:pt x="604515" y="138633"/>
                    </a:lnTo>
                    <a:lnTo>
                      <a:pt x="604700" y="138564"/>
                    </a:lnTo>
                    <a:lnTo>
                      <a:pt x="605915" y="137881"/>
                    </a:lnTo>
                    <a:lnTo>
                      <a:pt x="606875" y="137280"/>
                    </a:lnTo>
                    <a:lnTo>
                      <a:pt x="606933" y="137141"/>
                    </a:lnTo>
                    <a:cubicBezTo>
                      <a:pt x="607014" y="136944"/>
                      <a:pt x="607106" y="136771"/>
                      <a:pt x="607245" y="136597"/>
                    </a:cubicBezTo>
                    <a:lnTo>
                      <a:pt x="607858" y="135880"/>
                    </a:lnTo>
                    <a:lnTo>
                      <a:pt x="608055" y="135544"/>
                    </a:lnTo>
                    <a:lnTo>
                      <a:pt x="608541" y="134931"/>
                    </a:lnTo>
                    <a:cubicBezTo>
                      <a:pt x="608877" y="134515"/>
                      <a:pt x="609374" y="134249"/>
                      <a:pt x="609918" y="134214"/>
                    </a:cubicBezTo>
                    <a:lnTo>
                      <a:pt x="612579" y="134006"/>
                    </a:lnTo>
                    <a:lnTo>
                      <a:pt x="613296" y="133913"/>
                    </a:lnTo>
                    <a:lnTo>
                      <a:pt x="614210" y="133925"/>
                    </a:lnTo>
                    <a:lnTo>
                      <a:pt x="614546" y="133867"/>
                    </a:lnTo>
                    <a:lnTo>
                      <a:pt x="615518" y="133682"/>
                    </a:lnTo>
                    <a:lnTo>
                      <a:pt x="615934" y="133578"/>
                    </a:lnTo>
                    <a:lnTo>
                      <a:pt x="616964" y="133300"/>
                    </a:lnTo>
                    <a:cubicBezTo>
                      <a:pt x="617311" y="133196"/>
                      <a:pt x="617670" y="133196"/>
                      <a:pt x="618017" y="133288"/>
                    </a:cubicBezTo>
                    <a:lnTo>
                      <a:pt x="620099" y="133867"/>
                    </a:lnTo>
                    <a:cubicBezTo>
                      <a:pt x="620238" y="133901"/>
                      <a:pt x="620377" y="133959"/>
                      <a:pt x="620504" y="134040"/>
                    </a:cubicBezTo>
                    <a:lnTo>
                      <a:pt x="620967" y="134283"/>
                    </a:lnTo>
                    <a:lnTo>
                      <a:pt x="621592" y="134700"/>
                    </a:lnTo>
                    <a:lnTo>
                      <a:pt x="622135" y="135128"/>
                    </a:lnTo>
                    <a:cubicBezTo>
                      <a:pt x="622529" y="135452"/>
                      <a:pt x="622772" y="135891"/>
                      <a:pt x="622841" y="136377"/>
                    </a:cubicBezTo>
                    <a:lnTo>
                      <a:pt x="622922" y="136886"/>
                    </a:lnTo>
                    <a:lnTo>
                      <a:pt x="623015" y="137349"/>
                    </a:lnTo>
                    <a:lnTo>
                      <a:pt x="623535" y="139999"/>
                    </a:lnTo>
                    <a:lnTo>
                      <a:pt x="623824" y="142683"/>
                    </a:lnTo>
                    <a:lnTo>
                      <a:pt x="623836" y="142718"/>
                    </a:lnTo>
                    <a:lnTo>
                      <a:pt x="624276" y="143354"/>
                    </a:lnTo>
                    <a:lnTo>
                      <a:pt x="625144" y="143759"/>
                    </a:lnTo>
                    <a:cubicBezTo>
                      <a:pt x="625433" y="143898"/>
                      <a:pt x="625710" y="144106"/>
                      <a:pt x="625907" y="144360"/>
                    </a:cubicBezTo>
                    <a:lnTo>
                      <a:pt x="626393" y="145055"/>
                    </a:lnTo>
                    <a:lnTo>
                      <a:pt x="627157" y="146478"/>
                    </a:lnTo>
                    <a:cubicBezTo>
                      <a:pt x="627307" y="146755"/>
                      <a:pt x="627388" y="147091"/>
                      <a:pt x="627388" y="147415"/>
                    </a:cubicBezTo>
                    <a:lnTo>
                      <a:pt x="627388" y="147924"/>
                    </a:lnTo>
                    <a:lnTo>
                      <a:pt x="627330" y="148352"/>
                    </a:lnTo>
                    <a:lnTo>
                      <a:pt x="630315" y="148005"/>
                    </a:lnTo>
                    <a:cubicBezTo>
                      <a:pt x="630523" y="147982"/>
                      <a:pt x="630743" y="147993"/>
                      <a:pt x="630940" y="148028"/>
                    </a:cubicBezTo>
                    <a:lnTo>
                      <a:pt x="633069" y="148479"/>
                    </a:lnTo>
                    <a:lnTo>
                      <a:pt x="633821" y="148734"/>
                    </a:lnTo>
                    <a:cubicBezTo>
                      <a:pt x="633936" y="148769"/>
                      <a:pt x="634075" y="148826"/>
                      <a:pt x="634179" y="148907"/>
                    </a:cubicBezTo>
                    <a:lnTo>
                      <a:pt x="635105" y="149451"/>
                    </a:lnTo>
                    <a:lnTo>
                      <a:pt x="635730" y="149949"/>
                    </a:lnTo>
                    <a:cubicBezTo>
                      <a:pt x="635845" y="150041"/>
                      <a:pt x="635973" y="150157"/>
                      <a:pt x="636065" y="150284"/>
                    </a:cubicBezTo>
                    <a:lnTo>
                      <a:pt x="637037" y="151568"/>
                    </a:lnTo>
                    <a:lnTo>
                      <a:pt x="637407" y="152158"/>
                    </a:lnTo>
                    <a:cubicBezTo>
                      <a:pt x="637546" y="152355"/>
                      <a:pt x="637639" y="152575"/>
                      <a:pt x="637673" y="152795"/>
                    </a:cubicBezTo>
                    <a:lnTo>
                      <a:pt x="638020" y="154368"/>
                    </a:lnTo>
                    <a:cubicBezTo>
                      <a:pt x="638090" y="154681"/>
                      <a:pt x="638090" y="154993"/>
                      <a:pt x="638009" y="155305"/>
                    </a:cubicBezTo>
                    <a:lnTo>
                      <a:pt x="637870" y="155814"/>
                    </a:lnTo>
                    <a:lnTo>
                      <a:pt x="637280" y="157376"/>
                    </a:lnTo>
                    <a:lnTo>
                      <a:pt x="637211" y="157712"/>
                    </a:lnTo>
                    <a:lnTo>
                      <a:pt x="636945" y="159251"/>
                    </a:lnTo>
                    <a:lnTo>
                      <a:pt x="636540" y="160951"/>
                    </a:lnTo>
                    <a:cubicBezTo>
                      <a:pt x="636516" y="161113"/>
                      <a:pt x="636447" y="161264"/>
                      <a:pt x="636378" y="161403"/>
                    </a:cubicBezTo>
                    <a:lnTo>
                      <a:pt x="636135" y="161854"/>
                    </a:lnTo>
                    <a:cubicBezTo>
                      <a:pt x="636042" y="162039"/>
                      <a:pt x="635926" y="162201"/>
                      <a:pt x="635776" y="162363"/>
                    </a:cubicBezTo>
                    <a:lnTo>
                      <a:pt x="634399" y="163740"/>
                    </a:lnTo>
                    <a:lnTo>
                      <a:pt x="634307" y="163890"/>
                    </a:lnTo>
                    <a:lnTo>
                      <a:pt x="633786" y="165012"/>
                    </a:lnTo>
                    <a:lnTo>
                      <a:pt x="633763" y="165151"/>
                    </a:lnTo>
                    <a:lnTo>
                      <a:pt x="633751" y="165255"/>
                    </a:lnTo>
                    <a:lnTo>
                      <a:pt x="634029" y="165464"/>
                    </a:lnTo>
                    <a:lnTo>
                      <a:pt x="634110" y="165533"/>
                    </a:lnTo>
                    <a:lnTo>
                      <a:pt x="635116" y="165776"/>
                    </a:lnTo>
                    <a:lnTo>
                      <a:pt x="635452" y="165811"/>
                    </a:lnTo>
                    <a:lnTo>
                      <a:pt x="635799" y="165822"/>
                    </a:lnTo>
                    <a:lnTo>
                      <a:pt x="636065" y="165799"/>
                    </a:lnTo>
                    <a:lnTo>
                      <a:pt x="636921" y="165626"/>
                    </a:lnTo>
                    <a:lnTo>
                      <a:pt x="637164" y="165545"/>
                    </a:lnTo>
                    <a:lnTo>
                      <a:pt x="637928" y="165140"/>
                    </a:lnTo>
                    <a:lnTo>
                      <a:pt x="638217" y="164978"/>
                    </a:lnTo>
                    <a:lnTo>
                      <a:pt x="639212" y="164191"/>
                    </a:lnTo>
                    <a:lnTo>
                      <a:pt x="639374" y="164006"/>
                    </a:lnTo>
                    <a:lnTo>
                      <a:pt x="640253" y="162756"/>
                    </a:lnTo>
                    <a:lnTo>
                      <a:pt x="642047" y="160581"/>
                    </a:lnTo>
                    <a:lnTo>
                      <a:pt x="643863" y="158522"/>
                    </a:lnTo>
                    <a:cubicBezTo>
                      <a:pt x="643863" y="158522"/>
                      <a:pt x="644210" y="158117"/>
                      <a:pt x="644210" y="158128"/>
                    </a:cubicBezTo>
                    <a:lnTo>
                      <a:pt x="645182" y="156995"/>
                    </a:lnTo>
                    <a:lnTo>
                      <a:pt x="645379" y="156717"/>
                    </a:lnTo>
                    <a:lnTo>
                      <a:pt x="646119" y="155433"/>
                    </a:lnTo>
                    <a:lnTo>
                      <a:pt x="646328" y="155005"/>
                    </a:lnTo>
                    <a:lnTo>
                      <a:pt x="646825" y="154044"/>
                    </a:lnTo>
                    <a:lnTo>
                      <a:pt x="647172" y="153466"/>
                    </a:lnTo>
                    <a:cubicBezTo>
                      <a:pt x="647357" y="153177"/>
                      <a:pt x="647612" y="152934"/>
                      <a:pt x="647913" y="152772"/>
                    </a:cubicBezTo>
                    <a:lnTo>
                      <a:pt x="650088" y="151592"/>
                    </a:lnTo>
                    <a:lnTo>
                      <a:pt x="651569" y="151059"/>
                    </a:lnTo>
                    <a:lnTo>
                      <a:pt x="653420" y="150307"/>
                    </a:lnTo>
                    <a:lnTo>
                      <a:pt x="653744" y="150134"/>
                    </a:lnTo>
                    <a:lnTo>
                      <a:pt x="654403" y="149729"/>
                    </a:lnTo>
                    <a:lnTo>
                      <a:pt x="654600" y="149011"/>
                    </a:lnTo>
                    <a:lnTo>
                      <a:pt x="654681" y="148595"/>
                    </a:lnTo>
                    <a:lnTo>
                      <a:pt x="654947" y="147079"/>
                    </a:lnTo>
                    <a:lnTo>
                      <a:pt x="654970" y="146790"/>
                    </a:lnTo>
                    <a:lnTo>
                      <a:pt x="654808" y="144569"/>
                    </a:lnTo>
                    <a:lnTo>
                      <a:pt x="654912" y="142960"/>
                    </a:lnTo>
                    <a:lnTo>
                      <a:pt x="655074" y="142127"/>
                    </a:lnTo>
                    <a:cubicBezTo>
                      <a:pt x="655144" y="141850"/>
                      <a:pt x="655259" y="141584"/>
                      <a:pt x="655444" y="141341"/>
                    </a:cubicBezTo>
                    <a:lnTo>
                      <a:pt x="656115" y="140496"/>
                    </a:lnTo>
                    <a:lnTo>
                      <a:pt x="656567" y="139987"/>
                    </a:lnTo>
                    <a:lnTo>
                      <a:pt x="657909" y="138772"/>
                    </a:lnTo>
                    <a:cubicBezTo>
                      <a:pt x="657909" y="138772"/>
                      <a:pt x="658314" y="138425"/>
                      <a:pt x="658302" y="138437"/>
                    </a:cubicBezTo>
                    <a:lnTo>
                      <a:pt x="661437" y="135556"/>
                    </a:lnTo>
                    <a:lnTo>
                      <a:pt x="664006" y="132987"/>
                    </a:lnTo>
                    <a:lnTo>
                      <a:pt x="664237" y="132721"/>
                    </a:lnTo>
                    <a:lnTo>
                      <a:pt x="666019" y="130153"/>
                    </a:lnTo>
                    <a:cubicBezTo>
                      <a:pt x="666019" y="130153"/>
                      <a:pt x="666331" y="129713"/>
                      <a:pt x="666297" y="129736"/>
                    </a:cubicBezTo>
                    <a:cubicBezTo>
                      <a:pt x="666297" y="129736"/>
                      <a:pt x="666586" y="129297"/>
                      <a:pt x="666574" y="129320"/>
                    </a:cubicBezTo>
                    <a:lnTo>
                      <a:pt x="668032" y="127064"/>
                    </a:lnTo>
                    <a:cubicBezTo>
                      <a:pt x="668032" y="127064"/>
                      <a:pt x="668310" y="126613"/>
                      <a:pt x="668310" y="126624"/>
                    </a:cubicBezTo>
                    <a:cubicBezTo>
                      <a:pt x="668310" y="126624"/>
                      <a:pt x="668599" y="126173"/>
                      <a:pt x="668576" y="126196"/>
                    </a:cubicBezTo>
                    <a:lnTo>
                      <a:pt x="670554" y="123003"/>
                    </a:lnTo>
                    <a:lnTo>
                      <a:pt x="670832" y="122552"/>
                    </a:lnTo>
                    <a:cubicBezTo>
                      <a:pt x="670832" y="122552"/>
                      <a:pt x="671110" y="122100"/>
                      <a:pt x="671110" y="122112"/>
                    </a:cubicBezTo>
                    <a:lnTo>
                      <a:pt x="672498" y="119810"/>
                    </a:lnTo>
                    <a:lnTo>
                      <a:pt x="672834" y="119301"/>
                    </a:lnTo>
                    <a:lnTo>
                      <a:pt x="674962" y="116559"/>
                    </a:lnTo>
                    <a:lnTo>
                      <a:pt x="677207" y="114164"/>
                    </a:lnTo>
                    <a:lnTo>
                      <a:pt x="677519" y="113828"/>
                    </a:lnTo>
                    <a:lnTo>
                      <a:pt x="679602" y="111364"/>
                    </a:lnTo>
                    <a:cubicBezTo>
                      <a:pt x="679706" y="111248"/>
                      <a:pt x="679810" y="111132"/>
                      <a:pt x="679949" y="111040"/>
                    </a:cubicBezTo>
                    <a:lnTo>
                      <a:pt x="683038" y="108807"/>
                    </a:lnTo>
                    <a:cubicBezTo>
                      <a:pt x="683189" y="108703"/>
                      <a:pt x="683351" y="108622"/>
                      <a:pt x="683501" y="108564"/>
                    </a:cubicBezTo>
                    <a:lnTo>
                      <a:pt x="686532" y="107499"/>
                    </a:lnTo>
                    <a:cubicBezTo>
                      <a:pt x="686683" y="107442"/>
                      <a:pt x="686821" y="107419"/>
                      <a:pt x="686983" y="107407"/>
                    </a:cubicBezTo>
                    <a:lnTo>
                      <a:pt x="687504" y="107338"/>
                    </a:lnTo>
                    <a:lnTo>
                      <a:pt x="690281" y="107164"/>
                    </a:lnTo>
                    <a:cubicBezTo>
                      <a:pt x="690281" y="107164"/>
                      <a:pt x="690813" y="107141"/>
                      <a:pt x="690801" y="107141"/>
                    </a:cubicBezTo>
                    <a:cubicBezTo>
                      <a:pt x="690801" y="107141"/>
                      <a:pt x="691334" y="107106"/>
                      <a:pt x="691310" y="107106"/>
                    </a:cubicBezTo>
                    <a:lnTo>
                      <a:pt x="694504" y="106852"/>
                    </a:lnTo>
                    <a:cubicBezTo>
                      <a:pt x="694504" y="106852"/>
                      <a:pt x="695036" y="106817"/>
                      <a:pt x="695001" y="106817"/>
                    </a:cubicBezTo>
                    <a:lnTo>
                      <a:pt x="695487" y="106759"/>
                    </a:lnTo>
                    <a:lnTo>
                      <a:pt x="698044" y="106343"/>
                    </a:lnTo>
                    <a:lnTo>
                      <a:pt x="698391" y="106273"/>
                    </a:lnTo>
                    <a:lnTo>
                      <a:pt x="700207" y="105614"/>
                    </a:lnTo>
                    <a:lnTo>
                      <a:pt x="700369" y="105544"/>
                    </a:lnTo>
                    <a:lnTo>
                      <a:pt x="700983" y="105047"/>
                    </a:lnTo>
                    <a:cubicBezTo>
                      <a:pt x="700983" y="105047"/>
                      <a:pt x="701399" y="104700"/>
                      <a:pt x="701376" y="104711"/>
                    </a:cubicBezTo>
                    <a:lnTo>
                      <a:pt x="701549" y="104561"/>
                    </a:lnTo>
                    <a:lnTo>
                      <a:pt x="702232" y="103462"/>
                    </a:lnTo>
                    <a:lnTo>
                      <a:pt x="702868" y="102513"/>
                    </a:lnTo>
                    <a:lnTo>
                      <a:pt x="703273" y="101981"/>
                    </a:lnTo>
                    <a:lnTo>
                      <a:pt x="703944" y="101356"/>
                    </a:lnTo>
                    <a:cubicBezTo>
                      <a:pt x="704153" y="101182"/>
                      <a:pt x="704396" y="101032"/>
                      <a:pt x="704662" y="100951"/>
                    </a:cubicBezTo>
                    <a:lnTo>
                      <a:pt x="705148" y="100801"/>
                    </a:lnTo>
                    <a:cubicBezTo>
                      <a:pt x="705437" y="100708"/>
                      <a:pt x="705761" y="100685"/>
                      <a:pt x="706073" y="100731"/>
                    </a:cubicBezTo>
                    <a:lnTo>
                      <a:pt x="707670" y="101009"/>
                    </a:lnTo>
                    <a:lnTo>
                      <a:pt x="707994" y="101067"/>
                    </a:lnTo>
                    <a:lnTo>
                      <a:pt x="709949" y="100997"/>
                    </a:lnTo>
                    <a:cubicBezTo>
                      <a:pt x="709949" y="100997"/>
                      <a:pt x="710481" y="100986"/>
                      <a:pt x="710447" y="100986"/>
                    </a:cubicBezTo>
                    <a:lnTo>
                      <a:pt x="710956" y="100963"/>
                    </a:lnTo>
                    <a:lnTo>
                      <a:pt x="713593" y="100731"/>
                    </a:lnTo>
                    <a:cubicBezTo>
                      <a:pt x="713593" y="100731"/>
                      <a:pt x="714126" y="100673"/>
                      <a:pt x="714091" y="100697"/>
                    </a:cubicBezTo>
                    <a:lnTo>
                      <a:pt x="714577" y="100639"/>
                    </a:lnTo>
                    <a:lnTo>
                      <a:pt x="717550" y="100199"/>
                    </a:lnTo>
                    <a:lnTo>
                      <a:pt x="717828" y="100106"/>
                    </a:lnTo>
                    <a:lnTo>
                      <a:pt x="720281" y="99100"/>
                    </a:lnTo>
                    <a:cubicBezTo>
                      <a:pt x="720535" y="99007"/>
                      <a:pt x="720801" y="98950"/>
                      <a:pt x="721067" y="98961"/>
                    </a:cubicBezTo>
                    <a:lnTo>
                      <a:pt x="723277" y="99042"/>
                    </a:lnTo>
                    <a:cubicBezTo>
                      <a:pt x="723555" y="99054"/>
                      <a:pt x="723821" y="99123"/>
                      <a:pt x="724076" y="99250"/>
                    </a:cubicBezTo>
                    <a:lnTo>
                      <a:pt x="726933" y="100731"/>
                    </a:lnTo>
                    <a:cubicBezTo>
                      <a:pt x="727084" y="100801"/>
                      <a:pt x="727199" y="100893"/>
                      <a:pt x="727327" y="100986"/>
                    </a:cubicBezTo>
                    <a:lnTo>
                      <a:pt x="727743" y="101333"/>
                    </a:lnTo>
                    <a:lnTo>
                      <a:pt x="730543" y="104086"/>
                    </a:lnTo>
                    <a:cubicBezTo>
                      <a:pt x="730647" y="104191"/>
                      <a:pt x="730740" y="104329"/>
                      <a:pt x="730821" y="104457"/>
                    </a:cubicBezTo>
                    <a:lnTo>
                      <a:pt x="731654" y="105833"/>
                    </a:lnTo>
                    <a:cubicBezTo>
                      <a:pt x="731746" y="105995"/>
                      <a:pt x="731827" y="106169"/>
                      <a:pt x="731862" y="106343"/>
                    </a:cubicBezTo>
                    <a:lnTo>
                      <a:pt x="731978" y="106771"/>
                    </a:lnTo>
                    <a:cubicBezTo>
                      <a:pt x="732209" y="107638"/>
                      <a:pt x="731827" y="108564"/>
                      <a:pt x="731040" y="109015"/>
                    </a:cubicBezTo>
                    <a:lnTo>
                      <a:pt x="730115" y="109547"/>
                    </a:lnTo>
                    <a:lnTo>
                      <a:pt x="729282" y="109975"/>
                    </a:lnTo>
                    <a:lnTo>
                      <a:pt x="727246" y="110670"/>
                    </a:lnTo>
                    <a:lnTo>
                      <a:pt x="726332" y="110901"/>
                    </a:lnTo>
                    <a:lnTo>
                      <a:pt x="723138" y="111306"/>
                    </a:lnTo>
                    <a:cubicBezTo>
                      <a:pt x="722976" y="111329"/>
                      <a:pt x="722814" y="111329"/>
                      <a:pt x="722653" y="111306"/>
                    </a:cubicBezTo>
                    <a:lnTo>
                      <a:pt x="721866" y="111202"/>
                    </a:lnTo>
                    <a:lnTo>
                      <a:pt x="719320" y="110565"/>
                    </a:lnTo>
                    <a:lnTo>
                      <a:pt x="718973" y="110496"/>
                    </a:lnTo>
                    <a:lnTo>
                      <a:pt x="717516" y="110380"/>
                    </a:lnTo>
                    <a:lnTo>
                      <a:pt x="717585" y="110704"/>
                    </a:lnTo>
                    <a:lnTo>
                      <a:pt x="717689" y="111063"/>
                    </a:lnTo>
                    <a:lnTo>
                      <a:pt x="718036" y="112081"/>
                    </a:lnTo>
                    <a:cubicBezTo>
                      <a:pt x="718036" y="112081"/>
                      <a:pt x="718210" y="112590"/>
                      <a:pt x="718210" y="112567"/>
                    </a:cubicBezTo>
                    <a:lnTo>
                      <a:pt x="718372" y="112995"/>
                    </a:lnTo>
                    <a:lnTo>
                      <a:pt x="718985" y="114395"/>
                    </a:lnTo>
                    <a:lnTo>
                      <a:pt x="719309" y="115216"/>
                    </a:lnTo>
                    <a:lnTo>
                      <a:pt x="719494" y="115922"/>
                    </a:lnTo>
                    <a:lnTo>
                      <a:pt x="719575" y="115945"/>
                    </a:lnTo>
                    <a:lnTo>
                      <a:pt x="720790" y="115980"/>
                    </a:lnTo>
                    <a:lnTo>
                      <a:pt x="721148" y="115968"/>
                    </a:lnTo>
                    <a:lnTo>
                      <a:pt x="723636" y="115575"/>
                    </a:lnTo>
                    <a:lnTo>
                      <a:pt x="724029" y="115506"/>
                    </a:lnTo>
                    <a:lnTo>
                      <a:pt x="727037" y="114592"/>
                    </a:lnTo>
                    <a:lnTo>
                      <a:pt x="729212" y="114140"/>
                    </a:lnTo>
                    <a:lnTo>
                      <a:pt x="729502" y="114060"/>
                    </a:lnTo>
                    <a:lnTo>
                      <a:pt x="731654" y="113053"/>
                    </a:lnTo>
                    <a:lnTo>
                      <a:pt x="731839" y="112937"/>
                    </a:lnTo>
                    <a:lnTo>
                      <a:pt x="733285" y="111595"/>
                    </a:lnTo>
                    <a:cubicBezTo>
                      <a:pt x="733528" y="111364"/>
                      <a:pt x="733817" y="111202"/>
                      <a:pt x="734153" y="111109"/>
                    </a:cubicBezTo>
                    <a:lnTo>
                      <a:pt x="734939" y="110936"/>
                    </a:lnTo>
                    <a:cubicBezTo>
                      <a:pt x="734939" y="110936"/>
                      <a:pt x="735472" y="110878"/>
                      <a:pt x="735460" y="110878"/>
                    </a:cubicBezTo>
                    <a:lnTo>
                      <a:pt x="737010" y="110716"/>
                    </a:lnTo>
                    <a:lnTo>
                      <a:pt x="737462" y="110647"/>
                    </a:lnTo>
                    <a:lnTo>
                      <a:pt x="738457" y="110473"/>
                    </a:lnTo>
                    <a:lnTo>
                      <a:pt x="739556" y="109420"/>
                    </a:lnTo>
                    <a:lnTo>
                      <a:pt x="740099" y="108981"/>
                    </a:lnTo>
                    <a:lnTo>
                      <a:pt x="743108" y="106898"/>
                    </a:lnTo>
                    <a:lnTo>
                      <a:pt x="745514" y="105706"/>
                    </a:lnTo>
                    <a:lnTo>
                      <a:pt x="746289" y="105359"/>
                    </a:lnTo>
                    <a:lnTo>
                      <a:pt x="748858" y="104572"/>
                    </a:lnTo>
                    <a:cubicBezTo>
                      <a:pt x="748858" y="104572"/>
                      <a:pt x="749367" y="104410"/>
                      <a:pt x="749344" y="104422"/>
                    </a:cubicBezTo>
                    <a:cubicBezTo>
                      <a:pt x="749344" y="104422"/>
                      <a:pt x="749853" y="104249"/>
                      <a:pt x="749830" y="104260"/>
                    </a:cubicBezTo>
                    <a:lnTo>
                      <a:pt x="751854" y="103566"/>
                    </a:lnTo>
                    <a:cubicBezTo>
                      <a:pt x="751854" y="103566"/>
                      <a:pt x="752363" y="103392"/>
                      <a:pt x="752340" y="103392"/>
                    </a:cubicBezTo>
                    <a:lnTo>
                      <a:pt x="752618" y="103300"/>
                    </a:lnTo>
                    <a:lnTo>
                      <a:pt x="754180" y="102247"/>
                    </a:lnTo>
                    <a:cubicBezTo>
                      <a:pt x="754180" y="102247"/>
                      <a:pt x="754631" y="101958"/>
                      <a:pt x="754619" y="101958"/>
                    </a:cubicBezTo>
                    <a:lnTo>
                      <a:pt x="754966" y="101715"/>
                    </a:lnTo>
                    <a:lnTo>
                      <a:pt x="757269" y="99748"/>
                    </a:lnTo>
                    <a:lnTo>
                      <a:pt x="757546" y="99470"/>
                    </a:lnTo>
                    <a:lnTo>
                      <a:pt x="758900" y="97955"/>
                    </a:lnTo>
                    <a:lnTo>
                      <a:pt x="759525" y="97156"/>
                    </a:lnTo>
                    <a:lnTo>
                      <a:pt x="760126" y="96566"/>
                    </a:lnTo>
                    <a:cubicBezTo>
                      <a:pt x="760277" y="96416"/>
                      <a:pt x="760450" y="96300"/>
                      <a:pt x="760647" y="96219"/>
                    </a:cubicBezTo>
                    <a:lnTo>
                      <a:pt x="761607" y="95768"/>
                    </a:lnTo>
                    <a:lnTo>
                      <a:pt x="762787" y="95328"/>
                    </a:lnTo>
                    <a:lnTo>
                      <a:pt x="763655" y="95143"/>
                    </a:lnTo>
                    <a:lnTo>
                      <a:pt x="764870" y="95004"/>
                    </a:lnTo>
                    <a:lnTo>
                      <a:pt x="765645" y="95016"/>
                    </a:lnTo>
                    <a:lnTo>
                      <a:pt x="766559" y="95085"/>
                    </a:lnTo>
                    <a:lnTo>
                      <a:pt x="767357" y="94935"/>
                    </a:lnTo>
                    <a:lnTo>
                      <a:pt x="768052" y="94854"/>
                    </a:lnTo>
                    <a:lnTo>
                      <a:pt x="770817" y="94704"/>
                    </a:lnTo>
                    <a:cubicBezTo>
                      <a:pt x="771013" y="94704"/>
                      <a:pt x="771222" y="94715"/>
                      <a:pt x="771407" y="94773"/>
                    </a:cubicBezTo>
                    <a:lnTo>
                      <a:pt x="771927" y="94889"/>
                    </a:lnTo>
                    <a:lnTo>
                      <a:pt x="773559" y="95386"/>
                    </a:lnTo>
                    <a:cubicBezTo>
                      <a:pt x="773559" y="95386"/>
                      <a:pt x="774079" y="95548"/>
                      <a:pt x="774068" y="95548"/>
                    </a:cubicBezTo>
                    <a:lnTo>
                      <a:pt x="774496" y="95664"/>
                    </a:lnTo>
                    <a:lnTo>
                      <a:pt x="776474" y="96069"/>
                    </a:lnTo>
                    <a:lnTo>
                      <a:pt x="776926" y="96150"/>
                    </a:lnTo>
                    <a:lnTo>
                      <a:pt x="780084" y="96555"/>
                    </a:lnTo>
                    <a:lnTo>
                      <a:pt x="780755" y="96670"/>
                    </a:lnTo>
                    <a:lnTo>
                      <a:pt x="781889" y="96948"/>
                    </a:lnTo>
                    <a:lnTo>
                      <a:pt x="785071" y="97781"/>
                    </a:lnTo>
                    <a:lnTo>
                      <a:pt x="787199" y="98498"/>
                    </a:lnTo>
                    <a:cubicBezTo>
                      <a:pt x="787199" y="98498"/>
                      <a:pt x="787708" y="98672"/>
                      <a:pt x="787697" y="98672"/>
                    </a:cubicBezTo>
                    <a:lnTo>
                      <a:pt x="789664" y="99343"/>
                    </a:lnTo>
                    <a:lnTo>
                      <a:pt x="790034" y="99436"/>
                    </a:lnTo>
                    <a:lnTo>
                      <a:pt x="790173" y="99320"/>
                    </a:lnTo>
                    <a:cubicBezTo>
                      <a:pt x="790173" y="99320"/>
                      <a:pt x="790589" y="98973"/>
                      <a:pt x="790578" y="98984"/>
                    </a:cubicBezTo>
                    <a:lnTo>
                      <a:pt x="790936" y="98672"/>
                    </a:lnTo>
                    <a:lnTo>
                      <a:pt x="792452" y="97226"/>
                    </a:lnTo>
                    <a:lnTo>
                      <a:pt x="792996" y="96775"/>
                    </a:lnTo>
                    <a:lnTo>
                      <a:pt x="794812" y="95409"/>
                    </a:lnTo>
                    <a:cubicBezTo>
                      <a:pt x="794986" y="95294"/>
                      <a:pt x="795171" y="95213"/>
                      <a:pt x="795356" y="95143"/>
                    </a:cubicBezTo>
                    <a:lnTo>
                      <a:pt x="797404" y="94507"/>
                    </a:lnTo>
                    <a:lnTo>
                      <a:pt x="798260" y="94299"/>
                    </a:lnTo>
                    <a:lnTo>
                      <a:pt x="802043" y="93813"/>
                    </a:lnTo>
                    <a:lnTo>
                      <a:pt x="805294" y="93628"/>
                    </a:lnTo>
                    <a:lnTo>
                      <a:pt x="805711" y="93593"/>
                    </a:lnTo>
                    <a:lnTo>
                      <a:pt x="806162" y="93512"/>
                    </a:lnTo>
                    <a:cubicBezTo>
                      <a:pt x="806521" y="93442"/>
                      <a:pt x="806914" y="93477"/>
                      <a:pt x="807261" y="93616"/>
                    </a:cubicBezTo>
                    <a:lnTo>
                      <a:pt x="807654" y="93766"/>
                    </a:lnTo>
                    <a:cubicBezTo>
                      <a:pt x="808198" y="93975"/>
                      <a:pt x="808615" y="94437"/>
                      <a:pt x="808800" y="94981"/>
                    </a:cubicBezTo>
                    <a:lnTo>
                      <a:pt x="809749" y="97758"/>
                    </a:lnTo>
                    <a:lnTo>
                      <a:pt x="810489" y="98244"/>
                    </a:lnTo>
                    <a:lnTo>
                      <a:pt x="810547" y="98267"/>
                    </a:lnTo>
                    <a:lnTo>
                      <a:pt x="813301" y="98603"/>
                    </a:lnTo>
                    <a:lnTo>
                      <a:pt x="813659" y="98591"/>
                    </a:lnTo>
                    <a:lnTo>
                      <a:pt x="815013" y="98533"/>
                    </a:lnTo>
                    <a:lnTo>
                      <a:pt x="815695" y="98325"/>
                    </a:lnTo>
                    <a:lnTo>
                      <a:pt x="815927" y="98232"/>
                    </a:lnTo>
                    <a:lnTo>
                      <a:pt x="817570" y="97145"/>
                    </a:lnTo>
                    <a:lnTo>
                      <a:pt x="818287" y="96786"/>
                    </a:lnTo>
                    <a:lnTo>
                      <a:pt x="819999" y="96173"/>
                    </a:lnTo>
                    <a:cubicBezTo>
                      <a:pt x="820173" y="96115"/>
                      <a:pt x="820358" y="96080"/>
                      <a:pt x="820531" y="96069"/>
                    </a:cubicBezTo>
                    <a:lnTo>
                      <a:pt x="821353" y="96046"/>
                    </a:lnTo>
                    <a:lnTo>
                      <a:pt x="822961" y="96161"/>
                    </a:lnTo>
                    <a:cubicBezTo>
                      <a:pt x="823169" y="96184"/>
                      <a:pt x="823389" y="96231"/>
                      <a:pt x="823586" y="96323"/>
                    </a:cubicBezTo>
                    <a:lnTo>
                      <a:pt x="824269" y="96636"/>
                    </a:lnTo>
                    <a:lnTo>
                      <a:pt x="825842" y="97515"/>
                    </a:lnTo>
                    <a:lnTo>
                      <a:pt x="827358" y="97434"/>
                    </a:lnTo>
                    <a:lnTo>
                      <a:pt x="827473" y="97399"/>
                    </a:lnTo>
                    <a:lnTo>
                      <a:pt x="828862" y="96728"/>
                    </a:lnTo>
                    <a:lnTo>
                      <a:pt x="829579" y="96474"/>
                    </a:lnTo>
                    <a:cubicBezTo>
                      <a:pt x="829972" y="96335"/>
                      <a:pt x="830400" y="96323"/>
                      <a:pt x="830794" y="96451"/>
                    </a:cubicBezTo>
                    <a:lnTo>
                      <a:pt x="832333" y="96913"/>
                    </a:lnTo>
                    <a:cubicBezTo>
                      <a:pt x="832333" y="96913"/>
                      <a:pt x="832853" y="97064"/>
                      <a:pt x="832842" y="97064"/>
                    </a:cubicBezTo>
                    <a:cubicBezTo>
                      <a:pt x="832842" y="97064"/>
                      <a:pt x="833351" y="97214"/>
                      <a:pt x="833339" y="97214"/>
                    </a:cubicBezTo>
                    <a:lnTo>
                      <a:pt x="835896" y="97931"/>
                    </a:lnTo>
                    <a:lnTo>
                      <a:pt x="837747" y="97411"/>
                    </a:lnTo>
                    <a:lnTo>
                      <a:pt x="837979" y="97295"/>
                    </a:lnTo>
                    <a:lnTo>
                      <a:pt x="838384" y="97052"/>
                    </a:lnTo>
                    <a:lnTo>
                      <a:pt x="838835" y="96786"/>
                    </a:lnTo>
                    <a:lnTo>
                      <a:pt x="839240" y="96532"/>
                    </a:lnTo>
                    <a:lnTo>
                      <a:pt x="841843" y="94727"/>
                    </a:lnTo>
                    <a:lnTo>
                      <a:pt x="842618" y="94356"/>
                    </a:lnTo>
                    <a:cubicBezTo>
                      <a:pt x="843035" y="94171"/>
                      <a:pt x="843486" y="94125"/>
                      <a:pt x="843925" y="94241"/>
                    </a:cubicBezTo>
                    <a:lnTo>
                      <a:pt x="844296" y="94333"/>
                    </a:lnTo>
                    <a:lnTo>
                      <a:pt x="844481" y="94345"/>
                    </a:lnTo>
                    <a:lnTo>
                      <a:pt x="844805" y="94322"/>
                    </a:lnTo>
                    <a:lnTo>
                      <a:pt x="845487" y="94229"/>
                    </a:lnTo>
                    <a:lnTo>
                      <a:pt x="847107" y="94194"/>
                    </a:lnTo>
                    <a:cubicBezTo>
                      <a:pt x="847281" y="94194"/>
                      <a:pt x="847466" y="94206"/>
                      <a:pt x="847639" y="94252"/>
                    </a:cubicBezTo>
                    <a:lnTo>
                      <a:pt x="848148" y="94391"/>
                    </a:lnTo>
                    <a:lnTo>
                      <a:pt x="849340" y="94761"/>
                    </a:lnTo>
                    <a:lnTo>
                      <a:pt x="850555" y="95351"/>
                    </a:lnTo>
                    <a:lnTo>
                      <a:pt x="851168" y="95722"/>
                    </a:lnTo>
                    <a:lnTo>
                      <a:pt x="851758" y="96161"/>
                    </a:lnTo>
                    <a:lnTo>
                      <a:pt x="852279" y="96647"/>
                    </a:lnTo>
                    <a:lnTo>
                      <a:pt x="852510" y="96902"/>
                    </a:lnTo>
                    <a:cubicBezTo>
                      <a:pt x="852568" y="96867"/>
                      <a:pt x="852603" y="96809"/>
                      <a:pt x="852661" y="96763"/>
                    </a:cubicBezTo>
                    <a:lnTo>
                      <a:pt x="854361" y="95317"/>
                    </a:lnTo>
                    <a:cubicBezTo>
                      <a:pt x="854465" y="95236"/>
                      <a:pt x="854593" y="95155"/>
                      <a:pt x="854708" y="95108"/>
                    </a:cubicBezTo>
                    <a:lnTo>
                      <a:pt x="855634" y="94657"/>
                    </a:lnTo>
                    <a:lnTo>
                      <a:pt x="855842" y="94518"/>
                    </a:lnTo>
                    <a:lnTo>
                      <a:pt x="858399" y="92193"/>
                    </a:lnTo>
                    <a:lnTo>
                      <a:pt x="858584" y="92008"/>
                    </a:lnTo>
                    <a:lnTo>
                      <a:pt x="859290" y="90874"/>
                    </a:lnTo>
                    <a:lnTo>
                      <a:pt x="859209" y="90700"/>
                    </a:lnTo>
                    <a:lnTo>
                      <a:pt x="859116" y="90608"/>
                    </a:lnTo>
                    <a:lnTo>
                      <a:pt x="858330" y="89891"/>
                    </a:lnTo>
                    <a:cubicBezTo>
                      <a:pt x="858214" y="89775"/>
                      <a:pt x="858098" y="89648"/>
                      <a:pt x="858006" y="89497"/>
                    </a:cubicBezTo>
                    <a:lnTo>
                      <a:pt x="857728" y="89058"/>
                    </a:lnTo>
                    <a:cubicBezTo>
                      <a:pt x="857647" y="88942"/>
                      <a:pt x="857578" y="88791"/>
                      <a:pt x="857531" y="88641"/>
                    </a:cubicBezTo>
                    <a:lnTo>
                      <a:pt x="856930" y="86825"/>
                    </a:lnTo>
                    <a:lnTo>
                      <a:pt x="856641" y="85228"/>
                    </a:lnTo>
                    <a:cubicBezTo>
                      <a:pt x="856479" y="84360"/>
                      <a:pt x="856907" y="83493"/>
                      <a:pt x="857693" y="83088"/>
                    </a:cubicBezTo>
                    <a:lnTo>
                      <a:pt x="858399" y="82740"/>
                    </a:lnTo>
                    <a:lnTo>
                      <a:pt x="859371" y="82417"/>
                    </a:lnTo>
                    <a:lnTo>
                      <a:pt x="859660" y="82312"/>
                    </a:lnTo>
                    <a:lnTo>
                      <a:pt x="860435" y="81850"/>
                    </a:lnTo>
                    <a:cubicBezTo>
                      <a:pt x="860435" y="81850"/>
                      <a:pt x="860887" y="81584"/>
                      <a:pt x="860875" y="81584"/>
                    </a:cubicBezTo>
                    <a:lnTo>
                      <a:pt x="861303" y="81329"/>
                    </a:lnTo>
                    <a:lnTo>
                      <a:pt x="863073" y="80160"/>
                    </a:lnTo>
                    <a:lnTo>
                      <a:pt x="863837" y="79721"/>
                    </a:lnTo>
                    <a:lnTo>
                      <a:pt x="865804" y="78865"/>
                    </a:lnTo>
                    <a:cubicBezTo>
                      <a:pt x="865919" y="78807"/>
                      <a:pt x="866058" y="78772"/>
                      <a:pt x="866197" y="78726"/>
                    </a:cubicBezTo>
                    <a:lnTo>
                      <a:pt x="866718" y="78622"/>
                    </a:lnTo>
                    <a:lnTo>
                      <a:pt x="868418" y="78367"/>
                    </a:lnTo>
                    <a:lnTo>
                      <a:pt x="869136" y="78309"/>
                    </a:lnTo>
                    <a:lnTo>
                      <a:pt x="870825" y="78275"/>
                    </a:lnTo>
                    <a:cubicBezTo>
                      <a:pt x="870964" y="78275"/>
                      <a:pt x="871091" y="78286"/>
                      <a:pt x="871230" y="78298"/>
                    </a:cubicBezTo>
                    <a:lnTo>
                      <a:pt x="871751" y="78402"/>
                    </a:lnTo>
                    <a:lnTo>
                      <a:pt x="872248" y="78541"/>
                    </a:lnTo>
                    <a:lnTo>
                      <a:pt x="872861" y="77847"/>
                    </a:lnTo>
                    <a:cubicBezTo>
                      <a:pt x="872965" y="77742"/>
                      <a:pt x="873093" y="77638"/>
                      <a:pt x="873208" y="77534"/>
                    </a:cubicBezTo>
                    <a:lnTo>
                      <a:pt x="874504" y="76678"/>
                    </a:lnTo>
                    <a:lnTo>
                      <a:pt x="874828" y="76435"/>
                    </a:lnTo>
                    <a:lnTo>
                      <a:pt x="875973" y="75405"/>
                    </a:lnTo>
                    <a:cubicBezTo>
                      <a:pt x="875973" y="75405"/>
                      <a:pt x="876367" y="75058"/>
                      <a:pt x="876332" y="75081"/>
                    </a:cubicBezTo>
                    <a:lnTo>
                      <a:pt x="876725" y="74723"/>
                    </a:lnTo>
                    <a:cubicBezTo>
                      <a:pt x="876725" y="74723"/>
                      <a:pt x="877130" y="74352"/>
                      <a:pt x="877119" y="74364"/>
                    </a:cubicBezTo>
                    <a:cubicBezTo>
                      <a:pt x="877119" y="74364"/>
                      <a:pt x="877512" y="73994"/>
                      <a:pt x="877489" y="74005"/>
                    </a:cubicBezTo>
                    <a:lnTo>
                      <a:pt x="877882" y="73635"/>
                    </a:lnTo>
                    <a:lnTo>
                      <a:pt x="878449" y="73184"/>
                    </a:lnTo>
                    <a:lnTo>
                      <a:pt x="879456" y="72478"/>
                    </a:lnTo>
                    <a:lnTo>
                      <a:pt x="880069" y="72166"/>
                    </a:lnTo>
                    <a:lnTo>
                      <a:pt x="880428" y="71934"/>
                    </a:lnTo>
                    <a:lnTo>
                      <a:pt x="881272" y="71564"/>
                    </a:lnTo>
                    <a:cubicBezTo>
                      <a:pt x="881457" y="71483"/>
                      <a:pt x="881666" y="71449"/>
                      <a:pt x="881862" y="71425"/>
                    </a:cubicBezTo>
                    <a:lnTo>
                      <a:pt x="882371" y="71391"/>
                    </a:lnTo>
                    <a:cubicBezTo>
                      <a:pt x="882649" y="71379"/>
                      <a:pt x="882950" y="71402"/>
                      <a:pt x="883216" y="71506"/>
                    </a:cubicBezTo>
                    <a:lnTo>
                      <a:pt x="883667" y="71668"/>
                    </a:lnTo>
                    <a:lnTo>
                      <a:pt x="884026" y="71784"/>
                    </a:lnTo>
                    <a:lnTo>
                      <a:pt x="884963" y="71958"/>
                    </a:lnTo>
                    <a:cubicBezTo>
                      <a:pt x="884963" y="71958"/>
                      <a:pt x="885495" y="72062"/>
                      <a:pt x="885472" y="72062"/>
                    </a:cubicBezTo>
                    <a:lnTo>
                      <a:pt x="885738" y="72096"/>
                    </a:lnTo>
                    <a:lnTo>
                      <a:pt x="886537" y="72027"/>
                    </a:lnTo>
                    <a:cubicBezTo>
                      <a:pt x="886537" y="72027"/>
                      <a:pt x="887069" y="71992"/>
                      <a:pt x="887046" y="71992"/>
                    </a:cubicBezTo>
                    <a:lnTo>
                      <a:pt x="887555" y="71934"/>
                    </a:lnTo>
                    <a:lnTo>
                      <a:pt x="889117" y="71738"/>
                    </a:lnTo>
                    <a:lnTo>
                      <a:pt x="892877" y="71287"/>
                    </a:lnTo>
                    <a:lnTo>
                      <a:pt x="893571" y="71263"/>
                    </a:lnTo>
                    <a:lnTo>
                      <a:pt x="895306" y="71321"/>
                    </a:lnTo>
                    <a:cubicBezTo>
                      <a:pt x="895306" y="71321"/>
                      <a:pt x="895850" y="71344"/>
                      <a:pt x="895827" y="71344"/>
                    </a:cubicBezTo>
                    <a:cubicBezTo>
                      <a:pt x="895827" y="71344"/>
                      <a:pt x="896359" y="71356"/>
                      <a:pt x="896313" y="71356"/>
                    </a:cubicBezTo>
                    <a:lnTo>
                      <a:pt x="898361" y="71356"/>
                    </a:lnTo>
                    <a:lnTo>
                      <a:pt x="898696" y="71321"/>
                    </a:lnTo>
                    <a:lnTo>
                      <a:pt x="900675" y="70905"/>
                    </a:lnTo>
                    <a:cubicBezTo>
                      <a:pt x="900675" y="70905"/>
                      <a:pt x="901207" y="70801"/>
                      <a:pt x="901195" y="70801"/>
                    </a:cubicBezTo>
                    <a:lnTo>
                      <a:pt x="901693" y="70697"/>
                    </a:lnTo>
                    <a:lnTo>
                      <a:pt x="905279" y="69817"/>
                    </a:lnTo>
                    <a:lnTo>
                      <a:pt x="905638" y="69713"/>
                    </a:lnTo>
                    <a:lnTo>
                      <a:pt x="907524" y="68938"/>
                    </a:lnTo>
                    <a:cubicBezTo>
                      <a:pt x="907524" y="68938"/>
                      <a:pt x="908021" y="68741"/>
                      <a:pt x="908010" y="68741"/>
                    </a:cubicBezTo>
                    <a:cubicBezTo>
                      <a:pt x="908010" y="68741"/>
                      <a:pt x="908507" y="68545"/>
                      <a:pt x="908472" y="68545"/>
                    </a:cubicBezTo>
                    <a:lnTo>
                      <a:pt x="910393" y="67700"/>
                    </a:lnTo>
                    <a:lnTo>
                      <a:pt x="910786" y="67515"/>
                    </a:lnTo>
                    <a:lnTo>
                      <a:pt x="913505" y="65941"/>
                    </a:lnTo>
                    <a:cubicBezTo>
                      <a:pt x="913667" y="65849"/>
                      <a:pt x="913841" y="65779"/>
                      <a:pt x="914026" y="65733"/>
                    </a:cubicBezTo>
                    <a:lnTo>
                      <a:pt x="914859" y="65560"/>
                    </a:lnTo>
                    <a:lnTo>
                      <a:pt x="915923" y="65467"/>
                    </a:lnTo>
                    <a:lnTo>
                      <a:pt x="916884" y="65479"/>
                    </a:lnTo>
                    <a:lnTo>
                      <a:pt x="918480" y="65675"/>
                    </a:lnTo>
                    <a:cubicBezTo>
                      <a:pt x="918642" y="65698"/>
                      <a:pt x="918804" y="65745"/>
                      <a:pt x="918943" y="65791"/>
                    </a:cubicBezTo>
                    <a:lnTo>
                      <a:pt x="919441" y="65976"/>
                    </a:lnTo>
                    <a:lnTo>
                      <a:pt x="920505" y="66439"/>
                    </a:lnTo>
                    <a:cubicBezTo>
                      <a:pt x="920760" y="66543"/>
                      <a:pt x="920991" y="66717"/>
                      <a:pt x="921188" y="66925"/>
                    </a:cubicBezTo>
                    <a:lnTo>
                      <a:pt x="921905" y="67723"/>
                    </a:lnTo>
                    <a:lnTo>
                      <a:pt x="922495" y="68475"/>
                    </a:lnTo>
                    <a:lnTo>
                      <a:pt x="923282" y="69852"/>
                    </a:lnTo>
                    <a:lnTo>
                      <a:pt x="923467" y="70141"/>
                    </a:lnTo>
                    <a:lnTo>
                      <a:pt x="924855" y="71772"/>
                    </a:lnTo>
                    <a:lnTo>
                      <a:pt x="924994" y="71842"/>
                    </a:lnTo>
                    <a:lnTo>
                      <a:pt x="926371" y="72559"/>
                    </a:lnTo>
                    <a:lnTo>
                      <a:pt x="926787" y="72756"/>
                    </a:lnTo>
                    <a:lnTo>
                      <a:pt x="929749" y="74005"/>
                    </a:lnTo>
                    <a:lnTo>
                      <a:pt x="930802" y="74526"/>
                    </a:lnTo>
                    <a:lnTo>
                      <a:pt x="931334" y="74838"/>
                    </a:lnTo>
                    <a:lnTo>
                      <a:pt x="934134" y="76435"/>
                    </a:lnTo>
                    <a:lnTo>
                      <a:pt x="934481" y="76609"/>
                    </a:lnTo>
                    <a:lnTo>
                      <a:pt x="937304" y="77731"/>
                    </a:lnTo>
                    <a:lnTo>
                      <a:pt x="937721" y="77870"/>
                    </a:lnTo>
                    <a:lnTo>
                      <a:pt x="941677" y="78969"/>
                    </a:lnTo>
                    <a:lnTo>
                      <a:pt x="941932" y="78992"/>
                    </a:lnTo>
                    <a:lnTo>
                      <a:pt x="941955" y="78980"/>
                    </a:lnTo>
                    <a:lnTo>
                      <a:pt x="942094" y="78876"/>
                    </a:lnTo>
                    <a:lnTo>
                      <a:pt x="942695" y="77789"/>
                    </a:lnTo>
                    <a:cubicBezTo>
                      <a:pt x="942776" y="77638"/>
                      <a:pt x="942881" y="77511"/>
                      <a:pt x="942985" y="77384"/>
                    </a:cubicBezTo>
                    <a:lnTo>
                      <a:pt x="943343" y="76990"/>
                    </a:lnTo>
                    <a:lnTo>
                      <a:pt x="943968" y="76470"/>
                    </a:lnTo>
                    <a:cubicBezTo>
                      <a:pt x="944084" y="76366"/>
                      <a:pt x="944234" y="76285"/>
                      <a:pt x="944385" y="76215"/>
                    </a:cubicBezTo>
                    <a:lnTo>
                      <a:pt x="944824" y="76019"/>
                    </a:lnTo>
                    <a:cubicBezTo>
                      <a:pt x="945356" y="75776"/>
                      <a:pt x="945970" y="75776"/>
                      <a:pt x="946513" y="76030"/>
                    </a:cubicBezTo>
                    <a:lnTo>
                      <a:pt x="947971" y="76713"/>
                    </a:lnTo>
                    <a:cubicBezTo>
                      <a:pt x="948179" y="76817"/>
                      <a:pt x="948376" y="76956"/>
                      <a:pt x="948538" y="77118"/>
                    </a:cubicBezTo>
                    <a:lnTo>
                      <a:pt x="949070" y="77685"/>
                    </a:lnTo>
                    <a:lnTo>
                      <a:pt x="950065" y="78957"/>
                    </a:lnTo>
                    <a:lnTo>
                      <a:pt x="950551" y="79709"/>
                    </a:lnTo>
                    <a:lnTo>
                      <a:pt x="951801" y="82104"/>
                    </a:lnTo>
                    <a:lnTo>
                      <a:pt x="952078" y="82868"/>
                    </a:lnTo>
                    <a:cubicBezTo>
                      <a:pt x="952136" y="83030"/>
                      <a:pt x="952159" y="83192"/>
                      <a:pt x="952183" y="83354"/>
                    </a:cubicBezTo>
                    <a:lnTo>
                      <a:pt x="952321" y="84962"/>
                    </a:lnTo>
                    <a:lnTo>
                      <a:pt x="952345" y="85575"/>
                    </a:lnTo>
                    <a:cubicBezTo>
                      <a:pt x="952356" y="86038"/>
                      <a:pt x="952229" y="86489"/>
                      <a:pt x="951940" y="86859"/>
                    </a:cubicBezTo>
                    <a:lnTo>
                      <a:pt x="950979" y="88144"/>
                    </a:lnTo>
                    <a:cubicBezTo>
                      <a:pt x="950887" y="88282"/>
                      <a:pt x="950771" y="88398"/>
                      <a:pt x="950644" y="88502"/>
                    </a:cubicBezTo>
                    <a:lnTo>
                      <a:pt x="950239" y="88815"/>
                    </a:lnTo>
                    <a:cubicBezTo>
                      <a:pt x="949984" y="89023"/>
                      <a:pt x="949672" y="89173"/>
                      <a:pt x="949348" y="89243"/>
                    </a:cubicBezTo>
                    <a:lnTo>
                      <a:pt x="947346" y="89613"/>
                    </a:lnTo>
                    <a:lnTo>
                      <a:pt x="947312" y="89613"/>
                    </a:lnTo>
                    <a:lnTo>
                      <a:pt x="947046" y="89902"/>
                    </a:lnTo>
                    <a:lnTo>
                      <a:pt x="945576" y="91452"/>
                    </a:lnTo>
                    <a:cubicBezTo>
                      <a:pt x="945310" y="91730"/>
                      <a:pt x="944963" y="91938"/>
                      <a:pt x="944604" y="92031"/>
                    </a:cubicBezTo>
                    <a:lnTo>
                      <a:pt x="944095" y="92147"/>
                    </a:lnTo>
                    <a:lnTo>
                      <a:pt x="943390" y="92262"/>
                    </a:lnTo>
                    <a:cubicBezTo>
                      <a:pt x="943193" y="92285"/>
                      <a:pt x="942985" y="92285"/>
                      <a:pt x="942800" y="92262"/>
                    </a:cubicBezTo>
                    <a:lnTo>
                      <a:pt x="942302" y="92193"/>
                    </a:lnTo>
                    <a:cubicBezTo>
                      <a:pt x="941990" y="92135"/>
                      <a:pt x="941712" y="92031"/>
                      <a:pt x="941469" y="91869"/>
                    </a:cubicBezTo>
                    <a:lnTo>
                      <a:pt x="940127" y="90978"/>
                    </a:lnTo>
                    <a:lnTo>
                      <a:pt x="939618" y="90619"/>
                    </a:lnTo>
                    <a:lnTo>
                      <a:pt x="938820" y="89937"/>
                    </a:lnTo>
                    <a:lnTo>
                      <a:pt x="937987" y="89844"/>
                    </a:lnTo>
                    <a:lnTo>
                      <a:pt x="937732" y="89879"/>
                    </a:lnTo>
                    <a:lnTo>
                      <a:pt x="936193" y="90122"/>
                    </a:lnTo>
                    <a:lnTo>
                      <a:pt x="935869" y="90203"/>
                    </a:lnTo>
                    <a:lnTo>
                      <a:pt x="933960" y="90920"/>
                    </a:lnTo>
                    <a:lnTo>
                      <a:pt x="933451" y="91892"/>
                    </a:lnTo>
                    <a:lnTo>
                      <a:pt x="931670" y="95224"/>
                    </a:lnTo>
                    <a:lnTo>
                      <a:pt x="931311" y="95814"/>
                    </a:lnTo>
                    <a:cubicBezTo>
                      <a:pt x="931230" y="95930"/>
                      <a:pt x="931137" y="96046"/>
                      <a:pt x="931045" y="96150"/>
                    </a:cubicBezTo>
                    <a:lnTo>
                      <a:pt x="930281" y="96913"/>
                    </a:lnTo>
                    <a:lnTo>
                      <a:pt x="929830" y="97330"/>
                    </a:lnTo>
                    <a:cubicBezTo>
                      <a:pt x="929633" y="97515"/>
                      <a:pt x="929402" y="97654"/>
                      <a:pt x="929147" y="97746"/>
                    </a:cubicBezTo>
                    <a:lnTo>
                      <a:pt x="926290" y="98764"/>
                    </a:lnTo>
                    <a:lnTo>
                      <a:pt x="926000" y="98926"/>
                    </a:lnTo>
                    <a:lnTo>
                      <a:pt x="925676" y="99112"/>
                    </a:lnTo>
                    <a:lnTo>
                      <a:pt x="925665" y="99123"/>
                    </a:lnTo>
                    <a:lnTo>
                      <a:pt x="925260" y="99759"/>
                    </a:lnTo>
                    <a:cubicBezTo>
                      <a:pt x="925179" y="99910"/>
                      <a:pt x="925075" y="100037"/>
                      <a:pt x="924948" y="100153"/>
                    </a:cubicBezTo>
                    <a:lnTo>
                      <a:pt x="924577" y="100512"/>
                    </a:lnTo>
                    <a:cubicBezTo>
                      <a:pt x="924473" y="100616"/>
                      <a:pt x="924346" y="100720"/>
                      <a:pt x="924219" y="100801"/>
                    </a:cubicBezTo>
                    <a:lnTo>
                      <a:pt x="923293" y="101344"/>
                    </a:lnTo>
                    <a:lnTo>
                      <a:pt x="922668" y="101657"/>
                    </a:lnTo>
                    <a:cubicBezTo>
                      <a:pt x="922518" y="101738"/>
                      <a:pt x="922344" y="101796"/>
                      <a:pt x="922182" y="101830"/>
                    </a:cubicBezTo>
                    <a:lnTo>
                      <a:pt x="920528" y="102143"/>
                    </a:lnTo>
                    <a:lnTo>
                      <a:pt x="919140" y="102282"/>
                    </a:lnTo>
                    <a:lnTo>
                      <a:pt x="919140" y="102293"/>
                    </a:lnTo>
                    <a:lnTo>
                      <a:pt x="917971" y="103115"/>
                    </a:lnTo>
                    <a:cubicBezTo>
                      <a:pt x="917821" y="103207"/>
                      <a:pt x="917682" y="103300"/>
                      <a:pt x="917508" y="103358"/>
                    </a:cubicBezTo>
                    <a:lnTo>
                      <a:pt x="917011" y="103543"/>
                    </a:lnTo>
                    <a:lnTo>
                      <a:pt x="916490" y="103693"/>
                    </a:lnTo>
                    <a:lnTo>
                      <a:pt x="916224" y="103809"/>
                    </a:lnTo>
                    <a:lnTo>
                      <a:pt x="915391" y="104260"/>
                    </a:lnTo>
                    <a:lnTo>
                      <a:pt x="915125" y="104434"/>
                    </a:lnTo>
                    <a:lnTo>
                      <a:pt x="912834" y="106458"/>
                    </a:lnTo>
                    <a:lnTo>
                      <a:pt x="911388" y="107511"/>
                    </a:lnTo>
                    <a:lnTo>
                      <a:pt x="910474" y="108020"/>
                    </a:lnTo>
                    <a:lnTo>
                      <a:pt x="909097" y="108564"/>
                    </a:lnTo>
                    <a:lnTo>
                      <a:pt x="908854" y="108703"/>
                    </a:lnTo>
                    <a:lnTo>
                      <a:pt x="908091" y="109270"/>
                    </a:lnTo>
                    <a:cubicBezTo>
                      <a:pt x="908091" y="109270"/>
                      <a:pt x="907663" y="109594"/>
                      <a:pt x="907674" y="109582"/>
                    </a:cubicBezTo>
                    <a:lnTo>
                      <a:pt x="907339" y="109837"/>
                    </a:lnTo>
                    <a:lnTo>
                      <a:pt x="905858" y="111225"/>
                    </a:lnTo>
                    <a:cubicBezTo>
                      <a:pt x="905754" y="111317"/>
                      <a:pt x="905661" y="111398"/>
                      <a:pt x="905534" y="111468"/>
                    </a:cubicBezTo>
                    <a:lnTo>
                      <a:pt x="905511" y="111479"/>
                    </a:lnTo>
                    <a:lnTo>
                      <a:pt x="906020" y="112486"/>
                    </a:lnTo>
                    <a:lnTo>
                      <a:pt x="906286" y="113111"/>
                    </a:lnTo>
                    <a:cubicBezTo>
                      <a:pt x="906344" y="113226"/>
                      <a:pt x="906378" y="113365"/>
                      <a:pt x="906402" y="113504"/>
                    </a:cubicBezTo>
                    <a:lnTo>
                      <a:pt x="906818" y="115610"/>
                    </a:lnTo>
                    <a:cubicBezTo>
                      <a:pt x="906841" y="115783"/>
                      <a:pt x="906853" y="115957"/>
                      <a:pt x="906841" y="116119"/>
                    </a:cubicBezTo>
                    <a:lnTo>
                      <a:pt x="906818" y="116628"/>
                    </a:lnTo>
                    <a:cubicBezTo>
                      <a:pt x="906795" y="116952"/>
                      <a:pt x="906702" y="117241"/>
                      <a:pt x="906540" y="117519"/>
                    </a:cubicBezTo>
                    <a:lnTo>
                      <a:pt x="906043" y="118352"/>
                    </a:lnTo>
                    <a:lnTo>
                      <a:pt x="906251" y="119231"/>
                    </a:lnTo>
                    <a:lnTo>
                      <a:pt x="906355" y="119428"/>
                    </a:lnTo>
                    <a:lnTo>
                      <a:pt x="906598" y="119856"/>
                    </a:lnTo>
                    <a:cubicBezTo>
                      <a:pt x="906598" y="119856"/>
                      <a:pt x="906876" y="120307"/>
                      <a:pt x="906864" y="120296"/>
                    </a:cubicBezTo>
                    <a:lnTo>
                      <a:pt x="907072" y="120631"/>
                    </a:lnTo>
                    <a:lnTo>
                      <a:pt x="907998" y="121765"/>
                    </a:lnTo>
                    <a:cubicBezTo>
                      <a:pt x="908114" y="121915"/>
                      <a:pt x="908206" y="122054"/>
                      <a:pt x="908287" y="122228"/>
                    </a:cubicBezTo>
                    <a:lnTo>
                      <a:pt x="909132" y="124229"/>
                    </a:lnTo>
                    <a:lnTo>
                      <a:pt x="909410" y="125166"/>
                    </a:lnTo>
                    <a:lnTo>
                      <a:pt x="909734" y="126971"/>
                    </a:lnTo>
                    <a:lnTo>
                      <a:pt x="909826" y="127145"/>
                    </a:lnTo>
                    <a:lnTo>
                      <a:pt x="910740" y="128788"/>
                    </a:lnTo>
                    <a:lnTo>
                      <a:pt x="910914" y="128984"/>
                    </a:lnTo>
                    <a:lnTo>
                      <a:pt x="912348" y="130465"/>
                    </a:lnTo>
                    <a:lnTo>
                      <a:pt x="912626" y="130708"/>
                    </a:lnTo>
                    <a:lnTo>
                      <a:pt x="914280" y="131969"/>
                    </a:lnTo>
                    <a:cubicBezTo>
                      <a:pt x="914477" y="132131"/>
                      <a:pt x="914651" y="132317"/>
                      <a:pt x="914790" y="132536"/>
                    </a:cubicBezTo>
                    <a:lnTo>
                      <a:pt x="915032" y="132953"/>
                    </a:lnTo>
                    <a:cubicBezTo>
                      <a:pt x="915218" y="133242"/>
                      <a:pt x="915310" y="133589"/>
                      <a:pt x="915322" y="133925"/>
                    </a:cubicBezTo>
                    <a:lnTo>
                      <a:pt x="915345" y="135012"/>
                    </a:lnTo>
                    <a:cubicBezTo>
                      <a:pt x="915356" y="135255"/>
                      <a:pt x="915322" y="135475"/>
                      <a:pt x="915241" y="135706"/>
                    </a:cubicBezTo>
                    <a:lnTo>
                      <a:pt x="915079" y="136192"/>
                    </a:lnTo>
                    <a:cubicBezTo>
                      <a:pt x="915009" y="136401"/>
                      <a:pt x="914905" y="136597"/>
                      <a:pt x="914766" y="136771"/>
                    </a:cubicBezTo>
                    <a:lnTo>
                      <a:pt x="914107" y="137627"/>
                    </a:lnTo>
                    <a:lnTo>
                      <a:pt x="913413" y="138333"/>
                    </a:lnTo>
                    <a:cubicBezTo>
                      <a:pt x="913413" y="138333"/>
                      <a:pt x="912996" y="138668"/>
                      <a:pt x="913008" y="138668"/>
                    </a:cubicBezTo>
                    <a:lnTo>
                      <a:pt x="912591" y="139004"/>
                    </a:lnTo>
                    <a:lnTo>
                      <a:pt x="912360" y="139189"/>
                    </a:lnTo>
                    <a:lnTo>
                      <a:pt x="912788" y="139536"/>
                    </a:lnTo>
                    <a:lnTo>
                      <a:pt x="913100" y="139744"/>
                    </a:lnTo>
                    <a:lnTo>
                      <a:pt x="915356" y="141214"/>
                    </a:lnTo>
                    <a:cubicBezTo>
                      <a:pt x="915518" y="141318"/>
                      <a:pt x="915680" y="141456"/>
                      <a:pt x="915796" y="141618"/>
                    </a:cubicBezTo>
                    <a:lnTo>
                      <a:pt x="916143" y="142023"/>
                    </a:lnTo>
                    <a:lnTo>
                      <a:pt x="917798" y="144256"/>
                    </a:lnTo>
                    <a:lnTo>
                      <a:pt x="918203" y="144881"/>
                    </a:lnTo>
                    <a:lnTo>
                      <a:pt x="919290" y="146790"/>
                    </a:lnTo>
                    <a:lnTo>
                      <a:pt x="919799" y="147901"/>
                    </a:lnTo>
                    <a:lnTo>
                      <a:pt x="919961" y="148236"/>
                    </a:lnTo>
                    <a:lnTo>
                      <a:pt x="922217" y="151592"/>
                    </a:lnTo>
                    <a:lnTo>
                      <a:pt x="922495" y="151915"/>
                    </a:lnTo>
                    <a:lnTo>
                      <a:pt x="924878" y="154773"/>
                    </a:lnTo>
                    <a:lnTo>
                      <a:pt x="925191" y="155109"/>
                    </a:lnTo>
                    <a:lnTo>
                      <a:pt x="928187" y="158094"/>
                    </a:lnTo>
                    <a:lnTo>
                      <a:pt x="930432" y="160523"/>
                    </a:lnTo>
                    <a:lnTo>
                      <a:pt x="930790" y="160917"/>
                    </a:lnTo>
                    <a:lnTo>
                      <a:pt x="932838" y="163115"/>
                    </a:lnTo>
                    <a:lnTo>
                      <a:pt x="933046" y="163277"/>
                    </a:lnTo>
                    <a:lnTo>
                      <a:pt x="934793" y="164364"/>
                    </a:lnTo>
                    <a:lnTo>
                      <a:pt x="935210" y="164607"/>
                    </a:lnTo>
                    <a:lnTo>
                      <a:pt x="937061" y="165614"/>
                    </a:lnTo>
                    <a:cubicBezTo>
                      <a:pt x="937200" y="165672"/>
                      <a:pt x="937304" y="165753"/>
                      <a:pt x="937408" y="165845"/>
                    </a:cubicBezTo>
                    <a:lnTo>
                      <a:pt x="938079" y="166447"/>
                    </a:lnTo>
                    <a:lnTo>
                      <a:pt x="939444" y="168101"/>
                    </a:lnTo>
                    <a:cubicBezTo>
                      <a:pt x="939606" y="168298"/>
                      <a:pt x="939722" y="168529"/>
                      <a:pt x="939803" y="168784"/>
                    </a:cubicBezTo>
                    <a:lnTo>
                      <a:pt x="939953" y="169270"/>
                    </a:lnTo>
                    <a:cubicBezTo>
                      <a:pt x="940023" y="169455"/>
                      <a:pt x="940046" y="169663"/>
                      <a:pt x="940046" y="169860"/>
                    </a:cubicBezTo>
                    <a:lnTo>
                      <a:pt x="940046" y="171468"/>
                    </a:lnTo>
                    <a:lnTo>
                      <a:pt x="939942" y="172313"/>
                    </a:lnTo>
                    <a:cubicBezTo>
                      <a:pt x="939919" y="172463"/>
                      <a:pt x="939872" y="172602"/>
                      <a:pt x="939826" y="172752"/>
                    </a:cubicBezTo>
                    <a:lnTo>
                      <a:pt x="938993" y="174777"/>
                    </a:lnTo>
                    <a:lnTo>
                      <a:pt x="937744" y="177241"/>
                    </a:lnTo>
                    <a:lnTo>
                      <a:pt x="937640" y="177507"/>
                    </a:lnTo>
                    <a:lnTo>
                      <a:pt x="936980" y="180400"/>
                    </a:lnTo>
                    <a:lnTo>
                      <a:pt x="936517" y="183373"/>
                    </a:lnTo>
                    <a:lnTo>
                      <a:pt x="936517" y="183535"/>
                    </a:lnTo>
                    <a:lnTo>
                      <a:pt x="937015" y="185907"/>
                    </a:lnTo>
                    <a:lnTo>
                      <a:pt x="937026" y="185988"/>
                    </a:lnTo>
                    <a:lnTo>
                      <a:pt x="938415" y="187793"/>
                    </a:lnTo>
                    <a:cubicBezTo>
                      <a:pt x="938415" y="187793"/>
                      <a:pt x="938739" y="188221"/>
                      <a:pt x="938727" y="188209"/>
                    </a:cubicBezTo>
                    <a:lnTo>
                      <a:pt x="938924" y="188464"/>
                    </a:lnTo>
                    <a:lnTo>
                      <a:pt x="941226" y="190408"/>
                    </a:lnTo>
                    <a:lnTo>
                      <a:pt x="942869" y="191877"/>
                    </a:lnTo>
                    <a:cubicBezTo>
                      <a:pt x="943066" y="192051"/>
                      <a:pt x="943228" y="192270"/>
                      <a:pt x="943332" y="192513"/>
                    </a:cubicBezTo>
                    <a:lnTo>
                      <a:pt x="943656" y="193219"/>
                    </a:lnTo>
                    <a:lnTo>
                      <a:pt x="944153" y="194758"/>
                    </a:lnTo>
                    <a:lnTo>
                      <a:pt x="944350" y="195753"/>
                    </a:lnTo>
                    <a:lnTo>
                      <a:pt x="944558" y="198888"/>
                    </a:lnTo>
                    <a:lnTo>
                      <a:pt x="944616" y="199293"/>
                    </a:lnTo>
                    <a:lnTo>
                      <a:pt x="944986" y="201410"/>
                    </a:lnTo>
                    <a:lnTo>
                      <a:pt x="945067" y="202429"/>
                    </a:lnTo>
                    <a:lnTo>
                      <a:pt x="944882" y="204904"/>
                    </a:lnTo>
                    <a:lnTo>
                      <a:pt x="944709" y="205599"/>
                    </a:lnTo>
                    <a:lnTo>
                      <a:pt x="943459" y="209301"/>
                    </a:lnTo>
                    <a:lnTo>
                      <a:pt x="943609" y="212147"/>
                    </a:lnTo>
                    <a:lnTo>
                      <a:pt x="943621" y="213825"/>
                    </a:lnTo>
                    <a:cubicBezTo>
                      <a:pt x="943633" y="213987"/>
                      <a:pt x="943609" y="214137"/>
                      <a:pt x="943586" y="214287"/>
                    </a:cubicBezTo>
                    <a:lnTo>
                      <a:pt x="943482" y="214773"/>
                    </a:lnTo>
                    <a:cubicBezTo>
                      <a:pt x="943378" y="215236"/>
                      <a:pt x="943089" y="215653"/>
                      <a:pt x="942707" y="215954"/>
                    </a:cubicBezTo>
                    <a:lnTo>
                      <a:pt x="941411" y="216902"/>
                    </a:lnTo>
                    <a:cubicBezTo>
                      <a:pt x="941261" y="217006"/>
                      <a:pt x="941122" y="217087"/>
                      <a:pt x="940960" y="217145"/>
                    </a:cubicBezTo>
                    <a:lnTo>
                      <a:pt x="940243" y="217423"/>
                    </a:lnTo>
                    <a:lnTo>
                      <a:pt x="938195" y="217943"/>
                    </a:lnTo>
                    <a:lnTo>
                      <a:pt x="937790" y="218059"/>
                    </a:lnTo>
                    <a:lnTo>
                      <a:pt x="934828" y="219193"/>
                    </a:lnTo>
                    <a:lnTo>
                      <a:pt x="931727" y="220234"/>
                    </a:lnTo>
                    <a:cubicBezTo>
                      <a:pt x="931565" y="220292"/>
                      <a:pt x="931403" y="220327"/>
                      <a:pt x="931230" y="220338"/>
                    </a:cubicBezTo>
                    <a:lnTo>
                      <a:pt x="930721" y="220373"/>
                    </a:lnTo>
                    <a:cubicBezTo>
                      <a:pt x="930547" y="220385"/>
                      <a:pt x="930385" y="220373"/>
                      <a:pt x="930223" y="220350"/>
                    </a:cubicBezTo>
                    <a:lnTo>
                      <a:pt x="929436" y="220211"/>
                    </a:lnTo>
                    <a:lnTo>
                      <a:pt x="929251" y="220373"/>
                    </a:lnTo>
                    <a:lnTo>
                      <a:pt x="929147" y="220535"/>
                    </a:lnTo>
                    <a:lnTo>
                      <a:pt x="927944" y="222745"/>
                    </a:lnTo>
                    <a:lnTo>
                      <a:pt x="927759" y="223138"/>
                    </a:lnTo>
                    <a:lnTo>
                      <a:pt x="926035" y="227026"/>
                    </a:lnTo>
                    <a:lnTo>
                      <a:pt x="925873" y="227419"/>
                    </a:lnTo>
                    <a:lnTo>
                      <a:pt x="924577" y="231445"/>
                    </a:lnTo>
                    <a:cubicBezTo>
                      <a:pt x="924577" y="231445"/>
                      <a:pt x="924404" y="231954"/>
                      <a:pt x="924415" y="231931"/>
                    </a:cubicBezTo>
                    <a:lnTo>
                      <a:pt x="924276" y="232348"/>
                    </a:lnTo>
                    <a:lnTo>
                      <a:pt x="923536" y="235946"/>
                    </a:lnTo>
                    <a:lnTo>
                      <a:pt x="923351" y="236721"/>
                    </a:lnTo>
                    <a:lnTo>
                      <a:pt x="922460" y="239255"/>
                    </a:lnTo>
                    <a:lnTo>
                      <a:pt x="921962" y="240227"/>
                    </a:lnTo>
                    <a:lnTo>
                      <a:pt x="919787" y="243293"/>
                    </a:lnTo>
                    <a:lnTo>
                      <a:pt x="919336" y="243825"/>
                    </a:lnTo>
                    <a:lnTo>
                      <a:pt x="917705" y="245468"/>
                    </a:lnTo>
                    <a:cubicBezTo>
                      <a:pt x="917462" y="245699"/>
                      <a:pt x="917184" y="245861"/>
                      <a:pt x="916872" y="245965"/>
                    </a:cubicBezTo>
                    <a:lnTo>
                      <a:pt x="916386" y="246116"/>
                    </a:lnTo>
                    <a:cubicBezTo>
                      <a:pt x="916224" y="246150"/>
                      <a:pt x="916073" y="246185"/>
                      <a:pt x="915923" y="246197"/>
                    </a:cubicBezTo>
                    <a:lnTo>
                      <a:pt x="915391" y="246220"/>
                    </a:lnTo>
                    <a:cubicBezTo>
                      <a:pt x="915148" y="246243"/>
                      <a:pt x="914893" y="246208"/>
                      <a:pt x="914674" y="246139"/>
                    </a:cubicBezTo>
                    <a:lnTo>
                      <a:pt x="913841" y="245850"/>
                    </a:lnTo>
                    <a:lnTo>
                      <a:pt x="911943" y="244878"/>
                    </a:lnTo>
                    <a:cubicBezTo>
                      <a:pt x="911689" y="244727"/>
                      <a:pt x="911457" y="244542"/>
                      <a:pt x="911272" y="244311"/>
                    </a:cubicBezTo>
                    <a:lnTo>
                      <a:pt x="910937" y="243883"/>
                    </a:lnTo>
                    <a:lnTo>
                      <a:pt x="909490" y="241916"/>
                    </a:lnTo>
                    <a:lnTo>
                      <a:pt x="907408" y="238167"/>
                    </a:lnTo>
                    <a:lnTo>
                      <a:pt x="906633" y="236733"/>
                    </a:lnTo>
                    <a:lnTo>
                      <a:pt x="905337" y="234268"/>
                    </a:lnTo>
                    <a:lnTo>
                      <a:pt x="904273" y="231677"/>
                    </a:lnTo>
                    <a:lnTo>
                      <a:pt x="904018" y="230786"/>
                    </a:lnTo>
                    <a:lnTo>
                      <a:pt x="903301" y="227095"/>
                    </a:lnTo>
                    <a:lnTo>
                      <a:pt x="902410" y="221773"/>
                    </a:lnTo>
                    <a:cubicBezTo>
                      <a:pt x="902410" y="221773"/>
                      <a:pt x="902317" y="221241"/>
                      <a:pt x="902329" y="221276"/>
                    </a:cubicBezTo>
                    <a:lnTo>
                      <a:pt x="902236" y="220813"/>
                    </a:lnTo>
                    <a:lnTo>
                      <a:pt x="901102" y="216162"/>
                    </a:lnTo>
                    <a:lnTo>
                      <a:pt x="900998" y="215491"/>
                    </a:lnTo>
                    <a:lnTo>
                      <a:pt x="900709" y="213293"/>
                    </a:lnTo>
                    <a:cubicBezTo>
                      <a:pt x="900709" y="213293"/>
                      <a:pt x="900640" y="212760"/>
                      <a:pt x="900640" y="212784"/>
                    </a:cubicBezTo>
                    <a:lnTo>
                      <a:pt x="900559" y="212286"/>
                    </a:lnTo>
                    <a:lnTo>
                      <a:pt x="900281" y="210747"/>
                    </a:lnTo>
                    <a:cubicBezTo>
                      <a:pt x="900281" y="210747"/>
                      <a:pt x="900188" y="210215"/>
                      <a:pt x="900188" y="210227"/>
                    </a:cubicBezTo>
                    <a:lnTo>
                      <a:pt x="900119" y="209891"/>
                    </a:lnTo>
                    <a:lnTo>
                      <a:pt x="899367" y="208028"/>
                    </a:lnTo>
                    <a:lnTo>
                      <a:pt x="898314" y="207230"/>
                    </a:lnTo>
                    <a:lnTo>
                      <a:pt x="898210" y="207172"/>
                    </a:lnTo>
                    <a:lnTo>
                      <a:pt x="879675" y="202556"/>
                    </a:lnTo>
                    <a:cubicBezTo>
                      <a:pt x="879467" y="202498"/>
                      <a:pt x="879259" y="202405"/>
                      <a:pt x="879074" y="202290"/>
                    </a:cubicBezTo>
                    <a:lnTo>
                      <a:pt x="878646" y="202024"/>
                    </a:lnTo>
                    <a:cubicBezTo>
                      <a:pt x="878437" y="201873"/>
                      <a:pt x="878241" y="201688"/>
                      <a:pt x="878102" y="201480"/>
                    </a:cubicBezTo>
                    <a:lnTo>
                      <a:pt x="876563" y="199282"/>
                    </a:lnTo>
                    <a:cubicBezTo>
                      <a:pt x="876505" y="199201"/>
                      <a:pt x="876459" y="199108"/>
                      <a:pt x="876413" y="199027"/>
                    </a:cubicBezTo>
                    <a:lnTo>
                      <a:pt x="875476" y="197049"/>
                    </a:lnTo>
                    <a:cubicBezTo>
                      <a:pt x="875476" y="197049"/>
                      <a:pt x="875244" y="196563"/>
                      <a:pt x="875244" y="196586"/>
                    </a:cubicBezTo>
                    <a:lnTo>
                      <a:pt x="875082" y="196239"/>
                    </a:lnTo>
                    <a:lnTo>
                      <a:pt x="873046" y="193242"/>
                    </a:lnTo>
                    <a:lnTo>
                      <a:pt x="872178" y="191715"/>
                    </a:lnTo>
                    <a:lnTo>
                      <a:pt x="871496" y="191611"/>
                    </a:lnTo>
                    <a:lnTo>
                      <a:pt x="870015" y="193694"/>
                    </a:lnTo>
                    <a:cubicBezTo>
                      <a:pt x="869911" y="193832"/>
                      <a:pt x="869783" y="193960"/>
                      <a:pt x="869656" y="194064"/>
                    </a:cubicBezTo>
                    <a:lnTo>
                      <a:pt x="869240" y="194411"/>
                    </a:lnTo>
                    <a:lnTo>
                      <a:pt x="856999" y="203991"/>
                    </a:lnTo>
                    <a:lnTo>
                      <a:pt x="854349" y="206339"/>
                    </a:lnTo>
                    <a:lnTo>
                      <a:pt x="854187" y="206524"/>
                    </a:lnTo>
                    <a:lnTo>
                      <a:pt x="851133" y="211488"/>
                    </a:lnTo>
                    <a:lnTo>
                      <a:pt x="850011" y="213061"/>
                    </a:lnTo>
                    <a:lnTo>
                      <a:pt x="850115" y="223289"/>
                    </a:lnTo>
                    <a:cubicBezTo>
                      <a:pt x="850115" y="223567"/>
                      <a:pt x="850057" y="223856"/>
                      <a:pt x="849942" y="224122"/>
                    </a:cubicBezTo>
                    <a:lnTo>
                      <a:pt x="849583" y="224885"/>
                    </a:lnTo>
                    <a:lnTo>
                      <a:pt x="843162" y="234801"/>
                    </a:lnTo>
                    <a:cubicBezTo>
                      <a:pt x="843162" y="234801"/>
                      <a:pt x="842872" y="235240"/>
                      <a:pt x="842884" y="235217"/>
                    </a:cubicBezTo>
                    <a:lnTo>
                      <a:pt x="841600" y="237277"/>
                    </a:lnTo>
                    <a:lnTo>
                      <a:pt x="841542" y="237427"/>
                    </a:lnTo>
                    <a:lnTo>
                      <a:pt x="840570" y="242576"/>
                    </a:lnTo>
                    <a:cubicBezTo>
                      <a:pt x="840570" y="242576"/>
                      <a:pt x="840466" y="243108"/>
                      <a:pt x="840478" y="243096"/>
                    </a:cubicBezTo>
                    <a:lnTo>
                      <a:pt x="839806" y="246787"/>
                    </a:lnTo>
                    <a:cubicBezTo>
                      <a:pt x="839806" y="246787"/>
                      <a:pt x="839702" y="247308"/>
                      <a:pt x="839702" y="247296"/>
                    </a:cubicBezTo>
                    <a:cubicBezTo>
                      <a:pt x="839702" y="247296"/>
                      <a:pt x="839621" y="247828"/>
                      <a:pt x="839621" y="247817"/>
                    </a:cubicBezTo>
                    <a:lnTo>
                      <a:pt x="839355" y="249367"/>
                    </a:lnTo>
                    <a:lnTo>
                      <a:pt x="839297" y="249760"/>
                    </a:lnTo>
                    <a:lnTo>
                      <a:pt x="839205" y="253949"/>
                    </a:lnTo>
                    <a:lnTo>
                      <a:pt x="838835" y="261006"/>
                    </a:lnTo>
                    <a:lnTo>
                      <a:pt x="838383" y="266907"/>
                    </a:lnTo>
                    <a:cubicBezTo>
                      <a:pt x="838383" y="266907"/>
                      <a:pt x="838349" y="267439"/>
                      <a:pt x="838349" y="267427"/>
                    </a:cubicBezTo>
                    <a:cubicBezTo>
                      <a:pt x="838349" y="267427"/>
                      <a:pt x="838314" y="267960"/>
                      <a:pt x="838314" y="267948"/>
                    </a:cubicBezTo>
                    <a:lnTo>
                      <a:pt x="837944" y="273316"/>
                    </a:lnTo>
                    <a:cubicBezTo>
                      <a:pt x="837944" y="273316"/>
                      <a:pt x="837909" y="273849"/>
                      <a:pt x="837909" y="273837"/>
                    </a:cubicBezTo>
                    <a:lnTo>
                      <a:pt x="837886" y="274323"/>
                    </a:lnTo>
                    <a:lnTo>
                      <a:pt x="842120" y="280929"/>
                    </a:lnTo>
                    <a:cubicBezTo>
                      <a:pt x="842225" y="281091"/>
                      <a:pt x="842306" y="281253"/>
                      <a:pt x="842363" y="281427"/>
                    </a:cubicBezTo>
                    <a:lnTo>
                      <a:pt x="842502" y="281913"/>
                    </a:lnTo>
                    <a:cubicBezTo>
                      <a:pt x="842618" y="282283"/>
                      <a:pt x="842618" y="282699"/>
                      <a:pt x="842502" y="283093"/>
                    </a:cubicBezTo>
                    <a:lnTo>
                      <a:pt x="840871" y="288299"/>
                    </a:lnTo>
                    <a:lnTo>
                      <a:pt x="839772" y="290879"/>
                    </a:lnTo>
                    <a:cubicBezTo>
                      <a:pt x="839772" y="290879"/>
                      <a:pt x="839564" y="291365"/>
                      <a:pt x="839575" y="291330"/>
                    </a:cubicBezTo>
                    <a:lnTo>
                      <a:pt x="839378" y="291828"/>
                    </a:lnTo>
                    <a:lnTo>
                      <a:pt x="837169" y="297300"/>
                    </a:lnTo>
                    <a:cubicBezTo>
                      <a:pt x="837169" y="297300"/>
                      <a:pt x="836972" y="297798"/>
                      <a:pt x="836984" y="297752"/>
                    </a:cubicBezTo>
                    <a:cubicBezTo>
                      <a:pt x="836984" y="297752"/>
                      <a:pt x="836798" y="298261"/>
                      <a:pt x="836798" y="298238"/>
                    </a:cubicBezTo>
                    <a:lnTo>
                      <a:pt x="835329" y="302264"/>
                    </a:lnTo>
                    <a:cubicBezTo>
                      <a:pt x="835329" y="302264"/>
                      <a:pt x="835144" y="302773"/>
                      <a:pt x="835144" y="302761"/>
                    </a:cubicBezTo>
                    <a:lnTo>
                      <a:pt x="834045" y="305793"/>
                    </a:lnTo>
                    <a:lnTo>
                      <a:pt x="833038" y="308187"/>
                    </a:lnTo>
                    <a:lnTo>
                      <a:pt x="833038" y="308303"/>
                    </a:lnTo>
                    <a:lnTo>
                      <a:pt x="835572" y="319156"/>
                    </a:lnTo>
                    <a:cubicBezTo>
                      <a:pt x="835572" y="319156"/>
                      <a:pt x="835688" y="319676"/>
                      <a:pt x="835676" y="319642"/>
                    </a:cubicBezTo>
                    <a:lnTo>
                      <a:pt x="835734" y="319838"/>
                    </a:lnTo>
                    <a:lnTo>
                      <a:pt x="853632" y="326861"/>
                    </a:lnTo>
                    <a:lnTo>
                      <a:pt x="860088" y="329464"/>
                    </a:lnTo>
                    <a:lnTo>
                      <a:pt x="860528" y="329626"/>
                    </a:lnTo>
                    <a:lnTo>
                      <a:pt x="861523" y="329950"/>
                    </a:lnTo>
                    <a:lnTo>
                      <a:pt x="862229" y="330274"/>
                    </a:lnTo>
                    <a:cubicBezTo>
                      <a:pt x="862229" y="330274"/>
                      <a:pt x="862726" y="330506"/>
                      <a:pt x="862680" y="330482"/>
                    </a:cubicBezTo>
                    <a:cubicBezTo>
                      <a:pt x="862680" y="330482"/>
                      <a:pt x="863166" y="330691"/>
                      <a:pt x="863166" y="330691"/>
                    </a:cubicBezTo>
                    <a:lnTo>
                      <a:pt x="864601" y="331315"/>
                    </a:lnTo>
                    <a:lnTo>
                      <a:pt x="865029" y="331489"/>
                    </a:lnTo>
                    <a:lnTo>
                      <a:pt x="867019" y="332206"/>
                    </a:lnTo>
                    <a:cubicBezTo>
                      <a:pt x="867261" y="332287"/>
                      <a:pt x="867470" y="332415"/>
                      <a:pt x="867655" y="332577"/>
                    </a:cubicBezTo>
                    <a:lnTo>
                      <a:pt x="868025" y="332900"/>
                    </a:lnTo>
                    <a:cubicBezTo>
                      <a:pt x="868268" y="333109"/>
                      <a:pt x="868453" y="333386"/>
                      <a:pt x="868569" y="333676"/>
                    </a:cubicBezTo>
                    <a:lnTo>
                      <a:pt x="869541" y="336175"/>
                    </a:lnTo>
                    <a:cubicBezTo>
                      <a:pt x="869575" y="336314"/>
                      <a:pt x="869622" y="336441"/>
                      <a:pt x="869645" y="336580"/>
                    </a:cubicBezTo>
                    <a:lnTo>
                      <a:pt x="869761" y="337436"/>
                    </a:lnTo>
                    <a:lnTo>
                      <a:pt x="869761" y="339576"/>
                    </a:lnTo>
                    <a:lnTo>
                      <a:pt x="869726" y="341497"/>
                    </a:lnTo>
                    <a:lnTo>
                      <a:pt x="869541" y="342584"/>
                    </a:lnTo>
                    <a:lnTo>
                      <a:pt x="869113" y="344632"/>
                    </a:lnTo>
                    <a:lnTo>
                      <a:pt x="869089" y="344921"/>
                    </a:lnTo>
                    <a:lnTo>
                      <a:pt x="869147" y="346969"/>
                    </a:lnTo>
                    <a:lnTo>
                      <a:pt x="869217" y="350209"/>
                    </a:lnTo>
                    <a:cubicBezTo>
                      <a:pt x="869217" y="350417"/>
                      <a:pt x="869194" y="350649"/>
                      <a:pt x="869124" y="350845"/>
                    </a:cubicBezTo>
                    <a:lnTo>
                      <a:pt x="868962" y="351354"/>
                    </a:lnTo>
                    <a:lnTo>
                      <a:pt x="867331" y="355473"/>
                    </a:lnTo>
                    <a:lnTo>
                      <a:pt x="866926" y="356318"/>
                    </a:lnTo>
                    <a:lnTo>
                      <a:pt x="864242" y="360448"/>
                    </a:lnTo>
                    <a:lnTo>
                      <a:pt x="864670" y="364231"/>
                    </a:lnTo>
                    <a:cubicBezTo>
                      <a:pt x="864693" y="364474"/>
                      <a:pt x="864681" y="364717"/>
                      <a:pt x="864612" y="364948"/>
                    </a:cubicBezTo>
                    <a:lnTo>
                      <a:pt x="864496" y="365446"/>
                    </a:lnTo>
                    <a:cubicBezTo>
                      <a:pt x="864462" y="365619"/>
                      <a:pt x="864392" y="365793"/>
                      <a:pt x="864300" y="365943"/>
                    </a:cubicBezTo>
                    <a:lnTo>
                      <a:pt x="862182" y="369646"/>
                    </a:lnTo>
                    <a:lnTo>
                      <a:pt x="861997" y="370039"/>
                    </a:lnTo>
                    <a:lnTo>
                      <a:pt x="861581" y="370965"/>
                    </a:lnTo>
                    <a:cubicBezTo>
                      <a:pt x="861511" y="371115"/>
                      <a:pt x="861430" y="371242"/>
                      <a:pt x="861338" y="371381"/>
                    </a:cubicBezTo>
                    <a:lnTo>
                      <a:pt x="861014" y="371798"/>
                    </a:lnTo>
                    <a:cubicBezTo>
                      <a:pt x="860933" y="371902"/>
                      <a:pt x="860829" y="372006"/>
                      <a:pt x="860725" y="372087"/>
                    </a:cubicBezTo>
                    <a:lnTo>
                      <a:pt x="858318" y="374146"/>
                    </a:lnTo>
                    <a:lnTo>
                      <a:pt x="858226" y="374227"/>
                    </a:lnTo>
                    <a:lnTo>
                      <a:pt x="857659" y="375361"/>
                    </a:lnTo>
                    <a:lnTo>
                      <a:pt x="857150" y="376078"/>
                    </a:lnTo>
                    <a:lnTo>
                      <a:pt x="855414" y="378323"/>
                    </a:lnTo>
                    <a:lnTo>
                      <a:pt x="855356" y="380116"/>
                    </a:lnTo>
                    <a:cubicBezTo>
                      <a:pt x="855345" y="380348"/>
                      <a:pt x="855298" y="380556"/>
                      <a:pt x="855217" y="380753"/>
                    </a:cubicBezTo>
                    <a:lnTo>
                      <a:pt x="854651" y="382268"/>
                    </a:lnTo>
                    <a:cubicBezTo>
                      <a:pt x="854651" y="382268"/>
                      <a:pt x="854465" y="382766"/>
                      <a:pt x="854465" y="382754"/>
                    </a:cubicBezTo>
                    <a:lnTo>
                      <a:pt x="854315" y="383171"/>
                    </a:lnTo>
                    <a:lnTo>
                      <a:pt x="853968" y="384478"/>
                    </a:lnTo>
                    <a:lnTo>
                      <a:pt x="853933" y="384848"/>
                    </a:lnTo>
                    <a:lnTo>
                      <a:pt x="853227" y="392322"/>
                    </a:lnTo>
                    <a:cubicBezTo>
                      <a:pt x="853204" y="392484"/>
                      <a:pt x="853170" y="392646"/>
                      <a:pt x="853123" y="392808"/>
                    </a:cubicBezTo>
                    <a:lnTo>
                      <a:pt x="852950" y="393305"/>
                    </a:lnTo>
                    <a:cubicBezTo>
                      <a:pt x="852880" y="393467"/>
                      <a:pt x="852799" y="393641"/>
                      <a:pt x="852695" y="393791"/>
                    </a:cubicBezTo>
                    <a:lnTo>
                      <a:pt x="850208" y="397297"/>
                    </a:lnTo>
                    <a:cubicBezTo>
                      <a:pt x="850208" y="397297"/>
                      <a:pt x="849895" y="397725"/>
                      <a:pt x="849919" y="397702"/>
                    </a:cubicBezTo>
                    <a:lnTo>
                      <a:pt x="849733" y="397980"/>
                    </a:lnTo>
                    <a:lnTo>
                      <a:pt x="848854" y="400120"/>
                    </a:lnTo>
                    <a:lnTo>
                      <a:pt x="848796" y="400305"/>
                    </a:lnTo>
                    <a:lnTo>
                      <a:pt x="848657" y="402353"/>
                    </a:lnTo>
                    <a:cubicBezTo>
                      <a:pt x="848600" y="402746"/>
                      <a:pt x="848449" y="403117"/>
                      <a:pt x="848195" y="403417"/>
                    </a:cubicBezTo>
                    <a:lnTo>
                      <a:pt x="847234" y="404563"/>
                    </a:lnTo>
                    <a:lnTo>
                      <a:pt x="847234" y="404574"/>
                    </a:lnTo>
                    <a:lnTo>
                      <a:pt x="847257" y="404817"/>
                    </a:lnTo>
                    <a:lnTo>
                      <a:pt x="847778" y="406021"/>
                    </a:lnTo>
                    <a:cubicBezTo>
                      <a:pt x="847917" y="406345"/>
                      <a:pt x="847963" y="406692"/>
                      <a:pt x="847928" y="407039"/>
                    </a:cubicBezTo>
                    <a:lnTo>
                      <a:pt x="847697" y="408682"/>
                    </a:lnTo>
                    <a:cubicBezTo>
                      <a:pt x="847686" y="408832"/>
                      <a:pt x="847639" y="408959"/>
                      <a:pt x="847593" y="409098"/>
                    </a:cubicBezTo>
                    <a:lnTo>
                      <a:pt x="847419" y="409596"/>
                    </a:lnTo>
                    <a:lnTo>
                      <a:pt x="847003" y="410359"/>
                    </a:lnTo>
                    <a:cubicBezTo>
                      <a:pt x="846887" y="410567"/>
                      <a:pt x="846725" y="410764"/>
                      <a:pt x="846540" y="410926"/>
                    </a:cubicBezTo>
                    <a:lnTo>
                      <a:pt x="846124" y="411250"/>
                    </a:lnTo>
                    <a:lnTo>
                      <a:pt x="844874" y="412048"/>
                    </a:lnTo>
                    <a:lnTo>
                      <a:pt x="842549" y="413263"/>
                    </a:lnTo>
                    <a:lnTo>
                      <a:pt x="842144" y="413506"/>
                    </a:lnTo>
                    <a:lnTo>
                      <a:pt x="839841" y="414895"/>
                    </a:lnTo>
                    <a:lnTo>
                      <a:pt x="839089" y="415299"/>
                    </a:lnTo>
                    <a:lnTo>
                      <a:pt x="836579" y="416306"/>
                    </a:lnTo>
                    <a:lnTo>
                      <a:pt x="833952" y="417197"/>
                    </a:lnTo>
                    <a:cubicBezTo>
                      <a:pt x="833779" y="417255"/>
                      <a:pt x="833605" y="417289"/>
                      <a:pt x="833420" y="417289"/>
                    </a:cubicBezTo>
                    <a:lnTo>
                      <a:pt x="832888" y="417324"/>
                    </a:lnTo>
                    <a:lnTo>
                      <a:pt x="830643" y="417324"/>
                    </a:lnTo>
                    <a:cubicBezTo>
                      <a:pt x="830308" y="417324"/>
                      <a:pt x="830007" y="417243"/>
                      <a:pt x="829706" y="417093"/>
                    </a:cubicBezTo>
                    <a:lnTo>
                      <a:pt x="829336" y="416896"/>
                    </a:lnTo>
                    <a:cubicBezTo>
                      <a:pt x="828804" y="416630"/>
                      <a:pt x="828422" y="416121"/>
                      <a:pt x="828295" y="415531"/>
                    </a:cubicBezTo>
                    <a:lnTo>
                      <a:pt x="827901" y="413645"/>
                    </a:lnTo>
                    <a:lnTo>
                      <a:pt x="826420" y="413576"/>
                    </a:lnTo>
                    <a:lnTo>
                      <a:pt x="824812" y="414582"/>
                    </a:lnTo>
                    <a:lnTo>
                      <a:pt x="824095" y="414929"/>
                    </a:lnTo>
                    <a:lnTo>
                      <a:pt x="820462" y="416445"/>
                    </a:lnTo>
                    <a:lnTo>
                      <a:pt x="820393" y="416514"/>
                    </a:lnTo>
                    <a:lnTo>
                      <a:pt x="819016" y="418007"/>
                    </a:lnTo>
                    <a:lnTo>
                      <a:pt x="818854" y="418203"/>
                    </a:lnTo>
                    <a:lnTo>
                      <a:pt x="815267" y="425226"/>
                    </a:lnTo>
                    <a:lnTo>
                      <a:pt x="813798" y="427633"/>
                    </a:lnTo>
                    <a:cubicBezTo>
                      <a:pt x="813705" y="427772"/>
                      <a:pt x="813613" y="427899"/>
                      <a:pt x="813486" y="428003"/>
                    </a:cubicBezTo>
                    <a:lnTo>
                      <a:pt x="813115" y="428373"/>
                    </a:lnTo>
                    <a:lnTo>
                      <a:pt x="812236" y="429044"/>
                    </a:lnTo>
                    <a:lnTo>
                      <a:pt x="809517" y="430502"/>
                    </a:lnTo>
                    <a:lnTo>
                      <a:pt x="809228" y="430710"/>
                    </a:lnTo>
                    <a:lnTo>
                      <a:pt x="807978" y="431671"/>
                    </a:lnTo>
                    <a:cubicBezTo>
                      <a:pt x="807978" y="431671"/>
                      <a:pt x="807550" y="432006"/>
                      <a:pt x="807562" y="431995"/>
                    </a:cubicBezTo>
                    <a:lnTo>
                      <a:pt x="807527" y="432029"/>
                    </a:lnTo>
                    <a:lnTo>
                      <a:pt x="806382" y="434517"/>
                    </a:lnTo>
                    <a:cubicBezTo>
                      <a:pt x="806116" y="435095"/>
                      <a:pt x="805595" y="435523"/>
                      <a:pt x="804959" y="435639"/>
                    </a:cubicBezTo>
                    <a:lnTo>
                      <a:pt x="804669" y="435708"/>
                    </a:lnTo>
                    <a:cubicBezTo>
                      <a:pt x="803975" y="435847"/>
                      <a:pt x="803246" y="435604"/>
                      <a:pt x="802772" y="435072"/>
                    </a:cubicBezTo>
                    <a:lnTo>
                      <a:pt x="793227" y="424312"/>
                    </a:lnTo>
                    <a:lnTo>
                      <a:pt x="792938" y="424058"/>
                    </a:lnTo>
                    <a:lnTo>
                      <a:pt x="783913" y="416144"/>
                    </a:lnTo>
                    <a:lnTo>
                      <a:pt x="783751" y="416075"/>
                    </a:lnTo>
                    <a:lnTo>
                      <a:pt x="778452" y="414096"/>
                    </a:lnTo>
                    <a:lnTo>
                      <a:pt x="778279" y="414073"/>
                    </a:lnTo>
                    <a:lnTo>
                      <a:pt x="776833" y="414073"/>
                    </a:lnTo>
                    <a:lnTo>
                      <a:pt x="776115" y="414004"/>
                    </a:lnTo>
                    <a:cubicBezTo>
                      <a:pt x="775907" y="413992"/>
                      <a:pt x="775687" y="413934"/>
                      <a:pt x="775502" y="413842"/>
                    </a:cubicBezTo>
                    <a:lnTo>
                      <a:pt x="761746" y="407768"/>
                    </a:lnTo>
                    <a:lnTo>
                      <a:pt x="761052" y="407351"/>
                    </a:lnTo>
                    <a:lnTo>
                      <a:pt x="755637" y="403753"/>
                    </a:lnTo>
                    <a:lnTo>
                      <a:pt x="754978" y="403186"/>
                    </a:lnTo>
                    <a:lnTo>
                      <a:pt x="753543" y="401763"/>
                    </a:lnTo>
                    <a:lnTo>
                      <a:pt x="753335" y="401601"/>
                    </a:lnTo>
                    <a:lnTo>
                      <a:pt x="751437" y="400537"/>
                    </a:lnTo>
                    <a:lnTo>
                      <a:pt x="751379" y="400537"/>
                    </a:lnTo>
                    <a:lnTo>
                      <a:pt x="746948" y="400294"/>
                    </a:lnTo>
                    <a:lnTo>
                      <a:pt x="746485" y="400756"/>
                    </a:lnTo>
                    <a:lnTo>
                      <a:pt x="741175" y="404887"/>
                    </a:lnTo>
                    <a:lnTo>
                      <a:pt x="741059" y="405037"/>
                    </a:lnTo>
                    <a:lnTo>
                      <a:pt x="738815" y="408577"/>
                    </a:lnTo>
                    <a:lnTo>
                      <a:pt x="738479" y="409075"/>
                    </a:lnTo>
                    <a:cubicBezTo>
                      <a:pt x="738398" y="409191"/>
                      <a:pt x="738317" y="409283"/>
                      <a:pt x="738213" y="409387"/>
                    </a:cubicBezTo>
                    <a:lnTo>
                      <a:pt x="737068" y="410510"/>
                    </a:lnTo>
                    <a:lnTo>
                      <a:pt x="736674" y="410880"/>
                    </a:lnTo>
                    <a:cubicBezTo>
                      <a:pt x="736674" y="410880"/>
                      <a:pt x="736304" y="411250"/>
                      <a:pt x="736316" y="411227"/>
                    </a:cubicBezTo>
                    <a:lnTo>
                      <a:pt x="732544" y="414987"/>
                    </a:lnTo>
                    <a:lnTo>
                      <a:pt x="729038" y="418817"/>
                    </a:lnTo>
                    <a:lnTo>
                      <a:pt x="728969" y="418932"/>
                    </a:lnTo>
                    <a:lnTo>
                      <a:pt x="727581" y="422715"/>
                    </a:lnTo>
                    <a:cubicBezTo>
                      <a:pt x="727523" y="422866"/>
                      <a:pt x="727465" y="423005"/>
                      <a:pt x="727372" y="423144"/>
                    </a:cubicBezTo>
                    <a:lnTo>
                      <a:pt x="727083" y="423583"/>
                    </a:lnTo>
                    <a:lnTo>
                      <a:pt x="724943" y="426614"/>
                    </a:lnTo>
                    <a:lnTo>
                      <a:pt x="724677" y="430409"/>
                    </a:lnTo>
                    <a:cubicBezTo>
                      <a:pt x="724677" y="430409"/>
                      <a:pt x="724642" y="430941"/>
                      <a:pt x="724642" y="430918"/>
                    </a:cubicBezTo>
                    <a:lnTo>
                      <a:pt x="724630" y="431230"/>
                    </a:lnTo>
                    <a:lnTo>
                      <a:pt x="724862" y="432584"/>
                    </a:lnTo>
                    <a:cubicBezTo>
                      <a:pt x="724862" y="432584"/>
                      <a:pt x="724954" y="433116"/>
                      <a:pt x="724954" y="433105"/>
                    </a:cubicBezTo>
                    <a:lnTo>
                      <a:pt x="725012" y="433440"/>
                    </a:lnTo>
                    <a:lnTo>
                      <a:pt x="725151" y="433764"/>
                    </a:lnTo>
                    <a:lnTo>
                      <a:pt x="725348" y="434435"/>
                    </a:lnTo>
                    <a:cubicBezTo>
                      <a:pt x="725463" y="434852"/>
                      <a:pt x="725440" y="435291"/>
                      <a:pt x="725290" y="435708"/>
                    </a:cubicBezTo>
                    <a:lnTo>
                      <a:pt x="725220" y="435881"/>
                    </a:lnTo>
                    <a:lnTo>
                      <a:pt x="725209" y="435951"/>
                    </a:lnTo>
                    <a:lnTo>
                      <a:pt x="725405" y="437848"/>
                    </a:lnTo>
                    <a:lnTo>
                      <a:pt x="725475" y="438195"/>
                    </a:lnTo>
                    <a:lnTo>
                      <a:pt x="726921" y="443309"/>
                    </a:lnTo>
                    <a:lnTo>
                      <a:pt x="727095" y="444189"/>
                    </a:lnTo>
                    <a:lnTo>
                      <a:pt x="727280" y="446329"/>
                    </a:lnTo>
                    <a:lnTo>
                      <a:pt x="727257" y="447162"/>
                    </a:lnTo>
                    <a:lnTo>
                      <a:pt x="726910" y="452542"/>
                    </a:lnTo>
                    <a:lnTo>
                      <a:pt x="726771" y="453294"/>
                    </a:lnTo>
                    <a:lnTo>
                      <a:pt x="726354" y="454983"/>
                    </a:lnTo>
                    <a:lnTo>
                      <a:pt x="726019" y="456105"/>
                    </a:lnTo>
                    <a:cubicBezTo>
                      <a:pt x="726019" y="456105"/>
                      <a:pt x="725857" y="456615"/>
                      <a:pt x="725868" y="456591"/>
                    </a:cubicBezTo>
                    <a:lnTo>
                      <a:pt x="725776" y="456915"/>
                    </a:lnTo>
                    <a:lnTo>
                      <a:pt x="725672" y="458281"/>
                    </a:lnTo>
                    <a:lnTo>
                      <a:pt x="725648" y="458732"/>
                    </a:lnTo>
                    <a:lnTo>
                      <a:pt x="725648" y="460213"/>
                    </a:lnTo>
                    <a:lnTo>
                      <a:pt x="725683" y="460583"/>
                    </a:lnTo>
                    <a:lnTo>
                      <a:pt x="725926" y="462110"/>
                    </a:lnTo>
                    <a:cubicBezTo>
                      <a:pt x="725949" y="462249"/>
                      <a:pt x="725949" y="462376"/>
                      <a:pt x="725949" y="462527"/>
                    </a:cubicBezTo>
                    <a:lnTo>
                      <a:pt x="725926" y="463047"/>
                    </a:lnTo>
                    <a:lnTo>
                      <a:pt x="725822" y="463799"/>
                    </a:lnTo>
                    <a:cubicBezTo>
                      <a:pt x="725822" y="463799"/>
                      <a:pt x="725741" y="464331"/>
                      <a:pt x="725741" y="464308"/>
                    </a:cubicBezTo>
                    <a:lnTo>
                      <a:pt x="725718" y="464482"/>
                    </a:lnTo>
                    <a:lnTo>
                      <a:pt x="726088" y="466217"/>
                    </a:lnTo>
                    <a:lnTo>
                      <a:pt x="726181" y="466911"/>
                    </a:lnTo>
                    <a:lnTo>
                      <a:pt x="726933" y="474142"/>
                    </a:lnTo>
                    <a:lnTo>
                      <a:pt x="726562" y="492885"/>
                    </a:lnTo>
                    <a:lnTo>
                      <a:pt x="726562" y="493024"/>
                    </a:lnTo>
                    <a:lnTo>
                      <a:pt x="729374" y="500209"/>
                    </a:lnTo>
                    <a:lnTo>
                      <a:pt x="731433" y="505762"/>
                    </a:lnTo>
                    <a:cubicBezTo>
                      <a:pt x="731607" y="506248"/>
                      <a:pt x="731595" y="506769"/>
                      <a:pt x="731410" y="507232"/>
                    </a:cubicBezTo>
                    <a:lnTo>
                      <a:pt x="731260" y="507567"/>
                    </a:lnTo>
                    <a:cubicBezTo>
                      <a:pt x="731017" y="508157"/>
                      <a:pt x="730508" y="508585"/>
                      <a:pt x="729895" y="508747"/>
                    </a:cubicBezTo>
                    <a:lnTo>
                      <a:pt x="724260" y="510147"/>
                    </a:lnTo>
                    <a:lnTo>
                      <a:pt x="723867" y="510286"/>
                    </a:lnTo>
                    <a:lnTo>
                      <a:pt x="721148" y="511385"/>
                    </a:lnTo>
                    <a:lnTo>
                      <a:pt x="721055" y="511443"/>
                    </a:lnTo>
                    <a:lnTo>
                      <a:pt x="719285" y="513236"/>
                    </a:lnTo>
                    <a:lnTo>
                      <a:pt x="718707" y="513722"/>
                    </a:lnTo>
                    <a:lnTo>
                      <a:pt x="716000" y="515678"/>
                    </a:lnTo>
                    <a:lnTo>
                      <a:pt x="712806" y="517806"/>
                    </a:lnTo>
                    <a:lnTo>
                      <a:pt x="712089" y="518223"/>
                    </a:lnTo>
                    <a:lnTo>
                      <a:pt x="706605" y="520780"/>
                    </a:lnTo>
                    <a:lnTo>
                      <a:pt x="705483" y="522805"/>
                    </a:lnTo>
                    <a:cubicBezTo>
                      <a:pt x="705367" y="523013"/>
                      <a:pt x="705205" y="523221"/>
                      <a:pt x="704997" y="523383"/>
                    </a:cubicBezTo>
                    <a:lnTo>
                      <a:pt x="704626" y="523695"/>
                    </a:lnTo>
                    <a:cubicBezTo>
                      <a:pt x="704383" y="523892"/>
                      <a:pt x="704094" y="524031"/>
                      <a:pt x="703793" y="524100"/>
                    </a:cubicBezTo>
                    <a:lnTo>
                      <a:pt x="699756" y="525026"/>
                    </a:lnTo>
                    <a:lnTo>
                      <a:pt x="698957" y="526113"/>
                    </a:lnTo>
                    <a:cubicBezTo>
                      <a:pt x="698957" y="526113"/>
                      <a:pt x="698645" y="526542"/>
                      <a:pt x="698668" y="526530"/>
                    </a:cubicBezTo>
                    <a:lnTo>
                      <a:pt x="698390" y="526923"/>
                    </a:lnTo>
                    <a:lnTo>
                      <a:pt x="697546" y="528231"/>
                    </a:lnTo>
                    <a:lnTo>
                      <a:pt x="697118" y="528809"/>
                    </a:lnTo>
                    <a:cubicBezTo>
                      <a:pt x="696956" y="529006"/>
                      <a:pt x="696771" y="529168"/>
                      <a:pt x="696551" y="529307"/>
                    </a:cubicBezTo>
                    <a:lnTo>
                      <a:pt x="694410" y="530568"/>
                    </a:lnTo>
                    <a:lnTo>
                      <a:pt x="694295" y="530672"/>
                    </a:lnTo>
                    <a:lnTo>
                      <a:pt x="692825" y="532523"/>
                    </a:lnTo>
                    <a:lnTo>
                      <a:pt x="692652" y="532835"/>
                    </a:lnTo>
                    <a:lnTo>
                      <a:pt x="691356" y="535184"/>
                    </a:lnTo>
                    <a:cubicBezTo>
                      <a:pt x="691275" y="535323"/>
                      <a:pt x="691182" y="535450"/>
                      <a:pt x="691078" y="535554"/>
                    </a:cubicBezTo>
                    <a:lnTo>
                      <a:pt x="689597" y="537151"/>
                    </a:lnTo>
                    <a:lnTo>
                      <a:pt x="688961" y="537671"/>
                    </a:lnTo>
                    <a:cubicBezTo>
                      <a:pt x="688695" y="537880"/>
                      <a:pt x="688371" y="538019"/>
                      <a:pt x="688036" y="538076"/>
                    </a:cubicBezTo>
                    <a:lnTo>
                      <a:pt x="680087" y="539303"/>
                    </a:lnTo>
                    <a:lnTo>
                      <a:pt x="671549" y="540518"/>
                    </a:lnTo>
                    <a:lnTo>
                      <a:pt x="671028" y="540599"/>
                    </a:lnTo>
                    <a:cubicBezTo>
                      <a:pt x="671028" y="540599"/>
                      <a:pt x="670507" y="540668"/>
                      <a:pt x="670542" y="540668"/>
                    </a:cubicBezTo>
                    <a:lnTo>
                      <a:pt x="665255" y="541559"/>
                    </a:lnTo>
                    <a:cubicBezTo>
                      <a:pt x="665255" y="541559"/>
                      <a:pt x="664722" y="541651"/>
                      <a:pt x="664746" y="541651"/>
                    </a:cubicBezTo>
                    <a:lnTo>
                      <a:pt x="664283" y="541732"/>
                    </a:lnTo>
                    <a:lnTo>
                      <a:pt x="661205" y="542485"/>
                    </a:lnTo>
                    <a:lnTo>
                      <a:pt x="660326" y="542635"/>
                    </a:lnTo>
                    <a:lnTo>
                      <a:pt x="657642" y="542797"/>
                    </a:lnTo>
                    <a:cubicBezTo>
                      <a:pt x="657642" y="542797"/>
                      <a:pt x="657110" y="542820"/>
                      <a:pt x="657144" y="542820"/>
                    </a:cubicBezTo>
                    <a:lnTo>
                      <a:pt x="656855" y="542843"/>
                    </a:lnTo>
                    <a:lnTo>
                      <a:pt x="654020" y="543769"/>
                    </a:lnTo>
                    <a:lnTo>
                      <a:pt x="653014" y="544000"/>
                    </a:lnTo>
                    <a:lnTo>
                      <a:pt x="649809" y="544197"/>
                    </a:lnTo>
                    <a:lnTo>
                      <a:pt x="648918" y="544185"/>
                    </a:lnTo>
                    <a:lnTo>
                      <a:pt x="645181" y="543757"/>
                    </a:lnTo>
                    <a:lnTo>
                      <a:pt x="644580" y="543676"/>
                    </a:lnTo>
                    <a:lnTo>
                      <a:pt x="640461" y="542843"/>
                    </a:lnTo>
                    <a:lnTo>
                      <a:pt x="636955" y="541466"/>
                    </a:lnTo>
                    <a:lnTo>
                      <a:pt x="636296" y="541131"/>
                    </a:lnTo>
                    <a:lnTo>
                      <a:pt x="634734" y="540182"/>
                    </a:lnTo>
                    <a:lnTo>
                      <a:pt x="626219" y="550583"/>
                    </a:lnTo>
                    <a:lnTo>
                      <a:pt x="626045" y="550872"/>
                    </a:lnTo>
                    <a:lnTo>
                      <a:pt x="622597" y="557328"/>
                    </a:lnTo>
                    <a:lnTo>
                      <a:pt x="622447" y="557676"/>
                    </a:lnTo>
                    <a:lnTo>
                      <a:pt x="619474" y="565832"/>
                    </a:lnTo>
                    <a:lnTo>
                      <a:pt x="614730" y="577228"/>
                    </a:lnTo>
                    <a:lnTo>
                      <a:pt x="614336" y="577934"/>
                    </a:lnTo>
                    <a:lnTo>
                      <a:pt x="612532" y="580595"/>
                    </a:lnTo>
                    <a:lnTo>
                      <a:pt x="612497" y="580676"/>
                    </a:lnTo>
                    <a:lnTo>
                      <a:pt x="612011" y="583557"/>
                    </a:lnTo>
                    <a:lnTo>
                      <a:pt x="611583" y="585975"/>
                    </a:lnTo>
                    <a:lnTo>
                      <a:pt x="609292" y="592743"/>
                    </a:lnTo>
                    <a:lnTo>
                      <a:pt x="607441" y="597024"/>
                    </a:lnTo>
                    <a:lnTo>
                      <a:pt x="607372" y="597279"/>
                    </a:lnTo>
                    <a:lnTo>
                      <a:pt x="606689" y="601999"/>
                    </a:lnTo>
                    <a:lnTo>
                      <a:pt x="605173" y="609820"/>
                    </a:lnTo>
                    <a:lnTo>
                      <a:pt x="605162" y="610133"/>
                    </a:lnTo>
                    <a:lnTo>
                      <a:pt x="605370" y="615408"/>
                    </a:lnTo>
                    <a:lnTo>
                      <a:pt x="605335" y="616149"/>
                    </a:lnTo>
                    <a:cubicBezTo>
                      <a:pt x="605324" y="616426"/>
                      <a:pt x="605243" y="616692"/>
                      <a:pt x="605127" y="616935"/>
                    </a:cubicBezTo>
                    <a:lnTo>
                      <a:pt x="604282" y="618463"/>
                    </a:lnTo>
                    <a:lnTo>
                      <a:pt x="603068" y="620279"/>
                    </a:lnTo>
                    <a:lnTo>
                      <a:pt x="602871" y="620603"/>
                    </a:lnTo>
                    <a:lnTo>
                      <a:pt x="602246" y="621945"/>
                    </a:lnTo>
                    <a:lnTo>
                      <a:pt x="602061" y="622385"/>
                    </a:lnTo>
                    <a:lnTo>
                      <a:pt x="601529" y="623773"/>
                    </a:lnTo>
                    <a:lnTo>
                      <a:pt x="601425" y="624132"/>
                    </a:lnTo>
                    <a:lnTo>
                      <a:pt x="600846" y="626689"/>
                    </a:lnTo>
                    <a:cubicBezTo>
                      <a:pt x="600823" y="626781"/>
                      <a:pt x="600788" y="626874"/>
                      <a:pt x="600754" y="626966"/>
                    </a:cubicBezTo>
                    <a:lnTo>
                      <a:pt x="600476" y="627672"/>
                    </a:lnTo>
                    <a:lnTo>
                      <a:pt x="599261" y="629963"/>
                    </a:lnTo>
                    <a:lnTo>
                      <a:pt x="599099" y="630368"/>
                    </a:lnTo>
                    <a:lnTo>
                      <a:pt x="597676" y="633850"/>
                    </a:lnTo>
                    <a:lnTo>
                      <a:pt x="597387" y="634452"/>
                    </a:lnTo>
                    <a:lnTo>
                      <a:pt x="595651" y="637796"/>
                    </a:lnTo>
                    <a:lnTo>
                      <a:pt x="595466" y="638201"/>
                    </a:lnTo>
                    <a:lnTo>
                      <a:pt x="594263" y="641104"/>
                    </a:lnTo>
                    <a:lnTo>
                      <a:pt x="594101" y="641533"/>
                    </a:lnTo>
                    <a:lnTo>
                      <a:pt x="592967" y="645096"/>
                    </a:lnTo>
                    <a:lnTo>
                      <a:pt x="591625" y="648682"/>
                    </a:lnTo>
                    <a:lnTo>
                      <a:pt x="589809" y="652720"/>
                    </a:lnTo>
                    <a:lnTo>
                      <a:pt x="587946" y="656666"/>
                    </a:lnTo>
                    <a:lnTo>
                      <a:pt x="585979" y="660021"/>
                    </a:lnTo>
                    <a:lnTo>
                      <a:pt x="585401" y="660726"/>
                    </a:lnTo>
                    <a:lnTo>
                      <a:pt x="583168" y="663133"/>
                    </a:lnTo>
                    <a:lnTo>
                      <a:pt x="582103" y="669878"/>
                    </a:lnTo>
                    <a:cubicBezTo>
                      <a:pt x="582080" y="670017"/>
                      <a:pt x="582046" y="670132"/>
                      <a:pt x="581999" y="670271"/>
                    </a:cubicBezTo>
                    <a:lnTo>
                      <a:pt x="579697" y="676345"/>
                    </a:lnTo>
                    <a:lnTo>
                      <a:pt x="576816" y="683264"/>
                    </a:lnTo>
                    <a:lnTo>
                      <a:pt x="578806" y="690206"/>
                    </a:lnTo>
                    <a:lnTo>
                      <a:pt x="578910" y="691085"/>
                    </a:lnTo>
                    <a:cubicBezTo>
                      <a:pt x="578945" y="691548"/>
                      <a:pt x="578818" y="692022"/>
                      <a:pt x="578551" y="692404"/>
                    </a:cubicBezTo>
                    <a:lnTo>
                      <a:pt x="577024" y="694556"/>
                    </a:lnTo>
                    <a:lnTo>
                      <a:pt x="576781" y="694926"/>
                    </a:lnTo>
                    <a:lnTo>
                      <a:pt x="571725" y="703719"/>
                    </a:lnTo>
                    <a:cubicBezTo>
                      <a:pt x="571725" y="703719"/>
                      <a:pt x="571459" y="704182"/>
                      <a:pt x="571471" y="704171"/>
                    </a:cubicBezTo>
                    <a:lnTo>
                      <a:pt x="568058" y="710256"/>
                    </a:lnTo>
                    <a:lnTo>
                      <a:pt x="567711" y="710800"/>
                    </a:lnTo>
                    <a:lnTo>
                      <a:pt x="555794" y="728698"/>
                    </a:lnTo>
                    <a:lnTo>
                      <a:pt x="555204" y="729358"/>
                    </a:lnTo>
                    <a:cubicBezTo>
                      <a:pt x="554973" y="729601"/>
                      <a:pt x="554695" y="729774"/>
                      <a:pt x="554371" y="729867"/>
                    </a:cubicBezTo>
                    <a:lnTo>
                      <a:pt x="547869" y="731950"/>
                    </a:lnTo>
                    <a:lnTo>
                      <a:pt x="547545" y="732112"/>
                    </a:lnTo>
                    <a:lnTo>
                      <a:pt x="534344" y="739204"/>
                    </a:lnTo>
                    <a:cubicBezTo>
                      <a:pt x="533916" y="739435"/>
                      <a:pt x="533407" y="739493"/>
                      <a:pt x="532944" y="739389"/>
                    </a:cubicBezTo>
                    <a:lnTo>
                      <a:pt x="532447" y="739273"/>
                    </a:lnTo>
                    <a:lnTo>
                      <a:pt x="532262" y="739204"/>
                    </a:lnTo>
                    <a:lnTo>
                      <a:pt x="532192" y="739261"/>
                    </a:lnTo>
                    <a:lnTo>
                      <a:pt x="532262" y="739204"/>
                    </a:lnTo>
                    <a:lnTo>
                      <a:pt x="531556" y="739736"/>
                    </a:lnTo>
                    <a:lnTo>
                      <a:pt x="530781" y="740106"/>
                    </a:lnTo>
                    <a:lnTo>
                      <a:pt x="529254" y="740627"/>
                    </a:lnTo>
                    <a:cubicBezTo>
                      <a:pt x="529068" y="740685"/>
                      <a:pt x="528895" y="740719"/>
                      <a:pt x="528710" y="740731"/>
                    </a:cubicBezTo>
                    <a:lnTo>
                      <a:pt x="528189" y="740742"/>
                    </a:lnTo>
                    <a:cubicBezTo>
                      <a:pt x="528027" y="740754"/>
                      <a:pt x="527865" y="740742"/>
                      <a:pt x="527726" y="740719"/>
                    </a:cubicBezTo>
                    <a:lnTo>
                      <a:pt x="526986" y="740569"/>
                    </a:lnTo>
                    <a:lnTo>
                      <a:pt x="526697" y="740881"/>
                    </a:lnTo>
                    <a:cubicBezTo>
                      <a:pt x="526512" y="741066"/>
                      <a:pt x="526303" y="741217"/>
                      <a:pt x="526072" y="741321"/>
                    </a:cubicBezTo>
                    <a:lnTo>
                      <a:pt x="525667" y="741494"/>
                    </a:lnTo>
                    <a:cubicBezTo>
                      <a:pt x="525088" y="741749"/>
                      <a:pt x="524441" y="741726"/>
                      <a:pt x="523885" y="741413"/>
                    </a:cubicBezTo>
                    <a:lnTo>
                      <a:pt x="522971" y="740893"/>
                    </a:lnTo>
                    <a:lnTo>
                      <a:pt x="521918" y="740928"/>
                    </a:lnTo>
                    <a:lnTo>
                      <a:pt x="521028" y="740823"/>
                    </a:lnTo>
                    <a:cubicBezTo>
                      <a:pt x="520877" y="740800"/>
                      <a:pt x="520738" y="740754"/>
                      <a:pt x="520588" y="740708"/>
                    </a:cubicBezTo>
                    <a:lnTo>
                      <a:pt x="519882" y="740418"/>
                    </a:lnTo>
                    <a:lnTo>
                      <a:pt x="519188" y="741078"/>
                    </a:lnTo>
                    <a:cubicBezTo>
                      <a:pt x="518991" y="741263"/>
                      <a:pt x="518748" y="741413"/>
                      <a:pt x="518494" y="741494"/>
                    </a:cubicBezTo>
                    <a:lnTo>
                      <a:pt x="518008" y="741668"/>
                    </a:lnTo>
                    <a:cubicBezTo>
                      <a:pt x="517858" y="741726"/>
                      <a:pt x="517719" y="741761"/>
                      <a:pt x="517568" y="741772"/>
                    </a:cubicBezTo>
                    <a:lnTo>
                      <a:pt x="516365" y="741923"/>
                    </a:lnTo>
                    <a:cubicBezTo>
                      <a:pt x="516365" y="741923"/>
                      <a:pt x="515833" y="741946"/>
                      <a:pt x="515844" y="741946"/>
                    </a:cubicBezTo>
                    <a:cubicBezTo>
                      <a:pt x="515844" y="741946"/>
                      <a:pt x="515312" y="741969"/>
                      <a:pt x="515324" y="741969"/>
                    </a:cubicBezTo>
                    <a:lnTo>
                      <a:pt x="513716" y="742073"/>
                    </a:lnTo>
                    <a:cubicBezTo>
                      <a:pt x="513611" y="742084"/>
                      <a:pt x="513484" y="742073"/>
                      <a:pt x="513380" y="742073"/>
                    </a:cubicBezTo>
                    <a:lnTo>
                      <a:pt x="512200" y="741911"/>
                    </a:lnTo>
                    <a:lnTo>
                      <a:pt x="511529" y="741761"/>
                    </a:lnTo>
                    <a:lnTo>
                      <a:pt x="510788" y="741494"/>
                    </a:lnTo>
                    <a:cubicBezTo>
                      <a:pt x="510788" y="741494"/>
                      <a:pt x="510291" y="741309"/>
                      <a:pt x="510326" y="741321"/>
                    </a:cubicBezTo>
                    <a:lnTo>
                      <a:pt x="508266" y="740580"/>
                    </a:lnTo>
                    <a:cubicBezTo>
                      <a:pt x="508266" y="740580"/>
                      <a:pt x="507757" y="740395"/>
                      <a:pt x="507769" y="740395"/>
                    </a:cubicBezTo>
                    <a:lnTo>
                      <a:pt x="507341" y="740233"/>
                    </a:lnTo>
                    <a:lnTo>
                      <a:pt x="505524" y="739713"/>
                    </a:lnTo>
                    <a:lnTo>
                      <a:pt x="505166" y="739678"/>
                    </a:lnTo>
                    <a:lnTo>
                      <a:pt x="504240" y="739528"/>
                    </a:lnTo>
                    <a:lnTo>
                      <a:pt x="501162" y="738556"/>
                    </a:lnTo>
                    <a:cubicBezTo>
                      <a:pt x="501162" y="738556"/>
                      <a:pt x="500642" y="738394"/>
                      <a:pt x="500665" y="738394"/>
                    </a:cubicBezTo>
                    <a:lnTo>
                      <a:pt x="499045" y="737873"/>
                    </a:lnTo>
                    <a:lnTo>
                      <a:pt x="498536" y="737642"/>
                    </a:lnTo>
                    <a:lnTo>
                      <a:pt x="495597" y="736774"/>
                    </a:lnTo>
                    <a:lnTo>
                      <a:pt x="494452" y="736381"/>
                    </a:lnTo>
                    <a:lnTo>
                      <a:pt x="494521" y="736404"/>
                    </a:lnTo>
                    <a:lnTo>
                      <a:pt x="494070" y="736253"/>
                    </a:lnTo>
                    <a:lnTo>
                      <a:pt x="493619" y="736138"/>
                    </a:lnTo>
                    <a:lnTo>
                      <a:pt x="492554" y="735848"/>
                    </a:lnTo>
                    <a:lnTo>
                      <a:pt x="491872" y="735594"/>
                    </a:lnTo>
                    <a:cubicBezTo>
                      <a:pt x="491536" y="735478"/>
                      <a:pt x="491259" y="735258"/>
                      <a:pt x="491027" y="734992"/>
                    </a:cubicBezTo>
                    <a:lnTo>
                      <a:pt x="490483" y="734240"/>
                    </a:lnTo>
                    <a:lnTo>
                      <a:pt x="490241" y="733777"/>
                    </a:lnTo>
                    <a:lnTo>
                      <a:pt x="490055" y="733292"/>
                    </a:lnTo>
                    <a:lnTo>
                      <a:pt x="489905" y="733083"/>
                    </a:lnTo>
                    <a:lnTo>
                      <a:pt x="489546" y="732597"/>
                    </a:lnTo>
                    <a:cubicBezTo>
                      <a:pt x="489546" y="732597"/>
                      <a:pt x="489234" y="732158"/>
                      <a:pt x="489257" y="732158"/>
                    </a:cubicBezTo>
                    <a:lnTo>
                      <a:pt x="489026" y="731822"/>
                    </a:lnTo>
                    <a:cubicBezTo>
                      <a:pt x="488991" y="731857"/>
                      <a:pt x="488956" y="731903"/>
                      <a:pt x="488922" y="731926"/>
                    </a:cubicBezTo>
                    <a:lnTo>
                      <a:pt x="488563" y="732320"/>
                    </a:lnTo>
                    <a:cubicBezTo>
                      <a:pt x="488239" y="732655"/>
                      <a:pt x="487811" y="732863"/>
                      <a:pt x="487360" y="732933"/>
                    </a:cubicBezTo>
                    <a:lnTo>
                      <a:pt x="486827" y="732991"/>
                    </a:lnTo>
                    <a:cubicBezTo>
                      <a:pt x="486665" y="733014"/>
                      <a:pt x="486504" y="733014"/>
                      <a:pt x="486342" y="732991"/>
                    </a:cubicBezTo>
                    <a:lnTo>
                      <a:pt x="485578" y="732887"/>
                    </a:lnTo>
                    <a:cubicBezTo>
                      <a:pt x="485578" y="732887"/>
                      <a:pt x="485057" y="732771"/>
                      <a:pt x="485092" y="732782"/>
                    </a:cubicBezTo>
                    <a:lnTo>
                      <a:pt x="484571" y="732667"/>
                    </a:lnTo>
                    <a:lnTo>
                      <a:pt x="483958" y="732493"/>
                    </a:lnTo>
                    <a:lnTo>
                      <a:pt x="483507" y="732378"/>
                    </a:lnTo>
                    <a:lnTo>
                      <a:pt x="483102" y="732285"/>
                    </a:lnTo>
                    <a:lnTo>
                      <a:pt x="482732" y="732250"/>
                    </a:lnTo>
                    <a:lnTo>
                      <a:pt x="482281" y="732227"/>
                    </a:lnTo>
                    <a:cubicBezTo>
                      <a:pt x="482142" y="732216"/>
                      <a:pt x="482003" y="732204"/>
                      <a:pt x="481864" y="732158"/>
                    </a:cubicBezTo>
                    <a:lnTo>
                      <a:pt x="481344" y="732007"/>
                    </a:lnTo>
                    <a:cubicBezTo>
                      <a:pt x="481158" y="731949"/>
                      <a:pt x="480985" y="731892"/>
                      <a:pt x="480811" y="731776"/>
                    </a:cubicBezTo>
                    <a:cubicBezTo>
                      <a:pt x="480626" y="731845"/>
                      <a:pt x="480418" y="731892"/>
                      <a:pt x="480210" y="731915"/>
                    </a:cubicBezTo>
                    <a:lnTo>
                      <a:pt x="479099" y="731973"/>
                    </a:lnTo>
                    <a:cubicBezTo>
                      <a:pt x="479099" y="731973"/>
                      <a:pt x="478567" y="731996"/>
                      <a:pt x="478590" y="731996"/>
                    </a:cubicBezTo>
                    <a:lnTo>
                      <a:pt x="478058" y="732019"/>
                    </a:lnTo>
                    <a:lnTo>
                      <a:pt x="477294" y="731984"/>
                    </a:lnTo>
                    <a:cubicBezTo>
                      <a:pt x="476901" y="731961"/>
                      <a:pt x="476531" y="731822"/>
                      <a:pt x="476230" y="731579"/>
                    </a:cubicBezTo>
                    <a:lnTo>
                      <a:pt x="476021" y="731417"/>
                    </a:lnTo>
                    <a:lnTo>
                      <a:pt x="475790" y="731325"/>
                    </a:lnTo>
                    <a:cubicBezTo>
                      <a:pt x="475790" y="731325"/>
                      <a:pt x="475293" y="731140"/>
                      <a:pt x="475304" y="731151"/>
                    </a:cubicBezTo>
                    <a:lnTo>
                      <a:pt x="474807" y="730966"/>
                    </a:lnTo>
                    <a:cubicBezTo>
                      <a:pt x="474321" y="730781"/>
                      <a:pt x="473939" y="730434"/>
                      <a:pt x="473708" y="729959"/>
                    </a:cubicBezTo>
                    <a:lnTo>
                      <a:pt x="473476" y="729508"/>
                    </a:lnTo>
                    <a:cubicBezTo>
                      <a:pt x="473326" y="729219"/>
                      <a:pt x="473245" y="728883"/>
                      <a:pt x="473268" y="728548"/>
                    </a:cubicBezTo>
                    <a:cubicBezTo>
                      <a:pt x="473083" y="728907"/>
                      <a:pt x="472805" y="729219"/>
                      <a:pt x="472423" y="729416"/>
                    </a:cubicBezTo>
                    <a:lnTo>
                      <a:pt x="471729" y="729774"/>
                    </a:lnTo>
                    <a:lnTo>
                      <a:pt x="470584" y="730202"/>
                    </a:lnTo>
                    <a:cubicBezTo>
                      <a:pt x="470584" y="730202"/>
                      <a:pt x="470075" y="730353"/>
                      <a:pt x="470121" y="730341"/>
                    </a:cubicBezTo>
                    <a:cubicBezTo>
                      <a:pt x="470121" y="730341"/>
                      <a:pt x="469612" y="730515"/>
                      <a:pt x="469623" y="730503"/>
                    </a:cubicBezTo>
                    <a:lnTo>
                      <a:pt x="468617" y="730839"/>
                    </a:lnTo>
                    <a:lnTo>
                      <a:pt x="468166" y="731012"/>
                    </a:lnTo>
                    <a:cubicBezTo>
                      <a:pt x="467934" y="731093"/>
                      <a:pt x="467703" y="731128"/>
                      <a:pt x="467448" y="731128"/>
                    </a:cubicBezTo>
                    <a:lnTo>
                      <a:pt x="466962" y="731128"/>
                    </a:lnTo>
                    <a:cubicBezTo>
                      <a:pt x="466627" y="731128"/>
                      <a:pt x="466291" y="731035"/>
                      <a:pt x="465991" y="730862"/>
                    </a:cubicBezTo>
                    <a:lnTo>
                      <a:pt x="465158" y="730399"/>
                    </a:lnTo>
                    <a:lnTo>
                      <a:pt x="464915" y="730920"/>
                    </a:lnTo>
                    <a:cubicBezTo>
                      <a:pt x="464729" y="731325"/>
                      <a:pt x="464417" y="731660"/>
                      <a:pt x="464024" y="731857"/>
                    </a:cubicBezTo>
                    <a:lnTo>
                      <a:pt x="463607" y="732065"/>
                    </a:lnTo>
                    <a:cubicBezTo>
                      <a:pt x="463353" y="732216"/>
                      <a:pt x="463063" y="732273"/>
                      <a:pt x="462763" y="732297"/>
                    </a:cubicBezTo>
                    <a:lnTo>
                      <a:pt x="461987" y="732308"/>
                    </a:lnTo>
                    <a:lnTo>
                      <a:pt x="460379" y="732146"/>
                    </a:lnTo>
                    <a:lnTo>
                      <a:pt x="459917" y="732123"/>
                    </a:lnTo>
                    <a:lnTo>
                      <a:pt x="459373" y="732100"/>
                    </a:lnTo>
                    <a:lnTo>
                      <a:pt x="458748" y="732019"/>
                    </a:lnTo>
                    <a:lnTo>
                      <a:pt x="458308" y="731984"/>
                    </a:lnTo>
                    <a:lnTo>
                      <a:pt x="457869" y="731984"/>
                    </a:lnTo>
                    <a:lnTo>
                      <a:pt x="457336" y="731973"/>
                    </a:lnTo>
                    <a:lnTo>
                      <a:pt x="456156" y="731915"/>
                    </a:lnTo>
                    <a:cubicBezTo>
                      <a:pt x="456156" y="731915"/>
                      <a:pt x="455624" y="731880"/>
                      <a:pt x="455636" y="731880"/>
                    </a:cubicBezTo>
                    <a:cubicBezTo>
                      <a:pt x="455636" y="731880"/>
                      <a:pt x="455104" y="731857"/>
                      <a:pt x="455138" y="731857"/>
                    </a:cubicBezTo>
                    <a:lnTo>
                      <a:pt x="454629" y="731845"/>
                    </a:lnTo>
                    <a:lnTo>
                      <a:pt x="454120" y="731845"/>
                    </a:lnTo>
                    <a:lnTo>
                      <a:pt x="452940" y="731787"/>
                    </a:lnTo>
                    <a:lnTo>
                      <a:pt x="451829" y="731649"/>
                    </a:lnTo>
                    <a:lnTo>
                      <a:pt x="451332" y="731626"/>
                    </a:lnTo>
                    <a:lnTo>
                      <a:pt x="450626" y="731475"/>
                    </a:lnTo>
                    <a:lnTo>
                      <a:pt x="450210" y="731417"/>
                    </a:lnTo>
                    <a:lnTo>
                      <a:pt x="449781" y="731394"/>
                    </a:lnTo>
                    <a:cubicBezTo>
                      <a:pt x="449781" y="731394"/>
                      <a:pt x="449249" y="731371"/>
                      <a:pt x="449272" y="731371"/>
                    </a:cubicBezTo>
                    <a:lnTo>
                      <a:pt x="448740" y="731359"/>
                    </a:lnTo>
                    <a:lnTo>
                      <a:pt x="446010" y="731174"/>
                    </a:lnTo>
                    <a:lnTo>
                      <a:pt x="445559" y="731151"/>
                    </a:lnTo>
                    <a:lnTo>
                      <a:pt x="445119" y="731163"/>
                    </a:lnTo>
                    <a:lnTo>
                      <a:pt x="444633" y="731186"/>
                    </a:lnTo>
                    <a:lnTo>
                      <a:pt x="443326" y="731151"/>
                    </a:lnTo>
                    <a:lnTo>
                      <a:pt x="442192" y="731001"/>
                    </a:lnTo>
                    <a:lnTo>
                      <a:pt x="441764" y="730978"/>
                    </a:lnTo>
                    <a:cubicBezTo>
                      <a:pt x="441764" y="730978"/>
                      <a:pt x="441231" y="730966"/>
                      <a:pt x="441278" y="730966"/>
                    </a:cubicBezTo>
                    <a:lnTo>
                      <a:pt x="439936" y="730908"/>
                    </a:lnTo>
                    <a:cubicBezTo>
                      <a:pt x="439936" y="730908"/>
                      <a:pt x="439403" y="730827"/>
                      <a:pt x="439438" y="730827"/>
                    </a:cubicBezTo>
                    <a:cubicBezTo>
                      <a:pt x="439438" y="730827"/>
                      <a:pt x="438906" y="730758"/>
                      <a:pt x="438941" y="730769"/>
                    </a:cubicBezTo>
                    <a:cubicBezTo>
                      <a:pt x="438941" y="730769"/>
                      <a:pt x="438420" y="730700"/>
                      <a:pt x="438443" y="730711"/>
                    </a:cubicBezTo>
                    <a:lnTo>
                      <a:pt x="437853" y="730642"/>
                    </a:lnTo>
                    <a:cubicBezTo>
                      <a:pt x="437853" y="730642"/>
                      <a:pt x="437321" y="730584"/>
                      <a:pt x="437344" y="730584"/>
                    </a:cubicBezTo>
                    <a:lnTo>
                      <a:pt x="436846" y="730526"/>
                    </a:lnTo>
                    <a:lnTo>
                      <a:pt x="436442" y="730503"/>
                    </a:lnTo>
                    <a:lnTo>
                      <a:pt x="436048" y="730515"/>
                    </a:lnTo>
                    <a:lnTo>
                      <a:pt x="435690" y="730538"/>
                    </a:lnTo>
                    <a:lnTo>
                      <a:pt x="435273" y="730619"/>
                    </a:lnTo>
                    <a:lnTo>
                      <a:pt x="434787" y="730711"/>
                    </a:lnTo>
                    <a:lnTo>
                      <a:pt x="433781" y="730978"/>
                    </a:lnTo>
                    <a:lnTo>
                      <a:pt x="433167" y="731082"/>
                    </a:lnTo>
                    <a:lnTo>
                      <a:pt x="432705" y="731174"/>
                    </a:lnTo>
                    <a:lnTo>
                      <a:pt x="432207" y="731290"/>
                    </a:lnTo>
                    <a:lnTo>
                      <a:pt x="431444" y="731394"/>
                    </a:lnTo>
                    <a:lnTo>
                      <a:pt x="430830" y="731406"/>
                    </a:lnTo>
                    <a:lnTo>
                      <a:pt x="430622" y="731429"/>
                    </a:lnTo>
                    <a:lnTo>
                      <a:pt x="430310" y="731533"/>
                    </a:lnTo>
                    <a:cubicBezTo>
                      <a:pt x="429951" y="731649"/>
                      <a:pt x="429546" y="731683"/>
                      <a:pt x="429176" y="731591"/>
                    </a:cubicBezTo>
                    <a:lnTo>
                      <a:pt x="428667" y="731475"/>
                    </a:lnTo>
                    <a:cubicBezTo>
                      <a:pt x="428389" y="731406"/>
                      <a:pt x="428123" y="731290"/>
                      <a:pt x="427892" y="731116"/>
                    </a:cubicBezTo>
                    <a:lnTo>
                      <a:pt x="427487" y="730792"/>
                    </a:lnTo>
                    <a:lnTo>
                      <a:pt x="426908" y="730249"/>
                    </a:lnTo>
                    <a:lnTo>
                      <a:pt x="426966" y="730307"/>
                    </a:lnTo>
                    <a:lnTo>
                      <a:pt x="426503" y="729855"/>
                    </a:lnTo>
                    <a:cubicBezTo>
                      <a:pt x="426503" y="729855"/>
                      <a:pt x="426133" y="729462"/>
                      <a:pt x="426145" y="729485"/>
                    </a:cubicBezTo>
                    <a:lnTo>
                      <a:pt x="425809" y="729138"/>
                    </a:lnTo>
                    <a:lnTo>
                      <a:pt x="425485" y="728849"/>
                    </a:lnTo>
                    <a:lnTo>
                      <a:pt x="425138" y="728560"/>
                    </a:lnTo>
                    <a:lnTo>
                      <a:pt x="424803" y="728305"/>
                    </a:lnTo>
                    <a:lnTo>
                      <a:pt x="424409" y="728039"/>
                    </a:lnTo>
                    <a:lnTo>
                      <a:pt x="423009" y="726951"/>
                    </a:lnTo>
                    <a:lnTo>
                      <a:pt x="421355" y="725575"/>
                    </a:lnTo>
                    <a:lnTo>
                      <a:pt x="420985" y="725285"/>
                    </a:lnTo>
                    <a:lnTo>
                      <a:pt x="420672" y="725042"/>
                    </a:lnTo>
                    <a:lnTo>
                      <a:pt x="420406" y="724892"/>
                    </a:lnTo>
                    <a:lnTo>
                      <a:pt x="420001" y="724718"/>
                    </a:lnTo>
                    <a:cubicBezTo>
                      <a:pt x="419747" y="724614"/>
                      <a:pt x="419538" y="724452"/>
                      <a:pt x="419365" y="724256"/>
                    </a:cubicBezTo>
                    <a:lnTo>
                      <a:pt x="418995" y="723862"/>
                    </a:lnTo>
                    <a:lnTo>
                      <a:pt x="418393" y="723145"/>
                    </a:lnTo>
                    <a:lnTo>
                      <a:pt x="418162" y="722971"/>
                    </a:lnTo>
                    <a:lnTo>
                      <a:pt x="417595" y="722485"/>
                    </a:lnTo>
                    <a:lnTo>
                      <a:pt x="417109" y="721988"/>
                    </a:lnTo>
                    <a:lnTo>
                      <a:pt x="416681" y="721467"/>
                    </a:lnTo>
                    <a:lnTo>
                      <a:pt x="416704" y="721502"/>
                    </a:lnTo>
                    <a:lnTo>
                      <a:pt x="415952" y="720611"/>
                    </a:lnTo>
                    <a:cubicBezTo>
                      <a:pt x="415767" y="720357"/>
                      <a:pt x="415628" y="720079"/>
                      <a:pt x="415558" y="719755"/>
                    </a:cubicBezTo>
                    <a:lnTo>
                      <a:pt x="415501" y="719720"/>
                    </a:lnTo>
                    <a:cubicBezTo>
                      <a:pt x="415258" y="719547"/>
                      <a:pt x="415072" y="719315"/>
                      <a:pt x="414922" y="719049"/>
                    </a:cubicBezTo>
                    <a:lnTo>
                      <a:pt x="414749" y="718725"/>
                    </a:lnTo>
                    <a:lnTo>
                      <a:pt x="414644" y="718691"/>
                    </a:lnTo>
                    <a:lnTo>
                      <a:pt x="414193" y="718575"/>
                    </a:lnTo>
                    <a:lnTo>
                      <a:pt x="413337" y="718251"/>
                    </a:lnTo>
                    <a:cubicBezTo>
                      <a:pt x="413337" y="718251"/>
                      <a:pt x="412851" y="718020"/>
                      <a:pt x="412886" y="718043"/>
                    </a:cubicBezTo>
                    <a:lnTo>
                      <a:pt x="412400" y="717834"/>
                    </a:lnTo>
                    <a:lnTo>
                      <a:pt x="411254" y="717221"/>
                    </a:lnTo>
                    <a:lnTo>
                      <a:pt x="410803" y="716944"/>
                    </a:lnTo>
                    <a:cubicBezTo>
                      <a:pt x="410803" y="716944"/>
                      <a:pt x="410352" y="716666"/>
                      <a:pt x="410364" y="716677"/>
                    </a:cubicBezTo>
                    <a:cubicBezTo>
                      <a:pt x="410364" y="716677"/>
                      <a:pt x="409901" y="716411"/>
                      <a:pt x="409912" y="716411"/>
                    </a:cubicBezTo>
                    <a:lnTo>
                      <a:pt x="409473" y="716157"/>
                    </a:lnTo>
                    <a:lnTo>
                      <a:pt x="409022" y="715914"/>
                    </a:lnTo>
                    <a:cubicBezTo>
                      <a:pt x="409022" y="715914"/>
                      <a:pt x="408559" y="715659"/>
                      <a:pt x="408582" y="715671"/>
                    </a:cubicBezTo>
                    <a:cubicBezTo>
                      <a:pt x="408582" y="715671"/>
                      <a:pt x="408119" y="715416"/>
                      <a:pt x="408142" y="715428"/>
                    </a:cubicBezTo>
                    <a:lnTo>
                      <a:pt x="407656" y="715185"/>
                    </a:lnTo>
                    <a:lnTo>
                      <a:pt x="407043" y="714815"/>
                    </a:lnTo>
                    <a:lnTo>
                      <a:pt x="406152" y="714132"/>
                    </a:lnTo>
                    <a:lnTo>
                      <a:pt x="405805" y="713935"/>
                    </a:lnTo>
                    <a:lnTo>
                      <a:pt x="404880" y="713426"/>
                    </a:lnTo>
                    <a:lnTo>
                      <a:pt x="403838" y="712755"/>
                    </a:lnTo>
                    <a:cubicBezTo>
                      <a:pt x="403838" y="712755"/>
                      <a:pt x="403387" y="712443"/>
                      <a:pt x="403410" y="712466"/>
                    </a:cubicBezTo>
                    <a:lnTo>
                      <a:pt x="402496" y="711853"/>
                    </a:lnTo>
                    <a:lnTo>
                      <a:pt x="401177" y="710904"/>
                    </a:lnTo>
                    <a:lnTo>
                      <a:pt x="400749" y="710615"/>
                    </a:lnTo>
                    <a:cubicBezTo>
                      <a:pt x="400749" y="710615"/>
                      <a:pt x="400310" y="710326"/>
                      <a:pt x="400321" y="710326"/>
                    </a:cubicBezTo>
                    <a:cubicBezTo>
                      <a:pt x="400321" y="710326"/>
                      <a:pt x="399870" y="710013"/>
                      <a:pt x="399882" y="710036"/>
                    </a:cubicBezTo>
                    <a:cubicBezTo>
                      <a:pt x="399882" y="710036"/>
                      <a:pt x="399442" y="709747"/>
                      <a:pt x="399465" y="709759"/>
                    </a:cubicBezTo>
                    <a:cubicBezTo>
                      <a:pt x="399465" y="709759"/>
                      <a:pt x="399014" y="709470"/>
                      <a:pt x="399025" y="709481"/>
                    </a:cubicBezTo>
                    <a:lnTo>
                      <a:pt x="398574" y="709203"/>
                    </a:lnTo>
                    <a:lnTo>
                      <a:pt x="397209" y="708243"/>
                    </a:lnTo>
                    <a:lnTo>
                      <a:pt x="396804" y="707989"/>
                    </a:lnTo>
                    <a:lnTo>
                      <a:pt x="395890" y="707410"/>
                    </a:lnTo>
                    <a:cubicBezTo>
                      <a:pt x="395890" y="707410"/>
                      <a:pt x="395439" y="707133"/>
                      <a:pt x="395462" y="707144"/>
                    </a:cubicBezTo>
                    <a:lnTo>
                      <a:pt x="395011" y="706866"/>
                    </a:lnTo>
                    <a:lnTo>
                      <a:pt x="394432" y="706461"/>
                    </a:lnTo>
                    <a:cubicBezTo>
                      <a:pt x="394432" y="706461"/>
                      <a:pt x="393993" y="706138"/>
                      <a:pt x="394016" y="706172"/>
                    </a:cubicBezTo>
                    <a:lnTo>
                      <a:pt x="393646" y="705906"/>
                    </a:lnTo>
                    <a:lnTo>
                      <a:pt x="393252" y="705663"/>
                    </a:lnTo>
                    <a:cubicBezTo>
                      <a:pt x="393252" y="705663"/>
                      <a:pt x="392789" y="705397"/>
                      <a:pt x="392813" y="705409"/>
                    </a:cubicBezTo>
                    <a:lnTo>
                      <a:pt x="391332" y="704495"/>
                    </a:lnTo>
                    <a:lnTo>
                      <a:pt x="390394" y="703789"/>
                    </a:lnTo>
                    <a:lnTo>
                      <a:pt x="389527" y="703164"/>
                    </a:lnTo>
                    <a:cubicBezTo>
                      <a:pt x="389527" y="703164"/>
                      <a:pt x="389087" y="702840"/>
                      <a:pt x="389099" y="702840"/>
                    </a:cubicBezTo>
                    <a:cubicBezTo>
                      <a:pt x="389099" y="702840"/>
                      <a:pt x="388671" y="702516"/>
                      <a:pt x="388671" y="702528"/>
                    </a:cubicBezTo>
                    <a:lnTo>
                      <a:pt x="388243" y="702204"/>
                    </a:lnTo>
                    <a:cubicBezTo>
                      <a:pt x="388243" y="702204"/>
                      <a:pt x="387803" y="701880"/>
                      <a:pt x="387814" y="701880"/>
                    </a:cubicBezTo>
                    <a:lnTo>
                      <a:pt x="387410" y="701591"/>
                    </a:lnTo>
                    <a:lnTo>
                      <a:pt x="387016" y="701336"/>
                    </a:lnTo>
                    <a:lnTo>
                      <a:pt x="386657" y="701093"/>
                    </a:lnTo>
                    <a:lnTo>
                      <a:pt x="385743" y="700607"/>
                    </a:lnTo>
                    <a:lnTo>
                      <a:pt x="384702" y="699948"/>
                    </a:lnTo>
                    <a:lnTo>
                      <a:pt x="384737" y="699971"/>
                    </a:lnTo>
                    <a:cubicBezTo>
                      <a:pt x="384737" y="699971"/>
                      <a:pt x="384286" y="699693"/>
                      <a:pt x="384297" y="699705"/>
                    </a:cubicBezTo>
                    <a:lnTo>
                      <a:pt x="383846" y="699427"/>
                    </a:lnTo>
                    <a:lnTo>
                      <a:pt x="383256" y="698987"/>
                    </a:lnTo>
                    <a:lnTo>
                      <a:pt x="382828" y="698664"/>
                    </a:lnTo>
                    <a:lnTo>
                      <a:pt x="382423" y="698351"/>
                    </a:lnTo>
                    <a:lnTo>
                      <a:pt x="382053" y="698085"/>
                    </a:lnTo>
                    <a:lnTo>
                      <a:pt x="381625" y="697807"/>
                    </a:lnTo>
                    <a:lnTo>
                      <a:pt x="380167" y="696882"/>
                    </a:lnTo>
                    <a:cubicBezTo>
                      <a:pt x="380167" y="696882"/>
                      <a:pt x="379739" y="696558"/>
                      <a:pt x="379762" y="696593"/>
                    </a:cubicBezTo>
                    <a:lnTo>
                      <a:pt x="379357" y="696315"/>
                    </a:lnTo>
                    <a:lnTo>
                      <a:pt x="378952" y="696049"/>
                    </a:lnTo>
                    <a:cubicBezTo>
                      <a:pt x="378952" y="696049"/>
                      <a:pt x="378501" y="695760"/>
                      <a:pt x="378524" y="695771"/>
                    </a:cubicBezTo>
                    <a:lnTo>
                      <a:pt x="378073" y="695493"/>
                    </a:lnTo>
                    <a:lnTo>
                      <a:pt x="377159" y="694880"/>
                    </a:lnTo>
                    <a:lnTo>
                      <a:pt x="376812" y="694672"/>
                    </a:lnTo>
                    <a:lnTo>
                      <a:pt x="376407" y="694475"/>
                    </a:lnTo>
                    <a:cubicBezTo>
                      <a:pt x="376210" y="694383"/>
                      <a:pt x="376037" y="694267"/>
                      <a:pt x="375886" y="694105"/>
                    </a:cubicBezTo>
                    <a:lnTo>
                      <a:pt x="375516" y="693746"/>
                    </a:lnTo>
                    <a:cubicBezTo>
                      <a:pt x="375423" y="693654"/>
                      <a:pt x="375331" y="693538"/>
                      <a:pt x="375261" y="693422"/>
                    </a:cubicBezTo>
                    <a:lnTo>
                      <a:pt x="375053" y="693099"/>
                    </a:lnTo>
                    <a:lnTo>
                      <a:pt x="374984" y="693018"/>
                    </a:lnTo>
                    <a:lnTo>
                      <a:pt x="374313" y="692589"/>
                    </a:lnTo>
                    <a:lnTo>
                      <a:pt x="373271" y="691953"/>
                    </a:lnTo>
                    <a:cubicBezTo>
                      <a:pt x="373271" y="691953"/>
                      <a:pt x="372843" y="691618"/>
                      <a:pt x="372855" y="691629"/>
                    </a:cubicBezTo>
                    <a:lnTo>
                      <a:pt x="372450" y="691340"/>
                    </a:lnTo>
                    <a:lnTo>
                      <a:pt x="372080" y="691085"/>
                    </a:lnTo>
                    <a:lnTo>
                      <a:pt x="371756" y="690889"/>
                    </a:lnTo>
                    <a:lnTo>
                      <a:pt x="370842" y="690461"/>
                    </a:lnTo>
                    <a:lnTo>
                      <a:pt x="370205" y="690067"/>
                    </a:lnTo>
                    <a:lnTo>
                      <a:pt x="369569" y="689523"/>
                    </a:lnTo>
                    <a:lnTo>
                      <a:pt x="369315" y="689269"/>
                    </a:lnTo>
                    <a:lnTo>
                      <a:pt x="368597" y="688876"/>
                    </a:lnTo>
                    <a:lnTo>
                      <a:pt x="368065" y="688528"/>
                    </a:lnTo>
                    <a:lnTo>
                      <a:pt x="367660" y="688274"/>
                    </a:lnTo>
                    <a:lnTo>
                      <a:pt x="367024" y="687881"/>
                    </a:lnTo>
                    <a:lnTo>
                      <a:pt x="365728" y="686862"/>
                    </a:lnTo>
                    <a:lnTo>
                      <a:pt x="364559" y="685867"/>
                    </a:lnTo>
                    <a:lnTo>
                      <a:pt x="364282" y="685694"/>
                    </a:lnTo>
                    <a:lnTo>
                      <a:pt x="363356" y="685208"/>
                    </a:lnTo>
                    <a:cubicBezTo>
                      <a:pt x="363241" y="685127"/>
                      <a:pt x="363113" y="685046"/>
                      <a:pt x="363009" y="684953"/>
                    </a:cubicBezTo>
                    <a:lnTo>
                      <a:pt x="362604" y="684606"/>
                    </a:lnTo>
                    <a:lnTo>
                      <a:pt x="362199" y="684155"/>
                    </a:lnTo>
                    <a:lnTo>
                      <a:pt x="361968" y="683982"/>
                    </a:lnTo>
                    <a:lnTo>
                      <a:pt x="353082" y="678150"/>
                    </a:lnTo>
                    <a:lnTo>
                      <a:pt x="350873" y="676681"/>
                    </a:lnTo>
                    <a:lnTo>
                      <a:pt x="350444" y="676415"/>
                    </a:lnTo>
                    <a:lnTo>
                      <a:pt x="349079" y="675593"/>
                    </a:lnTo>
                    <a:lnTo>
                      <a:pt x="347702" y="674726"/>
                    </a:lnTo>
                    <a:lnTo>
                      <a:pt x="347274" y="674471"/>
                    </a:lnTo>
                    <a:cubicBezTo>
                      <a:pt x="347274" y="674471"/>
                      <a:pt x="346812" y="674193"/>
                      <a:pt x="346835" y="674205"/>
                    </a:cubicBezTo>
                    <a:lnTo>
                      <a:pt x="345874" y="673638"/>
                    </a:lnTo>
                    <a:lnTo>
                      <a:pt x="344914" y="672932"/>
                    </a:lnTo>
                    <a:lnTo>
                      <a:pt x="344486" y="672655"/>
                    </a:lnTo>
                    <a:lnTo>
                      <a:pt x="344000" y="672296"/>
                    </a:lnTo>
                    <a:lnTo>
                      <a:pt x="343595" y="672018"/>
                    </a:lnTo>
                    <a:cubicBezTo>
                      <a:pt x="343595" y="672018"/>
                      <a:pt x="343156" y="671729"/>
                      <a:pt x="343167" y="671729"/>
                    </a:cubicBezTo>
                    <a:cubicBezTo>
                      <a:pt x="343167" y="671729"/>
                      <a:pt x="342727" y="671440"/>
                      <a:pt x="342727" y="671440"/>
                    </a:cubicBezTo>
                    <a:cubicBezTo>
                      <a:pt x="342727" y="671440"/>
                      <a:pt x="342288" y="671151"/>
                      <a:pt x="342323" y="671174"/>
                    </a:cubicBezTo>
                    <a:lnTo>
                      <a:pt x="341906" y="670908"/>
                    </a:lnTo>
                    <a:lnTo>
                      <a:pt x="341501" y="670676"/>
                    </a:lnTo>
                    <a:lnTo>
                      <a:pt x="341038" y="670422"/>
                    </a:lnTo>
                    <a:lnTo>
                      <a:pt x="340448" y="670028"/>
                    </a:lnTo>
                    <a:lnTo>
                      <a:pt x="339557" y="669392"/>
                    </a:lnTo>
                    <a:lnTo>
                      <a:pt x="339141" y="669126"/>
                    </a:lnTo>
                    <a:lnTo>
                      <a:pt x="338736" y="668860"/>
                    </a:lnTo>
                    <a:lnTo>
                      <a:pt x="337845" y="668351"/>
                    </a:lnTo>
                    <a:lnTo>
                      <a:pt x="336410" y="667437"/>
                    </a:lnTo>
                    <a:lnTo>
                      <a:pt x="335473" y="666754"/>
                    </a:lnTo>
                    <a:lnTo>
                      <a:pt x="335045" y="666442"/>
                    </a:lnTo>
                    <a:cubicBezTo>
                      <a:pt x="335045" y="666442"/>
                      <a:pt x="334606" y="666130"/>
                      <a:pt x="334617" y="666153"/>
                    </a:cubicBezTo>
                    <a:lnTo>
                      <a:pt x="334212" y="665887"/>
                    </a:lnTo>
                    <a:lnTo>
                      <a:pt x="333819" y="665644"/>
                    </a:lnTo>
                    <a:cubicBezTo>
                      <a:pt x="333819" y="665644"/>
                      <a:pt x="333368" y="665377"/>
                      <a:pt x="333379" y="665377"/>
                    </a:cubicBezTo>
                    <a:lnTo>
                      <a:pt x="331493" y="664255"/>
                    </a:lnTo>
                    <a:lnTo>
                      <a:pt x="330545" y="663584"/>
                    </a:lnTo>
                    <a:lnTo>
                      <a:pt x="329654" y="662994"/>
                    </a:lnTo>
                    <a:cubicBezTo>
                      <a:pt x="329654" y="662994"/>
                      <a:pt x="329203" y="662705"/>
                      <a:pt x="329237" y="662716"/>
                    </a:cubicBezTo>
                    <a:cubicBezTo>
                      <a:pt x="329237" y="662716"/>
                      <a:pt x="328786" y="662439"/>
                      <a:pt x="328798" y="662439"/>
                    </a:cubicBezTo>
                    <a:lnTo>
                      <a:pt x="328370" y="662161"/>
                    </a:lnTo>
                    <a:lnTo>
                      <a:pt x="327965" y="661918"/>
                    </a:lnTo>
                    <a:lnTo>
                      <a:pt x="325304" y="660449"/>
                    </a:lnTo>
                    <a:lnTo>
                      <a:pt x="324968" y="660333"/>
                    </a:lnTo>
                    <a:lnTo>
                      <a:pt x="321451" y="659153"/>
                    </a:lnTo>
                    <a:cubicBezTo>
                      <a:pt x="321254" y="659084"/>
                      <a:pt x="321057" y="658991"/>
                      <a:pt x="320907" y="658875"/>
                    </a:cubicBezTo>
                    <a:lnTo>
                      <a:pt x="320479" y="658563"/>
                    </a:lnTo>
                    <a:lnTo>
                      <a:pt x="318732" y="657117"/>
                    </a:lnTo>
                    <a:cubicBezTo>
                      <a:pt x="318628" y="657036"/>
                      <a:pt x="318535" y="656943"/>
                      <a:pt x="318454" y="656839"/>
                    </a:cubicBezTo>
                    <a:lnTo>
                      <a:pt x="318119" y="656423"/>
                    </a:lnTo>
                    <a:lnTo>
                      <a:pt x="316511" y="654224"/>
                    </a:lnTo>
                    <a:lnTo>
                      <a:pt x="316395" y="654085"/>
                    </a:lnTo>
                    <a:lnTo>
                      <a:pt x="313965" y="652454"/>
                    </a:lnTo>
                    <a:lnTo>
                      <a:pt x="313329" y="651887"/>
                    </a:lnTo>
                    <a:lnTo>
                      <a:pt x="311906" y="650499"/>
                    </a:lnTo>
                    <a:lnTo>
                      <a:pt x="311802" y="650429"/>
                    </a:lnTo>
                    <a:lnTo>
                      <a:pt x="309488" y="649515"/>
                    </a:lnTo>
                    <a:lnTo>
                      <a:pt x="308423" y="649053"/>
                    </a:lnTo>
                    <a:lnTo>
                      <a:pt x="307428" y="648625"/>
                    </a:lnTo>
                    <a:lnTo>
                      <a:pt x="306306" y="648023"/>
                    </a:lnTo>
                    <a:lnTo>
                      <a:pt x="305797" y="647618"/>
                    </a:lnTo>
                    <a:lnTo>
                      <a:pt x="305589" y="647502"/>
                    </a:lnTo>
                    <a:lnTo>
                      <a:pt x="305196" y="647352"/>
                    </a:lnTo>
                    <a:lnTo>
                      <a:pt x="304825" y="647144"/>
                    </a:lnTo>
                    <a:lnTo>
                      <a:pt x="304652" y="647121"/>
                    </a:lnTo>
                    <a:lnTo>
                      <a:pt x="304119" y="647028"/>
                    </a:lnTo>
                    <a:lnTo>
                      <a:pt x="303286" y="646773"/>
                    </a:lnTo>
                    <a:cubicBezTo>
                      <a:pt x="302951" y="646658"/>
                      <a:pt x="302662" y="646449"/>
                      <a:pt x="302419" y="646183"/>
                    </a:cubicBezTo>
                    <a:lnTo>
                      <a:pt x="302164" y="645871"/>
                    </a:lnTo>
                    <a:lnTo>
                      <a:pt x="302153" y="645859"/>
                    </a:lnTo>
                    <a:lnTo>
                      <a:pt x="302060" y="645836"/>
                    </a:lnTo>
                    <a:lnTo>
                      <a:pt x="301620" y="645697"/>
                    </a:lnTo>
                    <a:lnTo>
                      <a:pt x="301678" y="645709"/>
                    </a:lnTo>
                    <a:lnTo>
                      <a:pt x="300892" y="645466"/>
                    </a:lnTo>
                    <a:lnTo>
                      <a:pt x="298971" y="644598"/>
                    </a:lnTo>
                    <a:lnTo>
                      <a:pt x="298531" y="644425"/>
                    </a:lnTo>
                    <a:lnTo>
                      <a:pt x="298069" y="644263"/>
                    </a:lnTo>
                    <a:cubicBezTo>
                      <a:pt x="298069" y="644263"/>
                      <a:pt x="297571" y="644078"/>
                      <a:pt x="297583" y="644089"/>
                    </a:cubicBezTo>
                    <a:lnTo>
                      <a:pt x="297166" y="643939"/>
                    </a:lnTo>
                    <a:lnTo>
                      <a:pt x="296750" y="643846"/>
                    </a:lnTo>
                    <a:lnTo>
                      <a:pt x="295188" y="643511"/>
                    </a:lnTo>
                    <a:lnTo>
                      <a:pt x="294019" y="643175"/>
                    </a:lnTo>
                    <a:lnTo>
                      <a:pt x="292839" y="642724"/>
                    </a:lnTo>
                    <a:lnTo>
                      <a:pt x="291786" y="642238"/>
                    </a:lnTo>
                    <a:lnTo>
                      <a:pt x="291092" y="641949"/>
                    </a:lnTo>
                    <a:lnTo>
                      <a:pt x="291011" y="641937"/>
                    </a:lnTo>
                    <a:lnTo>
                      <a:pt x="290641" y="641949"/>
                    </a:lnTo>
                    <a:cubicBezTo>
                      <a:pt x="290641" y="641949"/>
                      <a:pt x="290109" y="641960"/>
                      <a:pt x="290120" y="641960"/>
                    </a:cubicBezTo>
                    <a:lnTo>
                      <a:pt x="289588" y="641972"/>
                    </a:lnTo>
                    <a:lnTo>
                      <a:pt x="288466" y="641995"/>
                    </a:lnTo>
                    <a:lnTo>
                      <a:pt x="287945" y="641995"/>
                    </a:lnTo>
                    <a:cubicBezTo>
                      <a:pt x="287945" y="641995"/>
                      <a:pt x="287413" y="642007"/>
                      <a:pt x="287436" y="642007"/>
                    </a:cubicBezTo>
                    <a:cubicBezTo>
                      <a:pt x="287436" y="642007"/>
                      <a:pt x="286904" y="642018"/>
                      <a:pt x="286939" y="642018"/>
                    </a:cubicBezTo>
                    <a:lnTo>
                      <a:pt x="286418" y="642041"/>
                    </a:lnTo>
                    <a:lnTo>
                      <a:pt x="284775" y="642146"/>
                    </a:lnTo>
                    <a:cubicBezTo>
                      <a:pt x="284775" y="642146"/>
                      <a:pt x="284243" y="642169"/>
                      <a:pt x="284266" y="642169"/>
                    </a:cubicBezTo>
                    <a:lnTo>
                      <a:pt x="283178" y="642227"/>
                    </a:lnTo>
                    <a:lnTo>
                      <a:pt x="278319" y="642389"/>
                    </a:lnTo>
                    <a:cubicBezTo>
                      <a:pt x="278030" y="642400"/>
                      <a:pt x="277729" y="642354"/>
                      <a:pt x="277451" y="642227"/>
                    </a:cubicBezTo>
                    <a:lnTo>
                      <a:pt x="277047" y="642053"/>
                    </a:lnTo>
                    <a:cubicBezTo>
                      <a:pt x="276549" y="641822"/>
                      <a:pt x="276167" y="641428"/>
                      <a:pt x="275959" y="640919"/>
                    </a:cubicBezTo>
                    <a:lnTo>
                      <a:pt x="274085" y="635886"/>
                    </a:lnTo>
                    <a:cubicBezTo>
                      <a:pt x="274085" y="635886"/>
                      <a:pt x="273900" y="635389"/>
                      <a:pt x="273900" y="635401"/>
                    </a:cubicBezTo>
                    <a:cubicBezTo>
                      <a:pt x="273900" y="635401"/>
                      <a:pt x="273714" y="634891"/>
                      <a:pt x="273714" y="634915"/>
                    </a:cubicBezTo>
                    <a:lnTo>
                      <a:pt x="270325" y="626446"/>
                    </a:lnTo>
                    <a:lnTo>
                      <a:pt x="270128" y="625821"/>
                    </a:lnTo>
                    <a:cubicBezTo>
                      <a:pt x="269897" y="625115"/>
                      <a:pt x="270093" y="624351"/>
                      <a:pt x="270591" y="623819"/>
                    </a:cubicBezTo>
                    <a:lnTo>
                      <a:pt x="272222" y="622142"/>
                    </a:lnTo>
                    <a:lnTo>
                      <a:pt x="269064" y="612365"/>
                    </a:lnTo>
                    <a:lnTo>
                      <a:pt x="268890" y="611833"/>
                    </a:lnTo>
                    <a:cubicBezTo>
                      <a:pt x="268716" y="611220"/>
                      <a:pt x="268832" y="610560"/>
                      <a:pt x="269214" y="610051"/>
                    </a:cubicBezTo>
                    <a:cubicBezTo>
                      <a:pt x="269607" y="609542"/>
                      <a:pt x="270209" y="609230"/>
                      <a:pt x="270834" y="609253"/>
                    </a:cubicBezTo>
                    <a:lnTo>
                      <a:pt x="289519" y="609415"/>
                    </a:lnTo>
                    <a:lnTo>
                      <a:pt x="291289" y="607598"/>
                    </a:lnTo>
                    <a:lnTo>
                      <a:pt x="292076" y="602450"/>
                    </a:lnTo>
                    <a:lnTo>
                      <a:pt x="292087" y="602091"/>
                    </a:lnTo>
                    <a:lnTo>
                      <a:pt x="291844" y="588751"/>
                    </a:lnTo>
                    <a:lnTo>
                      <a:pt x="291844" y="587028"/>
                    </a:lnTo>
                    <a:cubicBezTo>
                      <a:pt x="291856" y="586773"/>
                      <a:pt x="291914" y="586542"/>
                      <a:pt x="292018" y="586322"/>
                    </a:cubicBezTo>
                    <a:lnTo>
                      <a:pt x="292191" y="585905"/>
                    </a:lnTo>
                    <a:lnTo>
                      <a:pt x="291867" y="583163"/>
                    </a:lnTo>
                    <a:lnTo>
                      <a:pt x="291833" y="582492"/>
                    </a:lnTo>
                    <a:cubicBezTo>
                      <a:pt x="291821" y="582296"/>
                      <a:pt x="291833" y="582099"/>
                      <a:pt x="291891" y="581914"/>
                    </a:cubicBezTo>
                    <a:lnTo>
                      <a:pt x="292400" y="579831"/>
                    </a:lnTo>
                    <a:cubicBezTo>
                      <a:pt x="292400" y="579831"/>
                      <a:pt x="292515" y="579311"/>
                      <a:pt x="292504" y="579368"/>
                    </a:cubicBezTo>
                    <a:lnTo>
                      <a:pt x="292608" y="578871"/>
                    </a:lnTo>
                    <a:lnTo>
                      <a:pt x="292978" y="576800"/>
                    </a:lnTo>
                    <a:lnTo>
                      <a:pt x="293846" y="573040"/>
                    </a:lnTo>
                    <a:lnTo>
                      <a:pt x="294251" y="571409"/>
                    </a:lnTo>
                    <a:lnTo>
                      <a:pt x="295223" y="568262"/>
                    </a:lnTo>
                    <a:lnTo>
                      <a:pt x="295466" y="567637"/>
                    </a:lnTo>
                    <a:cubicBezTo>
                      <a:pt x="295535" y="567452"/>
                      <a:pt x="295639" y="567267"/>
                      <a:pt x="295755" y="567105"/>
                    </a:cubicBezTo>
                    <a:lnTo>
                      <a:pt x="298103" y="564178"/>
                    </a:lnTo>
                    <a:cubicBezTo>
                      <a:pt x="298103" y="564178"/>
                      <a:pt x="298439" y="563761"/>
                      <a:pt x="298416" y="563807"/>
                    </a:cubicBezTo>
                    <a:lnTo>
                      <a:pt x="298647" y="563483"/>
                    </a:lnTo>
                    <a:lnTo>
                      <a:pt x="301470" y="558451"/>
                    </a:lnTo>
                    <a:cubicBezTo>
                      <a:pt x="301759" y="557918"/>
                      <a:pt x="302303" y="557537"/>
                      <a:pt x="302916" y="557444"/>
                    </a:cubicBezTo>
                    <a:lnTo>
                      <a:pt x="303402" y="557375"/>
                    </a:lnTo>
                    <a:cubicBezTo>
                      <a:pt x="303541" y="557352"/>
                      <a:pt x="303680" y="557352"/>
                      <a:pt x="303830" y="557352"/>
                    </a:cubicBezTo>
                    <a:lnTo>
                      <a:pt x="306653" y="557537"/>
                    </a:lnTo>
                    <a:lnTo>
                      <a:pt x="306734" y="557514"/>
                    </a:lnTo>
                    <a:lnTo>
                      <a:pt x="307232" y="557340"/>
                    </a:lnTo>
                    <a:lnTo>
                      <a:pt x="308377" y="556981"/>
                    </a:lnTo>
                    <a:cubicBezTo>
                      <a:pt x="308562" y="556923"/>
                      <a:pt x="308771" y="556900"/>
                      <a:pt x="308956" y="556900"/>
                    </a:cubicBezTo>
                    <a:lnTo>
                      <a:pt x="309742" y="556923"/>
                    </a:lnTo>
                    <a:lnTo>
                      <a:pt x="311351" y="557132"/>
                    </a:lnTo>
                    <a:lnTo>
                      <a:pt x="314578" y="557641"/>
                    </a:lnTo>
                    <a:lnTo>
                      <a:pt x="317656" y="558185"/>
                    </a:lnTo>
                    <a:lnTo>
                      <a:pt x="318015" y="558208"/>
                    </a:lnTo>
                    <a:lnTo>
                      <a:pt x="320595" y="558208"/>
                    </a:lnTo>
                    <a:lnTo>
                      <a:pt x="321034" y="558196"/>
                    </a:lnTo>
                    <a:lnTo>
                      <a:pt x="323163" y="558023"/>
                    </a:lnTo>
                    <a:cubicBezTo>
                      <a:pt x="323163" y="558023"/>
                      <a:pt x="323696" y="557988"/>
                      <a:pt x="323684" y="557988"/>
                    </a:cubicBezTo>
                    <a:lnTo>
                      <a:pt x="324170" y="557953"/>
                    </a:lnTo>
                    <a:lnTo>
                      <a:pt x="327305" y="557525"/>
                    </a:lnTo>
                    <a:lnTo>
                      <a:pt x="328173" y="556600"/>
                    </a:lnTo>
                    <a:lnTo>
                      <a:pt x="328763" y="556079"/>
                    </a:lnTo>
                    <a:cubicBezTo>
                      <a:pt x="329052" y="555836"/>
                      <a:pt x="329423" y="555686"/>
                      <a:pt x="329793" y="555651"/>
                    </a:cubicBezTo>
                    <a:lnTo>
                      <a:pt x="331401" y="555454"/>
                    </a:lnTo>
                    <a:lnTo>
                      <a:pt x="332199" y="555454"/>
                    </a:lnTo>
                    <a:cubicBezTo>
                      <a:pt x="332558" y="555466"/>
                      <a:pt x="332905" y="555570"/>
                      <a:pt x="333217" y="555767"/>
                    </a:cubicBezTo>
                    <a:lnTo>
                      <a:pt x="334941" y="556854"/>
                    </a:lnTo>
                    <a:lnTo>
                      <a:pt x="334999" y="556877"/>
                    </a:lnTo>
                    <a:lnTo>
                      <a:pt x="336781" y="557051"/>
                    </a:lnTo>
                    <a:cubicBezTo>
                      <a:pt x="336781" y="557051"/>
                      <a:pt x="337313" y="557109"/>
                      <a:pt x="337301" y="557109"/>
                    </a:cubicBezTo>
                    <a:lnTo>
                      <a:pt x="339974" y="557352"/>
                    </a:lnTo>
                    <a:lnTo>
                      <a:pt x="340842" y="557560"/>
                    </a:lnTo>
                    <a:cubicBezTo>
                      <a:pt x="341108" y="557641"/>
                      <a:pt x="341351" y="557768"/>
                      <a:pt x="341559" y="557953"/>
                    </a:cubicBezTo>
                    <a:lnTo>
                      <a:pt x="343931" y="559932"/>
                    </a:lnTo>
                    <a:lnTo>
                      <a:pt x="344255" y="560128"/>
                    </a:lnTo>
                    <a:lnTo>
                      <a:pt x="345956" y="561135"/>
                    </a:lnTo>
                    <a:lnTo>
                      <a:pt x="346106" y="561204"/>
                    </a:lnTo>
                    <a:lnTo>
                      <a:pt x="347471" y="561436"/>
                    </a:lnTo>
                    <a:lnTo>
                      <a:pt x="347992" y="561528"/>
                    </a:lnTo>
                    <a:lnTo>
                      <a:pt x="348131" y="561551"/>
                    </a:lnTo>
                    <a:lnTo>
                      <a:pt x="352770" y="560487"/>
                    </a:lnTo>
                    <a:lnTo>
                      <a:pt x="353001" y="560383"/>
                    </a:lnTo>
                    <a:lnTo>
                      <a:pt x="357641" y="557826"/>
                    </a:lnTo>
                    <a:lnTo>
                      <a:pt x="358312" y="557537"/>
                    </a:lnTo>
                    <a:lnTo>
                      <a:pt x="360360" y="556761"/>
                    </a:lnTo>
                    <a:lnTo>
                      <a:pt x="360637" y="556646"/>
                    </a:lnTo>
                    <a:lnTo>
                      <a:pt x="363183" y="554968"/>
                    </a:lnTo>
                    <a:lnTo>
                      <a:pt x="363969" y="554575"/>
                    </a:lnTo>
                    <a:lnTo>
                      <a:pt x="367602" y="553140"/>
                    </a:lnTo>
                    <a:lnTo>
                      <a:pt x="369326" y="552596"/>
                    </a:lnTo>
                    <a:cubicBezTo>
                      <a:pt x="369523" y="552272"/>
                      <a:pt x="369824" y="552018"/>
                      <a:pt x="370183" y="551879"/>
                    </a:cubicBezTo>
                    <a:lnTo>
                      <a:pt x="370773" y="551613"/>
                    </a:lnTo>
                    <a:lnTo>
                      <a:pt x="374891" y="550097"/>
                    </a:lnTo>
                    <a:lnTo>
                      <a:pt x="375528" y="548697"/>
                    </a:lnTo>
                    <a:lnTo>
                      <a:pt x="376395" y="547217"/>
                    </a:lnTo>
                    <a:cubicBezTo>
                      <a:pt x="376592" y="546858"/>
                      <a:pt x="376916" y="546580"/>
                      <a:pt x="377275" y="546395"/>
                    </a:cubicBezTo>
                    <a:lnTo>
                      <a:pt x="378015" y="546083"/>
                    </a:lnTo>
                    <a:lnTo>
                      <a:pt x="380607" y="545296"/>
                    </a:lnTo>
                    <a:cubicBezTo>
                      <a:pt x="380838" y="545238"/>
                      <a:pt x="381058" y="545215"/>
                      <a:pt x="381289" y="545227"/>
                    </a:cubicBezTo>
                    <a:lnTo>
                      <a:pt x="383962" y="545400"/>
                    </a:lnTo>
                    <a:cubicBezTo>
                      <a:pt x="384147" y="545412"/>
                      <a:pt x="384332" y="545458"/>
                      <a:pt x="384506" y="545516"/>
                    </a:cubicBezTo>
                    <a:lnTo>
                      <a:pt x="385200" y="545770"/>
                    </a:lnTo>
                    <a:lnTo>
                      <a:pt x="387618" y="546950"/>
                    </a:lnTo>
                    <a:lnTo>
                      <a:pt x="388486" y="547529"/>
                    </a:lnTo>
                    <a:lnTo>
                      <a:pt x="389446" y="548362"/>
                    </a:lnTo>
                    <a:lnTo>
                      <a:pt x="390869" y="547992"/>
                    </a:lnTo>
                    <a:cubicBezTo>
                      <a:pt x="391031" y="547957"/>
                      <a:pt x="391193" y="547922"/>
                      <a:pt x="391355" y="547922"/>
                    </a:cubicBezTo>
                    <a:lnTo>
                      <a:pt x="391864" y="547922"/>
                    </a:lnTo>
                    <a:cubicBezTo>
                      <a:pt x="392153" y="547911"/>
                      <a:pt x="392454" y="547980"/>
                      <a:pt x="392720" y="548096"/>
                    </a:cubicBezTo>
                    <a:lnTo>
                      <a:pt x="394583" y="548952"/>
                    </a:lnTo>
                    <a:lnTo>
                      <a:pt x="396006" y="549438"/>
                    </a:lnTo>
                    <a:lnTo>
                      <a:pt x="396770" y="549808"/>
                    </a:lnTo>
                    <a:cubicBezTo>
                      <a:pt x="396966" y="549912"/>
                      <a:pt x="397163" y="550063"/>
                      <a:pt x="397302" y="550225"/>
                    </a:cubicBezTo>
                    <a:lnTo>
                      <a:pt x="398702" y="551752"/>
                    </a:lnTo>
                    <a:lnTo>
                      <a:pt x="398875" y="551914"/>
                    </a:lnTo>
                    <a:lnTo>
                      <a:pt x="400842" y="553082"/>
                    </a:lnTo>
                    <a:lnTo>
                      <a:pt x="403156" y="553105"/>
                    </a:lnTo>
                    <a:lnTo>
                      <a:pt x="403573" y="552828"/>
                    </a:lnTo>
                    <a:lnTo>
                      <a:pt x="403596" y="552666"/>
                    </a:lnTo>
                    <a:lnTo>
                      <a:pt x="403735" y="551092"/>
                    </a:lnTo>
                    <a:cubicBezTo>
                      <a:pt x="403735" y="551092"/>
                      <a:pt x="403792" y="550560"/>
                      <a:pt x="403792" y="550572"/>
                    </a:cubicBezTo>
                    <a:lnTo>
                      <a:pt x="403827" y="550109"/>
                    </a:lnTo>
                    <a:lnTo>
                      <a:pt x="403850" y="548073"/>
                    </a:lnTo>
                    <a:lnTo>
                      <a:pt x="403850" y="547714"/>
                    </a:lnTo>
                    <a:lnTo>
                      <a:pt x="403607" y="546268"/>
                    </a:lnTo>
                    <a:cubicBezTo>
                      <a:pt x="403607" y="546268"/>
                      <a:pt x="403526" y="545736"/>
                      <a:pt x="403526" y="545782"/>
                    </a:cubicBezTo>
                    <a:cubicBezTo>
                      <a:pt x="403526" y="545782"/>
                      <a:pt x="403434" y="545250"/>
                      <a:pt x="403434" y="545284"/>
                    </a:cubicBezTo>
                    <a:lnTo>
                      <a:pt x="403017" y="543167"/>
                    </a:lnTo>
                    <a:cubicBezTo>
                      <a:pt x="402959" y="542936"/>
                      <a:pt x="402959" y="542704"/>
                      <a:pt x="402994" y="542461"/>
                    </a:cubicBezTo>
                    <a:lnTo>
                      <a:pt x="403075" y="541941"/>
                    </a:lnTo>
                    <a:lnTo>
                      <a:pt x="403584" y="539662"/>
                    </a:lnTo>
                    <a:cubicBezTo>
                      <a:pt x="403654" y="539384"/>
                      <a:pt x="403769" y="539129"/>
                      <a:pt x="403954" y="538909"/>
                    </a:cubicBezTo>
                    <a:lnTo>
                      <a:pt x="405586" y="536839"/>
                    </a:lnTo>
                    <a:lnTo>
                      <a:pt x="405829" y="536515"/>
                    </a:lnTo>
                    <a:lnTo>
                      <a:pt x="406870" y="534744"/>
                    </a:lnTo>
                    <a:lnTo>
                      <a:pt x="407136" y="534293"/>
                    </a:lnTo>
                    <a:lnTo>
                      <a:pt x="407228" y="534131"/>
                    </a:lnTo>
                    <a:lnTo>
                      <a:pt x="407553" y="532361"/>
                    </a:lnTo>
                    <a:lnTo>
                      <a:pt x="407796" y="531227"/>
                    </a:lnTo>
                    <a:lnTo>
                      <a:pt x="408339" y="529179"/>
                    </a:lnTo>
                    <a:lnTo>
                      <a:pt x="408409" y="528832"/>
                    </a:lnTo>
                    <a:lnTo>
                      <a:pt x="408617" y="525824"/>
                    </a:lnTo>
                    <a:lnTo>
                      <a:pt x="408605" y="525431"/>
                    </a:lnTo>
                    <a:lnTo>
                      <a:pt x="408490" y="522862"/>
                    </a:lnTo>
                    <a:lnTo>
                      <a:pt x="408432" y="522492"/>
                    </a:lnTo>
                    <a:lnTo>
                      <a:pt x="407900" y="519901"/>
                    </a:lnTo>
                    <a:lnTo>
                      <a:pt x="407807" y="519195"/>
                    </a:lnTo>
                    <a:lnTo>
                      <a:pt x="407784" y="518003"/>
                    </a:lnTo>
                    <a:lnTo>
                      <a:pt x="407761" y="517760"/>
                    </a:lnTo>
                    <a:lnTo>
                      <a:pt x="407668" y="517482"/>
                    </a:lnTo>
                    <a:cubicBezTo>
                      <a:pt x="407668" y="517482"/>
                      <a:pt x="407506" y="516973"/>
                      <a:pt x="407518" y="516997"/>
                    </a:cubicBezTo>
                    <a:cubicBezTo>
                      <a:pt x="407518" y="516997"/>
                      <a:pt x="407344" y="516487"/>
                      <a:pt x="407344" y="516511"/>
                    </a:cubicBezTo>
                    <a:lnTo>
                      <a:pt x="406801" y="514995"/>
                    </a:lnTo>
                    <a:cubicBezTo>
                      <a:pt x="406708" y="514717"/>
                      <a:pt x="406662" y="514416"/>
                      <a:pt x="406696" y="514127"/>
                    </a:cubicBezTo>
                    <a:lnTo>
                      <a:pt x="406754" y="513641"/>
                    </a:lnTo>
                    <a:cubicBezTo>
                      <a:pt x="406777" y="513352"/>
                      <a:pt x="406858" y="513063"/>
                      <a:pt x="407009" y="512808"/>
                    </a:cubicBezTo>
                    <a:lnTo>
                      <a:pt x="408108" y="510946"/>
                    </a:lnTo>
                    <a:lnTo>
                      <a:pt x="408605" y="510309"/>
                    </a:lnTo>
                    <a:cubicBezTo>
                      <a:pt x="408860" y="509997"/>
                      <a:pt x="409195" y="509777"/>
                      <a:pt x="409566" y="509650"/>
                    </a:cubicBezTo>
                    <a:lnTo>
                      <a:pt x="411613" y="509025"/>
                    </a:lnTo>
                    <a:lnTo>
                      <a:pt x="413314" y="508585"/>
                    </a:lnTo>
                    <a:cubicBezTo>
                      <a:pt x="413453" y="508562"/>
                      <a:pt x="413580" y="508551"/>
                      <a:pt x="413719" y="508528"/>
                    </a:cubicBezTo>
                    <a:lnTo>
                      <a:pt x="415871" y="508470"/>
                    </a:lnTo>
                    <a:cubicBezTo>
                      <a:pt x="415871" y="508470"/>
                      <a:pt x="416403" y="508458"/>
                      <a:pt x="416369" y="508458"/>
                    </a:cubicBezTo>
                    <a:lnTo>
                      <a:pt x="416380" y="508458"/>
                    </a:lnTo>
                    <a:lnTo>
                      <a:pt x="417271" y="507914"/>
                    </a:lnTo>
                    <a:lnTo>
                      <a:pt x="417607" y="507683"/>
                    </a:lnTo>
                    <a:lnTo>
                      <a:pt x="419203" y="506399"/>
                    </a:lnTo>
                    <a:cubicBezTo>
                      <a:pt x="419342" y="506295"/>
                      <a:pt x="419469" y="506214"/>
                      <a:pt x="419620" y="506144"/>
                    </a:cubicBezTo>
                    <a:lnTo>
                      <a:pt x="420106" y="505913"/>
                    </a:lnTo>
                    <a:lnTo>
                      <a:pt x="422662" y="504779"/>
                    </a:lnTo>
                    <a:lnTo>
                      <a:pt x="422848" y="504363"/>
                    </a:lnTo>
                    <a:lnTo>
                      <a:pt x="422986" y="503969"/>
                    </a:lnTo>
                    <a:lnTo>
                      <a:pt x="423438" y="502546"/>
                    </a:lnTo>
                    <a:lnTo>
                      <a:pt x="423495" y="502268"/>
                    </a:lnTo>
                    <a:lnTo>
                      <a:pt x="423600" y="500973"/>
                    </a:lnTo>
                    <a:lnTo>
                      <a:pt x="422940" y="500313"/>
                    </a:lnTo>
                    <a:lnTo>
                      <a:pt x="422142" y="500244"/>
                    </a:lnTo>
                    <a:lnTo>
                      <a:pt x="421401" y="500093"/>
                    </a:lnTo>
                    <a:cubicBezTo>
                      <a:pt x="421205" y="500059"/>
                      <a:pt x="421008" y="499989"/>
                      <a:pt x="420823" y="499897"/>
                    </a:cubicBezTo>
                    <a:lnTo>
                      <a:pt x="419423" y="499121"/>
                    </a:lnTo>
                    <a:cubicBezTo>
                      <a:pt x="419307" y="499052"/>
                      <a:pt x="419192" y="498971"/>
                      <a:pt x="419087" y="498879"/>
                    </a:cubicBezTo>
                    <a:lnTo>
                      <a:pt x="418682" y="498531"/>
                    </a:lnTo>
                    <a:lnTo>
                      <a:pt x="417051" y="497050"/>
                    </a:lnTo>
                    <a:cubicBezTo>
                      <a:pt x="416947" y="496958"/>
                      <a:pt x="416854" y="496854"/>
                      <a:pt x="416762" y="496726"/>
                    </a:cubicBezTo>
                    <a:lnTo>
                      <a:pt x="416450" y="496298"/>
                    </a:lnTo>
                    <a:lnTo>
                      <a:pt x="415825" y="495130"/>
                    </a:lnTo>
                    <a:lnTo>
                      <a:pt x="415512" y="494378"/>
                    </a:lnTo>
                    <a:cubicBezTo>
                      <a:pt x="415478" y="494239"/>
                      <a:pt x="415431" y="494112"/>
                      <a:pt x="415420" y="493973"/>
                    </a:cubicBezTo>
                    <a:lnTo>
                      <a:pt x="415107" y="491844"/>
                    </a:lnTo>
                    <a:lnTo>
                      <a:pt x="414922" y="489738"/>
                    </a:lnTo>
                    <a:lnTo>
                      <a:pt x="414911" y="489681"/>
                    </a:lnTo>
                    <a:lnTo>
                      <a:pt x="414506" y="489021"/>
                    </a:lnTo>
                    <a:cubicBezTo>
                      <a:pt x="414506" y="489021"/>
                      <a:pt x="414228" y="488570"/>
                      <a:pt x="414240" y="488581"/>
                    </a:cubicBezTo>
                    <a:lnTo>
                      <a:pt x="413974" y="488153"/>
                    </a:lnTo>
                    <a:lnTo>
                      <a:pt x="412794" y="486383"/>
                    </a:lnTo>
                    <a:lnTo>
                      <a:pt x="412458" y="485793"/>
                    </a:lnTo>
                    <a:cubicBezTo>
                      <a:pt x="412354" y="485596"/>
                      <a:pt x="412273" y="485377"/>
                      <a:pt x="412227" y="485157"/>
                    </a:cubicBezTo>
                    <a:lnTo>
                      <a:pt x="411868" y="483005"/>
                    </a:lnTo>
                    <a:lnTo>
                      <a:pt x="411706" y="480980"/>
                    </a:lnTo>
                    <a:lnTo>
                      <a:pt x="411093" y="479060"/>
                    </a:lnTo>
                    <a:lnTo>
                      <a:pt x="410653" y="478851"/>
                    </a:lnTo>
                    <a:lnTo>
                      <a:pt x="410618" y="478851"/>
                    </a:lnTo>
                    <a:lnTo>
                      <a:pt x="410306" y="478863"/>
                    </a:lnTo>
                    <a:lnTo>
                      <a:pt x="408258" y="479141"/>
                    </a:lnTo>
                    <a:lnTo>
                      <a:pt x="407518" y="479164"/>
                    </a:lnTo>
                    <a:lnTo>
                      <a:pt x="405805" y="479129"/>
                    </a:lnTo>
                    <a:cubicBezTo>
                      <a:pt x="405192" y="479117"/>
                      <a:pt x="404614" y="478817"/>
                      <a:pt x="404255" y="478342"/>
                    </a:cubicBezTo>
                    <a:lnTo>
                      <a:pt x="403931" y="477926"/>
                    </a:lnTo>
                    <a:lnTo>
                      <a:pt x="403387" y="477081"/>
                    </a:lnTo>
                    <a:lnTo>
                      <a:pt x="403283" y="476977"/>
                    </a:lnTo>
                    <a:lnTo>
                      <a:pt x="402531" y="476433"/>
                    </a:lnTo>
                    <a:lnTo>
                      <a:pt x="401478" y="476329"/>
                    </a:lnTo>
                    <a:cubicBezTo>
                      <a:pt x="400911" y="476260"/>
                      <a:pt x="400414" y="475970"/>
                      <a:pt x="400078" y="475508"/>
                    </a:cubicBezTo>
                    <a:lnTo>
                      <a:pt x="399234" y="474374"/>
                    </a:lnTo>
                    <a:lnTo>
                      <a:pt x="399026" y="474177"/>
                    </a:lnTo>
                    <a:lnTo>
                      <a:pt x="398563" y="473772"/>
                    </a:lnTo>
                    <a:lnTo>
                      <a:pt x="398378" y="473784"/>
                    </a:lnTo>
                    <a:lnTo>
                      <a:pt x="397637" y="474443"/>
                    </a:lnTo>
                    <a:lnTo>
                      <a:pt x="397001" y="474894"/>
                    </a:lnTo>
                    <a:lnTo>
                      <a:pt x="396260" y="475288"/>
                    </a:lnTo>
                    <a:cubicBezTo>
                      <a:pt x="396122" y="475346"/>
                      <a:pt x="395983" y="475392"/>
                      <a:pt x="395844" y="475427"/>
                    </a:cubicBezTo>
                    <a:lnTo>
                      <a:pt x="395346" y="475542"/>
                    </a:lnTo>
                    <a:cubicBezTo>
                      <a:pt x="395057" y="475612"/>
                      <a:pt x="394745" y="475623"/>
                      <a:pt x="394455" y="475554"/>
                    </a:cubicBezTo>
                    <a:lnTo>
                      <a:pt x="393403" y="475311"/>
                    </a:lnTo>
                    <a:cubicBezTo>
                      <a:pt x="392951" y="475218"/>
                      <a:pt x="392546" y="474952"/>
                      <a:pt x="392257" y="474571"/>
                    </a:cubicBezTo>
                    <a:lnTo>
                      <a:pt x="391794" y="473934"/>
                    </a:lnTo>
                    <a:lnTo>
                      <a:pt x="391274" y="473009"/>
                    </a:lnTo>
                    <a:cubicBezTo>
                      <a:pt x="391170" y="472824"/>
                      <a:pt x="391100" y="472638"/>
                      <a:pt x="391066" y="472430"/>
                    </a:cubicBezTo>
                    <a:lnTo>
                      <a:pt x="390961" y="471933"/>
                    </a:lnTo>
                    <a:cubicBezTo>
                      <a:pt x="390904" y="471678"/>
                      <a:pt x="390892" y="471424"/>
                      <a:pt x="390950" y="471169"/>
                    </a:cubicBezTo>
                    <a:lnTo>
                      <a:pt x="391135" y="470116"/>
                    </a:lnTo>
                    <a:cubicBezTo>
                      <a:pt x="391135" y="470116"/>
                      <a:pt x="391216" y="469584"/>
                      <a:pt x="391216" y="469596"/>
                    </a:cubicBezTo>
                    <a:lnTo>
                      <a:pt x="391309" y="469075"/>
                    </a:lnTo>
                    <a:lnTo>
                      <a:pt x="391540" y="467698"/>
                    </a:lnTo>
                    <a:lnTo>
                      <a:pt x="391528" y="467525"/>
                    </a:lnTo>
                    <a:lnTo>
                      <a:pt x="391158" y="465650"/>
                    </a:lnTo>
                    <a:lnTo>
                      <a:pt x="391054" y="465222"/>
                    </a:lnTo>
                    <a:lnTo>
                      <a:pt x="390452" y="463163"/>
                    </a:lnTo>
                    <a:lnTo>
                      <a:pt x="390302" y="462480"/>
                    </a:lnTo>
                    <a:lnTo>
                      <a:pt x="390024" y="460155"/>
                    </a:lnTo>
                    <a:lnTo>
                      <a:pt x="390013" y="459148"/>
                    </a:lnTo>
                    <a:lnTo>
                      <a:pt x="390290" y="457019"/>
                    </a:lnTo>
                    <a:lnTo>
                      <a:pt x="390406" y="456395"/>
                    </a:lnTo>
                    <a:cubicBezTo>
                      <a:pt x="390441" y="456198"/>
                      <a:pt x="390510" y="455990"/>
                      <a:pt x="390614" y="455805"/>
                    </a:cubicBezTo>
                    <a:lnTo>
                      <a:pt x="392084" y="453155"/>
                    </a:lnTo>
                    <a:lnTo>
                      <a:pt x="394062" y="450726"/>
                    </a:lnTo>
                    <a:lnTo>
                      <a:pt x="394294" y="450378"/>
                    </a:lnTo>
                    <a:lnTo>
                      <a:pt x="395693" y="448180"/>
                    </a:lnTo>
                    <a:lnTo>
                      <a:pt x="397082" y="445589"/>
                    </a:lnTo>
                    <a:lnTo>
                      <a:pt x="397174" y="445311"/>
                    </a:lnTo>
                    <a:lnTo>
                      <a:pt x="397799" y="442800"/>
                    </a:lnTo>
                    <a:lnTo>
                      <a:pt x="397892" y="442372"/>
                    </a:lnTo>
                    <a:lnTo>
                      <a:pt x="398065" y="441354"/>
                    </a:lnTo>
                    <a:cubicBezTo>
                      <a:pt x="398065" y="441354"/>
                      <a:pt x="398146" y="440822"/>
                      <a:pt x="398146" y="440833"/>
                    </a:cubicBezTo>
                    <a:lnTo>
                      <a:pt x="398216" y="440371"/>
                    </a:lnTo>
                    <a:lnTo>
                      <a:pt x="398250" y="440081"/>
                    </a:lnTo>
                    <a:lnTo>
                      <a:pt x="398100" y="438381"/>
                    </a:lnTo>
                    <a:lnTo>
                      <a:pt x="398007" y="438115"/>
                    </a:lnTo>
                    <a:lnTo>
                      <a:pt x="397834" y="437362"/>
                    </a:lnTo>
                    <a:lnTo>
                      <a:pt x="397591" y="435650"/>
                    </a:lnTo>
                    <a:lnTo>
                      <a:pt x="397510" y="435199"/>
                    </a:lnTo>
                    <a:lnTo>
                      <a:pt x="397151" y="433429"/>
                    </a:lnTo>
                    <a:lnTo>
                      <a:pt x="395983" y="432584"/>
                    </a:lnTo>
                    <a:lnTo>
                      <a:pt x="395497" y="432214"/>
                    </a:lnTo>
                    <a:cubicBezTo>
                      <a:pt x="395335" y="432098"/>
                      <a:pt x="395208" y="431948"/>
                      <a:pt x="395080" y="431786"/>
                    </a:cubicBezTo>
                    <a:lnTo>
                      <a:pt x="393727" y="429831"/>
                    </a:lnTo>
                    <a:lnTo>
                      <a:pt x="392697" y="427945"/>
                    </a:lnTo>
                    <a:cubicBezTo>
                      <a:pt x="392604" y="427771"/>
                      <a:pt x="392535" y="427586"/>
                      <a:pt x="392500" y="427378"/>
                    </a:cubicBezTo>
                    <a:lnTo>
                      <a:pt x="392361" y="426591"/>
                    </a:lnTo>
                    <a:lnTo>
                      <a:pt x="392269" y="424983"/>
                    </a:lnTo>
                    <a:lnTo>
                      <a:pt x="392292" y="424208"/>
                    </a:lnTo>
                    <a:lnTo>
                      <a:pt x="392639" y="421408"/>
                    </a:lnTo>
                    <a:lnTo>
                      <a:pt x="392882" y="420552"/>
                    </a:lnTo>
                    <a:lnTo>
                      <a:pt x="393634" y="418423"/>
                    </a:lnTo>
                    <a:cubicBezTo>
                      <a:pt x="393692" y="418273"/>
                      <a:pt x="393773" y="418134"/>
                      <a:pt x="393866" y="417995"/>
                    </a:cubicBezTo>
                    <a:lnTo>
                      <a:pt x="394467" y="417104"/>
                    </a:lnTo>
                    <a:lnTo>
                      <a:pt x="394907" y="416572"/>
                    </a:lnTo>
                    <a:lnTo>
                      <a:pt x="395670" y="415704"/>
                    </a:lnTo>
                    <a:lnTo>
                      <a:pt x="397464" y="413726"/>
                    </a:lnTo>
                    <a:lnTo>
                      <a:pt x="397741" y="413379"/>
                    </a:lnTo>
                    <a:lnTo>
                      <a:pt x="398343" y="412580"/>
                    </a:lnTo>
                    <a:cubicBezTo>
                      <a:pt x="398343" y="412580"/>
                      <a:pt x="398667" y="412152"/>
                      <a:pt x="398655" y="412164"/>
                    </a:cubicBezTo>
                    <a:cubicBezTo>
                      <a:pt x="398655" y="412164"/>
                      <a:pt x="398979" y="411736"/>
                      <a:pt x="398945" y="411759"/>
                    </a:cubicBezTo>
                    <a:lnTo>
                      <a:pt x="400483" y="409549"/>
                    </a:lnTo>
                    <a:lnTo>
                      <a:pt x="401004" y="408959"/>
                    </a:lnTo>
                    <a:cubicBezTo>
                      <a:pt x="401108" y="408843"/>
                      <a:pt x="401247" y="408716"/>
                      <a:pt x="401397" y="408623"/>
                    </a:cubicBezTo>
                    <a:lnTo>
                      <a:pt x="403191" y="407455"/>
                    </a:lnTo>
                    <a:cubicBezTo>
                      <a:pt x="403306" y="407374"/>
                      <a:pt x="403445" y="407304"/>
                      <a:pt x="403584" y="407258"/>
                    </a:cubicBezTo>
                    <a:lnTo>
                      <a:pt x="404047" y="407085"/>
                    </a:lnTo>
                    <a:cubicBezTo>
                      <a:pt x="404452" y="406934"/>
                      <a:pt x="404880" y="406911"/>
                      <a:pt x="405273" y="407027"/>
                    </a:cubicBezTo>
                    <a:lnTo>
                      <a:pt x="406835" y="407443"/>
                    </a:lnTo>
                    <a:lnTo>
                      <a:pt x="407552" y="407733"/>
                    </a:lnTo>
                    <a:cubicBezTo>
                      <a:pt x="408096" y="407976"/>
                      <a:pt x="408501" y="408427"/>
                      <a:pt x="408675" y="408994"/>
                    </a:cubicBezTo>
                    <a:lnTo>
                      <a:pt x="408825" y="409457"/>
                    </a:lnTo>
                    <a:lnTo>
                      <a:pt x="408976" y="409873"/>
                    </a:lnTo>
                    <a:lnTo>
                      <a:pt x="409080" y="410139"/>
                    </a:lnTo>
                    <a:lnTo>
                      <a:pt x="409195" y="410324"/>
                    </a:lnTo>
                    <a:lnTo>
                      <a:pt x="410086" y="411389"/>
                    </a:lnTo>
                    <a:lnTo>
                      <a:pt x="411428" y="411898"/>
                    </a:lnTo>
                    <a:lnTo>
                      <a:pt x="411625" y="411909"/>
                    </a:lnTo>
                    <a:lnTo>
                      <a:pt x="412284" y="411932"/>
                    </a:lnTo>
                    <a:lnTo>
                      <a:pt x="412921" y="411585"/>
                    </a:lnTo>
                    <a:lnTo>
                      <a:pt x="412979" y="411527"/>
                    </a:lnTo>
                    <a:lnTo>
                      <a:pt x="414078" y="410012"/>
                    </a:lnTo>
                    <a:cubicBezTo>
                      <a:pt x="414402" y="409572"/>
                      <a:pt x="414864" y="409271"/>
                      <a:pt x="415397" y="409190"/>
                    </a:cubicBezTo>
                    <a:lnTo>
                      <a:pt x="415894" y="409109"/>
                    </a:lnTo>
                    <a:lnTo>
                      <a:pt x="416785" y="409109"/>
                    </a:lnTo>
                    <a:lnTo>
                      <a:pt x="416681" y="409109"/>
                    </a:lnTo>
                    <a:lnTo>
                      <a:pt x="417745" y="409086"/>
                    </a:lnTo>
                    <a:cubicBezTo>
                      <a:pt x="418208" y="409075"/>
                      <a:pt x="418671" y="409225"/>
                      <a:pt x="419029" y="409514"/>
                    </a:cubicBezTo>
                    <a:lnTo>
                      <a:pt x="419458" y="409838"/>
                    </a:lnTo>
                    <a:lnTo>
                      <a:pt x="420938" y="411053"/>
                    </a:lnTo>
                    <a:lnTo>
                      <a:pt x="421505" y="411689"/>
                    </a:lnTo>
                    <a:lnTo>
                      <a:pt x="422709" y="413471"/>
                    </a:lnTo>
                    <a:lnTo>
                      <a:pt x="422882" y="413726"/>
                    </a:lnTo>
                    <a:lnTo>
                      <a:pt x="424190" y="414073"/>
                    </a:lnTo>
                    <a:lnTo>
                      <a:pt x="424618" y="414165"/>
                    </a:lnTo>
                    <a:lnTo>
                      <a:pt x="426168" y="414420"/>
                    </a:lnTo>
                    <a:cubicBezTo>
                      <a:pt x="426573" y="414501"/>
                      <a:pt x="426943" y="414686"/>
                      <a:pt x="427232" y="414964"/>
                    </a:cubicBezTo>
                    <a:lnTo>
                      <a:pt x="427811" y="415577"/>
                    </a:lnTo>
                    <a:lnTo>
                      <a:pt x="428401" y="416410"/>
                    </a:lnTo>
                    <a:lnTo>
                      <a:pt x="428644" y="416688"/>
                    </a:lnTo>
                    <a:lnTo>
                      <a:pt x="428979" y="417012"/>
                    </a:lnTo>
                    <a:lnTo>
                      <a:pt x="430402" y="416653"/>
                    </a:lnTo>
                    <a:cubicBezTo>
                      <a:pt x="430865" y="416537"/>
                      <a:pt x="431374" y="416583"/>
                      <a:pt x="431802" y="416803"/>
                    </a:cubicBezTo>
                    <a:lnTo>
                      <a:pt x="432242" y="417035"/>
                    </a:lnTo>
                    <a:cubicBezTo>
                      <a:pt x="432404" y="417116"/>
                      <a:pt x="432555" y="417208"/>
                      <a:pt x="432682" y="417324"/>
                    </a:cubicBezTo>
                    <a:lnTo>
                      <a:pt x="433469" y="418041"/>
                    </a:lnTo>
                    <a:cubicBezTo>
                      <a:pt x="433920" y="418458"/>
                      <a:pt x="434163" y="419071"/>
                      <a:pt x="434128" y="419684"/>
                    </a:cubicBezTo>
                    <a:lnTo>
                      <a:pt x="434070" y="420355"/>
                    </a:lnTo>
                    <a:lnTo>
                      <a:pt x="433677" y="422727"/>
                    </a:lnTo>
                    <a:lnTo>
                      <a:pt x="433735" y="422704"/>
                    </a:lnTo>
                    <a:lnTo>
                      <a:pt x="434244" y="422542"/>
                    </a:lnTo>
                    <a:lnTo>
                      <a:pt x="436326" y="421871"/>
                    </a:lnTo>
                    <a:lnTo>
                      <a:pt x="438443" y="421258"/>
                    </a:lnTo>
                    <a:cubicBezTo>
                      <a:pt x="438675" y="421188"/>
                      <a:pt x="438929" y="421165"/>
                      <a:pt x="439184" y="421188"/>
                    </a:cubicBezTo>
                    <a:lnTo>
                      <a:pt x="439681" y="421246"/>
                    </a:lnTo>
                    <a:lnTo>
                      <a:pt x="439890" y="421269"/>
                    </a:lnTo>
                    <a:lnTo>
                      <a:pt x="441498" y="420806"/>
                    </a:lnTo>
                    <a:cubicBezTo>
                      <a:pt x="441660" y="420772"/>
                      <a:pt x="441822" y="420737"/>
                      <a:pt x="441984" y="420725"/>
                    </a:cubicBezTo>
                    <a:lnTo>
                      <a:pt x="442470" y="420714"/>
                    </a:lnTo>
                    <a:cubicBezTo>
                      <a:pt x="443048" y="420691"/>
                      <a:pt x="443603" y="420911"/>
                      <a:pt x="444008" y="421327"/>
                    </a:cubicBezTo>
                    <a:lnTo>
                      <a:pt x="444749" y="422091"/>
                    </a:lnTo>
                    <a:lnTo>
                      <a:pt x="445350" y="422796"/>
                    </a:lnTo>
                    <a:lnTo>
                      <a:pt x="445547" y="422935"/>
                    </a:lnTo>
                    <a:lnTo>
                      <a:pt x="447329" y="424081"/>
                    </a:lnTo>
                    <a:cubicBezTo>
                      <a:pt x="447445" y="424162"/>
                      <a:pt x="447560" y="424254"/>
                      <a:pt x="447664" y="424347"/>
                    </a:cubicBezTo>
                    <a:lnTo>
                      <a:pt x="448035" y="424717"/>
                    </a:lnTo>
                    <a:cubicBezTo>
                      <a:pt x="448127" y="424821"/>
                      <a:pt x="448220" y="424948"/>
                      <a:pt x="448301" y="425064"/>
                    </a:cubicBezTo>
                    <a:lnTo>
                      <a:pt x="449446" y="426880"/>
                    </a:lnTo>
                    <a:cubicBezTo>
                      <a:pt x="449527" y="427031"/>
                      <a:pt x="449608" y="427170"/>
                      <a:pt x="449654" y="427332"/>
                    </a:cubicBezTo>
                    <a:lnTo>
                      <a:pt x="449805" y="427818"/>
                    </a:lnTo>
                    <a:cubicBezTo>
                      <a:pt x="449909" y="428142"/>
                      <a:pt x="449920" y="428477"/>
                      <a:pt x="449863" y="428813"/>
                    </a:cubicBezTo>
                    <a:lnTo>
                      <a:pt x="449573" y="430328"/>
                    </a:lnTo>
                    <a:lnTo>
                      <a:pt x="449539" y="430652"/>
                    </a:lnTo>
                    <a:lnTo>
                      <a:pt x="449573" y="432654"/>
                    </a:lnTo>
                    <a:cubicBezTo>
                      <a:pt x="449585" y="432804"/>
                      <a:pt x="449573" y="432943"/>
                      <a:pt x="449539" y="433093"/>
                    </a:cubicBezTo>
                    <a:lnTo>
                      <a:pt x="449330" y="433961"/>
                    </a:lnTo>
                    <a:lnTo>
                      <a:pt x="448925" y="434956"/>
                    </a:lnTo>
                    <a:cubicBezTo>
                      <a:pt x="448810" y="435268"/>
                      <a:pt x="448602" y="435535"/>
                      <a:pt x="448359" y="435731"/>
                    </a:cubicBezTo>
                    <a:lnTo>
                      <a:pt x="447942" y="436078"/>
                    </a:lnTo>
                    <a:lnTo>
                      <a:pt x="446264" y="437305"/>
                    </a:lnTo>
                    <a:lnTo>
                      <a:pt x="443835" y="438496"/>
                    </a:lnTo>
                    <a:lnTo>
                      <a:pt x="443141" y="438751"/>
                    </a:lnTo>
                    <a:lnTo>
                      <a:pt x="441486" y="439260"/>
                    </a:lnTo>
                    <a:cubicBezTo>
                      <a:pt x="441336" y="439295"/>
                      <a:pt x="441174" y="439329"/>
                      <a:pt x="441035" y="439341"/>
                    </a:cubicBezTo>
                    <a:lnTo>
                      <a:pt x="439739" y="439410"/>
                    </a:lnTo>
                    <a:lnTo>
                      <a:pt x="438848" y="440024"/>
                    </a:lnTo>
                    <a:lnTo>
                      <a:pt x="438779" y="440105"/>
                    </a:lnTo>
                    <a:lnTo>
                      <a:pt x="438316" y="440845"/>
                    </a:lnTo>
                    <a:lnTo>
                      <a:pt x="438166" y="441111"/>
                    </a:lnTo>
                    <a:lnTo>
                      <a:pt x="437553" y="442939"/>
                    </a:lnTo>
                    <a:lnTo>
                      <a:pt x="437032" y="444223"/>
                    </a:lnTo>
                    <a:cubicBezTo>
                      <a:pt x="437032" y="444223"/>
                      <a:pt x="436789" y="444686"/>
                      <a:pt x="436800" y="444663"/>
                    </a:cubicBezTo>
                    <a:lnTo>
                      <a:pt x="436696" y="444871"/>
                    </a:lnTo>
                    <a:lnTo>
                      <a:pt x="436639" y="445207"/>
                    </a:lnTo>
                    <a:lnTo>
                      <a:pt x="436789" y="445542"/>
                    </a:lnTo>
                    <a:cubicBezTo>
                      <a:pt x="436789" y="445542"/>
                      <a:pt x="436986" y="446040"/>
                      <a:pt x="436974" y="445994"/>
                    </a:cubicBezTo>
                    <a:lnTo>
                      <a:pt x="436997" y="446063"/>
                    </a:lnTo>
                    <a:lnTo>
                      <a:pt x="437877" y="446815"/>
                    </a:lnTo>
                    <a:lnTo>
                      <a:pt x="438455" y="447486"/>
                    </a:lnTo>
                    <a:cubicBezTo>
                      <a:pt x="438652" y="447717"/>
                      <a:pt x="438790" y="447995"/>
                      <a:pt x="438860" y="448284"/>
                    </a:cubicBezTo>
                    <a:lnTo>
                      <a:pt x="439219" y="449846"/>
                    </a:lnTo>
                    <a:lnTo>
                      <a:pt x="439311" y="450668"/>
                    </a:lnTo>
                    <a:cubicBezTo>
                      <a:pt x="439334" y="451003"/>
                      <a:pt x="439288" y="451327"/>
                      <a:pt x="439149" y="451628"/>
                    </a:cubicBezTo>
                    <a:lnTo>
                      <a:pt x="438085" y="454092"/>
                    </a:lnTo>
                    <a:cubicBezTo>
                      <a:pt x="437981" y="454335"/>
                      <a:pt x="437830" y="454544"/>
                      <a:pt x="437645" y="454729"/>
                    </a:cubicBezTo>
                    <a:lnTo>
                      <a:pt x="436048" y="456210"/>
                    </a:lnTo>
                    <a:lnTo>
                      <a:pt x="435458" y="456672"/>
                    </a:lnTo>
                    <a:lnTo>
                      <a:pt x="434336" y="457343"/>
                    </a:lnTo>
                    <a:lnTo>
                      <a:pt x="433619" y="457667"/>
                    </a:lnTo>
                    <a:lnTo>
                      <a:pt x="431872" y="458200"/>
                    </a:lnTo>
                    <a:cubicBezTo>
                      <a:pt x="431664" y="458269"/>
                      <a:pt x="431444" y="458292"/>
                      <a:pt x="431212" y="458281"/>
                    </a:cubicBezTo>
                    <a:lnTo>
                      <a:pt x="429604" y="458211"/>
                    </a:lnTo>
                    <a:cubicBezTo>
                      <a:pt x="429141" y="458200"/>
                      <a:pt x="428679" y="458014"/>
                      <a:pt x="428331" y="457690"/>
                    </a:cubicBezTo>
                    <a:lnTo>
                      <a:pt x="427973" y="457355"/>
                    </a:lnTo>
                    <a:cubicBezTo>
                      <a:pt x="427857" y="457251"/>
                      <a:pt x="427741" y="457124"/>
                      <a:pt x="427660" y="456996"/>
                    </a:cubicBezTo>
                    <a:lnTo>
                      <a:pt x="427313" y="456487"/>
                    </a:lnTo>
                    <a:lnTo>
                      <a:pt x="426781" y="459900"/>
                    </a:lnTo>
                    <a:lnTo>
                      <a:pt x="427232" y="460652"/>
                    </a:lnTo>
                    <a:cubicBezTo>
                      <a:pt x="427232" y="460652"/>
                      <a:pt x="427498" y="461115"/>
                      <a:pt x="427487" y="461092"/>
                    </a:cubicBezTo>
                    <a:lnTo>
                      <a:pt x="427730" y="461497"/>
                    </a:lnTo>
                    <a:lnTo>
                      <a:pt x="428320" y="462330"/>
                    </a:lnTo>
                    <a:cubicBezTo>
                      <a:pt x="428482" y="462561"/>
                      <a:pt x="428586" y="462827"/>
                      <a:pt x="428655" y="463093"/>
                    </a:cubicBezTo>
                    <a:lnTo>
                      <a:pt x="428806" y="463973"/>
                    </a:lnTo>
                    <a:lnTo>
                      <a:pt x="428910" y="464227"/>
                    </a:lnTo>
                    <a:lnTo>
                      <a:pt x="429084" y="464632"/>
                    </a:lnTo>
                    <a:lnTo>
                      <a:pt x="429234" y="464898"/>
                    </a:lnTo>
                    <a:lnTo>
                      <a:pt x="430113" y="466113"/>
                    </a:lnTo>
                    <a:cubicBezTo>
                      <a:pt x="430217" y="466264"/>
                      <a:pt x="430310" y="466425"/>
                      <a:pt x="430368" y="466599"/>
                    </a:cubicBezTo>
                    <a:lnTo>
                      <a:pt x="430553" y="467097"/>
                    </a:lnTo>
                    <a:cubicBezTo>
                      <a:pt x="430588" y="467212"/>
                      <a:pt x="430634" y="467351"/>
                      <a:pt x="430645" y="467490"/>
                    </a:cubicBezTo>
                    <a:lnTo>
                      <a:pt x="430807" y="468543"/>
                    </a:lnTo>
                    <a:cubicBezTo>
                      <a:pt x="430807" y="468543"/>
                      <a:pt x="430888" y="469075"/>
                      <a:pt x="430888" y="469063"/>
                    </a:cubicBezTo>
                    <a:lnTo>
                      <a:pt x="430981" y="469630"/>
                    </a:lnTo>
                    <a:lnTo>
                      <a:pt x="431837" y="469966"/>
                    </a:lnTo>
                    <a:cubicBezTo>
                      <a:pt x="432034" y="470047"/>
                      <a:pt x="432207" y="470151"/>
                      <a:pt x="432369" y="470290"/>
                    </a:cubicBezTo>
                    <a:lnTo>
                      <a:pt x="433630" y="471389"/>
                    </a:lnTo>
                    <a:cubicBezTo>
                      <a:pt x="433781" y="471528"/>
                      <a:pt x="433908" y="471678"/>
                      <a:pt x="434024" y="471852"/>
                    </a:cubicBezTo>
                    <a:lnTo>
                      <a:pt x="434822" y="473240"/>
                    </a:lnTo>
                    <a:lnTo>
                      <a:pt x="435146" y="473911"/>
                    </a:lnTo>
                    <a:lnTo>
                      <a:pt x="435377" y="474547"/>
                    </a:lnTo>
                    <a:lnTo>
                      <a:pt x="435551" y="475010"/>
                    </a:lnTo>
                    <a:lnTo>
                      <a:pt x="436095" y="476364"/>
                    </a:lnTo>
                    <a:lnTo>
                      <a:pt x="436257" y="476630"/>
                    </a:lnTo>
                    <a:lnTo>
                      <a:pt x="436789" y="477394"/>
                    </a:lnTo>
                    <a:lnTo>
                      <a:pt x="438571" y="477926"/>
                    </a:lnTo>
                    <a:cubicBezTo>
                      <a:pt x="439138" y="478088"/>
                      <a:pt x="439600" y="478504"/>
                      <a:pt x="439832" y="479036"/>
                    </a:cubicBezTo>
                    <a:lnTo>
                      <a:pt x="440699" y="481003"/>
                    </a:lnTo>
                    <a:cubicBezTo>
                      <a:pt x="440780" y="481177"/>
                      <a:pt x="440815" y="481362"/>
                      <a:pt x="440850" y="481547"/>
                    </a:cubicBezTo>
                    <a:lnTo>
                      <a:pt x="441127" y="483676"/>
                    </a:lnTo>
                    <a:lnTo>
                      <a:pt x="441127" y="484497"/>
                    </a:lnTo>
                    <a:cubicBezTo>
                      <a:pt x="441127" y="484752"/>
                      <a:pt x="441070" y="485006"/>
                      <a:pt x="440977" y="485238"/>
                    </a:cubicBezTo>
                    <a:lnTo>
                      <a:pt x="440561" y="486233"/>
                    </a:lnTo>
                    <a:lnTo>
                      <a:pt x="440167" y="487031"/>
                    </a:lnTo>
                    <a:lnTo>
                      <a:pt x="439508" y="488049"/>
                    </a:lnTo>
                    <a:lnTo>
                      <a:pt x="439496" y="488072"/>
                    </a:lnTo>
                    <a:lnTo>
                      <a:pt x="439496" y="488107"/>
                    </a:lnTo>
                    <a:lnTo>
                      <a:pt x="439832" y="488142"/>
                    </a:lnTo>
                    <a:lnTo>
                      <a:pt x="439901" y="488119"/>
                    </a:lnTo>
                    <a:lnTo>
                      <a:pt x="440676" y="487841"/>
                    </a:lnTo>
                    <a:lnTo>
                      <a:pt x="440780" y="487771"/>
                    </a:lnTo>
                    <a:lnTo>
                      <a:pt x="441845" y="486776"/>
                    </a:lnTo>
                    <a:lnTo>
                      <a:pt x="442377" y="486337"/>
                    </a:lnTo>
                    <a:lnTo>
                      <a:pt x="443916" y="485365"/>
                    </a:lnTo>
                    <a:cubicBezTo>
                      <a:pt x="444228" y="485180"/>
                      <a:pt x="444587" y="485076"/>
                      <a:pt x="444957" y="485053"/>
                    </a:cubicBezTo>
                    <a:lnTo>
                      <a:pt x="445455" y="485053"/>
                    </a:lnTo>
                    <a:cubicBezTo>
                      <a:pt x="445628" y="485053"/>
                      <a:pt x="445802" y="485064"/>
                      <a:pt x="445964" y="485110"/>
                    </a:cubicBezTo>
                    <a:lnTo>
                      <a:pt x="447456" y="485481"/>
                    </a:lnTo>
                    <a:lnTo>
                      <a:pt x="447907" y="485562"/>
                    </a:lnTo>
                    <a:lnTo>
                      <a:pt x="448532" y="485666"/>
                    </a:lnTo>
                    <a:lnTo>
                      <a:pt x="448544" y="485654"/>
                    </a:lnTo>
                    <a:lnTo>
                      <a:pt x="449886" y="485203"/>
                    </a:lnTo>
                    <a:lnTo>
                      <a:pt x="449955" y="485180"/>
                    </a:lnTo>
                    <a:lnTo>
                      <a:pt x="450892" y="484266"/>
                    </a:lnTo>
                    <a:cubicBezTo>
                      <a:pt x="450892" y="484266"/>
                      <a:pt x="451286" y="483896"/>
                      <a:pt x="451263" y="483907"/>
                    </a:cubicBezTo>
                    <a:lnTo>
                      <a:pt x="452003" y="483190"/>
                    </a:lnTo>
                    <a:lnTo>
                      <a:pt x="452327" y="482843"/>
                    </a:lnTo>
                    <a:lnTo>
                      <a:pt x="453021" y="482068"/>
                    </a:lnTo>
                    <a:cubicBezTo>
                      <a:pt x="453345" y="481709"/>
                      <a:pt x="453785" y="481466"/>
                      <a:pt x="454282" y="481408"/>
                    </a:cubicBezTo>
                    <a:lnTo>
                      <a:pt x="454803" y="481339"/>
                    </a:lnTo>
                    <a:lnTo>
                      <a:pt x="456006" y="481235"/>
                    </a:lnTo>
                    <a:lnTo>
                      <a:pt x="455474" y="480830"/>
                    </a:lnTo>
                    <a:lnTo>
                      <a:pt x="455289" y="480737"/>
                    </a:lnTo>
                    <a:lnTo>
                      <a:pt x="454444" y="480471"/>
                    </a:lnTo>
                    <a:lnTo>
                      <a:pt x="453981" y="480332"/>
                    </a:lnTo>
                    <a:lnTo>
                      <a:pt x="452778" y="479893"/>
                    </a:lnTo>
                    <a:lnTo>
                      <a:pt x="452836" y="479904"/>
                    </a:lnTo>
                    <a:lnTo>
                      <a:pt x="452119" y="479650"/>
                    </a:lnTo>
                    <a:lnTo>
                      <a:pt x="451957" y="479638"/>
                    </a:lnTo>
                    <a:lnTo>
                      <a:pt x="451494" y="479650"/>
                    </a:lnTo>
                    <a:cubicBezTo>
                      <a:pt x="450892" y="479661"/>
                      <a:pt x="450314" y="479407"/>
                      <a:pt x="449932" y="478955"/>
                    </a:cubicBezTo>
                    <a:lnTo>
                      <a:pt x="449643" y="478608"/>
                    </a:lnTo>
                    <a:cubicBezTo>
                      <a:pt x="449481" y="478423"/>
                      <a:pt x="449365" y="478203"/>
                      <a:pt x="449284" y="477984"/>
                    </a:cubicBezTo>
                    <a:lnTo>
                      <a:pt x="449134" y="477579"/>
                    </a:lnTo>
                    <a:lnTo>
                      <a:pt x="448972" y="477243"/>
                    </a:lnTo>
                    <a:lnTo>
                      <a:pt x="448740" y="477382"/>
                    </a:lnTo>
                    <a:cubicBezTo>
                      <a:pt x="448625" y="477451"/>
                      <a:pt x="448497" y="477498"/>
                      <a:pt x="448382" y="477544"/>
                    </a:cubicBezTo>
                    <a:lnTo>
                      <a:pt x="447873" y="477717"/>
                    </a:lnTo>
                    <a:lnTo>
                      <a:pt x="447190" y="477891"/>
                    </a:lnTo>
                    <a:cubicBezTo>
                      <a:pt x="446855" y="477972"/>
                      <a:pt x="446507" y="477972"/>
                      <a:pt x="446172" y="477879"/>
                    </a:cubicBezTo>
                    <a:lnTo>
                      <a:pt x="445732" y="477764"/>
                    </a:lnTo>
                    <a:cubicBezTo>
                      <a:pt x="445304" y="477648"/>
                      <a:pt x="444911" y="477370"/>
                      <a:pt x="444645" y="477000"/>
                    </a:cubicBezTo>
                    <a:lnTo>
                      <a:pt x="444321" y="476572"/>
                    </a:lnTo>
                    <a:lnTo>
                      <a:pt x="443684" y="475531"/>
                    </a:lnTo>
                    <a:cubicBezTo>
                      <a:pt x="443476" y="475195"/>
                      <a:pt x="443372" y="474790"/>
                      <a:pt x="443395" y="474408"/>
                    </a:cubicBezTo>
                    <a:lnTo>
                      <a:pt x="443407" y="473911"/>
                    </a:lnTo>
                    <a:cubicBezTo>
                      <a:pt x="443418" y="473703"/>
                      <a:pt x="443465" y="473483"/>
                      <a:pt x="443546" y="473286"/>
                    </a:cubicBezTo>
                    <a:lnTo>
                      <a:pt x="444124" y="471771"/>
                    </a:lnTo>
                    <a:cubicBezTo>
                      <a:pt x="444194" y="471609"/>
                      <a:pt x="444274" y="471458"/>
                      <a:pt x="444367" y="471319"/>
                    </a:cubicBezTo>
                    <a:lnTo>
                      <a:pt x="444679" y="470903"/>
                    </a:lnTo>
                    <a:cubicBezTo>
                      <a:pt x="444830" y="470706"/>
                      <a:pt x="445003" y="470533"/>
                      <a:pt x="445200" y="470394"/>
                    </a:cubicBezTo>
                    <a:lnTo>
                      <a:pt x="447005" y="469214"/>
                    </a:lnTo>
                    <a:lnTo>
                      <a:pt x="448208" y="468508"/>
                    </a:lnTo>
                    <a:lnTo>
                      <a:pt x="448347" y="468161"/>
                    </a:lnTo>
                    <a:lnTo>
                      <a:pt x="448590" y="467212"/>
                    </a:lnTo>
                    <a:cubicBezTo>
                      <a:pt x="448625" y="467015"/>
                      <a:pt x="448706" y="466842"/>
                      <a:pt x="448821" y="466668"/>
                    </a:cubicBezTo>
                    <a:lnTo>
                      <a:pt x="449666" y="465303"/>
                    </a:lnTo>
                    <a:lnTo>
                      <a:pt x="450580" y="463857"/>
                    </a:lnTo>
                    <a:cubicBezTo>
                      <a:pt x="450580" y="463857"/>
                      <a:pt x="450869" y="463417"/>
                      <a:pt x="450869" y="463429"/>
                    </a:cubicBezTo>
                    <a:lnTo>
                      <a:pt x="452038" y="461717"/>
                    </a:lnTo>
                    <a:lnTo>
                      <a:pt x="452211" y="461381"/>
                    </a:lnTo>
                    <a:lnTo>
                      <a:pt x="453044" y="459576"/>
                    </a:lnTo>
                    <a:lnTo>
                      <a:pt x="453125" y="459379"/>
                    </a:lnTo>
                    <a:lnTo>
                      <a:pt x="453368" y="457482"/>
                    </a:lnTo>
                    <a:cubicBezTo>
                      <a:pt x="453380" y="457309"/>
                      <a:pt x="453426" y="457147"/>
                      <a:pt x="453484" y="456985"/>
                    </a:cubicBezTo>
                    <a:lnTo>
                      <a:pt x="453773" y="456279"/>
                    </a:lnTo>
                    <a:lnTo>
                      <a:pt x="454791" y="454393"/>
                    </a:lnTo>
                    <a:cubicBezTo>
                      <a:pt x="454861" y="454254"/>
                      <a:pt x="454942" y="454138"/>
                      <a:pt x="455046" y="454034"/>
                    </a:cubicBezTo>
                    <a:lnTo>
                      <a:pt x="455393" y="453629"/>
                    </a:lnTo>
                    <a:lnTo>
                      <a:pt x="457001" y="451998"/>
                    </a:lnTo>
                    <a:cubicBezTo>
                      <a:pt x="457175" y="451836"/>
                      <a:pt x="457394" y="451686"/>
                      <a:pt x="457603" y="451593"/>
                    </a:cubicBezTo>
                    <a:lnTo>
                      <a:pt x="458100" y="451362"/>
                    </a:lnTo>
                    <a:lnTo>
                      <a:pt x="459651" y="450760"/>
                    </a:lnTo>
                    <a:lnTo>
                      <a:pt x="460079" y="450575"/>
                    </a:lnTo>
                    <a:lnTo>
                      <a:pt x="461097" y="450124"/>
                    </a:lnTo>
                    <a:lnTo>
                      <a:pt x="461212" y="449603"/>
                    </a:lnTo>
                    <a:lnTo>
                      <a:pt x="461224" y="449430"/>
                    </a:lnTo>
                    <a:lnTo>
                      <a:pt x="460680" y="444964"/>
                    </a:lnTo>
                    <a:lnTo>
                      <a:pt x="460599" y="444617"/>
                    </a:lnTo>
                    <a:lnTo>
                      <a:pt x="459998" y="442638"/>
                    </a:lnTo>
                    <a:cubicBezTo>
                      <a:pt x="459963" y="442499"/>
                      <a:pt x="459928" y="442372"/>
                      <a:pt x="459917" y="442222"/>
                    </a:cubicBezTo>
                    <a:lnTo>
                      <a:pt x="459859" y="441701"/>
                    </a:lnTo>
                    <a:cubicBezTo>
                      <a:pt x="459847" y="441516"/>
                      <a:pt x="459859" y="441308"/>
                      <a:pt x="459894" y="441123"/>
                    </a:cubicBezTo>
                    <a:lnTo>
                      <a:pt x="459951" y="440845"/>
                    </a:lnTo>
                    <a:lnTo>
                      <a:pt x="459894" y="440729"/>
                    </a:lnTo>
                    <a:cubicBezTo>
                      <a:pt x="459824" y="440544"/>
                      <a:pt x="459778" y="440336"/>
                      <a:pt x="459755" y="440151"/>
                    </a:cubicBezTo>
                    <a:lnTo>
                      <a:pt x="459639" y="438531"/>
                    </a:lnTo>
                    <a:cubicBezTo>
                      <a:pt x="459639" y="438531"/>
                      <a:pt x="459604" y="437999"/>
                      <a:pt x="459604" y="438010"/>
                    </a:cubicBezTo>
                    <a:lnTo>
                      <a:pt x="459442" y="435870"/>
                    </a:lnTo>
                    <a:lnTo>
                      <a:pt x="459454" y="435095"/>
                    </a:lnTo>
                    <a:lnTo>
                      <a:pt x="459651" y="433325"/>
                    </a:lnTo>
                    <a:lnTo>
                      <a:pt x="460079" y="431092"/>
                    </a:lnTo>
                    <a:cubicBezTo>
                      <a:pt x="460137" y="430814"/>
                      <a:pt x="460241" y="430560"/>
                      <a:pt x="460403" y="430328"/>
                    </a:cubicBezTo>
                    <a:lnTo>
                      <a:pt x="461618" y="428558"/>
                    </a:lnTo>
                    <a:lnTo>
                      <a:pt x="462231" y="427794"/>
                    </a:lnTo>
                    <a:lnTo>
                      <a:pt x="463411" y="426695"/>
                    </a:lnTo>
                    <a:cubicBezTo>
                      <a:pt x="463503" y="426614"/>
                      <a:pt x="463596" y="426533"/>
                      <a:pt x="463723" y="426464"/>
                    </a:cubicBezTo>
                    <a:lnTo>
                      <a:pt x="464186" y="426175"/>
                    </a:lnTo>
                    <a:cubicBezTo>
                      <a:pt x="464186" y="426175"/>
                      <a:pt x="464649" y="425897"/>
                      <a:pt x="464626" y="425909"/>
                    </a:cubicBezTo>
                    <a:cubicBezTo>
                      <a:pt x="464626" y="425909"/>
                      <a:pt x="465077" y="425631"/>
                      <a:pt x="465077" y="425631"/>
                    </a:cubicBezTo>
                    <a:lnTo>
                      <a:pt x="465991" y="425052"/>
                    </a:lnTo>
                    <a:cubicBezTo>
                      <a:pt x="466141" y="424960"/>
                      <a:pt x="466303" y="424890"/>
                      <a:pt x="466477" y="424844"/>
                    </a:cubicBezTo>
                    <a:lnTo>
                      <a:pt x="466986" y="424682"/>
                    </a:lnTo>
                    <a:lnTo>
                      <a:pt x="469786" y="424092"/>
                    </a:lnTo>
                    <a:cubicBezTo>
                      <a:pt x="469901" y="424069"/>
                      <a:pt x="470029" y="424057"/>
                      <a:pt x="470144" y="424057"/>
                    </a:cubicBezTo>
                    <a:lnTo>
                      <a:pt x="472852" y="424023"/>
                    </a:lnTo>
                    <a:cubicBezTo>
                      <a:pt x="472852" y="424023"/>
                      <a:pt x="473384" y="424011"/>
                      <a:pt x="473361" y="424011"/>
                    </a:cubicBezTo>
                    <a:lnTo>
                      <a:pt x="473800" y="424000"/>
                    </a:lnTo>
                    <a:lnTo>
                      <a:pt x="475293" y="423814"/>
                    </a:lnTo>
                    <a:cubicBezTo>
                      <a:pt x="475293" y="423814"/>
                      <a:pt x="475825" y="423745"/>
                      <a:pt x="475813" y="423745"/>
                    </a:cubicBezTo>
                    <a:lnTo>
                      <a:pt x="476346" y="423676"/>
                    </a:lnTo>
                    <a:lnTo>
                      <a:pt x="477086" y="423652"/>
                    </a:lnTo>
                    <a:cubicBezTo>
                      <a:pt x="477248" y="423652"/>
                      <a:pt x="477398" y="423664"/>
                      <a:pt x="477537" y="423687"/>
                    </a:cubicBezTo>
                    <a:lnTo>
                      <a:pt x="479111" y="424011"/>
                    </a:lnTo>
                    <a:cubicBezTo>
                      <a:pt x="479319" y="424046"/>
                      <a:pt x="479527" y="424127"/>
                      <a:pt x="479712" y="424242"/>
                    </a:cubicBezTo>
                    <a:lnTo>
                      <a:pt x="480164" y="424509"/>
                    </a:lnTo>
                    <a:lnTo>
                      <a:pt x="481934" y="425596"/>
                    </a:lnTo>
                    <a:lnTo>
                      <a:pt x="482165" y="425700"/>
                    </a:lnTo>
                    <a:lnTo>
                      <a:pt x="483368" y="426036"/>
                    </a:lnTo>
                    <a:lnTo>
                      <a:pt x="484433" y="425677"/>
                    </a:lnTo>
                    <a:cubicBezTo>
                      <a:pt x="484572" y="425642"/>
                      <a:pt x="484699" y="425608"/>
                      <a:pt x="484838" y="425596"/>
                    </a:cubicBezTo>
                    <a:lnTo>
                      <a:pt x="485358" y="425527"/>
                    </a:lnTo>
                    <a:cubicBezTo>
                      <a:pt x="485555" y="425504"/>
                      <a:pt x="485763" y="425515"/>
                      <a:pt x="485960" y="425538"/>
                    </a:cubicBezTo>
                    <a:lnTo>
                      <a:pt x="487129" y="425793"/>
                    </a:lnTo>
                    <a:lnTo>
                      <a:pt x="487800" y="426024"/>
                    </a:lnTo>
                    <a:cubicBezTo>
                      <a:pt x="488077" y="426117"/>
                      <a:pt x="488332" y="426279"/>
                      <a:pt x="488540" y="426475"/>
                    </a:cubicBezTo>
                    <a:lnTo>
                      <a:pt x="489211" y="427100"/>
                    </a:lnTo>
                    <a:lnTo>
                      <a:pt x="490229" y="427262"/>
                    </a:lnTo>
                    <a:lnTo>
                      <a:pt x="491085" y="427528"/>
                    </a:lnTo>
                    <a:cubicBezTo>
                      <a:pt x="491351" y="427621"/>
                      <a:pt x="491594" y="427771"/>
                      <a:pt x="491791" y="427956"/>
                    </a:cubicBezTo>
                    <a:lnTo>
                      <a:pt x="492127" y="428280"/>
                    </a:lnTo>
                    <a:lnTo>
                      <a:pt x="492323" y="428442"/>
                    </a:lnTo>
                    <a:lnTo>
                      <a:pt x="492532" y="428338"/>
                    </a:lnTo>
                    <a:lnTo>
                      <a:pt x="494394" y="427285"/>
                    </a:lnTo>
                    <a:cubicBezTo>
                      <a:pt x="494649" y="427146"/>
                      <a:pt x="494915" y="427077"/>
                      <a:pt x="495193" y="427042"/>
                    </a:cubicBezTo>
                    <a:lnTo>
                      <a:pt x="496338" y="426950"/>
                    </a:lnTo>
                    <a:lnTo>
                      <a:pt x="497657" y="427008"/>
                    </a:lnTo>
                    <a:cubicBezTo>
                      <a:pt x="498004" y="427031"/>
                      <a:pt x="498351" y="427158"/>
                      <a:pt x="498652" y="427355"/>
                    </a:cubicBezTo>
                    <a:lnTo>
                      <a:pt x="499971" y="428269"/>
                    </a:lnTo>
                    <a:lnTo>
                      <a:pt x="500573" y="428789"/>
                    </a:lnTo>
                    <a:lnTo>
                      <a:pt x="501845" y="430074"/>
                    </a:lnTo>
                    <a:lnTo>
                      <a:pt x="502886" y="431427"/>
                    </a:lnTo>
                    <a:lnTo>
                      <a:pt x="503164" y="431740"/>
                    </a:lnTo>
                    <a:lnTo>
                      <a:pt x="504518" y="433093"/>
                    </a:lnTo>
                    <a:lnTo>
                      <a:pt x="504772" y="433278"/>
                    </a:lnTo>
                    <a:lnTo>
                      <a:pt x="506566" y="434424"/>
                    </a:lnTo>
                    <a:cubicBezTo>
                      <a:pt x="506704" y="434516"/>
                      <a:pt x="506832" y="434620"/>
                      <a:pt x="506959" y="434759"/>
                    </a:cubicBezTo>
                    <a:lnTo>
                      <a:pt x="509042" y="437085"/>
                    </a:lnTo>
                    <a:lnTo>
                      <a:pt x="509354" y="437362"/>
                    </a:lnTo>
                    <a:lnTo>
                      <a:pt x="511355" y="439190"/>
                    </a:lnTo>
                    <a:cubicBezTo>
                      <a:pt x="511448" y="439283"/>
                      <a:pt x="511541" y="439376"/>
                      <a:pt x="511622" y="439480"/>
                    </a:cubicBezTo>
                    <a:lnTo>
                      <a:pt x="512559" y="440787"/>
                    </a:lnTo>
                    <a:lnTo>
                      <a:pt x="513045" y="441551"/>
                    </a:lnTo>
                    <a:lnTo>
                      <a:pt x="514144" y="443922"/>
                    </a:lnTo>
                    <a:lnTo>
                      <a:pt x="514294" y="444189"/>
                    </a:lnTo>
                    <a:lnTo>
                      <a:pt x="516516" y="447046"/>
                    </a:lnTo>
                    <a:lnTo>
                      <a:pt x="516920" y="447706"/>
                    </a:lnTo>
                    <a:lnTo>
                      <a:pt x="518228" y="450089"/>
                    </a:lnTo>
                    <a:lnTo>
                      <a:pt x="518459" y="450482"/>
                    </a:lnTo>
                    <a:lnTo>
                      <a:pt x="519639" y="452195"/>
                    </a:lnTo>
                    <a:lnTo>
                      <a:pt x="519986" y="452785"/>
                    </a:lnTo>
                    <a:lnTo>
                      <a:pt x="520727" y="454266"/>
                    </a:lnTo>
                    <a:lnTo>
                      <a:pt x="522763" y="455157"/>
                    </a:lnTo>
                    <a:lnTo>
                      <a:pt x="523087" y="455238"/>
                    </a:lnTo>
                    <a:lnTo>
                      <a:pt x="527021" y="456059"/>
                    </a:lnTo>
                    <a:lnTo>
                      <a:pt x="528594" y="455434"/>
                    </a:lnTo>
                    <a:lnTo>
                      <a:pt x="529231" y="455226"/>
                    </a:lnTo>
                    <a:lnTo>
                      <a:pt x="531336" y="454613"/>
                    </a:lnTo>
                    <a:lnTo>
                      <a:pt x="532007" y="454462"/>
                    </a:lnTo>
                    <a:lnTo>
                      <a:pt x="533581" y="454185"/>
                    </a:lnTo>
                    <a:lnTo>
                      <a:pt x="532690" y="451755"/>
                    </a:lnTo>
                    <a:lnTo>
                      <a:pt x="532285" y="450112"/>
                    </a:lnTo>
                    <a:lnTo>
                      <a:pt x="532146" y="449742"/>
                    </a:lnTo>
                    <a:lnTo>
                      <a:pt x="531787" y="448770"/>
                    </a:lnTo>
                    <a:lnTo>
                      <a:pt x="531602" y="448331"/>
                    </a:lnTo>
                    <a:lnTo>
                      <a:pt x="530966" y="446884"/>
                    </a:lnTo>
                    <a:cubicBezTo>
                      <a:pt x="530862" y="446630"/>
                      <a:pt x="530804" y="446352"/>
                      <a:pt x="530804" y="446063"/>
                    </a:cubicBezTo>
                    <a:lnTo>
                      <a:pt x="530804" y="445554"/>
                    </a:lnTo>
                    <a:cubicBezTo>
                      <a:pt x="530804" y="445380"/>
                      <a:pt x="530816" y="445207"/>
                      <a:pt x="530873" y="445045"/>
                    </a:cubicBezTo>
                    <a:lnTo>
                      <a:pt x="531278" y="443494"/>
                    </a:lnTo>
                    <a:cubicBezTo>
                      <a:pt x="531348" y="443217"/>
                      <a:pt x="531487" y="442951"/>
                      <a:pt x="531683" y="442719"/>
                    </a:cubicBezTo>
                    <a:lnTo>
                      <a:pt x="532216" y="442106"/>
                    </a:lnTo>
                    <a:lnTo>
                      <a:pt x="533754" y="440741"/>
                    </a:lnTo>
                    <a:lnTo>
                      <a:pt x="534020" y="440451"/>
                    </a:lnTo>
                    <a:lnTo>
                      <a:pt x="534506" y="439885"/>
                    </a:lnTo>
                    <a:lnTo>
                      <a:pt x="534529" y="439815"/>
                    </a:lnTo>
                    <a:lnTo>
                      <a:pt x="535015" y="438045"/>
                    </a:lnTo>
                    <a:lnTo>
                      <a:pt x="535038" y="437709"/>
                    </a:lnTo>
                    <a:cubicBezTo>
                      <a:pt x="535038" y="437709"/>
                      <a:pt x="535096" y="437177"/>
                      <a:pt x="535073" y="437177"/>
                    </a:cubicBezTo>
                    <a:cubicBezTo>
                      <a:pt x="535073" y="437177"/>
                      <a:pt x="535131" y="436645"/>
                      <a:pt x="535108" y="436691"/>
                    </a:cubicBezTo>
                    <a:lnTo>
                      <a:pt x="535131" y="436252"/>
                    </a:lnTo>
                    <a:lnTo>
                      <a:pt x="535119" y="435939"/>
                    </a:lnTo>
                    <a:lnTo>
                      <a:pt x="534703" y="433429"/>
                    </a:lnTo>
                    <a:cubicBezTo>
                      <a:pt x="534703" y="433429"/>
                      <a:pt x="534610" y="432896"/>
                      <a:pt x="534610" y="432920"/>
                    </a:cubicBezTo>
                    <a:lnTo>
                      <a:pt x="534529" y="432468"/>
                    </a:lnTo>
                    <a:lnTo>
                      <a:pt x="533997" y="430444"/>
                    </a:lnTo>
                    <a:lnTo>
                      <a:pt x="533164" y="426788"/>
                    </a:lnTo>
                    <a:lnTo>
                      <a:pt x="533060" y="426429"/>
                    </a:lnTo>
                    <a:lnTo>
                      <a:pt x="532273" y="424462"/>
                    </a:lnTo>
                    <a:lnTo>
                      <a:pt x="531787" y="422761"/>
                    </a:lnTo>
                    <a:cubicBezTo>
                      <a:pt x="531753" y="422576"/>
                      <a:pt x="531718" y="422391"/>
                      <a:pt x="531718" y="422183"/>
                    </a:cubicBezTo>
                    <a:lnTo>
                      <a:pt x="531834" y="417393"/>
                    </a:lnTo>
                    <a:lnTo>
                      <a:pt x="531834" y="417312"/>
                    </a:lnTo>
                    <a:lnTo>
                      <a:pt x="531197" y="415866"/>
                    </a:lnTo>
                    <a:lnTo>
                      <a:pt x="530492" y="415519"/>
                    </a:lnTo>
                    <a:lnTo>
                      <a:pt x="530237" y="415415"/>
                    </a:lnTo>
                    <a:lnTo>
                      <a:pt x="528837" y="415125"/>
                    </a:lnTo>
                    <a:cubicBezTo>
                      <a:pt x="528270" y="415010"/>
                      <a:pt x="527808" y="414663"/>
                      <a:pt x="527518" y="414165"/>
                    </a:cubicBezTo>
                    <a:lnTo>
                      <a:pt x="527275" y="413749"/>
                    </a:lnTo>
                    <a:cubicBezTo>
                      <a:pt x="527206" y="413610"/>
                      <a:pt x="527136" y="413494"/>
                      <a:pt x="527102" y="413344"/>
                    </a:cubicBezTo>
                    <a:lnTo>
                      <a:pt x="526778" y="412233"/>
                    </a:lnTo>
                    <a:cubicBezTo>
                      <a:pt x="526674" y="411874"/>
                      <a:pt x="526685" y="411469"/>
                      <a:pt x="526789" y="411111"/>
                    </a:cubicBezTo>
                    <a:lnTo>
                      <a:pt x="527310" y="409514"/>
                    </a:lnTo>
                    <a:cubicBezTo>
                      <a:pt x="527333" y="409445"/>
                      <a:pt x="527368" y="409375"/>
                      <a:pt x="527403" y="409317"/>
                    </a:cubicBezTo>
                    <a:lnTo>
                      <a:pt x="527067" y="409283"/>
                    </a:lnTo>
                    <a:lnTo>
                      <a:pt x="526789" y="409294"/>
                    </a:lnTo>
                    <a:lnTo>
                      <a:pt x="525794" y="409433"/>
                    </a:lnTo>
                    <a:cubicBezTo>
                      <a:pt x="525794" y="409433"/>
                      <a:pt x="525274" y="409503"/>
                      <a:pt x="525308" y="409491"/>
                    </a:cubicBezTo>
                    <a:lnTo>
                      <a:pt x="524811" y="409572"/>
                    </a:lnTo>
                    <a:lnTo>
                      <a:pt x="522208" y="410069"/>
                    </a:lnTo>
                    <a:lnTo>
                      <a:pt x="519431" y="410428"/>
                    </a:lnTo>
                    <a:cubicBezTo>
                      <a:pt x="519038" y="410463"/>
                      <a:pt x="518644" y="410405"/>
                      <a:pt x="518297" y="410231"/>
                    </a:cubicBezTo>
                    <a:lnTo>
                      <a:pt x="517811" y="410000"/>
                    </a:lnTo>
                    <a:lnTo>
                      <a:pt x="516342" y="409225"/>
                    </a:lnTo>
                    <a:cubicBezTo>
                      <a:pt x="515671" y="408866"/>
                      <a:pt x="515254" y="408137"/>
                      <a:pt x="515289" y="407374"/>
                    </a:cubicBezTo>
                    <a:lnTo>
                      <a:pt x="515312" y="406668"/>
                    </a:lnTo>
                    <a:lnTo>
                      <a:pt x="515625" y="404713"/>
                    </a:lnTo>
                    <a:lnTo>
                      <a:pt x="515694" y="404516"/>
                    </a:lnTo>
                    <a:lnTo>
                      <a:pt x="515625" y="404458"/>
                    </a:lnTo>
                    <a:lnTo>
                      <a:pt x="515567" y="404423"/>
                    </a:lnTo>
                    <a:lnTo>
                      <a:pt x="514364" y="404169"/>
                    </a:lnTo>
                    <a:lnTo>
                      <a:pt x="513612" y="403914"/>
                    </a:lnTo>
                    <a:lnTo>
                      <a:pt x="512617" y="403509"/>
                    </a:lnTo>
                    <a:lnTo>
                      <a:pt x="512374" y="403440"/>
                    </a:lnTo>
                    <a:lnTo>
                      <a:pt x="510465" y="403243"/>
                    </a:lnTo>
                    <a:lnTo>
                      <a:pt x="510013" y="403209"/>
                    </a:lnTo>
                    <a:lnTo>
                      <a:pt x="507931" y="403174"/>
                    </a:lnTo>
                    <a:cubicBezTo>
                      <a:pt x="507723" y="403174"/>
                      <a:pt x="507514" y="403139"/>
                      <a:pt x="507318" y="403070"/>
                    </a:cubicBezTo>
                    <a:lnTo>
                      <a:pt x="505779" y="402526"/>
                    </a:lnTo>
                    <a:cubicBezTo>
                      <a:pt x="505617" y="402468"/>
                      <a:pt x="505466" y="402387"/>
                      <a:pt x="505339" y="402318"/>
                    </a:cubicBezTo>
                    <a:lnTo>
                      <a:pt x="504934" y="402040"/>
                    </a:lnTo>
                    <a:cubicBezTo>
                      <a:pt x="504518" y="401774"/>
                      <a:pt x="504229" y="401346"/>
                      <a:pt x="504101" y="400860"/>
                    </a:cubicBezTo>
                    <a:lnTo>
                      <a:pt x="503847" y="399888"/>
                    </a:lnTo>
                    <a:lnTo>
                      <a:pt x="503488" y="399610"/>
                    </a:lnTo>
                    <a:lnTo>
                      <a:pt x="503048" y="399691"/>
                    </a:lnTo>
                    <a:lnTo>
                      <a:pt x="500908" y="399772"/>
                    </a:lnTo>
                    <a:cubicBezTo>
                      <a:pt x="500908" y="399772"/>
                      <a:pt x="500376" y="399796"/>
                      <a:pt x="500387" y="399796"/>
                    </a:cubicBezTo>
                    <a:lnTo>
                      <a:pt x="499936" y="399807"/>
                    </a:lnTo>
                    <a:lnTo>
                      <a:pt x="497333" y="400131"/>
                    </a:lnTo>
                    <a:cubicBezTo>
                      <a:pt x="497055" y="400166"/>
                      <a:pt x="496755" y="400131"/>
                      <a:pt x="496488" y="400050"/>
                    </a:cubicBezTo>
                    <a:lnTo>
                      <a:pt x="495146" y="399587"/>
                    </a:lnTo>
                    <a:lnTo>
                      <a:pt x="494429" y="399171"/>
                    </a:lnTo>
                    <a:lnTo>
                      <a:pt x="493133" y="398222"/>
                    </a:lnTo>
                    <a:cubicBezTo>
                      <a:pt x="492879" y="398026"/>
                      <a:pt x="492670" y="397771"/>
                      <a:pt x="492520" y="397482"/>
                    </a:cubicBezTo>
                    <a:lnTo>
                      <a:pt x="492289" y="396996"/>
                    </a:lnTo>
                    <a:lnTo>
                      <a:pt x="491861" y="395816"/>
                    </a:lnTo>
                    <a:lnTo>
                      <a:pt x="491097" y="395226"/>
                    </a:lnTo>
                    <a:lnTo>
                      <a:pt x="489998" y="395064"/>
                    </a:lnTo>
                    <a:lnTo>
                      <a:pt x="489130" y="394821"/>
                    </a:lnTo>
                    <a:lnTo>
                      <a:pt x="488447" y="394508"/>
                    </a:lnTo>
                    <a:cubicBezTo>
                      <a:pt x="488274" y="394427"/>
                      <a:pt x="488112" y="394335"/>
                      <a:pt x="487962" y="394219"/>
                    </a:cubicBezTo>
                    <a:lnTo>
                      <a:pt x="487591" y="393884"/>
                    </a:lnTo>
                    <a:cubicBezTo>
                      <a:pt x="487383" y="393698"/>
                      <a:pt x="487198" y="393479"/>
                      <a:pt x="487082" y="393224"/>
                    </a:cubicBezTo>
                    <a:lnTo>
                      <a:pt x="486770" y="392588"/>
                    </a:lnTo>
                    <a:lnTo>
                      <a:pt x="486365" y="392380"/>
                    </a:lnTo>
                    <a:lnTo>
                      <a:pt x="485682" y="392437"/>
                    </a:lnTo>
                    <a:lnTo>
                      <a:pt x="484838" y="392368"/>
                    </a:lnTo>
                    <a:cubicBezTo>
                      <a:pt x="484664" y="392356"/>
                      <a:pt x="484491" y="392310"/>
                      <a:pt x="484317" y="392252"/>
                    </a:cubicBezTo>
                    <a:lnTo>
                      <a:pt x="483820" y="392067"/>
                    </a:lnTo>
                    <a:cubicBezTo>
                      <a:pt x="483253" y="391859"/>
                      <a:pt x="482813" y="391385"/>
                      <a:pt x="482628" y="390818"/>
                    </a:cubicBezTo>
                    <a:lnTo>
                      <a:pt x="482478" y="390378"/>
                    </a:lnTo>
                    <a:cubicBezTo>
                      <a:pt x="482408" y="390181"/>
                      <a:pt x="482385" y="389950"/>
                      <a:pt x="482385" y="389742"/>
                    </a:cubicBezTo>
                    <a:lnTo>
                      <a:pt x="482385" y="388654"/>
                    </a:lnTo>
                    <a:lnTo>
                      <a:pt x="482478" y="386942"/>
                    </a:lnTo>
                    <a:cubicBezTo>
                      <a:pt x="482478" y="386803"/>
                      <a:pt x="482501" y="386687"/>
                      <a:pt x="482535" y="386548"/>
                    </a:cubicBezTo>
                    <a:lnTo>
                      <a:pt x="482813" y="385507"/>
                    </a:lnTo>
                    <a:cubicBezTo>
                      <a:pt x="482871" y="385322"/>
                      <a:pt x="482952" y="385148"/>
                      <a:pt x="483044" y="384975"/>
                    </a:cubicBezTo>
                    <a:lnTo>
                      <a:pt x="483311" y="384547"/>
                    </a:lnTo>
                    <a:cubicBezTo>
                      <a:pt x="483461" y="384315"/>
                      <a:pt x="483646" y="384107"/>
                      <a:pt x="483889" y="383957"/>
                    </a:cubicBezTo>
                    <a:lnTo>
                      <a:pt x="486029" y="382510"/>
                    </a:lnTo>
                    <a:lnTo>
                      <a:pt x="486365" y="382233"/>
                    </a:lnTo>
                    <a:lnTo>
                      <a:pt x="487048" y="381782"/>
                    </a:lnTo>
                    <a:lnTo>
                      <a:pt x="488147" y="381203"/>
                    </a:lnTo>
                    <a:cubicBezTo>
                      <a:pt x="488147" y="381203"/>
                      <a:pt x="488609" y="380960"/>
                      <a:pt x="488586" y="380972"/>
                    </a:cubicBezTo>
                    <a:lnTo>
                      <a:pt x="489905" y="380254"/>
                    </a:lnTo>
                    <a:lnTo>
                      <a:pt x="490218" y="380046"/>
                    </a:lnTo>
                    <a:lnTo>
                      <a:pt x="490472" y="379861"/>
                    </a:lnTo>
                    <a:lnTo>
                      <a:pt x="489882" y="378438"/>
                    </a:lnTo>
                    <a:lnTo>
                      <a:pt x="489385" y="376726"/>
                    </a:lnTo>
                    <a:cubicBezTo>
                      <a:pt x="489327" y="376529"/>
                      <a:pt x="489304" y="376321"/>
                      <a:pt x="489304" y="376124"/>
                    </a:cubicBezTo>
                    <a:lnTo>
                      <a:pt x="489361" y="375303"/>
                    </a:lnTo>
                    <a:lnTo>
                      <a:pt x="489720" y="373232"/>
                    </a:lnTo>
                    <a:lnTo>
                      <a:pt x="489732" y="373128"/>
                    </a:lnTo>
                    <a:lnTo>
                      <a:pt x="489581" y="372468"/>
                    </a:lnTo>
                    <a:lnTo>
                      <a:pt x="489500" y="372190"/>
                    </a:lnTo>
                    <a:lnTo>
                      <a:pt x="489095" y="371427"/>
                    </a:lnTo>
                    <a:cubicBezTo>
                      <a:pt x="489003" y="371230"/>
                      <a:pt x="488933" y="371022"/>
                      <a:pt x="488899" y="370814"/>
                    </a:cubicBezTo>
                    <a:lnTo>
                      <a:pt x="488829" y="370328"/>
                    </a:lnTo>
                    <a:cubicBezTo>
                      <a:pt x="488760" y="369911"/>
                      <a:pt x="488829" y="369483"/>
                      <a:pt x="489026" y="369101"/>
                    </a:cubicBezTo>
                    <a:lnTo>
                      <a:pt x="489523" y="368153"/>
                    </a:lnTo>
                    <a:cubicBezTo>
                      <a:pt x="489662" y="367887"/>
                      <a:pt x="489847" y="367655"/>
                      <a:pt x="490090" y="367482"/>
                    </a:cubicBezTo>
                    <a:cubicBezTo>
                      <a:pt x="489986" y="367470"/>
                      <a:pt x="489894" y="367458"/>
                      <a:pt x="489778" y="367447"/>
                    </a:cubicBezTo>
                    <a:lnTo>
                      <a:pt x="489315" y="367343"/>
                    </a:lnTo>
                    <a:lnTo>
                      <a:pt x="488517" y="367077"/>
                    </a:lnTo>
                    <a:cubicBezTo>
                      <a:pt x="488343" y="367007"/>
                      <a:pt x="488181" y="366926"/>
                      <a:pt x="488031" y="366811"/>
                    </a:cubicBezTo>
                    <a:lnTo>
                      <a:pt x="487626" y="366533"/>
                    </a:lnTo>
                    <a:cubicBezTo>
                      <a:pt x="487267" y="366267"/>
                      <a:pt x="487001" y="365873"/>
                      <a:pt x="486874" y="365445"/>
                    </a:cubicBezTo>
                    <a:lnTo>
                      <a:pt x="486596" y="364404"/>
                    </a:lnTo>
                    <a:cubicBezTo>
                      <a:pt x="486504" y="364045"/>
                      <a:pt x="486504" y="363652"/>
                      <a:pt x="486608" y="363305"/>
                    </a:cubicBezTo>
                    <a:lnTo>
                      <a:pt x="486920" y="362275"/>
                    </a:lnTo>
                    <a:cubicBezTo>
                      <a:pt x="486978" y="362102"/>
                      <a:pt x="487036" y="361951"/>
                      <a:pt x="487129" y="361812"/>
                    </a:cubicBezTo>
                    <a:lnTo>
                      <a:pt x="487337" y="361465"/>
                    </a:lnTo>
                    <a:lnTo>
                      <a:pt x="486967" y="361118"/>
                    </a:lnTo>
                    <a:lnTo>
                      <a:pt x="485694" y="360933"/>
                    </a:lnTo>
                    <a:lnTo>
                      <a:pt x="483970" y="360482"/>
                    </a:lnTo>
                    <a:cubicBezTo>
                      <a:pt x="483449" y="360332"/>
                      <a:pt x="483021" y="359984"/>
                      <a:pt x="482767" y="359522"/>
                    </a:cubicBezTo>
                    <a:cubicBezTo>
                      <a:pt x="482501" y="359059"/>
                      <a:pt x="482443" y="358504"/>
                      <a:pt x="482593" y="357994"/>
                    </a:cubicBezTo>
                    <a:lnTo>
                      <a:pt x="482882" y="356965"/>
                    </a:lnTo>
                    <a:lnTo>
                      <a:pt x="483206" y="355970"/>
                    </a:lnTo>
                    <a:lnTo>
                      <a:pt x="482674" y="355449"/>
                    </a:lnTo>
                    <a:lnTo>
                      <a:pt x="482385" y="355206"/>
                    </a:lnTo>
                    <a:lnTo>
                      <a:pt x="481089" y="354281"/>
                    </a:lnTo>
                    <a:lnTo>
                      <a:pt x="479446" y="354142"/>
                    </a:lnTo>
                    <a:lnTo>
                      <a:pt x="478382" y="355009"/>
                    </a:lnTo>
                    <a:lnTo>
                      <a:pt x="478104" y="355287"/>
                    </a:lnTo>
                    <a:lnTo>
                      <a:pt x="476288" y="357208"/>
                    </a:lnTo>
                    <a:cubicBezTo>
                      <a:pt x="475941" y="357578"/>
                      <a:pt x="475466" y="357798"/>
                      <a:pt x="474969" y="357832"/>
                    </a:cubicBezTo>
                    <a:lnTo>
                      <a:pt x="474448" y="357867"/>
                    </a:lnTo>
                    <a:lnTo>
                      <a:pt x="473268" y="357867"/>
                    </a:lnTo>
                    <a:lnTo>
                      <a:pt x="472875" y="357879"/>
                    </a:lnTo>
                    <a:lnTo>
                      <a:pt x="470838" y="358156"/>
                    </a:lnTo>
                    <a:lnTo>
                      <a:pt x="469994" y="358156"/>
                    </a:lnTo>
                    <a:lnTo>
                      <a:pt x="467692" y="357925"/>
                    </a:lnTo>
                    <a:cubicBezTo>
                      <a:pt x="467518" y="357913"/>
                      <a:pt x="467344" y="357867"/>
                      <a:pt x="467182" y="357809"/>
                    </a:cubicBezTo>
                    <a:lnTo>
                      <a:pt x="466396" y="357474"/>
                    </a:lnTo>
                    <a:lnTo>
                      <a:pt x="465007" y="356676"/>
                    </a:lnTo>
                    <a:cubicBezTo>
                      <a:pt x="464579" y="356421"/>
                      <a:pt x="464255" y="356016"/>
                      <a:pt x="464116" y="355542"/>
                    </a:cubicBezTo>
                    <a:lnTo>
                      <a:pt x="463955" y="355044"/>
                    </a:lnTo>
                    <a:lnTo>
                      <a:pt x="463793" y="354304"/>
                    </a:lnTo>
                    <a:lnTo>
                      <a:pt x="463388" y="354107"/>
                    </a:lnTo>
                    <a:lnTo>
                      <a:pt x="461837" y="354420"/>
                    </a:lnTo>
                    <a:lnTo>
                      <a:pt x="461074" y="354501"/>
                    </a:lnTo>
                    <a:lnTo>
                      <a:pt x="459396" y="354581"/>
                    </a:lnTo>
                    <a:cubicBezTo>
                      <a:pt x="459199" y="354593"/>
                      <a:pt x="458991" y="354581"/>
                      <a:pt x="458794" y="354524"/>
                    </a:cubicBezTo>
                    <a:lnTo>
                      <a:pt x="458100" y="354327"/>
                    </a:lnTo>
                    <a:lnTo>
                      <a:pt x="456076" y="353586"/>
                    </a:lnTo>
                    <a:cubicBezTo>
                      <a:pt x="455902" y="353517"/>
                      <a:pt x="455728" y="353424"/>
                      <a:pt x="455578" y="353320"/>
                    </a:cubicBezTo>
                    <a:lnTo>
                      <a:pt x="453415" y="351689"/>
                    </a:lnTo>
                    <a:lnTo>
                      <a:pt x="452813" y="351087"/>
                    </a:lnTo>
                    <a:lnTo>
                      <a:pt x="452026" y="350116"/>
                    </a:lnTo>
                    <a:lnTo>
                      <a:pt x="451957" y="350127"/>
                    </a:lnTo>
                    <a:lnTo>
                      <a:pt x="451748" y="350486"/>
                    </a:lnTo>
                    <a:lnTo>
                      <a:pt x="451610" y="350775"/>
                    </a:lnTo>
                    <a:lnTo>
                      <a:pt x="450788" y="353251"/>
                    </a:lnTo>
                    <a:cubicBezTo>
                      <a:pt x="450684" y="353575"/>
                      <a:pt x="450499" y="353853"/>
                      <a:pt x="450244" y="354084"/>
                    </a:cubicBezTo>
                    <a:lnTo>
                      <a:pt x="448764" y="355426"/>
                    </a:lnTo>
                    <a:lnTo>
                      <a:pt x="448567" y="355681"/>
                    </a:lnTo>
                    <a:lnTo>
                      <a:pt x="445246" y="360170"/>
                    </a:lnTo>
                    <a:lnTo>
                      <a:pt x="444564" y="361917"/>
                    </a:lnTo>
                    <a:lnTo>
                      <a:pt x="443673" y="363976"/>
                    </a:lnTo>
                    <a:cubicBezTo>
                      <a:pt x="443592" y="364161"/>
                      <a:pt x="443476" y="364346"/>
                      <a:pt x="443326" y="364508"/>
                    </a:cubicBezTo>
                    <a:lnTo>
                      <a:pt x="442990" y="364867"/>
                    </a:lnTo>
                    <a:cubicBezTo>
                      <a:pt x="442736" y="365145"/>
                      <a:pt x="442389" y="365353"/>
                      <a:pt x="442030" y="365457"/>
                    </a:cubicBezTo>
                    <a:lnTo>
                      <a:pt x="439647" y="366047"/>
                    </a:lnTo>
                    <a:lnTo>
                      <a:pt x="437622" y="366244"/>
                    </a:lnTo>
                    <a:lnTo>
                      <a:pt x="437448" y="366278"/>
                    </a:lnTo>
                    <a:lnTo>
                      <a:pt x="435748" y="367100"/>
                    </a:lnTo>
                    <a:lnTo>
                      <a:pt x="435574" y="367192"/>
                    </a:lnTo>
                    <a:lnTo>
                      <a:pt x="433515" y="369252"/>
                    </a:lnTo>
                    <a:cubicBezTo>
                      <a:pt x="433376" y="369391"/>
                      <a:pt x="433237" y="369495"/>
                      <a:pt x="433075" y="369587"/>
                    </a:cubicBezTo>
                    <a:lnTo>
                      <a:pt x="432624" y="369842"/>
                    </a:lnTo>
                    <a:cubicBezTo>
                      <a:pt x="432450" y="369934"/>
                      <a:pt x="432265" y="370004"/>
                      <a:pt x="432057" y="370038"/>
                    </a:cubicBezTo>
                    <a:lnTo>
                      <a:pt x="430483" y="370374"/>
                    </a:lnTo>
                    <a:cubicBezTo>
                      <a:pt x="430032" y="370467"/>
                      <a:pt x="429546" y="370397"/>
                      <a:pt x="429130" y="370177"/>
                    </a:cubicBezTo>
                    <a:lnTo>
                      <a:pt x="428123" y="369634"/>
                    </a:lnTo>
                    <a:lnTo>
                      <a:pt x="427556" y="369240"/>
                    </a:lnTo>
                    <a:cubicBezTo>
                      <a:pt x="427244" y="369043"/>
                      <a:pt x="427013" y="368743"/>
                      <a:pt x="426862" y="368396"/>
                    </a:cubicBezTo>
                    <a:lnTo>
                      <a:pt x="426434" y="367424"/>
                    </a:lnTo>
                    <a:cubicBezTo>
                      <a:pt x="426434" y="367424"/>
                      <a:pt x="426226" y="366926"/>
                      <a:pt x="426226" y="366938"/>
                    </a:cubicBezTo>
                    <a:lnTo>
                      <a:pt x="426064" y="366579"/>
                    </a:lnTo>
                    <a:lnTo>
                      <a:pt x="425636" y="365897"/>
                    </a:lnTo>
                    <a:lnTo>
                      <a:pt x="425485" y="365711"/>
                    </a:lnTo>
                    <a:lnTo>
                      <a:pt x="424548" y="364913"/>
                    </a:lnTo>
                    <a:lnTo>
                      <a:pt x="424340" y="364797"/>
                    </a:lnTo>
                    <a:lnTo>
                      <a:pt x="423449" y="364381"/>
                    </a:lnTo>
                    <a:cubicBezTo>
                      <a:pt x="423287" y="364300"/>
                      <a:pt x="423125" y="364207"/>
                      <a:pt x="422986" y="364092"/>
                    </a:cubicBezTo>
                    <a:lnTo>
                      <a:pt x="422593" y="363745"/>
                    </a:lnTo>
                    <a:cubicBezTo>
                      <a:pt x="422454" y="363640"/>
                      <a:pt x="422327" y="363490"/>
                      <a:pt x="422234" y="363340"/>
                    </a:cubicBezTo>
                    <a:lnTo>
                      <a:pt x="421633" y="362449"/>
                    </a:lnTo>
                    <a:lnTo>
                      <a:pt x="421286" y="361824"/>
                    </a:lnTo>
                    <a:cubicBezTo>
                      <a:pt x="421147" y="361558"/>
                      <a:pt x="421077" y="361280"/>
                      <a:pt x="421054" y="360979"/>
                    </a:cubicBezTo>
                    <a:lnTo>
                      <a:pt x="420950" y="358978"/>
                    </a:lnTo>
                    <a:lnTo>
                      <a:pt x="420869" y="358573"/>
                    </a:lnTo>
                    <a:lnTo>
                      <a:pt x="420834" y="357728"/>
                    </a:lnTo>
                    <a:cubicBezTo>
                      <a:pt x="420823" y="357497"/>
                      <a:pt x="420857" y="357289"/>
                      <a:pt x="420927" y="357057"/>
                    </a:cubicBezTo>
                    <a:lnTo>
                      <a:pt x="421251" y="356062"/>
                    </a:lnTo>
                    <a:lnTo>
                      <a:pt x="421343" y="355773"/>
                    </a:lnTo>
                    <a:lnTo>
                      <a:pt x="421505" y="353829"/>
                    </a:lnTo>
                    <a:lnTo>
                      <a:pt x="421690" y="351967"/>
                    </a:lnTo>
                    <a:lnTo>
                      <a:pt x="422362" y="348935"/>
                    </a:lnTo>
                    <a:lnTo>
                      <a:pt x="422396" y="348542"/>
                    </a:lnTo>
                    <a:lnTo>
                      <a:pt x="422535" y="346460"/>
                    </a:lnTo>
                    <a:cubicBezTo>
                      <a:pt x="422547" y="346321"/>
                      <a:pt x="422558" y="346193"/>
                      <a:pt x="422604" y="346055"/>
                    </a:cubicBezTo>
                    <a:lnTo>
                      <a:pt x="422743" y="345546"/>
                    </a:lnTo>
                    <a:cubicBezTo>
                      <a:pt x="422801" y="345372"/>
                      <a:pt x="422859" y="345198"/>
                      <a:pt x="422975" y="345037"/>
                    </a:cubicBezTo>
                    <a:lnTo>
                      <a:pt x="423808" y="343660"/>
                    </a:lnTo>
                    <a:cubicBezTo>
                      <a:pt x="423912" y="343498"/>
                      <a:pt x="424039" y="343347"/>
                      <a:pt x="424166" y="343232"/>
                    </a:cubicBezTo>
                    <a:lnTo>
                      <a:pt x="425740" y="341774"/>
                    </a:lnTo>
                    <a:lnTo>
                      <a:pt x="426573" y="341149"/>
                    </a:lnTo>
                    <a:lnTo>
                      <a:pt x="429882" y="339367"/>
                    </a:lnTo>
                    <a:cubicBezTo>
                      <a:pt x="429882" y="339367"/>
                      <a:pt x="430345" y="339113"/>
                      <a:pt x="430310" y="339136"/>
                    </a:cubicBezTo>
                    <a:lnTo>
                      <a:pt x="430726" y="338893"/>
                    </a:lnTo>
                    <a:lnTo>
                      <a:pt x="432450" y="337782"/>
                    </a:lnTo>
                    <a:lnTo>
                      <a:pt x="432844" y="337516"/>
                    </a:lnTo>
                    <a:lnTo>
                      <a:pt x="434116" y="336568"/>
                    </a:lnTo>
                    <a:lnTo>
                      <a:pt x="434741" y="336174"/>
                    </a:lnTo>
                    <a:cubicBezTo>
                      <a:pt x="434926" y="336070"/>
                      <a:pt x="435134" y="335989"/>
                      <a:pt x="435354" y="335943"/>
                    </a:cubicBezTo>
                    <a:lnTo>
                      <a:pt x="436731" y="335654"/>
                    </a:lnTo>
                    <a:lnTo>
                      <a:pt x="436939" y="335561"/>
                    </a:lnTo>
                    <a:lnTo>
                      <a:pt x="437217" y="335411"/>
                    </a:lnTo>
                    <a:lnTo>
                      <a:pt x="438397" y="334578"/>
                    </a:lnTo>
                    <a:lnTo>
                      <a:pt x="438721" y="334311"/>
                    </a:lnTo>
                    <a:lnTo>
                      <a:pt x="440063" y="333120"/>
                    </a:lnTo>
                    <a:lnTo>
                      <a:pt x="441428" y="332183"/>
                    </a:lnTo>
                    <a:lnTo>
                      <a:pt x="442018" y="331836"/>
                    </a:lnTo>
                    <a:lnTo>
                      <a:pt x="443314" y="331141"/>
                    </a:lnTo>
                    <a:lnTo>
                      <a:pt x="443430" y="331037"/>
                    </a:lnTo>
                    <a:lnTo>
                      <a:pt x="443939" y="330459"/>
                    </a:lnTo>
                    <a:lnTo>
                      <a:pt x="443997" y="330366"/>
                    </a:lnTo>
                    <a:lnTo>
                      <a:pt x="444344" y="329186"/>
                    </a:lnTo>
                    <a:lnTo>
                      <a:pt x="444355" y="329128"/>
                    </a:lnTo>
                    <a:lnTo>
                      <a:pt x="443985" y="327080"/>
                    </a:lnTo>
                    <a:lnTo>
                      <a:pt x="443997" y="326294"/>
                    </a:lnTo>
                    <a:lnTo>
                      <a:pt x="444182" y="324697"/>
                    </a:lnTo>
                    <a:cubicBezTo>
                      <a:pt x="444217" y="324350"/>
                      <a:pt x="444344" y="324014"/>
                      <a:pt x="444552" y="323737"/>
                    </a:cubicBezTo>
                    <a:lnTo>
                      <a:pt x="444841" y="323332"/>
                    </a:lnTo>
                    <a:cubicBezTo>
                      <a:pt x="444934" y="323193"/>
                      <a:pt x="445050" y="323077"/>
                      <a:pt x="445177" y="322973"/>
                    </a:cubicBezTo>
                    <a:lnTo>
                      <a:pt x="446484" y="321920"/>
                    </a:lnTo>
                    <a:lnTo>
                      <a:pt x="447884" y="321053"/>
                    </a:lnTo>
                    <a:lnTo>
                      <a:pt x="448035" y="320937"/>
                    </a:lnTo>
                    <a:lnTo>
                      <a:pt x="448532" y="320312"/>
                    </a:lnTo>
                    <a:lnTo>
                      <a:pt x="448625" y="320162"/>
                    </a:lnTo>
                    <a:lnTo>
                      <a:pt x="448868" y="319421"/>
                    </a:lnTo>
                    <a:cubicBezTo>
                      <a:pt x="448868" y="319421"/>
                      <a:pt x="449030" y="318912"/>
                      <a:pt x="449018" y="318924"/>
                    </a:cubicBezTo>
                    <a:lnTo>
                      <a:pt x="449134" y="318577"/>
                    </a:lnTo>
                    <a:lnTo>
                      <a:pt x="449377" y="316772"/>
                    </a:lnTo>
                    <a:lnTo>
                      <a:pt x="449365" y="316413"/>
                    </a:lnTo>
                    <a:cubicBezTo>
                      <a:pt x="449354" y="316251"/>
                      <a:pt x="449365" y="316101"/>
                      <a:pt x="449400" y="315950"/>
                    </a:cubicBezTo>
                    <a:lnTo>
                      <a:pt x="449492" y="315464"/>
                    </a:lnTo>
                    <a:cubicBezTo>
                      <a:pt x="449562" y="315140"/>
                      <a:pt x="449701" y="314851"/>
                      <a:pt x="449920" y="314597"/>
                    </a:cubicBezTo>
                    <a:lnTo>
                      <a:pt x="451320" y="312908"/>
                    </a:lnTo>
                    <a:cubicBezTo>
                      <a:pt x="451506" y="312699"/>
                      <a:pt x="451748" y="312514"/>
                      <a:pt x="452015" y="312398"/>
                    </a:cubicBezTo>
                    <a:lnTo>
                      <a:pt x="455891" y="310698"/>
                    </a:lnTo>
                    <a:lnTo>
                      <a:pt x="456295" y="310489"/>
                    </a:lnTo>
                    <a:lnTo>
                      <a:pt x="457244" y="309980"/>
                    </a:lnTo>
                    <a:cubicBezTo>
                      <a:pt x="457452" y="309876"/>
                      <a:pt x="457684" y="309795"/>
                      <a:pt x="457927" y="309772"/>
                    </a:cubicBezTo>
                    <a:lnTo>
                      <a:pt x="458459" y="309703"/>
                    </a:lnTo>
                    <a:lnTo>
                      <a:pt x="459801" y="309564"/>
                    </a:lnTo>
                    <a:lnTo>
                      <a:pt x="460113" y="309298"/>
                    </a:lnTo>
                    <a:lnTo>
                      <a:pt x="460229" y="308499"/>
                    </a:lnTo>
                    <a:lnTo>
                      <a:pt x="460241" y="308314"/>
                    </a:lnTo>
                    <a:lnTo>
                      <a:pt x="459986" y="307019"/>
                    </a:lnTo>
                    <a:lnTo>
                      <a:pt x="459905" y="306706"/>
                    </a:lnTo>
                    <a:lnTo>
                      <a:pt x="459581" y="305943"/>
                    </a:lnTo>
                    <a:lnTo>
                      <a:pt x="458401" y="305341"/>
                    </a:lnTo>
                    <a:cubicBezTo>
                      <a:pt x="457881" y="305075"/>
                      <a:pt x="457510" y="304577"/>
                      <a:pt x="457371" y="304022"/>
                    </a:cubicBezTo>
                    <a:lnTo>
                      <a:pt x="457256" y="303536"/>
                    </a:lnTo>
                    <a:cubicBezTo>
                      <a:pt x="457233" y="303397"/>
                      <a:pt x="457221" y="303258"/>
                      <a:pt x="457198" y="303108"/>
                    </a:cubicBezTo>
                    <a:lnTo>
                      <a:pt x="457186" y="302044"/>
                    </a:lnTo>
                    <a:cubicBezTo>
                      <a:pt x="457186" y="301835"/>
                      <a:pt x="457209" y="301627"/>
                      <a:pt x="457279" y="301430"/>
                    </a:cubicBezTo>
                    <a:lnTo>
                      <a:pt x="457429" y="300944"/>
                    </a:lnTo>
                    <a:cubicBezTo>
                      <a:pt x="457499" y="300702"/>
                      <a:pt x="457614" y="300493"/>
                      <a:pt x="457776" y="300285"/>
                    </a:cubicBezTo>
                    <a:lnTo>
                      <a:pt x="458366" y="299533"/>
                    </a:lnTo>
                    <a:lnTo>
                      <a:pt x="458575" y="299174"/>
                    </a:lnTo>
                    <a:lnTo>
                      <a:pt x="459199" y="298145"/>
                    </a:lnTo>
                    <a:lnTo>
                      <a:pt x="459095" y="297184"/>
                    </a:lnTo>
                    <a:lnTo>
                      <a:pt x="459014" y="296907"/>
                    </a:lnTo>
                    <a:lnTo>
                      <a:pt x="458471" y="295449"/>
                    </a:lnTo>
                    <a:cubicBezTo>
                      <a:pt x="458401" y="295287"/>
                      <a:pt x="458366" y="295113"/>
                      <a:pt x="458355" y="294940"/>
                    </a:cubicBezTo>
                    <a:lnTo>
                      <a:pt x="458297" y="294061"/>
                    </a:lnTo>
                    <a:lnTo>
                      <a:pt x="458436" y="292452"/>
                    </a:lnTo>
                    <a:cubicBezTo>
                      <a:pt x="458459" y="292140"/>
                      <a:pt x="458552" y="291851"/>
                      <a:pt x="458714" y="291585"/>
                    </a:cubicBezTo>
                    <a:lnTo>
                      <a:pt x="459199" y="290844"/>
                    </a:lnTo>
                    <a:lnTo>
                      <a:pt x="460171" y="289733"/>
                    </a:lnTo>
                    <a:lnTo>
                      <a:pt x="460356" y="289456"/>
                    </a:lnTo>
                    <a:lnTo>
                      <a:pt x="461305" y="287824"/>
                    </a:lnTo>
                    <a:lnTo>
                      <a:pt x="461374" y="287639"/>
                    </a:lnTo>
                    <a:lnTo>
                      <a:pt x="461652" y="286251"/>
                    </a:lnTo>
                    <a:lnTo>
                      <a:pt x="461722" y="285811"/>
                    </a:lnTo>
                    <a:lnTo>
                      <a:pt x="461884" y="284261"/>
                    </a:lnTo>
                    <a:cubicBezTo>
                      <a:pt x="461907" y="284087"/>
                      <a:pt x="461941" y="283926"/>
                      <a:pt x="461999" y="283764"/>
                    </a:cubicBezTo>
                    <a:lnTo>
                      <a:pt x="462173" y="283301"/>
                    </a:lnTo>
                    <a:cubicBezTo>
                      <a:pt x="462312" y="282954"/>
                      <a:pt x="462531" y="282641"/>
                      <a:pt x="462832" y="282421"/>
                    </a:cubicBezTo>
                    <a:lnTo>
                      <a:pt x="465401" y="280443"/>
                    </a:lnTo>
                    <a:lnTo>
                      <a:pt x="467425" y="278962"/>
                    </a:lnTo>
                    <a:lnTo>
                      <a:pt x="467437" y="278950"/>
                    </a:lnTo>
                    <a:lnTo>
                      <a:pt x="467900" y="277979"/>
                    </a:lnTo>
                    <a:lnTo>
                      <a:pt x="467958" y="277724"/>
                    </a:lnTo>
                    <a:lnTo>
                      <a:pt x="468224" y="276174"/>
                    </a:lnTo>
                    <a:cubicBezTo>
                      <a:pt x="468259" y="275989"/>
                      <a:pt x="468316" y="275815"/>
                      <a:pt x="468397" y="275653"/>
                    </a:cubicBezTo>
                    <a:lnTo>
                      <a:pt x="468629" y="275167"/>
                    </a:lnTo>
                    <a:lnTo>
                      <a:pt x="469415" y="273686"/>
                    </a:lnTo>
                    <a:cubicBezTo>
                      <a:pt x="469554" y="273420"/>
                      <a:pt x="469739" y="273189"/>
                      <a:pt x="469982" y="273015"/>
                    </a:cubicBezTo>
                    <a:lnTo>
                      <a:pt x="470399" y="272691"/>
                    </a:lnTo>
                    <a:lnTo>
                      <a:pt x="471000" y="272298"/>
                    </a:lnTo>
                    <a:cubicBezTo>
                      <a:pt x="471000" y="272298"/>
                      <a:pt x="471452" y="272020"/>
                      <a:pt x="471440" y="272032"/>
                    </a:cubicBezTo>
                    <a:cubicBezTo>
                      <a:pt x="471440" y="272032"/>
                      <a:pt x="471891" y="271743"/>
                      <a:pt x="471880" y="271754"/>
                    </a:cubicBezTo>
                    <a:lnTo>
                      <a:pt x="472331" y="271465"/>
                    </a:lnTo>
                    <a:lnTo>
                      <a:pt x="473766" y="270644"/>
                    </a:lnTo>
                    <a:lnTo>
                      <a:pt x="473951" y="270528"/>
                    </a:lnTo>
                    <a:lnTo>
                      <a:pt x="474737" y="269695"/>
                    </a:lnTo>
                    <a:lnTo>
                      <a:pt x="474934" y="268515"/>
                    </a:lnTo>
                    <a:lnTo>
                      <a:pt x="475096" y="267878"/>
                    </a:lnTo>
                    <a:cubicBezTo>
                      <a:pt x="475119" y="267728"/>
                      <a:pt x="475177" y="267601"/>
                      <a:pt x="475247" y="267473"/>
                    </a:cubicBezTo>
                    <a:lnTo>
                      <a:pt x="475941" y="266027"/>
                    </a:lnTo>
                    <a:lnTo>
                      <a:pt x="476392" y="265194"/>
                    </a:lnTo>
                    <a:lnTo>
                      <a:pt x="477179" y="264165"/>
                    </a:lnTo>
                    <a:lnTo>
                      <a:pt x="477387" y="262059"/>
                    </a:lnTo>
                    <a:lnTo>
                      <a:pt x="477780" y="260451"/>
                    </a:lnTo>
                    <a:lnTo>
                      <a:pt x="478347" y="258773"/>
                    </a:lnTo>
                    <a:cubicBezTo>
                      <a:pt x="478417" y="258576"/>
                      <a:pt x="478521" y="258368"/>
                      <a:pt x="478660" y="258194"/>
                    </a:cubicBezTo>
                    <a:lnTo>
                      <a:pt x="478984" y="257778"/>
                    </a:lnTo>
                    <a:lnTo>
                      <a:pt x="479770" y="256910"/>
                    </a:lnTo>
                    <a:cubicBezTo>
                      <a:pt x="479770" y="256378"/>
                      <a:pt x="479967" y="255881"/>
                      <a:pt x="480349" y="255510"/>
                    </a:cubicBezTo>
                    <a:lnTo>
                      <a:pt x="480673" y="255186"/>
                    </a:lnTo>
                    <a:cubicBezTo>
                      <a:pt x="480071" y="254689"/>
                      <a:pt x="479805" y="253902"/>
                      <a:pt x="480002" y="253139"/>
                    </a:cubicBezTo>
                    <a:lnTo>
                      <a:pt x="480268" y="252097"/>
                    </a:lnTo>
                    <a:lnTo>
                      <a:pt x="480430" y="251611"/>
                    </a:lnTo>
                    <a:lnTo>
                      <a:pt x="480164" y="251415"/>
                    </a:lnTo>
                    <a:lnTo>
                      <a:pt x="478822" y="250281"/>
                    </a:lnTo>
                    <a:lnTo>
                      <a:pt x="478278" y="249691"/>
                    </a:lnTo>
                    <a:cubicBezTo>
                      <a:pt x="478174" y="249575"/>
                      <a:pt x="478093" y="249448"/>
                      <a:pt x="478023" y="249332"/>
                    </a:cubicBezTo>
                    <a:lnTo>
                      <a:pt x="477248" y="247909"/>
                    </a:lnTo>
                    <a:cubicBezTo>
                      <a:pt x="477144" y="247724"/>
                      <a:pt x="477063" y="247504"/>
                      <a:pt x="477017" y="247284"/>
                    </a:cubicBezTo>
                    <a:lnTo>
                      <a:pt x="476936" y="246787"/>
                    </a:lnTo>
                    <a:cubicBezTo>
                      <a:pt x="476878" y="246521"/>
                      <a:pt x="476901" y="246255"/>
                      <a:pt x="476959" y="245989"/>
                    </a:cubicBezTo>
                    <a:lnTo>
                      <a:pt x="477294" y="244554"/>
                    </a:lnTo>
                    <a:lnTo>
                      <a:pt x="477318" y="244299"/>
                    </a:lnTo>
                    <a:lnTo>
                      <a:pt x="477306" y="243883"/>
                    </a:lnTo>
                    <a:cubicBezTo>
                      <a:pt x="477306" y="243883"/>
                      <a:pt x="477294" y="243351"/>
                      <a:pt x="477294" y="243362"/>
                    </a:cubicBezTo>
                    <a:cubicBezTo>
                      <a:pt x="477294" y="243362"/>
                      <a:pt x="477271" y="242830"/>
                      <a:pt x="477271" y="242853"/>
                    </a:cubicBezTo>
                    <a:lnTo>
                      <a:pt x="477237" y="241997"/>
                    </a:lnTo>
                    <a:lnTo>
                      <a:pt x="477167" y="241789"/>
                    </a:lnTo>
                    <a:lnTo>
                      <a:pt x="476843" y="240933"/>
                    </a:lnTo>
                    <a:lnTo>
                      <a:pt x="476704" y="240609"/>
                    </a:lnTo>
                    <a:lnTo>
                      <a:pt x="475663" y="238908"/>
                    </a:lnTo>
                    <a:lnTo>
                      <a:pt x="475466" y="238595"/>
                    </a:lnTo>
                    <a:lnTo>
                      <a:pt x="473777" y="236629"/>
                    </a:lnTo>
                    <a:lnTo>
                      <a:pt x="472748" y="235148"/>
                    </a:lnTo>
                    <a:cubicBezTo>
                      <a:pt x="472539" y="234824"/>
                      <a:pt x="472412" y="234465"/>
                      <a:pt x="472400" y="234083"/>
                    </a:cubicBezTo>
                    <a:lnTo>
                      <a:pt x="472343" y="231943"/>
                    </a:lnTo>
                    <a:cubicBezTo>
                      <a:pt x="472343" y="231654"/>
                      <a:pt x="472400" y="231364"/>
                      <a:pt x="472505" y="231098"/>
                    </a:cubicBezTo>
                    <a:lnTo>
                      <a:pt x="473164" y="229617"/>
                    </a:lnTo>
                    <a:cubicBezTo>
                      <a:pt x="473245" y="229421"/>
                      <a:pt x="473349" y="229247"/>
                      <a:pt x="473500" y="229085"/>
                    </a:cubicBezTo>
                    <a:lnTo>
                      <a:pt x="473824" y="228727"/>
                    </a:lnTo>
                    <a:cubicBezTo>
                      <a:pt x="474078" y="228449"/>
                      <a:pt x="474402" y="228229"/>
                      <a:pt x="474761" y="228125"/>
                    </a:cubicBezTo>
                    <a:lnTo>
                      <a:pt x="475790" y="227813"/>
                    </a:lnTo>
                    <a:cubicBezTo>
                      <a:pt x="476045" y="227743"/>
                      <a:pt x="476323" y="227720"/>
                      <a:pt x="476612" y="227743"/>
                    </a:cubicBezTo>
                    <a:lnTo>
                      <a:pt x="478810" y="228056"/>
                    </a:lnTo>
                    <a:lnTo>
                      <a:pt x="480002" y="228333"/>
                    </a:lnTo>
                    <a:cubicBezTo>
                      <a:pt x="480152" y="228356"/>
                      <a:pt x="480279" y="228414"/>
                      <a:pt x="480418" y="228484"/>
                    </a:cubicBezTo>
                    <a:lnTo>
                      <a:pt x="480869" y="228692"/>
                    </a:lnTo>
                    <a:cubicBezTo>
                      <a:pt x="481182" y="228854"/>
                      <a:pt x="481460" y="229085"/>
                      <a:pt x="481645" y="229375"/>
                    </a:cubicBezTo>
                    <a:lnTo>
                      <a:pt x="482246" y="230254"/>
                    </a:lnTo>
                    <a:cubicBezTo>
                      <a:pt x="482397" y="230462"/>
                      <a:pt x="482489" y="230693"/>
                      <a:pt x="482535" y="230936"/>
                    </a:cubicBezTo>
                    <a:lnTo>
                      <a:pt x="482697" y="231688"/>
                    </a:lnTo>
                    <a:lnTo>
                      <a:pt x="482929" y="233748"/>
                    </a:lnTo>
                    <a:lnTo>
                      <a:pt x="482987" y="234060"/>
                    </a:lnTo>
                    <a:lnTo>
                      <a:pt x="483611" y="235969"/>
                    </a:lnTo>
                    <a:cubicBezTo>
                      <a:pt x="483611" y="235969"/>
                      <a:pt x="483785" y="236478"/>
                      <a:pt x="483773" y="236478"/>
                    </a:cubicBezTo>
                    <a:cubicBezTo>
                      <a:pt x="483773" y="236478"/>
                      <a:pt x="483947" y="236987"/>
                      <a:pt x="483947" y="236976"/>
                    </a:cubicBezTo>
                    <a:lnTo>
                      <a:pt x="485648" y="242009"/>
                    </a:lnTo>
                    <a:lnTo>
                      <a:pt x="485810" y="242402"/>
                    </a:lnTo>
                    <a:lnTo>
                      <a:pt x="485995" y="242830"/>
                    </a:lnTo>
                    <a:lnTo>
                      <a:pt x="486030" y="242911"/>
                    </a:lnTo>
                    <a:lnTo>
                      <a:pt x="486562" y="243374"/>
                    </a:lnTo>
                    <a:lnTo>
                      <a:pt x="487557" y="244415"/>
                    </a:lnTo>
                    <a:lnTo>
                      <a:pt x="487383" y="242957"/>
                    </a:lnTo>
                    <a:cubicBezTo>
                      <a:pt x="487383" y="242957"/>
                      <a:pt x="487314" y="242425"/>
                      <a:pt x="487314" y="242437"/>
                    </a:cubicBezTo>
                    <a:lnTo>
                      <a:pt x="487059" y="240296"/>
                    </a:lnTo>
                    <a:cubicBezTo>
                      <a:pt x="487036" y="240146"/>
                      <a:pt x="487036" y="239984"/>
                      <a:pt x="487048" y="239845"/>
                    </a:cubicBezTo>
                    <a:lnTo>
                      <a:pt x="487117" y="239313"/>
                    </a:lnTo>
                    <a:lnTo>
                      <a:pt x="487429" y="237589"/>
                    </a:lnTo>
                    <a:cubicBezTo>
                      <a:pt x="487487" y="237300"/>
                      <a:pt x="487603" y="237010"/>
                      <a:pt x="487777" y="236767"/>
                    </a:cubicBezTo>
                    <a:lnTo>
                      <a:pt x="488089" y="236339"/>
                    </a:lnTo>
                    <a:lnTo>
                      <a:pt x="488876" y="235402"/>
                    </a:lnTo>
                    <a:lnTo>
                      <a:pt x="489639" y="234696"/>
                    </a:lnTo>
                    <a:lnTo>
                      <a:pt x="490657" y="233991"/>
                    </a:lnTo>
                    <a:lnTo>
                      <a:pt x="490368" y="233713"/>
                    </a:lnTo>
                    <a:lnTo>
                      <a:pt x="490079" y="233482"/>
                    </a:lnTo>
                    <a:lnTo>
                      <a:pt x="488390" y="232313"/>
                    </a:lnTo>
                    <a:lnTo>
                      <a:pt x="487973" y="232047"/>
                    </a:lnTo>
                    <a:lnTo>
                      <a:pt x="486099" y="230855"/>
                    </a:lnTo>
                    <a:cubicBezTo>
                      <a:pt x="485937" y="230740"/>
                      <a:pt x="485775" y="230589"/>
                      <a:pt x="485659" y="230427"/>
                    </a:cubicBezTo>
                    <a:lnTo>
                      <a:pt x="484653" y="229155"/>
                    </a:lnTo>
                    <a:cubicBezTo>
                      <a:pt x="484468" y="228900"/>
                      <a:pt x="484329" y="228611"/>
                      <a:pt x="484259" y="228287"/>
                    </a:cubicBezTo>
                    <a:lnTo>
                      <a:pt x="484178" y="227824"/>
                    </a:lnTo>
                    <a:cubicBezTo>
                      <a:pt x="484109" y="227489"/>
                      <a:pt x="484144" y="227141"/>
                      <a:pt x="484259" y="226806"/>
                    </a:cubicBezTo>
                    <a:lnTo>
                      <a:pt x="484780" y="225279"/>
                    </a:lnTo>
                    <a:lnTo>
                      <a:pt x="485659" y="222895"/>
                    </a:lnTo>
                    <a:lnTo>
                      <a:pt x="485694" y="222664"/>
                    </a:lnTo>
                    <a:lnTo>
                      <a:pt x="485787" y="220882"/>
                    </a:lnTo>
                    <a:lnTo>
                      <a:pt x="485729" y="220616"/>
                    </a:lnTo>
                    <a:lnTo>
                      <a:pt x="485301" y="218649"/>
                    </a:lnTo>
                    <a:lnTo>
                      <a:pt x="485185" y="218291"/>
                    </a:lnTo>
                    <a:lnTo>
                      <a:pt x="484699" y="217041"/>
                    </a:lnTo>
                    <a:lnTo>
                      <a:pt x="484595" y="216879"/>
                    </a:lnTo>
                    <a:lnTo>
                      <a:pt x="483982" y="216139"/>
                    </a:lnTo>
                    <a:cubicBezTo>
                      <a:pt x="483982" y="216139"/>
                      <a:pt x="483635" y="215734"/>
                      <a:pt x="483646" y="215745"/>
                    </a:cubicBezTo>
                    <a:lnTo>
                      <a:pt x="483403" y="215468"/>
                    </a:lnTo>
                    <a:lnTo>
                      <a:pt x="481622" y="213998"/>
                    </a:lnTo>
                    <a:lnTo>
                      <a:pt x="481448" y="213987"/>
                    </a:lnTo>
                    <a:lnTo>
                      <a:pt x="481355" y="214010"/>
                    </a:lnTo>
                    <a:lnTo>
                      <a:pt x="480511" y="214357"/>
                    </a:lnTo>
                    <a:cubicBezTo>
                      <a:pt x="479967" y="214588"/>
                      <a:pt x="479331" y="214554"/>
                      <a:pt x="478799" y="214276"/>
                    </a:cubicBezTo>
                    <a:lnTo>
                      <a:pt x="478394" y="214068"/>
                    </a:lnTo>
                    <a:cubicBezTo>
                      <a:pt x="478209" y="213975"/>
                      <a:pt x="478047" y="213860"/>
                      <a:pt x="477908" y="213721"/>
                    </a:cubicBezTo>
                    <a:lnTo>
                      <a:pt x="477318" y="213108"/>
                    </a:lnTo>
                    <a:lnTo>
                      <a:pt x="476704" y="212240"/>
                    </a:lnTo>
                    <a:lnTo>
                      <a:pt x="476427" y="212147"/>
                    </a:lnTo>
                    <a:lnTo>
                      <a:pt x="475987" y="212008"/>
                    </a:lnTo>
                    <a:lnTo>
                      <a:pt x="475467" y="211870"/>
                    </a:lnTo>
                    <a:cubicBezTo>
                      <a:pt x="475467" y="211870"/>
                      <a:pt x="474946" y="211719"/>
                      <a:pt x="474957" y="211719"/>
                    </a:cubicBezTo>
                    <a:lnTo>
                      <a:pt x="474495" y="211603"/>
                    </a:lnTo>
                    <a:lnTo>
                      <a:pt x="473072" y="211291"/>
                    </a:lnTo>
                    <a:lnTo>
                      <a:pt x="471903" y="211951"/>
                    </a:lnTo>
                    <a:lnTo>
                      <a:pt x="470862" y="212448"/>
                    </a:lnTo>
                    <a:cubicBezTo>
                      <a:pt x="470515" y="212610"/>
                      <a:pt x="470144" y="212679"/>
                      <a:pt x="469751" y="212622"/>
                    </a:cubicBezTo>
                    <a:lnTo>
                      <a:pt x="468351" y="212425"/>
                    </a:lnTo>
                    <a:lnTo>
                      <a:pt x="468340" y="212437"/>
                    </a:lnTo>
                    <a:lnTo>
                      <a:pt x="468073" y="214114"/>
                    </a:lnTo>
                    <a:lnTo>
                      <a:pt x="467703" y="215792"/>
                    </a:lnTo>
                    <a:cubicBezTo>
                      <a:pt x="467645" y="216000"/>
                      <a:pt x="467564" y="216220"/>
                      <a:pt x="467449" y="216405"/>
                    </a:cubicBezTo>
                    <a:lnTo>
                      <a:pt x="466616" y="217678"/>
                    </a:lnTo>
                    <a:lnTo>
                      <a:pt x="466546" y="217816"/>
                    </a:lnTo>
                    <a:lnTo>
                      <a:pt x="466176" y="219691"/>
                    </a:lnTo>
                    <a:lnTo>
                      <a:pt x="465401" y="222895"/>
                    </a:lnTo>
                    <a:lnTo>
                      <a:pt x="464637" y="225047"/>
                    </a:lnTo>
                    <a:lnTo>
                      <a:pt x="464545" y="225394"/>
                    </a:lnTo>
                    <a:lnTo>
                      <a:pt x="464383" y="226320"/>
                    </a:lnTo>
                    <a:cubicBezTo>
                      <a:pt x="464348" y="226517"/>
                      <a:pt x="464290" y="226725"/>
                      <a:pt x="464198" y="226899"/>
                    </a:cubicBezTo>
                    <a:lnTo>
                      <a:pt x="463966" y="227361"/>
                    </a:lnTo>
                    <a:cubicBezTo>
                      <a:pt x="463885" y="227512"/>
                      <a:pt x="463793" y="227651"/>
                      <a:pt x="463677" y="227778"/>
                    </a:cubicBezTo>
                    <a:lnTo>
                      <a:pt x="462971" y="228576"/>
                    </a:lnTo>
                    <a:cubicBezTo>
                      <a:pt x="462798" y="228773"/>
                      <a:pt x="462578" y="228946"/>
                      <a:pt x="462346" y="229062"/>
                    </a:cubicBezTo>
                    <a:lnTo>
                      <a:pt x="461861" y="229305"/>
                    </a:lnTo>
                    <a:lnTo>
                      <a:pt x="459790" y="230231"/>
                    </a:lnTo>
                    <a:lnTo>
                      <a:pt x="458367" y="230693"/>
                    </a:lnTo>
                    <a:lnTo>
                      <a:pt x="458355" y="230693"/>
                    </a:lnTo>
                    <a:lnTo>
                      <a:pt x="458170" y="230890"/>
                    </a:lnTo>
                    <a:cubicBezTo>
                      <a:pt x="458077" y="230994"/>
                      <a:pt x="457973" y="231087"/>
                      <a:pt x="457846" y="231168"/>
                    </a:cubicBezTo>
                    <a:lnTo>
                      <a:pt x="457429" y="231480"/>
                    </a:lnTo>
                    <a:cubicBezTo>
                      <a:pt x="457279" y="231584"/>
                      <a:pt x="457117" y="231665"/>
                      <a:pt x="456943" y="231723"/>
                    </a:cubicBezTo>
                    <a:lnTo>
                      <a:pt x="456481" y="231897"/>
                    </a:lnTo>
                    <a:lnTo>
                      <a:pt x="456064" y="232070"/>
                    </a:lnTo>
                    <a:lnTo>
                      <a:pt x="454595" y="232706"/>
                    </a:lnTo>
                    <a:cubicBezTo>
                      <a:pt x="454444" y="232776"/>
                      <a:pt x="454282" y="232811"/>
                      <a:pt x="454144" y="232845"/>
                    </a:cubicBezTo>
                    <a:lnTo>
                      <a:pt x="453635" y="232938"/>
                    </a:lnTo>
                    <a:cubicBezTo>
                      <a:pt x="453322" y="232996"/>
                      <a:pt x="453010" y="232961"/>
                      <a:pt x="452709" y="232868"/>
                    </a:cubicBezTo>
                    <a:lnTo>
                      <a:pt x="451679" y="232556"/>
                    </a:lnTo>
                    <a:cubicBezTo>
                      <a:pt x="451529" y="232521"/>
                      <a:pt x="451402" y="232452"/>
                      <a:pt x="451263" y="232383"/>
                    </a:cubicBezTo>
                    <a:lnTo>
                      <a:pt x="450823" y="232128"/>
                    </a:lnTo>
                    <a:cubicBezTo>
                      <a:pt x="450615" y="232012"/>
                      <a:pt x="450418" y="231850"/>
                      <a:pt x="450256" y="231642"/>
                    </a:cubicBezTo>
                    <a:lnTo>
                      <a:pt x="449238" y="230393"/>
                    </a:lnTo>
                    <a:lnTo>
                      <a:pt x="448798" y="229687"/>
                    </a:lnTo>
                    <a:lnTo>
                      <a:pt x="447479" y="227269"/>
                    </a:lnTo>
                    <a:cubicBezTo>
                      <a:pt x="447387" y="227084"/>
                      <a:pt x="447317" y="226875"/>
                      <a:pt x="447283" y="226679"/>
                    </a:cubicBezTo>
                    <a:lnTo>
                      <a:pt x="447190" y="226170"/>
                    </a:lnTo>
                    <a:cubicBezTo>
                      <a:pt x="447167" y="226019"/>
                      <a:pt x="447156" y="225892"/>
                      <a:pt x="447156" y="225741"/>
                    </a:cubicBezTo>
                    <a:lnTo>
                      <a:pt x="447237" y="223069"/>
                    </a:lnTo>
                    <a:lnTo>
                      <a:pt x="447317" y="222352"/>
                    </a:lnTo>
                    <a:lnTo>
                      <a:pt x="447688" y="220327"/>
                    </a:lnTo>
                    <a:lnTo>
                      <a:pt x="447688" y="220038"/>
                    </a:lnTo>
                    <a:lnTo>
                      <a:pt x="447676" y="219760"/>
                    </a:lnTo>
                    <a:lnTo>
                      <a:pt x="447618" y="219725"/>
                    </a:lnTo>
                    <a:lnTo>
                      <a:pt x="447294" y="219610"/>
                    </a:lnTo>
                    <a:lnTo>
                      <a:pt x="446785" y="219424"/>
                    </a:lnTo>
                    <a:cubicBezTo>
                      <a:pt x="446519" y="219320"/>
                      <a:pt x="446276" y="219170"/>
                      <a:pt x="446079" y="218973"/>
                    </a:cubicBezTo>
                    <a:lnTo>
                      <a:pt x="445732" y="218626"/>
                    </a:lnTo>
                    <a:cubicBezTo>
                      <a:pt x="445536" y="218430"/>
                      <a:pt x="445374" y="218186"/>
                      <a:pt x="445281" y="217920"/>
                    </a:cubicBezTo>
                    <a:lnTo>
                      <a:pt x="444888" y="216914"/>
                    </a:lnTo>
                    <a:lnTo>
                      <a:pt x="444448" y="216729"/>
                    </a:lnTo>
                    <a:lnTo>
                      <a:pt x="444263" y="216636"/>
                    </a:lnTo>
                    <a:lnTo>
                      <a:pt x="441961" y="216428"/>
                    </a:lnTo>
                    <a:lnTo>
                      <a:pt x="441544" y="216405"/>
                    </a:lnTo>
                    <a:lnTo>
                      <a:pt x="440086" y="216440"/>
                    </a:lnTo>
                    <a:lnTo>
                      <a:pt x="439901" y="216463"/>
                    </a:lnTo>
                    <a:lnTo>
                      <a:pt x="439149" y="216740"/>
                    </a:lnTo>
                    <a:cubicBezTo>
                      <a:pt x="439149" y="216740"/>
                      <a:pt x="438652" y="216937"/>
                      <a:pt x="438663" y="216925"/>
                    </a:cubicBezTo>
                    <a:lnTo>
                      <a:pt x="438212" y="217111"/>
                    </a:lnTo>
                    <a:lnTo>
                      <a:pt x="436812" y="217747"/>
                    </a:lnTo>
                    <a:lnTo>
                      <a:pt x="436187" y="217990"/>
                    </a:lnTo>
                    <a:cubicBezTo>
                      <a:pt x="435470" y="218256"/>
                      <a:pt x="434660" y="218094"/>
                      <a:pt x="434105" y="217562"/>
                    </a:cubicBezTo>
                    <a:lnTo>
                      <a:pt x="432902" y="216393"/>
                    </a:lnTo>
                    <a:lnTo>
                      <a:pt x="432798" y="216382"/>
                    </a:lnTo>
                    <a:lnTo>
                      <a:pt x="431421" y="216370"/>
                    </a:lnTo>
                    <a:lnTo>
                      <a:pt x="431074" y="216405"/>
                    </a:lnTo>
                    <a:lnTo>
                      <a:pt x="430414" y="216509"/>
                    </a:lnTo>
                    <a:lnTo>
                      <a:pt x="429894" y="217226"/>
                    </a:lnTo>
                    <a:lnTo>
                      <a:pt x="429361" y="217805"/>
                    </a:lnTo>
                    <a:cubicBezTo>
                      <a:pt x="429084" y="218117"/>
                      <a:pt x="428702" y="218314"/>
                      <a:pt x="428297" y="218395"/>
                    </a:cubicBezTo>
                    <a:lnTo>
                      <a:pt x="427776" y="218487"/>
                    </a:lnTo>
                    <a:lnTo>
                      <a:pt x="426851" y="218522"/>
                    </a:lnTo>
                    <a:lnTo>
                      <a:pt x="426284" y="218487"/>
                    </a:lnTo>
                    <a:lnTo>
                      <a:pt x="425971" y="218777"/>
                    </a:lnTo>
                    <a:cubicBezTo>
                      <a:pt x="425833" y="218927"/>
                      <a:pt x="425694" y="219031"/>
                      <a:pt x="425520" y="219124"/>
                    </a:cubicBezTo>
                    <a:lnTo>
                      <a:pt x="425057" y="219378"/>
                    </a:lnTo>
                    <a:lnTo>
                      <a:pt x="424433" y="219656"/>
                    </a:lnTo>
                    <a:cubicBezTo>
                      <a:pt x="424166" y="219772"/>
                      <a:pt x="423866" y="219841"/>
                      <a:pt x="423576" y="219829"/>
                    </a:cubicBezTo>
                    <a:lnTo>
                      <a:pt x="423091" y="219829"/>
                    </a:lnTo>
                    <a:cubicBezTo>
                      <a:pt x="422813" y="219818"/>
                      <a:pt x="422547" y="219760"/>
                      <a:pt x="422292" y="219644"/>
                    </a:cubicBezTo>
                    <a:lnTo>
                      <a:pt x="421320" y="219205"/>
                    </a:lnTo>
                    <a:lnTo>
                      <a:pt x="419944" y="218522"/>
                    </a:lnTo>
                    <a:lnTo>
                      <a:pt x="419886" y="218510"/>
                    </a:lnTo>
                    <a:lnTo>
                      <a:pt x="418509" y="219760"/>
                    </a:lnTo>
                    <a:lnTo>
                      <a:pt x="417850" y="220223"/>
                    </a:lnTo>
                    <a:lnTo>
                      <a:pt x="415906" y="221438"/>
                    </a:lnTo>
                    <a:cubicBezTo>
                      <a:pt x="415478" y="221681"/>
                      <a:pt x="414957" y="221762"/>
                      <a:pt x="414460" y="221646"/>
                    </a:cubicBezTo>
                    <a:lnTo>
                      <a:pt x="412932" y="221299"/>
                    </a:lnTo>
                    <a:lnTo>
                      <a:pt x="410341" y="220836"/>
                    </a:lnTo>
                    <a:cubicBezTo>
                      <a:pt x="410156" y="220801"/>
                      <a:pt x="409971" y="220743"/>
                      <a:pt x="409797" y="220651"/>
                    </a:cubicBezTo>
                    <a:lnTo>
                      <a:pt x="408409" y="219934"/>
                    </a:lnTo>
                    <a:lnTo>
                      <a:pt x="407772" y="220200"/>
                    </a:lnTo>
                    <a:lnTo>
                      <a:pt x="407610" y="220292"/>
                    </a:lnTo>
                    <a:lnTo>
                      <a:pt x="405782" y="221981"/>
                    </a:lnTo>
                    <a:lnTo>
                      <a:pt x="405007" y="222583"/>
                    </a:lnTo>
                    <a:lnTo>
                      <a:pt x="402682" y="223925"/>
                    </a:lnTo>
                    <a:cubicBezTo>
                      <a:pt x="402531" y="224006"/>
                      <a:pt x="402392" y="224076"/>
                      <a:pt x="402230" y="224110"/>
                    </a:cubicBezTo>
                    <a:lnTo>
                      <a:pt x="401478" y="224307"/>
                    </a:lnTo>
                    <a:lnTo>
                      <a:pt x="399130" y="224642"/>
                    </a:lnTo>
                    <a:lnTo>
                      <a:pt x="396932" y="224677"/>
                    </a:lnTo>
                    <a:lnTo>
                      <a:pt x="396318" y="224665"/>
                    </a:lnTo>
                    <a:lnTo>
                      <a:pt x="395023" y="224492"/>
                    </a:lnTo>
                    <a:lnTo>
                      <a:pt x="393889" y="224307"/>
                    </a:lnTo>
                    <a:lnTo>
                      <a:pt x="392165" y="223821"/>
                    </a:lnTo>
                    <a:lnTo>
                      <a:pt x="391401" y="223497"/>
                    </a:lnTo>
                    <a:lnTo>
                      <a:pt x="390441" y="222976"/>
                    </a:lnTo>
                    <a:lnTo>
                      <a:pt x="390175" y="222872"/>
                    </a:lnTo>
                    <a:lnTo>
                      <a:pt x="389411" y="222675"/>
                    </a:lnTo>
                    <a:lnTo>
                      <a:pt x="389168" y="222791"/>
                    </a:lnTo>
                    <a:cubicBezTo>
                      <a:pt x="389168" y="222791"/>
                      <a:pt x="388706" y="223034"/>
                      <a:pt x="388717" y="223034"/>
                    </a:cubicBezTo>
                    <a:lnTo>
                      <a:pt x="388324" y="223219"/>
                    </a:lnTo>
                    <a:lnTo>
                      <a:pt x="387063" y="224052"/>
                    </a:lnTo>
                    <a:cubicBezTo>
                      <a:pt x="386692" y="224295"/>
                      <a:pt x="386264" y="224411"/>
                      <a:pt x="385813" y="224376"/>
                    </a:cubicBezTo>
                    <a:lnTo>
                      <a:pt x="385304" y="224353"/>
                    </a:lnTo>
                    <a:lnTo>
                      <a:pt x="384459" y="224180"/>
                    </a:lnTo>
                    <a:lnTo>
                      <a:pt x="383696" y="223902"/>
                    </a:lnTo>
                    <a:cubicBezTo>
                      <a:pt x="383360" y="223752"/>
                      <a:pt x="383060" y="223532"/>
                      <a:pt x="382840" y="223231"/>
                    </a:cubicBezTo>
                    <a:lnTo>
                      <a:pt x="381544" y="221495"/>
                    </a:lnTo>
                    <a:lnTo>
                      <a:pt x="380884" y="220327"/>
                    </a:lnTo>
                    <a:cubicBezTo>
                      <a:pt x="380884" y="220327"/>
                      <a:pt x="380630" y="219864"/>
                      <a:pt x="380653" y="219887"/>
                    </a:cubicBezTo>
                    <a:cubicBezTo>
                      <a:pt x="380653" y="219887"/>
                      <a:pt x="380387" y="219424"/>
                      <a:pt x="380399" y="219448"/>
                    </a:cubicBezTo>
                    <a:lnTo>
                      <a:pt x="380387" y="219424"/>
                    </a:lnTo>
                    <a:lnTo>
                      <a:pt x="378131" y="220628"/>
                    </a:lnTo>
                    <a:cubicBezTo>
                      <a:pt x="378131" y="220628"/>
                      <a:pt x="377645" y="220882"/>
                      <a:pt x="377680" y="220871"/>
                    </a:cubicBezTo>
                    <a:cubicBezTo>
                      <a:pt x="377680" y="220871"/>
                      <a:pt x="377217" y="221137"/>
                      <a:pt x="377228" y="221125"/>
                    </a:cubicBezTo>
                    <a:lnTo>
                      <a:pt x="375829" y="221912"/>
                    </a:lnTo>
                    <a:cubicBezTo>
                      <a:pt x="375505" y="222097"/>
                      <a:pt x="375146" y="222178"/>
                      <a:pt x="374776" y="222166"/>
                    </a:cubicBezTo>
                    <a:lnTo>
                      <a:pt x="374336" y="222155"/>
                    </a:lnTo>
                    <a:cubicBezTo>
                      <a:pt x="373908" y="222143"/>
                      <a:pt x="373480" y="221981"/>
                      <a:pt x="373144" y="221715"/>
                    </a:cubicBezTo>
                    <a:lnTo>
                      <a:pt x="371883" y="220697"/>
                    </a:lnTo>
                    <a:cubicBezTo>
                      <a:pt x="371675" y="220524"/>
                      <a:pt x="371478" y="220292"/>
                      <a:pt x="371363" y="220061"/>
                    </a:cubicBezTo>
                    <a:lnTo>
                      <a:pt x="371120" y="219575"/>
                    </a:lnTo>
                    <a:lnTo>
                      <a:pt x="370425" y="218013"/>
                    </a:lnTo>
                    <a:cubicBezTo>
                      <a:pt x="370425" y="218013"/>
                      <a:pt x="370194" y="217516"/>
                      <a:pt x="370217" y="217527"/>
                    </a:cubicBezTo>
                    <a:cubicBezTo>
                      <a:pt x="370217" y="217527"/>
                      <a:pt x="370009" y="217041"/>
                      <a:pt x="370009" y="217064"/>
                    </a:cubicBezTo>
                    <a:lnTo>
                      <a:pt x="369176" y="215259"/>
                    </a:lnTo>
                    <a:lnTo>
                      <a:pt x="368308" y="214692"/>
                    </a:lnTo>
                    <a:lnTo>
                      <a:pt x="366943" y="214808"/>
                    </a:lnTo>
                    <a:lnTo>
                      <a:pt x="366607" y="214843"/>
                    </a:lnTo>
                    <a:lnTo>
                      <a:pt x="364953" y="215340"/>
                    </a:lnTo>
                    <a:lnTo>
                      <a:pt x="364930" y="215352"/>
                    </a:lnTo>
                    <a:lnTo>
                      <a:pt x="364097" y="216150"/>
                    </a:lnTo>
                    <a:lnTo>
                      <a:pt x="363981" y="216347"/>
                    </a:lnTo>
                    <a:lnTo>
                      <a:pt x="363264" y="217689"/>
                    </a:lnTo>
                    <a:cubicBezTo>
                      <a:pt x="363264" y="217689"/>
                      <a:pt x="363009" y="218175"/>
                      <a:pt x="363021" y="218140"/>
                    </a:cubicBezTo>
                    <a:cubicBezTo>
                      <a:pt x="363021" y="218140"/>
                      <a:pt x="362766" y="218626"/>
                      <a:pt x="362789" y="218580"/>
                    </a:cubicBezTo>
                    <a:lnTo>
                      <a:pt x="361424" y="221322"/>
                    </a:lnTo>
                    <a:lnTo>
                      <a:pt x="361332" y="221646"/>
                    </a:lnTo>
                    <a:lnTo>
                      <a:pt x="360938" y="223069"/>
                    </a:lnTo>
                    <a:lnTo>
                      <a:pt x="360880" y="223462"/>
                    </a:lnTo>
                    <a:lnTo>
                      <a:pt x="360603" y="225441"/>
                    </a:lnTo>
                    <a:lnTo>
                      <a:pt x="360603" y="225776"/>
                    </a:lnTo>
                    <a:lnTo>
                      <a:pt x="360707" y="227477"/>
                    </a:lnTo>
                    <a:lnTo>
                      <a:pt x="360765" y="227593"/>
                    </a:lnTo>
                    <a:lnTo>
                      <a:pt x="361170" y="228426"/>
                    </a:lnTo>
                    <a:lnTo>
                      <a:pt x="361239" y="228518"/>
                    </a:lnTo>
                    <a:lnTo>
                      <a:pt x="361852" y="229039"/>
                    </a:lnTo>
                    <a:cubicBezTo>
                      <a:pt x="361852" y="229039"/>
                      <a:pt x="362257" y="229386"/>
                      <a:pt x="362223" y="229363"/>
                    </a:cubicBezTo>
                    <a:lnTo>
                      <a:pt x="362489" y="229571"/>
                    </a:lnTo>
                    <a:lnTo>
                      <a:pt x="363275" y="230011"/>
                    </a:lnTo>
                    <a:lnTo>
                      <a:pt x="363738" y="230265"/>
                    </a:lnTo>
                    <a:lnTo>
                      <a:pt x="365034" y="230971"/>
                    </a:lnTo>
                    <a:lnTo>
                      <a:pt x="365277" y="231063"/>
                    </a:lnTo>
                    <a:lnTo>
                      <a:pt x="365647" y="231156"/>
                    </a:lnTo>
                    <a:lnTo>
                      <a:pt x="366168" y="231272"/>
                    </a:lnTo>
                    <a:lnTo>
                      <a:pt x="366654" y="231376"/>
                    </a:lnTo>
                    <a:lnTo>
                      <a:pt x="367683" y="231573"/>
                    </a:lnTo>
                    <a:lnTo>
                      <a:pt x="368204" y="231665"/>
                    </a:lnTo>
                    <a:lnTo>
                      <a:pt x="370842" y="232174"/>
                    </a:lnTo>
                    <a:lnTo>
                      <a:pt x="371548" y="232371"/>
                    </a:lnTo>
                    <a:lnTo>
                      <a:pt x="374683" y="233366"/>
                    </a:lnTo>
                    <a:lnTo>
                      <a:pt x="376280" y="233944"/>
                    </a:lnTo>
                    <a:cubicBezTo>
                      <a:pt x="376800" y="234141"/>
                      <a:pt x="377217" y="234558"/>
                      <a:pt x="377425" y="235067"/>
                    </a:cubicBezTo>
                    <a:lnTo>
                      <a:pt x="377610" y="235529"/>
                    </a:lnTo>
                    <a:lnTo>
                      <a:pt x="377818" y="236328"/>
                    </a:lnTo>
                    <a:cubicBezTo>
                      <a:pt x="377899" y="236663"/>
                      <a:pt x="377888" y="237022"/>
                      <a:pt x="377795" y="237369"/>
                    </a:cubicBezTo>
                    <a:lnTo>
                      <a:pt x="376997" y="239995"/>
                    </a:lnTo>
                    <a:lnTo>
                      <a:pt x="375933" y="242575"/>
                    </a:lnTo>
                    <a:lnTo>
                      <a:pt x="375782" y="242969"/>
                    </a:lnTo>
                    <a:lnTo>
                      <a:pt x="375366" y="244438"/>
                    </a:lnTo>
                    <a:cubicBezTo>
                      <a:pt x="375366" y="244438"/>
                      <a:pt x="375215" y="244959"/>
                      <a:pt x="375227" y="244924"/>
                    </a:cubicBezTo>
                    <a:cubicBezTo>
                      <a:pt x="375227" y="244924"/>
                      <a:pt x="375088" y="245445"/>
                      <a:pt x="375088" y="245421"/>
                    </a:cubicBezTo>
                    <a:lnTo>
                      <a:pt x="374972" y="245942"/>
                    </a:lnTo>
                    <a:cubicBezTo>
                      <a:pt x="374972" y="245942"/>
                      <a:pt x="374834" y="246451"/>
                      <a:pt x="374857" y="246405"/>
                    </a:cubicBezTo>
                    <a:lnTo>
                      <a:pt x="374753" y="246891"/>
                    </a:lnTo>
                    <a:lnTo>
                      <a:pt x="374498" y="248349"/>
                    </a:lnTo>
                    <a:lnTo>
                      <a:pt x="374475" y="248719"/>
                    </a:lnTo>
                    <a:lnTo>
                      <a:pt x="374452" y="250119"/>
                    </a:lnTo>
                    <a:lnTo>
                      <a:pt x="374486" y="250489"/>
                    </a:lnTo>
                    <a:lnTo>
                      <a:pt x="374880" y="253138"/>
                    </a:lnTo>
                    <a:cubicBezTo>
                      <a:pt x="374880" y="253138"/>
                      <a:pt x="374961" y="253671"/>
                      <a:pt x="374961" y="253659"/>
                    </a:cubicBezTo>
                    <a:cubicBezTo>
                      <a:pt x="374961" y="253659"/>
                      <a:pt x="375030" y="254191"/>
                      <a:pt x="375030" y="254157"/>
                    </a:cubicBezTo>
                    <a:lnTo>
                      <a:pt x="375192" y="255209"/>
                    </a:lnTo>
                    <a:cubicBezTo>
                      <a:pt x="375192" y="255209"/>
                      <a:pt x="375285" y="255730"/>
                      <a:pt x="375285" y="255707"/>
                    </a:cubicBezTo>
                    <a:cubicBezTo>
                      <a:pt x="375285" y="255707"/>
                      <a:pt x="375377" y="256239"/>
                      <a:pt x="375377" y="256228"/>
                    </a:cubicBezTo>
                    <a:lnTo>
                      <a:pt x="375493" y="257153"/>
                    </a:lnTo>
                    <a:cubicBezTo>
                      <a:pt x="375493" y="257153"/>
                      <a:pt x="375481" y="257685"/>
                      <a:pt x="375481" y="257662"/>
                    </a:cubicBezTo>
                    <a:lnTo>
                      <a:pt x="375481" y="258125"/>
                    </a:lnTo>
                    <a:lnTo>
                      <a:pt x="375516" y="258761"/>
                    </a:lnTo>
                    <a:lnTo>
                      <a:pt x="375447" y="260786"/>
                    </a:lnTo>
                    <a:lnTo>
                      <a:pt x="375481" y="261098"/>
                    </a:lnTo>
                    <a:lnTo>
                      <a:pt x="375562" y="261550"/>
                    </a:lnTo>
                    <a:cubicBezTo>
                      <a:pt x="375713" y="262313"/>
                      <a:pt x="375400" y="263100"/>
                      <a:pt x="374764" y="263551"/>
                    </a:cubicBezTo>
                    <a:lnTo>
                      <a:pt x="374405" y="263817"/>
                    </a:lnTo>
                    <a:cubicBezTo>
                      <a:pt x="374255" y="263910"/>
                      <a:pt x="374093" y="264002"/>
                      <a:pt x="373943" y="264060"/>
                    </a:cubicBezTo>
                    <a:lnTo>
                      <a:pt x="372982" y="264419"/>
                    </a:lnTo>
                    <a:lnTo>
                      <a:pt x="372577" y="264592"/>
                    </a:lnTo>
                    <a:lnTo>
                      <a:pt x="371606" y="265044"/>
                    </a:lnTo>
                    <a:lnTo>
                      <a:pt x="370773" y="265368"/>
                    </a:lnTo>
                    <a:lnTo>
                      <a:pt x="369141" y="265773"/>
                    </a:lnTo>
                    <a:cubicBezTo>
                      <a:pt x="368910" y="265807"/>
                      <a:pt x="368702" y="265830"/>
                      <a:pt x="368482" y="265796"/>
                    </a:cubicBezTo>
                    <a:lnTo>
                      <a:pt x="367950" y="265738"/>
                    </a:lnTo>
                    <a:lnTo>
                      <a:pt x="367151" y="265541"/>
                    </a:lnTo>
                    <a:lnTo>
                      <a:pt x="366353" y="265206"/>
                    </a:lnTo>
                    <a:lnTo>
                      <a:pt x="365751" y="264882"/>
                    </a:lnTo>
                    <a:cubicBezTo>
                      <a:pt x="365613" y="264812"/>
                      <a:pt x="365497" y="264720"/>
                      <a:pt x="365381" y="264627"/>
                    </a:cubicBezTo>
                    <a:lnTo>
                      <a:pt x="364976" y="264268"/>
                    </a:lnTo>
                    <a:lnTo>
                      <a:pt x="364456" y="263690"/>
                    </a:lnTo>
                    <a:lnTo>
                      <a:pt x="363935" y="262926"/>
                    </a:lnTo>
                    <a:cubicBezTo>
                      <a:pt x="363935" y="262926"/>
                      <a:pt x="363657" y="262475"/>
                      <a:pt x="363680" y="262510"/>
                    </a:cubicBezTo>
                    <a:lnTo>
                      <a:pt x="363403" y="262059"/>
                    </a:lnTo>
                    <a:lnTo>
                      <a:pt x="363067" y="261376"/>
                    </a:lnTo>
                    <a:cubicBezTo>
                      <a:pt x="363009" y="261226"/>
                      <a:pt x="362963" y="261098"/>
                      <a:pt x="362928" y="260948"/>
                    </a:cubicBezTo>
                    <a:cubicBezTo>
                      <a:pt x="362928" y="260948"/>
                      <a:pt x="362813" y="260427"/>
                      <a:pt x="362824" y="260451"/>
                    </a:cubicBezTo>
                    <a:lnTo>
                      <a:pt x="362720" y="260022"/>
                    </a:lnTo>
                    <a:lnTo>
                      <a:pt x="362651" y="259791"/>
                    </a:lnTo>
                    <a:lnTo>
                      <a:pt x="362547" y="259606"/>
                    </a:lnTo>
                    <a:lnTo>
                      <a:pt x="362361" y="259351"/>
                    </a:lnTo>
                    <a:lnTo>
                      <a:pt x="362107" y="259085"/>
                    </a:lnTo>
                    <a:lnTo>
                      <a:pt x="361818" y="258808"/>
                    </a:lnTo>
                    <a:lnTo>
                      <a:pt x="361586" y="258623"/>
                    </a:lnTo>
                    <a:lnTo>
                      <a:pt x="361424" y="258530"/>
                    </a:lnTo>
                    <a:lnTo>
                      <a:pt x="360765" y="258669"/>
                    </a:lnTo>
                    <a:lnTo>
                      <a:pt x="360406" y="258808"/>
                    </a:lnTo>
                    <a:lnTo>
                      <a:pt x="359388" y="259178"/>
                    </a:lnTo>
                    <a:lnTo>
                      <a:pt x="358543" y="259432"/>
                    </a:lnTo>
                    <a:lnTo>
                      <a:pt x="357491" y="259618"/>
                    </a:lnTo>
                    <a:lnTo>
                      <a:pt x="355836" y="259872"/>
                    </a:lnTo>
                    <a:lnTo>
                      <a:pt x="354783" y="259953"/>
                    </a:lnTo>
                    <a:lnTo>
                      <a:pt x="354448" y="260034"/>
                    </a:lnTo>
                    <a:lnTo>
                      <a:pt x="354101" y="260127"/>
                    </a:lnTo>
                    <a:lnTo>
                      <a:pt x="353985" y="260184"/>
                    </a:lnTo>
                    <a:lnTo>
                      <a:pt x="353811" y="260323"/>
                    </a:lnTo>
                    <a:cubicBezTo>
                      <a:pt x="353673" y="260439"/>
                      <a:pt x="353522" y="260532"/>
                      <a:pt x="353360" y="260601"/>
                    </a:cubicBezTo>
                    <a:lnTo>
                      <a:pt x="352909" y="260798"/>
                    </a:lnTo>
                    <a:cubicBezTo>
                      <a:pt x="352816" y="260832"/>
                      <a:pt x="352735" y="260879"/>
                      <a:pt x="352643" y="260902"/>
                    </a:cubicBezTo>
                    <a:lnTo>
                      <a:pt x="352643" y="260913"/>
                    </a:lnTo>
                    <a:lnTo>
                      <a:pt x="352620" y="261075"/>
                    </a:lnTo>
                    <a:lnTo>
                      <a:pt x="352654" y="261307"/>
                    </a:lnTo>
                    <a:lnTo>
                      <a:pt x="352759" y="261399"/>
                    </a:lnTo>
                    <a:lnTo>
                      <a:pt x="353036" y="261631"/>
                    </a:lnTo>
                    <a:lnTo>
                      <a:pt x="354818" y="262718"/>
                    </a:lnTo>
                    <a:cubicBezTo>
                      <a:pt x="354957" y="262799"/>
                      <a:pt x="355073" y="262892"/>
                      <a:pt x="355177" y="263007"/>
                    </a:cubicBezTo>
                    <a:lnTo>
                      <a:pt x="356287" y="264176"/>
                    </a:lnTo>
                    <a:lnTo>
                      <a:pt x="356750" y="264778"/>
                    </a:lnTo>
                    <a:lnTo>
                      <a:pt x="357421" y="265796"/>
                    </a:lnTo>
                    <a:cubicBezTo>
                      <a:pt x="357595" y="266073"/>
                      <a:pt x="357699" y="266386"/>
                      <a:pt x="357734" y="266721"/>
                    </a:cubicBezTo>
                    <a:lnTo>
                      <a:pt x="357768" y="267635"/>
                    </a:lnTo>
                    <a:lnTo>
                      <a:pt x="357595" y="269232"/>
                    </a:lnTo>
                    <a:cubicBezTo>
                      <a:pt x="357583" y="269371"/>
                      <a:pt x="357537" y="269498"/>
                      <a:pt x="357502" y="269637"/>
                    </a:cubicBezTo>
                    <a:lnTo>
                      <a:pt x="357236" y="270412"/>
                    </a:lnTo>
                    <a:lnTo>
                      <a:pt x="356276" y="272321"/>
                    </a:lnTo>
                    <a:lnTo>
                      <a:pt x="355084" y="274612"/>
                    </a:lnTo>
                    <a:lnTo>
                      <a:pt x="354980" y="274889"/>
                    </a:lnTo>
                    <a:lnTo>
                      <a:pt x="354471" y="276856"/>
                    </a:lnTo>
                    <a:lnTo>
                      <a:pt x="354402" y="277180"/>
                    </a:lnTo>
                    <a:lnTo>
                      <a:pt x="354297" y="279679"/>
                    </a:lnTo>
                    <a:lnTo>
                      <a:pt x="354124" y="282919"/>
                    </a:lnTo>
                    <a:lnTo>
                      <a:pt x="353916" y="286066"/>
                    </a:lnTo>
                    <a:lnTo>
                      <a:pt x="353927" y="286459"/>
                    </a:lnTo>
                    <a:lnTo>
                      <a:pt x="354066" y="289143"/>
                    </a:lnTo>
                    <a:lnTo>
                      <a:pt x="354078" y="289757"/>
                    </a:lnTo>
                    <a:lnTo>
                      <a:pt x="354043" y="291909"/>
                    </a:lnTo>
                    <a:lnTo>
                      <a:pt x="354054" y="292198"/>
                    </a:lnTo>
                    <a:lnTo>
                      <a:pt x="354367" y="293575"/>
                    </a:lnTo>
                    <a:cubicBezTo>
                      <a:pt x="354367" y="293575"/>
                      <a:pt x="354483" y="294095"/>
                      <a:pt x="354483" y="294061"/>
                    </a:cubicBezTo>
                    <a:lnTo>
                      <a:pt x="354552" y="294338"/>
                    </a:lnTo>
                    <a:lnTo>
                      <a:pt x="355697" y="296467"/>
                    </a:lnTo>
                    <a:lnTo>
                      <a:pt x="355987" y="297150"/>
                    </a:lnTo>
                    <a:lnTo>
                      <a:pt x="356924" y="299880"/>
                    </a:lnTo>
                    <a:lnTo>
                      <a:pt x="357502" y="301951"/>
                    </a:lnTo>
                    <a:lnTo>
                      <a:pt x="357606" y="302287"/>
                    </a:lnTo>
                    <a:lnTo>
                      <a:pt x="358486" y="304080"/>
                    </a:lnTo>
                    <a:cubicBezTo>
                      <a:pt x="358682" y="304485"/>
                      <a:pt x="358740" y="304936"/>
                      <a:pt x="358648" y="305364"/>
                    </a:cubicBezTo>
                    <a:lnTo>
                      <a:pt x="358474" y="306139"/>
                    </a:lnTo>
                    <a:lnTo>
                      <a:pt x="357780" y="308002"/>
                    </a:lnTo>
                    <a:lnTo>
                      <a:pt x="356669" y="309865"/>
                    </a:lnTo>
                    <a:cubicBezTo>
                      <a:pt x="356669" y="309865"/>
                      <a:pt x="356391" y="310316"/>
                      <a:pt x="356415" y="310293"/>
                    </a:cubicBezTo>
                    <a:cubicBezTo>
                      <a:pt x="356415" y="310293"/>
                      <a:pt x="356137" y="310756"/>
                      <a:pt x="356149" y="310744"/>
                    </a:cubicBezTo>
                    <a:lnTo>
                      <a:pt x="354621" y="313417"/>
                    </a:lnTo>
                    <a:lnTo>
                      <a:pt x="354540" y="313613"/>
                    </a:lnTo>
                    <a:lnTo>
                      <a:pt x="353927" y="316540"/>
                    </a:lnTo>
                    <a:lnTo>
                      <a:pt x="353464" y="319722"/>
                    </a:lnTo>
                    <a:lnTo>
                      <a:pt x="352897" y="322406"/>
                    </a:lnTo>
                    <a:lnTo>
                      <a:pt x="352620" y="323366"/>
                    </a:lnTo>
                    <a:lnTo>
                      <a:pt x="351706" y="325310"/>
                    </a:lnTo>
                    <a:lnTo>
                      <a:pt x="351336" y="325935"/>
                    </a:lnTo>
                    <a:cubicBezTo>
                      <a:pt x="351220" y="326132"/>
                      <a:pt x="351069" y="326305"/>
                      <a:pt x="350896" y="326456"/>
                    </a:cubicBezTo>
                    <a:lnTo>
                      <a:pt x="348825" y="328156"/>
                    </a:lnTo>
                    <a:lnTo>
                      <a:pt x="348293" y="328550"/>
                    </a:lnTo>
                    <a:cubicBezTo>
                      <a:pt x="348189" y="328631"/>
                      <a:pt x="348061" y="328700"/>
                      <a:pt x="347946" y="328746"/>
                    </a:cubicBezTo>
                    <a:lnTo>
                      <a:pt x="346210" y="329521"/>
                    </a:lnTo>
                    <a:lnTo>
                      <a:pt x="346002" y="329857"/>
                    </a:lnTo>
                    <a:cubicBezTo>
                      <a:pt x="345713" y="330320"/>
                      <a:pt x="345250" y="330644"/>
                      <a:pt x="344718" y="330748"/>
                    </a:cubicBezTo>
                    <a:lnTo>
                      <a:pt x="340587" y="331604"/>
                    </a:lnTo>
                    <a:lnTo>
                      <a:pt x="340194" y="331708"/>
                    </a:lnTo>
                    <a:lnTo>
                      <a:pt x="338736" y="332229"/>
                    </a:lnTo>
                    <a:cubicBezTo>
                      <a:pt x="338736" y="332229"/>
                      <a:pt x="338227" y="332402"/>
                      <a:pt x="338273" y="332391"/>
                    </a:cubicBezTo>
                    <a:lnTo>
                      <a:pt x="337915" y="332541"/>
                    </a:lnTo>
                    <a:lnTo>
                      <a:pt x="335751" y="333721"/>
                    </a:lnTo>
                    <a:lnTo>
                      <a:pt x="335416" y="333953"/>
                    </a:lnTo>
                    <a:lnTo>
                      <a:pt x="333727" y="335179"/>
                    </a:lnTo>
                    <a:lnTo>
                      <a:pt x="333299" y="335503"/>
                    </a:lnTo>
                    <a:lnTo>
                      <a:pt x="332975" y="335746"/>
                    </a:lnTo>
                    <a:lnTo>
                      <a:pt x="331910" y="336776"/>
                    </a:lnTo>
                    <a:lnTo>
                      <a:pt x="329990" y="338638"/>
                    </a:lnTo>
                    <a:lnTo>
                      <a:pt x="327016" y="341149"/>
                    </a:lnTo>
                    <a:lnTo>
                      <a:pt x="326137" y="341716"/>
                    </a:lnTo>
                    <a:lnTo>
                      <a:pt x="323719" y="342885"/>
                    </a:lnTo>
                    <a:cubicBezTo>
                      <a:pt x="323580" y="342954"/>
                      <a:pt x="323430" y="343000"/>
                      <a:pt x="323279" y="343035"/>
                    </a:cubicBezTo>
                    <a:lnTo>
                      <a:pt x="321636" y="343347"/>
                    </a:lnTo>
                    <a:lnTo>
                      <a:pt x="320445" y="343521"/>
                    </a:lnTo>
                    <a:cubicBezTo>
                      <a:pt x="320178" y="343544"/>
                      <a:pt x="319912" y="343521"/>
                      <a:pt x="319658" y="343451"/>
                    </a:cubicBezTo>
                    <a:lnTo>
                      <a:pt x="316094" y="342410"/>
                    </a:lnTo>
                    <a:lnTo>
                      <a:pt x="315689" y="342318"/>
                    </a:lnTo>
                    <a:lnTo>
                      <a:pt x="313306" y="341913"/>
                    </a:lnTo>
                    <a:lnTo>
                      <a:pt x="313098" y="341913"/>
                    </a:lnTo>
                    <a:lnTo>
                      <a:pt x="310067" y="342375"/>
                    </a:lnTo>
                    <a:lnTo>
                      <a:pt x="309639" y="342456"/>
                    </a:lnTo>
                    <a:lnTo>
                      <a:pt x="306052" y="343347"/>
                    </a:lnTo>
                    <a:cubicBezTo>
                      <a:pt x="305763" y="343428"/>
                      <a:pt x="305451" y="343428"/>
                      <a:pt x="305138" y="343359"/>
                    </a:cubicBezTo>
                    <a:lnTo>
                      <a:pt x="304791" y="343289"/>
                    </a:lnTo>
                    <a:cubicBezTo>
                      <a:pt x="303819" y="343081"/>
                      <a:pt x="303148" y="342190"/>
                      <a:pt x="303218" y="341184"/>
                    </a:cubicBezTo>
                    <a:lnTo>
                      <a:pt x="303287" y="340096"/>
                    </a:lnTo>
                    <a:lnTo>
                      <a:pt x="302674" y="338974"/>
                    </a:lnTo>
                    <a:lnTo>
                      <a:pt x="302535" y="338812"/>
                    </a:lnTo>
                    <a:lnTo>
                      <a:pt x="299052" y="335642"/>
                    </a:lnTo>
                    <a:cubicBezTo>
                      <a:pt x="299052" y="335642"/>
                      <a:pt x="298648" y="335283"/>
                      <a:pt x="298659" y="335295"/>
                    </a:cubicBezTo>
                    <a:cubicBezTo>
                      <a:pt x="298659" y="335295"/>
                      <a:pt x="298254" y="334936"/>
                      <a:pt x="298266" y="334936"/>
                    </a:cubicBezTo>
                    <a:lnTo>
                      <a:pt x="295466" y="332426"/>
                    </a:lnTo>
                    <a:lnTo>
                      <a:pt x="295327" y="332310"/>
                    </a:lnTo>
                    <a:lnTo>
                      <a:pt x="293048" y="332518"/>
                    </a:lnTo>
                    <a:lnTo>
                      <a:pt x="289623" y="337690"/>
                    </a:lnTo>
                    <a:lnTo>
                      <a:pt x="288328" y="339495"/>
                    </a:lnTo>
                    <a:cubicBezTo>
                      <a:pt x="288038" y="339900"/>
                      <a:pt x="287610" y="340177"/>
                      <a:pt x="287113" y="340281"/>
                    </a:cubicBezTo>
                    <a:lnTo>
                      <a:pt x="286708" y="340374"/>
                    </a:lnTo>
                    <a:cubicBezTo>
                      <a:pt x="286291" y="340455"/>
                      <a:pt x="285863" y="340409"/>
                      <a:pt x="285481" y="340235"/>
                    </a:cubicBezTo>
                    <a:lnTo>
                      <a:pt x="284996" y="340027"/>
                    </a:lnTo>
                    <a:lnTo>
                      <a:pt x="282994" y="339055"/>
                    </a:lnTo>
                    <a:lnTo>
                      <a:pt x="282138" y="338546"/>
                    </a:lnTo>
                    <a:lnTo>
                      <a:pt x="280483" y="337192"/>
                    </a:lnTo>
                    <a:cubicBezTo>
                      <a:pt x="280483" y="337192"/>
                      <a:pt x="280055" y="336857"/>
                      <a:pt x="280078" y="336868"/>
                    </a:cubicBezTo>
                    <a:lnTo>
                      <a:pt x="279708" y="336579"/>
                    </a:lnTo>
                    <a:lnTo>
                      <a:pt x="278436" y="335688"/>
                    </a:lnTo>
                    <a:cubicBezTo>
                      <a:pt x="278436" y="335688"/>
                      <a:pt x="277996" y="335376"/>
                      <a:pt x="278031" y="335399"/>
                    </a:cubicBezTo>
                    <a:lnTo>
                      <a:pt x="277602" y="335121"/>
                    </a:lnTo>
                    <a:lnTo>
                      <a:pt x="277209" y="334878"/>
                    </a:lnTo>
                    <a:lnTo>
                      <a:pt x="274837" y="333559"/>
                    </a:lnTo>
                    <a:lnTo>
                      <a:pt x="272523" y="331940"/>
                    </a:lnTo>
                    <a:lnTo>
                      <a:pt x="270360" y="330169"/>
                    </a:lnTo>
                    <a:cubicBezTo>
                      <a:pt x="270163" y="330008"/>
                      <a:pt x="270001" y="329811"/>
                      <a:pt x="269874" y="329591"/>
                    </a:cubicBezTo>
                    <a:lnTo>
                      <a:pt x="269608" y="329128"/>
                    </a:lnTo>
                    <a:lnTo>
                      <a:pt x="268833" y="327659"/>
                    </a:lnTo>
                    <a:lnTo>
                      <a:pt x="268601" y="327219"/>
                    </a:lnTo>
                    <a:lnTo>
                      <a:pt x="268092" y="327555"/>
                    </a:lnTo>
                    <a:lnTo>
                      <a:pt x="267305" y="327913"/>
                    </a:lnTo>
                    <a:cubicBezTo>
                      <a:pt x="266993" y="328052"/>
                      <a:pt x="266681" y="328099"/>
                      <a:pt x="266357" y="328075"/>
                    </a:cubicBezTo>
                    <a:lnTo>
                      <a:pt x="265825" y="328018"/>
                    </a:lnTo>
                    <a:cubicBezTo>
                      <a:pt x="265651" y="328006"/>
                      <a:pt x="265501" y="327960"/>
                      <a:pt x="265339" y="327913"/>
                    </a:cubicBezTo>
                    <a:lnTo>
                      <a:pt x="264830" y="327740"/>
                    </a:lnTo>
                    <a:lnTo>
                      <a:pt x="263210" y="327034"/>
                    </a:lnTo>
                    <a:cubicBezTo>
                      <a:pt x="263210" y="327034"/>
                      <a:pt x="262712" y="326826"/>
                      <a:pt x="262747" y="326837"/>
                    </a:cubicBezTo>
                    <a:cubicBezTo>
                      <a:pt x="262747" y="326837"/>
                      <a:pt x="262250" y="326641"/>
                      <a:pt x="262284" y="326641"/>
                    </a:cubicBezTo>
                    <a:lnTo>
                      <a:pt x="259797" y="325634"/>
                    </a:lnTo>
                    <a:cubicBezTo>
                      <a:pt x="259797" y="325634"/>
                      <a:pt x="259299" y="325437"/>
                      <a:pt x="259334" y="325437"/>
                    </a:cubicBezTo>
                    <a:cubicBezTo>
                      <a:pt x="259334" y="325437"/>
                      <a:pt x="258825" y="325252"/>
                      <a:pt x="258871" y="325264"/>
                    </a:cubicBezTo>
                    <a:lnTo>
                      <a:pt x="255354" y="323968"/>
                    </a:lnTo>
                    <a:lnTo>
                      <a:pt x="253214" y="323008"/>
                    </a:lnTo>
                    <a:lnTo>
                      <a:pt x="252612" y="323031"/>
                    </a:lnTo>
                    <a:lnTo>
                      <a:pt x="251756" y="323019"/>
                    </a:lnTo>
                    <a:lnTo>
                      <a:pt x="250379" y="322857"/>
                    </a:lnTo>
                    <a:lnTo>
                      <a:pt x="250125" y="322881"/>
                    </a:lnTo>
                    <a:lnTo>
                      <a:pt x="248088" y="323216"/>
                    </a:lnTo>
                    <a:lnTo>
                      <a:pt x="247626" y="323309"/>
                    </a:lnTo>
                    <a:lnTo>
                      <a:pt x="246087" y="323656"/>
                    </a:lnTo>
                    <a:lnTo>
                      <a:pt x="245323" y="323737"/>
                    </a:lnTo>
                    <a:cubicBezTo>
                      <a:pt x="245115" y="323760"/>
                      <a:pt x="244895" y="323748"/>
                      <a:pt x="244687" y="323714"/>
                    </a:cubicBezTo>
                    <a:lnTo>
                      <a:pt x="241540" y="323008"/>
                    </a:lnTo>
                    <a:cubicBezTo>
                      <a:pt x="241193" y="322938"/>
                      <a:pt x="240869" y="322765"/>
                      <a:pt x="240614" y="322522"/>
                    </a:cubicBezTo>
                    <a:lnTo>
                      <a:pt x="240047" y="321978"/>
                    </a:lnTo>
                    <a:lnTo>
                      <a:pt x="239041" y="320763"/>
                    </a:lnTo>
                    <a:lnTo>
                      <a:pt x="238728" y="320428"/>
                    </a:lnTo>
                    <a:lnTo>
                      <a:pt x="238138" y="319791"/>
                    </a:lnTo>
                    <a:lnTo>
                      <a:pt x="236334" y="319676"/>
                    </a:lnTo>
                    <a:lnTo>
                      <a:pt x="234054" y="319398"/>
                    </a:lnTo>
                    <a:cubicBezTo>
                      <a:pt x="233915" y="319375"/>
                      <a:pt x="233788" y="319340"/>
                      <a:pt x="233661" y="319306"/>
                    </a:cubicBezTo>
                    <a:lnTo>
                      <a:pt x="233163" y="319132"/>
                    </a:lnTo>
                    <a:cubicBezTo>
                      <a:pt x="233001" y="319074"/>
                      <a:pt x="232851" y="318993"/>
                      <a:pt x="232712" y="318901"/>
                    </a:cubicBezTo>
                    <a:lnTo>
                      <a:pt x="231463" y="318079"/>
                    </a:lnTo>
                    <a:lnTo>
                      <a:pt x="231127" y="317906"/>
                    </a:lnTo>
                    <a:lnTo>
                      <a:pt x="230688" y="317709"/>
                    </a:lnTo>
                    <a:lnTo>
                      <a:pt x="230236" y="317512"/>
                    </a:lnTo>
                    <a:cubicBezTo>
                      <a:pt x="230236" y="317512"/>
                      <a:pt x="229739" y="317304"/>
                      <a:pt x="229774" y="317316"/>
                    </a:cubicBezTo>
                    <a:lnTo>
                      <a:pt x="229345" y="317142"/>
                    </a:lnTo>
                    <a:lnTo>
                      <a:pt x="226858" y="316321"/>
                    </a:lnTo>
                    <a:lnTo>
                      <a:pt x="225215" y="315615"/>
                    </a:lnTo>
                    <a:lnTo>
                      <a:pt x="224336" y="315106"/>
                    </a:lnTo>
                    <a:lnTo>
                      <a:pt x="223017" y="314053"/>
                    </a:lnTo>
                    <a:cubicBezTo>
                      <a:pt x="223017" y="314053"/>
                      <a:pt x="222600" y="313706"/>
                      <a:pt x="222623" y="313729"/>
                    </a:cubicBezTo>
                    <a:lnTo>
                      <a:pt x="221756" y="313012"/>
                    </a:lnTo>
                    <a:lnTo>
                      <a:pt x="219812" y="311045"/>
                    </a:lnTo>
                    <a:lnTo>
                      <a:pt x="219488" y="310790"/>
                    </a:lnTo>
                    <a:lnTo>
                      <a:pt x="217510" y="309240"/>
                    </a:lnTo>
                    <a:lnTo>
                      <a:pt x="217255" y="309078"/>
                    </a:lnTo>
                    <a:lnTo>
                      <a:pt x="214999" y="308060"/>
                    </a:lnTo>
                    <a:lnTo>
                      <a:pt x="214941" y="308048"/>
                    </a:lnTo>
                    <a:lnTo>
                      <a:pt x="212118" y="308164"/>
                    </a:lnTo>
                    <a:lnTo>
                      <a:pt x="210660" y="308187"/>
                    </a:lnTo>
                    <a:lnTo>
                      <a:pt x="207999" y="307782"/>
                    </a:lnTo>
                    <a:cubicBezTo>
                      <a:pt x="207814" y="307759"/>
                      <a:pt x="207629" y="307701"/>
                      <a:pt x="207456" y="307620"/>
                    </a:cubicBezTo>
                    <a:lnTo>
                      <a:pt x="205998" y="306938"/>
                    </a:lnTo>
                    <a:lnTo>
                      <a:pt x="205200" y="306498"/>
                    </a:lnTo>
                    <a:lnTo>
                      <a:pt x="204332" y="305862"/>
                    </a:lnTo>
                    <a:cubicBezTo>
                      <a:pt x="203962" y="305596"/>
                      <a:pt x="203707" y="305225"/>
                      <a:pt x="203580" y="304774"/>
                    </a:cubicBezTo>
                    <a:lnTo>
                      <a:pt x="203395" y="304034"/>
                    </a:lnTo>
                    <a:lnTo>
                      <a:pt x="203152" y="302425"/>
                    </a:lnTo>
                    <a:cubicBezTo>
                      <a:pt x="203117" y="302113"/>
                      <a:pt x="203140" y="301812"/>
                      <a:pt x="203233" y="301535"/>
                    </a:cubicBezTo>
                    <a:lnTo>
                      <a:pt x="204077" y="298966"/>
                    </a:lnTo>
                    <a:lnTo>
                      <a:pt x="204783" y="296999"/>
                    </a:lnTo>
                    <a:lnTo>
                      <a:pt x="204876" y="296583"/>
                    </a:lnTo>
                    <a:lnTo>
                      <a:pt x="205107" y="295692"/>
                    </a:lnTo>
                    <a:lnTo>
                      <a:pt x="204563" y="294593"/>
                    </a:lnTo>
                    <a:lnTo>
                      <a:pt x="204505" y="294512"/>
                    </a:lnTo>
                    <a:lnTo>
                      <a:pt x="202643" y="292973"/>
                    </a:lnTo>
                    <a:cubicBezTo>
                      <a:pt x="202457" y="292811"/>
                      <a:pt x="202295" y="292626"/>
                      <a:pt x="202180" y="292406"/>
                    </a:cubicBezTo>
                    <a:lnTo>
                      <a:pt x="201925" y="291955"/>
                    </a:lnTo>
                    <a:lnTo>
                      <a:pt x="201162" y="290381"/>
                    </a:lnTo>
                    <a:lnTo>
                      <a:pt x="199704" y="286934"/>
                    </a:lnTo>
                    <a:lnTo>
                      <a:pt x="199681" y="286864"/>
                    </a:lnTo>
                    <a:lnTo>
                      <a:pt x="199218" y="286459"/>
                    </a:lnTo>
                    <a:lnTo>
                      <a:pt x="199033" y="286320"/>
                    </a:lnTo>
                    <a:lnTo>
                      <a:pt x="198720" y="286182"/>
                    </a:lnTo>
                    <a:lnTo>
                      <a:pt x="196811" y="285267"/>
                    </a:lnTo>
                    <a:lnTo>
                      <a:pt x="196418" y="285117"/>
                    </a:lnTo>
                    <a:lnTo>
                      <a:pt x="195909" y="284932"/>
                    </a:lnTo>
                    <a:lnTo>
                      <a:pt x="194821" y="284504"/>
                    </a:lnTo>
                    <a:lnTo>
                      <a:pt x="194139" y="284145"/>
                    </a:lnTo>
                    <a:lnTo>
                      <a:pt x="192068" y="282757"/>
                    </a:lnTo>
                    <a:lnTo>
                      <a:pt x="189638" y="280755"/>
                    </a:lnTo>
                    <a:lnTo>
                      <a:pt x="189280" y="280512"/>
                    </a:lnTo>
                    <a:lnTo>
                      <a:pt x="187972" y="279645"/>
                    </a:lnTo>
                    <a:cubicBezTo>
                      <a:pt x="187972" y="279645"/>
                      <a:pt x="187533" y="279355"/>
                      <a:pt x="187556" y="279379"/>
                    </a:cubicBezTo>
                    <a:lnTo>
                      <a:pt x="187186" y="279147"/>
                    </a:lnTo>
                    <a:lnTo>
                      <a:pt x="185832" y="278465"/>
                    </a:lnTo>
                    <a:lnTo>
                      <a:pt x="185080" y="277932"/>
                    </a:lnTo>
                    <a:lnTo>
                      <a:pt x="184189" y="277180"/>
                    </a:lnTo>
                    <a:cubicBezTo>
                      <a:pt x="183691" y="276752"/>
                      <a:pt x="183425" y="276116"/>
                      <a:pt x="183495" y="275456"/>
                    </a:cubicBezTo>
                    <a:lnTo>
                      <a:pt x="183553" y="274959"/>
                    </a:lnTo>
                    <a:lnTo>
                      <a:pt x="183749" y="274103"/>
                    </a:lnTo>
                    <a:cubicBezTo>
                      <a:pt x="183807" y="273918"/>
                      <a:pt x="183888" y="273733"/>
                      <a:pt x="183992" y="273571"/>
                    </a:cubicBezTo>
                    <a:lnTo>
                      <a:pt x="184594" y="272645"/>
                    </a:lnTo>
                    <a:lnTo>
                      <a:pt x="185126" y="271893"/>
                    </a:lnTo>
                    <a:lnTo>
                      <a:pt x="186561" y="270424"/>
                    </a:lnTo>
                    <a:lnTo>
                      <a:pt x="186815" y="270100"/>
                    </a:lnTo>
                    <a:lnTo>
                      <a:pt x="187706" y="268908"/>
                    </a:lnTo>
                    <a:lnTo>
                      <a:pt x="187891" y="268619"/>
                    </a:lnTo>
                    <a:lnTo>
                      <a:pt x="188551" y="267311"/>
                    </a:lnTo>
                    <a:lnTo>
                      <a:pt x="188736" y="266895"/>
                    </a:lnTo>
                    <a:lnTo>
                      <a:pt x="188944" y="266397"/>
                    </a:lnTo>
                    <a:cubicBezTo>
                      <a:pt x="188944" y="266397"/>
                      <a:pt x="189141" y="265900"/>
                      <a:pt x="189129" y="265946"/>
                    </a:cubicBezTo>
                    <a:lnTo>
                      <a:pt x="189233" y="265680"/>
                    </a:lnTo>
                    <a:lnTo>
                      <a:pt x="189418" y="264361"/>
                    </a:lnTo>
                    <a:lnTo>
                      <a:pt x="189430" y="264211"/>
                    </a:lnTo>
                    <a:lnTo>
                      <a:pt x="188863" y="262012"/>
                    </a:lnTo>
                    <a:lnTo>
                      <a:pt x="188724" y="261584"/>
                    </a:lnTo>
                    <a:lnTo>
                      <a:pt x="188227" y="260103"/>
                    </a:lnTo>
                    <a:lnTo>
                      <a:pt x="188065" y="259687"/>
                    </a:lnTo>
                    <a:lnTo>
                      <a:pt x="187868" y="259247"/>
                    </a:lnTo>
                    <a:lnTo>
                      <a:pt x="187625" y="258542"/>
                    </a:lnTo>
                    <a:lnTo>
                      <a:pt x="186804" y="255290"/>
                    </a:lnTo>
                    <a:cubicBezTo>
                      <a:pt x="186804" y="255290"/>
                      <a:pt x="186665" y="254770"/>
                      <a:pt x="186665" y="254804"/>
                    </a:cubicBezTo>
                    <a:cubicBezTo>
                      <a:pt x="186665" y="254804"/>
                      <a:pt x="186526" y="254284"/>
                      <a:pt x="186549" y="254307"/>
                    </a:cubicBezTo>
                    <a:lnTo>
                      <a:pt x="186144" y="252919"/>
                    </a:lnTo>
                    <a:lnTo>
                      <a:pt x="186040" y="252676"/>
                    </a:lnTo>
                    <a:lnTo>
                      <a:pt x="185843" y="252340"/>
                    </a:lnTo>
                    <a:lnTo>
                      <a:pt x="185566" y="251924"/>
                    </a:lnTo>
                    <a:lnTo>
                      <a:pt x="184270" y="251808"/>
                    </a:lnTo>
                    <a:lnTo>
                      <a:pt x="182130" y="251519"/>
                    </a:lnTo>
                    <a:lnTo>
                      <a:pt x="181887" y="251507"/>
                    </a:lnTo>
                    <a:lnTo>
                      <a:pt x="181620" y="251542"/>
                    </a:lnTo>
                    <a:lnTo>
                      <a:pt x="181135" y="251634"/>
                    </a:lnTo>
                    <a:lnTo>
                      <a:pt x="180602" y="251738"/>
                    </a:lnTo>
                    <a:lnTo>
                      <a:pt x="179804" y="251796"/>
                    </a:lnTo>
                    <a:lnTo>
                      <a:pt x="179029" y="251773"/>
                    </a:lnTo>
                    <a:lnTo>
                      <a:pt x="177964" y="251704"/>
                    </a:lnTo>
                    <a:lnTo>
                      <a:pt x="177340" y="251669"/>
                    </a:lnTo>
                    <a:lnTo>
                      <a:pt x="176935" y="252109"/>
                    </a:lnTo>
                    <a:lnTo>
                      <a:pt x="176761" y="252340"/>
                    </a:lnTo>
                    <a:lnTo>
                      <a:pt x="176055" y="253613"/>
                    </a:lnTo>
                    <a:cubicBezTo>
                      <a:pt x="175974" y="253763"/>
                      <a:pt x="175882" y="253879"/>
                      <a:pt x="175778" y="254006"/>
                    </a:cubicBezTo>
                    <a:lnTo>
                      <a:pt x="175431" y="254400"/>
                    </a:lnTo>
                    <a:cubicBezTo>
                      <a:pt x="175338" y="254504"/>
                      <a:pt x="175234" y="254596"/>
                      <a:pt x="175107" y="254677"/>
                    </a:cubicBezTo>
                    <a:lnTo>
                      <a:pt x="174170" y="255348"/>
                    </a:lnTo>
                    <a:lnTo>
                      <a:pt x="174135" y="255487"/>
                    </a:lnTo>
                    <a:lnTo>
                      <a:pt x="174042" y="255811"/>
                    </a:lnTo>
                    <a:lnTo>
                      <a:pt x="174389" y="256632"/>
                    </a:lnTo>
                    <a:lnTo>
                      <a:pt x="174575" y="257061"/>
                    </a:lnTo>
                    <a:lnTo>
                      <a:pt x="175153" y="258183"/>
                    </a:lnTo>
                    <a:lnTo>
                      <a:pt x="175153" y="258194"/>
                    </a:lnTo>
                    <a:lnTo>
                      <a:pt x="177652" y="259895"/>
                    </a:lnTo>
                    <a:cubicBezTo>
                      <a:pt x="177791" y="259988"/>
                      <a:pt x="177918" y="260092"/>
                      <a:pt x="178022" y="260219"/>
                    </a:cubicBezTo>
                    <a:lnTo>
                      <a:pt x="178369" y="260624"/>
                    </a:lnTo>
                    <a:lnTo>
                      <a:pt x="178635" y="260994"/>
                    </a:lnTo>
                    <a:lnTo>
                      <a:pt x="179214" y="261445"/>
                    </a:lnTo>
                    <a:lnTo>
                      <a:pt x="179457" y="261619"/>
                    </a:lnTo>
                    <a:lnTo>
                      <a:pt x="180278" y="261989"/>
                    </a:lnTo>
                    <a:cubicBezTo>
                      <a:pt x="180440" y="262059"/>
                      <a:pt x="180591" y="262163"/>
                      <a:pt x="180718" y="262267"/>
                    </a:cubicBezTo>
                    <a:lnTo>
                      <a:pt x="181111" y="262602"/>
                    </a:lnTo>
                    <a:cubicBezTo>
                      <a:pt x="181273" y="262741"/>
                      <a:pt x="181401" y="262880"/>
                      <a:pt x="181528" y="263054"/>
                    </a:cubicBezTo>
                    <a:lnTo>
                      <a:pt x="181806" y="263505"/>
                    </a:lnTo>
                    <a:cubicBezTo>
                      <a:pt x="181967" y="263759"/>
                      <a:pt x="182060" y="264025"/>
                      <a:pt x="182095" y="264326"/>
                    </a:cubicBezTo>
                    <a:lnTo>
                      <a:pt x="182164" y="264835"/>
                    </a:lnTo>
                    <a:cubicBezTo>
                      <a:pt x="182187" y="264986"/>
                      <a:pt x="182187" y="265125"/>
                      <a:pt x="182176" y="265263"/>
                    </a:cubicBezTo>
                    <a:lnTo>
                      <a:pt x="182141" y="265796"/>
                    </a:lnTo>
                    <a:cubicBezTo>
                      <a:pt x="182118" y="266120"/>
                      <a:pt x="182002" y="266420"/>
                      <a:pt x="181829" y="266687"/>
                    </a:cubicBezTo>
                    <a:lnTo>
                      <a:pt x="180915" y="268110"/>
                    </a:lnTo>
                    <a:lnTo>
                      <a:pt x="180151" y="269035"/>
                    </a:lnTo>
                    <a:lnTo>
                      <a:pt x="179885" y="269405"/>
                    </a:lnTo>
                    <a:lnTo>
                      <a:pt x="179202" y="270400"/>
                    </a:lnTo>
                    <a:lnTo>
                      <a:pt x="177814" y="272078"/>
                    </a:lnTo>
                    <a:lnTo>
                      <a:pt x="177212" y="272645"/>
                    </a:lnTo>
                    <a:lnTo>
                      <a:pt x="176160" y="273397"/>
                    </a:lnTo>
                    <a:lnTo>
                      <a:pt x="174551" y="274496"/>
                    </a:lnTo>
                    <a:lnTo>
                      <a:pt x="172145" y="275665"/>
                    </a:lnTo>
                    <a:cubicBezTo>
                      <a:pt x="171740" y="275861"/>
                      <a:pt x="171289" y="275919"/>
                      <a:pt x="170849" y="275827"/>
                    </a:cubicBezTo>
                    <a:lnTo>
                      <a:pt x="169704" y="275537"/>
                    </a:lnTo>
                    <a:lnTo>
                      <a:pt x="168882" y="275248"/>
                    </a:lnTo>
                    <a:lnTo>
                      <a:pt x="168176" y="275688"/>
                    </a:lnTo>
                    <a:lnTo>
                      <a:pt x="167922" y="275931"/>
                    </a:lnTo>
                    <a:lnTo>
                      <a:pt x="167517" y="276278"/>
                    </a:lnTo>
                    <a:lnTo>
                      <a:pt x="166823" y="276822"/>
                    </a:lnTo>
                    <a:lnTo>
                      <a:pt x="164544" y="278256"/>
                    </a:lnTo>
                    <a:lnTo>
                      <a:pt x="161767" y="279957"/>
                    </a:lnTo>
                    <a:lnTo>
                      <a:pt x="160541" y="280501"/>
                    </a:lnTo>
                    <a:lnTo>
                      <a:pt x="159858" y="280744"/>
                    </a:lnTo>
                    <a:cubicBezTo>
                      <a:pt x="159696" y="280778"/>
                      <a:pt x="159534" y="280825"/>
                      <a:pt x="159360" y="280825"/>
                    </a:cubicBezTo>
                    <a:lnTo>
                      <a:pt x="157752" y="280917"/>
                    </a:lnTo>
                    <a:cubicBezTo>
                      <a:pt x="157579" y="280929"/>
                      <a:pt x="157405" y="280917"/>
                      <a:pt x="157232" y="280883"/>
                    </a:cubicBezTo>
                    <a:lnTo>
                      <a:pt x="155103" y="280431"/>
                    </a:lnTo>
                    <a:cubicBezTo>
                      <a:pt x="154964" y="280397"/>
                      <a:pt x="154837" y="280350"/>
                      <a:pt x="154698" y="280281"/>
                    </a:cubicBezTo>
                    <a:lnTo>
                      <a:pt x="153228" y="279598"/>
                    </a:lnTo>
                    <a:cubicBezTo>
                      <a:pt x="153113" y="279540"/>
                      <a:pt x="152986" y="279483"/>
                      <a:pt x="152881" y="279390"/>
                    </a:cubicBezTo>
                    <a:lnTo>
                      <a:pt x="152199" y="278858"/>
                    </a:lnTo>
                    <a:lnTo>
                      <a:pt x="151227" y="277770"/>
                    </a:lnTo>
                    <a:lnTo>
                      <a:pt x="150810" y="277065"/>
                    </a:lnTo>
                    <a:lnTo>
                      <a:pt x="150151" y="275595"/>
                    </a:lnTo>
                    <a:lnTo>
                      <a:pt x="149908" y="274832"/>
                    </a:lnTo>
                    <a:lnTo>
                      <a:pt x="149584" y="273050"/>
                    </a:lnTo>
                    <a:lnTo>
                      <a:pt x="149480" y="272552"/>
                    </a:lnTo>
                    <a:lnTo>
                      <a:pt x="149468" y="272483"/>
                    </a:lnTo>
                    <a:lnTo>
                      <a:pt x="149353" y="272575"/>
                    </a:lnTo>
                    <a:lnTo>
                      <a:pt x="148739" y="272946"/>
                    </a:lnTo>
                    <a:cubicBezTo>
                      <a:pt x="148288" y="273200"/>
                      <a:pt x="147733" y="273281"/>
                      <a:pt x="147224" y="273142"/>
                    </a:cubicBezTo>
                    <a:lnTo>
                      <a:pt x="147189" y="273131"/>
                    </a:lnTo>
                    <a:lnTo>
                      <a:pt x="146356" y="273628"/>
                    </a:lnTo>
                    <a:cubicBezTo>
                      <a:pt x="146148" y="273744"/>
                      <a:pt x="145916" y="273837"/>
                      <a:pt x="145662" y="273883"/>
                    </a:cubicBezTo>
                    <a:lnTo>
                      <a:pt x="145141" y="273964"/>
                    </a:lnTo>
                    <a:lnTo>
                      <a:pt x="143880" y="274056"/>
                    </a:lnTo>
                    <a:cubicBezTo>
                      <a:pt x="143637" y="274068"/>
                      <a:pt x="143394" y="274045"/>
                      <a:pt x="143174" y="273975"/>
                    </a:cubicBezTo>
                    <a:lnTo>
                      <a:pt x="142654" y="273825"/>
                    </a:lnTo>
                    <a:lnTo>
                      <a:pt x="141543" y="273420"/>
                    </a:lnTo>
                    <a:lnTo>
                      <a:pt x="141370" y="273339"/>
                    </a:lnTo>
                    <a:lnTo>
                      <a:pt x="141184" y="273651"/>
                    </a:lnTo>
                    <a:lnTo>
                      <a:pt x="140988" y="273987"/>
                    </a:lnTo>
                    <a:lnTo>
                      <a:pt x="140189" y="275861"/>
                    </a:lnTo>
                    <a:lnTo>
                      <a:pt x="139796" y="276555"/>
                    </a:lnTo>
                    <a:lnTo>
                      <a:pt x="139171" y="277516"/>
                    </a:lnTo>
                    <a:cubicBezTo>
                      <a:pt x="139032" y="277724"/>
                      <a:pt x="138859" y="277909"/>
                      <a:pt x="138662" y="278048"/>
                    </a:cubicBezTo>
                    <a:lnTo>
                      <a:pt x="138257" y="278337"/>
                    </a:lnTo>
                    <a:cubicBezTo>
                      <a:pt x="138049" y="278499"/>
                      <a:pt x="137794" y="278615"/>
                      <a:pt x="137517" y="278673"/>
                    </a:cubicBezTo>
                    <a:lnTo>
                      <a:pt x="136996" y="278788"/>
                    </a:lnTo>
                    <a:lnTo>
                      <a:pt x="136337" y="278893"/>
                    </a:lnTo>
                    <a:cubicBezTo>
                      <a:pt x="136024" y="278927"/>
                      <a:pt x="135724" y="278904"/>
                      <a:pt x="135423" y="278812"/>
                    </a:cubicBezTo>
                    <a:lnTo>
                      <a:pt x="133548" y="278187"/>
                    </a:lnTo>
                    <a:lnTo>
                      <a:pt x="133120" y="277944"/>
                    </a:lnTo>
                    <a:lnTo>
                      <a:pt x="133028" y="278094"/>
                    </a:lnTo>
                    <a:lnTo>
                      <a:pt x="133028" y="278117"/>
                    </a:lnTo>
                    <a:lnTo>
                      <a:pt x="133005" y="278997"/>
                    </a:lnTo>
                    <a:cubicBezTo>
                      <a:pt x="133005" y="278997"/>
                      <a:pt x="132982" y="279529"/>
                      <a:pt x="132982" y="279506"/>
                    </a:cubicBezTo>
                    <a:lnTo>
                      <a:pt x="132924" y="282190"/>
                    </a:lnTo>
                    <a:cubicBezTo>
                      <a:pt x="132924" y="282606"/>
                      <a:pt x="132773" y="283023"/>
                      <a:pt x="132519" y="283359"/>
                    </a:cubicBezTo>
                    <a:lnTo>
                      <a:pt x="132229" y="283752"/>
                    </a:lnTo>
                    <a:cubicBezTo>
                      <a:pt x="132114" y="283914"/>
                      <a:pt x="131963" y="284064"/>
                      <a:pt x="131790" y="284180"/>
                    </a:cubicBezTo>
                    <a:lnTo>
                      <a:pt x="130482" y="285117"/>
                    </a:lnTo>
                    <a:cubicBezTo>
                      <a:pt x="130344" y="285198"/>
                      <a:pt x="130216" y="285279"/>
                      <a:pt x="130066" y="285325"/>
                    </a:cubicBezTo>
                    <a:lnTo>
                      <a:pt x="129568" y="285522"/>
                    </a:lnTo>
                    <a:lnTo>
                      <a:pt x="128527" y="285858"/>
                    </a:lnTo>
                    <a:lnTo>
                      <a:pt x="128192" y="286008"/>
                    </a:lnTo>
                    <a:lnTo>
                      <a:pt x="127162" y="286540"/>
                    </a:lnTo>
                    <a:lnTo>
                      <a:pt x="127093" y="286621"/>
                    </a:lnTo>
                    <a:cubicBezTo>
                      <a:pt x="126861" y="286887"/>
                      <a:pt x="126583" y="287107"/>
                      <a:pt x="126248" y="287223"/>
                    </a:cubicBezTo>
                    <a:lnTo>
                      <a:pt x="125797" y="287396"/>
                    </a:lnTo>
                    <a:cubicBezTo>
                      <a:pt x="125623" y="287466"/>
                      <a:pt x="125438" y="287500"/>
                      <a:pt x="125265" y="287512"/>
                    </a:cubicBezTo>
                    <a:lnTo>
                      <a:pt x="124628" y="287570"/>
                    </a:lnTo>
                    <a:lnTo>
                      <a:pt x="122974" y="288750"/>
                    </a:lnTo>
                    <a:cubicBezTo>
                      <a:pt x="122974" y="288750"/>
                      <a:pt x="122534" y="289062"/>
                      <a:pt x="122546" y="289039"/>
                    </a:cubicBezTo>
                    <a:lnTo>
                      <a:pt x="122210" y="289282"/>
                    </a:lnTo>
                    <a:lnTo>
                      <a:pt x="120162" y="291180"/>
                    </a:lnTo>
                    <a:lnTo>
                      <a:pt x="120000" y="292603"/>
                    </a:lnTo>
                    <a:lnTo>
                      <a:pt x="119989" y="293019"/>
                    </a:lnTo>
                    <a:lnTo>
                      <a:pt x="119989" y="294616"/>
                    </a:lnTo>
                    <a:cubicBezTo>
                      <a:pt x="119989" y="295032"/>
                      <a:pt x="119850" y="295437"/>
                      <a:pt x="119619" y="295761"/>
                    </a:cubicBezTo>
                    <a:lnTo>
                      <a:pt x="118994" y="296629"/>
                    </a:lnTo>
                    <a:cubicBezTo>
                      <a:pt x="118878" y="296791"/>
                      <a:pt x="118739" y="296918"/>
                      <a:pt x="118589" y="297045"/>
                    </a:cubicBezTo>
                    <a:lnTo>
                      <a:pt x="118219" y="297335"/>
                    </a:lnTo>
                    <a:cubicBezTo>
                      <a:pt x="117814" y="297647"/>
                      <a:pt x="117339" y="297786"/>
                      <a:pt x="116842" y="297751"/>
                    </a:cubicBezTo>
                    <a:lnTo>
                      <a:pt x="113186" y="297497"/>
                    </a:lnTo>
                    <a:lnTo>
                      <a:pt x="112873" y="297508"/>
                    </a:lnTo>
                    <a:lnTo>
                      <a:pt x="107193" y="298422"/>
                    </a:lnTo>
                    <a:cubicBezTo>
                      <a:pt x="106394" y="298561"/>
                      <a:pt x="105584" y="298179"/>
                      <a:pt x="105168" y="297497"/>
                    </a:cubicBezTo>
                    <a:lnTo>
                      <a:pt x="104775" y="296860"/>
                    </a:lnTo>
                    <a:lnTo>
                      <a:pt x="101234" y="289039"/>
                    </a:lnTo>
                    <a:lnTo>
                      <a:pt x="101211" y="288981"/>
                    </a:lnTo>
                    <a:lnTo>
                      <a:pt x="99048" y="288495"/>
                    </a:lnTo>
                    <a:cubicBezTo>
                      <a:pt x="99048" y="288495"/>
                      <a:pt x="98527" y="288380"/>
                      <a:pt x="98527" y="288380"/>
                    </a:cubicBezTo>
                    <a:cubicBezTo>
                      <a:pt x="98527" y="288380"/>
                      <a:pt x="98006" y="288276"/>
                      <a:pt x="98041" y="288276"/>
                    </a:cubicBezTo>
                    <a:lnTo>
                      <a:pt x="93992" y="287489"/>
                    </a:lnTo>
                    <a:lnTo>
                      <a:pt x="93980" y="287489"/>
                    </a:lnTo>
                    <a:lnTo>
                      <a:pt x="92765" y="287859"/>
                    </a:lnTo>
                    <a:lnTo>
                      <a:pt x="87594" y="289456"/>
                    </a:lnTo>
                    <a:cubicBezTo>
                      <a:pt x="86934" y="289641"/>
                      <a:pt x="86240" y="289479"/>
                      <a:pt x="85731" y="289028"/>
                    </a:cubicBezTo>
                    <a:cubicBezTo>
                      <a:pt x="85222" y="288588"/>
                      <a:pt x="84979" y="287917"/>
                      <a:pt x="85071" y="287246"/>
                    </a:cubicBezTo>
                    <a:lnTo>
                      <a:pt x="85569" y="283659"/>
                    </a:lnTo>
                    <a:lnTo>
                      <a:pt x="85569" y="283335"/>
                    </a:lnTo>
                    <a:lnTo>
                      <a:pt x="85083" y="276995"/>
                    </a:lnTo>
                    <a:cubicBezTo>
                      <a:pt x="85071" y="276799"/>
                      <a:pt x="85083" y="276590"/>
                      <a:pt x="85118" y="276405"/>
                    </a:cubicBezTo>
                    <a:lnTo>
                      <a:pt x="85233" y="275885"/>
                    </a:lnTo>
                    <a:lnTo>
                      <a:pt x="86413" y="270921"/>
                    </a:lnTo>
                    <a:lnTo>
                      <a:pt x="86749" y="270100"/>
                    </a:lnTo>
                    <a:lnTo>
                      <a:pt x="87293" y="269163"/>
                    </a:lnTo>
                    <a:cubicBezTo>
                      <a:pt x="87790" y="268318"/>
                      <a:pt x="88831" y="267959"/>
                      <a:pt x="89757" y="268318"/>
                    </a:cubicBezTo>
                    <a:lnTo>
                      <a:pt x="90440" y="268607"/>
                    </a:lnTo>
                    <a:lnTo>
                      <a:pt x="93679" y="270412"/>
                    </a:lnTo>
                    <a:lnTo>
                      <a:pt x="93309" y="267080"/>
                    </a:lnTo>
                    <a:cubicBezTo>
                      <a:pt x="93274" y="266791"/>
                      <a:pt x="93297" y="266490"/>
                      <a:pt x="93402" y="266212"/>
                    </a:cubicBezTo>
                    <a:lnTo>
                      <a:pt x="93552" y="265773"/>
                    </a:lnTo>
                    <a:cubicBezTo>
                      <a:pt x="93668" y="265402"/>
                      <a:pt x="93911" y="265079"/>
                      <a:pt x="94223" y="264836"/>
                    </a:cubicBezTo>
                    <a:lnTo>
                      <a:pt x="98030" y="261862"/>
                    </a:lnTo>
                    <a:cubicBezTo>
                      <a:pt x="98134" y="261781"/>
                      <a:pt x="98261" y="261700"/>
                      <a:pt x="98388" y="261654"/>
                    </a:cubicBezTo>
                    <a:lnTo>
                      <a:pt x="98839" y="261422"/>
                    </a:lnTo>
                    <a:cubicBezTo>
                      <a:pt x="99094" y="261307"/>
                      <a:pt x="99360" y="261237"/>
                      <a:pt x="99626" y="261226"/>
                    </a:cubicBezTo>
                    <a:lnTo>
                      <a:pt x="105133" y="260983"/>
                    </a:lnTo>
                    <a:lnTo>
                      <a:pt x="107459" y="258692"/>
                    </a:lnTo>
                    <a:lnTo>
                      <a:pt x="107436" y="256448"/>
                    </a:lnTo>
                    <a:lnTo>
                      <a:pt x="107401" y="256286"/>
                    </a:lnTo>
                    <a:lnTo>
                      <a:pt x="105272" y="250605"/>
                    </a:lnTo>
                    <a:lnTo>
                      <a:pt x="105191" y="250489"/>
                    </a:lnTo>
                    <a:lnTo>
                      <a:pt x="102739" y="247828"/>
                    </a:lnTo>
                    <a:lnTo>
                      <a:pt x="102322" y="247284"/>
                    </a:lnTo>
                    <a:cubicBezTo>
                      <a:pt x="101906" y="246694"/>
                      <a:pt x="101836" y="245931"/>
                      <a:pt x="102148" y="245283"/>
                    </a:cubicBezTo>
                    <a:cubicBezTo>
                      <a:pt x="102461" y="244623"/>
                      <a:pt x="103086" y="244184"/>
                      <a:pt x="103803" y="244137"/>
                    </a:cubicBezTo>
                    <a:lnTo>
                      <a:pt x="104775" y="244056"/>
                    </a:lnTo>
                    <a:lnTo>
                      <a:pt x="108188" y="241661"/>
                    </a:lnTo>
                    <a:lnTo>
                      <a:pt x="107494" y="240065"/>
                    </a:lnTo>
                    <a:lnTo>
                      <a:pt x="107413" y="239961"/>
                    </a:lnTo>
                    <a:lnTo>
                      <a:pt x="106047" y="238619"/>
                    </a:lnTo>
                    <a:lnTo>
                      <a:pt x="105932" y="238514"/>
                    </a:lnTo>
                    <a:lnTo>
                      <a:pt x="101871" y="236779"/>
                    </a:lnTo>
                    <a:lnTo>
                      <a:pt x="101766" y="236756"/>
                    </a:lnTo>
                    <a:lnTo>
                      <a:pt x="96722" y="236791"/>
                    </a:lnTo>
                    <a:lnTo>
                      <a:pt x="95947" y="236721"/>
                    </a:lnTo>
                    <a:cubicBezTo>
                      <a:pt x="95704" y="236698"/>
                      <a:pt x="95461" y="236617"/>
                      <a:pt x="95253" y="236513"/>
                    </a:cubicBezTo>
                    <a:lnTo>
                      <a:pt x="90104" y="233840"/>
                    </a:lnTo>
                    <a:lnTo>
                      <a:pt x="90012" y="233817"/>
                    </a:lnTo>
                    <a:lnTo>
                      <a:pt x="81820" y="233459"/>
                    </a:lnTo>
                    <a:lnTo>
                      <a:pt x="81358" y="233459"/>
                    </a:lnTo>
                    <a:lnTo>
                      <a:pt x="79206" y="233482"/>
                    </a:lnTo>
                    <a:lnTo>
                      <a:pt x="78488" y="233412"/>
                    </a:lnTo>
                    <a:cubicBezTo>
                      <a:pt x="78303" y="233401"/>
                      <a:pt x="78118" y="233354"/>
                      <a:pt x="77945" y="233297"/>
                    </a:cubicBezTo>
                    <a:lnTo>
                      <a:pt x="75446" y="232302"/>
                    </a:lnTo>
                    <a:lnTo>
                      <a:pt x="74879" y="232059"/>
                    </a:lnTo>
                    <a:cubicBezTo>
                      <a:pt x="74636" y="231954"/>
                      <a:pt x="74427" y="231804"/>
                      <a:pt x="74254" y="231619"/>
                    </a:cubicBezTo>
                    <a:lnTo>
                      <a:pt x="70135" y="227396"/>
                    </a:lnTo>
                    <a:cubicBezTo>
                      <a:pt x="69892" y="227141"/>
                      <a:pt x="69719" y="226829"/>
                      <a:pt x="69626" y="226505"/>
                    </a:cubicBezTo>
                    <a:lnTo>
                      <a:pt x="69522" y="226065"/>
                    </a:lnTo>
                    <a:cubicBezTo>
                      <a:pt x="69418" y="225649"/>
                      <a:pt x="69441" y="225221"/>
                      <a:pt x="69603" y="224816"/>
                    </a:cubicBezTo>
                    <a:lnTo>
                      <a:pt x="70228" y="223242"/>
                    </a:lnTo>
                    <a:lnTo>
                      <a:pt x="69695" y="221715"/>
                    </a:lnTo>
                    <a:lnTo>
                      <a:pt x="68781" y="221299"/>
                    </a:lnTo>
                    <a:lnTo>
                      <a:pt x="68029" y="220859"/>
                    </a:lnTo>
                    <a:lnTo>
                      <a:pt x="64547" y="218476"/>
                    </a:lnTo>
                    <a:lnTo>
                      <a:pt x="58577" y="217978"/>
                    </a:lnTo>
                    <a:lnTo>
                      <a:pt x="57871" y="217874"/>
                    </a:lnTo>
                    <a:lnTo>
                      <a:pt x="54724" y="217284"/>
                    </a:lnTo>
                    <a:lnTo>
                      <a:pt x="54354" y="217226"/>
                    </a:lnTo>
                    <a:lnTo>
                      <a:pt x="49102" y="217087"/>
                    </a:lnTo>
                    <a:lnTo>
                      <a:pt x="48442" y="217018"/>
                    </a:lnTo>
                    <a:cubicBezTo>
                      <a:pt x="47667" y="216937"/>
                      <a:pt x="46996" y="216416"/>
                      <a:pt x="46741" y="215676"/>
                    </a:cubicBezTo>
                    <a:lnTo>
                      <a:pt x="45098" y="210851"/>
                    </a:lnTo>
                    <a:lnTo>
                      <a:pt x="43062" y="209637"/>
                    </a:lnTo>
                    <a:lnTo>
                      <a:pt x="38839" y="211939"/>
                    </a:lnTo>
                    <a:lnTo>
                      <a:pt x="38504" y="212147"/>
                    </a:lnTo>
                    <a:lnTo>
                      <a:pt x="35102" y="214658"/>
                    </a:lnTo>
                    <a:lnTo>
                      <a:pt x="34397" y="215063"/>
                    </a:lnTo>
                    <a:lnTo>
                      <a:pt x="25257" y="219702"/>
                    </a:lnTo>
                    <a:cubicBezTo>
                      <a:pt x="24713" y="219968"/>
                      <a:pt x="24077" y="219980"/>
                      <a:pt x="23533" y="219737"/>
                    </a:cubicBezTo>
                    <a:lnTo>
                      <a:pt x="23070" y="219529"/>
                    </a:lnTo>
                    <a:lnTo>
                      <a:pt x="21705" y="218765"/>
                    </a:lnTo>
                    <a:lnTo>
                      <a:pt x="21520" y="218707"/>
                    </a:lnTo>
                    <a:lnTo>
                      <a:pt x="20559" y="218534"/>
                    </a:lnTo>
                    <a:cubicBezTo>
                      <a:pt x="20062" y="218441"/>
                      <a:pt x="19634" y="218175"/>
                      <a:pt x="19333" y="217782"/>
                    </a:cubicBezTo>
                    <a:lnTo>
                      <a:pt x="19090" y="217458"/>
                    </a:lnTo>
                    <a:cubicBezTo>
                      <a:pt x="18778" y="217053"/>
                      <a:pt x="18639" y="216532"/>
                      <a:pt x="18685" y="216011"/>
                    </a:cubicBezTo>
                    <a:lnTo>
                      <a:pt x="18893" y="214334"/>
                    </a:lnTo>
                    <a:cubicBezTo>
                      <a:pt x="18928" y="214068"/>
                      <a:pt x="19032" y="213813"/>
                      <a:pt x="19171" y="213582"/>
                    </a:cubicBezTo>
                    <a:lnTo>
                      <a:pt x="21057" y="210516"/>
                    </a:lnTo>
                    <a:lnTo>
                      <a:pt x="21161" y="210273"/>
                    </a:lnTo>
                    <a:lnTo>
                      <a:pt x="21901" y="207797"/>
                    </a:lnTo>
                    <a:lnTo>
                      <a:pt x="22156" y="207056"/>
                    </a:lnTo>
                    <a:lnTo>
                      <a:pt x="23359" y="204291"/>
                    </a:lnTo>
                    <a:lnTo>
                      <a:pt x="23394" y="204141"/>
                    </a:lnTo>
                    <a:lnTo>
                      <a:pt x="23417" y="203250"/>
                    </a:lnTo>
                    <a:cubicBezTo>
                      <a:pt x="23417" y="203250"/>
                      <a:pt x="23429" y="202718"/>
                      <a:pt x="23429" y="202752"/>
                    </a:cubicBezTo>
                    <a:lnTo>
                      <a:pt x="23440" y="202359"/>
                    </a:lnTo>
                    <a:lnTo>
                      <a:pt x="23093" y="199860"/>
                    </a:lnTo>
                    <a:cubicBezTo>
                      <a:pt x="23093" y="199860"/>
                      <a:pt x="23024" y="199328"/>
                      <a:pt x="23024" y="199351"/>
                    </a:cubicBezTo>
                    <a:lnTo>
                      <a:pt x="22943" y="198853"/>
                    </a:lnTo>
                    <a:lnTo>
                      <a:pt x="22191" y="194723"/>
                    </a:lnTo>
                    <a:lnTo>
                      <a:pt x="22110" y="194399"/>
                    </a:lnTo>
                    <a:lnTo>
                      <a:pt x="18870" y="186347"/>
                    </a:lnTo>
                    <a:lnTo>
                      <a:pt x="18858" y="186347"/>
                    </a:lnTo>
                    <a:lnTo>
                      <a:pt x="16521" y="184449"/>
                    </a:lnTo>
                    <a:lnTo>
                      <a:pt x="15457" y="184727"/>
                    </a:lnTo>
                    <a:lnTo>
                      <a:pt x="15364" y="184750"/>
                    </a:lnTo>
                    <a:lnTo>
                      <a:pt x="13733" y="186057"/>
                    </a:lnTo>
                    <a:lnTo>
                      <a:pt x="13594" y="186242"/>
                    </a:lnTo>
                    <a:lnTo>
                      <a:pt x="12657" y="187550"/>
                    </a:lnTo>
                    <a:cubicBezTo>
                      <a:pt x="12495" y="187781"/>
                      <a:pt x="12287" y="187966"/>
                      <a:pt x="12044" y="188117"/>
                    </a:cubicBezTo>
                    <a:lnTo>
                      <a:pt x="11593" y="188383"/>
                    </a:lnTo>
                    <a:lnTo>
                      <a:pt x="8654" y="189979"/>
                    </a:lnTo>
                    <a:lnTo>
                      <a:pt x="7971" y="190246"/>
                    </a:lnTo>
                    <a:cubicBezTo>
                      <a:pt x="7740" y="190338"/>
                      <a:pt x="7520" y="190384"/>
                      <a:pt x="7277" y="190396"/>
                    </a:cubicBezTo>
                    <a:lnTo>
                      <a:pt x="3506" y="190431"/>
                    </a:lnTo>
                    <a:lnTo>
                      <a:pt x="2302" y="190361"/>
                    </a:lnTo>
                    <a:cubicBezTo>
                      <a:pt x="1562" y="190303"/>
                      <a:pt x="914" y="189864"/>
                      <a:pt x="602" y="189193"/>
                    </a:cubicBezTo>
                    <a:lnTo>
                      <a:pt x="440" y="188857"/>
                    </a:lnTo>
                    <a:cubicBezTo>
                      <a:pt x="278" y="188499"/>
                      <a:pt x="208" y="188082"/>
                      <a:pt x="278" y="187689"/>
                    </a:cubicBezTo>
                    <a:lnTo>
                      <a:pt x="486" y="186370"/>
                    </a:lnTo>
                    <a:lnTo>
                      <a:pt x="278" y="184472"/>
                    </a:lnTo>
                    <a:lnTo>
                      <a:pt x="266" y="183929"/>
                    </a:lnTo>
                    <a:lnTo>
                      <a:pt x="208" y="183512"/>
                    </a:lnTo>
                    <a:lnTo>
                      <a:pt x="150" y="182806"/>
                    </a:lnTo>
                    <a:lnTo>
                      <a:pt x="174" y="182205"/>
                    </a:lnTo>
                    <a:lnTo>
                      <a:pt x="139" y="181765"/>
                    </a:lnTo>
                    <a:lnTo>
                      <a:pt x="150" y="181846"/>
                    </a:lnTo>
                    <a:lnTo>
                      <a:pt x="46" y="180701"/>
                    </a:lnTo>
                    <a:lnTo>
                      <a:pt x="69" y="179949"/>
                    </a:lnTo>
                    <a:lnTo>
                      <a:pt x="162" y="179335"/>
                    </a:lnTo>
                    <a:lnTo>
                      <a:pt x="162" y="179011"/>
                    </a:lnTo>
                    <a:lnTo>
                      <a:pt x="139" y="178572"/>
                    </a:lnTo>
                    <a:lnTo>
                      <a:pt x="116" y="178040"/>
                    </a:lnTo>
                    <a:lnTo>
                      <a:pt x="23" y="176987"/>
                    </a:lnTo>
                    <a:lnTo>
                      <a:pt x="0" y="175564"/>
                    </a:lnTo>
                    <a:lnTo>
                      <a:pt x="35" y="175043"/>
                    </a:lnTo>
                    <a:lnTo>
                      <a:pt x="69" y="174603"/>
                    </a:lnTo>
                    <a:lnTo>
                      <a:pt x="69" y="174198"/>
                    </a:lnTo>
                    <a:lnTo>
                      <a:pt x="58" y="173713"/>
                    </a:lnTo>
                    <a:lnTo>
                      <a:pt x="69" y="172451"/>
                    </a:lnTo>
                    <a:lnTo>
                      <a:pt x="174" y="171387"/>
                    </a:lnTo>
                    <a:lnTo>
                      <a:pt x="174" y="170982"/>
                    </a:lnTo>
                    <a:cubicBezTo>
                      <a:pt x="174" y="170982"/>
                      <a:pt x="162" y="170450"/>
                      <a:pt x="162" y="170473"/>
                    </a:cubicBezTo>
                    <a:lnTo>
                      <a:pt x="127" y="168784"/>
                    </a:lnTo>
                    <a:lnTo>
                      <a:pt x="127" y="168298"/>
                    </a:lnTo>
                    <a:cubicBezTo>
                      <a:pt x="127" y="168298"/>
                      <a:pt x="116" y="167766"/>
                      <a:pt x="116" y="167800"/>
                    </a:cubicBezTo>
                    <a:lnTo>
                      <a:pt x="93" y="167268"/>
                    </a:lnTo>
                    <a:lnTo>
                      <a:pt x="104" y="165544"/>
                    </a:lnTo>
                    <a:cubicBezTo>
                      <a:pt x="104" y="165544"/>
                      <a:pt x="116" y="165001"/>
                      <a:pt x="116" y="165024"/>
                    </a:cubicBezTo>
                    <a:lnTo>
                      <a:pt x="116" y="164503"/>
                    </a:lnTo>
                    <a:lnTo>
                      <a:pt x="139" y="162791"/>
                    </a:lnTo>
                    <a:lnTo>
                      <a:pt x="139" y="162872"/>
                    </a:lnTo>
                    <a:lnTo>
                      <a:pt x="139" y="162363"/>
                    </a:lnTo>
                    <a:lnTo>
                      <a:pt x="139" y="161865"/>
                    </a:lnTo>
                    <a:cubicBezTo>
                      <a:pt x="139" y="161865"/>
                      <a:pt x="127" y="161333"/>
                      <a:pt x="127" y="161356"/>
                    </a:cubicBezTo>
                    <a:lnTo>
                      <a:pt x="104" y="160824"/>
                    </a:lnTo>
                    <a:lnTo>
                      <a:pt x="127" y="160141"/>
                    </a:lnTo>
                    <a:lnTo>
                      <a:pt x="521" y="155236"/>
                    </a:lnTo>
                    <a:cubicBezTo>
                      <a:pt x="544" y="154947"/>
                      <a:pt x="625" y="154646"/>
                      <a:pt x="775" y="154391"/>
                    </a:cubicBezTo>
                    <a:lnTo>
                      <a:pt x="983" y="154033"/>
                    </a:lnTo>
                    <a:cubicBezTo>
                      <a:pt x="1331" y="153419"/>
                      <a:pt x="1990" y="153038"/>
                      <a:pt x="2696" y="153026"/>
                    </a:cubicBezTo>
                    <a:lnTo>
                      <a:pt x="10205" y="152922"/>
                    </a:lnTo>
                    <a:lnTo>
                      <a:pt x="10737" y="152910"/>
                    </a:lnTo>
                    <a:lnTo>
                      <a:pt x="32673" y="152482"/>
                    </a:lnTo>
                    <a:lnTo>
                      <a:pt x="32754" y="152482"/>
                    </a:lnTo>
                    <a:lnTo>
                      <a:pt x="38423" y="149625"/>
                    </a:lnTo>
                    <a:lnTo>
                      <a:pt x="37301" y="147218"/>
                    </a:lnTo>
                    <a:lnTo>
                      <a:pt x="37208" y="147045"/>
                    </a:lnTo>
                    <a:lnTo>
                      <a:pt x="35496" y="145298"/>
                    </a:lnTo>
                    <a:lnTo>
                      <a:pt x="35392" y="145193"/>
                    </a:lnTo>
                    <a:lnTo>
                      <a:pt x="33066" y="145298"/>
                    </a:lnTo>
                    <a:cubicBezTo>
                      <a:pt x="32569" y="145309"/>
                      <a:pt x="32106" y="145159"/>
                      <a:pt x="31713" y="144858"/>
                    </a:cubicBezTo>
                    <a:lnTo>
                      <a:pt x="31342" y="144545"/>
                    </a:lnTo>
                    <a:cubicBezTo>
                      <a:pt x="31203" y="144441"/>
                      <a:pt x="31088" y="144314"/>
                      <a:pt x="30995" y="144187"/>
                    </a:cubicBezTo>
                    <a:lnTo>
                      <a:pt x="27814" y="139975"/>
                    </a:lnTo>
                    <a:lnTo>
                      <a:pt x="27548" y="139663"/>
                    </a:lnTo>
                    <a:lnTo>
                      <a:pt x="22272" y="134387"/>
                    </a:lnTo>
                    <a:cubicBezTo>
                      <a:pt x="21855" y="133971"/>
                      <a:pt x="21647" y="133392"/>
                      <a:pt x="21693" y="132814"/>
                    </a:cubicBezTo>
                    <a:cubicBezTo>
                      <a:pt x="21751" y="132224"/>
                      <a:pt x="22040" y="131692"/>
                      <a:pt x="22526" y="131356"/>
                    </a:cubicBezTo>
                    <a:lnTo>
                      <a:pt x="22804" y="131148"/>
                    </a:lnTo>
                    <a:cubicBezTo>
                      <a:pt x="22989" y="131009"/>
                      <a:pt x="23209" y="130905"/>
                      <a:pt x="23417" y="130859"/>
                    </a:cubicBezTo>
                    <a:lnTo>
                      <a:pt x="28566" y="129343"/>
                    </a:lnTo>
                    <a:cubicBezTo>
                      <a:pt x="28566" y="129343"/>
                      <a:pt x="29075" y="129181"/>
                      <a:pt x="29029" y="129193"/>
                    </a:cubicBezTo>
                    <a:lnTo>
                      <a:pt x="29202" y="129135"/>
                    </a:lnTo>
                    <a:lnTo>
                      <a:pt x="32453" y="126659"/>
                    </a:lnTo>
                    <a:lnTo>
                      <a:pt x="33541" y="123119"/>
                    </a:lnTo>
                    <a:lnTo>
                      <a:pt x="33553" y="122910"/>
                    </a:lnTo>
                    <a:lnTo>
                      <a:pt x="33483" y="118144"/>
                    </a:lnTo>
                    <a:lnTo>
                      <a:pt x="33622" y="117102"/>
                    </a:lnTo>
                    <a:lnTo>
                      <a:pt x="34999" y="111688"/>
                    </a:lnTo>
                    <a:lnTo>
                      <a:pt x="34987" y="111595"/>
                    </a:lnTo>
                    <a:lnTo>
                      <a:pt x="33541" y="103230"/>
                    </a:lnTo>
                    <a:cubicBezTo>
                      <a:pt x="33356" y="102143"/>
                      <a:pt x="34073" y="101113"/>
                      <a:pt x="35149" y="100916"/>
                    </a:cubicBezTo>
                    <a:lnTo>
                      <a:pt x="35589" y="100835"/>
                    </a:lnTo>
                    <a:cubicBezTo>
                      <a:pt x="35728" y="100812"/>
                      <a:pt x="35855" y="100801"/>
                      <a:pt x="35994" y="100801"/>
                    </a:cubicBezTo>
                    <a:lnTo>
                      <a:pt x="39580" y="100870"/>
                    </a:lnTo>
                    <a:lnTo>
                      <a:pt x="39141" y="98834"/>
                    </a:lnTo>
                    <a:lnTo>
                      <a:pt x="38597" y="96127"/>
                    </a:lnTo>
                    <a:cubicBezTo>
                      <a:pt x="38493" y="95513"/>
                      <a:pt x="38666" y="94900"/>
                      <a:pt x="39094" y="94437"/>
                    </a:cubicBezTo>
                    <a:lnTo>
                      <a:pt x="41316" y="91985"/>
                    </a:lnTo>
                    <a:lnTo>
                      <a:pt x="42137" y="87391"/>
                    </a:lnTo>
                    <a:lnTo>
                      <a:pt x="42403" y="86570"/>
                    </a:lnTo>
                    <a:lnTo>
                      <a:pt x="43884" y="82995"/>
                    </a:lnTo>
                    <a:cubicBezTo>
                      <a:pt x="43954" y="82833"/>
                      <a:pt x="44046" y="82671"/>
                      <a:pt x="44150" y="82532"/>
                    </a:cubicBezTo>
                    <a:lnTo>
                      <a:pt x="44439" y="82174"/>
                    </a:lnTo>
                    <a:cubicBezTo>
                      <a:pt x="44810" y="81688"/>
                      <a:pt x="45377" y="81410"/>
                      <a:pt x="45978" y="81399"/>
                    </a:cubicBezTo>
                    <a:lnTo>
                      <a:pt x="49738" y="81329"/>
                    </a:lnTo>
                    <a:cubicBezTo>
                      <a:pt x="50189" y="81318"/>
                      <a:pt x="50618" y="81468"/>
                      <a:pt x="50988" y="81734"/>
                    </a:cubicBezTo>
                    <a:lnTo>
                      <a:pt x="51555" y="82162"/>
                    </a:lnTo>
                    <a:lnTo>
                      <a:pt x="55859" y="86073"/>
                    </a:lnTo>
                    <a:lnTo>
                      <a:pt x="56021" y="86211"/>
                    </a:lnTo>
                    <a:lnTo>
                      <a:pt x="58751" y="87415"/>
                    </a:lnTo>
                    <a:lnTo>
                      <a:pt x="61181" y="88537"/>
                    </a:lnTo>
                    <a:lnTo>
                      <a:pt x="61609" y="88711"/>
                    </a:lnTo>
                    <a:lnTo>
                      <a:pt x="66132" y="90400"/>
                    </a:lnTo>
                    <a:lnTo>
                      <a:pt x="69337" y="89867"/>
                    </a:lnTo>
                    <a:lnTo>
                      <a:pt x="70101" y="85806"/>
                    </a:lnTo>
                    <a:cubicBezTo>
                      <a:pt x="70158" y="85540"/>
                      <a:pt x="70263" y="85286"/>
                      <a:pt x="70413" y="85066"/>
                    </a:cubicBezTo>
                    <a:lnTo>
                      <a:pt x="72044" y="82752"/>
                    </a:lnTo>
                    <a:lnTo>
                      <a:pt x="71963" y="76169"/>
                    </a:lnTo>
                    <a:lnTo>
                      <a:pt x="71952" y="76018"/>
                    </a:lnTo>
                    <a:lnTo>
                      <a:pt x="70668" y="72848"/>
                    </a:lnTo>
                    <a:cubicBezTo>
                      <a:pt x="70506" y="72455"/>
                      <a:pt x="70482" y="72027"/>
                      <a:pt x="70575" y="71622"/>
                    </a:cubicBezTo>
                    <a:lnTo>
                      <a:pt x="70818" y="70789"/>
                    </a:lnTo>
                    <a:lnTo>
                      <a:pt x="71697" y="68822"/>
                    </a:lnTo>
                    <a:lnTo>
                      <a:pt x="72033" y="68163"/>
                    </a:lnTo>
                    <a:lnTo>
                      <a:pt x="74451" y="63974"/>
                    </a:lnTo>
                    <a:cubicBezTo>
                      <a:pt x="74543" y="63801"/>
                      <a:pt x="74682" y="63639"/>
                      <a:pt x="74821" y="63512"/>
                    </a:cubicBezTo>
                    <a:lnTo>
                      <a:pt x="75214" y="63153"/>
                    </a:lnTo>
                    <a:cubicBezTo>
                      <a:pt x="75307" y="63060"/>
                      <a:pt x="75411" y="62979"/>
                      <a:pt x="75538" y="62910"/>
                    </a:cubicBezTo>
                    <a:lnTo>
                      <a:pt x="77390" y="61811"/>
                    </a:lnTo>
                    <a:lnTo>
                      <a:pt x="78014" y="61498"/>
                    </a:lnTo>
                    <a:cubicBezTo>
                      <a:pt x="78130" y="61429"/>
                      <a:pt x="78257" y="61394"/>
                      <a:pt x="78385" y="61348"/>
                    </a:cubicBezTo>
                    <a:lnTo>
                      <a:pt x="78778" y="61255"/>
                    </a:lnTo>
                    <a:lnTo>
                      <a:pt x="79241" y="59694"/>
                    </a:lnTo>
                    <a:cubicBezTo>
                      <a:pt x="79310" y="59462"/>
                      <a:pt x="79414" y="59242"/>
                      <a:pt x="79565" y="59034"/>
                    </a:cubicBezTo>
                    <a:lnTo>
                      <a:pt x="80884" y="57356"/>
                    </a:lnTo>
                    <a:lnTo>
                      <a:pt x="80988" y="57206"/>
                    </a:lnTo>
                    <a:lnTo>
                      <a:pt x="80988" y="57183"/>
                    </a:lnTo>
                    <a:lnTo>
                      <a:pt x="79808" y="56396"/>
                    </a:lnTo>
                    <a:lnTo>
                      <a:pt x="78870" y="55725"/>
                    </a:lnTo>
                    <a:cubicBezTo>
                      <a:pt x="78269" y="55274"/>
                      <a:pt x="77980" y="54510"/>
                      <a:pt x="78118" y="53758"/>
                    </a:cubicBezTo>
                    <a:cubicBezTo>
                      <a:pt x="78257" y="53006"/>
                      <a:pt x="78813" y="52405"/>
                      <a:pt x="79541" y="52208"/>
                    </a:cubicBezTo>
                    <a:lnTo>
                      <a:pt x="80756" y="51861"/>
                    </a:lnTo>
                    <a:lnTo>
                      <a:pt x="82122" y="47927"/>
                    </a:lnTo>
                    <a:cubicBezTo>
                      <a:pt x="82434" y="47071"/>
                      <a:pt x="83267" y="46504"/>
                      <a:pt x="84169" y="46585"/>
                    </a:cubicBezTo>
                    <a:lnTo>
                      <a:pt x="84493" y="46597"/>
                    </a:lnTo>
                    <a:cubicBezTo>
                      <a:pt x="84933" y="46632"/>
                      <a:pt x="85349" y="46805"/>
                      <a:pt x="85673" y="47106"/>
                    </a:cubicBezTo>
                    <a:lnTo>
                      <a:pt x="87351" y="48575"/>
                    </a:lnTo>
                    <a:lnTo>
                      <a:pt x="91389" y="42918"/>
                    </a:lnTo>
                    <a:cubicBezTo>
                      <a:pt x="91713" y="42478"/>
                      <a:pt x="92187" y="42177"/>
                      <a:pt x="92731" y="42096"/>
                    </a:cubicBezTo>
                    <a:lnTo>
                      <a:pt x="93229" y="42027"/>
                    </a:lnTo>
                    <a:cubicBezTo>
                      <a:pt x="93367" y="42015"/>
                      <a:pt x="93495" y="42003"/>
                      <a:pt x="93634" y="42015"/>
                    </a:cubicBezTo>
                    <a:lnTo>
                      <a:pt x="95774" y="42131"/>
                    </a:lnTo>
                    <a:cubicBezTo>
                      <a:pt x="96144" y="42154"/>
                      <a:pt x="96514" y="42281"/>
                      <a:pt x="96815" y="42489"/>
                    </a:cubicBezTo>
                    <a:lnTo>
                      <a:pt x="97151" y="42721"/>
                    </a:lnTo>
                    <a:cubicBezTo>
                      <a:pt x="97648" y="43068"/>
                      <a:pt x="97949" y="43612"/>
                      <a:pt x="97995" y="44213"/>
                    </a:cubicBezTo>
                    <a:lnTo>
                      <a:pt x="98400" y="49859"/>
                    </a:lnTo>
                    <a:lnTo>
                      <a:pt x="99823" y="50403"/>
                    </a:lnTo>
                    <a:lnTo>
                      <a:pt x="99858" y="50403"/>
                    </a:lnTo>
                    <a:lnTo>
                      <a:pt x="101050" y="50241"/>
                    </a:lnTo>
                    <a:lnTo>
                      <a:pt x="101038" y="50229"/>
                    </a:lnTo>
                    <a:cubicBezTo>
                      <a:pt x="101038" y="49859"/>
                      <a:pt x="101142" y="49489"/>
                      <a:pt x="101327" y="49177"/>
                    </a:cubicBezTo>
                    <a:lnTo>
                      <a:pt x="101941" y="48216"/>
                    </a:lnTo>
                    <a:lnTo>
                      <a:pt x="102507" y="47580"/>
                    </a:lnTo>
                    <a:cubicBezTo>
                      <a:pt x="102901" y="47163"/>
                      <a:pt x="103445" y="46944"/>
                      <a:pt x="104023" y="46955"/>
                    </a:cubicBezTo>
                    <a:lnTo>
                      <a:pt x="111532" y="47187"/>
                    </a:lnTo>
                    <a:cubicBezTo>
                      <a:pt x="111740" y="47187"/>
                      <a:pt x="111948" y="47221"/>
                      <a:pt x="112145" y="47291"/>
                    </a:cubicBezTo>
                    <a:lnTo>
                      <a:pt x="112654" y="47464"/>
                    </a:lnTo>
                    <a:lnTo>
                      <a:pt x="118717" y="49755"/>
                    </a:lnTo>
                    <a:cubicBezTo>
                      <a:pt x="119318" y="49986"/>
                      <a:pt x="119781" y="50472"/>
                      <a:pt x="119943" y="51109"/>
                    </a:cubicBezTo>
                    <a:lnTo>
                      <a:pt x="120082" y="51595"/>
                    </a:lnTo>
                    <a:lnTo>
                      <a:pt x="120244" y="52659"/>
                    </a:lnTo>
                    <a:lnTo>
                      <a:pt x="120256" y="52694"/>
                    </a:lnTo>
                    <a:lnTo>
                      <a:pt x="123217" y="51838"/>
                    </a:lnTo>
                    <a:lnTo>
                      <a:pt x="123333" y="51803"/>
                    </a:lnTo>
                    <a:lnTo>
                      <a:pt x="124721" y="50681"/>
                    </a:lnTo>
                    <a:cubicBezTo>
                      <a:pt x="124860" y="50565"/>
                      <a:pt x="125011" y="50472"/>
                      <a:pt x="125173" y="50403"/>
                    </a:cubicBezTo>
                    <a:lnTo>
                      <a:pt x="125589" y="50218"/>
                    </a:lnTo>
                    <a:cubicBezTo>
                      <a:pt x="126283" y="49905"/>
                      <a:pt x="127105" y="50033"/>
                      <a:pt x="127695" y="50507"/>
                    </a:cubicBezTo>
                    <a:lnTo>
                      <a:pt x="128921" y="51537"/>
                    </a:lnTo>
                    <a:cubicBezTo>
                      <a:pt x="129072" y="51652"/>
                      <a:pt x="129199" y="51803"/>
                      <a:pt x="129315" y="51965"/>
                    </a:cubicBezTo>
                    <a:lnTo>
                      <a:pt x="129720" y="52590"/>
                    </a:lnTo>
                    <a:lnTo>
                      <a:pt x="130807" y="54661"/>
                    </a:lnTo>
                    <a:lnTo>
                      <a:pt x="130865" y="54718"/>
                    </a:lnTo>
                    <a:lnTo>
                      <a:pt x="132924" y="56257"/>
                    </a:lnTo>
                    <a:cubicBezTo>
                      <a:pt x="133098" y="56396"/>
                      <a:pt x="133260" y="56535"/>
                      <a:pt x="133376" y="56720"/>
                    </a:cubicBezTo>
                    <a:lnTo>
                      <a:pt x="133653" y="57136"/>
                    </a:lnTo>
                    <a:cubicBezTo>
                      <a:pt x="133792" y="57333"/>
                      <a:pt x="133885" y="57541"/>
                      <a:pt x="133942" y="57761"/>
                    </a:cubicBezTo>
                    <a:lnTo>
                      <a:pt x="135134" y="62308"/>
                    </a:lnTo>
                    <a:lnTo>
                      <a:pt x="136441" y="62933"/>
                    </a:lnTo>
                    <a:lnTo>
                      <a:pt x="136835" y="63095"/>
                    </a:lnTo>
                    <a:lnTo>
                      <a:pt x="138802" y="63789"/>
                    </a:lnTo>
                    <a:cubicBezTo>
                      <a:pt x="138998" y="63859"/>
                      <a:pt x="139195" y="63951"/>
                      <a:pt x="139345" y="64078"/>
                    </a:cubicBezTo>
                    <a:lnTo>
                      <a:pt x="140653" y="65108"/>
                    </a:lnTo>
                    <a:cubicBezTo>
                      <a:pt x="141173" y="65525"/>
                      <a:pt x="141440" y="66161"/>
                      <a:pt x="141393" y="66832"/>
                    </a:cubicBezTo>
                    <a:cubicBezTo>
                      <a:pt x="141335" y="67492"/>
                      <a:pt x="140965" y="68082"/>
                      <a:pt x="140387" y="68405"/>
                    </a:cubicBezTo>
                    <a:lnTo>
                      <a:pt x="139855" y="68718"/>
                    </a:lnTo>
                    <a:lnTo>
                      <a:pt x="137367" y="69921"/>
                    </a:lnTo>
                    <a:cubicBezTo>
                      <a:pt x="137309" y="70280"/>
                      <a:pt x="137170" y="70638"/>
                      <a:pt x="136916" y="70928"/>
                    </a:cubicBezTo>
                    <a:lnTo>
                      <a:pt x="136395" y="71552"/>
                    </a:lnTo>
                    <a:lnTo>
                      <a:pt x="136326" y="71691"/>
                    </a:lnTo>
                    <a:cubicBezTo>
                      <a:pt x="136511" y="71703"/>
                      <a:pt x="136696" y="71749"/>
                      <a:pt x="136893" y="71795"/>
                    </a:cubicBezTo>
                    <a:lnTo>
                      <a:pt x="137818" y="72131"/>
                    </a:lnTo>
                    <a:lnTo>
                      <a:pt x="138235" y="72235"/>
                    </a:lnTo>
                    <a:lnTo>
                      <a:pt x="138732" y="72351"/>
                    </a:lnTo>
                    <a:cubicBezTo>
                      <a:pt x="138929" y="72409"/>
                      <a:pt x="139126" y="72466"/>
                      <a:pt x="139299" y="72582"/>
                    </a:cubicBezTo>
                    <a:lnTo>
                      <a:pt x="139750" y="72848"/>
                    </a:lnTo>
                    <a:cubicBezTo>
                      <a:pt x="139866" y="72929"/>
                      <a:pt x="139993" y="73010"/>
                      <a:pt x="140098" y="73114"/>
                    </a:cubicBezTo>
                    <a:lnTo>
                      <a:pt x="142435" y="75324"/>
                    </a:lnTo>
                    <a:lnTo>
                      <a:pt x="142828" y="75683"/>
                    </a:lnTo>
                    <a:cubicBezTo>
                      <a:pt x="142828" y="75683"/>
                      <a:pt x="143221" y="76041"/>
                      <a:pt x="143187" y="76030"/>
                    </a:cubicBezTo>
                    <a:lnTo>
                      <a:pt x="144158" y="76898"/>
                    </a:lnTo>
                    <a:lnTo>
                      <a:pt x="144367" y="76932"/>
                    </a:lnTo>
                    <a:lnTo>
                      <a:pt x="144691" y="76770"/>
                    </a:lnTo>
                    <a:cubicBezTo>
                      <a:pt x="144691" y="76770"/>
                      <a:pt x="145177" y="76562"/>
                      <a:pt x="145153" y="76562"/>
                    </a:cubicBezTo>
                    <a:lnTo>
                      <a:pt x="145593" y="76354"/>
                    </a:lnTo>
                    <a:lnTo>
                      <a:pt x="147456" y="75382"/>
                    </a:lnTo>
                    <a:cubicBezTo>
                      <a:pt x="147606" y="75301"/>
                      <a:pt x="147745" y="75243"/>
                      <a:pt x="147907" y="75208"/>
                    </a:cubicBezTo>
                    <a:lnTo>
                      <a:pt x="148775" y="75023"/>
                    </a:lnTo>
                    <a:lnTo>
                      <a:pt x="150290" y="74931"/>
                    </a:lnTo>
                    <a:cubicBezTo>
                      <a:pt x="150395" y="74838"/>
                      <a:pt x="150522" y="74746"/>
                      <a:pt x="150638" y="74665"/>
                    </a:cubicBezTo>
                    <a:lnTo>
                      <a:pt x="151042" y="74422"/>
                    </a:lnTo>
                    <a:cubicBezTo>
                      <a:pt x="151332" y="74237"/>
                      <a:pt x="151679" y="74144"/>
                      <a:pt x="152037" y="74132"/>
                    </a:cubicBezTo>
                    <a:lnTo>
                      <a:pt x="152558" y="74121"/>
                    </a:lnTo>
                    <a:lnTo>
                      <a:pt x="153900" y="74260"/>
                    </a:lnTo>
                    <a:cubicBezTo>
                      <a:pt x="154085" y="74271"/>
                      <a:pt x="154270" y="74329"/>
                      <a:pt x="154467" y="74399"/>
                    </a:cubicBezTo>
                    <a:lnTo>
                      <a:pt x="154953" y="74607"/>
                    </a:lnTo>
                    <a:lnTo>
                      <a:pt x="155647" y="74977"/>
                    </a:lnTo>
                    <a:cubicBezTo>
                      <a:pt x="155936" y="75151"/>
                      <a:pt x="156191" y="75405"/>
                      <a:pt x="156364" y="75694"/>
                    </a:cubicBezTo>
                    <a:lnTo>
                      <a:pt x="157140" y="77013"/>
                    </a:lnTo>
                    <a:lnTo>
                      <a:pt x="157371" y="77337"/>
                    </a:lnTo>
                    <a:lnTo>
                      <a:pt x="157857" y="77974"/>
                    </a:lnTo>
                    <a:lnTo>
                      <a:pt x="157950" y="78055"/>
                    </a:lnTo>
                    <a:lnTo>
                      <a:pt x="158898" y="78633"/>
                    </a:lnTo>
                    <a:lnTo>
                      <a:pt x="159049" y="78656"/>
                    </a:lnTo>
                    <a:lnTo>
                      <a:pt x="161536" y="79050"/>
                    </a:lnTo>
                    <a:lnTo>
                      <a:pt x="161883" y="79050"/>
                    </a:lnTo>
                    <a:lnTo>
                      <a:pt x="162392" y="79038"/>
                    </a:lnTo>
                    <a:cubicBezTo>
                      <a:pt x="162820" y="79026"/>
                      <a:pt x="163248" y="79154"/>
                      <a:pt x="163596" y="79397"/>
                    </a:cubicBezTo>
                    <a:lnTo>
                      <a:pt x="164209" y="79836"/>
                    </a:lnTo>
                    <a:lnTo>
                      <a:pt x="165817" y="81259"/>
                    </a:lnTo>
                    <a:cubicBezTo>
                      <a:pt x="166233" y="81653"/>
                      <a:pt x="166488" y="82185"/>
                      <a:pt x="166488" y="82740"/>
                    </a:cubicBezTo>
                    <a:lnTo>
                      <a:pt x="166476" y="83527"/>
                    </a:lnTo>
                    <a:lnTo>
                      <a:pt x="166268" y="85124"/>
                    </a:lnTo>
                    <a:lnTo>
                      <a:pt x="166037" y="86084"/>
                    </a:lnTo>
                    <a:lnTo>
                      <a:pt x="165539" y="87391"/>
                    </a:lnTo>
                    <a:lnTo>
                      <a:pt x="165539" y="87449"/>
                    </a:lnTo>
                    <a:lnTo>
                      <a:pt x="165863" y="90874"/>
                    </a:lnTo>
                    <a:lnTo>
                      <a:pt x="165863" y="90897"/>
                    </a:lnTo>
                    <a:lnTo>
                      <a:pt x="167842" y="93859"/>
                    </a:lnTo>
                    <a:lnTo>
                      <a:pt x="168547" y="94183"/>
                    </a:lnTo>
                    <a:lnTo>
                      <a:pt x="169149" y="94518"/>
                    </a:lnTo>
                    <a:cubicBezTo>
                      <a:pt x="169299" y="94599"/>
                      <a:pt x="169438" y="94703"/>
                      <a:pt x="169577" y="94842"/>
                    </a:cubicBezTo>
                    <a:lnTo>
                      <a:pt x="171717" y="96913"/>
                    </a:lnTo>
                    <a:lnTo>
                      <a:pt x="172458" y="97098"/>
                    </a:lnTo>
                    <a:cubicBezTo>
                      <a:pt x="172458" y="97098"/>
                      <a:pt x="172979" y="97237"/>
                      <a:pt x="172944" y="97214"/>
                    </a:cubicBezTo>
                    <a:lnTo>
                      <a:pt x="173233" y="97283"/>
                    </a:lnTo>
                    <a:lnTo>
                      <a:pt x="175142" y="97260"/>
                    </a:lnTo>
                    <a:cubicBezTo>
                      <a:pt x="175512" y="97260"/>
                      <a:pt x="175883" y="97353"/>
                      <a:pt x="176195" y="97549"/>
                    </a:cubicBezTo>
                    <a:lnTo>
                      <a:pt x="176635" y="97815"/>
                    </a:lnTo>
                    <a:lnTo>
                      <a:pt x="177641" y="98498"/>
                    </a:lnTo>
                    <a:cubicBezTo>
                      <a:pt x="177965" y="98706"/>
                      <a:pt x="178220" y="99030"/>
                      <a:pt x="178347" y="99389"/>
                    </a:cubicBezTo>
                    <a:lnTo>
                      <a:pt x="178544" y="99886"/>
                    </a:lnTo>
                    <a:lnTo>
                      <a:pt x="179689" y="102964"/>
                    </a:lnTo>
                    <a:cubicBezTo>
                      <a:pt x="179724" y="103080"/>
                      <a:pt x="179770" y="103219"/>
                      <a:pt x="179782" y="103369"/>
                    </a:cubicBezTo>
                    <a:lnTo>
                      <a:pt x="179943" y="104491"/>
                    </a:lnTo>
                    <a:cubicBezTo>
                      <a:pt x="180048" y="105463"/>
                      <a:pt x="179434" y="106377"/>
                      <a:pt x="178497" y="106643"/>
                    </a:cubicBezTo>
                    <a:lnTo>
                      <a:pt x="177618" y="106886"/>
                    </a:lnTo>
                    <a:lnTo>
                      <a:pt x="177595" y="106898"/>
                    </a:lnTo>
                    <a:lnTo>
                      <a:pt x="177097" y="107349"/>
                    </a:lnTo>
                    <a:lnTo>
                      <a:pt x="176982" y="107777"/>
                    </a:lnTo>
                    <a:lnTo>
                      <a:pt x="176970" y="107881"/>
                    </a:lnTo>
                    <a:lnTo>
                      <a:pt x="177421" y="111329"/>
                    </a:lnTo>
                    <a:cubicBezTo>
                      <a:pt x="177444" y="111526"/>
                      <a:pt x="177444" y="111734"/>
                      <a:pt x="177410" y="111931"/>
                    </a:cubicBezTo>
                    <a:lnTo>
                      <a:pt x="177225" y="112798"/>
                    </a:lnTo>
                    <a:lnTo>
                      <a:pt x="176877" y="113747"/>
                    </a:lnTo>
                    <a:lnTo>
                      <a:pt x="176866" y="113828"/>
                    </a:lnTo>
                    <a:lnTo>
                      <a:pt x="176877" y="114164"/>
                    </a:lnTo>
                    <a:lnTo>
                      <a:pt x="177016" y="114152"/>
                    </a:lnTo>
                    <a:lnTo>
                      <a:pt x="177861" y="114233"/>
                    </a:lnTo>
                    <a:cubicBezTo>
                      <a:pt x="178173" y="114268"/>
                      <a:pt x="178463" y="114395"/>
                      <a:pt x="178729" y="114568"/>
                    </a:cubicBezTo>
                    <a:lnTo>
                      <a:pt x="180580" y="115818"/>
                    </a:lnTo>
                    <a:lnTo>
                      <a:pt x="180719" y="115818"/>
                    </a:lnTo>
                    <a:lnTo>
                      <a:pt x="180962" y="115783"/>
                    </a:lnTo>
                    <a:lnTo>
                      <a:pt x="185925" y="114233"/>
                    </a:lnTo>
                    <a:cubicBezTo>
                      <a:pt x="186122" y="114175"/>
                      <a:pt x="186330" y="114140"/>
                      <a:pt x="186527" y="114140"/>
                    </a:cubicBezTo>
                    <a:lnTo>
                      <a:pt x="187394" y="114164"/>
                    </a:lnTo>
                    <a:lnTo>
                      <a:pt x="192161" y="115008"/>
                    </a:lnTo>
                    <a:cubicBezTo>
                      <a:pt x="192323" y="115031"/>
                      <a:pt x="192485" y="115089"/>
                      <a:pt x="192624" y="115159"/>
                    </a:cubicBezTo>
                    <a:lnTo>
                      <a:pt x="193052" y="115344"/>
                    </a:lnTo>
                    <a:cubicBezTo>
                      <a:pt x="193642" y="115598"/>
                      <a:pt x="194059" y="116119"/>
                      <a:pt x="194197" y="116732"/>
                    </a:cubicBezTo>
                    <a:lnTo>
                      <a:pt x="194660" y="118838"/>
                    </a:lnTo>
                    <a:cubicBezTo>
                      <a:pt x="194660" y="118838"/>
                      <a:pt x="194764" y="119358"/>
                      <a:pt x="194764" y="119347"/>
                    </a:cubicBezTo>
                    <a:lnTo>
                      <a:pt x="194799" y="119497"/>
                    </a:lnTo>
                    <a:lnTo>
                      <a:pt x="195748" y="120862"/>
                    </a:lnTo>
                    <a:lnTo>
                      <a:pt x="195956" y="121117"/>
                    </a:lnTo>
                    <a:lnTo>
                      <a:pt x="197298" y="122413"/>
                    </a:lnTo>
                    <a:lnTo>
                      <a:pt x="199496" y="122933"/>
                    </a:lnTo>
                    <a:lnTo>
                      <a:pt x="199947" y="123014"/>
                    </a:lnTo>
                    <a:lnTo>
                      <a:pt x="205247" y="123905"/>
                    </a:lnTo>
                    <a:cubicBezTo>
                      <a:pt x="205675" y="123975"/>
                      <a:pt x="206068" y="124183"/>
                      <a:pt x="206357" y="124495"/>
                    </a:cubicBezTo>
                    <a:lnTo>
                      <a:pt x="206681" y="124831"/>
                    </a:lnTo>
                    <a:cubicBezTo>
                      <a:pt x="206889" y="125062"/>
                      <a:pt x="207040" y="125317"/>
                      <a:pt x="207132" y="125606"/>
                    </a:cubicBezTo>
                    <a:lnTo>
                      <a:pt x="208278" y="129181"/>
                    </a:lnTo>
                    <a:lnTo>
                      <a:pt x="208474" y="130060"/>
                    </a:lnTo>
                    <a:lnTo>
                      <a:pt x="209423" y="137511"/>
                    </a:lnTo>
                    <a:cubicBezTo>
                      <a:pt x="209446" y="137696"/>
                      <a:pt x="209446" y="137904"/>
                      <a:pt x="209412" y="138090"/>
                    </a:cubicBezTo>
                    <a:lnTo>
                      <a:pt x="209342" y="138552"/>
                    </a:lnTo>
                    <a:cubicBezTo>
                      <a:pt x="209250" y="139131"/>
                      <a:pt x="208903" y="139640"/>
                      <a:pt x="208405" y="139941"/>
                    </a:cubicBezTo>
                    <a:lnTo>
                      <a:pt x="207260" y="140635"/>
                    </a:lnTo>
                    <a:lnTo>
                      <a:pt x="206820" y="144499"/>
                    </a:lnTo>
                    <a:lnTo>
                      <a:pt x="207942" y="146362"/>
                    </a:lnTo>
                    <a:cubicBezTo>
                      <a:pt x="208035" y="146524"/>
                      <a:pt x="208104" y="146697"/>
                      <a:pt x="208151" y="146871"/>
                    </a:cubicBezTo>
                    <a:cubicBezTo>
                      <a:pt x="208428" y="146813"/>
                      <a:pt x="208729" y="146836"/>
                      <a:pt x="209007" y="146894"/>
                    </a:cubicBezTo>
                    <a:lnTo>
                      <a:pt x="209319" y="146975"/>
                    </a:lnTo>
                    <a:lnTo>
                      <a:pt x="208440" y="145749"/>
                    </a:lnTo>
                    <a:lnTo>
                      <a:pt x="208116" y="145124"/>
                    </a:lnTo>
                    <a:cubicBezTo>
                      <a:pt x="207942" y="144731"/>
                      <a:pt x="207908" y="144291"/>
                      <a:pt x="208000" y="143874"/>
                    </a:cubicBezTo>
                    <a:cubicBezTo>
                      <a:pt x="208162" y="143088"/>
                      <a:pt x="208625" y="142625"/>
                      <a:pt x="209284" y="142405"/>
                    </a:cubicBezTo>
                    <a:cubicBezTo>
                      <a:pt x="209562" y="142301"/>
                      <a:pt x="209909" y="142232"/>
                      <a:pt x="210349" y="142313"/>
                    </a:cubicBezTo>
                    <a:cubicBezTo>
                      <a:pt x="210407" y="142324"/>
                      <a:pt x="210499" y="142370"/>
                      <a:pt x="210615" y="142405"/>
                    </a:cubicBezTo>
                    <a:lnTo>
                      <a:pt x="210754" y="142266"/>
                    </a:lnTo>
                    <a:lnTo>
                      <a:pt x="211818" y="141121"/>
                    </a:lnTo>
                    <a:cubicBezTo>
                      <a:pt x="212501" y="140380"/>
                      <a:pt x="213623" y="140265"/>
                      <a:pt x="214444" y="140843"/>
                    </a:cubicBezTo>
                    <a:lnTo>
                      <a:pt x="214768" y="141075"/>
                    </a:lnTo>
                    <a:cubicBezTo>
                      <a:pt x="214953" y="141213"/>
                      <a:pt x="215127" y="141387"/>
                      <a:pt x="215266" y="141572"/>
                    </a:cubicBezTo>
                    <a:lnTo>
                      <a:pt x="217094" y="144222"/>
                    </a:lnTo>
                    <a:cubicBezTo>
                      <a:pt x="217244" y="144407"/>
                      <a:pt x="217337" y="144638"/>
                      <a:pt x="217406" y="144881"/>
                    </a:cubicBezTo>
                    <a:lnTo>
                      <a:pt x="217580" y="145702"/>
                    </a:lnTo>
                    <a:lnTo>
                      <a:pt x="217672" y="146755"/>
                    </a:lnTo>
                    <a:lnTo>
                      <a:pt x="218043" y="146755"/>
                    </a:lnTo>
                    <a:lnTo>
                      <a:pt x="218205" y="146512"/>
                    </a:lnTo>
                    <a:lnTo>
                      <a:pt x="219049" y="145124"/>
                    </a:lnTo>
                    <a:cubicBezTo>
                      <a:pt x="219246" y="144800"/>
                      <a:pt x="219558" y="144545"/>
                      <a:pt x="219894" y="144384"/>
                    </a:cubicBezTo>
                    <a:lnTo>
                      <a:pt x="219859" y="144349"/>
                    </a:lnTo>
                    <a:lnTo>
                      <a:pt x="217406" y="140785"/>
                    </a:lnTo>
                    <a:cubicBezTo>
                      <a:pt x="217059" y="140253"/>
                      <a:pt x="216978" y="139571"/>
                      <a:pt x="217198" y="138980"/>
                    </a:cubicBezTo>
                    <a:cubicBezTo>
                      <a:pt x="217429" y="138379"/>
                      <a:pt x="217915" y="137916"/>
                      <a:pt x="218540" y="137731"/>
                    </a:cubicBezTo>
                    <a:lnTo>
                      <a:pt x="218933" y="137627"/>
                    </a:lnTo>
                    <a:lnTo>
                      <a:pt x="221687" y="133415"/>
                    </a:lnTo>
                    <a:lnTo>
                      <a:pt x="221837" y="133161"/>
                    </a:lnTo>
                    <a:lnTo>
                      <a:pt x="224302" y="126127"/>
                    </a:lnTo>
                    <a:lnTo>
                      <a:pt x="224290" y="126022"/>
                    </a:lnTo>
                    <a:lnTo>
                      <a:pt x="224117" y="123049"/>
                    </a:lnTo>
                    <a:lnTo>
                      <a:pt x="222080" y="121927"/>
                    </a:lnTo>
                    <a:cubicBezTo>
                      <a:pt x="221942" y="121857"/>
                      <a:pt x="221826" y="121765"/>
                      <a:pt x="221710" y="121672"/>
                    </a:cubicBezTo>
                    <a:lnTo>
                      <a:pt x="221352" y="121348"/>
                    </a:lnTo>
                    <a:cubicBezTo>
                      <a:pt x="220923" y="120978"/>
                      <a:pt x="220680" y="120423"/>
                      <a:pt x="220669" y="119867"/>
                    </a:cubicBezTo>
                    <a:lnTo>
                      <a:pt x="220646" y="116107"/>
                    </a:lnTo>
                    <a:cubicBezTo>
                      <a:pt x="220646" y="115876"/>
                      <a:pt x="220680" y="115656"/>
                      <a:pt x="220750" y="115448"/>
                    </a:cubicBezTo>
                    <a:lnTo>
                      <a:pt x="220923" y="114939"/>
                    </a:lnTo>
                    <a:lnTo>
                      <a:pt x="221409" y="113851"/>
                    </a:lnTo>
                    <a:lnTo>
                      <a:pt x="221571" y="113435"/>
                    </a:lnTo>
                    <a:lnTo>
                      <a:pt x="221907" y="112440"/>
                    </a:lnTo>
                    <a:cubicBezTo>
                      <a:pt x="222115" y="111780"/>
                      <a:pt x="222659" y="111306"/>
                      <a:pt x="223330" y="111132"/>
                    </a:cubicBezTo>
                    <a:lnTo>
                      <a:pt x="223723" y="111040"/>
                    </a:lnTo>
                    <a:cubicBezTo>
                      <a:pt x="224059" y="110959"/>
                      <a:pt x="224406" y="110959"/>
                      <a:pt x="224741" y="111051"/>
                    </a:cubicBezTo>
                    <a:lnTo>
                      <a:pt x="227321" y="111757"/>
                    </a:lnTo>
                    <a:cubicBezTo>
                      <a:pt x="227946" y="111931"/>
                      <a:pt x="228455" y="112393"/>
                      <a:pt x="228687" y="113018"/>
                    </a:cubicBezTo>
                    <a:cubicBezTo>
                      <a:pt x="228895" y="113631"/>
                      <a:pt x="228802" y="114314"/>
                      <a:pt x="228432" y="114846"/>
                    </a:cubicBezTo>
                    <a:lnTo>
                      <a:pt x="228247" y="115124"/>
                    </a:lnTo>
                    <a:cubicBezTo>
                      <a:pt x="228108" y="115297"/>
                      <a:pt x="227969" y="115448"/>
                      <a:pt x="227807" y="115563"/>
                    </a:cubicBezTo>
                    <a:lnTo>
                      <a:pt x="226836" y="116281"/>
                    </a:lnTo>
                    <a:lnTo>
                      <a:pt x="226847" y="116721"/>
                    </a:lnTo>
                    <a:lnTo>
                      <a:pt x="226847" y="116825"/>
                    </a:lnTo>
                    <a:lnTo>
                      <a:pt x="227773" y="116686"/>
                    </a:lnTo>
                    <a:lnTo>
                      <a:pt x="228872" y="114985"/>
                    </a:lnTo>
                    <a:lnTo>
                      <a:pt x="228987" y="114742"/>
                    </a:lnTo>
                    <a:lnTo>
                      <a:pt x="229265" y="113874"/>
                    </a:lnTo>
                    <a:lnTo>
                      <a:pt x="229543" y="113238"/>
                    </a:lnTo>
                    <a:cubicBezTo>
                      <a:pt x="229855" y="112578"/>
                      <a:pt x="230492" y="112150"/>
                      <a:pt x="231220" y="112116"/>
                    </a:cubicBezTo>
                    <a:cubicBezTo>
                      <a:pt x="231961" y="112058"/>
                      <a:pt x="232644" y="112405"/>
                      <a:pt x="233037" y="113007"/>
                    </a:cubicBezTo>
                    <a:lnTo>
                      <a:pt x="234495" y="115251"/>
                    </a:lnTo>
                    <a:cubicBezTo>
                      <a:pt x="234564" y="115355"/>
                      <a:pt x="234610" y="115459"/>
                      <a:pt x="234668" y="115575"/>
                    </a:cubicBezTo>
                    <a:lnTo>
                      <a:pt x="234830" y="115043"/>
                    </a:lnTo>
                    <a:cubicBezTo>
                      <a:pt x="234888" y="114846"/>
                      <a:pt x="234969" y="114649"/>
                      <a:pt x="235073" y="114499"/>
                    </a:cubicBezTo>
                    <a:lnTo>
                      <a:pt x="235362" y="114059"/>
                    </a:lnTo>
                    <a:lnTo>
                      <a:pt x="235848" y="113458"/>
                    </a:lnTo>
                    <a:lnTo>
                      <a:pt x="236542" y="112856"/>
                    </a:lnTo>
                    <a:cubicBezTo>
                      <a:pt x="236728" y="112706"/>
                      <a:pt x="236947" y="112590"/>
                      <a:pt x="237167" y="112521"/>
                    </a:cubicBezTo>
                    <a:lnTo>
                      <a:pt x="237676" y="112347"/>
                    </a:lnTo>
                    <a:cubicBezTo>
                      <a:pt x="237676" y="112347"/>
                      <a:pt x="238185" y="112185"/>
                      <a:pt x="238162" y="112197"/>
                    </a:cubicBezTo>
                    <a:lnTo>
                      <a:pt x="238521" y="112058"/>
                    </a:lnTo>
                    <a:lnTo>
                      <a:pt x="240777" y="110889"/>
                    </a:lnTo>
                    <a:lnTo>
                      <a:pt x="241610" y="110600"/>
                    </a:lnTo>
                    <a:cubicBezTo>
                      <a:pt x="241807" y="110542"/>
                      <a:pt x="242015" y="110519"/>
                      <a:pt x="242212" y="110519"/>
                    </a:cubicBezTo>
                    <a:lnTo>
                      <a:pt x="244896" y="110531"/>
                    </a:lnTo>
                    <a:lnTo>
                      <a:pt x="245416" y="110531"/>
                    </a:lnTo>
                    <a:lnTo>
                      <a:pt x="245937" y="110531"/>
                    </a:lnTo>
                    <a:lnTo>
                      <a:pt x="248621" y="110519"/>
                    </a:lnTo>
                    <a:lnTo>
                      <a:pt x="250310" y="110577"/>
                    </a:lnTo>
                    <a:cubicBezTo>
                      <a:pt x="250310" y="110577"/>
                      <a:pt x="250843" y="110589"/>
                      <a:pt x="250820" y="110589"/>
                    </a:cubicBezTo>
                    <a:lnTo>
                      <a:pt x="250889" y="110589"/>
                    </a:lnTo>
                    <a:lnTo>
                      <a:pt x="251282" y="110415"/>
                    </a:lnTo>
                    <a:lnTo>
                      <a:pt x="250993" y="109547"/>
                    </a:lnTo>
                    <a:cubicBezTo>
                      <a:pt x="250912" y="109316"/>
                      <a:pt x="250889" y="109085"/>
                      <a:pt x="250900" y="108853"/>
                    </a:cubicBezTo>
                    <a:lnTo>
                      <a:pt x="250912" y="108367"/>
                    </a:lnTo>
                    <a:cubicBezTo>
                      <a:pt x="250924" y="107939"/>
                      <a:pt x="251086" y="107523"/>
                      <a:pt x="251352" y="107176"/>
                    </a:cubicBezTo>
                    <a:lnTo>
                      <a:pt x="252023" y="106343"/>
                    </a:lnTo>
                    <a:cubicBezTo>
                      <a:pt x="252115" y="106227"/>
                      <a:pt x="252219" y="106111"/>
                      <a:pt x="252347" y="106019"/>
                    </a:cubicBezTo>
                    <a:lnTo>
                      <a:pt x="252948" y="105567"/>
                    </a:lnTo>
                    <a:lnTo>
                      <a:pt x="254556" y="104596"/>
                    </a:lnTo>
                    <a:lnTo>
                      <a:pt x="254892" y="103508"/>
                    </a:lnTo>
                    <a:lnTo>
                      <a:pt x="253747" y="101472"/>
                    </a:lnTo>
                    <a:lnTo>
                      <a:pt x="253423" y="100720"/>
                    </a:lnTo>
                    <a:cubicBezTo>
                      <a:pt x="253365" y="100558"/>
                      <a:pt x="253330" y="100384"/>
                      <a:pt x="253307" y="100222"/>
                    </a:cubicBezTo>
                    <a:lnTo>
                      <a:pt x="252995" y="97561"/>
                    </a:lnTo>
                    <a:lnTo>
                      <a:pt x="252995" y="97526"/>
                    </a:lnTo>
                    <a:lnTo>
                      <a:pt x="251039" y="96427"/>
                    </a:lnTo>
                    <a:lnTo>
                      <a:pt x="247522" y="97445"/>
                    </a:lnTo>
                    <a:lnTo>
                      <a:pt x="246053" y="97850"/>
                    </a:lnTo>
                    <a:lnTo>
                      <a:pt x="244445" y="100257"/>
                    </a:lnTo>
                    <a:cubicBezTo>
                      <a:pt x="244178" y="100662"/>
                      <a:pt x="243774" y="100939"/>
                      <a:pt x="243322" y="101078"/>
                    </a:cubicBezTo>
                    <a:lnTo>
                      <a:pt x="242929" y="101182"/>
                    </a:lnTo>
                    <a:cubicBezTo>
                      <a:pt x="242420" y="101333"/>
                      <a:pt x="241864" y="101263"/>
                      <a:pt x="241402" y="100997"/>
                    </a:cubicBezTo>
                    <a:lnTo>
                      <a:pt x="239065" y="99678"/>
                    </a:lnTo>
                    <a:lnTo>
                      <a:pt x="238394" y="99181"/>
                    </a:lnTo>
                    <a:lnTo>
                      <a:pt x="236693" y="97654"/>
                    </a:lnTo>
                    <a:lnTo>
                      <a:pt x="236080" y="96983"/>
                    </a:lnTo>
                    <a:lnTo>
                      <a:pt x="234460" y="94842"/>
                    </a:lnTo>
                    <a:cubicBezTo>
                      <a:pt x="234460" y="94842"/>
                      <a:pt x="234124" y="94414"/>
                      <a:pt x="234171" y="94449"/>
                    </a:cubicBezTo>
                    <a:lnTo>
                      <a:pt x="233858" y="94079"/>
                    </a:lnTo>
                    <a:lnTo>
                      <a:pt x="232933" y="93049"/>
                    </a:lnTo>
                    <a:lnTo>
                      <a:pt x="232910" y="93026"/>
                    </a:lnTo>
                    <a:lnTo>
                      <a:pt x="229971" y="91904"/>
                    </a:lnTo>
                    <a:lnTo>
                      <a:pt x="229786" y="91892"/>
                    </a:lnTo>
                    <a:lnTo>
                      <a:pt x="227645" y="91799"/>
                    </a:lnTo>
                    <a:lnTo>
                      <a:pt x="226535" y="91730"/>
                    </a:lnTo>
                    <a:cubicBezTo>
                      <a:pt x="225679" y="91661"/>
                      <a:pt x="224973" y="91094"/>
                      <a:pt x="224741" y="90261"/>
                    </a:cubicBezTo>
                    <a:cubicBezTo>
                      <a:pt x="224741" y="90261"/>
                      <a:pt x="224591" y="89752"/>
                      <a:pt x="224603" y="89798"/>
                    </a:cubicBezTo>
                    <a:lnTo>
                      <a:pt x="224568" y="89659"/>
                    </a:lnTo>
                    <a:lnTo>
                      <a:pt x="221768" y="86177"/>
                    </a:lnTo>
                    <a:cubicBezTo>
                      <a:pt x="221571" y="85922"/>
                      <a:pt x="221421" y="85633"/>
                      <a:pt x="221363" y="85309"/>
                    </a:cubicBezTo>
                    <a:lnTo>
                      <a:pt x="220576" y="81086"/>
                    </a:lnTo>
                    <a:lnTo>
                      <a:pt x="220461" y="80241"/>
                    </a:lnTo>
                    <a:lnTo>
                      <a:pt x="220403" y="78020"/>
                    </a:lnTo>
                    <a:lnTo>
                      <a:pt x="219720" y="77395"/>
                    </a:lnTo>
                    <a:lnTo>
                      <a:pt x="219223" y="76817"/>
                    </a:lnTo>
                    <a:cubicBezTo>
                      <a:pt x="219130" y="76713"/>
                      <a:pt x="219049" y="76585"/>
                      <a:pt x="218980" y="76470"/>
                    </a:cubicBezTo>
                    <a:lnTo>
                      <a:pt x="217452" y="73623"/>
                    </a:lnTo>
                    <a:cubicBezTo>
                      <a:pt x="217383" y="73485"/>
                      <a:pt x="217314" y="73346"/>
                      <a:pt x="217279" y="73184"/>
                    </a:cubicBezTo>
                    <a:lnTo>
                      <a:pt x="217140" y="72675"/>
                    </a:lnTo>
                    <a:lnTo>
                      <a:pt x="217024" y="71969"/>
                    </a:lnTo>
                    <a:lnTo>
                      <a:pt x="216307" y="71471"/>
                    </a:lnTo>
                    <a:lnTo>
                      <a:pt x="216018" y="71309"/>
                    </a:lnTo>
                    <a:lnTo>
                      <a:pt x="215601" y="71124"/>
                    </a:lnTo>
                    <a:lnTo>
                      <a:pt x="215150" y="70928"/>
                    </a:lnTo>
                    <a:lnTo>
                      <a:pt x="212686" y="69967"/>
                    </a:lnTo>
                    <a:cubicBezTo>
                      <a:pt x="212327" y="69817"/>
                      <a:pt x="212015" y="69574"/>
                      <a:pt x="211806" y="69285"/>
                    </a:cubicBezTo>
                    <a:lnTo>
                      <a:pt x="211610" y="69019"/>
                    </a:lnTo>
                    <a:cubicBezTo>
                      <a:pt x="211043" y="68243"/>
                      <a:pt x="211101" y="67191"/>
                      <a:pt x="211749" y="66473"/>
                    </a:cubicBezTo>
                    <a:lnTo>
                      <a:pt x="214306" y="63673"/>
                    </a:lnTo>
                    <a:lnTo>
                      <a:pt x="214190" y="63014"/>
                    </a:lnTo>
                    <a:cubicBezTo>
                      <a:pt x="214190" y="63014"/>
                      <a:pt x="214097" y="62482"/>
                      <a:pt x="214097" y="62493"/>
                    </a:cubicBezTo>
                    <a:cubicBezTo>
                      <a:pt x="214097" y="62493"/>
                      <a:pt x="214005" y="61961"/>
                      <a:pt x="214005" y="61973"/>
                    </a:cubicBezTo>
                    <a:lnTo>
                      <a:pt x="213600" y="59855"/>
                    </a:lnTo>
                    <a:cubicBezTo>
                      <a:pt x="213484" y="59219"/>
                      <a:pt x="213681" y="58571"/>
                      <a:pt x="214120" y="58108"/>
                    </a:cubicBezTo>
                    <a:cubicBezTo>
                      <a:pt x="214560" y="57646"/>
                      <a:pt x="215208" y="57414"/>
                      <a:pt x="215833" y="57507"/>
                    </a:cubicBezTo>
                    <a:lnTo>
                      <a:pt x="214294" y="53295"/>
                    </a:lnTo>
                    <a:lnTo>
                      <a:pt x="212825" y="48598"/>
                    </a:lnTo>
                    <a:cubicBezTo>
                      <a:pt x="212790" y="48459"/>
                      <a:pt x="212744" y="48321"/>
                      <a:pt x="212744" y="48170"/>
                    </a:cubicBezTo>
                    <a:lnTo>
                      <a:pt x="212686" y="47638"/>
                    </a:lnTo>
                    <a:lnTo>
                      <a:pt x="212744" y="46782"/>
                    </a:lnTo>
                    <a:cubicBezTo>
                      <a:pt x="212744" y="46643"/>
                      <a:pt x="212767" y="46516"/>
                      <a:pt x="212813" y="46377"/>
                    </a:cubicBezTo>
                    <a:lnTo>
                      <a:pt x="213091" y="45532"/>
                    </a:lnTo>
                    <a:lnTo>
                      <a:pt x="215034" y="41691"/>
                    </a:lnTo>
                    <a:cubicBezTo>
                      <a:pt x="215139" y="41460"/>
                      <a:pt x="215301" y="41275"/>
                      <a:pt x="215474" y="41101"/>
                    </a:cubicBezTo>
                    <a:lnTo>
                      <a:pt x="217904" y="38961"/>
                    </a:lnTo>
                    <a:cubicBezTo>
                      <a:pt x="217904" y="38961"/>
                      <a:pt x="218309" y="38602"/>
                      <a:pt x="218297" y="38625"/>
                    </a:cubicBezTo>
                    <a:cubicBezTo>
                      <a:pt x="218297" y="38625"/>
                      <a:pt x="218690" y="38266"/>
                      <a:pt x="218667" y="38278"/>
                    </a:cubicBezTo>
                    <a:lnTo>
                      <a:pt x="220264" y="36820"/>
                    </a:lnTo>
                    <a:cubicBezTo>
                      <a:pt x="220576" y="36531"/>
                      <a:pt x="220970" y="36357"/>
                      <a:pt x="221398" y="36300"/>
                    </a:cubicBezTo>
                    <a:lnTo>
                      <a:pt x="224568" y="35976"/>
                    </a:lnTo>
                    <a:lnTo>
                      <a:pt x="224637" y="35964"/>
                    </a:lnTo>
                    <a:lnTo>
                      <a:pt x="228212" y="33708"/>
                    </a:lnTo>
                    <a:lnTo>
                      <a:pt x="228397" y="33546"/>
                    </a:lnTo>
                    <a:lnTo>
                      <a:pt x="228640" y="33280"/>
                    </a:lnTo>
                    <a:lnTo>
                      <a:pt x="228779" y="32100"/>
                    </a:lnTo>
                    <a:lnTo>
                      <a:pt x="229045" y="31035"/>
                    </a:lnTo>
                    <a:cubicBezTo>
                      <a:pt x="229196" y="30468"/>
                      <a:pt x="229566" y="30006"/>
                      <a:pt x="230075" y="29751"/>
                    </a:cubicBezTo>
                    <a:lnTo>
                      <a:pt x="230526" y="29508"/>
                    </a:lnTo>
                    <a:lnTo>
                      <a:pt x="232100" y="28802"/>
                    </a:lnTo>
                    <a:lnTo>
                      <a:pt x="236496" y="27009"/>
                    </a:lnTo>
                    <a:lnTo>
                      <a:pt x="236809" y="26824"/>
                    </a:lnTo>
                    <a:lnTo>
                      <a:pt x="239527" y="25135"/>
                    </a:lnTo>
                    <a:cubicBezTo>
                      <a:pt x="239527" y="25135"/>
                      <a:pt x="239979" y="24846"/>
                      <a:pt x="239955" y="24869"/>
                    </a:cubicBezTo>
                    <a:lnTo>
                      <a:pt x="240222" y="24684"/>
                    </a:lnTo>
                    <a:lnTo>
                      <a:pt x="242651" y="22289"/>
                    </a:lnTo>
                    <a:lnTo>
                      <a:pt x="242859" y="22011"/>
                    </a:lnTo>
                    <a:lnTo>
                      <a:pt x="244687" y="19419"/>
                    </a:lnTo>
                    <a:lnTo>
                      <a:pt x="245266" y="18737"/>
                    </a:lnTo>
                    <a:lnTo>
                      <a:pt x="247927" y="16087"/>
                    </a:lnTo>
                    <a:cubicBezTo>
                      <a:pt x="248077" y="15937"/>
                      <a:pt x="248251" y="15821"/>
                      <a:pt x="248436" y="15717"/>
                    </a:cubicBezTo>
                    <a:lnTo>
                      <a:pt x="248864" y="15509"/>
                    </a:lnTo>
                    <a:cubicBezTo>
                      <a:pt x="249292" y="15301"/>
                      <a:pt x="249790" y="15243"/>
                      <a:pt x="250252" y="15358"/>
                    </a:cubicBezTo>
                    <a:lnTo>
                      <a:pt x="254464" y="16423"/>
                    </a:lnTo>
                    <a:lnTo>
                      <a:pt x="254475" y="16423"/>
                    </a:lnTo>
                    <a:lnTo>
                      <a:pt x="255945" y="16018"/>
                    </a:lnTo>
                    <a:lnTo>
                      <a:pt x="256003" y="15937"/>
                    </a:lnTo>
                    <a:lnTo>
                      <a:pt x="256743" y="15092"/>
                    </a:lnTo>
                    <a:lnTo>
                      <a:pt x="257576" y="14410"/>
                    </a:lnTo>
                    <a:cubicBezTo>
                      <a:pt x="257576" y="14410"/>
                      <a:pt x="257993" y="14063"/>
                      <a:pt x="257981" y="14074"/>
                    </a:cubicBezTo>
                    <a:cubicBezTo>
                      <a:pt x="257981" y="14074"/>
                      <a:pt x="258398" y="13727"/>
                      <a:pt x="258386" y="13739"/>
                    </a:cubicBezTo>
                    <a:lnTo>
                      <a:pt x="258641" y="13530"/>
                    </a:lnTo>
                    <a:lnTo>
                      <a:pt x="258675" y="13473"/>
                    </a:lnTo>
                    <a:lnTo>
                      <a:pt x="258791" y="13206"/>
                    </a:lnTo>
                    <a:lnTo>
                      <a:pt x="259138" y="12570"/>
                    </a:lnTo>
                    <a:lnTo>
                      <a:pt x="259670" y="11876"/>
                    </a:lnTo>
                    <a:cubicBezTo>
                      <a:pt x="260017" y="11448"/>
                      <a:pt x="260526" y="11193"/>
                      <a:pt x="261070" y="11159"/>
                    </a:cubicBezTo>
                    <a:lnTo>
                      <a:pt x="261556" y="11124"/>
                    </a:lnTo>
                    <a:cubicBezTo>
                      <a:pt x="261741" y="11112"/>
                      <a:pt x="261926" y="11124"/>
                      <a:pt x="262100" y="11159"/>
                    </a:cubicBezTo>
                    <a:lnTo>
                      <a:pt x="262621" y="11263"/>
                    </a:lnTo>
                    <a:lnTo>
                      <a:pt x="263893" y="11656"/>
                    </a:lnTo>
                    <a:cubicBezTo>
                      <a:pt x="264125" y="11737"/>
                      <a:pt x="264344" y="11853"/>
                      <a:pt x="264530" y="12015"/>
                    </a:cubicBezTo>
                    <a:lnTo>
                      <a:pt x="264877" y="12292"/>
                    </a:lnTo>
                    <a:cubicBezTo>
                      <a:pt x="265270" y="12628"/>
                      <a:pt x="265513" y="13091"/>
                      <a:pt x="265571" y="13588"/>
                    </a:cubicBezTo>
                    <a:lnTo>
                      <a:pt x="266508" y="13704"/>
                    </a:lnTo>
                    <a:cubicBezTo>
                      <a:pt x="266508" y="13704"/>
                      <a:pt x="267040" y="13762"/>
                      <a:pt x="267005" y="13762"/>
                    </a:cubicBezTo>
                    <a:lnTo>
                      <a:pt x="267086" y="13773"/>
                    </a:lnTo>
                    <a:lnTo>
                      <a:pt x="271599" y="12130"/>
                    </a:lnTo>
                    <a:lnTo>
                      <a:pt x="271922" y="11980"/>
                    </a:lnTo>
                    <a:lnTo>
                      <a:pt x="273785" y="10869"/>
                    </a:lnTo>
                    <a:lnTo>
                      <a:pt x="273704" y="10696"/>
                    </a:lnTo>
                    <a:cubicBezTo>
                      <a:pt x="273612" y="10522"/>
                      <a:pt x="273542" y="10337"/>
                      <a:pt x="273519" y="10152"/>
                    </a:cubicBezTo>
                    <a:lnTo>
                      <a:pt x="273403" y="9458"/>
                    </a:lnTo>
                    <a:lnTo>
                      <a:pt x="273311" y="9296"/>
                    </a:lnTo>
                    <a:cubicBezTo>
                      <a:pt x="273230" y="9157"/>
                      <a:pt x="273160" y="9007"/>
                      <a:pt x="273126" y="8856"/>
                    </a:cubicBezTo>
                    <a:lnTo>
                      <a:pt x="272975" y="8336"/>
                    </a:lnTo>
                    <a:cubicBezTo>
                      <a:pt x="272836" y="7884"/>
                      <a:pt x="272883" y="7398"/>
                      <a:pt x="273068" y="6970"/>
                    </a:cubicBezTo>
                    <a:lnTo>
                      <a:pt x="273276" y="6484"/>
                    </a:lnTo>
                    <a:cubicBezTo>
                      <a:pt x="273346" y="6346"/>
                      <a:pt x="273427" y="6218"/>
                      <a:pt x="273519" y="6091"/>
                    </a:cubicBezTo>
                    <a:lnTo>
                      <a:pt x="273751" y="5779"/>
                    </a:lnTo>
                    <a:lnTo>
                      <a:pt x="273762" y="5767"/>
                    </a:lnTo>
                    <a:lnTo>
                      <a:pt x="273785" y="5594"/>
                    </a:lnTo>
                    <a:cubicBezTo>
                      <a:pt x="273808" y="5420"/>
                      <a:pt x="273855" y="5246"/>
                      <a:pt x="273936" y="5084"/>
                    </a:cubicBezTo>
                    <a:lnTo>
                      <a:pt x="274144" y="4587"/>
                    </a:lnTo>
                    <a:cubicBezTo>
                      <a:pt x="274387" y="4043"/>
                      <a:pt x="274850" y="3627"/>
                      <a:pt x="275428" y="3465"/>
                    </a:cubicBezTo>
                    <a:lnTo>
                      <a:pt x="275891" y="3349"/>
                    </a:lnTo>
                    <a:cubicBezTo>
                      <a:pt x="276053" y="3291"/>
                      <a:pt x="276226" y="3268"/>
                      <a:pt x="276388" y="3268"/>
                    </a:cubicBezTo>
                    <a:lnTo>
                      <a:pt x="278309" y="3233"/>
                    </a:lnTo>
                    <a:lnTo>
                      <a:pt x="278459" y="3199"/>
                    </a:lnTo>
                    <a:lnTo>
                      <a:pt x="278818" y="3048"/>
                    </a:lnTo>
                    <a:cubicBezTo>
                      <a:pt x="279015" y="2967"/>
                      <a:pt x="279223" y="2909"/>
                      <a:pt x="279431" y="2898"/>
                    </a:cubicBezTo>
                    <a:lnTo>
                      <a:pt x="279963" y="2875"/>
                    </a:lnTo>
                    <a:lnTo>
                      <a:pt x="281213" y="2863"/>
                    </a:lnTo>
                    <a:cubicBezTo>
                      <a:pt x="281491" y="2620"/>
                      <a:pt x="281838" y="2458"/>
                      <a:pt x="282219" y="2400"/>
                    </a:cubicBezTo>
                    <a:lnTo>
                      <a:pt x="282740" y="2319"/>
                    </a:lnTo>
                    <a:lnTo>
                      <a:pt x="283423" y="2250"/>
                    </a:lnTo>
                    <a:cubicBezTo>
                      <a:pt x="284024" y="2215"/>
                      <a:pt x="284603" y="2423"/>
                      <a:pt x="285019" y="2852"/>
                    </a:cubicBezTo>
                    <a:lnTo>
                      <a:pt x="285390" y="3222"/>
                    </a:lnTo>
                    <a:lnTo>
                      <a:pt x="285899" y="3904"/>
                    </a:lnTo>
                    <a:lnTo>
                      <a:pt x="286442" y="4749"/>
                    </a:lnTo>
                    <a:lnTo>
                      <a:pt x="286813" y="4772"/>
                    </a:lnTo>
                    <a:cubicBezTo>
                      <a:pt x="287090" y="4795"/>
                      <a:pt x="287391" y="4876"/>
                      <a:pt x="287646" y="5027"/>
                    </a:cubicBezTo>
                    <a:lnTo>
                      <a:pt x="288085" y="5293"/>
                    </a:lnTo>
                    <a:lnTo>
                      <a:pt x="288236" y="5397"/>
                    </a:lnTo>
                    <a:cubicBezTo>
                      <a:pt x="288479" y="5223"/>
                      <a:pt x="288745" y="5108"/>
                      <a:pt x="289034" y="5038"/>
                    </a:cubicBezTo>
                    <a:lnTo>
                      <a:pt x="289555" y="4946"/>
                    </a:lnTo>
                    <a:lnTo>
                      <a:pt x="290330" y="4876"/>
                    </a:lnTo>
                    <a:lnTo>
                      <a:pt x="291279" y="4888"/>
                    </a:lnTo>
                    <a:lnTo>
                      <a:pt x="292204" y="5050"/>
                    </a:lnTo>
                    <a:lnTo>
                      <a:pt x="292563" y="5050"/>
                    </a:lnTo>
                    <a:lnTo>
                      <a:pt x="293627" y="5027"/>
                    </a:lnTo>
                    <a:lnTo>
                      <a:pt x="294807" y="5050"/>
                    </a:lnTo>
                    <a:cubicBezTo>
                      <a:pt x="294981" y="5061"/>
                      <a:pt x="295154" y="5084"/>
                      <a:pt x="295316" y="5131"/>
                    </a:cubicBezTo>
                    <a:lnTo>
                      <a:pt x="295802" y="5281"/>
                    </a:lnTo>
                    <a:cubicBezTo>
                      <a:pt x="296126" y="5385"/>
                      <a:pt x="296427" y="5570"/>
                      <a:pt x="296658" y="5825"/>
                    </a:cubicBezTo>
                    <a:lnTo>
                      <a:pt x="297029" y="6218"/>
                    </a:lnTo>
                    <a:lnTo>
                      <a:pt x="297515" y="6843"/>
                    </a:lnTo>
                    <a:lnTo>
                      <a:pt x="297850" y="7479"/>
                    </a:lnTo>
                    <a:lnTo>
                      <a:pt x="298047" y="7803"/>
                    </a:lnTo>
                    <a:lnTo>
                      <a:pt x="298186" y="7977"/>
                    </a:lnTo>
                    <a:lnTo>
                      <a:pt x="298243" y="7988"/>
                    </a:lnTo>
                    <a:lnTo>
                      <a:pt x="298394" y="8023"/>
                    </a:lnTo>
                    <a:lnTo>
                      <a:pt x="298579" y="8012"/>
                    </a:lnTo>
                    <a:lnTo>
                      <a:pt x="299111" y="7988"/>
                    </a:lnTo>
                    <a:cubicBezTo>
                      <a:pt x="299111" y="7988"/>
                      <a:pt x="299643" y="7965"/>
                      <a:pt x="299620" y="7965"/>
                    </a:cubicBezTo>
                    <a:lnTo>
                      <a:pt x="300152" y="7931"/>
                    </a:lnTo>
                    <a:lnTo>
                      <a:pt x="300905" y="7942"/>
                    </a:lnTo>
                    <a:cubicBezTo>
                      <a:pt x="301078" y="7942"/>
                      <a:pt x="301263" y="7977"/>
                      <a:pt x="301437" y="8035"/>
                    </a:cubicBezTo>
                    <a:cubicBezTo>
                      <a:pt x="301437" y="8035"/>
                      <a:pt x="301934" y="8185"/>
                      <a:pt x="301923" y="8185"/>
                    </a:cubicBezTo>
                    <a:lnTo>
                      <a:pt x="302073" y="8220"/>
                    </a:lnTo>
                    <a:lnTo>
                      <a:pt x="303855" y="8104"/>
                    </a:lnTo>
                    <a:lnTo>
                      <a:pt x="304908" y="8139"/>
                    </a:lnTo>
                    <a:lnTo>
                      <a:pt x="304965" y="8127"/>
                    </a:lnTo>
                    <a:lnTo>
                      <a:pt x="305220" y="8012"/>
                    </a:lnTo>
                    <a:cubicBezTo>
                      <a:pt x="305544" y="7861"/>
                      <a:pt x="305903" y="7803"/>
                      <a:pt x="306261" y="7838"/>
                    </a:cubicBezTo>
                    <a:lnTo>
                      <a:pt x="306782" y="7896"/>
                    </a:lnTo>
                    <a:lnTo>
                      <a:pt x="307557" y="8058"/>
                    </a:lnTo>
                    <a:cubicBezTo>
                      <a:pt x="307731" y="8093"/>
                      <a:pt x="307904" y="8162"/>
                      <a:pt x="308055" y="8243"/>
                    </a:cubicBezTo>
                    <a:lnTo>
                      <a:pt x="309015" y="8775"/>
                    </a:lnTo>
                    <a:lnTo>
                      <a:pt x="309697" y="9273"/>
                    </a:lnTo>
                    <a:lnTo>
                      <a:pt x="310195" y="9712"/>
                    </a:lnTo>
                    <a:cubicBezTo>
                      <a:pt x="310357" y="9851"/>
                      <a:pt x="310484" y="10002"/>
                      <a:pt x="310600" y="10198"/>
                    </a:cubicBezTo>
                    <a:lnTo>
                      <a:pt x="310843" y="10603"/>
                    </a:lnTo>
                    <a:lnTo>
                      <a:pt x="311040" y="10881"/>
                    </a:lnTo>
                    <a:lnTo>
                      <a:pt x="311190" y="11054"/>
                    </a:lnTo>
                    <a:lnTo>
                      <a:pt x="311202" y="11066"/>
                    </a:lnTo>
                    <a:lnTo>
                      <a:pt x="311606" y="11043"/>
                    </a:lnTo>
                    <a:lnTo>
                      <a:pt x="312347" y="10962"/>
                    </a:lnTo>
                    <a:lnTo>
                      <a:pt x="313006" y="10985"/>
                    </a:lnTo>
                    <a:lnTo>
                      <a:pt x="313064" y="10962"/>
                    </a:lnTo>
                    <a:cubicBezTo>
                      <a:pt x="313458" y="10800"/>
                      <a:pt x="313897" y="10765"/>
                      <a:pt x="314314" y="10858"/>
                    </a:cubicBezTo>
                    <a:lnTo>
                      <a:pt x="314742" y="10950"/>
                    </a:lnTo>
                    <a:cubicBezTo>
                      <a:pt x="315020" y="11020"/>
                      <a:pt x="315309" y="11147"/>
                      <a:pt x="315529" y="11321"/>
                    </a:cubicBezTo>
                    <a:lnTo>
                      <a:pt x="315540" y="11332"/>
                    </a:lnTo>
                    <a:lnTo>
                      <a:pt x="316084" y="11425"/>
                    </a:lnTo>
                    <a:cubicBezTo>
                      <a:pt x="316362" y="11459"/>
                      <a:pt x="316651" y="11587"/>
                      <a:pt x="316871" y="11749"/>
                    </a:cubicBezTo>
                    <a:lnTo>
                      <a:pt x="317796" y="12385"/>
                    </a:lnTo>
                    <a:cubicBezTo>
                      <a:pt x="317935" y="12478"/>
                      <a:pt x="318039" y="12570"/>
                      <a:pt x="318143" y="12697"/>
                    </a:cubicBezTo>
                    <a:lnTo>
                      <a:pt x="318490" y="13114"/>
                    </a:lnTo>
                    <a:lnTo>
                      <a:pt x="318953" y="13785"/>
                    </a:lnTo>
                    <a:lnTo>
                      <a:pt x="318965" y="13820"/>
                    </a:lnTo>
                    <a:lnTo>
                      <a:pt x="319057" y="13854"/>
                    </a:lnTo>
                    <a:lnTo>
                      <a:pt x="319370" y="13912"/>
                    </a:lnTo>
                    <a:lnTo>
                      <a:pt x="320041" y="14086"/>
                    </a:lnTo>
                    <a:lnTo>
                      <a:pt x="320735" y="14329"/>
                    </a:lnTo>
                    <a:cubicBezTo>
                      <a:pt x="320735" y="14329"/>
                      <a:pt x="321244" y="14514"/>
                      <a:pt x="321232" y="14514"/>
                    </a:cubicBezTo>
                    <a:cubicBezTo>
                      <a:pt x="321232" y="14514"/>
                      <a:pt x="321742" y="14699"/>
                      <a:pt x="321684" y="14687"/>
                    </a:cubicBezTo>
                    <a:lnTo>
                      <a:pt x="322112" y="14838"/>
                    </a:lnTo>
                    <a:lnTo>
                      <a:pt x="322482" y="14930"/>
                    </a:lnTo>
                    <a:lnTo>
                      <a:pt x="323998" y="15277"/>
                    </a:lnTo>
                    <a:lnTo>
                      <a:pt x="324368" y="15335"/>
                    </a:lnTo>
                    <a:lnTo>
                      <a:pt x="324796" y="15358"/>
                    </a:lnTo>
                    <a:cubicBezTo>
                      <a:pt x="324796" y="15358"/>
                      <a:pt x="325328" y="15382"/>
                      <a:pt x="325317" y="15382"/>
                    </a:cubicBezTo>
                    <a:cubicBezTo>
                      <a:pt x="325317" y="15382"/>
                      <a:pt x="325849" y="15405"/>
                      <a:pt x="325826" y="15405"/>
                    </a:cubicBezTo>
                    <a:cubicBezTo>
                      <a:pt x="325826" y="15405"/>
                      <a:pt x="326358" y="15416"/>
                      <a:pt x="326323" y="15416"/>
                    </a:cubicBezTo>
                    <a:lnTo>
                      <a:pt x="326855" y="15428"/>
                    </a:lnTo>
                    <a:lnTo>
                      <a:pt x="328128" y="15532"/>
                    </a:lnTo>
                    <a:lnTo>
                      <a:pt x="328961" y="15740"/>
                    </a:lnTo>
                    <a:lnTo>
                      <a:pt x="329725" y="16053"/>
                    </a:lnTo>
                    <a:lnTo>
                      <a:pt x="330396" y="16423"/>
                    </a:lnTo>
                    <a:lnTo>
                      <a:pt x="331020" y="16886"/>
                    </a:lnTo>
                    <a:lnTo>
                      <a:pt x="331564" y="17395"/>
                    </a:lnTo>
                    <a:cubicBezTo>
                      <a:pt x="331726" y="17557"/>
                      <a:pt x="331853" y="17730"/>
                      <a:pt x="331969" y="17927"/>
                    </a:cubicBezTo>
                    <a:lnTo>
                      <a:pt x="332212" y="18413"/>
                    </a:lnTo>
                    <a:cubicBezTo>
                      <a:pt x="332281" y="18528"/>
                      <a:pt x="332328" y="18667"/>
                      <a:pt x="332374" y="18818"/>
                    </a:cubicBezTo>
                    <a:lnTo>
                      <a:pt x="332490" y="19304"/>
                    </a:lnTo>
                    <a:cubicBezTo>
                      <a:pt x="332582" y="19639"/>
                      <a:pt x="332582" y="19986"/>
                      <a:pt x="332501" y="20322"/>
                    </a:cubicBezTo>
                    <a:lnTo>
                      <a:pt x="332362" y="20842"/>
                    </a:lnTo>
                    <a:lnTo>
                      <a:pt x="332131" y="21502"/>
                    </a:lnTo>
                    <a:lnTo>
                      <a:pt x="331772" y="22254"/>
                    </a:lnTo>
                    <a:lnTo>
                      <a:pt x="331148" y="23295"/>
                    </a:lnTo>
                    <a:lnTo>
                      <a:pt x="330268" y="24730"/>
                    </a:lnTo>
                    <a:lnTo>
                      <a:pt x="329875" y="25239"/>
                    </a:lnTo>
                    <a:lnTo>
                      <a:pt x="329563" y="25655"/>
                    </a:lnTo>
                    <a:lnTo>
                      <a:pt x="329331" y="25910"/>
                    </a:lnTo>
                    <a:lnTo>
                      <a:pt x="329748" y="26442"/>
                    </a:lnTo>
                    <a:lnTo>
                      <a:pt x="330164" y="27148"/>
                    </a:lnTo>
                    <a:lnTo>
                      <a:pt x="330488" y="27969"/>
                    </a:lnTo>
                    <a:lnTo>
                      <a:pt x="330812" y="29034"/>
                    </a:lnTo>
                    <a:lnTo>
                      <a:pt x="330986" y="29566"/>
                    </a:lnTo>
                    <a:lnTo>
                      <a:pt x="331148" y="30075"/>
                    </a:lnTo>
                    <a:lnTo>
                      <a:pt x="331263" y="30468"/>
                    </a:lnTo>
                    <a:lnTo>
                      <a:pt x="331356" y="30677"/>
                    </a:lnTo>
                    <a:lnTo>
                      <a:pt x="331518" y="30908"/>
                    </a:lnTo>
                    <a:lnTo>
                      <a:pt x="331691" y="31116"/>
                    </a:lnTo>
                    <a:lnTo>
                      <a:pt x="332386" y="31718"/>
                    </a:lnTo>
                    <a:lnTo>
                      <a:pt x="333149" y="32482"/>
                    </a:lnTo>
                    <a:lnTo>
                      <a:pt x="333346" y="32643"/>
                    </a:lnTo>
                    <a:lnTo>
                      <a:pt x="333635" y="32805"/>
                    </a:lnTo>
                    <a:lnTo>
                      <a:pt x="334005" y="32991"/>
                    </a:lnTo>
                    <a:lnTo>
                      <a:pt x="334896" y="33361"/>
                    </a:lnTo>
                    <a:lnTo>
                      <a:pt x="335162" y="33465"/>
                    </a:lnTo>
                    <a:lnTo>
                      <a:pt x="335232" y="33477"/>
                    </a:lnTo>
                    <a:lnTo>
                      <a:pt x="335521" y="33453"/>
                    </a:lnTo>
                    <a:lnTo>
                      <a:pt x="336053" y="33419"/>
                    </a:lnTo>
                    <a:lnTo>
                      <a:pt x="336736" y="33396"/>
                    </a:lnTo>
                    <a:lnTo>
                      <a:pt x="337407" y="33430"/>
                    </a:lnTo>
                    <a:cubicBezTo>
                      <a:pt x="337569" y="33430"/>
                      <a:pt x="337742" y="33465"/>
                      <a:pt x="337904" y="33511"/>
                    </a:cubicBezTo>
                    <a:lnTo>
                      <a:pt x="339015" y="33905"/>
                    </a:lnTo>
                    <a:cubicBezTo>
                      <a:pt x="339258" y="33986"/>
                      <a:pt x="339478" y="34113"/>
                      <a:pt x="339674" y="34310"/>
                    </a:cubicBezTo>
                    <a:lnTo>
                      <a:pt x="340010" y="34599"/>
                    </a:lnTo>
                    <a:lnTo>
                      <a:pt x="340265" y="34795"/>
                    </a:lnTo>
                    <a:lnTo>
                      <a:pt x="340542" y="34957"/>
                    </a:lnTo>
                    <a:lnTo>
                      <a:pt x="340959" y="35166"/>
                    </a:lnTo>
                    <a:cubicBezTo>
                      <a:pt x="341155" y="35258"/>
                      <a:pt x="341352" y="35397"/>
                      <a:pt x="341503" y="35559"/>
                    </a:cubicBezTo>
                    <a:lnTo>
                      <a:pt x="341873" y="35929"/>
                    </a:lnTo>
                    <a:lnTo>
                      <a:pt x="342336" y="36496"/>
                    </a:lnTo>
                    <a:cubicBezTo>
                      <a:pt x="342428" y="36612"/>
                      <a:pt x="342509" y="36751"/>
                      <a:pt x="342578" y="36901"/>
                    </a:cubicBezTo>
                    <a:lnTo>
                      <a:pt x="342810" y="37364"/>
                    </a:lnTo>
                    <a:lnTo>
                      <a:pt x="343088" y="38220"/>
                    </a:lnTo>
                    <a:lnTo>
                      <a:pt x="343180" y="38729"/>
                    </a:lnTo>
                    <a:lnTo>
                      <a:pt x="343273" y="38984"/>
                    </a:lnTo>
                    <a:lnTo>
                      <a:pt x="343481" y="39423"/>
                    </a:lnTo>
                    <a:lnTo>
                      <a:pt x="344372" y="40060"/>
                    </a:lnTo>
                    <a:cubicBezTo>
                      <a:pt x="344626" y="40245"/>
                      <a:pt x="344823" y="40488"/>
                      <a:pt x="344973" y="40765"/>
                    </a:cubicBezTo>
                    <a:lnTo>
                      <a:pt x="345031" y="40511"/>
                    </a:lnTo>
                    <a:lnTo>
                      <a:pt x="345459" y="38822"/>
                    </a:lnTo>
                    <a:cubicBezTo>
                      <a:pt x="345575" y="38382"/>
                      <a:pt x="345864" y="37989"/>
                      <a:pt x="346234" y="37723"/>
                    </a:cubicBezTo>
                    <a:lnTo>
                      <a:pt x="346663" y="37433"/>
                    </a:lnTo>
                    <a:cubicBezTo>
                      <a:pt x="346871" y="37271"/>
                      <a:pt x="347114" y="37167"/>
                      <a:pt x="347380" y="37109"/>
                    </a:cubicBezTo>
                    <a:lnTo>
                      <a:pt x="347889" y="37005"/>
                    </a:lnTo>
                    <a:cubicBezTo>
                      <a:pt x="348097" y="36947"/>
                      <a:pt x="348317" y="36936"/>
                      <a:pt x="348525" y="36971"/>
                    </a:cubicBezTo>
                    <a:cubicBezTo>
                      <a:pt x="348525" y="36971"/>
                      <a:pt x="349046" y="37028"/>
                      <a:pt x="349034" y="37028"/>
                    </a:cubicBezTo>
                    <a:lnTo>
                      <a:pt x="349312" y="37052"/>
                    </a:lnTo>
                    <a:lnTo>
                      <a:pt x="349497" y="36971"/>
                    </a:lnTo>
                    <a:cubicBezTo>
                      <a:pt x="349613" y="36901"/>
                      <a:pt x="349752" y="36855"/>
                      <a:pt x="349902" y="36820"/>
                    </a:cubicBezTo>
                    <a:lnTo>
                      <a:pt x="350411" y="36681"/>
                    </a:lnTo>
                    <a:cubicBezTo>
                      <a:pt x="350585" y="36647"/>
                      <a:pt x="350770" y="36612"/>
                      <a:pt x="350955" y="36623"/>
                    </a:cubicBezTo>
                    <a:lnTo>
                      <a:pt x="351487" y="36635"/>
                    </a:lnTo>
                    <a:lnTo>
                      <a:pt x="352228" y="36728"/>
                    </a:lnTo>
                    <a:cubicBezTo>
                      <a:pt x="352459" y="36762"/>
                      <a:pt x="352667" y="36832"/>
                      <a:pt x="352864" y="36936"/>
                    </a:cubicBezTo>
                    <a:lnTo>
                      <a:pt x="353269" y="37144"/>
                    </a:lnTo>
                    <a:lnTo>
                      <a:pt x="353697" y="37318"/>
                    </a:lnTo>
                    <a:lnTo>
                      <a:pt x="353639" y="37306"/>
                    </a:lnTo>
                    <a:lnTo>
                      <a:pt x="354692" y="37734"/>
                    </a:lnTo>
                    <a:lnTo>
                      <a:pt x="355328" y="38070"/>
                    </a:lnTo>
                    <a:lnTo>
                      <a:pt x="356115" y="38637"/>
                    </a:lnTo>
                    <a:lnTo>
                      <a:pt x="357145" y="39585"/>
                    </a:lnTo>
                    <a:lnTo>
                      <a:pt x="357631" y="40187"/>
                    </a:lnTo>
                    <a:lnTo>
                      <a:pt x="357746" y="40222"/>
                    </a:lnTo>
                    <a:lnTo>
                      <a:pt x="358001" y="40279"/>
                    </a:lnTo>
                    <a:lnTo>
                      <a:pt x="358244" y="40291"/>
                    </a:lnTo>
                    <a:lnTo>
                      <a:pt x="358568" y="40268"/>
                    </a:lnTo>
                    <a:lnTo>
                      <a:pt x="358926" y="40198"/>
                    </a:lnTo>
                    <a:lnTo>
                      <a:pt x="359447" y="40094"/>
                    </a:lnTo>
                    <a:cubicBezTo>
                      <a:pt x="359898" y="40002"/>
                      <a:pt x="360384" y="40071"/>
                      <a:pt x="360801" y="40279"/>
                    </a:cubicBezTo>
                    <a:lnTo>
                      <a:pt x="361159" y="40465"/>
                    </a:lnTo>
                    <a:cubicBezTo>
                      <a:pt x="361518" y="40661"/>
                      <a:pt x="361830" y="40962"/>
                      <a:pt x="362015" y="41332"/>
                    </a:cubicBezTo>
                    <a:lnTo>
                      <a:pt x="362039" y="41390"/>
                    </a:lnTo>
                    <a:lnTo>
                      <a:pt x="362409" y="41506"/>
                    </a:lnTo>
                    <a:lnTo>
                      <a:pt x="362999" y="41737"/>
                    </a:lnTo>
                    <a:lnTo>
                      <a:pt x="363080" y="41760"/>
                    </a:lnTo>
                    <a:lnTo>
                      <a:pt x="363091" y="41760"/>
                    </a:lnTo>
                    <a:lnTo>
                      <a:pt x="363543" y="41679"/>
                    </a:lnTo>
                    <a:lnTo>
                      <a:pt x="364295" y="41622"/>
                    </a:lnTo>
                    <a:lnTo>
                      <a:pt x="364989" y="41633"/>
                    </a:lnTo>
                    <a:cubicBezTo>
                      <a:pt x="365220" y="41645"/>
                      <a:pt x="365440" y="41691"/>
                      <a:pt x="365660" y="41784"/>
                    </a:cubicBezTo>
                    <a:lnTo>
                      <a:pt x="366759" y="42235"/>
                    </a:lnTo>
                    <a:cubicBezTo>
                      <a:pt x="366956" y="42327"/>
                      <a:pt x="367152" y="42466"/>
                      <a:pt x="367303" y="42605"/>
                    </a:cubicBezTo>
                    <a:lnTo>
                      <a:pt x="368078" y="43369"/>
                    </a:lnTo>
                    <a:lnTo>
                      <a:pt x="368599" y="44005"/>
                    </a:lnTo>
                    <a:lnTo>
                      <a:pt x="368564" y="43935"/>
                    </a:lnTo>
                    <a:lnTo>
                      <a:pt x="368888" y="44329"/>
                    </a:lnTo>
                    <a:lnTo>
                      <a:pt x="369085" y="44572"/>
                    </a:lnTo>
                    <a:lnTo>
                      <a:pt x="369362" y="44780"/>
                    </a:lnTo>
                    <a:cubicBezTo>
                      <a:pt x="369721" y="45058"/>
                      <a:pt x="369975" y="45451"/>
                      <a:pt x="370080" y="45902"/>
                    </a:cubicBezTo>
                    <a:lnTo>
                      <a:pt x="370195" y="46388"/>
                    </a:lnTo>
                    <a:lnTo>
                      <a:pt x="370276" y="47071"/>
                    </a:lnTo>
                    <a:lnTo>
                      <a:pt x="370623" y="47302"/>
                    </a:lnTo>
                    <a:lnTo>
                      <a:pt x="371456" y="47904"/>
                    </a:lnTo>
                    <a:lnTo>
                      <a:pt x="371549" y="47939"/>
                    </a:lnTo>
                    <a:lnTo>
                      <a:pt x="372324" y="48101"/>
                    </a:lnTo>
                    <a:cubicBezTo>
                      <a:pt x="372752" y="48193"/>
                      <a:pt x="373146" y="48424"/>
                      <a:pt x="373435" y="48760"/>
                    </a:cubicBezTo>
                    <a:lnTo>
                      <a:pt x="373770" y="49130"/>
                    </a:lnTo>
                    <a:cubicBezTo>
                      <a:pt x="373932" y="49327"/>
                      <a:pt x="374048" y="49547"/>
                      <a:pt x="374141" y="49790"/>
                    </a:cubicBezTo>
                    <a:lnTo>
                      <a:pt x="374302" y="50276"/>
                    </a:lnTo>
                    <a:cubicBezTo>
                      <a:pt x="374360" y="50426"/>
                      <a:pt x="374383" y="50565"/>
                      <a:pt x="374407" y="50715"/>
                    </a:cubicBezTo>
                    <a:lnTo>
                      <a:pt x="374464" y="50750"/>
                    </a:lnTo>
                    <a:cubicBezTo>
                      <a:pt x="374464" y="50750"/>
                      <a:pt x="374904" y="51039"/>
                      <a:pt x="374869" y="51028"/>
                    </a:cubicBezTo>
                    <a:lnTo>
                      <a:pt x="375240" y="51271"/>
                    </a:lnTo>
                    <a:lnTo>
                      <a:pt x="375645" y="51467"/>
                    </a:lnTo>
                    <a:cubicBezTo>
                      <a:pt x="375888" y="51606"/>
                      <a:pt x="376096" y="51780"/>
                      <a:pt x="376269" y="51988"/>
                    </a:cubicBezTo>
                    <a:lnTo>
                      <a:pt x="376593" y="52404"/>
                    </a:lnTo>
                    <a:lnTo>
                      <a:pt x="377021" y="53087"/>
                    </a:lnTo>
                    <a:cubicBezTo>
                      <a:pt x="377160" y="53295"/>
                      <a:pt x="377230" y="53538"/>
                      <a:pt x="377287" y="53781"/>
                    </a:cubicBezTo>
                    <a:lnTo>
                      <a:pt x="378120" y="54036"/>
                    </a:lnTo>
                    <a:cubicBezTo>
                      <a:pt x="378294" y="54094"/>
                      <a:pt x="378468" y="54186"/>
                      <a:pt x="378630" y="54290"/>
                    </a:cubicBezTo>
                    <a:lnTo>
                      <a:pt x="379069" y="54603"/>
                    </a:lnTo>
                    <a:cubicBezTo>
                      <a:pt x="379243" y="54718"/>
                      <a:pt x="379393" y="54869"/>
                      <a:pt x="379509" y="55031"/>
                    </a:cubicBezTo>
                    <a:lnTo>
                      <a:pt x="379844" y="55459"/>
                    </a:lnTo>
                    <a:lnTo>
                      <a:pt x="380134" y="55910"/>
                    </a:lnTo>
                    <a:lnTo>
                      <a:pt x="380319" y="56118"/>
                    </a:lnTo>
                    <a:lnTo>
                      <a:pt x="380596" y="56384"/>
                    </a:lnTo>
                    <a:lnTo>
                      <a:pt x="380770" y="56535"/>
                    </a:lnTo>
                    <a:lnTo>
                      <a:pt x="381233" y="56431"/>
                    </a:lnTo>
                    <a:cubicBezTo>
                      <a:pt x="381441" y="56373"/>
                      <a:pt x="381672" y="56361"/>
                      <a:pt x="381904" y="56408"/>
                    </a:cubicBezTo>
                    <a:lnTo>
                      <a:pt x="382401" y="56465"/>
                    </a:lnTo>
                    <a:cubicBezTo>
                      <a:pt x="382853" y="56535"/>
                      <a:pt x="383269" y="56732"/>
                      <a:pt x="383581" y="57055"/>
                    </a:cubicBezTo>
                    <a:lnTo>
                      <a:pt x="383952" y="57449"/>
                    </a:lnTo>
                    <a:lnTo>
                      <a:pt x="384472" y="58131"/>
                    </a:lnTo>
                    <a:lnTo>
                      <a:pt x="384785" y="58617"/>
                    </a:lnTo>
                    <a:cubicBezTo>
                      <a:pt x="385016" y="58536"/>
                      <a:pt x="385236" y="58502"/>
                      <a:pt x="385479" y="58502"/>
                    </a:cubicBezTo>
                    <a:lnTo>
                      <a:pt x="385756" y="58490"/>
                    </a:lnTo>
                    <a:lnTo>
                      <a:pt x="386023" y="58421"/>
                    </a:lnTo>
                    <a:lnTo>
                      <a:pt x="386786" y="58282"/>
                    </a:lnTo>
                    <a:cubicBezTo>
                      <a:pt x="386971" y="58259"/>
                      <a:pt x="387180" y="58259"/>
                      <a:pt x="387365" y="58282"/>
                    </a:cubicBezTo>
                    <a:lnTo>
                      <a:pt x="387561" y="58317"/>
                    </a:lnTo>
                    <a:cubicBezTo>
                      <a:pt x="387804" y="57692"/>
                      <a:pt x="388348" y="57217"/>
                      <a:pt x="389019" y="57090"/>
                    </a:cubicBezTo>
                    <a:lnTo>
                      <a:pt x="389540" y="56986"/>
                    </a:lnTo>
                    <a:cubicBezTo>
                      <a:pt x="390107" y="56870"/>
                      <a:pt x="390674" y="56986"/>
                      <a:pt x="391136" y="57322"/>
                    </a:cubicBezTo>
                    <a:cubicBezTo>
                      <a:pt x="391402" y="57148"/>
                      <a:pt x="391715" y="57044"/>
                      <a:pt x="392050" y="56998"/>
                    </a:cubicBezTo>
                    <a:lnTo>
                      <a:pt x="392397" y="56963"/>
                    </a:lnTo>
                    <a:lnTo>
                      <a:pt x="392733" y="56870"/>
                    </a:lnTo>
                    <a:lnTo>
                      <a:pt x="393242" y="56720"/>
                    </a:lnTo>
                    <a:lnTo>
                      <a:pt x="393948" y="56616"/>
                    </a:lnTo>
                    <a:lnTo>
                      <a:pt x="394225" y="56546"/>
                    </a:lnTo>
                    <a:lnTo>
                      <a:pt x="395059" y="56176"/>
                    </a:lnTo>
                    <a:lnTo>
                      <a:pt x="395637" y="56037"/>
                    </a:lnTo>
                    <a:lnTo>
                      <a:pt x="395649" y="56026"/>
                    </a:lnTo>
                    <a:lnTo>
                      <a:pt x="395730" y="55956"/>
                    </a:lnTo>
                    <a:lnTo>
                      <a:pt x="395880" y="55771"/>
                    </a:lnTo>
                    <a:lnTo>
                      <a:pt x="396077" y="55424"/>
                    </a:lnTo>
                    <a:cubicBezTo>
                      <a:pt x="396146" y="55308"/>
                      <a:pt x="396227" y="55193"/>
                      <a:pt x="396320" y="55100"/>
                    </a:cubicBezTo>
                    <a:lnTo>
                      <a:pt x="396678" y="54695"/>
                    </a:lnTo>
                    <a:cubicBezTo>
                      <a:pt x="396794" y="54545"/>
                      <a:pt x="396944" y="54429"/>
                      <a:pt x="397095" y="54337"/>
                    </a:cubicBezTo>
                    <a:lnTo>
                      <a:pt x="397361" y="54163"/>
                    </a:lnTo>
                    <a:lnTo>
                      <a:pt x="397465" y="54070"/>
                    </a:lnTo>
                    <a:lnTo>
                      <a:pt x="397662" y="53781"/>
                    </a:lnTo>
                    <a:cubicBezTo>
                      <a:pt x="397800" y="53608"/>
                      <a:pt x="397951" y="53446"/>
                      <a:pt x="398148" y="53318"/>
                    </a:cubicBezTo>
                    <a:lnTo>
                      <a:pt x="398553" y="53041"/>
                    </a:lnTo>
                    <a:cubicBezTo>
                      <a:pt x="398807" y="52856"/>
                      <a:pt x="399096" y="52728"/>
                      <a:pt x="399420" y="52694"/>
                    </a:cubicBezTo>
                    <a:lnTo>
                      <a:pt x="399524" y="52347"/>
                    </a:lnTo>
                    <a:cubicBezTo>
                      <a:pt x="399848" y="51398"/>
                      <a:pt x="400797" y="50831"/>
                      <a:pt x="401769" y="51005"/>
                    </a:cubicBezTo>
                    <a:lnTo>
                      <a:pt x="401769" y="50993"/>
                    </a:lnTo>
                    <a:lnTo>
                      <a:pt x="402139" y="50623"/>
                    </a:lnTo>
                    <a:cubicBezTo>
                      <a:pt x="402313" y="50438"/>
                      <a:pt x="402532" y="50287"/>
                      <a:pt x="402764" y="50183"/>
                    </a:cubicBezTo>
                    <a:lnTo>
                      <a:pt x="403736" y="49743"/>
                    </a:lnTo>
                    <a:lnTo>
                      <a:pt x="404846" y="49304"/>
                    </a:lnTo>
                    <a:cubicBezTo>
                      <a:pt x="404985" y="49246"/>
                      <a:pt x="405101" y="49223"/>
                      <a:pt x="405240" y="49200"/>
                    </a:cubicBezTo>
                    <a:lnTo>
                      <a:pt x="405760" y="49119"/>
                    </a:lnTo>
                    <a:lnTo>
                      <a:pt x="406593" y="49095"/>
                    </a:lnTo>
                    <a:cubicBezTo>
                      <a:pt x="406860" y="49084"/>
                      <a:pt x="407114" y="49130"/>
                      <a:pt x="407357" y="49234"/>
                    </a:cubicBezTo>
                    <a:cubicBezTo>
                      <a:pt x="407531" y="48725"/>
                      <a:pt x="407901" y="48309"/>
                      <a:pt x="408387" y="48089"/>
                    </a:cubicBezTo>
                    <a:lnTo>
                      <a:pt x="408873" y="47858"/>
                    </a:lnTo>
                    <a:cubicBezTo>
                      <a:pt x="409393" y="47603"/>
                      <a:pt x="409995" y="47591"/>
                      <a:pt x="410527" y="47823"/>
                    </a:cubicBezTo>
                    <a:cubicBezTo>
                      <a:pt x="410527" y="47823"/>
                      <a:pt x="410990" y="48020"/>
                      <a:pt x="410978" y="48020"/>
                    </a:cubicBezTo>
                    <a:lnTo>
                      <a:pt x="411314" y="48158"/>
                    </a:lnTo>
                    <a:lnTo>
                      <a:pt x="411730" y="47927"/>
                    </a:lnTo>
                    <a:lnTo>
                      <a:pt x="412367" y="47672"/>
                    </a:lnTo>
                    <a:lnTo>
                      <a:pt x="412818" y="47464"/>
                    </a:lnTo>
                    <a:lnTo>
                      <a:pt x="413443" y="47221"/>
                    </a:lnTo>
                    <a:cubicBezTo>
                      <a:pt x="413616" y="47152"/>
                      <a:pt x="413790" y="47117"/>
                      <a:pt x="413975" y="47105"/>
                    </a:cubicBezTo>
                    <a:lnTo>
                      <a:pt x="414507" y="47071"/>
                    </a:lnTo>
                    <a:lnTo>
                      <a:pt x="414866" y="47071"/>
                    </a:lnTo>
                    <a:lnTo>
                      <a:pt x="415178" y="46654"/>
                    </a:lnTo>
                    <a:cubicBezTo>
                      <a:pt x="415282" y="46504"/>
                      <a:pt x="415409" y="46388"/>
                      <a:pt x="415548" y="46284"/>
                    </a:cubicBezTo>
                    <a:lnTo>
                      <a:pt x="415976" y="45949"/>
                    </a:lnTo>
                    <a:cubicBezTo>
                      <a:pt x="416127" y="45844"/>
                      <a:pt x="416289" y="45752"/>
                      <a:pt x="416462" y="45682"/>
                    </a:cubicBezTo>
                    <a:lnTo>
                      <a:pt x="416960" y="45486"/>
                    </a:lnTo>
                    <a:lnTo>
                      <a:pt x="417642" y="45289"/>
                    </a:lnTo>
                    <a:lnTo>
                      <a:pt x="418418" y="45139"/>
                    </a:lnTo>
                    <a:lnTo>
                      <a:pt x="419123" y="45081"/>
                    </a:lnTo>
                    <a:lnTo>
                      <a:pt x="419609" y="45104"/>
                    </a:lnTo>
                    <a:lnTo>
                      <a:pt x="419841" y="44664"/>
                    </a:lnTo>
                    <a:cubicBezTo>
                      <a:pt x="420130" y="44132"/>
                      <a:pt x="420662" y="43750"/>
                      <a:pt x="421264" y="43658"/>
                    </a:cubicBezTo>
                    <a:cubicBezTo>
                      <a:pt x="421298" y="43473"/>
                      <a:pt x="421379" y="43299"/>
                      <a:pt x="421495" y="43126"/>
                    </a:cubicBezTo>
                    <a:lnTo>
                      <a:pt x="421750" y="42709"/>
                    </a:lnTo>
                    <a:cubicBezTo>
                      <a:pt x="421923" y="42420"/>
                      <a:pt x="422166" y="42188"/>
                      <a:pt x="422444" y="42015"/>
                    </a:cubicBezTo>
                    <a:lnTo>
                      <a:pt x="422907" y="41749"/>
                    </a:lnTo>
                    <a:cubicBezTo>
                      <a:pt x="422941" y="41726"/>
                      <a:pt x="422988" y="41691"/>
                      <a:pt x="423045" y="41679"/>
                    </a:cubicBezTo>
                    <a:cubicBezTo>
                      <a:pt x="423126" y="41147"/>
                      <a:pt x="423416" y="40650"/>
                      <a:pt x="423890" y="40337"/>
                    </a:cubicBezTo>
                    <a:lnTo>
                      <a:pt x="424330" y="40025"/>
                    </a:lnTo>
                    <a:cubicBezTo>
                      <a:pt x="424434" y="39944"/>
                      <a:pt x="424561" y="39874"/>
                      <a:pt x="424688" y="39828"/>
                    </a:cubicBezTo>
                    <a:lnTo>
                      <a:pt x="425151" y="39632"/>
                    </a:lnTo>
                    <a:cubicBezTo>
                      <a:pt x="425394" y="39527"/>
                      <a:pt x="425660" y="39470"/>
                      <a:pt x="425915" y="39470"/>
                    </a:cubicBezTo>
                    <a:lnTo>
                      <a:pt x="426158" y="39470"/>
                    </a:lnTo>
                    <a:lnTo>
                      <a:pt x="426401" y="39400"/>
                    </a:lnTo>
                    <a:cubicBezTo>
                      <a:pt x="426725" y="39296"/>
                      <a:pt x="427072" y="39284"/>
                      <a:pt x="427407" y="39342"/>
                    </a:cubicBezTo>
                    <a:lnTo>
                      <a:pt x="427407" y="39354"/>
                    </a:lnTo>
                    <a:lnTo>
                      <a:pt x="427858" y="38417"/>
                    </a:lnTo>
                    <a:lnTo>
                      <a:pt x="428310" y="37746"/>
                    </a:lnTo>
                    <a:cubicBezTo>
                      <a:pt x="428414" y="37572"/>
                      <a:pt x="428564" y="37422"/>
                      <a:pt x="428726" y="37306"/>
                    </a:cubicBezTo>
                    <a:lnTo>
                      <a:pt x="429154" y="36982"/>
                    </a:lnTo>
                    <a:cubicBezTo>
                      <a:pt x="429478" y="36739"/>
                      <a:pt x="429860" y="36589"/>
                      <a:pt x="430265" y="36566"/>
                    </a:cubicBezTo>
                    <a:lnTo>
                      <a:pt x="430786" y="36542"/>
                    </a:lnTo>
                    <a:cubicBezTo>
                      <a:pt x="431144" y="36531"/>
                      <a:pt x="431491" y="36612"/>
                      <a:pt x="431815" y="36774"/>
                    </a:cubicBezTo>
                    <a:lnTo>
                      <a:pt x="432266" y="37017"/>
                    </a:lnTo>
                    <a:cubicBezTo>
                      <a:pt x="432371" y="37075"/>
                      <a:pt x="432463" y="37121"/>
                      <a:pt x="432556" y="37202"/>
                    </a:cubicBezTo>
                    <a:cubicBezTo>
                      <a:pt x="432614" y="37167"/>
                      <a:pt x="432671" y="37121"/>
                      <a:pt x="432741" y="37098"/>
                    </a:cubicBezTo>
                    <a:lnTo>
                      <a:pt x="432799" y="36866"/>
                    </a:lnTo>
                    <a:cubicBezTo>
                      <a:pt x="432891" y="36473"/>
                      <a:pt x="433111" y="36126"/>
                      <a:pt x="433412" y="35860"/>
                    </a:cubicBezTo>
                    <a:lnTo>
                      <a:pt x="433817" y="35513"/>
                    </a:lnTo>
                    <a:lnTo>
                      <a:pt x="434523" y="35027"/>
                    </a:lnTo>
                    <a:lnTo>
                      <a:pt x="434974" y="34795"/>
                    </a:lnTo>
                    <a:lnTo>
                      <a:pt x="435425" y="34402"/>
                    </a:lnTo>
                    <a:cubicBezTo>
                      <a:pt x="435425" y="34402"/>
                      <a:pt x="435876" y="34124"/>
                      <a:pt x="435865" y="34136"/>
                    </a:cubicBezTo>
                    <a:lnTo>
                      <a:pt x="436270" y="33893"/>
                    </a:lnTo>
                    <a:lnTo>
                      <a:pt x="436501" y="33719"/>
                    </a:lnTo>
                    <a:lnTo>
                      <a:pt x="436767" y="33465"/>
                    </a:lnTo>
                    <a:cubicBezTo>
                      <a:pt x="436929" y="33291"/>
                      <a:pt x="437114" y="33153"/>
                      <a:pt x="437311" y="33060"/>
                    </a:cubicBezTo>
                    <a:lnTo>
                      <a:pt x="437797" y="32817"/>
                    </a:lnTo>
                    <a:lnTo>
                      <a:pt x="438433" y="32586"/>
                    </a:lnTo>
                    <a:lnTo>
                      <a:pt x="438491" y="32574"/>
                    </a:lnTo>
                    <a:lnTo>
                      <a:pt x="438572" y="32481"/>
                    </a:lnTo>
                    <a:cubicBezTo>
                      <a:pt x="438664" y="32377"/>
                      <a:pt x="438780" y="32285"/>
                      <a:pt x="438896" y="32204"/>
                    </a:cubicBezTo>
                    <a:lnTo>
                      <a:pt x="439336" y="31915"/>
                    </a:lnTo>
                    <a:lnTo>
                      <a:pt x="439949" y="31556"/>
                    </a:lnTo>
                    <a:lnTo>
                      <a:pt x="439879" y="31614"/>
                    </a:lnTo>
                    <a:lnTo>
                      <a:pt x="440897" y="31012"/>
                    </a:lnTo>
                    <a:cubicBezTo>
                      <a:pt x="441036" y="30931"/>
                      <a:pt x="441175" y="30873"/>
                      <a:pt x="441337" y="30839"/>
                    </a:cubicBezTo>
                    <a:lnTo>
                      <a:pt x="441835" y="30700"/>
                    </a:lnTo>
                    <a:cubicBezTo>
                      <a:pt x="442066" y="30630"/>
                      <a:pt x="442297" y="30619"/>
                      <a:pt x="442540" y="30630"/>
                    </a:cubicBezTo>
                    <a:lnTo>
                      <a:pt x="443073" y="30688"/>
                    </a:lnTo>
                    <a:cubicBezTo>
                      <a:pt x="443616" y="30746"/>
                      <a:pt x="444125" y="31024"/>
                      <a:pt x="444461" y="31452"/>
                    </a:cubicBezTo>
                    <a:lnTo>
                      <a:pt x="444785" y="31868"/>
                    </a:lnTo>
                    <a:lnTo>
                      <a:pt x="444808" y="31891"/>
                    </a:lnTo>
                    <a:lnTo>
                      <a:pt x="444843" y="31880"/>
                    </a:lnTo>
                    <a:cubicBezTo>
                      <a:pt x="445097" y="31799"/>
                      <a:pt x="445363" y="31764"/>
                      <a:pt x="445641" y="31787"/>
                    </a:cubicBezTo>
                    <a:lnTo>
                      <a:pt x="446821" y="31926"/>
                    </a:lnTo>
                    <a:lnTo>
                      <a:pt x="446856" y="31938"/>
                    </a:lnTo>
                    <a:cubicBezTo>
                      <a:pt x="446971" y="31591"/>
                      <a:pt x="447191" y="31267"/>
                      <a:pt x="447469" y="31047"/>
                    </a:cubicBezTo>
                    <a:lnTo>
                      <a:pt x="447874" y="30711"/>
                    </a:lnTo>
                    <a:cubicBezTo>
                      <a:pt x="448047" y="30572"/>
                      <a:pt x="448233" y="30457"/>
                      <a:pt x="448441" y="30387"/>
                    </a:cubicBezTo>
                    <a:lnTo>
                      <a:pt x="448904" y="30202"/>
                    </a:lnTo>
                    <a:cubicBezTo>
                      <a:pt x="448961" y="30191"/>
                      <a:pt x="449019" y="30167"/>
                      <a:pt x="449077" y="30144"/>
                    </a:cubicBezTo>
                    <a:cubicBezTo>
                      <a:pt x="449089" y="30063"/>
                      <a:pt x="449100" y="29971"/>
                      <a:pt x="449112" y="29890"/>
                    </a:cubicBezTo>
                    <a:lnTo>
                      <a:pt x="449378" y="28802"/>
                    </a:lnTo>
                    <a:cubicBezTo>
                      <a:pt x="449401" y="28663"/>
                      <a:pt x="449459" y="28536"/>
                      <a:pt x="449528" y="28397"/>
                    </a:cubicBezTo>
                    <a:lnTo>
                      <a:pt x="449956" y="27541"/>
                    </a:lnTo>
                    <a:lnTo>
                      <a:pt x="450280" y="26616"/>
                    </a:lnTo>
                    <a:cubicBezTo>
                      <a:pt x="450431" y="26257"/>
                      <a:pt x="450674" y="25933"/>
                      <a:pt x="450975" y="25702"/>
                    </a:cubicBezTo>
                    <a:lnTo>
                      <a:pt x="451414" y="25389"/>
                    </a:lnTo>
                    <a:lnTo>
                      <a:pt x="452132" y="24984"/>
                    </a:lnTo>
                    <a:lnTo>
                      <a:pt x="452965" y="24695"/>
                    </a:lnTo>
                    <a:cubicBezTo>
                      <a:pt x="453393" y="24556"/>
                      <a:pt x="453855" y="24579"/>
                      <a:pt x="454284" y="24730"/>
                    </a:cubicBezTo>
                    <a:lnTo>
                      <a:pt x="454746" y="24915"/>
                    </a:lnTo>
                    <a:cubicBezTo>
                      <a:pt x="454955" y="24996"/>
                      <a:pt x="455163" y="25112"/>
                      <a:pt x="455348" y="25274"/>
                    </a:cubicBezTo>
                    <a:lnTo>
                      <a:pt x="455741" y="25621"/>
                    </a:lnTo>
                    <a:cubicBezTo>
                      <a:pt x="455938" y="25794"/>
                      <a:pt x="456100" y="26014"/>
                      <a:pt x="456227" y="26234"/>
                    </a:cubicBezTo>
                    <a:lnTo>
                      <a:pt x="456366" y="26511"/>
                    </a:lnTo>
                    <a:lnTo>
                      <a:pt x="456551" y="26511"/>
                    </a:lnTo>
                    <a:lnTo>
                      <a:pt x="457465" y="26326"/>
                    </a:lnTo>
                    <a:lnTo>
                      <a:pt x="457662" y="26303"/>
                    </a:lnTo>
                    <a:lnTo>
                      <a:pt x="457824" y="25933"/>
                    </a:lnTo>
                    <a:cubicBezTo>
                      <a:pt x="457893" y="25783"/>
                      <a:pt x="457986" y="25644"/>
                      <a:pt x="458078" y="25517"/>
                    </a:cubicBezTo>
                    <a:lnTo>
                      <a:pt x="458425" y="25088"/>
                    </a:lnTo>
                    <a:cubicBezTo>
                      <a:pt x="458518" y="24973"/>
                      <a:pt x="458634" y="24845"/>
                      <a:pt x="458784" y="24753"/>
                    </a:cubicBezTo>
                    <a:lnTo>
                      <a:pt x="459525" y="24232"/>
                    </a:lnTo>
                    <a:lnTo>
                      <a:pt x="459594" y="24209"/>
                    </a:lnTo>
                    <a:cubicBezTo>
                      <a:pt x="459582" y="23700"/>
                      <a:pt x="459744" y="23191"/>
                      <a:pt x="460103" y="22775"/>
                    </a:cubicBezTo>
                    <a:lnTo>
                      <a:pt x="460172" y="22694"/>
                    </a:lnTo>
                    <a:lnTo>
                      <a:pt x="460161" y="22670"/>
                    </a:lnTo>
                    <a:lnTo>
                      <a:pt x="459999" y="22335"/>
                    </a:lnTo>
                    <a:lnTo>
                      <a:pt x="459791" y="22011"/>
                    </a:lnTo>
                    <a:cubicBezTo>
                      <a:pt x="459652" y="21814"/>
                      <a:pt x="459548" y="21583"/>
                      <a:pt x="459501" y="21340"/>
                    </a:cubicBezTo>
                    <a:lnTo>
                      <a:pt x="459397" y="20831"/>
                    </a:lnTo>
                    <a:cubicBezTo>
                      <a:pt x="459316" y="20495"/>
                      <a:pt x="459328" y="20148"/>
                      <a:pt x="459420" y="19813"/>
                    </a:cubicBezTo>
                    <a:lnTo>
                      <a:pt x="459571" y="19362"/>
                    </a:lnTo>
                    <a:cubicBezTo>
                      <a:pt x="459687" y="18922"/>
                      <a:pt x="459976" y="18540"/>
                      <a:pt x="460334" y="18297"/>
                    </a:cubicBezTo>
                    <a:lnTo>
                      <a:pt x="460508" y="18181"/>
                    </a:lnTo>
                    <a:lnTo>
                      <a:pt x="460624" y="18019"/>
                    </a:lnTo>
                    <a:lnTo>
                      <a:pt x="460936" y="17580"/>
                    </a:lnTo>
                    <a:cubicBezTo>
                      <a:pt x="461086" y="17395"/>
                      <a:pt x="461272" y="17221"/>
                      <a:pt x="461468" y="17082"/>
                    </a:cubicBezTo>
                    <a:lnTo>
                      <a:pt x="461908" y="16793"/>
                    </a:lnTo>
                    <a:lnTo>
                      <a:pt x="462498" y="16469"/>
                    </a:lnTo>
                    <a:lnTo>
                      <a:pt x="463215" y="16145"/>
                    </a:lnTo>
                    <a:lnTo>
                      <a:pt x="463215" y="15948"/>
                    </a:lnTo>
                    <a:cubicBezTo>
                      <a:pt x="463215" y="15752"/>
                      <a:pt x="463238" y="15555"/>
                      <a:pt x="463296" y="15370"/>
                    </a:cubicBezTo>
                    <a:lnTo>
                      <a:pt x="463435" y="14907"/>
                    </a:lnTo>
                    <a:cubicBezTo>
                      <a:pt x="463493" y="14676"/>
                      <a:pt x="463597" y="14467"/>
                      <a:pt x="463748" y="14282"/>
                    </a:cubicBezTo>
                    <a:lnTo>
                      <a:pt x="463574" y="13565"/>
                    </a:lnTo>
                    <a:cubicBezTo>
                      <a:pt x="463505" y="13253"/>
                      <a:pt x="463516" y="12940"/>
                      <a:pt x="463597" y="12639"/>
                    </a:cubicBezTo>
                    <a:lnTo>
                      <a:pt x="463748" y="12119"/>
                    </a:lnTo>
                    <a:cubicBezTo>
                      <a:pt x="463852" y="11714"/>
                      <a:pt x="464095" y="11355"/>
                      <a:pt x="464419" y="11089"/>
                    </a:cubicBezTo>
                    <a:cubicBezTo>
                      <a:pt x="464384" y="10777"/>
                      <a:pt x="464395" y="10464"/>
                      <a:pt x="464488" y="10164"/>
                    </a:cubicBezTo>
                    <a:lnTo>
                      <a:pt x="464650" y="9643"/>
                    </a:lnTo>
                    <a:cubicBezTo>
                      <a:pt x="464766" y="9250"/>
                      <a:pt x="465009" y="8902"/>
                      <a:pt x="465344" y="8648"/>
                    </a:cubicBezTo>
                    <a:lnTo>
                      <a:pt x="465344" y="8532"/>
                    </a:lnTo>
                    <a:lnTo>
                      <a:pt x="465414" y="7711"/>
                    </a:lnTo>
                    <a:cubicBezTo>
                      <a:pt x="465425" y="7560"/>
                      <a:pt x="465471" y="7398"/>
                      <a:pt x="465518" y="7260"/>
                    </a:cubicBezTo>
                    <a:lnTo>
                      <a:pt x="465691" y="6762"/>
                    </a:lnTo>
                    <a:lnTo>
                      <a:pt x="465795" y="6531"/>
                    </a:lnTo>
                    <a:cubicBezTo>
                      <a:pt x="465633" y="6265"/>
                      <a:pt x="465541" y="5964"/>
                      <a:pt x="465518" y="5663"/>
                    </a:cubicBezTo>
                    <a:lnTo>
                      <a:pt x="465483" y="5154"/>
                    </a:lnTo>
                    <a:cubicBezTo>
                      <a:pt x="465460" y="4795"/>
                      <a:pt x="465518" y="4437"/>
                      <a:pt x="465680" y="4113"/>
                    </a:cubicBezTo>
                    <a:lnTo>
                      <a:pt x="465876" y="3696"/>
                    </a:lnTo>
                    <a:cubicBezTo>
                      <a:pt x="466108" y="3199"/>
                      <a:pt x="466547" y="2840"/>
                      <a:pt x="467068" y="2666"/>
                    </a:cubicBezTo>
                    <a:lnTo>
                      <a:pt x="467577" y="2504"/>
                    </a:lnTo>
                    <a:cubicBezTo>
                      <a:pt x="467866" y="2412"/>
                      <a:pt x="468190" y="2389"/>
                      <a:pt x="468503" y="2423"/>
                    </a:cubicBezTo>
                    <a:cubicBezTo>
                      <a:pt x="468503" y="2423"/>
                      <a:pt x="469023" y="2516"/>
                      <a:pt x="469000" y="2504"/>
                    </a:cubicBezTo>
                    <a:lnTo>
                      <a:pt x="469451" y="2574"/>
                    </a:lnTo>
                    <a:lnTo>
                      <a:pt x="469879" y="2597"/>
                    </a:lnTo>
                    <a:lnTo>
                      <a:pt x="470065" y="2609"/>
                    </a:lnTo>
                    <a:lnTo>
                      <a:pt x="470770" y="2400"/>
                    </a:lnTo>
                    <a:lnTo>
                      <a:pt x="471441" y="2250"/>
                    </a:lnTo>
                    <a:lnTo>
                      <a:pt x="472193" y="2169"/>
                    </a:lnTo>
                    <a:lnTo>
                      <a:pt x="473038" y="2180"/>
                    </a:lnTo>
                    <a:lnTo>
                      <a:pt x="473292" y="2204"/>
                    </a:lnTo>
                    <a:lnTo>
                      <a:pt x="473454" y="2111"/>
                    </a:lnTo>
                    <a:cubicBezTo>
                      <a:pt x="473570" y="2042"/>
                      <a:pt x="473709" y="1995"/>
                      <a:pt x="473848" y="1949"/>
                    </a:cubicBezTo>
                    <a:lnTo>
                      <a:pt x="475988" y="1336"/>
                    </a:lnTo>
                    <a:cubicBezTo>
                      <a:pt x="476335" y="1243"/>
                      <a:pt x="476694" y="1243"/>
                      <a:pt x="477041" y="1336"/>
                    </a:cubicBezTo>
                    <a:lnTo>
                      <a:pt x="477215" y="1394"/>
                    </a:lnTo>
                    <a:lnTo>
                      <a:pt x="477550" y="1301"/>
                    </a:lnTo>
                    <a:lnTo>
                      <a:pt x="478372" y="1197"/>
                    </a:lnTo>
                    <a:cubicBezTo>
                      <a:pt x="478638" y="1174"/>
                      <a:pt x="478892" y="1197"/>
                      <a:pt x="479147" y="1278"/>
                    </a:cubicBezTo>
                    <a:lnTo>
                      <a:pt x="479494" y="1371"/>
                    </a:lnTo>
                    <a:lnTo>
                      <a:pt x="479818" y="1405"/>
                    </a:lnTo>
                    <a:lnTo>
                      <a:pt x="480257" y="1440"/>
                    </a:lnTo>
                    <a:lnTo>
                      <a:pt x="480628" y="1440"/>
                    </a:lnTo>
                    <a:lnTo>
                      <a:pt x="480894" y="1428"/>
                    </a:lnTo>
                    <a:lnTo>
                      <a:pt x="482016" y="1151"/>
                    </a:lnTo>
                    <a:cubicBezTo>
                      <a:pt x="482016" y="1151"/>
                      <a:pt x="482537" y="1081"/>
                      <a:pt x="482525" y="1081"/>
                    </a:cubicBezTo>
                    <a:lnTo>
                      <a:pt x="482641" y="1070"/>
                    </a:lnTo>
                    <a:lnTo>
                      <a:pt x="482745" y="1000"/>
                    </a:lnTo>
                    <a:cubicBezTo>
                      <a:pt x="483011" y="838"/>
                      <a:pt x="483312" y="746"/>
                      <a:pt x="483613" y="723"/>
                    </a:cubicBezTo>
                    <a:lnTo>
                      <a:pt x="484099" y="688"/>
                    </a:lnTo>
                    <a:cubicBezTo>
                      <a:pt x="484376" y="676"/>
                      <a:pt x="484666" y="700"/>
                      <a:pt x="484932" y="792"/>
                    </a:cubicBezTo>
                    <a:lnTo>
                      <a:pt x="485857" y="1139"/>
                    </a:lnTo>
                    <a:lnTo>
                      <a:pt x="486204" y="1220"/>
                    </a:lnTo>
                    <a:lnTo>
                      <a:pt x="486725" y="1324"/>
                    </a:lnTo>
                    <a:cubicBezTo>
                      <a:pt x="486875" y="1347"/>
                      <a:pt x="487003" y="1405"/>
                      <a:pt x="487141" y="1463"/>
                    </a:cubicBezTo>
                    <a:lnTo>
                      <a:pt x="487338" y="1556"/>
                    </a:lnTo>
                    <a:lnTo>
                      <a:pt x="487431" y="1567"/>
                    </a:lnTo>
                    <a:lnTo>
                      <a:pt x="487616" y="1567"/>
                    </a:lnTo>
                    <a:lnTo>
                      <a:pt x="487685" y="1509"/>
                    </a:lnTo>
                    <a:cubicBezTo>
                      <a:pt x="487847" y="1405"/>
                      <a:pt x="488021" y="1313"/>
                      <a:pt x="488206" y="1255"/>
                    </a:cubicBezTo>
                    <a:lnTo>
                      <a:pt x="488703" y="1093"/>
                    </a:lnTo>
                    <a:cubicBezTo>
                      <a:pt x="488854" y="1035"/>
                      <a:pt x="488981" y="1012"/>
                      <a:pt x="489131" y="1000"/>
                    </a:cubicBezTo>
                    <a:lnTo>
                      <a:pt x="489664" y="943"/>
                    </a:lnTo>
                    <a:lnTo>
                      <a:pt x="490323" y="954"/>
                    </a:lnTo>
                    <a:lnTo>
                      <a:pt x="490636" y="931"/>
                    </a:lnTo>
                    <a:lnTo>
                      <a:pt x="490809" y="896"/>
                    </a:lnTo>
                    <a:lnTo>
                      <a:pt x="491006" y="804"/>
                    </a:lnTo>
                    <a:close/>
                    <a:moveTo>
                      <a:pt x="492891" y="4043"/>
                    </a:moveTo>
                    <a:lnTo>
                      <a:pt x="492613" y="4217"/>
                    </a:lnTo>
                    <a:lnTo>
                      <a:pt x="491930" y="4541"/>
                    </a:lnTo>
                    <a:cubicBezTo>
                      <a:pt x="491791" y="4610"/>
                      <a:pt x="491664" y="4645"/>
                      <a:pt x="491525" y="4680"/>
                    </a:cubicBezTo>
                    <a:lnTo>
                      <a:pt x="491005" y="4796"/>
                    </a:lnTo>
                    <a:lnTo>
                      <a:pt x="490218" y="4877"/>
                    </a:lnTo>
                    <a:lnTo>
                      <a:pt x="489593" y="4865"/>
                    </a:lnTo>
                    <a:lnTo>
                      <a:pt x="489397" y="4888"/>
                    </a:lnTo>
                    <a:lnTo>
                      <a:pt x="489385" y="4888"/>
                    </a:lnTo>
                    <a:lnTo>
                      <a:pt x="489188" y="5038"/>
                    </a:lnTo>
                    <a:cubicBezTo>
                      <a:pt x="488945" y="5200"/>
                      <a:pt x="488691" y="5305"/>
                      <a:pt x="488413" y="5362"/>
                    </a:cubicBezTo>
                    <a:lnTo>
                      <a:pt x="487881" y="5455"/>
                    </a:lnTo>
                    <a:lnTo>
                      <a:pt x="487025" y="5490"/>
                    </a:lnTo>
                    <a:lnTo>
                      <a:pt x="486226" y="5409"/>
                    </a:lnTo>
                    <a:cubicBezTo>
                      <a:pt x="486018" y="5397"/>
                      <a:pt x="485810" y="5328"/>
                      <a:pt x="485625" y="5247"/>
                    </a:cubicBezTo>
                    <a:lnTo>
                      <a:pt x="485336" y="5108"/>
                    </a:lnTo>
                    <a:lnTo>
                      <a:pt x="484491" y="4923"/>
                    </a:lnTo>
                    <a:lnTo>
                      <a:pt x="483889" y="4691"/>
                    </a:lnTo>
                    <a:cubicBezTo>
                      <a:pt x="483693" y="4796"/>
                      <a:pt x="483473" y="4865"/>
                      <a:pt x="483265" y="4888"/>
                    </a:cubicBezTo>
                    <a:lnTo>
                      <a:pt x="482316" y="5004"/>
                    </a:lnTo>
                    <a:lnTo>
                      <a:pt x="481923" y="5096"/>
                    </a:lnTo>
                    <a:lnTo>
                      <a:pt x="481413" y="5247"/>
                    </a:lnTo>
                    <a:lnTo>
                      <a:pt x="480534" y="5351"/>
                    </a:lnTo>
                    <a:lnTo>
                      <a:pt x="479759" y="5339"/>
                    </a:lnTo>
                    <a:lnTo>
                      <a:pt x="478510" y="5235"/>
                    </a:lnTo>
                    <a:lnTo>
                      <a:pt x="478081" y="5119"/>
                    </a:lnTo>
                    <a:lnTo>
                      <a:pt x="477723" y="5224"/>
                    </a:lnTo>
                    <a:lnTo>
                      <a:pt x="476832" y="5316"/>
                    </a:lnTo>
                    <a:cubicBezTo>
                      <a:pt x="476601" y="5328"/>
                      <a:pt x="476381" y="5316"/>
                      <a:pt x="476149" y="5247"/>
                    </a:cubicBezTo>
                    <a:lnTo>
                      <a:pt x="475721" y="5362"/>
                    </a:lnTo>
                    <a:lnTo>
                      <a:pt x="474900" y="5617"/>
                    </a:lnTo>
                    <a:lnTo>
                      <a:pt x="474611" y="5779"/>
                    </a:lnTo>
                    <a:cubicBezTo>
                      <a:pt x="474449" y="5872"/>
                      <a:pt x="474275" y="5941"/>
                      <a:pt x="474101" y="5976"/>
                    </a:cubicBezTo>
                    <a:lnTo>
                      <a:pt x="473604" y="6091"/>
                    </a:lnTo>
                    <a:cubicBezTo>
                      <a:pt x="473361" y="6149"/>
                      <a:pt x="473118" y="6161"/>
                      <a:pt x="472898" y="6126"/>
                    </a:cubicBezTo>
                    <a:lnTo>
                      <a:pt x="472435" y="6057"/>
                    </a:lnTo>
                    <a:lnTo>
                      <a:pt x="472123" y="6045"/>
                    </a:lnTo>
                    <a:lnTo>
                      <a:pt x="471857" y="6068"/>
                    </a:lnTo>
                    <a:lnTo>
                      <a:pt x="471521" y="6149"/>
                    </a:lnTo>
                    <a:lnTo>
                      <a:pt x="470561" y="6427"/>
                    </a:lnTo>
                    <a:cubicBezTo>
                      <a:pt x="470353" y="6496"/>
                      <a:pt x="470121" y="6519"/>
                      <a:pt x="469902" y="6508"/>
                    </a:cubicBezTo>
                    <a:lnTo>
                      <a:pt x="469624" y="6496"/>
                    </a:lnTo>
                    <a:cubicBezTo>
                      <a:pt x="469612" y="6600"/>
                      <a:pt x="469601" y="6728"/>
                      <a:pt x="469566" y="6832"/>
                    </a:cubicBezTo>
                    <a:lnTo>
                      <a:pt x="469450" y="7318"/>
                    </a:lnTo>
                    <a:cubicBezTo>
                      <a:pt x="469416" y="7468"/>
                      <a:pt x="469358" y="7595"/>
                      <a:pt x="469300" y="7723"/>
                    </a:cubicBezTo>
                    <a:lnTo>
                      <a:pt x="469115" y="8093"/>
                    </a:lnTo>
                    <a:lnTo>
                      <a:pt x="469046" y="8266"/>
                    </a:lnTo>
                    <a:lnTo>
                      <a:pt x="469034" y="8428"/>
                    </a:lnTo>
                    <a:lnTo>
                      <a:pt x="469046" y="8822"/>
                    </a:lnTo>
                    <a:cubicBezTo>
                      <a:pt x="469046" y="8972"/>
                      <a:pt x="469034" y="9111"/>
                      <a:pt x="469011" y="9261"/>
                    </a:cubicBezTo>
                    <a:lnTo>
                      <a:pt x="468907" y="9782"/>
                    </a:lnTo>
                    <a:cubicBezTo>
                      <a:pt x="468872" y="9990"/>
                      <a:pt x="468803" y="10187"/>
                      <a:pt x="468698" y="10372"/>
                    </a:cubicBezTo>
                    <a:lnTo>
                      <a:pt x="468467" y="10800"/>
                    </a:lnTo>
                    <a:cubicBezTo>
                      <a:pt x="468444" y="10835"/>
                      <a:pt x="468409" y="10881"/>
                      <a:pt x="468398" y="10916"/>
                    </a:cubicBezTo>
                    <a:lnTo>
                      <a:pt x="468571" y="11332"/>
                    </a:lnTo>
                    <a:cubicBezTo>
                      <a:pt x="468976" y="12339"/>
                      <a:pt x="468502" y="13461"/>
                      <a:pt x="467541" y="13901"/>
                    </a:cubicBezTo>
                    <a:lnTo>
                      <a:pt x="467599" y="14132"/>
                    </a:lnTo>
                    <a:cubicBezTo>
                      <a:pt x="467692" y="14549"/>
                      <a:pt x="467657" y="14977"/>
                      <a:pt x="467484" y="15359"/>
                    </a:cubicBezTo>
                    <a:lnTo>
                      <a:pt x="467298" y="15787"/>
                    </a:lnTo>
                    <a:cubicBezTo>
                      <a:pt x="467206" y="15983"/>
                      <a:pt x="467090" y="16180"/>
                      <a:pt x="466940" y="16330"/>
                    </a:cubicBezTo>
                    <a:cubicBezTo>
                      <a:pt x="466940" y="16481"/>
                      <a:pt x="466928" y="16608"/>
                      <a:pt x="466905" y="16759"/>
                    </a:cubicBezTo>
                    <a:lnTo>
                      <a:pt x="466801" y="17279"/>
                    </a:lnTo>
                    <a:cubicBezTo>
                      <a:pt x="466732" y="17534"/>
                      <a:pt x="466639" y="17777"/>
                      <a:pt x="466489" y="17985"/>
                    </a:cubicBezTo>
                    <a:lnTo>
                      <a:pt x="466199" y="18413"/>
                    </a:lnTo>
                    <a:lnTo>
                      <a:pt x="465621" y="19049"/>
                    </a:lnTo>
                    <a:cubicBezTo>
                      <a:pt x="465436" y="19246"/>
                      <a:pt x="465193" y="19408"/>
                      <a:pt x="464938" y="19512"/>
                    </a:cubicBezTo>
                    <a:cubicBezTo>
                      <a:pt x="464938" y="19512"/>
                      <a:pt x="464441" y="19709"/>
                      <a:pt x="464487" y="19697"/>
                    </a:cubicBezTo>
                    <a:lnTo>
                      <a:pt x="464082" y="19871"/>
                    </a:lnTo>
                    <a:lnTo>
                      <a:pt x="463747" y="20056"/>
                    </a:lnTo>
                    <a:lnTo>
                      <a:pt x="463666" y="20114"/>
                    </a:lnTo>
                    <a:lnTo>
                      <a:pt x="463376" y="20519"/>
                    </a:lnTo>
                    <a:lnTo>
                      <a:pt x="463735" y="21317"/>
                    </a:lnTo>
                    <a:lnTo>
                      <a:pt x="463966" y="21768"/>
                    </a:lnTo>
                    <a:cubicBezTo>
                      <a:pt x="464209" y="22277"/>
                      <a:pt x="464233" y="22856"/>
                      <a:pt x="464036" y="23376"/>
                    </a:cubicBezTo>
                    <a:lnTo>
                      <a:pt x="463862" y="23839"/>
                    </a:lnTo>
                    <a:cubicBezTo>
                      <a:pt x="463828" y="23955"/>
                      <a:pt x="463758" y="24071"/>
                      <a:pt x="463689" y="24186"/>
                    </a:cubicBezTo>
                    <a:cubicBezTo>
                      <a:pt x="463804" y="24626"/>
                      <a:pt x="463781" y="25100"/>
                      <a:pt x="463596" y="25505"/>
                    </a:cubicBezTo>
                    <a:lnTo>
                      <a:pt x="463411" y="25945"/>
                    </a:lnTo>
                    <a:cubicBezTo>
                      <a:pt x="463249" y="26315"/>
                      <a:pt x="462971" y="26639"/>
                      <a:pt x="462624" y="26859"/>
                    </a:cubicBezTo>
                    <a:lnTo>
                      <a:pt x="461988" y="27229"/>
                    </a:lnTo>
                    <a:cubicBezTo>
                      <a:pt x="461988" y="27229"/>
                      <a:pt x="461502" y="27460"/>
                      <a:pt x="461537" y="27460"/>
                    </a:cubicBezTo>
                    <a:lnTo>
                      <a:pt x="461213" y="27611"/>
                    </a:lnTo>
                    <a:lnTo>
                      <a:pt x="461132" y="27680"/>
                    </a:lnTo>
                    <a:lnTo>
                      <a:pt x="461109" y="27703"/>
                    </a:lnTo>
                    <a:lnTo>
                      <a:pt x="461051" y="27808"/>
                    </a:lnTo>
                    <a:lnTo>
                      <a:pt x="460947" y="28178"/>
                    </a:lnTo>
                    <a:cubicBezTo>
                      <a:pt x="460866" y="28467"/>
                      <a:pt x="460704" y="28745"/>
                      <a:pt x="460507" y="28964"/>
                    </a:cubicBezTo>
                    <a:lnTo>
                      <a:pt x="460148" y="29335"/>
                    </a:lnTo>
                    <a:cubicBezTo>
                      <a:pt x="459836" y="29682"/>
                      <a:pt x="459408" y="29902"/>
                      <a:pt x="458957" y="29959"/>
                    </a:cubicBezTo>
                    <a:lnTo>
                      <a:pt x="458459" y="30029"/>
                    </a:lnTo>
                    <a:lnTo>
                      <a:pt x="458008" y="30110"/>
                    </a:lnTo>
                    <a:lnTo>
                      <a:pt x="456955" y="30318"/>
                    </a:lnTo>
                    <a:lnTo>
                      <a:pt x="456157" y="30388"/>
                    </a:lnTo>
                    <a:lnTo>
                      <a:pt x="455474" y="30388"/>
                    </a:lnTo>
                    <a:cubicBezTo>
                      <a:pt x="455243" y="30376"/>
                      <a:pt x="455023" y="30330"/>
                      <a:pt x="454803" y="30249"/>
                    </a:cubicBezTo>
                    <a:lnTo>
                      <a:pt x="454306" y="30075"/>
                    </a:lnTo>
                    <a:lnTo>
                      <a:pt x="453669" y="29786"/>
                    </a:lnTo>
                    <a:cubicBezTo>
                      <a:pt x="453484" y="29705"/>
                      <a:pt x="453322" y="29589"/>
                      <a:pt x="453160" y="29450"/>
                    </a:cubicBezTo>
                    <a:lnTo>
                      <a:pt x="452975" y="29821"/>
                    </a:lnTo>
                    <a:lnTo>
                      <a:pt x="452906" y="30087"/>
                    </a:lnTo>
                    <a:lnTo>
                      <a:pt x="452906" y="30110"/>
                    </a:lnTo>
                    <a:lnTo>
                      <a:pt x="453056" y="30654"/>
                    </a:lnTo>
                    <a:cubicBezTo>
                      <a:pt x="453195" y="31197"/>
                      <a:pt x="453114" y="31776"/>
                      <a:pt x="452802" y="32250"/>
                    </a:cubicBezTo>
                    <a:lnTo>
                      <a:pt x="452512" y="32701"/>
                    </a:lnTo>
                    <a:cubicBezTo>
                      <a:pt x="452408" y="32875"/>
                      <a:pt x="452281" y="33025"/>
                      <a:pt x="452119" y="33141"/>
                    </a:cubicBezTo>
                    <a:lnTo>
                      <a:pt x="451760" y="33465"/>
                    </a:lnTo>
                    <a:cubicBezTo>
                      <a:pt x="451402" y="33777"/>
                      <a:pt x="450939" y="33928"/>
                      <a:pt x="450465" y="33951"/>
                    </a:cubicBezTo>
                    <a:lnTo>
                      <a:pt x="450129" y="33951"/>
                    </a:lnTo>
                    <a:lnTo>
                      <a:pt x="449979" y="34240"/>
                    </a:lnTo>
                    <a:cubicBezTo>
                      <a:pt x="449909" y="34391"/>
                      <a:pt x="449817" y="34529"/>
                      <a:pt x="449713" y="34657"/>
                    </a:cubicBezTo>
                    <a:lnTo>
                      <a:pt x="449377" y="35073"/>
                    </a:lnTo>
                    <a:cubicBezTo>
                      <a:pt x="449065" y="35432"/>
                      <a:pt x="448660" y="35686"/>
                      <a:pt x="448197" y="35767"/>
                    </a:cubicBezTo>
                    <a:lnTo>
                      <a:pt x="447688" y="35872"/>
                    </a:lnTo>
                    <a:lnTo>
                      <a:pt x="446913" y="35941"/>
                    </a:lnTo>
                    <a:cubicBezTo>
                      <a:pt x="446589" y="35953"/>
                      <a:pt x="446253" y="35906"/>
                      <a:pt x="445964" y="35767"/>
                    </a:cubicBezTo>
                    <a:lnTo>
                      <a:pt x="445721" y="35663"/>
                    </a:lnTo>
                    <a:lnTo>
                      <a:pt x="445536" y="35640"/>
                    </a:lnTo>
                    <a:lnTo>
                      <a:pt x="445455" y="35629"/>
                    </a:lnTo>
                    <a:lnTo>
                      <a:pt x="444784" y="35837"/>
                    </a:lnTo>
                    <a:lnTo>
                      <a:pt x="444067" y="35999"/>
                    </a:lnTo>
                    <a:cubicBezTo>
                      <a:pt x="443835" y="36034"/>
                      <a:pt x="443615" y="36034"/>
                      <a:pt x="443372" y="36010"/>
                    </a:cubicBezTo>
                    <a:lnTo>
                      <a:pt x="442852" y="35918"/>
                    </a:lnTo>
                    <a:cubicBezTo>
                      <a:pt x="442262" y="35825"/>
                      <a:pt x="441753" y="35478"/>
                      <a:pt x="441464" y="34981"/>
                    </a:cubicBezTo>
                    <a:lnTo>
                      <a:pt x="441302" y="35073"/>
                    </a:lnTo>
                    <a:lnTo>
                      <a:pt x="441093" y="35224"/>
                    </a:lnTo>
                    <a:lnTo>
                      <a:pt x="440862" y="35455"/>
                    </a:lnTo>
                    <a:cubicBezTo>
                      <a:pt x="440677" y="35652"/>
                      <a:pt x="440445" y="35814"/>
                      <a:pt x="440202" y="35918"/>
                    </a:cubicBezTo>
                    <a:lnTo>
                      <a:pt x="439716" y="36114"/>
                    </a:lnTo>
                    <a:lnTo>
                      <a:pt x="439184" y="36300"/>
                    </a:lnTo>
                    <a:lnTo>
                      <a:pt x="439115" y="36323"/>
                    </a:lnTo>
                    <a:lnTo>
                      <a:pt x="438999" y="36462"/>
                    </a:lnTo>
                    <a:lnTo>
                      <a:pt x="438293" y="37005"/>
                    </a:lnTo>
                    <a:lnTo>
                      <a:pt x="437426" y="37538"/>
                    </a:lnTo>
                    <a:lnTo>
                      <a:pt x="437160" y="37781"/>
                    </a:lnTo>
                    <a:cubicBezTo>
                      <a:pt x="437021" y="37896"/>
                      <a:pt x="436870" y="38012"/>
                      <a:pt x="436708" y="38093"/>
                    </a:cubicBezTo>
                    <a:lnTo>
                      <a:pt x="436315" y="38278"/>
                    </a:lnTo>
                    <a:lnTo>
                      <a:pt x="436257" y="38301"/>
                    </a:lnTo>
                    <a:lnTo>
                      <a:pt x="436176" y="38660"/>
                    </a:lnTo>
                    <a:cubicBezTo>
                      <a:pt x="436084" y="38984"/>
                      <a:pt x="435922" y="39285"/>
                      <a:pt x="435690" y="39528"/>
                    </a:cubicBezTo>
                    <a:lnTo>
                      <a:pt x="435343" y="39886"/>
                    </a:lnTo>
                    <a:cubicBezTo>
                      <a:pt x="435100" y="40164"/>
                      <a:pt x="434776" y="40349"/>
                      <a:pt x="434429" y="40465"/>
                    </a:cubicBezTo>
                    <a:lnTo>
                      <a:pt x="434267" y="40499"/>
                    </a:lnTo>
                    <a:lnTo>
                      <a:pt x="434232" y="40522"/>
                    </a:lnTo>
                    <a:lnTo>
                      <a:pt x="433909" y="40835"/>
                    </a:lnTo>
                    <a:lnTo>
                      <a:pt x="433226" y="41298"/>
                    </a:lnTo>
                    <a:cubicBezTo>
                      <a:pt x="432705" y="41645"/>
                      <a:pt x="432057" y="41726"/>
                      <a:pt x="431479" y="41506"/>
                    </a:cubicBezTo>
                    <a:lnTo>
                      <a:pt x="430981" y="41332"/>
                    </a:lnTo>
                    <a:cubicBezTo>
                      <a:pt x="430877" y="41309"/>
                      <a:pt x="430785" y="41251"/>
                      <a:pt x="430692" y="41217"/>
                    </a:cubicBezTo>
                    <a:lnTo>
                      <a:pt x="430669" y="41668"/>
                    </a:lnTo>
                    <a:cubicBezTo>
                      <a:pt x="430611" y="42547"/>
                      <a:pt x="429998" y="43299"/>
                      <a:pt x="429130" y="43496"/>
                    </a:cubicBezTo>
                    <a:lnTo>
                      <a:pt x="428633" y="43612"/>
                    </a:lnTo>
                    <a:cubicBezTo>
                      <a:pt x="428182" y="43716"/>
                      <a:pt x="427696" y="43669"/>
                      <a:pt x="427268" y="43450"/>
                    </a:cubicBezTo>
                    <a:lnTo>
                      <a:pt x="426862" y="43253"/>
                    </a:lnTo>
                    <a:cubicBezTo>
                      <a:pt x="426828" y="43369"/>
                      <a:pt x="426782" y="43496"/>
                      <a:pt x="426724" y="43612"/>
                    </a:cubicBezTo>
                    <a:lnTo>
                      <a:pt x="426515" y="44040"/>
                    </a:lnTo>
                    <a:cubicBezTo>
                      <a:pt x="426180" y="44734"/>
                      <a:pt x="425474" y="45173"/>
                      <a:pt x="424699" y="45173"/>
                    </a:cubicBezTo>
                    <a:lnTo>
                      <a:pt x="424687" y="45173"/>
                    </a:lnTo>
                    <a:lnTo>
                      <a:pt x="424595" y="45532"/>
                    </a:lnTo>
                    <a:cubicBezTo>
                      <a:pt x="424537" y="45717"/>
                      <a:pt x="424444" y="45902"/>
                      <a:pt x="424340" y="46064"/>
                    </a:cubicBezTo>
                    <a:lnTo>
                      <a:pt x="424074" y="46458"/>
                    </a:lnTo>
                    <a:cubicBezTo>
                      <a:pt x="423750" y="46967"/>
                      <a:pt x="423206" y="47291"/>
                      <a:pt x="422616" y="47349"/>
                    </a:cubicBezTo>
                    <a:cubicBezTo>
                      <a:pt x="422582" y="47430"/>
                      <a:pt x="422512" y="47511"/>
                      <a:pt x="422454" y="47580"/>
                    </a:cubicBezTo>
                    <a:lnTo>
                      <a:pt x="422142" y="47950"/>
                    </a:lnTo>
                    <a:cubicBezTo>
                      <a:pt x="421864" y="48297"/>
                      <a:pt x="421471" y="48540"/>
                      <a:pt x="421043" y="48633"/>
                    </a:cubicBezTo>
                    <a:lnTo>
                      <a:pt x="420522" y="48749"/>
                    </a:lnTo>
                    <a:lnTo>
                      <a:pt x="419782" y="48853"/>
                    </a:lnTo>
                    <a:cubicBezTo>
                      <a:pt x="419632" y="48864"/>
                      <a:pt x="419493" y="48864"/>
                      <a:pt x="419342" y="48853"/>
                    </a:cubicBezTo>
                    <a:lnTo>
                      <a:pt x="418984" y="48830"/>
                    </a:lnTo>
                    <a:lnTo>
                      <a:pt x="418706" y="48841"/>
                    </a:lnTo>
                    <a:lnTo>
                      <a:pt x="418394" y="48899"/>
                    </a:lnTo>
                    <a:lnTo>
                      <a:pt x="418081" y="48991"/>
                    </a:lnTo>
                    <a:lnTo>
                      <a:pt x="417931" y="49049"/>
                    </a:lnTo>
                    <a:lnTo>
                      <a:pt x="417792" y="49211"/>
                    </a:lnTo>
                    <a:lnTo>
                      <a:pt x="417526" y="49616"/>
                    </a:lnTo>
                    <a:cubicBezTo>
                      <a:pt x="417410" y="49790"/>
                      <a:pt x="417260" y="49940"/>
                      <a:pt x="417098" y="50056"/>
                    </a:cubicBezTo>
                    <a:lnTo>
                      <a:pt x="416681" y="50391"/>
                    </a:lnTo>
                    <a:cubicBezTo>
                      <a:pt x="416357" y="50634"/>
                      <a:pt x="415976" y="50785"/>
                      <a:pt x="415571" y="50808"/>
                    </a:cubicBezTo>
                    <a:lnTo>
                      <a:pt x="415062" y="50831"/>
                    </a:lnTo>
                    <a:lnTo>
                      <a:pt x="414471" y="50819"/>
                    </a:lnTo>
                    <a:lnTo>
                      <a:pt x="414309" y="50831"/>
                    </a:lnTo>
                    <a:lnTo>
                      <a:pt x="414078" y="50912"/>
                    </a:lnTo>
                    <a:lnTo>
                      <a:pt x="413245" y="51271"/>
                    </a:lnTo>
                    <a:lnTo>
                      <a:pt x="412886" y="51456"/>
                    </a:lnTo>
                    <a:lnTo>
                      <a:pt x="412481" y="51699"/>
                    </a:lnTo>
                    <a:cubicBezTo>
                      <a:pt x="412192" y="51872"/>
                      <a:pt x="411868" y="51976"/>
                      <a:pt x="411533" y="51988"/>
                    </a:cubicBezTo>
                    <a:lnTo>
                      <a:pt x="411093" y="52000"/>
                    </a:lnTo>
                    <a:lnTo>
                      <a:pt x="411093" y="52115"/>
                    </a:lnTo>
                    <a:cubicBezTo>
                      <a:pt x="411082" y="52624"/>
                      <a:pt x="410862" y="53110"/>
                      <a:pt x="410503" y="53469"/>
                    </a:cubicBezTo>
                    <a:lnTo>
                      <a:pt x="410133" y="53828"/>
                    </a:lnTo>
                    <a:cubicBezTo>
                      <a:pt x="409901" y="54071"/>
                      <a:pt x="409612" y="54244"/>
                      <a:pt x="409277" y="54337"/>
                    </a:cubicBezTo>
                    <a:lnTo>
                      <a:pt x="408791" y="54475"/>
                    </a:lnTo>
                    <a:cubicBezTo>
                      <a:pt x="408502" y="54568"/>
                      <a:pt x="408166" y="54580"/>
                      <a:pt x="407854" y="54533"/>
                    </a:cubicBezTo>
                    <a:lnTo>
                      <a:pt x="407344" y="54429"/>
                    </a:lnTo>
                    <a:cubicBezTo>
                      <a:pt x="407009" y="54360"/>
                      <a:pt x="406673" y="54221"/>
                      <a:pt x="406419" y="53978"/>
                    </a:cubicBezTo>
                    <a:lnTo>
                      <a:pt x="406002" y="53631"/>
                    </a:lnTo>
                    <a:lnTo>
                      <a:pt x="405470" y="53052"/>
                    </a:lnTo>
                    <a:lnTo>
                      <a:pt x="405447" y="53029"/>
                    </a:lnTo>
                    <a:lnTo>
                      <a:pt x="405077" y="53191"/>
                    </a:lnTo>
                    <a:lnTo>
                      <a:pt x="404498" y="53446"/>
                    </a:lnTo>
                    <a:lnTo>
                      <a:pt x="404140" y="54105"/>
                    </a:lnTo>
                    <a:cubicBezTo>
                      <a:pt x="403908" y="54499"/>
                      <a:pt x="403550" y="54799"/>
                      <a:pt x="403122" y="54961"/>
                    </a:cubicBezTo>
                    <a:lnTo>
                      <a:pt x="402717" y="55123"/>
                    </a:lnTo>
                    <a:lnTo>
                      <a:pt x="402636" y="55147"/>
                    </a:lnTo>
                    <a:cubicBezTo>
                      <a:pt x="402485" y="55436"/>
                      <a:pt x="402277" y="55690"/>
                      <a:pt x="402011" y="55899"/>
                    </a:cubicBezTo>
                    <a:lnTo>
                      <a:pt x="401618" y="56176"/>
                    </a:lnTo>
                    <a:cubicBezTo>
                      <a:pt x="401189" y="56489"/>
                      <a:pt x="400657" y="56604"/>
                      <a:pt x="400148" y="56523"/>
                    </a:cubicBezTo>
                    <a:lnTo>
                      <a:pt x="399709" y="56986"/>
                    </a:lnTo>
                    <a:cubicBezTo>
                      <a:pt x="399616" y="57079"/>
                      <a:pt x="399500" y="57171"/>
                      <a:pt x="399373" y="57241"/>
                    </a:cubicBezTo>
                    <a:lnTo>
                      <a:pt x="399165" y="57391"/>
                    </a:lnTo>
                    <a:lnTo>
                      <a:pt x="399142" y="57414"/>
                    </a:lnTo>
                    <a:lnTo>
                      <a:pt x="398968" y="57703"/>
                    </a:lnTo>
                    <a:lnTo>
                      <a:pt x="398482" y="58340"/>
                    </a:lnTo>
                    <a:lnTo>
                      <a:pt x="397881" y="58941"/>
                    </a:lnTo>
                    <a:cubicBezTo>
                      <a:pt x="397742" y="59057"/>
                      <a:pt x="397603" y="59173"/>
                      <a:pt x="397429" y="59254"/>
                    </a:cubicBezTo>
                    <a:lnTo>
                      <a:pt x="396978" y="59497"/>
                    </a:lnTo>
                    <a:cubicBezTo>
                      <a:pt x="396816" y="59578"/>
                      <a:pt x="396643" y="59647"/>
                      <a:pt x="396457" y="59682"/>
                    </a:cubicBezTo>
                    <a:lnTo>
                      <a:pt x="396122" y="59751"/>
                    </a:lnTo>
                    <a:lnTo>
                      <a:pt x="395856" y="59855"/>
                    </a:lnTo>
                    <a:lnTo>
                      <a:pt x="395416" y="60064"/>
                    </a:lnTo>
                    <a:cubicBezTo>
                      <a:pt x="395277" y="60121"/>
                      <a:pt x="395150" y="60168"/>
                      <a:pt x="395000" y="60202"/>
                    </a:cubicBezTo>
                    <a:lnTo>
                      <a:pt x="394479" y="60318"/>
                    </a:lnTo>
                    <a:lnTo>
                      <a:pt x="393935" y="60399"/>
                    </a:lnTo>
                    <a:lnTo>
                      <a:pt x="393044" y="60665"/>
                    </a:lnTo>
                    <a:lnTo>
                      <a:pt x="392767" y="60688"/>
                    </a:lnTo>
                    <a:cubicBezTo>
                      <a:pt x="392663" y="60781"/>
                      <a:pt x="392559" y="60850"/>
                      <a:pt x="392431" y="60897"/>
                    </a:cubicBezTo>
                    <a:lnTo>
                      <a:pt x="391980" y="61128"/>
                    </a:lnTo>
                    <a:cubicBezTo>
                      <a:pt x="391668" y="61278"/>
                      <a:pt x="391321" y="61336"/>
                      <a:pt x="390974" y="61313"/>
                    </a:cubicBezTo>
                    <a:lnTo>
                      <a:pt x="390453" y="61290"/>
                    </a:lnTo>
                    <a:lnTo>
                      <a:pt x="390187" y="61602"/>
                    </a:lnTo>
                    <a:cubicBezTo>
                      <a:pt x="390025" y="61788"/>
                      <a:pt x="389828" y="61938"/>
                      <a:pt x="389608" y="62042"/>
                    </a:cubicBezTo>
                    <a:lnTo>
                      <a:pt x="389169" y="62273"/>
                    </a:lnTo>
                    <a:cubicBezTo>
                      <a:pt x="388856" y="62435"/>
                      <a:pt x="388509" y="62516"/>
                      <a:pt x="388151" y="62505"/>
                    </a:cubicBezTo>
                    <a:lnTo>
                      <a:pt x="387618" y="62482"/>
                    </a:lnTo>
                    <a:cubicBezTo>
                      <a:pt x="387260" y="62459"/>
                      <a:pt x="386913" y="62331"/>
                      <a:pt x="386600" y="62135"/>
                    </a:cubicBezTo>
                    <a:lnTo>
                      <a:pt x="386276" y="62227"/>
                    </a:lnTo>
                    <a:cubicBezTo>
                      <a:pt x="386103" y="62262"/>
                      <a:pt x="385941" y="62297"/>
                      <a:pt x="385767" y="62297"/>
                    </a:cubicBezTo>
                    <a:lnTo>
                      <a:pt x="385594" y="62297"/>
                    </a:lnTo>
                    <a:lnTo>
                      <a:pt x="385281" y="62482"/>
                    </a:lnTo>
                    <a:cubicBezTo>
                      <a:pt x="385038" y="62621"/>
                      <a:pt x="384772" y="62713"/>
                      <a:pt x="384495" y="62748"/>
                    </a:cubicBezTo>
                    <a:lnTo>
                      <a:pt x="384055" y="62783"/>
                    </a:lnTo>
                    <a:cubicBezTo>
                      <a:pt x="383453" y="62864"/>
                      <a:pt x="382852" y="62644"/>
                      <a:pt x="382424" y="62216"/>
                    </a:cubicBezTo>
                    <a:lnTo>
                      <a:pt x="382030" y="61845"/>
                    </a:lnTo>
                    <a:lnTo>
                      <a:pt x="381510" y="61186"/>
                    </a:lnTo>
                    <a:lnTo>
                      <a:pt x="381151" y="60607"/>
                    </a:lnTo>
                    <a:lnTo>
                      <a:pt x="380989" y="60364"/>
                    </a:lnTo>
                    <a:lnTo>
                      <a:pt x="380954" y="60376"/>
                    </a:lnTo>
                    <a:cubicBezTo>
                      <a:pt x="380630" y="60480"/>
                      <a:pt x="380283" y="60492"/>
                      <a:pt x="379948" y="60434"/>
                    </a:cubicBezTo>
                    <a:lnTo>
                      <a:pt x="379427" y="60341"/>
                    </a:lnTo>
                    <a:cubicBezTo>
                      <a:pt x="379115" y="60272"/>
                      <a:pt x="378837" y="60156"/>
                      <a:pt x="378594" y="59971"/>
                    </a:cubicBezTo>
                    <a:lnTo>
                      <a:pt x="378166" y="59636"/>
                    </a:lnTo>
                    <a:lnTo>
                      <a:pt x="377206" y="58791"/>
                    </a:lnTo>
                    <a:lnTo>
                      <a:pt x="376720" y="58270"/>
                    </a:lnTo>
                    <a:lnTo>
                      <a:pt x="376315" y="57657"/>
                    </a:lnTo>
                    <a:lnTo>
                      <a:pt x="376234" y="57553"/>
                    </a:lnTo>
                    <a:lnTo>
                      <a:pt x="376060" y="57495"/>
                    </a:lnTo>
                    <a:lnTo>
                      <a:pt x="375042" y="57183"/>
                    </a:lnTo>
                    <a:cubicBezTo>
                      <a:pt x="374764" y="57102"/>
                      <a:pt x="374510" y="56951"/>
                      <a:pt x="374290" y="56755"/>
                    </a:cubicBezTo>
                    <a:lnTo>
                      <a:pt x="373885" y="56396"/>
                    </a:lnTo>
                    <a:cubicBezTo>
                      <a:pt x="373654" y="56199"/>
                      <a:pt x="373480" y="55945"/>
                      <a:pt x="373376" y="55644"/>
                    </a:cubicBezTo>
                    <a:lnTo>
                      <a:pt x="373191" y="55181"/>
                    </a:lnTo>
                    <a:cubicBezTo>
                      <a:pt x="373122" y="55019"/>
                      <a:pt x="373087" y="54857"/>
                      <a:pt x="373052" y="54684"/>
                    </a:cubicBezTo>
                    <a:lnTo>
                      <a:pt x="373052" y="54614"/>
                    </a:lnTo>
                    <a:lnTo>
                      <a:pt x="372971" y="54580"/>
                    </a:lnTo>
                    <a:lnTo>
                      <a:pt x="372300" y="54140"/>
                    </a:lnTo>
                    <a:lnTo>
                      <a:pt x="372208" y="54128"/>
                    </a:lnTo>
                    <a:cubicBezTo>
                      <a:pt x="371699" y="54059"/>
                      <a:pt x="371247" y="53793"/>
                      <a:pt x="370923" y="53388"/>
                    </a:cubicBezTo>
                    <a:lnTo>
                      <a:pt x="370634" y="53029"/>
                    </a:lnTo>
                    <a:cubicBezTo>
                      <a:pt x="370484" y="52844"/>
                      <a:pt x="370380" y="52636"/>
                      <a:pt x="370299" y="52416"/>
                    </a:cubicBezTo>
                    <a:lnTo>
                      <a:pt x="370125" y="51907"/>
                    </a:lnTo>
                    <a:cubicBezTo>
                      <a:pt x="370102" y="51814"/>
                      <a:pt x="370067" y="51710"/>
                      <a:pt x="370044" y="51595"/>
                    </a:cubicBezTo>
                    <a:cubicBezTo>
                      <a:pt x="369894" y="51560"/>
                      <a:pt x="369755" y="51502"/>
                      <a:pt x="369616" y="51433"/>
                    </a:cubicBezTo>
                    <a:lnTo>
                      <a:pt x="368910" y="51028"/>
                    </a:lnTo>
                    <a:cubicBezTo>
                      <a:pt x="368910" y="51028"/>
                      <a:pt x="368482" y="50715"/>
                      <a:pt x="368494" y="50715"/>
                    </a:cubicBezTo>
                    <a:lnTo>
                      <a:pt x="368077" y="50438"/>
                    </a:lnTo>
                    <a:lnTo>
                      <a:pt x="367661" y="50172"/>
                    </a:lnTo>
                    <a:lnTo>
                      <a:pt x="367059" y="49674"/>
                    </a:lnTo>
                    <a:cubicBezTo>
                      <a:pt x="366943" y="49570"/>
                      <a:pt x="366816" y="49431"/>
                      <a:pt x="366712" y="49304"/>
                    </a:cubicBezTo>
                    <a:lnTo>
                      <a:pt x="366423" y="48876"/>
                    </a:lnTo>
                    <a:cubicBezTo>
                      <a:pt x="366249" y="48621"/>
                      <a:pt x="366134" y="48332"/>
                      <a:pt x="366076" y="48020"/>
                    </a:cubicBezTo>
                    <a:lnTo>
                      <a:pt x="365983" y="47233"/>
                    </a:lnTo>
                    <a:lnTo>
                      <a:pt x="365544" y="46782"/>
                    </a:lnTo>
                    <a:lnTo>
                      <a:pt x="364884" y="45949"/>
                    </a:lnTo>
                    <a:lnTo>
                      <a:pt x="364595" y="45671"/>
                    </a:lnTo>
                    <a:lnTo>
                      <a:pt x="364444" y="45532"/>
                    </a:lnTo>
                    <a:lnTo>
                      <a:pt x="364213" y="45416"/>
                    </a:lnTo>
                    <a:lnTo>
                      <a:pt x="364120" y="45416"/>
                    </a:lnTo>
                    <a:lnTo>
                      <a:pt x="363773" y="45440"/>
                    </a:lnTo>
                    <a:lnTo>
                      <a:pt x="363345" y="45509"/>
                    </a:lnTo>
                    <a:lnTo>
                      <a:pt x="362663" y="45567"/>
                    </a:lnTo>
                    <a:cubicBezTo>
                      <a:pt x="362385" y="45590"/>
                      <a:pt x="362096" y="45555"/>
                      <a:pt x="361818" y="45463"/>
                    </a:cubicBezTo>
                    <a:lnTo>
                      <a:pt x="360858" y="45104"/>
                    </a:lnTo>
                    <a:lnTo>
                      <a:pt x="360441" y="44965"/>
                    </a:lnTo>
                    <a:lnTo>
                      <a:pt x="359944" y="44826"/>
                    </a:lnTo>
                    <a:cubicBezTo>
                      <a:pt x="359585" y="44722"/>
                      <a:pt x="359261" y="44502"/>
                      <a:pt x="359007" y="44225"/>
                    </a:cubicBezTo>
                    <a:lnTo>
                      <a:pt x="358810" y="44017"/>
                    </a:lnTo>
                    <a:lnTo>
                      <a:pt x="358069" y="44086"/>
                    </a:lnTo>
                    <a:lnTo>
                      <a:pt x="357364" y="44074"/>
                    </a:lnTo>
                    <a:cubicBezTo>
                      <a:pt x="357225" y="44063"/>
                      <a:pt x="357086" y="44051"/>
                      <a:pt x="356947" y="44017"/>
                    </a:cubicBezTo>
                    <a:lnTo>
                      <a:pt x="355802" y="43693"/>
                    </a:lnTo>
                    <a:cubicBezTo>
                      <a:pt x="355605" y="43623"/>
                      <a:pt x="355408" y="43531"/>
                      <a:pt x="355235" y="43415"/>
                    </a:cubicBezTo>
                    <a:lnTo>
                      <a:pt x="354795" y="43103"/>
                    </a:lnTo>
                    <a:cubicBezTo>
                      <a:pt x="354633" y="42998"/>
                      <a:pt x="354483" y="42848"/>
                      <a:pt x="354367" y="42686"/>
                    </a:cubicBezTo>
                    <a:lnTo>
                      <a:pt x="354055" y="42281"/>
                    </a:lnTo>
                    <a:lnTo>
                      <a:pt x="353823" y="42015"/>
                    </a:lnTo>
                    <a:lnTo>
                      <a:pt x="353557" y="41772"/>
                    </a:lnTo>
                    <a:lnTo>
                      <a:pt x="353222" y="41494"/>
                    </a:lnTo>
                    <a:lnTo>
                      <a:pt x="352967" y="41309"/>
                    </a:lnTo>
                    <a:lnTo>
                      <a:pt x="352690" y="41159"/>
                    </a:lnTo>
                    <a:lnTo>
                      <a:pt x="352285" y="40985"/>
                    </a:lnTo>
                    <a:lnTo>
                      <a:pt x="351290" y="40569"/>
                    </a:lnTo>
                    <a:lnTo>
                      <a:pt x="350977" y="40418"/>
                    </a:lnTo>
                    <a:lnTo>
                      <a:pt x="350885" y="40407"/>
                    </a:lnTo>
                    <a:lnTo>
                      <a:pt x="350734" y="40395"/>
                    </a:lnTo>
                    <a:lnTo>
                      <a:pt x="350723" y="40407"/>
                    </a:lnTo>
                    <a:lnTo>
                      <a:pt x="350433" y="40546"/>
                    </a:lnTo>
                    <a:cubicBezTo>
                      <a:pt x="350248" y="40650"/>
                      <a:pt x="350029" y="40708"/>
                      <a:pt x="349809" y="40742"/>
                    </a:cubicBezTo>
                    <a:lnTo>
                      <a:pt x="349288" y="40812"/>
                    </a:lnTo>
                    <a:cubicBezTo>
                      <a:pt x="349138" y="40823"/>
                      <a:pt x="348976" y="40835"/>
                      <a:pt x="348837" y="40812"/>
                    </a:cubicBezTo>
                    <a:lnTo>
                      <a:pt x="348675" y="40800"/>
                    </a:lnTo>
                    <a:lnTo>
                      <a:pt x="348594" y="41124"/>
                    </a:lnTo>
                    <a:lnTo>
                      <a:pt x="348490" y="41645"/>
                    </a:lnTo>
                    <a:lnTo>
                      <a:pt x="348258" y="42351"/>
                    </a:lnTo>
                    <a:lnTo>
                      <a:pt x="347981" y="43022"/>
                    </a:lnTo>
                    <a:cubicBezTo>
                      <a:pt x="347923" y="43160"/>
                      <a:pt x="347842" y="43288"/>
                      <a:pt x="347749" y="43415"/>
                    </a:cubicBezTo>
                    <a:lnTo>
                      <a:pt x="347425" y="43843"/>
                    </a:lnTo>
                    <a:cubicBezTo>
                      <a:pt x="347229" y="44121"/>
                      <a:pt x="346939" y="44341"/>
                      <a:pt x="346627" y="44479"/>
                    </a:cubicBezTo>
                    <a:lnTo>
                      <a:pt x="346164" y="44676"/>
                    </a:lnTo>
                    <a:cubicBezTo>
                      <a:pt x="345910" y="44780"/>
                      <a:pt x="345644" y="44850"/>
                      <a:pt x="345378" y="44850"/>
                    </a:cubicBezTo>
                    <a:lnTo>
                      <a:pt x="344845" y="44850"/>
                    </a:lnTo>
                    <a:lnTo>
                      <a:pt x="344024" y="44757"/>
                    </a:lnTo>
                    <a:lnTo>
                      <a:pt x="343249" y="44560"/>
                    </a:lnTo>
                    <a:cubicBezTo>
                      <a:pt x="343075" y="44526"/>
                      <a:pt x="342902" y="44456"/>
                      <a:pt x="342751" y="44364"/>
                    </a:cubicBezTo>
                    <a:lnTo>
                      <a:pt x="342312" y="44098"/>
                    </a:lnTo>
                    <a:cubicBezTo>
                      <a:pt x="342034" y="43924"/>
                      <a:pt x="341791" y="43693"/>
                      <a:pt x="341629" y="43415"/>
                    </a:cubicBezTo>
                    <a:lnTo>
                      <a:pt x="341351" y="42952"/>
                    </a:lnTo>
                    <a:lnTo>
                      <a:pt x="341259" y="42767"/>
                    </a:lnTo>
                    <a:lnTo>
                      <a:pt x="341236" y="42755"/>
                    </a:lnTo>
                    <a:lnTo>
                      <a:pt x="340368" y="42142"/>
                    </a:lnTo>
                    <a:cubicBezTo>
                      <a:pt x="340090" y="41946"/>
                      <a:pt x="339870" y="41679"/>
                      <a:pt x="339732" y="41356"/>
                    </a:cubicBezTo>
                    <a:cubicBezTo>
                      <a:pt x="339732" y="41356"/>
                      <a:pt x="339500" y="40870"/>
                      <a:pt x="339523" y="40904"/>
                    </a:cubicBezTo>
                    <a:lnTo>
                      <a:pt x="339280" y="40418"/>
                    </a:lnTo>
                    <a:lnTo>
                      <a:pt x="339026" y="39759"/>
                    </a:lnTo>
                    <a:lnTo>
                      <a:pt x="338864" y="39018"/>
                    </a:lnTo>
                    <a:lnTo>
                      <a:pt x="338771" y="38695"/>
                    </a:lnTo>
                    <a:lnTo>
                      <a:pt x="338737" y="38602"/>
                    </a:lnTo>
                    <a:lnTo>
                      <a:pt x="338598" y="38440"/>
                    </a:lnTo>
                    <a:lnTo>
                      <a:pt x="338528" y="38371"/>
                    </a:lnTo>
                    <a:lnTo>
                      <a:pt x="338355" y="38278"/>
                    </a:lnTo>
                    <a:lnTo>
                      <a:pt x="337776" y="37954"/>
                    </a:lnTo>
                    <a:lnTo>
                      <a:pt x="337117" y="37468"/>
                    </a:lnTo>
                    <a:lnTo>
                      <a:pt x="336909" y="37272"/>
                    </a:lnTo>
                    <a:lnTo>
                      <a:pt x="336816" y="37237"/>
                    </a:lnTo>
                    <a:lnTo>
                      <a:pt x="336585" y="37167"/>
                    </a:lnTo>
                    <a:lnTo>
                      <a:pt x="336376" y="37156"/>
                    </a:lnTo>
                    <a:lnTo>
                      <a:pt x="335983" y="37167"/>
                    </a:lnTo>
                    <a:lnTo>
                      <a:pt x="334965" y="37248"/>
                    </a:lnTo>
                    <a:cubicBezTo>
                      <a:pt x="334814" y="37260"/>
                      <a:pt x="334676" y="37260"/>
                      <a:pt x="334525" y="37237"/>
                    </a:cubicBezTo>
                    <a:lnTo>
                      <a:pt x="334005" y="37156"/>
                    </a:lnTo>
                    <a:cubicBezTo>
                      <a:pt x="333843" y="37144"/>
                      <a:pt x="333692" y="37098"/>
                      <a:pt x="333565" y="37052"/>
                    </a:cubicBezTo>
                    <a:lnTo>
                      <a:pt x="332986" y="36820"/>
                    </a:lnTo>
                    <a:cubicBezTo>
                      <a:pt x="332986" y="36820"/>
                      <a:pt x="332489" y="36612"/>
                      <a:pt x="332535" y="36624"/>
                    </a:cubicBezTo>
                    <a:lnTo>
                      <a:pt x="332038" y="36427"/>
                    </a:lnTo>
                    <a:lnTo>
                      <a:pt x="330869" y="35825"/>
                    </a:lnTo>
                    <a:lnTo>
                      <a:pt x="330175" y="35305"/>
                    </a:lnTo>
                    <a:lnTo>
                      <a:pt x="329677" y="34796"/>
                    </a:lnTo>
                    <a:lnTo>
                      <a:pt x="329319" y="34449"/>
                    </a:lnTo>
                    <a:lnTo>
                      <a:pt x="328972" y="34136"/>
                    </a:lnTo>
                    <a:lnTo>
                      <a:pt x="328578" y="33824"/>
                    </a:lnTo>
                    <a:lnTo>
                      <a:pt x="327965" y="33130"/>
                    </a:lnTo>
                    <a:lnTo>
                      <a:pt x="327560" y="32539"/>
                    </a:lnTo>
                    <a:lnTo>
                      <a:pt x="327167" y="31764"/>
                    </a:lnTo>
                    <a:lnTo>
                      <a:pt x="326750" y="30492"/>
                    </a:lnTo>
                    <a:lnTo>
                      <a:pt x="326774" y="30549"/>
                    </a:lnTo>
                    <a:lnTo>
                      <a:pt x="326577" y="29959"/>
                    </a:lnTo>
                    <a:cubicBezTo>
                      <a:pt x="326577" y="29959"/>
                      <a:pt x="326426" y="29439"/>
                      <a:pt x="326426" y="29473"/>
                    </a:cubicBezTo>
                    <a:lnTo>
                      <a:pt x="326276" y="28988"/>
                    </a:lnTo>
                    <a:lnTo>
                      <a:pt x="326172" y="28664"/>
                    </a:lnTo>
                    <a:lnTo>
                      <a:pt x="326068" y="28467"/>
                    </a:lnTo>
                    <a:lnTo>
                      <a:pt x="325871" y="28212"/>
                    </a:lnTo>
                    <a:lnTo>
                      <a:pt x="325559" y="27842"/>
                    </a:lnTo>
                    <a:cubicBezTo>
                      <a:pt x="325466" y="27738"/>
                      <a:pt x="325385" y="27611"/>
                      <a:pt x="325316" y="27484"/>
                    </a:cubicBezTo>
                    <a:lnTo>
                      <a:pt x="325061" y="26998"/>
                    </a:lnTo>
                    <a:cubicBezTo>
                      <a:pt x="324969" y="26812"/>
                      <a:pt x="324899" y="26604"/>
                      <a:pt x="324876" y="26396"/>
                    </a:cubicBezTo>
                    <a:lnTo>
                      <a:pt x="324784" y="25898"/>
                    </a:lnTo>
                    <a:cubicBezTo>
                      <a:pt x="324749" y="25609"/>
                      <a:pt x="324760" y="25308"/>
                      <a:pt x="324841" y="25019"/>
                    </a:cubicBezTo>
                    <a:lnTo>
                      <a:pt x="324992" y="24510"/>
                    </a:lnTo>
                    <a:cubicBezTo>
                      <a:pt x="325026" y="24348"/>
                      <a:pt x="325096" y="24186"/>
                      <a:pt x="325188" y="24047"/>
                    </a:cubicBezTo>
                    <a:lnTo>
                      <a:pt x="325455" y="23596"/>
                    </a:lnTo>
                    <a:cubicBezTo>
                      <a:pt x="325536" y="23457"/>
                      <a:pt x="325617" y="23342"/>
                      <a:pt x="325721" y="23237"/>
                    </a:cubicBezTo>
                    <a:lnTo>
                      <a:pt x="326010" y="22925"/>
                    </a:lnTo>
                    <a:lnTo>
                      <a:pt x="326554" y="22208"/>
                    </a:lnTo>
                    <a:lnTo>
                      <a:pt x="326797" y="21849"/>
                    </a:lnTo>
                    <a:lnTo>
                      <a:pt x="327630" y="20472"/>
                    </a:lnTo>
                    <a:lnTo>
                      <a:pt x="327595" y="20530"/>
                    </a:lnTo>
                    <a:lnTo>
                      <a:pt x="327849" y="20114"/>
                    </a:lnTo>
                    <a:lnTo>
                      <a:pt x="328000" y="19824"/>
                    </a:lnTo>
                    <a:lnTo>
                      <a:pt x="328023" y="19732"/>
                    </a:lnTo>
                    <a:lnTo>
                      <a:pt x="327849" y="19593"/>
                    </a:lnTo>
                    <a:lnTo>
                      <a:pt x="327595" y="19443"/>
                    </a:lnTo>
                    <a:lnTo>
                      <a:pt x="327340" y="19339"/>
                    </a:lnTo>
                    <a:lnTo>
                      <a:pt x="327109" y="19269"/>
                    </a:lnTo>
                    <a:lnTo>
                      <a:pt x="326774" y="19234"/>
                    </a:lnTo>
                    <a:lnTo>
                      <a:pt x="326334" y="19200"/>
                    </a:lnTo>
                    <a:lnTo>
                      <a:pt x="325293" y="19188"/>
                    </a:lnTo>
                    <a:lnTo>
                      <a:pt x="323603" y="19096"/>
                    </a:lnTo>
                    <a:lnTo>
                      <a:pt x="322759" y="18957"/>
                    </a:lnTo>
                    <a:cubicBezTo>
                      <a:pt x="322759" y="18957"/>
                      <a:pt x="322238" y="18841"/>
                      <a:pt x="322250" y="18841"/>
                    </a:cubicBezTo>
                    <a:cubicBezTo>
                      <a:pt x="322250" y="18841"/>
                      <a:pt x="321729" y="18725"/>
                      <a:pt x="321741" y="18725"/>
                    </a:cubicBezTo>
                    <a:lnTo>
                      <a:pt x="320642" y="18482"/>
                    </a:lnTo>
                    <a:lnTo>
                      <a:pt x="319392" y="18043"/>
                    </a:lnTo>
                    <a:cubicBezTo>
                      <a:pt x="319392" y="18043"/>
                      <a:pt x="318895" y="17858"/>
                      <a:pt x="318941" y="17869"/>
                    </a:cubicBezTo>
                    <a:lnTo>
                      <a:pt x="318501" y="17707"/>
                    </a:lnTo>
                    <a:lnTo>
                      <a:pt x="318142" y="17615"/>
                    </a:lnTo>
                    <a:lnTo>
                      <a:pt x="317703" y="17534"/>
                    </a:lnTo>
                    <a:cubicBezTo>
                      <a:pt x="317552" y="17511"/>
                      <a:pt x="317414" y="17453"/>
                      <a:pt x="317275" y="17395"/>
                    </a:cubicBezTo>
                    <a:lnTo>
                      <a:pt x="316234" y="16909"/>
                    </a:lnTo>
                    <a:cubicBezTo>
                      <a:pt x="315829" y="16724"/>
                      <a:pt x="315516" y="16400"/>
                      <a:pt x="315308" y="16018"/>
                    </a:cubicBezTo>
                    <a:lnTo>
                      <a:pt x="315111" y="15625"/>
                    </a:lnTo>
                    <a:lnTo>
                      <a:pt x="314961" y="15382"/>
                    </a:lnTo>
                    <a:lnTo>
                      <a:pt x="314857" y="15266"/>
                    </a:lnTo>
                    <a:lnTo>
                      <a:pt x="314625" y="15104"/>
                    </a:lnTo>
                    <a:lnTo>
                      <a:pt x="314568" y="15069"/>
                    </a:lnTo>
                    <a:lnTo>
                      <a:pt x="313943" y="14965"/>
                    </a:lnTo>
                    <a:cubicBezTo>
                      <a:pt x="313734" y="14930"/>
                      <a:pt x="313515" y="14861"/>
                      <a:pt x="313318" y="14757"/>
                    </a:cubicBezTo>
                    <a:cubicBezTo>
                      <a:pt x="313156" y="14780"/>
                      <a:pt x="312982" y="14792"/>
                      <a:pt x="312809" y="14780"/>
                    </a:cubicBezTo>
                    <a:lnTo>
                      <a:pt x="312323" y="14745"/>
                    </a:lnTo>
                    <a:lnTo>
                      <a:pt x="312011" y="14745"/>
                    </a:lnTo>
                    <a:lnTo>
                      <a:pt x="311640" y="14803"/>
                    </a:lnTo>
                    <a:lnTo>
                      <a:pt x="310969" y="14861"/>
                    </a:lnTo>
                    <a:lnTo>
                      <a:pt x="310264" y="14861"/>
                    </a:lnTo>
                    <a:cubicBezTo>
                      <a:pt x="309986" y="14849"/>
                      <a:pt x="309697" y="14780"/>
                      <a:pt x="309442" y="14676"/>
                    </a:cubicBezTo>
                    <a:lnTo>
                      <a:pt x="308956" y="14445"/>
                    </a:lnTo>
                    <a:cubicBezTo>
                      <a:pt x="308817" y="14375"/>
                      <a:pt x="308690" y="14294"/>
                      <a:pt x="308586" y="14213"/>
                    </a:cubicBezTo>
                    <a:lnTo>
                      <a:pt x="308158" y="13878"/>
                    </a:lnTo>
                    <a:cubicBezTo>
                      <a:pt x="308054" y="13797"/>
                      <a:pt x="307961" y="13704"/>
                      <a:pt x="307880" y="13612"/>
                    </a:cubicBezTo>
                    <a:lnTo>
                      <a:pt x="307522" y="13195"/>
                    </a:lnTo>
                    <a:lnTo>
                      <a:pt x="307093" y="12593"/>
                    </a:lnTo>
                    <a:lnTo>
                      <a:pt x="306908" y="12281"/>
                    </a:lnTo>
                    <a:lnTo>
                      <a:pt x="306793" y="12177"/>
                    </a:lnTo>
                    <a:lnTo>
                      <a:pt x="306538" y="11980"/>
                    </a:lnTo>
                    <a:lnTo>
                      <a:pt x="306226" y="11807"/>
                    </a:lnTo>
                    <a:lnTo>
                      <a:pt x="305983" y="11691"/>
                    </a:lnTo>
                    <a:cubicBezTo>
                      <a:pt x="305832" y="11749"/>
                      <a:pt x="305670" y="11795"/>
                      <a:pt x="305532" y="11830"/>
                    </a:cubicBezTo>
                    <a:lnTo>
                      <a:pt x="305011" y="11922"/>
                    </a:lnTo>
                    <a:cubicBezTo>
                      <a:pt x="304861" y="11945"/>
                      <a:pt x="304699" y="11945"/>
                      <a:pt x="304560" y="11945"/>
                    </a:cubicBezTo>
                    <a:lnTo>
                      <a:pt x="304062" y="11922"/>
                    </a:lnTo>
                    <a:lnTo>
                      <a:pt x="303646" y="11911"/>
                    </a:lnTo>
                    <a:lnTo>
                      <a:pt x="303195" y="11934"/>
                    </a:lnTo>
                    <a:cubicBezTo>
                      <a:pt x="303195" y="11934"/>
                      <a:pt x="302662" y="11969"/>
                      <a:pt x="302674" y="11969"/>
                    </a:cubicBezTo>
                    <a:lnTo>
                      <a:pt x="301610" y="12050"/>
                    </a:lnTo>
                    <a:cubicBezTo>
                      <a:pt x="301355" y="12061"/>
                      <a:pt x="301112" y="12038"/>
                      <a:pt x="300869" y="11957"/>
                    </a:cubicBezTo>
                    <a:lnTo>
                      <a:pt x="300117" y="11726"/>
                    </a:lnTo>
                    <a:lnTo>
                      <a:pt x="299943" y="11726"/>
                    </a:lnTo>
                    <a:lnTo>
                      <a:pt x="297872" y="11841"/>
                    </a:lnTo>
                    <a:cubicBezTo>
                      <a:pt x="297664" y="11853"/>
                      <a:pt x="297433" y="11830"/>
                      <a:pt x="297213" y="11760"/>
                    </a:cubicBezTo>
                    <a:lnTo>
                      <a:pt x="296114" y="11413"/>
                    </a:lnTo>
                    <a:cubicBezTo>
                      <a:pt x="295848" y="11332"/>
                      <a:pt x="295605" y="11182"/>
                      <a:pt x="295397" y="10997"/>
                    </a:cubicBezTo>
                    <a:lnTo>
                      <a:pt x="295003" y="10638"/>
                    </a:lnTo>
                    <a:lnTo>
                      <a:pt x="294459" y="10002"/>
                    </a:lnTo>
                    <a:lnTo>
                      <a:pt x="294043" y="9342"/>
                    </a:lnTo>
                    <a:lnTo>
                      <a:pt x="293788" y="8856"/>
                    </a:lnTo>
                    <a:lnTo>
                      <a:pt x="293765" y="8822"/>
                    </a:lnTo>
                    <a:lnTo>
                      <a:pt x="292770" y="8822"/>
                    </a:lnTo>
                    <a:lnTo>
                      <a:pt x="292840" y="8822"/>
                    </a:lnTo>
                    <a:lnTo>
                      <a:pt x="291671" y="8845"/>
                    </a:lnTo>
                    <a:cubicBezTo>
                      <a:pt x="291532" y="8845"/>
                      <a:pt x="291405" y="8833"/>
                      <a:pt x="291266" y="8810"/>
                    </a:cubicBezTo>
                    <a:lnTo>
                      <a:pt x="290815" y="8718"/>
                    </a:lnTo>
                    <a:lnTo>
                      <a:pt x="290479" y="8683"/>
                    </a:lnTo>
                    <a:lnTo>
                      <a:pt x="290156" y="8683"/>
                    </a:lnTo>
                    <a:lnTo>
                      <a:pt x="289913" y="8694"/>
                    </a:lnTo>
                    <a:cubicBezTo>
                      <a:pt x="289774" y="8810"/>
                      <a:pt x="289623" y="8903"/>
                      <a:pt x="289461" y="8984"/>
                    </a:cubicBezTo>
                    <a:lnTo>
                      <a:pt x="288964" y="9192"/>
                    </a:lnTo>
                    <a:cubicBezTo>
                      <a:pt x="288640" y="9342"/>
                      <a:pt x="288293" y="9389"/>
                      <a:pt x="287946" y="9366"/>
                    </a:cubicBezTo>
                    <a:lnTo>
                      <a:pt x="287437" y="9308"/>
                    </a:lnTo>
                    <a:cubicBezTo>
                      <a:pt x="287286" y="9296"/>
                      <a:pt x="287147" y="9250"/>
                      <a:pt x="287009" y="9215"/>
                    </a:cubicBezTo>
                    <a:lnTo>
                      <a:pt x="286500" y="9053"/>
                    </a:lnTo>
                    <a:cubicBezTo>
                      <a:pt x="286257" y="8972"/>
                      <a:pt x="286048" y="8856"/>
                      <a:pt x="285863" y="8694"/>
                    </a:cubicBezTo>
                    <a:lnTo>
                      <a:pt x="285620" y="8509"/>
                    </a:lnTo>
                    <a:lnTo>
                      <a:pt x="285551" y="8498"/>
                    </a:lnTo>
                    <a:lnTo>
                      <a:pt x="284833" y="8382"/>
                    </a:lnTo>
                    <a:lnTo>
                      <a:pt x="283977" y="8093"/>
                    </a:lnTo>
                    <a:cubicBezTo>
                      <a:pt x="283549" y="7919"/>
                      <a:pt x="283191" y="7595"/>
                      <a:pt x="282959" y="7179"/>
                    </a:cubicBezTo>
                    <a:lnTo>
                      <a:pt x="282728" y="6762"/>
                    </a:lnTo>
                    <a:lnTo>
                      <a:pt x="282496" y="6404"/>
                    </a:lnTo>
                    <a:lnTo>
                      <a:pt x="282323" y="6496"/>
                    </a:lnTo>
                    <a:cubicBezTo>
                      <a:pt x="281883" y="6751"/>
                      <a:pt x="281374" y="6832"/>
                      <a:pt x="280888" y="6728"/>
                    </a:cubicBezTo>
                    <a:lnTo>
                      <a:pt x="280553" y="6647"/>
                    </a:lnTo>
                    <a:lnTo>
                      <a:pt x="280263" y="6647"/>
                    </a:lnTo>
                    <a:lnTo>
                      <a:pt x="279824" y="6658"/>
                    </a:lnTo>
                    <a:lnTo>
                      <a:pt x="279650" y="6670"/>
                    </a:lnTo>
                    <a:lnTo>
                      <a:pt x="279454" y="6751"/>
                    </a:lnTo>
                    <a:lnTo>
                      <a:pt x="278678" y="6959"/>
                    </a:lnTo>
                    <a:cubicBezTo>
                      <a:pt x="278528" y="6982"/>
                      <a:pt x="278389" y="7017"/>
                      <a:pt x="278239" y="7017"/>
                    </a:cubicBezTo>
                    <a:lnTo>
                      <a:pt x="277128" y="7040"/>
                    </a:lnTo>
                    <a:cubicBezTo>
                      <a:pt x="277105" y="7098"/>
                      <a:pt x="277070" y="7133"/>
                      <a:pt x="277059" y="7179"/>
                    </a:cubicBezTo>
                    <a:lnTo>
                      <a:pt x="276804" y="7630"/>
                    </a:lnTo>
                    <a:lnTo>
                      <a:pt x="276735" y="7711"/>
                    </a:lnTo>
                    <a:cubicBezTo>
                      <a:pt x="276816" y="7885"/>
                      <a:pt x="276874" y="8058"/>
                      <a:pt x="276897" y="8232"/>
                    </a:cubicBezTo>
                    <a:lnTo>
                      <a:pt x="276978" y="8718"/>
                    </a:lnTo>
                    <a:lnTo>
                      <a:pt x="277012" y="8903"/>
                    </a:lnTo>
                    <a:lnTo>
                      <a:pt x="277117" y="9134"/>
                    </a:lnTo>
                    <a:cubicBezTo>
                      <a:pt x="277198" y="9285"/>
                      <a:pt x="277255" y="9423"/>
                      <a:pt x="277290" y="9585"/>
                    </a:cubicBezTo>
                    <a:lnTo>
                      <a:pt x="277649" y="11159"/>
                    </a:lnTo>
                    <a:cubicBezTo>
                      <a:pt x="277834" y="11992"/>
                      <a:pt x="277475" y="12848"/>
                      <a:pt x="276758" y="13299"/>
                    </a:cubicBezTo>
                    <a:lnTo>
                      <a:pt x="276318" y="13577"/>
                    </a:lnTo>
                    <a:lnTo>
                      <a:pt x="273495" y="15254"/>
                    </a:lnTo>
                    <a:lnTo>
                      <a:pt x="272674" y="15648"/>
                    </a:lnTo>
                    <a:lnTo>
                      <a:pt x="267629" y="17476"/>
                    </a:lnTo>
                    <a:cubicBezTo>
                      <a:pt x="267352" y="17580"/>
                      <a:pt x="267039" y="17626"/>
                      <a:pt x="266750" y="17580"/>
                    </a:cubicBezTo>
                    <a:lnTo>
                      <a:pt x="264587" y="17337"/>
                    </a:lnTo>
                    <a:lnTo>
                      <a:pt x="262886" y="17071"/>
                    </a:lnTo>
                    <a:cubicBezTo>
                      <a:pt x="262192" y="16955"/>
                      <a:pt x="261613" y="16469"/>
                      <a:pt x="261359" y="15810"/>
                    </a:cubicBezTo>
                    <a:lnTo>
                      <a:pt x="261266" y="15949"/>
                    </a:lnTo>
                    <a:cubicBezTo>
                      <a:pt x="261185" y="16053"/>
                      <a:pt x="261093" y="16145"/>
                      <a:pt x="260988" y="16226"/>
                    </a:cubicBezTo>
                    <a:lnTo>
                      <a:pt x="259045" y="17846"/>
                    </a:lnTo>
                    <a:lnTo>
                      <a:pt x="258894" y="18020"/>
                    </a:lnTo>
                    <a:lnTo>
                      <a:pt x="258651" y="18378"/>
                    </a:lnTo>
                    <a:lnTo>
                      <a:pt x="258189" y="18957"/>
                    </a:lnTo>
                    <a:cubicBezTo>
                      <a:pt x="257853" y="19362"/>
                      <a:pt x="257367" y="19616"/>
                      <a:pt x="256847" y="19663"/>
                    </a:cubicBezTo>
                    <a:lnTo>
                      <a:pt x="256476" y="19697"/>
                    </a:lnTo>
                    <a:lnTo>
                      <a:pt x="254498" y="20206"/>
                    </a:lnTo>
                    <a:cubicBezTo>
                      <a:pt x="254186" y="20287"/>
                      <a:pt x="253862" y="20276"/>
                      <a:pt x="253549" y="20195"/>
                    </a:cubicBezTo>
                    <a:lnTo>
                      <a:pt x="249812" y="19246"/>
                    </a:lnTo>
                    <a:lnTo>
                      <a:pt x="247753" y="21305"/>
                    </a:lnTo>
                    <a:lnTo>
                      <a:pt x="247510" y="21572"/>
                    </a:lnTo>
                    <a:lnTo>
                      <a:pt x="245717" y="24128"/>
                    </a:lnTo>
                    <a:lnTo>
                      <a:pt x="245150" y="24834"/>
                    </a:lnTo>
                    <a:lnTo>
                      <a:pt x="242477" y="27461"/>
                    </a:lnTo>
                    <a:cubicBezTo>
                      <a:pt x="242384" y="27565"/>
                      <a:pt x="242280" y="27646"/>
                      <a:pt x="242153" y="27715"/>
                    </a:cubicBezTo>
                    <a:lnTo>
                      <a:pt x="241713" y="28004"/>
                    </a:lnTo>
                    <a:lnTo>
                      <a:pt x="238509" y="30029"/>
                    </a:lnTo>
                    <a:lnTo>
                      <a:pt x="237734" y="30457"/>
                    </a:lnTo>
                    <a:lnTo>
                      <a:pt x="233291" y="32250"/>
                    </a:lnTo>
                    <a:lnTo>
                      <a:pt x="232284" y="32702"/>
                    </a:lnTo>
                    <a:lnTo>
                      <a:pt x="232111" y="34240"/>
                    </a:lnTo>
                    <a:cubicBezTo>
                      <a:pt x="232041" y="34634"/>
                      <a:pt x="231879" y="34992"/>
                      <a:pt x="231613" y="35282"/>
                    </a:cubicBezTo>
                    <a:lnTo>
                      <a:pt x="230907" y="36068"/>
                    </a:lnTo>
                    <a:lnTo>
                      <a:pt x="230074" y="36786"/>
                    </a:lnTo>
                    <a:lnTo>
                      <a:pt x="225990" y="39366"/>
                    </a:lnTo>
                    <a:cubicBezTo>
                      <a:pt x="225747" y="39516"/>
                      <a:pt x="225481" y="39620"/>
                      <a:pt x="225204" y="39655"/>
                    </a:cubicBezTo>
                    <a:lnTo>
                      <a:pt x="224671" y="39724"/>
                    </a:lnTo>
                    <a:lnTo>
                      <a:pt x="222462" y="39956"/>
                    </a:lnTo>
                    <a:lnTo>
                      <a:pt x="222057" y="39990"/>
                    </a:lnTo>
                    <a:lnTo>
                      <a:pt x="220958" y="40997"/>
                    </a:lnTo>
                    <a:lnTo>
                      <a:pt x="218528" y="43160"/>
                    </a:lnTo>
                    <a:cubicBezTo>
                      <a:pt x="218528" y="43160"/>
                      <a:pt x="218123" y="43519"/>
                      <a:pt x="218135" y="43508"/>
                    </a:cubicBezTo>
                    <a:lnTo>
                      <a:pt x="218019" y="43600"/>
                    </a:lnTo>
                    <a:lnTo>
                      <a:pt x="216330" y="46932"/>
                    </a:lnTo>
                    <a:lnTo>
                      <a:pt x="216295" y="47071"/>
                    </a:lnTo>
                    <a:lnTo>
                      <a:pt x="216283" y="47245"/>
                    </a:lnTo>
                    <a:lnTo>
                      <a:pt x="216295" y="47383"/>
                    </a:lnTo>
                    <a:lnTo>
                      <a:pt x="217660" y="51745"/>
                    </a:lnTo>
                    <a:lnTo>
                      <a:pt x="217822" y="52197"/>
                    </a:lnTo>
                    <a:lnTo>
                      <a:pt x="219500" y="56732"/>
                    </a:lnTo>
                    <a:lnTo>
                      <a:pt x="219685" y="57484"/>
                    </a:lnTo>
                    <a:cubicBezTo>
                      <a:pt x="219720" y="57634"/>
                      <a:pt x="219743" y="57773"/>
                      <a:pt x="219743" y="57923"/>
                    </a:cubicBezTo>
                    <a:lnTo>
                      <a:pt x="219754" y="59532"/>
                    </a:lnTo>
                    <a:cubicBezTo>
                      <a:pt x="219766" y="60642"/>
                      <a:pt x="218887" y="61533"/>
                      <a:pt x="217776" y="61556"/>
                    </a:cubicBezTo>
                    <a:lnTo>
                      <a:pt x="217626" y="61556"/>
                    </a:lnTo>
                    <a:lnTo>
                      <a:pt x="217996" y="63673"/>
                    </a:lnTo>
                    <a:cubicBezTo>
                      <a:pt x="218100" y="64217"/>
                      <a:pt x="217973" y="64796"/>
                      <a:pt x="217626" y="65235"/>
                    </a:cubicBezTo>
                    <a:lnTo>
                      <a:pt x="217198" y="65779"/>
                    </a:lnTo>
                    <a:lnTo>
                      <a:pt x="216145" y="66948"/>
                    </a:lnTo>
                    <a:lnTo>
                      <a:pt x="216249" y="66982"/>
                    </a:lnTo>
                    <a:lnTo>
                      <a:pt x="217313" y="67445"/>
                    </a:lnTo>
                    <a:lnTo>
                      <a:pt x="217915" y="67769"/>
                    </a:lnTo>
                    <a:lnTo>
                      <a:pt x="219430" y="68799"/>
                    </a:lnTo>
                    <a:cubicBezTo>
                      <a:pt x="219697" y="68984"/>
                      <a:pt x="219928" y="69227"/>
                      <a:pt x="220067" y="69516"/>
                    </a:cubicBezTo>
                    <a:lnTo>
                      <a:pt x="220298" y="69956"/>
                    </a:lnTo>
                    <a:cubicBezTo>
                      <a:pt x="220391" y="70141"/>
                      <a:pt x="220460" y="70326"/>
                      <a:pt x="220495" y="70546"/>
                    </a:cubicBezTo>
                    <a:lnTo>
                      <a:pt x="220657" y="71506"/>
                    </a:lnTo>
                    <a:lnTo>
                      <a:pt x="220715" y="71714"/>
                    </a:lnTo>
                    <a:lnTo>
                      <a:pt x="222022" y="74144"/>
                    </a:lnTo>
                    <a:lnTo>
                      <a:pt x="222161" y="74294"/>
                    </a:lnTo>
                    <a:lnTo>
                      <a:pt x="223248" y="75324"/>
                    </a:lnTo>
                    <a:cubicBezTo>
                      <a:pt x="223526" y="75579"/>
                      <a:pt x="223734" y="75926"/>
                      <a:pt x="223827" y="76296"/>
                    </a:cubicBezTo>
                    <a:lnTo>
                      <a:pt x="223943" y="76794"/>
                    </a:lnTo>
                    <a:cubicBezTo>
                      <a:pt x="223977" y="76932"/>
                      <a:pt x="224012" y="77071"/>
                      <a:pt x="224012" y="77222"/>
                    </a:cubicBezTo>
                    <a:lnTo>
                      <a:pt x="224081" y="79767"/>
                    </a:lnTo>
                    <a:lnTo>
                      <a:pt x="224139" y="80137"/>
                    </a:lnTo>
                    <a:lnTo>
                      <a:pt x="224833" y="83839"/>
                    </a:lnTo>
                    <a:lnTo>
                      <a:pt x="224845" y="83851"/>
                    </a:lnTo>
                    <a:lnTo>
                      <a:pt x="227552" y="87195"/>
                    </a:lnTo>
                    <a:cubicBezTo>
                      <a:pt x="227633" y="87310"/>
                      <a:pt x="227714" y="87438"/>
                      <a:pt x="227784" y="87565"/>
                    </a:cubicBezTo>
                    <a:lnTo>
                      <a:pt x="230167" y="87681"/>
                    </a:lnTo>
                    <a:cubicBezTo>
                      <a:pt x="230364" y="87692"/>
                      <a:pt x="230560" y="87738"/>
                      <a:pt x="230746" y="87796"/>
                    </a:cubicBezTo>
                    <a:lnTo>
                      <a:pt x="234263" y="89138"/>
                    </a:lnTo>
                    <a:cubicBezTo>
                      <a:pt x="234448" y="89208"/>
                      <a:pt x="234621" y="89312"/>
                      <a:pt x="234783" y="89428"/>
                    </a:cubicBezTo>
                    <a:lnTo>
                      <a:pt x="235454" y="90006"/>
                    </a:lnTo>
                    <a:lnTo>
                      <a:pt x="236924" y="91707"/>
                    </a:lnTo>
                    <a:lnTo>
                      <a:pt x="238844" y="94241"/>
                    </a:lnTo>
                    <a:lnTo>
                      <a:pt x="239076" y="94495"/>
                    </a:lnTo>
                    <a:lnTo>
                      <a:pt x="240545" y="95814"/>
                    </a:lnTo>
                    <a:lnTo>
                      <a:pt x="240800" y="96011"/>
                    </a:lnTo>
                    <a:lnTo>
                      <a:pt x="241598" y="96462"/>
                    </a:lnTo>
                    <a:lnTo>
                      <a:pt x="242489" y="95097"/>
                    </a:lnTo>
                    <a:lnTo>
                      <a:pt x="242998" y="94495"/>
                    </a:lnTo>
                    <a:cubicBezTo>
                      <a:pt x="243252" y="94206"/>
                      <a:pt x="243599" y="93986"/>
                      <a:pt x="243993" y="93882"/>
                    </a:cubicBezTo>
                    <a:lnTo>
                      <a:pt x="245034" y="93616"/>
                    </a:lnTo>
                    <a:cubicBezTo>
                      <a:pt x="245034" y="93616"/>
                      <a:pt x="245555" y="93477"/>
                      <a:pt x="245532" y="93477"/>
                    </a:cubicBezTo>
                    <a:cubicBezTo>
                      <a:pt x="245532" y="93477"/>
                      <a:pt x="246052" y="93327"/>
                      <a:pt x="246029" y="93338"/>
                    </a:cubicBezTo>
                    <a:lnTo>
                      <a:pt x="250148" y="92146"/>
                    </a:lnTo>
                    <a:cubicBezTo>
                      <a:pt x="250472" y="92054"/>
                      <a:pt x="250807" y="92042"/>
                      <a:pt x="251120" y="92112"/>
                    </a:cubicBezTo>
                    <a:lnTo>
                      <a:pt x="251606" y="92216"/>
                    </a:lnTo>
                    <a:cubicBezTo>
                      <a:pt x="251802" y="92251"/>
                      <a:pt x="251999" y="92320"/>
                      <a:pt x="252184" y="92424"/>
                    </a:cubicBezTo>
                    <a:lnTo>
                      <a:pt x="255458" y="94252"/>
                    </a:lnTo>
                    <a:cubicBezTo>
                      <a:pt x="256002" y="94565"/>
                      <a:pt x="256384" y="95108"/>
                      <a:pt x="256465" y="95733"/>
                    </a:cubicBezTo>
                    <a:lnTo>
                      <a:pt x="256534" y="96265"/>
                    </a:lnTo>
                    <a:lnTo>
                      <a:pt x="256881" y="99239"/>
                    </a:lnTo>
                    <a:lnTo>
                      <a:pt x="256916" y="99354"/>
                    </a:lnTo>
                    <a:lnTo>
                      <a:pt x="258443" y="102073"/>
                    </a:lnTo>
                    <a:cubicBezTo>
                      <a:pt x="258698" y="102536"/>
                      <a:pt x="258756" y="103103"/>
                      <a:pt x="258594" y="103612"/>
                    </a:cubicBezTo>
                    <a:lnTo>
                      <a:pt x="257807" y="106180"/>
                    </a:lnTo>
                    <a:cubicBezTo>
                      <a:pt x="257668" y="106597"/>
                      <a:pt x="257414" y="106956"/>
                      <a:pt x="257066" y="107210"/>
                    </a:cubicBezTo>
                    <a:lnTo>
                      <a:pt x="256638" y="107523"/>
                    </a:lnTo>
                    <a:lnTo>
                      <a:pt x="256048" y="107870"/>
                    </a:lnTo>
                    <a:lnTo>
                      <a:pt x="254776" y="108645"/>
                    </a:lnTo>
                    <a:lnTo>
                      <a:pt x="254672" y="108737"/>
                    </a:lnTo>
                    <a:lnTo>
                      <a:pt x="255273" y="110554"/>
                    </a:lnTo>
                    <a:cubicBezTo>
                      <a:pt x="255597" y="111503"/>
                      <a:pt x="255157" y="112544"/>
                      <a:pt x="254243" y="112983"/>
                    </a:cubicBezTo>
                    <a:lnTo>
                      <a:pt x="251814" y="114152"/>
                    </a:lnTo>
                    <a:cubicBezTo>
                      <a:pt x="251536" y="114291"/>
                      <a:pt x="251224" y="114337"/>
                      <a:pt x="250923" y="114337"/>
                    </a:cubicBezTo>
                    <a:lnTo>
                      <a:pt x="248262" y="114256"/>
                    </a:lnTo>
                    <a:lnTo>
                      <a:pt x="245612" y="114268"/>
                    </a:lnTo>
                    <a:lnTo>
                      <a:pt x="242130" y="114256"/>
                    </a:lnTo>
                    <a:lnTo>
                      <a:pt x="242095" y="114268"/>
                    </a:lnTo>
                    <a:lnTo>
                      <a:pt x="239619" y="115529"/>
                    </a:lnTo>
                    <a:lnTo>
                      <a:pt x="238416" y="115934"/>
                    </a:lnTo>
                    <a:lnTo>
                      <a:pt x="238300" y="116084"/>
                    </a:lnTo>
                    <a:lnTo>
                      <a:pt x="238243" y="116177"/>
                    </a:lnTo>
                    <a:lnTo>
                      <a:pt x="237722" y="117947"/>
                    </a:lnTo>
                    <a:lnTo>
                      <a:pt x="237491" y="118583"/>
                    </a:lnTo>
                    <a:cubicBezTo>
                      <a:pt x="237236" y="119243"/>
                      <a:pt x="236646" y="119705"/>
                      <a:pt x="235963" y="119844"/>
                    </a:cubicBezTo>
                    <a:lnTo>
                      <a:pt x="233846" y="120214"/>
                    </a:lnTo>
                    <a:cubicBezTo>
                      <a:pt x="233568" y="120249"/>
                      <a:pt x="233279" y="120238"/>
                      <a:pt x="233013" y="120191"/>
                    </a:cubicBezTo>
                    <a:lnTo>
                      <a:pt x="232608" y="120087"/>
                    </a:lnTo>
                    <a:cubicBezTo>
                      <a:pt x="231914" y="119925"/>
                      <a:pt x="231347" y="119393"/>
                      <a:pt x="231150" y="118710"/>
                    </a:cubicBezTo>
                    <a:lnTo>
                      <a:pt x="231000" y="118224"/>
                    </a:lnTo>
                    <a:lnTo>
                      <a:pt x="230468" y="119058"/>
                    </a:lnTo>
                    <a:cubicBezTo>
                      <a:pt x="230375" y="119208"/>
                      <a:pt x="230271" y="119335"/>
                      <a:pt x="230144" y="119451"/>
                    </a:cubicBezTo>
                    <a:lnTo>
                      <a:pt x="229785" y="119786"/>
                    </a:lnTo>
                    <a:cubicBezTo>
                      <a:pt x="229473" y="120064"/>
                      <a:pt x="229103" y="120249"/>
                      <a:pt x="228686" y="120307"/>
                    </a:cubicBezTo>
                    <a:lnTo>
                      <a:pt x="227298" y="120492"/>
                    </a:lnTo>
                    <a:lnTo>
                      <a:pt x="227321" y="120550"/>
                    </a:lnTo>
                    <a:lnTo>
                      <a:pt x="227517" y="120967"/>
                    </a:lnTo>
                    <a:cubicBezTo>
                      <a:pt x="227633" y="121209"/>
                      <a:pt x="227703" y="121464"/>
                      <a:pt x="227714" y="121730"/>
                    </a:cubicBezTo>
                    <a:lnTo>
                      <a:pt x="227969" y="126045"/>
                    </a:lnTo>
                    <a:cubicBezTo>
                      <a:pt x="227980" y="126300"/>
                      <a:pt x="227946" y="126555"/>
                      <a:pt x="227865" y="126798"/>
                    </a:cubicBezTo>
                    <a:lnTo>
                      <a:pt x="225215" y="134399"/>
                    </a:lnTo>
                    <a:cubicBezTo>
                      <a:pt x="225157" y="134538"/>
                      <a:pt x="225111" y="134665"/>
                      <a:pt x="225030" y="134792"/>
                    </a:cubicBezTo>
                    <a:lnTo>
                      <a:pt x="224752" y="135243"/>
                    </a:lnTo>
                    <a:lnTo>
                      <a:pt x="221779" y="139790"/>
                    </a:lnTo>
                    <a:lnTo>
                      <a:pt x="221605" y="140022"/>
                    </a:lnTo>
                    <a:lnTo>
                      <a:pt x="222404" y="141190"/>
                    </a:lnTo>
                    <a:lnTo>
                      <a:pt x="224255" y="141595"/>
                    </a:lnTo>
                    <a:cubicBezTo>
                      <a:pt x="224428" y="141630"/>
                      <a:pt x="224602" y="141711"/>
                      <a:pt x="224764" y="141792"/>
                    </a:cubicBezTo>
                    <a:lnTo>
                      <a:pt x="227541" y="143400"/>
                    </a:lnTo>
                    <a:lnTo>
                      <a:pt x="228212" y="143909"/>
                    </a:lnTo>
                    <a:lnTo>
                      <a:pt x="229126" y="144754"/>
                    </a:lnTo>
                    <a:cubicBezTo>
                      <a:pt x="229912" y="145494"/>
                      <a:pt x="229970" y="146732"/>
                      <a:pt x="229241" y="147554"/>
                    </a:cubicBezTo>
                    <a:lnTo>
                      <a:pt x="228998" y="147820"/>
                    </a:lnTo>
                    <a:cubicBezTo>
                      <a:pt x="228825" y="148016"/>
                      <a:pt x="228628" y="148178"/>
                      <a:pt x="228385" y="148282"/>
                    </a:cubicBezTo>
                    <a:lnTo>
                      <a:pt x="226939" y="148988"/>
                    </a:lnTo>
                    <a:lnTo>
                      <a:pt x="226245" y="149243"/>
                    </a:lnTo>
                    <a:cubicBezTo>
                      <a:pt x="225851" y="149393"/>
                      <a:pt x="225446" y="149405"/>
                      <a:pt x="225042" y="149301"/>
                    </a:cubicBezTo>
                    <a:lnTo>
                      <a:pt x="221305" y="148271"/>
                    </a:lnTo>
                    <a:lnTo>
                      <a:pt x="220981" y="148815"/>
                    </a:lnTo>
                    <a:cubicBezTo>
                      <a:pt x="220888" y="148954"/>
                      <a:pt x="220795" y="149069"/>
                      <a:pt x="220691" y="149173"/>
                    </a:cubicBezTo>
                    <a:lnTo>
                      <a:pt x="219893" y="149949"/>
                    </a:lnTo>
                    <a:cubicBezTo>
                      <a:pt x="219523" y="150296"/>
                      <a:pt x="219025" y="150492"/>
                      <a:pt x="218505" y="150492"/>
                    </a:cubicBezTo>
                    <a:lnTo>
                      <a:pt x="215832" y="150481"/>
                    </a:lnTo>
                    <a:cubicBezTo>
                      <a:pt x="215462" y="150469"/>
                      <a:pt x="215115" y="150377"/>
                      <a:pt x="214791" y="150168"/>
                    </a:cubicBezTo>
                    <a:lnTo>
                      <a:pt x="214444" y="149972"/>
                    </a:lnTo>
                    <a:cubicBezTo>
                      <a:pt x="213912" y="149636"/>
                      <a:pt x="213564" y="149058"/>
                      <a:pt x="213495" y="148433"/>
                    </a:cubicBezTo>
                    <a:lnTo>
                      <a:pt x="213495" y="148352"/>
                    </a:lnTo>
                    <a:lnTo>
                      <a:pt x="212500" y="150226"/>
                    </a:lnTo>
                    <a:cubicBezTo>
                      <a:pt x="212084" y="151001"/>
                      <a:pt x="211227" y="151418"/>
                      <a:pt x="210360" y="151256"/>
                    </a:cubicBezTo>
                    <a:lnTo>
                      <a:pt x="209619" y="151105"/>
                    </a:lnTo>
                    <a:lnTo>
                      <a:pt x="208173" y="150643"/>
                    </a:lnTo>
                    <a:lnTo>
                      <a:pt x="206542" y="151001"/>
                    </a:lnTo>
                    <a:cubicBezTo>
                      <a:pt x="205662" y="151198"/>
                      <a:pt x="204748" y="150793"/>
                      <a:pt x="204320" y="149983"/>
                    </a:cubicBezTo>
                    <a:lnTo>
                      <a:pt x="204158" y="149659"/>
                    </a:lnTo>
                    <a:cubicBezTo>
                      <a:pt x="203996" y="149370"/>
                      <a:pt x="203915" y="149035"/>
                      <a:pt x="203915" y="148687"/>
                    </a:cubicBezTo>
                    <a:lnTo>
                      <a:pt x="203938" y="147797"/>
                    </a:lnTo>
                    <a:lnTo>
                      <a:pt x="202770" y="145888"/>
                    </a:lnTo>
                    <a:cubicBezTo>
                      <a:pt x="202608" y="145621"/>
                      <a:pt x="202515" y="145344"/>
                      <a:pt x="202492" y="145031"/>
                    </a:cubicBezTo>
                    <a:lnTo>
                      <a:pt x="202458" y="144522"/>
                    </a:lnTo>
                    <a:cubicBezTo>
                      <a:pt x="202446" y="144384"/>
                      <a:pt x="202446" y="144245"/>
                      <a:pt x="202458" y="144106"/>
                    </a:cubicBezTo>
                    <a:lnTo>
                      <a:pt x="203025" y="139304"/>
                    </a:lnTo>
                    <a:cubicBezTo>
                      <a:pt x="203036" y="139119"/>
                      <a:pt x="203094" y="138934"/>
                      <a:pt x="203163" y="138761"/>
                    </a:cubicBezTo>
                    <a:lnTo>
                      <a:pt x="203348" y="138321"/>
                    </a:lnTo>
                    <a:cubicBezTo>
                      <a:pt x="203510" y="137928"/>
                      <a:pt x="203788" y="137604"/>
                      <a:pt x="204147" y="137384"/>
                    </a:cubicBezTo>
                    <a:lnTo>
                      <a:pt x="205003" y="136863"/>
                    </a:lnTo>
                    <a:lnTo>
                      <a:pt x="204170" y="130384"/>
                    </a:lnTo>
                    <a:lnTo>
                      <a:pt x="204100" y="130049"/>
                    </a:lnTo>
                    <a:lnTo>
                      <a:pt x="203244" y="127422"/>
                    </a:lnTo>
                    <a:lnTo>
                      <a:pt x="198397" y="126601"/>
                    </a:lnTo>
                    <a:lnTo>
                      <a:pt x="195655" y="125941"/>
                    </a:lnTo>
                    <a:cubicBezTo>
                      <a:pt x="195423" y="125884"/>
                      <a:pt x="195215" y="125791"/>
                      <a:pt x="195018" y="125664"/>
                    </a:cubicBezTo>
                    <a:lnTo>
                      <a:pt x="194313" y="125143"/>
                    </a:lnTo>
                    <a:lnTo>
                      <a:pt x="192762" y="123651"/>
                    </a:lnTo>
                    <a:lnTo>
                      <a:pt x="192172" y="122956"/>
                    </a:lnTo>
                    <a:lnTo>
                      <a:pt x="190946" y="121209"/>
                    </a:lnTo>
                    <a:cubicBezTo>
                      <a:pt x="190795" y="121001"/>
                      <a:pt x="190691" y="120758"/>
                      <a:pt x="190633" y="120515"/>
                    </a:cubicBezTo>
                    <a:lnTo>
                      <a:pt x="190194" y="118548"/>
                    </a:lnTo>
                    <a:lnTo>
                      <a:pt x="186515" y="117889"/>
                    </a:lnTo>
                    <a:lnTo>
                      <a:pt x="186480" y="117889"/>
                    </a:lnTo>
                    <a:lnTo>
                      <a:pt x="181655" y="119405"/>
                    </a:lnTo>
                    <a:lnTo>
                      <a:pt x="180799" y="119555"/>
                    </a:lnTo>
                    <a:lnTo>
                      <a:pt x="180036" y="119578"/>
                    </a:lnTo>
                    <a:cubicBezTo>
                      <a:pt x="179897" y="119590"/>
                      <a:pt x="179758" y="119578"/>
                      <a:pt x="179619" y="119555"/>
                    </a:cubicBezTo>
                    <a:lnTo>
                      <a:pt x="179110" y="119462"/>
                    </a:lnTo>
                    <a:cubicBezTo>
                      <a:pt x="178844" y="119405"/>
                      <a:pt x="178589" y="119300"/>
                      <a:pt x="178358" y="119150"/>
                    </a:cubicBezTo>
                    <a:lnTo>
                      <a:pt x="176565" y="117935"/>
                    </a:lnTo>
                    <a:lnTo>
                      <a:pt x="175743" y="117958"/>
                    </a:lnTo>
                    <a:cubicBezTo>
                      <a:pt x="175581" y="117970"/>
                      <a:pt x="175408" y="117958"/>
                      <a:pt x="175246" y="117924"/>
                    </a:cubicBezTo>
                    <a:lnTo>
                      <a:pt x="174760" y="117820"/>
                    </a:lnTo>
                    <a:cubicBezTo>
                      <a:pt x="174320" y="117727"/>
                      <a:pt x="173915" y="117484"/>
                      <a:pt x="173638" y="117137"/>
                    </a:cubicBezTo>
                    <a:lnTo>
                      <a:pt x="173290" y="116720"/>
                    </a:lnTo>
                    <a:cubicBezTo>
                      <a:pt x="173209" y="116616"/>
                      <a:pt x="173128" y="116489"/>
                      <a:pt x="173059" y="116373"/>
                    </a:cubicBezTo>
                    <a:lnTo>
                      <a:pt x="172816" y="115922"/>
                    </a:lnTo>
                    <a:cubicBezTo>
                      <a:pt x="172700" y="115679"/>
                      <a:pt x="172619" y="115413"/>
                      <a:pt x="172608" y="115147"/>
                    </a:cubicBezTo>
                    <a:lnTo>
                      <a:pt x="172469" y="113539"/>
                    </a:lnTo>
                    <a:cubicBezTo>
                      <a:pt x="172457" y="113296"/>
                      <a:pt x="172481" y="113053"/>
                      <a:pt x="172550" y="112821"/>
                    </a:cubicBezTo>
                    <a:lnTo>
                      <a:pt x="172700" y="112312"/>
                    </a:lnTo>
                    <a:lnTo>
                      <a:pt x="173048" y="111364"/>
                    </a:lnTo>
                    <a:lnTo>
                      <a:pt x="173059" y="111329"/>
                    </a:lnTo>
                    <a:lnTo>
                      <a:pt x="172608" y="107904"/>
                    </a:lnTo>
                    <a:cubicBezTo>
                      <a:pt x="172585" y="107731"/>
                      <a:pt x="172585" y="107546"/>
                      <a:pt x="172608" y="107361"/>
                    </a:cubicBezTo>
                    <a:lnTo>
                      <a:pt x="172689" y="106840"/>
                    </a:lnTo>
                    <a:lnTo>
                      <a:pt x="173036" y="105544"/>
                    </a:lnTo>
                    <a:cubicBezTo>
                      <a:pt x="173129" y="105232"/>
                      <a:pt x="173279" y="104954"/>
                      <a:pt x="173499" y="104723"/>
                    </a:cubicBezTo>
                    <a:lnTo>
                      <a:pt x="173846" y="104329"/>
                    </a:lnTo>
                    <a:lnTo>
                      <a:pt x="174737" y="103496"/>
                    </a:lnTo>
                    <a:cubicBezTo>
                      <a:pt x="174887" y="103358"/>
                      <a:pt x="175049" y="103253"/>
                      <a:pt x="175223" y="103161"/>
                    </a:cubicBezTo>
                    <a:lnTo>
                      <a:pt x="174505" y="101206"/>
                    </a:lnTo>
                    <a:lnTo>
                      <a:pt x="174251" y="101032"/>
                    </a:lnTo>
                    <a:lnTo>
                      <a:pt x="172677" y="101044"/>
                    </a:lnTo>
                    <a:cubicBezTo>
                      <a:pt x="172527" y="101044"/>
                      <a:pt x="172365" y="101032"/>
                      <a:pt x="172226" y="100986"/>
                    </a:cubicBezTo>
                    <a:lnTo>
                      <a:pt x="171705" y="100870"/>
                    </a:lnTo>
                    <a:lnTo>
                      <a:pt x="170097" y="100465"/>
                    </a:lnTo>
                    <a:cubicBezTo>
                      <a:pt x="169912" y="100430"/>
                      <a:pt x="169727" y="100349"/>
                      <a:pt x="169554" y="100257"/>
                    </a:cubicBezTo>
                    <a:lnTo>
                      <a:pt x="169114" y="99991"/>
                    </a:lnTo>
                    <a:cubicBezTo>
                      <a:pt x="168975" y="99910"/>
                      <a:pt x="168859" y="99817"/>
                      <a:pt x="168744" y="99713"/>
                    </a:cubicBezTo>
                    <a:lnTo>
                      <a:pt x="166638" y="97654"/>
                    </a:lnTo>
                    <a:lnTo>
                      <a:pt x="166476" y="97561"/>
                    </a:lnTo>
                    <a:lnTo>
                      <a:pt x="165562" y="97156"/>
                    </a:lnTo>
                    <a:cubicBezTo>
                      <a:pt x="165400" y="97075"/>
                      <a:pt x="165238" y="96983"/>
                      <a:pt x="165111" y="96879"/>
                    </a:cubicBezTo>
                    <a:lnTo>
                      <a:pt x="164706" y="96543"/>
                    </a:lnTo>
                    <a:cubicBezTo>
                      <a:pt x="164544" y="96404"/>
                      <a:pt x="164417" y="96265"/>
                      <a:pt x="164301" y="96092"/>
                    </a:cubicBezTo>
                    <a:lnTo>
                      <a:pt x="164012" y="95641"/>
                    </a:lnTo>
                    <a:cubicBezTo>
                      <a:pt x="164012" y="95641"/>
                      <a:pt x="163722" y="95201"/>
                      <a:pt x="163746" y="95213"/>
                    </a:cubicBezTo>
                    <a:lnTo>
                      <a:pt x="161952" y="92552"/>
                    </a:lnTo>
                    <a:cubicBezTo>
                      <a:pt x="161802" y="92320"/>
                      <a:pt x="161698" y="92066"/>
                      <a:pt x="161640" y="91800"/>
                    </a:cubicBezTo>
                    <a:lnTo>
                      <a:pt x="161547" y="91279"/>
                    </a:lnTo>
                    <a:lnTo>
                      <a:pt x="161374" y="89486"/>
                    </a:lnTo>
                    <a:cubicBezTo>
                      <a:pt x="161374" y="89486"/>
                      <a:pt x="161316" y="88953"/>
                      <a:pt x="161316" y="88965"/>
                    </a:cubicBezTo>
                    <a:lnTo>
                      <a:pt x="161154" y="87357"/>
                    </a:lnTo>
                    <a:cubicBezTo>
                      <a:pt x="161142" y="87195"/>
                      <a:pt x="161154" y="87033"/>
                      <a:pt x="161165" y="86871"/>
                    </a:cubicBezTo>
                    <a:lnTo>
                      <a:pt x="161246" y="86362"/>
                    </a:lnTo>
                    <a:cubicBezTo>
                      <a:pt x="161258" y="86211"/>
                      <a:pt x="161304" y="86073"/>
                      <a:pt x="161351" y="85934"/>
                    </a:cubicBezTo>
                    <a:lnTo>
                      <a:pt x="161871" y="84557"/>
                    </a:lnTo>
                    <a:lnTo>
                      <a:pt x="161941" y="84268"/>
                    </a:lnTo>
                    <a:lnTo>
                      <a:pt x="162056" y="83377"/>
                    </a:lnTo>
                    <a:lnTo>
                      <a:pt x="161432" y="82833"/>
                    </a:lnTo>
                    <a:lnTo>
                      <a:pt x="160714" y="82821"/>
                    </a:lnTo>
                    <a:lnTo>
                      <a:pt x="157521" y="82301"/>
                    </a:lnTo>
                    <a:cubicBezTo>
                      <a:pt x="157267" y="82266"/>
                      <a:pt x="157035" y="82162"/>
                      <a:pt x="156827" y="82046"/>
                    </a:cubicBezTo>
                    <a:lnTo>
                      <a:pt x="155450" y="81213"/>
                    </a:lnTo>
                    <a:lnTo>
                      <a:pt x="154825" y="80751"/>
                    </a:lnTo>
                    <a:cubicBezTo>
                      <a:pt x="154675" y="80646"/>
                      <a:pt x="154559" y="80508"/>
                      <a:pt x="154455" y="80357"/>
                    </a:cubicBezTo>
                    <a:lnTo>
                      <a:pt x="153483" y="79015"/>
                    </a:lnTo>
                    <a:lnTo>
                      <a:pt x="152859" y="77974"/>
                    </a:lnTo>
                    <a:lnTo>
                      <a:pt x="152778" y="77962"/>
                    </a:lnTo>
                    <a:cubicBezTo>
                      <a:pt x="152442" y="78356"/>
                      <a:pt x="151945" y="78599"/>
                      <a:pt x="151401" y="78645"/>
                    </a:cubicBezTo>
                    <a:lnTo>
                      <a:pt x="148902" y="78795"/>
                    </a:lnTo>
                    <a:lnTo>
                      <a:pt x="148809" y="78818"/>
                    </a:lnTo>
                    <a:lnTo>
                      <a:pt x="147132" y="79698"/>
                    </a:lnTo>
                    <a:lnTo>
                      <a:pt x="145570" y="80438"/>
                    </a:lnTo>
                    <a:lnTo>
                      <a:pt x="144829" y="80681"/>
                    </a:lnTo>
                    <a:cubicBezTo>
                      <a:pt x="144552" y="80774"/>
                      <a:pt x="144239" y="80797"/>
                      <a:pt x="143950" y="80762"/>
                    </a:cubicBezTo>
                    <a:lnTo>
                      <a:pt x="142897" y="80600"/>
                    </a:lnTo>
                    <a:cubicBezTo>
                      <a:pt x="142654" y="80577"/>
                      <a:pt x="142434" y="80496"/>
                      <a:pt x="142214" y="80392"/>
                    </a:cubicBezTo>
                    <a:lnTo>
                      <a:pt x="141775" y="80137"/>
                    </a:lnTo>
                    <a:cubicBezTo>
                      <a:pt x="141624" y="80068"/>
                      <a:pt x="141497" y="79975"/>
                      <a:pt x="141381" y="79871"/>
                    </a:cubicBezTo>
                    <a:lnTo>
                      <a:pt x="140178" y="78784"/>
                    </a:lnTo>
                    <a:lnTo>
                      <a:pt x="137182" y="75972"/>
                    </a:lnTo>
                    <a:lnTo>
                      <a:pt x="137182" y="75961"/>
                    </a:lnTo>
                    <a:lnTo>
                      <a:pt x="136395" y="75776"/>
                    </a:lnTo>
                    <a:lnTo>
                      <a:pt x="135574" y="75486"/>
                    </a:lnTo>
                    <a:lnTo>
                      <a:pt x="135435" y="75486"/>
                    </a:lnTo>
                    <a:lnTo>
                      <a:pt x="133815" y="75556"/>
                    </a:lnTo>
                    <a:cubicBezTo>
                      <a:pt x="133179" y="75567"/>
                      <a:pt x="132554" y="75290"/>
                      <a:pt x="132172" y="74781"/>
                    </a:cubicBezTo>
                    <a:lnTo>
                      <a:pt x="131883" y="74410"/>
                    </a:lnTo>
                    <a:cubicBezTo>
                      <a:pt x="131779" y="74260"/>
                      <a:pt x="131686" y="74098"/>
                      <a:pt x="131617" y="73924"/>
                    </a:cubicBezTo>
                    <a:lnTo>
                      <a:pt x="131420" y="73427"/>
                    </a:lnTo>
                    <a:cubicBezTo>
                      <a:pt x="131212" y="72929"/>
                      <a:pt x="131223" y="72363"/>
                      <a:pt x="131432" y="71865"/>
                    </a:cubicBezTo>
                    <a:lnTo>
                      <a:pt x="132565" y="69389"/>
                    </a:lnTo>
                    <a:cubicBezTo>
                      <a:pt x="132635" y="69239"/>
                      <a:pt x="132727" y="69100"/>
                      <a:pt x="132831" y="68961"/>
                    </a:cubicBezTo>
                    <a:cubicBezTo>
                      <a:pt x="132658" y="68082"/>
                      <a:pt x="133086" y="67168"/>
                      <a:pt x="133931" y="66763"/>
                    </a:cubicBezTo>
                    <a:lnTo>
                      <a:pt x="134625" y="66427"/>
                    </a:lnTo>
                    <a:lnTo>
                      <a:pt x="134521" y="66369"/>
                    </a:lnTo>
                    <a:lnTo>
                      <a:pt x="132519" y="65409"/>
                    </a:lnTo>
                    <a:cubicBezTo>
                      <a:pt x="132265" y="65293"/>
                      <a:pt x="132033" y="65120"/>
                      <a:pt x="131860" y="64900"/>
                    </a:cubicBezTo>
                    <a:lnTo>
                      <a:pt x="131536" y="64541"/>
                    </a:lnTo>
                    <a:cubicBezTo>
                      <a:pt x="131339" y="64298"/>
                      <a:pt x="131200" y="64032"/>
                      <a:pt x="131119" y="63743"/>
                    </a:cubicBezTo>
                    <a:lnTo>
                      <a:pt x="129858" y="58976"/>
                    </a:lnTo>
                    <a:lnTo>
                      <a:pt x="128053" y="57623"/>
                    </a:lnTo>
                    <a:lnTo>
                      <a:pt x="127486" y="57125"/>
                    </a:lnTo>
                    <a:cubicBezTo>
                      <a:pt x="127324" y="56963"/>
                      <a:pt x="127174" y="56778"/>
                      <a:pt x="127070" y="56581"/>
                    </a:cubicBezTo>
                    <a:lnTo>
                      <a:pt x="125936" y="54372"/>
                    </a:lnTo>
                    <a:lnTo>
                      <a:pt x="125276" y="54904"/>
                    </a:lnTo>
                    <a:cubicBezTo>
                      <a:pt x="125091" y="55054"/>
                      <a:pt x="124872" y="55170"/>
                      <a:pt x="124652" y="55239"/>
                    </a:cubicBezTo>
                    <a:lnTo>
                      <a:pt x="124154" y="55413"/>
                    </a:lnTo>
                    <a:lnTo>
                      <a:pt x="119422" y="56790"/>
                    </a:lnTo>
                    <a:cubicBezTo>
                      <a:pt x="118508" y="57044"/>
                      <a:pt x="117548" y="56639"/>
                      <a:pt x="117097" y="55795"/>
                    </a:cubicBezTo>
                    <a:lnTo>
                      <a:pt x="116854" y="55344"/>
                    </a:lnTo>
                    <a:lnTo>
                      <a:pt x="116113" y="53666"/>
                    </a:lnTo>
                    <a:cubicBezTo>
                      <a:pt x="116044" y="53516"/>
                      <a:pt x="116009" y="53354"/>
                      <a:pt x="115997" y="53203"/>
                    </a:cubicBezTo>
                    <a:lnTo>
                      <a:pt x="115940" y="52868"/>
                    </a:lnTo>
                    <a:lnTo>
                      <a:pt x="111474" y="51178"/>
                    </a:lnTo>
                    <a:cubicBezTo>
                      <a:pt x="111474" y="51178"/>
                      <a:pt x="110965" y="50993"/>
                      <a:pt x="111011" y="51005"/>
                    </a:cubicBezTo>
                    <a:lnTo>
                      <a:pt x="110803" y="50935"/>
                    </a:lnTo>
                    <a:lnTo>
                      <a:pt x="104775" y="50762"/>
                    </a:lnTo>
                    <a:lnTo>
                      <a:pt x="104786" y="51560"/>
                    </a:lnTo>
                    <a:cubicBezTo>
                      <a:pt x="104786" y="52231"/>
                      <a:pt x="104462" y="52856"/>
                      <a:pt x="103919" y="53238"/>
                    </a:cubicBezTo>
                    <a:lnTo>
                      <a:pt x="103583" y="53481"/>
                    </a:lnTo>
                    <a:cubicBezTo>
                      <a:pt x="103317" y="53654"/>
                      <a:pt x="103005" y="53770"/>
                      <a:pt x="102704" y="53816"/>
                    </a:cubicBezTo>
                    <a:lnTo>
                      <a:pt x="99429" y="54221"/>
                    </a:lnTo>
                    <a:cubicBezTo>
                      <a:pt x="99117" y="54244"/>
                      <a:pt x="98816" y="54210"/>
                      <a:pt x="98539" y="54082"/>
                    </a:cubicBezTo>
                    <a:lnTo>
                      <a:pt x="95542" y="52937"/>
                    </a:lnTo>
                    <a:cubicBezTo>
                      <a:pt x="94859" y="52682"/>
                      <a:pt x="94374" y="52081"/>
                      <a:pt x="94269" y="51375"/>
                    </a:cubicBezTo>
                    <a:lnTo>
                      <a:pt x="94177" y="50693"/>
                    </a:lnTo>
                    <a:lnTo>
                      <a:pt x="94003" y="48020"/>
                    </a:lnTo>
                    <a:cubicBezTo>
                      <a:pt x="94003" y="48020"/>
                      <a:pt x="93969" y="47488"/>
                      <a:pt x="93969" y="47499"/>
                    </a:cubicBezTo>
                    <a:cubicBezTo>
                      <a:pt x="93969" y="47499"/>
                      <a:pt x="93934" y="46967"/>
                      <a:pt x="93934" y="46979"/>
                    </a:cubicBezTo>
                    <a:lnTo>
                      <a:pt x="93853" y="45833"/>
                    </a:lnTo>
                    <a:lnTo>
                      <a:pt x="93830" y="45833"/>
                    </a:lnTo>
                    <a:lnTo>
                      <a:pt x="89723" y="51572"/>
                    </a:lnTo>
                    <a:cubicBezTo>
                      <a:pt x="89433" y="51988"/>
                      <a:pt x="89005" y="52266"/>
                      <a:pt x="88508" y="52370"/>
                    </a:cubicBezTo>
                    <a:lnTo>
                      <a:pt x="88045" y="52463"/>
                    </a:lnTo>
                    <a:cubicBezTo>
                      <a:pt x="87848" y="52521"/>
                      <a:pt x="87628" y="52521"/>
                      <a:pt x="87420" y="52497"/>
                    </a:cubicBezTo>
                    <a:lnTo>
                      <a:pt x="86356" y="52382"/>
                    </a:lnTo>
                    <a:cubicBezTo>
                      <a:pt x="86113" y="52359"/>
                      <a:pt x="85870" y="52278"/>
                      <a:pt x="85662" y="52173"/>
                    </a:cubicBezTo>
                    <a:lnTo>
                      <a:pt x="85210" y="51930"/>
                    </a:lnTo>
                    <a:cubicBezTo>
                      <a:pt x="85060" y="51861"/>
                      <a:pt x="84921" y="51768"/>
                      <a:pt x="84794" y="51653"/>
                    </a:cubicBezTo>
                    <a:lnTo>
                      <a:pt x="84782" y="51641"/>
                    </a:lnTo>
                    <a:lnTo>
                      <a:pt x="84111" y="53585"/>
                    </a:lnTo>
                    <a:cubicBezTo>
                      <a:pt x="84042" y="53747"/>
                      <a:pt x="83961" y="53909"/>
                      <a:pt x="83868" y="54048"/>
                    </a:cubicBezTo>
                    <a:lnTo>
                      <a:pt x="83799" y="54140"/>
                    </a:lnTo>
                    <a:lnTo>
                      <a:pt x="84042" y="54302"/>
                    </a:lnTo>
                    <a:cubicBezTo>
                      <a:pt x="84412" y="54545"/>
                      <a:pt x="84678" y="54904"/>
                      <a:pt x="84829" y="55332"/>
                    </a:cubicBezTo>
                    <a:lnTo>
                      <a:pt x="84967" y="55748"/>
                    </a:lnTo>
                    <a:cubicBezTo>
                      <a:pt x="85106" y="56153"/>
                      <a:pt x="85106" y="56593"/>
                      <a:pt x="84979" y="56998"/>
                    </a:cubicBezTo>
                    <a:lnTo>
                      <a:pt x="84482" y="58525"/>
                    </a:lnTo>
                    <a:cubicBezTo>
                      <a:pt x="84412" y="58733"/>
                      <a:pt x="84308" y="58930"/>
                      <a:pt x="84192" y="59104"/>
                    </a:cubicBezTo>
                    <a:lnTo>
                      <a:pt x="83163" y="60423"/>
                    </a:lnTo>
                    <a:cubicBezTo>
                      <a:pt x="83163" y="60423"/>
                      <a:pt x="82839" y="60851"/>
                      <a:pt x="82850" y="60839"/>
                    </a:cubicBezTo>
                    <a:lnTo>
                      <a:pt x="82746" y="60955"/>
                    </a:lnTo>
                    <a:lnTo>
                      <a:pt x="82087" y="63176"/>
                    </a:lnTo>
                    <a:cubicBezTo>
                      <a:pt x="81913" y="63766"/>
                      <a:pt x="81485" y="64229"/>
                      <a:pt x="80906" y="64460"/>
                    </a:cubicBezTo>
                    <a:lnTo>
                      <a:pt x="80444" y="64645"/>
                    </a:lnTo>
                    <a:lnTo>
                      <a:pt x="79379" y="64935"/>
                    </a:lnTo>
                    <a:lnTo>
                      <a:pt x="79136" y="65050"/>
                    </a:lnTo>
                    <a:lnTo>
                      <a:pt x="77540" y="65999"/>
                    </a:lnTo>
                    <a:lnTo>
                      <a:pt x="75307" y="69852"/>
                    </a:lnTo>
                    <a:lnTo>
                      <a:pt x="75110" y="70257"/>
                    </a:lnTo>
                    <a:lnTo>
                      <a:pt x="74427" y="71772"/>
                    </a:lnTo>
                    <a:lnTo>
                      <a:pt x="75573" y="74572"/>
                    </a:lnTo>
                    <a:cubicBezTo>
                      <a:pt x="75654" y="74781"/>
                      <a:pt x="75712" y="75012"/>
                      <a:pt x="75712" y="75243"/>
                    </a:cubicBezTo>
                    <a:lnTo>
                      <a:pt x="75735" y="75764"/>
                    </a:lnTo>
                    <a:lnTo>
                      <a:pt x="75827" y="82810"/>
                    </a:lnTo>
                    <a:cubicBezTo>
                      <a:pt x="75827" y="83007"/>
                      <a:pt x="75804" y="83215"/>
                      <a:pt x="75746" y="83400"/>
                    </a:cubicBezTo>
                    <a:lnTo>
                      <a:pt x="75608" y="83897"/>
                    </a:lnTo>
                    <a:cubicBezTo>
                      <a:pt x="75538" y="84106"/>
                      <a:pt x="75446" y="84314"/>
                      <a:pt x="75318" y="84488"/>
                    </a:cubicBezTo>
                    <a:lnTo>
                      <a:pt x="73710" y="86790"/>
                    </a:lnTo>
                    <a:lnTo>
                      <a:pt x="73687" y="86882"/>
                    </a:lnTo>
                    <a:lnTo>
                      <a:pt x="72831" y="91603"/>
                    </a:lnTo>
                    <a:cubicBezTo>
                      <a:pt x="72715" y="92263"/>
                      <a:pt x="72287" y="92806"/>
                      <a:pt x="71685" y="93072"/>
                    </a:cubicBezTo>
                    <a:lnTo>
                      <a:pt x="71257" y="93269"/>
                    </a:lnTo>
                    <a:cubicBezTo>
                      <a:pt x="71095" y="93338"/>
                      <a:pt x="70933" y="93373"/>
                      <a:pt x="70760" y="93419"/>
                    </a:cubicBezTo>
                    <a:lnTo>
                      <a:pt x="65935" y="94206"/>
                    </a:lnTo>
                    <a:cubicBezTo>
                      <a:pt x="65611" y="94241"/>
                      <a:pt x="65276" y="94206"/>
                      <a:pt x="64975" y="94102"/>
                    </a:cubicBezTo>
                    <a:lnTo>
                      <a:pt x="59375" y="91973"/>
                    </a:lnTo>
                    <a:lnTo>
                      <a:pt x="57860" y="91279"/>
                    </a:lnTo>
                    <a:lnTo>
                      <a:pt x="57362" y="91048"/>
                    </a:lnTo>
                    <a:cubicBezTo>
                      <a:pt x="57362" y="91048"/>
                      <a:pt x="56876" y="90816"/>
                      <a:pt x="56911" y="90839"/>
                    </a:cubicBezTo>
                    <a:lnTo>
                      <a:pt x="53972" y="89544"/>
                    </a:lnTo>
                    <a:cubicBezTo>
                      <a:pt x="53822" y="89474"/>
                      <a:pt x="53695" y="89393"/>
                      <a:pt x="53567" y="89301"/>
                    </a:cubicBezTo>
                    <a:lnTo>
                      <a:pt x="53000" y="88873"/>
                    </a:lnTo>
                    <a:lnTo>
                      <a:pt x="48882" y="85124"/>
                    </a:lnTo>
                    <a:lnTo>
                      <a:pt x="47019" y="85147"/>
                    </a:lnTo>
                    <a:lnTo>
                      <a:pt x="45931" y="87727"/>
                    </a:lnTo>
                    <a:lnTo>
                      <a:pt x="45839" y="88016"/>
                    </a:lnTo>
                    <a:lnTo>
                      <a:pt x="45006" y="92610"/>
                    </a:lnTo>
                    <a:lnTo>
                      <a:pt x="44798" y="93362"/>
                    </a:lnTo>
                    <a:cubicBezTo>
                      <a:pt x="44705" y="93639"/>
                      <a:pt x="44555" y="93894"/>
                      <a:pt x="44358" y="94114"/>
                    </a:cubicBezTo>
                    <a:lnTo>
                      <a:pt x="42507" y="96150"/>
                    </a:lnTo>
                    <a:lnTo>
                      <a:pt x="43756" y="101946"/>
                    </a:lnTo>
                    <a:cubicBezTo>
                      <a:pt x="43849" y="102374"/>
                      <a:pt x="43791" y="102826"/>
                      <a:pt x="43606" y="103219"/>
                    </a:cubicBezTo>
                    <a:lnTo>
                      <a:pt x="43456" y="103543"/>
                    </a:lnTo>
                    <a:cubicBezTo>
                      <a:pt x="43120" y="104249"/>
                      <a:pt x="42391" y="104688"/>
                      <a:pt x="41604" y="104677"/>
                    </a:cubicBezTo>
                    <a:lnTo>
                      <a:pt x="37671" y="104607"/>
                    </a:lnTo>
                    <a:lnTo>
                      <a:pt x="38735" y="110762"/>
                    </a:lnTo>
                    <a:lnTo>
                      <a:pt x="38805" y="111503"/>
                    </a:lnTo>
                    <a:cubicBezTo>
                      <a:pt x="38816" y="111711"/>
                      <a:pt x="38793" y="111931"/>
                      <a:pt x="38735" y="112128"/>
                    </a:cubicBezTo>
                    <a:lnTo>
                      <a:pt x="37312" y="117727"/>
                    </a:lnTo>
                    <a:lnTo>
                      <a:pt x="37277" y="117993"/>
                    </a:lnTo>
                    <a:lnTo>
                      <a:pt x="37347" y="122679"/>
                    </a:lnTo>
                    <a:lnTo>
                      <a:pt x="37312" y="123350"/>
                    </a:lnTo>
                    <a:cubicBezTo>
                      <a:pt x="37312" y="123523"/>
                      <a:pt x="37277" y="123674"/>
                      <a:pt x="37231" y="123836"/>
                    </a:cubicBezTo>
                    <a:lnTo>
                      <a:pt x="35970" y="127943"/>
                    </a:lnTo>
                    <a:cubicBezTo>
                      <a:pt x="35912" y="128117"/>
                      <a:pt x="35831" y="128302"/>
                      <a:pt x="35727" y="128452"/>
                    </a:cubicBezTo>
                    <a:lnTo>
                      <a:pt x="35449" y="128880"/>
                    </a:lnTo>
                    <a:cubicBezTo>
                      <a:pt x="35334" y="129065"/>
                      <a:pt x="35172" y="129239"/>
                      <a:pt x="34998" y="129378"/>
                    </a:cubicBezTo>
                    <a:lnTo>
                      <a:pt x="31157" y="132305"/>
                    </a:lnTo>
                    <a:cubicBezTo>
                      <a:pt x="30972" y="132455"/>
                      <a:pt x="30764" y="132559"/>
                      <a:pt x="30544" y="132629"/>
                    </a:cubicBezTo>
                    <a:lnTo>
                      <a:pt x="30035" y="132791"/>
                    </a:lnTo>
                    <a:lnTo>
                      <a:pt x="27189" y="133635"/>
                    </a:lnTo>
                    <a:lnTo>
                      <a:pt x="30208" y="136655"/>
                    </a:lnTo>
                    <a:lnTo>
                      <a:pt x="30740" y="137257"/>
                    </a:lnTo>
                    <a:lnTo>
                      <a:pt x="33563" y="141017"/>
                    </a:lnTo>
                    <a:lnTo>
                      <a:pt x="35877" y="140913"/>
                    </a:lnTo>
                    <a:cubicBezTo>
                      <a:pt x="36421" y="140889"/>
                      <a:pt x="36976" y="141098"/>
                      <a:pt x="37358" y="141491"/>
                    </a:cubicBezTo>
                    <a:lnTo>
                      <a:pt x="37752" y="141861"/>
                    </a:lnTo>
                    <a:lnTo>
                      <a:pt x="40031" y="144198"/>
                    </a:lnTo>
                    <a:cubicBezTo>
                      <a:pt x="40135" y="144302"/>
                      <a:pt x="40239" y="144441"/>
                      <a:pt x="40320" y="144569"/>
                    </a:cubicBezTo>
                    <a:lnTo>
                      <a:pt x="40679" y="145193"/>
                    </a:lnTo>
                    <a:lnTo>
                      <a:pt x="42495" y="149081"/>
                    </a:lnTo>
                    <a:cubicBezTo>
                      <a:pt x="42565" y="149243"/>
                      <a:pt x="42611" y="149405"/>
                      <a:pt x="42646" y="149578"/>
                    </a:cubicBezTo>
                    <a:lnTo>
                      <a:pt x="42727" y="150018"/>
                    </a:lnTo>
                    <a:cubicBezTo>
                      <a:pt x="42889" y="150886"/>
                      <a:pt x="42449" y="151753"/>
                      <a:pt x="41662" y="152158"/>
                    </a:cubicBezTo>
                    <a:lnTo>
                      <a:pt x="33980" y="156011"/>
                    </a:lnTo>
                    <a:cubicBezTo>
                      <a:pt x="33748" y="156127"/>
                      <a:pt x="33494" y="156196"/>
                      <a:pt x="33239" y="156219"/>
                    </a:cubicBezTo>
                    <a:lnTo>
                      <a:pt x="32580" y="156254"/>
                    </a:lnTo>
                    <a:lnTo>
                      <a:pt x="11662" y="156670"/>
                    </a:lnTo>
                    <a:lnTo>
                      <a:pt x="4176" y="156775"/>
                    </a:lnTo>
                    <a:lnTo>
                      <a:pt x="3910" y="160084"/>
                    </a:lnTo>
                    <a:lnTo>
                      <a:pt x="3899" y="160512"/>
                    </a:lnTo>
                    <a:lnTo>
                      <a:pt x="3933" y="161530"/>
                    </a:lnTo>
                    <a:lnTo>
                      <a:pt x="3910" y="163277"/>
                    </a:lnTo>
                    <a:lnTo>
                      <a:pt x="3910" y="163207"/>
                    </a:lnTo>
                    <a:lnTo>
                      <a:pt x="3910" y="163716"/>
                    </a:lnTo>
                    <a:lnTo>
                      <a:pt x="3899" y="165359"/>
                    </a:lnTo>
                    <a:lnTo>
                      <a:pt x="3899" y="165880"/>
                    </a:lnTo>
                    <a:cubicBezTo>
                      <a:pt x="3899" y="165880"/>
                      <a:pt x="3887" y="166412"/>
                      <a:pt x="3887" y="166401"/>
                    </a:cubicBezTo>
                    <a:lnTo>
                      <a:pt x="3887" y="166910"/>
                    </a:lnTo>
                    <a:lnTo>
                      <a:pt x="3922" y="168009"/>
                    </a:lnTo>
                    <a:lnTo>
                      <a:pt x="3922" y="168506"/>
                    </a:lnTo>
                    <a:lnTo>
                      <a:pt x="3933" y="169038"/>
                    </a:lnTo>
                    <a:cubicBezTo>
                      <a:pt x="3933" y="169038"/>
                      <a:pt x="3945" y="169571"/>
                      <a:pt x="3945" y="169559"/>
                    </a:cubicBezTo>
                    <a:lnTo>
                      <a:pt x="3968" y="171237"/>
                    </a:lnTo>
                    <a:lnTo>
                      <a:pt x="3899" y="172000"/>
                    </a:lnTo>
                    <a:lnTo>
                      <a:pt x="3899" y="171942"/>
                    </a:lnTo>
                    <a:lnTo>
                      <a:pt x="3864" y="172428"/>
                    </a:lnTo>
                    <a:lnTo>
                      <a:pt x="3852" y="172880"/>
                    </a:lnTo>
                    <a:lnTo>
                      <a:pt x="3852" y="173377"/>
                    </a:lnTo>
                    <a:lnTo>
                      <a:pt x="3841" y="173285"/>
                    </a:lnTo>
                    <a:lnTo>
                      <a:pt x="3864" y="174465"/>
                    </a:lnTo>
                    <a:lnTo>
                      <a:pt x="3771" y="175587"/>
                    </a:lnTo>
                    <a:lnTo>
                      <a:pt x="3771" y="175992"/>
                    </a:lnTo>
                    <a:lnTo>
                      <a:pt x="3795" y="176478"/>
                    </a:lnTo>
                    <a:lnTo>
                      <a:pt x="3829" y="176941"/>
                    </a:lnTo>
                    <a:lnTo>
                      <a:pt x="3887" y="177450"/>
                    </a:lnTo>
                    <a:lnTo>
                      <a:pt x="3957" y="178618"/>
                    </a:lnTo>
                    <a:lnTo>
                      <a:pt x="3957" y="179312"/>
                    </a:lnTo>
                    <a:lnTo>
                      <a:pt x="3852" y="179983"/>
                    </a:lnTo>
                    <a:lnTo>
                      <a:pt x="3841" y="180319"/>
                    </a:lnTo>
                    <a:lnTo>
                      <a:pt x="3864" y="180735"/>
                    </a:lnTo>
                    <a:lnTo>
                      <a:pt x="3957" y="181800"/>
                    </a:lnTo>
                    <a:lnTo>
                      <a:pt x="3945" y="182436"/>
                    </a:lnTo>
                    <a:lnTo>
                      <a:pt x="3968" y="182795"/>
                    </a:lnTo>
                    <a:lnTo>
                      <a:pt x="4026" y="183234"/>
                    </a:lnTo>
                    <a:lnTo>
                      <a:pt x="4049" y="183929"/>
                    </a:lnTo>
                    <a:lnTo>
                      <a:pt x="4084" y="184380"/>
                    </a:lnTo>
                    <a:lnTo>
                      <a:pt x="4269" y="185942"/>
                    </a:lnTo>
                    <a:cubicBezTo>
                      <a:pt x="4280" y="186011"/>
                      <a:pt x="4292" y="186092"/>
                      <a:pt x="4292" y="186150"/>
                    </a:cubicBezTo>
                    <a:lnTo>
                      <a:pt x="6618" y="186127"/>
                    </a:lnTo>
                    <a:lnTo>
                      <a:pt x="6675" y="186104"/>
                    </a:lnTo>
                    <a:lnTo>
                      <a:pt x="7023" y="185930"/>
                    </a:lnTo>
                    <a:cubicBezTo>
                      <a:pt x="7023" y="185930"/>
                      <a:pt x="7508" y="185676"/>
                      <a:pt x="7485" y="185676"/>
                    </a:cubicBezTo>
                    <a:lnTo>
                      <a:pt x="9336" y="184669"/>
                    </a:lnTo>
                    <a:lnTo>
                      <a:pt x="9406" y="184634"/>
                    </a:lnTo>
                    <a:lnTo>
                      <a:pt x="10436" y="183211"/>
                    </a:lnTo>
                    <a:cubicBezTo>
                      <a:pt x="10528" y="183061"/>
                      <a:pt x="10644" y="182945"/>
                      <a:pt x="10794" y="182841"/>
                    </a:cubicBezTo>
                    <a:lnTo>
                      <a:pt x="12877" y="181152"/>
                    </a:lnTo>
                    <a:cubicBezTo>
                      <a:pt x="13050" y="181013"/>
                      <a:pt x="13247" y="180909"/>
                      <a:pt x="13467" y="180828"/>
                    </a:cubicBezTo>
                    <a:lnTo>
                      <a:pt x="13964" y="180654"/>
                    </a:lnTo>
                    <a:lnTo>
                      <a:pt x="16197" y="180053"/>
                    </a:lnTo>
                    <a:cubicBezTo>
                      <a:pt x="16776" y="179902"/>
                      <a:pt x="17366" y="180018"/>
                      <a:pt x="17840" y="180342"/>
                    </a:cubicBezTo>
                    <a:lnTo>
                      <a:pt x="18407" y="180735"/>
                    </a:lnTo>
                    <a:lnTo>
                      <a:pt x="21323" y="183084"/>
                    </a:lnTo>
                    <a:cubicBezTo>
                      <a:pt x="21427" y="183177"/>
                      <a:pt x="21519" y="183269"/>
                      <a:pt x="21612" y="183373"/>
                    </a:cubicBezTo>
                    <a:lnTo>
                      <a:pt x="21936" y="183778"/>
                    </a:lnTo>
                    <a:cubicBezTo>
                      <a:pt x="22075" y="183940"/>
                      <a:pt x="22179" y="184114"/>
                      <a:pt x="22248" y="184299"/>
                    </a:cubicBezTo>
                    <a:lnTo>
                      <a:pt x="25661" y="192768"/>
                    </a:lnTo>
                    <a:lnTo>
                      <a:pt x="25869" y="193555"/>
                    </a:lnTo>
                    <a:lnTo>
                      <a:pt x="26749" y="198472"/>
                    </a:lnTo>
                    <a:lnTo>
                      <a:pt x="27200" y="201700"/>
                    </a:lnTo>
                    <a:lnTo>
                      <a:pt x="27200" y="202544"/>
                    </a:lnTo>
                    <a:lnTo>
                      <a:pt x="27107" y="204546"/>
                    </a:lnTo>
                    <a:lnTo>
                      <a:pt x="26864" y="205425"/>
                    </a:lnTo>
                    <a:lnTo>
                      <a:pt x="25615" y="208283"/>
                    </a:lnTo>
                    <a:lnTo>
                      <a:pt x="25476" y="208688"/>
                    </a:lnTo>
                    <a:lnTo>
                      <a:pt x="24712" y="211233"/>
                    </a:lnTo>
                    <a:lnTo>
                      <a:pt x="24296" y="212205"/>
                    </a:lnTo>
                    <a:lnTo>
                      <a:pt x="22769" y="214669"/>
                    </a:lnTo>
                    <a:cubicBezTo>
                      <a:pt x="22919" y="214704"/>
                      <a:pt x="23058" y="214762"/>
                      <a:pt x="23208" y="214843"/>
                    </a:cubicBezTo>
                    <a:lnTo>
                      <a:pt x="24076" y="215352"/>
                    </a:lnTo>
                    <a:lnTo>
                      <a:pt x="31782" y="211441"/>
                    </a:lnTo>
                    <a:cubicBezTo>
                      <a:pt x="31782" y="211441"/>
                      <a:pt x="32268" y="211198"/>
                      <a:pt x="32221" y="211210"/>
                    </a:cubicBezTo>
                    <a:lnTo>
                      <a:pt x="32568" y="211025"/>
                    </a:lnTo>
                    <a:lnTo>
                      <a:pt x="35900" y="208561"/>
                    </a:lnTo>
                    <a:lnTo>
                      <a:pt x="36583" y="208121"/>
                    </a:lnTo>
                    <a:lnTo>
                      <a:pt x="41778" y="205298"/>
                    </a:lnTo>
                    <a:cubicBezTo>
                      <a:pt x="42264" y="205043"/>
                      <a:pt x="42819" y="204986"/>
                      <a:pt x="43340" y="205148"/>
                    </a:cubicBezTo>
                    <a:lnTo>
                      <a:pt x="43791" y="205298"/>
                    </a:lnTo>
                    <a:cubicBezTo>
                      <a:pt x="43953" y="205356"/>
                      <a:pt x="44080" y="205402"/>
                      <a:pt x="44231" y="205495"/>
                    </a:cubicBezTo>
                    <a:lnTo>
                      <a:pt x="47435" y="207438"/>
                    </a:lnTo>
                    <a:cubicBezTo>
                      <a:pt x="47782" y="207635"/>
                      <a:pt x="48049" y="207947"/>
                      <a:pt x="48222" y="208306"/>
                    </a:cubicBezTo>
                    <a:lnTo>
                      <a:pt x="48511" y="208977"/>
                    </a:lnTo>
                    <a:lnTo>
                      <a:pt x="49807" y="212760"/>
                    </a:lnTo>
                    <a:lnTo>
                      <a:pt x="54273" y="212876"/>
                    </a:lnTo>
                    <a:lnTo>
                      <a:pt x="55037" y="212969"/>
                    </a:lnTo>
                    <a:lnTo>
                      <a:pt x="57767" y="213478"/>
                    </a:lnTo>
                    <a:cubicBezTo>
                      <a:pt x="57767" y="213478"/>
                      <a:pt x="58288" y="213582"/>
                      <a:pt x="58264" y="213570"/>
                    </a:cubicBezTo>
                    <a:lnTo>
                      <a:pt x="58704" y="213651"/>
                    </a:lnTo>
                    <a:lnTo>
                      <a:pt x="65033" y="214172"/>
                    </a:lnTo>
                    <a:cubicBezTo>
                      <a:pt x="65322" y="214183"/>
                      <a:pt x="65623" y="214276"/>
                      <a:pt x="65877" y="214438"/>
                    </a:cubicBezTo>
                    <a:lnTo>
                      <a:pt x="66467" y="214773"/>
                    </a:lnTo>
                    <a:lnTo>
                      <a:pt x="69950" y="217168"/>
                    </a:lnTo>
                    <a:lnTo>
                      <a:pt x="70274" y="217342"/>
                    </a:lnTo>
                    <a:lnTo>
                      <a:pt x="71639" y="217978"/>
                    </a:lnTo>
                    <a:cubicBezTo>
                      <a:pt x="71917" y="218094"/>
                      <a:pt x="72160" y="218291"/>
                      <a:pt x="72345" y="218510"/>
                    </a:cubicBezTo>
                    <a:lnTo>
                      <a:pt x="72657" y="218904"/>
                    </a:lnTo>
                    <a:cubicBezTo>
                      <a:pt x="72819" y="219077"/>
                      <a:pt x="72935" y="219297"/>
                      <a:pt x="73016" y="219517"/>
                    </a:cubicBezTo>
                    <a:lnTo>
                      <a:pt x="73895" y="222062"/>
                    </a:lnTo>
                    <a:cubicBezTo>
                      <a:pt x="73976" y="222317"/>
                      <a:pt x="74011" y="222571"/>
                      <a:pt x="73999" y="222837"/>
                    </a:cubicBezTo>
                    <a:lnTo>
                      <a:pt x="73965" y="223347"/>
                    </a:lnTo>
                    <a:cubicBezTo>
                      <a:pt x="73953" y="223555"/>
                      <a:pt x="73907" y="223763"/>
                      <a:pt x="73826" y="223960"/>
                    </a:cubicBezTo>
                    <a:lnTo>
                      <a:pt x="73421" y="224978"/>
                    </a:lnTo>
                    <a:lnTo>
                      <a:pt x="76568" y="228206"/>
                    </a:lnTo>
                    <a:lnTo>
                      <a:pt x="76660" y="228240"/>
                    </a:lnTo>
                    <a:lnTo>
                      <a:pt x="78835" y="229108"/>
                    </a:lnTo>
                    <a:lnTo>
                      <a:pt x="78986" y="229120"/>
                    </a:lnTo>
                    <a:lnTo>
                      <a:pt x="81589" y="229097"/>
                    </a:lnTo>
                    <a:lnTo>
                      <a:pt x="90243" y="229467"/>
                    </a:lnTo>
                    <a:cubicBezTo>
                      <a:pt x="90486" y="229478"/>
                      <a:pt x="90694" y="229536"/>
                      <a:pt x="90914" y="229617"/>
                    </a:cubicBezTo>
                    <a:lnTo>
                      <a:pt x="91585" y="229895"/>
                    </a:lnTo>
                    <a:lnTo>
                      <a:pt x="96491" y="232440"/>
                    </a:lnTo>
                    <a:lnTo>
                      <a:pt x="96514" y="232440"/>
                    </a:lnTo>
                    <a:lnTo>
                      <a:pt x="101755" y="232382"/>
                    </a:lnTo>
                    <a:cubicBezTo>
                      <a:pt x="101951" y="232382"/>
                      <a:pt x="102171" y="232405"/>
                      <a:pt x="102368" y="232475"/>
                    </a:cubicBezTo>
                    <a:lnTo>
                      <a:pt x="103062" y="232706"/>
                    </a:lnTo>
                    <a:lnTo>
                      <a:pt x="107505" y="234604"/>
                    </a:lnTo>
                    <a:cubicBezTo>
                      <a:pt x="107690" y="234685"/>
                      <a:pt x="107864" y="234789"/>
                      <a:pt x="108014" y="234928"/>
                    </a:cubicBezTo>
                    <a:lnTo>
                      <a:pt x="108419" y="235275"/>
                    </a:lnTo>
                    <a:lnTo>
                      <a:pt x="110062" y="236871"/>
                    </a:lnTo>
                    <a:lnTo>
                      <a:pt x="110582" y="237554"/>
                    </a:lnTo>
                    <a:cubicBezTo>
                      <a:pt x="110675" y="237670"/>
                      <a:pt x="110744" y="237797"/>
                      <a:pt x="110814" y="237924"/>
                    </a:cubicBezTo>
                    <a:lnTo>
                      <a:pt x="112723" y="242367"/>
                    </a:lnTo>
                    <a:cubicBezTo>
                      <a:pt x="112954" y="242876"/>
                      <a:pt x="112954" y="243466"/>
                      <a:pt x="112723" y="243987"/>
                    </a:cubicBezTo>
                    <a:cubicBezTo>
                      <a:pt x="112480" y="244496"/>
                      <a:pt x="112052" y="244878"/>
                      <a:pt x="111520" y="245074"/>
                    </a:cubicBezTo>
                    <a:lnTo>
                      <a:pt x="111311" y="245144"/>
                    </a:lnTo>
                    <a:cubicBezTo>
                      <a:pt x="110849" y="245306"/>
                      <a:pt x="110351" y="245283"/>
                      <a:pt x="109888" y="245086"/>
                    </a:cubicBezTo>
                    <a:lnTo>
                      <a:pt x="109680" y="244993"/>
                    </a:lnTo>
                    <a:lnTo>
                      <a:pt x="107193" y="246729"/>
                    </a:lnTo>
                    <a:lnTo>
                      <a:pt x="107956" y="247562"/>
                    </a:lnTo>
                    <a:lnTo>
                      <a:pt x="108419" y="248198"/>
                    </a:lnTo>
                    <a:cubicBezTo>
                      <a:pt x="108511" y="248337"/>
                      <a:pt x="108592" y="248476"/>
                      <a:pt x="108662" y="248638"/>
                    </a:cubicBezTo>
                    <a:lnTo>
                      <a:pt x="110906" y="254666"/>
                    </a:lnTo>
                    <a:lnTo>
                      <a:pt x="111103" y="255418"/>
                    </a:lnTo>
                    <a:cubicBezTo>
                      <a:pt x="111138" y="255568"/>
                      <a:pt x="111161" y="255707"/>
                      <a:pt x="111161" y="255857"/>
                    </a:cubicBezTo>
                    <a:lnTo>
                      <a:pt x="111184" y="259085"/>
                    </a:lnTo>
                    <a:cubicBezTo>
                      <a:pt x="111196" y="259536"/>
                      <a:pt x="111045" y="259965"/>
                      <a:pt x="110779" y="260335"/>
                    </a:cubicBezTo>
                    <a:lnTo>
                      <a:pt x="110270" y="260948"/>
                    </a:lnTo>
                    <a:lnTo>
                      <a:pt x="107204" y="263956"/>
                    </a:lnTo>
                    <a:cubicBezTo>
                      <a:pt x="106961" y="264199"/>
                      <a:pt x="106637" y="264384"/>
                      <a:pt x="106313" y="264465"/>
                    </a:cubicBezTo>
                    <a:lnTo>
                      <a:pt x="105816" y="264604"/>
                    </a:lnTo>
                    <a:cubicBezTo>
                      <a:pt x="105677" y="264627"/>
                      <a:pt x="105538" y="264662"/>
                      <a:pt x="105399" y="264662"/>
                    </a:cubicBezTo>
                    <a:lnTo>
                      <a:pt x="99950" y="264905"/>
                    </a:lnTo>
                    <a:lnTo>
                      <a:pt x="97069" y="267149"/>
                    </a:lnTo>
                    <a:lnTo>
                      <a:pt x="97393" y="270053"/>
                    </a:lnTo>
                    <a:lnTo>
                      <a:pt x="97358" y="270967"/>
                    </a:lnTo>
                    <a:cubicBezTo>
                      <a:pt x="97335" y="271291"/>
                      <a:pt x="97243" y="271592"/>
                      <a:pt x="97069" y="271847"/>
                    </a:cubicBezTo>
                    <a:lnTo>
                      <a:pt x="95947" y="273675"/>
                    </a:lnTo>
                    <a:cubicBezTo>
                      <a:pt x="95623" y="274184"/>
                      <a:pt x="95091" y="274531"/>
                      <a:pt x="94489" y="274612"/>
                    </a:cubicBezTo>
                    <a:lnTo>
                      <a:pt x="94096" y="274646"/>
                    </a:lnTo>
                    <a:cubicBezTo>
                      <a:pt x="93668" y="274704"/>
                      <a:pt x="93239" y="274623"/>
                      <a:pt x="92869" y="274403"/>
                    </a:cubicBezTo>
                    <a:lnTo>
                      <a:pt x="89734" y="272656"/>
                    </a:lnTo>
                    <a:lnTo>
                      <a:pt x="88970" y="275919"/>
                    </a:lnTo>
                    <a:cubicBezTo>
                      <a:pt x="88970" y="275919"/>
                      <a:pt x="88855" y="276440"/>
                      <a:pt x="88855" y="276428"/>
                    </a:cubicBezTo>
                    <a:lnTo>
                      <a:pt x="88797" y="276671"/>
                    </a:lnTo>
                    <a:lnTo>
                      <a:pt x="89259" y="282780"/>
                    </a:lnTo>
                    <a:lnTo>
                      <a:pt x="89248" y="283740"/>
                    </a:lnTo>
                    <a:lnTo>
                      <a:pt x="89167" y="284342"/>
                    </a:lnTo>
                    <a:lnTo>
                      <a:pt x="92777" y="283220"/>
                    </a:lnTo>
                    <a:cubicBezTo>
                      <a:pt x="92985" y="283150"/>
                      <a:pt x="93205" y="283127"/>
                      <a:pt x="93436" y="283127"/>
                    </a:cubicBezTo>
                    <a:lnTo>
                      <a:pt x="94292" y="283185"/>
                    </a:lnTo>
                    <a:lnTo>
                      <a:pt x="98504" y="284018"/>
                    </a:lnTo>
                    <a:lnTo>
                      <a:pt x="102727" y="284955"/>
                    </a:lnTo>
                    <a:cubicBezTo>
                      <a:pt x="103340" y="285094"/>
                      <a:pt x="103849" y="285499"/>
                      <a:pt x="104115" y="286066"/>
                    </a:cubicBezTo>
                    <a:lnTo>
                      <a:pt x="104347" y="286552"/>
                    </a:lnTo>
                    <a:lnTo>
                      <a:pt x="107679" y="293910"/>
                    </a:lnTo>
                    <a:lnTo>
                      <a:pt x="112064" y="293216"/>
                    </a:lnTo>
                    <a:lnTo>
                      <a:pt x="113059" y="293181"/>
                    </a:lnTo>
                    <a:lnTo>
                      <a:pt x="115685" y="293366"/>
                    </a:lnTo>
                    <a:lnTo>
                      <a:pt x="115697" y="292059"/>
                    </a:lnTo>
                    <a:lnTo>
                      <a:pt x="115940" y="289780"/>
                    </a:lnTo>
                    <a:cubicBezTo>
                      <a:pt x="115997" y="289375"/>
                      <a:pt x="116148" y="289005"/>
                      <a:pt x="116425" y="288692"/>
                    </a:cubicBezTo>
                    <a:lnTo>
                      <a:pt x="116923" y="288125"/>
                    </a:lnTo>
                    <a:lnTo>
                      <a:pt x="119480" y="285788"/>
                    </a:lnTo>
                    <a:lnTo>
                      <a:pt x="122118" y="283914"/>
                    </a:lnTo>
                    <a:lnTo>
                      <a:pt x="122742" y="283555"/>
                    </a:lnTo>
                    <a:cubicBezTo>
                      <a:pt x="122997" y="283405"/>
                      <a:pt x="123275" y="283324"/>
                      <a:pt x="123564" y="283301"/>
                    </a:cubicBezTo>
                    <a:lnTo>
                      <a:pt x="124142" y="283243"/>
                    </a:lnTo>
                    <a:cubicBezTo>
                      <a:pt x="124304" y="283081"/>
                      <a:pt x="124490" y="282930"/>
                      <a:pt x="124686" y="282838"/>
                    </a:cubicBezTo>
                    <a:lnTo>
                      <a:pt x="126665" y="281843"/>
                    </a:lnTo>
                    <a:lnTo>
                      <a:pt x="127856" y="281450"/>
                    </a:lnTo>
                    <a:lnTo>
                      <a:pt x="128064" y="281357"/>
                    </a:lnTo>
                    <a:lnTo>
                      <a:pt x="128655" y="280940"/>
                    </a:lnTo>
                    <a:lnTo>
                      <a:pt x="128747" y="277458"/>
                    </a:lnTo>
                    <a:lnTo>
                      <a:pt x="128909" y="276579"/>
                    </a:lnTo>
                    <a:cubicBezTo>
                      <a:pt x="128944" y="276382"/>
                      <a:pt x="129025" y="276185"/>
                      <a:pt x="129117" y="276012"/>
                    </a:cubicBezTo>
                    <a:lnTo>
                      <a:pt x="129661" y="275075"/>
                    </a:lnTo>
                    <a:lnTo>
                      <a:pt x="130274" y="274218"/>
                    </a:lnTo>
                    <a:lnTo>
                      <a:pt x="131038" y="273455"/>
                    </a:lnTo>
                    <a:cubicBezTo>
                      <a:pt x="131721" y="272784"/>
                      <a:pt x="132785" y="272691"/>
                      <a:pt x="133595" y="273223"/>
                    </a:cubicBezTo>
                    <a:lnTo>
                      <a:pt x="134023" y="273513"/>
                    </a:lnTo>
                    <a:lnTo>
                      <a:pt x="134810" y="274114"/>
                    </a:lnTo>
                    <a:lnTo>
                      <a:pt x="134983" y="274207"/>
                    </a:lnTo>
                    <a:lnTo>
                      <a:pt x="135828" y="274473"/>
                    </a:lnTo>
                    <a:lnTo>
                      <a:pt x="136059" y="274114"/>
                    </a:lnTo>
                    <a:lnTo>
                      <a:pt x="136244" y="273790"/>
                    </a:lnTo>
                    <a:lnTo>
                      <a:pt x="137043" y="271928"/>
                    </a:lnTo>
                    <a:lnTo>
                      <a:pt x="137401" y="271268"/>
                    </a:lnTo>
                    <a:lnTo>
                      <a:pt x="138281" y="269822"/>
                    </a:lnTo>
                    <a:cubicBezTo>
                      <a:pt x="138454" y="269544"/>
                      <a:pt x="138709" y="269301"/>
                      <a:pt x="138998" y="269128"/>
                    </a:cubicBezTo>
                    <a:lnTo>
                      <a:pt x="139449" y="268873"/>
                    </a:lnTo>
                    <a:cubicBezTo>
                      <a:pt x="139889" y="268630"/>
                      <a:pt x="140398" y="268561"/>
                      <a:pt x="140884" y="268677"/>
                    </a:cubicBezTo>
                    <a:lnTo>
                      <a:pt x="141728" y="268908"/>
                    </a:lnTo>
                    <a:cubicBezTo>
                      <a:pt x="141728" y="268908"/>
                      <a:pt x="142226" y="269116"/>
                      <a:pt x="142179" y="269105"/>
                    </a:cubicBezTo>
                    <a:lnTo>
                      <a:pt x="142631" y="269290"/>
                    </a:lnTo>
                    <a:lnTo>
                      <a:pt x="143556" y="269625"/>
                    </a:lnTo>
                    <a:lnTo>
                      <a:pt x="143660" y="269648"/>
                    </a:lnTo>
                    <a:lnTo>
                      <a:pt x="144274" y="269614"/>
                    </a:lnTo>
                    <a:lnTo>
                      <a:pt x="144343" y="269602"/>
                    </a:lnTo>
                    <a:lnTo>
                      <a:pt x="145465" y="268966"/>
                    </a:lnTo>
                    <a:cubicBezTo>
                      <a:pt x="145731" y="268815"/>
                      <a:pt x="146032" y="268734"/>
                      <a:pt x="146321" y="268723"/>
                    </a:cubicBezTo>
                    <a:lnTo>
                      <a:pt x="146819" y="268700"/>
                    </a:lnTo>
                    <a:lnTo>
                      <a:pt x="147027" y="268700"/>
                    </a:lnTo>
                    <a:lnTo>
                      <a:pt x="147235" y="268491"/>
                    </a:lnTo>
                    <a:lnTo>
                      <a:pt x="147756" y="268029"/>
                    </a:lnTo>
                    <a:cubicBezTo>
                      <a:pt x="147941" y="267867"/>
                      <a:pt x="148149" y="267751"/>
                      <a:pt x="148358" y="267670"/>
                    </a:cubicBezTo>
                    <a:lnTo>
                      <a:pt x="148867" y="267485"/>
                    </a:lnTo>
                    <a:cubicBezTo>
                      <a:pt x="149156" y="267369"/>
                      <a:pt x="149480" y="267323"/>
                      <a:pt x="149804" y="267369"/>
                    </a:cubicBezTo>
                    <a:lnTo>
                      <a:pt x="150220" y="267404"/>
                    </a:lnTo>
                    <a:cubicBezTo>
                      <a:pt x="150834" y="267473"/>
                      <a:pt x="151389" y="267820"/>
                      <a:pt x="151701" y="268329"/>
                    </a:cubicBezTo>
                    <a:lnTo>
                      <a:pt x="152557" y="269695"/>
                    </a:lnTo>
                    <a:cubicBezTo>
                      <a:pt x="152638" y="269845"/>
                      <a:pt x="152719" y="269984"/>
                      <a:pt x="152754" y="270134"/>
                    </a:cubicBezTo>
                    <a:lnTo>
                      <a:pt x="152928" y="270643"/>
                    </a:lnTo>
                    <a:lnTo>
                      <a:pt x="153194" y="271928"/>
                    </a:lnTo>
                    <a:lnTo>
                      <a:pt x="153460" y="273455"/>
                    </a:lnTo>
                    <a:lnTo>
                      <a:pt x="153541" y="273721"/>
                    </a:lnTo>
                    <a:lnTo>
                      <a:pt x="154073" y="274936"/>
                    </a:lnTo>
                    <a:lnTo>
                      <a:pt x="154177" y="275098"/>
                    </a:lnTo>
                    <a:lnTo>
                      <a:pt x="154663" y="275607"/>
                    </a:lnTo>
                    <a:lnTo>
                      <a:pt x="154779" y="275699"/>
                    </a:lnTo>
                    <a:lnTo>
                      <a:pt x="155091" y="275850"/>
                    </a:lnTo>
                    <a:cubicBezTo>
                      <a:pt x="155091" y="275850"/>
                      <a:pt x="155577" y="276081"/>
                      <a:pt x="155554" y="276058"/>
                    </a:cubicBezTo>
                    <a:lnTo>
                      <a:pt x="155843" y="276197"/>
                    </a:lnTo>
                    <a:lnTo>
                      <a:pt x="156676" y="276382"/>
                    </a:lnTo>
                    <a:cubicBezTo>
                      <a:pt x="156676" y="276382"/>
                      <a:pt x="157208" y="276498"/>
                      <a:pt x="157185" y="276486"/>
                    </a:cubicBezTo>
                    <a:lnTo>
                      <a:pt x="157451" y="276544"/>
                    </a:lnTo>
                    <a:lnTo>
                      <a:pt x="158539" y="276486"/>
                    </a:lnTo>
                    <a:lnTo>
                      <a:pt x="158713" y="276428"/>
                    </a:lnTo>
                    <a:lnTo>
                      <a:pt x="159106" y="276266"/>
                    </a:lnTo>
                    <a:lnTo>
                      <a:pt x="159476" y="276093"/>
                    </a:lnTo>
                    <a:lnTo>
                      <a:pt x="159835" y="275884"/>
                    </a:lnTo>
                    <a:cubicBezTo>
                      <a:pt x="159835" y="275884"/>
                      <a:pt x="160286" y="275618"/>
                      <a:pt x="160274" y="275630"/>
                    </a:cubicBezTo>
                    <a:lnTo>
                      <a:pt x="160726" y="275352"/>
                    </a:lnTo>
                    <a:cubicBezTo>
                      <a:pt x="160726" y="275352"/>
                      <a:pt x="161177" y="275075"/>
                      <a:pt x="161177" y="275075"/>
                    </a:cubicBezTo>
                    <a:cubicBezTo>
                      <a:pt x="161177" y="275075"/>
                      <a:pt x="161628" y="274797"/>
                      <a:pt x="161616" y="274797"/>
                    </a:cubicBezTo>
                    <a:lnTo>
                      <a:pt x="162068" y="274519"/>
                    </a:lnTo>
                    <a:lnTo>
                      <a:pt x="164231" y="273154"/>
                    </a:lnTo>
                    <a:lnTo>
                      <a:pt x="164509" y="272923"/>
                    </a:lnTo>
                    <a:lnTo>
                      <a:pt x="164856" y="272599"/>
                    </a:lnTo>
                    <a:lnTo>
                      <a:pt x="165539" y="272032"/>
                    </a:lnTo>
                    <a:lnTo>
                      <a:pt x="167355" y="270898"/>
                    </a:lnTo>
                    <a:cubicBezTo>
                      <a:pt x="167968" y="270505"/>
                      <a:pt x="168732" y="270481"/>
                      <a:pt x="169380" y="270817"/>
                    </a:cubicBezTo>
                    <a:lnTo>
                      <a:pt x="170166" y="271245"/>
                    </a:lnTo>
                    <a:lnTo>
                      <a:pt x="170456" y="271338"/>
                    </a:lnTo>
                    <a:lnTo>
                      <a:pt x="170664" y="271407"/>
                    </a:lnTo>
                    <a:lnTo>
                      <a:pt x="172295" y="270620"/>
                    </a:lnTo>
                    <a:lnTo>
                      <a:pt x="172608" y="270412"/>
                    </a:lnTo>
                    <a:lnTo>
                      <a:pt x="174262" y="269244"/>
                    </a:lnTo>
                    <a:lnTo>
                      <a:pt x="174459" y="269058"/>
                    </a:lnTo>
                    <a:lnTo>
                      <a:pt x="175060" y="268353"/>
                    </a:lnTo>
                    <a:cubicBezTo>
                      <a:pt x="175060" y="268353"/>
                      <a:pt x="175408" y="267936"/>
                      <a:pt x="175396" y="267948"/>
                    </a:cubicBezTo>
                    <a:lnTo>
                      <a:pt x="175685" y="267601"/>
                    </a:lnTo>
                    <a:lnTo>
                      <a:pt x="176576" y="266305"/>
                    </a:lnTo>
                    <a:lnTo>
                      <a:pt x="177270" y="265460"/>
                    </a:lnTo>
                    <a:lnTo>
                      <a:pt x="177502" y="265125"/>
                    </a:lnTo>
                    <a:lnTo>
                      <a:pt x="177571" y="265020"/>
                    </a:lnTo>
                    <a:lnTo>
                      <a:pt x="177224" y="264859"/>
                    </a:lnTo>
                    <a:lnTo>
                      <a:pt x="176483" y="264373"/>
                    </a:lnTo>
                    <a:lnTo>
                      <a:pt x="175546" y="263621"/>
                    </a:lnTo>
                    <a:cubicBezTo>
                      <a:pt x="175384" y="263505"/>
                      <a:pt x="175269" y="263366"/>
                      <a:pt x="175141" y="263204"/>
                    </a:cubicBezTo>
                    <a:lnTo>
                      <a:pt x="174910" y="262857"/>
                    </a:lnTo>
                    <a:lnTo>
                      <a:pt x="174806" y="262741"/>
                    </a:lnTo>
                    <a:lnTo>
                      <a:pt x="172342" y="261064"/>
                    </a:lnTo>
                    <a:lnTo>
                      <a:pt x="171670" y="260439"/>
                    </a:lnTo>
                    <a:cubicBezTo>
                      <a:pt x="171520" y="260288"/>
                      <a:pt x="171404" y="260127"/>
                      <a:pt x="171323" y="259941"/>
                    </a:cubicBezTo>
                    <a:lnTo>
                      <a:pt x="170328" y="257951"/>
                    </a:lnTo>
                    <a:lnTo>
                      <a:pt x="169669" y="256413"/>
                    </a:lnTo>
                    <a:cubicBezTo>
                      <a:pt x="169495" y="256008"/>
                      <a:pt x="169472" y="255556"/>
                      <a:pt x="169576" y="255117"/>
                    </a:cubicBezTo>
                    <a:lnTo>
                      <a:pt x="169727" y="254608"/>
                    </a:lnTo>
                    <a:lnTo>
                      <a:pt x="170062" y="253486"/>
                    </a:lnTo>
                    <a:cubicBezTo>
                      <a:pt x="170120" y="253324"/>
                      <a:pt x="170178" y="253173"/>
                      <a:pt x="170271" y="253034"/>
                    </a:cubicBezTo>
                    <a:lnTo>
                      <a:pt x="170537" y="252606"/>
                    </a:lnTo>
                    <a:cubicBezTo>
                      <a:pt x="170687" y="252375"/>
                      <a:pt x="170861" y="252178"/>
                      <a:pt x="171069" y="252028"/>
                    </a:cubicBezTo>
                    <a:lnTo>
                      <a:pt x="172203" y="251229"/>
                    </a:lnTo>
                    <a:lnTo>
                      <a:pt x="172261" y="251172"/>
                    </a:lnTo>
                    <a:lnTo>
                      <a:pt x="172932" y="249968"/>
                    </a:lnTo>
                    <a:lnTo>
                      <a:pt x="173417" y="249286"/>
                    </a:lnTo>
                    <a:lnTo>
                      <a:pt x="174632" y="247967"/>
                    </a:lnTo>
                    <a:cubicBezTo>
                      <a:pt x="175037" y="247550"/>
                      <a:pt x="175581" y="247307"/>
                      <a:pt x="176159" y="247342"/>
                    </a:cubicBezTo>
                    <a:lnTo>
                      <a:pt x="176692" y="247354"/>
                    </a:lnTo>
                    <a:lnTo>
                      <a:pt x="179318" y="247516"/>
                    </a:lnTo>
                    <a:lnTo>
                      <a:pt x="179607" y="247504"/>
                    </a:lnTo>
                    <a:lnTo>
                      <a:pt x="181123" y="247238"/>
                    </a:lnTo>
                    <a:cubicBezTo>
                      <a:pt x="181273" y="247215"/>
                      <a:pt x="181412" y="247215"/>
                      <a:pt x="181574" y="247215"/>
                    </a:cubicBezTo>
                    <a:lnTo>
                      <a:pt x="182095" y="247249"/>
                    </a:lnTo>
                    <a:lnTo>
                      <a:pt x="183298" y="247411"/>
                    </a:lnTo>
                    <a:cubicBezTo>
                      <a:pt x="183298" y="247411"/>
                      <a:pt x="183830" y="247492"/>
                      <a:pt x="183784" y="247492"/>
                    </a:cubicBezTo>
                    <a:cubicBezTo>
                      <a:pt x="183784" y="247492"/>
                      <a:pt x="184316" y="247550"/>
                      <a:pt x="184281" y="247550"/>
                    </a:cubicBezTo>
                    <a:lnTo>
                      <a:pt x="186422" y="247747"/>
                    </a:lnTo>
                    <a:cubicBezTo>
                      <a:pt x="186908" y="247805"/>
                      <a:pt x="187359" y="248013"/>
                      <a:pt x="187694" y="248372"/>
                    </a:cubicBezTo>
                    <a:lnTo>
                      <a:pt x="188238" y="248996"/>
                    </a:lnTo>
                    <a:lnTo>
                      <a:pt x="189164" y="250420"/>
                    </a:lnTo>
                    <a:lnTo>
                      <a:pt x="189592" y="251391"/>
                    </a:lnTo>
                    <a:lnTo>
                      <a:pt x="190182" y="253497"/>
                    </a:lnTo>
                    <a:lnTo>
                      <a:pt x="191096" y="257107"/>
                    </a:lnTo>
                    <a:lnTo>
                      <a:pt x="191212" y="257477"/>
                    </a:lnTo>
                    <a:lnTo>
                      <a:pt x="191617" y="258438"/>
                    </a:lnTo>
                    <a:lnTo>
                      <a:pt x="192322" y="260566"/>
                    </a:lnTo>
                    <a:lnTo>
                      <a:pt x="193016" y="263297"/>
                    </a:lnTo>
                    <a:cubicBezTo>
                      <a:pt x="193074" y="263540"/>
                      <a:pt x="193097" y="263760"/>
                      <a:pt x="193074" y="264003"/>
                    </a:cubicBezTo>
                    <a:lnTo>
                      <a:pt x="193016" y="264535"/>
                    </a:lnTo>
                    <a:lnTo>
                      <a:pt x="192785" y="266178"/>
                    </a:lnTo>
                    <a:cubicBezTo>
                      <a:pt x="192762" y="266340"/>
                      <a:pt x="192716" y="266502"/>
                      <a:pt x="192646" y="266664"/>
                    </a:cubicBezTo>
                    <a:lnTo>
                      <a:pt x="192461" y="267161"/>
                    </a:lnTo>
                    <a:lnTo>
                      <a:pt x="191790" y="268711"/>
                    </a:lnTo>
                    <a:lnTo>
                      <a:pt x="191027" y="270239"/>
                    </a:lnTo>
                    <a:lnTo>
                      <a:pt x="190564" y="271002"/>
                    </a:lnTo>
                    <a:lnTo>
                      <a:pt x="189198" y="272749"/>
                    </a:lnTo>
                    <a:lnTo>
                      <a:pt x="187729" y="274288"/>
                    </a:lnTo>
                    <a:lnTo>
                      <a:pt x="187544" y="274566"/>
                    </a:lnTo>
                    <a:lnTo>
                      <a:pt x="187451" y="274716"/>
                    </a:lnTo>
                    <a:lnTo>
                      <a:pt x="188666" y="275329"/>
                    </a:lnTo>
                    <a:lnTo>
                      <a:pt x="189279" y="275699"/>
                    </a:lnTo>
                    <a:lnTo>
                      <a:pt x="191617" y="277250"/>
                    </a:lnTo>
                    <a:lnTo>
                      <a:pt x="194127" y="279309"/>
                    </a:lnTo>
                    <a:lnTo>
                      <a:pt x="195770" y="280408"/>
                    </a:lnTo>
                    <a:lnTo>
                      <a:pt x="196059" y="280570"/>
                    </a:lnTo>
                    <a:lnTo>
                      <a:pt x="196418" y="280721"/>
                    </a:lnTo>
                    <a:lnTo>
                      <a:pt x="196904" y="280917"/>
                    </a:lnTo>
                    <a:lnTo>
                      <a:pt x="197910" y="281276"/>
                    </a:lnTo>
                    <a:lnTo>
                      <a:pt x="199021" y="281797"/>
                    </a:lnTo>
                    <a:cubicBezTo>
                      <a:pt x="199021" y="281797"/>
                      <a:pt x="199507" y="282028"/>
                      <a:pt x="199484" y="282028"/>
                    </a:cubicBezTo>
                    <a:cubicBezTo>
                      <a:pt x="199484" y="282028"/>
                      <a:pt x="199970" y="282236"/>
                      <a:pt x="199935" y="282236"/>
                    </a:cubicBezTo>
                    <a:lnTo>
                      <a:pt x="200433" y="282445"/>
                    </a:lnTo>
                    <a:cubicBezTo>
                      <a:pt x="200548" y="282502"/>
                      <a:pt x="200664" y="282560"/>
                      <a:pt x="200768" y="282641"/>
                    </a:cubicBezTo>
                    <a:lnTo>
                      <a:pt x="201208" y="282954"/>
                    </a:lnTo>
                    <a:lnTo>
                      <a:pt x="202168" y="283787"/>
                    </a:lnTo>
                    <a:cubicBezTo>
                      <a:pt x="202342" y="283949"/>
                      <a:pt x="202492" y="284122"/>
                      <a:pt x="202608" y="284330"/>
                    </a:cubicBezTo>
                    <a:lnTo>
                      <a:pt x="202955" y="284967"/>
                    </a:lnTo>
                    <a:lnTo>
                      <a:pt x="204390" y="288391"/>
                    </a:lnTo>
                    <a:lnTo>
                      <a:pt x="205026" y="289733"/>
                    </a:lnTo>
                    <a:lnTo>
                      <a:pt x="205061" y="289814"/>
                    </a:lnTo>
                    <a:lnTo>
                      <a:pt x="206854" y="291295"/>
                    </a:lnTo>
                    <a:cubicBezTo>
                      <a:pt x="206993" y="291399"/>
                      <a:pt x="207108" y="291538"/>
                      <a:pt x="207212" y="291689"/>
                    </a:cubicBezTo>
                    <a:lnTo>
                      <a:pt x="207675" y="292383"/>
                    </a:lnTo>
                    <a:lnTo>
                      <a:pt x="208624" y="294407"/>
                    </a:lnTo>
                    <a:cubicBezTo>
                      <a:pt x="208798" y="294812"/>
                      <a:pt x="208832" y="295252"/>
                      <a:pt x="208728" y="295680"/>
                    </a:cubicBezTo>
                    <a:lnTo>
                      <a:pt x="208219" y="297786"/>
                    </a:lnTo>
                    <a:lnTo>
                      <a:pt x="207606" y="299498"/>
                    </a:lnTo>
                    <a:cubicBezTo>
                      <a:pt x="207606" y="299498"/>
                      <a:pt x="207432" y="299996"/>
                      <a:pt x="207444" y="299949"/>
                    </a:cubicBezTo>
                    <a:cubicBezTo>
                      <a:pt x="207444" y="299949"/>
                      <a:pt x="207270" y="300458"/>
                      <a:pt x="207282" y="300447"/>
                    </a:cubicBezTo>
                    <a:lnTo>
                      <a:pt x="206761" y="302055"/>
                    </a:lnTo>
                    <a:lnTo>
                      <a:pt x="206761" y="302090"/>
                    </a:lnTo>
                    <a:lnTo>
                      <a:pt x="206865" y="302772"/>
                    </a:lnTo>
                    <a:lnTo>
                      <a:pt x="207016" y="302876"/>
                    </a:lnTo>
                    <a:lnTo>
                      <a:pt x="207305" y="303038"/>
                    </a:lnTo>
                    <a:lnTo>
                      <a:pt x="208474" y="303571"/>
                    </a:lnTo>
                    <a:lnTo>
                      <a:pt x="208705" y="303605"/>
                    </a:lnTo>
                    <a:lnTo>
                      <a:pt x="210649" y="303883"/>
                    </a:lnTo>
                    <a:lnTo>
                      <a:pt x="210996" y="303871"/>
                    </a:lnTo>
                    <a:lnTo>
                      <a:pt x="214744" y="303709"/>
                    </a:lnTo>
                    <a:cubicBezTo>
                      <a:pt x="214999" y="303698"/>
                      <a:pt x="215265" y="303733"/>
                      <a:pt x="215508" y="303814"/>
                    </a:cubicBezTo>
                    <a:lnTo>
                      <a:pt x="216005" y="303999"/>
                    </a:lnTo>
                    <a:lnTo>
                      <a:pt x="218597" y="305144"/>
                    </a:lnTo>
                    <a:lnTo>
                      <a:pt x="219465" y="305665"/>
                    </a:lnTo>
                    <a:lnTo>
                      <a:pt x="220737" y="306671"/>
                    </a:lnTo>
                    <a:lnTo>
                      <a:pt x="222184" y="307851"/>
                    </a:lnTo>
                    <a:lnTo>
                      <a:pt x="224012" y="309703"/>
                    </a:lnTo>
                    <a:lnTo>
                      <a:pt x="224347" y="309980"/>
                    </a:lnTo>
                    <a:lnTo>
                      <a:pt x="225550" y="310975"/>
                    </a:lnTo>
                    <a:lnTo>
                      <a:pt x="225921" y="311288"/>
                    </a:lnTo>
                    <a:lnTo>
                      <a:pt x="226256" y="311542"/>
                    </a:lnTo>
                    <a:lnTo>
                      <a:pt x="226511" y="311693"/>
                    </a:lnTo>
                    <a:lnTo>
                      <a:pt x="227783" y="312236"/>
                    </a:lnTo>
                    <a:lnTo>
                      <a:pt x="230248" y="313035"/>
                    </a:lnTo>
                    <a:lnTo>
                      <a:pt x="231902" y="313729"/>
                    </a:lnTo>
                    <a:lnTo>
                      <a:pt x="233186" y="314365"/>
                    </a:lnTo>
                    <a:lnTo>
                      <a:pt x="234309" y="315117"/>
                    </a:lnTo>
                    <a:lnTo>
                      <a:pt x="234378" y="315129"/>
                    </a:lnTo>
                    <a:lnTo>
                      <a:pt x="235234" y="315244"/>
                    </a:lnTo>
                    <a:cubicBezTo>
                      <a:pt x="235234" y="315244"/>
                      <a:pt x="235766" y="315314"/>
                      <a:pt x="235755" y="315314"/>
                    </a:cubicBezTo>
                    <a:lnTo>
                      <a:pt x="236218" y="315372"/>
                    </a:lnTo>
                    <a:lnTo>
                      <a:pt x="238300" y="315511"/>
                    </a:lnTo>
                    <a:lnTo>
                      <a:pt x="238983" y="315603"/>
                    </a:lnTo>
                    <a:cubicBezTo>
                      <a:pt x="239434" y="315673"/>
                      <a:pt x="239850" y="315892"/>
                      <a:pt x="240163" y="316228"/>
                    </a:cubicBezTo>
                    <a:lnTo>
                      <a:pt x="241632" y="317836"/>
                    </a:lnTo>
                    <a:lnTo>
                      <a:pt x="242546" y="318935"/>
                    </a:lnTo>
                    <a:lnTo>
                      <a:pt x="244802" y="319444"/>
                    </a:lnTo>
                    <a:lnTo>
                      <a:pt x="244895" y="319433"/>
                    </a:lnTo>
                    <a:lnTo>
                      <a:pt x="246919" y="318993"/>
                    </a:lnTo>
                    <a:lnTo>
                      <a:pt x="249731" y="318565"/>
                    </a:lnTo>
                    <a:cubicBezTo>
                      <a:pt x="249893" y="318553"/>
                      <a:pt x="250043" y="318553"/>
                      <a:pt x="250194" y="318565"/>
                    </a:cubicBezTo>
                    <a:lnTo>
                      <a:pt x="251663" y="318738"/>
                    </a:lnTo>
                    <a:lnTo>
                      <a:pt x="252033" y="318738"/>
                    </a:lnTo>
                    <a:lnTo>
                      <a:pt x="253063" y="318704"/>
                    </a:lnTo>
                    <a:cubicBezTo>
                      <a:pt x="253375" y="318692"/>
                      <a:pt x="253688" y="318738"/>
                      <a:pt x="253977" y="318877"/>
                    </a:cubicBezTo>
                    <a:lnTo>
                      <a:pt x="255446" y="319537"/>
                    </a:lnTo>
                    <a:cubicBezTo>
                      <a:pt x="255446" y="319537"/>
                      <a:pt x="255944" y="319768"/>
                      <a:pt x="255932" y="319768"/>
                    </a:cubicBezTo>
                    <a:lnTo>
                      <a:pt x="256360" y="319953"/>
                    </a:lnTo>
                    <a:lnTo>
                      <a:pt x="260363" y="321434"/>
                    </a:lnTo>
                    <a:lnTo>
                      <a:pt x="263881" y="322880"/>
                    </a:lnTo>
                    <a:lnTo>
                      <a:pt x="265801" y="323725"/>
                    </a:lnTo>
                    <a:lnTo>
                      <a:pt x="266843" y="323054"/>
                    </a:lnTo>
                    <a:cubicBezTo>
                      <a:pt x="267132" y="322869"/>
                      <a:pt x="267467" y="322765"/>
                      <a:pt x="267803" y="322730"/>
                    </a:cubicBezTo>
                    <a:lnTo>
                      <a:pt x="268312" y="322707"/>
                    </a:lnTo>
                    <a:lnTo>
                      <a:pt x="269237" y="322788"/>
                    </a:lnTo>
                    <a:cubicBezTo>
                      <a:pt x="269596" y="322846"/>
                      <a:pt x="269932" y="322973"/>
                      <a:pt x="270209" y="323204"/>
                    </a:cubicBezTo>
                    <a:lnTo>
                      <a:pt x="270603" y="323517"/>
                    </a:lnTo>
                    <a:cubicBezTo>
                      <a:pt x="270741" y="323621"/>
                      <a:pt x="270857" y="323748"/>
                      <a:pt x="270961" y="323875"/>
                    </a:cubicBezTo>
                    <a:lnTo>
                      <a:pt x="271470" y="324581"/>
                    </a:lnTo>
                    <a:lnTo>
                      <a:pt x="272697" y="326930"/>
                    </a:lnTo>
                    <a:lnTo>
                      <a:pt x="272755" y="327034"/>
                    </a:lnTo>
                    <a:lnTo>
                      <a:pt x="274502" y="328457"/>
                    </a:lnTo>
                    <a:lnTo>
                      <a:pt x="274849" y="328723"/>
                    </a:lnTo>
                    <a:lnTo>
                      <a:pt x="276573" y="329915"/>
                    </a:lnTo>
                    <a:lnTo>
                      <a:pt x="276931" y="330146"/>
                    </a:lnTo>
                    <a:lnTo>
                      <a:pt x="278759" y="331153"/>
                    </a:lnTo>
                    <a:lnTo>
                      <a:pt x="279812" y="331835"/>
                    </a:lnTo>
                    <a:lnTo>
                      <a:pt x="282114" y="333490"/>
                    </a:lnTo>
                    <a:lnTo>
                      <a:pt x="284081" y="335086"/>
                    </a:lnTo>
                    <a:lnTo>
                      <a:pt x="284347" y="335237"/>
                    </a:lnTo>
                    <a:lnTo>
                      <a:pt x="285447" y="335769"/>
                    </a:lnTo>
                    <a:lnTo>
                      <a:pt x="285562" y="335619"/>
                    </a:lnTo>
                    <a:lnTo>
                      <a:pt x="285840" y="335202"/>
                    </a:lnTo>
                    <a:lnTo>
                      <a:pt x="289681" y="329406"/>
                    </a:lnTo>
                    <a:cubicBezTo>
                      <a:pt x="289889" y="329070"/>
                      <a:pt x="290225" y="328804"/>
                      <a:pt x="290607" y="328654"/>
                    </a:cubicBezTo>
                    <a:lnTo>
                      <a:pt x="291058" y="328469"/>
                    </a:lnTo>
                    <a:cubicBezTo>
                      <a:pt x="291231" y="328399"/>
                      <a:pt x="291416" y="328364"/>
                      <a:pt x="291602" y="328330"/>
                    </a:cubicBezTo>
                    <a:lnTo>
                      <a:pt x="295350" y="327971"/>
                    </a:lnTo>
                    <a:cubicBezTo>
                      <a:pt x="295894" y="327913"/>
                      <a:pt x="296461" y="328087"/>
                      <a:pt x="296877" y="328469"/>
                    </a:cubicBezTo>
                    <a:lnTo>
                      <a:pt x="300475" y="331708"/>
                    </a:lnTo>
                    <a:lnTo>
                      <a:pt x="304849" y="335700"/>
                    </a:lnTo>
                    <a:lnTo>
                      <a:pt x="305369" y="336290"/>
                    </a:lnTo>
                    <a:cubicBezTo>
                      <a:pt x="305450" y="336382"/>
                      <a:pt x="305531" y="336498"/>
                      <a:pt x="305601" y="336614"/>
                    </a:cubicBezTo>
                    <a:lnTo>
                      <a:pt x="306376" y="338014"/>
                    </a:lnTo>
                    <a:lnTo>
                      <a:pt x="306665" y="338627"/>
                    </a:lnTo>
                    <a:lnTo>
                      <a:pt x="306677" y="338685"/>
                    </a:lnTo>
                    <a:lnTo>
                      <a:pt x="308227" y="338292"/>
                    </a:lnTo>
                    <a:lnTo>
                      <a:pt x="308898" y="338176"/>
                    </a:lnTo>
                    <a:lnTo>
                      <a:pt x="312381" y="337655"/>
                    </a:lnTo>
                    <a:lnTo>
                      <a:pt x="313306" y="337655"/>
                    </a:lnTo>
                    <a:lnTo>
                      <a:pt x="315956" y="338095"/>
                    </a:lnTo>
                    <a:lnTo>
                      <a:pt x="316615" y="338257"/>
                    </a:lnTo>
                    <a:lnTo>
                      <a:pt x="319936" y="339217"/>
                    </a:lnTo>
                    <a:lnTo>
                      <a:pt x="320005" y="339217"/>
                    </a:lnTo>
                    <a:lnTo>
                      <a:pt x="320468" y="339136"/>
                    </a:lnTo>
                    <a:lnTo>
                      <a:pt x="321486" y="338963"/>
                    </a:lnTo>
                    <a:lnTo>
                      <a:pt x="321741" y="338893"/>
                    </a:lnTo>
                    <a:lnTo>
                      <a:pt x="323846" y="337887"/>
                    </a:lnTo>
                    <a:lnTo>
                      <a:pt x="324078" y="337748"/>
                    </a:lnTo>
                    <a:lnTo>
                      <a:pt x="326797" y="335445"/>
                    </a:lnTo>
                    <a:lnTo>
                      <a:pt x="328682" y="333629"/>
                    </a:lnTo>
                    <a:lnTo>
                      <a:pt x="329828" y="332507"/>
                    </a:lnTo>
                    <a:lnTo>
                      <a:pt x="330453" y="332021"/>
                    </a:lnTo>
                    <a:lnTo>
                      <a:pt x="333171" y="330066"/>
                    </a:lnTo>
                    <a:lnTo>
                      <a:pt x="335659" y="328700"/>
                    </a:lnTo>
                    <a:lnTo>
                      <a:pt x="336411" y="328388"/>
                    </a:lnTo>
                    <a:lnTo>
                      <a:pt x="338470" y="327647"/>
                    </a:lnTo>
                    <a:lnTo>
                      <a:pt x="339246" y="327439"/>
                    </a:lnTo>
                    <a:lnTo>
                      <a:pt x="342485" y="326768"/>
                    </a:lnTo>
                    <a:cubicBezTo>
                      <a:pt x="342717" y="326375"/>
                      <a:pt x="343052" y="326062"/>
                      <a:pt x="343457" y="325889"/>
                    </a:cubicBezTo>
                    <a:cubicBezTo>
                      <a:pt x="343457" y="325889"/>
                      <a:pt x="343955" y="325692"/>
                      <a:pt x="343908" y="325704"/>
                    </a:cubicBezTo>
                    <a:cubicBezTo>
                      <a:pt x="343908" y="325704"/>
                      <a:pt x="344406" y="325496"/>
                      <a:pt x="344394" y="325496"/>
                    </a:cubicBezTo>
                    <a:lnTo>
                      <a:pt x="345678" y="324917"/>
                    </a:lnTo>
                    <a:lnTo>
                      <a:pt x="345887" y="324755"/>
                    </a:lnTo>
                    <a:lnTo>
                      <a:pt x="347657" y="323309"/>
                    </a:lnTo>
                    <a:lnTo>
                      <a:pt x="347692" y="323239"/>
                    </a:lnTo>
                    <a:lnTo>
                      <a:pt x="348478" y="321562"/>
                    </a:lnTo>
                    <a:lnTo>
                      <a:pt x="348548" y="321273"/>
                    </a:lnTo>
                    <a:lnTo>
                      <a:pt x="349080" y="318716"/>
                    </a:lnTo>
                    <a:lnTo>
                      <a:pt x="349161" y="318253"/>
                    </a:lnTo>
                    <a:lnTo>
                      <a:pt x="349531" y="315627"/>
                    </a:lnTo>
                    <a:lnTo>
                      <a:pt x="350306" y="312029"/>
                    </a:lnTo>
                    <a:lnTo>
                      <a:pt x="350630" y="311276"/>
                    </a:lnTo>
                    <a:lnTo>
                      <a:pt x="352227" y="308477"/>
                    </a:lnTo>
                    <a:lnTo>
                      <a:pt x="353349" y="306591"/>
                    </a:lnTo>
                    <a:cubicBezTo>
                      <a:pt x="353349" y="306591"/>
                      <a:pt x="353627" y="306128"/>
                      <a:pt x="353615" y="306151"/>
                    </a:cubicBezTo>
                    <a:lnTo>
                      <a:pt x="353789" y="305839"/>
                    </a:lnTo>
                    <a:lnTo>
                      <a:pt x="354124" y="304890"/>
                    </a:lnTo>
                    <a:lnTo>
                      <a:pt x="353511" y="303629"/>
                    </a:lnTo>
                    <a:lnTo>
                      <a:pt x="353245" y="302854"/>
                    </a:lnTo>
                    <a:lnTo>
                      <a:pt x="352794" y="301234"/>
                    </a:lnTo>
                    <a:cubicBezTo>
                      <a:pt x="352794" y="301234"/>
                      <a:pt x="352643" y="300713"/>
                      <a:pt x="352643" y="300748"/>
                    </a:cubicBezTo>
                    <a:lnTo>
                      <a:pt x="352504" y="300262"/>
                    </a:lnTo>
                    <a:lnTo>
                      <a:pt x="351822" y="298342"/>
                    </a:lnTo>
                    <a:lnTo>
                      <a:pt x="351683" y="297994"/>
                    </a:lnTo>
                    <a:lnTo>
                      <a:pt x="350457" y="295738"/>
                    </a:lnTo>
                    <a:cubicBezTo>
                      <a:pt x="350376" y="295576"/>
                      <a:pt x="350306" y="295414"/>
                      <a:pt x="350272" y="295252"/>
                    </a:cubicBezTo>
                    <a:lnTo>
                      <a:pt x="349658" y="292615"/>
                    </a:lnTo>
                    <a:lnTo>
                      <a:pt x="349589" y="291689"/>
                    </a:lnTo>
                    <a:lnTo>
                      <a:pt x="349624" y="289468"/>
                    </a:lnTo>
                    <a:lnTo>
                      <a:pt x="349612" y="289005"/>
                    </a:lnTo>
                    <a:lnTo>
                      <a:pt x="349462" y="285592"/>
                    </a:lnTo>
                    <a:lnTo>
                      <a:pt x="349612" y="283452"/>
                    </a:lnTo>
                    <a:cubicBezTo>
                      <a:pt x="349612" y="283452"/>
                      <a:pt x="349647" y="282908"/>
                      <a:pt x="349647" y="282919"/>
                    </a:cubicBezTo>
                    <a:cubicBezTo>
                      <a:pt x="349647" y="282919"/>
                      <a:pt x="349670" y="282387"/>
                      <a:pt x="349670" y="282410"/>
                    </a:cubicBezTo>
                    <a:lnTo>
                      <a:pt x="349786" y="280270"/>
                    </a:lnTo>
                    <a:lnTo>
                      <a:pt x="349809" y="279738"/>
                    </a:lnTo>
                    <a:cubicBezTo>
                      <a:pt x="349809" y="279738"/>
                      <a:pt x="349832" y="279205"/>
                      <a:pt x="349832" y="279217"/>
                    </a:cubicBezTo>
                    <a:lnTo>
                      <a:pt x="349948" y="276544"/>
                    </a:lnTo>
                    <a:lnTo>
                      <a:pt x="350110" y="275665"/>
                    </a:lnTo>
                    <a:lnTo>
                      <a:pt x="350653" y="273525"/>
                    </a:lnTo>
                    <a:lnTo>
                      <a:pt x="351000" y="272588"/>
                    </a:lnTo>
                    <a:lnTo>
                      <a:pt x="352007" y="270690"/>
                    </a:lnTo>
                    <a:cubicBezTo>
                      <a:pt x="352007" y="270690"/>
                      <a:pt x="352250" y="270227"/>
                      <a:pt x="352238" y="270262"/>
                    </a:cubicBezTo>
                    <a:lnTo>
                      <a:pt x="353118" y="268469"/>
                    </a:lnTo>
                    <a:lnTo>
                      <a:pt x="353176" y="268295"/>
                    </a:lnTo>
                    <a:lnTo>
                      <a:pt x="353291" y="267242"/>
                    </a:lnTo>
                    <a:lnTo>
                      <a:pt x="353048" y="266872"/>
                    </a:lnTo>
                    <a:lnTo>
                      <a:pt x="352852" y="266606"/>
                    </a:lnTo>
                    <a:lnTo>
                      <a:pt x="351984" y="265680"/>
                    </a:lnTo>
                    <a:lnTo>
                      <a:pt x="351752" y="265530"/>
                    </a:lnTo>
                    <a:lnTo>
                      <a:pt x="350191" y="264593"/>
                    </a:lnTo>
                    <a:lnTo>
                      <a:pt x="349300" y="263841"/>
                    </a:lnTo>
                    <a:cubicBezTo>
                      <a:pt x="349196" y="263748"/>
                      <a:pt x="349103" y="263644"/>
                      <a:pt x="349011" y="263517"/>
                    </a:cubicBezTo>
                    <a:lnTo>
                      <a:pt x="348721" y="263112"/>
                    </a:lnTo>
                    <a:cubicBezTo>
                      <a:pt x="348525" y="262857"/>
                      <a:pt x="348397" y="262568"/>
                      <a:pt x="348351" y="262244"/>
                    </a:cubicBezTo>
                    <a:lnTo>
                      <a:pt x="348177" y="261191"/>
                    </a:lnTo>
                    <a:cubicBezTo>
                      <a:pt x="348143" y="261006"/>
                      <a:pt x="348143" y="260798"/>
                      <a:pt x="348166" y="260601"/>
                    </a:cubicBezTo>
                    <a:lnTo>
                      <a:pt x="348235" y="260081"/>
                    </a:lnTo>
                    <a:lnTo>
                      <a:pt x="348374" y="259410"/>
                    </a:lnTo>
                    <a:lnTo>
                      <a:pt x="348640" y="258276"/>
                    </a:lnTo>
                    <a:cubicBezTo>
                      <a:pt x="348849" y="257431"/>
                      <a:pt x="349601" y="256818"/>
                      <a:pt x="350468" y="256760"/>
                    </a:cubicBezTo>
                    <a:lnTo>
                      <a:pt x="351105" y="256726"/>
                    </a:lnTo>
                    <a:lnTo>
                      <a:pt x="351255" y="256621"/>
                    </a:lnTo>
                    <a:cubicBezTo>
                      <a:pt x="351417" y="256483"/>
                      <a:pt x="351602" y="256378"/>
                      <a:pt x="351787" y="256297"/>
                    </a:cubicBezTo>
                    <a:lnTo>
                      <a:pt x="352296" y="256112"/>
                    </a:lnTo>
                    <a:lnTo>
                      <a:pt x="352979" y="255904"/>
                    </a:lnTo>
                    <a:lnTo>
                      <a:pt x="353916" y="255719"/>
                    </a:lnTo>
                    <a:cubicBezTo>
                      <a:pt x="353916" y="255719"/>
                      <a:pt x="354448" y="255684"/>
                      <a:pt x="354414" y="255684"/>
                    </a:cubicBezTo>
                    <a:lnTo>
                      <a:pt x="354911" y="255650"/>
                    </a:lnTo>
                    <a:lnTo>
                      <a:pt x="355374" y="255580"/>
                    </a:lnTo>
                    <a:cubicBezTo>
                      <a:pt x="355374" y="255580"/>
                      <a:pt x="355906" y="255499"/>
                      <a:pt x="355871" y="255511"/>
                    </a:cubicBezTo>
                    <a:cubicBezTo>
                      <a:pt x="355871" y="255511"/>
                      <a:pt x="356404" y="255418"/>
                      <a:pt x="356380" y="255430"/>
                    </a:cubicBezTo>
                    <a:lnTo>
                      <a:pt x="357294" y="255268"/>
                    </a:lnTo>
                    <a:lnTo>
                      <a:pt x="357618" y="255164"/>
                    </a:lnTo>
                    <a:lnTo>
                      <a:pt x="359134" y="254620"/>
                    </a:lnTo>
                    <a:lnTo>
                      <a:pt x="360441" y="254308"/>
                    </a:lnTo>
                    <a:lnTo>
                      <a:pt x="361355" y="254250"/>
                    </a:lnTo>
                    <a:cubicBezTo>
                      <a:pt x="361621" y="254250"/>
                      <a:pt x="361876" y="254308"/>
                      <a:pt x="362131" y="254400"/>
                    </a:cubicBezTo>
                    <a:lnTo>
                      <a:pt x="362628" y="254597"/>
                    </a:lnTo>
                    <a:lnTo>
                      <a:pt x="363369" y="255002"/>
                    </a:lnTo>
                    <a:lnTo>
                      <a:pt x="364040" y="255522"/>
                    </a:lnTo>
                    <a:lnTo>
                      <a:pt x="364988" y="256483"/>
                    </a:lnTo>
                    <a:lnTo>
                      <a:pt x="365439" y="257073"/>
                    </a:lnTo>
                    <a:lnTo>
                      <a:pt x="365844" y="257744"/>
                    </a:lnTo>
                    <a:lnTo>
                      <a:pt x="366168" y="258600"/>
                    </a:lnTo>
                    <a:lnTo>
                      <a:pt x="366411" y="259630"/>
                    </a:lnTo>
                    <a:lnTo>
                      <a:pt x="366504" y="259826"/>
                    </a:lnTo>
                    <a:lnTo>
                      <a:pt x="366967" y="260601"/>
                    </a:lnTo>
                    <a:lnTo>
                      <a:pt x="367163" y="260891"/>
                    </a:lnTo>
                    <a:lnTo>
                      <a:pt x="367348" y="261099"/>
                    </a:lnTo>
                    <a:lnTo>
                      <a:pt x="367487" y="261215"/>
                    </a:lnTo>
                    <a:lnTo>
                      <a:pt x="367684" y="261319"/>
                    </a:lnTo>
                    <a:lnTo>
                      <a:pt x="367950" y="261458"/>
                    </a:lnTo>
                    <a:lnTo>
                      <a:pt x="368158" y="261515"/>
                    </a:lnTo>
                    <a:lnTo>
                      <a:pt x="368216" y="261515"/>
                    </a:lnTo>
                    <a:lnTo>
                      <a:pt x="368378" y="261492"/>
                    </a:lnTo>
                    <a:lnTo>
                      <a:pt x="369246" y="261261"/>
                    </a:lnTo>
                    <a:lnTo>
                      <a:pt x="369581" y="261122"/>
                    </a:lnTo>
                    <a:lnTo>
                      <a:pt x="371039" y="260463"/>
                    </a:lnTo>
                    <a:lnTo>
                      <a:pt x="371051" y="260451"/>
                    </a:lnTo>
                    <a:lnTo>
                      <a:pt x="371085" y="259444"/>
                    </a:lnTo>
                    <a:cubicBezTo>
                      <a:pt x="371085" y="259444"/>
                      <a:pt x="371109" y="258912"/>
                      <a:pt x="371097" y="258947"/>
                    </a:cubicBezTo>
                    <a:lnTo>
                      <a:pt x="371109" y="258507"/>
                    </a:lnTo>
                    <a:lnTo>
                      <a:pt x="371085" y="258068"/>
                    </a:lnTo>
                    <a:lnTo>
                      <a:pt x="371085" y="257015"/>
                    </a:lnTo>
                    <a:lnTo>
                      <a:pt x="370669" y="254527"/>
                    </a:lnTo>
                    <a:lnTo>
                      <a:pt x="370438" y="252884"/>
                    </a:lnTo>
                    <a:cubicBezTo>
                      <a:pt x="370438" y="252884"/>
                      <a:pt x="370357" y="252352"/>
                      <a:pt x="370357" y="252375"/>
                    </a:cubicBezTo>
                    <a:cubicBezTo>
                      <a:pt x="370357" y="252375"/>
                      <a:pt x="370276" y="251843"/>
                      <a:pt x="370287" y="251855"/>
                    </a:cubicBezTo>
                    <a:lnTo>
                      <a:pt x="370114" y="250802"/>
                    </a:lnTo>
                    <a:lnTo>
                      <a:pt x="370033" y="249923"/>
                    </a:lnTo>
                    <a:lnTo>
                      <a:pt x="370056" y="248314"/>
                    </a:lnTo>
                    <a:lnTo>
                      <a:pt x="370125" y="247458"/>
                    </a:lnTo>
                    <a:lnTo>
                      <a:pt x="370542" y="245283"/>
                    </a:lnTo>
                    <a:lnTo>
                      <a:pt x="370958" y="243640"/>
                    </a:lnTo>
                    <a:lnTo>
                      <a:pt x="371548" y="241534"/>
                    </a:lnTo>
                    <a:lnTo>
                      <a:pt x="371780" y="240898"/>
                    </a:lnTo>
                    <a:lnTo>
                      <a:pt x="372821" y="238411"/>
                    </a:lnTo>
                    <a:lnTo>
                      <a:pt x="372937" y="238017"/>
                    </a:lnTo>
                    <a:lnTo>
                      <a:pt x="373261" y="236976"/>
                    </a:lnTo>
                    <a:lnTo>
                      <a:pt x="373018" y="236895"/>
                    </a:lnTo>
                    <a:cubicBezTo>
                      <a:pt x="373018" y="236895"/>
                      <a:pt x="372509" y="236722"/>
                      <a:pt x="372509" y="236733"/>
                    </a:cubicBezTo>
                    <a:cubicBezTo>
                      <a:pt x="372509" y="236733"/>
                      <a:pt x="371999" y="236560"/>
                      <a:pt x="372046" y="236571"/>
                    </a:cubicBezTo>
                    <a:cubicBezTo>
                      <a:pt x="372046" y="236571"/>
                      <a:pt x="371537" y="236409"/>
                      <a:pt x="371548" y="236409"/>
                    </a:cubicBezTo>
                    <a:lnTo>
                      <a:pt x="370519" y="236097"/>
                    </a:lnTo>
                    <a:cubicBezTo>
                      <a:pt x="370519" y="236097"/>
                      <a:pt x="369998" y="235935"/>
                      <a:pt x="370009" y="235935"/>
                    </a:cubicBezTo>
                    <a:lnTo>
                      <a:pt x="369593" y="235819"/>
                    </a:lnTo>
                    <a:lnTo>
                      <a:pt x="365474" y="235032"/>
                    </a:lnTo>
                    <a:lnTo>
                      <a:pt x="363554" y="234570"/>
                    </a:lnTo>
                    <a:lnTo>
                      <a:pt x="362836" y="234280"/>
                    </a:lnTo>
                    <a:lnTo>
                      <a:pt x="359701" y="232510"/>
                    </a:lnTo>
                    <a:lnTo>
                      <a:pt x="358023" y="231110"/>
                    </a:lnTo>
                    <a:cubicBezTo>
                      <a:pt x="357884" y="230995"/>
                      <a:pt x="357769" y="230856"/>
                      <a:pt x="357665" y="230705"/>
                    </a:cubicBezTo>
                    <a:lnTo>
                      <a:pt x="357225" y="230023"/>
                    </a:lnTo>
                    <a:lnTo>
                      <a:pt x="356531" y="228565"/>
                    </a:lnTo>
                    <a:cubicBezTo>
                      <a:pt x="356415" y="228322"/>
                      <a:pt x="356346" y="228079"/>
                      <a:pt x="356334" y="227824"/>
                    </a:cubicBezTo>
                    <a:lnTo>
                      <a:pt x="356195" y="225673"/>
                    </a:lnTo>
                    <a:lnTo>
                      <a:pt x="356207" y="224735"/>
                    </a:lnTo>
                    <a:lnTo>
                      <a:pt x="356600" y="222028"/>
                    </a:lnTo>
                    <a:lnTo>
                      <a:pt x="357063" y="220281"/>
                    </a:lnTo>
                    <a:lnTo>
                      <a:pt x="357352" y="219402"/>
                    </a:lnTo>
                    <a:lnTo>
                      <a:pt x="358787" y="216521"/>
                    </a:lnTo>
                    <a:lnTo>
                      <a:pt x="360083" y="214091"/>
                    </a:lnTo>
                    <a:lnTo>
                      <a:pt x="360441" y="213513"/>
                    </a:lnTo>
                    <a:cubicBezTo>
                      <a:pt x="360522" y="213374"/>
                      <a:pt x="360615" y="213270"/>
                      <a:pt x="360719" y="213166"/>
                    </a:cubicBezTo>
                    <a:lnTo>
                      <a:pt x="361864" y="212043"/>
                    </a:lnTo>
                    <a:cubicBezTo>
                      <a:pt x="361969" y="211939"/>
                      <a:pt x="362096" y="211847"/>
                      <a:pt x="362223" y="211766"/>
                    </a:cubicBezTo>
                    <a:lnTo>
                      <a:pt x="362663" y="211500"/>
                    </a:lnTo>
                    <a:cubicBezTo>
                      <a:pt x="362813" y="211407"/>
                      <a:pt x="362987" y="211326"/>
                      <a:pt x="363160" y="211268"/>
                    </a:cubicBezTo>
                    <a:lnTo>
                      <a:pt x="365220" y="210667"/>
                    </a:lnTo>
                    <a:lnTo>
                      <a:pt x="366018" y="210528"/>
                    </a:lnTo>
                    <a:lnTo>
                      <a:pt x="368390" y="210366"/>
                    </a:lnTo>
                    <a:cubicBezTo>
                      <a:pt x="368783" y="210354"/>
                      <a:pt x="369176" y="210458"/>
                      <a:pt x="369512" y="210678"/>
                    </a:cubicBezTo>
                    <a:lnTo>
                      <a:pt x="371317" y="211824"/>
                    </a:lnTo>
                    <a:cubicBezTo>
                      <a:pt x="371583" y="211986"/>
                      <a:pt x="371814" y="212229"/>
                      <a:pt x="371976" y="212495"/>
                    </a:cubicBezTo>
                    <a:lnTo>
                      <a:pt x="372335" y="213119"/>
                    </a:lnTo>
                    <a:lnTo>
                      <a:pt x="373249" y="215075"/>
                    </a:lnTo>
                    <a:lnTo>
                      <a:pt x="374313" y="217504"/>
                    </a:lnTo>
                    <a:lnTo>
                      <a:pt x="374337" y="217539"/>
                    </a:lnTo>
                    <a:lnTo>
                      <a:pt x="374394" y="217597"/>
                    </a:lnTo>
                    <a:lnTo>
                      <a:pt x="375343" y="217065"/>
                    </a:lnTo>
                    <a:lnTo>
                      <a:pt x="378675" y="215271"/>
                    </a:lnTo>
                    <a:lnTo>
                      <a:pt x="379508" y="214982"/>
                    </a:lnTo>
                    <a:cubicBezTo>
                      <a:pt x="379971" y="214832"/>
                      <a:pt x="380503" y="214878"/>
                      <a:pt x="380943" y="215075"/>
                    </a:cubicBezTo>
                    <a:lnTo>
                      <a:pt x="381915" y="215526"/>
                    </a:lnTo>
                    <a:cubicBezTo>
                      <a:pt x="382077" y="215595"/>
                      <a:pt x="382227" y="215688"/>
                      <a:pt x="382354" y="215804"/>
                    </a:cubicBezTo>
                    <a:lnTo>
                      <a:pt x="382759" y="216128"/>
                    </a:lnTo>
                    <a:cubicBezTo>
                      <a:pt x="382933" y="216278"/>
                      <a:pt x="383083" y="216451"/>
                      <a:pt x="383199" y="216648"/>
                    </a:cubicBezTo>
                    <a:lnTo>
                      <a:pt x="383477" y="217111"/>
                    </a:lnTo>
                    <a:lnTo>
                      <a:pt x="384483" y="218927"/>
                    </a:lnTo>
                    <a:lnTo>
                      <a:pt x="384691" y="219240"/>
                    </a:lnTo>
                    <a:lnTo>
                      <a:pt x="385200" y="219922"/>
                    </a:lnTo>
                    <a:lnTo>
                      <a:pt x="385802" y="219517"/>
                    </a:lnTo>
                    <a:lnTo>
                      <a:pt x="386462" y="219170"/>
                    </a:lnTo>
                    <a:lnTo>
                      <a:pt x="388012" y="218418"/>
                    </a:lnTo>
                    <a:cubicBezTo>
                      <a:pt x="388428" y="218233"/>
                      <a:pt x="388891" y="218210"/>
                      <a:pt x="389331" y="218314"/>
                    </a:cubicBezTo>
                    <a:lnTo>
                      <a:pt x="390893" y="218731"/>
                    </a:lnTo>
                    <a:lnTo>
                      <a:pt x="391587" y="218997"/>
                    </a:lnTo>
                    <a:lnTo>
                      <a:pt x="392686" y="219575"/>
                    </a:lnTo>
                    <a:lnTo>
                      <a:pt x="392975" y="219714"/>
                    </a:lnTo>
                    <a:lnTo>
                      <a:pt x="394294" y="220084"/>
                    </a:lnTo>
                    <a:lnTo>
                      <a:pt x="394699" y="220165"/>
                    </a:lnTo>
                    <a:lnTo>
                      <a:pt x="396134" y="220362"/>
                    </a:lnTo>
                    <a:lnTo>
                      <a:pt x="396504" y="220374"/>
                    </a:lnTo>
                    <a:lnTo>
                      <a:pt x="397534" y="220362"/>
                    </a:lnTo>
                    <a:cubicBezTo>
                      <a:pt x="397534" y="220362"/>
                      <a:pt x="398066" y="220350"/>
                      <a:pt x="398031" y="220362"/>
                    </a:cubicBezTo>
                    <a:lnTo>
                      <a:pt x="398459" y="220339"/>
                    </a:lnTo>
                    <a:lnTo>
                      <a:pt x="400345" y="220061"/>
                    </a:lnTo>
                    <a:lnTo>
                      <a:pt x="400496" y="220026"/>
                    </a:lnTo>
                    <a:lnTo>
                      <a:pt x="402474" y="218893"/>
                    </a:lnTo>
                    <a:lnTo>
                      <a:pt x="402729" y="218696"/>
                    </a:lnTo>
                    <a:lnTo>
                      <a:pt x="404950" y="216706"/>
                    </a:lnTo>
                    <a:lnTo>
                      <a:pt x="405656" y="216289"/>
                    </a:lnTo>
                    <a:lnTo>
                      <a:pt x="407137" y="215665"/>
                    </a:lnTo>
                    <a:cubicBezTo>
                      <a:pt x="407495" y="215503"/>
                      <a:pt x="407900" y="215468"/>
                      <a:pt x="408305" y="215549"/>
                    </a:cubicBezTo>
                    <a:lnTo>
                      <a:pt x="408791" y="215642"/>
                    </a:lnTo>
                    <a:cubicBezTo>
                      <a:pt x="408976" y="215665"/>
                      <a:pt x="409161" y="215734"/>
                      <a:pt x="409335" y="215827"/>
                    </a:cubicBezTo>
                    <a:lnTo>
                      <a:pt x="410284" y="216336"/>
                    </a:lnTo>
                    <a:cubicBezTo>
                      <a:pt x="410284" y="216336"/>
                      <a:pt x="410769" y="216579"/>
                      <a:pt x="410735" y="216567"/>
                    </a:cubicBezTo>
                    <a:lnTo>
                      <a:pt x="410943" y="216683"/>
                    </a:lnTo>
                    <a:lnTo>
                      <a:pt x="413292" y="217099"/>
                    </a:lnTo>
                    <a:lnTo>
                      <a:pt x="414159" y="217296"/>
                    </a:lnTo>
                    <a:lnTo>
                      <a:pt x="414761" y="216891"/>
                    </a:lnTo>
                    <a:cubicBezTo>
                      <a:pt x="414761" y="216891"/>
                      <a:pt x="415212" y="216613"/>
                      <a:pt x="415177" y="216637"/>
                    </a:cubicBezTo>
                    <a:lnTo>
                      <a:pt x="415513" y="216405"/>
                    </a:lnTo>
                    <a:lnTo>
                      <a:pt x="417410" y="214693"/>
                    </a:lnTo>
                    <a:cubicBezTo>
                      <a:pt x="417757" y="214380"/>
                      <a:pt x="418197" y="214195"/>
                      <a:pt x="418683" y="214184"/>
                    </a:cubicBezTo>
                    <a:lnTo>
                      <a:pt x="419192" y="214172"/>
                    </a:lnTo>
                    <a:lnTo>
                      <a:pt x="419990" y="214230"/>
                    </a:lnTo>
                    <a:cubicBezTo>
                      <a:pt x="420141" y="214242"/>
                      <a:pt x="420303" y="214288"/>
                      <a:pt x="420442" y="214334"/>
                    </a:cubicBezTo>
                    <a:lnTo>
                      <a:pt x="420939" y="214508"/>
                    </a:lnTo>
                    <a:lnTo>
                      <a:pt x="421657" y="214843"/>
                    </a:lnTo>
                    <a:cubicBezTo>
                      <a:pt x="421657" y="214843"/>
                      <a:pt x="422142" y="215086"/>
                      <a:pt x="422096" y="215075"/>
                    </a:cubicBezTo>
                    <a:cubicBezTo>
                      <a:pt x="422096" y="215075"/>
                      <a:pt x="422594" y="215306"/>
                      <a:pt x="422559" y="215283"/>
                    </a:cubicBezTo>
                    <a:lnTo>
                      <a:pt x="422952" y="215456"/>
                    </a:lnTo>
                    <a:lnTo>
                      <a:pt x="423103" y="215294"/>
                    </a:lnTo>
                    <a:lnTo>
                      <a:pt x="423473" y="214924"/>
                    </a:lnTo>
                    <a:cubicBezTo>
                      <a:pt x="423704" y="214693"/>
                      <a:pt x="423959" y="214531"/>
                      <a:pt x="424248" y="214427"/>
                    </a:cubicBezTo>
                    <a:lnTo>
                      <a:pt x="424711" y="214276"/>
                    </a:lnTo>
                    <a:cubicBezTo>
                      <a:pt x="424965" y="214184"/>
                      <a:pt x="425232" y="214138"/>
                      <a:pt x="425498" y="214172"/>
                    </a:cubicBezTo>
                    <a:lnTo>
                      <a:pt x="426493" y="214242"/>
                    </a:lnTo>
                    <a:lnTo>
                      <a:pt x="426863" y="213721"/>
                    </a:lnTo>
                    <a:lnTo>
                      <a:pt x="427314" y="213189"/>
                    </a:lnTo>
                    <a:cubicBezTo>
                      <a:pt x="427522" y="212946"/>
                      <a:pt x="427811" y="212749"/>
                      <a:pt x="428101" y="212645"/>
                    </a:cubicBezTo>
                    <a:lnTo>
                      <a:pt x="428968" y="212356"/>
                    </a:lnTo>
                    <a:lnTo>
                      <a:pt x="430021" y="212171"/>
                    </a:lnTo>
                    <a:lnTo>
                      <a:pt x="430901" y="212090"/>
                    </a:lnTo>
                    <a:lnTo>
                      <a:pt x="432520" y="212101"/>
                    </a:lnTo>
                    <a:lnTo>
                      <a:pt x="433296" y="212194"/>
                    </a:lnTo>
                    <a:cubicBezTo>
                      <a:pt x="433434" y="212205"/>
                      <a:pt x="433562" y="212252"/>
                      <a:pt x="433701" y="212286"/>
                    </a:cubicBezTo>
                    <a:lnTo>
                      <a:pt x="434198" y="212460"/>
                    </a:lnTo>
                    <a:cubicBezTo>
                      <a:pt x="434464" y="212552"/>
                      <a:pt x="434707" y="212714"/>
                      <a:pt x="434904" y="212900"/>
                    </a:cubicBezTo>
                    <a:lnTo>
                      <a:pt x="435494" y="213478"/>
                    </a:lnTo>
                    <a:lnTo>
                      <a:pt x="436165" y="213166"/>
                    </a:lnTo>
                    <a:lnTo>
                      <a:pt x="438282" y="212333"/>
                    </a:lnTo>
                    <a:cubicBezTo>
                      <a:pt x="438456" y="212263"/>
                      <a:pt x="438629" y="212229"/>
                      <a:pt x="438803" y="212194"/>
                    </a:cubicBezTo>
                    <a:lnTo>
                      <a:pt x="439323" y="212136"/>
                    </a:lnTo>
                    <a:lnTo>
                      <a:pt x="441105" y="212078"/>
                    </a:lnTo>
                    <a:lnTo>
                      <a:pt x="441788" y="212101"/>
                    </a:lnTo>
                    <a:lnTo>
                      <a:pt x="444553" y="212367"/>
                    </a:lnTo>
                    <a:cubicBezTo>
                      <a:pt x="444761" y="212379"/>
                      <a:pt x="444969" y="212448"/>
                      <a:pt x="445166" y="212529"/>
                    </a:cubicBezTo>
                    <a:lnTo>
                      <a:pt x="446647" y="213200"/>
                    </a:lnTo>
                    <a:cubicBezTo>
                      <a:pt x="446901" y="213305"/>
                      <a:pt x="447133" y="213478"/>
                      <a:pt x="447318" y="213698"/>
                    </a:cubicBezTo>
                    <a:lnTo>
                      <a:pt x="447653" y="214057"/>
                    </a:lnTo>
                    <a:cubicBezTo>
                      <a:pt x="447815" y="214242"/>
                      <a:pt x="447931" y="214461"/>
                      <a:pt x="448024" y="214681"/>
                    </a:cubicBezTo>
                    <a:lnTo>
                      <a:pt x="448371" y="215607"/>
                    </a:lnTo>
                    <a:lnTo>
                      <a:pt x="449111" y="215896"/>
                    </a:lnTo>
                    <a:lnTo>
                      <a:pt x="450037" y="216463"/>
                    </a:lnTo>
                    <a:cubicBezTo>
                      <a:pt x="450349" y="216648"/>
                      <a:pt x="450604" y="216914"/>
                      <a:pt x="450777" y="217227"/>
                    </a:cubicBezTo>
                    <a:lnTo>
                      <a:pt x="450986" y="217655"/>
                    </a:lnTo>
                    <a:cubicBezTo>
                      <a:pt x="451136" y="217909"/>
                      <a:pt x="451217" y="218198"/>
                      <a:pt x="451228" y="218511"/>
                    </a:cubicBezTo>
                    <a:lnTo>
                      <a:pt x="451298" y="220142"/>
                    </a:lnTo>
                    <a:cubicBezTo>
                      <a:pt x="451298" y="220293"/>
                      <a:pt x="451286" y="220431"/>
                      <a:pt x="451263" y="220582"/>
                    </a:cubicBezTo>
                    <a:lnTo>
                      <a:pt x="450870" y="222618"/>
                    </a:lnTo>
                    <a:lnTo>
                      <a:pt x="450835" y="222988"/>
                    </a:lnTo>
                    <a:lnTo>
                      <a:pt x="450766" y="225360"/>
                    </a:lnTo>
                    <a:lnTo>
                      <a:pt x="451876" y="227408"/>
                    </a:lnTo>
                    <a:lnTo>
                      <a:pt x="452050" y="227697"/>
                    </a:lnTo>
                    <a:lnTo>
                      <a:pt x="452721" y="228519"/>
                    </a:lnTo>
                    <a:lnTo>
                      <a:pt x="452952" y="228588"/>
                    </a:lnTo>
                    <a:lnTo>
                      <a:pt x="454063" y="228102"/>
                    </a:lnTo>
                    <a:lnTo>
                      <a:pt x="454908" y="227767"/>
                    </a:lnTo>
                    <a:lnTo>
                      <a:pt x="454965" y="227743"/>
                    </a:lnTo>
                    <a:lnTo>
                      <a:pt x="455174" y="227500"/>
                    </a:lnTo>
                    <a:cubicBezTo>
                      <a:pt x="455289" y="227362"/>
                      <a:pt x="455428" y="227258"/>
                      <a:pt x="455579" y="227165"/>
                    </a:cubicBezTo>
                    <a:lnTo>
                      <a:pt x="456018" y="226887"/>
                    </a:lnTo>
                    <a:cubicBezTo>
                      <a:pt x="456169" y="226795"/>
                      <a:pt x="456308" y="226725"/>
                      <a:pt x="456470" y="226679"/>
                    </a:cubicBezTo>
                    <a:lnTo>
                      <a:pt x="457927" y="226193"/>
                    </a:lnTo>
                    <a:lnTo>
                      <a:pt x="458332" y="226031"/>
                    </a:lnTo>
                    <a:lnTo>
                      <a:pt x="459270" y="225603"/>
                    </a:lnTo>
                    <a:cubicBezTo>
                      <a:pt x="459270" y="225603"/>
                      <a:pt x="459755" y="225372"/>
                      <a:pt x="459709" y="225406"/>
                    </a:cubicBezTo>
                    <a:lnTo>
                      <a:pt x="459825" y="225349"/>
                    </a:lnTo>
                    <a:lnTo>
                      <a:pt x="460079" y="225059"/>
                    </a:lnTo>
                    <a:lnTo>
                      <a:pt x="460195" y="224319"/>
                    </a:lnTo>
                    <a:lnTo>
                      <a:pt x="460403" y="223544"/>
                    </a:lnTo>
                    <a:lnTo>
                      <a:pt x="461121" y="221519"/>
                    </a:lnTo>
                    <a:lnTo>
                      <a:pt x="461225" y="221126"/>
                    </a:lnTo>
                    <a:lnTo>
                      <a:pt x="461722" y="219043"/>
                    </a:lnTo>
                    <a:cubicBezTo>
                      <a:pt x="461722" y="219043"/>
                      <a:pt x="461838" y="218522"/>
                      <a:pt x="461826" y="218557"/>
                    </a:cubicBezTo>
                    <a:cubicBezTo>
                      <a:pt x="461826" y="218557"/>
                      <a:pt x="461931" y="218036"/>
                      <a:pt x="461931" y="218060"/>
                    </a:cubicBezTo>
                    <a:lnTo>
                      <a:pt x="462243" y="216486"/>
                    </a:lnTo>
                    <a:cubicBezTo>
                      <a:pt x="462278" y="216313"/>
                      <a:pt x="462335" y="216151"/>
                      <a:pt x="462416" y="215989"/>
                    </a:cubicBezTo>
                    <a:lnTo>
                      <a:pt x="462775" y="215283"/>
                    </a:lnTo>
                    <a:lnTo>
                      <a:pt x="463446" y="214276"/>
                    </a:lnTo>
                    <a:lnTo>
                      <a:pt x="463712" y="213085"/>
                    </a:lnTo>
                    <a:lnTo>
                      <a:pt x="463793" y="212634"/>
                    </a:lnTo>
                    <a:lnTo>
                      <a:pt x="464048" y="211037"/>
                    </a:lnTo>
                    <a:cubicBezTo>
                      <a:pt x="464082" y="210748"/>
                      <a:pt x="464210" y="210447"/>
                      <a:pt x="464395" y="210192"/>
                    </a:cubicBezTo>
                    <a:lnTo>
                      <a:pt x="464707" y="209764"/>
                    </a:lnTo>
                    <a:lnTo>
                      <a:pt x="465413" y="208839"/>
                    </a:lnTo>
                    <a:cubicBezTo>
                      <a:pt x="465760" y="208387"/>
                      <a:pt x="466292" y="208098"/>
                      <a:pt x="466871" y="208075"/>
                    </a:cubicBezTo>
                    <a:lnTo>
                      <a:pt x="467357" y="208040"/>
                    </a:lnTo>
                    <a:cubicBezTo>
                      <a:pt x="467507" y="208040"/>
                      <a:pt x="467634" y="208040"/>
                      <a:pt x="467773" y="208064"/>
                    </a:cubicBezTo>
                    <a:lnTo>
                      <a:pt x="469289" y="208272"/>
                    </a:lnTo>
                    <a:lnTo>
                      <a:pt x="469694" y="208087"/>
                    </a:lnTo>
                    <a:lnTo>
                      <a:pt x="470087" y="207878"/>
                    </a:lnTo>
                    <a:lnTo>
                      <a:pt x="470966" y="207369"/>
                    </a:lnTo>
                    <a:lnTo>
                      <a:pt x="471765" y="207034"/>
                    </a:lnTo>
                    <a:cubicBezTo>
                      <a:pt x="472123" y="206895"/>
                      <a:pt x="472517" y="206872"/>
                      <a:pt x="472887" y="206953"/>
                    </a:cubicBezTo>
                    <a:lnTo>
                      <a:pt x="474970" y="207392"/>
                    </a:lnTo>
                    <a:lnTo>
                      <a:pt x="476647" y="207844"/>
                    </a:lnTo>
                    <a:lnTo>
                      <a:pt x="477769" y="208191"/>
                    </a:lnTo>
                    <a:lnTo>
                      <a:pt x="478406" y="208457"/>
                    </a:lnTo>
                    <a:cubicBezTo>
                      <a:pt x="478753" y="208607"/>
                      <a:pt x="479042" y="208850"/>
                      <a:pt x="479273" y="209163"/>
                    </a:cubicBezTo>
                    <a:lnTo>
                      <a:pt x="479771" y="209880"/>
                    </a:lnTo>
                    <a:lnTo>
                      <a:pt x="480373" y="209718"/>
                    </a:lnTo>
                    <a:cubicBezTo>
                      <a:pt x="480546" y="209683"/>
                      <a:pt x="480720" y="209649"/>
                      <a:pt x="480905" y="209660"/>
                    </a:cubicBezTo>
                    <a:lnTo>
                      <a:pt x="481969" y="209695"/>
                    </a:lnTo>
                    <a:cubicBezTo>
                      <a:pt x="482363" y="209706"/>
                      <a:pt x="482744" y="209834"/>
                      <a:pt x="483068" y="210053"/>
                    </a:cubicBezTo>
                    <a:lnTo>
                      <a:pt x="483612" y="210458"/>
                    </a:lnTo>
                    <a:lnTo>
                      <a:pt x="485903" y="212402"/>
                    </a:lnTo>
                    <a:lnTo>
                      <a:pt x="487326" y="214057"/>
                    </a:lnTo>
                    <a:lnTo>
                      <a:pt x="487754" y="214670"/>
                    </a:lnTo>
                    <a:cubicBezTo>
                      <a:pt x="487835" y="214785"/>
                      <a:pt x="487904" y="214924"/>
                      <a:pt x="487951" y="215075"/>
                    </a:cubicBezTo>
                    <a:lnTo>
                      <a:pt x="488529" y="216567"/>
                    </a:lnTo>
                    <a:lnTo>
                      <a:pt x="488784" y="217365"/>
                    </a:lnTo>
                    <a:lnTo>
                      <a:pt x="489362" y="220050"/>
                    </a:lnTo>
                    <a:cubicBezTo>
                      <a:pt x="489385" y="220200"/>
                      <a:pt x="489397" y="220362"/>
                      <a:pt x="489385" y="220512"/>
                    </a:cubicBezTo>
                    <a:lnTo>
                      <a:pt x="489247" y="222907"/>
                    </a:lnTo>
                    <a:lnTo>
                      <a:pt x="489061" y="223775"/>
                    </a:lnTo>
                    <a:lnTo>
                      <a:pt x="488494" y="225268"/>
                    </a:lnTo>
                    <a:cubicBezTo>
                      <a:pt x="488494" y="225268"/>
                      <a:pt x="488309" y="225777"/>
                      <a:pt x="488309" y="225753"/>
                    </a:cubicBezTo>
                    <a:cubicBezTo>
                      <a:pt x="488309" y="225753"/>
                      <a:pt x="488136" y="226263"/>
                      <a:pt x="488136" y="226239"/>
                    </a:cubicBezTo>
                    <a:lnTo>
                      <a:pt x="487881" y="226980"/>
                    </a:lnTo>
                    <a:lnTo>
                      <a:pt x="488194" y="227373"/>
                    </a:lnTo>
                    <a:lnTo>
                      <a:pt x="488344" y="227477"/>
                    </a:lnTo>
                    <a:lnTo>
                      <a:pt x="490137" y="228600"/>
                    </a:lnTo>
                    <a:lnTo>
                      <a:pt x="492474" y="230242"/>
                    </a:lnTo>
                    <a:lnTo>
                      <a:pt x="493793" y="231504"/>
                    </a:lnTo>
                    <a:cubicBezTo>
                      <a:pt x="493978" y="231677"/>
                      <a:pt x="494129" y="231897"/>
                      <a:pt x="494233" y="232117"/>
                    </a:cubicBezTo>
                    <a:lnTo>
                      <a:pt x="494430" y="232568"/>
                    </a:lnTo>
                    <a:cubicBezTo>
                      <a:pt x="494545" y="232823"/>
                      <a:pt x="494603" y="233100"/>
                      <a:pt x="494615" y="233389"/>
                    </a:cubicBezTo>
                    <a:lnTo>
                      <a:pt x="494615" y="233922"/>
                    </a:lnTo>
                    <a:lnTo>
                      <a:pt x="494545" y="234662"/>
                    </a:lnTo>
                    <a:cubicBezTo>
                      <a:pt x="494476" y="235241"/>
                      <a:pt x="494175" y="235761"/>
                      <a:pt x="493701" y="236097"/>
                    </a:cubicBezTo>
                    <a:lnTo>
                      <a:pt x="491618" y="237555"/>
                    </a:lnTo>
                    <a:lnTo>
                      <a:pt x="491422" y="237740"/>
                    </a:lnTo>
                    <a:lnTo>
                      <a:pt x="490855" y="238411"/>
                    </a:lnTo>
                    <a:lnTo>
                      <a:pt x="490658" y="239475"/>
                    </a:lnTo>
                    <a:lnTo>
                      <a:pt x="490635" y="239707"/>
                    </a:lnTo>
                    <a:lnTo>
                      <a:pt x="491213" y="244531"/>
                    </a:lnTo>
                    <a:lnTo>
                      <a:pt x="491155" y="245422"/>
                    </a:lnTo>
                    <a:lnTo>
                      <a:pt x="490635" y="248060"/>
                    </a:lnTo>
                    <a:cubicBezTo>
                      <a:pt x="490554" y="248465"/>
                      <a:pt x="490357" y="248847"/>
                      <a:pt x="490045" y="249124"/>
                    </a:cubicBezTo>
                    <a:lnTo>
                      <a:pt x="489651" y="249483"/>
                    </a:lnTo>
                    <a:cubicBezTo>
                      <a:pt x="489501" y="249633"/>
                      <a:pt x="489327" y="249737"/>
                      <a:pt x="489154" y="249830"/>
                    </a:cubicBezTo>
                    <a:lnTo>
                      <a:pt x="488749" y="250015"/>
                    </a:lnTo>
                    <a:cubicBezTo>
                      <a:pt x="488008" y="250374"/>
                      <a:pt x="487129" y="250258"/>
                      <a:pt x="486516" y="249691"/>
                    </a:cubicBezTo>
                    <a:lnTo>
                      <a:pt x="486123" y="249332"/>
                    </a:lnTo>
                    <a:lnTo>
                      <a:pt x="485602" y="248742"/>
                    </a:lnTo>
                    <a:lnTo>
                      <a:pt x="484862" y="247701"/>
                    </a:lnTo>
                    <a:cubicBezTo>
                      <a:pt x="484862" y="247701"/>
                      <a:pt x="484549" y="247261"/>
                      <a:pt x="484584" y="247296"/>
                    </a:cubicBezTo>
                    <a:lnTo>
                      <a:pt x="484352" y="246961"/>
                    </a:lnTo>
                    <a:lnTo>
                      <a:pt x="484075" y="246671"/>
                    </a:lnTo>
                    <a:cubicBezTo>
                      <a:pt x="484075" y="246671"/>
                      <a:pt x="483705" y="246278"/>
                      <a:pt x="483716" y="246301"/>
                    </a:cubicBezTo>
                    <a:lnTo>
                      <a:pt x="483404" y="245966"/>
                    </a:lnTo>
                    <a:lnTo>
                      <a:pt x="482652" y="245306"/>
                    </a:lnTo>
                    <a:cubicBezTo>
                      <a:pt x="482478" y="245144"/>
                      <a:pt x="482328" y="244959"/>
                      <a:pt x="482212" y="244739"/>
                    </a:cubicBezTo>
                    <a:lnTo>
                      <a:pt x="481969" y="244277"/>
                    </a:lnTo>
                    <a:lnTo>
                      <a:pt x="481460" y="243108"/>
                    </a:lnTo>
                    <a:lnTo>
                      <a:pt x="481067" y="241963"/>
                    </a:lnTo>
                    <a:cubicBezTo>
                      <a:pt x="481067" y="241963"/>
                      <a:pt x="480893" y="241454"/>
                      <a:pt x="480905" y="241465"/>
                    </a:cubicBezTo>
                    <a:lnTo>
                      <a:pt x="480754" y="241037"/>
                    </a:lnTo>
                    <a:cubicBezTo>
                      <a:pt x="480766" y="241106"/>
                      <a:pt x="480766" y="241153"/>
                      <a:pt x="480766" y="241222"/>
                    </a:cubicBezTo>
                    <a:lnTo>
                      <a:pt x="480882" y="243941"/>
                    </a:lnTo>
                    <a:lnTo>
                      <a:pt x="480777" y="244994"/>
                    </a:lnTo>
                    <a:lnTo>
                      <a:pt x="480534" y="246047"/>
                    </a:lnTo>
                    <a:lnTo>
                      <a:pt x="480963" y="246833"/>
                    </a:lnTo>
                    <a:lnTo>
                      <a:pt x="481078" y="246972"/>
                    </a:lnTo>
                    <a:lnTo>
                      <a:pt x="482131" y="247863"/>
                    </a:lnTo>
                    <a:lnTo>
                      <a:pt x="483357" y="248777"/>
                    </a:lnTo>
                    <a:cubicBezTo>
                      <a:pt x="483612" y="248962"/>
                      <a:pt x="483820" y="249205"/>
                      <a:pt x="483971" y="249483"/>
                    </a:cubicBezTo>
                    <a:lnTo>
                      <a:pt x="484156" y="249853"/>
                    </a:lnTo>
                    <a:cubicBezTo>
                      <a:pt x="484433" y="250420"/>
                      <a:pt x="484445" y="251079"/>
                      <a:pt x="484167" y="251646"/>
                    </a:cubicBezTo>
                    <a:lnTo>
                      <a:pt x="483797" y="252410"/>
                    </a:lnTo>
                    <a:lnTo>
                      <a:pt x="483901" y="252479"/>
                    </a:lnTo>
                    <a:cubicBezTo>
                      <a:pt x="484214" y="252676"/>
                      <a:pt x="484468" y="252965"/>
                      <a:pt x="484619" y="253301"/>
                    </a:cubicBezTo>
                    <a:lnTo>
                      <a:pt x="484792" y="253671"/>
                    </a:lnTo>
                    <a:cubicBezTo>
                      <a:pt x="485047" y="254192"/>
                      <a:pt x="485058" y="254793"/>
                      <a:pt x="484827" y="255314"/>
                    </a:cubicBezTo>
                    <a:lnTo>
                      <a:pt x="484619" y="255811"/>
                    </a:lnTo>
                    <a:cubicBezTo>
                      <a:pt x="484538" y="255997"/>
                      <a:pt x="484433" y="256170"/>
                      <a:pt x="484295" y="256332"/>
                    </a:cubicBezTo>
                    <a:lnTo>
                      <a:pt x="483959" y="256737"/>
                    </a:lnTo>
                    <a:lnTo>
                      <a:pt x="483288" y="257408"/>
                    </a:lnTo>
                    <a:cubicBezTo>
                      <a:pt x="483276" y="257489"/>
                      <a:pt x="483253" y="257570"/>
                      <a:pt x="483219" y="257651"/>
                    </a:cubicBezTo>
                    <a:lnTo>
                      <a:pt x="483080" y="258079"/>
                    </a:lnTo>
                    <a:cubicBezTo>
                      <a:pt x="482987" y="258345"/>
                      <a:pt x="482837" y="258600"/>
                      <a:pt x="482652" y="258820"/>
                    </a:cubicBezTo>
                    <a:lnTo>
                      <a:pt x="481622" y="259942"/>
                    </a:lnTo>
                    <a:lnTo>
                      <a:pt x="481553" y="260023"/>
                    </a:lnTo>
                    <a:lnTo>
                      <a:pt x="481159" y="261168"/>
                    </a:lnTo>
                    <a:lnTo>
                      <a:pt x="481055" y="261585"/>
                    </a:lnTo>
                    <a:cubicBezTo>
                      <a:pt x="481055" y="261585"/>
                      <a:pt x="480939" y="262105"/>
                      <a:pt x="480939" y="262094"/>
                    </a:cubicBezTo>
                    <a:lnTo>
                      <a:pt x="480847" y="262487"/>
                    </a:lnTo>
                    <a:lnTo>
                      <a:pt x="480662" y="264489"/>
                    </a:lnTo>
                    <a:cubicBezTo>
                      <a:pt x="480650" y="264662"/>
                      <a:pt x="480604" y="264836"/>
                      <a:pt x="480546" y="265009"/>
                    </a:cubicBezTo>
                    <a:lnTo>
                      <a:pt x="480361" y="265495"/>
                    </a:lnTo>
                    <a:cubicBezTo>
                      <a:pt x="480292" y="265680"/>
                      <a:pt x="480199" y="265854"/>
                      <a:pt x="480083" y="266004"/>
                    </a:cubicBezTo>
                    <a:lnTo>
                      <a:pt x="479227" y="267127"/>
                    </a:lnTo>
                    <a:lnTo>
                      <a:pt x="479077" y="267404"/>
                    </a:lnTo>
                    <a:lnTo>
                      <a:pt x="478464" y="268665"/>
                    </a:lnTo>
                    <a:lnTo>
                      <a:pt x="478406" y="268920"/>
                    </a:lnTo>
                    <a:lnTo>
                      <a:pt x="478140" y="270436"/>
                    </a:lnTo>
                    <a:cubicBezTo>
                      <a:pt x="478105" y="270702"/>
                      <a:pt x="478001" y="270945"/>
                      <a:pt x="477862" y="271153"/>
                    </a:cubicBezTo>
                    <a:lnTo>
                      <a:pt x="477353" y="271916"/>
                    </a:lnTo>
                    <a:lnTo>
                      <a:pt x="476242" y="273085"/>
                    </a:lnTo>
                    <a:cubicBezTo>
                      <a:pt x="476138" y="273189"/>
                      <a:pt x="476034" y="273270"/>
                      <a:pt x="475918" y="273351"/>
                    </a:cubicBezTo>
                    <a:lnTo>
                      <a:pt x="475479" y="273663"/>
                    </a:lnTo>
                    <a:lnTo>
                      <a:pt x="473963" y="274520"/>
                    </a:lnTo>
                    <a:lnTo>
                      <a:pt x="472262" y="275584"/>
                    </a:lnTo>
                    <a:lnTo>
                      <a:pt x="471742" y="276579"/>
                    </a:lnTo>
                    <a:lnTo>
                      <a:pt x="471649" y="276787"/>
                    </a:lnTo>
                    <a:lnTo>
                      <a:pt x="471302" y="278673"/>
                    </a:lnTo>
                    <a:cubicBezTo>
                      <a:pt x="471267" y="278835"/>
                      <a:pt x="471209" y="278986"/>
                      <a:pt x="471140" y="279124"/>
                    </a:cubicBezTo>
                    <a:lnTo>
                      <a:pt x="470457" y="280582"/>
                    </a:lnTo>
                    <a:cubicBezTo>
                      <a:pt x="470365" y="280756"/>
                      <a:pt x="470261" y="280918"/>
                      <a:pt x="470122" y="281068"/>
                    </a:cubicBezTo>
                    <a:lnTo>
                      <a:pt x="469485" y="281728"/>
                    </a:lnTo>
                    <a:lnTo>
                      <a:pt x="467750" y="283000"/>
                    </a:lnTo>
                    <a:cubicBezTo>
                      <a:pt x="467750" y="283000"/>
                      <a:pt x="467322" y="283324"/>
                      <a:pt x="467345" y="283289"/>
                    </a:cubicBezTo>
                    <a:cubicBezTo>
                      <a:pt x="467345" y="283289"/>
                      <a:pt x="466917" y="283625"/>
                      <a:pt x="466929" y="283613"/>
                    </a:cubicBezTo>
                    <a:lnTo>
                      <a:pt x="465332" y="284828"/>
                    </a:lnTo>
                    <a:lnTo>
                      <a:pt x="465135" y="286564"/>
                    </a:lnTo>
                    <a:lnTo>
                      <a:pt x="464719" y="288507"/>
                    </a:lnTo>
                    <a:lnTo>
                      <a:pt x="464383" y="289352"/>
                    </a:lnTo>
                    <a:lnTo>
                      <a:pt x="463319" y="291203"/>
                    </a:lnTo>
                    <a:lnTo>
                      <a:pt x="462787" y="291967"/>
                    </a:lnTo>
                    <a:lnTo>
                      <a:pt x="461919" y="292973"/>
                    </a:lnTo>
                    <a:lnTo>
                      <a:pt x="461838" y="293887"/>
                    </a:lnTo>
                    <a:lnTo>
                      <a:pt x="461849" y="293980"/>
                    </a:lnTo>
                    <a:lnTo>
                      <a:pt x="462509" y="295843"/>
                    </a:lnTo>
                    <a:cubicBezTo>
                      <a:pt x="462544" y="295958"/>
                      <a:pt x="462590" y="296097"/>
                      <a:pt x="462601" y="296236"/>
                    </a:cubicBezTo>
                    <a:lnTo>
                      <a:pt x="462775" y="297833"/>
                    </a:lnTo>
                    <a:cubicBezTo>
                      <a:pt x="462798" y="298075"/>
                      <a:pt x="462787" y="298318"/>
                      <a:pt x="462717" y="298538"/>
                    </a:cubicBezTo>
                    <a:lnTo>
                      <a:pt x="462601" y="299036"/>
                    </a:lnTo>
                    <a:cubicBezTo>
                      <a:pt x="462567" y="299232"/>
                      <a:pt x="462486" y="299429"/>
                      <a:pt x="462370" y="299603"/>
                    </a:cubicBezTo>
                    <a:lnTo>
                      <a:pt x="461248" y="301431"/>
                    </a:lnTo>
                    <a:lnTo>
                      <a:pt x="460808" y="302009"/>
                    </a:lnTo>
                    <a:lnTo>
                      <a:pt x="461213" y="302206"/>
                    </a:lnTo>
                    <a:lnTo>
                      <a:pt x="461849" y="302646"/>
                    </a:lnTo>
                    <a:cubicBezTo>
                      <a:pt x="462162" y="302854"/>
                      <a:pt x="462393" y="303155"/>
                      <a:pt x="462544" y="303490"/>
                    </a:cubicBezTo>
                    <a:lnTo>
                      <a:pt x="463180" y="304971"/>
                    </a:lnTo>
                    <a:lnTo>
                      <a:pt x="463411" y="305816"/>
                    </a:lnTo>
                    <a:lnTo>
                      <a:pt x="463747" y="307493"/>
                    </a:lnTo>
                    <a:cubicBezTo>
                      <a:pt x="463770" y="307655"/>
                      <a:pt x="463782" y="307817"/>
                      <a:pt x="463770" y="307991"/>
                    </a:cubicBezTo>
                    <a:lnTo>
                      <a:pt x="463747" y="308511"/>
                    </a:lnTo>
                    <a:lnTo>
                      <a:pt x="463492" y="310293"/>
                    </a:lnTo>
                    <a:cubicBezTo>
                      <a:pt x="463434" y="310721"/>
                      <a:pt x="463238" y="311115"/>
                      <a:pt x="462925" y="311415"/>
                    </a:cubicBezTo>
                    <a:lnTo>
                      <a:pt x="462567" y="311774"/>
                    </a:lnTo>
                    <a:lnTo>
                      <a:pt x="461572" y="312596"/>
                    </a:lnTo>
                    <a:cubicBezTo>
                      <a:pt x="461421" y="312734"/>
                      <a:pt x="461236" y="312838"/>
                      <a:pt x="461051" y="312919"/>
                    </a:cubicBezTo>
                    <a:lnTo>
                      <a:pt x="460565" y="313105"/>
                    </a:lnTo>
                    <a:cubicBezTo>
                      <a:pt x="460392" y="313174"/>
                      <a:pt x="460218" y="313209"/>
                      <a:pt x="460033" y="313243"/>
                    </a:cubicBezTo>
                    <a:lnTo>
                      <a:pt x="458460" y="313405"/>
                    </a:lnTo>
                    <a:lnTo>
                      <a:pt x="458321" y="313417"/>
                    </a:lnTo>
                    <a:lnTo>
                      <a:pt x="457210" y="314007"/>
                    </a:lnTo>
                    <a:lnTo>
                      <a:pt x="456076" y="314505"/>
                    </a:lnTo>
                    <a:cubicBezTo>
                      <a:pt x="456076" y="314505"/>
                      <a:pt x="455579" y="314701"/>
                      <a:pt x="455590" y="314701"/>
                    </a:cubicBezTo>
                    <a:cubicBezTo>
                      <a:pt x="455590" y="314701"/>
                      <a:pt x="455093" y="314909"/>
                      <a:pt x="455127" y="314898"/>
                    </a:cubicBezTo>
                    <a:lnTo>
                      <a:pt x="453566" y="315592"/>
                    </a:lnTo>
                    <a:lnTo>
                      <a:pt x="453531" y="315650"/>
                    </a:lnTo>
                    <a:lnTo>
                      <a:pt x="452895" y="316437"/>
                    </a:lnTo>
                    <a:lnTo>
                      <a:pt x="452895" y="316865"/>
                    </a:lnTo>
                    <a:lnTo>
                      <a:pt x="452536" y="319317"/>
                    </a:lnTo>
                    <a:lnTo>
                      <a:pt x="451876" y="321377"/>
                    </a:lnTo>
                    <a:cubicBezTo>
                      <a:pt x="451819" y="321562"/>
                      <a:pt x="451726" y="321735"/>
                      <a:pt x="451622" y="321898"/>
                    </a:cubicBezTo>
                    <a:lnTo>
                      <a:pt x="451333" y="322337"/>
                    </a:lnTo>
                    <a:lnTo>
                      <a:pt x="450581" y="323297"/>
                    </a:lnTo>
                    <a:cubicBezTo>
                      <a:pt x="450500" y="323402"/>
                      <a:pt x="450407" y="323494"/>
                      <a:pt x="450303" y="323575"/>
                    </a:cubicBezTo>
                    <a:lnTo>
                      <a:pt x="449667" y="324096"/>
                    </a:lnTo>
                    <a:lnTo>
                      <a:pt x="448382" y="324883"/>
                    </a:lnTo>
                    <a:lnTo>
                      <a:pt x="448058" y="325125"/>
                    </a:lnTo>
                    <a:lnTo>
                      <a:pt x="447607" y="325496"/>
                    </a:lnTo>
                    <a:lnTo>
                      <a:pt x="447515" y="326340"/>
                    </a:lnTo>
                    <a:lnTo>
                      <a:pt x="447515" y="326572"/>
                    </a:lnTo>
                    <a:lnTo>
                      <a:pt x="447885" y="328492"/>
                    </a:lnTo>
                    <a:cubicBezTo>
                      <a:pt x="447943" y="328758"/>
                      <a:pt x="447943" y="329036"/>
                      <a:pt x="447873" y="329291"/>
                    </a:cubicBezTo>
                    <a:lnTo>
                      <a:pt x="447769" y="329811"/>
                    </a:lnTo>
                    <a:lnTo>
                      <a:pt x="447272" y="331500"/>
                    </a:lnTo>
                    <a:cubicBezTo>
                      <a:pt x="447214" y="331697"/>
                      <a:pt x="447121" y="331894"/>
                      <a:pt x="447017" y="332044"/>
                    </a:cubicBezTo>
                    <a:lnTo>
                      <a:pt x="446577" y="332669"/>
                    </a:lnTo>
                    <a:lnTo>
                      <a:pt x="445617" y="333733"/>
                    </a:lnTo>
                    <a:lnTo>
                      <a:pt x="444911" y="334266"/>
                    </a:lnTo>
                    <a:lnTo>
                      <a:pt x="443512" y="335018"/>
                    </a:lnTo>
                    <a:lnTo>
                      <a:pt x="443141" y="335249"/>
                    </a:lnTo>
                    <a:lnTo>
                      <a:pt x="442748" y="335503"/>
                    </a:lnTo>
                    <a:cubicBezTo>
                      <a:pt x="442748" y="335503"/>
                      <a:pt x="442308" y="335816"/>
                      <a:pt x="442343" y="335781"/>
                    </a:cubicBezTo>
                    <a:lnTo>
                      <a:pt x="441984" y="336024"/>
                    </a:lnTo>
                    <a:lnTo>
                      <a:pt x="440411" y="337424"/>
                    </a:lnTo>
                    <a:lnTo>
                      <a:pt x="438988" y="338431"/>
                    </a:lnTo>
                    <a:lnTo>
                      <a:pt x="438317" y="338824"/>
                    </a:lnTo>
                    <a:lnTo>
                      <a:pt x="437275" y="339240"/>
                    </a:lnTo>
                    <a:lnTo>
                      <a:pt x="436026" y="339495"/>
                    </a:lnTo>
                    <a:lnTo>
                      <a:pt x="435933" y="339553"/>
                    </a:lnTo>
                    <a:lnTo>
                      <a:pt x="434244" y="340779"/>
                    </a:lnTo>
                    <a:lnTo>
                      <a:pt x="431815" y="342318"/>
                    </a:lnTo>
                    <a:lnTo>
                      <a:pt x="428159" y="344285"/>
                    </a:lnTo>
                    <a:lnTo>
                      <a:pt x="427927" y="344458"/>
                    </a:lnTo>
                    <a:lnTo>
                      <a:pt x="427187" y="345141"/>
                    </a:lnTo>
                    <a:cubicBezTo>
                      <a:pt x="427187" y="345141"/>
                      <a:pt x="426782" y="345500"/>
                      <a:pt x="426793" y="345500"/>
                    </a:cubicBezTo>
                    <a:lnTo>
                      <a:pt x="426608" y="345673"/>
                    </a:lnTo>
                    <a:lnTo>
                      <a:pt x="426064" y="346564"/>
                    </a:lnTo>
                    <a:lnTo>
                      <a:pt x="426053" y="346587"/>
                    </a:lnTo>
                    <a:lnTo>
                      <a:pt x="425937" y="348531"/>
                    </a:lnTo>
                    <a:lnTo>
                      <a:pt x="425845" y="349364"/>
                    </a:lnTo>
                    <a:lnTo>
                      <a:pt x="425174" y="352418"/>
                    </a:lnTo>
                    <a:lnTo>
                      <a:pt x="425139" y="352788"/>
                    </a:lnTo>
                    <a:lnTo>
                      <a:pt x="424861" y="355993"/>
                    </a:lnTo>
                    <a:cubicBezTo>
                      <a:pt x="424850" y="356132"/>
                      <a:pt x="424827" y="356259"/>
                      <a:pt x="424792" y="356386"/>
                    </a:cubicBezTo>
                    <a:lnTo>
                      <a:pt x="424387" y="357648"/>
                    </a:lnTo>
                    <a:lnTo>
                      <a:pt x="424387" y="357705"/>
                    </a:lnTo>
                    <a:lnTo>
                      <a:pt x="424491" y="358307"/>
                    </a:lnTo>
                    <a:lnTo>
                      <a:pt x="424572" y="360008"/>
                    </a:lnTo>
                    <a:lnTo>
                      <a:pt x="424942" y="360552"/>
                    </a:lnTo>
                    <a:lnTo>
                      <a:pt x="425636" y="360875"/>
                    </a:lnTo>
                    <a:lnTo>
                      <a:pt x="426250" y="361211"/>
                    </a:lnTo>
                    <a:cubicBezTo>
                      <a:pt x="426365" y="361280"/>
                      <a:pt x="426481" y="361361"/>
                      <a:pt x="426585" y="361442"/>
                    </a:cubicBezTo>
                    <a:lnTo>
                      <a:pt x="428043" y="362750"/>
                    </a:lnTo>
                    <a:lnTo>
                      <a:pt x="428506" y="363351"/>
                    </a:lnTo>
                    <a:lnTo>
                      <a:pt x="429211" y="364520"/>
                    </a:lnTo>
                    <a:lnTo>
                      <a:pt x="429836" y="365966"/>
                    </a:lnTo>
                    <a:lnTo>
                      <a:pt x="429917" y="366001"/>
                    </a:lnTo>
                    <a:lnTo>
                      <a:pt x="430438" y="365897"/>
                    </a:lnTo>
                    <a:lnTo>
                      <a:pt x="432497" y="363849"/>
                    </a:lnTo>
                    <a:cubicBezTo>
                      <a:pt x="432636" y="363698"/>
                      <a:pt x="432786" y="363583"/>
                      <a:pt x="432960" y="363490"/>
                    </a:cubicBezTo>
                    <a:lnTo>
                      <a:pt x="433423" y="363247"/>
                    </a:lnTo>
                    <a:lnTo>
                      <a:pt x="435424" y="362275"/>
                    </a:lnTo>
                    <a:cubicBezTo>
                      <a:pt x="435563" y="362206"/>
                      <a:pt x="435690" y="362171"/>
                      <a:pt x="435841" y="362125"/>
                    </a:cubicBezTo>
                    <a:lnTo>
                      <a:pt x="436361" y="362009"/>
                    </a:lnTo>
                    <a:lnTo>
                      <a:pt x="437704" y="361870"/>
                    </a:lnTo>
                    <a:cubicBezTo>
                      <a:pt x="437704" y="361870"/>
                      <a:pt x="438236" y="361813"/>
                      <a:pt x="438213" y="361813"/>
                    </a:cubicBezTo>
                    <a:lnTo>
                      <a:pt x="438583" y="361778"/>
                    </a:lnTo>
                    <a:lnTo>
                      <a:pt x="439775" y="361466"/>
                    </a:lnTo>
                    <a:lnTo>
                      <a:pt x="439960" y="361061"/>
                    </a:lnTo>
                    <a:cubicBezTo>
                      <a:pt x="439960" y="361061"/>
                      <a:pt x="440168" y="360563"/>
                      <a:pt x="440156" y="360609"/>
                    </a:cubicBezTo>
                    <a:lnTo>
                      <a:pt x="440341" y="360147"/>
                    </a:lnTo>
                    <a:lnTo>
                      <a:pt x="441117" y="358168"/>
                    </a:lnTo>
                    <a:cubicBezTo>
                      <a:pt x="441174" y="357995"/>
                      <a:pt x="441267" y="357844"/>
                      <a:pt x="441371" y="357705"/>
                    </a:cubicBezTo>
                    <a:lnTo>
                      <a:pt x="442968" y="355553"/>
                    </a:lnTo>
                    <a:cubicBezTo>
                      <a:pt x="442968" y="355553"/>
                      <a:pt x="443292" y="355114"/>
                      <a:pt x="443292" y="355125"/>
                    </a:cubicBezTo>
                    <a:lnTo>
                      <a:pt x="444865" y="352962"/>
                    </a:lnTo>
                    <a:lnTo>
                      <a:pt x="445478" y="352245"/>
                    </a:lnTo>
                    <a:lnTo>
                      <a:pt x="446693" y="351157"/>
                    </a:lnTo>
                    <a:lnTo>
                      <a:pt x="447330" y="349132"/>
                    </a:lnTo>
                    <a:lnTo>
                      <a:pt x="447653" y="348415"/>
                    </a:lnTo>
                    <a:lnTo>
                      <a:pt x="448267" y="347327"/>
                    </a:lnTo>
                    <a:lnTo>
                      <a:pt x="448799" y="346656"/>
                    </a:lnTo>
                    <a:cubicBezTo>
                      <a:pt x="449123" y="346263"/>
                      <a:pt x="449562" y="346032"/>
                      <a:pt x="450060" y="345962"/>
                    </a:cubicBezTo>
                    <a:lnTo>
                      <a:pt x="451668" y="345754"/>
                    </a:lnTo>
                    <a:lnTo>
                      <a:pt x="452374" y="345731"/>
                    </a:lnTo>
                    <a:cubicBezTo>
                      <a:pt x="453010" y="345708"/>
                      <a:pt x="453623" y="345997"/>
                      <a:pt x="454005" y="346494"/>
                    </a:cubicBezTo>
                    <a:lnTo>
                      <a:pt x="455278" y="348102"/>
                    </a:lnTo>
                    <a:lnTo>
                      <a:pt x="455475" y="348299"/>
                    </a:lnTo>
                    <a:lnTo>
                      <a:pt x="456620" y="349178"/>
                    </a:lnTo>
                    <a:cubicBezTo>
                      <a:pt x="456620" y="349178"/>
                      <a:pt x="457048" y="349502"/>
                      <a:pt x="457025" y="349491"/>
                    </a:cubicBezTo>
                    <a:lnTo>
                      <a:pt x="457222" y="349641"/>
                    </a:lnTo>
                    <a:lnTo>
                      <a:pt x="458876" y="350243"/>
                    </a:lnTo>
                    <a:lnTo>
                      <a:pt x="458992" y="350278"/>
                    </a:lnTo>
                    <a:lnTo>
                      <a:pt x="460264" y="350208"/>
                    </a:lnTo>
                    <a:lnTo>
                      <a:pt x="460658" y="350173"/>
                    </a:lnTo>
                    <a:lnTo>
                      <a:pt x="462648" y="349780"/>
                    </a:lnTo>
                    <a:cubicBezTo>
                      <a:pt x="462983" y="349711"/>
                      <a:pt x="463330" y="349722"/>
                      <a:pt x="463666" y="349838"/>
                    </a:cubicBezTo>
                    <a:lnTo>
                      <a:pt x="464418" y="350104"/>
                    </a:lnTo>
                    <a:lnTo>
                      <a:pt x="465864" y="350821"/>
                    </a:lnTo>
                    <a:cubicBezTo>
                      <a:pt x="466362" y="351064"/>
                      <a:pt x="466720" y="351492"/>
                      <a:pt x="466894" y="352013"/>
                    </a:cubicBezTo>
                    <a:lnTo>
                      <a:pt x="467044" y="352499"/>
                    </a:lnTo>
                    <a:lnTo>
                      <a:pt x="467229" y="353344"/>
                    </a:lnTo>
                    <a:lnTo>
                      <a:pt x="467762" y="353656"/>
                    </a:lnTo>
                    <a:lnTo>
                      <a:pt x="467854" y="353691"/>
                    </a:lnTo>
                    <a:lnTo>
                      <a:pt x="469648" y="353864"/>
                    </a:lnTo>
                    <a:lnTo>
                      <a:pt x="469937" y="353876"/>
                    </a:lnTo>
                    <a:lnTo>
                      <a:pt x="471904" y="353598"/>
                    </a:lnTo>
                    <a:lnTo>
                      <a:pt x="472644" y="353575"/>
                    </a:lnTo>
                    <a:lnTo>
                      <a:pt x="473419" y="353575"/>
                    </a:lnTo>
                    <a:lnTo>
                      <a:pt x="475270" y="351666"/>
                    </a:lnTo>
                    <a:lnTo>
                      <a:pt x="476948" y="350312"/>
                    </a:lnTo>
                    <a:cubicBezTo>
                      <a:pt x="477260" y="350058"/>
                      <a:pt x="477631" y="349907"/>
                      <a:pt x="478012" y="349873"/>
                    </a:cubicBezTo>
                    <a:lnTo>
                      <a:pt x="478869" y="349815"/>
                    </a:lnTo>
                    <a:lnTo>
                      <a:pt x="481009" y="349977"/>
                    </a:lnTo>
                    <a:lnTo>
                      <a:pt x="481703" y="350081"/>
                    </a:lnTo>
                    <a:cubicBezTo>
                      <a:pt x="481992" y="350139"/>
                      <a:pt x="482282" y="350255"/>
                      <a:pt x="482536" y="350428"/>
                    </a:cubicBezTo>
                    <a:lnTo>
                      <a:pt x="484283" y="351678"/>
                    </a:lnTo>
                    <a:lnTo>
                      <a:pt x="484827" y="352117"/>
                    </a:lnTo>
                    <a:lnTo>
                      <a:pt x="486088" y="353332"/>
                    </a:lnTo>
                    <a:lnTo>
                      <a:pt x="486586" y="353945"/>
                    </a:lnTo>
                    <a:cubicBezTo>
                      <a:pt x="486990" y="354466"/>
                      <a:pt x="487106" y="355160"/>
                      <a:pt x="486898" y="355796"/>
                    </a:cubicBezTo>
                    <a:lnTo>
                      <a:pt x="486574" y="356803"/>
                    </a:lnTo>
                    <a:lnTo>
                      <a:pt x="487419" y="356907"/>
                    </a:lnTo>
                    <a:cubicBezTo>
                      <a:pt x="487673" y="356930"/>
                      <a:pt x="487928" y="357011"/>
                      <a:pt x="488159" y="357150"/>
                    </a:cubicBezTo>
                    <a:lnTo>
                      <a:pt x="488599" y="357405"/>
                    </a:lnTo>
                    <a:cubicBezTo>
                      <a:pt x="488737" y="357474"/>
                      <a:pt x="488853" y="357555"/>
                      <a:pt x="488957" y="357659"/>
                    </a:cubicBezTo>
                    <a:lnTo>
                      <a:pt x="489756" y="358365"/>
                    </a:lnTo>
                    <a:lnTo>
                      <a:pt x="490253" y="358897"/>
                    </a:lnTo>
                    <a:cubicBezTo>
                      <a:pt x="490484" y="359140"/>
                      <a:pt x="490623" y="359441"/>
                      <a:pt x="490704" y="359765"/>
                    </a:cubicBezTo>
                    <a:lnTo>
                      <a:pt x="490970" y="360794"/>
                    </a:lnTo>
                    <a:cubicBezTo>
                      <a:pt x="490993" y="360945"/>
                      <a:pt x="491028" y="361084"/>
                      <a:pt x="491028" y="361234"/>
                    </a:cubicBezTo>
                    <a:lnTo>
                      <a:pt x="491040" y="361720"/>
                    </a:lnTo>
                    <a:lnTo>
                      <a:pt x="491040" y="361882"/>
                    </a:lnTo>
                    <a:lnTo>
                      <a:pt x="491780" y="361917"/>
                    </a:lnTo>
                    <a:cubicBezTo>
                      <a:pt x="492220" y="361951"/>
                      <a:pt x="492636" y="362113"/>
                      <a:pt x="492972" y="362414"/>
                    </a:cubicBezTo>
                    <a:lnTo>
                      <a:pt x="493296" y="362692"/>
                    </a:lnTo>
                    <a:cubicBezTo>
                      <a:pt x="493631" y="362981"/>
                      <a:pt x="493874" y="363398"/>
                      <a:pt x="493955" y="363837"/>
                    </a:cubicBezTo>
                    <a:lnTo>
                      <a:pt x="494326" y="366036"/>
                    </a:lnTo>
                    <a:cubicBezTo>
                      <a:pt x="494349" y="366244"/>
                      <a:pt x="494349" y="366464"/>
                      <a:pt x="494314" y="366672"/>
                    </a:cubicBezTo>
                    <a:lnTo>
                      <a:pt x="494025" y="368245"/>
                    </a:lnTo>
                    <a:cubicBezTo>
                      <a:pt x="493967" y="368569"/>
                      <a:pt x="493840" y="368870"/>
                      <a:pt x="493620" y="369125"/>
                    </a:cubicBezTo>
                    <a:lnTo>
                      <a:pt x="493331" y="369495"/>
                    </a:lnTo>
                    <a:cubicBezTo>
                      <a:pt x="493146" y="369738"/>
                      <a:pt x="492903" y="369935"/>
                      <a:pt x="492625" y="370062"/>
                    </a:cubicBezTo>
                    <a:lnTo>
                      <a:pt x="492613" y="370073"/>
                    </a:lnTo>
                    <a:lnTo>
                      <a:pt x="492694" y="370224"/>
                    </a:lnTo>
                    <a:cubicBezTo>
                      <a:pt x="492764" y="370339"/>
                      <a:pt x="492798" y="370478"/>
                      <a:pt x="492845" y="370617"/>
                    </a:cubicBezTo>
                    <a:lnTo>
                      <a:pt x="492995" y="371138"/>
                    </a:lnTo>
                    <a:lnTo>
                      <a:pt x="493261" y="372248"/>
                    </a:lnTo>
                    <a:cubicBezTo>
                      <a:pt x="493319" y="372491"/>
                      <a:pt x="493331" y="372734"/>
                      <a:pt x="493284" y="372966"/>
                    </a:cubicBezTo>
                    <a:lnTo>
                      <a:pt x="493215" y="373486"/>
                    </a:lnTo>
                    <a:lnTo>
                      <a:pt x="492856" y="375546"/>
                    </a:lnTo>
                    <a:lnTo>
                      <a:pt x="492856" y="375615"/>
                    </a:lnTo>
                    <a:lnTo>
                      <a:pt x="493192" y="376795"/>
                    </a:lnTo>
                    <a:lnTo>
                      <a:pt x="493331" y="377166"/>
                    </a:lnTo>
                    <a:lnTo>
                      <a:pt x="493747" y="378103"/>
                    </a:lnTo>
                    <a:lnTo>
                      <a:pt x="494164" y="379364"/>
                    </a:lnTo>
                    <a:cubicBezTo>
                      <a:pt x="494221" y="379595"/>
                      <a:pt x="494245" y="379803"/>
                      <a:pt x="494245" y="380035"/>
                    </a:cubicBezTo>
                    <a:lnTo>
                      <a:pt x="494221" y="380486"/>
                    </a:lnTo>
                    <a:cubicBezTo>
                      <a:pt x="494198" y="381076"/>
                      <a:pt x="493897" y="381620"/>
                      <a:pt x="493435" y="381979"/>
                    </a:cubicBezTo>
                    <a:lnTo>
                      <a:pt x="492151" y="382950"/>
                    </a:lnTo>
                    <a:lnTo>
                      <a:pt x="491456" y="383413"/>
                    </a:lnTo>
                    <a:lnTo>
                      <a:pt x="488656" y="384894"/>
                    </a:lnTo>
                    <a:lnTo>
                      <a:pt x="488367" y="385079"/>
                    </a:lnTo>
                    <a:lnTo>
                      <a:pt x="487870" y="385484"/>
                    </a:lnTo>
                    <a:cubicBezTo>
                      <a:pt x="487870" y="385484"/>
                      <a:pt x="487419" y="385762"/>
                      <a:pt x="487430" y="385750"/>
                    </a:cubicBezTo>
                    <a:lnTo>
                      <a:pt x="487002" y="386028"/>
                    </a:lnTo>
                    <a:lnTo>
                      <a:pt x="486134" y="386641"/>
                    </a:lnTo>
                    <a:lnTo>
                      <a:pt x="486018" y="387069"/>
                    </a:lnTo>
                    <a:lnTo>
                      <a:pt x="486007" y="387358"/>
                    </a:lnTo>
                    <a:lnTo>
                      <a:pt x="485984" y="387891"/>
                    </a:lnTo>
                    <a:lnTo>
                      <a:pt x="485984" y="388041"/>
                    </a:lnTo>
                    <a:lnTo>
                      <a:pt x="486065" y="388029"/>
                    </a:lnTo>
                    <a:cubicBezTo>
                      <a:pt x="486319" y="388018"/>
                      <a:pt x="486562" y="388041"/>
                      <a:pt x="486805" y="388122"/>
                    </a:cubicBezTo>
                    <a:lnTo>
                      <a:pt x="487638" y="388411"/>
                    </a:lnTo>
                    <a:lnTo>
                      <a:pt x="488575" y="388920"/>
                    </a:lnTo>
                    <a:cubicBezTo>
                      <a:pt x="488784" y="389024"/>
                      <a:pt x="488969" y="389175"/>
                      <a:pt x="489119" y="389348"/>
                    </a:cubicBezTo>
                    <a:lnTo>
                      <a:pt x="489466" y="389719"/>
                    </a:lnTo>
                    <a:cubicBezTo>
                      <a:pt x="489582" y="389869"/>
                      <a:pt x="489698" y="390031"/>
                      <a:pt x="489779" y="390205"/>
                    </a:cubicBezTo>
                    <a:lnTo>
                      <a:pt x="490033" y="390714"/>
                    </a:lnTo>
                    <a:lnTo>
                      <a:pt x="490045" y="390714"/>
                    </a:lnTo>
                    <a:lnTo>
                      <a:pt x="490276" y="390795"/>
                    </a:lnTo>
                    <a:lnTo>
                      <a:pt x="491699" y="390980"/>
                    </a:lnTo>
                    <a:cubicBezTo>
                      <a:pt x="492023" y="391038"/>
                      <a:pt x="492324" y="391153"/>
                      <a:pt x="492590" y="391338"/>
                    </a:cubicBezTo>
                    <a:lnTo>
                      <a:pt x="493030" y="391662"/>
                    </a:lnTo>
                    <a:lnTo>
                      <a:pt x="494383" y="392715"/>
                    </a:lnTo>
                    <a:cubicBezTo>
                      <a:pt x="494661" y="392947"/>
                      <a:pt x="494881" y="393247"/>
                      <a:pt x="494997" y="393595"/>
                    </a:cubicBezTo>
                    <a:lnTo>
                      <a:pt x="495482" y="394948"/>
                    </a:lnTo>
                    <a:lnTo>
                      <a:pt x="496246" y="395515"/>
                    </a:lnTo>
                    <a:lnTo>
                      <a:pt x="496431" y="395619"/>
                    </a:lnTo>
                    <a:lnTo>
                      <a:pt x="496871" y="395758"/>
                    </a:lnTo>
                    <a:lnTo>
                      <a:pt x="496940" y="395758"/>
                    </a:lnTo>
                    <a:lnTo>
                      <a:pt x="499243" y="395480"/>
                    </a:lnTo>
                    <a:lnTo>
                      <a:pt x="502309" y="395365"/>
                    </a:lnTo>
                    <a:lnTo>
                      <a:pt x="503223" y="395180"/>
                    </a:lnTo>
                    <a:cubicBezTo>
                      <a:pt x="503790" y="395087"/>
                      <a:pt x="504345" y="395214"/>
                      <a:pt x="504796" y="395573"/>
                    </a:cubicBezTo>
                    <a:lnTo>
                      <a:pt x="506069" y="396545"/>
                    </a:lnTo>
                    <a:lnTo>
                      <a:pt x="506636" y="397065"/>
                    </a:lnTo>
                    <a:cubicBezTo>
                      <a:pt x="506902" y="397320"/>
                      <a:pt x="507087" y="397644"/>
                      <a:pt x="507168" y="398003"/>
                    </a:cubicBezTo>
                    <a:lnTo>
                      <a:pt x="507342" y="398674"/>
                    </a:lnTo>
                    <a:lnTo>
                      <a:pt x="507689" y="398789"/>
                    </a:lnTo>
                    <a:lnTo>
                      <a:pt x="507897" y="398870"/>
                    </a:lnTo>
                    <a:lnTo>
                      <a:pt x="510373" y="398951"/>
                    </a:lnTo>
                    <a:lnTo>
                      <a:pt x="512548" y="399183"/>
                    </a:lnTo>
                    <a:lnTo>
                      <a:pt x="513439" y="399414"/>
                    </a:lnTo>
                    <a:lnTo>
                      <a:pt x="514549" y="399854"/>
                    </a:lnTo>
                    <a:lnTo>
                      <a:pt x="514908" y="399969"/>
                    </a:lnTo>
                    <a:lnTo>
                      <a:pt x="516354" y="400293"/>
                    </a:lnTo>
                    <a:cubicBezTo>
                      <a:pt x="516597" y="400351"/>
                      <a:pt x="516840" y="400444"/>
                      <a:pt x="517037" y="400583"/>
                    </a:cubicBezTo>
                    <a:lnTo>
                      <a:pt x="517477" y="400872"/>
                    </a:lnTo>
                    <a:lnTo>
                      <a:pt x="518877" y="401971"/>
                    </a:lnTo>
                    <a:cubicBezTo>
                      <a:pt x="519548" y="402515"/>
                      <a:pt x="519802" y="403417"/>
                      <a:pt x="519501" y="404227"/>
                    </a:cubicBezTo>
                    <a:lnTo>
                      <a:pt x="519143" y="405199"/>
                    </a:lnTo>
                    <a:lnTo>
                      <a:pt x="519039" y="405511"/>
                    </a:lnTo>
                    <a:lnTo>
                      <a:pt x="518969" y="406009"/>
                    </a:lnTo>
                    <a:lnTo>
                      <a:pt x="519085" y="406067"/>
                    </a:lnTo>
                    <a:lnTo>
                      <a:pt x="520080" y="405951"/>
                    </a:lnTo>
                    <a:cubicBezTo>
                      <a:pt x="520080" y="405951"/>
                      <a:pt x="520612" y="405881"/>
                      <a:pt x="520589" y="405881"/>
                    </a:cubicBezTo>
                    <a:lnTo>
                      <a:pt x="521086" y="405812"/>
                    </a:lnTo>
                    <a:lnTo>
                      <a:pt x="524268" y="405234"/>
                    </a:lnTo>
                    <a:lnTo>
                      <a:pt x="525899" y="405025"/>
                    </a:lnTo>
                    <a:lnTo>
                      <a:pt x="526917" y="405002"/>
                    </a:lnTo>
                    <a:lnTo>
                      <a:pt x="529590" y="405291"/>
                    </a:lnTo>
                    <a:cubicBezTo>
                      <a:pt x="530192" y="405361"/>
                      <a:pt x="530735" y="405708"/>
                      <a:pt x="531059" y="406217"/>
                    </a:cubicBezTo>
                    <a:lnTo>
                      <a:pt x="531326" y="406657"/>
                    </a:lnTo>
                    <a:lnTo>
                      <a:pt x="531661" y="407270"/>
                    </a:lnTo>
                    <a:cubicBezTo>
                      <a:pt x="531904" y="407733"/>
                      <a:pt x="531950" y="408276"/>
                      <a:pt x="531811" y="408785"/>
                    </a:cubicBezTo>
                    <a:lnTo>
                      <a:pt x="531673" y="409225"/>
                    </a:lnTo>
                    <a:cubicBezTo>
                      <a:pt x="531592" y="409468"/>
                      <a:pt x="531487" y="409676"/>
                      <a:pt x="531326" y="409885"/>
                    </a:cubicBezTo>
                    <a:lnTo>
                      <a:pt x="530539" y="410891"/>
                    </a:lnTo>
                    <a:lnTo>
                      <a:pt x="530481" y="411053"/>
                    </a:lnTo>
                    <a:lnTo>
                      <a:pt x="530446" y="411192"/>
                    </a:lnTo>
                    <a:lnTo>
                      <a:pt x="530793" y="411273"/>
                    </a:lnTo>
                    <a:lnTo>
                      <a:pt x="531626" y="411562"/>
                    </a:lnTo>
                    <a:lnTo>
                      <a:pt x="533246" y="412361"/>
                    </a:lnTo>
                    <a:cubicBezTo>
                      <a:pt x="533651" y="412569"/>
                      <a:pt x="533952" y="412927"/>
                      <a:pt x="534137" y="413332"/>
                    </a:cubicBezTo>
                    <a:lnTo>
                      <a:pt x="535225" y="415785"/>
                    </a:lnTo>
                    <a:cubicBezTo>
                      <a:pt x="535329" y="416028"/>
                      <a:pt x="535398" y="416294"/>
                      <a:pt x="535398" y="416549"/>
                    </a:cubicBezTo>
                    <a:lnTo>
                      <a:pt x="535410" y="417081"/>
                    </a:lnTo>
                    <a:lnTo>
                      <a:pt x="535375" y="418793"/>
                    </a:lnTo>
                    <a:lnTo>
                      <a:pt x="535363" y="419325"/>
                    </a:lnTo>
                    <a:cubicBezTo>
                      <a:pt x="535363" y="419325"/>
                      <a:pt x="535352" y="419858"/>
                      <a:pt x="535352" y="419846"/>
                    </a:cubicBezTo>
                    <a:lnTo>
                      <a:pt x="535317" y="421709"/>
                    </a:lnTo>
                    <a:lnTo>
                      <a:pt x="535375" y="421940"/>
                    </a:lnTo>
                    <a:lnTo>
                      <a:pt x="535641" y="422900"/>
                    </a:lnTo>
                    <a:lnTo>
                      <a:pt x="535780" y="423294"/>
                    </a:lnTo>
                    <a:lnTo>
                      <a:pt x="536381" y="424728"/>
                    </a:lnTo>
                    <a:lnTo>
                      <a:pt x="536613" y="425481"/>
                    </a:lnTo>
                    <a:lnTo>
                      <a:pt x="536879" y="426649"/>
                    </a:lnTo>
                    <a:cubicBezTo>
                      <a:pt x="536879" y="426649"/>
                      <a:pt x="536995" y="427170"/>
                      <a:pt x="536983" y="427147"/>
                    </a:cubicBezTo>
                    <a:cubicBezTo>
                      <a:pt x="536983" y="427147"/>
                      <a:pt x="537099" y="427679"/>
                      <a:pt x="537099" y="427667"/>
                    </a:cubicBezTo>
                    <a:lnTo>
                      <a:pt x="537353" y="428708"/>
                    </a:lnTo>
                    <a:cubicBezTo>
                      <a:pt x="537353" y="428708"/>
                      <a:pt x="537469" y="429229"/>
                      <a:pt x="537457" y="429206"/>
                    </a:cubicBezTo>
                    <a:cubicBezTo>
                      <a:pt x="537457" y="429206"/>
                      <a:pt x="537596" y="429727"/>
                      <a:pt x="537596" y="429703"/>
                    </a:cubicBezTo>
                    <a:lnTo>
                      <a:pt x="538036" y="431416"/>
                    </a:lnTo>
                    <a:lnTo>
                      <a:pt x="538672" y="435130"/>
                    </a:lnTo>
                    <a:lnTo>
                      <a:pt x="538707" y="435916"/>
                    </a:lnTo>
                    <a:lnTo>
                      <a:pt x="538591" y="437779"/>
                    </a:lnTo>
                    <a:lnTo>
                      <a:pt x="538487" y="438658"/>
                    </a:lnTo>
                    <a:lnTo>
                      <a:pt x="537920" y="440729"/>
                    </a:lnTo>
                    <a:lnTo>
                      <a:pt x="537608" y="441493"/>
                    </a:lnTo>
                    <a:cubicBezTo>
                      <a:pt x="537527" y="441678"/>
                      <a:pt x="537423" y="441852"/>
                      <a:pt x="537284" y="442002"/>
                    </a:cubicBezTo>
                    <a:lnTo>
                      <a:pt x="536023" y="443390"/>
                    </a:lnTo>
                    <a:lnTo>
                      <a:pt x="534577" y="444675"/>
                    </a:lnTo>
                    <a:lnTo>
                      <a:pt x="534391" y="445438"/>
                    </a:lnTo>
                    <a:lnTo>
                      <a:pt x="535063" y="446989"/>
                    </a:lnTo>
                    <a:lnTo>
                      <a:pt x="535653" y="448597"/>
                    </a:lnTo>
                    <a:lnTo>
                      <a:pt x="536069" y="450274"/>
                    </a:lnTo>
                    <a:lnTo>
                      <a:pt x="536208" y="450668"/>
                    </a:lnTo>
                    <a:lnTo>
                      <a:pt x="536833" y="452368"/>
                    </a:lnTo>
                    <a:lnTo>
                      <a:pt x="537758" y="452935"/>
                    </a:lnTo>
                    <a:cubicBezTo>
                      <a:pt x="537874" y="453016"/>
                      <a:pt x="538001" y="453097"/>
                      <a:pt x="538094" y="453190"/>
                    </a:cubicBezTo>
                    <a:lnTo>
                      <a:pt x="538452" y="453537"/>
                    </a:lnTo>
                    <a:cubicBezTo>
                      <a:pt x="538765" y="453815"/>
                      <a:pt x="538962" y="454197"/>
                      <a:pt x="539042" y="454590"/>
                    </a:cubicBezTo>
                    <a:lnTo>
                      <a:pt x="539147" y="455122"/>
                    </a:lnTo>
                    <a:cubicBezTo>
                      <a:pt x="539343" y="456129"/>
                      <a:pt x="538776" y="457112"/>
                      <a:pt x="537793" y="457424"/>
                    </a:cubicBezTo>
                    <a:lnTo>
                      <a:pt x="537388" y="457563"/>
                    </a:lnTo>
                    <a:cubicBezTo>
                      <a:pt x="537214" y="457621"/>
                      <a:pt x="537041" y="457644"/>
                      <a:pt x="536867" y="457656"/>
                    </a:cubicBezTo>
                    <a:lnTo>
                      <a:pt x="534322" y="457771"/>
                    </a:lnTo>
                    <a:lnTo>
                      <a:pt x="532367" y="458130"/>
                    </a:lnTo>
                    <a:lnTo>
                      <a:pt x="531950" y="458223"/>
                    </a:lnTo>
                    <a:lnTo>
                      <a:pt x="530469" y="458662"/>
                    </a:lnTo>
                    <a:cubicBezTo>
                      <a:pt x="530469" y="458662"/>
                      <a:pt x="529960" y="458813"/>
                      <a:pt x="530018" y="458801"/>
                    </a:cubicBezTo>
                    <a:lnTo>
                      <a:pt x="529567" y="458952"/>
                    </a:lnTo>
                    <a:lnTo>
                      <a:pt x="527646" y="459715"/>
                    </a:lnTo>
                    <a:cubicBezTo>
                      <a:pt x="527392" y="459819"/>
                      <a:pt x="527114" y="459877"/>
                      <a:pt x="526825" y="459866"/>
                    </a:cubicBezTo>
                    <a:lnTo>
                      <a:pt x="525969" y="459808"/>
                    </a:lnTo>
                    <a:lnTo>
                      <a:pt x="521769" y="458928"/>
                    </a:lnTo>
                    <a:lnTo>
                      <a:pt x="520843" y="458674"/>
                    </a:lnTo>
                    <a:lnTo>
                      <a:pt x="518391" y="457575"/>
                    </a:lnTo>
                    <a:lnTo>
                      <a:pt x="517696" y="457170"/>
                    </a:lnTo>
                    <a:cubicBezTo>
                      <a:pt x="517384" y="456985"/>
                      <a:pt x="517129" y="456707"/>
                      <a:pt x="516979" y="456372"/>
                    </a:cubicBezTo>
                    <a:lnTo>
                      <a:pt x="516042" y="454509"/>
                    </a:lnTo>
                    <a:lnTo>
                      <a:pt x="515834" y="454150"/>
                    </a:lnTo>
                    <a:lnTo>
                      <a:pt x="514341" y="451871"/>
                    </a:lnTo>
                    <a:lnTo>
                      <a:pt x="513543" y="450402"/>
                    </a:lnTo>
                    <a:cubicBezTo>
                      <a:pt x="513543" y="450402"/>
                      <a:pt x="513277" y="449939"/>
                      <a:pt x="513288" y="449950"/>
                    </a:cubicBezTo>
                    <a:lnTo>
                      <a:pt x="513034" y="449511"/>
                    </a:lnTo>
                    <a:lnTo>
                      <a:pt x="512849" y="449175"/>
                    </a:lnTo>
                    <a:lnTo>
                      <a:pt x="510616" y="446294"/>
                    </a:lnTo>
                    <a:lnTo>
                      <a:pt x="510199" y="445600"/>
                    </a:lnTo>
                    <a:lnTo>
                      <a:pt x="509065" y="443171"/>
                    </a:lnTo>
                    <a:lnTo>
                      <a:pt x="508880" y="442893"/>
                    </a:lnTo>
                    <a:lnTo>
                      <a:pt x="508059" y="441759"/>
                    </a:lnTo>
                    <a:lnTo>
                      <a:pt x="507851" y="441551"/>
                    </a:lnTo>
                    <a:lnTo>
                      <a:pt x="505710" y="439596"/>
                    </a:lnTo>
                    <a:lnTo>
                      <a:pt x="503743" y="437397"/>
                    </a:lnTo>
                    <a:lnTo>
                      <a:pt x="503535" y="437247"/>
                    </a:lnTo>
                    <a:lnTo>
                      <a:pt x="502181" y="436391"/>
                    </a:lnTo>
                    <a:lnTo>
                      <a:pt x="501406" y="435801"/>
                    </a:lnTo>
                    <a:lnTo>
                      <a:pt x="499879" y="434285"/>
                    </a:lnTo>
                    <a:lnTo>
                      <a:pt x="499439" y="433776"/>
                    </a:lnTo>
                    <a:lnTo>
                      <a:pt x="498421" y="432480"/>
                    </a:lnTo>
                    <a:lnTo>
                      <a:pt x="498155" y="432191"/>
                    </a:lnTo>
                    <a:lnTo>
                      <a:pt x="497461" y="431508"/>
                    </a:lnTo>
                    <a:lnTo>
                      <a:pt x="497195" y="431265"/>
                    </a:lnTo>
                    <a:lnTo>
                      <a:pt x="496431" y="430745"/>
                    </a:lnTo>
                    <a:lnTo>
                      <a:pt x="496073" y="430733"/>
                    </a:lnTo>
                    <a:lnTo>
                      <a:pt x="495656" y="430756"/>
                    </a:lnTo>
                    <a:lnTo>
                      <a:pt x="495587" y="430756"/>
                    </a:lnTo>
                    <a:lnTo>
                      <a:pt x="493562" y="431879"/>
                    </a:lnTo>
                    <a:lnTo>
                      <a:pt x="492451" y="432376"/>
                    </a:lnTo>
                    <a:cubicBezTo>
                      <a:pt x="491792" y="432665"/>
                      <a:pt x="491017" y="432584"/>
                      <a:pt x="490427" y="432145"/>
                    </a:cubicBezTo>
                    <a:lnTo>
                      <a:pt x="489119" y="431127"/>
                    </a:lnTo>
                    <a:lnTo>
                      <a:pt x="488946" y="430953"/>
                    </a:lnTo>
                    <a:lnTo>
                      <a:pt x="487604" y="430768"/>
                    </a:lnTo>
                    <a:cubicBezTo>
                      <a:pt x="487233" y="430710"/>
                      <a:pt x="486886" y="430536"/>
                      <a:pt x="486597" y="430305"/>
                    </a:cubicBezTo>
                    <a:lnTo>
                      <a:pt x="486192" y="429958"/>
                    </a:lnTo>
                    <a:lnTo>
                      <a:pt x="485660" y="429449"/>
                    </a:lnTo>
                    <a:lnTo>
                      <a:pt x="485648" y="429449"/>
                    </a:lnTo>
                    <a:lnTo>
                      <a:pt x="485278" y="429356"/>
                    </a:lnTo>
                    <a:lnTo>
                      <a:pt x="485105" y="429333"/>
                    </a:lnTo>
                    <a:lnTo>
                      <a:pt x="483786" y="429773"/>
                    </a:lnTo>
                    <a:cubicBezTo>
                      <a:pt x="483496" y="429865"/>
                      <a:pt x="483196" y="429889"/>
                      <a:pt x="482895" y="429865"/>
                    </a:cubicBezTo>
                    <a:lnTo>
                      <a:pt x="482073" y="429727"/>
                    </a:lnTo>
                    <a:lnTo>
                      <a:pt x="480535" y="429287"/>
                    </a:lnTo>
                    <a:lnTo>
                      <a:pt x="479528" y="428859"/>
                    </a:lnTo>
                    <a:lnTo>
                      <a:pt x="477735" y="427748"/>
                    </a:lnTo>
                    <a:lnTo>
                      <a:pt x="477573" y="427656"/>
                    </a:lnTo>
                    <a:lnTo>
                      <a:pt x="476543" y="427447"/>
                    </a:lnTo>
                    <a:lnTo>
                      <a:pt x="476346" y="427459"/>
                    </a:lnTo>
                    <a:lnTo>
                      <a:pt x="473778" y="427783"/>
                    </a:lnTo>
                    <a:lnTo>
                      <a:pt x="473061" y="427806"/>
                    </a:lnTo>
                    <a:lnTo>
                      <a:pt x="470886" y="427829"/>
                    </a:lnTo>
                    <a:cubicBezTo>
                      <a:pt x="470886" y="427829"/>
                      <a:pt x="470353" y="427841"/>
                      <a:pt x="470376" y="427841"/>
                    </a:cubicBezTo>
                    <a:lnTo>
                      <a:pt x="470018" y="427841"/>
                    </a:lnTo>
                    <a:lnTo>
                      <a:pt x="467646" y="428338"/>
                    </a:lnTo>
                    <a:lnTo>
                      <a:pt x="467484" y="428396"/>
                    </a:lnTo>
                    <a:lnTo>
                      <a:pt x="466316" y="429137"/>
                    </a:lnTo>
                    <a:cubicBezTo>
                      <a:pt x="466316" y="429137"/>
                      <a:pt x="465864" y="429403"/>
                      <a:pt x="465887" y="429391"/>
                    </a:cubicBezTo>
                    <a:lnTo>
                      <a:pt x="465598" y="429576"/>
                    </a:lnTo>
                    <a:lnTo>
                      <a:pt x="464673" y="430432"/>
                    </a:lnTo>
                    <a:lnTo>
                      <a:pt x="464476" y="430687"/>
                    </a:lnTo>
                    <a:lnTo>
                      <a:pt x="463539" y="432052"/>
                    </a:lnTo>
                    <a:lnTo>
                      <a:pt x="463215" y="433683"/>
                    </a:lnTo>
                    <a:lnTo>
                      <a:pt x="463157" y="434123"/>
                    </a:lnTo>
                    <a:lnTo>
                      <a:pt x="463099" y="434655"/>
                    </a:lnTo>
                    <a:lnTo>
                      <a:pt x="463041" y="435118"/>
                    </a:lnTo>
                    <a:lnTo>
                      <a:pt x="463030" y="435454"/>
                    </a:lnTo>
                    <a:lnTo>
                      <a:pt x="463261" y="438554"/>
                    </a:lnTo>
                    <a:cubicBezTo>
                      <a:pt x="463261" y="438554"/>
                      <a:pt x="463296" y="439087"/>
                      <a:pt x="463296" y="439075"/>
                    </a:cubicBezTo>
                    <a:lnTo>
                      <a:pt x="463319" y="439318"/>
                    </a:lnTo>
                    <a:lnTo>
                      <a:pt x="463400" y="439526"/>
                    </a:lnTo>
                    <a:cubicBezTo>
                      <a:pt x="463493" y="439758"/>
                      <a:pt x="463539" y="440012"/>
                      <a:pt x="463550" y="440267"/>
                    </a:cubicBezTo>
                    <a:lnTo>
                      <a:pt x="463550" y="440776"/>
                    </a:lnTo>
                    <a:cubicBezTo>
                      <a:pt x="463550" y="440915"/>
                      <a:pt x="463539" y="441053"/>
                      <a:pt x="463516" y="441192"/>
                    </a:cubicBezTo>
                    <a:lnTo>
                      <a:pt x="463458" y="441435"/>
                    </a:lnTo>
                    <a:lnTo>
                      <a:pt x="463458" y="441447"/>
                    </a:lnTo>
                    <a:lnTo>
                      <a:pt x="464036" y="443298"/>
                    </a:lnTo>
                    <a:lnTo>
                      <a:pt x="464198" y="443969"/>
                    </a:lnTo>
                    <a:lnTo>
                      <a:pt x="464406" y="445774"/>
                    </a:lnTo>
                    <a:cubicBezTo>
                      <a:pt x="464406" y="445774"/>
                      <a:pt x="464476" y="446306"/>
                      <a:pt x="464476" y="446294"/>
                    </a:cubicBezTo>
                    <a:lnTo>
                      <a:pt x="464545" y="446827"/>
                    </a:lnTo>
                    <a:lnTo>
                      <a:pt x="464811" y="448955"/>
                    </a:lnTo>
                    <a:cubicBezTo>
                      <a:pt x="464835" y="449106"/>
                      <a:pt x="464835" y="449245"/>
                      <a:pt x="464823" y="449407"/>
                    </a:cubicBezTo>
                    <a:lnTo>
                      <a:pt x="464719" y="450182"/>
                    </a:lnTo>
                    <a:lnTo>
                      <a:pt x="464360" y="451755"/>
                    </a:lnTo>
                    <a:cubicBezTo>
                      <a:pt x="464221" y="452299"/>
                      <a:pt x="463863" y="452773"/>
                      <a:pt x="463354" y="453051"/>
                    </a:cubicBezTo>
                    <a:lnTo>
                      <a:pt x="462902" y="453294"/>
                    </a:lnTo>
                    <a:lnTo>
                      <a:pt x="460785" y="454243"/>
                    </a:lnTo>
                    <a:lnTo>
                      <a:pt x="459246" y="454844"/>
                    </a:lnTo>
                    <a:lnTo>
                      <a:pt x="459154" y="454879"/>
                    </a:lnTo>
                    <a:lnTo>
                      <a:pt x="457951" y="456082"/>
                    </a:lnTo>
                    <a:lnTo>
                      <a:pt x="457789" y="456268"/>
                    </a:lnTo>
                    <a:lnTo>
                      <a:pt x="456933" y="457864"/>
                    </a:lnTo>
                    <a:lnTo>
                      <a:pt x="456875" y="458003"/>
                    </a:lnTo>
                    <a:lnTo>
                      <a:pt x="456643" y="459889"/>
                    </a:lnTo>
                    <a:cubicBezTo>
                      <a:pt x="456620" y="460039"/>
                      <a:pt x="456585" y="460201"/>
                      <a:pt x="456528" y="460340"/>
                    </a:cubicBezTo>
                    <a:lnTo>
                      <a:pt x="456354" y="460838"/>
                    </a:lnTo>
                    <a:lnTo>
                      <a:pt x="455394" y="462920"/>
                    </a:lnTo>
                    <a:lnTo>
                      <a:pt x="454977" y="463672"/>
                    </a:lnTo>
                    <a:lnTo>
                      <a:pt x="453196" y="466310"/>
                    </a:lnTo>
                    <a:lnTo>
                      <a:pt x="452929" y="466726"/>
                    </a:lnTo>
                    <a:lnTo>
                      <a:pt x="451969" y="468300"/>
                    </a:lnTo>
                    <a:lnTo>
                      <a:pt x="451911" y="468485"/>
                    </a:lnTo>
                    <a:lnTo>
                      <a:pt x="451796" y="469006"/>
                    </a:lnTo>
                    <a:lnTo>
                      <a:pt x="451356" y="470255"/>
                    </a:lnTo>
                    <a:cubicBezTo>
                      <a:pt x="451217" y="470579"/>
                      <a:pt x="451020" y="470868"/>
                      <a:pt x="450754" y="471100"/>
                    </a:cubicBezTo>
                    <a:lnTo>
                      <a:pt x="450361" y="471424"/>
                    </a:lnTo>
                    <a:lnTo>
                      <a:pt x="449609" y="471887"/>
                    </a:lnTo>
                    <a:cubicBezTo>
                      <a:pt x="449609" y="471887"/>
                      <a:pt x="449146" y="472153"/>
                      <a:pt x="449169" y="472141"/>
                    </a:cubicBezTo>
                    <a:lnTo>
                      <a:pt x="448741" y="472396"/>
                    </a:lnTo>
                    <a:lnTo>
                      <a:pt x="447943" y="472928"/>
                    </a:lnTo>
                    <a:cubicBezTo>
                      <a:pt x="448082" y="472905"/>
                      <a:pt x="448221" y="472893"/>
                      <a:pt x="448371" y="472905"/>
                    </a:cubicBezTo>
                    <a:lnTo>
                      <a:pt x="448868" y="472928"/>
                    </a:lnTo>
                    <a:cubicBezTo>
                      <a:pt x="449054" y="472939"/>
                      <a:pt x="449227" y="472963"/>
                      <a:pt x="449401" y="473032"/>
                    </a:cubicBezTo>
                    <a:lnTo>
                      <a:pt x="450419" y="473379"/>
                    </a:lnTo>
                    <a:cubicBezTo>
                      <a:pt x="450743" y="473483"/>
                      <a:pt x="451021" y="473657"/>
                      <a:pt x="451252" y="473911"/>
                    </a:cubicBezTo>
                    <a:lnTo>
                      <a:pt x="451587" y="474270"/>
                    </a:lnTo>
                    <a:cubicBezTo>
                      <a:pt x="451726" y="474420"/>
                      <a:pt x="451830" y="474582"/>
                      <a:pt x="451923" y="474756"/>
                    </a:cubicBezTo>
                    <a:lnTo>
                      <a:pt x="452270" y="475462"/>
                    </a:lnTo>
                    <a:cubicBezTo>
                      <a:pt x="452455" y="475462"/>
                      <a:pt x="452629" y="475496"/>
                      <a:pt x="452814" y="475566"/>
                    </a:cubicBezTo>
                    <a:lnTo>
                      <a:pt x="454364" y="476144"/>
                    </a:lnTo>
                    <a:lnTo>
                      <a:pt x="454295" y="476133"/>
                    </a:lnTo>
                    <a:lnTo>
                      <a:pt x="454734" y="476283"/>
                    </a:lnTo>
                    <a:lnTo>
                      <a:pt x="455186" y="476422"/>
                    </a:lnTo>
                    <a:lnTo>
                      <a:pt x="456551" y="476885"/>
                    </a:lnTo>
                    <a:lnTo>
                      <a:pt x="457337" y="477301"/>
                    </a:lnTo>
                    <a:lnTo>
                      <a:pt x="458656" y="478296"/>
                    </a:lnTo>
                    <a:cubicBezTo>
                      <a:pt x="458853" y="478458"/>
                      <a:pt x="459015" y="478643"/>
                      <a:pt x="459154" y="478875"/>
                    </a:cubicBezTo>
                    <a:lnTo>
                      <a:pt x="459987" y="480332"/>
                    </a:lnTo>
                    <a:cubicBezTo>
                      <a:pt x="460380" y="481073"/>
                      <a:pt x="460276" y="481952"/>
                      <a:pt x="459744" y="482577"/>
                    </a:cubicBezTo>
                    <a:lnTo>
                      <a:pt x="459003" y="483422"/>
                    </a:lnTo>
                    <a:lnTo>
                      <a:pt x="458147" y="484266"/>
                    </a:lnTo>
                    <a:cubicBezTo>
                      <a:pt x="457951" y="484463"/>
                      <a:pt x="457696" y="484625"/>
                      <a:pt x="457407" y="484717"/>
                    </a:cubicBezTo>
                    <a:lnTo>
                      <a:pt x="456921" y="484891"/>
                    </a:lnTo>
                    <a:cubicBezTo>
                      <a:pt x="456759" y="484949"/>
                      <a:pt x="456585" y="484983"/>
                      <a:pt x="456412" y="484995"/>
                    </a:cubicBezTo>
                    <a:lnTo>
                      <a:pt x="455105" y="485099"/>
                    </a:lnTo>
                    <a:lnTo>
                      <a:pt x="454514" y="485759"/>
                    </a:lnTo>
                    <a:lnTo>
                      <a:pt x="452131" y="488073"/>
                    </a:lnTo>
                    <a:cubicBezTo>
                      <a:pt x="451981" y="488223"/>
                      <a:pt x="451807" y="488339"/>
                      <a:pt x="451622" y="488431"/>
                    </a:cubicBezTo>
                    <a:lnTo>
                      <a:pt x="450916" y="488767"/>
                    </a:lnTo>
                    <a:lnTo>
                      <a:pt x="449389" y="489287"/>
                    </a:lnTo>
                    <a:lnTo>
                      <a:pt x="448753" y="489461"/>
                    </a:lnTo>
                    <a:cubicBezTo>
                      <a:pt x="448475" y="489542"/>
                      <a:pt x="448174" y="489553"/>
                      <a:pt x="447897" y="489496"/>
                    </a:cubicBezTo>
                    <a:lnTo>
                      <a:pt x="446300" y="489218"/>
                    </a:lnTo>
                    <a:lnTo>
                      <a:pt x="445085" y="488929"/>
                    </a:lnTo>
                    <a:lnTo>
                      <a:pt x="444379" y="489368"/>
                    </a:lnTo>
                    <a:lnTo>
                      <a:pt x="444113" y="489577"/>
                    </a:lnTo>
                    <a:lnTo>
                      <a:pt x="442991" y="490618"/>
                    </a:lnTo>
                    <a:lnTo>
                      <a:pt x="442308" y="491104"/>
                    </a:lnTo>
                    <a:cubicBezTo>
                      <a:pt x="442170" y="491196"/>
                      <a:pt x="442031" y="491266"/>
                      <a:pt x="441880" y="491312"/>
                    </a:cubicBezTo>
                    <a:lnTo>
                      <a:pt x="440342" y="491879"/>
                    </a:lnTo>
                    <a:cubicBezTo>
                      <a:pt x="440064" y="491972"/>
                      <a:pt x="439763" y="492018"/>
                      <a:pt x="439474" y="491972"/>
                    </a:cubicBezTo>
                    <a:lnTo>
                      <a:pt x="437866" y="491810"/>
                    </a:lnTo>
                    <a:cubicBezTo>
                      <a:pt x="437449" y="491775"/>
                      <a:pt x="437067" y="491601"/>
                      <a:pt x="436743" y="491312"/>
                    </a:cubicBezTo>
                    <a:lnTo>
                      <a:pt x="435899" y="490537"/>
                    </a:lnTo>
                    <a:cubicBezTo>
                      <a:pt x="435795" y="490433"/>
                      <a:pt x="435702" y="490305"/>
                      <a:pt x="435610" y="490190"/>
                    </a:cubicBezTo>
                    <a:lnTo>
                      <a:pt x="435344" y="489773"/>
                    </a:lnTo>
                    <a:cubicBezTo>
                      <a:pt x="435101" y="489403"/>
                      <a:pt x="434985" y="488940"/>
                      <a:pt x="435020" y="488501"/>
                    </a:cubicBezTo>
                    <a:lnTo>
                      <a:pt x="435112" y="487436"/>
                    </a:lnTo>
                    <a:lnTo>
                      <a:pt x="435228" y="486742"/>
                    </a:lnTo>
                    <a:cubicBezTo>
                      <a:pt x="435263" y="486476"/>
                      <a:pt x="435367" y="486221"/>
                      <a:pt x="435505" y="486001"/>
                    </a:cubicBezTo>
                    <a:lnTo>
                      <a:pt x="436304" y="484752"/>
                    </a:lnTo>
                    <a:lnTo>
                      <a:pt x="436454" y="484428"/>
                    </a:lnTo>
                    <a:lnTo>
                      <a:pt x="436709" y="483826"/>
                    </a:lnTo>
                    <a:lnTo>
                      <a:pt x="436477" y="482137"/>
                    </a:lnTo>
                    <a:lnTo>
                      <a:pt x="436107" y="481281"/>
                    </a:lnTo>
                    <a:lnTo>
                      <a:pt x="434962" y="480946"/>
                    </a:lnTo>
                    <a:lnTo>
                      <a:pt x="434198" y="480610"/>
                    </a:lnTo>
                    <a:cubicBezTo>
                      <a:pt x="433886" y="480460"/>
                      <a:pt x="433620" y="480240"/>
                      <a:pt x="433423" y="479951"/>
                    </a:cubicBezTo>
                    <a:lnTo>
                      <a:pt x="432486" y="478632"/>
                    </a:lnTo>
                    <a:lnTo>
                      <a:pt x="432023" y="477775"/>
                    </a:lnTo>
                    <a:lnTo>
                      <a:pt x="431421" y="476295"/>
                    </a:lnTo>
                    <a:lnTo>
                      <a:pt x="431051" y="475276"/>
                    </a:lnTo>
                    <a:lnTo>
                      <a:pt x="430901" y="474952"/>
                    </a:lnTo>
                    <a:lnTo>
                      <a:pt x="430299" y="473923"/>
                    </a:lnTo>
                    <a:lnTo>
                      <a:pt x="430149" y="473784"/>
                    </a:lnTo>
                    <a:lnTo>
                      <a:pt x="429605" y="473298"/>
                    </a:lnTo>
                    <a:lnTo>
                      <a:pt x="429443" y="473229"/>
                    </a:lnTo>
                    <a:lnTo>
                      <a:pt x="428471" y="472870"/>
                    </a:lnTo>
                    <a:cubicBezTo>
                      <a:pt x="428355" y="472835"/>
                      <a:pt x="428228" y="472766"/>
                      <a:pt x="428112" y="472696"/>
                    </a:cubicBezTo>
                    <a:lnTo>
                      <a:pt x="427696" y="472442"/>
                    </a:lnTo>
                    <a:cubicBezTo>
                      <a:pt x="427198" y="472129"/>
                      <a:pt x="426863" y="471609"/>
                      <a:pt x="426770" y="471042"/>
                    </a:cubicBezTo>
                    <a:lnTo>
                      <a:pt x="426319" y="468057"/>
                    </a:lnTo>
                    <a:lnTo>
                      <a:pt x="426308" y="468022"/>
                    </a:lnTo>
                    <a:lnTo>
                      <a:pt x="425532" y="466958"/>
                    </a:lnTo>
                    <a:lnTo>
                      <a:pt x="425139" y="466298"/>
                    </a:lnTo>
                    <a:lnTo>
                      <a:pt x="424607" y="465084"/>
                    </a:lnTo>
                    <a:cubicBezTo>
                      <a:pt x="424549" y="464933"/>
                      <a:pt x="424514" y="464794"/>
                      <a:pt x="424491" y="464632"/>
                    </a:cubicBezTo>
                    <a:lnTo>
                      <a:pt x="424410" y="464135"/>
                    </a:lnTo>
                    <a:lnTo>
                      <a:pt x="424399" y="464065"/>
                    </a:lnTo>
                    <a:lnTo>
                      <a:pt x="424028" y="463545"/>
                    </a:lnTo>
                    <a:lnTo>
                      <a:pt x="422571" y="461080"/>
                    </a:lnTo>
                    <a:cubicBezTo>
                      <a:pt x="422339" y="460676"/>
                      <a:pt x="422247" y="460224"/>
                      <a:pt x="422328" y="459773"/>
                    </a:cubicBezTo>
                    <a:lnTo>
                      <a:pt x="422582" y="458177"/>
                    </a:lnTo>
                    <a:cubicBezTo>
                      <a:pt x="422582" y="458177"/>
                      <a:pt x="422663" y="457644"/>
                      <a:pt x="422663" y="457656"/>
                    </a:cubicBezTo>
                    <a:lnTo>
                      <a:pt x="423103" y="454914"/>
                    </a:lnTo>
                    <a:cubicBezTo>
                      <a:pt x="423172" y="454601"/>
                      <a:pt x="423299" y="454312"/>
                      <a:pt x="423508" y="454058"/>
                    </a:cubicBezTo>
                    <a:lnTo>
                      <a:pt x="424861" y="452380"/>
                    </a:lnTo>
                    <a:lnTo>
                      <a:pt x="425394" y="451859"/>
                    </a:lnTo>
                    <a:cubicBezTo>
                      <a:pt x="426157" y="451142"/>
                      <a:pt x="427349" y="451119"/>
                      <a:pt x="428124" y="451836"/>
                    </a:cubicBezTo>
                    <a:lnTo>
                      <a:pt x="429744" y="453329"/>
                    </a:lnTo>
                    <a:cubicBezTo>
                      <a:pt x="429836" y="453433"/>
                      <a:pt x="429929" y="453525"/>
                      <a:pt x="429998" y="453653"/>
                    </a:cubicBezTo>
                    <a:lnTo>
                      <a:pt x="430253" y="454023"/>
                    </a:lnTo>
                    <a:lnTo>
                      <a:pt x="430669" y="454035"/>
                    </a:lnTo>
                    <a:lnTo>
                      <a:pt x="431780" y="453699"/>
                    </a:lnTo>
                    <a:lnTo>
                      <a:pt x="432058" y="453595"/>
                    </a:lnTo>
                    <a:lnTo>
                      <a:pt x="432764" y="453178"/>
                    </a:lnTo>
                    <a:lnTo>
                      <a:pt x="433007" y="452993"/>
                    </a:lnTo>
                    <a:lnTo>
                      <a:pt x="433712" y="452334"/>
                    </a:lnTo>
                    <a:cubicBezTo>
                      <a:pt x="433712" y="452334"/>
                      <a:pt x="434106" y="451964"/>
                      <a:pt x="434071" y="451987"/>
                    </a:cubicBezTo>
                    <a:lnTo>
                      <a:pt x="434175" y="451894"/>
                    </a:lnTo>
                    <a:lnTo>
                      <a:pt x="434869" y="450286"/>
                    </a:lnTo>
                    <a:lnTo>
                      <a:pt x="434672" y="449453"/>
                    </a:lnTo>
                    <a:lnTo>
                      <a:pt x="433666" y="448585"/>
                    </a:lnTo>
                    <a:cubicBezTo>
                      <a:pt x="433435" y="448400"/>
                      <a:pt x="433249" y="448146"/>
                      <a:pt x="433134" y="447879"/>
                    </a:cubicBezTo>
                    <a:lnTo>
                      <a:pt x="432474" y="446364"/>
                    </a:lnTo>
                    <a:lnTo>
                      <a:pt x="432266" y="445577"/>
                    </a:lnTo>
                    <a:cubicBezTo>
                      <a:pt x="432197" y="445311"/>
                      <a:pt x="432185" y="445045"/>
                      <a:pt x="432231" y="444756"/>
                    </a:cubicBezTo>
                    <a:lnTo>
                      <a:pt x="432405" y="443703"/>
                    </a:lnTo>
                    <a:cubicBezTo>
                      <a:pt x="432428" y="443506"/>
                      <a:pt x="432486" y="443309"/>
                      <a:pt x="432578" y="443136"/>
                    </a:cubicBezTo>
                    <a:lnTo>
                      <a:pt x="433030" y="442222"/>
                    </a:lnTo>
                    <a:lnTo>
                      <a:pt x="433203" y="441817"/>
                    </a:lnTo>
                    <a:lnTo>
                      <a:pt x="433377" y="441366"/>
                    </a:lnTo>
                    <a:lnTo>
                      <a:pt x="434036" y="439387"/>
                    </a:lnTo>
                    <a:cubicBezTo>
                      <a:pt x="434071" y="439249"/>
                      <a:pt x="434140" y="439133"/>
                      <a:pt x="434210" y="439017"/>
                    </a:cubicBezTo>
                    <a:lnTo>
                      <a:pt x="435066" y="437594"/>
                    </a:lnTo>
                    <a:lnTo>
                      <a:pt x="435633" y="436923"/>
                    </a:lnTo>
                    <a:cubicBezTo>
                      <a:pt x="435737" y="436807"/>
                      <a:pt x="435864" y="436692"/>
                      <a:pt x="435991" y="436599"/>
                    </a:cubicBezTo>
                    <a:lnTo>
                      <a:pt x="437334" y="435685"/>
                    </a:lnTo>
                    <a:cubicBezTo>
                      <a:pt x="437472" y="435593"/>
                      <a:pt x="437611" y="435512"/>
                      <a:pt x="437773" y="435442"/>
                    </a:cubicBezTo>
                    <a:lnTo>
                      <a:pt x="438259" y="435269"/>
                    </a:lnTo>
                    <a:cubicBezTo>
                      <a:pt x="438444" y="435199"/>
                      <a:pt x="438652" y="435164"/>
                      <a:pt x="438849" y="435153"/>
                    </a:cubicBezTo>
                    <a:lnTo>
                      <a:pt x="440226" y="435083"/>
                    </a:lnTo>
                    <a:lnTo>
                      <a:pt x="440492" y="435002"/>
                    </a:lnTo>
                    <a:lnTo>
                      <a:pt x="441464" y="434713"/>
                    </a:lnTo>
                    <a:lnTo>
                      <a:pt x="441811" y="434598"/>
                    </a:lnTo>
                    <a:lnTo>
                      <a:pt x="443176" y="433927"/>
                    </a:lnTo>
                    <a:cubicBezTo>
                      <a:pt x="443176" y="433927"/>
                      <a:pt x="443662" y="433695"/>
                      <a:pt x="443627" y="433695"/>
                    </a:cubicBezTo>
                    <a:lnTo>
                      <a:pt x="443951" y="433545"/>
                    </a:lnTo>
                    <a:lnTo>
                      <a:pt x="445016" y="432712"/>
                    </a:lnTo>
                    <a:lnTo>
                      <a:pt x="445166" y="432353"/>
                    </a:lnTo>
                    <a:lnTo>
                      <a:pt x="445189" y="432249"/>
                    </a:lnTo>
                    <a:lnTo>
                      <a:pt x="445155" y="430328"/>
                    </a:lnTo>
                    <a:lnTo>
                      <a:pt x="445236" y="429507"/>
                    </a:lnTo>
                    <a:lnTo>
                      <a:pt x="445444" y="428396"/>
                    </a:lnTo>
                    <a:lnTo>
                      <a:pt x="444657" y="427135"/>
                    </a:lnTo>
                    <a:lnTo>
                      <a:pt x="444588" y="427066"/>
                    </a:lnTo>
                    <a:lnTo>
                      <a:pt x="442482" y="425701"/>
                    </a:lnTo>
                    <a:cubicBezTo>
                      <a:pt x="442332" y="425596"/>
                      <a:pt x="442193" y="425469"/>
                      <a:pt x="442077" y="425330"/>
                    </a:cubicBezTo>
                    <a:cubicBezTo>
                      <a:pt x="442077" y="425330"/>
                      <a:pt x="441730" y="424914"/>
                      <a:pt x="441730" y="424925"/>
                    </a:cubicBezTo>
                    <a:lnTo>
                      <a:pt x="441475" y="424613"/>
                    </a:lnTo>
                    <a:lnTo>
                      <a:pt x="440203" y="424983"/>
                    </a:lnTo>
                    <a:cubicBezTo>
                      <a:pt x="439890" y="425076"/>
                      <a:pt x="439566" y="425087"/>
                      <a:pt x="439242" y="425041"/>
                    </a:cubicBezTo>
                    <a:lnTo>
                      <a:pt x="438838" y="424960"/>
                    </a:lnTo>
                    <a:lnTo>
                      <a:pt x="438826" y="424948"/>
                    </a:lnTo>
                    <a:lnTo>
                      <a:pt x="437634" y="425296"/>
                    </a:lnTo>
                    <a:cubicBezTo>
                      <a:pt x="437634" y="425296"/>
                      <a:pt x="437125" y="425446"/>
                      <a:pt x="437172" y="425434"/>
                    </a:cubicBezTo>
                    <a:cubicBezTo>
                      <a:pt x="437172" y="425434"/>
                      <a:pt x="436651" y="425596"/>
                      <a:pt x="436662" y="425596"/>
                    </a:cubicBezTo>
                    <a:lnTo>
                      <a:pt x="435644" y="425920"/>
                    </a:lnTo>
                    <a:cubicBezTo>
                      <a:pt x="435644" y="425920"/>
                      <a:pt x="435135" y="426082"/>
                      <a:pt x="435158" y="426082"/>
                    </a:cubicBezTo>
                    <a:lnTo>
                      <a:pt x="434915" y="426163"/>
                    </a:lnTo>
                    <a:lnTo>
                      <a:pt x="433816" y="426915"/>
                    </a:lnTo>
                    <a:cubicBezTo>
                      <a:pt x="433562" y="427089"/>
                      <a:pt x="433273" y="427205"/>
                      <a:pt x="432972" y="427251"/>
                    </a:cubicBezTo>
                    <a:lnTo>
                      <a:pt x="432578" y="427309"/>
                    </a:lnTo>
                    <a:cubicBezTo>
                      <a:pt x="431780" y="427424"/>
                      <a:pt x="431005" y="427066"/>
                      <a:pt x="430577" y="426383"/>
                    </a:cubicBezTo>
                    <a:lnTo>
                      <a:pt x="429455" y="424555"/>
                    </a:lnTo>
                    <a:cubicBezTo>
                      <a:pt x="429223" y="424196"/>
                      <a:pt x="429119" y="423780"/>
                      <a:pt x="429165" y="423352"/>
                    </a:cubicBezTo>
                    <a:lnTo>
                      <a:pt x="429188" y="422831"/>
                    </a:lnTo>
                    <a:lnTo>
                      <a:pt x="429304" y="422125"/>
                    </a:lnTo>
                    <a:lnTo>
                      <a:pt x="429385" y="421605"/>
                    </a:lnTo>
                    <a:cubicBezTo>
                      <a:pt x="429385" y="421605"/>
                      <a:pt x="429478" y="421073"/>
                      <a:pt x="429478" y="421096"/>
                    </a:cubicBezTo>
                    <a:lnTo>
                      <a:pt x="429536" y="420679"/>
                    </a:lnTo>
                    <a:lnTo>
                      <a:pt x="428945" y="420841"/>
                    </a:lnTo>
                    <a:lnTo>
                      <a:pt x="428147" y="420945"/>
                    </a:lnTo>
                    <a:cubicBezTo>
                      <a:pt x="427557" y="421003"/>
                      <a:pt x="426967" y="420795"/>
                      <a:pt x="426539" y="420367"/>
                    </a:cubicBezTo>
                    <a:lnTo>
                      <a:pt x="425394" y="419245"/>
                    </a:lnTo>
                    <a:lnTo>
                      <a:pt x="424931" y="418712"/>
                    </a:lnTo>
                    <a:lnTo>
                      <a:pt x="424537" y="418146"/>
                    </a:lnTo>
                    <a:lnTo>
                      <a:pt x="424433" y="418007"/>
                    </a:lnTo>
                    <a:lnTo>
                      <a:pt x="422918" y="417729"/>
                    </a:lnTo>
                    <a:lnTo>
                      <a:pt x="420766" y="417162"/>
                    </a:lnTo>
                    <a:cubicBezTo>
                      <a:pt x="420303" y="417046"/>
                      <a:pt x="419886" y="416757"/>
                      <a:pt x="419620" y="416364"/>
                    </a:cubicBezTo>
                    <a:lnTo>
                      <a:pt x="417896" y="413818"/>
                    </a:lnTo>
                    <a:lnTo>
                      <a:pt x="417734" y="413645"/>
                    </a:lnTo>
                    <a:lnTo>
                      <a:pt x="417017" y="413066"/>
                    </a:lnTo>
                    <a:lnTo>
                      <a:pt x="416739" y="412835"/>
                    </a:lnTo>
                    <a:lnTo>
                      <a:pt x="416416" y="412835"/>
                    </a:lnTo>
                    <a:lnTo>
                      <a:pt x="415710" y="413830"/>
                    </a:lnTo>
                    <a:cubicBezTo>
                      <a:pt x="415606" y="413980"/>
                      <a:pt x="415478" y="414108"/>
                      <a:pt x="415340" y="414235"/>
                    </a:cubicBezTo>
                    <a:lnTo>
                      <a:pt x="414645" y="414756"/>
                    </a:lnTo>
                    <a:lnTo>
                      <a:pt x="413697" y="415265"/>
                    </a:lnTo>
                    <a:lnTo>
                      <a:pt x="412945" y="415577"/>
                    </a:lnTo>
                    <a:cubicBezTo>
                      <a:pt x="412702" y="415670"/>
                      <a:pt x="412436" y="415716"/>
                      <a:pt x="412169" y="415693"/>
                    </a:cubicBezTo>
                    <a:lnTo>
                      <a:pt x="410527" y="415623"/>
                    </a:lnTo>
                    <a:cubicBezTo>
                      <a:pt x="410330" y="415612"/>
                      <a:pt x="410122" y="415554"/>
                      <a:pt x="409925" y="415485"/>
                    </a:cubicBezTo>
                    <a:lnTo>
                      <a:pt x="407923" y="414721"/>
                    </a:lnTo>
                    <a:cubicBezTo>
                      <a:pt x="407680" y="414628"/>
                      <a:pt x="407437" y="414478"/>
                      <a:pt x="407252" y="414293"/>
                    </a:cubicBezTo>
                    <a:lnTo>
                      <a:pt x="406720" y="413761"/>
                    </a:lnTo>
                    <a:lnTo>
                      <a:pt x="405690" y="412534"/>
                    </a:lnTo>
                    <a:lnTo>
                      <a:pt x="405274" y="411933"/>
                    </a:lnTo>
                    <a:cubicBezTo>
                      <a:pt x="405193" y="411828"/>
                      <a:pt x="405124" y="411690"/>
                      <a:pt x="405077" y="411562"/>
                    </a:cubicBezTo>
                    <a:lnTo>
                      <a:pt x="404881" y="411065"/>
                    </a:lnTo>
                    <a:lnTo>
                      <a:pt x="404811" y="410880"/>
                    </a:lnTo>
                    <a:lnTo>
                      <a:pt x="404580" y="410810"/>
                    </a:lnTo>
                    <a:lnTo>
                      <a:pt x="403411" y="411574"/>
                    </a:lnTo>
                    <a:lnTo>
                      <a:pt x="403319" y="411666"/>
                    </a:lnTo>
                    <a:lnTo>
                      <a:pt x="401861" y="413772"/>
                    </a:lnTo>
                    <a:lnTo>
                      <a:pt x="400554" y="415542"/>
                    </a:lnTo>
                    <a:lnTo>
                      <a:pt x="400125" y="416063"/>
                    </a:lnTo>
                    <a:lnTo>
                      <a:pt x="398656" y="417694"/>
                    </a:lnTo>
                    <a:cubicBezTo>
                      <a:pt x="398656" y="417694"/>
                      <a:pt x="398297" y="418099"/>
                      <a:pt x="398309" y="418088"/>
                    </a:cubicBezTo>
                    <a:lnTo>
                      <a:pt x="397626" y="418863"/>
                    </a:lnTo>
                    <a:lnTo>
                      <a:pt x="397360" y="419187"/>
                    </a:lnTo>
                    <a:lnTo>
                      <a:pt x="396944" y="419788"/>
                    </a:lnTo>
                    <a:lnTo>
                      <a:pt x="396851" y="420031"/>
                    </a:lnTo>
                    <a:lnTo>
                      <a:pt x="396331" y="421512"/>
                    </a:lnTo>
                    <a:lnTo>
                      <a:pt x="396238" y="421825"/>
                    </a:lnTo>
                    <a:lnTo>
                      <a:pt x="395926" y="424243"/>
                    </a:lnTo>
                    <a:lnTo>
                      <a:pt x="395914" y="424590"/>
                    </a:lnTo>
                    <a:lnTo>
                      <a:pt x="395983" y="425943"/>
                    </a:lnTo>
                    <a:lnTo>
                      <a:pt x="396007" y="426024"/>
                    </a:lnTo>
                    <a:lnTo>
                      <a:pt x="396828" y="427540"/>
                    </a:lnTo>
                    <a:lnTo>
                      <a:pt x="397071" y="427887"/>
                    </a:lnTo>
                    <a:lnTo>
                      <a:pt x="397835" y="428952"/>
                    </a:lnTo>
                    <a:lnTo>
                      <a:pt x="397985" y="429067"/>
                    </a:lnTo>
                    <a:lnTo>
                      <a:pt x="399697" y="430294"/>
                    </a:lnTo>
                    <a:cubicBezTo>
                      <a:pt x="400056" y="430548"/>
                      <a:pt x="400311" y="430907"/>
                      <a:pt x="400449" y="431323"/>
                    </a:cubicBezTo>
                    <a:lnTo>
                      <a:pt x="400658" y="432018"/>
                    </a:lnTo>
                    <a:lnTo>
                      <a:pt x="401167" y="434702"/>
                    </a:lnTo>
                    <a:lnTo>
                      <a:pt x="401398" y="436275"/>
                    </a:lnTo>
                    <a:lnTo>
                      <a:pt x="401468" y="436611"/>
                    </a:lnTo>
                    <a:lnTo>
                      <a:pt x="401606" y="437004"/>
                    </a:lnTo>
                    <a:cubicBezTo>
                      <a:pt x="401664" y="437166"/>
                      <a:pt x="401699" y="437328"/>
                      <a:pt x="401710" y="437502"/>
                    </a:cubicBezTo>
                    <a:lnTo>
                      <a:pt x="401884" y="439989"/>
                    </a:lnTo>
                    <a:lnTo>
                      <a:pt x="401734" y="441181"/>
                    </a:lnTo>
                    <a:lnTo>
                      <a:pt x="401340" y="443402"/>
                    </a:lnTo>
                    <a:lnTo>
                      <a:pt x="400658" y="446075"/>
                    </a:lnTo>
                    <a:lnTo>
                      <a:pt x="400322" y="447035"/>
                    </a:lnTo>
                    <a:lnTo>
                      <a:pt x="398726" y="450008"/>
                    </a:lnTo>
                    <a:lnTo>
                      <a:pt x="396955" y="452750"/>
                    </a:lnTo>
                    <a:lnTo>
                      <a:pt x="395486" y="454567"/>
                    </a:lnTo>
                    <a:cubicBezTo>
                      <a:pt x="395486" y="454567"/>
                      <a:pt x="395150" y="454983"/>
                      <a:pt x="395162" y="454972"/>
                    </a:cubicBezTo>
                    <a:lnTo>
                      <a:pt x="394931" y="455249"/>
                    </a:lnTo>
                    <a:lnTo>
                      <a:pt x="393878" y="457170"/>
                    </a:lnTo>
                    <a:lnTo>
                      <a:pt x="393855" y="457320"/>
                    </a:lnTo>
                    <a:lnTo>
                      <a:pt x="393600" y="459241"/>
                    </a:lnTo>
                    <a:lnTo>
                      <a:pt x="393612" y="459553"/>
                    </a:lnTo>
                    <a:lnTo>
                      <a:pt x="393646" y="459970"/>
                    </a:lnTo>
                    <a:cubicBezTo>
                      <a:pt x="393646" y="459970"/>
                      <a:pt x="393716" y="460502"/>
                      <a:pt x="393704" y="460479"/>
                    </a:cubicBezTo>
                    <a:lnTo>
                      <a:pt x="393843" y="461485"/>
                    </a:lnTo>
                    <a:lnTo>
                      <a:pt x="393924" y="461856"/>
                    </a:lnTo>
                    <a:lnTo>
                      <a:pt x="394641" y="464366"/>
                    </a:lnTo>
                    <a:lnTo>
                      <a:pt x="395093" y="466611"/>
                    </a:lnTo>
                    <a:lnTo>
                      <a:pt x="395150" y="467455"/>
                    </a:lnTo>
                    <a:cubicBezTo>
                      <a:pt x="395162" y="467594"/>
                      <a:pt x="395150" y="467721"/>
                      <a:pt x="395127" y="467860"/>
                    </a:cubicBezTo>
                    <a:lnTo>
                      <a:pt x="394584" y="471112"/>
                    </a:lnTo>
                    <a:lnTo>
                      <a:pt x="394595" y="471135"/>
                    </a:lnTo>
                    <a:lnTo>
                      <a:pt x="394699" y="471065"/>
                    </a:lnTo>
                    <a:lnTo>
                      <a:pt x="395810" y="470093"/>
                    </a:lnTo>
                    <a:cubicBezTo>
                      <a:pt x="396099" y="469827"/>
                      <a:pt x="396469" y="469665"/>
                      <a:pt x="396851" y="469596"/>
                    </a:cubicBezTo>
                    <a:lnTo>
                      <a:pt x="397360" y="469527"/>
                    </a:lnTo>
                    <a:lnTo>
                      <a:pt x="398610" y="469446"/>
                    </a:lnTo>
                    <a:cubicBezTo>
                      <a:pt x="398968" y="469422"/>
                      <a:pt x="399350" y="469503"/>
                      <a:pt x="399663" y="469654"/>
                    </a:cubicBezTo>
                    <a:lnTo>
                      <a:pt x="400102" y="469897"/>
                    </a:lnTo>
                    <a:cubicBezTo>
                      <a:pt x="400253" y="469966"/>
                      <a:pt x="400380" y="470059"/>
                      <a:pt x="400507" y="470163"/>
                    </a:cubicBezTo>
                    <a:lnTo>
                      <a:pt x="401722" y="471250"/>
                    </a:lnTo>
                    <a:cubicBezTo>
                      <a:pt x="401826" y="471343"/>
                      <a:pt x="401919" y="471447"/>
                      <a:pt x="402000" y="471563"/>
                    </a:cubicBezTo>
                    <a:lnTo>
                      <a:pt x="402416" y="472153"/>
                    </a:lnTo>
                    <a:lnTo>
                      <a:pt x="403134" y="472222"/>
                    </a:lnTo>
                    <a:cubicBezTo>
                      <a:pt x="403481" y="472257"/>
                      <a:pt x="403816" y="472396"/>
                      <a:pt x="404094" y="472592"/>
                    </a:cubicBezTo>
                    <a:lnTo>
                      <a:pt x="405401" y="473541"/>
                    </a:lnTo>
                    <a:lnTo>
                      <a:pt x="406003" y="474120"/>
                    </a:lnTo>
                    <a:cubicBezTo>
                      <a:pt x="406107" y="474212"/>
                      <a:pt x="406200" y="474328"/>
                      <a:pt x="406281" y="474455"/>
                    </a:cubicBezTo>
                    <a:lnTo>
                      <a:pt x="406547" y="474872"/>
                    </a:lnTo>
                    <a:lnTo>
                      <a:pt x="407079" y="474883"/>
                    </a:lnTo>
                    <a:lnTo>
                      <a:pt x="407472" y="474872"/>
                    </a:lnTo>
                    <a:lnTo>
                      <a:pt x="409497" y="474606"/>
                    </a:lnTo>
                    <a:lnTo>
                      <a:pt x="410191" y="474571"/>
                    </a:lnTo>
                    <a:lnTo>
                      <a:pt x="411013" y="474629"/>
                    </a:lnTo>
                    <a:cubicBezTo>
                      <a:pt x="411244" y="474652"/>
                      <a:pt x="411452" y="474710"/>
                      <a:pt x="411649" y="474802"/>
                    </a:cubicBezTo>
                    <a:lnTo>
                      <a:pt x="413118" y="475485"/>
                    </a:lnTo>
                    <a:cubicBezTo>
                      <a:pt x="413535" y="475670"/>
                      <a:pt x="413870" y="476006"/>
                      <a:pt x="414067" y="476422"/>
                    </a:cubicBezTo>
                    <a:lnTo>
                      <a:pt x="414414" y="477163"/>
                    </a:lnTo>
                    <a:lnTo>
                      <a:pt x="415235" y="479719"/>
                    </a:lnTo>
                    <a:cubicBezTo>
                      <a:pt x="415270" y="479858"/>
                      <a:pt x="415305" y="479986"/>
                      <a:pt x="415316" y="480124"/>
                    </a:cubicBezTo>
                    <a:lnTo>
                      <a:pt x="415374" y="480657"/>
                    </a:lnTo>
                    <a:lnTo>
                      <a:pt x="415478" y="482230"/>
                    </a:lnTo>
                    <a:lnTo>
                      <a:pt x="415756" y="483896"/>
                    </a:lnTo>
                    <a:lnTo>
                      <a:pt x="415825" y="484000"/>
                    </a:lnTo>
                    <a:lnTo>
                      <a:pt x="416959" y="485724"/>
                    </a:lnTo>
                    <a:lnTo>
                      <a:pt x="418128" y="487610"/>
                    </a:lnTo>
                    <a:cubicBezTo>
                      <a:pt x="418232" y="487783"/>
                      <a:pt x="418313" y="487980"/>
                      <a:pt x="418371" y="488188"/>
                    </a:cubicBezTo>
                    <a:lnTo>
                      <a:pt x="418544" y="489010"/>
                    </a:lnTo>
                    <a:lnTo>
                      <a:pt x="418637" y="490074"/>
                    </a:lnTo>
                    <a:cubicBezTo>
                      <a:pt x="418637" y="490074"/>
                      <a:pt x="418672" y="490606"/>
                      <a:pt x="418672" y="490595"/>
                    </a:cubicBezTo>
                    <a:lnTo>
                      <a:pt x="418706" y="491081"/>
                    </a:lnTo>
                    <a:lnTo>
                      <a:pt x="418972" y="492944"/>
                    </a:lnTo>
                    <a:lnTo>
                      <a:pt x="419042" y="493117"/>
                    </a:lnTo>
                    <a:lnTo>
                      <a:pt x="419435" y="493823"/>
                    </a:lnTo>
                    <a:lnTo>
                      <a:pt x="419539" y="493973"/>
                    </a:lnTo>
                    <a:lnTo>
                      <a:pt x="420928" y="495257"/>
                    </a:lnTo>
                    <a:lnTo>
                      <a:pt x="421159" y="495443"/>
                    </a:lnTo>
                    <a:lnTo>
                      <a:pt x="422119" y="495975"/>
                    </a:lnTo>
                    <a:lnTo>
                      <a:pt x="422224" y="495998"/>
                    </a:lnTo>
                    <a:lnTo>
                      <a:pt x="423184" y="496079"/>
                    </a:lnTo>
                    <a:lnTo>
                      <a:pt x="423866" y="496183"/>
                    </a:lnTo>
                    <a:cubicBezTo>
                      <a:pt x="424271" y="496264"/>
                      <a:pt x="424653" y="496449"/>
                      <a:pt x="424954" y="496762"/>
                    </a:cubicBezTo>
                    <a:lnTo>
                      <a:pt x="426446" y="498277"/>
                    </a:lnTo>
                    <a:cubicBezTo>
                      <a:pt x="426597" y="498428"/>
                      <a:pt x="426713" y="498590"/>
                      <a:pt x="426805" y="498763"/>
                    </a:cubicBezTo>
                    <a:lnTo>
                      <a:pt x="427036" y="499203"/>
                    </a:lnTo>
                    <a:cubicBezTo>
                      <a:pt x="427210" y="499527"/>
                      <a:pt x="427291" y="499908"/>
                      <a:pt x="427268" y="500290"/>
                    </a:cubicBezTo>
                    <a:lnTo>
                      <a:pt x="427106" y="502431"/>
                    </a:lnTo>
                    <a:lnTo>
                      <a:pt x="426909" y="503437"/>
                    </a:lnTo>
                    <a:lnTo>
                      <a:pt x="426227" y="505508"/>
                    </a:lnTo>
                    <a:lnTo>
                      <a:pt x="425729" y="506630"/>
                    </a:lnTo>
                    <a:cubicBezTo>
                      <a:pt x="425625" y="506897"/>
                      <a:pt x="425451" y="507128"/>
                      <a:pt x="425232" y="507325"/>
                    </a:cubicBezTo>
                    <a:lnTo>
                      <a:pt x="424861" y="507649"/>
                    </a:lnTo>
                    <a:cubicBezTo>
                      <a:pt x="424699" y="507799"/>
                      <a:pt x="424526" y="507915"/>
                      <a:pt x="424329" y="507996"/>
                    </a:cubicBezTo>
                    <a:lnTo>
                      <a:pt x="423357" y="508424"/>
                    </a:lnTo>
                    <a:cubicBezTo>
                      <a:pt x="423357" y="508424"/>
                      <a:pt x="422860" y="508632"/>
                      <a:pt x="422860" y="508632"/>
                    </a:cubicBezTo>
                    <a:cubicBezTo>
                      <a:pt x="422860" y="508632"/>
                      <a:pt x="422374" y="508840"/>
                      <a:pt x="422397" y="508829"/>
                    </a:cubicBezTo>
                    <a:cubicBezTo>
                      <a:pt x="422397" y="508829"/>
                      <a:pt x="421911" y="509060"/>
                      <a:pt x="421911" y="509060"/>
                    </a:cubicBezTo>
                    <a:cubicBezTo>
                      <a:pt x="421911" y="509060"/>
                      <a:pt x="421414" y="509292"/>
                      <a:pt x="421448" y="509268"/>
                    </a:cubicBezTo>
                    <a:lnTo>
                      <a:pt x="421182" y="509384"/>
                    </a:lnTo>
                    <a:lnTo>
                      <a:pt x="419713" y="510587"/>
                    </a:lnTo>
                    <a:lnTo>
                      <a:pt x="419111" y="511004"/>
                    </a:lnTo>
                    <a:lnTo>
                      <a:pt x="417677" y="511872"/>
                    </a:lnTo>
                    <a:cubicBezTo>
                      <a:pt x="417387" y="512057"/>
                      <a:pt x="417052" y="512161"/>
                      <a:pt x="416705" y="512184"/>
                    </a:cubicBezTo>
                    <a:lnTo>
                      <a:pt x="416184" y="512195"/>
                    </a:lnTo>
                    <a:lnTo>
                      <a:pt x="413674" y="512265"/>
                    </a:lnTo>
                    <a:lnTo>
                      <a:pt x="413396" y="512334"/>
                    </a:lnTo>
                    <a:lnTo>
                      <a:pt x="412424" y="512589"/>
                    </a:lnTo>
                    <a:lnTo>
                      <a:pt x="411047" y="513017"/>
                    </a:lnTo>
                    <a:lnTo>
                      <a:pt x="410469" y="513989"/>
                    </a:lnTo>
                    <a:lnTo>
                      <a:pt x="411325" y="516453"/>
                    </a:lnTo>
                    <a:cubicBezTo>
                      <a:pt x="411383" y="516604"/>
                      <a:pt x="411406" y="516765"/>
                      <a:pt x="411417" y="516916"/>
                    </a:cubicBezTo>
                    <a:lnTo>
                      <a:pt x="411452" y="517448"/>
                    </a:lnTo>
                    <a:lnTo>
                      <a:pt x="411475" y="518536"/>
                    </a:lnTo>
                    <a:lnTo>
                      <a:pt x="411510" y="518894"/>
                    </a:lnTo>
                    <a:lnTo>
                      <a:pt x="412031" y="521440"/>
                    </a:lnTo>
                    <a:lnTo>
                      <a:pt x="412169" y="522273"/>
                    </a:lnTo>
                    <a:lnTo>
                      <a:pt x="412308" y="525721"/>
                    </a:lnTo>
                    <a:lnTo>
                      <a:pt x="412065" y="528948"/>
                    </a:lnTo>
                    <a:lnTo>
                      <a:pt x="411961" y="529654"/>
                    </a:lnTo>
                    <a:lnTo>
                      <a:pt x="411371" y="531875"/>
                    </a:lnTo>
                    <a:lnTo>
                      <a:pt x="411267" y="532327"/>
                    </a:lnTo>
                    <a:lnTo>
                      <a:pt x="410781" y="534918"/>
                    </a:lnTo>
                    <a:cubicBezTo>
                      <a:pt x="410746" y="535127"/>
                      <a:pt x="410665" y="535358"/>
                      <a:pt x="410538" y="535555"/>
                    </a:cubicBezTo>
                    <a:lnTo>
                      <a:pt x="408907" y="538331"/>
                    </a:lnTo>
                    <a:lnTo>
                      <a:pt x="408479" y="538921"/>
                    </a:lnTo>
                    <a:lnTo>
                      <a:pt x="407021" y="540749"/>
                    </a:lnTo>
                    <a:lnTo>
                      <a:pt x="407009" y="540807"/>
                    </a:lnTo>
                    <a:lnTo>
                      <a:pt x="406697" y="542288"/>
                    </a:lnTo>
                    <a:lnTo>
                      <a:pt x="406685" y="542404"/>
                    </a:lnTo>
                    <a:lnTo>
                      <a:pt x="407137" y="544718"/>
                    </a:lnTo>
                    <a:lnTo>
                      <a:pt x="407495" y="546881"/>
                    </a:lnTo>
                    <a:lnTo>
                      <a:pt x="407518" y="547680"/>
                    </a:lnTo>
                    <a:lnTo>
                      <a:pt x="407495" y="549913"/>
                    </a:lnTo>
                    <a:lnTo>
                      <a:pt x="407333" y="551683"/>
                    </a:lnTo>
                    <a:cubicBezTo>
                      <a:pt x="407333" y="551683"/>
                      <a:pt x="407275" y="552215"/>
                      <a:pt x="407275" y="552169"/>
                    </a:cubicBezTo>
                    <a:lnTo>
                      <a:pt x="407241" y="552701"/>
                    </a:lnTo>
                    <a:lnTo>
                      <a:pt x="407090" y="553881"/>
                    </a:lnTo>
                    <a:cubicBezTo>
                      <a:pt x="407021" y="554413"/>
                      <a:pt x="406743" y="554899"/>
                      <a:pt x="406315" y="555223"/>
                    </a:cubicBezTo>
                    <a:lnTo>
                      <a:pt x="405899" y="555547"/>
                    </a:lnTo>
                    <a:lnTo>
                      <a:pt x="404904" y="556207"/>
                    </a:lnTo>
                    <a:lnTo>
                      <a:pt x="404314" y="556554"/>
                    </a:lnTo>
                    <a:cubicBezTo>
                      <a:pt x="404001" y="556727"/>
                      <a:pt x="403654" y="556808"/>
                      <a:pt x="403307" y="556808"/>
                    </a:cubicBezTo>
                    <a:lnTo>
                      <a:pt x="400079" y="556774"/>
                    </a:lnTo>
                    <a:cubicBezTo>
                      <a:pt x="399848" y="556774"/>
                      <a:pt x="399628" y="556739"/>
                      <a:pt x="399408" y="556658"/>
                    </a:cubicBezTo>
                    <a:lnTo>
                      <a:pt x="398587" y="556322"/>
                    </a:lnTo>
                    <a:lnTo>
                      <a:pt x="396273" y="554957"/>
                    </a:lnTo>
                    <a:cubicBezTo>
                      <a:pt x="396157" y="554888"/>
                      <a:pt x="396030" y="554795"/>
                      <a:pt x="395937" y="554703"/>
                    </a:cubicBezTo>
                    <a:lnTo>
                      <a:pt x="395532" y="554344"/>
                    </a:lnTo>
                    <a:lnTo>
                      <a:pt x="394213" y="552898"/>
                    </a:lnTo>
                    <a:lnTo>
                      <a:pt x="394190" y="552898"/>
                    </a:lnTo>
                    <a:lnTo>
                      <a:pt x="392628" y="552354"/>
                    </a:lnTo>
                    <a:lnTo>
                      <a:pt x="391159" y="551671"/>
                    </a:lnTo>
                    <a:lnTo>
                      <a:pt x="389447" y="552123"/>
                    </a:lnTo>
                    <a:cubicBezTo>
                      <a:pt x="389262" y="552180"/>
                      <a:pt x="389053" y="552192"/>
                      <a:pt x="388857" y="552192"/>
                    </a:cubicBezTo>
                    <a:lnTo>
                      <a:pt x="388371" y="552169"/>
                    </a:lnTo>
                    <a:cubicBezTo>
                      <a:pt x="387920" y="552157"/>
                      <a:pt x="387492" y="551984"/>
                      <a:pt x="387156" y="551683"/>
                    </a:cubicBezTo>
                    <a:lnTo>
                      <a:pt x="385629" y="550375"/>
                    </a:lnTo>
                    <a:lnTo>
                      <a:pt x="385386" y="550225"/>
                    </a:lnTo>
                    <a:lnTo>
                      <a:pt x="383176" y="549161"/>
                    </a:lnTo>
                    <a:lnTo>
                      <a:pt x="383060" y="549103"/>
                    </a:lnTo>
                    <a:lnTo>
                      <a:pt x="381001" y="548964"/>
                    </a:lnTo>
                    <a:lnTo>
                      <a:pt x="380851" y="548999"/>
                    </a:lnTo>
                    <a:lnTo>
                      <a:pt x="379138" y="549519"/>
                    </a:lnTo>
                    <a:lnTo>
                      <a:pt x="378699" y="550283"/>
                    </a:lnTo>
                    <a:lnTo>
                      <a:pt x="378513" y="550653"/>
                    </a:lnTo>
                    <a:lnTo>
                      <a:pt x="377889" y="552076"/>
                    </a:lnTo>
                    <a:cubicBezTo>
                      <a:pt x="377727" y="552423"/>
                      <a:pt x="377472" y="552736"/>
                      <a:pt x="377137" y="552944"/>
                    </a:cubicBezTo>
                    <a:lnTo>
                      <a:pt x="376720" y="553210"/>
                    </a:lnTo>
                    <a:cubicBezTo>
                      <a:pt x="376581" y="553291"/>
                      <a:pt x="376454" y="553360"/>
                      <a:pt x="376315" y="553407"/>
                    </a:cubicBezTo>
                    <a:lnTo>
                      <a:pt x="374291" y="554147"/>
                    </a:lnTo>
                    <a:cubicBezTo>
                      <a:pt x="374291" y="554147"/>
                      <a:pt x="373781" y="554332"/>
                      <a:pt x="373793" y="554332"/>
                    </a:cubicBezTo>
                    <a:cubicBezTo>
                      <a:pt x="373793" y="554332"/>
                      <a:pt x="373284" y="554517"/>
                      <a:pt x="373284" y="554517"/>
                    </a:cubicBezTo>
                    <a:lnTo>
                      <a:pt x="372139" y="554945"/>
                    </a:lnTo>
                    <a:cubicBezTo>
                      <a:pt x="371896" y="555339"/>
                      <a:pt x="371537" y="555628"/>
                      <a:pt x="371109" y="555790"/>
                    </a:cubicBezTo>
                    <a:lnTo>
                      <a:pt x="370611" y="555975"/>
                    </a:lnTo>
                    <a:lnTo>
                      <a:pt x="368506" y="556646"/>
                    </a:lnTo>
                    <a:lnTo>
                      <a:pt x="368078" y="556797"/>
                    </a:lnTo>
                    <a:lnTo>
                      <a:pt x="365162" y="557977"/>
                    </a:lnTo>
                    <a:lnTo>
                      <a:pt x="364850" y="558116"/>
                    </a:lnTo>
                    <a:lnTo>
                      <a:pt x="362304" y="559805"/>
                    </a:lnTo>
                    <a:lnTo>
                      <a:pt x="361506" y="560175"/>
                    </a:lnTo>
                    <a:lnTo>
                      <a:pt x="359447" y="560950"/>
                    </a:lnTo>
                    <a:lnTo>
                      <a:pt x="359088" y="561112"/>
                    </a:lnTo>
                    <a:lnTo>
                      <a:pt x="357295" y="562107"/>
                    </a:lnTo>
                    <a:lnTo>
                      <a:pt x="356832" y="562362"/>
                    </a:lnTo>
                    <a:lnTo>
                      <a:pt x="354483" y="563657"/>
                    </a:lnTo>
                    <a:lnTo>
                      <a:pt x="353882" y="563935"/>
                    </a:lnTo>
                    <a:cubicBezTo>
                      <a:pt x="353743" y="563993"/>
                      <a:pt x="353616" y="564039"/>
                      <a:pt x="353477" y="564074"/>
                    </a:cubicBezTo>
                    <a:lnTo>
                      <a:pt x="348247" y="565277"/>
                    </a:lnTo>
                    <a:cubicBezTo>
                      <a:pt x="347993" y="565335"/>
                      <a:pt x="347727" y="565347"/>
                      <a:pt x="347472" y="565289"/>
                    </a:cubicBezTo>
                    <a:lnTo>
                      <a:pt x="344823" y="564849"/>
                    </a:lnTo>
                    <a:cubicBezTo>
                      <a:pt x="344661" y="564826"/>
                      <a:pt x="344510" y="564780"/>
                      <a:pt x="344383" y="564710"/>
                    </a:cubicBezTo>
                    <a:lnTo>
                      <a:pt x="343642" y="564386"/>
                    </a:lnTo>
                    <a:lnTo>
                      <a:pt x="341791" y="563287"/>
                    </a:lnTo>
                    <a:lnTo>
                      <a:pt x="341074" y="562801"/>
                    </a:lnTo>
                    <a:lnTo>
                      <a:pt x="338957" y="561031"/>
                    </a:lnTo>
                    <a:lnTo>
                      <a:pt x="333866" y="560545"/>
                    </a:lnTo>
                    <a:cubicBezTo>
                      <a:pt x="333623" y="560522"/>
                      <a:pt x="333403" y="560453"/>
                      <a:pt x="333172" y="560348"/>
                    </a:cubicBezTo>
                    <a:lnTo>
                      <a:pt x="332535" y="560025"/>
                    </a:lnTo>
                    <a:lnTo>
                      <a:pt x="331217" y="559191"/>
                    </a:lnTo>
                    <a:lnTo>
                      <a:pt x="330522" y="559272"/>
                    </a:lnTo>
                    <a:lnTo>
                      <a:pt x="329643" y="560221"/>
                    </a:lnTo>
                    <a:cubicBezTo>
                      <a:pt x="329550" y="560325"/>
                      <a:pt x="329446" y="560418"/>
                      <a:pt x="329319" y="560499"/>
                    </a:cubicBezTo>
                    <a:lnTo>
                      <a:pt x="328903" y="560788"/>
                    </a:lnTo>
                    <a:cubicBezTo>
                      <a:pt x="328636" y="560962"/>
                      <a:pt x="328336" y="561077"/>
                      <a:pt x="328023" y="561124"/>
                    </a:cubicBezTo>
                    <a:lnTo>
                      <a:pt x="324309" y="561633"/>
                    </a:lnTo>
                    <a:lnTo>
                      <a:pt x="320399" y="561945"/>
                    </a:lnTo>
                    <a:lnTo>
                      <a:pt x="317599" y="561945"/>
                    </a:lnTo>
                    <a:lnTo>
                      <a:pt x="316708" y="561876"/>
                    </a:lnTo>
                    <a:lnTo>
                      <a:pt x="314602" y="561505"/>
                    </a:lnTo>
                    <a:cubicBezTo>
                      <a:pt x="314602" y="561505"/>
                      <a:pt x="314070" y="561413"/>
                      <a:pt x="314082" y="561413"/>
                    </a:cubicBezTo>
                    <a:cubicBezTo>
                      <a:pt x="314082" y="561413"/>
                      <a:pt x="313550" y="561320"/>
                      <a:pt x="313584" y="561320"/>
                    </a:cubicBezTo>
                    <a:lnTo>
                      <a:pt x="311456" y="560985"/>
                    </a:lnTo>
                    <a:lnTo>
                      <a:pt x="310935" y="560904"/>
                    </a:lnTo>
                    <a:cubicBezTo>
                      <a:pt x="310935" y="560904"/>
                      <a:pt x="310414" y="560823"/>
                      <a:pt x="310437" y="560823"/>
                    </a:cubicBezTo>
                    <a:lnTo>
                      <a:pt x="308980" y="560626"/>
                    </a:lnTo>
                    <a:lnTo>
                      <a:pt x="308875" y="560626"/>
                    </a:lnTo>
                    <a:lnTo>
                      <a:pt x="308667" y="560696"/>
                    </a:lnTo>
                    <a:lnTo>
                      <a:pt x="308204" y="560846"/>
                    </a:lnTo>
                    <a:lnTo>
                      <a:pt x="307209" y="561193"/>
                    </a:lnTo>
                    <a:cubicBezTo>
                      <a:pt x="306955" y="561274"/>
                      <a:pt x="306689" y="561309"/>
                      <a:pt x="306434" y="561297"/>
                    </a:cubicBezTo>
                    <a:lnTo>
                      <a:pt x="304051" y="561135"/>
                    </a:lnTo>
                    <a:lnTo>
                      <a:pt x="301737" y="565277"/>
                    </a:lnTo>
                    <a:lnTo>
                      <a:pt x="301251" y="565937"/>
                    </a:lnTo>
                    <a:lnTo>
                      <a:pt x="298740" y="569095"/>
                    </a:lnTo>
                    <a:lnTo>
                      <a:pt x="298683" y="569245"/>
                    </a:lnTo>
                    <a:lnTo>
                      <a:pt x="297757" y="572219"/>
                    </a:lnTo>
                    <a:lnTo>
                      <a:pt x="297641" y="572658"/>
                    </a:lnTo>
                    <a:lnTo>
                      <a:pt x="296785" y="576280"/>
                    </a:lnTo>
                    <a:lnTo>
                      <a:pt x="296669" y="576801"/>
                    </a:lnTo>
                    <a:lnTo>
                      <a:pt x="296565" y="577286"/>
                    </a:lnTo>
                    <a:lnTo>
                      <a:pt x="296068" y="579936"/>
                    </a:lnTo>
                    <a:lnTo>
                      <a:pt x="295489" y="582319"/>
                    </a:lnTo>
                    <a:lnTo>
                      <a:pt x="295501" y="582493"/>
                    </a:lnTo>
                    <a:lnTo>
                      <a:pt x="295871" y="585628"/>
                    </a:lnTo>
                    <a:cubicBezTo>
                      <a:pt x="295894" y="585918"/>
                      <a:pt x="295871" y="586218"/>
                      <a:pt x="295779" y="586496"/>
                    </a:cubicBezTo>
                    <a:lnTo>
                      <a:pt x="295605" y="586994"/>
                    </a:lnTo>
                    <a:lnTo>
                      <a:pt x="295489" y="587306"/>
                    </a:lnTo>
                    <a:lnTo>
                      <a:pt x="295489" y="587410"/>
                    </a:lnTo>
                    <a:lnTo>
                      <a:pt x="295744" y="601826"/>
                    </a:lnTo>
                    <a:lnTo>
                      <a:pt x="295709" y="602705"/>
                    </a:lnTo>
                    <a:lnTo>
                      <a:pt x="294818" y="608536"/>
                    </a:lnTo>
                    <a:cubicBezTo>
                      <a:pt x="294749" y="608907"/>
                      <a:pt x="294587" y="609277"/>
                      <a:pt x="294332" y="609555"/>
                    </a:cubicBezTo>
                    <a:lnTo>
                      <a:pt x="293985" y="609959"/>
                    </a:lnTo>
                    <a:lnTo>
                      <a:pt x="291660" y="612343"/>
                    </a:lnTo>
                    <a:cubicBezTo>
                      <a:pt x="291521" y="612493"/>
                      <a:pt x="291347" y="612621"/>
                      <a:pt x="291162" y="612713"/>
                    </a:cubicBezTo>
                    <a:lnTo>
                      <a:pt x="290723" y="612944"/>
                    </a:lnTo>
                    <a:cubicBezTo>
                      <a:pt x="290433" y="613106"/>
                      <a:pt x="290109" y="613187"/>
                      <a:pt x="289774" y="613176"/>
                    </a:cubicBezTo>
                    <a:lnTo>
                      <a:pt x="273229" y="613037"/>
                    </a:lnTo>
                    <a:lnTo>
                      <a:pt x="275995" y="621610"/>
                    </a:lnTo>
                    <a:cubicBezTo>
                      <a:pt x="276145" y="622038"/>
                      <a:pt x="276133" y="622489"/>
                      <a:pt x="275971" y="622906"/>
                    </a:cubicBezTo>
                    <a:lnTo>
                      <a:pt x="275809" y="623345"/>
                    </a:lnTo>
                    <a:cubicBezTo>
                      <a:pt x="275717" y="623612"/>
                      <a:pt x="275567" y="623855"/>
                      <a:pt x="275370" y="624051"/>
                    </a:cubicBezTo>
                    <a:lnTo>
                      <a:pt x="274005" y="625451"/>
                    </a:lnTo>
                    <a:lnTo>
                      <a:pt x="277290" y="633689"/>
                    </a:lnTo>
                    <a:lnTo>
                      <a:pt x="278933" y="638074"/>
                    </a:lnTo>
                    <a:lnTo>
                      <a:pt x="282115" y="637958"/>
                    </a:lnTo>
                    <a:cubicBezTo>
                      <a:pt x="282115" y="637958"/>
                      <a:pt x="282647" y="637946"/>
                      <a:pt x="282624" y="637946"/>
                    </a:cubicBezTo>
                    <a:lnTo>
                      <a:pt x="283156" y="637923"/>
                    </a:lnTo>
                    <a:lnTo>
                      <a:pt x="283700" y="637900"/>
                    </a:lnTo>
                    <a:cubicBezTo>
                      <a:pt x="283700" y="637900"/>
                      <a:pt x="284232" y="637889"/>
                      <a:pt x="284209" y="637889"/>
                    </a:cubicBezTo>
                    <a:cubicBezTo>
                      <a:pt x="284209" y="637889"/>
                      <a:pt x="284741" y="637854"/>
                      <a:pt x="284718" y="637865"/>
                    </a:cubicBezTo>
                    <a:cubicBezTo>
                      <a:pt x="284718" y="637865"/>
                      <a:pt x="285250" y="637831"/>
                      <a:pt x="285227" y="637831"/>
                    </a:cubicBezTo>
                    <a:lnTo>
                      <a:pt x="286361" y="637750"/>
                    </a:lnTo>
                    <a:lnTo>
                      <a:pt x="288559" y="637727"/>
                    </a:lnTo>
                    <a:lnTo>
                      <a:pt x="289624" y="637692"/>
                    </a:lnTo>
                    <a:cubicBezTo>
                      <a:pt x="289624" y="637692"/>
                      <a:pt x="290156" y="637680"/>
                      <a:pt x="290144" y="637680"/>
                    </a:cubicBezTo>
                    <a:lnTo>
                      <a:pt x="290677" y="637669"/>
                    </a:lnTo>
                    <a:lnTo>
                      <a:pt x="291544" y="637750"/>
                    </a:lnTo>
                    <a:cubicBezTo>
                      <a:pt x="291729" y="637773"/>
                      <a:pt x="291915" y="637831"/>
                      <a:pt x="292088" y="637912"/>
                    </a:cubicBezTo>
                    <a:lnTo>
                      <a:pt x="292539" y="638120"/>
                    </a:lnTo>
                    <a:lnTo>
                      <a:pt x="293002" y="638305"/>
                    </a:lnTo>
                    <a:lnTo>
                      <a:pt x="294009" y="638768"/>
                    </a:lnTo>
                    <a:lnTo>
                      <a:pt x="294437" y="638941"/>
                    </a:lnTo>
                    <a:lnTo>
                      <a:pt x="294853" y="639092"/>
                    </a:lnTo>
                    <a:lnTo>
                      <a:pt x="295258" y="639231"/>
                    </a:lnTo>
                    <a:lnTo>
                      <a:pt x="295744" y="639346"/>
                    </a:lnTo>
                    <a:lnTo>
                      <a:pt x="296184" y="639450"/>
                    </a:lnTo>
                    <a:cubicBezTo>
                      <a:pt x="296184" y="639450"/>
                      <a:pt x="296716" y="639555"/>
                      <a:pt x="296670" y="639555"/>
                    </a:cubicBezTo>
                    <a:lnTo>
                      <a:pt x="297815" y="639798"/>
                    </a:lnTo>
                    <a:lnTo>
                      <a:pt x="298509" y="640029"/>
                    </a:lnTo>
                    <a:lnTo>
                      <a:pt x="300222" y="640665"/>
                    </a:lnTo>
                    <a:cubicBezTo>
                      <a:pt x="300222" y="640665"/>
                      <a:pt x="300707" y="640908"/>
                      <a:pt x="300661" y="640873"/>
                    </a:cubicBezTo>
                    <a:cubicBezTo>
                      <a:pt x="300661" y="640873"/>
                      <a:pt x="301147" y="641082"/>
                      <a:pt x="301124" y="641082"/>
                    </a:cubicBezTo>
                    <a:lnTo>
                      <a:pt x="301992" y="641452"/>
                    </a:lnTo>
                    <a:lnTo>
                      <a:pt x="302929" y="641718"/>
                    </a:lnTo>
                    <a:lnTo>
                      <a:pt x="303554" y="641961"/>
                    </a:lnTo>
                    <a:cubicBezTo>
                      <a:pt x="303785" y="642054"/>
                      <a:pt x="303982" y="642169"/>
                      <a:pt x="304167" y="642331"/>
                    </a:cubicBezTo>
                    <a:lnTo>
                      <a:pt x="304560" y="642678"/>
                    </a:lnTo>
                    <a:lnTo>
                      <a:pt x="304699" y="642829"/>
                    </a:lnTo>
                    <a:lnTo>
                      <a:pt x="305463" y="642945"/>
                    </a:lnTo>
                    <a:cubicBezTo>
                      <a:pt x="305706" y="642979"/>
                      <a:pt x="305925" y="643083"/>
                      <a:pt x="306145" y="643199"/>
                    </a:cubicBezTo>
                    <a:lnTo>
                      <a:pt x="306481" y="643396"/>
                    </a:lnTo>
                    <a:lnTo>
                      <a:pt x="306828" y="643535"/>
                    </a:lnTo>
                    <a:lnTo>
                      <a:pt x="307499" y="643882"/>
                    </a:lnTo>
                    <a:cubicBezTo>
                      <a:pt x="307615" y="643951"/>
                      <a:pt x="307742" y="644032"/>
                      <a:pt x="307846" y="644125"/>
                    </a:cubicBezTo>
                    <a:lnTo>
                      <a:pt x="308112" y="644356"/>
                    </a:lnTo>
                    <a:lnTo>
                      <a:pt x="308378" y="644506"/>
                    </a:lnTo>
                    <a:lnTo>
                      <a:pt x="308772" y="644703"/>
                    </a:lnTo>
                    <a:lnTo>
                      <a:pt x="309176" y="644888"/>
                    </a:lnTo>
                    <a:lnTo>
                      <a:pt x="309628" y="645073"/>
                    </a:lnTo>
                    <a:lnTo>
                      <a:pt x="310634" y="645513"/>
                    </a:lnTo>
                    <a:lnTo>
                      <a:pt x="313099" y="646473"/>
                    </a:lnTo>
                    <a:lnTo>
                      <a:pt x="313885" y="646924"/>
                    </a:lnTo>
                    <a:cubicBezTo>
                      <a:pt x="313989" y="647005"/>
                      <a:pt x="314117" y="647086"/>
                      <a:pt x="314209" y="647191"/>
                    </a:cubicBezTo>
                    <a:lnTo>
                      <a:pt x="315725" y="648672"/>
                    </a:lnTo>
                    <a:lnTo>
                      <a:pt x="315979" y="648903"/>
                    </a:lnTo>
                    <a:lnTo>
                      <a:pt x="318536" y="650604"/>
                    </a:lnTo>
                    <a:cubicBezTo>
                      <a:pt x="318698" y="650708"/>
                      <a:pt x="318826" y="650847"/>
                      <a:pt x="318964" y="650997"/>
                    </a:cubicBezTo>
                    <a:lnTo>
                      <a:pt x="319300" y="651402"/>
                    </a:lnTo>
                    <a:lnTo>
                      <a:pt x="320931" y="653635"/>
                    </a:lnTo>
                    <a:lnTo>
                      <a:pt x="321105" y="653843"/>
                    </a:lnTo>
                    <a:lnTo>
                      <a:pt x="322563" y="655046"/>
                    </a:lnTo>
                    <a:lnTo>
                      <a:pt x="322701" y="655139"/>
                    </a:lnTo>
                    <a:lnTo>
                      <a:pt x="325964" y="656227"/>
                    </a:lnTo>
                    <a:lnTo>
                      <a:pt x="326809" y="656574"/>
                    </a:lnTo>
                    <a:lnTo>
                      <a:pt x="329620" y="658124"/>
                    </a:lnTo>
                    <a:lnTo>
                      <a:pt x="331147" y="659073"/>
                    </a:lnTo>
                    <a:cubicBezTo>
                      <a:pt x="331147" y="659073"/>
                      <a:pt x="331587" y="659385"/>
                      <a:pt x="331564" y="659362"/>
                    </a:cubicBezTo>
                    <a:cubicBezTo>
                      <a:pt x="331564" y="659362"/>
                      <a:pt x="332015" y="659651"/>
                      <a:pt x="332003" y="659640"/>
                    </a:cubicBezTo>
                    <a:lnTo>
                      <a:pt x="332513" y="659975"/>
                    </a:lnTo>
                    <a:cubicBezTo>
                      <a:pt x="332513" y="659975"/>
                      <a:pt x="332952" y="660287"/>
                      <a:pt x="332941" y="660287"/>
                    </a:cubicBezTo>
                    <a:lnTo>
                      <a:pt x="333346" y="660554"/>
                    </a:lnTo>
                    <a:lnTo>
                      <a:pt x="333751" y="660808"/>
                    </a:lnTo>
                    <a:cubicBezTo>
                      <a:pt x="333751" y="660808"/>
                      <a:pt x="334202" y="661086"/>
                      <a:pt x="334190" y="661074"/>
                    </a:cubicBezTo>
                    <a:cubicBezTo>
                      <a:pt x="334190" y="661074"/>
                      <a:pt x="334653" y="661352"/>
                      <a:pt x="334630" y="661340"/>
                    </a:cubicBezTo>
                    <a:lnTo>
                      <a:pt x="336053" y="662173"/>
                    </a:lnTo>
                    <a:lnTo>
                      <a:pt x="337522" y="663203"/>
                    </a:lnTo>
                    <a:cubicBezTo>
                      <a:pt x="337522" y="663203"/>
                      <a:pt x="337950" y="663527"/>
                      <a:pt x="337939" y="663515"/>
                    </a:cubicBezTo>
                    <a:lnTo>
                      <a:pt x="338332" y="663793"/>
                    </a:lnTo>
                    <a:lnTo>
                      <a:pt x="338725" y="664048"/>
                    </a:lnTo>
                    <a:cubicBezTo>
                      <a:pt x="338725" y="664048"/>
                      <a:pt x="339177" y="664325"/>
                      <a:pt x="339165" y="664325"/>
                    </a:cubicBezTo>
                    <a:lnTo>
                      <a:pt x="339605" y="664591"/>
                    </a:lnTo>
                    <a:lnTo>
                      <a:pt x="340033" y="664846"/>
                    </a:lnTo>
                    <a:lnTo>
                      <a:pt x="340484" y="665112"/>
                    </a:lnTo>
                    <a:lnTo>
                      <a:pt x="341572" y="665806"/>
                    </a:lnTo>
                    <a:lnTo>
                      <a:pt x="342000" y="666119"/>
                    </a:lnTo>
                    <a:lnTo>
                      <a:pt x="342405" y="666408"/>
                    </a:lnTo>
                    <a:lnTo>
                      <a:pt x="342763" y="666651"/>
                    </a:lnTo>
                    <a:lnTo>
                      <a:pt x="343643" y="667148"/>
                    </a:lnTo>
                    <a:lnTo>
                      <a:pt x="345100" y="668097"/>
                    </a:lnTo>
                    <a:lnTo>
                      <a:pt x="346523" y="669115"/>
                    </a:lnTo>
                    <a:lnTo>
                      <a:pt x="346419" y="669034"/>
                    </a:lnTo>
                    <a:lnTo>
                      <a:pt x="346952" y="669393"/>
                    </a:lnTo>
                    <a:cubicBezTo>
                      <a:pt x="346952" y="669393"/>
                      <a:pt x="347380" y="669728"/>
                      <a:pt x="347356" y="669705"/>
                    </a:cubicBezTo>
                    <a:lnTo>
                      <a:pt x="347715" y="669960"/>
                    </a:lnTo>
                    <a:lnTo>
                      <a:pt x="348074" y="670168"/>
                    </a:lnTo>
                    <a:lnTo>
                      <a:pt x="349543" y="671036"/>
                    </a:lnTo>
                    <a:cubicBezTo>
                      <a:pt x="349543" y="671036"/>
                      <a:pt x="349983" y="671325"/>
                      <a:pt x="349983" y="671313"/>
                    </a:cubicBezTo>
                    <a:cubicBezTo>
                      <a:pt x="349983" y="671313"/>
                      <a:pt x="350422" y="671603"/>
                      <a:pt x="350411" y="671591"/>
                    </a:cubicBezTo>
                    <a:cubicBezTo>
                      <a:pt x="350411" y="671591"/>
                      <a:pt x="350862" y="671869"/>
                      <a:pt x="350850" y="671857"/>
                    </a:cubicBezTo>
                    <a:lnTo>
                      <a:pt x="351302" y="672135"/>
                    </a:lnTo>
                    <a:cubicBezTo>
                      <a:pt x="351302" y="672135"/>
                      <a:pt x="351764" y="672401"/>
                      <a:pt x="351741" y="672401"/>
                    </a:cubicBezTo>
                    <a:lnTo>
                      <a:pt x="352204" y="672667"/>
                    </a:lnTo>
                    <a:lnTo>
                      <a:pt x="353222" y="673338"/>
                    </a:lnTo>
                    <a:lnTo>
                      <a:pt x="353188" y="673315"/>
                    </a:lnTo>
                    <a:lnTo>
                      <a:pt x="363959" y="680395"/>
                    </a:lnTo>
                    <a:lnTo>
                      <a:pt x="364537" y="680847"/>
                    </a:lnTo>
                    <a:lnTo>
                      <a:pt x="365023" y="681356"/>
                    </a:lnTo>
                    <a:lnTo>
                      <a:pt x="365197" y="681518"/>
                    </a:lnTo>
                    <a:lnTo>
                      <a:pt x="365428" y="681633"/>
                    </a:lnTo>
                    <a:lnTo>
                      <a:pt x="365856" y="681842"/>
                    </a:lnTo>
                    <a:lnTo>
                      <a:pt x="366493" y="682235"/>
                    </a:lnTo>
                    <a:lnTo>
                      <a:pt x="367175" y="682825"/>
                    </a:lnTo>
                    <a:lnTo>
                      <a:pt x="367083" y="682744"/>
                    </a:lnTo>
                    <a:lnTo>
                      <a:pt x="367499" y="683091"/>
                    </a:lnTo>
                    <a:cubicBezTo>
                      <a:pt x="367499" y="683091"/>
                      <a:pt x="367927" y="683427"/>
                      <a:pt x="367904" y="683404"/>
                    </a:cubicBezTo>
                    <a:lnTo>
                      <a:pt x="368321" y="683739"/>
                    </a:lnTo>
                    <a:cubicBezTo>
                      <a:pt x="368321" y="683739"/>
                      <a:pt x="368737" y="684075"/>
                      <a:pt x="368714" y="684051"/>
                    </a:cubicBezTo>
                    <a:lnTo>
                      <a:pt x="369073" y="684329"/>
                    </a:lnTo>
                    <a:lnTo>
                      <a:pt x="370322" y="685104"/>
                    </a:lnTo>
                    <a:lnTo>
                      <a:pt x="370715" y="685336"/>
                    </a:lnTo>
                    <a:lnTo>
                      <a:pt x="371144" y="685532"/>
                    </a:lnTo>
                    <a:cubicBezTo>
                      <a:pt x="371340" y="685637"/>
                      <a:pt x="371537" y="685775"/>
                      <a:pt x="371687" y="685949"/>
                    </a:cubicBezTo>
                    <a:lnTo>
                      <a:pt x="372000" y="686273"/>
                    </a:lnTo>
                    <a:lnTo>
                      <a:pt x="372231" y="686458"/>
                    </a:lnTo>
                    <a:lnTo>
                      <a:pt x="372462" y="686608"/>
                    </a:lnTo>
                    <a:lnTo>
                      <a:pt x="372856" y="686805"/>
                    </a:lnTo>
                    <a:lnTo>
                      <a:pt x="373492" y="687094"/>
                    </a:lnTo>
                    <a:lnTo>
                      <a:pt x="374464" y="687719"/>
                    </a:lnTo>
                    <a:lnTo>
                      <a:pt x="375332" y="688379"/>
                    </a:lnTo>
                    <a:lnTo>
                      <a:pt x="377113" y="689489"/>
                    </a:lnTo>
                    <a:cubicBezTo>
                      <a:pt x="377264" y="689582"/>
                      <a:pt x="377391" y="689698"/>
                      <a:pt x="377507" y="689825"/>
                    </a:cubicBezTo>
                    <a:lnTo>
                      <a:pt x="377865" y="690230"/>
                    </a:lnTo>
                    <a:lnTo>
                      <a:pt x="378201" y="690727"/>
                    </a:lnTo>
                    <a:lnTo>
                      <a:pt x="378213" y="690739"/>
                    </a:lnTo>
                    <a:lnTo>
                      <a:pt x="378398" y="690831"/>
                    </a:lnTo>
                    <a:lnTo>
                      <a:pt x="379543" y="691572"/>
                    </a:lnTo>
                    <a:lnTo>
                      <a:pt x="379508" y="691537"/>
                    </a:lnTo>
                    <a:cubicBezTo>
                      <a:pt x="379508" y="691537"/>
                      <a:pt x="379960" y="691826"/>
                      <a:pt x="379925" y="691815"/>
                    </a:cubicBezTo>
                    <a:lnTo>
                      <a:pt x="381302" y="692683"/>
                    </a:lnTo>
                    <a:lnTo>
                      <a:pt x="382216" y="693354"/>
                    </a:lnTo>
                    <a:lnTo>
                      <a:pt x="382609" y="693597"/>
                    </a:lnTo>
                    <a:cubicBezTo>
                      <a:pt x="382609" y="693597"/>
                      <a:pt x="383060" y="693886"/>
                      <a:pt x="383037" y="693863"/>
                    </a:cubicBezTo>
                    <a:lnTo>
                      <a:pt x="384032" y="694499"/>
                    </a:lnTo>
                    <a:lnTo>
                      <a:pt x="384981" y="695193"/>
                    </a:lnTo>
                    <a:lnTo>
                      <a:pt x="385409" y="695517"/>
                    </a:lnTo>
                    <a:lnTo>
                      <a:pt x="385767" y="695783"/>
                    </a:lnTo>
                    <a:lnTo>
                      <a:pt x="387086" y="696628"/>
                    </a:lnTo>
                    <a:lnTo>
                      <a:pt x="387017" y="696593"/>
                    </a:lnTo>
                    <a:lnTo>
                      <a:pt x="387434" y="696848"/>
                    </a:lnTo>
                    <a:lnTo>
                      <a:pt x="387838" y="697056"/>
                    </a:lnTo>
                    <a:lnTo>
                      <a:pt x="388301" y="697299"/>
                    </a:lnTo>
                    <a:lnTo>
                      <a:pt x="388903" y="697669"/>
                    </a:lnTo>
                    <a:lnTo>
                      <a:pt x="389909" y="698375"/>
                    </a:lnTo>
                    <a:cubicBezTo>
                      <a:pt x="389909" y="698375"/>
                      <a:pt x="390337" y="698699"/>
                      <a:pt x="390337" y="698687"/>
                    </a:cubicBezTo>
                    <a:lnTo>
                      <a:pt x="392038" y="699960"/>
                    </a:lnTo>
                    <a:lnTo>
                      <a:pt x="392547" y="700307"/>
                    </a:lnTo>
                    <a:cubicBezTo>
                      <a:pt x="392547" y="700307"/>
                      <a:pt x="392975" y="700642"/>
                      <a:pt x="392941" y="700619"/>
                    </a:cubicBezTo>
                    <a:lnTo>
                      <a:pt x="393334" y="700909"/>
                    </a:lnTo>
                    <a:lnTo>
                      <a:pt x="393681" y="701140"/>
                    </a:lnTo>
                    <a:lnTo>
                      <a:pt x="395498" y="702204"/>
                    </a:lnTo>
                    <a:lnTo>
                      <a:pt x="396088" y="702621"/>
                    </a:lnTo>
                    <a:cubicBezTo>
                      <a:pt x="396088" y="702621"/>
                      <a:pt x="396527" y="702945"/>
                      <a:pt x="396504" y="702933"/>
                    </a:cubicBezTo>
                    <a:lnTo>
                      <a:pt x="396874" y="703199"/>
                    </a:lnTo>
                    <a:lnTo>
                      <a:pt x="397279" y="703442"/>
                    </a:lnTo>
                    <a:lnTo>
                      <a:pt x="399223" y="704669"/>
                    </a:lnTo>
                    <a:cubicBezTo>
                      <a:pt x="399223" y="704669"/>
                      <a:pt x="399663" y="704981"/>
                      <a:pt x="399640" y="704958"/>
                    </a:cubicBezTo>
                    <a:cubicBezTo>
                      <a:pt x="399640" y="704958"/>
                      <a:pt x="400079" y="705270"/>
                      <a:pt x="400068" y="705247"/>
                    </a:cubicBezTo>
                    <a:lnTo>
                      <a:pt x="400484" y="705536"/>
                    </a:lnTo>
                    <a:lnTo>
                      <a:pt x="401363" y="706103"/>
                    </a:lnTo>
                    <a:lnTo>
                      <a:pt x="403249" y="707376"/>
                    </a:lnTo>
                    <a:cubicBezTo>
                      <a:pt x="403249" y="707376"/>
                      <a:pt x="403677" y="707700"/>
                      <a:pt x="403666" y="707688"/>
                    </a:cubicBezTo>
                    <a:cubicBezTo>
                      <a:pt x="403666" y="707688"/>
                      <a:pt x="404105" y="708012"/>
                      <a:pt x="404082" y="708001"/>
                    </a:cubicBezTo>
                    <a:cubicBezTo>
                      <a:pt x="404082" y="708001"/>
                      <a:pt x="404522" y="708313"/>
                      <a:pt x="404499" y="708278"/>
                    </a:cubicBezTo>
                    <a:cubicBezTo>
                      <a:pt x="404499" y="708278"/>
                      <a:pt x="404938" y="708591"/>
                      <a:pt x="404915" y="708568"/>
                    </a:cubicBezTo>
                    <a:lnTo>
                      <a:pt x="406234" y="709447"/>
                    </a:lnTo>
                    <a:lnTo>
                      <a:pt x="406628" y="709690"/>
                    </a:lnTo>
                    <a:lnTo>
                      <a:pt x="406998" y="709898"/>
                    </a:lnTo>
                    <a:lnTo>
                      <a:pt x="408039" y="710488"/>
                    </a:lnTo>
                    <a:lnTo>
                      <a:pt x="408606" y="710928"/>
                    </a:lnTo>
                    <a:lnTo>
                      <a:pt x="408965" y="711183"/>
                    </a:lnTo>
                    <a:lnTo>
                      <a:pt x="409300" y="711391"/>
                    </a:lnTo>
                    <a:lnTo>
                      <a:pt x="410226" y="711877"/>
                    </a:lnTo>
                    <a:cubicBezTo>
                      <a:pt x="410226" y="711877"/>
                      <a:pt x="410688" y="712131"/>
                      <a:pt x="410688" y="712120"/>
                    </a:cubicBezTo>
                    <a:lnTo>
                      <a:pt x="411151" y="712386"/>
                    </a:lnTo>
                    <a:lnTo>
                      <a:pt x="413037" y="713496"/>
                    </a:lnTo>
                    <a:lnTo>
                      <a:pt x="413454" y="713739"/>
                    </a:lnTo>
                    <a:lnTo>
                      <a:pt x="413870" y="713948"/>
                    </a:lnTo>
                    <a:lnTo>
                      <a:pt x="414738" y="714353"/>
                    </a:lnTo>
                    <a:lnTo>
                      <a:pt x="415073" y="714468"/>
                    </a:lnTo>
                    <a:lnTo>
                      <a:pt x="415490" y="714572"/>
                    </a:lnTo>
                    <a:lnTo>
                      <a:pt x="416126" y="714781"/>
                    </a:lnTo>
                    <a:cubicBezTo>
                      <a:pt x="416277" y="714839"/>
                      <a:pt x="416404" y="714885"/>
                      <a:pt x="416531" y="714966"/>
                    </a:cubicBezTo>
                    <a:lnTo>
                      <a:pt x="416994" y="715243"/>
                    </a:lnTo>
                    <a:cubicBezTo>
                      <a:pt x="417248" y="715405"/>
                      <a:pt x="417480" y="715637"/>
                      <a:pt x="417630" y="715880"/>
                    </a:cubicBezTo>
                    <a:lnTo>
                      <a:pt x="417896" y="716308"/>
                    </a:lnTo>
                    <a:lnTo>
                      <a:pt x="418000" y="716505"/>
                    </a:lnTo>
                    <a:lnTo>
                      <a:pt x="418081" y="716562"/>
                    </a:lnTo>
                    <a:cubicBezTo>
                      <a:pt x="418220" y="716667"/>
                      <a:pt x="418347" y="716794"/>
                      <a:pt x="418452" y="716921"/>
                    </a:cubicBezTo>
                    <a:lnTo>
                      <a:pt x="418776" y="717338"/>
                    </a:lnTo>
                    <a:cubicBezTo>
                      <a:pt x="418984" y="717615"/>
                      <a:pt x="419134" y="717939"/>
                      <a:pt x="419192" y="718298"/>
                    </a:cubicBezTo>
                    <a:lnTo>
                      <a:pt x="419782" y="718992"/>
                    </a:lnTo>
                    <a:lnTo>
                      <a:pt x="420060" y="719281"/>
                    </a:lnTo>
                    <a:lnTo>
                      <a:pt x="420314" y="719513"/>
                    </a:lnTo>
                    <a:lnTo>
                      <a:pt x="420673" y="719779"/>
                    </a:lnTo>
                    <a:cubicBezTo>
                      <a:pt x="420823" y="719871"/>
                      <a:pt x="420951" y="720010"/>
                      <a:pt x="421066" y="720137"/>
                    </a:cubicBezTo>
                    <a:lnTo>
                      <a:pt x="421379" y="720542"/>
                    </a:lnTo>
                    <a:lnTo>
                      <a:pt x="421668" y="720878"/>
                    </a:lnTo>
                    <a:lnTo>
                      <a:pt x="421737" y="720947"/>
                    </a:lnTo>
                    <a:lnTo>
                      <a:pt x="421842" y="721005"/>
                    </a:lnTo>
                    <a:lnTo>
                      <a:pt x="422709" y="721503"/>
                    </a:lnTo>
                    <a:lnTo>
                      <a:pt x="423635" y="722220"/>
                    </a:lnTo>
                    <a:cubicBezTo>
                      <a:pt x="423635" y="722220"/>
                      <a:pt x="424051" y="722567"/>
                      <a:pt x="424028" y="722555"/>
                    </a:cubicBezTo>
                    <a:cubicBezTo>
                      <a:pt x="424028" y="722555"/>
                      <a:pt x="424445" y="722903"/>
                      <a:pt x="424445" y="722891"/>
                    </a:cubicBezTo>
                    <a:cubicBezTo>
                      <a:pt x="424445" y="722891"/>
                      <a:pt x="424861" y="723226"/>
                      <a:pt x="424850" y="723226"/>
                    </a:cubicBezTo>
                    <a:cubicBezTo>
                      <a:pt x="424850" y="723226"/>
                      <a:pt x="425266" y="723562"/>
                      <a:pt x="425255" y="723562"/>
                    </a:cubicBezTo>
                    <a:cubicBezTo>
                      <a:pt x="425255" y="723562"/>
                      <a:pt x="425683" y="723898"/>
                      <a:pt x="425671" y="723886"/>
                    </a:cubicBezTo>
                    <a:cubicBezTo>
                      <a:pt x="425671" y="723886"/>
                      <a:pt x="426088" y="724221"/>
                      <a:pt x="426064" y="724198"/>
                    </a:cubicBezTo>
                    <a:lnTo>
                      <a:pt x="426435" y="724488"/>
                    </a:lnTo>
                    <a:lnTo>
                      <a:pt x="426840" y="724754"/>
                    </a:lnTo>
                    <a:lnTo>
                      <a:pt x="427372" y="725159"/>
                    </a:lnTo>
                    <a:lnTo>
                      <a:pt x="428309" y="725980"/>
                    </a:lnTo>
                    <a:lnTo>
                      <a:pt x="429130" y="726825"/>
                    </a:lnTo>
                    <a:lnTo>
                      <a:pt x="429582" y="727264"/>
                    </a:lnTo>
                    <a:lnTo>
                      <a:pt x="429651" y="727253"/>
                    </a:lnTo>
                    <a:lnTo>
                      <a:pt x="430172" y="727183"/>
                    </a:lnTo>
                    <a:lnTo>
                      <a:pt x="430808" y="727172"/>
                    </a:lnTo>
                    <a:lnTo>
                      <a:pt x="431132" y="727137"/>
                    </a:lnTo>
                    <a:lnTo>
                      <a:pt x="431548" y="727045"/>
                    </a:lnTo>
                    <a:lnTo>
                      <a:pt x="432636" y="726836"/>
                    </a:lnTo>
                    <a:lnTo>
                      <a:pt x="433087" y="726732"/>
                    </a:lnTo>
                    <a:lnTo>
                      <a:pt x="433585" y="726593"/>
                    </a:lnTo>
                    <a:lnTo>
                      <a:pt x="434776" y="726350"/>
                    </a:lnTo>
                    <a:lnTo>
                      <a:pt x="435528" y="726269"/>
                    </a:lnTo>
                    <a:lnTo>
                      <a:pt x="436199" y="726258"/>
                    </a:lnTo>
                    <a:lnTo>
                      <a:pt x="437542" y="726362"/>
                    </a:lnTo>
                    <a:cubicBezTo>
                      <a:pt x="437542" y="726362"/>
                      <a:pt x="438074" y="726431"/>
                      <a:pt x="438039" y="726420"/>
                    </a:cubicBezTo>
                    <a:lnTo>
                      <a:pt x="438571" y="726478"/>
                    </a:lnTo>
                    <a:lnTo>
                      <a:pt x="440133" y="726674"/>
                    </a:lnTo>
                    <a:lnTo>
                      <a:pt x="440550" y="726686"/>
                    </a:lnTo>
                    <a:lnTo>
                      <a:pt x="441082" y="726697"/>
                    </a:lnTo>
                    <a:lnTo>
                      <a:pt x="442401" y="726767"/>
                    </a:lnTo>
                    <a:cubicBezTo>
                      <a:pt x="442401" y="726767"/>
                      <a:pt x="442933" y="726848"/>
                      <a:pt x="442898" y="726848"/>
                    </a:cubicBezTo>
                    <a:lnTo>
                      <a:pt x="443349" y="726906"/>
                    </a:lnTo>
                    <a:lnTo>
                      <a:pt x="443778" y="726929"/>
                    </a:lnTo>
                    <a:lnTo>
                      <a:pt x="444194" y="726929"/>
                    </a:lnTo>
                    <a:lnTo>
                      <a:pt x="444657" y="726906"/>
                    </a:lnTo>
                    <a:lnTo>
                      <a:pt x="446010" y="726917"/>
                    </a:lnTo>
                    <a:cubicBezTo>
                      <a:pt x="446010" y="726917"/>
                      <a:pt x="446543" y="726952"/>
                      <a:pt x="446531" y="726952"/>
                    </a:cubicBezTo>
                    <a:lnTo>
                      <a:pt x="447596" y="727033"/>
                    </a:lnTo>
                    <a:cubicBezTo>
                      <a:pt x="447596" y="727033"/>
                      <a:pt x="448128" y="727068"/>
                      <a:pt x="448105" y="727068"/>
                    </a:cubicBezTo>
                    <a:lnTo>
                      <a:pt x="448637" y="727102"/>
                    </a:lnTo>
                    <a:lnTo>
                      <a:pt x="450245" y="727172"/>
                    </a:lnTo>
                    <a:lnTo>
                      <a:pt x="450928" y="727253"/>
                    </a:lnTo>
                    <a:lnTo>
                      <a:pt x="451460" y="727368"/>
                    </a:lnTo>
                    <a:lnTo>
                      <a:pt x="451830" y="727392"/>
                    </a:lnTo>
                    <a:lnTo>
                      <a:pt x="452466" y="727473"/>
                    </a:lnTo>
                    <a:lnTo>
                      <a:pt x="452929" y="727507"/>
                    </a:lnTo>
                    <a:lnTo>
                      <a:pt x="453369" y="727530"/>
                    </a:lnTo>
                    <a:lnTo>
                      <a:pt x="453878" y="727554"/>
                    </a:lnTo>
                    <a:lnTo>
                      <a:pt x="454387" y="727554"/>
                    </a:lnTo>
                    <a:lnTo>
                      <a:pt x="456111" y="727635"/>
                    </a:lnTo>
                    <a:cubicBezTo>
                      <a:pt x="456111" y="727635"/>
                      <a:pt x="456643" y="727669"/>
                      <a:pt x="456608" y="727669"/>
                    </a:cubicBezTo>
                    <a:lnTo>
                      <a:pt x="457106" y="727681"/>
                    </a:lnTo>
                    <a:lnTo>
                      <a:pt x="458159" y="727692"/>
                    </a:lnTo>
                    <a:lnTo>
                      <a:pt x="459350" y="727808"/>
                    </a:lnTo>
                    <a:lnTo>
                      <a:pt x="460496" y="727889"/>
                    </a:lnTo>
                    <a:cubicBezTo>
                      <a:pt x="460496" y="727889"/>
                      <a:pt x="461028" y="727947"/>
                      <a:pt x="461005" y="727947"/>
                    </a:cubicBezTo>
                    <a:lnTo>
                      <a:pt x="461433" y="728005"/>
                    </a:lnTo>
                    <a:lnTo>
                      <a:pt x="462104" y="726535"/>
                    </a:lnTo>
                    <a:cubicBezTo>
                      <a:pt x="462544" y="725587"/>
                      <a:pt x="463643" y="725136"/>
                      <a:pt x="464615" y="725494"/>
                    </a:cubicBezTo>
                    <a:lnTo>
                      <a:pt x="465355" y="725783"/>
                    </a:lnTo>
                    <a:lnTo>
                      <a:pt x="467067" y="726755"/>
                    </a:lnTo>
                    <a:lnTo>
                      <a:pt x="467079" y="726755"/>
                    </a:lnTo>
                    <a:cubicBezTo>
                      <a:pt x="467079" y="726755"/>
                      <a:pt x="467588" y="726593"/>
                      <a:pt x="467542" y="726605"/>
                    </a:cubicBezTo>
                    <a:lnTo>
                      <a:pt x="469057" y="726107"/>
                    </a:lnTo>
                    <a:lnTo>
                      <a:pt x="469161" y="726084"/>
                    </a:lnTo>
                    <a:cubicBezTo>
                      <a:pt x="469000" y="725668"/>
                      <a:pt x="468988" y="725217"/>
                      <a:pt x="469104" y="724788"/>
                    </a:cubicBezTo>
                    <a:lnTo>
                      <a:pt x="469208" y="724430"/>
                    </a:lnTo>
                    <a:cubicBezTo>
                      <a:pt x="469381" y="723851"/>
                      <a:pt x="469798" y="723389"/>
                      <a:pt x="470342" y="723157"/>
                    </a:cubicBezTo>
                    <a:lnTo>
                      <a:pt x="470839" y="722949"/>
                    </a:lnTo>
                    <a:lnTo>
                      <a:pt x="471580" y="722717"/>
                    </a:lnTo>
                    <a:lnTo>
                      <a:pt x="472274" y="722567"/>
                    </a:lnTo>
                    <a:cubicBezTo>
                      <a:pt x="472563" y="722509"/>
                      <a:pt x="472875" y="722509"/>
                      <a:pt x="473153" y="722590"/>
                    </a:cubicBezTo>
                    <a:lnTo>
                      <a:pt x="473616" y="722694"/>
                    </a:lnTo>
                    <a:cubicBezTo>
                      <a:pt x="473986" y="722787"/>
                      <a:pt x="474322" y="722984"/>
                      <a:pt x="474576" y="723273"/>
                    </a:cubicBezTo>
                    <a:lnTo>
                      <a:pt x="474946" y="723666"/>
                    </a:lnTo>
                    <a:lnTo>
                      <a:pt x="475733" y="724731"/>
                    </a:lnTo>
                    <a:cubicBezTo>
                      <a:pt x="475814" y="724835"/>
                      <a:pt x="475883" y="724962"/>
                      <a:pt x="475930" y="725078"/>
                    </a:cubicBezTo>
                    <a:lnTo>
                      <a:pt x="476323" y="725945"/>
                    </a:lnTo>
                    <a:lnTo>
                      <a:pt x="476520" y="726269"/>
                    </a:lnTo>
                    <a:cubicBezTo>
                      <a:pt x="476601" y="726408"/>
                      <a:pt x="476670" y="726535"/>
                      <a:pt x="476716" y="726697"/>
                    </a:cubicBezTo>
                    <a:lnTo>
                      <a:pt x="476878" y="727160"/>
                    </a:lnTo>
                    <a:cubicBezTo>
                      <a:pt x="476902" y="727218"/>
                      <a:pt x="476913" y="727264"/>
                      <a:pt x="476936" y="727322"/>
                    </a:cubicBezTo>
                    <a:lnTo>
                      <a:pt x="477445" y="727519"/>
                    </a:lnTo>
                    <a:cubicBezTo>
                      <a:pt x="477584" y="727577"/>
                      <a:pt x="477711" y="727635"/>
                      <a:pt x="477839" y="727716"/>
                    </a:cubicBezTo>
                    <a:lnTo>
                      <a:pt x="478637" y="727681"/>
                    </a:lnTo>
                    <a:cubicBezTo>
                      <a:pt x="478637" y="727681"/>
                      <a:pt x="479169" y="727669"/>
                      <a:pt x="479123" y="727669"/>
                    </a:cubicBezTo>
                    <a:lnTo>
                      <a:pt x="479308" y="727658"/>
                    </a:lnTo>
                    <a:lnTo>
                      <a:pt x="479447" y="727600"/>
                    </a:lnTo>
                    <a:lnTo>
                      <a:pt x="479863" y="727403"/>
                    </a:lnTo>
                    <a:lnTo>
                      <a:pt x="480315" y="727172"/>
                    </a:lnTo>
                    <a:cubicBezTo>
                      <a:pt x="480905" y="726859"/>
                      <a:pt x="481610" y="726883"/>
                      <a:pt x="482189" y="727195"/>
                    </a:cubicBezTo>
                    <a:cubicBezTo>
                      <a:pt x="482536" y="727380"/>
                      <a:pt x="482802" y="727658"/>
                      <a:pt x="482976" y="727993"/>
                    </a:cubicBezTo>
                    <a:lnTo>
                      <a:pt x="483415" y="728051"/>
                    </a:lnTo>
                    <a:lnTo>
                      <a:pt x="484109" y="728190"/>
                    </a:lnTo>
                    <a:lnTo>
                      <a:pt x="485209" y="728502"/>
                    </a:lnTo>
                    <a:lnTo>
                      <a:pt x="485648" y="728606"/>
                    </a:lnTo>
                    <a:lnTo>
                      <a:pt x="485648" y="728375"/>
                    </a:lnTo>
                    <a:cubicBezTo>
                      <a:pt x="485637" y="727912"/>
                      <a:pt x="485787" y="727449"/>
                      <a:pt x="486076" y="727079"/>
                    </a:cubicBezTo>
                    <a:lnTo>
                      <a:pt x="486354" y="726721"/>
                    </a:lnTo>
                    <a:cubicBezTo>
                      <a:pt x="486632" y="726362"/>
                      <a:pt x="487025" y="726119"/>
                      <a:pt x="487465" y="726015"/>
                    </a:cubicBezTo>
                    <a:lnTo>
                      <a:pt x="487985" y="725876"/>
                    </a:lnTo>
                    <a:cubicBezTo>
                      <a:pt x="488494" y="725772"/>
                      <a:pt x="489027" y="725853"/>
                      <a:pt x="489478" y="726119"/>
                    </a:cubicBezTo>
                    <a:lnTo>
                      <a:pt x="489917" y="726374"/>
                    </a:lnTo>
                    <a:cubicBezTo>
                      <a:pt x="490102" y="726489"/>
                      <a:pt x="490276" y="726640"/>
                      <a:pt x="490426" y="726802"/>
                    </a:cubicBezTo>
                    <a:lnTo>
                      <a:pt x="490762" y="727207"/>
                    </a:lnTo>
                    <a:cubicBezTo>
                      <a:pt x="490878" y="727357"/>
                      <a:pt x="490970" y="727496"/>
                      <a:pt x="491051" y="727669"/>
                    </a:cubicBezTo>
                    <a:lnTo>
                      <a:pt x="491225" y="728074"/>
                    </a:lnTo>
                    <a:lnTo>
                      <a:pt x="491421" y="728421"/>
                    </a:lnTo>
                    <a:lnTo>
                      <a:pt x="491664" y="728815"/>
                    </a:lnTo>
                    <a:lnTo>
                      <a:pt x="492544" y="730099"/>
                    </a:lnTo>
                    <a:lnTo>
                      <a:pt x="493180" y="730967"/>
                    </a:lnTo>
                    <a:cubicBezTo>
                      <a:pt x="493273" y="731106"/>
                      <a:pt x="493354" y="731256"/>
                      <a:pt x="493411" y="731418"/>
                    </a:cubicBezTo>
                    <a:lnTo>
                      <a:pt x="493550" y="731788"/>
                    </a:lnTo>
                    <a:lnTo>
                      <a:pt x="493562" y="731800"/>
                    </a:lnTo>
                    <a:lnTo>
                      <a:pt x="493816" y="731881"/>
                    </a:lnTo>
                    <a:lnTo>
                      <a:pt x="494858" y="732147"/>
                    </a:lnTo>
                    <a:lnTo>
                      <a:pt x="495957" y="732517"/>
                    </a:lnTo>
                    <a:lnTo>
                      <a:pt x="496443" y="732667"/>
                    </a:lnTo>
                    <a:lnTo>
                      <a:pt x="499532" y="733581"/>
                    </a:lnTo>
                    <a:lnTo>
                      <a:pt x="500168" y="733859"/>
                    </a:lnTo>
                    <a:lnTo>
                      <a:pt x="500585" y="734009"/>
                    </a:lnTo>
                    <a:lnTo>
                      <a:pt x="501591" y="734322"/>
                    </a:lnTo>
                    <a:cubicBezTo>
                      <a:pt x="501591" y="734322"/>
                      <a:pt x="502100" y="734495"/>
                      <a:pt x="502100" y="734484"/>
                    </a:cubicBezTo>
                    <a:cubicBezTo>
                      <a:pt x="502100" y="734484"/>
                      <a:pt x="502609" y="734657"/>
                      <a:pt x="502598" y="734646"/>
                    </a:cubicBezTo>
                    <a:lnTo>
                      <a:pt x="505004" y="735409"/>
                    </a:lnTo>
                    <a:lnTo>
                      <a:pt x="505363" y="735444"/>
                    </a:lnTo>
                    <a:lnTo>
                      <a:pt x="505305" y="735444"/>
                    </a:lnTo>
                    <a:lnTo>
                      <a:pt x="506173" y="735560"/>
                    </a:lnTo>
                    <a:lnTo>
                      <a:pt x="508232" y="736150"/>
                    </a:lnTo>
                    <a:lnTo>
                      <a:pt x="509401" y="736578"/>
                    </a:lnTo>
                    <a:cubicBezTo>
                      <a:pt x="509401" y="736578"/>
                      <a:pt x="509898" y="736763"/>
                      <a:pt x="509852" y="736752"/>
                    </a:cubicBezTo>
                    <a:lnTo>
                      <a:pt x="512282" y="737631"/>
                    </a:lnTo>
                    <a:lnTo>
                      <a:pt x="512617" y="737712"/>
                    </a:lnTo>
                    <a:lnTo>
                      <a:pt x="513022" y="737770"/>
                    </a:lnTo>
                    <a:lnTo>
                      <a:pt x="513334" y="737804"/>
                    </a:lnTo>
                    <a:lnTo>
                      <a:pt x="515799" y="737642"/>
                    </a:lnTo>
                    <a:lnTo>
                      <a:pt x="516262" y="737585"/>
                    </a:lnTo>
                    <a:lnTo>
                      <a:pt x="516493" y="737561"/>
                    </a:lnTo>
                    <a:lnTo>
                      <a:pt x="516909" y="737168"/>
                    </a:lnTo>
                    <a:lnTo>
                      <a:pt x="517257" y="736821"/>
                    </a:lnTo>
                    <a:lnTo>
                      <a:pt x="517627" y="736428"/>
                    </a:lnTo>
                    <a:cubicBezTo>
                      <a:pt x="518147" y="735907"/>
                      <a:pt x="518923" y="735710"/>
                      <a:pt x="519628" y="735918"/>
                    </a:cubicBezTo>
                    <a:lnTo>
                      <a:pt x="520126" y="736069"/>
                    </a:lnTo>
                    <a:lnTo>
                      <a:pt x="521584" y="736636"/>
                    </a:lnTo>
                    <a:lnTo>
                      <a:pt x="521688" y="736647"/>
                    </a:lnTo>
                    <a:lnTo>
                      <a:pt x="523111" y="736613"/>
                    </a:lnTo>
                    <a:cubicBezTo>
                      <a:pt x="523469" y="736601"/>
                      <a:pt x="523828" y="736682"/>
                      <a:pt x="524152" y="736856"/>
                    </a:cubicBezTo>
                    <a:lnTo>
                      <a:pt x="524395" y="737006"/>
                    </a:lnTo>
                    <a:cubicBezTo>
                      <a:pt x="524580" y="736832"/>
                      <a:pt x="524812" y="736682"/>
                      <a:pt x="525066" y="736601"/>
                    </a:cubicBezTo>
                    <a:lnTo>
                      <a:pt x="525575" y="736416"/>
                    </a:lnTo>
                    <a:cubicBezTo>
                      <a:pt x="525772" y="736347"/>
                      <a:pt x="525992" y="736312"/>
                      <a:pt x="526200" y="736300"/>
                    </a:cubicBezTo>
                    <a:lnTo>
                      <a:pt x="526721" y="736289"/>
                    </a:lnTo>
                    <a:cubicBezTo>
                      <a:pt x="526859" y="736289"/>
                      <a:pt x="526998" y="736300"/>
                      <a:pt x="527149" y="736323"/>
                    </a:cubicBezTo>
                    <a:lnTo>
                      <a:pt x="527970" y="736485"/>
                    </a:lnTo>
                    <a:lnTo>
                      <a:pt x="529069" y="736115"/>
                    </a:lnTo>
                    <a:lnTo>
                      <a:pt x="529243" y="736023"/>
                    </a:lnTo>
                    <a:lnTo>
                      <a:pt x="530006" y="735433"/>
                    </a:lnTo>
                    <a:lnTo>
                      <a:pt x="530631" y="735062"/>
                    </a:lnTo>
                    <a:cubicBezTo>
                      <a:pt x="531036" y="734831"/>
                      <a:pt x="531499" y="734738"/>
                      <a:pt x="531950" y="734819"/>
                    </a:cubicBezTo>
                    <a:lnTo>
                      <a:pt x="532448" y="734889"/>
                    </a:lnTo>
                    <a:cubicBezTo>
                      <a:pt x="532598" y="734912"/>
                      <a:pt x="532725" y="734958"/>
                      <a:pt x="532864" y="735004"/>
                    </a:cubicBezTo>
                    <a:lnTo>
                      <a:pt x="532922" y="735016"/>
                    </a:lnTo>
                    <a:lnTo>
                      <a:pt x="545429" y="728306"/>
                    </a:lnTo>
                    <a:lnTo>
                      <a:pt x="546250" y="727936"/>
                    </a:lnTo>
                    <a:lnTo>
                      <a:pt x="552359" y="725969"/>
                    </a:lnTo>
                    <a:lnTo>
                      <a:pt x="563778" y="708822"/>
                    </a:lnTo>
                    <a:cubicBezTo>
                      <a:pt x="563778" y="708822"/>
                      <a:pt x="564091" y="708371"/>
                      <a:pt x="564056" y="708394"/>
                    </a:cubicBezTo>
                    <a:lnTo>
                      <a:pt x="564311" y="707989"/>
                    </a:lnTo>
                    <a:lnTo>
                      <a:pt x="567712" y="701961"/>
                    </a:lnTo>
                    <a:lnTo>
                      <a:pt x="573416" y="692092"/>
                    </a:lnTo>
                    <a:lnTo>
                      <a:pt x="574526" y="690531"/>
                    </a:lnTo>
                    <a:lnTo>
                      <a:pt x="572606" y="683843"/>
                    </a:lnTo>
                    <a:lnTo>
                      <a:pt x="572490" y="683010"/>
                    </a:lnTo>
                    <a:cubicBezTo>
                      <a:pt x="572456" y="682663"/>
                      <a:pt x="572502" y="682316"/>
                      <a:pt x="572641" y="681992"/>
                    </a:cubicBezTo>
                    <a:lnTo>
                      <a:pt x="575521" y="675062"/>
                    </a:lnTo>
                    <a:cubicBezTo>
                      <a:pt x="575521" y="675062"/>
                      <a:pt x="575730" y="674565"/>
                      <a:pt x="575718" y="674576"/>
                    </a:cubicBezTo>
                    <a:lnTo>
                      <a:pt x="575915" y="674113"/>
                    </a:lnTo>
                    <a:lnTo>
                      <a:pt x="577604" y="669624"/>
                    </a:lnTo>
                    <a:lnTo>
                      <a:pt x="577789" y="669115"/>
                    </a:lnTo>
                    <a:lnTo>
                      <a:pt x="577905" y="668803"/>
                    </a:lnTo>
                    <a:lnTo>
                      <a:pt x="578969" y="662116"/>
                    </a:lnTo>
                    <a:lnTo>
                      <a:pt x="579131" y="661422"/>
                    </a:lnTo>
                    <a:cubicBezTo>
                      <a:pt x="579212" y="661098"/>
                      <a:pt x="579374" y="660808"/>
                      <a:pt x="579594" y="660554"/>
                    </a:cubicBezTo>
                    <a:lnTo>
                      <a:pt x="582139" y="657823"/>
                    </a:lnTo>
                    <a:lnTo>
                      <a:pt x="582336" y="657580"/>
                    </a:lnTo>
                    <a:lnTo>
                      <a:pt x="584118" y="654561"/>
                    </a:lnTo>
                    <a:lnTo>
                      <a:pt x="584315" y="654167"/>
                    </a:lnTo>
                    <a:lnTo>
                      <a:pt x="585668" y="651275"/>
                    </a:lnTo>
                    <a:cubicBezTo>
                      <a:pt x="585668" y="651275"/>
                      <a:pt x="585900" y="650778"/>
                      <a:pt x="585900" y="650789"/>
                    </a:cubicBezTo>
                    <a:cubicBezTo>
                      <a:pt x="585900" y="650789"/>
                      <a:pt x="586131" y="650303"/>
                      <a:pt x="586108" y="650326"/>
                    </a:cubicBezTo>
                    <a:lnTo>
                      <a:pt x="587623" y="646960"/>
                    </a:lnTo>
                    <a:lnTo>
                      <a:pt x="587797" y="646532"/>
                    </a:lnTo>
                    <a:lnTo>
                      <a:pt x="588896" y="643535"/>
                    </a:lnTo>
                    <a:lnTo>
                      <a:pt x="589058" y="643084"/>
                    </a:lnTo>
                    <a:lnTo>
                      <a:pt x="590250" y="639428"/>
                    </a:lnTo>
                    <a:lnTo>
                      <a:pt x="591765" y="635818"/>
                    </a:lnTo>
                    <a:lnTo>
                      <a:pt x="593547" y="632428"/>
                    </a:lnTo>
                    <a:lnTo>
                      <a:pt x="593732" y="632023"/>
                    </a:lnTo>
                    <a:lnTo>
                      <a:pt x="595421" y="627928"/>
                    </a:lnTo>
                    <a:lnTo>
                      <a:pt x="596613" y="625671"/>
                    </a:lnTo>
                    <a:lnTo>
                      <a:pt x="596706" y="625417"/>
                    </a:lnTo>
                    <a:lnTo>
                      <a:pt x="597272" y="622941"/>
                    </a:lnTo>
                    <a:lnTo>
                      <a:pt x="597458" y="622305"/>
                    </a:lnTo>
                    <a:lnTo>
                      <a:pt x="598337" y="620095"/>
                    </a:lnTo>
                    <a:lnTo>
                      <a:pt x="599043" y="618568"/>
                    </a:lnTo>
                    <a:lnTo>
                      <a:pt x="599413" y="617931"/>
                    </a:lnTo>
                    <a:lnTo>
                      <a:pt x="600628" y="616115"/>
                    </a:lnTo>
                    <a:lnTo>
                      <a:pt x="600859" y="615756"/>
                    </a:lnTo>
                    <a:lnTo>
                      <a:pt x="601125" y="615224"/>
                    </a:lnTo>
                    <a:lnTo>
                      <a:pt x="600917" y="609983"/>
                    </a:lnTo>
                    <a:lnTo>
                      <a:pt x="600986" y="608988"/>
                    </a:lnTo>
                    <a:lnTo>
                      <a:pt x="602502" y="601109"/>
                    </a:lnTo>
                    <a:lnTo>
                      <a:pt x="602583" y="600646"/>
                    </a:lnTo>
                    <a:lnTo>
                      <a:pt x="603185" y="596412"/>
                    </a:lnTo>
                    <a:lnTo>
                      <a:pt x="603451" y="595382"/>
                    </a:lnTo>
                    <a:lnTo>
                      <a:pt x="605348" y="591009"/>
                    </a:lnTo>
                    <a:lnTo>
                      <a:pt x="605487" y="590592"/>
                    </a:lnTo>
                    <a:lnTo>
                      <a:pt x="607488" y="584645"/>
                    </a:lnTo>
                    <a:lnTo>
                      <a:pt x="607558" y="584275"/>
                    </a:lnTo>
                    <a:lnTo>
                      <a:pt x="608345" y="579508"/>
                    </a:lnTo>
                    <a:cubicBezTo>
                      <a:pt x="608368" y="579312"/>
                      <a:pt x="608437" y="579115"/>
                      <a:pt x="608530" y="578930"/>
                    </a:cubicBezTo>
                    <a:lnTo>
                      <a:pt x="608888" y="578247"/>
                    </a:lnTo>
                    <a:lnTo>
                      <a:pt x="610670" y="575621"/>
                    </a:lnTo>
                    <a:lnTo>
                      <a:pt x="610832" y="575343"/>
                    </a:lnTo>
                    <a:lnTo>
                      <a:pt x="615518" y="564109"/>
                    </a:lnTo>
                    <a:lnTo>
                      <a:pt x="618757" y="555339"/>
                    </a:lnTo>
                    <a:lnTo>
                      <a:pt x="622298" y="548721"/>
                    </a:lnTo>
                    <a:lnTo>
                      <a:pt x="622795" y="547935"/>
                    </a:lnTo>
                    <a:lnTo>
                      <a:pt x="632305" y="536307"/>
                    </a:lnTo>
                    <a:cubicBezTo>
                      <a:pt x="632548" y="536018"/>
                      <a:pt x="632849" y="535786"/>
                      <a:pt x="633219" y="535671"/>
                    </a:cubicBezTo>
                    <a:lnTo>
                      <a:pt x="633624" y="535555"/>
                    </a:lnTo>
                    <a:cubicBezTo>
                      <a:pt x="634168" y="535370"/>
                      <a:pt x="634793" y="535439"/>
                      <a:pt x="635302" y="535740"/>
                    </a:cubicBezTo>
                    <a:lnTo>
                      <a:pt x="637974" y="537383"/>
                    </a:lnTo>
                    <a:lnTo>
                      <a:pt x="638298" y="537545"/>
                    </a:lnTo>
                    <a:lnTo>
                      <a:pt x="641538" y="538829"/>
                    </a:lnTo>
                    <a:lnTo>
                      <a:pt x="644998" y="539489"/>
                    </a:lnTo>
                    <a:lnTo>
                      <a:pt x="645449" y="539558"/>
                    </a:lnTo>
                    <a:lnTo>
                      <a:pt x="649047" y="539975"/>
                    </a:lnTo>
                    <a:lnTo>
                      <a:pt x="649405" y="539975"/>
                    </a:lnTo>
                    <a:lnTo>
                      <a:pt x="652344" y="539790"/>
                    </a:lnTo>
                    <a:lnTo>
                      <a:pt x="652610" y="539720"/>
                    </a:lnTo>
                    <a:lnTo>
                      <a:pt x="655607" y="538748"/>
                    </a:lnTo>
                    <a:cubicBezTo>
                      <a:pt x="655769" y="538690"/>
                      <a:pt x="655931" y="538667"/>
                      <a:pt x="656093" y="538656"/>
                    </a:cubicBezTo>
                    <a:lnTo>
                      <a:pt x="656625" y="538621"/>
                    </a:lnTo>
                    <a:lnTo>
                      <a:pt x="659737" y="538436"/>
                    </a:lnTo>
                    <a:lnTo>
                      <a:pt x="660096" y="538366"/>
                    </a:lnTo>
                    <a:lnTo>
                      <a:pt x="663787" y="537510"/>
                    </a:lnTo>
                    <a:lnTo>
                      <a:pt x="670219" y="536423"/>
                    </a:lnTo>
                    <a:lnTo>
                      <a:pt x="678191" y="535289"/>
                    </a:lnTo>
                    <a:cubicBezTo>
                      <a:pt x="678191" y="535289"/>
                      <a:pt x="678723" y="535208"/>
                      <a:pt x="678711" y="535208"/>
                    </a:cubicBezTo>
                    <a:cubicBezTo>
                      <a:pt x="678711" y="535208"/>
                      <a:pt x="679244" y="535139"/>
                      <a:pt x="679232" y="535139"/>
                    </a:cubicBezTo>
                    <a:lnTo>
                      <a:pt x="686625" y="533993"/>
                    </a:lnTo>
                    <a:lnTo>
                      <a:pt x="687169" y="533415"/>
                    </a:lnTo>
                    <a:cubicBezTo>
                      <a:pt x="687169" y="533415"/>
                      <a:pt x="687539" y="533021"/>
                      <a:pt x="687516" y="533056"/>
                    </a:cubicBezTo>
                    <a:lnTo>
                      <a:pt x="687713" y="532813"/>
                    </a:lnTo>
                    <a:lnTo>
                      <a:pt x="689344" y="529932"/>
                    </a:lnTo>
                    <a:lnTo>
                      <a:pt x="691022" y="527826"/>
                    </a:lnTo>
                    <a:lnTo>
                      <a:pt x="691635" y="527236"/>
                    </a:lnTo>
                    <a:cubicBezTo>
                      <a:pt x="691727" y="527144"/>
                      <a:pt x="691843" y="527063"/>
                      <a:pt x="691970" y="526993"/>
                    </a:cubicBezTo>
                    <a:lnTo>
                      <a:pt x="693949" y="525825"/>
                    </a:lnTo>
                    <a:lnTo>
                      <a:pt x="693983" y="525767"/>
                    </a:lnTo>
                    <a:lnTo>
                      <a:pt x="695164" y="523974"/>
                    </a:lnTo>
                    <a:lnTo>
                      <a:pt x="696864" y="521729"/>
                    </a:lnTo>
                    <a:cubicBezTo>
                      <a:pt x="697142" y="521394"/>
                      <a:pt x="697535" y="521151"/>
                      <a:pt x="697963" y="521058"/>
                    </a:cubicBezTo>
                    <a:lnTo>
                      <a:pt x="702047" y="520133"/>
                    </a:lnTo>
                    <a:lnTo>
                      <a:pt x="703066" y="518316"/>
                    </a:lnTo>
                    <a:cubicBezTo>
                      <a:pt x="703158" y="518143"/>
                      <a:pt x="703274" y="517981"/>
                      <a:pt x="703424" y="517830"/>
                    </a:cubicBezTo>
                    <a:lnTo>
                      <a:pt x="703783" y="517483"/>
                    </a:lnTo>
                    <a:cubicBezTo>
                      <a:pt x="703945" y="517333"/>
                      <a:pt x="704130" y="517206"/>
                      <a:pt x="704327" y="517113"/>
                    </a:cubicBezTo>
                    <a:lnTo>
                      <a:pt x="710088" y="514440"/>
                    </a:lnTo>
                    <a:lnTo>
                      <a:pt x="710424" y="514244"/>
                    </a:lnTo>
                    <a:lnTo>
                      <a:pt x="712599" y="512797"/>
                    </a:lnTo>
                    <a:cubicBezTo>
                      <a:pt x="712599" y="512797"/>
                      <a:pt x="713039" y="512508"/>
                      <a:pt x="713027" y="512520"/>
                    </a:cubicBezTo>
                    <a:lnTo>
                      <a:pt x="713444" y="512242"/>
                    </a:lnTo>
                    <a:lnTo>
                      <a:pt x="715989" y="510414"/>
                    </a:lnTo>
                    <a:lnTo>
                      <a:pt x="716278" y="510171"/>
                    </a:lnTo>
                    <a:lnTo>
                      <a:pt x="718083" y="508355"/>
                    </a:lnTo>
                    <a:lnTo>
                      <a:pt x="718766" y="507823"/>
                    </a:lnTo>
                    <a:cubicBezTo>
                      <a:pt x="718904" y="507730"/>
                      <a:pt x="719032" y="507649"/>
                      <a:pt x="719194" y="507591"/>
                    </a:cubicBezTo>
                    <a:lnTo>
                      <a:pt x="722179" y="506388"/>
                    </a:lnTo>
                    <a:lnTo>
                      <a:pt x="722942" y="506133"/>
                    </a:lnTo>
                    <a:lnTo>
                      <a:pt x="726737" y="505185"/>
                    </a:lnTo>
                    <a:lnTo>
                      <a:pt x="725545" y="501980"/>
                    </a:lnTo>
                    <a:cubicBezTo>
                      <a:pt x="725545" y="501980"/>
                      <a:pt x="725360" y="501482"/>
                      <a:pt x="725360" y="501494"/>
                    </a:cubicBezTo>
                    <a:cubicBezTo>
                      <a:pt x="725360" y="501494"/>
                      <a:pt x="725175" y="500985"/>
                      <a:pt x="725187" y="501008"/>
                    </a:cubicBezTo>
                    <a:lnTo>
                      <a:pt x="722445" y="493997"/>
                    </a:lnTo>
                    <a:cubicBezTo>
                      <a:pt x="722364" y="493789"/>
                      <a:pt x="722329" y="493557"/>
                      <a:pt x="722306" y="493314"/>
                    </a:cubicBezTo>
                    <a:lnTo>
                      <a:pt x="722294" y="492701"/>
                    </a:lnTo>
                    <a:lnTo>
                      <a:pt x="722664" y="474039"/>
                    </a:lnTo>
                    <a:lnTo>
                      <a:pt x="722630" y="473634"/>
                    </a:lnTo>
                    <a:lnTo>
                      <a:pt x="721959" y="467259"/>
                    </a:lnTo>
                    <a:lnTo>
                      <a:pt x="721901" y="466831"/>
                    </a:lnTo>
                    <a:lnTo>
                      <a:pt x="721461" y="464830"/>
                    </a:lnTo>
                    <a:cubicBezTo>
                      <a:pt x="721403" y="464587"/>
                      <a:pt x="721403" y="464344"/>
                      <a:pt x="721438" y="464112"/>
                    </a:cubicBezTo>
                    <a:lnTo>
                      <a:pt x="721681" y="462620"/>
                    </a:lnTo>
                    <a:lnTo>
                      <a:pt x="721681" y="462412"/>
                    </a:lnTo>
                    <a:lnTo>
                      <a:pt x="721473" y="461023"/>
                    </a:lnTo>
                    <a:lnTo>
                      <a:pt x="721392" y="460179"/>
                    </a:lnTo>
                    <a:lnTo>
                      <a:pt x="721415" y="457957"/>
                    </a:lnTo>
                    <a:lnTo>
                      <a:pt x="721554" y="456257"/>
                    </a:lnTo>
                    <a:cubicBezTo>
                      <a:pt x="721565" y="456118"/>
                      <a:pt x="721588" y="456002"/>
                      <a:pt x="721623" y="455863"/>
                    </a:cubicBezTo>
                    <a:lnTo>
                      <a:pt x="721947" y="454810"/>
                    </a:lnTo>
                    <a:lnTo>
                      <a:pt x="722098" y="454301"/>
                    </a:lnTo>
                    <a:lnTo>
                      <a:pt x="722248" y="453839"/>
                    </a:lnTo>
                    <a:lnTo>
                      <a:pt x="722607" y="452381"/>
                    </a:lnTo>
                    <a:lnTo>
                      <a:pt x="722676" y="452034"/>
                    </a:lnTo>
                    <a:lnTo>
                      <a:pt x="722826" y="449997"/>
                    </a:lnTo>
                    <a:cubicBezTo>
                      <a:pt x="722826" y="449997"/>
                      <a:pt x="722849" y="449465"/>
                      <a:pt x="722849" y="449477"/>
                    </a:cubicBezTo>
                    <a:cubicBezTo>
                      <a:pt x="722849" y="449477"/>
                      <a:pt x="722884" y="448945"/>
                      <a:pt x="722884" y="448956"/>
                    </a:cubicBezTo>
                    <a:lnTo>
                      <a:pt x="723035" y="446411"/>
                    </a:lnTo>
                    <a:lnTo>
                      <a:pt x="722873" y="444525"/>
                    </a:lnTo>
                    <a:lnTo>
                      <a:pt x="722803" y="444178"/>
                    </a:lnTo>
                    <a:lnTo>
                      <a:pt x="722387" y="442708"/>
                    </a:lnTo>
                    <a:cubicBezTo>
                      <a:pt x="722387" y="442708"/>
                      <a:pt x="722248" y="442188"/>
                      <a:pt x="722248" y="442199"/>
                    </a:cubicBezTo>
                    <a:cubicBezTo>
                      <a:pt x="722248" y="442199"/>
                      <a:pt x="722098" y="441679"/>
                      <a:pt x="722098" y="441690"/>
                    </a:cubicBezTo>
                    <a:lnTo>
                      <a:pt x="721357" y="439122"/>
                    </a:lnTo>
                    <a:lnTo>
                      <a:pt x="721172" y="438243"/>
                    </a:lnTo>
                    <a:lnTo>
                      <a:pt x="720964" y="436102"/>
                    </a:lnTo>
                    <a:lnTo>
                      <a:pt x="720964" y="435327"/>
                    </a:lnTo>
                    <a:cubicBezTo>
                      <a:pt x="720975" y="435153"/>
                      <a:pt x="720998" y="434980"/>
                      <a:pt x="721045" y="434818"/>
                    </a:cubicBezTo>
                    <a:lnTo>
                      <a:pt x="720848" y="434228"/>
                    </a:lnTo>
                    <a:lnTo>
                      <a:pt x="720397" y="431567"/>
                    </a:lnTo>
                    <a:cubicBezTo>
                      <a:pt x="720374" y="431416"/>
                      <a:pt x="720374" y="431278"/>
                      <a:pt x="720374" y="431116"/>
                    </a:cubicBezTo>
                    <a:lnTo>
                      <a:pt x="720408" y="430583"/>
                    </a:lnTo>
                    <a:lnTo>
                      <a:pt x="720755" y="425736"/>
                    </a:lnTo>
                    <a:cubicBezTo>
                      <a:pt x="720767" y="425423"/>
                      <a:pt x="720860" y="425123"/>
                      <a:pt x="721033" y="424856"/>
                    </a:cubicBezTo>
                    <a:lnTo>
                      <a:pt x="721299" y="424405"/>
                    </a:lnTo>
                    <a:lnTo>
                      <a:pt x="723220" y="421652"/>
                    </a:lnTo>
                    <a:cubicBezTo>
                      <a:pt x="723220" y="421652"/>
                      <a:pt x="723532" y="421212"/>
                      <a:pt x="723509" y="421247"/>
                    </a:cubicBezTo>
                    <a:lnTo>
                      <a:pt x="723671" y="421004"/>
                    </a:lnTo>
                    <a:lnTo>
                      <a:pt x="725059" y="417197"/>
                    </a:lnTo>
                    <a:cubicBezTo>
                      <a:pt x="725117" y="417035"/>
                      <a:pt x="725198" y="416873"/>
                      <a:pt x="725302" y="416746"/>
                    </a:cubicBezTo>
                    <a:lnTo>
                      <a:pt x="725754" y="416110"/>
                    </a:lnTo>
                    <a:lnTo>
                      <a:pt x="729815" y="411713"/>
                    </a:lnTo>
                    <a:lnTo>
                      <a:pt x="735044" y="406565"/>
                    </a:lnTo>
                    <a:lnTo>
                      <a:pt x="735217" y="406310"/>
                    </a:lnTo>
                    <a:lnTo>
                      <a:pt x="737497" y="402712"/>
                    </a:lnTo>
                    <a:lnTo>
                      <a:pt x="737936" y="402134"/>
                    </a:lnTo>
                    <a:cubicBezTo>
                      <a:pt x="738040" y="401995"/>
                      <a:pt x="738145" y="401879"/>
                      <a:pt x="738283" y="401786"/>
                    </a:cubicBezTo>
                    <a:lnTo>
                      <a:pt x="743501" y="397726"/>
                    </a:lnTo>
                    <a:cubicBezTo>
                      <a:pt x="743698" y="396881"/>
                      <a:pt x="744427" y="396256"/>
                      <a:pt x="745306" y="396187"/>
                    </a:cubicBezTo>
                    <a:lnTo>
                      <a:pt x="746047" y="396152"/>
                    </a:lnTo>
                    <a:lnTo>
                      <a:pt x="752017" y="396488"/>
                    </a:lnTo>
                    <a:cubicBezTo>
                      <a:pt x="752294" y="396511"/>
                      <a:pt x="752583" y="396603"/>
                      <a:pt x="752815" y="396742"/>
                    </a:cubicBezTo>
                    <a:lnTo>
                      <a:pt x="755152" y="398061"/>
                    </a:lnTo>
                    <a:lnTo>
                      <a:pt x="756020" y="398686"/>
                    </a:lnTo>
                    <a:lnTo>
                      <a:pt x="757501" y="400167"/>
                    </a:lnTo>
                    <a:lnTo>
                      <a:pt x="757755" y="400398"/>
                    </a:lnTo>
                    <a:lnTo>
                      <a:pt x="762961" y="403846"/>
                    </a:lnTo>
                    <a:lnTo>
                      <a:pt x="763274" y="404043"/>
                    </a:lnTo>
                    <a:lnTo>
                      <a:pt x="776602" y="409932"/>
                    </a:lnTo>
                    <a:lnTo>
                      <a:pt x="776706" y="409943"/>
                    </a:lnTo>
                    <a:lnTo>
                      <a:pt x="778222" y="409943"/>
                    </a:lnTo>
                    <a:lnTo>
                      <a:pt x="779066" y="410047"/>
                    </a:lnTo>
                    <a:cubicBezTo>
                      <a:pt x="779182" y="410059"/>
                      <a:pt x="779321" y="410105"/>
                      <a:pt x="779437" y="410140"/>
                    </a:cubicBezTo>
                    <a:lnTo>
                      <a:pt x="785534" y="412442"/>
                    </a:lnTo>
                    <a:cubicBezTo>
                      <a:pt x="785731" y="412535"/>
                      <a:pt x="785927" y="412639"/>
                      <a:pt x="786078" y="412789"/>
                    </a:cubicBezTo>
                    <a:lnTo>
                      <a:pt x="795935" y="421455"/>
                    </a:lnTo>
                    <a:lnTo>
                      <a:pt x="803698" y="430190"/>
                    </a:lnTo>
                    <a:lnTo>
                      <a:pt x="803872" y="429797"/>
                    </a:lnTo>
                    <a:cubicBezTo>
                      <a:pt x="804011" y="429508"/>
                      <a:pt x="804207" y="429265"/>
                      <a:pt x="804450" y="429056"/>
                    </a:cubicBezTo>
                    <a:lnTo>
                      <a:pt x="806579" y="427402"/>
                    </a:lnTo>
                    <a:lnTo>
                      <a:pt x="807296" y="426893"/>
                    </a:lnTo>
                    <a:lnTo>
                      <a:pt x="809969" y="425458"/>
                    </a:lnTo>
                    <a:lnTo>
                      <a:pt x="810166" y="425308"/>
                    </a:lnTo>
                    <a:lnTo>
                      <a:pt x="810304" y="425169"/>
                    </a:lnTo>
                    <a:lnTo>
                      <a:pt x="811554" y="423144"/>
                    </a:lnTo>
                    <a:lnTo>
                      <a:pt x="811751" y="422751"/>
                    </a:lnTo>
                    <a:lnTo>
                      <a:pt x="815360" y="415740"/>
                    </a:lnTo>
                    <a:lnTo>
                      <a:pt x="815800" y="415196"/>
                    </a:lnTo>
                    <a:lnTo>
                      <a:pt x="817663" y="413194"/>
                    </a:lnTo>
                    <a:cubicBezTo>
                      <a:pt x="817848" y="412998"/>
                      <a:pt x="818079" y="412836"/>
                      <a:pt x="818334" y="412743"/>
                    </a:cubicBezTo>
                    <a:lnTo>
                      <a:pt x="822268" y="411112"/>
                    </a:lnTo>
                    <a:lnTo>
                      <a:pt x="822603" y="410950"/>
                    </a:lnTo>
                    <a:lnTo>
                      <a:pt x="824315" y="409897"/>
                    </a:lnTo>
                    <a:lnTo>
                      <a:pt x="825114" y="409538"/>
                    </a:lnTo>
                    <a:cubicBezTo>
                      <a:pt x="825380" y="409434"/>
                      <a:pt x="825657" y="409388"/>
                      <a:pt x="825947" y="409399"/>
                    </a:cubicBezTo>
                    <a:lnTo>
                      <a:pt x="829174" y="409550"/>
                    </a:lnTo>
                    <a:cubicBezTo>
                      <a:pt x="829603" y="409561"/>
                      <a:pt x="830019" y="409723"/>
                      <a:pt x="830355" y="409990"/>
                    </a:cubicBezTo>
                    <a:lnTo>
                      <a:pt x="830690" y="410267"/>
                    </a:lnTo>
                    <a:cubicBezTo>
                      <a:pt x="831037" y="410545"/>
                      <a:pt x="831280" y="410950"/>
                      <a:pt x="831373" y="411401"/>
                    </a:cubicBezTo>
                    <a:lnTo>
                      <a:pt x="831743" y="413148"/>
                    </a:lnTo>
                    <a:lnTo>
                      <a:pt x="832541" y="413148"/>
                    </a:lnTo>
                    <a:lnTo>
                      <a:pt x="832738" y="413136"/>
                    </a:lnTo>
                    <a:lnTo>
                      <a:pt x="834982" y="412373"/>
                    </a:lnTo>
                    <a:lnTo>
                      <a:pt x="835411" y="412211"/>
                    </a:lnTo>
                    <a:lnTo>
                      <a:pt x="837285" y="411459"/>
                    </a:lnTo>
                    <a:lnTo>
                      <a:pt x="837574" y="411285"/>
                    </a:lnTo>
                    <a:lnTo>
                      <a:pt x="840351" y="409608"/>
                    </a:lnTo>
                    <a:lnTo>
                      <a:pt x="842734" y="408347"/>
                    </a:lnTo>
                    <a:lnTo>
                      <a:pt x="843475" y="407884"/>
                    </a:lnTo>
                    <a:lnTo>
                      <a:pt x="843509" y="407861"/>
                    </a:lnTo>
                    <a:lnTo>
                      <a:pt x="843567" y="407722"/>
                    </a:lnTo>
                    <a:lnTo>
                      <a:pt x="843671" y="406935"/>
                    </a:lnTo>
                    <a:lnTo>
                      <a:pt x="843255" y="405940"/>
                    </a:lnTo>
                    <a:cubicBezTo>
                      <a:pt x="843174" y="405755"/>
                      <a:pt x="843116" y="405570"/>
                      <a:pt x="843093" y="405362"/>
                    </a:cubicBezTo>
                    <a:lnTo>
                      <a:pt x="842989" y="404262"/>
                    </a:lnTo>
                    <a:cubicBezTo>
                      <a:pt x="842977" y="404089"/>
                      <a:pt x="842989" y="403904"/>
                      <a:pt x="843012" y="403730"/>
                    </a:cubicBezTo>
                    <a:lnTo>
                      <a:pt x="843104" y="403233"/>
                    </a:lnTo>
                    <a:cubicBezTo>
                      <a:pt x="843162" y="402886"/>
                      <a:pt x="843313" y="402562"/>
                      <a:pt x="843532" y="402296"/>
                    </a:cubicBezTo>
                    <a:lnTo>
                      <a:pt x="844527" y="401116"/>
                    </a:lnTo>
                    <a:lnTo>
                      <a:pt x="844643" y="399334"/>
                    </a:lnTo>
                    <a:lnTo>
                      <a:pt x="844875" y="398512"/>
                    </a:lnTo>
                    <a:lnTo>
                      <a:pt x="845904" y="396036"/>
                    </a:lnTo>
                    <a:cubicBezTo>
                      <a:pt x="845962" y="395921"/>
                      <a:pt x="846020" y="395793"/>
                      <a:pt x="846101" y="395678"/>
                    </a:cubicBezTo>
                    <a:lnTo>
                      <a:pt x="846390" y="395238"/>
                    </a:lnTo>
                    <a:lnTo>
                      <a:pt x="849051" y="391490"/>
                    </a:lnTo>
                    <a:lnTo>
                      <a:pt x="849849" y="383414"/>
                    </a:lnTo>
                    <a:lnTo>
                      <a:pt x="850301" y="381690"/>
                    </a:lnTo>
                    <a:lnTo>
                      <a:pt x="851145" y="379469"/>
                    </a:lnTo>
                    <a:lnTo>
                      <a:pt x="851145" y="379272"/>
                    </a:lnTo>
                    <a:lnTo>
                      <a:pt x="851203" y="377652"/>
                    </a:lnTo>
                    <a:cubicBezTo>
                      <a:pt x="851203" y="377467"/>
                      <a:pt x="851238" y="377294"/>
                      <a:pt x="851296" y="377120"/>
                    </a:cubicBezTo>
                    <a:lnTo>
                      <a:pt x="851446" y="376623"/>
                    </a:lnTo>
                    <a:cubicBezTo>
                      <a:pt x="851527" y="376391"/>
                      <a:pt x="851631" y="376194"/>
                      <a:pt x="851782" y="376009"/>
                    </a:cubicBezTo>
                    <a:lnTo>
                      <a:pt x="853425" y="373881"/>
                    </a:lnTo>
                    <a:cubicBezTo>
                      <a:pt x="853425" y="373881"/>
                      <a:pt x="853749" y="373452"/>
                      <a:pt x="853737" y="373487"/>
                    </a:cubicBezTo>
                    <a:lnTo>
                      <a:pt x="853945" y="373198"/>
                    </a:lnTo>
                    <a:lnTo>
                      <a:pt x="854581" y="371914"/>
                    </a:lnTo>
                    <a:cubicBezTo>
                      <a:pt x="854686" y="371717"/>
                      <a:pt x="854824" y="371520"/>
                      <a:pt x="854986" y="371370"/>
                    </a:cubicBezTo>
                    <a:lnTo>
                      <a:pt x="855380" y="371011"/>
                    </a:lnTo>
                    <a:lnTo>
                      <a:pt x="857763" y="368975"/>
                    </a:lnTo>
                    <a:lnTo>
                      <a:pt x="857821" y="368906"/>
                    </a:lnTo>
                    <a:lnTo>
                      <a:pt x="858434" y="367563"/>
                    </a:lnTo>
                    <a:lnTo>
                      <a:pt x="860424" y="364069"/>
                    </a:lnTo>
                    <a:lnTo>
                      <a:pt x="859985" y="360217"/>
                    </a:lnTo>
                    <a:cubicBezTo>
                      <a:pt x="859961" y="359974"/>
                      <a:pt x="859985" y="359719"/>
                      <a:pt x="860042" y="359476"/>
                    </a:cubicBezTo>
                    <a:lnTo>
                      <a:pt x="860181" y="358990"/>
                    </a:lnTo>
                    <a:cubicBezTo>
                      <a:pt x="860239" y="358782"/>
                      <a:pt x="860332" y="358585"/>
                      <a:pt x="860436" y="358400"/>
                    </a:cubicBezTo>
                    <a:lnTo>
                      <a:pt x="863282" y="354038"/>
                    </a:lnTo>
                    <a:lnTo>
                      <a:pt x="863421" y="353726"/>
                    </a:lnTo>
                    <a:lnTo>
                      <a:pt x="864971" y="349839"/>
                    </a:lnTo>
                    <a:lnTo>
                      <a:pt x="865006" y="349723"/>
                    </a:lnTo>
                    <a:lnTo>
                      <a:pt x="864994" y="348971"/>
                    </a:lnTo>
                    <a:cubicBezTo>
                      <a:pt x="864994" y="348971"/>
                      <a:pt x="864983" y="348439"/>
                      <a:pt x="864983" y="348450"/>
                    </a:cubicBezTo>
                    <a:cubicBezTo>
                      <a:pt x="864983" y="348450"/>
                      <a:pt x="864971" y="347918"/>
                      <a:pt x="864971" y="347930"/>
                    </a:cubicBezTo>
                    <a:lnTo>
                      <a:pt x="864890" y="344702"/>
                    </a:lnTo>
                    <a:lnTo>
                      <a:pt x="864971" y="343695"/>
                    </a:lnTo>
                    <a:lnTo>
                      <a:pt x="865411" y="341636"/>
                    </a:lnTo>
                    <a:lnTo>
                      <a:pt x="865492" y="341185"/>
                    </a:lnTo>
                    <a:lnTo>
                      <a:pt x="865561" y="340780"/>
                    </a:lnTo>
                    <a:lnTo>
                      <a:pt x="865561" y="340421"/>
                    </a:lnTo>
                    <a:lnTo>
                      <a:pt x="865573" y="337367"/>
                    </a:lnTo>
                    <a:lnTo>
                      <a:pt x="865550" y="337216"/>
                    </a:lnTo>
                    <a:lnTo>
                      <a:pt x="864879" y="335527"/>
                    </a:lnTo>
                    <a:lnTo>
                      <a:pt x="862889" y="334787"/>
                    </a:lnTo>
                    <a:lnTo>
                      <a:pt x="860806" y="333861"/>
                    </a:lnTo>
                    <a:cubicBezTo>
                      <a:pt x="860806" y="333861"/>
                      <a:pt x="860320" y="333630"/>
                      <a:pt x="860343" y="333653"/>
                    </a:cubicBezTo>
                    <a:lnTo>
                      <a:pt x="859950" y="333468"/>
                    </a:lnTo>
                    <a:lnTo>
                      <a:pt x="858492" y="332970"/>
                    </a:lnTo>
                    <a:lnTo>
                      <a:pt x="852441" y="330517"/>
                    </a:lnTo>
                    <a:cubicBezTo>
                      <a:pt x="852441" y="330517"/>
                      <a:pt x="851944" y="330321"/>
                      <a:pt x="851978" y="330332"/>
                    </a:cubicBezTo>
                    <a:lnTo>
                      <a:pt x="833490" y="323078"/>
                    </a:lnTo>
                    <a:cubicBezTo>
                      <a:pt x="833282" y="322997"/>
                      <a:pt x="833085" y="322893"/>
                      <a:pt x="832923" y="322743"/>
                    </a:cubicBezTo>
                    <a:lnTo>
                      <a:pt x="832553" y="322430"/>
                    </a:lnTo>
                    <a:cubicBezTo>
                      <a:pt x="832275" y="322187"/>
                      <a:pt x="832055" y="321887"/>
                      <a:pt x="831940" y="321540"/>
                    </a:cubicBezTo>
                    <a:lnTo>
                      <a:pt x="831766" y="321030"/>
                    </a:lnTo>
                    <a:lnTo>
                      <a:pt x="831592" y="320359"/>
                    </a:lnTo>
                    <a:lnTo>
                      <a:pt x="828920" y="308813"/>
                    </a:lnTo>
                    <a:lnTo>
                      <a:pt x="828827" y="308026"/>
                    </a:lnTo>
                    <a:cubicBezTo>
                      <a:pt x="828816" y="307830"/>
                      <a:pt x="828816" y="307621"/>
                      <a:pt x="828862" y="307425"/>
                    </a:cubicBezTo>
                    <a:lnTo>
                      <a:pt x="829070" y="306545"/>
                    </a:lnTo>
                    <a:lnTo>
                      <a:pt x="830088" y="304116"/>
                    </a:lnTo>
                    <a:lnTo>
                      <a:pt x="831176" y="301142"/>
                    </a:lnTo>
                    <a:lnTo>
                      <a:pt x="833039" y="296075"/>
                    </a:lnTo>
                    <a:lnTo>
                      <a:pt x="835677" y="289561"/>
                    </a:lnTo>
                    <a:lnTo>
                      <a:pt x="836938" y="286623"/>
                    </a:lnTo>
                    <a:lnTo>
                      <a:pt x="837088" y="286218"/>
                    </a:lnTo>
                    <a:lnTo>
                      <a:pt x="838280" y="282365"/>
                    </a:lnTo>
                    <a:lnTo>
                      <a:pt x="834242" y="276082"/>
                    </a:lnTo>
                    <a:lnTo>
                      <a:pt x="833906" y="275492"/>
                    </a:lnTo>
                    <a:cubicBezTo>
                      <a:pt x="833733" y="275157"/>
                      <a:pt x="833652" y="274787"/>
                      <a:pt x="833675" y="274405"/>
                    </a:cubicBezTo>
                    <a:lnTo>
                      <a:pt x="833930" y="270645"/>
                    </a:lnTo>
                    <a:lnTo>
                      <a:pt x="833964" y="270113"/>
                    </a:lnTo>
                    <a:lnTo>
                      <a:pt x="834173" y="266908"/>
                    </a:lnTo>
                    <a:lnTo>
                      <a:pt x="834624" y="261007"/>
                    </a:lnTo>
                    <a:cubicBezTo>
                      <a:pt x="834624" y="261007"/>
                      <a:pt x="834682" y="260475"/>
                      <a:pt x="834658" y="260487"/>
                    </a:cubicBezTo>
                    <a:cubicBezTo>
                      <a:pt x="834658" y="260487"/>
                      <a:pt x="834693" y="259954"/>
                      <a:pt x="834693" y="259978"/>
                    </a:cubicBezTo>
                    <a:lnTo>
                      <a:pt x="835040" y="253579"/>
                    </a:lnTo>
                    <a:lnTo>
                      <a:pt x="835133" y="249310"/>
                    </a:lnTo>
                    <a:lnTo>
                      <a:pt x="835214" y="248547"/>
                    </a:lnTo>
                    <a:lnTo>
                      <a:pt x="835491" y="246904"/>
                    </a:lnTo>
                    <a:lnTo>
                      <a:pt x="836359" y="242125"/>
                    </a:lnTo>
                    <a:lnTo>
                      <a:pt x="837458" y="236306"/>
                    </a:lnTo>
                    <a:lnTo>
                      <a:pt x="837690" y="235566"/>
                    </a:lnTo>
                    <a:cubicBezTo>
                      <a:pt x="837748" y="235404"/>
                      <a:pt x="837805" y="235253"/>
                      <a:pt x="837898" y="235114"/>
                    </a:cubicBezTo>
                    <a:lnTo>
                      <a:pt x="839321" y="232835"/>
                    </a:lnTo>
                    <a:lnTo>
                      <a:pt x="844018" y="225604"/>
                    </a:lnTo>
                    <a:lnTo>
                      <a:pt x="844307" y="225164"/>
                    </a:lnTo>
                    <a:lnTo>
                      <a:pt x="845927" y="222654"/>
                    </a:lnTo>
                    <a:lnTo>
                      <a:pt x="845835" y="212368"/>
                    </a:lnTo>
                    <a:cubicBezTo>
                      <a:pt x="845823" y="212056"/>
                      <a:pt x="845892" y="211767"/>
                      <a:pt x="846020" y="211489"/>
                    </a:cubicBezTo>
                    <a:lnTo>
                      <a:pt x="846425" y="210725"/>
                    </a:lnTo>
                    <a:lnTo>
                      <a:pt x="847640" y="209001"/>
                    </a:lnTo>
                    <a:lnTo>
                      <a:pt x="847906" y="208597"/>
                    </a:lnTo>
                    <a:lnTo>
                      <a:pt x="850867" y="203807"/>
                    </a:lnTo>
                    <a:lnTo>
                      <a:pt x="851400" y="203205"/>
                    </a:lnTo>
                    <a:lnTo>
                      <a:pt x="854304" y="200613"/>
                    </a:lnTo>
                    <a:lnTo>
                      <a:pt x="866139" y="191358"/>
                    </a:lnTo>
                    <a:cubicBezTo>
                      <a:pt x="866139" y="191358"/>
                      <a:pt x="866556" y="191034"/>
                      <a:pt x="866533" y="191068"/>
                    </a:cubicBezTo>
                    <a:lnTo>
                      <a:pt x="866729" y="190895"/>
                    </a:lnTo>
                    <a:lnTo>
                      <a:pt x="868129" y="188928"/>
                    </a:lnTo>
                    <a:lnTo>
                      <a:pt x="868569" y="188407"/>
                    </a:lnTo>
                    <a:cubicBezTo>
                      <a:pt x="868673" y="188257"/>
                      <a:pt x="868812" y="188141"/>
                      <a:pt x="868962" y="188037"/>
                    </a:cubicBezTo>
                    <a:lnTo>
                      <a:pt x="869402" y="187748"/>
                    </a:lnTo>
                    <a:cubicBezTo>
                      <a:pt x="869633" y="187586"/>
                      <a:pt x="869865" y="187482"/>
                      <a:pt x="870143" y="187424"/>
                    </a:cubicBezTo>
                    <a:lnTo>
                      <a:pt x="870628" y="187320"/>
                    </a:lnTo>
                    <a:cubicBezTo>
                      <a:pt x="870883" y="187285"/>
                      <a:pt x="871138" y="187262"/>
                      <a:pt x="871380" y="187308"/>
                    </a:cubicBezTo>
                    <a:lnTo>
                      <a:pt x="873498" y="187667"/>
                    </a:lnTo>
                    <a:cubicBezTo>
                      <a:pt x="873961" y="187748"/>
                      <a:pt x="874377" y="187979"/>
                      <a:pt x="874689" y="188338"/>
                    </a:cubicBezTo>
                    <a:lnTo>
                      <a:pt x="875233" y="189032"/>
                    </a:lnTo>
                    <a:lnTo>
                      <a:pt x="876263" y="190826"/>
                    </a:lnTo>
                    <a:lnTo>
                      <a:pt x="876517" y="191219"/>
                    </a:lnTo>
                    <a:lnTo>
                      <a:pt x="878473" y="194134"/>
                    </a:lnTo>
                    <a:lnTo>
                      <a:pt x="879398" y="196090"/>
                    </a:lnTo>
                    <a:cubicBezTo>
                      <a:pt x="879398" y="196090"/>
                      <a:pt x="879641" y="196576"/>
                      <a:pt x="879607" y="196541"/>
                    </a:cubicBezTo>
                    <a:lnTo>
                      <a:pt x="879780" y="196888"/>
                    </a:lnTo>
                    <a:lnTo>
                      <a:pt x="880949" y="198543"/>
                    </a:lnTo>
                    <a:lnTo>
                      <a:pt x="899229" y="203101"/>
                    </a:lnTo>
                    <a:cubicBezTo>
                      <a:pt x="899379" y="203124"/>
                      <a:pt x="899506" y="203182"/>
                      <a:pt x="899645" y="203251"/>
                    </a:cubicBezTo>
                    <a:lnTo>
                      <a:pt x="900432" y="203680"/>
                    </a:lnTo>
                    <a:lnTo>
                      <a:pt x="902214" y="205079"/>
                    </a:lnTo>
                    <a:cubicBezTo>
                      <a:pt x="902457" y="205288"/>
                      <a:pt x="902642" y="205542"/>
                      <a:pt x="902758" y="205843"/>
                    </a:cubicBezTo>
                    <a:lnTo>
                      <a:pt x="902954" y="206352"/>
                    </a:lnTo>
                    <a:lnTo>
                      <a:pt x="903868" y="208724"/>
                    </a:lnTo>
                    <a:lnTo>
                      <a:pt x="904366" y="211373"/>
                    </a:lnTo>
                    <a:lnTo>
                      <a:pt x="904805" y="214625"/>
                    </a:lnTo>
                    <a:lnTo>
                      <a:pt x="904875" y="215053"/>
                    </a:lnTo>
                    <a:lnTo>
                      <a:pt x="906124" y="220294"/>
                    </a:lnTo>
                    <a:lnTo>
                      <a:pt x="907038" y="225627"/>
                    </a:lnTo>
                    <a:cubicBezTo>
                      <a:pt x="907038" y="225627"/>
                      <a:pt x="907131" y="226148"/>
                      <a:pt x="907119" y="226113"/>
                    </a:cubicBezTo>
                    <a:cubicBezTo>
                      <a:pt x="907119" y="226113"/>
                      <a:pt x="907223" y="226645"/>
                      <a:pt x="907223" y="226634"/>
                    </a:cubicBezTo>
                    <a:lnTo>
                      <a:pt x="907813" y="229711"/>
                    </a:lnTo>
                    <a:lnTo>
                      <a:pt x="907906" y="230047"/>
                    </a:lnTo>
                    <a:lnTo>
                      <a:pt x="908855" y="232361"/>
                    </a:lnTo>
                    <a:lnTo>
                      <a:pt x="909040" y="232754"/>
                    </a:lnTo>
                    <a:lnTo>
                      <a:pt x="910301" y="235068"/>
                    </a:lnTo>
                    <a:cubicBezTo>
                      <a:pt x="910301" y="235068"/>
                      <a:pt x="910555" y="235531"/>
                      <a:pt x="910544" y="235519"/>
                    </a:cubicBezTo>
                    <a:cubicBezTo>
                      <a:pt x="910544" y="235519"/>
                      <a:pt x="910810" y="236005"/>
                      <a:pt x="910798" y="235982"/>
                    </a:cubicBezTo>
                    <a:lnTo>
                      <a:pt x="912835" y="239638"/>
                    </a:lnTo>
                    <a:lnTo>
                      <a:pt x="913043" y="239928"/>
                    </a:lnTo>
                    <a:lnTo>
                      <a:pt x="913679" y="240784"/>
                    </a:lnTo>
                    <a:cubicBezTo>
                      <a:pt x="913679" y="240784"/>
                      <a:pt x="914015" y="241212"/>
                      <a:pt x="914003" y="241200"/>
                    </a:cubicBezTo>
                    <a:lnTo>
                      <a:pt x="914073" y="241270"/>
                    </a:lnTo>
                    <a:lnTo>
                      <a:pt x="915264" y="241894"/>
                    </a:lnTo>
                    <a:lnTo>
                      <a:pt x="916225" y="240934"/>
                    </a:lnTo>
                    <a:lnTo>
                      <a:pt x="916456" y="240656"/>
                    </a:lnTo>
                    <a:lnTo>
                      <a:pt x="918504" y="237810"/>
                    </a:lnTo>
                    <a:lnTo>
                      <a:pt x="918608" y="237579"/>
                    </a:lnTo>
                    <a:lnTo>
                      <a:pt x="919429" y="235265"/>
                    </a:lnTo>
                    <a:lnTo>
                      <a:pt x="919522" y="234872"/>
                    </a:lnTo>
                    <a:lnTo>
                      <a:pt x="920274" y="231216"/>
                    </a:lnTo>
                    <a:lnTo>
                      <a:pt x="920471" y="230521"/>
                    </a:lnTo>
                    <a:lnTo>
                      <a:pt x="921963" y="225893"/>
                    </a:lnTo>
                    <a:lnTo>
                      <a:pt x="922206" y="225280"/>
                    </a:lnTo>
                    <a:lnTo>
                      <a:pt x="924242" y="220757"/>
                    </a:lnTo>
                    <a:lnTo>
                      <a:pt x="925584" y="218292"/>
                    </a:lnTo>
                    <a:lnTo>
                      <a:pt x="926001" y="217668"/>
                    </a:lnTo>
                    <a:cubicBezTo>
                      <a:pt x="926093" y="217552"/>
                      <a:pt x="926186" y="217425"/>
                      <a:pt x="926313" y="217332"/>
                    </a:cubicBezTo>
                    <a:lnTo>
                      <a:pt x="927100" y="216615"/>
                    </a:lnTo>
                    <a:cubicBezTo>
                      <a:pt x="927239" y="216499"/>
                      <a:pt x="927389" y="216383"/>
                      <a:pt x="927551" y="216302"/>
                    </a:cubicBezTo>
                    <a:lnTo>
                      <a:pt x="927979" y="216094"/>
                    </a:lnTo>
                    <a:cubicBezTo>
                      <a:pt x="928373" y="215909"/>
                      <a:pt x="928801" y="215840"/>
                      <a:pt x="929229" y="215909"/>
                    </a:cubicBezTo>
                    <a:lnTo>
                      <a:pt x="930571" y="216140"/>
                    </a:lnTo>
                    <a:lnTo>
                      <a:pt x="930594" y="216140"/>
                    </a:lnTo>
                    <a:lnTo>
                      <a:pt x="933371" y="215203"/>
                    </a:lnTo>
                    <a:lnTo>
                      <a:pt x="933810" y="215030"/>
                    </a:lnTo>
                    <a:lnTo>
                      <a:pt x="936309" y="214069"/>
                    </a:lnTo>
                    <a:lnTo>
                      <a:pt x="936992" y="213873"/>
                    </a:lnTo>
                    <a:lnTo>
                      <a:pt x="939017" y="213340"/>
                    </a:lnTo>
                    <a:lnTo>
                      <a:pt x="939156" y="213283"/>
                    </a:lnTo>
                    <a:lnTo>
                      <a:pt x="939526" y="213017"/>
                    </a:lnTo>
                    <a:lnTo>
                      <a:pt x="939514" y="212079"/>
                    </a:lnTo>
                    <a:lnTo>
                      <a:pt x="939491" y="211593"/>
                    </a:lnTo>
                    <a:lnTo>
                      <a:pt x="939341" y="208909"/>
                    </a:lnTo>
                    <a:cubicBezTo>
                      <a:pt x="939329" y="208655"/>
                      <a:pt x="939364" y="208400"/>
                      <a:pt x="939445" y="208157"/>
                    </a:cubicBezTo>
                    <a:lnTo>
                      <a:pt x="940787" y="204166"/>
                    </a:lnTo>
                    <a:lnTo>
                      <a:pt x="940856" y="203911"/>
                    </a:lnTo>
                    <a:lnTo>
                      <a:pt x="940972" y="202095"/>
                    </a:lnTo>
                    <a:lnTo>
                      <a:pt x="940949" y="201805"/>
                    </a:lnTo>
                    <a:lnTo>
                      <a:pt x="940486" y="199040"/>
                    </a:lnTo>
                    <a:lnTo>
                      <a:pt x="940278" y="195963"/>
                    </a:lnTo>
                    <a:lnTo>
                      <a:pt x="940220" y="195673"/>
                    </a:lnTo>
                    <a:lnTo>
                      <a:pt x="939804" y="194389"/>
                    </a:lnTo>
                    <a:lnTo>
                      <a:pt x="939306" y="193949"/>
                    </a:lnTo>
                    <a:cubicBezTo>
                      <a:pt x="939306" y="193949"/>
                      <a:pt x="938901" y="193591"/>
                      <a:pt x="938913" y="193602"/>
                    </a:cubicBezTo>
                    <a:cubicBezTo>
                      <a:pt x="938913" y="193602"/>
                      <a:pt x="938508" y="193255"/>
                      <a:pt x="938542" y="193278"/>
                    </a:cubicBezTo>
                    <a:lnTo>
                      <a:pt x="936078" y="191196"/>
                    </a:lnTo>
                    <a:cubicBezTo>
                      <a:pt x="935974" y="191103"/>
                      <a:pt x="935881" y="191011"/>
                      <a:pt x="935800" y="190883"/>
                    </a:cubicBezTo>
                    <a:lnTo>
                      <a:pt x="933498" y="187887"/>
                    </a:lnTo>
                    <a:cubicBezTo>
                      <a:pt x="933336" y="187679"/>
                      <a:pt x="933220" y="187436"/>
                      <a:pt x="933151" y="187181"/>
                    </a:cubicBezTo>
                    <a:lnTo>
                      <a:pt x="933012" y="186661"/>
                    </a:lnTo>
                    <a:lnTo>
                      <a:pt x="932445" y="183942"/>
                    </a:lnTo>
                    <a:cubicBezTo>
                      <a:pt x="932422" y="183803"/>
                      <a:pt x="932410" y="183664"/>
                      <a:pt x="932410" y="183514"/>
                    </a:cubicBezTo>
                    <a:lnTo>
                      <a:pt x="932434" y="182692"/>
                    </a:lnTo>
                    <a:lnTo>
                      <a:pt x="932931" y="179511"/>
                    </a:lnTo>
                    <a:lnTo>
                      <a:pt x="933672" y="176236"/>
                    </a:lnTo>
                    <a:cubicBezTo>
                      <a:pt x="933695" y="176121"/>
                      <a:pt x="933753" y="175982"/>
                      <a:pt x="933810" y="175866"/>
                    </a:cubicBezTo>
                    <a:lnTo>
                      <a:pt x="934019" y="175380"/>
                    </a:lnTo>
                    <a:lnTo>
                      <a:pt x="935233" y="172951"/>
                    </a:lnTo>
                    <a:lnTo>
                      <a:pt x="935407" y="172546"/>
                    </a:lnTo>
                    <a:lnTo>
                      <a:pt x="935916" y="171273"/>
                    </a:lnTo>
                    <a:lnTo>
                      <a:pt x="935939" y="171134"/>
                    </a:lnTo>
                    <a:lnTo>
                      <a:pt x="935939" y="170093"/>
                    </a:lnTo>
                    <a:lnTo>
                      <a:pt x="935002" y="168959"/>
                    </a:lnTo>
                    <a:lnTo>
                      <a:pt x="934898" y="168866"/>
                    </a:lnTo>
                    <a:lnTo>
                      <a:pt x="932665" y="167652"/>
                    </a:lnTo>
                    <a:lnTo>
                      <a:pt x="930270" y="166124"/>
                    </a:lnTo>
                    <a:cubicBezTo>
                      <a:pt x="930154" y="166043"/>
                      <a:pt x="930039" y="165951"/>
                      <a:pt x="929946" y="165847"/>
                    </a:cubicBezTo>
                    <a:lnTo>
                      <a:pt x="925931" y="161496"/>
                    </a:lnTo>
                    <a:cubicBezTo>
                      <a:pt x="925931" y="161496"/>
                      <a:pt x="925573" y="161103"/>
                      <a:pt x="925584" y="161126"/>
                    </a:cubicBezTo>
                    <a:lnTo>
                      <a:pt x="925237" y="160756"/>
                    </a:lnTo>
                    <a:lnTo>
                      <a:pt x="921778" y="157273"/>
                    </a:lnTo>
                    <a:lnTo>
                      <a:pt x="918862" y="153768"/>
                    </a:lnTo>
                    <a:lnTo>
                      <a:pt x="916317" y="149973"/>
                    </a:lnTo>
                    <a:lnTo>
                      <a:pt x="915657" y="148538"/>
                    </a:lnTo>
                    <a:lnTo>
                      <a:pt x="915449" y="148145"/>
                    </a:lnTo>
                    <a:lnTo>
                      <a:pt x="914917" y="147220"/>
                    </a:lnTo>
                    <a:cubicBezTo>
                      <a:pt x="914917" y="147220"/>
                      <a:pt x="914651" y="146757"/>
                      <a:pt x="914662" y="146780"/>
                    </a:cubicBezTo>
                    <a:lnTo>
                      <a:pt x="914431" y="146410"/>
                    </a:lnTo>
                    <a:lnTo>
                      <a:pt x="912915" y="144385"/>
                    </a:lnTo>
                    <a:lnTo>
                      <a:pt x="912811" y="144235"/>
                    </a:lnTo>
                    <a:lnTo>
                      <a:pt x="910173" y="142499"/>
                    </a:lnTo>
                    <a:lnTo>
                      <a:pt x="908125" y="140764"/>
                    </a:lnTo>
                    <a:cubicBezTo>
                      <a:pt x="907327" y="140093"/>
                      <a:pt x="907177" y="138901"/>
                      <a:pt x="907790" y="138056"/>
                    </a:cubicBezTo>
                    <a:lnTo>
                      <a:pt x="908079" y="137640"/>
                    </a:lnTo>
                    <a:lnTo>
                      <a:pt x="908843" y="136714"/>
                    </a:lnTo>
                    <a:lnTo>
                      <a:pt x="909433" y="136136"/>
                    </a:lnTo>
                    <a:lnTo>
                      <a:pt x="910659" y="135118"/>
                    </a:lnTo>
                    <a:lnTo>
                      <a:pt x="910891" y="134909"/>
                    </a:lnTo>
                    <a:lnTo>
                      <a:pt x="911145" y="134562"/>
                    </a:lnTo>
                    <a:lnTo>
                      <a:pt x="910023" y="133706"/>
                    </a:lnTo>
                    <a:lnTo>
                      <a:pt x="909502" y="133267"/>
                    </a:lnTo>
                    <a:lnTo>
                      <a:pt x="907524" y="131207"/>
                    </a:lnTo>
                    <a:cubicBezTo>
                      <a:pt x="907408" y="131068"/>
                      <a:pt x="907292" y="130941"/>
                      <a:pt x="907211" y="130779"/>
                    </a:cubicBezTo>
                    <a:lnTo>
                      <a:pt x="905916" y="128396"/>
                    </a:lnTo>
                    <a:cubicBezTo>
                      <a:pt x="905823" y="128211"/>
                      <a:pt x="905754" y="128025"/>
                      <a:pt x="905719" y="127817"/>
                    </a:cubicBezTo>
                    <a:lnTo>
                      <a:pt x="905360" y="125827"/>
                    </a:lnTo>
                    <a:lnTo>
                      <a:pt x="905279" y="125515"/>
                    </a:lnTo>
                    <a:lnTo>
                      <a:pt x="904886" y="124624"/>
                    </a:lnTo>
                    <a:cubicBezTo>
                      <a:pt x="904886" y="124624"/>
                      <a:pt x="904689" y="124126"/>
                      <a:pt x="904701" y="124173"/>
                    </a:cubicBezTo>
                    <a:lnTo>
                      <a:pt x="904597" y="123930"/>
                    </a:lnTo>
                    <a:lnTo>
                      <a:pt x="903752" y="122889"/>
                    </a:lnTo>
                    <a:lnTo>
                      <a:pt x="903312" y="122206"/>
                    </a:lnTo>
                    <a:lnTo>
                      <a:pt x="902456" y="120725"/>
                    </a:lnTo>
                    <a:cubicBezTo>
                      <a:pt x="902375" y="120563"/>
                      <a:pt x="902306" y="120401"/>
                      <a:pt x="902271" y="120239"/>
                    </a:cubicBezTo>
                    <a:lnTo>
                      <a:pt x="901913" y="118666"/>
                    </a:lnTo>
                    <a:cubicBezTo>
                      <a:pt x="901878" y="118515"/>
                      <a:pt x="901855" y="118353"/>
                      <a:pt x="901855" y="118203"/>
                    </a:cubicBezTo>
                    <a:lnTo>
                      <a:pt x="901855" y="117705"/>
                    </a:lnTo>
                    <a:cubicBezTo>
                      <a:pt x="901855" y="117347"/>
                      <a:pt x="901947" y="117000"/>
                      <a:pt x="902132" y="116687"/>
                    </a:cubicBezTo>
                    <a:lnTo>
                      <a:pt x="902653" y="115796"/>
                    </a:lnTo>
                    <a:lnTo>
                      <a:pt x="902364" y="114304"/>
                    </a:lnTo>
                    <a:lnTo>
                      <a:pt x="902271" y="114061"/>
                    </a:lnTo>
                    <a:lnTo>
                      <a:pt x="901091" y="111747"/>
                    </a:lnTo>
                    <a:cubicBezTo>
                      <a:pt x="900860" y="111307"/>
                      <a:pt x="900813" y="110810"/>
                      <a:pt x="900929" y="110347"/>
                    </a:cubicBezTo>
                    <a:lnTo>
                      <a:pt x="901022" y="109954"/>
                    </a:lnTo>
                    <a:cubicBezTo>
                      <a:pt x="901161" y="109445"/>
                      <a:pt x="901473" y="109016"/>
                      <a:pt x="901913" y="108750"/>
                    </a:cubicBezTo>
                    <a:lnTo>
                      <a:pt x="902815" y="108195"/>
                    </a:lnTo>
                    <a:lnTo>
                      <a:pt x="903093" y="108010"/>
                    </a:lnTo>
                    <a:lnTo>
                      <a:pt x="904689" y="106541"/>
                    </a:lnTo>
                    <a:lnTo>
                      <a:pt x="906425" y="105256"/>
                    </a:lnTo>
                    <a:lnTo>
                      <a:pt x="907339" y="104747"/>
                    </a:lnTo>
                    <a:lnTo>
                      <a:pt x="908716" y="104203"/>
                    </a:lnTo>
                    <a:lnTo>
                      <a:pt x="908958" y="104065"/>
                    </a:lnTo>
                    <a:lnTo>
                      <a:pt x="909294" y="103822"/>
                    </a:lnTo>
                    <a:cubicBezTo>
                      <a:pt x="909294" y="103822"/>
                      <a:pt x="909734" y="103498"/>
                      <a:pt x="909722" y="103498"/>
                    </a:cubicBezTo>
                    <a:lnTo>
                      <a:pt x="910081" y="103232"/>
                    </a:lnTo>
                    <a:lnTo>
                      <a:pt x="912429" y="101172"/>
                    </a:lnTo>
                    <a:lnTo>
                      <a:pt x="913147" y="100675"/>
                    </a:lnTo>
                    <a:lnTo>
                      <a:pt x="914165" y="100108"/>
                    </a:lnTo>
                    <a:lnTo>
                      <a:pt x="914801" y="99819"/>
                    </a:lnTo>
                    <a:lnTo>
                      <a:pt x="915495" y="99610"/>
                    </a:lnTo>
                    <a:lnTo>
                      <a:pt x="915692" y="99529"/>
                    </a:lnTo>
                    <a:lnTo>
                      <a:pt x="916791" y="98754"/>
                    </a:lnTo>
                    <a:lnTo>
                      <a:pt x="917589" y="98349"/>
                    </a:lnTo>
                    <a:cubicBezTo>
                      <a:pt x="917786" y="98257"/>
                      <a:pt x="918006" y="98199"/>
                      <a:pt x="918214" y="98187"/>
                    </a:cubicBezTo>
                    <a:lnTo>
                      <a:pt x="919765" y="98025"/>
                    </a:lnTo>
                    <a:lnTo>
                      <a:pt x="920193" y="97956"/>
                    </a:lnTo>
                    <a:lnTo>
                      <a:pt x="920956" y="97794"/>
                    </a:lnTo>
                    <a:lnTo>
                      <a:pt x="921118" y="97713"/>
                    </a:lnTo>
                    <a:lnTo>
                      <a:pt x="921755" y="97320"/>
                    </a:lnTo>
                    <a:lnTo>
                      <a:pt x="921789" y="97296"/>
                    </a:lnTo>
                    <a:lnTo>
                      <a:pt x="922217" y="96602"/>
                    </a:lnTo>
                    <a:cubicBezTo>
                      <a:pt x="922321" y="96417"/>
                      <a:pt x="922460" y="96255"/>
                      <a:pt x="922622" y="96116"/>
                    </a:cubicBezTo>
                    <a:lnTo>
                      <a:pt x="923027" y="95781"/>
                    </a:lnTo>
                    <a:lnTo>
                      <a:pt x="923779" y="95295"/>
                    </a:lnTo>
                    <a:lnTo>
                      <a:pt x="924601" y="94878"/>
                    </a:lnTo>
                    <a:lnTo>
                      <a:pt x="927250" y="93930"/>
                    </a:lnTo>
                    <a:lnTo>
                      <a:pt x="927886" y="93293"/>
                    </a:lnTo>
                    <a:lnTo>
                      <a:pt x="928025" y="93097"/>
                    </a:lnTo>
                    <a:lnTo>
                      <a:pt x="928997" y="91280"/>
                    </a:lnTo>
                    <a:cubicBezTo>
                      <a:pt x="928997" y="91280"/>
                      <a:pt x="929252" y="90817"/>
                      <a:pt x="929240" y="90829"/>
                    </a:cubicBezTo>
                    <a:lnTo>
                      <a:pt x="930466" y="88446"/>
                    </a:lnTo>
                    <a:cubicBezTo>
                      <a:pt x="930582" y="88214"/>
                      <a:pt x="930756" y="88018"/>
                      <a:pt x="930964" y="87844"/>
                    </a:cubicBezTo>
                    <a:lnTo>
                      <a:pt x="931357" y="87520"/>
                    </a:lnTo>
                    <a:cubicBezTo>
                      <a:pt x="931519" y="87370"/>
                      <a:pt x="931716" y="87254"/>
                      <a:pt x="931936" y="87173"/>
                    </a:cubicBezTo>
                    <a:lnTo>
                      <a:pt x="934446" y="86224"/>
                    </a:lnTo>
                    <a:lnTo>
                      <a:pt x="935245" y="86028"/>
                    </a:lnTo>
                    <a:lnTo>
                      <a:pt x="937478" y="85680"/>
                    </a:lnTo>
                    <a:cubicBezTo>
                      <a:pt x="937663" y="85646"/>
                      <a:pt x="937836" y="85646"/>
                      <a:pt x="938021" y="85669"/>
                    </a:cubicBezTo>
                    <a:lnTo>
                      <a:pt x="939618" y="85854"/>
                    </a:lnTo>
                    <a:cubicBezTo>
                      <a:pt x="939942" y="85889"/>
                      <a:pt x="940243" y="86004"/>
                      <a:pt x="940509" y="86190"/>
                    </a:cubicBezTo>
                    <a:lnTo>
                      <a:pt x="940949" y="86479"/>
                    </a:lnTo>
                    <a:lnTo>
                      <a:pt x="941863" y="87242"/>
                    </a:lnTo>
                    <a:lnTo>
                      <a:pt x="942221" y="87497"/>
                    </a:lnTo>
                    <a:lnTo>
                      <a:pt x="942973" y="88006"/>
                    </a:lnTo>
                    <a:lnTo>
                      <a:pt x="944350" y="86560"/>
                    </a:lnTo>
                    <a:lnTo>
                      <a:pt x="944952" y="86062"/>
                    </a:lnTo>
                    <a:cubicBezTo>
                      <a:pt x="945148" y="85889"/>
                      <a:pt x="945391" y="85773"/>
                      <a:pt x="945646" y="85692"/>
                    </a:cubicBezTo>
                    <a:lnTo>
                      <a:pt x="946352" y="85507"/>
                    </a:lnTo>
                    <a:lnTo>
                      <a:pt x="947867" y="85229"/>
                    </a:lnTo>
                    <a:lnTo>
                      <a:pt x="948133" y="84871"/>
                    </a:lnTo>
                    <a:lnTo>
                      <a:pt x="948041" y="83772"/>
                    </a:lnTo>
                    <a:lnTo>
                      <a:pt x="948006" y="83633"/>
                    </a:lnTo>
                    <a:lnTo>
                      <a:pt x="946884" y="81481"/>
                    </a:lnTo>
                    <a:lnTo>
                      <a:pt x="946699" y="81192"/>
                    </a:lnTo>
                    <a:lnTo>
                      <a:pt x="945843" y="80081"/>
                    </a:lnTo>
                    <a:lnTo>
                      <a:pt x="945808" y="80046"/>
                    </a:lnTo>
                    <a:lnTo>
                      <a:pt x="945276" y="81006"/>
                    </a:lnTo>
                    <a:cubicBezTo>
                      <a:pt x="945160" y="81203"/>
                      <a:pt x="944998" y="81400"/>
                      <a:pt x="944813" y="81550"/>
                    </a:cubicBezTo>
                    <a:lnTo>
                      <a:pt x="943957" y="82256"/>
                    </a:lnTo>
                    <a:cubicBezTo>
                      <a:pt x="943760" y="82406"/>
                      <a:pt x="943540" y="82522"/>
                      <a:pt x="943297" y="82603"/>
                    </a:cubicBezTo>
                    <a:lnTo>
                      <a:pt x="942811" y="82753"/>
                    </a:lnTo>
                    <a:cubicBezTo>
                      <a:pt x="942626" y="82823"/>
                      <a:pt x="942406" y="82846"/>
                      <a:pt x="942210" y="82846"/>
                    </a:cubicBezTo>
                    <a:lnTo>
                      <a:pt x="941677" y="82846"/>
                    </a:lnTo>
                    <a:lnTo>
                      <a:pt x="940613" y="82707"/>
                    </a:lnTo>
                    <a:lnTo>
                      <a:pt x="935892" y="81365"/>
                    </a:lnTo>
                    <a:lnTo>
                      <a:pt x="932780" y="80150"/>
                    </a:lnTo>
                    <a:lnTo>
                      <a:pt x="932109" y="79803"/>
                    </a:lnTo>
                    <a:lnTo>
                      <a:pt x="929714" y="78438"/>
                    </a:lnTo>
                    <a:cubicBezTo>
                      <a:pt x="929714" y="78438"/>
                      <a:pt x="929251" y="78172"/>
                      <a:pt x="929275" y="78183"/>
                    </a:cubicBezTo>
                    <a:lnTo>
                      <a:pt x="928846" y="77940"/>
                    </a:lnTo>
                    <a:lnTo>
                      <a:pt x="927967" y="77501"/>
                    </a:lnTo>
                    <a:lnTo>
                      <a:pt x="927551" y="77327"/>
                    </a:lnTo>
                    <a:lnTo>
                      <a:pt x="924520" y="76031"/>
                    </a:lnTo>
                    <a:lnTo>
                      <a:pt x="922530" y="74979"/>
                    </a:lnTo>
                    <a:cubicBezTo>
                      <a:pt x="922321" y="74874"/>
                      <a:pt x="922113" y="74712"/>
                      <a:pt x="921951" y="74527"/>
                    </a:cubicBezTo>
                    <a:lnTo>
                      <a:pt x="920204" y="72480"/>
                    </a:lnTo>
                    <a:lnTo>
                      <a:pt x="919741" y="71774"/>
                    </a:lnTo>
                    <a:lnTo>
                      <a:pt x="918989" y="70478"/>
                    </a:lnTo>
                    <a:lnTo>
                      <a:pt x="918793" y="70235"/>
                    </a:lnTo>
                    <a:lnTo>
                      <a:pt x="918388" y="69795"/>
                    </a:lnTo>
                    <a:lnTo>
                      <a:pt x="918307" y="69761"/>
                    </a:lnTo>
                    <a:lnTo>
                      <a:pt x="917855" y="69564"/>
                    </a:lnTo>
                    <a:lnTo>
                      <a:pt x="917612" y="69471"/>
                    </a:lnTo>
                    <a:lnTo>
                      <a:pt x="916386" y="69309"/>
                    </a:lnTo>
                    <a:lnTo>
                      <a:pt x="916062" y="69321"/>
                    </a:lnTo>
                    <a:lnTo>
                      <a:pt x="915229" y="69390"/>
                    </a:lnTo>
                    <a:lnTo>
                      <a:pt x="915160" y="69402"/>
                    </a:lnTo>
                    <a:lnTo>
                      <a:pt x="912614" y="70871"/>
                    </a:lnTo>
                    <a:lnTo>
                      <a:pt x="912001" y="71184"/>
                    </a:lnTo>
                    <a:lnTo>
                      <a:pt x="909965" y="72075"/>
                    </a:lnTo>
                    <a:lnTo>
                      <a:pt x="906945" y="73336"/>
                    </a:lnTo>
                    <a:lnTo>
                      <a:pt x="906240" y="73544"/>
                    </a:lnTo>
                    <a:lnTo>
                      <a:pt x="902491" y="74469"/>
                    </a:lnTo>
                    <a:lnTo>
                      <a:pt x="899298" y="75152"/>
                    </a:lnTo>
                    <a:lnTo>
                      <a:pt x="898534" y="75233"/>
                    </a:lnTo>
                    <a:lnTo>
                      <a:pt x="896197" y="75245"/>
                    </a:lnTo>
                    <a:lnTo>
                      <a:pt x="893525" y="75152"/>
                    </a:lnTo>
                    <a:lnTo>
                      <a:pt x="893131" y="75164"/>
                    </a:lnTo>
                    <a:lnTo>
                      <a:pt x="891604" y="75337"/>
                    </a:lnTo>
                    <a:cubicBezTo>
                      <a:pt x="891604" y="75337"/>
                      <a:pt x="891083" y="75407"/>
                      <a:pt x="891095" y="75407"/>
                    </a:cubicBezTo>
                    <a:cubicBezTo>
                      <a:pt x="891095" y="75407"/>
                      <a:pt x="890563" y="75476"/>
                      <a:pt x="890574" y="75464"/>
                    </a:cubicBezTo>
                    <a:lnTo>
                      <a:pt x="887913" y="75812"/>
                    </a:lnTo>
                    <a:lnTo>
                      <a:pt x="885692" y="76008"/>
                    </a:lnTo>
                    <a:cubicBezTo>
                      <a:pt x="885507" y="76020"/>
                      <a:pt x="885333" y="76020"/>
                      <a:pt x="885160" y="75985"/>
                    </a:cubicBezTo>
                    <a:lnTo>
                      <a:pt x="882811" y="75534"/>
                    </a:lnTo>
                    <a:lnTo>
                      <a:pt x="882244" y="75337"/>
                    </a:lnTo>
                    <a:lnTo>
                      <a:pt x="882013" y="75488"/>
                    </a:lnTo>
                    <a:lnTo>
                      <a:pt x="881446" y="75754"/>
                    </a:lnTo>
                    <a:lnTo>
                      <a:pt x="881168" y="75950"/>
                    </a:lnTo>
                    <a:lnTo>
                      <a:pt x="880821" y="76205"/>
                    </a:lnTo>
                    <a:lnTo>
                      <a:pt x="880462" y="76483"/>
                    </a:lnTo>
                    <a:lnTo>
                      <a:pt x="878970" y="77906"/>
                    </a:lnTo>
                    <a:lnTo>
                      <a:pt x="877327" y="79364"/>
                    </a:lnTo>
                    <a:lnTo>
                      <a:pt x="876806" y="79780"/>
                    </a:lnTo>
                    <a:lnTo>
                      <a:pt x="876216" y="80185"/>
                    </a:lnTo>
                    <a:cubicBezTo>
                      <a:pt x="876216" y="80185"/>
                      <a:pt x="875777" y="80463"/>
                      <a:pt x="875800" y="80451"/>
                    </a:cubicBezTo>
                    <a:lnTo>
                      <a:pt x="875557" y="80613"/>
                    </a:lnTo>
                    <a:lnTo>
                      <a:pt x="875013" y="81215"/>
                    </a:lnTo>
                    <a:lnTo>
                      <a:pt x="874701" y="81562"/>
                    </a:lnTo>
                    <a:lnTo>
                      <a:pt x="874411" y="81955"/>
                    </a:lnTo>
                    <a:cubicBezTo>
                      <a:pt x="873902" y="82591"/>
                      <a:pt x="873058" y="82869"/>
                      <a:pt x="872283" y="82638"/>
                    </a:cubicBezTo>
                    <a:lnTo>
                      <a:pt x="870825" y="82221"/>
                    </a:lnTo>
                    <a:lnTo>
                      <a:pt x="870593" y="82186"/>
                    </a:lnTo>
                    <a:lnTo>
                      <a:pt x="869228" y="82221"/>
                    </a:lnTo>
                    <a:lnTo>
                      <a:pt x="868812" y="82233"/>
                    </a:lnTo>
                    <a:lnTo>
                      <a:pt x="867366" y="82464"/>
                    </a:lnTo>
                    <a:lnTo>
                      <a:pt x="867111" y="82522"/>
                    </a:lnTo>
                    <a:lnTo>
                      <a:pt x="865457" y="83239"/>
                    </a:lnTo>
                    <a:lnTo>
                      <a:pt x="865144" y="83424"/>
                    </a:lnTo>
                    <a:lnTo>
                      <a:pt x="863374" y="84593"/>
                    </a:lnTo>
                    <a:lnTo>
                      <a:pt x="861465" y="85738"/>
                    </a:lnTo>
                    <a:lnTo>
                      <a:pt x="860782" y="86016"/>
                    </a:lnTo>
                    <a:lnTo>
                      <a:pt x="860840" y="86190"/>
                    </a:lnTo>
                    <a:lnTo>
                      <a:pt x="861118" y="86976"/>
                    </a:lnTo>
                    <a:lnTo>
                      <a:pt x="861141" y="86999"/>
                    </a:lnTo>
                    <a:lnTo>
                      <a:pt x="862136" y="87937"/>
                    </a:lnTo>
                    <a:cubicBezTo>
                      <a:pt x="862321" y="88110"/>
                      <a:pt x="862483" y="88330"/>
                      <a:pt x="862587" y="88561"/>
                    </a:cubicBezTo>
                    <a:lnTo>
                      <a:pt x="863258" y="90031"/>
                    </a:lnTo>
                    <a:cubicBezTo>
                      <a:pt x="863501" y="90574"/>
                      <a:pt x="863501" y="91211"/>
                      <a:pt x="863235" y="91743"/>
                    </a:cubicBezTo>
                    <a:lnTo>
                      <a:pt x="862900" y="92379"/>
                    </a:lnTo>
                    <a:lnTo>
                      <a:pt x="861754" y="94196"/>
                    </a:lnTo>
                    <a:cubicBezTo>
                      <a:pt x="861685" y="94300"/>
                      <a:pt x="861604" y="94404"/>
                      <a:pt x="861511" y="94520"/>
                    </a:cubicBezTo>
                    <a:lnTo>
                      <a:pt x="861141" y="94890"/>
                    </a:lnTo>
                    <a:lnTo>
                      <a:pt x="859857" y="96070"/>
                    </a:lnTo>
                    <a:cubicBezTo>
                      <a:pt x="859857" y="96070"/>
                      <a:pt x="859452" y="96429"/>
                      <a:pt x="859464" y="96417"/>
                    </a:cubicBezTo>
                    <a:lnTo>
                      <a:pt x="858283" y="97516"/>
                    </a:lnTo>
                    <a:cubicBezTo>
                      <a:pt x="858168" y="97620"/>
                      <a:pt x="858029" y="97713"/>
                      <a:pt x="857890" y="97794"/>
                    </a:cubicBezTo>
                    <a:lnTo>
                      <a:pt x="857427" y="98048"/>
                    </a:lnTo>
                    <a:lnTo>
                      <a:pt x="856571" y="98477"/>
                    </a:lnTo>
                    <a:lnTo>
                      <a:pt x="856363" y="98650"/>
                    </a:lnTo>
                    <a:lnTo>
                      <a:pt x="855449" y="99437"/>
                    </a:lnTo>
                    <a:lnTo>
                      <a:pt x="855414" y="99506"/>
                    </a:lnTo>
                    <a:lnTo>
                      <a:pt x="855021" y="100420"/>
                    </a:lnTo>
                    <a:cubicBezTo>
                      <a:pt x="854766" y="100987"/>
                      <a:pt x="854280" y="101392"/>
                      <a:pt x="853679" y="101554"/>
                    </a:cubicBezTo>
                    <a:lnTo>
                      <a:pt x="853262" y="101658"/>
                    </a:lnTo>
                    <a:cubicBezTo>
                      <a:pt x="852904" y="101751"/>
                      <a:pt x="852522" y="101751"/>
                      <a:pt x="852175" y="101647"/>
                    </a:cubicBezTo>
                    <a:lnTo>
                      <a:pt x="851677" y="101496"/>
                    </a:lnTo>
                    <a:cubicBezTo>
                      <a:pt x="851342" y="101404"/>
                      <a:pt x="851041" y="101219"/>
                      <a:pt x="850798" y="100964"/>
                    </a:cubicBezTo>
                    <a:lnTo>
                      <a:pt x="850046" y="100189"/>
                    </a:lnTo>
                    <a:lnTo>
                      <a:pt x="849363" y="99391"/>
                    </a:lnTo>
                    <a:lnTo>
                      <a:pt x="849109" y="99159"/>
                    </a:lnTo>
                    <a:lnTo>
                      <a:pt x="848843" y="98951"/>
                    </a:lnTo>
                    <a:lnTo>
                      <a:pt x="848553" y="98777"/>
                    </a:lnTo>
                    <a:lnTo>
                      <a:pt x="847801" y="98407"/>
                    </a:lnTo>
                    <a:lnTo>
                      <a:pt x="847454" y="98291"/>
                    </a:lnTo>
                    <a:lnTo>
                      <a:pt x="847026" y="98153"/>
                    </a:lnTo>
                    <a:lnTo>
                      <a:pt x="846829" y="98118"/>
                    </a:lnTo>
                    <a:lnTo>
                      <a:pt x="845568" y="98141"/>
                    </a:lnTo>
                    <a:lnTo>
                      <a:pt x="844562" y="98257"/>
                    </a:lnTo>
                    <a:lnTo>
                      <a:pt x="843636" y="98222"/>
                    </a:lnTo>
                    <a:lnTo>
                      <a:pt x="843613" y="98210"/>
                    </a:lnTo>
                    <a:lnTo>
                      <a:pt x="841334" y="99772"/>
                    </a:lnTo>
                    <a:lnTo>
                      <a:pt x="839865" y="100686"/>
                    </a:lnTo>
                    <a:lnTo>
                      <a:pt x="839263" y="100999"/>
                    </a:lnTo>
                    <a:cubicBezTo>
                      <a:pt x="839147" y="101068"/>
                      <a:pt x="839020" y="101103"/>
                      <a:pt x="838893" y="101149"/>
                    </a:cubicBezTo>
                    <a:lnTo>
                      <a:pt x="836313" y="101866"/>
                    </a:lnTo>
                    <a:cubicBezTo>
                      <a:pt x="835954" y="101959"/>
                      <a:pt x="835572" y="101959"/>
                      <a:pt x="835225" y="101866"/>
                    </a:cubicBezTo>
                    <a:lnTo>
                      <a:pt x="832124" y="100999"/>
                    </a:lnTo>
                    <a:lnTo>
                      <a:pt x="830169" y="100409"/>
                    </a:lnTo>
                    <a:lnTo>
                      <a:pt x="828422" y="101207"/>
                    </a:lnTo>
                    <a:cubicBezTo>
                      <a:pt x="828225" y="101288"/>
                      <a:pt x="827994" y="101346"/>
                      <a:pt x="827763" y="101357"/>
                    </a:cubicBezTo>
                    <a:lnTo>
                      <a:pt x="825622" y="101461"/>
                    </a:lnTo>
                    <a:cubicBezTo>
                      <a:pt x="825449" y="101461"/>
                      <a:pt x="825275" y="101450"/>
                      <a:pt x="825113" y="101427"/>
                    </a:cubicBezTo>
                    <a:lnTo>
                      <a:pt x="824604" y="101323"/>
                    </a:lnTo>
                    <a:cubicBezTo>
                      <a:pt x="824407" y="101288"/>
                      <a:pt x="824211" y="101207"/>
                      <a:pt x="824026" y="101114"/>
                    </a:cubicBezTo>
                    <a:lnTo>
                      <a:pt x="822255" y="100108"/>
                    </a:lnTo>
                    <a:lnTo>
                      <a:pt x="822174" y="100073"/>
                    </a:lnTo>
                    <a:lnTo>
                      <a:pt x="821041" y="99992"/>
                    </a:lnTo>
                    <a:lnTo>
                      <a:pt x="820936" y="99992"/>
                    </a:lnTo>
                    <a:lnTo>
                      <a:pt x="819768" y="100409"/>
                    </a:lnTo>
                    <a:lnTo>
                      <a:pt x="819513" y="100524"/>
                    </a:lnTo>
                    <a:lnTo>
                      <a:pt x="817824" y="101623"/>
                    </a:lnTo>
                    <a:lnTo>
                      <a:pt x="817003" y="101994"/>
                    </a:lnTo>
                    <a:lnTo>
                      <a:pt x="815800" y="102387"/>
                    </a:lnTo>
                    <a:cubicBezTo>
                      <a:pt x="815638" y="102445"/>
                      <a:pt x="815464" y="102468"/>
                      <a:pt x="815290" y="102480"/>
                    </a:cubicBezTo>
                    <a:lnTo>
                      <a:pt x="812815" y="102561"/>
                    </a:lnTo>
                    <a:lnTo>
                      <a:pt x="809621" y="102156"/>
                    </a:lnTo>
                    <a:cubicBezTo>
                      <a:pt x="809436" y="102132"/>
                      <a:pt x="809263" y="102086"/>
                      <a:pt x="809089" y="102005"/>
                    </a:cubicBezTo>
                    <a:lnTo>
                      <a:pt x="808291" y="101635"/>
                    </a:lnTo>
                    <a:lnTo>
                      <a:pt x="806937" y="100756"/>
                    </a:lnTo>
                    <a:cubicBezTo>
                      <a:pt x="806660" y="100571"/>
                      <a:pt x="806428" y="100316"/>
                      <a:pt x="806266" y="100004"/>
                    </a:cubicBezTo>
                    <a:lnTo>
                      <a:pt x="805908" y="99263"/>
                    </a:lnTo>
                    <a:lnTo>
                      <a:pt x="805329" y="97574"/>
                    </a:lnTo>
                    <a:lnTo>
                      <a:pt x="802263" y="97748"/>
                    </a:lnTo>
                    <a:lnTo>
                      <a:pt x="801812" y="97782"/>
                    </a:lnTo>
                    <a:lnTo>
                      <a:pt x="798792" y="98187"/>
                    </a:lnTo>
                    <a:lnTo>
                      <a:pt x="798434" y="98280"/>
                    </a:lnTo>
                    <a:lnTo>
                      <a:pt x="796721" y="98812"/>
                    </a:lnTo>
                    <a:lnTo>
                      <a:pt x="796571" y="98916"/>
                    </a:lnTo>
                    <a:lnTo>
                      <a:pt x="795749" y="99541"/>
                    </a:lnTo>
                    <a:cubicBezTo>
                      <a:pt x="795749" y="99541"/>
                      <a:pt x="795321" y="99865"/>
                      <a:pt x="795356" y="99830"/>
                    </a:cubicBezTo>
                    <a:lnTo>
                      <a:pt x="795009" y="100108"/>
                    </a:lnTo>
                    <a:lnTo>
                      <a:pt x="793528" y="101542"/>
                    </a:lnTo>
                    <a:lnTo>
                      <a:pt x="791781" y="103012"/>
                    </a:lnTo>
                    <a:cubicBezTo>
                      <a:pt x="791376" y="103347"/>
                      <a:pt x="790867" y="103509"/>
                      <a:pt x="790358" y="103463"/>
                    </a:cubicBezTo>
                    <a:lnTo>
                      <a:pt x="789560" y="103394"/>
                    </a:lnTo>
                    <a:lnTo>
                      <a:pt x="788298" y="103070"/>
                    </a:lnTo>
                    <a:lnTo>
                      <a:pt x="783763" y="101531"/>
                    </a:lnTo>
                    <a:lnTo>
                      <a:pt x="783335" y="101392"/>
                    </a:lnTo>
                    <a:lnTo>
                      <a:pt x="779772" y="100513"/>
                    </a:lnTo>
                    <a:lnTo>
                      <a:pt x="779355" y="100432"/>
                    </a:lnTo>
                    <a:lnTo>
                      <a:pt x="775618" y="99923"/>
                    </a:lnTo>
                    <a:lnTo>
                      <a:pt x="773281" y="99460"/>
                    </a:lnTo>
                    <a:lnTo>
                      <a:pt x="770748" y="98685"/>
                    </a:lnTo>
                    <a:lnTo>
                      <a:pt x="770574" y="98650"/>
                    </a:lnTo>
                    <a:lnTo>
                      <a:pt x="768237" y="98766"/>
                    </a:lnTo>
                    <a:lnTo>
                      <a:pt x="767821" y="98800"/>
                    </a:lnTo>
                    <a:lnTo>
                      <a:pt x="766849" y="98974"/>
                    </a:lnTo>
                    <a:cubicBezTo>
                      <a:pt x="766687" y="99009"/>
                      <a:pt x="766513" y="99009"/>
                      <a:pt x="766340" y="98997"/>
                    </a:cubicBezTo>
                    <a:cubicBezTo>
                      <a:pt x="766340" y="98997"/>
                      <a:pt x="765807" y="98962"/>
                      <a:pt x="765819" y="98962"/>
                    </a:cubicBezTo>
                    <a:lnTo>
                      <a:pt x="765333" y="98928"/>
                    </a:lnTo>
                    <a:lnTo>
                      <a:pt x="764963" y="98928"/>
                    </a:lnTo>
                    <a:lnTo>
                      <a:pt x="764569" y="98951"/>
                    </a:lnTo>
                    <a:lnTo>
                      <a:pt x="764118" y="99020"/>
                    </a:lnTo>
                    <a:lnTo>
                      <a:pt x="763806" y="99078"/>
                    </a:lnTo>
                    <a:lnTo>
                      <a:pt x="763493" y="99182"/>
                    </a:lnTo>
                    <a:lnTo>
                      <a:pt x="763077" y="99344"/>
                    </a:lnTo>
                    <a:lnTo>
                      <a:pt x="762452" y="99633"/>
                    </a:lnTo>
                    <a:lnTo>
                      <a:pt x="762394" y="99668"/>
                    </a:lnTo>
                    <a:lnTo>
                      <a:pt x="762186" y="99934"/>
                    </a:lnTo>
                    <a:lnTo>
                      <a:pt x="761862" y="100362"/>
                    </a:lnTo>
                    <a:lnTo>
                      <a:pt x="760323" y="102086"/>
                    </a:lnTo>
                    <a:lnTo>
                      <a:pt x="759756" y="102653"/>
                    </a:lnTo>
                    <a:lnTo>
                      <a:pt x="757130" y="104886"/>
                    </a:lnTo>
                    <a:lnTo>
                      <a:pt x="754446" y="106691"/>
                    </a:lnTo>
                    <a:cubicBezTo>
                      <a:pt x="754307" y="106783"/>
                      <a:pt x="754168" y="106853"/>
                      <a:pt x="754006" y="106899"/>
                    </a:cubicBezTo>
                    <a:lnTo>
                      <a:pt x="753509" y="107084"/>
                    </a:lnTo>
                    <a:lnTo>
                      <a:pt x="750408" y="108137"/>
                    </a:lnTo>
                    <a:lnTo>
                      <a:pt x="747435" y="109063"/>
                    </a:lnTo>
                    <a:lnTo>
                      <a:pt x="747111" y="109213"/>
                    </a:lnTo>
                    <a:lnTo>
                      <a:pt x="744820" y="110347"/>
                    </a:lnTo>
                    <a:lnTo>
                      <a:pt x="744531" y="110544"/>
                    </a:lnTo>
                    <a:lnTo>
                      <a:pt x="742379" y="112059"/>
                    </a:lnTo>
                    <a:lnTo>
                      <a:pt x="742089" y="112302"/>
                    </a:lnTo>
                    <a:lnTo>
                      <a:pt x="740597" y="113725"/>
                    </a:lnTo>
                    <a:cubicBezTo>
                      <a:pt x="740308" y="114003"/>
                      <a:pt x="739938" y="114176"/>
                      <a:pt x="739556" y="114246"/>
                    </a:cubicBezTo>
                    <a:lnTo>
                      <a:pt x="737404" y="114605"/>
                    </a:lnTo>
                    <a:lnTo>
                      <a:pt x="735425" y="114813"/>
                    </a:lnTo>
                    <a:lnTo>
                      <a:pt x="733979" y="116109"/>
                    </a:lnTo>
                    <a:lnTo>
                      <a:pt x="733297" y="116525"/>
                    </a:lnTo>
                    <a:lnTo>
                      <a:pt x="730867" y="117659"/>
                    </a:lnTo>
                    <a:lnTo>
                      <a:pt x="730045" y="117925"/>
                    </a:lnTo>
                    <a:lnTo>
                      <a:pt x="727882" y="118365"/>
                    </a:lnTo>
                    <a:lnTo>
                      <a:pt x="727465" y="118480"/>
                    </a:lnTo>
                    <a:lnTo>
                      <a:pt x="724897" y="119256"/>
                    </a:lnTo>
                    <a:lnTo>
                      <a:pt x="724157" y="119418"/>
                    </a:lnTo>
                    <a:lnTo>
                      <a:pt x="721438" y="119834"/>
                    </a:lnTo>
                    <a:lnTo>
                      <a:pt x="720651" y="119869"/>
                    </a:lnTo>
                    <a:lnTo>
                      <a:pt x="718939" y="119811"/>
                    </a:lnTo>
                    <a:cubicBezTo>
                      <a:pt x="718707" y="119811"/>
                      <a:pt x="718499" y="119776"/>
                      <a:pt x="718279" y="119695"/>
                    </a:cubicBezTo>
                    <a:lnTo>
                      <a:pt x="717782" y="119510"/>
                    </a:lnTo>
                    <a:lnTo>
                      <a:pt x="717168" y="119232"/>
                    </a:lnTo>
                    <a:lnTo>
                      <a:pt x="716509" y="118862"/>
                    </a:lnTo>
                    <a:cubicBezTo>
                      <a:pt x="716069" y="118585"/>
                      <a:pt x="715745" y="118156"/>
                      <a:pt x="715618" y="117647"/>
                    </a:cubicBezTo>
                    <a:lnTo>
                      <a:pt x="715259" y="116224"/>
                    </a:lnTo>
                    <a:lnTo>
                      <a:pt x="715121" y="115900"/>
                    </a:lnTo>
                    <a:lnTo>
                      <a:pt x="714461" y="114431"/>
                    </a:lnTo>
                    <a:lnTo>
                      <a:pt x="714230" y="113795"/>
                    </a:lnTo>
                    <a:lnTo>
                      <a:pt x="713455" y="111469"/>
                    </a:lnTo>
                    <a:lnTo>
                      <a:pt x="713142" y="109896"/>
                    </a:lnTo>
                    <a:lnTo>
                      <a:pt x="713084" y="109097"/>
                    </a:lnTo>
                    <a:cubicBezTo>
                      <a:pt x="713061" y="108530"/>
                      <a:pt x="713269" y="107987"/>
                      <a:pt x="713674" y="107582"/>
                    </a:cubicBezTo>
                    <a:lnTo>
                      <a:pt x="714450" y="106830"/>
                    </a:lnTo>
                    <a:cubicBezTo>
                      <a:pt x="714739" y="106540"/>
                      <a:pt x="715121" y="106344"/>
                      <a:pt x="715514" y="106286"/>
                    </a:cubicBezTo>
                    <a:lnTo>
                      <a:pt x="716000" y="106205"/>
                    </a:lnTo>
                    <a:cubicBezTo>
                      <a:pt x="716173" y="106182"/>
                      <a:pt x="716335" y="106170"/>
                      <a:pt x="716497" y="106182"/>
                    </a:cubicBezTo>
                    <a:lnTo>
                      <a:pt x="719170" y="106390"/>
                    </a:lnTo>
                    <a:lnTo>
                      <a:pt x="719910" y="106529"/>
                    </a:lnTo>
                    <a:lnTo>
                      <a:pt x="722502" y="107188"/>
                    </a:lnTo>
                    <a:lnTo>
                      <a:pt x="722652" y="107200"/>
                    </a:lnTo>
                    <a:lnTo>
                      <a:pt x="725464" y="106853"/>
                    </a:lnTo>
                    <a:lnTo>
                      <a:pt x="725788" y="106760"/>
                    </a:lnTo>
                    <a:lnTo>
                      <a:pt x="727003" y="106344"/>
                    </a:lnTo>
                    <a:lnTo>
                      <a:pt x="724839" y="104227"/>
                    </a:lnTo>
                    <a:lnTo>
                      <a:pt x="724666" y="104076"/>
                    </a:lnTo>
                    <a:lnTo>
                      <a:pt x="722386" y="102896"/>
                    </a:lnTo>
                    <a:lnTo>
                      <a:pt x="722305" y="102896"/>
                    </a:lnTo>
                    <a:lnTo>
                      <a:pt x="721137" y="102861"/>
                    </a:lnTo>
                    <a:lnTo>
                      <a:pt x="721044" y="102896"/>
                    </a:lnTo>
                    <a:lnTo>
                      <a:pt x="719054" y="103717"/>
                    </a:lnTo>
                    <a:lnTo>
                      <a:pt x="718094" y="104007"/>
                    </a:lnTo>
                    <a:lnTo>
                      <a:pt x="714299" y="104550"/>
                    </a:lnTo>
                    <a:lnTo>
                      <a:pt x="711048" y="104828"/>
                    </a:lnTo>
                    <a:lnTo>
                      <a:pt x="709336" y="104898"/>
                    </a:lnTo>
                    <a:lnTo>
                      <a:pt x="707334" y="104932"/>
                    </a:lnTo>
                    <a:lnTo>
                      <a:pt x="706756" y="104840"/>
                    </a:lnTo>
                    <a:cubicBezTo>
                      <a:pt x="706756" y="104840"/>
                      <a:pt x="706235" y="104736"/>
                      <a:pt x="706247" y="104736"/>
                    </a:cubicBezTo>
                    <a:lnTo>
                      <a:pt x="705958" y="104678"/>
                    </a:lnTo>
                    <a:lnTo>
                      <a:pt x="705715" y="105048"/>
                    </a:lnTo>
                    <a:lnTo>
                      <a:pt x="705437" y="105476"/>
                    </a:lnTo>
                    <a:lnTo>
                      <a:pt x="704592" y="106818"/>
                    </a:lnTo>
                    <a:cubicBezTo>
                      <a:pt x="704488" y="106992"/>
                      <a:pt x="704349" y="107154"/>
                      <a:pt x="704187" y="107281"/>
                    </a:cubicBezTo>
                    <a:lnTo>
                      <a:pt x="702510" y="108669"/>
                    </a:lnTo>
                    <a:cubicBezTo>
                      <a:pt x="702359" y="108785"/>
                      <a:pt x="702197" y="108878"/>
                      <a:pt x="702024" y="108959"/>
                    </a:cubicBezTo>
                    <a:lnTo>
                      <a:pt x="701538" y="109167"/>
                    </a:lnTo>
                    <a:lnTo>
                      <a:pt x="699386" y="109930"/>
                    </a:lnTo>
                    <a:lnTo>
                      <a:pt x="698588" y="110116"/>
                    </a:lnTo>
                    <a:lnTo>
                      <a:pt x="695221" y="110625"/>
                    </a:lnTo>
                    <a:lnTo>
                      <a:pt x="691438" y="110937"/>
                    </a:lnTo>
                    <a:lnTo>
                      <a:pt x="687689" y="111180"/>
                    </a:lnTo>
                    <a:lnTo>
                      <a:pt x="687435" y="111203"/>
                    </a:lnTo>
                    <a:lnTo>
                      <a:pt x="684866" y="112117"/>
                    </a:lnTo>
                    <a:lnTo>
                      <a:pt x="684669" y="112256"/>
                    </a:lnTo>
                    <a:lnTo>
                      <a:pt x="682969" y="113505"/>
                    </a:lnTo>
                    <a:cubicBezTo>
                      <a:pt x="682969" y="113505"/>
                      <a:pt x="682529" y="113829"/>
                      <a:pt x="682541" y="113818"/>
                    </a:cubicBezTo>
                    <a:lnTo>
                      <a:pt x="682286" y="114003"/>
                    </a:lnTo>
                    <a:lnTo>
                      <a:pt x="679972" y="116710"/>
                    </a:lnTo>
                    <a:lnTo>
                      <a:pt x="677751" y="119059"/>
                    </a:lnTo>
                    <a:lnTo>
                      <a:pt x="677473" y="119394"/>
                    </a:lnTo>
                    <a:lnTo>
                      <a:pt x="675923" y="121431"/>
                    </a:lnTo>
                    <a:lnTo>
                      <a:pt x="675691" y="121778"/>
                    </a:lnTo>
                    <a:lnTo>
                      <a:pt x="674315" y="124034"/>
                    </a:lnTo>
                    <a:lnTo>
                      <a:pt x="671769" y="128164"/>
                    </a:lnTo>
                    <a:lnTo>
                      <a:pt x="669398" y="131832"/>
                    </a:lnTo>
                    <a:lnTo>
                      <a:pt x="667234" y="134944"/>
                    </a:lnTo>
                    <a:lnTo>
                      <a:pt x="666656" y="135615"/>
                    </a:lnTo>
                    <a:lnTo>
                      <a:pt x="664006" y="138288"/>
                    </a:lnTo>
                    <a:lnTo>
                      <a:pt x="659239" y="142626"/>
                    </a:lnTo>
                    <a:lnTo>
                      <a:pt x="658985" y="142892"/>
                    </a:lnTo>
                    <a:lnTo>
                      <a:pt x="658661" y="143309"/>
                    </a:lnTo>
                    <a:lnTo>
                      <a:pt x="658580" y="144558"/>
                    </a:lnTo>
                    <a:lnTo>
                      <a:pt x="658603" y="144917"/>
                    </a:lnTo>
                    <a:lnTo>
                      <a:pt x="658742" y="146525"/>
                    </a:lnTo>
                    <a:cubicBezTo>
                      <a:pt x="658753" y="146664"/>
                      <a:pt x="658753" y="146791"/>
                      <a:pt x="658742" y="146930"/>
                    </a:cubicBezTo>
                    <a:lnTo>
                      <a:pt x="658672" y="147462"/>
                    </a:lnTo>
                    <a:lnTo>
                      <a:pt x="658267" y="149741"/>
                    </a:lnTo>
                    <a:lnTo>
                      <a:pt x="657782" y="151454"/>
                    </a:lnTo>
                    <a:cubicBezTo>
                      <a:pt x="657643" y="151917"/>
                      <a:pt x="657342" y="152333"/>
                      <a:pt x="656914" y="152588"/>
                    </a:cubicBezTo>
                    <a:lnTo>
                      <a:pt x="655549" y="153444"/>
                    </a:lnTo>
                    <a:lnTo>
                      <a:pt x="654773" y="153849"/>
                    </a:lnTo>
                    <a:lnTo>
                      <a:pt x="652783" y="154670"/>
                    </a:lnTo>
                    <a:lnTo>
                      <a:pt x="651326" y="155179"/>
                    </a:lnTo>
                    <a:lnTo>
                      <a:pt x="650076" y="155873"/>
                    </a:lnTo>
                    <a:lnTo>
                      <a:pt x="649393" y="157192"/>
                    </a:lnTo>
                    <a:lnTo>
                      <a:pt x="648560" y="158650"/>
                    </a:lnTo>
                    <a:lnTo>
                      <a:pt x="648028" y="159414"/>
                    </a:lnTo>
                    <a:lnTo>
                      <a:pt x="644858" y="163024"/>
                    </a:lnTo>
                    <a:lnTo>
                      <a:pt x="644534" y="163417"/>
                    </a:lnTo>
                    <a:lnTo>
                      <a:pt x="643215" y="165025"/>
                    </a:lnTo>
                    <a:lnTo>
                      <a:pt x="642949" y="165395"/>
                    </a:lnTo>
                    <a:lnTo>
                      <a:pt x="642324" y="166263"/>
                    </a:lnTo>
                    <a:lnTo>
                      <a:pt x="641572" y="167096"/>
                    </a:lnTo>
                    <a:cubicBezTo>
                      <a:pt x="641572" y="167096"/>
                      <a:pt x="641156" y="167420"/>
                      <a:pt x="641179" y="167409"/>
                    </a:cubicBezTo>
                    <a:lnTo>
                      <a:pt x="640057" y="168276"/>
                    </a:lnTo>
                    <a:lnTo>
                      <a:pt x="638599" y="169051"/>
                    </a:lnTo>
                    <a:lnTo>
                      <a:pt x="637731" y="169364"/>
                    </a:lnTo>
                    <a:lnTo>
                      <a:pt x="636528" y="169618"/>
                    </a:lnTo>
                    <a:lnTo>
                      <a:pt x="635753" y="169711"/>
                    </a:lnTo>
                    <a:lnTo>
                      <a:pt x="634955" y="169688"/>
                    </a:lnTo>
                    <a:lnTo>
                      <a:pt x="634029" y="169584"/>
                    </a:lnTo>
                    <a:lnTo>
                      <a:pt x="632479" y="169190"/>
                    </a:lnTo>
                    <a:cubicBezTo>
                      <a:pt x="632201" y="169121"/>
                      <a:pt x="631935" y="169005"/>
                      <a:pt x="631703" y="168820"/>
                    </a:cubicBezTo>
                    <a:lnTo>
                      <a:pt x="630431" y="167813"/>
                    </a:lnTo>
                    <a:cubicBezTo>
                      <a:pt x="630223" y="167640"/>
                      <a:pt x="630037" y="167420"/>
                      <a:pt x="629910" y="167177"/>
                    </a:cubicBezTo>
                    <a:lnTo>
                      <a:pt x="629679" y="166749"/>
                    </a:lnTo>
                    <a:cubicBezTo>
                      <a:pt x="629528" y="166437"/>
                      <a:pt x="629447" y="166113"/>
                      <a:pt x="629470" y="165754"/>
                    </a:cubicBezTo>
                    <a:lnTo>
                      <a:pt x="629494" y="164690"/>
                    </a:lnTo>
                    <a:cubicBezTo>
                      <a:pt x="629505" y="164539"/>
                      <a:pt x="629517" y="164412"/>
                      <a:pt x="629551" y="164285"/>
                    </a:cubicBezTo>
                    <a:lnTo>
                      <a:pt x="629806" y="163405"/>
                    </a:lnTo>
                    <a:lnTo>
                      <a:pt x="630639" y="161635"/>
                    </a:lnTo>
                    <a:lnTo>
                      <a:pt x="631171" y="160918"/>
                    </a:lnTo>
                    <a:lnTo>
                      <a:pt x="632455" y="159634"/>
                    </a:lnTo>
                    <a:lnTo>
                      <a:pt x="632525" y="159368"/>
                    </a:lnTo>
                    <a:cubicBezTo>
                      <a:pt x="632525" y="159368"/>
                      <a:pt x="632641" y="158847"/>
                      <a:pt x="632641" y="158870"/>
                    </a:cubicBezTo>
                    <a:lnTo>
                      <a:pt x="632745" y="158407"/>
                    </a:lnTo>
                    <a:lnTo>
                      <a:pt x="633011" y="156869"/>
                    </a:lnTo>
                    <a:lnTo>
                      <a:pt x="633219" y="155978"/>
                    </a:lnTo>
                    <a:lnTo>
                      <a:pt x="633728" y="154624"/>
                    </a:lnTo>
                    <a:lnTo>
                      <a:pt x="633566" y="153884"/>
                    </a:lnTo>
                    <a:lnTo>
                      <a:pt x="633531" y="153803"/>
                    </a:lnTo>
                    <a:lnTo>
                      <a:pt x="632745" y="152784"/>
                    </a:lnTo>
                    <a:lnTo>
                      <a:pt x="632629" y="152692"/>
                    </a:lnTo>
                    <a:lnTo>
                      <a:pt x="632016" y="152299"/>
                    </a:lnTo>
                    <a:lnTo>
                      <a:pt x="631831" y="152229"/>
                    </a:lnTo>
                    <a:lnTo>
                      <a:pt x="630905" y="152032"/>
                    </a:lnTo>
                    <a:cubicBezTo>
                      <a:pt x="630905" y="152032"/>
                      <a:pt x="630385" y="151928"/>
                      <a:pt x="630396" y="151928"/>
                    </a:cubicBezTo>
                    <a:lnTo>
                      <a:pt x="630199" y="151894"/>
                    </a:lnTo>
                    <a:lnTo>
                      <a:pt x="627307" y="152218"/>
                    </a:lnTo>
                    <a:lnTo>
                      <a:pt x="626613" y="152252"/>
                    </a:lnTo>
                    <a:lnTo>
                      <a:pt x="624924" y="152241"/>
                    </a:lnTo>
                    <a:cubicBezTo>
                      <a:pt x="624172" y="152241"/>
                      <a:pt x="623477" y="151813"/>
                      <a:pt x="623130" y="151130"/>
                    </a:cubicBezTo>
                    <a:lnTo>
                      <a:pt x="622968" y="150806"/>
                    </a:lnTo>
                    <a:cubicBezTo>
                      <a:pt x="622795" y="150447"/>
                      <a:pt x="622725" y="150031"/>
                      <a:pt x="622783" y="149626"/>
                    </a:cubicBezTo>
                    <a:lnTo>
                      <a:pt x="623096" y="147740"/>
                    </a:lnTo>
                    <a:lnTo>
                      <a:pt x="622725" y="147046"/>
                    </a:lnTo>
                    <a:lnTo>
                      <a:pt x="622240" y="146814"/>
                    </a:lnTo>
                    <a:lnTo>
                      <a:pt x="621626" y="146479"/>
                    </a:lnTo>
                    <a:cubicBezTo>
                      <a:pt x="621360" y="146317"/>
                      <a:pt x="621129" y="146120"/>
                      <a:pt x="620955" y="145866"/>
                    </a:cubicBezTo>
                    <a:lnTo>
                      <a:pt x="620064" y="144524"/>
                    </a:lnTo>
                    <a:cubicBezTo>
                      <a:pt x="619926" y="144327"/>
                      <a:pt x="619821" y="144107"/>
                      <a:pt x="619775" y="143887"/>
                    </a:cubicBezTo>
                    <a:lnTo>
                      <a:pt x="619602" y="143112"/>
                    </a:lnTo>
                    <a:lnTo>
                      <a:pt x="619324" y="140521"/>
                    </a:lnTo>
                    <a:lnTo>
                      <a:pt x="619243" y="140093"/>
                    </a:lnTo>
                    <a:lnTo>
                      <a:pt x="618792" y="137674"/>
                    </a:lnTo>
                    <a:lnTo>
                      <a:pt x="618722" y="137640"/>
                    </a:lnTo>
                    <a:lnTo>
                      <a:pt x="618549" y="137547"/>
                    </a:lnTo>
                    <a:lnTo>
                      <a:pt x="617716" y="137316"/>
                    </a:lnTo>
                    <a:lnTo>
                      <a:pt x="617218" y="137177"/>
                    </a:lnTo>
                    <a:lnTo>
                      <a:pt x="616165" y="137455"/>
                    </a:lnTo>
                    <a:lnTo>
                      <a:pt x="614418" y="137779"/>
                    </a:lnTo>
                    <a:lnTo>
                      <a:pt x="613504" y="137790"/>
                    </a:lnTo>
                    <a:lnTo>
                      <a:pt x="613562" y="137790"/>
                    </a:lnTo>
                    <a:lnTo>
                      <a:pt x="613169" y="137790"/>
                    </a:lnTo>
                    <a:lnTo>
                      <a:pt x="612799" y="137848"/>
                    </a:lnTo>
                    <a:lnTo>
                      <a:pt x="611572" y="137952"/>
                    </a:lnTo>
                    <a:cubicBezTo>
                      <a:pt x="611572" y="137952"/>
                      <a:pt x="611040" y="137987"/>
                      <a:pt x="611063" y="137975"/>
                    </a:cubicBezTo>
                    <a:lnTo>
                      <a:pt x="610913" y="137987"/>
                    </a:lnTo>
                    <a:lnTo>
                      <a:pt x="610381" y="138646"/>
                    </a:lnTo>
                    <a:lnTo>
                      <a:pt x="610438" y="138577"/>
                    </a:lnTo>
                    <a:lnTo>
                      <a:pt x="610300" y="138750"/>
                    </a:lnTo>
                    <a:lnTo>
                      <a:pt x="610219" y="138947"/>
                    </a:lnTo>
                    <a:cubicBezTo>
                      <a:pt x="610149" y="139132"/>
                      <a:pt x="610045" y="139306"/>
                      <a:pt x="609929" y="139468"/>
                    </a:cubicBezTo>
                    <a:lnTo>
                      <a:pt x="609617" y="139873"/>
                    </a:lnTo>
                    <a:cubicBezTo>
                      <a:pt x="609455" y="140069"/>
                      <a:pt x="609258" y="140243"/>
                      <a:pt x="609039" y="140370"/>
                    </a:cubicBezTo>
                    <a:lnTo>
                      <a:pt x="608610" y="140625"/>
                    </a:lnTo>
                    <a:lnTo>
                      <a:pt x="607754" y="141168"/>
                    </a:lnTo>
                    <a:lnTo>
                      <a:pt x="605949" y="142163"/>
                    </a:lnTo>
                    <a:lnTo>
                      <a:pt x="605116" y="142430"/>
                    </a:lnTo>
                    <a:lnTo>
                      <a:pt x="605047" y="142441"/>
                    </a:lnTo>
                    <a:lnTo>
                      <a:pt x="605186" y="143182"/>
                    </a:lnTo>
                    <a:lnTo>
                      <a:pt x="605244" y="144003"/>
                    </a:lnTo>
                    <a:cubicBezTo>
                      <a:pt x="605244" y="144142"/>
                      <a:pt x="605232" y="144269"/>
                      <a:pt x="605221" y="144408"/>
                    </a:cubicBezTo>
                    <a:lnTo>
                      <a:pt x="605128" y="144940"/>
                    </a:lnTo>
                    <a:lnTo>
                      <a:pt x="604897" y="145715"/>
                    </a:lnTo>
                    <a:lnTo>
                      <a:pt x="604538" y="146664"/>
                    </a:lnTo>
                    <a:lnTo>
                      <a:pt x="604526" y="146757"/>
                    </a:lnTo>
                    <a:lnTo>
                      <a:pt x="604561" y="147520"/>
                    </a:lnTo>
                    <a:lnTo>
                      <a:pt x="604619" y="147590"/>
                    </a:lnTo>
                    <a:lnTo>
                      <a:pt x="604978" y="148342"/>
                    </a:lnTo>
                    <a:cubicBezTo>
                      <a:pt x="605070" y="148573"/>
                      <a:pt x="605128" y="148804"/>
                      <a:pt x="605140" y="149047"/>
                    </a:cubicBezTo>
                    <a:lnTo>
                      <a:pt x="605163" y="149580"/>
                    </a:lnTo>
                    <a:lnTo>
                      <a:pt x="605186" y="151280"/>
                    </a:lnTo>
                    <a:lnTo>
                      <a:pt x="605186" y="151789"/>
                    </a:lnTo>
                    <a:lnTo>
                      <a:pt x="605209" y="152854"/>
                    </a:lnTo>
                    <a:cubicBezTo>
                      <a:pt x="605209" y="152854"/>
                      <a:pt x="605221" y="153386"/>
                      <a:pt x="605221" y="153363"/>
                    </a:cubicBezTo>
                    <a:cubicBezTo>
                      <a:pt x="605221" y="153363"/>
                      <a:pt x="605232" y="153895"/>
                      <a:pt x="605232" y="153884"/>
                    </a:cubicBezTo>
                    <a:lnTo>
                      <a:pt x="605348" y="156626"/>
                    </a:lnTo>
                    <a:lnTo>
                      <a:pt x="605325" y="159888"/>
                    </a:lnTo>
                    <a:lnTo>
                      <a:pt x="605221" y="160895"/>
                    </a:lnTo>
                    <a:lnTo>
                      <a:pt x="604330" y="164493"/>
                    </a:lnTo>
                    <a:lnTo>
                      <a:pt x="604260" y="164898"/>
                    </a:lnTo>
                    <a:lnTo>
                      <a:pt x="604098" y="166124"/>
                    </a:lnTo>
                    <a:lnTo>
                      <a:pt x="603867" y="166957"/>
                    </a:lnTo>
                    <a:lnTo>
                      <a:pt x="603578" y="167651"/>
                    </a:lnTo>
                    <a:lnTo>
                      <a:pt x="603728" y="169051"/>
                    </a:lnTo>
                    <a:cubicBezTo>
                      <a:pt x="603821" y="169827"/>
                      <a:pt x="603450" y="170579"/>
                      <a:pt x="602791" y="170972"/>
                    </a:cubicBezTo>
                    <a:lnTo>
                      <a:pt x="602340" y="171250"/>
                    </a:lnTo>
                    <a:lnTo>
                      <a:pt x="600859" y="172117"/>
                    </a:lnTo>
                    <a:cubicBezTo>
                      <a:pt x="600570" y="172279"/>
                      <a:pt x="600257" y="172360"/>
                      <a:pt x="599933" y="172360"/>
                    </a:cubicBezTo>
                    <a:lnTo>
                      <a:pt x="596254" y="172395"/>
                    </a:lnTo>
                    <a:lnTo>
                      <a:pt x="595849" y="172430"/>
                    </a:lnTo>
                    <a:lnTo>
                      <a:pt x="594970" y="172545"/>
                    </a:lnTo>
                    <a:lnTo>
                      <a:pt x="594137" y="173286"/>
                    </a:lnTo>
                    <a:cubicBezTo>
                      <a:pt x="593905" y="173483"/>
                      <a:pt x="593628" y="173633"/>
                      <a:pt x="593315" y="173702"/>
                    </a:cubicBezTo>
                    <a:lnTo>
                      <a:pt x="591973" y="174050"/>
                    </a:lnTo>
                    <a:lnTo>
                      <a:pt x="591834" y="174119"/>
                    </a:lnTo>
                    <a:lnTo>
                      <a:pt x="590620" y="174975"/>
                    </a:lnTo>
                    <a:cubicBezTo>
                      <a:pt x="590353" y="175160"/>
                      <a:pt x="590041" y="175287"/>
                      <a:pt x="589740" y="175322"/>
                    </a:cubicBezTo>
                    <a:lnTo>
                      <a:pt x="589254" y="175392"/>
                    </a:lnTo>
                    <a:cubicBezTo>
                      <a:pt x="588942" y="175426"/>
                      <a:pt x="588641" y="175392"/>
                      <a:pt x="588363" y="175299"/>
                    </a:cubicBezTo>
                    <a:lnTo>
                      <a:pt x="586825" y="174790"/>
                    </a:lnTo>
                    <a:lnTo>
                      <a:pt x="586131" y="174466"/>
                    </a:lnTo>
                    <a:lnTo>
                      <a:pt x="585344" y="174038"/>
                    </a:lnTo>
                    <a:lnTo>
                      <a:pt x="584731" y="173598"/>
                    </a:lnTo>
                    <a:lnTo>
                      <a:pt x="584245" y="175739"/>
                    </a:lnTo>
                    <a:cubicBezTo>
                      <a:pt x="584152" y="176144"/>
                      <a:pt x="583932" y="176502"/>
                      <a:pt x="583632" y="176768"/>
                    </a:cubicBezTo>
                    <a:lnTo>
                      <a:pt x="583273" y="177115"/>
                    </a:lnTo>
                    <a:cubicBezTo>
                      <a:pt x="583169" y="177208"/>
                      <a:pt x="583065" y="177289"/>
                      <a:pt x="582949" y="177358"/>
                    </a:cubicBezTo>
                    <a:lnTo>
                      <a:pt x="581746" y="178076"/>
                    </a:lnTo>
                    <a:lnTo>
                      <a:pt x="581642" y="178168"/>
                    </a:lnTo>
                    <a:lnTo>
                      <a:pt x="578483" y="182287"/>
                    </a:lnTo>
                    <a:cubicBezTo>
                      <a:pt x="577916" y="183027"/>
                      <a:pt x="576933" y="183282"/>
                      <a:pt x="576088" y="182912"/>
                    </a:cubicBezTo>
                    <a:lnTo>
                      <a:pt x="575753" y="182761"/>
                    </a:lnTo>
                    <a:cubicBezTo>
                      <a:pt x="575463" y="182646"/>
                      <a:pt x="575186" y="182437"/>
                      <a:pt x="574989" y="182183"/>
                    </a:cubicBezTo>
                    <a:lnTo>
                      <a:pt x="574468" y="181547"/>
                    </a:lnTo>
                    <a:lnTo>
                      <a:pt x="574237" y="181373"/>
                    </a:lnTo>
                    <a:lnTo>
                      <a:pt x="572594" y="180147"/>
                    </a:lnTo>
                    <a:lnTo>
                      <a:pt x="572282" y="179962"/>
                    </a:lnTo>
                    <a:lnTo>
                      <a:pt x="570454" y="179036"/>
                    </a:lnTo>
                    <a:cubicBezTo>
                      <a:pt x="570188" y="178920"/>
                      <a:pt x="569956" y="178712"/>
                      <a:pt x="569771" y="178492"/>
                    </a:cubicBezTo>
                    <a:lnTo>
                      <a:pt x="569447" y="178076"/>
                    </a:lnTo>
                    <a:lnTo>
                      <a:pt x="568753" y="176977"/>
                    </a:lnTo>
                    <a:lnTo>
                      <a:pt x="568313" y="176155"/>
                    </a:lnTo>
                    <a:lnTo>
                      <a:pt x="567573" y="174200"/>
                    </a:lnTo>
                    <a:lnTo>
                      <a:pt x="567411" y="173830"/>
                    </a:lnTo>
                    <a:lnTo>
                      <a:pt x="567203" y="173436"/>
                    </a:lnTo>
                    <a:lnTo>
                      <a:pt x="567006" y="173043"/>
                    </a:lnTo>
                    <a:lnTo>
                      <a:pt x="565780" y="173760"/>
                    </a:lnTo>
                    <a:lnTo>
                      <a:pt x="565537" y="173957"/>
                    </a:lnTo>
                    <a:lnTo>
                      <a:pt x="565386" y="174096"/>
                    </a:lnTo>
                    <a:lnTo>
                      <a:pt x="565317" y="174304"/>
                    </a:lnTo>
                    <a:lnTo>
                      <a:pt x="565224" y="174628"/>
                    </a:lnTo>
                    <a:lnTo>
                      <a:pt x="565155" y="175426"/>
                    </a:lnTo>
                    <a:lnTo>
                      <a:pt x="565155" y="175820"/>
                    </a:lnTo>
                    <a:lnTo>
                      <a:pt x="565224" y="176780"/>
                    </a:lnTo>
                    <a:lnTo>
                      <a:pt x="565282" y="177266"/>
                    </a:lnTo>
                    <a:lnTo>
                      <a:pt x="565456" y="178862"/>
                    </a:lnTo>
                    <a:cubicBezTo>
                      <a:pt x="565479" y="179071"/>
                      <a:pt x="565467" y="179279"/>
                      <a:pt x="565432" y="179476"/>
                    </a:cubicBezTo>
                    <a:lnTo>
                      <a:pt x="565351" y="179938"/>
                    </a:lnTo>
                    <a:cubicBezTo>
                      <a:pt x="565247" y="180471"/>
                      <a:pt x="564912" y="180957"/>
                      <a:pt x="564437" y="181246"/>
                    </a:cubicBezTo>
                    <a:lnTo>
                      <a:pt x="563061" y="182102"/>
                    </a:lnTo>
                    <a:cubicBezTo>
                      <a:pt x="562806" y="182252"/>
                      <a:pt x="562528" y="182357"/>
                      <a:pt x="562216" y="182380"/>
                    </a:cubicBezTo>
                    <a:lnTo>
                      <a:pt x="561730" y="182438"/>
                    </a:lnTo>
                    <a:cubicBezTo>
                      <a:pt x="561464" y="182461"/>
                      <a:pt x="561186" y="182438"/>
                      <a:pt x="560909" y="182357"/>
                    </a:cubicBezTo>
                    <a:lnTo>
                      <a:pt x="559370" y="181871"/>
                    </a:lnTo>
                    <a:cubicBezTo>
                      <a:pt x="559162" y="181801"/>
                      <a:pt x="558965" y="181697"/>
                      <a:pt x="558780" y="181581"/>
                    </a:cubicBezTo>
                    <a:lnTo>
                      <a:pt x="558363" y="181269"/>
                    </a:lnTo>
                    <a:cubicBezTo>
                      <a:pt x="558213" y="181165"/>
                      <a:pt x="558086" y="181026"/>
                      <a:pt x="557970" y="180876"/>
                    </a:cubicBezTo>
                    <a:lnTo>
                      <a:pt x="557426" y="181593"/>
                    </a:lnTo>
                    <a:cubicBezTo>
                      <a:pt x="557264" y="181790"/>
                      <a:pt x="557068" y="181963"/>
                      <a:pt x="556848" y="182102"/>
                    </a:cubicBezTo>
                    <a:lnTo>
                      <a:pt x="556397" y="182368"/>
                    </a:lnTo>
                    <a:cubicBezTo>
                      <a:pt x="556246" y="182449"/>
                      <a:pt x="556107" y="182519"/>
                      <a:pt x="555945" y="182565"/>
                    </a:cubicBezTo>
                    <a:lnTo>
                      <a:pt x="555436" y="182715"/>
                    </a:lnTo>
                    <a:cubicBezTo>
                      <a:pt x="555286" y="182750"/>
                      <a:pt x="555147" y="182785"/>
                      <a:pt x="554985" y="182796"/>
                    </a:cubicBezTo>
                    <a:lnTo>
                      <a:pt x="553921" y="182854"/>
                    </a:lnTo>
                    <a:cubicBezTo>
                      <a:pt x="553666" y="182866"/>
                      <a:pt x="553412" y="182831"/>
                      <a:pt x="553169" y="182750"/>
                    </a:cubicBezTo>
                    <a:lnTo>
                      <a:pt x="552671" y="182588"/>
                    </a:lnTo>
                    <a:lnTo>
                      <a:pt x="551526" y="182090"/>
                    </a:lnTo>
                    <a:cubicBezTo>
                      <a:pt x="551294" y="181998"/>
                      <a:pt x="551109" y="181859"/>
                      <a:pt x="550936" y="181685"/>
                    </a:cubicBezTo>
                    <a:lnTo>
                      <a:pt x="550577" y="181350"/>
                    </a:lnTo>
                    <a:cubicBezTo>
                      <a:pt x="550369" y="181142"/>
                      <a:pt x="550207" y="180899"/>
                      <a:pt x="550091" y="180610"/>
                    </a:cubicBezTo>
                    <a:lnTo>
                      <a:pt x="549328" y="178608"/>
                    </a:lnTo>
                    <a:cubicBezTo>
                      <a:pt x="549189" y="178249"/>
                      <a:pt x="549166" y="177844"/>
                      <a:pt x="549247" y="177474"/>
                    </a:cubicBezTo>
                    <a:lnTo>
                      <a:pt x="549351" y="176988"/>
                    </a:lnTo>
                    <a:cubicBezTo>
                      <a:pt x="549385" y="176803"/>
                      <a:pt x="549455" y="176618"/>
                      <a:pt x="549547" y="176445"/>
                    </a:cubicBezTo>
                    <a:lnTo>
                      <a:pt x="550288" y="175137"/>
                    </a:lnTo>
                    <a:lnTo>
                      <a:pt x="550230" y="174420"/>
                    </a:lnTo>
                    <a:lnTo>
                      <a:pt x="550195" y="174316"/>
                    </a:lnTo>
                    <a:lnTo>
                      <a:pt x="550010" y="173957"/>
                    </a:lnTo>
                    <a:lnTo>
                      <a:pt x="549813" y="173622"/>
                    </a:lnTo>
                    <a:lnTo>
                      <a:pt x="549038" y="172534"/>
                    </a:lnTo>
                    <a:lnTo>
                      <a:pt x="548633" y="171701"/>
                    </a:lnTo>
                    <a:lnTo>
                      <a:pt x="548437" y="171423"/>
                    </a:lnTo>
                    <a:lnTo>
                      <a:pt x="547824" y="170579"/>
                    </a:lnTo>
                    <a:lnTo>
                      <a:pt x="547419" y="169827"/>
                    </a:lnTo>
                    <a:cubicBezTo>
                      <a:pt x="547268" y="169537"/>
                      <a:pt x="547187" y="169213"/>
                      <a:pt x="547187" y="168889"/>
                    </a:cubicBezTo>
                    <a:lnTo>
                      <a:pt x="547199" y="168357"/>
                    </a:lnTo>
                    <a:cubicBezTo>
                      <a:pt x="547210" y="167952"/>
                      <a:pt x="547338" y="167570"/>
                      <a:pt x="547557" y="167235"/>
                    </a:cubicBezTo>
                    <a:lnTo>
                      <a:pt x="547615" y="167154"/>
                    </a:lnTo>
                    <a:lnTo>
                      <a:pt x="547557" y="167131"/>
                    </a:lnTo>
                    <a:cubicBezTo>
                      <a:pt x="546840" y="166737"/>
                      <a:pt x="546424" y="165928"/>
                      <a:pt x="546528" y="165106"/>
                    </a:cubicBezTo>
                    <a:lnTo>
                      <a:pt x="546875" y="162445"/>
                    </a:lnTo>
                    <a:cubicBezTo>
                      <a:pt x="546898" y="162202"/>
                      <a:pt x="546967" y="161982"/>
                      <a:pt x="547083" y="161774"/>
                    </a:cubicBezTo>
                    <a:lnTo>
                      <a:pt x="547326" y="161311"/>
                    </a:lnTo>
                    <a:cubicBezTo>
                      <a:pt x="547395" y="161172"/>
                      <a:pt x="547476" y="161057"/>
                      <a:pt x="547569" y="160953"/>
                    </a:cubicBezTo>
                    <a:lnTo>
                      <a:pt x="548622" y="159726"/>
                    </a:lnTo>
                    <a:cubicBezTo>
                      <a:pt x="548622" y="159726"/>
                      <a:pt x="548969" y="159321"/>
                      <a:pt x="548957" y="159333"/>
                    </a:cubicBezTo>
                    <a:lnTo>
                      <a:pt x="549142" y="159090"/>
                    </a:lnTo>
                    <a:lnTo>
                      <a:pt x="549408" y="158581"/>
                    </a:lnTo>
                    <a:lnTo>
                      <a:pt x="548876" y="155388"/>
                    </a:lnTo>
                    <a:lnTo>
                      <a:pt x="548807" y="154717"/>
                    </a:lnTo>
                    <a:cubicBezTo>
                      <a:pt x="548772" y="154277"/>
                      <a:pt x="548865" y="153849"/>
                      <a:pt x="549085" y="153490"/>
                    </a:cubicBezTo>
                    <a:lnTo>
                      <a:pt x="550207" y="151662"/>
                    </a:lnTo>
                    <a:cubicBezTo>
                      <a:pt x="550288" y="151547"/>
                      <a:pt x="550380" y="151419"/>
                      <a:pt x="550473" y="151327"/>
                    </a:cubicBezTo>
                    <a:lnTo>
                      <a:pt x="550843" y="150933"/>
                    </a:lnTo>
                    <a:lnTo>
                      <a:pt x="552058" y="149730"/>
                    </a:lnTo>
                    <a:lnTo>
                      <a:pt x="552845" y="144709"/>
                    </a:lnTo>
                    <a:cubicBezTo>
                      <a:pt x="552914" y="144212"/>
                      <a:pt x="553180" y="143772"/>
                      <a:pt x="553562" y="143448"/>
                    </a:cubicBezTo>
                    <a:lnTo>
                      <a:pt x="553932" y="143159"/>
                    </a:lnTo>
                    <a:cubicBezTo>
                      <a:pt x="554094" y="143020"/>
                      <a:pt x="554279" y="142916"/>
                      <a:pt x="554476" y="142846"/>
                    </a:cubicBezTo>
                    <a:lnTo>
                      <a:pt x="555969" y="142279"/>
                    </a:lnTo>
                    <a:lnTo>
                      <a:pt x="556825" y="142083"/>
                    </a:lnTo>
                    <a:lnTo>
                      <a:pt x="558387" y="141886"/>
                    </a:lnTo>
                    <a:lnTo>
                      <a:pt x="558387" y="141620"/>
                    </a:lnTo>
                    <a:lnTo>
                      <a:pt x="558363" y="141539"/>
                    </a:lnTo>
                    <a:lnTo>
                      <a:pt x="557901" y="140532"/>
                    </a:lnTo>
                    <a:cubicBezTo>
                      <a:pt x="557901" y="140532"/>
                      <a:pt x="557727" y="140023"/>
                      <a:pt x="557739" y="140035"/>
                    </a:cubicBezTo>
                    <a:lnTo>
                      <a:pt x="557600" y="139641"/>
                    </a:lnTo>
                    <a:lnTo>
                      <a:pt x="557415" y="139283"/>
                    </a:lnTo>
                    <a:lnTo>
                      <a:pt x="556987" y="138091"/>
                    </a:lnTo>
                    <a:lnTo>
                      <a:pt x="556720" y="137385"/>
                    </a:lnTo>
                    <a:lnTo>
                      <a:pt x="556535" y="137304"/>
                    </a:lnTo>
                    <a:cubicBezTo>
                      <a:pt x="556177" y="137142"/>
                      <a:pt x="555876" y="136876"/>
                      <a:pt x="555679" y="136564"/>
                    </a:cubicBezTo>
                    <a:lnTo>
                      <a:pt x="554962" y="136552"/>
                    </a:lnTo>
                    <a:lnTo>
                      <a:pt x="554754" y="136576"/>
                    </a:lnTo>
                    <a:lnTo>
                      <a:pt x="550808" y="137790"/>
                    </a:lnTo>
                    <a:lnTo>
                      <a:pt x="550068" y="137929"/>
                    </a:lnTo>
                    <a:cubicBezTo>
                      <a:pt x="549328" y="138068"/>
                      <a:pt x="548587" y="137767"/>
                      <a:pt x="548147" y="137166"/>
                    </a:cubicBezTo>
                    <a:lnTo>
                      <a:pt x="547152" y="135893"/>
                    </a:lnTo>
                    <a:lnTo>
                      <a:pt x="546609" y="135025"/>
                    </a:lnTo>
                    <a:lnTo>
                      <a:pt x="546447" y="134875"/>
                    </a:lnTo>
                    <a:lnTo>
                      <a:pt x="544873" y="133591"/>
                    </a:lnTo>
                    <a:lnTo>
                      <a:pt x="544283" y="132954"/>
                    </a:lnTo>
                    <a:lnTo>
                      <a:pt x="542883" y="131103"/>
                    </a:lnTo>
                    <a:lnTo>
                      <a:pt x="541622" y="129298"/>
                    </a:lnTo>
                    <a:cubicBezTo>
                      <a:pt x="541078" y="128500"/>
                      <a:pt x="541183" y="127424"/>
                      <a:pt x="541854" y="126741"/>
                    </a:cubicBezTo>
                    <a:lnTo>
                      <a:pt x="542420" y="126209"/>
                    </a:lnTo>
                    <a:lnTo>
                      <a:pt x="543253" y="125596"/>
                    </a:lnTo>
                    <a:lnTo>
                      <a:pt x="543068" y="125284"/>
                    </a:lnTo>
                    <a:lnTo>
                      <a:pt x="542860" y="125168"/>
                    </a:lnTo>
                    <a:cubicBezTo>
                      <a:pt x="542629" y="125064"/>
                      <a:pt x="542444" y="124902"/>
                      <a:pt x="542270" y="124728"/>
                    </a:cubicBezTo>
                    <a:lnTo>
                      <a:pt x="540870" y="123108"/>
                    </a:lnTo>
                    <a:cubicBezTo>
                      <a:pt x="540754" y="122970"/>
                      <a:pt x="540639" y="122819"/>
                      <a:pt x="540558" y="122657"/>
                    </a:cubicBezTo>
                    <a:lnTo>
                      <a:pt x="540384" y="122264"/>
                    </a:lnTo>
                    <a:cubicBezTo>
                      <a:pt x="539956" y="121385"/>
                      <a:pt x="540234" y="120320"/>
                      <a:pt x="541021" y="119765"/>
                    </a:cubicBezTo>
                    <a:lnTo>
                      <a:pt x="544087" y="117601"/>
                    </a:lnTo>
                    <a:cubicBezTo>
                      <a:pt x="544399" y="117370"/>
                      <a:pt x="544758" y="117254"/>
                      <a:pt x="545116" y="117231"/>
                    </a:cubicBezTo>
                    <a:lnTo>
                      <a:pt x="547801" y="117069"/>
                    </a:lnTo>
                    <a:cubicBezTo>
                      <a:pt x="548310" y="117034"/>
                      <a:pt x="548819" y="117185"/>
                      <a:pt x="549200" y="117520"/>
                    </a:cubicBezTo>
                    <a:lnTo>
                      <a:pt x="549478" y="117752"/>
                    </a:lnTo>
                    <a:lnTo>
                      <a:pt x="549386" y="115958"/>
                    </a:lnTo>
                    <a:cubicBezTo>
                      <a:pt x="549351" y="115218"/>
                      <a:pt x="549721" y="114524"/>
                      <a:pt x="550357" y="114142"/>
                    </a:cubicBezTo>
                    <a:cubicBezTo>
                      <a:pt x="550959" y="113783"/>
                      <a:pt x="551723" y="113772"/>
                      <a:pt x="552336" y="114107"/>
                    </a:cubicBezTo>
                    <a:lnTo>
                      <a:pt x="552428" y="113101"/>
                    </a:lnTo>
                    <a:cubicBezTo>
                      <a:pt x="552452" y="112707"/>
                      <a:pt x="552602" y="112349"/>
                      <a:pt x="552845" y="112048"/>
                    </a:cubicBezTo>
                    <a:lnTo>
                      <a:pt x="553134" y="111655"/>
                    </a:lnTo>
                    <a:cubicBezTo>
                      <a:pt x="553250" y="111504"/>
                      <a:pt x="553389" y="111388"/>
                      <a:pt x="553539" y="111261"/>
                    </a:cubicBezTo>
                    <a:lnTo>
                      <a:pt x="553851" y="111030"/>
                    </a:lnTo>
                    <a:lnTo>
                      <a:pt x="553863" y="111007"/>
                    </a:lnTo>
                    <a:lnTo>
                      <a:pt x="554222" y="110301"/>
                    </a:lnTo>
                    <a:cubicBezTo>
                      <a:pt x="554546" y="109734"/>
                      <a:pt x="555112" y="109364"/>
                      <a:pt x="555749" y="109283"/>
                    </a:cubicBezTo>
                    <a:lnTo>
                      <a:pt x="555934" y="108994"/>
                    </a:lnTo>
                    <a:cubicBezTo>
                      <a:pt x="556026" y="108843"/>
                      <a:pt x="556142" y="108716"/>
                      <a:pt x="556281" y="108589"/>
                    </a:cubicBezTo>
                    <a:lnTo>
                      <a:pt x="556640" y="108241"/>
                    </a:lnTo>
                    <a:cubicBezTo>
                      <a:pt x="557010" y="107906"/>
                      <a:pt x="557496" y="107721"/>
                      <a:pt x="558005" y="107721"/>
                    </a:cubicBezTo>
                    <a:lnTo>
                      <a:pt x="559393" y="107744"/>
                    </a:lnTo>
                    <a:lnTo>
                      <a:pt x="560527" y="107952"/>
                    </a:lnTo>
                    <a:cubicBezTo>
                      <a:pt x="560839" y="108022"/>
                      <a:pt x="561129" y="108149"/>
                      <a:pt x="561372" y="108357"/>
                    </a:cubicBezTo>
                    <a:lnTo>
                      <a:pt x="561568" y="108519"/>
                    </a:lnTo>
                    <a:cubicBezTo>
                      <a:pt x="561730" y="108207"/>
                      <a:pt x="561973" y="107941"/>
                      <a:pt x="562263" y="107756"/>
                    </a:cubicBezTo>
                    <a:lnTo>
                      <a:pt x="562968" y="107339"/>
                    </a:lnTo>
                    <a:lnTo>
                      <a:pt x="564449" y="106714"/>
                    </a:lnTo>
                    <a:cubicBezTo>
                      <a:pt x="565086" y="106437"/>
                      <a:pt x="565826" y="106518"/>
                      <a:pt x="566405" y="106923"/>
                    </a:cubicBezTo>
                    <a:lnTo>
                      <a:pt x="566775" y="107189"/>
                    </a:lnTo>
                    <a:cubicBezTo>
                      <a:pt x="566925" y="107293"/>
                      <a:pt x="567064" y="107432"/>
                      <a:pt x="567180" y="107582"/>
                    </a:cubicBezTo>
                    <a:lnTo>
                      <a:pt x="567643" y="108161"/>
                    </a:lnTo>
                    <a:cubicBezTo>
                      <a:pt x="567886" y="107999"/>
                      <a:pt x="568163" y="107894"/>
                      <a:pt x="568476" y="107848"/>
                    </a:cubicBezTo>
                    <a:lnTo>
                      <a:pt x="569297" y="107744"/>
                    </a:lnTo>
                    <a:lnTo>
                      <a:pt x="569112" y="107501"/>
                    </a:lnTo>
                    <a:cubicBezTo>
                      <a:pt x="568753" y="107061"/>
                      <a:pt x="568603" y="106483"/>
                      <a:pt x="568684" y="105939"/>
                    </a:cubicBezTo>
                    <a:cubicBezTo>
                      <a:pt x="568499" y="105904"/>
                      <a:pt x="568325" y="105835"/>
                      <a:pt x="568163" y="105742"/>
                    </a:cubicBezTo>
                    <a:lnTo>
                      <a:pt x="567700" y="105476"/>
                    </a:lnTo>
                    <a:lnTo>
                      <a:pt x="567087" y="105048"/>
                    </a:lnTo>
                    <a:lnTo>
                      <a:pt x="566243" y="104389"/>
                    </a:lnTo>
                    <a:lnTo>
                      <a:pt x="565976" y="104215"/>
                    </a:lnTo>
                    <a:lnTo>
                      <a:pt x="565652" y="104065"/>
                    </a:lnTo>
                    <a:lnTo>
                      <a:pt x="565595" y="104042"/>
                    </a:lnTo>
                    <a:cubicBezTo>
                      <a:pt x="565525" y="104076"/>
                      <a:pt x="565444" y="104123"/>
                      <a:pt x="565363" y="104146"/>
                    </a:cubicBezTo>
                    <a:lnTo>
                      <a:pt x="564357" y="104551"/>
                    </a:lnTo>
                    <a:cubicBezTo>
                      <a:pt x="564067" y="104666"/>
                      <a:pt x="563743" y="104713"/>
                      <a:pt x="563420" y="104666"/>
                    </a:cubicBezTo>
                    <a:lnTo>
                      <a:pt x="562899" y="104609"/>
                    </a:lnTo>
                    <a:cubicBezTo>
                      <a:pt x="562031" y="104528"/>
                      <a:pt x="561325" y="103903"/>
                      <a:pt x="561129" y="103047"/>
                    </a:cubicBezTo>
                    <a:lnTo>
                      <a:pt x="561036" y="102607"/>
                    </a:lnTo>
                    <a:cubicBezTo>
                      <a:pt x="561001" y="102434"/>
                      <a:pt x="560978" y="102248"/>
                      <a:pt x="561001" y="102063"/>
                    </a:cubicBezTo>
                    <a:lnTo>
                      <a:pt x="561013" y="101878"/>
                    </a:lnTo>
                    <a:cubicBezTo>
                      <a:pt x="560828" y="101913"/>
                      <a:pt x="560643" y="101936"/>
                      <a:pt x="560469" y="101913"/>
                    </a:cubicBezTo>
                    <a:lnTo>
                      <a:pt x="559937" y="101890"/>
                    </a:lnTo>
                    <a:cubicBezTo>
                      <a:pt x="559740" y="101878"/>
                      <a:pt x="559544" y="101855"/>
                      <a:pt x="559370" y="101786"/>
                    </a:cubicBezTo>
                    <a:lnTo>
                      <a:pt x="559197" y="101716"/>
                    </a:lnTo>
                    <a:lnTo>
                      <a:pt x="559104" y="101739"/>
                    </a:lnTo>
                    <a:lnTo>
                      <a:pt x="557646" y="102272"/>
                    </a:lnTo>
                    <a:cubicBezTo>
                      <a:pt x="557473" y="102329"/>
                      <a:pt x="557299" y="102353"/>
                      <a:pt x="557126" y="102364"/>
                    </a:cubicBezTo>
                    <a:lnTo>
                      <a:pt x="556605" y="102399"/>
                    </a:lnTo>
                    <a:cubicBezTo>
                      <a:pt x="556177" y="102422"/>
                      <a:pt x="555749" y="102318"/>
                      <a:pt x="555390" y="102075"/>
                    </a:cubicBezTo>
                    <a:lnTo>
                      <a:pt x="554974" y="101809"/>
                    </a:lnTo>
                    <a:cubicBezTo>
                      <a:pt x="554731" y="101658"/>
                      <a:pt x="554534" y="101462"/>
                      <a:pt x="554384" y="101219"/>
                    </a:cubicBezTo>
                    <a:lnTo>
                      <a:pt x="554094" y="100779"/>
                    </a:lnTo>
                    <a:cubicBezTo>
                      <a:pt x="553956" y="100571"/>
                      <a:pt x="553851" y="100328"/>
                      <a:pt x="553817" y="100073"/>
                    </a:cubicBezTo>
                    <a:lnTo>
                      <a:pt x="553736" y="99668"/>
                    </a:lnTo>
                    <a:lnTo>
                      <a:pt x="553713" y="99599"/>
                    </a:lnTo>
                    <a:cubicBezTo>
                      <a:pt x="553470" y="99437"/>
                      <a:pt x="553261" y="99229"/>
                      <a:pt x="553099" y="98986"/>
                    </a:cubicBezTo>
                    <a:lnTo>
                      <a:pt x="552856" y="98581"/>
                    </a:lnTo>
                    <a:cubicBezTo>
                      <a:pt x="552671" y="98303"/>
                      <a:pt x="552567" y="97968"/>
                      <a:pt x="552544" y="97621"/>
                    </a:cubicBezTo>
                    <a:lnTo>
                      <a:pt x="552509" y="97088"/>
                    </a:lnTo>
                    <a:cubicBezTo>
                      <a:pt x="552486" y="96452"/>
                      <a:pt x="552764" y="95816"/>
                      <a:pt x="553261" y="95411"/>
                    </a:cubicBezTo>
                    <a:lnTo>
                      <a:pt x="553446" y="95260"/>
                    </a:lnTo>
                    <a:lnTo>
                      <a:pt x="553435" y="94728"/>
                    </a:lnTo>
                    <a:cubicBezTo>
                      <a:pt x="553423" y="94416"/>
                      <a:pt x="553470" y="94115"/>
                      <a:pt x="553597" y="93837"/>
                    </a:cubicBezTo>
                    <a:lnTo>
                      <a:pt x="553805" y="93386"/>
                    </a:lnTo>
                    <a:cubicBezTo>
                      <a:pt x="553875" y="93224"/>
                      <a:pt x="553967" y="93062"/>
                      <a:pt x="554071" y="92935"/>
                    </a:cubicBezTo>
                    <a:lnTo>
                      <a:pt x="554789" y="92079"/>
                    </a:lnTo>
                    <a:cubicBezTo>
                      <a:pt x="554962" y="91882"/>
                      <a:pt x="555159" y="91720"/>
                      <a:pt x="555402" y="91593"/>
                    </a:cubicBezTo>
                    <a:lnTo>
                      <a:pt x="555749" y="91408"/>
                    </a:lnTo>
                    <a:cubicBezTo>
                      <a:pt x="556350" y="91095"/>
                      <a:pt x="557045" y="91118"/>
                      <a:pt x="557612" y="91419"/>
                    </a:cubicBezTo>
                    <a:lnTo>
                      <a:pt x="557855" y="91072"/>
                    </a:lnTo>
                    <a:cubicBezTo>
                      <a:pt x="558016" y="90818"/>
                      <a:pt x="558225" y="90621"/>
                      <a:pt x="558468" y="90470"/>
                    </a:cubicBezTo>
                    <a:lnTo>
                      <a:pt x="558907" y="90204"/>
                    </a:lnTo>
                    <a:cubicBezTo>
                      <a:pt x="559046" y="90123"/>
                      <a:pt x="559173" y="90054"/>
                      <a:pt x="559312" y="90019"/>
                    </a:cubicBezTo>
                    <a:lnTo>
                      <a:pt x="559821" y="89846"/>
                    </a:lnTo>
                    <a:lnTo>
                      <a:pt x="560689" y="89684"/>
                    </a:lnTo>
                    <a:cubicBezTo>
                      <a:pt x="560758" y="89672"/>
                      <a:pt x="560828" y="89672"/>
                      <a:pt x="560886" y="89661"/>
                    </a:cubicBezTo>
                    <a:lnTo>
                      <a:pt x="561383" y="88874"/>
                    </a:lnTo>
                    <a:lnTo>
                      <a:pt x="561325" y="88770"/>
                    </a:lnTo>
                    <a:cubicBezTo>
                      <a:pt x="561140" y="88457"/>
                      <a:pt x="561036" y="88099"/>
                      <a:pt x="561048" y="87728"/>
                    </a:cubicBezTo>
                    <a:lnTo>
                      <a:pt x="561048" y="87196"/>
                    </a:lnTo>
                    <a:cubicBezTo>
                      <a:pt x="561059" y="86861"/>
                      <a:pt x="561140" y="86537"/>
                      <a:pt x="561302" y="86248"/>
                    </a:cubicBezTo>
                    <a:cubicBezTo>
                      <a:pt x="560874" y="86259"/>
                      <a:pt x="560458" y="86143"/>
                      <a:pt x="560099" y="85900"/>
                    </a:cubicBezTo>
                    <a:lnTo>
                      <a:pt x="559740" y="85657"/>
                    </a:lnTo>
                    <a:cubicBezTo>
                      <a:pt x="559278" y="85334"/>
                      <a:pt x="558954" y="84824"/>
                      <a:pt x="558884" y="84258"/>
                    </a:cubicBezTo>
                    <a:lnTo>
                      <a:pt x="558815" y="83748"/>
                    </a:lnTo>
                    <a:cubicBezTo>
                      <a:pt x="558803" y="83587"/>
                      <a:pt x="558803" y="83436"/>
                      <a:pt x="558815" y="83286"/>
                    </a:cubicBezTo>
                    <a:lnTo>
                      <a:pt x="558965" y="82117"/>
                    </a:lnTo>
                    <a:cubicBezTo>
                      <a:pt x="558988" y="81978"/>
                      <a:pt x="559035" y="81840"/>
                      <a:pt x="559081" y="81701"/>
                    </a:cubicBezTo>
                    <a:lnTo>
                      <a:pt x="559220" y="81354"/>
                    </a:lnTo>
                    <a:lnTo>
                      <a:pt x="559289" y="81030"/>
                    </a:lnTo>
                    <a:lnTo>
                      <a:pt x="559347" y="80659"/>
                    </a:lnTo>
                    <a:lnTo>
                      <a:pt x="559370" y="80231"/>
                    </a:lnTo>
                    <a:cubicBezTo>
                      <a:pt x="559382" y="79988"/>
                      <a:pt x="559451" y="79745"/>
                      <a:pt x="559544" y="79537"/>
                    </a:cubicBezTo>
                    <a:lnTo>
                      <a:pt x="559740" y="79086"/>
                    </a:lnTo>
                    <a:cubicBezTo>
                      <a:pt x="559821" y="78889"/>
                      <a:pt x="559937" y="78693"/>
                      <a:pt x="560088" y="78542"/>
                    </a:cubicBezTo>
                    <a:cubicBezTo>
                      <a:pt x="559983" y="78299"/>
                      <a:pt x="559926" y="78033"/>
                      <a:pt x="559914" y="77755"/>
                    </a:cubicBezTo>
                    <a:lnTo>
                      <a:pt x="559914" y="77559"/>
                    </a:lnTo>
                    <a:cubicBezTo>
                      <a:pt x="559578" y="77536"/>
                      <a:pt x="559255" y="77420"/>
                      <a:pt x="558965" y="77235"/>
                    </a:cubicBezTo>
                    <a:lnTo>
                      <a:pt x="558549" y="76957"/>
                    </a:lnTo>
                    <a:cubicBezTo>
                      <a:pt x="558317" y="76807"/>
                      <a:pt x="558132" y="76622"/>
                      <a:pt x="557982" y="76390"/>
                    </a:cubicBezTo>
                    <a:lnTo>
                      <a:pt x="557704" y="75962"/>
                    </a:lnTo>
                    <a:cubicBezTo>
                      <a:pt x="557542" y="75719"/>
                      <a:pt x="557438" y="75453"/>
                      <a:pt x="557380" y="75175"/>
                    </a:cubicBezTo>
                    <a:lnTo>
                      <a:pt x="557322" y="74828"/>
                    </a:lnTo>
                    <a:lnTo>
                      <a:pt x="557114" y="74817"/>
                    </a:lnTo>
                    <a:cubicBezTo>
                      <a:pt x="556651" y="74759"/>
                      <a:pt x="556200" y="74551"/>
                      <a:pt x="555865" y="74215"/>
                    </a:cubicBezTo>
                    <a:lnTo>
                      <a:pt x="555078" y="73336"/>
                    </a:lnTo>
                    <a:lnTo>
                      <a:pt x="555020" y="73278"/>
                    </a:lnTo>
                    <a:lnTo>
                      <a:pt x="554927" y="73359"/>
                    </a:lnTo>
                    <a:cubicBezTo>
                      <a:pt x="554615" y="73625"/>
                      <a:pt x="554233" y="73799"/>
                      <a:pt x="553817" y="73845"/>
                    </a:cubicBezTo>
                    <a:lnTo>
                      <a:pt x="553285" y="73914"/>
                    </a:lnTo>
                    <a:cubicBezTo>
                      <a:pt x="552995" y="73937"/>
                      <a:pt x="552683" y="73903"/>
                      <a:pt x="552405" y="73810"/>
                    </a:cubicBezTo>
                    <a:lnTo>
                      <a:pt x="552324" y="73961"/>
                    </a:lnTo>
                    <a:lnTo>
                      <a:pt x="552139" y="74354"/>
                    </a:lnTo>
                    <a:lnTo>
                      <a:pt x="551989" y="74759"/>
                    </a:lnTo>
                    <a:lnTo>
                      <a:pt x="551827" y="75222"/>
                    </a:lnTo>
                    <a:lnTo>
                      <a:pt x="551456" y="75974"/>
                    </a:lnTo>
                    <a:cubicBezTo>
                      <a:pt x="551283" y="76321"/>
                      <a:pt x="551005" y="76598"/>
                      <a:pt x="550658" y="76795"/>
                    </a:cubicBezTo>
                    <a:lnTo>
                      <a:pt x="550207" y="77050"/>
                    </a:lnTo>
                    <a:cubicBezTo>
                      <a:pt x="549872" y="77235"/>
                      <a:pt x="549513" y="77316"/>
                      <a:pt x="549143" y="77304"/>
                    </a:cubicBezTo>
                    <a:lnTo>
                      <a:pt x="548888" y="77547"/>
                    </a:lnTo>
                    <a:cubicBezTo>
                      <a:pt x="548460" y="77998"/>
                      <a:pt x="547835" y="78218"/>
                      <a:pt x="547210" y="78137"/>
                    </a:cubicBezTo>
                    <a:cubicBezTo>
                      <a:pt x="546597" y="78056"/>
                      <a:pt x="546042" y="77698"/>
                      <a:pt x="545729" y="77165"/>
                    </a:cubicBezTo>
                    <a:lnTo>
                      <a:pt x="545579" y="76922"/>
                    </a:lnTo>
                    <a:cubicBezTo>
                      <a:pt x="545371" y="76899"/>
                      <a:pt x="545139" y="76830"/>
                      <a:pt x="544943" y="76737"/>
                    </a:cubicBezTo>
                    <a:lnTo>
                      <a:pt x="544804" y="76749"/>
                    </a:lnTo>
                    <a:lnTo>
                      <a:pt x="544746" y="76737"/>
                    </a:lnTo>
                    <a:lnTo>
                      <a:pt x="544746" y="77084"/>
                    </a:lnTo>
                    <a:cubicBezTo>
                      <a:pt x="544735" y="77790"/>
                      <a:pt x="544318" y="78450"/>
                      <a:pt x="543693" y="78785"/>
                    </a:cubicBezTo>
                    <a:cubicBezTo>
                      <a:pt x="543068" y="79132"/>
                      <a:pt x="542293" y="79109"/>
                      <a:pt x="541692" y="78716"/>
                    </a:cubicBezTo>
                    <a:lnTo>
                      <a:pt x="541252" y="78450"/>
                    </a:lnTo>
                    <a:lnTo>
                      <a:pt x="541217" y="78426"/>
                    </a:lnTo>
                    <a:lnTo>
                      <a:pt x="540963" y="78542"/>
                    </a:lnTo>
                    <a:cubicBezTo>
                      <a:pt x="540674" y="78681"/>
                      <a:pt x="540350" y="78727"/>
                      <a:pt x="540037" y="78716"/>
                    </a:cubicBezTo>
                    <a:lnTo>
                      <a:pt x="539505" y="78693"/>
                    </a:lnTo>
                    <a:cubicBezTo>
                      <a:pt x="539331" y="78681"/>
                      <a:pt x="539169" y="78658"/>
                      <a:pt x="539008" y="78600"/>
                    </a:cubicBezTo>
                    <a:lnTo>
                      <a:pt x="538498" y="78438"/>
                    </a:lnTo>
                    <a:cubicBezTo>
                      <a:pt x="538336" y="78380"/>
                      <a:pt x="538174" y="78322"/>
                      <a:pt x="538047" y="78230"/>
                    </a:cubicBezTo>
                    <a:lnTo>
                      <a:pt x="537596" y="77964"/>
                    </a:lnTo>
                    <a:cubicBezTo>
                      <a:pt x="536971" y="77559"/>
                      <a:pt x="536601" y="76865"/>
                      <a:pt x="536647" y="76136"/>
                    </a:cubicBezTo>
                    <a:cubicBezTo>
                      <a:pt x="536647" y="76136"/>
                      <a:pt x="536670" y="75615"/>
                      <a:pt x="536670" y="75650"/>
                    </a:cubicBezTo>
                    <a:lnTo>
                      <a:pt x="536694" y="75210"/>
                    </a:lnTo>
                    <a:lnTo>
                      <a:pt x="536670" y="74759"/>
                    </a:lnTo>
                    <a:cubicBezTo>
                      <a:pt x="536670" y="74585"/>
                      <a:pt x="536682" y="74412"/>
                      <a:pt x="536728" y="74238"/>
                    </a:cubicBezTo>
                    <a:lnTo>
                      <a:pt x="536740" y="74146"/>
                    </a:lnTo>
                    <a:lnTo>
                      <a:pt x="536705" y="74065"/>
                    </a:lnTo>
                    <a:cubicBezTo>
                      <a:pt x="536647" y="73961"/>
                      <a:pt x="536613" y="73856"/>
                      <a:pt x="536589" y="73741"/>
                    </a:cubicBezTo>
                    <a:lnTo>
                      <a:pt x="536127" y="73880"/>
                    </a:lnTo>
                    <a:lnTo>
                      <a:pt x="535259" y="73995"/>
                    </a:lnTo>
                    <a:lnTo>
                      <a:pt x="534414" y="73984"/>
                    </a:lnTo>
                    <a:lnTo>
                      <a:pt x="533570" y="73833"/>
                    </a:lnTo>
                    <a:lnTo>
                      <a:pt x="532737" y="73521"/>
                    </a:lnTo>
                    <a:cubicBezTo>
                      <a:pt x="532019" y="73209"/>
                      <a:pt x="531534" y="72514"/>
                      <a:pt x="531510" y="71728"/>
                    </a:cubicBezTo>
                    <a:lnTo>
                      <a:pt x="531499" y="71635"/>
                    </a:lnTo>
                    <a:lnTo>
                      <a:pt x="531059" y="71739"/>
                    </a:lnTo>
                    <a:lnTo>
                      <a:pt x="530226" y="71809"/>
                    </a:lnTo>
                    <a:lnTo>
                      <a:pt x="529463" y="71785"/>
                    </a:lnTo>
                    <a:lnTo>
                      <a:pt x="529532" y="71797"/>
                    </a:lnTo>
                    <a:cubicBezTo>
                      <a:pt x="529532" y="71797"/>
                      <a:pt x="529000" y="71785"/>
                      <a:pt x="529034" y="71785"/>
                    </a:cubicBezTo>
                    <a:lnTo>
                      <a:pt x="528803" y="71785"/>
                    </a:lnTo>
                    <a:lnTo>
                      <a:pt x="528653" y="71820"/>
                    </a:lnTo>
                    <a:lnTo>
                      <a:pt x="528340" y="71936"/>
                    </a:lnTo>
                    <a:lnTo>
                      <a:pt x="527970" y="72144"/>
                    </a:lnTo>
                    <a:cubicBezTo>
                      <a:pt x="527091" y="72630"/>
                      <a:pt x="525968" y="72376"/>
                      <a:pt x="525378" y="71542"/>
                    </a:cubicBezTo>
                    <a:cubicBezTo>
                      <a:pt x="525147" y="71716"/>
                      <a:pt x="524893" y="71820"/>
                      <a:pt x="524615" y="71890"/>
                    </a:cubicBezTo>
                    <a:lnTo>
                      <a:pt x="524175" y="71971"/>
                    </a:lnTo>
                    <a:lnTo>
                      <a:pt x="523747" y="72109"/>
                    </a:lnTo>
                    <a:lnTo>
                      <a:pt x="523828" y="72086"/>
                    </a:lnTo>
                    <a:lnTo>
                      <a:pt x="522706" y="72445"/>
                    </a:lnTo>
                    <a:cubicBezTo>
                      <a:pt x="522336" y="72549"/>
                      <a:pt x="521931" y="72549"/>
                      <a:pt x="521572" y="72433"/>
                    </a:cubicBezTo>
                    <a:lnTo>
                      <a:pt x="521109" y="72283"/>
                    </a:lnTo>
                    <a:cubicBezTo>
                      <a:pt x="520936" y="72225"/>
                      <a:pt x="520774" y="72167"/>
                      <a:pt x="520612" y="72075"/>
                    </a:cubicBezTo>
                    <a:lnTo>
                      <a:pt x="520334" y="71890"/>
                    </a:lnTo>
                    <a:lnTo>
                      <a:pt x="520149" y="72052"/>
                    </a:lnTo>
                    <a:lnTo>
                      <a:pt x="520299" y="72341"/>
                    </a:lnTo>
                    <a:lnTo>
                      <a:pt x="520577" y="73104"/>
                    </a:lnTo>
                    <a:lnTo>
                      <a:pt x="520739" y="73984"/>
                    </a:lnTo>
                    <a:cubicBezTo>
                      <a:pt x="520843" y="74678"/>
                      <a:pt x="520589" y="75360"/>
                      <a:pt x="520056" y="75812"/>
                    </a:cubicBezTo>
                    <a:cubicBezTo>
                      <a:pt x="519524" y="76251"/>
                      <a:pt x="518795" y="76402"/>
                      <a:pt x="518147" y="76182"/>
                    </a:cubicBezTo>
                    <a:lnTo>
                      <a:pt x="517731" y="76043"/>
                    </a:lnTo>
                    <a:cubicBezTo>
                      <a:pt x="517580" y="75985"/>
                      <a:pt x="517418" y="75927"/>
                      <a:pt x="517291" y="75846"/>
                    </a:cubicBezTo>
                    <a:lnTo>
                      <a:pt x="516620" y="75418"/>
                    </a:lnTo>
                    <a:cubicBezTo>
                      <a:pt x="516620" y="75418"/>
                      <a:pt x="516204" y="75071"/>
                      <a:pt x="516215" y="75083"/>
                    </a:cubicBezTo>
                    <a:lnTo>
                      <a:pt x="516157" y="75025"/>
                    </a:lnTo>
                    <a:lnTo>
                      <a:pt x="515810" y="75465"/>
                    </a:lnTo>
                    <a:cubicBezTo>
                      <a:pt x="515614" y="75696"/>
                      <a:pt x="515359" y="75881"/>
                      <a:pt x="515093" y="76008"/>
                    </a:cubicBezTo>
                    <a:lnTo>
                      <a:pt x="514607" y="76217"/>
                    </a:lnTo>
                    <a:lnTo>
                      <a:pt x="513855" y="76460"/>
                    </a:lnTo>
                    <a:cubicBezTo>
                      <a:pt x="513450" y="76575"/>
                      <a:pt x="513034" y="76564"/>
                      <a:pt x="512652" y="76448"/>
                    </a:cubicBezTo>
                    <a:lnTo>
                      <a:pt x="511853" y="76159"/>
                    </a:lnTo>
                    <a:lnTo>
                      <a:pt x="510812" y="75580"/>
                    </a:lnTo>
                    <a:lnTo>
                      <a:pt x="510361" y="75233"/>
                    </a:lnTo>
                    <a:lnTo>
                      <a:pt x="510049" y="75083"/>
                    </a:lnTo>
                    <a:lnTo>
                      <a:pt x="509030" y="74423"/>
                    </a:lnTo>
                    <a:lnTo>
                      <a:pt x="508637" y="74227"/>
                    </a:lnTo>
                    <a:lnTo>
                      <a:pt x="508047" y="73880"/>
                    </a:lnTo>
                    <a:lnTo>
                      <a:pt x="507434" y="73417"/>
                    </a:lnTo>
                    <a:cubicBezTo>
                      <a:pt x="507260" y="73266"/>
                      <a:pt x="507098" y="73093"/>
                      <a:pt x="506983" y="72908"/>
                    </a:cubicBezTo>
                    <a:lnTo>
                      <a:pt x="506740" y="72514"/>
                    </a:lnTo>
                    <a:lnTo>
                      <a:pt x="506531" y="72237"/>
                    </a:lnTo>
                    <a:lnTo>
                      <a:pt x="506335" y="72005"/>
                    </a:lnTo>
                    <a:lnTo>
                      <a:pt x="506184" y="71890"/>
                    </a:lnTo>
                    <a:lnTo>
                      <a:pt x="505398" y="71462"/>
                    </a:lnTo>
                    <a:lnTo>
                      <a:pt x="504773" y="71022"/>
                    </a:lnTo>
                    <a:cubicBezTo>
                      <a:pt x="504611" y="70918"/>
                      <a:pt x="504484" y="70779"/>
                      <a:pt x="504356" y="70628"/>
                    </a:cubicBezTo>
                    <a:lnTo>
                      <a:pt x="504067" y="70258"/>
                    </a:lnTo>
                    <a:lnTo>
                      <a:pt x="503836" y="70004"/>
                    </a:lnTo>
                    <a:lnTo>
                      <a:pt x="503523" y="69726"/>
                    </a:lnTo>
                    <a:cubicBezTo>
                      <a:pt x="503373" y="69610"/>
                      <a:pt x="503246" y="69460"/>
                      <a:pt x="503153" y="69298"/>
                    </a:cubicBezTo>
                    <a:lnTo>
                      <a:pt x="502875" y="68858"/>
                    </a:lnTo>
                    <a:lnTo>
                      <a:pt x="502586" y="68176"/>
                    </a:lnTo>
                    <a:lnTo>
                      <a:pt x="502089" y="67239"/>
                    </a:lnTo>
                    <a:cubicBezTo>
                      <a:pt x="501985" y="67053"/>
                      <a:pt x="501927" y="66845"/>
                      <a:pt x="501892" y="66637"/>
                    </a:cubicBezTo>
                    <a:cubicBezTo>
                      <a:pt x="501892" y="66637"/>
                      <a:pt x="501811" y="66116"/>
                      <a:pt x="501823" y="66128"/>
                    </a:cubicBezTo>
                    <a:lnTo>
                      <a:pt x="501718" y="65503"/>
                    </a:lnTo>
                    <a:lnTo>
                      <a:pt x="501545" y="65318"/>
                    </a:lnTo>
                    <a:cubicBezTo>
                      <a:pt x="501371" y="65144"/>
                      <a:pt x="501233" y="64913"/>
                      <a:pt x="501128" y="64693"/>
                    </a:cubicBezTo>
                    <a:lnTo>
                      <a:pt x="500955" y="64254"/>
                    </a:lnTo>
                    <a:lnTo>
                      <a:pt x="500758" y="63825"/>
                    </a:lnTo>
                    <a:lnTo>
                      <a:pt x="500492" y="62969"/>
                    </a:lnTo>
                    <a:cubicBezTo>
                      <a:pt x="500434" y="62773"/>
                      <a:pt x="500423" y="62553"/>
                      <a:pt x="500423" y="62345"/>
                    </a:cubicBezTo>
                    <a:lnTo>
                      <a:pt x="500457" y="61835"/>
                    </a:lnTo>
                    <a:lnTo>
                      <a:pt x="500457" y="61083"/>
                    </a:lnTo>
                    <a:lnTo>
                      <a:pt x="500261" y="60146"/>
                    </a:lnTo>
                    <a:lnTo>
                      <a:pt x="500191" y="59510"/>
                    </a:lnTo>
                    <a:lnTo>
                      <a:pt x="500157" y="59186"/>
                    </a:lnTo>
                    <a:lnTo>
                      <a:pt x="500087" y="58978"/>
                    </a:lnTo>
                    <a:lnTo>
                      <a:pt x="499937" y="58665"/>
                    </a:lnTo>
                    <a:lnTo>
                      <a:pt x="499786" y="58399"/>
                    </a:lnTo>
                    <a:lnTo>
                      <a:pt x="499555" y="58122"/>
                    </a:lnTo>
                    <a:lnTo>
                      <a:pt x="499162" y="57578"/>
                    </a:lnTo>
                    <a:cubicBezTo>
                      <a:pt x="499081" y="57462"/>
                      <a:pt x="499011" y="57335"/>
                      <a:pt x="498965" y="57208"/>
                    </a:cubicBezTo>
                    <a:lnTo>
                      <a:pt x="498768" y="56710"/>
                    </a:lnTo>
                    <a:cubicBezTo>
                      <a:pt x="498502" y="56097"/>
                      <a:pt x="498572" y="55368"/>
                      <a:pt x="498953" y="54813"/>
                    </a:cubicBezTo>
                    <a:lnTo>
                      <a:pt x="499439" y="54107"/>
                    </a:lnTo>
                    <a:lnTo>
                      <a:pt x="499520" y="53910"/>
                    </a:lnTo>
                    <a:lnTo>
                      <a:pt x="499636" y="53517"/>
                    </a:lnTo>
                    <a:lnTo>
                      <a:pt x="499833" y="52765"/>
                    </a:lnTo>
                    <a:lnTo>
                      <a:pt x="499833" y="52626"/>
                    </a:lnTo>
                    <a:lnTo>
                      <a:pt x="499809" y="52429"/>
                    </a:lnTo>
                    <a:lnTo>
                      <a:pt x="499752" y="52291"/>
                    </a:lnTo>
                    <a:lnTo>
                      <a:pt x="499590" y="52013"/>
                    </a:lnTo>
                    <a:cubicBezTo>
                      <a:pt x="499497" y="51839"/>
                      <a:pt x="499416" y="51666"/>
                      <a:pt x="499381" y="51481"/>
                    </a:cubicBezTo>
                    <a:lnTo>
                      <a:pt x="499243" y="50960"/>
                    </a:lnTo>
                    <a:cubicBezTo>
                      <a:pt x="499208" y="50752"/>
                      <a:pt x="499173" y="50532"/>
                      <a:pt x="499208" y="50324"/>
                    </a:cubicBezTo>
                    <a:lnTo>
                      <a:pt x="499243" y="49791"/>
                    </a:lnTo>
                    <a:cubicBezTo>
                      <a:pt x="499254" y="49618"/>
                      <a:pt x="499300" y="49444"/>
                      <a:pt x="499358" y="49271"/>
                    </a:cubicBezTo>
                    <a:lnTo>
                      <a:pt x="499532" y="48785"/>
                    </a:lnTo>
                    <a:cubicBezTo>
                      <a:pt x="499590" y="48623"/>
                      <a:pt x="499671" y="48461"/>
                      <a:pt x="499763" y="48334"/>
                    </a:cubicBezTo>
                    <a:lnTo>
                      <a:pt x="499786" y="48311"/>
                    </a:lnTo>
                    <a:lnTo>
                      <a:pt x="499786" y="48299"/>
                    </a:lnTo>
                    <a:lnTo>
                      <a:pt x="499775" y="48264"/>
                    </a:lnTo>
                    <a:lnTo>
                      <a:pt x="499532" y="48125"/>
                    </a:lnTo>
                    <a:cubicBezTo>
                      <a:pt x="499335" y="48010"/>
                      <a:pt x="499162" y="47871"/>
                      <a:pt x="499011" y="47697"/>
                    </a:cubicBezTo>
                    <a:lnTo>
                      <a:pt x="498942" y="47616"/>
                    </a:lnTo>
                    <a:cubicBezTo>
                      <a:pt x="498537" y="47709"/>
                      <a:pt x="498109" y="47686"/>
                      <a:pt x="497715" y="47524"/>
                    </a:cubicBezTo>
                    <a:lnTo>
                      <a:pt x="497438" y="47420"/>
                    </a:lnTo>
                    <a:lnTo>
                      <a:pt x="496582" y="47281"/>
                    </a:lnTo>
                    <a:cubicBezTo>
                      <a:pt x="496316" y="47223"/>
                      <a:pt x="496049" y="47119"/>
                      <a:pt x="495806" y="46957"/>
                    </a:cubicBezTo>
                    <a:lnTo>
                      <a:pt x="495668" y="46864"/>
                    </a:lnTo>
                    <a:lnTo>
                      <a:pt x="494962" y="46702"/>
                    </a:lnTo>
                    <a:cubicBezTo>
                      <a:pt x="494811" y="46668"/>
                      <a:pt x="494684" y="46610"/>
                      <a:pt x="494557" y="46540"/>
                    </a:cubicBezTo>
                    <a:lnTo>
                      <a:pt x="494071" y="46297"/>
                    </a:lnTo>
                    <a:cubicBezTo>
                      <a:pt x="494013" y="46274"/>
                      <a:pt x="493955" y="46240"/>
                      <a:pt x="493897" y="46205"/>
                    </a:cubicBezTo>
                    <a:lnTo>
                      <a:pt x="493863" y="46205"/>
                    </a:lnTo>
                    <a:cubicBezTo>
                      <a:pt x="493354" y="46286"/>
                      <a:pt x="492833" y="46182"/>
                      <a:pt x="492417" y="45881"/>
                    </a:cubicBezTo>
                    <a:lnTo>
                      <a:pt x="492081" y="45650"/>
                    </a:lnTo>
                    <a:lnTo>
                      <a:pt x="491907" y="45557"/>
                    </a:lnTo>
                    <a:lnTo>
                      <a:pt x="491584" y="45476"/>
                    </a:lnTo>
                    <a:lnTo>
                      <a:pt x="490623" y="45059"/>
                    </a:lnTo>
                    <a:lnTo>
                      <a:pt x="489617" y="44458"/>
                    </a:lnTo>
                    <a:lnTo>
                      <a:pt x="489559" y="44458"/>
                    </a:lnTo>
                    <a:cubicBezTo>
                      <a:pt x="489397" y="44446"/>
                      <a:pt x="489246" y="44400"/>
                      <a:pt x="489108" y="44365"/>
                    </a:cubicBezTo>
                    <a:lnTo>
                      <a:pt x="488622" y="44215"/>
                    </a:lnTo>
                    <a:cubicBezTo>
                      <a:pt x="488309" y="44111"/>
                      <a:pt x="488032" y="43937"/>
                      <a:pt x="487800" y="43706"/>
                    </a:cubicBezTo>
                    <a:lnTo>
                      <a:pt x="487766" y="43683"/>
                    </a:lnTo>
                    <a:lnTo>
                      <a:pt x="487742" y="43671"/>
                    </a:lnTo>
                    <a:lnTo>
                      <a:pt x="487071" y="43393"/>
                    </a:lnTo>
                    <a:cubicBezTo>
                      <a:pt x="486840" y="43289"/>
                      <a:pt x="486632" y="43139"/>
                      <a:pt x="486447" y="42965"/>
                    </a:cubicBezTo>
                    <a:lnTo>
                      <a:pt x="486076" y="42572"/>
                    </a:lnTo>
                    <a:cubicBezTo>
                      <a:pt x="485984" y="42468"/>
                      <a:pt x="485891" y="42364"/>
                      <a:pt x="485810" y="42237"/>
                    </a:cubicBezTo>
                    <a:lnTo>
                      <a:pt x="485533" y="41785"/>
                    </a:lnTo>
                    <a:lnTo>
                      <a:pt x="484943" y="40767"/>
                    </a:lnTo>
                    <a:cubicBezTo>
                      <a:pt x="484781" y="40489"/>
                      <a:pt x="484700" y="40166"/>
                      <a:pt x="484688" y="39842"/>
                    </a:cubicBezTo>
                    <a:lnTo>
                      <a:pt x="484676" y="39356"/>
                    </a:lnTo>
                    <a:lnTo>
                      <a:pt x="484665" y="39090"/>
                    </a:lnTo>
                    <a:lnTo>
                      <a:pt x="484607" y="38951"/>
                    </a:lnTo>
                    <a:lnTo>
                      <a:pt x="484457" y="38615"/>
                    </a:lnTo>
                    <a:cubicBezTo>
                      <a:pt x="484098" y="37875"/>
                      <a:pt x="484225" y="36995"/>
                      <a:pt x="484781" y="36394"/>
                    </a:cubicBezTo>
                    <a:lnTo>
                      <a:pt x="485151" y="35989"/>
                    </a:lnTo>
                    <a:cubicBezTo>
                      <a:pt x="485359" y="35746"/>
                      <a:pt x="485660" y="35561"/>
                      <a:pt x="485972" y="35457"/>
                    </a:cubicBezTo>
                    <a:lnTo>
                      <a:pt x="486400" y="35306"/>
                    </a:lnTo>
                    <a:cubicBezTo>
                      <a:pt x="486817" y="35156"/>
                      <a:pt x="487256" y="35156"/>
                      <a:pt x="487685" y="35295"/>
                    </a:cubicBezTo>
                    <a:lnTo>
                      <a:pt x="488483" y="35572"/>
                    </a:lnTo>
                    <a:lnTo>
                      <a:pt x="488761" y="35596"/>
                    </a:lnTo>
                    <a:lnTo>
                      <a:pt x="489536" y="35746"/>
                    </a:lnTo>
                    <a:lnTo>
                      <a:pt x="489848" y="35850"/>
                    </a:lnTo>
                    <a:lnTo>
                      <a:pt x="489964" y="35838"/>
                    </a:lnTo>
                    <a:cubicBezTo>
                      <a:pt x="490114" y="35827"/>
                      <a:pt x="490241" y="35838"/>
                      <a:pt x="490392" y="35850"/>
                    </a:cubicBezTo>
                    <a:lnTo>
                      <a:pt x="490577" y="35862"/>
                    </a:lnTo>
                    <a:lnTo>
                      <a:pt x="490635" y="35838"/>
                    </a:lnTo>
                    <a:cubicBezTo>
                      <a:pt x="490947" y="35665"/>
                      <a:pt x="491294" y="35584"/>
                      <a:pt x="491641" y="35596"/>
                    </a:cubicBezTo>
                    <a:lnTo>
                      <a:pt x="492174" y="35607"/>
                    </a:lnTo>
                    <a:lnTo>
                      <a:pt x="492856" y="35677"/>
                    </a:lnTo>
                    <a:lnTo>
                      <a:pt x="493400" y="35480"/>
                    </a:lnTo>
                    <a:lnTo>
                      <a:pt x="493666" y="35364"/>
                    </a:lnTo>
                    <a:lnTo>
                      <a:pt x="493990" y="35156"/>
                    </a:lnTo>
                    <a:cubicBezTo>
                      <a:pt x="494140" y="35052"/>
                      <a:pt x="494314" y="34971"/>
                      <a:pt x="494487" y="34913"/>
                    </a:cubicBezTo>
                    <a:lnTo>
                      <a:pt x="494985" y="34751"/>
                    </a:lnTo>
                    <a:lnTo>
                      <a:pt x="495436" y="34647"/>
                    </a:lnTo>
                    <a:lnTo>
                      <a:pt x="495529" y="34589"/>
                    </a:lnTo>
                    <a:lnTo>
                      <a:pt x="495841" y="34358"/>
                    </a:lnTo>
                    <a:cubicBezTo>
                      <a:pt x="496003" y="34253"/>
                      <a:pt x="496165" y="34161"/>
                      <a:pt x="496339" y="34091"/>
                    </a:cubicBezTo>
                    <a:lnTo>
                      <a:pt x="496686" y="33953"/>
                    </a:lnTo>
                    <a:lnTo>
                      <a:pt x="496859" y="33860"/>
                    </a:lnTo>
                    <a:lnTo>
                      <a:pt x="497056" y="33698"/>
                    </a:lnTo>
                    <a:lnTo>
                      <a:pt x="497310" y="33444"/>
                    </a:lnTo>
                    <a:lnTo>
                      <a:pt x="497588" y="33108"/>
                    </a:lnTo>
                    <a:cubicBezTo>
                      <a:pt x="497785" y="32865"/>
                      <a:pt x="498039" y="32668"/>
                      <a:pt x="498340" y="32541"/>
                    </a:cubicBezTo>
                    <a:cubicBezTo>
                      <a:pt x="498340" y="32541"/>
                      <a:pt x="498838" y="32333"/>
                      <a:pt x="498803" y="32344"/>
                    </a:cubicBezTo>
                    <a:cubicBezTo>
                      <a:pt x="498803" y="32344"/>
                      <a:pt x="499300" y="32136"/>
                      <a:pt x="499266" y="32136"/>
                    </a:cubicBezTo>
                    <a:lnTo>
                      <a:pt x="499763" y="31928"/>
                    </a:lnTo>
                    <a:cubicBezTo>
                      <a:pt x="499914" y="31859"/>
                      <a:pt x="500076" y="31812"/>
                      <a:pt x="500226" y="31778"/>
                    </a:cubicBezTo>
                    <a:lnTo>
                      <a:pt x="500712" y="31685"/>
                    </a:lnTo>
                    <a:lnTo>
                      <a:pt x="500897" y="31650"/>
                    </a:lnTo>
                    <a:lnTo>
                      <a:pt x="501128" y="31511"/>
                    </a:lnTo>
                    <a:cubicBezTo>
                      <a:pt x="501314" y="31419"/>
                      <a:pt x="501522" y="31338"/>
                      <a:pt x="501719" y="31303"/>
                    </a:cubicBezTo>
                    <a:lnTo>
                      <a:pt x="501857" y="31060"/>
                    </a:lnTo>
                    <a:cubicBezTo>
                      <a:pt x="501950" y="30875"/>
                      <a:pt x="502066" y="30702"/>
                      <a:pt x="502228" y="30551"/>
                    </a:cubicBezTo>
                    <a:lnTo>
                      <a:pt x="502598" y="30181"/>
                    </a:lnTo>
                    <a:cubicBezTo>
                      <a:pt x="502910" y="29892"/>
                      <a:pt x="503280" y="29683"/>
                      <a:pt x="503709" y="29614"/>
                    </a:cubicBezTo>
                    <a:lnTo>
                      <a:pt x="503951" y="29579"/>
                    </a:lnTo>
                    <a:lnTo>
                      <a:pt x="504160" y="29487"/>
                    </a:lnTo>
                    <a:lnTo>
                      <a:pt x="504646" y="29278"/>
                    </a:lnTo>
                    <a:lnTo>
                      <a:pt x="504657" y="29278"/>
                    </a:lnTo>
                    <a:lnTo>
                      <a:pt x="504634" y="29012"/>
                    </a:lnTo>
                    <a:lnTo>
                      <a:pt x="504542" y="28920"/>
                    </a:lnTo>
                    <a:cubicBezTo>
                      <a:pt x="504403" y="28804"/>
                      <a:pt x="504299" y="28677"/>
                      <a:pt x="504206" y="28526"/>
                    </a:cubicBezTo>
                    <a:lnTo>
                      <a:pt x="503928" y="28087"/>
                    </a:lnTo>
                    <a:lnTo>
                      <a:pt x="503558" y="27346"/>
                    </a:lnTo>
                    <a:lnTo>
                      <a:pt x="503304" y="26629"/>
                    </a:lnTo>
                    <a:cubicBezTo>
                      <a:pt x="503223" y="26386"/>
                      <a:pt x="503188" y="26120"/>
                      <a:pt x="503211" y="25854"/>
                    </a:cubicBezTo>
                    <a:lnTo>
                      <a:pt x="503292" y="24894"/>
                    </a:lnTo>
                    <a:lnTo>
                      <a:pt x="503280" y="24500"/>
                    </a:lnTo>
                    <a:lnTo>
                      <a:pt x="503315" y="23505"/>
                    </a:lnTo>
                    <a:lnTo>
                      <a:pt x="503512" y="22487"/>
                    </a:lnTo>
                    <a:cubicBezTo>
                      <a:pt x="503327" y="22233"/>
                      <a:pt x="503223" y="21920"/>
                      <a:pt x="503176" y="21608"/>
                    </a:cubicBezTo>
                    <a:lnTo>
                      <a:pt x="503095" y="20809"/>
                    </a:lnTo>
                    <a:lnTo>
                      <a:pt x="503130" y="19942"/>
                    </a:lnTo>
                    <a:lnTo>
                      <a:pt x="503327" y="18889"/>
                    </a:lnTo>
                    <a:cubicBezTo>
                      <a:pt x="503350" y="18727"/>
                      <a:pt x="503408" y="18565"/>
                      <a:pt x="503477" y="18426"/>
                    </a:cubicBezTo>
                    <a:lnTo>
                      <a:pt x="503709" y="17940"/>
                    </a:lnTo>
                    <a:lnTo>
                      <a:pt x="504125" y="17258"/>
                    </a:lnTo>
                    <a:lnTo>
                      <a:pt x="504414" y="16899"/>
                    </a:lnTo>
                    <a:cubicBezTo>
                      <a:pt x="504403" y="16841"/>
                      <a:pt x="504391" y="16795"/>
                      <a:pt x="504391" y="16737"/>
                    </a:cubicBezTo>
                    <a:lnTo>
                      <a:pt x="504333" y="16216"/>
                    </a:lnTo>
                    <a:cubicBezTo>
                      <a:pt x="504310" y="15881"/>
                      <a:pt x="504345" y="15545"/>
                      <a:pt x="504484" y="15221"/>
                    </a:cubicBezTo>
                    <a:lnTo>
                      <a:pt x="504680" y="14759"/>
                    </a:lnTo>
                    <a:cubicBezTo>
                      <a:pt x="504750" y="14585"/>
                      <a:pt x="504842" y="14435"/>
                      <a:pt x="504958" y="14296"/>
                    </a:cubicBezTo>
                    <a:lnTo>
                      <a:pt x="505294" y="13879"/>
                    </a:lnTo>
                    <a:lnTo>
                      <a:pt x="505699" y="13440"/>
                    </a:lnTo>
                    <a:lnTo>
                      <a:pt x="505907" y="13162"/>
                    </a:lnTo>
                    <a:lnTo>
                      <a:pt x="505941" y="13104"/>
                    </a:lnTo>
                    <a:lnTo>
                      <a:pt x="505930" y="13046"/>
                    </a:lnTo>
                    <a:lnTo>
                      <a:pt x="505756" y="12641"/>
                    </a:lnTo>
                    <a:cubicBezTo>
                      <a:pt x="505687" y="12491"/>
                      <a:pt x="505641" y="12317"/>
                      <a:pt x="505606" y="12144"/>
                    </a:cubicBezTo>
                    <a:lnTo>
                      <a:pt x="505502" y="11369"/>
                    </a:lnTo>
                    <a:lnTo>
                      <a:pt x="505502" y="10836"/>
                    </a:lnTo>
                    <a:lnTo>
                      <a:pt x="505479" y="9795"/>
                    </a:lnTo>
                    <a:lnTo>
                      <a:pt x="505456" y="9332"/>
                    </a:lnTo>
                    <a:lnTo>
                      <a:pt x="505432" y="8835"/>
                    </a:lnTo>
                    <a:lnTo>
                      <a:pt x="505375" y="8395"/>
                    </a:lnTo>
                    <a:lnTo>
                      <a:pt x="505305" y="7979"/>
                    </a:lnTo>
                    <a:lnTo>
                      <a:pt x="505247" y="7736"/>
                    </a:lnTo>
                    <a:lnTo>
                      <a:pt x="505108" y="7470"/>
                    </a:lnTo>
                    <a:lnTo>
                      <a:pt x="504865" y="7007"/>
                    </a:lnTo>
                    <a:lnTo>
                      <a:pt x="504657" y="6417"/>
                    </a:lnTo>
                    <a:lnTo>
                      <a:pt x="504507" y="6394"/>
                    </a:lnTo>
                    <a:lnTo>
                      <a:pt x="504044" y="6313"/>
                    </a:lnTo>
                    <a:lnTo>
                      <a:pt x="503593" y="6255"/>
                    </a:lnTo>
                    <a:lnTo>
                      <a:pt x="503095" y="6220"/>
                    </a:lnTo>
                    <a:cubicBezTo>
                      <a:pt x="502841" y="6209"/>
                      <a:pt x="502609" y="6139"/>
                      <a:pt x="502390" y="6035"/>
                    </a:cubicBezTo>
                    <a:lnTo>
                      <a:pt x="501881" y="5792"/>
                    </a:lnTo>
                    <a:lnTo>
                      <a:pt x="501545" y="5827"/>
                    </a:lnTo>
                    <a:lnTo>
                      <a:pt x="501094" y="5919"/>
                    </a:lnTo>
                    <a:lnTo>
                      <a:pt x="500226" y="5977"/>
                    </a:lnTo>
                    <a:lnTo>
                      <a:pt x="500295" y="5977"/>
                    </a:lnTo>
                    <a:lnTo>
                      <a:pt x="499844" y="6000"/>
                    </a:lnTo>
                    <a:lnTo>
                      <a:pt x="499393" y="6058"/>
                    </a:lnTo>
                    <a:cubicBezTo>
                      <a:pt x="499231" y="6081"/>
                      <a:pt x="499069" y="6081"/>
                      <a:pt x="498907" y="6070"/>
                    </a:cubicBezTo>
                    <a:lnTo>
                      <a:pt x="498375" y="6012"/>
                    </a:lnTo>
                    <a:cubicBezTo>
                      <a:pt x="497935" y="5977"/>
                      <a:pt x="497519" y="5769"/>
                      <a:pt x="497195" y="5480"/>
                    </a:cubicBezTo>
                    <a:lnTo>
                      <a:pt x="496848" y="5144"/>
                    </a:lnTo>
                    <a:lnTo>
                      <a:pt x="496524" y="4878"/>
                    </a:lnTo>
                    <a:lnTo>
                      <a:pt x="496281" y="4693"/>
                    </a:lnTo>
                    <a:lnTo>
                      <a:pt x="495459" y="4288"/>
                    </a:lnTo>
                    <a:lnTo>
                      <a:pt x="495054" y="4045"/>
                    </a:lnTo>
                    <a:lnTo>
                      <a:pt x="494858" y="3976"/>
                    </a:lnTo>
                    <a:lnTo>
                      <a:pt x="494626" y="3918"/>
                    </a:lnTo>
                    <a:lnTo>
                      <a:pt x="494291" y="3906"/>
                    </a:lnTo>
                    <a:cubicBezTo>
                      <a:pt x="494291" y="3906"/>
                      <a:pt x="493759" y="3895"/>
                      <a:pt x="493759" y="3895"/>
                    </a:cubicBezTo>
                    <a:lnTo>
                      <a:pt x="493226" y="3871"/>
                    </a:lnTo>
                    <a:lnTo>
                      <a:pt x="492590" y="3837"/>
                    </a:lnTo>
                    <a:close/>
                    <a:moveTo>
                      <a:pt x="476219" y="232069"/>
                    </a:moveTo>
                    <a:lnTo>
                      <a:pt x="476184" y="232162"/>
                    </a:lnTo>
                    <a:lnTo>
                      <a:pt x="476207" y="233284"/>
                    </a:lnTo>
                    <a:lnTo>
                      <a:pt x="476728" y="234025"/>
                    </a:lnTo>
                    <a:lnTo>
                      <a:pt x="476994" y="234349"/>
                    </a:lnTo>
                    <a:lnTo>
                      <a:pt x="478394" y="235968"/>
                    </a:lnTo>
                    <a:lnTo>
                      <a:pt x="478833" y="236628"/>
                    </a:lnTo>
                    <a:lnTo>
                      <a:pt x="480002" y="238525"/>
                    </a:lnTo>
                    <a:lnTo>
                      <a:pt x="480210" y="238965"/>
                    </a:lnTo>
                    <a:lnTo>
                      <a:pt x="479933" y="238167"/>
                    </a:lnTo>
                    <a:lnTo>
                      <a:pt x="478914" y="235077"/>
                    </a:lnTo>
                    <a:lnTo>
                      <a:pt x="478752" y="234302"/>
                    </a:lnTo>
                    <a:lnTo>
                      <a:pt x="478510" y="232139"/>
                    </a:lnTo>
                    <a:lnTo>
                      <a:pt x="478510" y="232116"/>
                    </a:lnTo>
                    <a:lnTo>
                      <a:pt x="478452" y="232046"/>
                    </a:lnTo>
                    <a:lnTo>
                      <a:pt x="477873" y="231896"/>
                    </a:lnTo>
                    <a:lnTo>
                      <a:pt x="477468" y="231838"/>
                    </a:lnTo>
                    <a:cubicBezTo>
                      <a:pt x="477468" y="231838"/>
                      <a:pt x="476936" y="231757"/>
                      <a:pt x="476936" y="231757"/>
                    </a:cubicBezTo>
                    <a:cubicBezTo>
                      <a:pt x="476936" y="231757"/>
                      <a:pt x="476404" y="231687"/>
                      <a:pt x="476427" y="231687"/>
                    </a:cubicBezTo>
                    <a:lnTo>
                      <a:pt x="476369" y="231687"/>
                    </a:lnTo>
                    <a:lnTo>
                      <a:pt x="476196" y="232081"/>
                    </a:lnTo>
                    <a:close/>
                    <a:moveTo>
                      <a:pt x="330650" y="23212"/>
                    </a:moveTo>
                    <a:lnTo>
                      <a:pt x="330708" y="23143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xmlns="" id="{BAE27839-0E90-C907-4F70-1A6BC61BC7B3}"/>
                  </a:ext>
                </a:extLst>
              </p:cNvPr>
              <p:cNvSpPr/>
              <p:nvPr/>
            </p:nvSpPr>
            <p:spPr>
              <a:xfrm>
                <a:off x="908769" y="1822787"/>
                <a:ext cx="383879" cy="281757"/>
              </a:xfrm>
              <a:custGeom>
                <a:avLst/>
                <a:gdLst>
                  <a:gd name="connsiteX0" fmla="*/ 158640 w 383879"/>
                  <a:gd name="connsiteY0" fmla="*/ 2512 h 281757"/>
                  <a:gd name="connsiteX1" fmla="*/ 158872 w 383879"/>
                  <a:gd name="connsiteY1" fmla="*/ 2258 h 281757"/>
                  <a:gd name="connsiteX2" fmla="*/ 160318 w 383879"/>
                  <a:gd name="connsiteY2" fmla="*/ 661 h 281757"/>
                  <a:gd name="connsiteX3" fmla="*/ 162701 w 383879"/>
                  <a:gd name="connsiteY3" fmla="*/ 221 h 281757"/>
                  <a:gd name="connsiteX4" fmla="*/ 163049 w 383879"/>
                  <a:gd name="connsiteY4" fmla="*/ 395 h 281757"/>
                  <a:gd name="connsiteX5" fmla="*/ 163939 w 383879"/>
                  <a:gd name="connsiteY5" fmla="*/ 1286 h 281757"/>
                  <a:gd name="connsiteX6" fmla="*/ 164553 w 383879"/>
                  <a:gd name="connsiteY6" fmla="*/ 1309 h 281757"/>
                  <a:gd name="connsiteX7" fmla="*/ 165594 w 383879"/>
                  <a:gd name="connsiteY7" fmla="*/ 1540 h 281757"/>
                  <a:gd name="connsiteX8" fmla="*/ 167063 w 383879"/>
                  <a:gd name="connsiteY8" fmla="*/ 2801 h 281757"/>
                  <a:gd name="connsiteX9" fmla="*/ 167237 w 383879"/>
                  <a:gd name="connsiteY9" fmla="*/ 3287 h 281757"/>
                  <a:gd name="connsiteX10" fmla="*/ 167433 w 383879"/>
                  <a:gd name="connsiteY10" fmla="*/ 3947 h 281757"/>
                  <a:gd name="connsiteX11" fmla="*/ 167445 w 383879"/>
                  <a:gd name="connsiteY11" fmla="*/ 4028 h 281757"/>
                  <a:gd name="connsiteX12" fmla="*/ 167989 w 383879"/>
                  <a:gd name="connsiteY12" fmla="*/ 4224 h 281757"/>
                  <a:gd name="connsiteX13" fmla="*/ 168961 w 383879"/>
                  <a:gd name="connsiteY13" fmla="*/ 5497 h 281757"/>
                  <a:gd name="connsiteX14" fmla="*/ 169076 w 383879"/>
                  <a:gd name="connsiteY14" fmla="*/ 5983 h 281757"/>
                  <a:gd name="connsiteX15" fmla="*/ 169215 w 383879"/>
                  <a:gd name="connsiteY15" fmla="*/ 6480 h 281757"/>
                  <a:gd name="connsiteX16" fmla="*/ 169354 w 383879"/>
                  <a:gd name="connsiteY16" fmla="*/ 6966 h 281757"/>
                  <a:gd name="connsiteX17" fmla="*/ 169504 w 383879"/>
                  <a:gd name="connsiteY17" fmla="*/ 7811 h 281757"/>
                  <a:gd name="connsiteX18" fmla="*/ 169504 w 383879"/>
                  <a:gd name="connsiteY18" fmla="*/ 7927 h 281757"/>
                  <a:gd name="connsiteX19" fmla="*/ 169736 w 383879"/>
                  <a:gd name="connsiteY19" fmla="*/ 8089 h 281757"/>
                  <a:gd name="connsiteX20" fmla="*/ 170187 w 383879"/>
                  <a:gd name="connsiteY20" fmla="*/ 8528 h 281757"/>
                  <a:gd name="connsiteX21" fmla="*/ 170476 w 383879"/>
                  <a:gd name="connsiteY21" fmla="*/ 8632 h 281757"/>
                  <a:gd name="connsiteX22" fmla="*/ 170962 w 383879"/>
                  <a:gd name="connsiteY22" fmla="*/ 8829 h 281757"/>
                  <a:gd name="connsiteX23" fmla="*/ 171656 w 383879"/>
                  <a:gd name="connsiteY23" fmla="*/ 9327 h 281757"/>
                  <a:gd name="connsiteX24" fmla="*/ 172003 w 383879"/>
                  <a:gd name="connsiteY24" fmla="*/ 9720 h 281757"/>
                  <a:gd name="connsiteX25" fmla="*/ 172501 w 383879"/>
                  <a:gd name="connsiteY25" fmla="*/ 10750 h 281757"/>
                  <a:gd name="connsiteX26" fmla="*/ 172582 w 383879"/>
                  <a:gd name="connsiteY26" fmla="*/ 11282 h 281757"/>
                  <a:gd name="connsiteX27" fmla="*/ 172582 w 383879"/>
                  <a:gd name="connsiteY27" fmla="*/ 11907 h 281757"/>
                  <a:gd name="connsiteX28" fmla="*/ 172501 w 383879"/>
                  <a:gd name="connsiteY28" fmla="*/ 12439 h 281757"/>
                  <a:gd name="connsiteX29" fmla="*/ 172443 w 383879"/>
                  <a:gd name="connsiteY29" fmla="*/ 12682 h 281757"/>
                  <a:gd name="connsiteX30" fmla="*/ 172906 w 383879"/>
                  <a:gd name="connsiteY30" fmla="*/ 13098 h 281757"/>
                  <a:gd name="connsiteX31" fmla="*/ 173450 w 383879"/>
                  <a:gd name="connsiteY31" fmla="*/ 13712 h 281757"/>
                  <a:gd name="connsiteX32" fmla="*/ 173380 w 383879"/>
                  <a:gd name="connsiteY32" fmla="*/ 13631 h 281757"/>
                  <a:gd name="connsiteX33" fmla="*/ 173704 w 383879"/>
                  <a:gd name="connsiteY33" fmla="*/ 13978 h 281757"/>
                  <a:gd name="connsiteX34" fmla="*/ 173843 w 383879"/>
                  <a:gd name="connsiteY34" fmla="*/ 14093 h 281757"/>
                  <a:gd name="connsiteX35" fmla="*/ 174005 w 383879"/>
                  <a:gd name="connsiteY35" fmla="*/ 14174 h 281757"/>
                  <a:gd name="connsiteX36" fmla="*/ 174317 w 383879"/>
                  <a:gd name="connsiteY36" fmla="*/ 14313 h 281757"/>
                  <a:gd name="connsiteX37" fmla="*/ 174433 w 383879"/>
                  <a:gd name="connsiteY37" fmla="*/ 14336 h 281757"/>
                  <a:gd name="connsiteX38" fmla="*/ 174607 w 383879"/>
                  <a:gd name="connsiteY38" fmla="*/ 14336 h 281757"/>
                  <a:gd name="connsiteX39" fmla="*/ 175058 w 383879"/>
                  <a:gd name="connsiteY39" fmla="*/ 14302 h 281757"/>
                  <a:gd name="connsiteX40" fmla="*/ 175798 w 383879"/>
                  <a:gd name="connsiteY40" fmla="*/ 14383 h 281757"/>
                  <a:gd name="connsiteX41" fmla="*/ 176759 w 383879"/>
                  <a:gd name="connsiteY41" fmla="*/ 14660 h 281757"/>
                  <a:gd name="connsiteX42" fmla="*/ 176932 w 383879"/>
                  <a:gd name="connsiteY42" fmla="*/ 14683 h 281757"/>
                  <a:gd name="connsiteX43" fmla="*/ 177210 w 383879"/>
                  <a:gd name="connsiteY43" fmla="*/ 14672 h 281757"/>
                  <a:gd name="connsiteX44" fmla="*/ 178078 w 383879"/>
                  <a:gd name="connsiteY44" fmla="*/ 14753 h 281757"/>
                  <a:gd name="connsiteX45" fmla="*/ 178934 w 383879"/>
                  <a:gd name="connsiteY45" fmla="*/ 15065 h 281757"/>
                  <a:gd name="connsiteX46" fmla="*/ 179362 w 383879"/>
                  <a:gd name="connsiteY46" fmla="*/ 15331 h 281757"/>
                  <a:gd name="connsiteX47" fmla="*/ 179674 w 383879"/>
                  <a:gd name="connsiteY47" fmla="*/ 15586 h 281757"/>
                  <a:gd name="connsiteX48" fmla="*/ 180125 w 383879"/>
                  <a:gd name="connsiteY48" fmla="*/ 15771 h 281757"/>
                  <a:gd name="connsiteX49" fmla="*/ 180588 w 383879"/>
                  <a:gd name="connsiteY49" fmla="*/ 16026 h 281757"/>
                  <a:gd name="connsiteX50" fmla="*/ 181421 w 383879"/>
                  <a:gd name="connsiteY50" fmla="*/ 16905 h 281757"/>
                  <a:gd name="connsiteX51" fmla="*/ 181479 w 383879"/>
                  <a:gd name="connsiteY51" fmla="*/ 17009 h 281757"/>
                  <a:gd name="connsiteX52" fmla="*/ 181907 w 383879"/>
                  <a:gd name="connsiteY52" fmla="*/ 17263 h 281757"/>
                  <a:gd name="connsiteX53" fmla="*/ 182081 w 383879"/>
                  <a:gd name="connsiteY53" fmla="*/ 17402 h 281757"/>
                  <a:gd name="connsiteX54" fmla="*/ 182786 w 383879"/>
                  <a:gd name="connsiteY54" fmla="*/ 17657 h 281757"/>
                  <a:gd name="connsiteX55" fmla="*/ 183400 w 383879"/>
                  <a:gd name="connsiteY55" fmla="*/ 18016 h 281757"/>
                  <a:gd name="connsiteX56" fmla="*/ 183793 w 383879"/>
                  <a:gd name="connsiteY56" fmla="*/ 18351 h 281757"/>
                  <a:gd name="connsiteX57" fmla="*/ 184383 w 383879"/>
                  <a:gd name="connsiteY57" fmla="*/ 18166 h 281757"/>
                  <a:gd name="connsiteX58" fmla="*/ 184904 w 383879"/>
                  <a:gd name="connsiteY58" fmla="*/ 18085 h 281757"/>
                  <a:gd name="connsiteX59" fmla="*/ 185332 w 383879"/>
                  <a:gd name="connsiteY59" fmla="*/ 18062 h 281757"/>
                  <a:gd name="connsiteX60" fmla="*/ 185575 w 383879"/>
                  <a:gd name="connsiteY60" fmla="*/ 18073 h 281757"/>
                  <a:gd name="connsiteX61" fmla="*/ 185667 w 383879"/>
                  <a:gd name="connsiteY61" fmla="*/ 18050 h 281757"/>
                  <a:gd name="connsiteX62" fmla="*/ 186026 w 383879"/>
                  <a:gd name="connsiteY62" fmla="*/ 17900 h 281757"/>
                  <a:gd name="connsiteX63" fmla="*/ 186662 w 383879"/>
                  <a:gd name="connsiteY63" fmla="*/ 17761 h 281757"/>
                  <a:gd name="connsiteX64" fmla="*/ 186697 w 383879"/>
                  <a:gd name="connsiteY64" fmla="*/ 17703 h 281757"/>
                  <a:gd name="connsiteX65" fmla="*/ 187021 w 383879"/>
                  <a:gd name="connsiteY65" fmla="*/ 17356 h 281757"/>
                  <a:gd name="connsiteX66" fmla="*/ 188930 w 383879"/>
                  <a:gd name="connsiteY66" fmla="*/ 16731 h 281757"/>
                  <a:gd name="connsiteX67" fmla="*/ 189439 w 383879"/>
                  <a:gd name="connsiteY67" fmla="*/ 16847 h 281757"/>
                  <a:gd name="connsiteX68" fmla="*/ 189936 w 383879"/>
                  <a:gd name="connsiteY68" fmla="*/ 16951 h 281757"/>
                  <a:gd name="connsiteX69" fmla="*/ 190133 w 383879"/>
                  <a:gd name="connsiteY69" fmla="*/ 16974 h 281757"/>
                  <a:gd name="connsiteX70" fmla="*/ 190365 w 383879"/>
                  <a:gd name="connsiteY70" fmla="*/ 16951 h 281757"/>
                  <a:gd name="connsiteX71" fmla="*/ 191336 w 383879"/>
                  <a:gd name="connsiteY71" fmla="*/ 17067 h 281757"/>
                  <a:gd name="connsiteX72" fmla="*/ 191764 w 383879"/>
                  <a:gd name="connsiteY72" fmla="*/ 17252 h 281757"/>
                  <a:gd name="connsiteX73" fmla="*/ 191938 w 383879"/>
                  <a:gd name="connsiteY73" fmla="*/ 17182 h 281757"/>
                  <a:gd name="connsiteX74" fmla="*/ 192644 w 383879"/>
                  <a:gd name="connsiteY74" fmla="*/ 17090 h 281757"/>
                  <a:gd name="connsiteX75" fmla="*/ 193153 w 383879"/>
                  <a:gd name="connsiteY75" fmla="*/ 17101 h 281757"/>
                  <a:gd name="connsiteX76" fmla="*/ 193650 w 383879"/>
                  <a:gd name="connsiteY76" fmla="*/ 17194 h 281757"/>
                  <a:gd name="connsiteX77" fmla="*/ 194171 w 383879"/>
                  <a:gd name="connsiteY77" fmla="*/ 17344 h 281757"/>
                  <a:gd name="connsiteX78" fmla="*/ 194749 w 383879"/>
                  <a:gd name="connsiteY78" fmla="*/ 17622 h 281757"/>
                  <a:gd name="connsiteX79" fmla="*/ 195374 w 383879"/>
                  <a:gd name="connsiteY79" fmla="*/ 18085 h 281757"/>
                  <a:gd name="connsiteX80" fmla="*/ 195582 w 383879"/>
                  <a:gd name="connsiteY80" fmla="*/ 18154 h 281757"/>
                  <a:gd name="connsiteX81" fmla="*/ 196381 w 383879"/>
                  <a:gd name="connsiteY81" fmla="*/ 18571 h 281757"/>
                  <a:gd name="connsiteX82" fmla="*/ 196901 w 383879"/>
                  <a:gd name="connsiteY82" fmla="*/ 18999 h 281757"/>
                  <a:gd name="connsiteX83" fmla="*/ 197040 w 383879"/>
                  <a:gd name="connsiteY83" fmla="*/ 19138 h 281757"/>
                  <a:gd name="connsiteX84" fmla="*/ 197202 w 383879"/>
                  <a:gd name="connsiteY84" fmla="*/ 19230 h 281757"/>
                  <a:gd name="connsiteX85" fmla="*/ 198174 w 383879"/>
                  <a:gd name="connsiteY85" fmla="*/ 20526 h 281757"/>
                  <a:gd name="connsiteX86" fmla="*/ 198382 w 383879"/>
                  <a:gd name="connsiteY86" fmla="*/ 21579 h 281757"/>
                  <a:gd name="connsiteX87" fmla="*/ 198544 w 383879"/>
                  <a:gd name="connsiteY87" fmla="*/ 22319 h 281757"/>
                  <a:gd name="connsiteX88" fmla="*/ 198614 w 383879"/>
                  <a:gd name="connsiteY88" fmla="*/ 23187 h 281757"/>
                  <a:gd name="connsiteX89" fmla="*/ 199030 w 383879"/>
                  <a:gd name="connsiteY89" fmla="*/ 24969 h 281757"/>
                  <a:gd name="connsiteX90" fmla="*/ 198926 w 383879"/>
                  <a:gd name="connsiteY90" fmla="*/ 25327 h 281757"/>
                  <a:gd name="connsiteX91" fmla="*/ 198949 w 383879"/>
                  <a:gd name="connsiteY91" fmla="*/ 25327 h 281757"/>
                  <a:gd name="connsiteX92" fmla="*/ 199632 w 383879"/>
                  <a:gd name="connsiteY92" fmla="*/ 25536 h 281757"/>
                  <a:gd name="connsiteX93" fmla="*/ 200326 w 383879"/>
                  <a:gd name="connsiteY93" fmla="*/ 25941 h 281757"/>
                  <a:gd name="connsiteX94" fmla="*/ 200731 w 383879"/>
                  <a:gd name="connsiteY94" fmla="*/ 26288 h 281757"/>
                  <a:gd name="connsiteX95" fmla="*/ 201194 w 383879"/>
                  <a:gd name="connsiteY95" fmla="*/ 26878 h 281757"/>
                  <a:gd name="connsiteX96" fmla="*/ 201425 w 383879"/>
                  <a:gd name="connsiteY96" fmla="*/ 27329 h 281757"/>
                  <a:gd name="connsiteX97" fmla="*/ 201541 w 383879"/>
                  <a:gd name="connsiteY97" fmla="*/ 27618 h 281757"/>
                  <a:gd name="connsiteX98" fmla="*/ 201680 w 383879"/>
                  <a:gd name="connsiteY98" fmla="*/ 27699 h 281757"/>
                  <a:gd name="connsiteX99" fmla="*/ 202096 w 383879"/>
                  <a:gd name="connsiteY99" fmla="*/ 27954 h 281757"/>
                  <a:gd name="connsiteX100" fmla="*/ 202547 w 383879"/>
                  <a:gd name="connsiteY100" fmla="*/ 28312 h 281757"/>
                  <a:gd name="connsiteX101" fmla="*/ 202883 w 383879"/>
                  <a:gd name="connsiteY101" fmla="*/ 28683 h 281757"/>
                  <a:gd name="connsiteX102" fmla="*/ 203241 w 383879"/>
                  <a:gd name="connsiteY102" fmla="*/ 29261 h 281757"/>
                  <a:gd name="connsiteX103" fmla="*/ 203322 w 383879"/>
                  <a:gd name="connsiteY103" fmla="*/ 29423 h 281757"/>
                  <a:gd name="connsiteX104" fmla="*/ 203438 w 383879"/>
                  <a:gd name="connsiteY104" fmla="*/ 29562 h 281757"/>
                  <a:gd name="connsiteX105" fmla="*/ 203970 w 383879"/>
                  <a:gd name="connsiteY105" fmla="*/ 30869 h 281757"/>
                  <a:gd name="connsiteX106" fmla="*/ 203982 w 383879"/>
                  <a:gd name="connsiteY106" fmla="*/ 31332 h 281757"/>
                  <a:gd name="connsiteX107" fmla="*/ 203913 w 383879"/>
                  <a:gd name="connsiteY107" fmla="*/ 31945 h 281757"/>
                  <a:gd name="connsiteX108" fmla="*/ 203936 w 383879"/>
                  <a:gd name="connsiteY108" fmla="*/ 32269 h 281757"/>
                  <a:gd name="connsiteX109" fmla="*/ 203994 w 383879"/>
                  <a:gd name="connsiteY109" fmla="*/ 32686 h 281757"/>
                  <a:gd name="connsiteX110" fmla="*/ 204364 w 383879"/>
                  <a:gd name="connsiteY110" fmla="*/ 33172 h 281757"/>
                  <a:gd name="connsiteX111" fmla="*/ 204676 w 383879"/>
                  <a:gd name="connsiteY111" fmla="*/ 33600 h 281757"/>
                  <a:gd name="connsiteX112" fmla="*/ 204908 w 383879"/>
                  <a:gd name="connsiteY112" fmla="*/ 33912 h 281757"/>
                  <a:gd name="connsiteX113" fmla="*/ 204988 w 383879"/>
                  <a:gd name="connsiteY113" fmla="*/ 33947 h 281757"/>
                  <a:gd name="connsiteX114" fmla="*/ 205741 w 383879"/>
                  <a:gd name="connsiteY114" fmla="*/ 34468 h 281757"/>
                  <a:gd name="connsiteX115" fmla="*/ 206088 w 383879"/>
                  <a:gd name="connsiteY115" fmla="*/ 34861 h 281757"/>
                  <a:gd name="connsiteX116" fmla="*/ 206342 w 383879"/>
                  <a:gd name="connsiteY116" fmla="*/ 35220 h 281757"/>
                  <a:gd name="connsiteX117" fmla="*/ 206597 w 383879"/>
                  <a:gd name="connsiteY117" fmla="*/ 35671 h 281757"/>
                  <a:gd name="connsiteX118" fmla="*/ 206793 w 383879"/>
                  <a:gd name="connsiteY118" fmla="*/ 36191 h 281757"/>
                  <a:gd name="connsiteX119" fmla="*/ 207557 w 383879"/>
                  <a:gd name="connsiteY119" fmla="*/ 36677 h 281757"/>
                  <a:gd name="connsiteX120" fmla="*/ 207881 w 383879"/>
                  <a:gd name="connsiteY120" fmla="*/ 37001 h 281757"/>
                  <a:gd name="connsiteX121" fmla="*/ 208471 w 383879"/>
                  <a:gd name="connsiteY121" fmla="*/ 38366 h 281757"/>
                  <a:gd name="connsiteX122" fmla="*/ 208471 w 383879"/>
                  <a:gd name="connsiteY122" fmla="*/ 38459 h 281757"/>
                  <a:gd name="connsiteX123" fmla="*/ 208494 w 383879"/>
                  <a:gd name="connsiteY123" fmla="*/ 38517 h 281757"/>
                  <a:gd name="connsiteX124" fmla="*/ 208668 w 383879"/>
                  <a:gd name="connsiteY124" fmla="*/ 38829 h 281757"/>
                  <a:gd name="connsiteX125" fmla="*/ 208818 w 383879"/>
                  <a:gd name="connsiteY125" fmla="*/ 38922 h 281757"/>
                  <a:gd name="connsiteX126" fmla="*/ 208968 w 383879"/>
                  <a:gd name="connsiteY126" fmla="*/ 39026 h 281757"/>
                  <a:gd name="connsiteX127" fmla="*/ 209397 w 383879"/>
                  <a:gd name="connsiteY127" fmla="*/ 39038 h 281757"/>
                  <a:gd name="connsiteX128" fmla="*/ 209755 w 383879"/>
                  <a:gd name="connsiteY128" fmla="*/ 39095 h 281757"/>
                  <a:gd name="connsiteX129" fmla="*/ 209917 w 383879"/>
                  <a:gd name="connsiteY129" fmla="*/ 39084 h 281757"/>
                  <a:gd name="connsiteX130" fmla="*/ 210241 w 383879"/>
                  <a:gd name="connsiteY130" fmla="*/ 39014 h 281757"/>
                  <a:gd name="connsiteX131" fmla="*/ 212324 w 383879"/>
                  <a:gd name="connsiteY131" fmla="*/ 39859 h 281757"/>
                  <a:gd name="connsiteX132" fmla="*/ 212613 w 383879"/>
                  <a:gd name="connsiteY132" fmla="*/ 40310 h 281757"/>
                  <a:gd name="connsiteX133" fmla="*/ 212867 w 383879"/>
                  <a:gd name="connsiteY133" fmla="*/ 40842 h 281757"/>
                  <a:gd name="connsiteX134" fmla="*/ 213215 w 383879"/>
                  <a:gd name="connsiteY134" fmla="*/ 40842 h 281757"/>
                  <a:gd name="connsiteX135" fmla="*/ 214591 w 383879"/>
                  <a:gd name="connsiteY135" fmla="*/ 41421 h 281757"/>
                  <a:gd name="connsiteX136" fmla="*/ 214881 w 383879"/>
                  <a:gd name="connsiteY136" fmla="*/ 41710 h 281757"/>
                  <a:gd name="connsiteX137" fmla="*/ 215424 w 383879"/>
                  <a:gd name="connsiteY137" fmla="*/ 42670 h 281757"/>
                  <a:gd name="connsiteX138" fmla="*/ 215505 w 383879"/>
                  <a:gd name="connsiteY138" fmla="*/ 43017 h 281757"/>
                  <a:gd name="connsiteX139" fmla="*/ 215644 w 383879"/>
                  <a:gd name="connsiteY139" fmla="*/ 43341 h 281757"/>
                  <a:gd name="connsiteX140" fmla="*/ 216072 w 383879"/>
                  <a:gd name="connsiteY140" fmla="*/ 44522 h 281757"/>
                  <a:gd name="connsiteX141" fmla="*/ 216176 w 383879"/>
                  <a:gd name="connsiteY141" fmla="*/ 45054 h 281757"/>
                  <a:gd name="connsiteX142" fmla="*/ 216361 w 383879"/>
                  <a:gd name="connsiteY142" fmla="*/ 45169 h 281757"/>
                  <a:gd name="connsiteX143" fmla="*/ 216778 w 383879"/>
                  <a:gd name="connsiteY143" fmla="*/ 45482 h 281757"/>
                  <a:gd name="connsiteX144" fmla="*/ 217437 w 383879"/>
                  <a:gd name="connsiteY144" fmla="*/ 46338 h 281757"/>
                  <a:gd name="connsiteX145" fmla="*/ 217518 w 383879"/>
                  <a:gd name="connsiteY145" fmla="*/ 46523 h 281757"/>
                  <a:gd name="connsiteX146" fmla="*/ 217773 w 383879"/>
                  <a:gd name="connsiteY146" fmla="*/ 46454 h 281757"/>
                  <a:gd name="connsiteX147" fmla="*/ 218166 w 383879"/>
                  <a:gd name="connsiteY147" fmla="*/ 46384 h 281757"/>
                  <a:gd name="connsiteX148" fmla="*/ 218872 w 383879"/>
                  <a:gd name="connsiteY148" fmla="*/ 46037 h 281757"/>
                  <a:gd name="connsiteX149" fmla="*/ 219439 w 383879"/>
                  <a:gd name="connsiteY149" fmla="*/ 45864 h 281757"/>
                  <a:gd name="connsiteX150" fmla="*/ 219960 w 383879"/>
                  <a:gd name="connsiteY150" fmla="*/ 45783 h 281757"/>
                  <a:gd name="connsiteX151" fmla="*/ 221093 w 383879"/>
                  <a:gd name="connsiteY151" fmla="*/ 45945 h 281757"/>
                  <a:gd name="connsiteX152" fmla="*/ 221545 w 383879"/>
                  <a:gd name="connsiteY152" fmla="*/ 46153 h 281757"/>
                  <a:gd name="connsiteX153" fmla="*/ 221961 w 383879"/>
                  <a:gd name="connsiteY153" fmla="*/ 46326 h 281757"/>
                  <a:gd name="connsiteX154" fmla="*/ 221973 w 383879"/>
                  <a:gd name="connsiteY154" fmla="*/ 46326 h 281757"/>
                  <a:gd name="connsiteX155" fmla="*/ 222609 w 383879"/>
                  <a:gd name="connsiteY155" fmla="*/ 46338 h 281757"/>
                  <a:gd name="connsiteX156" fmla="*/ 223095 w 383879"/>
                  <a:gd name="connsiteY156" fmla="*/ 46419 h 281757"/>
                  <a:gd name="connsiteX157" fmla="*/ 223511 w 383879"/>
                  <a:gd name="connsiteY157" fmla="*/ 46535 h 281757"/>
                  <a:gd name="connsiteX158" fmla="*/ 223835 w 383879"/>
                  <a:gd name="connsiteY158" fmla="*/ 46338 h 281757"/>
                  <a:gd name="connsiteX159" fmla="*/ 225397 w 383879"/>
                  <a:gd name="connsiteY159" fmla="*/ 45574 h 281757"/>
                  <a:gd name="connsiteX160" fmla="*/ 226161 w 383879"/>
                  <a:gd name="connsiteY160" fmla="*/ 45331 h 281757"/>
                  <a:gd name="connsiteX161" fmla="*/ 226658 w 383879"/>
                  <a:gd name="connsiteY161" fmla="*/ 45250 h 281757"/>
                  <a:gd name="connsiteX162" fmla="*/ 227399 w 383879"/>
                  <a:gd name="connsiteY162" fmla="*/ 44984 h 281757"/>
                  <a:gd name="connsiteX163" fmla="*/ 227827 w 383879"/>
                  <a:gd name="connsiteY163" fmla="*/ 44915 h 281757"/>
                  <a:gd name="connsiteX164" fmla="*/ 228000 w 383879"/>
                  <a:gd name="connsiteY164" fmla="*/ 44880 h 281757"/>
                  <a:gd name="connsiteX165" fmla="*/ 228081 w 383879"/>
                  <a:gd name="connsiteY165" fmla="*/ 44846 h 281757"/>
                  <a:gd name="connsiteX166" fmla="*/ 228348 w 383879"/>
                  <a:gd name="connsiteY166" fmla="*/ 44637 h 281757"/>
                  <a:gd name="connsiteX167" fmla="*/ 229308 w 383879"/>
                  <a:gd name="connsiteY167" fmla="*/ 44198 h 281757"/>
                  <a:gd name="connsiteX168" fmla="*/ 229771 w 383879"/>
                  <a:gd name="connsiteY168" fmla="*/ 44128 h 281757"/>
                  <a:gd name="connsiteX169" fmla="*/ 230141 w 383879"/>
                  <a:gd name="connsiteY169" fmla="*/ 44047 h 281757"/>
                  <a:gd name="connsiteX170" fmla="*/ 230546 w 383879"/>
                  <a:gd name="connsiteY170" fmla="*/ 43908 h 281757"/>
                  <a:gd name="connsiteX171" fmla="*/ 231680 w 383879"/>
                  <a:gd name="connsiteY171" fmla="*/ 43584 h 281757"/>
                  <a:gd name="connsiteX172" fmla="*/ 232513 w 383879"/>
                  <a:gd name="connsiteY172" fmla="*/ 43469 h 281757"/>
                  <a:gd name="connsiteX173" fmla="*/ 233404 w 383879"/>
                  <a:gd name="connsiteY173" fmla="*/ 43503 h 281757"/>
                  <a:gd name="connsiteX174" fmla="*/ 233913 w 383879"/>
                  <a:gd name="connsiteY174" fmla="*/ 43608 h 281757"/>
                  <a:gd name="connsiteX175" fmla="*/ 234410 w 383879"/>
                  <a:gd name="connsiteY175" fmla="*/ 43770 h 281757"/>
                  <a:gd name="connsiteX176" fmla="*/ 234526 w 383879"/>
                  <a:gd name="connsiteY176" fmla="*/ 43827 h 281757"/>
                  <a:gd name="connsiteX177" fmla="*/ 234734 w 383879"/>
                  <a:gd name="connsiteY177" fmla="*/ 43723 h 281757"/>
                  <a:gd name="connsiteX178" fmla="*/ 235498 w 383879"/>
                  <a:gd name="connsiteY178" fmla="*/ 43446 h 281757"/>
                  <a:gd name="connsiteX179" fmla="*/ 236388 w 383879"/>
                  <a:gd name="connsiteY179" fmla="*/ 43365 h 281757"/>
                  <a:gd name="connsiteX180" fmla="*/ 236678 w 383879"/>
                  <a:gd name="connsiteY180" fmla="*/ 43399 h 281757"/>
                  <a:gd name="connsiteX181" fmla="*/ 236828 w 383879"/>
                  <a:gd name="connsiteY181" fmla="*/ 43388 h 281757"/>
                  <a:gd name="connsiteX182" fmla="*/ 236990 w 383879"/>
                  <a:gd name="connsiteY182" fmla="*/ 43353 h 281757"/>
                  <a:gd name="connsiteX183" fmla="*/ 237268 w 383879"/>
                  <a:gd name="connsiteY183" fmla="*/ 43203 h 281757"/>
                  <a:gd name="connsiteX184" fmla="*/ 238170 w 383879"/>
                  <a:gd name="connsiteY184" fmla="*/ 42902 h 281757"/>
                  <a:gd name="connsiteX185" fmla="*/ 238483 w 383879"/>
                  <a:gd name="connsiteY185" fmla="*/ 42670 h 281757"/>
                  <a:gd name="connsiteX186" fmla="*/ 238922 w 383879"/>
                  <a:gd name="connsiteY186" fmla="*/ 42404 h 281757"/>
                  <a:gd name="connsiteX187" fmla="*/ 239616 w 383879"/>
                  <a:gd name="connsiteY187" fmla="*/ 42138 h 281757"/>
                  <a:gd name="connsiteX188" fmla="*/ 239894 w 383879"/>
                  <a:gd name="connsiteY188" fmla="*/ 42080 h 281757"/>
                  <a:gd name="connsiteX189" fmla="*/ 240010 w 383879"/>
                  <a:gd name="connsiteY189" fmla="*/ 42023 h 281757"/>
                  <a:gd name="connsiteX190" fmla="*/ 240334 w 383879"/>
                  <a:gd name="connsiteY190" fmla="*/ 41826 h 281757"/>
                  <a:gd name="connsiteX191" fmla="*/ 241306 w 383879"/>
                  <a:gd name="connsiteY191" fmla="*/ 41363 h 281757"/>
                  <a:gd name="connsiteX192" fmla="*/ 242266 w 383879"/>
                  <a:gd name="connsiteY192" fmla="*/ 41085 h 281757"/>
                  <a:gd name="connsiteX193" fmla="*/ 242682 w 383879"/>
                  <a:gd name="connsiteY193" fmla="*/ 40923 h 281757"/>
                  <a:gd name="connsiteX194" fmla="*/ 243249 w 383879"/>
                  <a:gd name="connsiteY194" fmla="*/ 40785 h 281757"/>
                  <a:gd name="connsiteX195" fmla="*/ 243758 w 383879"/>
                  <a:gd name="connsiteY195" fmla="*/ 40727 h 281757"/>
                  <a:gd name="connsiteX196" fmla="*/ 244383 w 383879"/>
                  <a:gd name="connsiteY196" fmla="*/ 40785 h 281757"/>
                  <a:gd name="connsiteX197" fmla="*/ 244904 w 383879"/>
                  <a:gd name="connsiteY197" fmla="*/ 40900 h 281757"/>
                  <a:gd name="connsiteX198" fmla="*/ 245309 w 383879"/>
                  <a:gd name="connsiteY198" fmla="*/ 41039 h 281757"/>
                  <a:gd name="connsiteX199" fmla="*/ 245517 w 383879"/>
                  <a:gd name="connsiteY199" fmla="*/ 41143 h 281757"/>
                  <a:gd name="connsiteX200" fmla="*/ 245691 w 383879"/>
                  <a:gd name="connsiteY200" fmla="*/ 41155 h 281757"/>
                  <a:gd name="connsiteX201" fmla="*/ 246188 w 383879"/>
                  <a:gd name="connsiteY201" fmla="*/ 41213 h 281757"/>
                  <a:gd name="connsiteX202" fmla="*/ 246593 w 383879"/>
                  <a:gd name="connsiteY202" fmla="*/ 41294 h 281757"/>
                  <a:gd name="connsiteX203" fmla="*/ 246662 w 383879"/>
                  <a:gd name="connsiteY203" fmla="*/ 41294 h 281757"/>
                  <a:gd name="connsiteX204" fmla="*/ 247021 w 383879"/>
                  <a:gd name="connsiteY204" fmla="*/ 41201 h 281757"/>
                  <a:gd name="connsiteX205" fmla="*/ 247414 w 383879"/>
                  <a:gd name="connsiteY205" fmla="*/ 41097 h 281757"/>
                  <a:gd name="connsiteX206" fmla="*/ 247785 w 383879"/>
                  <a:gd name="connsiteY206" fmla="*/ 40935 h 281757"/>
                  <a:gd name="connsiteX207" fmla="*/ 248352 w 383879"/>
                  <a:gd name="connsiteY207" fmla="*/ 40785 h 281757"/>
                  <a:gd name="connsiteX208" fmla="*/ 248872 w 383879"/>
                  <a:gd name="connsiteY208" fmla="*/ 40727 h 281757"/>
                  <a:gd name="connsiteX209" fmla="*/ 249508 w 383879"/>
                  <a:gd name="connsiteY209" fmla="*/ 40738 h 281757"/>
                  <a:gd name="connsiteX210" fmla="*/ 249844 w 383879"/>
                  <a:gd name="connsiteY210" fmla="*/ 40680 h 281757"/>
                  <a:gd name="connsiteX211" fmla="*/ 250978 w 383879"/>
                  <a:gd name="connsiteY211" fmla="*/ 40518 h 281757"/>
                  <a:gd name="connsiteX212" fmla="*/ 251406 w 383879"/>
                  <a:gd name="connsiteY212" fmla="*/ 40518 h 281757"/>
                  <a:gd name="connsiteX213" fmla="*/ 252227 w 383879"/>
                  <a:gd name="connsiteY213" fmla="*/ 40611 h 281757"/>
                  <a:gd name="connsiteX214" fmla="*/ 252979 w 383879"/>
                  <a:gd name="connsiteY214" fmla="*/ 40796 h 281757"/>
                  <a:gd name="connsiteX215" fmla="*/ 253130 w 383879"/>
                  <a:gd name="connsiteY215" fmla="*/ 40704 h 281757"/>
                  <a:gd name="connsiteX216" fmla="*/ 253812 w 383879"/>
                  <a:gd name="connsiteY216" fmla="*/ 40345 h 281757"/>
                  <a:gd name="connsiteX217" fmla="*/ 254079 w 383879"/>
                  <a:gd name="connsiteY217" fmla="*/ 40229 h 281757"/>
                  <a:gd name="connsiteX218" fmla="*/ 254345 w 383879"/>
                  <a:gd name="connsiteY218" fmla="*/ 39859 h 281757"/>
                  <a:gd name="connsiteX219" fmla="*/ 254634 w 383879"/>
                  <a:gd name="connsiteY219" fmla="*/ 39535 h 281757"/>
                  <a:gd name="connsiteX220" fmla="*/ 256092 w 383879"/>
                  <a:gd name="connsiteY220" fmla="*/ 38876 h 281757"/>
                  <a:gd name="connsiteX221" fmla="*/ 256381 w 383879"/>
                  <a:gd name="connsiteY221" fmla="*/ 38876 h 281757"/>
                  <a:gd name="connsiteX222" fmla="*/ 256612 w 383879"/>
                  <a:gd name="connsiteY222" fmla="*/ 38818 h 281757"/>
                  <a:gd name="connsiteX223" fmla="*/ 256797 w 383879"/>
                  <a:gd name="connsiteY223" fmla="*/ 38748 h 281757"/>
                  <a:gd name="connsiteX224" fmla="*/ 256855 w 383879"/>
                  <a:gd name="connsiteY224" fmla="*/ 38714 h 281757"/>
                  <a:gd name="connsiteX225" fmla="*/ 257121 w 383879"/>
                  <a:gd name="connsiteY225" fmla="*/ 38471 h 281757"/>
                  <a:gd name="connsiteX226" fmla="*/ 257839 w 383879"/>
                  <a:gd name="connsiteY226" fmla="*/ 37950 h 281757"/>
                  <a:gd name="connsiteX227" fmla="*/ 258614 w 383879"/>
                  <a:gd name="connsiteY227" fmla="*/ 37580 h 281757"/>
                  <a:gd name="connsiteX228" fmla="*/ 259701 w 383879"/>
                  <a:gd name="connsiteY228" fmla="*/ 37441 h 281757"/>
                  <a:gd name="connsiteX229" fmla="*/ 260187 w 383879"/>
                  <a:gd name="connsiteY229" fmla="*/ 37510 h 281757"/>
                  <a:gd name="connsiteX230" fmla="*/ 260627 w 383879"/>
                  <a:gd name="connsiteY230" fmla="*/ 37545 h 281757"/>
                  <a:gd name="connsiteX231" fmla="*/ 260905 w 383879"/>
                  <a:gd name="connsiteY231" fmla="*/ 37557 h 281757"/>
                  <a:gd name="connsiteX232" fmla="*/ 261194 w 383879"/>
                  <a:gd name="connsiteY232" fmla="*/ 37499 h 281757"/>
                  <a:gd name="connsiteX233" fmla="*/ 262721 w 383879"/>
                  <a:gd name="connsiteY233" fmla="*/ 37210 h 281757"/>
                  <a:gd name="connsiteX234" fmla="*/ 263427 w 383879"/>
                  <a:gd name="connsiteY234" fmla="*/ 37048 h 281757"/>
                  <a:gd name="connsiteX235" fmla="*/ 263936 w 383879"/>
                  <a:gd name="connsiteY235" fmla="*/ 36990 h 281757"/>
                  <a:gd name="connsiteX236" fmla="*/ 264399 w 383879"/>
                  <a:gd name="connsiteY236" fmla="*/ 36932 h 281757"/>
                  <a:gd name="connsiteX237" fmla="*/ 264607 w 383879"/>
                  <a:gd name="connsiteY237" fmla="*/ 36897 h 281757"/>
                  <a:gd name="connsiteX238" fmla="*/ 264815 w 383879"/>
                  <a:gd name="connsiteY238" fmla="*/ 36805 h 281757"/>
                  <a:gd name="connsiteX239" fmla="*/ 265139 w 383879"/>
                  <a:gd name="connsiteY239" fmla="*/ 36631 h 281757"/>
                  <a:gd name="connsiteX240" fmla="*/ 265452 w 383879"/>
                  <a:gd name="connsiteY240" fmla="*/ 36423 h 281757"/>
                  <a:gd name="connsiteX241" fmla="*/ 265706 w 383879"/>
                  <a:gd name="connsiteY241" fmla="*/ 36238 h 281757"/>
                  <a:gd name="connsiteX242" fmla="*/ 265949 w 383879"/>
                  <a:gd name="connsiteY242" fmla="*/ 35983 h 281757"/>
                  <a:gd name="connsiteX243" fmla="*/ 266261 w 383879"/>
                  <a:gd name="connsiteY243" fmla="*/ 35636 h 281757"/>
                  <a:gd name="connsiteX244" fmla="*/ 266528 w 383879"/>
                  <a:gd name="connsiteY244" fmla="*/ 35312 h 281757"/>
                  <a:gd name="connsiteX245" fmla="*/ 266794 w 383879"/>
                  <a:gd name="connsiteY245" fmla="*/ 34965 h 281757"/>
                  <a:gd name="connsiteX246" fmla="*/ 267025 w 383879"/>
                  <a:gd name="connsiteY246" fmla="*/ 34595 h 281757"/>
                  <a:gd name="connsiteX247" fmla="*/ 268321 w 383879"/>
                  <a:gd name="connsiteY247" fmla="*/ 33681 h 281757"/>
                  <a:gd name="connsiteX248" fmla="*/ 268772 w 383879"/>
                  <a:gd name="connsiteY248" fmla="*/ 33588 h 281757"/>
                  <a:gd name="connsiteX249" fmla="*/ 269351 w 383879"/>
                  <a:gd name="connsiteY249" fmla="*/ 33554 h 281757"/>
                  <a:gd name="connsiteX250" fmla="*/ 269802 w 383879"/>
                  <a:gd name="connsiteY250" fmla="*/ 33287 h 281757"/>
                  <a:gd name="connsiteX251" fmla="*/ 270288 w 383879"/>
                  <a:gd name="connsiteY251" fmla="*/ 33091 h 281757"/>
                  <a:gd name="connsiteX252" fmla="*/ 270716 w 383879"/>
                  <a:gd name="connsiteY252" fmla="*/ 32952 h 281757"/>
                  <a:gd name="connsiteX253" fmla="*/ 271248 w 383879"/>
                  <a:gd name="connsiteY253" fmla="*/ 32859 h 281757"/>
                  <a:gd name="connsiteX254" fmla="*/ 271456 w 383879"/>
                  <a:gd name="connsiteY254" fmla="*/ 32836 h 281757"/>
                  <a:gd name="connsiteX255" fmla="*/ 271745 w 383879"/>
                  <a:gd name="connsiteY255" fmla="*/ 32316 h 281757"/>
                  <a:gd name="connsiteX256" fmla="*/ 272035 w 383879"/>
                  <a:gd name="connsiteY256" fmla="*/ 31911 h 281757"/>
                  <a:gd name="connsiteX257" fmla="*/ 272775 w 383879"/>
                  <a:gd name="connsiteY257" fmla="*/ 31135 h 281757"/>
                  <a:gd name="connsiteX258" fmla="*/ 273111 w 383879"/>
                  <a:gd name="connsiteY258" fmla="*/ 30823 h 281757"/>
                  <a:gd name="connsiteX259" fmla="*/ 273145 w 383879"/>
                  <a:gd name="connsiteY259" fmla="*/ 30649 h 281757"/>
                  <a:gd name="connsiteX260" fmla="*/ 273388 w 383879"/>
                  <a:gd name="connsiteY260" fmla="*/ 30117 h 281757"/>
                  <a:gd name="connsiteX261" fmla="*/ 273550 w 383879"/>
                  <a:gd name="connsiteY261" fmla="*/ 29886 h 281757"/>
                  <a:gd name="connsiteX262" fmla="*/ 273608 w 383879"/>
                  <a:gd name="connsiteY262" fmla="*/ 29689 h 281757"/>
                  <a:gd name="connsiteX263" fmla="*/ 273724 w 383879"/>
                  <a:gd name="connsiteY263" fmla="*/ 29238 h 281757"/>
                  <a:gd name="connsiteX264" fmla="*/ 274754 w 383879"/>
                  <a:gd name="connsiteY264" fmla="*/ 27954 h 281757"/>
                  <a:gd name="connsiteX265" fmla="*/ 274811 w 383879"/>
                  <a:gd name="connsiteY265" fmla="*/ 27931 h 281757"/>
                  <a:gd name="connsiteX266" fmla="*/ 274580 w 383879"/>
                  <a:gd name="connsiteY266" fmla="*/ 27248 h 281757"/>
                  <a:gd name="connsiteX267" fmla="*/ 274603 w 383879"/>
                  <a:gd name="connsiteY267" fmla="*/ 25999 h 281757"/>
                  <a:gd name="connsiteX268" fmla="*/ 274765 w 383879"/>
                  <a:gd name="connsiteY268" fmla="*/ 25547 h 281757"/>
                  <a:gd name="connsiteX269" fmla="*/ 275054 w 383879"/>
                  <a:gd name="connsiteY269" fmla="*/ 24980 h 281757"/>
                  <a:gd name="connsiteX270" fmla="*/ 275390 w 383879"/>
                  <a:gd name="connsiteY270" fmla="*/ 24552 h 281757"/>
                  <a:gd name="connsiteX271" fmla="*/ 276049 w 383879"/>
                  <a:gd name="connsiteY271" fmla="*/ 23893 h 281757"/>
                  <a:gd name="connsiteX272" fmla="*/ 276420 w 383879"/>
                  <a:gd name="connsiteY272" fmla="*/ 23557 h 281757"/>
                  <a:gd name="connsiteX273" fmla="*/ 276813 w 383879"/>
                  <a:gd name="connsiteY273" fmla="*/ 23210 h 281757"/>
                  <a:gd name="connsiteX274" fmla="*/ 277519 w 383879"/>
                  <a:gd name="connsiteY274" fmla="*/ 22794 h 281757"/>
                  <a:gd name="connsiteX275" fmla="*/ 278016 w 383879"/>
                  <a:gd name="connsiteY275" fmla="*/ 22620 h 281757"/>
                  <a:gd name="connsiteX276" fmla="*/ 279069 w 383879"/>
                  <a:gd name="connsiteY276" fmla="*/ 22551 h 281757"/>
                  <a:gd name="connsiteX277" fmla="*/ 279671 w 383879"/>
                  <a:gd name="connsiteY277" fmla="*/ 22690 h 281757"/>
                  <a:gd name="connsiteX278" fmla="*/ 279705 w 383879"/>
                  <a:gd name="connsiteY278" fmla="*/ 22678 h 281757"/>
                  <a:gd name="connsiteX279" fmla="*/ 280388 w 383879"/>
                  <a:gd name="connsiteY279" fmla="*/ 22447 h 281757"/>
                  <a:gd name="connsiteX280" fmla="*/ 280909 w 383879"/>
                  <a:gd name="connsiteY280" fmla="*/ 22366 h 281757"/>
                  <a:gd name="connsiteX281" fmla="*/ 281614 w 383879"/>
                  <a:gd name="connsiteY281" fmla="*/ 22308 h 281757"/>
                  <a:gd name="connsiteX282" fmla="*/ 282459 w 383879"/>
                  <a:gd name="connsiteY282" fmla="*/ 22377 h 281757"/>
                  <a:gd name="connsiteX283" fmla="*/ 283049 w 383879"/>
                  <a:gd name="connsiteY283" fmla="*/ 22528 h 281757"/>
                  <a:gd name="connsiteX284" fmla="*/ 283199 w 383879"/>
                  <a:gd name="connsiteY284" fmla="*/ 22585 h 281757"/>
                  <a:gd name="connsiteX285" fmla="*/ 283234 w 383879"/>
                  <a:gd name="connsiteY285" fmla="*/ 22585 h 281757"/>
                  <a:gd name="connsiteX286" fmla="*/ 283512 w 383879"/>
                  <a:gd name="connsiteY286" fmla="*/ 22470 h 281757"/>
                  <a:gd name="connsiteX287" fmla="*/ 285189 w 383879"/>
                  <a:gd name="connsiteY287" fmla="*/ 22551 h 281757"/>
                  <a:gd name="connsiteX288" fmla="*/ 285398 w 383879"/>
                  <a:gd name="connsiteY288" fmla="*/ 22666 h 281757"/>
                  <a:gd name="connsiteX289" fmla="*/ 285675 w 383879"/>
                  <a:gd name="connsiteY289" fmla="*/ 22655 h 281757"/>
                  <a:gd name="connsiteX290" fmla="*/ 286277 w 383879"/>
                  <a:gd name="connsiteY290" fmla="*/ 22713 h 281757"/>
                  <a:gd name="connsiteX291" fmla="*/ 286774 w 383879"/>
                  <a:gd name="connsiteY291" fmla="*/ 22828 h 281757"/>
                  <a:gd name="connsiteX292" fmla="*/ 287272 w 383879"/>
                  <a:gd name="connsiteY292" fmla="*/ 23025 h 281757"/>
                  <a:gd name="connsiteX293" fmla="*/ 287723 w 383879"/>
                  <a:gd name="connsiteY293" fmla="*/ 23280 h 281757"/>
                  <a:gd name="connsiteX294" fmla="*/ 288394 w 383879"/>
                  <a:gd name="connsiteY294" fmla="*/ 23881 h 281757"/>
                  <a:gd name="connsiteX295" fmla="*/ 288683 w 383879"/>
                  <a:gd name="connsiteY295" fmla="*/ 24298 h 281757"/>
                  <a:gd name="connsiteX296" fmla="*/ 288938 w 383879"/>
                  <a:gd name="connsiteY296" fmla="*/ 24633 h 281757"/>
                  <a:gd name="connsiteX297" fmla="*/ 288961 w 383879"/>
                  <a:gd name="connsiteY297" fmla="*/ 24645 h 281757"/>
                  <a:gd name="connsiteX298" fmla="*/ 289042 w 383879"/>
                  <a:gd name="connsiteY298" fmla="*/ 24668 h 281757"/>
                  <a:gd name="connsiteX299" fmla="*/ 289297 w 383879"/>
                  <a:gd name="connsiteY299" fmla="*/ 24610 h 281757"/>
                  <a:gd name="connsiteX300" fmla="*/ 292004 w 383879"/>
                  <a:gd name="connsiteY300" fmla="*/ 24066 h 281757"/>
                  <a:gd name="connsiteX301" fmla="*/ 292467 w 383879"/>
                  <a:gd name="connsiteY301" fmla="*/ 24032 h 281757"/>
                  <a:gd name="connsiteX302" fmla="*/ 293554 w 383879"/>
                  <a:gd name="connsiteY302" fmla="*/ 24090 h 281757"/>
                  <a:gd name="connsiteX303" fmla="*/ 294827 w 383879"/>
                  <a:gd name="connsiteY303" fmla="*/ 24240 h 281757"/>
                  <a:gd name="connsiteX304" fmla="*/ 296100 w 383879"/>
                  <a:gd name="connsiteY304" fmla="*/ 24564 h 281757"/>
                  <a:gd name="connsiteX305" fmla="*/ 296759 w 383879"/>
                  <a:gd name="connsiteY305" fmla="*/ 24795 h 281757"/>
                  <a:gd name="connsiteX306" fmla="*/ 297881 w 383879"/>
                  <a:gd name="connsiteY306" fmla="*/ 25246 h 281757"/>
                  <a:gd name="connsiteX307" fmla="*/ 298483 w 383879"/>
                  <a:gd name="connsiteY307" fmla="*/ 25663 h 281757"/>
                  <a:gd name="connsiteX308" fmla="*/ 299247 w 383879"/>
                  <a:gd name="connsiteY308" fmla="*/ 26427 h 281757"/>
                  <a:gd name="connsiteX309" fmla="*/ 299756 w 383879"/>
                  <a:gd name="connsiteY309" fmla="*/ 27063 h 281757"/>
                  <a:gd name="connsiteX310" fmla="*/ 300126 w 383879"/>
                  <a:gd name="connsiteY310" fmla="*/ 27607 h 281757"/>
                  <a:gd name="connsiteX311" fmla="*/ 300461 w 383879"/>
                  <a:gd name="connsiteY311" fmla="*/ 28185 h 281757"/>
                  <a:gd name="connsiteX312" fmla="*/ 300982 w 383879"/>
                  <a:gd name="connsiteY312" fmla="*/ 29377 h 281757"/>
                  <a:gd name="connsiteX313" fmla="*/ 301075 w 383879"/>
                  <a:gd name="connsiteY313" fmla="*/ 29747 h 281757"/>
                  <a:gd name="connsiteX314" fmla="*/ 301109 w 383879"/>
                  <a:gd name="connsiteY314" fmla="*/ 29747 h 281757"/>
                  <a:gd name="connsiteX315" fmla="*/ 302000 w 383879"/>
                  <a:gd name="connsiteY315" fmla="*/ 30164 h 281757"/>
                  <a:gd name="connsiteX316" fmla="*/ 302359 w 383879"/>
                  <a:gd name="connsiteY316" fmla="*/ 30441 h 281757"/>
                  <a:gd name="connsiteX317" fmla="*/ 303122 w 383879"/>
                  <a:gd name="connsiteY317" fmla="*/ 32003 h 281757"/>
                  <a:gd name="connsiteX318" fmla="*/ 303122 w 383879"/>
                  <a:gd name="connsiteY318" fmla="*/ 32234 h 281757"/>
                  <a:gd name="connsiteX319" fmla="*/ 303192 w 383879"/>
                  <a:gd name="connsiteY319" fmla="*/ 32431 h 281757"/>
                  <a:gd name="connsiteX320" fmla="*/ 303250 w 383879"/>
                  <a:gd name="connsiteY320" fmla="*/ 33438 h 281757"/>
                  <a:gd name="connsiteX321" fmla="*/ 303146 w 383879"/>
                  <a:gd name="connsiteY321" fmla="*/ 33958 h 281757"/>
                  <a:gd name="connsiteX322" fmla="*/ 302984 w 383879"/>
                  <a:gd name="connsiteY322" fmla="*/ 34421 h 281757"/>
                  <a:gd name="connsiteX323" fmla="*/ 302752 w 383879"/>
                  <a:gd name="connsiteY323" fmla="*/ 34884 h 281757"/>
                  <a:gd name="connsiteX324" fmla="*/ 302475 w 383879"/>
                  <a:gd name="connsiteY324" fmla="*/ 35324 h 281757"/>
                  <a:gd name="connsiteX325" fmla="*/ 302440 w 383879"/>
                  <a:gd name="connsiteY325" fmla="*/ 35381 h 281757"/>
                  <a:gd name="connsiteX326" fmla="*/ 302382 w 383879"/>
                  <a:gd name="connsiteY326" fmla="*/ 36631 h 281757"/>
                  <a:gd name="connsiteX327" fmla="*/ 302266 w 383879"/>
                  <a:gd name="connsiteY327" fmla="*/ 37406 h 281757"/>
                  <a:gd name="connsiteX328" fmla="*/ 302104 w 383879"/>
                  <a:gd name="connsiteY328" fmla="*/ 37904 h 281757"/>
                  <a:gd name="connsiteX329" fmla="*/ 301873 w 383879"/>
                  <a:gd name="connsiteY329" fmla="*/ 38401 h 281757"/>
                  <a:gd name="connsiteX330" fmla="*/ 301387 w 383879"/>
                  <a:gd name="connsiteY330" fmla="*/ 39165 h 281757"/>
                  <a:gd name="connsiteX331" fmla="*/ 301098 w 383879"/>
                  <a:gd name="connsiteY331" fmla="*/ 39581 h 281757"/>
                  <a:gd name="connsiteX332" fmla="*/ 300635 w 383879"/>
                  <a:gd name="connsiteY332" fmla="*/ 40241 h 281757"/>
                  <a:gd name="connsiteX333" fmla="*/ 300820 w 383879"/>
                  <a:gd name="connsiteY333" fmla="*/ 40611 h 281757"/>
                  <a:gd name="connsiteX334" fmla="*/ 301028 w 383879"/>
                  <a:gd name="connsiteY334" fmla="*/ 41571 h 281757"/>
                  <a:gd name="connsiteX335" fmla="*/ 301028 w 383879"/>
                  <a:gd name="connsiteY335" fmla="*/ 41895 h 281757"/>
                  <a:gd name="connsiteX336" fmla="*/ 301063 w 383879"/>
                  <a:gd name="connsiteY336" fmla="*/ 42173 h 281757"/>
                  <a:gd name="connsiteX337" fmla="*/ 301167 w 383879"/>
                  <a:gd name="connsiteY337" fmla="*/ 42693 h 281757"/>
                  <a:gd name="connsiteX338" fmla="*/ 301225 w 383879"/>
                  <a:gd name="connsiteY338" fmla="*/ 43353 h 281757"/>
                  <a:gd name="connsiteX339" fmla="*/ 301283 w 383879"/>
                  <a:gd name="connsiteY339" fmla="*/ 43665 h 281757"/>
                  <a:gd name="connsiteX340" fmla="*/ 301514 w 383879"/>
                  <a:gd name="connsiteY340" fmla="*/ 44429 h 281757"/>
                  <a:gd name="connsiteX341" fmla="*/ 301618 w 383879"/>
                  <a:gd name="connsiteY341" fmla="*/ 44626 h 281757"/>
                  <a:gd name="connsiteX342" fmla="*/ 301850 w 383879"/>
                  <a:gd name="connsiteY342" fmla="*/ 44973 h 281757"/>
                  <a:gd name="connsiteX343" fmla="*/ 302347 w 383879"/>
                  <a:gd name="connsiteY343" fmla="*/ 45887 h 281757"/>
                  <a:gd name="connsiteX344" fmla="*/ 302521 w 383879"/>
                  <a:gd name="connsiteY344" fmla="*/ 46338 h 281757"/>
                  <a:gd name="connsiteX345" fmla="*/ 302683 w 383879"/>
                  <a:gd name="connsiteY345" fmla="*/ 46778 h 281757"/>
                  <a:gd name="connsiteX346" fmla="*/ 302845 w 383879"/>
                  <a:gd name="connsiteY346" fmla="*/ 47113 h 281757"/>
                  <a:gd name="connsiteX347" fmla="*/ 302903 w 383879"/>
                  <a:gd name="connsiteY347" fmla="*/ 47217 h 281757"/>
                  <a:gd name="connsiteX348" fmla="*/ 303065 w 383879"/>
                  <a:gd name="connsiteY348" fmla="*/ 47368 h 281757"/>
                  <a:gd name="connsiteX349" fmla="*/ 303632 w 383879"/>
                  <a:gd name="connsiteY349" fmla="*/ 48027 h 281757"/>
                  <a:gd name="connsiteX350" fmla="*/ 304048 w 383879"/>
                  <a:gd name="connsiteY350" fmla="*/ 47773 h 281757"/>
                  <a:gd name="connsiteX351" fmla="*/ 304557 w 383879"/>
                  <a:gd name="connsiteY351" fmla="*/ 47564 h 281757"/>
                  <a:gd name="connsiteX352" fmla="*/ 305066 w 383879"/>
                  <a:gd name="connsiteY352" fmla="*/ 47414 h 281757"/>
                  <a:gd name="connsiteX353" fmla="*/ 305436 w 383879"/>
                  <a:gd name="connsiteY353" fmla="*/ 47344 h 281757"/>
                  <a:gd name="connsiteX354" fmla="*/ 305517 w 383879"/>
                  <a:gd name="connsiteY354" fmla="*/ 47263 h 281757"/>
                  <a:gd name="connsiteX355" fmla="*/ 305494 w 383879"/>
                  <a:gd name="connsiteY355" fmla="*/ 47032 h 281757"/>
                  <a:gd name="connsiteX356" fmla="*/ 305460 w 383879"/>
                  <a:gd name="connsiteY356" fmla="*/ 46500 h 281757"/>
                  <a:gd name="connsiteX357" fmla="*/ 305494 w 383879"/>
                  <a:gd name="connsiteY357" fmla="*/ 45713 h 281757"/>
                  <a:gd name="connsiteX358" fmla="*/ 307380 w 383879"/>
                  <a:gd name="connsiteY358" fmla="*/ 43839 h 281757"/>
                  <a:gd name="connsiteX359" fmla="*/ 307565 w 383879"/>
                  <a:gd name="connsiteY359" fmla="*/ 43827 h 281757"/>
                  <a:gd name="connsiteX360" fmla="*/ 307484 w 383879"/>
                  <a:gd name="connsiteY360" fmla="*/ 43584 h 281757"/>
                  <a:gd name="connsiteX361" fmla="*/ 307334 w 383879"/>
                  <a:gd name="connsiteY361" fmla="*/ 43075 h 281757"/>
                  <a:gd name="connsiteX362" fmla="*/ 307264 w 383879"/>
                  <a:gd name="connsiteY362" fmla="*/ 42543 h 281757"/>
                  <a:gd name="connsiteX363" fmla="*/ 307264 w 383879"/>
                  <a:gd name="connsiteY363" fmla="*/ 42057 h 281757"/>
                  <a:gd name="connsiteX364" fmla="*/ 307241 w 383879"/>
                  <a:gd name="connsiteY364" fmla="*/ 41594 h 281757"/>
                  <a:gd name="connsiteX365" fmla="*/ 307820 w 383879"/>
                  <a:gd name="connsiteY365" fmla="*/ 40056 h 281757"/>
                  <a:gd name="connsiteX366" fmla="*/ 308086 w 383879"/>
                  <a:gd name="connsiteY366" fmla="*/ 39790 h 281757"/>
                  <a:gd name="connsiteX367" fmla="*/ 308283 w 383879"/>
                  <a:gd name="connsiteY367" fmla="*/ 39616 h 281757"/>
                  <a:gd name="connsiteX368" fmla="*/ 308445 w 383879"/>
                  <a:gd name="connsiteY368" fmla="*/ 38679 h 281757"/>
                  <a:gd name="connsiteX369" fmla="*/ 308630 w 383879"/>
                  <a:gd name="connsiteY369" fmla="*/ 38228 h 281757"/>
                  <a:gd name="connsiteX370" fmla="*/ 309220 w 383879"/>
                  <a:gd name="connsiteY370" fmla="*/ 37452 h 281757"/>
                  <a:gd name="connsiteX371" fmla="*/ 310076 w 383879"/>
                  <a:gd name="connsiteY371" fmla="*/ 36816 h 281757"/>
                  <a:gd name="connsiteX372" fmla="*/ 310481 w 383879"/>
                  <a:gd name="connsiteY372" fmla="*/ 36481 h 281757"/>
                  <a:gd name="connsiteX373" fmla="*/ 311221 w 383879"/>
                  <a:gd name="connsiteY373" fmla="*/ 36041 h 281757"/>
                  <a:gd name="connsiteX374" fmla="*/ 312795 w 383879"/>
                  <a:gd name="connsiteY374" fmla="*/ 35902 h 281757"/>
                  <a:gd name="connsiteX375" fmla="*/ 312806 w 383879"/>
                  <a:gd name="connsiteY375" fmla="*/ 35162 h 281757"/>
                  <a:gd name="connsiteX376" fmla="*/ 312887 w 383879"/>
                  <a:gd name="connsiteY376" fmla="*/ 34722 h 281757"/>
                  <a:gd name="connsiteX377" fmla="*/ 313917 w 383879"/>
                  <a:gd name="connsiteY377" fmla="*/ 33345 h 281757"/>
                  <a:gd name="connsiteX378" fmla="*/ 314333 w 383879"/>
                  <a:gd name="connsiteY378" fmla="*/ 33114 h 281757"/>
                  <a:gd name="connsiteX379" fmla="*/ 315757 w 383879"/>
                  <a:gd name="connsiteY379" fmla="*/ 32940 h 281757"/>
                  <a:gd name="connsiteX380" fmla="*/ 316161 w 383879"/>
                  <a:gd name="connsiteY380" fmla="*/ 33033 h 281757"/>
                  <a:gd name="connsiteX381" fmla="*/ 316485 w 383879"/>
                  <a:gd name="connsiteY381" fmla="*/ 33068 h 281757"/>
                  <a:gd name="connsiteX382" fmla="*/ 316752 w 383879"/>
                  <a:gd name="connsiteY382" fmla="*/ 33079 h 281757"/>
                  <a:gd name="connsiteX383" fmla="*/ 317075 w 383879"/>
                  <a:gd name="connsiteY383" fmla="*/ 33021 h 281757"/>
                  <a:gd name="connsiteX384" fmla="*/ 317608 w 383879"/>
                  <a:gd name="connsiteY384" fmla="*/ 32929 h 281757"/>
                  <a:gd name="connsiteX385" fmla="*/ 318452 w 383879"/>
                  <a:gd name="connsiteY385" fmla="*/ 32906 h 281757"/>
                  <a:gd name="connsiteX386" fmla="*/ 319285 w 383879"/>
                  <a:gd name="connsiteY386" fmla="*/ 33091 h 281757"/>
                  <a:gd name="connsiteX387" fmla="*/ 319783 w 383879"/>
                  <a:gd name="connsiteY387" fmla="*/ 33299 h 281757"/>
                  <a:gd name="connsiteX388" fmla="*/ 320327 w 383879"/>
                  <a:gd name="connsiteY388" fmla="*/ 33611 h 281757"/>
                  <a:gd name="connsiteX389" fmla="*/ 320384 w 383879"/>
                  <a:gd name="connsiteY389" fmla="*/ 33634 h 281757"/>
                  <a:gd name="connsiteX390" fmla="*/ 320465 w 383879"/>
                  <a:gd name="connsiteY390" fmla="*/ 33634 h 281757"/>
                  <a:gd name="connsiteX391" fmla="*/ 320963 w 383879"/>
                  <a:gd name="connsiteY391" fmla="*/ 33646 h 281757"/>
                  <a:gd name="connsiteX392" fmla="*/ 321495 w 383879"/>
                  <a:gd name="connsiteY392" fmla="*/ 33646 h 281757"/>
                  <a:gd name="connsiteX393" fmla="*/ 323022 w 383879"/>
                  <a:gd name="connsiteY393" fmla="*/ 34340 h 281757"/>
                  <a:gd name="connsiteX394" fmla="*/ 323115 w 383879"/>
                  <a:gd name="connsiteY394" fmla="*/ 34306 h 281757"/>
                  <a:gd name="connsiteX395" fmla="*/ 323601 w 383879"/>
                  <a:gd name="connsiteY395" fmla="*/ 34201 h 281757"/>
                  <a:gd name="connsiteX396" fmla="*/ 324006 w 383879"/>
                  <a:gd name="connsiteY396" fmla="*/ 34167 h 281757"/>
                  <a:gd name="connsiteX397" fmla="*/ 325637 w 383879"/>
                  <a:gd name="connsiteY397" fmla="*/ 34768 h 281757"/>
                  <a:gd name="connsiteX398" fmla="*/ 326042 w 383879"/>
                  <a:gd name="connsiteY398" fmla="*/ 35358 h 281757"/>
                  <a:gd name="connsiteX399" fmla="*/ 326644 w 383879"/>
                  <a:gd name="connsiteY399" fmla="*/ 35543 h 281757"/>
                  <a:gd name="connsiteX400" fmla="*/ 326921 w 383879"/>
                  <a:gd name="connsiteY400" fmla="*/ 35705 h 281757"/>
                  <a:gd name="connsiteX401" fmla="*/ 327106 w 383879"/>
                  <a:gd name="connsiteY401" fmla="*/ 34849 h 281757"/>
                  <a:gd name="connsiteX402" fmla="*/ 327095 w 383879"/>
                  <a:gd name="connsiteY402" fmla="*/ 34907 h 281757"/>
                  <a:gd name="connsiteX403" fmla="*/ 327199 w 383879"/>
                  <a:gd name="connsiteY403" fmla="*/ 34421 h 281757"/>
                  <a:gd name="connsiteX404" fmla="*/ 327222 w 383879"/>
                  <a:gd name="connsiteY404" fmla="*/ 34317 h 281757"/>
                  <a:gd name="connsiteX405" fmla="*/ 327211 w 383879"/>
                  <a:gd name="connsiteY405" fmla="*/ 34259 h 281757"/>
                  <a:gd name="connsiteX406" fmla="*/ 327072 w 383879"/>
                  <a:gd name="connsiteY406" fmla="*/ 33820 h 281757"/>
                  <a:gd name="connsiteX407" fmla="*/ 327095 w 383879"/>
                  <a:gd name="connsiteY407" fmla="*/ 33901 h 281757"/>
                  <a:gd name="connsiteX408" fmla="*/ 326736 w 383879"/>
                  <a:gd name="connsiteY408" fmla="*/ 32778 h 281757"/>
                  <a:gd name="connsiteX409" fmla="*/ 326505 w 383879"/>
                  <a:gd name="connsiteY409" fmla="*/ 31413 h 281757"/>
                  <a:gd name="connsiteX410" fmla="*/ 326516 w 383879"/>
                  <a:gd name="connsiteY410" fmla="*/ 31482 h 281757"/>
                  <a:gd name="connsiteX411" fmla="*/ 326435 w 383879"/>
                  <a:gd name="connsiteY411" fmla="*/ 30997 h 281757"/>
                  <a:gd name="connsiteX412" fmla="*/ 325834 w 383879"/>
                  <a:gd name="connsiteY412" fmla="*/ 30291 h 281757"/>
                  <a:gd name="connsiteX413" fmla="*/ 325521 w 383879"/>
                  <a:gd name="connsiteY413" fmla="*/ 30013 h 281757"/>
                  <a:gd name="connsiteX414" fmla="*/ 324885 w 383879"/>
                  <a:gd name="connsiteY414" fmla="*/ 28764 h 281757"/>
                  <a:gd name="connsiteX415" fmla="*/ 324816 w 383879"/>
                  <a:gd name="connsiteY415" fmla="*/ 28243 h 281757"/>
                  <a:gd name="connsiteX416" fmla="*/ 324966 w 383879"/>
                  <a:gd name="connsiteY416" fmla="*/ 27213 h 281757"/>
                  <a:gd name="connsiteX417" fmla="*/ 325163 w 383879"/>
                  <a:gd name="connsiteY417" fmla="*/ 26727 h 281757"/>
                  <a:gd name="connsiteX418" fmla="*/ 325533 w 383879"/>
                  <a:gd name="connsiteY418" fmla="*/ 26126 h 281757"/>
                  <a:gd name="connsiteX419" fmla="*/ 325730 w 383879"/>
                  <a:gd name="connsiteY419" fmla="*/ 25732 h 281757"/>
                  <a:gd name="connsiteX420" fmla="*/ 325973 w 383879"/>
                  <a:gd name="connsiteY420" fmla="*/ 25304 h 281757"/>
                  <a:gd name="connsiteX421" fmla="*/ 325949 w 383879"/>
                  <a:gd name="connsiteY421" fmla="*/ 25235 h 281757"/>
                  <a:gd name="connsiteX422" fmla="*/ 325811 w 383879"/>
                  <a:gd name="connsiteY422" fmla="*/ 24390 h 281757"/>
                  <a:gd name="connsiteX423" fmla="*/ 325811 w 383879"/>
                  <a:gd name="connsiteY423" fmla="*/ 23823 h 281757"/>
                  <a:gd name="connsiteX424" fmla="*/ 325880 w 383879"/>
                  <a:gd name="connsiteY424" fmla="*/ 23314 h 281757"/>
                  <a:gd name="connsiteX425" fmla="*/ 326216 w 383879"/>
                  <a:gd name="connsiteY425" fmla="*/ 22470 h 281757"/>
                  <a:gd name="connsiteX426" fmla="*/ 326493 w 383879"/>
                  <a:gd name="connsiteY426" fmla="*/ 22030 h 281757"/>
                  <a:gd name="connsiteX427" fmla="*/ 327072 w 383879"/>
                  <a:gd name="connsiteY427" fmla="*/ 21417 h 281757"/>
                  <a:gd name="connsiteX428" fmla="*/ 327014 w 383879"/>
                  <a:gd name="connsiteY428" fmla="*/ 21475 h 281757"/>
                  <a:gd name="connsiteX429" fmla="*/ 327072 w 383879"/>
                  <a:gd name="connsiteY429" fmla="*/ 21405 h 281757"/>
                  <a:gd name="connsiteX430" fmla="*/ 327095 w 383879"/>
                  <a:gd name="connsiteY430" fmla="*/ 21336 h 281757"/>
                  <a:gd name="connsiteX431" fmla="*/ 327187 w 383879"/>
                  <a:gd name="connsiteY431" fmla="*/ 20966 h 281757"/>
                  <a:gd name="connsiteX432" fmla="*/ 327245 w 383879"/>
                  <a:gd name="connsiteY432" fmla="*/ 20572 h 281757"/>
                  <a:gd name="connsiteX433" fmla="*/ 327430 w 383879"/>
                  <a:gd name="connsiteY433" fmla="*/ 19797 h 281757"/>
                  <a:gd name="connsiteX434" fmla="*/ 327928 w 383879"/>
                  <a:gd name="connsiteY434" fmla="*/ 18906 h 281757"/>
                  <a:gd name="connsiteX435" fmla="*/ 328182 w 383879"/>
                  <a:gd name="connsiteY435" fmla="*/ 18640 h 281757"/>
                  <a:gd name="connsiteX436" fmla="*/ 330138 w 383879"/>
                  <a:gd name="connsiteY436" fmla="*/ 18108 h 281757"/>
                  <a:gd name="connsiteX437" fmla="*/ 331561 w 383879"/>
                  <a:gd name="connsiteY437" fmla="*/ 18085 h 281757"/>
                  <a:gd name="connsiteX438" fmla="*/ 332151 w 383879"/>
                  <a:gd name="connsiteY438" fmla="*/ 18293 h 281757"/>
                  <a:gd name="connsiteX439" fmla="*/ 332614 w 383879"/>
                  <a:gd name="connsiteY439" fmla="*/ 18478 h 281757"/>
                  <a:gd name="connsiteX440" fmla="*/ 332972 w 383879"/>
                  <a:gd name="connsiteY440" fmla="*/ 18640 h 281757"/>
                  <a:gd name="connsiteX441" fmla="*/ 333227 w 383879"/>
                  <a:gd name="connsiteY441" fmla="*/ 18698 h 281757"/>
                  <a:gd name="connsiteX442" fmla="*/ 333377 w 383879"/>
                  <a:gd name="connsiteY442" fmla="*/ 18710 h 281757"/>
                  <a:gd name="connsiteX443" fmla="*/ 333690 w 383879"/>
                  <a:gd name="connsiteY443" fmla="*/ 18675 h 281757"/>
                  <a:gd name="connsiteX444" fmla="*/ 334210 w 383879"/>
                  <a:gd name="connsiteY444" fmla="*/ 18686 h 281757"/>
                  <a:gd name="connsiteX445" fmla="*/ 335089 w 383879"/>
                  <a:gd name="connsiteY445" fmla="*/ 18802 h 281757"/>
                  <a:gd name="connsiteX446" fmla="*/ 335356 w 383879"/>
                  <a:gd name="connsiteY446" fmla="*/ 18791 h 281757"/>
                  <a:gd name="connsiteX447" fmla="*/ 335807 w 383879"/>
                  <a:gd name="connsiteY447" fmla="*/ 18721 h 281757"/>
                  <a:gd name="connsiteX448" fmla="*/ 337126 w 383879"/>
                  <a:gd name="connsiteY448" fmla="*/ 18710 h 281757"/>
                  <a:gd name="connsiteX449" fmla="*/ 337727 w 383879"/>
                  <a:gd name="connsiteY449" fmla="*/ 18802 h 281757"/>
                  <a:gd name="connsiteX450" fmla="*/ 338549 w 383879"/>
                  <a:gd name="connsiteY450" fmla="*/ 19080 h 281757"/>
                  <a:gd name="connsiteX451" fmla="*/ 340018 w 383879"/>
                  <a:gd name="connsiteY451" fmla="*/ 19843 h 281757"/>
                  <a:gd name="connsiteX452" fmla="*/ 340527 w 383879"/>
                  <a:gd name="connsiteY452" fmla="*/ 20248 h 281757"/>
                  <a:gd name="connsiteX453" fmla="*/ 340874 w 383879"/>
                  <a:gd name="connsiteY453" fmla="*/ 20619 h 281757"/>
                  <a:gd name="connsiteX454" fmla="*/ 341221 w 383879"/>
                  <a:gd name="connsiteY454" fmla="*/ 20977 h 281757"/>
                  <a:gd name="connsiteX455" fmla="*/ 341568 w 383879"/>
                  <a:gd name="connsiteY455" fmla="*/ 21336 h 281757"/>
                  <a:gd name="connsiteX456" fmla="*/ 341823 w 383879"/>
                  <a:gd name="connsiteY456" fmla="*/ 21579 h 281757"/>
                  <a:gd name="connsiteX457" fmla="*/ 342112 w 383879"/>
                  <a:gd name="connsiteY457" fmla="*/ 21776 h 281757"/>
                  <a:gd name="connsiteX458" fmla="*/ 342911 w 383879"/>
                  <a:gd name="connsiteY458" fmla="*/ 22377 h 281757"/>
                  <a:gd name="connsiteX459" fmla="*/ 343246 w 383879"/>
                  <a:gd name="connsiteY459" fmla="*/ 22551 h 281757"/>
                  <a:gd name="connsiteX460" fmla="*/ 344253 w 383879"/>
                  <a:gd name="connsiteY460" fmla="*/ 23742 h 281757"/>
                  <a:gd name="connsiteX461" fmla="*/ 344403 w 383879"/>
                  <a:gd name="connsiteY461" fmla="*/ 24251 h 281757"/>
                  <a:gd name="connsiteX462" fmla="*/ 344634 w 383879"/>
                  <a:gd name="connsiteY462" fmla="*/ 25443 h 281757"/>
                  <a:gd name="connsiteX463" fmla="*/ 344739 w 383879"/>
                  <a:gd name="connsiteY463" fmla="*/ 25929 h 281757"/>
                  <a:gd name="connsiteX464" fmla="*/ 344831 w 383879"/>
                  <a:gd name="connsiteY464" fmla="*/ 26264 h 281757"/>
                  <a:gd name="connsiteX465" fmla="*/ 344866 w 383879"/>
                  <a:gd name="connsiteY465" fmla="*/ 26345 h 281757"/>
                  <a:gd name="connsiteX466" fmla="*/ 345005 w 383879"/>
                  <a:gd name="connsiteY466" fmla="*/ 26519 h 281757"/>
                  <a:gd name="connsiteX467" fmla="*/ 345178 w 383879"/>
                  <a:gd name="connsiteY467" fmla="*/ 26716 h 281757"/>
                  <a:gd name="connsiteX468" fmla="*/ 345259 w 383879"/>
                  <a:gd name="connsiteY468" fmla="*/ 26774 h 281757"/>
                  <a:gd name="connsiteX469" fmla="*/ 345572 w 383879"/>
                  <a:gd name="connsiteY469" fmla="*/ 26912 h 281757"/>
                  <a:gd name="connsiteX470" fmla="*/ 346266 w 383879"/>
                  <a:gd name="connsiteY470" fmla="*/ 27190 h 281757"/>
                  <a:gd name="connsiteX471" fmla="*/ 346277 w 383879"/>
                  <a:gd name="connsiteY471" fmla="*/ 27190 h 281757"/>
                  <a:gd name="connsiteX472" fmla="*/ 346902 w 383879"/>
                  <a:gd name="connsiteY472" fmla="*/ 27132 h 281757"/>
                  <a:gd name="connsiteX473" fmla="*/ 347411 w 383879"/>
                  <a:gd name="connsiteY473" fmla="*/ 27155 h 281757"/>
                  <a:gd name="connsiteX474" fmla="*/ 348233 w 383879"/>
                  <a:gd name="connsiteY474" fmla="*/ 27398 h 281757"/>
                  <a:gd name="connsiteX475" fmla="*/ 348302 w 383879"/>
                  <a:gd name="connsiteY475" fmla="*/ 27433 h 281757"/>
                  <a:gd name="connsiteX476" fmla="*/ 348371 w 383879"/>
                  <a:gd name="connsiteY476" fmla="*/ 27433 h 281757"/>
                  <a:gd name="connsiteX477" fmla="*/ 348996 w 383879"/>
                  <a:gd name="connsiteY477" fmla="*/ 27572 h 281757"/>
                  <a:gd name="connsiteX478" fmla="*/ 349436 w 383879"/>
                  <a:gd name="connsiteY478" fmla="*/ 27745 h 281757"/>
                  <a:gd name="connsiteX479" fmla="*/ 350269 w 383879"/>
                  <a:gd name="connsiteY479" fmla="*/ 28347 h 281757"/>
                  <a:gd name="connsiteX480" fmla="*/ 350616 w 383879"/>
                  <a:gd name="connsiteY480" fmla="*/ 28775 h 281757"/>
                  <a:gd name="connsiteX481" fmla="*/ 350928 w 383879"/>
                  <a:gd name="connsiteY481" fmla="*/ 29168 h 281757"/>
                  <a:gd name="connsiteX482" fmla="*/ 351252 w 383879"/>
                  <a:gd name="connsiteY482" fmla="*/ 29539 h 281757"/>
                  <a:gd name="connsiteX483" fmla="*/ 351611 w 383879"/>
                  <a:gd name="connsiteY483" fmla="*/ 29955 h 281757"/>
                  <a:gd name="connsiteX484" fmla="*/ 352051 w 383879"/>
                  <a:gd name="connsiteY484" fmla="*/ 30592 h 281757"/>
                  <a:gd name="connsiteX485" fmla="*/ 352294 w 383879"/>
                  <a:gd name="connsiteY485" fmla="*/ 31077 h 281757"/>
                  <a:gd name="connsiteX486" fmla="*/ 352351 w 383879"/>
                  <a:gd name="connsiteY486" fmla="*/ 31228 h 281757"/>
                  <a:gd name="connsiteX487" fmla="*/ 352409 w 383879"/>
                  <a:gd name="connsiteY487" fmla="*/ 31297 h 281757"/>
                  <a:gd name="connsiteX488" fmla="*/ 352525 w 383879"/>
                  <a:gd name="connsiteY488" fmla="*/ 31448 h 281757"/>
                  <a:gd name="connsiteX489" fmla="*/ 352664 w 383879"/>
                  <a:gd name="connsiteY489" fmla="*/ 31471 h 281757"/>
                  <a:gd name="connsiteX490" fmla="*/ 353173 w 383879"/>
                  <a:gd name="connsiteY490" fmla="*/ 31587 h 281757"/>
                  <a:gd name="connsiteX491" fmla="*/ 353879 w 383879"/>
                  <a:gd name="connsiteY491" fmla="*/ 31841 h 281757"/>
                  <a:gd name="connsiteX492" fmla="*/ 353821 w 383879"/>
                  <a:gd name="connsiteY492" fmla="*/ 31818 h 281757"/>
                  <a:gd name="connsiteX493" fmla="*/ 354064 w 383879"/>
                  <a:gd name="connsiteY493" fmla="*/ 31910 h 281757"/>
                  <a:gd name="connsiteX494" fmla="*/ 354885 w 383879"/>
                  <a:gd name="connsiteY494" fmla="*/ 31934 h 281757"/>
                  <a:gd name="connsiteX495" fmla="*/ 356054 w 383879"/>
                  <a:gd name="connsiteY495" fmla="*/ 32072 h 281757"/>
                  <a:gd name="connsiteX496" fmla="*/ 357315 w 383879"/>
                  <a:gd name="connsiteY496" fmla="*/ 32315 h 281757"/>
                  <a:gd name="connsiteX497" fmla="*/ 357986 w 383879"/>
                  <a:gd name="connsiteY497" fmla="*/ 32512 h 281757"/>
                  <a:gd name="connsiteX498" fmla="*/ 358622 w 383879"/>
                  <a:gd name="connsiteY498" fmla="*/ 32755 h 281757"/>
                  <a:gd name="connsiteX499" fmla="*/ 359825 w 383879"/>
                  <a:gd name="connsiteY499" fmla="*/ 34190 h 281757"/>
                  <a:gd name="connsiteX500" fmla="*/ 359883 w 383879"/>
                  <a:gd name="connsiteY500" fmla="*/ 34375 h 281757"/>
                  <a:gd name="connsiteX501" fmla="*/ 360045 w 383879"/>
                  <a:gd name="connsiteY501" fmla="*/ 34548 h 281757"/>
                  <a:gd name="connsiteX502" fmla="*/ 360369 w 383879"/>
                  <a:gd name="connsiteY502" fmla="*/ 34965 h 281757"/>
                  <a:gd name="connsiteX503" fmla="*/ 360566 w 383879"/>
                  <a:gd name="connsiteY503" fmla="*/ 35312 h 281757"/>
                  <a:gd name="connsiteX504" fmla="*/ 360820 w 383879"/>
                  <a:gd name="connsiteY504" fmla="*/ 35636 h 281757"/>
                  <a:gd name="connsiteX505" fmla="*/ 361329 w 383879"/>
                  <a:gd name="connsiteY505" fmla="*/ 36342 h 281757"/>
                  <a:gd name="connsiteX506" fmla="*/ 361526 w 383879"/>
                  <a:gd name="connsiteY506" fmla="*/ 36515 h 281757"/>
                  <a:gd name="connsiteX507" fmla="*/ 361873 w 383879"/>
                  <a:gd name="connsiteY507" fmla="*/ 36885 h 281757"/>
                  <a:gd name="connsiteX508" fmla="*/ 362105 w 383879"/>
                  <a:gd name="connsiteY508" fmla="*/ 37175 h 281757"/>
                  <a:gd name="connsiteX509" fmla="*/ 362521 w 383879"/>
                  <a:gd name="connsiteY509" fmla="*/ 37360 h 281757"/>
                  <a:gd name="connsiteX510" fmla="*/ 363146 w 383879"/>
                  <a:gd name="connsiteY510" fmla="*/ 37788 h 281757"/>
                  <a:gd name="connsiteX511" fmla="*/ 363516 w 383879"/>
                  <a:gd name="connsiteY511" fmla="*/ 38181 h 281757"/>
                  <a:gd name="connsiteX512" fmla="*/ 363771 w 383879"/>
                  <a:gd name="connsiteY512" fmla="*/ 38505 h 281757"/>
                  <a:gd name="connsiteX513" fmla="*/ 363944 w 383879"/>
                  <a:gd name="connsiteY513" fmla="*/ 38794 h 281757"/>
                  <a:gd name="connsiteX514" fmla="*/ 365795 w 383879"/>
                  <a:gd name="connsiteY514" fmla="*/ 38829 h 281757"/>
                  <a:gd name="connsiteX515" fmla="*/ 366733 w 383879"/>
                  <a:gd name="connsiteY515" fmla="*/ 39338 h 281757"/>
                  <a:gd name="connsiteX516" fmla="*/ 367323 w 383879"/>
                  <a:gd name="connsiteY516" fmla="*/ 39778 h 281757"/>
                  <a:gd name="connsiteX517" fmla="*/ 367438 w 383879"/>
                  <a:gd name="connsiteY517" fmla="*/ 39859 h 281757"/>
                  <a:gd name="connsiteX518" fmla="*/ 367635 w 383879"/>
                  <a:gd name="connsiteY518" fmla="*/ 39894 h 281757"/>
                  <a:gd name="connsiteX519" fmla="*/ 368480 w 383879"/>
                  <a:gd name="connsiteY519" fmla="*/ 40252 h 281757"/>
                  <a:gd name="connsiteX520" fmla="*/ 369139 w 383879"/>
                  <a:gd name="connsiteY520" fmla="*/ 40761 h 281757"/>
                  <a:gd name="connsiteX521" fmla="*/ 369301 w 383879"/>
                  <a:gd name="connsiteY521" fmla="*/ 40946 h 281757"/>
                  <a:gd name="connsiteX522" fmla="*/ 369579 w 383879"/>
                  <a:gd name="connsiteY522" fmla="*/ 41039 h 281757"/>
                  <a:gd name="connsiteX523" fmla="*/ 369949 w 383879"/>
                  <a:gd name="connsiteY523" fmla="*/ 41212 h 281757"/>
                  <a:gd name="connsiteX524" fmla="*/ 370377 w 383879"/>
                  <a:gd name="connsiteY524" fmla="*/ 41479 h 281757"/>
                  <a:gd name="connsiteX525" fmla="*/ 370956 w 383879"/>
                  <a:gd name="connsiteY525" fmla="*/ 41999 h 281757"/>
                  <a:gd name="connsiteX526" fmla="*/ 371453 w 383879"/>
                  <a:gd name="connsiteY526" fmla="*/ 42659 h 281757"/>
                  <a:gd name="connsiteX527" fmla="*/ 371650 w 383879"/>
                  <a:gd name="connsiteY527" fmla="*/ 42832 h 281757"/>
                  <a:gd name="connsiteX528" fmla="*/ 372078 w 383879"/>
                  <a:gd name="connsiteY528" fmla="*/ 43168 h 281757"/>
                  <a:gd name="connsiteX529" fmla="*/ 372587 w 383879"/>
                  <a:gd name="connsiteY529" fmla="*/ 43631 h 281757"/>
                  <a:gd name="connsiteX530" fmla="*/ 372922 w 383879"/>
                  <a:gd name="connsiteY530" fmla="*/ 44047 h 281757"/>
                  <a:gd name="connsiteX531" fmla="*/ 373119 w 383879"/>
                  <a:gd name="connsiteY531" fmla="*/ 44371 h 281757"/>
                  <a:gd name="connsiteX532" fmla="*/ 373235 w 383879"/>
                  <a:gd name="connsiteY532" fmla="*/ 44521 h 281757"/>
                  <a:gd name="connsiteX533" fmla="*/ 374299 w 383879"/>
                  <a:gd name="connsiteY533" fmla="*/ 45378 h 281757"/>
                  <a:gd name="connsiteX534" fmla="*/ 374646 w 383879"/>
                  <a:gd name="connsiteY534" fmla="*/ 45644 h 281757"/>
                  <a:gd name="connsiteX535" fmla="*/ 375421 w 383879"/>
                  <a:gd name="connsiteY535" fmla="*/ 46141 h 281757"/>
                  <a:gd name="connsiteX536" fmla="*/ 375688 w 383879"/>
                  <a:gd name="connsiteY536" fmla="*/ 46280 h 281757"/>
                  <a:gd name="connsiteX537" fmla="*/ 376046 w 383879"/>
                  <a:gd name="connsiteY537" fmla="*/ 46419 h 281757"/>
                  <a:gd name="connsiteX538" fmla="*/ 376625 w 383879"/>
                  <a:gd name="connsiteY538" fmla="*/ 46673 h 281757"/>
                  <a:gd name="connsiteX539" fmla="*/ 376833 w 383879"/>
                  <a:gd name="connsiteY539" fmla="*/ 46465 h 281757"/>
                  <a:gd name="connsiteX540" fmla="*/ 377492 w 383879"/>
                  <a:gd name="connsiteY540" fmla="*/ 45968 h 281757"/>
                  <a:gd name="connsiteX541" fmla="*/ 378013 w 383879"/>
                  <a:gd name="connsiteY541" fmla="*/ 45644 h 281757"/>
                  <a:gd name="connsiteX542" fmla="*/ 378094 w 383879"/>
                  <a:gd name="connsiteY542" fmla="*/ 45435 h 281757"/>
                  <a:gd name="connsiteX543" fmla="*/ 378545 w 383879"/>
                  <a:gd name="connsiteY543" fmla="*/ 44730 h 281757"/>
                  <a:gd name="connsiteX544" fmla="*/ 379378 w 383879"/>
                  <a:gd name="connsiteY544" fmla="*/ 43908 h 281757"/>
                  <a:gd name="connsiteX545" fmla="*/ 380940 w 383879"/>
                  <a:gd name="connsiteY545" fmla="*/ 43376 h 281757"/>
                  <a:gd name="connsiteX546" fmla="*/ 382386 w 383879"/>
                  <a:gd name="connsiteY546" fmla="*/ 44221 h 281757"/>
                  <a:gd name="connsiteX547" fmla="*/ 382618 w 383879"/>
                  <a:gd name="connsiteY547" fmla="*/ 44556 h 281757"/>
                  <a:gd name="connsiteX548" fmla="*/ 382849 w 383879"/>
                  <a:gd name="connsiteY548" fmla="*/ 44961 h 281757"/>
                  <a:gd name="connsiteX549" fmla="*/ 383046 w 383879"/>
                  <a:gd name="connsiteY549" fmla="*/ 45459 h 281757"/>
                  <a:gd name="connsiteX550" fmla="*/ 383196 w 383879"/>
                  <a:gd name="connsiteY550" fmla="*/ 46303 h 281757"/>
                  <a:gd name="connsiteX551" fmla="*/ 383173 w 383879"/>
                  <a:gd name="connsiteY551" fmla="*/ 46835 h 281757"/>
                  <a:gd name="connsiteX552" fmla="*/ 383104 w 383879"/>
                  <a:gd name="connsiteY552" fmla="*/ 47506 h 281757"/>
                  <a:gd name="connsiteX553" fmla="*/ 383023 w 383879"/>
                  <a:gd name="connsiteY553" fmla="*/ 47900 h 281757"/>
                  <a:gd name="connsiteX554" fmla="*/ 382861 w 383879"/>
                  <a:gd name="connsiteY554" fmla="*/ 48397 h 281757"/>
                  <a:gd name="connsiteX555" fmla="*/ 382757 w 383879"/>
                  <a:gd name="connsiteY555" fmla="*/ 48744 h 281757"/>
                  <a:gd name="connsiteX556" fmla="*/ 382745 w 383879"/>
                  <a:gd name="connsiteY556" fmla="*/ 48814 h 281757"/>
                  <a:gd name="connsiteX557" fmla="*/ 382838 w 383879"/>
                  <a:gd name="connsiteY557" fmla="*/ 49427 h 281757"/>
                  <a:gd name="connsiteX558" fmla="*/ 383266 w 383879"/>
                  <a:gd name="connsiteY558" fmla="*/ 49936 h 281757"/>
                  <a:gd name="connsiteX559" fmla="*/ 383578 w 383879"/>
                  <a:gd name="connsiteY559" fmla="*/ 50480 h 281757"/>
                  <a:gd name="connsiteX560" fmla="*/ 383752 w 383879"/>
                  <a:gd name="connsiteY560" fmla="*/ 50943 h 281757"/>
                  <a:gd name="connsiteX561" fmla="*/ 383092 w 383879"/>
                  <a:gd name="connsiteY561" fmla="*/ 53245 h 281757"/>
                  <a:gd name="connsiteX562" fmla="*/ 382814 w 383879"/>
                  <a:gd name="connsiteY562" fmla="*/ 53453 h 281757"/>
                  <a:gd name="connsiteX563" fmla="*/ 382606 w 383879"/>
                  <a:gd name="connsiteY563" fmla="*/ 53696 h 281757"/>
                  <a:gd name="connsiteX564" fmla="*/ 382271 w 383879"/>
                  <a:gd name="connsiteY564" fmla="*/ 54066 h 281757"/>
                  <a:gd name="connsiteX565" fmla="*/ 381067 w 383879"/>
                  <a:gd name="connsiteY565" fmla="*/ 54749 h 281757"/>
                  <a:gd name="connsiteX566" fmla="*/ 380639 w 383879"/>
                  <a:gd name="connsiteY566" fmla="*/ 54818 h 281757"/>
                  <a:gd name="connsiteX567" fmla="*/ 380408 w 383879"/>
                  <a:gd name="connsiteY567" fmla="*/ 54888 h 281757"/>
                  <a:gd name="connsiteX568" fmla="*/ 379147 w 383879"/>
                  <a:gd name="connsiteY568" fmla="*/ 55501 h 281757"/>
                  <a:gd name="connsiteX569" fmla="*/ 378395 w 383879"/>
                  <a:gd name="connsiteY569" fmla="*/ 55767 h 281757"/>
                  <a:gd name="connsiteX570" fmla="*/ 377897 w 383879"/>
                  <a:gd name="connsiteY570" fmla="*/ 55871 h 281757"/>
                  <a:gd name="connsiteX571" fmla="*/ 377365 w 383879"/>
                  <a:gd name="connsiteY571" fmla="*/ 55894 h 281757"/>
                  <a:gd name="connsiteX572" fmla="*/ 376520 w 383879"/>
                  <a:gd name="connsiteY572" fmla="*/ 55860 h 281757"/>
                  <a:gd name="connsiteX573" fmla="*/ 375849 w 383879"/>
                  <a:gd name="connsiteY573" fmla="*/ 55756 h 281757"/>
                  <a:gd name="connsiteX574" fmla="*/ 375433 w 383879"/>
                  <a:gd name="connsiteY574" fmla="*/ 55651 h 281757"/>
                  <a:gd name="connsiteX575" fmla="*/ 375016 w 383879"/>
                  <a:gd name="connsiteY575" fmla="*/ 55489 h 281757"/>
                  <a:gd name="connsiteX576" fmla="*/ 374588 w 383879"/>
                  <a:gd name="connsiteY576" fmla="*/ 55374 h 281757"/>
                  <a:gd name="connsiteX577" fmla="*/ 373987 w 383879"/>
                  <a:gd name="connsiteY577" fmla="*/ 55142 h 281757"/>
                  <a:gd name="connsiteX578" fmla="*/ 373489 w 383879"/>
                  <a:gd name="connsiteY578" fmla="*/ 55281 h 281757"/>
                  <a:gd name="connsiteX579" fmla="*/ 372992 w 383879"/>
                  <a:gd name="connsiteY579" fmla="*/ 55351 h 281757"/>
                  <a:gd name="connsiteX580" fmla="*/ 372228 w 383879"/>
                  <a:gd name="connsiteY580" fmla="*/ 55293 h 281757"/>
                  <a:gd name="connsiteX581" fmla="*/ 371708 w 383879"/>
                  <a:gd name="connsiteY581" fmla="*/ 55154 h 281757"/>
                  <a:gd name="connsiteX582" fmla="*/ 371210 w 383879"/>
                  <a:gd name="connsiteY582" fmla="*/ 54957 h 281757"/>
                  <a:gd name="connsiteX583" fmla="*/ 371187 w 383879"/>
                  <a:gd name="connsiteY583" fmla="*/ 54957 h 281757"/>
                  <a:gd name="connsiteX584" fmla="*/ 370678 w 383879"/>
                  <a:gd name="connsiteY584" fmla="*/ 54934 h 281757"/>
                  <a:gd name="connsiteX585" fmla="*/ 370423 w 383879"/>
                  <a:gd name="connsiteY585" fmla="*/ 54934 h 281757"/>
                  <a:gd name="connsiteX586" fmla="*/ 370169 w 383879"/>
                  <a:gd name="connsiteY586" fmla="*/ 55004 h 281757"/>
                  <a:gd name="connsiteX587" fmla="*/ 369255 w 383879"/>
                  <a:gd name="connsiteY587" fmla="*/ 55073 h 281757"/>
                  <a:gd name="connsiteX588" fmla="*/ 368723 w 383879"/>
                  <a:gd name="connsiteY588" fmla="*/ 55096 h 281757"/>
                  <a:gd name="connsiteX589" fmla="*/ 368260 w 383879"/>
                  <a:gd name="connsiteY589" fmla="*/ 55119 h 281757"/>
                  <a:gd name="connsiteX590" fmla="*/ 367774 w 383879"/>
                  <a:gd name="connsiteY590" fmla="*/ 55177 h 281757"/>
                  <a:gd name="connsiteX591" fmla="*/ 366999 w 383879"/>
                  <a:gd name="connsiteY591" fmla="*/ 55154 h 281757"/>
                  <a:gd name="connsiteX592" fmla="*/ 365506 w 383879"/>
                  <a:gd name="connsiteY592" fmla="*/ 54332 h 281757"/>
                  <a:gd name="connsiteX593" fmla="*/ 365310 w 383879"/>
                  <a:gd name="connsiteY593" fmla="*/ 53985 h 281757"/>
                  <a:gd name="connsiteX594" fmla="*/ 364951 w 383879"/>
                  <a:gd name="connsiteY594" fmla="*/ 53789 h 281757"/>
                  <a:gd name="connsiteX595" fmla="*/ 364719 w 383879"/>
                  <a:gd name="connsiteY595" fmla="*/ 53685 h 281757"/>
                  <a:gd name="connsiteX596" fmla="*/ 364477 w 383879"/>
                  <a:gd name="connsiteY596" fmla="*/ 53627 h 281757"/>
                  <a:gd name="connsiteX597" fmla="*/ 364153 w 383879"/>
                  <a:gd name="connsiteY597" fmla="*/ 53569 h 281757"/>
                  <a:gd name="connsiteX598" fmla="*/ 363829 w 383879"/>
                  <a:gd name="connsiteY598" fmla="*/ 53569 h 281757"/>
                  <a:gd name="connsiteX599" fmla="*/ 363042 w 383879"/>
                  <a:gd name="connsiteY599" fmla="*/ 53499 h 281757"/>
                  <a:gd name="connsiteX600" fmla="*/ 361746 w 383879"/>
                  <a:gd name="connsiteY600" fmla="*/ 53233 h 281757"/>
                  <a:gd name="connsiteX601" fmla="*/ 361711 w 383879"/>
                  <a:gd name="connsiteY601" fmla="*/ 53233 h 281757"/>
                  <a:gd name="connsiteX602" fmla="*/ 361642 w 383879"/>
                  <a:gd name="connsiteY602" fmla="*/ 53291 h 281757"/>
                  <a:gd name="connsiteX603" fmla="*/ 360925 w 383879"/>
                  <a:gd name="connsiteY603" fmla="*/ 53754 h 281757"/>
                  <a:gd name="connsiteX604" fmla="*/ 360578 w 383879"/>
                  <a:gd name="connsiteY604" fmla="*/ 53928 h 281757"/>
                  <a:gd name="connsiteX605" fmla="*/ 360647 w 383879"/>
                  <a:gd name="connsiteY605" fmla="*/ 54263 h 281757"/>
                  <a:gd name="connsiteX606" fmla="*/ 360751 w 383879"/>
                  <a:gd name="connsiteY606" fmla="*/ 54680 h 281757"/>
                  <a:gd name="connsiteX607" fmla="*/ 361040 w 383879"/>
                  <a:gd name="connsiteY607" fmla="*/ 55651 h 281757"/>
                  <a:gd name="connsiteX608" fmla="*/ 361202 w 383879"/>
                  <a:gd name="connsiteY608" fmla="*/ 56438 h 281757"/>
                  <a:gd name="connsiteX609" fmla="*/ 361168 w 383879"/>
                  <a:gd name="connsiteY609" fmla="*/ 57271 h 281757"/>
                  <a:gd name="connsiteX610" fmla="*/ 361029 w 383879"/>
                  <a:gd name="connsiteY610" fmla="*/ 57769 h 281757"/>
                  <a:gd name="connsiteX611" fmla="*/ 360705 w 383879"/>
                  <a:gd name="connsiteY611" fmla="*/ 58463 h 281757"/>
                  <a:gd name="connsiteX612" fmla="*/ 360068 w 383879"/>
                  <a:gd name="connsiteY612" fmla="*/ 59331 h 281757"/>
                  <a:gd name="connsiteX613" fmla="*/ 359270 w 383879"/>
                  <a:gd name="connsiteY613" fmla="*/ 59967 h 281757"/>
                  <a:gd name="connsiteX614" fmla="*/ 358819 w 383879"/>
                  <a:gd name="connsiteY614" fmla="*/ 60164 h 281757"/>
                  <a:gd name="connsiteX615" fmla="*/ 358275 w 383879"/>
                  <a:gd name="connsiteY615" fmla="*/ 60326 h 281757"/>
                  <a:gd name="connsiteX616" fmla="*/ 358032 w 383879"/>
                  <a:gd name="connsiteY616" fmla="*/ 60349 h 281757"/>
                  <a:gd name="connsiteX617" fmla="*/ 357836 w 383879"/>
                  <a:gd name="connsiteY617" fmla="*/ 60430 h 281757"/>
                  <a:gd name="connsiteX618" fmla="*/ 357431 w 383879"/>
                  <a:gd name="connsiteY618" fmla="*/ 60626 h 281757"/>
                  <a:gd name="connsiteX619" fmla="*/ 357153 w 383879"/>
                  <a:gd name="connsiteY619" fmla="*/ 60788 h 281757"/>
                  <a:gd name="connsiteX620" fmla="*/ 357060 w 383879"/>
                  <a:gd name="connsiteY620" fmla="*/ 60858 h 281757"/>
                  <a:gd name="connsiteX621" fmla="*/ 357199 w 383879"/>
                  <a:gd name="connsiteY621" fmla="*/ 60881 h 281757"/>
                  <a:gd name="connsiteX622" fmla="*/ 358796 w 383879"/>
                  <a:gd name="connsiteY622" fmla="*/ 62582 h 281757"/>
                  <a:gd name="connsiteX623" fmla="*/ 358865 w 383879"/>
                  <a:gd name="connsiteY623" fmla="*/ 63068 h 281757"/>
                  <a:gd name="connsiteX624" fmla="*/ 358854 w 383879"/>
                  <a:gd name="connsiteY624" fmla="*/ 63935 h 281757"/>
                  <a:gd name="connsiteX625" fmla="*/ 358750 w 383879"/>
                  <a:gd name="connsiteY625" fmla="*/ 65532 h 281757"/>
                  <a:gd name="connsiteX626" fmla="*/ 358750 w 383879"/>
                  <a:gd name="connsiteY626" fmla="*/ 65856 h 281757"/>
                  <a:gd name="connsiteX627" fmla="*/ 358807 w 383879"/>
                  <a:gd name="connsiteY627" fmla="*/ 66261 h 281757"/>
                  <a:gd name="connsiteX628" fmla="*/ 358773 w 383879"/>
                  <a:gd name="connsiteY628" fmla="*/ 67013 h 281757"/>
                  <a:gd name="connsiteX629" fmla="*/ 358669 w 383879"/>
                  <a:gd name="connsiteY629" fmla="*/ 67464 h 281757"/>
                  <a:gd name="connsiteX630" fmla="*/ 357604 w 383879"/>
                  <a:gd name="connsiteY630" fmla="*/ 68783 h 281757"/>
                  <a:gd name="connsiteX631" fmla="*/ 357141 w 383879"/>
                  <a:gd name="connsiteY631" fmla="*/ 69014 h 281757"/>
                  <a:gd name="connsiteX632" fmla="*/ 356644 w 383879"/>
                  <a:gd name="connsiteY632" fmla="*/ 69188 h 281757"/>
                  <a:gd name="connsiteX633" fmla="*/ 355498 w 383879"/>
                  <a:gd name="connsiteY633" fmla="*/ 69373 h 281757"/>
                  <a:gd name="connsiteX634" fmla="*/ 354793 w 383879"/>
                  <a:gd name="connsiteY634" fmla="*/ 69361 h 281757"/>
                  <a:gd name="connsiteX635" fmla="*/ 353219 w 383879"/>
                  <a:gd name="connsiteY635" fmla="*/ 69014 h 281757"/>
                  <a:gd name="connsiteX636" fmla="*/ 352710 w 383879"/>
                  <a:gd name="connsiteY636" fmla="*/ 68910 h 281757"/>
                  <a:gd name="connsiteX637" fmla="*/ 352213 w 383879"/>
                  <a:gd name="connsiteY637" fmla="*/ 68818 h 281757"/>
                  <a:gd name="connsiteX638" fmla="*/ 351380 w 383879"/>
                  <a:gd name="connsiteY638" fmla="*/ 68667 h 281757"/>
                  <a:gd name="connsiteX639" fmla="*/ 351345 w 383879"/>
                  <a:gd name="connsiteY639" fmla="*/ 68667 h 281757"/>
                  <a:gd name="connsiteX640" fmla="*/ 351206 w 383879"/>
                  <a:gd name="connsiteY640" fmla="*/ 69674 h 281757"/>
                  <a:gd name="connsiteX641" fmla="*/ 350639 w 383879"/>
                  <a:gd name="connsiteY641" fmla="*/ 70796 h 281757"/>
                  <a:gd name="connsiteX642" fmla="*/ 349922 w 383879"/>
                  <a:gd name="connsiteY642" fmla="*/ 71502 h 281757"/>
                  <a:gd name="connsiteX643" fmla="*/ 349748 w 383879"/>
                  <a:gd name="connsiteY643" fmla="*/ 71710 h 281757"/>
                  <a:gd name="connsiteX644" fmla="*/ 349563 w 383879"/>
                  <a:gd name="connsiteY644" fmla="*/ 72034 h 281757"/>
                  <a:gd name="connsiteX645" fmla="*/ 349378 w 383879"/>
                  <a:gd name="connsiteY645" fmla="*/ 72289 h 281757"/>
                  <a:gd name="connsiteX646" fmla="*/ 349795 w 383879"/>
                  <a:gd name="connsiteY646" fmla="*/ 72774 h 281757"/>
                  <a:gd name="connsiteX647" fmla="*/ 350084 w 383879"/>
                  <a:gd name="connsiteY647" fmla="*/ 73226 h 281757"/>
                  <a:gd name="connsiteX648" fmla="*/ 351171 w 383879"/>
                  <a:gd name="connsiteY648" fmla="*/ 73538 h 281757"/>
                  <a:gd name="connsiteX649" fmla="*/ 351611 w 383879"/>
                  <a:gd name="connsiteY649" fmla="*/ 73631 h 281757"/>
                  <a:gd name="connsiteX650" fmla="*/ 352132 w 383879"/>
                  <a:gd name="connsiteY650" fmla="*/ 73746 h 281757"/>
                  <a:gd name="connsiteX651" fmla="*/ 352409 w 383879"/>
                  <a:gd name="connsiteY651" fmla="*/ 73804 h 281757"/>
                  <a:gd name="connsiteX652" fmla="*/ 352675 w 383879"/>
                  <a:gd name="connsiteY652" fmla="*/ 73793 h 281757"/>
                  <a:gd name="connsiteX653" fmla="*/ 353381 w 383879"/>
                  <a:gd name="connsiteY653" fmla="*/ 73816 h 281757"/>
                  <a:gd name="connsiteX654" fmla="*/ 354688 w 383879"/>
                  <a:gd name="connsiteY654" fmla="*/ 74012 h 281757"/>
                  <a:gd name="connsiteX655" fmla="*/ 356343 w 383879"/>
                  <a:gd name="connsiteY655" fmla="*/ 74336 h 281757"/>
                  <a:gd name="connsiteX656" fmla="*/ 357002 w 383879"/>
                  <a:gd name="connsiteY656" fmla="*/ 74603 h 281757"/>
                  <a:gd name="connsiteX657" fmla="*/ 357454 w 383879"/>
                  <a:gd name="connsiteY657" fmla="*/ 74880 h 281757"/>
                  <a:gd name="connsiteX658" fmla="*/ 357951 w 383879"/>
                  <a:gd name="connsiteY658" fmla="*/ 75274 h 281757"/>
                  <a:gd name="connsiteX659" fmla="*/ 358287 w 383879"/>
                  <a:gd name="connsiteY659" fmla="*/ 75482 h 281757"/>
                  <a:gd name="connsiteX660" fmla="*/ 358518 w 383879"/>
                  <a:gd name="connsiteY660" fmla="*/ 75597 h 281757"/>
                  <a:gd name="connsiteX661" fmla="*/ 358634 w 383879"/>
                  <a:gd name="connsiteY661" fmla="*/ 75632 h 281757"/>
                  <a:gd name="connsiteX662" fmla="*/ 358703 w 383879"/>
                  <a:gd name="connsiteY662" fmla="*/ 75644 h 281757"/>
                  <a:gd name="connsiteX663" fmla="*/ 358900 w 383879"/>
                  <a:gd name="connsiteY663" fmla="*/ 75609 h 281757"/>
                  <a:gd name="connsiteX664" fmla="*/ 359351 w 383879"/>
                  <a:gd name="connsiteY664" fmla="*/ 75516 h 281757"/>
                  <a:gd name="connsiteX665" fmla="*/ 359849 w 383879"/>
                  <a:gd name="connsiteY665" fmla="*/ 75401 h 281757"/>
                  <a:gd name="connsiteX666" fmla="*/ 360508 w 383879"/>
                  <a:gd name="connsiteY666" fmla="*/ 75331 h 281757"/>
                  <a:gd name="connsiteX667" fmla="*/ 360971 w 383879"/>
                  <a:gd name="connsiteY667" fmla="*/ 74973 h 281757"/>
                  <a:gd name="connsiteX668" fmla="*/ 361688 w 383879"/>
                  <a:gd name="connsiteY668" fmla="*/ 74545 h 281757"/>
                  <a:gd name="connsiteX669" fmla="*/ 362290 w 383879"/>
                  <a:gd name="connsiteY669" fmla="*/ 74336 h 281757"/>
                  <a:gd name="connsiteX670" fmla="*/ 362810 w 383879"/>
                  <a:gd name="connsiteY670" fmla="*/ 74244 h 281757"/>
                  <a:gd name="connsiteX671" fmla="*/ 363319 w 383879"/>
                  <a:gd name="connsiteY671" fmla="*/ 74151 h 281757"/>
                  <a:gd name="connsiteX672" fmla="*/ 363852 w 383879"/>
                  <a:gd name="connsiteY672" fmla="*/ 74047 h 281757"/>
                  <a:gd name="connsiteX673" fmla="*/ 364280 w 383879"/>
                  <a:gd name="connsiteY673" fmla="*/ 74012 h 281757"/>
                  <a:gd name="connsiteX674" fmla="*/ 365448 w 383879"/>
                  <a:gd name="connsiteY674" fmla="*/ 74070 h 281757"/>
                  <a:gd name="connsiteX675" fmla="*/ 367126 w 383879"/>
                  <a:gd name="connsiteY675" fmla="*/ 75204 h 281757"/>
                  <a:gd name="connsiteX676" fmla="*/ 367299 w 383879"/>
                  <a:gd name="connsiteY676" fmla="*/ 75563 h 281757"/>
                  <a:gd name="connsiteX677" fmla="*/ 367485 w 383879"/>
                  <a:gd name="connsiteY677" fmla="*/ 76511 h 281757"/>
                  <a:gd name="connsiteX678" fmla="*/ 367473 w 383879"/>
                  <a:gd name="connsiteY678" fmla="*/ 77009 h 281757"/>
                  <a:gd name="connsiteX679" fmla="*/ 367461 w 383879"/>
                  <a:gd name="connsiteY679" fmla="*/ 77449 h 281757"/>
                  <a:gd name="connsiteX680" fmla="*/ 367485 w 383879"/>
                  <a:gd name="connsiteY680" fmla="*/ 77900 h 281757"/>
                  <a:gd name="connsiteX681" fmla="*/ 367519 w 383879"/>
                  <a:gd name="connsiteY681" fmla="*/ 78386 h 281757"/>
                  <a:gd name="connsiteX682" fmla="*/ 367542 w 383879"/>
                  <a:gd name="connsiteY682" fmla="*/ 78733 h 281757"/>
                  <a:gd name="connsiteX683" fmla="*/ 367947 w 383879"/>
                  <a:gd name="connsiteY683" fmla="*/ 80110 h 281757"/>
                  <a:gd name="connsiteX684" fmla="*/ 368028 w 383879"/>
                  <a:gd name="connsiteY684" fmla="*/ 80572 h 281757"/>
                  <a:gd name="connsiteX685" fmla="*/ 368040 w 383879"/>
                  <a:gd name="connsiteY685" fmla="*/ 81093 h 281757"/>
                  <a:gd name="connsiteX686" fmla="*/ 367959 w 383879"/>
                  <a:gd name="connsiteY686" fmla="*/ 81787 h 281757"/>
                  <a:gd name="connsiteX687" fmla="*/ 367959 w 383879"/>
                  <a:gd name="connsiteY687" fmla="*/ 82042 h 281757"/>
                  <a:gd name="connsiteX688" fmla="*/ 368017 w 383879"/>
                  <a:gd name="connsiteY688" fmla="*/ 82273 h 281757"/>
                  <a:gd name="connsiteX689" fmla="*/ 368109 w 383879"/>
                  <a:gd name="connsiteY689" fmla="*/ 82586 h 281757"/>
                  <a:gd name="connsiteX690" fmla="*/ 368480 w 383879"/>
                  <a:gd name="connsiteY690" fmla="*/ 83476 h 281757"/>
                  <a:gd name="connsiteX691" fmla="*/ 368595 w 383879"/>
                  <a:gd name="connsiteY691" fmla="*/ 84622 h 281757"/>
                  <a:gd name="connsiteX692" fmla="*/ 368271 w 383879"/>
                  <a:gd name="connsiteY692" fmla="*/ 86184 h 281757"/>
                  <a:gd name="connsiteX693" fmla="*/ 368202 w 383879"/>
                  <a:gd name="connsiteY693" fmla="*/ 86577 h 281757"/>
                  <a:gd name="connsiteX694" fmla="*/ 368190 w 383879"/>
                  <a:gd name="connsiteY694" fmla="*/ 86785 h 281757"/>
                  <a:gd name="connsiteX695" fmla="*/ 368294 w 383879"/>
                  <a:gd name="connsiteY695" fmla="*/ 86970 h 281757"/>
                  <a:gd name="connsiteX696" fmla="*/ 368480 w 383879"/>
                  <a:gd name="connsiteY696" fmla="*/ 87422 h 281757"/>
                  <a:gd name="connsiteX697" fmla="*/ 368653 w 383879"/>
                  <a:gd name="connsiteY697" fmla="*/ 87699 h 281757"/>
                  <a:gd name="connsiteX698" fmla="*/ 368665 w 383879"/>
                  <a:gd name="connsiteY698" fmla="*/ 87699 h 281757"/>
                  <a:gd name="connsiteX699" fmla="*/ 369081 w 383879"/>
                  <a:gd name="connsiteY699" fmla="*/ 87977 h 281757"/>
                  <a:gd name="connsiteX700" fmla="*/ 369486 w 383879"/>
                  <a:gd name="connsiteY700" fmla="*/ 88313 h 281757"/>
                  <a:gd name="connsiteX701" fmla="*/ 369694 w 383879"/>
                  <a:gd name="connsiteY701" fmla="*/ 88555 h 281757"/>
                  <a:gd name="connsiteX702" fmla="*/ 369717 w 383879"/>
                  <a:gd name="connsiteY702" fmla="*/ 88567 h 281757"/>
                  <a:gd name="connsiteX703" fmla="*/ 370678 w 383879"/>
                  <a:gd name="connsiteY703" fmla="*/ 88903 h 281757"/>
                  <a:gd name="connsiteX704" fmla="*/ 371117 w 383879"/>
                  <a:gd name="connsiteY704" fmla="*/ 89134 h 281757"/>
                  <a:gd name="connsiteX705" fmla="*/ 371557 w 383879"/>
                  <a:gd name="connsiteY705" fmla="*/ 89412 h 281757"/>
                  <a:gd name="connsiteX706" fmla="*/ 372436 w 383879"/>
                  <a:gd name="connsiteY706" fmla="*/ 90835 h 281757"/>
                  <a:gd name="connsiteX707" fmla="*/ 372494 w 383879"/>
                  <a:gd name="connsiteY707" fmla="*/ 91251 h 281757"/>
                  <a:gd name="connsiteX708" fmla="*/ 372101 w 383879"/>
                  <a:gd name="connsiteY708" fmla="*/ 92709 h 281757"/>
                  <a:gd name="connsiteX709" fmla="*/ 371384 w 383879"/>
                  <a:gd name="connsiteY709" fmla="*/ 93623 h 281757"/>
                  <a:gd name="connsiteX710" fmla="*/ 371060 w 383879"/>
                  <a:gd name="connsiteY710" fmla="*/ 93935 h 281757"/>
                  <a:gd name="connsiteX711" fmla="*/ 370817 w 383879"/>
                  <a:gd name="connsiteY711" fmla="*/ 94121 h 281757"/>
                  <a:gd name="connsiteX712" fmla="*/ 370793 w 383879"/>
                  <a:gd name="connsiteY712" fmla="*/ 94363 h 281757"/>
                  <a:gd name="connsiteX713" fmla="*/ 370712 w 383879"/>
                  <a:gd name="connsiteY713" fmla="*/ 94861 h 281757"/>
                  <a:gd name="connsiteX714" fmla="*/ 370099 w 383879"/>
                  <a:gd name="connsiteY714" fmla="*/ 96030 h 281757"/>
                  <a:gd name="connsiteX715" fmla="*/ 369775 w 383879"/>
                  <a:gd name="connsiteY715" fmla="*/ 96319 h 281757"/>
                  <a:gd name="connsiteX716" fmla="*/ 369012 w 383879"/>
                  <a:gd name="connsiteY716" fmla="*/ 97834 h 281757"/>
                  <a:gd name="connsiteX717" fmla="*/ 367149 w 383879"/>
                  <a:gd name="connsiteY717" fmla="*/ 98170 h 281757"/>
                  <a:gd name="connsiteX718" fmla="*/ 366536 w 383879"/>
                  <a:gd name="connsiteY718" fmla="*/ 97962 h 281757"/>
                  <a:gd name="connsiteX719" fmla="*/ 366050 w 383879"/>
                  <a:gd name="connsiteY719" fmla="*/ 97765 h 281757"/>
                  <a:gd name="connsiteX720" fmla="*/ 365564 w 383879"/>
                  <a:gd name="connsiteY720" fmla="*/ 97568 h 281757"/>
                  <a:gd name="connsiteX721" fmla="*/ 365078 w 383879"/>
                  <a:gd name="connsiteY721" fmla="*/ 97372 h 281757"/>
                  <a:gd name="connsiteX722" fmla="*/ 364974 w 383879"/>
                  <a:gd name="connsiteY722" fmla="*/ 97395 h 281757"/>
                  <a:gd name="connsiteX723" fmla="*/ 364777 w 383879"/>
                  <a:gd name="connsiteY723" fmla="*/ 97476 h 281757"/>
                  <a:gd name="connsiteX724" fmla="*/ 364986 w 383879"/>
                  <a:gd name="connsiteY724" fmla="*/ 97672 h 281757"/>
                  <a:gd name="connsiteX725" fmla="*/ 365819 w 383879"/>
                  <a:gd name="connsiteY725" fmla="*/ 98540 h 281757"/>
                  <a:gd name="connsiteX726" fmla="*/ 366351 w 383879"/>
                  <a:gd name="connsiteY726" fmla="*/ 99998 h 281757"/>
                  <a:gd name="connsiteX727" fmla="*/ 366987 w 383879"/>
                  <a:gd name="connsiteY727" fmla="*/ 101421 h 281757"/>
                  <a:gd name="connsiteX728" fmla="*/ 366999 w 383879"/>
                  <a:gd name="connsiteY728" fmla="*/ 102520 h 281757"/>
                  <a:gd name="connsiteX729" fmla="*/ 366802 w 383879"/>
                  <a:gd name="connsiteY729" fmla="*/ 103446 h 281757"/>
                  <a:gd name="connsiteX730" fmla="*/ 366594 w 383879"/>
                  <a:gd name="connsiteY730" fmla="*/ 103874 h 281757"/>
                  <a:gd name="connsiteX731" fmla="*/ 366524 w 383879"/>
                  <a:gd name="connsiteY731" fmla="*/ 104024 h 281757"/>
                  <a:gd name="connsiteX732" fmla="*/ 366455 w 383879"/>
                  <a:gd name="connsiteY732" fmla="*/ 104660 h 281757"/>
                  <a:gd name="connsiteX733" fmla="*/ 366455 w 383879"/>
                  <a:gd name="connsiteY733" fmla="*/ 105019 h 281757"/>
                  <a:gd name="connsiteX734" fmla="*/ 366478 w 383879"/>
                  <a:gd name="connsiteY734" fmla="*/ 105482 h 281757"/>
                  <a:gd name="connsiteX735" fmla="*/ 367438 w 383879"/>
                  <a:gd name="connsiteY735" fmla="*/ 107460 h 281757"/>
                  <a:gd name="connsiteX736" fmla="*/ 367380 w 383879"/>
                  <a:gd name="connsiteY736" fmla="*/ 107865 h 281757"/>
                  <a:gd name="connsiteX737" fmla="*/ 367589 w 383879"/>
                  <a:gd name="connsiteY737" fmla="*/ 108236 h 281757"/>
                  <a:gd name="connsiteX738" fmla="*/ 367797 w 383879"/>
                  <a:gd name="connsiteY738" fmla="*/ 108907 h 281757"/>
                  <a:gd name="connsiteX739" fmla="*/ 367866 w 383879"/>
                  <a:gd name="connsiteY739" fmla="*/ 109427 h 281757"/>
                  <a:gd name="connsiteX740" fmla="*/ 367855 w 383879"/>
                  <a:gd name="connsiteY740" fmla="*/ 110087 h 281757"/>
                  <a:gd name="connsiteX741" fmla="*/ 367762 w 383879"/>
                  <a:gd name="connsiteY741" fmla="*/ 110584 h 281757"/>
                  <a:gd name="connsiteX742" fmla="*/ 367519 w 383879"/>
                  <a:gd name="connsiteY742" fmla="*/ 111244 h 281757"/>
                  <a:gd name="connsiteX743" fmla="*/ 367265 w 383879"/>
                  <a:gd name="connsiteY743" fmla="*/ 111660 h 281757"/>
                  <a:gd name="connsiteX744" fmla="*/ 367114 w 383879"/>
                  <a:gd name="connsiteY744" fmla="*/ 111949 h 281757"/>
                  <a:gd name="connsiteX745" fmla="*/ 367114 w 383879"/>
                  <a:gd name="connsiteY745" fmla="*/ 111984 h 281757"/>
                  <a:gd name="connsiteX746" fmla="*/ 367195 w 383879"/>
                  <a:gd name="connsiteY746" fmla="*/ 112146 h 281757"/>
                  <a:gd name="connsiteX747" fmla="*/ 367219 w 383879"/>
                  <a:gd name="connsiteY747" fmla="*/ 112181 h 281757"/>
                  <a:gd name="connsiteX748" fmla="*/ 367288 w 383879"/>
                  <a:gd name="connsiteY748" fmla="*/ 112215 h 281757"/>
                  <a:gd name="connsiteX749" fmla="*/ 367658 w 383879"/>
                  <a:gd name="connsiteY749" fmla="*/ 112458 h 281757"/>
                  <a:gd name="connsiteX750" fmla="*/ 368225 w 383879"/>
                  <a:gd name="connsiteY750" fmla="*/ 112956 h 281757"/>
                  <a:gd name="connsiteX751" fmla="*/ 368549 w 383879"/>
                  <a:gd name="connsiteY751" fmla="*/ 113372 h 281757"/>
                  <a:gd name="connsiteX752" fmla="*/ 368908 w 383879"/>
                  <a:gd name="connsiteY752" fmla="*/ 114148 h 281757"/>
                  <a:gd name="connsiteX753" fmla="*/ 369023 w 383879"/>
                  <a:gd name="connsiteY753" fmla="*/ 114668 h 281757"/>
                  <a:gd name="connsiteX754" fmla="*/ 369128 w 383879"/>
                  <a:gd name="connsiteY754" fmla="*/ 115362 h 281757"/>
                  <a:gd name="connsiteX755" fmla="*/ 369139 w 383879"/>
                  <a:gd name="connsiteY755" fmla="*/ 115779 h 281757"/>
                  <a:gd name="connsiteX756" fmla="*/ 369104 w 383879"/>
                  <a:gd name="connsiteY756" fmla="*/ 116311 h 281757"/>
                  <a:gd name="connsiteX757" fmla="*/ 369081 w 383879"/>
                  <a:gd name="connsiteY757" fmla="*/ 116751 h 281757"/>
                  <a:gd name="connsiteX758" fmla="*/ 369081 w 383879"/>
                  <a:gd name="connsiteY758" fmla="*/ 116994 h 281757"/>
                  <a:gd name="connsiteX759" fmla="*/ 369197 w 383879"/>
                  <a:gd name="connsiteY759" fmla="*/ 117098 h 281757"/>
                  <a:gd name="connsiteX760" fmla="*/ 369394 w 383879"/>
                  <a:gd name="connsiteY760" fmla="*/ 117271 h 281757"/>
                  <a:gd name="connsiteX761" fmla="*/ 369914 w 383879"/>
                  <a:gd name="connsiteY761" fmla="*/ 117549 h 281757"/>
                  <a:gd name="connsiteX762" fmla="*/ 370053 w 383879"/>
                  <a:gd name="connsiteY762" fmla="*/ 117584 h 281757"/>
                  <a:gd name="connsiteX763" fmla="*/ 370470 w 383879"/>
                  <a:gd name="connsiteY763" fmla="*/ 117619 h 281757"/>
                  <a:gd name="connsiteX764" fmla="*/ 371846 w 383879"/>
                  <a:gd name="connsiteY764" fmla="*/ 118417 h 281757"/>
                  <a:gd name="connsiteX765" fmla="*/ 372205 w 383879"/>
                  <a:gd name="connsiteY765" fmla="*/ 119967 h 281757"/>
                  <a:gd name="connsiteX766" fmla="*/ 372147 w 383879"/>
                  <a:gd name="connsiteY766" fmla="*/ 120280 h 281757"/>
                  <a:gd name="connsiteX767" fmla="*/ 371731 w 383879"/>
                  <a:gd name="connsiteY767" fmla="*/ 121170 h 281757"/>
                  <a:gd name="connsiteX768" fmla="*/ 371453 w 383879"/>
                  <a:gd name="connsiteY768" fmla="*/ 121518 h 281757"/>
                  <a:gd name="connsiteX769" fmla="*/ 371349 w 383879"/>
                  <a:gd name="connsiteY769" fmla="*/ 122455 h 281757"/>
                  <a:gd name="connsiteX770" fmla="*/ 371349 w 383879"/>
                  <a:gd name="connsiteY770" fmla="*/ 122813 h 281757"/>
                  <a:gd name="connsiteX771" fmla="*/ 371360 w 383879"/>
                  <a:gd name="connsiteY771" fmla="*/ 123056 h 281757"/>
                  <a:gd name="connsiteX772" fmla="*/ 371603 w 383879"/>
                  <a:gd name="connsiteY772" fmla="*/ 123739 h 281757"/>
                  <a:gd name="connsiteX773" fmla="*/ 371707 w 383879"/>
                  <a:gd name="connsiteY773" fmla="*/ 124445 h 281757"/>
                  <a:gd name="connsiteX774" fmla="*/ 371707 w 383879"/>
                  <a:gd name="connsiteY774" fmla="*/ 125440 h 281757"/>
                  <a:gd name="connsiteX775" fmla="*/ 371696 w 383879"/>
                  <a:gd name="connsiteY775" fmla="*/ 126331 h 281757"/>
                  <a:gd name="connsiteX776" fmla="*/ 371453 w 383879"/>
                  <a:gd name="connsiteY776" fmla="*/ 127511 h 281757"/>
                  <a:gd name="connsiteX777" fmla="*/ 371164 w 383879"/>
                  <a:gd name="connsiteY777" fmla="*/ 128332 h 281757"/>
                  <a:gd name="connsiteX778" fmla="*/ 370955 w 383879"/>
                  <a:gd name="connsiteY778" fmla="*/ 128818 h 281757"/>
                  <a:gd name="connsiteX779" fmla="*/ 370770 w 383879"/>
                  <a:gd name="connsiteY779" fmla="*/ 129281 h 281757"/>
                  <a:gd name="connsiteX780" fmla="*/ 370666 w 383879"/>
                  <a:gd name="connsiteY780" fmla="*/ 129558 h 281757"/>
                  <a:gd name="connsiteX781" fmla="*/ 370655 w 383879"/>
                  <a:gd name="connsiteY781" fmla="*/ 129697 h 281757"/>
                  <a:gd name="connsiteX782" fmla="*/ 370666 w 383879"/>
                  <a:gd name="connsiteY782" fmla="*/ 129963 h 281757"/>
                  <a:gd name="connsiteX783" fmla="*/ 370701 w 383879"/>
                  <a:gd name="connsiteY783" fmla="*/ 130415 h 281757"/>
                  <a:gd name="connsiteX784" fmla="*/ 370724 w 383879"/>
                  <a:gd name="connsiteY784" fmla="*/ 131167 h 281757"/>
                  <a:gd name="connsiteX785" fmla="*/ 370574 w 383879"/>
                  <a:gd name="connsiteY785" fmla="*/ 132381 h 281757"/>
                  <a:gd name="connsiteX786" fmla="*/ 370574 w 383879"/>
                  <a:gd name="connsiteY786" fmla="*/ 132474 h 281757"/>
                  <a:gd name="connsiteX787" fmla="*/ 370631 w 383879"/>
                  <a:gd name="connsiteY787" fmla="*/ 132613 h 281757"/>
                  <a:gd name="connsiteX788" fmla="*/ 370736 w 383879"/>
                  <a:gd name="connsiteY788" fmla="*/ 133180 h 281757"/>
                  <a:gd name="connsiteX789" fmla="*/ 370759 w 383879"/>
                  <a:gd name="connsiteY789" fmla="*/ 133643 h 281757"/>
                  <a:gd name="connsiteX790" fmla="*/ 370817 w 383879"/>
                  <a:gd name="connsiteY790" fmla="*/ 134105 h 281757"/>
                  <a:gd name="connsiteX791" fmla="*/ 370712 w 383879"/>
                  <a:gd name="connsiteY791" fmla="*/ 134996 h 281757"/>
                  <a:gd name="connsiteX792" fmla="*/ 370550 w 383879"/>
                  <a:gd name="connsiteY792" fmla="*/ 135459 h 281757"/>
                  <a:gd name="connsiteX793" fmla="*/ 370389 w 383879"/>
                  <a:gd name="connsiteY793" fmla="*/ 135806 h 281757"/>
                  <a:gd name="connsiteX794" fmla="*/ 370400 w 383879"/>
                  <a:gd name="connsiteY794" fmla="*/ 136084 h 281757"/>
                  <a:gd name="connsiteX795" fmla="*/ 370458 w 383879"/>
                  <a:gd name="connsiteY795" fmla="*/ 136419 h 281757"/>
                  <a:gd name="connsiteX796" fmla="*/ 370574 w 383879"/>
                  <a:gd name="connsiteY796" fmla="*/ 136847 h 281757"/>
                  <a:gd name="connsiteX797" fmla="*/ 370631 w 383879"/>
                  <a:gd name="connsiteY797" fmla="*/ 137461 h 281757"/>
                  <a:gd name="connsiteX798" fmla="*/ 370539 w 383879"/>
                  <a:gd name="connsiteY798" fmla="*/ 138606 h 281757"/>
                  <a:gd name="connsiteX799" fmla="*/ 370354 w 383879"/>
                  <a:gd name="connsiteY799" fmla="*/ 139809 h 281757"/>
                  <a:gd name="connsiteX800" fmla="*/ 370215 w 383879"/>
                  <a:gd name="connsiteY800" fmla="*/ 140249 h 281757"/>
                  <a:gd name="connsiteX801" fmla="*/ 370215 w 383879"/>
                  <a:gd name="connsiteY801" fmla="*/ 140411 h 281757"/>
                  <a:gd name="connsiteX802" fmla="*/ 370238 w 383879"/>
                  <a:gd name="connsiteY802" fmla="*/ 140943 h 281757"/>
                  <a:gd name="connsiteX803" fmla="*/ 369359 w 383879"/>
                  <a:gd name="connsiteY803" fmla="*/ 142713 h 281757"/>
                  <a:gd name="connsiteX804" fmla="*/ 367392 w 383879"/>
                  <a:gd name="connsiteY804" fmla="*/ 142864 h 281757"/>
                  <a:gd name="connsiteX805" fmla="*/ 366524 w 383879"/>
                  <a:gd name="connsiteY805" fmla="*/ 142424 h 281757"/>
                  <a:gd name="connsiteX806" fmla="*/ 366235 w 383879"/>
                  <a:gd name="connsiteY806" fmla="*/ 142308 h 281757"/>
                  <a:gd name="connsiteX807" fmla="*/ 366038 w 383879"/>
                  <a:gd name="connsiteY807" fmla="*/ 142250 h 281757"/>
                  <a:gd name="connsiteX808" fmla="*/ 365899 w 383879"/>
                  <a:gd name="connsiteY808" fmla="*/ 142250 h 281757"/>
                  <a:gd name="connsiteX809" fmla="*/ 365576 w 383879"/>
                  <a:gd name="connsiteY809" fmla="*/ 142308 h 281757"/>
                  <a:gd name="connsiteX810" fmla="*/ 365090 w 383879"/>
                  <a:gd name="connsiteY810" fmla="*/ 142320 h 281757"/>
                  <a:gd name="connsiteX811" fmla="*/ 364557 w 383879"/>
                  <a:gd name="connsiteY811" fmla="*/ 142262 h 281757"/>
                  <a:gd name="connsiteX812" fmla="*/ 363447 w 383879"/>
                  <a:gd name="connsiteY812" fmla="*/ 142112 h 281757"/>
                  <a:gd name="connsiteX813" fmla="*/ 362602 w 383879"/>
                  <a:gd name="connsiteY813" fmla="*/ 142355 h 281757"/>
                  <a:gd name="connsiteX814" fmla="*/ 361769 w 383879"/>
                  <a:gd name="connsiteY814" fmla="*/ 142447 h 281757"/>
                  <a:gd name="connsiteX815" fmla="*/ 361202 w 383879"/>
                  <a:gd name="connsiteY815" fmla="*/ 142424 h 281757"/>
                  <a:gd name="connsiteX816" fmla="*/ 360682 w 383879"/>
                  <a:gd name="connsiteY816" fmla="*/ 142320 h 281757"/>
                  <a:gd name="connsiteX817" fmla="*/ 359906 w 383879"/>
                  <a:gd name="connsiteY817" fmla="*/ 142065 h 281757"/>
                  <a:gd name="connsiteX818" fmla="*/ 359316 w 383879"/>
                  <a:gd name="connsiteY818" fmla="*/ 141730 h 281757"/>
                  <a:gd name="connsiteX819" fmla="*/ 358958 w 383879"/>
                  <a:gd name="connsiteY819" fmla="*/ 141452 h 281757"/>
                  <a:gd name="connsiteX820" fmla="*/ 358773 w 383879"/>
                  <a:gd name="connsiteY820" fmla="*/ 141313 h 281757"/>
                  <a:gd name="connsiteX821" fmla="*/ 358541 w 383879"/>
                  <a:gd name="connsiteY821" fmla="*/ 141221 h 281757"/>
                  <a:gd name="connsiteX822" fmla="*/ 358090 w 383879"/>
                  <a:gd name="connsiteY822" fmla="*/ 141070 h 281757"/>
                  <a:gd name="connsiteX823" fmla="*/ 357095 w 383879"/>
                  <a:gd name="connsiteY823" fmla="*/ 140654 h 281757"/>
                  <a:gd name="connsiteX824" fmla="*/ 357002 w 383879"/>
                  <a:gd name="connsiteY824" fmla="*/ 140631 h 281757"/>
                  <a:gd name="connsiteX825" fmla="*/ 356898 w 383879"/>
                  <a:gd name="connsiteY825" fmla="*/ 140642 h 281757"/>
                  <a:gd name="connsiteX826" fmla="*/ 356910 w 383879"/>
                  <a:gd name="connsiteY826" fmla="*/ 140955 h 281757"/>
                  <a:gd name="connsiteX827" fmla="*/ 356875 w 383879"/>
                  <a:gd name="connsiteY827" fmla="*/ 141360 h 281757"/>
                  <a:gd name="connsiteX828" fmla="*/ 356725 w 383879"/>
                  <a:gd name="connsiteY828" fmla="*/ 142112 h 281757"/>
                  <a:gd name="connsiteX829" fmla="*/ 356239 w 383879"/>
                  <a:gd name="connsiteY829" fmla="*/ 143650 h 281757"/>
                  <a:gd name="connsiteX830" fmla="*/ 355892 w 383879"/>
                  <a:gd name="connsiteY830" fmla="*/ 144310 h 281757"/>
                  <a:gd name="connsiteX831" fmla="*/ 355683 w 383879"/>
                  <a:gd name="connsiteY831" fmla="*/ 144576 h 281757"/>
                  <a:gd name="connsiteX832" fmla="*/ 355672 w 383879"/>
                  <a:gd name="connsiteY832" fmla="*/ 144680 h 281757"/>
                  <a:gd name="connsiteX833" fmla="*/ 355417 w 383879"/>
                  <a:gd name="connsiteY833" fmla="*/ 145444 h 281757"/>
                  <a:gd name="connsiteX834" fmla="*/ 355163 w 383879"/>
                  <a:gd name="connsiteY834" fmla="*/ 145872 h 281757"/>
                  <a:gd name="connsiteX835" fmla="*/ 355105 w 383879"/>
                  <a:gd name="connsiteY835" fmla="*/ 145964 h 281757"/>
                  <a:gd name="connsiteX836" fmla="*/ 355036 w 383879"/>
                  <a:gd name="connsiteY836" fmla="*/ 146624 h 281757"/>
                  <a:gd name="connsiteX837" fmla="*/ 354862 w 383879"/>
                  <a:gd name="connsiteY837" fmla="*/ 147758 h 281757"/>
                  <a:gd name="connsiteX838" fmla="*/ 354804 w 383879"/>
                  <a:gd name="connsiteY838" fmla="*/ 148209 h 281757"/>
                  <a:gd name="connsiteX839" fmla="*/ 354769 w 383879"/>
                  <a:gd name="connsiteY839" fmla="*/ 148625 h 281757"/>
                  <a:gd name="connsiteX840" fmla="*/ 354769 w 383879"/>
                  <a:gd name="connsiteY840" fmla="*/ 148880 h 281757"/>
                  <a:gd name="connsiteX841" fmla="*/ 354839 w 383879"/>
                  <a:gd name="connsiteY841" fmla="*/ 149239 h 281757"/>
                  <a:gd name="connsiteX842" fmla="*/ 354931 w 383879"/>
                  <a:gd name="connsiteY842" fmla="*/ 149759 h 281757"/>
                  <a:gd name="connsiteX843" fmla="*/ 355036 w 383879"/>
                  <a:gd name="connsiteY843" fmla="*/ 150280 h 281757"/>
                  <a:gd name="connsiteX844" fmla="*/ 355128 w 383879"/>
                  <a:gd name="connsiteY844" fmla="*/ 150800 h 281757"/>
                  <a:gd name="connsiteX845" fmla="*/ 355232 w 383879"/>
                  <a:gd name="connsiteY845" fmla="*/ 151321 h 281757"/>
                  <a:gd name="connsiteX846" fmla="*/ 355336 w 383879"/>
                  <a:gd name="connsiteY846" fmla="*/ 151842 h 281757"/>
                  <a:gd name="connsiteX847" fmla="*/ 355417 w 383879"/>
                  <a:gd name="connsiteY847" fmla="*/ 152524 h 281757"/>
                  <a:gd name="connsiteX848" fmla="*/ 355429 w 383879"/>
                  <a:gd name="connsiteY848" fmla="*/ 153195 h 281757"/>
                  <a:gd name="connsiteX849" fmla="*/ 355464 w 383879"/>
                  <a:gd name="connsiteY849" fmla="*/ 153589 h 281757"/>
                  <a:gd name="connsiteX850" fmla="*/ 355521 w 383879"/>
                  <a:gd name="connsiteY850" fmla="*/ 153936 h 281757"/>
                  <a:gd name="connsiteX851" fmla="*/ 355614 w 383879"/>
                  <a:gd name="connsiteY851" fmla="*/ 154283 h 281757"/>
                  <a:gd name="connsiteX852" fmla="*/ 355764 w 383879"/>
                  <a:gd name="connsiteY852" fmla="*/ 154676 h 281757"/>
                  <a:gd name="connsiteX853" fmla="*/ 355950 w 383879"/>
                  <a:gd name="connsiteY853" fmla="*/ 155174 h 281757"/>
                  <a:gd name="connsiteX854" fmla="*/ 356065 w 383879"/>
                  <a:gd name="connsiteY854" fmla="*/ 155602 h 281757"/>
                  <a:gd name="connsiteX855" fmla="*/ 356297 w 383879"/>
                  <a:gd name="connsiteY855" fmla="*/ 155845 h 281757"/>
                  <a:gd name="connsiteX856" fmla="*/ 356586 w 383879"/>
                  <a:gd name="connsiteY856" fmla="*/ 156250 h 281757"/>
                  <a:gd name="connsiteX857" fmla="*/ 356852 w 383879"/>
                  <a:gd name="connsiteY857" fmla="*/ 156701 h 281757"/>
                  <a:gd name="connsiteX858" fmla="*/ 357176 w 383879"/>
                  <a:gd name="connsiteY858" fmla="*/ 157488 h 281757"/>
                  <a:gd name="connsiteX859" fmla="*/ 357245 w 383879"/>
                  <a:gd name="connsiteY859" fmla="*/ 158714 h 281757"/>
                  <a:gd name="connsiteX860" fmla="*/ 357222 w 383879"/>
                  <a:gd name="connsiteY860" fmla="*/ 160635 h 281757"/>
                  <a:gd name="connsiteX861" fmla="*/ 357026 w 383879"/>
                  <a:gd name="connsiteY861" fmla="*/ 160924 h 281757"/>
                  <a:gd name="connsiteX862" fmla="*/ 357107 w 383879"/>
                  <a:gd name="connsiteY862" fmla="*/ 161294 h 281757"/>
                  <a:gd name="connsiteX863" fmla="*/ 357141 w 383879"/>
                  <a:gd name="connsiteY863" fmla="*/ 161907 h 281757"/>
                  <a:gd name="connsiteX864" fmla="*/ 357083 w 383879"/>
                  <a:gd name="connsiteY864" fmla="*/ 162439 h 281757"/>
                  <a:gd name="connsiteX865" fmla="*/ 356933 w 383879"/>
                  <a:gd name="connsiteY865" fmla="*/ 163110 h 281757"/>
                  <a:gd name="connsiteX866" fmla="*/ 356875 w 383879"/>
                  <a:gd name="connsiteY866" fmla="*/ 163550 h 281757"/>
                  <a:gd name="connsiteX867" fmla="*/ 356806 w 383879"/>
                  <a:gd name="connsiteY867" fmla="*/ 164082 h 281757"/>
                  <a:gd name="connsiteX868" fmla="*/ 356655 w 383879"/>
                  <a:gd name="connsiteY868" fmla="*/ 164788 h 281757"/>
                  <a:gd name="connsiteX869" fmla="*/ 356621 w 383879"/>
                  <a:gd name="connsiteY869" fmla="*/ 164950 h 281757"/>
                  <a:gd name="connsiteX870" fmla="*/ 356621 w 383879"/>
                  <a:gd name="connsiteY870" fmla="*/ 164973 h 281757"/>
                  <a:gd name="connsiteX871" fmla="*/ 356563 w 383879"/>
                  <a:gd name="connsiteY871" fmla="*/ 165991 h 281757"/>
                  <a:gd name="connsiteX872" fmla="*/ 356401 w 383879"/>
                  <a:gd name="connsiteY872" fmla="*/ 166500 h 281757"/>
                  <a:gd name="connsiteX873" fmla="*/ 356158 w 383879"/>
                  <a:gd name="connsiteY873" fmla="*/ 166986 h 281757"/>
                  <a:gd name="connsiteX874" fmla="*/ 355880 w 383879"/>
                  <a:gd name="connsiteY874" fmla="*/ 167426 h 281757"/>
                  <a:gd name="connsiteX875" fmla="*/ 355741 w 383879"/>
                  <a:gd name="connsiteY875" fmla="*/ 167600 h 281757"/>
                  <a:gd name="connsiteX876" fmla="*/ 355753 w 383879"/>
                  <a:gd name="connsiteY876" fmla="*/ 167611 h 281757"/>
                  <a:gd name="connsiteX877" fmla="*/ 355834 w 383879"/>
                  <a:gd name="connsiteY877" fmla="*/ 167669 h 281757"/>
                  <a:gd name="connsiteX878" fmla="*/ 355938 w 383879"/>
                  <a:gd name="connsiteY878" fmla="*/ 167681 h 281757"/>
                  <a:gd name="connsiteX879" fmla="*/ 356343 w 383879"/>
                  <a:gd name="connsiteY879" fmla="*/ 167785 h 281757"/>
                  <a:gd name="connsiteX880" fmla="*/ 357639 w 383879"/>
                  <a:gd name="connsiteY880" fmla="*/ 167414 h 281757"/>
                  <a:gd name="connsiteX881" fmla="*/ 358090 w 383879"/>
                  <a:gd name="connsiteY881" fmla="*/ 167438 h 281757"/>
                  <a:gd name="connsiteX882" fmla="*/ 359409 w 383879"/>
                  <a:gd name="connsiteY882" fmla="*/ 168051 h 281757"/>
                  <a:gd name="connsiteX883" fmla="*/ 359756 w 383879"/>
                  <a:gd name="connsiteY883" fmla="*/ 168409 h 281757"/>
                  <a:gd name="connsiteX884" fmla="*/ 360115 w 383879"/>
                  <a:gd name="connsiteY884" fmla="*/ 168757 h 281757"/>
                  <a:gd name="connsiteX885" fmla="*/ 360566 w 383879"/>
                  <a:gd name="connsiteY885" fmla="*/ 169266 h 281757"/>
                  <a:gd name="connsiteX886" fmla="*/ 360982 w 383879"/>
                  <a:gd name="connsiteY886" fmla="*/ 169786 h 281757"/>
                  <a:gd name="connsiteX887" fmla="*/ 361399 w 383879"/>
                  <a:gd name="connsiteY887" fmla="*/ 170480 h 281757"/>
                  <a:gd name="connsiteX888" fmla="*/ 361630 w 383879"/>
                  <a:gd name="connsiteY888" fmla="*/ 171070 h 281757"/>
                  <a:gd name="connsiteX889" fmla="*/ 361734 w 383879"/>
                  <a:gd name="connsiteY889" fmla="*/ 171580 h 281757"/>
                  <a:gd name="connsiteX890" fmla="*/ 361769 w 383879"/>
                  <a:gd name="connsiteY890" fmla="*/ 172112 h 281757"/>
                  <a:gd name="connsiteX891" fmla="*/ 361746 w 383879"/>
                  <a:gd name="connsiteY891" fmla="*/ 172482 h 281757"/>
                  <a:gd name="connsiteX892" fmla="*/ 361757 w 383879"/>
                  <a:gd name="connsiteY892" fmla="*/ 172598 h 281757"/>
                  <a:gd name="connsiteX893" fmla="*/ 361769 w 383879"/>
                  <a:gd name="connsiteY893" fmla="*/ 172656 h 281757"/>
                  <a:gd name="connsiteX894" fmla="*/ 361919 w 383879"/>
                  <a:gd name="connsiteY894" fmla="*/ 172887 h 281757"/>
                  <a:gd name="connsiteX895" fmla="*/ 362186 w 383879"/>
                  <a:gd name="connsiteY895" fmla="*/ 173257 h 281757"/>
                  <a:gd name="connsiteX896" fmla="*/ 362498 w 383879"/>
                  <a:gd name="connsiteY896" fmla="*/ 173697 h 281757"/>
                  <a:gd name="connsiteX897" fmla="*/ 362868 w 383879"/>
                  <a:gd name="connsiteY897" fmla="*/ 174322 h 281757"/>
                  <a:gd name="connsiteX898" fmla="*/ 363065 w 383879"/>
                  <a:gd name="connsiteY898" fmla="*/ 174761 h 281757"/>
                  <a:gd name="connsiteX899" fmla="*/ 363100 w 383879"/>
                  <a:gd name="connsiteY899" fmla="*/ 174900 h 281757"/>
                  <a:gd name="connsiteX900" fmla="*/ 363192 w 383879"/>
                  <a:gd name="connsiteY900" fmla="*/ 174970 h 281757"/>
                  <a:gd name="connsiteX901" fmla="*/ 363516 w 383879"/>
                  <a:gd name="connsiteY901" fmla="*/ 175236 h 281757"/>
                  <a:gd name="connsiteX902" fmla="*/ 364222 w 383879"/>
                  <a:gd name="connsiteY902" fmla="*/ 176925 h 281757"/>
                  <a:gd name="connsiteX903" fmla="*/ 364106 w 383879"/>
                  <a:gd name="connsiteY903" fmla="*/ 178105 h 281757"/>
                  <a:gd name="connsiteX904" fmla="*/ 363944 w 383879"/>
                  <a:gd name="connsiteY904" fmla="*/ 178811 h 281757"/>
                  <a:gd name="connsiteX905" fmla="*/ 363805 w 383879"/>
                  <a:gd name="connsiteY905" fmla="*/ 179250 h 281757"/>
                  <a:gd name="connsiteX906" fmla="*/ 363956 w 383879"/>
                  <a:gd name="connsiteY906" fmla="*/ 179563 h 281757"/>
                  <a:gd name="connsiteX907" fmla="*/ 364199 w 383879"/>
                  <a:gd name="connsiteY907" fmla="*/ 180280 h 281757"/>
                  <a:gd name="connsiteX908" fmla="*/ 364372 w 383879"/>
                  <a:gd name="connsiteY908" fmla="*/ 181240 h 281757"/>
                  <a:gd name="connsiteX909" fmla="*/ 364407 w 383879"/>
                  <a:gd name="connsiteY909" fmla="*/ 181761 h 281757"/>
                  <a:gd name="connsiteX910" fmla="*/ 364442 w 383879"/>
                  <a:gd name="connsiteY910" fmla="*/ 182212 h 281757"/>
                  <a:gd name="connsiteX911" fmla="*/ 364511 w 383879"/>
                  <a:gd name="connsiteY911" fmla="*/ 182548 h 281757"/>
                  <a:gd name="connsiteX912" fmla="*/ 364604 w 383879"/>
                  <a:gd name="connsiteY912" fmla="*/ 182837 h 281757"/>
                  <a:gd name="connsiteX913" fmla="*/ 364708 w 383879"/>
                  <a:gd name="connsiteY913" fmla="*/ 183115 h 281757"/>
                  <a:gd name="connsiteX914" fmla="*/ 364870 w 383879"/>
                  <a:gd name="connsiteY914" fmla="*/ 183381 h 281757"/>
                  <a:gd name="connsiteX915" fmla="*/ 365124 w 383879"/>
                  <a:gd name="connsiteY915" fmla="*/ 183751 h 281757"/>
                  <a:gd name="connsiteX916" fmla="*/ 365518 w 383879"/>
                  <a:gd name="connsiteY916" fmla="*/ 184422 h 281757"/>
                  <a:gd name="connsiteX917" fmla="*/ 365795 w 383879"/>
                  <a:gd name="connsiteY917" fmla="*/ 185024 h 281757"/>
                  <a:gd name="connsiteX918" fmla="*/ 366582 w 383879"/>
                  <a:gd name="connsiteY918" fmla="*/ 187256 h 281757"/>
                  <a:gd name="connsiteX919" fmla="*/ 366756 w 383879"/>
                  <a:gd name="connsiteY919" fmla="*/ 188009 h 281757"/>
                  <a:gd name="connsiteX920" fmla="*/ 366860 w 383879"/>
                  <a:gd name="connsiteY920" fmla="*/ 189351 h 281757"/>
                  <a:gd name="connsiteX921" fmla="*/ 366871 w 383879"/>
                  <a:gd name="connsiteY921" fmla="*/ 189894 h 281757"/>
                  <a:gd name="connsiteX922" fmla="*/ 366883 w 383879"/>
                  <a:gd name="connsiteY922" fmla="*/ 190079 h 281757"/>
                  <a:gd name="connsiteX923" fmla="*/ 366941 w 383879"/>
                  <a:gd name="connsiteY923" fmla="*/ 190195 h 281757"/>
                  <a:gd name="connsiteX924" fmla="*/ 367114 w 383879"/>
                  <a:gd name="connsiteY924" fmla="*/ 190519 h 281757"/>
                  <a:gd name="connsiteX925" fmla="*/ 367461 w 383879"/>
                  <a:gd name="connsiteY925" fmla="*/ 191283 h 281757"/>
                  <a:gd name="connsiteX926" fmla="*/ 367635 w 383879"/>
                  <a:gd name="connsiteY926" fmla="*/ 191745 h 281757"/>
                  <a:gd name="connsiteX927" fmla="*/ 367832 w 383879"/>
                  <a:gd name="connsiteY927" fmla="*/ 192231 h 281757"/>
                  <a:gd name="connsiteX928" fmla="*/ 368202 w 383879"/>
                  <a:gd name="connsiteY928" fmla="*/ 193192 h 281757"/>
                  <a:gd name="connsiteX929" fmla="*/ 368375 w 383879"/>
                  <a:gd name="connsiteY929" fmla="*/ 193550 h 281757"/>
                  <a:gd name="connsiteX930" fmla="*/ 368584 w 383879"/>
                  <a:gd name="connsiteY930" fmla="*/ 193944 h 281757"/>
                  <a:gd name="connsiteX931" fmla="*/ 368827 w 383879"/>
                  <a:gd name="connsiteY931" fmla="*/ 194360 h 281757"/>
                  <a:gd name="connsiteX932" fmla="*/ 369093 w 383879"/>
                  <a:gd name="connsiteY932" fmla="*/ 194754 h 281757"/>
                  <a:gd name="connsiteX933" fmla="*/ 369486 w 383879"/>
                  <a:gd name="connsiteY933" fmla="*/ 195598 h 281757"/>
                  <a:gd name="connsiteX934" fmla="*/ 369879 w 383879"/>
                  <a:gd name="connsiteY934" fmla="*/ 196813 h 281757"/>
                  <a:gd name="connsiteX935" fmla="*/ 370030 w 383879"/>
                  <a:gd name="connsiteY935" fmla="*/ 197530 h 281757"/>
                  <a:gd name="connsiteX936" fmla="*/ 370053 w 383879"/>
                  <a:gd name="connsiteY936" fmla="*/ 198109 h 281757"/>
                  <a:gd name="connsiteX937" fmla="*/ 369995 w 383879"/>
                  <a:gd name="connsiteY937" fmla="*/ 198641 h 281757"/>
                  <a:gd name="connsiteX938" fmla="*/ 369810 w 383879"/>
                  <a:gd name="connsiteY938" fmla="*/ 199567 h 281757"/>
                  <a:gd name="connsiteX939" fmla="*/ 369926 w 383879"/>
                  <a:gd name="connsiteY939" fmla="*/ 200619 h 281757"/>
                  <a:gd name="connsiteX940" fmla="*/ 369891 w 383879"/>
                  <a:gd name="connsiteY940" fmla="*/ 201707 h 281757"/>
                  <a:gd name="connsiteX941" fmla="*/ 369798 w 383879"/>
                  <a:gd name="connsiteY941" fmla="*/ 202910 h 281757"/>
                  <a:gd name="connsiteX942" fmla="*/ 369798 w 383879"/>
                  <a:gd name="connsiteY942" fmla="*/ 202829 h 281757"/>
                  <a:gd name="connsiteX943" fmla="*/ 369798 w 383879"/>
                  <a:gd name="connsiteY943" fmla="*/ 202991 h 281757"/>
                  <a:gd name="connsiteX944" fmla="*/ 369810 w 383879"/>
                  <a:gd name="connsiteY944" fmla="*/ 203026 h 281757"/>
                  <a:gd name="connsiteX945" fmla="*/ 369949 w 383879"/>
                  <a:gd name="connsiteY945" fmla="*/ 203350 h 281757"/>
                  <a:gd name="connsiteX946" fmla="*/ 370655 w 383879"/>
                  <a:gd name="connsiteY946" fmla="*/ 204692 h 281757"/>
                  <a:gd name="connsiteX947" fmla="*/ 370759 w 383879"/>
                  <a:gd name="connsiteY947" fmla="*/ 204889 h 281757"/>
                  <a:gd name="connsiteX948" fmla="*/ 370921 w 383879"/>
                  <a:gd name="connsiteY948" fmla="*/ 205051 h 281757"/>
                  <a:gd name="connsiteX949" fmla="*/ 371164 w 383879"/>
                  <a:gd name="connsiteY949" fmla="*/ 205282 h 281757"/>
                  <a:gd name="connsiteX950" fmla="*/ 371395 w 383879"/>
                  <a:gd name="connsiteY950" fmla="*/ 205432 h 281757"/>
                  <a:gd name="connsiteX951" fmla="*/ 371684 w 383879"/>
                  <a:gd name="connsiteY951" fmla="*/ 205594 h 281757"/>
                  <a:gd name="connsiteX952" fmla="*/ 372598 w 383879"/>
                  <a:gd name="connsiteY952" fmla="*/ 205965 h 281757"/>
                  <a:gd name="connsiteX953" fmla="*/ 372992 w 383879"/>
                  <a:gd name="connsiteY953" fmla="*/ 206173 h 281757"/>
                  <a:gd name="connsiteX954" fmla="*/ 373431 w 383879"/>
                  <a:gd name="connsiteY954" fmla="*/ 206485 h 281757"/>
                  <a:gd name="connsiteX955" fmla="*/ 373894 w 383879"/>
                  <a:gd name="connsiteY955" fmla="*/ 206948 h 281757"/>
                  <a:gd name="connsiteX956" fmla="*/ 374183 w 383879"/>
                  <a:gd name="connsiteY956" fmla="*/ 207365 h 281757"/>
                  <a:gd name="connsiteX957" fmla="*/ 374473 w 383879"/>
                  <a:gd name="connsiteY957" fmla="*/ 207966 h 281757"/>
                  <a:gd name="connsiteX958" fmla="*/ 374877 w 383879"/>
                  <a:gd name="connsiteY958" fmla="*/ 208336 h 281757"/>
                  <a:gd name="connsiteX959" fmla="*/ 375340 w 383879"/>
                  <a:gd name="connsiteY959" fmla="*/ 208845 h 281757"/>
                  <a:gd name="connsiteX960" fmla="*/ 375699 w 383879"/>
                  <a:gd name="connsiteY960" fmla="*/ 209412 h 281757"/>
                  <a:gd name="connsiteX961" fmla="*/ 375965 w 383879"/>
                  <a:gd name="connsiteY961" fmla="*/ 209702 h 281757"/>
                  <a:gd name="connsiteX962" fmla="*/ 376393 w 383879"/>
                  <a:gd name="connsiteY962" fmla="*/ 210245 h 281757"/>
                  <a:gd name="connsiteX963" fmla="*/ 376682 w 383879"/>
                  <a:gd name="connsiteY963" fmla="*/ 210824 h 281757"/>
                  <a:gd name="connsiteX964" fmla="*/ 377018 w 383879"/>
                  <a:gd name="connsiteY964" fmla="*/ 211842 h 281757"/>
                  <a:gd name="connsiteX965" fmla="*/ 377110 w 383879"/>
                  <a:gd name="connsiteY965" fmla="*/ 212293 h 281757"/>
                  <a:gd name="connsiteX966" fmla="*/ 377134 w 383879"/>
                  <a:gd name="connsiteY966" fmla="*/ 212617 h 281757"/>
                  <a:gd name="connsiteX967" fmla="*/ 377411 w 383879"/>
                  <a:gd name="connsiteY967" fmla="*/ 212930 h 281757"/>
                  <a:gd name="connsiteX968" fmla="*/ 377758 w 383879"/>
                  <a:gd name="connsiteY968" fmla="*/ 213265 h 281757"/>
                  <a:gd name="connsiteX969" fmla="*/ 378048 w 383879"/>
                  <a:gd name="connsiteY969" fmla="*/ 213635 h 281757"/>
                  <a:gd name="connsiteX970" fmla="*/ 378325 w 383879"/>
                  <a:gd name="connsiteY970" fmla="*/ 214087 h 281757"/>
                  <a:gd name="connsiteX971" fmla="*/ 378904 w 383879"/>
                  <a:gd name="connsiteY971" fmla="*/ 215128 h 281757"/>
                  <a:gd name="connsiteX972" fmla="*/ 379332 w 383879"/>
                  <a:gd name="connsiteY972" fmla="*/ 216215 h 281757"/>
                  <a:gd name="connsiteX973" fmla="*/ 379424 w 383879"/>
                  <a:gd name="connsiteY973" fmla="*/ 216377 h 281757"/>
                  <a:gd name="connsiteX974" fmla="*/ 379540 w 383879"/>
                  <a:gd name="connsiteY974" fmla="*/ 216493 h 281757"/>
                  <a:gd name="connsiteX975" fmla="*/ 379852 w 383879"/>
                  <a:gd name="connsiteY975" fmla="*/ 216771 h 281757"/>
                  <a:gd name="connsiteX976" fmla="*/ 380200 w 383879"/>
                  <a:gd name="connsiteY976" fmla="*/ 217141 h 281757"/>
                  <a:gd name="connsiteX977" fmla="*/ 380836 w 383879"/>
                  <a:gd name="connsiteY977" fmla="*/ 218136 h 281757"/>
                  <a:gd name="connsiteX978" fmla="*/ 381160 w 383879"/>
                  <a:gd name="connsiteY978" fmla="*/ 218738 h 281757"/>
                  <a:gd name="connsiteX979" fmla="*/ 381322 w 383879"/>
                  <a:gd name="connsiteY979" fmla="*/ 219177 h 281757"/>
                  <a:gd name="connsiteX980" fmla="*/ 381461 w 383879"/>
                  <a:gd name="connsiteY980" fmla="*/ 219686 h 281757"/>
                  <a:gd name="connsiteX981" fmla="*/ 381553 w 383879"/>
                  <a:gd name="connsiteY981" fmla="*/ 220323 h 281757"/>
                  <a:gd name="connsiteX982" fmla="*/ 381611 w 383879"/>
                  <a:gd name="connsiteY982" fmla="*/ 220577 h 281757"/>
                  <a:gd name="connsiteX983" fmla="*/ 381669 w 383879"/>
                  <a:gd name="connsiteY983" fmla="*/ 220635 h 281757"/>
                  <a:gd name="connsiteX984" fmla="*/ 381900 w 383879"/>
                  <a:gd name="connsiteY984" fmla="*/ 223284 h 281757"/>
                  <a:gd name="connsiteX985" fmla="*/ 381657 w 383879"/>
                  <a:gd name="connsiteY985" fmla="*/ 223608 h 281757"/>
                  <a:gd name="connsiteX986" fmla="*/ 381171 w 383879"/>
                  <a:gd name="connsiteY986" fmla="*/ 224060 h 281757"/>
                  <a:gd name="connsiteX987" fmla="*/ 380292 w 383879"/>
                  <a:gd name="connsiteY987" fmla="*/ 224661 h 281757"/>
                  <a:gd name="connsiteX988" fmla="*/ 379471 w 383879"/>
                  <a:gd name="connsiteY988" fmla="*/ 225147 h 281757"/>
                  <a:gd name="connsiteX989" fmla="*/ 379019 w 383879"/>
                  <a:gd name="connsiteY989" fmla="*/ 225332 h 281757"/>
                  <a:gd name="connsiteX990" fmla="*/ 378649 w 383879"/>
                  <a:gd name="connsiteY990" fmla="*/ 225494 h 281757"/>
                  <a:gd name="connsiteX991" fmla="*/ 377851 w 383879"/>
                  <a:gd name="connsiteY991" fmla="*/ 225992 h 281757"/>
                  <a:gd name="connsiteX992" fmla="*/ 377110 w 383879"/>
                  <a:gd name="connsiteY992" fmla="*/ 226327 h 281757"/>
                  <a:gd name="connsiteX993" fmla="*/ 375849 w 383879"/>
                  <a:gd name="connsiteY993" fmla="*/ 226721 h 281757"/>
                  <a:gd name="connsiteX994" fmla="*/ 375132 w 383879"/>
                  <a:gd name="connsiteY994" fmla="*/ 226859 h 281757"/>
                  <a:gd name="connsiteX995" fmla="*/ 374461 w 383879"/>
                  <a:gd name="connsiteY995" fmla="*/ 226894 h 281757"/>
                  <a:gd name="connsiteX996" fmla="*/ 374102 w 383879"/>
                  <a:gd name="connsiteY996" fmla="*/ 226964 h 281757"/>
                  <a:gd name="connsiteX997" fmla="*/ 372760 w 383879"/>
                  <a:gd name="connsiteY997" fmla="*/ 227253 h 281757"/>
                  <a:gd name="connsiteX998" fmla="*/ 372587 w 383879"/>
                  <a:gd name="connsiteY998" fmla="*/ 227334 h 281757"/>
                  <a:gd name="connsiteX999" fmla="*/ 372297 w 383879"/>
                  <a:gd name="connsiteY999" fmla="*/ 227519 h 281757"/>
                  <a:gd name="connsiteX1000" fmla="*/ 372101 w 383879"/>
                  <a:gd name="connsiteY1000" fmla="*/ 227658 h 281757"/>
                  <a:gd name="connsiteX1001" fmla="*/ 370643 w 383879"/>
                  <a:gd name="connsiteY1001" fmla="*/ 229358 h 281757"/>
                  <a:gd name="connsiteX1002" fmla="*/ 370631 w 383879"/>
                  <a:gd name="connsiteY1002" fmla="*/ 229370 h 281757"/>
                  <a:gd name="connsiteX1003" fmla="*/ 370597 w 383879"/>
                  <a:gd name="connsiteY1003" fmla="*/ 229567 h 281757"/>
                  <a:gd name="connsiteX1004" fmla="*/ 370423 w 383879"/>
                  <a:gd name="connsiteY1004" fmla="*/ 230064 h 281757"/>
                  <a:gd name="connsiteX1005" fmla="*/ 370192 w 383879"/>
                  <a:gd name="connsiteY1005" fmla="*/ 230492 h 281757"/>
                  <a:gd name="connsiteX1006" fmla="*/ 369046 w 383879"/>
                  <a:gd name="connsiteY1006" fmla="*/ 231487 h 281757"/>
                  <a:gd name="connsiteX1007" fmla="*/ 367565 w 383879"/>
                  <a:gd name="connsiteY1007" fmla="*/ 231985 h 281757"/>
                  <a:gd name="connsiteX1008" fmla="*/ 367149 w 383879"/>
                  <a:gd name="connsiteY1008" fmla="*/ 232147 h 281757"/>
                  <a:gd name="connsiteX1009" fmla="*/ 366871 w 383879"/>
                  <a:gd name="connsiteY1009" fmla="*/ 232262 h 281757"/>
                  <a:gd name="connsiteX1010" fmla="*/ 366027 w 383879"/>
                  <a:gd name="connsiteY1010" fmla="*/ 233489 h 281757"/>
                  <a:gd name="connsiteX1011" fmla="*/ 365992 w 383879"/>
                  <a:gd name="connsiteY1011" fmla="*/ 233581 h 281757"/>
                  <a:gd name="connsiteX1012" fmla="*/ 365842 w 383879"/>
                  <a:gd name="connsiteY1012" fmla="*/ 234438 h 281757"/>
                  <a:gd name="connsiteX1013" fmla="*/ 365749 w 383879"/>
                  <a:gd name="connsiteY1013" fmla="*/ 234958 h 281757"/>
                  <a:gd name="connsiteX1014" fmla="*/ 365668 w 383879"/>
                  <a:gd name="connsiteY1014" fmla="*/ 235467 h 281757"/>
                  <a:gd name="connsiteX1015" fmla="*/ 365518 w 383879"/>
                  <a:gd name="connsiteY1015" fmla="*/ 236347 h 281757"/>
                  <a:gd name="connsiteX1016" fmla="*/ 365518 w 383879"/>
                  <a:gd name="connsiteY1016" fmla="*/ 236462 h 281757"/>
                  <a:gd name="connsiteX1017" fmla="*/ 365633 w 383879"/>
                  <a:gd name="connsiteY1017" fmla="*/ 236960 h 281757"/>
                  <a:gd name="connsiteX1018" fmla="*/ 365668 w 383879"/>
                  <a:gd name="connsiteY1018" fmla="*/ 237029 h 281757"/>
                  <a:gd name="connsiteX1019" fmla="*/ 366270 w 383879"/>
                  <a:gd name="connsiteY1019" fmla="*/ 237770 h 281757"/>
                  <a:gd name="connsiteX1020" fmla="*/ 366559 w 383879"/>
                  <a:gd name="connsiteY1020" fmla="*/ 239817 h 281757"/>
                  <a:gd name="connsiteX1021" fmla="*/ 366385 w 383879"/>
                  <a:gd name="connsiteY1021" fmla="*/ 240257 h 281757"/>
                  <a:gd name="connsiteX1022" fmla="*/ 366189 w 383879"/>
                  <a:gd name="connsiteY1022" fmla="*/ 240627 h 281757"/>
                  <a:gd name="connsiteX1023" fmla="*/ 365575 w 383879"/>
                  <a:gd name="connsiteY1023" fmla="*/ 241495 h 281757"/>
                  <a:gd name="connsiteX1024" fmla="*/ 365090 w 383879"/>
                  <a:gd name="connsiteY1024" fmla="*/ 241993 h 281757"/>
                  <a:gd name="connsiteX1025" fmla="*/ 364823 w 383879"/>
                  <a:gd name="connsiteY1025" fmla="*/ 242178 h 281757"/>
                  <a:gd name="connsiteX1026" fmla="*/ 364731 w 383879"/>
                  <a:gd name="connsiteY1026" fmla="*/ 242282 h 281757"/>
                  <a:gd name="connsiteX1027" fmla="*/ 364233 w 383879"/>
                  <a:gd name="connsiteY1027" fmla="*/ 243045 h 281757"/>
                  <a:gd name="connsiteX1028" fmla="*/ 364384 w 383879"/>
                  <a:gd name="connsiteY1028" fmla="*/ 243300 h 281757"/>
                  <a:gd name="connsiteX1029" fmla="*/ 364488 w 383879"/>
                  <a:gd name="connsiteY1029" fmla="*/ 243473 h 281757"/>
                  <a:gd name="connsiteX1030" fmla="*/ 364638 w 383879"/>
                  <a:gd name="connsiteY1030" fmla="*/ 243589 h 281757"/>
                  <a:gd name="connsiteX1031" fmla="*/ 365494 w 383879"/>
                  <a:gd name="connsiteY1031" fmla="*/ 244306 h 281757"/>
                  <a:gd name="connsiteX1032" fmla="*/ 366165 w 383879"/>
                  <a:gd name="connsiteY1032" fmla="*/ 245996 h 281757"/>
                  <a:gd name="connsiteX1033" fmla="*/ 366131 w 383879"/>
                  <a:gd name="connsiteY1033" fmla="*/ 246482 h 281757"/>
                  <a:gd name="connsiteX1034" fmla="*/ 366362 w 383879"/>
                  <a:gd name="connsiteY1034" fmla="*/ 246470 h 281757"/>
                  <a:gd name="connsiteX1035" fmla="*/ 367160 w 383879"/>
                  <a:gd name="connsiteY1035" fmla="*/ 246528 h 281757"/>
                  <a:gd name="connsiteX1036" fmla="*/ 368630 w 383879"/>
                  <a:gd name="connsiteY1036" fmla="*/ 247396 h 281757"/>
                  <a:gd name="connsiteX1037" fmla="*/ 369521 w 383879"/>
                  <a:gd name="connsiteY1037" fmla="*/ 248738 h 281757"/>
                  <a:gd name="connsiteX1038" fmla="*/ 369914 w 383879"/>
                  <a:gd name="connsiteY1038" fmla="*/ 249501 h 281757"/>
                  <a:gd name="connsiteX1039" fmla="*/ 370088 w 383879"/>
                  <a:gd name="connsiteY1039" fmla="*/ 250219 h 281757"/>
                  <a:gd name="connsiteX1040" fmla="*/ 370122 w 383879"/>
                  <a:gd name="connsiteY1040" fmla="*/ 250751 h 281757"/>
                  <a:gd name="connsiteX1041" fmla="*/ 370064 w 383879"/>
                  <a:gd name="connsiteY1041" fmla="*/ 251295 h 281757"/>
                  <a:gd name="connsiteX1042" fmla="*/ 369983 w 383879"/>
                  <a:gd name="connsiteY1042" fmla="*/ 251700 h 281757"/>
                  <a:gd name="connsiteX1043" fmla="*/ 369972 w 383879"/>
                  <a:gd name="connsiteY1043" fmla="*/ 251838 h 281757"/>
                  <a:gd name="connsiteX1044" fmla="*/ 369995 w 383879"/>
                  <a:gd name="connsiteY1044" fmla="*/ 252081 h 281757"/>
                  <a:gd name="connsiteX1045" fmla="*/ 370064 w 383879"/>
                  <a:gd name="connsiteY1045" fmla="*/ 252394 h 281757"/>
                  <a:gd name="connsiteX1046" fmla="*/ 370261 w 383879"/>
                  <a:gd name="connsiteY1046" fmla="*/ 252903 h 281757"/>
                  <a:gd name="connsiteX1047" fmla="*/ 370932 w 383879"/>
                  <a:gd name="connsiteY1047" fmla="*/ 253423 h 281757"/>
                  <a:gd name="connsiteX1048" fmla="*/ 371603 w 383879"/>
                  <a:gd name="connsiteY1048" fmla="*/ 254349 h 281757"/>
                  <a:gd name="connsiteX1049" fmla="*/ 371719 w 383879"/>
                  <a:gd name="connsiteY1049" fmla="*/ 254684 h 281757"/>
                  <a:gd name="connsiteX1050" fmla="*/ 371719 w 383879"/>
                  <a:gd name="connsiteY1050" fmla="*/ 256003 h 281757"/>
                  <a:gd name="connsiteX1051" fmla="*/ 372089 w 383879"/>
                  <a:gd name="connsiteY1051" fmla="*/ 257056 h 281757"/>
                  <a:gd name="connsiteX1052" fmla="*/ 372112 w 383879"/>
                  <a:gd name="connsiteY1052" fmla="*/ 257588 h 281757"/>
                  <a:gd name="connsiteX1053" fmla="*/ 372008 w 383879"/>
                  <a:gd name="connsiteY1053" fmla="*/ 258352 h 281757"/>
                  <a:gd name="connsiteX1054" fmla="*/ 371892 w 383879"/>
                  <a:gd name="connsiteY1054" fmla="*/ 258699 h 281757"/>
                  <a:gd name="connsiteX1055" fmla="*/ 369440 w 383879"/>
                  <a:gd name="connsiteY1055" fmla="*/ 259972 h 281757"/>
                  <a:gd name="connsiteX1056" fmla="*/ 368560 w 383879"/>
                  <a:gd name="connsiteY1056" fmla="*/ 259717 h 281757"/>
                  <a:gd name="connsiteX1057" fmla="*/ 367808 w 383879"/>
                  <a:gd name="connsiteY1057" fmla="*/ 260400 h 281757"/>
                  <a:gd name="connsiteX1058" fmla="*/ 366836 w 383879"/>
                  <a:gd name="connsiteY1058" fmla="*/ 261568 h 281757"/>
                  <a:gd name="connsiteX1059" fmla="*/ 366489 w 383879"/>
                  <a:gd name="connsiteY1059" fmla="*/ 261904 h 281757"/>
                  <a:gd name="connsiteX1060" fmla="*/ 366304 w 383879"/>
                  <a:gd name="connsiteY1060" fmla="*/ 262170 h 281757"/>
                  <a:gd name="connsiteX1061" fmla="*/ 365263 w 383879"/>
                  <a:gd name="connsiteY1061" fmla="*/ 263778 h 281757"/>
                  <a:gd name="connsiteX1062" fmla="*/ 365448 w 383879"/>
                  <a:gd name="connsiteY1062" fmla="*/ 264565 h 281757"/>
                  <a:gd name="connsiteX1063" fmla="*/ 365460 w 383879"/>
                  <a:gd name="connsiteY1063" fmla="*/ 264900 h 281757"/>
                  <a:gd name="connsiteX1064" fmla="*/ 365483 w 383879"/>
                  <a:gd name="connsiteY1064" fmla="*/ 265039 h 281757"/>
                  <a:gd name="connsiteX1065" fmla="*/ 365622 w 383879"/>
                  <a:gd name="connsiteY1065" fmla="*/ 265352 h 281757"/>
                  <a:gd name="connsiteX1066" fmla="*/ 365760 w 383879"/>
                  <a:gd name="connsiteY1066" fmla="*/ 265814 h 281757"/>
                  <a:gd name="connsiteX1067" fmla="*/ 365841 w 383879"/>
                  <a:gd name="connsiteY1067" fmla="*/ 266277 h 281757"/>
                  <a:gd name="connsiteX1068" fmla="*/ 365876 w 383879"/>
                  <a:gd name="connsiteY1068" fmla="*/ 266486 h 281757"/>
                  <a:gd name="connsiteX1069" fmla="*/ 366281 w 383879"/>
                  <a:gd name="connsiteY1069" fmla="*/ 267272 h 281757"/>
                  <a:gd name="connsiteX1070" fmla="*/ 366432 w 383879"/>
                  <a:gd name="connsiteY1070" fmla="*/ 267735 h 281757"/>
                  <a:gd name="connsiteX1071" fmla="*/ 366536 w 383879"/>
                  <a:gd name="connsiteY1071" fmla="*/ 268256 h 281757"/>
                  <a:gd name="connsiteX1072" fmla="*/ 366420 w 383879"/>
                  <a:gd name="connsiteY1072" fmla="*/ 269401 h 281757"/>
                  <a:gd name="connsiteX1073" fmla="*/ 366235 w 383879"/>
                  <a:gd name="connsiteY1073" fmla="*/ 269852 h 281757"/>
                  <a:gd name="connsiteX1074" fmla="*/ 365911 w 383879"/>
                  <a:gd name="connsiteY1074" fmla="*/ 270373 h 281757"/>
                  <a:gd name="connsiteX1075" fmla="*/ 365194 w 383879"/>
                  <a:gd name="connsiteY1075" fmla="*/ 271241 h 281757"/>
                  <a:gd name="connsiteX1076" fmla="*/ 365194 w 383879"/>
                  <a:gd name="connsiteY1076" fmla="*/ 272386 h 281757"/>
                  <a:gd name="connsiteX1077" fmla="*/ 364048 w 383879"/>
                  <a:gd name="connsiteY1077" fmla="*/ 274202 h 281757"/>
                  <a:gd name="connsiteX1078" fmla="*/ 362556 w 383879"/>
                  <a:gd name="connsiteY1078" fmla="*/ 274885 h 281757"/>
                  <a:gd name="connsiteX1079" fmla="*/ 361700 w 383879"/>
                  <a:gd name="connsiteY1079" fmla="*/ 275197 h 281757"/>
                  <a:gd name="connsiteX1080" fmla="*/ 359710 w 383879"/>
                  <a:gd name="connsiteY1080" fmla="*/ 275683 h 281757"/>
                  <a:gd name="connsiteX1081" fmla="*/ 359420 w 383879"/>
                  <a:gd name="connsiteY1081" fmla="*/ 275776 h 281757"/>
                  <a:gd name="connsiteX1082" fmla="*/ 358101 w 383879"/>
                  <a:gd name="connsiteY1082" fmla="*/ 276435 h 281757"/>
                  <a:gd name="connsiteX1083" fmla="*/ 356354 w 383879"/>
                  <a:gd name="connsiteY1083" fmla="*/ 276447 h 281757"/>
                  <a:gd name="connsiteX1084" fmla="*/ 355406 w 383879"/>
                  <a:gd name="connsiteY1084" fmla="*/ 275498 h 281757"/>
                  <a:gd name="connsiteX1085" fmla="*/ 355197 w 383879"/>
                  <a:gd name="connsiteY1085" fmla="*/ 275568 h 281757"/>
                  <a:gd name="connsiteX1086" fmla="*/ 354087 w 383879"/>
                  <a:gd name="connsiteY1086" fmla="*/ 275811 h 281757"/>
                  <a:gd name="connsiteX1087" fmla="*/ 353716 w 383879"/>
                  <a:gd name="connsiteY1087" fmla="*/ 275961 h 281757"/>
                  <a:gd name="connsiteX1088" fmla="*/ 352872 w 383879"/>
                  <a:gd name="connsiteY1088" fmla="*/ 276146 h 281757"/>
                  <a:gd name="connsiteX1089" fmla="*/ 351703 w 383879"/>
                  <a:gd name="connsiteY1089" fmla="*/ 276297 h 281757"/>
                  <a:gd name="connsiteX1090" fmla="*/ 350928 w 383879"/>
                  <a:gd name="connsiteY1090" fmla="*/ 276320 h 281757"/>
                  <a:gd name="connsiteX1091" fmla="*/ 348556 w 383879"/>
                  <a:gd name="connsiteY1091" fmla="*/ 276204 h 281757"/>
                  <a:gd name="connsiteX1092" fmla="*/ 348626 w 383879"/>
                  <a:gd name="connsiteY1092" fmla="*/ 276204 h 281757"/>
                  <a:gd name="connsiteX1093" fmla="*/ 348175 w 383879"/>
                  <a:gd name="connsiteY1093" fmla="*/ 276181 h 281757"/>
                  <a:gd name="connsiteX1094" fmla="*/ 347249 w 383879"/>
                  <a:gd name="connsiteY1094" fmla="*/ 276192 h 281757"/>
                  <a:gd name="connsiteX1095" fmla="*/ 346856 w 383879"/>
                  <a:gd name="connsiteY1095" fmla="*/ 276216 h 281757"/>
                  <a:gd name="connsiteX1096" fmla="*/ 346404 w 383879"/>
                  <a:gd name="connsiteY1096" fmla="*/ 276297 h 281757"/>
                  <a:gd name="connsiteX1097" fmla="*/ 345976 w 383879"/>
                  <a:gd name="connsiteY1097" fmla="*/ 276308 h 281757"/>
                  <a:gd name="connsiteX1098" fmla="*/ 344484 w 383879"/>
                  <a:gd name="connsiteY1098" fmla="*/ 276216 h 281757"/>
                  <a:gd name="connsiteX1099" fmla="*/ 344426 w 383879"/>
                  <a:gd name="connsiteY1099" fmla="*/ 276574 h 281757"/>
                  <a:gd name="connsiteX1100" fmla="*/ 344310 w 383879"/>
                  <a:gd name="connsiteY1100" fmla="*/ 277014 h 281757"/>
                  <a:gd name="connsiteX1101" fmla="*/ 343871 w 383879"/>
                  <a:gd name="connsiteY1101" fmla="*/ 277847 h 281757"/>
                  <a:gd name="connsiteX1102" fmla="*/ 343165 w 383879"/>
                  <a:gd name="connsiteY1102" fmla="*/ 278645 h 281757"/>
                  <a:gd name="connsiteX1103" fmla="*/ 342644 w 383879"/>
                  <a:gd name="connsiteY1103" fmla="*/ 279131 h 281757"/>
                  <a:gd name="connsiteX1104" fmla="*/ 342251 w 383879"/>
                  <a:gd name="connsiteY1104" fmla="*/ 279420 h 281757"/>
                  <a:gd name="connsiteX1105" fmla="*/ 341788 w 383879"/>
                  <a:gd name="connsiteY1105" fmla="*/ 279687 h 281757"/>
                  <a:gd name="connsiteX1106" fmla="*/ 341198 w 383879"/>
                  <a:gd name="connsiteY1106" fmla="*/ 279964 h 281757"/>
                  <a:gd name="connsiteX1107" fmla="*/ 340504 w 383879"/>
                  <a:gd name="connsiteY1107" fmla="*/ 280149 h 281757"/>
                  <a:gd name="connsiteX1108" fmla="*/ 339972 w 383879"/>
                  <a:gd name="connsiteY1108" fmla="*/ 280207 h 281757"/>
                  <a:gd name="connsiteX1109" fmla="*/ 339706 w 383879"/>
                  <a:gd name="connsiteY1109" fmla="*/ 280196 h 281757"/>
                  <a:gd name="connsiteX1110" fmla="*/ 339590 w 383879"/>
                  <a:gd name="connsiteY1110" fmla="*/ 280300 h 281757"/>
                  <a:gd name="connsiteX1111" fmla="*/ 338283 w 383879"/>
                  <a:gd name="connsiteY1111" fmla="*/ 281237 h 281757"/>
                  <a:gd name="connsiteX1112" fmla="*/ 337658 w 383879"/>
                  <a:gd name="connsiteY1112" fmla="*/ 281526 h 281757"/>
                  <a:gd name="connsiteX1113" fmla="*/ 337160 w 383879"/>
                  <a:gd name="connsiteY1113" fmla="*/ 281665 h 281757"/>
                  <a:gd name="connsiteX1114" fmla="*/ 336674 w 383879"/>
                  <a:gd name="connsiteY1114" fmla="*/ 281734 h 281757"/>
                  <a:gd name="connsiteX1115" fmla="*/ 335587 w 383879"/>
                  <a:gd name="connsiteY1115" fmla="*/ 281757 h 281757"/>
                  <a:gd name="connsiteX1116" fmla="*/ 334916 w 383879"/>
                  <a:gd name="connsiteY1116" fmla="*/ 281734 h 281757"/>
                  <a:gd name="connsiteX1117" fmla="*/ 333770 w 383879"/>
                  <a:gd name="connsiteY1117" fmla="*/ 281306 h 281757"/>
                  <a:gd name="connsiteX1118" fmla="*/ 332463 w 383879"/>
                  <a:gd name="connsiteY1118" fmla="*/ 280219 h 281757"/>
                  <a:gd name="connsiteX1119" fmla="*/ 331803 w 383879"/>
                  <a:gd name="connsiteY1119" fmla="*/ 279015 h 281757"/>
                  <a:gd name="connsiteX1120" fmla="*/ 331722 w 383879"/>
                  <a:gd name="connsiteY1120" fmla="*/ 278495 h 281757"/>
                  <a:gd name="connsiteX1121" fmla="*/ 331642 w 383879"/>
                  <a:gd name="connsiteY1121" fmla="*/ 277997 h 281757"/>
                  <a:gd name="connsiteX1122" fmla="*/ 331561 w 383879"/>
                  <a:gd name="connsiteY1122" fmla="*/ 277500 h 281757"/>
                  <a:gd name="connsiteX1123" fmla="*/ 331375 w 383879"/>
                  <a:gd name="connsiteY1123" fmla="*/ 276563 h 281757"/>
                  <a:gd name="connsiteX1124" fmla="*/ 331271 w 383879"/>
                  <a:gd name="connsiteY1124" fmla="*/ 276227 h 281757"/>
                  <a:gd name="connsiteX1125" fmla="*/ 331179 w 383879"/>
                  <a:gd name="connsiteY1125" fmla="*/ 275973 h 281757"/>
                  <a:gd name="connsiteX1126" fmla="*/ 330994 w 383879"/>
                  <a:gd name="connsiteY1126" fmla="*/ 275683 h 281757"/>
                  <a:gd name="connsiteX1127" fmla="*/ 330658 w 383879"/>
                  <a:gd name="connsiteY1127" fmla="*/ 275059 h 281757"/>
                  <a:gd name="connsiteX1128" fmla="*/ 330415 w 383879"/>
                  <a:gd name="connsiteY1128" fmla="*/ 274399 h 281757"/>
                  <a:gd name="connsiteX1129" fmla="*/ 330091 w 383879"/>
                  <a:gd name="connsiteY1129" fmla="*/ 273717 h 281757"/>
                  <a:gd name="connsiteX1130" fmla="*/ 329733 w 383879"/>
                  <a:gd name="connsiteY1130" fmla="*/ 273555 h 281757"/>
                  <a:gd name="connsiteX1131" fmla="*/ 329652 w 383879"/>
                  <a:gd name="connsiteY1131" fmla="*/ 273578 h 281757"/>
                  <a:gd name="connsiteX1132" fmla="*/ 328738 w 383879"/>
                  <a:gd name="connsiteY1132" fmla="*/ 273902 h 281757"/>
                  <a:gd name="connsiteX1133" fmla="*/ 326632 w 383879"/>
                  <a:gd name="connsiteY1133" fmla="*/ 274584 h 281757"/>
                  <a:gd name="connsiteX1134" fmla="*/ 325625 w 383879"/>
                  <a:gd name="connsiteY1134" fmla="*/ 274654 h 281757"/>
                  <a:gd name="connsiteX1135" fmla="*/ 325105 w 383879"/>
                  <a:gd name="connsiteY1135" fmla="*/ 274550 h 281757"/>
                  <a:gd name="connsiteX1136" fmla="*/ 324734 w 383879"/>
                  <a:gd name="connsiteY1136" fmla="*/ 274457 h 281757"/>
                  <a:gd name="connsiteX1137" fmla="*/ 324225 w 383879"/>
                  <a:gd name="connsiteY1137" fmla="*/ 274781 h 281757"/>
                  <a:gd name="connsiteX1138" fmla="*/ 323971 w 383879"/>
                  <a:gd name="connsiteY1138" fmla="*/ 274978 h 281757"/>
                  <a:gd name="connsiteX1139" fmla="*/ 322930 w 383879"/>
                  <a:gd name="connsiteY1139" fmla="*/ 276007 h 281757"/>
                  <a:gd name="connsiteX1140" fmla="*/ 321842 w 383879"/>
                  <a:gd name="connsiteY1140" fmla="*/ 276864 h 281757"/>
                  <a:gd name="connsiteX1141" fmla="*/ 321229 w 383879"/>
                  <a:gd name="connsiteY1141" fmla="*/ 277153 h 281757"/>
                  <a:gd name="connsiteX1142" fmla="*/ 320731 w 383879"/>
                  <a:gd name="connsiteY1142" fmla="*/ 277303 h 281757"/>
                  <a:gd name="connsiteX1143" fmla="*/ 320326 w 383879"/>
                  <a:gd name="connsiteY1143" fmla="*/ 277384 h 281757"/>
                  <a:gd name="connsiteX1144" fmla="*/ 319262 w 383879"/>
                  <a:gd name="connsiteY1144" fmla="*/ 277465 h 281757"/>
                  <a:gd name="connsiteX1145" fmla="*/ 318487 w 383879"/>
                  <a:gd name="connsiteY1145" fmla="*/ 277454 h 281757"/>
                  <a:gd name="connsiteX1146" fmla="*/ 317885 w 383879"/>
                  <a:gd name="connsiteY1146" fmla="*/ 277338 h 281757"/>
                  <a:gd name="connsiteX1147" fmla="*/ 316948 w 383879"/>
                  <a:gd name="connsiteY1147" fmla="*/ 276991 h 281757"/>
                  <a:gd name="connsiteX1148" fmla="*/ 316717 w 383879"/>
                  <a:gd name="connsiteY1148" fmla="*/ 276933 h 281757"/>
                  <a:gd name="connsiteX1149" fmla="*/ 316404 w 383879"/>
                  <a:gd name="connsiteY1149" fmla="*/ 276921 h 281757"/>
                  <a:gd name="connsiteX1150" fmla="*/ 315884 w 383879"/>
                  <a:gd name="connsiteY1150" fmla="*/ 276898 h 281757"/>
                  <a:gd name="connsiteX1151" fmla="*/ 315513 w 383879"/>
                  <a:gd name="connsiteY1151" fmla="*/ 276875 h 281757"/>
                  <a:gd name="connsiteX1152" fmla="*/ 315166 w 383879"/>
                  <a:gd name="connsiteY1152" fmla="*/ 276910 h 281757"/>
                  <a:gd name="connsiteX1153" fmla="*/ 314715 w 383879"/>
                  <a:gd name="connsiteY1153" fmla="*/ 276979 h 281757"/>
                  <a:gd name="connsiteX1154" fmla="*/ 313523 w 383879"/>
                  <a:gd name="connsiteY1154" fmla="*/ 277141 h 281757"/>
                  <a:gd name="connsiteX1155" fmla="*/ 313118 w 383879"/>
                  <a:gd name="connsiteY1155" fmla="*/ 277141 h 281757"/>
                  <a:gd name="connsiteX1156" fmla="*/ 312598 w 383879"/>
                  <a:gd name="connsiteY1156" fmla="*/ 277083 h 281757"/>
                  <a:gd name="connsiteX1157" fmla="*/ 312008 w 383879"/>
                  <a:gd name="connsiteY1157" fmla="*/ 276933 h 281757"/>
                  <a:gd name="connsiteX1158" fmla="*/ 311128 w 383879"/>
                  <a:gd name="connsiteY1158" fmla="*/ 276910 h 281757"/>
                  <a:gd name="connsiteX1159" fmla="*/ 310619 w 383879"/>
                  <a:gd name="connsiteY1159" fmla="*/ 276829 h 281757"/>
                  <a:gd name="connsiteX1160" fmla="*/ 310110 w 383879"/>
                  <a:gd name="connsiteY1160" fmla="*/ 276667 h 281757"/>
                  <a:gd name="connsiteX1161" fmla="*/ 310052 w 383879"/>
                  <a:gd name="connsiteY1161" fmla="*/ 276644 h 281757"/>
                  <a:gd name="connsiteX1162" fmla="*/ 309601 w 383879"/>
                  <a:gd name="connsiteY1162" fmla="*/ 276852 h 281757"/>
                  <a:gd name="connsiteX1163" fmla="*/ 309115 w 383879"/>
                  <a:gd name="connsiteY1163" fmla="*/ 277095 h 281757"/>
                  <a:gd name="connsiteX1164" fmla="*/ 308236 w 383879"/>
                  <a:gd name="connsiteY1164" fmla="*/ 277292 h 281757"/>
                  <a:gd name="connsiteX1165" fmla="*/ 307808 w 383879"/>
                  <a:gd name="connsiteY1165" fmla="*/ 277280 h 281757"/>
                  <a:gd name="connsiteX1166" fmla="*/ 306859 w 383879"/>
                  <a:gd name="connsiteY1166" fmla="*/ 277384 h 281757"/>
                  <a:gd name="connsiteX1167" fmla="*/ 305633 w 383879"/>
                  <a:gd name="connsiteY1167" fmla="*/ 277118 h 281757"/>
                  <a:gd name="connsiteX1168" fmla="*/ 305182 w 383879"/>
                  <a:gd name="connsiteY1168" fmla="*/ 276840 h 281757"/>
                  <a:gd name="connsiteX1169" fmla="*/ 304835 w 383879"/>
                  <a:gd name="connsiteY1169" fmla="*/ 276586 h 281757"/>
                  <a:gd name="connsiteX1170" fmla="*/ 304441 w 383879"/>
                  <a:gd name="connsiteY1170" fmla="*/ 276227 h 281757"/>
                  <a:gd name="connsiteX1171" fmla="*/ 303909 w 383879"/>
                  <a:gd name="connsiteY1171" fmla="*/ 275602 h 281757"/>
                  <a:gd name="connsiteX1172" fmla="*/ 303504 w 383879"/>
                  <a:gd name="connsiteY1172" fmla="*/ 275001 h 281757"/>
                  <a:gd name="connsiteX1173" fmla="*/ 302590 w 383879"/>
                  <a:gd name="connsiteY1173" fmla="*/ 273508 h 281757"/>
                  <a:gd name="connsiteX1174" fmla="*/ 302625 w 383879"/>
                  <a:gd name="connsiteY1174" fmla="*/ 273589 h 281757"/>
                  <a:gd name="connsiteX1175" fmla="*/ 302393 w 383879"/>
                  <a:gd name="connsiteY1175" fmla="*/ 273219 h 281757"/>
                  <a:gd name="connsiteX1176" fmla="*/ 302139 w 383879"/>
                  <a:gd name="connsiteY1176" fmla="*/ 272884 h 281757"/>
                  <a:gd name="connsiteX1177" fmla="*/ 301861 w 383879"/>
                  <a:gd name="connsiteY1177" fmla="*/ 272386 h 281757"/>
                  <a:gd name="connsiteX1178" fmla="*/ 301468 w 383879"/>
                  <a:gd name="connsiteY1178" fmla="*/ 272074 h 281757"/>
                  <a:gd name="connsiteX1179" fmla="*/ 300947 w 383879"/>
                  <a:gd name="connsiteY1179" fmla="*/ 271588 h 281757"/>
                  <a:gd name="connsiteX1180" fmla="*/ 300658 w 383879"/>
                  <a:gd name="connsiteY1180" fmla="*/ 271241 h 281757"/>
                  <a:gd name="connsiteX1181" fmla="*/ 300369 w 383879"/>
                  <a:gd name="connsiteY1181" fmla="*/ 270789 h 281757"/>
                  <a:gd name="connsiteX1182" fmla="*/ 300010 w 383879"/>
                  <a:gd name="connsiteY1182" fmla="*/ 270037 h 281757"/>
                  <a:gd name="connsiteX1183" fmla="*/ 299848 w 383879"/>
                  <a:gd name="connsiteY1183" fmla="*/ 268938 h 281757"/>
                  <a:gd name="connsiteX1184" fmla="*/ 299871 w 383879"/>
                  <a:gd name="connsiteY1184" fmla="*/ 268776 h 281757"/>
                  <a:gd name="connsiteX1185" fmla="*/ 299709 w 383879"/>
                  <a:gd name="connsiteY1185" fmla="*/ 268094 h 281757"/>
                  <a:gd name="connsiteX1186" fmla="*/ 299570 w 383879"/>
                  <a:gd name="connsiteY1186" fmla="*/ 266914 h 281757"/>
                  <a:gd name="connsiteX1187" fmla="*/ 299501 w 383879"/>
                  <a:gd name="connsiteY1187" fmla="*/ 266590 h 281757"/>
                  <a:gd name="connsiteX1188" fmla="*/ 299362 w 383879"/>
                  <a:gd name="connsiteY1188" fmla="*/ 266162 h 281757"/>
                  <a:gd name="connsiteX1189" fmla="*/ 299270 w 383879"/>
                  <a:gd name="connsiteY1189" fmla="*/ 265722 h 281757"/>
                  <a:gd name="connsiteX1190" fmla="*/ 299212 w 383879"/>
                  <a:gd name="connsiteY1190" fmla="*/ 265190 h 281757"/>
                  <a:gd name="connsiteX1191" fmla="*/ 299223 w 383879"/>
                  <a:gd name="connsiteY1191" fmla="*/ 264773 h 281757"/>
                  <a:gd name="connsiteX1192" fmla="*/ 299293 w 383879"/>
                  <a:gd name="connsiteY1192" fmla="*/ 264241 h 281757"/>
                  <a:gd name="connsiteX1193" fmla="*/ 299385 w 383879"/>
                  <a:gd name="connsiteY1193" fmla="*/ 263755 h 281757"/>
                  <a:gd name="connsiteX1194" fmla="*/ 299385 w 383879"/>
                  <a:gd name="connsiteY1194" fmla="*/ 263362 h 281757"/>
                  <a:gd name="connsiteX1195" fmla="*/ 299397 w 383879"/>
                  <a:gd name="connsiteY1195" fmla="*/ 262841 h 281757"/>
                  <a:gd name="connsiteX1196" fmla="*/ 299408 w 383879"/>
                  <a:gd name="connsiteY1196" fmla="*/ 262390 h 281757"/>
                  <a:gd name="connsiteX1197" fmla="*/ 299385 w 383879"/>
                  <a:gd name="connsiteY1197" fmla="*/ 261962 h 281757"/>
                  <a:gd name="connsiteX1198" fmla="*/ 299351 w 383879"/>
                  <a:gd name="connsiteY1198" fmla="*/ 261522 h 281757"/>
                  <a:gd name="connsiteX1199" fmla="*/ 299316 w 383879"/>
                  <a:gd name="connsiteY1199" fmla="*/ 261256 h 281757"/>
                  <a:gd name="connsiteX1200" fmla="*/ 299200 w 383879"/>
                  <a:gd name="connsiteY1200" fmla="*/ 260967 h 281757"/>
                  <a:gd name="connsiteX1201" fmla="*/ 298934 w 383879"/>
                  <a:gd name="connsiteY1201" fmla="*/ 260030 h 281757"/>
                  <a:gd name="connsiteX1202" fmla="*/ 298795 w 383879"/>
                  <a:gd name="connsiteY1202" fmla="*/ 258838 h 281757"/>
                  <a:gd name="connsiteX1203" fmla="*/ 298761 w 383879"/>
                  <a:gd name="connsiteY1203" fmla="*/ 257068 h 281757"/>
                  <a:gd name="connsiteX1204" fmla="*/ 298784 w 383879"/>
                  <a:gd name="connsiteY1204" fmla="*/ 256755 h 281757"/>
                  <a:gd name="connsiteX1205" fmla="*/ 298610 w 383879"/>
                  <a:gd name="connsiteY1205" fmla="*/ 256362 h 281757"/>
                  <a:gd name="connsiteX1206" fmla="*/ 298367 w 383879"/>
                  <a:gd name="connsiteY1206" fmla="*/ 255703 h 281757"/>
                  <a:gd name="connsiteX1207" fmla="*/ 298263 w 383879"/>
                  <a:gd name="connsiteY1207" fmla="*/ 254881 h 281757"/>
                  <a:gd name="connsiteX1208" fmla="*/ 298286 w 383879"/>
                  <a:gd name="connsiteY1208" fmla="*/ 254488 h 281757"/>
                  <a:gd name="connsiteX1209" fmla="*/ 298263 w 383879"/>
                  <a:gd name="connsiteY1209" fmla="*/ 254256 h 281757"/>
                  <a:gd name="connsiteX1210" fmla="*/ 298240 w 383879"/>
                  <a:gd name="connsiteY1210" fmla="*/ 254141 h 281757"/>
                  <a:gd name="connsiteX1211" fmla="*/ 298136 w 383879"/>
                  <a:gd name="connsiteY1211" fmla="*/ 253944 h 281757"/>
                  <a:gd name="connsiteX1212" fmla="*/ 297881 w 383879"/>
                  <a:gd name="connsiteY1212" fmla="*/ 253481 h 281757"/>
                  <a:gd name="connsiteX1213" fmla="*/ 297569 w 383879"/>
                  <a:gd name="connsiteY1213" fmla="*/ 252741 h 281757"/>
                  <a:gd name="connsiteX1214" fmla="*/ 297453 w 383879"/>
                  <a:gd name="connsiteY1214" fmla="*/ 252336 h 281757"/>
                  <a:gd name="connsiteX1215" fmla="*/ 297361 w 383879"/>
                  <a:gd name="connsiteY1215" fmla="*/ 251653 h 281757"/>
                  <a:gd name="connsiteX1216" fmla="*/ 297291 w 383879"/>
                  <a:gd name="connsiteY1216" fmla="*/ 251537 h 281757"/>
                  <a:gd name="connsiteX1217" fmla="*/ 297106 w 383879"/>
                  <a:gd name="connsiteY1217" fmla="*/ 251121 h 281757"/>
                  <a:gd name="connsiteX1218" fmla="*/ 296944 w 383879"/>
                  <a:gd name="connsiteY1218" fmla="*/ 250623 h 281757"/>
                  <a:gd name="connsiteX1219" fmla="*/ 296840 w 383879"/>
                  <a:gd name="connsiteY1219" fmla="*/ 250114 h 281757"/>
                  <a:gd name="connsiteX1220" fmla="*/ 296782 w 383879"/>
                  <a:gd name="connsiteY1220" fmla="*/ 250010 h 281757"/>
                  <a:gd name="connsiteX1221" fmla="*/ 296643 w 383879"/>
                  <a:gd name="connsiteY1221" fmla="*/ 249825 h 281757"/>
                  <a:gd name="connsiteX1222" fmla="*/ 296331 w 383879"/>
                  <a:gd name="connsiteY1222" fmla="*/ 249467 h 281757"/>
                  <a:gd name="connsiteX1223" fmla="*/ 295891 w 383879"/>
                  <a:gd name="connsiteY1223" fmla="*/ 247789 h 281757"/>
                  <a:gd name="connsiteX1224" fmla="*/ 295949 w 383879"/>
                  <a:gd name="connsiteY1224" fmla="*/ 247523 h 281757"/>
                  <a:gd name="connsiteX1225" fmla="*/ 295949 w 383879"/>
                  <a:gd name="connsiteY1225" fmla="*/ 247442 h 281757"/>
                  <a:gd name="connsiteX1226" fmla="*/ 295868 w 383879"/>
                  <a:gd name="connsiteY1226" fmla="*/ 247164 h 281757"/>
                  <a:gd name="connsiteX1227" fmla="*/ 295556 w 383879"/>
                  <a:gd name="connsiteY1227" fmla="*/ 246250 h 281757"/>
                  <a:gd name="connsiteX1228" fmla="*/ 295405 w 383879"/>
                  <a:gd name="connsiteY1228" fmla="*/ 245822 h 281757"/>
                  <a:gd name="connsiteX1229" fmla="*/ 295255 w 383879"/>
                  <a:gd name="connsiteY1229" fmla="*/ 245498 h 281757"/>
                  <a:gd name="connsiteX1230" fmla="*/ 295058 w 383879"/>
                  <a:gd name="connsiteY1230" fmla="*/ 245151 h 281757"/>
                  <a:gd name="connsiteX1231" fmla="*/ 294815 w 383879"/>
                  <a:gd name="connsiteY1231" fmla="*/ 244758 h 281757"/>
                  <a:gd name="connsiteX1232" fmla="*/ 294538 w 383879"/>
                  <a:gd name="connsiteY1232" fmla="*/ 244341 h 281757"/>
                  <a:gd name="connsiteX1233" fmla="*/ 294260 w 383879"/>
                  <a:gd name="connsiteY1233" fmla="*/ 243948 h 281757"/>
                  <a:gd name="connsiteX1234" fmla="*/ 293589 w 383879"/>
                  <a:gd name="connsiteY1234" fmla="*/ 242883 h 281757"/>
                  <a:gd name="connsiteX1235" fmla="*/ 293265 w 383879"/>
                  <a:gd name="connsiteY1235" fmla="*/ 242189 h 281757"/>
                  <a:gd name="connsiteX1236" fmla="*/ 293103 w 383879"/>
                  <a:gd name="connsiteY1236" fmla="*/ 241611 h 281757"/>
                  <a:gd name="connsiteX1237" fmla="*/ 293034 w 383879"/>
                  <a:gd name="connsiteY1237" fmla="*/ 241079 h 281757"/>
                  <a:gd name="connsiteX1238" fmla="*/ 293115 w 383879"/>
                  <a:gd name="connsiteY1238" fmla="*/ 240222 h 281757"/>
                  <a:gd name="connsiteX1239" fmla="*/ 293103 w 383879"/>
                  <a:gd name="connsiteY1239" fmla="*/ 240199 h 281757"/>
                  <a:gd name="connsiteX1240" fmla="*/ 292652 w 383879"/>
                  <a:gd name="connsiteY1240" fmla="*/ 239517 h 281757"/>
                  <a:gd name="connsiteX1241" fmla="*/ 292420 w 383879"/>
                  <a:gd name="connsiteY1241" fmla="*/ 238984 h 281757"/>
                  <a:gd name="connsiteX1242" fmla="*/ 292305 w 383879"/>
                  <a:gd name="connsiteY1242" fmla="*/ 238522 h 281757"/>
                  <a:gd name="connsiteX1243" fmla="*/ 292536 w 383879"/>
                  <a:gd name="connsiteY1243" fmla="*/ 236960 h 281757"/>
                  <a:gd name="connsiteX1244" fmla="*/ 292814 w 383879"/>
                  <a:gd name="connsiteY1244" fmla="*/ 236508 h 281757"/>
                  <a:gd name="connsiteX1245" fmla="*/ 293091 w 383879"/>
                  <a:gd name="connsiteY1245" fmla="*/ 236150 h 281757"/>
                  <a:gd name="connsiteX1246" fmla="*/ 293462 w 383879"/>
                  <a:gd name="connsiteY1246" fmla="*/ 235756 h 281757"/>
                  <a:gd name="connsiteX1247" fmla="*/ 293797 w 383879"/>
                  <a:gd name="connsiteY1247" fmla="*/ 235490 h 281757"/>
                  <a:gd name="connsiteX1248" fmla="*/ 294237 w 383879"/>
                  <a:gd name="connsiteY1248" fmla="*/ 235201 h 281757"/>
                  <a:gd name="connsiteX1249" fmla="*/ 295035 w 383879"/>
                  <a:gd name="connsiteY1249" fmla="*/ 234831 h 281757"/>
                  <a:gd name="connsiteX1250" fmla="*/ 295625 w 383879"/>
                  <a:gd name="connsiteY1250" fmla="*/ 234646 h 281757"/>
                  <a:gd name="connsiteX1251" fmla="*/ 296018 w 383879"/>
                  <a:gd name="connsiteY1251" fmla="*/ 234472 h 281757"/>
                  <a:gd name="connsiteX1252" fmla="*/ 296435 w 383879"/>
                  <a:gd name="connsiteY1252" fmla="*/ 234333 h 281757"/>
                  <a:gd name="connsiteX1253" fmla="*/ 296956 w 383879"/>
                  <a:gd name="connsiteY1253" fmla="*/ 234229 h 281757"/>
                  <a:gd name="connsiteX1254" fmla="*/ 297661 w 383879"/>
                  <a:gd name="connsiteY1254" fmla="*/ 234171 h 281757"/>
                  <a:gd name="connsiteX1255" fmla="*/ 297985 w 383879"/>
                  <a:gd name="connsiteY1255" fmla="*/ 234137 h 281757"/>
                  <a:gd name="connsiteX1256" fmla="*/ 298899 w 383879"/>
                  <a:gd name="connsiteY1256" fmla="*/ 233859 h 281757"/>
                  <a:gd name="connsiteX1257" fmla="*/ 299640 w 383879"/>
                  <a:gd name="connsiteY1257" fmla="*/ 233709 h 281757"/>
                  <a:gd name="connsiteX1258" fmla="*/ 300241 w 383879"/>
                  <a:gd name="connsiteY1258" fmla="*/ 233709 h 281757"/>
                  <a:gd name="connsiteX1259" fmla="*/ 300750 w 383879"/>
                  <a:gd name="connsiteY1259" fmla="*/ 233778 h 281757"/>
                  <a:gd name="connsiteX1260" fmla="*/ 300936 w 383879"/>
                  <a:gd name="connsiteY1260" fmla="*/ 233801 h 281757"/>
                  <a:gd name="connsiteX1261" fmla="*/ 301896 w 383879"/>
                  <a:gd name="connsiteY1261" fmla="*/ 233269 h 281757"/>
                  <a:gd name="connsiteX1262" fmla="*/ 302868 w 383879"/>
                  <a:gd name="connsiteY1262" fmla="*/ 232818 h 281757"/>
                  <a:gd name="connsiteX1263" fmla="*/ 303180 w 383879"/>
                  <a:gd name="connsiteY1263" fmla="*/ 232633 h 281757"/>
                  <a:gd name="connsiteX1264" fmla="*/ 303539 w 383879"/>
                  <a:gd name="connsiteY1264" fmla="*/ 232378 h 281757"/>
                  <a:gd name="connsiteX1265" fmla="*/ 303828 w 383879"/>
                  <a:gd name="connsiteY1265" fmla="*/ 232170 h 281757"/>
                  <a:gd name="connsiteX1266" fmla="*/ 303851 w 383879"/>
                  <a:gd name="connsiteY1266" fmla="*/ 232066 h 281757"/>
                  <a:gd name="connsiteX1267" fmla="*/ 302972 w 383879"/>
                  <a:gd name="connsiteY1267" fmla="*/ 231025 h 281757"/>
                  <a:gd name="connsiteX1268" fmla="*/ 302659 w 383879"/>
                  <a:gd name="connsiteY1268" fmla="*/ 228942 h 281757"/>
                  <a:gd name="connsiteX1269" fmla="*/ 302810 w 383879"/>
                  <a:gd name="connsiteY1269" fmla="*/ 228583 h 281757"/>
                  <a:gd name="connsiteX1270" fmla="*/ 303018 w 383879"/>
                  <a:gd name="connsiteY1270" fmla="*/ 228190 h 281757"/>
                  <a:gd name="connsiteX1271" fmla="*/ 303192 w 383879"/>
                  <a:gd name="connsiteY1271" fmla="*/ 227959 h 281757"/>
                  <a:gd name="connsiteX1272" fmla="*/ 303539 w 383879"/>
                  <a:gd name="connsiteY1272" fmla="*/ 227137 h 281757"/>
                  <a:gd name="connsiteX1273" fmla="*/ 303469 w 383879"/>
                  <a:gd name="connsiteY1273" fmla="*/ 226651 h 281757"/>
                  <a:gd name="connsiteX1274" fmla="*/ 302856 w 383879"/>
                  <a:gd name="connsiteY1274" fmla="*/ 225957 h 281757"/>
                  <a:gd name="connsiteX1275" fmla="*/ 302405 w 383879"/>
                  <a:gd name="connsiteY1275" fmla="*/ 225020 h 281757"/>
                  <a:gd name="connsiteX1276" fmla="*/ 302312 w 383879"/>
                  <a:gd name="connsiteY1276" fmla="*/ 224580 h 281757"/>
                  <a:gd name="connsiteX1277" fmla="*/ 302486 w 383879"/>
                  <a:gd name="connsiteY1277" fmla="*/ 223308 h 281757"/>
                  <a:gd name="connsiteX1278" fmla="*/ 303192 w 383879"/>
                  <a:gd name="connsiteY1278" fmla="*/ 221861 h 281757"/>
                  <a:gd name="connsiteX1279" fmla="*/ 304730 w 383879"/>
                  <a:gd name="connsiteY1279" fmla="*/ 220751 h 281757"/>
                  <a:gd name="connsiteX1280" fmla="*/ 305147 w 383879"/>
                  <a:gd name="connsiteY1280" fmla="*/ 220693 h 281757"/>
                  <a:gd name="connsiteX1281" fmla="*/ 304788 w 383879"/>
                  <a:gd name="connsiteY1281" fmla="*/ 220531 h 281757"/>
                  <a:gd name="connsiteX1282" fmla="*/ 304349 w 383879"/>
                  <a:gd name="connsiteY1282" fmla="*/ 220242 h 281757"/>
                  <a:gd name="connsiteX1283" fmla="*/ 304036 w 383879"/>
                  <a:gd name="connsiteY1283" fmla="*/ 219987 h 281757"/>
                  <a:gd name="connsiteX1284" fmla="*/ 303331 w 383879"/>
                  <a:gd name="connsiteY1284" fmla="*/ 218518 h 281757"/>
                  <a:gd name="connsiteX1285" fmla="*/ 303955 w 383879"/>
                  <a:gd name="connsiteY1285" fmla="*/ 216991 h 281757"/>
                  <a:gd name="connsiteX1286" fmla="*/ 304152 w 383879"/>
                  <a:gd name="connsiteY1286" fmla="*/ 216817 h 281757"/>
                  <a:gd name="connsiteX1287" fmla="*/ 303573 w 383879"/>
                  <a:gd name="connsiteY1287" fmla="*/ 216053 h 281757"/>
                  <a:gd name="connsiteX1288" fmla="*/ 303388 w 383879"/>
                  <a:gd name="connsiteY1288" fmla="*/ 215614 h 281757"/>
                  <a:gd name="connsiteX1289" fmla="*/ 303180 w 383879"/>
                  <a:gd name="connsiteY1289" fmla="*/ 215024 h 281757"/>
                  <a:gd name="connsiteX1290" fmla="*/ 303018 w 383879"/>
                  <a:gd name="connsiteY1290" fmla="*/ 214607 h 281757"/>
                  <a:gd name="connsiteX1291" fmla="*/ 301919 w 383879"/>
                  <a:gd name="connsiteY1291" fmla="*/ 212201 h 281757"/>
                  <a:gd name="connsiteX1292" fmla="*/ 301664 w 383879"/>
                  <a:gd name="connsiteY1292" fmla="*/ 211402 h 281757"/>
                  <a:gd name="connsiteX1293" fmla="*/ 301514 w 383879"/>
                  <a:gd name="connsiteY1293" fmla="*/ 210731 h 281757"/>
                  <a:gd name="connsiteX1294" fmla="*/ 300380 w 383879"/>
                  <a:gd name="connsiteY1294" fmla="*/ 210789 h 281757"/>
                  <a:gd name="connsiteX1295" fmla="*/ 299605 w 383879"/>
                  <a:gd name="connsiteY1295" fmla="*/ 210650 h 281757"/>
                  <a:gd name="connsiteX1296" fmla="*/ 299142 w 383879"/>
                  <a:gd name="connsiteY1296" fmla="*/ 210465 h 281757"/>
                  <a:gd name="connsiteX1297" fmla="*/ 298784 w 383879"/>
                  <a:gd name="connsiteY1297" fmla="*/ 210326 h 281757"/>
                  <a:gd name="connsiteX1298" fmla="*/ 298367 w 383879"/>
                  <a:gd name="connsiteY1298" fmla="*/ 210234 h 281757"/>
                  <a:gd name="connsiteX1299" fmla="*/ 297627 w 383879"/>
                  <a:gd name="connsiteY1299" fmla="*/ 209979 h 281757"/>
                  <a:gd name="connsiteX1300" fmla="*/ 296921 w 383879"/>
                  <a:gd name="connsiteY1300" fmla="*/ 209632 h 281757"/>
                  <a:gd name="connsiteX1301" fmla="*/ 296771 w 383879"/>
                  <a:gd name="connsiteY1301" fmla="*/ 209540 h 281757"/>
                  <a:gd name="connsiteX1302" fmla="*/ 296504 w 383879"/>
                  <a:gd name="connsiteY1302" fmla="*/ 209563 h 281757"/>
                  <a:gd name="connsiteX1303" fmla="*/ 295752 w 383879"/>
                  <a:gd name="connsiteY1303" fmla="*/ 209482 h 281757"/>
                  <a:gd name="connsiteX1304" fmla="*/ 295266 w 383879"/>
                  <a:gd name="connsiteY1304" fmla="*/ 209331 h 281757"/>
                  <a:gd name="connsiteX1305" fmla="*/ 294862 w 383879"/>
                  <a:gd name="connsiteY1305" fmla="*/ 209158 h 281757"/>
                  <a:gd name="connsiteX1306" fmla="*/ 293462 w 383879"/>
                  <a:gd name="connsiteY1306" fmla="*/ 208383 h 281757"/>
                  <a:gd name="connsiteX1307" fmla="*/ 292640 w 383879"/>
                  <a:gd name="connsiteY1307" fmla="*/ 207793 h 281757"/>
                  <a:gd name="connsiteX1308" fmla="*/ 292270 w 383879"/>
                  <a:gd name="connsiteY1308" fmla="*/ 207446 h 281757"/>
                  <a:gd name="connsiteX1309" fmla="*/ 292085 w 383879"/>
                  <a:gd name="connsiteY1309" fmla="*/ 207272 h 281757"/>
                  <a:gd name="connsiteX1310" fmla="*/ 291900 w 383879"/>
                  <a:gd name="connsiteY1310" fmla="*/ 207249 h 281757"/>
                  <a:gd name="connsiteX1311" fmla="*/ 291286 w 383879"/>
                  <a:gd name="connsiteY1311" fmla="*/ 207041 h 281757"/>
                  <a:gd name="connsiteX1312" fmla="*/ 290858 w 383879"/>
                  <a:gd name="connsiteY1312" fmla="*/ 206809 h 281757"/>
                  <a:gd name="connsiteX1313" fmla="*/ 290546 w 383879"/>
                  <a:gd name="connsiteY1313" fmla="*/ 206659 h 281757"/>
                  <a:gd name="connsiteX1314" fmla="*/ 290234 w 383879"/>
                  <a:gd name="connsiteY1314" fmla="*/ 206566 h 281757"/>
                  <a:gd name="connsiteX1315" fmla="*/ 289817 w 383879"/>
                  <a:gd name="connsiteY1315" fmla="*/ 206474 h 281757"/>
                  <a:gd name="connsiteX1316" fmla="*/ 288278 w 383879"/>
                  <a:gd name="connsiteY1316" fmla="*/ 206127 h 281757"/>
                  <a:gd name="connsiteX1317" fmla="*/ 288093 w 383879"/>
                  <a:gd name="connsiteY1317" fmla="*/ 206103 h 281757"/>
                  <a:gd name="connsiteX1318" fmla="*/ 287850 w 383879"/>
                  <a:gd name="connsiteY1318" fmla="*/ 206127 h 281757"/>
                  <a:gd name="connsiteX1319" fmla="*/ 286126 w 383879"/>
                  <a:gd name="connsiteY1319" fmla="*/ 206289 h 281757"/>
                  <a:gd name="connsiteX1320" fmla="*/ 284345 w 383879"/>
                  <a:gd name="connsiteY1320" fmla="*/ 206231 h 281757"/>
                  <a:gd name="connsiteX1321" fmla="*/ 282748 w 383879"/>
                  <a:gd name="connsiteY1321" fmla="*/ 205386 h 281757"/>
                  <a:gd name="connsiteX1322" fmla="*/ 282470 w 383879"/>
                  <a:gd name="connsiteY1322" fmla="*/ 204970 h 281757"/>
                  <a:gd name="connsiteX1323" fmla="*/ 281869 w 383879"/>
                  <a:gd name="connsiteY1323" fmla="*/ 203836 h 281757"/>
                  <a:gd name="connsiteX1324" fmla="*/ 281834 w 383879"/>
                  <a:gd name="connsiteY1324" fmla="*/ 203778 h 281757"/>
                  <a:gd name="connsiteX1325" fmla="*/ 280885 w 383879"/>
                  <a:gd name="connsiteY1325" fmla="*/ 203095 h 281757"/>
                  <a:gd name="connsiteX1326" fmla="*/ 280469 w 383879"/>
                  <a:gd name="connsiteY1326" fmla="*/ 202806 h 281757"/>
                  <a:gd name="connsiteX1327" fmla="*/ 280272 w 383879"/>
                  <a:gd name="connsiteY1327" fmla="*/ 202667 h 281757"/>
                  <a:gd name="connsiteX1328" fmla="*/ 279497 w 383879"/>
                  <a:gd name="connsiteY1328" fmla="*/ 202413 h 281757"/>
                  <a:gd name="connsiteX1329" fmla="*/ 279034 w 383879"/>
                  <a:gd name="connsiteY1329" fmla="*/ 202170 h 281757"/>
                  <a:gd name="connsiteX1330" fmla="*/ 278444 w 383879"/>
                  <a:gd name="connsiteY1330" fmla="*/ 201765 h 281757"/>
                  <a:gd name="connsiteX1331" fmla="*/ 277056 w 383879"/>
                  <a:gd name="connsiteY1331" fmla="*/ 201695 h 281757"/>
                  <a:gd name="connsiteX1332" fmla="*/ 276547 w 383879"/>
                  <a:gd name="connsiteY1332" fmla="*/ 201591 h 281757"/>
                  <a:gd name="connsiteX1333" fmla="*/ 276200 w 383879"/>
                  <a:gd name="connsiteY1333" fmla="*/ 201487 h 281757"/>
                  <a:gd name="connsiteX1334" fmla="*/ 276049 w 383879"/>
                  <a:gd name="connsiteY1334" fmla="*/ 201464 h 281757"/>
                  <a:gd name="connsiteX1335" fmla="*/ 275714 w 383879"/>
                  <a:gd name="connsiteY1335" fmla="*/ 201476 h 281757"/>
                  <a:gd name="connsiteX1336" fmla="*/ 274337 w 383879"/>
                  <a:gd name="connsiteY1336" fmla="*/ 201024 h 281757"/>
                  <a:gd name="connsiteX1337" fmla="*/ 273967 w 383879"/>
                  <a:gd name="connsiteY1337" fmla="*/ 200712 h 281757"/>
                  <a:gd name="connsiteX1338" fmla="*/ 273608 w 383879"/>
                  <a:gd name="connsiteY1338" fmla="*/ 200307 h 281757"/>
                  <a:gd name="connsiteX1339" fmla="*/ 273296 w 383879"/>
                  <a:gd name="connsiteY1339" fmla="*/ 199867 h 281757"/>
                  <a:gd name="connsiteX1340" fmla="*/ 273053 w 383879"/>
                  <a:gd name="connsiteY1340" fmla="*/ 198051 h 281757"/>
                  <a:gd name="connsiteX1341" fmla="*/ 273203 w 383879"/>
                  <a:gd name="connsiteY1341" fmla="*/ 197634 h 281757"/>
                  <a:gd name="connsiteX1342" fmla="*/ 273562 w 383879"/>
                  <a:gd name="connsiteY1342" fmla="*/ 197010 h 281757"/>
                  <a:gd name="connsiteX1343" fmla="*/ 273701 w 383879"/>
                  <a:gd name="connsiteY1343" fmla="*/ 196848 h 281757"/>
                  <a:gd name="connsiteX1344" fmla="*/ 273666 w 383879"/>
                  <a:gd name="connsiteY1344" fmla="*/ 196709 h 281757"/>
                  <a:gd name="connsiteX1345" fmla="*/ 273654 w 383879"/>
                  <a:gd name="connsiteY1345" fmla="*/ 196686 h 281757"/>
                  <a:gd name="connsiteX1346" fmla="*/ 273481 w 383879"/>
                  <a:gd name="connsiteY1346" fmla="*/ 196512 h 281757"/>
                  <a:gd name="connsiteX1347" fmla="*/ 273076 w 383879"/>
                  <a:gd name="connsiteY1347" fmla="*/ 195887 h 281757"/>
                  <a:gd name="connsiteX1348" fmla="*/ 272764 w 383879"/>
                  <a:gd name="connsiteY1348" fmla="*/ 195043 h 281757"/>
                  <a:gd name="connsiteX1349" fmla="*/ 272451 w 383879"/>
                  <a:gd name="connsiteY1349" fmla="*/ 193412 h 281757"/>
                  <a:gd name="connsiteX1350" fmla="*/ 272428 w 383879"/>
                  <a:gd name="connsiteY1350" fmla="*/ 192914 h 281757"/>
                  <a:gd name="connsiteX1351" fmla="*/ 272451 w 383879"/>
                  <a:gd name="connsiteY1351" fmla="*/ 192474 h 281757"/>
                  <a:gd name="connsiteX1352" fmla="*/ 272451 w 383879"/>
                  <a:gd name="connsiteY1352" fmla="*/ 192127 h 281757"/>
                  <a:gd name="connsiteX1353" fmla="*/ 272416 w 383879"/>
                  <a:gd name="connsiteY1353" fmla="*/ 191861 h 281757"/>
                  <a:gd name="connsiteX1354" fmla="*/ 272405 w 383879"/>
                  <a:gd name="connsiteY1354" fmla="*/ 191792 h 281757"/>
                  <a:gd name="connsiteX1355" fmla="*/ 271699 w 383879"/>
                  <a:gd name="connsiteY1355" fmla="*/ 190669 h 281757"/>
                  <a:gd name="connsiteX1356" fmla="*/ 271502 w 383879"/>
                  <a:gd name="connsiteY1356" fmla="*/ 190253 h 281757"/>
                  <a:gd name="connsiteX1357" fmla="*/ 271352 w 383879"/>
                  <a:gd name="connsiteY1357" fmla="*/ 189848 h 281757"/>
                  <a:gd name="connsiteX1358" fmla="*/ 272416 w 383879"/>
                  <a:gd name="connsiteY1358" fmla="*/ 187361 h 281757"/>
                  <a:gd name="connsiteX1359" fmla="*/ 272902 w 383879"/>
                  <a:gd name="connsiteY1359" fmla="*/ 187129 h 281757"/>
                  <a:gd name="connsiteX1360" fmla="*/ 273354 w 383879"/>
                  <a:gd name="connsiteY1360" fmla="*/ 186933 h 281757"/>
                  <a:gd name="connsiteX1361" fmla="*/ 275205 w 383879"/>
                  <a:gd name="connsiteY1361" fmla="*/ 186042 h 281757"/>
                  <a:gd name="connsiteX1362" fmla="*/ 275263 w 383879"/>
                  <a:gd name="connsiteY1362" fmla="*/ 186018 h 281757"/>
                  <a:gd name="connsiteX1363" fmla="*/ 276015 w 383879"/>
                  <a:gd name="connsiteY1363" fmla="*/ 185047 h 281757"/>
                  <a:gd name="connsiteX1364" fmla="*/ 277160 w 383879"/>
                  <a:gd name="connsiteY1364" fmla="*/ 184329 h 281757"/>
                  <a:gd name="connsiteX1365" fmla="*/ 277472 w 383879"/>
                  <a:gd name="connsiteY1365" fmla="*/ 184248 h 281757"/>
                  <a:gd name="connsiteX1366" fmla="*/ 277669 w 383879"/>
                  <a:gd name="connsiteY1366" fmla="*/ 184167 h 281757"/>
                  <a:gd name="connsiteX1367" fmla="*/ 277692 w 383879"/>
                  <a:gd name="connsiteY1367" fmla="*/ 184156 h 281757"/>
                  <a:gd name="connsiteX1368" fmla="*/ 277935 w 383879"/>
                  <a:gd name="connsiteY1368" fmla="*/ 183207 h 281757"/>
                  <a:gd name="connsiteX1369" fmla="*/ 276744 w 383879"/>
                  <a:gd name="connsiteY1369" fmla="*/ 182663 h 281757"/>
                  <a:gd name="connsiteX1370" fmla="*/ 275991 w 383879"/>
                  <a:gd name="connsiteY1370" fmla="*/ 182177 h 281757"/>
                  <a:gd name="connsiteX1371" fmla="*/ 275471 w 383879"/>
                  <a:gd name="connsiteY1371" fmla="*/ 181634 h 281757"/>
                  <a:gd name="connsiteX1372" fmla="*/ 275216 w 383879"/>
                  <a:gd name="connsiteY1372" fmla="*/ 181229 h 281757"/>
                  <a:gd name="connsiteX1373" fmla="*/ 274962 w 383879"/>
                  <a:gd name="connsiteY1373" fmla="*/ 180905 h 281757"/>
                  <a:gd name="connsiteX1374" fmla="*/ 274268 w 383879"/>
                  <a:gd name="connsiteY1374" fmla="*/ 180072 h 281757"/>
                  <a:gd name="connsiteX1375" fmla="*/ 273851 w 383879"/>
                  <a:gd name="connsiteY1375" fmla="*/ 180083 h 281757"/>
                  <a:gd name="connsiteX1376" fmla="*/ 273064 w 383879"/>
                  <a:gd name="connsiteY1376" fmla="*/ 179979 h 281757"/>
                  <a:gd name="connsiteX1377" fmla="*/ 271502 w 383879"/>
                  <a:gd name="connsiteY1377" fmla="*/ 179586 h 281757"/>
                  <a:gd name="connsiteX1378" fmla="*/ 270843 w 383879"/>
                  <a:gd name="connsiteY1378" fmla="*/ 179378 h 281757"/>
                  <a:gd name="connsiteX1379" fmla="*/ 270137 w 383879"/>
                  <a:gd name="connsiteY1379" fmla="*/ 179054 h 281757"/>
                  <a:gd name="connsiteX1380" fmla="*/ 269374 w 383879"/>
                  <a:gd name="connsiteY1380" fmla="*/ 178429 h 281757"/>
                  <a:gd name="connsiteX1381" fmla="*/ 269119 w 383879"/>
                  <a:gd name="connsiteY1381" fmla="*/ 178070 h 281757"/>
                  <a:gd name="connsiteX1382" fmla="*/ 268714 w 383879"/>
                  <a:gd name="connsiteY1382" fmla="*/ 176867 h 281757"/>
                  <a:gd name="connsiteX1383" fmla="*/ 268575 w 383879"/>
                  <a:gd name="connsiteY1383" fmla="*/ 176531 h 281757"/>
                  <a:gd name="connsiteX1384" fmla="*/ 268494 w 383879"/>
                  <a:gd name="connsiteY1384" fmla="*/ 176531 h 281757"/>
                  <a:gd name="connsiteX1385" fmla="*/ 268390 w 383879"/>
                  <a:gd name="connsiteY1385" fmla="*/ 176566 h 281757"/>
                  <a:gd name="connsiteX1386" fmla="*/ 268078 w 383879"/>
                  <a:gd name="connsiteY1386" fmla="*/ 176740 h 281757"/>
                  <a:gd name="connsiteX1387" fmla="*/ 267893 w 383879"/>
                  <a:gd name="connsiteY1387" fmla="*/ 176832 h 281757"/>
                  <a:gd name="connsiteX1388" fmla="*/ 267708 w 383879"/>
                  <a:gd name="connsiteY1388" fmla="*/ 177029 h 281757"/>
                  <a:gd name="connsiteX1389" fmla="*/ 266875 w 383879"/>
                  <a:gd name="connsiteY1389" fmla="*/ 177549 h 281757"/>
                  <a:gd name="connsiteX1390" fmla="*/ 266389 w 383879"/>
                  <a:gd name="connsiteY1390" fmla="*/ 177711 h 281757"/>
                  <a:gd name="connsiteX1391" fmla="*/ 265903 w 383879"/>
                  <a:gd name="connsiteY1391" fmla="*/ 177804 h 281757"/>
                  <a:gd name="connsiteX1392" fmla="*/ 264341 w 383879"/>
                  <a:gd name="connsiteY1392" fmla="*/ 177873 h 281757"/>
                  <a:gd name="connsiteX1393" fmla="*/ 263924 w 383879"/>
                  <a:gd name="connsiteY1393" fmla="*/ 177931 h 281757"/>
                  <a:gd name="connsiteX1394" fmla="*/ 262987 w 383879"/>
                  <a:gd name="connsiteY1394" fmla="*/ 178093 h 281757"/>
                  <a:gd name="connsiteX1395" fmla="*/ 262814 w 383879"/>
                  <a:gd name="connsiteY1395" fmla="*/ 178128 h 281757"/>
                  <a:gd name="connsiteX1396" fmla="*/ 262640 w 383879"/>
                  <a:gd name="connsiteY1396" fmla="*/ 178232 h 281757"/>
                  <a:gd name="connsiteX1397" fmla="*/ 262559 w 383879"/>
                  <a:gd name="connsiteY1397" fmla="*/ 178267 h 281757"/>
                  <a:gd name="connsiteX1398" fmla="*/ 262478 w 383879"/>
                  <a:gd name="connsiteY1398" fmla="*/ 178383 h 281757"/>
                  <a:gd name="connsiteX1399" fmla="*/ 260835 w 383879"/>
                  <a:gd name="connsiteY1399" fmla="*/ 179239 h 281757"/>
                  <a:gd name="connsiteX1400" fmla="*/ 260396 w 383879"/>
                  <a:gd name="connsiteY1400" fmla="*/ 179239 h 281757"/>
                  <a:gd name="connsiteX1401" fmla="*/ 259678 w 383879"/>
                  <a:gd name="connsiteY1401" fmla="*/ 179088 h 281757"/>
                  <a:gd name="connsiteX1402" fmla="*/ 258672 w 383879"/>
                  <a:gd name="connsiteY1402" fmla="*/ 178695 h 281757"/>
                  <a:gd name="connsiteX1403" fmla="*/ 257897 w 383879"/>
                  <a:gd name="connsiteY1403" fmla="*/ 178151 h 281757"/>
                  <a:gd name="connsiteX1404" fmla="*/ 256867 w 383879"/>
                  <a:gd name="connsiteY1404" fmla="*/ 176925 h 281757"/>
                  <a:gd name="connsiteX1405" fmla="*/ 256751 w 383879"/>
                  <a:gd name="connsiteY1405" fmla="*/ 176809 h 281757"/>
                  <a:gd name="connsiteX1406" fmla="*/ 256601 w 383879"/>
                  <a:gd name="connsiteY1406" fmla="*/ 176786 h 281757"/>
                  <a:gd name="connsiteX1407" fmla="*/ 256161 w 383879"/>
                  <a:gd name="connsiteY1407" fmla="*/ 176693 h 281757"/>
                  <a:gd name="connsiteX1408" fmla="*/ 255698 w 383879"/>
                  <a:gd name="connsiteY1408" fmla="*/ 176624 h 281757"/>
                  <a:gd name="connsiteX1409" fmla="*/ 255016 w 383879"/>
                  <a:gd name="connsiteY1409" fmla="*/ 176393 h 281757"/>
                  <a:gd name="connsiteX1410" fmla="*/ 254553 w 383879"/>
                  <a:gd name="connsiteY1410" fmla="*/ 176138 h 281757"/>
                  <a:gd name="connsiteX1411" fmla="*/ 253940 w 383879"/>
                  <a:gd name="connsiteY1411" fmla="*/ 175710 h 281757"/>
                  <a:gd name="connsiteX1412" fmla="*/ 253488 w 383879"/>
                  <a:gd name="connsiteY1412" fmla="*/ 175317 h 281757"/>
                  <a:gd name="connsiteX1413" fmla="*/ 253326 w 383879"/>
                  <a:gd name="connsiteY1413" fmla="*/ 175212 h 281757"/>
                  <a:gd name="connsiteX1414" fmla="*/ 253141 w 383879"/>
                  <a:gd name="connsiteY1414" fmla="*/ 175131 h 281757"/>
                  <a:gd name="connsiteX1415" fmla="*/ 252852 w 383879"/>
                  <a:gd name="connsiteY1415" fmla="*/ 175062 h 281757"/>
                  <a:gd name="connsiteX1416" fmla="*/ 252644 w 383879"/>
                  <a:gd name="connsiteY1416" fmla="*/ 175039 h 281757"/>
                  <a:gd name="connsiteX1417" fmla="*/ 252308 w 383879"/>
                  <a:gd name="connsiteY1417" fmla="*/ 175050 h 281757"/>
                  <a:gd name="connsiteX1418" fmla="*/ 251591 w 383879"/>
                  <a:gd name="connsiteY1418" fmla="*/ 175039 h 281757"/>
                  <a:gd name="connsiteX1419" fmla="*/ 250966 w 383879"/>
                  <a:gd name="connsiteY1419" fmla="*/ 174923 h 281757"/>
                  <a:gd name="connsiteX1420" fmla="*/ 249786 w 383879"/>
                  <a:gd name="connsiteY1420" fmla="*/ 174460 h 281757"/>
                  <a:gd name="connsiteX1421" fmla="*/ 249335 w 383879"/>
                  <a:gd name="connsiteY1421" fmla="*/ 174229 h 281757"/>
                  <a:gd name="connsiteX1422" fmla="*/ 248930 w 383879"/>
                  <a:gd name="connsiteY1422" fmla="*/ 174044 h 281757"/>
                  <a:gd name="connsiteX1423" fmla="*/ 248004 w 383879"/>
                  <a:gd name="connsiteY1423" fmla="*/ 173720 h 281757"/>
                  <a:gd name="connsiteX1424" fmla="*/ 247611 w 383879"/>
                  <a:gd name="connsiteY1424" fmla="*/ 173523 h 281757"/>
                  <a:gd name="connsiteX1425" fmla="*/ 247206 w 383879"/>
                  <a:gd name="connsiteY1425" fmla="*/ 173639 h 281757"/>
                  <a:gd name="connsiteX1426" fmla="*/ 245667 w 383879"/>
                  <a:gd name="connsiteY1426" fmla="*/ 173442 h 281757"/>
                  <a:gd name="connsiteX1427" fmla="*/ 244730 w 383879"/>
                  <a:gd name="connsiteY1427" fmla="*/ 172216 h 281757"/>
                  <a:gd name="connsiteX1428" fmla="*/ 244591 w 383879"/>
                  <a:gd name="connsiteY1428" fmla="*/ 171707 h 281757"/>
                  <a:gd name="connsiteX1429" fmla="*/ 244534 w 383879"/>
                  <a:gd name="connsiteY1429" fmla="*/ 170966 h 281757"/>
                  <a:gd name="connsiteX1430" fmla="*/ 244591 w 383879"/>
                  <a:gd name="connsiteY1430" fmla="*/ 170457 h 281757"/>
                  <a:gd name="connsiteX1431" fmla="*/ 244742 w 383879"/>
                  <a:gd name="connsiteY1431" fmla="*/ 169925 h 281757"/>
                  <a:gd name="connsiteX1432" fmla="*/ 245205 w 383879"/>
                  <a:gd name="connsiteY1432" fmla="*/ 168861 h 281757"/>
                  <a:gd name="connsiteX1433" fmla="*/ 245401 w 383879"/>
                  <a:gd name="connsiteY1433" fmla="*/ 168525 h 281757"/>
                  <a:gd name="connsiteX1434" fmla="*/ 245332 w 383879"/>
                  <a:gd name="connsiteY1434" fmla="*/ 168433 h 281757"/>
                  <a:gd name="connsiteX1435" fmla="*/ 245332 w 383879"/>
                  <a:gd name="connsiteY1435" fmla="*/ 166362 h 281757"/>
                  <a:gd name="connsiteX1436" fmla="*/ 245320 w 383879"/>
                  <a:gd name="connsiteY1436" fmla="*/ 166257 h 281757"/>
                  <a:gd name="connsiteX1437" fmla="*/ 245297 w 383879"/>
                  <a:gd name="connsiteY1437" fmla="*/ 165725 h 281757"/>
                  <a:gd name="connsiteX1438" fmla="*/ 245320 w 383879"/>
                  <a:gd name="connsiteY1438" fmla="*/ 165216 h 281757"/>
                  <a:gd name="connsiteX1439" fmla="*/ 245262 w 383879"/>
                  <a:gd name="connsiteY1439" fmla="*/ 164904 h 281757"/>
                  <a:gd name="connsiteX1440" fmla="*/ 245413 w 383879"/>
                  <a:gd name="connsiteY1440" fmla="*/ 163735 h 281757"/>
                  <a:gd name="connsiteX1441" fmla="*/ 245297 w 383879"/>
                  <a:gd name="connsiteY1441" fmla="*/ 163573 h 281757"/>
                  <a:gd name="connsiteX1442" fmla="*/ 245043 w 383879"/>
                  <a:gd name="connsiteY1442" fmla="*/ 163076 h 281757"/>
                  <a:gd name="connsiteX1443" fmla="*/ 244881 w 383879"/>
                  <a:gd name="connsiteY1443" fmla="*/ 162578 h 281757"/>
                  <a:gd name="connsiteX1444" fmla="*/ 244568 w 383879"/>
                  <a:gd name="connsiteY1444" fmla="*/ 161271 h 281757"/>
                  <a:gd name="connsiteX1445" fmla="*/ 244591 w 383879"/>
                  <a:gd name="connsiteY1445" fmla="*/ 160403 h 281757"/>
                  <a:gd name="connsiteX1446" fmla="*/ 244707 w 383879"/>
                  <a:gd name="connsiteY1446" fmla="*/ 159917 h 281757"/>
                  <a:gd name="connsiteX1447" fmla="*/ 244742 w 383879"/>
                  <a:gd name="connsiteY1447" fmla="*/ 159767 h 281757"/>
                  <a:gd name="connsiteX1448" fmla="*/ 244684 w 383879"/>
                  <a:gd name="connsiteY1448" fmla="*/ 159790 h 281757"/>
                  <a:gd name="connsiteX1449" fmla="*/ 243724 w 383879"/>
                  <a:gd name="connsiteY1449" fmla="*/ 160068 h 281757"/>
                  <a:gd name="connsiteX1450" fmla="*/ 243191 w 383879"/>
                  <a:gd name="connsiteY1450" fmla="*/ 160091 h 281757"/>
                  <a:gd name="connsiteX1451" fmla="*/ 242370 w 383879"/>
                  <a:gd name="connsiteY1451" fmla="*/ 160068 h 281757"/>
                  <a:gd name="connsiteX1452" fmla="*/ 239466 w 383879"/>
                  <a:gd name="connsiteY1452" fmla="*/ 159744 h 281757"/>
                  <a:gd name="connsiteX1453" fmla="*/ 237383 w 383879"/>
                  <a:gd name="connsiteY1453" fmla="*/ 159258 h 281757"/>
                  <a:gd name="connsiteX1454" fmla="*/ 236550 w 383879"/>
                  <a:gd name="connsiteY1454" fmla="*/ 158945 h 281757"/>
                  <a:gd name="connsiteX1455" fmla="*/ 234977 w 383879"/>
                  <a:gd name="connsiteY1455" fmla="*/ 158182 h 281757"/>
                  <a:gd name="connsiteX1456" fmla="*/ 234352 w 383879"/>
                  <a:gd name="connsiteY1456" fmla="*/ 157788 h 281757"/>
                  <a:gd name="connsiteX1457" fmla="*/ 233785 w 383879"/>
                  <a:gd name="connsiteY1457" fmla="*/ 157360 h 281757"/>
                  <a:gd name="connsiteX1458" fmla="*/ 233172 w 383879"/>
                  <a:gd name="connsiteY1458" fmla="*/ 156574 h 281757"/>
                  <a:gd name="connsiteX1459" fmla="*/ 232860 w 383879"/>
                  <a:gd name="connsiteY1459" fmla="*/ 155810 h 281757"/>
                  <a:gd name="connsiteX1460" fmla="*/ 232582 w 383879"/>
                  <a:gd name="connsiteY1460" fmla="*/ 154769 h 281757"/>
                  <a:gd name="connsiteX1461" fmla="*/ 232409 w 383879"/>
                  <a:gd name="connsiteY1461" fmla="*/ 153913 h 281757"/>
                  <a:gd name="connsiteX1462" fmla="*/ 232223 w 383879"/>
                  <a:gd name="connsiteY1462" fmla="*/ 151784 h 281757"/>
                  <a:gd name="connsiteX1463" fmla="*/ 232362 w 383879"/>
                  <a:gd name="connsiteY1463" fmla="*/ 150870 h 281757"/>
                  <a:gd name="connsiteX1464" fmla="*/ 232536 w 383879"/>
                  <a:gd name="connsiteY1464" fmla="*/ 150407 h 281757"/>
                  <a:gd name="connsiteX1465" fmla="*/ 232860 w 383879"/>
                  <a:gd name="connsiteY1465" fmla="*/ 149863 h 281757"/>
                  <a:gd name="connsiteX1466" fmla="*/ 233450 w 383879"/>
                  <a:gd name="connsiteY1466" fmla="*/ 149158 h 281757"/>
                  <a:gd name="connsiteX1467" fmla="*/ 232860 w 383879"/>
                  <a:gd name="connsiteY1467" fmla="*/ 149123 h 281757"/>
                  <a:gd name="connsiteX1468" fmla="*/ 231610 w 383879"/>
                  <a:gd name="connsiteY1468" fmla="*/ 148533 h 281757"/>
                  <a:gd name="connsiteX1469" fmla="*/ 231101 w 383879"/>
                  <a:gd name="connsiteY1469" fmla="*/ 148012 h 281757"/>
                  <a:gd name="connsiteX1470" fmla="*/ 230997 w 383879"/>
                  <a:gd name="connsiteY1470" fmla="*/ 148220 h 281757"/>
                  <a:gd name="connsiteX1471" fmla="*/ 230719 w 383879"/>
                  <a:gd name="connsiteY1471" fmla="*/ 148637 h 281757"/>
                  <a:gd name="connsiteX1472" fmla="*/ 230384 w 383879"/>
                  <a:gd name="connsiteY1472" fmla="*/ 149030 h 281757"/>
                  <a:gd name="connsiteX1473" fmla="*/ 229794 w 383879"/>
                  <a:gd name="connsiteY1473" fmla="*/ 149493 h 281757"/>
                  <a:gd name="connsiteX1474" fmla="*/ 229308 w 383879"/>
                  <a:gd name="connsiteY1474" fmla="*/ 149748 h 281757"/>
                  <a:gd name="connsiteX1475" fmla="*/ 228475 w 383879"/>
                  <a:gd name="connsiteY1475" fmla="*/ 149979 h 281757"/>
                  <a:gd name="connsiteX1476" fmla="*/ 227387 w 383879"/>
                  <a:gd name="connsiteY1476" fmla="*/ 150014 h 281757"/>
                  <a:gd name="connsiteX1477" fmla="*/ 226786 w 383879"/>
                  <a:gd name="connsiteY1477" fmla="*/ 149979 h 281757"/>
                  <a:gd name="connsiteX1478" fmla="*/ 226462 w 383879"/>
                  <a:gd name="connsiteY1478" fmla="*/ 150002 h 281757"/>
                  <a:gd name="connsiteX1479" fmla="*/ 226138 w 383879"/>
                  <a:gd name="connsiteY1479" fmla="*/ 150060 h 281757"/>
                  <a:gd name="connsiteX1480" fmla="*/ 225895 w 383879"/>
                  <a:gd name="connsiteY1480" fmla="*/ 150129 h 281757"/>
                  <a:gd name="connsiteX1481" fmla="*/ 225050 w 383879"/>
                  <a:gd name="connsiteY1481" fmla="*/ 150523 h 281757"/>
                  <a:gd name="connsiteX1482" fmla="*/ 223801 w 383879"/>
                  <a:gd name="connsiteY1482" fmla="*/ 150951 h 281757"/>
                  <a:gd name="connsiteX1483" fmla="*/ 222435 w 383879"/>
                  <a:gd name="connsiteY1483" fmla="*/ 151205 h 281757"/>
                  <a:gd name="connsiteX1484" fmla="*/ 221267 w 383879"/>
                  <a:gd name="connsiteY1484" fmla="*/ 151321 h 281757"/>
                  <a:gd name="connsiteX1485" fmla="*/ 220769 w 383879"/>
                  <a:gd name="connsiteY1485" fmla="*/ 151379 h 281757"/>
                  <a:gd name="connsiteX1486" fmla="*/ 220445 w 383879"/>
                  <a:gd name="connsiteY1486" fmla="*/ 151414 h 281757"/>
                  <a:gd name="connsiteX1487" fmla="*/ 220214 w 383879"/>
                  <a:gd name="connsiteY1487" fmla="*/ 151495 h 281757"/>
                  <a:gd name="connsiteX1488" fmla="*/ 219948 w 383879"/>
                  <a:gd name="connsiteY1488" fmla="*/ 151599 h 281757"/>
                  <a:gd name="connsiteX1489" fmla="*/ 219636 w 383879"/>
                  <a:gd name="connsiteY1489" fmla="*/ 151795 h 281757"/>
                  <a:gd name="connsiteX1490" fmla="*/ 219288 w 383879"/>
                  <a:gd name="connsiteY1490" fmla="*/ 151981 h 281757"/>
                  <a:gd name="connsiteX1491" fmla="*/ 218282 w 383879"/>
                  <a:gd name="connsiteY1491" fmla="*/ 152386 h 281757"/>
                  <a:gd name="connsiteX1492" fmla="*/ 216084 w 383879"/>
                  <a:gd name="connsiteY1492" fmla="*/ 151888 h 281757"/>
                  <a:gd name="connsiteX1493" fmla="*/ 215713 w 383879"/>
                  <a:gd name="connsiteY1493" fmla="*/ 149690 h 281757"/>
                  <a:gd name="connsiteX1494" fmla="*/ 215945 w 383879"/>
                  <a:gd name="connsiteY1494" fmla="*/ 149192 h 281757"/>
                  <a:gd name="connsiteX1495" fmla="*/ 216176 w 383879"/>
                  <a:gd name="connsiteY1495" fmla="*/ 148787 h 281757"/>
                  <a:gd name="connsiteX1496" fmla="*/ 216384 w 383879"/>
                  <a:gd name="connsiteY1496" fmla="*/ 147110 h 281757"/>
                  <a:gd name="connsiteX1497" fmla="*/ 216639 w 383879"/>
                  <a:gd name="connsiteY1497" fmla="*/ 146705 h 281757"/>
                  <a:gd name="connsiteX1498" fmla="*/ 218328 w 383879"/>
                  <a:gd name="connsiteY1498" fmla="*/ 145768 h 281757"/>
                  <a:gd name="connsiteX1499" fmla="*/ 218930 w 383879"/>
                  <a:gd name="connsiteY1499" fmla="*/ 145768 h 281757"/>
                  <a:gd name="connsiteX1500" fmla="*/ 219045 w 383879"/>
                  <a:gd name="connsiteY1500" fmla="*/ 145490 h 281757"/>
                  <a:gd name="connsiteX1501" fmla="*/ 219578 w 383879"/>
                  <a:gd name="connsiteY1501" fmla="*/ 144553 h 281757"/>
                  <a:gd name="connsiteX1502" fmla="*/ 219971 w 383879"/>
                  <a:gd name="connsiteY1502" fmla="*/ 144055 h 281757"/>
                  <a:gd name="connsiteX1503" fmla="*/ 220364 w 383879"/>
                  <a:gd name="connsiteY1503" fmla="*/ 143697 h 281757"/>
                  <a:gd name="connsiteX1504" fmla="*/ 220758 w 383879"/>
                  <a:gd name="connsiteY1504" fmla="*/ 143419 h 281757"/>
                  <a:gd name="connsiteX1505" fmla="*/ 221209 w 383879"/>
                  <a:gd name="connsiteY1505" fmla="*/ 143164 h 281757"/>
                  <a:gd name="connsiteX1506" fmla="*/ 222216 w 383879"/>
                  <a:gd name="connsiteY1506" fmla="*/ 142921 h 281757"/>
                  <a:gd name="connsiteX1507" fmla="*/ 222227 w 383879"/>
                  <a:gd name="connsiteY1507" fmla="*/ 142921 h 281757"/>
                  <a:gd name="connsiteX1508" fmla="*/ 222227 w 383879"/>
                  <a:gd name="connsiteY1508" fmla="*/ 142910 h 281757"/>
                  <a:gd name="connsiteX1509" fmla="*/ 223072 w 383879"/>
                  <a:gd name="connsiteY1509" fmla="*/ 142517 h 281757"/>
                  <a:gd name="connsiteX1510" fmla="*/ 223928 w 383879"/>
                  <a:gd name="connsiteY1510" fmla="*/ 142285 h 281757"/>
                  <a:gd name="connsiteX1511" fmla="*/ 224009 w 383879"/>
                  <a:gd name="connsiteY1511" fmla="*/ 142274 h 281757"/>
                  <a:gd name="connsiteX1512" fmla="*/ 222389 w 383879"/>
                  <a:gd name="connsiteY1512" fmla="*/ 142100 h 281757"/>
                  <a:gd name="connsiteX1513" fmla="*/ 221880 w 383879"/>
                  <a:gd name="connsiteY1513" fmla="*/ 142007 h 281757"/>
                  <a:gd name="connsiteX1514" fmla="*/ 221521 w 383879"/>
                  <a:gd name="connsiteY1514" fmla="*/ 141938 h 281757"/>
                  <a:gd name="connsiteX1515" fmla="*/ 221082 w 383879"/>
                  <a:gd name="connsiteY1515" fmla="*/ 141938 h 281757"/>
                  <a:gd name="connsiteX1516" fmla="*/ 220503 w 383879"/>
                  <a:gd name="connsiteY1516" fmla="*/ 142204 h 281757"/>
                  <a:gd name="connsiteX1517" fmla="*/ 219705 w 383879"/>
                  <a:gd name="connsiteY1517" fmla="*/ 142389 h 281757"/>
                  <a:gd name="connsiteX1518" fmla="*/ 219265 w 383879"/>
                  <a:gd name="connsiteY1518" fmla="*/ 142389 h 281757"/>
                  <a:gd name="connsiteX1519" fmla="*/ 217784 w 383879"/>
                  <a:gd name="connsiteY1519" fmla="*/ 141765 h 281757"/>
                  <a:gd name="connsiteX1520" fmla="*/ 216535 w 383879"/>
                  <a:gd name="connsiteY1520" fmla="*/ 141961 h 281757"/>
                  <a:gd name="connsiteX1521" fmla="*/ 216037 w 383879"/>
                  <a:gd name="connsiteY1521" fmla="*/ 141880 h 281757"/>
                  <a:gd name="connsiteX1522" fmla="*/ 215216 w 383879"/>
                  <a:gd name="connsiteY1522" fmla="*/ 141626 h 281757"/>
                  <a:gd name="connsiteX1523" fmla="*/ 214684 w 383879"/>
                  <a:gd name="connsiteY1523" fmla="*/ 141360 h 281757"/>
                  <a:gd name="connsiteX1524" fmla="*/ 214475 w 383879"/>
                  <a:gd name="connsiteY1524" fmla="*/ 141672 h 281757"/>
                  <a:gd name="connsiteX1525" fmla="*/ 214163 w 383879"/>
                  <a:gd name="connsiteY1525" fmla="*/ 142112 h 281757"/>
                  <a:gd name="connsiteX1526" fmla="*/ 213365 w 383879"/>
                  <a:gd name="connsiteY1526" fmla="*/ 143072 h 281757"/>
                  <a:gd name="connsiteX1527" fmla="*/ 212358 w 383879"/>
                  <a:gd name="connsiteY1527" fmla="*/ 143708 h 281757"/>
                  <a:gd name="connsiteX1528" fmla="*/ 211895 w 383879"/>
                  <a:gd name="connsiteY1528" fmla="*/ 143824 h 281757"/>
                  <a:gd name="connsiteX1529" fmla="*/ 210727 w 383879"/>
                  <a:gd name="connsiteY1529" fmla="*/ 143801 h 281757"/>
                  <a:gd name="connsiteX1530" fmla="*/ 210310 w 383879"/>
                  <a:gd name="connsiteY1530" fmla="*/ 143650 h 281757"/>
                  <a:gd name="connsiteX1531" fmla="*/ 209535 w 383879"/>
                  <a:gd name="connsiteY1531" fmla="*/ 143188 h 281757"/>
                  <a:gd name="connsiteX1532" fmla="*/ 208332 w 383879"/>
                  <a:gd name="connsiteY1532" fmla="*/ 143199 h 281757"/>
                  <a:gd name="connsiteX1533" fmla="*/ 207892 w 383879"/>
                  <a:gd name="connsiteY1533" fmla="*/ 143060 h 281757"/>
                  <a:gd name="connsiteX1534" fmla="*/ 207476 w 383879"/>
                  <a:gd name="connsiteY1534" fmla="*/ 142875 h 281757"/>
                  <a:gd name="connsiteX1535" fmla="*/ 207244 w 383879"/>
                  <a:gd name="connsiteY1535" fmla="*/ 142760 h 281757"/>
                  <a:gd name="connsiteX1536" fmla="*/ 207221 w 383879"/>
                  <a:gd name="connsiteY1536" fmla="*/ 142783 h 281757"/>
                  <a:gd name="connsiteX1537" fmla="*/ 206631 w 383879"/>
                  <a:gd name="connsiteY1537" fmla="*/ 143269 h 281757"/>
                  <a:gd name="connsiteX1538" fmla="*/ 205925 w 383879"/>
                  <a:gd name="connsiteY1538" fmla="*/ 143708 h 281757"/>
                  <a:gd name="connsiteX1539" fmla="*/ 204560 w 383879"/>
                  <a:gd name="connsiteY1539" fmla="*/ 143951 h 281757"/>
                  <a:gd name="connsiteX1540" fmla="*/ 204630 w 383879"/>
                  <a:gd name="connsiteY1540" fmla="*/ 144287 h 281757"/>
                  <a:gd name="connsiteX1541" fmla="*/ 204711 w 383879"/>
                  <a:gd name="connsiteY1541" fmla="*/ 145039 h 281757"/>
                  <a:gd name="connsiteX1542" fmla="*/ 204560 w 383879"/>
                  <a:gd name="connsiteY1542" fmla="*/ 145999 h 281757"/>
                  <a:gd name="connsiteX1543" fmla="*/ 204352 w 383879"/>
                  <a:gd name="connsiteY1543" fmla="*/ 146497 h 281757"/>
                  <a:gd name="connsiteX1544" fmla="*/ 203820 w 383879"/>
                  <a:gd name="connsiteY1544" fmla="*/ 147237 h 281757"/>
                  <a:gd name="connsiteX1545" fmla="*/ 203426 w 383879"/>
                  <a:gd name="connsiteY1545" fmla="*/ 147561 h 281757"/>
                  <a:gd name="connsiteX1546" fmla="*/ 202906 w 383879"/>
                  <a:gd name="connsiteY1546" fmla="*/ 147896 h 281757"/>
                  <a:gd name="connsiteX1547" fmla="*/ 202443 w 383879"/>
                  <a:gd name="connsiteY1547" fmla="*/ 148082 h 281757"/>
                  <a:gd name="connsiteX1548" fmla="*/ 200835 w 383879"/>
                  <a:gd name="connsiteY1548" fmla="*/ 148787 h 281757"/>
                  <a:gd name="connsiteX1549" fmla="*/ 200349 w 383879"/>
                  <a:gd name="connsiteY1549" fmla="*/ 148949 h 281757"/>
                  <a:gd name="connsiteX1550" fmla="*/ 199863 w 383879"/>
                  <a:gd name="connsiteY1550" fmla="*/ 149123 h 281757"/>
                  <a:gd name="connsiteX1551" fmla="*/ 198891 w 383879"/>
                  <a:gd name="connsiteY1551" fmla="*/ 149516 h 281757"/>
                  <a:gd name="connsiteX1552" fmla="*/ 198047 w 383879"/>
                  <a:gd name="connsiteY1552" fmla="*/ 149667 h 281757"/>
                  <a:gd name="connsiteX1553" fmla="*/ 197526 w 383879"/>
                  <a:gd name="connsiteY1553" fmla="*/ 149643 h 281757"/>
                  <a:gd name="connsiteX1554" fmla="*/ 196913 w 383879"/>
                  <a:gd name="connsiteY1554" fmla="*/ 149539 h 281757"/>
                  <a:gd name="connsiteX1555" fmla="*/ 196739 w 383879"/>
                  <a:gd name="connsiteY1555" fmla="*/ 149528 h 281757"/>
                  <a:gd name="connsiteX1556" fmla="*/ 196415 w 383879"/>
                  <a:gd name="connsiteY1556" fmla="*/ 149597 h 281757"/>
                  <a:gd name="connsiteX1557" fmla="*/ 195131 w 383879"/>
                  <a:gd name="connsiteY1557" fmla="*/ 149412 h 281757"/>
                  <a:gd name="connsiteX1558" fmla="*/ 194703 w 383879"/>
                  <a:gd name="connsiteY1558" fmla="*/ 149181 h 281757"/>
                  <a:gd name="connsiteX1559" fmla="*/ 194217 w 383879"/>
                  <a:gd name="connsiteY1559" fmla="*/ 148845 h 281757"/>
                  <a:gd name="connsiteX1560" fmla="*/ 194101 w 383879"/>
                  <a:gd name="connsiteY1560" fmla="*/ 148729 h 281757"/>
                  <a:gd name="connsiteX1561" fmla="*/ 193500 w 383879"/>
                  <a:gd name="connsiteY1561" fmla="*/ 149053 h 281757"/>
                  <a:gd name="connsiteX1562" fmla="*/ 192609 w 383879"/>
                  <a:gd name="connsiteY1562" fmla="*/ 149320 h 281757"/>
                  <a:gd name="connsiteX1563" fmla="*/ 192169 w 383879"/>
                  <a:gd name="connsiteY1563" fmla="*/ 149331 h 281757"/>
                  <a:gd name="connsiteX1564" fmla="*/ 191857 w 383879"/>
                  <a:gd name="connsiteY1564" fmla="*/ 149366 h 281757"/>
                  <a:gd name="connsiteX1565" fmla="*/ 191672 w 383879"/>
                  <a:gd name="connsiteY1565" fmla="*/ 149401 h 281757"/>
                  <a:gd name="connsiteX1566" fmla="*/ 191475 w 383879"/>
                  <a:gd name="connsiteY1566" fmla="*/ 149505 h 281757"/>
                  <a:gd name="connsiteX1567" fmla="*/ 191116 w 383879"/>
                  <a:gd name="connsiteY1567" fmla="*/ 149736 h 281757"/>
                  <a:gd name="connsiteX1568" fmla="*/ 190411 w 383879"/>
                  <a:gd name="connsiteY1568" fmla="*/ 150083 h 281757"/>
                  <a:gd name="connsiteX1569" fmla="*/ 188930 w 383879"/>
                  <a:gd name="connsiteY1569" fmla="*/ 150164 h 281757"/>
                  <a:gd name="connsiteX1570" fmla="*/ 187911 w 383879"/>
                  <a:gd name="connsiteY1570" fmla="*/ 149817 h 281757"/>
                  <a:gd name="connsiteX1571" fmla="*/ 187021 w 383879"/>
                  <a:gd name="connsiteY1571" fmla="*/ 149389 h 281757"/>
                  <a:gd name="connsiteX1572" fmla="*/ 186778 w 383879"/>
                  <a:gd name="connsiteY1572" fmla="*/ 149227 h 281757"/>
                  <a:gd name="connsiteX1573" fmla="*/ 186766 w 383879"/>
                  <a:gd name="connsiteY1573" fmla="*/ 149239 h 281757"/>
                  <a:gd name="connsiteX1574" fmla="*/ 186685 w 383879"/>
                  <a:gd name="connsiteY1574" fmla="*/ 149331 h 281757"/>
                  <a:gd name="connsiteX1575" fmla="*/ 186546 w 383879"/>
                  <a:gd name="connsiteY1575" fmla="*/ 149586 h 281757"/>
                  <a:gd name="connsiteX1576" fmla="*/ 185482 w 383879"/>
                  <a:gd name="connsiteY1576" fmla="*/ 150523 h 281757"/>
                  <a:gd name="connsiteX1577" fmla="*/ 185158 w 383879"/>
                  <a:gd name="connsiteY1577" fmla="*/ 150638 h 281757"/>
                  <a:gd name="connsiteX1578" fmla="*/ 184846 w 383879"/>
                  <a:gd name="connsiteY1578" fmla="*/ 150824 h 281757"/>
                  <a:gd name="connsiteX1579" fmla="*/ 183318 w 383879"/>
                  <a:gd name="connsiteY1579" fmla="*/ 151032 h 281757"/>
                  <a:gd name="connsiteX1580" fmla="*/ 182879 w 383879"/>
                  <a:gd name="connsiteY1580" fmla="*/ 150928 h 281757"/>
                  <a:gd name="connsiteX1581" fmla="*/ 182219 w 383879"/>
                  <a:gd name="connsiteY1581" fmla="*/ 150615 h 281757"/>
                  <a:gd name="connsiteX1582" fmla="*/ 181780 w 383879"/>
                  <a:gd name="connsiteY1582" fmla="*/ 150303 h 281757"/>
                  <a:gd name="connsiteX1583" fmla="*/ 181236 w 383879"/>
                  <a:gd name="connsiteY1583" fmla="*/ 149863 h 281757"/>
                  <a:gd name="connsiteX1584" fmla="*/ 180669 w 383879"/>
                  <a:gd name="connsiteY1584" fmla="*/ 149262 h 281757"/>
                  <a:gd name="connsiteX1585" fmla="*/ 180461 w 383879"/>
                  <a:gd name="connsiteY1585" fmla="*/ 148972 h 281757"/>
                  <a:gd name="connsiteX1586" fmla="*/ 180310 w 383879"/>
                  <a:gd name="connsiteY1586" fmla="*/ 149007 h 281757"/>
                  <a:gd name="connsiteX1587" fmla="*/ 178829 w 383879"/>
                  <a:gd name="connsiteY1587" fmla="*/ 149331 h 281757"/>
                  <a:gd name="connsiteX1588" fmla="*/ 178471 w 383879"/>
                  <a:gd name="connsiteY1588" fmla="*/ 149447 h 281757"/>
                  <a:gd name="connsiteX1589" fmla="*/ 178135 w 383879"/>
                  <a:gd name="connsiteY1589" fmla="*/ 149586 h 281757"/>
                  <a:gd name="connsiteX1590" fmla="*/ 177800 w 383879"/>
                  <a:gd name="connsiteY1590" fmla="*/ 149759 h 281757"/>
                  <a:gd name="connsiteX1591" fmla="*/ 177059 w 383879"/>
                  <a:gd name="connsiteY1591" fmla="*/ 150199 h 281757"/>
                  <a:gd name="connsiteX1592" fmla="*/ 176851 w 383879"/>
                  <a:gd name="connsiteY1592" fmla="*/ 150372 h 281757"/>
                  <a:gd name="connsiteX1593" fmla="*/ 176538 w 383879"/>
                  <a:gd name="connsiteY1593" fmla="*/ 150685 h 281757"/>
                  <a:gd name="connsiteX1594" fmla="*/ 176180 w 383879"/>
                  <a:gd name="connsiteY1594" fmla="*/ 150974 h 281757"/>
                  <a:gd name="connsiteX1595" fmla="*/ 175729 w 383879"/>
                  <a:gd name="connsiteY1595" fmla="*/ 151252 h 281757"/>
                  <a:gd name="connsiteX1596" fmla="*/ 174977 w 383879"/>
                  <a:gd name="connsiteY1596" fmla="*/ 151529 h 281757"/>
                  <a:gd name="connsiteX1597" fmla="*/ 174479 w 383879"/>
                  <a:gd name="connsiteY1597" fmla="*/ 151610 h 281757"/>
                  <a:gd name="connsiteX1598" fmla="*/ 173785 w 383879"/>
                  <a:gd name="connsiteY1598" fmla="*/ 151599 h 281757"/>
                  <a:gd name="connsiteX1599" fmla="*/ 173276 w 383879"/>
                  <a:gd name="connsiteY1599" fmla="*/ 151506 h 281757"/>
                  <a:gd name="connsiteX1600" fmla="*/ 171911 w 383879"/>
                  <a:gd name="connsiteY1600" fmla="*/ 150534 h 281757"/>
                  <a:gd name="connsiteX1601" fmla="*/ 171621 w 383879"/>
                  <a:gd name="connsiteY1601" fmla="*/ 150002 h 281757"/>
                  <a:gd name="connsiteX1602" fmla="*/ 171598 w 383879"/>
                  <a:gd name="connsiteY1602" fmla="*/ 149991 h 281757"/>
                  <a:gd name="connsiteX1603" fmla="*/ 171159 w 383879"/>
                  <a:gd name="connsiteY1603" fmla="*/ 149979 h 281757"/>
                  <a:gd name="connsiteX1604" fmla="*/ 171043 w 383879"/>
                  <a:gd name="connsiteY1604" fmla="*/ 149967 h 281757"/>
                  <a:gd name="connsiteX1605" fmla="*/ 169654 w 383879"/>
                  <a:gd name="connsiteY1605" fmla="*/ 149910 h 281757"/>
                  <a:gd name="connsiteX1606" fmla="*/ 169261 w 383879"/>
                  <a:gd name="connsiteY1606" fmla="*/ 149748 h 281757"/>
                  <a:gd name="connsiteX1607" fmla="*/ 168602 w 383879"/>
                  <a:gd name="connsiteY1607" fmla="*/ 149296 h 281757"/>
                  <a:gd name="connsiteX1608" fmla="*/ 168231 w 383879"/>
                  <a:gd name="connsiteY1608" fmla="*/ 148903 h 281757"/>
                  <a:gd name="connsiteX1609" fmla="*/ 167873 w 383879"/>
                  <a:gd name="connsiteY1609" fmla="*/ 148394 h 281757"/>
                  <a:gd name="connsiteX1610" fmla="*/ 167769 w 383879"/>
                  <a:gd name="connsiteY1610" fmla="*/ 148163 h 281757"/>
                  <a:gd name="connsiteX1611" fmla="*/ 167260 w 383879"/>
                  <a:gd name="connsiteY1611" fmla="*/ 148255 h 281757"/>
                  <a:gd name="connsiteX1612" fmla="*/ 166808 w 383879"/>
                  <a:gd name="connsiteY1612" fmla="*/ 148348 h 281757"/>
                  <a:gd name="connsiteX1613" fmla="*/ 166322 w 383879"/>
                  <a:gd name="connsiteY1613" fmla="*/ 148463 h 281757"/>
                  <a:gd name="connsiteX1614" fmla="*/ 165813 w 383879"/>
                  <a:gd name="connsiteY1614" fmla="*/ 148602 h 281757"/>
                  <a:gd name="connsiteX1615" fmla="*/ 165605 w 383879"/>
                  <a:gd name="connsiteY1615" fmla="*/ 148660 h 281757"/>
                  <a:gd name="connsiteX1616" fmla="*/ 165501 w 383879"/>
                  <a:gd name="connsiteY1616" fmla="*/ 148764 h 281757"/>
                  <a:gd name="connsiteX1617" fmla="*/ 164078 w 383879"/>
                  <a:gd name="connsiteY1617" fmla="*/ 150812 h 281757"/>
                  <a:gd name="connsiteX1618" fmla="*/ 163442 w 383879"/>
                  <a:gd name="connsiteY1618" fmla="*/ 151402 h 281757"/>
                  <a:gd name="connsiteX1619" fmla="*/ 162817 w 383879"/>
                  <a:gd name="connsiteY1619" fmla="*/ 151749 h 281757"/>
                  <a:gd name="connsiteX1620" fmla="*/ 158906 w 383879"/>
                  <a:gd name="connsiteY1620" fmla="*/ 153542 h 281757"/>
                  <a:gd name="connsiteX1621" fmla="*/ 158143 w 383879"/>
                  <a:gd name="connsiteY1621" fmla="*/ 153716 h 281757"/>
                  <a:gd name="connsiteX1622" fmla="*/ 157645 w 383879"/>
                  <a:gd name="connsiteY1622" fmla="*/ 153739 h 281757"/>
                  <a:gd name="connsiteX1623" fmla="*/ 156870 w 383879"/>
                  <a:gd name="connsiteY1623" fmla="*/ 153600 h 281757"/>
                  <a:gd name="connsiteX1624" fmla="*/ 155378 w 383879"/>
                  <a:gd name="connsiteY1624" fmla="*/ 153033 h 281757"/>
                  <a:gd name="connsiteX1625" fmla="*/ 154614 w 383879"/>
                  <a:gd name="connsiteY1625" fmla="*/ 152524 h 281757"/>
                  <a:gd name="connsiteX1626" fmla="*/ 153827 w 383879"/>
                  <a:gd name="connsiteY1626" fmla="*/ 151645 h 281757"/>
                  <a:gd name="connsiteX1627" fmla="*/ 153515 w 383879"/>
                  <a:gd name="connsiteY1627" fmla="*/ 151275 h 281757"/>
                  <a:gd name="connsiteX1628" fmla="*/ 153260 w 383879"/>
                  <a:gd name="connsiteY1628" fmla="*/ 150997 h 281757"/>
                  <a:gd name="connsiteX1629" fmla="*/ 149118 w 383879"/>
                  <a:gd name="connsiteY1629" fmla="*/ 152004 h 281757"/>
                  <a:gd name="connsiteX1630" fmla="*/ 147175 w 383879"/>
                  <a:gd name="connsiteY1630" fmla="*/ 151414 h 281757"/>
                  <a:gd name="connsiteX1631" fmla="*/ 146897 w 383879"/>
                  <a:gd name="connsiteY1631" fmla="*/ 151124 h 281757"/>
                  <a:gd name="connsiteX1632" fmla="*/ 146457 w 383879"/>
                  <a:gd name="connsiteY1632" fmla="*/ 150338 h 281757"/>
                  <a:gd name="connsiteX1633" fmla="*/ 146134 w 383879"/>
                  <a:gd name="connsiteY1633" fmla="*/ 149308 h 281757"/>
                  <a:gd name="connsiteX1634" fmla="*/ 145937 w 383879"/>
                  <a:gd name="connsiteY1634" fmla="*/ 148359 h 281757"/>
                  <a:gd name="connsiteX1635" fmla="*/ 145752 w 383879"/>
                  <a:gd name="connsiteY1635" fmla="*/ 145930 h 281757"/>
                  <a:gd name="connsiteX1636" fmla="*/ 145636 w 383879"/>
                  <a:gd name="connsiteY1636" fmla="*/ 145918 h 281757"/>
                  <a:gd name="connsiteX1637" fmla="*/ 144016 w 383879"/>
                  <a:gd name="connsiteY1637" fmla="*/ 144703 h 281757"/>
                  <a:gd name="connsiteX1638" fmla="*/ 143276 w 383879"/>
                  <a:gd name="connsiteY1638" fmla="*/ 142910 h 281757"/>
                  <a:gd name="connsiteX1639" fmla="*/ 141887 w 383879"/>
                  <a:gd name="connsiteY1639" fmla="*/ 140862 h 281757"/>
                  <a:gd name="connsiteX1640" fmla="*/ 141633 w 383879"/>
                  <a:gd name="connsiteY1640" fmla="*/ 140341 h 281757"/>
                  <a:gd name="connsiteX1641" fmla="*/ 140580 w 383879"/>
                  <a:gd name="connsiteY1641" fmla="*/ 140527 h 281757"/>
                  <a:gd name="connsiteX1642" fmla="*/ 140395 w 383879"/>
                  <a:gd name="connsiteY1642" fmla="*/ 141093 h 281757"/>
                  <a:gd name="connsiteX1643" fmla="*/ 139886 w 383879"/>
                  <a:gd name="connsiteY1643" fmla="*/ 142112 h 281757"/>
                  <a:gd name="connsiteX1644" fmla="*/ 139597 w 383879"/>
                  <a:gd name="connsiteY1644" fmla="*/ 142540 h 281757"/>
                  <a:gd name="connsiteX1645" fmla="*/ 138775 w 383879"/>
                  <a:gd name="connsiteY1645" fmla="*/ 144078 h 281757"/>
                  <a:gd name="connsiteX1646" fmla="*/ 138694 w 383879"/>
                  <a:gd name="connsiteY1646" fmla="*/ 144449 h 281757"/>
                  <a:gd name="connsiteX1647" fmla="*/ 138255 w 383879"/>
                  <a:gd name="connsiteY1647" fmla="*/ 145536 h 281757"/>
                  <a:gd name="connsiteX1648" fmla="*/ 138266 w 383879"/>
                  <a:gd name="connsiteY1648" fmla="*/ 145478 h 281757"/>
                  <a:gd name="connsiteX1649" fmla="*/ 138081 w 383879"/>
                  <a:gd name="connsiteY1649" fmla="*/ 145964 h 281757"/>
                  <a:gd name="connsiteX1650" fmla="*/ 137919 w 383879"/>
                  <a:gd name="connsiteY1650" fmla="*/ 146381 h 281757"/>
                  <a:gd name="connsiteX1651" fmla="*/ 137664 w 383879"/>
                  <a:gd name="connsiteY1651" fmla="*/ 147353 h 281757"/>
                  <a:gd name="connsiteX1652" fmla="*/ 137503 w 383879"/>
                  <a:gd name="connsiteY1652" fmla="*/ 147723 h 281757"/>
                  <a:gd name="connsiteX1653" fmla="*/ 137236 w 383879"/>
                  <a:gd name="connsiteY1653" fmla="*/ 148209 h 281757"/>
                  <a:gd name="connsiteX1654" fmla="*/ 137155 w 383879"/>
                  <a:gd name="connsiteY1654" fmla="*/ 148348 h 281757"/>
                  <a:gd name="connsiteX1655" fmla="*/ 137167 w 383879"/>
                  <a:gd name="connsiteY1655" fmla="*/ 148359 h 281757"/>
                  <a:gd name="connsiteX1656" fmla="*/ 136392 w 383879"/>
                  <a:gd name="connsiteY1656" fmla="*/ 150812 h 281757"/>
                  <a:gd name="connsiteX1657" fmla="*/ 136079 w 383879"/>
                  <a:gd name="connsiteY1657" fmla="*/ 151020 h 281757"/>
                  <a:gd name="connsiteX1658" fmla="*/ 135813 w 383879"/>
                  <a:gd name="connsiteY1658" fmla="*/ 151483 h 281757"/>
                  <a:gd name="connsiteX1659" fmla="*/ 135270 w 383879"/>
                  <a:gd name="connsiteY1659" fmla="*/ 152177 h 281757"/>
                  <a:gd name="connsiteX1660" fmla="*/ 135096 w 383879"/>
                  <a:gd name="connsiteY1660" fmla="*/ 152501 h 281757"/>
                  <a:gd name="connsiteX1661" fmla="*/ 134228 w 383879"/>
                  <a:gd name="connsiteY1661" fmla="*/ 153299 h 281757"/>
                  <a:gd name="connsiteX1662" fmla="*/ 133742 w 383879"/>
                  <a:gd name="connsiteY1662" fmla="*/ 153542 h 281757"/>
                  <a:gd name="connsiteX1663" fmla="*/ 133430 w 383879"/>
                  <a:gd name="connsiteY1663" fmla="*/ 153635 h 281757"/>
                  <a:gd name="connsiteX1664" fmla="*/ 133407 w 383879"/>
                  <a:gd name="connsiteY1664" fmla="*/ 153658 h 281757"/>
                  <a:gd name="connsiteX1665" fmla="*/ 132979 w 383879"/>
                  <a:gd name="connsiteY1665" fmla="*/ 153994 h 281757"/>
                  <a:gd name="connsiteX1666" fmla="*/ 132690 w 383879"/>
                  <a:gd name="connsiteY1666" fmla="*/ 154503 h 281757"/>
                  <a:gd name="connsiteX1667" fmla="*/ 132366 w 383879"/>
                  <a:gd name="connsiteY1667" fmla="*/ 154908 h 281757"/>
                  <a:gd name="connsiteX1668" fmla="*/ 132042 w 383879"/>
                  <a:gd name="connsiteY1668" fmla="*/ 155336 h 281757"/>
                  <a:gd name="connsiteX1669" fmla="*/ 131509 w 383879"/>
                  <a:gd name="connsiteY1669" fmla="*/ 155914 h 281757"/>
                  <a:gd name="connsiteX1670" fmla="*/ 131151 w 383879"/>
                  <a:gd name="connsiteY1670" fmla="*/ 156273 h 281757"/>
                  <a:gd name="connsiteX1671" fmla="*/ 130780 w 383879"/>
                  <a:gd name="connsiteY1671" fmla="*/ 156666 h 281757"/>
                  <a:gd name="connsiteX1672" fmla="*/ 130040 w 383879"/>
                  <a:gd name="connsiteY1672" fmla="*/ 157210 h 281757"/>
                  <a:gd name="connsiteX1673" fmla="*/ 129323 w 383879"/>
                  <a:gd name="connsiteY1673" fmla="*/ 157603 h 281757"/>
                  <a:gd name="connsiteX1674" fmla="*/ 128698 w 383879"/>
                  <a:gd name="connsiteY1674" fmla="*/ 157869 h 281757"/>
                  <a:gd name="connsiteX1675" fmla="*/ 128004 w 383879"/>
                  <a:gd name="connsiteY1675" fmla="*/ 158031 h 281757"/>
                  <a:gd name="connsiteX1676" fmla="*/ 127460 w 383879"/>
                  <a:gd name="connsiteY1676" fmla="*/ 158043 h 281757"/>
                  <a:gd name="connsiteX1677" fmla="*/ 127009 w 383879"/>
                  <a:gd name="connsiteY1677" fmla="*/ 158008 h 281757"/>
                  <a:gd name="connsiteX1678" fmla="*/ 126500 w 383879"/>
                  <a:gd name="connsiteY1678" fmla="*/ 157904 h 281757"/>
                  <a:gd name="connsiteX1679" fmla="*/ 126407 w 383879"/>
                  <a:gd name="connsiteY1679" fmla="*/ 157893 h 281757"/>
                  <a:gd name="connsiteX1680" fmla="*/ 126245 w 383879"/>
                  <a:gd name="connsiteY1680" fmla="*/ 157997 h 281757"/>
                  <a:gd name="connsiteX1681" fmla="*/ 125528 w 383879"/>
                  <a:gd name="connsiteY1681" fmla="*/ 158656 h 281757"/>
                  <a:gd name="connsiteX1682" fmla="*/ 124359 w 383879"/>
                  <a:gd name="connsiteY1682" fmla="*/ 159154 h 281757"/>
                  <a:gd name="connsiteX1683" fmla="*/ 123954 w 383879"/>
                  <a:gd name="connsiteY1683" fmla="*/ 159188 h 281757"/>
                  <a:gd name="connsiteX1684" fmla="*/ 123792 w 383879"/>
                  <a:gd name="connsiteY1684" fmla="*/ 159212 h 281757"/>
                  <a:gd name="connsiteX1685" fmla="*/ 123642 w 383879"/>
                  <a:gd name="connsiteY1685" fmla="*/ 159293 h 281757"/>
                  <a:gd name="connsiteX1686" fmla="*/ 123318 w 383879"/>
                  <a:gd name="connsiteY1686" fmla="*/ 159501 h 281757"/>
                  <a:gd name="connsiteX1687" fmla="*/ 122878 w 383879"/>
                  <a:gd name="connsiteY1687" fmla="*/ 159790 h 281757"/>
                  <a:gd name="connsiteX1688" fmla="*/ 122207 w 383879"/>
                  <a:gd name="connsiteY1688" fmla="*/ 160079 h 281757"/>
                  <a:gd name="connsiteX1689" fmla="*/ 121687 w 383879"/>
                  <a:gd name="connsiteY1689" fmla="*/ 160195 h 281757"/>
                  <a:gd name="connsiteX1690" fmla="*/ 120588 w 383879"/>
                  <a:gd name="connsiteY1690" fmla="*/ 160126 h 281757"/>
                  <a:gd name="connsiteX1691" fmla="*/ 120229 w 383879"/>
                  <a:gd name="connsiteY1691" fmla="*/ 160357 h 281757"/>
                  <a:gd name="connsiteX1692" fmla="*/ 119778 w 383879"/>
                  <a:gd name="connsiteY1692" fmla="*/ 160565 h 281757"/>
                  <a:gd name="connsiteX1693" fmla="*/ 119338 w 383879"/>
                  <a:gd name="connsiteY1693" fmla="*/ 160773 h 281757"/>
                  <a:gd name="connsiteX1694" fmla="*/ 119153 w 383879"/>
                  <a:gd name="connsiteY1694" fmla="*/ 160878 h 281757"/>
                  <a:gd name="connsiteX1695" fmla="*/ 118551 w 383879"/>
                  <a:gd name="connsiteY1695" fmla="*/ 161479 h 281757"/>
                  <a:gd name="connsiteX1696" fmla="*/ 118193 w 383879"/>
                  <a:gd name="connsiteY1696" fmla="*/ 161745 h 281757"/>
                  <a:gd name="connsiteX1697" fmla="*/ 117730 w 383879"/>
                  <a:gd name="connsiteY1697" fmla="*/ 162011 h 281757"/>
                  <a:gd name="connsiteX1698" fmla="*/ 116966 w 383879"/>
                  <a:gd name="connsiteY1698" fmla="*/ 162347 h 281757"/>
                  <a:gd name="connsiteX1699" fmla="*/ 116376 w 383879"/>
                  <a:gd name="connsiteY1699" fmla="*/ 162486 h 281757"/>
                  <a:gd name="connsiteX1700" fmla="*/ 115844 w 383879"/>
                  <a:gd name="connsiteY1700" fmla="*/ 162520 h 281757"/>
                  <a:gd name="connsiteX1701" fmla="*/ 115266 w 383879"/>
                  <a:gd name="connsiteY1701" fmla="*/ 162486 h 281757"/>
                  <a:gd name="connsiteX1702" fmla="*/ 114803 w 383879"/>
                  <a:gd name="connsiteY1702" fmla="*/ 162382 h 281757"/>
                  <a:gd name="connsiteX1703" fmla="*/ 114629 w 383879"/>
                  <a:gd name="connsiteY1703" fmla="*/ 162358 h 281757"/>
                  <a:gd name="connsiteX1704" fmla="*/ 114039 w 383879"/>
                  <a:gd name="connsiteY1704" fmla="*/ 162625 h 281757"/>
                  <a:gd name="connsiteX1705" fmla="*/ 112952 w 383879"/>
                  <a:gd name="connsiteY1705" fmla="*/ 162787 h 281757"/>
                  <a:gd name="connsiteX1706" fmla="*/ 112419 w 383879"/>
                  <a:gd name="connsiteY1706" fmla="*/ 162706 h 281757"/>
                  <a:gd name="connsiteX1707" fmla="*/ 111968 w 383879"/>
                  <a:gd name="connsiteY1707" fmla="*/ 162590 h 281757"/>
                  <a:gd name="connsiteX1708" fmla="*/ 111517 w 383879"/>
                  <a:gd name="connsiteY1708" fmla="*/ 162914 h 281757"/>
                  <a:gd name="connsiteX1709" fmla="*/ 111054 w 383879"/>
                  <a:gd name="connsiteY1709" fmla="*/ 163145 h 281757"/>
                  <a:gd name="connsiteX1710" fmla="*/ 110626 w 383879"/>
                  <a:gd name="connsiteY1710" fmla="*/ 163296 h 281757"/>
                  <a:gd name="connsiteX1711" fmla="*/ 110210 w 383879"/>
                  <a:gd name="connsiteY1711" fmla="*/ 163469 h 281757"/>
                  <a:gd name="connsiteX1712" fmla="*/ 109388 w 383879"/>
                  <a:gd name="connsiteY1712" fmla="*/ 163701 h 281757"/>
                  <a:gd name="connsiteX1713" fmla="*/ 108521 w 383879"/>
                  <a:gd name="connsiteY1713" fmla="*/ 163805 h 281757"/>
                  <a:gd name="connsiteX1714" fmla="*/ 107352 w 383879"/>
                  <a:gd name="connsiteY1714" fmla="*/ 163539 h 281757"/>
                  <a:gd name="connsiteX1715" fmla="*/ 106716 w 383879"/>
                  <a:gd name="connsiteY1715" fmla="*/ 163168 h 281757"/>
                  <a:gd name="connsiteX1716" fmla="*/ 106438 w 383879"/>
                  <a:gd name="connsiteY1716" fmla="*/ 163076 h 281757"/>
                  <a:gd name="connsiteX1717" fmla="*/ 105975 w 383879"/>
                  <a:gd name="connsiteY1717" fmla="*/ 162868 h 281757"/>
                  <a:gd name="connsiteX1718" fmla="*/ 105524 w 383879"/>
                  <a:gd name="connsiteY1718" fmla="*/ 162590 h 281757"/>
                  <a:gd name="connsiteX1719" fmla="*/ 105385 w 383879"/>
                  <a:gd name="connsiteY1719" fmla="*/ 162497 h 281757"/>
                  <a:gd name="connsiteX1720" fmla="*/ 105327 w 383879"/>
                  <a:gd name="connsiteY1720" fmla="*/ 162567 h 281757"/>
                  <a:gd name="connsiteX1721" fmla="*/ 104899 w 383879"/>
                  <a:gd name="connsiteY1721" fmla="*/ 162879 h 281757"/>
                  <a:gd name="connsiteX1722" fmla="*/ 104436 w 383879"/>
                  <a:gd name="connsiteY1722" fmla="*/ 163134 h 281757"/>
                  <a:gd name="connsiteX1723" fmla="*/ 104032 w 383879"/>
                  <a:gd name="connsiteY1723" fmla="*/ 163307 h 281757"/>
                  <a:gd name="connsiteX1724" fmla="*/ 103522 w 383879"/>
                  <a:gd name="connsiteY1724" fmla="*/ 163458 h 281757"/>
                  <a:gd name="connsiteX1725" fmla="*/ 102643 w 383879"/>
                  <a:gd name="connsiteY1725" fmla="*/ 163573 h 281757"/>
                  <a:gd name="connsiteX1726" fmla="*/ 102099 w 383879"/>
                  <a:gd name="connsiteY1726" fmla="*/ 163562 h 281757"/>
                  <a:gd name="connsiteX1727" fmla="*/ 101660 w 383879"/>
                  <a:gd name="connsiteY1727" fmla="*/ 163481 h 281757"/>
                  <a:gd name="connsiteX1728" fmla="*/ 101209 w 383879"/>
                  <a:gd name="connsiteY1728" fmla="*/ 163446 h 281757"/>
                  <a:gd name="connsiteX1729" fmla="*/ 100688 w 383879"/>
                  <a:gd name="connsiteY1729" fmla="*/ 163365 h 281757"/>
                  <a:gd name="connsiteX1730" fmla="*/ 100676 w 383879"/>
                  <a:gd name="connsiteY1730" fmla="*/ 163388 h 281757"/>
                  <a:gd name="connsiteX1731" fmla="*/ 100676 w 383879"/>
                  <a:gd name="connsiteY1731" fmla="*/ 164082 h 281757"/>
                  <a:gd name="connsiteX1732" fmla="*/ 100607 w 383879"/>
                  <a:gd name="connsiteY1732" fmla="*/ 164603 h 281757"/>
                  <a:gd name="connsiteX1733" fmla="*/ 100456 w 383879"/>
                  <a:gd name="connsiteY1733" fmla="*/ 165124 h 281757"/>
                  <a:gd name="connsiteX1734" fmla="*/ 99797 w 383879"/>
                  <a:gd name="connsiteY1734" fmla="*/ 166142 h 281757"/>
                  <a:gd name="connsiteX1735" fmla="*/ 99427 w 383879"/>
                  <a:gd name="connsiteY1735" fmla="*/ 166454 h 281757"/>
                  <a:gd name="connsiteX1736" fmla="*/ 98999 w 383879"/>
                  <a:gd name="connsiteY1736" fmla="*/ 166720 h 281757"/>
                  <a:gd name="connsiteX1737" fmla="*/ 98987 w 383879"/>
                  <a:gd name="connsiteY1737" fmla="*/ 166720 h 281757"/>
                  <a:gd name="connsiteX1738" fmla="*/ 98895 w 383879"/>
                  <a:gd name="connsiteY1738" fmla="*/ 166905 h 281757"/>
                  <a:gd name="connsiteX1739" fmla="*/ 98721 w 383879"/>
                  <a:gd name="connsiteY1739" fmla="*/ 167322 h 281757"/>
                  <a:gd name="connsiteX1740" fmla="*/ 98293 w 383879"/>
                  <a:gd name="connsiteY1740" fmla="*/ 167947 h 281757"/>
                  <a:gd name="connsiteX1741" fmla="*/ 97124 w 383879"/>
                  <a:gd name="connsiteY1741" fmla="*/ 169080 h 281757"/>
                  <a:gd name="connsiteX1742" fmla="*/ 96500 w 383879"/>
                  <a:gd name="connsiteY1742" fmla="*/ 169566 h 281757"/>
                  <a:gd name="connsiteX1743" fmla="*/ 95239 w 383879"/>
                  <a:gd name="connsiteY1743" fmla="*/ 169960 h 281757"/>
                  <a:gd name="connsiteX1744" fmla="*/ 94845 w 383879"/>
                  <a:gd name="connsiteY1744" fmla="*/ 169948 h 281757"/>
                  <a:gd name="connsiteX1745" fmla="*/ 94741 w 383879"/>
                  <a:gd name="connsiteY1745" fmla="*/ 169960 h 281757"/>
                  <a:gd name="connsiteX1746" fmla="*/ 93515 w 383879"/>
                  <a:gd name="connsiteY1746" fmla="*/ 170423 h 281757"/>
                  <a:gd name="connsiteX1747" fmla="*/ 93052 w 383879"/>
                  <a:gd name="connsiteY1747" fmla="*/ 170619 h 281757"/>
                  <a:gd name="connsiteX1748" fmla="*/ 91941 w 383879"/>
                  <a:gd name="connsiteY1748" fmla="*/ 171047 h 281757"/>
                  <a:gd name="connsiteX1749" fmla="*/ 91073 w 383879"/>
                  <a:gd name="connsiteY1749" fmla="*/ 171151 h 281757"/>
                  <a:gd name="connsiteX1750" fmla="*/ 90611 w 383879"/>
                  <a:gd name="connsiteY1750" fmla="*/ 171117 h 281757"/>
                  <a:gd name="connsiteX1751" fmla="*/ 89905 w 383879"/>
                  <a:gd name="connsiteY1751" fmla="*/ 170920 h 281757"/>
                  <a:gd name="connsiteX1752" fmla="*/ 89812 w 383879"/>
                  <a:gd name="connsiteY1752" fmla="*/ 170862 h 281757"/>
                  <a:gd name="connsiteX1753" fmla="*/ 89697 w 383879"/>
                  <a:gd name="connsiteY1753" fmla="*/ 170862 h 281757"/>
                  <a:gd name="connsiteX1754" fmla="*/ 88829 w 383879"/>
                  <a:gd name="connsiteY1754" fmla="*/ 170689 h 281757"/>
                  <a:gd name="connsiteX1755" fmla="*/ 88563 w 383879"/>
                  <a:gd name="connsiteY1755" fmla="*/ 170596 h 281757"/>
                  <a:gd name="connsiteX1756" fmla="*/ 87869 w 383879"/>
                  <a:gd name="connsiteY1756" fmla="*/ 171510 h 281757"/>
                  <a:gd name="connsiteX1757" fmla="*/ 87522 w 383879"/>
                  <a:gd name="connsiteY1757" fmla="*/ 171765 h 281757"/>
                  <a:gd name="connsiteX1758" fmla="*/ 86434 w 383879"/>
                  <a:gd name="connsiteY1758" fmla="*/ 172135 h 281757"/>
                  <a:gd name="connsiteX1759" fmla="*/ 86075 w 383879"/>
                  <a:gd name="connsiteY1759" fmla="*/ 172158 h 281757"/>
                  <a:gd name="connsiteX1760" fmla="*/ 85937 w 383879"/>
                  <a:gd name="connsiteY1760" fmla="*/ 172181 h 281757"/>
                  <a:gd name="connsiteX1761" fmla="*/ 85902 w 383879"/>
                  <a:gd name="connsiteY1761" fmla="*/ 172204 h 281757"/>
                  <a:gd name="connsiteX1762" fmla="*/ 85717 w 383879"/>
                  <a:gd name="connsiteY1762" fmla="*/ 172355 h 281757"/>
                  <a:gd name="connsiteX1763" fmla="*/ 85520 w 383879"/>
                  <a:gd name="connsiteY1763" fmla="*/ 172528 h 281757"/>
                  <a:gd name="connsiteX1764" fmla="*/ 85069 w 383879"/>
                  <a:gd name="connsiteY1764" fmla="*/ 173211 h 281757"/>
                  <a:gd name="connsiteX1765" fmla="*/ 84432 w 383879"/>
                  <a:gd name="connsiteY1765" fmla="*/ 173812 h 281757"/>
                  <a:gd name="connsiteX1766" fmla="*/ 83981 w 383879"/>
                  <a:gd name="connsiteY1766" fmla="*/ 174079 h 281757"/>
                  <a:gd name="connsiteX1767" fmla="*/ 81852 w 383879"/>
                  <a:gd name="connsiteY1767" fmla="*/ 173998 h 281757"/>
                  <a:gd name="connsiteX1768" fmla="*/ 81459 w 383879"/>
                  <a:gd name="connsiteY1768" fmla="*/ 173743 h 281757"/>
                  <a:gd name="connsiteX1769" fmla="*/ 80950 w 383879"/>
                  <a:gd name="connsiteY1769" fmla="*/ 173246 h 281757"/>
                  <a:gd name="connsiteX1770" fmla="*/ 80499 w 383879"/>
                  <a:gd name="connsiteY1770" fmla="*/ 172609 h 281757"/>
                  <a:gd name="connsiteX1771" fmla="*/ 80048 w 383879"/>
                  <a:gd name="connsiteY1771" fmla="*/ 171730 h 281757"/>
                  <a:gd name="connsiteX1772" fmla="*/ 79863 w 383879"/>
                  <a:gd name="connsiteY1772" fmla="*/ 171452 h 281757"/>
                  <a:gd name="connsiteX1773" fmla="*/ 79631 w 383879"/>
                  <a:gd name="connsiteY1773" fmla="*/ 171186 h 281757"/>
                  <a:gd name="connsiteX1774" fmla="*/ 79469 w 383879"/>
                  <a:gd name="connsiteY1774" fmla="*/ 171013 h 281757"/>
                  <a:gd name="connsiteX1775" fmla="*/ 79307 w 383879"/>
                  <a:gd name="connsiteY1775" fmla="*/ 170908 h 281757"/>
                  <a:gd name="connsiteX1776" fmla="*/ 79076 w 383879"/>
                  <a:gd name="connsiteY1776" fmla="*/ 170804 h 281757"/>
                  <a:gd name="connsiteX1777" fmla="*/ 78162 w 383879"/>
                  <a:gd name="connsiteY1777" fmla="*/ 170515 h 281757"/>
                  <a:gd name="connsiteX1778" fmla="*/ 77375 w 383879"/>
                  <a:gd name="connsiteY1778" fmla="*/ 170110 h 281757"/>
                  <a:gd name="connsiteX1779" fmla="*/ 76982 w 383879"/>
                  <a:gd name="connsiteY1779" fmla="*/ 169844 h 281757"/>
                  <a:gd name="connsiteX1780" fmla="*/ 76785 w 383879"/>
                  <a:gd name="connsiteY1780" fmla="*/ 169659 h 281757"/>
                  <a:gd name="connsiteX1781" fmla="*/ 76646 w 383879"/>
                  <a:gd name="connsiteY1781" fmla="*/ 169590 h 281757"/>
                  <a:gd name="connsiteX1782" fmla="*/ 76380 w 383879"/>
                  <a:gd name="connsiteY1782" fmla="*/ 169485 h 281757"/>
                  <a:gd name="connsiteX1783" fmla="*/ 75431 w 383879"/>
                  <a:gd name="connsiteY1783" fmla="*/ 169277 h 281757"/>
                  <a:gd name="connsiteX1784" fmla="*/ 75512 w 383879"/>
                  <a:gd name="connsiteY1784" fmla="*/ 169289 h 281757"/>
                  <a:gd name="connsiteX1785" fmla="*/ 75061 w 383879"/>
                  <a:gd name="connsiteY1785" fmla="*/ 169196 h 281757"/>
                  <a:gd name="connsiteX1786" fmla="*/ 74621 w 383879"/>
                  <a:gd name="connsiteY1786" fmla="*/ 169138 h 281757"/>
                  <a:gd name="connsiteX1787" fmla="*/ 74182 w 383879"/>
                  <a:gd name="connsiteY1787" fmla="*/ 169034 h 281757"/>
                  <a:gd name="connsiteX1788" fmla="*/ 73696 w 383879"/>
                  <a:gd name="connsiteY1788" fmla="*/ 168861 h 281757"/>
                  <a:gd name="connsiteX1789" fmla="*/ 73337 w 383879"/>
                  <a:gd name="connsiteY1789" fmla="*/ 168687 h 281757"/>
                  <a:gd name="connsiteX1790" fmla="*/ 72990 w 383879"/>
                  <a:gd name="connsiteY1790" fmla="*/ 168479 h 281757"/>
                  <a:gd name="connsiteX1791" fmla="*/ 72678 w 383879"/>
                  <a:gd name="connsiteY1791" fmla="*/ 168328 h 281757"/>
                  <a:gd name="connsiteX1792" fmla="*/ 71868 w 383879"/>
                  <a:gd name="connsiteY1792" fmla="*/ 168051 h 281757"/>
                  <a:gd name="connsiteX1793" fmla="*/ 71509 w 383879"/>
                  <a:gd name="connsiteY1793" fmla="*/ 167970 h 281757"/>
                  <a:gd name="connsiteX1794" fmla="*/ 71324 w 383879"/>
                  <a:gd name="connsiteY1794" fmla="*/ 167947 h 281757"/>
                  <a:gd name="connsiteX1795" fmla="*/ 70618 w 383879"/>
                  <a:gd name="connsiteY1795" fmla="*/ 168016 h 281757"/>
                  <a:gd name="connsiteX1796" fmla="*/ 70468 w 383879"/>
                  <a:gd name="connsiteY1796" fmla="*/ 168051 h 281757"/>
                  <a:gd name="connsiteX1797" fmla="*/ 70237 w 383879"/>
                  <a:gd name="connsiteY1797" fmla="*/ 168155 h 281757"/>
                  <a:gd name="connsiteX1798" fmla="*/ 68547 w 383879"/>
                  <a:gd name="connsiteY1798" fmla="*/ 168247 h 281757"/>
                  <a:gd name="connsiteX1799" fmla="*/ 67668 w 383879"/>
                  <a:gd name="connsiteY1799" fmla="*/ 167542 h 281757"/>
                  <a:gd name="connsiteX1800" fmla="*/ 66361 w 383879"/>
                  <a:gd name="connsiteY1800" fmla="*/ 166142 h 281757"/>
                  <a:gd name="connsiteX1801" fmla="*/ 66037 w 383879"/>
                  <a:gd name="connsiteY1801" fmla="*/ 166072 h 281757"/>
                  <a:gd name="connsiteX1802" fmla="*/ 64949 w 383879"/>
                  <a:gd name="connsiteY1802" fmla="*/ 165355 h 281757"/>
                  <a:gd name="connsiteX1803" fmla="*/ 64625 w 383879"/>
                  <a:gd name="connsiteY1803" fmla="*/ 164950 h 281757"/>
                  <a:gd name="connsiteX1804" fmla="*/ 64301 w 383879"/>
                  <a:gd name="connsiteY1804" fmla="*/ 164545 h 281757"/>
                  <a:gd name="connsiteX1805" fmla="*/ 63966 w 383879"/>
                  <a:gd name="connsiteY1805" fmla="*/ 164129 h 281757"/>
                  <a:gd name="connsiteX1806" fmla="*/ 63792 w 383879"/>
                  <a:gd name="connsiteY1806" fmla="*/ 163851 h 281757"/>
                  <a:gd name="connsiteX1807" fmla="*/ 63549 w 383879"/>
                  <a:gd name="connsiteY1807" fmla="*/ 163816 h 281757"/>
                  <a:gd name="connsiteX1808" fmla="*/ 62763 w 383879"/>
                  <a:gd name="connsiteY1808" fmla="*/ 163608 h 281757"/>
                  <a:gd name="connsiteX1809" fmla="*/ 62126 w 383879"/>
                  <a:gd name="connsiteY1809" fmla="*/ 163353 h 281757"/>
                  <a:gd name="connsiteX1810" fmla="*/ 62010 w 383879"/>
                  <a:gd name="connsiteY1810" fmla="*/ 163388 h 281757"/>
                  <a:gd name="connsiteX1811" fmla="*/ 61328 w 383879"/>
                  <a:gd name="connsiteY1811" fmla="*/ 163492 h 281757"/>
                  <a:gd name="connsiteX1812" fmla="*/ 60830 w 383879"/>
                  <a:gd name="connsiteY1812" fmla="*/ 163481 h 281757"/>
                  <a:gd name="connsiteX1813" fmla="*/ 60206 w 383879"/>
                  <a:gd name="connsiteY1813" fmla="*/ 163377 h 281757"/>
                  <a:gd name="connsiteX1814" fmla="*/ 59870 w 383879"/>
                  <a:gd name="connsiteY1814" fmla="*/ 163261 h 281757"/>
                  <a:gd name="connsiteX1815" fmla="*/ 58991 w 383879"/>
                  <a:gd name="connsiteY1815" fmla="*/ 163122 h 281757"/>
                  <a:gd name="connsiteX1816" fmla="*/ 58227 w 383879"/>
                  <a:gd name="connsiteY1816" fmla="*/ 162914 h 281757"/>
                  <a:gd name="connsiteX1817" fmla="*/ 57799 w 383879"/>
                  <a:gd name="connsiteY1817" fmla="*/ 162729 h 281757"/>
                  <a:gd name="connsiteX1818" fmla="*/ 57695 w 383879"/>
                  <a:gd name="connsiteY1818" fmla="*/ 162671 h 281757"/>
                  <a:gd name="connsiteX1819" fmla="*/ 57591 w 383879"/>
                  <a:gd name="connsiteY1819" fmla="*/ 162659 h 281757"/>
                  <a:gd name="connsiteX1820" fmla="*/ 57279 w 383879"/>
                  <a:gd name="connsiteY1820" fmla="*/ 162601 h 281757"/>
                  <a:gd name="connsiteX1821" fmla="*/ 55323 w 383879"/>
                  <a:gd name="connsiteY1821" fmla="*/ 162752 h 281757"/>
                  <a:gd name="connsiteX1822" fmla="*/ 54826 w 383879"/>
                  <a:gd name="connsiteY1822" fmla="*/ 162520 h 281757"/>
                  <a:gd name="connsiteX1823" fmla="*/ 54328 w 383879"/>
                  <a:gd name="connsiteY1823" fmla="*/ 162185 h 281757"/>
                  <a:gd name="connsiteX1824" fmla="*/ 53923 w 383879"/>
                  <a:gd name="connsiteY1824" fmla="*/ 161826 h 281757"/>
                  <a:gd name="connsiteX1825" fmla="*/ 53889 w 383879"/>
                  <a:gd name="connsiteY1825" fmla="*/ 161768 h 281757"/>
                  <a:gd name="connsiteX1826" fmla="*/ 52570 w 383879"/>
                  <a:gd name="connsiteY1826" fmla="*/ 161572 h 281757"/>
                  <a:gd name="connsiteX1827" fmla="*/ 52280 w 383879"/>
                  <a:gd name="connsiteY1827" fmla="*/ 161410 h 281757"/>
                  <a:gd name="connsiteX1828" fmla="*/ 50834 w 383879"/>
                  <a:gd name="connsiteY1828" fmla="*/ 160750 h 281757"/>
                  <a:gd name="connsiteX1829" fmla="*/ 50626 w 383879"/>
                  <a:gd name="connsiteY1829" fmla="*/ 160507 h 281757"/>
                  <a:gd name="connsiteX1830" fmla="*/ 50510 w 383879"/>
                  <a:gd name="connsiteY1830" fmla="*/ 160484 h 281757"/>
                  <a:gd name="connsiteX1831" fmla="*/ 49712 w 383879"/>
                  <a:gd name="connsiteY1831" fmla="*/ 159998 h 281757"/>
                  <a:gd name="connsiteX1832" fmla="*/ 49319 w 383879"/>
                  <a:gd name="connsiteY1832" fmla="*/ 159628 h 281757"/>
                  <a:gd name="connsiteX1833" fmla="*/ 48752 w 383879"/>
                  <a:gd name="connsiteY1833" fmla="*/ 158587 h 281757"/>
                  <a:gd name="connsiteX1834" fmla="*/ 48694 w 383879"/>
                  <a:gd name="connsiteY1834" fmla="*/ 158298 h 281757"/>
                  <a:gd name="connsiteX1835" fmla="*/ 48613 w 383879"/>
                  <a:gd name="connsiteY1835" fmla="*/ 158124 h 281757"/>
                  <a:gd name="connsiteX1836" fmla="*/ 48601 w 383879"/>
                  <a:gd name="connsiteY1836" fmla="*/ 158112 h 281757"/>
                  <a:gd name="connsiteX1837" fmla="*/ 48358 w 383879"/>
                  <a:gd name="connsiteY1837" fmla="*/ 158124 h 281757"/>
                  <a:gd name="connsiteX1838" fmla="*/ 47190 w 383879"/>
                  <a:gd name="connsiteY1838" fmla="*/ 157846 h 281757"/>
                  <a:gd name="connsiteX1839" fmla="*/ 46750 w 383879"/>
                  <a:gd name="connsiteY1839" fmla="*/ 157580 h 281757"/>
                  <a:gd name="connsiteX1840" fmla="*/ 46137 w 383879"/>
                  <a:gd name="connsiteY1840" fmla="*/ 157117 h 281757"/>
                  <a:gd name="connsiteX1841" fmla="*/ 45547 w 383879"/>
                  <a:gd name="connsiteY1841" fmla="*/ 156400 h 281757"/>
                  <a:gd name="connsiteX1842" fmla="*/ 45489 w 383879"/>
                  <a:gd name="connsiteY1842" fmla="*/ 156296 h 281757"/>
                  <a:gd name="connsiteX1843" fmla="*/ 44725 w 383879"/>
                  <a:gd name="connsiteY1843" fmla="*/ 155798 h 281757"/>
                  <a:gd name="connsiteX1844" fmla="*/ 44239 w 383879"/>
                  <a:gd name="connsiteY1844" fmla="*/ 155382 h 281757"/>
                  <a:gd name="connsiteX1845" fmla="*/ 44066 w 383879"/>
                  <a:gd name="connsiteY1845" fmla="*/ 155266 h 281757"/>
                  <a:gd name="connsiteX1846" fmla="*/ 43742 w 383879"/>
                  <a:gd name="connsiteY1846" fmla="*/ 155127 h 281757"/>
                  <a:gd name="connsiteX1847" fmla="*/ 43071 w 383879"/>
                  <a:gd name="connsiteY1847" fmla="*/ 154688 h 281757"/>
                  <a:gd name="connsiteX1848" fmla="*/ 42735 w 383879"/>
                  <a:gd name="connsiteY1848" fmla="*/ 154341 h 281757"/>
                  <a:gd name="connsiteX1849" fmla="*/ 42573 w 383879"/>
                  <a:gd name="connsiteY1849" fmla="*/ 154156 h 281757"/>
                  <a:gd name="connsiteX1850" fmla="*/ 42562 w 383879"/>
                  <a:gd name="connsiteY1850" fmla="*/ 154237 h 281757"/>
                  <a:gd name="connsiteX1851" fmla="*/ 42446 w 383879"/>
                  <a:gd name="connsiteY1851" fmla="*/ 154734 h 281757"/>
                  <a:gd name="connsiteX1852" fmla="*/ 42342 w 383879"/>
                  <a:gd name="connsiteY1852" fmla="*/ 155255 h 281757"/>
                  <a:gd name="connsiteX1853" fmla="*/ 41914 w 383879"/>
                  <a:gd name="connsiteY1853" fmla="*/ 156122 h 281757"/>
                  <a:gd name="connsiteX1854" fmla="*/ 41578 w 383879"/>
                  <a:gd name="connsiteY1854" fmla="*/ 156516 h 281757"/>
                  <a:gd name="connsiteX1855" fmla="*/ 41243 w 383879"/>
                  <a:gd name="connsiteY1855" fmla="*/ 156840 h 281757"/>
                  <a:gd name="connsiteX1856" fmla="*/ 40815 w 383879"/>
                  <a:gd name="connsiteY1856" fmla="*/ 157152 h 281757"/>
                  <a:gd name="connsiteX1857" fmla="*/ 40202 w 383879"/>
                  <a:gd name="connsiteY1857" fmla="*/ 157476 h 281757"/>
                  <a:gd name="connsiteX1858" fmla="*/ 39808 w 383879"/>
                  <a:gd name="connsiteY1858" fmla="*/ 157592 h 281757"/>
                  <a:gd name="connsiteX1859" fmla="*/ 39496 w 383879"/>
                  <a:gd name="connsiteY1859" fmla="*/ 157731 h 281757"/>
                  <a:gd name="connsiteX1860" fmla="*/ 39311 w 383879"/>
                  <a:gd name="connsiteY1860" fmla="*/ 157835 h 281757"/>
                  <a:gd name="connsiteX1861" fmla="*/ 39207 w 383879"/>
                  <a:gd name="connsiteY1861" fmla="*/ 157927 h 281757"/>
                  <a:gd name="connsiteX1862" fmla="*/ 39010 w 383879"/>
                  <a:gd name="connsiteY1862" fmla="*/ 158170 h 281757"/>
                  <a:gd name="connsiteX1863" fmla="*/ 38744 w 383879"/>
                  <a:gd name="connsiteY1863" fmla="*/ 158540 h 281757"/>
                  <a:gd name="connsiteX1864" fmla="*/ 38339 w 383879"/>
                  <a:gd name="connsiteY1864" fmla="*/ 159038 h 281757"/>
                  <a:gd name="connsiteX1865" fmla="*/ 38258 w 383879"/>
                  <a:gd name="connsiteY1865" fmla="*/ 159131 h 281757"/>
                  <a:gd name="connsiteX1866" fmla="*/ 38235 w 383879"/>
                  <a:gd name="connsiteY1866" fmla="*/ 159281 h 281757"/>
                  <a:gd name="connsiteX1867" fmla="*/ 37957 w 383879"/>
                  <a:gd name="connsiteY1867" fmla="*/ 159871 h 281757"/>
                  <a:gd name="connsiteX1868" fmla="*/ 37668 w 383879"/>
                  <a:gd name="connsiteY1868" fmla="*/ 160311 h 281757"/>
                  <a:gd name="connsiteX1869" fmla="*/ 37356 w 383879"/>
                  <a:gd name="connsiteY1869" fmla="*/ 160658 h 281757"/>
                  <a:gd name="connsiteX1870" fmla="*/ 36962 w 383879"/>
                  <a:gd name="connsiteY1870" fmla="*/ 161016 h 281757"/>
                  <a:gd name="connsiteX1871" fmla="*/ 36569 w 383879"/>
                  <a:gd name="connsiteY1871" fmla="*/ 161294 h 281757"/>
                  <a:gd name="connsiteX1872" fmla="*/ 36118 w 383879"/>
                  <a:gd name="connsiteY1872" fmla="*/ 161537 h 281757"/>
                  <a:gd name="connsiteX1873" fmla="*/ 35585 w 383879"/>
                  <a:gd name="connsiteY1873" fmla="*/ 161745 h 281757"/>
                  <a:gd name="connsiteX1874" fmla="*/ 34961 w 383879"/>
                  <a:gd name="connsiteY1874" fmla="*/ 161884 h 281757"/>
                  <a:gd name="connsiteX1875" fmla="*/ 34903 w 383879"/>
                  <a:gd name="connsiteY1875" fmla="*/ 161919 h 281757"/>
                  <a:gd name="connsiteX1876" fmla="*/ 34336 w 383879"/>
                  <a:gd name="connsiteY1876" fmla="*/ 162289 h 281757"/>
                  <a:gd name="connsiteX1877" fmla="*/ 33966 w 383879"/>
                  <a:gd name="connsiteY1877" fmla="*/ 162474 h 281757"/>
                  <a:gd name="connsiteX1878" fmla="*/ 33468 w 383879"/>
                  <a:gd name="connsiteY1878" fmla="*/ 162659 h 281757"/>
                  <a:gd name="connsiteX1879" fmla="*/ 32543 w 383879"/>
                  <a:gd name="connsiteY1879" fmla="*/ 162798 h 281757"/>
                  <a:gd name="connsiteX1880" fmla="*/ 32114 w 383879"/>
                  <a:gd name="connsiteY1880" fmla="*/ 162763 h 281757"/>
                  <a:gd name="connsiteX1881" fmla="*/ 31339 w 383879"/>
                  <a:gd name="connsiteY1881" fmla="*/ 162520 h 281757"/>
                  <a:gd name="connsiteX1882" fmla="*/ 30842 w 383879"/>
                  <a:gd name="connsiteY1882" fmla="*/ 162544 h 281757"/>
                  <a:gd name="connsiteX1883" fmla="*/ 30310 w 383879"/>
                  <a:gd name="connsiteY1883" fmla="*/ 162509 h 281757"/>
                  <a:gd name="connsiteX1884" fmla="*/ 29766 w 383879"/>
                  <a:gd name="connsiteY1884" fmla="*/ 162393 h 281757"/>
                  <a:gd name="connsiteX1885" fmla="*/ 29268 w 383879"/>
                  <a:gd name="connsiteY1885" fmla="*/ 162220 h 281757"/>
                  <a:gd name="connsiteX1886" fmla="*/ 28759 w 383879"/>
                  <a:gd name="connsiteY1886" fmla="*/ 161965 h 281757"/>
                  <a:gd name="connsiteX1887" fmla="*/ 28597 w 383879"/>
                  <a:gd name="connsiteY1887" fmla="*/ 161907 h 281757"/>
                  <a:gd name="connsiteX1888" fmla="*/ 28250 w 383879"/>
                  <a:gd name="connsiteY1888" fmla="*/ 161884 h 281757"/>
                  <a:gd name="connsiteX1889" fmla="*/ 27382 w 383879"/>
                  <a:gd name="connsiteY1889" fmla="*/ 161768 h 281757"/>
                  <a:gd name="connsiteX1890" fmla="*/ 26711 w 383879"/>
                  <a:gd name="connsiteY1890" fmla="*/ 162081 h 281757"/>
                  <a:gd name="connsiteX1891" fmla="*/ 25416 w 383879"/>
                  <a:gd name="connsiteY1891" fmla="*/ 162497 h 281757"/>
                  <a:gd name="connsiteX1892" fmla="*/ 24317 w 383879"/>
                  <a:gd name="connsiteY1892" fmla="*/ 162486 h 281757"/>
                  <a:gd name="connsiteX1893" fmla="*/ 23796 w 383879"/>
                  <a:gd name="connsiteY1893" fmla="*/ 162335 h 281757"/>
                  <a:gd name="connsiteX1894" fmla="*/ 23055 w 383879"/>
                  <a:gd name="connsiteY1894" fmla="*/ 162011 h 281757"/>
                  <a:gd name="connsiteX1895" fmla="*/ 22315 w 383879"/>
                  <a:gd name="connsiteY1895" fmla="*/ 161444 h 281757"/>
                  <a:gd name="connsiteX1896" fmla="*/ 22118 w 383879"/>
                  <a:gd name="connsiteY1896" fmla="*/ 161178 h 281757"/>
                  <a:gd name="connsiteX1897" fmla="*/ 21494 w 383879"/>
                  <a:gd name="connsiteY1897" fmla="*/ 160970 h 281757"/>
                  <a:gd name="connsiteX1898" fmla="*/ 21355 w 383879"/>
                  <a:gd name="connsiteY1898" fmla="*/ 160901 h 281757"/>
                  <a:gd name="connsiteX1899" fmla="*/ 21146 w 383879"/>
                  <a:gd name="connsiteY1899" fmla="*/ 160982 h 281757"/>
                  <a:gd name="connsiteX1900" fmla="*/ 20707 w 383879"/>
                  <a:gd name="connsiteY1900" fmla="*/ 161167 h 281757"/>
                  <a:gd name="connsiteX1901" fmla="*/ 20209 w 383879"/>
                  <a:gd name="connsiteY1901" fmla="*/ 161363 h 281757"/>
                  <a:gd name="connsiteX1902" fmla="*/ 19770 w 383879"/>
                  <a:gd name="connsiteY1902" fmla="*/ 161502 h 281757"/>
                  <a:gd name="connsiteX1903" fmla="*/ 19249 w 383879"/>
                  <a:gd name="connsiteY1903" fmla="*/ 161583 h 281757"/>
                  <a:gd name="connsiteX1904" fmla="*/ 17953 w 383879"/>
                  <a:gd name="connsiteY1904" fmla="*/ 161375 h 281757"/>
                  <a:gd name="connsiteX1905" fmla="*/ 17490 w 383879"/>
                  <a:gd name="connsiteY1905" fmla="*/ 161120 h 281757"/>
                  <a:gd name="connsiteX1906" fmla="*/ 16750 w 383879"/>
                  <a:gd name="connsiteY1906" fmla="*/ 160426 h 281757"/>
                  <a:gd name="connsiteX1907" fmla="*/ 16727 w 383879"/>
                  <a:gd name="connsiteY1907" fmla="*/ 160368 h 281757"/>
                  <a:gd name="connsiteX1908" fmla="*/ 16669 w 383879"/>
                  <a:gd name="connsiteY1908" fmla="*/ 160334 h 281757"/>
                  <a:gd name="connsiteX1909" fmla="*/ 16009 w 383879"/>
                  <a:gd name="connsiteY1909" fmla="*/ 159813 h 281757"/>
                  <a:gd name="connsiteX1910" fmla="*/ 15466 w 383879"/>
                  <a:gd name="connsiteY1910" fmla="*/ 159107 h 281757"/>
                  <a:gd name="connsiteX1911" fmla="*/ 15269 w 383879"/>
                  <a:gd name="connsiteY1911" fmla="*/ 158645 h 281757"/>
                  <a:gd name="connsiteX1912" fmla="*/ 15061 w 383879"/>
                  <a:gd name="connsiteY1912" fmla="*/ 157950 h 281757"/>
                  <a:gd name="connsiteX1913" fmla="*/ 14991 w 383879"/>
                  <a:gd name="connsiteY1913" fmla="*/ 157754 h 281757"/>
                  <a:gd name="connsiteX1914" fmla="*/ 14957 w 383879"/>
                  <a:gd name="connsiteY1914" fmla="*/ 157696 h 281757"/>
                  <a:gd name="connsiteX1915" fmla="*/ 14714 w 383879"/>
                  <a:gd name="connsiteY1915" fmla="*/ 157464 h 281757"/>
                  <a:gd name="connsiteX1916" fmla="*/ 14355 w 383879"/>
                  <a:gd name="connsiteY1916" fmla="*/ 157129 h 281757"/>
                  <a:gd name="connsiteX1917" fmla="*/ 13904 w 383879"/>
                  <a:gd name="connsiteY1917" fmla="*/ 156539 h 281757"/>
                  <a:gd name="connsiteX1918" fmla="*/ 13765 w 383879"/>
                  <a:gd name="connsiteY1918" fmla="*/ 156261 h 281757"/>
                  <a:gd name="connsiteX1919" fmla="*/ 13591 w 383879"/>
                  <a:gd name="connsiteY1919" fmla="*/ 156065 h 281757"/>
                  <a:gd name="connsiteX1920" fmla="*/ 13256 w 383879"/>
                  <a:gd name="connsiteY1920" fmla="*/ 155671 h 281757"/>
                  <a:gd name="connsiteX1921" fmla="*/ 12816 w 383879"/>
                  <a:gd name="connsiteY1921" fmla="*/ 154850 h 281757"/>
                  <a:gd name="connsiteX1922" fmla="*/ 12677 w 383879"/>
                  <a:gd name="connsiteY1922" fmla="*/ 154341 h 281757"/>
                  <a:gd name="connsiteX1923" fmla="*/ 12411 w 383879"/>
                  <a:gd name="connsiteY1923" fmla="*/ 152536 h 281757"/>
                  <a:gd name="connsiteX1924" fmla="*/ 12596 w 383879"/>
                  <a:gd name="connsiteY1924" fmla="*/ 151333 h 281757"/>
                  <a:gd name="connsiteX1925" fmla="*/ 12805 w 383879"/>
                  <a:gd name="connsiteY1925" fmla="*/ 150916 h 281757"/>
                  <a:gd name="connsiteX1926" fmla="*/ 12955 w 383879"/>
                  <a:gd name="connsiteY1926" fmla="*/ 150708 h 281757"/>
                  <a:gd name="connsiteX1927" fmla="*/ 12863 w 383879"/>
                  <a:gd name="connsiteY1927" fmla="*/ 150187 h 281757"/>
                  <a:gd name="connsiteX1928" fmla="*/ 12863 w 383879"/>
                  <a:gd name="connsiteY1928" fmla="*/ 149597 h 281757"/>
                  <a:gd name="connsiteX1929" fmla="*/ 12932 w 383879"/>
                  <a:gd name="connsiteY1929" fmla="*/ 149065 h 281757"/>
                  <a:gd name="connsiteX1930" fmla="*/ 13036 w 383879"/>
                  <a:gd name="connsiteY1930" fmla="*/ 148625 h 281757"/>
                  <a:gd name="connsiteX1931" fmla="*/ 13221 w 383879"/>
                  <a:gd name="connsiteY1931" fmla="*/ 148128 h 281757"/>
                  <a:gd name="connsiteX1932" fmla="*/ 13510 w 383879"/>
                  <a:gd name="connsiteY1932" fmla="*/ 147596 h 281757"/>
                  <a:gd name="connsiteX1933" fmla="*/ 13834 w 383879"/>
                  <a:gd name="connsiteY1933" fmla="*/ 147179 h 281757"/>
                  <a:gd name="connsiteX1934" fmla="*/ 14297 w 383879"/>
                  <a:gd name="connsiteY1934" fmla="*/ 146751 h 281757"/>
                  <a:gd name="connsiteX1935" fmla="*/ 14725 w 383879"/>
                  <a:gd name="connsiteY1935" fmla="*/ 146462 h 281757"/>
                  <a:gd name="connsiteX1936" fmla="*/ 15119 w 383879"/>
                  <a:gd name="connsiteY1936" fmla="*/ 146265 h 281757"/>
                  <a:gd name="connsiteX1937" fmla="*/ 14725 w 383879"/>
                  <a:gd name="connsiteY1937" fmla="*/ 145872 h 281757"/>
                  <a:gd name="connsiteX1938" fmla="*/ 14633 w 383879"/>
                  <a:gd name="connsiteY1938" fmla="*/ 145849 h 281757"/>
                  <a:gd name="connsiteX1939" fmla="*/ 13777 w 383879"/>
                  <a:gd name="connsiteY1939" fmla="*/ 145386 h 281757"/>
                  <a:gd name="connsiteX1940" fmla="*/ 13140 w 383879"/>
                  <a:gd name="connsiteY1940" fmla="*/ 144749 h 281757"/>
                  <a:gd name="connsiteX1941" fmla="*/ 12504 w 383879"/>
                  <a:gd name="connsiteY1941" fmla="*/ 143801 h 281757"/>
                  <a:gd name="connsiteX1942" fmla="*/ 12226 w 383879"/>
                  <a:gd name="connsiteY1942" fmla="*/ 142262 h 281757"/>
                  <a:gd name="connsiteX1943" fmla="*/ 11694 w 383879"/>
                  <a:gd name="connsiteY1943" fmla="*/ 140411 h 281757"/>
                  <a:gd name="connsiteX1944" fmla="*/ 11729 w 383879"/>
                  <a:gd name="connsiteY1944" fmla="*/ 140237 h 281757"/>
                  <a:gd name="connsiteX1945" fmla="*/ 11578 w 383879"/>
                  <a:gd name="connsiteY1945" fmla="*/ 140214 h 281757"/>
                  <a:gd name="connsiteX1946" fmla="*/ 11139 w 383879"/>
                  <a:gd name="connsiteY1946" fmla="*/ 140133 h 281757"/>
                  <a:gd name="connsiteX1947" fmla="*/ 9889 w 383879"/>
                  <a:gd name="connsiteY1947" fmla="*/ 139346 h 281757"/>
                  <a:gd name="connsiteX1948" fmla="*/ 9635 w 383879"/>
                  <a:gd name="connsiteY1948" fmla="*/ 139265 h 281757"/>
                  <a:gd name="connsiteX1949" fmla="*/ 9345 w 383879"/>
                  <a:gd name="connsiteY1949" fmla="*/ 139150 h 281757"/>
                  <a:gd name="connsiteX1950" fmla="*/ 9021 w 383879"/>
                  <a:gd name="connsiteY1950" fmla="*/ 139080 h 281757"/>
                  <a:gd name="connsiteX1951" fmla="*/ 7402 w 383879"/>
                  <a:gd name="connsiteY1951" fmla="*/ 136905 h 281757"/>
                  <a:gd name="connsiteX1952" fmla="*/ 7436 w 383879"/>
                  <a:gd name="connsiteY1952" fmla="*/ 136454 h 281757"/>
                  <a:gd name="connsiteX1953" fmla="*/ 7517 w 383879"/>
                  <a:gd name="connsiteY1953" fmla="*/ 136049 h 281757"/>
                  <a:gd name="connsiteX1954" fmla="*/ 7841 w 383879"/>
                  <a:gd name="connsiteY1954" fmla="*/ 135100 h 281757"/>
                  <a:gd name="connsiteX1955" fmla="*/ 7587 w 383879"/>
                  <a:gd name="connsiteY1955" fmla="*/ 134661 h 281757"/>
                  <a:gd name="connsiteX1956" fmla="*/ 7136 w 383879"/>
                  <a:gd name="connsiteY1956" fmla="*/ 133654 h 281757"/>
                  <a:gd name="connsiteX1957" fmla="*/ 6904 w 383879"/>
                  <a:gd name="connsiteY1957" fmla="*/ 133261 h 281757"/>
                  <a:gd name="connsiteX1958" fmla="*/ 6708 w 383879"/>
                  <a:gd name="connsiteY1958" fmla="*/ 132810 h 281757"/>
                  <a:gd name="connsiteX1959" fmla="*/ 6557 w 383879"/>
                  <a:gd name="connsiteY1959" fmla="*/ 132289 h 281757"/>
                  <a:gd name="connsiteX1960" fmla="*/ 6418 w 383879"/>
                  <a:gd name="connsiteY1960" fmla="*/ 131629 h 281757"/>
                  <a:gd name="connsiteX1961" fmla="*/ 6384 w 383879"/>
                  <a:gd name="connsiteY1961" fmla="*/ 131236 h 281757"/>
                  <a:gd name="connsiteX1962" fmla="*/ 5851 w 383879"/>
                  <a:gd name="connsiteY1962" fmla="*/ 130091 h 281757"/>
                  <a:gd name="connsiteX1963" fmla="*/ 5840 w 383879"/>
                  <a:gd name="connsiteY1963" fmla="*/ 130056 h 281757"/>
                  <a:gd name="connsiteX1964" fmla="*/ 5470 w 383879"/>
                  <a:gd name="connsiteY1964" fmla="*/ 129732 h 281757"/>
                  <a:gd name="connsiteX1965" fmla="*/ 5111 w 383879"/>
                  <a:gd name="connsiteY1965" fmla="*/ 129339 h 281757"/>
                  <a:gd name="connsiteX1966" fmla="*/ 4856 w 383879"/>
                  <a:gd name="connsiteY1966" fmla="*/ 129015 h 281757"/>
                  <a:gd name="connsiteX1967" fmla="*/ 4613 w 383879"/>
                  <a:gd name="connsiteY1967" fmla="*/ 128610 h 281757"/>
                  <a:gd name="connsiteX1968" fmla="*/ 4359 w 383879"/>
                  <a:gd name="connsiteY1968" fmla="*/ 128263 h 281757"/>
                  <a:gd name="connsiteX1969" fmla="*/ 4046 w 383879"/>
                  <a:gd name="connsiteY1969" fmla="*/ 127835 h 281757"/>
                  <a:gd name="connsiteX1970" fmla="*/ 3734 w 383879"/>
                  <a:gd name="connsiteY1970" fmla="*/ 127302 h 281757"/>
                  <a:gd name="connsiteX1971" fmla="*/ 3503 w 383879"/>
                  <a:gd name="connsiteY1971" fmla="*/ 127025 h 281757"/>
                  <a:gd name="connsiteX1972" fmla="*/ 3098 w 383879"/>
                  <a:gd name="connsiteY1972" fmla="*/ 126446 h 281757"/>
                  <a:gd name="connsiteX1973" fmla="*/ 2832 w 383879"/>
                  <a:gd name="connsiteY1973" fmla="*/ 125845 h 281757"/>
                  <a:gd name="connsiteX1974" fmla="*/ 2681 w 383879"/>
                  <a:gd name="connsiteY1974" fmla="*/ 125324 h 281757"/>
                  <a:gd name="connsiteX1975" fmla="*/ 2843 w 383879"/>
                  <a:gd name="connsiteY1975" fmla="*/ 123889 h 281757"/>
                  <a:gd name="connsiteX1976" fmla="*/ 2820 w 383879"/>
                  <a:gd name="connsiteY1976" fmla="*/ 122767 h 281757"/>
                  <a:gd name="connsiteX1977" fmla="*/ 2936 w 383879"/>
                  <a:gd name="connsiteY1977" fmla="*/ 122084 h 281757"/>
                  <a:gd name="connsiteX1978" fmla="*/ 2427 w 383879"/>
                  <a:gd name="connsiteY1978" fmla="*/ 121680 h 281757"/>
                  <a:gd name="connsiteX1979" fmla="*/ 1929 w 383879"/>
                  <a:gd name="connsiteY1979" fmla="*/ 121217 h 281757"/>
                  <a:gd name="connsiteX1980" fmla="*/ 1571 w 383879"/>
                  <a:gd name="connsiteY1980" fmla="*/ 120881 h 281757"/>
                  <a:gd name="connsiteX1981" fmla="*/ 1177 w 383879"/>
                  <a:gd name="connsiteY1981" fmla="*/ 120546 h 281757"/>
                  <a:gd name="connsiteX1982" fmla="*/ 576 w 383879"/>
                  <a:gd name="connsiteY1982" fmla="*/ 119597 h 281757"/>
                  <a:gd name="connsiteX1983" fmla="*/ 309 w 383879"/>
                  <a:gd name="connsiteY1983" fmla="*/ 118671 h 281757"/>
                  <a:gd name="connsiteX1984" fmla="*/ 148 w 383879"/>
                  <a:gd name="connsiteY1984" fmla="*/ 118266 h 281757"/>
                  <a:gd name="connsiteX1985" fmla="*/ 148 w 383879"/>
                  <a:gd name="connsiteY1985" fmla="*/ 116751 h 281757"/>
                  <a:gd name="connsiteX1986" fmla="*/ 471 w 383879"/>
                  <a:gd name="connsiteY1986" fmla="*/ 115999 h 281757"/>
                  <a:gd name="connsiteX1987" fmla="*/ 1304 w 383879"/>
                  <a:gd name="connsiteY1987" fmla="*/ 114622 h 281757"/>
                  <a:gd name="connsiteX1988" fmla="*/ 4926 w 383879"/>
                  <a:gd name="connsiteY1988" fmla="*/ 108733 h 281757"/>
                  <a:gd name="connsiteX1989" fmla="*/ 1339 w 383879"/>
                  <a:gd name="connsiteY1989" fmla="*/ 96469 h 281757"/>
                  <a:gd name="connsiteX1990" fmla="*/ 1270 w 383879"/>
                  <a:gd name="connsiteY1990" fmla="*/ 95706 h 281757"/>
                  <a:gd name="connsiteX1991" fmla="*/ 1328 w 383879"/>
                  <a:gd name="connsiteY1991" fmla="*/ 95197 h 281757"/>
                  <a:gd name="connsiteX1992" fmla="*/ 1420 w 383879"/>
                  <a:gd name="connsiteY1992" fmla="*/ 94745 h 281757"/>
                  <a:gd name="connsiteX1993" fmla="*/ 9531 w 383879"/>
                  <a:gd name="connsiteY1993" fmla="*/ 71039 h 281757"/>
                  <a:gd name="connsiteX1994" fmla="*/ 9566 w 383879"/>
                  <a:gd name="connsiteY1994" fmla="*/ 70796 h 281757"/>
                  <a:gd name="connsiteX1995" fmla="*/ 9797 w 383879"/>
                  <a:gd name="connsiteY1995" fmla="*/ 66076 h 281757"/>
                  <a:gd name="connsiteX1996" fmla="*/ 9878 w 383879"/>
                  <a:gd name="connsiteY1996" fmla="*/ 65416 h 281757"/>
                  <a:gd name="connsiteX1997" fmla="*/ 11127 w 383879"/>
                  <a:gd name="connsiteY1997" fmla="*/ 63819 h 281757"/>
                  <a:gd name="connsiteX1998" fmla="*/ 11313 w 383879"/>
                  <a:gd name="connsiteY1998" fmla="*/ 61853 h 281757"/>
                  <a:gd name="connsiteX1999" fmla="*/ 11556 w 383879"/>
                  <a:gd name="connsiteY1999" fmla="*/ 61506 h 281757"/>
                  <a:gd name="connsiteX2000" fmla="*/ 12227 w 383879"/>
                  <a:gd name="connsiteY2000" fmla="*/ 60904 h 281757"/>
                  <a:gd name="connsiteX2001" fmla="*/ 12689 w 383879"/>
                  <a:gd name="connsiteY2001" fmla="*/ 60649 h 281757"/>
                  <a:gd name="connsiteX2002" fmla="*/ 13372 w 383879"/>
                  <a:gd name="connsiteY2002" fmla="*/ 60337 h 281757"/>
                  <a:gd name="connsiteX2003" fmla="*/ 14645 w 383879"/>
                  <a:gd name="connsiteY2003" fmla="*/ 59944 h 281757"/>
                  <a:gd name="connsiteX2004" fmla="*/ 15489 w 383879"/>
                  <a:gd name="connsiteY2004" fmla="*/ 59840 h 281757"/>
                  <a:gd name="connsiteX2005" fmla="*/ 16438 w 383879"/>
                  <a:gd name="connsiteY2005" fmla="*/ 59978 h 281757"/>
                  <a:gd name="connsiteX2006" fmla="*/ 16704 w 383879"/>
                  <a:gd name="connsiteY2006" fmla="*/ 59828 h 281757"/>
                  <a:gd name="connsiteX2007" fmla="*/ 17364 w 383879"/>
                  <a:gd name="connsiteY2007" fmla="*/ 59562 h 281757"/>
                  <a:gd name="connsiteX2008" fmla="*/ 18139 w 383879"/>
                  <a:gd name="connsiteY2008" fmla="*/ 59330 h 281757"/>
                  <a:gd name="connsiteX2009" fmla="*/ 18289 w 383879"/>
                  <a:gd name="connsiteY2009" fmla="*/ 59307 h 281757"/>
                  <a:gd name="connsiteX2010" fmla="*/ 19515 w 383879"/>
                  <a:gd name="connsiteY2010" fmla="*/ 57919 h 281757"/>
                  <a:gd name="connsiteX2011" fmla="*/ 19967 w 383879"/>
                  <a:gd name="connsiteY2011" fmla="*/ 57757 h 281757"/>
                  <a:gd name="connsiteX2012" fmla="*/ 20429 w 383879"/>
                  <a:gd name="connsiteY2012" fmla="*/ 57641 h 281757"/>
                  <a:gd name="connsiteX2013" fmla="*/ 20950 w 383879"/>
                  <a:gd name="connsiteY2013" fmla="*/ 57572 h 281757"/>
                  <a:gd name="connsiteX2014" fmla="*/ 21772 w 383879"/>
                  <a:gd name="connsiteY2014" fmla="*/ 57572 h 281757"/>
                  <a:gd name="connsiteX2015" fmla="*/ 22605 w 383879"/>
                  <a:gd name="connsiteY2015" fmla="*/ 57676 h 281757"/>
                  <a:gd name="connsiteX2016" fmla="*/ 23727 w 383879"/>
                  <a:gd name="connsiteY2016" fmla="*/ 57907 h 281757"/>
                  <a:gd name="connsiteX2017" fmla="*/ 24976 w 383879"/>
                  <a:gd name="connsiteY2017" fmla="*/ 58220 h 281757"/>
                  <a:gd name="connsiteX2018" fmla="*/ 25462 w 383879"/>
                  <a:gd name="connsiteY2018" fmla="*/ 58370 h 281757"/>
                  <a:gd name="connsiteX2019" fmla="*/ 25902 w 383879"/>
                  <a:gd name="connsiteY2019" fmla="*/ 58509 h 281757"/>
                  <a:gd name="connsiteX2020" fmla="*/ 26353 w 383879"/>
                  <a:gd name="connsiteY2020" fmla="*/ 58613 h 281757"/>
                  <a:gd name="connsiteX2021" fmla="*/ 26839 w 383879"/>
                  <a:gd name="connsiteY2021" fmla="*/ 58717 h 281757"/>
                  <a:gd name="connsiteX2022" fmla="*/ 27163 w 383879"/>
                  <a:gd name="connsiteY2022" fmla="*/ 58787 h 281757"/>
                  <a:gd name="connsiteX2023" fmla="*/ 27441 w 383879"/>
                  <a:gd name="connsiteY2023" fmla="*/ 58613 h 281757"/>
                  <a:gd name="connsiteX2024" fmla="*/ 28586 w 383879"/>
                  <a:gd name="connsiteY2024" fmla="*/ 58046 h 281757"/>
                  <a:gd name="connsiteX2025" fmla="*/ 29222 w 383879"/>
                  <a:gd name="connsiteY2025" fmla="*/ 57803 h 281757"/>
                  <a:gd name="connsiteX2026" fmla="*/ 29708 w 383879"/>
                  <a:gd name="connsiteY2026" fmla="*/ 57688 h 281757"/>
                  <a:gd name="connsiteX2027" fmla="*/ 30171 w 383879"/>
                  <a:gd name="connsiteY2027" fmla="*/ 57630 h 281757"/>
                  <a:gd name="connsiteX2028" fmla="*/ 30541 w 383879"/>
                  <a:gd name="connsiteY2028" fmla="*/ 57572 h 281757"/>
                  <a:gd name="connsiteX2029" fmla="*/ 30703 w 383879"/>
                  <a:gd name="connsiteY2029" fmla="*/ 57514 h 281757"/>
                  <a:gd name="connsiteX2030" fmla="*/ 30738 w 383879"/>
                  <a:gd name="connsiteY2030" fmla="*/ 57502 h 281757"/>
                  <a:gd name="connsiteX2031" fmla="*/ 30981 w 383879"/>
                  <a:gd name="connsiteY2031" fmla="*/ 57271 h 281757"/>
                  <a:gd name="connsiteX2032" fmla="*/ 31826 w 383879"/>
                  <a:gd name="connsiteY2032" fmla="*/ 56820 h 281757"/>
                  <a:gd name="connsiteX2033" fmla="*/ 32335 w 383879"/>
                  <a:gd name="connsiteY2033" fmla="*/ 56681 h 281757"/>
                  <a:gd name="connsiteX2034" fmla="*/ 32994 w 383879"/>
                  <a:gd name="connsiteY2034" fmla="*/ 56542 h 281757"/>
                  <a:gd name="connsiteX2035" fmla="*/ 33700 w 383879"/>
                  <a:gd name="connsiteY2035" fmla="*/ 56461 h 281757"/>
                  <a:gd name="connsiteX2036" fmla="*/ 34452 w 383879"/>
                  <a:gd name="connsiteY2036" fmla="*/ 56450 h 281757"/>
                  <a:gd name="connsiteX2037" fmla="*/ 35192 w 383879"/>
                  <a:gd name="connsiteY2037" fmla="*/ 56519 h 281757"/>
                  <a:gd name="connsiteX2038" fmla="*/ 35817 w 383879"/>
                  <a:gd name="connsiteY2038" fmla="*/ 56669 h 281757"/>
                  <a:gd name="connsiteX2039" fmla="*/ 36072 w 383879"/>
                  <a:gd name="connsiteY2039" fmla="*/ 56681 h 281757"/>
                  <a:gd name="connsiteX2040" fmla="*/ 36349 w 383879"/>
                  <a:gd name="connsiteY2040" fmla="*/ 56669 h 281757"/>
                  <a:gd name="connsiteX2041" fmla="*/ 36801 w 383879"/>
                  <a:gd name="connsiteY2041" fmla="*/ 56600 h 281757"/>
                  <a:gd name="connsiteX2042" fmla="*/ 37414 w 383879"/>
                  <a:gd name="connsiteY2042" fmla="*/ 56600 h 281757"/>
                  <a:gd name="connsiteX2043" fmla="*/ 37923 w 383879"/>
                  <a:gd name="connsiteY2043" fmla="*/ 56693 h 281757"/>
                  <a:gd name="connsiteX2044" fmla="*/ 38432 w 383879"/>
                  <a:gd name="connsiteY2044" fmla="*/ 56774 h 281757"/>
                  <a:gd name="connsiteX2045" fmla="*/ 38837 w 383879"/>
                  <a:gd name="connsiteY2045" fmla="*/ 56808 h 281757"/>
                  <a:gd name="connsiteX2046" fmla="*/ 39265 w 383879"/>
                  <a:gd name="connsiteY2046" fmla="*/ 56820 h 281757"/>
                  <a:gd name="connsiteX2047" fmla="*/ 40433 w 383879"/>
                  <a:gd name="connsiteY2047" fmla="*/ 56959 h 281757"/>
                  <a:gd name="connsiteX2048" fmla="*/ 40862 w 383879"/>
                  <a:gd name="connsiteY2048" fmla="*/ 56982 h 281757"/>
                  <a:gd name="connsiteX2049" fmla="*/ 41232 w 383879"/>
                  <a:gd name="connsiteY2049" fmla="*/ 56970 h 281757"/>
                  <a:gd name="connsiteX2050" fmla="*/ 41648 w 383879"/>
                  <a:gd name="connsiteY2050" fmla="*/ 56936 h 281757"/>
                  <a:gd name="connsiteX2051" fmla="*/ 43094 w 383879"/>
                  <a:gd name="connsiteY2051" fmla="*/ 57306 h 281757"/>
                  <a:gd name="connsiteX2052" fmla="*/ 43696 w 383879"/>
                  <a:gd name="connsiteY2052" fmla="*/ 56912 h 281757"/>
                  <a:gd name="connsiteX2053" fmla="*/ 44159 w 383879"/>
                  <a:gd name="connsiteY2053" fmla="*/ 56727 h 281757"/>
                  <a:gd name="connsiteX2054" fmla="*/ 44726 w 383879"/>
                  <a:gd name="connsiteY2054" fmla="*/ 56577 h 281757"/>
                  <a:gd name="connsiteX2055" fmla="*/ 45246 w 383879"/>
                  <a:gd name="connsiteY2055" fmla="*/ 56519 h 281757"/>
                  <a:gd name="connsiteX2056" fmla="*/ 45779 w 383879"/>
                  <a:gd name="connsiteY2056" fmla="*/ 56461 h 281757"/>
                  <a:gd name="connsiteX2057" fmla="*/ 46346 w 383879"/>
                  <a:gd name="connsiteY2057" fmla="*/ 56484 h 281757"/>
                  <a:gd name="connsiteX2058" fmla="*/ 46855 w 383879"/>
                  <a:gd name="connsiteY2058" fmla="*/ 56565 h 281757"/>
                  <a:gd name="connsiteX2059" fmla="*/ 47433 w 383879"/>
                  <a:gd name="connsiteY2059" fmla="*/ 56762 h 281757"/>
                  <a:gd name="connsiteX2060" fmla="*/ 47884 w 383879"/>
                  <a:gd name="connsiteY2060" fmla="*/ 57005 h 281757"/>
                  <a:gd name="connsiteX2061" fmla="*/ 48162 w 383879"/>
                  <a:gd name="connsiteY2061" fmla="*/ 57144 h 281757"/>
                  <a:gd name="connsiteX2062" fmla="*/ 48370 w 383879"/>
                  <a:gd name="connsiteY2062" fmla="*/ 57132 h 281757"/>
                  <a:gd name="connsiteX2063" fmla="*/ 49735 w 383879"/>
                  <a:gd name="connsiteY2063" fmla="*/ 57202 h 281757"/>
                  <a:gd name="connsiteX2064" fmla="*/ 51031 w 383879"/>
                  <a:gd name="connsiteY2064" fmla="*/ 57826 h 281757"/>
                  <a:gd name="connsiteX2065" fmla="*/ 51297 w 383879"/>
                  <a:gd name="connsiteY2065" fmla="*/ 58104 h 281757"/>
                  <a:gd name="connsiteX2066" fmla="*/ 51367 w 383879"/>
                  <a:gd name="connsiteY2066" fmla="*/ 58174 h 281757"/>
                  <a:gd name="connsiteX2067" fmla="*/ 51922 w 383879"/>
                  <a:gd name="connsiteY2067" fmla="*/ 58382 h 281757"/>
                  <a:gd name="connsiteX2068" fmla="*/ 52339 w 383879"/>
                  <a:gd name="connsiteY2068" fmla="*/ 58486 h 281757"/>
                  <a:gd name="connsiteX2069" fmla="*/ 53901 w 383879"/>
                  <a:gd name="connsiteY2069" fmla="*/ 58821 h 281757"/>
                  <a:gd name="connsiteX2070" fmla="*/ 54467 w 383879"/>
                  <a:gd name="connsiteY2070" fmla="*/ 59064 h 281757"/>
                  <a:gd name="connsiteX2071" fmla="*/ 54919 w 383879"/>
                  <a:gd name="connsiteY2071" fmla="*/ 59330 h 281757"/>
                  <a:gd name="connsiteX2072" fmla="*/ 55115 w 383879"/>
                  <a:gd name="connsiteY2072" fmla="*/ 59469 h 281757"/>
                  <a:gd name="connsiteX2073" fmla="*/ 55694 w 383879"/>
                  <a:gd name="connsiteY2073" fmla="*/ 59400 h 281757"/>
                  <a:gd name="connsiteX2074" fmla="*/ 56434 w 383879"/>
                  <a:gd name="connsiteY2074" fmla="*/ 59400 h 281757"/>
                  <a:gd name="connsiteX2075" fmla="*/ 57221 w 383879"/>
                  <a:gd name="connsiteY2075" fmla="*/ 59492 h 281757"/>
                  <a:gd name="connsiteX2076" fmla="*/ 57719 w 383879"/>
                  <a:gd name="connsiteY2076" fmla="*/ 59643 h 281757"/>
                  <a:gd name="connsiteX2077" fmla="*/ 58216 w 383879"/>
                  <a:gd name="connsiteY2077" fmla="*/ 59840 h 281757"/>
                  <a:gd name="connsiteX2078" fmla="*/ 58875 w 383879"/>
                  <a:gd name="connsiteY2078" fmla="*/ 60279 h 281757"/>
                  <a:gd name="connsiteX2079" fmla="*/ 59234 w 383879"/>
                  <a:gd name="connsiteY2079" fmla="*/ 60649 h 281757"/>
                  <a:gd name="connsiteX2080" fmla="*/ 59570 w 383879"/>
                  <a:gd name="connsiteY2080" fmla="*/ 61066 h 281757"/>
                  <a:gd name="connsiteX2081" fmla="*/ 59824 w 383879"/>
                  <a:gd name="connsiteY2081" fmla="*/ 61263 h 281757"/>
                  <a:gd name="connsiteX2082" fmla="*/ 60345 w 383879"/>
                  <a:gd name="connsiteY2082" fmla="*/ 61783 h 281757"/>
                  <a:gd name="connsiteX2083" fmla="*/ 60796 w 383879"/>
                  <a:gd name="connsiteY2083" fmla="*/ 62477 h 281757"/>
                  <a:gd name="connsiteX2084" fmla="*/ 60946 w 383879"/>
                  <a:gd name="connsiteY2084" fmla="*/ 62894 h 281757"/>
                  <a:gd name="connsiteX2085" fmla="*/ 60958 w 383879"/>
                  <a:gd name="connsiteY2085" fmla="*/ 62917 h 281757"/>
                  <a:gd name="connsiteX2086" fmla="*/ 61479 w 383879"/>
                  <a:gd name="connsiteY2086" fmla="*/ 63148 h 281757"/>
                  <a:gd name="connsiteX2087" fmla="*/ 62069 w 383879"/>
                  <a:gd name="connsiteY2087" fmla="*/ 63553 h 281757"/>
                  <a:gd name="connsiteX2088" fmla="*/ 62208 w 383879"/>
                  <a:gd name="connsiteY2088" fmla="*/ 63669 h 281757"/>
                  <a:gd name="connsiteX2089" fmla="*/ 62242 w 383879"/>
                  <a:gd name="connsiteY2089" fmla="*/ 63658 h 281757"/>
                  <a:gd name="connsiteX2090" fmla="*/ 63029 w 383879"/>
                  <a:gd name="connsiteY2090" fmla="*/ 63253 h 281757"/>
                  <a:gd name="connsiteX2091" fmla="*/ 63168 w 383879"/>
                  <a:gd name="connsiteY2091" fmla="*/ 63172 h 281757"/>
                  <a:gd name="connsiteX2092" fmla="*/ 63307 w 383879"/>
                  <a:gd name="connsiteY2092" fmla="*/ 63010 h 281757"/>
                  <a:gd name="connsiteX2093" fmla="*/ 63746 w 383879"/>
                  <a:gd name="connsiteY2093" fmla="*/ 62651 h 281757"/>
                  <a:gd name="connsiteX2094" fmla="*/ 64186 w 383879"/>
                  <a:gd name="connsiteY2094" fmla="*/ 62373 h 281757"/>
                  <a:gd name="connsiteX2095" fmla="*/ 64857 w 383879"/>
                  <a:gd name="connsiteY2095" fmla="*/ 62107 h 281757"/>
                  <a:gd name="connsiteX2096" fmla="*/ 65366 w 383879"/>
                  <a:gd name="connsiteY2096" fmla="*/ 62003 h 281757"/>
                  <a:gd name="connsiteX2097" fmla="*/ 66002 w 383879"/>
                  <a:gd name="connsiteY2097" fmla="*/ 61980 h 281757"/>
                  <a:gd name="connsiteX2098" fmla="*/ 66523 w 383879"/>
                  <a:gd name="connsiteY2098" fmla="*/ 62049 h 281757"/>
                  <a:gd name="connsiteX2099" fmla="*/ 67194 w 383879"/>
                  <a:gd name="connsiteY2099" fmla="*/ 62246 h 281757"/>
                  <a:gd name="connsiteX2100" fmla="*/ 67391 w 383879"/>
                  <a:gd name="connsiteY2100" fmla="*/ 62339 h 281757"/>
                  <a:gd name="connsiteX2101" fmla="*/ 67784 w 383879"/>
                  <a:gd name="connsiteY2101" fmla="*/ 62142 h 281757"/>
                  <a:gd name="connsiteX2102" fmla="*/ 68490 w 383879"/>
                  <a:gd name="connsiteY2102" fmla="*/ 61911 h 281757"/>
                  <a:gd name="connsiteX2103" fmla="*/ 69022 w 383879"/>
                  <a:gd name="connsiteY2103" fmla="*/ 61853 h 281757"/>
                  <a:gd name="connsiteX2104" fmla="*/ 69265 w 383879"/>
                  <a:gd name="connsiteY2104" fmla="*/ 61853 h 281757"/>
                  <a:gd name="connsiteX2105" fmla="*/ 69300 w 383879"/>
                  <a:gd name="connsiteY2105" fmla="*/ 61749 h 281757"/>
                  <a:gd name="connsiteX2106" fmla="*/ 69496 w 383879"/>
                  <a:gd name="connsiteY2106" fmla="*/ 61297 h 281757"/>
                  <a:gd name="connsiteX2107" fmla="*/ 69901 w 383879"/>
                  <a:gd name="connsiteY2107" fmla="*/ 60707 h 281757"/>
                  <a:gd name="connsiteX2108" fmla="*/ 69890 w 383879"/>
                  <a:gd name="connsiteY2108" fmla="*/ 60314 h 281757"/>
                  <a:gd name="connsiteX2109" fmla="*/ 69901 w 383879"/>
                  <a:gd name="connsiteY2109" fmla="*/ 59400 h 281757"/>
                  <a:gd name="connsiteX2110" fmla="*/ 69982 w 383879"/>
                  <a:gd name="connsiteY2110" fmla="*/ 58879 h 281757"/>
                  <a:gd name="connsiteX2111" fmla="*/ 70005 w 383879"/>
                  <a:gd name="connsiteY2111" fmla="*/ 58636 h 281757"/>
                  <a:gd name="connsiteX2112" fmla="*/ 69843 w 383879"/>
                  <a:gd name="connsiteY2112" fmla="*/ 58278 h 281757"/>
                  <a:gd name="connsiteX2113" fmla="*/ 69682 w 383879"/>
                  <a:gd name="connsiteY2113" fmla="*/ 57780 h 281757"/>
                  <a:gd name="connsiteX2114" fmla="*/ 69589 w 383879"/>
                  <a:gd name="connsiteY2114" fmla="*/ 57190 h 281757"/>
                  <a:gd name="connsiteX2115" fmla="*/ 69577 w 383879"/>
                  <a:gd name="connsiteY2115" fmla="*/ 56658 h 281757"/>
                  <a:gd name="connsiteX2116" fmla="*/ 69658 w 383879"/>
                  <a:gd name="connsiteY2116" fmla="*/ 56068 h 281757"/>
                  <a:gd name="connsiteX2117" fmla="*/ 69994 w 383879"/>
                  <a:gd name="connsiteY2117" fmla="*/ 55003 h 281757"/>
                  <a:gd name="connsiteX2118" fmla="*/ 70526 w 383879"/>
                  <a:gd name="connsiteY2118" fmla="*/ 53800 h 281757"/>
                  <a:gd name="connsiteX2119" fmla="*/ 70931 w 383879"/>
                  <a:gd name="connsiteY2119" fmla="*/ 53118 h 281757"/>
                  <a:gd name="connsiteX2120" fmla="*/ 71105 w 383879"/>
                  <a:gd name="connsiteY2120" fmla="*/ 52886 h 281757"/>
                  <a:gd name="connsiteX2121" fmla="*/ 71243 w 383879"/>
                  <a:gd name="connsiteY2121" fmla="*/ 52458 h 281757"/>
                  <a:gd name="connsiteX2122" fmla="*/ 71637 w 383879"/>
                  <a:gd name="connsiteY2122" fmla="*/ 51683 h 281757"/>
                  <a:gd name="connsiteX2123" fmla="*/ 72088 w 383879"/>
                  <a:gd name="connsiteY2123" fmla="*/ 51012 h 281757"/>
                  <a:gd name="connsiteX2124" fmla="*/ 72146 w 383879"/>
                  <a:gd name="connsiteY2124" fmla="*/ 50850 h 281757"/>
                  <a:gd name="connsiteX2125" fmla="*/ 72250 w 383879"/>
                  <a:gd name="connsiteY2125" fmla="*/ 50410 h 281757"/>
                  <a:gd name="connsiteX2126" fmla="*/ 72458 w 383879"/>
                  <a:gd name="connsiteY2126" fmla="*/ 49739 h 281757"/>
                  <a:gd name="connsiteX2127" fmla="*/ 72794 w 383879"/>
                  <a:gd name="connsiteY2127" fmla="*/ 49022 h 281757"/>
                  <a:gd name="connsiteX2128" fmla="*/ 73233 w 383879"/>
                  <a:gd name="connsiteY2128" fmla="*/ 48339 h 281757"/>
                  <a:gd name="connsiteX2129" fmla="*/ 73650 w 383879"/>
                  <a:gd name="connsiteY2129" fmla="*/ 47807 h 281757"/>
                  <a:gd name="connsiteX2130" fmla="*/ 75004 w 383879"/>
                  <a:gd name="connsiteY2130" fmla="*/ 47043 h 281757"/>
                  <a:gd name="connsiteX2131" fmla="*/ 75328 w 383879"/>
                  <a:gd name="connsiteY2131" fmla="*/ 47009 h 281757"/>
                  <a:gd name="connsiteX2132" fmla="*/ 75362 w 383879"/>
                  <a:gd name="connsiteY2132" fmla="*/ 46997 h 281757"/>
                  <a:gd name="connsiteX2133" fmla="*/ 75547 w 383879"/>
                  <a:gd name="connsiteY2133" fmla="*/ 46882 h 281757"/>
                  <a:gd name="connsiteX2134" fmla="*/ 75941 w 383879"/>
                  <a:gd name="connsiteY2134" fmla="*/ 46592 h 281757"/>
                  <a:gd name="connsiteX2135" fmla="*/ 76288 w 383879"/>
                  <a:gd name="connsiteY2135" fmla="*/ 46396 h 281757"/>
                  <a:gd name="connsiteX2136" fmla="*/ 76774 w 383879"/>
                  <a:gd name="connsiteY2136" fmla="*/ 46164 h 281757"/>
                  <a:gd name="connsiteX2137" fmla="*/ 77653 w 383879"/>
                  <a:gd name="connsiteY2137" fmla="*/ 45910 h 281757"/>
                  <a:gd name="connsiteX2138" fmla="*/ 78185 w 383879"/>
                  <a:gd name="connsiteY2138" fmla="*/ 45840 h 281757"/>
                  <a:gd name="connsiteX2139" fmla="*/ 78694 w 383879"/>
                  <a:gd name="connsiteY2139" fmla="*/ 45863 h 281757"/>
                  <a:gd name="connsiteX2140" fmla="*/ 79620 w 383879"/>
                  <a:gd name="connsiteY2140" fmla="*/ 46106 h 281757"/>
                  <a:gd name="connsiteX2141" fmla="*/ 79631 w 383879"/>
                  <a:gd name="connsiteY2141" fmla="*/ 46118 h 281757"/>
                  <a:gd name="connsiteX2142" fmla="*/ 79886 w 383879"/>
                  <a:gd name="connsiteY2142" fmla="*/ 46014 h 281757"/>
                  <a:gd name="connsiteX2143" fmla="*/ 80349 w 383879"/>
                  <a:gd name="connsiteY2143" fmla="*/ 45829 h 281757"/>
                  <a:gd name="connsiteX2144" fmla="*/ 80661 w 383879"/>
                  <a:gd name="connsiteY2144" fmla="*/ 45678 h 281757"/>
                  <a:gd name="connsiteX2145" fmla="*/ 80846 w 383879"/>
                  <a:gd name="connsiteY2145" fmla="*/ 45539 h 281757"/>
                  <a:gd name="connsiteX2146" fmla="*/ 81031 w 383879"/>
                  <a:gd name="connsiteY2146" fmla="*/ 45377 h 281757"/>
                  <a:gd name="connsiteX2147" fmla="*/ 81274 w 383879"/>
                  <a:gd name="connsiteY2147" fmla="*/ 45088 h 281757"/>
                  <a:gd name="connsiteX2148" fmla="*/ 81783 w 383879"/>
                  <a:gd name="connsiteY2148" fmla="*/ 44568 h 281757"/>
                  <a:gd name="connsiteX2149" fmla="*/ 82397 w 383879"/>
                  <a:gd name="connsiteY2149" fmla="*/ 44082 h 281757"/>
                  <a:gd name="connsiteX2150" fmla="*/ 83079 w 383879"/>
                  <a:gd name="connsiteY2150" fmla="*/ 43735 h 281757"/>
                  <a:gd name="connsiteX2151" fmla="*/ 83588 w 383879"/>
                  <a:gd name="connsiteY2151" fmla="*/ 43584 h 281757"/>
                  <a:gd name="connsiteX2152" fmla="*/ 84838 w 383879"/>
                  <a:gd name="connsiteY2152" fmla="*/ 43318 h 281757"/>
                  <a:gd name="connsiteX2153" fmla="*/ 86353 w 383879"/>
                  <a:gd name="connsiteY2153" fmla="*/ 43654 h 281757"/>
                  <a:gd name="connsiteX2154" fmla="*/ 86782 w 383879"/>
                  <a:gd name="connsiteY2154" fmla="*/ 43966 h 281757"/>
                  <a:gd name="connsiteX2155" fmla="*/ 87175 w 383879"/>
                  <a:gd name="connsiteY2155" fmla="*/ 44232 h 281757"/>
                  <a:gd name="connsiteX2156" fmla="*/ 87348 w 383879"/>
                  <a:gd name="connsiteY2156" fmla="*/ 44336 h 281757"/>
                  <a:gd name="connsiteX2157" fmla="*/ 87892 w 383879"/>
                  <a:gd name="connsiteY2157" fmla="*/ 44070 h 281757"/>
                  <a:gd name="connsiteX2158" fmla="*/ 88691 w 383879"/>
                  <a:gd name="connsiteY2158" fmla="*/ 43862 h 281757"/>
                  <a:gd name="connsiteX2159" fmla="*/ 89176 w 383879"/>
                  <a:gd name="connsiteY2159" fmla="*/ 43792 h 281757"/>
                  <a:gd name="connsiteX2160" fmla="*/ 89697 w 383879"/>
                  <a:gd name="connsiteY2160" fmla="*/ 43711 h 281757"/>
                  <a:gd name="connsiteX2161" fmla="*/ 90195 w 383879"/>
                  <a:gd name="connsiteY2161" fmla="*/ 43630 h 281757"/>
                  <a:gd name="connsiteX2162" fmla="*/ 90507 w 383879"/>
                  <a:gd name="connsiteY2162" fmla="*/ 43573 h 281757"/>
                  <a:gd name="connsiteX2163" fmla="*/ 90704 w 383879"/>
                  <a:gd name="connsiteY2163" fmla="*/ 43480 h 281757"/>
                  <a:gd name="connsiteX2164" fmla="*/ 91109 w 383879"/>
                  <a:gd name="connsiteY2164" fmla="*/ 43272 h 281757"/>
                  <a:gd name="connsiteX2165" fmla="*/ 91629 w 383879"/>
                  <a:gd name="connsiteY2165" fmla="*/ 43087 h 281757"/>
                  <a:gd name="connsiteX2166" fmla="*/ 92150 w 383879"/>
                  <a:gd name="connsiteY2166" fmla="*/ 42983 h 281757"/>
                  <a:gd name="connsiteX2167" fmla="*/ 92832 w 383879"/>
                  <a:gd name="connsiteY2167" fmla="*/ 42878 h 281757"/>
                  <a:gd name="connsiteX2168" fmla="*/ 93550 w 383879"/>
                  <a:gd name="connsiteY2168" fmla="*/ 42913 h 281757"/>
                  <a:gd name="connsiteX2169" fmla="*/ 94070 w 383879"/>
                  <a:gd name="connsiteY2169" fmla="*/ 43029 h 281757"/>
                  <a:gd name="connsiteX2170" fmla="*/ 94672 w 383879"/>
                  <a:gd name="connsiteY2170" fmla="*/ 43283 h 281757"/>
                  <a:gd name="connsiteX2171" fmla="*/ 95089 w 383879"/>
                  <a:gd name="connsiteY2171" fmla="*/ 43538 h 281757"/>
                  <a:gd name="connsiteX2172" fmla="*/ 95771 w 383879"/>
                  <a:gd name="connsiteY2172" fmla="*/ 44232 h 281757"/>
                  <a:gd name="connsiteX2173" fmla="*/ 96037 w 383879"/>
                  <a:gd name="connsiteY2173" fmla="*/ 44695 h 281757"/>
                  <a:gd name="connsiteX2174" fmla="*/ 96211 w 383879"/>
                  <a:gd name="connsiteY2174" fmla="*/ 45088 h 281757"/>
                  <a:gd name="connsiteX2175" fmla="*/ 96558 w 383879"/>
                  <a:gd name="connsiteY2175" fmla="*/ 45250 h 281757"/>
                  <a:gd name="connsiteX2176" fmla="*/ 97275 w 383879"/>
                  <a:gd name="connsiteY2176" fmla="*/ 45701 h 281757"/>
                  <a:gd name="connsiteX2177" fmla="*/ 97622 w 383879"/>
                  <a:gd name="connsiteY2177" fmla="*/ 45991 h 281757"/>
                  <a:gd name="connsiteX2178" fmla="*/ 98027 w 383879"/>
                  <a:gd name="connsiteY2178" fmla="*/ 45898 h 281757"/>
                  <a:gd name="connsiteX2179" fmla="*/ 98710 w 383879"/>
                  <a:gd name="connsiteY2179" fmla="*/ 45829 h 281757"/>
                  <a:gd name="connsiteX2180" fmla="*/ 98779 w 383879"/>
                  <a:gd name="connsiteY2180" fmla="*/ 45794 h 281757"/>
                  <a:gd name="connsiteX2181" fmla="*/ 99878 w 383879"/>
                  <a:gd name="connsiteY2181" fmla="*/ 45111 h 281757"/>
                  <a:gd name="connsiteX2182" fmla="*/ 99936 w 383879"/>
                  <a:gd name="connsiteY2182" fmla="*/ 45053 h 281757"/>
                  <a:gd name="connsiteX2183" fmla="*/ 101822 w 383879"/>
                  <a:gd name="connsiteY2183" fmla="*/ 42138 h 281757"/>
                  <a:gd name="connsiteX2184" fmla="*/ 102007 w 383879"/>
                  <a:gd name="connsiteY2184" fmla="*/ 41791 h 281757"/>
                  <a:gd name="connsiteX2185" fmla="*/ 102250 w 383879"/>
                  <a:gd name="connsiteY2185" fmla="*/ 41305 h 281757"/>
                  <a:gd name="connsiteX2186" fmla="*/ 102759 w 383879"/>
                  <a:gd name="connsiteY2186" fmla="*/ 40680 h 281757"/>
                  <a:gd name="connsiteX2187" fmla="*/ 103130 w 383879"/>
                  <a:gd name="connsiteY2187" fmla="*/ 40356 h 281757"/>
                  <a:gd name="connsiteX2188" fmla="*/ 103882 w 383879"/>
                  <a:gd name="connsiteY2188" fmla="*/ 39951 h 281757"/>
                  <a:gd name="connsiteX2189" fmla="*/ 104344 w 383879"/>
                  <a:gd name="connsiteY2189" fmla="*/ 39812 h 281757"/>
                  <a:gd name="connsiteX2190" fmla="*/ 104784 w 383879"/>
                  <a:gd name="connsiteY2190" fmla="*/ 39662 h 281757"/>
                  <a:gd name="connsiteX2191" fmla="*/ 106265 w 383879"/>
                  <a:gd name="connsiteY2191" fmla="*/ 39130 h 281757"/>
                  <a:gd name="connsiteX2192" fmla="*/ 107352 w 383879"/>
                  <a:gd name="connsiteY2192" fmla="*/ 39049 h 281757"/>
                  <a:gd name="connsiteX2193" fmla="*/ 108486 w 383879"/>
                  <a:gd name="connsiteY2193" fmla="*/ 39315 h 281757"/>
                  <a:gd name="connsiteX2194" fmla="*/ 109597 w 383879"/>
                  <a:gd name="connsiteY2194" fmla="*/ 40055 h 281757"/>
                  <a:gd name="connsiteX2195" fmla="*/ 110303 w 383879"/>
                  <a:gd name="connsiteY2195" fmla="*/ 40067 h 281757"/>
                  <a:gd name="connsiteX2196" fmla="*/ 111263 w 383879"/>
                  <a:gd name="connsiteY2196" fmla="*/ 40183 h 281757"/>
                  <a:gd name="connsiteX2197" fmla="*/ 111425 w 383879"/>
                  <a:gd name="connsiteY2197" fmla="*/ 40171 h 281757"/>
                  <a:gd name="connsiteX2198" fmla="*/ 111795 w 383879"/>
                  <a:gd name="connsiteY2198" fmla="*/ 40078 h 281757"/>
                  <a:gd name="connsiteX2199" fmla="*/ 112293 w 383879"/>
                  <a:gd name="connsiteY2199" fmla="*/ 39963 h 281757"/>
                  <a:gd name="connsiteX2200" fmla="*/ 112813 w 383879"/>
                  <a:gd name="connsiteY2200" fmla="*/ 39824 h 281757"/>
                  <a:gd name="connsiteX2201" fmla="*/ 114341 w 383879"/>
                  <a:gd name="connsiteY2201" fmla="*/ 40032 h 281757"/>
                  <a:gd name="connsiteX2202" fmla="*/ 114792 w 383879"/>
                  <a:gd name="connsiteY2202" fmla="*/ 40298 h 281757"/>
                  <a:gd name="connsiteX2203" fmla="*/ 115972 w 383879"/>
                  <a:gd name="connsiteY2203" fmla="*/ 41050 h 281757"/>
                  <a:gd name="connsiteX2204" fmla="*/ 116030 w 383879"/>
                  <a:gd name="connsiteY2204" fmla="*/ 41062 h 281757"/>
                  <a:gd name="connsiteX2205" fmla="*/ 117476 w 383879"/>
                  <a:gd name="connsiteY2205" fmla="*/ 41201 h 281757"/>
                  <a:gd name="connsiteX2206" fmla="*/ 118239 w 383879"/>
                  <a:gd name="connsiteY2206" fmla="*/ 41455 h 281757"/>
                  <a:gd name="connsiteX2207" fmla="*/ 119778 w 383879"/>
                  <a:gd name="connsiteY2207" fmla="*/ 42335 h 281757"/>
                  <a:gd name="connsiteX2208" fmla="*/ 120021 w 383879"/>
                  <a:gd name="connsiteY2208" fmla="*/ 42219 h 281757"/>
                  <a:gd name="connsiteX2209" fmla="*/ 120507 w 383879"/>
                  <a:gd name="connsiteY2209" fmla="*/ 42034 h 281757"/>
                  <a:gd name="connsiteX2210" fmla="*/ 120773 w 383879"/>
                  <a:gd name="connsiteY2210" fmla="*/ 41964 h 281757"/>
                  <a:gd name="connsiteX2211" fmla="*/ 120831 w 383879"/>
                  <a:gd name="connsiteY2211" fmla="*/ 41814 h 281757"/>
                  <a:gd name="connsiteX2212" fmla="*/ 121514 w 383879"/>
                  <a:gd name="connsiteY2212" fmla="*/ 40854 h 281757"/>
                  <a:gd name="connsiteX2213" fmla="*/ 122208 w 383879"/>
                  <a:gd name="connsiteY2213" fmla="*/ 40345 h 281757"/>
                  <a:gd name="connsiteX2214" fmla="*/ 123642 w 383879"/>
                  <a:gd name="connsiteY2214" fmla="*/ 39604 h 281757"/>
                  <a:gd name="connsiteX2215" fmla="*/ 124360 w 383879"/>
                  <a:gd name="connsiteY2215" fmla="*/ 39326 h 281757"/>
                  <a:gd name="connsiteX2216" fmla="*/ 125066 w 383879"/>
                  <a:gd name="connsiteY2216" fmla="*/ 39130 h 281757"/>
                  <a:gd name="connsiteX2217" fmla="*/ 125528 w 383879"/>
                  <a:gd name="connsiteY2217" fmla="*/ 39014 h 281757"/>
                  <a:gd name="connsiteX2218" fmla="*/ 126049 w 383879"/>
                  <a:gd name="connsiteY2218" fmla="*/ 38864 h 281757"/>
                  <a:gd name="connsiteX2219" fmla="*/ 128617 w 383879"/>
                  <a:gd name="connsiteY2219" fmla="*/ 38100 h 281757"/>
                  <a:gd name="connsiteX2220" fmla="*/ 130503 w 383879"/>
                  <a:gd name="connsiteY2220" fmla="*/ 37603 h 281757"/>
                  <a:gd name="connsiteX2221" fmla="*/ 130654 w 383879"/>
                  <a:gd name="connsiteY2221" fmla="*/ 37510 h 281757"/>
                  <a:gd name="connsiteX2222" fmla="*/ 130943 w 383879"/>
                  <a:gd name="connsiteY2222" fmla="*/ 37313 h 281757"/>
                  <a:gd name="connsiteX2223" fmla="*/ 131024 w 383879"/>
                  <a:gd name="connsiteY2223" fmla="*/ 36434 h 281757"/>
                  <a:gd name="connsiteX2224" fmla="*/ 131591 w 383879"/>
                  <a:gd name="connsiteY2224" fmla="*/ 35208 h 281757"/>
                  <a:gd name="connsiteX2225" fmla="*/ 132135 w 383879"/>
                  <a:gd name="connsiteY2225" fmla="*/ 34675 h 281757"/>
                  <a:gd name="connsiteX2226" fmla="*/ 132991 w 383879"/>
                  <a:gd name="connsiteY2226" fmla="*/ 33044 h 281757"/>
                  <a:gd name="connsiteX2227" fmla="*/ 133789 w 383879"/>
                  <a:gd name="connsiteY2227" fmla="*/ 31621 h 281757"/>
                  <a:gd name="connsiteX2228" fmla="*/ 133859 w 383879"/>
                  <a:gd name="connsiteY2228" fmla="*/ 31471 h 281757"/>
                  <a:gd name="connsiteX2229" fmla="*/ 134067 w 383879"/>
                  <a:gd name="connsiteY2229" fmla="*/ 30186 h 281757"/>
                  <a:gd name="connsiteX2230" fmla="*/ 134472 w 383879"/>
                  <a:gd name="connsiteY2230" fmla="*/ 29249 h 281757"/>
                  <a:gd name="connsiteX2231" fmla="*/ 134807 w 383879"/>
                  <a:gd name="connsiteY2231" fmla="*/ 28844 h 281757"/>
                  <a:gd name="connsiteX2232" fmla="*/ 135235 w 383879"/>
                  <a:gd name="connsiteY2232" fmla="*/ 28358 h 281757"/>
                  <a:gd name="connsiteX2233" fmla="*/ 135351 w 383879"/>
                  <a:gd name="connsiteY2233" fmla="*/ 28220 h 281757"/>
                  <a:gd name="connsiteX2234" fmla="*/ 135432 w 383879"/>
                  <a:gd name="connsiteY2234" fmla="*/ 28011 h 281757"/>
                  <a:gd name="connsiteX2235" fmla="*/ 135640 w 383879"/>
                  <a:gd name="connsiteY2235" fmla="*/ 27525 h 281757"/>
                  <a:gd name="connsiteX2236" fmla="*/ 135825 w 383879"/>
                  <a:gd name="connsiteY2236" fmla="*/ 27063 h 281757"/>
                  <a:gd name="connsiteX2237" fmla="*/ 136577 w 383879"/>
                  <a:gd name="connsiteY2237" fmla="*/ 25084 h 281757"/>
                  <a:gd name="connsiteX2238" fmla="*/ 136809 w 383879"/>
                  <a:gd name="connsiteY2238" fmla="*/ 24645 h 281757"/>
                  <a:gd name="connsiteX2239" fmla="*/ 137306 w 383879"/>
                  <a:gd name="connsiteY2239" fmla="*/ 23974 h 281757"/>
                  <a:gd name="connsiteX2240" fmla="*/ 138787 w 383879"/>
                  <a:gd name="connsiteY2240" fmla="*/ 22423 h 281757"/>
                  <a:gd name="connsiteX2241" fmla="*/ 139331 w 383879"/>
                  <a:gd name="connsiteY2241" fmla="*/ 22018 h 281757"/>
                  <a:gd name="connsiteX2242" fmla="*/ 139771 w 383879"/>
                  <a:gd name="connsiteY2242" fmla="*/ 21787 h 281757"/>
                  <a:gd name="connsiteX2243" fmla="*/ 140627 w 383879"/>
                  <a:gd name="connsiteY2243" fmla="*/ 21579 h 281757"/>
                  <a:gd name="connsiteX2244" fmla="*/ 141159 w 383879"/>
                  <a:gd name="connsiteY2244" fmla="*/ 21567 h 281757"/>
                  <a:gd name="connsiteX2245" fmla="*/ 141842 w 383879"/>
                  <a:gd name="connsiteY2245" fmla="*/ 21590 h 281757"/>
                  <a:gd name="connsiteX2246" fmla="*/ 142582 w 383879"/>
                  <a:gd name="connsiteY2246" fmla="*/ 21775 h 281757"/>
                  <a:gd name="connsiteX2247" fmla="*/ 142270 w 383879"/>
                  <a:gd name="connsiteY2247" fmla="*/ 20734 h 281757"/>
                  <a:gd name="connsiteX2248" fmla="*/ 142038 w 383879"/>
                  <a:gd name="connsiteY2248" fmla="*/ 19797 h 281757"/>
                  <a:gd name="connsiteX2249" fmla="*/ 141899 w 383879"/>
                  <a:gd name="connsiteY2249" fmla="*/ 18189 h 281757"/>
                  <a:gd name="connsiteX2250" fmla="*/ 141888 w 383879"/>
                  <a:gd name="connsiteY2250" fmla="*/ 17529 h 281757"/>
                  <a:gd name="connsiteX2251" fmla="*/ 141946 w 383879"/>
                  <a:gd name="connsiteY2251" fmla="*/ 17043 h 281757"/>
                  <a:gd name="connsiteX2252" fmla="*/ 142779 w 383879"/>
                  <a:gd name="connsiteY2252" fmla="*/ 13376 h 281757"/>
                  <a:gd name="connsiteX2253" fmla="*/ 142941 w 383879"/>
                  <a:gd name="connsiteY2253" fmla="*/ 12913 h 281757"/>
                  <a:gd name="connsiteX2254" fmla="*/ 143299 w 383879"/>
                  <a:gd name="connsiteY2254" fmla="*/ 12230 h 281757"/>
                  <a:gd name="connsiteX2255" fmla="*/ 144503 w 383879"/>
                  <a:gd name="connsiteY2255" fmla="*/ 10448 h 281757"/>
                  <a:gd name="connsiteX2256" fmla="*/ 145752 w 383879"/>
                  <a:gd name="connsiteY2256" fmla="*/ 8632 h 281757"/>
                  <a:gd name="connsiteX2257" fmla="*/ 148413 w 383879"/>
                  <a:gd name="connsiteY2257" fmla="*/ 5173 h 281757"/>
                  <a:gd name="connsiteX2258" fmla="*/ 149015 w 383879"/>
                  <a:gd name="connsiteY2258" fmla="*/ 4583 h 281757"/>
                  <a:gd name="connsiteX2259" fmla="*/ 149582 w 383879"/>
                  <a:gd name="connsiteY2259" fmla="*/ 4212 h 281757"/>
                  <a:gd name="connsiteX2260" fmla="*/ 151051 w 383879"/>
                  <a:gd name="connsiteY2260" fmla="*/ 3576 h 281757"/>
                  <a:gd name="connsiteX2261" fmla="*/ 152185 w 383879"/>
                  <a:gd name="connsiteY2261" fmla="*/ 3426 h 281757"/>
                  <a:gd name="connsiteX2262" fmla="*/ 152671 w 383879"/>
                  <a:gd name="connsiteY2262" fmla="*/ 3507 h 281757"/>
                  <a:gd name="connsiteX2263" fmla="*/ 153215 w 383879"/>
                  <a:gd name="connsiteY2263" fmla="*/ 3680 h 281757"/>
                  <a:gd name="connsiteX2264" fmla="*/ 154927 w 383879"/>
                  <a:gd name="connsiteY2264" fmla="*/ 4513 h 281757"/>
                  <a:gd name="connsiteX2265" fmla="*/ 156489 w 383879"/>
                  <a:gd name="connsiteY2265" fmla="*/ 3912 h 281757"/>
                  <a:gd name="connsiteX2266" fmla="*/ 156697 w 383879"/>
                  <a:gd name="connsiteY2266" fmla="*/ 3819 h 281757"/>
                  <a:gd name="connsiteX2267" fmla="*/ 158502 w 383879"/>
                  <a:gd name="connsiteY2267" fmla="*/ 2419 h 281757"/>
                  <a:gd name="connsiteX2268" fmla="*/ 161799 w 383879"/>
                  <a:gd name="connsiteY2268" fmla="*/ 4965 h 281757"/>
                  <a:gd name="connsiteX2269" fmla="*/ 161221 w 383879"/>
                  <a:gd name="connsiteY2269" fmla="*/ 5590 h 281757"/>
                  <a:gd name="connsiteX2270" fmla="*/ 159103 w 383879"/>
                  <a:gd name="connsiteY2270" fmla="*/ 7233 h 281757"/>
                  <a:gd name="connsiteX2271" fmla="*/ 158687 w 383879"/>
                  <a:gd name="connsiteY2271" fmla="*/ 7487 h 281757"/>
                  <a:gd name="connsiteX2272" fmla="*/ 158189 w 383879"/>
                  <a:gd name="connsiteY2272" fmla="*/ 7695 h 281757"/>
                  <a:gd name="connsiteX2273" fmla="*/ 156084 w 383879"/>
                  <a:gd name="connsiteY2273" fmla="*/ 8494 h 281757"/>
                  <a:gd name="connsiteX2274" fmla="*/ 155343 w 383879"/>
                  <a:gd name="connsiteY2274" fmla="*/ 8690 h 281757"/>
                  <a:gd name="connsiteX2275" fmla="*/ 153989 w 383879"/>
                  <a:gd name="connsiteY2275" fmla="*/ 8540 h 281757"/>
                  <a:gd name="connsiteX2276" fmla="*/ 152092 w 383879"/>
                  <a:gd name="connsiteY2276" fmla="*/ 7626 h 281757"/>
                  <a:gd name="connsiteX2277" fmla="*/ 151606 w 383879"/>
                  <a:gd name="connsiteY2277" fmla="*/ 7823 h 281757"/>
                  <a:gd name="connsiteX2278" fmla="*/ 151595 w 383879"/>
                  <a:gd name="connsiteY2278" fmla="*/ 7834 h 281757"/>
                  <a:gd name="connsiteX2279" fmla="*/ 149096 w 383879"/>
                  <a:gd name="connsiteY2279" fmla="*/ 11085 h 281757"/>
                  <a:gd name="connsiteX2280" fmla="*/ 148829 w 383879"/>
                  <a:gd name="connsiteY2280" fmla="*/ 11456 h 281757"/>
                  <a:gd name="connsiteX2281" fmla="*/ 146805 w 383879"/>
                  <a:gd name="connsiteY2281" fmla="*/ 14452 h 281757"/>
                  <a:gd name="connsiteX2282" fmla="*/ 146735 w 383879"/>
                  <a:gd name="connsiteY2282" fmla="*/ 14602 h 281757"/>
                  <a:gd name="connsiteX2283" fmla="*/ 146018 w 383879"/>
                  <a:gd name="connsiteY2283" fmla="*/ 17773 h 281757"/>
                  <a:gd name="connsiteX2284" fmla="*/ 146030 w 383879"/>
                  <a:gd name="connsiteY2284" fmla="*/ 18004 h 281757"/>
                  <a:gd name="connsiteX2285" fmla="*/ 146134 w 383879"/>
                  <a:gd name="connsiteY2285" fmla="*/ 19369 h 281757"/>
                  <a:gd name="connsiteX2286" fmla="*/ 146215 w 383879"/>
                  <a:gd name="connsiteY2286" fmla="*/ 19682 h 281757"/>
                  <a:gd name="connsiteX2287" fmla="*/ 146828 w 383879"/>
                  <a:gd name="connsiteY2287" fmla="*/ 21706 h 281757"/>
                  <a:gd name="connsiteX2288" fmla="*/ 146897 w 383879"/>
                  <a:gd name="connsiteY2288" fmla="*/ 22597 h 281757"/>
                  <a:gd name="connsiteX2289" fmla="*/ 146816 w 383879"/>
                  <a:gd name="connsiteY2289" fmla="*/ 23106 h 281757"/>
                  <a:gd name="connsiteX2290" fmla="*/ 146712 w 383879"/>
                  <a:gd name="connsiteY2290" fmla="*/ 23534 h 281757"/>
                  <a:gd name="connsiteX2291" fmla="*/ 145925 w 383879"/>
                  <a:gd name="connsiteY2291" fmla="*/ 25524 h 281757"/>
                  <a:gd name="connsiteX2292" fmla="*/ 144028 w 383879"/>
                  <a:gd name="connsiteY2292" fmla="*/ 26797 h 281757"/>
                  <a:gd name="connsiteX2293" fmla="*/ 143658 w 383879"/>
                  <a:gd name="connsiteY2293" fmla="*/ 26785 h 281757"/>
                  <a:gd name="connsiteX2294" fmla="*/ 142663 w 383879"/>
                  <a:gd name="connsiteY2294" fmla="*/ 26508 h 281757"/>
                  <a:gd name="connsiteX2295" fmla="*/ 141367 w 383879"/>
                  <a:gd name="connsiteY2295" fmla="*/ 25732 h 281757"/>
                  <a:gd name="connsiteX2296" fmla="*/ 140418 w 383879"/>
                  <a:gd name="connsiteY2296" fmla="*/ 26728 h 281757"/>
                  <a:gd name="connsiteX2297" fmla="*/ 140349 w 383879"/>
                  <a:gd name="connsiteY2297" fmla="*/ 26820 h 281757"/>
                  <a:gd name="connsiteX2298" fmla="*/ 139678 w 383879"/>
                  <a:gd name="connsiteY2298" fmla="*/ 28602 h 281757"/>
                  <a:gd name="connsiteX2299" fmla="*/ 139042 w 383879"/>
                  <a:gd name="connsiteY2299" fmla="*/ 30152 h 281757"/>
                  <a:gd name="connsiteX2300" fmla="*/ 138718 w 383879"/>
                  <a:gd name="connsiteY2300" fmla="*/ 30673 h 281757"/>
                  <a:gd name="connsiteX2301" fmla="*/ 138047 w 383879"/>
                  <a:gd name="connsiteY2301" fmla="*/ 31425 h 281757"/>
                  <a:gd name="connsiteX2302" fmla="*/ 137873 w 383879"/>
                  <a:gd name="connsiteY2302" fmla="*/ 32489 h 281757"/>
                  <a:gd name="connsiteX2303" fmla="*/ 137688 w 383879"/>
                  <a:gd name="connsiteY2303" fmla="*/ 33068 h 281757"/>
                  <a:gd name="connsiteX2304" fmla="*/ 137445 w 383879"/>
                  <a:gd name="connsiteY2304" fmla="*/ 33554 h 281757"/>
                  <a:gd name="connsiteX2305" fmla="*/ 136623 w 383879"/>
                  <a:gd name="connsiteY2305" fmla="*/ 35011 h 281757"/>
                  <a:gd name="connsiteX2306" fmla="*/ 135629 w 383879"/>
                  <a:gd name="connsiteY2306" fmla="*/ 36886 h 281757"/>
                  <a:gd name="connsiteX2307" fmla="*/ 135258 w 383879"/>
                  <a:gd name="connsiteY2307" fmla="*/ 37395 h 281757"/>
                  <a:gd name="connsiteX2308" fmla="*/ 135050 w 383879"/>
                  <a:gd name="connsiteY2308" fmla="*/ 37591 h 281757"/>
                  <a:gd name="connsiteX2309" fmla="*/ 134969 w 383879"/>
                  <a:gd name="connsiteY2309" fmla="*/ 38471 h 281757"/>
                  <a:gd name="connsiteX2310" fmla="*/ 134622 w 383879"/>
                  <a:gd name="connsiteY2310" fmla="*/ 39443 h 281757"/>
                  <a:gd name="connsiteX2311" fmla="*/ 134344 w 383879"/>
                  <a:gd name="connsiteY2311" fmla="*/ 39848 h 281757"/>
                  <a:gd name="connsiteX2312" fmla="*/ 133835 w 383879"/>
                  <a:gd name="connsiteY2312" fmla="*/ 40345 h 281757"/>
                  <a:gd name="connsiteX2313" fmla="*/ 132956 w 383879"/>
                  <a:gd name="connsiteY2313" fmla="*/ 40958 h 281757"/>
                  <a:gd name="connsiteX2314" fmla="*/ 132331 w 383879"/>
                  <a:gd name="connsiteY2314" fmla="*/ 41317 h 281757"/>
                  <a:gd name="connsiteX2315" fmla="*/ 131868 w 383879"/>
                  <a:gd name="connsiteY2315" fmla="*/ 41502 h 281757"/>
                  <a:gd name="connsiteX2316" fmla="*/ 130827 w 383879"/>
                  <a:gd name="connsiteY2316" fmla="*/ 41768 h 281757"/>
                  <a:gd name="connsiteX2317" fmla="*/ 130341 w 383879"/>
                  <a:gd name="connsiteY2317" fmla="*/ 41907 h 281757"/>
                  <a:gd name="connsiteX2318" fmla="*/ 129844 w 383879"/>
                  <a:gd name="connsiteY2318" fmla="*/ 42046 h 281757"/>
                  <a:gd name="connsiteX2319" fmla="*/ 125794 w 383879"/>
                  <a:gd name="connsiteY2319" fmla="*/ 43214 h 281757"/>
                  <a:gd name="connsiteX2320" fmla="*/ 125470 w 383879"/>
                  <a:gd name="connsiteY2320" fmla="*/ 43330 h 281757"/>
                  <a:gd name="connsiteX2321" fmla="*/ 124522 w 383879"/>
                  <a:gd name="connsiteY2321" fmla="*/ 43827 h 281757"/>
                  <a:gd name="connsiteX2322" fmla="*/ 124406 w 383879"/>
                  <a:gd name="connsiteY2322" fmla="*/ 44186 h 281757"/>
                  <a:gd name="connsiteX2323" fmla="*/ 123665 w 383879"/>
                  <a:gd name="connsiteY2323" fmla="*/ 45193 h 281757"/>
                  <a:gd name="connsiteX2324" fmla="*/ 123272 w 383879"/>
                  <a:gd name="connsiteY2324" fmla="*/ 45459 h 281757"/>
                  <a:gd name="connsiteX2325" fmla="*/ 122566 w 383879"/>
                  <a:gd name="connsiteY2325" fmla="*/ 45794 h 281757"/>
                  <a:gd name="connsiteX2326" fmla="*/ 121780 w 383879"/>
                  <a:gd name="connsiteY2326" fmla="*/ 45968 h 281757"/>
                  <a:gd name="connsiteX2327" fmla="*/ 121583 w 383879"/>
                  <a:gd name="connsiteY2327" fmla="*/ 46072 h 281757"/>
                  <a:gd name="connsiteX2328" fmla="*/ 121155 w 383879"/>
                  <a:gd name="connsiteY2328" fmla="*/ 46327 h 281757"/>
                  <a:gd name="connsiteX2329" fmla="*/ 120264 w 383879"/>
                  <a:gd name="connsiteY2329" fmla="*/ 46604 h 281757"/>
                  <a:gd name="connsiteX2330" fmla="*/ 119813 w 383879"/>
                  <a:gd name="connsiteY2330" fmla="*/ 46627 h 281757"/>
                  <a:gd name="connsiteX2331" fmla="*/ 118679 w 383879"/>
                  <a:gd name="connsiteY2331" fmla="*/ 46361 h 281757"/>
                  <a:gd name="connsiteX2332" fmla="*/ 116712 w 383879"/>
                  <a:gd name="connsiteY2332" fmla="*/ 45227 h 281757"/>
                  <a:gd name="connsiteX2333" fmla="*/ 116631 w 383879"/>
                  <a:gd name="connsiteY2333" fmla="*/ 45227 h 281757"/>
                  <a:gd name="connsiteX2334" fmla="*/ 115601 w 383879"/>
                  <a:gd name="connsiteY2334" fmla="*/ 45146 h 281757"/>
                  <a:gd name="connsiteX2335" fmla="*/ 115185 w 383879"/>
                  <a:gd name="connsiteY2335" fmla="*/ 45065 h 281757"/>
                  <a:gd name="connsiteX2336" fmla="*/ 114687 w 383879"/>
                  <a:gd name="connsiteY2336" fmla="*/ 44915 h 281757"/>
                  <a:gd name="connsiteX2337" fmla="*/ 114178 w 383879"/>
                  <a:gd name="connsiteY2337" fmla="*/ 44684 h 281757"/>
                  <a:gd name="connsiteX2338" fmla="*/ 113114 w 383879"/>
                  <a:gd name="connsiteY2338" fmla="*/ 44001 h 281757"/>
                  <a:gd name="connsiteX2339" fmla="*/ 112350 w 383879"/>
                  <a:gd name="connsiteY2339" fmla="*/ 44186 h 281757"/>
                  <a:gd name="connsiteX2340" fmla="*/ 111564 w 383879"/>
                  <a:gd name="connsiteY2340" fmla="*/ 44279 h 281757"/>
                  <a:gd name="connsiteX2341" fmla="*/ 111101 w 383879"/>
                  <a:gd name="connsiteY2341" fmla="*/ 44279 h 281757"/>
                  <a:gd name="connsiteX2342" fmla="*/ 110106 w 383879"/>
                  <a:gd name="connsiteY2342" fmla="*/ 44140 h 281757"/>
                  <a:gd name="connsiteX2343" fmla="*/ 109689 w 383879"/>
                  <a:gd name="connsiteY2343" fmla="*/ 44117 h 281757"/>
                  <a:gd name="connsiteX2344" fmla="*/ 108683 w 383879"/>
                  <a:gd name="connsiteY2344" fmla="*/ 44117 h 281757"/>
                  <a:gd name="connsiteX2345" fmla="*/ 107121 w 383879"/>
                  <a:gd name="connsiteY2345" fmla="*/ 43365 h 281757"/>
                  <a:gd name="connsiteX2346" fmla="*/ 107028 w 383879"/>
                  <a:gd name="connsiteY2346" fmla="*/ 43249 h 281757"/>
                  <a:gd name="connsiteX2347" fmla="*/ 106242 w 383879"/>
                  <a:gd name="connsiteY2347" fmla="*/ 43527 h 281757"/>
                  <a:gd name="connsiteX2348" fmla="*/ 105663 w 383879"/>
                  <a:gd name="connsiteY2348" fmla="*/ 43700 h 281757"/>
                  <a:gd name="connsiteX2349" fmla="*/ 105339 w 383879"/>
                  <a:gd name="connsiteY2349" fmla="*/ 44313 h 281757"/>
                  <a:gd name="connsiteX2350" fmla="*/ 103303 w 383879"/>
                  <a:gd name="connsiteY2350" fmla="*/ 47472 h 281757"/>
                  <a:gd name="connsiteX2351" fmla="*/ 103048 w 383879"/>
                  <a:gd name="connsiteY2351" fmla="*/ 47784 h 281757"/>
                  <a:gd name="connsiteX2352" fmla="*/ 102690 w 383879"/>
                  <a:gd name="connsiteY2352" fmla="*/ 48154 h 281757"/>
                  <a:gd name="connsiteX2353" fmla="*/ 102319 w 383879"/>
                  <a:gd name="connsiteY2353" fmla="*/ 48467 h 281757"/>
                  <a:gd name="connsiteX2354" fmla="*/ 100943 w 383879"/>
                  <a:gd name="connsiteY2354" fmla="*/ 49311 h 281757"/>
                  <a:gd name="connsiteX2355" fmla="*/ 100353 w 383879"/>
                  <a:gd name="connsiteY2355" fmla="*/ 49635 h 281757"/>
                  <a:gd name="connsiteX2356" fmla="*/ 99635 w 383879"/>
                  <a:gd name="connsiteY2356" fmla="*/ 49844 h 281757"/>
                  <a:gd name="connsiteX2357" fmla="*/ 99531 w 383879"/>
                  <a:gd name="connsiteY2357" fmla="*/ 49855 h 281757"/>
                  <a:gd name="connsiteX2358" fmla="*/ 98872 w 383879"/>
                  <a:gd name="connsiteY2358" fmla="*/ 50457 h 281757"/>
                  <a:gd name="connsiteX2359" fmla="*/ 97333 w 383879"/>
                  <a:gd name="connsiteY2359" fmla="*/ 50630 h 281757"/>
                  <a:gd name="connsiteX2360" fmla="*/ 96824 w 383879"/>
                  <a:gd name="connsiteY2360" fmla="*/ 50492 h 281757"/>
                  <a:gd name="connsiteX2361" fmla="*/ 96153 w 383879"/>
                  <a:gd name="connsiteY2361" fmla="*/ 50156 h 281757"/>
                  <a:gd name="connsiteX2362" fmla="*/ 95748 w 383879"/>
                  <a:gd name="connsiteY2362" fmla="*/ 49844 h 281757"/>
                  <a:gd name="connsiteX2363" fmla="*/ 95343 w 383879"/>
                  <a:gd name="connsiteY2363" fmla="*/ 49427 h 281757"/>
                  <a:gd name="connsiteX2364" fmla="*/ 95077 w 383879"/>
                  <a:gd name="connsiteY2364" fmla="*/ 49080 h 281757"/>
                  <a:gd name="connsiteX2365" fmla="*/ 94961 w 383879"/>
                  <a:gd name="connsiteY2365" fmla="*/ 48930 h 281757"/>
                  <a:gd name="connsiteX2366" fmla="*/ 94869 w 383879"/>
                  <a:gd name="connsiteY2366" fmla="*/ 48872 h 281757"/>
                  <a:gd name="connsiteX2367" fmla="*/ 94024 w 383879"/>
                  <a:gd name="connsiteY2367" fmla="*/ 48478 h 281757"/>
                  <a:gd name="connsiteX2368" fmla="*/ 93156 w 383879"/>
                  <a:gd name="connsiteY2368" fmla="*/ 47692 h 281757"/>
                  <a:gd name="connsiteX2369" fmla="*/ 92902 w 383879"/>
                  <a:gd name="connsiteY2369" fmla="*/ 47264 h 281757"/>
                  <a:gd name="connsiteX2370" fmla="*/ 92786 w 383879"/>
                  <a:gd name="connsiteY2370" fmla="*/ 47009 h 281757"/>
                  <a:gd name="connsiteX2371" fmla="*/ 92624 w 383879"/>
                  <a:gd name="connsiteY2371" fmla="*/ 47102 h 281757"/>
                  <a:gd name="connsiteX2372" fmla="*/ 91999 w 383879"/>
                  <a:gd name="connsiteY2372" fmla="*/ 47379 h 281757"/>
                  <a:gd name="connsiteX2373" fmla="*/ 91571 w 383879"/>
                  <a:gd name="connsiteY2373" fmla="*/ 47518 h 281757"/>
                  <a:gd name="connsiteX2374" fmla="*/ 91039 w 383879"/>
                  <a:gd name="connsiteY2374" fmla="*/ 47611 h 281757"/>
                  <a:gd name="connsiteX2375" fmla="*/ 89616 w 383879"/>
                  <a:gd name="connsiteY2375" fmla="*/ 47819 h 281757"/>
                  <a:gd name="connsiteX2376" fmla="*/ 89581 w 383879"/>
                  <a:gd name="connsiteY2376" fmla="*/ 47842 h 281757"/>
                  <a:gd name="connsiteX2377" fmla="*/ 88540 w 383879"/>
                  <a:gd name="connsiteY2377" fmla="*/ 48363 h 281757"/>
                  <a:gd name="connsiteX2378" fmla="*/ 88019 w 383879"/>
                  <a:gd name="connsiteY2378" fmla="*/ 48455 h 281757"/>
                  <a:gd name="connsiteX2379" fmla="*/ 87256 w 383879"/>
                  <a:gd name="connsiteY2379" fmla="*/ 48444 h 281757"/>
                  <a:gd name="connsiteX2380" fmla="*/ 86110 w 383879"/>
                  <a:gd name="connsiteY2380" fmla="*/ 48155 h 281757"/>
                  <a:gd name="connsiteX2381" fmla="*/ 85601 w 383879"/>
                  <a:gd name="connsiteY2381" fmla="*/ 47923 h 281757"/>
                  <a:gd name="connsiteX2382" fmla="*/ 85150 w 383879"/>
                  <a:gd name="connsiteY2382" fmla="*/ 47645 h 281757"/>
                  <a:gd name="connsiteX2383" fmla="*/ 84884 w 383879"/>
                  <a:gd name="connsiteY2383" fmla="*/ 47460 h 281757"/>
                  <a:gd name="connsiteX2384" fmla="*/ 84699 w 383879"/>
                  <a:gd name="connsiteY2384" fmla="*/ 47507 h 281757"/>
                  <a:gd name="connsiteX2385" fmla="*/ 84676 w 383879"/>
                  <a:gd name="connsiteY2385" fmla="*/ 47518 h 281757"/>
                  <a:gd name="connsiteX2386" fmla="*/ 84421 w 383879"/>
                  <a:gd name="connsiteY2386" fmla="*/ 47773 h 281757"/>
                  <a:gd name="connsiteX2387" fmla="*/ 83970 w 383879"/>
                  <a:gd name="connsiteY2387" fmla="*/ 48305 h 281757"/>
                  <a:gd name="connsiteX2388" fmla="*/ 83368 w 383879"/>
                  <a:gd name="connsiteY2388" fmla="*/ 48814 h 281757"/>
                  <a:gd name="connsiteX2389" fmla="*/ 82616 w 383879"/>
                  <a:gd name="connsiteY2389" fmla="*/ 49277 h 281757"/>
                  <a:gd name="connsiteX2390" fmla="*/ 81077 w 383879"/>
                  <a:gd name="connsiteY2390" fmla="*/ 49948 h 281757"/>
                  <a:gd name="connsiteX2391" fmla="*/ 80580 w 383879"/>
                  <a:gd name="connsiteY2391" fmla="*/ 50064 h 281757"/>
                  <a:gd name="connsiteX2392" fmla="*/ 80048 w 383879"/>
                  <a:gd name="connsiteY2392" fmla="*/ 50145 h 281757"/>
                  <a:gd name="connsiteX2393" fmla="*/ 79203 w 383879"/>
                  <a:gd name="connsiteY2393" fmla="*/ 50145 h 281757"/>
                  <a:gd name="connsiteX2394" fmla="*/ 78359 w 383879"/>
                  <a:gd name="connsiteY2394" fmla="*/ 49936 h 281757"/>
                  <a:gd name="connsiteX2395" fmla="*/ 78278 w 383879"/>
                  <a:gd name="connsiteY2395" fmla="*/ 49959 h 281757"/>
                  <a:gd name="connsiteX2396" fmla="*/ 77514 w 383879"/>
                  <a:gd name="connsiteY2396" fmla="*/ 50503 h 281757"/>
                  <a:gd name="connsiteX2397" fmla="*/ 77051 w 383879"/>
                  <a:gd name="connsiteY2397" fmla="*/ 50735 h 281757"/>
                  <a:gd name="connsiteX2398" fmla="*/ 76554 w 383879"/>
                  <a:gd name="connsiteY2398" fmla="*/ 50908 h 281757"/>
                  <a:gd name="connsiteX2399" fmla="*/ 76496 w 383879"/>
                  <a:gd name="connsiteY2399" fmla="*/ 50920 h 281757"/>
                  <a:gd name="connsiteX2400" fmla="*/ 76484 w 383879"/>
                  <a:gd name="connsiteY2400" fmla="*/ 50931 h 281757"/>
                  <a:gd name="connsiteX2401" fmla="*/ 76369 w 383879"/>
                  <a:gd name="connsiteY2401" fmla="*/ 51174 h 281757"/>
                  <a:gd name="connsiteX2402" fmla="*/ 76276 w 383879"/>
                  <a:gd name="connsiteY2402" fmla="*/ 51487 h 281757"/>
                  <a:gd name="connsiteX2403" fmla="*/ 76172 w 383879"/>
                  <a:gd name="connsiteY2403" fmla="*/ 51926 h 281757"/>
                  <a:gd name="connsiteX2404" fmla="*/ 75964 w 383879"/>
                  <a:gd name="connsiteY2404" fmla="*/ 52563 h 281757"/>
                  <a:gd name="connsiteX2405" fmla="*/ 75698 w 383879"/>
                  <a:gd name="connsiteY2405" fmla="*/ 53095 h 281757"/>
                  <a:gd name="connsiteX2406" fmla="*/ 75420 w 383879"/>
                  <a:gd name="connsiteY2406" fmla="*/ 53500 h 281757"/>
                  <a:gd name="connsiteX2407" fmla="*/ 75223 w 383879"/>
                  <a:gd name="connsiteY2407" fmla="*/ 53812 h 281757"/>
                  <a:gd name="connsiteX2408" fmla="*/ 75200 w 383879"/>
                  <a:gd name="connsiteY2408" fmla="*/ 53847 h 281757"/>
                  <a:gd name="connsiteX2409" fmla="*/ 75188 w 383879"/>
                  <a:gd name="connsiteY2409" fmla="*/ 54055 h 281757"/>
                  <a:gd name="connsiteX2410" fmla="*/ 74610 w 383879"/>
                  <a:gd name="connsiteY2410" fmla="*/ 55235 h 281757"/>
                  <a:gd name="connsiteX2411" fmla="*/ 74402 w 383879"/>
                  <a:gd name="connsiteY2411" fmla="*/ 55467 h 281757"/>
                  <a:gd name="connsiteX2412" fmla="*/ 74309 w 383879"/>
                  <a:gd name="connsiteY2412" fmla="*/ 55617 h 281757"/>
                  <a:gd name="connsiteX2413" fmla="*/ 73962 w 383879"/>
                  <a:gd name="connsiteY2413" fmla="*/ 56369 h 281757"/>
                  <a:gd name="connsiteX2414" fmla="*/ 73823 w 383879"/>
                  <a:gd name="connsiteY2414" fmla="*/ 56832 h 281757"/>
                  <a:gd name="connsiteX2415" fmla="*/ 73893 w 383879"/>
                  <a:gd name="connsiteY2415" fmla="*/ 56924 h 281757"/>
                  <a:gd name="connsiteX2416" fmla="*/ 74263 w 383879"/>
                  <a:gd name="connsiteY2416" fmla="*/ 58266 h 281757"/>
                  <a:gd name="connsiteX2417" fmla="*/ 74228 w 383879"/>
                  <a:gd name="connsiteY2417" fmla="*/ 58787 h 281757"/>
                  <a:gd name="connsiteX2418" fmla="*/ 74089 w 383879"/>
                  <a:gd name="connsiteY2418" fmla="*/ 59852 h 281757"/>
                  <a:gd name="connsiteX2419" fmla="*/ 74078 w 383879"/>
                  <a:gd name="connsiteY2419" fmla="*/ 60199 h 281757"/>
                  <a:gd name="connsiteX2420" fmla="*/ 74101 w 383879"/>
                  <a:gd name="connsiteY2420" fmla="*/ 60638 h 281757"/>
                  <a:gd name="connsiteX2421" fmla="*/ 74136 w 383879"/>
                  <a:gd name="connsiteY2421" fmla="*/ 61147 h 281757"/>
                  <a:gd name="connsiteX2422" fmla="*/ 73951 w 383879"/>
                  <a:gd name="connsiteY2422" fmla="*/ 62165 h 281757"/>
                  <a:gd name="connsiteX2423" fmla="*/ 73719 w 383879"/>
                  <a:gd name="connsiteY2423" fmla="*/ 62651 h 281757"/>
                  <a:gd name="connsiteX2424" fmla="*/ 73233 w 383879"/>
                  <a:gd name="connsiteY2424" fmla="*/ 63288 h 281757"/>
                  <a:gd name="connsiteX2425" fmla="*/ 73210 w 383879"/>
                  <a:gd name="connsiteY2425" fmla="*/ 63311 h 281757"/>
                  <a:gd name="connsiteX2426" fmla="*/ 73152 w 383879"/>
                  <a:gd name="connsiteY2426" fmla="*/ 63519 h 281757"/>
                  <a:gd name="connsiteX2427" fmla="*/ 72909 w 383879"/>
                  <a:gd name="connsiteY2427" fmla="*/ 64132 h 281757"/>
                  <a:gd name="connsiteX2428" fmla="*/ 72655 w 383879"/>
                  <a:gd name="connsiteY2428" fmla="*/ 64572 h 281757"/>
                  <a:gd name="connsiteX2429" fmla="*/ 71961 w 383879"/>
                  <a:gd name="connsiteY2429" fmla="*/ 65255 h 281757"/>
                  <a:gd name="connsiteX2430" fmla="*/ 71521 w 383879"/>
                  <a:gd name="connsiteY2430" fmla="*/ 65521 h 281757"/>
                  <a:gd name="connsiteX2431" fmla="*/ 70699 w 383879"/>
                  <a:gd name="connsiteY2431" fmla="*/ 65798 h 281757"/>
                  <a:gd name="connsiteX2432" fmla="*/ 70179 w 383879"/>
                  <a:gd name="connsiteY2432" fmla="*/ 65856 h 281757"/>
                  <a:gd name="connsiteX2433" fmla="*/ 69496 w 383879"/>
                  <a:gd name="connsiteY2433" fmla="*/ 65856 h 281757"/>
                  <a:gd name="connsiteX2434" fmla="*/ 69438 w 383879"/>
                  <a:gd name="connsiteY2434" fmla="*/ 65879 h 281757"/>
                  <a:gd name="connsiteX2435" fmla="*/ 69068 w 383879"/>
                  <a:gd name="connsiteY2435" fmla="*/ 66122 h 281757"/>
                  <a:gd name="connsiteX2436" fmla="*/ 67853 w 383879"/>
                  <a:gd name="connsiteY2436" fmla="*/ 66446 h 281757"/>
                  <a:gd name="connsiteX2437" fmla="*/ 67321 w 383879"/>
                  <a:gd name="connsiteY2437" fmla="*/ 66412 h 281757"/>
                  <a:gd name="connsiteX2438" fmla="*/ 66442 w 383879"/>
                  <a:gd name="connsiteY2438" fmla="*/ 66226 h 281757"/>
                  <a:gd name="connsiteX2439" fmla="*/ 66106 w 383879"/>
                  <a:gd name="connsiteY2439" fmla="*/ 66111 h 281757"/>
                  <a:gd name="connsiteX2440" fmla="*/ 65620 w 383879"/>
                  <a:gd name="connsiteY2440" fmla="*/ 66516 h 281757"/>
                  <a:gd name="connsiteX2441" fmla="*/ 65169 w 383879"/>
                  <a:gd name="connsiteY2441" fmla="*/ 66782 h 281757"/>
                  <a:gd name="connsiteX2442" fmla="*/ 64591 w 383879"/>
                  <a:gd name="connsiteY2442" fmla="*/ 67048 h 281757"/>
                  <a:gd name="connsiteX2443" fmla="*/ 64151 w 383879"/>
                  <a:gd name="connsiteY2443" fmla="*/ 67291 h 281757"/>
                  <a:gd name="connsiteX2444" fmla="*/ 63376 w 383879"/>
                  <a:gd name="connsiteY2444" fmla="*/ 67580 h 281757"/>
                  <a:gd name="connsiteX2445" fmla="*/ 62948 w 383879"/>
                  <a:gd name="connsiteY2445" fmla="*/ 67684 h 281757"/>
                  <a:gd name="connsiteX2446" fmla="*/ 62416 w 383879"/>
                  <a:gd name="connsiteY2446" fmla="*/ 67754 h 281757"/>
                  <a:gd name="connsiteX2447" fmla="*/ 61756 w 383879"/>
                  <a:gd name="connsiteY2447" fmla="*/ 67730 h 281757"/>
                  <a:gd name="connsiteX2448" fmla="*/ 61259 w 383879"/>
                  <a:gd name="connsiteY2448" fmla="*/ 67626 h 281757"/>
                  <a:gd name="connsiteX2449" fmla="*/ 60622 w 383879"/>
                  <a:gd name="connsiteY2449" fmla="*/ 67372 h 281757"/>
                  <a:gd name="connsiteX2450" fmla="*/ 60171 w 383879"/>
                  <a:gd name="connsiteY2450" fmla="*/ 67094 h 281757"/>
                  <a:gd name="connsiteX2451" fmla="*/ 59824 w 383879"/>
                  <a:gd name="connsiteY2451" fmla="*/ 66816 h 281757"/>
                  <a:gd name="connsiteX2452" fmla="*/ 59708 w 383879"/>
                  <a:gd name="connsiteY2452" fmla="*/ 66701 h 281757"/>
                  <a:gd name="connsiteX2453" fmla="*/ 59569 w 383879"/>
                  <a:gd name="connsiteY2453" fmla="*/ 66643 h 281757"/>
                  <a:gd name="connsiteX2454" fmla="*/ 59084 w 383879"/>
                  <a:gd name="connsiteY2454" fmla="*/ 66446 h 281757"/>
                  <a:gd name="connsiteX2455" fmla="*/ 58413 w 383879"/>
                  <a:gd name="connsiteY2455" fmla="*/ 65983 h 281757"/>
                  <a:gd name="connsiteX2456" fmla="*/ 58054 w 383879"/>
                  <a:gd name="connsiteY2456" fmla="*/ 65590 h 281757"/>
                  <a:gd name="connsiteX2457" fmla="*/ 57718 w 383879"/>
                  <a:gd name="connsiteY2457" fmla="*/ 65093 h 281757"/>
                  <a:gd name="connsiteX2458" fmla="*/ 57475 w 383879"/>
                  <a:gd name="connsiteY2458" fmla="*/ 64607 h 281757"/>
                  <a:gd name="connsiteX2459" fmla="*/ 57371 w 383879"/>
                  <a:gd name="connsiteY2459" fmla="*/ 64341 h 281757"/>
                  <a:gd name="connsiteX2460" fmla="*/ 57036 w 383879"/>
                  <a:gd name="connsiteY2460" fmla="*/ 64074 h 281757"/>
                  <a:gd name="connsiteX2461" fmla="*/ 56700 w 383879"/>
                  <a:gd name="connsiteY2461" fmla="*/ 63727 h 281757"/>
                  <a:gd name="connsiteX2462" fmla="*/ 56492 w 383879"/>
                  <a:gd name="connsiteY2462" fmla="*/ 63450 h 281757"/>
                  <a:gd name="connsiteX2463" fmla="*/ 56434 w 383879"/>
                  <a:gd name="connsiteY2463" fmla="*/ 63438 h 281757"/>
                  <a:gd name="connsiteX2464" fmla="*/ 56122 w 383879"/>
                  <a:gd name="connsiteY2464" fmla="*/ 63438 h 281757"/>
                  <a:gd name="connsiteX2465" fmla="*/ 55751 w 383879"/>
                  <a:gd name="connsiteY2465" fmla="*/ 63461 h 281757"/>
                  <a:gd name="connsiteX2466" fmla="*/ 55289 w 383879"/>
                  <a:gd name="connsiteY2466" fmla="*/ 63542 h 281757"/>
                  <a:gd name="connsiteX2467" fmla="*/ 54352 w 383879"/>
                  <a:gd name="connsiteY2467" fmla="*/ 63450 h 281757"/>
                  <a:gd name="connsiteX2468" fmla="*/ 53842 w 383879"/>
                  <a:gd name="connsiteY2468" fmla="*/ 63276 h 281757"/>
                  <a:gd name="connsiteX2469" fmla="*/ 53322 w 383879"/>
                  <a:gd name="connsiteY2469" fmla="*/ 63010 h 281757"/>
                  <a:gd name="connsiteX2470" fmla="*/ 52952 w 383879"/>
                  <a:gd name="connsiteY2470" fmla="*/ 62744 h 281757"/>
                  <a:gd name="connsiteX2471" fmla="*/ 52848 w 383879"/>
                  <a:gd name="connsiteY2471" fmla="*/ 62675 h 281757"/>
                  <a:gd name="connsiteX2472" fmla="*/ 52662 w 383879"/>
                  <a:gd name="connsiteY2472" fmla="*/ 62640 h 281757"/>
                  <a:gd name="connsiteX2473" fmla="*/ 51679 w 383879"/>
                  <a:gd name="connsiteY2473" fmla="*/ 62443 h 281757"/>
                  <a:gd name="connsiteX2474" fmla="*/ 51019 w 383879"/>
                  <a:gd name="connsiteY2474" fmla="*/ 62281 h 281757"/>
                  <a:gd name="connsiteX2475" fmla="*/ 50383 w 383879"/>
                  <a:gd name="connsiteY2475" fmla="*/ 62073 h 281757"/>
                  <a:gd name="connsiteX2476" fmla="*/ 49770 w 383879"/>
                  <a:gd name="connsiteY2476" fmla="*/ 61818 h 281757"/>
                  <a:gd name="connsiteX2477" fmla="*/ 49284 w 383879"/>
                  <a:gd name="connsiteY2477" fmla="*/ 61541 h 281757"/>
                  <a:gd name="connsiteX2478" fmla="*/ 48868 w 383879"/>
                  <a:gd name="connsiteY2478" fmla="*/ 61205 h 281757"/>
                  <a:gd name="connsiteX2479" fmla="*/ 48856 w 383879"/>
                  <a:gd name="connsiteY2479" fmla="*/ 61194 h 281757"/>
                  <a:gd name="connsiteX2480" fmla="*/ 48717 w 383879"/>
                  <a:gd name="connsiteY2480" fmla="*/ 61194 h 281757"/>
                  <a:gd name="connsiteX2481" fmla="*/ 48277 w 383879"/>
                  <a:gd name="connsiteY2481" fmla="*/ 61217 h 281757"/>
                  <a:gd name="connsiteX2482" fmla="*/ 47653 w 383879"/>
                  <a:gd name="connsiteY2482" fmla="*/ 61159 h 281757"/>
                  <a:gd name="connsiteX2483" fmla="*/ 47144 w 383879"/>
                  <a:gd name="connsiteY2483" fmla="*/ 61020 h 281757"/>
                  <a:gd name="connsiteX2484" fmla="*/ 46739 w 383879"/>
                  <a:gd name="connsiteY2484" fmla="*/ 60858 h 281757"/>
                  <a:gd name="connsiteX2485" fmla="*/ 46068 w 383879"/>
                  <a:gd name="connsiteY2485" fmla="*/ 60523 h 281757"/>
                  <a:gd name="connsiteX2486" fmla="*/ 45697 w 383879"/>
                  <a:gd name="connsiteY2486" fmla="*/ 60557 h 281757"/>
                  <a:gd name="connsiteX2487" fmla="*/ 45640 w 383879"/>
                  <a:gd name="connsiteY2487" fmla="*/ 60615 h 281757"/>
                  <a:gd name="connsiteX2488" fmla="*/ 45015 w 383879"/>
                  <a:gd name="connsiteY2488" fmla="*/ 61101 h 281757"/>
                  <a:gd name="connsiteX2489" fmla="*/ 44263 w 383879"/>
                  <a:gd name="connsiteY2489" fmla="*/ 61437 h 281757"/>
                  <a:gd name="connsiteX2490" fmla="*/ 43742 w 383879"/>
                  <a:gd name="connsiteY2490" fmla="*/ 61552 h 281757"/>
                  <a:gd name="connsiteX2491" fmla="*/ 43129 w 383879"/>
                  <a:gd name="connsiteY2491" fmla="*/ 61587 h 281757"/>
                  <a:gd name="connsiteX2492" fmla="*/ 42620 w 383879"/>
                  <a:gd name="connsiteY2492" fmla="*/ 61529 h 281757"/>
                  <a:gd name="connsiteX2493" fmla="*/ 41532 w 383879"/>
                  <a:gd name="connsiteY2493" fmla="*/ 61101 h 281757"/>
                  <a:gd name="connsiteX2494" fmla="*/ 41417 w 383879"/>
                  <a:gd name="connsiteY2494" fmla="*/ 60997 h 281757"/>
                  <a:gd name="connsiteX2495" fmla="*/ 40387 w 383879"/>
                  <a:gd name="connsiteY2495" fmla="*/ 60985 h 281757"/>
                  <a:gd name="connsiteX2496" fmla="*/ 39716 w 383879"/>
                  <a:gd name="connsiteY2496" fmla="*/ 60893 h 281757"/>
                  <a:gd name="connsiteX2497" fmla="*/ 39276 w 383879"/>
                  <a:gd name="connsiteY2497" fmla="*/ 60858 h 281757"/>
                  <a:gd name="connsiteX2498" fmla="*/ 38617 w 383879"/>
                  <a:gd name="connsiteY2498" fmla="*/ 60835 h 281757"/>
                  <a:gd name="connsiteX2499" fmla="*/ 37275 w 383879"/>
                  <a:gd name="connsiteY2499" fmla="*/ 60638 h 281757"/>
                  <a:gd name="connsiteX2500" fmla="*/ 37043 w 383879"/>
                  <a:gd name="connsiteY2500" fmla="*/ 60673 h 281757"/>
                  <a:gd name="connsiteX2501" fmla="*/ 36338 w 383879"/>
                  <a:gd name="connsiteY2501" fmla="*/ 60731 h 281757"/>
                  <a:gd name="connsiteX2502" fmla="*/ 35481 w 383879"/>
                  <a:gd name="connsiteY2502" fmla="*/ 60661 h 281757"/>
                  <a:gd name="connsiteX2503" fmla="*/ 34845 w 383879"/>
                  <a:gd name="connsiteY2503" fmla="*/ 60523 h 281757"/>
                  <a:gd name="connsiteX2504" fmla="*/ 34521 w 383879"/>
                  <a:gd name="connsiteY2504" fmla="*/ 60488 h 281757"/>
                  <a:gd name="connsiteX2505" fmla="*/ 34197 w 383879"/>
                  <a:gd name="connsiteY2505" fmla="*/ 60488 h 281757"/>
                  <a:gd name="connsiteX2506" fmla="*/ 33862 w 383879"/>
                  <a:gd name="connsiteY2506" fmla="*/ 60523 h 281757"/>
                  <a:gd name="connsiteX2507" fmla="*/ 33503 w 383879"/>
                  <a:gd name="connsiteY2507" fmla="*/ 60592 h 281757"/>
                  <a:gd name="connsiteX2508" fmla="*/ 33468 w 383879"/>
                  <a:gd name="connsiteY2508" fmla="*/ 60615 h 281757"/>
                  <a:gd name="connsiteX2509" fmla="*/ 33133 w 383879"/>
                  <a:gd name="connsiteY2509" fmla="*/ 60870 h 281757"/>
                  <a:gd name="connsiteX2510" fmla="*/ 32682 w 383879"/>
                  <a:gd name="connsiteY2510" fmla="*/ 61136 h 281757"/>
                  <a:gd name="connsiteX2511" fmla="*/ 32196 w 383879"/>
                  <a:gd name="connsiteY2511" fmla="*/ 61332 h 281757"/>
                  <a:gd name="connsiteX2512" fmla="*/ 31687 w 383879"/>
                  <a:gd name="connsiteY2512" fmla="*/ 61471 h 281757"/>
                  <a:gd name="connsiteX2513" fmla="*/ 30599 w 383879"/>
                  <a:gd name="connsiteY2513" fmla="*/ 61633 h 281757"/>
                  <a:gd name="connsiteX2514" fmla="*/ 30344 w 383879"/>
                  <a:gd name="connsiteY2514" fmla="*/ 61726 h 281757"/>
                  <a:gd name="connsiteX2515" fmla="*/ 29986 w 383879"/>
                  <a:gd name="connsiteY2515" fmla="*/ 61899 h 281757"/>
                  <a:gd name="connsiteX2516" fmla="*/ 29592 w 383879"/>
                  <a:gd name="connsiteY2516" fmla="*/ 62096 h 281757"/>
                  <a:gd name="connsiteX2517" fmla="*/ 29164 w 383879"/>
                  <a:gd name="connsiteY2517" fmla="*/ 62339 h 281757"/>
                  <a:gd name="connsiteX2518" fmla="*/ 28366 w 383879"/>
                  <a:gd name="connsiteY2518" fmla="*/ 62675 h 281757"/>
                  <a:gd name="connsiteX2519" fmla="*/ 27649 w 383879"/>
                  <a:gd name="connsiteY2519" fmla="*/ 62790 h 281757"/>
                  <a:gd name="connsiteX2520" fmla="*/ 26758 w 383879"/>
                  <a:gd name="connsiteY2520" fmla="*/ 62756 h 281757"/>
                  <a:gd name="connsiteX2521" fmla="*/ 25138 w 383879"/>
                  <a:gd name="connsiteY2521" fmla="*/ 62408 h 281757"/>
                  <a:gd name="connsiteX2522" fmla="*/ 24016 w 383879"/>
                  <a:gd name="connsiteY2522" fmla="*/ 62073 h 281757"/>
                  <a:gd name="connsiteX2523" fmla="*/ 23565 w 383879"/>
                  <a:gd name="connsiteY2523" fmla="*/ 61957 h 281757"/>
                  <a:gd name="connsiteX2524" fmla="*/ 23079 w 383879"/>
                  <a:gd name="connsiteY2524" fmla="*/ 61853 h 281757"/>
                  <a:gd name="connsiteX2525" fmla="*/ 22084 w 383879"/>
                  <a:gd name="connsiteY2525" fmla="*/ 61656 h 281757"/>
                  <a:gd name="connsiteX2526" fmla="*/ 22026 w 383879"/>
                  <a:gd name="connsiteY2526" fmla="*/ 61645 h 281757"/>
                  <a:gd name="connsiteX2527" fmla="*/ 21679 w 383879"/>
                  <a:gd name="connsiteY2527" fmla="*/ 62177 h 281757"/>
                  <a:gd name="connsiteX2528" fmla="*/ 21366 w 383879"/>
                  <a:gd name="connsiteY2528" fmla="*/ 62536 h 281757"/>
                  <a:gd name="connsiteX2529" fmla="*/ 20314 w 383879"/>
                  <a:gd name="connsiteY2529" fmla="*/ 63172 h 281757"/>
                  <a:gd name="connsiteX2530" fmla="*/ 19793 w 383879"/>
                  <a:gd name="connsiteY2530" fmla="*/ 63288 h 281757"/>
                  <a:gd name="connsiteX2531" fmla="*/ 19203 w 383879"/>
                  <a:gd name="connsiteY2531" fmla="*/ 63322 h 281757"/>
                  <a:gd name="connsiteX2532" fmla="*/ 18995 w 383879"/>
                  <a:gd name="connsiteY2532" fmla="*/ 63311 h 281757"/>
                  <a:gd name="connsiteX2533" fmla="*/ 18914 w 383879"/>
                  <a:gd name="connsiteY2533" fmla="*/ 63334 h 281757"/>
                  <a:gd name="connsiteX2534" fmla="*/ 18636 w 383879"/>
                  <a:gd name="connsiteY2534" fmla="*/ 63438 h 281757"/>
                  <a:gd name="connsiteX2535" fmla="*/ 18231 w 383879"/>
                  <a:gd name="connsiteY2535" fmla="*/ 63635 h 281757"/>
                  <a:gd name="connsiteX2536" fmla="*/ 17514 w 383879"/>
                  <a:gd name="connsiteY2536" fmla="*/ 63924 h 281757"/>
                  <a:gd name="connsiteX2537" fmla="*/ 17086 w 383879"/>
                  <a:gd name="connsiteY2537" fmla="*/ 64028 h 281757"/>
                  <a:gd name="connsiteX2538" fmla="*/ 16588 w 383879"/>
                  <a:gd name="connsiteY2538" fmla="*/ 64098 h 281757"/>
                  <a:gd name="connsiteX2539" fmla="*/ 15975 w 383879"/>
                  <a:gd name="connsiteY2539" fmla="*/ 64086 h 281757"/>
                  <a:gd name="connsiteX2540" fmla="*/ 15917 w 383879"/>
                  <a:gd name="connsiteY2540" fmla="*/ 64826 h 281757"/>
                  <a:gd name="connsiteX2541" fmla="*/ 15778 w 383879"/>
                  <a:gd name="connsiteY2541" fmla="*/ 65289 h 281757"/>
                  <a:gd name="connsiteX2542" fmla="*/ 15281 w 383879"/>
                  <a:gd name="connsiteY2542" fmla="*/ 66157 h 281757"/>
                  <a:gd name="connsiteX2543" fmla="*/ 14911 w 383879"/>
                  <a:gd name="connsiteY2543" fmla="*/ 66550 h 281757"/>
                  <a:gd name="connsiteX2544" fmla="*/ 14228 w 383879"/>
                  <a:gd name="connsiteY2544" fmla="*/ 67083 h 281757"/>
                  <a:gd name="connsiteX2545" fmla="*/ 13950 w 383879"/>
                  <a:gd name="connsiteY2545" fmla="*/ 67245 h 281757"/>
                  <a:gd name="connsiteX2546" fmla="*/ 13765 w 383879"/>
                  <a:gd name="connsiteY2546" fmla="*/ 71074 h 281757"/>
                  <a:gd name="connsiteX2547" fmla="*/ 13580 w 383879"/>
                  <a:gd name="connsiteY2547" fmla="*/ 72162 h 281757"/>
                  <a:gd name="connsiteX2548" fmla="*/ 5504 w 383879"/>
                  <a:gd name="connsiteY2548" fmla="*/ 95729 h 281757"/>
                  <a:gd name="connsiteX2549" fmla="*/ 9160 w 383879"/>
                  <a:gd name="connsiteY2549" fmla="*/ 108201 h 281757"/>
                  <a:gd name="connsiteX2550" fmla="*/ 9218 w 383879"/>
                  <a:gd name="connsiteY2550" fmla="*/ 109046 h 281757"/>
                  <a:gd name="connsiteX2551" fmla="*/ 9149 w 383879"/>
                  <a:gd name="connsiteY2551" fmla="*/ 109532 h 281757"/>
                  <a:gd name="connsiteX2552" fmla="*/ 8871 w 383879"/>
                  <a:gd name="connsiteY2552" fmla="*/ 110307 h 281757"/>
                  <a:gd name="connsiteX2553" fmla="*/ 5215 w 383879"/>
                  <a:gd name="connsiteY2553" fmla="*/ 116242 h 281757"/>
                  <a:gd name="connsiteX2554" fmla="*/ 4937 w 383879"/>
                  <a:gd name="connsiteY2554" fmla="*/ 116682 h 281757"/>
                  <a:gd name="connsiteX2555" fmla="*/ 4370 w 383879"/>
                  <a:gd name="connsiteY2555" fmla="*/ 117619 h 281757"/>
                  <a:gd name="connsiteX2556" fmla="*/ 4451 w 383879"/>
                  <a:gd name="connsiteY2556" fmla="*/ 117873 h 281757"/>
                  <a:gd name="connsiteX2557" fmla="*/ 5192 w 383879"/>
                  <a:gd name="connsiteY2557" fmla="*/ 118568 h 281757"/>
                  <a:gd name="connsiteX2558" fmla="*/ 5481 w 383879"/>
                  <a:gd name="connsiteY2558" fmla="*/ 118810 h 281757"/>
                  <a:gd name="connsiteX2559" fmla="*/ 5770 w 383879"/>
                  <a:gd name="connsiteY2559" fmla="*/ 119007 h 281757"/>
                  <a:gd name="connsiteX2560" fmla="*/ 6175 w 383879"/>
                  <a:gd name="connsiteY2560" fmla="*/ 119215 h 281757"/>
                  <a:gd name="connsiteX2561" fmla="*/ 6916 w 383879"/>
                  <a:gd name="connsiteY2561" fmla="*/ 119910 h 281757"/>
                  <a:gd name="connsiteX2562" fmla="*/ 7182 w 383879"/>
                  <a:gd name="connsiteY2562" fmla="*/ 120338 h 281757"/>
                  <a:gd name="connsiteX2563" fmla="*/ 7390 w 383879"/>
                  <a:gd name="connsiteY2563" fmla="*/ 120824 h 281757"/>
                  <a:gd name="connsiteX2564" fmla="*/ 7540 w 383879"/>
                  <a:gd name="connsiteY2564" fmla="*/ 121310 h 281757"/>
                  <a:gd name="connsiteX2565" fmla="*/ 7078 w 383879"/>
                  <a:gd name="connsiteY2565" fmla="*/ 123288 h 281757"/>
                  <a:gd name="connsiteX2566" fmla="*/ 7043 w 383879"/>
                  <a:gd name="connsiteY2566" fmla="*/ 123346 h 281757"/>
                  <a:gd name="connsiteX2567" fmla="*/ 7055 w 383879"/>
                  <a:gd name="connsiteY2567" fmla="*/ 123693 h 281757"/>
                  <a:gd name="connsiteX2568" fmla="*/ 7078 w 383879"/>
                  <a:gd name="connsiteY2568" fmla="*/ 124214 h 281757"/>
                  <a:gd name="connsiteX2569" fmla="*/ 7043 w 383879"/>
                  <a:gd name="connsiteY2569" fmla="*/ 124734 h 281757"/>
                  <a:gd name="connsiteX2570" fmla="*/ 7147 w 383879"/>
                  <a:gd name="connsiteY2570" fmla="*/ 124873 h 281757"/>
                  <a:gd name="connsiteX2571" fmla="*/ 7379 w 383879"/>
                  <a:gd name="connsiteY2571" fmla="*/ 125232 h 281757"/>
                  <a:gd name="connsiteX2572" fmla="*/ 7552 w 383879"/>
                  <a:gd name="connsiteY2572" fmla="*/ 125567 h 281757"/>
                  <a:gd name="connsiteX2573" fmla="*/ 8096 w 383879"/>
                  <a:gd name="connsiteY2573" fmla="*/ 126319 h 281757"/>
                  <a:gd name="connsiteX2574" fmla="*/ 8281 w 383879"/>
                  <a:gd name="connsiteY2574" fmla="*/ 126608 h 281757"/>
                  <a:gd name="connsiteX2575" fmla="*/ 8917 w 383879"/>
                  <a:gd name="connsiteY2575" fmla="*/ 126979 h 281757"/>
                  <a:gd name="connsiteX2576" fmla="*/ 9230 w 383879"/>
                  <a:gd name="connsiteY2576" fmla="*/ 127256 h 281757"/>
                  <a:gd name="connsiteX2577" fmla="*/ 9901 w 383879"/>
                  <a:gd name="connsiteY2577" fmla="*/ 128541 h 281757"/>
                  <a:gd name="connsiteX2578" fmla="*/ 9924 w 383879"/>
                  <a:gd name="connsiteY2578" fmla="*/ 128795 h 281757"/>
                  <a:gd name="connsiteX2579" fmla="*/ 10421 w 383879"/>
                  <a:gd name="connsiteY2579" fmla="*/ 129790 h 281757"/>
                  <a:gd name="connsiteX2580" fmla="*/ 10502 w 383879"/>
                  <a:gd name="connsiteY2580" fmla="*/ 130299 h 281757"/>
                  <a:gd name="connsiteX2581" fmla="*/ 10560 w 383879"/>
                  <a:gd name="connsiteY2581" fmla="*/ 130889 h 281757"/>
                  <a:gd name="connsiteX2582" fmla="*/ 10641 w 383879"/>
                  <a:gd name="connsiteY2582" fmla="*/ 131236 h 281757"/>
                  <a:gd name="connsiteX2583" fmla="*/ 10699 w 383879"/>
                  <a:gd name="connsiteY2583" fmla="*/ 131445 h 281757"/>
                  <a:gd name="connsiteX2584" fmla="*/ 10942 w 383879"/>
                  <a:gd name="connsiteY2584" fmla="*/ 131861 h 281757"/>
                  <a:gd name="connsiteX2585" fmla="*/ 11150 w 383879"/>
                  <a:gd name="connsiteY2585" fmla="*/ 132347 h 281757"/>
                  <a:gd name="connsiteX2586" fmla="*/ 11335 w 383879"/>
                  <a:gd name="connsiteY2586" fmla="*/ 132775 h 281757"/>
                  <a:gd name="connsiteX2587" fmla="*/ 11532 w 383879"/>
                  <a:gd name="connsiteY2587" fmla="*/ 133134 h 281757"/>
                  <a:gd name="connsiteX2588" fmla="*/ 11787 w 383879"/>
                  <a:gd name="connsiteY2588" fmla="*/ 133550 h 281757"/>
                  <a:gd name="connsiteX2589" fmla="*/ 12064 w 383879"/>
                  <a:gd name="connsiteY2589" fmla="*/ 134406 h 281757"/>
                  <a:gd name="connsiteX2590" fmla="*/ 12122 w 383879"/>
                  <a:gd name="connsiteY2590" fmla="*/ 134892 h 281757"/>
                  <a:gd name="connsiteX2591" fmla="*/ 12041 w 383879"/>
                  <a:gd name="connsiteY2591" fmla="*/ 135667 h 281757"/>
                  <a:gd name="connsiteX2592" fmla="*/ 12226 w 383879"/>
                  <a:gd name="connsiteY2592" fmla="*/ 135748 h 281757"/>
                  <a:gd name="connsiteX2593" fmla="*/ 13105 w 383879"/>
                  <a:gd name="connsiteY2593" fmla="*/ 136385 h 281757"/>
                  <a:gd name="connsiteX2594" fmla="*/ 13244 w 383879"/>
                  <a:gd name="connsiteY2594" fmla="*/ 136419 h 281757"/>
                  <a:gd name="connsiteX2595" fmla="*/ 13996 w 383879"/>
                  <a:gd name="connsiteY2595" fmla="*/ 136709 h 281757"/>
                  <a:gd name="connsiteX2596" fmla="*/ 14783 w 383879"/>
                  <a:gd name="connsiteY2596" fmla="*/ 137310 h 281757"/>
                  <a:gd name="connsiteX2597" fmla="*/ 15500 w 383879"/>
                  <a:gd name="connsiteY2597" fmla="*/ 138259 h 281757"/>
                  <a:gd name="connsiteX2598" fmla="*/ 15824 w 383879"/>
                  <a:gd name="connsiteY2598" fmla="*/ 139000 h 281757"/>
                  <a:gd name="connsiteX2599" fmla="*/ 15928 w 383879"/>
                  <a:gd name="connsiteY2599" fmla="*/ 139520 h 281757"/>
                  <a:gd name="connsiteX2600" fmla="*/ 15963 w 383879"/>
                  <a:gd name="connsiteY2600" fmla="*/ 140087 h 281757"/>
                  <a:gd name="connsiteX2601" fmla="*/ 16148 w 383879"/>
                  <a:gd name="connsiteY2601" fmla="*/ 140504 h 281757"/>
                  <a:gd name="connsiteX2602" fmla="*/ 16322 w 383879"/>
                  <a:gd name="connsiteY2602" fmla="*/ 141013 h 281757"/>
                  <a:gd name="connsiteX2603" fmla="*/ 16484 w 383879"/>
                  <a:gd name="connsiteY2603" fmla="*/ 141811 h 281757"/>
                  <a:gd name="connsiteX2604" fmla="*/ 16507 w 383879"/>
                  <a:gd name="connsiteY2604" fmla="*/ 142135 h 281757"/>
                  <a:gd name="connsiteX2605" fmla="*/ 17109 w 383879"/>
                  <a:gd name="connsiteY2605" fmla="*/ 142470 h 281757"/>
                  <a:gd name="connsiteX2606" fmla="*/ 17514 w 383879"/>
                  <a:gd name="connsiteY2606" fmla="*/ 142806 h 281757"/>
                  <a:gd name="connsiteX2607" fmla="*/ 17976 w 383879"/>
                  <a:gd name="connsiteY2607" fmla="*/ 143257 h 281757"/>
                  <a:gd name="connsiteX2608" fmla="*/ 18300 w 383879"/>
                  <a:gd name="connsiteY2608" fmla="*/ 143535 h 281757"/>
                  <a:gd name="connsiteX2609" fmla="*/ 18624 w 383879"/>
                  <a:gd name="connsiteY2609" fmla="*/ 143778 h 281757"/>
                  <a:gd name="connsiteX2610" fmla="*/ 19018 w 383879"/>
                  <a:gd name="connsiteY2610" fmla="*/ 144044 h 281757"/>
                  <a:gd name="connsiteX2611" fmla="*/ 19700 w 383879"/>
                  <a:gd name="connsiteY2611" fmla="*/ 144807 h 281757"/>
                  <a:gd name="connsiteX2612" fmla="*/ 19943 w 383879"/>
                  <a:gd name="connsiteY2612" fmla="*/ 145270 h 281757"/>
                  <a:gd name="connsiteX2613" fmla="*/ 20151 w 383879"/>
                  <a:gd name="connsiteY2613" fmla="*/ 146312 h 281757"/>
                  <a:gd name="connsiteX2614" fmla="*/ 20128 w 383879"/>
                  <a:gd name="connsiteY2614" fmla="*/ 146797 h 281757"/>
                  <a:gd name="connsiteX2615" fmla="*/ 19920 w 383879"/>
                  <a:gd name="connsiteY2615" fmla="*/ 147573 h 281757"/>
                  <a:gd name="connsiteX2616" fmla="*/ 19677 w 383879"/>
                  <a:gd name="connsiteY2616" fmla="*/ 148059 h 281757"/>
                  <a:gd name="connsiteX2617" fmla="*/ 19330 w 383879"/>
                  <a:gd name="connsiteY2617" fmla="*/ 148544 h 281757"/>
                  <a:gd name="connsiteX2618" fmla="*/ 18971 w 383879"/>
                  <a:gd name="connsiteY2618" fmla="*/ 148915 h 281757"/>
                  <a:gd name="connsiteX2619" fmla="*/ 18428 w 383879"/>
                  <a:gd name="connsiteY2619" fmla="*/ 149320 h 281757"/>
                  <a:gd name="connsiteX2620" fmla="*/ 17942 w 383879"/>
                  <a:gd name="connsiteY2620" fmla="*/ 149563 h 281757"/>
                  <a:gd name="connsiteX2621" fmla="*/ 17329 w 383879"/>
                  <a:gd name="connsiteY2621" fmla="*/ 149817 h 281757"/>
                  <a:gd name="connsiteX2622" fmla="*/ 17074 w 383879"/>
                  <a:gd name="connsiteY2622" fmla="*/ 149898 h 281757"/>
                  <a:gd name="connsiteX2623" fmla="*/ 17086 w 383879"/>
                  <a:gd name="connsiteY2623" fmla="*/ 149991 h 281757"/>
                  <a:gd name="connsiteX2624" fmla="*/ 17190 w 383879"/>
                  <a:gd name="connsiteY2624" fmla="*/ 150523 h 281757"/>
                  <a:gd name="connsiteX2625" fmla="*/ 17167 w 383879"/>
                  <a:gd name="connsiteY2625" fmla="*/ 151402 h 281757"/>
                  <a:gd name="connsiteX2626" fmla="*/ 17028 w 383879"/>
                  <a:gd name="connsiteY2626" fmla="*/ 151911 h 281757"/>
                  <a:gd name="connsiteX2627" fmla="*/ 16692 w 383879"/>
                  <a:gd name="connsiteY2627" fmla="*/ 152617 h 281757"/>
                  <a:gd name="connsiteX2628" fmla="*/ 16657 w 383879"/>
                  <a:gd name="connsiteY2628" fmla="*/ 152652 h 281757"/>
                  <a:gd name="connsiteX2629" fmla="*/ 16762 w 383879"/>
                  <a:gd name="connsiteY2629" fmla="*/ 153392 h 281757"/>
                  <a:gd name="connsiteX2630" fmla="*/ 17178 w 383879"/>
                  <a:gd name="connsiteY2630" fmla="*/ 153878 h 281757"/>
                  <a:gd name="connsiteX2631" fmla="*/ 17421 w 383879"/>
                  <a:gd name="connsiteY2631" fmla="*/ 154248 h 281757"/>
                  <a:gd name="connsiteX2632" fmla="*/ 17502 w 383879"/>
                  <a:gd name="connsiteY2632" fmla="*/ 154410 h 281757"/>
                  <a:gd name="connsiteX2633" fmla="*/ 18046 w 383879"/>
                  <a:gd name="connsiteY2633" fmla="*/ 154919 h 281757"/>
                  <a:gd name="connsiteX2634" fmla="*/ 18566 w 383879"/>
                  <a:gd name="connsiteY2634" fmla="*/ 155579 h 281757"/>
                  <a:gd name="connsiteX2635" fmla="*/ 18844 w 383879"/>
                  <a:gd name="connsiteY2635" fmla="*/ 156111 h 281757"/>
                  <a:gd name="connsiteX2636" fmla="*/ 19029 w 383879"/>
                  <a:gd name="connsiteY2636" fmla="*/ 156620 h 281757"/>
                  <a:gd name="connsiteX2637" fmla="*/ 19133 w 383879"/>
                  <a:gd name="connsiteY2637" fmla="*/ 157025 h 281757"/>
                  <a:gd name="connsiteX2638" fmla="*/ 19388 w 383879"/>
                  <a:gd name="connsiteY2638" fmla="*/ 157187 h 281757"/>
                  <a:gd name="connsiteX2639" fmla="*/ 19631 w 383879"/>
                  <a:gd name="connsiteY2639" fmla="*/ 157361 h 281757"/>
                  <a:gd name="connsiteX2640" fmla="*/ 20429 w 383879"/>
                  <a:gd name="connsiteY2640" fmla="*/ 157037 h 281757"/>
                  <a:gd name="connsiteX2641" fmla="*/ 20927 w 383879"/>
                  <a:gd name="connsiteY2641" fmla="*/ 156933 h 281757"/>
                  <a:gd name="connsiteX2642" fmla="*/ 21459 w 383879"/>
                  <a:gd name="connsiteY2642" fmla="*/ 156875 h 281757"/>
                  <a:gd name="connsiteX2643" fmla="*/ 21945 w 383879"/>
                  <a:gd name="connsiteY2643" fmla="*/ 156886 h 281757"/>
                  <a:gd name="connsiteX2644" fmla="*/ 22454 w 383879"/>
                  <a:gd name="connsiteY2644" fmla="*/ 156967 h 281757"/>
                  <a:gd name="connsiteX2645" fmla="*/ 23113 w 383879"/>
                  <a:gd name="connsiteY2645" fmla="*/ 157175 h 281757"/>
                  <a:gd name="connsiteX2646" fmla="*/ 23148 w 383879"/>
                  <a:gd name="connsiteY2646" fmla="*/ 157199 h 281757"/>
                  <a:gd name="connsiteX2647" fmla="*/ 23576 w 383879"/>
                  <a:gd name="connsiteY2647" fmla="*/ 157256 h 281757"/>
                  <a:gd name="connsiteX2648" fmla="*/ 23946 w 383879"/>
                  <a:gd name="connsiteY2648" fmla="*/ 157349 h 281757"/>
                  <a:gd name="connsiteX2649" fmla="*/ 25254 w 383879"/>
                  <a:gd name="connsiteY2649" fmla="*/ 158356 h 281757"/>
                  <a:gd name="connsiteX2650" fmla="*/ 25277 w 383879"/>
                  <a:gd name="connsiteY2650" fmla="*/ 158390 h 281757"/>
                  <a:gd name="connsiteX2651" fmla="*/ 25358 w 383879"/>
                  <a:gd name="connsiteY2651" fmla="*/ 158367 h 281757"/>
                  <a:gd name="connsiteX2652" fmla="*/ 25705 w 383879"/>
                  <a:gd name="connsiteY2652" fmla="*/ 158205 h 281757"/>
                  <a:gd name="connsiteX2653" fmla="*/ 26121 w 383879"/>
                  <a:gd name="connsiteY2653" fmla="*/ 157997 h 281757"/>
                  <a:gd name="connsiteX2654" fmla="*/ 26862 w 383879"/>
                  <a:gd name="connsiteY2654" fmla="*/ 157789 h 281757"/>
                  <a:gd name="connsiteX2655" fmla="*/ 27371 w 383879"/>
                  <a:gd name="connsiteY2655" fmla="*/ 157754 h 281757"/>
                  <a:gd name="connsiteX2656" fmla="*/ 27892 w 383879"/>
                  <a:gd name="connsiteY2656" fmla="*/ 157766 h 281757"/>
                  <a:gd name="connsiteX2657" fmla="*/ 28378 w 383879"/>
                  <a:gd name="connsiteY2657" fmla="*/ 157847 h 281757"/>
                  <a:gd name="connsiteX2658" fmla="*/ 28829 w 383879"/>
                  <a:gd name="connsiteY2658" fmla="*/ 157904 h 281757"/>
                  <a:gd name="connsiteX2659" fmla="*/ 29338 w 383879"/>
                  <a:gd name="connsiteY2659" fmla="*/ 157962 h 281757"/>
                  <a:gd name="connsiteX2660" fmla="*/ 30206 w 383879"/>
                  <a:gd name="connsiteY2660" fmla="*/ 158170 h 281757"/>
                  <a:gd name="connsiteX2661" fmla="*/ 30599 w 383879"/>
                  <a:gd name="connsiteY2661" fmla="*/ 158321 h 281757"/>
                  <a:gd name="connsiteX2662" fmla="*/ 30946 w 383879"/>
                  <a:gd name="connsiteY2662" fmla="*/ 158506 h 281757"/>
                  <a:gd name="connsiteX2663" fmla="*/ 31039 w 383879"/>
                  <a:gd name="connsiteY2663" fmla="*/ 158541 h 281757"/>
                  <a:gd name="connsiteX2664" fmla="*/ 31270 w 383879"/>
                  <a:gd name="connsiteY2664" fmla="*/ 158506 h 281757"/>
                  <a:gd name="connsiteX2665" fmla="*/ 31767 w 383879"/>
                  <a:gd name="connsiteY2665" fmla="*/ 158390 h 281757"/>
                  <a:gd name="connsiteX2666" fmla="*/ 32982 w 383879"/>
                  <a:gd name="connsiteY2666" fmla="*/ 158494 h 281757"/>
                  <a:gd name="connsiteX2667" fmla="*/ 33063 w 383879"/>
                  <a:gd name="connsiteY2667" fmla="*/ 158437 h 281757"/>
                  <a:gd name="connsiteX2668" fmla="*/ 33885 w 383879"/>
                  <a:gd name="connsiteY2668" fmla="*/ 158066 h 281757"/>
                  <a:gd name="connsiteX2669" fmla="*/ 34371 w 383879"/>
                  <a:gd name="connsiteY2669" fmla="*/ 157974 h 281757"/>
                  <a:gd name="connsiteX2670" fmla="*/ 34614 w 383879"/>
                  <a:gd name="connsiteY2670" fmla="*/ 157916 h 281757"/>
                  <a:gd name="connsiteX2671" fmla="*/ 34637 w 383879"/>
                  <a:gd name="connsiteY2671" fmla="*/ 157893 h 281757"/>
                  <a:gd name="connsiteX2672" fmla="*/ 34695 w 383879"/>
                  <a:gd name="connsiteY2672" fmla="*/ 157708 h 281757"/>
                  <a:gd name="connsiteX2673" fmla="*/ 35042 w 383879"/>
                  <a:gd name="connsiteY2673" fmla="*/ 157025 h 281757"/>
                  <a:gd name="connsiteX2674" fmla="*/ 35678 w 383879"/>
                  <a:gd name="connsiteY2674" fmla="*/ 156204 h 281757"/>
                  <a:gd name="connsiteX2675" fmla="*/ 35956 w 383879"/>
                  <a:gd name="connsiteY2675" fmla="*/ 155810 h 281757"/>
                  <a:gd name="connsiteX2676" fmla="*/ 36384 w 383879"/>
                  <a:gd name="connsiteY2676" fmla="*/ 155278 h 281757"/>
                  <a:gd name="connsiteX2677" fmla="*/ 36974 w 383879"/>
                  <a:gd name="connsiteY2677" fmla="*/ 154700 h 281757"/>
                  <a:gd name="connsiteX2678" fmla="*/ 37379 w 383879"/>
                  <a:gd name="connsiteY2678" fmla="*/ 154422 h 281757"/>
                  <a:gd name="connsiteX2679" fmla="*/ 37865 w 383879"/>
                  <a:gd name="connsiteY2679" fmla="*/ 154167 h 281757"/>
                  <a:gd name="connsiteX2680" fmla="*/ 38478 w 383879"/>
                  <a:gd name="connsiteY2680" fmla="*/ 153890 h 281757"/>
                  <a:gd name="connsiteX2681" fmla="*/ 38756 w 383879"/>
                  <a:gd name="connsiteY2681" fmla="*/ 153797 h 281757"/>
                  <a:gd name="connsiteX2682" fmla="*/ 38987 w 383879"/>
                  <a:gd name="connsiteY2682" fmla="*/ 152791 h 281757"/>
                  <a:gd name="connsiteX2683" fmla="*/ 39195 w 383879"/>
                  <a:gd name="connsiteY2683" fmla="*/ 152154 h 281757"/>
                  <a:gd name="connsiteX2684" fmla="*/ 39438 w 383879"/>
                  <a:gd name="connsiteY2684" fmla="*/ 151530 h 281757"/>
                  <a:gd name="connsiteX2685" fmla="*/ 39901 w 383879"/>
                  <a:gd name="connsiteY2685" fmla="*/ 150847 h 281757"/>
                  <a:gd name="connsiteX2686" fmla="*/ 40248 w 383879"/>
                  <a:gd name="connsiteY2686" fmla="*/ 150511 h 281757"/>
                  <a:gd name="connsiteX2687" fmla="*/ 41197 w 383879"/>
                  <a:gd name="connsiteY2687" fmla="*/ 149991 h 281757"/>
                  <a:gd name="connsiteX2688" fmla="*/ 41729 w 383879"/>
                  <a:gd name="connsiteY2688" fmla="*/ 149875 h 281757"/>
                  <a:gd name="connsiteX2689" fmla="*/ 42550 w 383879"/>
                  <a:gd name="connsiteY2689" fmla="*/ 149863 h 281757"/>
                  <a:gd name="connsiteX2690" fmla="*/ 43071 w 383879"/>
                  <a:gd name="connsiteY2690" fmla="*/ 149968 h 281757"/>
                  <a:gd name="connsiteX2691" fmla="*/ 44274 w 383879"/>
                  <a:gd name="connsiteY2691" fmla="*/ 150303 h 281757"/>
                  <a:gd name="connsiteX2692" fmla="*/ 44795 w 383879"/>
                  <a:gd name="connsiteY2692" fmla="*/ 150546 h 281757"/>
                  <a:gd name="connsiteX2693" fmla="*/ 45246 w 383879"/>
                  <a:gd name="connsiteY2693" fmla="*/ 150824 h 281757"/>
                  <a:gd name="connsiteX2694" fmla="*/ 45998 w 383879"/>
                  <a:gd name="connsiteY2694" fmla="*/ 151691 h 281757"/>
                  <a:gd name="connsiteX2695" fmla="*/ 46715 w 383879"/>
                  <a:gd name="connsiteY2695" fmla="*/ 152131 h 281757"/>
                  <a:gd name="connsiteX2696" fmla="*/ 47236 w 383879"/>
                  <a:gd name="connsiteY2696" fmla="*/ 152571 h 281757"/>
                  <a:gd name="connsiteX2697" fmla="*/ 47549 w 383879"/>
                  <a:gd name="connsiteY2697" fmla="*/ 152779 h 281757"/>
                  <a:gd name="connsiteX2698" fmla="*/ 47977 w 383879"/>
                  <a:gd name="connsiteY2698" fmla="*/ 153034 h 281757"/>
                  <a:gd name="connsiteX2699" fmla="*/ 48648 w 383879"/>
                  <a:gd name="connsiteY2699" fmla="*/ 153601 h 281757"/>
                  <a:gd name="connsiteX2700" fmla="*/ 49076 w 383879"/>
                  <a:gd name="connsiteY2700" fmla="*/ 154167 h 281757"/>
                  <a:gd name="connsiteX2701" fmla="*/ 49654 w 383879"/>
                  <a:gd name="connsiteY2701" fmla="*/ 154202 h 281757"/>
                  <a:gd name="connsiteX2702" fmla="*/ 50117 w 383879"/>
                  <a:gd name="connsiteY2702" fmla="*/ 154295 h 281757"/>
                  <a:gd name="connsiteX2703" fmla="*/ 50603 w 383879"/>
                  <a:gd name="connsiteY2703" fmla="*/ 154457 h 281757"/>
                  <a:gd name="connsiteX2704" fmla="*/ 51528 w 383879"/>
                  <a:gd name="connsiteY2704" fmla="*/ 155116 h 281757"/>
                  <a:gd name="connsiteX2705" fmla="*/ 51864 w 383879"/>
                  <a:gd name="connsiteY2705" fmla="*/ 155533 h 281757"/>
                  <a:gd name="connsiteX2706" fmla="*/ 52292 w 383879"/>
                  <a:gd name="connsiteY2706" fmla="*/ 156227 h 281757"/>
                  <a:gd name="connsiteX2707" fmla="*/ 52604 w 383879"/>
                  <a:gd name="connsiteY2707" fmla="*/ 156886 h 281757"/>
                  <a:gd name="connsiteX2708" fmla="*/ 52639 w 383879"/>
                  <a:gd name="connsiteY2708" fmla="*/ 156979 h 281757"/>
                  <a:gd name="connsiteX2709" fmla="*/ 53067 w 383879"/>
                  <a:gd name="connsiteY2709" fmla="*/ 157245 h 281757"/>
                  <a:gd name="connsiteX2710" fmla="*/ 53275 w 383879"/>
                  <a:gd name="connsiteY2710" fmla="*/ 157430 h 281757"/>
                  <a:gd name="connsiteX2711" fmla="*/ 53391 w 383879"/>
                  <a:gd name="connsiteY2711" fmla="*/ 157442 h 281757"/>
                  <a:gd name="connsiteX2712" fmla="*/ 54444 w 383879"/>
                  <a:gd name="connsiteY2712" fmla="*/ 157129 h 281757"/>
                  <a:gd name="connsiteX2713" fmla="*/ 55960 w 383879"/>
                  <a:gd name="connsiteY2713" fmla="*/ 157789 h 281757"/>
                  <a:gd name="connsiteX2714" fmla="*/ 56307 w 383879"/>
                  <a:gd name="connsiteY2714" fmla="*/ 158194 h 281757"/>
                  <a:gd name="connsiteX2715" fmla="*/ 56480 w 383879"/>
                  <a:gd name="connsiteY2715" fmla="*/ 158425 h 281757"/>
                  <a:gd name="connsiteX2716" fmla="*/ 57498 w 383879"/>
                  <a:gd name="connsiteY2716" fmla="*/ 158390 h 281757"/>
                  <a:gd name="connsiteX2717" fmla="*/ 57938 w 383879"/>
                  <a:gd name="connsiteY2717" fmla="*/ 158495 h 281757"/>
                  <a:gd name="connsiteX2718" fmla="*/ 58563 w 383879"/>
                  <a:gd name="connsiteY2718" fmla="*/ 158737 h 281757"/>
                  <a:gd name="connsiteX2719" fmla="*/ 58632 w 383879"/>
                  <a:gd name="connsiteY2719" fmla="*/ 158772 h 281757"/>
                  <a:gd name="connsiteX2720" fmla="*/ 58713 w 383879"/>
                  <a:gd name="connsiteY2720" fmla="*/ 158784 h 281757"/>
                  <a:gd name="connsiteX2721" fmla="*/ 59500 w 383879"/>
                  <a:gd name="connsiteY2721" fmla="*/ 159038 h 281757"/>
                  <a:gd name="connsiteX2722" fmla="*/ 59755 w 383879"/>
                  <a:gd name="connsiteY2722" fmla="*/ 159189 h 281757"/>
                  <a:gd name="connsiteX2723" fmla="*/ 59916 w 383879"/>
                  <a:gd name="connsiteY2723" fmla="*/ 159247 h 281757"/>
                  <a:gd name="connsiteX2724" fmla="*/ 60842 w 383879"/>
                  <a:gd name="connsiteY2724" fmla="*/ 159397 h 281757"/>
                  <a:gd name="connsiteX2725" fmla="*/ 61270 w 383879"/>
                  <a:gd name="connsiteY2725" fmla="*/ 159536 h 281757"/>
                  <a:gd name="connsiteX2726" fmla="*/ 61386 w 383879"/>
                  <a:gd name="connsiteY2726" fmla="*/ 159501 h 281757"/>
                  <a:gd name="connsiteX2727" fmla="*/ 62161 w 383879"/>
                  <a:gd name="connsiteY2727" fmla="*/ 159328 h 281757"/>
                  <a:gd name="connsiteX2728" fmla="*/ 63503 w 383879"/>
                  <a:gd name="connsiteY2728" fmla="*/ 159536 h 281757"/>
                  <a:gd name="connsiteX2729" fmla="*/ 63896 w 383879"/>
                  <a:gd name="connsiteY2729" fmla="*/ 159744 h 281757"/>
                  <a:gd name="connsiteX2730" fmla="*/ 64186 w 383879"/>
                  <a:gd name="connsiteY2730" fmla="*/ 159860 h 281757"/>
                  <a:gd name="connsiteX2731" fmla="*/ 64440 w 383879"/>
                  <a:gd name="connsiteY2731" fmla="*/ 159941 h 281757"/>
                  <a:gd name="connsiteX2732" fmla="*/ 64834 w 383879"/>
                  <a:gd name="connsiteY2732" fmla="*/ 159999 h 281757"/>
                  <a:gd name="connsiteX2733" fmla="*/ 65632 w 383879"/>
                  <a:gd name="connsiteY2733" fmla="*/ 160207 h 281757"/>
                  <a:gd name="connsiteX2734" fmla="*/ 66395 w 383879"/>
                  <a:gd name="connsiteY2734" fmla="*/ 160635 h 281757"/>
                  <a:gd name="connsiteX2735" fmla="*/ 66766 w 383879"/>
                  <a:gd name="connsiteY2735" fmla="*/ 160970 h 281757"/>
                  <a:gd name="connsiteX2736" fmla="*/ 67194 w 383879"/>
                  <a:gd name="connsiteY2736" fmla="*/ 161491 h 281757"/>
                  <a:gd name="connsiteX2737" fmla="*/ 67367 w 383879"/>
                  <a:gd name="connsiteY2737" fmla="*/ 161815 h 281757"/>
                  <a:gd name="connsiteX2738" fmla="*/ 67830 w 383879"/>
                  <a:gd name="connsiteY2738" fmla="*/ 162417 h 281757"/>
                  <a:gd name="connsiteX2739" fmla="*/ 68200 w 383879"/>
                  <a:gd name="connsiteY2739" fmla="*/ 162498 h 281757"/>
                  <a:gd name="connsiteX2740" fmla="*/ 68733 w 383879"/>
                  <a:gd name="connsiteY2740" fmla="*/ 162706 h 281757"/>
                  <a:gd name="connsiteX2741" fmla="*/ 69149 w 383879"/>
                  <a:gd name="connsiteY2741" fmla="*/ 162949 h 281757"/>
                  <a:gd name="connsiteX2742" fmla="*/ 70017 w 383879"/>
                  <a:gd name="connsiteY2742" fmla="*/ 163990 h 281757"/>
                  <a:gd name="connsiteX2743" fmla="*/ 70075 w 383879"/>
                  <a:gd name="connsiteY2743" fmla="*/ 164094 h 281757"/>
                  <a:gd name="connsiteX2744" fmla="*/ 70086 w 383879"/>
                  <a:gd name="connsiteY2744" fmla="*/ 164106 h 281757"/>
                  <a:gd name="connsiteX2745" fmla="*/ 70144 w 383879"/>
                  <a:gd name="connsiteY2745" fmla="*/ 164117 h 281757"/>
                  <a:gd name="connsiteX2746" fmla="*/ 71313 w 383879"/>
                  <a:gd name="connsiteY2746" fmla="*/ 163979 h 281757"/>
                  <a:gd name="connsiteX2747" fmla="*/ 71833 w 383879"/>
                  <a:gd name="connsiteY2747" fmla="*/ 163990 h 281757"/>
                  <a:gd name="connsiteX2748" fmla="*/ 72354 w 383879"/>
                  <a:gd name="connsiteY2748" fmla="*/ 164071 h 281757"/>
                  <a:gd name="connsiteX2749" fmla="*/ 73036 w 383879"/>
                  <a:gd name="connsiteY2749" fmla="*/ 164222 h 281757"/>
                  <a:gd name="connsiteX2750" fmla="*/ 74263 w 383879"/>
                  <a:gd name="connsiteY2750" fmla="*/ 164638 h 281757"/>
                  <a:gd name="connsiteX2751" fmla="*/ 74899 w 383879"/>
                  <a:gd name="connsiteY2751" fmla="*/ 164916 h 281757"/>
                  <a:gd name="connsiteX2752" fmla="*/ 75385 w 383879"/>
                  <a:gd name="connsiteY2752" fmla="*/ 165193 h 281757"/>
                  <a:gd name="connsiteX2753" fmla="*/ 75489 w 383879"/>
                  <a:gd name="connsiteY2753" fmla="*/ 165228 h 281757"/>
                  <a:gd name="connsiteX2754" fmla="*/ 75802 w 383879"/>
                  <a:gd name="connsiteY2754" fmla="*/ 165263 h 281757"/>
                  <a:gd name="connsiteX2755" fmla="*/ 77086 w 383879"/>
                  <a:gd name="connsiteY2755" fmla="*/ 165552 h 281757"/>
                  <a:gd name="connsiteX2756" fmla="*/ 77005 w 383879"/>
                  <a:gd name="connsiteY2756" fmla="*/ 165529 h 281757"/>
                  <a:gd name="connsiteX2757" fmla="*/ 77525 w 383879"/>
                  <a:gd name="connsiteY2757" fmla="*/ 165645 h 281757"/>
                  <a:gd name="connsiteX2758" fmla="*/ 78324 w 383879"/>
                  <a:gd name="connsiteY2758" fmla="*/ 165911 h 281757"/>
                  <a:gd name="connsiteX2759" fmla="*/ 79018 w 383879"/>
                  <a:gd name="connsiteY2759" fmla="*/ 166258 h 281757"/>
                  <a:gd name="connsiteX2760" fmla="*/ 79434 w 383879"/>
                  <a:gd name="connsiteY2760" fmla="*/ 166547 h 281757"/>
                  <a:gd name="connsiteX2761" fmla="*/ 79666 w 383879"/>
                  <a:gd name="connsiteY2761" fmla="*/ 166744 h 281757"/>
                  <a:gd name="connsiteX2762" fmla="*/ 79770 w 383879"/>
                  <a:gd name="connsiteY2762" fmla="*/ 166802 h 281757"/>
                  <a:gd name="connsiteX2763" fmla="*/ 80059 w 383879"/>
                  <a:gd name="connsiteY2763" fmla="*/ 166906 h 281757"/>
                  <a:gd name="connsiteX2764" fmla="*/ 80545 w 383879"/>
                  <a:gd name="connsiteY2764" fmla="*/ 167044 h 281757"/>
                  <a:gd name="connsiteX2765" fmla="*/ 81332 w 383879"/>
                  <a:gd name="connsiteY2765" fmla="*/ 167403 h 281757"/>
                  <a:gd name="connsiteX2766" fmla="*/ 82026 w 383879"/>
                  <a:gd name="connsiteY2766" fmla="*/ 167843 h 281757"/>
                  <a:gd name="connsiteX2767" fmla="*/ 82697 w 383879"/>
                  <a:gd name="connsiteY2767" fmla="*/ 168468 h 281757"/>
                  <a:gd name="connsiteX2768" fmla="*/ 83183 w 383879"/>
                  <a:gd name="connsiteY2768" fmla="*/ 169046 h 281757"/>
                  <a:gd name="connsiteX2769" fmla="*/ 83345 w 383879"/>
                  <a:gd name="connsiteY2769" fmla="*/ 169289 h 281757"/>
                  <a:gd name="connsiteX2770" fmla="*/ 83657 w 383879"/>
                  <a:gd name="connsiteY2770" fmla="*/ 169023 h 281757"/>
                  <a:gd name="connsiteX2771" fmla="*/ 84120 w 383879"/>
                  <a:gd name="connsiteY2771" fmla="*/ 168734 h 281757"/>
                  <a:gd name="connsiteX2772" fmla="*/ 84583 w 383879"/>
                  <a:gd name="connsiteY2772" fmla="*/ 168525 h 281757"/>
                  <a:gd name="connsiteX2773" fmla="*/ 84988 w 383879"/>
                  <a:gd name="connsiteY2773" fmla="*/ 168387 h 281757"/>
                  <a:gd name="connsiteX2774" fmla="*/ 85323 w 383879"/>
                  <a:gd name="connsiteY2774" fmla="*/ 168306 h 281757"/>
                  <a:gd name="connsiteX2775" fmla="*/ 85832 w 383879"/>
                  <a:gd name="connsiteY2775" fmla="*/ 167438 h 281757"/>
                  <a:gd name="connsiteX2776" fmla="*/ 86527 w 383879"/>
                  <a:gd name="connsiteY2776" fmla="*/ 166767 h 281757"/>
                  <a:gd name="connsiteX2777" fmla="*/ 86978 w 383879"/>
                  <a:gd name="connsiteY2777" fmla="*/ 166501 h 281757"/>
                  <a:gd name="connsiteX2778" fmla="*/ 88019 w 383879"/>
                  <a:gd name="connsiteY2778" fmla="*/ 166235 h 281757"/>
                  <a:gd name="connsiteX2779" fmla="*/ 88551 w 383879"/>
                  <a:gd name="connsiteY2779" fmla="*/ 166235 h 281757"/>
                  <a:gd name="connsiteX2780" fmla="*/ 89569 w 383879"/>
                  <a:gd name="connsiteY2780" fmla="*/ 166547 h 281757"/>
                  <a:gd name="connsiteX2781" fmla="*/ 89986 w 383879"/>
                  <a:gd name="connsiteY2781" fmla="*/ 166802 h 281757"/>
                  <a:gd name="connsiteX2782" fmla="*/ 90171 w 383879"/>
                  <a:gd name="connsiteY2782" fmla="*/ 166906 h 281757"/>
                  <a:gd name="connsiteX2783" fmla="*/ 90252 w 383879"/>
                  <a:gd name="connsiteY2783" fmla="*/ 166917 h 281757"/>
                  <a:gd name="connsiteX2784" fmla="*/ 90611 w 383879"/>
                  <a:gd name="connsiteY2784" fmla="*/ 166929 h 281757"/>
                  <a:gd name="connsiteX2785" fmla="*/ 91328 w 383879"/>
                  <a:gd name="connsiteY2785" fmla="*/ 167114 h 281757"/>
                  <a:gd name="connsiteX2786" fmla="*/ 92219 w 383879"/>
                  <a:gd name="connsiteY2786" fmla="*/ 166744 h 281757"/>
                  <a:gd name="connsiteX2787" fmla="*/ 92682 w 383879"/>
                  <a:gd name="connsiteY2787" fmla="*/ 166570 h 281757"/>
                  <a:gd name="connsiteX2788" fmla="*/ 93168 w 383879"/>
                  <a:gd name="connsiteY2788" fmla="*/ 166385 h 281757"/>
                  <a:gd name="connsiteX2789" fmla="*/ 93665 w 383879"/>
                  <a:gd name="connsiteY2789" fmla="*/ 166188 h 281757"/>
                  <a:gd name="connsiteX2790" fmla="*/ 94186 w 383879"/>
                  <a:gd name="connsiteY2790" fmla="*/ 166050 h 281757"/>
                  <a:gd name="connsiteX2791" fmla="*/ 94706 w 383879"/>
                  <a:gd name="connsiteY2791" fmla="*/ 165980 h 281757"/>
                  <a:gd name="connsiteX2792" fmla="*/ 94776 w 383879"/>
                  <a:gd name="connsiteY2792" fmla="*/ 165980 h 281757"/>
                  <a:gd name="connsiteX2793" fmla="*/ 94868 w 383879"/>
                  <a:gd name="connsiteY2793" fmla="*/ 165888 h 281757"/>
                  <a:gd name="connsiteX2794" fmla="*/ 95239 w 383879"/>
                  <a:gd name="connsiteY2794" fmla="*/ 165517 h 281757"/>
                  <a:gd name="connsiteX2795" fmla="*/ 95343 w 383879"/>
                  <a:gd name="connsiteY2795" fmla="*/ 165425 h 281757"/>
                  <a:gd name="connsiteX2796" fmla="*/ 95412 w 383879"/>
                  <a:gd name="connsiteY2796" fmla="*/ 165286 h 281757"/>
                  <a:gd name="connsiteX2797" fmla="*/ 95736 w 383879"/>
                  <a:gd name="connsiteY2797" fmla="*/ 164673 h 281757"/>
                  <a:gd name="connsiteX2798" fmla="*/ 96014 w 383879"/>
                  <a:gd name="connsiteY2798" fmla="*/ 164256 h 281757"/>
                  <a:gd name="connsiteX2799" fmla="*/ 96372 w 383879"/>
                  <a:gd name="connsiteY2799" fmla="*/ 163863 h 281757"/>
                  <a:gd name="connsiteX2800" fmla="*/ 96812 w 383879"/>
                  <a:gd name="connsiteY2800" fmla="*/ 163493 h 281757"/>
                  <a:gd name="connsiteX2801" fmla="*/ 96812 w 383879"/>
                  <a:gd name="connsiteY2801" fmla="*/ 163099 h 281757"/>
                  <a:gd name="connsiteX2802" fmla="*/ 96951 w 383879"/>
                  <a:gd name="connsiteY2802" fmla="*/ 162313 h 281757"/>
                  <a:gd name="connsiteX2803" fmla="*/ 97402 w 383879"/>
                  <a:gd name="connsiteY2803" fmla="*/ 161271 h 281757"/>
                  <a:gd name="connsiteX2804" fmla="*/ 97761 w 383879"/>
                  <a:gd name="connsiteY2804" fmla="*/ 160600 h 281757"/>
                  <a:gd name="connsiteX2805" fmla="*/ 98582 w 383879"/>
                  <a:gd name="connsiteY2805" fmla="*/ 159825 h 281757"/>
                  <a:gd name="connsiteX2806" fmla="*/ 99033 w 383879"/>
                  <a:gd name="connsiteY2806" fmla="*/ 159594 h 281757"/>
                  <a:gd name="connsiteX2807" fmla="*/ 99751 w 383879"/>
                  <a:gd name="connsiteY2807" fmla="*/ 159362 h 281757"/>
                  <a:gd name="connsiteX2808" fmla="*/ 100271 w 383879"/>
                  <a:gd name="connsiteY2808" fmla="*/ 159328 h 281757"/>
                  <a:gd name="connsiteX2809" fmla="*/ 100838 w 383879"/>
                  <a:gd name="connsiteY2809" fmla="*/ 159339 h 281757"/>
                  <a:gd name="connsiteX2810" fmla="*/ 101324 w 383879"/>
                  <a:gd name="connsiteY2810" fmla="*/ 159432 h 281757"/>
                  <a:gd name="connsiteX2811" fmla="*/ 101764 w 383879"/>
                  <a:gd name="connsiteY2811" fmla="*/ 159501 h 281757"/>
                  <a:gd name="connsiteX2812" fmla="*/ 102250 w 383879"/>
                  <a:gd name="connsiteY2812" fmla="*/ 159536 h 281757"/>
                  <a:gd name="connsiteX2813" fmla="*/ 102655 w 383879"/>
                  <a:gd name="connsiteY2813" fmla="*/ 159605 h 281757"/>
                  <a:gd name="connsiteX2814" fmla="*/ 102747 w 383879"/>
                  <a:gd name="connsiteY2814" fmla="*/ 159594 h 281757"/>
                  <a:gd name="connsiteX2815" fmla="*/ 102863 w 383879"/>
                  <a:gd name="connsiteY2815" fmla="*/ 159559 h 281757"/>
                  <a:gd name="connsiteX2816" fmla="*/ 102921 w 383879"/>
                  <a:gd name="connsiteY2816" fmla="*/ 159536 h 281757"/>
                  <a:gd name="connsiteX2817" fmla="*/ 103002 w 383879"/>
                  <a:gd name="connsiteY2817" fmla="*/ 159455 h 281757"/>
                  <a:gd name="connsiteX2818" fmla="*/ 103233 w 383879"/>
                  <a:gd name="connsiteY2818" fmla="*/ 159166 h 281757"/>
                  <a:gd name="connsiteX2819" fmla="*/ 103893 w 383879"/>
                  <a:gd name="connsiteY2819" fmla="*/ 158541 h 281757"/>
                  <a:gd name="connsiteX2820" fmla="*/ 104240 w 383879"/>
                  <a:gd name="connsiteY2820" fmla="*/ 158286 h 281757"/>
                  <a:gd name="connsiteX2821" fmla="*/ 104691 w 383879"/>
                  <a:gd name="connsiteY2821" fmla="*/ 158032 h 281757"/>
                  <a:gd name="connsiteX2822" fmla="*/ 107352 w 383879"/>
                  <a:gd name="connsiteY2822" fmla="*/ 158691 h 281757"/>
                  <a:gd name="connsiteX2823" fmla="*/ 107549 w 383879"/>
                  <a:gd name="connsiteY2823" fmla="*/ 159004 h 281757"/>
                  <a:gd name="connsiteX2824" fmla="*/ 107699 w 383879"/>
                  <a:gd name="connsiteY2824" fmla="*/ 159154 h 281757"/>
                  <a:gd name="connsiteX2825" fmla="*/ 107907 w 383879"/>
                  <a:gd name="connsiteY2825" fmla="*/ 159328 h 281757"/>
                  <a:gd name="connsiteX2826" fmla="*/ 108023 w 383879"/>
                  <a:gd name="connsiteY2826" fmla="*/ 159409 h 281757"/>
                  <a:gd name="connsiteX2827" fmla="*/ 108289 w 383879"/>
                  <a:gd name="connsiteY2827" fmla="*/ 159490 h 281757"/>
                  <a:gd name="connsiteX2828" fmla="*/ 108717 w 383879"/>
                  <a:gd name="connsiteY2828" fmla="*/ 159686 h 281757"/>
                  <a:gd name="connsiteX2829" fmla="*/ 108949 w 383879"/>
                  <a:gd name="connsiteY2829" fmla="*/ 159802 h 281757"/>
                  <a:gd name="connsiteX2830" fmla="*/ 109284 w 383879"/>
                  <a:gd name="connsiteY2830" fmla="*/ 159663 h 281757"/>
                  <a:gd name="connsiteX2831" fmla="*/ 109689 w 383879"/>
                  <a:gd name="connsiteY2831" fmla="*/ 159513 h 281757"/>
                  <a:gd name="connsiteX2832" fmla="*/ 109828 w 383879"/>
                  <a:gd name="connsiteY2832" fmla="*/ 159420 h 281757"/>
                  <a:gd name="connsiteX2833" fmla="*/ 110152 w 383879"/>
                  <a:gd name="connsiteY2833" fmla="*/ 159154 h 281757"/>
                  <a:gd name="connsiteX2834" fmla="*/ 110649 w 383879"/>
                  <a:gd name="connsiteY2834" fmla="*/ 158842 h 281757"/>
                  <a:gd name="connsiteX2835" fmla="*/ 111112 w 383879"/>
                  <a:gd name="connsiteY2835" fmla="*/ 158645 h 281757"/>
                  <a:gd name="connsiteX2836" fmla="*/ 112281 w 383879"/>
                  <a:gd name="connsiteY2836" fmla="*/ 158506 h 281757"/>
                  <a:gd name="connsiteX2837" fmla="*/ 112790 w 383879"/>
                  <a:gd name="connsiteY2837" fmla="*/ 158587 h 281757"/>
                  <a:gd name="connsiteX2838" fmla="*/ 113229 w 383879"/>
                  <a:gd name="connsiteY2838" fmla="*/ 158738 h 281757"/>
                  <a:gd name="connsiteX2839" fmla="*/ 113241 w 383879"/>
                  <a:gd name="connsiteY2839" fmla="*/ 158726 h 281757"/>
                  <a:gd name="connsiteX2840" fmla="*/ 114282 w 383879"/>
                  <a:gd name="connsiteY2840" fmla="*/ 158437 h 281757"/>
                  <a:gd name="connsiteX2841" fmla="*/ 115162 w 383879"/>
                  <a:gd name="connsiteY2841" fmla="*/ 158448 h 281757"/>
                  <a:gd name="connsiteX2842" fmla="*/ 115983 w 383879"/>
                  <a:gd name="connsiteY2842" fmla="*/ 158610 h 281757"/>
                  <a:gd name="connsiteX2843" fmla="*/ 116041 w 383879"/>
                  <a:gd name="connsiteY2843" fmla="*/ 158587 h 281757"/>
                  <a:gd name="connsiteX2844" fmla="*/ 116180 w 383879"/>
                  <a:gd name="connsiteY2844" fmla="*/ 158518 h 281757"/>
                  <a:gd name="connsiteX2845" fmla="*/ 116353 w 383879"/>
                  <a:gd name="connsiteY2845" fmla="*/ 158344 h 281757"/>
                  <a:gd name="connsiteX2846" fmla="*/ 116677 w 383879"/>
                  <a:gd name="connsiteY2846" fmla="*/ 157997 h 281757"/>
                  <a:gd name="connsiteX2847" fmla="*/ 117175 w 383879"/>
                  <a:gd name="connsiteY2847" fmla="*/ 157627 h 281757"/>
                  <a:gd name="connsiteX2848" fmla="*/ 117637 w 383879"/>
                  <a:gd name="connsiteY2848" fmla="*/ 157372 h 281757"/>
                  <a:gd name="connsiteX2849" fmla="*/ 118598 w 383879"/>
                  <a:gd name="connsiteY2849" fmla="*/ 156886 h 281757"/>
                  <a:gd name="connsiteX2850" fmla="*/ 118991 w 383879"/>
                  <a:gd name="connsiteY2850" fmla="*/ 156643 h 281757"/>
                  <a:gd name="connsiteX2851" fmla="*/ 119627 w 383879"/>
                  <a:gd name="connsiteY2851" fmla="*/ 156319 h 281757"/>
                  <a:gd name="connsiteX2852" fmla="*/ 120495 w 383879"/>
                  <a:gd name="connsiteY2852" fmla="*/ 156123 h 281757"/>
                  <a:gd name="connsiteX2853" fmla="*/ 120981 w 383879"/>
                  <a:gd name="connsiteY2853" fmla="*/ 156123 h 281757"/>
                  <a:gd name="connsiteX2854" fmla="*/ 121421 w 383879"/>
                  <a:gd name="connsiteY2854" fmla="*/ 156181 h 281757"/>
                  <a:gd name="connsiteX2855" fmla="*/ 121756 w 383879"/>
                  <a:gd name="connsiteY2855" fmla="*/ 155949 h 281757"/>
                  <a:gd name="connsiteX2856" fmla="*/ 122462 w 383879"/>
                  <a:gd name="connsiteY2856" fmla="*/ 155591 h 281757"/>
                  <a:gd name="connsiteX2857" fmla="*/ 122913 w 383879"/>
                  <a:gd name="connsiteY2857" fmla="*/ 155429 h 281757"/>
                  <a:gd name="connsiteX2858" fmla="*/ 123434 w 383879"/>
                  <a:gd name="connsiteY2858" fmla="*/ 155324 h 281757"/>
                  <a:gd name="connsiteX2859" fmla="*/ 123526 w 383879"/>
                  <a:gd name="connsiteY2859" fmla="*/ 155313 h 281757"/>
                  <a:gd name="connsiteX2860" fmla="*/ 123839 w 383879"/>
                  <a:gd name="connsiteY2860" fmla="*/ 155035 h 281757"/>
                  <a:gd name="connsiteX2861" fmla="*/ 124452 w 383879"/>
                  <a:gd name="connsiteY2861" fmla="*/ 154584 h 281757"/>
                  <a:gd name="connsiteX2862" fmla="*/ 125192 w 383879"/>
                  <a:gd name="connsiteY2862" fmla="*/ 154179 h 281757"/>
                  <a:gd name="connsiteX2863" fmla="*/ 125979 w 383879"/>
                  <a:gd name="connsiteY2863" fmla="*/ 153901 h 281757"/>
                  <a:gd name="connsiteX2864" fmla="*/ 127448 w 383879"/>
                  <a:gd name="connsiteY2864" fmla="*/ 153982 h 281757"/>
                  <a:gd name="connsiteX2865" fmla="*/ 127715 w 383879"/>
                  <a:gd name="connsiteY2865" fmla="*/ 154121 h 281757"/>
                  <a:gd name="connsiteX2866" fmla="*/ 127726 w 383879"/>
                  <a:gd name="connsiteY2866" fmla="*/ 154121 h 281757"/>
                  <a:gd name="connsiteX2867" fmla="*/ 127796 w 383879"/>
                  <a:gd name="connsiteY2867" fmla="*/ 154098 h 281757"/>
                  <a:gd name="connsiteX2868" fmla="*/ 128073 w 383879"/>
                  <a:gd name="connsiteY2868" fmla="*/ 153948 h 281757"/>
                  <a:gd name="connsiteX2869" fmla="*/ 128235 w 383879"/>
                  <a:gd name="connsiteY2869" fmla="*/ 153844 h 281757"/>
                  <a:gd name="connsiteX2870" fmla="*/ 128490 w 383879"/>
                  <a:gd name="connsiteY2870" fmla="*/ 153578 h 281757"/>
                  <a:gd name="connsiteX2871" fmla="*/ 128848 w 383879"/>
                  <a:gd name="connsiteY2871" fmla="*/ 153219 h 281757"/>
                  <a:gd name="connsiteX2872" fmla="*/ 129161 w 383879"/>
                  <a:gd name="connsiteY2872" fmla="*/ 152906 h 281757"/>
                  <a:gd name="connsiteX2873" fmla="*/ 129496 w 383879"/>
                  <a:gd name="connsiteY2873" fmla="*/ 152467 h 281757"/>
                  <a:gd name="connsiteX2874" fmla="*/ 129519 w 383879"/>
                  <a:gd name="connsiteY2874" fmla="*/ 152363 h 281757"/>
                  <a:gd name="connsiteX2875" fmla="*/ 129866 w 383879"/>
                  <a:gd name="connsiteY2875" fmla="*/ 151657 h 281757"/>
                  <a:gd name="connsiteX2876" fmla="*/ 130133 w 383879"/>
                  <a:gd name="connsiteY2876" fmla="*/ 151321 h 281757"/>
                  <a:gd name="connsiteX2877" fmla="*/ 131070 w 383879"/>
                  <a:gd name="connsiteY2877" fmla="*/ 150639 h 281757"/>
                  <a:gd name="connsiteX2878" fmla="*/ 131104 w 383879"/>
                  <a:gd name="connsiteY2878" fmla="*/ 150627 h 281757"/>
                  <a:gd name="connsiteX2879" fmla="*/ 131139 w 383879"/>
                  <a:gd name="connsiteY2879" fmla="*/ 150593 h 281757"/>
                  <a:gd name="connsiteX2880" fmla="*/ 131995 w 383879"/>
                  <a:gd name="connsiteY2880" fmla="*/ 150083 h 281757"/>
                  <a:gd name="connsiteX2881" fmla="*/ 132180 w 383879"/>
                  <a:gd name="connsiteY2881" fmla="*/ 150026 h 281757"/>
                  <a:gd name="connsiteX2882" fmla="*/ 132238 w 383879"/>
                  <a:gd name="connsiteY2882" fmla="*/ 149933 h 281757"/>
                  <a:gd name="connsiteX2883" fmla="*/ 132562 w 383879"/>
                  <a:gd name="connsiteY2883" fmla="*/ 149528 h 281757"/>
                  <a:gd name="connsiteX2884" fmla="*/ 132759 w 383879"/>
                  <a:gd name="connsiteY2884" fmla="*/ 149274 h 281757"/>
                  <a:gd name="connsiteX2885" fmla="*/ 132909 w 383879"/>
                  <a:gd name="connsiteY2885" fmla="*/ 148984 h 281757"/>
                  <a:gd name="connsiteX2886" fmla="*/ 133233 w 383879"/>
                  <a:gd name="connsiteY2886" fmla="*/ 148533 h 281757"/>
                  <a:gd name="connsiteX2887" fmla="*/ 133303 w 383879"/>
                  <a:gd name="connsiteY2887" fmla="*/ 147642 h 281757"/>
                  <a:gd name="connsiteX2888" fmla="*/ 133442 w 383879"/>
                  <a:gd name="connsiteY2888" fmla="*/ 147191 h 281757"/>
                  <a:gd name="connsiteX2889" fmla="*/ 133847 w 383879"/>
                  <a:gd name="connsiteY2889" fmla="*/ 146474 h 281757"/>
                  <a:gd name="connsiteX2890" fmla="*/ 134055 w 383879"/>
                  <a:gd name="connsiteY2890" fmla="*/ 146231 h 281757"/>
                  <a:gd name="connsiteX2891" fmla="*/ 134113 w 383879"/>
                  <a:gd name="connsiteY2891" fmla="*/ 146127 h 281757"/>
                  <a:gd name="connsiteX2892" fmla="*/ 134194 w 383879"/>
                  <a:gd name="connsiteY2892" fmla="*/ 145849 h 281757"/>
                  <a:gd name="connsiteX2893" fmla="*/ 134379 w 383879"/>
                  <a:gd name="connsiteY2893" fmla="*/ 145166 h 281757"/>
                  <a:gd name="connsiteX2894" fmla="*/ 134980 w 383879"/>
                  <a:gd name="connsiteY2894" fmla="*/ 143685 h 281757"/>
                  <a:gd name="connsiteX2895" fmla="*/ 135096 w 383879"/>
                  <a:gd name="connsiteY2895" fmla="*/ 143350 h 281757"/>
                  <a:gd name="connsiteX2896" fmla="*/ 135165 w 383879"/>
                  <a:gd name="connsiteY2896" fmla="*/ 142991 h 281757"/>
                  <a:gd name="connsiteX2897" fmla="*/ 135374 w 383879"/>
                  <a:gd name="connsiteY2897" fmla="*/ 142401 h 281757"/>
                  <a:gd name="connsiteX2898" fmla="*/ 135628 w 383879"/>
                  <a:gd name="connsiteY2898" fmla="*/ 141962 h 281757"/>
                  <a:gd name="connsiteX2899" fmla="*/ 135779 w 383879"/>
                  <a:gd name="connsiteY2899" fmla="*/ 141719 h 281757"/>
                  <a:gd name="connsiteX2900" fmla="*/ 135860 w 383879"/>
                  <a:gd name="connsiteY2900" fmla="*/ 141406 h 281757"/>
                  <a:gd name="connsiteX2901" fmla="*/ 136022 w 383879"/>
                  <a:gd name="connsiteY2901" fmla="*/ 140978 h 281757"/>
                  <a:gd name="connsiteX2902" fmla="*/ 136704 w 383879"/>
                  <a:gd name="connsiteY2902" fmla="*/ 140041 h 281757"/>
                  <a:gd name="connsiteX2903" fmla="*/ 136774 w 383879"/>
                  <a:gd name="connsiteY2903" fmla="*/ 139983 h 281757"/>
                  <a:gd name="connsiteX2904" fmla="*/ 136797 w 383879"/>
                  <a:gd name="connsiteY2904" fmla="*/ 139948 h 281757"/>
                  <a:gd name="connsiteX2905" fmla="*/ 136936 w 383879"/>
                  <a:gd name="connsiteY2905" fmla="*/ 139636 h 281757"/>
                  <a:gd name="connsiteX2906" fmla="*/ 137040 w 383879"/>
                  <a:gd name="connsiteY2906" fmla="*/ 139289 h 281757"/>
                  <a:gd name="connsiteX2907" fmla="*/ 137364 w 383879"/>
                  <a:gd name="connsiteY2907" fmla="*/ 138525 h 281757"/>
                  <a:gd name="connsiteX2908" fmla="*/ 137780 w 383879"/>
                  <a:gd name="connsiteY2908" fmla="*/ 137947 h 281757"/>
                  <a:gd name="connsiteX2909" fmla="*/ 138544 w 383879"/>
                  <a:gd name="connsiteY2909" fmla="*/ 137183 h 281757"/>
                  <a:gd name="connsiteX2910" fmla="*/ 139516 w 383879"/>
                  <a:gd name="connsiteY2910" fmla="*/ 136651 h 281757"/>
                  <a:gd name="connsiteX2911" fmla="*/ 139782 w 383879"/>
                  <a:gd name="connsiteY2911" fmla="*/ 136235 h 281757"/>
                  <a:gd name="connsiteX2912" fmla="*/ 140036 w 383879"/>
                  <a:gd name="connsiteY2912" fmla="*/ 135818 h 281757"/>
                  <a:gd name="connsiteX2913" fmla="*/ 140325 w 383879"/>
                  <a:gd name="connsiteY2913" fmla="*/ 135448 h 281757"/>
                  <a:gd name="connsiteX2914" fmla="*/ 140661 w 383879"/>
                  <a:gd name="connsiteY2914" fmla="*/ 135101 h 281757"/>
                  <a:gd name="connsiteX2915" fmla="*/ 141054 w 383879"/>
                  <a:gd name="connsiteY2915" fmla="*/ 134788 h 281757"/>
                  <a:gd name="connsiteX2916" fmla="*/ 141054 w 383879"/>
                  <a:gd name="connsiteY2916" fmla="*/ 133921 h 281757"/>
                  <a:gd name="connsiteX2917" fmla="*/ 141158 w 383879"/>
                  <a:gd name="connsiteY2917" fmla="*/ 133157 h 281757"/>
                  <a:gd name="connsiteX2918" fmla="*/ 141355 w 383879"/>
                  <a:gd name="connsiteY2918" fmla="*/ 132532 h 281757"/>
                  <a:gd name="connsiteX2919" fmla="*/ 141899 w 383879"/>
                  <a:gd name="connsiteY2919" fmla="*/ 131526 h 281757"/>
                  <a:gd name="connsiteX2920" fmla="*/ 142350 w 383879"/>
                  <a:gd name="connsiteY2920" fmla="*/ 130993 h 281757"/>
                  <a:gd name="connsiteX2921" fmla="*/ 142767 w 383879"/>
                  <a:gd name="connsiteY2921" fmla="*/ 130646 h 281757"/>
                  <a:gd name="connsiteX2922" fmla="*/ 143808 w 383879"/>
                  <a:gd name="connsiteY2922" fmla="*/ 130195 h 281757"/>
                  <a:gd name="connsiteX2923" fmla="*/ 144062 w 383879"/>
                  <a:gd name="connsiteY2923" fmla="*/ 130172 h 281757"/>
                  <a:gd name="connsiteX2924" fmla="*/ 145682 w 383879"/>
                  <a:gd name="connsiteY2924" fmla="*/ 130693 h 281757"/>
                  <a:gd name="connsiteX2925" fmla="*/ 146307 w 383879"/>
                  <a:gd name="connsiteY2925" fmla="*/ 132289 h 281757"/>
                  <a:gd name="connsiteX2926" fmla="*/ 146226 w 383879"/>
                  <a:gd name="connsiteY2926" fmla="*/ 133747 h 281757"/>
                  <a:gd name="connsiteX2927" fmla="*/ 146735 w 383879"/>
                  <a:gd name="connsiteY2927" fmla="*/ 134499 h 281757"/>
                  <a:gd name="connsiteX2928" fmla="*/ 147013 w 383879"/>
                  <a:gd name="connsiteY2928" fmla="*/ 135089 h 281757"/>
                  <a:gd name="connsiteX2929" fmla="*/ 147152 w 383879"/>
                  <a:gd name="connsiteY2929" fmla="*/ 135575 h 281757"/>
                  <a:gd name="connsiteX2930" fmla="*/ 147233 w 383879"/>
                  <a:gd name="connsiteY2930" fmla="*/ 136235 h 281757"/>
                  <a:gd name="connsiteX2931" fmla="*/ 147209 w 383879"/>
                  <a:gd name="connsiteY2931" fmla="*/ 136767 h 281757"/>
                  <a:gd name="connsiteX2932" fmla="*/ 147047 w 383879"/>
                  <a:gd name="connsiteY2932" fmla="*/ 137449 h 281757"/>
                  <a:gd name="connsiteX2933" fmla="*/ 146851 w 383879"/>
                  <a:gd name="connsiteY2933" fmla="*/ 137912 h 281757"/>
                  <a:gd name="connsiteX2934" fmla="*/ 146596 w 383879"/>
                  <a:gd name="connsiteY2934" fmla="*/ 138363 h 281757"/>
                  <a:gd name="connsiteX2935" fmla="*/ 145983 w 383879"/>
                  <a:gd name="connsiteY2935" fmla="*/ 139162 h 281757"/>
                  <a:gd name="connsiteX2936" fmla="*/ 145844 w 383879"/>
                  <a:gd name="connsiteY2936" fmla="*/ 139347 h 281757"/>
                  <a:gd name="connsiteX2937" fmla="*/ 146932 w 383879"/>
                  <a:gd name="connsiteY2937" fmla="*/ 140967 h 281757"/>
                  <a:gd name="connsiteX2938" fmla="*/ 147128 w 383879"/>
                  <a:gd name="connsiteY2938" fmla="*/ 141325 h 281757"/>
                  <a:gd name="connsiteX2939" fmla="*/ 147487 w 383879"/>
                  <a:gd name="connsiteY2939" fmla="*/ 142193 h 281757"/>
                  <a:gd name="connsiteX2940" fmla="*/ 147880 w 383879"/>
                  <a:gd name="connsiteY2940" fmla="*/ 142228 h 281757"/>
                  <a:gd name="connsiteX2941" fmla="*/ 149489 w 383879"/>
                  <a:gd name="connsiteY2941" fmla="*/ 143327 h 281757"/>
                  <a:gd name="connsiteX2942" fmla="*/ 149674 w 383879"/>
                  <a:gd name="connsiteY2942" fmla="*/ 143697 h 281757"/>
                  <a:gd name="connsiteX2943" fmla="*/ 149882 w 383879"/>
                  <a:gd name="connsiteY2943" fmla="*/ 144461 h 281757"/>
                  <a:gd name="connsiteX2944" fmla="*/ 150137 w 383879"/>
                  <a:gd name="connsiteY2944" fmla="*/ 147827 h 281757"/>
                  <a:gd name="connsiteX2945" fmla="*/ 153110 w 383879"/>
                  <a:gd name="connsiteY2945" fmla="*/ 147110 h 281757"/>
                  <a:gd name="connsiteX2946" fmla="*/ 153874 w 383879"/>
                  <a:gd name="connsiteY2946" fmla="*/ 147017 h 281757"/>
                  <a:gd name="connsiteX2947" fmla="*/ 155389 w 383879"/>
                  <a:gd name="connsiteY2947" fmla="*/ 147480 h 281757"/>
                  <a:gd name="connsiteX2948" fmla="*/ 156407 w 383879"/>
                  <a:gd name="connsiteY2948" fmla="*/ 148371 h 281757"/>
                  <a:gd name="connsiteX2949" fmla="*/ 157449 w 383879"/>
                  <a:gd name="connsiteY2949" fmla="*/ 149574 h 281757"/>
                  <a:gd name="connsiteX2950" fmla="*/ 157449 w 383879"/>
                  <a:gd name="connsiteY2950" fmla="*/ 149586 h 281757"/>
                  <a:gd name="connsiteX2951" fmla="*/ 157992 w 383879"/>
                  <a:gd name="connsiteY2951" fmla="*/ 149783 h 281757"/>
                  <a:gd name="connsiteX2952" fmla="*/ 161278 w 383879"/>
                  <a:gd name="connsiteY2952" fmla="*/ 148290 h 281757"/>
                  <a:gd name="connsiteX2953" fmla="*/ 162539 w 383879"/>
                  <a:gd name="connsiteY2953" fmla="*/ 146462 h 281757"/>
                  <a:gd name="connsiteX2954" fmla="*/ 163176 w 383879"/>
                  <a:gd name="connsiteY2954" fmla="*/ 145791 h 281757"/>
                  <a:gd name="connsiteX2955" fmla="*/ 163488 w 383879"/>
                  <a:gd name="connsiteY2955" fmla="*/ 145536 h 281757"/>
                  <a:gd name="connsiteX2956" fmla="*/ 163939 w 383879"/>
                  <a:gd name="connsiteY2956" fmla="*/ 145259 h 281757"/>
                  <a:gd name="connsiteX2957" fmla="*/ 164506 w 383879"/>
                  <a:gd name="connsiteY2957" fmla="*/ 145004 h 281757"/>
                  <a:gd name="connsiteX2958" fmla="*/ 165547 w 383879"/>
                  <a:gd name="connsiteY2958" fmla="*/ 144727 h 281757"/>
                  <a:gd name="connsiteX2959" fmla="*/ 166762 w 383879"/>
                  <a:gd name="connsiteY2959" fmla="*/ 144461 h 281757"/>
                  <a:gd name="connsiteX2960" fmla="*/ 167248 w 383879"/>
                  <a:gd name="connsiteY2960" fmla="*/ 144380 h 281757"/>
                  <a:gd name="connsiteX2961" fmla="*/ 167769 w 383879"/>
                  <a:gd name="connsiteY2961" fmla="*/ 144275 h 281757"/>
                  <a:gd name="connsiteX2962" fmla="*/ 168463 w 383879"/>
                  <a:gd name="connsiteY2962" fmla="*/ 144183 h 281757"/>
                  <a:gd name="connsiteX2963" fmla="*/ 169308 w 383879"/>
                  <a:gd name="connsiteY2963" fmla="*/ 144194 h 281757"/>
                  <a:gd name="connsiteX2964" fmla="*/ 171055 w 383879"/>
                  <a:gd name="connsiteY2964" fmla="*/ 145398 h 281757"/>
                  <a:gd name="connsiteX2965" fmla="*/ 171251 w 383879"/>
                  <a:gd name="connsiteY2965" fmla="*/ 145837 h 281757"/>
                  <a:gd name="connsiteX2966" fmla="*/ 171263 w 383879"/>
                  <a:gd name="connsiteY2966" fmla="*/ 145860 h 281757"/>
                  <a:gd name="connsiteX2967" fmla="*/ 171957 w 383879"/>
                  <a:gd name="connsiteY2967" fmla="*/ 146092 h 281757"/>
                  <a:gd name="connsiteX2968" fmla="*/ 172038 w 383879"/>
                  <a:gd name="connsiteY2968" fmla="*/ 146127 h 281757"/>
                  <a:gd name="connsiteX2969" fmla="*/ 172119 w 383879"/>
                  <a:gd name="connsiteY2969" fmla="*/ 146127 h 281757"/>
                  <a:gd name="connsiteX2970" fmla="*/ 172825 w 383879"/>
                  <a:gd name="connsiteY2970" fmla="*/ 146219 h 281757"/>
                  <a:gd name="connsiteX2971" fmla="*/ 173658 w 383879"/>
                  <a:gd name="connsiteY2971" fmla="*/ 146450 h 281757"/>
                  <a:gd name="connsiteX2972" fmla="*/ 174572 w 383879"/>
                  <a:gd name="connsiteY2972" fmla="*/ 147041 h 281757"/>
                  <a:gd name="connsiteX2973" fmla="*/ 174757 w 383879"/>
                  <a:gd name="connsiteY2973" fmla="*/ 147249 h 281757"/>
                  <a:gd name="connsiteX2974" fmla="*/ 174872 w 383879"/>
                  <a:gd name="connsiteY2974" fmla="*/ 147145 h 281757"/>
                  <a:gd name="connsiteX2975" fmla="*/ 175613 w 383879"/>
                  <a:gd name="connsiteY2975" fmla="*/ 146693 h 281757"/>
                  <a:gd name="connsiteX2976" fmla="*/ 175555 w 383879"/>
                  <a:gd name="connsiteY2976" fmla="*/ 146717 h 281757"/>
                  <a:gd name="connsiteX2977" fmla="*/ 176006 w 383879"/>
                  <a:gd name="connsiteY2977" fmla="*/ 146439 h 281757"/>
                  <a:gd name="connsiteX2978" fmla="*/ 176805 w 383879"/>
                  <a:gd name="connsiteY2978" fmla="*/ 146022 h 281757"/>
                  <a:gd name="connsiteX2979" fmla="*/ 177927 w 383879"/>
                  <a:gd name="connsiteY2979" fmla="*/ 145629 h 281757"/>
                  <a:gd name="connsiteX2980" fmla="*/ 178633 w 383879"/>
                  <a:gd name="connsiteY2980" fmla="*/ 145456 h 281757"/>
                  <a:gd name="connsiteX2981" fmla="*/ 179153 w 383879"/>
                  <a:gd name="connsiteY2981" fmla="*/ 145351 h 281757"/>
                  <a:gd name="connsiteX2982" fmla="*/ 179165 w 383879"/>
                  <a:gd name="connsiteY2982" fmla="*/ 145351 h 281757"/>
                  <a:gd name="connsiteX2983" fmla="*/ 179200 w 383879"/>
                  <a:gd name="connsiteY2983" fmla="*/ 145259 h 281757"/>
                  <a:gd name="connsiteX2984" fmla="*/ 179442 w 383879"/>
                  <a:gd name="connsiteY2984" fmla="*/ 144831 h 281757"/>
                  <a:gd name="connsiteX2985" fmla="*/ 179720 w 383879"/>
                  <a:gd name="connsiteY2985" fmla="*/ 144461 h 281757"/>
                  <a:gd name="connsiteX2986" fmla="*/ 181594 w 383879"/>
                  <a:gd name="connsiteY2986" fmla="*/ 143674 h 281757"/>
                  <a:gd name="connsiteX2987" fmla="*/ 183191 w 383879"/>
                  <a:gd name="connsiteY2987" fmla="*/ 144923 h 281757"/>
                  <a:gd name="connsiteX2988" fmla="*/ 183365 w 383879"/>
                  <a:gd name="connsiteY2988" fmla="*/ 145351 h 281757"/>
                  <a:gd name="connsiteX2989" fmla="*/ 183503 w 383879"/>
                  <a:gd name="connsiteY2989" fmla="*/ 145618 h 281757"/>
                  <a:gd name="connsiteX2990" fmla="*/ 183712 w 383879"/>
                  <a:gd name="connsiteY2990" fmla="*/ 145907 h 281757"/>
                  <a:gd name="connsiteX2991" fmla="*/ 184024 w 383879"/>
                  <a:gd name="connsiteY2991" fmla="*/ 146589 h 281757"/>
                  <a:gd name="connsiteX2992" fmla="*/ 184036 w 383879"/>
                  <a:gd name="connsiteY2992" fmla="*/ 146659 h 281757"/>
                  <a:gd name="connsiteX2993" fmla="*/ 184128 w 383879"/>
                  <a:gd name="connsiteY2993" fmla="*/ 146566 h 281757"/>
                  <a:gd name="connsiteX2994" fmla="*/ 184753 w 383879"/>
                  <a:gd name="connsiteY2994" fmla="*/ 146034 h 281757"/>
                  <a:gd name="connsiteX2995" fmla="*/ 185887 w 383879"/>
                  <a:gd name="connsiteY2995" fmla="*/ 145317 h 281757"/>
                  <a:gd name="connsiteX2996" fmla="*/ 187842 w 383879"/>
                  <a:gd name="connsiteY2996" fmla="*/ 145236 h 281757"/>
                  <a:gd name="connsiteX2997" fmla="*/ 188293 w 383879"/>
                  <a:gd name="connsiteY2997" fmla="*/ 145479 h 281757"/>
                  <a:gd name="connsiteX2998" fmla="*/ 189265 w 383879"/>
                  <a:gd name="connsiteY2998" fmla="*/ 146069 h 281757"/>
                  <a:gd name="connsiteX2999" fmla="*/ 189543 w 383879"/>
                  <a:gd name="connsiteY2999" fmla="*/ 146208 h 281757"/>
                  <a:gd name="connsiteX3000" fmla="*/ 189612 w 383879"/>
                  <a:gd name="connsiteY3000" fmla="*/ 146231 h 281757"/>
                  <a:gd name="connsiteX3001" fmla="*/ 189624 w 383879"/>
                  <a:gd name="connsiteY3001" fmla="*/ 146219 h 281757"/>
                  <a:gd name="connsiteX3002" fmla="*/ 190283 w 383879"/>
                  <a:gd name="connsiteY3002" fmla="*/ 145884 h 281757"/>
                  <a:gd name="connsiteX3003" fmla="*/ 190654 w 383879"/>
                  <a:gd name="connsiteY3003" fmla="*/ 145733 h 281757"/>
                  <a:gd name="connsiteX3004" fmla="*/ 191174 w 383879"/>
                  <a:gd name="connsiteY3004" fmla="*/ 145583 h 281757"/>
                  <a:gd name="connsiteX3005" fmla="*/ 191961 w 383879"/>
                  <a:gd name="connsiteY3005" fmla="*/ 145467 h 281757"/>
                  <a:gd name="connsiteX3006" fmla="*/ 192204 w 383879"/>
                  <a:gd name="connsiteY3006" fmla="*/ 145456 h 281757"/>
                  <a:gd name="connsiteX3007" fmla="*/ 192771 w 383879"/>
                  <a:gd name="connsiteY3007" fmla="*/ 145166 h 281757"/>
                  <a:gd name="connsiteX3008" fmla="*/ 193268 w 383879"/>
                  <a:gd name="connsiteY3008" fmla="*/ 144970 h 281757"/>
                  <a:gd name="connsiteX3009" fmla="*/ 193905 w 383879"/>
                  <a:gd name="connsiteY3009" fmla="*/ 144542 h 281757"/>
                  <a:gd name="connsiteX3010" fmla="*/ 195628 w 383879"/>
                  <a:gd name="connsiteY3010" fmla="*/ 144345 h 281757"/>
                  <a:gd name="connsiteX3011" fmla="*/ 196855 w 383879"/>
                  <a:gd name="connsiteY3011" fmla="*/ 145594 h 281757"/>
                  <a:gd name="connsiteX3012" fmla="*/ 196878 w 383879"/>
                  <a:gd name="connsiteY3012" fmla="*/ 145675 h 281757"/>
                  <a:gd name="connsiteX3013" fmla="*/ 197387 w 383879"/>
                  <a:gd name="connsiteY3013" fmla="*/ 145687 h 281757"/>
                  <a:gd name="connsiteX3014" fmla="*/ 198058 w 383879"/>
                  <a:gd name="connsiteY3014" fmla="*/ 145803 h 281757"/>
                  <a:gd name="connsiteX3015" fmla="*/ 199608 w 383879"/>
                  <a:gd name="connsiteY3015" fmla="*/ 145201 h 281757"/>
                  <a:gd name="connsiteX3016" fmla="*/ 200800 w 383879"/>
                  <a:gd name="connsiteY3016" fmla="*/ 144692 h 281757"/>
                  <a:gd name="connsiteX3017" fmla="*/ 200708 w 383879"/>
                  <a:gd name="connsiteY3017" fmla="*/ 144241 h 281757"/>
                  <a:gd name="connsiteX3018" fmla="*/ 200858 w 383879"/>
                  <a:gd name="connsiteY3018" fmla="*/ 142980 h 281757"/>
                  <a:gd name="connsiteX3019" fmla="*/ 201089 w 383879"/>
                  <a:gd name="connsiteY3019" fmla="*/ 142494 h 281757"/>
                  <a:gd name="connsiteX3020" fmla="*/ 201251 w 383879"/>
                  <a:gd name="connsiteY3020" fmla="*/ 142205 h 281757"/>
                  <a:gd name="connsiteX3021" fmla="*/ 201240 w 383879"/>
                  <a:gd name="connsiteY3021" fmla="*/ 142066 h 281757"/>
                  <a:gd name="connsiteX3022" fmla="*/ 201263 w 383879"/>
                  <a:gd name="connsiteY3022" fmla="*/ 141406 h 281757"/>
                  <a:gd name="connsiteX3023" fmla="*/ 201379 w 383879"/>
                  <a:gd name="connsiteY3023" fmla="*/ 140897 h 281757"/>
                  <a:gd name="connsiteX3024" fmla="*/ 201633 w 383879"/>
                  <a:gd name="connsiteY3024" fmla="*/ 140272 h 281757"/>
                  <a:gd name="connsiteX3025" fmla="*/ 201865 w 383879"/>
                  <a:gd name="connsiteY3025" fmla="*/ 139902 h 281757"/>
                  <a:gd name="connsiteX3026" fmla="*/ 203264 w 383879"/>
                  <a:gd name="connsiteY3026" fmla="*/ 138988 h 281757"/>
                  <a:gd name="connsiteX3027" fmla="*/ 204873 w 383879"/>
                  <a:gd name="connsiteY3027" fmla="*/ 139439 h 281757"/>
                  <a:gd name="connsiteX3028" fmla="*/ 205104 w 383879"/>
                  <a:gd name="connsiteY3028" fmla="*/ 139636 h 281757"/>
                  <a:gd name="connsiteX3029" fmla="*/ 205370 w 383879"/>
                  <a:gd name="connsiteY3029" fmla="*/ 139370 h 281757"/>
                  <a:gd name="connsiteX3030" fmla="*/ 206319 w 383879"/>
                  <a:gd name="connsiteY3030" fmla="*/ 138838 h 281757"/>
                  <a:gd name="connsiteX3031" fmla="*/ 206782 w 383879"/>
                  <a:gd name="connsiteY3031" fmla="*/ 138722 h 281757"/>
                  <a:gd name="connsiteX3032" fmla="*/ 207800 w 383879"/>
                  <a:gd name="connsiteY3032" fmla="*/ 138745 h 281757"/>
                  <a:gd name="connsiteX3033" fmla="*/ 208309 w 383879"/>
                  <a:gd name="connsiteY3033" fmla="*/ 138884 h 281757"/>
                  <a:gd name="connsiteX3034" fmla="*/ 208737 w 383879"/>
                  <a:gd name="connsiteY3034" fmla="*/ 139081 h 281757"/>
                  <a:gd name="connsiteX3035" fmla="*/ 209628 w 383879"/>
                  <a:gd name="connsiteY3035" fmla="*/ 138734 h 281757"/>
                  <a:gd name="connsiteX3036" fmla="*/ 210125 w 383879"/>
                  <a:gd name="connsiteY3036" fmla="*/ 138664 h 281757"/>
                  <a:gd name="connsiteX3037" fmla="*/ 211687 w 383879"/>
                  <a:gd name="connsiteY3037" fmla="*/ 139150 h 281757"/>
                  <a:gd name="connsiteX3038" fmla="*/ 211722 w 383879"/>
                  <a:gd name="connsiteY3038" fmla="*/ 139081 h 281757"/>
                  <a:gd name="connsiteX3039" fmla="*/ 211953 w 383879"/>
                  <a:gd name="connsiteY3039" fmla="*/ 138815 h 281757"/>
                  <a:gd name="connsiteX3040" fmla="*/ 211976 w 383879"/>
                  <a:gd name="connsiteY3040" fmla="*/ 138734 h 281757"/>
                  <a:gd name="connsiteX3041" fmla="*/ 212081 w 383879"/>
                  <a:gd name="connsiteY3041" fmla="*/ 138317 h 281757"/>
                  <a:gd name="connsiteX3042" fmla="*/ 212277 w 383879"/>
                  <a:gd name="connsiteY3042" fmla="*/ 137820 h 281757"/>
                  <a:gd name="connsiteX3043" fmla="*/ 212543 w 383879"/>
                  <a:gd name="connsiteY3043" fmla="*/ 137368 h 281757"/>
                  <a:gd name="connsiteX3044" fmla="*/ 212995 w 383879"/>
                  <a:gd name="connsiteY3044" fmla="*/ 136732 h 281757"/>
                  <a:gd name="connsiteX3045" fmla="*/ 213330 w 383879"/>
                  <a:gd name="connsiteY3045" fmla="*/ 136385 h 281757"/>
                  <a:gd name="connsiteX3046" fmla="*/ 213735 w 383879"/>
                  <a:gd name="connsiteY3046" fmla="*/ 136049 h 281757"/>
                  <a:gd name="connsiteX3047" fmla="*/ 214475 w 383879"/>
                  <a:gd name="connsiteY3047" fmla="*/ 135598 h 281757"/>
                  <a:gd name="connsiteX3048" fmla="*/ 215158 w 383879"/>
                  <a:gd name="connsiteY3048" fmla="*/ 135355 h 281757"/>
                  <a:gd name="connsiteX3049" fmla="*/ 215679 w 383879"/>
                  <a:gd name="connsiteY3049" fmla="*/ 135274 h 281757"/>
                  <a:gd name="connsiteX3050" fmla="*/ 216500 w 383879"/>
                  <a:gd name="connsiteY3050" fmla="*/ 135240 h 281757"/>
                  <a:gd name="connsiteX3051" fmla="*/ 217993 w 383879"/>
                  <a:gd name="connsiteY3051" fmla="*/ 135864 h 281757"/>
                  <a:gd name="connsiteX3052" fmla="*/ 218525 w 383879"/>
                  <a:gd name="connsiteY3052" fmla="*/ 137079 h 281757"/>
                  <a:gd name="connsiteX3053" fmla="*/ 219069 w 383879"/>
                  <a:gd name="connsiteY3053" fmla="*/ 137241 h 281757"/>
                  <a:gd name="connsiteX3054" fmla="*/ 219555 w 383879"/>
                  <a:gd name="connsiteY3054" fmla="*/ 137472 h 281757"/>
                  <a:gd name="connsiteX3055" fmla="*/ 220087 w 383879"/>
                  <a:gd name="connsiteY3055" fmla="*/ 137820 h 281757"/>
                  <a:gd name="connsiteX3056" fmla="*/ 220422 w 383879"/>
                  <a:gd name="connsiteY3056" fmla="*/ 138144 h 281757"/>
                  <a:gd name="connsiteX3057" fmla="*/ 220839 w 383879"/>
                  <a:gd name="connsiteY3057" fmla="*/ 138109 h 281757"/>
                  <a:gd name="connsiteX3058" fmla="*/ 221371 w 383879"/>
                  <a:gd name="connsiteY3058" fmla="*/ 138109 h 281757"/>
                  <a:gd name="connsiteX3059" fmla="*/ 222262 w 383879"/>
                  <a:gd name="connsiteY3059" fmla="*/ 138144 h 281757"/>
                  <a:gd name="connsiteX3060" fmla="*/ 223257 w 383879"/>
                  <a:gd name="connsiteY3060" fmla="*/ 138317 h 281757"/>
                  <a:gd name="connsiteX3061" fmla="*/ 223696 w 383879"/>
                  <a:gd name="connsiteY3061" fmla="*/ 138375 h 281757"/>
                  <a:gd name="connsiteX3062" fmla="*/ 224229 w 383879"/>
                  <a:gd name="connsiteY3062" fmla="*/ 138433 h 281757"/>
                  <a:gd name="connsiteX3063" fmla="*/ 225270 w 383879"/>
                  <a:gd name="connsiteY3063" fmla="*/ 138572 h 281757"/>
                  <a:gd name="connsiteX3064" fmla="*/ 225617 w 383879"/>
                  <a:gd name="connsiteY3064" fmla="*/ 138595 h 281757"/>
                  <a:gd name="connsiteX3065" fmla="*/ 226010 w 383879"/>
                  <a:gd name="connsiteY3065" fmla="*/ 138560 h 281757"/>
                  <a:gd name="connsiteX3066" fmla="*/ 226415 w 383879"/>
                  <a:gd name="connsiteY3066" fmla="*/ 138572 h 281757"/>
                  <a:gd name="connsiteX3067" fmla="*/ 227480 w 383879"/>
                  <a:gd name="connsiteY3067" fmla="*/ 138710 h 281757"/>
                  <a:gd name="connsiteX3068" fmla="*/ 228081 w 383879"/>
                  <a:gd name="connsiteY3068" fmla="*/ 138884 h 281757"/>
                  <a:gd name="connsiteX3069" fmla="*/ 228579 w 383879"/>
                  <a:gd name="connsiteY3069" fmla="*/ 139115 h 281757"/>
                  <a:gd name="connsiteX3070" fmla="*/ 229690 w 383879"/>
                  <a:gd name="connsiteY3070" fmla="*/ 141325 h 281757"/>
                  <a:gd name="connsiteX3071" fmla="*/ 229423 w 383879"/>
                  <a:gd name="connsiteY3071" fmla="*/ 142459 h 281757"/>
                  <a:gd name="connsiteX3072" fmla="*/ 229157 w 383879"/>
                  <a:gd name="connsiteY3072" fmla="*/ 143176 h 281757"/>
                  <a:gd name="connsiteX3073" fmla="*/ 228961 w 383879"/>
                  <a:gd name="connsiteY3073" fmla="*/ 143547 h 281757"/>
                  <a:gd name="connsiteX3074" fmla="*/ 228671 w 383879"/>
                  <a:gd name="connsiteY3074" fmla="*/ 143986 h 281757"/>
                  <a:gd name="connsiteX3075" fmla="*/ 228151 w 383879"/>
                  <a:gd name="connsiteY3075" fmla="*/ 144704 h 281757"/>
                  <a:gd name="connsiteX3076" fmla="*/ 227514 w 383879"/>
                  <a:gd name="connsiteY3076" fmla="*/ 145328 h 281757"/>
                  <a:gd name="connsiteX3077" fmla="*/ 226635 w 383879"/>
                  <a:gd name="connsiteY3077" fmla="*/ 145953 h 281757"/>
                  <a:gd name="connsiteX3078" fmla="*/ 226242 w 383879"/>
                  <a:gd name="connsiteY3078" fmla="*/ 146161 h 281757"/>
                  <a:gd name="connsiteX3079" fmla="*/ 226832 w 383879"/>
                  <a:gd name="connsiteY3079" fmla="*/ 146104 h 281757"/>
                  <a:gd name="connsiteX3080" fmla="*/ 227514 w 383879"/>
                  <a:gd name="connsiteY3080" fmla="*/ 146138 h 281757"/>
                  <a:gd name="connsiteX3081" fmla="*/ 227827 w 383879"/>
                  <a:gd name="connsiteY3081" fmla="*/ 146127 h 281757"/>
                  <a:gd name="connsiteX3082" fmla="*/ 228058 w 383879"/>
                  <a:gd name="connsiteY3082" fmla="*/ 145641 h 281757"/>
                  <a:gd name="connsiteX3083" fmla="*/ 228556 w 383879"/>
                  <a:gd name="connsiteY3083" fmla="*/ 144981 h 281757"/>
                  <a:gd name="connsiteX3084" fmla="*/ 228961 w 383879"/>
                  <a:gd name="connsiteY3084" fmla="*/ 144634 h 281757"/>
                  <a:gd name="connsiteX3085" fmla="*/ 229713 w 383879"/>
                  <a:gd name="connsiteY3085" fmla="*/ 144148 h 281757"/>
                  <a:gd name="connsiteX3086" fmla="*/ 230245 w 383879"/>
                  <a:gd name="connsiteY3086" fmla="*/ 143940 h 281757"/>
                  <a:gd name="connsiteX3087" fmla="*/ 230766 w 383879"/>
                  <a:gd name="connsiteY3087" fmla="*/ 143801 h 281757"/>
                  <a:gd name="connsiteX3088" fmla="*/ 231182 w 383879"/>
                  <a:gd name="connsiteY3088" fmla="*/ 143732 h 281757"/>
                  <a:gd name="connsiteX3089" fmla="*/ 231668 w 383879"/>
                  <a:gd name="connsiteY3089" fmla="*/ 143720 h 281757"/>
                  <a:gd name="connsiteX3090" fmla="*/ 233184 w 383879"/>
                  <a:gd name="connsiteY3090" fmla="*/ 144310 h 281757"/>
                  <a:gd name="connsiteX3091" fmla="*/ 233982 w 383879"/>
                  <a:gd name="connsiteY3091" fmla="*/ 145132 h 281757"/>
                  <a:gd name="connsiteX3092" fmla="*/ 234086 w 383879"/>
                  <a:gd name="connsiteY3092" fmla="*/ 145074 h 281757"/>
                  <a:gd name="connsiteX3093" fmla="*/ 234410 w 383879"/>
                  <a:gd name="connsiteY3093" fmla="*/ 144819 h 281757"/>
                  <a:gd name="connsiteX3094" fmla="*/ 234780 w 383879"/>
                  <a:gd name="connsiteY3094" fmla="*/ 144507 h 281757"/>
                  <a:gd name="connsiteX3095" fmla="*/ 235070 w 383879"/>
                  <a:gd name="connsiteY3095" fmla="*/ 144264 h 281757"/>
                  <a:gd name="connsiteX3096" fmla="*/ 235313 w 383879"/>
                  <a:gd name="connsiteY3096" fmla="*/ 143986 h 281757"/>
                  <a:gd name="connsiteX3097" fmla="*/ 235891 w 383879"/>
                  <a:gd name="connsiteY3097" fmla="*/ 143419 h 281757"/>
                  <a:gd name="connsiteX3098" fmla="*/ 236261 w 383879"/>
                  <a:gd name="connsiteY3098" fmla="*/ 143084 h 281757"/>
                  <a:gd name="connsiteX3099" fmla="*/ 236655 w 383879"/>
                  <a:gd name="connsiteY3099" fmla="*/ 142725 h 281757"/>
                  <a:gd name="connsiteX3100" fmla="*/ 237059 w 383879"/>
                  <a:gd name="connsiteY3100" fmla="*/ 142378 h 281757"/>
                  <a:gd name="connsiteX3101" fmla="*/ 237846 w 383879"/>
                  <a:gd name="connsiteY3101" fmla="*/ 141638 h 281757"/>
                  <a:gd name="connsiteX3102" fmla="*/ 239489 w 383879"/>
                  <a:gd name="connsiteY3102" fmla="*/ 141140 h 281757"/>
                  <a:gd name="connsiteX3103" fmla="*/ 239825 w 383879"/>
                  <a:gd name="connsiteY3103" fmla="*/ 141175 h 281757"/>
                  <a:gd name="connsiteX3104" fmla="*/ 241375 w 383879"/>
                  <a:gd name="connsiteY3104" fmla="*/ 142378 h 281757"/>
                  <a:gd name="connsiteX3105" fmla="*/ 241583 w 383879"/>
                  <a:gd name="connsiteY3105" fmla="*/ 142876 h 281757"/>
                  <a:gd name="connsiteX3106" fmla="*/ 241768 w 383879"/>
                  <a:gd name="connsiteY3106" fmla="*/ 143419 h 281757"/>
                  <a:gd name="connsiteX3107" fmla="*/ 241907 w 383879"/>
                  <a:gd name="connsiteY3107" fmla="*/ 143743 h 281757"/>
                  <a:gd name="connsiteX3108" fmla="*/ 242139 w 383879"/>
                  <a:gd name="connsiteY3108" fmla="*/ 144102 h 281757"/>
                  <a:gd name="connsiteX3109" fmla="*/ 242463 w 383879"/>
                  <a:gd name="connsiteY3109" fmla="*/ 144842 h 281757"/>
                  <a:gd name="connsiteX3110" fmla="*/ 242671 w 383879"/>
                  <a:gd name="connsiteY3110" fmla="*/ 145548 h 281757"/>
                  <a:gd name="connsiteX3111" fmla="*/ 242821 w 383879"/>
                  <a:gd name="connsiteY3111" fmla="*/ 146312 h 281757"/>
                  <a:gd name="connsiteX3112" fmla="*/ 242729 w 383879"/>
                  <a:gd name="connsiteY3112" fmla="*/ 147272 h 281757"/>
                  <a:gd name="connsiteX3113" fmla="*/ 242821 w 383879"/>
                  <a:gd name="connsiteY3113" fmla="*/ 147596 h 281757"/>
                  <a:gd name="connsiteX3114" fmla="*/ 242381 w 383879"/>
                  <a:gd name="connsiteY3114" fmla="*/ 149366 h 281757"/>
                  <a:gd name="connsiteX3115" fmla="*/ 240692 w 383879"/>
                  <a:gd name="connsiteY3115" fmla="*/ 150060 h 281757"/>
                  <a:gd name="connsiteX3116" fmla="*/ 239651 w 383879"/>
                  <a:gd name="connsiteY3116" fmla="*/ 149968 h 281757"/>
                  <a:gd name="connsiteX3117" fmla="*/ 239454 w 383879"/>
                  <a:gd name="connsiteY3117" fmla="*/ 149956 h 281757"/>
                  <a:gd name="connsiteX3118" fmla="*/ 238830 w 383879"/>
                  <a:gd name="connsiteY3118" fmla="*/ 150118 h 281757"/>
                  <a:gd name="connsiteX3119" fmla="*/ 238587 w 383879"/>
                  <a:gd name="connsiteY3119" fmla="*/ 150211 h 281757"/>
                  <a:gd name="connsiteX3120" fmla="*/ 237638 w 383879"/>
                  <a:gd name="connsiteY3120" fmla="*/ 150755 h 281757"/>
                  <a:gd name="connsiteX3121" fmla="*/ 237522 w 383879"/>
                  <a:gd name="connsiteY3121" fmla="*/ 150893 h 281757"/>
                  <a:gd name="connsiteX3122" fmla="*/ 236504 w 383879"/>
                  <a:gd name="connsiteY3122" fmla="*/ 152143 h 281757"/>
                  <a:gd name="connsiteX3123" fmla="*/ 236620 w 383879"/>
                  <a:gd name="connsiteY3123" fmla="*/ 153566 h 281757"/>
                  <a:gd name="connsiteX3124" fmla="*/ 236701 w 383879"/>
                  <a:gd name="connsiteY3124" fmla="*/ 153913 h 281757"/>
                  <a:gd name="connsiteX3125" fmla="*/ 236898 w 383879"/>
                  <a:gd name="connsiteY3125" fmla="*/ 154654 h 281757"/>
                  <a:gd name="connsiteX3126" fmla="*/ 237094 w 383879"/>
                  <a:gd name="connsiteY3126" fmla="*/ 154792 h 281757"/>
                  <a:gd name="connsiteX3127" fmla="*/ 237453 w 383879"/>
                  <a:gd name="connsiteY3127" fmla="*/ 154966 h 281757"/>
                  <a:gd name="connsiteX3128" fmla="*/ 238367 w 383879"/>
                  <a:gd name="connsiteY3128" fmla="*/ 155394 h 281757"/>
                  <a:gd name="connsiteX3129" fmla="*/ 238656 w 383879"/>
                  <a:gd name="connsiteY3129" fmla="*/ 155510 h 281757"/>
                  <a:gd name="connsiteX3130" fmla="*/ 240461 w 383879"/>
                  <a:gd name="connsiteY3130" fmla="*/ 155926 h 281757"/>
                  <a:gd name="connsiteX3131" fmla="*/ 242937 w 383879"/>
                  <a:gd name="connsiteY3131" fmla="*/ 156192 h 281757"/>
                  <a:gd name="connsiteX3132" fmla="*/ 243191 w 383879"/>
                  <a:gd name="connsiteY3132" fmla="*/ 156192 h 281757"/>
                  <a:gd name="connsiteX3133" fmla="*/ 243828 w 383879"/>
                  <a:gd name="connsiteY3133" fmla="*/ 155521 h 281757"/>
                  <a:gd name="connsiteX3134" fmla="*/ 244013 w 383879"/>
                  <a:gd name="connsiteY3134" fmla="*/ 155244 h 281757"/>
                  <a:gd name="connsiteX3135" fmla="*/ 246130 w 383879"/>
                  <a:gd name="connsiteY3135" fmla="*/ 154364 h 281757"/>
                  <a:gd name="connsiteX3136" fmla="*/ 246500 w 383879"/>
                  <a:gd name="connsiteY3136" fmla="*/ 154445 h 281757"/>
                  <a:gd name="connsiteX3137" fmla="*/ 247345 w 383879"/>
                  <a:gd name="connsiteY3137" fmla="*/ 154862 h 281757"/>
                  <a:gd name="connsiteX3138" fmla="*/ 247750 w 383879"/>
                  <a:gd name="connsiteY3138" fmla="*/ 155197 h 281757"/>
                  <a:gd name="connsiteX3139" fmla="*/ 248166 w 383879"/>
                  <a:gd name="connsiteY3139" fmla="*/ 155533 h 281757"/>
                  <a:gd name="connsiteX3140" fmla="*/ 248884 w 383879"/>
                  <a:gd name="connsiteY3140" fmla="*/ 156748 h 281757"/>
                  <a:gd name="connsiteX3141" fmla="*/ 248965 w 383879"/>
                  <a:gd name="connsiteY3141" fmla="*/ 157234 h 281757"/>
                  <a:gd name="connsiteX3142" fmla="*/ 248976 w 383879"/>
                  <a:gd name="connsiteY3142" fmla="*/ 157997 h 281757"/>
                  <a:gd name="connsiteX3143" fmla="*/ 248988 w 383879"/>
                  <a:gd name="connsiteY3143" fmla="*/ 158113 h 281757"/>
                  <a:gd name="connsiteX3144" fmla="*/ 249046 w 383879"/>
                  <a:gd name="connsiteY3144" fmla="*/ 158217 h 281757"/>
                  <a:gd name="connsiteX3145" fmla="*/ 249312 w 383879"/>
                  <a:gd name="connsiteY3145" fmla="*/ 159050 h 281757"/>
                  <a:gd name="connsiteX3146" fmla="*/ 249196 w 383879"/>
                  <a:gd name="connsiteY3146" fmla="*/ 160427 h 281757"/>
                  <a:gd name="connsiteX3147" fmla="*/ 248988 w 383879"/>
                  <a:gd name="connsiteY3147" fmla="*/ 160924 h 281757"/>
                  <a:gd name="connsiteX3148" fmla="*/ 248826 w 383879"/>
                  <a:gd name="connsiteY3148" fmla="*/ 161167 h 281757"/>
                  <a:gd name="connsiteX3149" fmla="*/ 248907 w 383879"/>
                  <a:gd name="connsiteY3149" fmla="*/ 161491 h 281757"/>
                  <a:gd name="connsiteX3150" fmla="*/ 248965 w 383879"/>
                  <a:gd name="connsiteY3150" fmla="*/ 161653 h 281757"/>
                  <a:gd name="connsiteX3151" fmla="*/ 249023 w 383879"/>
                  <a:gd name="connsiteY3151" fmla="*/ 161734 h 281757"/>
                  <a:gd name="connsiteX3152" fmla="*/ 249289 w 383879"/>
                  <a:gd name="connsiteY3152" fmla="*/ 162012 h 281757"/>
                  <a:gd name="connsiteX3153" fmla="*/ 249775 w 383879"/>
                  <a:gd name="connsiteY3153" fmla="*/ 162891 h 281757"/>
                  <a:gd name="connsiteX3154" fmla="*/ 249890 w 383879"/>
                  <a:gd name="connsiteY3154" fmla="*/ 163377 h 281757"/>
                  <a:gd name="connsiteX3155" fmla="*/ 249786 w 383879"/>
                  <a:gd name="connsiteY3155" fmla="*/ 164661 h 281757"/>
                  <a:gd name="connsiteX3156" fmla="*/ 249601 w 383879"/>
                  <a:gd name="connsiteY3156" fmla="*/ 165101 h 281757"/>
                  <a:gd name="connsiteX3157" fmla="*/ 249566 w 383879"/>
                  <a:gd name="connsiteY3157" fmla="*/ 165205 h 281757"/>
                  <a:gd name="connsiteX3158" fmla="*/ 249555 w 383879"/>
                  <a:gd name="connsiteY3158" fmla="*/ 165321 h 281757"/>
                  <a:gd name="connsiteX3159" fmla="*/ 249532 w 383879"/>
                  <a:gd name="connsiteY3159" fmla="*/ 165737 h 281757"/>
                  <a:gd name="connsiteX3160" fmla="*/ 249543 w 383879"/>
                  <a:gd name="connsiteY3160" fmla="*/ 165818 h 281757"/>
                  <a:gd name="connsiteX3161" fmla="*/ 249613 w 383879"/>
                  <a:gd name="connsiteY3161" fmla="*/ 166003 h 281757"/>
                  <a:gd name="connsiteX3162" fmla="*/ 249728 w 383879"/>
                  <a:gd name="connsiteY3162" fmla="*/ 167056 h 281757"/>
                  <a:gd name="connsiteX3163" fmla="*/ 249659 w 383879"/>
                  <a:gd name="connsiteY3163" fmla="*/ 167461 h 281757"/>
                  <a:gd name="connsiteX3164" fmla="*/ 249589 w 383879"/>
                  <a:gd name="connsiteY3164" fmla="*/ 167727 h 281757"/>
                  <a:gd name="connsiteX3165" fmla="*/ 249601 w 383879"/>
                  <a:gd name="connsiteY3165" fmla="*/ 167739 h 281757"/>
                  <a:gd name="connsiteX3166" fmla="*/ 249705 w 383879"/>
                  <a:gd name="connsiteY3166" fmla="*/ 168259 h 281757"/>
                  <a:gd name="connsiteX3167" fmla="*/ 249740 w 383879"/>
                  <a:gd name="connsiteY3167" fmla="*/ 168792 h 281757"/>
                  <a:gd name="connsiteX3168" fmla="*/ 249589 w 383879"/>
                  <a:gd name="connsiteY3168" fmla="*/ 169717 h 281757"/>
                  <a:gd name="connsiteX3169" fmla="*/ 249485 w 383879"/>
                  <a:gd name="connsiteY3169" fmla="*/ 169995 h 281757"/>
                  <a:gd name="connsiteX3170" fmla="*/ 249670 w 383879"/>
                  <a:gd name="connsiteY3170" fmla="*/ 170099 h 281757"/>
                  <a:gd name="connsiteX3171" fmla="*/ 250550 w 383879"/>
                  <a:gd name="connsiteY3171" fmla="*/ 170411 h 281757"/>
                  <a:gd name="connsiteX3172" fmla="*/ 251649 w 383879"/>
                  <a:gd name="connsiteY3172" fmla="*/ 170932 h 281757"/>
                  <a:gd name="connsiteX3173" fmla="*/ 252065 w 383879"/>
                  <a:gd name="connsiteY3173" fmla="*/ 171106 h 281757"/>
                  <a:gd name="connsiteX3174" fmla="*/ 252227 w 383879"/>
                  <a:gd name="connsiteY3174" fmla="*/ 171163 h 281757"/>
                  <a:gd name="connsiteX3175" fmla="*/ 252331 w 383879"/>
                  <a:gd name="connsiteY3175" fmla="*/ 171175 h 281757"/>
                  <a:gd name="connsiteX3176" fmla="*/ 252759 w 383879"/>
                  <a:gd name="connsiteY3176" fmla="*/ 171140 h 281757"/>
                  <a:gd name="connsiteX3177" fmla="*/ 253176 w 383879"/>
                  <a:gd name="connsiteY3177" fmla="*/ 171152 h 281757"/>
                  <a:gd name="connsiteX3178" fmla="*/ 253697 w 383879"/>
                  <a:gd name="connsiteY3178" fmla="*/ 171233 h 281757"/>
                  <a:gd name="connsiteX3179" fmla="*/ 254437 w 383879"/>
                  <a:gd name="connsiteY3179" fmla="*/ 171406 h 281757"/>
                  <a:gd name="connsiteX3180" fmla="*/ 255178 w 383879"/>
                  <a:gd name="connsiteY3180" fmla="*/ 171672 h 281757"/>
                  <a:gd name="connsiteX3181" fmla="*/ 255525 w 383879"/>
                  <a:gd name="connsiteY3181" fmla="*/ 171846 h 281757"/>
                  <a:gd name="connsiteX3182" fmla="*/ 255976 w 383879"/>
                  <a:gd name="connsiteY3182" fmla="*/ 172135 h 281757"/>
                  <a:gd name="connsiteX3183" fmla="*/ 256508 w 383879"/>
                  <a:gd name="connsiteY3183" fmla="*/ 172586 h 281757"/>
                  <a:gd name="connsiteX3184" fmla="*/ 256786 w 383879"/>
                  <a:gd name="connsiteY3184" fmla="*/ 172783 h 281757"/>
                  <a:gd name="connsiteX3185" fmla="*/ 256844 w 383879"/>
                  <a:gd name="connsiteY3185" fmla="*/ 172806 h 281757"/>
                  <a:gd name="connsiteX3186" fmla="*/ 257017 w 383879"/>
                  <a:gd name="connsiteY3186" fmla="*/ 172829 h 281757"/>
                  <a:gd name="connsiteX3187" fmla="*/ 258232 w 383879"/>
                  <a:gd name="connsiteY3187" fmla="*/ 173096 h 281757"/>
                  <a:gd name="connsiteX3188" fmla="*/ 258799 w 383879"/>
                  <a:gd name="connsiteY3188" fmla="*/ 173327 h 281757"/>
                  <a:gd name="connsiteX3189" fmla="*/ 259250 w 383879"/>
                  <a:gd name="connsiteY3189" fmla="*/ 173593 h 281757"/>
                  <a:gd name="connsiteX3190" fmla="*/ 259713 w 383879"/>
                  <a:gd name="connsiteY3190" fmla="*/ 173963 h 281757"/>
                  <a:gd name="connsiteX3191" fmla="*/ 260060 w 383879"/>
                  <a:gd name="connsiteY3191" fmla="*/ 174368 h 281757"/>
                  <a:gd name="connsiteX3192" fmla="*/ 260592 w 383879"/>
                  <a:gd name="connsiteY3192" fmla="*/ 175004 h 281757"/>
                  <a:gd name="connsiteX3193" fmla="*/ 261275 w 383879"/>
                  <a:gd name="connsiteY3193" fmla="*/ 174588 h 281757"/>
                  <a:gd name="connsiteX3194" fmla="*/ 261795 w 383879"/>
                  <a:gd name="connsiteY3194" fmla="*/ 174391 h 281757"/>
                  <a:gd name="connsiteX3195" fmla="*/ 262305 w 383879"/>
                  <a:gd name="connsiteY3195" fmla="*/ 174253 h 281757"/>
                  <a:gd name="connsiteX3196" fmla="*/ 264133 w 383879"/>
                  <a:gd name="connsiteY3196" fmla="*/ 173975 h 281757"/>
                  <a:gd name="connsiteX3197" fmla="*/ 265336 w 383879"/>
                  <a:gd name="connsiteY3197" fmla="*/ 173917 h 281757"/>
                  <a:gd name="connsiteX3198" fmla="*/ 265428 w 383879"/>
                  <a:gd name="connsiteY3198" fmla="*/ 173905 h 281757"/>
                  <a:gd name="connsiteX3199" fmla="*/ 265787 w 383879"/>
                  <a:gd name="connsiteY3199" fmla="*/ 173628 h 281757"/>
                  <a:gd name="connsiteX3200" fmla="*/ 266828 w 383879"/>
                  <a:gd name="connsiteY3200" fmla="*/ 173038 h 281757"/>
                  <a:gd name="connsiteX3201" fmla="*/ 267546 w 383879"/>
                  <a:gd name="connsiteY3201" fmla="*/ 172760 h 281757"/>
                  <a:gd name="connsiteX3202" fmla="*/ 268078 w 383879"/>
                  <a:gd name="connsiteY3202" fmla="*/ 172644 h 281757"/>
                  <a:gd name="connsiteX3203" fmla="*/ 270218 w 383879"/>
                  <a:gd name="connsiteY3203" fmla="*/ 172471 h 281757"/>
                  <a:gd name="connsiteX3204" fmla="*/ 272324 w 383879"/>
                  <a:gd name="connsiteY3204" fmla="*/ 173940 h 281757"/>
                  <a:gd name="connsiteX3205" fmla="*/ 272463 w 383879"/>
                  <a:gd name="connsiteY3205" fmla="*/ 174403 h 281757"/>
                  <a:gd name="connsiteX3206" fmla="*/ 272567 w 383879"/>
                  <a:gd name="connsiteY3206" fmla="*/ 175224 h 281757"/>
                  <a:gd name="connsiteX3207" fmla="*/ 272555 w 383879"/>
                  <a:gd name="connsiteY3207" fmla="*/ 175132 h 281757"/>
                  <a:gd name="connsiteX3208" fmla="*/ 272578 w 383879"/>
                  <a:gd name="connsiteY3208" fmla="*/ 175247 h 281757"/>
                  <a:gd name="connsiteX3209" fmla="*/ 272648 w 383879"/>
                  <a:gd name="connsiteY3209" fmla="*/ 175363 h 281757"/>
                  <a:gd name="connsiteX3210" fmla="*/ 272856 w 383879"/>
                  <a:gd name="connsiteY3210" fmla="*/ 175826 h 281757"/>
                  <a:gd name="connsiteX3211" fmla="*/ 274071 w 383879"/>
                  <a:gd name="connsiteY3211" fmla="*/ 176138 h 281757"/>
                  <a:gd name="connsiteX3212" fmla="*/ 274314 w 383879"/>
                  <a:gd name="connsiteY3212" fmla="*/ 176150 h 281757"/>
                  <a:gd name="connsiteX3213" fmla="*/ 275228 w 383879"/>
                  <a:gd name="connsiteY3213" fmla="*/ 176115 h 281757"/>
                  <a:gd name="connsiteX3214" fmla="*/ 276801 w 383879"/>
                  <a:gd name="connsiteY3214" fmla="*/ 176752 h 281757"/>
                  <a:gd name="connsiteX3215" fmla="*/ 277160 w 383879"/>
                  <a:gd name="connsiteY3215" fmla="*/ 177145 h 281757"/>
                  <a:gd name="connsiteX3216" fmla="*/ 278248 w 383879"/>
                  <a:gd name="connsiteY3216" fmla="*/ 178441 h 281757"/>
                  <a:gd name="connsiteX3217" fmla="*/ 278768 w 383879"/>
                  <a:gd name="connsiteY3217" fmla="*/ 179158 h 281757"/>
                  <a:gd name="connsiteX3218" fmla="*/ 280052 w 383879"/>
                  <a:gd name="connsiteY3218" fmla="*/ 179748 h 281757"/>
                  <a:gd name="connsiteX3219" fmla="*/ 280457 w 383879"/>
                  <a:gd name="connsiteY3219" fmla="*/ 179991 h 281757"/>
                  <a:gd name="connsiteX3220" fmla="*/ 280874 w 383879"/>
                  <a:gd name="connsiteY3220" fmla="*/ 180315 h 281757"/>
                  <a:gd name="connsiteX3221" fmla="*/ 281302 w 383879"/>
                  <a:gd name="connsiteY3221" fmla="*/ 180801 h 281757"/>
                  <a:gd name="connsiteX3222" fmla="*/ 281591 w 383879"/>
                  <a:gd name="connsiteY3222" fmla="*/ 181241 h 281757"/>
                  <a:gd name="connsiteX3223" fmla="*/ 281961 w 383879"/>
                  <a:gd name="connsiteY3223" fmla="*/ 182016 h 281757"/>
                  <a:gd name="connsiteX3224" fmla="*/ 282135 w 383879"/>
                  <a:gd name="connsiteY3224" fmla="*/ 182675 h 281757"/>
                  <a:gd name="connsiteX3225" fmla="*/ 282170 w 383879"/>
                  <a:gd name="connsiteY3225" fmla="*/ 183207 h 281757"/>
                  <a:gd name="connsiteX3226" fmla="*/ 282100 w 383879"/>
                  <a:gd name="connsiteY3226" fmla="*/ 183867 h 281757"/>
                  <a:gd name="connsiteX3227" fmla="*/ 281556 w 383879"/>
                  <a:gd name="connsiteY3227" fmla="*/ 185938 h 281757"/>
                  <a:gd name="connsiteX3228" fmla="*/ 280897 w 383879"/>
                  <a:gd name="connsiteY3228" fmla="*/ 186979 h 281757"/>
                  <a:gd name="connsiteX3229" fmla="*/ 280504 w 383879"/>
                  <a:gd name="connsiteY3229" fmla="*/ 187303 h 281757"/>
                  <a:gd name="connsiteX3230" fmla="*/ 279786 w 383879"/>
                  <a:gd name="connsiteY3230" fmla="*/ 187754 h 281757"/>
                  <a:gd name="connsiteX3231" fmla="*/ 279104 w 383879"/>
                  <a:gd name="connsiteY3231" fmla="*/ 188078 h 281757"/>
                  <a:gd name="connsiteX3232" fmla="*/ 278930 w 383879"/>
                  <a:gd name="connsiteY3232" fmla="*/ 188148 h 281757"/>
                  <a:gd name="connsiteX3233" fmla="*/ 278363 w 383879"/>
                  <a:gd name="connsiteY3233" fmla="*/ 188865 h 281757"/>
                  <a:gd name="connsiteX3234" fmla="*/ 277796 w 383879"/>
                  <a:gd name="connsiteY3234" fmla="*/ 189363 h 281757"/>
                  <a:gd name="connsiteX3235" fmla="*/ 277195 w 383879"/>
                  <a:gd name="connsiteY3235" fmla="*/ 189710 h 281757"/>
                  <a:gd name="connsiteX3236" fmla="*/ 276223 w 383879"/>
                  <a:gd name="connsiteY3236" fmla="*/ 190172 h 281757"/>
                  <a:gd name="connsiteX3237" fmla="*/ 276338 w 383879"/>
                  <a:gd name="connsiteY3237" fmla="*/ 190496 h 281757"/>
                  <a:gd name="connsiteX3238" fmla="*/ 276489 w 383879"/>
                  <a:gd name="connsiteY3238" fmla="*/ 190994 h 281757"/>
                  <a:gd name="connsiteX3239" fmla="*/ 276628 w 383879"/>
                  <a:gd name="connsiteY3239" fmla="*/ 191873 h 281757"/>
                  <a:gd name="connsiteX3240" fmla="*/ 276639 w 383879"/>
                  <a:gd name="connsiteY3240" fmla="*/ 192579 h 281757"/>
                  <a:gd name="connsiteX3241" fmla="*/ 276616 w 383879"/>
                  <a:gd name="connsiteY3241" fmla="*/ 193042 h 281757"/>
                  <a:gd name="connsiteX3242" fmla="*/ 276651 w 383879"/>
                  <a:gd name="connsiteY3242" fmla="*/ 193285 h 281757"/>
                  <a:gd name="connsiteX3243" fmla="*/ 276824 w 383879"/>
                  <a:gd name="connsiteY3243" fmla="*/ 194118 h 281757"/>
                  <a:gd name="connsiteX3244" fmla="*/ 276917 w 383879"/>
                  <a:gd name="connsiteY3244" fmla="*/ 194222 h 281757"/>
                  <a:gd name="connsiteX3245" fmla="*/ 277252 w 383879"/>
                  <a:gd name="connsiteY3245" fmla="*/ 194673 h 281757"/>
                  <a:gd name="connsiteX3246" fmla="*/ 277495 w 383879"/>
                  <a:gd name="connsiteY3246" fmla="*/ 195136 h 281757"/>
                  <a:gd name="connsiteX3247" fmla="*/ 277646 w 383879"/>
                  <a:gd name="connsiteY3247" fmla="*/ 195529 h 281757"/>
                  <a:gd name="connsiteX3248" fmla="*/ 277924 w 383879"/>
                  <a:gd name="connsiteY3248" fmla="*/ 196559 h 281757"/>
                  <a:gd name="connsiteX3249" fmla="*/ 277993 w 383879"/>
                  <a:gd name="connsiteY3249" fmla="*/ 197241 h 281757"/>
                  <a:gd name="connsiteX3250" fmla="*/ 277970 w 383879"/>
                  <a:gd name="connsiteY3250" fmla="*/ 197704 h 281757"/>
                  <a:gd name="connsiteX3251" fmla="*/ 277958 w 383879"/>
                  <a:gd name="connsiteY3251" fmla="*/ 197797 h 281757"/>
                  <a:gd name="connsiteX3252" fmla="*/ 279069 w 383879"/>
                  <a:gd name="connsiteY3252" fmla="*/ 197866 h 281757"/>
                  <a:gd name="connsiteX3253" fmla="*/ 279960 w 383879"/>
                  <a:gd name="connsiteY3253" fmla="*/ 198051 h 281757"/>
                  <a:gd name="connsiteX3254" fmla="*/ 280596 w 383879"/>
                  <a:gd name="connsiteY3254" fmla="*/ 198329 h 281757"/>
                  <a:gd name="connsiteX3255" fmla="*/ 281256 w 383879"/>
                  <a:gd name="connsiteY3255" fmla="*/ 198780 h 281757"/>
                  <a:gd name="connsiteX3256" fmla="*/ 281452 w 383879"/>
                  <a:gd name="connsiteY3256" fmla="*/ 198861 h 281757"/>
                  <a:gd name="connsiteX3257" fmla="*/ 281915 w 383879"/>
                  <a:gd name="connsiteY3257" fmla="*/ 199000 h 281757"/>
                  <a:gd name="connsiteX3258" fmla="*/ 282494 w 383879"/>
                  <a:gd name="connsiteY3258" fmla="*/ 199278 h 281757"/>
                  <a:gd name="connsiteX3259" fmla="*/ 284703 w 383879"/>
                  <a:gd name="connsiteY3259" fmla="*/ 200840 h 281757"/>
                  <a:gd name="connsiteX3260" fmla="*/ 285293 w 383879"/>
                  <a:gd name="connsiteY3260" fmla="*/ 201499 h 281757"/>
                  <a:gd name="connsiteX3261" fmla="*/ 285733 w 383879"/>
                  <a:gd name="connsiteY3261" fmla="*/ 202332 h 281757"/>
                  <a:gd name="connsiteX3262" fmla="*/ 286173 w 383879"/>
                  <a:gd name="connsiteY3262" fmla="*/ 202344 h 281757"/>
                  <a:gd name="connsiteX3263" fmla="*/ 286578 w 383879"/>
                  <a:gd name="connsiteY3263" fmla="*/ 202321 h 281757"/>
                  <a:gd name="connsiteX3264" fmla="*/ 287040 w 383879"/>
                  <a:gd name="connsiteY3264" fmla="*/ 202286 h 281757"/>
                  <a:gd name="connsiteX3265" fmla="*/ 287549 w 383879"/>
                  <a:gd name="connsiteY3265" fmla="*/ 202216 h 281757"/>
                  <a:gd name="connsiteX3266" fmla="*/ 288082 w 383879"/>
                  <a:gd name="connsiteY3266" fmla="*/ 202147 h 281757"/>
                  <a:gd name="connsiteX3267" fmla="*/ 288672 w 383879"/>
                  <a:gd name="connsiteY3267" fmla="*/ 202170 h 281757"/>
                  <a:gd name="connsiteX3268" fmla="*/ 289192 w 383879"/>
                  <a:gd name="connsiteY3268" fmla="*/ 202251 h 281757"/>
                  <a:gd name="connsiteX3269" fmla="*/ 291414 w 383879"/>
                  <a:gd name="connsiteY3269" fmla="*/ 202760 h 281757"/>
                  <a:gd name="connsiteX3270" fmla="*/ 292328 w 383879"/>
                  <a:gd name="connsiteY3270" fmla="*/ 203049 h 281757"/>
                  <a:gd name="connsiteX3271" fmla="*/ 293022 w 383879"/>
                  <a:gd name="connsiteY3271" fmla="*/ 203408 h 281757"/>
                  <a:gd name="connsiteX3272" fmla="*/ 293253 w 383879"/>
                  <a:gd name="connsiteY3272" fmla="*/ 203443 h 281757"/>
                  <a:gd name="connsiteX3273" fmla="*/ 293855 w 383879"/>
                  <a:gd name="connsiteY3273" fmla="*/ 203640 h 281757"/>
                  <a:gd name="connsiteX3274" fmla="*/ 294306 w 383879"/>
                  <a:gd name="connsiteY3274" fmla="*/ 203882 h 281757"/>
                  <a:gd name="connsiteX3275" fmla="*/ 294723 w 383879"/>
                  <a:gd name="connsiteY3275" fmla="*/ 204160 h 281757"/>
                  <a:gd name="connsiteX3276" fmla="*/ 295440 w 383879"/>
                  <a:gd name="connsiteY3276" fmla="*/ 204820 h 281757"/>
                  <a:gd name="connsiteX3277" fmla="*/ 295683 w 383879"/>
                  <a:gd name="connsiteY3277" fmla="*/ 204993 h 281757"/>
                  <a:gd name="connsiteX3278" fmla="*/ 296747 w 383879"/>
                  <a:gd name="connsiteY3278" fmla="*/ 205583 h 281757"/>
                  <a:gd name="connsiteX3279" fmla="*/ 296886 w 383879"/>
                  <a:gd name="connsiteY3279" fmla="*/ 205583 h 281757"/>
                  <a:gd name="connsiteX3280" fmla="*/ 297742 w 383879"/>
                  <a:gd name="connsiteY3280" fmla="*/ 205618 h 281757"/>
                  <a:gd name="connsiteX3281" fmla="*/ 298599 w 383879"/>
                  <a:gd name="connsiteY3281" fmla="*/ 205907 h 281757"/>
                  <a:gd name="connsiteX3282" fmla="*/ 299003 w 383879"/>
                  <a:gd name="connsiteY3282" fmla="*/ 206150 h 281757"/>
                  <a:gd name="connsiteX3283" fmla="*/ 299316 w 383879"/>
                  <a:gd name="connsiteY3283" fmla="*/ 206312 h 281757"/>
                  <a:gd name="connsiteX3284" fmla="*/ 299570 w 383879"/>
                  <a:gd name="connsiteY3284" fmla="*/ 206405 h 281757"/>
                  <a:gd name="connsiteX3285" fmla="*/ 299975 w 383879"/>
                  <a:gd name="connsiteY3285" fmla="*/ 206497 h 281757"/>
                  <a:gd name="connsiteX3286" fmla="*/ 300855 w 383879"/>
                  <a:gd name="connsiteY3286" fmla="*/ 206821 h 281757"/>
                  <a:gd name="connsiteX3287" fmla="*/ 300959 w 383879"/>
                  <a:gd name="connsiteY3287" fmla="*/ 206821 h 281757"/>
                  <a:gd name="connsiteX3288" fmla="*/ 301977 w 383879"/>
                  <a:gd name="connsiteY3288" fmla="*/ 206740 h 281757"/>
                  <a:gd name="connsiteX3289" fmla="*/ 302717 w 383879"/>
                  <a:gd name="connsiteY3289" fmla="*/ 206752 h 281757"/>
                  <a:gd name="connsiteX3290" fmla="*/ 303423 w 383879"/>
                  <a:gd name="connsiteY3290" fmla="*/ 206914 h 281757"/>
                  <a:gd name="connsiteX3291" fmla="*/ 303921 w 383879"/>
                  <a:gd name="connsiteY3291" fmla="*/ 207110 h 281757"/>
                  <a:gd name="connsiteX3292" fmla="*/ 304707 w 383879"/>
                  <a:gd name="connsiteY3292" fmla="*/ 207701 h 281757"/>
                  <a:gd name="connsiteX3293" fmla="*/ 304997 w 383879"/>
                  <a:gd name="connsiteY3293" fmla="*/ 208059 h 281757"/>
                  <a:gd name="connsiteX3294" fmla="*/ 305413 w 383879"/>
                  <a:gd name="connsiteY3294" fmla="*/ 208915 h 281757"/>
                  <a:gd name="connsiteX3295" fmla="*/ 305725 w 383879"/>
                  <a:gd name="connsiteY3295" fmla="*/ 210431 h 281757"/>
                  <a:gd name="connsiteX3296" fmla="*/ 305818 w 383879"/>
                  <a:gd name="connsiteY3296" fmla="*/ 210743 h 281757"/>
                  <a:gd name="connsiteX3297" fmla="*/ 306396 w 383879"/>
                  <a:gd name="connsiteY3297" fmla="*/ 212016 h 281757"/>
                  <a:gd name="connsiteX3298" fmla="*/ 306987 w 383879"/>
                  <a:gd name="connsiteY3298" fmla="*/ 211866 h 281757"/>
                  <a:gd name="connsiteX3299" fmla="*/ 307484 w 383879"/>
                  <a:gd name="connsiteY3299" fmla="*/ 211808 h 281757"/>
                  <a:gd name="connsiteX3300" fmla="*/ 308051 w 383879"/>
                  <a:gd name="connsiteY3300" fmla="*/ 211831 h 281757"/>
                  <a:gd name="connsiteX3301" fmla="*/ 308560 w 383879"/>
                  <a:gd name="connsiteY3301" fmla="*/ 211923 h 281757"/>
                  <a:gd name="connsiteX3302" fmla="*/ 309659 w 383879"/>
                  <a:gd name="connsiteY3302" fmla="*/ 212513 h 281757"/>
                  <a:gd name="connsiteX3303" fmla="*/ 310018 w 383879"/>
                  <a:gd name="connsiteY3303" fmla="*/ 212884 h 281757"/>
                  <a:gd name="connsiteX3304" fmla="*/ 310527 w 383879"/>
                  <a:gd name="connsiteY3304" fmla="*/ 213821 h 281757"/>
                  <a:gd name="connsiteX3305" fmla="*/ 310770 w 383879"/>
                  <a:gd name="connsiteY3305" fmla="*/ 214862 h 281757"/>
                  <a:gd name="connsiteX3306" fmla="*/ 310862 w 383879"/>
                  <a:gd name="connsiteY3306" fmla="*/ 215649 h 281757"/>
                  <a:gd name="connsiteX3307" fmla="*/ 310029 w 383879"/>
                  <a:gd name="connsiteY3307" fmla="*/ 217442 h 281757"/>
                  <a:gd name="connsiteX3308" fmla="*/ 309613 w 383879"/>
                  <a:gd name="connsiteY3308" fmla="*/ 217731 h 281757"/>
                  <a:gd name="connsiteX3309" fmla="*/ 309208 w 383879"/>
                  <a:gd name="connsiteY3309" fmla="*/ 218021 h 281757"/>
                  <a:gd name="connsiteX3310" fmla="*/ 309104 w 383879"/>
                  <a:gd name="connsiteY3310" fmla="*/ 218102 h 281757"/>
                  <a:gd name="connsiteX3311" fmla="*/ 309162 w 383879"/>
                  <a:gd name="connsiteY3311" fmla="*/ 218125 h 281757"/>
                  <a:gd name="connsiteX3312" fmla="*/ 309555 w 383879"/>
                  <a:gd name="connsiteY3312" fmla="*/ 218391 h 281757"/>
                  <a:gd name="connsiteX3313" fmla="*/ 309914 w 383879"/>
                  <a:gd name="connsiteY3313" fmla="*/ 218703 h 281757"/>
                  <a:gd name="connsiteX3314" fmla="*/ 310608 w 383879"/>
                  <a:gd name="connsiteY3314" fmla="*/ 220381 h 281757"/>
                  <a:gd name="connsiteX3315" fmla="*/ 310573 w 383879"/>
                  <a:gd name="connsiteY3315" fmla="*/ 220913 h 281757"/>
                  <a:gd name="connsiteX3316" fmla="*/ 310434 w 383879"/>
                  <a:gd name="connsiteY3316" fmla="*/ 221665 h 281757"/>
                  <a:gd name="connsiteX3317" fmla="*/ 310238 w 383879"/>
                  <a:gd name="connsiteY3317" fmla="*/ 222371 h 281757"/>
                  <a:gd name="connsiteX3318" fmla="*/ 310041 w 383879"/>
                  <a:gd name="connsiteY3318" fmla="*/ 222822 h 281757"/>
                  <a:gd name="connsiteX3319" fmla="*/ 309786 w 383879"/>
                  <a:gd name="connsiteY3319" fmla="*/ 223273 h 281757"/>
                  <a:gd name="connsiteX3320" fmla="*/ 309463 w 383879"/>
                  <a:gd name="connsiteY3320" fmla="*/ 223667 h 281757"/>
                  <a:gd name="connsiteX3321" fmla="*/ 309092 w 383879"/>
                  <a:gd name="connsiteY3321" fmla="*/ 224060 h 281757"/>
                  <a:gd name="connsiteX3322" fmla="*/ 308757 w 383879"/>
                  <a:gd name="connsiteY3322" fmla="*/ 224315 h 281757"/>
                  <a:gd name="connsiteX3323" fmla="*/ 308340 w 383879"/>
                  <a:gd name="connsiteY3323" fmla="*/ 224592 h 281757"/>
                  <a:gd name="connsiteX3324" fmla="*/ 307334 w 383879"/>
                  <a:gd name="connsiteY3324" fmla="*/ 224905 h 281757"/>
                  <a:gd name="connsiteX3325" fmla="*/ 307577 w 383879"/>
                  <a:gd name="connsiteY3325" fmla="*/ 225610 h 281757"/>
                  <a:gd name="connsiteX3326" fmla="*/ 307773 w 383879"/>
                  <a:gd name="connsiteY3326" fmla="*/ 227300 h 281757"/>
                  <a:gd name="connsiteX3327" fmla="*/ 307623 w 383879"/>
                  <a:gd name="connsiteY3327" fmla="*/ 228260 h 281757"/>
                  <a:gd name="connsiteX3328" fmla="*/ 307102 w 383879"/>
                  <a:gd name="connsiteY3328" fmla="*/ 229486 h 281757"/>
                  <a:gd name="connsiteX3329" fmla="*/ 307611 w 383879"/>
                  <a:gd name="connsiteY3329" fmla="*/ 230076 h 281757"/>
                  <a:gd name="connsiteX3330" fmla="*/ 307982 w 383879"/>
                  <a:gd name="connsiteY3330" fmla="*/ 230770 h 281757"/>
                  <a:gd name="connsiteX3331" fmla="*/ 308132 w 383879"/>
                  <a:gd name="connsiteY3331" fmla="*/ 231222 h 281757"/>
                  <a:gd name="connsiteX3332" fmla="*/ 308132 w 383879"/>
                  <a:gd name="connsiteY3332" fmla="*/ 232413 h 281757"/>
                  <a:gd name="connsiteX3333" fmla="*/ 307669 w 383879"/>
                  <a:gd name="connsiteY3333" fmla="*/ 233952 h 281757"/>
                  <a:gd name="connsiteX3334" fmla="*/ 307010 w 383879"/>
                  <a:gd name="connsiteY3334" fmla="*/ 234912 h 281757"/>
                  <a:gd name="connsiteX3335" fmla="*/ 306593 w 383879"/>
                  <a:gd name="connsiteY3335" fmla="*/ 235259 h 281757"/>
                  <a:gd name="connsiteX3336" fmla="*/ 305621 w 383879"/>
                  <a:gd name="connsiteY3336" fmla="*/ 235965 h 281757"/>
                  <a:gd name="connsiteX3337" fmla="*/ 304835 w 383879"/>
                  <a:gd name="connsiteY3337" fmla="*/ 236428 h 281757"/>
                  <a:gd name="connsiteX3338" fmla="*/ 304383 w 383879"/>
                  <a:gd name="connsiteY3338" fmla="*/ 236625 h 281757"/>
                  <a:gd name="connsiteX3339" fmla="*/ 303955 w 383879"/>
                  <a:gd name="connsiteY3339" fmla="*/ 236833 h 281757"/>
                  <a:gd name="connsiteX3340" fmla="*/ 303539 w 383879"/>
                  <a:gd name="connsiteY3340" fmla="*/ 237064 h 281757"/>
                  <a:gd name="connsiteX3341" fmla="*/ 303099 w 383879"/>
                  <a:gd name="connsiteY3341" fmla="*/ 237296 h 281757"/>
                  <a:gd name="connsiteX3342" fmla="*/ 302648 w 383879"/>
                  <a:gd name="connsiteY3342" fmla="*/ 237562 h 281757"/>
                  <a:gd name="connsiteX3343" fmla="*/ 302255 w 383879"/>
                  <a:gd name="connsiteY3343" fmla="*/ 237735 h 281757"/>
                  <a:gd name="connsiteX3344" fmla="*/ 301792 w 383879"/>
                  <a:gd name="connsiteY3344" fmla="*/ 237897 h 281757"/>
                  <a:gd name="connsiteX3345" fmla="*/ 300392 w 383879"/>
                  <a:gd name="connsiteY3345" fmla="*/ 237828 h 281757"/>
                  <a:gd name="connsiteX3346" fmla="*/ 300184 w 383879"/>
                  <a:gd name="connsiteY3346" fmla="*/ 237735 h 281757"/>
                  <a:gd name="connsiteX3347" fmla="*/ 300091 w 383879"/>
                  <a:gd name="connsiteY3347" fmla="*/ 237759 h 281757"/>
                  <a:gd name="connsiteX3348" fmla="*/ 299732 w 383879"/>
                  <a:gd name="connsiteY3348" fmla="*/ 237851 h 281757"/>
                  <a:gd name="connsiteX3349" fmla="*/ 299270 w 383879"/>
                  <a:gd name="connsiteY3349" fmla="*/ 238013 h 281757"/>
                  <a:gd name="connsiteX3350" fmla="*/ 298379 w 383879"/>
                  <a:gd name="connsiteY3350" fmla="*/ 238175 h 281757"/>
                  <a:gd name="connsiteX3351" fmla="*/ 297847 w 383879"/>
                  <a:gd name="connsiteY3351" fmla="*/ 238198 h 281757"/>
                  <a:gd name="connsiteX3352" fmla="*/ 297661 w 383879"/>
                  <a:gd name="connsiteY3352" fmla="*/ 238233 h 281757"/>
                  <a:gd name="connsiteX3353" fmla="*/ 297384 w 383879"/>
                  <a:gd name="connsiteY3353" fmla="*/ 238349 h 281757"/>
                  <a:gd name="connsiteX3354" fmla="*/ 297014 w 383879"/>
                  <a:gd name="connsiteY3354" fmla="*/ 238464 h 281757"/>
                  <a:gd name="connsiteX3355" fmla="*/ 297095 w 383879"/>
                  <a:gd name="connsiteY3355" fmla="*/ 238626 h 281757"/>
                  <a:gd name="connsiteX3356" fmla="*/ 297280 w 383879"/>
                  <a:gd name="connsiteY3356" fmla="*/ 239112 h 281757"/>
                  <a:gd name="connsiteX3357" fmla="*/ 297395 w 383879"/>
                  <a:gd name="connsiteY3357" fmla="*/ 239702 h 281757"/>
                  <a:gd name="connsiteX3358" fmla="*/ 297430 w 383879"/>
                  <a:gd name="connsiteY3358" fmla="*/ 240234 h 281757"/>
                  <a:gd name="connsiteX3359" fmla="*/ 297338 w 383879"/>
                  <a:gd name="connsiteY3359" fmla="*/ 240998 h 281757"/>
                  <a:gd name="connsiteX3360" fmla="*/ 297511 w 383879"/>
                  <a:gd name="connsiteY3360" fmla="*/ 241287 h 281757"/>
                  <a:gd name="connsiteX3361" fmla="*/ 297777 w 383879"/>
                  <a:gd name="connsiteY3361" fmla="*/ 241692 h 281757"/>
                  <a:gd name="connsiteX3362" fmla="*/ 298379 w 383879"/>
                  <a:gd name="connsiteY3362" fmla="*/ 242571 h 281757"/>
                  <a:gd name="connsiteX3363" fmla="*/ 298992 w 383879"/>
                  <a:gd name="connsiteY3363" fmla="*/ 243590 h 281757"/>
                  <a:gd name="connsiteX3364" fmla="*/ 299316 w 383879"/>
                  <a:gd name="connsiteY3364" fmla="*/ 244261 h 281757"/>
                  <a:gd name="connsiteX3365" fmla="*/ 299744 w 383879"/>
                  <a:gd name="connsiteY3365" fmla="*/ 245487 h 281757"/>
                  <a:gd name="connsiteX3366" fmla="*/ 299721 w 383879"/>
                  <a:gd name="connsiteY3366" fmla="*/ 245418 h 281757"/>
                  <a:gd name="connsiteX3367" fmla="*/ 299894 w 383879"/>
                  <a:gd name="connsiteY3367" fmla="*/ 245927 h 281757"/>
                  <a:gd name="connsiteX3368" fmla="*/ 300080 w 383879"/>
                  <a:gd name="connsiteY3368" fmla="*/ 246621 h 281757"/>
                  <a:gd name="connsiteX3369" fmla="*/ 300184 w 383879"/>
                  <a:gd name="connsiteY3369" fmla="*/ 247500 h 281757"/>
                  <a:gd name="connsiteX3370" fmla="*/ 300184 w 383879"/>
                  <a:gd name="connsiteY3370" fmla="*/ 247604 h 281757"/>
                  <a:gd name="connsiteX3371" fmla="*/ 300346 w 383879"/>
                  <a:gd name="connsiteY3371" fmla="*/ 247801 h 281757"/>
                  <a:gd name="connsiteX3372" fmla="*/ 300577 w 383879"/>
                  <a:gd name="connsiteY3372" fmla="*/ 248194 h 281757"/>
                  <a:gd name="connsiteX3373" fmla="*/ 300785 w 383879"/>
                  <a:gd name="connsiteY3373" fmla="*/ 248692 h 281757"/>
                  <a:gd name="connsiteX3374" fmla="*/ 300924 w 383879"/>
                  <a:gd name="connsiteY3374" fmla="*/ 249097 h 281757"/>
                  <a:gd name="connsiteX3375" fmla="*/ 301005 w 383879"/>
                  <a:gd name="connsiteY3375" fmla="*/ 249513 h 281757"/>
                  <a:gd name="connsiteX3376" fmla="*/ 301075 w 383879"/>
                  <a:gd name="connsiteY3376" fmla="*/ 249687 h 281757"/>
                  <a:gd name="connsiteX3377" fmla="*/ 301225 w 383879"/>
                  <a:gd name="connsiteY3377" fmla="*/ 249953 h 281757"/>
                  <a:gd name="connsiteX3378" fmla="*/ 301491 w 383879"/>
                  <a:gd name="connsiteY3378" fmla="*/ 250774 h 281757"/>
                  <a:gd name="connsiteX3379" fmla="*/ 301549 w 383879"/>
                  <a:gd name="connsiteY3379" fmla="*/ 251214 h 281757"/>
                  <a:gd name="connsiteX3380" fmla="*/ 301584 w 383879"/>
                  <a:gd name="connsiteY3380" fmla="*/ 251469 h 281757"/>
                  <a:gd name="connsiteX3381" fmla="*/ 301665 w 383879"/>
                  <a:gd name="connsiteY3381" fmla="*/ 251654 h 281757"/>
                  <a:gd name="connsiteX3382" fmla="*/ 302127 w 383879"/>
                  <a:gd name="connsiteY3382" fmla="*/ 252510 h 281757"/>
                  <a:gd name="connsiteX3383" fmla="*/ 302301 w 383879"/>
                  <a:gd name="connsiteY3383" fmla="*/ 253007 h 281757"/>
                  <a:gd name="connsiteX3384" fmla="*/ 302417 w 383879"/>
                  <a:gd name="connsiteY3384" fmla="*/ 253528 h 281757"/>
                  <a:gd name="connsiteX3385" fmla="*/ 302509 w 383879"/>
                  <a:gd name="connsiteY3385" fmla="*/ 254349 h 281757"/>
                  <a:gd name="connsiteX3386" fmla="*/ 302486 w 383879"/>
                  <a:gd name="connsiteY3386" fmla="*/ 254743 h 281757"/>
                  <a:gd name="connsiteX3387" fmla="*/ 302509 w 383879"/>
                  <a:gd name="connsiteY3387" fmla="*/ 254812 h 281757"/>
                  <a:gd name="connsiteX3388" fmla="*/ 302694 w 383879"/>
                  <a:gd name="connsiteY3388" fmla="*/ 255229 h 281757"/>
                  <a:gd name="connsiteX3389" fmla="*/ 302937 w 383879"/>
                  <a:gd name="connsiteY3389" fmla="*/ 255923 h 281757"/>
                  <a:gd name="connsiteX3390" fmla="*/ 303018 w 383879"/>
                  <a:gd name="connsiteY3390" fmla="*/ 256756 h 281757"/>
                  <a:gd name="connsiteX3391" fmla="*/ 302984 w 383879"/>
                  <a:gd name="connsiteY3391" fmla="*/ 257184 h 281757"/>
                  <a:gd name="connsiteX3392" fmla="*/ 302984 w 383879"/>
                  <a:gd name="connsiteY3392" fmla="*/ 257589 h 281757"/>
                  <a:gd name="connsiteX3393" fmla="*/ 303007 w 383879"/>
                  <a:gd name="connsiteY3393" fmla="*/ 258584 h 281757"/>
                  <a:gd name="connsiteX3394" fmla="*/ 303041 w 383879"/>
                  <a:gd name="connsiteY3394" fmla="*/ 259012 h 281757"/>
                  <a:gd name="connsiteX3395" fmla="*/ 303076 w 383879"/>
                  <a:gd name="connsiteY3395" fmla="*/ 259301 h 281757"/>
                  <a:gd name="connsiteX3396" fmla="*/ 303169 w 383879"/>
                  <a:gd name="connsiteY3396" fmla="*/ 259614 h 281757"/>
                  <a:gd name="connsiteX3397" fmla="*/ 303342 w 383879"/>
                  <a:gd name="connsiteY3397" fmla="*/ 260065 h 281757"/>
                  <a:gd name="connsiteX3398" fmla="*/ 303446 w 383879"/>
                  <a:gd name="connsiteY3398" fmla="*/ 260481 h 281757"/>
                  <a:gd name="connsiteX3399" fmla="*/ 303527 w 383879"/>
                  <a:gd name="connsiteY3399" fmla="*/ 261002 h 281757"/>
                  <a:gd name="connsiteX3400" fmla="*/ 303631 w 383879"/>
                  <a:gd name="connsiteY3400" fmla="*/ 262251 h 281757"/>
                  <a:gd name="connsiteX3401" fmla="*/ 303608 w 383879"/>
                  <a:gd name="connsiteY3401" fmla="*/ 263455 h 281757"/>
                  <a:gd name="connsiteX3402" fmla="*/ 303608 w 383879"/>
                  <a:gd name="connsiteY3402" fmla="*/ 263975 h 281757"/>
                  <a:gd name="connsiteX3403" fmla="*/ 303574 w 383879"/>
                  <a:gd name="connsiteY3403" fmla="*/ 264392 h 281757"/>
                  <a:gd name="connsiteX3404" fmla="*/ 303481 w 383879"/>
                  <a:gd name="connsiteY3404" fmla="*/ 264832 h 281757"/>
                  <a:gd name="connsiteX3405" fmla="*/ 303458 w 383879"/>
                  <a:gd name="connsiteY3405" fmla="*/ 265063 h 281757"/>
                  <a:gd name="connsiteX3406" fmla="*/ 303458 w 383879"/>
                  <a:gd name="connsiteY3406" fmla="*/ 265167 h 281757"/>
                  <a:gd name="connsiteX3407" fmla="*/ 303550 w 383879"/>
                  <a:gd name="connsiteY3407" fmla="*/ 265456 h 281757"/>
                  <a:gd name="connsiteX3408" fmla="*/ 303724 w 383879"/>
                  <a:gd name="connsiteY3408" fmla="*/ 266150 h 281757"/>
                  <a:gd name="connsiteX3409" fmla="*/ 303805 w 383879"/>
                  <a:gd name="connsiteY3409" fmla="*/ 266983 h 281757"/>
                  <a:gd name="connsiteX3410" fmla="*/ 303793 w 383879"/>
                  <a:gd name="connsiteY3410" fmla="*/ 266891 h 281757"/>
                  <a:gd name="connsiteX3411" fmla="*/ 303851 w 383879"/>
                  <a:gd name="connsiteY3411" fmla="*/ 267319 h 281757"/>
                  <a:gd name="connsiteX3412" fmla="*/ 303932 w 383879"/>
                  <a:gd name="connsiteY3412" fmla="*/ 267689 h 281757"/>
                  <a:gd name="connsiteX3413" fmla="*/ 304071 w 383879"/>
                  <a:gd name="connsiteY3413" fmla="*/ 268198 h 281757"/>
                  <a:gd name="connsiteX3414" fmla="*/ 304129 w 383879"/>
                  <a:gd name="connsiteY3414" fmla="*/ 268869 h 281757"/>
                  <a:gd name="connsiteX3415" fmla="*/ 304279 w 383879"/>
                  <a:gd name="connsiteY3415" fmla="*/ 269008 h 281757"/>
                  <a:gd name="connsiteX3416" fmla="*/ 305054 w 383879"/>
                  <a:gd name="connsiteY3416" fmla="*/ 269633 h 281757"/>
                  <a:gd name="connsiteX3417" fmla="*/ 305668 w 383879"/>
                  <a:gd name="connsiteY3417" fmla="*/ 270501 h 281757"/>
                  <a:gd name="connsiteX3418" fmla="*/ 305737 w 383879"/>
                  <a:gd name="connsiteY3418" fmla="*/ 270686 h 281757"/>
                  <a:gd name="connsiteX3419" fmla="*/ 305876 w 383879"/>
                  <a:gd name="connsiteY3419" fmla="*/ 270859 h 281757"/>
                  <a:gd name="connsiteX3420" fmla="*/ 306570 w 383879"/>
                  <a:gd name="connsiteY3420" fmla="*/ 272005 h 281757"/>
                  <a:gd name="connsiteX3421" fmla="*/ 306512 w 383879"/>
                  <a:gd name="connsiteY3421" fmla="*/ 271924 h 281757"/>
                  <a:gd name="connsiteX3422" fmla="*/ 306790 w 383879"/>
                  <a:gd name="connsiteY3422" fmla="*/ 272363 h 281757"/>
                  <a:gd name="connsiteX3423" fmla="*/ 307068 w 383879"/>
                  <a:gd name="connsiteY3423" fmla="*/ 272791 h 281757"/>
                  <a:gd name="connsiteX3424" fmla="*/ 307311 w 383879"/>
                  <a:gd name="connsiteY3424" fmla="*/ 273162 h 281757"/>
                  <a:gd name="connsiteX3425" fmla="*/ 307426 w 383879"/>
                  <a:gd name="connsiteY3425" fmla="*/ 273324 h 281757"/>
                  <a:gd name="connsiteX3426" fmla="*/ 307692 w 383879"/>
                  <a:gd name="connsiteY3426" fmla="*/ 273289 h 281757"/>
                  <a:gd name="connsiteX3427" fmla="*/ 308005 w 383879"/>
                  <a:gd name="connsiteY3427" fmla="*/ 273289 h 281757"/>
                  <a:gd name="connsiteX3428" fmla="*/ 309104 w 383879"/>
                  <a:gd name="connsiteY3428" fmla="*/ 272780 h 281757"/>
                  <a:gd name="connsiteX3429" fmla="*/ 309694 w 383879"/>
                  <a:gd name="connsiteY3429" fmla="*/ 272618 h 281757"/>
                  <a:gd name="connsiteX3430" fmla="*/ 310191 w 383879"/>
                  <a:gd name="connsiteY3430" fmla="*/ 272560 h 281757"/>
                  <a:gd name="connsiteX3431" fmla="*/ 311140 w 383879"/>
                  <a:gd name="connsiteY3431" fmla="*/ 272676 h 281757"/>
                  <a:gd name="connsiteX3432" fmla="*/ 311568 w 383879"/>
                  <a:gd name="connsiteY3432" fmla="*/ 272849 h 281757"/>
                  <a:gd name="connsiteX3433" fmla="*/ 311765 w 383879"/>
                  <a:gd name="connsiteY3433" fmla="*/ 272907 h 281757"/>
                  <a:gd name="connsiteX3434" fmla="*/ 312008 w 383879"/>
                  <a:gd name="connsiteY3434" fmla="*/ 272919 h 281757"/>
                  <a:gd name="connsiteX3435" fmla="*/ 312540 w 383879"/>
                  <a:gd name="connsiteY3435" fmla="*/ 272930 h 281757"/>
                  <a:gd name="connsiteX3436" fmla="*/ 313049 w 383879"/>
                  <a:gd name="connsiteY3436" fmla="*/ 273011 h 281757"/>
                  <a:gd name="connsiteX3437" fmla="*/ 313385 w 383879"/>
                  <a:gd name="connsiteY3437" fmla="*/ 273104 h 281757"/>
                  <a:gd name="connsiteX3438" fmla="*/ 313524 w 383879"/>
                  <a:gd name="connsiteY3438" fmla="*/ 273115 h 281757"/>
                  <a:gd name="connsiteX3439" fmla="*/ 313801 w 383879"/>
                  <a:gd name="connsiteY3439" fmla="*/ 273092 h 281757"/>
                  <a:gd name="connsiteX3440" fmla="*/ 314831 w 383879"/>
                  <a:gd name="connsiteY3440" fmla="*/ 272930 h 281757"/>
                  <a:gd name="connsiteX3441" fmla="*/ 315757 w 383879"/>
                  <a:gd name="connsiteY3441" fmla="*/ 272849 h 281757"/>
                  <a:gd name="connsiteX3442" fmla="*/ 317376 w 383879"/>
                  <a:gd name="connsiteY3442" fmla="*/ 272930 h 281757"/>
                  <a:gd name="connsiteX3443" fmla="*/ 317816 w 383879"/>
                  <a:gd name="connsiteY3443" fmla="*/ 273000 h 281757"/>
                  <a:gd name="connsiteX3444" fmla="*/ 318337 w 383879"/>
                  <a:gd name="connsiteY3444" fmla="*/ 273150 h 281757"/>
                  <a:gd name="connsiteX3445" fmla="*/ 319181 w 383879"/>
                  <a:gd name="connsiteY3445" fmla="*/ 273463 h 281757"/>
                  <a:gd name="connsiteX3446" fmla="*/ 319274 w 383879"/>
                  <a:gd name="connsiteY3446" fmla="*/ 273474 h 281757"/>
                  <a:gd name="connsiteX3447" fmla="*/ 319991 w 383879"/>
                  <a:gd name="connsiteY3447" fmla="*/ 273405 h 281757"/>
                  <a:gd name="connsiteX3448" fmla="*/ 320084 w 383879"/>
                  <a:gd name="connsiteY3448" fmla="*/ 273335 h 281757"/>
                  <a:gd name="connsiteX3449" fmla="*/ 320373 w 383879"/>
                  <a:gd name="connsiteY3449" fmla="*/ 273092 h 281757"/>
                  <a:gd name="connsiteX3450" fmla="*/ 321437 w 383879"/>
                  <a:gd name="connsiteY3450" fmla="*/ 272028 h 281757"/>
                  <a:gd name="connsiteX3451" fmla="*/ 322097 w 383879"/>
                  <a:gd name="connsiteY3451" fmla="*/ 271530 h 281757"/>
                  <a:gd name="connsiteX3452" fmla="*/ 323103 w 383879"/>
                  <a:gd name="connsiteY3452" fmla="*/ 270859 h 281757"/>
                  <a:gd name="connsiteX3453" fmla="*/ 323774 w 383879"/>
                  <a:gd name="connsiteY3453" fmla="*/ 270524 h 281757"/>
                  <a:gd name="connsiteX3454" fmla="*/ 325128 w 383879"/>
                  <a:gd name="connsiteY3454" fmla="*/ 270373 h 281757"/>
                  <a:gd name="connsiteX3455" fmla="*/ 326100 w 383879"/>
                  <a:gd name="connsiteY3455" fmla="*/ 270616 h 281757"/>
                  <a:gd name="connsiteX3456" fmla="*/ 326632 w 383879"/>
                  <a:gd name="connsiteY3456" fmla="*/ 270443 h 281757"/>
                  <a:gd name="connsiteX3457" fmla="*/ 327095 w 383879"/>
                  <a:gd name="connsiteY3457" fmla="*/ 270292 h 281757"/>
                  <a:gd name="connsiteX3458" fmla="*/ 327581 w 383879"/>
                  <a:gd name="connsiteY3458" fmla="*/ 270130 h 281757"/>
                  <a:gd name="connsiteX3459" fmla="*/ 328587 w 383879"/>
                  <a:gd name="connsiteY3459" fmla="*/ 269772 h 281757"/>
                  <a:gd name="connsiteX3460" fmla="*/ 329328 w 383879"/>
                  <a:gd name="connsiteY3460" fmla="*/ 269575 h 281757"/>
                  <a:gd name="connsiteX3461" fmla="*/ 329837 w 383879"/>
                  <a:gd name="connsiteY3461" fmla="*/ 269517 h 281757"/>
                  <a:gd name="connsiteX3462" fmla="*/ 330357 w 383879"/>
                  <a:gd name="connsiteY3462" fmla="*/ 269529 h 281757"/>
                  <a:gd name="connsiteX3463" fmla="*/ 331133 w 383879"/>
                  <a:gd name="connsiteY3463" fmla="*/ 269702 h 281757"/>
                  <a:gd name="connsiteX3464" fmla="*/ 331595 w 383879"/>
                  <a:gd name="connsiteY3464" fmla="*/ 269911 h 281757"/>
                  <a:gd name="connsiteX3465" fmla="*/ 332544 w 383879"/>
                  <a:gd name="connsiteY3465" fmla="*/ 270316 h 281757"/>
                  <a:gd name="connsiteX3466" fmla="*/ 333597 w 383879"/>
                  <a:gd name="connsiteY3466" fmla="*/ 271311 h 281757"/>
                  <a:gd name="connsiteX3467" fmla="*/ 334280 w 383879"/>
                  <a:gd name="connsiteY3467" fmla="*/ 272768 h 281757"/>
                  <a:gd name="connsiteX3468" fmla="*/ 334465 w 383879"/>
                  <a:gd name="connsiteY3468" fmla="*/ 273347 h 281757"/>
                  <a:gd name="connsiteX3469" fmla="*/ 334615 w 383879"/>
                  <a:gd name="connsiteY3469" fmla="*/ 273613 h 281757"/>
                  <a:gd name="connsiteX3470" fmla="*/ 334846 w 383879"/>
                  <a:gd name="connsiteY3470" fmla="*/ 273983 h 281757"/>
                  <a:gd name="connsiteX3471" fmla="*/ 335217 w 383879"/>
                  <a:gd name="connsiteY3471" fmla="*/ 274816 h 281757"/>
                  <a:gd name="connsiteX3472" fmla="*/ 335425 w 383879"/>
                  <a:gd name="connsiteY3472" fmla="*/ 275453 h 281757"/>
                  <a:gd name="connsiteX3473" fmla="*/ 335680 w 383879"/>
                  <a:gd name="connsiteY3473" fmla="*/ 276737 h 281757"/>
                  <a:gd name="connsiteX3474" fmla="*/ 335841 w 383879"/>
                  <a:gd name="connsiteY3474" fmla="*/ 277662 h 281757"/>
                  <a:gd name="connsiteX3475" fmla="*/ 335934 w 383879"/>
                  <a:gd name="connsiteY3475" fmla="*/ 277743 h 281757"/>
                  <a:gd name="connsiteX3476" fmla="*/ 336455 w 383879"/>
                  <a:gd name="connsiteY3476" fmla="*/ 277732 h 281757"/>
                  <a:gd name="connsiteX3477" fmla="*/ 337334 w 383879"/>
                  <a:gd name="connsiteY3477" fmla="*/ 277119 h 281757"/>
                  <a:gd name="connsiteX3478" fmla="*/ 337600 w 383879"/>
                  <a:gd name="connsiteY3478" fmla="*/ 276852 h 281757"/>
                  <a:gd name="connsiteX3479" fmla="*/ 338445 w 383879"/>
                  <a:gd name="connsiteY3479" fmla="*/ 276367 h 281757"/>
                  <a:gd name="connsiteX3480" fmla="*/ 338896 w 383879"/>
                  <a:gd name="connsiteY3480" fmla="*/ 276228 h 281757"/>
                  <a:gd name="connsiteX3481" fmla="*/ 339602 w 383879"/>
                  <a:gd name="connsiteY3481" fmla="*/ 276158 h 281757"/>
                  <a:gd name="connsiteX3482" fmla="*/ 339960 w 383879"/>
                  <a:gd name="connsiteY3482" fmla="*/ 276181 h 281757"/>
                  <a:gd name="connsiteX3483" fmla="*/ 339972 w 383879"/>
                  <a:gd name="connsiteY3483" fmla="*/ 276181 h 281757"/>
                  <a:gd name="connsiteX3484" fmla="*/ 340053 w 383879"/>
                  <a:gd name="connsiteY3484" fmla="*/ 276147 h 281757"/>
                  <a:gd name="connsiteX3485" fmla="*/ 340250 w 383879"/>
                  <a:gd name="connsiteY3485" fmla="*/ 276031 h 281757"/>
                  <a:gd name="connsiteX3486" fmla="*/ 340400 w 383879"/>
                  <a:gd name="connsiteY3486" fmla="*/ 275892 h 281757"/>
                  <a:gd name="connsiteX3487" fmla="*/ 340469 w 383879"/>
                  <a:gd name="connsiteY3487" fmla="*/ 275811 h 281757"/>
                  <a:gd name="connsiteX3488" fmla="*/ 340435 w 383879"/>
                  <a:gd name="connsiteY3488" fmla="*/ 275672 h 281757"/>
                  <a:gd name="connsiteX3489" fmla="*/ 341002 w 383879"/>
                  <a:gd name="connsiteY3489" fmla="*/ 273520 h 281757"/>
                  <a:gd name="connsiteX3490" fmla="*/ 341360 w 383879"/>
                  <a:gd name="connsiteY3490" fmla="*/ 273196 h 281757"/>
                  <a:gd name="connsiteX3491" fmla="*/ 342043 w 383879"/>
                  <a:gd name="connsiteY3491" fmla="*/ 272734 h 281757"/>
                  <a:gd name="connsiteX3492" fmla="*/ 342656 w 383879"/>
                  <a:gd name="connsiteY3492" fmla="*/ 272398 h 281757"/>
                  <a:gd name="connsiteX3493" fmla="*/ 343605 w 383879"/>
                  <a:gd name="connsiteY3493" fmla="*/ 272155 h 281757"/>
                  <a:gd name="connsiteX3494" fmla="*/ 344854 w 383879"/>
                  <a:gd name="connsiteY3494" fmla="*/ 272178 h 281757"/>
                  <a:gd name="connsiteX3495" fmla="*/ 345352 w 383879"/>
                  <a:gd name="connsiteY3495" fmla="*/ 272213 h 281757"/>
                  <a:gd name="connsiteX3496" fmla="*/ 345872 w 383879"/>
                  <a:gd name="connsiteY3496" fmla="*/ 272248 h 281757"/>
                  <a:gd name="connsiteX3497" fmla="*/ 346196 w 383879"/>
                  <a:gd name="connsiteY3497" fmla="*/ 272259 h 281757"/>
                  <a:gd name="connsiteX3498" fmla="*/ 346509 w 383879"/>
                  <a:gd name="connsiteY3498" fmla="*/ 272201 h 281757"/>
                  <a:gd name="connsiteX3499" fmla="*/ 347180 w 383879"/>
                  <a:gd name="connsiteY3499" fmla="*/ 272132 h 281757"/>
                  <a:gd name="connsiteX3500" fmla="*/ 348406 w 383879"/>
                  <a:gd name="connsiteY3500" fmla="*/ 272120 h 281757"/>
                  <a:gd name="connsiteX3501" fmla="*/ 349598 w 383879"/>
                  <a:gd name="connsiteY3501" fmla="*/ 272201 h 281757"/>
                  <a:gd name="connsiteX3502" fmla="*/ 350118 w 383879"/>
                  <a:gd name="connsiteY3502" fmla="*/ 272225 h 281757"/>
                  <a:gd name="connsiteX3503" fmla="*/ 351137 w 383879"/>
                  <a:gd name="connsiteY3503" fmla="*/ 272259 h 281757"/>
                  <a:gd name="connsiteX3504" fmla="*/ 351495 w 383879"/>
                  <a:gd name="connsiteY3504" fmla="*/ 272259 h 281757"/>
                  <a:gd name="connsiteX3505" fmla="*/ 352375 w 383879"/>
                  <a:gd name="connsiteY3505" fmla="*/ 272144 h 281757"/>
                  <a:gd name="connsiteX3506" fmla="*/ 352722 w 383879"/>
                  <a:gd name="connsiteY3506" fmla="*/ 272074 h 281757"/>
                  <a:gd name="connsiteX3507" fmla="*/ 353323 w 383879"/>
                  <a:gd name="connsiteY3507" fmla="*/ 271877 h 281757"/>
                  <a:gd name="connsiteX3508" fmla="*/ 354260 w 383879"/>
                  <a:gd name="connsiteY3508" fmla="*/ 271681 h 281757"/>
                  <a:gd name="connsiteX3509" fmla="*/ 354596 w 383879"/>
                  <a:gd name="connsiteY3509" fmla="*/ 271577 h 281757"/>
                  <a:gd name="connsiteX3510" fmla="*/ 355012 w 383879"/>
                  <a:gd name="connsiteY3510" fmla="*/ 271403 h 281757"/>
                  <a:gd name="connsiteX3511" fmla="*/ 356181 w 383879"/>
                  <a:gd name="connsiteY3511" fmla="*/ 270998 h 281757"/>
                  <a:gd name="connsiteX3512" fmla="*/ 357581 w 383879"/>
                  <a:gd name="connsiteY3512" fmla="*/ 271068 h 281757"/>
                  <a:gd name="connsiteX3513" fmla="*/ 357916 w 383879"/>
                  <a:gd name="connsiteY3513" fmla="*/ 271206 h 281757"/>
                  <a:gd name="connsiteX3514" fmla="*/ 358715 w 383879"/>
                  <a:gd name="connsiteY3514" fmla="*/ 271831 h 281757"/>
                  <a:gd name="connsiteX3515" fmla="*/ 358726 w 383879"/>
                  <a:gd name="connsiteY3515" fmla="*/ 271831 h 281757"/>
                  <a:gd name="connsiteX3516" fmla="*/ 360855 w 383879"/>
                  <a:gd name="connsiteY3516" fmla="*/ 271311 h 281757"/>
                  <a:gd name="connsiteX3517" fmla="*/ 361191 w 383879"/>
                  <a:gd name="connsiteY3517" fmla="*/ 271172 h 281757"/>
                  <a:gd name="connsiteX3518" fmla="*/ 361422 w 383879"/>
                  <a:gd name="connsiteY3518" fmla="*/ 271079 h 281757"/>
                  <a:gd name="connsiteX3519" fmla="*/ 361422 w 383879"/>
                  <a:gd name="connsiteY3519" fmla="*/ 270755 h 281757"/>
                  <a:gd name="connsiteX3520" fmla="*/ 361526 w 383879"/>
                  <a:gd name="connsiteY3520" fmla="*/ 270119 h 281757"/>
                  <a:gd name="connsiteX3521" fmla="*/ 361688 w 383879"/>
                  <a:gd name="connsiteY3521" fmla="*/ 269633 h 281757"/>
                  <a:gd name="connsiteX3522" fmla="*/ 362047 w 383879"/>
                  <a:gd name="connsiteY3522" fmla="*/ 268973 h 281757"/>
                  <a:gd name="connsiteX3523" fmla="*/ 362614 w 383879"/>
                  <a:gd name="connsiteY3523" fmla="*/ 268337 h 281757"/>
                  <a:gd name="connsiteX3524" fmla="*/ 362475 w 383879"/>
                  <a:gd name="connsiteY3524" fmla="*/ 268094 h 281757"/>
                  <a:gd name="connsiteX3525" fmla="*/ 362278 w 383879"/>
                  <a:gd name="connsiteY3525" fmla="*/ 267574 h 281757"/>
                  <a:gd name="connsiteX3526" fmla="*/ 362162 w 383879"/>
                  <a:gd name="connsiteY3526" fmla="*/ 267053 h 281757"/>
                  <a:gd name="connsiteX3527" fmla="*/ 362093 w 383879"/>
                  <a:gd name="connsiteY3527" fmla="*/ 266636 h 281757"/>
                  <a:gd name="connsiteX3528" fmla="*/ 361977 w 383879"/>
                  <a:gd name="connsiteY3528" fmla="*/ 266370 h 281757"/>
                  <a:gd name="connsiteX3529" fmla="*/ 361769 w 383879"/>
                  <a:gd name="connsiteY3529" fmla="*/ 265503 h 281757"/>
                  <a:gd name="connsiteX3530" fmla="*/ 361746 w 383879"/>
                  <a:gd name="connsiteY3530" fmla="*/ 265132 h 281757"/>
                  <a:gd name="connsiteX3531" fmla="*/ 361434 w 383879"/>
                  <a:gd name="connsiteY3531" fmla="*/ 264531 h 281757"/>
                  <a:gd name="connsiteX3532" fmla="*/ 361353 w 383879"/>
                  <a:gd name="connsiteY3532" fmla="*/ 262911 h 281757"/>
                  <a:gd name="connsiteX3533" fmla="*/ 361514 w 383879"/>
                  <a:gd name="connsiteY3533" fmla="*/ 262483 h 281757"/>
                  <a:gd name="connsiteX3534" fmla="*/ 361873 w 383879"/>
                  <a:gd name="connsiteY3534" fmla="*/ 261881 h 281757"/>
                  <a:gd name="connsiteX3535" fmla="*/ 362151 w 383879"/>
                  <a:gd name="connsiteY3535" fmla="*/ 261546 h 281757"/>
                  <a:gd name="connsiteX3536" fmla="*/ 362394 w 383879"/>
                  <a:gd name="connsiteY3536" fmla="*/ 261222 h 281757"/>
                  <a:gd name="connsiteX3537" fmla="*/ 363574 w 383879"/>
                  <a:gd name="connsiteY3537" fmla="*/ 259394 h 281757"/>
                  <a:gd name="connsiteX3538" fmla="*/ 364199 w 383879"/>
                  <a:gd name="connsiteY3538" fmla="*/ 258734 h 281757"/>
                  <a:gd name="connsiteX3539" fmla="*/ 364106 w 383879"/>
                  <a:gd name="connsiteY3539" fmla="*/ 258838 h 281757"/>
                  <a:gd name="connsiteX3540" fmla="*/ 364453 w 383879"/>
                  <a:gd name="connsiteY3540" fmla="*/ 258445 h 281757"/>
                  <a:gd name="connsiteX3541" fmla="*/ 365298 w 383879"/>
                  <a:gd name="connsiteY3541" fmla="*/ 257450 h 281757"/>
                  <a:gd name="connsiteX3542" fmla="*/ 366848 w 383879"/>
                  <a:gd name="connsiteY3542" fmla="*/ 256050 h 281757"/>
                  <a:gd name="connsiteX3543" fmla="*/ 367195 w 383879"/>
                  <a:gd name="connsiteY3543" fmla="*/ 255125 h 281757"/>
                  <a:gd name="connsiteX3544" fmla="*/ 366929 w 383879"/>
                  <a:gd name="connsiteY3544" fmla="*/ 254639 h 281757"/>
                  <a:gd name="connsiteX3545" fmla="*/ 366420 w 383879"/>
                  <a:gd name="connsiteY3545" fmla="*/ 253285 h 281757"/>
                  <a:gd name="connsiteX3546" fmla="*/ 366223 w 383879"/>
                  <a:gd name="connsiteY3546" fmla="*/ 252151 h 281757"/>
                  <a:gd name="connsiteX3547" fmla="*/ 366212 w 383879"/>
                  <a:gd name="connsiteY3547" fmla="*/ 251654 h 281757"/>
                  <a:gd name="connsiteX3548" fmla="*/ 366270 w 383879"/>
                  <a:gd name="connsiteY3548" fmla="*/ 251133 h 281757"/>
                  <a:gd name="connsiteX3549" fmla="*/ 366351 w 383879"/>
                  <a:gd name="connsiteY3549" fmla="*/ 250740 h 281757"/>
                  <a:gd name="connsiteX3550" fmla="*/ 366154 w 383879"/>
                  <a:gd name="connsiteY3550" fmla="*/ 250450 h 281757"/>
                  <a:gd name="connsiteX3551" fmla="*/ 365899 w 383879"/>
                  <a:gd name="connsiteY3551" fmla="*/ 250439 h 281757"/>
                  <a:gd name="connsiteX3552" fmla="*/ 365390 w 383879"/>
                  <a:gd name="connsiteY3552" fmla="*/ 250358 h 281757"/>
                  <a:gd name="connsiteX3553" fmla="*/ 364928 w 383879"/>
                  <a:gd name="connsiteY3553" fmla="*/ 250219 h 281757"/>
                  <a:gd name="connsiteX3554" fmla="*/ 364430 w 383879"/>
                  <a:gd name="connsiteY3554" fmla="*/ 250022 h 281757"/>
                  <a:gd name="connsiteX3555" fmla="*/ 363643 w 383879"/>
                  <a:gd name="connsiteY3555" fmla="*/ 249444 h 281757"/>
                  <a:gd name="connsiteX3556" fmla="*/ 363308 w 383879"/>
                  <a:gd name="connsiteY3556" fmla="*/ 249039 h 281757"/>
                  <a:gd name="connsiteX3557" fmla="*/ 362868 w 383879"/>
                  <a:gd name="connsiteY3557" fmla="*/ 248356 h 281757"/>
                  <a:gd name="connsiteX3558" fmla="*/ 362544 w 383879"/>
                  <a:gd name="connsiteY3558" fmla="*/ 247697 h 281757"/>
                  <a:gd name="connsiteX3559" fmla="*/ 362359 w 383879"/>
                  <a:gd name="connsiteY3559" fmla="*/ 246667 h 281757"/>
                  <a:gd name="connsiteX3560" fmla="*/ 362359 w 383879"/>
                  <a:gd name="connsiteY3560" fmla="*/ 246609 h 281757"/>
                  <a:gd name="connsiteX3561" fmla="*/ 361931 w 383879"/>
                  <a:gd name="connsiteY3561" fmla="*/ 246251 h 281757"/>
                  <a:gd name="connsiteX3562" fmla="*/ 361503 w 383879"/>
                  <a:gd name="connsiteY3562" fmla="*/ 245753 h 281757"/>
                  <a:gd name="connsiteX3563" fmla="*/ 360670 w 383879"/>
                  <a:gd name="connsiteY3563" fmla="*/ 244330 h 281757"/>
                  <a:gd name="connsiteX3564" fmla="*/ 360404 w 383879"/>
                  <a:gd name="connsiteY3564" fmla="*/ 243451 h 281757"/>
                  <a:gd name="connsiteX3565" fmla="*/ 360369 w 383879"/>
                  <a:gd name="connsiteY3565" fmla="*/ 242953 h 281757"/>
                  <a:gd name="connsiteX3566" fmla="*/ 360462 w 383879"/>
                  <a:gd name="connsiteY3566" fmla="*/ 242213 h 281757"/>
                  <a:gd name="connsiteX3567" fmla="*/ 360635 w 383879"/>
                  <a:gd name="connsiteY3567" fmla="*/ 241704 h 281757"/>
                  <a:gd name="connsiteX3568" fmla="*/ 360844 w 383879"/>
                  <a:gd name="connsiteY3568" fmla="*/ 241241 h 281757"/>
                  <a:gd name="connsiteX3569" fmla="*/ 361711 w 383879"/>
                  <a:gd name="connsiteY3569" fmla="*/ 239887 h 281757"/>
                  <a:gd name="connsiteX3570" fmla="*/ 362290 w 383879"/>
                  <a:gd name="connsiteY3570" fmla="*/ 239216 h 281757"/>
                  <a:gd name="connsiteX3571" fmla="*/ 362498 w 383879"/>
                  <a:gd name="connsiteY3571" fmla="*/ 239020 h 281757"/>
                  <a:gd name="connsiteX3572" fmla="*/ 362336 w 383879"/>
                  <a:gd name="connsiteY3572" fmla="*/ 238753 h 281757"/>
                  <a:gd name="connsiteX3573" fmla="*/ 362081 w 383879"/>
                  <a:gd name="connsiteY3573" fmla="*/ 238163 h 281757"/>
                  <a:gd name="connsiteX3574" fmla="*/ 361815 w 383879"/>
                  <a:gd name="connsiteY3574" fmla="*/ 237122 h 281757"/>
                  <a:gd name="connsiteX3575" fmla="*/ 361758 w 383879"/>
                  <a:gd name="connsiteY3575" fmla="*/ 236671 h 281757"/>
                  <a:gd name="connsiteX3576" fmla="*/ 361769 w 383879"/>
                  <a:gd name="connsiteY3576" fmla="*/ 235792 h 281757"/>
                  <a:gd name="connsiteX3577" fmla="*/ 362336 w 383879"/>
                  <a:gd name="connsiteY3577" fmla="*/ 232598 h 281757"/>
                  <a:gd name="connsiteX3578" fmla="*/ 362440 w 383879"/>
                  <a:gd name="connsiteY3578" fmla="*/ 232228 h 281757"/>
                  <a:gd name="connsiteX3579" fmla="*/ 362625 w 383879"/>
                  <a:gd name="connsiteY3579" fmla="*/ 231731 h 281757"/>
                  <a:gd name="connsiteX3580" fmla="*/ 362834 w 383879"/>
                  <a:gd name="connsiteY3580" fmla="*/ 231337 h 281757"/>
                  <a:gd name="connsiteX3581" fmla="*/ 364037 w 383879"/>
                  <a:gd name="connsiteY3581" fmla="*/ 229556 h 281757"/>
                  <a:gd name="connsiteX3582" fmla="*/ 364650 w 383879"/>
                  <a:gd name="connsiteY3582" fmla="*/ 228977 h 281757"/>
                  <a:gd name="connsiteX3583" fmla="*/ 365333 w 383879"/>
                  <a:gd name="connsiteY3583" fmla="*/ 228572 h 281757"/>
                  <a:gd name="connsiteX3584" fmla="*/ 366420 w 383879"/>
                  <a:gd name="connsiteY3584" fmla="*/ 228133 h 281757"/>
                  <a:gd name="connsiteX3585" fmla="*/ 367091 w 383879"/>
                  <a:gd name="connsiteY3585" fmla="*/ 227901 h 281757"/>
                  <a:gd name="connsiteX3586" fmla="*/ 367276 w 383879"/>
                  <a:gd name="connsiteY3586" fmla="*/ 227508 h 281757"/>
                  <a:gd name="connsiteX3587" fmla="*/ 367739 w 383879"/>
                  <a:gd name="connsiteY3587" fmla="*/ 226767 h 281757"/>
                  <a:gd name="connsiteX3588" fmla="*/ 369486 w 383879"/>
                  <a:gd name="connsiteY3588" fmla="*/ 224731 h 281757"/>
                  <a:gd name="connsiteX3589" fmla="*/ 369879 w 383879"/>
                  <a:gd name="connsiteY3589" fmla="*/ 224384 h 281757"/>
                  <a:gd name="connsiteX3590" fmla="*/ 370840 w 383879"/>
                  <a:gd name="connsiteY3590" fmla="*/ 223759 h 281757"/>
                  <a:gd name="connsiteX3591" fmla="*/ 371557 w 383879"/>
                  <a:gd name="connsiteY3591" fmla="*/ 223412 h 281757"/>
                  <a:gd name="connsiteX3592" fmla="*/ 371950 w 383879"/>
                  <a:gd name="connsiteY3592" fmla="*/ 223296 h 281757"/>
                  <a:gd name="connsiteX3593" fmla="*/ 374126 w 383879"/>
                  <a:gd name="connsiteY3593" fmla="*/ 222834 h 281757"/>
                  <a:gd name="connsiteX3594" fmla="*/ 374785 w 383879"/>
                  <a:gd name="connsiteY3594" fmla="*/ 222811 h 281757"/>
                  <a:gd name="connsiteX3595" fmla="*/ 375074 w 383879"/>
                  <a:gd name="connsiteY3595" fmla="*/ 222753 h 281757"/>
                  <a:gd name="connsiteX3596" fmla="*/ 375896 w 383879"/>
                  <a:gd name="connsiteY3596" fmla="*/ 222510 h 281757"/>
                  <a:gd name="connsiteX3597" fmla="*/ 376150 w 383879"/>
                  <a:gd name="connsiteY3597" fmla="*/ 222406 h 281757"/>
                  <a:gd name="connsiteX3598" fmla="*/ 377180 w 383879"/>
                  <a:gd name="connsiteY3598" fmla="*/ 221792 h 281757"/>
                  <a:gd name="connsiteX3599" fmla="*/ 377978 w 383879"/>
                  <a:gd name="connsiteY3599" fmla="*/ 221457 h 281757"/>
                  <a:gd name="connsiteX3600" fmla="*/ 377886 w 383879"/>
                  <a:gd name="connsiteY3600" fmla="*/ 221087 h 281757"/>
                  <a:gd name="connsiteX3601" fmla="*/ 377805 w 383879"/>
                  <a:gd name="connsiteY3601" fmla="*/ 220485 h 281757"/>
                  <a:gd name="connsiteX3602" fmla="*/ 377747 w 383879"/>
                  <a:gd name="connsiteY3602" fmla="*/ 220300 h 281757"/>
                  <a:gd name="connsiteX3603" fmla="*/ 377643 w 383879"/>
                  <a:gd name="connsiteY3603" fmla="*/ 220103 h 281757"/>
                  <a:gd name="connsiteX3604" fmla="*/ 377434 w 383879"/>
                  <a:gd name="connsiteY3604" fmla="*/ 219756 h 281757"/>
                  <a:gd name="connsiteX3605" fmla="*/ 377319 w 383879"/>
                  <a:gd name="connsiteY3605" fmla="*/ 219583 h 281757"/>
                  <a:gd name="connsiteX3606" fmla="*/ 377110 w 383879"/>
                  <a:gd name="connsiteY3606" fmla="*/ 219397 h 281757"/>
                  <a:gd name="connsiteX3607" fmla="*/ 376578 w 383879"/>
                  <a:gd name="connsiteY3607" fmla="*/ 218831 h 281757"/>
                  <a:gd name="connsiteX3608" fmla="*/ 376312 w 383879"/>
                  <a:gd name="connsiteY3608" fmla="*/ 218437 h 281757"/>
                  <a:gd name="connsiteX3609" fmla="*/ 376058 w 383879"/>
                  <a:gd name="connsiteY3609" fmla="*/ 217986 h 281757"/>
                  <a:gd name="connsiteX3610" fmla="*/ 375734 w 383879"/>
                  <a:gd name="connsiteY3610" fmla="*/ 217211 h 281757"/>
                  <a:gd name="connsiteX3611" fmla="*/ 375757 w 383879"/>
                  <a:gd name="connsiteY3611" fmla="*/ 217280 h 281757"/>
                  <a:gd name="connsiteX3612" fmla="*/ 375595 w 383879"/>
                  <a:gd name="connsiteY3612" fmla="*/ 216875 h 281757"/>
                  <a:gd name="connsiteX3613" fmla="*/ 375155 w 383879"/>
                  <a:gd name="connsiteY3613" fmla="*/ 216077 h 281757"/>
                  <a:gd name="connsiteX3614" fmla="*/ 375016 w 383879"/>
                  <a:gd name="connsiteY3614" fmla="*/ 215846 h 281757"/>
                  <a:gd name="connsiteX3615" fmla="*/ 374392 w 383879"/>
                  <a:gd name="connsiteY3615" fmla="*/ 215209 h 281757"/>
                  <a:gd name="connsiteX3616" fmla="*/ 373975 w 383879"/>
                  <a:gd name="connsiteY3616" fmla="*/ 214689 h 281757"/>
                  <a:gd name="connsiteX3617" fmla="*/ 373582 w 383879"/>
                  <a:gd name="connsiteY3617" fmla="*/ 213890 h 281757"/>
                  <a:gd name="connsiteX3618" fmla="*/ 373466 w 383879"/>
                  <a:gd name="connsiteY3618" fmla="*/ 213393 h 281757"/>
                  <a:gd name="connsiteX3619" fmla="*/ 373397 w 383879"/>
                  <a:gd name="connsiteY3619" fmla="*/ 212849 h 281757"/>
                  <a:gd name="connsiteX3620" fmla="*/ 373235 w 383879"/>
                  <a:gd name="connsiteY3620" fmla="*/ 212328 h 281757"/>
                  <a:gd name="connsiteX3621" fmla="*/ 373165 w 383879"/>
                  <a:gd name="connsiteY3621" fmla="*/ 212247 h 281757"/>
                  <a:gd name="connsiteX3622" fmla="*/ 372876 w 383879"/>
                  <a:gd name="connsiteY3622" fmla="*/ 211912 h 281757"/>
                  <a:gd name="connsiteX3623" fmla="*/ 372506 w 383879"/>
                  <a:gd name="connsiteY3623" fmla="*/ 211345 h 281757"/>
                  <a:gd name="connsiteX3624" fmla="*/ 372298 w 383879"/>
                  <a:gd name="connsiteY3624" fmla="*/ 211102 h 281757"/>
                  <a:gd name="connsiteX3625" fmla="*/ 371985 w 383879"/>
                  <a:gd name="connsiteY3625" fmla="*/ 210790 h 281757"/>
                  <a:gd name="connsiteX3626" fmla="*/ 371615 w 383879"/>
                  <a:gd name="connsiteY3626" fmla="*/ 210454 h 281757"/>
                  <a:gd name="connsiteX3627" fmla="*/ 371036 w 383879"/>
                  <a:gd name="connsiteY3627" fmla="*/ 209529 h 281757"/>
                  <a:gd name="connsiteX3628" fmla="*/ 371025 w 383879"/>
                  <a:gd name="connsiteY3628" fmla="*/ 209459 h 281757"/>
                  <a:gd name="connsiteX3629" fmla="*/ 370319 w 383879"/>
                  <a:gd name="connsiteY3629" fmla="*/ 209181 h 281757"/>
                  <a:gd name="connsiteX3630" fmla="*/ 369694 w 383879"/>
                  <a:gd name="connsiteY3630" fmla="*/ 208846 h 281757"/>
                  <a:gd name="connsiteX3631" fmla="*/ 368803 w 383879"/>
                  <a:gd name="connsiteY3631" fmla="*/ 208244 h 281757"/>
                  <a:gd name="connsiteX3632" fmla="*/ 367982 w 383879"/>
                  <a:gd name="connsiteY3632" fmla="*/ 207458 h 281757"/>
                  <a:gd name="connsiteX3633" fmla="*/ 367647 w 383879"/>
                  <a:gd name="connsiteY3633" fmla="*/ 207006 h 281757"/>
                  <a:gd name="connsiteX3634" fmla="*/ 367369 w 383879"/>
                  <a:gd name="connsiteY3634" fmla="*/ 206497 h 281757"/>
                  <a:gd name="connsiteX3635" fmla="*/ 367126 w 383879"/>
                  <a:gd name="connsiteY3635" fmla="*/ 206035 h 281757"/>
                  <a:gd name="connsiteX3636" fmla="*/ 366883 w 383879"/>
                  <a:gd name="connsiteY3636" fmla="*/ 205583 h 281757"/>
                  <a:gd name="connsiteX3637" fmla="*/ 366628 w 383879"/>
                  <a:gd name="connsiteY3637" fmla="*/ 205097 h 281757"/>
                  <a:gd name="connsiteX3638" fmla="*/ 366339 w 383879"/>
                  <a:gd name="connsiteY3638" fmla="*/ 204461 h 281757"/>
                  <a:gd name="connsiteX3639" fmla="*/ 366108 w 383879"/>
                  <a:gd name="connsiteY3639" fmla="*/ 203744 h 281757"/>
                  <a:gd name="connsiteX3640" fmla="*/ 366015 w 383879"/>
                  <a:gd name="connsiteY3640" fmla="*/ 203026 h 281757"/>
                  <a:gd name="connsiteX3641" fmla="*/ 366108 w 383879"/>
                  <a:gd name="connsiteY3641" fmla="*/ 201974 h 281757"/>
                  <a:gd name="connsiteX3642" fmla="*/ 366131 w 383879"/>
                  <a:gd name="connsiteY3642" fmla="*/ 201476 h 281757"/>
                  <a:gd name="connsiteX3643" fmla="*/ 366154 w 383879"/>
                  <a:gd name="connsiteY3643" fmla="*/ 200955 h 281757"/>
                  <a:gd name="connsiteX3644" fmla="*/ 366166 w 383879"/>
                  <a:gd name="connsiteY3644" fmla="*/ 200597 h 281757"/>
                  <a:gd name="connsiteX3645" fmla="*/ 366050 w 383879"/>
                  <a:gd name="connsiteY3645" fmla="*/ 199717 h 281757"/>
                  <a:gd name="connsiteX3646" fmla="*/ 366073 w 383879"/>
                  <a:gd name="connsiteY3646" fmla="*/ 198977 h 281757"/>
                  <a:gd name="connsiteX3647" fmla="*/ 366177 w 383879"/>
                  <a:gd name="connsiteY3647" fmla="*/ 198514 h 281757"/>
                  <a:gd name="connsiteX3648" fmla="*/ 366258 w 383879"/>
                  <a:gd name="connsiteY3648" fmla="*/ 198109 h 281757"/>
                  <a:gd name="connsiteX3649" fmla="*/ 366270 w 383879"/>
                  <a:gd name="connsiteY3649" fmla="*/ 197936 h 281757"/>
                  <a:gd name="connsiteX3650" fmla="*/ 366247 w 383879"/>
                  <a:gd name="connsiteY3650" fmla="*/ 197797 h 281757"/>
                  <a:gd name="connsiteX3651" fmla="*/ 366142 w 383879"/>
                  <a:gd name="connsiteY3651" fmla="*/ 197427 h 281757"/>
                  <a:gd name="connsiteX3652" fmla="*/ 366004 w 383879"/>
                  <a:gd name="connsiteY3652" fmla="*/ 196999 h 281757"/>
                  <a:gd name="connsiteX3653" fmla="*/ 365899 w 383879"/>
                  <a:gd name="connsiteY3653" fmla="*/ 196756 h 281757"/>
                  <a:gd name="connsiteX3654" fmla="*/ 365714 w 383879"/>
                  <a:gd name="connsiteY3654" fmla="*/ 196478 h 281757"/>
                  <a:gd name="connsiteX3655" fmla="*/ 365101 w 383879"/>
                  <a:gd name="connsiteY3655" fmla="*/ 195425 h 281757"/>
                  <a:gd name="connsiteX3656" fmla="*/ 364824 w 383879"/>
                  <a:gd name="connsiteY3656" fmla="*/ 194824 h 281757"/>
                  <a:gd name="connsiteX3657" fmla="*/ 364581 w 383879"/>
                  <a:gd name="connsiteY3657" fmla="*/ 194199 h 281757"/>
                  <a:gd name="connsiteX3658" fmla="*/ 363990 w 383879"/>
                  <a:gd name="connsiteY3658" fmla="*/ 192741 h 281757"/>
                  <a:gd name="connsiteX3659" fmla="*/ 363829 w 383879"/>
                  <a:gd name="connsiteY3659" fmla="*/ 192371 h 281757"/>
                  <a:gd name="connsiteX3660" fmla="*/ 363620 w 383879"/>
                  <a:gd name="connsiteY3660" fmla="*/ 192012 h 281757"/>
                  <a:gd name="connsiteX3661" fmla="*/ 363296 w 383879"/>
                  <a:gd name="connsiteY3661" fmla="*/ 191214 h 281757"/>
                  <a:gd name="connsiteX3662" fmla="*/ 363181 w 383879"/>
                  <a:gd name="connsiteY3662" fmla="*/ 190751 h 281757"/>
                  <a:gd name="connsiteX3663" fmla="*/ 363123 w 383879"/>
                  <a:gd name="connsiteY3663" fmla="*/ 190230 h 281757"/>
                  <a:gd name="connsiteX3664" fmla="*/ 363111 w 383879"/>
                  <a:gd name="connsiteY3664" fmla="*/ 189559 h 281757"/>
                  <a:gd name="connsiteX3665" fmla="*/ 363088 w 383879"/>
                  <a:gd name="connsiteY3665" fmla="*/ 189097 h 281757"/>
                  <a:gd name="connsiteX3666" fmla="*/ 363053 w 383879"/>
                  <a:gd name="connsiteY3666" fmla="*/ 188680 h 281757"/>
                  <a:gd name="connsiteX3667" fmla="*/ 362984 w 383879"/>
                  <a:gd name="connsiteY3667" fmla="*/ 188391 h 281757"/>
                  <a:gd name="connsiteX3668" fmla="*/ 362880 w 383879"/>
                  <a:gd name="connsiteY3668" fmla="*/ 188032 h 281757"/>
                  <a:gd name="connsiteX3669" fmla="*/ 362695 w 383879"/>
                  <a:gd name="connsiteY3669" fmla="*/ 187535 h 281757"/>
                  <a:gd name="connsiteX3670" fmla="*/ 362521 w 383879"/>
                  <a:gd name="connsiteY3670" fmla="*/ 187037 h 281757"/>
                  <a:gd name="connsiteX3671" fmla="*/ 362371 w 383879"/>
                  <a:gd name="connsiteY3671" fmla="*/ 186609 h 281757"/>
                  <a:gd name="connsiteX3672" fmla="*/ 362209 w 383879"/>
                  <a:gd name="connsiteY3672" fmla="*/ 186250 h 281757"/>
                  <a:gd name="connsiteX3673" fmla="*/ 362035 w 383879"/>
                  <a:gd name="connsiteY3673" fmla="*/ 185938 h 281757"/>
                  <a:gd name="connsiteX3674" fmla="*/ 361792 w 383879"/>
                  <a:gd name="connsiteY3674" fmla="*/ 185603 h 281757"/>
                  <a:gd name="connsiteX3675" fmla="*/ 361434 w 383879"/>
                  <a:gd name="connsiteY3675" fmla="*/ 185001 h 281757"/>
                  <a:gd name="connsiteX3676" fmla="*/ 361110 w 383879"/>
                  <a:gd name="connsiteY3676" fmla="*/ 184249 h 281757"/>
                  <a:gd name="connsiteX3677" fmla="*/ 360878 w 383879"/>
                  <a:gd name="connsiteY3677" fmla="*/ 183566 h 281757"/>
                  <a:gd name="connsiteX3678" fmla="*/ 360728 w 383879"/>
                  <a:gd name="connsiteY3678" fmla="*/ 182803 h 281757"/>
                  <a:gd name="connsiteX3679" fmla="*/ 360612 w 383879"/>
                  <a:gd name="connsiteY3679" fmla="*/ 181623 h 281757"/>
                  <a:gd name="connsiteX3680" fmla="*/ 360577 w 383879"/>
                  <a:gd name="connsiteY3680" fmla="*/ 181299 h 281757"/>
                  <a:gd name="connsiteX3681" fmla="*/ 360496 w 383879"/>
                  <a:gd name="connsiteY3681" fmla="*/ 181056 h 281757"/>
                  <a:gd name="connsiteX3682" fmla="*/ 360323 w 383879"/>
                  <a:gd name="connsiteY3682" fmla="*/ 180662 h 281757"/>
                  <a:gd name="connsiteX3683" fmla="*/ 360080 w 383879"/>
                  <a:gd name="connsiteY3683" fmla="*/ 179968 h 281757"/>
                  <a:gd name="connsiteX3684" fmla="*/ 359999 w 383879"/>
                  <a:gd name="connsiteY3684" fmla="*/ 179043 h 281757"/>
                  <a:gd name="connsiteX3685" fmla="*/ 360080 w 383879"/>
                  <a:gd name="connsiteY3685" fmla="*/ 178522 h 281757"/>
                  <a:gd name="connsiteX3686" fmla="*/ 360288 w 383879"/>
                  <a:gd name="connsiteY3686" fmla="*/ 177816 h 281757"/>
                  <a:gd name="connsiteX3687" fmla="*/ 359652 w 383879"/>
                  <a:gd name="connsiteY3687" fmla="*/ 176682 h 281757"/>
                  <a:gd name="connsiteX3688" fmla="*/ 359571 w 383879"/>
                  <a:gd name="connsiteY3688" fmla="*/ 176254 h 281757"/>
                  <a:gd name="connsiteX3689" fmla="*/ 359513 w 383879"/>
                  <a:gd name="connsiteY3689" fmla="*/ 176081 h 281757"/>
                  <a:gd name="connsiteX3690" fmla="*/ 359420 w 383879"/>
                  <a:gd name="connsiteY3690" fmla="*/ 175919 h 281757"/>
                  <a:gd name="connsiteX3691" fmla="*/ 359166 w 383879"/>
                  <a:gd name="connsiteY3691" fmla="*/ 175560 h 281757"/>
                  <a:gd name="connsiteX3692" fmla="*/ 358506 w 383879"/>
                  <a:gd name="connsiteY3692" fmla="*/ 174588 h 281757"/>
                  <a:gd name="connsiteX3693" fmla="*/ 358298 w 383879"/>
                  <a:gd name="connsiteY3693" fmla="*/ 174149 h 281757"/>
                  <a:gd name="connsiteX3694" fmla="*/ 358125 w 383879"/>
                  <a:gd name="connsiteY3694" fmla="*/ 173640 h 281757"/>
                  <a:gd name="connsiteX3695" fmla="*/ 358021 w 383879"/>
                  <a:gd name="connsiteY3695" fmla="*/ 173200 h 281757"/>
                  <a:gd name="connsiteX3696" fmla="*/ 357963 w 383879"/>
                  <a:gd name="connsiteY3696" fmla="*/ 172679 h 281757"/>
                  <a:gd name="connsiteX3697" fmla="*/ 357986 w 383879"/>
                  <a:gd name="connsiteY3697" fmla="*/ 172135 h 281757"/>
                  <a:gd name="connsiteX3698" fmla="*/ 357963 w 383879"/>
                  <a:gd name="connsiteY3698" fmla="*/ 172101 h 281757"/>
                  <a:gd name="connsiteX3699" fmla="*/ 357754 w 383879"/>
                  <a:gd name="connsiteY3699" fmla="*/ 171835 h 281757"/>
                  <a:gd name="connsiteX3700" fmla="*/ 357673 w 383879"/>
                  <a:gd name="connsiteY3700" fmla="*/ 171742 h 281757"/>
                  <a:gd name="connsiteX3701" fmla="*/ 356447 w 383879"/>
                  <a:gd name="connsiteY3701" fmla="*/ 171835 h 281757"/>
                  <a:gd name="connsiteX3702" fmla="*/ 355487 w 383879"/>
                  <a:gd name="connsiteY3702" fmla="*/ 171592 h 281757"/>
                  <a:gd name="connsiteX3703" fmla="*/ 355070 w 383879"/>
                  <a:gd name="connsiteY3703" fmla="*/ 171522 h 281757"/>
                  <a:gd name="connsiteX3704" fmla="*/ 354284 w 383879"/>
                  <a:gd name="connsiteY3704" fmla="*/ 171233 h 281757"/>
                  <a:gd name="connsiteX3705" fmla="*/ 354075 w 383879"/>
                  <a:gd name="connsiteY3705" fmla="*/ 171094 h 281757"/>
                  <a:gd name="connsiteX3706" fmla="*/ 354006 w 383879"/>
                  <a:gd name="connsiteY3706" fmla="*/ 171083 h 281757"/>
                  <a:gd name="connsiteX3707" fmla="*/ 353647 w 383879"/>
                  <a:gd name="connsiteY3707" fmla="*/ 171048 h 281757"/>
                  <a:gd name="connsiteX3708" fmla="*/ 352965 w 383879"/>
                  <a:gd name="connsiteY3708" fmla="*/ 170840 h 281757"/>
                  <a:gd name="connsiteX3709" fmla="*/ 352502 w 383879"/>
                  <a:gd name="connsiteY3709" fmla="*/ 170597 h 281757"/>
                  <a:gd name="connsiteX3710" fmla="*/ 351900 w 383879"/>
                  <a:gd name="connsiteY3710" fmla="*/ 170099 h 281757"/>
                  <a:gd name="connsiteX3711" fmla="*/ 351553 w 383879"/>
                  <a:gd name="connsiteY3711" fmla="*/ 169694 h 281757"/>
                  <a:gd name="connsiteX3712" fmla="*/ 351090 w 383879"/>
                  <a:gd name="connsiteY3712" fmla="*/ 168202 h 281757"/>
                  <a:gd name="connsiteX3713" fmla="*/ 351148 w 383879"/>
                  <a:gd name="connsiteY3713" fmla="*/ 167751 h 281757"/>
                  <a:gd name="connsiteX3714" fmla="*/ 351391 w 383879"/>
                  <a:gd name="connsiteY3714" fmla="*/ 166987 h 281757"/>
                  <a:gd name="connsiteX3715" fmla="*/ 351646 w 383879"/>
                  <a:gd name="connsiteY3715" fmla="*/ 166524 h 281757"/>
                  <a:gd name="connsiteX3716" fmla="*/ 352039 w 383879"/>
                  <a:gd name="connsiteY3716" fmla="*/ 165934 h 281757"/>
                  <a:gd name="connsiteX3717" fmla="*/ 352490 w 383879"/>
                  <a:gd name="connsiteY3717" fmla="*/ 165356 h 281757"/>
                  <a:gd name="connsiteX3718" fmla="*/ 352803 w 383879"/>
                  <a:gd name="connsiteY3718" fmla="*/ 165078 h 281757"/>
                  <a:gd name="connsiteX3719" fmla="*/ 352884 w 383879"/>
                  <a:gd name="connsiteY3719" fmla="*/ 164210 h 281757"/>
                  <a:gd name="connsiteX3720" fmla="*/ 353022 w 383879"/>
                  <a:gd name="connsiteY3720" fmla="*/ 163794 h 281757"/>
                  <a:gd name="connsiteX3721" fmla="*/ 353103 w 383879"/>
                  <a:gd name="connsiteY3721" fmla="*/ 163458 h 281757"/>
                  <a:gd name="connsiteX3722" fmla="*/ 353208 w 383879"/>
                  <a:gd name="connsiteY3722" fmla="*/ 162498 h 281757"/>
                  <a:gd name="connsiteX3723" fmla="*/ 353358 w 383879"/>
                  <a:gd name="connsiteY3723" fmla="*/ 161908 h 281757"/>
                  <a:gd name="connsiteX3724" fmla="*/ 353358 w 383879"/>
                  <a:gd name="connsiteY3724" fmla="*/ 161838 h 281757"/>
                  <a:gd name="connsiteX3725" fmla="*/ 352779 w 383879"/>
                  <a:gd name="connsiteY3725" fmla="*/ 161156 h 281757"/>
                  <a:gd name="connsiteX3726" fmla="*/ 352513 w 383879"/>
                  <a:gd name="connsiteY3726" fmla="*/ 160716 h 281757"/>
                  <a:gd name="connsiteX3727" fmla="*/ 352282 w 383879"/>
                  <a:gd name="connsiteY3727" fmla="*/ 160230 h 281757"/>
                  <a:gd name="connsiteX3728" fmla="*/ 352270 w 383879"/>
                  <a:gd name="connsiteY3728" fmla="*/ 158576 h 281757"/>
                  <a:gd name="connsiteX3729" fmla="*/ 352976 w 383879"/>
                  <a:gd name="connsiteY3729" fmla="*/ 157743 h 281757"/>
                  <a:gd name="connsiteX3730" fmla="*/ 352745 w 383879"/>
                  <a:gd name="connsiteY3730" fmla="*/ 157419 h 281757"/>
                  <a:gd name="connsiteX3731" fmla="*/ 352502 w 383879"/>
                  <a:gd name="connsiteY3731" fmla="*/ 156840 h 281757"/>
                  <a:gd name="connsiteX3732" fmla="*/ 352398 w 383879"/>
                  <a:gd name="connsiteY3732" fmla="*/ 156424 h 281757"/>
                  <a:gd name="connsiteX3733" fmla="*/ 352051 w 383879"/>
                  <a:gd name="connsiteY3733" fmla="*/ 155498 h 281757"/>
                  <a:gd name="connsiteX3734" fmla="*/ 351865 w 383879"/>
                  <a:gd name="connsiteY3734" fmla="*/ 154827 h 281757"/>
                  <a:gd name="connsiteX3735" fmla="*/ 351727 w 383879"/>
                  <a:gd name="connsiteY3735" fmla="*/ 154122 h 281757"/>
                  <a:gd name="connsiteX3736" fmla="*/ 351657 w 383879"/>
                  <a:gd name="connsiteY3736" fmla="*/ 153416 h 281757"/>
                  <a:gd name="connsiteX3737" fmla="*/ 351646 w 383879"/>
                  <a:gd name="connsiteY3737" fmla="*/ 152837 h 281757"/>
                  <a:gd name="connsiteX3738" fmla="*/ 351611 w 383879"/>
                  <a:gd name="connsiteY3738" fmla="*/ 152490 h 281757"/>
                  <a:gd name="connsiteX3739" fmla="*/ 351021 w 383879"/>
                  <a:gd name="connsiteY3739" fmla="*/ 149378 h 281757"/>
                  <a:gd name="connsiteX3740" fmla="*/ 350986 w 383879"/>
                  <a:gd name="connsiteY3740" fmla="*/ 148510 h 281757"/>
                  <a:gd name="connsiteX3741" fmla="*/ 351102 w 383879"/>
                  <a:gd name="connsiteY3741" fmla="*/ 147191 h 281757"/>
                  <a:gd name="connsiteX3742" fmla="*/ 351275 w 383879"/>
                  <a:gd name="connsiteY3742" fmla="*/ 146104 h 281757"/>
                  <a:gd name="connsiteX3743" fmla="*/ 351333 w 383879"/>
                  <a:gd name="connsiteY3743" fmla="*/ 145641 h 281757"/>
                  <a:gd name="connsiteX3744" fmla="*/ 351368 w 383879"/>
                  <a:gd name="connsiteY3744" fmla="*/ 145109 h 281757"/>
                  <a:gd name="connsiteX3745" fmla="*/ 351623 w 383879"/>
                  <a:gd name="connsiteY3745" fmla="*/ 144322 h 281757"/>
                  <a:gd name="connsiteX3746" fmla="*/ 351958 w 383879"/>
                  <a:gd name="connsiteY3746" fmla="*/ 143732 h 281757"/>
                  <a:gd name="connsiteX3747" fmla="*/ 351970 w 383879"/>
                  <a:gd name="connsiteY3747" fmla="*/ 143593 h 281757"/>
                  <a:gd name="connsiteX3748" fmla="*/ 352236 w 383879"/>
                  <a:gd name="connsiteY3748" fmla="*/ 142829 h 281757"/>
                  <a:gd name="connsiteX3749" fmla="*/ 352490 w 383879"/>
                  <a:gd name="connsiteY3749" fmla="*/ 142390 h 281757"/>
                  <a:gd name="connsiteX3750" fmla="*/ 352733 w 383879"/>
                  <a:gd name="connsiteY3750" fmla="*/ 142066 h 281757"/>
                  <a:gd name="connsiteX3751" fmla="*/ 353080 w 383879"/>
                  <a:gd name="connsiteY3751" fmla="*/ 140967 h 281757"/>
                  <a:gd name="connsiteX3752" fmla="*/ 353115 w 383879"/>
                  <a:gd name="connsiteY3752" fmla="*/ 140770 h 281757"/>
                  <a:gd name="connsiteX3753" fmla="*/ 353092 w 383879"/>
                  <a:gd name="connsiteY3753" fmla="*/ 139902 h 281757"/>
                  <a:gd name="connsiteX3754" fmla="*/ 353161 w 383879"/>
                  <a:gd name="connsiteY3754" fmla="*/ 139150 h 281757"/>
                  <a:gd name="connsiteX3755" fmla="*/ 353485 w 383879"/>
                  <a:gd name="connsiteY3755" fmla="*/ 138225 h 281757"/>
                  <a:gd name="connsiteX3756" fmla="*/ 353798 w 383879"/>
                  <a:gd name="connsiteY3756" fmla="*/ 137785 h 281757"/>
                  <a:gd name="connsiteX3757" fmla="*/ 354249 w 383879"/>
                  <a:gd name="connsiteY3757" fmla="*/ 137288 h 281757"/>
                  <a:gd name="connsiteX3758" fmla="*/ 354642 w 383879"/>
                  <a:gd name="connsiteY3758" fmla="*/ 137010 h 281757"/>
                  <a:gd name="connsiteX3759" fmla="*/ 355834 w 383879"/>
                  <a:gd name="connsiteY3759" fmla="*/ 136593 h 281757"/>
                  <a:gd name="connsiteX3760" fmla="*/ 356355 w 383879"/>
                  <a:gd name="connsiteY3760" fmla="*/ 136593 h 281757"/>
                  <a:gd name="connsiteX3761" fmla="*/ 356852 w 383879"/>
                  <a:gd name="connsiteY3761" fmla="*/ 136593 h 281757"/>
                  <a:gd name="connsiteX3762" fmla="*/ 357361 w 383879"/>
                  <a:gd name="connsiteY3762" fmla="*/ 136570 h 281757"/>
                  <a:gd name="connsiteX3763" fmla="*/ 357974 w 383879"/>
                  <a:gd name="connsiteY3763" fmla="*/ 136640 h 281757"/>
                  <a:gd name="connsiteX3764" fmla="*/ 358483 w 383879"/>
                  <a:gd name="connsiteY3764" fmla="*/ 136779 h 281757"/>
                  <a:gd name="connsiteX3765" fmla="*/ 359270 w 383879"/>
                  <a:gd name="connsiteY3765" fmla="*/ 137103 h 281757"/>
                  <a:gd name="connsiteX3766" fmla="*/ 359178 w 383879"/>
                  <a:gd name="connsiteY3766" fmla="*/ 137068 h 281757"/>
                  <a:gd name="connsiteX3767" fmla="*/ 359629 w 383879"/>
                  <a:gd name="connsiteY3767" fmla="*/ 137241 h 281757"/>
                  <a:gd name="connsiteX3768" fmla="*/ 360080 w 383879"/>
                  <a:gd name="connsiteY3768" fmla="*/ 137392 h 281757"/>
                  <a:gd name="connsiteX3769" fmla="*/ 360705 w 383879"/>
                  <a:gd name="connsiteY3769" fmla="*/ 137646 h 281757"/>
                  <a:gd name="connsiteX3770" fmla="*/ 361075 w 383879"/>
                  <a:gd name="connsiteY3770" fmla="*/ 137843 h 281757"/>
                  <a:gd name="connsiteX3771" fmla="*/ 361515 w 383879"/>
                  <a:gd name="connsiteY3771" fmla="*/ 138155 h 281757"/>
                  <a:gd name="connsiteX3772" fmla="*/ 361792 w 383879"/>
                  <a:gd name="connsiteY3772" fmla="*/ 138364 h 281757"/>
                  <a:gd name="connsiteX3773" fmla="*/ 361827 w 383879"/>
                  <a:gd name="connsiteY3773" fmla="*/ 138375 h 281757"/>
                  <a:gd name="connsiteX3774" fmla="*/ 361920 w 383879"/>
                  <a:gd name="connsiteY3774" fmla="*/ 138398 h 281757"/>
                  <a:gd name="connsiteX3775" fmla="*/ 362012 w 383879"/>
                  <a:gd name="connsiteY3775" fmla="*/ 138387 h 281757"/>
                  <a:gd name="connsiteX3776" fmla="*/ 362186 w 383879"/>
                  <a:gd name="connsiteY3776" fmla="*/ 138352 h 281757"/>
                  <a:gd name="connsiteX3777" fmla="*/ 362498 w 383879"/>
                  <a:gd name="connsiteY3777" fmla="*/ 138202 h 281757"/>
                  <a:gd name="connsiteX3778" fmla="*/ 363643 w 383879"/>
                  <a:gd name="connsiteY3778" fmla="*/ 138040 h 281757"/>
                  <a:gd name="connsiteX3779" fmla="*/ 364141 w 383879"/>
                  <a:gd name="connsiteY3779" fmla="*/ 138121 h 281757"/>
                  <a:gd name="connsiteX3780" fmla="*/ 364627 w 383879"/>
                  <a:gd name="connsiteY3780" fmla="*/ 138179 h 281757"/>
                  <a:gd name="connsiteX3781" fmla="*/ 365113 w 383879"/>
                  <a:gd name="connsiteY3781" fmla="*/ 138236 h 281757"/>
                  <a:gd name="connsiteX3782" fmla="*/ 365402 w 383879"/>
                  <a:gd name="connsiteY3782" fmla="*/ 138259 h 281757"/>
                  <a:gd name="connsiteX3783" fmla="*/ 365691 w 383879"/>
                  <a:gd name="connsiteY3783" fmla="*/ 138225 h 281757"/>
                  <a:gd name="connsiteX3784" fmla="*/ 366119 w 383879"/>
                  <a:gd name="connsiteY3784" fmla="*/ 138202 h 281757"/>
                  <a:gd name="connsiteX3785" fmla="*/ 366640 w 383879"/>
                  <a:gd name="connsiteY3785" fmla="*/ 138236 h 281757"/>
                  <a:gd name="connsiteX3786" fmla="*/ 366733 w 383879"/>
                  <a:gd name="connsiteY3786" fmla="*/ 138248 h 281757"/>
                  <a:gd name="connsiteX3787" fmla="*/ 366744 w 383879"/>
                  <a:gd name="connsiteY3787" fmla="*/ 138144 h 281757"/>
                  <a:gd name="connsiteX3788" fmla="*/ 366802 w 383879"/>
                  <a:gd name="connsiteY3788" fmla="*/ 137704 h 281757"/>
                  <a:gd name="connsiteX3789" fmla="*/ 366802 w 383879"/>
                  <a:gd name="connsiteY3789" fmla="*/ 137519 h 281757"/>
                  <a:gd name="connsiteX3790" fmla="*/ 366744 w 383879"/>
                  <a:gd name="connsiteY3790" fmla="*/ 137322 h 281757"/>
                  <a:gd name="connsiteX3791" fmla="*/ 366628 w 383879"/>
                  <a:gd name="connsiteY3791" fmla="*/ 136617 h 281757"/>
                  <a:gd name="connsiteX3792" fmla="*/ 366605 w 383879"/>
                  <a:gd name="connsiteY3792" fmla="*/ 135911 h 281757"/>
                  <a:gd name="connsiteX3793" fmla="*/ 366547 w 383879"/>
                  <a:gd name="connsiteY3793" fmla="*/ 135390 h 281757"/>
                  <a:gd name="connsiteX3794" fmla="*/ 366883 w 383879"/>
                  <a:gd name="connsiteY3794" fmla="*/ 134106 h 281757"/>
                  <a:gd name="connsiteX3795" fmla="*/ 366975 w 383879"/>
                  <a:gd name="connsiteY3795" fmla="*/ 133967 h 281757"/>
                  <a:gd name="connsiteX3796" fmla="*/ 366952 w 383879"/>
                  <a:gd name="connsiteY3796" fmla="*/ 133655 h 281757"/>
                  <a:gd name="connsiteX3797" fmla="*/ 366860 w 383879"/>
                  <a:gd name="connsiteY3797" fmla="*/ 133389 h 281757"/>
                  <a:gd name="connsiteX3798" fmla="*/ 366756 w 383879"/>
                  <a:gd name="connsiteY3798" fmla="*/ 132625 h 281757"/>
                  <a:gd name="connsiteX3799" fmla="*/ 366779 w 383879"/>
                  <a:gd name="connsiteY3799" fmla="*/ 132104 h 281757"/>
                  <a:gd name="connsiteX3800" fmla="*/ 366871 w 383879"/>
                  <a:gd name="connsiteY3800" fmla="*/ 131445 h 281757"/>
                  <a:gd name="connsiteX3801" fmla="*/ 366906 w 383879"/>
                  <a:gd name="connsiteY3801" fmla="*/ 131040 h 281757"/>
                  <a:gd name="connsiteX3802" fmla="*/ 366894 w 383879"/>
                  <a:gd name="connsiteY3802" fmla="*/ 130716 h 281757"/>
                  <a:gd name="connsiteX3803" fmla="*/ 366860 w 383879"/>
                  <a:gd name="connsiteY3803" fmla="*/ 130288 h 281757"/>
                  <a:gd name="connsiteX3804" fmla="*/ 366837 w 383879"/>
                  <a:gd name="connsiteY3804" fmla="*/ 129594 h 281757"/>
                  <a:gd name="connsiteX3805" fmla="*/ 366929 w 383879"/>
                  <a:gd name="connsiteY3805" fmla="*/ 128714 h 281757"/>
                  <a:gd name="connsiteX3806" fmla="*/ 367033 w 383879"/>
                  <a:gd name="connsiteY3806" fmla="*/ 128298 h 281757"/>
                  <a:gd name="connsiteX3807" fmla="*/ 367218 w 383879"/>
                  <a:gd name="connsiteY3807" fmla="*/ 127800 h 281757"/>
                  <a:gd name="connsiteX3808" fmla="*/ 367797 w 383879"/>
                  <a:gd name="connsiteY3808" fmla="*/ 126412 h 281757"/>
                  <a:gd name="connsiteX3809" fmla="*/ 367866 w 383879"/>
                  <a:gd name="connsiteY3809" fmla="*/ 126100 h 281757"/>
                  <a:gd name="connsiteX3810" fmla="*/ 367924 w 383879"/>
                  <a:gd name="connsiteY3810" fmla="*/ 125787 h 281757"/>
                  <a:gd name="connsiteX3811" fmla="*/ 367924 w 383879"/>
                  <a:gd name="connsiteY3811" fmla="*/ 124688 h 281757"/>
                  <a:gd name="connsiteX3812" fmla="*/ 367693 w 383879"/>
                  <a:gd name="connsiteY3812" fmla="*/ 124040 h 281757"/>
                  <a:gd name="connsiteX3813" fmla="*/ 367577 w 383879"/>
                  <a:gd name="connsiteY3813" fmla="*/ 123450 h 281757"/>
                  <a:gd name="connsiteX3814" fmla="*/ 367566 w 383879"/>
                  <a:gd name="connsiteY3814" fmla="*/ 122062 h 281757"/>
                  <a:gd name="connsiteX3815" fmla="*/ 367727 w 383879"/>
                  <a:gd name="connsiteY3815" fmla="*/ 120720 h 281757"/>
                  <a:gd name="connsiteX3816" fmla="*/ 367496 w 383879"/>
                  <a:gd name="connsiteY3816" fmla="*/ 120604 h 281757"/>
                  <a:gd name="connsiteX3817" fmla="*/ 367149 w 383879"/>
                  <a:gd name="connsiteY3817" fmla="*/ 120361 h 281757"/>
                  <a:gd name="connsiteX3818" fmla="*/ 366733 w 383879"/>
                  <a:gd name="connsiteY3818" fmla="*/ 120014 h 281757"/>
                  <a:gd name="connsiteX3819" fmla="*/ 366270 w 383879"/>
                  <a:gd name="connsiteY3819" fmla="*/ 119551 h 281757"/>
                  <a:gd name="connsiteX3820" fmla="*/ 365738 w 383879"/>
                  <a:gd name="connsiteY3820" fmla="*/ 118869 h 281757"/>
                  <a:gd name="connsiteX3821" fmla="*/ 365379 w 383879"/>
                  <a:gd name="connsiteY3821" fmla="*/ 117932 h 281757"/>
                  <a:gd name="connsiteX3822" fmla="*/ 365309 w 383879"/>
                  <a:gd name="connsiteY3822" fmla="*/ 117411 h 281757"/>
                  <a:gd name="connsiteX3823" fmla="*/ 365286 w 383879"/>
                  <a:gd name="connsiteY3823" fmla="*/ 116670 h 281757"/>
                  <a:gd name="connsiteX3824" fmla="*/ 365356 w 383879"/>
                  <a:gd name="connsiteY3824" fmla="*/ 115641 h 281757"/>
                  <a:gd name="connsiteX3825" fmla="*/ 365344 w 383879"/>
                  <a:gd name="connsiteY3825" fmla="*/ 115502 h 281757"/>
                  <a:gd name="connsiteX3826" fmla="*/ 364800 w 383879"/>
                  <a:gd name="connsiteY3826" fmla="*/ 115132 h 281757"/>
                  <a:gd name="connsiteX3827" fmla="*/ 364314 w 383879"/>
                  <a:gd name="connsiteY3827" fmla="*/ 114623 h 281757"/>
                  <a:gd name="connsiteX3828" fmla="*/ 363875 w 383879"/>
                  <a:gd name="connsiteY3828" fmla="*/ 113928 h 281757"/>
                  <a:gd name="connsiteX3829" fmla="*/ 363516 w 383879"/>
                  <a:gd name="connsiteY3829" fmla="*/ 113084 h 281757"/>
                  <a:gd name="connsiteX3830" fmla="*/ 363366 w 383879"/>
                  <a:gd name="connsiteY3830" fmla="*/ 112563 h 281757"/>
                  <a:gd name="connsiteX3831" fmla="*/ 363308 w 383879"/>
                  <a:gd name="connsiteY3831" fmla="*/ 112147 h 281757"/>
                  <a:gd name="connsiteX3832" fmla="*/ 363285 w 383879"/>
                  <a:gd name="connsiteY3832" fmla="*/ 111638 h 281757"/>
                  <a:gd name="connsiteX3833" fmla="*/ 363424 w 383879"/>
                  <a:gd name="connsiteY3833" fmla="*/ 110816 h 281757"/>
                  <a:gd name="connsiteX3834" fmla="*/ 363713 w 383879"/>
                  <a:gd name="connsiteY3834" fmla="*/ 110099 h 281757"/>
                  <a:gd name="connsiteX3835" fmla="*/ 364025 w 383879"/>
                  <a:gd name="connsiteY3835" fmla="*/ 109567 h 281757"/>
                  <a:gd name="connsiteX3836" fmla="*/ 363794 w 383879"/>
                  <a:gd name="connsiteY3836" fmla="*/ 109220 h 281757"/>
                  <a:gd name="connsiteX3837" fmla="*/ 363505 w 383879"/>
                  <a:gd name="connsiteY3837" fmla="*/ 108225 h 281757"/>
                  <a:gd name="connsiteX3838" fmla="*/ 362729 w 383879"/>
                  <a:gd name="connsiteY3838" fmla="*/ 106697 h 281757"/>
                  <a:gd name="connsiteX3839" fmla="*/ 362706 w 383879"/>
                  <a:gd name="connsiteY3839" fmla="*/ 106165 h 281757"/>
                  <a:gd name="connsiteX3840" fmla="*/ 362683 w 383879"/>
                  <a:gd name="connsiteY3840" fmla="*/ 105645 h 281757"/>
                  <a:gd name="connsiteX3841" fmla="*/ 362660 w 383879"/>
                  <a:gd name="connsiteY3841" fmla="*/ 104534 h 281757"/>
                  <a:gd name="connsiteX3842" fmla="*/ 362776 w 383879"/>
                  <a:gd name="connsiteY3842" fmla="*/ 103215 h 281757"/>
                  <a:gd name="connsiteX3843" fmla="*/ 362926 w 383879"/>
                  <a:gd name="connsiteY3843" fmla="*/ 102636 h 281757"/>
                  <a:gd name="connsiteX3844" fmla="*/ 363076 w 383879"/>
                  <a:gd name="connsiteY3844" fmla="*/ 102312 h 281757"/>
                  <a:gd name="connsiteX3845" fmla="*/ 362405 w 383879"/>
                  <a:gd name="connsiteY3845" fmla="*/ 100716 h 281757"/>
                  <a:gd name="connsiteX3846" fmla="*/ 362417 w 383879"/>
                  <a:gd name="connsiteY3846" fmla="*/ 100461 h 281757"/>
                  <a:gd name="connsiteX3847" fmla="*/ 362382 w 383879"/>
                  <a:gd name="connsiteY3847" fmla="*/ 100438 h 281757"/>
                  <a:gd name="connsiteX3848" fmla="*/ 361746 w 383879"/>
                  <a:gd name="connsiteY3848" fmla="*/ 100380 h 281757"/>
                  <a:gd name="connsiteX3849" fmla="*/ 360138 w 383879"/>
                  <a:gd name="connsiteY3849" fmla="*/ 99374 h 281757"/>
                  <a:gd name="connsiteX3850" fmla="*/ 360103 w 383879"/>
                  <a:gd name="connsiteY3850" fmla="*/ 97476 h 281757"/>
                  <a:gd name="connsiteX3851" fmla="*/ 360450 w 383879"/>
                  <a:gd name="connsiteY3851" fmla="*/ 96840 h 281757"/>
                  <a:gd name="connsiteX3852" fmla="*/ 361156 w 383879"/>
                  <a:gd name="connsiteY3852" fmla="*/ 95903 h 281757"/>
                  <a:gd name="connsiteX3853" fmla="*/ 361098 w 383879"/>
                  <a:gd name="connsiteY3853" fmla="*/ 95984 h 281757"/>
                  <a:gd name="connsiteX3854" fmla="*/ 361248 w 383879"/>
                  <a:gd name="connsiteY3854" fmla="*/ 95787 h 281757"/>
                  <a:gd name="connsiteX3855" fmla="*/ 361329 w 383879"/>
                  <a:gd name="connsiteY3855" fmla="*/ 95544 h 281757"/>
                  <a:gd name="connsiteX3856" fmla="*/ 361700 w 383879"/>
                  <a:gd name="connsiteY3856" fmla="*/ 94908 h 281757"/>
                  <a:gd name="connsiteX3857" fmla="*/ 362024 w 383879"/>
                  <a:gd name="connsiteY3857" fmla="*/ 94538 h 281757"/>
                  <a:gd name="connsiteX3858" fmla="*/ 362660 w 383879"/>
                  <a:gd name="connsiteY3858" fmla="*/ 94052 h 281757"/>
                  <a:gd name="connsiteX3859" fmla="*/ 363146 w 383879"/>
                  <a:gd name="connsiteY3859" fmla="*/ 93809 h 281757"/>
                  <a:gd name="connsiteX3860" fmla="*/ 363759 w 383879"/>
                  <a:gd name="connsiteY3860" fmla="*/ 93554 h 281757"/>
                  <a:gd name="connsiteX3861" fmla="*/ 364453 w 383879"/>
                  <a:gd name="connsiteY3861" fmla="*/ 93323 h 281757"/>
                  <a:gd name="connsiteX3862" fmla="*/ 365344 w 383879"/>
                  <a:gd name="connsiteY3862" fmla="*/ 93207 h 281757"/>
                  <a:gd name="connsiteX3863" fmla="*/ 366304 w 383879"/>
                  <a:gd name="connsiteY3863" fmla="*/ 93358 h 281757"/>
                  <a:gd name="connsiteX3864" fmla="*/ 366918 w 383879"/>
                  <a:gd name="connsiteY3864" fmla="*/ 93612 h 281757"/>
                  <a:gd name="connsiteX3865" fmla="*/ 366975 w 383879"/>
                  <a:gd name="connsiteY3865" fmla="*/ 93554 h 281757"/>
                  <a:gd name="connsiteX3866" fmla="*/ 367311 w 383879"/>
                  <a:gd name="connsiteY3866" fmla="*/ 92339 h 281757"/>
                  <a:gd name="connsiteX3867" fmla="*/ 367589 w 383879"/>
                  <a:gd name="connsiteY3867" fmla="*/ 91900 h 281757"/>
                  <a:gd name="connsiteX3868" fmla="*/ 367612 w 383879"/>
                  <a:gd name="connsiteY3868" fmla="*/ 91888 h 281757"/>
                  <a:gd name="connsiteX3869" fmla="*/ 367172 w 383879"/>
                  <a:gd name="connsiteY3869" fmla="*/ 91495 h 281757"/>
                  <a:gd name="connsiteX3870" fmla="*/ 366929 w 383879"/>
                  <a:gd name="connsiteY3870" fmla="*/ 91206 h 281757"/>
                  <a:gd name="connsiteX3871" fmla="*/ 366837 w 383879"/>
                  <a:gd name="connsiteY3871" fmla="*/ 91125 h 281757"/>
                  <a:gd name="connsiteX3872" fmla="*/ 366582 w 383879"/>
                  <a:gd name="connsiteY3872" fmla="*/ 91009 h 281757"/>
                  <a:gd name="connsiteX3873" fmla="*/ 365818 w 383879"/>
                  <a:gd name="connsiteY3873" fmla="*/ 90349 h 281757"/>
                  <a:gd name="connsiteX3874" fmla="*/ 365194 w 383879"/>
                  <a:gd name="connsiteY3874" fmla="*/ 89389 h 281757"/>
                  <a:gd name="connsiteX3875" fmla="*/ 364881 w 383879"/>
                  <a:gd name="connsiteY3875" fmla="*/ 88718 h 281757"/>
                  <a:gd name="connsiteX3876" fmla="*/ 364638 w 383879"/>
                  <a:gd name="connsiteY3876" fmla="*/ 88255 h 281757"/>
                  <a:gd name="connsiteX3877" fmla="*/ 364442 w 383879"/>
                  <a:gd name="connsiteY3877" fmla="*/ 87642 h 281757"/>
                  <a:gd name="connsiteX3878" fmla="*/ 364349 w 383879"/>
                  <a:gd name="connsiteY3878" fmla="*/ 86728 h 281757"/>
                  <a:gd name="connsiteX3879" fmla="*/ 364372 w 383879"/>
                  <a:gd name="connsiteY3879" fmla="*/ 86196 h 281757"/>
                  <a:gd name="connsiteX3880" fmla="*/ 364511 w 383879"/>
                  <a:gd name="connsiteY3880" fmla="*/ 85328 h 281757"/>
                  <a:gd name="connsiteX3881" fmla="*/ 364615 w 383879"/>
                  <a:gd name="connsiteY3881" fmla="*/ 84831 h 281757"/>
                  <a:gd name="connsiteX3882" fmla="*/ 364708 w 383879"/>
                  <a:gd name="connsiteY3882" fmla="*/ 84414 h 281757"/>
                  <a:gd name="connsiteX3883" fmla="*/ 364534 w 383879"/>
                  <a:gd name="connsiteY3883" fmla="*/ 83986 h 281757"/>
                  <a:gd name="connsiteX3884" fmla="*/ 364303 w 383879"/>
                  <a:gd name="connsiteY3884" fmla="*/ 83304 h 281757"/>
                  <a:gd name="connsiteX3885" fmla="*/ 364141 w 383879"/>
                  <a:gd name="connsiteY3885" fmla="*/ 82528 h 281757"/>
                  <a:gd name="connsiteX3886" fmla="*/ 364106 w 383879"/>
                  <a:gd name="connsiteY3886" fmla="*/ 81672 h 281757"/>
                  <a:gd name="connsiteX3887" fmla="*/ 364187 w 383879"/>
                  <a:gd name="connsiteY3887" fmla="*/ 81036 h 281757"/>
                  <a:gd name="connsiteX3888" fmla="*/ 364176 w 383879"/>
                  <a:gd name="connsiteY3888" fmla="*/ 80886 h 281757"/>
                  <a:gd name="connsiteX3889" fmla="*/ 364106 w 383879"/>
                  <a:gd name="connsiteY3889" fmla="*/ 80631 h 281757"/>
                  <a:gd name="connsiteX3890" fmla="*/ 363794 w 383879"/>
                  <a:gd name="connsiteY3890" fmla="*/ 79613 h 281757"/>
                  <a:gd name="connsiteX3891" fmla="*/ 363724 w 383879"/>
                  <a:gd name="connsiteY3891" fmla="*/ 79208 h 281757"/>
                  <a:gd name="connsiteX3892" fmla="*/ 363632 w 383879"/>
                  <a:gd name="connsiteY3892" fmla="*/ 78143 h 281757"/>
                  <a:gd name="connsiteX3893" fmla="*/ 363493 w 383879"/>
                  <a:gd name="connsiteY3893" fmla="*/ 78167 h 281757"/>
                  <a:gd name="connsiteX3894" fmla="*/ 363458 w 383879"/>
                  <a:gd name="connsiteY3894" fmla="*/ 78178 h 281757"/>
                  <a:gd name="connsiteX3895" fmla="*/ 362741 w 383879"/>
                  <a:gd name="connsiteY3895" fmla="*/ 78745 h 281757"/>
                  <a:gd name="connsiteX3896" fmla="*/ 361896 w 383879"/>
                  <a:gd name="connsiteY3896" fmla="*/ 79138 h 281757"/>
                  <a:gd name="connsiteX3897" fmla="*/ 361387 w 383879"/>
                  <a:gd name="connsiteY3897" fmla="*/ 79231 h 281757"/>
                  <a:gd name="connsiteX3898" fmla="*/ 360797 w 383879"/>
                  <a:gd name="connsiteY3898" fmla="*/ 79289 h 281757"/>
                  <a:gd name="connsiteX3899" fmla="*/ 360427 w 383879"/>
                  <a:gd name="connsiteY3899" fmla="*/ 79381 h 281757"/>
                  <a:gd name="connsiteX3900" fmla="*/ 359235 w 383879"/>
                  <a:gd name="connsiteY3900" fmla="*/ 79613 h 281757"/>
                  <a:gd name="connsiteX3901" fmla="*/ 358657 w 383879"/>
                  <a:gd name="connsiteY3901" fmla="*/ 79624 h 281757"/>
                  <a:gd name="connsiteX3902" fmla="*/ 358125 w 383879"/>
                  <a:gd name="connsiteY3902" fmla="*/ 79567 h 281757"/>
                  <a:gd name="connsiteX3903" fmla="*/ 357269 w 383879"/>
                  <a:gd name="connsiteY3903" fmla="*/ 79324 h 281757"/>
                  <a:gd name="connsiteX3904" fmla="*/ 356875 w 383879"/>
                  <a:gd name="connsiteY3904" fmla="*/ 79162 h 281757"/>
                  <a:gd name="connsiteX3905" fmla="*/ 355857 w 383879"/>
                  <a:gd name="connsiteY3905" fmla="*/ 78548 h 281757"/>
                  <a:gd name="connsiteX3906" fmla="*/ 355360 w 383879"/>
                  <a:gd name="connsiteY3906" fmla="*/ 78178 h 281757"/>
                  <a:gd name="connsiteX3907" fmla="*/ 355290 w 383879"/>
                  <a:gd name="connsiteY3907" fmla="*/ 78143 h 281757"/>
                  <a:gd name="connsiteX3908" fmla="*/ 355140 w 383879"/>
                  <a:gd name="connsiteY3908" fmla="*/ 78120 h 281757"/>
                  <a:gd name="connsiteX3909" fmla="*/ 354654 w 383879"/>
                  <a:gd name="connsiteY3909" fmla="*/ 78016 h 281757"/>
                  <a:gd name="connsiteX3910" fmla="*/ 354145 w 383879"/>
                  <a:gd name="connsiteY3910" fmla="*/ 77935 h 281757"/>
                  <a:gd name="connsiteX3911" fmla="*/ 353636 w 383879"/>
                  <a:gd name="connsiteY3911" fmla="*/ 77843 h 281757"/>
                  <a:gd name="connsiteX3912" fmla="*/ 353219 w 383879"/>
                  <a:gd name="connsiteY3912" fmla="*/ 77773 h 281757"/>
                  <a:gd name="connsiteX3913" fmla="*/ 352884 w 383879"/>
                  <a:gd name="connsiteY3913" fmla="*/ 77762 h 281757"/>
                  <a:gd name="connsiteX3914" fmla="*/ 352444 w 383879"/>
                  <a:gd name="connsiteY3914" fmla="*/ 77785 h 281757"/>
                  <a:gd name="connsiteX3915" fmla="*/ 351935 w 383879"/>
                  <a:gd name="connsiteY3915" fmla="*/ 77750 h 281757"/>
                  <a:gd name="connsiteX3916" fmla="*/ 350211 w 383879"/>
                  <a:gd name="connsiteY3916" fmla="*/ 77357 h 281757"/>
                  <a:gd name="connsiteX3917" fmla="*/ 349713 w 383879"/>
                  <a:gd name="connsiteY3917" fmla="*/ 77206 h 281757"/>
                  <a:gd name="connsiteX3918" fmla="*/ 349204 w 383879"/>
                  <a:gd name="connsiteY3918" fmla="*/ 77056 h 281757"/>
                  <a:gd name="connsiteX3919" fmla="*/ 348695 w 383879"/>
                  <a:gd name="connsiteY3919" fmla="*/ 76906 h 281757"/>
                  <a:gd name="connsiteX3920" fmla="*/ 348175 w 383879"/>
                  <a:gd name="connsiteY3920" fmla="*/ 76674 h 281757"/>
                  <a:gd name="connsiteX3921" fmla="*/ 347747 w 383879"/>
                  <a:gd name="connsiteY3921" fmla="*/ 76408 h 281757"/>
                  <a:gd name="connsiteX3922" fmla="*/ 347122 w 383879"/>
                  <a:gd name="connsiteY3922" fmla="*/ 75806 h 281757"/>
                  <a:gd name="connsiteX3923" fmla="*/ 346694 w 383879"/>
                  <a:gd name="connsiteY3923" fmla="*/ 75147 h 281757"/>
                  <a:gd name="connsiteX3924" fmla="*/ 346358 w 383879"/>
                  <a:gd name="connsiteY3924" fmla="*/ 75043 h 281757"/>
                  <a:gd name="connsiteX3925" fmla="*/ 345942 w 383879"/>
                  <a:gd name="connsiteY3925" fmla="*/ 74962 h 281757"/>
                  <a:gd name="connsiteX3926" fmla="*/ 345086 w 383879"/>
                  <a:gd name="connsiteY3926" fmla="*/ 74557 h 281757"/>
                  <a:gd name="connsiteX3927" fmla="*/ 344229 w 383879"/>
                  <a:gd name="connsiteY3927" fmla="*/ 73886 h 281757"/>
                  <a:gd name="connsiteX3928" fmla="*/ 343477 w 383879"/>
                  <a:gd name="connsiteY3928" fmla="*/ 72231 h 281757"/>
                  <a:gd name="connsiteX3929" fmla="*/ 344391 w 383879"/>
                  <a:gd name="connsiteY3929" fmla="*/ 70635 h 281757"/>
                  <a:gd name="connsiteX3930" fmla="*/ 344577 w 383879"/>
                  <a:gd name="connsiteY3930" fmla="*/ 70519 h 281757"/>
                  <a:gd name="connsiteX3931" fmla="*/ 344646 w 383879"/>
                  <a:gd name="connsiteY3931" fmla="*/ 70438 h 281757"/>
                  <a:gd name="connsiteX3932" fmla="*/ 344831 w 383879"/>
                  <a:gd name="connsiteY3932" fmla="*/ 70160 h 281757"/>
                  <a:gd name="connsiteX3933" fmla="*/ 346648 w 383879"/>
                  <a:gd name="connsiteY3933" fmla="*/ 69281 h 281757"/>
                  <a:gd name="connsiteX3934" fmla="*/ 347052 w 383879"/>
                  <a:gd name="connsiteY3934" fmla="*/ 68772 h 281757"/>
                  <a:gd name="connsiteX3935" fmla="*/ 347446 w 383879"/>
                  <a:gd name="connsiteY3935" fmla="*/ 68402 h 281757"/>
                  <a:gd name="connsiteX3936" fmla="*/ 347585 w 383879"/>
                  <a:gd name="connsiteY3936" fmla="*/ 67465 h 281757"/>
                  <a:gd name="connsiteX3937" fmla="*/ 347862 w 383879"/>
                  <a:gd name="connsiteY3937" fmla="*/ 66689 h 281757"/>
                  <a:gd name="connsiteX3938" fmla="*/ 348429 w 383879"/>
                  <a:gd name="connsiteY3938" fmla="*/ 65775 h 281757"/>
                  <a:gd name="connsiteX3939" fmla="*/ 349378 w 383879"/>
                  <a:gd name="connsiteY3939" fmla="*/ 64977 h 281757"/>
                  <a:gd name="connsiteX3940" fmla="*/ 349818 w 383879"/>
                  <a:gd name="connsiteY3940" fmla="*/ 64792 h 281757"/>
                  <a:gd name="connsiteX3941" fmla="*/ 350454 w 383879"/>
                  <a:gd name="connsiteY3941" fmla="*/ 64642 h 281757"/>
                  <a:gd name="connsiteX3942" fmla="*/ 350986 w 383879"/>
                  <a:gd name="connsiteY3942" fmla="*/ 64619 h 281757"/>
                  <a:gd name="connsiteX3943" fmla="*/ 351981 w 383879"/>
                  <a:gd name="connsiteY3943" fmla="*/ 64630 h 281757"/>
                  <a:gd name="connsiteX3944" fmla="*/ 353034 w 383879"/>
                  <a:gd name="connsiteY3944" fmla="*/ 64804 h 281757"/>
                  <a:gd name="connsiteX3945" fmla="*/ 354168 w 383879"/>
                  <a:gd name="connsiteY3945" fmla="*/ 65047 h 281757"/>
                  <a:gd name="connsiteX3946" fmla="*/ 354688 w 383879"/>
                  <a:gd name="connsiteY3946" fmla="*/ 65151 h 281757"/>
                  <a:gd name="connsiteX3947" fmla="*/ 354885 w 383879"/>
                  <a:gd name="connsiteY3947" fmla="*/ 65209 h 281757"/>
                  <a:gd name="connsiteX3948" fmla="*/ 354955 w 383879"/>
                  <a:gd name="connsiteY3948" fmla="*/ 64352 h 281757"/>
                  <a:gd name="connsiteX3949" fmla="*/ 354816 w 383879"/>
                  <a:gd name="connsiteY3949" fmla="*/ 64329 h 281757"/>
                  <a:gd name="connsiteX3950" fmla="*/ 354179 w 383879"/>
                  <a:gd name="connsiteY3950" fmla="*/ 63994 h 281757"/>
                  <a:gd name="connsiteX3951" fmla="*/ 353300 w 383879"/>
                  <a:gd name="connsiteY3951" fmla="*/ 63300 h 281757"/>
                  <a:gd name="connsiteX3952" fmla="*/ 352432 w 383879"/>
                  <a:gd name="connsiteY3952" fmla="*/ 62548 h 281757"/>
                  <a:gd name="connsiteX3953" fmla="*/ 351761 w 383879"/>
                  <a:gd name="connsiteY3953" fmla="*/ 61229 h 281757"/>
                  <a:gd name="connsiteX3954" fmla="*/ 351703 w 383879"/>
                  <a:gd name="connsiteY3954" fmla="*/ 60708 h 281757"/>
                  <a:gd name="connsiteX3955" fmla="*/ 351761 w 383879"/>
                  <a:gd name="connsiteY3955" fmla="*/ 59817 h 281757"/>
                  <a:gd name="connsiteX3956" fmla="*/ 352826 w 383879"/>
                  <a:gd name="connsiteY3956" fmla="*/ 58255 h 281757"/>
                  <a:gd name="connsiteX3957" fmla="*/ 353312 w 383879"/>
                  <a:gd name="connsiteY3957" fmla="*/ 58001 h 281757"/>
                  <a:gd name="connsiteX3958" fmla="*/ 354156 w 383879"/>
                  <a:gd name="connsiteY3958" fmla="*/ 57711 h 281757"/>
                  <a:gd name="connsiteX3959" fmla="*/ 354839 w 383879"/>
                  <a:gd name="connsiteY3959" fmla="*/ 57596 h 281757"/>
                  <a:gd name="connsiteX3960" fmla="*/ 354874 w 383879"/>
                  <a:gd name="connsiteY3960" fmla="*/ 57584 h 281757"/>
                  <a:gd name="connsiteX3961" fmla="*/ 354955 w 383879"/>
                  <a:gd name="connsiteY3961" fmla="*/ 57515 h 281757"/>
                  <a:gd name="connsiteX3962" fmla="*/ 355707 w 383879"/>
                  <a:gd name="connsiteY3962" fmla="*/ 57075 h 281757"/>
                  <a:gd name="connsiteX3963" fmla="*/ 356829 w 383879"/>
                  <a:gd name="connsiteY3963" fmla="*/ 56555 h 281757"/>
                  <a:gd name="connsiteX3964" fmla="*/ 357269 w 383879"/>
                  <a:gd name="connsiteY3964" fmla="*/ 56416 h 281757"/>
                  <a:gd name="connsiteX3965" fmla="*/ 356910 w 383879"/>
                  <a:gd name="connsiteY3965" fmla="*/ 55201 h 281757"/>
                  <a:gd name="connsiteX3966" fmla="*/ 356678 w 383879"/>
                  <a:gd name="connsiteY3966" fmla="*/ 53998 h 281757"/>
                  <a:gd name="connsiteX3967" fmla="*/ 356586 w 383879"/>
                  <a:gd name="connsiteY3967" fmla="*/ 52679 h 281757"/>
                  <a:gd name="connsiteX3968" fmla="*/ 357754 w 383879"/>
                  <a:gd name="connsiteY3968" fmla="*/ 50735 h 281757"/>
                  <a:gd name="connsiteX3969" fmla="*/ 358425 w 383879"/>
                  <a:gd name="connsiteY3969" fmla="*/ 50446 h 281757"/>
                  <a:gd name="connsiteX3970" fmla="*/ 358911 w 383879"/>
                  <a:gd name="connsiteY3970" fmla="*/ 50295 h 281757"/>
                  <a:gd name="connsiteX3971" fmla="*/ 359201 w 383879"/>
                  <a:gd name="connsiteY3971" fmla="*/ 50203 h 281757"/>
                  <a:gd name="connsiteX3972" fmla="*/ 359305 w 383879"/>
                  <a:gd name="connsiteY3972" fmla="*/ 50133 h 281757"/>
                  <a:gd name="connsiteX3973" fmla="*/ 359582 w 383879"/>
                  <a:gd name="connsiteY3973" fmla="*/ 49890 h 281757"/>
                  <a:gd name="connsiteX3974" fmla="*/ 360300 w 383879"/>
                  <a:gd name="connsiteY3974" fmla="*/ 49404 h 281757"/>
                  <a:gd name="connsiteX3975" fmla="*/ 361237 w 383879"/>
                  <a:gd name="connsiteY3975" fmla="*/ 49127 h 281757"/>
                  <a:gd name="connsiteX3976" fmla="*/ 361758 w 383879"/>
                  <a:gd name="connsiteY3976" fmla="*/ 49104 h 281757"/>
                  <a:gd name="connsiteX3977" fmla="*/ 362452 w 383879"/>
                  <a:gd name="connsiteY3977" fmla="*/ 49185 h 281757"/>
                  <a:gd name="connsiteX3978" fmla="*/ 362891 w 383879"/>
                  <a:gd name="connsiteY3978" fmla="*/ 49323 h 281757"/>
                  <a:gd name="connsiteX3979" fmla="*/ 363319 w 383879"/>
                  <a:gd name="connsiteY3979" fmla="*/ 49428 h 281757"/>
                  <a:gd name="connsiteX3980" fmla="*/ 363724 w 383879"/>
                  <a:gd name="connsiteY3980" fmla="*/ 49509 h 281757"/>
                  <a:gd name="connsiteX3981" fmla="*/ 364014 w 383879"/>
                  <a:gd name="connsiteY3981" fmla="*/ 49532 h 281757"/>
                  <a:gd name="connsiteX3982" fmla="*/ 364430 w 383879"/>
                  <a:gd name="connsiteY3982" fmla="*/ 49520 h 281757"/>
                  <a:gd name="connsiteX3983" fmla="*/ 364858 w 383879"/>
                  <a:gd name="connsiteY3983" fmla="*/ 49555 h 281757"/>
                  <a:gd name="connsiteX3984" fmla="*/ 365957 w 383879"/>
                  <a:gd name="connsiteY3984" fmla="*/ 49763 h 281757"/>
                  <a:gd name="connsiteX3985" fmla="*/ 366409 w 383879"/>
                  <a:gd name="connsiteY3985" fmla="*/ 49925 h 281757"/>
                  <a:gd name="connsiteX3986" fmla="*/ 366894 w 383879"/>
                  <a:gd name="connsiteY3986" fmla="*/ 50157 h 281757"/>
                  <a:gd name="connsiteX3987" fmla="*/ 367334 w 383879"/>
                  <a:gd name="connsiteY3987" fmla="*/ 50423 h 281757"/>
                  <a:gd name="connsiteX3988" fmla="*/ 368156 w 383879"/>
                  <a:gd name="connsiteY3988" fmla="*/ 50735 h 281757"/>
                  <a:gd name="connsiteX3989" fmla="*/ 368722 w 383879"/>
                  <a:gd name="connsiteY3989" fmla="*/ 51070 h 281757"/>
                  <a:gd name="connsiteX3990" fmla="*/ 369602 w 383879"/>
                  <a:gd name="connsiteY3990" fmla="*/ 51036 h 281757"/>
                  <a:gd name="connsiteX3991" fmla="*/ 369937 w 383879"/>
                  <a:gd name="connsiteY3991" fmla="*/ 50943 h 281757"/>
                  <a:gd name="connsiteX3992" fmla="*/ 370458 w 383879"/>
                  <a:gd name="connsiteY3992" fmla="*/ 50885 h 281757"/>
                  <a:gd name="connsiteX3993" fmla="*/ 371430 w 383879"/>
                  <a:gd name="connsiteY3993" fmla="*/ 50920 h 281757"/>
                  <a:gd name="connsiteX3994" fmla="*/ 371846 w 383879"/>
                  <a:gd name="connsiteY3994" fmla="*/ 50897 h 281757"/>
                  <a:gd name="connsiteX3995" fmla="*/ 372980 w 383879"/>
                  <a:gd name="connsiteY3995" fmla="*/ 51186 h 281757"/>
                  <a:gd name="connsiteX3996" fmla="*/ 373940 w 383879"/>
                  <a:gd name="connsiteY3996" fmla="*/ 50978 h 281757"/>
                  <a:gd name="connsiteX3997" fmla="*/ 374403 w 383879"/>
                  <a:gd name="connsiteY3997" fmla="*/ 51001 h 281757"/>
                  <a:gd name="connsiteX3998" fmla="*/ 375167 w 383879"/>
                  <a:gd name="connsiteY3998" fmla="*/ 51186 h 281757"/>
                  <a:gd name="connsiteX3999" fmla="*/ 375595 w 383879"/>
                  <a:gd name="connsiteY3999" fmla="*/ 51371 h 281757"/>
                  <a:gd name="connsiteX4000" fmla="*/ 375942 w 383879"/>
                  <a:gd name="connsiteY4000" fmla="*/ 51510 h 281757"/>
                  <a:gd name="connsiteX4001" fmla="*/ 376370 w 383879"/>
                  <a:gd name="connsiteY4001" fmla="*/ 51626 h 281757"/>
                  <a:gd name="connsiteX4002" fmla="*/ 376833 w 383879"/>
                  <a:gd name="connsiteY4002" fmla="*/ 51799 h 281757"/>
                  <a:gd name="connsiteX4003" fmla="*/ 377087 w 383879"/>
                  <a:gd name="connsiteY4003" fmla="*/ 51834 h 281757"/>
                  <a:gd name="connsiteX4004" fmla="*/ 377400 w 383879"/>
                  <a:gd name="connsiteY4004" fmla="*/ 51857 h 281757"/>
                  <a:gd name="connsiteX4005" fmla="*/ 377504 w 383879"/>
                  <a:gd name="connsiteY4005" fmla="*/ 51857 h 281757"/>
                  <a:gd name="connsiteX4006" fmla="*/ 377654 w 383879"/>
                  <a:gd name="connsiteY4006" fmla="*/ 51799 h 281757"/>
                  <a:gd name="connsiteX4007" fmla="*/ 378013 w 383879"/>
                  <a:gd name="connsiteY4007" fmla="*/ 51626 h 281757"/>
                  <a:gd name="connsiteX4008" fmla="*/ 378962 w 383879"/>
                  <a:gd name="connsiteY4008" fmla="*/ 51151 h 281757"/>
                  <a:gd name="connsiteX4009" fmla="*/ 379228 w 383879"/>
                  <a:gd name="connsiteY4009" fmla="*/ 51047 h 281757"/>
                  <a:gd name="connsiteX4010" fmla="*/ 379135 w 383879"/>
                  <a:gd name="connsiteY4010" fmla="*/ 50689 h 281757"/>
                  <a:gd name="connsiteX4011" fmla="*/ 379031 w 383879"/>
                  <a:gd name="connsiteY4011" fmla="*/ 49971 h 281757"/>
                  <a:gd name="connsiteX4012" fmla="*/ 378661 w 383879"/>
                  <a:gd name="connsiteY4012" fmla="*/ 50226 h 281757"/>
                  <a:gd name="connsiteX4013" fmla="*/ 378001 w 383879"/>
                  <a:gd name="connsiteY4013" fmla="*/ 50492 h 281757"/>
                  <a:gd name="connsiteX4014" fmla="*/ 377481 w 383879"/>
                  <a:gd name="connsiteY4014" fmla="*/ 50608 h 281757"/>
                  <a:gd name="connsiteX4015" fmla="*/ 376740 w 383879"/>
                  <a:gd name="connsiteY4015" fmla="*/ 50700 h 281757"/>
                  <a:gd name="connsiteX4016" fmla="*/ 375745 w 383879"/>
                  <a:gd name="connsiteY4016" fmla="*/ 50550 h 281757"/>
                  <a:gd name="connsiteX4017" fmla="*/ 374796 w 383879"/>
                  <a:gd name="connsiteY4017" fmla="*/ 50145 h 281757"/>
                  <a:gd name="connsiteX4018" fmla="*/ 374357 w 383879"/>
                  <a:gd name="connsiteY4018" fmla="*/ 49983 h 281757"/>
                  <a:gd name="connsiteX4019" fmla="*/ 373605 w 383879"/>
                  <a:gd name="connsiteY4019" fmla="*/ 49624 h 281757"/>
                  <a:gd name="connsiteX4020" fmla="*/ 372564 w 383879"/>
                  <a:gd name="connsiteY4020" fmla="*/ 48953 h 281757"/>
                  <a:gd name="connsiteX4021" fmla="*/ 371545 w 383879"/>
                  <a:gd name="connsiteY4021" fmla="*/ 48178 h 281757"/>
                  <a:gd name="connsiteX4022" fmla="*/ 371129 w 383879"/>
                  <a:gd name="connsiteY4022" fmla="*/ 47843 h 281757"/>
                  <a:gd name="connsiteX4023" fmla="*/ 370712 w 383879"/>
                  <a:gd name="connsiteY4023" fmla="*/ 47507 h 281757"/>
                  <a:gd name="connsiteX4024" fmla="*/ 370435 w 383879"/>
                  <a:gd name="connsiteY4024" fmla="*/ 47229 h 281757"/>
                  <a:gd name="connsiteX4025" fmla="*/ 370088 w 383879"/>
                  <a:gd name="connsiteY4025" fmla="*/ 46824 h 281757"/>
                  <a:gd name="connsiteX4026" fmla="*/ 369798 w 383879"/>
                  <a:gd name="connsiteY4026" fmla="*/ 46373 h 281757"/>
                  <a:gd name="connsiteX4027" fmla="*/ 369636 w 383879"/>
                  <a:gd name="connsiteY4027" fmla="*/ 46223 h 281757"/>
                  <a:gd name="connsiteX4028" fmla="*/ 368861 w 383879"/>
                  <a:gd name="connsiteY4028" fmla="*/ 45598 h 281757"/>
                  <a:gd name="connsiteX4029" fmla="*/ 368514 w 383879"/>
                  <a:gd name="connsiteY4029" fmla="*/ 45239 h 281757"/>
                  <a:gd name="connsiteX4030" fmla="*/ 368121 w 383879"/>
                  <a:gd name="connsiteY4030" fmla="*/ 44719 h 281757"/>
                  <a:gd name="connsiteX4031" fmla="*/ 367878 w 383879"/>
                  <a:gd name="connsiteY4031" fmla="*/ 44638 h 281757"/>
                  <a:gd name="connsiteX4032" fmla="*/ 367450 w 383879"/>
                  <a:gd name="connsiteY4032" fmla="*/ 44430 h 281757"/>
                  <a:gd name="connsiteX4033" fmla="*/ 367010 w 383879"/>
                  <a:gd name="connsiteY4033" fmla="*/ 44152 h 281757"/>
                  <a:gd name="connsiteX4034" fmla="*/ 366570 w 383879"/>
                  <a:gd name="connsiteY4034" fmla="*/ 43758 h 281757"/>
                  <a:gd name="connsiteX4035" fmla="*/ 366536 w 383879"/>
                  <a:gd name="connsiteY4035" fmla="*/ 43701 h 281757"/>
                  <a:gd name="connsiteX4036" fmla="*/ 366281 w 383879"/>
                  <a:gd name="connsiteY4036" fmla="*/ 43643 h 281757"/>
                  <a:gd name="connsiteX4037" fmla="*/ 365691 w 383879"/>
                  <a:gd name="connsiteY4037" fmla="*/ 43377 h 281757"/>
                  <a:gd name="connsiteX4038" fmla="*/ 365251 w 383879"/>
                  <a:gd name="connsiteY4038" fmla="*/ 43099 h 281757"/>
                  <a:gd name="connsiteX4039" fmla="*/ 364985 w 383879"/>
                  <a:gd name="connsiteY4039" fmla="*/ 42891 h 281757"/>
                  <a:gd name="connsiteX4040" fmla="*/ 364164 w 383879"/>
                  <a:gd name="connsiteY4040" fmla="*/ 43099 h 281757"/>
                  <a:gd name="connsiteX4041" fmla="*/ 363643 w 383879"/>
                  <a:gd name="connsiteY4041" fmla="*/ 43111 h 281757"/>
                  <a:gd name="connsiteX4042" fmla="*/ 362683 w 383879"/>
                  <a:gd name="connsiteY4042" fmla="*/ 42902 h 281757"/>
                  <a:gd name="connsiteX4043" fmla="*/ 362197 w 383879"/>
                  <a:gd name="connsiteY4043" fmla="*/ 42659 h 281757"/>
                  <a:gd name="connsiteX4044" fmla="*/ 361538 w 383879"/>
                  <a:gd name="connsiteY4044" fmla="*/ 42139 h 281757"/>
                  <a:gd name="connsiteX4045" fmla="*/ 361214 w 383879"/>
                  <a:gd name="connsiteY4045" fmla="*/ 41734 h 281757"/>
                  <a:gd name="connsiteX4046" fmla="*/ 360762 w 383879"/>
                  <a:gd name="connsiteY4046" fmla="*/ 41016 h 281757"/>
                  <a:gd name="connsiteX4047" fmla="*/ 360797 w 383879"/>
                  <a:gd name="connsiteY4047" fmla="*/ 41086 h 281757"/>
                  <a:gd name="connsiteX4048" fmla="*/ 360693 w 383879"/>
                  <a:gd name="connsiteY4048" fmla="*/ 40912 h 281757"/>
                  <a:gd name="connsiteX4049" fmla="*/ 360612 w 383879"/>
                  <a:gd name="connsiteY4049" fmla="*/ 40901 h 281757"/>
                  <a:gd name="connsiteX4050" fmla="*/ 358923 w 383879"/>
                  <a:gd name="connsiteY4050" fmla="*/ 39536 h 281757"/>
                  <a:gd name="connsiteX4051" fmla="*/ 358888 w 383879"/>
                  <a:gd name="connsiteY4051" fmla="*/ 39397 h 281757"/>
                  <a:gd name="connsiteX4052" fmla="*/ 358715 w 383879"/>
                  <a:gd name="connsiteY4052" fmla="*/ 39246 h 281757"/>
                  <a:gd name="connsiteX4053" fmla="*/ 358321 w 383879"/>
                  <a:gd name="connsiteY4053" fmla="*/ 38841 h 281757"/>
                  <a:gd name="connsiteX4054" fmla="*/ 358044 w 383879"/>
                  <a:gd name="connsiteY4054" fmla="*/ 38425 h 281757"/>
                  <a:gd name="connsiteX4055" fmla="*/ 357754 w 383879"/>
                  <a:gd name="connsiteY4055" fmla="*/ 38008 h 281757"/>
                  <a:gd name="connsiteX4056" fmla="*/ 357442 w 383879"/>
                  <a:gd name="connsiteY4056" fmla="*/ 37603 h 281757"/>
                  <a:gd name="connsiteX4057" fmla="*/ 357176 w 383879"/>
                  <a:gd name="connsiteY4057" fmla="*/ 37175 h 281757"/>
                  <a:gd name="connsiteX4058" fmla="*/ 356968 w 383879"/>
                  <a:gd name="connsiteY4058" fmla="*/ 36967 h 281757"/>
                  <a:gd name="connsiteX4059" fmla="*/ 356644 w 383879"/>
                  <a:gd name="connsiteY4059" fmla="*/ 36551 h 281757"/>
                  <a:gd name="connsiteX4060" fmla="*/ 356412 w 383879"/>
                  <a:gd name="connsiteY4060" fmla="*/ 36146 h 281757"/>
                  <a:gd name="connsiteX4061" fmla="*/ 356100 w 383879"/>
                  <a:gd name="connsiteY4061" fmla="*/ 36076 h 281757"/>
                  <a:gd name="connsiteX4062" fmla="*/ 355672 w 383879"/>
                  <a:gd name="connsiteY4062" fmla="*/ 36007 h 281757"/>
                  <a:gd name="connsiteX4063" fmla="*/ 355209 w 383879"/>
                  <a:gd name="connsiteY4063" fmla="*/ 35949 h 281757"/>
                  <a:gd name="connsiteX4064" fmla="*/ 354712 w 383879"/>
                  <a:gd name="connsiteY4064" fmla="*/ 35880 h 281757"/>
                  <a:gd name="connsiteX4065" fmla="*/ 354272 w 383879"/>
                  <a:gd name="connsiteY4065" fmla="*/ 35856 h 281757"/>
                  <a:gd name="connsiteX4066" fmla="*/ 353774 w 383879"/>
                  <a:gd name="connsiteY4066" fmla="*/ 35845 h 281757"/>
                  <a:gd name="connsiteX4067" fmla="*/ 353184 w 383879"/>
                  <a:gd name="connsiteY4067" fmla="*/ 35752 h 281757"/>
                  <a:gd name="connsiteX4068" fmla="*/ 352236 w 383879"/>
                  <a:gd name="connsiteY4068" fmla="*/ 35417 h 281757"/>
                  <a:gd name="connsiteX4069" fmla="*/ 352027 w 383879"/>
                  <a:gd name="connsiteY4069" fmla="*/ 35359 h 281757"/>
                  <a:gd name="connsiteX4070" fmla="*/ 351715 w 383879"/>
                  <a:gd name="connsiteY4070" fmla="*/ 35347 h 281757"/>
                  <a:gd name="connsiteX4071" fmla="*/ 350373 w 383879"/>
                  <a:gd name="connsiteY4071" fmla="*/ 34769 h 281757"/>
                  <a:gd name="connsiteX4072" fmla="*/ 349575 w 383879"/>
                  <a:gd name="connsiteY4072" fmla="*/ 33947 h 281757"/>
                  <a:gd name="connsiteX4073" fmla="*/ 349147 w 383879"/>
                  <a:gd name="connsiteY4073" fmla="*/ 33427 h 281757"/>
                  <a:gd name="connsiteX4074" fmla="*/ 348788 w 383879"/>
                  <a:gd name="connsiteY4074" fmla="*/ 32791 h 281757"/>
                  <a:gd name="connsiteX4075" fmla="*/ 348707 w 383879"/>
                  <a:gd name="connsiteY4075" fmla="*/ 32536 h 281757"/>
                  <a:gd name="connsiteX4076" fmla="*/ 348637 w 383879"/>
                  <a:gd name="connsiteY4076" fmla="*/ 32420 h 281757"/>
                  <a:gd name="connsiteX4077" fmla="*/ 347966 w 383879"/>
                  <a:gd name="connsiteY4077" fmla="*/ 31657 h 281757"/>
                  <a:gd name="connsiteX4078" fmla="*/ 347735 w 383879"/>
                  <a:gd name="connsiteY4078" fmla="*/ 31367 h 281757"/>
                  <a:gd name="connsiteX4079" fmla="*/ 346960 w 383879"/>
                  <a:gd name="connsiteY4079" fmla="*/ 31159 h 281757"/>
                  <a:gd name="connsiteX4080" fmla="*/ 346902 w 383879"/>
                  <a:gd name="connsiteY4080" fmla="*/ 31171 h 281757"/>
                  <a:gd name="connsiteX4081" fmla="*/ 345977 w 383879"/>
                  <a:gd name="connsiteY4081" fmla="*/ 31182 h 281757"/>
                  <a:gd name="connsiteX4082" fmla="*/ 345097 w 383879"/>
                  <a:gd name="connsiteY4082" fmla="*/ 30951 h 281757"/>
                  <a:gd name="connsiteX4083" fmla="*/ 344600 w 383879"/>
                  <a:gd name="connsiteY4083" fmla="*/ 30743 h 281757"/>
                  <a:gd name="connsiteX4084" fmla="*/ 344681 w 383879"/>
                  <a:gd name="connsiteY4084" fmla="*/ 30766 h 281757"/>
                  <a:gd name="connsiteX4085" fmla="*/ 343593 w 383879"/>
                  <a:gd name="connsiteY4085" fmla="*/ 30315 h 281757"/>
                  <a:gd name="connsiteX4086" fmla="*/ 342841 w 383879"/>
                  <a:gd name="connsiteY4086" fmla="*/ 29829 h 281757"/>
                  <a:gd name="connsiteX4087" fmla="*/ 342482 w 383879"/>
                  <a:gd name="connsiteY4087" fmla="*/ 29505 h 281757"/>
                  <a:gd name="connsiteX4088" fmla="*/ 341742 w 383879"/>
                  <a:gd name="connsiteY4088" fmla="*/ 28649 h 281757"/>
                  <a:gd name="connsiteX4089" fmla="*/ 341430 w 383879"/>
                  <a:gd name="connsiteY4089" fmla="*/ 28163 h 281757"/>
                  <a:gd name="connsiteX4090" fmla="*/ 341117 w 383879"/>
                  <a:gd name="connsiteY4090" fmla="*/ 27411 h 281757"/>
                  <a:gd name="connsiteX4091" fmla="*/ 340839 w 383879"/>
                  <a:gd name="connsiteY4091" fmla="*/ 26277 h 281757"/>
                  <a:gd name="connsiteX4092" fmla="*/ 340747 w 383879"/>
                  <a:gd name="connsiteY4092" fmla="*/ 25675 h 281757"/>
                  <a:gd name="connsiteX4093" fmla="*/ 340735 w 383879"/>
                  <a:gd name="connsiteY4093" fmla="*/ 25606 h 281757"/>
                  <a:gd name="connsiteX4094" fmla="*/ 340377 w 383879"/>
                  <a:gd name="connsiteY4094" fmla="*/ 25328 h 281757"/>
                  <a:gd name="connsiteX4095" fmla="*/ 339972 w 383879"/>
                  <a:gd name="connsiteY4095" fmla="*/ 25039 h 281757"/>
                  <a:gd name="connsiteX4096" fmla="*/ 339567 w 383879"/>
                  <a:gd name="connsiteY4096" fmla="*/ 24773 h 281757"/>
                  <a:gd name="connsiteX4097" fmla="*/ 338896 w 383879"/>
                  <a:gd name="connsiteY4097" fmla="*/ 24171 h 281757"/>
                  <a:gd name="connsiteX4098" fmla="*/ 337947 w 383879"/>
                  <a:gd name="connsiteY4098" fmla="*/ 23176 h 281757"/>
                  <a:gd name="connsiteX4099" fmla="*/ 337774 w 383879"/>
                  <a:gd name="connsiteY4099" fmla="*/ 23084 h 281757"/>
                  <a:gd name="connsiteX4100" fmla="*/ 337334 w 383879"/>
                  <a:gd name="connsiteY4100" fmla="*/ 22841 h 281757"/>
                  <a:gd name="connsiteX4101" fmla="*/ 336998 w 383879"/>
                  <a:gd name="connsiteY4101" fmla="*/ 22679 h 281757"/>
                  <a:gd name="connsiteX4102" fmla="*/ 336941 w 383879"/>
                  <a:gd name="connsiteY4102" fmla="*/ 22667 h 281757"/>
                  <a:gd name="connsiteX4103" fmla="*/ 336316 w 383879"/>
                  <a:gd name="connsiteY4103" fmla="*/ 22667 h 281757"/>
                  <a:gd name="connsiteX4104" fmla="*/ 335899 w 383879"/>
                  <a:gd name="connsiteY4104" fmla="*/ 22725 h 281757"/>
                  <a:gd name="connsiteX4105" fmla="*/ 334846 w 383879"/>
                  <a:gd name="connsiteY4105" fmla="*/ 22748 h 281757"/>
                  <a:gd name="connsiteX4106" fmla="*/ 334326 w 383879"/>
                  <a:gd name="connsiteY4106" fmla="*/ 22667 h 281757"/>
                  <a:gd name="connsiteX4107" fmla="*/ 334048 w 383879"/>
                  <a:gd name="connsiteY4107" fmla="*/ 22644 h 281757"/>
                  <a:gd name="connsiteX4108" fmla="*/ 333782 w 383879"/>
                  <a:gd name="connsiteY4108" fmla="*/ 22667 h 281757"/>
                  <a:gd name="connsiteX4109" fmla="*/ 333331 w 383879"/>
                  <a:gd name="connsiteY4109" fmla="*/ 22679 h 281757"/>
                  <a:gd name="connsiteX4110" fmla="*/ 332509 w 383879"/>
                  <a:gd name="connsiteY4110" fmla="*/ 22574 h 281757"/>
                  <a:gd name="connsiteX4111" fmla="*/ 331734 w 383879"/>
                  <a:gd name="connsiteY4111" fmla="*/ 22366 h 281757"/>
                  <a:gd name="connsiteX4112" fmla="*/ 331271 w 383879"/>
                  <a:gd name="connsiteY4112" fmla="*/ 22181 h 281757"/>
                  <a:gd name="connsiteX4113" fmla="*/ 331133 w 383879"/>
                  <a:gd name="connsiteY4113" fmla="*/ 22216 h 281757"/>
                  <a:gd name="connsiteX4114" fmla="*/ 330959 w 383879"/>
                  <a:gd name="connsiteY4114" fmla="*/ 22875 h 281757"/>
                  <a:gd name="connsiteX4115" fmla="*/ 330531 w 383879"/>
                  <a:gd name="connsiteY4115" fmla="*/ 23650 h 281757"/>
                  <a:gd name="connsiteX4116" fmla="*/ 330184 w 383879"/>
                  <a:gd name="connsiteY4116" fmla="*/ 24067 h 281757"/>
                  <a:gd name="connsiteX4117" fmla="*/ 329999 w 383879"/>
                  <a:gd name="connsiteY4117" fmla="*/ 24252 h 281757"/>
                  <a:gd name="connsiteX4118" fmla="*/ 330080 w 383879"/>
                  <a:gd name="connsiteY4118" fmla="*/ 24530 h 281757"/>
                  <a:gd name="connsiteX4119" fmla="*/ 330161 w 383879"/>
                  <a:gd name="connsiteY4119" fmla="*/ 24958 h 281757"/>
                  <a:gd name="connsiteX4120" fmla="*/ 330195 w 383879"/>
                  <a:gd name="connsiteY4120" fmla="*/ 25467 h 281757"/>
                  <a:gd name="connsiteX4121" fmla="*/ 329918 w 383879"/>
                  <a:gd name="connsiteY4121" fmla="*/ 26635 h 281757"/>
                  <a:gd name="connsiteX4122" fmla="*/ 329675 w 383879"/>
                  <a:gd name="connsiteY4122" fmla="*/ 27052 h 281757"/>
                  <a:gd name="connsiteX4123" fmla="*/ 329467 w 383879"/>
                  <a:gd name="connsiteY4123" fmla="*/ 27457 h 281757"/>
                  <a:gd name="connsiteX4124" fmla="*/ 329258 w 383879"/>
                  <a:gd name="connsiteY4124" fmla="*/ 27908 h 281757"/>
                  <a:gd name="connsiteX4125" fmla="*/ 329247 w 383879"/>
                  <a:gd name="connsiteY4125" fmla="*/ 27908 h 281757"/>
                  <a:gd name="connsiteX4126" fmla="*/ 329258 w 383879"/>
                  <a:gd name="connsiteY4126" fmla="*/ 27920 h 281757"/>
                  <a:gd name="connsiteX4127" fmla="*/ 329605 w 383879"/>
                  <a:gd name="connsiteY4127" fmla="*/ 28325 h 281757"/>
                  <a:gd name="connsiteX4128" fmla="*/ 329953 w 383879"/>
                  <a:gd name="connsiteY4128" fmla="*/ 28730 h 281757"/>
                  <a:gd name="connsiteX4129" fmla="*/ 330415 w 383879"/>
                  <a:gd name="connsiteY4129" fmla="*/ 29690 h 281757"/>
                  <a:gd name="connsiteX4130" fmla="*/ 330508 w 383879"/>
                  <a:gd name="connsiteY4130" fmla="*/ 30222 h 281757"/>
                  <a:gd name="connsiteX4131" fmla="*/ 330670 w 383879"/>
                  <a:gd name="connsiteY4131" fmla="*/ 31310 h 281757"/>
                  <a:gd name="connsiteX4132" fmla="*/ 330751 w 383879"/>
                  <a:gd name="connsiteY4132" fmla="*/ 31715 h 281757"/>
                  <a:gd name="connsiteX4133" fmla="*/ 330855 w 383879"/>
                  <a:gd name="connsiteY4133" fmla="*/ 32119 h 281757"/>
                  <a:gd name="connsiteX4134" fmla="*/ 331190 w 383879"/>
                  <a:gd name="connsiteY4134" fmla="*/ 33138 h 281757"/>
                  <a:gd name="connsiteX4135" fmla="*/ 331341 w 383879"/>
                  <a:gd name="connsiteY4135" fmla="*/ 33820 h 281757"/>
                  <a:gd name="connsiteX4136" fmla="*/ 331352 w 383879"/>
                  <a:gd name="connsiteY4136" fmla="*/ 34584 h 281757"/>
                  <a:gd name="connsiteX4137" fmla="*/ 331260 w 383879"/>
                  <a:gd name="connsiteY4137" fmla="*/ 35104 h 281757"/>
                  <a:gd name="connsiteX4138" fmla="*/ 331005 w 383879"/>
                  <a:gd name="connsiteY4138" fmla="*/ 36227 h 281757"/>
                  <a:gd name="connsiteX4139" fmla="*/ 330913 w 383879"/>
                  <a:gd name="connsiteY4139" fmla="*/ 36713 h 281757"/>
                  <a:gd name="connsiteX4140" fmla="*/ 330820 w 383879"/>
                  <a:gd name="connsiteY4140" fmla="*/ 37222 h 281757"/>
                  <a:gd name="connsiteX4141" fmla="*/ 330566 w 383879"/>
                  <a:gd name="connsiteY4141" fmla="*/ 38367 h 281757"/>
                  <a:gd name="connsiteX4142" fmla="*/ 330057 w 383879"/>
                  <a:gd name="connsiteY4142" fmla="*/ 39304 h 281757"/>
                  <a:gd name="connsiteX4143" fmla="*/ 329212 w 383879"/>
                  <a:gd name="connsiteY4143" fmla="*/ 40137 h 281757"/>
                  <a:gd name="connsiteX4144" fmla="*/ 328784 w 383879"/>
                  <a:gd name="connsiteY4144" fmla="*/ 40427 h 281757"/>
                  <a:gd name="connsiteX4145" fmla="*/ 328321 w 383879"/>
                  <a:gd name="connsiteY4145" fmla="*/ 40681 h 281757"/>
                  <a:gd name="connsiteX4146" fmla="*/ 327951 w 383879"/>
                  <a:gd name="connsiteY4146" fmla="*/ 40831 h 281757"/>
                  <a:gd name="connsiteX4147" fmla="*/ 327442 w 383879"/>
                  <a:gd name="connsiteY4147" fmla="*/ 40982 h 281757"/>
                  <a:gd name="connsiteX4148" fmla="*/ 326852 w 383879"/>
                  <a:gd name="connsiteY4148" fmla="*/ 41063 h 281757"/>
                  <a:gd name="connsiteX4149" fmla="*/ 326354 w 383879"/>
                  <a:gd name="connsiteY4149" fmla="*/ 41063 h 281757"/>
                  <a:gd name="connsiteX4150" fmla="*/ 324665 w 383879"/>
                  <a:gd name="connsiteY4150" fmla="*/ 40068 h 281757"/>
                  <a:gd name="connsiteX4151" fmla="*/ 323404 w 383879"/>
                  <a:gd name="connsiteY4151" fmla="*/ 39651 h 281757"/>
                  <a:gd name="connsiteX4152" fmla="*/ 322976 w 383879"/>
                  <a:gd name="connsiteY4152" fmla="*/ 39327 h 281757"/>
                  <a:gd name="connsiteX4153" fmla="*/ 322525 w 383879"/>
                  <a:gd name="connsiteY4153" fmla="*/ 38830 h 281757"/>
                  <a:gd name="connsiteX4154" fmla="*/ 321275 w 383879"/>
                  <a:gd name="connsiteY4154" fmla="*/ 38471 h 281757"/>
                  <a:gd name="connsiteX4155" fmla="*/ 320859 w 383879"/>
                  <a:gd name="connsiteY4155" fmla="*/ 38159 h 281757"/>
                  <a:gd name="connsiteX4156" fmla="*/ 320442 w 383879"/>
                  <a:gd name="connsiteY4156" fmla="*/ 37766 h 281757"/>
                  <a:gd name="connsiteX4157" fmla="*/ 320292 w 383879"/>
                  <a:gd name="connsiteY4157" fmla="*/ 37592 h 281757"/>
                  <a:gd name="connsiteX4158" fmla="*/ 319922 w 383879"/>
                  <a:gd name="connsiteY4158" fmla="*/ 37580 h 281757"/>
                  <a:gd name="connsiteX4159" fmla="*/ 319135 w 383879"/>
                  <a:gd name="connsiteY4159" fmla="*/ 37395 h 281757"/>
                  <a:gd name="connsiteX4160" fmla="*/ 318198 w 383879"/>
                  <a:gd name="connsiteY4160" fmla="*/ 36898 h 281757"/>
                  <a:gd name="connsiteX4161" fmla="*/ 318163 w 383879"/>
                  <a:gd name="connsiteY4161" fmla="*/ 36886 h 281757"/>
                  <a:gd name="connsiteX4162" fmla="*/ 317318 w 383879"/>
                  <a:gd name="connsiteY4162" fmla="*/ 37025 h 281757"/>
                  <a:gd name="connsiteX4163" fmla="*/ 317168 w 383879"/>
                  <a:gd name="connsiteY4163" fmla="*/ 37025 h 281757"/>
                  <a:gd name="connsiteX4164" fmla="*/ 317156 w 383879"/>
                  <a:gd name="connsiteY4164" fmla="*/ 37175 h 281757"/>
                  <a:gd name="connsiteX4165" fmla="*/ 316994 w 383879"/>
                  <a:gd name="connsiteY4165" fmla="*/ 37847 h 281757"/>
                  <a:gd name="connsiteX4166" fmla="*/ 317203 w 383879"/>
                  <a:gd name="connsiteY4166" fmla="*/ 38286 h 281757"/>
                  <a:gd name="connsiteX4167" fmla="*/ 317376 w 383879"/>
                  <a:gd name="connsiteY4167" fmla="*/ 38795 h 281757"/>
                  <a:gd name="connsiteX4168" fmla="*/ 317029 w 383879"/>
                  <a:gd name="connsiteY4168" fmla="*/ 40716 h 281757"/>
                  <a:gd name="connsiteX4169" fmla="*/ 315178 w 383879"/>
                  <a:gd name="connsiteY4169" fmla="*/ 41422 h 281757"/>
                  <a:gd name="connsiteX4170" fmla="*/ 314727 w 383879"/>
                  <a:gd name="connsiteY4170" fmla="*/ 41352 h 281757"/>
                  <a:gd name="connsiteX4171" fmla="*/ 314195 w 383879"/>
                  <a:gd name="connsiteY4171" fmla="*/ 41190 h 281757"/>
                  <a:gd name="connsiteX4172" fmla="*/ 313709 w 383879"/>
                  <a:gd name="connsiteY4172" fmla="*/ 40959 h 281757"/>
                  <a:gd name="connsiteX4173" fmla="*/ 313015 w 383879"/>
                  <a:gd name="connsiteY4173" fmla="*/ 40542 h 281757"/>
                  <a:gd name="connsiteX4174" fmla="*/ 312980 w 383879"/>
                  <a:gd name="connsiteY4174" fmla="*/ 40519 h 281757"/>
                  <a:gd name="connsiteX4175" fmla="*/ 312054 w 383879"/>
                  <a:gd name="connsiteY4175" fmla="*/ 42579 h 281757"/>
                  <a:gd name="connsiteX4176" fmla="*/ 311973 w 383879"/>
                  <a:gd name="connsiteY4176" fmla="*/ 42613 h 281757"/>
                  <a:gd name="connsiteX4177" fmla="*/ 312135 w 383879"/>
                  <a:gd name="connsiteY4177" fmla="*/ 43736 h 281757"/>
                  <a:gd name="connsiteX4178" fmla="*/ 312147 w 383879"/>
                  <a:gd name="connsiteY4178" fmla="*/ 43828 h 281757"/>
                  <a:gd name="connsiteX4179" fmla="*/ 312216 w 383879"/>
                  <a:gd name="connsiteY4179" fmla="*/ 44221 h 281757"/>
                  <a:gd name="connsiteX4180" fmla="*/ 312101 w 383879"/>
                  <a:gd name="connsiteY4180" fmla="*/ 45332 h 281757"/>
                  <a:gd name="connsiteX4181" fmla="*/ 311892 w 383879"/>
                  <a:gd name="connsiteY4181" fmla="*/ 45830 h 281757"/>
                  <a:gd name="connsiteX4182" fmla="*/ 311453 w 383879"/>
                  <a:gd name="connsiteY4182" fmla="*/ 46489 h 281757"/>
                  <a:gd name="connsiteX4183" fmla="*/ 311082 w 383879"/>
                  <a:gd name="connsiteY4183" fmla="*/ 46859 h 281757"/>
                  <a:gd name="connsiteX4184" fmla="*/ 310550 w 383879"/>
                  <a:gd name="connsiteY4184" fmla="*/ 47230 h 281757"/>
                  <a:gd name="connsiteX4185" fmla="*/ 310087 w 383879"/>
                  <a:gd name="connsiteY4185" fmla="*/ 47461 h 281757"/>
                  <a:gd name="connsiteX4186" fmla="*/ 309983 w 383879"/>
                  <a:gd name="connsiteY4186" fmla="*/ 47519 h 281757"/>
                  <a:gd name="connsiteX4187" fmla="*/ 310006 w 383879"/>
                  <a:gd name="connsiteY4187" fmla="*/ 47912 h 281757"/>
                  <a:gd name="connsiteX4188" fmla="*/ 309983 w 383879"/>
                  <a:gd name="connsiteY4188" fmla="*/ 48444 h 281757"/>
                  <a:gd name="connsiteX4189" fmla="*/ 308421 w 383879"/>
                  <a:gd name="connsiteY4189" fmla="*/ 50342 h 281757"/>
                  <a:gd name="connsiteX4190" fmla="*/ 307056 w 383879"/>
                  <a:gd name="connsiteY4190" fmla="*/ 51129 h 281757"/>
                  <a:gd name="connsiteX4191" fmla="*/ 306605 w 383879"/>
                  <a:gd name="connsiteY4191" fmla="*/ 51186 h 281757"/>
                  <a:gd name="connsiteX4192" fmla="*/ 306235 w 383879"/>
                  <a:gd name="connsiteY4192" fmla="*/ 51256 h 281757"/>
                  <a:gd name="connsiteX4193" fmla="*/ 306050 w 383879"/>
                  <a:gd name="connsiteY4193" fmla="*/ 51314 h 281757"/>
                  <a:gd name="connsiteX4194" fmla="*/ 304904 w 383879"/>
                  <a:gd name="connsiteY4194" fmla="*/ 52008 h 281757"/>
                  <a:gd name="connsiteX4195" fmla="*/ 304476 w 383879"/>
                  <a:gd name="connsiteY4195" fmla="*/ 52193 h 281757"/>
                  <a:gd name="connsiteX4196" fmla="*/ 303967 w 383879"/>
                  <a:gd name="connsiteY4196" fmla="*/ 52343 h 281757"/>
                  <a:gd name="connsiteX4197" fmla="*/ 303527 w 383879"/>
                  <a:gd name="connsiteY4197" fmla="*/ 52436 h 281757"/>
                  <a:gd name="connsiteX4198" fmla="*/ 302995 w 383879"/>
                  <a:gd name="connsiteY4198" fmla="*/ 52471 h 281757"/>
                  <a:gd name="connsiteX4199" fmla="*/ 301908 w 383879"/>
                  <a:gd name="connsiteY4199" fmla="*/ 52239 h 281757"/>
                  <a:gd name="connsiteX4200" fmla="*/ 301537 w 383879"/>
                  <a:gd name="connsiteY4200" fmla="*/ 52043 h 281757"/>
                  <a:gd name="connsiteX4201" fmla="*/ 300519 w 383879"/>
                  <a:gd name="connsiteY4201" fmla="*/ 50724 h 281757"/>
                  <a:gd name="connsiteX4202" fmla="*/ 300403 w 383879"/>
                  <a:gd name="connsiteY4202" fmla="*/ 50203 h 281757"/>
                  <a:gd name="connsiteX4203" fmla="*/ 300392 w 383879"/>
                  <a:gd name="connsiteY4203" fmla="*/ 50145 h 281757"/>
                  <a:gd name="connsiteX4204" fmla="*/ 300195 w 383879"/>
                  <a:gd name="connsiteY4204" fmla="*/ 49960 h 281757"/>
                  <a:gd name="connsiteX4205" fmla="*/ 299790 w 383879"/>
                  <a:gd name="connsiteY4205" fmla="*/ 49463 h 281757"/>
                  <a:gd name="connsiteX4206" fmla="*/ 299524 w 383879"/>
                  <a:gd name="connsiteY4206" fmla="*/ 49011 h 281757"/>
                  <a:gd name="connsiteX4207" fmla="*/ 299212 w 383879"/>
                  <a:gd name="connsiteY4207" fmla="*/ 48375 h 281757"/>
                  <a:gd name="connsiteX4208" fmla="*/ 298842 w 383879"/>
                  <a:gd name="connsiteY4208" fmla="*/ 47380 h 281757"/>
                  <a:gd name="connsiteX4209" fmla="*/ 298691 w 383879"/>
                  <a:gd name="connsiteY4209" fmla="*/ 47125 h 281757"/>
                  <a:gd name="connsiteX4210" fmla="*/ 298425 w 383879"/>
                  <a:gd name="connsiteY4210" fmla="*/ 46732 h 281757"/>
                  <a:gd name="connsiteX4211" fmla="*/ 298055 w 383879"/>
                  <a:gd name="connsiteY4211" fmla="*/ 46026 h 281757"/>
                  <a:gd name="connsiteX4212" fmla="*/ 297916 w 383879"/>
                  <a:gd name="connsiteY4212" fmla="*/ 45656 h 281757"/>
                  <a:gd name="connsiteX4213" fmla="*/ 297777 w 383879"/>
                  <a:gd name="connsiteY4213" fmla="*/ 45205 h 281757"/>
                  <a:gd name="connsiteX4214" fmla="*/ 297627 w 383879"/>
                  <a:gd name="connsiteY4214" fmla="*/ 44742 h 281757"/>
                  <a:gd name="connsiteX4215" fmla="*/ 297465 w 383879"/>
                  <a:gd name="connsiteY4215" fmla="*/ 44002 h 281757"/>
                  <a:gd name="connsiteX4216" fmla="*/ 297407 w 383879"/>
                  <a:gd name="connsiteY4216" fmla="*/ 43319 h 281757"/>
                  <a:gd name="connsiteX4217" fmla="*/ 297233 w 383879"/>
                  <a:gd name="connsiteY4217" fmla="*/ 42370 h 281757"/>
                  <a:gd name="connsiteX4218" fmla="*/ 297199 w 383879"/>
                  <a:gd name="connsiteY4218" fmla="*/ 42000 h 281757"/>
                  <a:gd name="connsiteX4219" fmla="*/ 296944 w 383879"/>
                  <a:gd name="connsiteY4219" fmla="*/ 41676 h 281757"/>
                  <a:gd name="connsiteX4220" fmla="*/ 296354 w 383879"/>
                  <a:gd name="connsiteY4220" fmla="*/ 40670 h 281757"/>
                  <a:gd name="connsiteX4221" fmla="*/ 296192 w 383879"/>
                  <a:gd name="connsiteY4221" fmla="*/ 39096 h 281757"/>
                  <a:gd name="connsiteX4222" fmla="*/ 297245 w 383879"/>
                  <a:gd name="connsiteY4222" fmla="*/ 37893 h 281757"/>
                  <a:gd name="connsiteX4223" fmla="*/ 297673 w 383879"/>
                  <a:gd name="connsiteY4223" fmla="*/ 37696 h 281757"/>
                  <a:gd name="connsiteX4224" fmla="*/ 297696 w 383879"/>
                  <a:gd name="connsiteY4224" fmla="*/ 37685 h 281757"/>
                  <a:gd name="connsiteX4225" fmla="*/ 297708 w 383879"/>
                  <a:gd name="connsiteY4225" fmla="*/ 37673 h 281757"/>
                  <a:gd name="connsiteX4226" fmla="*/ 298286 w 383879"/>
                  <a:gd name="connsiteY4226" fmla="*/ 36852 h 281757"/>
                  <a:gd name="connsiteX4227" fmla="*/ 298471 w 383879"/>
                  <a:gd name="connsiteY4227" fmla="*/ 36539 h 281757"/>
                  <a:gd name="connsiteX4228" fmla="*/ 298541 w 383879"/>
                  <a:gd name="connsiteY4228" fmla="*/ 36400 h 281757"/>
                  <a:gd name="connsiteX4229" fmla="*/ 298564 w 383879"/>
                  <a:gd name="connsiteY4229" fmla="*/ 36285 h 281757"/>
                  <a:gd name="connsiteX4230" fmla="*/ 298575 w 383879"/>
                  <a:gd name="connsiteY4230" fmla="*/ 35880 h 281757"/>
                  <a:gd name="connsiteX4231" fmla="*/ 298599 w 383879"/>
                  <a:gd name="connsiteY4231" fmla="*/ 35371 h 281757"/>
                  <a:gd name="connsiteX4232" fmla="*/ 298610 w 383879"/>
                  <a:gd name="connsiteY4232" fmla="*/ 34838 h 281757"/>
                  <a:gd name="connsiteX4233" fmla="*/ 298714 w 383879"/>
                  <a:gd name="connsiteY4233" fmla="*/ 34260 h 281757"/>
                  <a:gd name="connsiteX4234" fmla="*/ 298876 w 383879"/>
                  <a:gd name="connsiteY4234" fmla="*/ 33774 h 281757"/>
                  <a:gd name="connsiteX4235" fmla="*/ 299073 w 383879"/>
                  <a:gd name="connsiteY4235" fmla="*/ 33334 h 281757"/>
                  <a:gd name="connsiteX4236" fmla="*/ 298587 w 383879"/>
                  <a:gd name="connsiteY4236" fmla="*/ 33022 h 281757"/>
                  <a:gd name="connsiteX4237" fmla="*/ 298182 w 383879"/>
                  <a:gd name="connsiteY4237" fmla="*/ 32675 h 281757"/>
                  <a:gd name="connsiteX4238" fmla="*/ 297500 w 383879"/>
                  <a:gd name="connsiteY4238" fmla="*/ 31414 h 281757"/>
                  <a:gd name="connsiteX4239" fmla="*/ 297442 w 383879"/>
                  <a:gd name="connsiteY4239" fmla="*/ 30997 h 281757"/>
                  <a:gd name="connsiteX4240" fmla="*/ 297372 w 383879"/>
                  <a:gd name="connsiteY4240" fmla="*/ 30754 h 281757"/>
                  <a:gd name="connsiteX4241" fmla="*/ 297060 w 383879"/>
                  <a:gd name="connsiteY4241" fmla="*/ 30014 h 281757"/>
                  <a:gd name="connsiteX4242" fmla="*/ 296875 w 383879"/>
                  <a:gd name="connsiteY4242" fmla="*/ 29702 h 281757"/>
                  <a:gd name="connsiteX4243" fmla="*/ 296666 w 383879"/>
                  <a:gd name="connsiteY4243" fmla="*/ 29366 h 281757"/>
                  <a:gd name="connsiteX4244" fmla="*/ 296470 w 383879"/>
                  <a:gd name="connsiteY4244" fmla="*/ 29100 h 281757"/>
                  <a:gd name="connsiteX4245" fmla="*/ 296065 w 383879"/>
                  <a:gd name="connsiteY4245" fmla="*/ 28695 h 281757"/>
                  <a:gd name="connsiteX4246" fmla="*/ 295972 w 383879"/>
                  <a:gd name="connsiteY4246" fmla="*/ 28660 h 281757"/>
                  <a:gd name="connsiteX4247" fmla="*/ 295556 w 383879"/>
                  <a:gd name="connsiteY4247" fmla="*/ 28510 h 281757"/>
                  <a:gd name="connsiteX4248" fmla="*/ 295128 w 383879"/>
                  <a:gd name="connsiteY4248" fmla="*/ 28348 h 281757"/>
                  <a:gd name="connsiteX4249" fmla="*/ 294700 w 383879"/>
                  <a:gd name="connsiteY4249" fmla="*/ 28244 h 281757"/>
                  <a:gd name="connsiteX4250" fmla="*/ 294283 w 383879"/>
                  <a:gd name="connsiteY4250" fmla="*/ 28140 h 281757"/>
                  <a:gd name="connsiteX4251" fmla="*/ 293913 w 383879"/>
                  <a:gd name="connsiteY4251" fmla="*/ 28070 h 281757"/>
                  <a:gd name="connsiteX4252" fmla="*/ 293485 w 383879"/>
                  <a:gd name="connsiteY4252" fmla="*/ 28036 h 281757"/>
                  <a:gd name="connsiteX4253" fmla="*/ 293022 w 383879"/>
                  <a:gd name="connsiteY4253" fmla="*/ 28024 h 281757"/>
                  <a:gd name="connsiteX4254" fmla="*/ 292733 w 383879"/>
                  <a:gd name="connsiteY4254" fmla="*/ 28012 h 281757"/>
                  <a:gd name="connsiteX4255" fmla="*/ 291368 w 383879"/>
                  <a:gd name="connsiteY4255" fmla="*/ 28278 h 281757"/>
                  <a:gd name="connsiteX4256" fmla="*/ 290859 w 383879"/>
                  <a:gd name="connsiteY4256" fmla="*/ 28371 h 281757"/>
                  <a:gd name="connsiteX4257" fmla="*/ 290361 w 383879"/>
                  <a:gd name="connsiteY4257" fmla="*/ 28475 h 281757"/>
                  <a:gd name="connsiteX4258" fmla="*/ 289875 w 383879"/>
                  <a:gd name="connsiteY4258" fmla="*/ 28591 h 281757"/>
                  <a:gd name="connsiteX4259" fmla="*/ 289459 w 383879"/>
                  <a:gd name="connsiteY4259" fmla="*/ 28649 h 281757"/>
                  <a:gd name="connsiteX4260" fmla="*/ 288950 w 383879"/>
                  <a:gd name="connsiteY4260" fmla="*/ 28660 h 281757"/>
                  <a:gd name="connsiteX4261" fmla="*/ 288163 w 383879"/>
                  <a:gd name="connsiteY4261" fmla="*/ 28521 h 281757"/>
                  <a:gd name="connsiteX4262" fmla="*/ 287133 w 383879"/>
                  <a:gd name="connsiteY4262" fmla="*/ 28105 h 281757"/>
                  <a:gd name="connsiteX4263" fmla="*/ 286381 w 383879"/>
                  <a:gd name="connsiteY4263" fmla="*/ 27573 h 281757"/>
                  <a:gd name="connsiteX4264" fmla="*/ 286034 w 383879"/>
                  <a:gd name="connsiteY4264" fmla="*/ 27168 h 281757"/>
                  <a:gd name="connsiteX4265" fmla="*/ 285629 w 383879"/>
                  <a:gd name="connsiteY4265" fmla="*/ 26624 h 281757"/>
                  <a:gd name="connsiteX4266" fmla="*/ 285513 w 383879"/>
                  <a:gd name="connsiteY4266" fmla="*/ 26624 h 281757"/>
                  <a:gd name="connsiteX4267" fmla="*/ 285027 w 383879"/>
                  <a:gd name="connsiteY4267" fmla="*/ 26601 h 281757"/>
                  <a:gd name="connsiteX4268" fmla="*/ 284507 w 383879"/>
                  <a:gd name="connsiteY4268" fmla="*/ 26497 h 281757"/>
                  <a:gd name="connsiteX4269" fmla="*/ 284299 w 383879"/>
                  <a:gd name="connsiteY4269" fmla="*/ 26439 h 281757"/>
                  <a:gd name="connsiteX4270" fmla="*/ 283801 w 383879"/>
                  <a:gd name="connsiteY4270" fmla="*/ 26531 h 281757"/>
                  <a:gd name="connsiteX4271" fmla="*/ 283338 w 383879"/>
                  <a:gd name="connsiteY4271" fmla="*/ 26555 h 281757"/>
                  <a:gd name="connsiteX4272" fmla="*/ 282806 w 383879"/>
                  <a:gd name="connsiteY4272" fmla="*/ 26531 h 281757"/>
                  <a:gd name="connsiteX4273" fmla="*/ 282123 w 383879"/>
                  <a:gd name="connsiteY4273" fmla="*/ 26381 h 281757"/>
                  <a:gd name="connsiteX4274" fmla="*/ 281927 w 383879"/>
                  <a:gd name="connsiteY4274" fmla="*/ 26289 h 281757"/>
                  <a:gd name="connsiteX4275" fmla="*/ 281857 w 383879"/>
                  <a:gd name="connsiteY4275" fmla="*/ 26277 h 281757"/>
                  <a:gd name="connsiteX4276" fmla="*/ 281568 w 383879"/>
                  <a:gd name="connsiteY4276" fmla="*/ 26300 h 281757"/>
                  <a:gd name="connsiteX4277" fmla="*/ 281487 w 383879"/>
                  <a:gd name="connsiteY4277" fmla="*/ 26312 h 281757"/>
                  <a:gd name="connsiteX4278" fmla="*/ 281325 w 383879"/>
                  <a:gd name="connsiteY4278" fmla="*/ 26393 h 281757"/>
                  <a:gd name="connsiteX4279" fmla="*/ 280631 w 383879"/>
                  <a:gd name="connsiteY4279" fmla="*/ 26624 h 281757"/>
                  <a:gd name="connsiteX4280" fmla="*/ 280133 w 383879"/>
                  <a:gd name="connsiteY4280" fmla="*/ 26693 h 281757"/>
                  <a:gd name="connsiteX4281" fmla="*/ 279416 w 383879"/>
                  <a:gd name="connsiteY4281" fmla="*/ 26659 h 281757"/>
                  <a:gd name="connsiteX4282" fmla="*/ 279150 w 383879"/>
                  <a:gd name="connsiteY4282" fmla="*/ 26601 h 281757"/>
                  <a:gd name="connsiteX4283" fmla="*/ 278884 w 383879"/>
                  <a:gd name="connsiteY4283" fmla="*/ 26832 h 281757"/>
                  <a:gd name="connsiteX4284" fmla="*/ 278861 w 383879"/>
                  <a:gd name="connsiteY4284" fmla="*/ 26867 h 281757"/>
                  <a:gd name="connsiteX4285" fmla="*/ 278884 w 383879"/>
                  <a:gd name="connsiteY4285" fmla="*/ 26948 h 281757"/>
                  <a:gd name="connsiteX4286" fmla="*/ 279000 w 383879"/>
                  <a:gd name="connsiteY4286" fmla="*/ 27631 h 281757"/>
                  <a:gd name="connsiteX4287" fmla="*/ 278965 w 383879"/>
                  <a:gd name="connsiteY4287" fmla="*/ 28521 h 281757"/>
                  <a:gd name="connsiteX4288" fmla="*/ 278722 w 383879"/>
                  <a:gd name="connsiteY4288" fmla="*/ 29621 h 281757"/>
                  <a:gd name="connsiteX4289" fmla="*/ 277727 w 383879"/>
                  <a:gd name="connsiteY4289" fmla="*/ 30940 h 281757"/>
                  <a:gd name="connsiteX4290" fmla="*/ 277495 w 383879"/>
                  <a:gd name="connsiteY4290" fmla="*/ 31055 h 281757"/>
                  <a:gd name="connsiteX4291" fmla="*/ 277414 w 383879"/>
                  <a:gd name="connsiteY4291" fmla="*/ 31321 h 281757"/>
                  <a:gd name="connsiteX4292" fmla="*/ 277206 w 383879"/>
                  <a:gd name="connsiteY4292" fmla="*/ 31773 h 281757"/>
                  <a:gd name="connsiteX4293" fmla="*/ 277067 w 383879"/>
                  <a:gd name="connsiteY4293" fmla="*/ 31981 h 281757"/>
                  <a:gd name="connsiteX4294" fmla="*/ 276998 w 383879"/>
                  <a:gd name="connsiteY4294" fmla="*/ 32212 h 281757"/>
                  <a:gd name="connsiteX4295" fmla="*/ 276686 w 383879"/>
                  <a:gd name="connsiteY4295" fmla="*/ 32825 h 281757"/>
                  <a:gd name="connsiteX4296" fmla="*/ 276396 w 383879"/>
                  <a:gd name="connsiteY4296" fmla="*/ 33253 h 281757"/>
                  <a:gd name="connsiteX4297" fmla="*/ 275737 w 383879"/>
                  <a:gd name="connsiteY4297" fmla="*/ 33913 h 281757"/>
                  <a:gd name="connsiteX4298" fmla="*/ 275829 w 383879"/>
                  <a:gd name="connsiteY4298" fmla="*/ 33820 h 281757"/>
                  <a:gd name="connsiteX4299" fmla="*/ 275471 w 383879"/>
                  <a:gd name="connsiteY4299" fmla="*/ 34214 h 281757"/>
                  <a:gd name="connsiteX4300" fmla="*/ 275274 w 383879"/>
                  <a:gd name="connsiteY4300" fmla="*/ 34422 h 281757"/>
                  <a:gd name="connsiteX4301" fmla="*/ 274869 w 383879"/>
                  <a:gd name="connsiteY4301" fmla="*/ 35128 h 281757"/>
                  <a:gd name="connsiteX4302" fmla="*/ 274499 w 383879"/>
                  <a:gd name="connsiteY4302" fmla="*/ 35590 h 281757"/>
                  <a:gd name="connsiteX4303" fmla="*/ 274140 w 383879"/>
                  <a:gd name="connsiteY4303" fmla="*/ 35949 h 281757"/>
                  <a:gd name="connsiteX4304" fmla="*/ 273539 w 383879"/>
                  <a:gd name="connsiteY4304" fmla="*/ 36354 h 281757"/>
                  <a:gd name="connsiteX4305" fmla="*/ 273041 w 383879"/>
                  <a:gd name="connsiteY4305" fmla="*/ 36551 h 281757"/>
                  <a:gd name="connsiteX4306" fmla="*/ 272451 w 383879"/>
                  <a:gd name="connsiteY4306" fmla="*/ 36701 h 281757"/>
                  <a:gd name="connsiteX4307" fmla="*/ 272000 w 383879"/>
                  <a:gd name="connsiteY4307" fmla="*/ 36759 h 281757"/>
                  <a:gd name="connsiteX4308" fmla="*/ 271861 w 383879"/>
                  <a:gd name="connsiteY4308" fmla="*/ 36771 h 281757"/>
                  <a:gd name="connsiteX4309" fmla="*/ 271826 w 383879"/>
                  <a:gd name="connsiteY4309" fmla="*/ 36828 h 281757"/>
                  <a:gd name="connsiteX4310" fmla="*/ 270635 w 383879"/>
                  <a:gd name="connsiteY4310" fmla="*/ 37442 h 281757"/>
                  <a:gd name="connsiteX4311" fmla="*/ 270137 w 383879"/>
                  <a:gd name="connsiteY4311" fmla="*/ 37511 h 281757"/>
                  <a:gd name="connsiteX4312" fmla="*/ 269952 w 383879"/>
                  <a:gd name="connsiteY4312" fmla="*/ 37534 h 281757"/>
                  <a:gd name="connsiteX4313" fmla="*/ 269489 w 383879"/>
                  <a:gd name="connsiteY4313" fmla="*/ 38136 h 281757"/>
                  <a:gd name="connsiteX4314" fmla="*/ 268668 w 383879"/>
                  <a:gd name="connsiteY4314" fmla="*/ 39027 h 281757"/>
                  <a:gd name="connsiteX4315" fmla="*/ 267974 w 383879"/>
                  <a:gd name="connsiteY4315" fmla="*/ 39594 h 281757"/>
                  <a:gd name="connsiteX4316" fmla="*/ 267268 w 383879"/>
                  <a:gd name="connsiteY4316" fmla="*/ 40056 h 281757"/>
                  <a:gd name="connsiteX4317" fmla="*/ 266203 w 383879"/>
                  <a:gd name="connsiteY4317" fmla="*/ 40589 h 281757"/>
                  <a:gd name="connsiteX4318" fmla="*/ 265752 w 383879"/>
                  <a:gd name="connsiteY4318" fmla="*/ 40727 h 281757"/>
                  <a:gd name="connsiteX4319" fmla="*/ 265232 w 383879"/>
                  <a:gd name="connsiteY4319" fmla="*/ 40832 h 281757"/>
                  <a:gd name="connsiteX4320" fmla="*/ 264132 w 383879"/>
                  <a:gd name="connsiteY4320" fmla="*/ 40970 h 281757"/>
                  <a:gd name="connsiteX4321" fmla="*/ 263612 w 383879"/>
                  <a:gd name="connsiteY4321" fmla="*/ 41086 h 281757"/>
                  <a:gd name="connsiteX4322" fmla="*/ 263126 w 383879"/>
                  <a:gd name="connsiteY4322" fmla="*/ 41167 h 281757"/>
                  <a:gd name="connsiteX4323" fmla="*/ 262628 w 383879"/>
                  <a:gd name="connsiteY4323" fmla="*/ 41260 h 281757"/>
                  <a:gd name="connsiteX4324" fmla="*/ 261483 w 383879"/>
                  <a:gd name="connsiteY4324" fmla="*/ 41468 h 281757"/>
                  <a:gd name="connsiteX4325" fmla="*/ 261055 w 383879"/>
                  <a:gd name="connsiteY4325" fmla="*/ 41491 h 281757"/>
                  <a:gd name="connsiteX4326" fmla="*/ 260523 w 383879"/>
                  <a:gd name="connsiteY4326" fmla="*/ 41468 h 281757"/>
                  <a:gd name="connsiteX4327" fmla="*/ 259921 w 383879"/>
                  <a:gd name="connsiteY4327" fmla="*/ 41398 h 281757"/>
                  <a:gd name="connsiteX4328" fmla="*/ 259898 w 383879"/>
                  <a:gd name="connsiteY4328" fmla="*/ 41410 h 281757"/>
                  <a:gd name="connsiteX4329" fmla="*/ 259644 w 383879"/>
                  <a:gd name="connsiteY4329" fmla="*/ 41665 h 281757"/>
                  <a:gd name="connsiteX4330" fmla="*/ 258938 w 383879"/>
                  <a:gd name="connsiteY4330" fmla="*/ 42162 h 281757"/>
                  <a:gd name="connsiteX4331" fmla="*/ 258429 w 383879"/>
                  <a:gd name="connsiteY4331" fmla="*/ 42417 h 281757"/>
                  <a:gd name="connsiteX4332" fmla="*/ 257561 w 383879"/>
                  <a:gd name="connsiteY4332" fmla="*/ 42660 h 281757"/>
                  <a:gd name="connsiteX4333" fmla="*/ 256566 w 383879"/>
                  <a:gd name="connsiteY4333" fmla="*/ 43493 h 281757"/>
                  <a:gd name="connsiteX4334" fmla="*/ 256126 w 383879"/>
                  <a:gd name="connsiteY4334" fmla="*/ 43666 h 281757"/>
                  <a:gd name="connsiteX4335" fmla="*/ 255733 w 383879"/>
                  <a:gd name="connsiteY4335" fmla="*/ 43851 h 281757"/>
                  <a:gd name="connsiteX4336" fmla="*/ 255386 w 383879"/>
                  <a:gd name="connsiteY4336" fmla="*/ 44025 h 281757"/>
                  <a:gd name="connsiteX4337" fmla="*/ 255039 w 383879"/>
                  <a:gd name="connsiteY4337" fmla="*/ 44256 h 281757"/>
                  <a:gd name="connsiteX4338" fmla="*/ 254275 w 383879"/>
                  <a:gd name="connsiteY4338" fmla="*/ 44626 h 281757"/>
                  <a:gd name="connsiteX4339" fmla="*/ 253257 w 383879"/>
                  <a:gd name="connsiteY4339" fmla="*/ 44788 h 281757"/>
                  <a:gd name="connsiteX4340" fmla="*/ 252436 w 383879"/>
                  <a:gd name="connsiteY4340" fmla="*/ 44696 h 281757"/>
                  <a:gd name="connsiteX4341" fmla="*/ 251926 w 383879"/>
                  <a:gd name="connsiteY4341" fmla="*/ 44557 h 281757"/>
                  <a:gd name="connsiteX4342" fmla="*/ 251533 w 383879"/>
                  <a:gd name="connsiteY4342" fmla="*/ 44464 h 281757"/>
                  <a:gd name="connsiteX4343" fmla="*/ 251371 w 383879"/>
                  <a:gd name="connsiteY4343" fmla="*/ 44453 h 281757"/>
                  <a:gd name="connsiteX4344" fmla="*/ 251059 w 383879"/>
                  <a:gd name="connsiteY4344" fmla="*/ 44488 h 281757"/>
                  <a:gd name="connsiteX4345" fmla="*/ 250018 w 383879"/>
                  <a:gd name="connsiteY4345" fmla="*/ 44638 h 281757"/>
                  <a:gd name="connsiteX4346" fmla="*/ 249323 w 383879"/>
                  <a:gd name="connsiteY4346" fmla="*/ 44638 h 281757"/>
                  <a:gd name="connsiteX4347" fmla="*/ 249184 w 383879"/>
                  <a:gd name="connsiteY4347" fmla="*/ 44650 h 281757"/>
                  <a:gd name="connsiteX4348" fmla="*/ 248733 w 383879"/>
                  <a:gd name="connsiteY4348" fmla="*/ 44823 h 281757"/>
                  <a:gd name="connsiteX4349" fmla="*/ 247646 w 383879"/>
                  <a:gd name="connsiteY4349" fmla="*/ 45112 h 281757"/>
                  <a:gd name="connsiteX4350" fmla="*/ 246894 w 383879"/>
                  <a:gd name="connsiteY4350" fmla="*/ 45216 h 281757"/>
                  <a:gd name="connsiteX4351" fmla="*/ 246153 w 383879"/>
                  <a:gd name="connsiteY4351" fmla="*/ 45182 h 281757"/>
                  <a:gd name="connsiteX4352" fmla="*/ 245748 w 383879"/>
                  <a:gd name="connsiteY4352" fmla="*/ 45089 h 281757"/>
                  <a:gd name="connsiteX4353" fmla="*/ 244776 w 383879"/>
                  <a:gd name="connsiteY4353" fmla="*/ 44985 h 281757"/>
                  <a:gd name="connsiteX4354" fmla="*/ 244198 w 383879"/>
                  <a:gd name="connsiteY4354" fmla="*/ 44812 h 281757"/>
                  <a:gd name="connsiteX4355" fmla="*/ 243932 w 383879"/>
                  <a:gd name="connsiteY4355" fmla="*/ 44696 h 281757"/>
                  <a:gd name="connsiteX4356" fmla="*/ 243770 w 383879"/>
                  <a:gd name="connsiteY4356" fmla="*/ 44754 h 281757"/>
                  <a:gd name="connsiteX4357" fmla="*/ 243029 w 383879"/>
                  <a:gd name="connsiteY4357" fmla="*/ 44962 h 281757"/>
                  <a:gd name="connsiteX4358" fmla="*/ 243087 w 383879"/>
                  <a:gd name="connsiteY4358" fmla="*/ 44950 h 281757"/>
                  <a:gd name="connsiteX4359" fmla="*/ 242740 w 383879"/>
                  <a:gd name="connsiteY4359" fmla="*/ 45054 h 281757"/>
                  <a:gd name="connsiteX4360" fmla="*/ 242509 w 383879"/>
                  <a:gd name="connsiteY4360" fmla="*/ 45170 h 281757"/>
                  <a:gd name="connsiteX4361" fmla="*/ 242150 w 383879"/>
                  <a:gd name="connsiteY4361" fmla="*/ 45402 h 281757"/>
                  <a:gd name="connsiteX4362" fmla="*/ 241410 w 383879"/>
                  <a:gd name="connsiteY4362" fmla="*/ 45749 h 281757"/>
                  <a:gd name="connsiteX4363" fmla="*/ 240959 w 383879"/>
                  <a:gd name="connsiteY4363" fmla="*/ 45899 h 281757"/>
                  <a:gd name="connsiteX4364" fmla="*/ 240947 w 383879"/>
                  <a:gd name="connsiteY4364" fmla="*/ 45899 h 281757"/>
                  <a:gd name="connsiteX4365" fmla="*/ 239454 w 383879"/>
                  <a:gd name="connsiteY4365" fmla="*/ 46721 h 281757"/>
                  <a:gd name="connsiteX4366" fmla="*/ 239165 w 383879"/>
                  <a:gd name="connsiteY4366" fmla="*/ 46744 h 281757"/>
                  <a:gd name="connsiteX4367" fmla="*/ 239061 w 383879"/>
                  <a:gd name="connsiteY4367" fmla="*/ 46767 h 281757"/>
                  <a:gd name="connsiteX4368" fmla="*/ 238737 w 383879"/>
                  <a:gd name="connsiteY4368" fmla="*/ 46940 h 281757"/>
                  <a:gd name="connsiteX4369" fmla="*/ 238309 w 383879"/>
                  <a:gd name="connsiteY4369" fmla="*/ 47102 h 281757"/>
                  <a:gd name="connsiteX4370" fmla="*/ 237788 w 383879"/>
                  <a:gd name="connsiteY4370" fmla="*/ 47218 h 281757"/>
                  <a:gd name="connsiteX4371" fmla="*/ 236990 w 383879"/>
                  <a:gd name="connsiteY4371" fmla="*/ 47322 h 281757"/>
                  <a:gd name="connsiteX4372" fmla="*/ 236504 w 383879"/>
                  <a:gd name="connsiteY4372" fmla="*/ 47322 h 281757"/>
                  <a:gd name="connsiteX4373" fmla="*/ 236469 w 383879"/>
                  <a:gd name="connsiteY4373" fmla="*/ 47311 h 281757"/>
                  <a:gd name="connsiteX4374" fmla="*/ 236180 w 383879"/>
                  <a:gd name="connsiteY4374" fmla="*/ 47461 h 281757"/>
                  <a:gd name="connsiteX4375" fmla="*/ 235521 w 383879"/>
                  <a:gd name="connsiteY4375" fmla="*/ 47727 h 281757"/>
                  <a:gd name="connsiteX4376" fmla="*/ 234908 w 383879"/>
                  <a:gd name="connsiteY4376" fmla="*/ 47866 h 281757"/>
                  <a:gd name="connsiteX4377" fmla="*/ 234422 w 383879"/>
                  <a:gd name="connsiteY4377" fmla="*/ 47901 h 281757"/>
                  <a:gd name="connsiteX4378" fmla="*/ 233161 w 383879"/>
                  <a:gd name="connsiteY4378" fmla="*/ 47554 h 281757"/>
                  <a:gd name="connsiteX4379" fmla="*/ 232952 w 383879"/>
                  <a:gd name="connsiteY4379" fmla="*/ 47403 h 281757"/>
                  <a:gd name="connsiteX4380" fmla="*/ 232871 w 383879"/>
                  <a:gd name="connsiteY4380" fmla="*/ 47392 h 281757"/>
                  <a:gd name="connsiteX4381" fmla="*/ 232663 w 383879"/>
                  <a:gd name="connsiteY4381" fmla="*/ 47415 h 281757"/>
                  <a:gd name="connsiteX4382" fmla="*/ 232339 w 383879"/>
                  <a:gd name="connsiteY4382" fmla="*/ 47496 h 281757"/>
                  <a:gd name="connsiteX4383" fmla="*/ 231379 w 383879"/>
                  <a:gd name="connsiteY4383" fmla="*/ 47808 h 281757"/>
                  <a:gd name="connsiteX4384" fmla="*/ 230604 w 383879"/>
                  <a:gd name="connsiteY4384" fmla="*/ 47958 h 281757"/>
                  <a:gd name="connsiteX4385" fmla="*/ 230580 w 383879"/>
                  <a:gd name="connsiteY4385" fmla="*/ 47982 h 281757"/>
                  <a:gd name="connsiteX4386" fmla="*/ 230245 w 383879"/>
                  <a:gd name="connsiteY4386" fmla="*/ 48213 h 281757"/>
                  <a:gd name="connsiteX4387" fmla="*/ 229782 w 383879"/>
                  <a:gd name="connsiteY4387" fmla="*/ 48456 h 281757"/>
                  <a:gd name="connsiteX4388" fmla="*/ 229342 w 383879"/>
                  <a:gd name="connsiteY4388" fmla="*/ 48630 h 281757"/>
                  <a:gd name="connsiteX4389" fmla="*/ 228833 w 383879"/>
                  <a:gd name="connsiteY4389" fmla="*/ 48768 h 281757"/>
                  <a:gd name="connsiteX4390" fmla="*/ 228521 w 383879"/>
                  <a:gd name="connsiteY4390" fmla="*/ 48826 h 281757"/>
                  <a:gd name="connsiteX4391" fmla="*/ 228405 w 383879"/>
                  <a:gd name="connsiteY4391" fmla="*/ 48896 h 281757"/>
                  <a:gd name="connsiteX4392" fmla="*/ 227387 w 383879"/>
                  <a:gd name="connsiteY4392" fmla="*/ 49185 h 281757"/>
                  <a:gd name="connsiteX4393" fmla="*/ 227121 w 383879"/>
                  <a:gd name="connsiteY4393" fmla="*/ 49196 h 281757"/>
                  <a:gd name="connsiteX4394" fmla="*/ 227005 w 383879"/>
                  <a:gd name="connsiteY4394" fmla="*/ 49220 h 281757"/>
                  <a:gd name="connsiteX4395" fmla="*/ 226693 w 383879"/>
                  <a:gd name="connsiteY4395" fmla="*/ 49370 h 281757"/>
                  <a:gd name="connsiteX4396" fmla="*/ 225895 w 383879"/>
                  <a:gd name="connsiteY4396" fmla="*/ 49786 h 281757"/>
                  <a:gd name="connsiteX4397" fmla="*/ 225652 w 383879"/>
                  <a:gd name="connsiteY4397" fmla="*/ 49948 h 281757"/>
                  <a:gd name="connsiteX4398" fmla="*/ 224969 w 383879"/>
                  <a:gd name="connsiteY4398" fmla="*/ 50562 h 281757"/>
                  <a:gd name="connsiteX4399" fmla="*/ 222378 w 383879"/>
                  <a:gd name="connsiteY4399" fmla="*/ 50539 h 281757"/>
                  <a:gd name="connsiteX4400" fmla="*/ 222111 w 383879"/>
                  <a:gd name="connsiteY4400" fmla="*/ 50307 h 281757"/>
                  <a:gd name="connsiteX4401" fmla="*/ 221151 w 383879"/>
                  <a:gd name="connsiteY4401" fmla="*/ 50191 h 281757"/>
                  <a:gd name="connsiteX4402" fmla="*/ 220654 w 383879"/>
                  <a:gd name="connsiteY4402" fmla="*/ 50006 h 281757"/>
                  <a:gd name="connsiteX4403" fmla="*/ 220226 w 383879"/>
                  <a:gd name="connsiteY4403" fmla="*/ 49821 h 281757"/>
                  <a:gd name="connsiteX4404" fmla="*/ 219809 w 383879"/>
                  <a:gd name="connsiteY4404" fmla="*/ 50029 h 281757"/>
                  <a:gd name="connsiteX4405" fmla="*/ 219231 w 383879"/>
                  <a:gd name="connsiteY4405" fmla="*/ 50215 h 281757"/>
                  <a:gd name="connsiteX4406" fmla="*/ 218791 w 383879"/>
                  <a:gd name="connsiteY4406" fmla="*/ 50284 h 281757"/>
                  <a:gd name="connsiteX4407" fmla="*/ 218386 w 383879"/>
                  <a:gd name="connsiteY4407" fmla="*/ 50388 h 281757"/>
                  <a:gd name="connsiteX4408" fmla="*/ 217865 w 383879"/>
                  <a:gd name="connsiteY4408" fmla="*/ 50527 h 281757"/>
                  <a:gd name="connsiteX4409" fmla="*/ 217125 w 383879"/>
                  <a:gd name="connsiteY4409" fmla="*/ 50596 h 281757"/>
                  <a:gd name="connsiteX4410" fmla="*/ 216593 w 383879"/>
                  <a:gd name="connsiteY4410" fmla="*/ 50527 h 281757"/>
                  <a:gd name="connsiteX4411" fmla="*/ 215760 w 383879"/>
                  <a:gd name="connsiteY4411" fmla="*/ 50330 h 281757"/>
                  <a:gd name="connsiteX4412" fmla="*/ 214753 w 383879"/>
                  <a:gd name="connsiteY4412" fmla="*/ 49671 h 281757"/>
                  <a:gd name="connsiteX4413" fmla="*/ 214418 w 383879"/>
                  <a:gd name="connsiteY4413" fmla="*/ 49254 h 281757"/>
                  <a:gd name="connsiteX4414" fmla="*/ 214013 w 383879"/>
                  <a:gd name="connsiteY4414" fmla="*/ 48479 h 281757"/>
                  <a:gd name="connsiteX4415" fmla="*/ 212925 w 383879"/>
                  <a:gd name="connsiteY4415" fmla="*/ 47449 h 281757"/>
                  <a:gd name="connsiteX4416" fmla="*/ 212694 w 383879"/>
                  <a:gd name="connsiteY4416" fmla="*/ 46952 h 281757"/>
                  <a:gd name="connsiteX4417" fmla="*/ 212439 w 383879"/>
                  <a:gd name="connsiteY4417" fmla="*/ 46165 h 281757"/>
                  <a:gd name="connsiteX4418" fmla="*/ 212323 w 383879"/>
                  <a:gd name="connsiteY4418" fmla="*/ 45598 h 281757"/>
                  <a:gd name="connsiteX4419" fmla="*/ 212219 w 383879"/>
                  <a:gd name="connsiteY4419" fmla="*/ 45251 h 281757"/>
                  <a:gd name="connsiteX4420" fmla="*/ 212057 w 383879"/>
                  <a:gd name="connsiteY4420" fmla="*/ 44811 h 281757"/>
                  <a:gd name="connsiteX4421" fmla="*/ 212023 w 383879"/>
                  <a:gd name="connsiteY4421" fmla="*/ 44742 h 281757"/>
                  <a:gd name="connsiteX4422" fmla="*/ 211352 w 383879"/>
                  <a:gd name="connsiteY4422" fmla="*/ 44650 h 281757"/>
                  <a:gd name="connsiteX4423" fmla="*/ 210357 w 383879"/>
                  <a:gd name="connsiteY4423" fmla="*/ 44198 h 281757"/>
                  <a:gd name="connsiteX4424" fmla="*/ 209998 w 383879"/>
                  <a:gd name="connsiteY4424" fmla="*/ 43874 h 281757"/>
                  <a:gd name="connsiteX4425" fmla="*/ 209408 w 383879"/>
                  <a:gd name="connsiteY4425" fmla="*/ 43007 h 281757"/>
                  <a:gd name="connsiteX4426" fmla="*/ 209408 w 383879"/>
                  <a:gd name="connsiteY4426" fmla="*/ 42983 h 281757"/>
                  <a:gd name="connsiteX4427" fmla="*/ 209165 w 383879"/>
                  <a:gd name="connsiteY4427" fmla="*/ 42960 h 281757"/>
                  <a:gd name="connsiteX4428" fmla="*/ 208818 w 383879"/>
                  <a:gd name="connsiteY4428" fmla="*/ 42983 h 281757"/>
                  <a:gd name="connsiteX4429" fmla="*/ 207869 w 383879"/>
                  <a:gd name="connsiteY4429" fmla="*/ 42822 h 281757"/>
                  <a:gd name="connsiteX4430" fmla="*/ 207418 w 383879"/>
                  <a:gd name="connsiteY4430" fmla="*/ 42636 h 281757"/>
                  <a:gd name="connsiteX4431" fmla="*/ 206909 w 383879"/>
                  <a:gd name="connsiteY4431" fmla="*/ 42312 h 281757"/>
                  <a:gd name="connsiteX4432" fmla="*/ 206597 w 383879"/>
                  <a:gd name="connsiteY4432" fmla="*/ 42197 h 281757"/>
                  <a:gd name="connsiteX4433" fmla="*/ 205416 w 383879"/>
                  <a:gd name="connsiteY4433" fmla="*/ 41086 h 281757"/>
                  <a:gd name="connsiteX4434" fmla="*/ 205243 w 383879"/>
                  <a:gd name="connsiteY4434" fmla="*/ 40670 h 281757"/>
                  <a:gd name="connsiteX4435" fmla="*/ 204907 w 383879"/>
                  <a:gd name="connsiteY4435" fmla="*/ 40033 h 281757"/>
                  <a:gd name="connsiteX4436" fmla="*/ 203531 w 383879"/>
                  <a:gd name="connsiteY4436" fmla="*/ 39142 h 281757"/>
                  <a:gd name="connsiteX4437" fmla="*/ 203253 w 383879"/>
                  <a:gd name="connsiteY4437" fmla="*/ 38714 h 281757"/>
                  <a:gd name="connsiteX4438" fmla="*/ 202964 w 383879"/>
                  <a:gd name="connsiteY4438" fmla="*/ 37928 h 281757"/>
                  <a:gd name="connsiteX4439" fmla="*/ 202883 w 383879"/>
                  <a:gd name="connsiteY4439" fmla="*/ 37430 h 281757"/>
                  <a:gd name="connsiteX4440" fmla="*/ 202871 w 383879"/>
                  <a:gd name="connsiteY4440" fmla="*/ 37291 h 281757"/>
                  <a:gd name="connsiteX4441" fmla="*/ 202374 w 383879"/>
                  <a:gd name="connsiteY4441" fmla="*/ 36898 h 281757"/>
                  <a:gd name="connsiteX4442" fmla="*/ 202026 w 383879"/>
                  <a:gd name="connsiteY4442" fmla="*/ 36528 h 281757"/>
                  <a:gd name="connsiteX4443" fmla="*/ 201541 w 383879"/>
                  <a:gd name="connsiteY4443" fmla="*/ 35914 h 281757"/>
                  <a:gd name="connsiteX4444" fmla="*/ 201251 w 383879"/>
                  <a:gd name="connsiteY4444" fmla="*/ 35509 h 281757"/>
                  <a:gd name="connsiteX4445" fmla="*/ 200939 w 383879"/>
                  <a:gd name="connsiteY4445" fmla="*/ 35105 h 281757"/>
                  <a:gd name="connsiteX4446" fmla="*/ 200603 w 383879"/>
                  <a:gd name="connsiteY4446" fmla="*/ 34676 h 281757"/>
                  <a:gd name="connsiteX4447" fmla="*/ 200198 w 383879"/>
                  <a:gd name="connsiteY4447" fmla="*/ 33751 h 281757"/>
                  <a:gd name="connsiteX4448" fmla="*/ 200036 w 383879"/>
                  <a:gd name="connsiteY4448" fmla="*/ 32629 h 281757"/>
                  <a:gd name="connsiteX4449" fmla="*/ 200002 w 383879"/>
                  <a:gd name="connsiteY4449" fmla="*/ 31946 h 281757"/>
                  <a:gd name="connsiteX4450" fmla="*/ 200036 w 383879"/>
                  <a:gd name="connsiteY4450" fmla="*/ 31587 h 281757"/>
                  <a:gd name="connsiteX4451" fmla="*/ 199851 w 383879"/>
                  <a:gd name="connsiteY4451" fmla="*/ 31252 h 281757"/>
                  <a:gd name="connsiteX4452" fmla="*/ 199794 w 383879"/>
                  <a:gd name="connsiteY4452" fmla="*/ 31136 h 281757"/>
                  <a:gd name="connsiteX4453" fmla="*/ 199643 w 383879"/>
                  <a:gd name="connsiteY4453" fmla="*/ 31055 h 281757"/>
                  <a:gd name="connsiteX4454" fmla="*/ 198613 w 383879"/>
                  <a:gd name="connsiteY4454" fmla="*/ 30315 h 281757"/>
                  <a:gd name="connsiteX4455" fmla="*/ 197838 w 383879"/>
                  <a:gd name="connsiteY4455" fmla="*/ 29100 h 281757"/>
                  <a:gd name="connsiteX4456" fmla="*/ 197723 w 383879"/>
                  <a:gd name="connsiteY4456" fmla="*/ 29077 h 281757"/>
                  <a:gd name="connsiteX4457" fmla="*/ 197294 w 383879"/>
                  <a:gd name="connsiteY4457" fmla="*/ 29019 h 281757"/>
                  <a:gd name="connsiteX4458" fmla="*/ 196681 w 383879"/>
                  <a:gd name="connsiteY4458" fmla="*/ 28845 h 281757"/>
                  <a:gd name="connsiteX4459" fmla="*/ 196195 w 383879"/>
                  <a:gd name="connsiteY4459" fmla="*/ 28614 h 281757"/>
                  <a:gd name="connsiteX4460" fmla="*/ 195513 w 383879"/>
                  <a:gd name="connsiteY4460" fmla="*/ 28093 h 281757"/>
                  <a:gd name="connsiteX4461" fmla="*/ 195224 w 383879"/>
                  <a:gd name="connsiteY4461" fmla="*/ 27746 h 281757"/>
                  <a:gd name="connsiteX4462" fmla="*/ 194761 w 383879"/>
                  <a:gd name="connsiteY4462" fmla="*/ 26277 h 281757"/>
                  <a:gd name="connsiteX4463" fmla="*/ 194819 w 383879"/>
                  <a:gd name="connsiteY4463" fmla="*/ 25745 h 281757"/>
                  <a:gd name="connsiteX4464" fmla="*/ 194923 w 383879"/>
                  <a:gd name="connsiteY4464" fmla="*/ 25050 h 281757"/>
                  <a:gd name="connsiteX4465" fmla="*/ 194981 w 383879"/>
                  <a:gd name="connsiteY4465" fmla="*/ 24877 h 281757"/>
                  <a:gd name="connsiteX4466" fmla="*/ 194807 w 383879"/>
                  <a:gd name="connsiteY4466" fmla="*/ 24264 h 281757"/>
                  <a:gd name="connsiteX4467" fmla="*/ 194703 w 383879"/>
                  <a:gd name="connsiteY4467" fmla="*/ 23118 h 281757"/>
                  <a:gd name="connsiteX4468" fmla="*/ 194714 w 383879"/>
                  <a:gd name="connsiteY4468" fmla="*/ 23188 h 281757"/>
                  <a:gd name="connsiteX4469" fmla="*/ 194680 w 383879"/>
                  <a:gd name="connsiteY4469" fmla="*/ 22794 h 281757"/>
                  <a:gd name="connsiteX4470" fmla="*/ 194587 w 383879"/>
                  <a:gd name="connsiteY4470" fmla="*/ 22424 h 281757"/>
                  <a:gd name="connsiteX4471" fmla="*/ 194529 w 383879"/>
                  <a:gd name="connsiteY4471" fmla="*/ 22170 h 281757"/>
                  <a:gd name="connsiteX4472" fmla="*/ 194344 w 383879"/>
                  <a:gd name="connsiteY4472" fmla="*/ 21973 h 281757"/>
                  <a:gd name="connsiteX4473" fmla="*/ 194205 w 383879"/>
                  <a:gd name="connsiteY4473" fmla="*/ 21834 h 281757"/>
                  <a:gd name="connsiteX4474" fmla="*/ 193893 w 383879"/>
                  <a:gd name="connsiteY4474" fmla="*/ 21730 h 281757"/>
                  <a:gd name="connsiteX4475" fmla="*/ 193315 w 383879"/>
                  <a:gd name="connsiteY4475" fmla="*/ 21418 h 281757"/>
                  <a:gd name="connsiteX4476" fmla="*/ 192910 w 383879"/>
                  <a:gd name="connsiteY4476" fmla="*/ 21128 h 281757"/>
                  <a:gd name="connsiteX4477" fmla="*/ 192840 w 383879"/>
                  <a:gd name="connsiteY4477" fmla="*/ 21071 h 281757"/>
                  <a:gd name="connsiteX4478" fmla="*/ 192759 w 383879"/>
                  <a:gd name="connsiteY4478" fmla="*/ 21094 h 281757"/>
                  <a:gd name="connsiteX4479" fmla="*/ 192366 w 383879"/>
                  <a:gd name="connsiteY4479" fmla="*/ 21175 h 281757"/>
                  <a:gd name="connsiteX4480" fmla="*/ 191834 w 383879"/>
                  <a:gd name="connsiteY4480" fmla="*/ 21244 h 281757"/>
                  <a:gd name="connsiteX4481" fmla="*/ 190746 w 383879"/>
                  <a:gd name="connsiteY4481" fmla="*/ 21071 h 281757"/>
                  <a:gd name="connsiteX4482" fmla="*/ 190411 w 383879"/>
                  <a:gd name="connsiteY4482" fmla="*/ 20920 h 281757"/>
                  <a:gd name="connsiteX4483" fmla="*/ 190399 w 383879"/>
                  <a:gd name="connsiteY4483" fmla="*/ 20920 h 281757"/>
                  <a:gd name="connsiteX4484" fmla="*/ 189786 w 383879"/>
                  <a:gd name="connsiteY4484" fmla="*/ 20909 h 281757"/>
                  <a:gd name="connsiteX4485" fmla="*/ 189543 w 383879"/>
                  <a:gd name="connsiteY4485" fmla="*/ 20851 h 281757"/>
                  <a:gd name="connsiteX4486" fmla="*/ 189311 w 383879"/>
                  <a:gd name="connsiteY4486" fmla="*/ 21128 h 281757"/>
                  <a:gd name="connsiteX4487" fmla="*/ 187310 w 383879"/>
                  <a:gd name="connsiteY4487" fmla="*/ 21799 h 281757"/>
                  <a:gd name="connsiteX4488" fmla="*/ 187032 w 383879"/>
                  <a:gd name="connsiteY4488" fmla="*/ 21730 h 281757"/>
                  <a:gd name="connsiteX4489" fmla="*/ 186280 w 383879"/>
                  <a:gd name="connsiteY4489" fmla="*/ 21938 h 281757"/>
                  <a:gd name="connsiteX4490" fmla="*/ 185690 w 383879"/>
                  <a:gd name="connsiteY4490" fmla="*/ 21973 h 281757"/>
                  <a:gd name="connsiteX4491" fmla="*/ 185621 w 383879"/>
                  <a:gd name="connsiteY4491" fmla="*/ 21973 h 281757"/>
                  <a:gd name="connsiteX4492" fmla="*/ 184441 w 383879"/>
                  <a:gd name="connsiteY4492" fmla="*/ 22725 h 281757"/>
                  <a:gd name="connsiteX4493" fmla="*/ 183920 w 383879"/>
                  <a:gd name="connsiteY4493" fmla="*/ 22829 h 281757"/>
                  <a:gd name="connsiteX4494" fmla="*/ 182705 w 383879"/>
                  <a:gd name="connsiteY4494" fmla="*/ 22713 h 281757"/>
                  <a:gd name="connsiteX4495" fmla="*/ 182277 w 383879"/>
                  <a:gd name="connsiteY4495" fmla="*/ 22528 h 281757"/>
                  <a:gd name="connsiteX4496" fmla="*/ 181525 w 383879"/>
                  <a:gd name="connsiteY4496" fmla="*/ 21961 h 281757"/>
                  <a:gd name="connsiteX4497" fmla="*/ 181178 w 383879"/>
                  <a:gd name="connsiteY4497" fmla="*/ 21545 h 281757"/>
                  <a:gd name="connsiteX4498" fmla="*/ 180923 w 383879"/>
                  <a:gd name="connsiteY4498" fmla="*/ 21117 h 281757"/>
                  <a:gd name="connsiteX4499" fmla="*/ 180484 w 383879"/>
                  <a:gd name="connsiteY4499" fmla="*/ 20966 h 281757"/>
                  <a:gd name="connsiteX4500" fmla="*/ 179905 w 383879"/>
                  <a:gd name="connsiteY4500" fmla="*/ 20642 h 281757"/>
                  <a:gd name="connsiteX4501" fmla="*/ 179697 w 383879"/>
                  <a:gd name="connsiteY4501" fmla="*/ 20480 h 281757"/>
                  <a:gd name="connsiteX4502" fmla="*/ 179454 w 383879"/>
                  <a:gd name="connsiteY4502" fmla="*/ 20376 h 281757"/>
                  <a:gd name="connsiteX4503" fmla="*/ 178714 w 383879"/>
                  <a:gd name="connsiteY4503" fmla="*/ 19844 h 281757"/>
                  <a:gd name="connsiteX4504" fmla="*/ 178378 w 383879"/>
                  <a:gd name="connsiteY4504" fmla="*/ 19451 h 281757"/>
                  <a:gd name="connsiteX4505" fmla="*/ 178205 w 383879"/>
                  <a:gd name="connsiteY4505" fmla="*/ 19208 h 281757"/>
                  <a:gd name="connsiteX4506" fmla="*/ 178170 w 383879"/>
                  <a:gd name="connsiteY4506" fmla="*/ 19208 h 281757"/>
                  <a:gd name="connsiteX4507" fmla="*/ 177244 w 383879"/>
                  <a:gd name="connsiteY4507" fmla="*/ 18664 h 281757"/>
                  <a:gd name="connsiteX4508" fmla="*/ 177163 w 383879"/>
                  <a:gd name="connsiteY4508" fmla="*/ 18583 h 281757"/>
                  <a:gd name="connsiteX4509" fmla="*/ 176932 w 383879"/>
                  <a:gd name="connsiteY4509" fmla="*/ 18595 h 281757"/>
                  <a:gd name="connsiteX4510" fmla="*/ 176423 w 383879"/>
                  <a:gd name="connsiteY4510" fmla="*/ 18560 h 281757"/>
                  <a:gd name="connsiteX4511" fmla="*/ 175740 w 383879"/>
                  <a:gd name="connsiteY4511" fmla="*/ 18410 h 281757"/>
                  <a:gd name="connsiteX4512" fmla="*/ 175231 w 383879"/>
                  <a:gd name="connsiteY4512" fmla="*/ 18259 h 281757"/>
                  <a:gd name="connsiteX4513" fmla="*/ 175069 w 383879"/>
                  <a:gd name="connsiteY4513" fmla="*/ 18224 h 281757"/>
                  <a:gd name="connsiteX4514" fmla="*/ 174919 w 383879"/>
                  <a:gd name="connsiteY4514" fmla="*/ 18236 h 281757"/>
                  <a:gd name="connsiteX4515" fmla="*/ 174224 w 383879"/>
                  <a:gd name="connsiteY4515" fmla="*/ 18248 h 281757"/>
                  <a:gd name="connsiteX4516" fmla="*/ 173658 w 383879"/>
                  <a:gd name="connsiteY4516" fmla="*/ 18167 h 281757"/>
                  <a:gd name="connsiteX4517" fmla="*/ 173148 w 383879"/>
                  <a:gd name="connsiteY4517" fmla="*/ 18016 h 281757"/>
                  <a:gd name="connsiteX4518" fmla="*/ 172431 w 383879"/>
                  <a:gd name="connsiteY4518" fmla="*/ 17738 h 281757"/>
                  <a:gd name="connsiteX4519" fmla="*/ 171806 w 383879"/>
                  <a:gd name="connsiteY4519" fmla="*/ 17426 h 281757"/>
                  <a:gd name="connsiteX4520" fmla="*/ 171355 w 383879"/>
                  <a:gd name="connsiteY4520" fmla="*/ 17102 h 281757"/>
                  <a:gd name="connsiteX4521" fmla="*/ 170962 w 383879"/>
                  <a:gd name="connsiteY4521" fmla="*/ 16743 h 281757"/>
                  <a:gd name="connsiteX4522" fmla="*/ 170210 w 383879"/>
                  <a:gd name="connsiteY4522" fmla="*/ 15910 h 281757"/>
                  <a:gd name="connsiteX4523" fmla="*/ 169944 w 383879"/>
                  <a:gd name="connsiteY4523" fmla="*/ 15667 h 281757"/>
                  <a:gd name="connsiteX4524" fmla="*/ 169608 w 383879"/>
                  <a:gd name="connsiteY4524" fmla="*/ 15425 h 281757"/>
                  <a:gd name="connsiteX4525" fmla="*/ 169203 w 383879"/>
                  <a:gd name="connsiteY4525" fmla="*/ 15147 h 281757"/>
                  <a:gd name="connsiteX4526" fmla="*/ 168382 w 383879"/>
                  <a:gd name="connsiteY4526" fmla="*/ 13955 h 281757"/>
                  <a:gd name="connsiteX4527" fmla="*/ 168266 w 383879"/>
                  <a:gd name="connsiteY4527" fmla="*/ 13446 h 281757"/>
                  <a:gd name="connsiteX4528" fmla="*/ 168266 w 383879"/>
                  <a:gd name="connsiteY4528" fmla="*/ 12509 h 281757"/>
                  <a:gd name="connsiteX4529" fmla="*/ 168359 w 383879"/>
                  <a:gd name="connsiteY4529" fmla="*/ 12104 h 281757"/>
                  <a:gd name="connsiteX4530" fmla="*/ 168266 w 383879"/>
                  <a:gd name="connsiteY4530" fmla="*/ 12069 h 281757"/>
                  <a:gd name="connsiteX4531" fmla="*/ 167873 w 383879"/>
                  <a:gd name="connsiteY4531" fmla="*/ 11873 h 281757"/>
                  <a:gd name="connsiteX4532" fmla="*/ 167341 w 383879"/>
                  <a:gd name="connsiteY4532" fmla="*/ 11468 h 281757"/>
                  <a:gd name="connsiteX4533" fmla="*/ 165813 w 383879"/>
                  <a:gd name="connsiteY4533" fmla="*/ 10207 h 281757"/>
                  <a:gd name="connsiteX4534" fmla="*/ 165628 w 383879"/>
                  <a:gd name="connsiteY4534" fmla="*/ 9709 h 281757"/>
                  <a:gd name="connsiteX4535" fmla="*/ 165489 w 383879"/>
                  <a:gd name="connsiteY4535" fmla="*/ 9003 h 281757"/>
                  <a:gd name="connsiteX4536" fmla="*/ 165501 w 383879"/>
                  <a:gd name="connsiteY4536" fmla="*/ 8460 h 281757"/>
                  <a:gd name="connsiteX4537" fmla="*/ 164610 w 383879"/>
                  <a:gd name="connsiteY4537" fmla="*/ 8205 h 281757"/>
                  <a:gd name="connsiteX4538" fmla="*/ 163604 w 383879"/>
                  <a:gd name="connsiteY4538" fmla="*/ 6597 h 281757"/>
                  <a:gd name="connsiteX4539" fmla="*/ 163580 w 383879"/>
                  <a:gd name="connsiteY4539" fmla="*/ 6134 h 281757"/>
                  <a:gd name="connsiteX4540" fmla="*/ 163592 w 383879"/>
                  <a:gd name="connsiteY4540" fmla="*/ 5162 h 281757"/>
                  <a:gd name="connsiteX4541" fmla="*/ 163245 w 383879"/>
                  <a:gd name="connsiteY4541" fmla="*/ 5197 h 281757"/>
                  <a:gd name="connsiteX4542" fmla="*/ 162319 w 383879"/>
                  <a:gd name="connsiteY4542" fmla="*/ 5047 h 281757"/>
                  <a:gd name="connsiteX4543" fmla="*/ 161822 w 383879"/>
                  <a:gd name="connsiteY4543" fmla="*/ 4850 h 281757"/>
                  <a:gd name="connsiteX4544" fmla="*/ 161799 w 383879"/>
                  <a:gd name="connsiteY4544" fmla="*/ 4838 h 281757"/>
                  <a:gd name="connsiteX4545" fmla="*/ 225144 w 383879"/>
                  <a:gd name="connsiteY4545" fmla="*/ 146357 h 281757"/>
                  <a:gd name="connsiteX4546" fmla="*/ 224808 w 383879"/>
                  <a:gd name="connsiteY4546" fmla="*/ 146392 h 281757"/>
                  <a:gd name="connsiteX4547" fmla="*/ 224635 w 383879"/>
                  <a:gd name="connsiteY4547" fmla="*/ 146450 h 281757"/>
                  <a:gd name="connsiteX4548" fmla="*/ 224357 w 383879"/>
                  <a:gd name="connsiteY4548" fmla="*/ 146600 h 281757"/>
                  <a:gd name="connsiteX4549" fmla="*/ 223894 w 383879"/>
                  <a:gd name="connsiteY4549" fmla="*/ 146854 h 281757"/>
                  <a:gd name="connsiteX4550" fmla="*/ 223547 w 383879"/>
                  <a:gd name="connsiteY4550" fmla="*/ 146993 h 281757"/>
                  <a:gd name="connsiteX4551" fmla="*/ 223547 w 383879"/>
                  <a:gd name="connsiteY4551" fmla="*/ 147005 h 281757"/>
                  <a:gd name="connsiteX4552" fmla="*/ 223698 w 383879"/>
                  <a:gd name="connsiteY4552" fmla="*/ 146947 h 281757"/>
                  <a:gd name="connsiteX4553" fmla="*/ 224577 w 383879"/>
                  <a:gd name="connsiteY4553" fmla="*/ 146542 h 281757"/>
                  <a:gd name="connsiteX4554" fmla="*/ 225155 w 383879"/>
                  <a:gd name="connsiteY4554" fmla="*/ 146357 h 28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</a:cxnLst>
                <a:rect l="l" t="t" r="r" b="b"/>
                <a:pathLst>
                  <a:path w="383879" h="281757">
                    <a:moveTo>
                      <a:pt x="158640" y="2512"/>
                    </a:moveTo>
                    <a:lnTo>
                      <a:pt x="158872" y="2258"/>
                    </a:lnTo>
                    <a:lnTo>
                      <a:pt x="160318" y="661"/>
                    </a:lnTo>
                    <a:cubicBezTo>
                      <a:pt x="160920" y="-10"/>
                      <a:pt x="161892" y="-195"/>
                      <a:pt x="162701" y="221"/>
                    </a:cubicBezTo>
                    <a:lnTo>
                      <a:pt x="163049" y="395"/>
                    </a:lnTo>
                    <a:cubicBezTo>
                      <a:pt x="163453" y="580"/>
                      <a:pt x="163754" y="904"/>
                      <a:pt x="163939" y="1286"/>
                    </a:cubicBezTo>
                    <a:lnTo>
                      <a:pt x="164553" y="1309"/>
                    </a:lnTo>
                    <a:lnTo>
                      <a:pt x="165594" y="1540"/>
                    </a:lnTo>
                    <a:cubicBezTo>
                      <a:pt x="166265" y="1679"/>
                      <a:pt x="166820" y="2153"/>
                      <a:pt x="167063" y="2801"/>
                    </a:cubicBezTo>
                    <a:lnTo>
                      <a:pt x="167237" y="3287"/>
                    </a:lnTo>
                    <a:lnTo>
                      <a:pt x="167433" y="3947"/>
                    </a:lnTo>
                    <a:lnTo>
                      <a:pt x="167445" y="4028"/>
                    </a:lnTo>
                    <a:cubicBezTo>
                      <a:pt x="167642" y="4062"/>
                      <a:pt x="167815" y="4132"/>
                      <a:pt x="167989" y="4224"/>
                    </a:cubicBezTo>
                    <a:cubicBezTo>
                      <a:pt x="168486" y="4502"/>
                      <a:pt x="168833" y="4965"/>
                      <a:pt x="168961" y="5497"/>
                    </a:cubicBezTo>
                    <a:cubicBezTo>
                      <a:pt x="168961" y="5497"/>
                      <a:pt x="169076" y="6018"/>
                      <a:pt x="169076" y="5983"/>
                    </a:cubicBezTo>
                    <a:lnTo>
                      <a:pt x="169215" y="6480"/>
                    </a:lnTo>
                    <a:lnTo>
                      <a:pt x="169354" y="6966"/>
                    </a:lnTo>
                    <a:lnTo>
                      <a:pt x="169504" y="7811"/>
                    </a:lnTo>
                    <a:lnTo>
                      <a:pt x="169504" y="7927"/>
                    </a:lnTo>
                    <a:lnTo>
                      <a:pt x="169736" y="8089"/>
                    </a:lnTo>
                    <a:cubicBezTo>
                      <a:pt x="169909" y="8204"/>
                      <a:pt x="170071" y="8355"/>
                      <a:pt x="170187" y="8528"/>
                    </a:cubicBezTo>
                    <a:cubicBezTo>
                      <a:pt x="170291" y="8551"/>
                      <a:pt x="170384" y="8598"/>
                      <a:pt x="170476" y="8632"/>
                    </a:cubicBezTo>
                    <a:lnTo>
                      <a:pt x="170962" y="8829"/>
                    </a:lnTo>
                    <a:cubicBezTo>
                      <a:pt x="171228" y="8933"/>
                      <a:pt x="171460" y="9107"/>
                      <a:pt x="171656" y="9327"/>
                    </a:cubicBezTo>
                    <a:lnTo>
                      <a:pt x="172003" y="9720"/>
                    </a:lnTo>
                    <a:cubicBezTo>
                      <a:pt x="172258" y="10009"/>
                      <a:pt x="172432" y="10356"/>
                      <a:pt x="172501" y="10750"/>
                    </a:cubicBezTo>
                    <a:lnTo>
                      <a:pt x="172582" y="11282"/>
                    </a:lnTo>
                    <a:cubicBezTo>
                      <a:pt x="172617" y="11479"/>
                      <a:pt x="172617" y="11698"/>
                      <a:pt x="172582" y="11907"/>
                    </a:cubicBezTo>
                    <a:lnTo>
                      <a:pt x="172501" y="12439"/>
                    </a:lnTo>
                    <a:cubicBezTo>
                      <a:pt x="172489" y="12520"/>
                      <a:pt x="172466" y="12601"/>
                      <a:pt x="172443" y="12682"/>
                    </a:cubicBezTo>
                    <a:lnTo>
                      <a:pt x="172906" y="13098"/>
                    </a:lnTo>
                    <a:lnTo>
                      <a:pt x="173450" y="13712"/>
                    </a:lnTo>
                    <a:lnTo>
                      <a:pt x="173380" y="13631"/>
                    </a:lnTo>
                    <a:lnTo>
                      <a:pt x="173704" y="13978"/>
                    </a:lnTo>
                    <a:lnTo>
                      <a:pt x="173843" y="14093"/>
                    </a:lnTo>
                    <a:lnTo>
                      <a:pt x="174005" y="14174"/>
                    </a:lnTo>
                    <a:lnTo>
                      <a:pt x="174317" y="14313"/>
                    </a:lnTo>
                    <a:lnTo>
                      <a:pt x="174433" y="14336"/>
                    </a:lnTo>
                    <a:lnTo>
                      <a:pt x="174607" y="14336"/>
                    </a:lnTo>
                    <a:lnTo>
                      <a:pt x="175058" y="14302"/>
                    </a:lnTo>
                    <a:cubicBezTo>
                      <a:pt x="175312" y="14290"/>
                      <a:pt x="175555" y="14302"/>
                      <a:pt x="175798" y="14383"/>
                    </a:cubicBezTo>
                    <a:lnTo>
                      <a:pt x="176759" y="14660"/>
                    </a:lnTo>
                    <a:lnTo>
                      <a:pt x="176932" y="14683"/>
                    </a:lnTo>
                    <a:lnTo>
                      <a:pt x="177210" y="14672"/>
                    </a:lnTo>
                    <a:lnTo>
                      <a:pt x="178078" y="14753"/>
                    </a:lnTo>
                    <a:cubicBezTo>
                      <a:pt x="178390" y="14776"/>
                      <a:pt x="178679" y="14892"/>
                      <a:pt x="178934" y="15065"/>
                    </a:cubicBezTo>
                    <a:lnTo>
                      <a:pt x="179362" y="15331"/>
                    </a:lnTo>
                    <a:cubicBezTo>
                      <a:pt x="179466" y="15412"/>
                      <a:pt x="179570" y="15493"/>
                      <a:pt x="179674" y="15586"/>
                    </a:cubicBezTo>
                    <a:cubicBezTo>
                      <a:pt x="179836" y="15621"/>
                      <a:pt x="179987" y="15690"/>
                      <a:pt x="180125" y="15771"/>
                    </a:cubicBezTo>
                    <a:lnTo>
                      <a:pt x="180588" y="16026"/>
                    </a:lnTo>
                    <a:cubicBezTo>
                      <a:pt x="180947" y="16222"/>
                      <a:pt x="181224" y="16535"/>
                      <a:pt x="181421" y="16905"/>
                    </a:cubicBezTo>
                    <a:lnTo>
                      <a:pt x="181479" y="17009"/>
                    </a:lnTo>
                    <a:cubicBezTo>
                      <a:pt x="181629" y="17078"/>
                      <a:pt x="181768" y="17159"/>
                      <a:pt x="181907" y="17263"/>
                    </a:cubicBezTo>
                    <a:lnTo>
                      <a:pt x="182081" y="17402"/>
                    </a:lnTo>
                    <a:lnTo>
                      <a:pt x="182786" y="17657"/>
                    </a:lnTo>
                    <a:cubicBezTo>
                      <a:pt x="183018" y="17738"/>
                      <a:pt x="183214" y="17854"/>
                      <a:pt x="183400" y="18016"/>
                    </a:cubicBezTo>
                    <a:lnTo>
                      <a:pt x="183793" y="18351"/>
                    </a:lnTo>
                    <a:cubicBezTo>
                      <a:pt x="183978" y="18258"/>
                      <a:pt x="184163" y="18189"/>
                      <a:pt x="184383" y="18166"/>
                    </a:cubicBezTo>
                    <a:lnTo>
                      <a:pt x="184904" y="18085"/>
                    </a:lnTo>
                    <a:cubicBezTo>
                      <a:pt x="185042" y="18062"/>
                      <a:pt x="185181" y="18050"/>
                      <a:pt x="185332" y="18062"/>
                    </a:cubicBezTo>
                    <a:lnTo>
                      <a:pt x="185575" y="18073"/>
                    </a:lnTo>
                    <a:lnTo>
                      <a:pt x="185667" y="18050"/>
                    </a:lnTo>
                    <a:lnTo>
                      <a:pt x="186026" y="17900"/>
                    </a:lnTo>
                    <a:cubicBezTo>
                      <a:pt x="186222" y="17819"/>
                      <a:pt x="186454" y="17761"/>
                      <a:pt x="186662" y="17761"/>
                    </a:cubicBezTo>
                    <a:lnTo>
                      <a:pt x="186697" y="17703"/>
                    </a:lnTo>
                    <a:lnTo>
                      <a:pt x="187021" y="17356"/>
                    </a:lnTo>
                    <a:cubicBezTo>
                      <a:pt x="187507" y="16824"/>
                      <a:pt x="188224" y="16581"/>
                      <a:pt x="188930" y="16731"/>
                    </a:cubicBezTo>
                    <a:cubicBezTo>
                      <a:pt x="188930" y="16731"/>
                      <a:pt x="189450" y="16847"/>
                      <a:pt x="189439" y="16847"/>
                    </a:cubicBezTo>
                    <a:lnTo>
                      <a:pt x="189936" y="16951"/>
                    </a:lnTo>
                    <a:lnTo>
                      <a:pt x="190133" y="16974"/>
                    </a:lnTo>
                    <a:lnTo>
                      <a:pt x="190365" y="16951"/>
                    </a:lnTo>
                    <a:cubicBezTo>
                      <a:pt x="190700" y="16916"/>
                      <a:pt x="191035" y="16951"/>
                      <a:pt x="191336" y="17067"/>
                    </a:cubicBezTo>
                    <a:lnTo>
                      <a:pt x="191764" y="17252"/>
                    </a:lnTo>
                    <a:lnTo>
                      <a:pt x="191938" y="17182"/>
                    </a:lnTo>
                    <a:cubicBezTo>
                      <a:pt x="192169" y="17113"/>
                      <a:pt x="192401" y="17078"/>
                      <a:pt x="192644" y="17090"/>
                    </a:cubicBezTo>
                    <a:lnTo>
                      <a:pt x="193153" y="17101"/>
                    </a:lnTo>
                    <a:cubicBezTo>
                      <a:pt x="193326" y="17113"/>
                      <a:pt x="193488" y="17136"/>
                      <a:pt x="193650" y="17194"/>
                    </a:cubicBezTo>
                    <a:lnTo>
                      <a:pt x="194171" y="17344"/>
                    </a:lnTo>
                    <a:cubicBezTo>
                      <a:pt x="194368" y="17414"/>
                      <a:pt x="194576" y="17506"/>
                      <a:pt x="194749" y="17622"/>
                    </a:cubicBezTo>
                    <a:lnTo>
                      <a:pt x="195374" y="18085"/>
                    </a:lnTo>
                    <a:lnTo>
                      <a:pt x="195582" y="18154"/>
                    </a:lnTo>
                    <a:lnTo>
                      <a:pt x="196381" y="18571"/>
                    </a:lnTo>
                    <a:cubicBezTo>
                      <a:pt x="196577" y="18675"/>
                      <a:pt x="196751" y="18825"/>
                      <a:pt x="196901" y="18999"/>
                    </a:cubicBezTo>
                    <a:lnTo>
                      <a:pt x="197040" y="19138"/>
                    </a:lnTo>
                    <a:lnTo>
                      <a:pt x="197202" y="19230"/>
                    </a:lnTo>
                    <a:cubicBezTo>
                      <a:pt x="197700" y="19508"/>
                      <a:pt x="198047" y="19982"/>
                      <a:pt x="198174" y="20526"/>
                    </a:cubicBezTo>
                    <a:lnTo>
                      <a:pt x="198382" y="21579"/>
                    </a:lnTo>
                    <a:lnTo>
                      <a:pt x="198544" y="22319"/>
                    </a:lnTo>
                    <a:lnTo>
                      <a:pt x="198614" y="23187"/>
                    </a:lnTo>
                    <a:cubicBezTo>
                      <a:pt x="199030" y="23685"/>
                      <a:pt x="199192" y="24333"/>
                      <a:pt x="199030" y="24969"/>
                    </a:cubicBezTo>
                    <a:lnTo>
                      <a:pt x="198926" y="25327"/>
                    </a:lnTo>
                    <a:lnTo>
                      <a:pt x="198949" y="25327"/>
                    </a:lnTo>
                    <a:lnTo>
                      <a:pt x="199632" y="25536"/>
                    </a:lnTo>
                    <a:cubicBezTo>
                      <a:pt x="199886" y="25628"/>
                      <a:pt x="200129" y="25767"/>
                      <a:pt x="200326" y="25941"/>
                    </a:cubicBezTo>
                    <a:lnTo>
                      <a:pt x="200731" y="26288"/>
                    </a:lnTo>
                    <a:cubicBezTo>
                      <a:pt x="200916" y="26450"/>
                      <a:pt x="201078" y="26646"/>
                      <a:pt x="201194" y="26878"/>
                    </a:cubicBezTo>
                    <a:lnTo>
                      <a:pt x="201425" y="27329"/>
                    </a:lnTo>
                    <a:cubicBezTo>
                      <a:pt x="201483" y="27422"/>
                      <a:pt x="201518" y="27514"/>
                      <a:pt x="201541" y="27618"/>
                    </a:cubicBezTo>
                    <a:lnTo>
                      <a:pt x="201680" y="27699"/>
                    </a:lnTo>
                    <a:lnTo>
                      <a:pt x="202096" y="27954"/>
                    </a:lnTo>
                    <a:cubicBezTo>
                      <a:pt x="202258" y="28046"/>
                      <a:pt x="202420" y="28185"/>
                      <a:pt x="202547" y="28312"/>
                    </a:cubicBezTo>
                    <a:lnTo>
                      <a:pt x="202883" y="28683"/>
                    </a:lnTo>
                    <a:cubicBezTo>
                      <a:pt x="203045" y="28856"/>
                      <a:pt x="203160" y="29041"/>
                      <a:pt x="203241" y="29261"/>
                    </a:cubicBezTo>
                    <a:lnTo>
                      <a:pt x="203322" y="29423"/>
                    </a:lnTo>
                    <a:lnTo>
                      <a:pt x="203438" y="29562"/>
                    </a:lnTo>
                    <a:cubicBezTo>
                      <a:pt x="203774" y="29909"/>
                      <a:pt x="203959" y="30383"/>
                      <a:pt x="203970" y="30869"/>
                    </a:cubicBezTo>
                    <a:lnTo>
                      <a:pt x="203982" y="31332"/>
                    </a:lnTo>
                    <a:lnTo>
                      <a:pt x="203913" y="31945"/>
                    </a:lnTo>
                    <a:lnTo>
                      <a:pt x="203936" y="32269"/>
                    </a:lnTo>
                    <a:lnTo>
                      <a:pt x="203994" y="32686"/>
                    </a:lnTo>
                    <a:lnTo>
                      <a:pt x="204364" y="33172"/>
                    </a:lnTo>
                    <a:cubicBezTo>
                      <a:pt x="204364" y="33172"/>
                      <a:pt x="204676" y="33611"/>
                      <a:pt x="204676" y="33600"/>
                    </a:cubicBezTo>
                    <a:lnTo>
                      <a:pt x="204908" y="33912"/>
                    </a:lnTo>
                    <a:lnTo>
                      <a:pt x="204988" y="33947"/>
                    </a:lnTo>
                    <a:cubicBezTo>
                      <a:pt x="205266" y="34051"/>
                      <a:pt x="205532" y="34236"/>
                      <a:pt x="205741" y="34468"/>
                    </a:cubicBezTo>
                    <a:lnTo>
                      <a:pt x="206088" y="34861"/>
                    </a:lnTo>
                    <a:cubicBezTo>
                      <a:pt x="206180" y="34965"/>
                      <a:pt x="206273" y="35092"/>
                      <a:pt x="206342" y="35220"/>
                    </a:cubicBezTo>
                    <a:lnTo>
                      <a:pt x="206597" y="35671"/>
                    </a:lnTo>
                    <a:cubicBezTo>
                      <a:pt x="206689" y="35844"/>
                      <a:pt x="206759" y="36018"/>
                      <a:pt x="206793" y="36191"/>
                    </a:cubicBezTo>
                    <a:cubicBezTo>
                      <a:pt x="207071" y="36295"/>
                      <a:pt x="207337" y="36457"/>
                      <a:pt x="207557" y="36677"/>
                    </a:cubicBezTo>
                    <a:lnTo>
                      <a:pt x="207881" y="37001"/>
                    </a:lnTo>
                    <a:cubicBezTo>
                      <a:pt x="208240" y="37360"/>
                      <a:pt x="208459" y="37846"/>
                      <a:pt x="208471" y="38366"/>
                    </a:cubicBezTo>
                    <a:lnTo>
                      <a:pt x="208471" y="38459"/>
                    </a:lnTo>
                    <a:lnTo>
                      <a:pt x="208494" y="38517"/>
                    </a:lnTo>
                    <a:lnTo>
                      <a:pt x="208668" y="38829"/>
                    </a:lnTo>
                    <a:cubicBezTo>
                      <a:pt x="208702" y="38852"/>
                      <a:pt x="208760" y="38887"/>
                      <a:pt x="208818" y="38922"/>
                    </a:cubicBezTo>
                    <a:lnTo>
                      <a:pt x="208968" y="39026"/>
                    </a:lnTo>
                    <a:cubicBezTo>
                      <a:pt x="209107" y="39014"/>
                      <a:pt x="209246" y="39014"/>
                      <a:pt x="209397" y="39038"/>
                    </a:cubicBezTo>
                    <a:lnTo>
                      <a:pt x="209755" y="39095"/>
                    </a:lnTo>
                    <a:lnTo>
                      <a:pt x="209917" y="39084"/>
                    </a:lnTo>
                    <a:lnTo>
                      <a:pt x="210241" y="39014"/>
                    </a:lnTo>
                    <a:cubicBezTo>
                      <a:pt x="211039" y="38852"/>
                      <a:pt x="211872" y="39176"/>
                      <a:pt x="212324" y="39859"/>
                    </a:cubicBezTo>
                    <a:lnTo>
                      <a:pt x="212613" y="40310"/>
                    </a:lnTo>
                    <a:cubicBezTo>
                      <a:pt x="212729" y="40472"/>
                      <a:pt x="212810" y="40646"/>
                      <a:pt x="212867" y="40842"/>
                    </a:cubicBezTo>
                    <a:lnTo>
                      <a:pt x="213215" y="40842"/>
                    </a:lnTo>
                    <a:cubicBezTo>
                      <a:pt x="213724" y="40842"/>
                      <a:pt x="214221" y="41051"/>
                      <a:pt x="214591" y="41421"/>
                    </a:cubicBezTo>
                    <a:lnTo>
                      <a:pt x="214881" y="41710"/>
                    </a:lnTo>
                    <a:cubicBezTo>
                      <a:pt x="215147" y="41976"/>
                      <a:pt x="215332" y="42312"/>
                      <a:pt x="215424" y="42670"/>
                    </a:cubicBezTo>
                    <a:lnTo>
                      <a:pt x="215505" y="43017"/>
                    </a:lnTo>
                    <a:lnTo>
                      <a:pt x="215644" y="43341"/>
                    </a:lnTo>
                    <a:lnTo>
                      <a:pt x="216072" y="44522"/>
                    </a:lnTo>
                    <a:lnTo>
                      <a:pt x="216176" y="45054"/>
                    </a:lnTo>
                    <a:cubicBezTo>
                      <a:pt x="216246" y="45088"/>
                      <a:pt x="216292" y="45135"/>
                      <a:pt x="216361" y="45169"/>
                    </a:cubicBezTo>
                    <a:lnTo>
                      <a:pt x="216778" y="45482"/>
                    </a:lnTo>
                    <a:cubicBezTo>
                      <a:pt x="217056" y="45690"/>
                      <a:pt x="217287" y="45991"/>
                      <a:pt x="217437" y="46338"/>
                    </a:cubicBezTo>
                    <a:lnTo>
                      <a:pt x="217518" y="46523"/>
                    </a:lnTo>
                    <a:lnTo>
                      <a:pt x="217773" y="46454"/>
                    </a:lnTo>
                    <a:lnTo>
                      <a:pt x="218166" y="46384"/>
                    </a:lnTo>
                    <a:lnTo>
                      <a:pt x="218872" y="46037"/>
                    </a:lnTo>
                    <a:cubicBezTo>
                      <a:pt x="219046" y="45945"/>
                      <a:pt x="219242" y="45887"/>
                      <a:pt x="219439" y="45864"/>
                    </a:cubicBezTo>
                    <a:lnTo>
                      <a:pt x="219960" y="45783"/>
                    </a:lnTo>
                    <a:cubicBezTo>
                      <a:pt x="220353" y="45725"/>
                      <a:pt x="220735" y="45783"/>
                      <a:pt x="221093" y="45945"/>
                    </a:cubicBezTo>
                    <a:lnTo>
                      <a:pt x="221545" y="46153"/>
                    </a:lnTo>
                    <a:lnTo>
                      <a:pt x="221961" y="46326"/>
                    </a:lnTo>
                    <a:lnTo>
                      <a:pt x="221973" y="46326"/>
                    </a:lnTo>
                    <a:cubicBezTo>
                      <a:pt x="222181" y="46292"/>
                      <a:pt x="222401" y="46303"/>
                      <a:pt x="222609" y="46338"/>
                    </a:cubicBezTo>
                    <a:lnTo>
                      <a:pt x="223095" y="46419"/>
                    </a:lnTo>
                    <a:cubicBezTo>
                      <a:pt x="223245" y="46442"/>
                      <a:pt x="223373" y="46488"/>
                      <a:pt x="223511" y="46535"/>
                    </a:cubicBezTo>
                    <a:lnTo>
                      <a:pt x="223835" y="46338"/>
                    </a:lnTo>
                    <a:lnTo>
                      <a:pt x="225397" y="45574"/>
                    </a:lnTo>
                    <a:lnTo>
                      <a:pt x="226161" y="45331"/>
                    </a:lnTo>
                    <a:cubicBezTo>
                      <a:pt x="226323" y="45274"/>
                      <a:pt x="226485" y="45262"/>
                      <a:pt x="226658" y="45250"/>
                    </a:cubicBezTo>
                    <a:cubicBezTo>
                      <a:pt x="226890" y="45112"/>
                      <a:pt x="227144" y="45019"/>
                      <a:pt x="227399" y="44984"/>
                    </a:cubicBezTo>
                    <a:lnTo>
                      <a:pt x="227827" y="44915"/>
                    </a:lnTo>
                    <a:lnTo>
                      <a:pt x="228000" y="44880"/>
                    </a:lnTo>
                    <a:lnTo>
                      <a:pt x="228081" y="44846"/>
                    </a:lnTo>
                    <a:lnTo>
                      <a:pt x="228348" y="44637"/>
                    </a:lnTo>
                    <a:cubicBezTo>
                      <a:pt x="228614" y="44406"/>
                      <a:pt x="228949" y="44267"/>
                      <a:pt x="229308" y="44198"/>
                    </a:cubicBezTo>
                    <a:lnTo>
                      <a:pt x="229771" y="44128"/>
                    </a:lnTo>
                    <a:lnTo>
                      <a:pt x="230141" y="44047"/>
                    </a:lnTo>
                    <a:lnTo>
                      <a:pt x="230546" y="43908"/>
                    </a:lnTo>
                    <a:lnTo>
                      <a:pt x="231680" y="43584"/>
                    </a:lnTo>
                    <a:lnTo>
                      <a:pt x="232513" y="43469"/>
                    </a:lnTo>
                    <a:lnTo>
                      <a:pt x="233404" y="43503"/>
                    </a:lnTo>
                    <a:cubicBezTo>
                      <a:pt x="233577" y="43515"/>
                      <a:pt x="233751" y="43538"/>
                      <a:pt x="233913" y="43608"/>
                    </a:cubicBezTo>
                    <a:lnTo>
                      <a:pt x="234410" y="43770"/>
                    </a:lnTo>
                    <a:lnTo>
                      <a:pt x="234526" y="43827"/>
                    </a:lnTo>
                    <a:lnTo>
                      <a:pt x="234734" y="43723"/>
                    </a:lnTo>
                    <a:lnTo>
                      <a:pt x="235498" y="43446"/>
                    </a:lnTo>
                    <a:cubicBezTo>
                      <a:pt x="235787" y="43353"/>
                      <a:pt x="236099" y="43330"/>
                      <a:pt x="236388" y="43365"/>
                    </a:cubicBezTo>
                    <a:lnTo>
                      <a:pt x="236678" y="43399"/>
                    </a:lnTo>
                    <a:lnTo>
                      <a:pt x="236828" y="43388"/>
                    </a:lnTo>
                    <a:lnTo>
                      <a:pt x="236990" y="43353"/>
                    </a:lnTo>
                    <a:lnTo>
                      <a:pt x="237268" y="43203"/>
                    </a:lnTo>
                    <a:lnTo>
                      <a:pt x="238170" y="42902"/>
                    </a:lnTo>
                    <a:cubicBezTo>
                      <a:pt x="238263" y="42821"/>
                      <a:pt x="238367" y="42740"/>
                      <a:pt x="238483" y="42670"/>
                    </a:cubicBezTo>
                    <a:lnTo>
                      <a:pt x="238922" y="42404"/>
                    </a:lnTo>
                    <a:cubicBezTo>
                      <a:pt x="239131" y="42265"/>
                      <a:pt x="239362" y="42173"/>
                      <a:pt x="239616" y="42138"/>
                    </a:cubicBezTo>
                    <a:lnTo>
                      <a:pt x="239894" y="42080"/>
                    </a:lnTo>
                    <a:lnTo>
                      <a:pt x="240010" y="42023"/>
                    </a:lnTo>
                    <a:lnTo>
                      <a:pt x="240334" y="41826"/>
                    </a:lnTo>
                    <a:lnTo>
                      <a:pt x="241306" y="41363"/>
                    </a:lnTo>
                    <a:lnTo>
                      <a:pt x="242266" y="41085"/>
                    </a:lnTo>
                    <a:lnTo>
                      <a:pt x="242682" y="40923"/>
                    </a:lnTo>
                    <a:cubicBezTo>
                      <a:pt x="242856" y="40842"/>
                      <a:pt x="243041" y="40808"/>
                      <a:pt x="243249" y="40785"/>
                    </a:cubicBezTo>
                    <a:lnTo>
                      <a:pt x="243758" y="40727"/>
                    </a:lnTo>
                    <a:cubicBezTo>
                      <a:pt x="243967" y="40715"/>
                      <a:pt x="244186" y="40727"/>
                      <a:pt x="244383" y="40785"/>
                    </a:cubicBezTo>
                    <a:lnTo>
                      <a:pt x="244904" y="40900"/>
                    </a:lnTo>
                    <a:cubicBezTo>
                      <a:pt x="245054" y="40923"/>
                      <a:pt x="245170" y="40981"/>
                      <a:pt x="245309" y="41039"/>
                    </a:cubicBezTo>
                    <a:lnTo>
                      <a:pt x="245517" y="41143"/>
                    </a:lnTo>
                    <a:lnTo>
                      <a:pt x="245691" y="41155"/>
                    </a:lnTo>
                    <a:lnTo>
                      <a:pt x="246188" y="41213"/>
                    </a:lnTo>
                    <a:lnTo>
                      <a:pt x="246593" y="41294"/>
                    </a:lnTo>
                    <a:lnTo>
                      <a:pt x="246662" y="41294"/>
                    </a:lnTo>
                    <a:lnTo>
                      <a:pt x="247021" y="41201"/>
                    </a:lnTo>
                    <a:lnTo>
                      <a:pt x="247414" y="41097"/>
                    </a:lnTo>
                    <a:lnTo>
                      <a:pt x="247785" y="40935"/>
                    </a:lnTo>
                    <a:cubicBezTo>
                      <a:pt x="247958" y="40854"/>
                      <a:pt x="248143" y="40819"/>
                      <a:pt x="248352" y="40785"/>
                    </a:cubicBezTo>
                    <a:lnTo>
                      <a:pt x="248872" y="40727"/>
                    </a:lnTo>
                    <a:lnTo>
                      <a:pt x="249508" y="40738"/>
                    </a:lnTo>
                    <a:lnTo>
                      <a:pt x="249844" y="40680"/>
                    </a:lnTo>
                    <a:lnTo>
                      <a:pt x="250978" y="40518"/>
                    </a:lnTo>
                    <a:cubicBezTo>
                      <a:pt x="251128" y="40507"/>
                      <a:pt x="251256" y="40507"/>
                      <a:pt x="251406" y="40518"/>
                    </a:cubicBezTo>
                    <a:lnTo>
                      <a:pt x="252227" y="40611"/>
                    </a:lnTo>
                    <a:lnTo>
                      <a:pt x="252979" y="40796"/>
                    </a:lnTo>
                    <a:lnTo>
                      <a:pt x="253130" y="40704"/>
                    </a:lnTo>
                    <a:lnTo>
                      <a:pt x="253812" y="40345"/>
                    </a:lnTo>
                    <a:lnTo>
                      <a:pt x="254079" y="40229"/>
                    </a:lnTo>
                    <a:cubicBezTo>
                      <a:pt x="254160" y="40090"/>
                      <a:pt x="254252" y="39963"/>
                      <a:pt x="254345" y="39859"/>
                    </a:cubicBezTo>
                    <a:lnTo>
                      <a:pt x="254634" y="39535"/>
                    </a:lnTo>
                    <a:cubicBezTo>
                      <a:pt x="255004" y="39119"/>
                      <a:pt x="255548" y="38899"/>
                      <a:pt x="256092" y="38876"/>
                    </a:cubicBezTo>
                    <a:lnTo>
                      <a:pt x="256381" y="38876"/>
                    </a:lnTo>
                    <a:lnTo>
                      <a:pt x="256612" y="38818"/>
                    </a:lnTo>
                    <a:lnTo>
                      <a:pt x="256797" y="38748"/>
                    </a:lnTo>
                    <a:lnTo>
                      <a:pt x="256855" y="38714"/>
                    </a:lnTo>
                    <a:lnTo>
                      <a:pt x="257121" y="38471"/>
                    </a:lnTo>
                    <a:lnTo>
                      <a:pt x="257839" y="37950"/>
                    </a:lnTo>
                    <a:lnTo>
                      <a:pt x="258614" y="37580"/>
                    </a:lnTo>
                    <a:cubicBezTo>
                      <a:pt x="258961" y="37429"/>
                      <a:pt x="259331" y="37395"/>
                      <a:pt x="259701" y="37441"/>
                    </a:cubicBezTo>
                    <a:lnTo>
                      <a:pt x="260187" y="37510"/>
                    </a:lnTo>
                    <a:lnTo>
                      <a:pt x="260627" y="37545"/>
                    </a:lnTo>
                    <a:lnTo>
                      <a:pt x="260905" y="37557"/>
                    </a:lnTo>
                    <a:lnTo>
                      <a:pt x="261194" y="37499"/>
                    </a:lnTo>
                    <a:lnTo>
                      <a:pt x="262721" y="37210"/>
                    </a:lnTo>
                    <a:lnTo>
                      <a:pt x="263427" y="37048"/>
                    </a:lnTo>
                    <a:cubicBezTo>
                      <a:pt x="263427" y="37048"/>
                      <a:pt x="263959" y="36990"/>
                      <a:pt x="263936" y="36990"/>
                    </a:cubicBezTo>
                    <a:lnTo>
                      <a:pt x="264399" y="36932"/>
                    </a:lnTo>
                    <a:lnTo>
                      <a:pt x="264607" y="36897"/>
                    </a:lnTo>
                    <a:lnTo>
                      <a:pt x="264815" y="36805"/>
                    </a:lnTo>
                    <a:lnTo>
                      <a:pt x="265139" y="36631"/>
                    </a:lnTo>
                    <a:lnTo>
                      <a:pt x="265452" y="36423"/>
                    </a:lnTo>
                    <a:lnTo>
                      <a:pt x="265706" y="36238"/>
                    </a:lnTo>
                    <a:lnTo>
                      <a:pt x="265949" y="35983"/>
                    </a:lnTo>
                    <a:lnTo>
                      <a:pt x="266261" y="35636"/>
                    </a:lnTo>
                    <a:lnTo>
                      <a:pt x="266528" y="35312"/>
                    </a:lnTo>
                    <a:lnTo>
                      <a:pt x="266794" y="34965"/>
                    </a:lnTo>
                    <a:lnTo>
                      <a:pt x="267025" y="34595"/>
                    </a:lnTo>
                    <a:cubicBezTo>
                      <a:pt x="267303" y="34132"/>
                      <a:pt x="267777" y="33796"/>
                      <a:pt x="268321" y="33681"/>
                    </a:cubicBezTo>
                    <a:lnTo>
                      <a:pt x="268772" y="33588"/>
                    </a:lnTo>
                    <a:cubicBezTo>
                      <a:pt x="268957" y="33554"/>
                      <a:pt x="269142" y="33530"/>
                      <a:pt x="269351" y="33554"/>
                    </a:cubicBezTo>
                    <a:cubicBezTo>
                      <a:pt x="269489" y="33449"/>
                      <a:pt x="269640" y="33357"/>
                      <a:pt x="269802" y="33287"/>
                    </a:cubicBezTo>
                    <a:lnTo>
                      <a:pt x="270288" y="33091"/>
                    </a:lnTo>
                    <a:cubicBezTo>
                      <a:pt x="270438" y="33021"/>
                      <a:pt x="270565" y="32987"/>
                      <a:pt x="270716" y="32952"/>
                    </a:cubicBezTo>
                    <a:lnTo>
                      <a:pt x="271248" y="32859"/>
                    </a:lnTo>
                    <a:lnTo>
                      <a:pt x="271456" y="32836"/>
                    </a:lnTo>
                    <a:lnTo>
                      <a:pt x="271745" y="32316"/>
                    </a:lnTo>
                    <a:cubicBezTo>
                      <a:pt x="271826" y="32165"/>
                      <a:pt x="271919" y="32038"/>
                      <a:pt x="272035" y="31911"/>
                    </a:cubicBezTo>
                    <a:lnTo>
                      <a:pt x="272775" y="31135"/>
                    </a:lnTo>
                    <a:lnTo>
                      <a:pt x="273111" y="30823"/>
                    </a:lnTo>
                    <a:lnTo>
                      <a:pt x="273145" y="30649"/>
                    </a:lnTo>
                    <a:cubicBezTo>
                      <a:pt x="273203" y="30464"/>
                      <a:pt x="273284" y="30291"/>
                      <a:pt x="273388" y="30117"/>
                    </a:cubicBezTo>
                    <a:lnTo>
                      <a:pt x="273550" y="29886"/>
                    </a:lnTo>
                    <a:lnTo>
                      <a:pt x="273608" y="29689"/>
                    </a:lnTo>
                    <a:lnTo>
                      <a:pt x="273724" y="29238"/>
                    </a:lnTo>
                    <a:cubicBezTo>
                      <a:pt x="273874" y="28694"/>
                      <a:pt x="274244" y="28220"/>
                      <a:pt x="274754" y="27954"/>
                    </a:cubicBezTo>
                    <a:lnTo>
                      <a:pt x="274811" y="27931"/>
                    </a:lnTo>
                    <a:lnTo>
                      <a:pt x="274580" y="27248"/>
                    </a:lnTo>
                    <a:cubicBezTo>
                      <a:pt x="274464" y="26832"/>
                      <a:pt x="274476" y="26403"/>
                      <a:pt x="274603" y="25999"/>
                    </a:cubicBezTo>
                    <a:lnTo>
                      <a:pt x="274765" y="25547"/>
                    </a:lnTo>
                    <a:cubicBezTo>
                      <a:pt x="274835" y="25351"/>
                      <a:pt x="274927" y="25142"/>
                      <a:pt x="275054" y="24980"/>
                    </a:cubicBezTo>
                    <a:lnTo>
                      <a:pt x="275390" y="24552"/>
                    </a:lnTo>
                    <a:lnTo>
                      <a:pt x="276049" y="23893"/>
                    </a:lnTo>
                    <a:cubicBezTo>
                      <a:pt x="276049" y="23893"/>
                      <a:pt x="276454" y="23534"/>
                      <a:pt x="276420" y="23557"/>
                    </a:cubicBezTo>
                    <a:lnTo>
                      <a:pt x="276813" y="23210"/>
                    </a:lnTo>
                    <a:cubicBezTo>
                      <a:pt x="277021" y="23025"/>
                      <a:pt x="277264" y="22875"/>
                      <a:pt x="277519" y="22794"/>
                    </a:cubicBezTo>
                    <a:lnTo>
                      <a:pt x="278016" y="22620"/>
                    </a:lnTo>
                    <a:cubicBezTo>
                      <a:pt x="278363" y="22504"/>
                      <a:pt x="278722" y="22481"/>
                      <a:pt x="279069" y="22551"/>
                    </a:cubicBezTo>
                    <a:lnTo>
                      <a:pt x="279671" y="22690"/>
                    </a:lnTo>
                    <a:lnTo>
                      <a:pt x="279705" y="22678"/>
                    </a:lnTo>
                    <a:cubicBezTo>
                      <a:pt x="279914" y="22562"/>
                      <a:pt x="280145" y="22481"/>
                      <a:pt x="280388" y="22447"/>
                    </a:cubicBezTo>
                    <a:lnTo>
                      <a:pt x="280909" y="22366"/>
                    </a:lnTo>
                    <a:lnTo>
                      <a:pt x="281614" y="22308"/>
                    </a:lnTo>
                    <a:lnTo>
                      <a:pt x="282459" y="22377"/>
                    </a:lnTo>
                    <a:cubicBezTo>
                      <a:pt x="282656" y="22389"/>
                      <a:pt x="282864" y="22447"/>
                      <a:pt x="283049" y="22528"/>
                    </a:cubicBezTo>
                    <a:lnTo>
                      <a:pt x="283199" y="22585"/>
                    </a:lnTo>
                    <a:lnTo>
                      <a:pt x="283234" y="22585"/>
                    </a:lnTo>
                    <a:lnTo>
                      <a:pt x="283512" y="22470"/>
                    </a:lnTo>
                    <a:cubicBezTo>
                      <a:pt x="284044" y="22262"/>
                      <a:pt x="284657" y="22285"/>
                      <a:pt x="285189" y="22551"/>
                    </a:cubicBezTo>
                    <a:lnTo>
                      <a:pt x="285398" y="22666"/>
                    </a:lnTo>
                    <a:lnTo>
                      <a:pt x="285675" y="22655"/>
                    </a:lnTo>
                    <a:cubicBezTo>
                      <a:pt x="285872" y="22643"/>
                      <a:pt x="286080" y="22655"/>
                      <a:pt x="286277" y="22713"/>
                    </a:cubicBezTo>
                    <a:lnTo>
                      <a:pt x="286774" y="22828"/>
                    </a:lnTo>
                    <a:cubicBezTo>
                      <a:pt x="286948" y="22863"/>
                      <a:pt x="287110" y="22933"/>
                      <a:pt x="287272" y="23025"/>
                    </a:cubicBezTo>
                    <a:lnTo>
                      <a:pt x="287723" y="23280"/>
                    </a:lnTo>
                    <a:cubicBezTo>
                      <a:pt x="287989" y="23430"/>
                      <a:pt x="288221" y="23627"/>
                      <a:pt x="288394" y="23881"/>
                    </a:cubicBezTo>
                    <a:lnTo>
                      <a:pt x="288683" y="24298"/>
                    </a:lnTo>
                    <a:lnTo>
                      <a:pt x="288938" y="24633"/>
                    </a:lnTo>
                    <a:lnTo>
                      <a:pt x="288961" y="24645"/>
                    </a:lnTo>
                    <a:lnTo>
                      <a:pt x="289042" y="24668"/>
                    </a:lnTo>
                    <a:lnTo>
                      <a:pt x="289297" y="24610"/>
                    </a:lnTo>
                    <a:lnTo>
                      <a:pt x="292004" y="24066"/>
                    </a:lnTo>
                    <a:cubicBezTo>
                      <a:pt x="292166" y="24043"/>
                      <a:pt x="292316" y="24032"/>
                      <a:pt x="292467" y="24032"/>
                    </a:cubicBezTo>
                    <a:lnTo>
                      <a:pt x="293554" y="24090"/>
                    </a:lnTo>
                    <a:lnTo>
                      <a:pt x="294827" y="24240"/>
                    </a:lnTo>
                    <a:lnTo>
                      <a:pt x="296100" y="24564"/>
                    </a:lnTo>
                    <a:lnTo>
                      <a:pt x="296759" y="24795"/>
                    </a:lnTo>
                    <a:lnTo>
                      <a:pt x="297881" y="25246"/>
                    </a:lnTo>
                    <a:cubicBezTo>
                      <a:pt x="298113" y="25351"/>
                      <a:pt x="298309" y="25489"/>
                      <a:pt x="298483" y="25663"/>
                    </a:cubicBezTo>
                    <a:lnTo>
                      <a:pt x="299247" y="26427"/>
                    </a:lnTo>
                    <a:lnTo>
                      <a:pt x="299756" y="27063"/>
                    </a:lnTo>
                    <a:lnTo>
                      <a:pt x="300126" y="27607"/>
                    </a:lnTo>
                    <a:lnTo>
                      <a:pt x="300461" y="28185"/>
                    </a:lnTo>
                    <a:lnTo>
                      <a:pt x="300982" y="29377"/>
                    </a:lnTo>
                    <a:lnTo>
                      <a:pt x="301075" y="29747"/>
                    </a:lnTo>
                    <a:lnTo>
                      <a:pt x="301109" y="29747"/>
                    </a:lnTo>
                    <a:cubicBezTo>
                      <a:pt x="301433" y="29805"/>
                      <a:pt x="301746" y="29944"/>
                      <a:pt x="302000" y="30164"/>
                    </a:cubicBezTo>
                    <a:lnTo>
                      <a:pt x="302359" y="30441"/>
                    </a:lnTo>
                    <a:cubicBezTo>
                      <a:pt x="302845" y="30835"/>
                      <a:pt x="303111" y="31401"/>
                      <a:pt x="303122" y="32003"/>
                    </a:cubicBezTo>
                    <a:lnTo>
                      <a:pt x="303122" y="32234"/>
                    </a:lnTo>
                    <a:lnTo>
                      <a:pt x="303192" y="32431"/>
                    </a:lnTo>
                    <a:cubicBezTo>
                      <a:pt x="303284" y="32755"/>
                      <a:pt x="303296" y="33102"/>
                      <a:pt x="303250" y="33438"/>
                    </a:cubicBezTo>
                    <a:lnTo>
                      <a:pt x="303146" y="33958"/>
                    </a:lnTo>
                    <a:cubicBezTo>
                      <a:pt x="303111" y="34120"/>
                      <a:pt x="303053" y="34282"/>
                      <a:pt x="302984" y="34421"/>
                    </a:cubicBezTo>
                    <a:lnTo>
                      <a:pt x="302752" y="34884"/>
                    </a:lnTo>
                    <a:cubicBezTo>
                      <a:pt x="302683" y="35046"/>
                      <a:pt x="302590" y="35196"/>
                      <a:pt x="302475" y="35324"/>
                    </a:cubicBezTo>
                    <a:lnTo>
                      <a:pt x="302440" y="35381"/>
                    </a:lnTo>
                    <a:lnTo>
                      <a:pt x="302382" y="36631"/>
                    </a:lnTo>
                    <a:lnTo>
                      <a:pt x="302266" y="37406"/>
                    </a:lnTo>
                    <a:cubicBezTo>
                      <a:pt x="302232" y="37580"/>
                      <a:pt x="302174" y="37753"/>
                      <a:pt x="302104" y="37904"/>
                    </a:cubicBezTo>
                    <a:lnTo>
                      <a:pt x="301873" y="38401"/>
                    </a:lnTo>
                    <a:lnTo>
                      <a:pt x="301387" y="39165"/>
                    </a:lnTo>
                    <a:cubicBezTo>
                      <a:pt x="301387" y="39165"/>
                      <a:pt x="301075" y="39604"/>
                      <a:pt x="301098" y="39581"/>
                    </a:cubicBezTo>
                    <a:lnTo>
                      <a:pt x="300635" y="40241"/>
                    </a:lnTo>
                    <a:lnTo>
                      <a:pt x="300820" y="40611"/>
                    </a:lnTo>
                    <a:cubicBezTo>
                      <a:pt x="300982" y="40900"/>
                      <a:pt x="301051" y="41236"/>
                      <a:pt x="301028" y="41571"/>
                    </a:cubicBezTo>
                    <a:lnTo>
                      <a:pt x="301028" y="41895"/>
                    </a:lnTo>
                    <a:lnTo>
                      <a:pt x="301063" y="42173"/>
                    </a:lnTo>
                    <a:lnTo>
                      <a:pt x="301167" y="42693"/>
                    </a:lnTo>
                    <a:lnTo>
                      <a:pt x="301225" y="43353"/>
                    </a:lnTo>
                    <a:lnTo>
                      <a:pt x="301283" y="43665"/>
                    </a:lnTo>
                    <a:lnTo>
                      <a:pt x="301514" y="44429"/>
                    </a:lnTo>
                    <a:lnTo>
                      <a:pt x="301618" y="44626"/>
                    </a:lnTo>
                    <a:lnTo>
                      <a:pt x="301850" y="44973"/>
                    </a:lnTo>
                    <a:lnTo>
                      <a:pt x="302347" y="45887"/>
                    </a:lnTo>
                    <a:cubicBezTo>
                      <a:pt x="302347" y="45887"/>
                      <a:pt x="302532" y="46396"/>
                      <a:pt x="302521" y="46338"/>
                    </a:cubicBezTo>
                    <a:lnTo>
                      <a:pt x="302683" y="46778"/>
                    </a:lnTo>
                    <a:lnTo>
                      <a:pt x="302845" y="47113"/>
                    </a:lnTo>
                    <a:lnTo>
                      <a:pt x="302903" y="47217"/>
                    </a:lnTo>
                    <a:lnTo>
                      <a:pt x="303065" y="47368"/>
                    </a:lnTo>
                    <a:lnTo>
                      <a:pt x="303632" y="48027"/>
                    </a:lnTo>
                    <a:lnTo>
                      <a:pt x="304048" y="47773"/>
                    </a:lnTo>
                    <a:cubicBezTo>
                      <a:pt x="304210" y="47680"/>
                      <a:pt x="304384" y="47611"/>
                      <a:pt x="304557" y="47564"/>
                    </a:cubicBezTo>
                    <a:lnTo>
                      <a:pt x="305066" y="47414"/>
                    </a:lnTo>
                    <a:lnTo>
                      <a:pt x="305436" y="47344"/>
                    </a:lnTo>
                    <a:cubicBezTo>
                      <a:pt x="305460" y="47321"/>
                      <a:pt x="305494" y="47287"/>
                      <a:pt x="305517" y="47263"/>
                    </a:cubicBezTo>
                    <a:cubicBezTo>
                      <a:pt x="305506" y="47183"/>
                      <a:pt x="305494" y="47113"/>
                      <a:pt x="305494" y="47032"/>
                    </a:cubicBezTo>
                    <a:lnTo>
                      <a:pt x="305460" y="46500"/>
                    </a:lnTo>
                    <a:lnTo>
                      <a:pt x="305494" y="45713"/>
                    </a:lnTo>
                    <a:cubicBezTo>
                      <a:pt x="305552" y="44707"/>
                      <a:pt x="306362" y="43897"/>
                      <a:pt x="307380" y="43839"/>
                    </a:cubicBezTo>
                    <a:lnTo>
                      <a:pt x="307565" y="43827"/>
                    </a:lnTo>
                    <a:cubicBezTo>
                      <a:pt x="307542" y="43746"/>
                      <a:pt x="307496" y="43665"/>
                      <a:pt x="307484" y="43584"/>
                    </a:cubicBezTo>
                    <a:lnTo>
                      <a:pt x="307334" y="43075"/>
                    </a:lnTo>
                    <a:cubicBezTo>
                      <a:pt x="307299" y="42902"/>
                      <a:pt x="307264" y="42728"/>
                      <a:pt x="307264" y="42543"/>
                    </a:cubicBezTo>
                    <a:lnTo>
                      <a:pt x="307264" y="42057"/>
                    </a:lnTo>
                    <a:lnTo>
                      <a:pt x="307241" y="41594"/>
                    </a:lnTo>
                    <a:cubicBezTo>
                      <a:pt x="307207" y="41016"/>
                      <a:pt x="307415" y="40472"/>
                      <a:pt x="307820" y="40056"/>
                    </a:cubicBezTo>
                    <a:lnTo>
                      <a:pt x="308086" y="39790"/>
                    </a:lnTo>
                    <a:cubicBezTo>
                      <a:pt x="308155" y="39720"/>
                      <a:pt x="308225" y="39674"/>
                      <a:pt x="308283" y="39616"/>
                    </a:cubicBezTo>
                    <a:cubicBezTo>
                      <a:pt x="308259" y="39292"/>
                      <a:pt x="308306" y="38980"/>
                      <a:pt x="308445" y="38679"/>
                    </a:cubicBezTo>
                    <a:lnTo>
                      <a:pt x="308630" y="38228"/>
                    </a:lnTo>
                    <a:cubicBezTo>
                      <a:pt x="308768" y="37915"/>
                      <a:pt x="308965" y="37649"/>
                      <a:pt x="309220" y="37452"/>
                    </a:cubicBezTo>
                    <a:lnTo>
                      <a:pt x="310076" y="36816"/>
                    </a:lnTo>
                    <a:lnTo>
                      <a:pt x="310481" y="36481"/>
                    </a:lnTo>
                    <a:lnTo>
                      <a:pt x="311221" y="36041"/>
                    </a:lnTo>
                    <a:cubicBezTo>
                      <a:pt x="311707" y="35786"/>
                      <a:pt x="312274" y="35729"/>
                      <a:pt x="312795" y="35902"/>
                    </a:cubicBezTo>
                    <a:cubicBezTo>
                      <a:pt x="312760" y="35659"/>
                      <a:pt x="312760" y="35405"/>
                      <a:pt x="312806" y="35162"/>
                    </a:cubicBezTo>
                    <a:lnTo>
                      <a:pt x="312887" y="34722"/>
                    </a:lnTo>
                    <a:cubicBezTo>
                      <a:pt x="313003" y="34132"/>
                      <a:pt x="313385" y="33623"/>
                      <a:pt x="313917" y="33345"/>
                    </a:cubicBezTo>
                    <a:lnTo>
                      <a:pt x="314333" y="33114"/>
                    </a:lnTo>
                    <a:cubicBezTo>
                      <a:pt x="314773" y="32882"/>
                      <a:pt x="315271" y="32825"/>
                      <a:pt x="315757" y="32940"/>
                    </a:cubicBezTo>
                    <a:lnTo>
                      <a:pt x="316161" y="33033"/>
                    </a:lnTo>
                    <a:lnTo>
                      <a:pt x="316485" y="33068"/>
                    </a:lnTo>
                    <a:lnTo>
                      <a:pt x="316752" y="33079"/>
                    </a:lnTo>
                    <a:lnTo>
                      <a:pt x="317075" y="33021"/>
                    </a:lnTo>
                    <a:lnTo>
                      <a:pt x="317608" y="32929"/>
                    </a:lnTo>
                    <a:lnTo>
                      <a:pt x="318452" y="32906"/>
                    </a:lnTo>
                    <a:cubicBezTo>
                      <a:pt x="318730" y="32906"/>
                      <a:pt x="319031" y="32975"/>
                      <a:pt x="319285" y="33091"/>
                    </a:cubicBezTo>
                    <a:lnTo>
                      <a:pt x="319783" y="33299"/>
                    </a:lnTo>
                    <a:lnTo>
                      <a:pt x="320327" y="33611"/>
                    </a:lnTo>
                    <a:lnTo>
                      <a:pt x="320384" y="33634"/>
                    </a:lnTo>
                    <a:lnTo>
                      <a:pt x="320465" y="33634"/>
                    </a:lnTo>
                    <a:cubicBezTo>
                      <a:pt x="320465" y="33634"/>
                      <a:pt x="320998" y="33646"/>
                      <a:pt x="320963" y="33646"/>
                    </a:cubicBezTo>
                    <a:lnTo>
                      <a:pt x="321495" y="33646"/>
                    </a:lnTo>
                    <a:cubicBezTo>
                      <a:pt x="322097" y="33646"/>
                      <a:pt x="322640" y="33912"/>
                      <a:pt x="323022" y="34340"/>
                    </a:cubicBezTo>
                    <a:lnTo>
                      <a:pt x="323115" y="34306"/>
                    </a:lnTo>
                    <a:cubicBezTo>
                      <a:pt x="323265" y="34248"/>
                      <a:pt x="323439" y="34213"/>
                      <a:pt x="323601" y="34201"/>
                    </a:cubicBezTo>
                    <a:lnTo>
                      <a:pt x="324006" y="34167"/>
                    </a:lnTo>
                    <a:cubicBezTo>
                      <a:pt x="324619" y="34109"/>
                      <a:pt x="325221" y="34340"/>
                      <a:pt x="325637" y="34768"/>
                    </a:cubicBezTo>
                    <a:cubicBezTo>
                      <a:pt x="325811" y="34942"/>
                      <a:pt x="325949" y="35139"/>
                      <a:pt x="326042" y="35358"/>
                    </a:cubicBezTo>
                    <a:cubicBezTo>
                      <a:pt x="326239" y="35381"/>
                      <a:pt x="326458" y="35439"/>
                      <a:pt x="326644" y="35543"/>
                    </a:cubicBezTo>
                    <a:cubicBezTo>
                      <a:pt x="326748" y="35578"/>
                      <a:pt x="326840" y="35636"/>
                      <a:pt x="326921" y="35705"/>
                    </a:cubicBezTo>
                    <a:lnTo>
                      <a:pt x="327106" y="34849"/>
                    </a:lnTo>
                    <a:lnTo>
                      <a:pt x="327095" y="34907"/>
                    </a:lnTo>
                    <a:lnTo>
                      <a:pt x="327199" y="34421"/>
                    </a:lnTo>
                    <a:lnTo>
                      <a:pt x="327222" y="34317"/>
                    </a:lnTo>
                    <a:lnTo>
                      <a:pt x="327211" y="34259"/>
                    </a:lnTo>
                    <a:lnTo>
                      <a:pt x="327072" y="33820"/>
                    </a:lnTo>
                    <a:lnTo>
                      <a:pt x="327095" y="33901"/>
                    </a:lnTo>
                    <a:lnTo>
                      <a:pt x="326736" y="32778"/>
                    </a:lnTo>
                    <a:lnTo>
                      <a:pt x="326505" y="31413"/>
                    </a:lnTo>
                    <a:lnTo>
                      <a:pt x="326516" y="31482"/>
                    </a:lnTo>
                    <a:lnTo>
                      <a:pt x="326435" y="30997"/>
                    </a:lnTo>
                    <a:lnTo>
                      <a:pt x="325834" y="30291"/>
                    </a:lnTo>
                    <a:lnTo>
                      <a:pt x="325521" y="30013"/>
                    </a:lnTo>
                    <a:cubicBezTo>
                      <a:pt x="325163" y="29689"/>
                      <a:pt x="324931" y="29250"/>
                      <a:pt x="324885" y="28764"/>
                    </a:cubicBezTo>
                    <a:lnTo>
                      <a:pt x="324816" y="28243"/>
                    </a:lnTo>
                    <a:cubicBezTo>
                      <a:pt x="324781" y="27896"/>
                      <a:pt x="324827" y="27537"/>
                      <a:pt x="324966" y="27213"/>
                    </a:cubicBezTo>
                    <a:lnTo>
                      <a:pt x="325163" y="26727"/>
                    </a:lnTo>
                    <a:lnTo>
                      <a:pt x="325533" y="26126"/>
                    </a:lnTo>
                    <a:lnTo>
                      <a:pt x="325730" y="25732"/>
                    </a:lnTo>
                    <a:lnTo>
                      <a:pt x="325973" y="25304"/>
                    </a:lnTo>
                    <a:lnTo>
                      <a:pt x="325949" y="25235"/>
                    </a:lnTo>
                    <a:lnTo>
                      <a:pt x="325811" y="24390"/>
                    </a:lnTo>
                    <a:cubicBezTo>
                      <a:pt x="325787" y="24205"/>
                      <a:pt x="325787" y="24020"/>
                      <a:pt x="325811" y="23823"/>
                    </a:cubicBezTo>
                    <a:lnTo>
                      <a:pt x="325880" y="23314"/>
                    </a:lnTo>
                    <a:cubicBezTo>
                      <a:pt x="325915" y="23002"/>
                      <a:pt x="326042" y="22724"/>
                      <a:pt x="326216" y="22470"/>
                    </a:cubicBezTo>
                    <a:lnTo>
                      <a:pt x="326493" y="22030"/>
                    </a:lnTo>
                    <a:lnTo>
                      <a:pt x="327072" y="21417"/>
                    </a:lnTo>
                    <a:lnTo>
                      <a:pt x="327014" y="21475"/>
                    </a:lnTo>
                    <a:lnTo>
                      <a:pt x="327072" y="21405"/>
                    </a:lnTo>
                    <a:lnTo>
                      <a:pt x="327095" y="21336"/>
                    </a:lnTo>
                    <a:lnTo>
                      <a:pt x="327187" y="20966"/>
                    </a:lnTo>
                    <a:lnTo>
                      <a:pt x="327245" y="20572"/>
                    </a:lnTo>
                    <a:lnTo>
                      <a:pt x="327430" y="19797"/>
                    </a:lnTo>
                    <a:cubicBezTo>
                      <a:pt x="327511" y="19450"/>
                      <a:pt x="327685" y="19138"/>
                      <a:pt x="327928" y="18906"/>
                    </a:cubicBezTo>
                    <a:lnTo>
                      <a:pt x="328182" y="18640"/>
                    </a:lnTo>
                    <a:cubicBezTo>
                      <a:pt x="328703" y="18108"/>
                      <a:pt x="329455" y="17923"/>
                      <a:pt x="330138" y="18108"/>
                    </a:cubicBezTo>
                    <a:cubicBezTo>
                      <a:pt x="330577" y="17934"/>
                      <a:pt x="331086" y="17911"/>
                      <a:pt x="331561" y="18085"/>
                    </a:cubicBezTo>
                    <a:lnTo>
                      <a:pt x="332151" y="18293"/>
                    </a:lnTo>
                    <a:cubicBezTo>
                      <a:pt x="332151" y="18293"/>
                      <a:pt x="332648" y="18490"/>
                      <a:pt x="332614" y="18478"/>
                    </a:cubicBezTo>
                    <a:lnTo>
                      <a:pt x="332972" y="18640"/>
                    </a:lnTo>
                    <a:lnTo>
                      <a:pt x="333227" y="18698"/>
                    </a:lnTo>
                    <a:lnTo>
                      <a:pt x="333377" y="18710"/>
                    </a:lnTo>
                    <a:lnTo>
                      <a:pt x="333690" y="18675"/>
                    </a:lnTo>
                    <a:cubicBezTo>
                      <a:pt x="333863" y="18663"/>
                      <a:pt x="334037" y="18663"/>
                      <a:pt x="334210" y="18686"/>
                    </a:cubicBezTo>
                    <a:lnTo>
                      <a:pt x="335089" y="18802"/>
                    </a:lnTo>
                    <a:lnTo>
                      <a:pt x="335356" y="18791"/>
                    </a:lnTo>
                    <a:lnTo>
                      <a:pt x="335807" y="18721"/>
                    </a:lnTo>
                    <a:lnTo>
                      <a:pt x="337126" y="18710"/>
                    </a:lnTo>
                    <a:cubicBezTo>
                      <a:pt x="337322" y="18710"/>
                      <a:pt x="337531" y="18733"/>
                      <a:pt x="337727" y="18802"/>
                    </a:cubicBezTo>
                    <a:lnTo>
                      <a:pt x="338549" y="19080"/>
                    </a:lnTo>
                    <a:lnTo>
                      <a:pt x="340018" y="19843"/>
                    </a:lnTo>
                    <a:cubicBezTo>
                      <a:pt x="340203" y="19948"/>
                      <a:pt x="340377" y="20086"/>
                      <a:pt x="340527" y="20248"/>
                    </a:cubicBezTo>
                    <a:cubicBezTo>
                      <a:pt x="340527" y="20248"/>
                      <a:pt x="340886" y="20642"/>
                      <a:pt x="340874" y="20619"/>
                    </a:cubicBezTo>
                    <a:cubicBezTo>
                      <a:pt x="340874" y="20619"/>
                      <a:pt x="341245" y="21012"/>
                      <a:pt x="341221" y="20977"/>
                    </a:cubicBezTo>
                    <a:cubicBezTo>
                      <a:pt x="341221" y="20977"/>
                      <a:pt x="341592" y="21371"/>
                      <a:pt x="341568" y="21336"/>
                    </a:cubicBezTo>
                    <a:lnTo>
                      <a:pt x="341823" y="21579"/>
                    </a:lnTo>
                    <a:lnTo>
                      <a:pt x="342112" y="21776"/>
                    </a:lnTo>
                    <a:lnTo>
                      <a:pt x="342911" y="22377"/>
                    </a:lnTo>
                    <a:lnTo>
                      <a:pt x="343246" y="22551"/>
                    </a:lnTo>
                    <a:cubicBezTo>
                      <a:pt x="343732" y="22794"/>
                      <a:pt x="344091" y="23233"/>
                      <a:pt x="344253" y="23742"/>
                    </a:cubicBezTo>
                    <a:lnTo>
                      <a:pt x="344403" y="24251"/>
                    </a:lnTo>
                    <a:lnTo>
                      <a:pt x="344634" y="25443"/>
                    </a:lnTo>
                    <a:lnTo>
                      <a:pt x="344739" y="25929"/>
                    </a:lnTo>
                    <a:lnTo>
                      <a:pt x="344831" y="26264"/>
                    </a:lnTo>
                    <a:lnTo>
                      <a:pt x="344866" y="26345"/>
                    </a:lnTo>
                    <a:lnTo>
                      <a:pt x="345005" y="26519"/>
                    </a:lnTo>
                    <a:lnTo>
                      <a:pt x="345178" y="26716"/>
                    </a:lnTo>
                    <a:lnTo>
                      <a:pt x="345259" y="26774"/>
                    </a:lnTo>
                    <a:lnTo>
                      <a:pt x="345572" y="26912"/>
                    </a:lnTo>
                    <a:lnTo>
                      <a:pt x="346266" y="27190"/>
                    </a:lnTo>
                    <a:lnTo>
                      <a:pt x="346277" y="27190"/>
                    </a:lnTo>
                    <a:cubicBezTo>
                      <a:pt x="346486" y="27132"/>
                      <a:pt x="346694" y="27121"/>
                      <a:pt x="346902" y="27132"/>
                    </a:cubicBezTo>
                    <a:lnTo>
                      <a:pt x="347411" y="27155"/>
                    </a:lnTo>
                    <a:cubicBezTo>
                      <a:pt x="347689" y="27179"/>
                      <a:pt x="347978" y="27259"/>
                      <a:pt x="348233" y="27398"/>
                    </a:cubicBezTo>
                    <a:lnTo>
                      <a:pt x="348302" y="27433"/>
                    </a:lnTo>
                    <a:lnTo>
                      <a:pt x="348371" y="27433"/>
                    </a:lnTo>
                    <a:cubicBezTo>
                      <a:pt x="348580" y="27445"/>
                      <a:pt x="348800" y="27491"/>
                      <a:pt x="348996" y="27572"/>
                    </a:cubicBezTo>
                    <a:lnTo>
                      <a:pt x="349436" y="27745"/>
                    </a:lnTo>
                    <a:cubicBezTo>
                      <a:pt x="349760" y="27861"/>
                      <a:pt x="350049" y="28081"/>
                      <a:pt x="350269" y="28347"/>
                    </a:cubicBezTo>
                    <a:lnTo>
                      <a:pt x="350616" y="28775"/>
                    </a:lnTo>
                    <a:cubicBezTo>
                      <a:pt x="350616" y="28775"/>
                      <a:pt x="350951" y="29192"/>
                      <a:pt x="350928" y="29168"/>
                    </a:cubicBezTo>
                    <a:cubicBezTo>
                      <a:pt x="350928" y="29168"/>
                      <a:pt x="351275" y="29573"/>
                      <a:pt x="351252" y="29539"/>
                    </a:cubicBezTo>
                    <a:lnTo>
                      <a:pt x="351611" y="29955"/>
                    </a:lnTo>
                    <a:lnTo>
                      <a:pt x="352051" y="30592"/>
                    </a:lnTo>
                    <a:cubicBezTo>
                      <a:pt x="352155" y="30742"/>
                      <a:pt x="352236" y="30904"/>
                      <a:pt x="352294" y="31077"/>
                    </a:cubicBezTo>
                    <a:lnTo>
                      <a:pt x="352351" y="31228"/>
                    </a:lnTo>
                    <a:lnTo>
                      <a:pt x="352409" y="31297"/>
                    </a:lnTo>
                    <a:lnTo>
                      <a:pt x="352525" y="31448"/>
                    </a:lnTo>
                    <a:cubicBezTo>
                      <a:pt x="352583" y="31448"/>
                      <a:pt x="352618" y="31459"/>
                      <a:pt x="352664" y="31471"/>
                    </a:cubicBezTo>
                    <a:lnTo>
                      <a:pt x="353173" y="31587"/>
                    </a:lnTo>
                    <a:lnTo>
                      <a:pt x="353879" y="31841"/>
                    </a:lnTo>
                    <a:lnTo>
                      <a:pt x="353821" y="31818"/>
                    </a:lnTo>
                    <a:lnTo>
                      <a:pt x="354064" y="31910"/>
                    </a:lnTo>
                    <a:lnTo>
                      <a:pt x="354885" y="31934"/>
                    </a:lnTo>
                    <a:lnTo>
                      <a:pt x="356054" y="32072"/>
                    </a:lnTo>
                    <a:lnTo>
                      <a:pt x="357315" y="32315"/>
                    </a:lnTo>
                    <a:lnTo>
                      <a:pt x="357986" y="32512"/>
                    </a:lnTo>
                    <a:lnTo>
                      <a:pt x="358622" y="32755"/>
                    </a:lnTo>
                    <a:cubicBezTo>
                      <a:pt x="359235" y="33010"/>
                      <a:pt x="359675" y="33530"/>
                      <a:pt x="359825" y="34190"/>
                    </a:cubicBezTo>
                    <a:lnTo>
                      <a:pt x="359883" y="34375"/>
                    </a:lnTo>
                    <a:lnTo>
                      <a:pt x="360045" y="34548"/>
                    </a:lnTo>
                    <a:cubicBezTo>
                      <a:pt x="360184" y="34687"/>
                      <a:pt x="360288" y="34814"/>
                      <a:pt x="360369" y="34965"/>
                    </a:cubicBezTo>
                    <a:lnTo>
                      <a:pt x="360566" y="35312"/>
                    </a:lnTo>
                    <a:lnTo>
                      <a:pt x="360820" y="35636"/>
                    </a:lnTo>
                    <a:lnTo>
                      <a:pt x="361329" y="36342"/>
                    </a:lnTo>
                    <a:lnTo>
                      <a:pt x="361526" y="36515"/>
                    </a:lnTo>
                    <a:cubicBezTo>
                      <a:pt x="361665" y="36619"/>
                      <a:pt x="361781" y="36747"/>
                      <a:pt x="361873" y="36885"/>
                    </a:cubicBezTo>
                    <a:lnTo>
                      <a:pt x="362105" y="37175"/>
                    </a:lnTo>
                    <a:lnTo>
                      <a:pt x="362521" y="37360"/>
                    </a:lnTo>
                    <a:cubicBezTo>
                      <a:pt x="362753" y="37464"/>
                      <a:pt x="362961" y="37614"/>
                      <a:pt x="363146" y="37788"/>
                    </a:cubicBezTo>
                    <a:lnTo>
                      <a:pt x="363516" y="38181"/>
                    </a:lnTo>
                    <a:cubicBezTo>
                      <a:pt x="363609" y="38274"/>
                      <a:pt x="363690" y="38378"/>
                      <a:pt x="363771" y="38505"/>
                    </a:cubicBezTo>
                    <a:lnTo>
                      <a:pt x="363944" y="38794"/>
                    </a:lnTo>
                    <a:cubicBezTo>
                      <a:pt x="364523" y="38517"/>
                      <a:pt x="365217" y="38517"/>
                      <a:pt x="365795" y="38829"/>
                    </a:cubicBezTo>
                    <a:lnTo>
                      <a:pt x="366733" y="39338"/>
                    </a:lnTo>
                    <a:lnTo>
                      <a:pt x="367323" y="39778"/>
                    </a:lnTo>
                    <a:lnTo>
                      <a:pt x="367438" y="39859"/>
                    </a:lnTo>
                    <a:lnTo>
                      <a:pt x="367635" y="39894"/>
                    </a:lnTo>
                    <a:lnTo>
                      <a:pt x="368480" y="40252"/>
                    </a:lnTo>
                    <a:cubicBezTo>
                      <a:pt x="368734" y="40368"/>
                      <a:pt x="368966" y="40541"/>
                      <a:pt x="369139" y="40761"/>
                    </a:cubicBezTo>
                    <a:lnTo>
                      <a:pt x="369301" y="40946"/>
                    </a:lnTo>
                    <a:lnTo>
                      <a:pt x="369579" y="41039"/>
                    </a:lnTo>
                    <a:cubicBezTo>
                      <a:pt x="369694" y="41074"/>
                      <a:pt x="369833" y="41143"/>
                      <a:pt x="369949" y="41212"/>
                    </a:cubicBezTo>
                    <a:lnTo>
                      <a:pt x="370377" y="41479"/>
                    </a:lnTo>
                    <a:cubicBezTo>
                      <a:pt x="370608" y="41617"/>
                      <a:pt x="370805" y="41791"/>
                      <a:pt x="370956" y="41999"/>
                    </a:cubicBezTo>
                    <a:lnTo>
                      <a:pt x="371453" y="42659"/>
                    </a:lnTo>
                    <a:lnTo>
                      <a:pt x="371650" y="42832"/>
                    </a:lnTo>
                    <a:lnTo>
                      <a:pt x="372078" y="43168"/>
                    </a:lnTo>
                    <a:lnTo>
                      <a:pt x="372587" y="43631"/>
                    </a:lnTo>
                    <a:cubicBezTo>
                      <a:pt x="372726" y="43746"/>
                      <a:pt x="372830" y="43885"/>
                      <a:pt x="372922" y="44047"/>
                    </a:cubicBezTo>
                    <a:lnTo>
                      <a:pt x="373119" y="44371"/>
                    </a:lnTo>
                    <a:lnTo>
                      <a:pt x="373235" y="44521"/>
                    </a:lnTo>
                    <a:lnTo>
                      <a:pt x="374299" y="45378"/>
                    </a:lnTo>
                    <a:lnTo>
                      <a:pt x="374646" y="45644"/>
                    </a:lnTo>
                    <a:lnTo>
                      <a:pt x="375421" y="46141"/>
                    </a:lnTo>
                    <a:lnTo>
                      <a:pt x="375688" y="46280"/>
                    </a:lnTo>
                    <a:lnTo>
                      <a:pt x="376046" y="46419"/>
                    </a:lnTo>
                    <a:lnTo>
                      <a:pt x="376625" y="46673"/>
                    </a:lnTo>
                    <a:lnTo>
                      <a:pt x="376833" y="46465"/>
                    </a:lnTo>
                    <a:lnTo>
                      <a:pt x="377492" y="45968"/>
                    </a:lnTo>
                    <a:lnTo>
                      <a:pt x="378013" y="45644"/>
                    </a:lnTo>
                    <a:lnTo>
                      <a:pt x="378094" y="45435"/>
                    </a:lnTo>
                    <a:cubicBezTo>
                      <a:pt x="378187" y="45169"/>
                      <a:pt x="378349" y="44926"/>
                      <a:pt x="378545" y="44730"/>
                    </a:cubicBezTo>
                    <a:lnTo>
                      <a:pt x="379378" y="43908"/>
                    </a:lnTo>
                    <a:cubicBezTo>
                      <a:pt x="379795" y="43503"/>
                      <a:pt x="380373" y="43318"/>
                      <a:pt x="380940" y="43376"/>
                    </a:cubicBezTo>
                    <a:cubicBezTo>
                      <a:pt x="381519" y="43445"/>
                      <a:pt x="382051" y="43735"/>
                      <a:pt x="382386" y="44221"/>
                    </a:cubicBezTo>
                    <a:lnTo>
                      <a:pt x="382618" y="44556"/>
                    </a:lnTo>
                    <a:cubicBezTo>
                      <a:pt x="382710" y="44672"/>
                      <a:pt x="382791" y="44811"/>
                      <a:pt x="382849" y="44961"/>
                    </a:cubicBezTo>
                    <a:lnTo>
                      <a:pt x="383046" y="45459"/>
                    </a:lnTo>
                    <a:cubicBezTo>
                      <a:pt x="383150" y="45725"/>
                      <a:pt x="383208" y="46025"/>
                      <a:pt x="383196" y="46303"/>
                    </a:cubicBezTo>
                    <a:lnTo>
                      <a:pt x="383173" y="46835"/>
                    </a:lnTo>
                    <a:lnTo>
                      <a:pt x="383104" y="47506"/>
                    </a:lnTo>
                    <a:cubicBezTo>
                      <a:pt x="383092" y="47622"/>
                      <a:pt x="383069" y="47761"/>
                      <a:pt x="383023" y="47900"/>
                    </a:cubicBezTo>
                    <a:cubicBezTo>
                      <a:pt x="383023" y="47900"/>
                      <a:pt x="382861" y="48409"/>
                      <a:pt x="382861" y="48397"/>
                    </a:cubicBezTo>
                    <a:lnTo>
                      <a:pt x="382757" y="48744"/>
                    </a:lnTo>
                    <a:lnTo>
                      <a:pt x="382745" y="48814"/>
                    </a:lnTo>
                    <a:lnTo>
                      <a:pt x="382838" y="49427"/>
                    </a:lnTo>
                    <a:lnTo>
                      <a:pt x="383266" y="49936"/>
                    </a:lnTo>
                    <a:cubicBezTo>
                      <a:pt x="383404" y="50098"/>
                      <a:pt x="383509" y="50283"/>
                      <a:pt x="383578" y="50480"/>
                    </a:cubicBezTo>
                    <a:lnTo>
                      <a:pt x="383752" y="50943"/>
                    </a:lnTo>
                    <a:cubicBezTo>
                      <a:pt x="384064" y="51776"/>
                      <a:pt x="383786" y="52713"/>
                      <a:pt x="383092" y="53245"/>
                    </a:cubicBezTo>
                    <a:lnTo>
                      <a:pt x="382814" y="53453"/>
                    </a:lnTo>
                    <a:lnTo>
                      <a:pt x="382606" y="53696"/>
                    </a:lnTo>
                    <a:lnTo>
                      <a:pt x="382271" y="54066"/>
                    </a:lnTo>
                    <a:cubicBezTo>
                      <a:pt x="381958" y="54437"/>
                      <a:pt x="381530" y="54680"/>
                      <a:pt x="381067" y="54749"/>
                    </a:cubicBezTo>
                    <a:lnTo>
                      <a:pt x="380639" y="54818"/>
                    </a:lnTo>
                    <a:lnTo>
                      <a:pt x="380408" y="54888"/>
                    </a:lnTo>
                    <a:lnTo>
                      <a:pt x="379147" y="55501"/>
                    </a:lnTo>
                    <a:lnTo>
                      <a:pt x="378395" y="55767"/>
                    </a:lnTo>
                    <a:cubicBezTo>
                      <a:pt x="378233" y="55825"/>
                      <a:pt x="378059" y="55860"/>
                      <a:pt x="377897" y="55871"/>
                    </a:cubicBezTo>
                    <a:lnTo>
                      <a:pt x="377365" y="55894"/>
                    </a:lnTo>
                    <a:lnTo>
                      <a:pt x="376520" y="55860"/>
                    </a:lnTo>
                    <a:lnTo>
                      <a:pt x="375849" y="55756"/>
                    </a:lnTo>
                    <a:cubicBezTo>
                      <a:pt x="375711" y="55744"/>
                      <a:pt x="375572" y="55698"/>
                      <a:pt x="375433" y="55651"/>
                    </a:cubicBezTo>
                    <a:lnTo>
                      <a:pt x="375016" y="55489"/>
                    </a:lnTo>
                    <a:lnTo>
                      <a:pt x="374588" y="55374"/>
                    </a:lnTo>
                    <a:lnTo>
                      <a:pt x="373987" y="55142"/>
                    </a:lnTo>
                    <a:cubicBezTo>
                      <a:pt x="373825" y="55212"/>
                      <a:pt x="373651" y="55246"/>
                      <a:pt x="373489" y="55281"/>
                    </a:cubicBezTo>
                    <a:lnTo>
                      <a:pt x="372992" y="55351"/>
                    </a:lnTo>
                    <a:cubicBezTo>
                      <a:pt x="372726" y="55374"/>
                      <a:pt x="372471" y="55362"/>
                      <a:pt x="372228" y="55293"/>
                    </a:cubicBezTo>
                    <a:lnTo>
                      <a:pt x="371708" y="55154"/>
                    </a:lnTo>
                    <a:cubicBezTo>
                      <a:pt x="371534" y="55119"/>
                      <a:pt x="371360" y="55050"/>
                      <a:pt x="371210" y="54957"/>
                    </a:cubicBezTo>
                    <a:lnTo>
                      <a:pt x="371187" y="54957"/>
                    </a:lnTo>
                    <a:cubicBezTo>
                      <a:pt x="371187" y="54957"/>
                      <a:pt x="370666" y="54934"/>
                      <a:pt x="370678" y="54934"/>
                    </a:cubicBezTo>
                    <a:lnTo>
                      <a:pt x="370423" y="54934"/>
                    </a:lnTo>
                    <a:lnTo>
                      <a:pt x="370169" y="55004"/>
                    </a:lnTo>
                    <a:lnTo>
                      <a:pt x="369255" y="55073"/>
                    </a:lnTo>
                    <a:cubicBezTo>
                      <a:pt x="369255" y="55073"/>
                      <a:pt x="368723" y="55096"/>
                      <a:pt x="368723" y="55096"/>
                    </a:cubicBezTo>
                    <a:lnTo>
                      <a:pt x="368260" y="55119"/>
                    </a:lnTo>
                    <a:lnTo>
                      <a:pt x="367774" y="55177"/>
                    </a:lnTo>
                    <a:lnTo>
                      <a:pt x="366999" y="55154"/>
                    </a:lnTo>
                    <a:cubicBezTo>
                      <a:pt x="366409" y="55131"/>
                      <a:pt x="365865" y="54818"/>
                      <a:pt x="365506" y="54332"/>
                    </a:cubicBezTo>
                    <a:cubicBezTo>
                      <a:pt x="365425" y="54228"/>
                      <a:pt x="365356" y="54101"/>
                      <a:pt x="365310" y="53985"/>
                    </a:cubicBezTo>
                    <a:lnTo>
                      <a:pt x="364951" y="53789"/>
                    </a:lnTo>
                    <a:lnTo>
                      <a:pt x="364719" y="53685"/>
                    </a:lnTo>
                    <a:lnTo>
                      <a:pt x="364477" y="53627"/>
                    </a:lnTo>
                    <a:lnTo>
                      <a:pt x="364153" y="53569"/>
                    </a:lnTo>
                    <a:lnTo>
                      <a:pt x="363829" y="53569"/>
                    </a:lnTo>
                    <a:lnTo>
                      <a:pt x="363042" y="53499"/>
                    </a:lnTo>
                    <a:lnTo>
                      <a:pt x="361746" y="53233"/>
                    </a:lnTo>
                    <a:lnTo>
                      <a:pt x="361711" y="53233"/>
                    </a:lnTo>
                    <a:lnTo>
                      <a:pt x="361642" y="53291"/>
                    </a:lnTo>
                    <a:lnTo>
                      <a:pt x="360925" y="53754"/>
                    </a:lnTo>
                    <a:cubicBezTo>
                      <a:pt x="360820" y="53823"/>
                      <a:pt x="360693" y="53893"/>
                      <a:pt x="360578" y="53928"/>
                    </a:cubicBezTo>
                    <a:lnTo>
                      <a:pt x="360647" y="54263"/>
                    </a:lnTo>
                    <a:lnTo>
                      <a:pt x="360751" y="54680"/>
                    </a:lnTo>
                    <a:lnTo>
                      <a:pt x="361040" y="55651"/>
                    </a:lnTo>
                    <a:lnTo>
                      <a:pt x="361202" y="56438"/>
                    </a:lnTo>
                    <a:cubicBezTo>
                      <a:pt x="361237" y="56716"/>
                      <a:pt x="361225" y="57005"/>
                      <a:pt x="361168" y="57271"/>
                    </a:cubicBezTo>
                    <a:lnTo>
                      <a:pt x="361029" y="57769"/>
                    </a:lnTo>
                    <a:cubicBezTo>
                      <a:pt x="360959" y="58023"/>
                      <a:pt x="360855" y="58266"/>
                      <a:pt x="360705" y="58463"/>
                    </a:cubicBezTo>
                    <a:lnTo>
                      <a:pt x="360068" y="59331"/>
                    </a:lnTo>
                    <a:cubicBezTo>
                      <a:pt x="359872" y="59608"/>
                      <a:pt x="359583" y="59828"/>
                      <a:pt x="359270" y="59967"/>
                    </a:cubicBezTo>
                    <a:lnTo>
                      <a:pt x="358819" y="60164"/>
                    </a:lnTo>
                    <a:cubicBezTo>
                      <a:pt x="358645" y="60245"/>
                      <a:pt x="358460" y="60302"/>
                      <a:pt x="358275" y="60326"/>
                    </a:cubicBezTo>
                    <a:lnTo>
                      <a:pt x="358032" y="60349"/>
                    </a:lnTo>
                    <a:lnTo>
                      <a:pt x="357836" y="60430"/>
                    </a:lnTo>
                    <a:lnTo>
                      <a:pt x="357431" y="60626"/>
                    </a:lnTo>
                    <a:lnTo>
                      <a:pt x="357153" y="60788"/>
                    </a:lnTo>
                    <a:lnTo>
                      <a:pt x="357060" y="60858"/>
                    </a:lnTo>
                    <a:lnTo>
                      <a:pt x="357199" y="60881"/>
                    </a:lnTo>
                    <a:cubicBezTo>
                      <a:pt x="358044" y="61043"/>
                      <a:pt x="358680" y="61737"/>
                      <a:pt x="358796" y="62582"/>
                    </a:cubicBezTo>
                    <a:lnTo>
                      <a:pt x="358865" y="63068"/>
                    </a:lnTo>
                    <a:lnTo>
                      <a:pt x="358854" y="63935"/>
                    </a:lnTo>
                    <a:lnTo>
                      <a:pt x="358750" y="65532"/>
                    </a:lnTo>
                    <a:lnTo>
                      <a:pt x="358750" y="65856"/>
                    </a:lnTo>
                    <a:lnTo>
                      <a:pt x="358807" y="66261"/>
                    </a:lnTo>
                    <a:cubicBezTo>
                      <a:pt x="358842" y="66515"/>
                      <a:pt x="358831" y="66770"/>
                      <a:pt x="358773" y="67013"/>
                    </a:cubicBezTo>
                    <a:lnTo>
                      <a:pt x="358669" y="67464"/>
                    </a:lnTo>
                    <a:cubicBezTo>
                      <a:pt x="358530" y="68043"/>
                      <a:pt x="358136" y="68528"/>
                      <a:pt x="357604" y="68783"/>
                    </a:cubicBezTo>
                    <a:lnTo>
                      <a:pt x="357141" y="69014"/>
                    </a:lnTo>
                    <a:cubicBezTo>
                      <a:pt x="356979" y="69095"/>
                      <a:pt x="356806" y="69153"/>
                      <a:pt x="356644" y="69188"/>
                    </a:cubicBezTo>
                    <a:lnTo>
                      <a:pt x="355498" y="69373"/>
                    </a:lnTo>
                    <a:cubicBezTo>
                      <a:pt x="355255" y="69408"/>
                      <a:pt x="355013" y="69396"/>
                      <a:pt x="354793" y="69361"/>
                    </a:cubicBezTo>
                    <a:lnTo>
                      <a:pt x="353219" y="69014"/>
                    </a:lnTo>
                    <a:cubicBezTo>
                      <a:pt x="353219" y="69014"/>
                      <a:pt x="352699" y="68910"/>
                      <a:pt x="352710" y="68910"/>
                    </a:cubicBezTo>
                    <a:lnTo>
                      <a:pt x="352213" y="68818"/>
                    </a:lnTo>
                    <a:lnTo>
                      <a:pt x="351380" y="68667"/>
                    </a:lnTo>
                    <a:lnTo>
                      <a:pt x="351345" y="68667"/>
                    </a:lnTo>
                    <a:lnTo>
                      <a:pt x="351206" y="69674"/>
                    </a:lnTo>
                    <a:cubicBezTo>
                      <a:pt x="351137" y="70102"/>
                      <a:pt x="350952" y="70495"/>
                      <a:pt x="350639" y="70796"/>
                    </a:cubicBezTo>
                    <a:lnTo>
                      <a:pt x="349922" y="71502"/>
                    </a:lnTo>
                    <a:lnTo>
                      <a:pt x="349748" y="71710"/>
                    </a:lnTo>
                    <a:lnTo>
                      <a:pt x="349563" y="72034"/>
                    </a:lnTo>
                    <a:cubicBezTo>
                      <a:pt x="349505" y="72127"/>
                      <a:pt x="349447" y="72208"/>
                      <a:pt x="349378" y="72289"/>
                    </a:cubicBezTo>
                    <a:lnTo>
                      <a:pt x="349795" y="72774"/>
                    </a:lnTo>
                    <a:lnTo>
                      <a:pt x="350084" y="73226"/>
                    </a:lnTo>
                    <a:lnTo>
                      <a:pt x="351171" y="73538"/>
                    </a:lnTo>
                    <a:lnTo>
                      <a:pt x="351611" y="73631"/>
                    </a:lnTo>
                    <a:cubicBezTo>
                      <a:pt x="351611" y="73631"/>
                      <a:pt x="352143" y="73746"/>
                      <a:pt x="352132" y="73746"/>
                    </a:cubicBezTo>
                    <a:lnTo>
                      <a:pt x="352409" y="73804"/>
                    </a:lnTo>
                    <a:lnTo>
                      <a:pt x="352675" y="73793"/>
                    </a:lnTo>
                    <a:lnTo>
                      <a:pt x="353381" y="73816"/>
                    </a:lnTo>
                    <a:lnTo>
                      <a:pt x="354688" y="74012"/>
                    </a:lnTo>
                    <a:lnTo>
                      <a:pt x="356343" y="74336"/>
                    </a:lnTo>
                    <a:cubicBezTo>
                      <a:pt x="356586" y="74394"/>
                      <a:pt x="356794" y="74487"/>
                      <a:pt x="357002" y="74603"/>
                    </a:cubicBezTo>
                    <a:lnTo>
                      <a:pt x="357454" y="74880"/>
                    </a:lnTo>
                    <a:lnTo>
                      <a:pt x="357951" y="75274"/>
                    </a:lnTo>
                    <a:lnTo>
                      <a:pt x="358287" y="75482"/>
                    </a:lnTo>
                    <a:lnTo>
                      <a:pt x="358518" y="75597"/>
                    </a:lnTo>
                    <a:lnTo>
                      <a:pt x="358634" y="75632"/>
                    </a:lnTo>
                    <a:lnTo>
                      <a:pt x="358703" y="75644"/>
                    </a:lnTo>
                    <a:lnTo>
                      <a:pt x="358900" y="75609"/>
                    </a:lnTo>
                    <a:lnTo>
                      <a:pt x="359351" y="75516"/>
                    </a:lnTo>
                    <a:lnTo>
                      <a:pt x="359849" y="75401"/>
                    </a:lnTo>
                    <a:lnTo>
                      <a:pt x="360508" y="75331"/>
                    </a:lnTo>
                    <a:lnTo>
                      <a:pt x="360971" y="74973"/>
                    </a:lnTo>
                    <a:lnTo>
                      <a:pt x="361688" y="74545"/>
                    </a:lnTo>
                    <a:cubicBezTo>
                      <a:pt x="361873" y="74452"/>
                      <a:pt x="362081" y="74371"/>
                      <a:pt x="362290" y="74336"/>
                    </a:cubicBezTo>
                    <a:lnTo>
                      <a:pt x="362810" y="74244"/>
                    </a:lnTo>
                    <a:cubicBezTo>
                      <a:pt x="362810" y="74244"/>
                      <a:pt x="363331" y="74140"/>
                      <a:pt x="363319" y="74151"/>
                    </a:cubicBezTo>
                    <a:lnTo>
                      <a:pt x="363852" y="74047"/>
                    </a:lnTo>
                    <a:cubicBezTo>
                      <a:pt x="363990" y="74024"/>
                      <a:pt x="364129" y="74012"/>
                      <a:pt x="364280" y="74012"/>
                    </a:cubicBezTo>
                    <a:lnTo>
                      <a:pt x="365448" y="74070"/>
                    </a:lnTo>
                    <a:cubicBezTo>
                      <a:pt x="366166" y="74128"/>
                      <a:pt x="366802" y="74556"/>
                      <a:pt x="367126" y="75204"/>
                    </a:cubicBezTo>
                    <a:lnTo>
                      <a:pt x="367299" y="75563"/>
                    </a:lnTo>
                    <a:cubicBezTo>
                      <a:pt x="367438" y="75852"/>
                      <a:pt x="367496" y="76176"/>
                      <a:pt x="367485" y="76511"/>
                    </a:cubicBezTo>
                    <a:cubicBezTo>
                      <a:pt x="367485" y="76511"/>
                      <a:pt x="367473" y="77044"/>
                      <a:pt x="367473" y="77009"/>
                    </a:cubicBezTo>
                    <a:lnTo>
                      <a:pt x="367461" y="77449"/>
                    </a:lnTo>
                    <a:lnTo>
                      <a:pt x="367485" y="77900"/>
                    </a:lnTo>
                    <a:cubicBezTo>
                      <a:pt x="367485" y="77900"/>
                      <a:pt x="367519" y="78432"/>
                      <a:pt x="367519" y="78386"/>
                    </a:cubicBezTo>
                    <a:lnTo>
                      <a:pt x="367542" y="78733"/>
                    </a:lnTo>
                    <a:lnTo>
                      <a:pt x="367947" y="80110"/>
                    </a:lnTo>
                    <a:cubicBezTo>
                      <a:pt x="367982" y="80272"/>
                      <a:pt x="368017" y="80422"/>
                      <a:pt x="368028" y="80572"/>
                    </a:cubicBezTo>
                    <a:lnTo>
                      <a:pt x="368040" y="81093"/>
                    </a:lnTo>
                    <a:lnTo>
                      <a:pt x="367959" y="81787"/>
                    </a:lnTo>
                    <a:lnTo>
                      <a:pt x="367959" y="82042"/>
                    </a:lnTo>
                    <a:lnTo>
                      <a:pt x="368017" y="82273"/>
                    </a:lnTo>
                    <a:lnTo>
                      <a:pt x="368109" y="82586"/>
                    </a:lnTo>
                    <a:lnTo>
                      <a:pt x="368480" y="83476"/>
                    </a:lnTo>
                    <a:cubicBezTo>
                      <a:pt x="368641" y="83835"/>
                      <a:pt x="368676" y="84240"/>
                      <a:pt x="368595" y="84622"/>
                    </a:cubicBezTo>
                    <a:lnTo>
                      <a:pt x="368271" y="86184"/>
                    </a:lnTo>
                    <a:lnTo>
                      <a:pt x="368202" y="86577"/>
                    </a:lnTo>
                    <a:lnTo>
                      <a:pt x="368190" y="86785"/>
                    </a:lnTo>
                    <a:lnTo>
                      <a:pt x="368294" y="86970"/>
                    </a:lnTo>
                    <a:lnTo>
                      <a:pt x="368480" y="87422"/>
                    </a:lnTo>
                    <a:lnTo>
                      <a:pt x="368653" y="87699"/>
                    </a:lnTo>
                    <a:lnTo>
                      <a:pt x="368665" y="87699"/>
                    </a:lnTo>
                    <a:cubicBezTo>
                      <a:pt x="368815" y="87769"/>
                      <a:pt x="368954" y="87873"/>
                      <a:pt x="369081" y="87977"/>
                    </a:cubicBezTo>
                    <a:lnTo>
                      <a:pt x="369486" y="88313"/>
                    </a:lnTo>
                    <a:lnTo>
                      <a:pt x="369694" y="88555"/>
                    </a:lnTo>
                    <a:lnTo>
                      <a:pt x="369717" y="88567"/>
                    </a:lnTo>
                    <a:lnTo>
                      <a:pt x="370678" y="88903"/>
                    </a:lnTo>
                    <a:cubicBezTo>
                      <a:pt x="370840" y="88960"/>
                      <a:pt x="370990" y="89041"/>
                      <a:pt x="371117" y="89134"/>
                    </a:cubicBezTo>
                    <a:lnTo>
                      <a:pt x="371557" y="89412"/>
                    </a:lnTo>
                    <a:cubicBezTo>
                      <a:pt x="372043" y="89736"/>
                      <a:pt x="372355" y="90256"/>
                      <a:pt x="372436" y="90835"/>
                    </a:cubicBezTo>
                    <a:lnTo>
                      <a:pt x="372494" y="91251"/>
                    </a:lnTo>
                    <a:cubicBezTo>
                      <a:pt x="372564" y="91760"/>
                      <a:pt x="372425" y="92281"/>
                      <a:pt x="372101" y="92709"/>
                    </a:cubicBezTo>
                    <a:lnTo>
                      <a:pt x="371384" y="93623"/>
                    </a:lnTo>
                    <a:cubicBezTo>
                      <a:pt x="371291" y="93739"/>
                      <a:pt x="371187" y="93854"/>
                      <a:pt x="371060" y="93935"/>
                    </a:cubicBezTo>
                    <a:lnTo>
                      <a:pt x="370817" y="94121"/>
                    </a:lnTo>
                    <a:cubicBezTo>
                      <a:pt x="370817" y="94201"/>
                      <a:pt x="370805" y="94282"/>
                      <a:pt x="370793" y="94363"/>
                    </a:cubicBezTo>
                    <a:lnTo>
                      <a:pt x="370712" y="94861"/>
                    </a:lnTo>
                    <a:cubicBezTo>
                      <a:pt x="370643" y="95301"/>
                      <a:pt x="370435" y="95717"/>
                      <a:pt x="370099" y="96030"/>
                    </a:cubicBezTo>
                    <a:lnTo>
                      <a:pt x="369775" y="96319"/>
                    </a:lnTo>
                    <a:cubicBezTo>
                      <a:pt x="369752" y="96909"/>
                      <a:pt x="369486" y="97453"/>
                      <a:pt x="369012" y="97834"/>
                    </a:cubicBezTo>
                    <a:cubicBezTo>
                      <a:pt x="368491" y="98251"/>
                      <a:pt x="367797" y="98367"/>
                      <a:pt x="367149" y="98170"/>
                    </a:cubicBezTo>
                    <a:lnTo>
                      <a:pt x="366536" y="97962"/>
                    </a:lnTo>
                    <a:cubicBezTo>
                      <a:pt x="366536" y="97962"/>
                      <a:pt x="366038" y="97765"/>
                      <a:pt x="366050" y="97765"/>
                    </a:cubicBezTo>
                    <a:cubicBezTo>
                      <a:pt x="366050" y="97765"/>
                      <a:pt x="365552" y="97557"/>
                      <a:pt x="365564" y="97568"/>
                    </a:cubicBezTo>
                    <a:lnTo>
                      <a:pt x="365078" y="97372"/>
                    </a:lnTo>
                    <a:lnTo>
                      <a:pt x="364974" y="97395"/>
                    </a:lnTo>
                    <a:lnTo>
                      <a:pt x="364777" y="97476"/>
                    </a:lnTo>
                    <a:lnTo>
                      <a:pt x="364986" y="97672"/>
                    </a:lnTo>
                    <a:lnTo>
                      <a:pt x="365819" y="98540"/>
                    </a:lnTo>
                    <a:cubicBezTo>
                      <a:pt x="366177" y="98945"/>
                      <a:pt x="366386" y="99466"/>
                      <a:pt x="366351" y="99998"/>
                    </a:cubicBezTo>
                    <a:cubicBezTo>
                      <a:pt x="366744" y="100357"/>
                      <a:pt x="366976" y="100866"/>
                      <a:pt x="366987" y="101421"/>
                    </a:cubicBezTo>
                    <a:lnTo>
                      <a:pt x="366999" y="102520"/>
                    </a:lnTo>
                    <a:cubicBezTo>
                      <a:pt x="367010" y="102844"/>
                      <a:pt x="366929" y="103145"/>
                      <a:pt x="366802" y="103446"/>
                    </a:cubicBezTo>
                    <a:lnTo>
                      <a:pt x="366594" y="103874"/>
                    </a:lnTo>
                    <a:lnTo>
                      <a:pt x="366524" y="104024"/>
                    </a:lnTo>
                    <a:lnTo>
                      <a:pt x="366455" y="104660"/>
                    </a:lnTo>
                    <a:lnTo>
                      <a:pt x="366455" y="105019"/>
                    </a:lnTo>
                    <a:lnTo>
                      <a:pt x="366478" y="105482"/>
                    </a:lnTo>
                    <a:cubicBezTo>
                      <a:pt x="367161" y="105887"/>
                      <a:pt x="367542" y="106662"/>
                      <a:pt x="367438" y="107460"/>
                    </a:cubicBezTo>
                    <a:lnTo>
                      <a:pt x="367380" y="107865"/>
                    </a:lnTo>
                    <a:lnTo>
                      <a:pt x="367589" y="108236"/>
                    </a:lnTo>
                    <a:cubicBezTo>
                      <a:pt x="367693" y="108432"/>
                      <a:pt x="367774" y="108664"/>
                      <a:pt x="367797" y="108907"/>
                    </a:cubicBezTo>
                    <a:lnTo>
                      <a:pt x="367866" y="109427"/>
                    </a:lnTo>
                    <a:cubicBezTo>
                      <a:pt x="367901" y="109659"/>
                      <a:pt x="367889" y="109867"/>
                      <a:pt x="367855" y="110087"/>
                    </a:cubicBezTo>
                    <a:lnTo>
                      <a:pt x="367762" y="110584"/>
                    </a:lnTo>
                    <a:cubicBezTo>
                      <a:pt x="367728" y="110816"/>
                      <a:pt x="367647" y="111035"/>
                      <a:pt x="367519" y="111244"/>
                    </a:cubicBezTo>
                    <a:lnTo>
                      <a:pt x="367265" y="111660"/>
                    </a:lnTo>
                    <a:lnTo>
                      <a:pt x="367114" y="111949"/>
                    </a:lnTo>
                    <a:lnTo>
                      <a:pt x="367114" y="111984"/>
                    </a:lnTo>
                    <a:lnTo>
                      <a:pt x="367195" y="112146"/>
                    </a:lnTo>
                    <a:lnTo>
                      <a:pt x="367219" y="112181"/>
                    </a:lnTo>
                    <a:lnTo>
                      <a:pt x="367288" y="112215"/>
                    </a:lnTo>
                    <a:lnTo>
                      <a:pt x="367658" y="112458"/>
                    </a:lnTo>
                    <a:cubicBezTo>
                      <a:pt x="367866" y="112574"/>
                      <a:pt x="368063" y="112748"/>
                      <a:pt x="368225" y="112956"/>
                    </a:cubicBezTo>
                    <a:lnTo>
                      <a:pt x="368549" y="113372"/>
                    </a:lnTo>
                    <a:cubicBezTo>
                      <a:pt x="368723" y="113615"/>
                      <a:pt x="368838" y="113870"/>
                      <a:pt x="368908" y="114148"/>
                    </a:cubicBezTo>
                    <a:lnTo>
                      <a:pt x="369023" y="114668"/>
                    </a:lnTo>
                    <a:lnTo>
                      <a:pt x="369128" y="115362"/>
                    </a:lnTo>
                    <a:cubicBezTo>
                      <a:pt x="369139" y="115513"/>
                      <a:pt x="369151" y="115640"/>
                      <a:pt x="369139" y="115779"/>
                    </a:cubicBezTo>
                    <a:lnTo>
                      <a:pt x="369104" y="116311"/>
                    </a:lnTo>
                    <a:lnTo>
                      <a:pt x="369081" y="116751"/>
                    </a:lnTo>
                    <a:lnTo>
                      <a:pt x="369081" y="116994"/>
                    </a:lnTo>
                    <a:lnTo>
                      <a:pt x="369197" y="117098"/>
                    </a:lnTo>
                    <a:lnTo>
                      <a:pt x="369394" y="117271"/>
                    </a:lnTo>
                    <a:lnTo>
                      <a:pt x="369914" y="117549"/>
                    </a:lnTo>
                    <a:lnTo>
                      <a:pt x="370053" y="117584"/>
                    </a:lnTo>
                    <a:lnTo>
                      <a:pt x="370470" y="117619"/>
                    </a:lnTo>
                    <a:cubicBezTo>
                      <a:pt x="371013" y="117688"/>
                      <a:pt x="371511" y="117977"/>
                      <a:pt x="371846" y="118417"/>
                    </a:cubicBezTo>
                    <a:cubicBezTo>
                      <a:pt x="372170" y="118857"/>
                      <a:pt x="372298" y="119423"/>
                      <a:pt x="372205" y="119967"/>
                    </a:cubicBezTo>
                    <a:lnTo>
                      <a:pt x="372147" y="120280"/>
                    </a:lnTo>
                    <a:cubicBezTo>
                      <a:pt x="372078" y="120604"/>
                      <a:pt x="371950" y="120904"/>
                      <a:pt x="371731" y="121170"/>
                    </a:cubicBezTo>
                    <a:lnTo>
                      <a:pt x="371453" y="121518"/>
                    </a:lnTo>
                    <a:lnTo>
                      <a:pt x="371349" y="122455"/>
                    </a:lnTo>
                    <a:lnTo>
                      <a:pt x="371349" y="122813"/>
                    </a:lnTo>
                    <a:lnTo>
                      <a:pt x="371360" y="123056"/>
                    </a:lnTo>
                    <a:lnTo>
                      <a:pt x="371603" y="123739"/>
                    </a:lnTo>
                    <a:cubicBezTo>
                      <a:pt x="371684" y="123970"/>
                      <a:pt x="371719" y="124202"/>
                      <a:pt x="371707" y="124445"/>
                    </a:cubicBezTo>
                    <a:lnTo>
                      <a:pt x="371707" y="125440"/>
                    </a:lnTo>
                    <a:lnTo>
                      <a:pt x="371696" y="126331"/>
                    </a:lnTo>
                    <a:lnTo>
                      <a:pt x="371453" y="127511"/>
                    </a:lnTo>
                    <a:lnTo>
                      <a:pt x="371164" y="128332"/>
                    </a:lnTo>
                    <a:cubicBezTo>
                      <a:pt x="371164" y="128332"/>
                      <a:pt x="370955" y="128830"/>
                      <a:pt x="370955" y="128818"/>
                    </a:cubicBezTo>
                    <a:lnTo>
                      <a:pt x="370770" y="129281"/>
                    </a:lnTo>
                    <a:lnTo>
                      <a:pt x="370666" y="129558"/>
                    </a:lnTo>
                    <a:lnTo>
                      <a:pt x="370655" y="129697"/>
                    </a:lnTo>
                    <a:lnTo>
                      <a:pt x="370666" y="129963"/>
                    </a:lnTo>
                    <a:lnTo>
                      <a:pt x="370701" y="130415"/>
                    </a:lnTo>
                    <a:lnTo>
                      <a:pt x="370724" y="131167"/>
                    </a:lnTo>
                    <a:lnTo>
                      <a:pt x="370574" y="132381"/>
                    </a:lnTo>
                    <a:lnTo>
                      <a:pt x="370574" y="132474"/>
                    </a:lnTo>
                    <a:lnTo>
                      <a:pt x="370631" y="132613"/>
                    </a:lnTo>
                    <a:cubicBezTo>
                      <a:pt x="370689" y="132786"/>
                      <a:pt x="370724" y="132972"/>
                      <a:pt x="370736" y="133180"/>
                    </a:cubicBezTo>
                    <a:lnTo>
                      <a:pt x="370759" y="133643"/>
                    </a:lnTo>
                    <a:lnTo>
                      <a:pt x="370817" y="134105"/>
                    </a:lnTo>
                    <a:cubicBezTo>
                      <a:pt x="370840" y="134395"/>
                      <a:pt x="370817" y="134707"/>
                      <a:pt x="370712" y="134996"/>
                    </a:cubicBezTo>
                    <a:lnTo>
                      <a:pt x="370550" y="135459"/>
                    </a:lnTo>
                    <a:cubicBezTo>
                      <a:pt x="370516" y="135575"/>
                      <a:pt x="370458" y="135702"/>
                      <a:pt x="370389" y="135806"/>
                    </a:cubicBezTo>
                    <a:lnTo>
                      <a:pt x="370400" y="136084"/>
                    </a:lnTo>
                    <a:lnTo>
                      <a:pt x="370458" y="136419"/>
                    </a:lnTo>
                    <a:lnTo>
                      <a:pt x="370574" y="136847"/>
                    </a:lnTo>
                    <a:cubicBezTo>
                      <a:pt x="370631" y="137044"/>
                      <a:pt x="370643" y="137264"/>
                      <a:pt x="370631" y="137461"/>
                    </a:cubicBezTo>
                    <a:lnTo>
                      <a:pt x="370539" y="138606"/>
                    </a:lnTo>
                    <a:lnTo>
                      <a:pt x="370354" y="139809"/>
                    </a:lnTo>
                    <a:lnTo>
                      <a:pt x="370215" y="140249"/>
                    </a:lnTo>
                    <a:lnTo>
                      <a:pt x="370215" y="140411"/>
                    </a:lnTo>
                    <a:lnTo>
                      <a:pt x="370238" y="140943"/>
                    </a:lnTo>
                    <a:cubicBezTo>
                      <a:pt x="370273" y="141637"/>
                      <a:pt x="369949" y="142308"/>
                      <a:pt x="369359" y="142713"/>
                    </a:cubicBezTo>
                    <a:cubicBezTo>
                      <a:pt x="368769" y="143107"/>
                      <a:pt x="368017" y="143164"/>
                      <a:pt x="367392" y="142864"/>
                    </a:cubicBezTo>
                    <a:lnTo>
                      <a:pt x="366524" y="142424"/>
                    </a:lnTo>
                    <a:lnTo>
                      <a:pt x="366235" y="142308"/>
                    </a:lnTo>
                    <a:lnTo>
                      <a:pt x="366038" y="142250"/>
                    </a:lnTo>
                    <a:lnTo>
                      <a:pt x="365899" y="142250"/>
                    </a:lnTo>
                    <a:lnTo>
                      <a:pt x="365576" y="142308"/>
                    </a:lnTo>
                    <a:cubicBezTo>
                      <a:pt x="365414" y="142320"/>
                      <a:pt x="365252" y="142331"/>
                      <a:pt x="365090" y="142320"/>
                    </a:cubicBezTo>
                    <a:lnTo>
                      <a:pt x="364557" y="142262"/>
                    </a:lnTo>
                    <a:lnTo>
                      <a:pt x="363447" y="142112"/>
                    </a:lnTo>
                    <a:lnTo>
                      <a:pt x="362602" y="142355"/>
                    </a:lnTo>
                    <a:lnTo>
                      <a:pt x="361769" y="142447"/>
                    </a:lnTo>
                    <a:cubicBezTo>
                      <a:pt x="361584" y="142470"/>
                      <a:pt x="361399" y="142459"/>
                      <a:pt x="361202" y="142424"/>
                    </a:cubicBezTo>
                    <a:lnTo>
                      <a:pt x="360682" y="142320"/>
                    </a:lnTo>
                    <a:lnTo>
                      <a:pt x="359906" y="142065"/>
                    </a:lnTo>
                    <a:cubicBezTo>
                      <a:pt x="359698" y="141984"/>
                      <a:pt x="359490" y="141880"/>
                      <a:pt x="359316" y="141730"/>
                    </a:cubicBezTo>
                    <a:lnTo>
                      <a:pt x="358958" y="141452"/>
                    </a:lnTo>
                    <a:lnTo>
                      <a:pt x="358773" y="141313"/>
                    </a:lnTo>
                    <a:lnTo>
                      <a:pt x="358541" y="141221"/>
                    </a:lnTo>
                    <a:lnTo>
                      <a:pt x="358090" y="141070"/>
                    </a:lnTo>
                    <a:lnTo>
                      <a:pt x="357095" y="140654"/>
                    </a:lnTo>
                    <a:lnTo>
                      <a:pt x="357002" y="140631"/>
                    </a:lnTo>
                    <a:lnTo>
                      <a:pt x="356898" y="140642"/>
                    </a:lnTo>
                    <a:lnTo>
                      <a:pt x="356910" y="140955"/>
                    </a:lnTo>
                    <a:cubicBezTo>
                      <a:pt x="356910" y="141093"/>
                      <a:pt x="356898" y="141221"/>
                      <a:pt x="356875" y="141360"/>
                    </a:cubicBezTo>
                    <a:lnTo>
                      <a:pt x="356725" y="142112"/>
                    </a:lnTo>
                    <a:lnTo>
                      <a:pt x="356239" y="143650"/>
                    </a:lnTo>
                    <a:cubicBezTo>
                      <a:pt x="356169" y="143893"/>
                      <a:pt x="356054" y="144102"/>
                      <a:pt x="355892" y="144310"/>
                    </a:cubicBezTo>
                    <a:lnTo>
                      <a:pt x="355683" y="144576"/>
                    </a:lnTo>
                    <a:lnTo>
                      <a:pt x="355672" y="144680"/>
                    </a:lnTo>
                    <a:cubicBezTo>
                      <a:pt x="355637" y="144958"/>
                      <a:pt x="355556" y="145212"/>
                      <a:pt x="355417" y="145444"/>
                    </a:cubicBezTo>
                    <a:cubicBezTo>
                      <a:pt x="355417" y="145444"/>
                      <a:pt x="355140" y="145906"/>
                      <a:pt x="355163" y="145872"/>
                    </a:cubicBezTo>
                    <a:lnTo>
                      <a:pt x="355105" y="145964"/>
                    </a:lnTo>
                    <a:lnTo>
                      <a:pt x="355036" y="146624"/>
                    </a:lnTo>
                    <a:lnTo>
                      <a:pt x="354862" y="147758"/>
                    </a:lnTo>
                    <a:lnTo>
                      <a:pt x="354804" y="148209"/>
                    </a:lnTo>
                    <a:lnTo>
                      <a:pt x="354769" y="148625"/>
                    </a:lnTo>
                    <a:lnTo>
                      <a:pt x="354769" y="148880"/>
                    </a:lnTo>
                    <a:lnTo>
                      <a:pt x="354839" y="149239"/>
                    </a:lnTo>
                    <a:cubicBezTo>
                      <a:pt x="354839" y="149239"/>
                      <a:pt x="354943" y="149771"/>
                      <a:pt x="354931" y="149759"/>
                    </a:cubicBezTo>
                    <a:lnTo>
                      <a:pt x="355036" y="150280"/>
                    </a:lnTo>
                    <a:cubicBezTo>
                      <a:pt x="355036" y="150280"/>
                      <a:pt x="355128" y="150812"/>
                      <a:pt x="355128" y="150800"/>
                    </a:cubicBezTo>
                    <a:cubicBezTo>
                      <a:pt x="355128" y="150800"/>
                      <a:pt x="355232" y="151333"/>
                      <a:pt x="355232" y="151321"/>
                    </a:cubicBezTo>
                    <a:lnTo>
                      <a:pt x="355336" y="151842"/>
                    </a:lnTo>
                    <a:lnTo>
                      <a:pt x="355417" y="152524"/>
                    </a:lnTo>
                    <a:lnTo>
                      <a:pt x="355429" y="153195"/>
                    </a:lnTo>
                    <a:lnTo>
                      <a:pt x="355464" y="153589"/>
                    </a:lnTo>
                    <a:lnTo>
                      <a:pt x="355521" y="153936"/>
                    </a:lnTo>
                    <a:lnTo>
                      <a:pt x="355614" y="154283"/>
                    </a:lnTo>
                    <a:lnTo>
                      <a:pt x="355764" y="154676"/>
                    </a:lnTo>
                    <a:lnTo>
                      <a:pt x="355950" y="155174"/>
                    </a:lnTo>
                    <a:lnTo>
                      <a:pt x="356065" y="155602"/>
                    </a:lnTo>
                    <a:lnTo>
                      <a:pt x="356297" y="155845"/>
                    </a:lnTo>
                    <a:cubicBezTo>
                      <a:pt x="356412" y="155960"/>
                      <a:pt x="356505" y="156099"/>
                      <a:pt x="356586" y="156250"/>
                    </a:cubicBezTo>
                    <a:lnTo>
                      <a:pt x="356852" y="156701"/>
                    </a:lnTo>
                    <a:lnTo>
                      <a:pt x="357176" y="157488"/>
                    </a:lnTo>
                    <a:cubicBezTo>
                      <a:pt x="357326" y="157881"/>
                      <a:pt x="357349" y="158321"/>
                      <a:pt x="357245" y="158714"/>
                    </a:cubicBezTo>
                    <a:cubicBezTo>
                      <a:pt x="357569" y="159316"/>
                      <a:pt x="357558" y="160033"/>
                      <a:pt x="357222" y="160635"/>
                    </a:cubicBezTo>
                    <a:cubicBezTo>
                      <a:pt x="357164" y="160739"/>
                      <a:pt x="357107" y="160831"/>
                      <a:pt x="357026" y="160924"/>
                    </a:cubicBezTo>
                    <a:lnTo>
                      <a:pt x="357107" y="161294"/>
                    </a:lnTo>
                    <a:cubicBezTo>
                      <a:pt x="357164" y="161491"/>
                      <a:pt x="357164" y="161711"/>
                      <a:pt x="357141" y="161907"/>
                    </a:cubicBezTo>
                    <a:lnTo>
                      <a:pt x="357083" y="162439"/>
                    </a:lnTo>
                    <a:lnTo>
                      <a:pt x="356933" y="163110"/>
                    </a:lnTo>
                    <a:lnTo>
                      <a:pt x="356875" y="163550"/>
                    </a:lnTo>
                    <a:lnTo>
                      <a:pt x="356806" y="164082"/>
                    </a:lnTo>
                    <a:lnTo>
                      <a:pt x="356655" y="164788"/>
                    </a:lnTo>
                    <a:lnTo>
                      <a:pt x="356621" y="164950"/>
                    </a:lnTo>
                    <a:lnTo>
                      <a:pt x="356621" y="164973"/>
                    </a:lnTo>
                    <a:cubicBezTo>
                      <a:pt x="356690" y="165309"/>
                      <a:pt x="356678" y="165667"/>
                      <a:pt x="356563" y="165991"/>
                    </a:cubicBezTo>
                    <a:lnTo>
                      <a:pt x="356401" y="166500"/>
                    </a:lnTo>
                    <a:cubicBezTo>
                      <a:pt x="356343" y="166674"/>
                      <a:pt x="356262" y="166836"/>
                      <a:pt x="356158" y="166986"/>
                    </a:cubicBezTo>
                    <a:lnTo>
                      <a:pt x="355880" y="167426"/>
                    </a:lnTo>
                    <a:cubicBezTo>
                      <a:pt x="355845" y="167484"/>
                      <a:pt x="355799" y="167542"/>
                      <a:pt x="355741" y="167600"/>
                    </a:cubicBezTo>
                    <a:lnTo>
                      <a:pt x="355753" y="167611"/>
                    </a:lnTo>
                    <a:lnTo>
                      <a:pt x="355834" y="167669"/>
                    </a:lnTo>
                    <a:lnTo>
                      <a:pt x="355938" y="167681"/>
                    </a:lnTo>
                    <a:lnTo>
                      <a:pt x="356343" y="167785"/>
                    </a:lnTo>
                    <a:cubicBezTo>
                      <a:pt x="356713" y="167507"/>
                      <a:pt x="357188" y="167380"/>
                      <a:pt x="357639" y="167414"/>
                    </a:cubicBezTo>
                    <a:lnTo>
                      <a:pt x="358090" y="167438"/>
                    </a:lnTo>
                    <a:cubicBezTo>
                      <a:pt x="358599" y="167461"/>
                      <a:pt x="359062" y="167692"/>
                      <a:pt x="359409" y="168051"/>
                    </a:cubicBezTo>
                    <a:lnTo>
                      <a:pt x="359756" y="168409"/>
                    </a:lnTo>
                    <a:lnTo>
                      <a:pt x="360115" y="168757"/>
                    </a:lnTo>
                    <a:lnTo>
                      <a:pt x="360566" y="169266"/>
                    </a:lnTo>
                    <a:lnTo>
                      <a:pt x="360982" y="169786"/>
                    </a:lnTo>
                    <a:lnTo>
                      <a:pt x="361399" y="170480"/>
                    </a:lnTo>
                    <a:cubicBezTo>
                      <a:pt x="361503" y="170666"/>
                      <a:pt x="361584" y="170874"/>
                      <a:pt x="361630" y="171070"/>
                    </a:cubicBezTo>
                    <a:lnTo>
                      <a:pt x="361734" y="171580"/>
                    </a:lnTo>
                    <a:cubicBezTo>
                      <a:pt x="361769" y="171753"/>
                      <a:pt x="361792" y="171938"/>
                      <a:pt x="361769" y="172112"/>
                    </a:cubicBezTo>
                    <a:lnTo>
                      <a:pt x="361746" y="172482"/>
                    </a:lnTo>
                    <a:lnTo>
                      <a:pt x="361757" y="172598"/>
                    </a:lnTo>
                    <a:lnTo>
                      <a:pt x="361769" y="172656"/>
                    </a:lnTo>
                    <a:lnTo>
                      <a:pt x="361919" y="172887"/>
                    </a:lnTo>
                    <a:lnTo>
                      <a:pt x="362186" y="173257"/>
                    </a:lnTo>
                    <a:lnTo>
                      <a:pt x="362498" y="173697"/>
                    </a:lnTo>
                    <a:lnTo>
                      <a:pt x="362868" y="174322"/>
                    </a:lnTo>
                    <a:cubicBezTo>
                      <a:pt x="362961" y="174460"/>
                      <a:pt x="363019" y="174599"/>
                      <a:pt x="363065" y="174761"/>
                    </a:cubicBezTo>
                    <a:lnTo>
                      <a:pt x="363100" y="174900"/>
                    </a:lnTo>
                    <a:cubicBezTo>
                      <a:pt x="363123" y="174912"/>
                      <a:pt x="363157" y="174935"/>
                      <a:pt x="363192" y="174970"/>
                    </a:cubicBezTo>
                    <a:lnTo>
                      <a:pt x="363516" y="175236"/>
                    </a:lnTo>
                    <a:cubicBezTo>
                      <a:pt x="364014" y="175664"/>
                      <a:pt x="364268" y="176277"/>
                      <a:pt x="364222" y="176925"/>
                    </a:cubicBezTo>
                    <a:lnTo>
                      <a:pt x="364106" y="178105"/>
                    </a:lnTo>
                    <a:lnTo>
                      <a:pt x="363944" y="178811"/>
                    </a:lnTo>
                    <a:lnTo>
                      <a:pt x="363805" y="179250"/>
                    </a:lnTo>
                    <a:lnTo>
                      <a:pt x="363956" y="179563"/>
                    </a:lnTo>
                    <a:lnTo>
                      <a:pt x="364199" y="180280"/>
                    </a:lnTo>
                    <a:lnTo>
                      <a:pt x="364372" y="181240"/>
                    </a:lnTo>
                    <a:cubicBezTo>
                      <a:pt x="364372" y="181240"/>
                      <a:pt x="364407" y="181772"/>
                      <a:pt x="364407" y="181761"/>
                    </a:cubicBezTo>
                    <a:lnTo>
                      <a:pt x="364442" y="182212"/>
                    </a:lnTo>
                    <a:lnTo>
                      <a:pt x="364511" y="182548"/>
                    </a:lnTo>
                    <a:lnTo>
                      <a:pt x="364604" y="182837"/>
                    </a:lnTo>
                    <a:lnTo>
                      <a:pt x="364708" y="183115"/>
                    </a:lnTo>
                    <a:lnTo>
                      <a:pt x="364870" y="183381"/>
                    </a:lnTo>
                    <a:lnTo>
                      <a:pt x="365124" y="183751"/>
                    </a:lnTo>
                    <a:lnTo>
                      <a:pt x="365518" y="184422"/>
                    </a:lnTo>
                    <a:lnTo>
                      <a:pt x="365795" y="185024"/>
                    </a:lnTo>
                    <a:lnTo>
                      <a:pt x="366582" y="187256"/>
                    </a:lnTo>
                    <a:lnTo>
                      <a:pt x="366756" y="188009"/>
                    </a:lnTo>
                    <a:lnTo>
                      <a:pt x="366860" y="189351"/>
                    </a:lnTo>
                    <a:lnTo>
                      <a:pt x="366871" y="189894"/>
                    </a:lnTo>
                    <a:lnTo>
                      <a:pt x="366883" y="190079"/>
                    </a:lnTo>
                    <a:lnTo>
                      <a:pt x="366941" y="190195"/>
                    </a:lnTo>
                    <a:lnTo>
                      <a:pt x="367114" y="190519"/>
                    </a:lnTo>
                    <a:lnTo>
                      <a:pt x="367461" y="191283"/>
                    </a:lnTo>
                    <a:cubicBezTo>
                      <a:pt x="367461" y="191283"/>
                      <a:pt x="367646" y="191780"/>
                      <a:pt x="367635" y="191745"/>
                    </a:cubicBezTo>
                    <a:cubicBezTo>
                      <a:pt x="367635" y="191745"/>
                      <a:pt x="367832" y="192243"/>
                      <a:pt x="367832" y="192231"/>
                    </a:cubicBezTo>
                    <a:lnTo>
                      <a:pt x="368202" y="193192"/>
                    </a:lnTo>
                    <a:lnTo>
                      <a:pt x="368375" y="193550"/>
                    </a:lnTo>
                    <a:lnTo>
                      <a:pt x="368584" y="193944"/>
                    </a:lnTo>
                    <a:lnTo>
                      <a:pt x="368827" y="194360"/>
                    </a:lnTo>
                    <a:lnTo>
                      <a:pt x="369093" y="194754"/>
                    </a:lnTo>
                    <a:lnTo>
                      <a:pt x="369486" y="195598"/>
                    </a:lnTo>
                    <a:lnTo>
                      <a:pt x="369879" y="196813"/>
                    </a:lnTo>
                    <a:lnTo>
                      <a:pt x="370030" y="197530"/>
                    </a:lnTo>
                    <a:cubicBezTo>
                      <a:pt x="370064" y="197715"/>
                      <a:pt x="370064" y="197924"/>
                      <a:pt x="370053" y="198109"/>
                    </a:cubicBezTo>
                    <a:lnTo>
                      <a:pt x="369995" y="198641"/>
                    </a:lnTo>
                    <a:lnTo>
                      <a:pt x="369810" y="199567"/>
                    </a:lnTo>
                    <a:lnTo>
                      <a:pt x="369926" y="200619"/>
                    </a:lnTo>
                    <a:lnTo>
                      <a:pt x="369891" y="201707"/>
                    </a:lnTo>
                    <a:lnTo>
                      <a:pt x="369798" y="202910"/>
                    </a:lnTo>
                    <a:lnTo>
                      <a:pt x="369798" y="202829"/>
                    </a:lnTo>
                    <a:lnTo>
                      <a:pt x="369798" y="202991"/>
                    </a:lnTo>
                    <a:lnTo>
                      <a:pt x="369810" y="203026"/>
                    </a:lnTo>
                    <a:lnTo>
                      <a:pt x="369949" y="203350"/>
                    </a:lnTo>
                    <a:lnTo>
                      <a:pt x="370655" y="204692"/>
                    </a:lnTo>
                    <a:lnTo>
                      <a:pt x="370759" y="204889"/>
                    </a:lnTo>
                    <a:lnTo>
                      <a:pt x="370921" y="205051"/>
                    </a:lnTo>
                    <a:lnTo>
                      <a:pt x="371164" y="205282"/>
                    </a:lnTo>
                    <a:lnTo>
                      <a:pt x="371395" y="205432"/>
                    </a:lnTo>
                    <a:lnTo>
                      <a:pt x="371684" y="205594"/>
                    </a:lnTo>
                    <a:lnTo>
                      <a:pt x="372598" y="205965"/>
                    </a:lnTo>
                    <a:cubicBezTo>
                      <a:pt x="372737" y="206022"/>
                      <a:pt x="372864" y="206080"/>
                      <a:pt x="372992" y="206173"/>
                    </a:cubicBezTo>
                    <a:lnTo>
                      <a:pt x="373431" y="206485"/>
                    </a:lnTo>
                    <a:cubicBezTo>
                      <a:pt x="373616" y="206624"/>
                      <a:pt x="373778" y="206763"/>
                      <a:pt x="373894" y="206948"/>
                    </a:cubicBezTo>
                    <a:lnTo>
                      <a:pt x="374183" y="207365"/>
                    </a:lnTo>
                    <a:cubicBezTo>
                      <a:pt x="374322" y="207538"/>
                      <a:pt x="374426" y="207735"/>
                      <a:pt x="374473" y="207966"/>
                    </a:cubicBezTo>
                    <a:lnTo>
                      <a:pt x="374877" y="208336"/>
                    </a:lnTo>
                    <a:lnTo>
                      <a:pt x="375340" y="208845"/>
                    </a:lnTo>
                    <a:lnTo>
                      <a:pt x="375699" y="209412"/>
                    </a:lnTo>
                    <a:lnTo>
                      <a:pt x="375965" y="209702"/>
                    </a:lnTo>
                    <a:lnTo>
                      <a:pt x="376393" y="210245"/>
                    </a:lnTo>
                    <a:cubicBezTo>
                      <a:pt x="376509" y="210419"/>
                      <a:pt x="376624" y="210604"/>
                      <a:pt x="376682" y="210824"/>
                    </a:cubicBezTo>
                    <a:lnTo>
                      <a:pt x="377018" y="211842"/>
                    </a:lnTo>
                    <a:cubicBezTo>
                      <a:pt x="377076" y="211992"/>
                      <a:pt x="377099" y="212131"/>
                      <a:pt x="377110" y="212293"/>
                    </a:cubicBezTo>
                    <a:lnTo>
                      <a:pt x="377134" y="212617"/>
                    </a:lnTo>
                    <a:lnTo>
                      <a:pt x="377411" y="212930"/>
                    </a:lnTo>
                    <a:lnTo>
                      <a:pt x="377758" y="213265"/>
                    </a:lnTo>
                    <a:cubicBezTo>
                      <a:pt x="377874" y="213381"/>
                      <a:pt x="377967" y="213508"/>
                      <a:pt x="378048" y="213635"/>
                    </a:cubicBezTo>
                    <a:lnTo>
                      <a:pt x="378325" y="214087"/>
                    </a:lnTo>
                    <a:lnTo>
                      <a:pt x="378904" y="215128"/>
                    </a:lnTo>
                    <a:lnTo>
                      <a:pt x="379332" y="216215"/>
                    </a:lnTo>
                    <a:lnTo>
                      <a:pt x="379424" y="216377"/>
                    </a:lnTo>
                    <a:lnTo>
                      <a:pt x="379540" y="216493"/>
                    </a:lnTo>
                    <a:lnTo>
                      <a:pt x="379852" y="216771"/>
                    </a:lnTo>
                    <a:cubicBezTo>
                      <a:pt x="379991" y="216875"/>
                      <a:pt x="380095" y="217002"/>
                      <a:pt x="380200" y="217141"/>
                    </a:cubicBezTo>
                    <a:lnTo>
                      <a:pt x="380836" y="218136"/>
                    </a:lnTo>
                    <a:lnTo>
                      <a:pt x="381160" y="218738"/>
                    </a:lnTo>
                    <a:cubicBezTo>
                      <a:pt x="381229" y="218876"/>
                      <a:pt x="381275" y="219015"/>
                      <a:pt x="381322" y="219177"/>
                    </a:cubicBezTo>
                    <a:lnTo>
                      <a:pt x="381461" y="219686"/>
                    </a:lnTo>
                    <a:lnTo>
                      <a:pt x="381553" y="220323"/>
                    </a:lnTo>
                    <a:lnTo>
                      <a:pt x="381611" y="220577"/>
                    </a:lnTo>
                    <a:lnTo>
                      <a:pt x="381669" y="220635"/>
                    </a:lnTo>
                    <a:cubicBezTo>
                      <a:pt x="382409" y="221329"/>
                      <a:pt x="382502" y="222486"/>
                      <a:pt x="381900" y="223284"/>
                    </a:cubicBezTo>
                    <a:lnTo>
                      <a:pt x="381657" y="223608"/>
                    </a:lnTo>
                    <a:cubicBezTo>
                      <a:pt x="381518" y="223782"/>
                      <a:pt x="381368" y="223944"/>
                      <a:pt x="381171" y="224060"/>
                    </a:cubicBezTo>
                    <a:lnTo>
                      <a:pt x="380292" y="224661"/>
                    </a:lnTo>
                    <a:lnTo>
                      <a:pt x="379471" y="225147"/>
                    </a:lnTo>
                    <a:cubicBezTo>
                      <a:pt x="379471" y="225147"/>
                      <a:pt x="378973" y="225344"/>
                      <a:pt x="379019" y="225332"/>
                    </a:cubicBezTo>
                    <a:lnTo>
                      <a:pt x="378649" y="225494"/>
                    </a:lnTo>
                    <a:lnTo>
                      <a:pt x="377851" y="225992"/>
                    </a:lnTo>
                    <a:lnTo>
                      <a:pt x="377110" y="226327"/>
                    </a:lnTo>
                    <a:lnTo>
                      <a:pt x="375849" y="226721"/>
                    </a:lnTo>
                    <a:lnTo>
                      <a:pt x="375132" y="226859"/>
                    </a:lnTo>
                    <a:lnTo>
                      <a:pt x="374461" y="226894"/>
                    </a:lnTo>
                    <a:lnTo>
                      <a:pt x="374102" y="226964"/>
                    </a:lnTo>
                    <a:lnTo>
                      <a:pt x="372760" y="227253"/>
                    </a:lnTo>
                    <a:lnTo>
                      <a:pt x="372587" y="227334"/>
                    </a:lnTo>
                    <a:lnTo>
                      <a:pt x="372297" y="227519"/>
                    </a:lnTo>
                    <a:lnTo>
                      <a:pt x="372101" y="227658"/>
                    </a:lnTo>
                    <a:lnTo>
                      <a:pt x="370643" y="229358"/>
                    </a:lnTo>
                    <a:lnTo>
                      <a:pt x="370631" y="229370"/>
                    </a:lnTo>
                    <a:lnTo>
                      <a:pt x="370597" y="229567"/>
                    </a:lnTo>
                    <a:cubicBezTo>
                      <a:pt x="370562" y="229740"/>
                      <a:pt x="370504" y="229914"/>
                      <a:pt x="370423" y="230064"/>
                    </a:cubicBezTo>
                    <a:lnTo>
                      <a:pt x="370192" y="230492"/>
                    </a:lnTo>
                    <a:cubicBezTo>
                      <a:pt x="369949" y="230955"/>
                      <a:pt x="369532" y="231325"/>
                      <a:pt x="369046" y="231487"/>
                    </a:cubicBezTo>
                    <a:lnTo>
                      <a:pt x="367565" y="231985"/>
                    </a:lnTo>
                    <a:lnTo>
                      <a:pt x="367149" y="232147"/>
                    </a:lnTo>
                    <a:lnTo>
                      <a:pt x="366871" y="232262"/>
                    </a:lnTo>
                    <a:lnTo>
                      <a:pt x="366027" y="233489"/>
                    </a:lnTo>
                    <a:lnTo>
                      <a:pt x="365992" y="233581"/>
                    </a:lnTo>
                    <a:lnTo>
                      <a:pt x="365842" y="234438"/>
                    </a:lnTo>
                    <a:lnTo>
                      <a:pt x="365749" y="234958"/>
                    </a:lnTo>
                    <a:cubicBezTo>
                      <a:pt x="365749" y="234958"/>
                      <a:pt x="365656" y="235479"/>
                      <a:pt x="365668" y="235467"/>
                    </a:cubicBezTo>
                    <a:lnTo>
                      <a:pt x="365518" y="236347"/>
                    </a:lnTo>
                    <a:lnTo>
                      <a:pt x="365518" y="236462"/>
                    </a:lnTo>
                    <a:lnTo>
                      <a:pt x="365633" y="236960"/>
                    </a:lnTo>
                    <a:lnTo>
                      <a:pt x="365668" y="237029"/>
                    </a:lnTo>
                    <a:lnTo>
                      <a:pt x="366270" y="237770"/>
                    </a:lnTo>
                    <a:cubicBezTo>
                      <a:pt x="366732" y="238348"/>
                      <a:pt x="366860" y="239135"/>
                      <a:pt x="366559" y="239817"/>
                    </a:cubicBezTo>
                    <a:lnTo>
                      <a:pt x="366385" y="240257"/>
                    </a:lnTo>
                    <a:cubicBezTo>
                      <a:pt x="366327" y="240396"/>
                      <a:pt x="366270" y="240512"/>
                      <a:pt x="366189" y="240627"/>
                    </a:cubicBezTo>
                    <a:lnTo>
                      <a:pt x="365575" y="241495"/>
                    </a:lnTo>
                    <a:cubicBezTo>
                      <a:pt x="365437" y="241692"/>
                      <a:pt x="365286" y="241854"/>
                      <a:pt x="365090" y="241993"/>
                    </a:cubicBezTo>
                    <a:lnTo>
                      <a:pt x="364823" y="242178"/>
                    </a:lnTo>
                    <a:lnTo>
                      <a:pt x="364731" y="242282"/>
                    </a:lnTo>
                    <a:lnTo>
                      <a:pt x="364233" y="243045"/>
                    </a:lnTo>
                    <a:lnTo>
                      <a:pt x="364384" y="243300"/>
                    </a:lnTo>
                    <a:lnTo>
                      <a:pt x="364488" y="243473"/>
                    </a:lnTo>
                    <a:lnTo>
                      <a:pt x="364638" y="243589"/>
                    </a:lnTo>
                    <a:lnTo>
                      <a:pt x="365494" y="244306"/>
                    </a:lnTo>
                    <a:cubicBezTo>
                      <a:pt x="365957" y="244735"/>
                      <a:pt x="366212" y="245348"/>
                      <a:pt x="366165" y="245996"/>
                    </a:cubicBezTo>
                    <a:lnTo>
                      <a:pt x="366131" y="246482"/>
                    </a:lnTo>
                    <a:lnTo>
                      <a:pt x="366362" y="246470"/>
                    </a:lnTo>
                    <a:lnTo>
                      <a:pt x="367160" y="246528"/>
                    </a:lnTo>
                    <a:cubicBezTo>
                      <a:pt x="367762" y="246597"/>
                      <a:pt x="368294" y="246898"/>
                      <a:pt x="368630" y="247396"/>
                    </a:cubicBezTo>
                    <a:lnTo>
                      <a:pt x="369521" y="248738"/>
                    </a:lnTo>
                    <a:lnTo>
                      <a:pt x="369914" y="249501"/>
                    </a:lnTo>
                    <a:cubicBezTo>
                      <a:pt x="370018" y="249733"/>
                      <a:pt x="370076" y="249964"/>
                      <a:pt x="370088" y="250219"/>
                    </a:cubicBezTo>
                    <a:lnTo>
                      <a:pt x="370122" y="250751"/>
                    </a:lnTo>
                    <a:cubicBezTo>
                      <a:pt x="370122" y="250936"/>
                      <a:pt x="370111" y="251121"/>
                      <a:pt x="370064" y="251295"/>
                    </a:cubicBezTo>
                    <a:lnTo>
                      <a:pt x="369983" y="251700"/>
                    </a:lnTo>
                    <a:lnTo>
                      <a:pt x="369972" y="251838"/>
                    </a:lnTo>
                    <a:lnTo>
                      <a:pt x="369995" y="252081"/>
                    </a:lnTo>
                    <a:lnTo>
                      <a:pt x="370064" y="252394"/>
                    </a:lnTo>
                    <a:lnTo>
                      <a:pt x="370261" y="252903"/>
                    </a:lnTo>
                    <a:lnTo>
                      <a:pt x="370932" y="253423"/>
                    </a:lnTo>
                    <a:cubicBezTo>
                      <a:pt x="371245" y="253655"/>
                      <a:pt x="371476" y="253967"/>
                      <a:pt x="371603" y="254349"/>
                    </a:cubicBezTo>
                    <a:lnTo>
                      <a:pt x="371719" y="254684"/>
                    </a:lnTo>
                    <a:cubicBezTo>
                      <a:pt x="371881" y="255113"/>
                      <a:pt x="371869" y="255575"/>
                      <a:pt x="371719" y="256003"/>
                    </a:cubicBezTo>
                    <a:cubicBezTo>
                      <a:pt x="371927" y="256293"/>
                      <a:pt x="372066" y="256674"/>
                      <a:pt x="372089" y="257056"/>
                    </a:cubicBezTo>
                    <a:lnTo>
                      <a:pt x="372112" y="257588"/>
                    </a:lnTo>
                    <a:cubicBezTo>
                      <a:pt x="372124" y="257843"/>
                      <a:pt x="372101" y="258109"/>
                      <a:pt x="372008" y="258352"/>
                    </a:cubicBezTo>
                    <a:lnTo>
                      <a:pt x="371892" y="258699"/>
                    </a:lnTo>
                    <a:cubicBezTo>
                      <a:pt x="371545" y="259717"/>
                      <a:pt x="370458" y="260261"/>
                      <a:pt x="369440" y="259972"/>
                    </a:cubicBezTo>
                    <a:lnTo>
                      <a:pt x="368560" y="259717"/>
                    </a:lnTo>
                    <a:lnTo>
                      <a:pt x="367808" y="260400"/>
                    </a:lnTo>
                    <a:lnTo>
                      <a:pt x="366836" y="261568"/>
                    </a:lnTo>
                    <a:lnTo>
                      <a:pt x="366489" y="261904"/>
                    </a:lnTo>
                    <a:lnTo>
                      <a:pt x="366304" y="262170"/>
                    </a:lnTo>
                    <a:lnTo>
                      <a:pt x="365263" y="263778"/>
                    </a:lnTo>
                    <a:cubicBezTo>
                      <a:pt x="365379" y="264021"/>
                      <a:pt x="365448" y="264287"/>
                      <a:pt x="365448" y="264565"/>
                    </a:cubicBezTo>
                    <a:lnTo>
                      <a:pt x="365460" y="264900"/>
                    </a:lnTo>
                    <a:lnTo>
                      <a:pt x="365483" y="265039"/>
                    </a:lnTo>
                    <a:lnTo>
                      <a:pt x="365622" y="265352"/>
                    </a:lnTo>
                    <a:cubicBezTo>
                      <a:pt x="365691" y="265502"/>
                      <a:pt x="365726" y="265664"/>
                      <a:pt x="365760" y="265814"/>
                    </a:cubicBezTo>
                    <a:lnTo>
                      <a:pt x="365841" y="266277"/>
                    </a:lnTo>
                    <a:lnTo>
                      <a:pt x="365876" y="266486"/>
                    </a:lnTo>
                    <a:lnTo>
                      <a:pt x="366281" y="267272"/>
                    </a:lnTo>
                    <a:cubicBezTo>
                      <a:pt x="366351" y="267423"/>
                      <a:pt x="366397" y="267585"/>
                      <a:pt x="366432" y="267735"/>
                    </a:cubicBezTo>
                    <a:lnTo>
                      <a:pt x="366536" y="268256"/>
                    </a:lnTo>
                    <a:cubicBezTo>
                      <a:pt x="366617" y="268649"/>
                      <a:pt x="366559" y="269042"/>
                      <a:pt x="366420" y="269401"/>
                    </a:cubicBezTo>
                    <a:lnTo>
                      <a:pt x="366235" y="269852"/>
                    </a:lnTo>
                    <a:cubicBezTo>
                      <a:pt x="366154" y="270037"/>
                      <a:pt x="366050" y="270223"/>
                      <a:pt x="365911" y="270373"/>
                    </a:cubicBezTo>
                    <a:lnTo>
                      <a:pt x="365194" y="271241"/>
                    </a:lnTo>
                    <a:lnTo>
                      <a:pt x="365194" y="272386"/>
                    </a:lnTo>
                    <a:cubicBezTo>
                      <a:pt x="365194" y="273161"/>
                      <a:pt x="364754" y="273867"/>
                      <a:pt x="364048" y="274202"/>
                    </a:cubicBezTo>
                    <a:lnTo>
                      <a:pt x="362556" y="274885"/>
                    </a:lnTo>
                    <a:lnTo>
                      <a:pt x="361700" y="275197"/>
                    </a:lnTo>
                    <a:lnTo>
                      <a:pt x="359710" y="275683"/>
                    </a:lnTo>
                    <a:lnTo>
                      <a:pt x="359420" y="275776"/>
                    </a:lnTo>
                    <a:lnTo>
                      <a:pt x="358101" y="276435"/>
                    </a:lnTo>
                    <a:cubicBezTo>
                      <a:pt x="357558" y="276702"/>
                      <a:pt x="356898" y="276702"/>
                      <a:pt x="356354" y="276447"/>
                    </a:cubicBezTo>
                    <a:cubicBezTo>
                      <a:pt x="355938" y="276250"/>
                      <a:pt x="355602" y="275903"/>
                      <a:pt x="355406" y="275498"/>
                    </a:cubicBezTo>
                    <a:lnTo>
                      <a:pt x="355197" y="275568"/>
                    </a:lnTo>
                    <a:lnTo>
                      <a:pt x="354087" y="275811"/>
                    </a:lnTo>
                    <a:lnTo>
                      <a:pt x="353716" y="275961"/>
                    </a:lnTo>
                    <a:lnTo>
                      <a:pt x="352872" y="276146"/>
                    </a:lnTo>
                    <a:lnTo>
                      <a:pt x="351703" y="276297"/>
                    </a:lnTo>
                    <a:lnTo>
                      <a:pt x="350928" y="276320"/>
                    </a:lnTo>
                    <a:lnTo>
                      <a:pt x="348556" y="276204"/>
                    </a:lnTo>
                    <a:lnTo>
                      <a:pt x="348626" y="276204"/>
                    </a:lnTo>
                    <a:lnTo>
                      <a:pt x="348175" y="276181"/>
                    </a:lnTo>
                    <a:lnTo>
                      <a:pt x="347249" y="276192"/>
                    </a:lnTo>
                    <a:lnTo>
                      <a:pt x="346856" y="276216"/>
                    </a:lnTo>
                    <a:lnTo>
                      <a:pt x="346404" y="276297"/>
                    </a:lnTo>
                    <a:cubicBezTo>
                      <a:pt x="346254" y="276308"/>
                      <a:pt x="346115" y="276320"/>
                      <a:pt x="345976" y="276308"/>
                    </a:cubicBezTo>
                    <a:lnTo>
                      <a:pt x="344484" y="276216"/>
                    </a:lnTo>
                    <a:cubicBezTo>
                      <a:pt x="344484" y="276331"/>
                      <a:pt x="344461" y="276459"/>
                      <a:pt x="344426" y="276574"/>
                    </a:cubicBezTo>
                    <a:lnTo>
                      <a:pt x="344310" y="277014"/>
                    </a:lnTo>
                    <a:cubicBezTo>
                      <a:pt x="344229" y="277326"/>
                      <a:pt x="344067" y="277604"/>
                      <a:pt x="343871" y="277847"/>
                    </a:cubicBezTo>
                    <a:lnTo>
                      <a:pt x="343165" y="278645"/>
                    </a:lnTo>
                    <a:lnTo>
                      <a:pt x="342644" y="279131"/>
                    </a:lnTo>
                    <a:cubicBezTo>
                      <a:pt x="342529" y="279247"/>
                      <a:pt x="342401" y="279339"/>
                      <a:pt x="342251" y="279420"/>
                    </a:cubicBezTo>
                    <a:lnTo>
                      <a:pt x="341788" y="279687"/>
                    </a:lnTo>
                    <a:lnTo>
                      <a:pt x="341198" y="279964"/>
                    </a:lnTo>
                    <a:cubicBezTo>
                      <a:pt x="340967" y="280068"/>
                      <a:pt x="340747" y="280138"/>
                      <a:pt x="340504" y="280149"/>
                    </a:cubicBezTo>
                    <a:lnTo>
                      <a:pt x="339972" y="280207"/>
                    </a:lnTo>
                    <a:lnTo>
                      <a:pt x="339706" y="280196"/>
                    </a:lnTo>
                    <a:lnTo>
                      <a:pt x="339590" y="280300"/>
                    </a:lnTo>
                    <a:lnTo>
                      <a:pt x="338283" y="281237"/>
                    </a:lnTo>
                    <a:cubicBezTo>
                      <a:pt x="338086" y="281376"/>
                      <a:pt x="337866" y="281468"/>
                      <a:pt x="337658" y="281526"/>
                    </a:cubicBezTo>
                    <a:lnTo>
                      <a:pt x="337160" y="281665"/>
                    </a:lnTo>
                    <a:cubicBezTo>
                      <a:pt x="336998" y="281700"/>
                      <a:pt x="336836" y="281734"/>
                      <a:pt x="336674" y="281734"/>
                    </a:cubicBezTo>
                    <a:lnTo>
                      <a:pt x="335587" y="281757"/>
                    </a:lnTo>
                    <a:lnTo>
                      <a:pt x="334916" y="281734"/>
                    </a:lnTo>
                    <a:cubicBezTo>
                      <a:pt x="334499" y="281711"/>
                      <a:pt x="334094" y="281561"/>
                      <a:pt x="333770" y="281306"/>
                    </a:cubicBezTo>
                    <a:lnTo>
                      <a:pt x="332463" y="280219"/>
                    </a:lnTo>
                    <a:cubicBezTo>
                      <a:pt x="332116" y="279906"/>
                      <a:pt x="331873" y="279478"/>
                      <a:pt x="331803" y="279015"/>
                    </a:cubicBezTo>
                    <a:cubicBezTo>
                      <a:pt x="331803" y="279015"/>
                      <a:pt x="331722" y="278483"/>
                      <a:pt x="331722" y="278495"/>
                    </a:cubicBezTo>
                    <a:cubicBezTo>
                      <a:pt x="331722" y="278495"/>
                      <a:pt x="331642" y="277963"/>
                      <a:pt x="331642" y="277997"/>
                    </a:cubicBezTo>
                    <a:cubicBezTo>
                      <a:pt x="331642" y="277997"/>
                      <a:pt x="331549" y="277465"/>
                      <a:pt x="331561" y="277500"/>
                    </a:cubicBezTo>
                    <a:lnTo>
                      <a:pt x="331375" y="276563"/>
                    </a:lnTo>
                    <a:lnTo>
                      <a:pt x="331271" y="276227"/>
                    </a:lnTo>
                    <a:lnTo>
                      <a:pt x="331179" y="275973"/>
                    </a:lnTo>
                    <a:lnTo>
                      <a:pt x="330994" y="275683"/>
                    </a:lnTo>
                    <a:lnTo>
                      <a:pt x="330658" y="275059"/>
                    </a:lnTo>
                    <a:lnTo>
                      <a:pt x="330415" y="274399"/>
                    </a:lnTo>
                    <a:lnTo>
                      <a:pt x="330091" y="273717"/>
                    </a:lnTo>
                    <a:lnTo>
                      <a:pt x="329733" y="273555"/>
                    </a:lnTo>
                    <a:lnTo>
                      <a:pt x="329652" y="273578"/>
                    </a:lnTo>
                    <a:lnTo>
                      <a:pt x="328738" y="273902"/>
                    </a:lnTo>
                    <a:lnTo>
                      <a:pt x="326632" y="274584"/>
                    </a:lnTo>
                    <a:cubicBezTo>
                      <a:pt x="326296" y="274688"/>
                      <a:pt x="325961" y="274723"/>
                      <a:pt x="325625" y="274654"/>
                    </a:cubicBezTo>
                    <a:lnTo>
                      <a:pt x="325105" y="274550"/>
                    </a:lnTo>
                    <a:lnTo>
                      <a:pt x="324734" y="274457"/>
                    </a:lnTo>
                    <a:lnTo>
                      <a:pt x="324225" y="274781"/>
                    </a:lnTo>
                    <a:lnTo>
                      <a:pt x="323971" y="274978"/>
                    </a:lnTo>
                    <a:lnTo>
                      <a:pt x="322930" y="276007"/>
                    </a:lnTo>
                    <a:lnTo>
                      <a:pt x="321842" y="276864"/>
                    </a:lnTo>
                    <a:cubicBezTo>
                      <a:pt x="321657" y="277002"/>
                      <a:pt x="321449" y="277106"/>
                      <a:pt x="321229" y="277153"/>
                    </a:cubicBezTo>
                    <a:lnTo>
                      <a:pt x="320731" y="277303"/>
                    </a:lnTo>
                    <a:cubicBezTo>
                      <a:pt x="320592" y="277338"/>
                      <a:pt x="320465" y="277373"/>
                      <a:pt x="320326" y="277384"/>
                    </a:cubicBezTo>
                    <a:lnTo>
                      <a:pt x="319262" y="277465"/>
                    </a:lnTo>
                    <a:lnTo>
                      <a:pt x="318487" y="277454"/>
                    </a:lnTo>
                    <a:cubicBezTo>
                      <a:pt x="318290" y="277442"/>
                      <a:pt x="318082" y="277396"/>
                      <a:pt x="317885" y="277338"/>
                    </a:cubicBezTo>
                    <a:lnTo>
                      <a:pt x="316948" y="276991"/>
                    </a:lnTo>
                    <a:lnTo>
                      <a:pt x="316717" y="276933"/>
                    </a:lnTo>
                    <a:lnTo>
                      <a:pt x="316404" y="276921"/>
                    </a:lnTo>
                    <a:cubicBezTo>
                      <a:pt x="316404" y="276921"/>
                      <a:pt x="315872" y="276898"/>
                      <a:pt x="315884" y="276898"/>
                    </a:cubicBezTo>
                    <a:lnTo>
                      <a:pt x="315513" y="276875"/>
                    </a:lnTo>
                    <a:lnTo>
                      <a:pt x="315166" y="276910"/>
                    </a:lnTo>
                    <a:lnTo>
                      <a:pt x="314715" y="276979"/>
                    </a:lnTo>
                    <a:lnTo>
                      <a:pt x="313523" y="277141"/>
                    </a:lnTo>
                    <a:cubicBezTo>
                      <a:pt x="313385" y="277153"/>
                      <a:pt x="313257" y="277153"/>
                      <a:pt x="313118" y="277141"/>
                    </a:cubicBezTo>
                    <a:lnTo>
                      <a:pt x="312598" y="277083"/>
                    </a:lnTo>
                    <a:lnTo>
                      <a:pt x="312008" y="276933"/>
                    </a:lnTo>
                    <a:lnTo>
                      <a:pt x="311128" y="276910"/>
                    </a:lnTo>
                    <a:cubicBezTo>
                      <a:pt x="310955" y="276910"/>
                      <a:pt x="310793" y="276875"/>
                      <a:pt x="310619" y="276829"/>
                    </a:cubicBezTo>
                    <a:lnTo>
                      <a:pt x="310110" y="276667"/>
                    </a:lnTo>
                    <a:lnTo>
                      <a:pt x="310052" y="276644"/>
                    </a:lnTo>
                    <a:lnTo>
                      <a:pt x="309601" y="276852"/>
                    </a:lnTo>
                    <a:lnTo>
                      <a:pt x="309115" y="277095"/>
                    </a:lnTo>
                    <a:cubicBezTo>
                      <a:pt x="308838" y="277234"/>
                      <a:pt x="308537" y="277292"/>
                      <a:pt x="308236" y="277292"/>
                    </a:cubicBezTo>
                    <a:lnTo>
                      <a:pt x="307808" y="277280"/>
                    </a:lnTo>
                    <a:lnTo>
                      <a:pt x="306859" y="277384"/>
                    </a:lnTo>
                    <a:cubicBezTo>
                      <a:pt x="306431" y="277419"/>
                      <a:pt x="306003" y="277326"/>
                      <a:pt x="305633" y="277118"/>
                    </a:cubicBezTo>
                    <a:lnTo>
                      <a:pt x="305182" y="276840"/>
                    </a:lnTo>
                    <a:cubicBezTo>
                      <a:pt x="305043" y="276771"/>
                      <a:pt x="304939" y="276678"/>
                      <a:pt x="304835" y="276586"/>
                    </a:cubicBezTo>
                    <a:lnTo>
                      <a:pt x="304441" y="276227"/>
                    </a:lnTo>
                    <a:lnTo>
                      <a:pt x="303909" y="275602"/>
                    </a:lnTo>
                    <a:lnTo>
                      <a:pt x="303504" y="275001"/>
                    </a:lnTo>
                    <a:lnTo>
                      <a:pt x="302590" y="273508"/>
                    </a:lnTo>
                    <a:lnTo>
                      <a:pt x="302625" y="273589"/>
                    </a:lnTo>
                    <a:lnTo>
                      <a:pt x="302393" y="273219"/>
                    </a:lnTo>
                    <a:lnTo>
                      <a:pt x="302139" y="272884"/>
                    </a:lnTo>
                    <a:cubicBezTo>
                      <a:pt x="302023" y="272733"/>
                      <a:pt x="301931" y="272560"/>
                      <a:pt x="301861" y="272386"/>
                    </a:cubicBezTo>
                    <a:lnTo>
                      <a:pt x="301468" y="272074"/>
                    </a:lnTo>
                    <a:lnTo>
                      <a:pt x="300947" y="271588"/>
                    </a:lnTo>
                    <a:cubicBezTo>
                      <a:pt x="300843" y="271484"/>
                      <a:pt x="300750" y="271356"/>
                      <a:pt x="300658" y="271241"/>
                    </a:cubicBezTo>
                    <a:lnTo>
                      <a:pt x="300369" y="270789"/>
                    </a:lnTo>
                    <a:lnTo>
                      <a:pt x="300010" y="270037"/>
                    </a:lnTo>
                    <a:cubicBezTo>
                      <a:pt x="299848" y="269690"/>
                      <a:pt x="299802" y="269320"/>
                      <a:pt x="299848" y="268938"/>
                    </a:cubicBezTo>
                    <a:lnTo>
                      <a:pt x="299871" y="268776"/>
                    </a:lnTo>
                    <a:lnTo>
                      <a:pt x="299709" y="268094"/>
                    </a:lnTo>
                    <a:lnTo>
                      <a:pt x="299570" y="266914"/>
                    </a:lnTo>
                    <a:lnTo>
                      <a:pt x="299501" y="266590"/>
                    </a:lnTo>
                    <a:lnTo>
                      <a:pt x="299362" y="266162"/>
                    </a:lnTo>
                    <a:cubicBezTo>
                      <a:pt x="299304" y="266011"/>
                      <a:pt x="299281" y="265872"/>
                      <a:pt x="299270" y="265722"/>
                    </a:cubicBezTo>
                    <a:lnTo>
                      <a:pt x="299212" y="265190"/>
                    </a:lnTo>
                    <a:cubicBezTo>
                      <a:pt x="299200" y="265051"/>
                      <a:pt x="299212" y="264912"/>
                      <a:pt x="299223" y="264773"/>
                    </a:cubicBezTo>
                    <a:lnTo>
                      <a:pt x="299293" y="264241"/>
                    </a:lnTo>
                    <a:lnTo>
                      <a:pt x="299385" y="263755"/>
                    </a:lnTo>
                    <a:lnTo>
                      <a:pt x="299385" y="263362"/>
                    </a:lnTo>
                    <a:cubicBezTo>
                      <a:pt x="299385" y="263362"/>
                      <a:pt x="299397" y="262830"/>
                      <a:pt x="299397" y="262841"/>
                    </a:cubicBezTo>
                    <a:lnTo>
                      <a:pt x="299408" y="262390"/>
                    </a:lnTo>
                    <a:lnTo>
                      <a:pt x="299385" y="261962"/>
                    </a:lnTo>
                    <a:lnTo>
                      <a:pt x="299351" y="261522"/>
                    </a:lnTo>
                    <a:lnTo>
                      <a:pt x="299316" y="261256"/>
                    </a:lnTo>
                    <a:lnTo>
                      <a:pt x="299200" y="260967"/>
                    </a:lnTo>
                    <a:lnTo>
                      <a:pt x="298934" y="260030"/>
                    </a:lnTo>
                    <a:lnTo>
                      <a:pt x="298795" y="258838"/>
                    </a:lnTo>
                    <a:lnTo>
                      <a:pt x="298761" y="257068"/>
                    </a:lnTo>
                    <a:lnTo>
                      <a:pt x="298784" y="256755"/>
                    </a:lnTo>
                    <a:lnTo>
                      <a:pt x="298610" y="256362"/>
                    </a:lnTo>
                    <a:lnTo>
                      <a:pt x="298367" y="255703"/>
                    </a:lnTo>
                    <a:cubicBezTo>
                      <a:pt x="298275" y="255436"/>
                      <a:pt x="298228" y="255159"/>
                      <a:pt x="298263" y="254881"/>
                    </a:cubicBezTo>
                    <a:lnTo>
                      <a:pt x="298286" y="254488"/>
                    </a:lnTo>
                    <a:lnTo>
                      <a:pt x="298263" y="254256"/>
                    </a:lnTo>
                    <a:lnTo>
                      <a:pt x="298240" y="254141"/>
                    </a:lnTo>
                    <a:lnTo>
                      <a:pt x="298136" y="253944"/>
                    </a:lnTo>
                    <a:lnTo>
                      <a:pt x="297881" y="253481"/>
                    </a:lnTo>
                    <a:lnTo>
                      <a:pt x="297569" y="252741"/>
                    </a:lnTo>
                    <a:cubicBezTo>
                      <a:pt x="297511" y="252602"/>
                      <a:pt x="297476" y="252475"/>
                      <a:pt x="297453" y="252336"/>
                    </a:cubicBezTo>
                    <a:lnTo>
                      <a:pt x="297361" y="251653"/>
                    </a:lnTo>
                    <a:lnTo>
                      <a:pt x="297291" y="251537"/>
                    </a:lnTo>
                    <a:cubicBezTo>
                      <a:pt x="297210" y="251399"/>
                      <a:pt x="297152" y="251271"/>
                      <a:pt x="297106" y="251121"/>
                    </a:cubicBezTo>
                    <a:lnTo>
                      <a:pt x="296944" y="250623"/>
                    </a:lnTo>
                    <a:lnTo>
                      <a:pt x="296840" y="250114"/>
                    </a:lnTo>
                    <a:lnTo>
                      <a:pt x="296782" y="250010"/>
                    </a:lnTo>
                    <a:lnTo>
                      <a:pt x="296643" y="249825"/>
                    </a:lnTo>
                    <a:lnTo>
                      <a:pt x="296331" y="249467"/>
                    </a:lnTo>
                    <a:cubicBezTo>
                      <a:pt x="295938" y="249015"/>
                      <a:pt x="295787" y="248402"/>
                      <a:pt x="295891" y="247789"/>
                    </a:cubicBezTo>
                    <a:lnTo>
                      <a:pt x="295949" y="247523"/>
                    </a:lnTo>
                    <a:lnTo>
                      <a:pt x="295949" y="247442"/>
                    </a:lnTo>
                    <a:lnTo>
                      <a:pt x="295868" y="247164"/>
                    </a:lnTo>
                    <a:lnTo>
                      <a:pt x="295556" y="246250"/>
                    </a:lnTo>
                    <a:lnTo>
                      <a:pt x="295405" y="245822"/>
                    </a:lnTo>
                    <a:lnTo>
                      <a:pt x="295255" y="245498"/>
                    </a:lnTo>
                    <a:lnTo>
                      <a:pt x="295058" y="245151"/>
                    </a:lnTo>
                    <a:lnTo>
                      <a:pt x="294815" y="244758"/>
                    </a:lnTo>
                    <a:lnTo>
                      <a:pt x="294538" y="244341"/>
                    </a:lnTo>
                    <a:lnTo>
                      <a:pt x="294260" y="243948"/>
                    </a:lnTo>
                    <a:lnTo>
                      <a:pt x="293589" y="242883"/>
                    </a:lnTo>
                    <a:lnTo>
                      <a:pt x="293265" y="242189"/>
                    </a:lnTo>
                    <a:cubicBezTo>
                      <a:pt x="293184" y="242016"/>
                      <a:pt x="293126" y="241819"/>
                      <a:pt x="293103" y="241611"/>
                    </a:cubicBezTo>
                    <a:lnTo>
                      <a:pt x="293034" y="241079"/>
                    </a:lnTo>
                    <a:cubicBezTo>
                      <a:pt x="292999" y="240801"/>
                      <a:pt x="293034" y="240500"/>
                      <a:pt x="293115" y="240222"/>
                    </a:cubicBezTo>
                    <a:lnTo>
                      <a:pt x="293103" y="240199"/>
                    </a:lnTo>
                    <a:lnTo>
                      <a:pt x="292652" y="239517"/>
                    </a:lnTo>
                    <a:cubicBezTo>
                      <a:pt x="292559" y="239343"/>
                      <a:pt x="292478" y="239170"/>
                      <a:pt x="292420" y="238984"/>
                    </a:cubicBezTo>
                    <a:lnTo>
                      <a:pt x="292305" y="238522"/>
                    </a:lnTo>
                    <a:cubicBezTo>
                      <a:pt x="292154" y="237989"/>
                      <a:pt x="292235" y="237422"/>
                      <a:pt x="292536" y="236960"/>
                    </a:cubicBezTo>
                    <a:lnTo>
                      <a:pt x="292814" y="236508"/>
                    </a:lnTo>
                    <a:cubicBezTo>
                      <a:pt x="292883" y="236370"/>
                      <a:pt x="292987" y="236254"/>
                      <a:pt x="293091" y="236150"/>
                    </a:cubicBezTo>
                    <a:lnTo>
                      <a:pt x="293462" y="235756"/>
                    </a:lnTo>
                    <a:cubicBezTo>
                      <a:pt x="293554" y="235652"/>
                      <a:pt x="293670" y="235560"/>
                      <a:pt x="293797" y="235490"/>
                    </a:cubicBezTo>
                    <a:lnTo>
                      <a:pt x="294237" y="235201"/>
                    </a:lnTo>
                    <a:lnTo>
                      <a:pt x="295035" y="234831"/>
                    </a:lnTo>
                    <a:lnTo>
                      <a:pt x="295625" y="234646"/>
                    </a:lnTo>
                    <a:lnTo>
                      <a:pt x="296018" y="234472"/>
                    </a:lnTo>
                    <a:cubicBezTo>
                      <a:pt x="296157" y="234403"/>
                      <a:pt x="296296" y="234368"/>
                      <a:pt x="296435" y="234333"/>
                    </a:cubicBezTo>
                    <a:lnTo>
                      <a:pt x="296956" y="234229"/>
                    </a:lnTo>
                    <a:lnTo>
                      <a:pt x="297661" y="234171"/>
                    </a:lnTo>
                    <a:lnTo>
                      <a:pt x="297985" y="234137"/>
                    </a:lnTo>
                    <a:lnTo>
                      <a:pt x="298899" y="233859"/>
                    </a:lnTo>
                    <a:lnTo>
                      <a:pt x="299640" y="233709"/>
                    </a:lnTo>
                    <a:cubicBezTo>
                      <a:pt x="299836" y="233685"/>
                      <a:pt x="300045" y="233685"/>
                      <a:pt x="300241" y="233709"/>
                    </a:cubicBezTo>
                    <a:lnTo>
                      <a:pt x="300750" y="233778"/>
                    </a:lnTo>
                    <a:cubicBezTo>
                      <a:pt x="300820" y="233778"/>
                      <a:pt x="300866" y="233790"/>
                      <a:pt x="300936" y="233801"/>
                    </a:cubicBezTo>
                    <a:lnTo>
                      <a:pt x="301896" y="233269"/>
                    </a:lnTo>
                    <a:lnTo>
                      <a:pt x="302868" y="232818"/>
                    </a:lnTo>
                    <a:lnTo>
                      <a:pt x="303180" y="232633"/>
                    </a:lnTo>
                    <a:lnTo>
                      <a:pt x="303539" y="232378"/>
                    </a:lnTo>
                    <a:lnTo>
                      <a:pt x="303828" y="232170"/>
                    </a:lnTo>
                    <a:lnTo>
                      <a:pt x="303851" y="232066"/>
                    </a:lnTo>
                    <a:lnTo>
                      <a:pt x="302972" y="231025"/>
                    </a:lnTo>
                    <a:cubicBezTo>
                      <a:pt x="302474" y="230446"/>
                      <a:pt x="302359" y="229636"/>
                      <a:pt x="302659" y="228942"/>
                    </a:cubicBezTo>
                    <a:lnTo>
                      <a:pt x="302810" y="228583"/>
                    </a:lnTo>
                    <a:cubicBezTo>
                      <a:pt x="302879" y="228444"/>
                      <a:pt x="302949" y="228317"/>
                      <a:pt x="303018" y="228190"/>
                    </a:cubicBezTo>
                    <a:lnTo>
                      <a:pt x="303192" y="227959"/>
                    </a:lnTo>
                    <a:lnTo>
                      <a:pt x="303539" y="227137"/>
                    </a:lnTo>
                    <a:lnTo>
                      <a:pt x="303469" y="226651"/>
                    </a:lnTo>
                    <a:lnTo>
                      <a:pt x="302856" y="225957"/>
                    </a:lnTo>
                    <a:cubicBezTo>
                      <a:pt x="302625" y="225691"/>
                      <a:pt x="302463" y="225367"/>
                      <a:pt x="302405" y="225020"/>
                    </a:cubicBezTo>
                    <a:lnTo>
                      <a:pt x="302312" y="224580"/>
                    </a:lnTo>
                    <a:cubicBezTo>
                      <a:pt x="302231" y="224152"/>
                      <a:pt x="302289" y="223701"/>
                      <a:pt x="302486" y="223308"/>
                    </a:cubicBezTo>
                    <a:lnTo>
                      <a:pt x="303192" y="221861"/>
                    </a:lnTo>
                    <a:cubicBezTo>
                      <a:pt x="303481" y="221260"/>
                      <a:pt x="304059" y="220843"/>
                      <a:pt x="304730" y="220751"/>
                    </a:cubicBezTo>
                    <a:lnTo>
                      <a:pt x="305147" y="220693"/>
                    </a:lnTo>
                    <a:lnTo>
                      <a:pt x="304788" y="220531"/>
                    </a:lnTo>
                    <a:cubicBezTo>
                      <a:pt x="304626" y="220450"/>
                      <a:pt x="304476" y="220357"/>
                      <a:pt x="304349" y="220242"/>
                    </a:cubicBezTo>
                    <a:lnTo>
                      <a:pt x="304036" y="219987"/>
                    </a:lnTo>
                    <a:cubicBezTo>
                      <a:pt x="303597" y="219628"/>
                      <a:pt x="303342" y="219073"/>
                      <a:pt x="303331" y="218518"/>
                    </a:cubicBezTo>
                    <a:cubicBezTo>
                      <a:pt x="303319" y="217939"/>
                      <a:pt x="303539" y="217395"/>
                      <a:pt x="303955" y="216991"/>
                    </a:cubicBezTo>
                    <a:lnTo>
                      <a:pt x="304152" y="216817"/>
                    </a:lnTo>
                    <a:cubicBezTo>
                      <a:pt x="303897" y="216620"/>
                      <a:pt x="303701" y="216354"/>
                      <a:pt x="303573" y="216053"/>
                    </a:cubicBezTo>
                    <a:lnTo>
                      <a:pt x="303388" y="215614"/>
                    </a:lnTo>
                    <a:lnTo>
                      <a:pt x="303180" y="215024"/>
                    </a:lnTo>
                    <a:lnTo>
                      <a:pt x="303018" y="214607"/>
                    </a:lnTo>
                    <a:lnTo>
                      <a:pt x="301919" y="212201"/>
                    </a:lnTo>
                    <a:lnTo>
                      <a:pt x="301664" y="211402"/>
                    </a:lnTo>
                    <a:lnTo>
                      <a:pt x="301514" y="210731"/>
                    </a:lnTo>
                    <a:lnTo>
                      <a:pt x="300380" y="210789"/>
                    </a:lnTo>
                    <a:cubicBezTo>
                      <a:pt x="300114" y="210801"/>
                      <a:pt x="299848" y="210754"/>
                      <a:pt x="299605" y="210650"/>
                    </a:cubicBezTo>
                    <a:lnTo>
                      <a:pt x="299142" y="210465"/>
                    </a:lnTo>
                    <a:lnTo>
                      <a:pt x="298784" y="210326"/>
                    </a:lnTo>
                    <a:lnTo>
                      <a:pt x="298367" y="210234"/>
                    </a:lnTo>
                    <a:lnTo>
                      <a:pt x="297627" y="209979"/>
                    </a:lnTo>
                    <a:lnTo>
                      <a:pt x="296921" y="209632"/>
                    </a:lnTo>
                    <a:lnTo>
                      <a:pt x="296771" y="209540"/>
                    </a:lnTo>
                    <a:lnTo>
                      <a:pt x="296504" y="209563"/>
                    </a:lnTo>
                    <a:cubicBezTo>
                      <a:pt x="296250" y="209574"/>
                      <a:pt x="295995" y="209551"/>
                      <a:pt x="295752" y="209482"/>
                    </a:cubicBezTo>
                    <a:lnTo>
                      <a:pt x="295266" y="209331"/>
                    </a:lnTo>
                    <a:cubicBezTo>
                      <a:pt x="295116" y="209297"/>
                      <a:pt x="294989" y="209239"/>
                      <a:pt x="294862" y="209158"/>
                    </a:cubicBezTo>
                    <a:lnTo>
                      <a:pt x="293462" y="208383"/>
                    </a:lnTo>
                    <a:lnTo>
                      <a:pt x="292640" y="207793"/>
                    </a:lnTo>
                    <a:cubicBezTo>
                      <a:pt x="292640" y="207793"/>
                      <a:pt x="292247" y="207434"/>
                      <a:pt x="292270" y="207446"/>
                    </a:cubicBezTo>
                    <a:lnTo>
                      <a:pt x="292085" y="207272"/>
                    </a:lnTo>
                    <a:lnTo>
                      <a:pt x="291900" y="207249"/>
                    </a:lnTo>
                    <a:cubicBezTo>
                      <a:pt x="291691" y="207214"/>
                      <a:pt x="291472" y="207145"/>
                      <a:pt x="291286" y="207041"/>
                    </a:cubicBezTo>
                    <a:lnTo>
                      <a:pt x="290858" y="206809"/>
                    </a:lnTo>
                    <a:lnTo>
                      <a:pt x="290546" y="206659"/>
                    </a:lnTo>
                    <a:lnTo>
                      <a:pt x="290234" y="206566"/>
                    </a:lnTo>
                    <a:lnTo>
                      <a:pt x="289817" y="206474"/>
                    </a:lnTo>
                    <a:lnTo>
                      <a:pt x="288278" y="206127"/>
                    </a:lnTo>
                    <a:lnTo>
                      <a:pt x="288093" y="206103"/>
                    </a:lnTo>
                    <a:lnTo>
                      <a:pt x="287850" y="206127"/>
                    </a:lnTo>
                    <a:lnTo>
                      <a:pt x="286126" y="206289"/>
                    </a:lnTo>
                    <a:lnTo>
                      <a:pt x="284345" y="206231"/>
                    </a:lnTo>
                    <a:cubicBezTo>
                      <a:pt x="283720" y="206219"/>
                      <a:pt x="283130" y="205895"/>
                      <a:pt x="282748" y="205386"/>
                    </a:cubicBezTo>
                    <a:lnTo>
                      <a:pt x="282470" y="204970"/>
                    </a:lnTo>
                    <a:lnTo>
                      <a:pt x="281869" y="203836"/>
                    </a:lnTo>
                    <a:lnTo>
                      <a:pt x="281834" y="203778"/>
                    </a:lnTo>
                    <a:lnTo>
                      <a:pt x="280885" y="203095"/>
                    </a:lnTo>
                    <a:cubicBezTo>
                      <a:pt x="280885" y="203095"/>
                      <a:pt x="280457" y="202783"/>
                      <a:pt x="280469" y="202806"/>
                    </a:cubicBezTo>
                    <a:lnTo>
                      <a:pt x="280272" y="202667"/>
                    </a:lnTo>
                    <a:lnTo>
                      <a:pt x="279497" y="202413"/>
                    </a:lnTo>
                    <a:cubicBezTo>
                      <a:pt x="279324" y="202355"/>
                      <a:pt x="279173" y="202274"/>
                      <a:pt x="279034" y="202170"/>
                    </a:cubicBezTo>
                    <a:lnTo>
                      <a:pt x="278444" y="201765"/>
                    </a:lnTo>
                    <a:lnTo>
                      <a:pt x="277056" y="201695"/>
                    </a:lnTo>
                    <a:cubicBezTo>
                      <a:pt x="276882" y="201684"/>
                      <a:pt x="276709" y="201638"/>
                      <a:pt x="276547" y="201591"/>
                    </a:cubicBezTo>
                    <a:lnTo>
                      <a:pt x="276200" y="201487"/>
                    </a:lnTo>
                    <a:lnTo>
                      <a:pt x="276049" y="201464"/>
                    </a:lnTo>
                    <a:lnTo>
                      <a:pt x="275714" y="201476"/>
                    </a:lnTo>
                    <a:cubicBezTo>
                      <a:pt x="275216" y="201499"/>
                      <a:pt x="274719" y="201337"/>
                      <a:pt x="274337" y="201024"/>
                    </a:cubicBezTo>
                    <a:lnTo>
                      <a:pt x="273967" y="200712"/>
                    </a:lnTo>
                    <a:cubicBezTo>
                      <a:pt x="273828" y="200596"/>
                      <a:pt x="273712" y="200457"/>
                      <a:pt x="273608" y="200307"/>
                    </a:cubicBezTo>
                    <a:lnTo>
                      <a:pt x="273296" y="199867"/>
                    </a:lnTo>
                    <a:cubicBezTo>
                      <a:pt x="272926" y="199335"/>
                      <a:pt x="272845" y="198664"/>
                      <a:pt x="273053" y="198051"/>
                    </a:cubicBezTo>
                    <a:lnTo>
                      <a:pt x="273203" y="197634"/>
                    </a:lnTo>
                    <a:cubicBezTo>
                      <a:pt x="273284" y="197403"/>
                      <a:pt x="273400" y="197195"/>
                      <a:pt x="273562" y="197010"/>
                    </a:cubicBezTo>
                    <a:lnTo>
                      <a:pt x="273701" y="196848"/>
                    </a:lnTo>
                    <a:lnTo>
                      <a:pt x="273666" y="196709"/>
                    </a:lnTo>
                    <a:lnTo>
                      <a:pt x="273654" y="196686"/>
                    </a:lnTo>
                    <a:lnTo>
                      <a:pt x="273481" y="196512"/>
                    </a:lnTo>
                    <a:cubicBezTo>
                      <a:pt x="273307" y="196327"/>
                      <a:pt x="273168" y="196107"/>
                      <a:pt x="273076" y="195887"/>
                    </a:cubicBezTo>
                    <a:lnTo>
                      <a:pt x="272764" y="195043"/>
                    </a:lnTo>
                    <a:lnTo>
                      <a:pt x="272451" y="193412"/>
                    </a:lnTo>
                    <a:cubicBezTo>
                      <a:pt x="272416" y="193250"/>
                      <a:pt x="272416" y="193088"/>
                      <a:pt x="272428" y="192914"/>
                    </a:cubicBezTo>
                    <a:lnTo>
                      <a:pt x="272451" y="192474"/>
                    </a:lnTo>
                    <a:lnTo>
                      <a:pt x="272451" y="192127"/>
                    </a:lnTo>
                    <a:lnTo>
                      <a:pt x="272416" y="191861"/>
                    </a:lnTo>
                    <a:lnTo>
                      <a:pt x="272405" y="191792"/>
                    </a:lnTo>
                    <a:lnTo>
                      <a:pt x="271699" y="190669"/>
                    </a:lnTo>
                    <a:cubicBezTo>
                      <a:pt x="271618" y="190554"/>
                      <a:pt x="271549" y="190403"/>
                      <a:pt x="271502" y="190253"/>
                    </a:cubicBezTo>
                    <a:lnTo>
                      <a:pt x="271352" y="189848"/>
                    </a:lnTo>
                    <a:cubicBezTo>
                      <a:pt x="271017" y="188876"/>
                      <a:pt x="271468" y="187789"/>
                      <a:pt x="272416" y="187361"/>
                    </a:cubicBezTo>
                    <a:cubicBezTo>
                      <a:pt x="272416" y="187361"/>
                      <a:pt x="272902" y="187129"/>
                      <a:pt x="272902" y="187129"/>
                    </a:cubicBezTo>
                    <a:cubicBezTo>
                      <a:pt x="272902" y="187129"/>
                      <a:pt x="273400" y="186921"/>
                      <a:pt x="273354" y="186933"/>
                    </a:cubicBezTo>
                    <a:lnTo>
                      <a:pt x="275205" y="186042"/>
                    </a:lnTo>
                    <a:lnTo>
                      <a:pt x="275263" y="186018"/>
                    </a:lnTo>
                    <a:lnTo>
                      <a:pt x="276015" y="185047"/>
                    </a:lnTo>
                    <a:cubicBezTo>
                      <a:pt x="276304" y="184688"/>
                      <a:pt x="276709" y="184433"/>
                      <a:pt x="277160" y="184329"/>
                    </a:cubicBezTo>
                    <a:lnTo>
                      <a:pt x="277472" y="184248"/>
                    </a:lnTo>
                    <a:lnTo>
                      <a:pt x="277669" y="184167"/>
                    </a:lnTo>
                    <a:lnTo>
                      <a:pt x="277692" y="184156"/>
                    </a:lnTo>
                    <a:lnTo>
                      <a:pt x="277935" y="183207"/>
                    </a:lnTo>
                    <a:lnTo>
                      <a:pt x="276744" y="182663"/>
                    </a:lnTo>
                    <a:lnTo>
                      <a:pt x="275991" y="182177"/>
                    </a:lnTo>
                    <a:cubicBezTo>
                      <a:pt x="275783" y="182027"/>
                      <a:pt x="275598" y="181842"/>
                      <a:pt x="275471" y="181634"/>
                    </a:cubicBezTo>
                    <a:lnTo>
                      <a:pt x="275216" y="181229"/>
                    </a:lnTo>
                    <a:lnTo>
                      <a:pt x="274962" y="180905"/>
                    </a:lnTo>
                    <a:lnTo>
                      <a:pt x="274268" y="180072"/>
                    </a:lnTo>
                    <a:lnTo>
                      <a:pt x="273851" y="180083"/>
                    </a:lnTo>
                    <a:lnTo>
                      <a:pt x="273064" y="179979"/>
                    </a:lnTo>
                    <a:lnTo>
                      <a:pt x="271502" y="179586"/>
                    </a:lnTo>
                    <a:lnTo>
                      <a:pt x="270843" y="179378"/>
                    </a:lnTo>
                    <a:lnTo>
                      <a:pt x="270137" y="179054"/>
                    </a:lnTo>
                    <a:cubicBezTo>
                      <a:pt x="269825" y="178903"/>
                      <a:pt x="269570" y="178695"/>
                      <a:pt x="269374" y="178429"/>
                    </a:cubicBezTo>
                    <a:lnTo>
                      <a:pt x="269119" y="178070"/>
                    </a:lnTo>
                    <a:cubicBezTo>
                      <a:pt x="268853" y="177723"/>
                      <a:pt x="268714" y="177295"/>
                      <a:pt x="268714" y="176867"/>
                    </a:cubicBezTo>
                    <a:cubicBezTo>
                      <a:pt x="268656" y="176763"/>
                      <a:pt x="268610" y="176635"/>
                      <a:pt x="268575" y="176531"/>
                    </a:cubicBezTo>
                    <a:lnTo>
                      <a:pt x="268494" y="176531"/>
                    </a:lnTo>
                    <a:lnTo>
                      <a:pt x="268390" y="176566"/>
                    </a:lnTo>
                    <a:lnTo>
                      <a:pt x="268078" y="176740"/>
                    </a:lnTo>
                    <a:lnTo>
                      <a:pt x="267893" y="176832"/>
                    </a:lnTo>
                    <a:lnTo>
                      <a:pt x="267708" y="177029"/>
                    </a:lnTo>
                    <a:cubicBezTo>
                      <a:pt x="267476" y="177272"/>
                      <a:pt x="267199" y="177445"/>
                      <a:pt x="266875" y="177549"/>
                    </a:cubicBezTo>
                    <a:lnTo>
                      <a:pt x="266389" y="177711"/>
                    </a:lnTo>
                    <a:cubicBezTo>
                      <a:pt x="266227" y="177746"/>
                      <a:pt x="266065" y="177792"/>
                      <a:pt x="265903" y="177804"/>
                    </a:cubicBezTo>
                    <a:lnTo>
                      <a:pt x="264341" y="177873"/>
                    </a:lnTo>
                    <a:lnTo>
                      <a:pt x="263924" y="177931"/>
                    </a:lnTo>
                    <a:lnTo>
                      <a:pt x="262987" y="178093"/>
                    </a:lnTo>
                    <a:lnTo>
                      <a:pt x="262814" y="178128"/>
                    </a:lnTo>
                    <a:lnTo>
                      <a:pt x="262640" y="178232"/>
                    </a:lnTo>
                    <a:lnTo>
                      <a:pt x="262559" y="178267"/>
                    </a:lnTo>
                    <a:lnTo>
                      <a:pt x="262478" y="178383"/>
                    </a:lnTo>
                    <a:cubicBezTo>
                      <a:pt x="262108" y="178915"/>
                      <a:pt x="261483" y="179239"/>
                      <a:pt x="260835" y="179239"/>
                    </a:cubicBezTo>
                    <a:lnTo>
                      <a:pt x="260396" y="179239"/>
                    </a:lnTo>
                    <a:cubicBezTo>
                      <a:pt x="260141" y="179227"/>
                      <a:pt x="259898" y="179181"/>
                      <a:pt x="259678" y="179088"/>
                    </a:cubicBezTo>
                    <a:lnTo>
                      <a:pt x="258672" y="178695"/>
                    </a:lnTo>
                    <a:cubicBezTo>
                      <a:pt x="258382" y="178579"/>
                      <a:pt x="258105" y="178383"/>
                      <a:pt x="257897" y="178151"/>
                    </a:cubicBezTo>
                    <a:lnTo>
                      <a:pt x="256867" y="176925"/>
                    </a:lnTo>
                    <a:lnTo>
                      <a:pt x="256751" y="176809"/>
                    </a:lnTo>
                    <a:lnTo>
                      <a:pt x="256601" y="176786"/>
                    </a:lnTo>
                    <a:lnTo>
                      <a:pt x="256161" y="176693"/>
                    </a:lnTo>
                    <a:lnTo>
                      <a:pt x="255698" y="176624"/>
                    </a:lnTo>
                    <a:cubicBezTo>
                      <a:pt x="255455" y="176589"/>
                      <a:pt x="255235" y="176520"/>
                      <a:pt x="255016" y="176393"/>
                    </a:cubicBezTo>
                    <a:lnTo>
                      <a:pt x="254553" y="176138"/>
                    </a:lnTo>
                    <a:lnTo>
                      <a:pt x="253940" y="175710"/>
                    </a:lnTo>
                    <a:lnTo>
                      <a:pt x="253488" y="175317"/>
                    </a:lnTo>
                    <a:lnTo>
                      <a:pt x="253326" y="175212"/>
                    </a:lnTo>
                    <a:lnTo>
                      <a:pt x="253141" y="175131"/>
                    </a:lnTo>
                    <a:lnTo>
                      <a:pt x="252852" y="175062"/>
                    </a:lnTo>
                    <a:lnTo>
                      <a:pt x="252644" y="175039"/>
                    </a:lnTo>
                    <a:lnTo>
                      <a:pt x="252308" y="175050"/>
                    </a:lnTo>
                    <a:lnTo>
                      <a:pt x="251591" y="175039"/>
                    </a:lnTo>
                    <a:cubicBezTo>
                      <a:pt x="251383" y="175039"/>
                      <a:pt x="251163" y="175004"/>
                      <a:pt x="250966" y="174923"/>
                    </a:cubicBezTo>
                    <a:lnTo>
                      <a:pt x="249786" y="174460"/>
                    </a:lnTo>
                    <a:cubicBezTo>
                      <a:pt x="249786" y="174460"/>
                      <a:pt x="249300" y="174229"/>
                      <a:pt x="249335" y="174229"/>
                    </a:cubicBezTo>
                    <a:lnTo>
                      <a:pt x="248930" y="174044"/>
                    </a:lnTo>
                    <a:lnTo>
                      <a:pt x="248004" y="173720"/>
                    </a:lnTo>
                    <a:lnTo>
                      <a:pt x="247611" y="173523"/>
                    </a:lnTo>
                    <a:lnTo>
                      <a:pt x="247206" y="173639"/>
                    </a:lnTo>
                    <a:cubicBezTo>
                      <a:pt x="246685" y="173778"/>
                      <a:pt x="246142" y="173708"/>
                      <a:pt x="245667" y="173442"/>
                    </a:cubicBezTo>
                    <a:cubicBezTo>
                      <a:pt x="245205" y="173176"/>
                      <a:pt x="244869" y="172737"/>
                      <a:pt x="244730" y="172216"/>
                    </a:cubicBezTo>
                    <a:lnTo>
                      <a:pt x="244591" y="171707"/>
                    </a:lnTo>
                    <a:cubicBezTo>
                      <a:pt x="244522" y="171464"/>
                      <a:pt x="244510" y="171221"/>
                      <a:pt x="244534" y="170966"/>
                    </a:cubicBezTo>
                    <a:lnTo>
                      <a:pt x="244591" y="170457"/>
                    </a:lnTo>
                    <a:cubicBezTo>
                      <a:pt x="244615" y="170272"/>
                      <a:pt x="244661" y="170099"/>
                      <a:pt x="244742" y="169925"/>
                    </a:cubicBezTo>
                    <a:lnTo>
                      <a:pt x="245205" y="168861"/>
                    </a:lnTo>
                    <a:cubicBezTo>
                      <a:pt x="245262" y="168745"/>
                      <a:pt x="245320" y="168629"/>
                      <a:pt x="245401" y="168525"/>
                    </a:cubicBezTo>
                    <a:lnTo>
                      <a:pt x="245332" y="168433"/>
                    </a:lnTo>
                    <a:cubicBezTo>
                      <a:pt x="244938" y="167773"/>
                      <a:pt x="244962" y="166986"/>
                      <a:pt x="245332" y="166362"/>
                    </a:cubicBezTo>
                    <a:cubicBezTo>
                      <a:pt x="245332" y="166327"/>
                      <a:pt x="245320" y="166281"/>
                      <a:pt x="245320" y="166257"/>
                    </a:cubicBezTo>
                    <a:lnTo>
                      <a:pt x="245297" y="165725"/>
                    </a:lnTo>
                    <a:lnTo>
                      <a:pt x="245320" y="165216"/>
                    </a:lnTo>
                    <a:lnTo>
                      <a:pt x="245262" y="164904"/>
                    </a:lnTo>
                    <a:cubicBezTo>
                      <a:pt x="245193" y="164499"/>
                      <a:pt x="245251" y="164106"/>
                      <a:pt x="245413" y="163735"/>
                    </a:cubicBezTo>
                    <a:lnTo>
                      <a:pt x="245297" y="163573"/>
                    </a:lnTo>
                    <a:cubicBezTo>
                      <a:pt x="245193" y="163411"/>
                      <a:pt x="245112" y="163249"/>
                      <a:pt x="245043" y="163076"/>
                    </a:cubicBezTo>
                    <a:lnTo>
                      <a:pt x="244881" y="162578"/>
                    </a:lnTo>
                    <a:lnTo>
                      <a:pt x="244568" y="161271"/>
                    </a:lnTo>
                    <a:cubicBezTo>
                      <a:pt x="244510" y="160993"/>
                      <a:pt x="244534" y="160681"/>
                      <a:pt x="244591" y="160403"/>
                    </a:cubicBezTo>
                    <a:lnTo>
                      <a:pt x="244707" y="159917"/>
                    </a:lnTo>
                    <a:cubicBezTo>
                      <a:pt x="244719" y="159859"/>
                      <a:pt x="244730" y="159825"/>
                      <a:pt x="244742" y="159767"/>
                    </a:cubicBezTo>
                    <a:lnTo>
                      <a:pt x="244684" y="159790"/>
                    </a:lnTo>
                    <a:cubicBezTo>
                      <a:pt x="244395" y="159964"/>
                      <a:pt x="244059" y="160068"/>
                      <a:pt x="243724" y="160068"/>
                    </a:cubicBezTo>
                    <a:lnTo>
                      <a:pt x="243191" y="160091"/>
                    </a:lnTo>
                    <a:lnTo>
                      <a:pt x="242370" y="160068"/>
                    </a:lnTo>
                    <a:lnTo>
                      <a:pt x="239466" y="159744"/>
                    </a:lnTo>
                    <a:lnTo>
                      <a:pt x="237383" y="159258"/>
                    </a:lnTo>
                    <a:lnTo>
                      <a:pt x="236550" y="158945"/>
                    </a:lnTo>
                    <a:lnTo>
                      <a:pt x="234977" y="158182"/>
                    </a:lnTo>
                    <a:lnTo>
                      <a:pt x="234352" y="157788"/>
                    </a:lnTo>
                    <a:lnTo>
                      <a:pt x="233785" y="157360"/>
                    </a:lnTo>
                    <a:cubicBezTo>
                      <a:pt x="233508" y="157152"/>
                      <a:pt x="233299" y="156875"/>
                      <a:pt x="233172" y="156574"/>
                    </a:cubicBezTo>
                    <a:lnTo>
                      <a:pt x="232860" y="155810"/>
                    </a:lnTo>
                    <a:lnTo>
                      <a:pt x="232582" y="154769"/>
                    </a:lnTo>
                    <a:lnTo>
                      <a:pt x="232409" y="153913"/>
                    </a:lnTo>
                    <a:lnTo>
                      <a:pt x="232223" y="151784"/>
                    </a:lnTo>
                    <a:cubicBezTo>
                      <a:pt x="232200" y="151472"/>
                      <a:pt x="232235" y="151171"/>
                      <a:pt x="232362" y="150870"/>
                    </a:cubicBezTo>
                    <a:lnTo>
                      <a:pt x="232536" y="150407"/>
                    </a:lnTo>
                    <a:cubicBezTo>
                      <a:pt x="232617" y="150210"/>
                      <a:pt x="232721" y="150037"/>
                      <a:pt x="232860" y="149863"/>
                    </a:cubicBezTo>
                    <a:lnTo>
                      <a:pt x="233450" y="149158"/>
                    </a:lnTo>
                    <a:lnTo>
                      <a:pt x="232860" y="149123"/>
                    </a:lnTo>
                    <a:cubicBezTo>
                      <a:pt x="232397" y="149088"/>
                      <a:pt x="231946" y="148868"/>
                      <a:pt x="231610" y="148533"/>
                    </a:cubicBezTo>
                    <a:lnTo>
                      <a:pt x="231101" y="148012"/>
                    </a:lnTo>
                    <a:lnTo>
                      <a:pt x="230997" y="148220"/>
                    </a:lnTo>
                    <a:cubicBezTo>
                      <a:pt x="230916" y="148371"/>
                      <a:pt x="230823" y="148510"/>
                      <a:pt x="230719" y="148637"/>
                    </a:cubicBezTo>
                    <a:lnTo>
                      <a:pt x="230384" y="149030"/>
                    </a:lnTo>
                    <a:cubicBezTo>
                      <a:pt x="230210" y="149227"/>
                      <a:pt x="230014" y="149389"/>
                      <a:pt x="229794" y="149493"/>
                    </a:cubicBezTo>
                    <a:lnTo>
                      <a:pt x="229308" y="149748"/>
                    </a:lnTo>
                    <a:cubicBezTo>
                      <a:pt x="229053" y="149886"/>
                      <a:pt x="228776" y="149956"/>
                      <a:pt x="228475" y="149979"/>
                    </a:cubicBezTo>
                    <a:lnTo>
                      <a:pt x="227387" y="150014"/>
                    </a:lnTo>
                    <a:lnTo>
                      <a:pt x="226786" y="149979"/>
                    </a:lnTo>
                    <a:lnTo>
                      <a:pt x="226462" y="150002"/>
                    </a:lnTo>
                    <a:lnTo>
                      <a:pt x="226138" y="150060"/>
                    </a:lnTo>
                    <a:lnTo>
                      <a:pt x="225895" y="150129"/>
                    </a:lnTo>
                    <a:lnTo>
                      <a:pt x="225050" y="150523"/>
                    </a:lnTo>
                    <a:lnTo>
                      <a:pt x="223801" y="150951"/>
                    </a:lnTo>
                    <a:lnTo>
                      <a:pt x="222435" y="151205"/>
                    </a:lnTo>
                    <a:lnTo>
                      <a:pt x="221267" y="151321"/>
                    </a:lnTo>
                    <a:cubicBezTo>
                      <a:pt x="221267" y="151321"/>
                      <a:pt x="220735" y="151379"/>
                      <a:pt x="220769" y="151379"/>
                    </a:cubicBezTo>
                    <a:lnTo>
                      <a:pt x="220445" y="151414"/>
                    </a:lnTo>
                    <a:lnTo>
                      <a:pt x="220214" y="151495"/>
                    </a:lnTo>
                    <a:lnTo>
                      <a:pt x="219948" y="151599"/>
                    </a:lnTo>
                    <a:lnTo>
                      <a:pt x="219636" y="151795"/>
                    </a:lnTo>
                    <a:cubicBezTo>
                      <a:pt x="219531" y="151876"/>
                      <a:pt x="219404" y="151934"/>
                      <a:pt x="219288" y="151981"/>
                    </a:cubicBezTo>
                    <a:lnTo>
                      <a:pt x="218282" y="152386"/>
                    </a:lnTo>
                    <a:cubicBezTo>
                      <a:pt x="217518" y="152675"/>
                      <a:pt x="216651" y="152478"/>
                      <a:pt x="216084" y="151888"/>
                    </a:cubicBezTo>
                    <a:cubicBezTo>
                      <a:pt x="215517" y="151298"/>
                      <a:pt x="215378" y="150430"/>
                      <a:pt x="215713" y="149690"/>
                    </a:cubicBezTo>
                    <a:lnTo>
                      <a:pt x="215945" y="149192"/>
                    </a:lnTo>
                    <a:cubicBezTo>
                      <a:pt x="216003" y="149042"/>
                      <a:pt x="216084" y="148915"/>
                      <a:pt x="216176" y="148787"/>
                    </a:cubicBezTo>
                    <a:cubicBezTo>
                      <a:pt x="216003" y="148244"/>
                      <a:pt x="216084" y="147619"/>
                      <a:pt x="216384" y="147110"/>
                    </a:cubicBezTo>
                    <a:lnTo>
                      <a:pt x="216639" y="146705"/>
                    </a:lnTo>
                    <a:cubicBezTo>
                      <a:pt x="216998" y="146126"/>
                      <a:pt x="217646" y="145768"/>
                      <a:pt x="218328" y="145768"/>
                    </a:cubicBezTo>
                    <a:lnTo>
                      <a:pt x="218930" y="145768"/>
                    </a:lnTo>
                    <a:cubicBezTo>
                      <a:pt x="218964" y="145675"/>
                      <a:pt x="219011" y="145583"/>
                      <a:pt x="219045" y="145490"/>
                    </a:cubicBezTo>
                    <a:lnTo>
                      <a:pt x="219578" y="144553"/>
                    </a:lnTo>
                    <a:cubicBezTo>
                      <a:pt x="219682" y="144368"/>
                      <a:pt x="219809" y="144206"/>
                      <a:pt x="219971" y="144055"/>
                    </a:cubicBezTo>
                    <a:lnTo>
                      <a:pt x="220364" y="143697"/>
                    </a:lnTo>
                    <a:cubicBezTo>
                      <a:pt x="220469" y="143593"/>
                      <a:pt x="220607" y="143500"/>
                      <a:pt x="220758" y="143419"/>
                    </a:cubicBezTo>
                    <a:lnTo>
                      <a:pt x="221209" y="143164"/>
                    </a:lnTo>
                    <a:cubicBezTo>
                      <a:pt x="221521" y="143002"/>
                      <a:pt x="221868" y="142910"/>
                      <a:pt x="222216" y="142921"/>
                    </a:cubicBezTo>
                    <a:lnTo>
                      <a:pt x="222227" y="142921"/>
                    </a:lnTo>
                    <a:lnTo>
                      <a:pt x="222227" y="142910"/>
                    </a:lnTo>
                    <a:lnTo>
                      <a:pt x="223072" y="142517"/>
                    </a:lnTo>
                    <a:lnTo>
                      <a:pt x="223928" y="142285"/>
                    </a:lnTo>
                    <a:lnTo>
                      <a:pt x="224009" y="142274"/>
                    </a:lnTo>
                    <a:lnTo>
                      <a:pt x="222389" y="142100"/>
                    </a:lnTo>
                    <a:cubicBezTo>
                      <a:pt x="222389" y="142100"/>
                      <a:pt x="221868" y="142007"/>
                      <a:pt x="221880" y="142007"/>
                    </a:cubicBezTo>
                    <a:lnTo>
                      <a:pt x="221521" y="141938"/>
                    </a:lnTo>
                    <a:lnTo>
                      <a:pt x="221082" y="141938"/>
                    </a:lnTo>
                    <a:lnTo>
                      <a:pt x="220503" y="142204"/>
                    </a:lnTo>
                    <a:cubicBezTo>
                      <a:pt x="220249" y="142320"/>
                      <a:pt x="219983" y="142378"/>
                      <a:pt x="219705" y="142389"/>
                    </a:cubicBezTo>
                    <a:lnTo>
                      <a:pt x="219265" y="142389"/>
                    </a:lnTo>
                    <a:cubicBezTo>
                      <a:pt x="218698" y="142401"/>
                      <a:pt x="218155" y="142181"/>
                      <a:pt x="217784" y="141765"/>
                    </a:cubicBezTo>
                    <a:cubicBezTo>
                      <a:pt x="217391" y="141961"/>
                      <a:pt x="216963" y="142031"/>
                      <a:pt x="216535" y="141961"/>
                    </a:cubicBezTo>
                    <a:lnTo>
                      <a:pt x="216037" y="141880"/>
                    </a:lnTo>
                    <a:lnTo>
                      <a:pt x="215216" y="141626"/>
                    </a:lnTo>
                    <a:cubicBezTo>
                      <a:pt x="215031" y="141568"/>
                      <a:pt x="214846" y="141475"/>
                      <a:pt x="214684" y="141360"/>
                    </a:cubicBezTo>
                    <a:lnTo>
                      <a:pt x="214475" y="141672"/>
                    </a:lnTo>
                    <a:lnTo>
                      <a:pt x="214163" y="142112"/>
                    </a:lnTo>
                    <a:lnTo>
                      <a:pt x="213365" y="143072"/>
                    </a:lnTo>
                    <a:cubicBezTo>
                      <a:pt x="213110" y="143384"/>
                      <a:pt x="212751" y="143604"/>
                      <a:pt x="212358" y="143708"/>
                    </a:cubicBezTo>
                    <a:lnTo>
                      <a:pt x="211895" y="143824"/>
                    </a:lnTo>
                    <a:cubicBezTo>
                      <a:pt x="211502" y="143928"/>
                      <a:pt x="211109" y="143916"/>
                      <a:pt x="210727" y="143801"/>
                    </a:cubicBezTo>
                    <a:lnTo>
                      <a:pt x="210310" y="143650"/>
                    </a:lnTo>
                    <a:cubicBezTo>
                      <a:pt x="210021" y="143558"/>
                      <a:pt x="209743" y="143396"/>
                      <a:pt x="209535" y="143188"/>
                    </a:cubicBezTo>
                    <a:cubicBezTo>
                      <a:pt x="209165" y="143326"/>
                      <a:pt x="208737" y="143326"/>
                      <a:pt x="208332" y="143199"/>
                    </a:cubicBezTo>
                    <a:lnTo>
                      <a:pt x="207892" y="143060"/>
                    </a:lnTo>
                    <a:cubicBezTo>
                      <a:pt x="207742" y="143026"/>
                      <a:pt x="207615" y="142956"/>
                      <a:pt x="207476" y="142875"/>
                    </a:cubicBezTo>
                    <a:lnTo>
                      <a:pt x="207244" y="142760"/>
                    </a:lnTo>
                    <a:lnTo>
                      <a:pt x="207221" y="142783"/>
                    </a:lnTo>
                    <a:lnTo>
                      <a:pt x="206631" y="143269"/>
                    </a:lnTo>
                    <a:lnTo>
                      <a:pt x="205925" y="143708"/>
                    </a:lnTo>
                    <a:cubicBezTo>
                      <a:pt x="205509" y="143951"/>
                      <a:pt x="205035" y="144032"/>
                      <a:pt x="204560" y="143951"/>
                    </a:cubicBezTo>
                    <a:lnTo>
                      <a:pt x="204630" y="144287"/>
                    </a:lnTo>
                    <a:lnTo>
                      <a:pt x="204711" y="145039"/>
                    </a:lnTo>
                    <a:cubicBezTo>
                      <a:pt x="204745" y="145374"/>
                      <a:pt x="204699" y="145710"/>
                      <a:pt x="204560" y="145999"/>
                    </a:cubicBezTo>
                    <a:lnTo>
                      <a:pt x="204352" y="146497"/>
                    </a:lnTo>
                    <a:cubicBezTo>
                      <a:pt x="204236" y="146774"/>
                      <a:pt x="204040" y="147029"/>
                      <a:pt x="203820" y="147237"/>
                    </a:cubicBezTo>
                    <a:lnTo>
                      <a:pt x="203426" y="147561"/>
                    </a:lnTo>
                    <a:cubicBezTo>
                      <a:pt x="203276" y="147700"/>
                      <a:pt x="203091" y="147815"/>
                      <a:pt x="202906" y="147896"/>
                    </a:cubicBezTo>
                    <a:cubicBezTo>
                      <a:pt x="202906" y="147896"/>
                      <a:pt x="202408" y="148093"/>
                      <a:pt x="202443" y="148082"/>
                    </a:cubicBezTo>
                    <a:lnTo>
                      <a:pt x="200835" y="148787"/>
                    </a:lnTo>
                    <a:cubicBezTo>
                      <a:pt x="200835" y="148787"/>
                      <a:pt x="200326" y="148961"/>
                      <a:pt x="200349" y="148949"/>
                    </a:cubicBezTo>
                    <a:lnTo>
                      <a:pt x="199863" y="149123"/>
                    </a:lnTo>
                    <a:lnTo>
                      <a:pt x="198891" y="149516"/>
                    </a:lnTo>
                    <a:cubicBezTo>
                      <a:pt x="198625" y="149620"/>
                      <a:pt x="198324" y="149678"/>
                      <a:pt x="198047" y="149667"/>
                    </a:cubicBezTo>
                    <a:lnTo>
                      <a:pt x="197526" y="149643"/>
                    </a:lnTo>
                    <a:lnTo>
                      <a:pt x="196913" y="149539"/>
                    </a:lnTo>
                    <a:lnTo>
                      <a:pt x="196739" y="149528"/>
                    </a:lnTo>
                    <a:lnTo>
                      <a:pt x="196415" y="149597"/>
                    </a:lnTo>
                    <a:cubicBezTo>
                      <a:pt x="195987" y="149678"/>
                      <a:pt x="195536" y="149609"/>
                      <a:pt x="195131" y="149412"/>
                    </a:cubicBezTo>
                    <a:lnTo>
                      <a:pt x="194703" y="149181"/>
                    </a:lnTo>
                    <a:cubicBezTo>
                      <a:pt x="194529" y="149088"/>
                      <a:pt x="194367" y="148984"/>
                      <a:pt x="194217" y="148845"/>
                    </a:cubicBezTo>
                    <a:lnTo>
                      <a:pt x="194101" y="148729"/>
                    </a:lnTo>
                    <a:lnTo>
                      <a:pt x="193500" y="149053"/>
                    </a:lnTo>
                    <a:cubicBezTo>
                      <a:pt x="193234" y="149215"/>
                      <a:pt x="192910" y="149308"/>
                      <a:pt x="192609" y="149320"/>
                    </a:cubicBezTo>
                    <a:lnTo>
                      <a:pt x="192169" y="149331"/>
                    </a:lnTo>
                    <a:lnTo>
                      <a:pt x="191857" y="149366"/>
                    </a:lnTo>
                    <a:lnTo>
                      <a:pt x="191672" y="149401"/>
                    </a:lnTo>
                    <a:lnTo>
                      <a:pt x="191475" y="149505"/>
                    </a:lnTo>
                    <a:lnTo>
                      <a:pt x="191116" y="149736"/>
                    </a:lnTo>
                    <a:lnTo>
                      <a:pt x="190411" y="150083"/>
                    </a:lnTo>
                    <a:cubicBezTo>
                      <a:pt x="189948" y="150291"/>
                      <a:pt x="189416" y="150326"/>
                      <a:pt x="188930" y="150164"/>
                    </a:cubicBezTo>
                    <a:lnTo>
                      <a:pt x="187911" y="149817"/>
                    </a:lnTo>
                    <a:lnTo>
                      <a:pt x="187021" y="149389"/>
                    </a:lnTo>
                    <a:lnTo>
                      <a:pt x="186778" y="149227"/>
                    </a:lnTo>
                    <a:lnTo>
                      <a:pt x="186766" y="149239"/>
                    </a:lnTo>
                    <a:lnTo>
                      <a:pt x="186685" y="149331"/>
                    </a:lnTo>
                    <a:lnTo>
                      <a:pt x="186546" y="149586"/>
                    </a:lnTo>
                    <a:cubicBezTo>
                      <a:pt x="186315" y="150014"/>
                      <a:pt x="185933" y="150349"/>
                      <a:pt x="185482" y="150523"/>
                    </a:cubicBezTo>
                    <a:lnTo>
                      <a:pt x="185158" y="150638"/>
                    </a:lnTo>
                    <a:lnTo>
                      <a:pt x="184846" y="150824"/>
                    </a:lnTo>
                    <a:cubicBezTo>
                      <a:pt x="184394" y="151090"/>
                      <a:pt x="183827" y="151171"/>
                      <a:pt x="183318" y="151032"/>
                    </a:cubicBezTo>
                    <a:lnTo>
                      <a:pt x="182879" y="150928"/>
                    </a:lnTo>
                    <a:cubicBezTo>
                      <a:pt x="182636" y="150858"/>
                      <a:pt x="182427" y="150766"/>
                      <a:pt x="182219" y="150615"/>
                    </a:cubicBezTo>
                    <a:lnTo>
                      <a:pt x="181780" y="150303"/>
                    </a:lnTo>
                    <a:lnTo>
                      <a:pt x="181236" y="149863"/>
                    </a:lnTo>
                    <a:lnTo>
                      <a:pt x="180669" y="149262"/>
                    </a:lnTo>
                    <a:cubicBezTo>
                      <a:pt x="180588" y="149169"/>
                      <a:pt x="180518" y="149077"/>
                      <a:pt x="180461" y="148972"/>
                    </a:cubicBezTo>
                    <a:cubicBezTo>
                      <a:pt x="180403" y="148984"/>
                      <a:pt x="180368" y="148996"/>
                      <a:pt x="180310" y="149007"/>
                    </a:cubicBezTo>
                    <a:lnTo>
                      <a:pt x="178829" y="149331"/>
                    </a:lnTo>
                    <a:lnTo>
                      <a:pt x="178471" y="149447"/>
                    </a:lnTo>
                    <a:lnTo>
                      <a:pt x="178135" y="149586"/>
                    </a:lnTo>
                    <a:lnTo>
                      <a:pt x="177800" y="149759"/>
                    </a:lnTo>
                    <a:lnTo>
                      <a:pt x="177059" y="150199"/>
                    </a:lnTo>
                    <a:lnTo>
                      <a:pt x="176851" y="150372"/>
                    </a:lnTo>
                    <a:lnTo>
                      <a:pt x="176538" y="150685"/>
                    </a:lnTo>
                    <a:cubicBezTo>
                      <a:pt x="176434" y="150789"/>
                      <a:pt x="176307" y="150893"/>
                      <a:pt x="176180" y="150974"/>
                    </a:cubicBezTo>
                    <a:lnTo>
                      <a:pt x="175729" y="151252"/>
                    </a:lnTo>
                    <a:cubicBezTo>
                      <a:pt x="175497" y="151402"/>
                      <a:pt x="175243" y="151495"/>
                      <a:pt x="174977" y="151529"/>
                    </a:cubicBezTo>
                    <a:lnTo>
                      <a:pt x="174479" y="151610"/>
                    </a:lnTo>
                    <a:cubicBezTo>
                      <a:pt x="174236" y="151633"/>
                      <a:pt x="174016" y="151633"/>
                      <a:pt x="173785" y="151599"/>
                    </a:cubicBezTo>
                    <a:lnTo>
                      <a:pt x="173276" y="151506"/>
                    </a:lnTo>
                    <a:cubicBezTo>
                      <a:pt x="172697" y="151391"/>
                      <a:pt x="172211" y="151043"/>
                      <a:pt x="171911" y="150534"/>
                    </a:cubicBezTo>
                    <a:lnTo>
                      <a:pt x="171621" y="150002"/>
                    </a:lnTo>
                    <a:lnTo>
                      <a:pt x="171598" y="149991"/>
                    </a:lnTo>
                    <a:lnTo>
                      <a:pt x="171159" y="149979"/>
                    </a:lnTo>
                    <a:cubicBezTo>
                      <a:pt x="171124" y="149979"/>
                      <a:pt x="171078" y="149967"/>
                      <a:pt x="171043" y="149967"/>
                    </a:cubicBezTo>
                    <a:cubicBezTo>
                      <a:pt x="170603" y="150118"/>
                      <a:pt x="170106" y="150106"/>
                      <a:pt x="169654" y="149910"/>
                    </a:cubicBezTo>
                    <a:lnTo>
                      <a:pt x="169261" y="149748"/>
                    </a:lnTo>
                    <a:cubicBezTo>
                      <a:pt x="169018" y="149643"/>
                      <a:pt x="168798" y="149481"/>
                      <a:pt x="168602" y="149296"/>
                    </a:cubicBezTo>
                    <a:lnTo>
                      <a:pt x="168231" y="148903"/>
                    </a:lnTo>
                    <a:cubicBezTo>
                      <a:pt x="168081" y="148753"/>
                      <a:pt x="167965" y="148579"/>
                      <a:pt x="167873" y="148394"/>
                    </a:cubicBezTo>
                    <a:lnTo>
                      <a:pt x="167769" y="148163"/>
                    </a:lnTo>
                    <a:lnTo>
                      <a:pt x="167260" y="148255"/>
                    </a:lnTo>
                    <a:lnTo>
                      <a:pt x="166808" y="148348"/>
                    </a:lnTo>
                    <a:cubicBezTo>
                      <a:pt x="166808" y="148348"/>
                      <a:pt x="166288" y="148463"/>
                      <a:pt x="166322" y="148463"/>
                    </a:cubicBezTo>
                    <a:cubicBezTo>
                      <a:pt x="166322" y="148463"/>
                      <a:pt x="165802" y="148602"/>
                      <a:pt x="165813" y="148602"/>
                    </a:cubicBezTo>
                    <a:lnTo>
                      <a:pt x="165605" y="148660"/>
                    </a:lnTo>
                    <a:lnTo>
                      <a:pt x="165501" y="148764"/>
                    </a:lnTo>
                    <a:lnTo>
                      <a:pt x="164078" y="150812"/>
                    </a:lnTo>
                    <a:cubicBezTo>
                      <a:pt x="163916" y="151055"/>
                      <a:pt x="163685" y="151252"/>
                      <a:pt x="163442" y="151402"/>
                    </a:cubicBezTo>
                    <a:lnTo>
                      <a:pt x="162817" y="151749"/>
                    </a:lnTo>
                    <a:lnTo>
                      <a:pt x="158906" y="153542"/>
                    </a:lnTo>
                    <a:cubicBezTo>
                      <a:pt x="158663" y="153647"/>
                      <a:pt x="158409" y="153704"/>
                      <a:pt x="158143" y="153716"/>
                    </a:cubicBezTo>
                    <a:lnTo>
                      <a:pt x="157645" y="153739"/>
                    </a:lnTo>
                    <a:cubicBezTo>
                      <a:pt x="157391" y="153739"/>
                      <a:pt x="157125" y="153704"/>
                      <a:pt x="156870" y="153600"/>
                    </a:cubicBezTo>
                    <a:lnTo>
                      <a:pt x="155378" y="153033"/>
                    </a:lnTo>
                    <a:cubicBezTo>
                      <a:pt x="155088" y="152929"/>
                      <a:pt x="154834" y="152756"/>
                      <a:pt x="154614" y="152524"/>
                    </a:cubicBezTo>
                    <a:lnTo>
                      <a:pt x="153827" y="151645"/>
                    </a:lnTo>
                    <a:cubicBezTo>
                      <a:pt x="153827" y="151645"/>
                      <a:pt x="153492" y="151240"/>
                      <a:pt x="153515" y="151275"/>
                    </a:cubicBezTo>
                    <a:lnTo>
                      <a:pt x="153260" y="150997"/>
                    </a:lnTo>
                    <a:lnTo>
                      <a:pt x="149118" y="152004"/>
                    </a:lnTo>
                    <a:cubicBezTo>
                      <a:pt x="148413" y="152177"/>
                      <a:pt x="147672" y="151946"/>
                      <a:pt x="147175" y="151414"/>
                    </a:cubicBezTo>
                    <a:lnTo>
                      <a:pt x="146897" y="151124"/>
                    </a:lnTo>
                    <a:cubicBezTo>
                      <a:pt x="146700" y="150893"/>
                      <a:pt x="146538" y="150627"/>
                      <a:pt x="146457" y="150338"/>
                    </a:cubicBezTo>
                    <a:lnTo>
                      <a:pt x="146134" y="149308"/>
                    </a:lnTo>
                    <a:lnTo>
                      <a:pt x="145937" y="148359"/>
                    </a:lnTo>
                    <a:lnTo>
                      <a:pt x="145752" y="145930"/>
                    </a:lnTo>
                    <a:lnTo>
                      <a:pt x="145636" y="145918"/>
                    </a:lnTo>
                    <a:cubicBezTo>
                      <a:pt x="144919" y="145837"/>
                      <a:pt x="144294" y="145374"/>
                      <a:pt x="144016" y="144703"/>
                    </a:cubicBezTo>
                    <a:lnTo>
                      <a:pt x="143276" y="142910"/>
                    </a:lnTo>
                    <a:lnTo>
                      <a:pt x="141887" y="140862"/>
                    </a:lnTo>
                    <a:cubicBezTo>
                      <a:pt x="141772" y="140700"/>
                      <a:pt x="141691" y="140527"/>
                      <a:pt x="141633" y="140341"/>
                    </a:cubicBezTo>
                    <a:cubicBezTo>
                      <a:pt x="141309" y="140492"/>
                      <a:pt x="140950" y="140550"/>
                      <a:pt x="140580" y="140527"/>
                    </a:cubicBezTo>
                    <a:lnTo>
                      <a:pt x="140395" y="141093"/>
                    </a:lnTo>
                    <a:lnTo>
                      <a:pt x="139886" y="142112"/>
                    </a:lnTo>
                    <a:cubicBezTo>
                      <a:pt x="139805" y="142274"/>
                      <a:pt x="139712" y="142401"/>
                      <a:pt x="139597" y="142540"/>
                    </a:cubicBezTo>
                    <a:cubicBezTo>
                      <a:pt x="139573" y="143141"/>
                      <a:pt x="139273" y="143720"/>
                      <a:pt x="138775" y="144078"/>
                    </a:cubicBezTo>
                    <a:lnTo>
                      <a:pt x="138694" y="144449"/>
                    </a:lnTo>
                    <a:lnTo>
                      <a:pt x="138255" y="145536"/>
                    </a:lnTo>
                    <a:lnTo>
                      <a:pt x="138266" y="145478"/>
                    </a:lnTo>
                    <a:cubicBezTo>
                      <a:pt x="138266" y="145478"/>
                      <a:pt x="138081" y="145987"/>
                      <a:pt x="138081" y="145964"/>
                    </a:cubicBezTo>
                    <a:lnTo>
                      <a:pt x="137919" y="146381"/>
                    </a:lnTo>
                    <a:lnTo>
                      <a:pt x="137664" y="147353"/>
                    </a:lnTo>
                    <a:cubicBezTo>
                      <a:pt x="137630" y="147491"/>
                      <a:pt x="137572" y="147607"/>
                      <a:pt x="137503" y="147723"/>
                    </a:cubicBezTo>
                    <a:lnTo>
                      <a:pt x="137236" y="148209"/>
                    </a:lnTo>
                    <a:cubicBezTo>
                      <a:pt x="137225" y="148243"/>
                      <a:pt x="137179" y="148301"/>
                      <a:pt x="137155" y="148348"/>
                    </a:cubicBezTo>
                    <a:lnTo>
                      <a:pt x="137167" y="148359"/>
                    </a:lnTo>
                    <a:cubicBezTo>
                      <a:pt x="137526" y="149250"/>
                      <a:pt x="137202" y="150280"/>
                      <a:pt x="136392" y="150812"/>
                    </a:cubicBezTo>
                    <a:lnTo>
                      <a:pt x="136079" y="151020"/>
                    </a:lnTo>
                    <a:lnTo>
                      <a:pt x="135813" y="151483"/>
                    </a:lnTo>
                    <a:lnTo>
                      <a:pt x="135270" y="152177"/>
                    </a:lnTo>
                    <a:lnTo>
                      <a:pt x="135096" y="152501"/>
                    </a:lnTo>
                    <a:cubicBezTo>
                      <a:pt x="134899" y="152848"/>
                      <a:pt x="134587" y="153126"/>
                      <a:pt x="134228" y="153299"/>
                    </a:cubicBezTo>
                    <a:lnTo>
                      <a:pt x="133742" y="153542"/>
                    </a:lnTo>
                    <a:lnTo>
                      <a:pt x="133430" y="153635"/>
                    </a:lnTo>
                    <a:lnTo>
                      <a:pt x="133407" y="153658"/>
                    </a:lnTo>
                    <a:cubicBezTo>
                      <a:pt x="133268" y="153797"/>
                      <a:pt x="133141" y="153901"/>
                      <a:pt x="132979" y="153994"/>
                    </a:cubicBezTo>
                    <a:cubicBezTo>
                      <a:pt x="132898" y="154179"/>
                      <a:pt x="132805" y="154352"/>
                      <a:pt x="132690" y="154503"/>
                    </a:cubicBezTo>
                    <a:cubicBezTo>
                      <a:pt x="132690" y="154503"/>
                      <a:pt x="132354" y="154931"/>
                      <a:pt x="132366" y="154908"/>
                    </a:cubicBezTo>
                    <a:lnTo>
                      <a:pt x="132042" y="155336"/>
                    </a:lnTo>
                    <a:lnTo>
                      <a:pt x="131509" y="155914"/>
                    </a:lnTo>
                    <a:cubicBezTo>
                      <a:pt x="131509" y="155914"/>
                      <a:pt x="131116" y="156284"/>
                      <a:pt x="131151" y="156273"/>
                    </a:cubicBezTo>
                    <a:lnTo>
                      <a:pt x="130780" y="156666"/>
                    </a:lnTo>
                    <a:lnTo>
                      <a:pt x="130040" y="157210"/>
                    </a:lnTo>
                    <a:lnTo>
                      <a:pt x="129323" y="157603"/>
                    </a:lnTo>
                    <a:lnTo>
                      <a:pt x="128698" y="157869"/>
                    </a:lnTo>
                    <a:cubicBezTo>
                      <a:pt x="128467" y="157962"/>
                      <a:pt x="128235" y="158020"/>
                      <a:pt x="128004" y="158031"/>
                    </a:cubicBezTo>
                    <a:lnTo>
                      <a:pt x="127460" y="158043"/>
                    </a:lnTo>
                    <a:cubicBezTo>
                      <a:pt x="127310" y="158043"/>
                      <a:pt x="127148" y="158031"/>
                      <a:pt x="127009" y="158008"/>
                    </a:cubicBezTo>
                    <a:lnTo>
                      <a:pt x="126500" y="157904"/>
                    </a:lnTo>
                    <a:lnTo>
                      <a:pt x="126407" y="157893"/>
                    </a:lnTo>
                    <a:lnTo>
                      <a:pt x="126245" y="157997"/>
                    </a:lnTo>
                    <a:lnTo>
                      <a:pt x="125528" y="158656"/>
                    </a:lnTo>
                    <a:cubicBezTo>
                      <a:pt x="125204" y="158934"/>
                      <a:pt x="124787" y="159119"/>
                      <a:pt x="124359" y="159154"/>
                    </a:cubicBezTo>
                    <a:lnTo>
                      <a:pt x="123954" y="159188"/>
                    </a:lnTo>
                    <a:lnTo>
                      <a:pt x="123792" y="159212"/>
                    </a:lnTo>
                    <a:lnTo>
                      <a:pt x="123642" y="159293"/>
                    </a:lnTo>
                    <a:lnTo>
                      <a:pt x="123318" y="159501"/>
                    </a:lnTo>
                    <a:lnTo>
                      <a:pt x="122878" y="159790"/>
                    </a:lnTo>
                    <a:cubicBezTo>
                      <a:pt x="122670" y="159929"/>
                      <a:pt x="122439" y="160033"/>
                      <a:pt x="122207" y="160079"/>
                    </a:cubicBezTo>
                    <a:lnTo>
                      <a:pt x="121687" y="160195"/>
                    </a:lnTo>
                    <a:cubicBezTo>
                      <a:pt x="121328" y="160276"/>
                      <a:pt x="120935" y="160253"/>
                      <a:pt x="120588" y="160126"/>
                    </a:cubicBezTo>
                    <a:lnTo>
                      <a:pt x="120229" y="160357"/>
                    </a:lnTo>
                    <a:cubicBezTo>
                      <a:pt x="120229" y="160357"/>
                      <a:pt x="119731" y="160588"/>
                      <a:pt x="119778" y="160565"/>
                    </a:cubicBezTo>
                    <a:lnTo>
                      <a:pt x="119338" y="160773"/>
                    </a:lnTo>
                    <a:lnTo>
                      <a:pt x="119153" y="160878"/>
                    </a:lnTo>
                    <a:lnTo>
                      <a:pt x="118551" y="161479"/>
                    </a:lnTo>
                    <a:cubicBezTo>
                      <a:pt x="118447" y="161583"/>
                      <a:pt x="118320" y="161664"/>
                      <a:pt x="118193" y="161745"/>
                    </a:cubicBezTo>
                    <a:lnTo>
                      <a:pt x="117730" y="162011"/>
                    </a:lnTo>
                    <a:lnTo>
                      <a:pt x="116966" y="162347"/>
                    </a:lnTo>
                    <a:cubicBezTo>
                      <a:pt x="116781" y="162416"/>
                      <a:pt x="116573" y="162463"/>
                      <a:pt x="116376" y="162486"/>
                    </a:cubicBezTo>
                    <a:lnTo>
                      <a:pt x="115844" y="162520"/>
                    </a:lnTo>
                    <a:cubicBezTo>
                      <a:pt x="115659" y="162532"/>
                      <a:pt x="115451" y="162520"/>
                      <a:pt x="115266" y="162486"/>
                    </a:cubicBezTo>
                    <a:lnTo>
                      <a:pt x="114803" y="162382"/>
                    </a:lnTo>
                    <a:lnTo>
                      <a:pt x="114629" y="162358"/>
                    </a:lnTo>
                    <a:lnTo>
                      <a:pt x="114039" y="162625"/>
                    </a:lnTo>
                    <a:cubicBezTo>
                      <a:pt x="113704" y="162787"/>
                      <a:pt x="113322" y="162833"/>
                      <a:pt x="112952" y="162787"/>
                    </a:cubicBezTo>
                    <a:lnTo>
                      <a:pt x="112419" y="162706"/>
                    </a:lnTo>
                    <a:cubicBezTo>
                      <a:pt x="112257" y="162682"/>
                      <a:pt x="112107" y="162636"/>
                      <a:pt x="111968" y="162590"/>
                    </a:cubicBezTo>
                    <a:lnTo>
                      <a:pt x="111517" y="162914"/>
                    </a:lnTo>
                    <a:cubicBezTo>
                      <a:pt x="111367" y="163006"/>
                      <a:pt x="111205" y="163087"/>
                      <a:pt x="111054" y="163145"/>
                    </a:cubicBezTo>
                    <a:lnTo>
                      <a:pt x="110626" y="163296"/>
                    </a:lnTo>
                    <a:lnTo>
                      <a:pt x="110210" y="163469"/>
                    </a:lnTo>
                    <a:lnTo>
                      <a:pt x="109388" y="163701"/>
                    </a:lnTo>
                    <a:lnTo>
                      <a:pt x="108521" y="163805"/>
                    </a:lnTo>
                    <a:cubicBezTo>
                      <a:pt x="108116" y="163828"/>
                      <a:pt x="107699" y="163735"/>
                      <a:pt x="107352" y="163539"/>
                    </a:cubicBezTo>
                    <a:lnTo>
                      <a:pt x="106716" y="163168"/>
                    </a:lnTo>
                    <a:lnTo>
                      <a:pt x="106438" y="163076"/>
                    </a:lnTo>
                    <a:cubicBezTo>
                      <a:pt x="106264" y="163018"/>
                      <a:pt x="106114" y="162960"/>
                      <a:pt x="105975" y="162868"/>
                    </a:cubicBezTo>
                    <a:lnTo>
                      <a:pt x="105524" y="162590"/>
                    </a:lnTo>
                    <a:lnTo>
                      <a:pt x="105385" y="162497"/>
                    </a:lnTo>
                    <a:lnTo>
                      <a:pt x="105327" y="162567"/>
                    </a:lnTo>
                    <a:cubicBezTo>
                      <a:pt x="105188" y="162682"/>
                      <a:pt x="105061" y="162775"/>
                      <a:pt x="104899" y="162879"/>
                    </a:cubicBezTo>
                    <a:lnTo>
                      <a:pt x="104436" y="163134"/>
                    </a:lnTo>
                    <a:cubicBezTo>
                      <a:pt x="104321" y="163203"/>
                      <a:pt x="104182" y="163249"/>
                      <a:pt x="104032" y="163307"/>
                    </a:cubicBezTo>
                    <a:lnTo>
                      <a:pt x="103522" y="163458"/>
                    </a:lnTo>
                    <a:lnTo>
                      <a:pt x="102643" y="163573"/>
                    </a:lnTo>
                    <a:cubicBezTo>
                      <a:pt x="102470" y="163596"/>
                      <a:pt x="102284" y="163585"/>
                      <a:pt x="102099" y="163562"/>
                    </a:cubicBezTo>
                    <a:lnTo>
                      <a:pt x="101660" y="163481"/>
                    </a:lnTo>
                    <a:lnTo>
                      <a:pt x="101209" y="163446"/>
                    </a:lnTo>
                    <a:lnTo>
                      <a:pt x="100688" y="163365"/>
                    </a:lnTo>
                    <a:lnTo>
                      <a:pt x="100676" y="163388"/>
                    </a:lnTo>
                    <a:lnTo>
                      <a:pt x="100676" y="164082"/>
                    </a:lnTo>
                    <a:cubicBezTo>
                      <a:pt x="100676" y="164256"/>
                      <a:pt x="100665" y="164429"/>
                      <a:pt x="100607" y="164603"/>
                    </a:cubicBezTo>
                    <a:lnTo>
                      <a:pt x="100456" y="165124"/>
                    </a:lnTo>
                    <a:cubicBezTo>
                      <a:pt x="100352" y="165529"/>
                      <a:pt x="100121" y="165876"/>
                      <a:pt x="99797" y="166142"/>
                    </a:cubicBezTo>
                    <a:lnTo>
                      <a:pt x="99427" y="166454"/>
                    </a:lnTo>
                    <a:lnTo>
                      <a:pt x="98999" y="166720"/>
                    </a:lnTo>
                    <a:lnTo>
                      <a:pt x="98987" y="166720"/>
                    </a:lnTo>
                    <a:lnTo>
                      <a:pt x="98895" y="166905"/>
                    </a:lnTo>
                    <a:lnTo>
                      <a:pt x="98721" y="167322"/>
                    </a:lnTo>
                    <a:cubicBezTo>
                      <a:pt x="98617" y="167553"/>
                      <a:pt x="98466" y="167762"/>
                      <a:pt x="98293" y="167947"/>
                    </a:cubicBezTo>
                    <a:lnTo>
                      <a:pt x="97124" y="169080"/>
                    </a:lnTo>
                    <a:lnTo>
                      <a:pt x="96500" y="169566"/>
                    </a:lnTo>
                    <a:cubicBezTo>
                      <a:pt x="96141" y="169833"/>
                      <a:pt x="95701" y="169971"/>
                      <a:pt x="95239" y="169960"/>
                    </a:cubicBezTo>
                    <a:lnTo>
                      <a:pt x="94845" y="169948"/>
                    </a:lnTo>
                    <a:lnTo>
                      <a:pt x="94741" y="169960"/>
                    </a:lnTo>
                    <a:lnTo>
                      <a:pt x="93515" y="170423"/>
                    </a:lnTo>
                    <a:lnTo>
                      <a:pt x="93052" y="170619"/>
                    </a:lnTo>
                    <a:lnTo>
                      <a:pt x="91941" y="171047"/>
                    </a:lnTo>
                    <a:cubicBezTo>
                      <a:pt x="91664" y="171151"/>
                      <a:pt x="91363" y="171186"/>
                      <a:pt x="91073" y="171151"/>
                    </a:cubicBezTo>
                    <a:lnTo>
                      <a:pt x="90611" y="171117"/>
                    </a:lnTo>
                    <a:cubicBezTo>
                      <a:pt x="90356" y="171094"/>
                      <a:pt x="90125" y="171024"/>
                      <a:pt x="89905" y="170920"/>
                    </a:cubicBezTo>
                    <a:lnTo>
                      <a:pt x="89812" y="170862"/>
                    </a:lnTo>
                    <a:lnTo>
                      <a:pt x="89697" y="170862"/>
                    </a:lnTo>
                    <a:lnTo>
                      <a:pt x="88829" y="170689"/>
                    </a:lnTo>
                    <a:cubicBezTo>
                      <a:pt x="88736" y="170665"/>
                      <a:pt x="88644" y="170631"/>
                      <a:pt x="88563" y="170596"/>
                    </a:cubicBezTo>
                    <a:cubicBezTo>
                      <a:pt x="88412" y="170955"/>
                      <a:pt x="88169" y="171279"/>
                      <a:pt x="87869" y="171510"/>
                    </a:cubicBezTo>
                    <a:lnTo>
                      <a:pt x="87522" y="171765"/>
                    </a:lnTo>
                    <a:cubicBezTo>
                      <a:pt x="87198" y="171996"/>
                      <a:pt x="86827" y="172123"/>
                      <a:pt x="86434" y="172135"/>
                    </a:cubicBezTo>
                    <a:lnTo>
                      <a:pt x="86075" y="172158"/>
                    </a:lnTo>
                    <a:lnTo>
                      <a:pt x="85937" y="172181"/>
                    </a:lnTo>
                    <a:lnTo>
                      <a:pt x="85902" y="172204"/>
                    </a:lnTo>
                    <a:lnTo>
                      <a:pt x="85717" y="172355"/>
                    </a:lnTo>
                    <a:lnTo>
                      <a:pt x="85520" y="172528"/>
                    </a:lnTo>
                    <a:lnTo>
                      <a:pt x="85069" y="173211"/>
                    </a:lnTo>
                    <a:cubicBezTo>
                      <a:pt x="84907" y="173465"/>
                      <a:pt x="84675" y="173662"/>
                      <a:pt x="84432" y="173812"/>
                    </a:cubicBezTo>
                    <a:lnTo>
                      <a:pt x="83981" y="174079"/>
                    </a:lnTo>
                    <a:cubicBezTo>
                      <a:pt x="83310" y="174472"/>
                      <a:pt x="82489" y="174426"/>
                      <a:pt x="81852" y="173998"/>
                    </a:cubicBezTo>
                    <a:lnTo>
                      <a:pt x="81459" y="173743"/>
                    </a:lnTo>
                    <a:cubicBezTo>
                      <a:pt x="81262" y="173604"/>
                      <a:pt x="81089" y="173454"/>
                      <a:pt x="80950" y="173246"/>
                    </a:cubicBezTo>
                    <a:lnTo>
                      <a:pt x="80499" y="172609"/>
                    </a:lnTo>
                    <a:lnTo>
                      <a:pt x="80048" y="171730"/>
                    </a:lnTo>
                    <a:lnTo>
                      <a:pt x="79863" y="171452"/>
                    </a:lnTo>
                    <a:lnTo>
                      <a:pt x="79631" y="171186"/>
                    </a:lnTo>
                    <a:lnTo>
                      <a:pt x="79469" y="171013"/>
                    </a:lnTo>
                    <a:lnTo>
                      <a:pt x="79307" y="170908"/>
                    </a:lnTo>
                    <a:lnTo>
                      <a:pt x="79076" y="170804"/>
                    </a:lnTo>
                    <a:lnTo>
                      <a:pt x="78162" y="170515"/>
                    </a:lnTo>
                    <a:lnTo>
                      <a:pt x="77375" y="170110"/>
                    </a:lnTo>
                    <a:cubicBezTo>
                      <a:pt x="77225" y="170029"/>
                      <a:pt x="77109" y="169948"/>
                      <a:pt x="76982" y="169844"/>
                    </a:cubicBezTo>
                    <a:lnTo>
                      <a:pt x="76785" y="169659"/>
                    </a:lnTo>
                    <a:lnTo>
                      <a:pt x="76646" y="169590"/>
                    </a:lnTo>
                    <a:lnTo>
                      <a:pt x="76380" y="169485"/>
                    </a:lnTo>
                    <a:lnTo>
                      <a:pt x="75431" y="169277"/>
                    </a:lnTo>
                    <a:lnTo>
                      <a:pt x="75512" y="169289"/>
                    </a:lnTo>
                    <a:lnTo>
                      <a:pt x="75061" y="169196"/>
                    </a:lnTo>
                    <a:lnTo>
                      <a:pt x="74621" y="169138"/>
                    </a:lnTo>
                    <a:cubicBezTo>
                      <a:pt x="74471" y="169127"/>
                      <a:pt x="74332" y="169080"/>
                      <a:pt x="74182" y="169034"/>
                    </a:cubicBezTo>
                    <a:lnTo>
                      <a:pt x="73696" y="168861"/>
                    </a:lnTo>
                    <a:cubicBezTo>
                      <a:pt x="73557" y="168803"/>
                      <a:pt x="73441" y="168757"/>
                      <a:pt x="73337" y="168687"/>
                    </a:cubicBezTo>
                    <a:lnTo>
                      <a:pt x="72990" y="168479"/>
                    </a:lnTo>
                    <a:lnTo>
                      <a:pt x="72678" y="168328"/>
                    </a:lnTo>
                    <a:lnTo>
                      <a:pt x="71868" y="168051"/>
                    </a:lnTo>
                    <a:lnTo>
                      <a:pt x="71509" y="167970"/>
                    </a:lnTo>
                    <a:lnTo>
                      <a:pt x="71324" y="167947"/>
                    </a:lnTo>
                    <a:lnTo>
                      <a:pt x="70618" y="168016"/>
                    </a:lnTo>
                    <a:lnTo>
                      <a:pt x="70468" y="168051"/>
                    </a:lnTo>
                    <a:lnTo>
                      <a:pt x="70237" y="168155"/>
                    </a:lnTo>
                    <a:cubicBezTo>
                      <a:pt x="69716" y="168433"/>
                      <a:pt x="69103" y="168467"/>
                      <a:pt x="68547" y="168247"/>
                    </a:cubicBezTo>
                    <a:cubicBezTo>
                      <a:pt x="68189" y="168097"/>
                      <a:pt x="67876" y="167842"/>
                      <a:pt x="67668" y="167542"/>
                    </a:cubicBezTo>
                    <a:cubicBezTo>
                      <a:pt x="67009" y="167333"/>
                      <a:pt x="66523" y="166801"/>
                      <a:pt x="66361" y="166142"/>
                    </a:cubicBezTo>
                    <a:lnTo>
                      <a:pt x="66037" y="166072"/>
                    </a:lnTo>
                    <a:cubicBezTo>
                      <a:pt x="65609" y="165957"/>
                      <a:pt x="65215" y="165714"/>
                      <a:pt x="64949" y="165355"/>
                    </a:cubicBezTo>
                    <a:cubicBezTo>
                      <a:pt x="64949" y="165355"/>
                      <a:pt x="64614" y="164939"/>
                      <a:pt x="64625" y="164950"/>
                    </a:cubicBezTo>
                    <a:cubicBezTo>
                      <a:pt x="64625" y="164950"/>
                      <a:pt x="64290" y="164522"/>
                      <a:pt x="64301" y="164545"/>
                    </a:cubicBezTo>
                    <a:lnTo>
                      <a:pt x="63966" y="164129"/>
                    </a:lnTo>
                    <a:lnTo>
                      <a:pt x="63792" y="163851"/>
                    </a:lnTo>
                    <a:lnTo>
                      <a:pt x="63549" y="163816"/>
                    </a:lnTo>
                    <a:lnTo>
                      <a:pt x="62763" y="163608"/>
                    </a:lnTo>
                    <a:lnTo>
                      <a:pt x="62126" y="163353"/>
                    </a:lnTo>
                    <a:lnTo>
                      <a:pt x="62010" y="163388"/>
                    </a:lnTo>
                    <a:cubicBezTo>
                      <a:pt x="61802" y="163458"/>
                      <a:pt x="61571" y="163492"/>
                      <a:pt x="61328" y="163492"/>
                    </a:cubicBezTo>
                    <a:lnTo>
                      <a:pt x="60830" y="163481"/>
                    </a:lnTo>
                    <a:cubicBezTo>
                      <a:pt x="60622" y="163481"/>
                      <a:pt x="60402" y="163446"/>
                      <a:pt x="60206" y="163377"/>
                    </a:cubicBezTo>
                    <a:lnTo>
                      <a:pt x="59870" y="163261"/>
                    </a:lnTo>
                    <a:lnTo>
                      <a:pt x="58991" y="163122"/>
                    </a:lnTo>
                    <a:lnTo>
                      <a:pt x="58227" y="162914"/>
                    </a:lnTo>
                    <a:cubicBezTo>
                      <a:pt x="58077" y="162856"/>
                      <a:pt x="57938" y="162810"/>
                      <a:pt x="57799" y="162729"/>
                    </a:cubicBezTo>
                    <a:lnTo>
                      <a:pt x="57695" y="162671"/>
                    </a:lnTo>
                    <a:lnTo>
                      <a:pt x="57591" y="162659"/>
                    </a:lnTo>
                    <a:cubicBezTo>
                      <a:pt x="57487" y="162648"/>
                      <a:pt x="57394" y="162636"/>
                      <a:pt x="57279" y="162601"/>
                    </a:cubicBezTo>
                    <a:cubicBezTo>
                      <a:pt x="56700" y="162972"/>
                      <a:pt x="55971" y="163041"/>
                      <a:pt x="55323" y="162752"/>
                    </a:cubicBezTo>
                    <a:lnTo>
                      <a:pt x="54826" y="162520"/>
                    </a:lnTo>
                    <a:cubicBezTo>
                      <a:pt x="54652" y="162428"/>
                      <a:pt x="54479" y="162324"/>
                      <a:pt x="54328" y="162185"/>
                    </a:cubicBezTo>
                    <a:lnTo>
                      <a:pt x="53923" y="161826"/>
                    </a:lnTo>
                    <a:lnTo>
                      <a:pt x="53889" y="161768"/>
                    </a:lnTo>
                    <a:cubicBezTo>
                      <a:pt x="53449" y="161861"/>
                      <a:pt x="52975" y="161792"/>
                      <a:pt x="52570" y="161572"/>
                    </a:cubicBezTo>
                    <a:lnTo>
                      <a:pt x="52280" y="161410"/>
                    </a:lnTo>
                    <a:cubicBezTo>
                      <a:pt x="51737" y="161410"/>
                      <a:pt x="51216" y="161167"/>
                      <a:pt x="50834" y="160750"/>
                    </a:cubicBezTo>
                    <a:lnTo>
                      <a:pt x="50626" y="160507"/>
                    </a:lnTo>
                    <a:lnTo>
                      <a:pt x="50510" y="160484"/>
                    </a:lnTo>
                    <a:cubicBezTo>
                      <a:pt x="50221" y="160392"/>
                      <a:pt x="49932" y="160218"/>
                      <a:pt x="49712" y="159998"/>
                    </a:cubicBezTo>
                    <a:lnTo>
                      <a:pt x="49319" y="159628"/>
                    </a:lnTo>
                    <a:cubicBezTo>
                      <a:pt x="49041" y="159350"/>
                      <a:pt x="48833" y="158969"/>
                      <a:pt x="48752" y="158587"/>
                    </a:cubicBezTo>
                    <a:lnTo>
                      <a:pt x="48694" y="158298"/>
                    </a:lnTo>
                    <a:lnTo>
                      <a:pt x="48613" y="158124"/>
                    </a:lnTo>
                    <a:lnTo>
                      <a:pt x="48601" y="158112"/>
                    </a:lnTo>
                    <a:lnTo>
                      <a:pt x="48358" y="158124"/>
                    </a:lnTo>
                    <a:cubicBezTo>
                      <a:pt x="47942" y="158147"/>
                      <a:pt x="47537" y="158055"/>
                      <a:pt x="47190" y="157846"/>
                    </a:cubicBezTo>
                    <a:lnTo>
                      <a:pt x="46750" y="157580"/>
                    </a:lnTo>
                    <a:lnTo>
                      <a:pt x="46137" y="157117"/>
                    </a:lnTo>
                    <a:cubicBezTo>
                      <a:pt x="45882" y="156932"/>
                      <a:pt x="45686" y="156678"/>
                      <a:pt x="45547" y="156400"/>
                    </a:cubicBezTo>
                    <a:lnTo>
                      <a:pt x="45489" y="156296"/>
                    </a:lnTo>
                    <a:lnTo>
                      <a:pt x="44725" y="155798"/>
                    </a:lnTo>
                    <a:lnTo>
                      <a:pt x="44239" y="155382"/>
                    </a:lnTo>
                    <a:lnTo>
                      <a:pt x="44066" y="155266"/>
                    </a:lnTo>
                    <a:lnTo>
                      <a:pt x="43742" y="155127"/>
                    </a:lnTo>
                    <a:cubicBezTo>
                      <a:pt x="43487" y="155023"/>
                      <a:pt x="43256" y="154873"/>
                      <a:pt x="43071" y="154688"/>
                    </a:cubicBezTo>
                    <a:lnTo>
                      <a:pt x="42735" y="154341"/>
                    </a:lnTo>
                    <a:cubicBezTo>
                      <a:pt x="42678" y="154283"/>
                      <a:pt x="42631" y="154225"/>
                      <a:pt x="42573" y="154156"/>
                    </a:cubicBezTo>
                    <a:lnTo>
                      <a:pt x="42562" y="154237"/>
                    </a:lnTo>
                    <a:cubicBezTo>
                      <a:pt x="42562" y="154237"/>
                      <a:pt x="42446" y="154757"/>
                      <a:pt x="42446" y="154734"/>
                    </a:cubicBezTo>
                    <a:lnTo>
                      <a:pt x="42342" y="155255"/>
                    </a:lnTo>
                    <a:cubicBezTo>
                      <a:pt x="42261" y="155579"/>
                      <a:pt x="42111" y="155868"/>
                      <a:pt x="41914" y="156122"/>
                    </a:cubicBezTo>
                    <a:lnTo>
                      <a:pt x="41578" y="156516"/>
                    </a:lnTo>
                    <a:cubicBezTo>
                      <a:pt x="41486" y="156631"/>
                      <a:pt x="41370" y="156747"/>
                      <a:pt x="41243" y="156840"/>
                    </a:cubicBezTo>
                    <a:lnTo>
                      <a:pt x="40815" y="157152"/>
                    </a:lnTo>
                    <a:cubicBezTo>
                      <a:pt x="40641" y="157303"/>
                      <a:pt x="40421" y="157407"/>
                      <a:pt x="40202" y="157476"/>
                    </a:cubicBezTo>
                    <a:lnTo>
                      <a:pt x="39808" y="157592"/>
                    </a:lnTo>
                    <a:lnTo>
                      <a:pt x="39496" y="157731"/>
                    </a:lnTo>
                    <a:lnTo>
                      <a:pt x="39311" y="157835"/>
                    </a:lnTo>
                    <a:lnTo>
                      <a:pt x="39207" y="157927"/>
                    </a:lnTo>
                    <a:lnTo>
                      <a:pt x="39010" y="158170"/>
                    </a:lnTo>
                    <a:lnTo>
                      <a:pt x="38744" y="158540"/>
                    </a:lnTo>
                    <a:lnTo>
                      <a:pt x="38339" y="159038"/>
                    </a:lnTo>
                    <a:lnTo>
                      <a:pt x="38258" y="159131"/>
                    </a:lnTo>
                    <a:lnTo>
                      <a:pt x="38235" y="159281"/>
                    </a:lnTo>
                    <a:cubicBezTo>
                      <a:pt x="38165" y="159489"/>
                      <a:pt x="38073" y="159697"/>
                      <a:pt x="37957" y="159871"/>
                    </a:cubicBezTo>
                    <a:lnTo>
                      <a:pt x="37668" y="160311"/>
                    </a:lnTo>
                    <a:cubicBezTo>
                      <a:pt x="37587" y="160426"/>
                      <a:pt x="37483" y="160554"/>
                      <a:pt x="37356" y="160658"/>
                    </a:cubicBezTo>
                    <a:lnTo>
                      <a:pt x="36962" y="161016"/>
                    </a:lnTo>
                    <a:cubicBezTo>
                      <a:pt x="36846" y="161121"/>
                      <a:pt x="36708" y="161213"/>
                      <a:pt x="36569" y="161294"/>
                    </a:cubicBezTo>
                    <a:lnTo>
                      <a:pt x="36118" y="161537"/>
                    </a:lnTo>
                    <a:cubicBezTo>
                      <a:pt x="35944" y="161630"/>
                      <a:pt x="35770" y="161699"/>
                      <a:pt x="35585" y="161745"/>
                    </a:cubicBezTo>
                    <a:lnTo>
                      <a:pt x="34961" y="161884"/>
                    </a:lnTo>
                    <a:lnTo>
                      <a:pt x="34903" y="161919"/>
                    </a:lnTo>
                    <a:lnTo>
                      <a:pt x="34336" y="162289"/>
                    </a:lnTo>
                    <a:cubicBezTo>
                      <a:pt x="34220" y="162358"/>
                      <a:pt x="34093" y="162428"/>
                      <a:pt x="33966" y="162474"/>
                    </a:cubicBezTo>
                    <a:lnTo>
                      <a:pt x="33468" y="162659"/>
                    </a:lnTo>
                    <a:cubicBezTo>
                      <a:pt x="33179" y="162775"/>
                      <a:pt x="32855" y="162821"/>
                      <a:pt x="32543" y="162798"/>
                    </a:cubicBezTo>
                    <a:lnTo>
                      <a:pt x="32114" y="162763"/>
                    </a:lnTo>
                    <a:cubicBezTo>
                      <a:pt x="31837" y="162740"/>
                      <a:pt x="31571" y="162648"/>
                      <a:pt x="31339" y="162520"/>
                    </a:cubicBezTo>
                    <a:cubicBezTo>
                      <a:pt x="31166" y="162544"/>
                      <a:pt x="31004" y="162544"/>
                      <a:pt x="30842" y="162544"/>
                    </a:cubicBezTo>
                    <a:lnTo>
                      <a:pt x="30310" y="162509"/>
                    </a:lnTo>
                    <a:cubicBezTo>
                      <a:pt x="30124" y="162497"/>
                      <a:pt x="29939" y="162451"/>
                      <a:pt x="29766" y="162393"/>
                    </a:cubicBezTo>
                    <a:lnTo>
                      <a:pt x="29268" y="162220"/>
                    </a:lnTo>
                    <a:lnTo>
                      <a:pt x="28759" y="161965"/>
                    </a:lnTo>
                    <a:lnTo>
                      <a:pt x="28597" y="161907"/>
                    </a:lnTo>
                    <a:lnTo>
                      <a:pt x="28250" y="161884"/>
                    </a:lnTo>
                    <a:lnTo>
                      <a:pt x="27382" y="161768"/>
                    </a:lnTo>
                    <a:lnTo>
                      <a:pt x="26711" y="162081"/>
                    </a:lnTo>
                    <a:lnTo>
                      <a:pt x="25416" y="162497"/>
                    </a:lnTo>
                    <a:cubicBezTo>
                      <a:pt x="25057" y="162590"/>
                      <a:pt x="24675" y="162590"/>
                      <a:pt x="24317" y="162486"/>
                    </a:cubicBezTo>
                    <a:lnTo>
                      <a:pt x="23796" y="162335"/>
                    </a:lnTo>
                    <a:lnTo>
                      <a:pt x="23055" y="162011"/>
                    </a:lnTo>
                    <a:cubicBezTo>
                      <a:pt x="22778" y="161896"/>
                      <a:pt x="22523" y="161687"/>
                      <a:pt x="22315" y="161444"/>
                    </a:cubicBezTo>
                    <a:lnTo>
                      <a:pt x="22118" y="161178"/>
                    </a:lnTo>
                    <a:cubicBezTo>
                      <a:pt x="21887" y="161155"/>
                      <a:pt x="21679" y="161074"/>
                      <a:pt x="21494" y="160970"/>
                    </a:cubicBezTo>
                    <a:lnTo>
                      <a:pt x="21355" y="160901"/>
                    </a:lnTo>
                    <a:lnTo>
                      <a:pt x="21146" y="160982"/>
                    </a:lnTo>
                    <a:lnTo>
                      <a:pt x="20707" y="161167"/>
                    </a:lnTo>
                    <a:lnTo>
                      <a:pt x="20209" y="161363"/>
                    </a:lnTo>
                    <a:cubicBezTo>
                      <a:pt x="20059" y="161433"/>
                      <a:pt x="19920" y="161468"/>
                      <a:pt x="19770" y="161502"/>
                    </a:cubicBezTo>
                    <a:lnTo>
                      <a:pt x="19249" y="161583"/>
                    </a:lnTo>
                    <a:cubicBezTo>
                      <a:pt x="18809" y="161664"/>
                      <a:pt x="18358" y="161583"/>
                      <a:pt x="17953" y="161375"/>
                    </a:cubicBezTo>
                    <a:lnTo>
                      <a:pt x="17490" y="161120"/>
                    </a:lnTo>
                    <a:cubicBezTo>
                      <a:pt x="17201" y="160947"/>
                      <a:pt x="16947" y="160704"/>
                      <a:pt x="16750" y="160426"/>
                    </a:cubicBezTo>
                    <a:lnTo>
                      <a:pt x="16727" y="160368"/>
                    </a:lnTo>
                    <a:lnTo>
                      <a:pt x="16669" y="160334"/>
                    </a:lnTo>
                    <a:lnTo>
                      <a:pt x="16009" y="159813"/>
                    </a:lnTo>
                    <a:cubicBezTo>
                      <a:pt x="15766" y="159628"/>
                      <a:pt x="15593" y="159373"/>
                      <a:pt x="15466" y="159107"/>
                    </a:cubicBezTo>
                    <a:lnTo>
                      <a:pt x="15269" y="158645"/>
                    </a:lnTo>
                    <a:lnTo>
                      <a:pt x="15061" y="157950"/>
                    </a:lnTo>
                    <a:lnTo>
                      <a:pt x="14991" y="157754"/>
                    </a:lnTo>
                    <a:lnTo>
                      <a:pt x="14957" y="157696"/>
                    </a:lnTo>
                    <a:lnTo>
                      <a:pt x="14714" y="157464"/>
                    </a:lnTo>
                    <a:lnTo>
                      <a:pt x="14355" y="157129"/>
                    </a:lnTo>
                    <a:cubicBezTo>
                      <a:pt x="14170" y="156967"/>
                      <a:pt x="14020" y="156770"/>
                      <a:pt x="13904" y="156539"/>
                    </a:cubicBezTo>
                    <a:lnTo>
                      <a:pt x="13765" y="156261"/>
                    </a:lnTo>
                    <a:lnTo>
                      <a:pt x="13591" y="156065"/>
                    </a:lnTo>
                    <a:lnTo>
                      <a:pt x="13256" y="155671"/>
                    </a:lnTo>
                    <a:cubicBezTo>
                      <a:pt x="13048" y="155440"/>
                      <a:pt x="12897" y="155162"/>
                      <a:pt x="12816" y="154850"/>
                    </a:cubicBezTo>
                    <a:lnTo>
                      <a:pt x="12677" y="154341"/>
                    </a:lnTo>
                    <a:lnTo>
                      <a:pt x="12411" y="152536"/>
                    </a:lnTo>
                    <a:cubicBezTo>
                      <a:pt x="12342" y="152119"/>
                      <a:pt x="12411" y="151703"/>
                      <a:pt x="12596" y="151333"/>
                    </a:cubicBezTo>
                    <a:lnTo>
                      <a:pt x="12805" y="150916"/>
                    </a:lnTo>
                    <a:lnTo>
                      <a:pt x="12955" y="150708"/>
                    </a:lnTo>
                    <a:lnTo>
                      <a:pt x="12863" y="150187"/>
                    </a:lnTo>
                    <a:cubicBezTo>
                      <a:pt x="12839" y="149990"/>
                      <a:pt x="12839" y="149794"/>
                      <a:pt x="12863" y="149597"/>
                    </a:cubicBezTo>
                    <a:lnTo>
                      <a:pt x="12932" y="149065"/>
                    </a:lnTo>
                    <a:cubicBezTo>
                      <a:pt x="12944" y="148914"/>
                      <a:pt x="12990" y="148776"/>
                      <a:pt x="13036" y="148625"/>
                    </a:cubicBezTo>
                    <a:lnTo>
                      <a:pt x="13221" y="148128"/>
                    </a:lnTo>
                    <a:cubicBezTo>
                      <a:pt x="13291" y="147943"/>
                      <a:pt x="13395" y="147758"/>
                      <a:pt x="13510" y="147596"/>
                    </a:cubicBezTo>
                    <a:lnTo>
                      <a:pt x="13834" y="147179"/>
                    </a:lnTo>
                    <a:cubicBezTo>
                      <a:pt x="13973" y="147017"/>
                      <a:pt x="14124" y="146867"/>
                      <a:pt x="14297" y="146751"/>
                    </a:cubicBezTo>
                    <a:lnTo>
                      <a:pt x="14725" y="146462"/>
                    </a:lnTo>
                    <a:cubicBezTo>
                      <a:pt x="14841" y="146381"/>
                      <a:pt x="14980" y="146311"/>
                      <a:pt x="15119" y="146265"/>
                    </a:cubicBezTo>
                    <a:lnTo>
                      <a:pt x="14725" y="145872"/>
                    </a:lnTo>
                    <a:lnTo>
                      <a:pt x="14633" y="145849"/>
                    </a:lnTo>
                    <a:cubicBezTo>
                      <a:pt x="14309" y="145768"/>
                      <a:pt x="14020" y="145606"/>
                      <a:pt x="13777" y="145386"/>
                    </a:cubicBezTo>
                    <a:lnTo>
                      <a:pt x="13140" y="144749"/>
                    </a:lnTo>
                    <a:lnTo>
                      <a:pt x="12504" y="143801"/>
                    </a:lnTo>
                    <a:cubicBezTo>
                      <a:pt x="12215" y="143349"/>
                      <a:pt x="12099" y="142783"/>
                      <a:pt x="12226" y="142262"/>
                    </a:cubicBezTo>
                    <a:cubicBezTo>
                      <a:pt x="11763" y="141776"/>
                      <a:pt x="11544" y="141082"/>
                      <a:pt x="11694" y="140411"/>
                    </a:cubicBezTo>
                    <a:lnTo>
                      <a:pt x="11729" y="140237"/>
                    </a:lnTo>
                    <a:lnTo>
                      <a:pt x="11578" y="140214"/>
                    </a:lnTo>
                    <a:lnTo>
                      <a:pt x="11139" y="140133"/>
                    </a:lnTo>
                    <a:cubicBezTo>
                      <a:pt x="10641" y="140041"/>
                      <a:pt x="10190" y="139740"/>
                      <a:pt x="9889" y="139346"/>
                    </a:cubicBezTo>
                    <a:cubicBezTo>
                      <a:pt x="9808" y="139335"/>
                      <a:pt x="9716" y="139289"/>
                      <a:pt x="9635" y="139265"/>
                    </a:cubicBezTo>
                    <a:lnTo>
                      <a:pt x="9345" y="139150"/>
                    </a:lnTo>
                    <a:lnTo>
                      <a:pt x="9021" y="139080"/>
                    </a:lnTo>
                    <a:cubicBezTo>
                      <a:pt x="7992" y="138895"/>
                      <a:pt x="7286" y="137946"/>
                      <a:pt x="7402" y="136905"/>
                    </a:cubicBezTo>
                    <a:lnTo>
                      <a:pt x="7436" y="136454"/>
                    </a:lnTo>
                    <a:cubicBezTo>
                      <a:pt x="7448" y="136315"/>
                      <a:pt x="7471" y="136188"/>
                      <a:pt x="7517" y="136049"/>
                    </a:cubicBezTo>
                    <a:lnTo>
                      <a:pt x="7841" y="135100"/>
                    </a:lnTo>
                    <a:lnTo>
                      <a:pt x="7587" y="134661"/>
                    </a:lnTo>
                    <a:lnTo>
                      <a:pt x="7136" y="133654"/>
                    </a:lnTo>
                    <a:lnTo>
                      <a:pt x="6904" y="133261"/>
                    </a:lnTo>
                    <a:cubicBezTo>
                      <a:pt x="6823" y="133122"/>
                      <a:pt x="6754" y="132972"/>
                      <a:pt x="6708" y="132810"/>
                    </a:cubicBezTo>
                    <a:lnTo>
                      <a:pt x="6557" y="132289"/>
                    </a:lnTo>
                    <a:lnTo>
                      <a:pt x="6418" y="131629"/>
                    </a:lnTo>
                    <a:lnTo>
                      <a:pt x="6384" y="131236"/>
                    </a:lnTo>
                    <a:cubicBezTo>
                      <a:pt x="6094" y="130924"/>
                      <a:pt x="5886" y="130530"/>
                      <a:pt x="5851" y="130091"/>
                    </a:cubicBezTo>
                    <a:lnTo>
                      <a:pt x="5840" y="130056"/>
                    </a:lnTo>
                    <a:cubicBezTo>
                      <a:pt x="5701" y="129963"/>
                      <a:pt x="5585" y="129859"/>
                      <a:pt x="5470" y="129732"/>
                    </a:cubicBezTo>
                    <a:lnTo>
                      <a:pt x="5111" y="129339"/>
                    </a:lnTo>
                    <a:cubicBezTo>
                      <a:pt x="5018" y="129246"/>
                      <a:pt x="4937" y="129142"/>
                      <a:pt x="4856" y="129015"/>
                    </a:cubicBezTo>
                    <a:lnTo>
                      <a:pt x="4613" y="128610"/>
                    </a:lnTo>
                    <a:lnTo>
                      <a:pt x="4359" y="128263"/>
                    </a:lnTo>
                    <a:lnTo>
                      <a:pt x="4046" y="127835"/>
                    </a:lnTo>
                    <a:lnTo>
                      <a:pt x="3734" y="127302"/>
                    </a:lnTo>
                    <a:lnTo>
                      <a:pt x="3503" y="127025"/>
                    </a:lnTo>
                    <a:lnTo>
                      <a:pt x="3098" y="126446"/>
                    </a:lnTo>
                    <a:cubicBezTo>
                      <a:pt x="2982" y="126261"/>
                      <a:pt x="2890" y="126053"/>
                      <a:pt x="2832" y="125845"/>
                    </a:cubicBezTo>
                    <a:lnTo>
                      <a:pt x="2681" y="125324"/>
                    </a:lnTo>
                    <a:cubicBezTo>
                      <a:pt x="2566" y="124838"/>
                      <a:pt x="2612" y="124329"/>
                      <a:pt x="2843" y="123889"/>
                    </a:cubicBezTo>
                    <a:lnTo>
                      <a:pt x="2820" y="122767"/>
                    </a:lnTo>
                    <a:cubicBezTo>
                      <a:pt x="2820" y="122524"/>
                      <a:pt x="2855" y="122304"/>
                      <a:pt x="2936" y="122084"/>
                    </a:cubicBezTo>
                    <a:lnTo>
                      <a:pt x="2427" y="121680"/>
                    </a:lnTo>
                    <a:lnTo>
                      <a:pt x="1929" y="121217"/>
                    </a:lnTo>
                    <a:lnTo>
                      <a:pt x="1571" y="120881"/>
                    </a:lnTo>
                    <a:lnTo>
                      <a:pt x="1177" y="120546"/>
                    </a:lnTo>
                    <a:cubicBezTo>
                      <a:pt x="888" y="120291"/>
                      <a:pt x="680" y="119967"/>
                      <a:pt x="576" y="119597"/>
                    </a:cubicBezTo>
                    <a:lnTo>
                      <a:pt x="309" y="118671"/>
                    </a:lnTo>
                    <a:lnTo>
                      <a:pt x="148" y="118266"/>
                    </a:lnTo>
                    <a:cubicBezTo>
                      <a:pt x="-49" y="117781"/>
                      <a:pt x="-49" y="117248"/>
                      <a:pt x="148" y="116751"/>
                    </a:cubicBezTo>
                    <a:lnTo>
                      <a:pt x="471" y="115999"/>
                    </a:lnTo>
                    <a:lnTo>
                      <a:pt x="1304" y="114622"/>
                    </a:lnTo>
                    <a:lnTo>
                      <a:pt x="4926" y="108733"/>
                    </a:lnTo>
                    <a:lnTo>
                      <a:pt x="1339" y="96469"/>
                    </a:lnTo>
                    <a:cubicBezTo>
                      <a:pt x="1270" y="96215"/>
                      <a:pt x="1247" y="95960"/>
                      <a:pt x="1270" y="95706"/>
                    </a:cubicBezTo>
                    <a:lnTo>
                      <a:pt x="1328" y="95197"/>
                    </a:lnTo>
                    <a:cubicBezTo>
                      <a:pt x="1339" y="95035"/>
                      <a:pt x="1363" y="94884"/>
                      <a:pt x="1420" y="94745"/>
                    </a:cubicBezTo>
                    <a:lnTo>
                      <a:pt x="9531" y="71039"/>
                    </a:lnTo>
                    <a:lnTo>
                      <a:pt x="9566" y="70796"/>
                    </a:lnTo>
                    <a:lnTo>
                      <a:pt x="9797" y="66076"/>
                    </a:lnTo>
                    <a:lnTo>
                      <a:pt x="9878" y="65416"/>
                    </a:lnTo>
                    <a:cubicBezTo>
                      <a:pt x="9982" y="64676"/>
                      <a:pt x="10468" y="64074"/>
                      <a:pt x="11127" y="63819"/>
                    </a:cubicBezTo>
                    <a:cubicBezTo>
                      <a:pt x="10838" y="63183"/>
                      <a:pt x="10896" y="62431"/>
                      <a:pt x="11313" y="61853"/>
                    </a:cubicBezTo>
                    <a:lnTo>
                      <a:pt x="11556" y="61506"/>
                    </a:lnTo>
                    <a:cubicBezTo>
                      <a:pt x="11729" y="61263"/>
                      <a:pt x="11960" y="61054"/>
                      <a:pt x="12227" y="60904"/>
                    </a:cubicBezTo>
                    <a:lnTo>
                      <a:pt x="12689" y="60649"/>
                    </a:lnTo>
                    <a:lnTo>
                      <a:pt x="13372" y="60337"/>
                    </a:lnTo>
                    <a:lnTo>
                      <a:pt x="14645" y="59944"/>
                    </a:lnTo>
                    <a:lnTo>
                      <a:pt x="15489" y="59840"/>
                    </a:lnTo>
                    <a:cubicBezTo>
                      <a:pt x="15813" y="59805"/>
                      <a:pt x="16126" y="59851"/>
                      <a:pt x="16438" y="59978"/>
                    </a:cubicBezTo>
                    <a:lnTo>
                      <a:pt x="16704" y="59828"/>
                    </a:lnTo>
                    <a:lnTo>
                      <a:pt x="17364" y="59562"/>
                    </a:lnTo>
                    <a:lnTo>
                      <a:pt x="18139" y="59330"/>
                    </a:lnTo>
                    <a:cubicBezTo>
                      <a:pt x="18197" y="59330"/>
                      <a:pt x="18231" y="59319"/>
                      <a:pt x="18289" y="59307"/>
                    </a:cubicBezTo>
                    <a:cubicBezTo>
                      <a:pt x="18451" y="58683"/>
                      <a:pt x="18902" y="58162"/>
                      <a:pt x="19515" y="57919"/>
                    </a:cubicBezTo>
                    <a:lnTo>
                      <a:pt x="19967" y="57757"/>
                    </a:lnTo>
                    <a:cubicBezTo>
                      <a:pt x="20117" y="57688"/>
                      <a:pt x="20279" y="57664"/>
                      <a:pt x="20429" y="57641"/>
                    </a:cubicBezTo>
                    <a:lnTo>
                      <a:pt x="20950" y="57572"/>
                    </a:lnTo>
                    <a:lnTo>
                      <a:pt x="21772" y="57572"/>
                    </a:lnTo>
                    <a:lnTo>
                      <a:pt x="22605" y="57676"/>
                    </a:lnTo>
                    <a:lnTo>
                      <a:pt x="23727" y="57907"/>
                    </a:lnTo>
                    <a:lnTo>
                      <a:pt x="24976" y="58220"/>
                    </a:lnTo>
                    <a:cubicBezTo>
                      <a:pt x="24976" y="58220"/>
                      <a:pt x="25497" y="58382"/>
                      <a:pt x="25462" y="58370"/>
                    </a:cubicBezTo>
                    <a:lnTo>
                      <a:pt x="25902" y="58509"/>
                    </a:lnTo>
                    <a:lnTo>
                      <a:pt x="26353" y="58613"/>
                    </a:lnTo>
                    <a:cubicBezTo>
                      <a:pt x="26353" y="58613"/>
                      <a:pt x="26874" y="58717"/>
                      <a:pt x="26839" y="58717"/>
                    </a:cubicBezTo>
                    <a:lnTo>
                      <a:pt x="27163" y="58787"/>
                    </a:lnTo>
                    <a:lnTo>
                      <a:pt x="27441" y="58613"/>
                    </a:lnTo>
                    <a:lnTo>
                      <a:pt x="28586" y="58046"/>
                    </a:lnTo>
                    <a:lnTo>
                      <a:pt x="29222" y="57803"/>
                    </a:lnTo>
                    <a:cubicBezTo>
                      <a:pt x="29384" y="57734"/>
                      <a:pt x="29546" y="57699"/>
                      <a:pt x="29708" y="57688"/>
                    </a:cubicBezTo>
                    <a:lnTo>
                      <a:pt x="30171" y="57630"/>
                    </a:lnTo>
                    <a:lnTo>
                      <a:pt x="30541" y="57572"/>
                    </a:lnTo>
                    <a:lnTo>
                      <a:pt x="30703" y="57514"/>
                    </a:lnTo>
                    <a:lnTo>
                      <a:pt x="30738" y="57502"/>
                    </a:lnTo>
                    <a:lnTo>
                      <a:pt x="30981" y="57271"/>
                    </a:lnTo>
                    <a:cubicBezTo>
                      <a:pt x="31224" y="57063"/>
                      <a:pt x="31513" y="56901"/>
                      <a:pt x="31826" y="56820"/>
                    </a:cubicBezTo>
                    <a:lnTo>
                      <a:pt x="32335" y="56681"/>
                    </a:lnTo>
                    <a:lnTo>
                      <a:pt x="32994" y="56542"/>
                    </a:lnTo>
                    <a:lnTo>
                      <a:pt x="33700" y="56461"/>
                    </a:lnTo>
                    <a:lnTo>
                      <a:pt x="34452" y="56450"/>
                    </a:lnTo>
                    <a:lnTo>
                      <a:pt x="35192" y="56519"/>
                    </a:lnTo>
                    <a:lnTo>
                      <a:pt x="35817" y="56669"/>
                    </a:lnTo>
                    <a:lnTo>
                      <a:pt x="36072" y="56681"/>
                    </a:lnTo>
                    <a:lnTo>
                      <a:pt x="36349" y="56669"/>
                    </a:lnTo>
                    <a:lnTo>
                      <a:pt x="36801" y="56600"/>
                    </a:lnTo>
                    <a:cubicBezTo>
                      <a:pt x="36997" y="56577"/>
                      <a:pt x="37217" y="56577"/>
                      <a:pt x="37414" y="56600"/>
                    </a:cubicBezTo>
                    <a:cubicBezTo>
                      <a:pt x="37414" y="56600"/>
                      <a:pt x="37946" y="56693"/>
                      <a:pt x="37923" y="56693"/>
                    </a:cubicBezTo>
                    <a:lnTo>
                      <a:pt x="38432" y="56774"/>
                    </a:lnTo>
                    <a:lnTo>
                      <a:pt x="38837" y="56808"/>
                    </a:lnTo>
                    <a:lnTo>
                      <a:pt x="39265" y="56820"/>
                    </a:lnTo>
                    <a:lnTo>
                      <a:pt x="40433" y="56959"/>
                    </a:lnTo>
                    <a:lnTo>
                      <a:pt x="40862" y="56982"/>
                    </a:lnTo>
                    <a:lnTo>
                      <a:pt x="41232" y="56970"/>
                    </a:lnTo>
                    <a:lnTo>
                      <a:pt x="41648" y="56936"/>
                    </a:lnTo>
                    <a:cubicBezTo>
                      <a:pt x="42157" y="56866"/>
                      <a:pt x="42678" y="57005"/>
                      <a:pt x="43094" y="57306"/>
                    </a:cubicBezTo>
                    <a:cubicBezTo>
                      <a:pt x="43268" y="57144"/>
                      <a:pt x="43465" y="57017"/>
                      <a:pt x="43696" y="56912"/>
                    </a:cubicBezTo>
                    <a:lnTo>
                      <a:pt x="44159" y="56727"/>
                    </a:lnTo>
                    <a:cubicBezTo>
                      <a:pt x="44344" y="56646"/>
                      <a:pt x="44529" y="56612"/>
                      <a:pt x="44726" y="56577"/>
                    </a:cubicBezTo>
                    <a:cubicBezTo>
                      <a:pt x="44726" y="56577"/>
                      <a:pt x="45258" y="56519"/>
                      <a:pt x="45246" y="56519"/>
                    </a:cubicBezTo>
                    <a:lnTo>
                      <a:pt x="45779" y="56461"/>
                    </a:lnTo>
                    <a:cubicBezTo>
                      <a:pt x="45964" y="56450"/>
                      <a:pt x="46149" y="56450"/>
                      <a:pt x="46346" y="56484"/>
                    </a:cubicBezTo>
                    <a:lnTo>
                      <a:pt x="46855" y="56565"/>
                    </a:lnTo>
                    <a:cubicBezTo>
                      <a:pt x="47051" y="56600"/>
                      <a:pt x="47248" y="56669"/>
                      <a:pt x="47433" y="56762"/>
                    </a:cubicBezTo>
                    <a:cubicBezTo>
                      <a:pt x="47433" y="56762"/>
                      <a:pt x="47896" y="57005"/>
                      <a:pt x="47884" y="57005"/>
                    </a:cubicBezTo>
                    <a:lnTo>
                      <a:pt x="48162" y="57144"/>
                    </a:lnTo>
                    <a:lnTo>
                      <a:pt x="48370" y="57132"/>
                    </a:lnTo>
                    <a:lnTo>
                      <a:pt x="49735" y="57202"/>
                    </a:lnTo>
                    <a:cubicBezTo>
                      <a:pt x="50233" y="57236"/>
                      <a:pt x="50696" y="57468"/>
                      <a:pt x="51031" y="57826"/>
                    </a:cubicBezTo>
                    <a:lnTo>
                      <a:pt x="51297" y="58104"/>
                    </a:lnTo>
                    <a:lnTo>
                      <a:pt x="51367" y="58174"/>
                    </a:lnTo>
                    <a:lnTo>
                      <a:pt x="51922" y="58382"/>
                    </a:lnTo>
                    <a:lnTo>
                      <a:pt x="52339" y="58486"/>
                    </a:lnTo>
                    <a:lnTo>
                      <a:pt x="53901" y="58821"/>
                    </a:lnTo>
                    <a:cubicBezTo>
                      <a:pt x="54097" y="58879"/>
                      <a:pt x="54294" y="58960"/>
                      <a:pt x="54467" y="59064"/>
                    </a:cubicBezTo>
                    <a:lnTo>
                      <a:pt x="54919" y="59330"/>
                    </a:lnTo>
                    <a:lnTo>
                      <a:pt x="55115" y="59469"/>
                    </a:lnTo>
                    <a:lnTo>
                      <a:pt x="55694" y="59400"/>
                    </a:lnTo>
                    <a:lnTo>
                      <a:pt x="56434" y="59400"/>
                    </a:lnTo>
                    <a:lnTo>
                      <a:pt x="57221" y="59492"/>
                    </a:lnTo>
                    <a:cubicBezTo>
                      <a:pt x="57395" y="59516"/>
                      <a:pt x="57556" y="59573"/>
                      <a:pt x="57719" y="59643"/>
                    </a:cubicBezTo>
                    <a:lnTo>
                      <a:pt x="58216" y="59840"/>
                    </a:lnTo>
                    <a:cubicBezTo>
                      <a:pt x="58459" y="59944"/>
                      <a:pt x="58679" y="60094"/>
                      <a:pt x="58875" y="60279"/>
                    </a:cubicBezTo>
                    <a:lnTo>
                      <a:pt x="59234" y="60649"/>
                    </a:lnTo>
                    <a:lnTo>
                      <a:pt x="59570" y="61066"/>
                    </a:lnTo>
                    <a:lnTo>
                      <a:pt x="59824" y="61263"/>
                    </a:lnTo>
                    <a:lnTo>
                      <a:pt x="60345" y="61783"/>
                    </a:lnTo>
                    <a:cubicBezTo>
                      <a:pt x="60541" y="61980"/>
                      <a:pt x="60692" y="62223"/>
                      <a:pt x="60796" y="62477"/>
                    </a:cubicBezTo>
                    <a:lnTo>
                      <a:pt x="60946" y="62894"/>
                    </a:lnTo>
                    <a:lnTo>
                      <a:pt x="60958" y="62917"/>
                    </a:lnTo>
                    <a:lnTo>
                      <a:pt x="61479" y="63148"/>
                    </a:lnTo>
                    <a:cubicBezTo>
                      <a:pt x="61687" y="63241"/>
                      <a:pt x="61895" y="63380"/>
                      <a:pt x="62069" y="63553"/>
                    </a:cubicBezTo>
                    <a:lnTo>
                      <a:pt x="62208" y="63669"/>
                    </a:lnTo>
                    <a:lnTo>
                      <a:pt x="62242" y="63658"/>
                    </a:lnTo>
                    <a:lnTo>
                      <a:pt x="63029" y="63253"/>
                    </a:lnTo>
                    <a:lnTo>
                      <a:pt x="63168" y="63172"/>
                    </a:lnTo>
                    <a:lnTo>
                      <a:pt x="63307" y="63010"/>
                    </a:lnTo>
                    <a:cubicBezTo>
                      <a:pt x="63445" y="62871"/>
                      <a:pt x="63584" y="62744"/>
                      <a:pt x="63746" y="62651"/>
                    </a:cubicBezTo>
                    <a:lnTo>
                      <a:pt x="64186" y="62373"/>
                    </a:lnTo>
                    <a:cubicBezTo>
                      <a:pt x="64383" y="62234"/>
                      <a:pt x="64614" y="62165"/>
                      <a:pt x="64857" y="62107"/>
                    </a:cubicBezTo>
                    <a:lnTo>
                      <a:pt x="65366" y="62003"/>
                    </a:lnTo>
                    <a:cubicBezTo>
                      <a:pt x="65574" y="61968"/>
                      <a:pt x="65794" y="61945"/>
                      <a:pt x="66002" y="61980"/>
                    </a:cubicBezTo>
                    <a:lnTo>
                      <a:pt x="66523" y="62049"/>
                    </a:lnTo>
                    <a:cubicBezTo>
                      <a:pt x="66766" y="62072"/>
                      <a:pt x="66986" y="62142"/>
                      <a:pt x="67194" y="62246"/>
                    </a:cubicBezTo>
                    <a:lnTo>
                      <a:pt x="67391" y="62339"/>
                    </a:lnTo>
                    <a:lnTo>
                      <a:pt x="67784" y="62142"/>
                    </a:lnTo>
                    <a:cubicBezTo>
                      <a:pt x="67992" y="62026"/>
                      <a:pt x="68235" y="61945"/>
                      <a:pt x="68490" y="61911"/>
                    </a:cubicBezTo>
                    <a:lnTo>
                      <a:pt x="69022" y="61853"/>
                    </a:lnTo>
                    <a:lnTo>
                      <a:pt x="69265" y="61853"/>
                    </a:lnTo>
                    <a:cubicBezTo>
                      <a:pt x="69277" y="61818"/>
                      <a:pt x="69288" y="61783"/>
                      <a:pt x="69300" y="61749"/>
                    </a:cubicBezTo>
                    <a:lnTo>
                      <a:pt x="69496" y="61297"/>
                    </a:lnTo>
                    <a:cubicBezTo>
                      <a:pt x="69589" y="61089"/>
                      <a:pt x="69739" y="60881"/>
                      <a:pt x="69901" y="60707"/>
                    </a:cubicBezTo>
                    <a:lnTo>
                      <a:pt x="69890" y="60314"/>
                    </a:lnTo>
                    <a:lnTo>
                      <a:pt x="69901" y="59400"/>
                    </a:lnTo>
                    <a:cubicBezTo>
                      <a:pt x="69901" y="59400"/>
                      <a:pt x="69982" y="58868"/>
                      <a:pt x="69982" y="58879"/>
                    </a:cubicBezTo>
                    <a:lnTo>
                      <a:pt x="70005" y="58636"/>
                    </a:lnTo>
                    <a:cubicBezTo>
                      <a:pt x="69936" y="58521"/>
                      <a:pt x="69890" y="58393"/>
                      <a:pt x="69843" y="58278"/>
                    </a:cubicBezTo>
                    <a:lnTo>
                      <a:pt x="69682" y="57780"/>
                    </a:lnTo>
                    <a:cubicBezTo>
                      <a:pt x="69624" y="57583"/>
                      <a:pt x="69589" y="57387"/>
                      <a:pt x="69589" y="57190"/>
                    </a:cubicBezTo>
                    <a:lnTo>
                      <a:pt x="69577" y="56658"/>
                    </a:lnTo>
                    <a:cubicBezTo>
                      <a:pt x="69577" y="56461"/>
                      <a:pt x="69601" y="56253"/>
                      <a:pt x="69658" y="56068"/>
                    </a:cubicBezTo>
                    <a:lnTo>
                      <a:pt x="69994" y="55003"/>
                    </a:lnTo>
                    <a:lnTo>
                      <a:pt x="70526" y="53800"/>
                    </a:lnTo>
                    <a:lnTo>
                      <a:pt x="70931" y="53118"/>
                    </a:lnTo>
                    <a:cubicBezTo>
                      <a:pt x="70989" y="53037"/>
                      <a:pt x="71035" y="52956"/>
                      <a:pt x="71105" y="52886"/>
                    </a:cubicBezTo>
                    <a:cubicBezTo>
                      <a:pt x="71128" y="52736"/>
                      <a:pt x="71186" y="52597"/>
                      <a:pt x="71243" y="52458"/>
                    </a:cubicBezTo>
                    <a:lnTo>
                      <a:pt x="71637" y="51683"/>
                    </a:lnTo>
                    <a:lnTo>
                      <a:pt x="72088" y="51012"/>
                    </a:lnTo>
                    <a:lnTo>
                      <a:pt x="72146" y="50850"/>
                    </a:lnTo>
                    <a:lnTo>
                      <a:pt x="72250" y="50410"/>
                    </a:lnTo>
                    <a:lnTo>
                      <a:pt x="72458" y="49739"/>
                    </a:lnTo>
                    <a:lnTo>
                      <a:pt x="72794" y="49022"/>
                    </a:lnTo>
                    <a:lnTo>
                      <a:pt x="73233" y="48339"/>
                    </a:lnTo>
                    <a:lnTo>
                      <a:pt x="73650" y="47807"/>
                    </a:lnTo>
                    <a:cubicBezTo>
                      <a:pt x="73985" y="47379"/>
                      <a:pt x="74471" y="47113"/>
                      <a:pt x="75004" y="47043"/>
                    </a:cubicBezTo>
                    <a:lnTo>
                      <a:pt x="75328" y="47009"/>
                    </a:lnTo>
                    <a:lnTo>
                      <a:pt x="75362" y="46997"/>
                    </a:lnTo>
                    <a:lnTo>
                      <a:pt x="75547" y="46882"/>
                    </a:lnTo>
                    <a:lnTo>
                      <a:pt x="75941" y="46592"/>
                    </a:lnTo>
                    <a:cubicBezTo>
                      <a:pt x="76045" y="46511"/>
                      <a:pt x="76172" y="46442"/>
                      <a:pt x="76288" y="46396"/>
                    </a:cubicBezTo>
                    <a:lnTo>
                      <a:pt x="76774" y="46164"/>
                    </a:lnTo>
                    <a:lnTo>
                      <a:pt x="77653" y="45910"/>
                    </a:lnTo>
                    <a:cubicBezTo>
                      <a:pt x="77838" y="45875"/>
                      <a:pt x="78012" y="45840"/>
                      <a:pt x="78185" y="45840"/>
                    </a:cubicBezTo>
                    <a:lnTo>
                      <a:pt x="78694" y="45863"/>
                    </a:lnTo>
                    <a:cubicBezTo>
                      <a:pt x="79018" y="45863"/>
                      <a:pt x="79331" y="45956"/>
                      <a:pt x="79620" y="46106"/>
                    </a:cubicBezTo>
                    <a:lnTo>
                      <a:pt x="79631" y="46118"/>
                    </a:lnTo>
                    <a:lnTo>
                      <a:pt x="79886" y="46014"/>
                    </a:lnTo>
                    <a:lnTo>
                      <a:pt x="80349" y="45829"/>
                    </a:lnTo>
                    <a:lnTo>
                      <a:pt x="80661" y="45678"/>
                    </a:lnTo>
                    <a:lnTo>
                      <a:pt x="80846" y="45539"/>
                    </a:lnTo>
                    <a:lnTo>
                      <a:pt x="81031" y="45377"/>
                    </a:lnTo>
                    <a:lnTo>
                      <a:pt x="81274" y="45088"/>
                    </a:lnTo>
                    <a:lnTo>
                      <a:pt x="81783" y="44568"/>
                    </a:lnTo>
                    <a:lnTo>
                      <a:pt x="82397" y="44082"/>
                    </a:lnTo>
                    <a:cubicBezTo>
                      <a:pt x="82593" y="43920"/>
                      <a:pt x="82825" y="43804"/>
                      <a:pt x="83079" y="43735"/>
                    </a:cubicBezTo>
                    <a:lnTo>
                      <a:pt x="83588" y="43584"/>
                    </a:lnTo>
                    <a:lnTo>
                      <a:pt x="84838" y="43318"/>
                    </a:lnTo>
                    <a:cubicBezTo>
                      <a:pt x="85358" y="43226"/>
                      <a:pt x="85902" y="43341"/>
                      <a:pt x="86353" y="43654"/>
                    </a:cubicBezTo>
                    <a:cubicBezTo>
                      <a:pt x="86353" y="43654"/>
                      <a:pt x="86793" y="43966"/>
                      <a:pt x="86782" y="43966"/>
                    </a:cubicBezTo>
                    <a:lnTo>
                      <a:pt x="87175" y="44232"/>
                    </a:lnTo>
                    <a:lnTo>
                      <a:pt x="87348" y="44336"/>
                    </a:lnTo>
                    <a:cubicBezTo>
                      <a:pt x="87510" y="44220"/>
                      <a:pt x="87696" y="44140"/>
                      <a:pt x="87892" y="44070"/>
                    </a:cubicBezTo>
                    <a:lnTo>
                      <a:pt x="88691" y="43862"/>
                    </a:lnTo>
                    <a:cubicBezTo>
                      <a:pt x="88691" y="43862"/>
                      <a:pt x="89223" y="43792"/>
                      <a:pt x="89176" y="43792"/>
                    </a:cubicBezTo>
                    <a:cubicBezTo>
                      <a:pt x="89176" y="43792"/>
                      <a:pt x="89709" y="43711"/>
                      <a:pt x="89697" y="43711"/>
                    </a:cubicBezTo>
                    <a:cubicBezTo>
                      <a:pt x="89697" y="43711"/>
                      <a:pt x="90218" y="43619"/>
                      <a:pt x="90195" y="43630"/>
                    </a:cubicBezTo>
                    <a:lnTo>
                      <a:pt x="90507" y="43573"/>
                    </a:lnTo>
                    <a:lnTo>
                      <a:pt x="90704" y="43480"/>
                    </a:lnTo>
                    <a:lnTo>
                      <a:pt x="91109" y="43272"/>
                    </a:lnTo>
                    <a:cubicBezTo>
                      <a:pt x="91271" y="43191"/>
                      <a:pt x="91444" y="43121"/>
                      <a:pt x="91629" y="43087"/>
                    </a:cubicBezTo>
                    <a:lnTo>
                      <a:pt x="92150" y="42983"/>
                    </a:lnTo>
                    <a:lnTo>
                      <a:pt x="92832" y="42878"/>
                    </a:lnTo>
                    <a:cubicBezTo>
                      <a:pt x="93075" y="42855"/>
                      <a:pt x="93318" y="42867"/>
                      <a:pt x="93550" y="42913"/>
                    </a:cubicBezTo>
                    <a:lnTo>
                      <a:pt x="94070" y="43029"/>
                    </a:lnTo>
                    <a:cubicBezTo>
                      <a:pt x="94279" y="43087"/>
                      <a:pt x="94487" y="43168"/>
                      <a:pt x="94672" y="43283"/>
                    </a:cubicBezTo>
                    <a:lnTo>
                      <a:pt x="95089" y="43538"/>
                    </a:lnTo>
                    <a:cubicBezTo>
                      <a:pt x="95366" y="43711"/>
                      <a:pt x="95598" y="43954"/>
                      <a:pt x="95771" y="44232"/>
                    </a:cubicBezTo>
                    <a:lnTo>
                      <a:pt x="96037" y="44695"/>
                    </a:lnTo>
                    <a:lnTo>
                      <a:pt x="96211" y="45088"/>
                    </a:lnTo>
                    <a:lnTo>
                      <a:pt x="96558" y="45250"/>
                    </a:lnTo>
                    <a:lnTo>
                      <a:pt x="97275" y="45701"/>
                    </a:lnTo>
                    <a:cubicBezTo>
                      <a:pt x="97414" y="45782"/>
                      <a:pt x="97518" y="45875"/>
                      <a:pt x="97622" y="45991"/>
                    </a:cubicBezTo>
                    <a:cubicBezTo>
                      <a:pt x="97761" y="45933"/>
                      <a:pt x="97888" y="45910"/>
                      <a:pt x="98027" y="45898"/>
                    </a:cubicBezTo>
                    <a:lnTo>
                      <a:pt x="98710" y="45829"/>
                    </a:lnTo>
                    <a:lnTo>
                      <a:pt x="98779" y="45794"/>
                    </a:lnTo>
                    <a:lnTo>
                      <a:pt x="99878" y="45111"/>
                    </a:lnTo>
                    <a:lnTo>
                      <a:pt x="99936" y="45053"/>
                    </a:lnTo>
                    <a:lnTo>
                      <a:pt x="101822" y="42138"/>
                    </a:lnTo>
                    <a:lnTo>
                      <a:pt x="102007" y="41791"/>
                    </a:lnTo>
                    <a:lnTo>
                      <a:pt x="102250" y="41305"/>
                    </a:lnTo>
                    <a:cubicBezTo>
                      <a:pt x="102389" y="41062"/>
                      <a:pt x="102539" y="40854"/>
                      <a:pt x="102759" y="40680"/>
                    </a:cubicBezTo>
                    <a:lnTo>
                      <a:pt x="103130" y="40356"/>
                    </a:lnTo>
                    <a:cubicBezTo>
                      <a:pt x="103338" y="40171"/>
                      <a:pt x="103592" y="40032"/>
                      <a:pt x="103882" y="39951"/>
                    </a:cubicBezTo>
                    <a:lnTo>
                      <a:pt x="104344" y="39812"/>
                    </a:lnTo>
                    <a:lnTo>
                      <a:pt x="104784" y="39662"/>
                    </a:lnTo>
                    <a:lnTo>
                      <a:pt x="106265" y="39130"/>
                    </a:lnTo>
                    <a:cubicBezTo>
                      <a:pt x="106612" y="39014"/>
                      <a:pt x="106982" y="38979"/>
                      <a:pt x="107352" y="39049"/>
                    </a:cubicBezTo>
                    <a:lnTo>
                      <a:pt x="108486" y="39315"/>
                    </a:lnTo>
                    <a:cubicBezTo>
                      <a:pt x="108926" y="39419"/>
                      <a:pt x="109319" y="39685"/>
                      <a:pt x="109597" y="40055"/>
                    </a:cubicBezTo>
                    <a:lnTo>
                      <a:pt x="110303" y="40067"/>
                    </a:lnTo>
                    <a:lnTo>
                      <a:pt x="111263" y="40183"/>
                    </a:lnTo>
                    <a:lnTo>
                      <a:pt x="111425" y="40171"/>
                    </a:lnTo>
                    <a:lnTo>
                      <a:pt x="111795" y="40078"/>
                    </a:lnTo>
                    <a:cubicBezTo>
                      <a:pt x="111795" y="40078"/>
                      <a:pt x="112316" y="39963"/>
                      <a:pt x="112293" y="39963"/>
                    </a:cubicBezTo>
                    <a:lnTo>
                      <a:pt x="112813" y="39824"/>
                    </a:lnTo>
                    <a:cubicBezTo>
                      <a:pt x="113334" y="39685"/>
                      <a:pt x="113878" y="39766"/>
                      <a:pt x="114341" y="40032"/>
                    </a:cubicBezTo>
                    <a:lnTo>
                      <a:pt x="114792" y="40298"/>
                    </a:lnTo>
                    <a:lnTo>
                      <a:pt x="115972" y="41050"/>
                    </a:lnTo>
                    <a:lnTo>
                      <a:pt x="116030" y="41062"/>
                    </a:lnTo>
                    <a:lnTo>
                      <a:pt x="117476" y="41201"/>
                    </a:lnTo>
                    <a:cubicBezTo>
                      <a:pt x="117742" y="41235"/>
                      <a:pt x="118008" y="41316"/>
                      <a:pt x="118239" y="41455"/>
                    </a:cubicBezTo>
                    <a:lnTo>
                      <a:pt x="119778" y="42335"/>
                    </a:lnTo>
                    <a:lnTo>
                      <a:pt x="120021" y="42219"/>
                    </a:lnTo>
                    <a:cubicBezTo>
                      <a:pt x="120172" y="42126"/>
                      <a:pt x="120345" y="42068"/>
                      <a:pt x="120507" y="42034"/>
                    </a:cubicBezTo>
                    <a:lnTo>
                      <a:pt x="120773" y="41964"/>
                    </a:lnTo>
                    <a:lnTo>
                      <a:pt x="120831" y="41814"/>
                    </a:lnTo>
                    <a:cubicBezTo>
                      <a:pt x="120947" y="41421"/>
                      <a:pt x="121190" y="41097"/>
                      <a:pt x="121514" y="40854"/>
                    </a:cubicBezTo>
                    <a:lnTo>
                      <a:pt x="122208" y="40345"/>
                    </a:lnTo>
                    <a:lnTo>
                      <a:pt x="123642" y="39604"/>
                    </a:lnTo>
                    <a:lnTo>
                      <a:pt x="124360" y="39326"/>
                    </a:lnTo>
                    <a:lnTo>
                      <a:pt x="125066" y="39130"/>
                    </a:lnTo>
                    <a:cubicBezTo>
                      <a:pt x="125066" y="39130"/>
                      <a:pt x="125586" y="38991"/>
                      <a:pt x="125528" y="39014"/>
                    </a:cubicBezTo>
                    <a:cubicBezTo>
                      <a:pt x="125528" y="39014"/>
                      <a:pt x="126049" y="38864"/>
                      <a:pt x="126049" y="38864"/>
                    </a:cubicBezTo>
                    <a:lnTo>
                      <a:pt x="128617" y="38100"/>
                    </a:lnTo>
                    <a:lnTo>
                      <a:pt x="130503" y="37603"/>
                    </a:lnTo>
                    <a:lnTo>
                      <a:pt x="130654" y="37510"/>
                    </a:lnTo>
                    <a:lnTo>
                      <a:pt x="130943" y="37313"/>
                    </a:lnTo>
                    <a:lnTo>
                      <a:pt x="131024" y="36434"/>
                    </a:lnTo>
                    <a:cubicBezTo>
                      <a:pt x="131059" y="35971"/>
                      <a:pt x="131267" y="35543"/>
                      <a:pt x="131591" y="35208"/>
                    </a:cubicBezTo>
                    <a:lnTo>
                      <a:pt x="132135" y="34675"/>
                    </a:lnTo>
                    <a:lnTo>
                      <a:pt x="132991" y="33044"/>
                    </a:lnTo>
                    <a:lnTo>
                      <a:pt x="133789" y="31621"/>
                    </a:lnTo>
                    <a:lnTo>
                      <a:pt x="133859" y="31471"/>
                    </a:lnTo>
                    <a:lnTo>
                      <a:pt x="134067" y="30186"/>
                    </a:lnTo>
                    <a:cubicBezTo>
                      <a:pt x="134125" y="29839"/>
                      <a:pt x="134252" y="29527"/>
                      <a:pt x="134472" y="29249"/>
                    </a:cubicBezTo>
                    <a:lnTo>
                      <a:pt x="134807" y="28844"/>
                    </a:lnTo>
                    <a:lnTo>
                      <a:pt x="135235" y="28358"/>
                    </a:lnTo>
                    <a:lnTo>
                      <a:pt x="135351" y="28220"/>
                    </a:lnTo>
                    <a:lnTo>
                      <a:pt x="135432" y="28011"/>
                    </a:lnTo>
                    <a:cubicBezTo>
                      <a:pt x="135432" y="28011"/>
                      <a:pt x="135640" y="27514"/>
                      <a:pt x="135640" y="27525"/>
                    </a:cubicBezTo>
                    <a:lnTo>
                      <a:pt x="135825" y="27063"/>
                    </a:lnTo>
                    <a:lnTo>
                      <a:pt x="136577" y="25084"/>
                    </a:lnTo>
                    <a:cubicBezTo>
                      <a:pt x="136635" y="24922"/>
                      <a:pt x="136716" y="24795"/>
                      <a:pt x="136809" y="24645"/>
                    </a:cubicBezTo>
                    <a:lnTo>
                      <a:pt x="137306" y="23974"/>
                    </a:lnTo>
                    <a:lnTo>
                      <a:pt x="138787" y="22423"/>
                    </a:lnTo>
                    <a:cubicBezTo>
                      <a:pt x="138949" y="22261"/>
                      <a:pt x="139134" y="22111"/>
                      <a:pt x="139331" y="22018"/>
                    </a:cubicBezTo>
                    <a:lnTo>
                      <a:pt x="139771" y="21787"/>
                    </a:lnTo>
                    <a:cubicBezTo>
                      <a:pt x="140037" y="21648"/>
                      <a:pt x="140338" y="21579"/>
                      <a:pt x="140627" y="21579"/>
                    </a:cubicBezTo>
                    <a:lnTo>
                      <a:pt x="141159" y="21567"/>
                    </a:lnTo>
                    <a:lnTo>
                      <a:pt x="141842" y="21590"/>
                    </a:lnTo>
                    <a:cubicBezTo>
                      <a:pt x="142096" y="21602"/>
                      <a:pt x="142351" y="21671"/>
                      <a:pt x="142582" y="21775"/>
                    </a:cubicBezTo>
                    <a:lnTo>
                      <a:pt x="142270" y="20734"/>
                    </a:lnTo>
                    <a:lnTo>
                      <a:pt x="142038" y="19797"/>
                    </a:lnTo>
                    <a:lnTo>
                      <a:pt x="141899" y="18189"/>
                    </a:lnTo>
                    <a:lnTo>
                      <a:pt x="141888" y="17529"/>
                    </a:lnTo>
                    <a:cubicBezTo>
                      <a:pt x="141888" y="17367"/>
                      <a:pt x="141899" y="17205"/>
                      <a:pt x="141946" y="17043"/>
                    </a:cubicBezTo>
                    <a:lnTo>
                      <a:pt x="142779" y="13376"/>
                    </a:lnTo>
                    <a:cubicBezTo>
                      <a:pt x="142802" y="13214"/>
                      <a:pt x="142871" y="13052"/>
                      <a:pt x="142941" y="12913"/>
                    </a:cubicBezTo>
                    <a:lnTo>
                      <a:pt x="143299" y="12230"/>
                    </a:lnTo>
                    <a:lnTo>
                      <a:pt x="144503" y="10448"/>
                    </a:lnTo>
                    <a:lnTo>
                      <a:pt x="145752" y="8632"/>
                    </a:lnTo>
                    <a:lnTo>
                      <a:pt x="148413" y="5173"/>
                    </a:lnTo>
                    <a:lnTo>
                      <a:pt x="149015" y="4583"/>
                    </a:lnTo>
                    <a:cubicBezTo>
                      <a:pt x="149177" y="4421"/>
                      <a:pt x="149373" y="4305"/>
                      <a:pt x="149582" y="4212"/>
                    </a:cubicBezTo>
                    <a:lnTo>
                      <a:pt x="151051" y="3576"/>
                    </a:lnTo>
                    <a:cubicBezTo>
                      <a:pt x="151410" y="3414"/>
                      <a:pt x="151803" y="3368"/>
                      <a:pt x="152185" y="3426"/>
                    </a:cubicBezTo>
                    <a:lnTo>
                      <a:pt x="152671" y="3507"/>
                    </a:lnTo>
                    <a:cubicBezTo>
                      <a:pt x="152856" y="3530"/>
                      <a:pt x="153041" y="3599"/>
                      <a:pt x="153215" y="3680"/>
                    </a:cubicBezTo>
                    <a:lnTo>
                      <a:pt x="154927" y="4513"/>
                    </a:lnTo>
                    <a:lnTo>
                      <a:pt x="156489" y="3912"/>
                    </a:lnTo>
                    <a:lnTo>
                      <a:pt x="156697" y="3819"/>
                    </a:lnTo>
                    <a:lnTo>
                      <a:pt x="158502" y="2419"/>
                    </a:lnTo>
                    <a:close/>
                    <a:moveTo>
                      <a:pt x="161799" y="4965"/>
                    </a:moveTo>
                    <a:lnTo>
                      <a:pt x="161221" y="5590"/>
                    </a:lnTo>
                    <a:lnTo>
                      <a:pt x="159103" y="7233"/>
                    </a:lnTo>
                    <a:cubicBezTo>
                      <a:pt x="158964" y="7325"/>
                      <a:pt x="158837" y="7418"/>
                      <a:pt x="158687" y="7487"/>
                    </a:cubicBezTo>
                    <a:lnTo>
                      <a:pt x="158189" y="7695"/>
                    </a:lnTo>
                    <a:lnTo>
                      <a:pt x="156084" y="8494"/>
                    </a:lnTo>
                    <a:lnTo>
                      <a:pt x="155343" y="8690"/>
                    </a:lnTo>
                    <a:cubicBezTo>
                      <a:pt x="154903" y="8794"/>
                      <a:pt x="154418" y="8748"/>
                      <a:pt x="153989" y="8540"/>
                    </a:cubicBezTo>
                    <a:lnTo>
                      <a:pt x="152092" y="7626"/>
                    </a:lnTo>
                    <a:lnTo>
                      <a:pt x="151606" y="7823"/>
                    </a:lnTo>
                    <a:lnTo>
                      <a:pt x="151595" y="7834"/>
                    </a:lnTo>
                    <a:lnTo>
                      <a:pt x="149096" y="11085"/>
                    </a:lnTo>
                    <a:lnTo>
                      <a:pt x="148829" y="11456"/>
                    </a:lnTo>
                    <a:lnTo>
                      <a:pt x="146805" y="14452"/>
                    </a:lnTo>
                    <a:lnTo>
                      <a:pt x="146735" y="14602"/>
                    </a:lnTo>
                    <a:lnTo>
                      <a:pt x="146018" y="17773"/>
                    </a:lnTo>
                    <a:lnTo>
                      <a:pt x="146030" y="18004"/>
                    </a:lnTo>
                    <a:lnTo>
                      <a:pt x="146134" y="19369"/>
                    </a:lnTo>
                    <a:lnTo>
                      <a:pt x="146215" y="19682"/>
                    </a:lnTo>
                    <a:lnTo>
                      <a:pt x="146828" y="21706"/>
                    </a:lnTo>
                    <a:cubicBezTo>
                      <a:pt x="146920" y="21995"/>
                      <a:pt x="146944" y="22308"/>
                      <a:pt x="146897" y="22597"/>
                    </a:cubicBezTo>
                    <a:lnTo>
                      <a:pt x="146816" y="23106"/>
                    </a:lnTo>
                    <a:cubicBezTo>
                      <a:pt x="146793" y="23257"/>
                      <a:pt x="146758" y="23384"/>
                      <a:pt x="146712" y="23534"/>
                    </a:cubicBezTo>
                    <a:lnTo>
                      <a:pt x="145925" y="25524"/>
                    </a:lnTo>
                    <a:cubicBezTo>
                      <a:pt x="145613" y="26299"/>
                      <a:pt x="144861" y="26808"/>
                      <a:pt x="144028" y="26797"/>
                    </a:cubicBezTo>
                    <a:lnTo>
                      <a:pt x="143658" y="26785"/>
                    </a:lnTo>
                    <a:cubicBezTo>
                      <a:pt x="143311" y="26785"/>
                      <a:pt x="142964" y="26693"/>
                      <a:pt x="142663" y="26508"/>
                    </a:cubicBezTo>
                    <a:lnTo>
                      <a:pt x="141367" y="25732"/>
                    </a:lnTo>
                    <a:lnTo>
                      <a:pt x="140418" y="26728"/>
                    </a:lnTo>
                    <a:lnTo>
                      <a:pt x="140349" y="26820"/>
                    </a:lnTo>
                    <a:lnTo>
                      <a:pt x="139678" y="28602"/>
                    </a:lnTo>
                    <a:lnTo>
                      <a:pt x="139042" y="30152"/>
                    </a:lnTo>
                    <a:cubicBezTo>
                      <a:pt x="138961" y="30337"/>
                      <a:pt x="138856" y="30511"/>
                      <a:pt x="138718" y="30673"/>
                    </a:cubicBezTo>
                    <a:lnTo>
                      <a:pt x="138047" y="31425"/>
                    </a:lnTo>
                    <a:lnTo>
                      <a:pt x="137873" y="32489"/>
                    </a:lnTo>
                    <a:cubicBezTo>
                      <a:pt x="137850" y="32686"/>
                      <a:pt x="137780" y="32894"/>
                      <a:pt x="137688" y="33068"/>
                    </a:cubicBezTo>
                    <a:lnTo>
                      <a:pt x="137445" y="33554"/>
                    </a:lnTo>
                    <a:lnTo>
                      <a:pt x="136623" y="35011"/>
                    </a:lnTo>
                    <a:lnTo>
                      <a:pt x="135629" y="36886"/>
                    </a:lnTo>
                    <a:cubicBezTo>
                      <a:pt x="135536" y="37071"/>
                      <a:pt x="135397" y="37244"/>
                      <a:pt x="135258" y="37395"/>
                    </a:cubicBezTo>
                    <a:lnTo>
                      <a:pt x="135050" y="37591"/>
                    </a:lnTo>
                    <a:lnTo>
                      <a:pt x="134969" y="38471"/>
                    </a:lnTo>
                    <a:cubicBezTo>
                      <a:pt x="134946" y="38818"/>
                      <a:pt x="134819" y="39153"/>
                      <a:pt x="134622" y="39443"/>
                    </a:cubicBezTo>
                    <a:lnTo>
                      <a:pt x="134344" y="39848"/>
                    </a:lnTo>
                    <a:cubicBezTo>
                      <a:pt x="134205" y="40033"/>
                      <a:pt x="134032" y="40206"/>
                      <a:pt x="133835" y="40345"/>
                    </a:cubicBezTo>
                    <a:lnTo>
                      <a:pt x="132956" y="40958"/>
                    </a:lnTo>
                    <a:lnTo>
                      <a:pt x="132331" y="41317"/>
                    </a:lnTo>
                    <a:cubicBezTo>
                      <a:pt x="132181" y="41398"/>
                      <a:pt x="132019" y="41467"/>
                      <a:pt x="131868" y="41502"/>
                    </a:cubicBezTo>
                    <a:lnTo>
                      <a:pt x="130827" y="41768"/>
                    </a:lnTo>
                    <a:cubicBezTo>
                      <a:pt x="130827" y="41768"/>
                      <a:pt x="130318" y="41918"/>
                      <a:pt x="130341" y="41907"/>
                    </a:cubicBezTo>
                    <a:cubicBezTo>
                      <a:pt x="130341" y="41907"/>
                      <a:pt x="129832" y="42057"/>
                      <a:pt x="129844" y="42046"/>
                    </a:cubicBezTo>
                    <a:lnTo>
                      <a:pt x="125794" y="43214"/>
                    </a:lnTo>
                    <a:lnTo>
                      <a:pt x="125470" y="43330"/>
                    </a:lnTo>
                    <a:lnTo>
                      <a:pt x="124522" y="43827"/>
                    </a:lnTo>
                    <a:lnTo>
                      <a:pt x="124406" y="44186"/>
                    </a:lnTo>
                    <a:cubicBezTo>
                      <a:pt x="124267" y="44591"/>
                      <a:pt x="124012" y="44938"/>
                      <a:pt x="123665" y="45193"/>
                    </a:cubicBezTo>
                    <a:lnTo>
                      <a:pt x="123272" y="45459"/>
                    </a:lnTo>
                    <a:cubicBezTo>
                      <a:pt x="123064" y="45621"/>
                      <a:pt x="122821" y="45725"/>
                      <a:pt x="122566" y="45794"/>
                    </a:cubicBezTo>
                    <a:lnTo>
                      <a:pt x="121780" y="45968"/>
                    </a:lnTo>
                    <a:lnTo>
                      <a:pt x="121583" y="46072"/>
                    </a:lnTo>
                    <a:lnTo>
                      <a:pt x="121155" y="46327"/>
                    </a:lnTo>
                    <a:cubicBezTo>
                      <a:pt x="120889" y="46488"/>
                      <a:pt x="120576" y="46581"/>
                      <a:pt x="120264" y="46604"/>
                    </a:cubicBezTo>
                    <a:lnTo>
                      <a:pt x="119813" y="46627"/>
                    </a:lnTo>
                    <a:cubicBezTo>
                      <a:pt x="119408" y="46650"/>
                      <a:pt x="119026" y="46558"/>
                      <a:pt x="118679" y="46361"/>
                    </a:cubicBezTo>
                    <a:lnTo>
                      <a:pt x="116712" y="45227"/>
                    </a:lnTo>
                    <a:lnTo>
                      <a:pt x="116631" y="45227"/>
                    </a:lnTo>
                    <a:lnTo>
                      <a:pt x="115601" y="45146"/>
                    </a:lnTo>
                    <a:cubicBezTo>
                      <a:pt x="115463" y="45135"/>
                      <a:pt x="115324" y="45112"/>
                      <a:pt x="115185" y="45065"/>
                    </a:cubicBezTo>
                    <a:lnTo>
                      <a:pt x="114687" y="44915"/>
                    </a:lnTo>
                    <a:cubicBezTo>
                      <a:pt x="114502" y="44857"/>
                      <a:pt x="114340" y="44776"/>
                      <a:pt x="114178" y="44684"/>
                    </a:cubicBezTo>
                    <a:lnTo>
                      <a:pt x="113114" y="44001"/>
                    </a:lnTo>
                    <a:lnTo>
                      <a:pt x="112350" y="44186"/>
                    </a:lnTo>
                    <a:lnTo>
                      <a:pt x="111564" y="44279"/>
                    </a:lnTo>
                    <a:cubicBezTo>
                      <a:pt x="111402" y="44302"/>
                      <a:pt x="111251" y="44290"/>
                      <a:pt x="111101" y="44279"/>
                    </a:cubicBezTo>
                    <a:lnTo>
                      <a:pt x="110106" y="44140"/>
                    </a:lnTo>
                    <a:lnTo>
                      <a:pt x="109689" y="44117"/>
                    </a:lnTo>
                    <a:lnTo>
                      <a:pt x="108683" y="44117"/>
                    </a:lnTo>
                    <a:cubicBezTo>
                      <a:pt x="108069" y="44117"/>
                      <a:pt x="107491" y="43839"/>
                      <a:pt x="107121" y="43365"/>
                    </a:cubicBezTo>
                    <a:lnTo>
                      <a:pt x="107028" y="43249"/>
                    </a:lnTo>
                    <a:lnTo>
                      <a:pt x="106242" y="43527"/>
                    </a:lnTo>
                    <a:lnTo>
                      <a:pt x="105663" y="43700"/>
                    </a:lnTo>
                    <a:lnTo>
                      <a:pt x="105339" y="44313"/>
                    </a:lnTo>
                    <a:lnTo>
                      <a:pt x="103303" y="47472"/>
                    </a:lnTo>
                    <a:cubicBezTo>
                      <a:pt x="103222" y="47576"/>
                      <a:pt x="103141" y="47680"/>
                      <a:pt x="103048" y="47784"/>
                    </a:cubicBezTo>
                    <a:lnTo>
                      <a:pt x="102690" y="48154"/>
                    </a:lnTo>
                    <a:cubicBezTo>
                      <a:pt x="102574" y="48270"/>
                      <a:pt x="102447" y="48363"/>
                      <a:pt x="102319" y="48467"/>
                    </a:cubicBezTo>
                    <a:lnTo>
                      <a:pt x="100943" y="49311"/>
                    </a:lnTo>
                    <a:lnTo>
                      <a:pt x="100353" y="49635"/>
                    </a:lnTo>
                    <a:cubicBezTo>
                      <a:pt x="100121" y="49751"/>
                      <a:pt x="99890" y="49821"/>
                      <a:pt x="99635" y="49844"/>
                    </a:cubicBezTo>
                    <a:lnTo>
                      <a:pt x="99531" y="49855"/>
                    </a:lnTo>
                    <a:cubicBezTo>
                      <a:pt x="99358" y="50098"/>
                      <a:pt x="99138" y="50295"/>
                      <a:pt x="98872" y="50457"/>
                    </a:cubicBezTo>
                    <a:cubicBezTo>
                      <a:pt x="98409" y="50711"/>
                      <a:pt x="97853" y="50781"/>
                      <a:pt x="97333" y="50630"/>
                    </a:cubicBezTo>
                    <a:lnTo>
                      <a:pt x="96824" y="50492"/>
                    </a:lnTo>
                    <a:cubicBezTo>
                      <a:pt x="96581" y="50422"/>
                      <a:pt x="96361" y="50306"/>
                      <a:pt x="96153" y="50156"/>
                    </a:cubicBezTo>
                    <a:lnTo>
                      <a:pt x="95748" y="49844"/>
                    </a:lnTo>
                    <a:cubicBezTo>
                      <a:pt x="95586" y="49728"/>
                      <a:pt x="95459" y="49589"/>
                      <a:pt x="95343" y="49427"/>
                    </a:cubicBezTo>
                    <a:lnTo>
                      <a:pt x="95077" y="49080"/>
                    </a:lnTo>
                    <a:lnTo>
                      <a:pt x="94961" y="48930"/>
                    </a:lnTo>
                    <a:lnTo>
                      <a:pt x="94869" y="48872"/>
                    </a:lnTo>
                    <a:lnTo>
                      <a:pt x="94024" y="48478"/>
                    </a:lnTo>
                    <a:cubicBezTo>
                      <a:pt x="93665" y="48305"/>
                      <a:pt x="93353" y="48039"/>
                      <a:pt x="93156" y="47692"/>
                    </a:cubicBezTo>
                    <a:lnTo>
                      <a:pt x="92902" y="47264"/>
                    </a:lnTo>
                    <a:lnTo>
                      <a:pt x="92786" y="47009"/>
                    </a:lnTo>
                    <a:lnTo>
                      <a:pt x="92624" y="47102"/>
                    </a:lnTo>
                    <a:lnTo>
                      <a:pt x="91999" y="47379"/>
                    </a:lnTo>
                    <a:cubicBezTo>
                      <a:pt x="91860" y="47437"/>
                      <a:pt x="91722" y="47484"/>
                      <a:pt x="91571" y="47518"/>
                    </a:cubicBezTo>
                    <a:lnTo>
                      <a:pt x="91039" y="47611"/>
                    </a:lnTo>
                    <a:lnTo>
                      <a:pt x="89616" y="47819"/>
                    </a:lnTo>
                    <a:lnTo>
                      <a:pt x="89581" y="47842"/>
                    </a:lnTo>
                    <a:cubicBezTo>
                      <a:pt x="89303" y="48120"/>
                      <a:pt x="88922" y="48305"/>
                      <a:pt x="88540" y="48363"/>
                    </a:cubicBezTo>
                    <a:lnTo>
                      <a:pt x="88019" y="48455"/>
                    </a:lnTo>
                    <a:cubicBezTo>
                      <a:pt x="87765" y="48490"/>
                      <a:pt x="87499" y="48490"/>
                      <a:pt x="87256" y="48444"/>
                    </a:cubicBezTo>
                    <a:lnTo>
                      <a:pt x="86110" y="48155"/>
                    </a:lnTo>
                    <a:cubicBezTo>
                      <a:pt x="85925" y="48097"/>
                      <a:pt x="85752" y="48016"/>
                      <a:pt x="85601" y="47923"/>
                    </a:cubicBezTo>
                    <a:lnTo>
                      <a:pt x="85150" y="47645"/>
                    </a:lnTo>
                    <a:lnTo>
                      <a:pt x="84884" y="47460"/>
                    </a:lnTo>
                    <a:lnTo>
                      <a:pt x="84699" y="47507"/>
                    </a:lnTo>
                    <a:lnTo>
                      <a:pt x="84676" y="47518"/>
                    </a:lnTo>
                    <a:lnTo>
                      <a:pt x="84421" y="47773"/>
                    </a:lnTo>
                    <a:lnTo>
                      <a:pt x="83970" y="48305"/>
                    </a:lnTo>
                    <a:lnTo>
                      <a:pt x="83368" y="48814"/>
                    </a:lnTo>
                    <a:lnTo>
                      <a:pt x="82616" y="49277"/>
                    </a:lnTo>
                    <a:lnTo>
                      <a:pt x="81077" y="49948"/>
                    </a:lnTo>
                    <a:cubicBezTo>
                      <a:pt x="80916" y="50006"/>
                      <a:pt x="80742" y="50052"/>
                      <a:pt x="80580" y="50064"/>
                    </a:cubicBezTo>
                    <a:lnTo>
                      <a:pt x="80048" y="50145"/>
                    </a:lnTo>
                    <a:lnTo>
                      <a:pt x="79203" y="50145"/>
                    </a:lnTo>
                    <a:cubicBezTo>
                      <a:pt x="78914" y="50133"/>
                      <a:pt x="78613" y="50064"/>
                      <a:pt x="78359" y="49936"/>
                    </a:cubicBezTo>
                    <a:lnTo>
                      <a:pt x="78278" y="49959"/>
                    </a:lnTo>
                    <a:lnTo>
                      <a:pt x="77514" y="50503"/>
                    </a:lnTo>
                    <a:cubicBezTo>
                      <a:pt x="77364" y="50596"/>
                      <a:pt x="77202" y="50677"/>
                      <a:pt x="77051" y="50735"/>
                    </a:cubicBezTo>
                    <a:lnTo>
                      <a:pt x="76554" y="50908"/>
                    </a:lnTo>
                    <a:lnTo>
                      <a:pt x="76496" y="50920"/>
                    </a:lnTo>
                    <a:lnTo>
                      <a:pt x="76484" y="50931"/>
                    </a:lnTo>
                    <a:lnTo>
                      <a:pt x="76369" y="51174"/>
                    </a:lnTo>
                    <a:lnTo>
                      <a:pt x="76276" y="51487"/>
                    </a:lnTo>
                    <a:lnTo>
                      <a:pt x="76172" y="51926"/>
                    </a:lnTo>
                    <a:lnTo>
                      <a:pt x="75964" y="52563"/>
                    </a:lnTo>
                    <a:cubicBezTo>
                      <a:pt x="75906" y="52748"/>
                      <a:pt x="75813" y="52933"/>
                      <a:pt x="75698" y="53095"/>
                    </a:cubicBezTo>
                    <a:cubicBezTo>
                      <a:pt x="75698" y="53095"/>
                      <a:pt x="75385" y="53523"/>
                      <a:pt x="75420" y="53500"/>
                    </a:cubicBezTo>
                    <a:lnTo>
                      <a:pt x="75223" y="53812"/>
                    </a:lnTo>
                    <a:lnTo>
                      <a:pt x="75200" y="53847"/>
                    </a:lnTo>
                    <a:lnTo>
                      <a:pt x="75188" y="54055"/>
                    </a:lnTo>
                    <a:cubicBezTo>
                      <a:pt x="75131" y="54495"/>
                      <a:pt x="74934" y="54911"/>
                      <a:pt x="74610" y="55235"/>
                    </a:cubicBezTo>
                    <a:lnTo>
                      <a:pt x="74402" y="55467"/>
                    </a:lnTo>
                    <a:lnTo>
                      <a:pt x="74309" y="55617"/>
                    </a:lnTo>
                    <a:lnTo>
                      <a:pt x="73962" y="56369"/>
                    </a:lnTo>
                    <a:lnTo>
                      <a:pt x="73823" y="56832"/>
                    </a:lnTo>
                    <a:lnTo>
                      <a:pt x="73893" y="56924"/>
                    </a:lnTo>
                    <a:cubicBezTo>
                      <a:pt x="74170" y="57318"/>
                      <a:pt x="74309" y="57781"/>
                      <a:pt x="74263" y="58266"/>
                    </a:cubicBezTo>
                    <a:lnTo>
                      <a:pt x="74228" y="58787"/>
                    </a:lnTo>
                    <a:lnTo>
                      <a:pt x="74089" y="59852"/>
                    </a:lnTo>
                    <a:lnTo>
                      <a:pt x="74078" y="60199"/>
                    </a:lnTo>
                    <a:lnTo>
                      <a:pt x="74101" y="60638"/>
                    </a:lnTo>
                    <a:lnTo>
                      <a:pt x="74136" y="61147"/>
                    </a:lnTo>
                    <a:cubicBezTo>
                      <a:pt x="74159" y="61494"/>
                      <a:pt x="74101" y="61842"/>
                      <a:pt x="73951" y="62165"/>
                    </a:cubicBezTo>
                    <a:lnTo>
                      <a:pt x="73719" y="62651"/>
                    </a:lnTo>
                    <a:cubicBezTo>
                      <a:pt x="73603" y="62894"/>
                      <a:pt x="73441" y="63103"/>
                      <a:pt x="73233" y="63288"/>
                    </a:cubicBezTo>
                    <a:lnTo>
                      <a:pt x="73210" y="63311"/>
                    </a:lnTo>
                    <a:lnTo>
                      <a:pt x="73152" y="63519"/>
                    </a:lnTo>
                    <a:cubicBezTo>
                      <a:pt x="73118" y="63727"/>
                      <a:pt x="73037" y="63936"/>
                      <a:pt x="72909" y="64132"/>
                    </a:cubicBezTo>
                    <a:lnTo>
                      <a:pt x="72655" y="64572"/>
                    </a:lnTo>
                    <a:cubicBezTo>
                      <a:pt x="72481" y="64850"/>
                      <a:pt x="72238" y="65081"/>
                      <a:pt x="71961" y="65255"/>
                    </a:cubicBezTo>
                    <a:lnTo>
                      <a:pt x="71521" y="65521"/>
                    </a:lnTo>
                    <a:cubicBezTo>
                      <a:pt x="71278" y="65671"/>
                      <a:pt x="71000" y="65764"/>
                      <a:pt x="70699" y="65798"/>
                    </a:cubicBezTo>
                    <a:lnTo>
                      <a:pt x="70179" y="65856"/>
                    </a:lnTo>
                    <a:lnTo>
                      <a:pt x="69496" y="65856"/>
                    </a:lnTo>
                    <a:lnTo>
                      <a:pt x="69438" y="65879"/>
                    </a:lnTo>
                    <a:lnTo>
                      <a:pt x="69068" y="66122"/>
                    </a:lnTo>
                    <a:cubicBezTo>
                      <a:pt x="68709" y="66354"/>
                      <a:pt x="68281" y="66469"/>
                      <a:pt x="67853" y="66446"/>
                    </a:cubicBezTo>
                    <a:lnTo>
                      <a:pt x="67321" y="66412"/>
                    </a:lnTo>
                    <a:lnTo>
                      <a:pt x="66442" y="66226"/>
                    </a:lnTo>
                    <a:cubicBezTo>
                      <a:pt x="66338" y="66203"/>
                      <a:pt x="66210" y="66157"/>
                      <a:pt x="66106" y="66111"/>
                    </a:cubicBezTo>
                    <a:cubicBezTo>
                      <a:pt x="65967" y="66273"/>
                      <a:pt x="65817" y="66400"/>
                      <a:pt x="65620" y="66516"/>
                    </a:cubicBezTo>
                    <a:lnTo>
                      <a:pt x="65169" y="66782"/>
                    </a:lnTo>
                    <a:lnTo>
                      <a:pt x="64591" y="67048"/>
                    </a:lnTo>
                    <a:lnTo>
                      <a:pt x="64151" y="67291"/>
                    </a:lnTo>
                    <a:lnTo>
                      <a:pt x="63376" y="67580"/>
                    </a:lnTo>
                    <a:cubicBezTo>
                      <a:pt x="63237" y="67638"/>
                      <a:pt x="63098" y="67673"/>
                      <a:pt x="62948" y="67684"/>
                    </a:cubicBezTo>
                    <a:lnTo>
                      <a:pt x="62416" y="67754"/>
                    </a:lnTo>
                    <a:cubicBezTo>
                      <a:pt x="62207" y="67777"/>
                      <a:pt x="61976" y="67765"/>
                      <a:pt x="61756" y="67730"/>
                    </a:cubicBezTo>
                    <a:lnTo>
                      <a:pt x="61259" y="67626"/>
                    </a:lnTo>
                    <a:cubicBezTo>
                      <a:pt x="61027" y="67568"/>
                      <a:pt x="60819" y="67488"/>
                      <a:pt x="60622" y="67372"/>
                    </a:cubicBezTo>
                    <a:lnTo>
                      <a:pt x="60171" y="67094"/>
                    </a:lnTo>
                    <a:cubicBezTo>
                      <a:pt x="60055" y="67013"/>
                      <a:pt x="59928" y="66921"/>
                      <a:pt x="59824" y="66816"/>
                    </a:cubicBezTo>
                    <a:lnTo>
                      <a:pt x="59708" y="66701"/>
                    </a:lnTo>
                    <a:lnTo>
                      <a:pt x="59569" y="66643"/>
                    </a:lnTo>
                    <a:lnTo>
                      <a:pt x="59084" y="66446"/>
                    </a:lnTo>
                    <a:cubicBezTo>
                      <a:pt x="58829" y="66331"/>
                      <a:pt x="58598" y="66180"/>
                      <a:pt x="58413" y="65983"/>
                    </a:cubicBezTo>
                    <a:lnTo>
                      <a:pt x="58054" y="65590"/>
                    </a:lnTo>
                    <a:cubicBezTo>
                      <a:pt x="57915" y="65440"/>
                      <a:pt x="57799" y="65278"/>
                      <a:pt x="57718" y="65093"/>
                    </a:cubicBezTo>
                    <a:lnTo>
                      <a:pt x="57475" y="64607"/>
                    </a:lnTo>
                    <a:lnTo>
                      <a:pt x="57371" y="64341"/>
                    </a:lnTo>
                    <a:lnTo>
                      <a:pt x="57036" y="64074"/>
                    </a:lnTo>
                    <a:cubicBezTo>
                      <a:pt x="56920" y="63970"/>
                      <a:pt x="56804" y="63843"/>
                      <a:pt x="56700" y="63727"/>
                    </a:cubicBezTo>
                    <a:lnTo>
                      <a:pt x="56492" y="63450"/>
                    </a:lnTo>
                    <a:lnTo>
                      <a:pt x="56434" y="63438"/>
                    </a:lnTo>
                    <a:lnTo>
                      <a:pt x="56122" y="63438"/>
                    </a:lnTo>
                    <a:lnTo>
                      <a:pt x="55751" y="63461"/>
                    </a:lnTo>
                    <a:lnTo>
                      <a:pt x="55289" y="63542"/>
                    </a:lnTo>
                    <a:cubicBezTo>
                      <a:pt x="54965" y="63577"/>
                      <a:pt x="54652" y="63554"/>
                      <a:pt x="54352" y="63450"/>
                    </a:cubicBezTo>
                    <a:lnTo>
                      <a:pt x="53842" y="63276"/>
                    </a:lnTo>
                    <a:cubicBezTo>
                      <a:pt x="53657" y="63218"/>
                      <a:pt x="53484" y="63126"/>
                      <a:pt x="53322" y="63010"/>
                    </a:cubicBezTo>
                    <a:lnTo>
                      <a:pt x="52952" y="62744"/>
                    </a:lnTo>
                    <a:lnTo>
                      <a:pt x="52848" y="62675"/>
                    </a:lnTo>
                    <a:lnTo>
                      <a:pt x="52662" y="62640"/>
                    </a:lnTo>
                    <a:lnTo>
                      <a:pt x="51679" y="62443"/>
                    </a:lnTo>
                    <a:lnTo>
                      <a:pt x="51019" y="62281"/>
                    </a:lnTo>
                    <a:lnTo>
                      <a:pt x="50383" y="62073"/>
                    </a:lnTo>
                    <a:lnTo>
                      <a:pt x="49770" y="61818"/>
                    </a:lnTo>
                    <a:cubicBezTo>
                      <a:pt x="49596" y="61737"/>
                      <a:pt x="49434" y="61645"/>
                      <a:pt x="49284" y="61541"/>
                    </a:cubicBezTo>
                    <a:lnTo>
                      <a:pt x="48868" y="61205"/>
                    </a:lnTo>
                    <a:lnTo>
                      <a:pt x="48856" y="61194"/>
                    </a:lnTo>
                    <a:lnTo>
                      <a:pt x="48717" y="61194"/>
                    </a:lnTo>
                    <a:lnTo>
                      <a:pt x="48277" y="61217"/>
                    </a:lnTo>
                    <a:cubicBezTo>
                      <a:pt x="48069" y="61228"/>
                      <a:pt x="47849" y="61205"/>
                      <a:pt x="47653" y="61159"/>
                    </a:cubicBezTo>
                    <a:lnTo>
                      <a:pt x="47144" y="61020"/>
                    </a:lnTo>
                    <a:cubicBezTo>
                      <a:pt x="47005" y="60985"/>
                      <a:pt x="46866" y="60928"/>
                      <a:pt x="46739" y="60858"/>
                    </a:cubicBezTo>
                    <a:lnTo>
                      <a:pt x="46068" y="60523"/>
                    </a:lnTo>
                    <a:lnTo>
                      <a:pt x="45697" y="60557"/>
                    </a:lnTo>
                    <a:lnTo>
                      <a:pt x="45640" y="60615"/>
                    </a:lnTo>
                    <a:lnTo>
                      <a:pt x="45015" y="61101"/>
                    </a:lnTo>
                    <a:cubicBezTo>
                      <a:pt x="44783" y="61263"/>
                      <a:pt x="44529" y="61379"/>
                      <a:pt x="44263" y="61437"/>
                    </a:cubicBezTo>
                    <a:lnTo>
                      <a:pt x="43742" y="61552"/>
                    </a:lnTo>
                    <a:cubicBezTo>
                      <a:pt x="43545" y="61587"/>
                      <a:pt x="43326" y="61610"/>
                      <a:pt x="43129" y="61587"/>
                    </a:cubicBezTo>
                    <a:lnTo>
                      <a:pt x="42620" y="61529"/>
                    </a:lnTo>
                    <a:cubicBezTo>
                      <a:pt x="42215" y="61506"/>
                      <a:pt x="41845" y="61344"/>
                      <a:pt x="41532" y="61101"/>
                    </a:cubicBezTo>
                    <a:lnTo>
                      <a:pt x="41417" y="60997"/>
                    </a:lnTo>
                    <a:lnTo>
                      <a:pt x="40387" y="60985"/>
                    </a:lnTo>
                    <a:lnTo>
                      <a:pt x="39716" y="60893"/>
                    </a:lnTo>
                    <a:lnTo>
                      <a:pt x="39276" y="60858"/>
                    </a:lnTo>
                    <a:lnTo>
                      <a:pt x="38617" y="60835"/>
                    </a:lnTo>
                    <a:lnTo>
                      <a:pt x="37275" y="60638"/>
                    </a:lnTo>
                    <a:lnTo>
                      <a:pt x="37043" y="60673"/>
                    </a:lnTo>
                    <a:lnTo>
                      <a:pt x="36338" y="60731"/>
                    </a:lnTo>
                    <a:lnTo>
                      <a:pt x="35481" y="60661"/>
                    </a:lnTo>
                    <a:lnTo>
                      <a:pt x="34845" y="60523"/>
                    </a:lnTo>
                    <a:lnTo>
                      <a:pt x="34521" y="60488"/>
                    </a:lnTo>
                    <a:lnTo>
                      <a:pt x="34197" y="60488"/>
                    </a:lnTo>
                    <a:lnTo>
                      <a:pt x="33862" y="60523"/>
                    </a:lnTo>
                    <a:lnTo>
                      <a:pt x="33503" y="60592"/>
                    </a:lnTo>
                    <a:lnTo>
                      <a:pt x="33468" y="60615"/>
                    </a:lnTo>
                    <a:cubicBezTo>
                      <a:pt x="33364" y="60708"/>
                      <a:pt x="33260" y="60800"/>
                      <a:pt x="33133" y="60870"/>
                    </a:cubicBezTo>
                    <a:lnTo>
                      <a:pt x="32682" y="61136"/>
                    </a:lnTo>
                    <a:cubicBezTo>
                      <a:pt x="32531" y="61217"/>
                      <a:pt x="32369" y="61286"/>
                      <a:pt x="32196" y="61332"/>
                    </a:cubicBezTo>
                    <a:lnTo>
                      <a:pt x="31687" y="61471"/>
                    </a:lnTo>
                    <a:lnTo>
                      <a:pt x="30599" y="61633"/>
                    </a:lnTo>
                    <a:lnTo>
                      <a:pt x="30344" y="61726"/>
                    </a:lnTo>
                    <a:lnTo>
                      <a:pt x="29986" y="61899"/>
                    </a:lnTo>
                    <a:lnTo>
                      <a:pt x="29592" y="62096"/>
                    </a:lnTo>
                    <a:lnTo>
                      <a:pt x="29164" y="62339"/>
                    </a:lnTo>
                    <a:lnTo>
                      <a:pt x="28366" y="62675"/>
                    </a:lnTo>
                    <a:cubicBezTo>
                      <a:pt x="28135" y="62756"/>
                      <a:pt x="27880" y="62813"/>
                      <a:pt x="27649" y="62790"/>
                    </a:cubicBezTo>
                    <a:lnTo>
                      <a:pt x="26758" y="62756"/>
                    </a:lnTo>
                    <a:lnTo>
                      <a:pt x="25138" y="62408"/>
                    </a:lnTo>
                    <a:lnTo>
                      <a:pt x="24016" y="62073"/>
                    </a:lnTo>
                    <a:lnTo>
                      <a:pt x="23565" y="61957"/>
                    </a:lnTo>
                    <a:lnTo>
                      <a:pt x="23079" y="61853"/>
                    </a:lnTo>
                    <a:lnTo>
                      <a:pt x="22084" y="61656"/>
                    </a:lnTo>
                    <a:lnTo>
                      <a:pt x="22026" y="61645"/>
                    </a:lnTo>
                    <a:cubicBezTo>
                      <a:pt x="21933" y="61842"/>
                      <a:pt x="21829" y="62015"/>
                      <a:pt x="21679" y="62177"/>
                    </a:cubicBezTo>
                    <a:lnTo>
                      <a:pt x="21366" y="62536"/>
                    </a:lnTo>
                    <a:cubicBezTo>
                      <a:pt x="21089" y="62860"/>
                      <a:pt x="20707" y="63079"/>
                      <a:pt x="20314" y="63172"/>
                    </a:cubicBezTo>
                    <a:lnTo>
                      <a:pt x="19793" y="63288"/>
                    </a:lnTo>
                    <a:cubicBezTo>
                      <a:pt x="19608" y="63322"/>
                      <a:pt x="19400" y="63346"/>
                      <a:pt x="19203" y="63322"/>
                    </a:cubicBezTo>
                    <a:lnTo>
                      <a:pt x="18995" y="63311"/>
                    </a:lnTo>
                    <a:lnTo>
                      <a:pt x="18914" y="63334"/>
                    </a:lnTo>
                    <a:lnTo>
                      <a:pt x="18636" y="63438"/>
                    </a:lnTo>
                    <a:lnTo>
                      <a:pt x="18231" y="63635"/>
                    </a:lnTo>
                    <a:lnTo>
                      <a:pt x="17514" y="63924"/>
                    </a:lnTo>
                    <a:cubicBezTo>
                      <a:pt x="17375" y="63959"/>
                      <a:pt x="17236" y="64005"/>
                      <a:pt x="17086" y="64028"/>
                    </a:cubicBezTo>
                    <a:lnTo>
                      <a:pt x="16588" y="64098"/>
                    </a:lnTo>
                    <a:cubicBezTo>
                      <a:pt x="16391" y="64121"/>
                      <a:pt x="16183" y="64109"/>
                      <a:pt x="15975" y="64086"/>
                    </a:cubicBezTo>
                    <a:cubicBezTo>
                      <a:pt x="15998" y="64329"/>
                      <a:pt x="15986" y="64583"/>
                      <a:pt x="15917" y="64826"/>
                    </a:cubicBezTo>
                    <a:lnTo>
                      <a:pt x="15778" y="65289"/>
                    </a:lnTo>
                    <a:cubicBezTo>
                      <a:pt x="15697" y="65613"/>
                      <a:pt x="15524" y="65914"/>
                      <a:pt x="15281" y="66157"/>
                    </a:cubicBezTo>
                    <a:lnTo>
                      <a:pt x="14911" y="66550"/>
                    </a:lnTo>
                    <a:lnTo>
                      <a:pt x="14228" y="67083"/>
                    </a:lnTo>
                    <a:lnTo>
                      <a:pt x="13950" y="67245"/>
                    </a:lnTo>
                    <a:lnTo>
                      <a:pt x="13765" y="71074"/>
                    </a:lnTo>
                    <a:lnTo>
                      <a:pt x="13580" y="72162"/>
                    </a:lnTo>
                    <a:lnTo>
                      <a:pt x="5504" y="95729"/>
                    </a:lnTo>
                    <a:lnTo>
                      <a:pt x="9160" y="108201"/>
                    </a:lnTo>
                    <a:cubicBezTo>
                      <a:pt x="9230" y="108479"/>
                      <a:pt x="9253" y="108768"/>
                      <a:pt x="9218" y="109046"/>
                    </a:cubicBezTo>
                    <a:lnTo>
                      <a:pt x="9149" y="109532"/>
                    </a:lnTo>
                    <a:cubicBezTo>
                      <a:pt x="9114" y="109809"/>
                      <a:pt x="9010" y="110075"/>
                      <a:pt x="8871" y="110307"/>
                    </a:cubicBezTo>
                    <a:lnTo>
                      <a:pt x="5215" y="116242"/>
                    </a:lnTo>
                    <a:cubicBezTo>
                      <a:pt x="5215" y="116242"/>
                      <a:pt x="4926" y="116693"/>
                      <a:pt x="4937" y="116682"/>
                    </a:cubicBezTo>
                    <a:lnTo>
                      <a:pt x="4370" y="117619"/>
                    </a:lnTo>
                    <a:lnTo>
                      <a:pt x="4451" y="117873"/>
                    </a:lnTo>
                    <a:lnTo>
                      <a:pt x="5192" y="118568"/>
                    </a:lnTo>
                    <a:lnTo>
                      <a:pt x="5481" y="118810"/>
                    </a:lnTo>
                    <a:lnTo>
                      <a:pt x="5770" y="119007"/>
                    </a:lnTo>
                    <a:lnTo>
                      <a:pt x="6175" y="119215"/>
                    </a:lnTo>
                    <a:cubicBezTo>
                      <a:pt x="6465" y="119377"/>
                      <a:pt x="6719" y="119620"/>
                      <a:pt x="6916" y="119910"/>
                    </a:cubicBezTo>
                    <a:lnTo>
                      <a:pt x="7182" y="120338"/>
                    </a:lnTo>
                    <a:cubicBezTo>
                      <a:pt x="7274" y="120488"/>
                      <a:pt x="7344" y="120650"/>
                      <a:pt x="7390" y="120824"/>
                    </a:cubicBezTo>
                    <a:lnTo>
                      <a:pt x="7540" y="121310"/>
                    </a:lnTo>
                    <a:cubicBezTo>
                      <a:pt x="7772" y="122004"/>
                      <a:pt x="7575" y="122767"/>
                      <a:pt x="7078" y="123288"/>
                    </a:cubicBezTo>
                    <a:lnTo>
                      <a:pt x="7043" y="123346"/>
                    </a:lnTo>
                    <a:lnTo>
                      <a:pt x="7055" y="123693"/>
                    </a:lnTo>
                    <a:lnTo>
                      <a:pt x="7078" y="124214"/>
                    </a:lnTo>
                    <a:cubicBezTo>
                      <a:pt x="7078" y="124387"/>
                      <a:pt x="7066" y="124561"/>
                      <a:pt x="7043" y="124734"/>
                    </a:cubicBezTo>
                    <a:lnTo>
                      <a:pt x="7147" y="124873"/>
                    </a:lnTo>
                    <a:cubicBezTo>
                      <a:pt x="7240" y="124977"/>
                      <a:pt x="7309" y="125104"/>
                      <a:pt x="7379" y="125232"/>
                    </a:cubicBezTo>
                    <a:lnTo>
                      <a:pt x="7552" y="125567"/>
                    </a:lnTo>
                    <a:lnTo>
                      <a:pt x="8096" y="126319"/>
                    </a:lnTo>
                    <a:lnTo>
                      <a:pt x="8281" y="126608"/>
                    </a:lnTo>
                    <a:cubicBezTo>
                      <a:pt x="8512" y="126689"/>
                      <a:pt x="8732" y="126817"/>
                      <a:pt x="8917" y="126979"/>
                    </a:cubicBezTo>
                    <a:lnTo>
                      <a:pt x="9230" y="127256"/>
                    </a:lnTo>
                    <a:cubicBezTo>
                      <a:pt x="9600" y="127592"/>
                      <a:pt x="9843" y="128043"/>
                      <a:pt x="9901" y="128541"/>
                    </a:cubicBezTo>
                    <a:lnTo>
                      <a:pt x="9924" y="128795"/>
                    </a:lnTo>
                    <a:cubicBezTo>
                      <a:pt x="10178" y="129073"/>
                      <a:pt x="10352" y="129408"/>
                      <a:pt x="10421" y="129790"/>
                    </a:cubicBezTo>
                    <a:lnTo>
                      <a:pt x="10502" y="130299"/>
                    </a:lnTo>
                    <a:lnTo>
                      <a:pt x="10560" y="130889"/>
                    </a:lnTo>
                    <a:lnTo>
                      <a:pt x="10641" y="131236"/>
                    </a:lnTo>
                    <a:lnTo>
                      <a:pt x="10699" y="131445"/>
                    </a:lnTo>
                    <a:lnTo>
                      <a:pt x="10942" y="131861"/>
                    </a:lnTo>
                    <a:cubicBezTo>
                      <a:pt x="10942" y="131861"/>
                      <a:pt x="11150" y="132359"/>
                      <a:pt x="11150" y="132347"/>
                    </a:cubicBezTo>
                    <a:lnTo>
                      <a:pt x="11335" y="132775"/>
                    </a:lnTo>
                    <a:lnTo>
                      <a:pt x="11532" y="133134"/>
                    </a:lnTo>
                    <a:lnTo>
                      <a:pt x="11787" y="133550"/>
                    </a:lnTo>
                    <a:cubicBezTo>
                      <a:pt x="11948" y="133805"/>
                      <a:pt x="12041" y="134094"/>
                      <a:pt x="12064" y="134406"/>
                    </a:cubicBezTo>
                    <a:lnTo>
                      <a:pt x="12122" y="134892"/>
                    </a:lnTo>
                    <a:cubicBezTo>
                      <a:pt x="12145" y="135158"/>
                      <a:pt x="12122" y="135413"/>
                      <a:pt x="12041" y="135667"/>
                    </a:cubicBezTo>
                    <a:lnTo>
                      <a:pt x="12226" y="135748"/>
                    </a:lnTo>
                    <a:cubicBezTo>
                      <a:pt x="12573" y="135864"/>
                      <a:pt x="12886" y="136096"/>
                      <a:pt x="13105" y="136385"/>
                    </a:cubicBezTo>
                    <a:lnTo>
                      <a:pt x="13244" y="136419"/>
                    </a:lnTo>
                    <a:lnTo>
                      <a:pt x="13996" y="136709"/>
                    </a:lnTo>
                    <a:cubicBezTo>
                      <a:pt x="14309" y="136824"/>
                      <a:pt x="14586" y="137044"/>
                      <a:pt x="14783" y="137310"/>
                    </a:cubicBezTo>
                    <a:lnTo>
                      <a:pt x="15500" y="138259"/>
                    </a:lnTo>
                    <a:cubicBezTo>
                      <a:pt x="15651" y="138467"/>
                      <a:pt x="15767" y="138722"/>
                      <a:pt x="15824" y="139000"/>
                    </a:cubicBezTo>
                    <a:lnTo>
                      <a:pt x="15928" y="139520"/>
                    </a:lnTo>
                    <a:cubicBezTo>
                      <a:pt x="15963" y="139705"/>
                      <a:pt x="15986" y="139890"/>
                      <a:pt x="15963" y="140087"/>
                    </a:cubicBezTo>
                    <a:cubicBezTo>
                      <a:pt x="16044" y="140226"/>
                      <a:pt x="16102" y="140353"/>
                      <a:pt x="16148" y="140504"/>
                    </a:cubicBezTo>
                    <a:lnTo>
                      <a:pt x="16322" y="141013"/>
                    </a:lnTo>
                    <a:lnTo>
                      <a:pt x="16484" y="141811"/>
                    </a:lnTo>
                    <a:cubicBezTo>
                      <a:pt x="16495" y="141915"/>
                      <a:pt x="16507" y="142019"/>
                      <a:pt x="16507" y="142135"/>
                    </a:cubicBezTo>
                    <a:cubicBezTo>
                      <a:pt x="16715" y="142216"/>
                      <a:pt x="16923" y="142320"/>
                      <a:pt x="17109" y="142470"/>
                    </a:cubicBezTo>
                    <a:lnTo>
                      <a:pt x="17514" y="142806"/>
                    </a:lnTo>
                    <a:lnTo>
                      <a:pt x="17976" y="143257"/>
                    </a:lnTo>
                    <a:lnTo>
                      <a:pt x="18300" y="143535"/>
                    </a:lnTo>
                    <a:lnTo>
                      <a:pt x="18624" y="143778"/>
                    </a:lnTo>
                    <a:lnTo>
                      <a:pt x="19018" y="144044"/>
                    </a:lnTo>
                    <a:cubicBezTo>
                      <a:pt x="19307" y="144229"/>
                      <a:pt x="19538" y="144495"/>
                      <a:pt x="19700" y="144807"/>
                    </a:cubicBezTo>
                    <a:lnTo>
                      <a:pt x="19943" y="145270"/>
                    </a:lnTo>
                    <a:cubicBezTo>
                      <a:pt x="20105" y="145594"/>
                      <a:pt x="20186" y="145953"/>
                      <a:pt x="20151" y="146312"/>
                    </a:cubicBezTo>
                    <a:lnTo>
                      <a:pt x="20128" y="146797"/>
                    </a:lnTo>
                    <a:cubicBezTo>
                      <a:pt x="20105" y="147064"/>
                      <a:pt x="20036" y="147330"/>
                      <a:pt x="19920" y="147573"/>
                    </a:cubicBezTo>
                    <a:lnTo>
                      <a:pt x="19677" y="148059"/>
                    </a:lnTo>
                    <a:cubicBezTo>
                      <a:pt x="19585" y="148232"/>
                      <a:pt x="19469" y="148394"/>
                      <a:pt x="19330" y="148544"/>
                    </a:cubicBezTo>
                    <a:lnTo>
                      <a:pt x="18971" y="148915"/>
                    </a:lnTo>
                    <a:cubicBezTo>
                      <a:pt x="18809" y="149077"/>
                      <a:pt x="18624" y="149204"/>
                      <a:pt x="18428" y="149320"/>
                    </a:cubicBezTo>
                    <a:lnTo>
                      <a:pt x="17942" y="149563"/>
                    </a:lnTo>
                    <a:lnTo>
                      <a:pt x="17329" y="149817"/>
                    </a:lnTo>
                    <a:lnTo>
                      <a:pt x="17074" y="149898"/>
                    </a:lnTo>
                    <a:lnTo>
                      <a:pt x="17086" y="149991"/>
                    </a:lnTo>
                    <a:lnTo>
                      <a:pt x="17190" y="150523"/>
                    </a:lnTo>
                    <a:cubicBezTo>
                      <a:pt x="17248" y="150812"/>
                      <a:pt x="17224" y="151113"/>
                      <a:pt x="17167" y="151402"/>
                    </a:cubicBezTo>
                    <a:lnTo>
                      <a:pt x="17028" y="151911"/>
                    </a:lnTo>
                    <a:cubicBezTo>
                      <a:pt x="16958" y="152166"/>
                      <a:pt x="16843" y="152409"/>
                      <a:pt x="16692" y="152617"/>
                    </a:cubicBezTo>
                    <a:lnTo>
                      <a:pt x="16657" y="152652"/>
                    </a:lnTo>
                    <a:lnTo>
                      <a:pt x="16762" y="153392"/>
                    </a:lnTo>
                    <a:lnTo>
                      <a:pt x="17178" y="153878"/>
                    </a:lnTo>
                    <a:cubicBezTo>
                      <a:pt x="17271" y="153982"/>
                      <a:pt x="17352" y="154121"/>
                      <a:pt x="17421" y="154248"/>
                    </a:cubicBezTo>
                    <a:lnTo>
                      <a:pt x="17502" y="154410"/>
                    </a:lnTo>
                    <a:lnTo>
                      <a:pt x="18046" y="154919"/>
                    </a:lnTo>
                    <a:lnTo>
                      <a:pt x="18566" y="155579"/>
                    </a:lnTo>
                    <a:cubicBezTo>
                      <a:pt x="18682" y="155741"/>
                      <a:pt x="18775" y="155926"/>
                      <a:pt x="18844" y="156111"/>
                    </a:cubicBezTo>
                    <a:lnTo>
                      <a:pt x="19029" y="156620"/>
                    </a:lnTo>
                    <a:lnTo>
                      <a:pt x="19133" y="157025"/>
                    </a:lnTo>
                    <a:lnTo>
                      <a:pt x="19388" y="157187"/>
                    </a:lnTo>
                    <a:cubicBezTo>
                      <a:pt x="19480" y="157245"/>
                      <a:pt x="19561" y="157291"/>
                      <a:pt x="19631" y="157361"/>
                    </a:cubicBezTo>
                    <a:lnTo>
                      <a:pt x="20429" y="157037"/>
                    </a:lnTo>
                    <a:cubicBezTo>
                      <a:pt x="20591" y="156979"/>
                      <a:pt x="20753" y="156944"/>
                      <a:pt x="20927" y="156933"/>
                    </a:cubicBezTo>
                    <a:lnTo>
                      <a:pt x="21459" y="156875"/>
                    </a:lnTo>
                    <a:cubicBezTo>
                      <a:pt x="21621" y="156863"/>
                      <a:pt x="21783" y="156875"/>
                      <a:pt x="21945" y="156886"/>
                    </a:cubicBezTo>
                    <a:lnTo>
                      <a:pt x="22454" y="156967"/>
                    </a:lnTo>
                    <a:cubicBezTo>
                      <a:pt x="22685" y="157002"/>
                      <a:pt x="22905" y="157071"/>
                      <a:pt x="23113" y="157175"/>
                    </a:cubicBezTo>
                    <a:lnTo>
                      <a:pt x="23148" y="157199"/>
                    </a:lnTo>
                    <a:cubicBezTo>
                      <a:pt x="23298" y="157199"/>
                      <a:pt x="23426" y="157210"/>
                      <a:pt x="23576" y="157256"/>
                    </a:cubicBezTo>
                    <a:lnTo>
                      <a:pt x="23946" y="157349"/>
                    </a:lnTo>
                    <a:cubicBezTo>
                      <a:pt x="24513" y="157465"/>
                      <a:pt x="24988" y="157847"/>
                      <a:pt x="25254" y="158356"/>
                    </a:cubicBezTo>
                    <a:lnTo>
                      <a:pt x="25277" y="158390"/>
                    </a:lnTo>
                    <a:lnTo>
                      <a:pt x="25358" y="158367"/>
                    </a:lnTo>
                    <a:lnTo>
                      <a:pt x="25705" y="158205"/>
                    </a:lnTo>
                    <a:lnTo>
                      <a:pt x="26121" y="157997"/>
                    </a:lnTo>
                    <a:cubicBezTo>
                      <a:pt x="26353" y="157881"/>
                      <a:pt x="26607" y="157812"/>
                      <a:pt x="26862" y="157789"/>
                    </a:cubicBezTo>
                    <a:lnTo>
                      <a:pt x="27371" y="157754"/>
                    </a:lnTo>
                    <a:cubicBezTo>
                      <a:pt x="27545" y="157731"/>
                      <a:pt x="27718" y="157742"/>
                      <a:pt x="27892" y="157766"/>
                    </a:cubicBezTo>
                    <a:lnTo>
                      <a:pt x="28378" y="157847"/>
                    </a:lnTo>
                    <a:lnTo>
                      <a:pt x="28829" y="157904"/>
                    </a:lnTo>
                    <a:lnTo>
                      <a:pt x="29338" y="157962"/>
                    </a:lnTo>
                    <a:lnTo>
                      <a:pt x="30206" y="158170"/>
                    </a:lnTo>
                    <a:cubicBezTo>
                      <a:pt x="30344" y="158205"/>
                      <a:pt x="30472" y="158251"/>
                      <a:pt x="30599" y="158321"/>
                    </a:cubicBezTo>
                    <a:lnTo>
                      <a:pt x="30946" y="158506"/>
                    </a:lnTo>
                    <a:lnTo>
                      <a:pt x="31039" y="158541"/>
                    </a:lnTo>
                    <a:lnTo>
                      <a:pt x="31270" y="158506"/>
                    </a:lnTo>
                    <a:lnTo>
                      <a:pt x="31767" y="158390"/>
                    </a:lnTo>
                    <a:cubicBezTo>
                      <a:pt x="32184" y="158298"/>
                      <a:pt x="32612" y="158332"/>
                      <a:pt x="32982" y="158494"/>
                    </a:cubicBezTo>
                    <a:lnTo>
                      <a:pt x="33063" y="158437"/>
                    </a:lnTo>
                    <a:cubicBezTo>
                      <a:pt x="33306" y="158251"/>
                      <a:pt x="33584" y="158113"/>
                      <a:pt x="33885" y="158066"/>
                    </a:cubicBezTo>
                    <a:cubicBezTo>
                      <a:pt x="33885" y="158066"/>
                      <a:pt x="34417" y="157962"/>
                      <a:pt x="34371" y="157974"/>
                    </a:cubicBezTo>
                    <a:lnTo>
                      <a:pt x="34614" y="157916"/>
                    </a:lnTo>
                    <a:lnTo>
                      <a:pt x="34637" y="157893"/>
                    </a:lnTo>
                    <a:lnTo>
                      <a:pt x="34695" y="157708"/>
                    </a:lnTo>
                    <a:cubicBezTo>
                      <a:pt x="34764" y="157465"/>
                      <a:pt x="34880" y="157222"/>
                      <a:pt x="35042" y="157025"/>
                    </a:cubicBezTo>
                    <a:lnTo>
                      <a:pt x="35678" y="156204"/>
                    </a:lnTo>
                    <a:lnTo>
                      <a:pt x="35956" y="155810"/>
                    </a:lnTo>
                    <a:lnTo>
                      <a:pt x="36384" y="155278"/>
                    </a:lnTo>
                    <a:lnTo>
                      <a:pt x="36974" y="154700"/>
                    </a:lnTo>
                    <a:cubicBezTo>
                      <a:pt x="37113" y="154595"/>
                      <a:pt x="37240" y="154503"/>
                      <a:pt x="37379" y="154422"/>
                    </a:cubicBezTo>
                    <a:lnTo>
                      <a:pt x="37865" y="154167"/>
                    </a:lnTo>
                    <a:lnTo>
                      <a:pt x="38478" y="153890"/>
                    </a:lnTo>
                    <a:lnTo>
                      <a:pt x="38756" y="153797"/>
                    </a:lnTo>
                    <a:lnTo>
                      <a:pt x="38987" y="152791"/>
                    </a:lnTo>
                    <a:lnTo>
                      <a:pt x="39195" y="152154"/>
                    </a:lnTo>
                    <a:lnTo>
                      <a:pt x="39438" y="151530"/>
                    </a:lnTo>
                    <a:cubicBezTo>
                      <a:pt x="39542" y="151275"/>
                      <a:pt x="39704" y="151044"/>
                      <a:pt x="39901" y="150847"/>
                    </a:cubicBezTo>
                    <a:lnTo>
                      <a:pt x="40248" y="150511"/>
                    </a:lnTo>
                    <a:cubicBezTo>
                      <a:pt x="40503" y="150257"/>
                      <a:pt x="40838" y="150072"/>
                      <a:pt x="41197" y="149991"/>
                    </a:cubicBezTo>
                    <a:lnTo>
                      <a:pt x="41729" y="149875"/>
                    </a:lnTo>
                    <a:cubicBezTo>
                      <a:pt x="41995" y="149817"/>
                      <a:pt x="42273" y="149806"/>
                      <a:pt x="42550" y="149863"/>
                    </a:cubicBezTo>
                    <a:lnTo>
                      <a:pt x="43071" y="149968"/>
                    </a:lnTo>
                    <a:lnTo>
                      <a:pt x="44274" y="150303"/>
                    </a:lnTo>
                    <a:cubicBezTo>
                      <a:pt x="44459" y="150361"/>
                      <a:pt x="44633" y="150442"/>
                      <a:pt x="44795" y="150546"/>
                    </a:cubicBezTo>
                    <a:lnTo>
                      <a:pt x="45246" y="150824"/>
                    </a:lnTo>
                    <a:cubicBezTo>
                      <a:pt x="45570" y="151032"/>
                      <a:pt x="45836" y="151333"/>
                      <a:pt x="45998" y="151691"/>
                    </a:cubicBezTo>
                    <a:lnTo>
                      <a:pt x="46715" y="152131"/>
                    </a:lnTo>
                    <a:lnTo>
                      <a:pt x="47236" y="152571"/>
                    </a:lnTo>
                    <a:lnTo>
                      <a:pt x="47549" y="152779"/>
                    </a:lnTo>
                    <a:lnTo>
                      <a:pt x="47977" y="153034"/>
                    </a:lnTo>
                    <a:lnTo>
                      <a:pt x="48648" y="153601"/>
                    </a:lnTo>
                    <a:cubicBezTo>
                      <a:pt x="48821" y="153762"/>
                      <a:pt x="48972" y="153948"/>
                      <a:pt x="49076" y="154167"/>
                    </a:cubicBezTo>
                    <a:lnTo>
                      <a:pt x="49654" y="154202"/>
                    </a:lnTo>
                    <a:cubicBezTo>
                      <a:pt x="49816" y="154214"/>
                      <a:pt x="49978" y="154237"/>
                      <a:pt x="50117" y="154295"/>
                    </a:cubicBezTo>
                    <a:lnTo>
                      <a:pt x="50603" y="154457"/>
                    </a:lnTo>
                    <a:cubicBezTo>
                      <a:pt x="50962" y="154596"/>
                      <a:pt x="51285" y="154815"/>
                      <a:pt x="51528" y="155116"/>
                    </a:cubicBezTo>
                    <a:lnTo>
                      <a:pt x="51864" y="155533"/>
                    </a:lnTo>
                    <a:lnTo>
                      <a:pt x="52292" y="156227"/>
                    </a:lnTo>
                    <a:lnTo>
                      <a:pt x="52604" y="156886"/>
                    </a:lnTo>
                    <a:lnTo>
                      <a:pt x="52639" y="156979"/>
                    </a:lnTo>
                    <a:cubicBezTo>
                      <a:pt x="52801" y="157048"/>
                      <a:pt x="52928" y="157141"/>
                      <a:pt x="53067" y="157245"/>
                    </a:cubicBezTo>
                    <a:lnTo>
                      <a:pt x="53275" y="157430"/>
                    </a:lnTo>
                    <a:cubicBezTo>
                      <a:pt x="53310" y="157430"/>
                      <a:pt x="53356" y="157442"/>
                      <a:pt x="53391" y="157442"/>
                    </a:cubicBezTo>
                    <a:cubicBezTo>
                      <a:pt x="53715" y="157245"/>
                      <a:pt x="54074" y="157129"/>
                      <a:pt x="54444" y="157129"/>
                    </a:cubicBezTo>
                    <a:cubicBezTo>
                      <a:pt x="55022" y="157118"/>
                      <a:pt x="55566" y="157361"/>
                      <a:pt x="55960" y="157789"/>
                    </a:cubicBezTo>
                    <a:lnTo>
                      <a:pt x="56307" y="158194"/>
                    </a:lnTo>
                    <a:lnTo>
                      <a:pt x="56480" y="158425"/>
                    </a:lnTo>
                    <a:cubicBezTo>
                      <a:pt x="56804" y="158333"/>
                      <a:pt x="57151" y="158321"/>
                      <a:pt x="57498" y="158390"/>
                    </a:cubicBezTo>
                    <a:lnTo>
                      <a:pt x="57938" y="158495"/>
                    </a:lnTo>
                    <a:cubicBezTo>
                      <a:pt x="58169" y="158529"/>
                      <a:pt x="58366" y="158610"/>
                      <a:pt x="58563" y="158737"/>
                    </a:cubicBezTo>
                    <a:lnTo>
                      <a:pt x="58632" y="158772"/>
                    </a:lnTo>
                    <a:lnTo>
                      <a:pt x="58713" y="158784"/>
                    </a:lnTo>
                    <a:cubicBezTo>
                      <a:pt x="58991" y="158807"/>
                      <a:pt x="59257" y="158899"/>
                      <a:pt x="59500" y="159038"/>
                    </a:cubicBezTo>
                    <a:lnTo>
                      <a:pt x="59755" y="159189"/>
                    </a:lnTo>
                    <a:lnTo>
                      <a:pt x="59916" y="159247"/>
                    </a:lnTo>
                    <a:lnTo>
                      <a:pt x="60842" y="159397"/>
                    </a:lnTo>
                    <a:lnTo>
                      <a:pt x="61270" y="159536"/>
                    </a:lnTo>
                    <a:lnTo>
                      <a:pt x="61386" y="159501"/>
                    </a:lnTo>
                    <a:lnTo>
                      <a:pt x="62161" y="159328"/>
                    </a:lnTo>
                    <a:cubicBezTo>
                      <a:pt x="62612" y="159235"/>
                      <a:pt x="63087" y="159316"/>
                      <a:pt x="63503" y="159536"/>
                    </a:cubicBezTo>
                    <a:lnTo>
                      <a:pt x="63896" y="159744"/>
                    </a:lnTo>
                    <a:lnTo>
                      <a:pt x="64186" y="159860"/>
                    </a:lnTo>
                    <a:lnTo>
                      <a:pt x="64440" y="159941"/>
                    </a:lnTo>
                    <a:lnTo>
                      <a:pt x="64834" y="159999"/>
                    </a:lnTo>
                    <a:lnTo>
                      <a:pt x="65632" y="160207"/>
                    </a:lnTo>
                    <a:cubicBezTo>
                      <a:pt x="65910" y="160288"/>
                      <a:pt x="66164" y="160438"/>
                      <a:pt x="66395" y="160635"/>
                    </a:cubicBezTo>
                    <a:lnTo>
                      <a:pt x="66766" y="160970"/>
                    </a:lnTo>
                    <a:cubicBezTo>
                      <a:pt x="66939" y="161121"/>
                      <a:pt x="67078" y="161294"/>
                      <a:pt x="67194" y="161491"/>
                    </a:cubicBezTo>
                    <a:lnTo>
                      <a:pt x="67367" y="161815"/>
                    </a:lnTo>
                    <a:lnTo>
                      <a:pt x="67830" y="162417"/>
                    </a:lnTo>
                    <a:lnTo>
                      <a:pt x="68200" y="162498"/>
                    </a:lnTo>
                    <a:cubicBezTo>
                      <a:pt x="68385" y="162555"/>
                      <a:pt x="68571" y="162613"/>
                      <a:pt x="68733" y="162706"/>
                    </a:cubicBezTo>
                    <a:lnTo>
                      <a:pt x="69149" y="162949"/>
                    </a:lnTo>
                    <a:cubicBezTo>
                      <a:pt x="69554" y="163192"/>
                      <a:pt x="69855" y="163550"/>
                      <a:pt x="70017" y="163990"/>
                    </a:cubicBezTo>
                    <a:lnTo>
                      <a:pt x="70075" y="164094"/>
                    </a:lnTo>
                    <a:lnTo>
                      <a:pt x="70086" y="164106"/>
                    </a:lnTo>
                    <a:lnTo>
                      <a:pt x="70144" y="164117"/>
                    </a:lnTo>
                    <a:lnTo>
                      <a:pt x="71313" y="163979"/>
                    </a:lnTo>
                    <a:cubicBezTo>
                      <a:pt x="71486" y="163967"/>
                      <a:pt x="71660" y="163967"/>
                      <a:pt x="71833" y="163990"/>
                    </a:cubicBezTo>
                    <a:lnTo>
                      <a:pt x="72354" y="164071"/>
                    </a:lnTo>
                    <a:lnTo>
                      <a:pt x="73036" y="164222"/>
                    </a:lnTo>
                    <a:lnTo>
                      <a:pt x="74263" y="164638"/>
                    </a:lnTo>
                    <a:lnTo>
                      <a:pt x="74899" y="164916"/>
                    </a:lnTo>
                    <a:lnTo>
                      <a:pt x="75385" y="165193"/>
                    </a:lnTo>
                    <a:lnTo>
                      <a:pt x="75489" y="165228"/>
                    </a:lnTo>
                    <a:lnTo>
                      <a:pt x="75802" y="165263"/>
                    </a:lnTo>
                    <a:lnTo>
                      <a:pt x="77086" y="165552"/>
                    </a:lnTo>
                    <a:lnTo>
                      <a:pt x="77005" y="165529"/>
                    </a:lnTo>
                    <a:lnTo>
                      <a:pt x="77525" y="165645"/>
                    </a:lnTo>
                    <a:lnTo>
                      <a:pt x="78324" y="165911"/>
                    </a:lnTo>
                    <a:lnTo>
                      <a:pt x="79018" y="166258"/>
                    </a:lnTo>
                    <a:cubicBezTo>
                      <a:pt x="79168" y="166339"/>
                      <a:pt x="79307" y="166431"/>
                      <a:pt x="79434" y="166547"/>
                    </a:cubicBezTo>
                    <a:lnTo>
                      <a:pt x="79666" y="166744"/>
                    </a:lnTo>
                    <a:lnTo>
                      <a:pt x="79770" y="166802"/>
                    </a:lnTo>
                    <a:lnTo>
                      <a:pt x="80059" y="166906"/>
                    </a:lnTo>
                    <a:lnTo>
                      <a:pt x="80545" y="167044"/>
                    </a:lnTo>
                    <a:lnTo>
                      <a:pt x="81332" y="167403"/>
                    </a:lnTo>
                    <a:lnTo>
                      <a:pt x="82026" y="167843"/>
                    </a:lnTo>
                    <a:lnTo>
                      <a:pt x="82697" y="168468"/>
                    </a:lnTo>
                    <a:lnTo>
                      <a:pt x="83183" y="169046"/>
                    </a:lnTo>
                    <a:lnTo>
                      <a:pt x="83345" y="169289"/>
                    </a:lnTo>
                    <a:lnTo>
                      <a:pt x="83657" y="169023"/>
                    </a:lnTo>
                    <a:cubicBezTo>
                      <a:pt x="83808" y="168907"/>
                      <a:pt x="83947" y="168815"/>
                      <a:pt x="84120" y="168734"/>
                    </a:cubicBezTo>
                    <a:lnTo>
                      <a:pt x="84583" y="168525"/>
                    </a:lnTo>
                    <a:cubicBezTo>
                      <a:pt x="84722" y="168456"/>
                      <a:pt x="84837" y="168421"/>
                      <a:pt x="84988" y="168387"/>
                    </a:cubicBezTo>
                    <a:lnTo>
                      <a:pt x="85323" y="168306"/>
                    </a:lnTo>
                    <a:lnTo>
                      <a:pt x="85832" y="167438"/>
                    </a:lnTo>
                    <a:cubicBezTo>
                      <a:pt x="86006" y="167160"/>
                      <a:pt x="86249" y="166929"/>
                      <a:pt x="86527" y="166767"/>
                    </a:cubicBezTo>
                    <a:lnTo>
                      <a:pt x="86978" y="166501"/>
                    </a:lnTo>
                    <a:cubicBezTo>
                      <a:pt x="87302" y="166316"/>
                      <a:pt x="87660" y="166223"/>
                      <a:pt x="88019" y="166235"/>
                    </a:cubicBezTo>
                    <a:lnTo>
                      <a:pt x="88551" y="166235"/>
                    </a:lnTo>
                    <a:cubicBezTo>
                      <a:pt x="88910" y="166246"/>
                      <a:pt x="89257" y="166350"/>
                      <a:pt x="89569" y="166547"/>
                    </a:cubicBezTo>
                    <a:lnTo>
                      <a:pt x="89986" y="166802"/>
                    </a:lnTo>
                    <a:lnTo>
                      <a:pt x="90171" y="166906"/>
                    </a:lnTo>
                    <a:lnTo>
                      <a:pt x="90252" y="166917"/>
                    </a:lnTo>
                    <a:lnTo>
                      <a:pt x="90611" y="166929"/>
                    </a:lnTo>
                    <a:cubicBezTo>
                      <a:pt x="90854" y="166952"/>
                      <a:pt x="91108" y="167010"/>
                      <a:pt x="91328" y="167114"/>
                    </a:cubicBezTo>
                    <a:lnTo>
                      <a:pt x="92219" y="166744"/>
                    </a:lnTo>
                    <a:cubicBezTo>
                      <a:pt x="92219" y="166744"/>
                      <a:pt x="92728" y="166559"/>
                      <a:pt x="92682" y="166570"/>
                    </a:cubicBezTo>
                    <a:cubicBezTo>
                      <a:pt x="92682" y="166570"/>
                      <a:pt x="93191" y="166373"/>
                      <a:pt x="93168" y="166385"/>
                    </a:cubicBezTo>
                    <a:lnTo>
                      <a:pt x="93665" y="166188"/>
                    </a:lnTo>
                    <a:cubicBezTo>
                      <a:pt x="93827" y="166119"/>
                      <a:pt x="94012" y="166073"/>
                      <a:pt x="94186" y="166050"/>
                    </a:cubicBezTo>
                    <a:lnTo>
                      <a:pt x="94706" y="165980"/>
                    </a:lnTo>
                    <a:lnTo>
                      <a:pt x="94776" y="165980"/>
                    </a:lnTo>
                    <a:lnTo>
                      <a:pt x="94868" y="165888"/>
                    </a:lnTo>
                    <a:cubicBezTo>
                      <a:pt x="94868" y="165888"/>
                      <a:pt x="95262" y="165517"/>
                      <a:pt x="95239" y="165517"/>
                    </a:cubicBezTo>
                    <a:lnTo>
                      <a:pt x="95343" y="165425"/>
                    </a:lnTo>
                    <a:lnTo>
                      <a:pt x="95412" y="165286"/>
                    </a:lnTo>
                    <a:lnTo>
                      <a:pt x="95736" y="164673"/>
                    </a:lnTo>
                    <a:cubicBezTo>
                      <a:pt x="95805" y="164522"/>
                      <a:pt x="95910" y="164383"/>
                      <a:pt x="96014" y="164256"/>
                    </a:cubicBezTo>
                    <a:lnTo>
                      <a:pt x="96372" y="163863"/>
                    </a:lnTo>
                    <a:cubicBezTo>
                      <a:pt x="96511" y="163712"/>
                      <a:pt x="96650" y="163597"/>
                      <a:pt x="96812" y="163493"/>
                    </a:cubicBezTo>
                    <a:lnTo>
                      <a:pt x="96812" y="163099"/>
                    </a:lnTo>
                    <a:cubicBezTo>
                      <a:pt x="96800" y="162833"/>
                      <a:pt x="96847" y="162567"/>
                      <a:pt x="96951" y="162313"/>
                    </a:cubicBezTo>
                    <a:lnTo>
                      <a:pt x="97402" y="161271"/>
                    </a:lnTo>
                    <a:lnTo>
                      <a:pt x="97761" y="160600"/>
                    </a:lnTo>
                    <a:cubicBezTo>
                      <a:pt x="97957" y="160265"/>
                      <a:pt x="98247" y="159999"/>
                      <a:pt x="98582" y="159825"/>
                    </a:cubicBezTo>
                    <a:lnTo>
                      <a:pt x="99033" y="159594"/>
                    </a:lnTo>
                    <a:cubicBezTo>
                      <a:pt x="99265" y="159478"/>
                      <a:pt x="99496" y="159397"/>
                      <a:pt x="99751" y="159362"/>
                    </a:cubicBezTo>
                    <a:lnTo>
                      <a:pt x="100271" y="159328"/>
                    </a:lnTo>
                    <a:cubicBezTo>
                      <a:pt x="100456" y="159304"/>
                      <a:pt x="100641" y="159316"/>
                      <a:pt x="100838" y="159339"/>
                    </a:cubicBezTo>
                    <a:lnTo>
                      <a:pt x="101324" y="159432"/>
                    </a:lnTo>
                    <a:lnTo>
                      <a:pt x="101764" y="159501"/>
                    </a:lnTo>
                    <a:lnTo>
                      <a:pt x="102250" y="159536"/>
                    </a:lnTo>
                    <a:lnTo>
                      <a:pt x="102655" y="159605"/>
                    </a:lnTo>
                    <a:lnTo>
                      <a:pt x="102747" y="159594"/>
                    </a:lnTo>
                    <a:lnTo>
                      <a:pt x="102863" y="159559"/>
                    </a:lnTo>
                    <a:lnTo>
                      <a:pt x="102921" y="159536"/>
                    </a:lnTo>
                    <a:lnTo>
                      <a:pt x="103002" y="159455"/>
                    </a:lnTo>
                    <a:lnTo>
                      <a:pt x="103233" y="159166"/>
                    </a:lnTo>
                    <a:lnTo>
                      <a:pt x="103893" y="158541"/>
                    </a:lnTo>
                    <a:cubicBezTo>
                      <a:pt x="103997" y="158448"/>
                      <a:pt x="104124" y="158367"/>
                      <a:pt x="104240" y="158286"/>
                    </a:cubicBezTo>
                    <a:lnTo>
                      <a:pt x="104691" y="158032"/>
                    </a:lnTo>
                    <a:cubicBezTo>
                      <a:pt x="105616" y="157511"/>
                      <a:pt x="106773" y="157800"/>
                      <a:pt x="107352" y="158691"/>
                    </a:cubicBezTo>
                    <a:lnTo>
                      <a:pt x="107549" y="159004"/>
                    </a:lnTo>
                    <a:lnTo>
                      <a:pt x="107699" y="159154"/>
                    </a:lnTo>
                    <a:lnTo>
                      <a:pt x="107907" y="159328"/>
                    </a:lnTo>
                    <a:lnTo>
                      <a:pt x="108023" y="159409"/>
                    </a:lnTo>
                    <a:lnTo>
                      <a:pt x="108289" y="159490"/>
                    </a:lnTo>
                    <a:cubicBezTo>
                      <a:pt x="108439" y="159547"/>
                      <a:pt x="108578" y="159605"/>
                      <a:pt x="108717" y="159686"/>
                    </a:cubicBezTo>
                    <a:lnTo>
                      <a:pt x="108949" y="159802"/>
                    </a:lnTo>
                    <a:lnTo>
                      <a:pt x="109284" y="159663"/>
                    </a:lnTo>
                    <a:lnTo>
                      <a:pt x="109689" y="159513"/>
                    </a:lnTo>
                    <a:lnTo>
                      <a:pt x="109828" y="159420"/>
                    </a:lnTo>
                    <a:lnTo>
                      <a:pt x="110152" y="159154"/>
                    </a:lnTo>
                    <a:cubicBezTo>
                      <a:pt x="110314" y="159038"/>
                      <a:pt x="110476" y="158923"/>
                      <a:pt x="110649" y="158842"/>
                    </a:cubicBezTo>
                    <a:lnTo>
                      <a:pt x="111112" y="158645"/>
                    </a:lnTo>
                    <a:cubicBezTo>
                      <a:pt x="111482" y="158483"/>
                      <a:pt x="111887" y="158437"/>
                      <a:pt x="112281" y="158506"/>
                    </a:cubicBezTo>
                    <a:lnTo>
                      <a:pt x="112790" y="158587"/>
                    </a:lnTo>
                    <a:cubicBezTo>
                      <a:pt x="112940" y="158622"/>
                      <a:pt x="113102" y="158668"/>
                      <a:pt x="113229" y="158738"/>
                    </a:cubicBezTo>
                    <a:lnTo>
                      <a:pt x="113241" y="158726"/>
                    </a:lnTo>
                    <a:cubicBezTo>
                      <a:pt x="113565" y="158541"/>
                      <a:pt x="113924" y="158437"/>
                      <a:pt x="114282" y="158437"/>
                    </a:cubicBezTo>
                    <a:lnTo>
                      <a:pt x="115162" y="158448"/>
                    </a:lnTo>
                    <a:lnTo>
                      <a:pt x="115983" y="158610"/>
                    </a:lnTo>
                    <a:lnTo>
                      <a:pt x="116041" y="158587"/>
                    </a:lnTo>
                    <a:lnTo>
                      <a:pt x="116180" y="158518"/>
                    </a:lnTo>
                    <a:lnTo>
                      <a:pt x="116353" y="158344"/>
                    </a:lnTo>
                    <a:lnTo>
                      <a:pt x="116677" y="157997"/>
                    </a:lnTo>
                    <a:cubicBezTo>
                      <a:pt x="116828" y="157847"/>
                      <a:pt x="116990" y="157731"/>
                      <a:pt x="117175" y="157627"/>
                    </a:cubicBezTo>
                    <a:lnTo>
                      <a:pt x="117637" y="157372"/>
                    </a:lnTo>
                    <a:lnTo>
                      <a:pt x="118598" y="156886"/>
                    </a:lnTo>
                    <a:lnTo>
                      <a:pt x="118991" y="156643"/>
                    </a:lnTo>
                    <a:lnTo>
                      <a:pt x="119627" y="156319"/>
                    </a:lnTo>
                    <a:cubicBezTo>
                      <a:pt x="119905" y="156181"/>
                      <a:pt x="120206" y="156123"/>
                      <a:pt x="120495" y="156123"/>
                    </a:cubicBezTo>
                    <a:lnTo>
                      <a:pt x="120981" y="156123"/>
                    </a:lnTo>
                    <a:cubicBezTo>
                      <a:pt x="121131" y="156123"/>
                      <a:pt x="121270" y="156134"/>
                      <a:pt x="121421" y="156181"/>
                    </a:cubicBezTo>
                    <a:lnTo>
                      <a:pt x="121756" y="155949"/>
                    </a:lnTo>
                    <a:lnTo>
                      <a:pt x="122462" y="155591"/>
                    </a:lnTo>
                    <a:cubicBezTo>
                      <a:pt x="122612" y="155510"/>
                      <a:pt x="122751" y="155475"/>
                      <a:pt x="122913" y="155429"/>
                    </a:cubicBezTo>
                    <a:lnTo>
                      <a:pt x="123434" y="155324"/>
                    </a:lnTo>
                    <a:lnTo>
                      <a:pt x="123526" y="155313"/>
                    </a:lnTo>
                    <a:lnTo>
                      <a:pt x="123839" y="155035"/>
                    </a:lnTo>
                    <a:lnTo>
                      <a:pt x="124452" y="154584"/>
                    </a:lnTo>
                    <a:lnTo>
                      <a:pt x="125192" y="154179"/>
                    </a:lnTo>
                    <a:lnTo>
                      <a:pt x="125979" y="153901"/>
                    </a:lnTo>
                    <a:cubicBezTo>
                      <a:pt x="126465" y="153739"/>
                      <a:pt x="126997" y="153763"/>
                      <a:pt x="127448" y="153982"/>
                    </a:cubicBezTo>
                    <a:lnTo>
                      <a:pt x="127715" y="154121"/>
                    </a:lnTo>
                    <a:lnTo>
                      <a:pt x="127726" y="154121"/>
                    </a:lnTo>
                    <a:lnTo>
                      <a:pt x="127796" y="154098"/>
                    </a:lnTo>
                    <a:lnTo>
                      <a:pt x="128073" y="153948"/>
                    </a:lnTo>
                    <a:lnTo>
                      <a:pt x="128235" y="153844"/>
                    </a:lnTo>
                    <a:lnTo>
                      <a:pt x="128490" y="153578"/>
                    </a:lnTo>
                    <a:lnTo>
                      <a:pt x="128848" y="153219"/>
                    </a:lnTo>
                    <a:lnTo>
                      <a:pt x="129161" y="152906"/>
                    </a:lnTo>
                    <a:lnTo>
                      <a:pt x="129496" y="152467"/>
                    </a:lnTo>
                    <a:lnTo>
                      <a:pt x="129519" y="152363"/>
                    </a:lnTo>
                    <a:cubicBezTo>
                      <a:pt x="129600" y="152108"/>
                      <a:pt x="129705" y="151865"/>
                      <a:pt x="129866" y="151657"/>
                    </a:cubicBezTo>
                    <a:lnTo>
                      <a:pt x="130133" y="151321"/>
                    </a:lnTo>
                    <a:cubicBezTo>
                      <a:pt x="130376" y="150997"/>
                      <a:pt x="130700" y="150778"/>
                      <a:pt x="131070" y="150639"/>
                    </a:cubicBezTo>
                    <a:lnTo>
                      <a:pt x="131104" y="150627"/>
                    </a:lnTo>
                    <a:lnTo>
                      <a:pt x="131139" y="150593"/>
                    </a:lnTo>
                    <a:cubicBezTo>
                      <a:pt x="131382" y="150350"/>
                      <a:pt x="131671" y="150176"/>
                      <a:pt x="131995" y="150083"/>
                    </a:cubicBezTo>
                    <a:lnTo>
                      <a:pt x="132180" y="150026"/>
                    </a:lnTo>
                    <a:lnTo>
                      <a:pt x="132238" y="149933"/>
                    </a:lnTo>
                    <a:lnTo>
                      <a:pt x="132562" y="149528"/>
                    </a:lnTo>
                    <a:lnTo>
                      <a:pt x="132759" y="149274"/>
                    </a:lnTo>
                    <a:lnTo>
                      <a:pt x="132909" y="148984"/>
                    </a:lnTo>
                    <a:cubicBezTo>
                      <a:pt x="132990" y="148822"/>
                      <a:pt x="133094" y="148660"/>
                      <a:pt x="133233" y="148533"/>
                    </a:cubicBezTo>
                    <a:cubicBezTo>
                      <a:pt x="133199" y="148221"/>
                      <a:pt x="133210" y="147932"/>
                      <a:pt x="133303" y="147642"/>
                    </a:cubicBezTo>
                    <a:lnTo>
                      <a:pt x="133442" y="147191"/>
                    </a:lnTo>
                    <a:cubicBezTo>
                      <a:pt x="133523" y="146925"/>
                      <a:pt x="133673" y="146682"/>
                      <a:pt x="133847" y="146474"/>
                    </a:cubicBezTo>
                    <a:lnTo>
                      <a:pt x="134055" y="146231"/>
                    </a:lnTo>
                    <a:lnTo>
                      <a:pt x="134113" y="146127"/>
                    </a:lnTo>
                    <a:lnTo>
                      <a:pt x="134194" y="145849"/>
                    </a:lnTo>
                    <a:lnTo>
                      <a:pt x="134379" y="145166"/>
                    </a:lnTo>
                    <a:lnTo>
                      <a:pt x="134980" y="143685"/>
                    </a:lnTo>
                    <a:lnTo>
                      <a:pt x="135096" y="143350"/>
                    </a:lnTo>
                    <a:lnTo>
                      <a:pt x="135165" y="142991"/>
                    </a:lnTo>
                    <a:cubicBezTo>
                      <a:pt x="135200" y="142783"/>
                      <a:pt x="135281" y="142575"/>
                      <a:pt x="135374" y="142401"/>
                    </a:cubicBezTo>
                    <a:lnTo>
                      <a:pt x="135628" y="141962"/>
                    </a:lnTo>
                    <a:cubicBezTo>
                      <a:pt x="135663" y="141869"/>
                      <a:pt x="135721" y="141788"/>
                      <a:pt x="135779" y="141719"/>
                    </a:cubicBezTo>
                    <a:cubicBezTo>
                      <a:pt x="135802" y="141614"/>
                      <a:pt x="135836" y="141522"/>
                      <a:pt x="135860" y="141406"/>
                    </a:cubicBezTo>
                    <a:lnTo>
                      <a:pt x="136022" y="140978"/>
                    </a:lnTo>
                    <a:cubicBezTo>
                      <a:pt x="136160" y="140608"/>
                      <a:pt x="136380" y="140284"/>
                      <a:pt x="136704" y="140041"/>
                    </a:cubicBezTo>
                    <a:lnTo>
                      <a:pt x="136774" y="139983"/>
                    </a:lnTo>
                    <a:lnTo>
                      <a:pt x="136797" y="139948"/>
                    </a:lnTo>
                    <a:lnTo>
                      <a:pt x="136936" y="139636"/>
                    </a:lnTo>
                    <a:lnTo>
                      <a:pt x="137040" y="139289"/>
                    </a:lnTo>
                    <a:lnTo>
                      <a:pt x="137364" y="138525"/>
                    </a:lnTo>
                    <a:cubicBezTo>
                      <a:pt x="137468" y="138317"/>
                      <a:pt x="137607" y="138109"/>
                      <a:pt x="137780" y="137947"/>
                    </a:cubicBezTo>
                    <a:lnTo>
                      <a:pt x="138544" y="137183"/>
                    </a:lnTo>
                    <a:cubicBezTo>
                      <a:pt x="138810" y="136917"/>
                      <a:pt x="139145" y="136732"/>
                      <a:pt x="139516" y="136651"/>
                    </a:cubicBezTo>
                    <a:lnTo>
                      <a:pt x="139782" y="136235"/>
                    </a:lnTo>
                    <a:lnTo>
                      <a:pt x="140036" y="135818"/>
                    </a:lnTo>
                    <a:cubicBezTo>
                      <a:pt x="140117" y="135679"/>
                      <a:pt x="140210" y="135552"/>
                      <a:pt x="140325" y="135448"/>
                    </a:cubicBezTo>
                    <a:lnTo>
                      <a:pt x="140661" y="135101"/>
                    </a:lnTo>
                    <a:cubicBezTo>
                      <a:pt x="140777" y="134985"/>
                      <a:pt x="140904" y="134892"/>
                      <a:pt x="141054" y="134788"/>
                    </a:cubicBezTo>
                    <a:lnTo>
                      <a:pt x="141054" y="133921"/>
                    </a:lnTo>
                    <a:lnTo>
                      <a:pt x="141158" y="133157"/>
                    </a:lnTo>
                    <a:cubicBezTo>
                      <a:pt x="141193" y="132926"/>
                      <a:pt x="141263" y="132729"/>
                      <a:pt x="141355" y="132532"/>
                    </a:cubicBezTo>
                    <a:lnTo>
                      <a:pt x="141899" y="131526"/>
                    </a:lnTo>
                    <a:cubicBezTo>
                      <a:pt x="142015" y="131329"/>
                      <a:pt x="142177" y="131132"/>
                      <a:pt x="142350" y="130993"/>
                    </a:cubicBezTo>
                    <a:lnTo>
                      <a:pt x="142767" y="130646"/>
                    </a:lnTo>
                    <a:cubicBezTo>
                      <a:pt x="143056" y="130403"/>
                      <a:pt x="143426" y="130241"/>
                      <a:pt x="143808" y="130195"/>
                    </a:cubicBezTo>
                    <a:lnTo>
                      <a:pt x="144062" y="130172"/>
                    </a:lnTo>
                    <a:cubicBezTo>
                      <a:pt x="144652" y="130091"/>
                      <a:pt x="145243" y="130288"/>
                      <a:pt x="145682" y="130693"/>
                    </a:cubicBezTo>
                    <a:cubicBezTo>
                      <a:pt x="146122" y="131109"/>
                      <a:pt x="146353" y="131688"/>
                      <a:pt x="146307" y="132289"/>
                    </a:cubicBezTo>
                    <a:lnTo>
                      <a:pt x="146226" y="133747"/>
                    </a:lnTo>
                    <a:lnTo>
                      <a:pt x="146735" y="134499"/>
                    </a:lnTo>
                    <a:cubicBezTo>
                      <a:pt x="146851" y="134673"/>
                      <a:pt x="146943" y="134869"/>
                      <a:pt x="147013" y="135089"/>
                    </a:cubicBezTo>
                    <a:lnTo>
                      <a:pt x="147152" y="135575"/>
                    </a:lnTo>
                    <a:cubicBezTo>
                      <a:pt x="147221" y="135783"/>
                      <a:pt x="147244" y="136015"/>
                      <a:pt x="147233" y="136235"/>
                    </a:cubicBezTo>
                    <a:lnTo>
                      <a:pt x="147209" y="136767"/>
                    </a:lnTo>
                    <a:cubicBezTo>
                      <a:pt x="147198" y="137010"/>
                      <a:pt x="147140" y="137230"/>
                      <a:pt x="147047" y="137449"/>
                    </a:cubicBezTo>
                    <a:lnTo>
                      <a:pt x="146851" y="137912"/>
                    </a:lnTo>
                    <a:cubicBezTo>
                      <a:pt x="146781" y="138074"/>
                      <a:pt x="146700" y="138225"/>
                      <a:pt x="146596" y="138363"/>
                    </a:cubicBezTo>
                    <a:lnTo>
                      <a:pt x="145983" y="139162"/>
                    </a:lnTo>
                    <a:lnTo>
                      <a:pt x="145844" y="139347"/>
                    </a:lnTo>
                    <a:lnTo>
                      <a:pt x="146932" y="140967"/>
                    </a:lnTo>
                    <a:cubicBezTo>
                      <a:pt x="147013" y="141071"/>
                      <a:pt x="147082" y="141198"/>
                      <a:pt x="147128" y="141325"/>
                    </a:cubicBezTo>
                    <a:lnTo>
                      <a:pt x="147487" y="142193"/>
                    </a:lnTo>
                    <a:lnTo>
                      <a:pt x="147880" y="142228"/>
                    </a:lnTo>
                    <a:cubicBezTo>
                      <a:pt x="148563" y="142297"/>
                      <a:pt x="149176" y="142714"/>
                      <a:pt x="149489" y="143327"/>
                    </a:cubicBezTo>
                    <a:lnTo>
                      <a:pt x="149674" y="143697"/>
                    </a:lnTo>
                    <a:cubicBezTo>
                      <a:pt x="149789" y="143940"/>
                      <a:pt x="149870" y="144194"/>
                      <a:pt x="149882" y="144461"/>
                    </a:cubicBezTo>
                    <a:lnTo>
                      <a:pt x="150137" y="147827"/>
                    </a:lnTo>
                    <a:lnTo>
                      <a:pt x="153110" y="147110"/>
                    </a:lnTo>
                    <a:lnTo>
                      <a:pt x="153874" y="147017"/>
                    </a:lnTo>
                    <a:cubicBezTo>
                      <a:pt x="154406" y="146960"/>
                      <a:pt x="154961" y="147122"/>
                      <a:pt x="155389" y="147480"/>
                    </a:cubicBezTo>
                    <a:lnTo>
                      <a:pt x="156407" y="148371"/>
                    </a:lnTo>
                    <a:lnTo>
                      <a:pt x="157449" y="149574"/>
                    </a:lnTo>
                    <a:lnTo>
                      <a:pt x="157449" y="149586"/>
                    </a:lnTo>
                    <a:lnTo>
                      <a:pt x="157992" y="149783"/>
                    </a:lnTo>
                    <a:lnTo>
                      <a:pt x="161278" y="148290"/>
                    </a:lnTo>
                    <a:lnTo>
                      <a:pt x="162539" y="146462"/>
                    </a:lnTo>
                    <a:lnTo>
                      <a:pt x="163176" y="145791"/>
                    </a:lnTo>
                    <a:cubicBezTo>
                      <a:pt x="163268" y="145698"/>
                      <a:pt x="163372" y="145617"/>
                      <a:pt x="163488" y="145536"/>
                    </a:cubicBezTo>
                    <a:lnTo>
                      <a:pt x="163939" y="145259"/>
                    </a:lnTo>
                    <a:cubicBezTo>
                      <a:pt x="164113" y="145155"/>
                      <a:pt x="164298" y="145062"/>
                      <a:pt x="164506" y="145004"/>
                    </a:cubicBezTo>
                    <a:lnTo>
                      <a:pt x="165547" y="144727"/>
                    </a:lnTo>
                    <a:lnTo>
                      <a:pt x="166762" y="144461"/>
                    </a:lnTo>
                    <a:cubicBezTo>
                      <a:pt x="166762" y="144461"/>
                      <a:pt x="167283" y="144368"/>
                      <a:pt x="167248" y="144380"/>
                    </a:cubicBezTo>
                    <a:lnTo>
                      <a:pt x="167769" y="144275"/>
                    </a:lnTo>
                    <a:lnTo>
                      <a:pt x="168463" y="144183"/>
                    </a:lnTo>
                    <a:lnTo>
                      <a:pt x="169308" y="144194"/>
                    </a:lnTo>
                    <a:cubicBezTo>
                      <a:pt x="170071" y="144218"/>
                      <a:pt x="170754" y="144692"/>
                      <a:pt x="171055" y="145398"/>
                    </a:cubicBezTo>
                    <a:lnTo>
                      <a:pt x="171251" y="145837"/>
                    </a:lnTo>
                    <a:lnTo>
                      <a:pt x="171263" y="145860"/>
                    </a:lnTo>
                    <a:cubicBezTo>
                      <a:pt x="171506" y="145884"/>
                      <a:pt x="171749" y="145965"/>
                      <a:pt x="171957" y="146092"/>
                    </a:cubicBezTo>
                    <a:lnTo>
                      <a:pt x="172038" y="146127"/>
                    </a:lnTo>
                    <a:lnTo>
                      <a:pt x="172119" y="146127"/>
                    </a:lnTo>
                    <a:lnTo>
                      <a:pt x="172825" y="146219"/>
                    </a:lnTo>
                    <a:lnTo>
                      <a:pt x="173658" y="146450"/>
                    </a:lnTo>
                    <a:cubicBezTo>
                      <a:pt x="174005" y="146555"/>
                      <a:pt x="174329" y="146763"/>
                      <a:pt x="174572" y="147041"/>
                    </a:cubicBezTo>
                    <a:lnTo>
                      <a:pt x="174757" y="147249"/>
                    </a:lnTo>
                    <a:lnTo>
                      <a:pt x="174872" y="147145"/>
                    </a:lnTo>
                    <a:lnTo>
                      <a:pt x="175613" y="146693"/>
                    </a:lnTo>
                    <a:lnTo>
                      <a:pt x="175555" y="146717"/>
                    </a:lnTo>
                    <a:lnTo>
                      <a:pt x="176006" y="146439"/>
                    </a:lnTo>
                    <a:lnTo>
                      <a:pt x="176805" y="146022"/>
                    </a:lnTo>
                    <a:lnTo>
                      <a:pt x="177927" y="145629"/>
                    </a:lnTo>
                    <a:lnTo>
                      <a:pt x="178633" y="145456"/>
                    </a:lnTo>
                    <a:cubicBezTo>
                      <a:pt x="178633" y="145456"/>
                      <a:pt x="179165" y="145351"/>
                      <a:pt x="179153" y="145351"/>
                    </a:cubicBezTo>
                    <a:lnTo>
                      <a:pt x="179165" y="145351"/>
                    </a:lnTo>
                    <a:lnTo>
                      <a:pt x="179200" y="145259"/>
                    </a:lnTo>
                    <a:cubicBezTo>
                      <a:pt x="179257" y="145108"/>
                      <a:pt x="179350" y="144970"/>
                      <a:pt x="179442" y="144831"/>
                    </a:cubicBezTo>
                    <a:lnTo>
                      <a:pt x="179720" y="144461"/>
                    </a:lnTo>
                    <a:cubicBezTo>
                      <a:pt x="180148" y="143870"/>
                      <a:pt x="180866" y="143581"/>
                      <a:pt x="181594" y="143674"/>
                    </a:cubicBezTo>
                    <a:cubicBezTo>
                      <a:pt x="182300" y="143766"/>
                      <a:pt x="182913" y="144241"/>
                      <a:pt x="183191" y="144923"/>
                    </a:cubicBezTo>
                    <a:lnTo>
                      <a:pt x="183365" y="145351"/>
                    </a:lnTo>
                    <a:lnTo>
                      <a:pt x="183503" y="145618"/>
                    </a:lnTo>
                    <a:lnTo>
                      <a:pt x="183712" y="145907"/>
                    </a:lnTo>
                    <a:cubicBezTo>
                      <a:pt x="183862" y="146115"/>
                      <a:pt x="183966" y="146346"/>
                      <a:pt x="184024" y="146589"/>
                    </a:cubicBezTo>
                    <a:lnTo>
                      <a:pt x="184036" y="146659"/>
                    </a:lnTo>
                    <a:lnTo>
                      <a:pt x="184128" y="146566"/>
                    </a:lnTo>
                    <a:lnTo>
                      <a:pt x="184753" y="146034"/>
                    </a:lnTo>
                    <a:lnTo>
                      <a:pt x="185887" y="145317"/>
                    </a:lnTo>
                    <a:cubicBezTo>
                      <a:pt x="186477" y="144958"/>
                      <a:pt x="187229" y="144923"/>
                      <a:pt x="187842" y="145236"/>
                    </a:cubicBezTo>
                    <a:lnTo>
                      <a:pt x="188293" y="145479"/>
                    </a:lnTo>
                    <a:lnTo>
                      <a:pt x="189265" y="146069"/>
                    </a:lnTo>
                    <a:lnTo>
                      <a:pt x="189543" y="146208"/>
                    </a:lnTo>
                    <a:lnTo>
                      <a:pt x="189612" y="146231"/>
                    </a:lnTo>
                    <a:lnTo>
                      <a:pt x="189624" y="146219"/>
                    </a:lnTo>
                    <a:lnTo>
                      <a:pt x="190283" y="145884"/>
                    </a:lnTo>
                    <a:cubicBezTo>
                      <a:pt x="190399" y="145814"/>
                      <a:pt x="190526" y="145768"/>
                      <a:pt x="190654" y="145733"/>
                    </a:cubicBezTo>
                    <a:lnTo>
                      <a:pt x="191174" y="145583"/>
                    </a:lnTo>
                    <a:lnTo>
                      <a:pt x="191961" y="145467"/>
                    </a:lnTo>
                    <a:lnTo>
                      <a:pt x="192204" y="145456"/>
                    </a:lnTo>
                    <a:lnTo>
                      <a:pt x="192771" y="145166"/>
                    </a:lnTo>
                    <a:lnTo>
                      <a:pt x="193268" y="144970"/>
                    </a:lnTo>
                    <a:lnTo>
                      <a:pt x="193905" y="144542"/>
                    </a:lnTo>
                    <a:cubicBezTo>
                      <a:pt x="194425" y="144206"/>
                      <a:pt x="195050" y="144137"/>
                      <a:pt x="195628" y="144345"/>
                    </a:cubicBezTo>
                    <a:cubicBezTo>
                      <a:pt x="196207" y="144553"/>
                      <a:pt x="196658" y="145016"/>
                      <a:pt x="196855" y="145594"/>
                    </a:cubicBezTo>
                    <a:lnTo>
                      <a:pt x="196878" y="145675"/>
                    </a:lnTo>
                    <a:lnTo>
                      <a:pt x="197387" y="145687"/>
                    </a:lnTo>
                    <a:lnTo>
                      <a:pt x="198058" y="145803"/>
                    </a:lnTo>
                    <a:lnTo>
                      <a:pt x="199608" y="145201"/>
                    </a:lnTo>
                    <a:lnTo>
                      <a:pt x="200800" y="144692"/>
                    </a:lnTo>
                    <a:lnTo>
                      <a:pt x="200708" y="144241"/>
                    </a:lnTo>
                    <a:cubicBezTo>
                      <a:pt x="200615" y="143813"/>
                      <a:pt x="200673" y="143373"/>
                      <a:pt x="200858" y="142980"/>
                    </a:cubicBezTo>
                    <a:lnTo>
                      <a:pt x="201089" y="142494"/>
                    </a:lnTo>
                    <a:lnTo>
                      <a:pt x="201251" y="142205"/>
                    </a:lnTo>
                    <a:lnTo>
                      <a:pt x="201240" y="142066"/>
                    </a:lnTo>
                    <a:cubicBezTo>
                      <a:pt x="201217" y="141857"/>
                      <a:pt x="201228" y="141626"/>
                      <a:pt x="201263" y="141406"/>
                    </a:cubicBezTo>
                    <a:lnTo>
                      <a:pt x="201379" y="140897"/>
                    </a:lnTo>
                    <a:cubicBezTo>
                      <a:pt x="201413" y="140666"/>
                      <a:pt x="201517" y="140457"/>
                      <a:pt x="201633" y="140272"/>
                    </a:cubicBezTo>
                    <a:lnTo>
                      <a:pt x="201865" y="139902"/>
                    </a:lnTo>
                    <a:cubicBezTo>
                      <a:pt x="202188" y="139405"/>
                      <a:pt x="202698" y="139069"/>
                      <a:pt x="203264" y="138988"/>
                    </a:cubicBezTo>
                    <a:cubicBezTo>
                      <a:pt x="203843" y="138896"/>
                      <a:pt x="204433" y="139069"/>
                      <a:pt x="204873" y="139439"/>
                    </a:cubicBezTo>
                    <a:lnTo>
                      <a:pt x="205104" y="139636"/>
                    </a:lnTo>
                    <a:lnTo>
                      <a:pt x="205370" y="139370"/>
                    </a:lnTo>
                    <a:cubicBezTo>
                      <a:pt x="205625" y="139104"/>
                      <a:pt x="205960" y="138919"/>
                      <a:pt x="206319" y="138838"/>
                    </a:cubicBezTo>
                    <a:lnTo>
                      <a:pt x="206782" y="138722"/>
                    </a:lnTo>
                    <a:cubicBezTo>
                      <a:pt x="207117" y="138641"/>
                      <a:pt x="207464" y="138653"/>
                      <a:pt x="207800" y="138745"/>
                    </a:cubicBezTo>
                    <a:lnTo>
                      <a:pt x="208309" y="138884"/>
                    </a:lnTo>
                    <a:lnTo>
                      <a:pt x="208737" y="139081"/>
                    </a:lnTo>
                    <a:cubicBezTo>
                      <a:pt x="209003" y="138896"/>
                      <a:pt x="209315" y="138768"/>
                      <a:pt x="209628" y="138734"/>
                    </a:cubicBezTo>
                    <a:lnTo>
                      <a:pt x="210125" y="138664"/>
                    </a:lnTo>
                    <a:cubicBezTo>
                      <a:pt x="210692" y="138595"/>
                      <a:pt x="211259" y="138768"/>
                      <a:pt x="211687" y="139150"/>
                    </a:cubicBezTo>
                    <a:lnTo>
                      <a:pt x="211722" y="139081"/>
                    </a:lnTo>
                    <a:lnTo>
                      <a:pt x="211953" y="138815"/>
                    </a:lnTo>
                    <a:lnTo>
                      <a:pt x="211976" y="138734"/>
                    </a:lnTo>
                    <a:lnTo>
                      <a:pt x="212081" y="138317"/>
                    </a:lnTo>
                    <a:cubicBezTo>
                      <a:pt x="212138" y="138143"/>
                      <a:pt x="212196" y="137970"/>
                      <a:pt x="212277" y="137820"/>
                    </a:cubicBezTo>
                    <a:lnTo>
                      <a:pt x="212543" y="137368"/>
                    </a:lnTo>
                    <a:lnTo>
                      <a:pt x="212995" y="136732"/>
                    </a:lnTo>
                    <a:cubicBezTo>
                      <a:pt x="213087" y="136616"/>
                      <a:pt x="213203" y="136489"/>
                      <a:pt x="213330" y="136385"/>
                    </a:cubicBezTo>
                    <a:lnTo>
                      <a:pt x="213735" y="136049"/>
                    </a:lnTo>
                    <a:lnTo>
                      <a:pt x="214475" y="135598"/>
                    </a:lnTo>
                    <a:cubicBezTo>
                      <a:pt x="214684" y="135482"/>
                      <a:pt x="214915" y="135402"/>
                      <a:pt x="215158" y="135355"/>
                    </a:cubicBezTo>
                    <a:lnTo>
                      <a:pt x="215679" y="135274"/>
                    </a:lnTo>
                    <a:lnTo>
                      <a:pt x="216500" y="135240"/>
                    </a:lnTo>
                    <a:cubicBezTo>
                      <a:pt x="217067" y="135228"/>
                      <a:pt x="217611" y="135471"/>
                      <a:pt x="217993" y="135864"/>
                    </a:cubicBezTo>
                    <a:cubicBezTo>
                      <a:pt x="218317" y="136200"/>
                      <a:pt x="218502" y="136628"/>
                      <a:pt x="218525" y="137079"/>
                    </a:cubicBezTo>
                    <a:cubicBezTo>
                      <a:pt x="218710" y="137102"/>
                      <a:pt x="218895" y="137160"/>
                      <a:pt x="219069" y="137241"/>
                    </a:cubicBezTo>
                    <a:lnTo>
                      <a:pt x="219555" y="137472"/>
                    </a:lnTo>
                    <a:cubicBezTo>
                      <a:pt x="219751" y="137553"/>
                      <a:pt x="219925" y="137669"/>
                      <a:pt x="220087" y="137820"/>
                    </a:cubicBezTo>
                    <a:lnTo>
                      <a:pt x="220422" y="138144"/>
                    </a:lnTo>
                    <a:cubicBezTo>
                      <a:pt x="220573" y="138120"/>
                      <a:pt x="220700" y="138109"/>
                      <a:pt x="220839" y="138109"/>
                    </a:cubicBezTo>
                    <a:lnTo>
                      <a:pt x="221371" y="138109"/>
                    </a:lnTo>
                    <a:lnTo>
                      <a:pt x="222262" y="138144"/>
                    </a:lnTo>
                    <a:lnTo>
                      <a:pt x="223257" y="138317"/>
                    </a:lnTo>
                    <a:lnTo>
                      <a:pt x="223696" y="138375"/>
                    </a:lnTo>
                    <a:cubicBezTo>
                      <a:pt x="223696" y="138375"/>
                      <a:pt x="224229" y="138433"/>
                      <a:pt x="224229" y="138433"/>
                    </a:cubicBezTo>
                    <a:lnTo>
                      <a:pt x="225270" y="138572"/>
                    </a:lnTo>
                    <a:lnTo>
                      <a:pt x="225617" y="138595"/>
                    </a:lnTo>
                    <a:lnTo>
                      <a:pt x="226010" y="138560"/>
                    </a:lnTo>
                    <a:cubicBezTo>
                      <a:pt x="226149" y="138548"/>
                      <a:pt x="226277" y="138560"/>
                      <a:pt x="226415" y="138572"/>
                    </a:cubicBezTo>
                    <a:lnTo>
                      <a:pt x="227480" y="138710"/>
                    </a:lnTo>
                    <a:cubicBezTo>
                      <a:pt x="227688" y="138734"/>
                      <a:pt x="227896" y="138791"/>
                      <a:pt x="228081" y="138884"/>
                    </a:cubicBezTo>
                    <a:lnTo>
                      <a:pt x="228579" y="139115"/>
                    </a:lnTo>
                    <a:cubicBezTo>
                      <a:pt x="229412" y="139520"/>
                      <a:pt x="229863" y="140411"/>
                      <a:pt x="229690" y="141325"/>
                    </a:cubicBezTo>
                    <a:lnTo>
                      <a:pt x="229423" y="142459"/>
                    </a:lnTo>
                    <a:lnTo>
                      <a:pt x="229157" y="143176"/>
                    </a:lnTo>
                    <a:cubicBezTo>
                      <a:pt x="229100" y="143315"/>
                      <a:pt x="229042" y="143431"/>
                      <a:pt x="228961" y="143547"/>
                    </a:cubicBezTo>
                    <a:lnTo>
                      <a:pt x="228671" y="143986"/>
                    </a:lnTo>
                    <a:lnTo>
                      <a:pt x="228151" y="144704"/>
                    </a:lnTo>
                    <a:lnTo>
                      <a:pt x="227514" y="145328"/>
                    </a:lnTo>
                    <a:lnTo>
                      <a:pt x="226635" y="145953"/>
                    </a:lnTo>
                    <a:cubicBezTo>
                      <a:pt x="226519" y="146046"/>
                      <a:pt x="226381" y="146115"/>
                      <a:pt x="226242" y="146161"/>
                    </a:cubicBezTo>
                    <a:lnTo>
                      <a:pt x="226832" y="146104"/>
                    </a:lnTo>
                    <a:lnTo>
                      <a:pt x="227514" y="146138"/>
                    </a:lnTo>
                    <a:lnTo>
                      <a:pt x="227827" y="146127"/>
                    </a:lnTo>
                    <a:lnTo>
                      <a:pt x="228058" y="145641"/>
                    </a:lnTo>
                    <a:cubicBezTo>
                      <a:pt x="228174" y="145398"/>
                      <a:pt x="228347" y="145178"/>
                      <a:pt x="228556" y="144981"/>
                    </a:cubicBezTo>
                    <a:lnTo>
                      <a:pt x="228961" y="144634"/>
                    </a:lnTo>
                    <a:lnTo>
                      <a:pt x="229713" y="144148"/>
                    </a:lnTo>
                    <a:cubicBezTo>
                      <a:pt x="229886" y="144056"/>
                      <a:pt x="230060" y="143975"/>
                      <a:pt x="230245" y="143940"/>
                    </a:cubicBezTo>
                    <a:lnTo>
                      <a:pt x="230766" y="143801"/>
                    </a:lnTo>
                    <a:cubicBezTo>
                      <a:pt x="230904" y="143766"/>
                      <a:pt x="231032" y="143743"/>
                      <a:pt x="231182" y="143732"/>
                    </a:cubicBezTo>
                    <a:lnTo>
                      <a:pt x="231668" y="143720"/>
                    </a:lnTo>
                    <a:cubicBezTo>
                      <a:pt x="232235" y="143697"/>
                      <a:pt x="232779" y="143905"/>
                      <a:pt x="233184" y="144310"/>
                    </a:cubicBezTo>
                    <a:lnTo>
                      <a:pt x="233982" y="145132"/>
                    </a:lnTo>
                    <a:lnTo>
                      <a:pt x="234086" y="145074"/>
                    </a:lnTo>
                    <a:lnTo>
                      <a:pt x="234410" y="144819"/>
                    </a:lnTo>
                    <a:cubicBezTo>
                      <a:pt x="234410" y="144819"/>
                      <a:pt x="234826" y="144484"/>
                      <a:pt x="234780" y="144507"/>
                    </a:cubicBezTo>
                    <a:lnTo>
                      <a:pt x="235070" y="144264"/>
                    </a:lnTo>
                    <a:lnTo>
                      <a:pt x="235313" y="143986"/>
                    </a:lnTo>
                    <a:lnTo>
                      <a:pt x="235891" y="143419"/>
                    </a:lnTo>
                    <a:cubicBezTo>
                      <a:pt x="235891" y="143419"/>
                      <a:pt x="236296" y="143061"/>
                      <a:pt x="236261" y="143084"/>
                    </a:cubicBezTo>
                    <a:lnTo>
                      <a:pt x="236655" y="142725"/>
                    </a:lnTo>
                    <a:cubicBezTo>
                      <a:pt x="236655" y="142725"/>
                      <a:pt x="237059" y="142367"/>
                      <a:pt x="237059" y="142378"/>
                    </a:cubicBezTo>
                    <a:lnTo>
                      <a:pt x="237846" y="141638"/>
                    </a:lnTo>
                    <a:cubicBezTo>
                      <a:pt x="238286" y="141233"/>
                      <a:pt x="238887" y="141048"/>
                      <a:pt x="239489" y="141140"/>
                    </a:cubicBezTo>
                    <a:lnTo>
                      <a:pt x="239825" y="141175"/>
                    </a:lnTo>
                    <a:cubicBezTo>
                      <a:pt x="240519" y="141279"/>
                      <a:pt x="241109" y="141742"/>
                      <a:pt x="241375" y="142378"/>
                    </a:cubicBezTo>
                    <a:lnTo>
                      <a:pt x="241583" y="142876"/>
                    </a:lnTo>
                    <a:lnTo>
                      <a:pt x="241768" y="143419"/>
                    </a:lnTo>
                    <a:lnTo>
                      <a:pt x="241907" y="143743"/>
                    </a:lnTo>
                    <a:lnTo>
                      <a:pt x="242139" y="144102"/>
                    </a:lnTo>
                    <a:lnTo>
                      <a:pt x="242463" y="144842"/>
                    </a:lnTo>
                    <a:lnTo>
                      <a:pt x="242671" y="145548"/>
                    </a:lnTo>
                    <a:lnTo>
                      <a:pt x="242821" y="146312"/>
                    </a:lnTo>
                    <a:cubicBezTo>
                      <a:pt x="242856" y="146647"/>
                      <a:pt x="242833" y="146971"/>
                      <a:pt x="242729" y="147272"/>
                    </a:cubicBezTo>
                    <a:lnTo>
                      <a:pt x="242821" y="147596"/>
                    </a:lnTo>
                    <a:cubicBezTo>
                      <a:pt x="242972" y="148221"/>
                      <a:pt x="242810" y="148880"/>
                      <a:pt x="242381" y="149366"/>
                    </a:cubicBezTo>
                    <a:cubicBezTo>
                      <a:pt x="241965" y="149864"/>
                      <a:pt x="241340" y="150118"/>
                      <a:pt x="240692" y="150060"/>
                    </a:cubicBezTo>
                    <a:lnTo>
                      <a:pt x="239651" y="149968"/>
                    </a:lnTo>
                    <a:lnTo>
                      <a:pt x="239454" y="149956"/>
                    </a:lnTo>
                    <a:lnTo>
                      <a:pt x="238830" y="150118"/>
                    </a:lnTo>
                    <a:lnTo>
                      <a:pt x="238587" y="150211"/>
                    </a:lnTo>
                    <a:lnTo>
                      <a:pt x="237638" y="150755"/>
                    </a:lnTo>
                    <a:lnTo>
                      <a:pt x="237522" y="150893"/>
                    </a:lnTo>
                    <a:lnTo>
                      <a:pt x="236504" y="152143"/>
                    </a:lnTo>
                    <a:lnTo>
                      <a:pt x="236620" y="153566"/>
                    </a:lnTo>
                    <a:lnTo>
                      <a:pt x="236701" y="153913"/>
                    </a:lnTo>
                    <a:lnTo>
                      <a:pt x="236898" y="154654"/>
                    </a:lnTo>
                    <a:lnTo>
                      <a:pt x="237094" y="154792"/>
                    </a:lnTo>
                    <a:lnTo>
                      <a:pt x="237453" y="154966"/>
                    </a:lnTo>
                    <a:lnTo>
                      <a:pt x="238367" y="155394"/>
                    </a:lnTo>
                    <a:lnTo>
                      <a:pt x="238656" y="155510"/>
                    </a:lnTo>
                    <a:lnTo>
                      <a:pt x="240461" y="155926"/>
                    </a:lnTo>
                    <a:lnTo>
                      <a:pt x="242937" y="156192"/>
                    </a:lnTo>
                    <a:lnTo>
                      <a:pt x="243191" y="156192"/>
                    </a:lnTo>
                    <a:lnTo>
                      <a:pt x="243828" y="155521"/>
                    </a:lnTo>
                    <a:lnTo>
                      <a:pt x="244013" y="155244"/>
                    </a:lnTo>
                    <a:cubicBezTo>
                      <a:pt x="244464" y="154538"/>
                      <a:pt x="245309" y="154191"/>
                      <a:pt x="246130" y="154364"/>
                    </a:cubicBezTo>
                    <a:lnTo>
                      <a:pt x="246500" y="154445"/>
                    </a:lnTo>
                    <a:cubicBezTo>
                      <a:pt x="246813" y="154515"/>
                      <a:pt x="247102" y="154654"/>
                      <a:pt x="247345" y="154862"/>
                    </a:cubicBezTo>
                    <a:cubicBezTo>
                      <a:pt x="247345" y="154862"/>
                      <a:pt x="247761" y="155209"/>
                      <a:pt x="247750" y="155197"/>
                    </a:cubicBezTo>
                    <a:lnTo>
                      <a:pt x="248166" y="155533"/>
                    </a:lnTo>
                    <a:cubicBezTo>
                      <a:pt x="248537" y="155845"/>
                      <a:pt x="248791" y="156273"/>
                      <a:pt x="248884" y="156748"/>
                    </a:cubicBezTo>
                    <a:lnTo>
                      <a:pt x="248965" y="157234"/>
                    </a:lnTo>
                    <a:lnTo>
                      <a:pt x="248976" y="157997"/>
                    </a:lnTo>
                    <a:lnTo>
                      <a:pt x="248988" y="158113"/>
                    </a:lnTo>
                    <a:lnTo>
                      <a:pt x="249046" y="158217"/>
                    </a:lnTo>
                    <a:lnTo>
                      <a:pt x="249312" y="159050"/>
                    </a:lnTo>
                    <a:cubicBezTo>
                      <a:pt x="249428" y="159513"/>
                      <a:pt x="249393" y="159999"/>
                      <a:pt x="249196" y="160427"/>
                    </a:cubicBezTo>
                    <a:lnTo>
                      <a:pt x="248988" y="160924"/>
                    </a:lnTo>
                    <a:lnTo>
                      <a:pt x="248826" y="161167"/>
                    </a:lnTo>
                    <a:lnTo>
                      <a:pt x="248907" y="161491"/>
                    </a:lnTo>
                    <a:lnTo>
                      <a:pt x="248965" y="161653"/>
                    </a:lnTo>
                    <a:lnTo>
                      <a:pt x="249023" y="161734"/>
                    </a:lnTo>
                    <a:lnTo>
                      <a:pt x="249289" y="162012"/>
                    </a:lnTo>
                    <a:cubicBezTo>
                      <a:pt x="249520" y="162255"/>
                      <a:pt x="249694" y="162556"/>
                      <a:pt x="249775" y="162891"/>
                    </a:cubicBezTo>
                    <a:lnTo>
                      <a:pt x="249890" y="163377"/>
                    </a:lnTo>
                    <a:cubicBezTo>
                      <a:pt x="249994" y="163805"/>
                      <a:pt x="249960" y="164256"/>
                      <a:pt x="249786" y="164661"/>
                    </a:cubicBezTo>
                    <a:lnTo>
                      <a:pt x="249601" y="165101"/>
                    </a:lnTo>
                    <a:lnTo>
                      <a:pt x="249566" y="165205"/>
                    </a:lnTo>
                    <a:cubicBezTo>
                      <a:pt x="249566" y="165240"/>
                      <a:pt x="249566" y="165286"/>
                      <a:pt x="249555" y="165321"/>
                    </a:cubicBezTo>
                    <a:lnTo>
                      <a:pt x="249532" y="165737"/>
                    </a:lnTo>
                    <a:lnTo>
                      <a:pt x="249543" y="165818"/>
                    </a:lnTo>
                    <a:lnTo>
                      <a:pt x="249613" y="166003"/>
                    </a:lnTo>
                    <a:cubicBezTo>
                      <a:pt x="249751" y="166339"/>
                      <a:pt x="249786" y="166698"/>
                      <a:pt x="249728" y="167056"/>
                    </a:cubicBezTo>
                    <a:lnTo>
                      <a:pt x="249659" y="167461"/>
                    </a:lnTo>
                    <a:cubicBezTo>
                      <a:pt x="249647" y="167554"/>
                      <a:pt x="249624" y="167646"/>
                      <a:pt x="249589" y="167727"/>
                    </a:cubicBezTo>
                    <a:lnTo>
                      <a:pt x="249601" y="167739"/>
                    </a:lnTo>
                    <a:cubicBezTo>
                      <a:pt x="249659" y="167901"/>
                      <a:pt x="249694" y="168086"/>
                      <a:pt x="249705" y="168259"/>
                    </a:cubicBezTo>
                    <a:lnTo>
                      <a:pt x="249740" y="168792"/>
                    </a:lnTo>
                    <a:cubicBezTo>
                      <a:pt x="249763" y="169104"/>
                      <a:pt x="249717" y="169416"/>
                      <a:pt x="249589" y="169717"/>
                    </a:cubicBezTo>
                    <a:lnTo>
                      <a:pt x="249485" y="169995"/>
                    </a:lnTo>
                    <a:lnTo>
                      <a:pt x="249670" y="170099"/>
                    </a:lnTo>
                    <a:lnTo>
                      <a:pt x="250550" y="170411"/>
                    </a:lnTo>
                    <a:lnTo>
                      <a:pt x="251649" y="170932"/>
                    </a:lnTo>
                    <a:lnTo>
                      <a:pt x="252065" y="171106"/>
                    </a:lnTo>
                    <a:lnTo>
                      <a:pt x="252227" y="171163"/>
                    </a:lnTo>
                    <a:lnTo>
                      <a:pt x="252331" y="171175"/>
                    </a:lnTo>
                    <a:lnTo>
                      <a:pt x="252759" y="171140"/>
                    </a:lnTo>
                    <a:cubicBezTo>
                      <a:pt x="252910" y="171140"/>
                      <a:pt x="253037" y="171140"/>
                      <a:pt x="253176" y="171152"/>
                    </a:cubicBezTo>
                    <a:lnTo>
                      <a:pt x="253697" y="171233"/>
                    </a:lnTo>
                    <a:lnTo>
                      <a:pt x="254437" y="171406"/>
                    </a:lnTo>
                    <a:lnTo>
                      <a:pt x="255178" y="171672"/>
                    </a:lnTo>
                    <a:cubicBezTo>
                      <a:pt x="255293" y="171707"/>
                      <a:pt x="255421" y="171777"/>
                      <a:pt x="255525" y="171846"/>
                    </a:cubicBezTo>
                    <a:lnTo>
                      <a:pt x="255976" y="172135"/>
                    </a:lnTo>
                    <a:lnTo>
                      <a:pt x="256508" y="172586"/>
                    </a:lnTo>
                    <a:lnTo>
                      <a:pt x="256786" y="172783"/>
                    </a:lnTo>
                    <a:lnTo>
                      <a:pt x="256844" y="172806"/>
                    </a:lnTo>
                    <a:lnTo>
                      <a:pt x="257017" y="172829"/>
                    </a:lnTo>
                    <a:lnTo>
                      <a:pt x="258232" y="173096"/>
                    </a:lnTo>
                    <a:cubicBezTo>
                      <a:pt x="258429" y="173130"/>
                      <a:pt x="258625" y="173211"/>
                      <a:pt x="258799" y="173327"/>
                    </a:cubicBezTo>
                    <a:lnTo>
                      <a:pt x="259250" y="173593"/>
                    </a:lnTo>
                    <a:cubicBezTo>
                      <a:pt x="259424" y="173697"/>
                      <a:pt x="259586" y="173824"/>
                      <a:pt x="259713" y="173963"/>
                    </a:cubicBezTo>
                    <a:lnTo>
                      <a:pt x="260060" y="174368"/>
                    </a:lnTo>
                    <a:lnTo>
                      <a:pt x="260592" y="175004"/>
                    </a:lnTo>
                    <a:lnTo>
                      <a:pt x="261275" y="174588"/>
                    </a:lnTo>
                    <a:cubicBezTo>
                      <a:pt x="261437" y="174495"/>
                      <a:pt x="261610" y="174426"/>
                      <a:pt x="261795" y="174391"/>
                    </a:cubicBezTo>
                    <a:lnTo>
                      <a:pt x="262305" y="174253"/>
                    </a:lnTo>
                    <a:lnTo>
                      <a:pt x="264133" y="173975"/>
                    </a:lnTo>
                    <a:lnTo>
                      <a:pt x="265336" y="173917"/>
                    </a:lnTo>
                    <a:lnTo>
                      <a:pt x="265428" y="173905"/>
                    </a:lnTo>
                    <a:cubicBezTo>
                      <a:pt x="265533" y="173801"/>
                      <a:pt x="265660" y="173709"/>
                      <a:pt x="265787" y="173628"/>
                    </a:cubicBezTo>
                    <a:lnTo>
                      <a:pt x="266828" y="173038"/>
                    </a:lnTo>
                    <a:lnTo>
                      <a:pt x="267546" y="172760"/>
                    </a:lnTo>
                    <a:cubicBezTo>
                      <a:pt x="267719" y="172691"/>
                      <a:pt x="267904" y="172656"/>
                      <a:pt x="268078" y="172644"/>
                    </a:cubicBezTo>
                    <a:lnTo>
                      <a:pt x="270218" y="172471"/>
                    </a:lnTo>
                    <a:cubicBezTo>
                      <a:pt x="271179" y="172390"/>
                      <a:pt x="272069" y="173003"/>
                      <a:pt x="272324" y="173940"/>
                    </a:cubicBezTo>
                    <a:lnTo>
                      <a:pt x="272463" y="174403"/>
                    </a:lnTo>
                    <a:lnTo>
                      <a:pt x="272567" y="175224"/>
                    </a:lnTo>
                    <a:lnTo>
                      <a:pt x="272555" y="175132"/>
                    </a:lnTo>
                    <a:lnTo>
                      <a:pt x="272578" y="175247"/>
                    </a:lnTo>
                    <a:lnTo>
                      <a:pt x="272648" y="175363"/>
                    </a:lnTo>
                    <a:cubicBezTo>
                      <a:pt x="272740" y="175514"/>
                      <a:pt x="272821" y="175676"/>
                      <a:pt x="272856" y="175826"/>
                    </a:cubicBezTo>
                    <a:lnTo>
                      <a:pt x="274071" y="176138"/>
                    </a:lnTo>
                    <a:lnTo>
                      <a:pt x="274314" y="176150"/>
                    </a:lnTo>
                    <a:lnTo>
                      <a:pt x="275228" y="176115"/>
                    </a:lnTo>
                    <a:cubicBezTo>
                      <a:pt x="275818" y="176092"/>
                      <a:pt x="276408" y="176312"/>
                      <a:pt x="276801" y="176752"/>
                    </a:cubicBezTo>
                    <a:lnTo>
                      <a:pt x="277160" y="177145"/>
                    </a:lnTo>
                    <a:lnTo>
                      <a:pt x="278248" y="178441"/>
                    </a:lnTo>
                    <a:lnTo>
                      <a:pt x="278768" y="179158"/>
                    </a:lnTo>
                    <a:lnTo>
                      <a:pt x="280052" y="179748"/>
                    </a:lnTo>
                    <a:cubicBezTo>
                      <a:pt x="280203" y="179817"/>
                      <a:pt x="280330" y="179898"/>
                      <a:pt x="280457" y="179991"/>
                    </a:cubicBezTo>
                    <a:lnTo>
                      <a:pt x="280874" y="180315"/>
                    </a:lnTo>
                    <a:cubicBezTo>
                      <a:pt x="281036" y="180454"/>
                      <a:pt x="281186" y="180604"/>
                      <a:pt x="281302" y="180801"/>
                    </a:cubicBezTo>
                    <a:lnTo>
                      <a:pt x="281591" y="181241"/>
                    </a:lnTo>
                    <a:lnTo>
                      <a:pt x="281961" y="182016"/>
                    </a:lnTo>
                    <a:cubicBezTo>
                      <a:pt x="282054" y="182224"/>
                      <a:pt x="282112" y="182444"/>
                      <a:pt x="282135" y="182675"/>
                    </a:cubicBezTo>
                    <a:lnTo>
                      <a:pt x="282170" y="183207"/>
                    </a:lnTo>
                    <a:cubicBezTo>
                      <a:pt x="282181" y="183416"/>
                      <a:pt x="282158" y="183647"/>
                      <a:pt x="282100" y="183867"/>
                    </a:cubicBezTo>
                    <a:lnTo>
                      <a:pt x="281556" y="185938"/>
                    </a:lnTo>
                    <a:cubicBezTo>
                      <a:pt x="281452" y="186354"/>
                      <a:pt x="281221" y="186713"/>
                      <a:pt x="280897" y="186979"/>
                    </a:cubicBezTo>
                    <a:lnTo>
                      <a:pt x="280504" y="187303"/>
                    </a:lnTo>
                    <a:lnTo>
                      <a:pt x="279786" y="187754"/>
                    </a:lnTo>
                    <a:lnTo>
                      <a:pt x="279104" y="188078"/>
                    </a:lnTo>
                    <a:cubicBezTo>
                      <a:pt x="279046" y="188101"/>
                      <a:pt x="278988" y="188136"/>
                      <a:pt x="278930" y="188148"/>
                    </a:cubicBezTo>
                    <a:lnTo>
                      <a:pt x="278363" y="188865"/>
                    </a:lnTo>
                    <a:cubicBezTo>
                      <a:pt x="278201" y="189062"/>
                      <a:pt x="278016" y="189235"/>
                      <a:pt x="277796" y="189363"/>
                    </a:cubicBezTo>
                    <a:lnTo>
                      <a:pt x="277195" y="189710"/>
                    </a:lnTo>
                    <a:lnTo>
                      <a:pt x="276223" y="190172"/>
                    </a:lnTo>
                    <a:cubicBezTo>
                      <a:pt x="276281" y="190277"/>
                      <a:pt x="276315" y="190369"/>
                      <a:pt x="276338" y="190496"/>
                    </a:cubicBezTo>
                    <a:lnTo>
                      <a:pt x="276489" y="190994"/>
                    </a:lnTo>
                    <a:lnTo>
                      <a:pt x="276628" y="191873"/>
                    </a:lnTo>
                    <a:lnTo>
                      <a:pt x="276639" y="192579"/>
                    </a:lnTo>
                    <a:lnTo>
                      <a:pt x="276616" y="193042"/>
                    </a:lnTo>
                    <a:lnTo>
                      <a:pt x="276651" y="193285"/>
                    </a:lnTo>
                    <a:lnTo>
                      <a:pt x="276824" y="194118"/>
                    </a:lnTo>
                    <a:lnTo>
                      <a:pt x="276917" y="194222"/>
                    </a:lnTo>
                    <a:cubicBezTo>
                      <a:pt x="277056" y="194361"/>
                      <a:pt x="277160" y="194511"/>
                      <a:pt x="277252" y="194673"/>
                    </a:cubicBezTo>
                    <a:lnTo>
                      <a:pt x="277495" y="195136"/>
                    </a:lnTo>
                    <a:cubicBezTo>
                      <a:pt x="277553" y="195252"/>
                      <a:pt x="277600" y="195390"/>
                      <a:pt x="277646" y="195529"/>
                    </a:cubicBezTo>
                    <a:lnTo>
                      <a:pt x="277924" y="196559"/>
                    </a:lnTo>
                    <a:cubicBezTo>
                      <a:pt x="277993" y="196790"/>
                      <a:pt x="278005" y="197010"/>
                      <a:pt x="277993" y="197241"/>
                    </a:cubicBezTo>
                    <a:lnTo>
                      <a:pt x="277970" y="197704"/>
                    </a:lnTo>
                    <a:cubicBezTo>
                      <a:pt x="277970" y="197739"/>
                      <a:pt x="277958" y="197774"/>
                      <a:pt x="277958" y="197797"/>
                    </a:cubicBezTo>
                    <a:lnTo>
                      <a:pt x="279069" y="197866"/>
                    </a:lnTo>
                    <a:lnTo>
                      <a:pt x="279960" y="198051"/>
                    </a:lnTo>
                    <a:cubicBezTo>
                      <a:pt x="280191" y="198109"/>
                      <a:pt x="280399" y="198202"/>
                      <a:pt x="280596" y="198329"/>
                    </a:cubicBezTo>
                    <a:lnTo>
                      <a:pt x="281256" y="198780"/>
                    </a:lnTo>
                    <a:lnTo>
                      <a:pt x="281452" y="198861"/>
                    </a:lnTo>
                    <a:lnTo>
                      <a:pt x="281915" y="199000"/>
                    </a:lnTo>
                    <a:cubicBezTo>
                      <a:pt x="282123" y="199069"/>
                      <a:pt x="282320" y="199162"/>
                      <a:pt x="282494" y="199278"/>
                    </a:cubicBezTo>
                    <a:lnTo>
                      <a:pt x="284703" y="200840"/>
                    </a:lnTo>
                    <a:cubicBezTo>
                      <a:pt x="284946" y="201002"/>
                      <a:pt x="285143" y="201233"/>
                      <a:pt x="285293" y="201499"/>
                    </a:cubicBezTo>
                    <a:lnTo>
                      <a:pt x="285733" y="202332"/>
                    </a:lnTo>
                    <a:lnTo>
                      <a:pt x="286173" y="202344"/>
                    </a:lnTo>
                    <a:lnTo>
                      <a:pt x="286578" y="202321"/>
                    </a:lnTo>
                    <a:lnTo>
                      <a:pt x="287040" y="202286"/>
                    </a:lnTo>
                    <a:cubicBezTo>
                      <a:pt x="287040" y="202286"/>
                      <a:pt x="287573" y="202216"/>
                      <a:pt x="287549" y="202216"/>
                    </a:cubicBezTo>
                    <a:lnTo>
                      <a:pt x="288082" y="202147"/>
                    </a:lnTo>
                    <a:cubicBezTo>
                      <a:pt x="288278" y="202135"/>
                      <a:pt x="288475" y="202135"/>
                      <a:pt x="288672" y="202170"/>
                    </a:cubicBezTo>
                    <a:lnTo>
                      <a:pt x="289192" y="202251"/>
                    </a:lnTo>
                    <a:lnTo>
                      <a:pt x="291414" y="202760"/>
                    </a:lnTo>
                    <a:lnTo>
                      <a:pt x="292328" y="203049"/>
                    </a:lnTo>
                    <a:lnTo>
                      <a:pt x="293022" y="203408"/>
                    </a:lnTo>
                    <a:lnTo>
                      <a:pt x="293253" y="203443"/>
                    </a:lnTo>
                    <a:cubicBezTo>
                      <a:pt x="293462" y="203466"/>
                      <a:pt x="293670" y="203535"/>
                      <a:pt x="293855" y="203640"/>
                    </a:cubicBezTo>
                    <a:lnTo>
                      <a:pt x="294306" y="203882"/>
                    </a:lnTo>
                    <a:cubicBezTo>
                      <a:pt x="294468" y="203952"/>
                      <a:pt x="294596" y="204056"/>
                      <a:pt x="294723" y="204160"/>
                    </a:cubicBezTo>
                    <a:lnTo>
                      <a:pt x="295440" y="204820"/>
                    </a:lnTo>
                    <a:lnTo>
                      <a:pt x="295683" y="204993"/>
                    </a:lnTo>
                    <a:lnTo>
                      <a:pt x="296747" y="205583"/>
                    </a:lnTo>
                    <a:lnTo>
                      <a:pt x="296886" y="205583"/>
                    </a:lnTo>
                    <a:lnTo>
                      <a:pt x="297742" y="205618"/>
                    </a:lnTo>
                    <a:cubicBezTo>
                      <a:pt x="298055" y="205641"/>
                      <a:pt x="298344" y="205757"/>
                      <a:pt x="298599" y="205907"/>
                    </a:cubicBezTo>
                    <a:lnTo>
                      <a:pt x="299003" y="206150"/>
                    </a:lnTo>
                    <a:lnTo>
                      <a:pt x="299316" y="206312"/>
                    </a:lnTo>
                    <a:lnTo>
                      <a:pt x="299570" y="206405"/>
                    </a:lnTo>
                    <a:lnTo>
                      <a:pt x="299975" y="206497"/>
                    </a:lnTo>
                    <a:lnTo>
                      <a:pt x="300855" y="206821"/>
                    </a:lnTo>
                    <a:lnTo>
                      <a:pt x="300959" y="206821"/>
                    </a:lnTo>
                    <a:lnTo>
                      <a:pt x="301977" y="206740"/>
                    </a:lnTo>
                    <a:lnTo>
                      <a:pt x="302717" y="206752"/>
                    </a:lnTo>
                    <a:cubicBezTo>
                      <a:pt x="302960" y="206763"/>
                      <a:pt x="303203" y="206821"/>
                      <a:pt x="303423" y="206914"/>
                    </a:cubicBezTo>
                    <a:lnTo>
                      <a:pt x="303921" y="207110"/>
                    </a:lnTo>
                    <a:cubicBezTo>
                      <a:pt x="304233" y="207249"/>
                      <a:pt x="304499" y="207446"/>
                      <a:pt x="304707" y="207701"/>
                    </a:cubicBezTo>
                    <a:lnTo>
                      <a:pt x="304997" y="208059"/>
                    </a:lnTo>
                    <a:cubicBezTo>
                      <a:pt x="305193" y="208314"/>
                      <a:pt x="305344" y="208603"/>
                      <a:pt x="305413" y="208915"/>
                    </a:cubicBezTo>
                    <a:lnTo>
                      <a:pt x="305725" y="210431"/>
                    </a:lnTo>
                    <a:lnTo>
                      <a:pt x="305818" y="210743"/>
                    </a:lnTo>
                    <a:lnTo>
                      <a:pt x="306396" y="212016"/>
                    </a:lnTo>
                    <a:cubicBezTo>
                      <a:pt x="306582" y="211935"/>
                      <a:pt x="306790" y="211877"/>
                      <a:pt x="306987" y="211866"/>
                    </a:cubicBezTo>
                    <a:lnTo>
                      <a:pt x="307484" y="211808"/>
                    </a:lnTo>
                    <a:cubicBezTo>
                      <a:pt x="307669" y="211796"/>
                      <a:pt x="307854" y="211796"/>
                      <a:pt x="308051" y="211831"/>
                    </a:cubicBezTo>
                    <a:lnTo>
                      <a:pt x="308560" y="211923"/>
                    </a:lnTo>
                    <a:cubicBezTo>
                      <a:pt x="308977" y="211993"/>
                      <a:pt x="309358" y="212201"/>
                      <a:pt x="309659" y="212513"/>
                    </a:cubicBezTo>
                    <a:lnTo>
                      <a:pt x="310018" y="212884"/>
                    </a:lnTo>
                    <a:cubicBezTo>
                      <a:pt x="310272" y="213150"/>
                      <a:pt x="310446" y="213474"/>
                      <a:pt x="310527" y="213821"/>
                    </a:cubicBezTo>
                    <a:lnTo>
                      <a:pt x="310770" y="214862"/>
                    </a:lnTo>
                    <a:lnTo>
                      <a:pt x="310862" y="215649"/>
                    </a:lnTo>
                    <a:cubicBezTo>
                      <a:pt x="310920" y="216343"/>
                      <a:pt x="310596" y="217026"/>
                      <a:pt x="310029" y="217442"/>
                    </a:cubicBezTo>
                    <a:cubicBezTo>
                      <a:pt x="310029" y="217442"/>
                      <a:pt x="309590" y="217755"/>
                      <a:pt x="309613" y="217731"/>
                    </a:cubicBezTo>
                    <a:lnTo>
                      <a:pt x="309208" y="218021"/>
                    </a:lnTo>
                    <a:lnTo>
                      <a:pt x="309104" y="218102"/>
                    </a:lnTo>
                    <a:lnTo>
                      <a:pt x="309162" y="218125"/>
                    </a:lnTo>
                    <a:cubicBezTo>
                      <a:pt x="309301" y="218206"/>
                      <a:pt x="309428" y="218287"/>
                      <a:pt x="309555" y="218391"/>
                    </a:cubicBezTo>
                    <a:lnTo>
                      <a:pt x="309914" y="218703"/>
                    </a:lnTo>
                    <a:cubicBezTo>
                      <a:pt x="310400" y="219120"/>
                      <a:pt x="310654" y="219733"/>
                      <a:pt x="310608" y="220381"/>
                    </a:cubicBezTo>
                    <a:lnTo>
                      <a:pt x="310573" y="220913"/>
                    </a:lnTo>
                    <a:lnTo>
                      <a:pt x="310434" y="221665"/>
                    </a:lnTo>
                    <a:lnTo>
                      <a:pt x="310238" y="222371"/>
                    </a:lnTo>
                    <a:cubicBezTo>
                      <a:pt x="310203" y="222533"/>
                      <a:pt x="310134" y="222683"/>
                      <a:pt x="310041" y="222822"/>
                    </a:cubicBezTo>
                    <a:lnTo>
                      <a:pt x="309786" y="223273"/>
                    </a:lnTo>
                    <a:cubicBezTo>
                      <a:pt x="309694" y="223412"/>
                      <a:pt x="309590" y="223551"/>
                      <a:pt x="309463" y="223667"/>
                    </a:cubicBezTo>
                    <a:lnTo>
                      <a:pt x="309092" y="224060"/>
                    </a:lnTo>
                    <a:cubicBezTo>
                      <a:pt x="308988" y="224153"/>
                      <a:pt x="308884" y="224245"/>
                      <a:pt x="308757" y="224315"/>
                    </a:cubicBezTo>
                    <a:lnTo>
                      <a:pt x="308340" y="224592"/>
                    </a:lnTo>
                    <a:cubicBezTo>
                      <a:pt x="308028" y="224777"/>
                      <a:pt x="307681" y="224881"/>
                      <a:pt x="307334" y="224905"/>
                    </a:cubicBezTo>
                    <a:cubicBezTo>
                      <a:pt x="307449" y="225136"/>
                      <a:pt x="307530" y="225367"/>
                      <a:pt x="307577" y="225610"/>
                    </a:cubicBezTo>
                    <a:lnTo>
                      <a:pt x="307773" y="227300"/>
                    </a:lnTo>
                    <a:cubicBezTo>
                      <a:pt x="307797" y="227623"/>
                      <a:pt x="307750" y="227959"/>
                      <a:pt x="307623" y="228260"/>
                    </a:cubicBezTo>
                    <a:lnTo>
                      <a:pt x="307102" y="229486"/>
                    </a:lnTo>
                    <a:lnTo>
                      <a:pt x="307611" y="230076"/>
                    </a:lnTo>
                    <a:cubicBezTo>
                      <a:pt x="307773" y="230273"/>
                      <a:pt x="307901" y="230516"/>
                      <a:pt x="307982" y="230770"/>
                    </a:cubicBezTo>
                    <a:lnTo>
                      <a:pt x="308132" y="231222"/>
                    </a:lnTo>
                    <a:cubicBezTo>
                      <a:pt x="308248" y="231615"/>
                      <a:pt x="308248" y="232020"/>
                      <a:pt x="308132" y="232413"/>
                    </a:cubicBezTo>
                    <a:lnTo>
                      <a:pt x="307669" y="233952"/>
                    </a:lnTo>
                    <a:cubicBezTo>
                      <a:pt x="307554" y="234345"/>
                      <a:pt x="307322" y="234669"/>
                      <a:pt x="307010" y="234912"/>
                    </a:cubicBezTo>
                    <a:lnTo>
                      <a:pt x="306593" y="235259"/>
                    </a:lnTo>
                    <a:lnTo>
                      <a:pt x="305621" y="235965"/>
                    </a:lnTo>
                    <a:lnTo>
                      <a:pt x="304835" y="236428"/>
                    </a:lnTo>
                    <a:cubicBezTo>
                      <a:pt x="304835" y="236428"/>
                      <a:pt x="304337" y="236659"/>
                      <a:pt x="304383" y="236625"/>
                    </a:cubicBezTo>
                    <a:lnTo>
                      <a:pt x="303955" y="236833"/>
                    </a:lnTo>
                    <a:lnTo>
                      <a:pt x="303539" y="237064"/>
                    </a:lnTo>
                    <a:cubicBezTo>
                      <a:pt x="303539" y="237064"/>
                      <a:pt x="303076" y="237319"/>
                      <a:pt x="303099" y="237296"/>
                    </a:cubicBezTo>
                    <a:lnTo>
                      <a:pt x="302648" y="237562"/>
                    </a:lnTo>
                    <a:cubicBezTo>
                      <a:pt x="302532" y="237643"/>
                      <a:pt x="302393" y="237701"/>
                      <a:pt x="302255" y="237735"/>
                    </a:cubicBezTo>
                    <a:lnTo>
                      <a:pt x="301792" y="237897"/>
                    </a:lnTo>
                    <a:cubicBezTo>
                      <a:pt x="301329" y="238048"/>
                      <a:pt x="300832" y="238013"/>
                      <a:pt x="300392" y="237828"/>
                    </a:cubicBezTo>
                    <a:lnTo>
                      <a:pt x="300184" y="237735"/>
                    </a:lnTo>
                    <a:lnTo>
                      <a:pt x="300091" y="237759"/>
                    </a:lnTo>
                    <a:lnTo>
                      <a:pt x="299732" y="237851"/>
                    </a:lnTo>
                    <a:lnTo>
                      <a:pt x="299270" y="238013"/>
                    </a:lnTo>
                    <a:lnTo>
                      <a:pt x="298379" y="238175"/>
                    </a:lnTo>
                    <a:lnTo>
                      <a:pt x="297847" y="238198"/>
                    </a:lnTo>
                    <a:lnTo>
                      <a:pt x="297661" y="238233"/>
                    </a:lnTo>
                    <a:lnTo>
                      <a:pt x="297384" y="238349"/>
                    </a:lnTo>
                    <a:lnTo>
                      <a:pt x="297014" y="238464"/>
                    </a:lnTo>
                    <a:cubicBezTo>
                      <a:pt x="297037" y="238522"/>
                      <a:pt x="297071" y="238568"/>
                      <a:pt x="297095" y="238626"/>
                    </a:cubicBezTo>
                    <a:lnTo>
                      <a:pt x="297280" y="239112"/>
                    </a:lnTo>
                    <a:cubicBezTo>
                      <a:pt x="297349" y="239297"/>
                      <a:pt x="297384" y="239506"/>
                      <a:pt x="297395" y="239702"/>
                    </a:cubicBezTo>
                    <a:lnTo>
                      <a:pt x="297430" y="240234"/>
                    </a:lnTo>
                    <a:cubicBezTo>
                      <a:pt x="297442" y="240489"/>
                      <a:pt x="297419" y="240743"/>
                      <a:pt x="297338" y="240998"/>
                    </a:cubicBezTo>
                    <a:lnTo>
                      <a:pt x="297511" y="241287"/>
                    </a:lnTo>
                    <a:lnTo>
                      <a:pt x="297777" y="241692"/>
                    </a:lnTo>
                    <a:lnTo>
                      <a:pt x="298379" y="242571"/>
                    </a:lnTo>
                    <a:lnTo>
                      <a:pt x="298992" y="243590"/>
                    </a:lnTo>
                    <a:lnTo>
                      <a:pt x="299316" y="244261"/>
                    </a:lnTo>
                    <a:lnTo>
                      <a:pt x="299744" y="245487"/>
                    </a:lnTo>
                    <a:lnTo>
                      <a:pt x="299721" y="245418"/>
                    </a:lnTo>
                    <a:lnTo>
                      <a:pt x="299894" y="245927"/>
                    </a:lnTo>
                    <a:lnTo>
                      <a:pt x="300080" y="246621"/>
                    </a:lnTo>
                    <a:lnTo>
                      <a:pt x="300184" y="247500"/>
                    </a:lnTo>
                    <a:lnTo>
                      <a:pt x="300184" y="247604"/>
                    </a:lnTo>
                    <a:lnTo>
                      <a:pt x="300346" y="247801"/>
                    </a:lnTo>
                    <a:cubicBezTo>
                      <a:pt x="300438" y="247917"/>
                      <a:pt x="300519" y="248056"/>
                      <a:pt x="300577" y="248194"/>
                    </a:cubicBezTo>
                    <a:lnTo>
                      <a:pt x="300785" y="248692"/>
                    </a:lnTo>
                    <a:cubicBezTo>
                      <a:pt x="300855" y="248808"/>
                      <a:pt x="300889" y="248958"/>
                      <a:pt x="300924" y="249097"/>
                    </a:cubicBezTo>
                    <a:lnTo>
                      <a:pt x="301005" y="249513"/>
                    </a:lnTo>
                    <a:lnTo>
                      <a:pt x="301075" y="249687"/>
                    </a:lnTo>
                    <a:lnTo>
                      <a:pt x="301225" y="249953"/>
                    </a:lnTo>
                    <a:cubicBezTo>
                      <a:pt x="301375" y="250208"/>
                      <a:pt x="301468" y="250474"/>
                      <a:pt x="301491" y="250774"/>
                    </a:cubicBezTo>
                    <a:lnTo>
                      <a:pt x="301549" y="251214"/>
                    </a:lnTo>
                    <a:lnTo>
                      <a:pt x="301584" y="251469"/>
                    </a:lnTo>
                    <a:lnTo>
                      <a:pt x="301665" y="251654"/>
                    </a:lnTo>
                    <a:lnTo>
                      <a:pt x="302127" y="252510"/>
                    </a:lnTo>
                    <a:cubicBezTo>
                      <a:pt x="302208" y="252672"/>
                      <a:pt x="302266" y="252834"/>
                      <a:pt x="302301" y="253007"/>
                    </a:cubicBezTo>
                    <a:lnTo>
                      <a:pt x="302417" y="253528"/>
                    </a:lnTo>
                    <a:lnTo>
                      <a:pt x="302509" y="254349"/>
                    </a:lnTo>
                    <a:lnTo>
                      <a:pt x="302486" y="254743"/>
                    </a:lnTo>
                    <a:lnTo>
                      <a:pt x="302509" y="254812"/>
                    </a:lnTo>
                    <a:lnTo>
                      <a:pt x="302694" y="255229"/>
                    </a:lnTo>
                    <a:lnTo>
                      <a:pt x="302937" y="255923"/>
                    </a:lnTo>
                    <a:cubicBezTo>
                      <a:pt x="303018" y="256189"/>
                      <a:pt x="303053" y="256467"/>
                      <a:pt x="303018" y="256756"/>
                    </a:cubicBezTo>
                    <a:lnTo>
                      <a:pt x="302984" y="257184"/>
                    </a:lnTo>
                    <a:lnTo>
                      <a:pt x="302984" y="257589"/>
                    </a:lnTo>
                    <a:lnTo>
                      <a:pt x="303007" y="258584"/>
                    </a:lnTo>
                    <a:lnTo>
                      <a:pt x="303041" y="259012"/>
                    </a:lnTo>
                    <a:lnTo>
                      <a:pt x="303076" y="259301"/>
                    </a:lnTo>
                    <a:lnTo>
                      <a:pt x="303169" y="259614"/>
                    </a:lnTo>
                    <a:lnTo>
                      <a:pt x="303342" y="260065"/>
                    </a:lnTo>
                    <a:cubicBezTo>
                      <a:pt x="303400" y="260204"/>
                      <a:pt x="303435" y="260331"/>
                      <a:pt x="303446" y="260481"/>
                    </a:cubicBezTo>
                    <a:lnTo>
                      <a:pt x="303527" y="261002"/>
                    </a:lnTo>
                    <a:lnTo>
                      <a:pt x="303631" y="262251"/>
                    </a:lnTo>
                    <a:lnTo>
                      <a:pt x="303608" y="263455"/>
                    </a:lnTo>
                    <a:lnTo>
                      <a:pt x="303608" y="263975"/>
                    </a:lnTo>
                    <a:cubicBezTo>
                      <a:pt x="303608" y="264126"/>
                      <a:pt x="303597" y="264253"/>
                      <a:pt x="303574" y="264392"/>
                    </a:cubicBezTo>
                    <a:lnTo>
                      <a:pt x="303481" y="264832"/>
                    </a:lnTo>
                    <a:lnTo>
                      <a:pt x="303458" y="265063"/>
                    </a:lnTo>
                    <a:lnTo>
                      <a:pt x="303458" y="265167"/>
                    </a:lnTo>
                    <a:lnTo>
                      <a:pt x="303550" y="265456"/>
                    </a:lnTo>
                    <a:lnTo>
                      <a:pt x="303724" y="266150"/>
                    </a:lnTo>
                    <a:lnTo>
                      <a:pt x="303805" y="266983"/>
                    </a:lnTo>
                    <a:lnTo>
                      <a:pt x="303793" y="266891"/>
                    </a:lnTo>
                    <a:lnTo>
                      <a:pt x="303851" y="267319"/>
                    </a:lnTo>
                    <a:lnTo>
                      <a:pt x="303932" y="267689"/>
                    </a:lnTo>
                    <a:lnTo>
                      <a:pt x="304071" y="268198"/>
                    </a:lnTo>
                    <a:cubicBezTo>
                      <a:pt x="304129" y="268430"/>
                      <a:pt x="304140" y="268638"/>
                      <a:pt x="304129" y="268869"/>
                    </a:cubicBezTo>
                    <a:lnTo>
                      <a:pt x="304279" y="269008"/>
                    </a:lnTo>
                    <a:lnTo>
                      <a:pt x="305054" y="269633"/>
                    </a:lnTo>
                    <a:cubicBezTo>
                      <a:pt x="305332" y="269864"/>
                      <a:pt x="305540" y="270165"/>
                      <a:pt x="305668" y="270501"/>
                    </a:cubicBezTo>
                    <a:lnTo>
                      <a:pt x="305737" y="270686"/>
                    </a:lnTo>
                    <a:lnTo>
                      <a:pt x="305876" y="270859"/>
                    </a:lnTo>
                    <a:lnTo>
                      <a:pt x="306570" y="272005"/>
                    </a:lnTo>
                    <a:lnTo>
                      <a:pt x="306512" y="271924"/>
                    </a:lnTo>
                    <a:cubicBezTo>
                      <a:pt x="306512" y="271924"/>
                      <a:pt x="306790" y="272375"/>
                      <a:pt x="306790" y="272363"/>
                    </a:cubicBezTo>
                    <a:cubicBezTo>
                      <a:pt x="306790" y="272363"/>
                      <a:pt x="307068" y="272815"/>
                      <a:pt x="307068" y="272791"/>
                    </a:cubicBezTo>
                    <a:lnTo>
                      <a:pt x="307311" y="273162"/>
                    </a:lnTo>
                    <a:lnTo>
                      <a:pt x="307426" y="273324"/>
                    </a:lnTo>
                    <a:lnTo>
                      <a:pt x="307692" y="273289"/>
                    </a:lnTo>
                    <a:lnTo>
                      <a:pt x="308005" y="273289"/>
                    </a:lnTo>
                    <a:lnTo>
                      <a:pt x="309104" y="272780"/>
                    </a:lnTo>
                    <a:cubicBezTo>
                      <a:pt x="309289" y="272699"/>
                      <a:pt x="309497" y="272641"/>
                      <a:pt x="309694" y="272618"/>
                    </a:cubicBezTo>
                    <a:lnTo>
                      <a:pt x="310191" y="272560"/>
                    </a:lnTo>
                    <a:cubicBezTo>
                      <a:pt x="310515" y="272525"/>
                      <a:pt x="310851" y="272560"/>
                      <a:pt x="311140" y="272676"/>
                    </a:cubicBezTo>
                    <a:lnTo>
                      <a:pt x="311568" y="272849"/>
                    </a:lnTo>
                    <a:lnTo>
                      <a:pt x="311765" y="272907"/>
                    </a:lnTo>
                    <a:lnTo>
                      <a:pt x="312008" y="272919"/>
                    </a:lnTo>
                    <a:lnTo>
                      <a:pt x="312540" y="272930"/>
                    </a:lnTo>
                    <a:cubicBezTo>
                      <a:pt x="312714" y="272930"/>
                      <a:pt x="312887" y="272953"/>
                      <a:pt x="313049" y="273011"/>
                    </a:cubicBezTo>
                    <a:lnTo>
                      <a:pt x="313385" y="273104"/>
                    </a:lnTo>
                    <a:lnTo>
                      <a:pt x="313524" y="273115"/>
                    </a:lnTo>
                    <a:lnTo>
                      <a:pt x="313801" y="273092"/>
                    </a:lnTo>
                    <a:lnTo>
                      <a:pt x="314831" y="272930"/>
                    </a:lnTo>
                    <a:lnTo>
                      <a:pt x="315757" y="272849"/>
                    </a:lnTo>
                    <a:lnTo>
                      <a:pt x="317376" y="272930"/>
                    </a:lnTo>
                    <a:cubicBezTo>
                      <a:pt x="317527" y="272930"/>
                      <a:pt x="317666" y="272953"/>
                      <a:pt x="317816" y="273000"/>
                    </a:cubicBezTo>
                    <a:lnTo>
                      <a:pt x="318337" y="273150"/>
                    </a:lnTo>
                    <a:lnTo>
                      <a:pt x="319181" y="273463"/>
                    </a:lnTo>
                    <a:lnTo>
                      <a:pt x="319274" y="273474"/>
                    </a:lnTo>
                    <a:lnTo>
                      <a:pt x="319991" y="273405"/>
                    </a:lnTo>
                    <a:lnTo>
                      <a:pt x="320084" y="273335"/>
                    </a:lnTo>
                    <a:lnTo>
                      <a:pt x="320373" y="273092"/>
                    </a:lnTo>
                    <a:lnTo>
                      <a:pt x="321437" y="272028"/>
                    </a:lnTo>
                    <a:lnTo>
                      <a:pt x="322097" y="271530"/>
                    </a:lnTo>
                    <a:lnTo>
                      <a:pt x="323103" y="270859"/>
                    </a:lnTo>
                    <a:lnTo>
                      <a:pt x="323774" y="270524"/>
                    </a:lnTo>
                    <a:cubicBezTo>
                      <a:pt x="324202" y="270327"/>
                      <a:pt x="324688" y="270269"/>
                      <a:pt x="325128" y="270373"/>
                    </a:cubicBezTo>
                    <a:lnTo>
                      <a:pt x="326100" y="270616"/>
                    </a:lnTo>
                    <a:lnTo>
                      <a:pt x="326632" y="270443"/>
                    </a:lnTo>
                    <a:cubicBezTo>
                      <a:pt x="326632" y="270443"/>
                      <a:pt x="327141" y="270281"/>
                      <a:pt x="327095" y="270292"/>
                    </a:cubicBezTo>
                    <a:cubicBezTo>
                      <a:pt x="327095" y="270292"/>
                      <a:pt x="327604" y="270119"/>
                      <a:pt x="327581" y="270130"/>
                    </a:cubicBezTo>
                    <a:lnTo>
                      <a:pt x="328587" y="269772"/>
                    </a:lnTo>
                    <a:lnTo>
                      <a:pt x="329328" y="269575"/>
                    </a:lnTo>
                    <a:cubicBezTo>
                      <a:pt x="329490" y="269540"/>
                      <a:pt x="329663" y="269517"/>
                      <a:pt x="329837" y="269517"/>
                    </a:cubicBezTo>
                    <a:lnTo>
                      <a:pt x="330357" y="269529"/>
                    </a:lnTo>
                    <a:cubicBezTo>
                      <a:pt x="330624" y="269540"/>
                      <a:pt x="330890" y="269598"/>
                      <a:pt x="331133" y="269702"/>
                    </a:cubicBezTo>
                    <a:lnTo>
                      <a:pt x="331595" y="269911"/>
                    </a:lnTo>
                    <a:lnTo>
                      <a:pt x="332544" y="270316"/>
                    </a:lnTo>
                    <a:cubicBezTo>
                      <a:pt x="333007" y="270501"/>
                      <a:pt x="333389" y="270859"/>
                      <a:pt x="333597" y="271311"/>
                    </a:cubicBezTo>
                    <a:lnTo>
                      <a:pt x="334280" y="272768"/>
                    </a:lnTo>
                    <a:lnTo>
                      <a:pt x="334465" y="273347"/>
                    </a:lnTo>
                    <a:lnTo>
                      <a:pt x="334615" y="273613"/>
                    </a:lnTo>
                    <a:lnTo>
                      <a:pt x="334846" y="273983"/>
                    </a:lnTo>
                    <a:lnTo>
                      <a:pt x="335217" y="274816"/>
                    </a:lnTo>
                    <a:lnTo>
                      <a:pt x="335425" y="275453"/>
                    </a:lnTo>
                    <a:lnTo>
                      <a:pt x="335680" y="276737"/>
                    </a:lnTo>
                    <a:lnTo>
                      <a:pt x="335841" y="277662"/>
                    </a:lnTo>
                    <a:lnTo>
                      <a:pt x="335934" y="277743"/>
                    </a:lnTo>
                    <a:lnTo>
                      <a:pt x="336455" y="277732"/>
                    </a:lnTo>
                    <a:lnTo>
                      <a:pt x="337334" y="277119"/>
                    </a:lnTo>
                    <a:lnTo>
                      <a:pt x="337600" y="276852"/>
                    </a:lnTo>
                    <a:cubicBezTo>
                      <a:pt x="337843" y="276621"/>
                      <a:pt x="338121" y="276459"/>
                      <a:pt x="338445" y="276367"/>
                    </a:cubicBezTo>
                    <a:lnTo>
                      <a:pt x="338896" y="276228"/>
                    </a:lnTo>
                    <a:cubicBezTo>
                      <a:pt x="339127" y="276158"/>
                      <a:pt x="339359" y="276135"/>
                      <a:pt x="339602" y="276158"/>
                    </a:cubicBezTo>
                    <a:lnTo>
                      <a:pt x="339960" y="276181"/>
                    </a:lnTo>
                    <a:lnTo>
                      <a:pt x="339972" y="276181"/>
                    </a:lnTo>
                    <a:lnTo>
                      <a:pt x="340053" y="276147"/>
                    </a:lnTo>
                    <a:lnTo>
                      <a:pt x="340250" y="276031"/>
                    </a:lnTo>
                    <a:lnTo>
                      <a:pt x="340400" y="275892"/>
                    </a:lnTo>
                    <a:lnTo>
                      <a:pt x="340469" y="275811"/>
                    </a:lnTo>
                    <a:lnTo>
                      <a:pt x="340435" y="275672"/>
                    </a:lnTo>
                    <a:cubicBezTo>
                      <a:pt x="340169" y="274909"/>
                      <a:pt x="340400" y="274053"/>
                      <a:pt x="341002" y="273520"/>
                    </a:cubicBezTo>
                    <a:lnTo>
                      <a:pt x="341360" y="273196"/>
                    </a:lnTo>
                    <a:lnTo>
                      <a:pt x="342043" y="272734"/>
                    </a:lnTo>
                    <a:lnTo>
                      <a:pt x="342656" y="272398"/>
                    </a:lnTo>
                    <a:cubicBezTo>
                      <a:pt x="342945" y="272236"/>
                      <a:pt x="343269" y="272155"/>
                      <a:pt x="343605" y="272155"/>
                    </a:cubicBezTo>
                    <a:lnTo>
                      <a:pt x="344854" y="272178"/>
                    </a:lnTo>
                    <a:cubicBezTo>
                      <a:pt x="344854" y="272178"/>
                      <a:pt x="345386" y="272213"/>
                      <a:pt x="345352" y="272213"/>
                    </a:cubicBezTo>
                    <a:cubicBezTo>
                      <a:pt x="345352" y="272213"/>
                      <a:pt x="345884" y="272248"/>
                      <a:pt x="345872" y="272248"/>
                    </a:cubicBezTo>
                    <a:lnTo>
                      <a:pt x="346196" y="272259"/>
                    </a:lnTo>
                    <a:lnTo>
                      <a:pt x="346509" y="272201"/>
                    </a:lnTo>
                    <a:lnTo>
                      <a:pt x="347180" y="272132"/>
                    </a:lnTo>
                    <a:lnTo>
                      <a:pt x="348406" y="272120"/>
                    </a:lnTo>
                    <a:lnTo>
                      <a:pt x="349598" y="272201"/>
                    </a:lnTo>
                    <a:lnTo>
                      <a:pt x="350118" y="272225"/>
                    </a:lnTo>
                    <a:lnTo>
                      <a:pt x="351137" y="272259"/>
                    </a:lnTo>
                    <a:lnTo>
                      <a:pt x="351495" y="272259"/>
                    </a:lnTo>
                    <a:lnTo>
                      <a:pt x="352375" y="272144"/>
                    </a:lnTo>
                    <a:lnTo>
                      <a:pt x="352722" y="272074"/>
                    </a:lnTo>
                    <a:lnTo>
                      <a:pt x="353323" y="271877"/>
                    </a:lnTo>
                    <a:lnTo>
                      <a:pt x="354260" y="271681"/>
                    </a:lnTo>
                    <a:lnTo>
                      <a:pt x="354596" y="271577"/>
                    </a:lnTo>
                    <a:lnTo>
                      <a:pt x="355012" y="271403"/>
                    </a:lnTo>
                    <a:lnTo>
                      <a:pt x="356181" y="270998"/>
                    </a:lnTo>
                    <a:cubicBezTo>
                      <a:pt x="356644" y="270848"/>
                      <a:pt x="357141" y="270882"/>
                      <a:pt x="357581" y="271068"/>
                    </a:cubicBezTo>
                    <a:lnTo>
                      <a:pt x="357916" y="271206"/>
                    </a:lnTo>
                    <a:cubicBezTo>
                      <a:pt x="358240" y="271357"/>
                      <a:pt x="358518" y="271565"/>
                      <a:pt x="358715" y="271831"/>
                    </a:cubicBezTo>
                    <a:lnTo>
                      <a:pt x="358726" y="271831"/>
                    </a:lnTo>
                    <a:lnTo>
                      <a:pt x="360855" y="271311"/>
                    </a:lnTo>
                    <a:lnTo>
                      <a:pt x="361191" y="271172"/>
                    </a:lnTo>
                    <a:lnTo>
                      <a:pt x="361422" y="271079"/>
                    </a:lnTo>
                    <a:lnTo>
                      <a:pt x="361422" y="270755"/>
                    </a:lnTo>
                    <a:cubicBezTo>
                      <a:pt x="361422" y="270547"/>
                      <a:pt x="361445" y="270316"/>
                      <a:pt x="361526" y="270119"/>
                    </a:cubicBezTo>
                    <a:lnTo>
                      <a:pt x="361688" y="269633"/>
                    </a:lnTo>
                    <a:cubicBezTo>
                      <a:pt x="361769" y="269390"/>
                      <a:pt x="361885" y="269182"/>
                      <a:pt x="362047" y="268973"/>
                    </a:cubicBezTo>
                    <a:lnTo>
                      <a:pt x="362614" y="268337"/>
                    </a:lnTo>
                    <a:lnTo>
                      <a:pt x="362475" y="268094"/>
                    </a:lnTo>
                    <a:cubicBezTo>
                      <a:pt x="362382" y="267932"/>
                      <a:pt x="362313" y="267747"/>
                      <a:pt x="362278" y="267574"/>
                    </a:cubicBezTo>
                    <a:lnTo>
                      <a:pt x="362162" y="267053"/>
                    </a:lnTo>
                    <a:lnTo>
                      <a:pt x="362093" y="266636"/>
                    </a:lnTo>
                    <a:lnTo>
                      <a:pt x="361977" y="266370"/>
                    </a:lnTo>
                    <a:lnTo>
                      <a:pt x="361769" y="265503"/>
                    </a:lnTo>
                    <a:lnTo>
                      <a:pt x="361746" y="265132"/>
                    </a:lnTo>
                    <a:lnTo>
                      <a:pt x="361434" y="264531"/>
                    </a:lnTo>
                    <a:cubicBezTo>
                      <a:pt x="361179" y="264033"/>
                      <a:pt x="361156" y="263443"/>
                      <a:pt x="361353" y="262911"/>
                    </a:cubicBezTo>
                    <a:lnTo>
                      <a:pt x="361514" y="262483"/>
                    </a:lnTo>
                    <a:cubicBezTo>
                      <a:pt x="361595" y="262275"/>
                      <a:pt x="361711" y="262066"/>
                      <a:pt x="361873" y="261881"/>
                    </a:cubicBezTo>
                    <a:lnTo>
                      <a:pt x="362151" y="261546"/>
                    </a:lnTo>
                    <a:lnTo>
                      <a:pt x="362394" y="261222"/>
                    </a:lnTo>
                    <a:lnTo>
                      <a:pt x="363574" y="259394"/>
                    </a:lnTo>
                    <a:lnTo>
                      <a:pt x="364199" y="258734"/>
                    </a:lnTo>
                    <a:lnTo>
                      <a:pt x="364106" y="258838"/>
                    </a:lnTo>
                    <a:lnTo>
                      <a:pt x="364453" y="258445"/>
                    </a:lnTo>
                    <a:lnTo>
                      <a:pt x="365298" y="257450"/>
                    </a:lnTo>
                    <a:lnTo>
                      <a:pt x="366848" y="256050"/>
                    </a:lnTo>
                    <a:cubicBezTo>
                      <a:pt x="366883" y="255715"/>
                      <a:pt x="367010" y="255391"/>
                      <a:pt x="367195" y="255125"/>
                    </a:cubicBezTo>
                    <a:cubicBezTo>
                      <a:pt x="367091" y="254974"/>
                      <a:pt x="366999" y="254812"/>
                      <a:pt x="366929" y="254639"/>
                    </a:cubicBezTo>
                    <a:lnTo>
                      <a:pt x="366420" y="253285"/>
                    </a:lnTo>
                    <a:lnTo>
                      <a:pt x="366223" y="252151"/>
                    </a:lnTo>
                    <a:cubicBezTo>
                      <a:pt x="366200" y="251989"/>
                      <a:pt x="366200" y="251816"/>
                      <a:pt x="366212" y="251654"/>
                    </a:cubicBezTo>
                    <a:lnTo>
                      <a:pt x="366270" y="251133"/>
                    </a:lnTo>
                    <a:lnTo>
                      <a:pt x="366351" y="250740"/>
                    </a:lnTo>
                    <a:lnTo>
                      <a:pt x="366154" y="250450"/>
                    </a:lnTo>
                    <a:cubicBezTo>
                      <a:pt x="366073" y="250450"/>
                      <a:pt x="365992" y="250450"/>
                      <a:pt x="365899" y="250439"/>
                    </a:cubicBezTo>
                    <a:lnTo>
                      <a:pt x="365390" y="250358"/>
                    </a:lnTo>
                    <a:cubicBezTo>
                      <a:pt x="365228" y="250335"/>
                      <a:pt x="365066" y="250288"/>
                      <a:pt x="364928" y="250219"/>
                    </a:cubicBezTo>
                    <a:lnTo>
                      <a:pt x="364430" y="250022"/>
                    </a:lnTo>
                    <a:cubicBezTo>
                      <a:pt x="364118" y="249907"/>
                      <a:pt x="363852" y="249698"/>
                      <a:pt x="363643" y="249444"/>
                    </a:cubicBezTo>
                    <a:lnTo>
                      <a:pt x="363308" y="249039"/>
                    </a:lnTo>
                    <a:lnTo>
                      <a:pt x="362868" y="248356"/>
                    </a:lnTo>
                    <a:lnTo>
                      <a:pt x="362544" y="247697"/>
                    </a:lnTo>
                    <a:cubicBezTo>
                      <a:pt x="362382" y="247373"/>
                      <a:pt x="362313" y="247014"/>
                      <a:pt x="362359" y="246667"/>
                    </a:cubicBezTo>
                    <a:lnTo>
                      <a:pt x="362359" y="246609"/>
                    </a:lnTo>
                    <a:lnTo>
                      <a:pt x="361931" y="246251"/>
                    </a:lnTo>
                    <a:cubicBezTo>
                      <a:pt x="361758" y="246112"/>
                      <a:pt x="361619" y="245938"/>
                      <a:pt x="361503" y="245753"/>
                    </a:cubicBezTo>
                    <a:lnTo>
                      <a:pt x="360670" y="244330"/>
                    </a:lnTo>
                    <a:cubicBezTo>
                      <a:pt x="360508" y="244064"/>
                      <a:pt x="360415" y="243752"/>
                      <a:pt x="360404" y="243451"/>
                    </a:cubicBezTo>
                    <a:lnTo>
                      <a:pt x="360369" y="242953"/>
                    </a:lnTo>
                    <a:cubicBezTo>
                      <a:pt x="360358" y="242710"/>
                      <a:pt x="360392" y="242456"/>
                      <a:pt x="360462" y="242213"/>
                    </a:cubicBezTo>
                    <a:lnTo>
                      <a:pt x="360635" y="241704"/>
                    </a:lnTo>
                    <a:cubicBezTo>
                      <a:pt x="360693" y="241542"/>
                      <a:pt x="360751" y="241380"/>
                      <a:pt x="360844" y="241241"/>
                    </a:cubicBezTo>
                    <a:lnTo>
                      <a:pt x="361711" y="239887"/>
                    </a:lnTo>
                    <a:lnTo>
                      <a:pt x="362290" y="239216"/>
                    </a:lnTo>
                    <a:cubicBezTo>
                      <a:pt x="362359" y="239147"/>
                      <a:pt x="362440" y="239066"/>
                      <a:pt x="362498" y="239020"/>
                    </a:cubicBezTo>
                    <a:lnTo>
                      <a:pt x="362336" y="238753"/>
                    </a:lnTo>
                    <a:cubicBezTo>
                      <a:pt x="362220" y="238580"/>
                      <a:pt x="362139" y="238383"/>
                      <a:pt x="362081" y="238163"/>
                    </a:cubicBezTo>
                    <a:lnTo>
                      <a:pt x="361815" y="237122"/>
                    </a:lnTo>
                    <a:cubicBezTo>
                      <a:pt x="361792" y="236972"/>
                      <a:pt x="361758" y="236833"/>
                      <a:pt x="361758" y="236671"/>
                    </a:cubicBezTo>
                    <a:lnTo>
                      <a:pt x="361769" y="235792"/>
                    </a:lnTo>
                    <a:lnTo>
                      <a:pt x="362336" y="232598"/>
                    </a:lnTo>
                    <a:cubicBezTo>
                      <a:pt x="362359" y="232483"/>
                      <a:pt x="362394" y="232344"/>
                      <a:pt x="362440" y="232228"/>
                    </a:cubicBezTo>
                    <a:lnTo>
                      <a:pt x="362625" y="231731"/>
                    </a:lnTo>
                    <a:cubicBezTo>
                      <a:pt x="362683" y="231592"/>
                      <a:pt x="362764" y="231465"/>
                      <a:pt x="362834" y="231337"/>
                    </a:cubicBezTo>
                    <a:lnTo>
                      <a:pt x="364037" y="229556"/>
                    </a:lnTo>
                    <a:cubicBezTo>
                      <a:pt x="364199" y="229324"/>
                      <a:pt x="364407" y="229128"/>
                      <a:pt x="364650" y="228977"/>
                    </a:cubicBezTo>
                    <a:lnTo>
                      <a:pt x="365333" y="228572"/>
                    </a:lnTo>
                    <a:lnTo>
                      <a:pt x="366420" y="228133"/>
                    </a:lnTo>
                    <a:lnTo>
                      <a:pt x="367091" y="227901"/>
                    </a:lnTo>
                    <a:cubicBezTo>
                      <a:pt x="367149" y="227762"/>
                      <a:pt x="367195" y="227635"/>
                      <a:pt x="367276" y="227508"/>
                    </a:cubicBezTo>
                    <a:lnTo>
                      <a:pt x="367739" y="226767"/>
                    </a:lnTo>
                    <a:lnTo>
                      <a:pt x="369486" y="224731"/>
                    </a:lnTo>
                    <a:cubicBezTo>
                      <a:pt x="369590" y="224592"/>
                      <a:pt x="369729" y="224488"/>
                      <a:pt x="369879" y="224384"/>
                    </a:cubicBezTo>
                    <a:lnTo>
                      <a:pt x="370840" y="223759"/>
                    </a:lnTo>
                    <a:lnTo>
                      <a:pt x="371557" y="223412"/>
                    </a:lnTo>
                    <a:cubicBezTo>
                      <a:pt x="371673" y="223354"/>
                      <a:pt x="371812" y="223320"/>
                      <a:pt x="371950" y="223296"/>
                    </a:cubicBezTo>
                    <a:lnTo>
                      <a:pt x="374126" y="222834"/>
                    </a:lnTo>
                    <a:lnTo>
                      <a:pt x="374785" y="222811"/>
                    </a:lnTo>
                    <a:lnTo>
                      <a:pt x="375074" y="222753"/>
                    </a:lnTo>
                    <a:lnTo>
                      <a:pt x="375896" y="222510"/>
                    </a:lnTo>
                    <a:lnTo>
                      <a:pt x="376150" y="222406"/>
                    </a:lnTo>
                    <a:lnTo>
                      <a:pt x="377180" y="221792"/>
                    </a:lnTo>
                    <a:lnTo>
                      <a:pt x="377978" y="221457"/>
                    </a:lnTo>
                    <a:lnTo>
                      <a:pt x="377886" y="221087"/>
                    </a:lnTo>
                    <a:lnTo>
                      <a:pt x="377805" y="220485"/>
                    </a:lnTo>
                    <a:lnTo>
                      <a:pt x="377747" y="220300"/>
                    </a:lnTo>
                    <a:lnTo>
                      <a:pt x="377643" y="220103"/>
                    </a:lnTo>
                    <a:lnTo>
                      <a:pt x="377434" y="219756"/>
                    </a:lnTo>
                    <a:lnTo>
                      <a:pt x="377319" y="219583"/>
                    </a:lnTo>
                    <a:lnTo>
                      <a:pt x="377110" y="219397"/>
                    </a:lnTo>
                    <a:lnTo>
                      <a:pt x="376578" y="218831"/>
                    </a:lnTo>
                    <a:cubicBezTo>
                      <a:pt x="376474" y="218715"/>
                      <a:pt x="376382" y="218588"/>
                      <a:pt x="376312" y="218437"/>
                    </a:cubicBezTo>
                    <a:lnTo>
                      <a:pt x="376058" y="217986"/>
                    </a:lnTo>
                    <a:lnTo>
                      <a:pt x="375734" y="217211"/>
                    </a:lnTo>
                    <a:lnTo>
                      <a:pt x="375757" y="217280"/>
                    </a:lnTo>
                    <a:lnTo>
                      <a:pt x="375595" y="216875"/>
                    </a:lnTo>
                    <a:lnTo>
                      <a:pt x="375155" y="216077"/>
                    </a:lnTo>
                    <a:lnTo>
                      <a:pt x="375016" y="215846"/>
                    </a:lnTo>
                    <a:lnTo>
                      <a:pt x="374392" y="215209"/>
                    </a:lnTo>
                    <a:lnTo>
                      <a:pt x="373975" y="214689"/>
                    </a:lnTo>
                    <a:cubicBezTo>
                      <a:pt x="373790" y="214446"/>
                      <a:pt x="373651" y="214180"/>
                      <a:pt x="373582" y="213890"/>
                    </a:cubicBezTo>
                    <a:lnTo>
                      <a:pt x="373466" y="213393"/>
                    </a:lnTo>
                    <a:lnTo>
                      <a:pt x="373397" y="212849"/>
                    </a:lnTo>
                    <a:lnTo>
                      <a:pt x="373235" y="212328"/>
                    </a:lnTo>
                    <a:lnTo>
                      <a:pt x="373165" y="212247"/>
                    </a:lnTo>
                    <a:lnTo>
                      <a:pt x="372876" y="211912"/>
                    </a:lnTo>
                    <a:lnTo>
                      <a:pt x="372506" y="211345"/>
                    </a:lnTo>
                    <a:lnTo>
                      <a:pt x="372298" y="211102"/>
                    </a:lnTo>
                    <a:lnTo>
                      <a:pt x="371985" y="210790"/>
                    </a:lnTo>
                    <a:lnTo>
                      <a:pt x="371615" y="210454"/>
                    </a:lnTo>
                    <a:cubicBezTo>
                      <a:pt x="371349" y="210200"/>
                      <a:pt x="371152" y="209876"/>
                      <a:pt x="371036" y="209529"/>
                    </a:cubicBezTo>
                    <a:lnTo>
                      <a:pt x="371025" y="209459"/>
                    </a:lnTo>
                    <a:lnTo>
                      <a:pt x="370319" y="209181"/>
                    </a:lnTo>
                    <a:lnTo>
                      <a:pt x="369694" y="208846"/>
                    </a:lnTo>
                    <a:lnTo>
                      <a:pt x="368803" y="208244"/>
                    </a:lnTo>
                    <a:lnTo>
                      <a:pt x="367982" y="207458"/>
                    </a:lnTo>
                    <a:cubicBezTo>
                      <a:pt x="367843" y="207319"/>
                      <a:pt x="367739" y="207180"/>
                      <a:pt x="367647" y="207006"/>
                    </a:cubicBezTo>
                    <a:lnTo>
                      <a:pt x="367369" y="206497"/>
                    </a:lnTo>
                    <a:cubicBezTo>
                      <a:pt x="367369" y="206497"/>
                      <a:pt x="367114" y="206011"/>
                      <a:pt x="367126" y="206035"/>
                    </a:cubicBezTo>
                    <a:cubicBezTo>
                      <a:pt x="367126" y="206035"/>
                      <a:pt x="366871" y="205549"/>
                      <a:pt x="366883" y="205583"/>
                    </a:cubicBezTo>
                    <a:lnTo>
                      <a:pt x="366628" y="205097"/>
                    </a:lnTo>
                    <a:lnTo>
                      <a:pt x="366339" y="204461"/>
                    </a:lnTo>
                    <a:lnTo>
                      <a:pt x="366108" y="203744"/>
                    </a:lnTo>
                    <a:cubicBezTo>
                      <a:pt x="366027" y="203512"/>
                      <a:pt x="366004" y="203258"/>
                      <a:pt x="366015" y="203026"/>
                    </a:cubicBezTo>
                    <a:lnTo>
                      <a:pt x="366108" y="201974"/>
                    </a:lnTo>
                    <a:lnTo>
                      <a:pt x="366131" y="201476"/>
                    </a:lnTo>
                    <a:cubicBezTo>
                      <a:pt x="366131" y="201476"/>
                      <a:pt x="366154" y="200944"/>
                      <a:pt x="366154" y="200955"/>
                    </a:cubicBezTo>
                    <a:lnTo>
                      <a:pt x="366166" y="200597"/>
                    </a:lnTo>
                    <a:lnTo>
                      <a:pt x="366050" y="199717"/>
                    </a:lnTo>
                    <a:cubicBezTo>
                      <a:pt x="366015" y="199463"/>
                      <a:pt x="366027" y="199220"/>
                      <a:pt x="366073" y="198977"/>
                    </a:cubicBezTo>
                    <a:lnTo>
                      <a:pt x="366177" y="198514"/>
                    </a:lnTo>
                    <a:lnTo>
                      <a:pt x="366258" y="198109"/>
                    </a:lnTo>
                    <a:lnTo>
                      <a:pt x="366270" y="197936"/>
                    </a:lnTo>
                    <a:lnTo>
                      <a:pt x="366247" y="197797"/>
                    </a:lnTo>
                    <a:lnTo>
                      <a:pt x="366142" y="197427"/>
                    </a:lnTo>
                    <a:lnTo>
                      <a:pt x="366004" y="196999"/>
                    </a:lnTo>
                    <a:lnTo>
                      <a:pt x="365899" y="196756"/>
                    </a:lnTo>
                    <a:lnTo>
                      <a:pt x="365714" y="196478"/>
                    </a:lnTo>
                    <a:lnTo>
                      <a:pt x="365101" y="195425"/>
                    </a:lnTo>
                    <a:lnTo>
                      <a:pt x="364824" y="194824"/>
                    </a:lnTo>
                    <a:lnTo>
                      <a:pt x="364581" y="194199"/>
                    </a:lnTo>
                    <a:lnTo>
                      <a:pt x="363990" y="192741"/>
                    </a:lnTo>
                    <a:lnTo>
                      <a:pt x="363829" y="192371"/>
                    </a:lnTo>
                    <a:lnTo>
                      <a:pt x="363620" y="192012"/>
                    </a:lnTo>
                    <a:lnTo>
                      <a:pt x="363296" y="191214"/>
                    </a:lnTo>
                    <a:cubicBezTo>
                      <a:pt x="363238" y="191063"/>
                      <a:pt x="363204" y="190901"/>
                      <a:pt x="363181" y="190751"/>
                    </a:cubicBezTo>
                    <a:lnTo>
                      <a:pt x="363123" y="190230"/>
                    </a:lnTo>
                    <a:lnTo>
                      <a:pt x="363111" y="189559"/>
                    </a:lnTo>
                    <a:lnTo>
                      <a:pt x="363088" y="189097"/>
                    </a:lnTo>
                    <a:lnTo>
                      <a:pt x="363053" y="188680"/>
                    </a:lnTo>
                    <a:lnTo>
                      <a:pt x="362984" y="188391"/>
                    </a:lnTo>
                    <a:lnTo>
                      <a:pt x="362880" y="188032"/>
                    </a:lnTo>
                    <a:cubicBezTo>
                      <a:pt x="362880" y="188032"/>
                      <a:pt x="362695" y="187523"/>
                      <a:pt x="362695" y="187535"/>
                    </a:cubicBezTo>
                    <a:cubicBezTo>
                      <a:pt x="362695" y="187535"/>
                      <a:pt x="362521" y="187026"/>
                      <a:pt x="362521" y="187037"/>
                    </a:cubicBezTo>
                    <a:lnTo>
                      <a:pt x="362371" y="186609"/>
                    </a:lnTo>
                    <a:lnTo>
                      <a:pt x="362209" y="186250"/>
                    </a:lnTo>
                    <a:lnTo>
                      <a:pt x="362035" y="185938"/>
                    </a:lnTo>
                    <a:lnTo>
                      <a:pt x="361792" y="185603"/>
                    </a:lnTo>
                    <a:lnTo>
                      <a:pt x="361434" y="185001"/>
                    </a:lnTo>
                    <a:lnTo>
                      <a:pt x="361110" y="184249"/>
                    </a:lnTo>
                    <a:lnTo>
                      <a:pt x="360878" y="183566"/>
                    </a:lnTo>
                    <a:lnTo>
                      <a:pt x="360728" y="182803"/>
                    </a:lnTo>
                    <a:lnTo>
                      <a:pt x="360612" y="181623"/>
                    </a:lnTo>
                    <a:lnTo>
                      <a:pt x="360577" y="181299"/>
                    </a:lnTo>
                    <a:lnTo>
                      <a:pt x="360496" y="181056"/>
                    </a:lnTo>
                    <a:lnTo>
                      <a:pt x="360323" y="180662"/>
                    </a:lnTo>
                    <a:lnTo>
                      <a:pt x="360080" y="179968"/>
                    </a:lnTo>
                    <a:cubicBezTo>
                      <a:pt x="359987" y="179679"/>
                      <a:pt x="359964" y="179355"/>
                      <a:pt x="359999" y="179043"/>
                    </a:cubicBezTo>
                    <a:lnTo>
                      <a:pt x="360080" y="178522"/>
                    </a:lnTo>
                    <a:lnTo>
                      <a:pt x="360288" y="177816"/>
                    </a:lnTo>
                    <a:cubicBezTo>
                      <a:pt x="359953" y="177527"/>
                      <a:pt x="359721" y="177122"/>
                      <a:pt x="359652" y="176682"/>
                    </a:cubicBezTo>
                    <a:lnTo>
                      <a:pt x="359571" y="176254"/>
                    </a:lnTo>
                    <a:lnTo>
                      <a:pt x="359513" y="176081"/>
                    </a:lnTo>
                    <a:lnTo>
                      <a:pt x="359420" y="175919"/>
                    </a:lnTo>
                    <a:lnTo>
                      <a:pt x="359166" y="175560"/>
                    </a:lnTo>
                    <a:lnTo>
                      <a:pt x="358506" y="174588"/>
                    </a:lnTo>
                    <a:cubicBezTo>
                      <a:pt x="358414" y="174449"/>
                      <a:pt x="358344" y="174311"/>
                      <a:pt x="358298" y="174149"/>
                    </a:cubicBezTo>
                    <a:lnTo>
                      <a:pt x="358125" y="173640"/>
                    </a:lnTo>
                    <a:cubicBezTo>
                      <a:pt x="358067" y="173501"/>
                      <a:pt x="358044" y="173350"/>
                      <a:pt x="358021" y="173200"/>
                    </a:cubicBezTo>
                    <a:lnTo>
                      <a:pt x="357963" y="172679"/>
                    </a:lnTo>
                    <a:lnTo>
                      <a:pt x="357986" y="172135"/>
                    </a:lnTo>
                    <a:lnTo>
                      <a:pt x="357963" y="172101"/>
                    </a:lnTo>
                    <a:lnTo>
                      <a:pt x="357754" y="171835"/>
                    </a:lnTo>
                    <a:lnTo>
                      <a:pt x="357673" y="171742"/>
                    </a:lnTo>
                    <a:cubicBezTo>
                      <a:pt x="357280" y="171904"/>
                      <a:pt x="356852" y="171939"/>
                      <a:pt x="356447" y="171835"/>
                    </a:cubicBezTo>
                    <a:lnTo>
                      <a:pt x="355487" y="171592"/>
                    </a:lnTo>
                    <a:lnTo>
                      <a:pt x="355070" y="171522"/>
                    </a:lnTo>
                    <a:cubicBezTo>
                      <a:pt x="354793" y="171488"/>
                      <a:pt x="354526" y="171383"/>
                      <a:pt x="354284" y="171233"/>
                    </a:cubicBezTo>
                    <a:lnTo>
                      <a:pt x="354075" y="171094"/>
                    </a:lnTo>
                    <a:lnTo>
                      <a:pt x="354006" y="171083"/>
                    </a:lnTo>
                    <a:lnTo>
                      <a:pt x="353647" y="171048"/>
                    </a:lnTo>
                    <a:cubicBezTo>
                      <a:pt x="353404" y="171013"/>
                      <a:pt x="353184" y="170944"/>
                      <a:pt x="352965" y="170840"/>
                    </a:cubicBezTo>
                    <a:lnTo>
                      <a:pt x="352502" y="170597"/>
                    </a:lnTo>
                    <a:cubicBezTo>
                      <a:pt x="352270" y="170481"/>
                      <a:pt x="352074" y="170307"/>
                      <a:pt x="351900" y="170099"/>
                    </a:cubicBezTo>
                    <a:lnTo>
                      <a:pt x="351553" y="169694"/>
                    </a:lnTo>
                    <a:cubicBezTo>
                      <a:pt x="351206" y="169278"/>
                      <a:pt x="351032" y="168734"/>
                      <a:pt x="351090" y="168202"/>
                    </a:cubicBezTo>
                    <a:lnTo>
                      <a:pt x="351148" y="167751"/>
                    </a:lnTo>
                    <a:cubicBezTo>
                      <a:pt x="351171" y="167484"/>
                      <a:pt x="351252" y="167230"/>
                      <a:pt x="351391" y="166987"/>
                    </a:cubicBezTo>
                    <a:lnTo>
                      <a:pt x="351646" y="166524"/>
                    </a:lnTo>
                    <a:lnTo>
                      <a:pt x="352039" y="165934"/>
                    </a:lnTo>
                    <a:lnTo>
                      <a:pt x="352490" y="165356"/>
                    </a:lnTo>
                    <a:lnTo>
                      <a:pt x="352803" y="165078"/>
                    </a:lnTo>
                    <a:cubicBezTo>
                      <a:pt x="352768" y="164789"/>
                      <a:pt x="352791" y="164488"/>
                      <a:pt x="352884" y="164210"/>
                    </a:cubicBezTo>
                    <a:lnTo>
                      <a:pt x="353022" y="163794"/>
                    </a:lnTo>
                    <a:lnTo>
                      <a:pt x="353103" y="163458"/>
                    </a:lnTo>
                    <a:lnTo>
                      <a:pt x="353208" y="162498"/>
                    </a:lnTo>
                    <a:lnTo>
                      <a:pt x="353358" y="161908"/>
                    </a:lnTo>
                    <a:lnTo>
                      <a:pt x="353358" y="161838"/>
                    </a:lnTo>
                    <a:lnTo>
                      <a:pt x="352779" y="161156"/>
                    </a:lnTo>
                    <a:cubicBezTo>
                      <a:pt x="352675" y="161017"/>
                      <a:pt x="352583" y="160878"/>
                      <a:pt x="352513" y="160716"/>
                    </a:cubicBezTo>
                    <a:lnTo>
                      <a:pt x="352282" y="160230"/>
                    </a:lnTo>
                    <a:cubicBezTo>
                      <a:pt x="352039" y="159710"/>
                      <a:pt x="352039" y="159108"/>
                      <a:pt x="352270" y="158576"/>
                    </a:cubicBezTo>
                    <a:cubicBezTo>
                      <a:pt x="352432" y="158240"/>
                      <a:pt x="352675" y="157951"/>
                      <a:pt x="352976" y="157743"/>
                    </a:cubicBezTo>
                    <a:lnTo>
                      <a:pt x="352745" y="157419"/>
                    </a:lnTo>
                    <a:cubicBezTo>
                      <a:pt x="352641" y="157245"/>
                      <a:pt x="352560" y="157049"/>
                      <a:pt x="352502" y="156840"/>
                    </a:cubicBezTo>
                    <a:lnTo>
                      <a:pt x="352398" y="156424"/>
                    </a:lnTo>
                    <a:lnTo>
                      <a:pt x="352051" y="155498"/>
                    </a:lnTo>
                    <a:lnTo>
                      <a:pt x="351865" y="154827"/>
                    </a:lnTo>
                    <a:lnTo>
                      <a:pt x="351727" y="154122"/>
                    </a:lnTo>
                    <a:lnTo>
                      <a:pt x="351657" y="153416"/>
                    </a:lnTo>
                    <a:lnTo>
                      <a:pt x="351646" y="152837"/>
                    </a:lnTo>
                    <a:lnTo>
                      <a:pt x="351611" y="152490"/>
                    </a:lnTo>
                    <a:lnTo>
                      <a:pt x="351021" y="149378"/>
                    </a:lnTo>
                    <a:lnTo>
                      <a:pt x="350986" y="148510"/>
                    </a:lnTo>
                    <a:lnTo>
                      <a:pt x="351102" y="147191"/>
                    </a:lnTo>
                    <a:lnTo>
                      <a:pt x="351275" y="146104"/>
                    </a:lnTo>
                    <a:lnTo>
                      <a:pt x="351333" y="145641"/>
                    </a:lnTo>
                    <a:lnTo>
                      <a:pt x="351368" y="145109"/>
                    </a:lnTo>
                    <a:cubicBezTo>
                      <a:pt x="351391" y="144831"/>
                      <a:pt x="351484" y="144565"/>
                      <a:pt x="351623" y="144322"/>
                    </a:cubicBezTo>
                    <a:lnTo>
                      <a:pt x="351958" y="143732"/>
                    </a:lnTo>
                    <a:lnTo>
                      <a:pt x="351970" y="143593"/>
                    </a:lnTo>
                    <a:cubicBezTo>
                      <a:pt x="352004" y="143327"/>
                      <a:pt x="352108" y="143061"/>
                      <a:pt x="352236" y="142829"/>
                    </a:cubicBezTo>
                    <a:lnTo>
                      <a:pt x="352490" y="142390"/>
                    </a:lnTo>
                    <a:lnTo>
                      <a:pt x="352733" y="142066"/>
                    </a:lnTo>
                    <a:lnTo>
                      <a:pt x="353080" y="140967"/>
                    </a:lnTo>
                    <a:lnTo>
                      <a:pt x="353115" y="140770"/>
                    </a:lnTo>
                    <a:lnTo>
                      <a:pt x="353092" y="139902"/>
                    </a:lnTo>
                    <a:lnTo>
                      <a:pt x="353161" y="139150"/>
                    </a:lnTo>
                    <a:cubicBezTo>
                      <a:pt x="353184" y="138815"/>
                      <a:pt x="353312" y="138514"/>
                      <a:pt x="353485" y="138225"/>
                    </a:cubicBezTo>
                    <a:lnTo>
                      <a:pt x="353798" y="137785"/>
                    </a:lnTo>
                    <a:cubicBezTo>
                      <a:pt x="353913" y="137600"/>
                      <a:pt x="354075" y="137426"/>
                      <a:pt x="354249" y="137288"/>
                    </a:cubicBezTo>
                    <a:lnTo>
                      <a:pt x="354642" y="137010"/>
                    </a:lnTo>
                    <a:cubicBezTo>
                      <a:pt x="354989" y="136744"/>
                      <a:pt x="355406" y="136605"/>
                      <a:pt x="355834" y="136593"/>
                    </a:cubicBezTo>
                    <a:lnTo>
                      <a:pt x="356355" y="136593"/>
                    </a:lnTo>
                    <a:lnTo>
                      <a:pt x="356852" y="136593"/>
                    </a:lnTo>
                    <a:lnTo>
                      <a:pt x="357361" y="136570"/>
                    </a:lnTo>
                    <a:cubicBezTo>
                      <a:pt x="357569" y="136559"/>
                      <a:pt x="357778" y="136582"/>
                      <a:pt x="357974" y="136640"/>
                    </a:cubicBezTo>
                    <a:lnTo>
                      <a:pt x="358483" y="136779"/>
                    </a:lnTo>
                    <a:lnTo>
                      <a:pt x="359270" y="137103"/>
                    </a:lnTo>
                    <a:lnTo>
                      <a:pt x="359178" y="137068"/>
                    </a:lnTo>
                    <a:lnTo>
                      <a:pt x="359629" y="137241"/>
                    </a:lnTo>
                    <a:lnTo>
                      <a:pt x="360080" y="137392"/>
                    </a:lnTo>
                    <a:lnTo>
                      <a:pt x="360705" y="137646"/>
                    </a:lnTo>
                    <a:cubicBezTo>
                      <a:pt x="360844" y="137704"/>
                      <a:pt x="360959" y="137762"/>
                      <a:pt x="361075" y="137843"/>
                    </a:cubicBezTo>
                    <a:lnTo>
                      <a:pt x="361515" y="138155"/>
                    </a:lnTo>
                    <a:lnTo>
                      <a:pt x="361792" y="138364"/>
                    </a:lnTo>
                    <a:lnTo>
                      <a:pt x="361827" y="138375"/>
                    </a:lnTo>
                    <a:lnTo>
                      <a:pt x="361920" y="138398"/>
                    </a:lnTo>
                    <a:lnTo>
                      <a:pt x="362012" y="138387"/>
                    </a:lnTo>
                    <a:lnTo>
                      <a:pt x="362186" y="138352"/>
                    </a:lnTo>
                    <a:lnTo>
                      <a:pt x="362498" y="138202"/>
                    </a:lnTo>
                    <a:cubicBezTo>
                      <a:pt x="362857" y="138040"/>
                      <a:pt x="363262" y="137993"/>
                      <a:pt x="363643" y="138040"/>
                    </a:cubicBezTo>
                    <a:lnTo>
                      <a:pt x="364141" y="138121"/>
                    </a:lnTo>
                    <a:lnTo>
                      <a:pt x="364627" y="138179"/>
                    </a:lnTo>
                    <a:cubicBezTo>
                      <a:pt x="364627" y="138179"/>
                      <a:pt x="365159" y="138248"/>
                      <a:pt x="365113" y="138236"/>
                    </a:cubicBezTo>
                    <a:lnTo>
                      <a:pt x="365402" y="138259"/>
                    </a:lnTo>
                    <a:lnTo>
                      <a:pt x="365691" y="138225"/>
                    </a:lnTo>
                    <a:cubicBezTo>
                      <a:pt x="365830" y="138202"/>
                      <a:pt x="365969" y="138202"/>
                      <a:pt x="366119" y="138202"/>
                    </a:cubicBezTo>
                    <a:lnTo>
                      <a:pt x="366640" y="138236"/>
                    </a:lnTo>
                    <a:lnTo>
                      <a:pt x="366733" y="138248"/>
                    </a:lnTo>
                    <a:lnTo>
                      <a:pt x="366744" y="138144"/>
                    </a:lnTo>
                    <a:lnTo>
                      <a:pt x="366802" y="137704"/>
                    </a:lnTo>
                    <a:lnTo>
                      <a:pt x="366802" y="137519"/>
                    </a:lnTo>
                    <a:lnTo>
                      <a:pt x="366744" y="137322"/>
                    </a:lnTo>
                    <a:lnTo>
                      <a:pt x="366628" y="136617"/>
                    </a:lnTo>
                    <a:lnTo>
                      <a:pt x="366605" y="135911"/>
                    </a:lnTo>
                    <a:lnTo>
                      <a:pt x="366547" y="135390"/>
                    </a:lnTo>
                    <a:cubicBezTo>
                      <a:pt x="366524" y="134939"/>
                      <a:pt x="366628" y="134476"/>
                      <a:pt x="366883" y="134106"/>
                    </a:cubicBezTo>
                    <a:lnTo>
                      <a:pt x="366975" y="133967"/>
                    </a:lnTo>
                    <a:lnTo>
                      <a:pt x="366952" y="133655"/>
                    </a:lnTo>
                    <a:lnTo>
                      <a:pt x="366860" y="133389"/>
                    </a:lnTo>
                    <a:cubicBezTo>
                      <a:pt x="366779" y="133146"/>
                      <a:pt x="366744" y="132880"/>
                      <a:pt x="366756" y="132625"/>
                    </a:cubicBezTo>
                    <a:lnTo>
                      <a:pt x="366779" y="132104"/>
                    </a:lnTo>
                    <a:lnTo>
                      <a:pt x="366871" y="131445"/>
                    </a:lnTo>
                    <a:lnTo>
                      <a:pt x="366906" y="131040"/>
                    </a:lnTo>
                    <a:lnTo>
                      <a:pt x="366894" y="130716"/>
                    </a:lnTo>
                    <a:lnTo>
                      <a:pt x="366860" y="130288"/>
                    </a:lnTo>
                    <a:lnTo>
                      <a:pt x="366837" y="129594"/>
                    </a:lnTo>
                    <a:lnTo>
                      <a:pt x="366929" y="128714"/>
                    </a:lnTo>
                    <a:cubicBezTo>
                      <a:pt x="366952" y="128564"/>
                      <a:pt x="366987" y="128437"/>
                      <a:pt x="367033" y="128298"/>
                    </a:cubicBezTo>
                    <a:lnTo>
                      <a:pt x="367218" y="127800"/>
                    </a:lnTo>
                    <a:lnTo>
                      <a:pt x="367797" y="126412"/>
                    </a:lnTo>
                    <a:lnTo>
                      <a:pt x="367866" y="126100"/>
                    </a:lnTo>
                    <a:lnTo>
                      <a:pt x="367924" y="125787"/>
                    </a:lnTo>
                    <a:lnTo>
                      <a:pt x="367924" y="124688"/>
                    </a:lnTo>
                    <a:lnTo>
                      <a:pt x="367693" y="124040"/>
                    </a:lnTo>
                    <a:cubicBezTo>
                      <a:pt x="367623" y="123855"/>
                      <a:pt x="367589" y="123647"/>
                      <a:pt x="367577" y="123450"/>
                    </a:cubicBezTo>
                    <a:lnTo>
                      <a:pt x="367566" y="122062"/>
                    </a:lnTo>
                    <a:lnTo>
                      <a:pt x="367727" y="120720"/>
                    </a:lnTo>
                    <a:lnTo>
                      <a:pt x="367496" y="120604"/>
                    </a:lnTo>
                    <a:cubicBezTo>
                      <a:pt x="367357" y="120535"/>
                      <a:pt x="367253" y="120454"/>
                      <a:pt x="367149" y="120361"/>
                    </a:cubicBezTo>
                    <a:lnTo>
                      <a:pt x="366733" y="120014"/>
                    </a:lnTo>
                    <a:lnTo>
                      <a:pt x="366270" y="119551"/>
                    </a:lnTo>
                    <a:lnTo>
                      <a:pt x="365738" y="118869"/>
                    </a:lnTo>
                    <a:cubicBezTo>
                      <a:pt x="365541" y="118591"/>
                      <a:pt x="365414" y="118267"/>
                      <a:pt x="365379" y="117932"/>
                    </a:cubicBezTo>
                    <a:lnTo>
                      <a:pt x="365309" y="117411"/>
                    </a:lnTo>
                    <a:lnTo>
                      <a:pt x="365286" y="116670"/>
                    </a:lnTo>
                    <a:lnTo>
                      <a:pt x="365356" y="115641"/>
                    </a:lnTo>
                    <a:lnTo>
                      <a:pt x="365344" y="115502"/>
                    </a:lnTo>
                    <a:lnTo>
                      <a:pt x="364800" y="115132"/>
                    </a:lnTo>
                    <a:cubicBezTo>
                      <a:pt x="364615" y="114981"/>
                      <a:pt x="364442" y="114819"/>
                      <a:pt x="364314" y="114623"/>
                    </a:cubicBezTo>
                    <a:lnTo>
                      <a:pt x="363875" y="113928"/>
                    </a:lnTo>
                    <a:lnTo>
                      <a:pt x="363516" y="113084"/>
                    </a:lnTo>
                    <a:lnTo>
                      <a:pt x="363366" y="112563"/>
                    </a:lnTo>
                    <a:cubicBezTo>
                      <a:pt x="363343" y="112424"/>
                      <a:pt x="363308" y="112297"/>
                      <a:pt x="363308" y="112147"/>
                    </a:cubicBezTo>
                    <a:lnTo>
                      <a:pt x="363285" y="111638"/>
                    </a:lnTo>
                    <a:cubicBezTo>
                      <a:pt x="363273" y="111360"/>
                      <a:pt x="363319" y="111094"/>
                      <a:pt x="363424" y="110816"/>
                    </a:cubicBezTo>
                    <a:lnTo>
                      <a:pt x="363713" y="110099"/>
                    </a:lnTo>
                    <a:lnTo>
                      <a:pt x="364025" y="109567"/>
                    </a:lnTo>
                    <a:lnTo>
                      <a:pt x="363794" y="109220"/>
                    </a:lnTo>
                    <a:cubicBezTo>
                      <a:pt x="363620" y="108907"/>
                      <a:pt x="363516" y="108583"/>
                      <a:pt x="363505" y="108225"/>
                    </a:cubicBezTo>
                    <a:cubicBezTo>
                      <a:pt x="363042" y="107866"/>
                      <a:pt x="362741" y="107299"/>
                      <a:pt x="362729" y="106697"/>
                    </a:cubicBezTo>
                    <a:lnTo>
                      <a:pt x="362706" y="106165"/>
                    </a:lnTo>
                    <a:cubicBezTo>
                      <a:pt x="362706" y="106165"/>
                      <a:pt x="362683" y="105633"/>
                      <a:pt x="362683" y="105645"/>
                    </a:cubicBezTo>
                    <a:lnTo>
                      <a:pt x="362660" y="104534"/>
                    </a:lnTo>
                    <a:lnTo>
                      <a:pt x="362776" y="103215"/>
                    </a:lnTo>
                    <a:cubicBezTo>
                      <a:pt x="362787" y="103018"/>
                      <a:pt x="362845" y="102822"/>
                      <a:pt x="362926" y="102636"/>
                    </a:cubicBezTo>
                    <a:lnTo>
                      <a:pt x="363076" y="102312"/>
                    </a:lnTo>
                    <a:cubicBezTo>
                      <a:pt x="362625" y="101908"/>
                      <a:pt x="362382" y="101317"/>
                      <a:pt x="362405" y="100716"/>
                    </a:cubicBezTo>
                    <a:lnTo>
                      <a:pt x="362417" y="100461"/>
                    </a:lnTo>
                    <a:lnTo>
                      <a:pt x="362382" y="100438"/>
                    </a:lnTo>
                    <a:lnTo>
                      <a:pt x="361746" y="100380"/>
                    </a:lnTo>
                    <a:cubicBezTo>
                      <a:pt x="361075" y="100346"/>
                      <a:pt x="360473" y="99964"/>
                      <a:pt x="360138" y="99374"/>
                    </a:cubicBezTo>
                    <a:cubicBezTo>
                      <a:pt x="359802" y="98784"/>
                      <a:pt x="359791" y="98078"/>
                      <a:pt x="360103" y="97476"/>
                    </a:cubicBezTo>
                    <a:lnTo>
                      <a:pt x="360450" y="96840"/>
                    </a:lnTo>
                    <a:lnTo>
                      <a:pt x="361156" y="95903"/>
                    </a:lnTo>
                    <a:lnTo>
                      <a:pt x="361098" y="95984"/>
                    </a:lnTo>
                    <a:lnTo>
                      <a:pt x="361248" y="95787"/>
                    </a:lnTo>
                    <a:lnTo>
                      <a:pt x="361329" y="95544"/>
                    </a:lnTo>
                    <a:cubicBezTo>
                      <a:pt x="361410" y="95301"/>
                      <a:pt x="361538" y="95093"/>
                      <a:pt x="361700" y="94908"/>
                    </a:cubicBezTo>
                    <a:lnTo>
                      <a:pt x="362024" y="94538"/>
                    </a:lnTo>
                    <a:cubicBezTo>
                      <a:pt x="362197" y="94341"/>
                      <a:pt x="362417" y="94167"/>
                      <a:pt x="362660" y="94052"/>
                    </a:cubicBezTo>
                    <a:lnTo>
                      <a:pt x="363146" y="93809"/>
                    </a:lnTo>
                    <a:lnTo>
                      <a:pt x="363759" y="93554"/>
                    </a:lnTo>
                    <a:lnTo>
                      <a:pt x="364453" y="93323"/>
                    </a:lnTo>
                    <a:lnTo>
                      <a:pt x="365344" y="93207"/>
                    </a:lnTo>
                    <a:cubicBezTo>
                      <a:pt x="365680" y="93184"/>
                      <a:pt x="366004" y="93219"/>
                      <a:pt x="366304" y="93358"/>
                    </a:cubicBezTo>
                    <a:lnTo>
                      <a:pt x="366918" y="93612"/>
                    </a:lnTo>
                    <a:lnTo>
                      <a:pt x="366975" y="93554"/>
                    </a:lnTo>
                    <a:cubicBezTo>
                      <a:pt x="366952" y="93126"/>
                      <a:pt x="367068" y="92698"/>
                      <a:pt x="367311" y="92339"/>
                    </a:cubicBezTo>
                    <a:lnTo>
                      <a:pt x="367589" y="91900"/>
                    </a:lnTo>
                    <a:lnTo>
                      <a:pt x="367612" y="91888"/>
                    </a:lnTo>
                    <a:cubicBezTo>
                      <a:pt x="367450" y="91784"/>
                      <a:pt x="367299" y="91645"/>
                      <a:pt x="367172" y="91495"/>
                    </a:cubicBezTo>
                    <a:lnTo>
                      <a:pt x="366929" y="91206"/>
                    </a:lnTo>
                    <a:lnTo>
                      <a:pt x="366837" y="91125"/>
                    </a:lnTo>
                    <a:lnTo>
                      <a:pt x="366582" y="91009"/>
                    </a:lnTo>
                    <a:cubicBezTo>
                      <a:pt x="366270" y="90859"/>
                      <a:pt x="366015" y="90639"/>
                      <a:pt x="365818" y="90349"/>
                    </a:cubicBezTo>
                    <a:lnTo>
                      <a:pt x="365194" y="89389"/>
                    </a:lnTo>
                    <a:lnTo>
                      <a:pt x="364881" y="88718"/>
                    </a:lnTo>
                    <a:lnTo>
                      <a:pt x="364638" y="88255"/>
                    </a:lnTo>
                    <a:cubicBezTo>
                      <a:pt x="364546" y="88070"/>
                      <a:pt x="364476" y="87850"/>
                      <a:pt x="364442" y="87642"/>
                    </a:cubicBezTo>
                    <a:lnTo>
                      <a:pt x="364349" y="86728"/>
                    </a:lnTo>
                    <a:lnTo>
                      <a:pt x="364372" y="86196"/>
                    </a:lnTo>
                    <a:lnTo>
                      <a:pt x="364511" y="85328"/>
                    </a:lnTo>
                    <a:cubicBezTo>
                      <a:pt x="364511" y="85328"/>
                      <a:pt x="364627" y="84808"/>
                      <a:pt x="364615" y="84831"/>
                    </a:cubicBezTo>
                    <a:lnTo>
                      <a:pt x="364708" y="84414"/>
                    </a:lnTo>
                    <a:lnTo>
                      <a:pt x="364534" y="83986"/>
                    </a:lnTo>
                    <a:lnTo>
                      <a:pt x="364303" y="83304"/>
                    </a:lnTo>
                    <a:lnTo>
                      <a:pt x="364141" y="82528"/>
                    </a:lnTo>
                    <a:lnTo>
                      <a:pt x="364106" y="81672"/>
                    </a:lnTo>
                    <a:lnTo>
                      <a:pt x="364187" y="81036"/>
                    </a:lnTo>
                    <a:lnTo>
                      <a:pt x="364176" y="80886"/>
                    </a:lnTo>
                    <a:lnTo>
                      <a:pt x="364106" y="80631"/>
                    </a:lnTo>
                    <a:lnTo>
                      <a:pt x="363794" y="79613"/>
                    </a:lnTo>
                    <a:cubicBezTo>
                      <a:pt x="363759" y="79474"/>
                      <a:pt x="363736" y="79347"/>
                      <a:pt x="363724" y="79208"/>
                    </a:cubicBezTo>
                    <a:lnTo>
                      <a:pt x="363632" y="78143"/>
                    </a:lnTo>
                    <a:lnTo>
                      <a:pt x="363493" y="78167"/>
                    </a:lnTo>
                    <a:lnTo>
                      <a:pt x="363458" y="78178"/>
                    </a:lnTo>
                    <a:lnTo>
                      <a:pt x="362741" y="78745"/>
                    </a:lnTo>
                    <a:cubicBezTo>
                      <a:pt x="362486" y="78942"/>
                      <a:pt x="362209" y="79069"/>
                      <a:pt x="361896" y="79138"/>
                    </a:cubicBezTo>
                    <a:lnTo>
                      <a:pt x="361387" y="79231"/>
                    </a:lnTo>
                    <a:lnTo>
                      <a:pt x="360797" y="79289"/>
                    </a:lnTo>
                    <a:lnTo>
                      <a:pt x="360427" y="79381"/>
                    </a:lnTo>
                    <a:lnTo>
                      <a:pt x="359235" y="79613"/>
                    </a:lnTo>
                    <a:cubicBezTo>
                      <a:pt x="359050" y="79648"/>
                      <a:pt x="358842" y="79648"/>
                      <a:pt x="358657" y="79624"/>
                    </a:cubicBezTo>
                    <a:lnTo>
                      <a:pt x="358125" y="79567"/>
                    </a:lnTo>
                    <a:lnTo>
                      <a:pt x="357269" y="79324"/>
                    </a:lnTo>
                    <a:cubicBezTo>
                      <a:pt x="357130" y="79289"/>
                      <a:pt x="357002" y="79231"/>
                      <a:pt x="356875" y="79162"/>
                    </a:cubicBezTo>
                    <a:lnTo>
                      <a:pt x="355857" y="78548"/>
                    </a:lnTo>
                    <a:lnTo>
                      <a:pt x="355360" y="78178"/>
                    </a:lnTo>
                    <a:lnTo>
                      <a:pt x="355290" y="78143"/>
                    </a:lnTo>
                    <a:lnTo>
                      <a:pt x="355140" y="78120"/>
                    </a:lnTo>
                    <a:cubicBezTo>
                      <a:pt x="355140" y="78120"/>
                      <a:pt x="354607" y="78016"/>
                      <a:pt x="354654" y="78016"/>
                    </a:cubicBezTo>
                    <a:cubicBezTo>
                      <a:pt x="354654" y="78016"/>
                      <a:pt x="354122" y="77924"/>
                      <a:pt x="354145" y="77935"/>
                    </a:cubicBezTo>
                    <a:cubicBezTo>
                      <a:pt x="354145" y="77935"/>
                      <a:pt x="353624" y="77843"/>
                      <a:pt x="353636" y="77843"/>
                    </a:cubicBezTo>
                    <a:lnTo>
                      <a:pt x="353219" y="77773"/>
                    </a:lnTo>
                    <a:lnTo>
                      <a:pt x="352884" y="77762"/>
                    </a:lnTo>
                    <a:lnTo>
                      <a:pt x="352444" y="77785"/>
                    </a:lnTo>
                    <a:cubicBezTo>
                      <a:pt x="352282" y="77785"/>
                      <a:pt x="352108" y="77773"/>
                      <a:pt x="351935" y="77750"/>
                    </a:cubicBezTo>
                    <a:lnTo>
                      <a:pt x="350211" y="77357"/>
                    </a:lnTo>
                    <a:cubicBezTo>
                      <a:pt x="350211" y="77357"/>
                      <a:pt x="349690" y="77206"/>
                      <a:pt x="349713" y="77206"/>
                    </a:cubicBezTo>
                    <a:cubicBezTo>
                      <a:pt x="349713" y="77206"/>
                      <a:pt x="349204" y="77056"/>
                      <a:pt x="349204" y="77056"/>
                    </a:cubicBezTo>
                    <a:lnTo>
                      <a:pt x="348695" y="76906"/>
                    </a:lnTo>
                    <a:cubicBezTo>
                      <a:pt x="348510" y="76871"/>
                      <a:pt x="348337" y="76790"/>
                      <a:pt x="348175" y="76674"/>
                    </a:cubicBezTo>
                    <a:lnTo>
                      <a:pt x="347747" y="76408"/>
                    </a:lnTo>
                    <a:cubicBezTo>
                      <a:pt x="347492" y="76258"/>
                      <a:pt x="347284" y="76049"/>
                      <a:pt x="347122" y="75806"/>
                    </a:cubicBezTo>
                    <a:lnTo>
                      <a:pt x="346694" y="75147"/>
                    </a:lnTo>
                    <a:lnTo>
                      <a:pt x="346358" y="75043"/>
                    </a:lnTo>
                    <a:lnTo>
                      <a:pt x="345942" y="74962"/>
                    </a:lnTo>
                    <a:cubicBezTo>
                      <a:pt x="345629" y="74892"/>
                      <a:pt x="345340" y="74765"/>
                      <a:pt x="345086" y="74557"/>
                    </a:cubicBezTo>
                    <a:lnTo>
                      <a:pt x="344229" y="73886"/>
                    </a:lnTo>
                    <a:cubicBezTo>
                      <a:pt x="343732" y="73481"/>
                      <a:pt x="343454" y="72868"/>
                      <a:pt x="343477" y="72231"/>
                    </a:cubicBezTo>
                    <a:cubicBezTo>
                      <a:pt x="343501" y="71595"/>
                      <a:pt x="343836" y="70982"/>
                      <a:pt x="344391" y="70635"/>
                    </a:cubicBezTo>
                    <a:lnTo>
                      <a:pt x="344577" y="70519"/>
                    </a:lnTo>
                    <a:lnTo>
                      <a:pt x="344646" y="70438"/>
                    </a:lnTo>
                    <a:lnTo>
                      <a:pt x="344831" y="70160"/>
                    </a:lnTo>
                    <a:cubicBezTo>
                      <a:pt x="345248" y="69547"/>
                      <a:pt x="345942" y="69223"/>
                      <a:pt x="346648" y="69281"/>
                    </a:cubicBezTo>
                    <a:lnTo>
                      <a:pt x="347052" y="68772"/>
                    </a:lnTo>
                    <a:lnTo>
                      <a:pt x="347446" y="68402"/>
                    </a:lnTo>
                    <a:lnTo>
                      <a:pt x="347585" y="67465"/>
                    </a:lnTo>
                    <a:cubicBezTo>
                      <a:pt x="347619" y="67187"/>
                      <a:pt x="347724" y="66921"/>
                      <a:pt x="347862" y="66689"/>
                    </a:cubicBezTo>
                    <a:lnTo>
                      <a:pt x="348429" y="65775"/>
                    </a:lnTo>
                    <a:cubicBezTo>
                      <a:pt x="348661" y="65417"/>
                      <a:pt x="348996" y="65139"/>
                      <a:pt x="349378" y="64977"/>
                    </a:cubicBezTo>
                    <a:lnTo>
                      <a:pt x="349818" y="64792"/>
                    </a:lnTo>
                    <a:cubicBezTo>
                      <a:pt x="350026" y="64711"/>
                      <a:pt x="350246" y="64653"/>
                      <a:pt x="350454" y="64642"/>
                    </a:cubicBezTo>
                    <a:lnTo>
                      <a:pt x="350986" y="64619"/>
                    </a:lnTo>
                    <a:lnTo>
                      <a:pt x="351981" y="64630"/>
                    </a:lnTo>
                    <a:lnTo>
                      <a:pt x="353034" y="64804"/>
                    </a:lnTo>
                    <a:lnTo>
                      <a:pt x="354168" y="65047"/>
                    </a:lnTo>
                    <a:cubicBezTo>
                      <a:pt x="354168" y="65047"/>
                      <a:pt x="354688" y="65162"/>
                      <a:pt x="354688" y="65151"/>
                    </a:cubicBezTo>
                    <a:lnTo>
                      <a:pt x="354885" y="65209"/>
                    </a:lnTo>
                    <a:lnTo>
                      <a:pt x="354955" y="64352"/>
                    </a:lnTo>
                    <a:lnTo>
                      <a:pt x="354816" y="64329"/>
                    </a:lnTo>
                    <a:cubicBezTo>
                      <a:pt x="354584" y="64260"/>
                      <a:pt x="354376" y="64144"/>
                      <a:pt x="354179" y="63994"/>
                    </a:cubicBezTo>
                    <a:lnTo>
                      <a:pt x="353300" y="63300"/>
                    </a:lnTo>
                    <a:lnTo>
                      <a:pt x="352432" y="62548"/>
                    </a:lnTo>
                    <a:cubicBezTo>
                      <a:pt x="352039" y="62200"/>
                      <a:pt x="351808" y="61726"/>
                      <a:pt x="351761" y="61229"/>
                    </a:cubicBezTo>
                    <a:lnTo>
                      <a:pt x="351703" y="60708"/>
                    </a:lnTo>
                    <a:lnTo>
                      <a:pt x="351761" y="59817"/>
                    </a:lnTo>
                    <a:cubicBezTo>
                      <a:pt x="351831" y="59146"/>
                      <a:pt x="352224" y="58556"/>
                      <a:pt x="352826" y="58255"/>
                    </a:cubicBezTo>
                    <a:lnTo>
                      <a:pt x="353312" y="58001"/>
                    </a:lnTo>
                    <a:lnTo>
                      <a:pt x="354156" y="57711"/>
                    </a:lnTo>
                    <a:lnTo>
                      <a:pt x="354839" y="57596"/>
                    </a:lnTo>
                    <a:lnTo>
                      <a:pt x="354874" y="57584"/>
                    </a:lnTo>
                    <a:lnTo>
                      <a:pt x="354955" y="57515"/>
                    </a:lnTo>
                    <a:lnTo>
                      <a:pt x="355707" y="57075"/>
                    </a:lnTo>
                    <a:lnTo>
                      <a:pt x="356829" y="56555"/>
                    </a:lnTo>
                    <a:cubicBezTo>
                      <a:pt x="356968" y="56485"/>
                      <a:pt x="357118" y="56450"/>
                      <a:pt x="357269" y="56416"/>
                    </a:cubicBezTo>
                    <a:lnTo>
                      <a:pt x="356910" y="55201"/>
                    </a:lnTo>
                    <a:lnTo>
                      <a:pt x="356678" y="53998"/>
                    </a:lnTo>
                    <a:lnTo>
                      <a:pt x="356586" y="52679"/>
                    </a:lnTo>
                    <a:cubicBezTo>
                      <a:pt x="356528" y="51846"/>
                      <a:pt x="357002" y="51082"/>
                      <a:pt x="357754" y="50735"/>
                    </a:cubicBezTo>
                    <a:lnTo>
                      <a:pt x="358425" y="50446"/>
                    </a:lnTo>
                    <a:cubicBezTo>
                      <a:pt x="358425" y="50446"/>
                      <a:pt x="358935" y="50284"/>
                      <a:pt x="358911" y="50295"/>
                    </a:cubicBezTo>
                    <a:lnTo>
                      <a:pt x="359201" y="50203"/>
                    </a:lnTo>
                    <a:lnTo>
                      <a:pt x="359305" y="50133"/>
                    </a:lnTo>
                    <a:lnTo>
                      <a:pt x="359582" y="49890"/>
                    </a:lnTo>
                    <a:lnTo>
                      <a:pt x="360300" y="49404"/>
                    </a:lnTo>
                    <a:cubicBezTo>
                      <a:pt x="360577" y="49231"/>
                      <a:pt x="360901" y="49138"/>
                      <a:pt x="361237" y="49127"/>
                    </a:cubicBezTo>
                    <a:lnTo>
                      <a:pt x="361758" y="49104"/>
                    </a:lnTo>
                    <a:cubicBezTo>
                      <a:pt x="361989" y="49092"/>
                      <a:pt x="362220" y="49115"/>
                      <a:pt x="362452" y="49185"/>
                    </a:cubicBezTo>
                    <a:lnTo>
                      <a:pt x="362891" y="49323"/>
                    </a:lnTo>
                    <a:lnTo>
                      <a:pt x="363319" y="49428"/>
                    </a:lnTo>
                    <a:lnTo>
                      <a:pt x="363724" y="49509"/>
                    </a:lnTo>
                    <a:lnTo>
                      <a:pt x="364014" y="49532"/>
                    </a:lnTo>
                    <a:lnTo>
                      <a:pt x="364430" y="49520"/>
                    </a:lnTo>
                    <a:cubicBezTo>
                      <a:pt x="364569" y="49520"/>
                      <a:pt x="364708" y="49532"/>
                      <a:pt x="364858" y="49555"/>
                    </a:cubicBezTo>
                    <a:lnTo>
                      <a:pt x="365957" y="49763"/>
                    </a:lnTo>
                    <a:cubicBezTo>
                      <a:pt x="366119" y="49798"/>
                      <a:pt x="366270" y="49856"/>
                      <a:pt x="366409" y="49925"/>
                    </a:cubicBezTo>
                    <a:lnTo>
                      <a:pt x="366894" y="50157"/>
                    </a:lnTo>
                    <a:lnTo>
                      <a:pt x="367334" y="50423"/>
                    </a:lnTo>
                    <a:lnTo>
                      <a:pt x="368156" y="50735"/>
                    </a:lnTo>
                    <a:cubicBezTo>
                      <a:pt x="368364" y="50816"/>
                      <a:pt x="368561" y="50920"/>
                      <a:pt x="368722" y="51070"/>
                    </a:cubicBezTo>
                    <a:lnTo>
                      <a:pt x="369602" y="51036"/>
                    </a:lnTo>
                    <a:lnTo>
                      <a:pt x="369937" y="50943"/>
                    </a:lnTo>
                    <a:cubicBezTo>
                      <a:pt x="370111" y="50909"/>
                      <a:pt x="370284" y="50885"/>
                      <a:pt x="370458" y="50885"/>
                    </a:cubicBezTo>
                    <a:lnTo>
                      <a:pt x="371430" y="50920"/>
                    </a:lnTo>
                    <a:lnTo>
                      <a:pt x="371846" y="50897"/>
                    </a:lnTo>
                    <a:cubicBezTo>
                      <a:pt x="372251" y="50885"/>
                      <a:pt x="372633" y="50978"/>
                      <a:pt x="372980" y="51186"/>
                    </a:cubicBezTo>
                    <a:cubicBezTo>
                      <a:pt x="373269" y="51036"/>
                      <a:pt x="373605" y="50955"/>
                      <a:pt x="373940" y="50978"/>
                    </a:cubicBezTo>
                    <a:lnTo>
                      <a:pt x="374403" y="51001"/>
                    </a:lnTo>
                    <a:cubicBezTo>
                      <a:pt x="374658" y="51001"/>
                      <a:pt x="374924" y="51070"/>
                      <a:pt x="375167" y="51186"/>
                    </a:cubicBezTo>
                    <a:lnTo>
                      <a:pt x="375595" y="51371"/>
                    </a:lnTo>
                    <a:lnTo>
                      <a:pt x="375942" y="51510"/>
                    </a:lnTo>
                    <a:lnTo>
                      <a:pt x="376370" y="51626"/>
                    </a:lnTo>
                    <a:lnTo>
                      <a:pt x="376833" y="51799"/>
                    </a:lnTo>
                    <a:lnTo>
                      <a:pt x="377087" y="51834"/>
                    </a:lnTo>
                    <a:lnTo>
                      <a:pt x="377400" y="51857"/>
                    </a:lnTo>
                    <a:lnTo>
                      <a:pt x="377504" y="51857"/>
                    </a:lnTo>
                    <a:lnTo>
                      <a:pt x="377654" y="51799"/>
                    </a:lnTo>
                    <a:lnTo>
                      <a:pt x="378013" y="51626"/>
                    </a:lnTo>
                    <a:lnTo>
                      <a:pt x="378962" y="51151"/>
                    </a:lnTo>
                    <a:cubicBezTo>
                      <a:pt x="379054" y="51117"/>
                      <a:pt x="379135" y="51070"/>
                      <a:pt x="379228" y="51047"/>
                    </a:cubicBezTo>
                    <a:cubicBezTo>
                      <a:pt x="379193" y="50932"/>
                      <a:pt x="379158" y="50804"/>
                      <a:pt x="379135" y="50689"/>
                    </a:cubicBezTo>
                    <a:lnTo>
                      <a:pt x="379031" y="49971"/>
                    </a:lnTo>
                    <a:lnTo>
                      <a:pt x="378661" y="50226"/>
                    </a:lnTo>
                    <a:cubicBezTo>
                      <a:pt x="378464" y="50342"/>
                      <a:pt x="378233" y="50434"/>
                      <a:pt x="378001" y="50492"/>
                    </a:cubicBezTo>
                    <a:lnTo>
                      <a:pt x="377481" y="50608"/>
                    </a:lnTo>
                    <a:lnTo>
                      <a:pt x="376740" y="50700"/>
                    </a:lnTo>
                    <a:cubicBezTo>
                      <a:pt x="376405" y="50723"/>
                      <a:pt x="376058" y="50689"/>
                      <a:pt x="375745" y="50550"/>
                    </a:cubicBezTo>
                    <a:lnTo>
                      <a:pt x="374796" y="50145"/>
                    </a:lnTo>
                    <a:lnTo>
                      <a:pt x="374357" y="49983"/>
                    </a:lnTo>
                    <a:lnTo>
                      <a:pt x="373605" y="49624"/>
                    </a:lnTo>
                    <a:lnTo>
                      <a:pt x="372564" y="48953"/>
                    </a:lnTo>
                    <a:lnTo>
                      <a:pt x="371545" y="48178"/>
                    </a:lnTo>
                    <a:lnTo>
                      <a:pt x="371129" y="47843"/>
                    </a:lnTo>
                    <a:lnTo>
                      <a:pt x="370712" y="47507"/>
                    </a:lnTo>
                    <a:cubicBezTo>
                      <a:pt x="370608" y="47426"/>
                      <a:pt x="370516" y="47334"/>
                      <a:pt x="370435" y="47229"/>
                    </a:cubicBezTo>
                    <a:lnTo>
                      <a:pt x="370088" y="46824"/>
                    </a:lnTo>
                    <a:lnTo>
                      <a:pt x="369798" y="46373"/>
                    </a:lnTo>
                    <a:lnTo>
                      <a:pt x="369636" y="46223"/>
                    </a:lnTo>
                    <a:lnTo>
                      <a:pt x="368861" y="45598"/>
                    </a:lnTo>
                    <a:cubicBezTo>
                      <a:pt x="368722" y="45494"/>
                      <a:pt x="368618" y="45367"/>
                      <a:pt x="368514" y="45239"/>
                    </a:cubicBezTo>
                    <a:lnTo>
                      <a:pt x="368121" y="44719"/>
                    </a:lnTo>
                    <a:lnTo>
                      <a:pt x="367878" y="44638"/>
                    </a:lnTo>
                    <a:cubicBezTo>
                      <a:pt x="367727" y="44580"/>
                      <a:pt x="367589" y="44522"/>
                      <a:pt x="367450" y="44430"/>
                    </a:cubicBezTo>
                    <a:lnTo>
                      <a:pt x="367010" y="44152"/>
                    </a:lnTo>
                    <a:cubicBezTo>
                      <a:pt x="366848" y="44048"/>
                      <a:pt x="366698" y="43909"/>
                      <a:pt x="366570" y="43758"/>
                    </a:cubicBezTo>
                    <a:lnTo>
                      <a:pt x="366536" y="43701"/>
                    </a:lnTo>
                    <a:lnTo>
                      <a:pt x="366281" y="43643"/>
                    </a:lnTo>
                    <a:cubicBezTo>
                      <a:pt x="366073" y="43585"/>
                      <a:pt x="365865" y="43492"/>
                      <a:pt x="365691" y="43377"/>
                    </a:cubicBezTo>
                    <a:lnTo>
                      <a:pt x="365251" y="43099"/>
                    </a:lnTo>
                    <a:lnTo>
                      <a:pt x="364985" y="42891"/>
                    </a:lnTo>
                    <a:cubicBezTo>
                      <a:pt x="364731" y="43030"/>
                      <a:pt x="364453" y="43087"/>
                      <a:pt x="364164" y="43099"/>
                    </a:cubicBezTo>
                    <a:lnTo>
                      <a:pt x="363643" y="43111"/>
                    </a:lnTo>
                    <a:cubicBezTo>
                      <a:pt x="363308" y="43122"/>
                      <a:pt x="362972" y="43041"/>
                      <a:pt x="362683" y="42902"/>
                    </a:cubicBezTo>
                    <a:lnTo>
                      <a:pt x="362197" y="42659"/>
                    </a:lnTo>
                    <a:cubicBezTo>
                      <a:pt x="361943" y="42544"/>
                      <a:pt x="361734" y="42347"/>
                      <a:pt x="361538" y="42139"/>
                    </a:cubicBezTo>
                    <a:lnTo>
                      <a:pt x="361214" y="41734"/>
                    </a:lnTo>
                    <a:lnTo>
                      <a:pt x="360762" y="41016"/>
                    </a:lnTo>
                    <a:lnTo>
                      <a:pt x="360797" y="41086"/>
                    </a:lnTo>
                    <a:lnTo>
                      <a:pt x="360693" y="40912"/>
                    </a:lnTo>
                    <a:lnTo>
                      <a:pt x="360612" y="40901"/>
                    </a:lnTo>
                    <a:cubicBezTo>
                      <a:pt x="359825" y="40808"/>
                      <a:pt x="359166" y="40276"/>
                      <a:pt x="358923" y="39536"/>
                    </a:cubicBezTo>
                    <a:lnTo>
                      <a:pt x="358888" y="39397"/>
                    </a:lnTo>
                    <a:lnTo>
                      <a:pt x="358715" y="39246"/>
                    </a:lnTo>
                    <a:cubicBezTo>
                      <a:pt x="358564" y="39131"/>
                      <a:pt x="358437" y="38992"/>
                      <a:pt x="358321" y="38841"/>
                    </a:cubicBezTo>
                    <a:cubicBezTo>
                      <a:pt x="358321" y="38841"/>
                      <a:pt x="358009" y="38402"/>
                      <a:pt x="358044" y="38425"/>
                    </a:cubicBezTo>
                    <a:lnTo>
                      <a:pt x="357754" y="38008"/>
                    </a:lnTo>
                    <a:lnTo>
                      <a:pt x="357442" y="37603"/>
                    </a:lnTo>
                    <a:lnTo>
                      <a:pt x="357176" y="37175"/>
                    </a:lnTo>
                    <a:lnTo>
                      <a:pt x="356968" y="36967"/>
                    </a:lnTo>
                    <a:cubicBezTo>
                      <a:pt x="356852" y="36851"/>
                      <a:pt x="356736" y="36701"/>
                      <a:pt x="356644" y="36551"/>
                    </a:cubicBezTo>
                    <a:lnTo>
                      <a:pt x="356412" y="36146"/>
                    </a:lnTo>
                    <a:lnTo>
                      <a:pt x="356100" y="36076"/>
                    </a:lnTo>
                    <a:lnTo>
                      <a:pt x="355672" y="36007"/>
                    </a:lnTo>
                    <a:lnTo>
                      <a:pt x="355209" y="35949"/>
                    </a:lnTo>
                    <a:lnTo>
                      <a:pt x="354712" y="35880"/>
                    </a:lnTo>
                    <a:lnTo>
                      <a:pt x="354272" y="35856"/>
                    </a:lnTo>
                    <a:lnTo>
                      <a:pt x="353774" y="35845"/>
                    </a:lnTo>
                    <a:cubicBezTo>
                      <a:pt x="353578" y="35845"/>
                      <a:pt x="353369" y="35810"/>
                      <a:pt x="353184" y="35752"/>
                    </a:cubicBezTo>
                    <a:lnTo>
                      <a:pt x="352236" y="35417"/>
                    </a:lnTo>
                    <a:lnTo>
                      <a:pt x="352027" y="35359"/>
                    </a:lnTo>
                    <a:lnTo>
                      <a:pt x="351715" y="35347"/>
                    </a:lnTo>
                    <a:cubicBezTo>
                      <a:pt x="351217" y="35336"/>
                      <a:pt x="350743" y="35116"/>
                      <a:pt x="350373" y="34769"/>
                    </a:cubicBezTo>
                    <a:lnTo>
                      <a:pt x="349575" y="33947"/>
                    </a:lnTo>
                    <a:lnTo>
                      <a:pt x="349147" y="33427"/>
                    </a:lnTo>
                    <a:cubicBezTo>
                      <a:pt x="348985" y="33242"/>
                      <a:pt x="348869" y="33010"/>
                      <a:pt x="348788" y="32791"/>
                    </a:cubicBezTo>
                    <a:lnTo>
                      <a:pt x="348707" y="32536"/>
                    </a:lnTo>
                    <a:lnTo>
                      <a:pt x="348637" y="32420"/>
                    </a:lnTo>
                    <a:lnTo>
                      <a:pt x="347966" y="31657"/>
                    </a:lnTo>
                    <a:lnTo>
                      <a:pt x="347735" y="31367"/>
                    </a:lnTo>
                    <a:cubicBezTo>
                      <a:pt x="347469" y="31356"/>
                      <a:pt x="347203" y="31275"/>
                      <a:pt x="346960" y="31159"/>
                    </a:cubicBezTo>
                    <a:lnTo>
                      <a:pt x="346902" y="31171"/>
                    </a:lnTo>
                    <a:cubicBezTo>
                      <a:pt x="346590" y="31240"/>
                      <a:pt x="346277" y="31252"/>
                      <a:pt x="345977" y="31182"/>
                    </a:cubicBezTo>
                    <a:lnTo>
                      <a:pt x="345097" y="30951"/>
                    </a:lnTo>
                    <a:lnTo>
                      <a:pt x="344600" y="30743"/>
                    </a:lnTo>
                    <a:lnTo>
                      <a:pt x="344681" y="30766"/>
                    </a:lnTo>
                    <a:lnTo>
                      <a:pt x="343593" y="30315"/>
                    </a:lnTo>
                    <a:lnTo>
                      <a:pt x="342841" y="29829"/>
                    </a:lnTo>
                    <a:cubicBezTo>
                      <a:pt x="342702" y="29736"/>
                      <a:pt x="342587" y="29632"/>
                      <a:pt x="342482" y="29505"/>
                    </a:cubicBezTo>
                    <a:lnTo>
                      <a:pt x="341742" y="28649"/>
                    </a:lnTo>
                    <a:cubicBezTo>
                      <a:pt x="341626" y="28498"/>
                      <a:pt x="341511" y="28336"/>
                      <a:pt x="341430" y="28163"/>
                    </a:cubicBezTo>
                    <a:lnTo>
                      <a:pt x="341117" y="27411"/>
                    </a:lnTo>
                    <a:lnTo>
                      <a:pt x="340839" y="26277"/>
                    </a:lnTo>
                    <a:lnTo>
                      <a:pt x="340747" y="25675"/>
                    </a:lnTo>
                    <a:lnTo>
                      <a:pt x="340735" y="25606"/>
                    </a:lnTo>
                    <a:lnTo>
                      <a:pt x="340377" y="25328"/>
                    </a:lnTo>
                    <a:lnTo>
                      <a:pt x="339972" y="25039"/>
                    </a:lnTo>
                    <a:lnTo>
                      <a:pt x="339567" y="24773"/>
                    </a:lnTo>
                    <a:lnTo>
                      <a:pt x="338896" y="24171"/>
                    </a:lnTo>
                    <a:lnTo>
                      <a:pt x="337947" y="23176"/>
                    </a:lnTo>
                    <a:lnTo>
                      <a:pt x="337774" y="23084"/>
                    </a:lnTo>
                    <a:lnTo>
                      <a:pt x="337334" y="22841"/>
                    </a:lnTo>
                    <a:lnTo>
                      <a:pt x="336998" y="22679"/>
                    </a:lnTo>
                    <a:lnTo>
                      <a:pt x="336941" y="22667"/>
                    </a:lnTo>
                    <a:lnTo>
                      <a:pt x="336316" y="22667"/>
                    </a:lnTo>
                    <a:lnTo>
                      <a:pt x="335899" y="22725"/>
                    </a:lnTo>
                    <a:lnTo>
                      <a:pt x="334846" y="22748"/>
                    </a:lnTo>
                    <a:cubicBezTo>
                      <a:pt x="334846" y="22748"/>
                      <a:pt x="334314" y="22667"/>
                      <a:pt x="334326" y="22667"/>
                    </a:cubicBezTo>
                    <a:lnTo>
                      <a:pt x="334048" y="22644"/>
                    </a:lnTo>
                    <a:lnTo>
                      <a:pt x="333782" y="22667"/>
                    </a:lnTo>
                    <a:cubicBezTo>
                      <a:pt x="333632" y="22690"/>
                      <a:pt x="333470" y="22690"/>
                      <a:pt x="333331" y="22679"/>
                    </a:cubicBezTo>
                    <a:lnTo>
                      <a:pt x="332509" y="22574"/>
                    </a:lnTo>
                    <a:lnTo>
                      <a:pt x="331734" y="22366"/>
                    </a:lnTo>
                    <a:lnTo>
                      <a:pt x="331271" y="22181"/>
                    </a:lnTo>
                    <a:cubicBezTo>
                      <a:pt x="331237" y="22193"/>
                      <a:pt x="331190" y="22204"/>
                      <a:pt x="331133" y="22216"/>
                    </a:cubicBezTo>
                    <a:lnTo>
                      <a:pt x="330959" y="22875"/>
                    </a:lnTo>
                    <a:cubicBezTo>
                      <a:pt x="330878" y="23165"/>
                      <a:pt x="330728" y="23442"/>
                      <a:pt x="330531" y="23650"/>
                    </a:cubicBezTo>
                    <a:lnTo>
                      <a:pt x="330184" y="24067"/>
                    </a:lnTo>
                    <a:lnTo>
                      <a:pt x="329999" y="24252"/>
                    </a:lnTo>
                    <a:lnTo>
                      <a:pt x="330080" y="24530"/>
                    </a:lnTo>
                    <a:cubicBezTo>
                      <a:pt x="330114" y="24680"/>
                      <a:pt x="330149" y="24819"/>
                      <a:pt x="330161" y="24958"/>
                    </a:cubicBezTo>
                    <a:lnTo>
                      <a:pt x="330195" y="25467"/>
                    </a:lnTo>
                    <a:cubicBezTo>
                      <a:pt x="330219" y="25872"/>
                      <a:pt x="330126" y="26288"/>
                      <a:pt x="329918" y="26635"/>
                    </a:cubicBezTo>
                    <a:lnTo>
                      <a:pt x="329675" y="27052"/>
                    </a:lnTo>
                    <a:lnTo>
                      <a:pt x="329467" y="27457"/>
                    </a:lnTo>
                    <a:lnTo>
                      <a:pt x="329258" y="27908"/>
                    </a:lnTo>
                    <a:lnTo>
                      <a:pt x="329247" y="27908"/>
                    </a:lnTo>
                    <a:lnTo>
                      <a:pt x="329258" y="27920"/>
                    </a:lnTo>
                    <a:cubicBezTo>
                      <a:pt x="329258" y="27920"/>
                      <a:pt x="329617" y="28336"/>
                      <a:pt x="329605" y="28325"/>
                    </a:cubicBezTo>
                    <a:lnTo>
                      <a:pt x="329953" y="28730"/>
                    </a:lnTo>
                    <a:cubicBezTo>
                      <a:pt x="330195" y="29007"/>
                      <a:pt x="330357" y="29343"/>
                      <a:pt x="330415" y="29690"/>
                    </a:cubicBezTo>
                    <a:lnTo>
                      <a:pt x="330508" y="30222"/>
                    </a:lnTo>
                    <a:lnTo>
                      <a:pt x="330670" y="31310"/>
                    </a:lnTo>
                    <a:lnTo>
                      <a:pt x="330751" y="31715"/>
                    </a:lnTo>
                    <a:lnTo>
                      <a:pt x="330855" y="32119"/>
                    </a:lnTo>
                    <a:lnTo>
                      <a:pt x="331190" y="33138"/>
                    </a:lnTo>
                    <a:lnTo>
                      <a:pt x="331341" y="33820"/>
                    </a:lnTo>
                    <a:cubicBezTo>
                      <a:pt x="331399" y="34063"/>
                      <a:pt x="331399" y="34329"/>
                      <a:pt x="331352" y="34584"/>
                    </a:cubicBezTo>
                    <a:lnTo>
                      <a:pt x="331260" y="35104"/>
                    </a:lnTo>
                    <a:lnTo>
                      <a:pt x="331005" y="36227"/>
                    </a:lnTo>
                    <a:lnTo>
                      <a:pt x="330913" y="36713"/>
                    </a:lnTo>
                    <a:lnTo>
                      <a:pt x="330820" y="37222"/>
                    </a:lnTo>
                    <a:lnTo>
                      <a:pt x="330566" y="38367"/>
                    </a:lnTo>
                    <a:cubicBezTo>
                      <a:pt x="330485" y="38714"/>
                      <a:pt x="330311" y="39038"/>
                      <a:pt x="330057" y="39304"/>
                    </a:cubicBezTo>
                    <a:lnTo>
                      <a:pt x="329212" y="40137"/>
                    </a:lnTo>
                    <a:cubicBezTo>
                      <a:pt x="329096" y="40253"/>
                      <a:pt x="328946" y="40346"/>
                      <a:pt x="328784" y="40427"/>
                    </a:cubicBezTo>
                    <a:lnTo>
                      <a:pt x="328321" y="40681"/>
                    </a:lnTo>
                    <a:cubicBezTo>
                      <a:pt x="328205" y="40750"/>
                      <a:pt x="328078" y="40797"/>
                      <a:pt x="327951" y="40831"/>
                    </a:cubicBezTo>
                    <a:lnTo>
                      <a:pt x="327442" y="40982"/>
                    </a:lnTo>
                    <a:cubicBezTo>
                      <a:pt x="327245" y="41040"/>
                      <a:pt x="327037" y="41063"/>
                      <a:pt x="326852" y="41063"/>
                    </a:cubicBezTo>
                    <a:lnTo>
                      <a:pt x="326354" y="41063"/>
                    </a:lnTo>
                    <a:cubicBezTo>
                      <a:pt x="325649" y="41051"/>
                      <a:pt x="325012" y="40658"/>
                      <a:pt x="324665" y="40068"/>
                    </a:cubicBezTo>
                    <a:cubicBezTo>
                      <a:pt x="324214" y="40068"/>
                      <a:pt x="323774" y="39929"/>
                      <a:pt x="323404" y="39651"/>
                    </a:cubicBezTo>
                    <a:lnTo>
                      <a:pt x="322976" y="39327"/>
                    </a:lnTo>
                    <a:cubicBezTo>
                      <a:pt x="322802" y="39177"/>
                      <a:pt x="322640" y="39015"/>
                      <a:pt x="322525" y="38830"/>
                    </a:cubicBezTo>
                    <a:cubicBezTo>
                      <a:pt x="322097" y="38853"/>
                      <a:pt x="321657" y="38726"/>
                      <a:pt x="321275" y="38471"/>
                    </a:cubicBezTo>
                    <a:lnTo>
                      <a:pt x="320859" y="38159"/>
                    </a:lnTo>
                    <a:cubicBezTo>
                      <a:pt x="320697" y="38055"/>
                      <a:pt x="320569" y="37916"/>
                      <a:pt x="320442" y="37766"/>
                    </a:cubicBezTo>
                    <a:lnTo>
                      <a:pt x="320292" y="37592"/>
                    </a:lnTo>
                    <a:lnTo>
                      <a:pt x="319922" y="37580"/>
                    </a:lnTo>
                    <a:cubicBezTo>
                      <a:pt x="319644" y="37580"/>
                      <a:pt x="319378" y="37511"/>
                      <a:pt x="319135" y="37395"/>
                    </a:cubicBezTo>
                    <a:lnTo>
                      <a:pt x="318198" y="36898"/>
                    </a:lnTo>
                    <a:lnTo>
                      <a:pt x="318163" y="36886"/>
                    </a:lnTo>
                    <a:lnTo>
                      <a:pt x="317318" y="37025"/>
                    </a:lnTo>
                    <a:lnTo>
                      <a:pt x="317168" y="37025"/>
                    </a:lnTo>
                    <a:lnTo>
                      <a:pt x="317156" y="37175"/>
                    </a:lnTo>
                    <a:cubicBezTo>
                      <a:pt x="317145" y="37407"/>
                      <a:pt x="317087" y="37627"/>
                      <a:pt x="316994" y="37847"/>
                    </a:cubicBezTo>
                    <a:cubicBezTo>
                      <a:pt x="317087" y="37985"/>
                      <a:pt x="317156" y="38124"/>
                      <a:pt x="317203" y="38286"/>
                    </a:cubicBezTo>
                    <a:lnTo>
                      <a:pt x="317376" y="38795"/>
                    </a:lnTo>
                    <a:cubicBezTo>
                      <a:pt x="317608" y="39455"/>
                      <a:pt x="317469" y="40184"/>
                      <a:pt x="317029" y="40716"/>
                    </a:cubicBezTo>
                    <a:cubicBezTo>
                      <a:pt x="316578" y="41260"/>
                      <a:pt x="315884" y="41537"/>
                      <a:pt x="315178" y="41422"/>
                    </a:cubicBezTo>
                    <a:lnTo>
                      <a:pt x="314727" y="41352"/>
                    </a:lnTo>
                    <a:cubicBezTo>
                      <a:pt x="314542" y="41329"/>
                      <a:pt x="314368" y="41260"/>
                      <a:pt x="314195" y="41190"/>
                    </a:cubicBezTo>
                    <a:lnTo>
                      <a:pt x="313709" y="40959"/>
                    </a:lnTo>
                    <a:lnTo>
                      <a:pt x="313015" y="40542"/>
                    </a:lnTo>
                    <a:lnTo>
                      <a:pt x="312980" y="40519"/>
                    </a:lnTo>
                    <a:cubicBezTo>
                      <a:pt x="313130" y="41306"/>
                      <a:pt x="312783" y="42139"/>
                      <a:pt x="312054" y="42579"/>
                    </a:cubicBezTo>
                    <a:lnTo>
                      <a:pt x="311973" y="42613"/>
                    </a:lnTo>
                    <a:cubicBezTo>
                      <a:pt x="312135" y="42960"/>
                      <a:pt x="312182" y="43365"/>
                      <a:pt x="312135" y="43736"/>
                    </a:cubicBezTo>
                    <a:cubicBezTo>
                      <a:pt x="312147" y="43759"/>
                      <a:pt x="312147" y="43793"/>
                      <a:pt x="312147" y="43828"/>
                    </a:cubicBezTo>
                    <a:lnTo>
                      <a:pt x="312216" y="44221"/>
                    </a:lnTo>
                    <a:cubicBezTo>
                      <a:pt x="312286" y="44592"/>
                      <a:pt x="312239" y="44985"/>
                      <a:pt x="312101" y="45332"/>
                    </a:cubicBezTo>
                    <a:lnTo>
                      <a:pt x="311892" y="45830"/>
                    </a:lnTo>
                    <a:cubicBezTo>
                      <a:pt x="311800" y="46073"/>
                      <a:pt x="311649" y="46292"/>
                      <a:pt x="311453" y="46489"/>
                    </a:cubicBezTo>
                    <a:lnTo>
                      <a:pt x="311082" y="46859"/>
                    </a:lnTo>
                    <a:cubicBezTo>
                      <a:pt x="310920" y="47010"/>
                      <a:pt x="310747" y="47137"/>
                      <a:pt x="310550" y="47230"/>
                    </a:cubicBezTo>
                    <a:lnTo>
                      <a:pt x="310087" y="47461"/>
                    </a:lnTo>
                    <a:lnTo>
                      <a:pt x="309983" y="47519"/>
                    </a:lnTo>
                    <a:cubicBezTo>
                      <a:pt x="309995" y="47634"/>
                      <a:pt x="310006" y="47773"/>
                      <a:pt x="310006" y="47912"/>
                    </a:cubicBezTo>
                    <a:lnTo>
                      <a:pt x="309983" y="48444"/>
                    </a:lnTo>
                    <a:cubicBezTo>
                      <a:pt x="309960" y="49370"/>
                      <a:pt x="309312" y="50145"/>
                      <a:pt x="308421" y="50342"/>
                    </a:cubicBezTo>
                    <a:cubicBezTo>
                      <a:pt x="308097" y="50770"/>
                      <a:pt x="307600" y="51059"/>
                      <a:pt x="307056" y="51129"/>
                    </a:cubicBezTo>
                    <a:lnTo>
                      <a:pt x="306605" y="51186"/>
                    </a:lnTo>
                    <a:lnTo>
                      <a:pt x="306235" y="51256"/>
                    </a:lnTo>
                    <a:lnTo>
                      <a:pt x="306050" y="51314"/>
                    </a:lnTo>
                    <a:lnTo>
                      <a:pt x="304904" y="52008"/>
                    </a:lnTo>
                    <a:cubicBezTo>
                      <a:pt x="304765" y="52089"/>
                      <a:pt x="304627" y="52147"/>
                      <a:pt x="304476" y="52193"/>
                    </a:cubicBezTo>
                    <a:lnTo>
                      <a:pt x="303967" y="52343"/>
                    </a:lnTo>
                    <a:cubicBezTo>
                      <a:pt x="303828" y="52401"/>
                      <a:pt x="303678" y="52424"/>
                      <a:pt x="303527" y="52436"/>
                    </a:cubicBezTo>
                    <a:lnTo>
                      <a:pt x="302995" y="52471"/>
                    </a:lnTo>
                    <a:cubicBezTo>
                      <a:pt x="302625" y="52494"/>
                      <a:pt x="302243" y="52413"/>
                      <a:pt x="301908" y="52239"/>
                    </a:cubicBezTo>
                    <a:lnTo>
                      <a:pt x="301537" y="52043"/>
                    </a:lnTo>
                    <a:cubicBezTo>
                      <a:pt x="301017" y="51765"/>
                      <a:pt x="300658" y="51279"/>
                      <a:pt x="300519" y="50724"/>
                    </a:cubicBezTo>
                    <a:cubicBezTo>
                      <a:pt x="300519" y="50724"/>
                      <a:pt x="300403" y="50191"/>
                      <a:pt x="300403" y="50203"/>
                    </a:cubicBezTo>
                    <a:lnTo>
                      <a:pt x="300392" y="50145"/>
                    </a:lnTo>
                    <a:lnTo>
                      <a:pt x="300195" y="49960"/>
                    </a:lnTo>
                    <a:cubicBezTo>
                      <a:pt x="300033" y="49810"/>
                      <a:pt x="299906" y="49648"/>
                      <a:pt x="299790" y="49463"/>
                    </a:cubicBezTo>
                    <a:lnTo>
                      <a:pt x="299524" y="49011"/>
                    </a:lnTo>
                    <a:lnTo>
                      <a:pt x="299212" y="48375"/>
                    </a:lnTo>
                    <a:lnTo>
                      <a:pt x="298842" y="47380"/>
                    </a:lnTo>
                    <a:lnTo>
                      <a:pt x="298691" y="47125"/>
                    </a:lnTo>
                    <a:lnTo>
                      <a:pt x="298425" y="46732"/>
                    </a:lnTo>
                    <a:lnTo>
                      <a:pt x="298055" y="46026"/>
                    </a:lnTo>
                    <a:cubicBezTo>
                      <a:pt x="297997" y="45911"/>
                      <a:pt x="297951" y="45783"/>
                      <a:pt x="297916" y="45656"/>
                    </a:cubicBezTo>
                    <a:lnTo>
                      <a:pt x="297777" y="45205"/>
                    </a:lnTo>
                    <a:lnTo>
                      <a:pt x="297627" y="44742"/>
                    </a:lnTo>
                    <a:lnTo>
                      <a:pt x="297465" y="44002"/>
                    </a:lnTo>
                    <a:lnTo>
                      <a:pt x="297407" y="43319"/>
                    </a:lnTo>
                    <a:lnTo>
                      <a:pt x="297233" y="42370"/>
                    </a:lnTo>
                    <a:cubicBezTo>
                      <a:pt x="297210" y="42255"/>
                      <a:pt x="297199" y="42127"/>
                      <a:pt x="297199" y="42000"/>
                    </a:cubicBezTo>
                    <a:lnTo>
                      <a:pt x="296944" y="41676"/>
                    </a:lnTo>
                    <a:lnTo>
                      <a:pt x="296354" y="40670"/>
                    </a:lnTo>
                    <a:cubicBezTo>
                      <a:pt x="296088" y="40184"/>
                      <a:pt x="296030" y="39617"/>
                      <a:pt x="296192" y="39096"/>
                    </a:cubicBezTo>
                    <a:cubicBezTo>
                      <a:pt x="296366" y="38564"/>
                      <a:pt x="296759" y="38136"/>
                      <a:pt x="297245" y="37893"/>
                    </a:cubicBezTo>
                    <a:cubicBezTo>
                      <a:pt x="297245" y="37893"/>
                      <a:pt x="297685" y="37685"/>
                      <a:pt x="297673" y="37696"/>
                    </a:cubicBezTo>
                    <a:lnTo>
                      <a:pt x="297696" y="37685"/>
                    </a:lnTo>
                    <a:lnTo>
                      <a:pt x="297708" y="37673"/>
                    </a:lnTo>
                    <a:lnTo>
                      <a:pt x="298286" y="36852"/>
                    </a:lnTo>
                    <a:lnTo>
                      <a:pt x="298471" y="36539"/>
                    </a:lnTo>
                    <a:lnTo>
                      <a:pt x="298541" y="36400"/>
                    </a:lnTo>
                    <a:lnTo>
                      <a:pt x="298564" y="36285"/>
                    </a:lnTo>
                    <a:lnTo>
                      <a:pt x="298575" y="35880"/>
                    </a:lnTo>
                    <a:cubicBezTo>
                      <a:pt x="298575" y="35880"/>
                      <a:pt x="298599" y="35348"/>
                      <a:pt x="298599" y="35371"/>
                    </a:cubicBezTo>
                    <a:lnTo>
                      <a:pt x="298610" y="34838"/>
                    </a:lnTo>
                    <a:cubicBezTo>
                      <a:pt x="298622" y="34642"/>
                      <a:pt x="298645" y="34445"/>
                      <a:pt x="298714" y="34260"/>
                    </a:cubicBezTo>
                    <a:lnTo>
                      <a:pt x="298876" y="33774"/>
                    </a:lnTo>
                    <a:cubicBezTo>
                      <a:pt x="298911" y="33624"/>
                      <a:pt x="298992" y="33485"/>
                      <a:pt x="299073" y="33334"/>
                    </a:cubicBezTo>
                    <a:cubicBezTo>
                      <a:pt x="298899" y="33265"/>
                      <a:pt x="298737" y="33161"/>
                      <a:pt x="298587" y="33022"/>
                    </a:cubicBezTo>
                    <a:lnTo>
                      <a:pt x="298182" y="32675"/>
                    </a:lnTo>
                    <a:cubicBezTo>
                      <a:pt x="297812" y="32351"/>
                      <a:pt x="297557" y="31911"/>
                      <a:pt x="297500" y="31414"/>
                    </a:cubicBezTo>
                    <a:lnTo>
                      <a:pt x="297442" y="30997"/>
                    </a:lnTo>
                    <a:lnTo>
                      <a:pt x="297372" y="30754"/>
                    </a:lnTo>
                    <a:lnTo>
                      <a:pt x="297060" y="30014"/>
                    </a:lnTo>
                    <a:lnTo>
                      <a:pt x="296875" y="29702"/>
                    </a:lnTo>
                    <a:lnTo>
                      <a:pt x="296666" y="29366"/>
                    </a:lnTo>
                    <a:lnTo>
                      <a:pt x="296470" y="29100"/>
                    </a:lnTo>
                    <a:lnTo>
                      <a:pt x="296065" y="28695"/>
                    </a:lnTo>
                    <a:lnTo>
                      <a:pt x="295972" y="28660"/>
                    </a:lnTo>
                    <a:lnTo>
                      <a:pt x="295556" y="28510"/>
                    </a:lnTo>
                    <a:lnTo>
                      <a:pt x="295128" y="28348"/>
                    </a:lnTo>
                    <a:lnTo>
                      <a:pt x="294700" y="28244"/>
                    </a:lnTo>
                    <a:lnTo>
                      <a:pt x="294283" y="28140"/>
                    </a:lnTo>
                    <a:lnTo>
                      <a:pt x="293913" y="28070"/>
                    </a:lnTo>
                    <a:lnTo>
                      <a:pt x="293485" y="28036"/>
                    </a:lnTo>
                    <a:lnTo>
                      <a:pt x="293022" y="28024"/>
                    </a:lnTo>
                    <a:lnTo>
                      <a:pt x="292733" y="28012"/>
                    </a:lnTo>
                    <a:lnTo>
                      <a:pt x="291368" y="28278"/>
                    </a:lnTo>
                    <a:cubicBezTo>
                      <a:pt x="291368" y="28278"/>
                      <a:pt x="290847" y="28383"/>
                      <a:pt x="290859" y="28371"/>
                    </a:cubicBezTo>
                    <a:lnTo>
                      <a:pt x="290361" y="28475"/>
                    </a:lnTo>
                    <a:lnTo>
                      <a:pt x="289875" y="28591"/>
                    </a:lnTo>
                    <a:cubicBezTo>
                      <a:pt x="289736" y="28614"/>
                      <a:pt x="289609" y="28626"/>
                      <a:pt x="289459" y="28649"/>
                    </a:cubicBezTo>
                    <a:lnTo>
                      <a:pt x="288950" y="28660"/>
                    </a:lnTo>
                    <a:cubicBezTo>
                      <a:pt x="288683" y="28672"/>
                      <a:pt x="288406" y="28626"/>
                      <a:pt x="288163" y="28521"/>
                    </a:cubicBezTo>
                    <a:lnTo>
                      <a:pt x="287133" y="28105"/>
                    </a:lnTo>
                    <a:cubicBezTo>
                      <a:pt x="286855" y="27989"/>
                      <a:pt x="286601" y="27793"/>
                      <a:pt x="286381" y="27573"/>
                    </a:cubicBezTo>
                    <a:lnTo>
                      <a:pt x="286034" y="27168"/>
                    </a:lnTo>
                    <a:lnTo>
                      <a:pt x="285629" y="26624"/>
                    </a:lnTo>
                    <a:lnTo>
                      <a:pt x="285513" y="26624"/>
                    </a:lnTo>
                    <a:cubicBezTo>
                      <a:pt x="285351" y="26636"/>
                      <a:pt x="285189" y="26624"/>
                      <a:pt x="285027" y="26601"/>
                    </a:cubicBezTo>
                    <a:lnTo>
                      <a:pt x="284507" y="26497"/>
                    </a:lnTo>
                    <a:cubicBezTo>
                      <a:pt x="284437" y="26485"/>
                      <a:pt x="284356" y="26474"/>
                      <a:pt x="284299" y="26439"/>
                    </a:cubicBezTo>
                    <a:lnTo>
                      <a:pt x="283801" y="26531"/>
                    </a:lnTo>
                    <a:cubicBezTo>
                      <a:pt x="283651" y="26555"/>
                      <a:pt x="283489" y="26566"/>
                      <a:pt x="283338" y="26555"/>
                    </a:cubicBezTo>
                    <a:lnTo>
                      <a:pt x="282806" y="26531"/>
                    </a:lnTo>
                    <a:cubicBezTo>
                      <a:pt x="282575" y="26520"/>
                      <a:pt x="282355" y="26474"/>
                      <a:pt x="282123" y="26381"/>
                    </a:cubicBezTo>
                    <a:lnTo>
                      <a:pt x="281927" y="26289"/>
                    </a:lnTo>
                    <a:lnTo>
                      <a:pt x="281857" y="26277"/>
                    </a:lnTo>
                    <a:lnTo>
                      <a:pt x="281568" y="26300"/>
                    </a:lnTo>
                    <a:lnTo>
                      <a:pt x="281487" y="26312"/>
                    </a:lnTo>
                    <a:lnTo>
                      <a:pt x="281325" y="26393"/>
                    </a:lnTo>
                    <a:cubicBezTo>
                      <a:pt x="281117" y="26508"/>
                      <a:pt x="280874" y="26589"/>
                      <a:pt x="280631" y="26624"/>
                    </a:cubicBezTo>
                    <a:lnTo>
                      <a:pt x="280133" y="26693"/>
                    </a:lnTo>
                    <a:cubicBezTo>
                      <a:pt x="279890" y="26717"/>
                      <a:pt x="279636" y="26705"/>
                      <a:pt x="279416" y="26659"/>
                    </a:cubicBezTo>
                    <a:lnTo>
                      <a:pt x="279150" y="26601"/>
                    </a:lnTo>
                    <a:lnTo>
                      <a:pt x="278884" y="26832"/>
                    </a:lnTo>
                    <a:lnTo>
                      <a:pt x="278861" y="26867"/>
                    </a:lnTo>
                    <a:lnTo>
                      <a:pt x="278884" y="26948"/>
                    </a:lnTo>
                    <a:cubicBezTo>
                      <a:pt x="278965" y="27156"/>
                      <a:pt x="279000" y="27388"/>
                      <a:pt x="279000" y="27631"/>
                    </a:cubicBezTo>
                    <a:lnTo>
                      <a:pt x="278965" y="28521"/>
                    </a:lnTo>
                    <a:lnTo>
                      <a:pt x="278722" y="29621"/>
                    </a:lnTo>
                    <a:cubicBezTo>
                      <a:pt x="278606" y="30187"/>
                      <a:pt x="278236" y="30662"/>
                      <a:pt x="277727" y="30940"/>
                    </a:cubicBezTo>
                    <a:lnTo>
                      <a:pt x="277495" y="31055"/>
                    </a:lnTo>
                    <a:lnTo>
                      <a:pt x="277414" y="31321"/>
                    </a:lnTo>
                    <a:cubicBezTo>
                      <a:pt x="277357" y="31483"/>
                      <a:pt x="277299" y="31645"/>
                      <a:pt x="277206" y="31773"/>
                    </a:cubicBezTo>
                    <a:lnTo>
                      <a:pt x="277067" y="31981"/>
                    </a:lnTo>
                    <a:lnTo>
                      <a:pt x="276998" y="32212"/>
                    </a:lnTo>
                    <a:cubicBezTo>
                      <a:pt x="276929" y="32444"/>
                      <a:pt x="276836" y="32640"/>
                      <a:pt x="276686" y="32825"/>
                    </a:cubicBezTo>
                    <a:lnTo>
                      <a:pt x="276396" y="33253"/>
                    </a:lnTo>
                    <a:lnTo>
                      <a:pt x="275737" y="33913"/>
                    </a:lnTo>
                    <a:lnTo>
                      <a:pt x="275829" y="33820"/>
                    </a:lnTo>
                    <a:cubicBezTo>
                      <a:pt x="275829" y="33820"/>
                      <a:pt x="275459" y="34214"/>
                      <a:pt x="275471" y="34214"/>
                    </a:cubicBezTo>
                    <a:lnTo>
                      <a:pt x="275274" y="34422"/>
                    </a:lnTo>
                    <a:lnTo>
                      <a:pt x="274869" y="35128"/>
                    </a:lnTo>
                    <a:cubicBezTo>
                      <a:pt x="274765" y="35301"/>
                      <a:pt x="274638" y="35463"/>
                      <a:pt x="274499" y="35590"/>
                    </a:cubicBezTo>
                    <a:lnTo>
                      <a:pt x="274140" y="35949"/>
                    </a:lnTo>
                    <a:cubicBezTo>
                      <a:pt x="273967" y="36111"/>
                      <a:pt x="273747" y="36238"/>
                      <a:pt x="273539" y="36354"/>
                    </a:cubicBezTo>
                    <a:lnTo>
                      <a:pt x="273041" y="36551"/>
                    </a:lnTo>
                    <a:cubicBezTo>
                      <a:pt x="272856" y="36632"/>
                      <a:pt x="272648" y="36690"/>
                      <a:pt x="272451" y="36701"/>
                    </a:cubicBezTo>
                    <a:lnTo>
                      <a:pt x="272000" y="36759"/>
                    </a:lnTo>
                    <a:lnTo>
                      <a:pt x="271861" y="36771"/>
                    </a:lnTo>
                    <a:lnTo>
                      <a:pt x="271826" y="36828"/>
                    </a:lnTo>
                    <a:cubicBezTo>
                      <a:pt x="271502" y="37164"/>
                      <a:pt x="271086" y="37372"/>
                      <a:pt x="270635" y="37442"/>
                    </a:cubicBezTo>
                    <a:lnTo>
                      <a:pt x="270137" y="37511"/>
                    </a:lnTo>
                    <a:cubicBezTo>
                      <a:pt x="270068" y="37523"/>
                      <a:pt x="269998" y="37534"/>
                      <a:pt x="269952" y="37534"/>
                    </a:cubicBezTo>
                    <a:lnTo>
                      <a:pt x="269489" y="38136"/>
                    </a:lnTo>
                    <a:lnTo>
                      <a:pt x="268668" y="39027"/>
                    </a:lnTo>
                    <a:lnTo>
                      <a:pt x="267974" y="39594"/>
                    </a:lnTo>
                    <a:lnTo>
                      <a:pt x="267268" y="40056"/>
                    </a:lnTo>
                    <a:lnTo>
                      <a:pt x="266203" y="40589"/>
                    </a:lnTo>
                    <a:cubicBezTo>
                      <a:pt x="266053" y="40658"/>
                      <a:pt x="265914" y="40693"/>
                      <a:pt x="265752" y="40727"/>
                    </a:cubicBezTo>
                    <a:lnTo>
                      <a:pt x="265232" y="40832"/>
                    </a:lnTo>
                    <a:lnTo>
                      <a:pt x="264132" y="40970"/>
                    </a:lnTo>
                    <a:lnTo>
                      <a:pt x="263612" y="41086"/>
                    </a:lnTo>
                    <a:cubicBezTo>
                      <a:pt x="263612" y="41086"/>
                      <a:pt x="263080" y="41179"/>
                      <a:pt x="263126" y="41167"/>
                    </a:cubicBezTo>
                    <a:cubicBezTo>
                      <a:pt x="263126" y="41167"/>
                      <a:pt x="262594" y="41271"/>
                      <a:pt x="262628" y="41260"/>
                    </a:cubicBezTo>
                    <a:lnTo>
                      <a:pt x="261483" y="41468"/>
                    </a:lnTo>
                    <a:cubicBezTo>
                      <a:pt x="261344" y="41491"/>
                      <a:pt x="261205" y="41503"/>
                      <a:pt x="261055" y="41491"/>
                    </a:cubicBezTo>
                    <a:lnTo>
                      <a:pt x="260523" y="41468"/>
                    </a:lnTo>
                    <a:lnTo>
                      <a:pt x="259921" y="41398"/>
                    </a:lnTo>
                    <a:lnTo>
                      <a:pt x="259898" y="41410"/>
                    </a:lnTo>
                    <a:lnTo>
                      <a:pt x="259644" y="41665"/>
                    </a:lnTo>
                    <a:lnTo>
                      <a:pt x="258938" y="42162"/>
                    </a:lnTo>
                    <a:cubicBezTo>
                      <a:pt x="258776" y="42266"/>
                      <a:pt x="258602" y="42359"/>
                      <a:pt x="258429" y="42417"/>
                    </a:cubicBezTo>
                    <a:lnTo>
                      <a:pt x="257561" y="42660"/>
                    </a:lnTo>
                    <a:cubicBezTo>
                      <a:pt x="257330" y="43030"/>
                      <a:pt x="256982" y="43331"/>
                      <a:pt x="256566" y="43493"/>
                    </a:cubicBezTo>
                    <a:lnTo>
                      <a:pt x="256126" y="43666"/>
                    </a:lnTo>
                    <a:lnTo>
                      <a:pt x="255733" y="43851"/>
                    </a:lnTo>
                    <a:lnTo>
                      <a:pt x="255386" y="44025"/>
                    </a:lnTo>
                    <a:lnTo>
                      <a:pt x="255039" y="44256"/>
                    </a:lnTo>
                    <a:lnTo>
                      <a:pt x="254275" y="44626"/>
                    </a:lnTo>
                    <a:cubicBezTo>
                      <a:pt x="253951" y="44777"/>
                      <a:pt x="253604" y="44823"/>
                      <a:pt x="253257" y="44788"/>
                    </a:cubicBezTo>
                    <a:lnTo>
                      <a:pt x="252436" y="44696"/>
                    </a:lnTo>
                    <a:cubicBezTo>
                      <a:pt x="252436" y="44696"/>
                      <a:pt x="251915" y="44557"/>
                      <a:pt x="251926" y="44557"/>
                    </a:cubicBezTo>
                    <a:lnTo>
                      <a:pt x="251533" y="44464"/>
                    </a:lnTo>
                    <a:lnTo>
                      <a:pt x="251371" y="44453"/>
                    </a:lnTo>
                    <a:lnTo>
                      <a:pt x="251059" y="44488"/>
                    </a:lnTo>
                    <a:lnTo>
                      <a:pt x="250018" y="44638"/>
                    </a:lnTo>
                    <a:lnTo>
                      <a:pt x="249323" y="44638"/>
                    </a:lnTo>
                    <a:lnTo>
                      <a:pt x="249184" y="44650"/>
                    </a:lnTo>
                    <a:lnTo>
                      <a:pt x="248733" y="44823"/>
                    </a:lnTo>
                    <a:lnTo>
                      <a:pt x="247646" y="45112"/>
                    </a:lnTo>
                    <a:lnTo>
                      <a:pt x="246894" y="45216"/>
                    </a:lnTo>
                    <a:cubicBezTo>
                      <a:pt x="246651" y="45251"/>
                      <a:pt x="246396" y="45240"/>
                      <a:pt x="246153" y="45182"/>
                    </a:cubicBezTo>
                    <a:lnTo>
                      <a:pt x="245748" y="45089"/>
                    </a:lnTo>
                    <a:lnTo>
                      <a:pt x="244776" y="44985"/>
                    </a:lnTo>
                    <a:cubicBezTo>
                      <a:pt x="244580" y="44962"/>
                      <a:pt x="244371" y="44893"/>
                      <a:pt x="244198" y="44812"/>
                    </a:cubicBezTo>
                    <a:lnTo>
                      <a:pt x="243932" y="44696"/>
                    </a:lnTo>
                    <a:lnTo>
                      <a:pt x="243770" y="44754"/>
                    </a:lnTo>
                    <a:lnTo>
                      <a:pt x="243029" y="44962"/>
                    </a:lnTo>
                    <a:lnTo>
                      <a:pt x="243087" y="44950"/>
                    </a:lnTo>
                    <a:lnTo>
                      <a:pt x="242740" y="45054"/>
                    </a:lnTo>
                    <a:lnTo>
                      <a:pt x="242509" y="45170"/>
                    </a:lnTo>
                    <a:lnTo>
                      <a:pt x="242150" y="45402"/>
                    </a:lnTo>
                    <a:lnTo>
                      <a:pt x="241410" y="45749"/>
                    </a:lnTo>
                    <a:cubicBezTo>
                      <a:pt x="241259" y="45818"/>
                      <a:pt x="241120" y="45864"/>
                      <a:pt x="240959" y="45899"/>
                    </a:cubicBezTo>
                    <a:lnTo>
                      <a:pt x="240947" y="45899"/>
                    </a:lnTo>
                    <a:cubicBezTo>
                      <a:pt x="240600" y="46385"/>
                      <a:pt x="240056" y="46674"/>
                      <a:pt x="239454" y="46721"/>
                    </a:cubicBezTo>
                    <a:lnTo>
                      <a:pt x="239165" y="46744"/>
                    </a:lnTo>
                    <a:lnTo>
                      <a:pt x="239061" y="46767"/>
                    </a:lnTo>
                    <a:lnTo>
                      <a:pt x="238737" y="46940"/>
                    </a:lnTo>
                    <a:cubicBezTo>
                      <a:pt x="238598" y="47010"/>
                      <a:pt x="238459" y="47056"/>
                      <a:pt x="238309" y="47102"/>
                    </a:cubicBezTo>
                    <a:lnTo>
                      <a:pt x="237788" y="47218"/>
                    </a:lnTo>
                    <a:lnTo>
                      <a:pt x="236990" y="47322"/>
                    </a:lnTo>
                    <a:cubicBezTo>
                      <a:pt x="236828" y="47334"/>
                      <a:pt x="236666" y="47334"/>
                      <a:pt x="236504" y="47322"/>
                    </a:cubicBezTo>
                    <a:lnTo>
                      <a:pt x="236469" y="47311"/>
                    </a:lnTo>
                    <a:lnTo>
                      <a:pt x="236180" y="47461"/>
                    </a:lnTo>
                    <a:lnTo>
                      <a:pt x="235521" y="47727"/>
                    </a:lnTo>
                    <a:cubicBezTo>
                      <a:pt x="235324" y="47808"/>
                      <a:pt x="235116" y="47843"/>
                      <a:pt x="234908" y="47866"/>
                    </a:cubicBezTo>
                    <a:lnTo>
                      <a:pt x="234422" y="47901"/>
                    </a:lnTo>
                    <a:cubicBezTo>
                      <a:pt x="233982" y="47924"/>
                      <a:pt x="233542" y="47808"/>
                      <a:pt x="233161" y="47554"/>
                    </a:cubicBezTo>
                    <a:lnTo>
                      <a:pt x="232952" y="47403"/>
                    </a:lnTo>
                    <a:lnTo>
                      <a:pt x="232871" y="47392"/>
                    </a:lnTo>
                    <a:lnTo>
                      <a:pt x="232663" y="47415"/>
                    </a:lnTo>
                    <a:lnTo>
                      <a:pt x="232339" y="47496"/>
                    </a:lnTo>
                    <a:lnTo>
                      <a:pt x="231379" y="47808"/>
                    </a:lnTo>
                    <a:lnTo>
                      <a:pt x="230604" y="47958"/>
                    </a:lnTo>
                    <a:lnTo>
                      <a:pt x="230580" y="47982"/>
                    </a:lnTo>
                    <a:cubicBezTo>
                      <a:pt x="230488" y="48063"/>
                      <a:pt x="230372" y="48144"/>
                      <a:pt x="230245" y="48213"/>
                    </a:cubicBezTo>
                    <a:lnTo>
                      <a:pt x="229782" y="48456"/>
                    </a:lnTo>
                    <a:cubicBezTo>
                      <a:pt x="229643" y="48537"/>
                      <a:pt x="229493" y="48595"/>
                      <a:pt x="229342" y="48630"/>
                    </a:cubicBezTo>
                    <a:lnTo>
                      <a:pt x="228833" y="48768"/>
                    </a:lnTo>
                    <a:lnTo>
                      <a:pt x="228521" y="48826"/>
                    </a:lnTo>
                    <a:lnTo>
                      <a:pt x="228405" y="48896"/>
                    </a:lnTo>
                    <a:cubicBezTo>
                      <a:pt x="228093" y="49081"/>
                      <a:pt x="227746" y="49185"/>
                      <a:pt x="227387" y="49185"/>
                    </a:cubicBezTo>
                    <a:lnTo>
                      <a:pt x="227121" y="49196"/>
                    </a:lnTo>
                    <a:lnTo>
                      <a:pt x="227005" y="49220"/>
                    </a:lnTo>
                    <a:lnTo>
                      <a:pt x="226693" y="49370"/>
                    </a:lnTo>
                    <a:lnTo>
                      <a:pt x="225895" y="49786"/>
                    </a:lnTo>
                    <a:lnTo>
                      <a:pt x="225652" y="49948"/>
                    </a:lnTo>
                    <a:lnTo>
                      <a:pt x="224969" y="50562"/>
                    </a:lnTo>
                    <a:cubicBezTo>
                      <a:pt x="224217" y="51175"/>
                      <a:pt x="223118" y="51175"/>
                      <a:pt x="222378" y="50539"/>
                    </a:cubicBezTo>
                    <a:lnTo>
                      <a:pt x="222111" y="50307"/>
                    </a:lnTo>
                    <a:cubicBezTo>
                      <a:pt x="221787" y="50342"/>
                      <a:pt x="221452" y="50307"/>
                      <a:pt x="221151" y="50191"/>
                    </a:cubicBezTo>
                    <a:lnTo>
                      <a:pt x="220654" y="50006"/>
                    </a:lnTo>
                    <a:lnTo>
                      <a:pt x="220226" y="49821"/>
                    </a:lnTo>
                    <a:lnTo>
                      <a:pt x="219809" y="50029"/>
                    </a:lnTo>
                    <a:cubicBezTo>
                      <a:pt x="219624" y="50122"/>
                      <a:pt x="219439" y="50180"/>
                      <a:pt x="219231" y="50215"/>
                    </a:cubicBezTo>
                    <a:lnTo>
                      <a:pt x="218791" y="50284"/>
                    </a:lnTo>
                    <a:lnTo>
                      <a:pt x="218386" y="50388"/>
                    </a:lnTo>
                    <a:lnTo>
                      <a:pt x="217865" y="50527"/>
                    </a:lnTo>
                    <a:cubicBezTo>
                      <a:pt x="217622" y="50596"/>
                      <a:pt x="217368" y="50619"/>
                      <a:pt x="217125" y="50596"/>
                    </a:cubicBezTo>
                    <a:lnTo>
                      <a:pt x="216593" y="50527"/>
                    </a:lnTo>
                    <a:lnTo>
                      <a:pt x="215760" y="50330"/>
                    </a:lnTo>
                    <a:cubicBezTo>
                      <a:pt x="215366" y="50226"/>
                      <a:pt x="215008" y="49983"/>
                      <a:pt x="214753" y="49671"/>
                    </a:cubicBezTo>
                    <a:lnTo>
                      <a:pt x="214418" y="49254"/>
                    </a:lnTo>
                    <a:cubicBezTo>
                      <a:pt x="214232" y="49023"/>
                      <a:pt x="214094" y="48757"/>
                      <a:pt x="214013" y="48479"/>
                    </a:cubicBezTo>
                    <a:cubicBezTo>
                      <a:pt x="213550" y="48294"/>
                      <a:pt x="213145" y="47912"/>
                      <a:pt x="212925" y="47449"/>
                    </a:cubicBezTo>
                    <a:lnTo>
                      <a:pt x="212694" y="46952"/>
                    </a:lnTo>
                    <a:lnTo>
                      <a:pt x="212439" y="46165"/>
                    </a:lnTo>
                    <a:lnTo>
                      <a:pt x="212323" y="45598"/>
                    </a:lnTo>
                    <a:lnTo>
                      <a:pt x="212219" y="45251"/>
                    </a:lnTo>
                    <a:lnTo>
                      <a:pt x="212057" y="44811"/>
                    </a:lnTo>
                    <a:lnTo>
                      <a:pt x="212023" y="44742"/>
                    </a:lnTo>
                    <a:lnTo>
                      <a:pt x="211352" y="44650"/>
                    </a:lnTo>
                    <a:cubicBezTo>
                      <a:pt x="210993" y="44592"/>
                      <a:pt x="210646" y="44441"/>
                      <a:pt x="210357" y="44198"/>
                    </a:cubicBezTo>
                    <a:lnTo>
                      <a:pt x="209998" y="43874"/>
                    </a:lnTo>
                    <a:cubicBezTo>
                      <a:pt x="209732" y="43643"/>
                      <a:pt x="209535" y="43342"/>
                      <a:pt x="209408" y="43007"/>
                    </a:cubicBezTo>
                    <a:lnTo>
                      <a:pt x="209408" y="42983"/>
                    </a:lnTo>
                    <a:lnTo>
                      <a:pt x="209165" y="42960"/>
                    </a:lnTo>
                    <a:lnTo>
                      <a:pt x="208818" y="42983"/>
                    </a:lnTo>
                    <a:cubicBezTo>
                      <a:pt x="208482" y="43007"/>
                      <a:pt x="208158" y="42960"/>
                      <a:pt x="207869" y="42822"/>
                    </a:cubicBezTo>
                    <a:lnTo>
                      <a:pt x="207418" y="42636"/>
                    </a:lnTo>
                    <a:lnTo>
                      <a:pt x="206909" y="42312"/>
                    </a:lnTo>
                    <a:lnTo>
                      <a:pt x="206597" y="42197"/>
                    </a:lnTo>
                    <a:cubicBezTo>
                      <a:pt x="206064" y="42012"/>
                      <a:pt x="205636" y="41607"/>
                      <a:pt x="205416" y="41086"/>
                    </a:cubicBezTo>
                    <a:lnTo>
                      <a:pt x="205243" y="40670"/>
                    </a:lnTo>
                    <a:lnTo>
                      <a:pt x="204907" y="40033"/>
                    </a:lnTo>
                    <a:cubicBezTo>
                      <a:pt x="204364" y="39941"/>
                      <a:pt x="203854" y="39628"/>
                      <a:pt x="203531" y="39142"/>
                    </a:cubicBezTo>
                    <a:lnTo>
                      <a:pt x="203253" y="38714"/>
                    </a:lnTo>
                    <a:cubicBezTo>
                      <a:pt x="203102" y="38471"/>
                      <a:pt x="202998" y="38205"/>
                      <a:pt x="202964" y="37928"/>
                    </a:cubicBezTo>
                    <a:lnTo>
                      <a:pt x="202883" y="37430"/>
                    </a:lnTo>
                    <a:lnTo>
                      <a:pt x="202871" y="37291"/>
                    </a:lnTo>
                    <a:cubicBezTo>
                      <a:pt x="202686" y="37199"/>
                      <a:pt x="202524" y="37060"/>
                      <a:pt x="202374" y="36898"/>
                    </a:cubicBezTo>
                    <a:lnTo>
                      <a:pt x="202026" y="36528"/>
                    </a:lnTo>
                    <a:lnTo>
                      <a:pt x="201541" y="35914"/>
                    </a:lnTo>
                    <a:cubicBezTo>
                      <a:pt x="201541" y="35914"/>
                      <a:pt x="201228" y="35486"/>
                      <a:pt x="201251" y="35509"/>
                    </a:cubicBezTo>
                    <a:cubicBezTo>
                      <a:pt x="201251" y="35509"/>
                      <a:pt x="200927" y="35081"/>
                      <a:pt x="200939" y="35105"/>
                    </a:cubicBezTo>
                    <a:lnTo>
                      <a:pt x="200603" y="34676"/>
                    </a:lnTo>
                    <a:cubicBezTo>
                      <a:pt x="200407" y="34410"/>
                      <a:pt x="200256" y="34086"/>
                      <a:pt x="200198" y="33751"/>
                    </a:cubicBezTo>
                    <a:lnTo>
                      <a:pt x="200036" y="32629"/>
                    </a:lnTo>
                    <a:lnTo>
                      <a:pt x="200002" y="31946"/>
                    </a:lnTo>
                    <a:lnTo>
                      <a:pt x="200036" y="31587"/>
                    </a:lnTo>
                    <a:cubicBezTo>
                      <a:pt x="199956" y="31483"/>
                      <a:pt x="199898" y="31379"/>
                      <a:pt x="199851" y="31252"/>
                    </a:cubicBezTo>
                    <a:lnTo>
                      <a:pt x="199794" y="31136"/>
                    </a:lnTo>
                    <a:lnTo>
                      <a:pt x="199643" y="31055"/>
                    </a:lnTo>
                    <a:lnTo>
                      <a:pt x="198613" y="30315"/>
                    </a:lnTo>
                    <a:cubicBezTo>
                      <a:pt x="198208" y="30025"/>
                      <a:pt x="197931" y="29574"/>
                      <a:pt x="197838" y="29100"/>
                    </a:cubicBezTo>
                    <a:lnTo>
                      <a:pt x="197723" y="29077"/>
                    </a:lnTo>
                    <a:lnTo>
                      <a:pt x="197294" y="29019"/>
                    </a:lnTo>
                    <a:cubicBezTo>
                      <a:pt x="197086" y="28996"/>
                      <a:pt x="196866" y="28926"/>
                      <a:pt x="196681" y="28845"/>
                    </a:cubicBezTo>
                    <a:lnTo>
                      <a:pt x="196195" y="28614"/>
                    </a:lnTo>
                    <a:cubicBezTo>
                      <a:pt x="195929" y="28498"/>
                      <a:pt x="195698" y="28302"/>
                      <a:pt x="195513" y="28093"/>
                    </a:cubicBezTo>
                    <a:lnTo>
                      <a:pt x="195224" y="27746"/>
                    </a:lnTo>
                    <a:cubicBezTo>
                      <a:pt x="194876" y="27330"/>
                      <a:pt x="194714" y="26809"/>
                      <a:pt x="194761" y="26277"/>
                    </a:cubicBezTo>
                    <a:lnTo>
                      <a:pt x="194819" y="25745"/>
                    </a:lnTo>
                    <a:lnTo>
                      <a:pt x="194923" y="25050"/>
                    </a:lnTo>
                    <a:lnTo>
                      <a:pt x="194981" y="24877"/>
                    </a:lnTo>
                    <a:cubicBezTo>
                      <a:pt x="194888" y="24680"/>
                      <a:pt x="194819" y="24472"/>
                      <a:pt x="194807" y="24264"/>
                    </a:cubicBezTo>
                    <a:lnTo>
                      <a:pt x="194703" y="23118"/>
                    </a:lnTo>
                    <a:lnTo>
                      <a:pt x="194714" y="23188"/>
                    </a:lnTo>
                    <a:lnTo>
                      <a:pt x="194680" y="22794"/>
                    </a:lnTo>
                    <a:lnTo>
                      <a:pt x="194587" y="22424"/>
                    </a:lnTo>
                    <a:lnTo>
                      <a:pt x="194529" y="22170"/>
                    </a:lnTo>
                    <a:cubicBezTo>
                      <a:pt x="194460" y="22100"/>
                      <a:pt x="194390" y="22031"/>
                      <a:pt x="194344" y="21973"/>
                    </a:cubicBezTo>
                    <a:lnTo>
                      <a:pt x="194205" y="21834"/>
                    </a:lnTo>
                    <a:lnTo>
                      <a:pt x="193893" y="21730"/>
                    </a:lnTo>
                    <a:cubicBezTo>
                      <a:pt x="193685" y="21649"/>
                      <a:pt x="193488" y="21556"/>
                      <a:pt x="193315" y="21418"/>
                    </a:cubicBezTo>
                    <a:lnTo>
                      <a:pt x="192910" y="21128"/>
                    </a:lnTo>
                    <a:lnTo>
                      <a:pt x="192840" y="21071"/>
                    </a:lnTo>
                    <a:lnTo>
                      <a:pt x="192759" y="21094"/>
                    </a:lnTo>
                    <a:cubicBezTo>
                      <a:pt x="192643" y="21128"/>
                      <a:pt x="192505" y="21163"/>
                      <a:pt x="192366" y="21175"/>
                    </a:cubicBezTo>
                    <a:lnTo>
                      <a:pt x="191834" y="21244"/>
                    </a:lnTo>
                    <a:cubicBezTo>
                      <a:pt x="191463" y="21279"/>
                      <a:pt x="191082" y="21232"/>
                      <a:pt x="190746" y="21071"/>
                    </a:cubicBezTo>
                    <a:lnTo>
                      <a:pt x="190411" y="20920"/>
                    </a:lnTo>
                    <a:lnTo>
                      <a:pt x="190399" y="20920"/>
                    </a:lnTo>
                    <a:cubicBezTo>
                      <a:pt x="190202" y="20943"/>
                      <a:pt x="189982" y="20932"/>
                      <a:pt x="189786" y="20909"/>
                    </a:cubicBezTo>
                    <a:lnTo>
                      <a:pt x="189543" y="20851"/>
                    </a:lnTo>
                    <a:lnTo>
                      <a:pt x="189311" y="21128"/>
                    </a:lnTo>
                    <a:cubicBezTo>
                      <a:pt x="188814" y="21718"/>
                      <a:pt x="188039" y="21973"/>
                      <a:pt x="187310" y="21799"/>
                    </a:cubicBezTo>
                    <a:lnTo>
                      <a:pt x="187032" y="21730"/>
                    </a:lnTo>
                    <a:lnTo>
                      <a:pt x="186280" y="21938"/>
                    </a:lnTo>
                    <a:cubicBezTo>
                      <a:pt x="186095" y="21973"/>
                      <a:pt x="185887" y="21996"/>
                      <a:pt x="185690" y="21973"/>
                    </a:cubicBezTo>
                    <a:lnTo>
                      <a:pt x="185621" y="21973"/>
                    </a:lnTo>
                    <a:cubicBezTo>
                      <a:pt x="185331" y="22366"/>
                      <a:pt x="184915" y="22632"/>
                      <a:pt x="184441" y="22725"/>
                    </a:cubicBezTo>
                    <a:lnTo>
                      <a:pt x="183920" y="22829"/>
                    </a:lnTo>
                    <a:cubicBezTo>
                      <a:pt x="183503" y="22922"/>
                      <a:pt x="183087" y="22887"/>
                      <a:pt x="182705" y="22713"/>
                    </a:cubicBezTo>
                    <a:lnTo>
                      <a:pt x="182277" y="22528"/>
                    </a:lnTo>
                    <a:cubicBezTo>
                      <a:pt x="181988" y="22413"/>
                      <a:pt x="181733" y="22204"/>
                      <a:pt x="181525" y="21961"/>
                    </a:cubicBezTo>
                    <a:lnTo>
                      <a:pt x="181178" y="21545"/>
                    </a:lnTo>
                    <a:cubicBezTo>
                      <a:pt x="181074" y="21406"/>
                      <a:pt x="180993" y="21267"/>
                      <a:pt x="180923" y="21117"/>
                    </a:cubicBezTo>
                    <a:lnTo>
                      <a:pt x="180484" y="20966"/>
                    </a:lnTo>
                    <a:cubicBezTo>
                      <a:pt x="180287" y="20885"/>
                      <a:pt x="180079" y="20781"/>
                      <a:pt x="179905" y="20642"/>
                    </a:cubicBezTo>
                    <a:lnTo>
                      <a:pt x="179697" y="20480"/>
                    </a:lnTo>
                    <a:lnTo>
                      <a:pt x="179454" y="20376"/>
                    </a:lnTo>
                    <a:cubicBezTo>
                      <a:pt x="179165" y="20261"/>
                      <a:pt x="178922" y="20064"/>
                      <a:pt x="178714" y="19844"/>
                    </a:cubicBezTo>
                    <a:lnTo>
                      <a:pt x="178378" y="19451"/>
                    </a:lnTo>
                    <a:cubicBezTo>
                      <a:pt x="178309" y="19381"/>
                      <a:pt x="178262" y="19300"/>
                      <a:pt x="178205" y="19208"/>
                    </a:cubicBezTo>
                    <a:lnTo>
                      <a:pt x="178170" y="19208"/>
                    </a:lnTo>
                    <a:cubicBezTo>
                      <a:pt x="177823" y="19115"/>
                      <a:pt x="177499" y="18930"/>
                      <a:pt x="177244" y="18664"/>
                    </a:cubicBezTo>
                    <a:lnTo>
                      <a:pt x="177163" y="18583"/>
                    </a:lnTo>
                    <a:lnTo>
                      <a:pt x="176932" y="18595"/>
                    </a:lnTo>
                    <a:cubicBezTo>
                      <a:pt x="176758" y="18606"/>
                      <a:pt x="176596" y="18595"/>
                      <a:pt x="176423" y="18560"/>
                    </a:cubicBezTo>
                    <a:lnTo>
                      <a:pt x="175740" y="18410"/>
                    </a:lnTo>
                    <a:cubicBezTo>
                      <a:pt x="175740" y="18410"/>
                      <a:pt x="175220" y="18259"/>
                      <a:pt x="175231" y="18259"/>
                    </a:cubicBezTo>
                    <a:lnTo>
                      <a:pt x="175069" y="18224"/>
                    </a:lnTo>
                    <a:lnTo>
                      <a:pt x="174919" y="18236"/>
                    </a:lnTo>
                    <a:lnTo>
                      <a:pt x="174224" y="18248"/>
                    </a:lnTo>
                    <a:cubicBezTo>
                      <a:pt x="174039" y="18248"/>
                      <a:pt x="173854" y="18224"/>
                      <a:pt x="173658" y="18167"/>
                    </a:cubicBezTo>
                    <a:lnTo>
                      <a:pt x="173148" y="18016"/>
                    </a:lnTo>
                    <a:lnTo>
                      <a:pt x="172431" y="17738"/>
                    </a:lnTo>
                    <a:lnTo>
                      <a:pt x="171806" y="17426"/>
                    </a:lnTo>
                    <a:cubicBezTo>
                      <a:pt x="171644" y="17345"/>
                      <a:pt x="171482" y="17241"/>
                      <a:pt x="171355" y="17102"/>
                    </a:cubicBezTo>
                    <a:lnTo>
                      <a:pt x="170962" y="16743"/>
                    </a:lnTo>
                    <a:lnTo>
                      <a:pt x="170210" y="15910"/>
                    </a:lnTo>
                    <a:lnTo>
                      <a:pt x="169944" y="15667"/>
                    </a:lnTo>
                    <a:lnTo>
                      <a:pt x="169608" y="15425"/>
                    </a:lnTo>
                    <a:lnTo>
                      <a:pt x="169203" y="15147"/>
                    </a:lnTo>
                    <a:cubicBezTo>
                      <a:pt x="168787" y="14869"/>
                      <a:pt x="168497" y="14441"/>
                      <a:pt x="168382" y="13955"/>
                    </a:cubicBezTo>
                    <a:lnTo>
                      <a:pt x="168266" y="13446"/>
                    </a:lnTo>
                    <a:cubicBezTo>
                      <a:pt x="168185" y="13134"/>
                      <a:pt x="168185" y="12821"/>
                      <a:pt x="168266" y="12509"/>
                    </a:cubicBezTo>
                    <a:lnTo>
                      <a:pt x="168359" y="12104"/>
                    </a:lnTo>
                    <a:cubicBezTo>
                      <a:pt x="168336" y="12092"/>
                      <a:pt x="168289" y="12081"/>
                      <a:pt x="168266" y="12069"/>
                    </a:cubicBezTo>
                    <a:lnTo>
                      <a:pt x="167873" y="11873"/>
                    </a:lnTo>
                    <a:cubicBezTo>
                      <a:pt x="167676" y="11768"/>
                      <a:pt x="167502" y="11630"/>
                      <a:pt x="167341" y="11468"/>
                    </a:cubicBezTo>
                    <a:cubicBezTo>
                      <a:pt x="166669" y="11364"/>
                      <a:pt x="166079" y="10889"/>
                      <a:pt x="165813" y="10207"/>
                    </a:cubicBezTo>
                    <a:lnTo>
                      <a:pt x="165628" y="9709"/>
                    </a:lnTo>
                    <a:cubicBezTo>
                      <a:pt x="165536" y="9478"/>
                      <a:pt x="165489" y="9246"/>
                      <a:pt x="165489" y="9003"/>
                    </a:cubicBezTo>
                    <a:lnTo>
                      <a:pt x="165501" y="8460"/>
                    </a:lnTo>
                    <a:cubicBezTo>
                      <a:pt x="165189" y="8448"/>
                      <a:pt x="164888" y="8355"/>
                      <a:pt x="164610" y="8205"/>
                    </a:cubicBezTo>
                    <a:cubicBezTo>
                      <a:pt x="164032" y="7870"/>
                      <a:pt x="163661" y="7268"/>
                      <a:pt x="163604" y="6597"/>
                    </a:cubicBezTo>
                    <a:lnTo>
                      <a:pt x="163580" y="6134"/>
                    </a:lnTo>
                    <a:lnTo>
                      <a:pt x="163592" y="5162"/>
                    </a:lnTo>
                    <a:lnTo>
                      <a:pt x="163245" y="5197"/>
                    </a:lnTo>
                    <a:cubicBezTo>
                      <a:pt x="162932" y="5220"/>
                      <a:pt x="162620" y="5174"/>
                      <a:pt x="162319" y="5047"/>
                    </a:cubicBezTo>
                    <a:lnTo>
                      <a:pt x="161822" y="4850"/>
                    </a:lnTo>
                    <a:lnTo>
                      <a:pt x="161799" y="4838"/>
                    </a:lnTo>
                    <a:close/>
                    <a:moveTo>
                      <a:pt x="225144" y="146357"/>
                    </a:moveTo>
                    <a:lnTo>
                      <a:pt x="224808" y="146392"/>
                    </a:lnTo>
                    <a:lnTo>
                      <a:pt x="224635" y="146450"/>
                    </a:lnTo>
                    <a:lnTo>
                      <a:pt x="224357" y="146600"/>
                    </a:lnTo>
                    <a:lnTo>
                      <a:pt x="223894" y="146854"/>
                    </a:lnTo>
                    <a:cubicBezTo>
                      <a:pt x="223779" y="146912"/>
                      <a:pt x="223663" y="146959"/>
                      <a:pt x="223547" y="146993"/>
                    </a:cubicBezTo>
                    <a:lnTo>
                      <a:pt x="223547" y="147005"/>
                    </a:lnTo>
                    <a:lnTo>
                      <a:pt x="223698" y="146947"/>
                    </a:lnTo>
                    <a:lnTo>
                      <a:pt x="224577" y="146542"/>
                    </a:lnTo>
                    <a:lnTo>
                      <a:pt x="225155" y="146357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xmlns="" id="{2DAA716E-2F25-6B2F-1C53-0A5C6DFBF26C}"/>
                  </a:ext>
                </a:extLst>
              </p:cNvPr>
              <p:cNvSpPr/>
              <p:nvPr/>
            </p:nvSpPr>
            <p:spPr>
              <a:xfrm>
                <a:off x="739918" y="2508281"/>
                <a:ext cx="460653" cy="435087"/>
              </a:xfrm>
              <a:custGeom>
                <a:avLst/>
                <a:gdLst>
                  <a:gd name="connsiteX0" fmla="*/ 391497 w 460653"/>
                  <a:gd name="connsiteY0" fmla="*/ 947 h 435087"/>
                  <a:gd name="connsiteX1" fmla="*/ 392376 w 460653"/>
                  <a:gd name="connsiteY1" fmla="*/ 426 h 435087"/>
                  <a:gd name="connsiteX2" fmla="*/ 392839 w 460653"/>
                  <a:gd name="connsiteY2" fmla="*/ 218 h 435087"/>
                  <a:gd name="connsiteX3" fmla="*/ 393325 w 460653"/>
                  <a:gd name="connsiteY3" fmla="*/ 79 h 435087"/>
                  <a:gd name="connsiteX4" fmla="*/ 394297 w 460653"/>
                  <a:gd name="connsiteY4" fmla="*/ 45 h 435087"/>
                  <a:gd name="connsiteX5" fmla="*/ 396403 w 460653"/>
                  <a:gd name="connsiteY5" fmla="*/ 496 h 435087"/>
                  <a:gd name="connsiteX6" fmla="*/ 398057 w 460653"/>
                  <a:gd name="connsiteY6" fmla="*/ 947 h 435087"/>
                  <a:gd name="connsiteX7" fmla="*/ 399191 w 460653"/>
                  <a:gd name="connsiteY7" fmla="*/ 1294 h 435087"/>
                  <a:gd name="connsiteX8" fmla="*/ 399908 w 460653"/>
                  <a:gd name="connsiteY8" fmla="*/ 1641 h 435087"/>
                  <a:gd name="connsiteX9" fmla="*/ 400672 w 460653"/>
                  <a:gd name="connsiteY9" fmla="*/ 2301 h 435087"/>
                  <a:gd name="connsiteX10" fmla="*/ 401123 w 460653"/>
                  <a:gd name="connsiteY10" fmla="*/ 2972 h 435087"/>
                  <a:gd name="connsiteX11" fmla="*/ 401354 w 460653"/>
                  <a:gd name="connsiteY11" fmla="*/ 2902 h 435087"/>
                  <a:gd name="connsiteX12" fmla="*/ 401875 w 460653"/>
                  <a:gd name="connsiteY12" fmla="*/ 2810 h 435087"/>
                  <a:gd name="connsiteX13" fmla="*/ 402326 w 460653"/>
                  <a:gd name="connsiteY13" fmla="*/ 2775 h 435087"/>
                  <a:gd name="connsiteX14" fmla="*/ 403391 w 460653"/>
                  <a:gd name="connsiteY14" fmla="*/ 2810 h 435087"/>
                  <a:gd name="connsiteX15" fmla="*/ 404582 w 460653"/>
                  <a:gd name="connsiteY15" fmla="*/ 3249 h 435087"/>
                  <a:gd name="connsiteX16" fmla="*/ 404999 w 460653"/>
                  <a:gd name="connsiteY16" fmla="*/ 3585 h 435087"/>
                  <a:gd name="connsiteX17" fmla="*/ 407324 w 460653"/>
                  <a:gd name="connsiteY17" fmla="*/ 5563 h 435087"/>
                  <a:gd name="connsiteX18" fmla="*/ 408886 w 460653"/>
                  <a:gd name="connsiteY18" fmla="*/ 7438 h 435087"/>
                  <a:gd name="connsiteX19" fmla="*/ 409326 w 460653"/>
                  <a:gd name="connsiteY19" fmla="*/ 8224 h 435087"/>
                  <a:gd name="connsiteX20" fmla="*/ 409916 w 460653"/>
                  <a:gd name="connsiteY20" fmla="*/ 9717 h 435087"/>
                  <a:gd name="connsiteX21" fmla="*/ 410112 w 460653"/>
                  <a:gd name="connsiteY21" fmla="*/ 10353 h 435087"/>
                  <a:gd name="connsiteX22" fmla="*/ 410622 w 460653"/>
                  <a:gd name="connsiteY22" fmla="*/ 12609 h 435087"/>
                  <a:gd name="connsiteX23" fmla="*/ 410714 w 460653"/>
                  <a:gd name="connsiteY23" fmla="*/ 13246 h 435087"/>
                  <a:gd name="connsiteX24" fmla="*/ 410737 w 460653"/>
                  <a:gd name="connsiteY24" fmla="*/ 13662 h 435087"/>
                  <a:gd name="connsiteX25" fmla="*/ 410633 w 460653"/>
                  <a:gd name="connsiteY25" fmla="*/ 15814 h 435087"/>
                  <a:gd name="connsiteX26" fmla="*/ 410598 w 460653"/>
                  <a:gd name="connsiteY26" fmla="*/ 16126 h 435087"/>
                  <a:gd name="connsiteX27" fmla="*/ 410402 w 460653"/>
                  <a:gd name="connsiteY27" fmla="*/ 16925 h 435087"/>
                  <a:gd name="connsiteX28" fmla="*/ 409835 w 460653"/>
                  <a:gd name="connsiteY28" fmla="*/ 18440 h 435087"/>
                  <a:gd name="connsiteX29" fmla="*/ 409661 w 460653"/>
                  <a:gd name="connsiteY29" fmla="*/ 18903 h 435087"/>
                  <a:gd name="connsiteX30" fmla="*/ 409488 w 460653"/>
                  <a:gd name="connsiteY30" fmla="*/ 19401 h 435087"/>
                  <a:gd name="connsiteX31" fmla="*/ 409245 w 460653"/>
                  <a:gd name="connsiteY31" fmla="*/ 20083 h 435087"/>
                  <a:gd name="connsiteX32" fmla="*/ 409557 w 460653"/>
                  <a:gd name="connsiteY32" fmla="*/ 20488 h 435087"/>
                  <a:gd name="connsiteX33" fmla="*/ 409719 w 460653"/>
                  <a:gd name="connsiteY33" fmla="*/ 20581 h 435087"/>
                  <a:gd name="connsiteX34" fmla="*/ 411536 w 460653"/>
                  <a:gd name="connsiteY34" fmla="*/ 21749 h 435087"/>
                  <a:gd name="connsiteX35" fmla="*/ 413364 w 460653"/>
                  <a:gd name="connsiteY35" fmla="*/ 22999 h 435087"/>
                  <a:gd name="connsiteX36" fmla="*/ 413884 w 460653"/>
                  <a:gd name="connsiteY36" fmla="*/ 23415 h 435087"/>
                  <a:gd name="connsiteX37" fmla="*/ 415192 w 460653"/>
                  <a:gd name="connsiteY37" fmla="*/ 24665 h 435087"/>
                  <a:gd name="connsiteX38" fmla="*/ 415689 w 460653"/>
                  <a:gd name="connsiteY38" fmla="*/ 25417 h 435087"/>
                  <a:gd name="connsiteX39" fmla="*/ 415851 w 460653"/>
                  <a:gd name="connsiteY39" fmla="*/ 25880 h 435087"/>
                  <a:gd name="connsiteX40" fmla="*/ 415990 w 460653"/>
                  <a:gd name="connsiteY40" fmla="*/ 26562 h 435087"/>
                  <a:gd name="connsiteX41" fmla="*/ 415990 w 460653"/>
                  <a:gd name="connsiteY41" fmla="*/ 27095 h 435087"/>
                  <a:gd name="connsiteX42" fmla="*/ 415955 w 460653"/>
                  <a:gd name="connsiteY42" fmla="*/ 27499 h 435087"/>
                  <a:gd name="connsiteX43" fmla="*/ 415863 w 460653"/>
                  <a:gd name="connsiteY43" fmla="*/ 27985 h 435087"/>
                  <a:gd name="connsiteX44" fmla="*/ 415041 w 460653"/>
                  <a:gd name="connsiteY44" fmla="*/ 29246 h 435087"/>
                  <a:gd name="connsiteX45" fmla="*/ 412982 w 460653"/>
                  <a:gd name="connsiteY45" fmla="*/ 30693 h 435087"/>
                  <a:gd name="connsiteX46" fmla="*/ 412785 w 460653"/>
                  <a:gd name="connsiteY46" fmla="*/ 30889 h 435087"/>
                  <a:gd name="connsiteX47" fmla="*/ 412241 w 460653"/>
                  <a:gd name="connsiteY47" fmla="*/ 31549 h 435087"/>
                  <a:gd name="connsiteX48" fmla="*/ 412045 w 460653"/>
                  <a:gd name="connsiteY48" fmla="*/ 32636 h 435087"/>
                  <a:gd name="connsiteX49" fmla="*/ 412033 w 460653"/>
                  <a:gd name="connsiteY49" fmla="*/ 32845 h 435087"/>
                  <a:gd name="connsiteX50" fmla="*/ 412461 w 460653"/>
                  <a:gd name="connsiteY50" fmla="*/ 36385 h 435087"/>
                  <a:gd name="connsiteX51" fmla="*/ 412600 w 460653"/>
                  <a:gd name="connsiteY51" fmla="*/ 37762 h 435087"/>
                  <a:gd name="connsiteX52" fmla="*/ 412542 w 460653"/>
                  <a:gd name="connsiteY52" fmla="*/ 38595 h 435087"/>
                  <a:gd name="connsiteX53" fmla="*/ 411975 w 460653"/>
                  <a:gd name="connsiteY53" fmla="*/ 41314 h 435087"/>
                  <a:gd name="connsiteX54" fmla="*/ 411385 w 460653"/>
                  <a:gd name="connsiteY54" fmla="*/ 42309 h 435087"/>
                  <a:gd name="connsiteX55" fmla="*/ 410980 w 460653"/>
                  <a:gd name="connsiteY55" fmla="*/ 42679 h 435087"/>
                  <a:gd name="connsiteX56" fmla="*/ 410240 w 460653"/>
                  <a:gd name="connsiteY56" fmla="*/ 43107 h 435087"/>
                  <a:gd name="connsiteX57" fmla="*/ 409835 w 460653"/>
                  <a:gd name="connsiteY57" fmla="*/ 43246 h 435087"/>
                  <a:gd name="connsiteX58" fmla="*/ 407868 w 460653"/>
                  <a:gd name="connsiteY58" fmla="*/ 42818 h 435087"/>
                  <a:gd name="connsiteX59" fmla="*/ 407463 w 460653"/>
                  <a:gd name="connsiteY59" fmla="*/ 42447 h 435087"/>
                  <a:gd name="connsiteX60" fmla="*/ 406931 w 460653"/>
                  <a:gd name="connsiteY60" fmla="*/ 41834 h 435087"/>
                  <a:gd name="connsiteX61" fmla="*/ 405936 w 460653"/>
                  <a:gd name="connsiteY61" fmla="*/ 40400 h 435087"/>
                  <a:gd name="connsiteX62" fmla="*/ 405704 w 460653"/>
                  <a:gd name="connsiteY62" fmla="*/ 40087 h 435087"/>
                  <a:gd name="connsiteX63" fmla="*/ 405415 w 460653"/>
                  <a:gd name="connsiteY63" fmla="*/ 39798 h 435087"/>
                  <a:gd name="connsiteX64" fmla="*/ 405080 w 460653"/>
                  <a:gd name="connsiteY64" fmla="*/ 39428 h 435087"/>
                  <a:gd name="connsiteX65" fmla="*/ 404756 w 460653"/>
                  <a:gd name="connsiteY65" fmla="*/ 39104 h 435087"/>
                  <a:gd name="connsiteX66" fmla="*/ 404004 w 460653"/>
                  <a:gd name="connsiteY66" fmla="*/ 38433 h 435087"/>
                  <a:gd name="connsiteX67" fmla="*/ 403518 w 460653"/>
                  <a:gd name="connsiteY67" fmla="*/ 37808 h 435087"/>
                  <a:gd name="connsiteX68" fmla="*/ 403286 w 460653"/>
                  <a:gd name="connsiteY68" fmla="*/ 37322 h 435087"/>
                  <a:gd name="connsiteX69" fmla="*/ 402800 w 460653"/>
                  <a:gd name="connsiteY69" fmla="*/ 36200 h 435087"/>
                  <a:gd name="connsiteX70" fmla="*/ 402430 w 460653"/>
                  <a:gd name="connsiteY70" fmla="*/ 35078 h 435087"/>
                  <a:gd name="connsiteX71" fmla="*/ 402268 w 460653"/>
                  <a:gd name="connsiteY71" fmla="*/ 34568 h 435087"/>
                  <a:gd name="connsiteX72" fmla="*/ 402095 w 460653"/>
                  <a:gd name="connsiteY72" fmla="*/ 34071 h 435087"/>
                  <a:gd name="connsiteX73" fmla="*/ 402037 w 460653"/>
                  <a:gd name="connsiteY73" fmla="*/ 33921 h 435087"/>
                  <a:gd name="connsiteX74" fmla="*/ 402153 w 460653"/>
                  <a:gd name="connsiteY74" fmla="*/ 34418 h 435087"/>
                  <a:gd name="connsiteX75" fmla="*/ 402257 w 460653"/>
                  <a:gd name="connsiteY75" fmla="*/ 37148 h 435087"/>
                  <a:gd name="connsiteX76" fmla="*/ 402245 w 460653"/>
                  <a:gd name="connsiteY76" fmla="*/ 37438 h 435087"/>
                  <a:gd name="connsiteX77" fmla="*/ 402153 w 460653"/>
                  <a:gd name="connsiteY77" fmla="*/ 38201 h 435087"/>
                  <a:gd name="connsiteX78" fmla="*/ 401910 w 460653"/>
                  <a:gd name="connsiteY78" fmla="*/ 39208 h 435087"/>
                  <a:gd name="connsiteX79" fmla="*/ 402349 w 460653"/>
                  <a:gd name="connsiteY79" fmla="*/ 40006 h 435087"/>
                  <a:gd name="connsiteX80" fmla="*/ 402453 w 460653"/>
                  <a:gd name="connsiteY80" fmla="*/ 40122 h 435087"/>
                  <a:gd name="connsiteX81" fmla="*/ 402789 w 460653"/>
                  <a:gd name="connsiteY81" fmla="*/ 40400 h 435087"/>
                  <a:gd name="connsiteX82" fmla="*/ 403182 w 460653"/>
                  <a:gd name="connsiteY82" fmla="*/ 40735 h 435087"/>
                  <a:gd name="connsiteX83" fmla="*/ 403541 w 460653"/>
                  <a:gd name="connsiteY83" fmla="*/ 41047 h 435087"/>
                  <a:gd name="connsiteX84" fmla="*/ 404790 w 460653"/>
                  <a:gd name="connsiteY84" fmla="*/ 41961 h 435087"/>
                  <a:gd name="connsiteX85" fmla="*/ 405496 w 460653"/>
                  <a:gd name="connsiteY85" fmla="*/ 42910 h 435087"/>
                  <a:gd name="connsiteX86" fmla="*/ 405635 w 460653"/>
                  <a:gd name="connsiteY86" fmla="*/ 43304 h 435087"/>
                  <a:gd name="connsiteX87" fmla="*/ 405554 w 460653"/>
                  <a:gd name="connsiteY87" fmla="*/ 44854 h 435087"/>
                  <a:gd name="connsiteX88" fmla="*/ 405195 w 460653"/>
                  <a:gd name="connsiteY88" fmla="*/ 45571 h 435087"/>
                  <a:gd name="connsiteX89" fmla="*/ 405346 w 460653"/>
                  <a:gd name="connsiteY89" fmla="*/ 45652 h 435087"/>
                  <a:gd name="connsiteX90" fmla="*/ 406167 w 460653"/>
                  <a:gd name="connsiteY90" fmla="*/ 46717 h 435087"/>
                  <a:gd name="connsiteX91" fmla="*/ 406306 w 460653"/>
                  <a:gd name="connsiteY91" fmla="*/ 47122 h 435087"/>
                  <a:gd name="connsiteX92" fmla="*/ 406237 w 460653"/>
                  <a:gd name="connsiteY92" fmla="*/ 48510 h 435087"/>
                  <a:gd name="connsiteX93" fmla="*/ 406028 w 460653"/>
                  <a:gd name="connsiteY93" fmla="*/ 49007 h 435087"/>
                  <a:gd name="connsiteX94" fmla="*/ 405670 w 460653"/>
                  <a:gd name="connsiteY94" fmla="*/ 49586 h 435087"/>
                  <a:gd name="connsiteX95" fmla="*/ 405311 w 460653"/>
                  <a:gd name="connsiteY95" fmla="*/ 49979 h 435087"/>
                  <a:gd name="connsiteX96" fmla="*/ 404744 w 460653"/>
                  <a:gd name="connsiteY96" fmla="*/ 50546 h 435087"/>
                  <a:gd name="connsiteX97" fmla="*/ 404594 w 460653"/>
                  <a:gd name="connsiteY97" fmla="*/ 51044 h 435087"/>
                  <a:gd name="connsiteX98" fmla="*/ 404409 w 460653"/>
                  <a:gd name="connsiteY98" fmla="*/ 51472 h 435087"/>
                  <a:gd name="connsiteX99" fmla="*/ 404062 w 460653"/>
                  <a:gd name="connsiteY99" fmla="*/ 52004 h 435087"/>
                  <a:gd name="connsiteX100" fmla="*/ 403055 w 460653"/>
                  <a:gd name="connsiteY100" fmla="*/ 53103 h 435087"/>
                  <a:gd name="connsiteX101" fmla="*/ 402986 w 460653"/>
                  <a:gd name="connsiteY101" fmla="*/ 53196 h 435087"/>
                  <a:gd name="connsiteX102" fmla="*/ 402592 w 460653"/>
                  <a:gd name="connsiteY102" fmla="*/ 54364 h 435087"/>
                  <a:gd name="connsiteX103" fmla="*/ 402488 w 460653"/>
                  <a:gd name="connsiteY103" fmla="*/ 54792 h 435087"/>
                  <a:gd name="connsiteX104" fmla="*/ 402372 w 460653"/>
                  <a:gd name="connsiteY104" fmla="*/ 55278 h 435087"/>
                  <a:gd name="connsiteX105" fmla="*/ 402280 w 460653"/>
                  <a:gd name="connsiteY105" fmla="*/ 55683 h 435087"/>
                  <a:gd name="connsiteX106" fmla="*/ 402095 w 460653"/>
                  <a:gd name="connsiteY106" fmla="*/ 57708 h 435087"/>
                  <a:gd name="connsiteX107" fmla="*/ 401933 w 460653"/>
                  <a:gd name="connsiteY107" fmla="*/ 58321 h 435087"/>
                  <a:gd name="connsiteX108" fmla="*/ 401736 w 460653"/>
                  <a:gd name="connsiteY108" fmla="*/ 58784 h 435087"/>
                  <a:gd name="connsiteX109" fmla="*/ 401482 w 460653"/>
                  <a:gd name="connsiteY109" fmla="*/ 59212 h 435087"/>
                  <a:gd name="connsiteX110" fmla="*/ 401158 w 460653"/>
                  <a:gd name="connsiteY110" fmla="*/ 59628 h 435087"/>
                  <a:gd name="connsiteX111" fmla="*/ 400834 w 460653"/>
                  <a:gd name="connsiteY111" fmla="*/ 60045 h 435087"/>
                  <a:gd name="connsiteX112" fmla="*/ 400637 w 460653"/>
                  <a:gd name="connsiteY112" fmla="*/ 60322 h 435087"/>
                  <a:gd name="connsiteX113" fmla="*/ 399885 w 460653"/>
                  <a:gd name="connsiteY113" fmla="*/ 61861 h 435087"/>
                  <a:gd name="connsiteX114" fmla="*/ 399827 w 460653"/>
                  <a:gd name="connsiteY114" fmla="*/ 62104 h 435087"/>
                  <a:gd name="connsiteX115" fmla="*/ 399561 w 460653"/>
                  <a:gd name="connsiteY115" fmla="*/ 63643 h 435087"/>
                  <a:gd name="connsiteX116" fmla="*/ 399225 w 460653"/>
                  <a:gd name="connsiteY116" fmla="*/ 64441 h 435087"/>
                  <a:gd name="connsiteX117" fmla="*/ 398728 w 460653"/>
                  <a:gd name="connsiteY117" fmla="*/ 65112 h 435087"/>
                  <a:gd name="connsiteX118" fmla="*/ 397629 w 460653"/>
                  <a:gd name="connsiteY118" fmla="*/ 66281 h 435087"/>
                  <a:gd name="connsiteX119" fmla="*/ 397259 w 460653"/>
                  <a:gd name="connsiteY119" fmla="*/ 66593 h 435087"/>
                  <a:gd name="connsiteX120" fmla="*/ 396819 w 460653"/>
                  <a:gd name="connsiteY120" fmla="*/ 66871 h 435087"/>
                  <a:gd name="connsiteX121" fmla="*/ 395350 w 460653"/>
                  <a:gd name="connsiteY121" fmla="*/ 67704 h 435087"/>
                  <a:gd name="connsiteX122" fmla="*/ 393695 w 460653"/>
                  <a:gd name="connsiteY122" fmla="*/ 68757 h 435087"/>
                  <a:gd name="connsiteX123" fmla="*/ 393175 w 460653"/>
                  <a:gd name="connsiteY123" fmla="*/ 69775 h 435087"/>
                  <a:gd name="connsiteX124" fmla="*/ 393070 w 460653"/>
                  <a:gd name="connsiteY124" fmla="*/ 69983 h 435087"/>
                  <a:gd name="connsiteX125" fmla="*/ 392712 w 460653"/>
                  <a:gd name="connsiteY125" fmla="*/ 71927 h 435087"/>
                  <a:gd name="connsiteX126" fmla="*/ 392561 w 460653"/>
                  <a:gd name="connsiteY126" fmla="*/ 72343 h 435087"/>
                  <a:gd name="connsiteX127" fmla="*/ 391867 w 460653"/>
                  <a:gd name="connsiteY127" fmla="*/ 73790 h 435087"/>
                  <a:gd name="connsiteX128" fmla="*/ 391497 w 460653"/>
                  <a:gd name="connsiteY128" fmla="*/ 74333 h 435087"/>
                  <a:gd name="connsiteX129" fmla="*/ 390884 w 460653"/>
                  <a:gd name="connsiteY129" fmla="*/ 74923 h 435087"/>
                  <a:gd name="connsiteX130" fmla="*/ 389160 w 460653"/>
                  <a:gd name="connsiteY130" fmla="*/ 76196 h 435087"/>
                  <a:gd name="connsiteX131" fmla="*/ 388755 w 460653"/>
                  <a:gd name="connsiteY131" fmla="*/ 76485 h 435087"/>
                  <a:gd name="connsiteX132" fmla="*/ 388327 w 460653"/>
                  <a:gd name="connsiteY132" fmla="*/ 76809 h 435087"/>
                  <a:gd name="connsiteX133" fmla="*/ 386777 w 460653"/>
                  <a:gd name="connsiteY133" fmla="*/ 78001 h 435087"/>
                  <a:gd name="connsiteX134" fmla="*/ 386568 w 460653"/>
                  <a:gd name="connsiteY134" fmla="*/ 79794 h 435087"/>
                  <a:gd name="connsiteX135" fmla="*/ 386140 w 460653"/>
                  <a:gd name="connsiteY135" fmla="*/ 81773 h 435087"/>
                  <a:gd name="connsiteX136" fmla="*/ 385816 w 460653"/>
                  <a:gd name="connsiteY136" fmla="*/ 82548 h 435087"/>
                  <a:gd name="connsiteX137" fmla="*/ 384729 w 460653"/>
                  <a:gd name="connsiteY137" fmla="*/ 84411 h 435087"/>
                  <a:gd name="connsiteX138" fmla="*/ 384196 w 460653"/>
                  <a:gd name="connsiteY138" fmla="*/ 85174 h 435087"/>
                  <a:gd name="connsiteX139" fmla="*/ 383352 w 460653"/>
                  <a:gd name="connsiteY139" fmla="*/ 86134 h 435087"/>
                  <a:gd name="connsiteX140" fmla="*/ 383271 w 460653"/>
                  <a:gd name="connsiteY140" fmla="*/ 87060 h 435087"/>
                  <a:gd name="connsiteX141" fmla="*/ 383282 w 460653"/>
                  <a:gd name="connsiteY141" fmla="*/ 87141 h 435087"/>
                  <a:gd name="connsiteX142" fmla="*/ 383768 w 460653"/>
                  <a:gd name="connsiteY142" fmla="*/ 88437 h 435087"/>
                  <a:gd name="connsiteX143" fmla="*/ 384034 w 460653"/>
                  <a:gd name="connsiteY143" fmla="*/ 89432 h 435087"/>
                  <a:gd name="connsiteX144" fmla="*/ 384208 w 460653"/>
                  <a:gd name="connsiteY144" fmla="*/ 91028 h 435087"/>
                  <a:gd name="connsiteX145" fmla="*/ 384139 w 460653"/>
                  <a:gd name="connsiteY145" fmla="*/ 91850 h 435087"/>
                  <a:gd name="connsiteX146" fmla="*/ 383988 w 460653"/>
                  <a:gd name="connsiteY146" fmla="*/ 92336 h 435087"/>
                  <a:gd name="connsiteX147" fmla="*/ 383780 w 460653"/>
                  <a:gd name="connsiteY147" fmla="*/ 92787 h 435087"/>
                  <a:gd name="connsiteX148" fmla="*/ 382646 w 460653"/>
                  <a:gd name="connsiteY148" fmla="*/ 94650 h 435087"/>
                  <a:gd name="connsiteX149" fmla="*/ 382241 w 460653"/>
                  <a:gd name="connsiteY149" fmla="*/ 95170 h 435087"/>
                  <a:gd name="connsiteX150" fmla="*/ 382669 w 460653"/>
                  <a:gd name="connsiteY150" fmla="*/ 95402 h 435087"/>
                  <a:gd name="connsiteX151" fmla="*/ 383375 w 460653"/>
                  <a:gd name="connsiteY151" fmla="*/ 95911 h 435087"/>
                  <a:gd name="connsiteX152" fmla="*/ 383988 w 460653"/>
                  <a:gd name="connsiteY152" fmla="*/ 96697 h 435087"/>
                  <a:gd name="connsiteX153" fmla="*/ 384625 w 460653"/>
                  <a:gd name="connsiteY153" fmla="*/ 98167 h 435087"/>
                  <a:gd name="connsiteX154" fmla="*/ 384856 w 460653"/>
                  <a:gd name="connsiteY154" fmla="*/ 99046 h 435087"/>
                  <a:gd name="connsiteX155" fmla="*/ 385180 w 460653"/>
                  <a:gd name="connsiteY155" fmla="*/ 100677 h 435087"/>
                  <a:gd name="connsiteX156" fmla="*/ 385215 w 460653"/>
                  <a:gd name="connsiteY156" fmla="*/ 101221 h 435087"/>
                  <a:gd name="connsiteX157" fmla="*/ 385157 w 460653"/>
                  <a:gd name="connsiteY157" fmla="*/ 101753 h 435087"/>
                  <a:gd name="connsiteX158" fmla="*/ 384914 w 460653"/>
                  <a:gd name="connsiteY158" fmla="*/ 103466 h 435087"/>
                  <a:gd name="connsiteX159" fmla="*/ 384277 w 460653"/>
                  <a:gd name="connsiteY159" fmla="*/ 104669 h 435087"/>
                  <a:gd name="connsiteX160" fmla="*/ 383884 w 460653"/>
                  <a:gd name="connsiteY160" fmla="*/ 105016 h 435087"/>
                  <a:gd name="connsiteX161" fmla="*/ 382970 w 460653"/>
                  <a:gd name="connsiteY161" fmla="*/ 105768 h 435087"/>
                  <a:gd name="connsiteX162" fmla="*/ 382369 w 460653"/>
                  <a:gd name="connsiteY162" fmla="*/ 106115 h 435087"/>
                  <a:gd name="connsiteX163" fmla="*/ 381871 w 460653"/>
                  <a:gd name="connsiteY163" fmla="*/ 106277 h 435087"/>
                  <a:gd name="connsiteX164" fmla="*/ 381420 w 460653"/>
                  <a:gd name="connsiteY164" fmla="*/ 106381 h 435087"/>
                  <a:gd name="connsiteX165" fmla="*/ 379881 w 460653"/>
                  <a:gd name="connsiteY165" fmla="*/ 106543 h 435087"/>
                  <a:gd name="connsiteX166" fmla="*/ 379731 w 460653"/>
                  <a:gd name="connsiteY166" fmla="*/ 106555 h 435087"/>
                  <a:gd name="connsiteX167" fmla="*/ 378597 w 460653"/>
                  <a:gd name="connsiteY167" fmla="*/ 107156 h 435087"/>
                  <a:gd name="connsiteX168" fmla="*/ 377475 w 460653"/>
                  <a:gd name="connsiteY168" fmla="*/ 107654 h 435087"/>
                  <a:gd name="connsiteX169" fmla="*/ 376989 w 460653"/>
                  <a:gd name="connsiteY169" fmla="*/ 107851 h 435087"/>
                  <a:gd name="connsiteX170" fmla="*/ 376503 w 460653"/>
                  <a:gd name="connsiteY170" fmla="*/ 108059 h 435087"/>
                  <a:gd name="connsiteX171" fmla="*/ 375531 w 460653"/>
                  <a:gd name="connsiteY171" fmla="*/ 108487 h 435087"/>
                  <a:gd name="connsiteX172" fmla="*/ 375045 w 460653"/>
                  <a:gd name="connsiteY172" fmla="*/ 108695 h 435087"/>
                  <a:gd name="connsiteX173" fmla="*/ 374975 w 460653"/>
                  <a:gd name="connsiteY173" fmla="*/ 108718 h 435087"/>
                  <a:gd name="connsiteX174" fmla="*/ 374293 w 460653"/>
                  <a:gd name="connsiteY174" fmla="*/ 109551 h 435087"/>
                  <a:gd name="connsiteX175" fmla="*/ 374281 w 460653"/>
                  <a:gd name="connsiteY175" fmla="*/ 110037 h 435087"/>
                  <a:gd name="connsiteX176" fmla="*/ 373923 w 460653"/>
                  <a:gd name="connsiteY176" fmla="*/ 112502 h 435087"/>
                  <a:gd name="connsiteX177" fmla="*/ 373263 w 460653"/>
                  <a:gd name="connsiteY177" fmla="*/ 114549 h 435087"/>
                  <a:gd name="connsiteX178" fmla="*/ 372986 w 460653"/>
                  <a:gd name="connsiteY178" fmla="*/ 115116 h 435087"/>
                  <a:gd name="connsiteX179" fmla="*/ 372673 w 460653"/>
                  <a:gd name="connsiteY179" fmla="*/ 115544 h 435087"/>
                  <a:gd name="connsiteX180" fmla="*/ 371956 w 460653"/>
                  <a:gd name="connsiteY180" fmla="*/ 116470 h 435087"/>
                  <a:gd name="connsiteX181" fmla="*/ 371643 w 460653"/>
                  <a:gd name="connsiteY181" fmla="*/ 116782 h 435087"/>
                  <a:gd name="connsiteX182" fmla="*/ 371019 w 460653"/>
                  <a:gd name="connsiteY182" fmla="*/ 117268 h 435087"/>
                  <a:gd name="connsiteX183" fmla="*/ 369746 w 460653"/>
                  <a:gd name="connsiteY183" fmla="*/ 118055 h 435087"/>
                  <a:gd name="connsiteX184" fmla="*/ 369434 w 460653"/>
                  <a:gd name="connsiteY184" fmla="*/ 118298 h 435087"/>
                  <a:gd name="connsiteX185" fmla="*/ 368994 w 460653"/>
                  <a:gd name="connsiteY185" fmla="*/ 118657 h 435087"/>
                  <a:gd name="connsiteX186" fmla="*/ 368901 w 460653"/>
                  <a:gd name="connsiteY186" fmla="*/ 119513 h 435087"/>
                  <a:gd name="connsiteX187" fmla="*/ 368901 w 460653"/>
                  <a:gd name="connsiteY187" fmla="*/ 119744 h 435087"/>
                  <a:gd name="connsiteX188" fmla="*/ 369272 w 460653"/>
                  <a:gd name="connsiteY188" fmla="*/ 121700 h 435087"/>
                  <a:gd name="connsiteX189" fmla="*/ 369260 w 460653"/>
                  <a:gd name="connsiteY189" fmla="*/ 122567 h 435087"/>
                  <a:gd name="connsiteX190" fmla="*/ 369121 w 460653"/>
                  <a:gd name="connsiteY190" fmla="*/ 123076 h 435087"/>
                  <a:gd name="connsiteX191" fmla="*/ 368635 w 460653"/>
                  <a:gd name="connsiteY191" fmla="*/ 124708 h 435087"/>
                  <a:gd name="connsiteX192" fmla="*/ 368346 w 460653"/>
                  <a:gd name="connsiteY192" fmla="*/ 125309 h 435087"/>
                  <a:gd name="connsiteX193" fmla="*/ 368034 w 460653"/>
                  <a:gd name="connsiteY193" fmla="*/ 125737 h 435087"/>
                  <a:gd name="connsiteX194" fmla="*/ 367235 w 460653"/>
                  <a:gd name="connsiteY194" fmla="*/ 126686 h 435087"/>
                  <a:gd name="connsiteX195" fmla="*/ 366923 w 460653"/>
                  <a:gd name="connsiteY195" fmla="*/ 126975 h 435087"/>
                  <a:gd name="connsiteX196" fmla="*/ 366240 w 460653"/>
                  <a:gd name="connsiteY196" fmla="*/ 127461 h 435087"/>
                  <a:gd name="connsiteX197" fmla="*/ 364852 w 460653"/>
                  <a:gd name="connsiteY197" fmla="*/ 128213 h 435087"/>
                  <a:gd name="connsiteX198" fmla="*/ 364482 w 460653"/>
                  <a:gd name="connsiteY198" fmla="*/ 128445 h 435087"/>
                  <a:gd name="connsiteX199" fmla="*/ 363683 w 460653"/>
                  <a:gd name="connsiteY199" fmla="*/ 128988 h 435087"/>
                  <a:gd name="connsiteX200" fmla="*/ 363359 w 460653"/>
                  <a:gd name="connsiteY200" fmla="*/ 129220 h 435087"/>
                  <a:gd name="connsiteX201" fmla="*/ 362249 w 460653"/>
                  <a:gd name="connsiteY201" fmla="*/ 130226 h 435087"/>
                  <a:gd name="connsiteX202" fmla="*/ 361740 w 460653"/>
                  <a:gd name="connsiteY202" fmla="*/ 130643 h 435087"/>
                  <a:gd name="connsiteX203" fmla="*/ 360317 w 460653"/>
                  <a:gd name="connsiteY203" fmla="*/ 131649 h 435087"/>
                  <a:gd name="connsiteX204" fmla="*/ 359646 w 460653"/>
                  <a:gd name="connsiteY204" fmla="*/ 132020 h 435087"/>
                  <a:gd name="connsiteX205" fmla="*/ 358604 w 460653"/>
                  <a:gd name="connsiteY205" fmla="*/ 132425 h 435087"/>
                  <a:gd name="connsiteX206" fmla="*/ 357390 w 460653"/>
                  <a:gd name="connsiteY206" fmla="*/ 132679 h 435087"/>
                  <a:gd name="connsiteX207" fmla="*/ 357309 w 460653"/>
                  <a:gd name="connsiteY207" fmla="*/ 132737 h 435087"/>
                  <a:gd name="connsiteX208" fmla="*/ 356082 w 460653"/>
                  <a:gd name="connsiteY208" fmla="*/ 133651 h 435087"/>
                  <a:gd name="connsiteX209" fmla="*/ 355585 w 460653"/>
                  <a:gd name="connsiteY209" fmla="*/ 133998 h 435087"/>
                  <a:gd name="connsiteX210" fmla="*/ 353733 w 460653"/>
                  <a:gd name="connsiteY210" fmla="*/ 135201 h 435087"/>
                  <a:gd name="connsiteX211" fmla="*/ 353155 w 460653"/>
                  <a:gd name="connsiteY211" fmla="*/ 135525 h 435087"/>
                  <a:gd name="connsiteX212" fmla="*/ 349522 w 460653"/>
                  <a:gd name="connsiteY212" fmla="*/ 137492 h 435087"/>
                  <a:gd name="connsiteX213" fmla="*/ 349291 w 460653"/>
                  <a:gd name="connsiteY213" fmla="*/ 137666 h 435087"/>
                  <a:gd name="connsiteX214" fmla="*/ 348539 w 460653"/>
                  <a:gd name="connsiteY214" fmla="*/ 138360 h 435087"/>
                  <a:gd name="connsiteX215" fmla="*/ 348180 w 460653"/>
                  <a:gd name="connsiteY215" fmla="*/ 138695 h 435087"/>
                  <a:gd name="connsiteX216" fmla="*/ 347983 w 460653"/>
                  <a:gd name="connsiteY216" fmla="*/ 138880 h 435087"/>
                  <a:gd name="connsiteX217" fmla="*/ 347451 w 460653"/>
                  <a:gd name="connsiteY217" fmla="*/ 139760 h 435087"/>
                  <a:gd name="connsiteX218" fmla="*/ 347439 w 460653"/>
                  <a:gd name="connsiteY218" fmla="*/ 139783 h 435087"/>
                  <a:gd name="connsiteX219" fmla="*/ 347324 w 460653"/>
                  <a:gd name="connsiteY219" fmla="*/ 141750 h 435087"/>
                  <a:gd name="connsiteX220" fmla="*/ 347220 w 460653"/>
                  <a:gd name="connsiteY220" fmla="*/ 142594 h 435087"/>
                  <a:gd name="connsiteX221" fmla="*/ 346560 w 460653"/>
                  <a:gd name="connsiteY221" fmla="*/ 145614 h 435087"/>
                  <a:gd name="connsiteX222" fmla="*/ 346525 w 460653"/>
                  <a:gd name="connsiteY222" fmla="*/ 146019 h 435087"/>
                  <a:gd name="connsiteX223" fmla="*/ 346248 w 460653"/>
                  <a:gd name="connsiteY223" fmla="*/ 149224 h 435087"/>
                  <a:gd name="connsiteX224" fmla="*/ 346167 w 460653"/>
                  <a:gd name="connsiteY224" fmla="*/ 149640 h 435087"/>
                  <a:gd name="connsiteX225" fmla="*/ 345773 w 460653"/>
                  <a:gd name="connsiteY225" fmla="*/ 150832 h 435087"/>
                  <a:gd name="connsiteX226" fmla="*/ 345773 w 460653"/>
                  <a:gd name="connsiteY226" fmla="*/ 150890 h 435087"/>
                  <a:gd name="connsiteX227" fmla="*/ 345878 w 460653"/>
                  <a:gd name="connsiteY227" fmla="*/ 151514 h 435087"/>
                  <a:gd name="connsiteX228" fmla="*/ 345959 w 460653"/>
                  <a:gd name="connsiteY228" fmla="*/ 153192 h 435087"/>
                  <a:gd name="connsiteX229" fmla="*/ 346329 w 460653"/>
                  <a:gd name="connsiteY229" fmla="*/ 153736 h 435087"/>
                  <a:gd name="connsiteX230" fmla="*/ 347069 w 460653"/>
                  <a:gd name="connsiteY230" fmla="*/ 154071 h 435087"/>
                  <a:gd name="connsiteX231" fmla="*/ 348006 w 460653"/>
                  <a:gd name="connsiteY231" fmla="*/ 154650 h 435087"/>
                  <a:gd name="connsiteX232" fmla="*/ 349210 w 460653"/>
                  <a:gd name="connsiteY232" fmla="*/ 155703 h 435087"/>
                  <a:gd name="connsiteX233" fmla="*/ 349811 w 460653"/>
                  <a:gd name="connsiteY233" fmla="*/ 156397 h 435087"/>
                  <a:gd name="connsiteX234" fmla="*/ 350644 w 460653"/>
                  <a:gd name="connsiteY234" fmla="*/ 157739 h 435087"/>
                  <a:gd name="connsiteX235" fmla="*/ 351257 w 460653"/>
                  <a:gd name="connsiteY235" fmla="*/ 159139 h 435087"/>
                  <a:gd name="connsiteX236" fmla="*/ 351327 w 460653"/>
                  <a:gd name="connsiteY236" fmla="*/ 159173 h 435087"/>
                  <a:gd name="connsiteX237" fmla="*/ 351848 w 460653"/>
                  <a:gd name="connsiteY237" fmla="*/ 159069 h 435087"/>
                  <a:gd name="connsiteX238" fmla="*/ 353919 w 460653"/>
                  <a:gd name="connsiteY238" fmla="*/ 156998 h 435087"/>
                  <a:gd name="connsiteX239" fmla="*/ 354428 w 460653"/>
                  <a:gd name="connsiteY239" fmla="*/ 156628 h 435087"/>
                  <a:gd name="connsiteX240" fmla="*/ 354914 w 460653"/>
                  <a:gd name="connsiteY240" fmla="*/ 156385 h 435087"/>
                  <a:gd name="connsiteX241" fmla="*/ 356880 w 460653"/>
                  <a:gd name="connsiteY241" fmla="*/ 155436 h 435087"/>
                  <a:gd name="connsiteX242" fmla="*/ 357332 w 460653"/>
                  <a:gd name="connsiteY242" fmla="*/ 155274 h 435087"/>
                  <a:gd name="connsiteX243" fmla="*/ 357852 w 460653"/>
                  <a:gd name="connsiteY243" fmla="*/ 155170 h 435087"/>
                  <a:gd name="connsiteX244" fmla="*/ 359148 w 460653"/>
                  <a:gd name="connsiteY244" fmla="*/ 155031 h 435087"/>
                  <a:gd name="connsiteX245" fmla="*/ 359645 w 460653"/>
                  <a:gd name="connsiteY245" fmla="*/ 154997 h 435087"/>
                  <a:gd name="connsiteX246" fmla="*/ 360039 w 460653"/>
                  <a:gd name="connsiteY246" fmla="*/ 154962 h 435087"/>
                  <a:gd name="connsiteX247" fmla="*/ 361207 w 460653"/>
                  <a:gd name="connsiteY247" fmla="*/ 154650 h 435087"/>
                  <a:gd name="connsiteX248" fmla="*/ 361612 w 460653"/>
                  <a:gd name="connsiteY248" fmla="*/ 153736 h 435087"/>
                  <a:gd name="connsiteX249" fmla="*/ 361786 w 460653"/>
                  <a:gd name="connsiteY249" fmla="*/ 153308 h 435087"/>
                  <a:gd name="connsiteX250" fmla="*/ 362584 w 460653"/>
                  <a:gd name="connsiteY250" fmla="*/ 151283 h 435087"/>
                  <a:gd name="connsiteX251" fmla="*/ 362827 w 460653"/>
                  <a:gd name="connsiteY251" fmla="*/ 150843 h 435087"/>
                  <a:gd name="connsiteX252" fmla="*/ 364435 w 460653"/>
                  <a:gd name="connsiteY252" fmla="*/ 148691 h 435087"/>
                  <a:gd name="connsiteX253" fmla="*/ 364748 w 460653"/>
                  <a:gd name="connsiteY253" fmla="*/ 148263 h 435087"/>
                  <a:gd name="connsiteX254" fmla="*/ 366321 w 460653"/>
                  <a:gd name="connsiteY254" fmla="*/ 146100 h 435087"/>
                  <a:gd name="connsiteX255" fmla="*/ 366946 w 460653"/>
                  <a:gd name="connsiteY255" fmla="*/ 145394 h 435087"/>
                  <a:gd name="connsiteX256" fmla="*/ 368138 w 460653"/>
                  <a:gd name="connsiteY256" fmla="*/ 144330 h 435087"/>
                  <a:gd name="connsiteX257" fmla="*/ 368797 w 460653"/>
                  <a:gd name="connsiteY257" fmla="*/ 142282 h 435087"/>
                  <a:gd name="connsiteX258" fmla="*/ 369133 w 460653"/>
                  <a:gd name="connsiteY258" fmla="*/ 141541 h 435087"/>
                  <a:gd name="connsiteX259" fmla="*/ 369734 w 460653"/>
                  <a:gd name="connsiteY259" fmla="*/ 140477 h 435087"/>
                  <a:gd name="connsiteX260" fmla="*/ 370012 w 460653"/>
                  <a:gd name="connsiteY260" fmla="*/ 140118 h 435087"/>
                  <a:gd name="connsiteX261" fmla="*/ 370347 w 460653"/>
                  <a:gd name="connsiteY261" fmla="*/ 139760 h 435087"/>
                  <a:gd name="connsiteX262" fmla="*/ 371551 w 460653"/>
                  <a:gd name="connsiteY262" fmla="*/ 139146 h 435087"/>
                  <a:gd name="connsiteX263" fmla="*/ 373147 w 460653"/>
                  <a:gd name="connsiteY263" fmla="*/ 138938 h 435087"/>
                  <a:gd name="connsiteX264" fmla="*/ 373969 w 460653"/>
                  <a:gd name="connsiteY264" fmla="*/ 138938 h 435087"/>
                  <a:gd name="connsiteX265" fmla="*/ 375496 w 460653"/>
                  <a:gd name="connsiteY265" fmla="*/ 139690 h 435087"/>
                  <a:gd name="connsiteX266" fmla="*/ 376757 w 460653"/>
                  <a:gd name="connsiteY266" fmla="*/ 141298 h 435087"/>
                  <a:gd name="connsiteX267" fmla="*/ 376954 w 460653"/>
                  <a:gd name="connsiteY267" fmla="*/ 141495 h 435087"/>
                  <a:gd name="connsiteX268" fmla="*/ 378516 w 460653"/>
                  <a:gd name="connsiteY268" fmla="*/ 142687 h 435087"/>
                  <a:gd name="connsiteX269" fmla="*/ 378701 w 460653"/>
                  <a:gd name="connsiteY269" fmla="*/ 142826 h 435087"/>
                  <a:gd name="connsiteX270" fmla="*/ 380355 w 460653"/>
                  <a:gd name="connsiteY270" fmla="*/ 143427 h 435087"/>
                  <a:gd name="connsiteX271" fmla="*/ 380459 w 460653"/>
                  <a:gd name="connsiteY271" fmla="*/ 143450 h 435087"/>
                  <a:gd name="connsiteX272" fmla="*/ 381743 w 460653"/>
                  <a:gd name="connsiteY272" fmla="*/ 143392 h 435087"/>
                  <a:gd name="connsiteX273" fmla="*/ 382137 w 460653"/>
                  <a:gd name="connsiteY273" fmla="*/ 143358 h 435087"/>
                  <a:gd name="connsiteX274" fmla="*/ 384138 w 460653"/>
                  <a:gd name="connsiteY274" fmla="*/ 142953 h 435087"/>
                  <a:gd name="connsiteX275" fmla="*/ 385226 w 460653"/>
                  <a:gd name="connsiteY275" fmla="*/ 143045 h 435087"/>
                  <a:gd name="connsiteX276" fmla="*/ 385712 w 460653"/>
                  <a:gd name="connsiteY276" fmla="*/ 143219 h 435087"/>
                  <a:gd name="connsiteX277" fmla="*/ 387355 w 460653"/>
                  <a:gd name="connsiteY277" fmla="*/ 144017 h 435087"/>
                  <a:gd name="connsiteX278" fmla="*/ 388396 w 460653"/>
                  <a:gd name="connsiteY278" fmla="*/ 145290 h 435087"/>
                  <a:gd name="connsiteX279" fmla="*/ 388546 w 460653"/>
                  <a:gd name="connsiteY279" fmla="*/ 145799 h 435087"/>
                  <a:gd name="connsiteX280" fmla="*/ 388697 w 460653"/>
                  <a:gd name="connsiteY280" fmla="*/ 146516 h 435087"/>
                  <a:gd name="connsiteX281" fmla="*/ 389241 w 460653"/>
                  <a:gd name="connsiteY281" fmla="*/ 146829 h 435087"/>
                  <a:gd name="connsiteX282" fmla="*/ 389322 w 460653"/>
                  <a:gd name="connsiteY282" fmla="*/ 146863 h 435087"/>
                  <a:gd name="connsiteX283" fmla="*/ 391126 w 460653"/>
                  <a:gd name="connsiteY283" fmla="*/ 147037 h 435087"/>
                  <a:gd name="connsiteX284" fmla="*/ 391416 w 460653"/>
                  <a:gd name="connsiteY284" fmla="*/ 147049 h 435087"/>
                  <a:gd name="connsiteX285" fmla="*/ 393394 w 460653"/>
                  <a:gd name="connsiteY285" fmla="*/ 146771 h 435087"/>
                  <a:gd name="connsiteX286" fmla="*/ 394158 w 460653"/>
                  <a:gd name="connsiteY286" fmla="*/ 146748 h 435087"/>
                  <a:gd name="connsiteX287" fmla="*/ 394898 w 460653"/>
                  <a:gd name="connsiteY287" fmla="*/ 146748 h 435087"/>
                  <a:gd name="connsiteX288" fmla="*/ 396761 w 460653"/>
                  <a:gd name="connsiteY288" fmla="*/ 144804 h 435087"/>
                  <a:gd name="connsiteX289" fmla="*/ 398439 w 460653"/>
                  <a:gd name="connsiteY289" fmla="*/ 143450 h 435087"/>
                  <a:gd name="connsiteX290" fmla="*/ 399572 w 460653"/>
                  <a:gd name="connsiteY290" fmla="*/ 143011 h 435087"/>
                  <a:gd name="connsiteX291" fmla="*/ 400359 w 460653"/>
                  <a:gd name="connsiteY291" fmla="*/ 142988 h 435087"/>
                  <a:gd name="connsiteX292" fmla="*/ 402499 w 460653"/>
                  <a:gd name="connsiteY292" fmla="*/ 143150 h 435087"/>
                  <a:gd name="connsiteX293" fmla="*/ 403251 w 460653"/>
                  <a:gd name="connsiteY293" fmla="*/ 143288 h 435087"/>
                  <a:gd name="connsiteX294" fmla="*/ 404015 w 460653"/>
                  <a:gd name="connsiteY294" fmla="*/ 143624 h 435087"/>
                  <a:gd name="connsiteX295" fmla="*/ 405762 w 460653"/>
                  <a:gd name="connsiteY295" fmla="*/ 144873 h 435087"/>
                  <a:gd name="connsiteX296" fmla="*/ 406329 w 460653"/>
                  <a:gd name="connsiteY296" fmla="*/ 145325 h 435087"/>
                  <a:gd name="connsiteX297" fmla="*/ 407579 w 460653"/>
                  <a:gd name="connsiteY297" fmla="*/ 146528 h 435087"/>
                  <a:gd name="connsiteX298" fmla="*/ 407845 w 460653"/>
                  <a:gd name="connsiteY298" fmla="*/ 146840 h 435087"/>
                  <a:gd name="connsiteX299" fmla="*/ 408111 w 460653"/>
                  <a:gd name="connsiteY299" fmla="*/ 147245 h 435087"/>
                  <a:gd name="connsiteX300" fmla="*/ 408365 w 460653"/>
                  <a:gd name="connsiteY300" fmla="*/ 149015 h 435087"/>
                  <a:gd name="connsiteX301" fmla="*/ 408041 w 460653"/>
                  <a:gd name="connsiteY301" fmla="*/ 149987 h 435087"/>
                  <a:gd name="connsiteX302" fmla="*/ 408909 w 460653"/>
                  <a:gd name="connsiteY302" fmla="*/ 150091 h 435087"/>
                  <a:gd name="connsiteX303" fmla="*/ 409696 w 460653"/>
                  <a:gd name="connsiteY303" fmla="*/ 150357 h 435087"/>
                  <a:gd name="connsiteX304" fmla="*/ 410436 w 460653"/>
                  <a:gd name="connsiteY304" fmla="*/ 150855 h 435087"/>
                  <a:gd name="connsiteX305" fmla="*/ 411235 w 460653"/>
                  <a:gd name="connsiteY305" fmla="*/ 151561 h 435087"/>
                  <a:gd name="connsiteX306" fmla="*/ 411755 w 460653"/>
                  <a:gd name="connsiteY306" fmla="*/ 152151 h 435087"/>
                  <a:gd name="connsiteX307" fmla="*/ 412183 w 460653"/>
                  <a:gd name="connsiteY307" fmla="*/ 152984 h 435087"/>
                  <a:gd name="connsiteX308" fmla="*/ 412438 w 460653"/>
                  <a:gd name="connsiteY308" fmla="*/ 154013 h 435087"/>
                  <a:gd name="connsiteX309" fmla="*/ 412507 w 460653"/>
                  <a:gd name="connsiteY309" fmla="*/ 154557 h 435087"/>
                  <a:gd name="connsiteX310" fmla="*/ 412496 w 460653"/>
                  <a:gd name="connsiteY310" fmla="*/ 155020 h 435087"/>
                  <a:gd name="connsiteX311" fmla="*/ 412484 w 460653"/>
                  <a:gd name="connsiteY311" fmla="*/ 155055 h 435087"/>
                  <a:gd name="connsiteX312" fmla="*/ 413271 w 460653"/>
                  <a:gd name="connsiteY312" fmla="*/ 155113 h 435087"/>
                  <a:gd name="connsiteX313" fmla="*/ 414567 w 460653"/>
                  <a:gd name="connsiteY313" fmla="*/ 155703 h 435087"/>
                  <a:gd name="connsiteX314" fmla="*/ 414856 w 460653"/>
                  <a:gd name="connsiteY314" fmla="*/ 155992 h 435087"/>
                  <a:gd name="connsiteX315" fmla="*/ 415400 w 460653"/>
                  <a:gd name="connsiteY315" fmla="*/ 157045 h 435087"/>
                  <a:gd name="connsiteX316" fmla="*/ 415770 w 460653"/>
                  <a:gd name="connsiteY316" fmla="*/ 159266 h 435087"/>
                  <a:gd name="connsiteX317" fmla="*/ 415747 w 460653"/>
                  <a:gd name="connsiteY317" fmla="*/ 159879 h 435087"/>
                  <a:gd name="connsiteX318" fmla="*/ 415469 w 460653"/>
                  <a:gd name="connsiteY318" fmla="*/ 161453 h 435087"/>
                  <a:gd name="connsiteX319" fmla="*/ 415006 w 460653"/>
                  <a:gd name="connsiteY319" fmla="*/ 162413 h 435087"/>
                  <a:gd name="connsiteX320" fmla="*/ 414694 w 460653"/>
                  <a:gd name="connsiteY320" fmla="*/ 162772 h 435087"/>
                  <a:gd name="connsiteX321" fmla="*/ 414057 w 460653"/>
                  <a:gd name="connsiteY321" fmla="*/ 163258 h 435087"/>
                  <a:gd name="connsiteX322" fmla="*/ 414150 w 460653"/>
                  <a:gd name="connsiteY322" fmla="*/ 163431 h 435087"/>
                  <a:gd name="connsiteX323" fmla="*/ 414312 w 460653"/>
                  <a:gd name="connsiteY323" fmla="*/ 163848 h 435087"/>
                  <a:gd name="connsiteX324" fmla="*/ 414705 w 460653"/>
                  <a:gd name="connsiteY324" fmla="*/ 165456 h 435087"/>
                  <a:gd name="connsiteX325" fmla="*/ 414729 w 460653"/>
                  <a:gd name="connsiteY325" fmla="*/ 166208 h 435087"/>
                  <a:gd name="connsiteX326" fmla="*/ 414659 w 460653"/>
                  <a:gd name="connsiteY326" fmla="*/ 166740 h 435087"/>
                  <a:gd name="connsiteX327" fmla="*/ 414300 w 460653"/>
                  <a:gd name="connsiteY327" fmla="*/ 168742 h 435087"/>
                  <a:gd name="connsiteX328" fmla="*/ 414300 w 460653"/>
                  <a:gd name="connsiteY328" fmla="*/ 168811 h 435087"/>
                  <a:gd name="connsiteX329" fmla="*/ 414636 w 460653"/>
                  <a:gd name="connsiteY329" fmla="*/ 170003 h 435087"/>
                  <a:gd name="connsiteX330" fmla="*/ 414786 w 460653"/>
                  <a:gd name="connsiteY330" fmla="*/ 170373 h 435087"/>
                  <a:gd name="connsiteX331" fmla="*/ 415191 w 460653"/>
                  <a:gd name="connsiteY331" fmla="*/ 171310 h 435087"/>
                  <a:gd name="connsiteX332" fmla="*/ 415608 w 460653"/>
                  <a:gd name="connsiteY332" fmla="*/ 172571 h 435087"/>
                  <a:gd name="connsiteX333" fmla="*/ 415677 w 460653"/>
                  <a:gd name="connsiteY333" fmla="*/ 173346 h 435087"/>
                  <a:gd name="connsiteX334" fmla="*/ 415643 w 460653"/>
                  <a:gd name="connsiteY334" fmla="*/ 173798 h 435087"/>
                  <a:gd name="connsiteX335" fmla="*/ 414867 w 460653"/>
                  <a:gd name="connsiteY335" fmla="*/ 175174 h 435087"/>
                  <a:gd name="connsiteX336" fmla="*/ 413583 w 460653"/>
                  <a:gd name="connsiteY336" fmla="*/ 176146 h 435087"/>
                  <a:gd name="connsiteX337" fmla="*/ 412877 w 460653"/>
                  <a:gd name="connsiteY337" fmla="*/ 176609 h 435087"/>
                  <a:gd name="connsiteX338" fmla="*/ 410101 w 460653"/>
                  <a:gd name="connsiteY338" fmla="*/ 178078 h 435087"/>
                  <a:gd name="connsiteX339" fmla="*/ 409811 w 460653"/>
                  <a:gd name="connsiteY339" fmla="*/ 178275 h 435087"/>
                  <a:gd name="connsiteX340" fmla="*/ 409302 w 460653"/>
                  <a:gd name="connsiteY340" fmla="*/ 178680 h 435087"/>
                  <a:gd name="connsiteX341" fmla="*/ 408874 w 460653"/>
                  <a:gd name="connsiteY341" fmla="*/ 178946 h 435087"/>
                  <a:gd name="connsiteX342" fmla="*/ 408446 w 460653"/>
                  <a:gd name="connsiteY342" fmla="*/ 179224 h 435087"/>
                  <a:gd name="connsiteX343" fmla="*/ 407590 w 460653"/>
                  <a:gd name="connsiteY343" fmla="*/ 179825 h 435087"/>
                  <a:gd name="connsiteX344" fmla="*/ 407474 w 460653"/>
                  <a:gd name="connsiteY344" fmla="*/ 180265 h 435087"/>
                  <a:gd name="connsiteX345" fmla="*/ 407463 w 460653"/>
                  <a:gd name="connsiteY345" fmla="*/ 180577 h 435087"/>
                  <a:gd name="connsiteX346" fmla="*/ 407440 w 460653"/>
                  <a:gd name="connsiteY346" fmla="*/ 181098 h 435087"/>
                  <a:gd name="connsiteX347" fmla="*/ 407440 w 460653"/>
                  <a:gd name="connsiteY347" fmla="*/ 181237 h 435087"/>
                  <a:gd name="connsiteX348" fmla="*/ 407544 w 460653"/>
                  <a:gd name="connsiteY348" fmla="*/ 181225 h 435087"/>
                  <a:gd name="connsiteX349" fmla="*/ 408319 w 460653"/>
                  <a:gd name="connsiteY349" fmla="*/ 181329 h 435087"/>
                  <a:gd name="connsiteX350" fmla="*/ 409094 w 460653"/>
                  <a:gd name="connsiteY350" fmla="*/ 181619 h 435087"/>
                  <a:gd name="connsiteX351" fmla="*/ 410043 w 460653"/>
                  <a:gd name="connsiteY351" fmla="*/ 182128 h 435087"/>
                  <a:gd name="connsiteX352" fmla="*/ 410621 w 460653"/>
                  <a:gd name="connsiteY352" fmla="*/ 182591 h 435087"/>
                  <a:gd name="connsiteX353" fmla="*/ 410957 w 460653"/>
                  <a:gd name="connsiteY353" fmla="*/ 182984 h 435087"/>
                  <a:gd name="connsiteX354" fmla="*/ 411235 w 460653"/>
                  <a:gd name="connsiteY354" fmla="*/ 183412 h 435087"/>
                  <a:gd name="connsiteX355" fmla="*/ 411478 w 460653"/>
                  <a:gd name="connsiteY355" fmla="*/ 183909 h 435087"/>
                  <a:gd name="connsiteX356" fmla="*/ 411501 w 460653"/>
                  <a:gd name="connsiteY356" fmla="*/ 183921 h 435087"/>
                  <a:gd name="connsiteX357" fmla="*/ 411732 w 460653"/>
                  <a:gd name="connsiteY357" fmla="*/ 183990 h 435087"/>
                  <a:gd name="connsiteX358" fmla="*/ 413155 w 460653"/>
                  <a:gd name="connsiteY358" fmla="*/ 184187 h 435087"/>
                  <a:gd name="connsiteX359" fmla="*/ 414104 w 460653"/>
                  <a:gd name="connsiteY359" fmla="*/ 184580 h 435087"/>
                  <a:gd name="connsiteX360" fmla="*/ 414532 w 460653"/>
                  <a:gd name="connsiteY360" fmla="*/ 184904 h 435087"/>
                  <a:gd name="connsiteX361" fmla="*/ 415874 w 460653"/>
                  <a:gd name="connsiteY361" fmla="*/ 185969 h 435087"/>
                  <a:gd name="connsiteX362" fmla="*/ 416464 w 460653"/>
                  <a:gd name="connsiteY362" fmla="*/ 186825 h 435087"/>
                  <a:gd name="connsiteX363" fmla="*/ 416927 w 460653"/>
                  <a:gd name="connsiteY363" fmla="*/ 188144 h 435087"/>
                  <a:gd name="connsiteX364" fmla="*/ 417690 w 460653"/>
                  <a:gd name="connsiteY364" fmla="*/ 188722 h 435087"/>
                  <a:gd name="connsiteX365" fmla="*/ 417876 w 460653"/>
                  <a:gd name="connsiteY365" fmla="*/ 188815 h 435087"/>
                  <a:gd name="connsiteX366" fmla="*/ 418234 w 460653"/>
                  <a:gd name="connsiteY366" fmla="*/ 188931 h 435087"/>
                  <a:gd name="connsiteX367" fmla="*/ 418327 w 460653"/>
                  <a:gd name="connsiteY367" fmla="*/ 188954 h 435087"/>
                  <a:gd name="connsiteX368" fmla="*/ 420710 w 460653"/>
                  <a:gd name="connsiteY368" fmla="*/ 188641 h 435087"/>
                  <a:gd name="connsiteX369" fmla="*/ 423730 w 460653"/>
                  <a:gd name="connsiteY369" fmla="*/ 188537 h 435087"/>
                  <a:gd name="connsiteX370" fmla="*/ 424054 w 460653"/>
                  <a:gd name="connsiteY370" fmla="*/ 188456 h 435087"/>
                  <a:gd name="connsiteX371" fmla="*/ 424748 w 460653"/>
                  <a:gd name="connsiteY371" fmla="*/ 188352 h 435087"/>
                  <a:gd name="connsiteX372" fmla="*/ 426240 w 460653"/>
                  <a:gd name="connsiteY372" fmla="*/ 188757 h 435087"/>
                  <a:gd name="connsiteX373" fmla="*/ 427525 w 460653"/>
                  <a:gd name="connsiteY373" fmla="*/ 189729 h 435087"/>
                  <a:gd name="connsiteX374" fmla="*/ 428103 w 460653"/>
                  <a:gd name="connsiteY374" fmla="*/ 190296 h 435087"/>
                  <a:gd name="connsiteX375" fmla="*/ 428612 w 460653"/>
                  <a:gd name="connsiteY375" fmla="*/ 191210 h 435087"/>
                  <a:gd name="connsiteX376" fmla="*/ 428774 w 460653"/>
                  <a:gd name="connsiteY376" fmla="*/ 191846 h 435087"/>
                  <a:gd name="connsiteX377" fmla="*/ 429133 w 460653"/>
                  <a:gd name="connsiteY377" fmla="*/ 191985 h 435087"/>
                  <a:gd name="connsiteX378" fmla="*/ 429329 w 460653"/>
                  <a:gd name="connsiteY378" fmla="*/ 192054 h 435087"/>
                  <a:gd name="connsiteX379" fmla="*/ 431181 w 460653"/>
                  <a:gd name="connsiteY379" fmla="*/ 192089 h 435087"/>
                  <a:gd name="connsiteX380" fmla="*/ 431840 w 460653"/>
                  <a:gd name="connsiteY380" fmla="*/ 192124 h 435087"/>
                  <a:gd name="connsiteX381" fmla="*/ 434015 w 460653"/>
                  <a:gd name="connsiteY381" fmla="*/ 192355 h 435087"/>
                  <a:gd name="connsiteX382" fmla="*/ 434420 w 460653"/>
                  <a:gd name="connsiteY382" fmla="*/ 192436 h 435087"/>
                  <a:gd name="connsiteX383" fmla="*/ 434929 w 460653"/>
                  <a:gd name="connsiteY383" fmla="*/ 192598 h 435087"/>
                  <a:gd name="connsiteX384" fmla="*/ 436017 w 460653"/>
                  <a:gd name="connsiteY384" fmla="*/ 193026 h 435087"/>
                  <a:gd name="connsiteX385" fmla="*/ 436375 w 460653"/>
                  <a:gd name="connsiteY385" fmla="*/ 193165 h 435087"/>
                  <a:gd name="connsiteX386" fmla="*/ 437822 w 460653"/>
                  <a:gd name="connsiteY386" fmla="*/ 193478 h 435087"/>
                  <a:gd name="connsiteX387" fmla="*/ 438539 w 460653"/>
                  <a:gd name="connsiteY387" fmla="*/ 193801 h 435087"/>
                  <a:gd name="connsiteX388" fmla="*/ 438979 w 460653"/>
                  <a:gd name="connsiteY388" fmla="*/ 194091 h 435087"/>
                  <a:gd name="connsiteX389" fmla="*/ 440379 w 460653"/>
                  <a:gd name="connsiteY389" fmla="*/ 195225 h 435087"/>
                  <a:gd name="connsiteX390" fmla="*/ 440945 w 460653"/>
                  <a:gd name="connsiteY390" fmla="*/ 197434 h 435087"/>
                  <a:gd name="connsiteX391" fmla="*/ 440587 w 460653"/>
                  <a:gd name="connsiteY391" fmla="*/ 198406 h 435087"/>
                  <a:gd name="connsiteX392" fmla="*/ 440494 w 460653"/>
                  <a:gd name="connsiteY392" fmla="*/ 198719 h 435087"/>
                  <a:gd name="connsiteX393" fmla="*/ 440425 w 460653"/>
                  <a:gd name="connsiteY393" fmla="*/ 199204 h 435087"/>
                  <a:gd name="connsiteX394" fmla="*/ 440541 w 460653"/>
                  <a:gd name="connsiteY394" fmla="*/ 199262 h 435087"/>
                  <a:gd name="connsiteX395" fmla="*/ 441559 w 460653"/>
                  <a:gd name="connsiteY395" fmla="*/ 199147 h 435087"/>
                  <a:gd name="connsiteX396" fmla="*/ 442056 w 460653"/>
                  <a:gd name="connsiteY396" fmla="*/ 199077 h 435087"/>
                  <a:gd name="connsiteX397" fmla="*/ 442542 w 460653"/>
                  <a:gd name="connsiteY397" fmla="*/ 199008 h 435087"/>
                  <a:gd name="connsiteX398" fmla="*/ 445145 w 460653"/>
                  <a:gd name="connsiteY398" fmla="*/ 198522 h 435087"/>
                  <a:gd name="connsiteX399" fmla="*/ 447378 w 460653"/>
                  <a:gd name="connsiteY399" fmla="*/ 198210 h 435087"/>
                  <a:gd name="connsiteX400" fmla="*/ 448396 w 460653"/>
                  <a:gd name="connsiteY400" fmla="*/ 198186 h 435087"/>
                  <a:gd name="connsiteX401" fmla="*/ 451057 w 460653"/>
                  <a:gd name="connsiteY401" fmla="*/ 198476 h 435087"/>
                  <a:gd name="connsiteX402" fmla="*/ 452573 w 460653"/>
                  <a:gd name="connsiteY402" fmla="*/ 199447 h 435087"/>
                  <a:gd name="connsiteX403" fmla="*/ 453140 w 460653"/>
                  <a:gd name="connsiteY403" fmla="*/ 200466 h 435087"/>
                  <a:gd name="connsiteX404" fmla="*/ 453244 w 460653"/>
                  <a:gd name="connsiteY404" fmla="*/ 202062 h 435087"/>
                  <a:gd name="connsiteX405" fmla="*/ 453094 w 460653"/>
                  <a:gd name="connsiteY405" fmla="*/ 202502 h 435087"/>
                  <a:gd name="connsiteX406" fmla="*/ 452770 w 460653"/>
                  <a:gd name="connsiteY406" fmla="*/ 203080 h 435087"/>
                  <a:gd name="connsiteX407" fmla="*/ 451995 w 460653"/>
                  <a:gd name="connsiteY407" fmla="*/ 204087 h 435087"/>
                  <a:gd name="connsiteX408" fmla="*/ 451937 w 460653"/>
                  <a:gd name="connsiteY408" fmla="*/ 204226 h 435087"/>
                  <a:gd name="connsiteX409" fmla="*/ 451902 w 460653"/>
                  <a:gd name="connsiteY409" fmla="*/ 204376 h 435087"/>
                  <a:gd name="connsiteX410" fmla="*/ 452272 w 460653"/>
                  <a:gd name="connsiteY410" fmla="*/ 204457 h 435087"/>
                  <a:gd name="connsiteX411" fmla="*/ 453117 w 460653"/>
                  <a:gd name="connsiteY411" fmla="*/ 204770 h 435087"/>
                  <a:gd name="connsiteX412" fmla="*/ 454737 w 460653"/>
                  <a:gd name="connsiteY412" fmla="*/ 205603 h 435087"/>
                  <a:gd name="connsiteX413" fmla="*/ 455604 w 460653"/>
                  <a:gd name="connsiteY413" fmla="*/ 206551 h 435087"/>
                  <a:gd name="connsiteX414" fmla="*/ 456692 w 460653"/>
                  <a:gd name="connsiteY414" fmla="*/ 209016 h 435087"/>
                  <a:gd name="connsiteX415" fmla="*/ 456865 w 460653"/>
                  <a:gd name="connsiteY415" fmla="*/ 209802 h 435087"/>
                  <a:gd name="connsiteX416" fmla="*/ 456865 w 460653"/>
                  <a:gd name="connsiteY416" fmla="*/ 210335 h 435087"/>
                  <a:gd name="connsiteX417" fmla="*/ 456831 w 460653"/>
                  <a:gd name="connsiteY417" fmla="*/ 212012 h 435087"/>
                  <a:gd name="connsiteX418" fmla="*/ 456808 w 460653"/>
                  <a:gd name="connsiteY418" fmla="*/ 213077 h 435087"/>
                  <a:gd name="connsiteX419" fmla="*/ 456784 w 460653"/>
                  <a:gd name="connsiteY419" fmla="*/ 214141 h 435087"/>
                  <a:gd name="connsiteX420" fmla="*/ 456773 w 460653"/>
                  <a:gd name="connsiteY420" fmla="*/ 214673 h 435087"/>
                  <a:gd name="connsiteX421" fmla="*/ 456773 w 460653"/>
                  <a:gd name="connsiteY421" fmla="*/ 214916 h 435087"/>
                  <a:gd name="connsiteX422" fmla="*/ 457097 w 460653"/>
                  <a:gd name="connsiteY422" fmla="*/ 216108 h 435087"/>
                  <a:gd name="connsiteX423" fmla="*/ 457247 w 460653"/>
                  <a:gd name="connsiteY423" fmla="*/ 216501 h 435087"/>
                  <a:gd name="connsiteX424" fmla="*/ 457849 w 460653"/>
                  <a:gd name="connsiteY424" fmla="*/ 217936 h 435087"/>
                  <a:gd name="connsiteX425" fmla="*/ 458080 w 460653"/>
                  <a:gd name="connsiteY425" fmla="*/ 218699 h 435087"/>
                  <a:gd name="connsiteX426" fmla="*/ 458335 w 460653"/>
                  <a:gd name="connsiteY426" fmla="*/ 219845 h 435087"/>
                  <a:gd name="connsiteX427" fmla="*/ 458439 w 460653"/>
                  <a:gd name="connsiteY427" fmla="*/ 220354 h 435087"/>
                  <a:gd name="connsiteX428" fmla="*/ 458555 w 460653"/>
                  <a:gd name="connsiteY428" fmla="*/ 220863 h 435087"/>
                  <a:gd name="connsiteX429" fmla="*/ 458809 w 460653"/>
                  <a:gd name="connsiteY429" fmla="*/ 221904 h 435087"/>
                  <a:gd name="connsiteX430" fmla="*/ 458925 w 460653"/>
                  <a:gd name="connsiteY430" fmla="*/ 222402 h 435087"/>
                  <a:gd name="connsiteX431" fmla="*/ 459040 w 460653"/>
                  <a:gd name="connsiteY431" fmla="*/ 222899 h 435087"/>
                  <a:gd name="connsiteX432" fmla="*/ 459492 w 460653"/>
                  <a:gd name="connsiteY432" fmla="*/ 224623 h 435087"/>
                  <a:gd name="connsiteX433" fmla="*/ 460116 w 460653"/>
                  <a:gd name="connsiteY433" fmla="*/ 228337 h 435087"/>
                  <a:gd name="connsiteX434" fmla="*/ 460151 w 460653"/>
                  <a:gd name="connsiteY434" fmla="*/ 229135 h 435087"/>
                  <a:gd name="connsiteX435" fmla="*/ 460035 w 460653"/>
                  <a:gd name="connsiteY435" fmla="*/ 230963 h 435087"/>
                  <a:gd name="connsiteX436" fmla="*/ 459920 w 460653"/>
                  <a:gd name="connsiteY436" fmla="*/ 231854 h 435087"/>
                  <a:gd name="connsiteX437" fmla="*/ 459376 w 460653"/>
                  <a:gd name="connsiteY437" fmla="*/ 233914 h 435087"/>
                  <a:gd name="connsiteX438" fmla="*/ 459052 w 460653"/>
                  <a:gd name="connsiteY438" fmla="*/ 234689 h 435087"/>
                  <a:gd name="connsiteX439" fmla="*/ 458728 w 460653"/>
                  <a:gd name="connsiteY439" fmla="*/ 235186 h 435087"/>
                  <a:gd name="connsiteX440" fmla="*/ 457617 w 460653"/>
                  <a:gd name="connsiteY440" fmla="*/ 236447 h 435087"/>
                  <a:gd name="connsiteX441" fmla="*/ 456044 w 460653"/>
                  <a:gd name="connsiteY441" fmla="*/ 237847 h 435087"/>
                  <a:gd name="connsiteX442" fmla="*/ 455859 w 460653"/>
                  <a:gd name="connsiteY442" fmla="*/ 238611 h 435087"/>
                  <a:gd name="connsiteX443" fmla="*/ 456541 w 460653"/>
                  <a:gd name="connsiteY443" fmla="*/ 240173 h 435087"/>
                  <a:gd name="connsiteX444" fmla="*/ 457132 w 460653"/>
                  <a:gd name="connsiteY444" fmla="*/ 241792 h 435087"/>
                  <a:gd name="connsiteX445" fmla="*/ 457536 w 460653"/>
                  <a:gd name="connsiteY445" fmla="*/ 243447 h 435087"/>
                  <a:gd name="connsiteX446" fmla="*/ 457675 w 460653"/>
                  <a:gd name="connsiteY446" fmla="*/ 243817 h 435087"/>
                  <a:gd name="connsiteX447" fmla="*/ 458300 w 460653"/>
                  <a:gd name="connsiteY447" fmla="*/ 245518 h 435087"/>
                  <a:gd name="connsiteX448" fmla="*/ 459237 w 460653"/>
                  <a:gd name="connsiteY448" fmla="*/ 246096 h 435087"/>
                  <a:gd name="connsiteX449" fmla="*/ 459607 w 460653"/>
                  <a:gd name="connsiteY449" fmla="*/ 246374 h 435087"/>
                  <a:gd name="connsiteX450" fmla="*/ 459955 w 460653"/>
                  <a:gd name="connsiteY450" fmla="*/ 246733 h 435087"/>
                  <a:gd name="connsiteX451" fmla="*/ 460521 w 460653"/>
                  <a:gd name="connsiteY451" fmla="*/ 247762 h 435087"/>
                  <a:gd name="connsiteX452" fmla="*/ 460614 w 460653"/>
                  <a:gd name="connsiteY452" fmla="*/ 248283 h 435087"/>
                  <a:gd name="connsiteX453" fmla="*/ 459179 w 460653"/>
                  <a:gd name="connsiteY453" fmla="*/ 250609 h 435087"/>
                  <a:gd name="connsiteX454" fmla="*/ 458763 w 460653"/>
                  <a:gd name="connsiteY454" fmla="*/ 250724 h 435087"/>
                  <a:gd name="connsiteX455" fmla="*/ 458323 w 460653"/>
                  <a:gd name="connsiteY455" fmla="*/ 250794 h 435087"/>
                  <a:gd name="connsiteX456" fmla="*/ 456715 w 460653"/>
                  <a:gd name="connsiteY456" fmla="*/ 250875 h 435087"/>
                  <a:gd name="connsiteX457" fmla="*/ 456183 w 460653"/>
                  <a:gd name="connsiteY457" fmla="*/ 250898 h 435087"/>
                  <a:gd name="connsiteX458" fmla="*/ 455778 w 460653"/>
                  <a:gd name="connsiteY458" fmla="*/ 250909 h 435087"/>
                  <a:gd name="connsiteX459" fmla="*/ 453834 w 460653"/>
                  <a:gd name="connsiteY459" fmla="*/ 251280 h 435087"/>
                  <a:gd name="connsiteX460" fmla="*/ 453406 w 460653"/>
                  <a:gd name="connsiteY460" fmla="*/ 251372 h 435087"/>
                  <a:gd name="connsiteX461" fmla="*/ 451439 w 460653"/>
                  <a:gd name="connsiteY461" fmla="*/ 251951 h 435087"/>
                  <a:gd name="connsiteX462" fmla="*/ 451023 w 460653"/>
                  <a:gd name="connsiteY462" fmla="*/ 252089 h 435087"/>
                  <a:gd name="connsiteX463" fmla="*/ 450086 w 460653"/>
                  <a:gd name="connsiteY463" fmla="*/ 252460 h 435087"/>
                  <a:gd name="connsiteX464" fmla="*/ 449079 w 460653"/>
                  <a:gd name="connsiteY464" fmla="*/ 252865 h 435087"/>
                  <a:gd name="connsiteX465" fmla="*/ 448234 w 460653"/>
                  <a:gd name="connsiteY465" fmla="*/ 253003 h 435087"/>
                  <a:gd name="connsiteX466" fmla="*/ 447401 w 460653"/>
                  <a:gd name="connsiteY466" fmla="*/ 252934 h 435087"/>
                  <a:gd name="connsiteX467" fmla="*/ 443202 w 460653"/>
                  <a:gd name="connsiteY467" fmla="*/ 252066 h 435087"/>
                  <a:gd name="connsiteX468" fmla="*/ 442276 w 460653"/>
                  <a:gd name="connsiteY468" fmla="*/ 251800 h 435087"/>
                  <a:gd name="connsiteX469" fmla="*/ 439823 w 460653"/>
                  <a:gd name="connsiteY469" fmla="*/ 250713 h 435087"/>
                  <a:gd name="connsiteX470" fmla="*/ 439117 w 460653"/>
                  <a:gd name="connsiteY470" fmla="*/ 250285 h 435087"/>
                  <a:gd name="connsiteX471" fmla="*/ 438412 w 460653"/>
                  <a:gd name="connsiteY471" fmla="*/ 249498 h 435087"/>
                  <a:gd name="connsiteX472" fmla="*/ 437486 w 460653"/>
                  <a:gd name="connsiteY472" fmla="*/ 247635 h 435087"/>
                  <a:gd name="connsiteX473" fmla="*/ 437278 w 460653"/>
                  <a:gd name="connsiteY473" fmla="*/ 247288 h 435087"/>
                  <a:gd name="connsiteX474" fmla="*/ 436711 w 460653"/>
                  <a:gd name="connsiteY474" fmla="*/ 246455 h 435087"/>
                  <a:gd name="connsiteX475" fmla="*/ 435774 w 460653"/>
                  <a:gd name="connsiteY475" fmla="*/ 244997 h 435087"/>
                  <a:gd name="connsiteX476" fmla="*/ 434466 w 460653"/>
                  <a:gd name="connsiteY476" fmla="*/ 242625 h 435087"/>
                  <a:gd name="connsiteX477" fmla="*/ 434270 w 460653"/>
                  <a:gd name="connsiteY477" fmla="*/ 242302 h 435087"/>
                  <a:gd name="connsiteX478" fmla="*/ 432048 w 460653"/>
                  <a:gd name="connsiteY478" fmla="*/ 239409 h 435087"/>
                  <a:gd name="connsiteX479" fmla="*/ 431620 w 460653"/>
                  <a:gd name="connsiteY479" fmla="*/ 238703 h 435087"/>
                  <a:gd name="connsiteX480" fmla="*/ 430498 w 460653"/>
                  <a:gd name="connsiteY480" fmla="*/ 236285 h 435087"/>
                  <a:gd name="connsiteX481" fmla="*/ 430313 w 460653"/>
                  <a:gd name="connsiteY481" fmla="*/ 236019 h 435087"/>
                  <a:gd name="connsiteX482" fmla="*/ 429492 w 460653"/>
                  <a:gd name="connsiteY482" fmla="*/ 234874 h 435087"/>
                  <a:gd name="connsiteX483" fmla="*/ 429260 w 460653"/>
                  <a:gd name="connsiteY483" fmla="*/ 234677 h 435087"/>
                  <a:gd name="connsiteX484" fmla="*/ 427131 w 460653"/>
                  <a:gd name="connsiteY484" fmla="*/ 232722 h 435087"/>
                  <a:gd name="connsiteX485" fmla="*/ 425153 w 460653"/>
                  <a:gd name="connsiteY485" fmla="*/ 230512 h 435087"/>
                  <a:gd name="connsiteX486" fmla="*/ 424945 w 460653"/>
                  <a:gd name="connsiteY486" fmla="*/ 230373 h 435087"/>
                  <a:gd name="connsiteX487" fmla="*/ 423591 w 460653"/>
                  <a:gd name="connsiteY487" fmla="*/ 229505 h 435087"/>
                  <a:gd name="connsiteX488" fmla="*/ 422816 w 460653"/>
                  <a:gd name="connsiteY488" fmla="*/ 228915 h 435087"/>
                  <a:gd name="connsiteX489" fmla="*/ 421300 w 460653"/>
                  <a:gd name="connsiteY489" fmla="*/ 227400 h 435087"/>
                  <a:gd name="connsiteX490" fmla="*/ 420849 w 460653"/>
                  <a:gd name="connsiteY490" fmla="*/ 226891 h 435087"/>
                  <a:gd name="connsiteX491" fmla="*/ 419842 w 460653"/>
                  <a:gd name="connsiteY491" fmla="*/ 225606 h 435087"/>
                  <a:gd name="connsiteX492" fmla="*/ 419576 w 460653"/>
                  <a:gd name="connsiteY492" fmla="*/ 225317 h 435087"/>
                  <a:gd name="connsiteX493" fmla="*/ 418882 w 460653"/>
                  <a:gd name="connsiteY493" fmla="*/ 224635 h 435087"/>
                  <a:gd name="connsiteX494" fmla="*/ 418604 w 460653"/>
                  <a:gd name="connsiteY494" fmla="*/ 224392 h 435087"/>
                  <a:gd name="connsiteX495" fmla="*/ 417852 w 460653"/>
                  <a:gd name="connsiteY495" fmla="*/ 223871 h 435087"/>
                  <a:gd name="connsiteX496" fmla="*/ 417494 w 460653"/>
                  <a:gd name="connsiteY496" fmla="*/ 223859 h 435087"/>
                  <a:gd name="connsiteX497" fmla="*/ 417077 w 460653"/>
                  <a:gd name="connsiteY497" fmla="*/ 223883 h 435087"/>
                  <a:gd name="connsiteX498" fmla="*/ 417008 w 460653"/>
                  <a:gd name="connsiteY498" fmla="*/ 223883 h 435087"/>
                  <a:gd name="connsiteX499" fmla="*/ 414983 w 460653"/>
                  <a:gd name="connsiteY499" fmla="*/ 225016 h 435087"/>
                  <a:gd name="connsiteX500" fmla="*/ 413861 w 460653"/>
                  <a:gd name="connsiteY500" fmla="*/ 225514 h 435087"/>
                  <a:gd name="connsiteX501" fmla="*/ 411825 w 460653"/>
                  <a:gd name="connsiteY501" fmla="*/ 225259 h 435087"/>
                  <a:gd name="connsiteX502" fmla="*/ 410529 w 460653"/>
                  <a:gd name="connsiteY502" fmla="*/ 224241 h 435087"/>
                  <a:gd name="connsiteX503" fmla="*/ 410367 w 460653"/>
                  <a:gd name="connsiteY503" fmla="*/ 224079 h 435087"/>
                  <a:gd name="connsiteX504" fmla="*/ 409025 w 460653"/>
                  <a:gd name="connsiteY504" fmla="*/ 223894 h 435087"/>
                  <a:gd name="connsiteX505" fmla="*/ 407995 w 460653"/>
                  <a:gd name="connsiteY505" fmla="*/ 223408 h 435087"/>
                  <a:gd name="connsiteX506" fmla="*/ 407532 w 460653"/>
                  <a:gd name="connsiteY506" fmla="*/ 222992 h 435087"/>
                  <a:gd name="connsiteX507" fmla="*/ 407162 w 460653"/>
                  <a:gd name="connsiteY507" fmla="*/ 222633 h 435087"/>
                  <a:gd name="connsiteX508" fmla="*/ 407093 w 460653"/>
                  <a:gd name="connsiteY508" fmla="*/ 222564 h 435087"/>
                  <a:gd name="connsiteX509" fmla="*/ 407081 w 460653"/>
                  <a:gd name="connsiteY509" fmla="*/ 222564 h 435087"/>
                  <a:gd name="connsiteX510" fmla="*/ 406688 w 460653"/>
                  <a:gd name="connsiteY510" fmla="*/ 222471 h 435087"/>
                  <a:gd name="connsiteX511" fmla="*/ 406526 w 460653"/>
                  <a:gd name="connsiteY511" fmla="*/ 222448 h 435087"/>
                  <a:gd name="connsiteX512" fmla="*/ 405184 w 460653"/>
                  <a:gd name="connsiteY512" fmla="*/ 222888 h 435087"/>
                  <a:gd name="connsiteX513" fmla="*/ 404270 w 460653"/>
                  <a:gd name="connsiteY513" fmla="*/ 222980 h 435087"/>
                  <a:gd name="connsiteX514" fmla="*/ 403483 w 460653"/>
                  <a:gd name="connsiteY514" fmla="*/ 222841 h 435087"/>
                  <a:gd name="connsiteX515" fmla="*/ 401666 w 460653"/>
                  <a:gd name="connsiteY515" fmla="*/ 222309 h 435087"/>
                  <a:gd name="connsiteX516" fmla="*/ 400949 w 460653"/>
                  <a:gd name="connsiteY516" fmla="*/ 221974 h 435087"/>
                  <a:gd name="connsiteX517" fmla="*/ 399156 w 460653"/>
                  <a:gd name="connsiteY517" fmla="*/ 220863 h 435087"/>
                  <a:gd name="connsiteX518" fmla="*/ 398994 w 460653"/>
                  <a:gd name="connsiteY518" fmla="*/ 220770 h 435087"/>
                  <a:gd name="connsiteX519" fmla="*/ 397953 w 460653"/>
                  <a:gd name="connsiteY519" fmla="*/ 220562 h 435087"/>
                  <a:gd name="connsiteX520" fmla="*/ 397756 w 460653"/>
                  <a:gd name="connsiteY520" fmla="*/ 220574 h 435087"/>
                  <a:gd name="connsiteX521" fmla="*/ 395002 w 460653"/>
                  <a:gd name="connsiteY521" fmla="*/ 220909 h 435087"/>
                  <a:gd name="connsiteX522" fmla="*/ 392283 w 460653"/>
                  <a:gd name="connsiteY522" fmla="*/ 220944 h 435087"/>
                  <a:gd name="connsiteX523" fmla="*/ 391786 w 460653"/>
                  <a:gd name="connsiteY523" fmla="*/ 220955 h 435087"/>
                  <a:gd name="connsiteX524" fmla="*/ 391427 w 460653"/>
                  <a:gd name="connsiteY524" fmla="*/ 220955 h 435087"/>
                  <a:gd name="connsiteX525" fmla="*/ 389056 w 460653"/>
                  <a:gd name="connsiteY525" fmla="*/ 221453 h 435087"/>
                  <a:gd name="connsiteX526" fmla="*/ 388894 w 460653"/>
                  <a:gd name="connsiteY526" fmla="*/ 221511 h 435087"/>
                  <a:gd name="connsiteX527" fmla="*/ 387713 w 460653"/>
                  <a:gd name="connsiteY527" fmla="*/ 222251 h 435087"/>
                  <a:gd name="connsiteX528" fmla="*/ 387285 w 460653"/>
                  <a:gd name="connsiteY528" fmla="*/ 222506 h 435087"/>
                  <a:gd name="connsiteX529" fmla="*/ 386996 w 460653"/>
                  <a:gd name="connsiteY529" fmla="*/ 222691 h 435087"/>
                  <a:gd name="connsiteX530" fmla="*/ 386082 w 460653"/>
                  <a:gd name="connsiteY530" fmla="*/ 223547 h 435087"/>
                  <a:gd name="connsiteX531" fmla="*/ 385885 w 460653"/>
                  <a:gd name="connsiteY531" fmla="*/ 223802 h 435087"/>
                  <a:gd name="connsiteX532" fmla="*/ 385307 w 460653"/>
                  <a:gd name="connsiteY532" fmla="*/ 224635 h 435087"/>
                  <a:gd name="connsiteX533" fmla="*/ 385018 w 460653"/>
                  <a:gd name="connsiteY533" fmla="*/ 225063 h 435087"/>
                  <a:gd name="connsiteX534" fmla="*/ 384948 w 460653"/>
                  <a:gd name="connsiteY534" fmla="*/ 225167 h 435087"/>
                  <a:gd name="connsiteX535" fmla="*/ 384624 w 460653"/>
                  <a:gd name="connsiteY535" fmla="*/ 226798 h 435087"/>
                  <a:gd name="connsiteX536" fmla="*/ 384566 w 460653"/>
                  <a:gd name="connsiteY536" fmla="*/ 227249 h 435087"/>
                  <a:gd name="connsiteX537" fmla="*/ 384509 w 460653"/>
                  <a:gd name="connsiteY537" fmla="*/ 227770 h 435087"/>
                  <a:gd name="connsiteX538" fmla="*/ 384451 w 460653"/>
                  <a:gd name="connsiteY538" fmla="*/ 228233 h 435087"/>
                  <a:gd name="connsiteX539" fmla="*/ 384439 w 460653"/>
                  <a:gd name="connsiteY539" fmla="*/ 228580 h 435087"/>
                  <a:gd name="connsiteX540" fmla="*/ 384671 w 460653"/>
                  <a:gd name="connsiteY540" fmla="*/ 231669 h 435087"/>
                  <a:gd name="connsiteX541" fmla="*/ 384705 w 460653"/>
                  <a:gd name="connsiteY541" fmla="*/ 232190 h 435087"/>
                  <a:gd name="connsiteX542" fmla="*/ 384728 w 460653"/>
                  <a:gd name="connsiteY542" fmla="*/ 232433 h 435087"/>
                  <a:gd name="connsiteX543" fmla="*/ 384809 w 460653"/>
                  <a:gd name="connsiteY543" fmla="*/ 232664 h 435087"/>
                  <a:gd name="connsiteX544" fmla="*/ 384960 w 460653"/>
                  <a:gd name="connsiteY544" fmla="*/ 233404 h 435087"/>
                  <a:gd name="connsiteX545" fmla="*/ 384960 w 460653"/>
                  <a:gd name="connsiteY545" fmla="*/ 233925 h 435087"/>
                  <a:gd name="connsiteX546" fmla="*/ 384925 w 460653"/>
                  <a:gd name="connsiteY546" fmla="*/ 234318 h 435087"/>
                  <a:gd name="connsiteX547" fmla="*/ 384867 w 460653"/>
                  <a:gd name="connsiteY547" fmla="*/ 234561 h 435087"/>
                  <a:gd name="connsiteX548" fmla="*/ 384867 w 460653"/>
                  <a:gd name="connsiteY548" fmla="*/ 234573 h 435087"/>
                  <a:gd name="connsiteX549" fmla="*/ 385446 w 460653"/>
                  <a:gd name="connsiteY549" fmla="*/ 236424 h 435087"/>
                  <a:gd name="connsiteX550" fmla="*/ 385608 w 460653"/>
                  <a:gd name="connsiteY550" fmla="*/ 237107 h 435087"/>
                  <a:gd name="connsiteX551" fmla="*/ 385839 w 460653"/>
                  <a:gd name="connsiteY551" fmla="*/ 238900 h 435087"/>
                  <a:gd name="connsiteX552" fmla="*/ 385897 w 460653"/>
                  <a:gd name="connsiteY552" fmla="*/ 239432 h 435087"/>
                  <a:gd name="connsiteX553" fmla="*/ 385966 w 460653"/>
                  <a:gd name="connsiteY553" fmla="*/ 239953 h 435087"/>
                  <a:gd name="connsiteX554" fmla="*/ 386233 w 460653"/>
                  <a:gd name="connsiteY554" fmla="*/ 242082 h 435087"/>
                  <a:gd name="connsiteX555" fmla="*/ 386244 w 460653"/>
                  <a:gd name="connsiteY555" fmla="*/ 242544 h 435087"/>
                  <a:gd name="connsiteX556" fmla="*/ 386140 w 460653"/>
                  <a:gd name="connsiteY556" fmla="*/ 243320 h 435087"/>
                  <a:gd name="connsiteX557" fmla="*/ 385770 w 460653"/>
                  <a:gd name="connsiteY557" fmla="*/ 244882 h 435087"/>
                  <a:gd name="connsiteX558" fmla="*/ 384763 w 460653"/>
                  <a:gd name="connsiteY558" fmla="*/ 246189 h 435087"/>
                  <a:gd name="connsiteX559" fmla="*/ 384312 w 460653"/>
                  <a:gd name="connsiteY559" fmla="*/ 246432 h 435087"/>
                  <a:gd name="connsiteX560" fmla="*/ 382195 w 460653"/>
                  <a:gd name="connsiteY560" fmla="*/ 247381 h 435087"/>
                  <a:gd name="connsiteX561" fmla="*/ 380668 w 460653"/>
                  <a:gd name="connsiteY561" fmla="*/ 247971 h 435087"/>
                  <a:gd name="connsiteX562" fmla="*/ 380575 w 460653"/>
                  <a:gd name="connsiteY562" fmla="*/ 248005 h 435087"/>
                  <a:gd name="connsiteX563" fmla="*/ 379372 w 460653"/>
                  <a:gd name="connsiteY563" fmla="*/ 249209 h 435087"/>
                  <a:gd name="connsiteX564" fmla="*/ 379210 w 460653"/>
                  <a:gd name="connsiteY564" fmla="*/ 249394 h 435087"/>
                  <a:gd name="connsiteX565" fmla="*/ 378354 w 460653"/>
                  <a:gd name="connsiteY565" fmla="*/ 250990 h 435087"/>
                  <a:gd name="connsiteX566" fmla="*/ 378296 w 460653"/>
                  <a:gd name="connsiteY566" fmla="*/ 251141 h 435087"/>
                  <a:gd name="connsiteX567" fmla="*/ 378064 w 460653"/>
                  <a:gd name="connsiteY567" fmla="*/ 253015 h 435087"/>
                  <a:gd name="connsiteX568" fmla="*/ 377949 w 460653"/>
                  <a:gd name="connsiteY568" fmla="*/ 253478 h 435087"/>
                  <a:gd name="connsiteX569" fmla="*/ 377764 w 460653"/>
                  <a:gd name="connsiteY569" fmla="*/ 253975 h 435087"/>
                  <a:gd name="connsiteX570" fmla="*/ 376815 w 460653"/>
                  <a:gd name="connsiteY570" fmla="*/ 256058 h 435087"/>
                  <a:gd name="connsiteX571" fmla="*/ 376398 w 460653"/>
                  <a:gd name="connsiteY571" fmla="*/ 256810 h 435087"/>
                  <a:gd name="connsiteX572" fmla="*/ 374605 w 460653"/>
                  <a:gd name="connsiteY572" fmla="*/ 259436 h 435087"/>
                  <a:gd name="connsiteX573" fmla="*/ 373390 w 460653"/>
                  <a:gd name="connsiteY573" fmla="*/ 261438 h 435087"/>
                  <a:gd name="connsiteX574" fmla="*/ 373332 w 460653"/>
                  <a:gd name="connsiteY574" fmla="*/ 261623 h 435087"/>
                  <a:gd name="connsiteX575" fmla="*/ 373217 w 460653"/>
                  <a:gd name="connsiteY575" fmla="*/ 262144 h 435087"/>
                  <a:gd name="connsiteX576" fmla="*/ 372766 w 460653"/>
                  <a:gd name="connsiteY576" fmla="*/ 263370 h 435087"/>
                  <a:gd name="connsiteX577" fmla="*/ 372164 w 460653"/>
                  <a:gd name="connsiteY577" fmla="*/ 264226 h 435087"/>
                  <a:gd name="connsiteX578" fmla="*/ 371771 w 460653"/>
                  <a:gd name="connsiteY578" fmla="*/ 264550 h 435087"/>
                  <a:gd name="connsiteX579" fmla="*/ 371030 w 460653"/>
                  <a:gd name="connsiteY579" fmla="*/ 265001 h 435087"/>
                  <a:gd name="connsiteX580" fmla="*/ 370590 w 460653"/>
                  <a:gd name="connsiteY580" fmla="*/ 265256 h 435087"/>
                  <a:gd name="connsiteX581" fmla="*/ 370162 w 460653"/>
                  <a:gd name="connsiteY581" fmla="*/ 265510 h 435087"/>
                  <a:gd name="connsiteX582" fmla="*/ 369364 w 460653"/>
                  <a:gd name="connsiteY582" fmla="*/ 266042 h 435087"/>
                  <a:gd name="connsiteX583" fmla="*/ 369804 w 460653"/>
                  <a:gd name="connsiteY583" fmla="*/ 266019 h 435087"/>
                  <a:gd name="connsiteX584" fmla="*/ 370301 w 460653"/>
                  <a:gd name="connsiteY584" fmla="*/ 266042 h 435087"/>
                  <a:gd name="connsiteX585" fmla="*/ 370833 w 460653"/>
                  <a:gd name="connsiteY585" fmla="*/ 266147 h 435087"/>
                  <a:gd name="connsiteX586" fmla="*/ 371852 w 460653"/>
                  <a:gd name="connsiteY586" fmla="*/ 266494 h 435087"/>
                  <a:gd name="connsiteX587" fmla="*/ 372685 w 460653"/>
                  <a:gd name="connsiteY587" fmla="*/ 267026 h 435087"/>
                  <a:gd name="connsiteX588" fmla="*/ 373020 w 460653"/>
                  <a:gd name="connsiteY588" fmla="*/ 267396 h 435087"/>
                  <a:gd name="connsiteX589" fmla="*/ 373344 w 460653"/>
                  <a:gd name="connsiteY589" fmla="*/ 267859 h 435087"/>
                  <a:gd name="connsiteX590" fmla="*/ 373691 w 460653"/>
                  <a:gd name="connsiteY590" fmla="*/ 268565 h 435087"/>
                  <a:gd name="connsiteX591" fmla="*/ 374235 w 460653"/>
                  <a:gd name="connsiteY591" fmla="*/ 268669 h 435087"/>
                  <a:gd name="connsiteX592" fmla="*/ 375716 w 460653"/>
                  <a:gd name="connsiteY592" fmla="*/ 269236 h 435087"/>
                  <a:gd name="connsiteX593" fmla="*/ 376155 w 460653"/>
                  <a:gd name="connsiteY593" fmla="*/ 269386 h 435087"/>
                  <a:gd name="connsiteX594" fmla="*/ 376607 w 460653"/>
                  <a:gd name="connsiteY594" fmla="*/ 269525 h 435087"/>
                  <a:gd name="connsiteX595" fmla="*/ 377717 w 460653"/>
                  <a:gd name="connsiteY595" fmla="*/ 269884 h 435087"/>
                  <a:gd name="connsiteX596" fmla="*/ 377983 w 460653"/>
                  <a:gd name="connsiteY596" fmla="*/ 269988 h 435087"/>
                  <a:gd name="connsiteX597" fmla="*/ 378759 w 460653"/>
                  <a:gd name="connsiteY597" fmla="*/ 270404 h 435087"/>
                  <a:gd name="connsiteX598" fmla="*/ 380078 w 460653"/>
                  <a:gd name="connsiteY598" fmla="*/ 271411 h 435087"/>
                  <a:gd name="connsiteX599" fmla="*/ 380575 w 460653"/>
                  <a:gd name="connsiteY599" fmla="*/ 271978 h 435087"/>
                  <a:gd name="connsiteX600" fmla="*/ 381420 w 460653"/>
                  <a:gd name="connsiteY600" fmla="*/ 273447 h 435087"/>
                  <a:gd name="connsiteX601" fmla="*/ 381154 w 460653"/>
                  <a:gd name="connsiteY601" fmla="*/ 275680 h 435087"/>
                  <a:gd name="connsiteX602" fmla="*/ 380436 w 460653"/>
                  <a:gd name="connsiteY602" fmla="*/ 276525 h 435087"/>
                  <a:gd name="connsiteX603" fmla="*/ 379580 w 460653"/>
                  <a:gd name="connsiteY603" fmla="*/ 277369 h 435087"/>
                  <a:gd name="connsiteX604" fmla="*/ 378828 w 460653"/>
                  <a:gd name="connsiteY604" fmla="*/ 277832 h 435087"/>
                  <a:gd name="connsiteX605" fmla="*/ 378365 w 460653"/>
                  <a:gd name="connsiteY605" fmla="*/ 277994 h 435087"/>
                  <a:gd name="connsiteX606" fmla="*/ 377856 w 460653"/>
                  <a:gd name="connsiteY606" fmla="*/ 278098 h 435087"/>
                  <a:gd name="connsiteX607" fmla="*/ 376549 w 460653"/>
                  <a:gd name="connsiteY607" fmla="*/ 278202 h 435087"/>
                  <a:gd name="connsiteX608" fmla="*/ 375959 w 460653"/>
                  <a:gd name="connsiteY608" fmla="*/ 278873 h 435087"/>
                  <a:gd name="connsiteX609" fmla="*/ 373575 w 460653"/>
                  <a:gd name="connsiteY609" fmla="*/ 281176 h 435087"/>
                  <a:gd name="connsiteX610" fmla="*/ 373066 w 460653"/>
                  <a:gd name="connsiteY610" fmla="*/ 281534 h 435087"/>
                  <a:gd name="connsiteX611" fmla="*/ 372360 w 460653"/>
                  <a:gd name="connsiteY611" fmla="*/ 281870 h 435087"/>
                  <a:gd name="connsiteX612" fmla="*/ 370833 w 460653"/>
                  <a:gd name="connsiteY612" fmla="*/ 282390 h 435087"/>
                  <a:gd name="connsiteX613" fmla="*/ 370197 w 460653"/>
                  <a:gd name="connsiteY613" fmla="*/ 282564 h 435087"/>
                  <a:gd name="connsiteX614" fmla="*/ 369341 w 460653"/>
                  <a:gd name="connsiteY614" fmla="*/ 282599 h 435087"/>
                  <a:gd name="connsiteX615" fmla="*/ 367744 w 460653"/>
                  <a:gd name="connsiteY615" fmla="*/ 282321 h 435087"/>
                  <a:gd name="connsiteX616" fmla="*/ 366529 w 460653"/>
                  <a:gd name="connsiteY616" fmla="*/ 282032 h 435087"/>
                  <a:gd name="connsiteX617" fmla="*/ 365824 w 460653"/>
                  <a:gd name="connsiteY617" fmla="*/ 282471 h 435087"/>
                  <a:gd name="connsiteX618" fmla="*/ 365558 w 460653"/>
                  <a:gd name="connsiteY618" fmla="*/ 282680 h 435087"/>
                  <a:gd name="connsiteX619" fmla="*/ 364435 w 460653"/>
                  <a:gd name="connsiteY619" fmla="*/ 283721 h 435087"/>
                  <a:gd name="connsiteX620" fmla="*/ 363753 w 460653"/>
                  <a:gd name="connsiteY620" fmla="*/ 284207 h 435087"/>
                  <a:gd name="connsiteX621" fmla="*/ 363325 w 460653"/>
                  <a:gd name="connsiteY621" fmla="*/ 284438 h 435087"/>
                  <a:gd name="connsiteX622" fmla="*/ 361786 w 460653"/>
                  <a:gd name="connsiteY622" fmla="*/ 284982 h 435087"/>
                  <a:gd name="connsiteX623" fmla="*/ 360918 w 460653"/>
                  <a:gd name="connsiteY623" fmla="*/ 285075 h 435087"/>
                  <a:gd name="connsiteX624" fmla="*/ 359310 w 460653"/>
                  <a:gd name="connsiteY624" fmla="*/ 284913 h 435087"/>
                  <a:gd name="connsiteX625" fmla="*/ 358188 w 460653"/>
                  <a:gd name="connsiteY625" fmla="*/ 284415 h 435087"/>
                  <a:gd name="connsiteX626" fmla="*/ 357343 w 460653"/>
                  <a:gd name="connsiteY626" fmla="*/ 283640 h 435087"/>
                  <a:gd name="connsiteX627" fmla="*/ 357054 w 460653"/>
                  <a:gd name="connsiteY627" fmla="*/ 283293 h 435087"/>
                  <a:gd name="connsiteX628" fmla="*/ 356788 w 460653"/>
                  <a:gd name="connsiteY628" fmla="*/ 282865 h 435087"/>
                  <a:gd name="connsiteX629" fmla="*/ 356464 w 460653"/>
                  <a:gd name="connsiteY629" fmla="*/ 281604 h 435087"/>
                  <a:gd name="connsiteX630" fmla="*/ 356556 w 460653"/>
                  <a:gd name="connsiteY630" fmla="*/ 280539 h 435087"/>
                  <a:gd name="connsiteX631" fmla="*/ 356672 w 460653"/>
                  <a:gd name="connsiteY631" fmla="*/ 279845 h 435087"/>
                  <a:gd name="connsiteX632" fmla="*/ 356950 w 460653"/>
                  <a:gd name="connsiteY632" fmla="*/ 279105 h 435087"/>
                  <a:gd name="connsiteX633" fmla="*/ 357748 w 460653"/>
                  <a:gd name="connsiteY633" fmla="*/ 277855 h 435087"/>
                  <a:gd name="connsiteX634" fmla="*/ 357898 w 460653"/>
                  <a:gd name="connsiteY634" fmla="*/ 277531 h 435087"/>
                  <a:gd name="connsiteX635" fmla="*/ 358153 w 460653"/>
                  <a:gd name="connsiteY635" fmla="*/ 276929 h 435087"/>
                  <a:gd name="connsiteX636" fmla="*/ 357922 w 460653"/>
                  <a:gd name="connsiteY636" fmla="*/ 275240 h 435087"/>
                  <a:gd name="connsiteX637" fmla="*/ 357551 w 460653"/>
                  <a:gd name="connsiteY637" fmla="*/ 274384 h 435087"/>
                  <a:gd name="connsiteX638" fmla="*/ 356406 w 460653"/>
                  <a:gd name="connsiteY638" fmla="*/ 274049 h 435087"/>
                  <a:gd name="connsiteX639" fmla="*/ 355642 w 460653"/>
                  <a:gd name="connsiteY639" fmla="*/ 273713 h 435087"/>
                  <a:gd name="connsiteX640" fmla="*/ 354867 w 460653"/>
                  <a:gd name="connsiteY640" fmla="*/ 273054 h 435087"/>
                  <a:gd name="connsiteX641" fmla="*/ 353930 w 460653"/>
                  <a:gd name="connsiteY641" fmla="*/ 271735 h 435087"/>
                  <a:gd name="connsiteX642" fmla="*/ 353467 w 460653"/>
                  <a:gd name="connsiteY642" fmla="*/ 270879 h 435087"/>
                  <a:gd name="connsiteX643" fmla="*/ 352866 w 460653"/>
                  <a:gd name="connsiteY643" fmla="*/ 269386 h 435087"/>
                  <a:gd name="connsiteX644" fmla="*/ 352495 w 460653"/>
                  <a:gd name="connsiteY644" fmla="*/ 268379 h 435087"/>
                  <a:gd name="connsiteX645" fmla="*/ 352345 w 460653"/>
                  <a:gd name="connsiteY645" fmla="*/ 268056 h 435087"/>
                  <a:gd name="connsiteX646" fmla="*/ 351743 w 460653"/>
                  <a:gd name="connsiteY646" fmla="*/ 267026 h 435087"/>
                  <a:gd name="connsiteX647" fmla="*/ 351593 w 460653"/>
                  <a:gd name="connsiteY647" fmla="*/ 266887 h 435087"/>
                  <a:gd name="connsiteX648" fmla="*/ 351049 w 460653"/>
                  <a:gd name="connsiteY648" fmla="*/ 266401 h 435087"/>
                  <a:gd name="connsiteX649" fmla="*/ 350887 w 460653"/>
                  <a:gd name="connsiteY649" fmla="*/ 266332 h 435087"/>
                  <a:gd name="connsiteX650" fmla="*/ 349915 w 460653"/>
                  <a:gd name="connsiteY650" fmla="*/ 265973 h 435087"/>
                  <a:gd name="connsiteX651" fmla="*/ 349140 w 460653"/>
                  <a:gd name="connsiteY651" fmla="*/ 265545 h 435087"/>
                  <a:gd name="connsiteX652" fmla="*/ 348215 w 460653"/>
                  <a:gd name="connsiteY652" fmla="*/ 264145 h 435087"/>
                  <a:gd name="connsiteX653" fmla="*/ 347763 w 460653"/>
                  <a:gd name="connsiteY653" fmla="*/ 261160 h 435087"/>
                  <a:gd name="connsiteX654" fmla="*/ 347752 w 460653"/>
                  <a:gd name="connsiteY654" fmla="*/ 261125 h 435087"/>
                  <a:gd name="connsiteX655" fmla="*/ 346977 w 460653"/>
                  <a:gd name="connsiteY655" fmla="*/ 260061 h 435087"/>
                  <a:gd name="connsiteX656" fmla="*/ 346583 w 460653"/>
                  <a:gd name="connsiteY656" fmla="*/ 259401 h 435087"/>
                  <a:gd name="connsiteX657" fmla="*/ 346051 w 460653"/>
                  <a:gd name="connsiteY657" fmla="*/ 258187 h 435087"/>
                  <a:gd name="connsiteX658" fmla="*/ 345935 w 460653"/>
                  <a:gd name="connsiteY658" fmla="*/ 257735 h 435087"/>
                  <a:gd name="connsiteX659" fmla="*/ 345854 w 460653"/>
                  <a:gd name="connsiteY659" fmla="*/ 257238 h 435087"/>
                  <a:gd name="connsiteX660" fmla="*/ 345843 w 460653"/>
                  <a:gd name="connsiteY660" fmla="*/ 257168 h 435087"/>
                  <a:gd name="connsiteX661" fmla="*/ 345484 w 460653"/>
                  <a:gd name="connsiteY661" fmla="*/ 256648 h 435087"/>
                  <a:gd name="connsiteX662" fmla="*/ 344015 w 460653"/>
                  <a:gd name="connsiteY662" fmla="*/ 254183 h 435087"/>
                  <a:gd name="connsiteX663" fmla="*/ 343772 w 460653"/>
                  <a:gd name="connsiteY663" fmla="*/ 252876 h 435087"/>
                  <a:gd name="connsiteX664" fmla="*/ 344026 w 460653"/>
                  <a:gd name="connsiteY664" fmla="*/ 251279 h 435087"/>
                  <a:gd name="connsiteX665" fmla="*/ 344107 w 460653"/>
                  <a:gd name="connsiteY665" fmla="*/ 250759 h 435087"/>
                  <a:gd name="connsiteX666" fmla="*/ 344547 w 460653"/>
                  <a:gd name="connsiteY666" fmla="*/ 248017 h 435087"/>
                  <a:gd name="connsiteX667" fmla="*/ 344952 w 460653"/>
                  <a:gd name="connsiteY667" fmla="*/ 247161 h 435087"/>
                  <a:gd name="connsiteX668" fmla="*/ 346306 w 460653"/>
                  <a:gd name="connsiteY668" fmla="*/ 245483 h 435087"/>
                  <a:gd name="connsiteX669" fmla="*/ 346826 w 460653"/>
                  <a:gd name="connsiteY669" fmla="*/ 244962 h 435087"/>
                  <a:gd name="connsiteX670" fmla="*/ 349557 w 460653"/>
                  <a:gd name="connsiteY670" fmla="*/ 244939 h 435087"/>
                  <a:gd name="connsiteX671" fmla="*/ 351188 w 460653"/>
                  <a:gd name="connsiteY671" fmla="*/ 246432 h 435087"/>
                  <a:gd name="connsiteX672" fmla="*/ 351443 w 460653"/>
                  <a:gd name="connsiteY672" fmla="*/ 246756 h 435087"/>
                  <a:gd name="connsiteX673" fmla="*/ 351697 w 460653"/>
                  <a:gd name="connsiteY673" fmla="*/ 247126 h 435087"/>
                  <a:gd name="connsiteX674" fmla="*/ 352114 w 460653"/>
                  <a:gd name="connsiteY674" fmla="*/ 247138 h 435087"/>
                  <a:gd name="connsiteX675" fmla="*/ 352299 w 460653"/>
                  <a:gd name="connsiteY675" fmla="*/ 247080 h 435087"/>
                  <a:gd name="connsiteX676" fmla="*/ 353224 w 460653"/>
                  <a:gd name="connsiteY676" fmla="*/ 246802 h 435087"/>
                  <a:gd name="connsiteX677" fmla="*/ 353490 w 460653"/>
                  <a:gd name="connsiteY677" fmla="*/ 246698 h 435087"/>
                  <a:gd name="connsiteX678" fmla="*/ 354208 w 460653"/>
                  <a:gd name="connsiteY678" fmla="*/ 246281 h 435087"/>
                  <a:gd name="connsiteX679" fmla="*/ 354451 w 460653"/>
                  <a:gd name="connsiteY679" fmla="*/ 246096 h 435087"/>
                  <a:gd name="connsiteX680" fmla="*/ 355156 w 460653"/>
                  <a:gd name="connsiteY680" fmla="*/ 245437 h 435087"/>
                  <a:gd name="connsiteX681" fmla="*/ 355515 w 460653"/>
                  <a:gd name="connsiteY681" fmla="*/ 245090 h 435087"/>
                  <a:gd name="connsiteX682" fmla="*/ 355619 w 460653"/>
                  <a:gd name="connsiteY682" fmla="*/ 244997 h 435087"/>
                  <a:gd name="connsiteX683" fmla="*/ 356313 w 460653"/>
                  <a:gd name="connsiteY683" fmla="*/ 243389 h 435087"/>
                  <a:gd name="connsiteX684" fmla="*/ 356117 w 460653"/>
                  <a:gd name="connsiteY684" fmla="*/ 242556 h 435087"/>
                  <a:gd name="connsiteX685" fmla="*/ 355110 w 460653"/>
                  <a:gd name="connsiteY685" fmla="*/ 241688 h 435087"/>
                  <a:gd name="connsiteX686" fmla="*/ 354578 w 460653"/>
                  <a:gd name="connsiteY686" fmla="*/ 240994 h 435087"/>
                  <a:gd name="connsiteX687" fmla="*/ 353942 w 460653"/>
                  <a:gd name="connsiteY687" fmla="*/ 239467 h 435087"/>
                  <a:gd name="connsiteX688" fmla="*/ 353710 w 460653"/>
                  <a:gd name="connsiteY688" fmla="*/ 238692 h 435087"/>
                  <a:gd name="connsiteX689" fmla="*/ 353675 w 460653"/>
                  <a:gd name="connsiteY689" fmla="*/ 237870 h 435087"/>
                  <a:gd name="connsiteX690" fmla="*/ 353849 w 460653"/>
                  <a:gd name="connsiteY690" fmla="*/ 236806 h 435087"/>
                  <a:gd name="connsiteX691" fmla="*/ 354023 w 460653"/>
                  <a:gd name="connsiteY691" fmla="*/ 236239 h 435087"/>
                  <a:gd name="connsiteX692" fmla="*/ 354474 w 460653"/>
                  <a:gd name="connsiteY692" fmla="*/ 235325 h 435087"/>
                  <a:gd name="connsiteX693" fmla="*/ 354636 w 460653"/>
                  <a:gd name="connsiteY693" fmla="*/ 234920 h 435087"/>
                  <a:gd name="connsiteX694" fmla="*/ 354821 w 460653"/>
                  <a:gd name="connsiteY694" fmla="*/ 234480 h 435087"/>
                  <a:gd name="connsiteX695" fmla="*/ 355480 w 460653"/>
                  <a:gd name="connsiteY695" fmla="*/ 232490 h 435087"/>
                  <a:gd name="connsiteX696" fmla="*/ 355654 w 460653"/>
                  <a:gd name="connsiteY696" fmla="*/ 232120 h 435087"/>
                  <a:gd name="connsiteX697" fmla="*/ 356510 w 460653"/>
                  <a:gd name="connsiteY697" fmla="*/ 230697 h 435087"/>
                  <a:gd name="connsiteX698" fmla="*/ 357054 w 460653"/>
                  <a:gd name="connsiteY698" fmla="*/ 230026 h 435087"/>
                  <a:gd name="connsiteX699" fmla="*/ 357424 w 460653"/>
                  <a:gd name="connsiteY699" fmla="*/ 229702 h 435087"/>
                  <a:gd name="connsiteX700" fmla="*/ 358743 w 460653"/>
                  <a:gd name="connsiteY700" fmla="*/ 228788 h 435087"/>
                  <a:gd name="connsiteX701" fmla="*/ 359183 w 460653"/>
                  <a:gd name="connsiteY701" fmla="*/ 228557 h 435087"/>
                  <a:gd name="connsiteX702" fmla="*/ 359669 w 460653"/>
                  <a:gd name="connsiteY702" fmla="*/ 228372 h 435087"/>
                  <a:gd name="connsiteX703" fmla="*/ 360259 w 460653"/>
                  <a:gd name="connsiteY703" fmla="*/ 228256 h 435087"/>
                  <a:gd name="connsiteX704" fmla="*/ 361635 w 460653"/>
                  <a:gd name="connsiteY704" fmla="*/ 228186 h 435087"/>
                  <a:gd name="connsiteX705" fmla="*/ 361913 w 460653"/>
                  <a:gd name="connsiteY705" fmla="*/ 228105 h 435087"/>
                  <a:gd name="connsiteX706" fmla="*/ 362885 w 460653"/>
                  <a:gd name="connsiteY706" fmla="*/ 227816 h 435087"/>
                  <a:gd name="connsiteX707" fmla="*/ 363232 w 460653"/>
                  <a:gd name="connsiteY707" fmla="*/ 227701 h 435087"/>
                  <a:gd name="connsiteX708" fmla="*/ 364586 w 460653"/>
                  <a:gd name="connsiteY708" fmla="*/ 227029 h 435087"/>
                  <a:gd name="connsiteX709" fmla="*/ 365048 w 460653"/>
                  <a:gd name="connsiteY709" fmla="*/ 226798 h 435087"/>
                  <a:gd name="connsiteX710" fmla="*/ 365361 w 460653"/>
                  <a:gd name="connsiteY710" fmla="*/ 226648 h 435087"/>
                  <a:gd name="connsiteX711" fmla="*/ 366448 w 460653"/>
                  <a:gd name="connsiteY711" fmla="*/ 225815 h 435087"/>
                  <a:gd name="connsiteX712" fmla="*/ 366599 w 460653"/>
                  <a:gd name="connsiteY712" fmla="*/ 225468 h 435087"/>
                  <a:gd name="connsiteX713" fmla="*/ 366622 w 460653"/>
                  <a:gd name="connsiteY713" fmla="*/ 225352 h 435087"/>
                  <a:gd name="connsiteX714" fmla="*/ 366587 w 460653"/>
                  <a:gd name="connsiteY714" fmla="*/ 223443 h 435087"/>
                  <a:gd name="connsiteX715" fmla="*/ 366668 w 460653"/>
                  <a:gd name="connsiteY715" fmla="*/ 222621 h 435087"/>
                  <a:gd name="connsiteX716" fmla="*/ 366876 w 460653"/>
                  <a:gd name="connsiteY716" fmla="*/ 221499 h 435087"/>
                  <a:gd name="connsiteX717" fmla="*/ 366090 w 460653"/>
                  <a:gd name="connsiteY717" fmla="*/ 220238 h 435087"/>
                  <a:gd name="connsiteX718" fmla="*/ 366020 w 460653"/>
                  <a:gd name="connsiteY718" fmla="*/ 220169 h 435087"/>
                  <a:gd name="connsiteX719" fmla="*/ 363938 w 460653"/>
                  <a:gd name="connsiteY719" fmla="*/ 218803 h 435087"/>
                  <a:gd name="connsiteX720" fmla="*/ 363521 w 460653"/>
                  <a:gd name="connsiteY720" fmla="*/ 218433 h 435087"/>
                  <a:gd name="connsiteX721" fmla="*/ 363186 w 460653"/>
                  <a:gd name="connsiteY721" fmla="*/ 218028 h 435087"/>
                  <a:gd name="connsiteX722" fmla="*/ 362920 w 460653"/>
                  <a:gd name="connsiteY722" fmla="*/ 217716 h 435087"/>
                  <a:gd name="connsiteX723" fmla="*/ 361647 w 460653"/>
                  <a:gd name="connsiteY723" fmla="*/ 218086 h 435087"/>
                  <a:gd name="connsiteX724" fmla="*/ 360710 w 460653"/>
                  <a:gd name="connsiteY724" fmla="*/ 218144 h 435087"/>
                  <a:gd name="connsiteX725" fmla="*/ 360293 w 460653"/>
                  <a:gd name="connsiteY725" fmla="*/ 218063 h 435087"/>
                  <a:gd name="connsiteX726" fmla="*/ 360270 w 460653"/>
                  <a:gd name="connsiteY726" fmla="*/ 218051 h 435087"/>
                  <a:gd name="connsiteX727" fmla="*/ 359090 w 460653"/>
                  <a:gd name="connsiteY727" fmla="*/ 218398 h 435087"/>
                  <a:gd name="connsiteX728" fmla="*/ 358604 w 460653"/>
                  <a:gd name="connsiteY728" fmla="*/ 218537 h 435087"/>
                  <a:gd name="connsiteX729" fmla="*/ 358107 w 460653"/>
                  <a:gd name="connsiteY729" fmla="*/ 218699 h 435087"/>
                  <a:gd name="connsiteX730" fmla="*/ 357077 w 460653"/>
                  <a:gd name="connsiteY730" fmla="*/ 219023 h 435087"/>
                  <a:gd name="connsiteX731" fmla="*/ 356591 w 460653"/>
                  <a:gd name="connsiteY731" fmla="*/ 219185 h 435087"/>
                  <a:gd name="connsiteX732" fmla="*/ 356348 w 460653"/>
                  <a:gd name="connsiteY732" fmla="*/ 219266 h 435087"/>
                  <a:gd name="connsiteX733" fmla="*/ 355249 w 460653"/>
                  <a:gd name="connsiteY733" fmla="*/ 220018 h 435087"/>
                  <a:gd name="connsiteX734" fmla="*/ 354462 w 460653"/>
                  <a:gd name="connsiteY734" fmla="*/ 220342 h 435087"/>
                  <a:gd name="connsiteX735" fmla="*/ 354057 w 460653"/>
                  <a:gd name="connsiteY735" fmla="*/ 220412 h 435087"/>
                  <a:gd name="connsiteX736" fmla="*/ 352009 w 460653"/>
                  <a:gd name="connsiteY736" fmla="*/ 219486 h 435087"/>
                  <a:gd name="connsiteX737" fmla="*/ 350887 w 460653"/>
                  <a:gd name="connsiteY737" fmla="*/ 217670 h 435087"/>
                  <a:gd name="connsiteX738" fmla="*/ 350598 w 460653"/>
                  <a:gd name="connsiteY738" fmla="*/ 216478 h 435087"/>
                  <a:gd name="connsiteX739" fmla="*/ 350621 w 460653"/>
                  <a:gd name="connsiteY739" fmla="*/ 215957 h 435087"/>
                  <a:gd name="connsiteX740" fmla="*/ 350737 w 460653"/>
                  <a:gd name="connsiteY740" fmla="*/ 215240 h 435087"/>
                  <a:gd name="connsiteX741" fmla="*/ 350818 w 460653"/>
                  <a:gd name="connsiteY741" fmla="*/ 214719 h 435087"/>
                  <a:gd name="connsiteX742" fmla="*/ 350910 w 460653"/>
                  <a:gd name="connsiteY742" fmla="*/ 214199 h 435087"/>
                  <a:gd name="connsiteX743" fmla="*/ 350968 w 460653"/>
                  <a:gd name="connsiteY743" fmla="*/ 213782 h 435087"/>
                  <a:gd name="connsiteX744" fmla="*/ 350390 w 460653"/>
                  <a:gd name="connsiteY744" fmla="*/ 213944 h 435087"/>
                  <a:gd name="connsiteX745" fmla="*/ 349615 w 460653"/>
                  <a:gd name="connsiteY745" fmla="*/ 214048 h 435087"/>
                  <a:gd name="connsiteX746" fmla="*/ 347972 w 460653"/>
                  <a:gd name="connsiteY746" fmla="*/ 213481 h 435087"/>
                  <a:gd name="connsiteX747" fmla="*/ 346838 w 460653"/>
                  <a:gd name="connsiteY747" fmla="*/ 212359 h 435087"/>
                  <a:gd name="connsiteX748" fmla="*/ 346375 w 460653"/>
                  <a:gd name="connsiteY748" fmla="*/ 211827 h 435087"/>
                  <a:gd name="connsiteX749" fmla="*/ 345970 w 460653"/>
                  <a:gd name="connsiteY749" fmla="*/ 211249 h 435087"/>
                  <a:gd name="connsiteX750" fmla="*/ 345878 w 460653"/>
                  <a:gd name="connsiteY750" fmla="*/ 211133 h 435087"/>
                  <a:gd name="connsiteX751" fmla="*/ 344963 w 460653"/>
                  <a:gd name="connsiteY751" fmla="*/ 210971 h 435087"/>
                  <a:gd name="connsiteX752" fmla="*/ 344362 w 460653"/>
                  <a:gd name="connsiteY752" fmla="*/ 210832 h 435087"/>
                  <a:gd name="connsiteX753" fmla="*/ 342198 w 460653"/>
                  <a:gd name="connsiteY753" fmla="*/ 210265 h 435087"/>
                  <a:gd name="connsiteX754" fmla="*/ 341065 w 460653"/>
                  <a:gd name="connsiteY754" fmla="*/ 209478 h 435087"/>
                  <a:gd name="connsiteX755" fmla="*/ 340752 w 460653"/>
                  <a:gd name="connsiteY755" fmla="*/ 209050 h 435087"/>
                  <a:gd name="connsiteX756" fmla="*/ 339317 w 460653"/>
                  <a:gd name="connsiteY756" fmla="*/ 206921 h 435087"/>
                  <a:gd name="connsiteX757" fmla="*/ 339156 w 460653"/>
                  <a:gd name="connsiteY757" fmla="*/ 206748 h 435087"/>
                  <a:gd name="connsiteX758" fmla="*/ 338438 w 460653"/>
                  <a:gd name="connsiteY758" fmla="*/ 206169 h 435087"/>
                  <a:gd name="connsiteX759" fmla="*/ 338161 w 460653"/>
                  <a:gd name="connsiteY759" fmla="*/ 205938 h 435087"/>
                  <a:gd name="connsiteX760" fmla="*/ 337837 w 460653"/>
                  <a:gd name="connsiteY760" fmla="*/ 205938 h 435087"/>
                  <a:gd name="connsiteX761" fmla="*/ 337131 w 460653"/>
                  <a:gd name="connsiteY761" fmla="*/ 206933 h 435087"/>
                  <a:gd name="connsiteX762" fmla="*/ 336772 w 460653"/>
                  <a:gd name="connsiteY762" fmla="*/ 207303 h 435087"/>
                  <a:gd name="connsiteX763" fmla="*/ 336066 w 460653"/>
                  <a:gd name="connsiteY763" fmla="*/ 207847 h 435087"/>
                  <a:gd name="connsiteX764" fmla="*/ 335129 w 460653"/>
                  <a:gd name="connsiteY764" fmla="*/ 208356 h 435087"/>
                  <a:gd name="connsiteX765" fmla="*/ 334389 w 460653"/>
                  <a:gd name="connsiteY765" fmla="*/ 208645 h 435087"/>
                  <a:gd name="connsiteX766" fmla="*/ 333591 w 460653"/>
                  <a:gd name="connsiteY766" fmla="*/ 208784 h 435087"/>
                  <a:gd name="connsiteX767" fmla="*/ 331971 w 460653"/>
                  <a:gd name="connsiteY767" fmla="*/ 208715 h 435087"/>
                  <a:gd name="connsiteX768" fmla="*/ 331358 w 460653"/>
                  <a:gd name="connsiteY768" fmla="*/ 208576 h 435087"/>
                  <a:gd name="connsiteX769" fmla="*/ 329356 w 460653"/>
                  <a:gd name="connsiteY769" fmla="*/ 207812 h 435087"/>
                  <a:gd name="connsiteX770" fmla="*/ 328697 w 460653"/>
                  <a:gd name="connsiteY770" fmla="*/ 207396 h 435087"/>
                  <a:gd name="connsiteX771" fmla="*/ 328130 w 460653"/>
                  <a:gd name="connsiteY771" fmla="*/ 206864 h 435087"/>
                  <a:gd name="connsiteX772" fmla="*/ 327100 w 460653"/>
                  <a:gd name="connsiteY772" fmla="*/ 205614 h 435087"/>
                  <a:gd name="connsiteX773" fmla="*/ 326695 w 460653"/>
                  <a:gd name="connsiteY773" fmla="*/ 205036 h 435087"/>
                  <a:gd name="connsiteX774" fmla="*/ 326487 w 460653"/>
                  <a:gd name="connsiteY774" fmla="*/ 204642 h 435087"/>
                  <a:gd name="connsiteX775" fmla="*/ 326290 w 460653"/>
                  <a:gd name="connsiteY775" fmla="*/ 204133 h 435087"/>
                  <a:gd name="connsiteX776" fmla="*/ 326221 w 460653"/>
                  <a:gd name="connsiteY776" fmla="*/ 203948 h 435087"/>
                  <a:gd name="connsiteX777" fmla="*/ 325989 w 460653"/>
                  <a:gd name="connsiteY777" fmla="*/ 203879 h 435087"/>
                  <a:gd name="connsiteX778" fmla="*/ 324821 w 460653"/>
                  <a:gd name="connsiteY778" fmla="*/ 204631 h 435087"/>
                  <a:gd name="connsiteX779" fmla="*/ 324728 w 460653"/>
                  <a:gd name="connsiteY779" fmla="*/ 204735 h 435087"/>
                  <a:gd name="connsiteX780" fmla="*/ 323282 w 460653"/>
                  <a:gd name="connsiteY780" fmla="*/ 206817 h 435087"/>
                  <a:gd name="connsiteX781" fmla="*/ 322935 w 460653"/>
                  <a:gd name="connsiteY781" fmla="*/ 207280 h 435087"/>
                  <a:gd name="connsiteX782" fmla="*/ 321546 w 460653"/>
                  <a:gd name="connsiteY782" fmla="*/ 209097 h 435087"/>
                  <a:gd name="connsiteX783" fmla="*/ 320066 w 460653"/>
                  <a:gd name="connsiteY783" fmla="*/ 210728 h 435087"/>
                  <a:gd name="connsiteX784" fmla="*/ 319718 w 460653"/>
                  <a:gd name="connsiteY784" fmla="*/ 211121 h 435087"/>
                  <a:gd name="connsiteX785" fmla="*/ 319036 w 460653"/>
                  <a:gd name="connsiteY785" fmla="*/ 211896 h 435087"/>
                  <a:gd name="connsiteX786" fmla="*/ 318770 w 460653"/>
                  <a:gd name="connsiteY786" fmla="*/ 212220 h 435087"/>
                  <a:gd name="connsiteX787" fmla="*/ 318353 w 460653"/>
                  <a:gd name="connsiteY787" fmla="*/ 212834 h 435087"/>
                  <a:gd name="connsiteX788" fmla="*/ 318261 w 460653"/>
                  <a:gd name="connsiteY788" fmla="*/ 213088 h 435087"/>
                  <a:gd name="connsiteX789" fmla="*/ 317740 w 460653"/>
                  <a:gd name="connsiteY789" fmla="*/ 214546 h 435087"/>
                  <a:gd name="connsiteX790" fmla="*/ 317647 w 460653"/>
                  <a:gd name="connsiteY790" fmla="*/ 214858 h 435087"/>
                  <a:gd name="connsiteX791" fmla="*/ 317335 w 460653"/>
                  <a:gd name="connsiteY791" fmla="*/ 217276 h 435087"/>
                  <a:gd name="connsiteX792" fmla="*/ 317324 w 460653"/>
                  <a:gd name="connsiteY792" fmla="*/ 217623 h 435087"/>
                  <a:gd name="connsiteX793" fmla="*/ 317393 w 460653"/>
                  <a:gd name="connsiteY793" fmla="*/ 218989 h 435087"/>
                  <a:gd name="connsiteX794" fmla="*/ 317416 w 460653"/>
                  <a:gd name="connsiteY794" fmla="*/ 219070 h 435087"/>
                  <a:gd name="connsiteX795" fmla="*/ 318237 w 460653"/>
                  <a:gd name="connsiteY795" fmla="*/ 220585 h 435087"/>
                  <a:gd name="connsiteX796" fmla="*/ 318480 w 460653"/>
                  <a:gd name="connsiteY796" fmla="*/ 220921 h 435087"/>
                  <a:gd name="connsiteX797" fmla="*/ 319233 w 460653"/>
                  <a:gd name="connsiteY797" fmla="*/ 222008 h 435087"/>
                  <a:gd name="connsiteX798" fmla="*/ 321095 w 460653"/>
                  <a:gd name="connsiteY798" fmla="*/ 223339 h 435087"/>
                  <a:gd name="connsiteX799" fmla="*/ 321836 w 460653"/>
                  <a:gd name="connsiteY799" fmla="*/ 224345 h 435087"/>
                  <a:gd name="connsiteX800" fmla="*/ 322067 w 460653"/>
                  <a:gd name="connsiteY800" fmla="*/ 225063 h 435087"/>
                  <a:gd name="connsiteX801" fmla="*/ 322588 w 460653"/>
                  <a:gd name="connsiteY801" fmla="*/ 227735 h 435087"/>
                  <a:gd name="connsiteX802" fmla="*/ 322819 w 460653"/>
                  <a:gd name="connsiteY802" fmla="*/ 229343 h 435087"/>
                  <a:gd name="connsiteX803" fmla="*/ 322889 w 460653"/>
                  <a:gd name="connsiteY803" fmla="*/ 229667 h 435087"/>
                  <a:gd name="connsiteX804" fmla="*/ 323027 w 460653"/>
                  <a:gd name="connsiteY804" fmla="*/ 230038 h 435087"/>
                  <a:gd name="connsiteX805" fmla="*/ 323131 w 460653"/>
                  <a:gd name="connsiteY805" fmla="*/ 230547 h 435087"/>
                  <a:gd name="connsiteX806" fmla="*/ 323305 w 460653"/>
                  <a:gd name="connsiteY806" fmla="*/ 232687 h 435087"/>
                  <a:gd name="connsiteX807" fmla="*/ 323270 w 460653"/>
                  <a:gd name="connsiteY807" fmla="*/ 233555 h 435087"/>
                  <a:gd name="connsiteX808" fmla="*/ 323166 w 460653"/>
                  <a:gd name="connsiteY808" fmla="*/ 234226 h 435087"/>
                  <a:gd name="connsiteX809" fmla="*/ 322773 w 460653"/>
                  <a:gd name="connsiteY809" fmla="*/ 236447 h 435087"/>
                  <a:gd name="connsiteX810" fmla="*/ 322102 w 460653"/>
                  <a:gd name="connsiteY810" fmla="*/ 239120 h 435087"/>
                  <a:gd name="connsiteX811" fmla="*/ 321766 w 460653"/>
                  <a:gd name="connsiteY811" fmla="*/ 240080 h 435087"/>
                  <a:gd name="connsiteX812" fmla="*/ 320158 w 460653"/>
                  <a:gd name="connsiteY812" fmla="*/ 243054 h 435087"/>
                  <a:gd name="connsiteX813" fmla="*/ 318284 w 460653"/>
                  <a:gd name="connsiteY813" fmla="*/ 245958 h 435087"/>
                  <a:gd name="connsiteX814" fmla="*/ 316930 w 460653"/>
                  <a:gd name="connsiteY814" fmla="*/ 247612 h 435087"/>
                  <a:gd name="connsiteX815" fmla="*/ 316595 w 460653"/>
                  <a:gd name="connsiteY815" fmla="*/ 248029 h 435087"/>
                  <a:gd name="connsiteX816" fmla="*/ 316363 w 460653"/>
                  <a:gd name="connsiteY816" fmla="*/ 248295 h 435087"/>
                  <a:gd name="connsiteX817" fmla="*/ 315322 w 460653"/>
                  <a:gd name="connsiteY817" fmla="*/ 250215 h 435087"/>
                  <a:gd name="connsiteX818" fmla="*/ 315287 w 460653"/>
                  <a:gd name="connsiteY818" fmla="*/ 250377 h 435087"/>
                  <a:gd name="connsiteX819" fmla="*/ 315033 w 460653"/>
                  <a:gd name="connsiteY819" fmla="*/ 252298 h 435087"/>
                  <a:gd name="connsiteX820" fmla="*/ 315044 w 460653"/>
                  <a:gd name="connsiteY820" fmla="*/ 252587 h 435087"/>
                  <a:gd name="connsiteX821" fmla="*/ 315079 w 460653"/>
                  <a:gd name="connsiteY821" fmla="*/ 253003 h 435087"/>
                  <a:gd name="connsiteX822" fmla="*/ 315137 w 460653"/>
                  <a:gd name="connsiteY822" fmla="*/ 253513 h 435087"/>
                  <a:gd name="connsiteX823" fmla="*/ 315276 w 460653"/>
                  <a:gd name="connsiteY823" fmla="*/ 254519 h 435087"/>
                  <a:gd name="connsiteX824" fmla="*/ 315345 w 460653"/>
                  <a:gd name="connsiteY824" fmla="*/ 254889 h 435087"/>
                  <a:gd name="connsiteX825" fmla="*/ 316086 w 460653"/>
                  <a:gd name="connsiteY825" fmla="*/ 257400 h 435087"/>
                  <a:gd name="connsiteX826" fmla="*/ 316537 w 460653"/>
                  <a:gd name="connsiteY826" fmla="*/ 259644 h 435087"/>
                  <a:gd name="connsiteX827" fmla="*/ 316595 w 460653"/>
                  <a:gd name="connsiteY827" fmla="*/ 260466 h 435087"/>
                  <a:gd name="connsiteX828" fmla="*/ 316583 w 460653"/>
                  <a:gd name="connsiteY828" fmla="*/ 260894 h 435087"/>
                  <a:gd name="connsiteX829" fmla="*/ 316016 w 460653"/>
                  <a:gd name="connsiteY829" fmla="*/ 264157 h 435087"/>
                  <a:gd name="connsiteX830" fmla="*/ 316028 w 460653"/>
                  <a:gd name="connsiteY830" fmla="*/ 264180 h 435087"/>
                  <a:gd name="connsiteX831" fmla="*/ 316132 w 460653"/>
                  <a:gd name="connsiteY831" fmla="*/ 264110 h 435087"/>
                  <a:gd name="connsiteX832" fmla="*/ 317231 w 460653"/>
                  <a:gd name="connsiteY832" fmla="*/ 263139 h 435087"/>
                  <a:gd name="connsiteX833" fmla="*/ 318238 w 460653"/>
                  <a:gd name="connsiteY833" fmla="*/ 262676 h 435087"/>
                  <a:gd name="connsiteX834" fmla="*/ 318747 w 460653"/>
                  <a:gd name="connsiteY834" fmla="*/ 262583 h 435087"/>
                  <a:gd name="connsiteX835" fmla="*/ 320031 w 460653"/>
                  <a:gd name="connsiteY835" fmla="*/ 262502 h 435087"/>
                  <a:gd name="connsiteX836" fmla="*/ 321037 w 460653"/>
                  <a:gd name="connsiteY836" fmla="*/ 262699 h 435087"/>
                  <a:gd name="connsiteX837" fmla="*/ 321489 w 460653"/>
                  <a:gd name="connsiteY837" fmla="*/ 262907 h 435087"/>
                  <a:gd name="connsiteX838" fmla="*/ 321928 w 460653"/>
                  <a:gd name="connsiteY838" fmla="*/ 263196 h 435087"/>
                  <a:gd name="connsiteX839" fmla="*/ 323143 w 460653"/>
                  <a:gd name="connsiteY839" fmla="*/ 264284 h 435087"/>
                  <a:gd name="connsiteX840" fmla="*/ 323421 w 460653"/>
                  <a:gd name="connsiteY840" fmla="*/ 264596 h 435087"/>
                  <a:gd name="connsiteX841" fmla="*/ 323849 w 460653"/>
                  <a:gd name="connsiteY841" fmla="*/ 265198 h 435087"/>
                  <a:gd name="connsiteX842" fmla="*/ 324555 w 460653"/>
                  <a:gd name="connsiteY842" fmla="*/ 265267 h 435087"/>
                  <a:gd name="connsiteX843" fmla="*/ 325492 w 460653"/>
                  <a:gd name="connsiteY843" fmla="*/ 265626 h 435087"/>
                  <a:gd name="connsiteX844" fmla="*/ 326834 w 460653"/>
                  <a:gd name="connsiteY844" fmla="*/ 266575 h 435087"/>
                  <a:gd name="connsiteX845" fmla="*/ 327424 w 460653"/>
                  <a:gd name="connsiteY845" fmla="*/ 267119 h 435087"/>
                  <a:gd name="connsiteX846" fmla="*/ 327713 w 460653"/>
                  <a:gd name="connsiteY846" fmla="*/ 267477 h 435087"/>
                  <a:gd name="connsiteX847" fmla="*/ 327991 w 460653"/>
                  <a:gd name="connsiteY847" fmla="*/ 267905 h 435087"/>
                  <a:gd name="connsiteX848" fmla="*/ 328511 w 460653"/>
                  <a:gd name="connsiteY848" fmla="*/ 267917 h 435087"/>
                  <a:gd name="connsiteX849" fmla="*/ 328905 w 460653"/>
                  <a:gd name="connsiteY849" fmla="*/ 267905 h 435087"/>
                  <a:gd name="connsiteX850" fmla="*/ 330906 w 460653"/>
                  <a:gd name="connsiteY850" fmla="*/ 267639 h 435087"/>
                  <a:gd name="connsiteX851" fmla="*/ 331600 w 460653"/>
                  <a:gd name="connsiteY851" fmla="*/ 267604 h 435087"/>
                  <a:gd name="connsiteX852" fmla="*/ 332399 w 460653"/>
                  <a:gd name="connsiteY852" fmla="*/ 267662 h 435087"/>
                  <a:gd name="connsiteX853" fmla="*/ 333070 w 460653"/>
                  <a:gd name="connsiteY853" fmla="*/ 267836 h 435087"/>
                  <a:gd name="connsiteX854" fmla="*/ 334539 w 460653"/>
                  <a:gd name="connsiteY854" fmla="*/ 268507 h 435087"/>
                  <a:gd name="connsiteX855" fmla="*/ 335465 w 460653"/>
                  <a:gd name="connsiteY855" fmla="*/ 269398 h 435087"/>
                  <a:gd name="connsiteX856" fmla="*/ 335835 w 460653"/>
                  <a:gd name="connsiteY856" fmla="*/ 270161 h 435087"/>
                  <a:gd name="connsiteX857" fmla="*/ 336656 w 460653"/>
                  <a:gd name="connsiteY857" fmla="*/ 272718 h 435087"/>
                  <a:gd name="connsiteX858" fmla="*/ 336737 w 460653"/>
                  <a:gd name="connsiteY858" fmla="*/ 273123 h 435087"/>
                  <a:gd name="connsiteX859" fmla="*/ 336807 w 460653"/>
                  <a:gd name="connsiteY859" fmla="*/ 273655 h 435087"/>
                  <a:gd name="connsiteX860" fmla="*/ 336911 w 460653"/>
                  <a:gd name="connsiteY860" fmla="*/ 275252 h 435087"/>
                  <a:gd name="connsiteX861" fmla="*/ 336980 w 460653"/>
                  <a:gd name="connsiteY861" fmla="*/ 275657 h 435087"/>
                  <a:gd name="connsiteX862" fmla="*/ 337189 w 460653"/>
                  <a:gd name="connsiteY862" fmla="*/ 276930 h 435087"/>
                  <a:gd name="connsiteX863" fmla="*/ 337246 w 460653"/>
                  <a:gd name="connsiteY863" fmla="*/ 277022 h 435087"/>
                  <a:gd name="connsiteX864" fmla="*/ 338380 w 460653"/>
                  <a:gd name="connsiteY864" fmla="*/ 278746 h 435087"/>
                  <a:gd name="connsiteX865" fmla="*/ 339549 w 460653"/>
                  <a:gd name="connsiteY865" fmla="*/ 280632 h 435087"/>
                  <a:gd name="connsiteX866" fmla="*/ 339792 w 460653"/>
                  <a:gd name="connsiteY866" fmla="*/ 281176 h 435087"/>
                  <a:gd name="connsiteX867" fmla="*/ 339977 w 460653"/>
                  <a:gd name="connsiteY867" fmla="*/ 282020 h 435087"/>
                  <a:gd name="connsiteX868" fmla="*/ 340058 w 460653"/>
                  <a:gd name="connsiteY868" fmla="*/ 283085 h 435087"/>
                  <a:gd name="connsiteX869" fmla="*/ 340116 w 460653"/>
                  <a:gd name="connsiteY869" fmla="*/ 283605 h 435087"/>
                  <a:gd name="connsiteX870" fmla="*/ 340150 w 460653"/>
                  <a:gd name="connsiteY870" fmla="*/ 284068 h 435087"/>
                  <a:gd name="connsiteX871" fmla="*/ 340417 w 460653"/>
                  <a:gd name="connsiteY871" fmla="*/ 285942 h 435087"/>
                  <a:gd name="connsiteX872" fmla="*/ 340486 w 460653"/>
                  <a:gd name="connsiteY872" fmla="*/ 286116 h 435087"/>
                  <a:gd name="connsiteX873" fmla="*/ 340856 w 460653"/>
                  <a:gd name="connsiteY873" fmla="*/ 286822 h 435087"/>
                  <a:gd name="connsiteX874" fmla="*/ 340960 w 460653"/>
                  <a:gd name="connsiteY874" fmla="*/ 286984 h 435087"/>
                  <a:gd name="connsiteX875" fmla="*/ 341990 w 460653"/>
                  <a:gd name="connsiteY875" fmla="*/ 287921 h 435087"/>
                  <a:gd name="connsiteX876" fmla="*/ 342337 w 460653"/>
                  <a:gd name="connsiteY876" fmla="*/ 288245 h 435087"/>
                  <a:gd name="connsiteX877" fmla="*/ 342592 w 460653"/>
                  <a:gd name="connsiteY877" fmla="*/ 288453 h 435087"/>
                  <a:gd name="connsiteX878" fmla="*/ 343552 w 460653"/>
                  <a:gd name="connsiteY878" fmla="*/ 288985 h 435087"/>
                  <a:gd name="connsiteX879" fmla="*/ 343691 w 460653"/>
                  <a:gd name="connsiteY879" fmla="*/ 289008 h 435087"/>
                  <a:gd name="connsiteX880" fmla="*/ 345241 w 460653"/>
                  <a:gd name="connsiteY880" fmla="*/ 289182 h 435087"/>
                  <a:gd name="connsiteX881" fmla="*/ 346375 w 460653"/>
                  <a:gd name="connsiteY881" fmla="*/ 289760 h 435087"/>
                  <a:gd name="connsiteX882" fmla="*/ 347867 w 460653"/>
                  <a:gd name="connsiteY882" fmla="*/ 291276 h 435087"/>
                  <a:gd name="connsiteX883" fmla="*/ 348191 w 460653"/>
                  <a:gd name="connsiteY883" fmla="*/ 291704 h 435087"/>
                  <a:gd name="connsiteX884" fmla="*/ 348446 w 460653"/>
                  <a:gd name="connsiteY884" fmla="*/ 292132 h 435087"/>
                  <a:gd name="connsiteX885" fmla="*/ 348700 w 460653"/>
                  <a:gd name="connsiteY885" fmla="*/ 293266 h 435087"/>
                  <a:gd name="connsiteX886" fmla="*/ 348538 w 460653"/>
                  <a:gd name="connsiteY886" fmla="*/ 295406 h 435087"/>
                  <a:gd name="connsiteX887" fmla="*/ 348353 w 460653"/>
                  <a:gd name="connsiteY887" fmla="*/ 296413 h 435087"/>
                  <a:gd name="connsiteX888" fmla="*/ 347659 w 460653"/>
                  <a:gd name="connsiteY888" fmla="*/ 298484 h 435087"/>
                  <a:gd name="connsiteX889" fmla="*/ 347173 w 460653"/>
                  <a:gd name="connsiteY889" fmla="*/ 299606 h 435087"/>
                  <a:gd name="connsiteX890" fmla="*/ 346710 w 460653"/>
                  <a:gd name="connsiteY890" fmla="*/ 300266 h 435087"/>
                  <a:gd name="connsiteX891" fmla="*/ 346352 w 460653"/>
                  <a:gd name="connsiteY891" fmla="*/ 300613 h 435087"/>
                  <a:gd name="connsiteX892" fmla="*/ 345773 w 460653"/>
                  <a:gd name="connsiteY892" fmla="*/ 300983 h 435087"/>
                  <a:gd name="connsiteX893" fmla="*/ 344802 w 460653"/>
                  <a:gd name="connsiteY893" fmla="*/ 301411 h 435087"/>
                  <a:gd name="connsiteX894" fmla="*/ 344316 w 460653"/>
                  <a:gd name="connsiteY894" fmla="*/ 301619 h 435087"/>
                  <a:gd name="connsiteX895" fmla="*/ 343853 w 460653"/>
                  <a:gd name="connsiteY895" fmla="*/ 301828 h 435087"/>
                  <a:gd name="connsiteX896" fmla="*/ 343355 w 460653"/>
                  <a:gd name="connsiteY896" fmla="*/ 302036 h 435087"/>
                  <a:gd name="connsiteX897" fmla="*/ 342869 w 460653"/>
                  <a:gd name="connsiteY897" fmla="*/ 302267 h 435087"/>
                  <a:gd name="connsiteX898" fmla="*/ 342615 w 460653"/>
                  <a:gd name="connsiteY898" fmla="*/ 302383 h 435087"/>
                  <a:gd name="connsiteX899" fmla="*/ 341146 w 460653"/>
                  <a:gd name="connsiteY899" fmla="*/ 303575 h 435087"/>
                  <a:gd name="connsiteX900" fmla="*/ 340555 w 460653"/>
                  <a:gd name="connsiteY900" fmla="*/ 303980 h 435087"/>
                  <a:gd name="connsiteX901" fmla="*/ 339109 w 460653"/>
                  <a:gd name="connsiteY901" fmla="*/ 304870 h 435087"/>
                  <a:gd name="connsiteX902" fmla="*/ 338184 w 460653"/>
                  <a:gd name="connsiteY902" fmla="*/ 305160 h 435087"/>
                  <a:gd name="connsiteX903" fmla="*/ 337651 w 460653"/>
                  <a:gd name="connsiteY903" fmla="*/ 305183 h 435087"/>
                  <a:gd name="connsiteX904" fmla="*/ 335095 w 460653"/>
                  <a:gd name="connsiteY904" fmla="*/ 305252 h 435087"/>
                  <a:gd name="connsiteX905" fmla="*/ 334817 w 460653"/>
                  <a:gd name="connsiteY905" fmla="*/ 305322 h 435087"/>
                  <a:gd name="connsiteX906" fmla="*/ 333857 w 460653"/>
                  <a:gd name="connsiteY906" fmla="*/ 305576 h 435087"/>
                  <a:gd name="connsiteX907" fmla="*/ 333371 w 460653"/>
                  <a:gd name="connsiteY907" fmla="*/ 305727 h 435087"/>
                  <a:gd name="connsiteX908" fmla="*/ 332445 w 460653"/>
                  <a:gd name="connsiteY908" fmla="*/ 306004 h 435087"/>
                  <a:gd name="connsiteX909" fmla="*/ 331867 w 460653"/>
                  <a:gd name="connsiteY909" fmla="*/ 306976 h 435087"/>
                  <a:gd name="connsiteX910" fmla="*/ 332711 w 460653"/>
                  <a:gd name="connsiteY910" fmla="*/ 309406 h 435087"/>
                  <a:gd name="connsiteX911" fmla="*/ 332804 w 460653"/>
                  <a:gd name="connsiteY911" fmla="*/ 309857 h 435087"/>
                  <a:gd name="connsiteX912" fmla="*/ 332862 w 460653"/>
                  <a:gd name="connsiteY912" fmla="*/ 310378 h 435087"/>
                  <a:gd name="connsiteX913" fmla="*/ 332885 w 460653"/>
                  <a:gd name="connsiteY913" fmla="*/ 311500 h 435087"/>
                  <a:gd name="connsiteX914" fmla="*/ 332919 w 460653"/>
                  <a:gd name="connsiteY914" fmla="*/ 311858 h 435087"/>
                  <a:gd name="connsiteX915" fmla="*/ 333116 w 460653"/>
                  <a:gd name="connsiteY915" fmla="*/ 312807 h 435087"/>
                  <a:gd name="connsiteX916" fmla="*/ 333556 w 460653"/>
                  <a:gd name="connsiteY916" fmla="*/ 315214 h 435087"/>
                  <a:gd name="connsiteX917" fmla="*/ 333695 w 460653"/>
                  <a:gd name="connsiteY917" fmla="*/ 317898 h 435087"/>
                  <a:gd name="connsiteX918" fmla="*/ 333706 w 460653"/>
                  <a:gd name="connsiteY918" fmla="*/ 318673 h 435087"/>
                  <a:gd name="connsiteX919" fmla="*/ 333463 w 460653"/>
                  <a:gd name="connsiteY919" fmla="*/ 321878 h 435087"/>
                  <a:gd name="connsiteX920" fmla="*/ 333313 w 460653"/>
                  <a:gd name="connsiteY920" fmla="*/ 322792 h 435087"/>
                  <a:gd name="connsiteX921" fmla="*/ 332769 w 460653"/>
                  <a:gd name="connsiteY921" fmla="*/ 324828 h 435087"/>
                  <a:gd name="connsiteX922" fmla="*/ 332665 w 460653"/>
                  <a:gd name="connsiteY922" fmla="*/ 325268 h 435087"/>
                  <a:gd name="connsiteX923" fmla="*/ 332179 w 460653"/>
                  <a:gd name="connsiteY923" fmla="*/ 327859 h 435087"/>
                  <a:gd name="connsiteX924" fmla="*/ 331948 w 460653"/>
                  <a:gd name="connsiteY924" fmla="*/ 328472 h 435087"/>
                  <a:gd name="connsiteX925" fmla="*/ 331693 w 460653"/>
                  <a:gd name="connsiteY925" fmla="*/ 328935 h 435087"/>
                  <a:gd name="connsiteX926" fmla="*/ 330305 w 460653"/>
                  <a:gd name="connsiteY926" fmla="*/ 331272 h 435087"/>
                  <a:gd name="connsiteX927" fmla="*/ 329900 w 460653"/>
                  <a:gd name="connsiteY927" fmla="*/ 331862 h 435087"/>
                  <a:gd name="connsiteX928" fmla="*/ 328419 w 460653"/>
                  <a:gd name="connsiteY928" fmla="*/ 333725 h 435087"/>
                  <a:gd name="connsiteX929" fmla="*/ 328407 w 460653"/>
                  <a:gd name="connsiteY929" fmla="*/ 333783 h 435087"/>
                  <a:gd name="connsiteX930" fmla="*/ 328095 w 460653"/>
                  <a:gd name="connsiteY930" fmla="*/ 335264 h 435087"/>
                  <a:gd name="connsiteX931" fmla="*/ 328083 w 460653"/>
                  <a:gd name="connsiteY931" fmla="*/ 335380 h 435087"/>
                  <a:gd name="connsiteX932" fmla="*/ 328535 w 460653"/>
                  <a:gd name="connsiteY932" fmla="*/ 337670 h 435087"/>
                  <a:gd name="connsiteX933" fmla="*/ 328882 w 460653"/>
                  <a:gd name="connsiteY933" fmla="*/ 339834 h 435087"/>
                  <a:gd name="connsiteX934" fmla="*/ 328916 w 460653"/>
                  <a:gd name="connsiteY934" fmla="*/ 340621 h 435087"/>
                  <a:gd name="connsiteX935" fmla="*/ 328893 w 460653"/>
                  <a:gd name="connsiteY935" fmla="*/ 342865 h 435087"/>
                  <a:gd name="connsiteX936" fmla="*/ 328731 w 460653"/>
                  <a:gd name="connsiteY936" fmla="*/ 344635 h 435087"/>
                  <a:gd name="connsiteX937" fmla="*/ 328673 w 460653"/>
                  <a:gd name="connsiteY937" fmla="*/ 345133 h 435087"/>
                  <a:gd name="connsiteX938" fmla="*/ 328639 w 460653"/>
                  <a:gd name="connsiteY938" fmla="*/ 345665 h 435087"/>
                  <a:gd name="connsiteX939" fmla="*/ 328500 w 460653"/>
                  <a:gd name="connsiteY939" fmla="*/ 346834 h 435087"/>
                  <a:gd name="connsiteX940" fmla="*/ 327783 w 460653"/>
                  <a:gd name="connsiteY940" fmla="*/ 348129 h 435087"/>
                  <a:gd name="connsiteX941" fmla="*/ 327378 w 460653"/>
                  <a:gd name="connsiteY941" fmla="*/ 348453 h 435087"/>
                  <a:gd name="connsiteX942" fmla="*/ 326336 w 460653"/>
                  <a:gd name="connsiteY942" fmla="*/ 349159 h 435087"/>
                  <a:gd name="connsiteX943" fmla="*/ 325793 w 460653"/>
                  <a:gd name="connsiteY943" fmla="*/ 349495 h 435087"/>
                  <a:gd name="connsiteX944" fmla="*/ 324751 w 460653"/>
                  <a:gd name="connsiteY944" fmla="*/ 349772 h 435087"/>
                  <a:gd name="connsiteX945" fmla="*/ 321524 w 460653"/>
                  <a:gd name="connsiteY945" fmla="*/ 349737 h 435087"/>
                  <a:gd name="connsiteX946" fmla="*/ 320899 w 460653"/>
                  <a:gd name="connsiteY946" fmla="*/ 349633 h 435087"/>
                  <a:gd name="connsiteX947" fmla="*/ 320401 w 460653"/>
                  <a:gd name="connsiteY947" fmla="*/ 349471 h 435087"/>
                  <a:gd name="connsiteX948" fmla="*/ 320043 w 460653"/>
                  <a:gd name="connsiteY948" fmla="*/ 349298 h 435087"/>
                  <a:gd name="connsiteX949" fmla="*/ 317729 w 460653"/>
                  <a:gd name="connsiteY949" fmla="*/ 347933 h 435087"/>
                  <a:gd name="connsiteX950" fmla="*/ 317405 w 460653"/>
                  <a:gd name="connsiteY950" fmla="*/ 347690 h 435087"/>
                  <a:gd name="connsiteX951" fmla="*/ 317000 w 460653"/>
                  <a:gd name="connsiteY951" fmla="*/ 347343 h 435087"/>
                  <a:gd name="connsiteX952" fmla="*/ 315635 w 460653"/>
                  <a:gd name="connsiteY952" fmla="*/ 345862 h 435087"/>
                  <a:gd name="connsiteX953" fmla="*/ 315623 w 460653"/>
                  <a:gd name="connsiteY953" fmla="*/ 345862 h 435087"/>
                  <a:gd name="connsiteX954" fmla="*/ 314084 w 460653"/>
                  <a:gd name="connsiteY954" fmla="*/ 345329 h 435087"/>
                  <a:gd name="connsiteX955" fmla="*/ 312569 w 460653"/>
                  <a:gd name="connsiteY955" fmla="*/ 344635 h 435087"/>
                  <a:gd name="connsiteX956" fmla="*/ 310879 w 460653"/>
                  <a:gd name="connsiteY956" fmla="*/ 345075 h 435087"/>
                  <a:gd name="connsiteX957" fmla="*/ 310382 w 460653"/>
                  <a:gd name="connsiteY957" fmla="*/ 345144 h 435087"/>
                  <a:gd name="connsiteX958" fmla="*/ 309896 w 460653"/>
                  <a:gd name="connsiteY958" fmla="*/ 345144 h 435087"/>
                  <a:gd name="connsiteX959" fmla="*/ 308577 w 460653"/>
                  <a:gd name="connsiteY959" fmla="*/ 344658 h 435087"/>
                  <a:gd name="connsiteX960" fmla="*/ 307038 w 460653"/>
                  <a:gd name="connsiteY960" fmla="*/ 343351 h 435087"/>
                  <a:gd name="connsiteX961" fmla="*/ 306807 w 460653"/>
                  <a:gd name="connsiteY961" fmla="*/ 343201 h 435087"/>
                  <a:gd name="connsiteX962" fmla="*/ 304597 w 460653"/>
                  <a:gd name="connsiteY962" fmla="*/ 342113 h 435087"/>
                  <a:gd name="connsiteX963" fmla="*/ 304458 w 460653"/>
                  <a:gd name="connsiteY963" fmla="*/ 342055 h 435087"/>
                  <a:gd name="connsiteX964" fmla="*/ 302410 w 460653"/>
                  <a:gd name="connsiteY964" fmla="*/ 341916 h 435087"/>
                  <a:gd name="connsiteX965" fmla="*/ 302248 w 460653"/>
                  <a:gd name="connsiteY965" fmla="*/ 341951 h 435087"/>
                  <a:gd name="connsiteX966" fmla="*/ 300536 w 460653"/>
                  <a:gd name="connsiteY966" fmla="*/ 342472 h 435087"/>
                  <a:gd name="connsiteX967" fmla="*/ 300108 w 460653"/>
                  <a:gd name="connsiteY967" fmla="*/ 343212 h 435087"/>
                  <a:gd name="connsiteX968" fmla="*/ 299911 w 460653"/>
                  <a:gd name="connsiteY968" fmla="*/ 343582 h 435087"/>
                  <a:gd name="connsiteX969" fmla="*/ 299298 w 460653"/>
                  <a:gd name="connsiteY969" fmla="*/ 345005 h 435087"/>
                  <a:gd name="connsiteX970" fmla="*/ 298616 w 460653"/>
                  <a:gd name="connsiteY970" fmla="*/ 345838 h 435087"/>
                  <a:gd name="connsiteX971" fmla="*/ 298211 w 460653"/>
                  <a:gd name="connsiteY971" fmla="*/ 346116 h 435087"/>
                  <a:gd name="connsiteX972" fmla="*/ 297748 w 460653"/>
                  <a:gd name="connsiteY972" fmla="*/ 346371 h 435087"/>
                  <a:gd name="connsiteX973" fmla="*/ 295723 w 460653"/>
                  <a:gd name="connsiteY973" fmla="*/ 347111 h 435087"/>
                  <a:gd name="connsiteX974" fmla="*/ 295226 w 460653"/>
                  <a:gd name="connsiteY974" fmla="*/ 347285 h 435087"/>
                  <a:gd name="connsiteX975" fmla="*/ 294717 w 460653"/>
                  <a:gd name="connsiteY975" fmla="*/ 347470 h 435087"/>
                  <a:gd name="connsiteX976" fmla="*/ 293710 w 460653"/>
                  <a:gd name="connsiteY976" fmla="*/ 347840 h 435087"/>
                  <a:gd name="connsiteX977" fmla="*/ 293525 w 460653"/>
                  <a:gd name="connsiteY977" fmla="*/ 347909 h 435087"/>
                  <a:gd name="connsiteX978" fmla="*/ 292599 w 460653"/>
                  <a:gd name="connsiteY978" fmla="*/ 348696 h 435087"/>
                  <a:gd name="connsiteX979" fmla="*/ 292113 w 460653"/>
                  <a:gd name="connsiteY979" fmla="*/ 348893 h 435087"/>
                  <a:gd name="connsiteX980" fmla="*/ 290424 w 460653"/>
                  <a:gd name="connsiteY980" fmla="*/ 349437 h 435087"/>
                  <a:gd name="connsiteX981" fmla="*/ 289962 w 460653"/>
                  <a:gd name="connsiteY981" fmla="*/ 349587 h 435087"/>
                  <a:gd name="connsiteX982" fmla="*/ 289499 w 460653"/>
                  <a:gd name="connsiteY982" fmla="*/ 349749 h 435087"/>
                  <a:gd name="connsiteX983" fmla="*/ 287046 w 460653"/>
                  <a:gd name="connsiteY983" fmla="*/ 350721 h 435087"/>
                  <a:gd name="connsiteX984" fmla="*/ 286606 w 460653"/>
                  <a:gd name="connsiteY984" fmla="*/ 350906 h 435087"/>
                  <a:gd name="connsiteX985" fmla="*/ 286271 w 460653"/>
                  <a:gd name="connsiteY985" fmla="*/ 351045 h 435087"/>
                  <a:gd name="connsiteX986" fmla="*/ 283725 w 460653"/>
                  <a:gd name="connsiteY986" fmla="*/ 352722 h 435087"/>
                  <a:gd name="connsiteX987" fmla="*/ 282950 w 460653"/>
                  <a:gd name="connsiteY987" fmla="*/ 353116 h 435087"/>
                  <a:gd name="connsiteX988" fmla="*/ 280879 w 460653"/>
                  <a:gd name="connsiteY988" fmla="*/ 353902 h 435087"/>
                  <a:gd name="connsiteX989" fmla="*/ 280521 w 460653"/>
                  <a:gd name="connsiteY989" fmla="*/ 354053 h 435087"/>
                  <a:gd name="connsiteX990" fmla="*/ 278727 w 460653"/>
                  <a:gd name="connsiteY990" fmla="*/ 355048 h 435087"/>
                  <a:gd name="connsiteX991" fmla="*/ 278265 w 460653"/>
                  <a:gd name="connsiteY991" fmla="*/ 355302 h 435087"/>
                  <a:gd name="connsiteX992" fmla="*/ 275337 w 460653"/>
                  <a:gd name="connsiteY992" fmla="*/ 356876 h 435087"/>
                  <a:gd name="connsiteX993" fmla="*/ 274909 w 460653"/>
                  <a:gd name="connsiteY993" fmla="*/ 357026 h 435087"/>
                  <a:gd name="connsiteX994" fmla="*/ 269680 w 460653"/>
                  <a:gd name="connsiteY994" fmla="*/ 358218 h 435087"/>
                  <a:gd name="connsiteX995" fmla="*/ 268940 w 460653"/>
                  <a:gd name="connsiteY995" fmla="*/ 358241 h 435087"/>
                  <a:gd name="connsiteX996" fmla="*/ 268419 w 460653"/>
                  <a:gd name="connsiteY996" fmla="*/ 358172 h 435087"/>
                  <a:gd name="connsiteX997" fmla="*/ 266255 w 460653"/>
                  <a:gd name="connsiteY997" fmla="*/ 357801 h 435087"/>
                  <a:gd name="connsiteX998" fmla="*/ 265850 w 460653"/>
                  <a:gd name="connsiteY998" fmla="*/ 357697 h 435087"/>
                  <a:gd name="connsiteX999" fmla="*/ 265075 w 460653"/>
                  <a:gd name="connsiteY999" fmla="*/ 357362 h 435087"/>
                  <a:gd name="connsiteX1000" fmla="*/ 262507 w 460653"/>
                  <a:gd name="connsiteY1000" fmla="*/ 355800 h 435087"/>
                  <a:gd name="connsiteX1001" fmla="*/ 260366 w 460653"/>
                  <a:gd name="connsiteY1001" fmla="*/ 354007 h 435087"/>
                  <a:gd name="connsiteX1002" fmla="*/ 255299 w 460653"/>
                  <a:gd name="connsiteY1002" fmla="*/ 353521 h 435087"/>
                  <a:gd name="connsiteX1003" fmla="*/ 254663 w 460653"/>
                  <a:gd name="connsiteY1003" fmla="*/ 353347 h 435087"/>
                  <a:gd name="connsiteX1004" fmla="*/ 253968 w 460653"/>
                  <a:gd name="connsiteY1004" fmla="*/ 353012 h 435087"/>
                  <a:gd name="connsiteX1005" fmla="*/ 252615 w 460653"/>
                  <a:gd name="connsiteY1005" fmla="*/ 352167 h 435087"/>
                  <a:gd name="connsiteX1006" fmla="*/ 251921 w 460653"/>
                  <a:gd name="connsiteY1006" fmla="*/ 352248 h 435087"/>
                  <a:gd name="connsiteX1007" fmla="*/ 251053 w 460653"/>
                  <a:gd name="connsiteY1007" fmla="*/ 353185 h 435087"/>
                  <a:gd name="connsiteX1008" fmla="*/ 250393 w 460653"/>
                  <a:gd name="connsiteY1008" fmla="*/ 353717 h 435087"/>
                  <a:gd name="connsiteX1009" fmla="*/ 249445 w 460653"/>
                  <a:gd name="connsiteY1009" fmla="*/ 354111 h 435087"/>
                  <a:gd name="connsiteX1010" fmla="*/ 245731 w 460653"/>
                  <a:gd name="connsiteY1010" fmla="*/ 354620 h 435087"/>
                  <a:gd name="connsiteX1011" fmla="*/ 241843 w 460653"/>
                  <a:gd name="connsiteY1011" fmla="*/ 354932 h 435087"/>
                  <a:gd name="connsiteX1012" fmla="*/ 239032 w 460653"/>
                  <a:gd name="connsiteY1012" fmla="*/ 354932 h 435087"/>
                  <a:gd name="connsiteX1013" fmla="*/ 238153 w 460653"/>
                  <a:gd name="connsiteY1013" fmla="*/ 354874 h 435087"/>
                  <a:gd name="connsiteX1014" fmla="*/ 236035 w 460653"/>
                  <a:gd name="connsiteY1014" fmla="*/ 354481 h 435087"/>
                  <a:gd name="connsiteX1015" fmla="*/ 235515 w 460653"/>
                  <a:gd name="connsiteY1015" fmla="*/ 354388 h 435087"/>
                  <a:gd name="connsiteX1016" fmla="*/ 235017 w 460653"/>
                  <a:gd name="connsiteY1016" fmla="*/ 354308 h 435087"/>
                  <a:gd name="connsiteX1017" fmla="*/ 232900 w 460653"/>
                  <a:gd name="connsiteY1017" fmla="*/ 353960 h 435087"/>
                  <a:gd name="connsiteX1018" fmla="*/ 232368 w 460653"/>
                  <a:gd name="connsiteY1018" fmla="*/ 353879 h 435087"/>
                  <a:gd name="connsiteX1019" fmla="*/ 231882 w 460653"/>
                  <a:gd name="connsiteY1019" fmla="*/ 353798 h 435087"/>
                  <a:gd name="connsiteX1020" fmla="*/ 230389 w 460653"/>
                  <a:gd name="connsiteY1020" fmla="*/ 353602 h 435087"/>
                  <a:gd name="connsiteX1021" fmla="*/ 230297 w 460653"/>
                  <a:gd name="connsiteY1021" fmla="*/ 353602 h 435087"/>
                  <a:gd name="connsiteX1022" fmla="*/ 229626 w 460653"/>
                  <a:gd name="connsiteY1022" fmla="*/ 353798 h 435087"/>
                  <a:gd name="connsiteX1023" fmla="*/ 228689 w 460653"/>
                  <a:gd name="connsiteY1023" fmla="*/ 354146 h 435087"/>
                  <a:gd name="connsiteX1024" fmla="*/ 227856 w 460653"/>
                  <a:gd name="connsiteY1024" fmla="*/ 354261 h 435087"/>
                  <a:gd name="connsiteX1025" fmla="*/ 225449 w 460653"/>
                  <a:gd name="connsiteY1025" fmla="*/ 354099 h 435087"/>
                  <a:gd name="connsiteX1026" fmla="*/ 223147 w 460653"/>
                  <a:gd name="connsiteY1026" fmla="*/ 358218 h 435087"/>
                  <a:gd name="connsiteX1027" fmla="*/ 222696 w 460653"/>
                  <a:gd name="connsiteY1027" fmla="*/ 358854 h 435087"/>
                  <a:gd name="connsiteX1028" fmla="*/ 220139 w 460653"/>
                  <a:gd name="connsiteY1028" fmla="*/ 362036 h 435087"/>
                  <a:gd name="connsiteX1029" fmla="*/ 220081 w 460653"/>
                  <a:gd name="connsiteY1029" fmla="*/ 362186 h 435087"/>
                  <a:gd name="connsiteX1030" fmla="*/ 219155 w 460653"/>
                  <a:gd name="connsiteY1030" fmla="*/ 365148 h 435087"/>
                  <a:gd name="connsiteX1031" fmla="*/ 219040 w 460653"/>
                  <a:gd name="connsiteY1031" fmla="*/ 365588 h 435087"/>
                  <a:gd name="connsiteX1032" fmla="*/ 217975 w 460653"/>
                  <a:gd name="connsiteY1032" fmla="*/ 370216 h 435087"/>
                  <a:gd name="connsiteX1033" fmla="*/ 217478 w 460653"/>
                  <a:gd name="connsiteY1033" fmla="*/ 372854 h 435087"/>
                  <a:gd name="connsiteX1034" fmla="*/ 216899 w 460653"/>
                  <a:gd name="connsiteY1034" fmla="*/ 375260 h 435087"/>
                  <a:gd name="connsiteX1035" fmla="*/ 216899 w 460653"/>
                  <a:gd name="connsiteY1035" fmla="*/ 375434 h 435087"/>
                  <a:gd name="connsiteX1036" fmla="*/ 217258 w 460653"/>
                  <a:gd name="connsiteY1036" fmla="*/ 378534 h 435087"/>
                  <a:gd name="connsiteX1037" fmla="*/ 217188 w 460653"/>
                  <a:gd name="connsiteY1037" fmla="*/ 379356 h 435087"/>
                  <a:gd name="connsiteX1038" fmla="*/ 217038 w 460653"/>
                  <a:gd name="connsiteY1038" fmla="*/ 379853 h 435087"/>
                  <a:gd name="connsiteX1039" fmla="*/ 216876 w 460653"/>
                  <a:gd name="connsiteY1039" fmla="*/ 380247 h 435087"/>
                  <a:gd name="connsiteX1040" fmla="*/ 216876 w 460653"/>
                  <a:gd name="connsiteY1040" fmla="*/ 380362 h 435087"/>
                  <a:gd name="connsiteX1041" fmla="*/ 217131 w 460653"/>
                  <a:gd name="connsiteY1041" fmla="*/ 394755 h 435087"/>
                  <a:gd name="connsiteX1042" fmla="*/ 217096 w 460653"/>
                  <a:gd name="connsiteY1042" fmla="*/ 395623 h 435087"/>
                  <a:gd name="connsiteX1043" fmla="*/ 216205 w 460653"/>
                  <a:gd name="connsiteY1043" fmla="*/ 401454 h 435087"/>
                  <a:gd name="connsiteX1044" fmla="*/ 215789 w 460653"/>
                  <a:gd name="connsiteY1044" fmla="*/ 402414 h 435087"/>
                  <a:gd name="connsiteX1045" fmla="*/ 215337 w 460653"/>
                  <a:gd name="connsiteY1045" fmla="*/ 402958 h 435087"/>
                  <a:gd name="connsiteX1046" fmla="*/ 213081 w 460653"/>
                  <a:gd name="connsiteY1046" fmla="*/ 405260 h 435087"/>
                  <a:gd name="connsiteX1047" fmla="*/ 212676 w 460653"/>
                  <a:gd name="connsiteY1047" fmla="*/ 405584 h 435087"/>
                  <a:gd name="connsiteX1048" fmla="*/ 212260 w 460653"/>
                  <a:gd name="connsiteY1048" fmla="*/ 405839 h 435087"/>
                  <a:gd name="connsiteX1049" fmla="*/ 211207 w 460653"/>
                  <a:gd name="connsiteY1049" fmla="*/ 406117 h 435087"/>
                  <a:gd name="connsiteX1050" fmla="*/ 194616 w 460653"/>
                  <a:gd name="connsiteY1050" fmla="*/ 405978 h 435087"/>
                  <a:gd name="connsiteX1051" fmla="*/ 197370 w 460653"/>
                  <a:gd name="connsiteY1051" fmla="*/ 414516 h 435087"/>
                  <a:gd name="connsiteX1052" fmla="*/ 197393 w 460653"/>
                  <a:gd name="connsiteY1052" fmla="*/ 415650 h 435087"/>
                  <a:gd name="connsiteX1053" fmla="*/ 197277 w 460653"/>
                  <a:gd name="connsiteY1053" fmla="*/ 416101 h 435087"/>
                  <a:gd name="connsiteX1054" fmla="*/ 196779 w 460653"/>
                  <a:gd name="connsiteY1054" fmla="*/ 416969 h 435087"/>
                  <a:gd name="connsiteX1055" fmla="*/ 195391 w 460653"/>
                  <a:gd name="connsiteY1055" fmla="*/ 418404 h 435087"/>
                  <a:gd name="connsiteX1056" fmla="*/ 198665 w 460653"/>
                  <a:gd name="connsiteY1056" fmla="*/ 426606 h 435087"/>
                  <a:gd name="connsiteX1057" fmla="*/ 200736 w 460653"/>
                  <a:gd name="connsiteY1057" fmla="*/ 432160 h 435087"/>
                  <a:gd name="connsiteX1058" fmla="*/ 200320 w 460653"/>
                  <a:gd name="connsiteY1058" fmla="*/ 434231 h 435087"/>
                  <a:gd name="connsiteX1059" fmla="*/ 200112 w 460653"/>
                  <a:gd name="connsiteY1059" fmla="*/ 434462 h 435087"/>
                  <a:gd name="connsiteX1060" fmla="*/ 198631 w 460653"/>
                  <a:gd name="connsiteY1060" fmla="*/ 435087 h 435087"/>
                  <a:gd name="connsiteX1061" fmla="*/ 193262 w 460653"/>
                  <a:gd name="connsiteY1061" fmla="*/ 435006 h 435087"/>
                  <a:gd name="connsiteX1062" fmla="*/ 192418 w 460653"/>
                  <a:gd name="connsiteY1062" fmla="*/ 434890 h 435087"/>
                  <a:gd name="connsiteX1063" fmla="*/ 191724 w 460653"/>
                  <a:gd name="connsiteY1063" fmla="*/ 434624 h 435087"/>
                  <a:gd name="connsiteX1064" fmla="*/ 190624 w 460653"/>
                  <a:gd name="connsiteY1064" fmla="*/ 433953 h 435087"/>
                  <a:gd name="connsiteX1065" fmla="*/ 188877 w 460653"/>
                  <a:gd name="connsiteY1065" fmla="*/ 433965 h 435087"/>
                  <a:gd name="connsiteX1066" fmla="*/ 188507 w 460653"/>
                  <a:gd name="connsiteY1066" fmla="*/ 433999 h 435087"/>
                  <a:gd name="connsiteX1067" fmla="*/ 181056 w 460653"/>
                  <a:gd name="connsiteY1067" fmla="*/ 435018 h 435087"/>
                  <a:gd name="connsiteX1068" fmla="*/ 180212 w 460653"/>
                  <a:gd name="connsiteY1068" fmla="*/ 435029 h 435087"/>
                  <a:gd name="connsiteX1069" fmla="*/ 172136 w 460653"/>
                  <a:gd name="connsiteY1069" fmla="*/ 434705 h 435087"/>
                  <a:gd name="connsiteX1070" fmla="*/ 171627 w 460653"/>
                  <a:gd name="connsiteY1070" fmla="*/ 434694 h 435087"/>
                  <a:gd name="connsiteX1071" fmla="*/ 171187 w 460653"/>
                  <a:gd name="connsiteY1071" fmla="*/ 434682 h 435087"/>
                  <a:gd name="connsiteX1072" fmla="*/ 165391 w 460653"/>
                  <a:gd name="connsiteY1072" fmla="*/ 435087 h 435087"/>
                  <a:gd name="connsiteX1073" fmla="*/ 164627 w 460653"/>
                  <a:gd name="connsiteY1073" fmla="*/ 435075 h 435087"/>
                  <a:gd name="connsiteX1074" fmla="*/ 160335 w 460653"/>
                  <a:gd name="connsiteY1074" fmla="*/ 434728 h 435087"/>
                  <a:gd name="connsiteX1075" fmla="*/ 159884 w 460653"/>
                  <a:gd name="connsiteY1075" fmla="*/ 434717 h 435087"/>
                  <a:gd name="connsiteX1076" fmla="*/ 151299 w 460653"/>
                  <a:gd name="connsiteY1076" fmla="*/ 434624 h 435087"/>
                  <a:gd name="connsiteX1077" fmla="*/ 150513 w 460653"/>
                  <a:gd name="connsiteY1077" fmla="*/ 434532 h 435087"/>
                  <a:gd name="connsiteX1078" fmla="*/ 149876 w 460653"/>
                  <a:gd name="connsiteY1078" fmla="*/ 434335 h 435087"/>
                  <a:gd name="connsiteX1079" fmla="*/ 148453 w 460653"/>
                  <a:gd name="connsiteY1079" fmla="*/ 433583 h 435087"/>
                  <a:gd name="connsiteX1080" fmla="*/ 145862 w 460653"/>
                  <a:gd name="connsiteY1080" fmla="*/ 434335 h 435087"/>
                  <a:gd name="connsiteX1081" fmla="*/ 145144 w 460653"/>
                  <a:gd name="connsiteY1081" fmla="*/ 434474 h 435087"/>
                  <a:gd name="connsiteX1082" fmla="*/ 144728 w 460653"/>
                  <a:gd name="connsiteY1082" fmla="*/ 434497 h 435087"/>
                  <a:gd name="connsiteX1083" fmla="*/ 143617 w 460653"/>
                  <a:gd name="connsiteY1083" fmla="*/ 434462 h 435087"/>
                  <a:gd name="connsiteX1084" fmla="*/ 143120 w 460653"/>
                  <a:gd name="connsiteY1084" fmla="*/ 434439 h 435087"/>
                  <a:gd name="connsiteX1085" fmla="*/ 142102 w 460653"/>
                  <a:gd name="connsiteY1085" fmla="*/ 434404 h 435087"/>
                  <a:gd name="connsiteX1086" fmla="*/ 141072 w 460653"/>
                  <a:gd name="connsiteY1086" fmla="*/ 434439 h 435087"/>
                  <a:gd name="connsiteX1087" fmla="*/ 140401 w 460653"/>
                  <a:gd name="connsiteY1087" fmla="*/ 434404 h 435087"/>
                  <a:gd name="connsiteX1088" fmla="*/ 138769 w 460653"/>
                  <a:gd name="connsiteY1088" fmla="*/ 434335 h 435087"/>
                  <a:gd name="connsiteX1089" fmla="*/ 137659 w 460653"/>
                  <a:gd name="connsiteY1089" fmla="*/ 434173 h 435087"/>
                  <a:gd name="connsiteX1090" fmla="*/ 136687 w 460653"/>
                  <a:gd name="connsiteY1090" fmla="*/ 434138 h 435087"/>
                  <a:gd name="connsiteX1091" fmla="*/ 135518 w 460653"/>
                  <a:gd name="connsiteY1091" fmla="*/ 434034 h 435087"/>
                  <a:gd name="connsiteX1092" fmla="*/ 135032 w 460653"/>
                  <a:gd name="connsiteY1092" fmla="*/ 433999 h 435087"/>
                  <a:gd name="connsiteX1093" fmla="*/ 134581 w 460653"/>
                  <a:gd name="connsiteY1093" fmla="*/ 433976 h 435087"/>
                  <a:gd name="connsiteX1094" fmla="*/ 134153 w 460653"/>
                  <a:gd name="connsiteY1094" fmla="*/ 433988 h 435087"/>
                  <a:gd name="connsiteX1095" fmla="*/ 133702 w 460653"/>
                  <a:gd name="connsiteY1095" fmla="*/ 433999 h 435087"/>
                  <a:gd name="connsiteX1096" fmla="*/ 133216 w 460653"/>
                  <a:gd name="connsiteY1096" fmla="*/ 434057 h 435087"/>
                  <a:gd name="connsiteX1097" fmla="*/ 131955 w 460653"/>
                  <a:gd name="connsiteY1097" fmla="*/ 434092 h 435087"/>
                  <a:gd name="connsiteX1098" fmla="*/ 131319 w 460653"/>
                  <a:gd name="connsiteY1098" fmla="*/ 434057 h 435087"/>
                  <a:gd name="connsiteX1099" fmla="*/ 130856 w 460653"/>
                  <a:gd name="connsiteY1099" fmla="*/ 434046 h 435087"/>
                  <a:gd name="connsiteX1100" fmla="*/ 130358 w 460653"/>
                  <a:gd name="connsiteY1100" fmla="*/ 434046 h 435087"/>
                  <a:gd name="connsiteX1101" fmla="*/ 129849 w 460653"/>
                  <a:gd name="connsiteY1101" fmla="*/ 434046 h 435087"/>
                  <a:gd name="connsiteX1102" fmla="*/ 128600 w 460653"/>
                  <a:gd name="connsiteY1102" fmla="*/ 434115 h 435087"/>
                  <a:gd name="connsiteX1103" fmla="*/ 127431 w 460653"/>
                  <a:gd name="connsiteY1103" fmla="*/ 434011 h 435087"/>
                  <a:gd name="connsiteX1104" fmla="*/ 127015 w 460653"/>
                  <a:gd name="connsiteY1104" fmla="*/ 433918 h 435087"/>
                  <a:gd name="connsiteX1105" fmla="*/ 126506 w 460653"/>
                  <a:gd name="connsiteY1105" fmla="*/ 433745 h 435087"/>
                  <a:gd name="connsiteX1106" fmla="*/ 126066 w 460653"/>
                  <a:gd name="connsiteY1106" fmla="*/ 433537 h 435087"/>
                  <a:gd name="connsiteX1107" fmla="*/ 125615 w 460653"/>
                  <a:gd name="connsiteY1107" fmla="*/ 433259 h 435087"/>
                  <a:gd name="connsiteX1108" fmla="*/ 124921 w 460653"/>
                  <a:gd name="connsiteY1108" fmla="*/ 432657 h 435087"/>
                  <a:gd name="connsiteX1109" fmla="*/ 124527 w 460653"/>
                  <a:gd name="connsiteY1109" fmla="*/ 432299 h 435087"/>
                  <a:gd name="connsiteX1110" fmla="*/ 124157 w 460653"/>
                  <a:gd name="connsiteY1110" fmla="*/ 431952 h 435087"/>
                  <a:gd name="connsiteX1111" fmla="*/ 123810 w 460653"/>
                  <a:gd name="connsiteY1111" fmla="*/ 431628 h 435087"/>
                  <a:gd name="connsiteX1112" fmla="*/ 122954 w 460653"/>
                  <a:gd name="connsiteY1112" fmla="*/ 430852 h 435087"/>
                  <a:gd name="connsiteX1113" fmla="*/ 123012 w 460653"/>
                  <a:gd name="connsiteY1113" fmla="*/ 430910 h 435087"/>
                  <a:gd name="connsiteX1114" fmla="*/ 122618 w 460653"/>
                  <a:gd name="connsiteY1114" fmla="*/ 430575 h 435087"/>
                  <a:gd name="connsiteX1115" fmla="*/ 122225 w 460653"/>
                  <a:gd name="connsiteY1115" fmla="*/ 430239 h 435087"/>
                  <a:gd name="connsiteX1116" fmla="*/ 121045 w 460653"/>
                  <a:gd name="connsiteY1116" fmla="*/ 429244 h 435087"/>
                  <a:gd name="connsiteX1117" fmla="*/ 120709 w 460653"/>
                  <a:gd name="connsiteY1117" fmla="*/ 429013 h 435087"/>
                  <a:gd name="connsiteX1118" fmla="*/ 118037 w 460653"/>
                  <a:gd name="connsiteY1118" fmla="*/ 427301 h 435087"/>
                  <a:gd name="connsiteX1119" fmla="*/ 117504 w 460653"/>
                  <a:gd name="connsiteY1119" fmla="*/ 426907 h 435087"/>
                  <a:gd name="connsiteX1120" fmla="*/ 117099 w 460653"/>
                  <a:gd name="connsiteY1120" fmla="*/ 426514 h 435087"/>
                  <a:gd name="connsiteX1121" fmla="*/ 116105 w 460653"/>
                  <a:gd name="connsiteY1121" fmla="*/ 425241 h 435087"/>
                  <a:gd name="connsiteX1122" fmla="*/ 115792 w 460653"/>
                  <a:gd name="connsiteY1122" fmla="*/ 424836 h 435087"/>
                  <a:gd name="connsiteX1123" fmla="*/ 115480 w 460653"/>
                  <a:gd name="connsiteY1123" fmla="*/ 424443 h 435087"/>
                  <a:gd name="connsiteX1124" fmla="*/ 114450 w 460653"/>
                  <a:gd name="connsiteY1124" fmla="*/ 423251 h 435087"/>
                  <a:gd name="connsiteX1125" fmla="*/ 113073 w 460653"/>
                  <a:gd name="connsiteY1125" fmla="*/ 421481 h 435087"/>
                  <a:gd name="connsiteX1126" fmla="*/ 112738 w 460653"/>
                  <a:gd name="connsiteY1126" fmla="*/ 421065 h 435087"/>
                  <a:gd name="connsiteX1127" fmla="*/ 112425 w 460653"/>
                  <a:gd name="connsiteY1127" fmla="*/ 420660 h 435087"/>
                  <a:gd name="connsiteX1128" fmla="*/ 111754 w 460653"/>
                  <a:gd name="connsiteY1128" fmla="*/ 419838 h 435087"/>
                  <a:gd name="connsiteX1129" fmla="*/ 111049 w 460653"/>
                  <a:gd name="connsiteY1129" fmla="*/ 418959 h 435087"/>
                  <a:gd name="connsiteX1130" fmla="*/ 110725 w 460653"/>
                  <a:gd name="connsiteY1130" fmla="*/ 418554 h 435087"/>
                  <a:gd name="connsiteX1131" fmla="*/ 110412 w 460653"/>
                  <a:gd name="connsiteY1131" fmla="*/ 418161 h 435087"/>
                  <a:gd name="connsiteX1132" fmla="*/ 107983 w 460653"/>
                  <a:gd name="connsiteY1132" fmla="*/ 415338 h 435087"/>
                  <a:gd name="connsiteX1133" fmla="*/ 107647 w 460653"/>
                  <a:gd name="connsiteY1133" fmla="*/ 414933 h 435087"/>
                  <a:gd name="connsiteX1134" fmla="*/ 107335 w 460653"/>
                  <a:gd name="connsiteY1134" fmla="*/ 414586 h 435087"/>
                  <a:gd name="connsiteX1135" fmla="*/ 104731 w 460653"/>
                  <a:gd name="connsiteY1135" fmla="*/ 411994 h 435087"/>
                  <a:gd name="connsiteX1136" fmla="*/ 104130 w 460653"/>
                  <a:gd name="connsiteY1136" fmla="*/ 411288 h 435087"/>
                  <a:gd name="connsiteX1137" fmla="*/ 102637 w 460653"/>
                  <a:gd name="connsiteY1137" fmla="*/ 409055 h 435087"/>
                  <a:gd name="connsiteX1138" fmla="*/ 102360 w 460653"/>
                  <a:gd name="connsiteY1138" fmla="*/ 408639 h 435087"/>
                  <a:gd name="connsiteX1139" fmla="*/ 102094 w 460653"/>
                  <a:gd name="connsiteY1139" fmla="*/ 408245 h 435087"/>
                  <a:gd name="connsiteX1140" fmla="*/ 98148 w 460653"/>
                  <a:gd name="connsiteY1140" fmla="*/ 403224 h 435087"/>
                  <a:gd name="connsiteX1141" fmla="*/ 97882 w 460653"/>
                  <a:gd name="connsiteY1141" fmla="*/ 402773 h 435087"/>
                  <a:gd name="connsiteX1142" fmla="*/ 97686 w 460653"/>
                  <a:gd name="connsiteY1142" fmla="*/ 402322 h 435087"/>
                  <a:gd name="connsiteX1143" fmla="*/ 97524 w 460653"/>
                  <a:gd name="connsiteY1143" fmla="*/ 401535 h 435087"/>
                  <a:gd name="connsiteX1144" fmla="*/ 97512 w 460653"/>
                  <a:gd name="connsiteY1144" fmla="*/ 399915 h 435087"/>
                  <a:gd name="connsiteX1145" fmla="*/ 97570 w 460653"/>
                  <a:gd name="connsiteY1145" fmla="*/ 399198 h 435087"/>
                  <a:gd name="connsiteX1146" fmla="*/ 98287 w 460653"/>
                  <a:gd name="connsiteY1146" fmla="*/ 393864 h 435087"/>
                  <a:gd name="connsiteX1147" fmla="*/ 98322 w 460653"/>
                  <a:gd name="connsiteY1147" fmla="*/ 393402 h 435087"/>
                  <a:gd name="connsiteX1148" fmla="*/ 98843 w 460653"/>
                  <a:gd name="connsiteY1148" fmla="*/ 385893 h 435087"/>
                  <a:gd name="connsiteX1149" fmla="*/ 99086 w 460653"/>
                  <a:gd name="connsiteY1149" fmla="*/ 383671 h 435087"/>
                  <a:gd name="connsiteX1150" fmla="*/ 99352 w 460653"/>
                  <a:gd name="connsiteY1150" fmla="*/ 381994 h 435087"/>
                  <a:gd name="connsiteX1151" fmla="*/ 99433 w 460653"/>
                  <a:gd name="connsiteY1151" fmla="*/ 381485 h 435087"/>
                  <a:gd name="connsiteX1152" fmla="*/ 99491 w 460653"/>
                  <a:gd name="connsiteY1152" fmla="*/ 381114 h 435087"/>
                  <a:gd name="connsiteX1153" fmla="*/ 99479 w 460653"/>
                  <a:gd name="connsiteY1153" fmla="*/ 379657 h 435087"/>
                  <a:gd name="connsiteX1154" fmla="*/ 99491 w 460653"/>
                  <a:gd name="connsiteY1154" fmla="*/ 378384 h 435087"/>
                  <a:gd name="connsiteX1155" fmla="*/ 99942 w 460653"/>
                  <a:gd name="connsiteY1155" fmla="*/ 373675 h 435087"/>
                  <a:gd name="connsiteX1156" fmla="*/ 99942 w 460653"/>
                  <a:gd name="connsiteY1156" fmla="*/ 373259 h 435087"/>
                  <a:gd name="connsiteX1157" fmla="*/ 99919 w 460653"/>
                  <a:gd name="connsiteY1157" fmla="*/ 372553 h 435087"/>
                  <a:gd name="connsiteX1158" fmla="*/ 100057 w 460653"/>
                  <a:gd name="connsiteY1158" fmla="*/ 370864 h 435087"/>
                  <a:gd name="connsiteX1159" fmla="*/ 100057 w 460653"/>
                  <a:gd name="connsiteY1159" fmla="*/ 370956 h 435087"/>
                  <a:gd name="connsiteX1160" fmla="*/ 100081 w 460653"/>
                  <a:gd name="connsiteY1160" fmla="*/ 370517 h 435087"/>
                  <a:gd name="connsiteX1161" fmla="*/ 100057 w 460653"/>
                  <a:gd name="connsiteY1161" fmla="*/ 369487 h 435087"/>
                  <a:gd name="connsiteX1162" fmla="*/ 100057 w 460653"/>
                  <a:gd name="connsiteY1162" fmla="*/ 368978 h 435087"/>
                  <a:gd name="connsiteX1163" fmla="*/ 100046 w 460653"/>
                  <a:gd name="connsiteY1163" fmla="*/ 367867 h 435087"/>
                  <a:gd name="connsiteX1164" fmla="*/ 100046 w 460653"/>
                  <a:gd name="connsiteY1164" fmla="*/ 367358 h 435087"/>
                  <a:gd name="connsiteX1165" fmla="*/ 100034 w 460653"/>
                  <a:gd name="connsiteY1165" fmla="*/ 366294 h 435087"/>
                  <a:gd name="connsiteX1166" fmla="*/ 100046 w 460653"/>
                  <a:gd name="connsiteY1166" fmla="*/ 365727 h 435087"/>
                  <a:gd name="connsiteX1167" fmla="*/ 100034 w 460653"/>
                  <a:gd name="connsiteY1167" fmla="*/ 365380 h 435087"/>
                  <a:gd name="connsiteX1168" fmla="*/ 99965 w 460653"/>
                  <a:gd name="connsiteY1168" fmla="*/ 364963 h 435087"/>
                  <a:gd name="connsiteX1169" fmla="*/ 99849 w 460653"/>
                  <a:gd name="connsiteY1169" fmla="*/ 363760 h 435087"/>
                  <a:gd name="connsiteX1170" fmla="*/ 99907 w 460653"/>
                  <a:gd name="connsiteY1170" fmla="*/ 363147 h 435087"/>
                  <a:gd name="connsiteX1171" fmla="*/ 100023 w 460653"/>
                  <a:gd name="connsiteY1171" fmla="*/ 362615 h 435087"/>
                  <a:gd name="connsiteX1172" fmla="*/ 100231 w 460653"/>
                  <a:gd name="connsiteY1172" fmla="*/ 361932 h 435087"/>
                  <a:gd name="connsiteX1173" fmla="*/ 100555 w 460653"/>
                  <a:gd name="connsiteY1173" fmla="*/ 361215 h 435087"/>
                  <a:gd name="connsiteX1174" fmla="*/ 101006 w 460653"/>
                  <a:gd name="connsiteY1174" fmla="*/ 360520 h 435087"/>
                  <a:gd name="connsiteX1175" fmla="*/ 101261 w 460653"/>
                  <a:gd name="connsiteY1175" fmla="*/ 360208 h 435087"/>
                  <a:gd name="connsiteX1176" fmla="*/ 101654 w 460653"/>
                  <a:gd name="connsiteY1176" fmla="*/ 359838 h 435087"/>
                  <a:gd name="connsiteX1177" fmla="*/ 102198 w 460653"/>
                  <a:gd name="connsiteY1177" fmla="*/ 359398 h 435087"/>
                  <a:gd name="connsiteX1178" fmla="*/ 102904 w 460653"/>
                  <a:gd name="connsiteY1178" fmla="*/ 358796 h 435087"/>
                  <a:gd name="connsiteX1179" fmla="*/ 103054 w 460653"/>
                  <a:gd name="connsiteY1179" fmla="*/ 358623 h 435087"/>
                  <a:gd name="connsiteX1180" fmla="*/ 103216 w 460653"/>
                  <a:gd name="connsiteY1180" fmla="*/ 358392 h 435087"/>
                  <a:gd name="connsiteX1181" fmla="*/ 103413 w 460653"/>
                  <a:gd name="connsiteY1181" fmla="*/ 357998 h 435087"/>
                  <a:gd name="connsiteX1182" fmla="*/ 103656 w 460653"/>
                  <a:gd name="connsiteY1182" fmla="*/ 357547 h 435087"/>
                  <a:gd name="connsiteX1183" fmla="*/ 104061 w 460653"/>
                  <a:gd name="connsiteY1183" fmla="*/ 356911 h 435087"/>
                  <a:gd name="connsiteX1184" fmla="*/ 104651 w 460653"/>
                  <a:gd name="connsiteY1184" fmla="*/ 356240 h 435087"/>
                  <a:gd name="connsiteX1185" fmla="*/ 104986 w 460653"/>
                  <a:gd name="connsiteY1185" fmla="*/ 355962 h 435087"/>
                  <a:gd name="connsiteX1186" fmla="*/ 105067 w 460653"/>
                  <a:gd name="connsiteY1186" fmla="*/ 355464 h 435087"/>
                  <a:gd name="connsiteX1187" fmla="*/ 105217 w 460653"/>
                  <a:gd name="connsiteY1187" fmla="*/ 354979 h 435087"/>
                  <a:gd name="connsiteX1188" fmla="*/ 105252 w 460653"/>
                  <a:gd name="connsiteY1188" fmla="*/ 354412 h 435087"/>
                  <a:gd name="connsiteX1189" fmla="*/ 105217 w 460653"/>
                  <a:gd name="connsiteY1189" fmla="*/ 354296 h 435087"/>
                  <a:gd name="connsiteX1190" fmla="*/ 105125 w 460653"/>
                  <a:gd name="connsiteY1190" fmla="*/ 354030 h 435087"/>
                  <a:gd name="connsiteX1191" fmla="*/ 104975 w 460653"/>
                  <a:gd name="connsiteY1191" fmla="*/ 353717 h 435087"/>
                  <a:gd name="connsiteX1192" fmla="*/ 104766 w 460653"/>
                  <a:gd name="connsiteY1192" fmla="*/ 353370 h 435087"/>
                  <a:gd name="connsiteX1193" fmla="*/ 104674 w 460653"/>
                  <a:gd name="connsiteY1193" fmla="*/ 353301 h 435087"/>
                  <a:gd name="connsiteX1194" fmla="*/ 104280 w 460653"/>
                  <a:gd name="connsiteY1194" fmla="*/ 353104 h 435087"/>
                  <a:gd name="connsiteX1195" fmla="*/ 103598 w 460653"/>
                  <a:gd name="connsiteY1195" fmla="*/ 352618 h 435087"/>
                  <a:gd name="connsiteX1196" fmla="*/ 103054 w 460653"/>
                  <a:gd name="connsiteY1196" fmla="*/ 352005 h 435087"/>
                  <a:gd name="connsiteX1197" fmla="*/ 102799 w 460653"/>
                  <a:gd name="connsiteY1197" fmla="*/ 351542 h 435087"/>
                  <a:gd name="connsiteX1198" fmla="*/ 102452 w 460653"/>
                  <a:gd name="connsiteY1198" fmla="*/ 350709 h 435087"/>
                  <a:gd name="connsiteX1199" fmla="*/ 102290 w 460653"/>
                  <a:gd name="connsiteY1199" fmla="*/ 350223 h 435087"/>
                  <a:gd name="connsiteX1200" fmla="*/ 102198 w 460653"/>
                  <a:gd name="connsiteY1200" fmla="*/ 349969 h 435087"/>
                  <a:gd name="connsiteX1201" fmla="*/ 102047 w 460653"/>
                  <a:gd name="connsiteY1201" fmla="*/ 349761 h 435087"/>
                  <a:gd name="connsiteX1202" fmla="*/ 101804 w 460653"/>
                  <a:gd name="connsiteY1202" fmla="*/ 349309 h 435087"/>
                  <a:gd name="connsiteX1203" fmla="*/ 101619 w 460653"/>
                  <a:gd name="connsiteY1203" fmla="*/ 348812 h 435087"/>
                  <a:gd name="connsiteX1204" fmla="*/ 101434 w 460653"/>
                  <a:gd name="connsiteY1204" fmla="*/ 348037 h 435087"/>
                  <a:gd name="connsiteX1205" fmla="*/ 101376 w 460653"/>
                  <a:gd name="connsiteY1205" fmla="*/ 347424 h 435087"/>
                  <a:gd name="connsiteX1206" fmla="*/ 101411 w 460653"/>
                  <a:gd name="connsiteY1206" fmla="*/ 346995 h 435087"/>
                  <a:gd name="connsiteX1207" fmla="*/ 101399 w 460653"/>
                  <a:gd name="connsiteY1207" fmla="*/ 346567 h 435087"/>
                  <a:gd name="connsiteX1208" fmla="*/ 101457 w 460653"/>
                  <a:gd name="connsiteY1208" fmla="*/ 345815 h 435087"/>
                  <a:gd name="connsiteX1209" fmla="*/ 101596 w 460653"/>
                  <a:gd name="connsiteY1209" fmla="*/ 345075 h 435087"/>
                  <a:gd name="connsiteX1210" fmla="*/ 101885 w 460653"/>
                  <a:gd name="connsiteY1210" fmla="*/ 344369 h 435087"/>
                  <a:gd name="connsiteX1211" fmla="*/ 102163 w 460653"/>
                  <a:gd name="connsiteY1211" fmla="*/ 343930 h 435087"/>
                  <a:gd name="connsiteX1212" fmla="*/ 102649 w 460653"/>
                  <a:gd name="connsiteY1212" fmla="*/ 343328 h 435087"/>
                  <a:gd name="connsiteX1213" fmla="*/ 103343 w 460653"/>
                  <a:gd name="connsiteY1213" fmla="*/ 342634 h 435087"/>
                  <a:gd name="connsiteX1214" fmla="*/ 103980 w 460653"/>
                  <a:gd name="connsiteY1214" fmla="*/ 342148 h 435087"/>
                  <a:gd name="connsiteX1215" fmla="*/ 104442 w 460653"/>
                  <a:gd name="connsiteY1215" fmla="*/ 341488 h 435087"/>
                  <a:gd name="connsiteX1216" fmla="*/ 105102 w 460653"/>
                  <a:gd name="connsiteY1216" fmla="*/ 340956 h 435087"/>
                  <a:gd name="connsiteX1217" fmla="*/ 105194 w 460653"/>
                  <a:gd name="connsiteY1217" fmla="*/ 340759 h 435087"/>
                  <a:gd name="connsiteX1218" fmla="*/ 105275 w 460653"/>
                  <a:gd name="connsiteY1218" fmla="*/ 340597 h 435087"/>
                  <a:gd name="connsiteX1219" fmla="*/ 105217 w 460653"/>
                  <a:gd name="connsiteY1219" fmla="*/ 340574 h 435087"/>
                  <a:gd name="connsiteX1220" fmla="*/ 104882 w 460653"/>
                  <a:gd name="connsiteY1220" fmla="*/ 340493 h 435087"/>
                  <a:gd name="connsiteX1221" fmla="*/ 103852 w 460653"/>
                  <a:gd name="connsiteY1221" fmla="*/ 339903 h 435087"/>
                  <a:gd name="connsiteX1222" fmla="*/ 103517 w 460653"/>
                  <a:gd name="connsiteY1222" fmla="*/ 339545 h 435087"/>
                  <a:gd name="connsiteX1223" fmla="*/ 103378 w 460653"/>
                  <a:gd name="connsiteY1223" fmla="*/ 339359 h 435087"/>
                  <a:gd name="connsiteX1224" fmla="*/ 103297 w 460653"/>
                  <a:gd name="connsiteY1224" fmla="*/ 339359 h 435087"/>
                  <a:gd name="connsiteX1225" fmla="*/ 102198 w 460653"/>
                  <a:gd name="connsiteY1225" fmla="*/ 339093 h 435087"/>
                  <a:gd name="connsiteX1226" fmla="*/ 101770 w 460653"/>
                  <a:gd name="connsiteY1226" fmla="*/ 338839 h 435087"/>
                  <a:gd name="connsiteX1227" fmla="*/ 101376 w 460653"/>
                  <a:gd name="connsiteY1227" fmla="*/ 338550 h 435087"/>
                  <a:gd name="connsiteX1228" fmla="*/ 101226 w 460653"/>
                  <a:gd name="connsiteY1228" fmla="*/ 338399 h 435087"/>
                  <a:gd name="connsiteX1229" fmla="*/ 101110 w 460653"/>
                  <a:gd name="connsiteY1229" fmla="*/ 338376 h 435087"/>
                  <a:gd name="connsiteX1230" fmla="*/ 100705 w 460653"/>
                  <a:gd name="connsiteY1230" fmla="*/ 338353 h 435087"/>
                  <a:gd name="connsiteX1231" fmla="*/ 100208 w 460653"/>
                  <a:gd name="connsiteY1231" fmla="*/ 338330 h 435087"/>
                  <a:gd name="connsiteX1232" fmla="*/ 99491 w 460653"/>
                  <a:gd name="connsiteY1232" fmla="*/ 338226 h 435087"/>
                  <a:gd name="connsiteX1233" fmla="*/ 98530 w 460653"/>
                  <a:gd name="connsiteY1233" fmla="*/ 337960 h 435087"/>
                  <a:gd name="connsiteX1234" fmla="*/ 96540 w 460653"/>
                  <a:gd name="connsiteY1234" fmla="*/ 337161 h 435087"/>
                  <a:gd name="connsiteX1235" fmla="*/ 95568 w 460653"/>
                  <a:gd name="connsiteY1235" fmla="*/ 336629 h 435087"/>
                  <a:gd name="connsiteX1236" fmla="*/ 93775 w 460653"/>
                  <a:gd name="connsiteY1236" fmla="*/ 335183 h 435087"/>
                  <a:gd name="connsiteX1237" fmla="*/ 85144 w 460653"/>
                  <a:gd name="connsiteY1237" fmla="*/ 334003 h 435087"/>
                  <a:gd name="connsiteX1238" fmla="*/ 84427 w 460653"/>
                  <a:gd name="connsiteY1238" fmla="*/ 333771 h 435087"/>
                  <a:gd name="connsiteX1239" fmla="*/ 76860 w 460653"/>
                  <a:gd name="connsiteY1239" fmla="*/ 330485 h 435087"/>
                  <a:gd name="connsiteX1240" fmla="*/ 76744 w 460653"/>
                  <a:gd name="connsiteY1240" fmla="*/ 330474 h 435087"/>
                  <a:gd name="connsiteX1241" fmla="*/ 73065 w 460653"/>
                  <a:gd name="connsiteY1241" fmla="*/ 330474 h 435087"/>
                  <a:gd name="connsiteX1242" fmla="*/ 72244 w 460653"/>
                  <a:gd name="connsiteY1242" fmla="*/ 330300 h 435087"/>
                  <a:gd name="connsiteX1243" fmla="*/ 72140 w 460653"/>
                  <a:gd name="connsiteY1243" fmla="*/ 330243 h 435087"/>
                  <a:gd name="connsiteX1244" fmla="*/ 71885 w 460653"/>
                  <a:gd name="connsiteY1244" fmla="*/ 330277 h 435087"/>
                  <a:gd name="connsiteX1245" fmla="*/ 71469 w 460653"/>
                  <a:gd name="connsiteY1245" fmla="*/ 330312 h 435087"/>
                  <a:gd name="connsiteX1246" fmla="*/ 71202 w 460653"/>
                  <a:gd name="connsiteY1246" fmla="*/ 330404 h 435087"/>
                  <a:gd name="connsiteX1247" fmla="*/ 69502 w 460653"/>
                  <a:gd name="connsiteY1247" fmla="*/ 330243 h 435087"/>
                  <a:gd name="connsiteX1248" fmla="*/ 69409 w 460653"/>
                  <a:gd name="connsiteY1248" fmla="*/ 330185 h 435087"/>
                  <a:gd name="connsiteX1249" fmla="*/ 69085 w 460653"/>
                  <a:gd name="connsiteY1249" fmla="*/ 330370 h 435087"/>
                  <a:gd name="connsiteX1250" fmla="*/ 67951 w 460653"/>
                  <a:gd name="connsiteY1250" fmla="*/ 330636 h 435087"/>
                  <a:gd name="connsiteX1251" fmla="*/ 67639 w 460653"/>
                  <a:gd name="connsiteY1251" fmla="*/ 330624 h 435087"/>
                  <a:gd name="connsiteX1252" fmla="*/ 67500 w 460653"/>
                  <a:gd name="connsiteY1252" fmla="*/ 330647 h 435087"/>
                  <a:gd name="connsiteX1253" fmla="*/ 67327 w 460653"/>
                  <a:gd name="connsiteY1253" fmla="*/ 330705 h 435087"/>
                  <a:gd name="connsiteX1254" fmla="*/ 67014 w 460653"/>
                  <a:gd name="connsiteY1254" fmla="*/ 330867 h 435087"/>
                  <a:gd name="connsiteX1255" fmla="*/ 66644 w 460653"/>
                  <a:gd name="connsiteY1255" fmla="*/ 331029 h 435087"/>
                  <a:gd name="connsiteX1256" fmla="*/ 65799 w 460653"/>
                  <a:gd name="connsiteY1256" fmla="*/ 331874 h 435087"/>
                  <a:gd name="connsiteX1257" fmla="*/ 65869 w 460653"/>
                  <a:gd name="connsiteY1257" fmla="*/ 331816 h 435087"/>
                  <a:gd name="connsiteX1258" fmla="*/ 65499 w 460653"/>
                  <a:gd name="connsiteY1258" fmla="*/ 332209 h 435087"/>
                  <a:gd name="connsiteX1259" fmla="*/ 64874 w 460653"/>
                  <a:gd name="connsiteY1259" fmla="*/ 332730 h 435087"/>
                  <a:gd name="connsiteX1260" fmla="*/ 64307 w 460653"/>
                  <a:gd name="connsiteY1260" fmla="*/ 333123 h 435087"/>
                  <a:gd name="connsiteX1261" fmla="*/ 63740 w 460653"/>
                  <a:gd name="connsiteY1261" fmla="*/ 333413 h 435087"/>
                  <a:gd name="connsiteX1262" fmla="*/ 62965 w 460653"/>
                  <a:gd name="connsiteY1262" fmla="*/ 333956 h 435087"/>
                  <a:gd name="connsiteX1263" fmla="*/ 62502 w 460653"/>
                  <a:gd name="connsiteY1263" fmla="*/ 334211 h 435087"/>
                  <a:gd name="connsiteX1264" fmla="*/ 62248 w 460653"/>
                  <a:gd name="connsiteY1264" fmla="*/ 334419 h 435087"/>
                  <a:gd name="connsiteX1265" fmla="*/ 61530 w 460653"/>
                  <a:gd name="connsiteY1265" fmla="*/ 334870 h 435087"/>
                  <a:gd name="connsiteX1266" fmla="*/ 60558 w 460653"/>
                  <a:gd name="connsiteY1266" fmla="*/ 335391 h 435087"/>
                  <a:gd name="connsiteX1267" fmla="*/ 60385 w 460653"/>
                  <a:gd name="connsiteY1267" fmla="*/ 335495 h 435087"/>
                  <a:gd name="connsiteX1268" fmla="*/ 60211 w 460653"/>
                  <a:gd name="connsiteY1268" fmla="*/ 335680 h 435087"/>
                  <a:gd name="connsiteX1269" fmla="*/ 59205 w 460653"/>
                  <a:gd name="connsiteY1269" fmla="*/ 336259 h 435087"/>
                  <a:gd name="connsiteX1270" fmla="*/ 58742 w 460653"/>
                  <a:gd name="connsiteY1270" fmla="*/ 336374 h 435087"/>
                  <a:gd name="connsiteX1271" fmla="*/ 58279 w 460653"/>
                  <a:gd name="connsiteY1271" fmla="*/ 336513 h 435087"/>
                  <a:gd name="connsiteX1272" fmla="*/ 57539 w 460653"/>
                  <a:gd name="connsiteY1272" fmla="*/ 336664 h 435087"/>
                  <a:gd name="connsiteX1273" fmla="*/ 56960 w 460653"/>
                  <a:gd name="connsiteY1273" fmla="*/ 336698 h 435087"/>
                  <a:gd name="connsiteX1274" fmla="*/ 56625 w 460653"/>
                  <a:gd name="connsiteY1274" fmla="*/ 336768 h 435087"/>
                  <a:gd name="connsiteX1275" fmla="*/ 56197 w 460653"/>
                  <a:gd name="connsiteY1275" fmla="*/ 336883 h 435087"/>
                  <a:gd name="connsiteX1276" fmla="*/ 55942 w 460653"/>
                  <a:gd name="connsiteY1276" fmla="*/ 336976 h 435087"/>
                  <a:gd name="connsiteX1277" fmla="*/ 55595 w 460653"/>
                  <a:gd name="connsiteY1277" fmla="*/ 337161 h 435087"/>
                  <a:gd name="connsiteX1278" fmla="*/ 55190 w 460653"/>
                  <a:gd name="connsiteY1278" fmla="*/ 337323 h 435087"/>
                  <a:gd name="connsiteX1279" fmla="*/ 54322 w 460653"/>
                  <a:gd name="connsiteY1279" fmla="*/ 337566 h 435087"/>
                  <a:gd name="connsiteX1280" fmla="*/ 54091 w 460653"/>
                  <a:gd name="connsiteY1280" fmla="*/ 337682 h 435087"/>
                  <a:gd name="connsiteX1281" fmla="*/ 53755 w 460653"/>
                  <a:gd name="connsiteY1281" fmla="*/ 337878 h 435087"/>
                  <a:gd name="connsiteX1282" fmla="*/ 53431 w 460653"/>
                  <a:gd name="connsiteY1282" fmla="*/ 338087 h 435087"/>
                  <a:gd name="connsiteX1283" fmla="*/ 53084 w 460653"/>
                  <a:gd name="connsiteY1283" fmla="*/ 338376 h 435087"/>
                  <a:gd name="connsiteX1284" fmla="*/ 52668 w 460653"/>
                  <a:gd name="connsiteY1284" fmla="*/ 338630 h 435087"/>
                  <a:gd name="connsiteX1285" fmla="*/ 52170 w 460653"/>
                  <a:gd name="connsiteY1285" fmla="*/ 338862 h 435087"/>
                  <a:gd name="connsiteX1286" fmla="*/ 51476 w 460653"/>
                  <a:gd name="connsiteY1286" fmla="*/ 339128 h 435087"/>
                  <a:gd name="connsiteX1287" fmla="*/ 50689 w 460653"/>
                  <a:gd name="connsiteY1287" fmla="*/ 339301 h 435087"/>
                  <a:gd name="connsiteX1288" fmla="*/ 50169 w 460653"/>
                  <a:gd name="connsiteY1288" fmla="*/ 339406 h 435087"/>
                  <a:gd name="connsiteX1289" fmla="*/ 49637 w 460653"/>
                  <a:gd name="connsiteY1289" fmla="*/ 339498 h 435087"/>
                  <a:gd name="connsiteX1290" fmla="*/ 48780 w 460653"/>
                  <a:gd name="connsiteY1290" fmla="*/ 339568 h 435087"/>
                  <a:gd name="connsiteX1291" fmla="*/ 48017 w 460653"/>
                  <a:gd name="connsiteY1291" fmla="*/ 339510 h 435087"/>
                  <a:gd name="connsiteX1292" fmla="*/ 47473 w 460653"/>
                  <a:gd name="connsiteY1292" fmla="*/ 339394 h 435087"/>
                  <a:gd name="connsiteX1293" fmla="*/ 46976 w 460653"/>
                  <a:gd name="connsiteY1293" fmla="*/ 339209 h 435087"/>
                  <a:gd name="connsiteX1294" fmla="*/ 46443 w 460653"/>
                  <a:gd name="connsiteY1294" fmla="*/ 338920 h 435087"/>
                  <a:gd name="connsiteX1295" fmla="*/ 46050 w 460653"/>
                  <a:gd name="connsiteY1295" fmla="*/ 338607 h 435087"/>
                  <a:gd name="connsiteX1296" fmla="*/ 45379 w 460653"/>
                  <a:gd name="connsiteY1296" fmla="*/ 337659 h 435087"/>
                  <a:gd name="connsiteX1297" fmla="*/ 45229 w 460653"/>
                  <a:gd name="connsiteY1297" fmla="*/ 337219 h 435087"/>
                  <a:gd name="connsiteX1298" fmla="*/ 45055 w 460653"/>
                  <a:gd name="connsiteY1298" fmla="*/ 336791 h 435087"/>
                  <a:gd name="connsiteX1299" fmla="*/ 44847 w 460653"/>
                  <a:gd name="connsiteY1299" fmla="*/ 336120 h 435087"/>
                  <a:gd name="connsiteX1300" fmla="*/ 44708 w 460653"/>
                  <a:gd name="connsiteY1300" fmla="*/ 335611 h 435087"/>
                  <a:gd name="connsiteX1301" fmla="*/ 44558 w 460653"/>
                  <a:gd name="connsiteY1301" fmla="*/ 335241 h 435087"/>
                  <a:gd name="connsiteX1302" fmla="*/ 44303 w 460653"/>
                  <a:gd name="connsiteY1302" fmla="*/ 334581 h 435087"/>
                  <a:gd name="connsiteX1303" fmla="*/ 44153 w 460653"/>
                  <a:gd name="connsiteY1303" fmla="*/ 334072 h 435087"/>
                  <a:gd name="connsiteX1304" fmla="*/ 43829 w 460653"/>
                  <a:gd name="connsiteY1304" fmla="*/ 332984 h 435087"/>
                  <a:gd name="connsiteX1305" fmla="*/ 43724 w 460653"/>
                  <a:gd name="connsiteY1305" fmla="*/ 332059 h 435087"/>
                  <a:gd name="connsiteX1306" fmla="*/ 43759 w 460653"/>
                  <a:gd name="connsiteY1306" fmla="*/ 331515 h 435087"/>
                  <a:gd name="connsiteX1307" fmla="*/ 43863 w 460653"/>
                  <a:gd name="connsiteY1307" fmla="*/ 331006 h 435087"/>
                  <a:gd name="connsiteX1308" fmla="*/ 43921 w 460653"/>
                  <a:gd name="connsiteY1308" fmla="*/ 330670 h 435087"/>
                  <a:gd name="connsiteX1309" fmla="*/ 43933 w 460653"/>
                  <a:gd name="connsiteY1309" fmla="*/ 329756 h 435087"/>
                  <a:gd name="connsiteX1310" fmla="*/ 44002 w 460653"/>
                  <a:gd name="connsiteY1310" fmla="*/ 329062 h 435087"/>
                  <a:gd name="connsiteX1311" fmla="*/ 44187 w 460653"/>
                  <a:gd name="connsiteY1311" fmla="*/ 327847 h 435087"/>
                  <a:gd name="connsiteX1312" fmla="*/ 44176 w 460653"/>
                  <a:gd name="connsiteY1312" fmla="*/ 327905 h 435087"/>
                  <a:gd name="connsiteX1313" fmla="*/ 44268 w 460653"/>
                  <a:gd name="connsiteY1313" fmla="*/ 327373 h 435087"/>
                  <a:gd name="connsiteX1314" fmla="*/ 44419 w 460653"/>
                  <a:gd name="connsiteY1314" fmla="*/ 326702 h 435087"/>
                  <a:gd name="connsiteX1315" fmla="*/ 44777 w 460653"/>
                  <a:gd name="connsiteY1315" fmla="*/ 325938 h 435087"/>
                  <a:gd name="connsiteX1316" fmla="*/ 45067 w 460653"/>
                  <a:gd name="connsiteY1316" fmla="*/ 325568 h 435087"/>
                  <a:gd name="connsiteX1317" fmla="*/ 45263 w 460653"/>
                  <a:gd name="connsiteY1317" fmla="*/ 325279 h 435087"/>
                  <a:gd name="connsiteX1318" fmla="*/ 45263 w 460653"/>
                  <a:gd name="connsiteY1318" fmla="*/ 325267 h 435087"/>
                  <a:gd name="connsiteX1319" fmla="*/ 45275 w 460653"/>
                  <a:gd name="connsiteY1319" fmla="*/ 325152 h 435087"/>
                  <a:gd name="connsiteX1320" fmla="*/ 45344 w 460653"/>
                  <a:gd name="connsiteY1320" fmla="*/ 324747 h 435087"/>
                  <a:gd name="connsiteX1321" fmla="*/ 45495 w 460653"/>
                  <a:gd name="connsiteY1321" fmla="*/ 324238 h 435087"/>
                  <a:gd name="connsiteX1322" fmla="*/ 45703 w 460653"/>
                  <a:gd name="connsiteY1322" fmla="*/ 323659 h 435087"/>
                  <a:gd name="connsiteX1323" fmla="*/ 45714 w 460653"/>
                  <a:gd name="connsiteY1323" fmla="*/ 323601 h 435087"/>
                  <a:gd name="connsiteX1324" fmla="*/ 45703 w 460653"/>
                  <a:gd name="connsiteY1324" fmla="*/ 323497 h 435087"/>
                  <a:gd name="connsiteX1325" fmla="*/ 45703 w 460653"/>
                  <a:gd name="connsiteY1325" fmla="*/ 322653 h 435087"/>
                  <a:gd name="connsiteX1326" fmla="*/ 45761 w 460653"/>
                  <a:gd name="connsiteY1326" fmla="*/ 322213 h 435087"/>
                  <a:gd name="connsiteX1327" fmla="*/ 45749 w 460653"/>
                  <a:gd name="connsiteY1327" fmla="*/ 322190 h 435087"/>
                  <a:gd name="connsiteX1328" fmla="*/ 45645 w 460653"/>
                  <a:gd name="connsiteY1328" fmla="*/ 321935 h 435087"/>
                  <a:gd name="connsiteX1329" fmla="*/ 45437 w 460653"/>
                  <a:gd name="connsiteY1329" fmla="*/ 321230 h 435087"/>
                  <a:gd name="connsiteX1330" fmla="*/ 45298 w 460653"/>
                  <a:gd name="connsiteY1330" fmla="*/ 320466 h 435087"/>
                  <a:gd name="connsiteX1331" fmla="*/ 45217 w 460653"/>
                  <a:gd name="connsiteY1331" fmla="*/ 320397 h 435087"/>
                  <a:gd name="connsiteX1332" fmla="*/ 44881 w 460653"/>
                  <a:gd name="connsiteY1332" fmla="*/ 320119 h 435087"/>
                  <a:gd name="connsiteX1333" fmla="*/ 44546 w 460653"/>
                  <a:gd name="connsiteY1333" fmla="*/ 319864 h 435087"/>
                  <a:gd name="connsiteX1334" fmla="*/ 44176 w 460653"/>
                  <a:gd name="connsiteY1334" fmla="*/ 319621 h 435087"/>
                  <a:gd name="connsiteX1335" fmla="*/ 43725 w 460653"/>
                  <a:gd name="connsiteY1335" fmla="*/ 319344 h 435087"/>
                  <a:gd name="connsiteX1336" fmla="*/ 43296 w 460653"/>
                  <a:gd name="connsiteY1336" fmla="*/ 319078 h 435087"/>
                  <a:gd name="connsiteX1337" fmla="*/ 42857 w 460653"/>
                  <a:gd name="connsiteY1337" fmla="*/ 318823 h 435087"/>
                  <a:gd name="connsiteX1338" fmla="*/ 42406 w 460653"/>
                  <a:gd name="connsiteY1338" fmla="*/ 318545 h 435087"/>
                  <a:gd name="connsiteX1339" fmla="*/ 41839 w 460653"/>
                  <a:gd name="connsiteY1339" fmla="*/ 318187 h 435087"/>
                  <a:gd name="connsiteX1340" fmla="*/ 40959 w 460653"/>
                  <a:gd name="connsiteY1340" fmla="*/ 317527 h 435087"/>
                  <a:gd name="connsiteX1341" fmla="*/ 40566 w 460653"/>
                  <a:gd name="connsiteY1341" fmla="*/ 317261 h 435087"/>
                  <a:gd name="connsiteX1342" fmla="*/ 39652 w 460653"/>
                  <a:gd name="connsiteY1342" fmla="*/ 316660 h 435087"/>
                  <a:gd name="connsiteX1343" fmla="*/ 38310 w 460653"/>
                  <a:gd name="connsiteY1343" fmla="*/ 315699 h 435087"/>
                  <a:gd name="connsiteX1344" fmla="*/ 37917 w 460653"/>
                  <a:gd name="connsiteY1344" fmla="*/ 315433 h 435087"/>
                  <a:gd name="connsiteX1345" fmla="*/ 36540 w 460653"/>
                  <a:gd name="connsiteY1345" fmla="*/ 314554 h 435087"/>
                  <a:gd name="connsiteX1346" fmla="*/ 35649 w 460653"/>
                  <a:gd name="connsiteY1346" fmla="*/ 313918 h 435087"/>
                  <a:gd name="connsiteX1347" fmla="*/ 35279 w 460653"/>
                  <a:gd name="connsiteY1347" fmla="*/ 313663 h 435087"/>
                  <a:gd name="connsiteX1348" fmla="*/ 34827 w 460653"/>
                  <a:gd name="connsiteY1348" fmla="*/ 313385 h 435087"/>
                  <a:gd name="connsiteX1349" fmla="*/ 33913 w 460653"/>
                  <a:gd name="connsiteY1349" fmla="*/ 312761 h 435087"/>
                  <a:gd name="connsiteX1350" fmla="*/ 33485 w 460653"/>
                  <a:gd name="connsiteY1350" fmla="*/ 312495 h 435087"/>
                  <a:gd name="connsiteX1351" fmla="*/ 33046 w 460653"/>
                  <a:gd name="connsiteY1351" fmla="*/ 312217 h 435087"/>
                  <a:gd name="connsiteX1352" fmla="*/ 31519 w 460653"/>
                  <a:gd name="connsiteY1352" fmla="*/ 311257 h 435087"/>
                  <a:gd name="connsiteX1353" fmla="*/ 31102 w 460653"/>
                  <a:gd name="connsiteY1353" fmla="*/ 310933 h 435087"/>
                  <a:gd name="connsiteX1354" fmla="*/ 30709 w 460653"/>
                  <a:gd name="connsiteY1354" fmla="*/ 310643 h 435087"/>
                  <a:gd name="connsiteX1355" fmla="*/ 30281 w 460653"/>
                  <a:gd name="connsiteY1355" fmla="*/ 310354 h 435087"/>
                  <a:gd name="connsiteX1356" fmla="*/ 29876 w 460653"/>
                  <a:gd name="connsiteY1356" fmla="*/ 310076 h 435087"/>
                  <a:gd name="connsiteX1357" fmla="*/ 29413 w 460653"/>
                  <a:gd name="connsiteY1357" fmla="*/ 309764 h 435087"/>
                  <a:gd name="connsiteX1358" fmla="*/ 28996 w 460653"/>
                  <a:gd name="connsiteY1358" fmla="*/ 309486 h 435087"/>
                  <a:gd name="connsiteX1359" fmla="*/ 28568 w 460653"/>
                  <a:gd name="connsiteY1359" fmla="*/ 309209 h 435087"/>
                  <a:gd name="connsiteX1360" fmla="*/ 28163 w 460653"/>
                  <a:gd name="connsiteY1360" fmla="*/ 308954 h 435087"/>
                  <a:gd name="connsiteX1361" fmla="*/ 27724 w 460653"/>
                  <a:gd name="connsiteY1361" fmla="*/ 308700 h 435087"/>
                  <a:gd name="connsiteX1362" fmla="*/ 27330 w 460653"/>
                  <a:gd name="connsiteY1362" fmla="*/ 308410 h 435087"/>
                  <a:gd name="connsiteX1363" fmla="*/ 26937 w 460653"/>
                  <a:gd name="connsiteY1363" fmla="*/ 308052 h 435087"/>
                  <a:gd name="connsiteX1364" fmla="*/ 26532 w 460653"/>
                  <a:gd name="connsiteY1364" fmla="*/ 307519 h 435087"/>
                  <a:gd name="connsiteX1365" fmla="*/ 26301 w 460653"/>
                  <a:gd name="connsiteY1365" fmla="*/ 307068 h 435087"/>
                  <a:gd name="connsiteX1366" fmla="*/ 26092 w 460653"/>
                  <a:gd name="connsiteY1366" fmla="*/ 306316 h 435087"/>
                  <a:gd name="connsiteX1367" fmla="*/ 26058 w 460653"/>
                  <a:gd name="connsiteY1367" fmla="*/ 305784 h 435087"/>
                  <a:gd name="connsiteX1368" fmla="*/ 26092 w 460653"/>
                  <a:gd name="connsiteY1368" fmla="*/ 304905 h 435087"/>
                  <a:gd name="connsiteX1369" fmla="*/ 26150 w 460653"/>
                  <a:gd name="connsiteY1369" fmla="*/ 304407 h 435087"/>
                  <a:gd name="connsiteX1370" fmla="*/ 26173 w 460653"/>
                  <a:gd name="connsiteY1370" fmla="*/ 303875 h 435087"/>
                  <a:gd name="connsiteX1371" fmla="*/ 26208 w 460653"/>
                  <a:gd name="connsiteY1371" fmla="*/ 303343 h 435087"/>
                  <a:gd name="connsiteX1372" fmla="*/ 26208 w 460653"/>
                  <a:gd name="connsiteY1372" fmla="*/ 303424 h 435087"/>
                  <a:gd name="connsiteX1373" fmla="*/ 26278 w 460653"/>
                  <a:gd name="connsiteY1373" fmla="*/ 302255 h 435087"/>
                  <a:gd name="connsiteX1374" fmla="*/ 26440 w 460653"/>
                  <a:gd name="connsiteY1374" fmla="*/ 301052 h 435087"/>
                  <a:gd name="connsiteX1375" fmla="*/ 26428 w 460653"/>
                  <a:gd name="connsiteY1375" fmla="*/ 301110 h 435087"/>
                  <a:gd name="connsiteX1376" fmla="*/ 26486 w 460653"/>
                  <a:gd name="connsiteY1376" fmla="*/ 300670 h 435087"/>
                  <a:gd name="connsiteX1377" fmla="*/ 26497 w 460653"/>
                  <a:gd name="connsiteY1377" fmla="*/ 300265 h 435087"/>
                  <a:gd name="connsiteX1378" fmla="*/ 26497 w 460653"/>
                  <a:gd name="connsiteY1378" fmla="*/ 300161 h 435087"/>
                  <a:gd name="connsiteX1379" fmla="*/ 26474 w 460653"/>
                  <a:gd name="connsiteY1379" fmla="*/ 300092 h 435087"/>
                  <a:gd name="connsiteX1380" fmla="*/ 26335 w 460653"/>
                  <a:gd name="connsiteY1380" fmla="*/ 299814 h 435087"/>
                  <a:gd name="connsiteX1381" fmla="*/ 25155 w 460653"/>
                  <a:gd name="connsiteY1381" fmla="*/ 298171 h 435087"/>
                  <a:gd name="connsiteX1382" fmla="*/ 24288 w 460653"/>
                  <a:gd name="connsiteY1382" fmla="*/ 296679 h 435087"/>
                  <a:gd name="connsiteX1383" fmla="*/ 24021 w 460653"/>
                  <a:gd name="connsiteY1383" fmla="*/ 296262 h 435087"/>
                  <a:gd name="connsiteX1384" fmla="*/ 23443 w 460653"/>
                  <a:gd name="connsiteY1384" fmla="*/ 295302 h 435087"/>
                  <a:gd name="connsiteX1385" fmla="*/ 22864 w 460653"/>
                  <a:gd name="connsiteY1385" fmla="*/ 294214 h 435087"/>
                  <a:gd name="connsiteX1386" fmla="*/ 22888 w 460653"/>
                  <a:gd name="connsiteY1386" fmla="*/ 294249 h 435087"/>
                  <a:gd name="connsiteX1387" fmla="*/ 22656 w 460653"/>
                  <a:gd name="connsiteY1387" fmla="*/ 293809 h 435087"/>
                  <a:gd name="connsiteX1388" fmla="*/ 22413 w 460653"/>
                  <a:gd name="connsiteY1388" fmla="*/ 293370 h 435087"/>
                  <a:gd name="connsiteX1389" fmla="*/ 22159 w 460653"/>
                  <a:gd name="connsiteY1389" fmla="*/ 292953 h 435087"/>
                  <a:gd name="connsiteX1390" fmla="*/ 21303 w 460653"/>
                  <a:gd name="connsiteY1390" fmla="*/ 291484 h 435087"/>
                  <a:gd name="connsiteX1391" fmla="*/ 21337 w 460653"/>
                  <a:gd name="connsiteY1391" fmla="*/ 291565 h 435087"/>
                  <a:gd name="connsiteX1392" fmla="*/ 20794 w 460653"/>
                  <a:gd name="connsiteY1392" fmla="*/ 290639 h 435087"/>
                  <a:gd name="connsiteX1393" fmla="*/ 20261 w 460653"/>
                  <a:gd name="connsiteY1393" fmla="*/ 289575 h 435087"/>
                  <a:gd name="connsiteX1394" fmla="*/ 20053 w 460653"/>
                  <a:gd name="connsiteY1394" fmla="*/ 289182 h 435087"/>
                  <a:gd name="connsiteX1395" fmla="*/ 19521 w 460653"/>
                  <a:gd name="connsiteY1395" fmla="*/ 288302 h 435087"/>
                  <a:gd name="connsiteX1396" fmla="*/ 18468 w 460653"/>
                  <a:gd name="connsiteY1396" fmla="*/ 286486 h 435087"/>
                  <a:gd name="connsiteX1397" fmla="*/ 18225 w 460653"/>
                  <a:gd name="connsiteY1397" fmla="*/ 286150 h 435087"/>
                  <a:gd name="connsiteX1398" fmla="*/ 17265 w 460653"/>
                  <a:gd name="connsiteY1398" fmla="*/ 284878 h 435087"/>
                  <a:gd name="connsiteX1399" fmla="*/ 16628 w 460653"/>
                  <a:gd name="connsiteY1399" fmla="*/ 283940 h 435087"/>
                  <a:gd name="connsiteX1400" fmla="*/ 15680 w 460653"/>
                  <a:gd name="connsiteY1400" fmla="*/ 282622 h 435087"/>
                  <a:gd name="connsiteX1401" fmla="*/ 15738 w 460653"/>
                  <a:gd name="connsiteY1401" fmla="*/ 282691 h 435087"/>
                  <a:gd name="connsiteX1402" fmla="*/ 14442 w 460653"/>
                  <a:gd name="connsiteY1402" fmla="*/ 280909 h 435087"/>
                  <a:gd name="connsiteX1403" fmla="*/ 13562 w 460653"/>
                  <a:gd name="connsiteY1403" fmla="*/ 279521 h 435087"/>
                  <a:gd name="connsiteX1404" fmla="*/ 13285 w 460653"/>
                  <a:gd name="connsiteY1404" fmla="*/ 279151 h 435087"/>
                  <a:gd name="connsiteX1405" fmla="*/ 13343 w 460653"/>
                  <a:gd name="connsiteY1405" fmla="*/ 279209 h 435087"/>
                  <a:gd name="connsiteX1406" fmla="*/ 12637 w 460653"/>
                  <a:gd name="connsiteY1406" fmla="*/ 278248 h 435087"/>
                  <a:gd name="connsiteX1407" fmla="*/ 12348 w 460653"/>
                  <a:gd name="connsiteY1407" fmla="*/ 277635 h 435087"/>
                  <a:gd name="connsiteX1408" fmla="*/ 12209 w 460653"/>
                  <a:gd name="connsiteY1408" fmla="*/ 277138 h 435087"/>
                  <a:gd name="connsiteX1409" fmla="*/ 12151 w 460653"/>
                  <a:gd name="connsiteY1409" fmla="*/ 276420 h 435087"/>
                  <a:gd name="connsiteX1410" fmla="*/ 12209 w 460653"/>
                  <a:gd name="connsiteY1410" fmla="*/ 275900 h 435087"/>
                  <a:gd name="connsiteX1411" fmla="*/ 12382 w 460653"/>
                  <a:gd name="connsiteY1411" fmla="*/ 275078 h 435087"/>
                  <a:gd name="connsiteX1412" fmla="*/ 12718 w 460653"/>
                  <a:gd name="connsiteY1412" fmla="*/ 274025 h 435087"/>
                  <a:gd name="connsiteX1413" fmla="*/ 12683 w 460653"/>
                  <a:gd name="connsiteY1413" fmla="*/ 273921 h 435087"/>
                  <a:gd name="connsiteX1414" fmla="*/ 12475 w 460653"/>
                  <a:gd name="connsiteY1414" fmla="*/ 273482 h 435087"/>
                  <a:gd name="connsiteX1415" fmla="*/ 11977 w 460653"/>
                  <a:gd name="connsiteY1415" fmla="*/ 272533 h 435087"/>
                  <a:gd name="connsiteX1416" fmla="*/ 11746 w 460653"/>
                  <a:gd name="connsiteY1416" fmla="*/ 271584 h 435087"/>
                  <a:gd name="connsiteX1417" fmla="*/ 11746 w 460653"/>
                  <a:gd name="connsiteY1417" fmla="*/ 271063 h 435087"/>
                  <a:gd name="connsiteX1418" fmla="*/ 11839 w 460653"/>
                  <a:gd name="connsiteY1418" fmla="*/ 270138 h 435087"/>
                  <a:gd name="connsiteX1419" fmla="*/ 12197 w 460653"/>
                  <a:gd name="connsiteY1419" fmla="*/ 268507 h 435087"/>
                  <a:gd name="connsiteX1420" fmla="*/ 12452 w 460653"/>
                  <a:gd name="connsiteY1420" fmla="*/ 267917 h 435087"/>
                  <a:gd name="connsiteX1421" fmla="*/ 12706 w 460653"/>
                  <a:gd name="connsiteY1421" fmla="*/ 267488 h 435087"/>
                  <a:gd name="connsiteX1422" fmla="*/ 12891 w 460653"/>
                  <a:gd name="connsiteY1422" fmla="*/ 267176 h 435087"/>
                  <a:gd name="connsiteX1423" fmla="*/ 12961 w 460653"/>
                  <a:gd name="connsiteY1423" fmla="*/ 267003 h 435087"/>
                  <a:gd name="connsiteX1424" fmla="*/ 13111 w 460653"/>
                  <a:gd name="connsiteY1424" fmla="*/ 266146 h 435087"/>
                  <a:gd name="connsiteX1425" fmla="*/ 13204 w 460653"/>
                  <a:gd name="connsiteY1425" fmla="*/ 265718 h 435087"/>
                  <a:gd name="connsiteX1426" fmla="*/ 13123 w 460653"/>
                  <a:gd name="connsiteY1426" fmla="*/ 265579 h 435087"/>
                  <a:gd name="connsiteX1427" fmla="*/ 12845 w 460653"/>
                  <a:gd name="connsiteY1427" fmla="*/ 265128 h 435087"/>
                  <a:gd name="connsiteX1428" fmla="*/ 12498 w 460653"/>
                  <a:gd name="connsiteY1428" fmla="*/ 264388 h 435087"/>
                  <a:gd name="connsiteX1429" fmla="*/ 12336 w 460653"/>
                  <a:gd name="connsiteY1429" fmla="*/ 263555 h 435087"/>
                  <a:gd name="connsiteX1430" fmla="*/ 12348 w 460653"/>
                  <a:gd name="connsiteY1430" fmla="*/ 262490 h 435087"/>
                  <a:gd name="connsiteX1431" fmla="*/ 12348 w 460653"/>
                  <a:gd name="connsiteY1431" fmla="*/ 261981 h 435087"/>
                  <a:gd name="connsiteX1432" fmla="*/ 12348 w 460653"/>
                  <a:gd name="connsiteY1432" fmla="*/ 261472 h 435087"/>
                  <a:gd name="connsiteX1433" fmla="*/ 12336 w 460653"/>
                  <a:gd name="connsiteY1433" fmla="*/ 261009 h 435087"/>
                  <a:gd name="connsiteX1434" fmla="*/ 12313 w 460653"/>
                  <a:gd name="connsiteY1434" fmla="*/ 260547 h 435087"/>
                  <a:gd name="connsiteX1435" fmla="*/ 12290 w 460653"/>
                  <a:gd name="connsiteY1435" fmla="*/ 260281 h 435087"/>
                  <a:gd name="connsiteX1436" fmla="*/ 12035 w 460653"/>
                  <a:gd name="connsiteY1436" fmla="*/ 259563 h 435087"/>
                  <a:gd name="connsiteX1437" fmla="*/ 11977 w 460653"/>
                  <a:gd name="connsiteY1437" fmla="*/ 259447 h 435087"/>
                  <a:gd name="connsiteX1438" fmla="*/ 11827 w 460653"/>
                  <a:gd name="connsiteY1438" fmla="*/ 259274 h 435087"/>
                  <a:gd name="connsiteX1439" fmla="*/ 11480 w 460653"/>
                  <a:gd name="connsiteY1439" fmla="*/ 258881 h 435087"/>
                  <a:gd name="connsiteX1440" fmla="*/ 10844 w 460653"/>
                  <a:gd name="connsiteY1440" fmla="*/ 258163 h 435087"/>
                  <a:gd name="connsiteX1441" fmla="*/ 10577 w 460653"/>
                  <a:gd name="connsiteY1441" fmla="*/ 257909 h 435087"/>
                  <a:gd name="connsiteX1442" fmla="*/ 10207 w 460653"/>
                  <a:gd name="connsiteY1442" fmla="*/ 257596 h 435087"/>
                  <a:gd name="connsiteX1443" fmla="*/ 9571 w 460653"/>
                  <a:gd name="connsiteY1443" fmla="*/ 256659 h 435087"/>
                  <a:gd name="connsiteX1444" fmla="*/ 9409 w 460653"/>
                  <a:gd name="connsiteY1444" fmla="*/ 256150 h 435087"/>
                  <a:gd name="connsiteX1445" fmla="*/ 9235 w 460653"/>
                  <a:gd name="connsiteY1445" fmla="*/ 255491 h 435087"/>
                  <a:gd name="connsiteX1446" fmla="*/ 9120 w 460653"/>
                  <a:gd name="connsiteY1446" fmla="*/ 254982 h 435087"/>
                  <a:gd name="connsiteX1447" fmla="*/ 8981 w 460653"/>
                  <a:gd name="connsiteY1447" fmla="*/ 254461 h 435087"/>
                  <a:gd name="connsiteX1448" fmla="*/ 8726 w 460653"/>
                  <a:gd name="connsiteY1448" fmla="*/ 253431 h 435087"/>
                  <a:gd name="connsiteX1449" fmla="*/ 8622 w 460653"/>
                  <a:gd name="connsiteY1449" fmla="*/ 252633 h 435087"/>
                  <a:gd name="connsiteX1450" fmla="*/ 8622 w 460653"/>
                  <a:gd name="connsiteY1450" fmla="*/ 251811 h 435087"/>
                  <a:gd name="connsiteX1451" fmla="*/ 8703 w 460653"/>
                  <a:gd name="connsiteY1451" fmla="*/ 251279 h 435087"/>
                  <a:gd name="connsiteX1452" fmla="*/ 8865 w 460653"/>
                  <a:gd name="connsiteY1452" fmla="*/ 250770 h 435087"/>
                  <a:gd name="connsiteX1453" fmla="*/ 9212 w 460653"/>
                  <a:gd name="connsiteY1453" fmla="*/ 250007 h 435087"/>
                  <a:gd name="connsiteX1454" fmla="*/ 9536 w 460653"/>
                  <a:gd name="connsiteY1454" fmla="*/ 249474 h 435087"/>
                  <a:gd name="connsiteX1455" fmla="*/ 9687 w 460653"/>
                  <a:gd name="connsiteY1455" fmla="*/ 249185 h 435087"/>
                  <a:gd name="connsiteX1456" fmla="*/ 9768 w 460653"/>
                  <a:gd name="connsiteY1456" fmla="*/ 248931 h 435087"/>
                  <a:gd name="connsiteX1457" fmla="*/ 9791 w 460653"/>
                  <a:gd name="connsiteY1457" fmla="*/ 248826 h 435087"/>
                  <a:gd name="connsiteX1458" fmla="*/ 9768 w 460653"/>
                  <a:gd name="connsiteY1458" fmla="*/ 248560 h 435087"/>
                  <a:gd name="connsiteX1459" fmla="*/ 9733 w 460653"/>
                  <a:gd name="connsiteY1459" fmla="*/ 248051 h 435087"/>
                  <a:gd name="connsiteX1460" fmla="*/ 9675 w 460653"/>
                  <a:gd name="connsiteY1460" fmla="*/ 247519 h 435087"/>
                  <a:gd name="connsiteX1461" fmla="*/ 9490 w 460653"/>
                  <a:gd name="connsiteY1461" fmla="*/ 245888 h 435087"/>
                  <a:gd name="connsiteX1462" fmla="*/ 9502 w 460653"/>
                  <a:gd name="connsiteY1462" fmla="*/ 244279 h 435087"/>
                  <a:gd name="connsiteX1463" fmla="*/ 9386 w 460653"/>
                  <a:gd name="connsiteY1463" fmla="*/ 243562 h 435087"/>
                  <a:gd name="connsiteX1464" fmla="*/ 9282 w 460653"/>
                  <a:gd name="connsiteY1464" fmla="*/ 243250 h 435087"/>
                  <a:gd name="connsiteX1465" fmla="*/ 9120 w 460653"/>
                  <a:gd name="connsiteY1465" fmla="*/ 242833 h 435087"/>
                  <a:gd name="connsiteX1466" fmla="*/ 8935 w 460653"/>
                  <a:gd name="connsiteY1466" fmla="*/ 242417 h 435087"/>
                  <a:gd name="connsiteX1467" fmla="*/ 8229 w 460653"/>
                  <a:gd name="connsiteY1467" fmla="*/ 240994 h 435087"/>
                  <a:gd name="connsiteX1468" fmla="*/ 8078 w 460653"/>
                  <a:gd name="connsiteY1468" fmla="*/ 240577 h 435087"/>
                  <a:gd name="connsiteX1469" fmla="*/ 7731 w 460653"/>
                  <a:gd name="connsiteY1469" fmla="*/ 238888 h 435087"/>
                  <a:gd name="connsiteX1470" fmla="*/ 7720 w 460653"/>
                  <a:gd name="connsiteY1470" fmla="*/ 238275 h 435087"/>
                  <a:gd name="connsiteX1471" fmla="*/ 7928 w 460653"/>
                  <a:gd name="connsiteY1471" fmla="*/ 236678 h 435087"/>
                  <a:gd name="connsiteX1472" fmla="*/ 8518 w 460653"/>
                  <a:gd name="connsiteY1472" fmla="*/ 235510 h 435087"/>
                  <a:gd name="connsiteX1473" fmla="*/ 8888 w 460653"/>
                  <a:gd name="connsiteY1473" fmla="*/ 235140 h 435087"/>
                  <a:gd name="connsiteX1474" fmla="*/ 12116 w 460653"/>
                  <a:gd name="connsiteY1474" fmla="*/ 232201 h 435087"/>
                  <a:gd name="connsiteX1475" fmla="*/ 14164 w 460653"/>
                  <a:gd name="connsiteY1475" fmla="*/ 231796 h 435087"/>
                  <a:gd name="connsiteX1476" fmla="*/ 14592 w 460653"/>
                  <a:gd name="connsiteY1476" fmla="*/ 231958 h 435087"/>
                  <a:gd name="connsiteX1477" fmla="*/ 15043 w 460653"/>
                  <a:gd name="connsiteY1477" fmla="*/ 232201 h 435087"/>
                  <a:gd name="connsiteX1478" fmla="*/ 16223 w 460653"/>
                  <a:gd name="connsiteY1478" fmla="*/ 233034 h 435087"/>
                  <a:gd name="connsiteX1479" fmla="*/ 18028 w 460653"/>
                  <a:gd name="connsiteY1479" fmla="*/ 231437 h 435087"/>
                  <a:gd name="connsiteX1480" fmla="*/ 19151 w 460653"/>
                  <a:gd name="connsiteY1480" fmla="*/ 230974 h 435087"/>
                  <a:gd name="connsiteX1481" fmla="*/ 21823 w 460653"/>
                  <a:gd name="connsiteY1481" fmla="*/ 230778 h 435087"/>
                  <a:gd name="connsiteX1482" fmla="*/ 22147 w 460653"/>
                  <a:gd name="connsiteY1482" fmla="*/ 230755 h 435087"/>
                  <a:gd name="connsiteX1483" fmla="*/ 22783 w 460653"/>
                  <a:gd name="connsiteY1483" fmla="*/ 230084 h 435087"/>
                  <a:gd name="connsiteX1484" fmla="*/ 24079 w 460653"/>
                  <a:gd name="connsiteY1484" fmla="*/ 229540 h 435087"/>
                  <a:gd name="connsiteX1485" fmla="*/ 25248 w 460653"/>
                  <a:gd name="connsiteY1485" fmla="*/ 229505 h 435087"/>
                  <a:gd name="connsiteX1486" fmla="*/ 25942 w 460653"/>
                  <a:gd name="connsiteY1486" fmla="*/ 227989 h 435087"/>
                  <a:gd name="connsiteX1487" fmla="*/ 26058 w 460653"/>
                  <a:gd name="connsiteY1487" fmla="*/ 227666 h 435087"/>
                  <a:gd name="connsiteX1488" fmla="*/ 27238 w 460653"/>
                  <a:gd name="connsiteY1488" fmla="*/ 223072 h 435087"/>
                  <a:gd name="connsiteX1489" fmla="*/ 27562 w 460653"/>
                  <a:gd name="connsiteY1489" fmla="*/ 222390 h 435087"/>
                  <a:gd name="connsiteX1490" fmla="*/ 27828 w 460653"/>
                  <a:gd name="connsiteY1490" fmla="*/ 222019 h 435087"/>
                  <a:gd name="connsiteX1491" fmla="*/ 29089 w 460653"/>
                  <a:gd name="connsiteY1491" fmla="*/ 221233 h 435087"/>
                  <a:gd name="connsiteX1492" fmla="*/ 30142 w 460653"/>
                  <a:gd name="connsiteY1492" fmla="*/ 221036 h 435087"/>
                  <a:gd name="connsiteX1493" fmla="*/ 31576 w 460653"/>
                  <a:gd name="connsiteY1493" fmla="*/ 221302 h 435087"/>
                  <a:gd name="connsiteX1494" fmla="*/ 32016 w 460653"/>
                  <a:gd name="connsiteY1494" fmla="*/ 221580 h 435087"/>
                  <a:gd name="connsiteX1495" fmla="*/ 33485 w 460653"/>
                  <a:gd name="connsiteY1495" fmla="*/ 222609 h 435087"/>
                  <a:gd name="connsiteX1496" fmla="*/ 34330 w 460653"/>
                  <a:gd name="connsiteY1496" fmla="*/ 221337 h 435087"/>
                  <a:gd name="connsiteX1497" fmla="*/ 33671 w 460653"/>
                  <a:gd name="connsiteY1497" fmla="*/ 219648 h 435087"/>
                  <a:gd name="connsiteX1498" fmla="*/ 33497 w 460653"/>
                  <a:gd name="connsiteY1498" fmla="*/ 219196 h 435087"/>
                  <a:gd name="connsiteX1499" fmla="*/ 33347 w 460653"/>
                  <a:gd name="connsiteY1499" fmla="*/ 218826 h 435087"/>
                  <a:gd name="connsiteX1500" fmla="*/ 32074 w 460653"/>
                  <a:gd name="connsiteY1500" fmla="*/ 216616 h 435087"/>
                  <a:gd name="connsiteX1501" fmla="*/ 32016 w 460653"/>
                  <a:gd name="connsiteY1501" fmla="*/ 214719 h 435087"/>
                  <a:gd name="connsiteX1502" fmla="*/ 33057 w 460653"/>
                  <a:gd name="connsiteY1502" fmla="*/ 212648 h 435087"/>
                  <a:gd name="connsiteX1503" fmla="*/ 33069 w 460653"/>
                  <a:gd name="connsiteY1503" fmla="*/ 212567 h 435087"/>
                  <a:gd name="connsiteX1504" fmla="*/ 33173 w 460653"/>
                  <a:gd name="connsiteY1504" fmla="*/ 206227 h 435087"/>
                  <a:gd name="connsiteX1505" fmla="*/ 33254 w 460653"/>
                  <a:gd name="connsiteY1505" fmla="*/ 205301 h 435087"/>
                  <a:gd name="connsiteX1506" fmla="*/ 34029 w 460653"/>
                  <a:gd name="connsiteY1506" fmla="*/ 201668 h 435087"/>
                  <a:gd name="connsiteX1507" fmla="*/ 34029 w 460653"/>
                  <a:gd name="connsiteY1507" fmla="*/ 201657 h 435087"/>
                  <a:gd name="connsiteX1508" fmla="*/ 33231 w 460653"/>
                  <a:gd name="connsiteY1508" fmla="*/ 199054 h 435087"/>
                  <a:gd name="connsiteX1509" fmla="*/ 33150 w 460653"/>
                  <a:gd name="connsiteY1509" fmla="*/ 198452 h 435087"/>
                  <a:gd name="connsiteX1510" fmla="*/ 33150 w 460653"/>
                  <a:gd name="connsiteY1510" fmla="*/ 197920 h 435087"/>
                  <a:gd name="connsiteX1511" fmla="*/ 33266 w 460653"/>
                  <a:gd name="connsiteY1511" fmla="*/ 195166 h 435087"/>
                  <a:gd name="connsiteX1512" fmla="*/ 33416 w 460653"/>
                  <a:gd name="connsiteY1512" fmla="*/ 194472 h 435087"/>
                  <a:gd name="connsiteX1513" fmla="*/ 34087 w 460653"/>
                  <a:gd name="connsiteY1513" fmla="*/ 192910 h 435087"/>
                  <a:gd name="connsiteX1514" fmla="*/ 32664 w 460653"/>
                  <a:gd name="connsiteY1514" fmla="*/ 190758 h 435087"/>
                  <a:gd name="connsiteX1515" fmla="*/ 32328 w 460653"/>
                  <a:gd name="connsiteY1515" fmla="*/ 189798 h 435087"/>
                  <a:gd name="connsiteX1516" fmla="*/ 32305 w 460653"/>
                  <a:gd name="connsiteY1516" fmla="*/ 189000 h 435087"/>
                  <a:gd name="connsiteX1517" fmla="*/ 32340 w 460653"/>
                  <a:gd name="connsiteY1517" fmla="*/ 188398 h 435087"/>
                  <a:gd name="connsiteX1518" fmla="*/ 29621 w 460653"/>
                  <a:gd name="connsiteY1518" fmla="*/ 185598 h 435087"/>
                  <a:gd name="connsiteX1519" fmla="*/ 29332 w 460653"/>
                  <a:gd name="connsiteY1519" fmla="*/ 185367 h 435087"/>
                  <a:gd name="connsiteX1520" fmla="*/ 23061 w 460653"/>
                  <a:gd name="connsiteY1520" fmla="*/ 180704 h 435087"/>
                  <a:gd name="connsiteX1521" fmla="*/ 20053 w 460653"/>
                  <a:gd name="connsiteY1521" fmla="*/ 180727 h 435087"/>
                  <a:gd name="connsiteX1522" fmla="*/ 19718 w 460653"/>
                  <a:gd name="connsiteY1522" fmla="*/ 180785 h 435087"/>
                  <a:gd name="connsiteX1523" fmla="*/ 13666 w 460653"/>
                  <a:gd name="connsiteY1523" fmla="*/ 182046 h 435087"/>
                  <a:gd name="connsiteX1524" fmla="*/ 8287 w 460653"/>
                  <a:gd name="connsiteY1524" fmla="*/ 182243 h 435087"/>
                  <a:gd name="connsiteX1525" fmla="*/ 6285 w 460653"/>
                  <a:gd name="connsiteY1525" fmla="*/ 180751 h 435087"/>
                  <a:gd name="connsiteX1526" fmla="*/ 6204 w 460653"/>
                  <a:gd name="connsiteY1526" fmla="*/ 180461 h 435087"/>
                  <a:gd name="connsiteX1527" fmla="*/ 6273 w 460653"/>
                  <a:gd name="connsiteY1527" fmla="*/ 179212 h 435087"/>
                  <a:gd name="connsiteX1528" fmla="*/ 7268 w 460653"/>
                  <a:gd name="connsiteY1528" fmla="*/ 176713 h 435087"/>
                  <a:gd name="connsiteX1529" fmla="*/ 7511 w 460653"/>
                  <a:gd name="connsiteY1529" fmla="*/ 176180 h 435087"/>
                  <a:gd name="connsiteX1530" fmla="*/ 7708 w 460653"/>
                  <a:gd name="connsiteY1530" fmla="*/ 175787 h 435087"/>
                  <a:gd name="connsiteX1531" fmla="*/ 10288 w 460653"/>
                  <a:gd name="connsiteY1531" fmla="*/ 172247 h 435087"/>
                  <a:gd name="connsiteX1532" fmla="*/ 11457 w 460653"/>
                  <a:gd name="connsiteY1532" fmla="*/ 171529 h 435087"/>
                  <a:gd name="connsiteX1533" fmla="*/ 12602 w 460653"/>
                  <a:gd name="connsiteY1533" fmla="*/ 171298 h 435087"/>
                  <a:gd name="connsiteX1534" fmla="*/ 12776 w 460653"/>
                  <a:gd name="connsiteY1534" fmla="*/ 170384 h 435087"/>
                  <a:gd name="connsiteX1535" fmla="*/ 11005 w 460653"/>
                  <a:gd name="connsiteY1535" fmla="*/ 167989 h 435087"/>
                  <a:gd name="connsiteX1536" fmla="*/ 10867 w 460653"/>
                  <a:gd name="connsiteY1536" fmla="*/ 167850 h 435087"/>
                  <a:gd name="connsiteX1537" fmla="*/ 8368 w 460653"/>
                  <a:gd name="connsiteY1537" fmla="*/ 166173 h 435087"/>
                  <a:gd name="connsiteX1538" fmla="*/ 8090 w 460653"/>
                  <a:gd name="connsiteY1538" fmla="*/ 165930 h 435087"/>
                  <a:gd name="connsiteX1539" fmla="*/ 7546 w 460653"/>
                  <a:gd name="connsiteY1539" fmla="*/ 165363 h 435087"/>
                  <a:gd name="connsiteX1540" fmla="*/ 4237 w 460653"/>
                  <a:gd name="connsiteY1540" fmla="*/ 161128 h 435087"/>
                  <a:gd name="connsiteX1541" fmla="*/ 3798 w 460653"/>
                  <a:gd name="connsiteY1541" fmla="*/ 160353 h 435087"/>
                  <a:gd name="connsiteX1542" fmla="*/ 3612 w 460653"/>
                  <a:gd name="connsiteY1542" fmla="*/ 159856 h 435087"/>
                  <a:gd name="connsiteX1543" fmla="*/ 3011 w 460653"/>
                  <a:gd name="connsiteY1543" fmla="*/ 157056 h 435087"/>
                  <a:gd name="connsiteX1544" fmla="*/ 2479 w 460653"/>
                  <a:gd name="connsiteY1544" fmla="*/ 156998 h 435087"/>
                  <a:gd name="connsiteX1545" fmla="*/ 755 w 460653"/>
                  <a:gd name="connsiteY1545" fmla="*/ 155378 h 435087"/>
                  <a:gd name="connsiteX1546" fmla="*/ 61 w 460653"/>
                  <a:gd name="connsiteY1546" fmla="*/ 151676 h 435087"/>
                  <a:gd name="connsiteX1547" fmla="*/ 3 w 460653"/>
                  <a:gd name="connsiteY1547" fmla="*/ 150901 h 435087"/>
                  <a:gd name="connsiteX1548" fmla="*/ 373 w 460653"/>
                  <a:gd name="connsiteY1548" fmla="*/ 149628 h 435087"/>
                  <a:gd name="connsiteX1549" fmla="*/ 1588 w 460653"/>
                  <a:gd name="connsiteY1549" fmla="*/ 147927 h 435087"/>
                  <a:gd name="connsiteX1550" fmla="*/ 1403 w 460653"/>
                  <a:gd name="connsiteY1550" fmla="*/ 141738 h 435087"/>
                  <a:gd name="connsiteX1551" fmla="*/ 1426 w 460653"/>
                  <a:gd name="connsiteY1551" fmla="*/ 141043 h 435087"/>
                  <a:gd name="connsiteX1552" fmla="*/ 1507 w 460653"/>
                  <a:gd name="connsiteY1552" fmla="*/ 140581 h 435087"/>
                  <a:gd name="connsiteX1553" fmla="*/ 2270 w 460653"/>
                  <a:gd name="connsiteY1553" fmla="*/ 138012 h 435087"/>
                  <a:gd name="connsiteX1554" fmla="*/ 3740 w 460653"/>
                  <a:gd name="connsiteY1554" fmla="*/ 136624 h 435087"/>
                  <a:gd name="connsiteX1555" fmla="*/ 4249 w 460653"/>
                  <a:gd name="connsiteY1555" fmla="*/ 136508 h 435087"/>
                  <a:gd name="connsiteX1556" fmla="*/ 8009 w 460653"/>
                  <a:gd name="connsiteY1556" fmla="*/ 135814 h 435087"/>
                  <a:gd name="connsiteX1557" fmla="*/ 9640 w 460653"/>
                  <a:gd name="connsiteY1557" fmla="*/ 134264 h 435087"/>
                  <a:gd name="connsiteX1558" fmla="*/ 9929 w 460653"/>
                  <a:gd name="connsiteY1558" fmla="*/ 133002 h 435087"/>
                  <a:gd name="connsiteX1559" fmla="*/ 11179 w 460653"/>
                  <a:gd name="connsiteY1559" fmla="*/ 131603 h 435087"/>
                  <a:gd name="connsiteX1560" fmla="*/ 13042 w 460653"/>
                  <a:gd name="connsiteY1560" fmla="*/ 131834 h 435087"/>
                  <a:gd name="connsiteX1561" fmla="*/ 13204 w 460653"/>
                  <a:gd name="connsiteY1561" fmla="*/ 131938 h 435087"/>
                  <a:gd name="connsiteX1562" fmla="*/ 13944 w 460653"/>
                  <a:gd name="connsiteY1562" fmla="*/ 132887 h 435087"/>
                  <a:gd name="connsiteX1563" fmla="*/ 14395 w 460653"/>
                  <a:gd name="connsiteY1563" fmla="*/ 134113 h 435087"/>
                  <a:gd name="connsiteX1564" fmla="*/ 17126 w 460653"/>
                  <a:gd name="connsiteY1564" fmla="*/ 135640 h 435087"/>
                  <a:gd name="connsiteX1565" fmla="*/ 17762 w 460653"/>
                  <a:gd name="connsiteY1565" fmla="*/ 136103 h 435087"/>
                  <a:gd name="connsiteX1566" fmla="*/ 18179 w 460653"/>
                  <a:gd name="connsiteY1566" fmla="*/ 136473 h 435087"/>
                  <a:gd name="connsiteX1567" fmla="*/ 20654 w 460653"/>
                  <a:gd name="connsiteY1567" fmla="*/ 136578 h 435087"/>
                  <a:gd name="connsiteX1568" fmla="*/ 21291 w 460653"/>
                  <a:gd name="connsiteY1568" fmla="*/ 136716 h 435087"/>
                  <a:gd name="connsiteX1569" fmla="*/ 21730 w 460653"/>
                  <a:gd name="connsiteY1569" fmla="*/ 136890 h 435087"/>
                  <a:gd name="connsiteX1570" fmla="*/ 22795 w 460653"/>
                  <a:gd name="connsiteY1570" fmla="*/ 137885 h 435087"/>
                  <a:gd name="connsiteX1571" fmla="*/ 23975 w 460653"/>
                  <a:gd name="connsiteY1571" fmla="*/ 140291 h 435087"/>
                  <a:gd name="connsiteX1572" fmla="*/ 24206 w 460653"/>
                  <a:gd name="connsiteY1572" fmla="*/ 140742 h 435087"/>
                  <a:gd name="connsiteX1573" fmla="*/ 24449 w 460653"/>
                  <a:gd name="connsiteY1573" fmla="*/ 141205 h 435087"/>
                  <a:gd name="connsiteX1574" fmla="*/ 25421 w 460653"/>
                  <a:gd name="connsiteY1574" fmla="*/ 143114 h 435087"/>
                  <a:gd name="connsiteX1575" fmla="*/ 25664 w 460653"/>
                  <a:gd name="connsiteY1575" fmla="*/ 143565 h 435087"/>
                  <a:gd name="connsiteX1576" fmla="*/ 25687 w 460653"/>
                  <a:gd name="connsiteY1576" fmla="*/ 143646 h 435087"/>
                  <a:gd name="connsiteX1577" fmla="*/ 28082 w 460653"/>
                  <a:gd name="connsiteY1577" fmla="*/ 145417 h 435087"/>
                  <a:gd name="connsiteX1578" fmla="*/ 29794 w 460653"/>
                  <a:gd name="connsiteY1578" fmla="*/ 145440 h 435087"/>
                  <a:gd name="connsiteX1579" fmla="*/ 30327 w 460653"/>
                  <a:gd name="connsiteY1579" fmla="*/ 145451 h 435087"/>
                  <a:gd name="connsiteX1580" fmla="*/ 30824 w 460653"/>
                  <a:gd name="connsiteY1580" fmla="*/ 145463 h 435087"/>
                  <a:gd name="connsiteX1581" fmla="*/ 31889 w 460653"/>
                  <a:gd name="connsiteY1581" fmla="*/ 145451 h 435087"/>
                  <a:gd name="connsiteX1582" fmla="*/ 36551 w 460653"/>
                  <a:gd name="connsiteY1582" fmla="*/ 145648 h 435087"/>
                  <a:gd name="connsiteX1583" fmla="*/ 37037 w 460653"/>
                  <a:gd name="connsiteY1583" fmla="*/ 145359 h 435087"/>
                  <a:gd name="connsiteX1584" fmla="*/ 37535 w 460653"/>
                  <a:gd name="connsiteY1584" fmla="*/ 144364 h 435087"/>
                  <a:gd name="connsiteX1585" fmla="*/ 38368 w 460653"/>
                  <a:gd name="connsiteY1585" fmla="*/ 142894 h 435087"/>
                  <a:gd name="connsiteX1586" fmla="*/ 38784 w 460653"/>
                  <a:gd name="connsiteY1586" fmla="*/ 142385 h 435087"/>
                  <a:gd name="connsiteX1587" fmla="*/ 39131 w 460653"/>
                  <a:gd name="connsiteY1587" fmla="*/ 142073 h 435087"/>
                  <a:gd name="connsiteX1588" fmla="*/ 40577 w 460653"/>
                  <a:gd name="connsiteY1588" fmla="*/ 141564 h 435087"/>
                  <a:gd name="connsiteX1589" fmla="*/ 43250 w 460653"/>
                  <a:gd name="connsiteY1589" fmla="*/ 141714 h 435087"/>
                  <a:gd name="connsiteX1590" fmla="*/ 43967 w 460653"/>
                  <a:gd name="connsiteY1590" fmla="*/ 141818 h 435087"/>
                  <a:gd name="connsiteX1591" fmla="*/ 44488 w 460653"/>
                  <a:gd name="connsiteY1591" fmla="*/ 141969 h 435087"/>
                  <a:gd name="connsiteX1592" fmla="*/ 46212 w 460653"/>
                  <a:gd name="connsiteY1592" fmla="*/ 142767 h 435087"/>
                  <a:gd name="connsiteX1593" fmla="*/ 47982 w 460653"/>
                  <a:gd name="connsiteY1593" fmla="*/ 143959 h 435087"/>
                  <a:gd name="connsiteX1594" fmla="*/ 48190 w 460653"/>
                  <a:gd name="connsiteY1594" fmla="*/ 143959 h 435087"/>
                  <a:gd name="connsiteX1595" fmla="*/ 49116 w 460653"/>
                  <a:gd name="connsiteY1595" fmla="*/ 143323 h 435087"/>
                  <a:gd name="connsiteX1596" fmla="*/ 49822 w 460653"/>
                  <a:gd name="connsiteY1596" fmla="*/ 142964 h 435087"/>
                  <a:gd name="connsiteX1597" fmla="*/ 51245 w 460653"/>
                  <a:gd name="connsiteY1597" fmla="*/ 142825 h 435087"/>
                  <a:gd name="connsiteX1598" fmla="*/ 49498 w 460653"/>
                  <a:gd name="connsiteY1598" fmla="*/ 140419 h 435087"/>
                  <a:gd name="connsiteX1599" fmla="*/ 49162 w 460653"/>
                  <a:gd name="connsiteY1599" fmla="*/ 139724 h 435087"/>
                  <a:gd name="connsiteX1600" fmla="*/ 49046 w 460653"/>
                  <a:gd name="connsiteY1600" fmla="*/ 139227 h 435087"/>
                  <a:gd name="connsiteX1601" fmla="*/ 48989 w 460653"/>
                  <a:gd name="connsiteY1601" fmla="*/ 138648 h 435087"/>
                  <a:gd name="connsiteX1602" fmla="*/ 49012 w 460653"/>
                  <a:gd name="connsiteY1602" fmla="*/ 138116 h 435087"/>
                  <a:gd name="connsiteX1603" fmla="*/ 49694 w 460653"/>
                  <a:gd name="connsiteY1603" fmla="*/ 136693 h 435087"/>
                  <a:gd name="connsiteX1604" fmla="*/ 50655 w 460653"/>
                  <a:gd name="connsiteY1604" fmla="*/ 136242 h 435087"/>
                  <a:gd name="connsiteX1605" fmla="*/ 50909 w 460653"/>
                  <a:gd name="connsiteY1605" fmla="*/ 135906 h 435087"/>
                  <a:gd name="connsiteX1606" fmla="*/ 51846 w 460653"/>
                  <a:gd name="connsiteY1606" fmla="*/ 134645 h 435087"/>
                  <a:gd name="connsiteX1607" fmla="*/ 51383 w 460653"/>
                  <a:gd name="connsiteY1607" fmla="*/ 134437 h 435087"/>
                  <a:gd name="connsiteX1608" fmla="*/ 50365 w 460653"/>
                  <a:gd name="connsiteY1608" fmla="*/ 132019 h 435087"/>
                  <a:gd name="connsiteX1609" fmla="*/ 51025 w 460653"/>
                  <a:gd name="connsiteY1609" fmla="*/ 129983 h 435087"/>
                  <a:gd name="connsiteX1610" fmla="*/ 51337 w 460653"/>
                  <a:gd name="connsiteY1610" fmla="*/ 129289 h 435087"/>
                  <a:gd name="connsiteX1611" fmla="*/ 51835 w 460653"/>
                  <a:gd name="connsiteY1611" fmla="*/ 128617 h 435087"/>
                  <a:gd name="connsiteX1612" fmla="*/ 53177 w 460653"/>
                  <a:gd name="connsiteY1612" fmla="*/ 127426 h 435087"/>
                  <a:gd name="connsiteX1613" fmla="*/ 53188 w 460653"/>
                  <a:gd name="connsiteY1613" fmla="*/ 127414 h 435087"/>
                  <a:gd name="connsiteX1614" fmla="*/ 53327 w 460653"/>
                  <a:gd name="connsiteY1614" fmla="*/ 127056 h 435087"/>
                  <a:gd name="connsiteX1615" fmla="*/ 53443 w 460653"/>
                  <a:gd name="connsiteY1615" fmla="*/ 126697 h 435087"/>
                  <a:gd name="connsiteX1616" fmla="*/ 53836 w 460653"/>
                  <a:gd name="connsiteY1616" fmla="*/ 124742 h 435087"/>
                  <a:gd name="connsiteX1617" fmla="*/ 53940 w 460653"/>
                  <a:gd name="connsiteY1617" fmla="*/ 124244 h 435087"/>
                  <a:gd name="connsiteX1618" fmla="*/ 54021 w 460653"/>
                  <a:gd name="connsiteY1618" fmla="*/ 123747 h 435087"/>
                  <a:gd name="connsiteX1619" fmla="*/ 54172 w 460653"/>
                  <a:gd name="connsiteY1619" fmla="*/ 122717 h 435087"/>
                  <a:gd name="connsiteX1620" fmla="*/ 54311 w 460653"/>
                  <a:gd name="connsiteY1620" fmla="*/ 121919 h 435087"/>
                  <a:gd name="connsiteX1621" fmla="*/ 54739 w 460653"/>
                  <a:gd name="connsiteY1621" fmla="*/ 120472 h 435087"/>
                  <a:gd name="connsiteX1622" fmla="*/ 54797 w 460653"/>
                  <a:gd name="connsiteY1622" fmla="*/ 120125 h 435087"/>
                  <a:gd name="connsiteX1623" fmla="*/ 55155 w 460653"/>
                  <a:gd name="connsiteY1623" fmla="*/ 116770 h 435087"/>
                  <a:gd name="connsiteX1624" fmla="*/ 53721 w 460653"/>
                  <a:gd name="connsiteY1624" fmla="*/ 115683 h 435087"/>
                  <a:gd name="connsiteX1625" fmla="*/ 53188 w 460653"/>
                  <a:gd name="connsiteY1625" fmla="*/ 115093 h 435087"/>
                  <a:gd name="connsiteX1626" fmla="*/ 52980 w 460653"/>
                  <a:gd name="connsiteY1626" fmla="*/ 114699 h 435087"/>
                  <a:gd name="connsiteX1627" fmla="*/ 52725 w 460653"/>
                  <a:gd name="connsiteY1627" fmla="*/ 113415 h 435087"/>
                  <a:gd name="connsiteX1628" fmla="*/ 52332 w 460653"/>
                  <a:gd name="connsiteY1628" fmla="*/ 113160 h 435087"/>
                  <a:gd name="connsiteX1629" fmla="*/ 51939 w 460653"/>
                  <a:gd name="connsiteY1629" fmla="*/ 112825 h 435087"/>
                  <a:gd name="connsiteX1630" fmla="*/ 51522 w 460653"/>
                  <a:gd name="connsiteY1630" fmla="*/ 112385 h 435087"/>
                  <a:gd name="connsiteX1631" fmla="*/ 50816 w 460653"/>
                  <a:gd name="connsiteY1631" fmla="*/ 111275 h 435087"/>
                  <a:gd name="connsiteX1632" fmla="*/ 50805 w 460653"/>
                  <a:gd name="connsiteY1632" fmla="*/ 111275 h 435087"/>
                  <a:gd name="connsiteX1633" fmla="*/ 49833 w 460653"/>
                  <a:gd name="connsiteY1633" fmla="*/ 110754 h 435087"/>
                  <a:gd name="connsiteX1634" fmla="*/ 49070 w 460653"/>
                  <a:gd name="connsiteY1634" fmla="*/ 110592 h 435087"/>
                  <a:gd name="connsiteX1635" fmla="*/ 47808 w 460653"/>
                  <a:gd name="connsiteY1635" fmla="*/ 109724 h 435087"/>
                  <a:gd name="connsiteX1636" fmla="*/ 47450 w 460653"/>
                  <a:gd name="connsiteY1636" fmla="*/ 109181 h 435087"/>
                  <a:gd name="connsiteX1637" fmla="*/ 44997 w 460653"/>
                  <a:gd name="connsiteY1637" fmla="*/ 109690 h 435087"/>
                  <a:gd name="connsiteX1638" fmla="*/ 43782 w 460653"/>
                  <a:gd name="connsiteY1638" fmla="*/ 109551 h 435087"/>
                  <a:gd name="connsiteX1639" fmla="*/ 43343 w 460653"/>
                  <a:gd name="connsiteY1639" fmla="*/ 109366 h 435087"/>
                  <a:gd name="connsiteX1640" fmla="*/ 42845 w 460653"/>
                  <a:gd name="connsiteY1640" fmla="*/ 109053 h 435087"/>
                  <a:gd name="connsiteX1641" fmla="*/ 42822 w 460653"/>
                  <a:gd name="connsiteY1641" fmla="*/ 109030 h 435087"/>
                  <a:gd name="connsiteX1642" fmla="*/ 42162 w 460653"/>
                  <a:gd name="connsiteY1642" fmla="*/ 109342 h 435087"/>
                  <a:gd name="connsiteX1643" fmla="*/ 41422 w 460653"/>
                  <a:gd name="connsiteY1643" fmla="*/ 109528 h 435087"/>
                  <a:gd name="connsiteX1644" fmla="*/ 38391 w 460653"/>
                  <a:gd name="connsiteY1644" fmla="*/ 109690 h 435087"/>
                  <a:gd name="connsiteX1645" fmla="*/ 36748 w 460653"/>
                  <a:gd name="connsiteY1645" fmla="*/ 111009 h 435087"/>
                  <a:gd name="connsiteX1646" fmla="*/ 34689 w 460653"/>
                  <a:gd name="connsiteY1646" fmla="*/ 111275 h 435087"/>
                  <a:gd name="connsiteX1647" fmla="*/ 34226 w 460653"/>
                  <a:gd name="connsiteY1647" fmla="*/ 111078 h 435087"/>
                  <a:gd name="connsiteX1648" fmla="*/ 33601 w 460653"/>
                  <a:gd name="connsiteY1648" fmla="*/ 110742 h 435087"/>
                  <a:gd name="connsiteX1649" fmla="*/ 31854 w 460653"/>
                  <a:gd name="connsiteY1649" fmla="*/ 109713 h 435087"/>
                  <a:gd name="connsiteX1650" fmla="*/ 31680 w 460653"/>
                  <a:gd name="connsiteY1650" fmla="*/ 109655 h 435087"/>
                  <a:gd name="connsiteX1651" fmla="*/ 28152 w 460653"/>
                  <a:gd name="connsiteY1651" fmla="*/ 108995 h 435087"/>
                  <a:gd name="connsiteX1652" fmla="*/ 27018 w 460653"/>
                  <a:gd name="connsiteY1652" fmla="*/ 108359 h 435087"/>
                  <a:gd name="connsiteX1653" fmla="*/ 26705 w 460653"/>
                  <a:gd name="connsiteY1653" fmla="*/ 108012 h 435087"/>
                  <a:gd name="connsiteX1654" fmla="*/ 26208 w 460653"/>
                  <a:gd name="connsiteY1654" fmla="*/ 106404 h 435087"/>
                  <a:gd name="connsiteX1655" fmla="*/ 26277 w 460653"/>
                  <a:gd name="connsiteY1655" fmla="*/ 105918 h 435087"/>
                  <a:gd name="connsiteX1656" fmla="*/ 26474 w 460653"/>
                  <a:gd name="connsiteY1656" fmla="*/ 105282 h 435087"/>
                  <a:gd name="connsiteX1657" fmla="*/ 27076 w 460653"/>
                  <a:gd name="connsiteY1657" fmla="*/ 104113 h 435087"/>
                  <a:gd name="connsiteX1658" fmla="*/ 28302 w 460653"/>
                  <a:gd name="connsiteY1658" fmla="*/ 102308 h 435087"/>
                  <a:gd name="connsiteX1659" fmla="*/ 28557 w 460653"/>
                  <a:gd name="connsiteY1659" fmla="*/ 101996 h 435087"/>
                  <a:gd name="connsiteX1660" fmla="*/ 29378 w 460653"/>
                  <a:gd name="connsiteY1660" fmla="*/ 101232 h 435087"/>
                  <a:gd name="connsiteX1661" fmla="*/ 30130 w 460653"/>
                  <a:gd name="connsiteY1661" fmla="*/ 100723 h 435087"/>
                  <a:gd name="connsiteX1662" fmla="*/ 30755 w 460653"/>
                  <a:gd name="connsiteY1662" fmla="*/ 100387 h 435087"/>
                  <a:gd name="connsiteX1663" fmla="*/ 31218 w 460653"/>
                  <a:gd name="connsiteY1663" fmla="*/ 100145 h 435087"/>
                  <a:gd name="connsiteX1664" fmla="*/ 31507 w 460653"/>
                  <a:gd name="connsiteY1664" fmla="*/ 99994 h 435087"/>
                  <a:gd name="connsiteX1665" fmla="*/ 31449 w 460653"/>
                  <a:gd name="connsiteY1665" fmla="*/ 99288 h 435087"/>
                  <a:gd name="connsiteX1666" fmla="*/ 31391 w 460653"/>
                  <a:gd name="connsiteY1666" fmla="*/ 98872 h 435087"/>
                  <a:gd name="connsiteX1667" fmla="*/ 30859 w 460653"/>
                  <a:gd name="connsiteY1667" fmla="*/ 96222 h 435087"/>
                  <a:gd name="connsiteX1668" fmla="*/ 30836 w 460653"/>
                  <a:gd name="connsiteY1668" fmla="*/ 95829 h 435087"/>
                  <a:gd name="connsiteX1669" fmla="*/ 30952 w 460653"/>
                  <a:gd name="connsiteY1669" fmla="*/ 93319 h 435087"/>
                  <a:gd name="connsiteX1670" fmla="*/ 30107 w 460653"/>
                  <a:gd name="connsiteY1670" fmla="*/ 92694 h 435087"/>
                  <a:gd name="connsiteX1671" fmla="*/ 27967 w 460653"/>
                  <a:gd name="connsiteY1671" fmla="*/ 92659 h 435087"/>
                  <a:gd name="connsiteX1672" fmla="*/ 27550 w 460653"/>
                  <a:gd name="connsiteY1672" fmla="*/ 92601 h 435087"/>
                  <a:gd name="connsiteX1673" fmla="*/ 27110 w 460653"/>
                  <a:gd name="connsiteY1673" fmla="*/ 92509 h 435087"/>
                  <a:gd name="connsiteX1674" fmla="*/ 25560 w 460653"/>
                  <a:gd name="connsiteY1674" fmla="*/ 90484 h 435087"/>
                  <a:gd name="connsiteX1675" fmla="*/ 25583 w 460653"/>
                  <a:gd name="connsiteY1675" fmla="*/ 89419 h 435087"/>
                  <a:gd name="connsiteX1676" fmla="*/ 25757 w 460653"/>
                  <a:gd name="connsiteY1676" fmla="*/ 88656 h 435087"/>
                  <a:gd name="connsiteX1677" fmla="*/ 25942 w 460653"/>
                  <a:gd name="connsiteY1677" fmla="*/ 88251 h 435087"/>
                  <a:gd name="connsiteX1678" fmla="*/ 27457 w 460653"/>
                  <a:gd name="connsiteY1678" fmla="*/ 87105 h 435087"/>
                  <a:gd name="connsiteX1679" fmla="*/ 33277 w 460653"/>
                  <a:gd name="connsiteY1679" fmla="*/ 86168 h 435087"/>
                  <a:gd name="connsiteX1680" fmla="*/ 34168 w 460653"/>
                  <a:gd name="connsiteY1680" fmla="*/ 86157 h 435087"/>
                  <a:gd name="connsiteX1681" fmla="*/ 36771 w 460653"/>
                  <a:gd name="connsiteY1681" fmla="*/ 86330 h 435087"/>
                  <a:gd name="connsiteX1682" fmla="*/ 36771 w 460653"/>
                  <a:gd name="connsiteY1682" fmla="*/ 85555 h 435087"/>
                  <a:gd name="connsiteX1683" fmla="*/ 36806 w 460653"/>
                  <a:gd name="connsiteY1683" fmla="*/ 84873 h 435087"/>
                  <a:gd name="connsiteX1684" fmla="*/ 37060 w 460653"/>
                  <a:gd name="connsiteY1684" fmla="*/ 82616 h 435087"/>
                  <a:gd name="connsiteX1685" fmla="*/ 37685 w 460653"/>
                  <a:gd name="connsiteY1685" fmla="*/ 81413 h 435087"/>
                  <a:gd name="connsiteX1686" fmla="*/ 40034 w 460653"/>
                  <a:gd name="connsiteY1686" fmla="*/ 79215 h 435087"/>
                  <a:gd name="connsiteX1687" fmla="*/ 40647 w 460653"/>
                  <a:gd name="connsiteY1687" fmla="*/ 78694 h 435087"/>
                  <a:gd name="connsiteX1688" fmla="*/ 43273 w 460653"/>
                  <a:gd name="connsiteY1688" fmla="*/ 76832 h 435087"/>
                  <a:gd name="connsiteX1689" fmla="*/ 43620 w 460653"/>
                  <a:gd name="connsiteY1689" fmla="*/ 76635 h 435087"/>
                  <a:gd name="connsiteX1690" fmla="*/ 44106 w 460653"/>
                  <a:gd name="connsiteY1690" fmla="*/ 76427 h 435087"/>
                  <a:gd name="connsiteX1691" fmla="*/ 44731 w 460653"/>
                  <a:gd name="connsiteY1691" fmla="*/ 76265 h 435087"/>
                  <a:gd name="connsiteX1692" fmla="*/ 45263 w 460653"/>
                  <a:gd name="connsiteY1692" fmla="*/ 76230 h 435087"/>
                  <a:gd name="connsiteX1693" fmla="*/ 45344 w 460653"/>
                  <a:gd name="connsiteY1693" fmla="*/ 76149 h 435087"/>
                  <a:gd name="connsiteX1694" fmla="*/ 45853 w 460653"/>
                  <a:gd name="connsiteY1694" fmla="*/ 75779 h 435087"/>
                  <a:gd name="connsiteX1695" fmla="*/ 47288 w 460653"/>
                  <a:gd name="connsiteY1695" fmla="*/ 75038 h 435087"/>
                  <a:gd name="connsiteX1696" fmla="*/ 47901 w 460653"/>
                  <a:gd name="connsiteY1696" fmla="*/ 74772 h 435087"/>
                  <a:gd name="connsiteX1697" fmla="*/ 48989 w 460653"/>
                  <a:gd name="connsiteY1697" fmla="*/ 74437 h 435087"/>
                  <a:gd name="connsiteX1698" fmla="*/ 49185 w 460653"/>
                  <a:gd name="connsiteY1698" fmla="*/ 74344 h 435087"/>
                  <a:gd name="connsiteX1699" fmla="*/ 49729 w 460653"/>
                  <a:gd name="connsiteY1699" fmla="*/ 73951 h 435087"/>
                  <a:gd name="connsiteX1700" fmla="*/ 49752 w 460653"/>
                  <a:gd name="connsiteY1700" fmla="*/ 72528 h 435087"/>
                  <a:gd name="connsiteX1701" fmla="*/ 49822 w 460653"/>
                  <a:gd name="connsiteY1701" fmla="*/ 70353 h 435087"/>
                  <a:gd name="connsiteX1702" fmla="*/ 49914 w 460653"/>
                  <a:gd name="connsiteY1702" fmla="*/ 69809 h 435087"/>
                  <a:gd name="connsiteX1703" fmla="*/ 50076 w 460653"/>
                  <a:gd name="connsiteY1703" fmla="*/ 69311 h 435087"/>
                  <a:gd name="connsiteX1704" fmla="*/ 50250 w 460653"/>
                  <a:gd name="connsiteY1704" fmla="*/ 68918 h 435087"/>
                  <a:gd name="connsiteX1705" fmla="*/ 50782 w 460653"/>
                  <a:gd name="connsiteY1705" fmla="*/ 67992 h 435087"/>
                  <a:gd name="connsiteX1706" fmla="*/ 51233 w 460653"/>
                  <a:gd name="connsiteY1706" fmla="*/ 67368 h 435087"/>
                  <a:gd name="connsiteX1707" fmla="*/ 51811 w 460653"/>
                  <a:gd name="connsiteY1707" fmla="*/ 66766 h 435087"/>
                  <a:gd name="connsiteX1708" fmla="*/ 52436 w 460653"/>
                  <a:gd name="connsiteY1708" fmla="*/ 66280 h 435087"/>
                  <a:gd name="connsiteX1709" fmla="*/ 54820 w 460653"/>
                  <a:gd name="connsiteY1709" fmla="*/ 66303 h 435087"/>
                  <a:gd name="connsiteX1710" fmla="*/ 55930 w 460653"/>
                  <a:gd name="connsiteY1710" fmla="*/ 67148 h 435087"/>
                  <a:gd name="connsiteX1711" fmla="*/ 56092 w 460653"/>
                  <a:gd name="connsiteY1711" fmla="*/ 67229 h 435087"/>
                  <a:gd name="connsiteX1712" fmla="*/ 56914 w 460653"/>
                  <a:gd name="connsiteY1712" fmla="*/ 67483 h 435087"/>
                  <a:gd name="connsiteX1713" fmla="*/ 57180 w 460653"/>
                  <a:gd name="connsiteY1713" fmla="*/ 67055 h 435087"/>
                  <a:gd name="connsiteX1714" fmla="*/ 57365 w 460653"/>
                  <a:gd name="connsiteY1714" fmla="*/ 66731 h 435087"/>
                  <a:gd name="connsiteX1715" fmla="*/ 58290 w 460653"/>
                  <a:gd name="connsiteY1715" fmla="*/ 64614 h 435087"/>
                  <a:gd name="connsiteX1716" fmla="*/ 59424 w 460653"/>
                  <a:gd name="connsiteY1716" fmla="*/ 62751 h 435087"/>
                  <a:gd name="connsiteX1717" fmla="*/ 60361 w 460653"/>
                  <a:gd name="connsiteY1717" fmla="*/ 61965 h 435087"/>
                  <a:gd name="connsiteX1718" fmla="*/ 60847 w 460653"/>
                  <a:gd name="connsiteY1718" fmla="*/ 61756 h 435087"/>
                  <a:gd name="connsiteX1719" fmla="*/ 62340 w 460653"/>
                  <a:gd name="connsiteY1719" fmla="*/ 61733 h 435087"/>
                  <a:gd name="connsiteX1720" fmla="*/ 63393 w 460653"/>
                  <a:gd name="connsiteY1720" fmla="*/ 62173 h 435087"/>
                  <a:gd name="connsiteX1721" fmla="*/ 63335 w 460653"/>
                  <a:gd name="connsiteY1721" fmla="*/ 62150 h 435087"/>
                  <a:gd name="connsiteX1722" fmla="*/ 63798 w 460653"/>
                  <a:gd name="connsiteY1722" fmla="*/ 62335 h 435087"/>
                  <a:gd name="connsiteX1723" fmla="*/ 64665 w 460653"/>
                  <a:gd name="connsiteY1723" fmla="*/ 62647 h 435087"/>
                  <a:gd name="connsiteX1724" fmla="*/ 64770 w 460653"/>
                  <a:gd name="connsiteY1724" fmla="*/ 62670 h 435087"/>
                  <a:gd name="connsiteX1725" fmla="*/ 65371 w 460653"/>
                  <a:gd name="connsiteY1725" fmla="*/ 62636 h 435087"/>
                  <a:gd name="connsiteX1726" fmla="*/ 65441 w 460653"/>
                  <a:gd name="connsiteY1726" fmla="*/ 62624 h 435087"/>
                  <a:gd name="connsiteX1727" fmla="*/ 66644 w 460653"/>
                  <a:gd name="connsiteY1727" fmla="*/ 61930 h 435087"/>
                  <a:gd name="connsiteX1728" fmla="*/ 67789 w 460653"/>
                  <a:gd name="connsiteY1728" fmla="*/ 61698 h 435087"/>
                  <a:gd name="connsiteX1729" fmla="*/ 68102 w 460653"/>
                  <a:gd name="connsiteY1729" fmla="*/ 61722 h 435087"/>
                  <a:gd name="connsiteX1730" fmla="*/ 68125 w 460653"/>
                  <a:gd name="connsiteY1730" fmla="*/ 61710 h 435087"/>
                  <a:gd name="connsiteX1731" fmla="*/ 68391 w 460653"/>
                  <a:gd name="connsiteY1731" fmla="*/ 61432 h 435087"/>
                  <a:gd name="connsiteX1732" fmla="*/ 69073 w 460653"/>
                  <a:gd name="connsiteY1732" fmla="*/ 60900 h 435087"/>
                  <a:gd name="connsiteX1733" fmla="*/ 69536 w 460653"/>
                  <a:gd name="connsiteY1733" fmla="*/ 60634 h 435087"/>
                  <a:gd name="connsiteX1734" fmla="*/ 70045 w 460653"/>
                  <a:gd name="connsiteY1734" fmla="*/ 60449 h 435087"/>
                  <a:gd name="connsiteX1735" fmla="*/ 71538 w 460653"/>
                  <a:gd name="connsiteY1735" fmla="*/ 60472 h 435087"/>
                  <a:gd name="connsiteX1736" fmla="*/ 71931 w 460653"/>
                  <a:gd name="connsiteY1736" fmla="*/ 60634 h 435087"/>
                  <a:gd name="connsiteX1737" fmla="*/ 72845 w 460653"/>
                  <a:gd name="connsiteY1737" fmla="*/ 61421 h 435087"/>
                  <a:gd name="connsiteX1738" fmla="*/ 73701 w 460653"/>
                  <a:gd name="connsiteY1738" fmla="*/ 62786 h 435087"/>
                  <a:gd name="connsiteX1739" fmla="*/ 73944 w 460653"/>
                  <a:gd name="connsiteY1739" fmla="*/ 63353 h 435087"/>
                  <a:gd name="connsiteX1740" fmla="*/ 74210 w 460653"/>
                  <a:gd name="connsiteY1740" fmla="*/ 64487 h 435087"/>
                  <a:gd name="connsiteX1741" fmla="*/ 74569 w 460653"/>
                  <a:gd name="connsiteY1741" fmla="*/ 66488 h 435087"/>
                  <a:gd name="connsiteX1742" fmla="*/ 74662 w 460653"/>
                  <a:gd name="connsiteY1742" fmla="*/ 66766 h 435087"/>
                  <a:gd name="connsiteX1743" fmla="*/ 75182 w 460653"/>
                  <a:gd name="connsiteY1743" fmla="*/ 67958 h 435087"/>
                  <a:gd name="connsiteX1744" fmla="*/ 75298 w 460653"/>
                  <a:gd name="connsiteY1744" fmla="*/ 68120 h 435087"/>
                  <a:gd name="connsiteX1745" fmla="*/ 75784 w 460653"/>
                  <a:gd name="connsiteY1745" fmla="*/ 68629 h 435087"/>
                  <a:gd name="connsiteX1746" fmla="*/ 75900 w 460653"/>
                  <a:gd name="connsiteY1746" fmla="*/ 68710 h 435087"/>
                  <a:gd name="connsiteX1747" fmla="*/ 76721 w 460653"/>
                  <a:gd name="connsiteY1747" fmla="*/ 69080 h 435087"/>
                  <a:gd name="connsiteX1748" fmla="*/ 76999 w 460653"/>
                  <a:gd name="connsiteY1748" fmla="*/ 69196 h 435087"/>
                  <a:gd name="connsiteX1749" fmla="*/ 78341 w 460653"/>
                  <a:gd name="connsiteY1749" fmla="*/ 69485 h 435087"/>
                  <a:gd name="connsiteX1750" fmla="*/ 78595 w 460653"/>
                  <a:gd name="connsiteY1750" fmla="*/ 69520 h 435087"/>
                  <a:gd name="connsiteX1751" fmla="*/ 79683 w 460653"/>
                  <a:gd name="connsiteY1751" fmla="*/ 69462 h 435087"/>
                  <a:gd name="connsiteX1752" fmla="*/ 79856 w 460653"/>
                  <a:gd name="connsiteY1752" fmla="*/ 69392 h 435087"/>
                  <a:gd name="connsiteX1753" fmla="*/ 80273 w 460653"/>
                  <a:gd name="connsiteY1753" fmla="*/ 69207 h 435087"/>
                  <a:gd name="connsiteX1754" fmla="*/ 80643 w 460653"/>
                  <a:gd name="connsiteY1754" fmla="*/ 69034 h 435087"/>
                  <a:gd name="connsiteX1755" fmla="*/ 81013 w 460653"/>
                  <a:gd name="connsiteY1755" fmla="*/ 68802 h 435087"/>
                  <a:gd name="connsiteX1756" fmla="*/ 81441 w 460653"/>
                  <a:gd name="connsiteY1756" fmla="*/ 68548 h 435087"/>
                  <a:gd name="connsiteX1757" fmla="*/ 82367 w 460653"/>
                  <a:gd name="connsiteY1757" fmla="*/ 67981 h 435087"/>
                  <a:gd name="connsiteX1758" fmla="*/ 82807 w 460653"/>
                  <a:gd name="connsiteY1758" fmla="*/ 67715 h 435087"/>
                  <a:gd name="connsiteX1759" fmla="*/ 85398 w 460653"/>
                  <a:gd name="connsiteY1759" fmla="*/ 66072 h 435087"/>
                  <a:gd name="connsiteX1760" fmla="*/ 85676 w 460653"/>
                  <a:gd name="connsiteY1760" fmla="*/ 65841 h 435087"/>
                  <a:gd name="connsiteX1761" fmla="*/ 86046 w 460653"/>
                  <a:gd name="connsiteY1761" fmla="*/ 65505 h 435087"/>
                  <a:gd name="connsiteX1762" fmla="*/ 86729 w 460653"/>
                  <a:gd name="connsiteY1762" fmla="*/ 64938 h 435087"/>
                  <a:gd name="connsiteX1763" fmla="*/ 88094 w 460653"/>
                  <a:gd name="connsiteY1763" fmla="*/ 64082 h 435087"/>
                  <a:gd name="connsiteX1764" fmla="*/ 88846 w 460653"/>
                  <a:gd name="connsiteY1764" fmla="*/ 63735 h 435087"/>
                  <a:gd name="connsiteX1765" fmla="*/ 90581 w 460653"/>
                  <a:gd name="connsiteY1765" fmla="*/ 63827 h 435087"/>
                  <a:gd name="connsiteX1766" fmla="*/ 91333 w 460653"/>
                  <a:gd name="connsiteY1766" fmla="*/ 64232 h 435087"/>
                  <a:gd name="connsiteX1767" fmla="*/ 91623 w 460653"/>
                  <a:gd name="connsiteY1767" fmla="*/ 64313 h 435087"/>
                  <a:gd name="connsiteX1768" fmla="*/ 91785 w 460653"/>
                  <a:gd name="connsiteY1768" fmla="*/ 64371 h 435087"/>
                  <a:gd name="connsiteX1769" fmla="*/ 92676 w 460653"/>
                  <a:gd name="connsiteY1769" fmla="*/ 63943 h 435087"/>
                  <a:gd name="connsiteX1770" fmla="*/ 93115 w 460653"/>
                  <a:gd name="connsiteY1770" fmla="*/ 63735 h 435087"/>
                  <a:gd name="connsiteX1771" fmla="*/ 93474 w 460653"/>
                  <a:gd name="connsiteY1771" fmla="*/ 63550 h 435087"/>
                  <a:gd name="connsiteX1772" fmla="*/ 95418 w 460653"/>
                  <a:gd name="connsiteY1772" fmla="*/ 62173 h 435087"/>
                  <a:gd name="connsiteX1773" fmla="*/ 95614 w 460653"/>
                  <a:gd name="connsiteY1773" fmla="*/ 61988 h 435087"/>
                  <a:gd name="connsiteX1774" fmla="*/ 96563 w 460653"/>
                  <a:gd name="connsiteY1774" fmla="*/ 60866 h 435087"/>
                  <a:gd name="connsiteX1775" fmla="*/ 96841 w 460653"/>
                  <a:gd name="connsiteY1775" fmla="*/ 60507 h 435087"/>
                  <a:gd name="connsiteX1776" fmla="*/ 97778 w 460653"/>
                  <a:gd name="connsiteY1776" fmla="*/ 59188 h 435087"/>
                  <a:gd name="connsiteX1777" fmla="*/ 98449 w 460653"/>
                  <a:gd name="connsiteY1777" fmla="*/ 58390 h 435087"/>
                  <a:gd name="connsiteX1778" fmla="*/ 98646 w 460653"/>
                  <a:gd name="connsiteY1778" fmla="*/ 58066 h 435087"/>
                  <a:gd name="connsiteX1779" fmla="*/ 98680 w 460653"/>
                  <a:gd name="connsiteY1779" fmla="*/ 57996 h 435087"/>
                  <a:gd name="connsiteX1780" fmla="*/ 98252 w 460653"/>
                  <a:gd name="connsiteY1780" fmla="*/ 57800 h 435087"/>
                  <a:gd name="connsiteX1781" fmla="*/ 97882 w 460653"/>
                  <a:gd name="connsiteY1781" fmla="*/ 57568 h 435087"/>
                  <a:gd name="connsiteX1782" fmla="*/ 96575 w 460653"/>
                  <a:gd name="connsiteY1782" fmla="*/ 56527 h 435087"/>
                  <a:gd name="connsiteX1783" fmla="*/ 96158 w 460653"/>
                  <a:gd name="connsiteY1783" fmla="*/ 56064 h 435087"/>
                  <a:gd name="connsiteX1784" fmla="*/ 95996 w 460653"/>
                  <a:gd name="connsiteY1784" fmla="*/ 55810 h 435087"/>
                  <a:gd name="connsiteX1785" fmla="*/ 95903 w 460653"/>
                  <a:gd name="connsiteY1785" fmla="*/ 55729 h 435087"/>
                  <a:gd name="connsiteX1786" fmla="*/ 93393 w 460653"/>
                  <a:gd name="connsiteY1786" fmla="*/ 54005 h 435087"/>
                  <a:gd name="connsiteX1787" fmla="*/ 92976 w 460653"/>
                  <a:gd name="connsiteY1787" fmla="*/ 53611 h 435087"/>
                  <a:gd name="connsiteX1788" fmla="*/ 92641 w 460653"/>
                  <a:gd name="connsiteY1788" fmla="*/ 53206 h 435087"/>
                  <a:gd name="connsiteX1789" fmla="*/ 92398 w 460653"/>
                  <a:gd name="connsiteY1789" fmla="*/ 52848 h 435087"/>
                  <a:gd name="connsiteX1790" fmla="*/ 91681 w 460653"/>
                  <a:gd name="connsiteY1790" fmla="*/ 51413 h 435087"/>
                  <a:gd name="connsiteX1791" fmla="*/ 90986 w 460653"/>
                  <a:gd name="connsiteY1791" fmla="*/ 49805 h 435087"/>
                  <a:gd name="connsiteX1792" fmla="*/ 90778 w 460653"/>
                  <a:gd name="connsiteY1792" fmla="*/ 49122 h 435087"/>
                  <a:gd name="connsiteX1793" fmla="*/ 90755 w 460653"/>
                  <a:gd name="connsiteY1793" fmla="*/ 47977 h 435087"/>
                  <a:gd name="connsiteX1794" fmla="*/ 91241 w 460653"/>
                  <a:gd name="connsiteY1794" fmla="*/ 46380 h 435087"/>
                  <a:gd name="connsiteX1795" fmla="*/ 91588 w 460653"/>
                  <a:gd name="connsiteY1795" fmla="*/ 45721 h 435087"/>
                  <a:gd name="connsiteX1796" fmla="*/ 91912 w 460653"/>
                  <a:gd name="connsiteY1796" fmla="*/ 45316 h 435087"/>
                  <a:gd name="connsiteX1797" fmla="*/ 92317 w 460653"/>
                  <a:gd name="connsiteY1797" fmla="*/ 44946 h 435087"/>
                  <a:gd name="connsiteX1798" fmla="*/ 93381 w 460653"/>
                  <a:gd name="connsiteY1798" fmla="*/ 44182 h 435087"/>
                  <a:gd name="connsiteX1799" fmla="*/ 93439 w 460653"/>
                  <a:gd name="connsiteY1799" fmla="*/ 44124 h 435087"/>
                  <a:gd name="connsiteX1800" fmla="*/ 94133 w 460653"/>
                  <a:gd name="connsiteY1800" fmla="*/ 42852 h 435087"/>
                  <a:gd name="connsiteX1801" fmla="*/ 94700 w 460653"/>
                  <a:gd name="connsiteY1801" fmla="*/ 42111 h 435087"/>
                  <a:gd name="connsiteX1802" fmla="*/ 95499 w 460653"/>
                  <a:gd name="connsiteY1802" fmla="*/ 41255 h 435087"/>
                  <a:gd name="connsiteX1803" fmla="*/ 96031 w 460653"/>
                  <a:gd name="connsiteY1803" fmla="*/ 40769 h 435087"/>
                  <a:gd name="connsiteX1804" fmla="*/ 97477 w 460653"/>
                  <a:gd name="connsiteY1804" fmla="*/ 40272 h 435087"/>
                  <a:gd name="connsiteX1805" fmla="*/ 100531 w 460653"/>
                  <a:gd name="connsiteY1805" fmla="*/ 40468 h 435087"/>
                  <a:gd name="connsiteX1806" fmla="*/ 100821 w 460653"/>
                  <a:gd name="connsiteY1806" fmla="*/ 40434 h 435087"/>
                  <a:gd name="connsiteX1807" fmla="*/ 102371 w 460653"/>
                  <a:gd name="connsiteY1807" fmla="*/ 40167 h 435087"/>
                  <a:gd name="connsiteX1808" fmla="*/ 102915 w 460653"/>
                  <a:gd name="connsiteY1808" fmla="*/ 40156 h 435087"/>
                  <a:gd name="connsiteX1809" fmla="*/ 105043 w 460653"/>
                  <a:gd name="connsiteY1809" fmla="*/ 40445 h 435087"/>
                  <a:gd name="connsiteX1810" fmla="*/ 105529 w 460653"/>
                  <a:gd name="connsiteY1810" fmla="*/ 40503 h 435087"/>
                  <a:gd name="connsiteX1811" fmla="*/ 107670 w 460653"/>
                  <a:gd name="connsiteY1811" fmla="*/ 40700 h 435087"/>
                  <a:gd name="connsiteX1812" fmla="*/ 109128 w 460653"/>
                  <a:gd name="connsiteY1812" fmla="*/ 41556 h 435087"/>
                  <a:gd name="connsiteX1813" fmla="*/ 109417 w 460653"/>
                  <a:gd name="connsiteY1813" fmla="*/ 41984 h 435087"/>
                  <a:gd name="connsiteX1814" fmla="*/ 110354 w 460653"/>
                  <a:gd name="connsiteY1814" fmla="*/ 43453 h 435087"/>
                  <a:gd name="connsiteX1815" fmla="*/ 110701 w 460653"/>
                  <a:gd name="connsiteY1815" fmla="*/ 44217 h 435087"/>
                  <a:gd name="connsiteX1816" fmla="*/ 111210 w 460653"/>
                  <a:gd name="connsiteY1816" fmla="*/ 45987 h 435087"/>
                  <a:gd name="connsiteX1817" fmla="*/ 112263 w 460653"/>
                  <a:gd name="connsiteY1817" fmla="*/ 50117 h 435087"/>
                  <a:gd name="connsiteX1818" fmla="*/ 112402 w 460653"/>
                  <a:gd name="connsiteY1818" fmla="*/ 50511 h 435087"/>
                  <a:gd name="connsiteX1819" fmla="*/ 112807 w 460653"/>
                  <a:gd name="connsiteY1819" fmla="*/ 51506 h 435087"/>
                  <a:gd name="connsiteX1820" fmla="*/ 113501 w 460653"/>
                  <a:gd name="connsiteY1820" fmla="*/ 53634 h 435087"/>
                  <a:gd name="connsiteX1821" fmla="*/ 114068 w 460653"/>
                  <a:gd name="connsiteY1821" fmla="*/ 55833 h 435087"/>
                  <a:gd name="connsiteX1822" fmla="*/ 114207 w 460653"/>
                  <a:gd name="connsiteY1822" fmla="*/ 56423 h 435087"/>
                  <a:gd name="connsiteX1823" fmla="*/ 114230 w 460653"/>
                  <a:gd name="connsiteY1823" fmla="*/ 57117 h 435087"/>
                  <a:gd name="connsiteX1824" fmla="*/ 113906 w 460653"/>
                  <a:gd name="connsiteY1824" fmla="*/ 59280 h 435087"/>
                  <a:gd name="connsiteX1825" fmla="*/ 113790 w 460653"/>
                  <a:gd name="connsiteY1825" fmla="*/ 59743 h 435087"/>
                  <a:gd name="connsiteX1826" fmla="*/ 112911 w 460653"/>
                  <a:gd name="connsiteY1826" fmla="*/ 61768 h 435087"/>
                  <a:gd name="connsiteX1827" fmla="*/ 112159 w 460653"/>
                  <a:gd name="connsiteY1827" fmla="*/ 63283 h 435087"/>
                  <a:gd name="connsiteX1828" fmla="*/ 111742 w 460653"/>
                  <a:gd name="connsiteY1828" fmla="*/ 63943 h 435087"/>
                  <a:gd name="connsiteX1829" fmla="*/ 110701 w 460653"/>
                  <a:gd name="connsiteY1829" fmla="*/ 65320 h 435087"/>
                  <a:gd name="connsiteX1830" fmla="*/ 110285 w 460653"/>
                  <a:gd name="connsiteY1830" fmla="*/ 65817 h 435087"/>
                  <a:gd name="connsiteX1831" fmla="*/ 109440 w 460653"/>
                  <a:gd name="connsiteY1831" fmla="*/ 66685 h 435087"/>
                  <a:gd name="connsiteX1832" fmla="*/ 109104 w 460653"/>
                  <a:gd name="connsiteY1832" fmla="*/ 67044 h 435087"/>
                  <a:gd name="connsiteX1833" fmla="*/ 108850 w 460653"/>
                  <a:gd name="connsiteY1833" fmla="*/ 67310 h 435087"/>
                  <a:gd name="connsiteX1834" fmla="*/ 108607 w 460653"/>
                  <a:gd name="connsiteY1834" fmla="*/ 67680 h 435087"/>
                  <a:gd name="connsiteX1835" fmla="*/ 110099 w 460653"/>
                  <a:gd name="connsiteY1835" fmla="*/ 68444 h 435087"/>
                  <a:gd name="connsiteX1836" fmla="*/ 111453 w 460653"/>
                  <a:gd name="connsiteY1836" fmla="*/ 69323 h 435087"/>
                  <a:gd name="connsiteX1837" fmla="*/ 112876 w 460653"/>
                  <a:gd name="connsiteY1837" fmla="*/ 70295 h 435087"/>
                  <a:gd name="connsiteX1838" fmla="*/ 114612 w 460653"/>
                  <a:gd name="connsiteY1838" fmla="*/ 71718 h 435087"/>
                  <a:gd name="connsiteX1839" fmla="*/ 115005 w 460653"/>
                  <a:gd name="connsiteY1839" fmla="*/ 72030 h 435087"/>
                  <a:gd name="connsiteX1840" fmla="*/ 115364 w 460653"/>
                  <a:gd name="connsiteY1840" fmla="*/ 72319 h 435087"/>
                  <a:gd name="connsiteX1841" fmla="*/ 116983 w 460653"/>
                  <a:gd name="connsiteY1841" fmla="*/ 73407 h 435087"/>
                  <a:gd name="connsiteX1842" fmla="*/ 117273 w 460653"/>
                  <a:gd name="connsiteY1842" fmla="*/ 73557 h 435087"/>
                  <a:gd name="connsiteX1843" fmla="*/ 117678 w 460653"/>
                  <a:gd name="connsiteY1843" fmla="*/ 73719 h 435087"/>
                  <a:gd name="connsiteX1844" fmla="*/ 118175 w 460653"/>
                  <a:gd name="connsiteY1844" fmla="*/ 73916 h 435087"/>
                  <a:gd name="connsiteX1845" fmla="*/ 118117 w 460653"/>
                  <a:gd name="connsiteY1845" fmla="*/ 73893 h 435087"/>
                  <a:gd name="connsiteX1846" fmla="*/ 119182 w 460653"/>
                  <a:gd name="connsiteY1846" fmla="*/ 74309 h 435087"/>
                  <a:gd name="connsiteX1847" fmla="*/ 120269 w 460653"/>
                  <a:gd name="connsiteY1847" fmla="*/ 74818 h 435087"/>
                  <a:gd name="connsiteX1848" fmla="*/ 120720 w 460653"/>
                  <a:gd name="connsiteY1848" fmla="*/ 75027 h 435087"/>
                  <a:gd name="connsiteX1849" fmla="*/ 121183 w 460653"/>
                  <a:gd name="connsiteY1849" fmla="*/ 75235 h 435087"/>
                  <a:gd name="connsiteX1850" fmla="*/ 121681 w 460653"/>
                  <a:gd name="connsiteY1850" fmla="*/ 75466 h 435087"/>
                  <a:gd name="connsiteX1851" fmla="*/ 122109 w 460653"/>
                  <a:gd name="connsiteY1851" fmla="*/ 75721 h 435087"/>
                  <a:gd name="connsiteX1852" fmla="*/ 122525 w 460653"/>
                  <a:gd name="connsiteY1852" fmla="*/ 76045 h 435087"/>
                  <a:gd name="connsiteX1853" fmla="*/ 123405 w 460653"/>
                  <a:gd name="connsiteY1853" fmla="*/ 76820 h 435087"/>
                  <a:gd name="connsiteX1854" fmla="*/ 123914 w 460653"/>
                  <a:gd name="connsiteY1854" fmla="*/ 77503 h 435087"/>
                  <a:gd name="connsiteX1855" fmla="*/ 124122 w 460653"/>
                  <a:gd name="connsiteY1855" fmla="*/ 77989 h 435087"/>
                  <a:gd name="connsiteX1856" fmla="*/ 125186 w 460653"/>
                  <a:gd name="connsiteY1856" fmla="*/ 80522 h 435087"/>
                  <a:gd name="connsiteX1857" fmla="*/ 125383 w 460653"/>
                  <a:gd name="connsiteY1857" fmla="*/ 81008 h 435087"/>
                  <a:gd name="connsiteX1858" fmla="*/ 125568 w 460653"/>
                  <a:gd name="connsiteY1858" fmla="*/ 81459 h 435087"/>
                  <a:gd name="connsiteX1859" fmla="*/ 126193 w 460653"/>
                  <a:gd name="connsiteY1859" fmla="*/ 82744 h 435087"/>
                  <a:gd name="connsiteX1860" fmla="*/ 126228 w 460653"/>
                  <a:gd name="connsiteY1860" fmla="*/ 82825 h 435087"/>
                  <a:gd name="connsiteX1861" fmla="*/ 128079 w 460653"/>
                  <a:gd name="connsiteY1861" fmla="*/ 84352 h 435087"/>
                  <a:gd name="connsiteX1862" fmla="*/ 128518 w 460653"/>
                  <a:gd name="connsiteY1862" fmla="*/ 84861 h 435087"/>
                  <a:gd name="connsiteX1863" fmla="*/ 128785 w 460653"/>
                  <a:gd name="connsiteY1863" fmla="*/ 85301 h 435087"/>
                  <a:gd name="connsiteX1864" fmla="*/ 129571 w 460653"/>
                  <a:gd name="connsiteY1864" fmla="*/ 86909 h 435087"/>
                  <a:gd name="connsiteX1865" fmla="*/ 129837 w 460653"/>
                  <a:gd name="connsiteY1865" fmla="*/ 87695 h 435087"/>
                  <a:gd name="connsiteX1866" fmla="*/ 129872 w 460653"/>
                  <a:gd name="connsiteY1866" fmla="*/ 88748 h 435087"/>
                  <a:gd name="connsiteX1867" fmla="*/ 129340 w 460653"/>
                  <a:gd name="connsiteY1867" fmla="*/ 90877 h 435087"/>
                  <a:gd name="connsiteX1868" fmla="*/ 128565 w 460653"/>
                  <a:gd name="connsiteY1868" fmla="*/ 93029 h 435087"/>
                  <a:gd name="connsiteX1869" fmla="*/ 128414 w 460653"/>
                  <a:gd name="connsiteY1869" fmla="*/ 93515 h 435087"/>
                  <a:gd name="connsiteX1870" fmla="*/ 127928 w 460653"/>
                  <a:gd name="connsiteY1870" fmla="*/ 94984 h 435087"/>
                  <a:gd name="connsiteX1871" fmla="*/ 127917 w 460653"/>
                  <a:gd name="connsiteY1871" fmla="*/ 95042 h 435087"/>
                  <a:gd name="connsiteX1872" fmla="*/ 128021 w 460653"/>
                  <a:gd name="connsiteY1872" fmla="*/ 95760 h 435087"/>
                  <a:gd name="connsiteX1873" fmla="*/ 128206 w 460653"/>
                  <a:gd name="connsiteY1873" fmla="*/ 95898 h 435087"/>
                  <a:gd name="connsiteX1874" fmla="*/ 128495 w 460653"/>
                  <a:gd name="connsiteY1874" fmla="*/ 96049 h 435087"/>
                  <a:gd name="connsiteX1875" fmla="*/ 129432 w 460653"/>
                  <a:gd name="connsiteY1875" fmla="*/ 96488 h 435087"/>
                  <a:gd name="connsiteX1876" fmla="*/ 129641 w 460653"/>
                  <a:gd name="connsiteY1876" fmla="*/ 96581 h 435087"/>
                  <a:gd name="connsiteX1877" fmla="*/ 130994 w 460653"/>
                  <a:gd name="connsiteY1877" fmla="*/ 96766 h 435087"/>
                  <a:gd name="connsiteX1878" fmla="*/ 131480 w 460653"/>
                  <a:gd name="connsiteY1878" fmla="*/ 96836 h 435087"/>
                  <a:gd name="connsiteX1879" fmla="*/ 131839 w 460653"/>
                  <a:gd name="connsiteY1879" fmla="*/ 96893 h 435087"/>
                  <a:gd name="connsiteX1880" fmla="*/ 135969 w 460653"/>
                  <a:gd name="connsiteY1880" fmla="*/ 96720 h 435087"/>
                  <a:gd name="connsiteX1881" fmla="*/ 136860 w 460653"/>
                  <a:gd name="connsiteY1881" fmla="*/ 96882 h 435087"/>
                  <a:gd name="connsiteX1882" fmla="*/ 139799 w 460653"/>
                  <a:gd name="connsiteY1882" fmla="*/ 98201 h 435087"/>
                  <a:gd name="connsiteX1883" fmla="*/ 140655 w 460653"/>
                  <a:gd name="connsiteY1883" fmla="*/ 98733 h 435087"/>
                  <a:gd name="connsiteX1884" fmla="*/ 143258 w 460653"/>
                  <a:gd name="connsiteY1884" fmla="*/ 100815 h 435087"/>
                  <a:gd name="connsiteX1885" fmla="*/ 145167 w 460653"/>
                  <a:gd name="connsiteY1885" fmla="*/ 102759 h 435087"/>
                  <a:gd name="connsiteX1886" fmla="*/ 145491 w 460653"/>
                  <a:gd name="connsiteY1886" fmla="*/ 103014 h 435087"/>
                  <a:gd name="connsiteX1887" fmla="*/ 146717 w 460653"/>
                  <a:gd name="connsiteY1887" fmla="*/ 104032 h 435087"/>
                  <a:gd name="connsiteX1888" fmla="*/ 147111 w 460653"/>
                  <a:gd name="connsiteY1888" fmla="*/ 104344 h 435087"/>
                  <a:gd name="connsiteX1889" fmla="*/ 147423 w 460653"/>
                  <a:gd name="connsiteY1889" fmla="*/ 104576 h 435087"/>
                  <a:gd name="connsiteX1890" fmla="*/ 147678 w 460653"/>
                  <a:gd name="connsiteY1890" fmla="*/ 104714 h 435087"/>
                  <a:gd name="connsiteX1891" fmla="*/ 148106 w 460653"/>
                  <a:gd name="connsiteY1891" fmla="*/ 104900 h 435087"/>
                  <a:gd name="connsiteX1892" fmla="*/ 148557 w 460653"/>
                  <a:gd name="connsiteY1892" fmla="*/ 105096 h 435087"/>
                  <a:gd name="connsiteX1893" fmla="*/ 148973 w 460653"/>
                  <a:gd name="connsiteY1893" fmla="*/ 105270 h 435087"/>
                  <a:gd name="connsiteX1894" fmla="*/ 151449 w 460653"/>
                  <a:gd name="connsiteY1894" fmla="*/ 106068 h 435087"/>
                  <a:gd name="connsiteX1895" fmla="*/ 153104 w 460653"/>
                  <a:gd name="connsiteY1895" fmla="*/ 106762 h 435087"/>
                  <a:gd name="connsiteX1896" fmla="*/ 154203 w 460653"/>
                  <a:gd name="connsiteY1896" fmla="*/ 107306 h 435087"/>
                  <a:gd name="connsiteX1897" fmla="*/ 155429 w 460653"/>
                  <a:gd name="connsiteY1897" fmla="*/ 108127 h 435087"/>
                  <a:gd name="connsiteX1898" fmla="*/ 155510 w 460653"/>
                  <a:gd name="connsiteY1898" fmla="*/ 108139 h 435087"/>
                  <a:gd name="connsiteX1899" fmla="*/ 156447 w 460653"/>
                  <a:gd name="connsiteY1899" fmla="*/ 108278 h 435087"/>
                  <a:gd name="connsiteX1900" fmla="*/ 156933 w 460653"/>
                  <a:gd name="connsiteY1900" fmla="*/ 108347 h 435087"/>
                  <a:gd name="connsiteX1901" fmla="*/ 157419 w 460653"/>
                  <a:gd name="connsiteY1901" fmla="*/ 108405 h 435087"/>
                  <a:gd name="connsiteX1902" fmla="*/ 159525 w 460653"/>
                  <a:gd name="connsiteY1902" fmla="*/ 108521 h 435087"/>
                  <a:gd name="connsiteX1903" fmla="*/ 159941 w 460653"/>
                  <a:gd name="connsiteY1903" fmla="*/ 108590 h 435087"/>
                  <a:gd name="connsiteX1904" fmla="*/ 160427 w 460653"/>
                  <a:gd name="connsiteY1904" fmla="*/ 108741 h 435087"/>
                  <a:gd name="connsiteX1905" fmla="*/ 161365 w 460653"/>
                  <a:gd name="connsiteY1905" fmla="*/ 109308 h 435087"/>
                  <a:gd name="connsiteX1906" fmla="*/ 162845 w 460653"/>
                  <a:gd name="connsiteY1906" fmla="*/ 110939 h 435087"/>
                  <a:gd name="connsiteX1907" fmla="*/ 163690 w 460653"/>
                  <a:gd name="connsiteY1907" fmla="*/ 111957 h 435087"/>
                  <a:gd name="connsiteX1908" fmla="*/ 165969 w 460653"/>
                  <a:gd name="connsiteY1908" fmla="*/ 112466 h 435087"/>
                  <a:gd name="connsiteX1909" fmla="*/ 166050 w 460653"/>
                  <a:gd name="connsiteY1909" fmla="*/ 112455 h 435087"/>
                  <a:gd name="connsiteX1910" fmla="*/ 167577 w 460653"/>
                  <a:gd name="connsiteY1910" fmla="*/ 112107 h 435087"/>
                  <a:gd name="connsiteX1911" fmla="*/ 168179 w 460653"/>
                  <a:gd name="connsiteY1911" fmla="*/ 112003 h 435087"/>
                  <a:gd name="connsiteX1912" fmla="*/ 170331 w 460653"/>
                  <a:gd name="connsiteY1912" fmla="*/ 111656 h 435087"/>
                  <a:gd name="connsiteX1913" fmla="*/ 171430 w 460653"/>
                  <a:gd name="connsiteY1913" fmla="*/ 111598 h 435087"/>
                  <a:gd name="connsiteX1914" fmla="*/ 172876 w 460653"/>
                  <a:gd name="connsiteY1914" fmla="*/ 111772 h 435087"/>
                  <a:gd name="connsiteX1915" fmla="*/ 173235 w 460653"/>
                  <a:gd name="connsiteY1915" fmla="*/ 111760 h 435087"/>
                  <a:gd name="connsiteX1916" fmla="*/ 173767 w 460653"/>
                  <a:gd name="connsiteY1916" fmla="*/ 111737 h 435087"/>
                  <a:gd name="connsiteX1917" fmla="*/ 174438 w 460653"/>
                  <a:gd name="connsiteY1917" fmla="*/ 111749 h 435087"/>
                  <a:gd name="connsiteX1918" fmla="*/ 175213 w 460653"/>
                  <a:gd name="connsiteY1918" fmla="*/ 111934 h 435087"/>
                  <a:gd name="connsiteX1919" fmla="*/ 176683 w 460653"/>
                  <a:gd name="connsiteY1919" fmla="*/ 112593 h 435087"/>
                  <a:gd name="connsiteX1920" fmla="*/ 177134 w 460653"/>
                  <a:gd name="connsiteY1920" fmla="*/ 112802 h 435087"/>
                  <a:gd name="connsiteX1921" fmla="*/ 177574 w 460653"/>
                  <a:gd name="connsiteY1921" fmla="*/ 112987 h 435087"/>
                  <a:gd name="connsiteX1922" fmla="*/ 181056 w 460653"/>
                  <a:gd name="connsiteY1922" fmla="*/ 114271 h 435087"/>
                  <a:gd name="connsiteX1923" fmla="*/ 184596 w 460653"/>
                  <a:gd name="connsiteY1923" fmla="*/ 115706 h 435087"/>
                  <a:gd name="connsiteX1924" fmla="*/ 186945 w 460653"/>
                  <a:gd name="connsiteY1924" fmla="*/ 116735 h 435087"/>
                  <a:gd name="connsiteX1925" fmla="*/ 188056 w 460653"/>
                  <a:gd name="connsiteY1925" fmla="*/ 116030 h 435087"/>
                  <a:gd name="connsiteX1926" fmla="*/ 189247 w 460653"/>
                  <a:gd name="connsiteY1926" fmla="*/ 115706 h 435087"/>
                  <a:gd name="connsiteX1927" fmla="*/ 189768 w 460653"/>
                  <a:gd name="connsiteY1927" fmla="*/ 115729 h 435087"/>
                  <a:gd name="connsiteX1928" fmla="*/ 190462 w 460653"/>
                  <a:gd name="connsiteY1928" fmla="*/ 115810 h 435087"/>
                  <a:gd name="connsiteX1929" fmla="*/ 191608 w 460653"/>
                  <a:gd name="connsiteY1929" fmla="*/ 116388 h 435087"/>
                  <a:gd name="connsiteX1930" fmla="*/ 192186 w 460653"/>
                  <a:gd name="connsiteY1930" fmla="*/ 116990 h 435087"/>
                  <a:gd name="connsiteX1931" fmla="*/ 192649 w 460653"/>
                  <a:gd name="connsiteY1931" fmla="*/ 117672 h 435087"/>
                  <a:gd name="connsiteX1932" fmla="*/ 193852 w 460653"/>
                  <a:gd name="connsiteY1932" fmla="*/ 119963 h 435087"/>
                  <a:gd name="connsiteX1933" fmla="*/ 193910 w 460653"/>
                  <a:gd name="connsiteY1933" fmla="*/ 120067 h 435087"/>
                  <a:gd name="connsiteX1934" fmla="*/ 195703 w 460653"/>
                  <a:gd name="connsiteY1934" fmla="*/ 121525 h 435087"/>
                  <a:gd name="connsiteX1935" fmla="*/ 196062 w 460653"/>
                  <a:gd name="connsiteY1935" fmla="*/ 121780 h 435087"/>
                  <a:gd name="connsiteX1936" fmla="*/ 197774 w 460653"/>
                  <a:gd name="connsiteY1936" fmla="*/ 122971 h 435087"/>
                  <a:gd name="connsiteX1937" fmla="*/ 198133 w 460653"/>
                  <a:gd name="connsiteY1937" fmla="*/ 123180 h 435087"/>
                  <a:gd name="connsiteX1938" fmla="*/ 199996 w 460653"/>
                  <a:gd name="connsiteY1938" fmla="*/ 124198 h 435087"/>
                  <a:gd name="connsiteX1939" fmla="*/ 200563 w 460653"/>
                  <a:gd name="connsiteY1939" fmla="*/ 124556 h 435087"/>
                  <a:gd name="connsiteX1940" fmla="*/ 202842 w 460653"/>
                  <a:gd name="connsiteY1940" fmla="*/ 126153 h 435087"/>
                  <a:gd name="connsiteX1941" fmla="*/ 205271 w 460653"/>
                  <a:gd name="connsiteY1941" fmla="*/ 128120 h 435087"/>
                  <a:gd name="connsiteX1942" fmla="*/ 205537 w 460653"/>
                  <a:gd name="connsiteY1942" fmla="*/ 128259 h 435087"/>
                  <a:gd name="connsiteX1943" fmla="*/ 206498 w 460653"/>
                  <a:gd name="connsiteY1943" fmla="*/ 128721 h 435087"/>
                  <a:gd name="connsiteX1944" fmla="*/ 206602 w 460653"/>
                  <a:gd name="connsiteY1944" fmla="*/ 128779 h 435087"/>
                  <a:gd name="connsiteX1945" fmla="*/ 206764 w 460653"/>
                  <a:gd name="connsiteY1945" fmla="*/ 128583 h 435087"/>
                  <a:gd name="connsiteX1946" fmla="*/ 207042 w 460653"/>
                  <a:gd name="connsiteY1946" fmla="*/ 128166 h 435087"/>
                  <a:gd name="connsiteX1947" fmla="*/ 210883 w 460653"/>
                  <a:gd name="connsiteY1947" fmla="*/ 122358 h 435087"/>
                  <a:gd name="connsiteX1948" fmla="*/ 212063 w 460653"/>
                  <a:gd name="connsiteY1948" fmla="*/ 121525 h 435087"/>
                  <a:gd name="connsiteX1949" fmla="*/ 212850 w 460653"/>
                  <a:gd name="connsiteY1949" fmla="*/ 121352 h 435087"/>
                  <a:gd name="connsiteX1950" fmla="*/ 216054 w 460653"/>
                  <a:gd name="connsiteY1950" fmla="*/ 121028 h 435087"/>
                  <a:gd name="connsiteX1951" fmla="*/ 216772 w 460653"/>
                  <a:gd name="connsiteY1951" fmla="*/ 121028 h 435087"/>
                  <a:gd name="connsiteX1952" fmla="*/ 218091 w 460653"/>
                  <a:gd name="connsiteY1952" fmla="*/ 121537 h 435087"/>
                  <a:gd name="connsiteX1953" fmla="*/ 221689 w 460653"/>
                  <a:gd name="connsiteY1953" fmla="*/ 124776 h 435087"/>
                  <a:gd name="connsiteX1954" fmla="*/ 226050 w 460653"/>
                  <a:gd name="connsiteY1954" fmla="*/ 128768 h 435087"/>
                  <a:gd name="connsiteX1955" fmla="*/ 226293 w 460653"/>
                  <a:gd name="connsiteY1955" fmla="*/ 129023 h 435087"/>
                  <a:gd name="connsiteX1956" fmla="*/ 226779 w 460653"/>
                  <a:gd name="connsiteY1956" fmla="*/ 129694 h 435087"/>
                  <a:gd name="connsiteX1957" fmla="*/ 227566 w 460653"/>
                  <a:gd name="connsiteY1957" fmla="*/ 131094 h 435087"/>
                  <a:gd name="connsiteX1958" fmla="*/ 227809 w 460653"/>
                  <a:gd name="connsiteY1958" fmla="*/ 131707 h 435087"/>
                  <a:gd name="connsiteX1959" fmla="*/ 229464 w 460653"/>
                  <a:gd name="connsiteY1959" fmla="*/ 131279 h 435087"/>
                  <a:gd name="connsiteX1960" fmla="*/ 230146 w 460653"/>
                  <a:gd name="connsiteY1960" fmla="*/ 131163 h 435087"/>
                  <a:gd name="connsiteX1961" fmla="*/ 233709 w 460653"/>
                  <a:gd name="connsiteY1961" fmla="*/ 130654 h 435087"/>
                  <a:gd name="connsiteX1962" fmla="*/ 234531 w 460653"/>
                  <a:gd name="connsiteY1962" fmla="*/ 130677 h 435087"/>
                  <a:gd name="connsiteX1963" fmla="*/ 237180 w 460653"/>
                  <a:gd name="connsiteY1963" fmla="*/ 131117 h 435087"/>
                  <a:gd name="connsiteX1964" fmla="*/ 237875 w 460653"/>
                  <a:gd name="connsiteY1964" fmla="*/ 131290 h 435087"/>
                  <a:gd name="connsiteX1965" fmla="*/ 240987 w 460653"/>
                  <a:gd name="connsiteY1965" fmla="*/ 132204 h 435087"/>
                  <a:gd name="connsiteX1966" fmla="*/ 241091 w 460653"/>
                  <a:gd name="connsiteY1966" fmla="*/ 132227 h 435087"/>
                  <a:gd name="connsiteX1967" fmla="*/ 241195 w 460653"/>
                  <a:gd name="connsiteY1967" fmla="*/ 132216 h 435087"/>
                  <a:gd name="connsiteX1968" fmla="*/ 241681 w 460653"/>
                  <a:gd name="connsiteY1968" fmla="*/ 132135 h 435087"/>
                  <a:gd name="connsiteX1969" fmla="*/ 242676 w 460653"/>
                  <a:gd name="connsiteY1969" fmla="*/ 131961 h 435087"/>
                  <a:gd name="connsiteX1970" fmla="*/ 242931 w 460653"/>
                  <a:gd name="connsiteY1970" fmla="*/ 131892 h 435087"/>
                  <a:gd name="connsiteX1971" fmla="*/ 245036 w 460653"/>
                  <a:gd name="connsiteY1971" fmla="*/ 130885 h 435087"/>
                  <a:gd name="connsiteX1972" fmla="*/ 245268 w 460653"/>
                  <a:gd name="connsiteY1972" fmla="*/ 130735 h 435087"/>
                  <a:gd name="connsiteX1973" fmla="*/ 247234 w 460653"/>
                  <a:gd name="connsiteY1973" fmla="*/ 129057 h 435087"/>
                  <a:gd name="connsiteX1974" fmla="*/ 247639 w 460653"/>
                  <a:gd name="connsiteY1974" fmla="*/ 128722 h 435087"/>
                  <a:gd name="connsiteX1975" fmla="*/ 247998 w 460653"/>
                  <a:gd name="connsiteY1975" fmla="*/ 128409 h 435087"/>
                  <a:gd name="connsiteX1976" fmla="*/ 250659 w 460653"/>
                  <a:gd name="connsiteY1976" fmla="*/ 125829 h 435087"/>
                  <a:gd name="connsiteX1977" fmla="*/ 251249 w 460653"/>
                  <a:gd name="connsiteY1977" fmla="*/ 125297 h 435087"/>
                  <a:gd name="connsiteX1978" fmla="*/ 253841 w 460653"/>
                  <a:gd name="connsiteY1978" fmla="*/ 123388 h 435087"/>
                  <a:gd name="connsiteX1979" fmla="*/ 254419 w 460653"/>
                  <a:gd name="connsiteY1979" fmla="*/ 123030 h 435087"/>
                  <a:gd name="connsiteX1980" fmla="*/ 257173 w 460653"/>
                  <a:gd name="connsiteY1980" fmla="*/ 121549 h 435087"/>
                  <a:gd name="connsiteX1981" fmla="*/ 259707 w 460653"/>
                  <a:gd name="connsiteY1981" fmla="*/ 120658 h 435087"/>
                  <a:gd name="connsiteX1982" fmla="*/ 260378 w 460653"/>
                  <a:gd name="connsiteY1982" fmla="*/ 120473 h 435087"/>
                  <a:gd name="connsiteX1983" fmla="*/ 263710 w 460653"/>
                  <a:gd name="connsiteY1983" fmla="*/ 119790 h 435087"/>
                  <a:gd name="connsiteX1984" fmla="*/ 263733 w 460653"/>
                  <a:gd name="connsiteY1984" fmla="*/ 119732 h 435087"/>
                  <a:gd name="connsiteX1985" fmla="*/ 264682 w 460653"/>
                  <a:gd name="connsiteY1985" fmla="*/ 118888 h 435087"/>
                  <a:gd name="connsiteX1986" fmla="*/ 265133 w 460653"/>
                  <a:gd name="connsiteY1986" fmla="*/ 118703 h 435087"/>
                  <a:gd name="connsiteX1987" fmla="*/ 266868 w 460653"/>
                  <a:gd name="connsiteY1987" fmla="*/ 117927 h 435087"/>
                  <a:gd name="connsiteX1988" fmla="*/ 267065 w 460653"/>
                  <a:gd name="connsiteY1988" fmla="*/ 117765 h 435087"/>
                  <a:gd name="connsiteX1989" fmla="*/ 268800 w 460653"/>
                  <a:gd name="connsiteY1989" fmla="*/ 116331 h 435087"/>
                  <a:gd name="connsiteX1990" fmla="*/ 268835 w 460653"/>
                  <a:gd name="connsiteY1990" fmla="*/ 116250 h 435087"/>
                  <a:gd name="connsiteX1991" fmla="*/ 269633 w 460653"/>
                  <a:gd name="connsiteY1991" fmla="*/ 114549 h 435087"/>
                  <a:gd name="connsiteX1992" fmla="*/ 269703 w 460653"/>
                  <a:gd name="connsiteY1992" fmla="*/ 114271 h 435087"/>
                  <a:gd name="connsiteX1993" fmla="*/ 270235 w 460653"/>
                  <a:gd name="connsiteY1993" fmla="*/ 111680 h 435087"/>
                  <a:gd name="connsiteX1994" fmla="*/ 270304 w 460653"/>
                  <a:gd name="connsiteY1994" fmla="*/ 111240 h 435087"/>
                  <a:gd name="connsiteX1995" fmla="*/ 270698 w 460653"/>
                  <a:gd name="connsiteY1995" fmla="*/ 108579 h 435087"/>
                  <a:gd name="connsiteX1996" fmla="*/ 271380 w 460653"/>
                  <a:gd name="connsiteY1996" fmla="*/ 105316 h 435087"/>
                  <a:gd name="connsiteX1997" fmla="*/ 271519 w 460653"/>
                  <a:gd name="connsiteY1997" fmla="*/ 104911 h 435087"/>
                  <a:gd name="connsiteX1998" fmla="*/ 271832 w 460653"/>
                  <a:gd name="connsiteY1998" fmla="*/ 104240 h 435087"/>
                  <a:gd name="connsiteX1999" fmla="*/ 273428 w 460653"/>
                  <a:gd name="connsiteY1999" fmla="*/ 101440 h 435087"/>
                  <a:gd name="connsiteX2000" fmla="*/ 274805 w 460653"/>
                  <a:gd name="connsiteY2000" fmla="*/ 99126 h 435087"/>
                  <a:gd name="connsiteX2001" fmla="*/ 274967 w 460653"/>
                  <a:gd name="connsiteY2001" fmla="*/ 98837 h 435087"/>
                  <a:gd name="connsiteX2002" fmla="*/ 275291 w 460653"/>
                  <a:gd name="connsiteY2002" fmla="*/ 97923 h 435087"/>
                  <a:gd name="connsiteX2003" fmla="*/ 275117 w 460653"/>
                  <a:gd name="connsiteY2003" fmla="*/ 97565 h 435087"/>
                  <a:gd name="connsiteX2004" fmla="*/ 274516 w 460653"/>
                  <a:gd name="connsiteY2004" fmla="*/ 96292 h 435087"/>
                  <a:gd name="connsiteX2005" fmla="*/ 273798 w 460653"/>
                  <a:gd name="connsiteY2005" fmla="*/ 93712 h 435087"/>
                  <a:gd name="connsiteX2006" fmla="*/ 273648 w 460653"/>
                  <a:gd name="connsiteY2006" fmla="*/ 93261 h 435087"/>
                  <a:gd name="connsiteX2007" fmla="*/ 272977 w 460653"/>
                  <a:gd name="connsiteY2007" fmla="*/ 91352 h 435087"/>
                  <a:gd name="connsiteX2008" fmla="*/ 272827 w 460653"/>
                  <a:gd name="connsiteY2008" fmla="*/ 91005 h 435087"/>
                  <a:gd name="connsiteX2009" fmla="*/ 271577 w 460653"/>
                  <a:gd name="connsiteY2009" fmla="*/ 88679 h 435087"/>
                  <a:gd name="connsiteX2010" fmla="*/ 271404 w 460653"/>
                  <a:gd name="connsiteY2010" fmla="*/ 88216 h 435087"/>
                  <a:gd name="connsiteX2011" fmla="*/ 270802 w 460653"/>
                  <a:gd name="connsiteY2011" fmla="*/ 85590 h 435087"/>
                  <a:gd name="connsiteX2012" fmla="*/ 270744 w 460653"/>
                  <a:gd name="connsiteY2012" fmla="*/ 85150 h 435087"/>
                  <a:gd name="connsiteX2013" fmla="*/ 270779 w 460653"/>
                  <a:gd name="connsiteY2013" fmla="*/ 82478 h 435087"/>
                  <a:gd name="connsiteX2014" fmla="*/ 270767 w 460653"/>
                  <a:gd name="connsiteY2014" fmla="*/ 81992 h 435087"/>
                  <a:gd name="connsiteX2015" fmla="*/ 270617 w 460653"/>
                  <a:gd name="connsiteY2015" fmla="*/ 78752 h 435087"/>
                  <a:gd name="connsiteX2016" fmla="*/ 270767 w 460653"/>
                  <a:gd name="connsiteY2016" fmla="*/ 76427 h 435087"/>
                  <a:gd name="connsiteX2017" fmla="*/ 270802 w 460653"/>
                  <a:gd name="connsiteY2017" fmla="*/ 75906 h 435087"/>
                  <a:gd name="connsiteX2018" fmla="*/ 270837 w 460653"/>
                  <a:gd name="connsiteY2018" fmla="*/ 75397 h 435087"/>
                  <a:gd name="connsiteX2019" fmla="*/ 270941 w 460653"/>
                  <a:gd name="connsiteY2019" fmla="*/ 73245 h 435087"/>
                  <a:gd name="connsiteX2020" fmla="*/ 270964 w 460653"/>
                  <a:gd name="connsiteY2020" fmla="*/ 72724 h 435087"/>
                  <a:gd name="connsiteX2021" fmla="*/ 270987 w 460653"/>
                  <a:gd name="connsiteY2021" fmla="*/ 72204 h 435087"/>
                  <a:gd name="connsiteX2022" fmla="*/ 271103 w 460653"/>
                  <a:gd name="connsiteY2022" fmla="*/ 69531 h 435087"/>
                  <a:gd name="connsiteX2023" fmla="*/ 271161 w 460653"/>
                  <a:gd name="connsiteY2023" fmla="*/ 69115 h 435087"/>
                  <a:gd name="connsiteX2024" fmla="*/ 271843 w 460653"/>
                  <a:gd name="connsiteY2024" fmla="*/ 66511 h 435087"/>
                  <a:gd name="connsiteX2025" fmla="*/ 272190 w 460653"/>
                  <a:gd name="connsiteY2025" fmla="*/ 65586 h 435087"/>
                  <a:gd name="connsiteX2026" fmla="*/ 272942 w 460653"/>
                  <a:gd name="connsiteY2026" fmla="*/ 64151 h 435087"/>
                  <a:gd name="connsiteX2027" fmla="*/ 273197 w 460653"/>
                  <a:gd name="connsiteY2027" fmla="*/ 63688 h 435087"/>
                  <a:gd name="connsiteX2028" fmla="*/ 273428 w 460653"/>
                  <a:gd name="connsiteY2028" fmla="*/ 63249 h 435087"/>
                  <a:gd name="connsiteX2029" fmla="*/ 274296 w 460653"/>
                  <a:gd name="connsiteY2029" fmla="*/ 61502 h 435087"/>
                  <a:gd name="connsiteX2030" fmla="*/ 274354 w 460653"/>
                  <a:gd name="connsiteY2030" fmla="*/ 61340 h 435087"/>
                  <a:gd name="connsiteX2031" fmla="*/ 274458 w 460653"/>
                  <a:gd name="connsiteY2031" fmla="*/ 60299 h 435087"/>
                  <a:gd name="connsiteX2032" fmla="*/ 274203 w 460653"/>
                  <a:gd name="connsiteY2032" fmla="*/ 59882 h 435087"/>
                  <a:gd name="connsiteX2033" fmla="*/ 273972 w 460653"/>
                  <a:gd name="connsiteY2033" fmla="*/ 59616 h 435087"/>
                  <a:gd name="connsiteX2034" fmla="*/ 273116 w 460653"/>
                  <a:gd name="connsiteY2034" fmla="*/ 58725 h 435087"/>
                  <a:gd name="connsiteX2035" fmla="*/ 272908 w 460653"/>
                  <a:gd name="connsiteY2035" fmla="*/ 58586 h 435087"/>
                  <a:gd name="connsiteX2036" fmla="*/ 271265 w 460653"/>
                  <a:gd name="connsiteY2036" fmla="*/ 57580 h 435087"/>
                  <a:gd name="connsiteX2037" fmla="*/ 270409 w 460653"/>
                  <a:gd name="connsiteY2037" fmla="*/ 56862 h 435087"/>
                  <a:gd name="connsiteX2038" fmla="*/ 270015 w 460653"/>
                  <a:gd name="connsiteY2038" fmla="*/ 56400 h 435087"/>
                  <a:gd name="connsiteX2039" fmla="*/ 269749 w 460653"/>
                  <a:gd name="connsiteY2039" fmla="*/ 55960 h 435087"/>
                  <a:gd name="connsiteX2040" fmla="*/ 269483 w 460653"/>
                  <a:gd name="connsiteY2040" fmla="*/ 55254 h 435087"/>
                  <a:gd name="connsiteX2041" fmla="*/ 269310 w 460653"/>
                  <a:gd name="connsiteY2041" fmla="*/ 54201 h 435087"/>
                  <a:gd name="connsiteX2042" fmla="*/ 269310 w 460653"/>
                  <a:gd name="connsiteY2042" fmla="*/ 53519 h 435087"/>
                  <a:gd name="connsiteX2043" fmla="*/ 269402 w 460653"/>
                  <a:gd name="connsiteY2043" fmla="*/ 52998 h 435087"/>
                  <a:gd name="connsiteX2044" fmla="*/ 269657 w 460653"/>
                  <a:gd name="connsiteY2044" fmla="*/ 51830 h 435087"/>
                  <a:gd name="connsiteX2045" fmla="*/ 269934 w 460653"/>
                  <a:gd name="connsiteY2045" fmla="*/ 51078 h 435087"/>
                  <a:gd name="connsiteX2046" fmla="*/ 271670 w 460653"/>
                  <a:gd name="connsiteY2046" fmla="*/ 49828 h 435087"/>
                  <a:gd name="connsiteX2047" fmla="*/ 272260 w 460653"/>
                  <a:gd name="connsiteY2047" fmla="*/ 49793 h 435087"/>
                  <a:gd name="connsiteX2048" fmla="*/ 272526 w 460653"/>
                  <a:gd name="connsiteY2048" fmla="*/ 49608 h 435087"/>
                  <a:gd name="connsiteX2049" fmla="*/ 272989 w 460653"/>
                  <a:gd name="connsiteY2049" fmla="*/ 49342 h 435087"/>
                  <a:gd name="connsiteX2050" fmla="*/ 273706 w 460653"/>
                  <a:gd name="connsiteY2050" fmla="*/ 49076 h 435087"/>
                  <a:gd name="connsiteX2051" fmla="*/ 274875 w 460653"/>
                  <a:gd name="connsiteY2051" fmla="*/ 48810 h 435087"/>
                  <a:gd name="connsiteX2052" fmla="*/ 275673 w 460653"/>
                  <a:gd name="connsiteY2052" fmla="*/ 48740 h 435087"/>
                  <a:gd name="connsiteX2053" fmla="*/ 275592 w 460653"/>
                  <a:gd name="connsiteY2053" fmla="*/ 48740 h 435087"/>
                  <a:gd name="connsiteX2054" fmla="*/ 276089 w 460653"/>
                  <a:gd name="connsiteY2054" fmla="*/ 48706 h 435087"/>
                  <a:gd name="connsiteX2055" fmla="*/ 276575 w 460653"/>
                  <a:gd name="connsiteY2055" fmla="*/ 48625 h 435087"/>
                  <a:gd name="connsiteX2056" fmla="*/ 277073 w 460653"/>
                  <a:gd name="connsiteY2056" fmla="*/ 48555 h 435087"/>
                  <a:gd name="connsiteX2057" fmla="*/ 277582 w 460653"/>
                  <a:gd name="connsiteY2057" fmla="*/ 48474 h 435087"/>
                  <a:gd name="connsiteX2058" fmla="*/ 278461 w 460653"/>
                  <a:gd name="connsiteY2058" fmla="*/ 48312 h 435087"/>
                  <a:gd name="connsiteX2059" fmla="*/ 278797 w 460653"/>
                  <a:gd name="connsiteY2059" fmla="*/ 48197 h 435087"/>
                  <a:gd name="connsiteX2060" fmla="*/ 280359 w 460653"/>
                  <a:gd name="connsiteY2060" fmla="*/ 47653 h 435087"/>
                  <a:gd name="connsiteX2061" fmla="*/ 281631 w 460653"/>
                  <a:gd name="connsiteY2061" fmla="*/ 47364 h 435087"/>
                  <a:gd name="connsiteX2062" fmla="*/ 282175 w 460653"/>
                  <a:gd name="connsiteY2062" fmla="*/ 47329 h 435087"/>
                  <a:gd name="connsiteX2063" fmla="*/ 282684 w 460653"/>
                  <a:gd name="connsiteY2063" fmla="*/ 47352 h 435087"/>
                  <a:gd name="connsiteX2064" fmla="*/ 283344 w 460653"/>
                  <a:gd name="connsiteY2064" fmla="*/ 47514 h 435087"/>
                  <a:gd name="connsiteX2065" fmla="*/ 283841 w 460653"/>
                  <a:gd name="connsiteY2065" fmla="*/ 47711 h 435087"/>
                  <a:gd name="connsiteX2066" fmla="*/ 284547 w 460653"/>
                  <a:gd name="connsiteY2066" fmla="*/ 48127 h 435087"/>
                  <a:gd name="connsiteX2067" fmla="*/ 285229 w 460653"/>
                  <a:gd name="connsiteY2067" fmla="*/ 48659 h 435087"/>
                  <a:gd name="connsiteX2068" fmla="*/ 286143 w 460653"/>
                  <a:gd name="connsiteY2068" fmla="*/ 49597 h 435087"/>
                  <a:gd name="connsiteX2069" fmla="*/ 286629 w 460653"/>
                  <a:gd name="connsiteY2069" fmla="*/ 50233 h 435087"/>
                  <a:gd name="connsiteX2070" fmla="*/ 286988 w 460653"/>
                  <a:gd name="connsiteY2070" fmla="*/ 50869 h 435087"/>
                  <a:gd name="connsiteX2071" fmla="*/ 287173 w 460653"/>
                  <a:gd name="connsiteY2071" fmla="*/ 51286 h 435087"/>
                  <a:gd name="connsiteX2072" fmla="*/ 287324 w 460653"/>
                  <a:gd name="connsiteY2072" fmla="*/ 51795 h 435087"/>
                  <a:gd name="connsiteX2073" fmla="*/ 287520 w 460653"/>
                  <a:gd name="connsiteY2073" fmla="*/ 52720 h 435087"/>
                  <a:gd name="connsiteX2074" fmla="*/ 287624 w 460653"/>
                  <a:gd name="connsiteY2074" fmla="*/ 52906 h 435087"/>
                  <a:gd name="connsiteX2075" fmla="*/ 288110 w 460653"/>
                  <a:gd name="connsiteY2075" fmla="*/ 53727 h 435087"/>
                  <a:gd name="connsiteX2076" fmla="*/ 288295 w 460653"/>
                  <a:gd name="connsiteY2076" fmla="*/ 53993 h 435087"/>
                  <a:gd name="connsiteX2077" fmla="*/ 288492 w 460653"/>
                  <a:gd name="connsiteY2077" fmla="*/ 54201 h 435087"/>
                  <a:gd name="connsiteX2078" fmla="*/ 288608 w 460653"/>
                  <a:gd name="connsiteY2078" fmla="*/ 54317 h 435087"/>
                  <a:gd name="connsiteX2079" fmla="*/ 288816 w 460653"/>
                  <a:gd name="connsiteY2079" fmla="*/ 54410 h 435087"/>
                  <a:gd name="connsiteX2080" fmla="*/ 289082 w 460653"/>
                  <a:gd name="connsiteY2080" fmla="*/ 54525 h 435087"/>
                  <a:gd name="connsiteX2081" fmla="*/ 289279 w 460653"/>
                  <a:gd name="connsiteY2081" fmla="*/ 54583 h 435087"/>
                  <a:gd name="connsiteX2082" fmla="*/ 289348 w 460653"/>
                  <a:gd name="connsiteY2082" fmla="*/ 54583 h 435087"/>
                  <a:gd name="connsiteX2083" fmla="*/ 290401 w 460653"/>
                  <a:gd name="connsiteY2083" fmla="*/ 54317 h 435087"/>
                  <a:gd name="connsiteX2084" fmla="*/ 290690 w 460653"/>
                  <a:gd name="connsiteY2084" fmla="*/ 54178 h 435087"/>
                  <a:gd name="connsiteX2085" fmla="*/ 292148 w 460653"/>
                  <a:gd name="connsiteY2085" fmla="*/ 53519 h 435087"/>
                  <a:gd name="connsiteX2086" fmla="*/ 292218 w 460653"/>
                  <a:gd name="connsiteY2086" fmla="*/ 51945 h 435087"/>
                  <a:gd name="connsiteX2087" fmla="*/ 292218 w 460653"/>
                  <a:gd name="connsiteY2087" fmla="*/ 51517 h 435087"/>
                  <a:gd name="connsiteX2088" fmla="*/ 292183 w 460653"/>
                  <a:gd name="connsiteY2088" fmla="*/ 50892 h 435087"/>
                  <a:gd name="connsiteX2089" fmla="*/ 292194 w 460653"/>
                  <a:gd name="connsiteY2089" fmla="*/ 50407 h 435087"/>
                  <a:gd name="connsiteX2090" fmla="*/ 292183 w 460653"/>
                  <a:gd name="connsiteY2090" fmla="*/ 50036 h 435087"/>
                  <a:gd name="connsiteX2091" fmla="*/ 291766 w 460653"/>
                  <a:gd name="connsiteY2091" fmla="*/ 47537 h 435087"/>
                  <a:gd name="connsiteX2092" fmla="*/ 291535 w 460653"/>
                  <a:gd name="connsiteY2092" fmla="*/ 45894 h 435087"/>
                  <a:gd name="connsiteX2093" fmla="*/ 291465 w 460653"/>
                  <a:gd name="connsiteY2093" fmla="*/ 45385 h 435087"/>
                  <a:gd name="connsiteX2094" fmla="*/ 291384 w 460653"/>
                  <a:gd name="connsiteY2094" fmla="*/ 44865 h 435087"/>
                  <a:gd name="connsiteX2095" fmla="*/ 291223 w 460653"/>
                  <a:gd name="connsiteY2095" fmla="*/ 43812 h 435087"/>
                  <a:gd name="connsiteX2096" fmla="*/ 291142 w 460653"/>
                  <a:gd name="connsiteY2096" fmla="*/ 42932 h 435087"/>
                  <a:gd name="connsiteX2097" fmla="*/ 291165 w 460653"/>
                  <a:gd name="connsiteY2097" fmla="*/ 41324 h 435087"/>
                  <a:gd name="connsiteX2098" fmla="*/ 291234 w 460653"/>
                  <a:gd name="connsiteY2098" fmla="*/ 40630 h 435087"/>
                  <a:gd name="connsiteX2099" fmla="*/ 291523 w 460653"/>
                  <a:gd name="connsiteY2099" fmla="*/ 38895 h 435087"/>
                  <a:gd name="connsiteX2100" fmla="*/ 291928 w 460653"/>
                  <a:gd name="connsiteY2100" fmla="*/ 37205 h 435087"/>
                  <a:gd name="connsiteX2101" fmla="*/ 292669 w 460653"/>
                  <a:gd name="connsiteY2101" fmla="*/ 34544 h 435087"/>
                  <a:gd name="connsiteX2102" fmla="*/ 292923 w 460653"/>
                  <a:gd name="connsiteY2102" fmla="*/ 33885 h 435087"/>
                  <a:gd name="connsiteX2103" fmla="*/ 293941 w 460653"/>
                  <a:gd name="connsiteY2103" fmla="*/ 31421 h 435087"/>
                  <a:gd name="connsiteX2104" fmla="*/ 294080 w 460653"/>
                  <a:gd name="connsiteY2104" fmla="*/ 31016 h 435087"/>
                  <a:gd name="connsiteX2105" fmla="*/ 294369 w 460653"/>
                  <a:gd name="connsiteY2105" fmla="*/ 30044 h 435087"/>
                  <a:gd name="connsiteX2106" fmla="*/ 294080 w 460653"/>
                  <a:gd name="connsiteY2106" fmla="*/ 29951 h 435087"/>
                  <a:gd name="connsiteX2107" fmla="*/ 293571 w 460653"/>
                  <a:gd name="connsiteY2107" fmla="*/ 29778 h 435087"/>
                  <a:gd name="connsiteX2108" fmla="*/ 293108 w 460653"/>
                  <a:gd name="connsiteY2108" fmla="*/ 29616 h 435087"/>
                  <a:gd name="connsiteX2109" fmla="*/ 292599 w 460653"/>
                  <a:gd name="connsiteY2109" fmla="*/ 29465 h 435087"/>
                  <a:gd name="connsiteX2110" fmla="*/ 291570 w 460653"/>
                  <a:gd name="connsiteY2110" fmla="*/ 29153 h 435087"/>
                  <a:gd name="connsiteX2111" fmla="*/ 291084 w 460653"/>
                  <a:gd name="connsiteY2111" fmla="*/ 29003 h 435087"/>
                  <a:gd name="connsiteX2112" fmla="*/ 290656 w 460653"/>
                  <a:gd name="connsiteY2112" fmla="*/ 28864 h 435087"/>
                  <a:gd name="connsiteX2113" fmla="*/ 286525 w 460653"/>
                  <a:gd name="connsiteY2113" fmla="*/ 28077 h 435087"/>
                  <a:gd name="connsiteX2114" fmla="*/ 284547 w 460653"/>
                  <a:gd name="connsiteY2114" fmla="*/ 27579 h 435087"/>
                  <a:gd name="connsiteX2115" fmla="*/ 283887 w 460653"/>
                  <a:gd name="connsiteY2115" fmla="*/ 27290 h 435087"/>
                  <a:gd name="connsiteX2116" fmla="*/ 281053 w 460653"/>
                  <a:gd name="connsiteY2116" fmla="*/ 25740 h 435087"/>
                  <a:gd name="connsiteX2117" fmla="*/ 280729 w 460653"/>
                  <a:gd name="connsiteY2117" fmla="*/ 25508 h 435087"/>
                  <a:gd name="connsiteX2118" fmla="*/ 279086 w 460653"/>
                  <a:gd name="connsiteY2118" fmla="*/ 24120 h 435087"/>
                  <a:gd name="connsiteX2119" fmla="*/ 278669 w 460653"/>
                  <a:gd name="connsiteY2119" fmla="*/ 23634 h 435087"/>
                  <a:gd name="connsiteX2120" fmla="*/ 278403 w 460653"/>
                  <a:gd name="connsiteY2120" fmla="*/ 23183 h 435087"/>
                  <a:gd name="connsiteX2121" fmla="*/ 277836 w 460653"/>
                  <a:gd name="connsiteY2121" fmla="*/ 22061 h 435087"/>
                  <a:gd name="connsiteX2122" fmla="*/ 277582 w 460653"/>
                  <a:gd name="connsiteY2122" fmla="*/ 21459 h 435087"/>
                  <a:gd name="connsiteX2123" fmla="*/ 277432 w 460653"/>
                  <a:gd name="connsiteY2123" fmla="*/ 20823 h 435087"/>
                  <a:gd name="connsiteX2124" fmla="*/ 277293 w 460653"/>
                  <a:gd name="connsiteY2124" fmla="*/ 18682 h 435087"/>
                  <a:gd name="connsiteX2125" fmla="*/ 277316 w 460653"/>
                  <a:gd name="connsiteY2125" fmla="*/ 17734 h 435087"/>
                  <a:gd name="connsiteX2126" fmla="*/ 277721 w 460653"/>
                  <a:gd name="connsiteY2126" fmla="*/ 15015 h 435087"/>
                  <a:gd name="connsiteX2127" fmla="*/ 278172 w 460653"/>
                  <a:gd name="connsiteY2127" fmla="*/ 13291 h 435087"/>
                  <a:gd name="connsiteX2128" fmla="*/ 278484 w 460653"/>
                  <a:gd name="connsiteY2128" fmla="*/ 12412 h 435087"/>
                  <a:gd name="connsiteX2129" fmla="*/ 279919 w 460653"/>
                  <a:gd name="connsiteY2129" fmla="*/ 9531 h 435087"/>
                  <a:gd name="connsiteX2130" fmla="*/ 281215 w 460653"/>
                  <a:gd name="connsiteY2130" fmla="*/ 7101 h 435087"/>
                  <a:gd name="connsiteX2131" fmla="*/ 281330 w 460653"/>
                  <a:gd name="connsiteY2131" fmla="*/ 6904 h 435087"/>
                  <a:gd name="connsiteX2132" fmla="*/ 281874 w 460653"/>
                  <a:gd name="connsiteY2132" fmla="*/ 6187 h 435087"/>
                  <a:gd name="connsiteX2133" fmla="*/ 283020 w 460653"/>
                  <a:gd name="connsiteY2133" fmla="*/ 5065 h 435087"/>
                  <a:gd name="connsiteX2134" fmla="*/ 283459 w 460653"/>
                  <a:gd name="connsiteY2134" fmla="*/ 4741 h 435087"/>
                  <a:gd name="connsiteX2135" fmla="*/ 283922 w 460653"/>
                  <a:gd name="connsiteY2135" fmla="*/ 4486 h 435087"/>
                  <a:gd name="connsiteX2136" fmla="*/ 284315 w 460653"/>
                  <a:gd name="connsiteY2136" fmla="*/ 4324 h 435087"/>
                  <a:gd name="connsiteX2137" fmla="*/ 286375 w 460653"/>
                  <a:gd name="connsiteY2137" fmla="*/ 3723 h 435087"/>
                  <a:gd name="connsiteX2138" fmla="*/ 287231 w 460653"/>
                  <a:gd name="connsiteY2138" fmla="*/ 3584 h 435087"/>
                  <a:gd name="connsiteX2139" fmla="*/ 288909 w 460653"/>
                  <a:gd name="connsiteY2139" fmla="*/ 3445 h 435087"/>
                  <a:gd name="connsiteX2140" fmla="*/ 289695 w 460653"/>
                  <a:gd name="connsiteY2140" fmla="*/ 3457 h 435087"/>
                  <a:gd name="connsiteX2141" fmla="*/ 290667 w 460653"/>
                  <a:gd name="connsiteY2141" fmla="*/ 3781 h 435087"/>
                  <a:gd name="connsiteX2142" fmla="*/ 292472 w 460653"/>
                  <a:gd name="connsiteY2142" fmla="*/ 4914 h 435087"/>
                  <a:gd name="connsiteX2143" fmla="*/ 293189 w 460653"/>
                  <a:gd name="connsiteY2143" fmla="*/ 5701 h 435087"/>
                  <a:gd name="connsiteX2144" fmla="*/ 293432 w 460653"/>
                  <a:gd name="connsiteY2144" fmla="*/ 6164 h 435087"/>
                  <a:gd name="connsiteX2145" fmla="*/ 294358 w 460653"/>
                  <a:gd name="connsiteY2145" fmla="*/ 8189 h 435087"/>
                  <a:gd name="connsiteX2146" fmla="*/ 295411 w 460653"/>
                  <a:gd name="connsiteY2146" fmla="*/ 10572 h 435087"/>
                  <a:gd name="connsiteX2147" fmla="*/ 295434 w 460653"/>
                  <a:gd name="connsiteY2147" fmla="*/ 10607 h 435087"/>
                  <a:gd name="connsiteX2148" fmla="*/ 295492 w 460653"/>
                  <a:gd name="connsiteY2148" fmla="*/ 10665 h 435087"/>
                  <a:gd name="connsiteX2149" fmla="*/ 296498 w 460653"/>
                  <a:gd name="connsiteY2149" fmla="*/ 10098 h 435087"/>
                  <a:gd name="connsiteX2150" fmla="*/ 299830 w 460653"/>
                  <a:gd name="connsiteY2150" fmla="*/ 8304 h 435087"/>
                  <a:gd name="connsiteX2151" fmla="*/ 300397 w 460653"/>
                  <a:gd name="connsiteY2151" fmla="*/ 8108 h 435087"/>
                  <a:gd name="connsiteX2152" fmla="*/ 300883 w 460653"/>
                  <a:gd name="connsiteY2152" fmla="*/ 8015 h 435087"/>
                  <a:gd name="connsiteX2153" fmla="*/ 302110 w 460653"/>
                  <a:gd name="connsiteY2153" fmla="*/ 8166 h 435087"/>
                  <a:gd name="connsiteX2154" fmla="*/ 303070 w 460653"/>
                  <a:gd name="connsiteY2154" fmla="*/ 8617 h 435087"/>
                  <a:gd name="connsiteX2155" fmla="*/ 303637 w 460653"/>
                  <a:gd name="connsiteY2155" fmla="*/ 8987 h 435087"/>
                  <a:gd name="connsiteX2156" fmla="*/ 303995 w 460653"/>
                  <a:gd name="connsiteY2156" fmla="*/ 9334 h 435087"/>
                  <a:gd name="connsiteX2157" fmla="*/ 304331 w 460653"/>
                  <a:gd name="connsiteY2157" fmla="*/ 9762 h 435087"/>
                  <a:gd name="connsiteX2158" fmla="*/ 305164 w 460653"/>
                  <a:gd name="connsiteY2158" fmla="*/ 11220 h 435087"/>
                  <a:gd name="connsiteX2159" fmla="*/ 305418 w 460653"/>
                  <a:gd name="connsiteY2159" fmla="*/ 11683 h 435087"/>
                  <a:gd name="connsiteX2160" fmla="*/ 305604 w 460653"/>
                  <a:gd name="connsiteY2160" fmla="*/ 12030 h 435087"/>
                  <a:gd name="connsiteX2161" fmla="*/ 306309 w 460653"/>
                  <a:gd name="connsiteY2161" fmla="*/ 12979 h 435087"/>
                  <a:gd name="connsiteX2162" fmla="*/ 306969 w 460653"/>
                  <a:gd name="connsiteY2162" fmla="*/ 12550 h 435087"/>
                  <a:gd name="connsiteX2163" fmla="*/ 308600 w 460653"/>
                  <a:gd name="connsiteY2163" fmla="*/ 11706 h 435087"/>
                  <a:gd name="connsiteX2164" fmla="*/ 309318 w 460653"/>
                  <a:gd name="connsiteY2164" fmla="*/ 11440 h 435087"/>
                  <a:gd name="connsiteX2165" fmla="*/ 310509 w 460653"/>
                  <a:gd name="connsiteY2165" fmla="*/ 11382 h 435087"/>
                  <a:gd name="connsiteX2166" fmla="*/ 312060 w 460653"/>
                  <a:gd name="connsiteY2166" fmla="*/ 11798 h 435087"/>
                  <a:gd name="connsiteX2167" fmla="*/ 312812 w 460653"/>
                  <a:gd name="connsiteY2167" fmla="*/ 12088 h 435087"/>
                  <a:gd name="connsiteX2168" fmla="*/ 313841 w 460653"/>
                  <a:gd name="connsiteY2168" fmla="*/ 12655 h 435087"/>
                  <a:gd name="connsiteX2169" fmla="*/ 314131 w 460653"/>
                  <a:gd name="connsiteY2169" fmla="*/ 12770 h 435087"/>
                  <a:gd name="connsiteX2170" fmla="*/ 315449 w 460653"/>
                  <a:gd name="connsiteY2170" fmla="*/ 13140 h 435087"/>
                  <a:gd name="connsiteX2171" fmla="*/ 315820 w 460653"/>
                  <a:gd name="connsiteY2171" fmla="*/ 13210 h 435087"/>
                  <a:gd name="connsiteX2172" fmla="*/ 317277 w 460653"/>
                  <a:gd name="connsiteY2172" fmla="*/ 13418 h 435087"/>
                  <a:gd name="connsiteX2173" fmla="*/ 317648 w 460653"/>
                  <a:gd name="connsiteY2173" fmla="*/ 13418 h 435087"/>
                  <a:gd name="connsiteX2174" fmla="*/ 319198 w 460653"/>
                  <a:gd name="connsiteY2174" fmla="*/ 13395 h 435087"/>
                  <a:gd name="connsiteX2175" fmla="*/ 319603 w 460653"/>
                  <a:gd name="connsiteY2175" fmla="*/ 13383 h 435087"/>
                  <a:gd name="connsiteX2176" fmla="*/ 321466 w 460653"/>
                  <a:gd name="connsiteY2176" fmla="*/ 13106 h 435087"/>
                  <a:gd name="connsiteX2177" fmla="*/ 321616 w 460653"/>
                  <a:gd name="connsiteY2177" fmla="*/ 13071 h 435087"/>
                  <a:gd name="connsiteX2178" fmla="*/ 323606 w 460653"/>
                  <a:gd name="connsiteY2178" fmla="*/ 11926 h 435087"/>
                  <a:gd name="connsiteX2179" fmla="*/ 323849 w 460653"/>
                  <a:gd name="connsiteY2179" fmla="*/ 11729 h 435087"/>
                  <a:gd name="connsiteX2180" fmla="*/ 325793 w 460653"/>
                  <a:gd name="connsiteY2180" fmla="*/ 9947 h 435087"/>
                  <a:gd name="connsiteX2181" fmla="*/ 326163 w 460653"/>
                  <a:gd name="connsiteY2181" fmla="*/ 9670 h 435087"/>
                  <a:gd name="connsiteX2182" fmla="*/ 326614 w 460653"/>
                  <a:gd name="connsiteY2182" fmla="*/ 9415 h 435087"/>
                  <a:gd name="connsiteX2183" fmla="*/ 328303 w 460653"/>
                  <a:gd name="connsiteY2183" fmla="*/ 8675 h 435087"/>
                  <a:gd name="connsiteX2184" fmla="*/ 329657 w 460653"/>
                  <a:gd name="connsiteY2184" fmla="*/ 8605 h 435087"/>
                  <a:gd name="connsiteX2185" fmla="*/ 330502 w 460653"/>
                  <a:gd name="connsiteY2185" fmla="*/ 8883 h 435087"/>
                  <a:gd name="connsiteX2186" fmla="*/ 331890 w 460653"/>
                  <a:gd name="connsiteY2186" fmla="*/ 9623 h 435087"/>
                  <a:gd name="connsiteX2187" fmla="*/ 332087 w 460653"/>
                  <a:gd name="connsiteY2187" fmla="*/ 9716 h 435087"/>
                  <a:gd name="connsiteX2188" fmla="*/ 334470 w 460653"/>
                  <a:gd name="connsiteY2188" fmla="*/ 10144 h 435087"/>
                  <a:gd name="connsiteX2189" fmla="*/ 335291 w 460653"/>
                  <a:gd name="connsiteY2189" fmla="*/ 10329 h 435087"/>
                  <a:gd name="connsiteX2190" fmla="*/ 336356 w 460653"/>
                  <a:gd name="connsiteY2190" fmla="*/ 9635 h 435087"/>
                  <a:gd name="connsiteX2191" fmla="*/ 336668 w 460653"/>
                  <a:gd name="connsiteY2191" fmla="*/ 9427 h 435087"/>
                  <a:gd name="connsiteX2192" fmla="*/ 338577 w 460653"/>
                  <a:gd name="connsiteY2192" fmla="*/ 7714 h 435087"/>
                  <a:gd name="connsiteX2193" fmla="*/ 340023 w 460653"/>
                  <a:gd name="connsiteY2193" fmla="*/ 7194 h 435087"/>
                  <a:gd name="connsiteX2194" fmla="*/ 341169 w 460653"/>
                  <a:gd name="connsiteY2194" fmla="*/ 7286 h 435087"/>
                  <a:gd name="connsiteX2195" fmla="*/ 341701 w 460653"/>
                  <a:gd name="connsiteY2195" fmla="*/ 7402 h 435087"/>
                  <a:gd name="connsiteX2196" fmla="*/ 342199 w 460653"/>
                  <a:gd name="connsiteY2196" fmla="*/ 7599 h 435087"/>
                  <a:gd name="connsiteX2197" fmla="*/ 342835 w 460653"/>
                  <a:gd name="connsiteY2197" fmla="*/ 7911 h 435087"/>
                  <a:gd name="connsiteX2198" fmla="*/ 343275 w 460653"/>
                  <a:gd name="connsiteY2198" fmla="*/ 8119 h 435087"/>
                  <a:gd name="connsiteX2199" fmla="*/ 343737 w 460653"/>
                  <a:gd name="connsiteY2199" fmla="*/ 8351 h 435087"/>
                  <a:gd name="connsiteX2200" fmla="*/ 344061 w 460653"/>
                  <a:gd name="connsiteY2200" fmla="*/ 8501 h 435087"/>
                  <a:gd name="connsiteX2201" fmla="*/ 344073 w 460653"/>
                  <a:gd name="connsiteY2201" fmla="*/ 8501 h 435087"/>
                  <a:gd name="connsiteX2202" fmla="*/ 344258 w 460653"/>
                  <a:gd name="connsiteY2202" fmla="*/ 8304 h 435087"/>
                  <a:gd name="connsiteX2203" fmla="*/ 344628 w 460653"/>
                  <a:gd name="connsiteY2203" fmla="*/ 7934 h 435087"/>
                  <a:gd name="connsiteX2204" fmla="*/ 345589 w 460653"/>
                  <a:gd name="connsiteY2204" fmla="*/ 7390 h 435087"/>
                  <a:gd name="connsiteX2205" fmla="*/ 346074 w 460653"/>
                  <a:gd name="connsiteY2205" fmla="*/ 7286 h 435087"/>
                  <a:gd name="connsiteX2206" fmla="*/ 346676 w 460653"/>
                  <a:gd name="connsiteY2206" fmla="*/ 7228 h 435087"/>
                  <a:gd name="connsiteX2207" fmla="*/ 347613 w 460653"/>
                  <a:gd name="connsiteY2207" fmla="*/ 7298 h 435087"/>
                  <a:gd name="connsiteX2208" fmla="*/ 348030 w 460653"/>
                  <a:gd name="connsiteY2208" fmla="*/ 6731 h 435087"/>
                  <a:gd name="connsiteX2209" fmla="*/ 348493 w 460653"/>
                  <a:gd name="connsiteY2209" fmla="*/ 6187 h 435087"/>
                  <a:gd name="connsiteX2210" fmla="*/ 349407 w 460653"/>
                  <a:gd name="connsiteY2210" fmla="*/ 5597 h 435087"/>
                  <a:gd name="connsiteX2211" fmla="*/ 349904 w 460653"/>
                  <a:gd name="connsiteY2211" fmla="*/ 5447 h 435087"/>
                  <a:gd name="connsiteX2212" fmla="*/ 351211 w 460653"/>
                  <a:gd name="connsiteY2212" fmla="*/ 5204 h 435087"/>
                  <a:gd name="connsiteX2213" fmla="*/ 351906 w 460653"/>
                  <a:gd name="connsiteY2213" fmla="*/ 5134 h 435087"/>
                  <a:gd name="connsiteX2214" fmla="*/ 353710 w 460653"/>
                  <a:gd name="connsiteY2214" fmla="*/ 5134 h 435087"/>
                  <a:gd name="connsiteX2215" fmla="*/ 354509 w 460653"/>
                  <a:gd name="connsiteY2215" fmla="*/ 5238 h 435087"/>
                  <a:gd name="connsiteX2216" fmla="*/ 355018 w 460653"/>
                  <a:gd name="connsiteY2216" fmla="*/ 5377 h 435087"/>
                  <a:gd name="connsiteX2217" fmla="*/ 355481 w 460653"/>
                  <a:gd name="connsiteY2217" fmla="*/ 5586 h 435087"/>
                  <a:gd name="connsiteX2218" fmla="*/ 356071 w 460653"/>
                  <a:gd name="connsiteY2218" fmla="*/ 5979 h 435087"/>
                  <a:gd name="connsiteX2219" fmla="*/ 356614 w 460653"/>
                  <a:gd name="connsiteY2219" fmla="*/ 6511 h 435087"/>
                  <a:gd name="connsiteX2220" fmla="*/ 357332 w 460653"/>
                  <a:gd name="connsiteY2220" fmla="*/ 6176 h 435087"/>
                  <a:gd name="connsiteX2221" fmla="*/ 359449 w 460653"/>
                  <a:gd name="connsiteY2221" fmla="*/ 5343 h 435087"/>
                  <a:gd name="connsiteX2222" fmla="*/ 360039 w 460653"/>
                  <a:gd name="connsiteY2222" fmla="*/ 5204 h 435087"/>
                  <a:gd name="connsiteX2223" fmla="*/ 360571 w 460653"/>
                  <a:gd name="connsiteY2223" fmla="*/ 5181 h 435087"/>
                  <a:gd name="connsiteX2224" fmla="*/ 362272 w 460653"/>
                  <a:gd name="connsiteY2224" fmla="*/ 5123 h 435087"/>
                  <a:gd name="connsiteX2225" fmla="*/ 362978 w 460653"/>
                  <a:gd name="connsiteY2225" fmla="*/ 5157 h 435087"/>
                  <a:gd name="connsiteX2226" fmla="*/ 365754 w 460653"/>
                  <a:gd name="connsiteY2226" fmla="*/ 5435 h 435087"/>
                  <a:gd name="connsiteX2227" fmla="*/ 366345 w 460653"/>
                  <a:gd name="connsiteY2227" fmla="*/ 5597 h 435087"/>
                  <a:gd name="connsiteX2228" fmla="*/ 367802 w 460653"/>
                  <a:gd name="connsiteY2228" fmla="*/ 6257 h 435087"/>
                  <a:gd name="connsiteX2229" fmla="*/ 368589 w 460653"/>
                  <a:gd name="connsiteY2229" fmla="*/ 6881 h 435087"/>
                  <a:gd name="connsiteX2230" fmla="*/ 368878 w 460653"/>
                  <a:gd name="connsiteY2230" fmla="*/ 7286 h 435087"/>
                  <a:gd name="connsiteX2231" fmla="*/ 369144 w 460653"/>
                  <a:gd name="connsiteY2231" fmla="*/ 7772 h 435087"/>
                  <a:gd name="connsiteX2232" fmla="*/ 369480 w 460653"/>
                  <a:gd name="connsiteY2232" fmla="*/ 8640 h 435087"/>
                  <a:gd name="connsiteX2233" fmla="*/ 370267 w 460653"/>
                  <a:gd name="connsiteY2233" fmla="*/ 8976 h 435087"/>
                  <a:gd name="connsiteX2234" fmla="*/ 371181 w 460653"/>
                  <a:gd name="connsiteY2234" fmla="*/ 9542 h 435087"/>
                  <a:gd name="connsiteX2235" fmla="*/ 372014 w 460653"/>
                  <a:gd name="connsiteY2235" fmla="*/ 10503 h 435087"/>
                  <a:gd name="connsiteX2236" fmla="*/ 372187 w 460653"/>
                  <a:gd name="connsiteY2236" fmla="*/ 10942 h 435087"/>
                  <a:gd name="connsiteX2237" fmla="*/ 372338 w 460653"/>
                  <a:gd name="connsiteY2237" fmla="*/ 11613 h 435087"/>
                  <a:gd name="connsiteX2238" fmla="*/ 372395 w 460653"/>
                  <a:gd name="connsiteY2238" fmla="*/ 13291 h 435087"/>
                  <a:gd name="connsiteX2239" fmla="*/ 372361 w 460653"/>
                  <a:gd name="connsiteY2239" fmla="*/ 13696 h 435087"/>
                  <a:gd name="connsiteX2240" fmla="*/ 371967 w 460653"/>
                  <a:gd name="connsiteY2240" fmla="*/ 15721 h 435087"/>
                  <a:gd name="connsiteX2241" fmla="*/ 371933 w 460653"/>
                  <a:gd name="connsiteY2241" fmla="*/ 16091 h 435087"/>
                  <a:gd name="connsiteX2242" fmla="*/ 371875 w 460653"/>
                  <a:gd name="connsiteY2242" fmla="*/ 18416 h 435087"/>
                  <a:gd name="connsiteX2243" fmla="*/ 372997 w 460653"/>
                  <a:gd name="connsiteY2243" fmla="*/ 20487 h 435087"/>
                  <a:gd name="connsiteX2244" fmla="*/ 373171 w 460653"/>
                  <a:gd name="connsiteY2244" fmla="*/ 20777 h 435087"/>
                  <a:gd name="connsiteX2245" fmla="*/ 373830 w 460653"/>
                  <a:gd name="connsiteY2245" fmla="*/ 21563 h 435087"/>
                  <a:gd name="connsiteX2246" fmla="*/ 374061 w 460653"/>
                  <a:gd name="connsiteY2246" fmla="*/ 21633 h 435087"/>
                  <a:gd name="connsiteX2247" fmla="*/ 375230 w 460653"/>
                  <a:gd name="connsiteY2247" fmla="*/ 21124 h 435087"/>
                  <a:gd name="connsiteX2248" fmla="*/ 376028 w 460653"/>
                  <a:gd name="connsiteY2248" fmla="*/ 20811 h 435087"/>
                  <a:gd name="connsiteX2249" fmla="*/ 376063 w 460653"/>
                  <a:gd name="connsiteY2249" fmla="*/ 20777 h 435087"/>
                  <a:gd name="connsiteX2250" fmla="*/ 376318 w 460653"/>
                  <a:gd name="connsiteY2250" fmla="*/ 20510 h 435087"/>
                  <a:gd name="connsiteX2251" fmla="*/ 376815 w 460653"/>
                  <a:gd name="connsiteY2251" fmla="*/ 20117 h 435087"/>
                  <a:gd name="connsiteX2252" fmla="*/ 377637 w 460653"/>
                  <a:gd name="connsiteY2252" fmla="*/ 19701 h 435087"/>
                  <a:gd name="connsiteX2253" fmla="*/ 379083 w 460653"/>
                  <a:gd name="connsiteY2253" fmla="*/ 19215 h 435087"/>
                  <a:gd name="connsiteX2254" fmla="*/ 379476 w 460653"/>
                  <a:gd name="connsiteY2254" fmla="*/ 19053 h 435087"/>
                  <a:gd name="connsiteX2255" fmla="*/ 380853 w 460653"/>
                  <a:gd name="connsiteY2255" fmla="*/ 18428 h 435087"/>
                  <a:gd name="connsiteX2256" fmla="*/ 380945 w 460653"/>
                  <a:gd name="connsiteY2256" fmla="*/ 18370 h 435087"/>
                  <a:gd name="connsiteX2257" fmla="*/ 381200 w 460653"/>
                  <a:gd name="connsiteY2257" fmla="*/ 18092 h 435087"/>
                  <a:gd name="connsiteX2258" fmla="*/ 381339 w 460653"/>
                  <a:gd name="connsiteY2258" fmla="*/ 17306 h 435087"/>
                  <a:gd name="connsiteX2259" fmla="*/ 381582 w 460653"/>
                  <a:gd name="connsiteY2259" fmla="*/ 16507 h 435087"/>
                  <a:gd name="connsiteX2260" fmla="*/ 382276 w 460653"/>
                  <a:gd name="connsiteY2260" fmla="*/ 14529 h 435087"/>
                  <a:gd name="connsiteX2261" fmla="*/ 382380 w 460653"/>
                  <a:gd name="connsiteY2261" fmla="*/ 14124 h 435087"/>
                  <a:gd name="connsiteX2262" fmla="*/ 382982 w 460653"/>
                  <a:gd name="connsiteY2262" fmla="*/ 11544 h 435087"/>
                  <a:gd name="connsiteX2263" fmla="*/ 383086 w 460653"/>
                  <a:gd name="connsiteY2263" fmla="*/ 11058 h 435087"/>
                  <a:gd name="connsiteX2264" fmla="*/ 383398 w 460653"/>
                  <a:gd name="connsiteY2264" fmla="*/ 9485 h 435087"/>
                  <a:gd name="connsiteX2265" fmla="*/ 383595 w 460653"/>
                  <a:gd name="connsiteY2265" fmla="*/ 8941 h 435087"/>
                  <a:gd name="connsiteX2266" fmla="*/ 383838 w 460653"/>
                  <a:gd name="connsiteY2266" fmla="*/ 8478 h 435087"/>
                  <a:gd name="connsiteX2267" fmla="*/ 384509 w 460653"/>
                  <a:gd name="connsiteY2267" fmla="*/ 7471 h 435087"/>
                  <a:gd name="connsiteX2268" fmla="*/ 384590 w 460653"/>
                  <a:gd name="connsiteY2268" fmla="*/ 7321 h 435087"/>
                  <a:gd name="connsiteX2269" fmla="*/ 384867 w 460653"/>
                  <a:gd name="connsiteY2269" fmla="*/ 6106 h 435087"/>
                  <a:gd name="connsiteX2270" fmla="*/ 384937 w 460653"/>
                  <a:gd name="connsiteY2270" fmla="*/ 5643 h 435087"/>
                  <a:gd name="connsiteX2271" fmla="*/ 385203 w 460653"/>
                  <a:gd name="connsiteY2271" fmla="*/ 4047 h 435087"/>
                  <a:gd name="connsiteX2272" fmla="*/ 385596 w 460653"/>
                  <a:gd name="connsiteY2272" fmla="*/ 3133 h 435087"/>
                  <a:gd name="connsiteX2273" fmla="*/ 386591 w 460653"/>
                  <a:gd name="connsiteY2273" fmla="*/ 1860 h 435087"/>
                  <a:gd name="connsiteX2274" fmla="*/ 388246 w 460653"/>
                  <a:gd name="connsiteY2274" fmla="*/ 1085 h 435087"/>
                  <a:gd name="connsiteX2275" fmla="*/ 388755 w 460653"/>
                  <a:gd name="connsiteY2275" fmla="*/ 1108 h 435087"/>
                  <a:gd name="connsiteX2276" fmla="*/ 390433 w 460653"/>
                  <a:gd name="connsiteY2276" fmla="*/ 1340 h 435087"/>
                  <a:gd name="connsiteX2277" fmla="*/ 390872 w 460653"/>
                  <a:gd name="connsiteY2277" fmla="*/ 1131 h 435087"/>
                  <a:gd name="connsiteX2278" fmla="*/ 391266 w 460653"/>
                  <a:gd name="connsiteY2278" fmla="*/ 935 h 435087"/>
                  <a:gd name="connsiteX2279" fmla="*/ 394054 w 460653"/>
                  <a:gd name="connsiteY2279" fmla="*/ 4094 h 435087"/>
                  <a:gd name="connsiteX2280" fmla="*/ 392955 w 460653"/>
                  <a:gd name="connsiteY2280" fmla="*/ 4719 h 435087"/>
                  <a:gd name="connsiteX2281" fmla="*/ 391902 w 460653"/>
                  <a:gd name="connsiteY2281" fmla="*/ 5216 h 435087"/>
                  <a:gd name="connsiteX2282" fmla="*/ 390895 w 460653"/>
                  <a:gd name="connsiteY2282" fmla="*/ 5401 h 435087"/>
                  <a:gd name="connsiteX2283" fmla="*/ 390363 w 460653"/>
                  <a:gd name="connsiteY2283" fmla="*/ 5367 h 435087"/>
                  <a:gd name="connsiteX2284" fmla="*/ 389322 w 460653"/>
                  <a:gd name="connsiteY2284" fmla="*/ 5216 h 435087"/>
                  <a:gd name="connsiteX2285" fmla="*/ 389322 w 460653"/>
                  <a:gd name="connsiteY2285" fmla="*/ 5228 h 435087"/>
                  <a:gd name="connsiteX2286" fmla="*/ 389067 w 460653"/>
                  <a:gd name="connsiteY2286" fmla="*/ 6848 h 435087"/>
                  <a:gd name="connsiteX2287" fmla="*/ 388697 w 460653"/>
                  <a:gd name="connsiteY2287" fmla="*/ 8525 h 435087"/>
                  <a:gd name="connsiteX2288" fmla="*/ 388466 w 460653"/>
                  <a:gd name="connsiteY2288" fmla="*/ 9092 h 435087"/>
                  <a:gd name="connsiteX2289" fmla="*/ 388211 w 460653"/>
                  <a:gd name="connsiteY2289" fmla="*/ 9543 h 435087"/>
                  <a:gd name="connsiteX2290" fmla="*/ 387598 w 460653"/>
                  <a:gd name="connsiteY2290" fmla="*/ 10469 h 435087"/>
                  <a:gd name="connsiteX2291" fmla="*/ 387529 w 460653"/>
                  <a:gd name="connsiteY2291" fmla="*/ 10585 h 435087"/>
                  <a:gd name="connsiteX2292" fmla="*/ 387170 w 460653"/>
                  <a:gd name="connsiteY2292" fmla="*/ 12413 h 435087"/>
                  <a:gd name="connsiteX2293" fmla="*/ 386348 w 460653"/>
                  <a:gd name="connsiteY2293" fmla="*/ 15814 h 435087"/>
                  <a:gd name="connsiteX2294" fmla="*/ 385631 w 460653"/>
                  <a:gd name="connsiteY2294" fmla="*/ 17804 h 435087"/>
                  <a:gd name="connsiteX2295" fmla="*/ 385527 w 460653"/>
                  <a:gd name="connsiteY2295" fmla="*/ 18140 h 435087"/>
                  <a:gd name="connsiteX2296" fmla="*/ 385377 w 460653"/>
                  <a:gd name="connsiteY2296" fmla="*/ 19065 h 435087"/>
                  <a:gd name="connsiteX2297" fmla="*/ 385226 w 460653"/>
                  <a:gd name="connsiteY2297" fmla="*/ 19528 h 435087"/>
                  <a:gd name="connsiteX2298" fmla="*/ 385030 w 460653"/>
                  <a:gd name="connsiteY2298" fmla="*/ 19991 h 435087"/>
                  <a:gd name="connsiteX2299" fmla="*/ 384694 w 460653"/>
                  <a:gd name="connsiteY2299" fmla="*/ 20511 h 435087"/>
                  <a:gd name="connsiteX2300" fmla="*/ 383988 w 460653"/>
                  <a:gd name="connsiteY2300" fmla="*/ 21333 h 435087"/>
                  <a:gd name="connsiteX2301" fmla="*/ 383421 w 460653"/>
                  <a:gd name="connsiteY2301" fmla="*/ 21772 h 435087"/>
                  <a:gd name="connsiteX2302" fmla="*/ 382959 w 460653"/>
                  <a:gd name="connsiteY2302" fmla="*/ 22015 h 435087"/>
                  <a:gd name="connsiteX2303" fmla="*/ 380830 w 460653"/>
                  <a:gd name="connsiteY2303" fmla="*/ 22976 h 435087"/>
                  <a:gd name="connsiteX2304" fmla="*/ 379349 w 460653"/>
                  <a:gd name="connsiteY2304" fmla="*/ 23473 h 435087"/>
                  <a:gd name="connsiteX2305" fmla="*/ 379337 w 460653"/>
                  <a:gd name="connsiteY2305" fmla="*/ 23473 h 435087"/>
                  <a:gd name="connsiteX2306" fmla="*/ 379187 w 460653"/>
                  <a:gd name="connsiteY2306" fmla="*/ 23635 h 435087"/>
                  <a:gd name="connsiteX2307" fmla="*/ 378527 w 460653"/>
                  <a:gd name="connsiteY2307" fmla="*/ 24179 h 435087"/>
                  <a:gd name="connsiteX2308" fmla="*/ 377984 w 460653"/>
                  <a:gd name="connsiteY2308" fmla="*/ 24491 h 435087"/>
                  <a:gd name="connsiteX2309" fmla="*/ 377521 w 460653"/>
                  <a:gd name="connsiteY2309" fmla="*/ 24665 h 435087"/>
                  <a:gd name="connsiteX2310" fmla="*/ 377081 w 460653"/>
                  <a:gd name="connsiteY2310" fmla="*/ 24838 h 435087"/>
                  <a:gd name="connsiteX2311" fmla="*/ 375635 w 460653"/>
                  <a:gd name="connsiteY2311" fmla="*/ 25463 h 435087"/>
                  <a:gd name="connsiteX2312" fmla="*/ 374814 w 460653"/>
                  <a:gd name="connsiteY2312" fmla="*/ 25706 h 435087"/>
                  <a:gd name="connsiteX2313" fmla="*/ 373749 w 460653"/>
                  <a:gd name="connsiteY2313" fmla="*/ 25683 h 435087"/>
                  <a:gd name="connsiteX2314" fmla="*/ 372719 w 460653"/>
                  <a:gd name="connsiteY2314" fmla="*/ 25359 h 435087"/>
                  <a:gd name="connsiteX2315" fmla="*/ 371944 w 460653"/>
                  <a:gd name="connsiteY2315" fmla="*/ 25012 h 435087"/>
                  <a:gd name="connsiteX2316" fmla="*/ 371285 w 460653"/>
                  <a:gd name="connsiteY2316" fmla="*/ 24491 h 435087"/>
                  <a:gd name="connsiteX2317" fmla="*/ 370267 w 460653"/>
                  <a:gd name="connsiteY2317" fmla="*/ 23230 h 435087"/>
                  <a:gd name="connsiteX2318" fmla="*/ 369827 w 460653"/>
                  <a:gd name="connsiteY2318" fmla="*/ 22559 h 435087"/>
                  <a:gd name="connsiteX2319" fmla="*/ 368485 w 460653"/>
                  <a:gd name="connsiteY2319" fmla="*/ 20106 h 435087"/>
                  <a:gd name="connsiteX2320" fmla="*/ 368300 w 460653"/>
                  <a:gd name="connsiteY2320" fmla="*/ 19609 h 435087"/>
                  <a:gd name="connsiteX2321" fmla="*/ 368184 w 460653"/>
                  <a:gd name="connsiteY2321" fmla="*/ 19111 h 435087"/>
                  <a:gd name="connsiteX2322" fmla="*/ 368126 w 460653"/>
                  <a:gd name="connsiteY2322" fmla="*/ 18579 h 435087"/>
                  <a:gd name="connsiteX2323" fmla="*/ 368207 w 460653"/>
                  <a:gd name="connsiteY2323" fmla="*/ 15907 h 435087"/>
                  <a:gd name="connsiteX2324" fmla="*/ 368277 w 460653"/>
                  <a:gd name="connsiteY2324" fmla="*/ 15224 h 435087"/>
                  <a:gd name="connsiteX2325" fmla="*/ 368670 w 460653"/>
                  <a:gd name="connsiteY2325" fmla="*/ 13141 h 435087"/>
                  <a:gd name="connsiteX2326" fmla="*/ 368670 w 460653"/>
                  <a:gd name="connsiteY2326" fmla="*/ 12829 h 435087"/>
                  <a:gd name="connsiteX2327" fmla="*/ 368658 w 460653"/>
                  <a:gd name="connsiteY2327" fmla="*/ 12540 h 435087"/>
                  <a:gd name="connsiteX2328" fmla="*/ 368635 w 460653"/>
                  <a:gd name="connsiteY2328" fmla="*/ 12528 h 435087"/>
                  <a:gd name="connsiteX2329" fmla="*/ 368323 w 460653"/>
                  <a:gd name="connsiteY2329" fmla="*/ 12389 h 435087"/>
                  <a:gd name="connsiteX2330" fmla="*/ 367825 w 460653"/>
                  <a:gd name="connsiteY2330" fmla="*/ 12204 h 435087"/>
                  <a:gd name="connsiteX2331" fmla="*/ 367247 w 460653"/>
                  <a:gd name="connsiteY2331" fmla="*/ 11869 h 435087"/>
                  <a:gd name="connsiteX2332" fmla="*/ 366854 w 460653"/>
                  <a:gd name="connsiteY2332" fmla="*/ 11556 h 435087"/>
                  <a:gd name="connsiteX2333" fmla="*/ 366264 w 460653"/>
                  <a:gd name="connsiteY2333" fmla="*/ 10723 h 435087"/>
                  <a:gd name="connsiteX2334" fmla="*/ 365859 w 460653"/>
                  <a:gd name="connsiteY2334" fmla="*/ 9671 h 435087"/>
                  <a:gd name="connsiteX2335" fmla="*/ 365245 w 460653"/>
                  <a:gd name="connsiteY2335" fmla="*/ 9404 h 435087"/>
                  <a:gd name="connsiteX2336" fmla="*/ 365049 w 460653"/>
                  <a:gd name="connsiteY2336" fmla="*/ 9381 h 435087"/>
                  <a:gd name="connsiteX2337" fmla="*/ 362978 w 460653"/>
                  <a:gd name="connsiteY2337" fmla="*/ 9185 h 435087"/>
                  <a:gd name="connsiteX2338" fmla="*/ 362561 w 460653"/>
                  <a:gd name="connsiteY2338" fmla="*/ 9161 h 435087"/>
                  <a:gd name="connsiteX2339" fmla="*/ 361092 w 460653"/>
                  <a:gd name="connsiteY2339" fmla="*/ 9196 h 435087"/>
                  <a:gd name="connsiteX2340" fmla="*/ 360907 w 460653"/>
                  <a:gd name="connsiteY2340" fmla="*/ 9208 h 435087"/>
                  <a:gd name="connsiteX2341" fmla="*/ 359252 w 460653"/>
                  <a:gd name="connsiteY2341" fmla="*/ 9844 h 435087"/>
                  <a:gd name="connsiteX2342" fmla="*/ 357355 w 460653"/>
                  <a:gd name="connsiteY2342" fmla="*/ 10723 h 435087"/>
                  <a:gd name="connsiteX2343" fmla="*/ 355157 w 460653"/>
                  <a:gd name="connsiteY2343" fmla="*/ 10376 h 435087"/>
                  <a:gd name="connsiteX2344" fmla="*/ 353872 w 460653"/>
                  <a:gd name="connsiteY2344" fmla="*/ 9161 h 435087"/>
                  <a:gd name="connsiteX2345" fmla="*/ 353803 w 460653"/>
                  <a:gd name="connsiteY2345" fmla="*/ 9150 h 435087"/>
                  <a:gd name="connsiteX2346" fmla="*/ 352426 w 460653"/>
                  <a:gd name="connsiteY2346" fmla="*/ 9138 h 435087"/>
                  <a:gd name="connsiteX2347" fmla="*/ 352068 w 460653"/>
                  <a:gd name="connsiteY2347" fmla="*/ 9161 h 435087"/>
                  <a:gd name="connsiteX2348" fmla="*/ 351385 w 460653"/>
                  <a:gd name="connsiteY2348" fmla="*/ 9277 h 435087"/>
                  <a:gd name="connsiteX2349" fmla="*/ 351211 w 460653"/>
                  <a:gd name="connsiteY2349" fmla="*/ 9520 h 435087"/>
                  <a:gd name="connsiteX2350" fmla="*/ 350494 w 460653"/>
                  <a:gd name="connsiteY2350" fmla="*/ 10457 h 435087"/>
                  <a:gd name="connsiteX2351" fmla="*/ 349326 w 460653"/>
                  <a:gd name="connsiteY2351" fmla="*/ 11151 h 435087"/>
                  <a:gd name="connsiteX2352" fmla="*/ 348793 w 460653"/>
                  <a:gd name="connsiteY2352" fmla="*/ 11244 h 435087"/>
                  <a:gd name="connsiteX2353" fmla="*/ 347937 w 460653"/>
                  <a:gd name="connsiteY2353" fmla="*/ 11302 h 435087"/>
                  <a:gd name="connsiteX2354" fmla="*/ 347255 w 460653"/>
                  <a:gd name="connsiteY2354" fmla="*/ 11267 h 435087"/>
                  <a:gd name="connsiteX2355" fmla="*/ 346988 w 460653"/>
                  <a:gd name="connsiteY2355" fmla="*/ 11522 h 435087"/>
                  <a:gd name="connsiteX2356" fmla="*/ 346595 w 460653"/>
                  <a:gd name="connsiteY2356" fmla="*/ 11834 h 435087"/>
                  <a:gd name="connsiteX2357" fmla="*/ 346144 w 460653"/>
                  <a:gd name="connsiteY2357" fmla="*/ 12100 h 435087"/>
                  <a:gd name="connsiteX2358" fmla="*/ 345450 w 460653"/>
                  <a:gd name="connsiteY2358" fmla="*/ 12436 h 435087"/>
                  <a:gd name="connsiteX2359" fmla="*/ 344790 w 460653"/>
                  <a:gd name="connsiteY2359" fmla="*/ 12598 h 435087"/>
                  <a:gd name="connsiteX2360" fmla="*/ 344293 w 460653"/>
                  <a:gd name="connsiteY2360" fmla="*/ 12632 h 435087"/>
                  <a:gd name="connsiteX2361" fmla="*/ 343298 w 460653"/>
                  <a:gd name="connsiteY2361" fmla="*/ 12459 h 435087"/>
                  <a:gd name="connsiteX2362" fmla="*/ 342326 w 460653"/>
                  <a:gd name="connsiteY2362" fmla="*/ 12019 h 435087"/>
                  <a:gd name="connsiteX2363" fmla="*/ 340903 w 460653"/>
                  <a:gd name="connsiteY2363" fmla="*/ 11325 h 435087"/>
                  <a:gd name="connsiteX2364" fmla="*/ 340833 w 460653"/>
                  <a:gd name="connsiteY2364" fmla="*/ 11302 h 435087"/>
                  <a:gd name="connsiteX2365" fmla="*/ 339491 w 460653"/>
                  <a:gd name="connsiteY2365" fmla="*/ 12505 h 435087"/>
                  <a:gd name="connsiteX2366" fmla="*/ 338878 w 460653"/>
                  <a:gd name="connsiteY2366" fmla="*/ 12956 h 435087"/>
                  <a:gd name="connsiteX2367" fmla="*/ 337004 w 460653"/>
                  <a:gd name="connsiteY2367" fmla="*/ 14160 h 435087"/>
                  <a:gd name="connsiteX2368" fmla="*/ 335523 w 460653"/>
                  <a:gd name="connsiteY2368" fmla="*/ 14449 h 435087"/>
                  <a:gd name="connsiteX2369" fmla="*/ 333961 w 460653"/>
                  <a:gd name="connsiteY2369" fmla="*/ 14102 h 435087"/>
                  <a:gd name="connsiteX2370" fmla="*/ 333464 w 460653"/>
                  <a:gd name="connsiteY2370" fmla="*/ 14009 h 435087"/>
                  <a:gd name="connsiteX2371" fmla="*/ 331346 w 460653"/>
                  <a:gd name="connsiteY2371" fmla="*/ 13639 h 435087"/>
                  <a:gd name="connsiteX2372" fmla="*/ 330849 w 460653"/>
                  <a:gd name="connsiteY2372" fmla="*/ 13477 h 435087"/>
                  <a:gd name="connsiteX2373" fmla="*/ 330363 w 460653"/>
                  <a:gd name="connsiteY2373" fmla="*/ 13246 h 435087"/>
                  <a:gd name="connsiteX2374" fmla="*/ 329333 w 460653"/>
                  <a:gd name="connsiteY2374" fmla="*/ 12713 h 435087"/>
                  <a:gd name="connsiteX2375" fmla="*/ 328720 w 460653"/>
                  <a:gd name="connsiteY2375" fmla="*/ 12968 h 435087"/>
                  <a:gd name="connsiteX2376" fmla="*/ 328558 w 460653"/>
                  <a:gd name="connsiteY2376" fmla="*/ 13060 h 435087"/>
                  <a:gd name="connsiteX2377" fmla="*/ 326765 w 460653"/>
                  <a:gd name="connsiteY2377" fmla="*/ 14715 h 435087"/>
                  <a:gd name="connsiteX2378" fmla="*/ 325990 w 460653"/>
                  <a:gd name="connsiteY2378" fmla="*/ 15328 h 435087"/>
                  <a:gd name="connsiteX2379" fmla="*/ 323664 w 460653"/>
                  <a:gd name="connsiteY2379" fmla="*/ 16647 h 435087"/>
                  <a:gd name="connsiteX2380" fmla="*/ 323294 w 460653"/>
                  <a:gd name="connsiteY2380" fmla="*/ 16821 h 435087"/>
                  <a:gd name="connsiteX2381" fmla="*/ 322461 w 460653"/>
                  <a:gd name="connsiteY2381" fmla="*/ 17064 h 435087"/>
                  <a:gd name="connsiteX2382" fmla="*/ 320332 w 460653"/>
                  <a:gd name="connsiteY2382" fmla="*/ 17387 h 435087"/>
                  <a:gd name="connsiteX2383" fmla="*/ 319615 w 460653"/>
                  <a:gd name="connsiteY2383" fmla="*/ 17422 h 435087"/>
                  <a:gd name="connsiteX2384" fmla="*/ 317925 w 460653"/>
                  <a:gd name="connsiteY2384" fmla="*/ 17445 h 435087"/>
                  <a:gd name="connsiteX2385" fmla="*/ 317069 w 460653"/>
                  <a:gd name="connsiteY2385" fmla="*/ 17422 h 435087"/>
                  <a:gd name="connsiteX2386" fmla="*/ 314906 w 460653"/>
                  <a:gd name="connsiteY2386" fmla="*/ 17087 h 435087"/>
                  <a:gd name="connsiteX2387" fmla="*/ 313136 w 460653"/>
                  <a:gd name="connsiteY2387" fmla="*/ 16601 h 435087"/>
                  <a:gd name="connsiteX2388" fmla="*/ 312430 w 460653"/>
                  <a:gd name="connsiteY2388" fmla="*/ 16323 h 435087"/>
                  <a:gd name="connsiteX2389" fmla="*/ 311400 w 460653"/>
                  <a:gd name="connsiteY2389" fmla="*/ 15756 h 435087"/>
                  <a:gd name="connsiteX2390" fmla="*/ 311123 w 460653"/>
                  <a:gd name="connsiteY2390" fmla="*/ 15652 h 435087"/>
                  <a:gd name="connsiteX2391" fmla="*/ 310336 w 460653"/>
                  <a:gd name="connsiteY2391" fmla="*/ 15444 h 435087"/>
                  <a:gd name="connsiteX2392" fmla="*/ 309295 w 460653"/>
                  <a:gd name="connsiteY2392" fmla="*/ 15976 h 435087"/>
                  <a:gd name="connsiteX2393" fmla="*/ 308045 w 460653"/>
                  <a:gd name="connsiteY2393" fmla="*/ 16797 h 435087"/>
                  <a:gd name="connsiteX2394" fmla="*/ 306992 w 460653"/>
                  <a:gd name="connsiteY2394" fmla="*/ 17121 h 435087"/>
                  <a:gd name="connsiteX2395" fmla="*/ 306483 w 460653"/>
                  <a:gd name="connsiteY2395" fmla="*/ 17133 h 435087"/>
                  <a:gd name="connsiteX2396" fmla="*/ 305986 w 460653"/>
                  <a:gd name="connsiteY2396" fmla="*/ 17075 h 435087"/>
                  <a:gd name="connsiteX2397" fmla="*/ 305465 w 460653"/>
                  <a:gd name="connsiteY2397" fmla="*/ 16959 h 435087"/>
                  <a:gd name="connsiteX2398" fmla="*/ 304829 w 460653"/>
                  <a:gd name="connsiteY2398" fmla="*/ 16763 h 435087"/>
                  <a:gd name="connsiteX2399" fmla="*/ 303810 w 460653"/>
                  <a:gd name="connsiteY2399" fmla="*/ 16057 h 435087"/>
                  <a:gd name="connsiteX2400" fmla="*/ 302376 w 460653"/>
                  <a:gd name="connsiteY2400" fmla="*/ 14102 h 435087"/>
                  <a:gd name="connsiteX2401" fmla="*/ 301867 w 460653"/>
                  <a:gd name="connsiteY2401" fmla="*/ 13153 h 435087"/>
                  <a:gd name="connsiteX2402" fmla="*/ 301612 w 460653"/>
                  <a:gd name="connsiteY2402" fmla="*/ 12702 h 435087"/>
                  <a:gd name="connsiteX2403" fmla="*/ 301369 w 460653"/>
                  <a:gd name="connsiteY2403" fmla="*/ 12274 h 435087"/>
                  <a:gd name="connsiteX2404" fmla="*/ 301335 w 460653"/>
                  <a:gd name="connsiteY2404" fmla="*/ 12193 h 435087"/>
                  <a:gd name="connsiteX2405" fmla="*/ 299125 w 460653"/>
                  <a:gd name="connsiteY2405" fmla="*/ 13373 h 435087"/>
                  <a:gd name="connsiteX2406" fmla="*/ 298674 w 460653"/>
                  <a:gd name="connsiteY2406" fmla="*/ 13616 h 435087"/>
                  <a:gd name="connsiteX2407" fmla="*/ 298222 w 460653"/>
                  <a:gd name="connsiteY2407" fmla="*/ 13870 h 435087"/>
                  <a:gd name="connsiteX2408" fmla="*/ 296822 w 460653"/>
                  <a:gd name="connsiteY2408" fmla="*/ 14657 h 435087"/>
                  <a:gd name="connsiteX2409" fmla="*/ 296070 w 460653"/>
                  <a:gd name="connsiteY2409" fmla="*/ 14900 h 435087"/>
                  <a:gd name="connsiteX2410" fmla="*/ 295619 w 460653"/>
                  <a:gd name="connsiteY2410" fmla="*/ 14958 h 435087"/>
                  <a:gd name="connsiteX2411" fmla="*/ 294138 w 460653"/>
                  <a:gd name="connsiteY2411" fmla="*/ 14530 h 435087"/>
                  <a:gd name="connsiteX2412" fmla="*/ 292877 w 460653"/>
                  <a:gd name="connsiteY2412" fmla="*/ 13512 h 435087"/>
                  <a:gd name="connsiteX2413" fmla="*/ 292391 w 460653"/>
                  <a:gd name="connsiteY2413" fmla="*/ 12968 h 435087"/>
                  <a:gd name="connsiteX2414" fmla="*/ 292125 w 460653"/>
                  <a:gd name="connsiteY2414" fmla="*/ 12517 h 435087"/>
                  <a:gd name="connsiteX2415" fmla="*/ 291385 w 460653"/>
                  <a:gd name="connsiteY2415" fmla="*/ 10839 h 435087"/>
                  <a:gd name="connsiteX2416" fmla="*/ 291176 w 460653"/>
                  <a:gd name="connsiteY2416" fmla="*/ 10353 h 435087"/>
                  <a:gd name="connsiteX2417" fmla="*/ 290968 w 460653"/>
                  <a:gd name="connsiteY2417" fmla="*/ 9890 h 435087"/>
                  <a:gd name="connsiteX2418" fmla="*/ 290112 w 460653"/>
                  <a:gd name="connsiteY2418" fmla="*/ 8028 h 435087"/>
                  <a:gd name="connsiteX2419" fmla="*/ 289244 w 460653"/>
                  <a:gd name="connsiteY2419" fmla="*/ 7461 h 435087"/>
                  <a:gd name="connsiteX2420" fmla="*/ 287925 w 460653"/>
                  <a:gd name="connsiteY2420" fmla="*/ 7576 h 435087"/>
                  <a:gd name="connsiteX2421" fmla="*/ 287590 w 460653"/>
                  <a:gd name="connsiteY2421" fmla="*/ 7611 h 435087"/>
                  <a:gd name="connsiteX2422" fmla="*/ 285889 w 460653"/>
                  <a:gd name="connsiteY2422" fmla="*/ 8109 h 435087"/>
                  <a:gd name="connsiteX2423" fmla="*/ 285878 w 460653"/>
                  <a:gd name="connsiteY2423" fmla="*/ 8109 h 435087"/>
                  <a:gd name="connsiteX2424" fmla="*/ 285056 w 460653"/>
                  <a:gd name="connsiteY2424" fmla="*/ 8907 h 435087"/>
                  <a:gd name="connsiteX2425" fmla="*/ 284917 w 460653"/>
                  <a:gd name="connsiteY2425" fmla="*/ 9092 h 435087"/>
                  <a:gd name="connsiteX2426" fmla="*/ 284212 w 460653"/>
                  <a:gd name="connsiteY2426" fmla="*/ 10399 h 435087"/>
                  <a:gd name="connsiteX2427" fmla="*/ 283969 w 460653"/>
                  <a:gd name="connsiteY2427" fmla="*/ 10862 h 435087"/>
                  <a:gd name="connsiteX2428" fmla="*/ 283737 w 460653"/>
                  <a:gd name="connsiteY2428" fmla="*/ 11290 h 435087"/>
                  <a:gd name="connsiteX2429" fmla="*/ 282372 w 460653"/>
                  <a:gd name="connsiteY2429" fmla="*/ 14044 h 435087"/>
                  <a:gd name="connsiteX2430" fmla="*/ 282268 w 460653"/>
                  <a:gd name="connsiteY2430" fmla="*/ 14368 h 435087"/>
                  <a:gd name="connsiteX2431" fmla="*/ 281874 w 460653"/>
                  <a:gd name="connsiteY2431" fmla="*/ 15791 h 435087"/>
                  <a:gd name="connsiteX2432" fmla="*/ 281805 w 460653"/>
                  <a:gd name="connsiteY2432" fmla="*/ 16196 h 435087"/>
                  <a:gd name="connsiteX2433" fmla="*/ 281527 w 460653"/>
                  <a:gd name="connsiteY2433" fmla="*/ 18174 h 435087"/>
                  <a:gd name="connsiteX2434" fmla="*/ 281516 w 460653"/>
                  <a:gd name="connsiteY2434" fmla="*/ 18498 h 435087"/>
                  <a:gd name="connsiteX2435" fmla="*/ 281631 w 460653"/>
                  <a:gd name="connsiteY2435" fmla="*/ 20210 h 435087"/>
                  <a:gd name="connsiteX2436" fmla="*/ 281689 w 460653"/>
                  <a:gd name="connsiteY2436" fmla="*/ 20349 h 435087"/>
                  <a:gd name="connsiteX2437" fmla="*/ 282094 w 460653"/>
                  <a:gd name="connsiteY2437" fmla="*/ 21182 h 435087"/>
                  <a:gd name="connsiteX2438" fmla="*/ 282152 w 460653"/>
                  <a:gd name="connsiteY2438" fmla="*/ 21275 h 435087"/>
                  <a:gd name="connsiteX2439" fmla="*/ 283402 w 460653"/>
                  <a:gd name="connsiteY2439" fmla="*/ 22328 h 435087"/>
                  <a:gd name="connsiteX2440" fmla="*/ 284165 w 460653"/>
                  <a:gd name="connsiteY2440" fmla="*/ 22744 h 435087"/>
                  <a:gd name="connsiteX2441" fmla="*/ 284616 w 460653"/>
                  <a:gd name="connsiteY2441" fmla="*/ 23010 h 435087"/>
                  <a:gd name="connsiteX2442" fmla="*/ 285958 w 460653"/>
                  <a:gd name="connsiteY2442" fmla="*/ 23728 h 435087"/>
                  <a:gd name="connsiteX2443" fmla="*/ 286190 w 460653"/>
                  <a:gd name="connsiteY2443" fmla="*/ 23832 h 435087"/>
                  <a:gd name="connsiteX2444" fmla="*/ 287555 w 460653"/>
                  <a:gd name="connsiteY2444" fmla="*/ 24144 h 435087"/>
                  <a:gd name="connsiteX2445" fmla="*/ 291905 w 460653"/>
                  <a:gd name="connsiteY2445" fmla="*/ 24989 h 435087"/>
                  <a:gd name="connsiteX2446" fmla="*/ 294509 w 460653"/>
                  <a:gd name="connsiteY2446" fmla="*/ 25775 h 435087"/>
                  <a:gd name="connsiteX2447" fmla="*/ 296082 w 460653"/>
                  <a:gd name="connsiteY2447" fmla="*/ 26296 h 435087"/>
                  <a:gd name="connsiteX2448" fmla="*/ 297147 w 460653"/>
                  <a:gd name="connsiteY2448" fmla="*/ 26713 h 435087"/>
                  <a:gd name="connsiteX2449" fmla="*/ 298199 w 460653"/>
                  <a:gd name="connsiteY2449" fmla="*/ 27627 h 435087"/>
                  <a:gd name="connsiteX2450" fmla="*/ 298431 w 460653"/>
                  <a:gd name="connsiteY2450" fmla="*/ 28055 h 435087"/>
                  <a:gd name="connsiteX2451" fmla="*/ 298616 w 460653"/>
                  <a:gd name="connsiteY2451" fmla="*/ 28541 h 435087"/>
                  <a:gd name="connsiteX2452" fmla="*/ 298755 w 460653"/>
                  <a:gd name="connsiteY2452" fmla="*/ 29061 h 435087"/>
                  <a:gd name="connsiteX2453" fmla="*/ 298755 w 460653"/>
                  <a:gd name="connsiteY2453" fmla="*/ 29987 h 435087"/>
                  <a:gd name="connsiteX2454" fmla="*/ 298639 w 460653"/>
                  <a:gd name="connsiteY2454" fmla="*/ 30507 h 435087"/>
                  <a:gd name="connsiteX2455" fmla="*/ 297922 w 460653"/>
                  <a:gd name="connsiteY2455" fmla="*/ 32879 h 435087"/>
                  <a:gd name="connsiteX2456" fmla="*/ 296892 w 460653"/>
                  <a:gd name="connsiteY2456" fmla="*/ 35332 h 435087"/>
                  <a:gd name="connsiteX2457" fmla="*/ 296742 w 460653"/>
                  <a:gd name="connsiteY2457" fmla="*/ 35725 h 435087"/>
                  <a:gd name="connsiteX2458" fmla="*/ 296325 w 460653"/>
                  <a:gd name="connsiteY2458" fmla="*/ 37195 h 435087"/>
                  <a:gd name="connsiteX2459" fmla="*/ 296186 w 460653"/>
                  <a:gd name="connsiteY2459" fmla="*/ 37681 h 435087"/>
                  <a:gd name="connsiteX2460" fmla="*/ 296071 w 460653"/>
                  <a:gd name="connsiteY2460" fmla="*/ 38167 h 435087"/>
                  <a:gd name="connsiteX2461" fmla="*/ 295932 w 460653"/>
                  <a:gd name="connsiteY2461" fmla="*/ 38687 h 435087"/>
                  <a:gd name="connsiteX2462" fmla="*/ 295816 w 460653"/>
                  <a:gd name="connsiteY2462" fmla="*/ 39173 h 435087"/>
                  <a:gd name="connsiteX2463" fmla="*/ 295712 w 460653"/>
                  <a:gd name="connsiteY2463" fmla="*/ 39659 h 435087"/>
                  <a:gd name="connsiteX2464" fmla="*/ 295457 w 460653"/>
                  <a:gd name="connsiteY2464" fmla="*/ 41117 h 435087"/>
                  <a:gd name="connsiteX2465" fmla="*/ 295423 w 460653"/>
                  <a:gd name="connsiteY2465" fmla="*/ 41487 h 435087"/>
                  <a:gd name="connsiteX2466" fmla="*/ 295400 w 460653"/>
                  <a:gd name="connsiteY2466" fmla="*/ 42910 h 435087"/>
                  <a:gd name="connsiteX2467" fmla="*/ 295434 w 460653"/>
                  <a:gd name="connsiteY2467" fmla="*/ 43280 h 435087"/>
                  <a:gd name="connsiteX2468" fmla="*/ 295955 w 460653"/>
                  <a:gd name="connsiteY2468" fmla="*/ 46936 h 435087"/>
                  <a:gd name="connsiteX2469" fmla="*/ 296128 w 460653"/>
                  <a:gd name="connsiteY2469" fmla="*/ 47978 h 435087"/>
                  <a:gd name="connsiteX2470" fmla="*/ 296209 w 460653"/>
                  <a:gd name="connsiteY2470" fmla="*/ 48487 h 435087"/>
                  <a:gd name="connsiteX2471" fmla="*/ 296302 w 460653"/>
                  <a:gd name="connsiteY2471" fmla="*/ 48996 h 435087"/>
                  <a:gd name="connsiteX2472" fmla="*/ 296418 w 460653"/>
                  <a:gd name="connsiteY2472" fmla="*/ 49864 h 435087"/>
                  <a:gd name="connsiteX2473" fmla="*/ 296418 w 460653"/>
                  <a:gd name="connsiteY2473" fmla="*/ 50882 h 435087"/>
                  <a:gd name="connsiteX2474" fmla="*/ 296441 w 460653"/>
                  <a:gd name="connsiteY2474" fmla="*/ 51345 h 435087"/>
                  <a:gd name="connsiteX2475" fmla="*/ 296452 w 460653"/>
                  <a:gd name="connsiteY2475" fmla="*/ 52039 h 435087"/>
                  <a:gd name="connsiteX2476" fmla="*/ 296383 w 460653"/>
                  <a:gd name="connsiteY2476" fmla="*/ 53589 h 435087"/>
                  <a:gd name="connsiteX2477" fmla="*/ 296406 w 460653"/>
                  <a:gd name="connsiteY2477" fmla="*/ 53901 h 435087"/>
                  <a:gd name="connsiteX2478" fmla="*/ 296487 w 460653"/>
                  <a:gd name="connsiteY2478" fmla="*/ 54318 h 435087"/>
                  <a:gd name="connsiteX2479" fmla="*/ 295966 w 460653"/>
                  <a:gd name="connsiteY2479" fmla="*/ 56065 h 435087"/>
                  <a:gd name="connsiteX2480" fmla="*/ 295689 w 460653"/>
                  <a:gd name="connsiteY2480" fmla="*/ 56377 h 435087"/>
                  <a:gd name="connsiteX2481" fmla="*/ 294925 w 460653"/>
                  <a:gd name="connsiteY2481" fmla="*/ 56886 h 435087"/>
                  <a:gd name="connsiteX2482" fmla="*/ 293977 w 460653"/>
                  <a:gd name="connsiteY2482" fmla="*/ 57234 h 435087"/>
                  <a:gd name="connsiteX2483" fmla="*/ 293548 w 460653"/>
                  <a:gd name="connsiteY2483" fmla="*/ 57419 h 435087"/>
                  <a:gd name="connsiteX2484" fmla="*/ 292600 w 460653"/>
                  <a:gd name="connsiteY2484" fmla="*/ 57858 h 435087"/>
                  <a:gd name="connsiteX2485" fmla="*/ 291755 w 460653"/>
                  <a:gd name="connsiteY2485" fmla="*/ 58194 h 435087"/>
                  <a:gd name="connsiteX2486" fmla="*/ 290205 w 460653"/>
                  <a:gd name="connsiteY2486" fmla="*/ 58599 h 435087"/>
                  <a:gd name="connsiteX2487" fmla="*/ 289499 w 460653"/>
                  <a:gd name="connsiteY2487" fmla="*/ 58633 h 435087"/>
                  <a:gd name="connsiteX2488" fmla="*/ 288967 w 460653"/>
                  <a:gd name="connsiteY2488" fmla="*/ 58576 h 435087"/>
                  <a:gd name="connsiteX2489" fmla="*/ 288215 w 460653"/>
                  <a:gd name="connsiteY2489" fmla="*/ 58425 h 435087"/>
                  <a:gd name="connsiteX2490" fmla="*/ 287821 w 460653"/>
                  <a:gd name="connsiteY2490" fmla="*/ 58286 h 435087"/>
                  <a:gd name="connsiteX2491" fmla="*/ 286792 w 460653"/>
                  <a:gd name="connsiteY2491" fmla="*/ 57789 h 435087"/>
                  <a:gd name="connsiteX2492" fmla="*/ 286352 w 460653"/>
                  <a:gd name="connsiteY2492" fmla="*/ 57500 h 435087"/>
                  <a:gd name="connsiteX2493" fmla="*/ 285947 w 460653"/>
                  <a:gd name="connsiteY2493" fmla="*/ 57141 h 435087"/>
                  <a:gd name="connsiteX2494" fmla="*/ 285450 w 460653"/>
                  <a:gd name="connsiteY2494" fmla="*/ 56620 h 435087"/>
                  <a:gd name="connsiteX2495" fmla="*/ 284883 w 460653"/>
                  <a:gd name="connsiteY2495" fmla="*/ 55845 h 435087"/>
                  <a:gd name="connsiteX2496" fmla="*/ 284617 w 460653"/>
                  <a:gd name="connsiteY2496" fmla="*/ 55394 h 435087"/>
                  <a:gd name="connsiteX2497" fmla="*/ 284027 w 460653"/>
                  <a:gd name="connsiteY2497" fmla="*/ 54364 h 435087"/>
                  <a:gd name="connsiteX2498" fmla="*/ 283853 w 460653"/>
                  <a:gd name="connsiteY2498" fmla="*/ 53855 h 435087"/>
                  <a:gd name="connsiteX2499" fmla="*/ 283749 w 460653"/>
                  <a:gd name="connsiteY2499" fmla="*/ 53346 h 435087"/>
                  <a:gd name="connsiteX2500" fmla="*/ 283645 w 460653"/>
                  <a:gd name="connsiteY2500" fmla="*/ 52895 h 435087"/>
                  <a:gd name="connsiteX2501" fmla="*/ 283575 w 460653"/>
                  <a:gd name="connsiteY2501" fmla="*/ 52663 h 435087"/>
                  <a:gd name="connsiteX2502" fmla="*/ 283471 w 460653"/>
                  <a:gd name="connsiteY2502" fmla="*/ 52478 h 435087"/>
                  <a:gd name="connsiteX2503" fmla="*/ 283298 w 460653"/>
                  <a:gd name="connsiteY2503" fmla="*/ 52235 h 435087"/>
                  <a:gd name="connsiteX2504" fmla="*/ 283043 w 460653"/>
                  <a:gd name="connsiteY2504" fmla="*/ 51958 h 435087"/>
                  <a:gd name="connsiteX2505" fmla="*/ 282754 w 460653"/>
                  <a:gd name="connsiteY2505" fmla="*/ 51668 h 435087"/>
                  <a:gd name="connsiteX2506" fmla="*/ 282546 w 460653"/>
                  <a:gd name="connsiteY2506" fmla="*/ 51483 h 435087"/>
                  <a:gd name="connsiteX2507" fmla="*/ 282361 w 460653"/>
                  <a:gd name="connsiteY2507" fmla="*/ 51379 h 435087"/>
                  <a:gd name="connsiteX2508" fmla="*/ 282349 w 460653"/>
                  <a:gd name="connsiteY2508" fmla="*/ 51379 h 435087"/>
                  <a:gd name="connsiteX2509" fmla="*/ 281747 w 460653"/>
                  <a:gd name="connsiteY2509" fmla="*/ 51495 h 435087"/>
                  <a:gd name="connsiteX2510" fmla="*/ 281400 w 460653"/>
                  <a:gd name="connsiteY2510" fmla="*/ 51611 h 435087"/>
                  <a:gd name="connsiteX2511" fmla="*/ 279537 w 460653"/>
                  <a:gd name="connsiteY2511" fmla="*/ 52247 h 435087"/>
                  <a:gd name="connsiteX2512" fmla="*/ 278485 w 460653"/>
                  <a:gd name="connsiteY2512" fmla="*/ 52432 h 435087"/>
                  <a:gd name="connsiteX2513" fmla="*/ 276830 w 460653"/>
                  <a:gd name="connsiteY2513" fmla="*/ 52687 h 435087"/>
                  <a:gd name="connsiteX2514" fmla="*/ 275766 w 460653"/>
                  <a:gd name="connsiteY2514" fmla="*/ 52779 h 435087"/>
                  <a:gd name="connsiteX2515" fmla="*/ 275419 w 460653"/>
                  <a:gd name="connsiteY2515" fmla="*/ 52849 h 435087"/>
                  <a:gd name="connsiteX2516" fmla="*/ 275072 w 460653"/>
                  <a:gd name="connsiteY2516" fmla="*/ 52941 h 435087"/>
                  <a:gd name="connsiteX2517" fmla="*/ 274921 w 460653"/>
                  <a:gd name="connsiteY2517" fmla="*/ 52999 h 435087"/>
                  <a:gd name="connsiteX2518" fmla="*/ 274724 w 460653"/>
                  <a:gd name="connsiteY2518" fmla="*/ 53161 h 435087"/>
                  <a:gd name="connsiteX2519" fmla="*/ 274053 w 460653"/>
                  <a:gd name="connsiteY2519" fmla="*/ 53554 h 435087"/>
                  <a:gd name="connsiteX2520" fmla="*/ 273556 w 460653"/>
                  <a:gd name="connsiteY2520" fmla="*/ 53751 h 435087"/>
                  <a:gd name="connsiteX2521" fmla="*/ 273533 w 460653"/>
                  <a:gd name="connsiteY2521" fmla="*/ 53901 h 435087"/>
                  <a:gd name="connsiteX2522" fmla="*/ 273568 w 460653"/>
                  <a:gd name="connsiteY2522" fmla="*/ 54144 h 435087"/>
                  <a:gd name="connsiteX2523" fmla="*/ 273625 w 460653"/>
                  <a:gd name="connsiteY2523" fmla="*/ 54179 h 435087"/>
                  <a:gd name="connsiteX2524" fmla="*/ 273915 w 460653"/>
                  <a:gd name="connsiteY2524" fmla="*/ 54434 h 435087"/>
                  <a:gd name="connsiteX2525" fmla="*/ 275627 w 460653"/>
                  <a:gd name="connsiteY2525" fmla="*/ 55452 h 435087"/>
                  <a:gd name="connsiteX2526" fmla="*/ 276055 w 460653"/>
                  <a:gd name="connsiteY2526" fmla="*/ 55787 h 435087"/>
                  <a:gd name="connsiteX2527" fmla="*/ 277166 w 460653"/>
                  <a:gd name="connsiteY2527" fmla="*/ 56956 h 435087"/>
                  <a:gd name="connsiteX2528" fmla="*/ 277605 w 460653"/>
                  <a:gd name="connsiteY2528" fmla="*/ 57523 h 435087"/>
                  <a:gd name="connsiteX2529" fmla="*/ 278300 w 460653"/>
                  <a:gd name="connsiteY2529" fmla="*/ 58576 h 435087"/>
                  <a:gd name="connsiteX2530" fmla="*/ 278589 w 460653"/>
                  <a:gd name="connsiteY2530" fmla="*/ 59316 h 435087"/>
                  <a:gd name="connsiteX2531" fmla="*/ 278670 w 460653"/>
                  <a:gd name="connsiteY2531" fmla="*/ 59814 h 435087"/>
                  <a:gd name="connsiteX2532" fmla="*/ 278693 w 460653"/>
                  <a:gd name="connsiteY2532" fmla="*/ 60392 h 435087"/>
                  <a:gd name="connsiteX2533" fmla="*/ 278450 w 460653"/>
                  <a:gd name="connsiteY2533" fmla="*/ 62301 h 435087"/>
                  <a:gd name="connsiteX2534" fmla="*/ 278172 w 460653"/>
                  <a:gd name="connsiteY2534" fmla="*/ 63169 h 435087"/>
                  <a:gd name="connsiteX2535" fmla="*/ 277224 w 460653"/>
                  <a:gd name="connsiteY2535" fmla="*/ 65089 h 435087"/>
                  <a:gd name="connsiteX2536" fmla="*/ 276009 w 460653"/>
                  <a:gd name="connsiteY2536" fmla="*/ 67392 h 435087"/>
                  <a:gd name="connsiteX2537" fmla="*/ 275905 w 460653"/>
                  <a:gd name="connsiteY2537" fmla="*/ 67669 h 435087"/>
                  <a:gd name="connsiteX2538" fmla="*/ 275534 w 460653"/>
                  <a:gd name="connsiteY2538" fmla="*/ 69127 h 435087"/>
                  <a:gd name="connsiteX2539" fmla="*/ 275396 w 460653"/>
                  <a:gd name="connsiteY2539" fmla="*/ 69636 h 435087"/>
                  <a:gd name="connsiteX2540" fmla="*/ 275315 w 460653"/>
                  <a:gd name="connsiteY2540" fmla="*/ 69960 h 435087"/>
                  <a:gd name="connsiteX2541" fmla="*/ 275037 w 460653"/>
                  <a:gd name="connsiteY2541" fmla="*/ 75676 h 435087"/>
                  <a:gd name="connsiteX2542" fmla="*/ 274829 w 460653"/>
                  <a:gd name="connsiteY2542" fmla="*/ 78823 h 435087"/>
                  <a:gd name="connsiteX2543" fmla="*/ 274829 w 460653"/>
                  <a:gd name="connsiteY2543" fmla="*/ 79251 h 435087"/>
                  <a:gd name="connsiteX2544" fmla="*/ 274991 w 460653"/>
                  <a:gd name="connsiteY2544" fmla="*/ 82490 h 435087"/>
                  <a:gd name="connsiteX2545" fmla="*/ 274967 w 460653"/>
                  <a:gd name="connsiteY2545" fmla="*/ 84179 h 435087"/>
                  <a:gd name="connsiteX2546" fmla="*/ 274956 w 460653"/>
                  <a:gd name="connsiteY2546" fmla="*/ 84689 h 435087"/>
                  <a:gd name="connsiteX2547" fmla="*/ 274956 w 460653"/>
                  <a:gd name="connsiteY2547" fmla="*/ 85001 h 435087"/>
                  <a:gd name="connsiteX2548" fmla="*/ 275453 w 460653"/>
                  <a:gd name="connsiteY2548" fmla="*/ 87141 h 435087"/>
                  <a:gd name="connsiteX2549" fmla="*/ 275557 w 460653"/>
                  <a:gd name="connsiteY2549" fmla="*/ 87350 h 435087"/>
                  <a:gd name="connsiteX2550" fmla="*/ 276587 w 460653"/>
                  <a:gd name="connsiteY2550" fmla="*/ 89247 h 435087"/>
                  <a:gd name="connsiteX2551" fmla="*/ 276865 w 460653"/>
                  <a:gd name="connsiteY2551" fmla="*/ 89872 h 435087"/>
                  <a:gd name="connsiteX2552" fmla="*/ 277814 w 460653"/>
                  <a:gd name="connsiteY2552" fmla="*/ 92625 h 435087"/>
                  <a:gd name="connsiteX2553" fmla="*/ 278265 w 460653"/>
                  <a:gd name="connsiteY2553" fmla="*/ 94234 h 435087"/>
                  <a:gd name="connsiteX2554" fmla="*/ 278404 w 460653"/>
                  <a:gd name="connsiteY2554" fmla="*/ 94719 h 435087"/>
                  <a:gd name="connsiteX2555" fmla="*/ 278508 w 460653"/>
                  <a:gd name="connsiteY2555" fmla="*/ 95078 h 435087"/>
                  <a:gd name="connsiteX2556" fmla="*/ 279375 w 460653"/>
                  <a:gd name="connsiteY2556" fmla="*/ 96848 h 435087"/>
                  <a:gd name="connsiteX2557" fmla="*/ 279561 w 460653"/>
                  <a:gd name="connsiteY2557" fmla="*/ 97913 h 435087"/>
                  <a:gd name="connsiteX2558" fmla="*/ 279526 w 460653"/>
                  <a:gd name="connsiteY2558" fmla="*/ 98422 h 435087"/>
                  <a:gd name="connsiteX2559" fmla="*/ 279422 w 460653"/>
                  <a:gd name="connsiteY2559" fmla="*/ 98908 h 435087"/>
                  <a:gd name="connsiteX2560" fmla="*/ 278890 w 460653"/>
                  <a:gd name="connsiteY2560" fmla="*/ 100423 h 435087"/>
                  <a:gd name="connsiteX2561" fmla="*/ 278485 w 460653"/>
                  <a:gd name="connsiteY2561" fmla="*/ 101199 h 435087"/>
                  <a:gd name="connsiteX2562" fmla="*/ 277628 w 460653"/>
                  <a:gd name="connsiteY2562" fmla="*/ 102633 h 435087"/>
                  <a:gd name="connsiteX2563" fmla="*/ 277362 w 460653"/>
                  <a:gd name="connsiteY2563" fmla="*/ 103073 h 435087"/>
                  <a:gd name="connsiteX2564" fmla="*/ 277108 w 460653"/>
                  <a:gd name="connsiteY2564" fmla="*/ 103524 h 435087"/>
                  <a:gd name="connsiteX2565" fmla="*/ 275557 w 460653"/>
                  <a:gd name="connsiteY2565" fmla="*/ 106231 h 435087"/>
                  <a:gd name="connsiteX2566" fmla="*/ 275477 w 460653"/>
                  <a:gd name="connsiteY2566" fmla="*/ 106428 h 435087"/>
                  <a:gd name="connsiteX2567" fmla="*/ 274863 w 460653"/>
                  <a:gd name="connsiteY2567" fmla="*/ 109320 h 435087"/>
                  <a:gd name="connsiteX2568" fmla="*/ 274794 w 460653"/>
                  <a:gd name="connsiteY2568" fmla="*/ 109772 h 435087"/>
                  <a:gd name="connsiteX2569" fmla="*/ 274389 w 460653"/>
                  <a:gd name="connsiteY2569" fmla="*/ 112479 h 435087"/>
                  <a:gd name="connsiteX2570" fmla="*/ 273706 w 460653"/>
                  <a:gd name="connsiteY2570" fmla="*/ 115730 h 435087"/>
                  <a:gd name="connsiteX2571" fmla="*/ 273568 w 460653"/>
                  <a:gd name="connsiteY2571" fmla="*/ 116158 h 435087"/>
                  <a:gd name="connsiteX2572" fmla="*/ 272364 w 460653"/>
                  <a:gd name="connsiteY2572" fmla="*/ 118646 h 435087"/>
                  <a:gd name="connsiteX2573" fmla="*/ 271855 w 460653"/>
                  <a:gd name="connsiteY2573" fmla="*/ 119259 h 435087"/>
                  <a:gd name="connsiteX2574" fmla="*/ 269321 w 460653"/>
                  <a:gd name="connsiteY2574" fmla="*/ 121330 h 435087"/>
                  <a:gd name="connsiteX2575" fmla="*/ 268905 w 460653"/>
                  <a:gd name="connsiteY2575" fmla="*/ 121573 h 435087"/>
                  <a:gd name="connsiteX2576" fmla="*/ 267123 w 460653"/>
                  <a:gd name="connsiteY2576" fmla="*/ 122359 h 435087"/>
                  <a:gd name="connsiteX2577" fmla="*/ 265665 w 460653"/>
                  <a:gd name="connsiteY2577" fmla="*/ 123586 h 435087"/>
                  <a:gd name="connsiteX2578" fmla="*/ 261524 w 460653"/>
                  <a:gd name="connsiteY2578" fmla="*/ 124442 h 435087"/>
                  <a:gd name="connsiteX2579" fmla="*/ 261130 w 460653"/>
                  <a:gd name="connsiteY2579" fmla="*/ 124546 h 435087"/>
                  <a:gd name="connsiteX2580" fmla="*/ 258828 w 460653"/>
                  <a:gd name="connsiteY2580" fmla="*/ 125368 h 435087"/>
                  <a:gd name="connsiteX2581" fmla="*/ 256664 w 460653"/>
                  <a:gd name="connsiteY2581" fmla="*/ 126548 h 435087"/>
                  <a:gd name="connsiteX2582" fmla="*/ 256329 w 460653"/>
                  <a:gd name="connsiteY2582" fmla="*/ 126756 h 435087"/>
                  <a:gd name="connsiteX2583" fmla="*/ 253899 w 460653"/>
                  <a:gd name="connsiteY2583" fmla="*/ 128549 h 435087"/>
                  <a:gd name="connsiteX2584" fmla="*/ 253622 w 460653"/>
                  <a:gd name="connsiteY2584" fmla="*/ 128815 h 435087"/>
                  <a:gd name="connsiteX2585" fmla="*/ 253228 w 460653"/>
                  <a:gd name="connsiteY2585" fmla="*/ 129186 h 435087"/>
                  <a:gd name="connsiteX2586" fmla="*/ 252835 w 460653"/>
                  <a:gd name="connsiteY2586" fmla="*/ 129544 h 435087"/>
                  <a:gd name="connsiteX2587" fmla="*/ 250914 w 460653"/>
                  <a:gd name="connsiteY2587" fmla="*/ 131419 h 435087"/>
                  <a:gd name="connsiteX2588" fmla="*/ 247952 w 460653"/>
                  <a:gd name="connsiteY2588" fmla="*/ 133952 h 435087"/>
                  <a:gd name="connsiteX2589" fmla="*/ 247085 w 460653"/>
                  <a:gd name="connsiteY2589" fmla="*/ 134531 h 435087"/>
                  <a:gd name="connsiteX2590" fmla="*/ 244655 w 460653"/>
                  <a:gd name="connsiteY2590" fmla="*/ 135676 h 435087"/>
                  <a:gd name="connsiteX2591" fmla="*/ 244285 w 460653"/>
                  <a:gd name="connsiteY2591" fmla="*/ 135827 h 435087"/>
                  <a:gd name="connsiteX2592" fmla="*/ 243776 w 460653"/>
                  <a:gd name="connsiteY2592" fmla="*/ 135942 h 435087"/>
                  <a:gd name="connsiteX2593" fmla="*/ 241439 w 460653"/>
                  <a:gd name="connsiteY2593" fmla="*/ 136347 h 435087"/>
                  <a:gd name="connsiteX2594" fmla="*/ 240675 w 460653"/>
                  <a:gd name="connsiteY2594" fmla="*/ 136289 h 435087"/>
                  <a:gd name="connsiteX2595" fmla="*/ 240154 w 460653"/>
                  <a:gd name="connsiteY2595" fmla="*/ 136151 h 435087"/>
                  <a:gd name="connsiteX2596" fmla="*/ 237019 w 460653"/>
                  <a:gd name="connsiteY2596" fmla="*/ 135237 h 435087"/>
                  <a:gd name="connsiteX2597" fmla="*/ 236614 w 460653"/>
                  <a:gd name="connsiteY2597" fmla="*/ 135132 h 435087"/>
                  <a:gd name="connsiteX2598" fmla="*/ 234208 w 460653"/>
                  <a:gd name="connsiteY2598" fmla="*/ 134727 h 435087"/>
                  <a:gd name="connsiteX2599" fmla="*/ 233999 w 460653"/>
                  <a:gd name="connsiteY2599" fmla="*/ 134727 h 435087"/>
                  <a:gd name="connsiteX2600" fmla="*/ 231523 w 460653"/>
                  <a:gd name="connsiteY2600" fmla="*/ 135098 h 435087"/>
                  <a:gd name="connsiteX2601" fmla="*/ 231014 w 460653"/>
                  <a:gd name="connsiteY2601" fmla="*/ 135179 h 435087"/>
                  <a:gd name="connsiteX2602" fmla="*/ 230563 w 460653"/>
                  <a:gd name="connsiteY2602" fmla="*/ 135260 h 435087"/>
                  <a:gd name="connsiteX2603" fmla="*/ 227000 w 460653"/>
                  <a:gd name="connsiteY2603" fmla="*/ 136151 h 435087"/>
                  <a:gd name="connsiteX2604" fmla="*/ 226178 w 460653"/>
                  <a:gd name="connsiteY2604" fmla="*/ 136231 h 435087"/>
                  <a:gd name="connsiteX2605" fmla="*/ 224640 w 460653"/>
                  <a:gd name="connsiteY2605" fmla="*/ 135630 h 435087"/>
                  <a:gd name="connsiteX2606" fmla="*/ 224061 w 460653"/>
                  <a:gd name="connsiteY2606" fmla="*/ 134091 h 435087"/>
                  <a:gd name="connsiteX2607" fmla="*/ 224142 w 460653"/>
                  <a:gd name="connsiteY2607" fmla="*/ 132923 h 435087"/>
                  <a:gd name="connsiteX2608" fmla="*/ 223540 w 460653"/>
                  <a:gd name="connsiteY2608" fmla="*/ 131824 h 435087"/>
                  <a:gd name="connsiteX2609" fmla="*/ 223402 w 460653"/>
                  <a:gd name="connsiteY2609" fmla="*/ 131662 h 435087"/>
                  <a:gd name="connsiteX2610" fmla="*/ 219572 w 460653"/>
                  <a:gd name="connsiteY2610" fmla="*/ 128156 h 435087"/>
                  <a:gd name="connsiteX2611" fmla="*/ 219179 w 460653"/>
                  <a:gd name="connsiteY2611" fmla="*/ 127809 h 435087"/>
                  <a:gd name="connsiteX2612" fmla="*/ 216194 w 460653"/>
                  <a:gd name="connsiteY2612" fmla="*/ 125125 h 435087"/>
                  <a:gd name="connsiteX2613" fmla="*/ 213914 w 460653"/>
                  <a:gd name="connsiteY2613" fmla="*/ 125333 h 435087"/>
                  <a:gd name="connsiteX2614" fmla="*/ 210548 w 460653"/>
                  <a:gd name="connsiteY2614" fmla="*/ 130447 h 435087"/>
                  <a:gd name="connsiteX2615" fmla="*/ 209240 w 460653"/>
                  <a:gd name="connsiteY2615" fmla="*/ 132263 h 435087"/>
                  <a:gd name="connsiteX2616" fmla="*/ 208488 w 460653"/>
                  <a:gd name="connsiteY2616" fmla="*/ 132888 h 435087"/>
                  <a:gd name="connsiteX2617" fmla="*/ 208095 w 460653"/>
                  <a:gd name="connsiteY2617" fmla="*/ 133061 h 435087"/>
                  <a:gd name="connsiteX2618" fmla="*/ 206417 w 460653"/>
                  <a:gd name="connsiteY2618" fmla="*/ 133096 h 435087"/>
                  <a:gd name="connsiteX2619" fmla="*/ 205920 w 460653"/>
                  <a:gd name="connsiteY2619" fmla="*/ 132888 h 435087"/>
                  <a:gd name="connsiteX2620" fmla="*/ 203421 w 460653"/>
                  <a:gd name="connsiteY2620" fmla="*/ 131662 h 435087"/>
                  <a:gd name="connsiteX2621" fmla="*/ 203062 w 460653"/>
                  <a:gd name="connsiteY2621" fmla="*/ 131419 h 435087"/>
                  <a:gd name="connsiteX2622" fmla="*/ 201385 w 460653"/>
                  <a:gd name="connsiteY2622" fmla="*/ 130065 h 435087"/>
                  <a:gd name="connsiteX2623" fmla="*/ 200980 w 460653"/>
                  <a:gd name="connsiteY2623" fmla="*/ 129730 h 435087"/>
                  <a:gd name="connsiteX2624" fmla="*/ 200609 w 460653"/>
                  <a:gd name="connsiteY2624" fmla="*/ 129440 h 435087"/>
                  <a:gd name="connsiteX2625" fmla="*/ 199348 w 460653"/>
                  <a:gd name="connsiteY2625" fmla="*/ 128549 h 435087"/>
                  <a:gd name="connsiteX2626" fmla="*/ 198932 w 460653"/>
                  <a:gd name="connsiteY2626" fmla="*/ 128260 h 435087"/>
                  <a:gd name="connsiteX2627" fmla="*/ 198515 w 460653"/>
                  <a:gd name="connsiteY2627" fmla="*/ 127983 h 435087"/>
                  <a:gd name="connsiteX2628" fmla="*/ 198145 w 460653"/>
                  <a:gd name="connsiteY2628" fmla="*/ 127740 h 435087"/>
                  <a:gd name="connsiteX2629" fmla="*/ 197729 w 460653"/>
                  <a:gd name="connsiteY2629" fmla="*/ 127531 h 435087"/>
                  <a:gd name="connsiteX2630" fmla="*/ 195785 w 460653"/>
                  <a:gd name="connsiteY2630" fmla="*/ 126432 h 435087"/>
                  <a:gd name="connsiteX2631" fmla="*/ 193459 w 460653"/>
                  <a:gd name="connsiteY2631" fmla="*/ 124812 h 435087"/>
                  <a:gd name="connsiteX2632" fmla="*/ 191284 w 460653"/>
                  <a:gd name="connsiteY2632" fmla="*/ 123042 h 435087"/>
                  <a:gd name="connsiteX2633" fmla="*/ 190856 w 460653"/>
                  <a:gd name="connsiteY2633" fmla="*/ 122579 h 435087"/>
                  <a:gd name="connsiteX2634" fmla="*/ 190486 w 460653"/>
                  <a:gd name="connsiteY2634" fmla="*/ 121978 h 435087"/>
                  <a:gd name="connsiteX2635" fmla="*/ 189468 w 460653"/>
                  <a:gd name="connsiteY2635" fmla="*/ 120034 h 435087"/>
                  <a:gd name="connsiteX2636" fmla="*/ 189028 w 460653"/>
                  <a:gd name="connsiteY2636" fmla="*/ 120323 h 435087"/>
                  <a:gd name="connsiteX2637" fmla="*/ 188427 w 460653"/>
                  <a:gd name="connsiteY2637" fmla="*/ 120647 h 435087"/>
                  <a:gd name="connsiteX2638" fmla="*/ 187304 w 460653"/>
                  <a:gd name="connsiteY2638" fmla="*/ 120890 h 435087"/>
                  <a:gd name="connsiteX2639" fmla="*/ 186379 w 460653"/>
                  <a:gd name="connsiteY2639" fmla="*/ 120775 h 435087"/>
                  <a:gd name="connsiteX2640" fmla="*/ 185615 w 460653"/>
                  <a:gd name="connsiteY2640" fmla="*/ 120532 h 435087"/>
                  <a:gd name="connsiteX2641" fmla="*/ 184146 w 460653"/>
                  <a:gd name="connsiteY2641" fmla="*/ 119895 h 435087"/>
                  <a:gd name="connsiteX2642" fmla="*/ 183683 w 460653"/>
                  <a:gd name="connsiteY2642" fmla="*/ 119687 h 435087"/>
                  <a:gd name="connsiteX2643" fmla="*/ 183232 w 460653"/>
                  <a:gd name="connsiteY2643" fmla="*/ 119502 h 435087"/>
                  <a:gd name="connsiteX2644" fmla="*/ 180744 w 460653"/>
                  <a:gd name="connsiteY2644" fmla="*/ 118484 h 435087"/>
                  <a:gd name="connsiteX2645" fmla="*/ 180258 w 460653"/>
                  <a:gd name="connsiteY2645" fmla="*/ 118287 h 435087"/>
                  <a:gd name="connsiteX2646" fmla="*/ 179772 w 460653"/>
                  <a:gd name="connsiteY2646" fmla="*/ 118102 h 435087"/>
                  <a:gd name="connsiteX2647" fmla="*/ 176278 w 460653"/>
                  <a:gd name="connsiteY2647" fmla="*/ 116818 h 435087"/>
                  <a:gd name="connsiteX2648" fmla="*/ 174057 w 460653"/>
                  <a:gd name="connsiteY2648" fmla="*/ 115823 h 435087"/>
                  <a:gd name="connsiteX2649" fmla="*/ 173964 w 460653"/>
                  <a:gd name="connsiteY2649" fmla="*/ 115823 h 435087"/>
                  <a:gd name="connsiteX2650" fmla="*/ 172680 w 460653"/>
                  <a:gd name="connsiteY2650" fmla="*/ 115846 h 435087"/>
                  <a:gd name="connsiteX2651" fmla="*/ 171257 w 460653"/>
                  <a:gd name="connsiteY2651" fmla="*/ 115684 h 435087"/>
                  <a:gd name="connsiteX2652" fmla="*/ 171003 w 460653"/>
                  <a:gd name="connsiteY2652" fmla="*/ 115696 h 435087"/>
                  <a:gd name="connsiteX2653" fmla="*/ 169522 w 460653"/>
                  <a:gd name="connsiteY2653" fmla="*/ 115938 h 435087"/>
                  <a:gd name="connsiteX2654" fmla="*/ 169024 w 460653"/>
                  <a:gd name="connsiteY2654" fmla="*/ 116019 h 435087"/>
                  <a:gd name="connsiteX2655" fmla="*/ 168515 w 460653"/>
                  <a:gd name="connsiteY2655" fmla="*/ 116112 h 435087"/>
                  <a:gd name="connsiteX2656" fmla="*/ 166375 w 460653"/>
                  <a:gd name="connsiteY2656" fmla="*/ 116552 h 435087"/>
                  <a:gd name="connsiteX2657" fmla="*/ 165600 w 460653"/>
                  <a:gd name="connsiteY2657" fmla="*/ 116540 h 435087"/>
                  <a:gd name="connsiteX2658" fmla="*/ 162453 w 460653"/>
                  <a:gd name="connsiteY2658" fmla="*/ 115846 h 435087"/>
                  <a:gd name="connsiteX2659" fmla="*/ 161689 w 460653"/>
                  <a:gd name="connsiteY2659" fmla="*/ 115499 h 435087"/>
                  <a:gd name="connsiteX2660" fmla="*/ 161284 w 460653"/>
                  <a:gd name="connsiteY2660" fmla="*/ 115186 h 435087"/>
                  <a:gd name="connsiteX2661" fmla="*/ 160937 w 460653"/>
                  <a:gd name="connsiteY2661" fmla="*/ 114851 h 435087"/>
                  <a:gd name="connsiteX2662" fmla="*/ 159930 w 460653"/>
                  <a:gd name="connsiteY2662" fmla="*/ 113636 h 435087"/>
                  <a:gd name="connsiteX2663" fmla="*/ 159606 w 460653"/>
                  <a:gd name="connsiteY2663" fmla="*/ 113277 h 435087"/>
                  <a:gd name="connsiteX2664" fmla="*/ 158982 w 460653"/>
                  <a:gd name="connsiteY2664" fmla="*/ 112595 h 435087"/>
                  <a:gd name="connsiteX2665" fmla="*/ 157258 w 460653"/>
                  <a:gd name="connsiteY2665" fmla="*/ 112491 h 435087"/>
                  <a:gd name="connsiteX2666" fmla="*/ 154979 w 460653"/>
                  <a:gd name="connsiteY2666" fmla="*/ 112201 h 435087"/>
                  <a:gd name="connsiteX2667" fmla="*/ 154227 w 460653"/>
                  <a:gd name="connsiteY2667" fmla="*/ 112028 h 435087"/>
                  <a:gd name="connsiteX2668" fmla="*/ 153625 w 460653"/>
                  <a:gd name="connsiteY2668" fmla="*/ 111762 h 435087"/>
                  <a:gd name="connsiteX2669" fmla="*/ 152364 w 460653"/>
                  <a:gd name="connsiteY2669" fmla="*/ 110917 h 435087"/>
                  <a:gd name="connsiteX2670" fmla="*/ 152017 w 460653"/>
                  <a:gd name="connsiteY2670" fmla="*/ 110732 h 435087"/>
                  <a:gd name="connsiteX2671" fmla="*/ 151612 w 460653"/>
                  <a:gd name="connsiteY2671" fmla="*/ 110547 h 435087"/>
                  <a:gd name="connsiteX2672" fmla="*/ 150247 w 460653"/>
                  <a:gd name="connsiteY2672" fmla="*/ 109957 h 435087"/>
                  <a:gd name="connsiteX2673" fmla="*/ 147782 w 460653"/>
                  <a:gd name="connsiteY2673" fmla="*/ 109159 h 435087"/>
                  <a:gd name="connsiteX2674" fmla="*/ 146105 w 460653"/>
                  <a:gd name="connsiteY2674" fmla="*/ 108453 h 435087"/>
                  <a:gd name="connsiteX2675" fmla="*/ 145225 w 460653"/>
                  <a:gd name="connsiteY2675" fmla="*/ 107967 h 435087"/>
                  <a:gd name="connsiteX2676" fmla="*/ 143906 w 460653"/>
                  <a:gd name="connsiteY2676" fmla="*/ 106914 h 435087"/>
                  <a:gd name="connsiteX2677" fmla="*/ 143513 w 460653"/>
                  <a:gd name="connsiteY2677" fmla="*/ 106590 h 435087"/>
                  <a:gd name="connsiteX2678" fmla="*/ 142506 w 460653"/>
                  <a:gd name="connsiteY2678" fmla="*/ 105757 h 435087"/>
                  <a:gd name="connsiteX2679" fmla="*/ 140678 w 460653"/>
                  <a:gd name="connsiteY2679" fmla="*/ 103894 h 435087"/>
                  <a:gd name="connsiteX2680" fmla="*/ 140366 w 460653"/>
                  <a:gd name="connsiteY2680" fmla="*/ 103628 h 435087"/>
                  <a:gd name="connsiteX2681" fmla="*/ 138376 w 460653"/>
                  <a:gd name="connsiteY2681" fmla="*/ 102066 h 435087"/>
                  <a:gd name="connsiteX2682" fmla="*/ 138122 w 460653"/>
                  <a:gd name="connsiteY2682" fmla="*/ 101904 h 435087"/>
                  <a:gd name="connsiteX2683" fmla="*/ 136317 w 460653"/>
                  <a:gd name="connsiteY2683" fmla="*/ 101083 h 435087"/>
                  <a:gd name="connsiteX2684" fmla="*/ 135831 w 460653"/>
                  <a:gd name="connsiteY2684" fmla="*/ 100875 h 435087"/>
                  <a:gd name="connsiteX2685" fmla="*/ 135761 w 460653"/>
                  <a:gd name="connsiteY2685" fmla="*/ 100852 h 435087"/>
                  <a:gd name="connsiteX2686" fmla="*/ 131955 w 460653"/>
                  <a:gd name="connsiteY2686" fmla="*/ 101014 h 435087"/>
                  <a:gd name="connsiteX2687" fmla="*/ 131099 w 460653"/>
                  <a:gd name="connsiteY2687" fmla="*/ 100933 h 435087"/>
                  <a:gd name="connsiteX2688" fmla="*/ 128924 w 460653"/>
                  <a:gd name="connsiteY2688" fmla="*/ 100620 h 435087"/>
                  <a:gd name="connsiteX2689" fmla="*/ 128438 w 460653"/>
                  <a:gd name="connsiteY2689" fmla="*/ 100481 h 435087"/>
                  <a:gd name="connsiteX2690" fmla="*/ 127940 w 460653"/>
                  <a:gd name="connsiteY2690" fmla="*/ 100273 h 435087"/>
                  <a:gd name="connsiteX2691" fmla="*/ 126899 w 460653"/>
                  <a:gd name="connsiteY2691" fmla="*/ 99787 h 435087"/>
                  <a:gd name="connsiteX2692" fmla="*/ 126077 w 460653"/>
                  <a:gd name="connsiteY2692" fmla="*/ 99348 h 435087"/>
                  <a:gd name="connsiteX2693" fmla="*/ 125210 w 460653"/>
                  <a:gd name="connsiteY2693" fmla="*/ 98723 h 435087"/>
                  <a:gd name="connsiteX2694" fmla="*/ 124539 w 460653"/>
                  <a:gd name="connsiteY2694" fmla="*/ 97878 h 435087"/>
                  <a:gd name="connsiteX2695" fmla="*/ 124354 w 460653"/>
                  <a:gd name="connsiteY2695" fmla="*/ 97415 h 435087"/>
                  <a:gd name="connsiteX2696" fmla="*/ 124215 w 460653"/>
                  <a:gd name="connsiteY2696" fmla="*/ 96953 h 435087"/>
                  <a:gd name="connsiteX2697" fmla="*/ 123972 w 460653"/>
                  <a:gd name="connsiteY2697" fmla="*/ 95356 h 435087"/>
                  <a:gd name="connsiteX2698" fmla="*/ 124006 w 460653"/>
                  <a:gd name="connsiteY2698" fmla="*/ 94558 h 435087"/>
                  <a:gd name="connsiteX2699" fmla="*/ 124145 w 460653"/>
                  <a:gd name="connsiteY2699" fmla="*/ 94049 h 435087"/>
                  <a:gd name="connsiteX2700" fmla="*/ 124839 w 460653"/>
                  <a:gd name="connsiteY2700" fmla="*/ 91885 h 435087"/>
                  <a:gd name="connsiteX2701" fmla="*/ 125557 w 460653"/>
                  <a:gd name="connsiteY2701" fmla="*/ 89895 h 435087"/>
                  <a:gd name="connsiteX2702" fmla="*/ 125661 w 460653"/>
                  <a:gd name="connsiteY2702" fmla="*/ 89490 h 435087"/>
                  <a:gd name="connsiteX2703" fmla="*/ 125904 w 460653"/>
                  <a:gd name="connsiteY2703" fmla="*/ 88518 h 435087"/>
                  <a:gd name="connsiteX2704" fmla="*/ 125372 w 460653"/>
                  <a:gd name="connsiteY2704" fmla="*/ 87431 h 435087"/>
                  <a:gd name="connsiteX2705" fmla="*/ 125314 w 460653"/>
                  <a:gd name="connsiteY2705" fmla="*/ 87350 h 435087"/>
                  <a:gd name="connsiteX2706" fmla="*/ 123509 w 460653"/>
                  <a:gd name="connsiteY2706" fmla="*/ 85857 h 435087"/>
                  <a:gd name="connsiteX2707" fmla="*/ 123116 w 460653"/>
                  <a:gd name="connsiteY2707" fmla="*/ 85429 h 435087"/>
                  <a:gd name="connsiteX2708" fmla="*/ 122688 w 460653"/>
                  <a:gd name="connsiteY2708" fmla="*/ 84747 h 435087"/>
                  <a:gd name="connsiteX2709" fmla="*/ 121993 w 460653"/>
                  <a:gd name="connsiteY2709" fmla="*/ 83289 h 435087"/>
                  <a:gd name="connsiteX2710" fmla="*/ 120512 w 460653"/>
                  <a:gd name="connsiteY2710" fmla="*/ 79772 h 435087"/>
                  <a:gd name="connsiteX2711" fmla="*/ 120478 w 460653"/>
                  <a:gd name="connsiteY2711" fmla="*/ 79702 h 435087"/>
                  <a:gd name="connsiteX2712" fmla="*/ 120038 w 460653"/>
                  <a:gd name="connsiteY2712" fmla="*/ 79309 h 435087"/>
                  <a:gd name="connsiteX2713" fmla="*/ 119864 w 460653"/>
                  <a:gd name="connsiteY2713" fmla="*/ 79158 h 435087"/>
                  <a:gd name="connsiteX2714" fmla="*/ 119598 w 460653"/>
                  <a:gd name="connsiteY2714" fmla="*/ 79043 h 435087"/>
                  <a:gd name="connsiteX2715" fmla="*/ 117678 w 460653"/>
                  <a:gd name="connsiteY2715" fmla="*/ 78152 h 435087"/>
                  <a:gd name="connsiteX2716" fmla="*/ 117261 w 460653"/>
                  <a:gd name="connsiteY2716" fmla="*/ 77978 h 435087"/>
                  <a:gd name="connsiteX2717" fmla="*/ 116799 w 460653"/>
                  <a:gd name="connsiteY2717" fmla="*/ 77816 h 435087"/>
                  <a:gd name="connsiteX2718" fmla="*/ 115734 w 460653"/>
                  <a:gd name="connsiteY2718" fmla="*/ 77377 h 435087"/>
                  <a:gd name="connsiteX2719" fmla="*/ 114901 w 460653"/>
                  <a:gd name="connsiteY2719" fmla="*/ 76949 h 435087"/>
                  <a:gd name="connsiteX2720" fmla="*/ 113108 w 460653"/>
                  <a:gd name="connsiteY2720" fmla="*/ 75757 h 435087"/>
                  <a:gd name="connsiteX2721" fmla="*/ 112564 w 460653"/>
                  <a:gd name="connsiteY2721" fmla="*/ 75329 h 435087"/>
                  <a:gd name="connsiteX2722" fmla="*/ 110505 w 460653"/>
                  <a:gd name="connsiteY2722" fmla="*/ 73640 h 435087"/>
                  <a:gd name="connsiteX2723" fmla="*/ 110158 w 460653"/>
                  <a:gd name="connsiteY2723" fmla="*/ 73385 h 435087"/>
                  <a:gd name="connsiteX2724" fmla="*/ 108052 w 460653"/>
                  <a:gd name="connsiteY2724" fmla="*/ 72008 h 435087"/>
                  <a:gd name="connsiteX2725" fmla="*/ 106710 w 460653"/>
                  <a:gd name="connsiteY2725" fmla="*/ 71337 h 435087"/>
                  <a:gd name="connsiteX2726" fmla="*/ 106016 w 460653"/>
                  <a:gd name="connsiteY2726" fmla="*/ 70875 h 435087"/>
                  <a:gd name="connsiteX2727" fmla="*/ 105067 w 460653"/>
                  <a:gd name="connsiteY2727" fmla="*/ 70076 h 435087"/>
                  <a:gd name="connsiteX2728" fmla="*/ 104361 w 460653"/>
                  <a:gd name="connsiteY2728" fmla="*/ 68734 h 435087"/>
                  <a:gd name="connsiteX2729" fmla="*/ 104326 w 460653"/>
                  <a:gd name="connsiteY2729" fmla="*/ 68283 h 435087"/>
                  <a:gd name="connsiteX2730" fmla="*/ 104396 w 460653"/>
                  <a:gd name="connsiteY2730" fmla="*/ 67543 h 435087"/>
                  <a:gd name="connsiteX2731" fmla="*/ 104535 w 460653"/>
                  <a:gd name="connsiteY2731" fmla="*/ 67033 h 435087"/>
                  <a:gd name="connsiteX2732" fmla="*/ 104720 w 460653"/>
                  <a:gd name="connsiteY2732" fmla="*/ 66582 h 435087"/>
                  <a:gd name="connsiteX2733" fmla="*/ 104986 w 460653"/>
                  <a:gd name="connsiteY2733" fmla="*/ 66119 h 435087"/>
                  <a:gd name="connsiteX2734" fmla="*/ 105842 w 460653"/>
                  <a:gd name="connsiteY2734" fmla="*/ 64847 h 435087"/>
                  <a:gd name="connsiteX2735" fmla="*/ 107311 w 460653"/>
                  <a:gd name="connsiteY2735" fmla="*/ 63320 h 435087"/>
                  <a:gd name="connsiteX2736" fmla="*/ 107577 w 460653"/>
                  <a:gd name="connsiteY2736" fmla="*/ 62996 h 435087"/>
                  <a:gd name="connsiteX2737" fmla="*/ 108468 w 460653"/>
                  <a:gd name="connsiteY2737" fmla="*/ 61804 h 435087"/>
                  <a:gd name="connsiteX2738" fmla="*/ 108665 w 460653"/>
                  <a:gd name="connsiteY2738" fmla="*/ 61515 h 435087"/>
                  <a:gd name="connsiteX2739" fmla="*/ 109324 w 460653"/>
                  <a:gd name="connsiteY2739" fmla="*/ 60219 h 435087"/>
                  <a:gd name="connsiteX2740" fmla="*/ 109510 w 460653"/>
                  <a:gd name="connsiteY2740" fmla="*/ 59791 h 435087"/>
                  <a:gd name="connsiteX2741" fmla="*/ 110030 w 460653"/>
                  <a:gd name="connsiteY2741" fmla="*/ 58565 h 435087"/>
                  <a:gd name="connsiteX2742" fmla="*/ 110065 w 460653"/>
                  <a:gd name="connsiteY2742" fmla="*/ 58322 h 435087"/>
                  <a:gd name="connsiteX2743" fmla="*/ 110239 w 460653"/>
                  <a:gd name="connsiteY2743" fmla="*/ 57072 h 435087"/>
                  <a:gd name="connsiteX2744" fmla="*/ 110204 w 460653"/>
                  <a:gd name="connsiteY2744" fmla="*/ 56922 h 435087"/>
                  <a:gd name="connsiteX2745" fmla="*/ 109706 w 460653"/>
                  <a:gd name="connsiteY2745" fmla="*/ 54932 h 435087"/>
                  <a:gd name="connsiteX2746" fmla="*/ 109567 w 460653"/>
                  <a:gd name="connsiteY2746" fmla="*/ 54515 h 435087"/>
                  <a:gd name="connsiteX2747" fmla="*/ 109058 w 460653"/>
                  <a:gd name="connsiteY2747" fmla="*/ 53023 h 435087"/>
                  <a:gd name="connsiteX2748" fmla="*/ 108908 w 460653"/>
                  <a:gd name="connsiteY2748" fmla="*/ 52595 h 435087"/>
                  <a:gd name="connsiteX2749" fmla="*/ 108723 w 460653"/>
                  <a:gd name="connsiteY2749" fmla="*/ 52167 h 435087"/>
                  <a:gd name="connsiteX2750" fmla="*/ 108434 w 460653"/>
                  <a:gd name="connsiteY2750" fmla="*/ 51345 h 435087"/>
                  <a:gd name="connsiteX2751" fmla="*/ 107647 w 460653"/>
                  <a:gd name="connsiteY2751" fmla="*/ 48210 h 435087"/>
                  <a:gd name="connsiteX2752" fmla="*/ 107531 w 460653"/>
                  <a:gd name="connsiteY2752" fmla="*/ 47701 h 435087"/>
                  <a:gd name="connsiteX2753" fmla="*/ 107416 w 460653"/>
                  <a:gd name="connsiteY2753" fmla="*/ 47238 h 435087"/>
                  <a:gd name="connsiteX2754" fmla="*/ 106999 w 460653"/>
                  <a:gd name="connsiteY2754" fmla="*/ 45792 h 435087"/>
                  <a:gd name="connsiteX2755" fmla="*/ 106895 w 460653"/>
                  <a:gd name="connsiteY2755" fmla="*/ 45549 h 435087"/>
                  <a:gd name="connsiteX2756" fmla="*/ 106721 w 460653"/>
                  <a:gd name="connsiteY2756" fmla="*/ 45259 h 435087"/>
                  <a:gd name="connsiteX2757" fmla="*/ 106455 w 460653"/>
                  <a:gd name="connsiteY2757" fmla="*/ 44843 h 435087"/>
                  <a:gd name="connsiteX2758" fmla="*/ 106397 w 460653"/>
                  <a:gd name="connsiteY2758" fmla="*/ 44762 h 435087"/>
                  <a:gd name="connsiteX2759" fmla="*/ 105194 w 460653"/>
                  <a:gd name="connsiteY2759" fmla="*/ 44646 h 435087"/>
                  <a:gd name="connsiteX2760" fmla="*/ 103517 w 460653"/>
                  <a:gd name="connsiteY2760" fmla="*/ 44438 h 435087"/>
                  <a:gd name="connsiteX2761" fmla="*/ 103007 w 460653"/>
                  <a:gd name="connsiteY2761" fmla="*/ 44369 h 435087"/>
                  <a:gd name="connsiteX2762" fmla="*/ 102753 w 460653"/>
                  <a:gd name="connsiteY2762" fmla="*/ 44334 h 435087"/>
                  <a:gd name="connsiteX2763" fmla="*/ 102522 w 460653"/>
                  <a:gd name="connsiteY2763" fmla="*/ 44369 h 435087"/>
                  <a:gd name="connsiteX2764" fmla="*/ 102036 w 460653"/>
                  <a:gd name="connsiteY2764" fmla="*/ 44461 h 435087"/>
                  <a:gd name="connsiteX2765" fmla="*/ 101515 w 460653"/>
                  <a:gd name="connsiteY2765" fmla="*/ 44554 h 435087"/>
                  <a:gd name="connsiteX2766" fmla="*/ 100462 w 460653"/>
                  <a:gd name="connsiteY2766" fmla="*/ 44646 h 435087"/>
                  <a:gd name="connsiteX2767" fmla="*/ 99409 w 460653"/>
                  <a:gd name="connsiteY2767" fmla="*/ 44565 h 435087"/>
                  <a:gd name="connsiteX2768" fmla="*/ 98877 w 460653"/>
                  <a:gd name="connsiteY2768" fmla="*/ 44542 h 435087"/>
                  <a:gd name="connsiteX2769" fmla="*/ 98160 w 460653"/>
                  <a:gd name="connsiteY2769" fmla="*/ 44484 h 435087"/>
                  <a:gd name="connsiteX2770" fmla="*/ 97801 w 460653"/>
                  <a:gd name="connsiteY2770" fmla="*/ 44889 h 435087"/>
                  <a:gd name="connsiteX2771" fmla="*/ 97616 w 460653"/>
                  <a:gd name="connsiteY2771" fmla="*/ 45097 h 435087"/>
                  <a:gd name="connsiteX2772" fmla="*/ 96922 w 460653"/>
                  <a:gd name="connsiteY2772" fmla="*/ 46347 h 435087"/>
                  <a:gd name="connsiteX2773" fmla="*/ 96424 w 460653"/>
                  <a:gd name="connsiteY2773" fmla="*/ 47030 h 435087"/>
                  <a:gd name="connsiteX2774" fmla="*/ 96008 w 460653"/>
                  <a:gd name="connsiteY2774" fmla="*/ 47435 h 435087"/>
                  <a:gd name="connsiteX2775" fmla="*/ 94990 w 460653"/>
                  <a:gd name="connsiteY2775" fmla="*/ 48152 h 435087"/>
                  <a:gd name="connsiteX2776" fmla="*/ 94978 w 460653"/>
                  <a:gd name="connsiteY2776" fmla="*/ 48210 h 435087"/>
                  <a:gd name="connsiteX2777" fmla="*/ 94862 w 460653"/>
                  <a:gd name="connsiteY2777" fmla="*/ 48615 h 435087"/>
                  <a:gd name="connsiteX2778" fmla="*/ 94967 w 460653"/>
                  <a:gd name="connsiteY2778" fmla="*/ 48881 h 435087"/>
                  <a:gd name="connsiteX2779" fmla="*/ 95163 w 460653"/>
                  <a:gd name="connsiteY2779" fmla="*/ 49332 h 435087"/>
                  <a:gd name="connsiteX2780" fmla="*/ 95348 w 460653"/>
                  <a:gd name="connsiteY2780" fmla="*/ 49783 h 435087"/>
                  <a:gd name="connsiteX2781" fmla="*/ 95962 w 460653"/>
                  <a:gd name="connsiteY2781" fmla="*/ 50975 h 435087"/>
                  <a:gd name="connsiteX2782" fmla="*/ 95962 w 460653"/>
                  <a:gd name="connsiteY2782" fmla="*/ 50986 h 435087"/>
                  <a:gd name="connsiteX2783" fmla="*/ 98380 w 460653"/>
                  <a:gd name="connsiteY2783" fmla="*/ 52629 h 435087"/>
                  <a:gd name="connsiteX2784" fmla="*/ 99039 w 460653"/>
                  <a:gd name="connsiteY2784" fmla="*/ 53219 h 435087"/>
                  <a:gd name="connsiteX2785" fmla="*/ 99317 w 460653"/>
                  <a:gd name="connsiteY2785" fmla="*/ 53578 h 435087"/>
                  <a:gd name="connsiteX2786" fmla="*/ 99432 w 460653"/>
                  <a:gd name="connsiteY2786" fmla="*/ 53763 h 435087"/>
                  <a:gd name="connsiteX2787" fmla="*/ 99583 w 460653"/>
                  <a:gd name="connsiteY2787" fmla="*/ 53879 h 435087"/>
                  <a:gd name="connsiteX2788" fmla="*/ 99953 w 460653"/>
                  <a:gd name="connsiteY2788" fmla="*/ 54191 h 435087"/>
                  <a:gd name="connsiteX2789" fmla="*/ 100208 w 460653"/>
                  <a:gd name="connsiteY2789" fmla="*/ 54376 h 435087"/>
                  <a:gd name="connsiteX2790" fmla="*/ 100983 w 460653"/>
                  <a:gd name="connsiteY2790" fmla="*/ 54735 h 435087"/>
                  <a:gd name="connsiteX2791" fmla="*/ 101689 w 460653"/>
                  <a:gd name="connsiteY2791" fmla="*/ 55186 h 435087"/>
                  <a:gd name="connsiteX2792" fmla="*/ 102267 w 460653"/>
                  <a:gd name="connsiteY2792" fmla="*/ 55776 h 435087"/>
                  <a:gd name="connsiteX2793" fmla="*/ 102545 w 460653"/>
                  <a:gd name="connsiteY2793" fmla="*/ 56227 h 435087"/>
                  <a:gd name="connsiteX2794" fmla="*/ 102799 w 460653"/>
                  <a:gd name="connsiteY2794" fmla="*/ 56817 h 435087"/>
                  <a:gd name="connsiteX2795" fmla="*/ 102915 w 460653"/>
                  <a:gd name="connsiteY2795" fmla="*/ 57315 h 435087"/>
                  <a:gd name="connsiteX2796" fmla="*/ 102984 w 460653"/>
                  <a:gd name="connsiteY2796" fmla="*/ 57847 h 435087"/>
                  <a:gd name="connsiteX2797" fmla="*/ 102973 w 460653"/>
                  <a:gd name="connsiteY2797" fmla="*/ 58379 h 435087"/>
                  <a:gd name="connsiteX2798" fmla="*/ 102695 w 460653"/>
                  <a:gd name="connsiteY2798" fmla="*/ 59328 h 435087"/>
                  <a:gd name="connsiteX2799" fmla="*/ 102429 w 460653"/>
                  <a:gd name="connsiteY2799" fmla="*/ 59791 h 435087"/>
                  <a:gd name="connsiteX2800" fmla="*/ 101804 w 460653"/>
                  <a:gd name="connsiteY2800" fmla="*/ 60786 h 435087"/>
                  <a:gd name="connsiteX2801" fmla="*/ 101018 w 460653"/>
                  <a:gd name="connsiteY2801" fmla="*/ 61758 h 435087"/>
                  <a:gd name="connsiteX2802" fmla="*/ 100751 w 460653"/>
                  <a:gd name="connsiteY2802" fmla="*/ 62105 h 435087"/>
                  <a:gd name="connsiteX2803" fmla="*/ 100173 w 460653"/>
                  <a:gd name="connsiteY2803" fmla="*/ 62949 h 435087"/>
                  <a:gd name="connsiteX2804" fmla="*/ 99756 w 460653"/>
                  <a:gd name="connsiteY2804" fmla="*/ 63493 h 435087"/>
                  <a:gd name="connsiteX2805" fmla="*/ 98669 w 460653"/>
                  <a:gd name="connsiteY2805" fmla="*/ 64766 h 435087"/>
                  <a:gd name="connsiteX2806" fmla="*/ 97917 w 460653"/>
                  <a:gd name="connsiteY2806" fmla="*/ 65483 h 435087"/>
                  <a:gd name="connsiteX2807" fmla="*/ 95719 w 460653"/>
                  <a:gd name="connsiteY2807" fmla="*/ 67022 h 435087"/>
                  <a:gd name="connsiteX2808" fmla="*/ 95001 w 460653"/>
                  <a:gd name="connsiteY2808" fmla="*/ 67427 h 435087"/>
                  <a:gd name="connsiteX2809" fmla="*/ 93023 w 460653"/>
                  <a:gd name="connsiteY2809" fmla="*/ 68376 h 435087"/>
                  <a:gd name="connsiteX2810" fmla="*/ 91982 w 460653"/>
                  <a:gd name="connsiteY2810" fmla="*/ 68561 h 435087"/>
                  <a:gd name="connsiteX2811" fmla="*/ 91114 w 460653"/>
                  <a:gd name="connsiteY2811" fmla="*/ 68457 h 435087"/>
                  <a:gd name="connsiteX2812" fmla="*/ 90061 w 460653"/>
                  <a:gd name="connsiteY2812" fmla="*/ 68167 h 435087"/>
                  <a:gd name="connsiteX2813" fmla="*/ 89668 w 460653"/>
                  <a:gd name="connsiteY2813" fmla="*/ 68005 h 435087"/>
                  <a:gd name="connsiteX2814" fmla="*/ 89031 w 460653"/>
                  <a:gd name="connsiteY2814" fmla="*/ 68410 h 435087"/>
                  <a:gd name="connsiteX2815" fmla="*/ 88765 w 460653"/>
                  <a:gd name="connsiteY2815" fmla="*/ 68642 h 435087"/>
                  <a:gd name="connsiteX2816" fmla="*/ 88407 w 460653"/>
                  <a:gd name="connsiteY2816" fmla="*/ 68977 h 435087"/>
                  <a:gd name="connsiteX2817" fmla="*/ 87712 w 460653"/>
                  <a:gd name="connsiteY2817" fmla="*/ 69521 h 435087"/>
                  <a:gd name="connsiteX2818" fmla="*/ 84982 w 460653"/>
                  <a:gd name="connsiteY2818" fmla="*/ 71245 h 435087"/>
                  <a:gd name="connsiteX2819" fmla="*/ 82656 w 460653"/>
                  <a:gd name="connsiteY2819" fmla="*/ 72668 h 435087"/>
                  <a:gd name="connsiteX2820" fmla="*/ 81997 w 460653"/>
                  <a:gd name="connsiteY2820" fmla="*/ 72992 h 435087"/>
                  <a:gd name="connsiteX2821" fmla="*/ 80875 w 460653"/>
                  <a:gd name="connsiteY2821" fmla="*/ 73443 h 435087"/>
                  <a:gd name="connsiteX2822" fmla="*/ 80261 w 460653"/>
                  <a:gd name="connsiteY2822" fmla="*/ 73582 h 435087"/>
                  <a:gd name="connsiteX2823" fmla="*/ 78653 w 460653"/>
                  <a:gd name="connsiteY2823" fmla="*/ 73675 h 435087"/>
                  <a:gd name="connsiteX2824" fmla="*/ 78225 w 460653"/>
                  <a:gd name="connsiteY2824" fmla="*/ 73651 h 435087"/>
                  <a:gd name="connsiteX2825" fmla="*/ 77705 w 460653"/>
                  <a:gd name="connsiteY2825" fmla="*/ 73570 h 435087"/>
                  <a:gd name="connsiteX2826" fmla="*/ 76015 w 460653"/>
                  <a:gd name="connsiteY2826" fmla="*/ 73200 h 435087"/>
                  <a:gd name="connsiteX2827" fmla="*/ 75171 w 460653"/>
                  <a:gd name="connsiteY2827" fmla="*/ 72888 h 435087"/>
                  <a:gd name="connsiteX2828" fmla="*/ 74130 w 460653"/>
                  <a:gd name="connsiteY2828" fmla="*/ 72390 h 435087"/>
                  <a:gd name="connsiteX2829" fmla="*/ 73447 w 460653"/>
                  <a:gd name="connsiteY2829" fmla="*/ 71974 h 435087"/>
                  <a:gd name="connsiteX2830" fmla="*/ 73077 w 460653"/>
                  <a:gd name="connsiteY2830" fmla="*/ 71661 h 435087"/>
                  <a:gd name="connsiteX2831" fmla="*/ 72336 w 460653"/>
                  <a:gd name="connsiteY2831" fmla="*/ 70886 h 435087"/>
                  <a:gd name="connsiteX2832" fmla="*/ 71850 w 460653"/>
                  <a:gd name="connsiteY2832" fmla="*/ 70262 h 435087"/>
                  <a:gd name="connsiteX2833" fmla="*/ 71654 w 460653"/>
                  <a:gd name="connsiteY2833" fmla="*/ 69903 h 435087"/>
                  <a:gd name="connsiteX2834" fmla="*/ 70994 w 460653"/>
                  <a:gd name="connsiteY2834" fmla="*/ 68433 h 435087"/>
                  <a:gd name="connsiteX2835" fmla="*/ 70670 w 460653"/>
                  <a:gd name="connsiteY2835" fmla="*/ 67462 h 435087"/>
                  <a:gd name="connsiteX2836" fmla="*/ 70485 w 460653"/>
                  <a:gd name="connsiteY2836" fmla="*/ 66397 h 435087"/>
                  <a:gd name="connsiteX2837" fmla="*/ 70404 w 460653"/>
                  <a:gd name="connsiteY2837" fmla="*/ 65911 h 435087"/>
                  <a:gd name="connsiteX2838" fmla="*/ 70312 w 460653"/>
                  <a:gd name="connsiteY2838" fmla="*/ 65402 h 435087"/>
                  <a:gd name="connsiteX2839" fmla="*/ 70288 w 460653"/>
                  <a:gd name="connsiteY2839" fmla="*/ 65252 h 435087"/>
                  <a:gd name="connsiteX2840" fmla="*/ 69629 w 460653"/>
                  <a:gd name="connsiteY2840" fmla="*/ 65657 h 435087"/>
                  <a:gd name="connsiteX2841" fmla="*/ 68414 w 460653"/>
                  <a:gd name="connsiteY2841" fmla="*/ 65911 h 435087"/>
                  <a:gd name="connsiteX2842" fmla="*/ 68021 w 460653"/>
                  <a:gd name="connsiteY2842" fmla="*/ 65877 h 435087"/>
                  <a:gd name="connsiteX2843" fmla="*/ 67234 w 460653"/>
                  <a:gd name="connsiteY2843" fmla="*/ 66339 h 435087"/>
                  <a:gd name="connsiteX2844" fmla="*/ 66713 w 460653"/>
                  <a:gd name="connsiteY2844" fmla="*/ 66548 h 435087"/>
                  <a:gd name="connsiteX2845" fmla="*/ 65846 w 460653"/>
                  <a:gd name="connsiteY2845" fmla="*/ 66733 h 435087"/>
                  <a:gd name="connsiteX2846" fmla="*/ 64781 w 460653"/>
                  <a:gd name="connsiteY2846" fmla="*/ 66814 h 435087"/>
                  <a:gd name="connsiteX2847" fmla="*/ 64214 w 460653"/>
                  <a:gd name="connsiteY2847" fmla="*/ 66756 h 435087"/>
                  <a:gd name="connsiteX2848" fmla="*/ 63694 w 460653"/>
                  <a:gd name="connsiteY2848" fmla="*/ 66652 h 435087"/>
                  <a:gd name="connsiteX2849" fmla="*/ 62433 w 460653"/>
                  <a:gd name="connsiteY2849" fmla="*/ 66212 h 435087"/>
                  <a:gd name="connsiteX2850" fmla="*/ 62167 w 460653"/>
                  <a:gd name="connsiteY2850" fmla="*/ 66108 h 435087"/>
                  <a:gd name="connsiteX2851" fmla="*/ 62016 w 460653"/>
                  <a:gd name="connsiteY2851" fmla="*/ 66339 h 435087"/>
                  <a:gd name="connsiteX2852" fmla="*/ 61819 w 460653"/>
                  <a:gd name="connsiteY2852" fmla="*/ 66686 h 435087"/>
                  <a:gd name="connsiteX2853" fmla="*/ 61021 w 460653"/>
                  <a:gd name="connsiteY2853" fmla="*/ 68549 h 435087"/>
                  <a:gd name="connsiteX2854" fmla="*/ 60674 w 460653"/>
                  <a:gd name="connsiteY2854" fmla="*/ 69186 h 435087"/>
                  <a:gd name="connsiteX2855" fmla="*/ 60015 w 460653"/>
                  <a:gd name="connsiteY2855" fmla="*/ 70204 h 435087"/>
                  <a:gd name="connsiteX2856" fmla="*/ 59748 w 460653"/>
                  <a:gd name="connsiteY2856" fmla="*/ 70551 h 435087"/>
                  <a:gd name="connsiteX2857" fmla="*/ 59390 w 460653"/>
                  <a:gd name="connsiteY2857" fmla="*/ 70898 h 435087"/>
                  <a:gd name="connsiteX2858" fmla="*/ 58418 w 460653"/>
                  <a:gd name="connsiteY2858" fmla="*/ 71418 h 435087"/>
                  <a:gd name="connsiteX2859" fmla="*/ 57377 w 460653"/>
                  <a:gd name="connsiteY2859" fmla="*/ 71661 h 435087"/>
                  <a:gd name="connsiteX2860" fmla="*/ 56382 w 460653"/>
                  <a:gd name="connsiteY2860" fmla="*/ 71638 h 435087"/>
                  <a:gd name="connsiteX2861" fmla="*/ 54785 w 460653"/>
                  <a:gd name="connsiteY2861" fmla="*/ 71141 h 435087"/>
                  <a:gd name="connsiteX2862" fmla="*/ 54091 w 460653"/>
                  <a:gd name="connsiteY2862" fmla="*/ 70828 h 435087"/>
                  <a:gd name="connsiteX2863" fmla="*/ 53917 w 460653"/>
                  <a:gd name="connsiteY2863" fmla="*/ 70747 h 435087"/>
                  <a:gd name="connsiteX2864" fmla="*/ 53848 w 460653"/>
                  <a:gd name="connsiteY2864" fmla="*/ 70863 h 435087"/>
                  <a:gd name="connsiteX2865" fmla="*/ 53836 w 460653"/>
                  <a:gd name="connsiteY2865" fmla="*/ 70886 h 435087"/>
                  <a:gd name="connsiteX2866" fmla="*/ 53813 w 460653"/>
                  <a:gd name="connsiteY2866" fmla="*/ 71673 h 435087"/>
                  <a:gd name="connsiteX2867" fmla="*/ 53802 w 460653"/>
                  <a:gd name="connsiteY2867" fmla="*/ 72182 h 435087"/>
                  <a:gd name="connsiteX2868" fmla="*/ 53790 w 460653"/>
                  <a:gd name="connsiteY2868" fmla="*/ 72714 h 435087"/>
                  <a:gd name="connsiteX2869" fmla="*/ 53732 w 460653"/>
                  <a:gd name="connsiteY2869" fmla="*/ 74855 h 435087"/>
                  <a:gd name="connsiteX2870" fmla="*/ 53536 w 460653"/>
                  <a:gd name="connsiteY2870" fmla="*/ 75711 h 435087"/>
                  <a:gd name="connsiteX2871" fmla="*/ 53327 w 460653"/>
                  <a:gd name="connsiteY2871" fmla="*/ 76139 h 435087"/>
                  <a:gd name="connsiteX2872" fmla="*/ 52691 w 460653"/>
                  <a:gd name="connsiteY2872" fmla="*/ 76891 h 435087"/>
                  <a:gd name="connsiteX2873" fmla="*/ 51384 w 460653"/>
                  <a:gd name="connsiteY2873" fmla="*/ 77816 h 435087"/>
                  <a:gd name="connsiteX2874" fmla="*/ 50597 w 460653"/>
                  <a:gd name="connsiteY2874" fmla="*/ 78221 h 435087"/>
                  <a:gd name="connsiteX2875" fmla="*/ 49428 w 460653"/>
                  <a:gd name="connsiteY2875" fmla="*/ 78615 h 435087"/>
                  <a:gd name="connsiteX2876" fmla="*/ 49081 w 460653"/>
                  <a:gd name="connsiteY2876" fmla="*/ 78765 h 435087"/>
                  <a:gd name="connsiteX2877" fmla="*/ 47982 w 460653"/>
                  <a:gd name="connsiteY2877" fmla="*/ 79309 h 435087"/>
                  <a:gd name="connsiteX2878" fmla="*/ 47832 w 460653"/>
                  <a:gd name="connsiteY2878" fmla="*/ 79459 h 435087"/>
                  <a:gd name="connsiteX2879" fmla="*/ 47438 w 460653"/>
                  <a:gd name="connsiteY2879" fmla="*/ 79772 h 435087"/>
                  <a:gd name="connsiteX2880" fmla="*/ 47022 w 460653"/>
                  <a:gd name="connsiteY2880" fmla="*/ 80026 h 435087"/>
                  <a:gd name="connsiteX2881" fmla="*/ 46166 w 460653"/>
                  <a:gd name="connsiteY2881" fmla="*/ 80292 h 435087"/>
                  <a:gd name="connsiteX2882" fmla="*/ 45425 w 460653"/>
                  <a:gd name="connsiteY2882" fmla="*/ 80362 h 435087"/>
                  <a:gd name="connsiteX2883" fmla="*/ 43077 w 460653"/>
                  <a:gd name="connsiteY2883" fmla="*/ 82039 h 435087"/>
                  <a:gd name="connsiteX2884" fmla="*/ 42787 w 460653"/>
                  <a:gd name="connsiteY2884" fmla="*/ 82294 h 435087"/>
                  <a:gd name="connsiteX2885" fmla="*/ 40971 w 460653"/>
                  <a:gd name="connsiteY2885" fmla="*/ 83983 h 435087"/>
                  <a:gd name="connsiteX2886" fmla="*/ 40820 w 460653"/>
                  <a:gd name="connsiteY2886" fmla="*/ 85325 h 435087"/>
                  <a:gd name="connsiteX2887" fmla="*/ 40797 w 460653"/>
                  <a:gd name="connsiteY2887" fmla="*/ 85742 h 435087"/>
                  <a:gd name="connsiteX2888" fmla="*/ 40809 w 460653"/>
                  <a:gd name="connsiteY2888" fmla="*/ 87280 h 435087"/>
                  <a:gd name="connsiteX2889" fmla="*/ 40531 w 460653"/>
                  <a:gd name="connsiteY2889" fmla="*/ 88310 h 435087"/>
                  <a:gd name="connsiteX2890" fmla="*/ 40265 w 460653"/>
                  <a:gd name="connsiteY2890" fmla="*/ 88761 h 435087"/>
                  <a:gd name="connsiteX2891" fmla="*/ 39849 w 460653"/>
                  <a:gd name="connsiteY2891" fmla="*/ 89351 h 435087"/>
                  <a:gd name="connsiteX2892" fmla="*/ 39397 w 460653"/>
                  <a:gd name="connsiteY2892" fmla="*/ 89884 h 435087"/>
                  <a:gd name="connsiteX2893" fmla="*/ 37755 w 460653"/>
                  <a:gd name="connsiteY2893" fmla="*/ 90566 h 435087"/>
                  <a:gd name="connsiteX2894" fmla="*/ 34052 w 460653"/>
                  <a:gd name="connsiteY2894" fmla="*/ 90300 h 435087"/>
                  <a:gd name="connsiteX2895" fmla="*/ 33763 w 460653"/>
                  <a:gd name="connsiteY2895" fmla="*/ 90300 h 435087"/>
                  <a:gd name="connsiteX2896" fmla="*/ 33485 w 460653"/>
                  <a:gd name="connsiteY2896" fmla="*/ 90335 h 435087"/>
                  <a:gd name="connsiteX2897" fmla="*/ 34075 w 460653"/>
                  <a:gd name="connsiteY2897" fmla="*/ 90775 h 435087"/>
                  <a:gd name="connsiteX2898" fmla="*/ 34827 w 460653"/>
                  <a:gd name="connsiteY2898" fmla="*/ 91862 h 435087"/>
                  <a:gd name="connsiteX2899" fmla="*/ 34943 w 460653"/>
                  <a:gd name="connsiteY2899" fmla="*/ 92325 h 435087"/>
                  <a:gd name="connsiteX2900" fmla="*/ 35013 w 460653"/>
                  <a:gd name="connsiteY2900" fmla="*/ 92938 h 435087"/>
                  <a:gd name="connsiteX2901" fmla="*/ 34874 w 460653"/>
                  <a:gd name="connsiteY2901" fmla="*/ 95958 h 435087"/>
                  <a:gd name="connsiteX2902" fmla="*/ 34908 w 460653"/>
                  <a:gd name="connsiteY2902" fmla="*/ 96224 h 435087"/>
                  <a:gd name="connsiteX2903" fmla="*/ 35336 w 460653"/>
                  <a:gd name="connsiteY2903" fmla="*/ 98260 h 435087"/>
                  <a:gd name="connsiteX2904" fmla="*/ 35441 w 460653"/>
                  <a:gd name="connsiteY2904" fmla="*/ 98954 h 435087"/>
                  <a:gd name="connsiteX2905" fmla="*/ 35579 w 460653"/>
                  <a:gd name="connsiteY2905" fmla="*/ 100655 h 435087"/>
                  <a:gd name="connsiteX2906" fmla="*/ 35568 w 460653"/>
                  <a:gd name="connsiteY2906" fmla="*/ 101372 h 435087"/>
                  <a:gd name="connsiteX2907" fmla="*/ 34503 w 460653"/>
                  <a:gd name="connsiteY2907" fmla="*/ 103096 h 435087"/>
                  <a:gd name="connsiteX2908" fmla="*/ 32190 w 460653"/>
                  <a:gd name="connsiteY2908" fmla="*/ 104288 h 435087"/>
                  <a:gd name="connsiteX2909" fmla="*/ 31958 w 460653"/>
                  <a:gd name="connsiteY2909" fmla="*/ 104438 h 435087"/>
                  <a:gd name="connsiteX2910" fmla="*/ 31715 w 460653"/>
                  <a:gd name="connsiteY2910" fmla="*/ 104646 h 435087"/>
                  <a:gd name="connsiteX2911" fmla="*/ 31484 w 460653"/>
                  <a:gd name="connsiteY2911" fmla="*/ 104855 h 435087"/>
                  <a:gd name="connsiteX2912" fmla="*/ 30998 w 460653"/>
                  <a:gd name="connsiteY2912" fmla="*/ 105560 h 435087"/>
                  <a:gd name="connsiteX2913" fmla="*/ 32861 w 460653"/>
                  <a:gd name="connsiteY2913" fmla="*/ 105919 h 435087"/>
                  <a:gd name="connsiteX2914" fmla="*/ 33717 w 460653"/>
                  <a:gd name="connsiteY2914" fmla="*/ 106255 h 435087"/>
                  <a:gd name="connsiteX2915" fmla="*/ 35256 w 460653"/>
                  <a:gd name="connsiteY2915" fmla="*/ 107169 h 435087"/>
                  <a:gd name="connsiteX2916" fmla="*/ 36343 w 460653"/>
                  <a:gd name="connsiteY2916" fmla="*/ 106301 h 435087"/>
                  <a:gd name="connsiteX2917" fmla="*/ 37315 w 460653"/>
                  <a:gd name="connsiteY2917" fmla="*/ 105884 h 435087"/>
                  <a:gd name="connsiteX2918" fmla="*/ 37998 w 460653"/>
                  <a:gd name="connsiteY2918" fmla="*/ 105792 h 435087"/>
                  <a:gd name="connsiteX2919" fmla="*/ 40832 w 460653"/>
                  <a:gd name="connsiteY2919" fmla="*/ 105641 h 435087"/>
                  <a:gd name="connsiteX2920" fmla="*/ 40936 w 460653"/>
                  <a:gd name="connsiteY2920" fmla="*/ 105584 h 435087"/>
                  <a:gd name="connsiteX2921" fmla="*/ 41422 w 460653"/>
                  <a:gd name="connsiteY2921" fmla="*/ 105352 h 435087"/>
                  <a:gd name="connsiteX2922" fmla="*/ 42290 w 460653"/>
                  <a:gd name="connsiteY2922" fmla="*/ 105086 h 435087"/>
                  <a:gd name="connsiteX2923" fmla="*/ 42961 w 460653"/>
                  <a:gd name="connsiteY2923" fmla="*/ 104947 h 435087"/>
                  <a:gd name="connsiteX2924" fmla="*/ 44639 w 460653"/>
                  <a:gd name="connsiteY2924" fmla="*/ 105387 h 435087"/>
                  <a:gd name="connsiteX2925" fmla="*/ 44986 w 460653"/>
                  <a:gd name="connsiteY2925" fmla="*/ 105676 h 435087"/>
                  <a:gd name="connsiteX2926" fmla="*/ 47878 w 460653"/>
                  <a:gd name="connsiteY2926" fmla="*/ 105075 h 435087"/>
                  <a:gd name="connsiteX2927" fmla="*/ 49671 w 460653"/>
                  <a:gd name="connsiteY2927" fmla="*/ 105584 h 435087"/>
                  <a:gd name="connsiteX2928" fmla="*/ 50018 w 460653"/>
                  <a:gd name="connsiteY2928" fmla="*/ 105919 h 435087"/>
                  <a:gd name="connsiteX2929" fmla="*/ 50308 w 460653"/>
                  <a:gd name="connsiteY2929" fmla="*/ 106278 h 435087"/>
                  <a:gd name="connsiteX2930" fmla="*/ 50724 w 460653"/>
                  <a:gd name="connsiteY2930" fmla="*/ 106914 h 435087"/>
                  <a:gd name="connsiteX2931" fmla="*/ 50921 w 460653"/>
                  <a:gd name="connsiteY2931" fmla="*/ 106949 h 435087"/>
                  <a:gd name="connsiteX2932" fmla="*/ 51465 w 460653"/>
                  <a:gd name="connsiteY2932" fmla="*/ 107146 h 435087"/>
                  <a:gd name="connsiteX2933" fmla="*/ 52899 w 460653"/>
                  <a:gd name="connsiteY2933" fmla="*/ 107909 h 435087"/>
                  <a:gd name="connsiteX2934" fmla="*/ 53246 w 460653"/>
                  <a:gd name="connsiteY2934" fmla="*/ 108141 h 435087"/>
                  <a:gd name="connsiteX2935" fmla="*/ 53640 w 460653"/>
                  <a:gd name="connsiteY2935" fmla="*/ 108476 h 435087"/>
                  <a:gd name="connsiteX2936" fmla="*/ 54045 w 460653"/>
                  <a:gd name="connsiteY2936" fmla="*/ 108916 h 435087"/>
                  <a:gd name="connsiteX2937" fmla="*/ 54739 w 460653"/>
                  <a:gd name="connsiteY2937" fmla="*/ 110003 h 435087"/>
                  <a:gd name="connsiteX2938" fmla="*/ 55954 w 460653"/>
                  <a:gd name="connsiteY2938" fmla="*/ 110605 h 435087"/>
                  <a:gd name="connsiteX2939" fmla="*/ 57053 w 460653"/>
                  <a:gd name="connsiteY2939" fmla="*/ 112039 h 435087"/>
                  <a:gd name="connsiteX2940" fmla="*/ 57122 w 460653"/>
                  <a:gd name="connsiteY2940" fmla="*/ 112433 h 435087"/>
                  <a:gd name="connsiteX2941" fmla="*/ 57099 w 460653"/>
                  <a:gd name="connsiteY2941" fmla="*/ 113277 h 435087"/>
                  <a:gd name="connsiteX2942" fmla="*/ 58291 w 460653"/>
                  <a:gd name="connsiteY2942" fmla="*/ 114168 h 435087"/>
                  <a:gd name="connsiteX2943" fmla="*/ 58973 w 460653"/>
                  <a:gd name="connsiteY2943" fmla="*/ 115082 h 435087"/>
                  <a:gd name="connsiteX2944" fmla="*/ 59135 w 460653"/>
                  <a:gd name="connsiteY2944" fmla="*/ 115510 h 435087"/>
                  <a:gd name="connsiteX2945" fmla="*/ 59251 w 460653"/>
                  <a:gd name="connsiteY2945" fmla="*/ 116424 h 435087"/>
                  <a:gd name="connsiteX2946" fmla="*/ 58800 w 460653"/>
                  <a:gd name="connsiteY2946" fmla="*/ 120705 h 435087"/>
                  <a:gd name="connsiteX2947" fmla="*/ 58696 w 460653"/>
                  <a:gd name="connsiteY2947" fmla="*/ 121365 h 435087"/>
                  <a:gd name="connsiteX2948" fmla="*/ 58233 w 460653"/>
                  <a:gd name="connsiteY2948" fmla="*/ 122984 h 435087"/>
                  <a:gd name="connsiteX2949" fmla="*/ 58175 w 460653"/>
                  <a:gd name="connsiteY2949" fmla="*/ 123389 h 435087"/>
                  <a:gd name="connsiteX2950" fmla="*/ 57921 w 460653"/>
                  <a:gd name="connsiteY2950" fmla="*/ 125044 h 435087"/>
                  <a:gd name="connsiteX2951" fmla="*/ 57307 w 460653"/>
                  <a:gd name="connsiteY2951" fmla="*/ 128006 h 435087"/>
                  <a:gd name="connsiteX2952" fmla="*/ 56949 w 460653"/>
                  <a:gd name="connsiteY2952" fmla="*/ 129024 h 435087"/>
                  <a:gd name="connsiteX2953" fmla="*/ 56578 w 460653"/>
                  <a:gd name="connsiteY2953" fmla="*/ 129741 h 435087"/>
                  <a:gd name="connsiteX2954" fmla="*/ 56150 w 460653"/>
                  <a:gd name="connsiteY2954" fmla="*/ 130285 h 435087"/>
                  <a:gd name="connsiteX2955" fmla="*/ 54855 w 460653"/>
                  <a:gd name="connsiteY2955" fmla="*/ 131419 h 435087"/>
                  <a:gd name="connsiteX2956" fmla="*/ 54855 w 460653"/>
                  <a:gd name="connsiteY2956" fmla="*/ 131453 h 435087"/>
                  <a:gd name="connsiteX2957" fmla="*/ 55375 w 460653"/>
                  <a:gd name="connsiteY2957" fmla="*/ 131604 h 435087"/>
                  <a:gd name="connsiteX2958" fmla="*/ 55873 w 460653"/>
                  <a:gd name="connsiteY2958" fmla="*/ 131835 h 435087"/>
                  <a:gd name="connsiteX2959" fmla="*/ 56208 w 460653"/>
                  <a:gd name="connsiteY2959" fmla="*/ 132043 h 435087"/>
                  <a:gd name="connsiteX2960" fmla="*/ 57122 w 460653"/>
                  <a:gd name="connsiteY2960" fmla="*/ 133362 h 435087"/>
                  <a:gd name="connsiteX2961" fmla="*/ 56764 w 460653"/>
                  <a:gd name="connsiteY2961" fmla="*/ 134924 h 435087"/>
                  <a:gd name="connsiteX2962" fmla="*/ 53582 w 460653"/>
                  <a:gd name="connsiteY2962" fmla="*/ 139193 h 435087"/>
                  <a:gd name="connsiteX2963" fmla="*/ 54473 w 460653"/>
                  <a:gd name="connsiteY2963" fmla="*/ 140420 h 435087"/>
                  <a:gd name="connsiteX2964" fmla="*/ 54589 w 460653"/>
                  <a:gd name="connsiteY2964" fmla="*/ 140489 h 435087"/>
                  <a:gd name="connsiteX2965" fmla="*/ 55503 w 460653"/>
                  <a:gd name="connsiteY2965" fmla="*/ 141056 h 435087"/>
                  <a:gd name="connsiteX2966" fmla="*/ 56139 w 460653"/>
                  <a:gd name="connsiteY2966" fmla="*/ 141577 h 435087"/>
                  <a:gd name="connsiteX2967" fmla="*/ 56602 w 460653"/>
                  <a:gd name="connsiteY2967" fmla="*/ 142144 h 435087"/>
                  <a:gd name="connsiteX2968" fmla="*/ 57620 w 460653"/>
                  <a:gd name="connsiteY2968" fmla="*/ 144030 h 435087"/>
                  <a:gd name="connsiteX2969" fmla="*/ 57863 w 460653"/>
                  <a:gd name="connsiteY2969" fmla="*/ 145198 h 435087"/>
                  <a:gd name="connsiteX2970" fmla="*/ 57828 w 460653"/>
                  <a:gd name="connsiteY2970" fmla="*/ 145603 h 435087"/>
                  <a:gd name="connsiteX2971" fmla="*/ 56960 w 460653"/>
                  <a:gd name="connsiteY2971" fmla="*/ 147061 h 435087"/>
                  <a:gd name="connsiteX2972" fmla="*/ 56521 w 460653"/>
                  <a:gd name="connsiteY2972" fmla="*/ 147350 h 435087"/>
                  <a:gd name="connsiteX2973" fmla="*/ 56104 w 460653"/>
                  <a:gd name="connsiteY2973" fmla="*/ 147581 h 435087"/>
                  <a:gd name="connsiteX2974" fmla="*/ 55618 w 460653"/>
                  <a:gd name="connsiteY2974" fmla="*/ 147755 h 435087"/>
                  <a:gd name="connsiteX2975" fmla="*/ 54739 w 460653"/>
                  <a:gd name="connsiteY2975" fmla="*/ 147871 h 435087"/>
                  <a:gd name="connsiteX2976" fmla="*/ 53131 w 460653"/>
                  <a:gd name="connsiteY2976" fmla="*/ 147732 h 435087"/>
                  <a:gd name="connsiteX2977" fmla="*/ 52680 w 460653"/>
                  <a:gd name="connsiteY2977" fmla="*/ 147639 h 435087"/>
                  <a:gd name="connsiteX2978" fmla="*/ 52170 w 460653"/>
                  <a:gd name="connsiteY2978" fmla="*/ 147466 h 435087"/>
                  <a:gd name="connsiteX2979" fmla="*/ 50990 w 460653"/>
                  <a:gd name="connsiteY2979" fmla="*/ 147038 h 435087"/>
                  <a:gd name="connsiteX2980" fmla="*/ 50146 w 460653"/>
                  <a:gd name="connsiteY2980" fmla="*/ 147628 h 435087"/>
                  <a:gd name="connsiteX2981" fmla="*/ 49359 w 460653"/>
                  <a:gd name="connsiteY2981" fmla="*/ 147952 h 435087"/>
                  <a:gd name="connsiteX2982" fmla="*/ 48850 w 460653"/>
                  <a:gd name="connsiteY2982" fmla="*/ 148044 h 435087"/>
                  <a:gd name="connsiteX2983" fmla="*/ 48422 w 460653"/>
                  <a:gd name="connsiteY2983" fmla="*/ 148067 h 435087"/>
                  <a:gd name="connsiteX2984" fmla="*/ 47357 w 460653"/>
                  <a:gd name="connsiteY2984" fmla="*/ 148033 h 435087"/>
                  <a:gd name="connsiteX2985" fmla="*/ 46351 w 460653"/>
                  <a:gd name="connsiteY2985" fmla="*/ 147720 h 435087"/>
                  <a:gd name="connsiteX2986" fmla="*/ 45830 w 460653"/>
                  <a:gd name="connsiteY2986" fmla="*/ 147385 h 435087"/>
                  <a:gd name="connsiteX2987" fmla="*/ 45414 w 460653"/>
                  <a:gd name="connsiteY2987" fmla="*/ 147096 h 435087"/>
                  <a:gd name="connsiteX2988" fmla="*/ 44986 w 460653"/>
                  <a:gd name="connsiteY2988" fmla="*/ 146806 h 435087"/>
                  <a:gd name="connsiteX2989" fmla="*/ 44558 w 460653"/>
                  <a:gd name="connsiteY2989" fmla="*/ 146529 h 435087"/>
                  <a:gd name="connsiteX2990" fmla="*/ 44234 w 460653"/>
                  <a:gd name="connsiteY2990" fmla="*/ 146320 h 435087"/>
                  <a:gd name="connsiteX2991" fmla="*/ 43146 w 460653"/>
                  <a:gd name="connsiteY2991" fmla="*/ 145834 h 435087"/>
                  <a:gd name="connsiteX2992" fmla="*/ 42984 w 460653"/>
                  <a:gd name="connsiteY2992" fmla="*/ 145811 h 435087"/>
                  <a:gd name="connsiteX2993" fmla="*/ 41492 w 460653"/>
                  <a:gd name="connsiteY2993" fmla="*/ 145730 h 435087"/>
                  <a:gd name="connsiteX2994" fmla="*/ 41144 w 460653"/>
                  <a:gd name="connsiteY2994" fmla="*/ 146332 h 435087"/>
                  <a:gd name="connsiteX2995" fmla="*/ 40936 w 460653"/>
                  <a:gd name="connsiteY2995" fmla="*/ 146737 h 435087"/>
                  <a:gd name="connsiteX2996" fmla="*/ 40473 w 460653"/>
                  <a:gd name="connsiteY2996" fmla="*/ 147697 h 435087"/>
                  <a:gd name="connsiteX2997" fmla="*/ 39802 w 460653"/>
                  <a:gd name="connsiteY2997" fmla="*/ 148472 h 435087"/>
                  <a:gd name="connsiteX2998" fmla="*/ 39363 w 460653"/>
                  <a:gd name="connsiteY2998" fmla="*/ 148762 h 435087"/>
                  <a:gd name="connsiteX2999" fmla="*/ 38356 w 460653"/>
                  <a:gd name="connsiteY2999" fmla="*/ 149375 h 435087"/>
                  <a:gd name="connsiteX3000" fmla="*/ 37616 w 460653"/>
                  <a:gd name="connsiteY3000" fmla="*/ 149641 h 435087"/>
                  <a:gd name="connsiteX3001" fmla="*/ 36702 w 460653"/>
                  <a:gd name="connsiteY3001" fmla="*/ 149745 h 435087"/>
                  <a:gd name="connsiteX3002" fmla="*/ 32953 w 460653"/>
                  <a:gd name="connsiteY3002" fmla="*/ 149583 h 435087"/>
                  <a:gd name="connsiteX3003" fmla="*/ 32433 w 460653"/>
                  <a:gd name="connsiteY3003" fmla="*/ 149560 h 435087"/>
                  <a:gd name="connsiteX3004" fmla="*/ 31935 w 460653"/>
                  <a:gd name="connsiteY3004" fmla="*/ 149548 h 435087"/>
                  <a:gd name="connsiteX3005" fmla="*/ 30905 w 460653"/>
                  <a:gd name="connsiteY3005" fmla="*/ 149560 h 435087"/>
                  <a:gd name="connsiteX3006" fmla="*/ 27643 w 460653"/>
                  <a:gd name="connsiteY3006" fmla="*/ 149490 h 435087"/>
                  <a:gd name="connsiteX3007" fmla="*/ 26925 w 460653"/>
                  <a:gd name="connsiteY3007" fmla="*/ 149340 h 435087"/>
                  <a:gd name="connsiteX3008" fmla="*/ 26463 w 460653"/>
                  <a:gd name="connsiteY3008" fmla="*/ 149155 h 435087"/>
                  <a:gd name="connsiteX3009" fmla="*/ 26011 w 460653"/>
                  <a:gd name="connsiteY3009" fmla="*/ 148900 h 435087"/>
                  <a:gd name="connsiteX3010" fmla="*/ 23003 w 460653"/>
                  <a:gd name="connsiteY3010" fmla="*/ 146667 h 435087"/>
                  <a:gd name="connsiteX3011" fmla="*/ 22425 w 460653"/>
                  <a:gd name="connsiteY3011" fmla="*/ 145985 h 435087"/>
                  <a:gd name="connsiteX3012" fmla="*/ 20701 w 460653"/>
                  <a:gd name="connsiteY3012" fmla="*/ 142630 h 435087"/>
                  <a:gd name="connsiteX3013" fmla="*/ 19706 w 460653"/>
                  <a:gd name="connsiteY3013" fmla="*/ 140628 h 435087"/>
                  <a:gd name="connsiteX3014" fmla="*/ 17253 w 460653"/>
                  <a:gd name="connsiteY3014" fmla="*/ 140489 h 435087"/>
                  <a:gd name="connsiteX3015" fmla="*/ 16062 w 460653"/>
                  <a:gd name="connsiteY3015" fmla="*/ 139980 h 435087"/>
                  <a:gd name="connsiteX3016" fmla="*/ 15321 w 460653"/>
                  <a:gd name="connsiteY3016" fmla="*/ 139321 h 435087"/>
                  <a:gd name="connsiteX3017" fmla="*/ 15078 w 460653"/>
                  <a:gd name="connsiteY3017" fmla="*/ 139136 h 435087"/>
                  <a:gd name="connsiteX3018" fmla="*/ 12163 w 460653"/>
                  <a:gd name="connsiteY3018" fmla="*/ 137493 h 435087"/>
                  <a:gd name="connsiteX3019" fmla="*/ 10300 w 460653"/>
                  <a:gd name="connsiteY3019" fmla="*/ 139240 h 435087"/>
                  <a:gd name="connsiteX3020" fmla="*/ 9328 w 460653"/>
                  <a:gd name="connsiteY3020" fmla="*/ 139726 h 435087"/>
                  <a:gd name="connsiteX3021" fmla="*/ 5822 w 460653"/>
                  <a:gd name="connsiteY3021" fmla="*/ 140362 h 435087"/>
                  <a:gd name="connsiteX3022" fmla="*/ 5475 w 460653"/>
                  <a:gd name="connsiteY3022" fmla="*/ 141554 h 435087"/>
                  <a:gd name="connsiteX3023" fmla="*/ 5464 w 460653"/>
                  <a:gd name="connsiteY3023" fmla="*/ 141750 h 435087"/>
                  <a:gd name="connsiteX3024" fmla="*/ 5660 w 460653"/>
                  <a:gd name="connsiteY3024" fmla="*/ 148114 h 435087"/>
                  <a:gd name="connsiteX3025" fmla="*/ 5602 w 460653"/>
                  <a:gd name="connsiteY3025" fmla="*/ 148831 h 435087"/>
                  <a:gd name="connsiteX3026" fmla="*/ 5244 w 460653"/>
                  <a:gd name="connsiteY3026" fmla="*/ 149849 h 435087"/>
                  <a:gd name="connsiteX3027" fmla="*/ 4122 w 460653"/>
                  <a:gd name="connsiteY3027" fmla="*/ 151411 h 435087"/>
                  <a:gd name="connsiteX3028" fmla="*/ 4446 w 460653"/>
                  <a:gd name="connsiteY3028" fmla="*/ 153112 h 435087"/>
                  <a:gd name="connsiteX3029" fmla="*/ 5117 w 460653"/>
                  <a:gd name="connsiteY3029" fmla="*/ 153274 h 435087"/>
                  <a:gd name="connsiteX3030" fmla="*/ 5522 w 460653"/>
                  <a:gd name="connsiteY3030" fmla="*/ 153447 h 435087"/>
                  <a:gd name="connsiteX3031" fmla="*/ 6690 w 460653"/>
                  <a:gd name="connsiteY3031" fmla="*/ 154870 h 435087"/>
                  <a:gd name="connsiteX3032" fmla="*/ 7535 w 460653"/>
                  <a:gd name="connsiteY3032" fmla="*/ 158804 h 435087"/>
                  <a:gd name="connsiteX3033" fmla="*/ 7569 w 460653"/>
                  <a:gd name="connsiteY3033" fmla="*/ 158873 h 435087"/>
                  <a:gd name="connsiteX3034" fmla="*/ 10670 w 460653"/>
                  <a:gd name="connsiteY3034" fmla="*/ 162841 h 435087"/>
                  <a:gd name="connsiteX3035" fmla="*/ 10820 w 460653"/>
                  <a:gd name="connsiteY3035" fmla="*/ 162992 h 435087"/>
                  <a:gd name="connsiteX3036" fmla="*/ 13331 w 460653"/>
                  <a:gd name="connsiteY3036" fmla="*/ 164693 h 435087"/>
                  <a:gd name="connsiteX3037" fmla="*/ 13655 w 460653"/>
                  <a:gd name="connsiteY3037" fmla="*/ 164959 h 435087"/>
                  <a:gd name="connsiteX3038" fmla="*/ 14199 w 460653"/>
                  <a:gd name="connsiteY3038" fmla="*/ 165537 h 435087"/>
                  <a:gd name="connsiteX3039" fmla="*/ 16432 w 460653"/>
                  <a:gd name="connsiteY3039" fmla="*/ 168557 h 435087"/>
                  <a:gd name="connsiteX3040" fmla="*/ 16802 w 460653"/>
                  <a:gd name="connsiteY3040" fmla="*/ 169413 h 435087"/>
                  <a:gd name="connsiteX3041" fmla="*/ 16883 w 460653"/>
                  <a:gd name="connsiteY3041" fmla="*/ 169910 h 435087"/>
                  <a:gd name="connsiteX3042" fmla="*/ 16871 w 460653"/>
                  <a:gd name="connsiteY3042" fmla="*/ 170616 h 435087"/>
                  <a:gd name="connsiteX3043" fmla="*/ 16362 w 460653"/>
                  <a:gd name="connsiteY3043" fmla="*/ 173254 h 435087"/>
                  <a:gd name="connsiteX3044" fmla="*/ 15425 w 460653"/>
                  <a:gd name="connsiteY3044" fmla="*/ 174608 h 435087"/>
                  <a:gd name="connsiteX3045" fmla="*/ 15020 w 460653"/>
                  <a:gd name="connsiteY3045" fmla="*/ 174839 h 435087"/>
                  <a:gd name="connsiteX3046" fmla="*/ 14396 w 460653"/>
                  <a:gd name="connsiteY3046" fmla="*/ 175082 h 435087"/>
                  <a:gd name="connsiteX3047" fmla="*/ 13030 w 460653"/>
                  <a:gd name="connsiteY3047" fmla="*/ 175360 h 435087"/>
                  <a:gd name="connsiteX3048" fmla="*/ 11144 w 460653"/>
                  <a:gd name="connsiteY3048" fmla="*/ 178009 h 435087"/>
                  <a:gd name="connsiteX3049" fmla="*/ 11063 w 460653"/>
                  <a:gd name="connsiteY3049" fmla="*/ 178194 h 435087"/>
                  <a:gd name="connsiteX3050" fmla="*/ 12487 w 460653"/>
                  <a:gd name="connsiteY3050" fmla="*/ 178136 h 435087"/>
                  <a:gd name="connsiteX3051" fmla="*/ 13007 w 460653"/>
                  <a:gd name="connsiteY3051" fmla="*/ 178113 h 435087"/>
                  <a:gd name="connsiteX3052" fmla="*/ 13377 w 460653"/>
                  <a:gd name="connsiteY3052" fmla="*/ 178102 h 435087"/>
                  <a:gd name="connsiteX3053" fmla="*/ 18977 w 460653"/>
                  <a:gd name="connsiteY3053" fmla="*/ 176910 h 435087"/>
                  <a:gd name="connsiteX3054" fmla="*/ 19903 w 460653"/>
                  <a:gd name="connsiteY3054" fmla="*/ 176771 h 435087"/>
                  <a:gd name="connsiteX3055" fmla="*/ 23663 w 460653"/>
                  <a:gd name="connsiteY3055" fmla="*/ 176748 h 435087"/>
                  <a:gd name="connsiteX3056" fmla="*/ 24750 w 460653"/>
                  <a:gd name="connsiteY3056" fmla="*/ 177061 h 435087"/>
                  <a:gd name="connsiteX3057" fmla="*/ 25340 w 460653"/>
                  <a:gd name="connsiteY3057" fmla="*/ 177419 h 435087"/>
                  <a:gd name="connsiteX3058" fmla="*/ 28337 w 460653"/>
                  <a:gd name="connsiteY3058" fmla="*/ 179675 h 435087"/>
                  <a:gd name="connsiteX3059" fmla="*/ 28765 w 460653"/>
                  <a:gd name="connsiteY3059" fmla="*/ 179988 h 435087"/>
                  <a:gd name="connsiteX3060" fmla="*/ 29193 w 460653"/>
                  <a:gd name="connsiteY3060" fmla="*/ 180312 h 435087"/>
                  <a:gd name="connsiteX3061" fmla="*/ 31785 w 460653"/>
                  <a:gd name="connsiteY3061" fmla="*/ 182221 h 435087"/>
                  <a:gd name="connsiteX3062" fmla="*/ 32456 w 460653"/>
                  <a:gd name="connsiteY3062" fmla="*/ 182764 h 435087"/>
                  <a:gd name="connsiteX3063" fmla="*/ 35811 w 460653"/>
                  <a:gd name="connsiteY3063" fmla="*/ 186224 h 435087"/>
                  <a:gd name="connsiteX3064" fmla="*/ 36378 w 460653"/>
                  <a:gd name="connsiteY3064" fmla="*/ 187427 h 435087"/>
                  <a:gd name="connsiteX3065" fmla="*/ 36435 w 460653"/>
                  <a:gd name="connsiteY3065" fmla="*/ 188272 h 435087"/>
                  <a:gd name="connsiteX3066" fmla="*/ 36366 w 460653"/>
                  <a:gd name="connsiteY3066" fmla="*/ 189070 h 435087"/>
                  <a:gd name="connsiteX3067" fmla="*/ 37835 w 460653"/>
                  <a:gd name="connsiteY3067" fmla="*/ 191280 h 435087"/>
                  <a:gd name="connsiteX3068" fmla="*/ 38194 w 460653"/>
                  <a:gd name="connsiteY3068" fmla="*/ 192032 h 435087"/>
                  <a:gd name="connsiteX3069" fmla="*/ 38206 w 460653"/>
                  <a:gd name="connsiteY3069" fmla="*/ 193640 h 435087"/>
                  <a:gd name="connsiteX3070" fmla="*/ 37581 w 460653"/>
                  <a:gd name="connsiteY3070" fmla="*/ 195121 h 435087"/>
                  <a:gd name="connsiteX3071" fmla="*/ 37373 w 460653"/>
                  <a:gd name="connsiteY3071" fmla="*/ 195607 h 435087"/>
                  <a:gd name="connsiteX3072" fmla="*/ 37303 w 460653"/>
                  <a:gd name="connsiteY3072" fmla="*/ 195769 h 435087"/>
                  <a:gd name="connsiteX3073" fmla="*/ 37211 w 460653"/>
                  <a:gd name="connsiteY3073" fmla="*/ 198060 h 435087"/>
                  <a:gd name="connsiteX3074" fmla="*/ 37211 w 460653"/>
                  <a:gd name="connsiteY3074" fmla="*/ 198245 h 435087"/>
                  <a:gd name="connsiteX3075" fmla="*/ 38067 w 460653"/>
                  <a:gd name="connsiteY3075" fmla="*/ 201021 h 435087"/>
                  <a:gd name="connsiteX3076" fmla="*/ 38125 w 460653"/>
                  <a:gd name="connsiteY3076" fmla="*/ 201959 h 435087"/>
                  <a:gd name="connsiteX3077" fmla="*/ 38032 w 460653"/>
                  <a:gd name="connsiteY3077" fmla="*/ 202479 h 435087"/>
                  <a:gd name="connsiteX3078" fmla="*/ 37268 w 460653"/>
                  <a:gd name="connsiteY3078" fmla="*/ 206077 h 435087"/>
                  <a:gd name="connsiteX3079" fmla="*/ 37245 w 460653"/>
                  <a:gd name="connsiteY3079" fmla="*/ 206424 h 435087"/>
                  <a:gd name="connsiteX3080" fmla="*/ 37141 w 460653"/>
                  <a:gd name="connsiteY3080" fmla="*/ 212822 h 435087"/>
                  <a:gd name="connsiteX3081" fmla="*/ 37060 w 460653"/>
                  <a:gd name="connsiteY3081" fmla="*/ 213517 h 435087"/>
                  <a:gd name="connsiteX3082" fmla="*/ 36864 w 460653"/>
                  <a:gd name="connsiteY3082" fmla="*/ 214211 h 435087"/>
                  <a:gd name="connsiteX3083" fmla="*/ 36146 w 460653"/>
                  <a:gd name="connsiteY3083" fmla="*/ 215646 h 435087"/>
                  <a:gd name="connsiteX3084" fmla="*/ 36945 w 460653"/>
                  <a:gd name="connsiteY3084" fmla="*/ 217022 h 435087"/>
                  <a:gd name="connsiteX3085" fmla="*/ 37268 w 460653"/>
                  <a:gd name="connsiteY3085" fmla="*/ 217774 h 435087"/>
                  <a:gd name="connsiteX3086" fmla="*/ 38437 w 460653"/>
                  <a:gd name="connsiteY3086" fmla="*/ 220805 h 435087"/>
                  <a:gd name="connsiteX3087" fmla="*/ 38460 w 460653"/>
                  <a:gd name="connsiteY3087" fmla="*/ 222171 h 435087"/>
                  <a:gd name="connsiteX3088" fmla="*/ 38298 w 460653"/>
                  <a:gd name="connsiteY3088" fmla="*/ 222633 h 435087"/>
                  <a:gd name="connsiteX3089" fmla="*/ 38090 w 460653"/>
                  <a:gd name="connsiteY3089" fmla="*/ 223085 h 435087"/>
                  <a:gd name="connsiteX3090" fmla="*/ 36308 w 460653"/>
                  <a:gd name="connsiteY3090" fmla="*/ 225769 h 435087"/>
                  <a:gd name="connsiteX3091" fmla="*/ 35811 w 460653"/>
                  <a:gd name="connsiteY3091" fmla="*/ 226347 h 435087"/>
                  <a:gd name="connsiteX3092" fmla="*/ 33809 w 460653"/>
                  <a:gd name="connsiteY3092" fmla="*/ 226972 h 435087"/>
                  <a:gd name="connsiteX3093" fmla="*/ 32768 w 460653"/>
                  <a:gd name="connsiteY3093" fmla="*/ 226706 h 435087"/>
                  <a:gd name="connsiteX3094" fmla="*/ 32074 w 460653"/>
                  <a:gd name="connsiteY3094" fmla="*/ 226463 h 435087"/>
                  <a:gd name="connsiteX3095" fmla="*/ 31622 w 460653"/>
                  <a:gd name="connsiteY3095" fmla="*/ 226220 h 435087"/>
                  <a:gd name="connsiteX3096" fmla="*/ 30801 w 460653"/>
                  <a:gd name="connsiteY3096" fmla="*/ 225642 h 435087"/>
                  <a:gd name="connsiteX3097" fmla="*/ 29980 w 460653"/>
                  <a:gd name="connsiteY3097" fmla="*/ 228812 h 435087"/>
                  <a:gd name="connsiteX3098" fmla="*/ 29737 w 460653"/>
                  <a:gd name="connsiteY3098" fmla="*/ 229506 h 435087"/>
                  <a:gd name="connsiteX3099" fmla="*/ 28545 w 460653"/>
                  <a:gd name="connsiteY3099" fmla="*/ 232097 h 435087"/>
                  <a:gd name="connsiteX3100" fmla="*/ 27932 w 460653"/>
                  <a:gd name="connsiteY3100" fmla="*/ 232849 h 435087"/>
                  <a:gd name="connsiteX3101" fmla="*/ 27573 w 460653"/>
                  <a:gd name="connsiteY3101" fmla="*/ 233127 h 435087"/>
                  <a:gd name="connsiteX3102" fmla="*/ 26439 w 460653"/>
                  <a:gd name="connsiteY3102" fmla="*/ 233532 h 435087"/>
                  <a:gd name="connsiteX3103" fmla="*/ 25074 w 460653"/>
                  <a:gd name="connsiteY3103" fmla="*/ 233590 h 435087"/>
                  <a:gd name="connsiteX3104" fmla="*/ 24565 w 460653"/>
                  <a:gd name="connsiteY3104" fmla="*/ 234122 h 435087"/>
                  <a:gd name="connsiteX3105" fmla="*/ 23269 w 460653"/>
                  <a:gd name="connsiteY3105" fmla="*/ 234747 h 435087"/>
                  <a:gd name="connsiteX3106" fmla="*/ 20168 w 460653"/>
                  <a:gd name="connsiteY3106" fmla="*/ 235001 h 435087"/>
                  <a:gd name="connsiteX3107" fmla="*/ 17912 w 460653"/>
                  <a:gd name="connsiteY3107" fmla="*/ 237038 h 435087"/>
                  <a:gd name="connsiteX3108" fmla="*/ 16188 w 460653"/>
                  <a:gd name="connsiteY3108" fmla="*/ 237524 h 435087"/>
                  <a:gd name="connsiteX3109" fmla="*/ 15760 w 460653"/>
                  <a:gd name="connsiteY3109" fmla="*/ 237443 h 435087"/>
                  <a:gd name="connsiteX3110" fmla="*/ 14985 w 460653"/>
                  <a:gd name="connsiteY3110" fmla="*/ 237107 h 435087"/>
                  <a:gd name="connsiteX3111" fmla="*/ 13782 w 460653"/>
                  <a:gd name="connsiteY3111" fmla="*/ 236251 h 435087"/>
                  <a:gd name="connsiteX3112" fmla="*/ 11873 w 460653"/>
                  <a:gd name="connsiteY3112" fmla="*/ 237986 h 435087"/>
                  <a:gd name="connsiteX3113" fmla="*/ 11792 w 460653"/>
                  <a:gd name="connsiteY3113" fmla="*/ 238577 h 435087"/>
                  <a:gd name="connsiteX3114" fmla="*/ 11815 w 460653"/>
                  <a:gd name="connsiteY3114" fmla="*/ 238750 h 435087"/>
                  <a:gd name="connsiteX3115" fmla="*/ 12000 w 460653"/>
                  <a:gd name="connsiteY3115" fmla="*/ 239525 h 435087"/>
                  <a:gd name="connsiteX3116" fmla="*/ 12116 w 460653"/>
                  <a:gd name="connsiteY3116" fmla="*/ 239780 h 435087"/>
                  <a:gd name="connsiteX3117" fmla="*/ 12602 w 460653"/>
                  <a:gd name="connsiteY3117" fmla="*/ 240717 h 435087"/>
                  <a:gd name="connsiteX3118" fmla="*/ 13088 w 460653"/>
                  <a:gd name="connsiteY3118" fmla="*/ 241885 h 435087"/>
                  <a:gd name="connsiteX3119" fmla="*/ 13365 w 460653"/>
                  <a:gd name="connsiteY3119" fmla="*/ 242799 h 435087"/>
                  <a:gd name="connsiteX3120" fmla="*/ 13574 w 460653"/>
                  <a:gd name="connsiteY3120" fmla="*/ 244234 h 435087"/>
                  <a:gd name="connsiteX3121" fmla="*/ 13551 w 460653"/>
                  <a:gd name="connsiteY3121" fmla="*/ 245750 h 435087"/>
                  <a:gd name="connsiteX3122" fmla="*/ 13574 w 460653"/>
                  <a:gd name="connsiteY3122" fmla="*/ 246120 h 435087"/>
                  <a:gd name="connsiteX3123" fmla="*/ 13724 w 460653"/>
                  <a:gd name="connsiteY3123" fmla="*/ 247127 h 435087"/>
                  <a:gd name="connsiteX3124" fmla="*/ 13875 w 460653"/>
                  <a:gd name="connsiteY3124" fmla="*/ 248850 h 435087"/>
                  <a:gd name="connsiteX3125" fmla="*/ 13851 w 460653"/>
                  <a:gd name="connsiteY3125" fmla="*/ 249383 h 435087"/>
                  <a:gd name="connsiteX3126" fmla="*/ 13759 w 460653"/>
                  <a:gd name="connsiteY3126" fmla="*/ 249892 h 435087"/>
                  <a:gd name="connsiteX3127" fmla="*/ 13504 w 460653"/>
                  <a:gd name="connsiteY3127" fmla="*/ 250678 h 435087"/>
                  <a:gd name="connsiteX3128" fmla="*/ 13180 w 460653"/>
                  <a:gd name="connsiteY3128" fmla="*/ 251384 h 435087"/>
                  <a:gd name="connsiteX3129" fmla="*/ 12856 w 460653"/>
                  <a:gd name="connsiteY3129" fmla="*/ 251916 h 435087"/>
                  <a:gd name="connsiteX3130" fmla="*/ 12741 w 460653"/>
                  <a:gd name="connsiteY3130" fmla="*/ 252171 h 435087"/>
                  <a:gd name="connsiteX3131" fmla="*/ 12706 w 460653"/>
                  <a:gd name="connsiteY3131" fmla="*/ 252275 h 435087"/>
                  <a:gd name="connsiteX3132" fmla="*/ 12706 w 460653"/>
                  <a:gd name="connsiteY3132" fmla="*/ 252391 h 435087"/>
                  <a:gd name="connsiteX3133" fmla="*/ 12729 w 460653"/>
                  <a:gd name="connsiteY3133" fmla="*/ 252645 h 435087"/>
                  <a:gd name="connsiteX3134" fmla="*/ 13308 w 460653"/>
                  <a:gd name="connsiteY3134" fmla="*/ 254948 h 435087"/>
                  <a:gd name="connsiteX3135" fmla="*/ 13875 w 460653"/>
                  <a:gd name="connsiteY3135" fmla="*/ 255480 h 435087"/>
                  <a:gd name="connsiteX3136" fmla="*/ 15309 w 460653"/>
                  <a:gd name="connsiteY3136" fmla="*/ 257088 h 435087"/>
                  <a:gd name="connsiteX3137" fmla="*/ 15645 w 460653"/>
                  <a:gd name="connsiteY3137" fmla="*/ 257620 h 435087"/>
                  <a:gd name="connsiteX3138" fmla="*/ 15853 w 460653"/>
                  <a:gd name="connsiteY3138" fmla="*/ 258118 h 435087"/>
                  <a:gd name="connsiteX3139" fmla="*/ 16258 w 460653"/>
                  <a:gd name="connsiteY3139" fmla="*/ 259263 h 435087"/>
                  <a:gd name="connsiteX3140" fmla="*/ 16362 w 460653"/>
                  <a:gd name="connsiteY3140" fmla="*/ 259726 h 435087"/>
                  <a:gd name="connsiteX3141" fmla="*/ 16397 w 460653"/>
                  <a:gd name="connsiteY3141" fmla="*/ 260247 h 435087"/>
                  <a:gd name="connsiteX3142" fmla="*/ 16466 w 460653"/>
                  <a:gd name="connsiteY3142" fmla="*/ 261438 h 435087"/>
                  <a:gd name="connsiteX3143" fmla="*/ 16455 w 460653"/>
                  <a:gd name="connsiteY3143" fmla="*/ 263243 h 435087"/>
                  <a:gd name="connsiteX3144" fmla="*/ 16917 w 460653"/>
                  <a:gd name="connsiteY3144" fmla="*/ 264018 h 435087"/>
                  <a:gd name="connsiteX3145" fmla="*/ 17253 w 460653"/>
                  <a:gd name="connsiteY3145" fmla="*/ 264701 h 435087"/>
                  <a:gd name="connsiteX3146" fmla="*/ 17369 w 460653"/>
                  <a:gd name="connsiteY3146" fmla="*/ 265997 h 435087"/>
                  <a:gd name="connsiteX3147" fmla="*/ 17253 w 460653"/>
                  <a:gd name="connsiteY3147" fmla="*/ 266494 h 435087"/>
                  <a:gd name="connsiteX3148" fmla="*/ 17149 w 460653"/>
                  <a:gd name="connsiteY3148" fmla="*/ 266980 h 435087"/>
                  <a:gd name="connsiteX3149" fmla="*/ 17068 w 460653"/>
                  <a:gd name="connsiteY3149" fmla="*/ 267431 h 435087"/>
                  <a:gd name="connsiteX3150" fmla="*/ 16987 w 460653"/>
                  <a:gd name="connsiteY3150" fmla="*/ 267929 h 435087"/>
                  <a:gd name="connsiteX3151" fmla="*/ 16848 w 460653"/>
                  <a:gd name="connsiteY3151" fmla="*/ 268415 h 435087"/>
                  <a:gd name="connsiteX3152" fmla="*/ 16536 w 460653"/>
                  <a:gd name="connsiteY3152" fmla="*/ 269132 h 435087"/>
                  <a:gd name="connsiteX3153" fmla="*/ 16119 w 460653"/>
                  <a:gd name="connsiteY3153" fmla="*/ 269815 h 435087"/>
                  <a:gd name="connsiteX3154" fmla="*/ 16084 w 460653"/>
                  <a:gd name="connsiteY3154" fmla="*/ 269988 h 435087"/>
                  <a:gd name="connsiteX3155" fmla="*/ 15980 w 460653"/>
                  <a:gd name="connsiteY3155" fmla="*/ 270497 h 435087"/>
                  <a:gd name="connsiteX3156" fmla="*/ 15888 w 460653"/>
                  <a:gd name="connsiteY3156" fmla="*/ 270914 h 435087"/>
                  <a:gd name="connsiteX3157" fmla="*/ 15865 w 460653"/>
                  <a:gd name="connsiteY3157" fmla="*/ 271203 h 435087"/>
                  <a:gd name="connsiteX3158" fmla="*/ 16628 w 460653"/>
                  <a:gd name="connsiteY3158" fmla="*/ 272696 h 435087"/>
                  <a:gd name="connsiteX3159" fmla="*/ 16813 w 460653"/>
                  <a:gd name="connsiteY3159" fmla="*/ 273309 h 435087"/>
                  <a:gd name="connsiteX3160" fmla="*/ 16883 w 460653"/>
                  <a:gd name="connsiteY3160" fmla="*/ 273818 h 435087"/>
                  <a:gd name="connsiteX3161" fmla="*/ 16860 w 460653"/>
                  <a:gd name="connsiteY3161" fmla="*/ 274500 h 435087"/>
                  <a:gd name="connsiteX3162" fmla="*/ 16686 w 460653"/>
                  <a:gd name="connsiteY3162" fmla="*/ 275218 h 435087"/>
                  <a:gd name="connsiteX3163" fmla="*/ 16524 w 460653"/>
                  <a:gd name="connsiteY3163" fmla="*/ 275727 h 435087"/>
                  <a:gd name="connsiteX3164" fmla="*/ 16374 w 460653"/>
                  <a:gd name="connsiteY3164" fmla="*/ 276166 h 435087"/>
                  <a:gd name="connsiteX3165" fmla="*/ 16316 w 460653"/>
                  <a:gd name="connsiteY3165" fmla="*/ 276421 h 435087"/>
                  <a:gd name="connsiteX3166" fmla="*/ 16339 w 460653"/>
                  <a:gd name="connsiteY3166" fmla="*/ 276456 h 435087"/>
                  <a:gd name="connsiteX3167" fmla="*/ 17033 w 460653"/>
                  <a:gd name="connsiteY3167" fmla="*/ 277393 h 435087"/>
                  <a:gd name="connsiteX3168" fmla="*/ 17311 w 460653"/>
                  <a:gd name="connsiteY3168" fmla="*/ 277844 h 435087"/>
                  <a:gd name="connsiteX3169" fmla="*/ 17854 w 460653"/>
                  <a:gd name="connsiteY3169" fmla="*/ 278700 h 435087"/>
                  <a:gd name="connsiteX3170" fmla="*/ 18121 w 460653"/>
                  <a:gd name="connsiteY3170" fmla="*/ 279070 h 435087"/>
                  <a:gd name="connsiteX3171" fmla="*/ 18433 w 460653"/>
                  <a:gd name="connsiteY3171" fmla="*/ 279498 h 435087"/>
                  <a:gd name="connsiteX3172" fmla="*/ 18745 w 460653"/>
                  <a:gd name="connsiteY3172" fmla="*/ 279915 h 435087"/>
                  <a:gd name="connsiteX3173" fmla="*/ 19116 w 460653"/>
                  <a:gd name="connsiteY3173" fmla="*/ 280424 h 435087"/>
                  <a:gd name="connsiteX3174" fmla="*/ 19393 w 460653"/>
                  <a:gd name="connsiteY3174" fmla="*/ 280829 h 435087"/>
                  <a:gd name="connsiteX3175" fmla="*/ 19671 w 460653"/>
                  <a:gd name="connsiteY3175" fmla="*/ 281234 h 435087"/>
                  <a:gd name="connsiteX3176" fmla="*/ 19995 w 460653"/>
                  <a:gd name="connsiteY3176" fmla="*/ 281662 h 435087"/>
                  <a:gd name="connsiteX3177" fmla="*/ 20342 w 460653"/>
                  <a:gd name="connsiteY3177" fmla="*/ 282194 h 435087"/>
                  <a:gd name="connsiteX3178" fmla="*/ 20897 w 460653"/>
                  <a:gd name="connsiteY3178" fmla="*/ 282981 h 435087"/>
                  <a:gd name="connsiteX3179" fmla="*/ 21210 w 460653"/>
                  <a:gd name="connsiteY3179" fmla="*/ 283386 h 435087"/>
                  <a:gd name="connsiteX3180" fmla="*/ 21915 w 460653"/>
                  <a:gd name="connsiteY3180" fmla="*/ 284323 h 435087"/>
                  <a:gd name="connsiteX3181" fmla="*/ 22540 w 460653"/>
                  <a:gd name="connsiteY3181" fmla="*/ 285422 h 435087"/>
                  <a:gd name="connsiteX3182" fmla="*/ 22783 w 460653"/>
                  <a:gd name="connsiteY3182" fmla="*/ 285850 h 435087"/>
                  <a:gd name="connsiteX3183" fmla="*/ 23049 w 460653"/>
                  <a:gd name="connsiteY3183" fmla="*/ 286290 h 435087"/>
                  <a:gd name="connsiteX3184" fmla="*/ 23963 w 460653"/>
                  <a:gd name="connsiteY3184" fmla="*/ 287840 h 435087"/>
                  <a:gd name="connsiteX3185" fmla="*/ 24206 w 460653"/>
                  <a:gd name="connsiteY3185" fmla="*/ 288326 h 435087"/>
                  <a:gd name="connsiteX3186" fmla="*/ 24403 w 460653"/>
                  <a:gd name="connsiteY3186" fmla="*/ 288743 h 435087"/>
                  <a:gd name="connsiteX3187" fmla="*/ 25201 w 460653"/>
                  <a:gd name="connsiteY3187" fmla="*/ 290119 h 435087"/>
                  <a:gd name="connsiteX3188" fmla="*/ 25178 w 460653"/>
                  <a:gd name="connsiteY3188" fmla="*/ 290062 h 435087"/>
                  <a:gd name="connsiteX3189" fmla="*/ 25444 w 460653"/>
                  <a:gd name="connsiteY3189" fmla="*/ 290501 h 435087"/>
                  <a:gd name="connsiteX3190" fmla="*/ 26289 w 460653"/>
                  <a:gd name="connsiteY3190" fmla="*/ 291959 h 435087"/>
                  <a:gd name="connsiteX3191" fmla="*/ 26798 w 460653"/>
                  <a:gd name="connsiteY3191" fmla="*/ 292954 h 435087"/>
                  <a:gd name="connsiteX3192" fmla="*/ 27029 w 460653"/>
                  <a:gd name="connsiteY3192" fmla="*/ 293382 h 435087"/>
                  <a:gd name="connsiteX3193" fmla="*/ 27272 w 460653"/>
                  <a:gd name="connsiteY3193" fmla="*/ 293787 h 435087"/>
                  <a:gd name="connsiteX3194" fmla="*/ 27874 w 460653"/>
                  <a:gd name="connsiteY3194" fmla="*/ 294747 h 435087"/>
                  <a:gd name="connsiteX3195" fmla="*/ 28128 w 460653"/>
                  <a:gd name="connsiteY3195" fmla="*/ 295210 h 435087"/>
                  <a:gd name="connsiteX3196" fmla="*/ 28383 w 460653"/>
                  <a:gd name="connsiteY3196" fmla="*/ 295650 h 435087"/>
                  <a:gd name="connsiteX3197" fmla="*/ 28626 w 460653"/>
                  <a:gd name="connsiteY3197" fmla="*/ 296055 h 435087"/>
                  <a:gd name="connsiteX3198" fmla="*/ 28880 w 460653"/>
                  <a:gd name="connsiteY3198" fmla="*/ 296413 h 435087"/>
                  <a:gd name="connsiteX3199" fmla="*/ 29170 w 460653"/>
                  <a:gd name="connsiteY3199" fmla="*/ 296830 h 435087"/>
                  <a:gd name="connsiteX3200" fmla="*/ 29459 w 460653"/>
                  <a:gd name="connsiteY3200" fmla="*/ 297246 h 435087"/>
                  <a:gd name="connsiteX3201" fmla="*/ 29783 w 460653"/>
                  <a:gd name="connsiteY3201" fmla="*/ 297686 h 435087"/>
                  <a:gd name="connsiteX3202" fmla="*/ 30211 w 460653"/>
                  <a:gd name="connsiteY3202" fmla="*/ 298461 h 435087"/>
                  <a:gd name="connsiteX3203" fmla="*/ 30466 w 460653"/>
                  <a:gd name="connsiteY3203" fmla="*/ 299074 h 435087"/>
                  <a:gd name="connsiteX3204" fmla="*/ 30628 w 460653"/>
                  <a:gd name="connsiteY3204" fmla="*/ 299826 h 435087"/>
                  <a:gd name="connsiteX3205" fmla="*/ 30616 w 460653"/>
                  <a:gd name="connsiteY3205" fmla="*/ 300972 h 435087"/>
                  <a:gd name="connsiteX3206" fmla="*/ 30442 w 460653"/>
                  <a:gd name="connsiteY3206" fmla="*/ 302279 h 435087"/>
                  <a:gd name="connsiteX3207" fmla="*/ 30454 w 460653"/>
                  <a:gd name="connsiteY3207" fmla="*/ 302198 h 435087"/>
                  <a:gd name="connsiteX3208" fmla="*/ 30396 w 460653"/>
                  <a:gd name="connsiteY3208" fmla="*/ 302707 h 435087"/>
                  <a:gd name="connsiteX3209" fmla="*/ 30361 w 460653"/>
                  <a:gd name="connsiteY3209" fmla="*/ 303147 h 435087"/>
                  <a:gd name="connsiteX3210" fmla="*/ 30350 w 460653"/>
                  <a:gd name="connsiteY3210" fmla="*/ 303644 h 435087"/>
                  <a:gd name="connsiteX3211" fmla="*/ 30257 w 460653"/>
                  <a:gd name="connsiteY3211" fmla="*/ 304836 h 435087"/>
                  <a:gd name="connsiteX3212" fmla="*/ 30223 w 460653"/>
                  <a:gd name="connsiteY3212" fmla="*/ 305334 h 435087"/>
                  <a:gd name="connsiteX3213" fmla="*/ 30211 w 460653"/>
                  <a:gd name="connsiteY3213" fmla="*/ 305542 h 435087"/>
                  <a:gd name="connsiteX3214" fmla="*/ 30304 w 460653"/>
                  <a:gd name="connsiteY3214" fmla="*/ 305600 h 435087"/>
                  <a:gd name="connsiteX3215" fmla="*/ 31333 w 460653"/>
                  <a:gd name="connsiteY3215" fmla="*/ 306259 h 435087"/>
                  <a:gd name="connsiteX3216" fmla="*/ 31773 w 460653"/>
                  <a:gd name="connsiteY3216" fmla="*/ 306548 h 435087"/>
                  <a:gd name="connsiteX3217" fmla="*/ 32687 w 460653"/>
                  <a:gd name="connsiteY3217" fmla="*/ 307173 h 435087"/>
                  <a:gd name="connsiteX3218" fmla="*/ 33983 w 460653"/>
                  <a:gd name="connsiteY3218" fmla="*/ 308122 h 435087"/>
                  <a:gd name="connsiteX3219" fmla="*/ 34353 w 460653"/>
                  <a:gd name="connsiteY3219" fmla="*/ 308365 h 435087"/>
                  <a:gd name="connsiteX3220" fmla="*/ 34793 w 460653"/>
                  <a:gd name="connsiteY3220" fmla="*/ 308631 h 435087"/>
                  <a:gd name="connsiteX3221" fmla="*/ 36181 w 460653"/>
                  <a:gd name="connsiteY3221" fmla="*/ 309499 h 435087"/>
                  <a:gd name="connsiteX3222" fmla="*/ 36678 w 460653"/>
                  <a:gd name="connsiteY3222" fmla="*/ 309869 h 435087"/>
                  <a:gd name="connsiteX3223" fmla="*/ 37083 w 460653"/>
                  <a:gd name="connsiteY3223" fmla="*/ 310123 h 435087"/>
                  <a:gd name="connsiteX3224" fmla="*/ 37997 w 460653"/>
                  <a:gd name="connsiteY3224" fmla="*/ 310702 h 435087"/>
                  <a:gd name="connsiteX3225" fmla="*/ 38911 w 460653"/>
                  <a:gd name="connsiteY3225" fmla="*/ 311361 h 435087"/>
                  <a:gd name="connsiteX3226" fmla="*/ 39316 w 460653"/>
                  <a:gd name="connsiteY3226" fmla="*/ 311628 h 435087"/>
                  <a:gd name="connsiteX3227" fmla="*/ 39756 w 460653"/>
                  <a:gd name="connsiteY3227" fmla="*/ 311905 h 435087"/>
                  <a:gd name="connsiteX3228" fmla="*/ 40207 w 460653"/>
                  <a:gd name="connsiteY3228" fmla="*/ 312194 h 435087"/>
                  <a:gd name="connsiteX3229" fmla="*/ 41179 w 460653"/>
                  <a:gd name="connsiteY3229" fmla="*/ 312877 h 435087"/>
                  <a:gd name="connsiteX3230" fmla="*/ 41607 w 460653"/>
                  <a:gd name="connsiteY3230" fmla="*/ 313189 h 435087"/>
                  <a:gd name="connsiteX3231" fmla="*/ 42012 w 460653"/>
                  <a:gd name="connsiteY3231" fmla="*/ 313479 h 435087"/>
                  <a:gd name="connsiteX3232" fmla="*/ 42417 w 460653"/>
                  <a:gd name="connsiteY3232" fmla="*/ 313733 h 435087"/>
                  <a:gd name="connsiteX3233" fmla="*/ 42868 w 460653"/>
                  <a:gd name="connsiteY3233" fmla="*/ 314022 h 435087"/>
                  <a:gd name="connsiteX3234" fmla="*/ 43875 w 460653"/>
                  <a:gd name="connsiteY3234" fmla="*/ 314763 h 435087"/>
                  <a:gd name="connsiteX3235" fmla="*/ 43794 w 460653"/>
                  <a:gd name="connsiteY3235" fmla="*/ 314705 h 435087"/>
                  <a:gd name="connsiteX3236" fmla="*/ 44199 w 460653"/>
                  <a:gd name="connsiteY3236" fmla="*/ 314983 h 435087"/>
                  <a:gd name="connsiteX3237" fmla="*/ 44604 w 460653"/>
                  <a:gd name="connsiteY3237" fmla="*/ 315249 h 435087"/>
                  <a:gd name="connsiteX3238" fmla="*/ 45518 w 460653"/>
                  <a:gd name="connsiteY3238" fmla="*/ 315781 h 435087"/>
                  <a:gd name="connsiteX3239" fmla="*/ 45946 w 460653"/>
                  <a:gd name="connsiteY3239" fmla="*/ 316059 h 435087"/>
                  <a:gd name="connsiteX3240" fmla="*/ 46918 w 460653"/>
                  <a:gd name="connsiteY3240" fmla="*/ 316660 h 435087"/>
                  <a:gd name="connsiteX3241" fmla="*/ 47947 w 460653"/>
                  <a:gd name="connsiteY3241" fmla="*/ 317459 h 435087"/>
                  <a:gd name="connsiteX3242" fmla="*/ 48827 w 460653"/>
                  <a:gd name="connsiteY3242" fmla="*/ 318292 h 435087"/>
                  <a:gd name="connsiteX3243" fmla="*/ 49440 w 460653"/>
                  <a:gd name="connsiteY3243" fmla="*/ 319888 h 435087"/>
                  <a:gd name="connsiteX3244" fmla="*/ 49417 w 460653"/>
                  <a:gd name="connsiteY3244" fmla="*/ 320201 h 435087"/>
                  <a:gd name="connsiteX3245" fmla="*/ 49440 w 460653"/>
                  <a:gd name="connsiteY3245" fmla="*/ 320363 h 435087"/>
                  <a:gd name="connsiteX3246" fmla="*/ 49521 w 460653"/>
                  <a:gd name="connsiteY3246" fmla="*/ 320640 h 435087"/>
                  <a:gd name="connsiteX3247" fmla="*/ 49683 w 460653"/>
                  <a:gd name="connsiteY3247" fmla="*/ 321045 h 435087"/>
                  <a:gd name="connsiteX3248" fmla="*/ 49822 w 460653"/>
                  <a:gd name="connsiteY3248" fmla="*/ 321554 h 435087"/>
                  <a:gd name="connsiteX3249" fmla="*/ 49891 w 460653"/>
                  <a:gd name="connsiteY3249" fmla="*/ 322075 h 435087"/>
                  <a:gd name="connsiteX3250" fmla="*/ 49903 w 460653"/>
                  <a:gd name="connsiteY3250" fmla="*/ 322538 h 435087"/>
                  <a:gd name="connsiteX3251" fmla="*/ 49845 w 460653"/>
                  <a:gd name="connsiteY3251" fmla="*/ 322989 h 435087"/>
                  <a:gd name="connsiteX3252" fmla="*/ 49833 w 460653"/>
                  <a:gd name="connsiteY3252" fmla="*/ 323278 h 435087"/>
                  <a:gd name="connsiteX3253" fmla="*/ 49891 w 460653"/>
                  <a:gd name="connsiteY3253" fmla="*/ 323648 h 435087"/>
                  <a:gd name="connsiteX3254" fmla="*/ 49822 w 460653"/>
                  <a:gd name="connsiteY3254" fmla="*/ 324493 h 435087"/>
                  <a:gd name="connsiteX3255" fmla="*/ 49474 w 460653"/>
                  <a:gd name="connsiteY3255" fmla="*/ 325500 h 435087"/>
                  <a:gd name="connsiteX3256" fmla="*/ 49382 w 460653"/>
                  <a:gd name="connsiteY3256" fmla="*/ 325789 h 435087"/>
                  <a:gd name="connsiteX3257" fmla="*/ 49359 w 460653"/>
                  <a:gd name="connsiteY3257" fmla="*/ 326124 h 435087"/>
                  <a:gd name="connsiteX3258" fmla="*/ 49151 w 460653"/>
                  <a:gd name="connsiteY3258" fmla="*/ 326900 h 435087"/>
                  <a:gd name="connsiteX3259" fmla="*/ 48908 w 460653"/>
                  <a:gd name="connsiteY3259" fmla="*/ 327351 h 435087"/>
                  <a:gd name="connsiteX3260" fmla="*/ 48491 w 460653"/>
                  <a:gd name="connsiteY3260" fmla="*/ 327987 h 435087"/>
                  <a:gd name="connsiteX3261" fmla="*/ 48341 w 460653"/>
                  <a:gd name="connsiteY3261" fmla="*/ 328172 h 435087"/>
                  <a:gd name="connsiteX3262" fmla="*/ 48341 w 460653"/>
                  <a:gd name="connsiteY3262" fmla="*/ 328195 h 435087"/>
                  <a:gd name="connsiteX3263" fmla="*/ 48179 w 460653"/>
                  <a:gd name="connsiteY3263" fmla="*/ 329155 h 435087"/>
                  <a:gd name="connsiteX3264" fmla="*/ 48109 w 460653"/>
                  <a:gd name="connsiteY3264" fmla="*/ 329618 h 435087"/>
                  <a:gd name="connsiteX3265" fmla="*/ 48075 w 460653"/>
                  <a:gd name="connsiteY3265" fmla="*/ 330035 h 435087"/>
                  <a:gd name="connsiteX3266" fmla="*/ 48063 w 460653"/>
                  <a:gd name="connsiteY3266" fmla="*/ 330451 h 435087"/>
                  <a:gd name="connsiteX3267" fmla="*/ 48063 w 460653"/>
                  <a:gd name="connsiteY3267" fmla="*/ 330960 h 435087"/>
                  <a:gd name="connsiteX3268" fmla="*/ 48040 w 460653"/>
                  <a:gd name="connsiteY3268" fmla="*/ 331377 h 435087"/>
                  <a:gd name="connsiteX3269" fmla="*/ 47878 w 460653"/>
                  <a:gd name="connsiteY3269" fmla="*/ 332152 h 435087"/>
                  <a:gd name="connsiteX3270" fmla="*/ 47878 w 460653"/>
                  <a:gd name="connsiteY3270" fmla="*/ 332221 h 435087"/>
                  <a:gd name="connsiteX3271" fmla="*/ 47959 w 460653"/>
                  <a:gd name="connsiteY3271" fmla="*/ 332511 h 435087"/>
                  <a:gd name="connsiteX3272" fmla="*/ 48248 w 460653"/>
                  <a:gd name="connsiteY3272" fmla="*/ 333448 h 435087"/>
                  <a:gd name="connsiteX3273" fmla="*/ 48607 w 460653"/>
                  <a:gd name="connsiteY3273" fmla="*/ 334373 h 435087"/>
                  <a:gd name="connsiteX3274" fmla="*/ 48792 w 460653"/>
                  <a:gd name="connsiteY3274" fmla="*/ 335056 h 435087"/>
                  <a:gd name="connsiteX3275" fmla="*/ 48908 w 460653"/>
                  <a:gd name="connsiteY3275" fmla="*/ 335461 h 435087"/>
                  <a:gd name="connsiteX3276" fmla="*/ 49000 w 460653"/>
                  <a:gd name="connsiteY3276" fmla="*/ 335658 h 435087"/>
                  <a:gd name="connsiteX3277" fmla="*/ 49104 w 460653"/>
                  <a:gd name="connsiteY3277" fmla="*/ 335658 h 435087"/>
                  <a:gd name="connsiteX3278" fmla="*/ 50388 w 460653"/>
                  <a:gd name="connsiteY3278" fmla="*/ 335403 h 435087"/>
                  <a:gd name="connsiteX3279" fmla="*/ 50666 w 460653"/>
                  <a:gd name="connsiteY3279" fmla="*/ 335311 h 435087"/>
                  <a:gd name="connsiteX3280" fmla="*/ 50828 w 460653"/>
                  <a:gd name="connsiteY3280" fmla="*/ 335230 h 435087"/>
                  <a:gd name="connsiteX3281" fmla="*/ 51036 w 460653"/>
                  <a:gd name="connsiteY3281" fmla="*/ 335056 h 435087"/>
                  <a:gd name="connsiteX3282" fmla="*/ 51615 w 460653"/>
                  <a:gd name="connsiteY3282" fmla="*/ 334640 h 435087"/>
                  <a:gd name="connsiteX3283" fmla="*/ 52182 w 460653"/>
                  <a:gd name="connsiteY3283" fmla="*/ 334292 h 435087"/>
                  <a:gd name="connsiteX3284" fmla="*/ 52807 w 460653"/>
                  <a:gd name="connsiteY3284" fmla="*/ 333980 h 435087"/>
                  <a:gd name="connsiteX3285" fmla="*/ 53177 w 460653"/>
                  <a:gd name="connsiteY3285" fmla="*/ 333830 h 435087"/>
                  <a:gd name="connsiteX3286" fmla="*/ 53663 w 460653"/>
                  <a:gd name="connsiteY3286" fmla="*/ 333714 h 435087"/>
                  <a:gd name="connsiteX3287" fmla="*/ 53952 w 460653"/>
                  <a:gd name="connsiteY3287" fmla="*/ 333621 h 435087"/>
                  <a:gd name="connsiteX3288" fmla="*/ 54230 w 460653"/>
                  <a:gd name="connsiteY3288" fmla="*/ 333471 h 435087"/>
                  <a:gd name="connsiteX3289" fmla="*/ 55005 w 460653"/>
                  <a:gd name="connsiteY3289" fmla="*/ 333159 h 435087"/>
                  <a:gd name="connsiteX3290" fmla="*/ 56266 w 460653"/>
                  <a:gd name="connsiteY3290" fmla="*/ 332835 h 435087"/>
                  <a:gd name="connsiteX3291" fmla="*/ 56983 w 460653"/>
                  <a:gd name="connsiteY3291" fmla="*/ 332765 h 435087"/>
                  <a:gd name="connsiteX3292" fmla="*/ 57353 w 460653"/>
                  <a:gd name="connsiteY3292" fmla="*/ 332707 h 435087"/>
                  <a:gd name="connsiteX3293" fmla="*/ 57747 w 460653"/>
                  <a:gd name="connsiteY3293" fmla="*/ 332603 h 435087"/>
                  <a:gd name="connsiteX3294" fmla="*/ 58140 w 460653"/>
                  <a:gd name="connsiteY3294" fmla="*/ 332291 h 435087"/>
                  <a:gd name="connsiteX3295" fmla="*/ 58591 w 460653"/>
                  <a:gd name="connsiteY3295" fmla="*/ 332013 h 435087"/>
                  <a:gd name="connsiteX3296" fmla="*/ 59170 w 460653"/>
                  <a:gd name="connsiteY3296" fmla="*/ 331701 h 435087"/>
                  <a:gd name="connsiteX3297" fmla="*/ 59598 w 460653"/>
                  <a:gd name="connsiteY3297" fmla="*/ 331469 h 435087"/>
                  <a:gd name="connsiteX3298" fmla="*/ 59887 w 460653"/>
                  <a:gd name="connsiteY3298" fmla="*/ 331296 h 435087"/>
                  <a:gd name="connsiteX3299" fmla="*/ 60165 w 460653"/>
                  <a:gd name="connsiteY3299" fmla="*/ 331053 h 435087"/>
                  <a:gd name="connsiteX3300" fmla="*/ 60523 w 460653"/>
                  <a:gd name="connsiteY3300" fmla="*/ 330810 h 435087"/>
                  <a:gd name="connsiteX3301" fmla="*/ 60894 w 460653"/>
                  <a:gd name="connsiteY3301" fmla="*/ 330625 h 435087"/>
                  <a:gd name="connsiteX3302" fmla="*/ 61183 w 460653"/>
                  <a:gd name="connsiteY3302" fmla="*/ 330428 h 435087"/>
                  <a:gd name="connsiteX3303" fmla="*/ 61576 w 460653"/>
                  <a:gd name="connsiteY3303" fmla="*/ 330139 h 435087"/>
                  <a:gd name="connsiteX3304" fmla="*/ 62201 w 460653"/>
                  <a:gd name="connsiteY3304" fmla="*/ 329803 h 435087"/>
                  <a:gd name="connsiteX3305" fmla="*/ 62513 w 460653"/>
                  <a:gd name="connsiteY3305" fmla="*/ 329595 h 435087"/>
                  <a:gd name="connsiteX3306" fmla="*/ 62780 w 460653"/>
                  <a:gd name="connsiteY3306" fmla="*/ 329387 h 435087"/>
                  <a:gd name="connsiteX3307" fmla="*/ 63416 w 460653"/>
                  <a:gd name="connsiteY3307" fmla="*/ 328751 h 435087"/>
                  <a:gd name="connsiteX3308" fmla="*/ 63774 w 460653"/>
                  <a:gd name="connsiteY3308" fmla="*/ 328380 h 435087"/>
                  <a:gd name="connsiteX3309" fmla="*/ 64295 w 460653"/>
                  <a:gd name="connsiteY3309" fmla="*/ 327894 h 435087"/>
                  <a:gd name="connsiteX3310" fmla="*/ 64874 w 460653"/>
                  <a:gd name="connsiteY3310" fmla="*/ 327547 h 435087"/>
                  <a:gd name="connsiteX3311" fmla="*/ 65267 w 460653"/>
                  <a:gd name="connsiteY3311" fmla="*/ 327385 h 435087"/>
                  <a:gd name="connsiteX3312" fmla="*/ 65637 w 460653"/>
                  <a:gd name="connsiteY3312" fmla="*/ 327177 h 435087"/>
                  <a:gd name="connsiteX3313" fmla="*/ 66482 w 460653"/>
                  <a:gd name="connsiteY3313" fmla="*/ 326865 h 435087"/>
                  <a:gd name="connsiteX3314" fmla="*/ 67338 w 460653"/>
                  <a:gd name="connsiteY3314" fmla="*/ 326703 h 435087"/>
                  <a:gd name="connsiteX3315" fmla="*/ 67673 w 460653"/>
                  <a:gd name="connsiteY3315" fmla="*/ 326680 h 435087"/>
                  <a:gd name="connsiteX3316" fmla="*/ 68356 w 460653"/>
                  <a:gd name="connsiteY3316" fmla="*/ 326390 h 435087"/>
                  <a:gd name="connsiteX3317" fmla="*/ 68865 w 460653"/>
                  <a:gd name="connsiteY3317" fmla="*/ 326275 h 435087"/>
                  <a:gd name="connsiteX3318" fmla="*/ 69386 w 460653"/>
                  <a:gd name="connsiteY3318" fmla="*/ 326205 h 435087"/>
                  <a:gd name="connsiteX3319" fmla="*/ 70149 w 460653"/>
                  <a:gd name="connsiteY3319" fmla="*/ 326263 h 435087"/>
                  <a:gd name="connsiteX3320" fmla="*/ 70658 w 460653"/>
                  <a:gd name="connsiteY3320" fmla="*/ 326402 h 435087"/>
                  <a:gd name="connsiteX3321" fmla="*/ 70797 w 460653"/>
                  <a:gd name="connsiteY3321" fmla="*/ 326437 h 435087"/>
                  <a:gd name="connsiteX3322" fmla="*/ 70936 w 460653"/>
                  <a:gd name="connsiteY3322" fmla="*/ 326425 h 435087"/>
                  <a:gd name="connsiteX3323" fmla="*/ 71387 w 460653"/>
                  <a:gd name="connsiteY3323" fmla="*/ 326390 h 435087"/>
                  <a:gd name="connsiteX3324" fmla="*/ 71827 w 460653"/>
                  <a:gd name="connsiteY3324" fmla="*/ 326309 h 435087"/>
                  <a:gd name="connsiteX3325" fmla="*/ 72278 w 460653"/>
                  <a:gd name="connsiteY3325" fmla="*/ 326298 h 435087"/>
                  <a:gd name="connsiteX3326" fmla="*/ 72787 w 460653"/>
                  <a:gd name="connsiteY3326" fmla="*/ 326321 h 435087"/>
                  <a:gd name="connsiteX3327" fmla="*/ 73481 w 460653"/>
                  <a:gd name="connsiteY3327" fmla="*/ 326494 h 435087"/>
                  <a:gd name="connsiteX3328" fmla="*/ 73574 w 460653"/>
                  <a:gd name="connsiteY3328" fmla="*/ 326529 h 435087"/>
                  <a:gd name="connsiteX3329" fmla="*/ 76906 w 460653"/>
                  <a:gd name="connsiteY3329" fmla="*/ 326529 h 435087"/>
                  <a:gd name="connsiteX3330" fmla="*/ 77600 w 460653"/>
                  <a:gd name="connsiteY3330" fmla="*/ 326587 h 435087"/>
                  <a:gd name="connsiteX3331" fmla="*/ 78225 w 460653"/>
                  <a:gd name="connsiteY3331" fmla="*/ 326749 h 435087"/>
                  <a:gd name="connsiteX3332" fmla="*/ 85988 w 460653"/>
                  <a:gd name="connsiteY3332" fmla="*/ 330116 h 435087"/>
                  <a:gd name="connsiteX3333" fmla="*/ 86231 w 460653"/>
                  <a:gd name="connsiteY3333" fmla="*/ 330185 h 435087"/>
                  <a:gd name="connsiteX3334" fmla="*/ 94596 w 460653"/>
                  <a:gd name="connsiteY3334" fmla="*/ 331307 h 435087"/>
                  <a:gd name="connsiteX3335" fmla="*/ 95429 w 460653"/>
                  <a:gd name="connsiteY3335" fmla="*/ 331539 h 435087"/>
                  <a:gd name="connsiteX3336" fmla="*/ 96089 w 460653"/>
                  <a:gd name="connsiteY3336" fmla="*/ 331886 h 435087"/>
                  <a:gd name="connsiteX3337" fmla="*/ 98032 w 460653"/>
                  <a:gd name="connsiteY3337" fmla="*/ 333448 h 435087"/>
                  <a:gd name="connsiteX3338" fmla="*/ 98241 w 460653"/>
                  <a:gd name="connsiteY3338" fmla="*/ 333552 h 435087"/>
                  <a:gd name="connsiteX3339" fmla="*/ 100034 w 460653"/>
                  <a:gd name="connsiteY3339" fmla="*/ 334269 h 435087"/>
                  <a:gd name="connsiteX3340" fmla="*/ 100323 w 460653"/>
                  <a:gd name="connsiteY3340" fmla="*/ 334350 h 435087"/>
                  <a:gd name="connsiteX3341" fmla="*/ 100659 w 460653"/>
                  <a:gd name="connsiteY3341" fmla="*/ 334408 h 435087"/>
                  <a:gd name="connsiteX3342" fmla="*/ 101677 w 460653"/>
                  <a:gd name="connsiteY3342" fmla="*/ 334478 h 435087"/>
                  <a:gd name="connsiteX3343" fmla="*/ 102382 w 460653"/>
                  <a:gd name="connsiteY3343" fmla="*/ 334616 h 435087"/>
                  <a:gd name="connsiteX3344" fmla="*/ 102926 w 460653"/>
                  <a:gd name="connsiteY3344" fmla="*/ 334801 h 435087"/>
                  <a:gd name="connsiteX3345" fmla="*/ 103412 w 460653"/>
                  <a:gd name="connsiteY3345" fmla="*/ 335044 h 435087"/>
                  <a:gd name="connsiteX3346" fmla="*/ 103898 w 460653"/>
                  <a:gd name="connsiteY3346" fmla="*/ 335392 h 435087"/>
                  <a:gd name="connsiteX3347" fmla="*/ 103933 w 460653"/>
                  <a:gd name="connsiteY3347" fmla="*/ 335426 h 435087"/>
                  <a:gd name="connsiteX3348" fmla="*/ 104222 w 460653"/>
                  <a:gd name="connsiteY3348" fmla="*/ 335461 h 435087"/>
                  <a:gd name="connsiteX3349" fmla="*/ 104731 w 460653"/>
                  <a:gd name="connsiteY3349" fmla="*/ 335554 h 435087"/>
                  <a:gd name="connsiteX3350" fmla="*/ 105437 w 460653"/>
                  <a:gd name="connsiteY3350" fmla="*/ 335843 h 435087"/>
                  <a:gd name="connsiteX3351" fmla="*/ 105888 w 460653"/>
                  <a:gd name="connsiteY3351" fmla="*/ 336132 h 435087"/>
                  <a:gd name="connsiteX3352" fmla="*/ 106478 w 460653"/>
                  <a:gd name="connsiteY3352" fmla="*/ 336734 h 435087"/>
                  <a:gd name="connsiteX3353" fmla="*/ 106548 w 460653"/>
                  <a:gd name="connsiteY3353" fmla="*/ 336849 h 435087"/>
                  <a:gd name="connsiteX3354" fmla="*/ 107219 w 460653"/>
                  <a:gd name="connsiteY3354" fmla="*/ 337115 h 435087"/>
                  <a:gd name="connsiteX3355" fmla="*/ 107878 w 460653"/>
                  <a:gd name="connsiteY3355" fmla="*/ 337463 h 435087"/>
                  <a:gd name="connsiteX3356" fmla="*/ 108538 w 460653"/>
                  <a:gd name="connsiteY3356" fmla="*/ 338076 h 435087"/>
                  <a:gd name="connsiteX3357" fmla="*/ 108850 w 460653"/>
                  <a:gd name="connsiteY3357" fmla="*/ 338515 h 435087"/>
                  <a:gd name="connsiteX3358" fmla="*/ 109093 w 460653"/>
                  <a:gd name="connsiteY3358" fmla="*/ 339013 h 435087"/>
                  <a:gd name="connsiteX3359" fmla="*/ 109266 w 460653"/>
                  <a:gd name="connsiteY3359" fmla="*/ 339510 h 435087"/>
                  <a:gd name="connsiteX3360" fmla="*/ 109359 w 460653"/>
                  <a:gd name="connsiteY3360" fmla="*/ 339904 h 435087"/>
                  <a:gd name="connsiteX3361" fmla="*/ 109428 w 460653"/>
                  <a:gd name="connsiteY3361" fmla="*/ 340424 h 435087"/>
                  <a:gd name="connsiteX3362" fmla="*/ 109405 w 460653"/>
                  <a:gd name="connsiteY3362" fmla="*/ 341107 h 435087"/>
                  <a:gd name="connsiteX3363" fmla="*/ 109290 w 460653"/>
                  <a:gd name="connsiteY3363" fmla="*/ 341628 h 435087"/>
                  <a:gd name="connsiteX3364" fmla="*/ 109151 w 460653"/>
                  <a:gd name="connsiteY3364" fmla="*/ 342044 h 435087"/>
                  <a:gd name="connsiteX3365" fmla="*/ 108665 w 460653"/>
                  <a:gd name="connsiteY3365" fmla="*/ 343051 h 435087"/>
                  <a:gd name="connsiteX3366" fmla="*/ 108341 w 460653"/>
                  <a:gd name="connsiteY3366" fmla="*/ 343629 h 435087"/>
                  <a:gd name="connsiteX3367" fmla="*/ 107415 w 460653"/>
                  <a:gd name="connsiteY3367" fmla="*/ 344427 h 435087"/>
                  <a:gd name="connsiteX3368" fmla="*/ 107404 w 460653"/>
                  <a:gd name="connsiteY3368" fmla="*/ 344439 h 435087"/>
                  <a:gd name="connsiteX3369" fmla="*/ 107161 w 460653"/>
                  <a:gd name="connsiteY3369" fmla="*/ 344786 h 435087"/>
                  <a:gd name="connsiteX3370" fmla="*/ 106675 w 460653"/>
                  <a:gd name="connsiteY3370" fmla="*/ 345284 h 435087"/>
                  <a:gd name="connsiteX3371" fmla="*/ 106270 w 460653"/>
                  <a:gd name="connsiteY3371" fmla="*/ 345573 h 435087"/>
                  <a:gd name="connsiteX3372" fmla="*/ 105981 w 460653"/>
                  <a:gd name="connsiteY3372" fmla="*/ 345804 h 435087"/>
                  <a:gd name="connsiteX3373" fmla="*/ 105772 w 460653"/>
                  <a:gd name="connsiteY3373" fmla="*/ 346036 h 435087"/>
                  <a:gd name="connsiteX3374" fmla="*/ 105564 w 460653"/>
                  <a:gd name="connsiteY3374" fmla="*/ 346290 h 435087"/>
                  <a:gd name="connsiteX3375" fmla="*/ 105541 w 460653"/>
                  <a:gd name="connsiteY3375" fmla="*/ 346313 h 435087"/>
                  <a:gd name="connsiteX3376" fmla="*/ 105541 w 460653"/>
                  <a:gd name="connsiteY3376" fmla="*/ 346348 h 435087"/>
                  <a:gd name="connsiteX3377" fmla="*/ 105518 w 460653"/>
                  <a:gd name="connsiteY3377" fmla="*/ 346672 h 435087"/>
                  <a:gd name="connsiteX3378" fmla="*/ 105518 w 460653"/>
                  <a:gd name="connsiteY3378" fmla="*/ 347100 h 435087"/>
                  <a:gd name="connsiteX3379" fmla="*/ 105495 w 460653"/>
                  <a:gd name="connsiteY3379" fmla="*/ 347517 h 435087"/>
                  <a:gd name="connsiteX3380" fmla="*/ 105518 w 460653"/>
                  <a:gd name="connsiteY3380" fmla="*/ 347621 h 435087"/>
                  <a:gd name="connsiteX3381" fmla="*/ 105553 w 460653"/>
                  <a:gd name="connsiteY3381" fmla="*/ 347736 h 435087"/>
                  <a:gd name="connsiteX3382" fmla="*/ 105715 w 460653"/>
                  <a:gd name="connsiteY3382" fmla="*/ 347968 h 435087"/>
                  <a:gd name="connsiteX3383" fmla="*/ 105969 w 460653"/>
                  <a:gd name="connsiteY3383" fmla="*/ 348454 h 435087"/>
                  <a:gd name="connsiteX3384" fmla="*/ 106316 w 460653"/>
                  <a:gd name="connsiteY3384" fmla="*/ 349449 h 435087"/>
                  <a:gd name="connsiteX3385" fmla="*/ 106420 w 460653"/>
                  <a:gd name="connsiteY3385" fmla="*/ 349738 h 435087"/>
                  <a:gd name="connsiteX3386" fmla="*/ 106698 w 460653"/>
                  <a:gd name="connsiteY3386" fmla="*/ 349888 h 435087"/>
                  <a:gd name="connsiteX3387" fmla="*/ 107323 w 460653"/>
                  <a:gd name="connsiteY3387" fmla="*/ 350305 h 435087"/>
                  <a:gd name="connsiteX3388" fmla="*/ 107774 w 460653"/>
                  <a:gd name="connsiteY3388" fmla="*/ 350721 h 435087"/>
                  <a:gd name="connsiteX3389" fmla="*/ 108271 w 460653"/>
                  <a:gd name="connsiteY3389" fmla="*/ 351358 h 435087"/>
                  <a:gd name="connsiteX3390" fmla="*/ 108838 w 460653"/>
                  <a:gd name="connsiteY3390" fmla="*/ 352410 h 435087"/>
                  <a:gd name="connsiteX3391" fmla="*/ 109116 w 460653"/>
                  <a:gd name="connsiteY3391" fmla="*/ 353151 h 435087"/>
                  <a:gd name="connsiteX3392" fmla="*/ 109301 w 460653"/>
                  <a:gd name="connsiteY3392" fmla="*/ 353915 h 435087"/>
                  <a:gd name="connsiteX3393" fmla="*/ 109336 w 460653"/>
                  <a:gd name="connsiteY3393" fmla="*/ 354481 h 435087"/>
                  <a:gd name="connsiteX3394" fmla="*/ 109313 w 460653"/>
                  <a:gd name="connsiteY3394" fmla="*/ 354990 h 435087"/>
                  <a:gd name="connsiteX3395" fmla="*/ 109290 w 460653"/>
                  <a:gd name="connsiteY3395" fmla="*/ 355523 h 435087"/>
                  <a:gd name="connsiteX3396" fmla="*/ 109197 w 460653"/>
                  <a:gd name="connsiteY3396" fmla="*/ 356020 h 435087"/>
                  <a:gd name="connsiteX3397" fmla="*/ 109081 w 460653"/>
                  <a:gd name="connsiteY3397" fmla="*/ 356425 h 435087"/>
                  <a:gd name="connsiteX3398" fmla="*/ 109012 w 460653"/>
                  <a:gd name="connsiteY3398" fmla="*/ 356761 h 435087"/>
                  <a:gd name="connsiteX3399" fmla="*/ 108954 w 460653"/>
                  <a:gd name="connsiteY3399" fmla="*/ 357224 h 435087"/>
                  <a:gd name="connsiteX3400" fmla="*/ 108422 w 460653"/>
                  <a:gd name="connsiteY3400" fmla="*/ 358357 h 435087"/>
                  <a:gd name="connsiteX3401" fmla="*/ 108063 w 460653"/>
                  <a:gd name="connsiteY3401" fmla="*/ 358751 h 435087"/>
                  <a:gd name="connsiteX3402" fmla="*/ 107577 w 460653"/>
                  <a:gd name="connsiteY3402" fmla="*/ 359167 h 435087"/>
                  <a:gd name="connsiteX3403" fmla="*/ 107392 w 460653"/>
                  <a:gd name="connsiteY3403" fmla="*/ 359352 h 435087"/>
                  <a:gd name="connsiteX3404" fmla="*/ 107253 w 460653"/>
                  <a:gd name="connsiteY3404" fmla="*/ 359561 h 435087"/>
                  <a:gd name="connsiteX3405" fmla="*/ 106791 w 460653"/>
                  <a:gd name="connsiteY3405" fmla="*/ 360440 h 435087"/>
                  <a:gd name="connsiteX3406" fmla="*/ 106432 w 460653"/>
                  <a:gd name="connsiteY3406" fmla="*/ 361030 h 435087"/>
                  <a:gd name="connsiteX3407" fmla="*/ 105842 w 460653"/>
                  <a:gd name="connsiteY3407" fmla="*/ 361701 h 435087"/>
                  <a:gd name="connsiteX3408" fmla="*/ 105263 w 460653"/>
                  <a:gd name="connsiteY3408" fmla="*/ 362198 h 435087"/>
                  <a:gd name="connsiteX3409" fmla="*/ 104488 w 460653"/>
                  <a:gd name="connsiteY3409" fmla="*/ 362835 h 435087"/>
                  <a:gd name="connsiteX3410" fmla="*/ 104303 w 460653"/>
                  <a:gd name="connsiteY3410" fmla="*/ 363020 h 435087"/>
                  <a:gd name="connsiteX3411" fmla="*/ 104199 w 460653"/>
                  <a:gd name="connsiteY3411" fmla="*/ 363170 h 435087"/>
                  <a:gd name="connsiteX3412" fmla="*/ 104095 w 460653"/>
                  <a:gd name="connsiteY3412" fmla="*/ 363402 h 435087"/>
                  <a:gd name="connsiteX3413" fmla="*/ 103991 w 460653"/>
                  <a:gd name="connsiteY3413" fmla="*/ 363714 h 435087"/>
                  <a:gd name="connsiteX3414" fmla="*/ 103968 w 460653"/>
                  <a:gd name="connsiteY3414" fmla="*/ 363830 h 435087"/>
                  <a:gd name="connsiteX3415" fmla="*/ 103979 w 460653"/>
                  <a:gd name="connsiteY3415" fmla="*/ 364015 h 435087"/>
                  <a:gd name="connsiteX3416" fmla="*/ 104037 w 460653"/>
                  <a:gd name="connsiteY3416" fmla="*/ 364478 h 435087"/>
                  <a:gd name="connsiteX3417" fmla="*/ 104118 w 460653"/>
                  <a:gd name="connsiteY3417" fmla="*/ 364975 h 435087"/>
                  <a:gd name="connsiteX3418" fmla="*/ 104153 w 460653"/>
                  <a:gd name="connsiteY3418" fmla="*/ 365750 h 435087"/>
                  <a:gd name="connsiteX3419" fmla="*/ 104141 w 460653"/>
                  <a:gd name="connsiteY3419" fmla="*/ 366363 h 435087"/>
                  <a:gd name="connsiteX3420" fmla="*/ 104153 w 460653"/>
                  <a:gd name="connsiteY3420" fmla="*/ 367416 h 435087"/>
                  <a:gd name="connsiteX3421" fmla="*/ 104153 w 460653"/>
                  <a:gd name="connsiteY3421" fmla="*/ 367937 h 435087"/>
                  <a:gd name="connsiteX3422" fmla="*/ 104153 w 460653"/>
                  <a:gd name="connsiteY3422" fmla="*/ 368446 h 435087"/>
                  <a:gd name="connsiteX3423" fmla="*/ 104164 w 460653"/>
                  <a:gd name="connsiteY3423" fmla="*/ 369013 h 435087"/>
                  <a:gd name="connsiteX3424" fmla="*/ 104164 w 460653"/>
                  <a:gd name="connsiteY3424" fmla="*/ 369534 h 435087"/>
                  <a:gd name="connsiteX3425" fmla="*/ 104164 w 460653"/>
                  <a:gd name="connsiteY3425" fmla="*/ 370043 h 435087"/>
                  <a:gd name="connsiteX3426" fmla="*/ 104187 w 460653"/>
                  <a:gd name="connsiteY3426" fmla="*/ 370575 h 435087"/>
                  <a:gd name="connsiteX3427" fmla="*/ 104083 w 460653"/>
                  <a:gd name="connsiteY3427" fmla="*/ 371929 h 435087"/>
                  <a:gd name="connsiteX3428" fmla="*/ 104095 w 460653"/>
                  <a:gd name="connsiteY3428" fmla="*/ 371848 h 435087"/>
                  <a:gd name="connsiteX3429" fmla="*/ 104025 w 460653"/>
                  <a:gd name="connsiteY3429" fmla="*/ 372785 h 435087"/>
                  <a:gd name="connsiteX3430" fmla="*/ 104049 w 460653"/>
                  <a:gd name="connsiteY3430" fmla="*/ 373190 h 435087"/>
                  <a:gd name="connsiteX3431" fmla="*/ 104037 w 460653"/>
                  <a:gd name="connsiteY3431" fmla="*/ 374081 h 435087"/>
                  <a:gd name="connsiteX3432" fmla="*/ 103979 w 460653"/>
                  <a:gd name="connsiteY3432" fmla="*/ 374601 h 435087"/>
                  <a:gd name="connsiteX3433" fmla="*/ 103910 w 460653"/>
                  <a:gd name="connsiteY3433" fmla="*/ 375099 h 435087"/>
                  <a:gd name="connsiteX3434" fmla="*/ 103817 w 460653"/>
                  <a:gd name="connsiteY3434" fmla="*/ 376163 h 435087"/>
                  <a:gd name="connsiteX3435" fmla="*/ 103759 w 460653"/>
                  <a:gd name="connsiteY3435" fmla="*/ 376684 h 435087"/>
                  <a:gd name="connsiteX3436" fmla="*/ 103586 w 460653"/>
                  <a:gd name="connsiteY3436" fmla="*/ 378755 h 435087"/>
                  <a:gd name="connsiteX3437" fmla="*/ 103574 w 460653"/>
                  <a:gd name="connsiteY3437" fmla="*/ 379206 h 435087"/>
                  <a:gd name="connsiteX3438" fmla="*/ 103563 w 460653"/>
                  <a:gd name="connsiteY3438" fmla="*/ 381612 h 435087"/>
                  <a:gd name="connsiteX3439" fmla="*/ 103158 w 460653"/>
                  <a:gd name="connsiteY3439" fmla="*/ 384250 h 435087"/>
                  <a:gd name="connsiteX3440" fmla="*/ 103088 w 460653"/>
                  <a:gd name="connsiteY3440" fmla="*/ 384736 h 435087"/>
                  <a:gd name="connsiteX3441" fmla="*/ 103030 w 460653"/>
                  <a:gd name="connsiteY3441" fmla="*/ 385268 h 435087"/>
                  <a:gd name="connsiteX3442" fmla="*/ 102973 w 460653"/>
                  <a:gd name="connsiteY3442" fmla="*/ 385789 h 435087"/>
                  <a:gd name="connsiteX3443" fmla="*/ 102915 w 460653"/>
                  <a:gd name="connsiteY3443" fmla="*/ 386286 h 435087"/>
                  <a:gd name="connsiteX3444" fmla="*/ 102348 w 460653"/>
                  <a:gd name="connsiteY3444" fmla="*/ 394281 h 435087"/>
                  <a:gd name="connsiteX3445" fmla="*/ 101630 w 460653"/>
                  <a:gd name="connsiteY3445" fmla="*/ 399672 h 435087"/>
                  <a:gd name="connsiteX3446" fmla="*/ 101596 w 460653"/>
                  <a:gd name="connsiteY3446" fmla="*/ 400077 h 435087"/>
                  <a:gd name="connsiteX3447" fmla="*/ 101607 w 460653"/>
                  <a:gd name="connsiteY3447" fmla="*/ 401119 h 435087"/>
                  <a:gd name="connsiteX3448" fmla="*/ 105726 w 460653"/>
                  <a:gd name="connsiteY3448" fmla="*/ 406418 h 435087"/>
                  <a:gd name="connsiteX3449" fmla="*/ 107473 w 460653"/>
                  <a:gd name="connsiteY3449" fmla="*/ 409021 h 435087"/>
                  <a:gd name="connsiteX3450" fmla="*/ 107681 w 460653"/>
                  <a:gd name="connsiteY3450" fmla="*/ 409275 h 435087"/>
                  <a:gd name="connsiteX3451" fmla="*/ 110389 w 460653"/>
                  <a:gd name="connsiteY3451" fmla="*/ 411983 h 435087"/>
                  <a:gd name="connsiteX3452" fmla="*/ 113559 w 460653"/>
                  <a:gd name="connsiteY3452" fmla="*/ 415650 h 435087"/>
                  <a:gd name="connsiteX3453" fmla="*/ 114276 w 460653"/>
                  <a:gd name="connsiteY3453" fmla="*/ 416564 h 435087"/>
                  <a:gd name="connsiteX3454" fmla="*/ 114588 w 460653"/>
                  <a:gd name="connsiteY3454" fmla="*/ 416958 h 435087"/>
                  <a:gd name="connsiteX3455" fmla="*/ 114924 w 460653"/>
                  <a:gd name="connsiteY3455" fmla="*/ 417374 h 435087"/>
                  <a:gd name="connsiteX3456" fmla="*/ 115607 w 460653"/>
                  <a:gd name="connsiteY3456" fmla="*/ 418196 h 435087"/>
                  <a:gd name="connsiteX3457" fmla="*/ 116972 w 460653"/>
                  <a:gd name="connsiteY3457" fmla="*/ 419943 h 435087"/>
                  <a:gd name="connsiteX3458" fmla="*/ 117284 w 460653"/>
                  <a:gd name="connsiteY3458" fmla="*/ 420348 h 435087"/>
                  <a:gd name="connsiteX3459" fmla="*/ 117597 w 460653"/>
                  <a:gd name="connsiteY3459" fmla="*/ 420741 h 435087"/>
                  <a:gd name="connsiteX3460" fmla="*/ 118626 w 460653"/>
                  <a:gd name="connsiteY3460" fmla="*/ 421933 h 435087"/>
                  <a:gd name="connsiteX3461" fmla="*/ 120165 w 460653"/>
                  <a:gd name="connsiteY3461" fmla="*/ 423911 h 435087"/>
                  <a:gd name="connsiteX3462" fmla="*/ 120327 w 460653"/>
                  <a:gd name="connsiteY3462" fmla="*/ 424015 h 435087"/>
                  <a:gd name="connsiteX3463" fmla="*/ 122976 w 460653"/>
                  <a:gd name="connsiteY3463" fmla="*/ 425716 h 435087"/>
                  <a:gd name="connsiteX3464" fmla="*/ 123647 w 460653"/>
                  <a:gd name="connsiteY3464" fmla="*/ 426179 h 435087"/>
                  <a:gd name="connsiteX3465" fmla="*/ 124052 w 460653"/>
                  <a:gd name="connsiteY3465" fmla="*/ 426526 h 435087"/>
                  <a:gd name="connsiteX3466" fmla="*/ 124446 w 460653"/>
                  <a:gd name="connsiteY3466" fmla="*/ 426861 h 435087"/>
                  <a:gd name="connsiteX3467" fmla="*/ 125290 w 460653"/>
                  <a:gd name="connsiteY3467" fmla="*/ 427556 h 435087"/>
                  <a:gd name="connsiteX3468" fmla="*/ 126112 w 460653"/>
                  <a:gd name="connsiteY3468" fmla="*/ 428296 h 435087"/>
                  <a:gd name="connsiteX3469" fmla="*/ 126517 w 460653"/>
                  <a:gd name="connsiteY3469" fmla="*/ 428643 h 435087"/>
                  <a:gd name="connsiteX3470" fmla="*/ 127720 w 460653"/>
                  <a:gd name="connsiteY3470" fmla="*/ 429765 h 435087"/>
                  <a:gd name="connsiteX3471" fmla="*/ 127998 w 460653"/>
                  <a:gd name="connsiteY3471" fmla="*/ 430008 h 435087"/>
                  <a:gd name="connsiteX3472" fmla="*/ 128102 w 460653"/>
                  <a:gd name="connsiteY3472" fmla="*/ 430089 h 435087"/>
                  <a:gd name="connsiteX3473" fmla="*/ 128171 w 460653"/>
                  <a:gd name="connsiteY3473" fmla="*/ 430112 h 435087"/>
                  <a:gd name="connsiteX3474" fmla="*/ 128449 w 460653"/>
                  <a:gd name="connsiteY3474" fmla="*/ 430136 h 435087"/>
                  <a:gd name="connsiteX3475" fmla="*/ 128819 w 460653"/>
                  <a:gd name="connsiteY3475" fmla="*/ 430159 h 435087"/>
                  <a:gd name="connsiteX3476" fmla="*/ 129189 w 460653"/>
                  <a:gd name="connsiteY3476" fmla="*/ 430136 h 435087"/>
                  <a:gd name="connsiteX3477" fmla="*/ 129722 w 460653"/>
                  <a:gd name="connsiteY3477" fmla="*/ 430112 h 435087"/>
                  <a:gd name="connsiteX3478" fmla="*/ 130948 w 460653"/>
                  <a:gd name="connsiteY3478" fmla="*/ 430101 h 435087"/>
                  <a:gd name="connsiteX3479" fmla="*/ 132035 w 460653"/>
                  <a:gd name="connsiteY3479" fmla="*/ 430159 h 435087"/>
                  <a:gd name="connsiteX3480" fmla="*/ 132475 w 460653"/>
                  <a:gd name="connsiteY3480" fmla="*/ 430159 h 435087"/>
                  <a:gd name="connsiteX3481" fmla="*/ 132915 w 460653"/>
                  <a:gd name="connsiteY3481" fmla="*/ 430136 h 435087"/>
                  <a:gd name="connsiteX3482" fmla="*/ 133412 w 460653"/>
                  <a:gd name="connsiteY3482" fmla="*/ 430078 h 435087"/>
                  <a:gd name="connsiteX3483" fmla="*/ 134639 w 460653"/>
                  <a:gd name="connsiteY3483" fmla="*/ 430043 h 435087"/>
                  <a:gd name="connsiteX3484" fmla="*/ 135981 w 460653"/>
                  <a:gd name="connsiteY3484" fmla="*/ 430124 h 435087"/>
                  <a:gd name="connsiteX3485" fmla="*/ 136478 w 460653"/>
                  <a:gd name="connsiteY3485" fmla="*/ 430193 h 435087"/>
                  <a:gd name="connsiteX3486" fmla="*/ 136964 w 460653"/>
                  <a:gd name="connsiteY3486" fmla="*/ 430228 h 435087"/>
                  <a:gd name="connsiteX3487" fmla="*/ 137982 w 460653"/>
                  <a:gd name="connsiteY3487" fmla="*/ 430263 h 435087"/>
                  <a:gd name="connsiteX3488" fmla="*/ 138746 w 460653"/>
                  <a:gd name="connsiteY3488" fmla="*/ 430367 h 435087"/>
                  <a:gd name="connsiteX3489" fmla="*/ 138676 w 460653"/>
                  <a:gd name="connsiteY3489" fmla="*/ 430355 h 435087"/>
                  <a:gd name="connsiteX3490" fmla="*/ 139139 w 460653"/>
                  <a:gd name="connsiteY3490" fmla="*/ 430425 h 435087"/>
                  <a:gd name="connsiteX3491" fmla="*/ 139602 w 460653"/>
                  <a:gd name="connsiteY3491" fmla="*/ 430448 h 435087"/>
                  <a:gd name="connsiteX3492" fmla="*/ 141118 w 460653"/>
                  <a:gd name="connsiteY3492" fmla="*/ 430517 h 435087"/>
                  <a:gd name="connsiteX3493" fmla="*/ 141569 w 460653"/>
                  <a:gd name="connsiteY3493" fmla="*/ 430506 h 435087"/>
                  <a:gd name="connsiteX3494" fmla="*/ 142078 w 460653"/>
                  <a:gd name="connsiteY3494" fmla="*/ 430494 h 435087"/>
                  <a:gd name="connsiteX3495" fmla="*/ 143351 w 460653"/>
                  <a:gd name="connsiteY3495" fmla="*/ 430517 h 435087"/>
                  <a:gd name="connsiteX3496" fmla="*/ 143860 w 460653"/>
                  <a:gd name="connsiteY3496" fmla="*/ 430541 h 435087"/>
                  <a:gd name="connsiteX3497" fmla="*/ 144380 w 460653"/>
                  <a:gd name="connsiteY3497" fmla="*/ 430564 h 435087"/>
                  <a:gd name="connsiteX3498" fmla="*/ 144704 w 460653"/>
                  <a:gd name="connsiteY3498" fmla="*/ 430575 h 435087"/>
                  <a:gd name="connsiteX3499" fmla="*/ 144913 w 460653"/>
                  <a:gd name="connsiteY3499" fmla="*/ 430541 h 435087"/>
                  <a:gd name="connsiteX3500" fmla="*/ 147909 w 460653"/>
                  <a:gd name="connsiteY3500" fmla="*/ 429684 h 435087"/>
                  <a:gd name="connsiteX3501" fmla="*/ 148615 w 460653"/>
                  <a:gd name="connsiteY3501" fmla="*/ 429615 h 435087"/>
                  <a:gd name="connsiteX3502" fmla="*/ 149124 w 460653"/>
                  <a:gd name="connsiteY3502" fmla="*/ 429650 h 435087"/>
                  <a:gd name="connsiteX3503" fmla="*/ 149899 w 460653"/>
                  <a:gd name="connsiteY3503" fmla="*/ 429858 h 435087"/>
                  <a:gd name="connsiteX3504" fmla="*/ 151496 w 460653"/>
                  <a:gd name="connsiteY3504" fmla="*/ 430702 h 435087"/>
                  <a:gd name="connsiteX3505" fmla="*/ 151530 w 460653"/>
                  <a:gd name="connsiteY3505" fmla="*/ 430714 h 435087"/>
                  <a:gd name="connsiteX3506" fmla="*/ 160543 w 460653"/>
                  <a:gd name="connsiteY3506" fmla="*/ 430807 h 435087"/>
                  <a:gd name="connsiteX3507" fmla="*/ 164894 w 460653"/>
                  <a:gd name="connsiteY3507" fmla="*/ 431154 h 435087"/>
                  <a:gd name="connsiteX3508" fmla="*/ 165287 w 460653"/>
                  <a:gd name="connsiteY3508" fmla="*/ 431165 h 435087"/>
                  <a:gd name="connsiteX3509" fmla="*/ 171060 w 460653"/>
                  <a:gd name="connsiteY3509" fmla="*/ 430760 h 435087"/>
                  <a:gd name="connsiteX3510" fmla="*/ 171801 w 460653"/>
                  <a:gd name="connsiteY3510" fmla="*/ 430772 h 435087"/>
                  <a:gd name="connsiteX3511" fmla="*/ 179865 w 460653"/>
                  <a:gd name="connsiteY3511" fmla="*/ 431084 h 435087"/>
                  <a:gd name="connsiteX3512" fmla="*/ 180362 w 460653"/>
                  <a:gd name="connsiteY3512" fmla="*/ 431107 h 435087"/>
                  <a:gd name="connsiteX3513" fmla="*/ 180756 w 460653"/>
                  <a:gd name="connsiteY3513" fmla="*/ 431107 h 435087"/>
                  <a:gd name="connsiteX3514" fmla="*/ 188831 w 460653"/>
                  <a:gd name="connsiteY3514" fmla="*/ 430043 h 435087"/>
                  <a:gd name="connsiteX3515" fmla="*/ 190972 w 460653"/>
                  <a:gd name="connsiteY3515" fmla="*/ 430031 h 435087"/>
                  <a:gd name="connsiteX3516" fmla="*/ 191481 w 460653"/>
                  <a:gd name="connsiteY3516" fmla="*/ 430101 h 435087"/>
                  <a:gd name="connsiteX3517" fmla="*/ 191990 w 460653"/>
                  <a:gd name="connsiteY3517" fmla="*/ 430217 h 435087"/>
                  <a:gd name="connsiteX3518" fmla="*/ 192534 w 460653"/>
                  <a:gd name="connsiteY3518" fmla="*/ 430460 h 435087"/>
                  <a:gd name="connsiteX3519" fmla="*/ 193575 w 460653"/>
                  <a:gd name="connsiteY3519" fmla="*/ 431096 h 435087"/>
                  <a:gd name="connsiteX3520" fmla="*/ 196120 w 460653"/>
                  <a:gd name="connsiteY3520" fmla="*/ 431119 h 435087"/>
                  <a:gd name="connsiteX3521" fmla="*/ 195183 w 460653"/>
                  <a:gd name="connsiteY3521" fmla="*/ 428620 h 435087"/>
                  <a:gd name="connsiteX3522" fmla="*/ 194998 w 460653"/>
                  <a:gd name="connsiteY3522" fmla="*/ 428134 h 435087"/>
                  <a:gd name="connsiteX3523" fmla="*/ 194813 w 460653"/>
                  <a:gd name="connsiteY3523" fmla="*/ 427671 h 435087"/>
                  <a:gd name="connsiteX3524" fmla="*/ 191423 w 460653"/>
                  <a:gd name="connsiteY3524" fmla="*/ 419191 h 435087"/>
                  <a:gd name="connsiteX3525" fmla="*/ 191226 w 460653"/>
                  <a:gd name="connsiteY3525" fmla="*/ 418427 h 435087"/>
                  <a:gd name="connsiteX3526" fmla="*/ 191736 w 460653"/>
                  <a:gd name="connsiteY3526" fmla="*/ 416564 h 435087"/>
                  <a:gd name="connsiteX3527" fmla="*/ 193344 w 460653"/>
                  <a:gd name="connsiteY3527" fmla="*/ 414921 h 435087"/>
                  <a:gd name="connsiteX3528" fmla="*/ 190174 w 460653"/>
                  <a:gd name="connsiteY3528" fmla="*/ 405122 h 435087"/>
                  <a:gd name="connsiteX3529" fmla="*/ 190012 w 460653"/>
                  <a:gd name="connsiteY3529" fmla="*/ 404462 h 435087"/>
                  <a:gd name="connsiteX3530" fmla="*/ 190428 w 460653"/>
                  <a:gd name="connsiteY3530" fmla="*/ 402762 h 435087"/>
                  <a:gd name="connsiteX3531" fmla="*/ 191990 w 460653"/>
                  <a:gd name="connsiteY3531" fmla="*/ 402021 h 435087"/>
                  <a:gd name="connsiteX3532" fmla="*/ 210640 w 460653"/>
                  <a:gd name="connsiteY3532" fmla="*/ 402183 h 435087"/>
                  <a:gd name="connsiteX3533" fmla="*/ 212411 w 460653"/>
                  <a:gd name="connsiteY3533" fmla="*/ 400367 h 435087"/>
                  <a:gd name="connsiteX3534" fmla="*/ 213197 w 460653"/>
                  <a:gd name="connsiteY3534" fmla="*/ 395207 h 435087"/>
                  <a:gd name="connsiteX3535" fmla="*/ 213209 w 460653"/>
                  <a:gd name="connsiteY3535" fmla="*/ 394836 h 435087"/>
                  <a:gd name="connsiteX3536" fmla="*/ 212943 w 460653"/>
                  <a:gd name="connsiteY3536" fmla="*/ 380421 h 435087"/>
                  <a:gd name="connsiteX3537" fmla="*/ 213001 w 460653"/>
                  <a:gd name="connsiteY3537" fmla="*/ 379715 h 435087"/>
                  <a:gd name="connsiteX3538" fmla="*/ 213163 w 460653"/>
                  <a:gd name="connsiteY3538" fmla="*/ 379078 h 435087"/>
                  <a:gd name="connsiteX3539" fmla="*/ 213325 w 460653"/>
                  <a:gd name="connsiteY3539" fmla="*/ 378685 h 435087"/>
                  <a:gd name="connsiteX3540" fmla="*/ 212989 w 460653"/>
                  <a:gd name="connsiteY3540" fmla="*/ 375908 h 435087"/>
                  <a:gd name="connsiteX3541" fmla="*/ 212966 w 460653"/>
                  <a:gd name="connsiteY3541" fmla="*/ 375203 h 435087"/>
                  <a:gd name="connsiteX3542" fmla="*/ 213024 w 460653"/>
                  <a:gd name="connsiteY3542" fmla="*/ 374682 h 435087"/>
                  <a:gd name="connsiteX3543" fmla="*/ 213649 w 460653"/>
                  <a:gd name="connsiteY3543" fmla="*/ 372102 h 435087"/>
                  <a:gd name="connsiteX3544" fmla="*/ 213741 w 460653"/>
                  <a:gd name="connsiteY3544" fmla="*/ 371639 h 435087"/>
                  <a:gd name="connsiteX3545" fmla="*/ 214111 w 460653"/>
                  <a:gd name="connsiteY3545" fmla="*/ 369568 h 435087"/>
                  <a:gd name="connsiteX3546" fmla="*/ 215396 w 460653"/>
                  <a:gd name="connsiteY3546" fmla="*/ 364165 h 435087"/>
                  <a:gd name="connsiteX3547" fmla="*/ 216356 w 460653"/>
                  <a:gd name="connsiteY3547" fmla="*/ 361018 h 435087"/>
                  <a:gd name="connsiteX3548" fmla="*/ 216622 w 460653"/>
                  <a:gd name="connsiteY3548" fmla="*/ 360347 h 435087"/>
                  <a:gd name="connsiteX3549" fmla="*/ 216911 w 460653"/>
                  <a:gd name="connsiteY3549" fmla="*/ 359884 h 435087"/>
                  <a:gd name="connsiteX3550" fmla="*/ 219572 w 460653"/>
                  <a:gd name="connsiteY3550" fmla="*/ 356552 h 435087"/>
                  <a:gd name="connsiteX3551" fmla="*/ 219781 w 460653"/>
                  <a:gd name="connsiteY3551" fmla="*/ 356263 h 435087"/>
                  <a:gd name="connsiteX3552" fmla="*/ 222604 w 460653"/>
                  <a:gd name="connsiteY3552" fmla="*/ 351219 h 435087"/>
                  <a:gd name="connsiteX3553" fmla="*/ 224177 w 460653"/>
                  <a:gd name="connsiteY3553" fmla="*/ 350201 h 435087"/>
                  <a:gd name="connsiteX3554" fmla="*/ 224975 w 460653"/>
                  <a:gd name="connsiteY3554" fmla="*/ 350166 h 435087"/>
                  <a:gd name="connsiteX3555" fmla="*/ 227752 w 460653"/>
                  <a:gd name="connsiteY3555" fmla="*/ 350340 h 435087"/>
                  <a:gd name="connsiteX3556" fmla="*/ 228354 w 460653"/>
                  <a:gd name="connsiteY3556" fmla="*/ 350131 h 435087"/>
                  <a:gd name="connsiteX3557" fmla="*/ 229499 w 460653"/>
                  <a:gd name="connsiteY3557" fmla="*/ 349784 h 435087"/>
                  <a:gd name="connsiteX3558" fmla="*/ 230124 w 460653"/>
                  <a:gd name="connsiteY3558" fmla="*/ 349703 h 435087"/>
                  <a:gd name="connsiteX3559" fmla="*/ 230656 w 460653"/>
                  <a:gd name="connsiteY3559" fmla="*/ 349715 h 435087"/>
                  <a:gd name="connsiteX3560" fmla="*/ 232461 w 460653"/>
                  <a:gd name="connsiteY3560" fmla="*/ 349946 h 435087"/>
                  <a:gd name="connsiteX3561" fmla="*/ 235689 w 460653"/>
                  <a:gd name="connsiteY3561" fmla="*/ 350455 h 435087"/>
                  <a:gd name="connsiteX3562" fmla="*/ 238766 w 460653"/>
                  <a:gd name="connsiteY3562" fmla="*/ 351022 h 435087"/>
                  <a:gd name="connsiteX3563" fmla="*/ 239125 w 460653"/>
                  <a:gd name="connsiteY3563" fmla="*/ 351034 h 435087"/>
                  <a:gd name="connsiteX3564" fmla="*/ 241705 w 460653"/>
                  <a:gd name="connsiteY3564" fmla="*/ 351034 h 435087"/>
                  <a:gd name="connsiteX3565" fmla="*/ 242133 w 460653"/>
                  <a:gd name="connsiteY3565" fmla="*/ 351011 h 435087"/>
                  <a:gd name="connsiteX3566" fmla="*/ 244274 w 460653"/>
                  <a:gd name="connsiteY3566" fmla="*/ 350849 h 435087"/>
                  <a:gd name="connsiteX3567" fmla="*/ 244794 w 460653"/>
                  <a:gd name="connsiteY3567" fmla="*/ 350791 h 435087"/>
                  <a:gd name="connsiteX3568" fmla="*/ 245280 w 460653"/>
                  <a:gd name="connsiteY3568" fmla="*/ 350756 h 435087"/>
                  <a:gd name="connsiteX3569" fmla="*/ 248381 w 460653"/>
                  <a:gd name="connsiteY3569" fmla="*/ 350340 h 435087"/>
                  <a:gd name="connsiteX3570" fmla="*/ 249260 w 460653"/>
                  <a:gd name="connsiteY3570" fmla="*/ 349391 h 435087"/>
                  <a:gd name="connsiteX3571" fmla="*/ 249931 w 460653"/>
                  <a:gd name="connsiteY3571" fmla="*/ 348847 h 435087"/>
                  <a:gd name="connsiteX3572" fmla="*/ 250903 w 460653"/>
                  <a:gd name="connsiteY3572" fmla="*/ 348454 h 435087"/>
                  <a:gd name="connsiteX3573" fmla="*/ 252500 w 460653"/>
                  <a:gd name="connsiteY3573" fmla="*/ 348269 h 435087"/>
                  <a:gd name="connsiteX3574" fmla="*/ 253379 w 460653"/>
                  <a:gd name="connsiteY3574" fmla="*/ 348292 h 435087"/>
                  <a:gd name="connsiteX3575" fmla="*/ 254316 w 460653"/>
                  <a:gd name="connsiteY3575" fmla="*/ 348581 h 435087"/>
                  <a:gd name="connsiteX3576" fmla="*/ 256028 w 460653"/>
                  <a:gd name="connsiteY3576" fmla="*/ 349645 h 435087"/>
                  <a:gd name="connsiteX3577" fmla="*/ 256086 w 460653"/>
                  <a:gd name="connsiteY3577" fmla="*/ 349669 h 435087"/>
                  <a:gd name="connsiteX3578" fmla="*/ 257880 w 460653"/>
                  <a:gd name="connsiteY3578" fmla="*/ 349842 h 435087"/>
                  <a:gd name="connsiteX3579" fmla="*/ 258400 w 460653"/>
                  <a:gd name="connsiteY3579" fmla="*/ 349900 h 435087"/>
                  <a:gd name="connsiteX3580" fmla="*/ 261073 w 460653"/>
                  <a:gd name="connsiteY3580" fmla="*/ 350143 h 435087"/>
                  <a:gd name="connsiteX3581" fmla="*/ 261512 w 460653"/>
                  <a:gd name="connsiteY3581" fmla="*/ 350236 h 435087"/>
                  <a:gd name="connsiteX3582" fmla="*/ 262010 w 460653"/>
                  <a:gd name="connsiteY3582" fmla="*/ 350398 h 435087"/>
                  <a:gd name="connsiteX3583" fmla="*/ 262669 w 460653"/>
                  <a:gd name="connsiteY3583" fmla="*/ 350756 h 435087"/>
                  <a:gd name="connsiteX3584" fmla="*/ 265018 w 460653"/>
                  <a:gd name="connsiteY3584" fmla="*/ 352735 h 435087"/>
                  <a:gd name="connsiteX3585" fmla="*/ 265330 w 460653"/>
                  <a:gd name="connsiteY3585" fmla="*/ 352920 h 435087"/>
                  <a:gd name="connsiteX3586" fmla="*/ 267043 w 460653"/>
                  <a:gd name="connsiteY3586" fmla="*/ 353938 h 435087"/>
                  <a:gd name="connsiteX3587" fmla="*/ 267193 w 460653"/>
                  <a:gd name="connsiteY3587" fmla="*/ 353996 h 435087"/>
                  <a:gd name="connsiteX3588" fmla="*/ 268570 w 460653"/>
                  <a:gd name="connsiteY3588" fmla="*/ 354239 h 435087"/>
                  <a:gd name="connsiteX3589" fmla="*/ 269056 w 460653"/>
                  <a:gd name="connsiteY3589" fmla="*/ 354320 h 435087"/>
                  <a:gd name="connsiteX3590" fmla="*/ 269218 w 460653"/>
                  <a:gd name="connsiteY3590" fmla="*/ 354343 h 435087"/>
                  <a:gd name="connsiteX3591" fmla="*/ 273857 w 460653"/>
                  <a:gd name="connsiteY3591" fmla="*/ 353278 h 435087"/>
                  <a:gd name="connsiteX3592" fmla="*/ 274089 w 460653"/>
                  <a:gd name="connsiteY3592" fmla="*/ 353174 h 435087"/>
                  <a:gd name="connsiteX3593" fmla="*/ 278740 w 460653"/>
                  <a:gd name="connsiteY3593" fmla="*/ 350606 h 435087"/>
                  <a:gd name="connsiteX3594" fmla="*/ 279422 w 460653"/>
                  <a:gd name="connsiteY3594" fmla="*/ 350316 h 435087"/>
                  <a:gd name="connsiteX3595" fmla="*/ 281447 w 460653"/>
                  <a:gd name="connsiteY3595" fmla="*/ 349553 h 435087"/>
                  <a:gd name="connsiteX3596" fmla="*/ 281725 w 460653"/>
                  <a:gd name="connsiteY3596" fmla="*/ 349414 h 435087"/>
                  <a:gd name="connsiteX3597" fmla="*/ 284281 w 460653"/>
                  <a:gd name="connsiteY3597" fmla="*/ 347725 h 435087"/>
                  <a:gd name="connsiteX3598" fmla="*/ 285080 w 460653"/>
                  <a:gd name="connsiteY3598" fmla="*/ 347355 h 435087"/>
                  <a:gd name="connsiteX3599" fmla="*/ 288713 w 460653"/>
                  <a:gd name="connsiteY3599" fmla="*/ 345920 h 435087"/>
                  <a:gd name="connsiteX3600" fmla="*/ 290390 w 460653"/>
                  <a:gd name="connsiteY3600" fmla="*/ 345388 h 435087"/>
                  <a:gd name="connsiteX3601" fmla="*/ 291339 w 460653"/>
                  <a:gd name="connsiteY3601" fmla="*/ 344601 h 435087"/>
                  <a:gd name="connsiteX3602" fmla="*/ 291837 w 460653"/>
                  <a:gd name="connsiteY3602" fmla="*/ 344416 h 435087"/>
                  <a:gd name="connsiteX3603" fmla="*/ 295955 w 460653"/>
                  <a:gd name="connsiteY3603" fmla="*/ 342900 h 435087"/>
                  <a:gd name="connsiteX3604" fmla="*/ 296326 w 460653"/>
                  <a:gd name="connsiteY3604" fmla="*/ 342044 h 435087"/>
                  <a:gd name="connsiteX3605" fmla="*/ 296638 w 460653"/>
                  <a:gd name="connsiteY3605" fmla="*/ 341442 h 435087"/>
                  <a:gd name="connsiteX3606" fmla="*/ 297494 w 460653"/>
                  <a:gd name="connsiteY3606" fmla="*/ 339973 h 435087"/>
                  <a:gd name="connsiteX3607" fmla="*/ 298443 w 460653"/>
                  <a:gd name="connsiteY3607" fmla="*/ 339129 h 435087"/>
                  <a:gd name="connsiteX3608" fmla="*/ 299114 w 460653"/>
                  <a:gd name="connsiteY3608" fmla="*/ 338862 h 435087"/>
                  <a:gd name="connsiteX3609" fmla="*/ 301763 w 460653"/>
                  <a:gd name="connsiteY3609" fmla="*/ 338087 h 435087"/>
                  <a:gd name="connsiteX3610" fmla="*/ 302400 w 460653"/>
                  <a:gd name="connsiteY3610" fmla="*/ 338018 h 435087"/>
                  <a:gd name="connsiteX3611" fmla="*/ 305072 w 460653"/>
                  <a:gd name="connsiteY3611" fmla="*/ 338191 h 435087"/>
                  <a:gd name="connsiteX3612" fmla="*/ 305662 w 460653"/>
                  <a:gd name="connsiteY3612" fmla="*/ 338330 h 435087"/>
                  <a:gd name="connsiteX3613" fmla="*/ 306322 w 460653"/>
                  <a:gd name="connsiteY3613" fmla="*/ 338585 h 435087"/>
                  <a:gd name="connsiteX3614" fmla="*/ 308728 w 460653"/>
                  <a:gd name="connsiteY3614" fmla="*/ 339765 h 435087"/>
                  <a:gd name="connsiteX3615" fmla="*/ 309596 w 460653"/>
                  <a:gd name="connsiteY3615" fmla="*/ 340343 h 435087"/>
                  <a:gd name="connsiteX3616" fmla="*/ 310545 w 460653"/>
                  <a:gd name="connsiteY3616" fmla="*/ 341165 h 435087"/>
                  <a:gd name="connsiteX3617" fmla="*/ 311979 w 460653"/>
                  <a:gd name="connsiteY3617" fmla="*/ 340771 h 435087"/>
                  <a:gd name="connsiteX3618" fmla="*/ 312546 w 460653"/>
                  <a:gd name="connsiteY3618" fmla="*/ 340714 h 435087"/>
                  <a:gd name="connsiteX3619" fmla="*/ 313055 w 460653"/>
                  <a:gd name="connsiteY3619" fmla="*/ 340714 h 435087"/>
                  <a:gd name="connsiteX3620" fmla="*/ 313842 w 460653"/>
                  <a:gd name="connsiteY3620" fmla="*/ 340899 h 435087"/>
                  <a:gd name="connsiteX3621" fmla="*/ 314814 w 460653"/>
                  <a:gd name="connsiteY3621" fmla="*/ 341350 h 435087"/>
                  <a:gd name="connsiteX3622" fmla="*/ 315300 w 460653"/>
                  <a:gd name="connsiteY3622" fmla="*/ 341558 h 435087"/>
                  <a:gd name="connsiteX3623" fmla="*/ 315693 w 460653"/>
                  <a:gd name="connsiteY3623" fmla="*/ 341743 h 435087"/>
                  <a:gd name="connsiteX3624" fmla="*/ 317128 w 460653"/>
                  <a:gd name="connsiteY3624" fmla="*/ 342229 h 435087"/>
                  <a:gd name="connsiteX3625" fmla="*/ 317914 w 460653"/>
                  <a:gd name="connsiteY3625" fmla="*/ 342634 h 435087"/>
                  <a:gd name="connsiteX3626" fmla="*/ 318412 w 460653"/>
                  <a:gd name="connsiteY3626" fmla="*/ 343039 h 435087"/>
                  <a:gd name="connsiteX3627" fmla="*/ 319800 w 460653"/>
                  <a:gd name="connsiteY3627" fmla="*/ 344555 h 435087"/>
                  <a:gd name="connsiteX3628" fmla="*/ 319974 w 460653"/>
                  <a:gd name="connsiteY3628" fmla="*/ 344705 h 435087"/>
                  <a:gd name="connsiteX3629" fmla="*/ 321941 w 460653"/>
                  <a:gd name="connsiteY3629" fmla="*/ 345874 h 435087"/>
                  <a:gd name="connsiteX3630" fmla="*/ 324255 w 460653"/>
                  <a:gd name="connsiteY3630" fmla="*/ 345897 h 435087"/>
                  <a:gd name="connsiteX3631" fmla="*/ 324671 w 460653"/>
                  <a:gd name="connsiteY3631" fmla="*/ 345619 h 435087"/>
                  <a:gd name="connsiteX3632" fmla="*/ 324694 w 460653"/>
                  <a:gd name="connsiteY3632" fmla="*/ 345434 h 435087"/>
                  <a:gd name="connsiteX3633" fmla="*/ 324833 w 460653"/>
                  <a:gd name="connsiteY3633" fmla="*/ 343861 h 435087"/>
                  <a:gd name="connsiteX3634" fmla="*/ 324891 w 460653"/>
                  <a:gd name="connsiteY3634" fmla="*/ 343351 h 435087"/>
                  <a:gd name="connsiteX3635" fmla="*/ 324926 w 460653"/>
                  <a:gd name="connsiteY3635" fmla="*/ 342889 h 435087"/>
                  <a:gd name="connsiteX3636" fmla="*/ 324949 w 460653"/>
                  <a:gd name="connsiteY3636" fmla="*/ 340852 h 435087"/>
                  <a:gd name="connsiteX3637" fmla="*/ 324949 w 460653"/>
                  <a:gd name="connsiteY3637" fmla="*/ 340494 h 435087"/>
                  <a:gd name="connsiteX3638" fmla="*/ 324706 w 460653"/>
                  <a:gd name="connsiteY3638" fmla="*/ 339036 h 435087"/>
                  <a:gd name="connsiteX3639" fmla="*/ 324625 w 460653"/>
                  <a:gd name="connsiteY3639" fmla="*/ 338550 h 435087"/>
                  <a:gd name="connsiteX3640" fmla="*/ 324532 w 460653"/>
                  <a:gd name="connsiteY3640" fmla="*/ 338053 h 435087"/>
                  <a:gd name="connsiteX3641" fmla="*/ 324104 w 460653"/>
                  <a:gd name="connsiteY3641" fmla="*/ 335947 h 435087"/>
                  <a:gd name="connsiteX3642" fmla="*/ 324093 w 460653"/>
                  <a:gd name="connsiteY3642" fmla="*/ 335195 h 435087"/>
                  <a:gd name="connsiteX3643" fmla="*/ 324185 w 460653"/>
                  <a:gd name="connsiteY3643" fmla="*/ 334674 h 435087"/>
                  <a:gd name="connsiteX3644" fmla="*/ 324532 w 460653"/>
                  <a:gd name="connsiteY3644" fmla="*/ 333031 h 435087"/>
                  <a:gd name="connsiteX3645" fmla="*/ 324706 w 460653"/>
                  <a:gd name="connsiteY3645" fmla="*/ 332395 h 435087"/>
                  <a:gd name="connsiteX3646" fmla="*/ 325065 w 460653"/>
                  <a:gd name="connsiteY3646" fmla="*/ 331689 h 435087"/>
                  <a:gd name="connsiteX3647" fmla="*/ 326696 w 460653"/>
                  <a:gd name="connsiteY3647" fmla="*/ 329630 h 435087"/>
                  <a:gd name="connsiteX3648" fmla="*/ 326927 w 460653"/>
                  <a:gd name="connsiteY3648" fmla="*/ 329306 h 435087"/>
                  <a:gd name="connsiteX3649" fmla="*/ 327968 w 460653"/>
                  <a:gd name="connsiteY3649" fmla="*/ 327536 h 435087"/>
                  <a:gd name="connsiteX3650" fmla="*/ 328223 w 460653"/>
                  <a:gd name="connsiteY3650" fmla="*/ 327108 h 435087"/>
                  <a:gd name="connsiteX3651" fmla="*/ 328327 w 460653"/>
                  <a:gd name="connsiteY3651" fmla="*/ 326923 h 435087"/>
                  <a:gd name="connsiteX3652" fmla="*/ 328894 w 460653"/>
                  <a:gd name="connsiteY3652" fmla="*/ 324007 h 435087"/>
                  <a:gd name="connsiteX3653" fmla="*/ 329461 w 460653"/>
                  <a:gd name="connsiteY3653" fmla="*/ 321971 h 435087"/>
                  <a:gd name="connsiteX3654" fmla="*/ 329519 w 460653"/>
                  <a:gd name="connsiteY3654" fmla="*/ 321624 h 435087"/>
                  <a:gd name="connsiteX3655" fmla="*/ 329727 w 460653"/>
                  <a:gd name="connsiteY3655" fmla="*/ 318616 h 435087"/>
                  <a:gd name="connsiteX3656" fmla="*/ 329716 w 460653"/>
                  <a:gd name="connsiteY3656" fmla="*/ 318211 h 435087"/>
                  <a:gd name="connsiteX3657" fmla="*/ 329600 w 460653"/>
                  <a:gd name="connsiteY3657" fmla="*/ 315654 h 435087"/>
                  <a:gd name="connsiteX3658" fmla="*/ 329530 w 460653"/>
                  <a:gd name="connsiteY3658" fmla="*/ 315284 h 435087"/>
                  <a:gd name="connsiteX3659" fmla="*/ 329010 w 460653"/>
                  <a:gd name="connsiteY3659" fmla="*/ 312680 h 435087"/>
                  <a:gd name="connsiteX3660" fmla="*/ 328917 w 460653"/>
                  <a:gd name="connsiteY3660" fmla="*/ 311963 h 435087"/>
                  <a:gd name="connsiteX3661" fmla="*/ 328894 w 460653"/>
                  <a:gd name="connsiteY3661" fmla="*/ 310795 h 435087"/>
                  <a:gd name="connsiteX3662" fmla="*/ 328871 w 460653"/>
                  <a:gd name="connsiteY3662" fmla="*/ 310552 h 435087"/>
                  <a:gd name="connsiteX3663" fmla="*/ 328778 w 460653"/>
                  <a:gd name="connsiteY3663" fmla="*/ 310262 h 435087"/>
                  <a:gd name="connsiteX3664" fmla="*/ 328616 w 460653"/>
                  <a:gd name="connsiteY3664" fmla="*/ 309800 h 435087"/>
                  <a:gd name="connsiteX3665" fmla="*/ 328454 w 460653"/>
                  <a:gd name="connsiteY3665" fmla="*/ 309302 h 435087"/>
                  <a:gd name="connsiteX3666" fmla="*/ 327911 w 460653"/>
                  <a:gd name="connsiteY3666" fmla="*/ 307786 h 435087"/>
                  <a:gd name="connsiteX3667" fmla="*/ 327807 w 460653"/>
                  <a:gd name="connsiteY3667" fmla="*/ 306849 h 435087"/>
                  <a:gd name="connsiteX3668" fmla="*/ 327876 w 460653"/>
                  <a:gd name="connsiteY3668" fmla="*/ 306363 h 435087"/>
                  <a:gd name="connsiteX3669" fmla="*/ 328131 w 460653"/>
                  <a:gd name="connsiteY3669" fmla="*/ 305611 h 435087"/>
                  <a:gd name="connsiteX3670" fmla="*/ 329218 w 460653"/>
                  <a:gd name="connsiteY3670" fmla="*/ 303748 h 435087"/>
                  <a:gd name="connsiteX3671" fmla="*/ 329762 w 460653"/>
                  <a:gd name="connsiteY3671" fmla="*/ 303066 h 435087"/>
                  <a:gd name="connsiteX3672" fmla="*/ 330699 w 460653"/>
                  <a:gd name="connsiteY3672" fmla="*/ 302464 h 435087"/>
                  <a:gd name="connsiteX3673" fmla="*/ 332747 w 460653"/>
                  <a:gd name="connsiteY3673" fmla="*/ 301840 h 435087"/>
                  <a:gd name="connsiteX3674" fmla="*/ 334459 w 460653"/>
                  <a:gd name="connsiteY3674" fmla="*/ 301400 h 435087"/>
                  <a:gd name="connsiteX3675" fmla="*/ 334853 w 460653"/>
                  <a:gd name="connsiteY3675" fmla="*/ 301342 h 435087"/>
                  <a:gd name="connsiteX3676" fmla="*/ 337490 w 460653"/>
                  <a:gd name="connsiteY3676" fmla="*/ 301273 h 435087"/>
                  <a:gd name="connsiteX3677" fmla="*/ 338404 w 460653"/>
                  <a:gd name="connsiteY3677" fmla="*/ 300729 h 435087"/>
                  <a:gd name="connsiteX3678" fmla="*/ 338740 w 460653"/>
                  <a:gd name="connsiteY3678" fmla="*/ 300497 h 435087"/>
                  <a:gd name="connsiteX3679" fmla="*/ 340336 w 460653"/>
                  <a:gd name="connsiteY3679" fmla="*/ 299202 h 435087"/>
                  <a:gd name="connsiteX3680" fmla="*/ 340765 w 460653"/>
                  <a:gd name="connsiteY3680" fmla="*/ 298936 h 435087"/>
                  <a:gd name="connsiteX3681" fmla="*/ 341262 w 460653"/>
                  <a:gd name="connsiteY3681" fmla="*/ 298704 h 435087"/>
                  <a:gd name="connsiteX3682" fmla="*/ 343773 w 460653"/>
                  <a:gd name="connsiteY3682" fmla="*/ 297593 h 435087"/>
                  <a:gd name="connsiteX3683" fmla="*/ 343958 w 460653"/>
                  <a:gd name="connsiteY3683" fmla="*/ 297165 h 435087"/>
                  <a:gd name="connsiteX3684" fmla="*/ 344097 w 460653"/>
                  <a:gd name="connsiteY3684" fmla="*/ 296760 h 435087"/>
                  <a:gd name="connsiteX3685" fmla="*/ 344559 w 460653"/>
                  <a:gd name="connsiteY3685" fmla="*/ 295372 h 435087"/>
                  <a:gd name="connsiteX3686" fmla="*/ 344594 w 460653"/>
                  <a:gd name="connsiteY3686" fmla="*/ 295083 h 435087"/>
                  <a:gd name="connsiteX3687" fmla="*/ 344698 w 460653"/>
                  <a:gd name="connsiteY3687" fmla="*/ 293799 h 435087"/>
                  <a:gd name="connsiteX3688" fmla="*/ 344039 w 460653"/>
                  <a:gd name="connsiteY3688" fmla="*/ 293139 h 435087"/>
                  <a:gd name="connsiteX3689" fmla="*/ 343217 w 460653"/>
                  <a:gd name="connsiteY3689" fmla="*/ 293070 h 435087"/>
                  <a:gd name="connsiteX3690" fmla="*/ 342454 w 460653"/>
                  <a:gd name="connsiteY3690" fmla="*/ 292908 h 435087"/>
                  <a:gd name="connsiteX3691" fmla="*/ 341910 w 460653"/>
                  <a:gd name="connsiteY3691" fmla="*/ 292711 h 435087"/>
                  <a:gd name="connsiteX3692" fmla="*/ 340510 w 460653"/>
                  <a:gd name="connsiteY3692" fmla="*/ 291936 h 435087"/>
                  <a:gd name="connsiteX3693" fmla="*/ 340163 w 460653"/>
                  <a:gd name="connsiteY3693" fmla="*/ 291693 h 435087"/>
                  <a:gd name="connsiteX3694" fmla="*/ 339758 w 460653"/>
                  <a:gd name="connsiteY3694" fmla="*/ 291346 h 435087"/>
                  <a:gd name="connsiteX3695" fmla="*/ 338127 w 460653"/>
                  <a:gd name="connsiteY3695" fmla="*/ 289865 h 435087"/>
                  <a:gd name="connsiteX3696" fmla="*/ 337837 w 460653"/>
                  <a:gd name="connsiteY3696" fmla="*/ 289529 h 435087"/>
                  <a:gd name="connsiteX3697" fmla="*/ 337421 w 460653"/>
                  <a:gd name="connsiteY3697" fmla="*/ 288893 h 435087"/>
                  <a:gd name="connsiteX3698" fmla="*/ 336796 w 460653"/>
                  <a:gd name="connsiteY3698" fmla="*/ 287678 h 435087"/>
                  <a:gd name="connsiteX3699" fmla="*/ 336530 w 460653"/>
                  <a:gd name="connsiteY3699" fmla="*/ 286799 h 435087"/>
                  <a:gd name="connsiteX3700" fmla="*/ 336206 w 460653"/>
                  <a:gd name="connsiteY3700" fmla="*/ 284682 h 435087"/>
                  <a:gd name="connsiteX3701" fmla="*/ 336033 w 460653"/>
                  <a:gd name="connsiteY3701" fmla="*/ 282576 h 435087"/>
                  <a:gd name="connsiteX3702" fmla="*/ 336021 w 460653"/>
                  <a:gd name="connsiteY3702" fmla="*/ 282518 h 435087"/>
                  <a:gd name="connsiteX3703" fmla="*/ 335616 w 460653"/>
                  <a:gd name="connsiteY3703" fmla="*/ 281859 h 435087"/>
                  <a:gd name="connsiteX3704" fmla="*/ 335338 w 460653"/>
                  <a:gd name="connsiteY3704" fmla="*/ 281419 h 435087"/>
                  <a:gd name="connsiteX3705" fmla="*/ 335072 w 460653"/>
                  <a:gd name="connsiteY3705" fmla="*/ 280991 h 435087"/>
                  <a:gd name="connsiteX3706" fmla="*/ 333904 w 460653"/>
                  <a:gd name="connsiteY3706" fmla="*/ 279209 h 435087"/>
                  <a:gd name="connsiteX3707" fmla="*/ 333557 w 460653"/>
                  <a:gd name="connsiteY3707" fmla="*/ 278608 h 435087"/>
                  <a:gd name="connsiteX3708" fmla="*/ 333348 w 460653"/>
                  <a:gd name="connsiteY3708" fmla="*/ 277994 h 435087"/>
                  <a:gd name="connsiteX3709" fmla="*/ 332990 w 460653"/>
                  <a:gd name="connsiteY3709" fmla="*/ 275842 h 435087"/>
                  <a:gd name="connsiteX3710" fmla="*/ 332828 w 460653"/>
                  <a:gd name="connsiteY3710" fmla="*/ 273818 h 435087"/>
                  <a:gd name="connsiteX3711" fmla="*/ 332215 w 460653"/>
                  <a:gd name="connsiteY3711" fmla="*/ 271909 h 435087"/>
                  <a:gd name="connsiteX3712" fmla="*/ 331775 w 460653"/>
                  <a:gd name="connsiteY3712" fmla="*/ 271701 h 435087"/>
                  <a:gd name="connsiteX3713" fmla="*/ 331740 w 460653"/>
                  <a:gd name="connsiteY3713" fmla="*/ 271701 h 435087"/>
                  <a:gd name="connsiteX3714" fmla="*/ 331416 w 460653"/>
                  <a:gd name="connsiteY3714" fmla="*/ 271712 h 435087"/>
                  <a:gd name="connsiteX3715" fmla="*/ 329368 w 460653"/>
                  <a:gd name="connsiteY3715" fmla="*/ 271990 h 435087"/>
                  <a:gd name="connsiteX3716" fmla="*/ 328616 w 460653"/>
                  <a:gd name="connsiteY3716" fmla="*/ 272013 h 435087"/>
                  <a:gd name="connsiteX3717" fmla="*/ 326904 w 460653"/>
                  <a:gd name="connsiteY3717" fmla="*/ 271978 h 435087"/>
                  <a:gd name="connsiteX3718" fmla="*/ 325331 w 460653"/>
                  <a:gd name="connsiteY3718" fmla="*/ 271145 h 435087"/>
                  <a:gd name="connsiteX3719" fmla="*/ 325018 w 460653"/>
                  <a:gd name="connsiteY3719" fmla="*/ 270717 h 435087"/>
                  <a:gd name="connsiteX3720" fmla="*/ 324509 w 460653"/>
                  <a:gd name="connsiteY3720" fmla="*/ 269930 h 435087"/>
                  <a:gd name="connsiteX3721" fmla="*/ 324405 w 460653"/>
                  <a:gd name="connsiteY3721" fmla="*/ 269815 h 435087"/>
                  <a:gd name="connsiteX3722" fmla="*/ 324081 w 460653"/>
                  <a:gd name="connsiteY3722" fmla="*/ 269583 h 435087"/>
                  <a:gd name="connsiteX3723" fmla="*/ 323665 w 460653"/>
                  <a:gd name="connsiteY3723" fmla="*/ 269294 h 435087"/>
                  <a:gd name="connsiteX3724" fmla="*/ 323653 w 460653"/>
                  <a:gd name="connsiteY3724" fmla="*/ 269283 h 435087"/>
                  <a:gd name="connsiteX3725" fmla="*/ 322542 w 460653"/>
                  <a:gd name="connsiteY3725" fmla="*/ 269167 h 435087"/>
                  <a:gd name="connsiteX3726" fmla="*/ 321165 w 460653"/>
                  <a:gd name="connsiteY3726" fmla="*/ 268345 h 435087"/>
                  <a:gd name="connsiteX3727" fmla="*/ 320344 w 460653"/>
                  <a:gd name="connsiteY3727" fmla="*/ 267223 h 435087"/>
                  <a:gd name="connsiteX3728" fmla="*/ 320113 w 460653"/>
                  <a:gd name="connsiteY3728" fmla="*/ 267026 h 435087"/>
                  <a:gd name="connsiteX3729" fmla="*/ 319661 w 460653"/>
                  <a:gd name="connsiteY3729" fmla="*/ 266622 h 435087"/>
                  <a:gd name="connsiteX3730" fmla="*/ 319476 w 460653"/>
                  <a:gd name="connsiteY3730" fmla="*/ 266633 h 435087"/>
                  <a:gd name="connsiteX3731" fmla="*/ 318724 w 460653"/>
                  <a:gd name="connsiteY3731" fmla="*/ 267304 h 435087"/>
                  <a:gd name="connsiteX3732" fmla="*/ 318065 w 460653"/>
                  <a:gd name="connsiteY3732" fmla="*/ 267755 h 435087"/>
                  <a:gd name="connsiteX3733" fmla="*/ 317348 w 460653"/>
                  <a:gd name="connsiteY3733" fmla="*/ 268126 h 435087"/>
                  <a:gd name="connsiteX3734" fmla="*/ 316896 w 460653"/>
                  <a:gd name="connsiteY3734" fmla="*/ 268288 h 435087"/>
                  <a:gd name="connsiteX3735" fmla="*/ 316399 w 460653"/>
                  <a:gd name="connsiteY3735" fmla="*/ 268392 h 435087"/>
                  <a:gd name="connsiteX3736" fmla="*/ 315543 w 460653"/>
                  <a:gd name="connsiteY3736" fmla="*/ 268380 h 435087"/>
                  <a:gd name="connsiteX3737" fmla="*/ 314490 w 460653"/>
                  <a:gd name="connsiteY3737" fmla="*/ 268149 h 435087"/>
                  <a:gd name="connsiteX3738" fmla="*/ 313310 w 460653"/>
                  <a:gd name="connsiteY3738" fmla="*/ 267373 h 435087"/>
                  <a:gd name="connsiteX3739" fmla="*/ 312997 w 460653"/>
                  <a:gd name="connsiteY3739" fmla="*/ 266957 h 435087"/>
                  <a:gd name="connsiteX3740" fmla="*/ 312338 w 460653"/>
                  <a:gd name="connsiteY3740" fmla="*/ 265835 h 435087"/>
                  <a:gd name="connsiteX3741" fmla="*/ 312106 w 460653"/>
                  <a:gd name="connsiteY3741" fmla="*/ 265222 h 435087"/>
                  <a:gd name="connsiteX3742" fmla="*/ 312014 w 460653"/>
                  <a:gd name="connsiteY3742" fmla="*/ 264724 h 435087"/>
                  <a:gd name="connsiteX3743" fmla="*/ 312014 w 460653"/>
                  <a:gd name="connsiteY3743" fmla="*/ 264007 h 435087"/>
                  <a:gd name="connsiteX3744" fmla="*/ 312199 w 460653"/>
                  <a:gd name="connsiteY3744" fmla="*/ 262954 h 435087"/>
                  <a:gd name="connsiteX3745" fmla="*/ 312280 w 460653"/>
                  <a:gd name="connsiteY3745" fmla="*/ 262433 h 435087"/>
                  <a:gd name="connsiteX3746" fmla="*/ 312373 w 460653"/>
                  <a:gd name="connsiteY3746" fmla="*/ 261913 h 435087"/>
                  <a:gd name="connsiteX3747" fmla="*/ 312604 w 460653"/>
                  <a:gd name="connsiteY3747" fmla="*/ 260536 h 435087"/>
                  <a:gd name="connsiteX3748" fmla="*/ 312592 w 460653"/>
                  <a:gd name="connsiteY3748" fmla="*/ 260374 h 435087"/>
                  <a:gd name="connsiteX3749" fmla="*/ 312222 w 460653"/>
                  <a:gd name="connsiteY3749" fmla="*/ 258488 h 435087"/>
                  <a:gd name="connsiteX3750" fmla="*/ 312106 w 460653"/>
                  <a:gd name="connsiteY3750" fmla="*/ 258060 h 435087"/>
                  <a:gd name="connsiteX3751" fmla="*/ 311516 w 460653"/>
                  <a:gd name="connsiteY3751" fmla="*/ 256001 h 435087"/>
                  <a:gd name="connsiteX3752" fmla="*/ 311366 w 460653"/>
                  <a:gd name="connsiteY3752" fmla="*/ 255306 h 435087"/>
                  <a:gd name="connsiteX3753" fmla="*/ 311088 w 460653"/>
                  <a:gd name="connsiteY3753" fmla="*/ 252992 h 435087"/>
                  <a:gd name="connsiteX3754" fmla="*/ 311088 w 460653"/>
                  <a:gd name="connsiteY3754" fmla="*/ 251986 h 435087"/>
                  <a:gd name="connsiteX3755" fmla="*/ 311354 w 460653"/>
                  <a:gd name="connsiteY3755" fmla="*/ 249857 h 435087"/>
                  <a:gd name="connsiteX3756" fmla="*/ 311493 w 460653"/>
                  <a:gd name="connsiteY3756" fmla="*/ 249221 h 435087"/>
                  <a:gd name="connsiteX3757" fmla="*/ 311690 w 460653"/>
                  <a:gd name="connsiteY3757" fmla="*/ 248642 h 435087"/>
                  <a:gd name="connsiteX3758" fmla="*/ 313171 w 460653"/>
                  <a:gd name="connsiteY3758" fmla="*/ 245981 h 435087"/>
                  <a:gd name="connsiteX3759" fmla="*/ 315149 w 460653"/>
                  <a:gd name="connsiteY3759" fmla="*/ 243563 h 435087"/>
                  <a:gd name="connsiteX3760" fmla="*/ 315358 w 460653"/>
                  <a:gd name="connsiteY3760" fmla="*/ 243228 h 435087"/>
                  <a:gd name="connsiteX3761" fmla="*/ 316757 w 460653"/>
                  <a:gd name="connsiteY3761" fmla="*/ 241029 h 435087"/>
                  <a:gd name="connsiteX3762" fmla="*/ 318146 w 460653"/>
                  <a:gd name="connsiteY3762" fmla="*/ 238426 h 435087"/>
                  <a:gd name="connsiteX3763" fmla="*/ 318238 w 460653"/>
                  <a:gd name="connsiteY3763" fmla="*/ 238148 h 435087"/>
                  <a:gd name="connsiteX3764" fmla="*/ 318863 w 460653"/>
                  <a:gd name="connsiteY3764" fmla="*/ 235649 h 435087"/>
                  <a:gd name="connsiteX3765" fmla="*/ 318956 w 460653"/>
                  <a:gd name="connsiteY3765" fmla="*/ 235210 h 435087"/>
                  <a:gd name="connsiteX3766" fmla="*/ 319129 w 460653"/>
                  <a:gd name="connsiteY3766" fmla="*/ 234192 h 435087"/>
                  <a:gd name="connsiteX3767" fmla="*/ 319210 w 460653"/>
                  <a:gd name="connsiteY3767" fmla="*/ 233683 h 435087"/>
                  <a:gd name="connsiteX3768" fmla="*/ 319280 w 460653"/>
                  <a:gd name="connsiteY3768" fmla="*/ 233220 h 435087"/>
                  <a:gd name="connsiteX3769" fmla="*/ 319303 w 460653"/>
                  <a:gd name="connsiteY3769" fmla="*/ 232931 h 435087"/>
                  <a:gd name="connsiteX3770" fmla="*/ 319164 w 460653"/>
                  <a:gd name="connsiteY3770" fmla="*/ 231218 h 435087"/>
                  <a:gd name="connsiteX3771" fmla="*/ 319071 w 460653"/>
                  <a:gd name="connsiteY3771" fmla="*/ 230964 h 435087"/>
                  <a:gd name="connsiteX3772" fmla="*/ 318886 w 460653"/>
                  <a:gd name="connsiteY3772" fmla="*/ 230189 h 435087"/>
                  <a:gd name="connsiteX3773" fmla="*/ 318643 w 460653"/>
                  <a:gd name="connsiteY3773" fmla="*/ 228488 h 435087"/>
                  <a:gd name="connsiteX3774" fmla="*/ 318562 w 460653"/>
                  <a:gd name="connsiteY3774" fmla="*/ 228037 h 435087"/>
                  <a:gd name="connsiteX3775" fmla="*/ 318215 w 460653"/>
                  <a:gd name="connsiteY3775" fmla="*/ 226266 h 435087"/>
                  <a:gd name="connsiteX3776" fmla="*/ 316561 w 460653"/>
                  <a:gd name="connsiteY3776" fmla="*/ 225052 h 435087"/>
                  <a:gd name="connsiteX3777" fmla="*/ 316156 w 460653"/>
                  <a:gd name="connsiteY3777" fmla="*/ 224624 h 435087"/>
                  <a:gd name="connsiteX3778" fmla="*/ 314802 w 460653"/>
                  <a:gd name="connsiteY3778" fmla="*/ 222668 h 435087"/>
                  <a:gd name="connsiteX3779" fmla="*/ 313772 w 460653"/>
                  <a:gd name="connsiteY3779" fmla="*/ 220782 h 435087"/>
                  <a:gd name="connsiteX3780" fmla="*/ 313564 w 460653"/>
                  <a:gd name="connsiteY3780" fmla="*/ 220204 h 435087"/>
                  <a:gd name="connsiteX3781" fmla="*/ 313425 w 460653"/>
                  <a:gd name="connsiteY3781" fmla="*/ 219429 h 435087"/>
                  <a:gd name="connsiteX3782" fmla="*/ 313344 w 460653"/>
                  <a:gd name="connsiteY3782" fmla="*/ 217821 h 435087"/>
                  <a:gd name="connsiteX3783" fmla="*/ 313368 w 460653"/>
                  <a:gd name="connsiteY3783" fmla="*/ 217045 h 435087"/>
                  <a:gd name="connsiteX3784" fmla="*/ 313715 w 460653"/>
                  <a:gd name="connsiteY3784" fmla="*/ 214246 h 435087"/>
                  <a:gd name="connsiteX3785" fmla="*/ 313958 w 460653"/>
                  <a:gd name="connsiteY3785" fmla="*/ 213389 h 435087"/>
                  <a:gd name="connsiteX3786" fmla="*/ 314721 w 460653"/>
                  <a:gd name="connsiteY3786" fmla="*/ 211261 h 435087"/>
                  <a:gd name="connsiteX3787" fmla="*/ 314929 w 460653"/>
                  <a:gd name="connsiteY3787" fmla="*/ 210832 h 435087"/>
                  <a:gd name="connsiteX3788" fmla="*/ 315543 w 460653"/>
                  <a:gd name="connsiteY3788" fmla="*/ 209953 h 435087"/>
                  <a:gd name="connsiteX3789" fmla="*/ 315982 w 460653"/>
                  <a:gd name="connsiteY3789" fmla="*/ 209409 h 435087"/>
                  <a:gd name="connsiteX3790" fmla="*/ 318528 w 460653"/>
                  <a:gd name="connsiteY3790" fmla="*/ 206563 h 435087"/>
                  <a:gd name="connsiteX3791" fmla="*/ 318817 w 460653"/>
                  <a:gd name="connsiteY3791" fmla="*/ 206228 h 435087"/>
                  <a:gd name="connsiteX3792" fmla="*/ 319418 w 460653"/>
                  <a:gd name="connsiteY3792" fmla="*/ 205406 h 435087"/>
                  <a:gd name="connsiteX3793" fmla="*/ 319731 w 460653"/>
                  <a:gd name="connsiteY3793" fmla="*/ 204990 h 435087"/>
                  <a:gd name="connsiteX3794" fmla="*/ 320009 w 460653"/>
                  <a:gd name="connsiteY3794" fmla="*/ 204585 h 435087"/>
                  <a:gd name="connsiteX3795" fmla="*/ 321547 w 460653"/>
                  <a:gd name="connsiteY3795" fmla="*/ 202387 h 435087"/>
                  <a:gd name="connsiteX3796" fmla="*/ 322080 w 460653"/>
                  <a:gd name="connsiteY3796" fmla="*/ 201785 h 435087"/>
                  <a:gd name="connsiteX3797" fmla="*/ 322450 w 460653"/>
                  <a:gd name="connsiteY3797" fmla="*/ 201461 h 435087"/>
                  <a:gd name="connsiteX3798" fmla="*/ 324255 w 460653"/>
                  <a:gd name="connsiteY3798" fmla="*/ 200292 h 435087"/>
                  <a:gd name="connsiteX3799" fmla="*/ 324671 w 460653"/>
                  <a:gd name="connsiteY3799" fmla="*/ 200084 h 435087"/>
                  <a:gd name="connsiteX3800" fmla="*/ 325134 w 460653"/>
                  <a:gd name="connsiteY3800" fmla="*/ 199922 h 435087"/>
                  <a:gd name="connsiteX3801" fmla="*/ 326337 w 460653"/>
                  <a:gd name="connsiteY3801" fmla="*/ 199864 h 435087"/>
                  <a:gd name="connsiteX3802" fmla="*/ 327887 w 460653"/>
                  <a:gd name="connsiteY3802" fmla="*/ 200292 h 435087"/>
                  <a:gd name="connsiteX3803" fmla="*/ 328640 w 460653"/>
                  <a:gd name="connsiteY3803" fmla="*/ 200605 h 435087"/>
                  <a:gd name="connsiteX3804" fmla="*/ 329739 w 460653"/>
                  <a:gd name="connsiteY3804" fmla="*/ 201854 h 435087"/>
                  <a:gd name="connsiteX3805" fmla="*/ 329889 w 460653"/>
                  <a:gd name="connsiteY3805" fmla="*/ 202306 h 435087"/>
                  <a:gd name="connsiteX3806" fmla="*/ 330039 w 460653"/>
                  <a:gd name="connsiteY3806" fmla="*/ 202734 h 435087"/>
                  <a:gd name="connsiteX3807" fmla="*/ 330144 w 460653"/>
                  <a:gd name="connsiteY3807" fmla="*/ 203000 h 435087"/>
                  <a:gd name="connsiteX3808" fmla="*/ 330282 w 460653"/>
                  <a:gd name="connsiteY3808" fmla="*/ 203173 h 435087"/>
                  <a:gd name="connsiteX3809" fmla="*/ 331162 w 460653"/>
                  <a:gd name="connsiteY3809" fmla="*/ 204238 h 435087"/>
                  <a:gd name="connsiteX3810" fmla="*/ 332504 w 460653"/>
                  <a:gd name="connsiteY3810" fmla="*/ 204747 h 435087"/>
                  <a:gd name="connsiteX3811" fmla="*/ 332712 w 460653"/>
                  <a:gd name="connsiteY3811" fmla="*/ 204758 h 435087"/>
                  <a:gd name="connsiteX3812" fmla="*/ 333348 w 460653"/>
                  <a:gd name="connsiteY3812" fmla="*/ 204782 h 435087"/>
                  <a:gd name="connsiteX3813" fmla="*/ 333985 w 460653"/>
                  <a:gd name="connsiteY3813" fmla="*/ 204434 h 435087"/>
                  <a:gd name="connsiteX3814" fmla="*/ 334043 w 460653"/>
                  <a:gd name="connsiteY3814" fmla="*/ 204377 h 435087"/>
                  <a:gd name="connsiteX3815" fmla="*/ 335153 w 460653"/>
                  <a:gd name="connsiteY3815" fmla="*/ 202849 h 435087"/>
                  <a:gd name="connsiteX3816" fmla="*/ 336507 w 460653"/>
                  <a:gd name="connsiteY3816" fmla="*/ 202028 h 435087"/>
                  <a:gd name="connsiteX3817" fmla="*/ 337004 w 460653"/>
                  <a:gd name="connsiteY3817" fmla="*/ 201959 h 435087"/>
                  <a:gd name="connsiteX3818" fmla="*/ 337861 w 460653"/>
                  <a:gd name="connsiteY3818" fmla="*/ 201959 h 435087"/>
                  <a:gd name="connsiteX3819" fmla="*/ 337768 w 460653"/>
                  <a:gd name="connsiteY3819" fmla="*/ 201959 h 435087"/>
                  <a:gd name="connsiteX3820" fmla="*/ 338832 w 460653"/>
                  <a:gd name="connsiteY3820" fmla="*/ 201935 h 435087"/>
                  <a:gd name="connsiteX3821" fmla="*/ 340128 w 460653"/>
                  <a:gd name="connsiteY3821" fmla="*/ 202375 h 435087"/>
                  <a:gd name="connsiteX3822" fmla="*/ 342026 w 460653"/>
                  <a:gd name="connsiteY3822" fmla="*/ 203914 h 435087"/>
                  <a:gd name="connsiteX3823" fmla="*/ 342569 w 460653"/>
                  <a:gd name="connsiteY3823" fmla="*/ 204539 h 435087"/>
                  <a:gd name="connsiteX3824" fmla="*/ 343773 w 460653"/>
                  <a:gd name="connsiteY3824" fmla="*/ 206320 h 435087"/>
                  <a:gd name="connsiteX3825" fmla="*/ 343946 w 460653"/>
                  <a:gd name="connsiteY3825" fmla="*/ 206575 h 435087"/>
                  <a:gd name="connsiteX3826" fmla="*/ 345254 w 460653"/>
                  <a:gd name="connsiteY3826" fmla="*/ 206922 h 435087"/>
                  <a:gd name="connsiteX3827" fmla="*/ 345693 w 460653"/>
                  <a:gd name="connsiteY3827" fmla="*/ 207014 h 435087"/>
                  <a:gd name="connsiteX3828" fmla="*/ 347244 w 460653"/>
                  <a:gd name="connsiteY3828" fmla="*/ 207281 h 435087"/>
                  <a:gd name="connsiteX3829" fmla="*/ 348308 w 460653"/>
                  <a:gd name="connsiteY3829" fmla="*/ 207824 h 435087"/>
                  <a:gd name="connsiteX3830" fmla="*/ 348886 w 460653"/>
                  <a:gd name="connsiteY3830" fmla="*/ 208426 h 435087"/>
                  <a:gd name="connsiteX3831" fmla="*/ 349476 w 460653"/>
                  <a:gd name="connsiteY3831" fmla="*/ 209259 h 435087"/>
                  <a:gd name="connsiteX3832" fmla="*/ 349708 w 460653"/>
                  <a:gd name="connsiteY3832" fmla="*/ 209537 h 435087"/>
                  <a:gd name="connsiteX3833" fmla="*/ 350043 w 460653"/>
                  <a:gd name="connsiteY3833" fmla="*/ 209861 h 435087"/>
                  <a:gd name="connsiteX3834" fmla="*/ 351466 w 460653"/>
                  <a:gd name="connsiteY3834" fmla="*/ 209502 h 435087"/>
                  <a:gd name="connsiteX3835" fmla="*/ 352913 w 460653"/>
                  <a:gd name="connsiteY3835" fmla="*/ 209664 h 435087"/>
                  <a:gd name="connsiteX3836" fmla="*/ 353341 w 460653"/>
                  <a:gd name="connsiteY3836" fmla="*/ 209895 h 435087"/>
                  <a:gd name="connsiteX3837" fmla="*/ 353757 w 460653"/>
                  <a:gd name="connsiteY3837" fmla="*/ 210185 h 435087"/>
                  <a:gd name="connsiteX3838" fmla="*/ 354544 w 460653"/>
                  <a:gd name="connsiteY3838" fmla="*/ 210902 h 435087"/>
                  <a:gd name="connsiteX3839" fmla="*/ 355203 w 460653"/>
                  <a:gd name="connsiteY3839" fmla="*/ 212556 h 435087"/>
                  <a:gd name="connsiteX3840" fmla="*/ 355169 w 460653"/>
                  <a:gd name="connsiteY3840" fmla="*/ 213077 h 435087"/>
                  <a:gd name="connsiteX3841" fmla="*/ 354764 w 460653"/>
                  <a:gd name="connsiteY3841" fmla="*/ 215564 h 435087"/>
                  <a:gd name="connsiteX3842" fmla="*/ 354833 w 460653"/>
                  <a:gd name="connsiteY3842" fmla="*/ 215541 h 435087"/>
                  <a:gd name="connsiteX3843" fmla="*/ 357425 w 460653"/>
                  <a:gd name="connsiteY3843" fmla="*/ 214708 h 435087"/>
                  <a:gd name="connsiteX3844" fmla="*/ 359531 w 460653"/>
                  <a:gd name="connsiteY3844" fmla="*/ 214095 h 435087"/>
                  <a:gd name="connsiteX3845" fmla="*/ 360283 w 460653"/>
                  <a:gd name="connsiteY3845" fmla="*/ 214026 h 435087"/>
                  <a:gd name="connsiteX3846" fmla="*/ 360792 w 460653"/>
                  <a:gd name="connsiteY3846" fmla="*/ 214084 h 435087"/>
                  <a:gd name="connsiteX3847" fmla="*/ 360988 w 460653"/>
                  <a:gd name="connsiteY3847" fmla="*/ 214107 h 435087"/>
                  <a:gd name="connsiteX3848" fmla="*/ 362585 w 460653"/>
                  <a:gd name="connsiteY3848" fmla="*/ 213644 h 435087"/>
                  <a:gd name="connsiteX3849" fmla="*/ 363094 w 460653"/>
                  <a:gd name="connsiteY3849" fmla="*/ 213563 h 435087"/>
                  <a:gd name="connsiteX3850" fmla="*/ 363580 w 460653"/>
                  <a:gd name="connsiteY3850" fmla="*/ 213551 h 435087"/>
                  <a:gd name="connsiteX3851" fmla="*/ 365096 w 460653"/>
                  <a:gd name="connsiteY3851" fmla="*/ 214165 h 435087"/>
                  <a:gd name="connsiteX3852" fmla="*/ 365836 w 460653"/>
                  <a:gd name="connsiteY3852" fmla="*/ 214940 h 435087"/>
                  <a:gd name="connsiteX3853" fmla="*/ 366438 w 460653"/>
                  <a:gd name="connsiteY3853" fmla="*/ 215634 h 435087"/>
                  <a:gd name="connsiteX3854" fmla="*/ 366611 w 460653"/>
                  <a:gd name="connsiteY3854" fmla="*/ 215750 h 435087"/>
                  <a:gd name="connsiteX3855" fmla="*/ 368416 w 460653"/>
                  <a:gd name="connsiteY3855" fmla="*/ 216918 h 435087"/>
                  <a:gd name="connsiteX3856" fmla="*/ 368763 w 460653"/>
                  <a:gd name="connsiteY3856" fmla="*/ 217196 h 435087"/>
                  <a:gd name="connsiteX3857" fmla="*/ 369122 w 460653"/>
                  <a:gd name="connsiteY3857" fmla="*/ 217566 h 435087"/>
                  <a:gd name="connsiteX3858" fmla="*/ 369388 w 460653"/>
                  <a:gd name="connsiteY3858" fmla="*/ 217902 h 435087"/>
                  <a:gd name="connsiteX3859" fmla="*/ 370533 w 460653"/>
                  <a:gd name="connsiteY3859" fmla="*/ 219718 h 435087"/>
                  <a:gd name="connsiteX3860" fmla="*/ 370742 w 460653"/>
                  <a:gd name="connsiteY3860" fmla="*/ 220204 h 435087"/>
                  <a:gd name="connsiteX3861" fmla="*/ 370892 w 460653"/>
                  <a:gd name="connsiteY3861" fmla="*/ 220690 h 435087"/>
                  <a:gd name="connsiteX3862" fmla="*/ 370950 w 460653"/>
                  <a:gd name="connsiteY3862" fmla="*/ 221650 h 435087"/>
                  <a:gd name="connsiteX3863" fmla="*/ 370661 w 460653"/>
                  <a:gd name="connsiteY3863" fmla="*/ 223177 h 435087"/>
                  <a:gd name="connsiteX3864" fmla="*/ 370626 w 460653"/>
                  <a:gd name="connsiteY3864" fmla="*/ 223490 h 435087"/>
                  <a:gd name="connsiteX3865" fmla="*/ 370661 w 460653"/>
                  <a:gd name="connsiteY3865" fmla="*/ 225491 h 435087"/>
                  <a:gd name="connsiteX3866" fmla="*/ 370626 w 460653"/>
                  <a:gd name="connsiteY3866" fmla="*/ 225942 h 435087"/>
                  <a:gd name="connsiteX3867" fmla="*/ 370418 w 460653"/>
                  <a:gd name="connsiteY3867" fmla="*/ 226810 h 435087"/>
                  <a:gd name="connsiteX3868" fmla="*/ 370013 w 460653"/>
                  <a:gd name="connsiteY3868" fmla="*/ 227805 h 435087"/>
                  <a:gd name="connsiteX3869" fmla="*/ 369434 w 460653"/>
                  <a:gd name="connsiteY3869" fmla="*/ 228580 h 435087"/>
                  <a:gd name="connsiteX3870" fmla="*/ 369029 w 460653"/>
                  <a:gd name="connsiteY3870" fmla="*/ 228927 h 435087"/>
                  <a:gd name="connsiteX3871" fmla="*/ 367340 w 460653"/>
                  <a:gd name="connsiteY3871" fmla="*/ 230154 h 435087"/>
                  <a:gd name="connsiteX3872" fmla="*/ 364922 w 460653"/>
                  <a:gd name="connsiteY3872" fmla="*/ 231334 h 435087"/>
                  <a:gd name="connsiteX3873" fmla="*/ 364228 w 460653"/>
                  <a:gd name="connsiteY3873" fmla="*/ 231600 h 435087"/>
                  <a:gd name="connsiteX3874" fmla="*/ 362550 w 460653"/>
                  <a:gd name="connsiteY3874" fmla="*/ 232098 h 435087"/>
                  <a:gd name="connsiteX3875" fmla="*/ 362111 w 460653"/>
                  <a:gd name="connsiteY3875" fmla="*/ 232179 h 435087"/>
                  <a:gd name="connsiteX3876" fmla="*/ 360815 w 460653"/>
                  <a:gd name="connsiteY3876" fmla="*/ 232248 h 435087"/>
                  <a:gd name="connsiteX3877" fmla="*/ 359924 w 460653"/>
                  <a:gd name="connsiteY3877" fmla="*/ 232861 h 435087"/>
                  <a:gd name="connsiteX3878" fmla="*/ 359854 w 460653"/>
                  <a:gd name="connsiteY3878" fmla="*/ 232942 h 435087"/>
                  <a:gd name="connsiteX3879" fmla="*/ 359392 w 460653"/>
                  <a:gd name="connsiteY3879" fmla="*/ 233683 h 435087"/>
                  <a:gd name="connsiteX3880" fmla="*/ 359241 w 460653"/>
                  <a:gd name="connsiteY3880" fmla="*/ 233949 h 435087"/>
                  <a:gd name="connsiteX3881" fmla="*/ 358628 w 460653"/>
                  <a:gd name="connsiteY3881" fmla="*/ 235777 h 435087"/>
                  <a:gd name="connsiteX3882" fmla="*/ 358107 w 460653"/>
                  <a:gd name="connsiteY3882" fmla="*/ 237061 h 435087"/>
                  <a:gd name="connsiteX3883" fmla="*/ 357876 w 460653"/>
                  <a:gd name="connsiteY3883" fmla="*/ 237501 h 435087"/>
                  <a:gd name="connsiteX3884" fmla="*/ 357772 w 460653"/>
                  <a:gd name="connsiteY3884" fmla="*/ 237709 h 435087"/>
                  <a:gd name="connsiteX3885" fmla="*/ 357714 w 460653"/>
                  <a:gd name="connsiteY3885" fmla="*/ 238044 h 435087"/>
                  <a:gd name="connsiteX3886" fmla="*/ 357864 w 460653"/>
                  <a:gd name="connsiteY3886" fmla="*/ 238380 h 435087"/>
                  <a:gd name="connsiteX3887" fmla="*/ 358050 w 460653"/>
                  <a:gd name="connsiteY3887" fmla="*/ 238831 h 435087"/>
                  <a:gd name="connsiteX3888" fmla="*/ 358073 w 460653"/>
                  <a:gd name="connsiteY3888" fmla="*/ 238900 h 435087"/>
                  <a:gd name="connsiteX3889" fmla="*/ 358952 w 460653"/>
                  <a:gd name="connsiteY3889" fmla="*/ 239653 h 435087"/>
                  <a:gd name="connsiteX3890" fmla="*/ 359542 w 460653"/>
                  <a:gd name="connsiteY3890" fmla="*/ 240324 h 435087"/>
                  <a:gd name="connsiteX3891" fmla="*/ 359935 w 460653"/>
                  <a:gd name="connsiteY3891" fmla="*/ 241122 h 435087"/>
                  <a:gd name="connsiteX3892" fmla="*/ 360294 w 460653"/>
                  <a:gd name="connsiteY3892" fmla="*/ 242684 h 435087"/>
                  <a:gd name="connsiteX3893" fmla="*/ 360387 w 460653"/>
                  <a:gd name="connsiteY3893" fmla="*/ 243517 h 435087"/>
                  <a:gd name="connsiteX3894" fmla="*/ 360225 w 460653"/>
                  <a:gd name="connsiteY3894" fmla="*/ 244465 h 435087"/>
                  <a:gd name="connsiteX3895" fmla="*/ 359160 w 460653"/>
                  <a:gd name="connsiteY3895" fmla="*/ 246930 h 435087"/>
                  <a:gd name="connsiteX3896" fmla="*/ 358709 w 460653"/>
                  <a:gd name="connsiteY3896" fmla="*/ 247566 h 435087"/>
                  <a:gd name="connsiteX3897" fmla="*/ 357136 w 460653"/>
                  <a:gd name="connsiteY3897" fmla="*/ 249059 h 435087"/>
                  <a:gd name="connsiteX3898" fmla="*/ 356546 w 460653"/>
                  <a:gd name="connsiteY3898" fmla="*/ 249510 h 435087"/>
                  <a:gd name="connsiteX3899" fmla="*/ 355423 w 460653"/>
                  <a:gd name="connsiteY3899" fmla="*/ 250181 h 435087"/>
                  <a:gd name="connsiteX3900" fmla="*/ 354683 w 460653"/>
                  <a:gd name="connsiteY3900" fmla="*/ 250505 h 435087"/>
                  <a:gd name="connsiteX3901" fmla="*/ 352947 w 460653"/>
                  <a:gd name="connsiteY3901" fmla="*/ 251037 h 435087"/>
                  <a:gd name="connsiteX3902" fmla="*/ 352288 w 460653"/>
                  <a:gd name="connsiteY3902" fmla="*/ 251118 h 435087"/>
                  <a:gd name="connsiteX3903" fmla="*/ 350680 w 460653"/>
                  <a:gd name="connsiteY3903" fmla="*/ 251049 h 435087"/>
                  <a:gd name="connsiteX3904" fmla="*/ 349395 w 460653"/>
                  <a:gd name="connsiteY3904" fmla="*/ 250516 h 435087"/>
                  <a:gd name="connsiteX3905" fmla="*/ 349037 w 460653"/>
                  <a:gd name="connsiteY3905" fmla="*/ 250181 h 435087"/>
                  <a:gd name="connsiteX3906" fmla="*/ 348748 w 460653"/>
                  <a:gd name="connsiteY3906" fmla="*/ 249834 h 435087"/>
                  <a:gd name="connsiteX3907" fmla="*/ 348401 w 460653"/>
                  <a:gd name="connsiteY3907" fmla="*/ 249325 h 435087"/>
                  <a:gd name="connsiteX3908" fmla="*/ 347868 w 460653"/>
                  <a:gd name="connsiteY3908" fmla="*/ 252738 h 435087"/>
                  <a:gd name="connsiteX3909" fmla="*/ 348320 w 460653"/>
                  <a:gd name="connsiteY3909" fmla="*/ 253501 h 435087"/>
                  <a:gd name="connsiteX3910" fmla="*/ 348574 w 460653"/>
                  <a:gd name="connsiteY3910" fmla="*/ 253929 h 435087"/>
                  <a:gd name="connsiteX3911" fmla="*/ 348829 w 460653"/>
                  <a:gd name="connsiteY3911" fmla="*/ 254334 h 435087"/>
                  <a:gd name="connsiteX3912" fmla="*/ 349407 w 460653"/>
                  <a:gd name="connsiteY3912" fmla="*/ 255167 h 435087"/>
                  <a:gd name="connsiteX3913" fmla="*/ 349743 w 460653"/>
                  <a:gd name="connsiteY3913" fmla="*/ 255942 h 435087"/>
                  <a:gd name="connsiteX3914" fmla="*/ 349893 w 460653"/>
                  <a:gd name="connsiteY3914" fmla="*/ 256810 h 435087"/>
                  <a:gd name="connsiteX3915" fmla="*/ 349997 w 460653"/>
                  <a:gd name="connsiteY3915" fmla="*/ 257076 h 435087"/>
                  <a:gd name="connsiteX3916" fmla="*/ 350171 w 460653"/>
                  <a:gd name="connsiteY3916" fmla="*/ 257470 h 435087"/>
                  <a:gd name="connsiteX3917" fmla="*/ 350321 w 460653"/>
                  <a:gd name="connsiteY3917" fmla="*/ 257736 h 435087"/>
                  <a:gd name="connsiteX3918" fmla="*/ 351200 w 460653"/>
                  <a:gd name="connsiteY3918" fmla="*/ 258951 h 435087"/>
                  <a:gd name="connsiteX3919" fmla="*/ 351466 w 460653"/>
                  <a:gd name="connsiteY3919" fmla="*/ 259436 h 435087"/>
                  <a:gd name="connsiteX3920" fmla="*/ 351640 w 460653"/>
                  <a:gd name="connsiteY3920" fmla="*/ 259934 h 435087"/>
                  <a:gd name="connsiteX3921" fmla="*/ 351744 w 460653"/>
                  <a:gd name="connsiteY3921" fmla="*/ 260327 h 435087"/>
                  <a:gd name="connsiteX3922" fmla="*/ 351895 w 460653"/>
                  <a:gd name="connsiteY3922" fmla="*/ 261380 h 435087"/>
                  <a:gd name="connsiteX3923" fmla="*/ 351976 w 460653"/>
                  <a:gd name="connsiteY3923" fmla="*/ 261901 h 435087"/>
                  <a:gd name="connsiteX3924" fmla="*/ 352068 w 460653"/>
                  <a:gd name="connsiteY3924" fmla="*/ 262445 h 435087"/>
                  <a:gd name="connsiteX3925" fmla="*/ 352924 w 460653"/>
                  <a:gd name="connsiteY3925" fmla="*/ 262792 h 435087"/>
                  <a:gd name="connsiteX3926" fmla="*/ 353456 w 460653"/>
                  <a:gd name="connsiteY3926" fmla="*/ 263116 h 435087"/>
                  <a:gd name="connsiteX3927" fmla="*/ 354718 w 460653"/>
                  <a:gd name="connsiteY3927" fmla="*/ 264215 h 435087"/>
                  <a:gd name="connsiteX3928" fmla="*/ 355111 w 460653"/>
                  <a:gd name="connsiteY3928" fmla="*/ 264678 h 435087"/>
                  <a:gd name="connsiteX3929" fmla="*/ 355909 w 460653"/>
                  <a:gd name="connsiteY3929" fmla="*/ 266066 h 435087"/>
                  <a:gd name="connsiteX3930" fmla="*/ 356233 w 460653"/>
                  <a:gd name="connsiteY3930" fmla="*/ 266737 h 435087"/>
                  <a:gd name="connsiteX3931" fmla="*/ 356465 w 460653"/>
                  <a:gd name="connsiteY3931" fmla="*/ 267373 h 435087"/>
                  <a:gd name="connsiteX3932" fmla="*/ 356638 w 460653"/>
                  <a:gd name="connsiteY3932" fmla="*/ 267836 h 435087"/>
                  <a:gd name="connsiteX3933" fmla="*/ 357182 w 460653"/>
                  <a:gd name="connsiteY3933" fmla="*/ 269190 h 435087"/>
                  <a:gd name="connsiteX3934" fmla="*/ 357344 w 460653"/>
                  <a:gd name="connsiteY3934" fmla="*/ 269456 h 435087"/>
                  <a:gd name="connsiteX3935" fmla="*/ 357876 w 460653"/>
                  <a:gd name="connsiteY3935" fmla="*/ 270219 h 435087"/>
                  <a:gd name="connsiteX3936" fmla="*/ 359658 w 460653"/>
                  <a:gd name="connsiteY3936" fmla="*/ 270752 h 435087"/>
                  <a:gd name="connsiteX3937" fmla="*/ 360919 w 460653"/>
                  <a:gd name="connsiteY3937" fmla="*/ 271862 h 435087"/>
                  <a:gd name="connsiteX3938" fmla="*/ 361787 w 460653"/>
                  <a:gd name="connsiteY3938" fmla="*/ 273829 h 435087"/>
                  <a:gd name="connsiteX3939" fmla="*/ 361937 w 460653"/>
                  <a:gd name="connsiteY3939" fmla="*/ 274373 h 435087"/>
                  <a:gd name="connsiteX3940" fmla="*/ 362215 w 460653"/>
                  <a:gd name="connsiteY3940" fmla="*/ 276502 h 435087"/>
                  <a:gd name="connsiteX3941" fmla="*/ 362215 w 460653"/>
                  <a:gd name="connsiteY3941" fmla="*/ 277323 h 435087"/>
                  <a:gd name="connsiteX3942" fmla="*/ 362064 w 460653"/>
                  <a:gd name="connsiteY3942" fmla="*/ 278064 h 435087"/>
                  <a:gd name="connsiteX3943" fmla="*/ 361648 w 460653"/>
                  <a:gd name="connsiteY3943" fmla="*/ 279059 h 435087"/>
                  <a:gd name="connsiteX3944" fmla="*/ 361254 w 460653"/>
                  <a:gd name="connsiteY3944" fmla="*/ 279857 h 435087"/>
                  <a:gd name="connsiteX3945" fmla="*/ 360595 w 460653"/>
                  <a:gd name="connsiteY3945" fmla="*/ 280875 h 435087"/>
                  <a:gd name="connsiteX3946" fmla="*/ 360583 w 460653"/>
                  <a:gd name="connsiteY3946" fmla="*/ 280898 h 435087"/>
                  <a:gd name="connsiteX3947" fmla="*/ 360583 w 460653"/>
                  <a:gd name="connsiteY3947" fmla="*/ 280933 h 435087"/>
                  <a:gd name="connsiteX3948" fmla="*/ 360919 w 460653"/>
                  <a:gd name="connsiteY3948" fmla="*/ 280968 h 435087"/>
                  <a:gd name="connsiteX3949" fmla="*/ 360988 w 460653"/>
                  <a:gd name="connsiteY3949" fmla="*/ 280944 h 435087"/>
                  <a:gd name="connsiteX3950" fmla="*/ 361763 w 460653"/>
                  <a:gd name="connsiteY3950" fmla="*/ 280667 h 435087"/>
                  <a:gd name="connsiteX3951" fmla="*/ 361868 w 460653"/>
                  <a:gd name="connsiteY3951" fmla="*/ 280597 h 435087"/>
                  <a:gd name="connsiteX3952" fmla="*/ 362932 w 460653"/>
                  <a:gd name="connsiteY3952" fmla="*/ 279602 h 435087"/>
                  <a:gd name="connsiteX3953" fmla="*/ 363464 w 460653"/>
                  <a:gd name="connsiteY3953" fmla="*/ 279163 h 435087"/>
                  <a:gd name="connsiteX3954" fmla="*/ 365003 w 460653"/>
                  <a:gd name="connsiteY3954" fmla="*/ 278191 h 435087"/>
                  <a:gd name="connsiteX3955" fmla="*/ 366033 w 460653"/>
                  <a:gd name="connsiteY3955" fmla="*/ 277878 h 435087"/>
                  <a:gd name="connsiteX3956" fmla="*/ 366542 w 460653"/>
                  <a:gd name="connsiteY3956" fmla="*/ 277878 h 435087"/>
                  <a:gd name="connsiteX3957" fmla="*/ 367051 w 460653"/>
                  <a:gd name="connsiteY3957" fmla="*/ 277936 h 435087"/>
                  <a:gd name="connsiteX3958" fmla="*/ 368543 w 460653"/>
                  <a:gd name="connsiteY3958" fmla="*/ 278307 h 435087"/>
                  <a:gd name="connsiteX3959" fmla="*/ 368995 w 460653"/>
                  <a:gd name="connsiteY3959" fmla="*/ 278388 h 435087"/>
                  <a:gd name="connsiteX3960" fmla="*/ 369619 w 460653"/>
                  <a:gd name="connsiteY3960" fmla="*/ 278492 h 435087"/>
                  <a:gd name="connsiteX3961" fmla="*/ 369631 w 460653"/>
                  <a:gd name="connsiteY3961" fmla="*/ 278480 h 435087"/>
                  <a:gd name="connsiteX3962" fmla="*/ 370973 w 460653"/>
                  <a:gd name="connsiteY3962" fmla="*/ 278029 h 435087"/>
                  <a:gd name="connsiteX3963" fmla="*/ 371042 w 460653"/>
                  <a:gd name="connsiteY3963" fmla="*/ 278006 h 435087"/>
                  <a:gd name="connsiteX3964" fmla="*/ 371979 w 460653"/>
                  <a:gd name="connsiteY3964" fmla="*/ 277092 h 435087"/>
                  <a:gd name="connsiteX3965" fmla="*/ 372350 w 460653"/>
                  <a:gd name="connsiteY3965" fmla="*/ 276733 h 435087"/>
                  <a:gd name="connsiteX3966" fmla="*/ 373090 w 460653"/>
                  <a:gd name="connsiteY3966" fmla="*/ 276016 h 435087"/>
                  <a:gd name="connsiteX3967" fmla="*/ 373414 w 460653"/>
                  <a:gd name="connsiteY3967" fmla="*/ 275680 h 435087"/>
                  <a:gd name="connsiteX3968" fmla="*/ 374097 w 460653"/>
                  <a:gd name="connsiteY3968" fmla="*/ 274894 h 435087"/>
                  <a:gd name="connsiteX3969" fmla="*/ 375358 w 460653"/>
                  <a:gd name="connsiteY3969" fmla="*/ 274234 h 435087"/>
                  <a:gd name="connsiteX3970" fmla="*/ 375878 w 460653"/>
                  <a:gd name="connsiteY3970" fmla="*/ 274165 h 435087"/>
                  <a:gd name="connsiteX3971" fmla="*/ 377105 w 460653"/>
                  <a:gd name="connsiteY3971" fmla="*/ 274061 h 435087"/>
                  <a:gd name="connsiteX3972" fmla="*/ 376561 w 460653"/>
                  <a:gd name="connsiteY3972" fmla="*/ 273656 h 435087"/>
                  <a:gd name="connsiteX3973" fmla="*/ 376376 w 460653"/>
                  <a:gd name="connsiteY3973" fmla="*/ 273563 h 435087"/>
                  <a:gd name="connsiteX3974" fmla="*/ 375531 w 460653"/>
                  <a:gd name="connsiteY3974" fmla="*/ 273297 h 435087"/>
                  <a:gd name="connsiteX3975" fmla="*/ 375069 w 460653"/>
                  <a:gd name="connsiteY3975" fmla="*/ 273158 h 435087"/>
                  <a:gd name="connsiteX3976" fmla="*/ 373877 w 460653"/>
                  <a:gd name="connsiteY3976" fmla="*/ 272718 h 435087"/>
                  <a:gd name="connsiteX3977" fmla="*/ 373912 w 460653"/>
                  <a:gd name="connsiteY3977" fmla="*/ 272742 h 435087"/>
                  <a:gd name="connsiteX3978" fmla="*/ 373194 w 460653"/>
                  <a:gd name="connsiteY3978" fmla="*/ 272475 h 435087"/>
                  <a:gd name="connsiteX3979" fmla="*/ 373032 w 460653"/>
                  <a:gd name="connsiteY3979" fmla="*/ 272464 h 435087"/>
                  <a:gd name="connsiteX3980" fmla="*/ 372570 w 460653"/>
                  <a:gd name="connsiteY3980" fmla="*/ 272475 h 435087"/>
                  <a:gd name="connsiteX3981" fmla="*/ 371019 w 460653"/>
                  <a:gd name="connsiteY3981" fmla="*/ 271793 h 435087"/>
                  <a:gd name="connsiteX3982" fmla="*/ 370730 w 460653"/>
                  <a:gd name="connsiteY3982" fmla="*/ 271457 h 435087"/>
                  <a:gd name="connsiteX3983" fmla="*/ 370360 w 460653"/>
                  <a:gd name="connsiteY3983" fmla="*/ 270798 h 435087"/>
                  <a:gd name="connsiteX3984" fmla="*/ 370209 w 460653"/>
                  <a:gd name="connsiteY3984" fmla="*/ 270393 h 435087"/>
                  <a:gd name="connsiteX3985" fmla="*/ 370047 w 460653"/>
                  <a:gd name="connsiteY3985" fmla="*/ 270057 h 435087"/>
                  <a:gd name="connsiteX3986" fmla="*/ 369816 w 460653"/>
                  <a:gd name="connsiteY3986" fmla="*/ 270196 h 435087"/>
                  <a:gd name="connsiteX3987" fmla="*/ 369457 w 460653"/>
                  <a:gd name="connsiteY3987" fmla="*/ 270358 h 435087"/>
                  <a:gd name="connsiteX3988" fmla="*/ 368960 w 460653"/>
                  <a:gd name="connsiteY3988" fmla="*/ 270532 h 435087"/>
                  <a:gd name="connsiteX3989" fmla="*/ 368266 w 460653"/>
                  <a:gd name="connsiteY3989" fmla="*/ 270705 h 435087"/>
                  <a:gd name="connsiteX3990" fmla="*/ 367271 w 460653"/>
                  <a:gd name="connsiteY3990" fmla="*/ 270694 h 435087"/>
                  <a:gd name="connsiteX3991" fmla="*/ 366831 w 460653"/>
                  <a:gd name="connsiteY3991" fmla="*/ 270578 h 435087"/>
                  <a:gd name="connsiteX3992" fmla="*/ 365720 w 460653"/>
                  <a:gd name="connsiteY3992" fmla="*/ 269814 h 435087"/>
                  <a:gd name="connsiteX3993" fmla="*/ 365408 w 460653"/>
                  <a:gd name="connsiteY3993" fmla="*/ 269386 h 435087"/>
                  <a:gd name="connsiteX3994" fmla="*/ 364748 w 460653"/>
                  <a:gd name="connsiteY3994" fmla="*/ 268345 h 435087"/>
                  <a:gd name="connsiteX3995" fmla="*/ 364459 w 460653"/>
                  <a:gd name="connsiteY3995" fmla="*/ 267234 h 435087"/>
                  <a:gd name="connsiteX3996" fmla="*/ 364471 w 460653"/>
                  <a:gd name="connsiteY3996" fmla="*/ 266749 h 435087"/>
                  <a:gd name="connsiteX3997" fmla="*/ 364610 w 460653"/>
                  <a:gd name="connsiteY3997" fmla="*/ 266089 h 435087"/>
                  <a:gd name="connsiteX3998" fmla="*/ 365188 w 460653"/>
                  <a:gd name="connsiteY3998" fmla="*/ 264596 h 435087"/>
                  <a:gd name="connsiteX3999" fmla="*/ 365431 w 460653"/>
                  <a:gd name="connsiteY3999" fmla="*/ 264145 h 435087"/>
                  <a:gd name="connsiteX4000" fmla="*/ 365720 w 460653"/>
                  <a:gd name="connsiteY4000" fmla="*/ 263729 h 435087"/>
                  <a:gd name="connsiteX4001" fmla="*/ 366253 w 460653"/>
                  <a:gd name="connsiteY4001" fmla="*/ 263208 h 435087"/>
                  <a:gd name="connsiteX4002" fmla="*/ 368046 w 460653"/>
                  <a:gd name="connsiteY4002" fmla="*/ 262040 h 435087"/>
                  <a:gd name="connsiteX4003" fmla="*/ 369261 w 460653"/>
                  <a:gd name="connsiteY4003" fmla="*/ 261322 h 435087"/>
                  <a:gd name="connsiteX4004" fmla="*/ 369399 w 460653"/>
                  <a:gd name="connsiteY4004" fmla="*/ 260975 h 435087"/>
                  <a:gd name="connsiteX4005" fmla="*/ 369631 w 460653"/>
                  <a:gd name="connsiteY4005" fmla="*/ 260027 h 435087"/>
                  <a:gd name="connsiteX4006" fmla="*/ 369874 w 460653"/>
                  <a:gd name="connsiteY4006" fmla="*/ 259494 h 435087"/>
                  <a:gd name="connsiteX4007" fmla="*/ 371274 w 460653"/>
                  <a:gd name="connsiteY4007" fmla="*/ 257192 h 435087"/>
                  <a:gd name="connsiteX4008" fmla="*/ 373079 w 460653"/>
                  <a:gd name="connsiteY4008" fmla="*/ 254531 h 435087"/>
                  <a:gd name="connsiteX4009" fmla="*/ 373252 w 460653"/>
                  <a:gd name="connsiteY4009" fmla="*/ 254207 h 435087"/>
                  <a:gd name="connsiteX4010" fmla="*/ 374085 w 460653"/>
                  <a:gd name="connsiteY4010" fmla="*/ 252391 h 435087"/>
                  <a:gd name="connsiteX4011" fmla="*/ 374166 w 460653"/>
                  <a:gd name="connsiteY4011" fmla="*/ 252194 h 435087"/>
                  <a:gd name="connsiteX4012" fmla="*/ 374398 w 460653"/>
                  <a:gd name="connsiteY4012" fmla="*/ 250296 h 435087"/>
                  <a:gd name="connsiteX4013" fmla="*/ 374536 w 460653"/>
                  <a:gd name="connsiteY4013" fmla="*/ 249811 h 435087"/>
                  <a:gd name="connsiteX4014" fmla="*/ 374826 w 460653"/>
                  <a:gd name="connsiteY4014" fmla="*/ 249105 h 435087"/>
                  <a:gd name="connsiteX4015" fmla="*/ 375844 w 460653"/>
                  <a:gd name="connsiteY4015" fmla="*/ 247207 h 435087"/>
                  <a:gd name="connsiteX4016" fmla="*/ 376087 w 460653"/>
                  <a:gd name="connsiteY4016" fmla="*/ 246860 h 435087"/>
                  <a:gd name="connsiteX4017" fmla="*/ 376434 w 460653"/>
                  <a:gd name="connsiteY4017" fmla="*/ 246455 h 435087"/>
                  <a:gd name="connsiteX4018" fmla="*/ 378054 w 460653"/>
                  <a:gd name="connsiteY4018" fmla="*/ 244824 h 435087"/>
                  <a:gd name="connsiteX4019" fmla="*/ 378644 w 460653"/>
                  <a:gd name="connsiteY4019" fmla="*/ 244407 h 435087"/>
                  <a:gd name="connsiteX4020" fmla="*/ 379130 w 460653"/>
                  <a:gd name="connsiteY4020" fmla="*/ 244199 h 435087"/>
                  <a:gd name="connsiteX4021" fmla="*/ 380703 w 460653"/>
                  <a:gd name="connsiteY4021" fmla="*/ 243586 h 435087"/>
                  <a:gd name="connsiteX4022" fmla="*/ 381131 w 460653"/>
                  <a:gd name="connsiteY4022" fmla="*/ 243401 h 435087"/>
                  <a:gd name="connsiteX4023" fmla="*/ 382149 w 460653"/>
                  <a:gd name="connsiteY4023" fmla="*/ 242950 h 435087"/>
                  <a:gd name="connsiteX4024" fmla="*/ 382265 w 460653"/>
                  <a:gd name="connsiteY4024" fmla="*/ 242429 h 435087"/>
                  <a:gd name="connsiteX4025" fmla="*/ 382276 w 460653"/>
                  <a:gd name="connsiteY4025" fmla="*/ 242256 h 435087"/>
                  <a:gd name="connsiteX4026" fmla="*/ 381733 w 460653"/>
                  <a:gd name="connsiteY4026" fmla="*/ 237790 h 435087"/>
                  <a:gd name="connsiteX4027" fmla="*/ 381652 w 460653"/>
                  <a:gd name="connsiteY4027" fmla="*/ 237443 h 435087"/>
                  <a:gd name="connsiteX4028" fmla="*/ 381050 w 460653"/>
                  <a:gd name="connsiteY4028" fmla="*/ 235476 h 435087"/>
                  <a:gd name="connsiteX4029" fmla="*/ 380969 w 460653"/>
                  <a:gd name="connsiteY4029" fmla="*/ 235071 h 435087"/>
                  <a:gd name="connsiteX4030" fmla="*/ 380911 w 460653"/>
                  <a:gd name="connsiteY4030" fmla="*/ 234550 h 435087"/>
                  <a:gd name="connsiteX4031" fmla="*/ 380946 w 460653"/>
                  <a:gd name="connsiteY4031" fmla="*/ 233949 h 435087"/>
                  <a:gd name="connsiteX4032" fmla="*/ 381004 w 460653"/>
                  <a:gd name="connsiteY4032" fmla="*/ 233671 h 435087"/>
                  <a:gd name="connsiteX4033" fmla="*/ 380946 w 460653"/>
                  <a:gd name="connsiteY4033" fmla="*/ 233555 h 435087"/>
                  <a:gd name="connsiteX4034" fmla="*/ 380830 w 460653"/>
                  <a:gd name="connsiteY4034" fmla="*/ 232988 h 435087"/>
                  <a:gd name="connsiteX4035" fmla="*/ 380692 w 460653"/>
                  <a:gd name="connsiteY4035" fmla="*/ 231357 h 435087"/>
                  <a:gd name="connsiteX4036" fmla="*/ 380657 w 460653"/>
                  <a:gd name="connsiteY4036" fmla="*/ 230836 h 435087"/>
                  <a:gd name="connsiteX4037" fmla="*/ 380495 w 460653"/>
                  <a:gd name="connsiteY4037" fmla="*/ 228696 h 435087"/>
                  <a:gd name="connsiteX4038" fmla="*/ 380506 w 460653"/>
                  <a:gd name="connsiteY4038" fmla="*/ 227932 h 435087"/>
                  <a:gd name="connsiteX4039" fmla="*/ 380703 w 460653"/>
                  <a:gd name="connsiteY4039" fmla="*/ 226151 h 435087"/>
                  <a:gd name="connsiteX4040" fmla="*/ 381131 w 460653"/>
                  <a:gd name="connsiteY4040" fmla="*/ 223918 h 435087"/>
                  <a:gd name="connsiteX4041" fmla="*/ 381444 w 460653"/>
                  <a:gd name="connsiteY4041" fmla="*/ 223166 h 435087"/>
                  <a:gd name="connsiteX4042" fmla="*/ 382670 w 460653"/>
                  <a:gd name="connsiteY4042" fmla="*/ 221384 h 435087"/>
                  <a:gd name="connsiteX4043" fmla="*/ 383272 w 460653"/>
                  <a:gd name="connsiteY4043" fmla="*/ 220632 h 435087"/>
                  <a:gd name="connsiteX4044" fmla="*/ 384452 w 460653"/>
                  <a:gd name="connsiteY4044" fmla="*/ 219533 h 435087"/>
                  <a:gd name="connsiteX4045" fmla="*/ 385238 w 460653"/>
                  <a:gd name="connsiteY4045" fmla="*/ 219001 h 435087"/>
                  <a:gd name="connsiteX4046" fmla="*/ 385667 w 460653"/>
                  <a:gd name="connsiteY4046" fmla="*/ 218734 h 435087"/>
                  <a:gd name="connsiteX4047" fmla="*/ 386118 w 460653"/>
                  <a:gd name="connsiteY4047" fmla="*/ 218457 h 435087"/>
                  <a:gd name="connsiteX4048" fmla="*/ 387032 w 460653"/>
                  <a:gd name="connsiteY4048" fmla="*/ 217890 h 435087"/>
                  <a:gd name="connsiteX4049" fmla="*/ 387518 w 460653"/>
                  <a:gd name="connsiteY4049" fmla="*/ 217658 h 435087"/>
                  <a:gd name="connsiteX4050" fmla="*/ 388200 w 460653"/>
                  <a:gd name="connsiteY4050" fmla="*/ 217462 h 435087"/>
                  <a:gd name="connsiteX4051" fmla="*/ 391174 w 460653"/>
                  <a:gd name="connsiteY4051" fmla="*/ 216872 h 435087"/>
                  <a:gd name="connsiteX4052" fmla="*/ 393904 w 460653"/>
                  <a:gd name="connsiteY4052" fmla="*/ 216837 h 435087"/>
                  <a:gd name="connsiteX4053" fmla="*/ 394402 w 460653"/>
                  <a:gd name="connsiteY4053" fmla="*/ 216825 h 435087"/>
                  <a:gd name="connsiteX4054" fmla="*/ 394841 w 460653"/>
                  <a:gd name="connsiteY4054" fmla="*/ 216814 h 435087"/>
                  <a:gd name="connsiteX4055" fmla="*/ 396357 w 460653"/>
                  <a:gd name="connsiteY4055" fmla="*/ 216629 h 435087"/>
                  <a:gd name="connsiteX4056" fmla="*/ 396866 w 460653"/>
                  <a:gd name="connsiteY4056" fmla="*/ 216571 h 435087"/>
                  <a:gd name="connsiteX4057" fmla="*/ 397398 w 460653"/>
                  <a:gd name="connsiteY4057" fmla="*/ 216490 h 435087"/>
                  <a:gd name="connsiteX4058" fmla="*/ 398139 w 460653"/>
                  <a:gd name="connsiteY4058" fmla="*/ 216467 h 435087"/>
                  <a:gd name="connsiteX4059" fmla="*/ 398590 w 460653"/>
                  <a:gd name="connsiteY4059" fmla="*/ 216501 h 435087"/>
                  <a:gd name="connsiteX4060" fmla="*/ 400163 w 460653"/>
                  <a:gd name="connsiteY4060" fmla="*/ 216825 h 435087"/>
                  <a:gd name="connsiteX4061" fmla="*/ 400753 w 460653"/>
                  <a:gd name="connsiteY4061" fmla="*/ 217057 h 435087"/>
                  <a:gd name="connsiteX4062" fmla="*/ 401216 w 460653"/>
                  <a:gd name="connsiteY4062" fmla="*/ 217311 h 435087"/>
                  <a:gd name="connsiteX4063" fmla="*/ 402998 w 460653"/>
                  <a:gd name="connsiteY4063" fmla="*/ 218411 h 435087"/>
                  <a:gd name="connsiteX4064" fmla="*/ 403229 w 460653"/>
                  <a:gd name="connsiteY4064" fmla="*/ 218515 h 435087"/>
                  <a:gd name="connsiteX4065" fmla="*/ 404433 w 460653"/>
                  <a:gd name="connsiteY4065" fmla="*/ 218850 h 435087"/>
                  <a:gd name="connsiteX4066" fmla="*/ 405485 w 460653"/>
                  <a:gd name="connsiteY4066" fmla="*/ 218503 h 435087"/>
                  <a:gd name="connsiteX4067" fmla="*/ 406376 w 460653"/>
                  <a:gd name="connsiteY4067" fmla="*/ 218341 h 435087"/>
                  <a:gd name="connsiteX4068" fmla="*/ 407001 w 460653"/>
                  <a:gd name="connsiteY4068" fmla="*/ 218353 h 435087"/>
                  <a:gd name="connsiteX4069" fmla="*/ 408170 w 460653"/>
                  <a:gd name="connsiteY4069" fmla="*/ 218607 h 435087"/>
                  <a:gd name="connsiteX4070" fmla="*/ 408841 w 460653"/>
                  <a:gd name="connsiteY4070" fmla="*/ 218838 h 435087"/>
                  <a:gd name="connsiteX4071" fmla="*/ 409581 w 460653"/>
                  <a:gd name="connsiteY4071" fmla="*/ 219278 h 435087"/>
                  <a:gd name="connsiteX4072" fmla="*/ 410264 w 460653"/>
                  <a:gd name="connsiteY4072" fmla="*/ 219914 h 435087"/>
                  <a:gd name="connsiteX4073" fmla="*/ 411270 w 460653"/>
                  <a:gd name="connsiteY4073" fmla="*/ 220065 h 435087"/>
                  <a:gd name="connsiteX4074" fmla="*/ 412115 w 460653"/>
                  <a:gd name="connsiteY4074" fmla="*/ 220331 h 435087"/>
                  <a:gd name="connsiteX4075" fmla="*/ 412855 w 460653"/>
                  <a:gd name="connsiteY4075" fmla="*/ 220771 h 435087"/>
                  <a:gd name="connsiteX4076" fmla="*/ 413179 w 460653"/>
                  <a:gd name="connsiteY4076" fmla="*/ 221083 h 435087"/>
                  <a:gd name="connsiteX4077" fmla="*/ 413387 w 460653"/>
                  <a:gd name="connsiteY4077" fmla="*/ 221257 h 435087"/>
                  <a:gd name="connsiteX4078" fmla="*/ 413619 w 460653"/>
                  <a:gd name="connsiteY4078" fmla="*/ 221152 h 435087"/>
                  <a:gd name="connsiteX4079" fmla="*/ 415470 w 460653"/>
                  <a:gd name="connsiteY4079" fmla="*/ 220111 h 435087"/>
                  <a:gd name="connsiteX4080" fmla="*/ 416245 w 460653"/>
                  <a:gd name="connsiteY4080" fmla="*/ 219857 h 435087"/>
                  <a:gd name="connsiteX4081" fmla="*/ 417414 w 460653"/>
                  <a:gd name="connsiteY4081" fmla="*/ 219764 h 435087"/>
                  <a:gd name="connsiteX4082" fmla="*/ 418721 w 460653"/>
                  <a:gd name="connsiteY4082" fmla="*/ 219822 h 435087"/>
                  <a:gd name="connsiteX4083" fmla="*/ 419728 w 460653"/>
                  <a:gd name="connsiteY4083" fmla="*/ 220169 h 435087"/>
                  <a:gd name="connsiteX4084" fmla="*/ 421047 w 460653"/>
                  <a:gd name="connsiteY4084" fmla="*/ 221083 h 435087"/>
                  <a:gd name="connsiteX4085" fmla="*/ 421648 w 460653"/>
                  <a:gd name="connsiteY4085" fmla="*/ 221592 h 435087"/>
                  <a:gd name="connsiteX4086" fmla="*/ 422921 w 460653"/>
                  <a:gd name="connsiteY4086" fmla="*/ 222876 h 435087"/>
                  <a:gd name="connsiteX4087" fmla="*/ 423974 w 460653"/>
                  <a:gd name="connsiteY4087" fmla="*/ 224230 h 435087"/>
                  <a:gd name="connsiteX4088" fmla="*/ 424240 w 460653"/>
                  <a:gd name="connsiteY4088" fmla="*/ 224554 h 435087"/>
                  <a:gd name="connsiteX4089" fmla="*/ 425605 w 460653"/>
                  <a:gd name="connsiteY4089" fmla="*/ 225908 h 435087"/>
                  <a:gd name="connsiteX4090" fmla="*/ 425860 w 460653"/>
                  <a:gd name="connsiteY4090" fmla="*/ 226093 h 435087"/>
                  <a:gd name="connsiteX4091" fmla="*/ 427630 w 460653"/>
                  <a:gd name="connsiteY4091" fmla="*/ 227215 h 435087"/>
                  <a:gd name="connsiteX4092" fmla="*/ 428035 w 460653"/>
                  <a:gd name="connsiteY4092" fmla="*/ 227562 h 435087"/>
                  <a:gd name="connsiteX4093" fmla="*/ 430117 w 460653"/>
                  <a:gd name="connsiteY4093" fmla="*/ 229888 h 435087"/>
                  <a:gd name="connsiteX4094" fmla="*/ 430430 w 460653"/>
                  <a:gd name="connsiteY4094" fmla="*/ 230177 h 435087"/>
                  <a:gd name="connsiteX4095" fmla="*/ 432431 w 460653"/>
                  <a:gd name="connsiteY4095" fmla="*/ 231993 h 435087"/>
                  <a:gd name="connsiteX4096" fmla="*/ 432697 w 460653"/>
                  <a:gd name="connsiteY4096" fmla="*/ 232282 h 435087"/>
                  <a:gd name="connsiteX4097" fmla="*/ 433634 w 460653"/>
                  <a:gd name="connsiteY4097" fmla="*/ 233590 h 435087"/>
                  <a:gd name="connsiteX4098" fmla="*/ 434132 w 460653"/>
                  <a:gd name="connsiteY4098" fmla="*/ 234365 h 435087"/>
                  <a:gd name="connsiteX4099" fmla="*/ 435231 w 460653"/>
                  <a:gd name="connsiteY4099" fmla="*/ 236714 h 435087"/>
                  <a:gd name="connsiteX4100" fmla="*/ 435381 w 460653"/>
                  <a:gd name="connsiteY4100" fmla="*/ 236980 h 435087"/>
                  <a:gd name="connsiteX4101" fmla="*/ 437591 w 460653"/>
                  <a:gd name="connsiteY4101" fmla="*/ 239837 h 435087"/>
                  <a:gd name="connsiteX4102" fmla="*/ 437996 w 460653"/>
                  <a:gd name="connsiteY4102" fmla="*/ 240497 h 435087"/>
                  <a:gd name="connsiteX4103" fmla="*/ 439315 w 460653"/>
                  <a:gd name="connsiteY4103" fmla="*/ 242880 h 435087"/>
                  <a:gd name="connsiteX4104" fmla="*/ 439546 w 460653"/>
                  <a:gd name="connsiteY4104" fmla="*/ 243274 h 435087"/>
                  <a:gd name="connsiteX4105" fmla="*/ 440715 w 460653"/>
                  <a:gd name="connsiteY4105" fmla="*/ 244998 h 435087"/>
                  <a:gd name="connsiteX4106" fmla="*/ 441062 w 460653"/>
                  <a:gd name="connsiteY4106" fmla="*/ 245565 h 435087"/>
                  <a:gd name="connsiteX4107" fmla="*/ 441814 w 460653"/>
                  <a:gd name="connsiteY4107" fmla="*/ 247080 h 435087"/>
                  <a:gd name="connsiteX4108" fmla="*/ 443850 w 460653"/>
                  <a:gd name="connsiteY4108" fmla="*/ 247971 h 435087"/>
                  <a:gd name="connsiteX4109" fmla="*/ 444163 w 460653"/>
                  <a:gd name="connsiteY4109" fmla="*/ 248052 h 435087"/>
                  <a:gd name="connsiteX4110" fmla="*/ 448108 w 460653"/>
                  <a:gd name="connsiteY4110" fmla="*/ 248873 h 435087"/>
                  <a:gd name="connsiteX4111" fmla="*/ 448675 w 460653"/>
                  <a:gd name="connsiteY4111" fmla="*/ 248642 h 435087"/>
                  <a:gd name="connsiteX4112" fmla="*/ 449681 w 460653"/>
                  <a:gd name="connsiteY4112" fmla="*/ 248249 h 435087"/>
                  <a:gd name="connsiteX4113" fmla="*/ 450306 w 460653"/>
                  <a:gd name="connsiteY4113" fmla="*/ 248040 h 435087"/>
                  <a:gd name="connsiteX4114" fmla="*/ 452423 w 460653"/>
                  <a:gd name="connsiteY4114" fmla="*/ 247416 h 435087"/>
                  <a:gd name="connsiteX4115" fmla="*/ 453094 w 460653"/>
                  <a:gd name="connsiteY4115" fmla="*/ 247265 h 435087"/>
                  <a:gd name="connsiteX4116" fmla="*/ 454691 w 460653"/>
                  <a:gd name="connsiteY4116" fmla="*/ 246988 h 435087"/>
                  <a:gd name="connsiteX4117" fmla="*/ 453812 w 460653"/>
                  <a:gd name="connsiteY4117" fmla="*/ 244581 h 435087"/>
                  <a:gd name="connsiteX4118" fmla="*/ 453395 w 460653"/>
                  <a:gd name="connsiteY4118" fmla="*/ 242927 h 435087"/>
                  <a:gd name="connsiteX4119" fmla="*/ 453256 w 460653"/>
                  <a:gd name="connsiteY4119" fmla="*/ 242556 h 435087"/>
                  <a:gd name="connsiteX4120" fmla="*/ 452898 w 460653"/>
                  <a:gd name="connsiteY4120" fmla="*/ 241584 h 435087"/>
                  <a:gd name="connsiteX4121" fmla="*/ 452724 w 460653"/>
                  <a:gd name="connsiteY4121" fmla="*/ 241145 h 435087"/>
                  <a:gd name="connsiteX4122" fmla="*/ 452088 w 460653"/>
                  <a:gd name="connsiteY4122" fmla="*/ 239699 h 435087"/>
                  <a:gd name="connsiteX4123" fmla="*/ 451914 w 460653"/>
                  <a:gd name="connsiteY4123" fmla="*/ 238923 h 435087"/>
                  <a:gd name="connsiteX4124" fmla="*/ 451903 w 460653"/>
                  <a:gd name="connsiteY4124" fmla="*/ 238414 h 435087"/>
                  <a:gd name="connsiteX4125" fmla="*/ 451972 w 460653"/>
                  <a:gd name="connsiteY4125" fmla="*/ 237871 h 435087"/>
                  <a:gd name="connsiteX4126" fmla="*/ 452389 w 460653"/>
                  <a:gd name="connsiteY4126" fmla="*/ 236320 h 435087"/>
                  <a:gd name="connsiteX4127" fmla="*/ 452759 w 460653"/>
                  <a:gd name="connsiteY4127" fmla="*/ 235568 h 435087"/>
                  <a:gd name="connsiteX4128" fmla="*/ 453303 w 460653"/>
                  <a:gd name="connsiteY4128" fmla="*/ 234932 h 435087"/>
                  <a:gd name="connsiteX4129" fmla="*/ 454841 w 460653"/>
                  <a:gd name="connsiteY4129" fmla="*/ 233567 h 435087"/>
                  <a:gd name="connsiteX4130" fmla="*/ 455108 w 460653"/>
                  <a:gd name="connsiteY4130" fmla="*/ 233254 h 435087"/>
                  <a:gd name="connsiteX4131" fmla="*/ 455605 w 460653"/>
                  <a:gd name="connsiteY4131" fmla="*/ 232687 h 435087"/>
                  <a:gd name="connsiteX4132" fmla="*/ 455628 w 460653"/>
                  <a:gd name="connsiteY4132" fmla="*/ 232630 h 435087"/>
                  <a:gd name="connsiteX4133" fmla="*/ 456114 w 460653"/>
                  <a:gd name="connsiteY4133" fmla="*/ 230859 h 435087"/>
                  <a:gd name="connsiteX4134" fmla="*/ 456137 w 460653"/>
                  <a:gd name="connsiteY4134" fmla="*/ 230524 h 435087"/>
                  <a:gd name="connsiteX4135" fmla="*/ 456172 w 460653"/>
                  <a:gd name="connsiteY4135" fmla="*/ 229992 h 435087"/>
                  <a:gd name="connsiteX4136" fmla="*/ 456207 w 460653"/>
                  <a:gd name="connsiteY4136" fmla="*/ 229506 h 435087"/>
                  <a:gd name="connsiteX4137" fmla="*/ 456230 w 460653"/>
                  <a:gd name="connsiteY4137" fmla="*/ 229066 h 435087"/>
                  <a:gd name="connsiteX4138" fmla="*/ 456230 w 460653"/>
                  <a:gd name="connsiteY4138" fmla="*/ 228754 h 435087"/>
                  <a:gd name="connsiteX4139" fmla="*/ 455802 w 460653"/>
                  <a:gd name="connsiteY4139" fmla="*/ 226243 h 435087"/>
                  <a:gd name="connsiteX4140" fmla="*/ 455709 w 460653"/>
                  <a:gd name="connsiteY4140" fmla="*/ 225722 h 435087"/>
                  <a:gd name="connsiteX4141" fmla="*/ 455628 w 460653"/>
                  <a:gd name="connsiteY4141" fmla="*/ 225283 h 435087"/>
                  <a:gd name="connsiteX4142" fmla="*/ 455108 w 460653"/>
                  <a:gd name="connsiteY4142" fmla="*/ 223258 h 435087"/>
                  <a:gd name="connsiteX4143" fmla="*/ 454263 w 460653"/>
                  <a:gd name="connsiteY4143" fmla="*/ 219602 h 435087"/>
                  <a:gd name="connsiteX4144" fmla="*/ 454170 w 460653"/>
                  <a:gd name="connsiteY4144" fmla="*/ 219243 h 435087"/>
                  <a:gd name="connsiteX4145" fmla="*/ 453372 w 460653"/>
                  <a:gd name="connsiteY4145" fmla="*/ 217288 h 435087"/>
                  <a:gd name="connsiteX4146" fmla="*/ 452909 w 460653"/>
                  <a:gd name="connsiteY4146" fmla="*/ 215587 h 435087"/>
                  <a:gd name="connsiteX4147" fmla="*/ 452828 w 460653"/>
                  <a:gd name="connsiteY4147" fmla="*/ 215009 h 435087"/>
                  <a:gd name="connsiteX4148" fmla="*/ 452944 w 460653"/>
                  <a:gd name="connsiteY4148" fmla="*/ 210207 h 435087"/>
                  <a:gd name="connsiteX4149" fmla="*/ 452944 w 460653"/>
                  <a:gd name="connsiteY4149" fmla="*/ 210115 h 435087"/>
                  <a:gd name="connsiteX4150" fmla="*/ 452308 w 460653"/>
                  <a:gd name="connsiteY4150" fmla="*/ 208669 h 435087"/>
                  <a:gd name="connsiteX4151" fmla="*/ 451613 w 460653"/>
                  <a:gd name="connsiteY4151" fmla="*/ 208333 h 435087"/>
                  <a:gd name="connsiteX4152" fmla="*/ 451347 w 460653"/>
                  <a:gd name="connsiteY4152" fmla="*/ 208217 h 435087"/>
                  <a:gd name="connsiteX4153" fmla="*/ 449959 w 460653"/>
                  <a:gd name="connsiteY4153" fmla="*/ 207928 h 435087"/>
                  <a:gd name="connsiteX4154" fmla="*/ 448675 w 460653"/>
                  <a:gd name="connsiteY4154" fmla="*/ 207037 h 435087"/>
                  <a:gd name="connsiteX4155" fmla="*/ 448420 w 460653"/>
                  <a:gd name="connsiteY4155" fmla="*/ 206632 h 435087"/>
                  <a:gd name="connsiteX4156" fmla="*/ 448224 w 460653"/>
                  <a:gd name="connsiteY4156" fmla="*/ 206181 h 435087"/>
                  <a:gd name="connsiteX4157" fmla="*/ 447888 w 460653"/>
                  <a:gd name="connsiteY4157" fmla="*/ 205094 h 435087"/>
                  <a:gd name="connsiteX4158" fmla="*/ 447900 w 460653"/>
                  <a:gd name="connsiteY4158" fmla="*/ 203925 h 435087"/>
                  <a:gd name="connsiteX4159" fmla="*/ 448409 w 460653"/>
                  <a:gd name="connsiteY4159" fmla="*/ 202363 h 435087"/>
                  <a:gd name="connsiteX4160" fmla="*/ 448501 w 460653"/>
                  <a:gd name="connsiteY4160" fmla="*/ 202120 h 435087"/>
                  <a:gd name="connsiteX4161" fmla="*/ 448189 w 460653"/>
                  <a:gd name="connsiteY4161" fmla="*/ 202086 h 435087"/>
                  <a:gd name="connsiteX4162" fmla="*/ 447900 w 460653"/>
                  <a:gd name="connsiteY4162" fmla="*/ 202097 h 435087"/>
                  <a:gd name="connsiteX4163" fmla="*/ 446939 w 460653"/>
                  <a:gd name="connsiteY4163" fmla="*/ 202236 h 435087"/>
                  <a:gd name="connsiteX4164" fmla="*/ 446442 w 460653"/>
                  <a:gd name="connsiteY4164" fmla="*/ 202294 h 435087"/>
                  <a:gd name="connsiteX4165" fmla="*/ 445944 w 460653"/>
                  <a:gd name="connsiteY4165" fmla="*/ 202375 h 435087"/>
                  <a:gd name="connsiteX4166" fmla="*/ 442740 w 460653"/>
                  <a:gd name="connsiteY4166" fmla="*/ 202953 h 435087"/>
                  <a:gd name="connsiteX4167" fmla="*/ 440576 w 460653"/>
                  <a:gd name="connsiteY4167" fmla="*/ 203231 h 435087"/>
                  <a:gd name="connsiteX4168" fmla="*/ 439465 w 460653"/>
                  <a:gd name="connsiteY4168" fmla="*/ 203057 h 435087"/>
                  <a:gd name="connsiteX4169" fmla="*/ 439003 w 460653"/>
                  <a:gd name="connsiteY4169" fmla="*/ 202826 h 435087"/>
                  <a:gd name="connsiteX4170" fmla="*/ 437487 w 460653"/>
                  <a:gd name="connsiteY4170" fmla="*/ 202039 h 435087"/>
                  <a:gd name="connsiteX4171" fmla="*/ 436423 w 460653"/>
                  <a:gd name="connsiteY4171" fmla="*/ 200269 h 435087"/>
                  <a:gd name="connsiteX4172" fmla="*/ 436434 w 460653"/>
                  <a:gd name="connsiteY4172" fmla="*/ 199482 h 435087"/>
                  <a:gd name="connsiteX4173" fmla="*/ 436666 w 460653"/>
                  <a:gd name="connsiteY4173" fmla="*/ 197886 h 435087"/>
                  <a:gd name="connsiteX4174" fmla="*/ 436827 w 460653"/>
                  <a:gd name="connsiteY4174" fmla="*/ 197307 h 435087"/>
                  <a:gd name="connsiteX4175" fmla="*/ 436758 w 460653"/>
                  <a:gd name="connsiteY4175" fmla="*/ 197249 h 435087"/>
                  <a:gd name="connsiteX4176" fmla="*/ 436689 w 460653"/>
                  <a:gd name="connsiteY4176" fmla="*/ 197215 h 435087"/>
                  <a:gd name="connsiteX4177" fmla="*/ 435509 w 460653"/>
                  <a:gd name="connsiteY4177" fmla="*/ 196960 h 435087"/>
                  <a:gd name="connsiteX4178" fmla="*/ 434757 w 460653"/>
                  <a:gd name="connsiteY4178" fmla="*/ 196717 h 435087"/>
                  <a:gd name="connsiteX4179" fmla="*/ 433750 w 460653"/>
                  <a:gd name="connsiteY4179" fmla="*/ 196312 h 435087"/>
                  <a:gd name="connsiteX4180" fmla="*/ 433507 w 460653"/>
                  <a:gd name="connsiteY4180" fmla="*/ 196231 h 435087"/>
                  <a:gd name="connsiteX4181" fmla="*/ 432119 w 460653"/>
                  <a:gd name="connsiteY4181" fmla="*/ 196081 h 435087"/>
                  <a:gd name="connsiteX4182" fmla="*/ 431621 w 460653"/>
                  <a:gd name="connsiteY4182" fmla="*/ 196023 h 435087"/>
                  <a:gd name="connsiteX4183" fmla="*/ 431135 w 460653"/>
                  <a:gd name="connsiteY4183" fmla="*/ 195988 h 435087"/>
                  <a:gd name="connsiteX4184" fmla="*/ 429053 w 460653"/>
                  <a:gd name="connsiteY4184" fmla="*/ 195954 h 435087"/>
                  <a:gd name="connsiteX4185" fmla="*/ 428474 w 460653"/>
                  <a:gd name="connsiteY4185" fmla="*/ 195861 h 435087"/>
                  <a:gd name="connsiteX4186" fmla="*/ 426901 w 460653"/>
                  <a:gd name="connsiteY4186" fmla="*/ 195317 h 435087"/>
                  <a:gd name="connsiteX4187" fmla="*/ 426542 w 460653"/>
                  <a:gd name="connsiteY4187" fmla="*/ 195132 h 435087"/>
                  <a:gd name="connsiteX4188" fmla="*/ 426114 w 460653"/>
                  <a:gd name="connsiteY4188" fmla="*/ 194878 h 435087"/>
                  <a:gd name="connsiteX4189" fmla="*/ 425223 w 460653"/>
                  <a:gd name="connsiteY4189" fmla="*/ 193663 h 435087"/>
                  <a:gd name="connsiteX4190" fmla="*/ 424969 w 460653"/>
                  <a:gd name="connsiteY4190" fmla="*/ 192656 h 435087"/>
                  <a:gd name="connsiteX4191" fmla="*/ 424633 w 460653"/>
                  <a:gd name="connsiteY4191" fmla="*/ 192390 h 435087"/>
                  <a:gd name="connsiteX4192" fmla="*/ 424598 w 460653"/>
                  <a:gd name="connsiteY4192" fmla="*/ 192402 h 435087"/>
                  <a:gd name="connsiteX4193" fmla="*/ 424194 w 460653"/>
                  <a:gd name="connsiteY4193" fmla="*/ 192460 h 435087"/>
                  <a:gd name="connsiteX4194" fmla="*/ 422053 w 460653"/>
                  <a:gd name="connsiteY4194" fmla="*/ 192541 h 435087"/>
                  <a:gd name="connsiteX4195" fmla="*/ 421521 w 460653"/>
                  <a:gd name="connsiteY4195" fmla="*/ 192564 h 435087"/>
                  <a:gd name="connsiteX4196" fmla="*/ 421081 w 460653"/>
                  <a:gd name="connsiteY4196" fmla="*/ 192575 h 435087"/>
                  <a:gd name="connsiteX4197" fmla="*/ 418501 w 460653"/>
                  <a:gd name="connsiteY4197" fmla="*/ 192899 h 435087"/>
                  <a:gd name="connsiteX4198" fmla="*/ 417634 w 460653"/>
                  <a:gd name="connsiteY4198" fmla="*/ 192818 h 435087"/>
                  <a:gd name="connsiteX4199" fmla="*/ 416326 w 460653"/>
                  <a:gd name="connsiteY4199" fmla="*/ 192367 h 435087"/>
                  <a:gd name="connsiteX4200" fmla="*/ 415562 w 460653"/>
                  <a:gd name="connsiteY4200" fmla="*/ 191951 h 435087"/>
                  <a:gd name="connsiteX4201" fmla="*/ 414278 w 460653"/>
                  <a:gd name="connsiteY4201" fmla="*/ 191002 h 435087"/>
                  <a:gd name="connsiteX4202" fmla="*/ 413677 w 460653"/>
                  <a:gd name="connsiteY4202" fmla="*/ 190308 h 435087"/>
                  <a:gd name="connsiteX4203" fmla="*/ 413330 w 460653"/>
                  <a:gd name="connsiteY4203" fmla="*/ 189602 h 435087"/>
                  <a:gd name="connsiteX4204" fmla="*/ 412982 w 460653"/>
                  <a:gd name="connsiteY4204" fmla="*/ 188595 h 435087"/>
                  <a:gd name="connsiteX4205" fmla="*/ 412635 w 460653"/>
                  <a:gd name="connsiteY4205" fmla="*/ 188329 h 435087"/>
                  <a:gd name="connsiteX4206" fmla="*/ 412230 w 460653"/>
                  <a:gd name="connsiteY4206" fmla="*/ 188005 h 435087"/>
                  <a:gd name="connsiteX4207" fmla="*/ 412219 w 460653"/>
                  <a:gd name="connsiteY4207" fmla="*/ 188005 h 435087"/>
                  <a:gd name="connsiteX4208" fmla="*/ 411154 w 460653"/>
                  <a:gd name="connsiteY4208" fmla="*/ 187855 h 435087"/>
                  <a:gd name="connsiteX4209" fmla="*/ 410310 w 460653"/>
                  <a:gd name="connsiteY4209" fmla="*/ 187612 h 435087"/>
                  <a:gd name="connsiteX4210" fmla="*/ 409604 w 460653"/>
                  <a:gd name="connsiteY4210" fmla="*/ 187299 h 435087"/>
                  <a:gd name="connsiteX4211" fmla="*/ 409164 w 460653"/>
                  <a:gd name="connsiteY4211" fmla="*/ 187033 h 435087"/>
                  <a:gd name="connsiteX4212" fmla="*/ 408771 w 460653"/>
                  <a:gd name="connsiteY4212" fmla="*/ 186709 h 435087"/>
                  <a:gd name="connsiteX4213" fmla="*/ 408227 w 460653"/>
                  <a:gd name="connsiteY4213" fmla="*/ 186027 h 435087"/>
                  <a:gd name="connsiteX4214" fmla="*/ 407903 w 460653"/>
                  <a:gd name="connsiteY4214" fmla="*/ 185356 h 435087"/>
                  <a:gd name="connsiteX4215" fmla="*/ 407498 w 460653"/>
                  <a:gd name="connsiteY4215" fmla="*/ 185148 h 435087"/>
                  <a:gd name="connsiteX4216" fmla="*/ 406839 w 460653"/>
                  <a:gd name="connsiteY4216" fmla="*/ 185182 h 435087"/>
                  <a:gd name="connsiteX4217" fmla="*/ 406017 w 460653"/>
                  <a:gd name="connsiteY4217" fmla="*/ 185148 h 435087"/>
                  <a:gd name="connsiteX4218" fmla="*/ 405474 w 460653"/>
                  <a:gd name="connsiteY4218" fmla="*/ 185032 h 435087"/>
                  <a:gd name="connsiteX4219" fmla="*/ 404976 w 460653"/>
                  <a:gd name="connsiteY4219" fmla="*/ 184835 h 435087"/>
                  <a:gd name="connsiteX4220" fmla="*/ 403831 w 460653"/>
                  <a:gd name="connsiteY4220" fmla="*/ 183701 h 435087"/>
                  <a:gd name="connsiteX4221" fmla="*/ 403657 w 460653"/>
                  <a:gd name="connsiteY4221" fmla="*/ 183285 h 435087"/>
                  <a:gd name="connsiteX4222" fmla="*/ 403518 w 460653"/>
                  <a:gd name="connsiteY4222" fmla="*/ 182521 h 435087"/>
                  <a:gd name="connsiteX4223" fmla="*/ 403518 w 460653"/>
                  <a:gd name="connsiteY4223" fmla="*/ 181457 h 435087"/>
                  <a:gd name="connsiteX4224" fmla="*/ 403599 w 460653"/>
                  <a:gd name="connsiteY4224" fmla="*/ 179756 h 435087"/>
                  <a:gd name="connsiteX4225" fmla="*/ 403669 w 460653"/>
                  <a:gd name="connsiteY4225" fmla="*/ 179351 h 435087"/>
                  <a:gd name="connsiteX4226" fmla="*/ 403947 w 460653"/>
                  <a:gd name="connsiteY4226" fmla="*/ 178310 h 435087"/>
                  <a:gd name="connsiteX4227" fmla="*/ 404132 w 460653"/>
                  <a:gd name="connsiteY4227" fmla="*/ 177824 h 435087"/>
                  <a:gd name="connsiteX4228" fmla="*/ 404386 w 460653"/>
                  <a:gd name="connsiteY4228" fmla="*/ 177384 h 435087"/>
                  <a:gd name="connsiteX4229" fmla="*/ 404988 w 460653"/>
                  <a:gd name="connsiteY4229" fmla="*/ 176748 h 435087"/>
                  <a:gd name="connsiteX4230" fmla="*/ 406307 w 460653"/>
                  <a:gd name="connsiteY4230" fmla="*/ 175822 h 435087"/>
                  <a:gd name="connsiteX4231" fmla="*/ 407163 w 460653"/>
                  <a:gd name="connsiteY4231" fmla="*/ 175279 h 435087"/>
                  <a:gd name="connsiteX4232" fmla="*/ 407475 w 460653"/>
                  <a:gd name="connsiteY4232" fmla="*/ 175024 h 435087"/>
                  <a:gd name="connsiteX4233" fmla="*/ 408135 w 460653"/>
                  <a:gd name="connsiteY4233" fmla="*/ 174585 h 435087"/>
                  <a:gd name="connsiteX4234" fmla="*/ 409245 w 460653"/>
                  <a:gd name="connsiteY4234" fmla="*/ 173994 h 435087"/>
                  <a:gd name="connsiteX4235" fmla="*/ 409685 w 460653"/>
                  <a:gd name="connsiteY4235" fmla="*/ 173763 h 435087"/>
                  <a:gd name="connsiteX4236" fmla="*/ 411027 w 460653"/>
                  <a:gd name="connsiteY4236" fmla="*/ 173046 h 435087"/>
                  <a:gd name="connsiteX4237" fmla="*/ 411340 w 460653"/>
                  <a:gd name="connsiteY4237" fmla="*/ 172837 h 435087"/>
                  <a:gd name="connsiteX4238" fmla="*/ 411606 w 460653"/>
                  <a:gd name="connsiteY4238" fmla="*/ 172641 h 435087"/>
                  <a:gd name="connsiteX4239" fmla="*/ 411016 w 460653"/>
                  <a:gd name="connsiteY4239" fmla="*/ 171252 h 435087"/>
                  <a:gd name="connsiteX4240" fmla="*/ 410518 w 460653"/>
                  <a:gd name="connsiteY4240" fmla="*/ 169540 h 435087"/>
                  <a:gd name="connsiteX4241" fmla="*/ 410449 w 460653"/>
                  <a:gd name="connsiteY4241" fmla="*/ 168973 h 435087"/>
                  <a:gd name="connsiteX4242" fmla="*/ 410472 w 460653"/>
                  <a:gd name="connsiteY4242" fmla="*/ 168105 h 435087"/>
                  <a:gd name="connsiteX4243" fmla="*/ 410842 w 460653"/>
                  <a:gd name="connsiteY4243" fmla="*/ 166034 h 435087"/>
                  <a:gd name="connsiteX4244" fmla="*/ 410854 w 460653"/>
                  <a:gd name="connsiteY4244" fmla="*/ 165919 h 435087"/>
                  <a:gd name="connsiteX4245" fmla="*/ 410830 w 460653"/>
                  <a:gd name="connsiteY4245" fmla="*/ 165768 h 435087"/>
                  <a:gd name="connsiteX4246" fmla="*/ 410726 w 460653"/>
                  <a:gd name="connsiteY4246" fmla="*/ 165282 h 435087"/>
                  <a:gd name="connsiteX4247" fmla="*/ 410645 w 460653"/>
                  <a:gd name="connsiteY4247" fmla="*/ 164993 h 435087"/>
                  <a:gd name="connsiteX4248" fmla="*/ 410240 w 460653"/>
                  <a:gd name="connsiteY4248" fmla="*/ 164241 h 435087"/>
                  <a:gd name="connsiteX4249" fmla="*/ 410055 w 460653"/>
                  <a:gd name="connsiteY4249" fmla="*/ 163709 h 435087"/>
                  <a:gd name="connsiteX4250" fmla="*/ 409963 w 460653"/>
                  <a:gd name="connsiteY4250" fmla="*/ 163246 h 435087"/>
                  <a:gd name="connsiteX4251" fmla="*/ 410148 w 460653"/>
                  <a:gd name="connsiteY4251" fmla="*/ 161927 h 435087"/>
                  <a:gd name="connsiteX4252" fmla="*/ 410645 w 460653"/>
                  <a:gd name="connsiteY4252" fmla="*/ 160978 h 435087"/>
                  <a:gd name="connsiteX4253" fmla="*/ 411259 w 460653"/>
                  <a:gd name="connsiteY4253" fmla="*/ 160261 h 435087"/>
                  <a:gd name="connsiteX4254" fmla="*/ 411050 w 460653"/>
                  <a:gd name="connsiteY4254" fmla="*/ 160250 h 435087"/>
                  <a:gd name="connsiteX4255" fmla="*/ 410587 w 460653"/>
                  <a:gd name="connsiteY4255" fmla="*/ 160180 h 435087"/>
                  <a:gd name="connsiteX4256" fmla="*/ 410171 w 460653"/>
                  <a:gd name="connsiteY4256" fmla="*/ 160076 h 435087"/>
                  <a:gd name="connsiteX4257" fmla="*/ 409673 w 460653"/>
                  <a:gd name="connsiteY4257" fmla="*/ 159891 h 435087"/>
                  <a:gd name="connsiteX4258" fmla="*/ 409257 w 460653"/>
                  <a:gd name="connsiteY4258" fmla="*/ 159683 h 435087"/>
                  <a:gd name="connsiteX4259" fmla="*/ 408852 w 460653"/>
                  <a:gd name="connsiteY4259" fmla="*/ 159417 h 435087"/>
                  <a:gd name="connsiteX4260" fmla="*/ 408019 w 460653"/>
                  <a:gd name="connsiteY4260" fmla="*/ 158271 h 435087"/>
                  <a:gd name="connsiteX4261" fmla="*/ 407741 w 460653"/>
                  <a:gd name="connsiteY4261" fmla="*/ 157241 h 435087"/>
                  <a:gd name="connsiteX4262" fmla="*/ 407741 w 460653"/>
                  <a:gd name="connsiteY4262" fmla="*/ 156189 h 435087"/>
                  <a:gd name="connsiteX4263" fmla="*/ 408054 w 460653"/>
                  <a:gd name="connsiteY4263" fmla="*/ 155124 h 435087"/>
                  <a:gd name="connsiteX4264" fmla="*/ 408227 w 460653"/>
                  <a:gd name="connsiteY4264" fmla="*/ 154708 h 435087"/>
                  <a:gd name="connsiteX4265" fmla="*/ 408470 w 460653"/>
                  <a:gd name="connsiteY4265" fmla="*/ 154268 h 435087"/>
                  <a:gd name="connsiteX4266" fmla="*/ 408112 w 460653"/>
                  <a:gd name="connsiteY4266" fmla="*/ 153944 h 435087"/>
                  <a:gd name="connsiteX4267" fmla="*/ 406885 w 460653"/>
                  <a:gd name="connsiteY4267" fmla="*/ 153759 h 435087"/>
                  <a:gd name="connsiteX4268" fmla="*/ 405173 w 460653"/>
                  <a:gd name="connsiteY4268" fmla="*/ 153319 h 435087"/>
                  <a:gd name="connsiteX4269" fmla="*/ 403738 w 460653"/>
                  <a:gd name="connsiteY4269" fmla="*/ 150890 h 435087"/>
                  <a:gd name="connsiteX4270" fmla="*/ 404027 w 460653"/>
                  <a:gd name="connsiteY4270" fmla="*/ 149791 h 435087"/>
                  <a:gd name="connsiteX4271" fmla="*/ 404351 w 460653"/>
                  <a:gd name="connsiteY4271" fmla="*/ 148784 h 435087"/>
                  <a:gd name="connsiteX4272" fmla="*/ 403831 w 460653"/>
                  <a:gd name="connsiteY4272" fmla="*/ 148275 h 435087"/>
                  <a:gd name="connsiteX4273" fmla="*/ 403553 w 460653"/>
                  <a:gd name="connsiteY4273" fmla="*/ 148032 h 435087"/>
                  <a:gd name="connsiteX4274" fmla="*/ 402234 w 460653"/>
                  <a:gd name="connsiteY4274" fmla="*/ 147095 h 435087"/>
                  <a:gd name="connsiteX4275" fmla="*/ 400591 w 460653"/>
                  <a:gd name="connsiteY4275" fmla="*/ 146956 h 435087"/>
                  <a:gd name="connsiteX4276" fmla="*/ 399538 w 460653"/>
                  <a:gd name="connsiteY4276" fmla="*/ 147812 h 435087"/>
                  <a:gd name="connsiteX4277" fmla="*/ 399261 w 460653"/>
                  <a:gd name="connsiteY4277" fmla="*/ 148090 h 435087"/>
                  <a:gd name="connsiteX4278" fmla="*/ 397444 w 460653"/>
                  <a:gd name="connsiteY4278" fmla="*/ 150010 h 435087"/>
                  <a:gd name="connsiteX4279" fmla="*/ 396218 w 460653"/>
                  <a:gd name="connsiteY4279" fmla="*/ 150624 h 435087"/>
                  <a:gd name="connsiteX4280" fmla="*/ 395697 w 460653"/>
                  <a:gd name="connsiteY4280" fmla="*/ 150681 h 435087"/>
                  <a:gd name="connsiteX4281" fmla="*/ 394436 w 460653"/>
                  <a:gd name="connsiteY4281" fmla="*/ 150693 h 435087"/>
                  <a:gd name="connsiteX4282" fmla="*/ 394031 w 460653"/>
                  <a:gd name="connsiteY4282" fmla="*/ 150693 h 435087"/>
                  <a:gd name="connsiteX4283" fmla="*/ 392007 w 460653"/>
                  <a:gd name="connsiteY4283" fmla="*/ 150971 h 435087"/>
                  <a:gd name="connsiteX4284" fmla="*/ 391185 w 460653"/>
                  <a:gd name="connsiteY4284" fmla="*/ 150982 h 435087"/>
                  <a:gd name="connsiteX4285" fmla="*/ 388860 w 460653"/>
                  <a:gd name="connsiteY4285" fmla="*/ 150751 h 435087"/>
                  <a:gd name="connsiteX4286" fmla="*/ 388397 w 460653"/>
                  <a:gd name="connsiteY4286" fmla="*/ 150658 h 435087"/>
                  <a:gd name="connsiteX4287" fmla="*/ 387564 w 460653"/>
                  <a:gd name="connsiteY4287" fmla="*/ 150323 h 435087"/>
                  <a:gd name="connsiteX4288" fmla="*/ 386175 w 460653"/>
                  <a:gd name="connsiteY4288" fmla="*/ 149501 h 435087"/>
                  <a:gd name="connsiteX4289" fmla="*/ 385296 w 460653"/>
                  <a:gd name="connsiteY4289" fmla="*/ 148449 h 435087"/>
                  <a:gd name="connsiteX4290" fmla="*/ 385053 w 460653"/>
                  <a:gd name="connsiteY4290" fmla="*/ 147697 h 435087"/>
                  <a:gd name="connsiteX4291" fmla="*/ 384914 w 460653"/>
                  <a:gd name="connsiteY4291" fmla="*/ 147118 h 435087"/>
                  <a:gd name="connsiteX4292" fmla="*/ 384521 w 460653"/>
                  <a:gd name="connsiteY4292" fmla="*/ 146921 h 435087"/>
                  <a:gd name="connsiteX4293" fmla="*/ 382994 w 460653"/>
                  <a:gd name="connsiteY4293" fmla="*/ 147234 h 435087"/>
                  <a:gd name="connsiteX4294" fmla="*/ 382242 w 460653"/>
                  <a:gd name="connsiteY4294" fmla="*/ 147315 h 435087"/>
                  <a:gd name="connsiteX4295" fmla="*/ 380553 w 460653"/>
                  <a:gd name="connsiteY4295" fmla="*/ 147396 h 435087"/>
                  <a:gd name="connsiteX4296" fmla="*/ 379986 w 460653"/>
                  <a:gd name="connsiteY4296" fmla="*/ 147338 h 435087"/>
                  <a:gd name="connsiteX4297" fmla="*/ 379245 w 460653"/>
                  <a:gd name="connsiteY4297" fmla="*/ 147153 h 435087"/>
                  <a:gd name="connsiteX4298" fmla="*/ 377221 w 460653"/>
                  <a:gd name="connsiteY4298" fmla="*/ 146412 h 435087"/>
                  <a:gd name="connsiteX4299" fmla="*/ 376758 w 460653"/>
                  <a:gd name="connsiteY4299" fmla="*/ 146158 h 435087"/>
                  <a:gd name="connsiteX4300" fmla="*/ 376318 w 460653"/>
                  <a:gd name="connsiteY4300" fmla="*/ 145845 h 435087"/>
                  <a:gd name="connsiteX4301" fmla="*/ 374571 w 460653"/>
                  <a:gd name="connsiteY4301" fmla="*/ 144503 h 435087"/>
                  <a:gd name="connsiteX4302" fmla="*/ 373831 w 460653"/>
                  <a:gd name="connsiteY4302" fmla="*/ 143763 h 435087"/>
                  <a:gd name="connsiteX4303" fmla="*/ 373148 w 460653"/>
                  <a:gd name="connsiteY4303" fmla="*/ 142907 h 435087"/>
                  <a:gd name="connsiteX4304" fmla="*/ 373079 w 460653"/>
                  <a:gd name="connsiteY4304" fmla="*/ 142918 h 435087"/>
                  <a:gd name="connsiteX4305" fmla="*/ 372882 w 460653"/>
                  <a:gd name="connsiteY4305" fmla="*/ 143265 h 435087"/>
                  <a:gd name="connsiteX4306" fmla="*/ 372732 w 460653"/>
                  <a:gd name="connsiteY4306" fmla="*/ 143543 h 435087"/>
                  <a:gd name="connsiteX4307" fmla="*/ 371956 w 460653"/>
                  <a:gd name="connsiteY4307" fmla="*/ 145973 h 435087"/>
                  <a:gd name="connsiteX4308" fmla="*/ 371389 w 460653"/>
                  <a:gd name="connsiteY4308" fmla="*/ 146840 h 435087"/>
                  <a:gd name="connsiteX4309" fmla="*/ 369897 w 460653"/>
                  <a:gd name="connsiteY4309" fmla="*/ 148194 h 435087"/>
                  <a:gd name="connsiteX4310" fmla="*/ 369689 w 460653"/>
                  <a:gd name="connsiteY4310" fmla="*/ 148449 h 435087"/>
                  <a:gd name="connsiteX4311" fmla="*/ 366380 w 460653"/>
                  <a:gd name="connsiteY4311" fmla="*/ 152937 h 435087"/>
                  <a:gd name="connsiteX4312" fmla="*/ 366287 w 460653"/>
                  <a:gd name="connsiteY4312" fmla="*/ 153180 h 435087"/>
                  <a:gd name="connsiteX4313" fmla="*/ 365489 w 460653"/>
                  <a:gd name="connsiteY4313" fmla="*/ 155217 h 435087"/>
                  <a:gd name="connsiteX4314" fmla="*/ 364806 w 460653"/>
                  <a:gd name="connsiteY4314" fmla="*/ 156732 h 435087"/>
                  <a:gd name="connsiteX4315" fmla="*/ 364529 w 460653"/>
                  <a:gd name="connsiteY4315" fmla="*/ 157195 h 435087"/>
                  <a:gd name="connsiteX4316" fmla="*/ 364216 w 460653"/>
                  <a:gd name="connsiteY4316" fmla="*/ 157565 h 435087"/>
                  <a:gd name="connsiteX4317" fmla="*/ 363175 w 460653"/>
                  <a:gd name="connsiteY4317" fmla="*/ 158236 h 435087"/>
                  <a:gd name="connsiteX4318" fmla="*/ 360826 w 460653"/>
                  <a:gd name="connsiteY4318" fmla="*/ 158838 h 435087"/>
                  <a:gd name="connsiteX4319" fmla="*/ 358767 w 460653"/>
                  <a:gd name="connsiteY4319" fmla="*/ 159035 h 435087"/>
                  <a:gd name="connsiteX4320" fmla="*/ 358593 w 460653"/>
                  <a:gd name="connsiteY4320" fmla="*/ 159058 h 435087"/>
                  <a:gd name="connsiteX4321" fmla="*/ 357367 w 460653"/>
                  <a:gd name="connsiteY4321" fmla="*/ 159659 h 435087"/>
                  <a:gd name="connsiteX4322" fmla="*/ 356927 w 460653"/>
                  <a:gd name="connsiteY4322" fmla="*/ 159868 h 435087"/>
                  <a:gd name="connsiteX4323" fmla="*/ 356731 w 460653"/>
                  <a:gd name="connsiteY4323" fmla="*/ 159960 h 435087"/>
                  <a:gd name="connsiteX4324" fmla="*/ 354671 w 460653"/>
                  <a:gd name="connsiteY4324" fmla="*/ 162008 h 435087"/>
                  <a:gd name="connsiteX4325" fmla="*/ 354301 w 460653"/>
                  <a:gd name="connsiteY4325" fmla="*/ 162320 h 435087"/>
                  <a:gd name="connsiteX4326" fmla="*/ 353861 w 460653"/>
                  <a:gd name="connsiteY4326" fmla="*/ 162575 h 435087"/>
                  <a:gd name="connsiteX4327" fmla="*/ 353237 w 460653"/>
                  <a:gd name="connsiteY4327" fmla="*/ 162830 h 435087"/>
                  <a:gd name="connsiteX4328" fmla="*/ 351675 w 460653"/>
                  <a:gd name="connsiteY4328" fmla="*/ 163165 h 435087"/>
                  <a:gd name="connsiteX4329" fmla="*/ 350390 w 460653"/>
                  <a:gd name="connsiteY4329" fmla="*/ 163003 h 435087"/>
                  <a:gd name="connsiteX4330" fmla="*/ 349905 w 460653"/>
                  <a:gd name="connsiteY4330" fmla="*/ 162772 h 435087"/>
                  <a:gd name="connsiteX4331" fmla="*/ 348794 w 460653"/>
                  <a:gd name="connsiteY4331" fmla="*/ 162101 h 435087"/>
                  <a:gd name="connsiteX4332" fmla="*/ 348030 w 460653"/>
                  <a:gd name="connsiteY4332" fmla="*/ 161210 h 435087"/>
                  <a:gd name="connsiteX4333" fmla="*/ 347232 w 460653"/>
                  <a:gd name="connsiteY4333" fmla="*/ 159382 h 435087"/>
                  <a:gd name="connsiteX4334" fmla="*/ 347035 w 460653"/>
                  <a:gd name="connsiteY4334" fmla="*/ 159058 h 435087"/>
                  <a:gd name="connsiteX4335" fmla="*/ 346804 w 460653"/>
                  <a:gd name="connsiteY4335" fmla="*/ 158699 h 435087"/>
                  <a:gd name="connsiteX4336" fmla="*/ 346653 w 460653"/>
                  <a:gd name="connsiteY4336" fmla="*/ 158514 h 435087"/>
                  <a:gd name="connsiteX4337" fmla="*/ 345716 w 460653"/>
                  <a:gd name="connsiteY4337" fmla="*/ 157693 h 435087"/>
                  <a:gd name="connsiteX4338" fmla="*/ 345508 w 460653"/>
                  <a:gd name="connsiteY4338" fmla="*/ 157577 h 435087"/>
                  <a:gd name="connsiteX4339" fmla="*/ 344629 w 460653"/>
                  <a:gd name="connsiteY4339" fmla="*/ 157172 h 435087"/>
                  <a:gd name="connsiteX4340" fmla="*/ 344224 w 460653"/>
                  <a:gd name="connsiteY4340" fmla="*/ 156917 h 435087"/>
                  <a:gd name="connsiteX4341" fmla="*/ 343807 w 460653"/>
                  <a:gd name="connsiteY4341" fmla="*/ 156593 h 435087"/>
                  <a:gd name="connsiteX4342" fmla="*/ 343391 w 460653"/>
                  <a:gd name="connsiteY4342" fmla="*/ 156142 h 435087"/>
                  <a:gd name="connsiteX4343" fmla="*/ 342801 w 460653"/>
                  <a:gd name="connsiteY4343" fmla="*/ 155251 h 435087"/>
                  <a:gd name="connsiteX4344" fmla="*/ 342465 w 460653"/>
                  <a:gd name="connsiteY4344" fmla="*/ 154684 h 435087"/>
                  <a:gd name="connsiteX4345" fmla="*/ 342199 w 460653"/>
                  <a:gd name="connsiteY4345" fmla="*/ 153770 h 435087"/>
                  <a:gd name="connsiteX4346" fmla="*/ 342095 w 460653"/>
                  <a:gd name="connsiteY4346" fmla="*/ 151746 h 435087"/>
                  <a:gd name="connsiteX4347" fmla="*/ 342014 w 460653"/>
                  <a:gd name="connsiteY4347" fmla="*/ 151341 h 435087"/>
                  <a:gd name="connsiteX4348" fmla="*/ 341956 w 460653"/>
                  <a:gd name="connsiteY4348" fmla="*/ 150589 h 435087"/>
                  <a:gd name="connsiteX4349" fmla="*/ 342049 w 460653"/>
                  <a:gd name="connsiteY4349" fmla="*/ 149848 h 435087"/>
                  <a:gd name="connsiteX4350" fmla="*/ 342222 w 460653"/>
                  <a:gd name="connsiteY4350" fmla="*/ 149339 h 435087"/>
                  <a:gd name="connsiteX4351" fmla="*/ 342373 w 460653"/>
                  <a:gd name="connsiteY4351" fmla="*/ 148842 h 435087"/>
                  <a:gd name="connsiteX4352" fmla="*/ 342477 w 460653"/>
                  <a:gd name="connsiteY4352" fmla="*/ 148529 h 435087"/>
                  <a:gd name="connsiteX4353" fmla="*/ 342824 w 460653"/>
                  <a:gd name="connsiteY4353" fmla="*/ 144758 h 435087"/>
                  <a:gd name="connsiteX4354" fmla="*/ 343495 w 460653"/>
                  <a:gd name="connsiteY4354" fmla="*/ 141704 h 435087"/>
                  <a:gd name="connsiteX4355" fmla="*/ 343530 w 460653"/>
                  <a:gd name="connsiteY4355" fmla="*/ 141310 h 435087"/>
                  <a:gd name="connsiteX4356" fmla="*/ 343669 w 460653"/>
                  <a:gd name="connsiteY4356" fmla="*/ 139239 h 435087"/>
                  <a:gd name="connsiteX4357" fmla="*/ 343842 w 460653"/>
                  <a:gd name="connsiteY4357" fmla="*/ 138383 h 435087"/>
                  <a:gd name="connsiteX4358" fmla="*/ 344073 w 460653"/>
                  <a:gd name="connsiteY4358" fmla="*/ 137805 h 435087"/>
                  <a:gd name="connsiteX4359" fmla="*/ 344918 w 460653"/>
                  <a:gd name="connsiteY4359" fmla="*/ 136428 h 435087"/>
                  <a:gd name="connsiteX4360" fmla="*/ 345242 w 460653"/>
                  <a:gd name="connsiteY4360" fmla="*/ 136023 h 435087"/>
                  <a:gd name="connsiteX4361" fmla="*/ 345635 w 460653"/>
                  <a:gd name="connsiteY4361" fmla="*/ 135653 h 435087"/>
                  <a:gd name="connsiteX4362" fmla="*/ 347348 w 460653"/>
                  <a:gd name="connsiteY4362" fmla="*/ 134125 h 435087"/>
                  <a:gd name="connsiteX4363" fmla="*/ 347683 w 460653"/>
                  <a:gd name="connsiteY4363" fmla="*/ 133917 h 435087"/>
                  <a:gd name="connsiteX4364" fmla="*/ 350992 w 460653"/>
                  <a:gd name="connsiteY4364" fmla="*/ 132135 h 435087"/>
                  <a:gd name="connsiteX4365" fmla="*/ 351432 w 460653"/>
                  <a:gd name="connsiteY4365" fmla="*/ 131893 h 435087"/>
                  <a:gd name="connsiteX4366" fmla="*/ 351848 w 460653"/>
                  <a:gd name="connsiteY4366" fmla="*/ 131661 h 435087"/>
                  <a:gd name="connsiteX4367" fmla="*/ 353561 w 460653"/>
                  <a:gd name="connsiteY4367" fmla="*/ 130539 h 435087"/>
                  <a:gd name="connsiteX4368" fmla="*/ 353954 w 460653"/>
                  <a:gd name="connsiteY4368" fmla="*/ 130273 h 435087"/>
                  <a:gd name="connsiteX4369" fmla="*/ 355227 w 460653"/>
                  <a:gd name="connsiteY4369" fmla="*/ 129336 h 435087"/>
                  <a:gd name="connsiteX4370" fmla="*/ 355805 w 460653"/>
                  <a:gd name="connsiteY4370" fmla="*/ 128965 h 435087"/>
                  <a:gd name="connsiteX4371" fmla="*/ 356465 w 460653"/>
                  <a:gd name="connsiteY4371" fmla="*/ 128699 h 435087"/>
                  <a:gd name="connsiteX4372" fmla="*/ 357865 w 460653"/>
                  <a:gd name="connsiteY4372" fmla="*/ 128410 h 435087"/>
                  <a:gd name="connsiteX4373" fmla="*/ 358073 w 460653"/>
                  <a:gd name="connsiteY4373" fmla="*/ 128329 h 435087"/>
                  <a:gd name="connsiteX4374" fmla="*/ 358339 w 460653"/>
                  <a:gd name="connsiteY4374" fmla="*/ 128179 h 435087"/>
                  <a:gd name="connsiteX4375" fmla="*/ 358686 w 460653"/>
                  <a:gd name="connsiteY4375" fmla="*/ 127936 h 435087"/>
                  <a:gd name="connsiteX4376" fmla="*/ 359519 w 460653"/>
                  <a:gd name="connsiteY4376" fmla="*/ 127346 h 435087"/>
                  <a:gd name="connsiteX4377" fmla="*/ 359855 w 460653"/>
                  <a:gd name="connsiteY4377" fmla="*/ 127091 h 435087"/>
                  <a:gd name="connsiteX4378" fmla="*/ 361162 w 460653"/>
                  <a:gd name="connsiteY4378" fmla="*/ 125899 h 435087"/>
                  <a:gd name="connsiteX4379" fmla="*/ 362539 w 460653"/>
                  <a:gd name="connsiteY4379" fmla="*/ 124951 h 435087"/>
                  <a:gd name="connsiteX4380" fmla="*/ 363106 w 460653"/>
                  <a:gd name="connsiteY4380" fmla="*/ 124615 h 435087"/>
                  <a:gd name="connsiteX4381" fmla="*/ 364448 w 460653"/>
                  <a:gd name="connsiteY4381" fmla="*/ 123898 h 435087"/>
                  <a:gd name="connsiteX4382" fmla="*/ 364587 w 460653"/>
                  <a:gd name="connsiteY4382" fmla="*/ 123805 h 435087"/>
                  <a:gd name="connsiteX4383" fmla="*/ 365084 w 460653"/>
                  <a:gd name="connsiteY4383" fmla="*/ 123215 h 435087"/>
                  <a:gd name="connsiteX4384" fmla="*/ 365153 w 460653"/>
                  <a:gd name="connsiteY4384" fmla="*/ 123134 h 435087"/>
                  <a:gd name="connsiteX4385" fmla="*/ 365501 w 460653"/>
                  <a:gd name="connsiteY4385" fmla="*/ 121954 h 435087"/>
                  <a:gd name="connsiteX4386" fmla="*/ 365512 w 460653"/>
                  <a:gd name="connsiteY4386" fmla="*/ 121896 h 435087"/>
                  <a:gd name="connsiteX4387" fmla="*/ 365153 w 460653"/>
                  <a:gd name="connsiteY4387" fmla="*/ 119918 h 435087"/>
                  <a:gd name="connsiteX4388" fmla="*/ 365142 w 460653"/>
                  <a:gd name="connsiteY4388" fmla="*/ 119085 h 435087"/>
                  <a:gd name="connsiteX4389" fmla="*/ 365327 w 460653"/>
                  <a:gd name="connsiteY4389" fmla="*/ 117477 h 435087"/>
                  <a:gd name="connsiteX4390" fmla="*/ 365651 w 460653"/>
                  <a:gd name="connsiteY4390" fmla="*/ 116621 h 435087"/>
                  <a:gd name="connsiteX4391" fmla="*/ 365917 w 460653"/>
                  <a:gd name="connsiteY4391" fmla="*/ 116192 h 435087"/>
                  <a:gd name="connsiteX4392" fmla="*/ 366322 w 460653"/>
                  <a:gd name="connsiteY4392" fmla="*/ 115753 h 435087"/>
                  <a:gd name="connsiteX4393" fmla="*/ 367618 w 460653"/>
                  <a:gd name="connsiteY4393" fmla="*/ 114700 h 435087"/>
                  <a:gd name="connsiteX4394" fmla="*/ 369052 w 460653"/>
                  <a:gd name="connsiteY4394" fmla="*/ 113809 h 435087"/>
                  <a:gd name="connsiteX4395" fmla="*/ 369203 w 460653"/>
                  <a:gd name="connsiteY4395" fmla="*/ 113693 h 435087"/>
                  <a:gd name="connsiteX4396" fmla="*/ 369700 w 460653"/>
                  <a:gd name="connsiteY4396" fmla="*/ 113069 h 435087"/>
                  <a:gd name="connsiteX4397" fmla="*/ 369804 w 460653"/>
                  <a:gd name="connsiteY4397" fmla="*/ 112930 h 435087"/>
                  <a:gd name="connsiteX4398" fmla="*/ 370302 w 460653"/>
                  <a:gd name="connsiteY4398" fmla="*/ 111368 h 435087"/>
                  <a:gd name="connsiteX4399" fmla="*/ 370360 w 460653"/>
                  <a:gd name="connsiteY4399" fmla="*/ 111009 h 435087"/>
                  <a:gd name="connsiteX4400" fmla="*/ 370557 w 460653"/>
                  <a:gd name="connsiteY4400" fmla="*/ 109551 h 435087"/>
                  <a:gd name="connsiteX4401" fmla="*/ 370545 w 460653"/>
                  <a:gd name="connsiteY4401" fmla="*/ 109158 h 435087"/>
                  <a:gd name="connsiteX4402" fmla="*/ 370638 w 460653"/>
                  <a:gd name="connsiteY4402" fmla="*/ 108383 h 435087"/>
                  <a:gd name="connsiteX4403" fmla="*/ 371077 w 460653"/>
                  <a:gd name="connsiteY4403" fmla="*/ 107376 h 435087"/>
                  <a:gd name="connsiteX4404" fmla="*/ 372442 w 460653"/>
                  <a:gd name="connsiteY4404" fmla="*/ 105733 h 435087"/>
                  <a:gd name="connsiteX4405" fmla="*/ 373160 w 460653"/>
                  <a:gd name="connsiteY4405" fmla="*/ 105167 h 435087"/>
                  <a:gd name="connsiteX4406" fmla="*/ 373646 w 460653"/>
                  <a:gd name="connsiteY4406" fmla="*/ 104958 h 435087"/>
                  <a:gd name="connsiteX4407" fmla="*/ 377059 w 460653"/>
                  <a:gd name="connsiteY4407" fmla="*/ 103477 h 435087"/>
                  <a:gd name="connsiteX4408" fmla="*/ 377464 w 460653"/>
                  <a:gd name="connsiteY4408" fmla="*/ 103269 h 435087"/>
                  <a:gd name="connsiteX4409" fmla="*/ 378412 w 460653"/>
                  <a:gd name="connsiteY4409" fmla="*/ 102772 h 435087"/>
                  <a:gd name="connsiteX4410" fmla="*/ 379025 w 460653"/>
                  <a:gd name="connsiteY4410" fmla="*/ 102563 h 435087"/>
                  <a:gd name="connsiteX4411" fmla="*/ 379558 w 460653"/>
                  <a:gd name="connsiteY4411" fmla="*/ 102482 h 435087"/>
                  <a:gd name="connsiteX4412" fmla="*/ 380992 w 460653"/>
                  <a:gd name="connsiteY4412" fmla="*/ 102332 h 435087"/>
                  <a:gd name="connsiteX4413" fmla="*/ 381305 w 460653"/>
                  <a:gd name="connsiteY4413" fmla="*/ 102066 h 435087"/>
                  <a:gd name="connsiteX4414" fmla="*/ 381420 w 460653"/>
                  <a:gd name="connsiteY4414" fmla="*/ 101279 h 435087"/>
                  <a:gd name="connsiteX4415" fmla="*/ 381432 w 460653"/>
                  <a:gd name="connsiteY4415" fmla="*/ 101094 h 435087"/>
                  <a:gd name="connsiteX4416" fmla="*/ 381177 w 460653"/>
                  <a:gd name="connsiteY4416" fmla="*/ 99810 h 435087"/>
                  <a:gd name="connsiteX4417" fmla="*/ 381108 w 460653"/>
                  <a:gd name="connsiteY4417" fmla="*/ 99486 h 435087"/>
                  <a:gd name="connsiteX4418" fmla="*/ 380772 w 460653"/>
                  <a:gd name="connsiteY4418" fmla="*/ 98711 h 435087"/>
                  <a:gd name="connsiteX4419" fmla="*/ 379627 w 460653"/>
                  <a:gd name="connsiteY4419" fmla="*/ 98121 h 435087"/>
                  <a:gd name="connsiteX4420" fmla="*/ 378655 w 460653"/>
                  <a:gd name="connsiteY4420" fmla="*/ 96952 h 435087"/>
                  <a:gd name="connsiteX4421" fmla="*/ 378505 w 460653"/>
                  <a:gd name="connsiteY4421" fmla="*/ 96501 h 435087"/>
                  <a:gd name="connsiteX4422" fmla="*/ 378412 w 460653"/>
                  <a:gd name="connsiteY4422" fmla="*/ 95911 h 435087"/>
                  <a:gd name="connsiteX4423" fmla="*/ 378389 w 460653"/>
                  <a:gd name="connsiteY4423" fmla="*/ 94846 h 435087"/>
                  <a:gd name="connsiteX4424" fmla="*/ 378459 w 460653"/>
                  <a:gd name="connsiteY4424" fmla="*/ 94326 h 435087"/>
                  <a:gd name="connsiteX4425" fmla="*/ 378574 w 460653"/>
                  <a:gd name="connsiteY4425" fmla="*/ 93840 h 435087"/>
                  <a:gd name="connsiteX4426" fmla="*/ 378944 w 460653"/>
                  <a:gd name="connsiteY4426" fmla="*/ 93076 h 435087"/>
                  <a:gd name="connsiteX4427" fmla="*/ 379534 w 460653"/>
                  <a:gd name="connsiteY4427" fmla="*/ 92313 h 435087"/>
                  <a:gd name="connsiteX4428" fmla="*/ 379766 w 460653"/>
                  <a:gd name="connsiteY4428" fmla="*/ 91977 h 435087"/>
                  <a:gd name="connsiteX4429" fmla="*/ 380402 w 460653"/>
                  <a:gd name="connsiteY4429" fmla="*/ 90913 h 435087"/>
                  <a:gd name="connsiteX4430" fmla="*/ 380298 w 460653"/>
                  <a:gd name="connsiteY4430" fmla="*/ 89964 h 435087"/>
                  <a:gd name="connsiteX4431" fmla="*/ 380217 w 460653"/>
                  <a:gd name="connsiteY4431" fmla="*/ 89698 h 435087"/>
                  <a:gd name="connsiteX4432" fmla="*/ 379685 w 460653"/>
                  <a:gd name="connsiteY4432" fmla="*/ 88240 h 435087"/>
                  <a:gd name="connsiteX4433" fmla="*/ 379581 w 460653"/>
                  <a:gd name="connsiteY4433" fmla="*/ 87812 h 435087"/>
                  <a:gd name="connsiteX4434" fmla="*/ 379511 w 460653"/>
                  <a:gd name="connsiteY4434" fmla="*/ 87291 h 435087"/>
                  <a:gd name="connsiteX4435" fmla="*/ 379500 w 460653"/>
                  <a:gd name="connsiteY4435" fmla="*/ 86863 h 435087"/>
                  <a:gd name="connsiteX4436" fmla="*/ 379639 w 460653"/>
                  <a:gd name="connsiteY4436" fmla="*/ 85255 h 435087"/>
                  <a:gd name="connsiteX4437" fmla="*/ 379870 w 460653"/>
                  <a:gd name="connsiteY4437" fmla="*/ 84468 h 435087"/>
                  <a:gd name="connsiteX4438" fmla="*/ 380113 w 460653"/>
                  <a:gd name="connsiteY4438" fmla="*/ 84017 h 435087"/>
                  <a:gd name="connsiteX4439" fmla="*/ 380379 w 460653"/>
                  <a:gd name="connsiteY4439" fmla="*/ 83659 h 435087"/>
                  <a:gd name="connsiteX4440" fmla="*/ 381351 w 460653"/>
                  <a:gd name="connsiteY4440" fmla="*/ 82536 h 435087"/>
                  <a:gd name="connsiteX4441" fmla="*/ 381548 w 460653"/>
                  <a:gd name="connsiteY4441" fmla="*/ 82259 h 435087"/>
                  <a:gd name="connsiteX4442" fmla="*/ 382496 w 460653"/>
                  <a:gd name="connsiteY4442" fmla="*/ 80616 h 435087"/>
                  <a:gd name="connsiteX4443" fmla="*/ 382577 w 460653"/>
                  <a:gd name="connsiteY4443" fmla="*/ 80431 h 435087"/>
                  <a:gd name="connsiteX4444" fmla="*/ 382843 w 460653"/>
                  <a:gd name="connsiteY4444" fmla="*/ 79054 h 435087"/>
                  <a:gd name="connsiteX4445" fmla="*/ 382924 w 460653"/>
                  <a:gd name="connsiteY4445" fmla="*/ 78614 h 435087"/>
                  <a:gd name="connsiteX4446" fmla="*/ 383086 w 460653"/>
                  <a:gd name="connsiteY4446" fmla="*/ 77075 h 435087"/>
                  <a:gd name="connsiteX4447" fmla="*/ 383318 w 460653"/>
                  <a:gd name="connsiteY4447" fmla="*/ 76219 h 435087"/>
                  <a:gd name="connsiteX4448" fmla="*/ 384000 w 460653"/>
                  <a:gd name="connsiteY4448" fmla="*/ 75213 h 435087"/>
                  <a:gd name="connsiteX4449" fmla="*/ 386569 w 460653"/>
                  <a:gd name="connsiteY4449" fmla="*/ 73234 h 435087"/>
                  <a:gd name="connsiteX4450" fmla="*/ 388628 w 460653"/>
                  <a:gd name="connsiteY4450" fmla="*/ 71719 h 435087"/>
                  <a:gd name="connsiteX4451" fmla="*/ 388640 w 460653"/>
                  <a:gd name="connsiteY4451" fmla="*/ 71707 h 435087"/>
                  <a:gd name="connsiteX4452" fmla="*/ 389091 w 460653"/>
                  <a:gd name="connsiteY4452" fmla="*/ 70758 h 435087"/>
                  <a:gd name="connsiteX4453" fmla="*/ 389149 w 460653"/>
                  <a:gd name="connsiteY4453" fmla="*/ 70504 h 435087"/>
                  <a:gd name="connsiteX4454" fmla="*/ 389427 w 460653"/>
                  <a:gd name="connsiteY4454" fmla="*/ 68965 h 435087"/>
                  <a:gd name="connsiteX4455" fmla="*/ 389577 w 460653"/>
                  <a:gd name="connsiteY4455" fmla="*/ 68479 h 435087"/>
                  <a:gd name="connsiteX4456" fmla="*/ 389785 w 460653"/>
                  <a:gd name="connsiteY4456" fmla="*/ 67993 h 435087"/>
                  <a:gd name="connsiteX4457" fmla="*/ 390584 w 460653"/>
                  <a:gd name="connsiteY4457" fmla="*/ 66455 h 435087"/>
                  <a:gd name="connsiteX4458" fmla="*/ 391093 w 460653"/>
                  <a:gd name="connsiteY4458" fmla="*/ 65841 h 435087"/>
                  <a:gd name="connsiteX4459" fmla="*/ 391498 w 460653"/>
                  <a:gd name="connsiteY4459" fmla="*/ 65506 h 435087"/>
                  <a:gd name="connsiteX4460" fmla="*/ 392169 w 460653"/>
                  <a:gd name="connsiteY4460" fmla="*/ 65078 h 435087"/>
                  <a:gd name="connsiteX4461" fmla="*/ 392608 w 460653"/>
                  <a:gd name="connsiteY4461" fmla="*/ 64800 h 435087"/>
                  <a:gd name="connsiteX4462" fmla="*/ 393036 w 460653"/>
                  <a:gd name="connsiteY4462" fmla="*/ 64534 h 435087"/>
                  <a:gd name="connsiteX4463" fmla="*/ 393476 w 460653"/>
                  <a:gd name="connsiteY4463" fmla="*/ 64245 h 435087"/>
                  <a:gd name="connsiteX4464" fmla="*/ 394945 w 460653"/>
                  <a:gd name="connsiteY4464" fmla="*/ 63412 h 435087"/>
                  <a:gd name="connsiteX4465" fmla="*/ 395130 w 460653"/>
                  <a:gd name="connsiteY4465" fmla="*/ 63296 h 435087"/>
                  <a:gd name="connsiteX4466" fmla="*/ 395952 w 460653"/>
                  <a:gd name="connsiteY4466" fmla="*/ 62440 h 435087"/>
                  <a:gd name="connsiteX4467" fmla="*/ 396276 w 460653"/>
                  <a:gd name="connsiteY4467" fmla="*/ 60716 h 435087"/>
                  <a:gd name="connsiteX4468" fmla="*/ 396426 w 460653"/>
                  <a:gd name="connsiteY4468" fmla="*/ 60276 h 435087"/>
                  <a:gd name="connsiteX4469" fmla="*/ 397363 w 460653"/>
                  <a:gd name="connsiteY4469" fmla="*/ 58333 h 435087"/>
                  <a:gd name="connsiteX4470" fmla="*/ 397572 w 460653"/>
                  <a:gd name="connsiteY4470" fmla="*/ 57997 h 435087"/>
                  <a:gd name="connsiteX4471" fmla="*/ 398393 w 460653"/>
                  <a:gd name="connsiteY4471" fmla="*/ 56933 h 435087"/>
                  <a:gd name="connsiteX4472" fmla="*/ 398590 w 460653"/>
                  <a:gd name="connsiteY4472" fmla="*/ 54896 h 435087"/>
                  <a:gd name="connsiteX4473" fmla="*/ 398983 w 460653"/>
                  <a:gd name="connsiteY4473" fmla="*/ 53277 h 435087"/>
                  <a:gd name="connsiteX4474" fmla="*/ 399550 w 460653"/>
                  <a:gd name="connsiteY4474" fmla="*/ 51588 h 435087"/>
                  <a:gd name="connsiteX4475" fmla="*/ 399816 w 460653"/>
                  <a:gd name="connsiteY4475" fmla="*/ 51067 h 435087"/>
                  <a:gd name="connsiteX4476" fmla="*/ 400267 w 460653"/>
                  <a:gd name="connsiteY4476" fmla="*/ 50454 h 435087"/>
                  <a:gd name="connsiteX4477" fmla="*/ 400938 w 460653"/>
                  <a:gd name="connsiteY4477" fmla="*/ 49713 h 435087"/>
                  <a:gd name="connsiteX4478" fmla="*/ 401528 w 460653"/>
                  <a:gd name="connsiteY4478" fmla="*/ 48313 h 435087"/>
                  <a:gd name="connsiteX4479" fmla="*/ 401876 w 460653"/>
                  <a:gd name="connsiteY4479" fmla="*/ 47966 h 435087"/>
                  <a:gd name="connsiteX4480" fmla="*/ 401204 w 460653"/>
                  <a:gd name="connsiteY4480" fmla="*/ 46080 h 435087"/>
                  <a:gd name="connsiteX4481" fmla="*/ 401297 w 460653"/>
                  <a:gd name="connsiteY4481" fmla="*/ 45571 h 435087"/>
                  <a:gd name="connsiteX4482" fmla="*/ 401459 w 460653"/>
                  <a:gd name="connsiteY4482" fmla="*/ 44912 h 435087"/>
                  <a:gd name="connsiteX4483" fmla="*/ 401633 w 460653"/>
                  <a:gd name="connsiteY4483" fmla="*/ 44391 h 435087"/>
                  <a:gd name="connsiteX4484" fmla="*/ 401401 w 460653"/>
                  <a:gd name="connsiteY4484" fmla="*/ 44218 h 435087"/>
                  <a:gd name="connsiteX4485" fmla="*/ 400048 w 460653"/>
                  <a:gd name="connsiteY4485" fmla="*/ 43084 h 435087"/>
                  <a:gd name="connsiteX4486" fmla="*/ 399527 w 460653"/>
                  <a:gd name="connsiteY4486" fmla="*/ 42552 h 435087"/>
                  <a:gd name="connsiteX4487" fmla="*/ 399238 w 460653"/>
                  <a:gd name="connsiteY4487" fmla="*/ 42135 h 435087"/>
                  <a:gd name="connsiteX4488" fmla="*/ 398462 w 460653"/>
                  <a:gd name="connsiteY4488" fmla="*/ 40735 h 435087"/>
                  <a:gd name="connsiteX4489" fmla="*/ 398277 w 460653"/>
                  <a:gd name="connsiteY4489" fmla="*/ 40238 h 435087"/>
                  <a:gd name="connsiteX4490" fmla="*/ 398162 w 460653"/>
                  <a:gd name="connsiteY4490" fmla="*/ 39740 h 435087"/>
                  <a:gd name="connsiteX4491" fmla="*/ 398162 w 460653"/>
                  <a:gd name="connsiteY4491" fmla="*/ 38815 h 435087"/>
                  <a:gd name="connsiteX4492" fmla="*/ 398509 w 460653"/>
                  <a:gd name="connsiteY4492" fmla="*/ 37357 h 435087"/>
                  <a:gd name="connsiteX4493" fmla="*/ 398532 w 460653"/>
                  <a:gd name="connsiteY4493" fmla="*/ 37091 h 435087"/>
                  <a:gd name="connsiteX4494" fmla="*/ 398520 w 460653"/>
                  <a:gd name="connsiteY4494" fmla="*/ 36697 h 435087"/>
                  <a:gd name="connsiteX4495" fmla="*/ 398509 w 460653"/>
                  <a:gd name="connsiteY4495" fmla="*/ 36177 h 435087"/>
                  <a:gd name="connsiteX4496" fmla="*/ 398486 w 460653"/>
                  <a:gd name="connsiteY4496" fmla="*/ 35668 h 435087"/>
                  <a:gd name="connsiteX4497" fmla="*/ 398451 w 460653"/>
                  <a:gd name="connsiteY4497" fmla="*/ 34788 h 435087"/>
                  <a:gd name="connsiteX4498" fmla="*/ 398393 w 460653"/>
                  <a:gd name="connsiteY4498" fmla="*/ 34580 h 435087"/>
                  <a:gd name="connsiteX4499" fmla="*/ 398069 w 460653"/>
                  <a:gd name="connsiteY4499" fmla="*/ 33724 h 435087"/>
                  <a:gd name="connsiteX4500" fmla="*/ 397930 w 460653"/>
                  <a:gd name="connsiteY4500" fmla="*/ 33411 h 435087"/>
                  <a:gd name="connsiteX4501" fmla="*/ 397167 w 460653"/>
                  <a:gd name="connsiteY4501" fmla="*/ 32150 h 435087"/>
                  <a:gd name="connsiteX4502" fmla="*/ 396901 w 460653"/>
                  <a:gd name="connsiteY4502" fmla="*/ 31734 h 435087"/>
                  <a:gd name="connsiteX4503" fmla="*/ 396704 w 460653"/>
                  <a:gd name="connsiteY4503" fmla="*/ 31398 h 435087"/>
                  <a:gd name="connsiteX4504" fmla="*/ 395026 w 460653"/>
                  <a:gd name="connsiteY4504" fmla="*/ 29455 h 435087"/>
                  <a:gd name="connsiteX4505" fmla="*/ 393997 w 460653"/>
                  <a:gd name="connsiteY4505" fmla="*/ 27997 h 435087"/>
                  <a:gd name="connsiteX4506" fmla="*/ 393638 w 460653"/>
                  <a:gd name="connsiteY4506" fmla="*/ 26944 h 435087"/>
                  <a:gd name="connsiteX4507" fmla="*/ 393615 w 460653"/>
                  <a:gd name="connsiteY4507" fmla="*/ 26412 h 435087"/>
                  <a:gd name="connsiteX4508" fmla="*/ 393557 w 460653"/>
                  <a:gd name="connsiteY4508" fmla="*/ 24757 h 435087"/>
                  <a:gd name="connsiteX4509" fmla="*/ 393696 w 460653"/>
                  <a:gd name="connsiteY4509" fmla="*/ 23982 h 435087"/>
                  <a:gd name="connsiteX4510" fmla="*/ 393892 w 460653"/>
                  <a:gd name="connsiteY4510" fmla="*/ 23485 h 435087"/>
                  <a:gd name="connsiteX4511" fmla="*/ 394344 w 460653"/>
                  <a:gd name="connsiteY4511" fmla="*/ 22432 h 435087"/>
                  <a:gd name="connsiteX4512" fmla="*/ 394587 w 460653"/>
                  <a:gd name="connsiteY4512" fmla="*/ 22015 h 435087"/>
                  <a:gd name="connsiteX4513" fmla="*/ 394899 w 460653"/>
                  <a:gd name="connsiteY4513" fmla="*/ 21610 h 435087"/>
                  <a:gd name="connsiteX4514" fmla="*/ 395917 w 460653"/>
                  <a:gd name="connsiteY4514" fmla="*/ 20905 h 435087"/>
                  <a:gd name="connsiteX4515" fmla="*/ 396947 w 460653"/>
                  <a:gd name="connsiteY4515" fmla="*/ 20592 h 435087"/>
                  <a:gd name="connsiteX4516" fmla="*/ 397699 w 460653"/>
                  <a:gd name="connsiteY4516" fmla="*/ 20523 h 435087"/>
                  <a:gd name="connsiteX4517" fmla="*/ 398231 w 460653"/>
                  <a:gd name="connsiteY4517" fmla="*/ 20558 h 435087"/>
                  <a:gd name="connsiteX4518" fmla="*/ 399943 w 460653"/>
                  <a:gd name="connsiteY4518" fmla="*/ 20801 h 435087"/>
                  <a:gd name="connsiteX4519" fmla="*/ 401158 w 460653"/>
                  <a:gd name="connsiteY4519" fmla="*/ 21078 h 435087"/>
                  <a:gd name="connsiteX4520" fmla="*/ 401922 w 460653"/>
                  <a:gd name="connsiteY4520" fmla="*/ 21367 h 435087"/>
                  <a:gd name="connsiteX4521" fmla="*/ 402813 w 460653"/>
                  <a:gd name="connsiteY4521" fmla="*/ 22085 h 435087"/>
                  <a:gd name="connsiteX4522" fmla="*/ 403414 w 460653"/>
                  <a:gd name="connsiteY4522" fmla="*/ 22976 h 435087"/>
                  <a:gd name="connsiteX4523" fmla="*/ 403692 w 460653"/>
                  <a:gd name="connsiteY4523" fmla="*/ 23566 h 435087"/>
                  <a:gd name="connsiteX4524" fmla="*/ 403889 w 460653"/>
                  <a:gd name="connsiteY4524" fmla="*/ 24399 h 435087"/>
                  <a:gd name="connsiteX4525" fmla="*/ 404097 w 460653"/>
                  <a:gd name="connsiteY4525" fmla="*/ 26470 h 435087"/>
                  <a:gd name="connsiteX4526" fmla="*/ 404155 w 460653"/>
                  <a:gd name="connsiteY4526" fmla="*/ 26782 h 435087"/>
                  <a:gd name="connsiteX4527" fmla="*/ 404780 w 460653"/>
                  <a:gd name="connsiteY4527" fmla="*/ 28679 h 435087"/>
                  <a:gd name="connsiteX4528" fmla="*/ 404941 w 460653"/>
                  <a:gd name="connsiteY4528" fmla="*/ 29177 h 435087"/>
                  <a:gd name="connsiteX4529" fmla="*/ 405115 w 460653"/>
                  <a:gd name="connsiteY4529" fmla="*/ 29674 h 435087"/>
                  <a:gd name="connsiteX4530" fmla="*/ 406816 w 460653"/>
                  <a:gd name="connsiteY4530" fmla="*/ 34719 h 435087"/>
                  <a:gd name="connsiteX4531" fmla="*/ 406989 w 460653"/>
                  <a:gd name="connsiteY4531" fmla="*/ 35135 h 435087"/>
                  <a:gd name="connsiteX4532" fmla="*/ 407174 w 460653"/>
                  <a:gd name="connsiteY4532" fmla="*/ 35563 h 435087"/>
                  <a:gd name="connsiteX4533" fmla="*/ 407209 w 460653"/>
                  <a:gd name="connsiteY4533" fmla="*/ 35644 h 435087"/>
                  <a:gd name="connsiteX4534" fmla="*/ 407707 w 460653"/>
                  <a:gd name="connsiteY4534" fmla="*/ 36096 h 435087"/>
                  <a:gd name="connsiteX4535" fmla="*/ 408736 w 460653"/>
                  <a:gd name="connsiteY4535" fmla="*/ 37148 h 435087"/>
                  <a:gd name="connsiteX4536" fmla="*/ 408563 w 460653"/>
                  <a:gd name="connsiteY4536" fmla="*/ 35749 h 435087"/>
                  <a:gd name="connsiteX4537" fmla="*/ 408505 w 460653"/>
                  <a:gd name="connsiteY4537" fmla="*/ 35228 h 435087"/>
                  <a:gd name="connsiteX4538" fmla="*/ 408239 w 460653"/>
                  <a:gd name="connsiteY4538" fmla="*/ 33099 h 435087"/>
                  <a:gd name="connsiteX4539" fmla="*/ 408227 w 460653"/>
                  <a:gd name="connsiteY4539" fmla="*/ 32682 h 435087"/>
                  <a:gd name="connsiteX4540" fmla="*/ 408285 w 460653"/>
                  <a:gd name="connsiteY4540" fmla="*/ 32162 h 435087"/>
                  <a:gd name="connsiteX4541" fmla="*/ 408598 w 460653"/>
                  <a:gd name="connsiteY4541" fmla="*/ 30369 h 435087"/>
                  <a:gd name="connsiteX4542" fmla="*/ 408910 w 460653"/>
                  <a:gd name="connsiteY4542" fmla="*/ 29628 h 435087"/>
                  <a:gd name="connsiteX4543" fmla="*/ 409188 w 460653"/>
                  <a:gd name="connsiteY4543" fmla="*/ 29188 h 435087"/>
                  <a:gd name="connsiteX4544" fmla="*/ 410032 w 460653"/>
                  <a:gd name="connsiteY4544" fmla="*/ 28182 h 435087"/>
                  <a:gd name="connsiteX4545" fmla="*/ 410796 w 460653"/>
                  <a:gd name="connsiteY4545" fmla="*/ 27465 h 435087"/>
                  <a:gd name="connsiteX4546" fmla="*/ 411837 w 460653"/>
                  <a:gd name="connsiteY4546" fmla="*/ 26724 h 435087"/>
                  <a:gd name="connsiteX4547" fmla="*/ 411571 w 460653"/>
                  <a:gd name="connsiteY4547" fmla="*/ 26470 h 435087"/>
                  <a:gd name="connsiteX4548" fmla="*/ 411282 w 460653"/>
                  <a:gd name="connsiteY4548" fmla="*/ 26238 h 435087"/>
                  <a:gd name="connsiteX4549" fmla="*/ 409593 w 460653"/>
                  <a:gd name="connsiteY4549" fmla="*/ 25070 h 435087"/>
                  <a:gd name="connsiteX4550" fmla="*/ 409188 w 460653"/>
                  <a:gd name="connsiteY4550" fmla="*/ 24804 h 435087"/>
                  <a:gd name="connsiteX4551" fmla="*/ 407371 w 460653"/>
                  <a:gd name="connsiteY4551" fmla="*/ 23658 h 435087"/>
                  <a:gd name="connsiteX4552" fmla="*/ 406862 w 460653"/>
                  <a:gd name="connsiteY4552" fmla="*/ 23207 h 435087"/>
                  <a:gd name="connsiteX4553" fmla="*/ 405867 w 460653"/>
                  <a:gd name="connsiteY4553" fmla="*/ 21934 h 435087"/>
                  <a:gd name="connsiteX4554" fmla="*/ 405520 w 460653"/>
                  <a:gd name="connsiteY4554" fmla="*/ 21252 h 435087"/>
                  <a:gd name="connsiteX4555" fmla="*/ 405381 w 460653"/>
                  <a:gd name="connsiteY4555" fmla="*/ 20800 h 435087"/>
                  <a:gd name="connsiteX4556" fmla="*/ 405404 w 460653"/>
                  <a:gd name="connsiteY4556" fmla="*/ 19597 h 435087"/>
                  <a:gd name="connsiteX4557" fmla="*/ 406110 w 460653"/>
                  <a:gd name="connsiteY4557" fmla="*/ 17549 h 435087"/>
                  <a:gd name="connsiteX4558" fmla="*/ 406816 w 460653"/>
                  <a:gd name="connsiteY4558" fmla="*/ 15652 h 435087"/>
                  <a:gd name="connsiteX4559" fmla="*/ 406874 w 460653"/>
                  <a:gd name="connsiteY4559" fmla="*/ 15421 h 435087"/>
                  <a:gd name="connsiteX4560" fmla="*/ 406966 w 460653"/>
                  <a:gd name="connsiteY4560" fmla="*/ 13650 h 435087"/>
                  <a:gd name="connsiteX4561" fmla="*/ 406931 w 460653"/>
                  <a:gd name="connsiteY4561" fmla="*/ 13384 h 435087"/>
                  <a:gd name="connsiteX4562" fmla="*/ 406492 w 460653"/>
                  <a:gd name="connsiteY4562" fmla="*/ 11429 h 435087"/>
                  <a:gd name="connsiteX4563" fmla="*/ 406388 w 460653"/>
                  <a:gd name="connsiteY4563" fmla="*/ 11070 h 435087"/>
                  <a:gd name="connsiteX4564" fmla="*/ 405902 w 460653"/>
                  <a:gd name="connsiteY4564" fmla="*/ 9798 h 435087"/>
                  <a:gd name="connsiteX4565" fmla="*/ 405798 w 460653"/>
                  <a:gd name="connsiteY4565" fmla="*/ 9636 h 435087"/>
                  <a:gd name="connsiteX4566" fmla="*/ 404618 w 460653"/>
                  <a:gd name="connsiteY4566" fmla="*/ 8247 h 435087"/>
                  <a:gd name="connsiteX4567" fmla="*/ 402813 w 460653"/>
                  <a:gd name="connsiteY4567" fmla="*/ 6743 h 435087"/>
                  <a:gd name="connsiteX4568" fmla="*/ 402639 w 460653"/>
                  <a:gd name="connsiteY4568" fmla="*/ 6732 h 435087"/>
                  <a:gd name="connsiteX4569" fmla="*/ 402547 w 460653"/>
                  <a:gd name="connsiteY4569" fmla="*/ 6755 h 435087"/>
                  <a:gd name="connsiteX4570" fmla="*/ 401748 w 460653"/>
                  <a:gd name="connsiteY4570" fmla="*/ 7090 h 435087"/>
                  <a:gd name="connsiteX4571" fmla="*/ 400267 w 460653"/>
                  <a:gd name="connsiteY4571" fmla="*/ 7102 h 435087"/>
                  <a:gd name="connsiteX4572" fmla="*/ 399851 w 460653"/>
                  <a:gd name="connsiteY4572" fmla="*/ 6940 h 435087"/>
                  <a:gd name="connsiteX4573" fmla="*/ 399145 w 460653"/>
                  <a:gd name="connsiteY4573" fmla="*/ 6489 h 435087"/>
                  <a:gd name="connsiteX4574" fmla="*/ 398775 w 460653"/>
                  <a:gd name="connsiteY4574" fmla="*/ 6119 h 435087"/>
                  <a:gd name="connsiteX4575" fmla="*/ 398266 w 460653"/>
                  <a:gd name="connsiteY4575" fmla="*/ 5494 h 435087"/>
                  <a:gd name="connsiteX4576" fmla="*/ 397919 w 460653"/>
                  <a:gd name="connsiteY4576" fmla="*/ 4985 h 435087"/>
                  <a:gd name="connsiteX4577" fmla="*/ 397676 w 460653"/>
                  <a:gd name="connsiteY4577" fmla="*/ 4904 h 435087"/>
                  <a:gd name="connsiteX4578" fmla="*/ 397236 w 460653"/>
                  <a:gd name="connsiteY4578" fmla="*/ 4765 h 435087"/>
                  <a:gd name="connsiteX4579" fmla="*/ 395744 w 460653"/>
                  <a:gd name="connsiteY4579" fmla="*/ 4360 h 435087"/>
                  <a:gd name="connsiteX4580" fmla="*/ 394286 w 460653"/>
                  <a:gd name="connsiteY4580" fmla="*/ 4036 h 435087"/>
                  <a:gd name="connsiteX4581" fmla="*/ 105183 w 460653"/>
                  <a:gd name="connsiteY4581" fmla="*/ 362269 h 435087"/>
                  <a:gd name="connsiteX4582" fmla="*/ 105241 w 460653"/>
                  <a:gd name="connsiteY4582" fmla="*/ 362234 h 435087"/>
                  <a:gd name="connsiteX4583" fmla="*/ 397596 w 460653"/>
                  <a:gd name="connsiteY4583" fmla="*/ 24560 h 435087"/>
                  <a:gd name="connsiteX4584" fmla="*/ 397573 w 460653"/>
                  <a:gd name="connsiteY4584" fmla="*/ 24560 h 435087"/>
                  <a:gd name="connsiteX4585" fmla="*/ 397365 w 460653"/>
                  <a:gd name="connsiteY4585" fmla="*/ 25046 h 435087"/>
                  <a:gd name="connsiteX4586" fmla="*/ 397388 w 460653"/>
                  <a:gd name="connsiteY4586" fmla="*/ 26168 h 435087"/>
                  <a:gd name="connsiteX4587" fmla="*/ 397920 w 460653"/>
                  <a:gd name="connsiteY4587" fmla="*/ 26932 h 435087"/>
                  <a:gd name="connsiteX4588" fmla="*/ 398198 w 460653"/>
                  <a:gd name="connsiteY4588" fmla="*/ 27256 h 435087"/>
                  <a:gd name="connsiteX4589" fmla="*/ 399598 w 460653"/>
                  <a:gd name="connsiteY4589" fmla="*/ 28887 h 435087"/>
                  <a:gd name="connsiteX4590" fmla="*/ 400049 w 460653"/>
                  <a:gd name="connsiteY4590" fmla="*/ 29570 h 435087"/>
                  <a:gd name="connsiteX4591" fmla="*/ 401183 w 460653"/>
                  <a:gd name="connsiteY4591" fmla="*/ 31444 h 435087"/>
                  <a:gd name="connsiteX4592" fmla="*/ 401379 w 460653"/>
                  <a:gd name="connsiteY4592" fmla="*/ 31861 h 435087"/>
                  <a:gd name="connsiteX4593" fmla="*/ 401090 w 460653"/>
                  <a:gd name="connsiteY4593" fmla="*/ 31005 h 435087"/>
                  <a:gd name="connsiteX4594" fmla="*/ 400072 w 460653"/>
                  <a:gd name="connsiteY4594" fmla="*/ 27915 h 435087"/>
                  <a:gd name="connsiteX4595" fmla="*/ 399910 w 460653"/>
                  <a:gd name="connsiteY4595" fmla="*/ 27094 h 435087"/>
                  <a:gd name="connsiteX4596" fmla="*/ 399679 w 460653"/>
                  <a:gd name="connsiteY4596" fmla="*/ 25011 h 435087"/>
                  <a:gd name="connsiteX4597" fmla="*/ 399632 w 460653"/>
                  <a:gd name="connsiteY4597" fmla="*/ 24919 h 435087"/>
                  <a:gd name="connsiteX4598" fmla="*/ 399019 w 460653"/>
                  <a:gd name="connsiteY4598" fmla="*/ 24768 h 435087"/>
                  <a:gd name="connsiteX4599" fmla="*/ 398603 w 460653"/>
                  <a:gd name="connsiteY4599" fmla="*/ 24699 h 435087"/>
                  <a:gd name="connsiteX4600" fmla="*/ 397585 w 460653"/>
                  <a:gd name="connsiteY4600" fmla="*/ 24560 h 43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</a:cxnLst>
                <a:rect l="l" t="t" r="r" b="b"/>
                <a:pathLst>
                  <a:path w="460653" h="435087">
                    <a:moveTo>
                      <a:pt x="391497" y="947"/>
                    </a:moveTo>
                    <a:lnTo>
                      <a:pt x="392376" y="426"/>
                    </a:lnTo>
                    <a:cubicBezTo>
                      <a:pt x="392527" y="334"/>
                      <a:pt x="392689" y="264"/>
                      <a:pt x="392839" y="218"/>
                    </a:cubicBezTo>
                    <a:lnTo>
                      <a:pt x="393325" y="79"/>
                    </a:lnTo>
                    <a:cubicBezTo>
                      <a:pt x="393649" y="-13"/>
                      <a:pt x="393984" y="-25"/>
                      <a:pt x="394297" y="45"/>
                    </a:cubicBezTo>
                    <a:lnTo>
                      <a:pt x="396403" y="496"/>
                    </a:lnTo>
                    <a:lnTo>
                      <a:pt x="398057" y="947"/>
                    </a:lnTo>
                    <a:lnTo>
                      <a:pt x="399191" y="1294"/>
                    </a:lnTo>
                    <a:lnTo>
                      <a:pt x="399908" y="1641"/>
                    </a:lnTo>
                    <a:cubicBezTo>
                      <a:pt x="400221" y="1792"/>
                      <a:pt x="400475" y="2011"/>
                      <a:pt x="400672" y="2301"/>
                    </a:cubicBezTo>
                    <a:lnTo>
                      <a:pt x="401123" y="2972"/>
                    </a:lnTo>
                    <a:cubicBezTo>
                      <a:pt x="401204" y="2949"/>
                      <a:pt x="401273" y="2914"/>
                      <a:pt x="401354" y="2902"/>
                    </a:cubicBezTo>
                    <a:lnTo>
                      <a:pt x="401875" y="2810"/>
                    </a:lnTo>
                    <a:cubicBezTo>
                      <a:pt x="402025" y="2775"/>
                      <a:pt x="402164" y="2775"/>
                      <a:pt x="402326" y="2775"/>
                    </a:cubicBezTo>
                    <a:lnTo>
                      <a:pt x="403391" y="2810"/>
                    </a:lnTo>
                    <a:cubicBezTo>
                      <a:pt x="403819" y="2821"/>
                      <a:pt x="404235" y="2972"/>
                      <a:pt x="404582" y="3249"/>
                    </a:cubicBezTo>
                    <a:lnTo>
                      <a:pt x="404999" y="3585"/>
                    </a:lnTo>
                    <a:lnTo>
                      <a:pt x="407324" y="5563"/>
                    </a:lnTo>
                    <a:lnTo>
                      <a:pt x="408886" y="7438"/>
                    </a:lnTo>
                    <a:lnTo>
                      <a:pt x="409326" y="8224"/>
                    </a:lnTo>
                    <a:lnTo>
                      <a:pt x="409916" y="9717"/>
                    </a:lnTo>
                    <a:lnTo>
                      <a:pt x="410112" y="10353"/>
                    </a:lnTo>
                    <a:lnTo>
                      <a:pt x="410622" y="12609"/>
                    </a:lnTo>
                    <a:lnTo>
                      <a:pt x="410714" y="13246"/>
                    </a:lnTo>
                    <a:cubicBezTo>
                      <a:pt x="410737" y="13384"/>
                      <a:pt x="410749" y="13523"/>
                      <a:pt x="410737" y="13662"/>
                    </a:cubicBezTo>
                    <a:lnTo>
                      <a:pt x="410633" y="15814"/>
                    </a:lnTo>
                    <a:cubicBezTo>
                      <a:pt x="410622" y="15907"/>
                      <a:pt x="410610" y="16011"/>
                      <a:pt x="410598" y="16126"/>
                    </a:cubicBezTo>
                    <a:lnTo>
                      <a:pt x="410402" y="16925"/>
                    </a:lnTo>
                    <a:lnTo>
                      <a:pt x="409835" y="18440"/>
                    </a:lnTo>
                    <a:cubicBezTo>
                      <a:pt x="409835" y="18440"/>
                      <a:pt x="409650" y="18938"/>
                      <a:pt x="409661" y="18903"/>
                    </a:cubicBezTo>
                    <a:cubicBezTo>
                      <a:pt x="409661" y="18903"/>
                      <a:pt x="409488" y="19412"/>
                      <a:pt x="409488" y="19401"/>
                    </a:cubicBezTo>
                    <a:lnTo>
                      <a:pt x="409245" y="20083"/>
                    </a:lnTo>
                    <a:lnTo>
                      <a:pt x="409557" y="20488"/>
                    </a:lnTo>
                    <a:lnTo>
                      <a:pt x="409719" y="20581"/>
                    </a:lnTo>
                    <a:lnTo>
                      <a:pt x="411536" y="21749"/>
                    </a:lnTo>
                    <a:lnTo>
                      <a:pt x="413364" y="22999"/>
                    </a:lnTo>
                    <a:lnTo>
                      <a:pt x="413884" y="23415"/>
                    </a:lnTo>
                    <a:lnTo>
                      <a:pt x="415192" y="24665"/>
                    </a:lnTo>
                    <a:cubicBezTo>
                      <a:pt x="415400" y="24873"/>
                      <a:pt x="415585" y="25128"/>
                      <a:pt x="415689" y="25417"/>
                    </a:cubicBezTo>
                    <a:lnTo>
                      <a:pt x="415851" y="25880"/>
                    </a:lnTo>
                    <a:cubicBezTo>
                      <a:pt x="415932" y="26088"/>
                      <a:pt x="415967" y="26319"/>
                      <a:pt x="415990" y="26562"/>
                    </a:cubicBezTo>
                    <a:lnTo>
                      <a:pt x="415990" y="27095"/>
                    </a:lnTo>
                    <a:cubicBezTo>
                      <a:pt x="415990" y="27233"/>
                      <a:pt x="415978" y="27361"/>
                      <a:pt x="415955" y="27499"/>
                    </a:cubicBezTo>
                    <a:lnTo>
                      <a:pt x="415863" y="27985"/>
                    </a:lnTo>
                    <a:cubicBezTo>
                      <a:pt x="415770" y="28494"/>
                      <a:pt x="415469" y="28946"/>
                      <a:pt x="415041" y="29246"/>
                    </a:cubicBezTo>
                    <a:lnTo>
                      <a:pt x="412982" y="30693"/>
                    </a:lnTo>
                    <a:lnTo>
                      <a:pt x="412785" y="30889"/>
                    </a:lnTo>
                    <a:lnTo>
                      <a:pt x="412241" y="31549"/>
                    </a:lnTo>
                    <a:lnTo>
                      <a:pt x="412045" y="32636"/>
                    </a:lnTo>
                    <a:lnTo>
                      <a:pt x="412033" y="32845"/>
                    </a:lnTo>
                    <a:lnTo>
                      <a:pt x="412461" y="36385"/>
                    </a:lnTo>
                    <a:lnTo>
                      <a:pt x="412600" y="37762"/>
                    </a:lnTo>
                    <a:lnTo>
                      <a:pt x="412542" y="38595"/>
                    </a:lnTo>
                    <a:lnTo>
                      <a:pt x="411975" y="41314"/>
                    </a:lnTo>
                    <a:cubicBezTo>
                      <a:pt x="411883" y="41707"/>
                      <a:pt x="411663" y="42031"/>
                      <a:pt x="411385" y="42309"/>
                    </a:cubicBezTo>
                    <a:lnTo>
                      <a:pt x="410980" y="42679"/>
                    </a:lnTo>
                    <a:cubicBezTo>
                      <a:pt x="410772" y="42864"/>
                      <a:pt x="410517" y="43026"/>
                      <a:pt x="410240" y="43107"/>
                    </a:cubicBezTo>
                    <a:lnTo>
                      <a:pt x="409835" y="43246"/>
                    </a:lnTo>
                    <a:cubicBezTo>
                      <a:pt x="409152" y="43454"/>
                      <a:pt x="408389" y="43304"/>
                      <a:pt x="407868" y="42818"/>
                    </a:cubicBezTo>
                    <a:lnTo>
                      <a:pt x="407463" y="42447"/>
                    </a:lnTo>
                    <a:lnTo>
                      <a:pt x="406931" y="41834"/>
                    </a:lnTo>
                    <a:lnTo>
                      <a:pt x="405936" y="40400"/>
                    </a:lnTo>
                    <a:lnTo>
                      <a:pt x="405704" y="40087"/>
                    </a:lnTo>
                    <a:lnTo>
                      <a:pt x="405415" y="39798"/>
                    </a:lnTo>
                    <a:cubicBezTo>
                      <a:pt x="405415" y="39798"/>
                      <a:pt x="405057" y="39393"/>
                      <a:pt x="405080" y="39428"/>
                    </a:cubicBezTo>
                    <a:lnTo>
                      <a:pt x="404756" y="39104"/>
                    </a:lnTo>
                    <a:lnTo>
                      <a:pt x="404004" y="38433"/>
                    </a:lnTo>
                    <a:cubicBezTo>
                      <a:pt x="403807" y="38259"/>
                      <a:pt x="403645" y="38039"/>
                      <a:pt x="403518" y="37808"/>
                    </a:cubicBezTo>
                    <a:lnTo>
                      <a:pt x="403286" y="37322"/>
                    </a:lnTo>
                    <a:lnTo>
                      <a:pt x="402800" y="36200"/>
                    </a:lnTo>
                    <a:lnTo>
                      <a:pt x="402430" y="35078"/>
                    </a:lnTo>
                    <a:cubicBezTo>
                      <a:pt x="402430" y="35078"/>
                      <a:pt x="402257" y="34568"/>
                      <a:pt x="402268" y="34568"/>
                    </a:cubicBezTo>
                    <a:cubicBezTo>
                      <a:pt x="402268" y="34568"/>
                      <a:pt x="402095" y="34059"/>
                      <a:pt x="402095" y="34071"/>
                    </a:cubicBezTo>
                    <a:lnTo>
                      <a:pt x="402037" y="33921"/>
                    </a:lnTo>
                    <a:lnTo>
                      <a:pt x="402153" y="34418"/>
                    </a:lnTo>
                    <a:lnTo>
                      <a:pt x="402257" y="37148"/>
                    </a:lnTo>
                    <a:cubicBezTo>
                      <a:pt x="402257" y="37241"/>
                      <a:pt x="402257" y="37345"/>
                      <a:pt x="402245" y="37438"/>
                    </a:cubicBezTo>
                    <a:lnTo>
                      <a:pt x="402153" y="38201"/>
                    </a:lnTo>
                    <a:lnTo>
                      <a:pt x="401910" y="39208"/>
                    </a:lnTo>
                    <a:lnTo>
                      <a:pt x="402349" y="40006"/>
                    </a:lnTo>
                    <a:lnTo>
                      <a:pt x="402453" y="40122"/>
                    </a:lnTo>
                    <a:lnTo>
                      <a:pt x="402789" y="40400"/>
                    </a:lnTo>
                    <a:cubicBezTo>
                      <a:pt x="402789" y="40400"/>
                      <a:pt x="403194" y="40747"/>
                      <a:pt x="403182" y="40735"/>
                    </a:cubicBezTo>
                    <a:lnTo>
                      <a:pt x="403541" y="41047"/>
                    </a:lnTo>
                    <a:lnTo>
                      <a:pt x="404790" y="41961"/>
                    </a:lnTo>
                    <a:cubicBezTo>
                      <a:pt x="405114" y="42204"/>
                      <a:pt x="405369" y="42528"/>
                      <a:pt x="405496" y="42910"/>
                    </a:cubicBezTo>
                    <a:lnTo>
                      <a:pt x="405635" y="43304"/>
                    </a:lnTo>
                    <a:cubicBezTo>
                      <a:pt x="405820" y="43813"/>
                      <a:pt x="405785" y="44368"/>
                      <a:pt x="405554" y="44854"/>
                    </a:cubicBezTo>
                    <a:lnTo>
                      <a:pt x="405195" y="45571"/>
                    </a:lnTo>
                    <a:lnTo>
                      <a:pt x="405346" y="45652"/>
                    </a:lnTo>
                    <a:cubicBezTo>
                      <a:pt x="405739" y="45907"/>
                      <a:pt x="406028" y="46277"/>
                      <a:pt x="406167" y="46717"/>
                    </a:cubicBezTo>
                    <a:lnTo>
                      <a:pt x="406306" y="47122"/>
                    </a:lnTo>
                    <a:cubicBezTo>
                      <a:pt x="406456" y="47573"/>
                      <a:pt x="406422" y="48070"/>
                      <a:pt x="406237" y="48510"/>
                    </a:cubicBezTo>
                    <a:lnTo>
                      <a:pt x="406028" y="49007"/>
                    </a:lnTo>
                    <a:cubicBezTo>
                      <a:pt x="405947" y="49216"/>
                      <a:pt x="405820" y="49412"/>
                      <a:pt x="405670" y="49586"/>
                    </a:cubicBezTo>
                    <a:lnTo>
                      <a:pt x="405311" y="49979"/>
                    </a:lnTo>
                    <a:lnTo>
                      <a:pt x="404744" y="50546"/>
                    </a:lnTo>
                    <a:cubicBezTo>
                      <a:pt x="404721" y="50720"/>
                      <a:pt x="404663" y="50882"/>
                      <a:pt x="404594" y="51044"/>
                    </a:cubicBezTo>
                    <a:lnTo>
                      <a:pt x="404409" y="51472"/>
                    </a:lnTo>
                    <a:cubicBezTo>
                      <a:pt x="404328" y="51668"/>
                      <a:pt x="404212" y="51842"/>
                      <a:pt x="404062" y="52004"/>
                    </a:cubicBezTo>
                    <a:lnTo>
                      <a:pt x="403055" y="53103"/>
                    </a:lnTo>
                    <a:lnTo>
                      <a:pt x="402986" y="53196"/>
                    </a:lnTo>
                    <a:lnTo>
                      <a:pt x="402592" y="54364"/>
                    </a:lnTo>
                    <a:lnTo>
                      <a:pt x="402488" y="54792"/>
                    </a:lnTo>
                    <a:cubicBezTo>
                      <a:pt x="402488" y="54792"/>
                      <a:pt x="402349" y="55313"/>
                      <a:pt x="402372" y="55278"/>
                    </a:cubicBezTo>
                    <a:lnTo>
                      <a:pt x="402280" y="55683"/>
                    </a:lnTo>
                    <a:lnTo>
                      <a:pt x="402095" y="57708"/>
                    </a:lnTo>
                    <a:cubicBezTo>
                      <a:pt x="402072" y="57916"/>
                      <a:pt x="402014" y="58124"/>
                      <a:pt x="401933" y="58321"/>
                    </a:cubicBezTo>
                    <a:lnTo>
                      <a:pt x="401736" y="58784"/>
                    </a:lnTo>
                    <a:cubicBezTo>
                      <a:pt x="401667" y="58934"/>
                      <a:pt x="401586" y="59073"/>
                      <a:pt x="401482" y="59212"/>
                    </a:cubicBezTo>
                    <a:lnTo>
                      <a:pt x="401158" y="59628"/>
                    </a:lnTo>
                    <a:cubicBezTo>
                      <a:pt x="401158" y="59628"/>
                      <a:pt x="400822" y="60056"/>
                      <a:pt x="400834" y="60045"/>
                    </a:cubicBezTo>
                    <a:lnTo>
                      <a:pt x="400637" y="60322"/>
                    </a:lnTo>
                    <a:lnTo>
                      <a:pt x="399885" y="61861"/>
                    </a:lnTo>
                    <a:lnTo>
                      <a:pt x="399827" y="62104"/>
                    </a:lnTo>
                    <a:lnTo>
                      <a:pt x="399561" y="63643"/>
                    </a:lnTo>
                    <a:cubicBezTo>
                      <a:pt x="399503" y="63932"/>
                      <a:pt x="399399" y="64210"/>
                      <a:pt x="399225" y="64441"/>
                    </a:cubicBezTo>
                    <a:lnTo>
                      <a:pt x="398728" y="65112"/>
                    </a:lnTo>
                    <a:lnTo>
                      <a:pt x="397629" y="66281"/>
                    </a:lnTo>
                    <a:cubicBezTo>
                      <a:pt x="397525" y="66397"/>
                      <a:pt x="397386" y="66489"/>
                      <a:pt x="397259" y="66593"/>
                    </a:cubicBezTo>
                    <a:lnTo>
                      <a:pt x="396819" y="66871"/>
                    </a:lnTo>
                    <a:lnTo>
                      <a:pt x="395350" y="67704"/>
                    </a:lnTo>
                    <a:lnTo>
                      <a:pt x="393695" y="68757"/>
                    </a:lnTo>
                    <a:lnTo>
                      <a:pt x="393175" y="69775"/>
                    </a:lnTo>
                    <a:lnTo>
                      <a:pt x="393070" y="69983"/>
                    </a:lnTo>
                    <a:lnTo>
                      <a:pt x="392712" y="71927"/>
                    </a:lnTo>
                    <a:cubicBezTo>
                      <a:pt x="392677" y="72066"/>
                      <a:pt x="392631" y="72204"/>
                      <a:pt x="392561" y="72343"/>
                    </a:cubicBezTo>
                    <a:lnTo>
                      <a:pt x="391867" y="73790"/>
                    </a:lnTo>
                    <a:cubicBezTo>
                      <a:pt x="391775" y="73998"/>
                      <a:pt x="391636" y="74183"/>
                      <a:pt x="391497" y="74333"/>
                    </a:cubicBezTo>
                    <a:lnTo>
                      <a:pt x="390884" y="74923"/>
                    </a:lnTo>
                    <a:lnTo>
                      <a:pt x="389160" y="76196"/>
                    </a:lnTo>
                    <a:cubicBezTo>
                      <a:pt x="389160" y="76196"/>
                      <a:pt x="388732" y="76508"/>
                      <a:pt x="388755" y="76485"/>
                    </a:cubicBezTo>
                    <a:lnTo>
                      <a:pt x="388327" y="76809"/>
                    </a:lnTo>
                    <a:lnTo>
                      <a:pt x="386777" y="78001"/>
                    </a:lnTo>
                    <a:lnTo>
                      <a:pt x="386568" y="79794"/>
                    </a:lnTo>
                    <a:lnTo>
                      <a:pt x="386140" y="81773"/>
                    </a:lnTo>
                    <a:lnTo>
                      <a:pt x="385816" y="82548"/>
                    </a:lnTo>
                    <a:lnTo>
                      <a:pt x="384729" y="84411"/>
                    </a:lnTo>
                    <a:lnTo>
                      <a:pt x="384196" y="85174"/>
                    </a:lnTo>
                    <a:lnTo>
                      <a:pt x="383352" y="86134"/>
                    </a:lnTo>
                    <a:lnTo>
                      <a:pt x="383271" y="87060"/>
                    </a:lnTo>
                    <a:lnTo>
                      <a:pt x="383282" y="87141"/>
                    </a:lnTo>
                    <a:lnTo>
                      <a:pt x="383768" y="88437"/>
                    </a:lnTo>
                    <a:lnTo>
                      <a:pt x="384034" y="89432"/>
                    </a:lnTo>
                    <a:lnTo>
                      <a:pt x="384208" y="91028"/>
                    </a:lnTo>
                    <a:cubicBezTo>
                      <a:pt x="384243" y="91295"/>
                      <a:pt x="384220" y="91572"/>
                      <a:pt x="384139" y="91850"/>
                    </a:cubicBezTo>
                    <a:lnTo>
                      <a:pt x="383988" y="92336"/>
                    </a:lnTo>
                    <a:cubicBezTo>
                      <a:pt x="383930" y="92498"/>
                      <a:pt x="383872" y="92660"/>
                      <a:pt x="383780" y="92787"/>
                    </a:cubicBezTo>
                    <a:lnTo>
                      <a:pt x="382646" y="94650"/>
                    </a:lnTo>
                    <a:lnTo>
                      <a:pt x="382241" y="95170"/>
                    </a:lnTo>
                    <a:lnTo>
                      <a:pt x="382669" y="95402"/>
                    </a:lnTo>
                    <a:lnTo>
                      <a:pt x="383375" y="95911"/>
                    </a:lnTo>
                    <a:cubicBezTo>
                      <a:pt x="383641" y="96107"/>
                      <a:pt x="383861" y="96397"/>
                      <a:pt x="383988" y="96697"/>
                    </a:cubicBezTo>
                    <a:lnTo>
                      <a:pt x="384625" y="98167"/>
                    </a:lnTo>
                    <a:lnTo>
                      <a:pt x="384856" y="99046"/>
                    </a:lnTo>
                    <a:lnTo>
                      <a:pt x="385180" y="100677"/>
                    </a:lnTo>
                    <a:cubicBezTo>
                      <a:pt x="385215" y="100863"/>
                      <a:pt x="385238" y="101036"/>
                      <a:pt x="385215" y="101221"/>
                    </a:cubicBezTo>
                    <a:lnTo>
                      <a:pt x="385157" y="101753"/>
                    </a:lnTo>
                    <a:lnTo>
                      <a:pt x="384914" y="103466"/>
                    </a:lnTo>
                    <a:cubicBezTo>
                      <a:pt x="384844" y="103929"/>
                      <a:pt x="384625" y="104357"/>
                      <a:pt x="384277" y="104669"/>
                    </a:cubicBezTo>
                    <a:lnTo>
                      <a:pt x="383884" y="105016"/>
                    </a:lnTo>
                    <a:lnTo>
                      <a:pt x="382970" y="105768"/>
                    </a:lnTo>
                    <a:cubicBezTo>
                      <a:pt x="382797" y="105919"/>
                      <a:pt x="382577" y="106034"/>
                      <a:pt x="382369" y="106115"/>
                    </a:cubicBezTo>
                    <a:lnTo>
                      <a:pt x="381871" y="106277"/>
                    </a:lnTo>
                    <a:cubicBezTo>
                      <a:pt x="381721" y="106335"/>
                      <a:pt x="381582" y="106370"/>
                      <a:pt x="381420" y="106381"/>
                    </a:cubicBezTo>
                    <a:lnTo>
                      <a:pt x="379881" y="106543"/>
                    </a:lnTo>
                    <a:lnTo>
                      <a:pt x="379731" y="106555"/>
                    </a:lnTo>
                    <a:lnTo>
                      <a:pt x="378597" y="107156"/>
                    </a:lnTo>
                    <a:lnTo>
                      <a:pt x="377475" y="107654"/>
                    </a:lnTo>
                    <a:cubicBezTo>
                      <a:pt x="377475" y="107654"/>
                      <a:pt x="376977" y="107851"/>
                      <a:pt x="376989" y="107851"/>
                    </a:cubicBezTo>
                    <a:cubicBezTo>
                      <a:pt x="376989" y="107851"/>
                      <a:pt x="376491" y="108059"/>
                      <a:pt x="376503" y="108059"/>
                    </a:cubicBezTo>
                    <a:lnTo>
                      <a:pt x="375531" y="108487"/>
                    </a:lnTo>
                    <a:cubicBezTo>
                      <a:pt x="375531" y="108487"/>
                      <a:pt x="375033" y="108718"/>
                      <a:pt x="375045" y="108695"/>
                    </a:cubicBezTo>
                    <a:lnTo>
                      <a:pt x="374975" y="108718"/>
                    </a:lnTo>
                    <a:lnTo>
                      <a:pt x="374293" y="109551"/>
                    </a:lnTo>
                    <a:lnTo>
                      <a:pt x="374281" y="110037"/>
                    </a:lnTo>
                    <a:lnTo>
                      <a:pt x="373923" y="112502"/>
                    </a:lnTo>
                    <a:lnTo>
                      <a:pt x="373263" y="114549"/>
                    </a:lnTo>
                    <a:cubicBezTo>
                      <a:pt x="373205" y="114746"/>
                      <a:pt x="373101" y="114943"/>
                      <a:pt x="372986" y="115116"/>
                    </a:cubicBezTo>
                    <a:lnTo>
                      <a:pt x="372673" y="115544"/>
                    </a:lnTo>
                    <a:lnTo>
                      <a:pt x="371956" y="116470"/>
                    </a:lnTo>
                    <a:cubicBezTo>
                      <a:pt x="371863" y="116586"/>
                      <a:pt x="371759" y="116701"/>
                      <a:pt x="371643" y="116782"/>
                    </a:cubicBezTo>
                    <a:lnTo>
                      <a:pt x="371019" y="117268"/>
                    </a:lnTo>
                    <a:lnTo>
                      <a:pt x="369746" y="118055"/>
                    </a:lnTo>
                    <a:lnTo>
                      <a:pt x="369434" y="118298"/>
                    </a:lnTo>
                    <a:lnTo>
                      <a:pt x="368994" y="118657"/>
                    </a:lnTo>
                    <a:lnTo>
                      <a:pt x="368901" y="119513"/>
                    </a:lnTo>
                    <a:lnTo>
                      <a:pt x="368901" y="119744"/>
                    </a:lnTo>
                    <a:lnTo>
                      <a:pt x="369272" y="121700"/>
                    </a:lnTo>
                    <a:cubicBezTo>
                      <a:pt x="369341" y="121977"/>
                      <a:pt x="369329" y="122290"/>
                      <a:pt x="369260" y="122567"/>
                    </a:cubicBezTo>
                    <a:lnTo>
                      <a:pt x="369121" y="123076"/>
                    </a:lnTo>
                    <a:lnTo>
                      <a:pt x="368635" y="124708"/>
                    </a:lnTo>
                    <a:cubicBezTo>
                      <a:pt x="368566" y="124916"/>
                      <a:pt x="368473" y="125124"/>
                      <a:pt x="368346" y="125309"/>
                    </a:cubicBezTo>
                    <a:lnTo>
                      <a:pt x="368034" y="125737"/>
                    </a:lnTo>
                    <a:lnTo>
                      <a:pt x="367235" y="126686"/>
                    </a:lnTo>
                    <a:cubicBezTo>
                      <a:pt x="367143" y="126790"/>
                      <a:pt x="367050" y="126883"/>
                      <a:pt x="366923" y="126975"/>
                    </a:cubicBezTo>
                    <a:lnTo>
                      <a:pt x="366240" y="127461"/>
                    </a:lnTo>
                    <a:lnTo>
                      <a:pt x="364852" y="128213"/>
                    </a:lnTo>
                    <a:lnTo>
                      <a:pt x="364482" y="128445"/>
                    </a:lnTo>
                    <a:lnTo>
                      <a:pt x="363683" y="128988"/>
                    </a:lnTo>
                    <a:lnTo>
                      <a:pt x="363359" y="129220"/>
                    </a:lnTo>
                    <a:lnTo>
                      <a:pt x="362249" y="130226"/>
                    </a:lnTo>
                    <a:lnTo>
                      <a:pt x="361740" y="130643"/>
                    </a:lnTo>
                    <a:lnTo>
                      <a:pt x="360317" y="131649"/>
                    </a:lnTo>
                    <a:lnTo>
                      <a:pt x="359646" y="132020"/>
                    </a:lnTo>
                    <a:lnTo>
                      <a:pt x="358604" y="132425"/>
                    </a:lnTo>
                    <a:lnTo>
                      <a:pt x="357390" y="132679"/>
                    </a:lnTo>
                    <a:lnTo>
                      <a:pt x="357309" y="132737"/>
                    </a:lnTo>
                    <a:lnTo>
                      <a:pt x="356082" y="133651"/>
                    </a:lnTo>
                    <a:lnTo>
                      <a:pt x="355585" y="133998"/>
                    </a:lnTo>
                    <a:lnTo>
                      <a:pt x="353733" y="135201"/>
                    </a:lnTo>
                    <a:lnTo>
                      <a:pt x="353155" y="135525"/>
                    </a:lnTo>
                    <a:lnTo>
                      <a:pt x="349522" y="137492"/>
                    </a:lnTo>
                    <a:lnTo>
                      <a:pt x="349291" y="137666"/>
                    </a:lnTo>
                    <a:lnTo>
                      <a:pt x="348539" y="138360"/>
                    </a:lnTo>
                    <a:cubicBezTo>
                      <a:pt x="348539" y="138360"/>
                      <a:pt x="348134" y="138718"/>
                      <a:pt x="348180" y="138695"/>
                    </a:cubicBezTo>
                    <a:lnTo>
                      <a:pt x="347983" y="138880"/>
                    </a:lnTo>
                    <a:lnTo>
                      <a:pt x="347451" y="139760"/>
                    </a:lnTo>
                    <a:lnTo>
                      <a:pt x="347439" y="139783"/>
                    </a:lnTo>
                    <a:lnTo>
                      <a:pt x="347324" y="141750"/>
                    </a:lnTo>
                    <a:lnTo>
                      <a:pt x="347220" y="142594"/>
                    </a:lnTo>
                    <a:lnTo>
                      <a:pt x="346560" y="145614"/>
                    </a:lnTo>
                    <a:lnTo>
                      <a:pt x="346525" y="146019"/>
                    </a:lnTo>
                    <a:lnTo>
                      <a:pt x="346248" y="149224"/>
                    </a:lnTo>
                    <a:cubicBezTo>
                      <a:pt x="346236" y="149362"/>
                      <a:pt x="346213" y="149501"/>
                      <a:pt x="346167" y="149640"/>
                    </a:cubicBezTo>
                    <a:lnTo>
                      <a:pt x="345773" y="150832"/>
                    </a:lnTo>
                    <a:lnTo>
                      <a:pt x="345773" y="150890"/>
                    </a:lnTo>
                    <a:lnTo>
                      <a:pt x="345878" y="151514"/>
                    </a:lnTo>
                    <a:lnTo>
                      <a:pt x="345959" y="153192"/>
                    </a:lnTo>
                    <a:lnTo>
                      <a:pt x="346329" y="153736"/>
                    </a:lnTo>
                    <a:lnTo>
                      <a:pt x="347069" y="154071"/>
                    </a:lnTo>
                    <a:lnTo>
                      <a:pt x="348006" y="154650"/>
                    </a:lnTo>
                    <a:lnTo>
                      <a:pt x="349210" y="155703"/>
                    </a:lnTo>
                    <a:lnTo>
                      <a:pt x="349811" y="156397"/>
                    </a:lnTo>
                    <a:lnTo>
                      <a:pt x="350644" y="157739"/>
                    </a:lnTo>
                    <a:lnTo>
                      <a:pt x="351257" y="159139"/>
                    </a:lnTo>
                    <a:lnTo>
                      <a:pt x="351327" y="159173"/>
                    </a:lnTo>
                    <a:lnTo>
                      <a:pt x="351848" y="159069"/>
                    </a:lnTo>
                    <a:lnTo>
                      <a:pt x="353919" y="156998"/>
                    </a:lnTo>
                    <a:cubicBezTo>
                      <a:pt x="354069" y="156848"/>
                      <a:pt x="354242" y="156732"/>
                      <a:pt x="354428" y="156628"/>
                    </a:cubicBezTo>
                    <a:lnTo>
                      <a:pt x="354914" y="156385"/>
                    </a:lnTo>
                    <a:lnTo>
                      <a:pt x="356880" y="155436"/>
                    </a:lnTo>
                    <a:cubicBezTo>
                      <a:pt x="357031" y="155367"/>
                      <a:pt x="357170" y="155321"/>
                      <a:pt x="357332" y="155274"/>
                    </a:cubicBezTo>
                    <a:lnTo>
                      <a:pt x="357852" y="155170"/>
                    </a:lnTo>
                    <a:lnTo>
                      <a:pt x="359148" y="155031"/>
                    </a:lnTo>
                    <a:cubicBezTo>
                      <a:pt x="359148" y="155031"/>
                      <a:pt x="359680" y="154997"/>
                      <a:pt x="359645" y="154997"/>
                    </a:cubicBezTo>
                    <a:lnTo>
                      <a:pt x="360039" y="154962"/>
                    </a:lnTo>
                    <a:lnTo>
                      <a:pt x="361207" y="154650"/>
                    </a:lnTo>
                    <a:lnTo>
                      <a:pt x="361612" y="153736"/>
                    </a:lnTo>
                    <a:lnTo>
                      <a:pt x="361786" y="153308"/>
                    </a:lnTo>
                    <a:lnTo>
                      <a:pt x="362584" y="151283"/>
                    </a:lnTo>
                    <a:cubicBezTo>
                      <a:pt x="362654" y="151121"/>
                      <a:pt x="362735" y="150971"/>
                      <a:pt x="362827" y="150843"/>
                    </a:cubicBezTo>
                    <a:lnTo>
                      <a:pt x="364435" y="148691"/>
                    </a:lnTo>
                    <a:lnTo>
                      <a:pt x="364748" y="148263"/>
                    </a:lnTo>
                    <a:lnTo>
                      <a:pt x="366321" y="146100"/>
                    </a:lnTo>
                    <a:lnTo>
                      <a:pt x="366946" y="145394"/>
                    </a:lnTo>
                    <a:lnTo>
                      <a:pt x="368138" y="144330"/>
                    </a:lnTo>
                    <a:lnTo>
                      <a:pt x="368797" y="142282"/>
                    </a:lnTo>
                    <a:lnTo>
                      <a:pt x="369133" y="141541"/>
                    </a:lnTo>
                    <a:lnTo>
                      <a:pt x="369734" y="140477"/>
                    </a:lnTo>
                    <a:cubicBezTo>
                      <a:pt x="369815" y="140338"/>
                      <a:pt x="369908" y="140222"/>
                      <a:pt x="370012" y="140118"/>
                    </a:cubicBezTo>
                    <a:lnTo>
                      <a:pt x="370347" y="139760"/>
                    </a:lnTo>
                    <a:cubicBezTo>
                      <a:pt x="370671" y="139424"/>
                      <a:pt x="371088" y="139193"/>
                      <a:pt x="371551" y="139146"/>
                    </a:cubicBezTo>
                    <a:lnTo>
                      <a:pt x="373147" y="138938"/>
                    </a:lnTo>
                    <a:lnTo>
                      <a:pt x="373969" y="138938"/>
                    </a:lnTo>
                    <a:cubicBezTo>
                      <a:pt x="374559" y="138950"/>
                      <a:pt x="375114" y="139216"/>
                      <a:pt x="375496" y="139690"/>
                    </a:cubicBezTo>
                    <a:lnTo>
                      <a:pt x="376757" y="141298"/>
                    </a:lnTo>
                    <a:lnTo>
                      <a:pt x="376954" y="141495"/>
                    </a:lnTo>
                    <a:lnTo>
                      <a:pt x="378516" y="142687"/>
                    </a:lnTo>
                    <a:lnTo>
                      <a:pt x="378701" y="142826"/>
                    </a:lnTo>
                    <a:lnTo>
                      <a:pt x="380355" y="143427"/>
                    </a:lnTo>
                    <a:lnTo>
                      <a:pt x="380459" y="143450"/>
                    </a:lnTo>
                    <a:lnTo>
                      <a:pt x="381743" y="143392"/>
                    </a:lnTo>
                    <a:lnTo>
                      <a:pt x="382137" y="143358"/>
                    </a:lnTo>
                    <a:lnTo>
                      <a:pt x="384138" y="142953"/>
                    </a:lnTo>
                    <a:cubicBezTo>
                      <a:pt x="384497" y="142883"/>
                      <a:pt x="384879" y="142918"/>
                      <a:pt x="385226" y="143045"/>
                    </a:cubicBezTo>
                    <a:lnTo>
                      <a:pt x="385712" y="143219"/>
                    </a:lnTo>
                    <a:lnTo>
                      <a:pt x="387355" y="144017"/>
                    </a:lnTo>
                    <a:cubicBezTo>
                      <a:pt x="387875" y="144272"/>
                      <a:pt x="388246" y="144723"/>
                      <a:pt x="388396" y="145290"/>
                    </a:cubicBezTo>
                    <a:lnTo>
                      <a:pt x="388546" y="145799"/>
                    </a:lnTo>
                    <a:lnTo>
                      <a:pt x="388697" y="146516"/>
                    </a:lnTo>
                    <a:lnTo>
                      <a:pt x="389241" y="146829"/>
                    </a:lnTo>
                    <a:lnTo>
                      <a:pt x="389322" y="146863"/>
                    </a:lnTo>
                    <a:lnTo>
                      <a:pt x="391126" y="147037"/>
                    </a:lnTo>
                    <a:lnTo>
                      <a:pt x="391416" y="147049"/>
                    </a:lnTo>
                    <a:lnTo>
                      <a:pt x="393394" y="146771"/>
                    </a:lnTo>
                    <a:lnTo>
                      <a:pt x="394158" y="146748"/>
                    </a:lnTo>
                    <a:lnTo>
                      <a:pt x="394898" y="146748"/>
                    </a:lnTo>
                    <a:lnTo>
                      <a:pt x="396761" y="144804"/>
                    </a:lnTo>
                    <a:lnTo>
                      <a:pt x="398439" y="143450"/>
                    </a:lnTo>
                    <a:cubicBezTo>
                      <a:pt x="398762" y="143196"/>
                      <a:pt x="399156" y="143034"/>
                      <a:pt x="399572" y="143011"/>
                    </a:cubicBezTo>
                    <a:lnTo>
                      <a:pt x="400359" y="142988"/>
                    </a:lnTo>
                    <a:lnTo>
                      <a:pt x="402499" y="143150"/>
                    </a:lnTo>
                    <a:lnTo>
                      <a:pt x="403251" y="143288"/>
                    </a:lnTo>
                    <a:cubicBezTo>
                      <a:pt x="403529" y="143346"/>
                      <a:pt x="403784" y="143462"/>
                      <a:pt x="404015" y="143624"/>
                    </a:cubicBezTo>
                    <a:lnTo>
                      <a:pt x="405762" y="144873"/>
                    </a:lnTo>
                    <a:lnTo>
                      <a:pt x="406329" y="145325"/>
                    </a:lnTo>
                    <a:lnTo>
                      <a:pt x="407579" y="146528"/>
                    </a:lnTo>
                    <a:cubicBezTo>
                      <a:pt x="407671" y="146620"/>
                      <a:pt x="407764" y="146725"/>
                      <a:pt x="407845" y="146840"/>
                    </a:cubicBezTo>
                    <a:lnTo>
                      <a:pt x="408111" y="147245"/>
                    </a:lnTo>
                    <a:cubicBezTo>
                      <a:pt x="408458" y="147766"/>
                      <a:pt x="408550" y="148414"/>
                      <a:pt x="408365" y="149015"/>
                    </a:cubicBezTo>
                    <a:lnTo>
                      <a:pt x="408041" y="149987"/>
                    </a:lnTo>
                    <a:lnTo>
                      <a:pt x="408909" y="150091"/>
                    </a:lnTo>
                    <a:cubicBezTo>
                      <a:pt x="409187" y="150126"/>
                      <a:pt x="409453" y="150230"/>
                      <a:pt x="409696" y="150357"/>
                    </a:cubicBezTo>
                    <a:lnTo>
                      <a:pt x="410436" y="150855"/>
                    </a:lnTo>
                    <a:lnTo>
                      <a:pt x="411235" y="151561"/>
                    </a:lnTo>
                    <a:lnTo>
                      <a:pt x="411755" y="152151"/>
                    </a:lnTo>
                    <a:cubicBezTo>
                      <a:pt x="411963" y="152394"/>
                      <a:pt x="412102" y="152671"/>
                      <a:pt x="412183" y="152984"/>
                    </a:cubicBezTo>
                    <a:lnTo>
                      <a:pt x="412438" y="154013"/>
                    </a:lnTo>
                    <a:cubicBezTo>
                      <a:pt x="412496" y="154199"/>
                      <a:pt x="412507" y="154372"/>
                      <a:pt x="412507" y="154557"/>
                    </a:cubicBezTo>
                    <a:lnTo>
                      <a:pt x="412496" y="155020"/>
                    </a:lnTo>
                    <a:lnTo>
                      <a:pt x="412484" y="155055"/>
                    </a:lnTo>
                    <a:lnTo>
                      <a:pt x="413271" y="155113"/>
                    </a:lnTo>
                    <a:cubicBezTo>
                      <a:pt x="413768" y="155136"/>
                      <a:pt x="414219" y="155356"/>
                      <a:pt x="414567" y="155703"/>
                    </a:cubicBezTo>
                    <a:lnTo>
                      <a:pt x="414856" y="155992"/>
                    </a:lnTo>
                    <a:cubicBezTo>
                      <a:pt x="415145" y="156281"/>
                      <a:pt x="415342" y="156651"/>
                      <a:pt x="415400" y="157045"/>
                    </a:cubicBezTo>
                    <a:lnTo>
                      <a:pt x="415770" y="159266"/>
                    </a:lnTo>
                    <a:cubicBezTo>
                      <a:pt x="415793" y="159463"/>
                      <a:pt x="415781" y="159683"/>
                      <a:pt x="415747" y="159879"/>
                    </a:cubicBezTo>
                    <a:lnTo>
                      <a:pt x="415469" y="161453"/>
                    </a:lnTo>
                    <a:cubicBezTo>
                      <a:pt x="415400" y="161811"/>
                      <a:pt x="415238" y="162135"/>
                      <a:pt x="415006" y="162413"/>
                    </a:cubicBezTo>
                    <a:lnTo>
                      <a:pt x="414694" y="162772"/>
                    </a:lnTo>
                    <a:cubicBezTo>
                      <a:pt x="414509" y="162968"/>
                      <a:pt x="414289" y="163130"/>
                      <a:pt x="414057" y="163258"/>
                    </a:cubicBezTo>
                    <a:lnTo>
                      <a:pt x="414150" y="163431"/>
                    </a:lnTo>
                    <a:cubicBezTo>
                      <a:pt x="414219" y="163547"/>
                      <a:pt x="414266" y="163697"/>
                      <a:pt x="414312" y="163848"/>
                    </a:cubicBezTo>
                    <a:lnTo>
                      <a:pt x="414705" y="165456"/>
                    </a:lnTo>
                    <a:cubicBezTo>
                      <a:pt x="414763" y="165699"/>
                      <a:pt x="414775" y="165965"/>
                      <a:pt x="414729" y="166208"/>
                    </a:cubicBezTo>
                    <a:lnTo>
                      <a:pt x="414659" y="166740"/>
                    </a:lnTo>
                    <a:lnTo>
                      <a:pt x="414300" y="168742"/>
                    </a:lnTo>
                    <a:lnTo>
                      <a:pt x="414300" y="168811"/>
                    </a:lnTo>
                    <a:lnTo>
                      <a:pt x="414636" y="170003"/>
                    </a:lnTo>
                    <a:lnTo>
                      <a:pt x="414786" y="170373"/>
                    </a:lnTo>
                    <a:lnTo>
                      <a:pt x="415191" y="171310"/>
                    </a:lnTo>
                    <a:lnTo>
                      <a:pt x="415608" y="172571"/>
                    </a:lnTo>
                    <a:cubicBezTo>
                      <a:pt x="415689" y="172826"/>
                      <a:pt x="415712" y="173092"/>
                      <a:pt x="415677" y="173346"/>
                    </a:cubicBezTo>
                    <a:lnTo>
                      <a:pt x="415643" y="173798"/>
                    </a:lnTo>
                    <a:cubicBezTo>
                      <a:pt x="415573" y="174341"/>
                      <a:pt x="415295" y="174839"/>
                      <a:pt x="414867" y="175174"/>
                    </a:cubicBezTo>
                    <a:lnTo>
                      <a:pt x="413583" y="176146"/>
                    </a:lnTo>
                    <a:lnTo>
                      <a:pt x="412877" y="176609"/>
                    </a:lnTo>
                    <a:lnTo>
                      <a:pt x="410101" y="178078"/>
                    </a:lnTo>
                    <a:lnTo>
                      <a:pt x="409811" y="178275"/>
                    </a:lnTo>
                    <a:lnTo>
                      <a:pt x="409302" y="178680"/>
                    </a:lnTo>
                    <a:cubicBezTo>
                      <a:pt x="409302" y="178680"/>
                      <a:pt x="408851" y="178969"/>
                      <a:pt x="408874" y="178946"/>
                    </a:cubicBezTo>
                    <a:lnTo>
                      <a:pt x="408446" y="179224"/>
                    </a:lnTo>
                    <a:lnTo>
                      <a:pt x="407590" y="179825"/>
                    </a:lnTo>
                    <a:lnTo>
                      <a:pt x="407474" y="180265"/>
                    </a:lnTo>
                    <a:lnTo>
                      <a:pt x="407463" y="180577"/>
                    </a:lnTo>
                    <a:cubicBezTo>
                      <a:pt x="407463" y="180577"/>
                      <a:pt x="407440" y="181110"/>
                      <a:pt x="407440" y="181098"/>
                    </a:cubicBezTo>
                    <a:lnTo>
                      <a:pt x="407440" y="181237"/>
                    </a:lnTo>
                    <a:lnTo>
                      <a:pt x="407544" y="181225"/>
                    </a:lnTo>
                    <a:cubicBezTo>
                      <a:pt x="407798" y="181214"/>
                      <a:pt x="408064" y="181248"/>
                      <a:pt x="408319" y="181329"/>
                    </a:cubicBezTo>
                    <a:lnTo>
                      <a:pt x="409094" y="181619"/>
                    </a:lnTo>
                    <a:lnTo>
                      <a:pt x="410043" y="182128"/>
                    </a:lnTo>
                    <a:cubicBezTo>
                      <a:pt x="410251" y="182243"/>
                      <a:pt x="410459" y="182405"/>
                      <a:pt x="410621" y="182591"/>
                    </a:cubicBezTo>
                    <a:lnTo>
                      <a:pt x="410957" y="182984"/>
                    </a:lnTo>
                    <a:cubicBezTo>
                      <a:pt x="411073" y="183123"/>
                      <a:pt x="411165" y="183261"/>
                      <a:pt x="411235" y="183412"/>
                    </a:cubicBezTo>
                    <a:lnTo>
                      <a:pt x="411478" y="183909"/>
                    </a:lnTo>
                    <a:lnTo>
                      <a:pt x="411501" y="183921"/>
                    </a:lnTo>
                    <a:lnTo>
                      <a:pt x="411732" y="183990"/>
                    </a:lnTo>
                    <a:lnTo>
                      <a:pt x="413155" y="184187"/>
                    </a:lnTo>
                    <a:cubicBezTo>
                      <a:pt x="413502" y="184222"/>
                      <a:pt x="413826" y="184361"/>
                      <a:pt x="414104" y="184580"/>
                    </a:cubicBezTo>
                    <a:lnTo>
                      <a:pt x="414532" y="184904"/>
                    </a:lnTo>
                    <a:lnTo>
                      <a:pt x="415874" y="185969"/>
                    </a:lnTo>
                    <a:cubicBezTo>
                      <a:pt x="416140" y="186200"/>
                      <a:pt x="416337" y="186490"/>
                      <a:pt x="416464" y="186825"/>
                    </a:cubicBezTo>
                    <a:lnTo>
                      <a:pt x="416927" y="188144"/>
                    </a:lnTo>
                    <a:lnTo>
                      <a:pt x="417690" y="188722"/>
                    </a:lnTo>
                    <a:lnTo>
                      <a:pt x="417876" y="188815"/>
                    </a:lnTo>
                    <a:lnTo>
                      <a:pt x="418234" y="188931"/>
                    </a:lnTo>
                    <a:lnTo>
                      <a:pt x="418327" y="188954"/>
                    </a:lnTo>
                    <a:lnTo>
                      <a:pt x="420710" y="188641"/>
                    </a:lnTo>
                    <a:lnTo>
                      <a:pt x="423730" y="188537"/>
                    </a:lnTo>
                    <a:lnTo>
                      <a:pt x="424054" y="188456"/>
                    </a:lnTo>
                    <a:lnTo>
                      <a:pt x="424748" y="188352"/>
                    </a:lnTo>
                    <a:cubicBezTo>
                      <a:pt x="425268" y="188271"/>
                      <a:pt x="425812" y="188422"/>
                      <a:pt x="426240" y="188757"/>
                    </a:cubicBezTo>
                    <a:lnTo>
                      <a:pt x="427525" y="189729"/>
                    </a:lnTo>
                    <a:lnTo>
                      <a:pt x="428103" y="190296"/>
                    </a:lnTo>
                    <a:cubicBezTo>
                      <a:pt x="428346" y="190550"/>
                      <a:pt x="428520" y="190863"/>
                      <a:pt x="428612" y="191210"/>
                    </a:cubicBezTo>
                    <a:lnTo>
                      <a:pt x="428774" y="191846"/>
                    </a:lnTo>
                    <a:lnTo>
                      <a:pt x="429133" y="191985"/>
                    </a:lnTo>
                    <a:lnTo>
                      <a:pt x="429329" y="192054"/>
                    </a:lnTo>
                    <a:lnTo>
                      <a:pt x="431181" y="192089"/>
                    </a:lnTo>
                    <a:lnTo>
                      <a:pt x="431840" y="192124"/>
                    </a:lnTo>
                    <a:lnTo>
                      <a:pt x="434015" y="192355"/>
                    </a:lnTo>
                    <a:cubicBezTo>
                      <a:pt x="434154" y="192367"/>
                      <a:pt x="434281" y="192390"/>
                      <a:pt x="434420" y="192436"/>
                    </a:cubicBezTo>
                    <a:lnTo>
                      <a:pt x="434929" y="192598"/>
                    </a:lnTo>
                    <a:lnTo>
                      <a:pt x="436017" y="193026"/>
                    </a:lnTo>
                    <a:lnTo>
                      <a:pt x="436375" y="193165"/>
                    </a:lnTo>
                    <a:lnTo>
                      <a:pt x="437822" y="193478"/>
                    </a:lnTo>
                    <a:cubicBezTo>
                      <a:pt x="438076" y="193535"/>
                      <a:pt x="438331" y="193639"/>
                      <a:pt x="438539" y="193801"/>
                    </a:cubicBezTo>
                    <a:lnTo>
                      <a:pt x="438979" y="194091"/>
                    </a:lnTo>
                    <a:lnTo>
                      <a:pt x="440379" y="195225"/>
                    </a:lnTo>
                    <a:cubicBezTo>
                      <a:pt x="441003" y="195768"/>
                      <a:pt x="441235" y="196659"/>
                      <a:pt x="440945" y="197434"/>
                    </a:cubicBezTo>
                    <a:lnTo>
                      <a:pt x="440587" y="198406"/>
                    </a:lnTo>
                    <a:lnTo>
                      <a:pt x="440494" y="198719"/>
                    </a:lnTo>
                    <a:lnTo>
                      <a:pt x="440425" y="199204"/>
                    </a:lnTo>
                    <a:lnTo>
                      <a:pt x="440541" y="199262"/>
                    </a:lnTo>
                    <a:lnTo>
                      <a:pt x="441559" y="199147"/>
                    </a:lnTo>
                    <a:cubicBezTo>
                      <a:pt x="441559" y="199147"/>
                      <a:pt x="442091" y="199077"/>
                      <a:pt x="442056" y="199077"/>
                    </a:cubicBezTo>
                    <a:lnTo>
                      <a:pt x="442542" y="199008"/>
                    </a:lnTo>
                    <a:lnTo>
                      <a:pt x="445145" y="198522"/>
                    </a:lnTo>
                    <a:lnTo>
                      <a:pt x="447378" y="198210"/>
                    </a:lnTo>
                    <a:lnTo>
                      <a:pt x="448396" y="198186"/>
                    </a:lnTo>
                    <a:lnTo>
                      <a:pt x="451057" y="198476"/>
                    </a:lnTo>
                    <a:cubicBezTo>
                      <a:pt x="451682" y="198557"/>
                      <a:pt x="452249" y="198915"/>
                      <a:pt x="452573" y="199447"/>
                    </a:cubicBezTo>
                    <a:lnTo>
                      <a:pt x="453140" y="200466"/>
                    </a:lnTo>
                    <a:cubicBezTo>
                      <a:pt x="453394" y="200963"/>
                      <a:pt x="453429" y="201530"/>
                      <a:pt x="453244" y="202062"/>
                    </a:cubicBezTo>
                    <a:lnTo>
                      <a:pt x="453094" y="202502"/>
                    </a:lnTo>
                    <a:cubicBezTo>
                      <a:pt x="453013" y="202710"/>
                      <a:pt x="452909" y="202907"/>
                      <a:pt x="452770" y="203080"/>
                    </a:cubicBezTo>
                    <a:lnTo>
                      <a:pt x="451995" y="204087"/>
                    </a:lnTo>
                    <a:lnTo>
                      <a:pt x="451937" y="204226"/>
                    </a:lnTo>
                    <a:lnTo>
                      <a:pt x="451902" y="204376"/>
                    </a:lnTo>
                    <a:lnTo>
                      <a:pt x="452272" y="204457"/>
                    </a:lnTo>
                    <a:lnTo>
                      <a:pt x="453117" y="204770"/>
                    </a:lnTo>
                    <a:lnTo>
                      <a:pt x="454737" y="205603"/>
                    </a:lnTo>
                    <a:cubicBezTo>
                      <a:pt x="455130" y="205811"/>
                      <a:pt x="455431" y="206146"/>
                      <a:pt x="455604" y="206551"/>
                    </a:cubicBezTo>
                    <a:lnTo>
                      <a:pt x="456692" y="209016"/>
                    </a:lnTo>
                    <a:cubicBezTo>
                      <a:pt x="456796" y="209259"/>
                      <a:pt x="456854" y="209525"/>
                      <a:pt x="456865" y="209802"/>
                    </a:cubicBezTo>
                    <a:lnTo>
                      <a:pt x="456865" y="210335"/>
                    </a:lnTo>
                    <a:lnTo>
                      <a:pt x="456831" y="212012"/>
                    </a:lnTo>
                    <a:lnTo>
                      <a:pt x="456808" y="213077"/>
                    </a:lnTo>
                    <a:lnTo>
                      <a:pt x="456784" y="214141"/>
                    </a:lnTo>
                    <a:lnTo>
                      <a:pt x="456773" y="214673"/>
                    </a:lnTo>
                    <a:lnTo>
                      <a:pt x="456773" y="214916"/>
                    </a:lnTo>
                    <a:lnTo>
                      <a:pt x="457097" y="216108"/>
                    </a:lnTo>
                    <a:lnTo>
                      <a:pt x="457247" y="216501"/>
                    </a:lnTo>
                    <a:lnTo>
                      <a:pt x="457849" y="217936"/>
                    </a:lnTo>
                    <a:lnTo>
                      <a:pt x="458080" y="218699"/>
                    </a:lnTo>
                    <a:lnTo>
                      <a:pt x="458335" y="219845"/>
                    </a:lnTo>
                    <a:cubicBezTo>
                      <a:pt x="458335" y="219845"/>
                      <a:pt x="458450" y="220365"/>
                      <a:pt x="458439" y="220354"/>
                    </a:cubicBezTo>
                    <a:cubicBezTo>
                      <a:pt x="458439" y="220354"/>
                      <a:pt x="458555" y="220874"/>
                      <a:pt x="458555" y="220863"/>
                    </a:cubicBezTo>
                    <a:lnTo>
                      <a:pt x="458809" y="221904"/>
                    </a:lnTo>
                    <a:cubicBezTo>
                      <a:pt x="458809" y="221904"/>
                      <a:pt x="458925" y="222425"/>
                      <a:pt x="458925" y="222402"/>
                    </a:cubicBezTo>
                    <a:cubicBezTo>
                      <a:pt x="458925" y="222402"/>
                      <a:pt x="459040" y="222922"/>
                      <a:pt x="459040" y="222899"/>
                    </a:cubicBezTo>
                    <a:lnTo>
                      <a:pt x="459492" y="224623"/>
                    </a:lnTo>
                    <a:lnTo>
                      <a:pt x="460116" y="228337"/>
                    </a:lnTo>
                    <a:lnTo>
                      <a:pt x="460151" y="229135"/>
                    </a:lnTo>
                    <a:lnTo>
                      <a:pt x="460035" y="230963"/>
                    </a:lnTo>
                    <a:lnTo>
                      <a:pt x="459920" y="231854"/>
                    </a:lnTo>
                    <a:lnTo>
                      <a:pt x="459376" y="233914"/>
                    </a:lnTo>
                    <a:lnTo>
                      <a:pt x="459052" y="234689"/>
                    </a:lnTo>
                    <a:cubicBezTo>
                      <a:pt x="458971" y="234874"/>
                      <a:pt x="458867" y="235036"/>
                      <a:pt x="458728" y="235186"/>
                    </a:cubicBezTo>
                    <a:lnTo>
                      <a:pt x="457617" y="236447"/>
                    </a:lnTo>
                    <a:lnTo>
                      <a:pt x="456044" y="237847"/>
                    </a:lnTo>
                    <a:lnTo>
                      <a:pt x="455859" y="238611"/>
                    </a:lnTo>
                    <a:lnTo>
                      <a:pt x="456541" y="240173"/>
                    </a:lnTo>
                    <a:lnTo>
                      <a:pt x="457132" y="241792"/>
                    </a:lnTo>
                    <a:lnTo>
                      <a:pt x="457536" y="243447"/>
                    </a:lnTo>
                    <a:lnTo>
                      <a:pt x="457675" y="243817"/>
                    </a:lnTo>
                    <a:lnTo>
                      <a:pt x="458300" y="245518"/>
                    </a:lnTo>
                    <a:lnTo>
                      <a:pt x="459237" y="246096"/>
                    </a:lnTo>
                    <a:cubicBezTo>
                      <a:pt x="459376" y="246177"/>
                      <a:pt x="459492" y="246270"/>
                      <a:pt x="459607" y="246374"/>
                    </a:cubicBezTo>
                    <a:lnTo>
                      <a:pt x="459955" y="246733"/>
                    </a:lnTo>
                    <a:cubicBezTo>
                      <a:pt x="460232" y="247010"/>
                      <a:pt x="460440" y="247357"/>
                      <a:pt x="460521" y="247762"/>
                    </a:cubicBezTo>
                    <a:lnTo>
                      <a:pt x="460614" y="248283"/>
                    </a:lnTo>
                    <a:cubicBezTo>
                      <a:pt x="460822" y="249313"/>
                      <a:pt x="460198" y="250331"/>
                      <a:pt x="459179" y="250609"/>
                    </a:cubicBezTo>
                    <a:lnTo>
                      <a:pt x="458763" y="250724"/>
                    </a:lnTo>
                    <a:cubicBezTo>
                      <a:pt x="458612" y="250747"/>
                      <a:pt x="458474" y="250782"/>
                      <a:pt x="458323" y="250794"/>
                    </a:cubicBezTo>
                    <a:lnTo>
                      <a:pt x="456715" y="250875"/>
                    </a:lnTo>
                    <a:cubicBezTo>
                      <a:pt x="456715" y="250875"/>
                      <a:pt x="456183" y="250898"/>
                      <a:pt x="456183" y="250898"/>
                    </a:cubicBezTo>
                    <a:lnTo>
                      <a:pt x="455778" y="250909"/>
                    </a:lnTo>
                    <a:lnTo>
                      <a:pt x="453834" y="251280"/>
                    </a:lnTo>
                    <a:lnTo>
                      <a:pt x="453406" y="251372"/>
                    </a:lnTo>
                    <a:lnTo>
                      <a:pt x="451439" y="251951"/>
                    </a:lnTo>
                    <a:lnTo>
                      <a:pt x="451023" y="252089"/>
                    </a:lnTo>
                    <a:lnTo>
                      <a:pt x="450086" y="252460"/>
                    </a:lnTo>
                    <a:lnTo>
                      <a:pt x="449079" y="252865"/>
                    </a:lnTo>
                    <a:cubicBezTo>
                      <a:pt x="448813" y="252969"/>
                      <a:pt x="448535" y="253015"/>
                      <a:pt x="448234" y="253003"/>
                    </a:cubicBezTo>
                    <a:lnTo>
                      <a:pt x="447401" y="252934"/>
                    </a:lnTo>
                    <a:lnTo>
                      <a:pt x="443202" y="252066"/>
                    </a:lnTo>
                    <a:lnTo>
                      <a:pt x="442276" y="251800"/>
                    </a:lnTo>
                    <a:lnTo>
                      <a:pt x="439823" y="250713"/>
                    </a:lnTo>
                    <a:lnTo>
                      <a:pt x="439117" y="250285"/>
                    </a:lnTo>
                    <a:cubicBezTo>
                      <a:pt x="438805" y="250088"/>
                      <a:pt x="438574" y="249822"/>
                      <a:pt x="438412" y="249498"/>
                    </a:cubicBezTo>
                    <a:lnTo>
                      <a:pt x="437486" y="247635"/>
                    </a:lnTo>
                    <a:lnTo>
                      <a:pt x="437278" y="247288"/>
                    </a:lnTo>
                    <a:lnTo>
                      <a:pt x="436711" y="246455"/>
                    </a:lnTo>
                    <a:lnTo>
                      <a:pt x="435774" y="244997"/>
                    </a:lnTo>
                    <a:lnTo>
                      <a:pt x="434466" y="242625"/>
                    </a:lnTo>
                    <a:lnTo>
                      <a:pt x="434270" y="242302"/>
                    </a:lnTo>
                    <a:lnTo>
                      <a:pt x="432048" y="239409"/>
                    </a:lnTo>
                    <a:lnTo>
                      <a:pt x="431620" y="238703"/>
                    </a:lnTo>
                    <a:lnTo>
                      <a:pt x="430498" y="236285"/>
                    </a:lnTo>
                    <a:lnTo>
                      <a:pt x="430313" y="236019"/>
                    </a:lnTo>
                    <a:lnTo>
                      <a:pt x="429492" y="234874"/>
                    </a:lnTo>
                    <a:lnTo>
                      <a:pt x="429260" y="234677"/>
                    </a:lnTo>
                    <a:lnTo>
                      <a:pt x="427131" y="232722"/>
                    </a:lnTo>
                    <a:lnTo>
                      <a:pt x="425153" y="230512"/>
                    </a:lnTo>
                    <a:lnTo>
                      <a:pt x="424945" y="230373"/>
                    </a:lnTo>
                    <a:lnTo>
                      <a:pt x="423591" y="229505"/>
                    </a:lnTo>
                    <a:lnTo>
                      <a:pt x="422816" y="228915"/>
                    </a:lnTo>
                    <a:lnTo>
                      <a:pt x="421300" y="227400"/>
                    </a:lnTo>
                    <a:lnTo>
                      <a:pt x="420849" y="226891"/>
                    </a:lnTo>
                    <a:lnTo>
                      <a:pt x="419842" y="225606"/>
                    </a:lnTo>
                    <a:lnTo>
                      <a:pt x="419576" y="225317"/>
                    </a:lnTo>
                    <a:lnTo>
                      <a:pt x="418882" y="224635"/>
                    </a:lnTo>
                    <a:lnTo>
                      <a:pt x="418604" y="224392"/>
                    </a:lnTo>
                    <a:lnTo>
                      <a:pt x="417852" y="223871"/>
                    </a:lnTo>
                    <a:lnTo>
                      <a:pt x="417494" y="223859"/>
                    </a:lnTo>
                    <a:lnTo>
                      <a:pt x="417077" y="223883"/>
                    </a:lnTo>
                    <a:lnTo>
                      <a:pt x="417008" y="223883"/>
                    </a:lnTo>
                    <a:lnTo>
                      <a:pt x="414983" y="225016"/>
                    </a:lnTo>
                    <a:lnTo>
                      <a:pt x="413861" y="225514"/>
                    </a:lnTo>
                    <a:cubicBezTo>
                      <a:pt x="413190" y="225803"/>
                      <a:pt x="412403" y="225711"/>
                      <a:pt x="411825" y="225259"/>
                    </a:cubicBezTo>
                    <a:lnTo>
                      <a:pt x="410529" y="224241"/>
                    </a:lnTo>
                    <a:lnTo>
                      <a:pt x="410367" y="224079"/>
                    </a:lnTo>
                    <a:lnTo>
                      <a:pt x="409025" y="223894"/>
                    </a:lnTo>
                    <a:cubicBezTo>
                      <a:pt x="408631" y="223825"/>
                      <a:pt x="408273" y="223663"/>
                      <a:pt x="407995" y="223408"/>
                    </a:cubicBezTo>
                    <a:lnTo>
                      <a:pt x="407532" y="222992"/>
                    </a:lnTo>
                    <a:cubicBezTo>
                      <a:pt x="407532" y="222992"/>
                      <a:pt x="407139" y="222633"/>
                      <a:pt x="407162" y="222633"/>
                    </a:cubicBezTo>
                    <a:lnTo>
                      <a:pt x="407093" y="222564"/>
                    </a:lnTo>
                    <a:lnTo>
                      <a:pt x="407081" y="222564"/>
                    </a:lnTo>
                    <a:lnTo>
                      <a:pt x="406688" y="222471"/>
                    </a:lnTo>
                    <a:lnTo>
                      <a:pt x="406526" y="222448"/>
                    </a:lnTo>
                    <a:lnTo>
                      <a:pt x="405184" y="222888"/>
                    </a:lnTo>
                    <a:cubicBezTo>
                      <a:pt x="404894" y="222992"/>
                      <a:pt x="404582" y="223026"/>
                      <a:pt x="404270" y="222980"/>
                    </a:cubicBezTo>
                    <a:lnTo>
                      <a:pt x="403483" y="222841"/>
                    </a:lnTo>
                    <a:lnTo>
                      <a:pt x="401666" y="222309"/>
                    </a:lnTo>
                    <a:lnTo>
                      <a:pt x="400949" y="221974"/>
                    </a:lnTo>
                    <a:lnTo>
                      <a:pt x="399156" y="220863"/>
                    </a:lnTo>
                    <a:lnTo>
                      <a:pt x="398994" y="220770"/>
                    </a:lnTo>
                    <a:lnTo>
                      <a:pt x="397953" y="220562"/>
                    </a:lnTo>
                    <a:lnTo>
                      <a:pt x="397756" y="220574"/>
                    </a:lnTo>
                    <a:lnTo>
                      <a:pt x="395002" y="220909"/>
                    </a:lnTo>
                    <a:lnTo>
                      <a:pt x="392283" y="220944"/>
                    </a:lnTo>
                    <a:cubicBezTo>
                      <a:pt x="392283" y="220944"/>
                      <a:pt x="391751" y="220955"/>
                      <a:pt x="391786" y="220955"/>
                    </a:cubicBezTo>
                    <a:lnTo>
                      <a:pt x="391427" y="220955"/>
                    </a:lnTo>
                    <a:lnTo>
                      <a:pt x="389056" y="221453"/>
                    </a:lnTo>
                    <a:lnTo>
                      <a:pt x="388894" y="221511"/>
                    </a:lnTo>
                    <a:lnTo>
                      <a:pt x="387713" y="222251"/>
                    </a:lnTo>
                    <a:cubicBezTo>
                      <a:pt x="387713" y="222251"/>
                      <a:pt x="387262" y="222529"/>
                      <a:pt x="387285" y="222506"/>
                    </a:cubicBezTo>
                    <a:lnTo>
                      <a:pt x="386996" y="222691"/>
                    </a:lnTo>
                    <a:lnTo>
                      <a:pt x="386082" y="223547"/>
                    </a:lnTo>
                    <a:lnTo>
                      <a:pt x="385885" y="223802"/>
                    </a:lnTo>
                    <a:lnTo>
                      <a:pt x="385307" y="224635"/>
                    </a:lnTo>
                    <a:cubicBezTo>
                      <a:pt x="385307" y="224635"/>
                      <a:pt x="384995" y="225074"/>
                      <a:pt x="385018" y="225063"/>
                    </a:cubicBezTo>
                    <a:lnTo>
                      <a:pt x="384948" y="225167"/>
                    </a:lnTo>
                    <a:lnTo>
                      <a:pt x="384624" y="226798"/>
                    </a:lnTo>
                    <a:lnTo>
                      <a:pt x="384566" y="227249"/>
                    </a:lnTo>
                    <a:cubicBezTo>
                      <a:pt x="384566" y="227249"/>
                      <a:pt x="384497" y="227781"/>
                      <a:pt x="384509" y="227770"/>
                    </a:cubicBezTo>
                    <a:lnTo>
                      <a:pt x="384451" y="228233"/>
                    </a:lnTo>
                    <a:lnTo>
                      <a:pt x="384439" y="228580"/>
                    </a:lnTo>
                    <a:lnTo>
                      <a:pt x="384671" y="231669"/>
                    </a:lnTo>
                    <a:cubicBezTo>
                      <a:pt x="384671" y="231669"/>
                      <a:pt x="384705" y="232201"/>
                      <a:pt x="384705" y="232190"/>
                    </a:cubicBezTo>
                    <a:lnTo>
                      <a:pt x="384728" y="232433"/>
                    </a:lnTo>
                    <a:lnTo>
                      <a:pt x="384809" y="232664"/>
                    </a:lnTo>
                    <a:cubicBezTo>
                      <a:pt x="384902" y="232895"/>
                      <a:pt x="384960" y="233150"/>
                      <a:pt x="384960" y="233404"/>
                    </a:cubicBezTo>
                    <a:lnTo>
                      <a:pt x="384960" y="233925"/>
                    </a:lnTo>
                    <a:cubicBezTo>
                      <a:pt x="384960" y="234064"/>
                      <a:pt x="384948" y="234191"/>
                      <a:pt x="384925" y="234318"/>
                    </a:cubicBezTo>
                    <a:lnTo>
                      <a:pt x="384867" y="234561"/>
                    </a:lnTo>
                    <a:lnTo>
                      <a:pt x="384867" y="234573"/>
                    </a:lnTo>
                    <a:lnTo>
                      <a:pt x="385446" y="236424"/>
                    </a:lnTo>
                    <a:lnTo>
                      <a:pt x="385608" y="237107"/>
                    </a:lnTo>
                    <a:lnTo>
                      <a:pt x="385839" y="238900"/>
                    </a:lnTo>
                    <a:lnTo>
                      <a:pt x="385897" y="239432"/>
                    </a:lnTo>
                    <a:lnTo>
                      <a:pt x="385966" y="239953"/>
                    </a:lnTo>
                    <a:lnTo>
                      <a:pt x="386233" y="242082"/>
                    </a:lnTo>
                    <a:cubicBezTo>
                      <a:pt x="386256" y="242244"/>
                      <a:pt x="386256" y="242394"/>
                      <a:pt x="386244" y="242544"/>
                    </a:cubicBezTo>
                    <a:lnTo>
                      <a:pt x="386140" y="243320"/>
                    </a:lnTo>
                    <a:lnTo>
                      <a:pt x="385770" y="244882"/>
                    </a:lnTo>
                    <a:cubicBezTo>
                      <a:pt x="385631" y="245448"/>
                      <a:pt x="385272" y="245923"/>
                      <a:pt x="384763" y="246189"/>
                    </a:cubicBezTo>
                    <a:lnTo>
                      <a:pt x="384312" y="246432"/>
                    </a:lnTo>
                    <a:lnTo>
                      <a:pt x="382195" y="247381"/>
                    </a:lnTo>
                    <a:lnTo>
                      <a:pt x="380668" y="247971"/>
                    </a:lnTo>
                    <a:lnTo>
                      <a:pt x="380575" y="248005"/>
                    </a:lnTo>
                    <a:lnTo>
                      <a:pt x="379372" y="249209"/>
                    </a:lnTo>
                    <a:lnTo>
                      <a:pt x="379210" y="249394"/>
                    </a:lnTo>
                    <a:lnTo>
                      <a:pt x="378354" y="250990"/>
                    </a:lnTo>
                    <a:lnTo>
                      <a:pt x="378296" y="251141"/>
                    </a:lnTo>
                    <a:lnTo>
                      <a:pt x="378064" y="253015"/>
                    </a:lnTo>
                    <a:cubicBezTo>
                      <a:pt x="378041" y="253177"/>
                      <a:pt x="377995" y="253339"/>
                      <a:pt x="377949" y="253478"/>
                    </a:cubicBezTo>
                    <a:lnTo>
                      <a:pt x="377764" y="253975"/>
                    </a:lnTo>
                    <a:lnTo>
                      <a:pt x="376815" y="256058"/>
                    </a:lnTo>
                    <a:lnTo>
                      <a:pt x="376398" y="256810"/>
                    </a:lnTo>
                    <a:lnTo>
                      <a:pt x="374605" y="259436"/>
                    </a:lnTo>
                    <a:lnTo>
                      <a:pt x="373390" y="261438"/>
                    </a:lnTo>
                    <a:lnTo>
                      <a:pt x="373332" y="261623"/>
                    </a:lnTo>
                    <a:lnTo>
                      <a:pt x="373217" y="262144"/>
                    </a:lnTo>
                    <a:lnTo>
                      <a:pt x="372766" y="263370"/>
                    </a:lnTo>
                    <a:cubicBezTo>
                      <a:pt x="372650" y="263705"/>
                      <a:pt x="372442" y="263995"/>
                      <a:pt x="372164" y="264226"/>
                    </a:cubicBezTo>
                    <a:lnTo>
                      <a:pt x="371771" y="264550"/>
                    </a:lnTo>
                    <a:lnTo>
                      <a:pt x="371030" y="265001"/>
                    </a:lnTo>
                    <a:cubicBezTo>
                      <a:pt x="371030" y="265001"/>
                      <a:pt x="370567" y="265267"/>
                      <a:pt x="370590" y="265256"/>
                    </a:cubicBezTo>
                    <a:lnTo>
                      <a:pt x="370162" y="265510"/>
                    </a:lnTo>
                    <a:lnTo>
                      <a:pt x="369364" y="266042"/>
                    </a:lnTo>
                    <a:cubicBezTo>
                      <a:pt x="369514" y="266019"/>
                      <a:pt x="369653" y="266008"/>
                      <a:pt x="369804" y="266019"/>
                    </a:cubicBezTo>
                    <a:lnTo>
                      <a:pt x="370301" y="266042"/>
                    </a:lnTo>
                    <a:cubicBezTo>
                      <a:pt x="370486" y="266054"/>
                      <a:pt x="370660" y="266077"/>
                      <a:pt x="370833" y="266147"/>
                    </a:cubicBezTo>
                    <a:lnTo>
                      <a:pt x="371852" y="266494"/>
                    </a:lnTo>
                    <a:cubicBezTo>
                      <a:pt x="372164" y="266598"/>
                      <a:pt x="372453" y="266783"/>
                      <a:pt x="372685" y="267026"/>
                    </a:cubicBezTo>
                    <a:lnTo>
                      <a:pt x="373020" y="267396"/>
                    </a:lnTo>
                    <a:cubicBezTo>
                      <a:pt x="373159" y="267535"/>
                      <a:pt x="373263" y="267685"/>
                      <a:pt x="373344" y="267859"/>
                    </a:cubicBezTo>
                    <a:lnTo>
                      <a:pt x="373691" y="268565"/>
                    </a:lnTo>
                    <a:cubicBezTo>
                      <a:pt x="373876" y="268565"/>
                      <a:pt x="374061" y="268599"/>
                      <a:pt x="374235" y="268669"/>
                    </a:cubicBezTo>
                    <a:lnTo>
                      <a:pt x="375716" y="269236"/>
                    </a:lnTo>
                    <a:lnTo>
                      <a:pt x="376155" y="269386"/>
                    </a:lnTo>
                    <a:lnTo>
                      <a:pt x="376607" y="269525"/>
                    </a:lnTo>
                    <a:lnTo>
                      <a:pt x="377717" y="269884"/>
                    </a:lnTo>
                    <a:cubicBezTo>
                      <a:pt x="377810" y="269907"/>
                      <a:pt x="377902" y="269953"/>
                      <a:pt x="377983" y="269988"/>
                    </a:cubicBezTo>
                    <a:lnTo>
                      <a:pt x="378759" y="270404"/>
                    </a:lnTo>
                    <a:lnTo>
                      <a:pt x="380078" y="271411"/>
                    </a:lnTo>
                    <a:cubicBezTo>
                      <a:pt x="380274" y="271561"/>
                      <a:pt x="380436" y="271746"/>
                      <a:pt x="380575" y="271978"/>
                    </a:cubicBezTo>
                    <a:lnTo>
                      <a:pt x="381420" y="273447"/>
                    </a:lnTo>
                    <a:cubicBezTo>
                      <a:pt x="381790" y="274164"/>
                      <a:pt x="381686" y="275067"/>
                      <a:pt x="381154" y="275680"/>
                    </a:cubicBezTo>
                    <a:lnTo>
                      <a:pt x="380436" y="276525"/>
                    </a:lnTo>
                    <a:lnTo>
                      <a:pt x="379580" y="277369"/>
                    </a:lnTo>
                    <a:cubicBezTo>
                      <a:pt x="379372" y="277566"/>
                      <a:pt x="379117" y="277728"/>
                      <a:pt x="378828" y="277832"/>
                    </a:cubicBezTo>
                    <a:lnTo>
                      <a:pt x="378365" y="277994"/>
                    </a:lnTo>
                    <a:cubicBezTo>
                      <a:pt x="378203" y="278052"/>
                      <a:pt x="378030" y="278087"/>
                      <a:pt x="377856" y="278098"/>
                    </a:cubicBezTo>
                    <a:lnTo>
                      <a:pt x="376549" y="278202"/>
                    </a:lnTo>
                    <a:lnTo>
                      <a:pt x="375959" y="278873"/>
                    </a:lnTo>
                    <a:lnTo>
                      <a:pt x="373575" y="281176"/>
                    </a:lnTo>
                    <a:cubicBezTo>
                      <a:pt x="373425" y="281326"/>
                      <a:pt x="373251" y="281442"/>
                      <a:pt x="373066" y="281534"/>
                    </a:cubicBezTo>
                    <a:lnTo>
                      <a:pt x="372360" y="281870"/>
                    </a:lnTo>
                    <a:lnTo>
                      <a:pt x="370833" y="282390"/>
                    </a:lnTo>
                    <a:lnTo>
                      <a:pt x="370197" y="282564"/>
                    </a:lnTo>
                    <a:cubicBezTo>
                      <a:pt x="369919" y="282645"/>
                      <a:pt x="369619" y="282657"/>
                      <a:pt x="369341" y="282599"/>
                    </a:cubicBezTo>
                    <a:lnTo>
                      <a:pt x="367744" y="282321"/>
                    </a:lnTo>
                    <a:lnTo>
                      <a:pt x="366529" y="282032"/>
                    </a:lnTo>
                    <a:lnTo>
                      <a:pt x="365824" y="282471"/>
                    </a:lnTo>
                    <a:lnTo>
                      <a:pt x="365558" y="282680"/>
                    </a:lnTo>
                    <a:lnTo>
                      <a:pt x="364435" y="283721"/>
                    </a:lnTo>
                    <a:lnTo>
                      <a:pt x="363753" y="284207"/>
                    </a:lnTo>
                    <a:cubicBezTo>
                      <a:pt x="363614" y="284299"/>
                      <a:pt x="363475" y="284369"/>
                      <a:pt x="363325" y="284438"/>
                    </a:cubicBezTo>
                    <a:lnTo>
                      <a:pt x="361786" y="284982"/>
                    </a:lnTo>
                    <a:cubicBezTo>
                      <a:pt x="361508" y="285075"/>
                      <a:pt x="361207" y="285121"/>
                      <a:pt x="360918" y="285075"/>
                    </a:cubicBezTo>
                    <a:lnTo>
                      <a:pt x="359310" y="284913"/>
                    </a:lnTo>
                    <a:cubicBezTo>
                      <a:pt x="358893" y="284878"/>
                      <a:pt x="358489" y="284704"/>
                      <a:pt x="358188" y="284415"/>
                    </a:cubicBezTo>
                    <a:lnTo>
                      <a:pt x="357343" y="283640"/>
                    </a:lnTo>
                    <a:cubicBezTo>
                      <a:pt x="357239" y="283536"/>
                      <a:pt x="357135" y="283409"/>
                      <a:pt x="357054" y="283293"/>
                    </a:cubicBezTo>
                    <a:lnTo>
                      <a:pt x="356788" y="282865"/>
                    </a:lnTo>
                    <a:cubicBezTo>
                      <a:pt x="356545" y="282494"/>
                      <a:pt x="356429" y="282043"/>
                      <a:pt x="356464" y="281604"/>
                    </a:cubicBezTo>
                    <a:lnTo>
                      <a:pt x="356556" y="280539"/>
                    </a:lnTo>
                    <a:lnTo>
                      <a:pt x="356672" y="279845"/>
                    </a:lnTo>
                    <a:cubicBezTo>
                      <a:pt x="356707" y="279579"/>
                      <a:pt x="356811" y="279324"/>
                      <a:pt x="356950" y="279105"/>
                    </a:cubicBezTo>
                    <a:lnTo>
                      <a:pt x="357748" y="277855"/>
                    </a:lnTo>
                    <a:lnTo>
                      <a:pt x="357898" y="277531"/>
                    </a:lnTo>
                    <a:lnTo>
                      <a:pt x="358153" y="276929"/>
                    </a:lnTo>
                    <a:lnTo>
                      <a:pt x="357922" y="275240"/>
                    </a:lnTo>
                    <a:lnTo>
                      <a:pt x="357551" y="274384"/>
                    </a:lnTo>
                    <a:lnTo>
                      <a:pt x="356406" y="274049"/>
                    </a:lnTo>
                    <a:lnTo>
                      <a:pt x="355642" y="273713"/>
                    </a:lnTo>
                    <a:cubicBezTo>
                      <a:pt x="355330" y="273563"/>
                      <a:pt x="355064" y="273343"/>
                      <a:pt x="354867" y="273054"/>
                    </a:cubicBezTo>
                    <a:lnTo>
                      <a:pt x="353930" y="271735"/>
                    </a:lnTo>
                    <a:lnTo>
                      <a:pt x="353467" y="270879"/>
                    </a:lnTo>
                    <a:lnTo>
                      <a:pt x="352866" y="269386"/>
                    </a:lnTo>
                    <a:lnTo>
                      <a:pt x="352495" y="268379"/>
                    </a:lnTo>
                    <a:lnTo>
                      <a:pt x="352345" y="268056"/>
                    </a:lnTo>
                    <a:lnTo>
                      <a:pt x="351743" y="267026"/>
                    </a:lnTo>
                    <a:lnTo>
                      <a:pt x="351593" y="266887"/>
                    </a:lnTo>
                    <a:lnTo>
                      <a:pt x="351049" y="266401"/>
                    </a:lnTo>
                    <a:lnTo>
                      <a:pt x="350887" y="266332"/>
                    </a:lnTo>
                    <a:lnTo>
                      <a:pt x="349915" y="265973"/>
                    </a:lnTo>
                    <a:lnTo>
                      <a:pt x="349140" y="265545"/>
                    </a:lnTo>
                    <a:cubicBezTo>
                      <a:pt x="348643" y="265233"/>
                      <a:pt x="348307" y="264723"/>
                      <a:pt x="348215" y="264145"/>
                    </a:cubicBezTo>
                    <a:lnTo>
                      <a:pt x="347763" y="261160"/>
                    </a:lnTo>
                    <a:lnTo>
                      <a:pt x="347752" y="261125"/>
                    </a:lnTo>
                    <a:lnTo>
                      <a:pt x="346977" y="260061"/>
                    </a:lnTo>
                    <a:lnTo>
                      <a:pt x="346583" y="259401"/>
                    </a:lnTo>
                    <a:lnTo>
                      <a:pt x="346051" y="258187"/>
                    </a:lnTo>
                    <a:cubicBezTo>
                      <a:pt x="345993" y="258036"/>
                      <a:pt x="345959" y="257897"/>
                      <a:pt x="345935" y="257735"/>
                    </a:cubicBezTo>
                    <a:lnTo>
                      <a:pt x="345854" y="257238"/>
                    </a:lnTo>
                    <a:lnTo>
                      <a:pt x="345843" y="257168"/>
                    </a:lnTo>
                    <a:lnTo>
                      <a:pt x="345484" y="256648"/>
                    </a:lnTo>
                    <a:lnTo>
                      <a:pt x="344015" y="254183"/>
                    </a:lnTo>
                    <a:cubicBezTo>
                      <a:pt x="343783" y="253790"/>
                      <a:pt x="343691" y="253327"/>
                      <a:pt x="343772" y="252876"/>
                    </a:cubicBezTo>
                    <a:lnTo>
                      <a:pt x="344026" y="251279"/>
                    </a:lnTo>
                    <a:cubicBezTo>
                      <a:pt x="344026" y="251279"/>
                      <a:pt x="344107" y="250747"/>
                      <a:pt x="344107" y="250759"/>
                    </a:cubicBezTo>
                    <a:lnTo>
                      <a:pt x="344547" y="248017"/>
                    </a:lnTo>
                    <a:cubicBezTo>
                      <a:pt x="344616" y="247704"/>
                      <a:pt x="344744" y="247415"/>
                      <a:pt x="344952" y="247161"/>
                    </a:cubicBezTo>
                    <a:lnTo>
                      <a:pt x="346306" y="245483"/>
                    </a:lnTo>
                    <a:lnTo>
                      <a:pt x="346826" y="244962"/>
                    </a:lnTo>
                    <a:cubicBezTo>
                      <a:pt x="347590" y="244245"/>
                      <a:pt x="348782" y="244222"/>
                      <a:pt x="349557" y="244939"/>
                    </a:cubicBezTo>
                    <a:lnTo>
                      <a:pt x="351188" y="246432"/>
                    </a:lnTo>
                    <a:cubicBezTo>
                      <a:pt x="351281" y="246524"/>
                      <a:pt x="351373" y="246628"/>
                      <a:pt x="351443" y="246756"/>
                    </a:cubicBezTo>
                    <a:lnTo>
                      <a:pt x="351697" y="247126"/>
                    </a:lnTo>
                    <a:lnTo>
                      <a:pt x="352114" y="247138"/>
                    </a:lnTo>
                    <a:lnTo>
                      <a:pt x="352299" y="247080"/>
                    </a:lnTo>
                    <a:lnTo>
                      <a:pt x="353224" y="246802"/>
                    </a:lnTo>
                    <a:lnTo>
                      <a:pt x="353490" y="246698"/>
                    </a:lnTo>
                    <a:lnTo>
                      <a:pt x="354208" y="246281"/>
                    </a:lnTo>
                    <a:lnTo>
                      <a:pt x="354451" y="246096"/>
                    </a:lnTo>
                    <a:lnTo>
                      <a:pt x="355156" y="245437"/>
                    </a:lnTo>
                    <a:cubicBezTo>
                      <a:pt x="355156" y="245437"/>
                      <a:pt x="355550" y="245067"/>
                      <a:pt x="355515" y="245090"/>
                    </a:cubicBezTo>
                    <a:lnTo>
                      <a:pt x="355619" y="244997"/>
                    </a:lnTo>
                    <a:lnTo>
                      <a:pt x="356313" y="243389"/>
                    </a:lnTo>
                    <a:lnTo>
                      <a:pt x="356117" y="242556"/>
                    </a:lnTo>
                    <a:lnTo>
                      <a:pt x="355110" y="241688"/>
                    </a:lnTo>
                    <a:cubicBezTo>
                      <a:pt x="354879" y="241503"/>
                      <a:pt x="354694" y="241260"/>
                      <a:pt x="354578" y="240994"/>
                    </a:cubicBezTo>
                    <a:lnTo>
                      <a:pt x="353942" y="239467"/>
                    </a:lnTo>
                    <a:lnTo>
                      <a:pt x="353710" y="238692"/>
                    </a:lnTo>
                    <a:cubicBezTo>
                      <a:pt x="353641" y="238426"/>
                      <a:pt x="353629" y="238148"/>
                      <a:pt x="353675" y="237870"/>
                    </a:cubicBezTo>
                    <a:lnTo>
                      <a:pt x="353849" y="236806"/>
                    </a:lnTo>
                    <a:cubicBezTo>
                      <a:pt x="353872" y="236621"/>
                      <a:pt x="353930" y="236436"/>
                      <a:pt x="354023" y="236239"/>
                    </a:cubicBezTo>
                    <a:lnTo>
                      <a:pt x="354474" y="235325"/>
                    </a:lnTo>
                    <a:lnTo>
                      <a:pt x="354636" y="234920"/>
                    </a:lnTo>
                    <a:lnTo>
                      <a:pt x="354821" y="234480"/>
                    </a:lnTo>
                    <a:lnTo>
                      <a:pt x="355480" y="232490"/>
                    </a:lnTo>
                    <a:cubicBezTo>
                      <a:pt x="355515" y="232375"/>
                      <a:pt x="355584" y="232236"/>
                      <a:pt x="355654" y="232120"/>
                    </a:cubicBezTo>
                    <a:lnTo>
                      <a:pt x="356510" y="230697"/>
                    </a:lnTo>
                    <a:lnTo>
                      <a:pt x="357054" y="230026"/>
                    </a:lnTo>
                    <a:cubicBezTo>
                      <a:pt x="357169" y="229910"/>
                      <a:pt x="357297" y="229795"/>
                      <a:pt x="357424" y="229702"/>
                    </a:cubicBezTo>
                    <a:lnTo>
                      <a:pt x="358743" y="228788"/>
                    </a:lnTo>
                    <a:cubicBezTo>
                      <a:pt x="358893" y="228695"/>
                      <a:pt x="359032" y="228615"/>
                      <a:pt x="359183" y="228557"/>
                    </a:cubicBezTo>
                    <a:lnTo>
                      <a:pt x="359669" y="228372"/>
                    </a:lnTo>
                    <a:cubicBezTo>
                      <a:pt x="359854" y="228302"/>
                      <a:pt x="360062" y="228267"/>
                      <a:pt x="360259" y="228256"/>
                    </a:cubicBezTo>
                    <a:lnTo>
                      <a:pt x="361635" y="228186"/>
                    </a:lnTo>
                    <a:lnTo>
                      <a:pt x="361913" y="228105"/>
                    </a:lnTo>
                    <a:lnTo>
                      <a:pt x="362885" y="227816"/>
                    </a:lnTo>
                    <a:lnTo>
                      <a:pt x="363232" y="227701"/>
                    </a:lnTo>
                    <a:lnTo>
                      <a:pt x="364586" y="227029"/>
                    </a:lnTo>
                    <a:cubicBezTo>
                      <a:pt x="364586" y="227029"/>
                      <a:pt x="365072" y="226798"/>
                      <a:pt x="365048" y="226798"/>
                    </a:cubicBezTo>
                    <a:lnTo>
                      <a:pt x="365361" y="226648"/>
                    </a:lnTo>
                    <a:lnTo>
                      <a:pt x="366448" y="225815"/>
                    </a:lnTo>
                    <a:lnTo>
                      <a:pt x="366599" y="225468"/>
                    </a:lnTo>
                    <a:lnTo>
                      <a:pt x="366622" y="225352"/>
                    </a:lnTo>
                    <a:lnTo>
                      <a:pt x="366587" y="223443"/>
                    </a:lnTo>
                    <a:lnTo>
                      <a:pt x="366668" y="222621"/>
                    </a:lnTo>
                    <a:lnTo>
                      <a:pt x="366876" y="221499"/>
                    </a:lnTo>
                    <a:lnTo>
                      <a:pt x="366090" y="220238"/>
                    </a:lnTo>
                    <a:lnTo>
                      <a:pt x="366020" y="220169"/>
                    </a:lnTo>
                    <a:lnTo>
                      <a:pt x="363938" y="218803"/>
                    </a:lnTo>
                    <a:cubicBezTo>
                      <a:pt x="363776" y="218699"/>
                      <a:pt x="363649" y="218572"/>
                      <a:pt x="363521" y="218433"/>
                    </a:cubicBezTo>
                    <a:cubicBezTo>
                      <a:pt x="363521" y="218433"/>
                      <a:pt x="363174" y="218028"/>
                      <a:pt x="363186" y="218028"/>
                    </a:cubicBezTo>
                    <a:lnTo>
                      <a:pt x="362920" y="217716"/>
                    </a:lnTo>
                    <a:lnTo>
                      <a:pt x="361647" y="218086"/>
                    </a:lnTo>
                    <a:cubicBezTo>
                      <a:pt x="361335" y="218179"/>
                      <a:pt x="361022" y="218190"/>
                      <a:pt x="360710" y="218144"/>
                    </a:cubicBezTo>
                    <a:lnTo>
                      <a:pt x="360293" y="218063"/>
                    </a:lnTo>
                    <a:lnTo>
                      <a:pt x="360270" y="218051"/>
                    </a:lnTo>
                    <a:lnTo>
                      <a:pt x="359090" y="218398"/>
                    </a:lnTo>
                    <a:cubicBezTo>
                      <a:pt x="359090" y="218398"/>
                      <a:pt x="358569" y="218549"/>
                      <a:pt x="358604" y="218537"/>
                    </a:cubicBezTo>
                    <a:cubicBezTo>
                      <a:pt x="358604" y="218537"/>
                      <a:pt x="358095" y="218699"/>
                      <a:pt x="358107" y="218699"/>
                    </a:cubicBezTo>
                    <a:lnTo>
                      <a:pt x="357077" y="219023"/>
                    </a:lnTo>
                    <a:cubicBezTo>
                      <a:pt x="357077" y="219023"/>
                      <a:pt x="356568" y="219185"/>
                      <a:pt x="356591" y="219185"/>
                    </a:cubicBezTo>
                    <a:lnTo>
                      <a:pt x="356348" y="219266"/>
                    </a:lnTo>
                    <a:lnTo>
                      <a:pt x="355249" y="220018"/>
                    </a:lnTo>
                    <a:cubicBezTo>
                      <a:pt x="355006" y="220180"/>
                      <a:pt x="354740" y="220284"/>
                      <a:pt x="354462" y="220342"/>
                    </a:cubicBezTo>
                    <a:lnTo>
                      <a:pt x="354057" y="220412"/>
                    </a:lnTo>
                    <a:cubicBezTo>
                      <a:pt x="353259" y="220551"/>
                      <a:pt x="352449" y="220180"/>
                      <a:pt x="352009" y="219486"/>
                    </a:cubicBezTo>
                    <a:lnTo>
                      <a:pt x="350887" y="217670"/>
                    </a:lnTo>
                    <a:cubicBezTo>
                      <a:pt x="350656" y="217311"/>
                      <a:pt x="350563" y="216895"/>
                      <a:pt x="350598" y="216478"/>
                    </a:cubicBezTo>
                    <a:lnTo>
                      <a:pt x="350621" y="215957"/>
                    </a:lnTo>
                    <a:lnTo>
                      <a:pt x="350737" y="215240"/>
                    </a:lnTo>
                    <a:cubicBezTo>
                      <a:pt x="350737" y="215240"/>
                      <a:pt x="350818" y="214708"/>
                      <a:pt x="350818" y="214719"/>
                    </a:cubicBezTo>
                    <a:cubicBezTo>
                      <a:pt x="350818" y="214719"/>
                      <a:pt x="350910" y="214187"/>
                      <a:pt x="350910" y="214199"/>
                    </a:cubicBezTo>
                    <a:lnTo>
                      <a:pt x="350968" y="213782"/>
                    </a:lnTo>
                    <a:lnTo>
                      <a:pt x="350390" y="213944"/>
                    </a:lnTo>
                    <a:lnTo>
                      <a:pt x="349615" y="214048"/>
                    </a:lnTo>
                    <a:cubicBezTo>
                      <a:pt x="349013" y="214118"/>
                      <a:pt x="348411" y="213910"/>
                      <a:pt x="347972" y="213481"/>
                    </a:cubicBezTo>
                    <a:lnTo>
                      <a:pt x="346838" y="212359"/>
                    </a:lnTo>
                    <a:lnTo>
                      <a:pt x="346375" y="211827"/>
                    </a:lnTo>
                    <a:lnTo>
                      <a:pt x="345970" y="211249"/>
                    </a:lnTo>
                    <a:lnTo>
                      <a:pt x="345878" y="211133"/>
                    </a:lnTo>
                    <a:lnTo>
                      <a:pt x="344963" y="210971"/>
                    </a:lnTo>
                    <a:lnTo>
                      <a:pt x="344362" y="210832"/>
                    </a:lnTo>
                    <a:lnTo>
                      <a:pt x="342198" y="210265"/>
                    </a:lnTo>
                    <a:cubicBezTo>
                      <a:pt x="341747" y="210149"/>
                      <a:pt x="341342" y="209860"/>
                      <a:pt x="341065" y="209478"/>
                    </a:cubicBezTo>
                    <a:lnTo>
                      <a:pt x="340752" y="209050"/>
                    </a:lnTo>
                    <a:lnTo>
                      <a:pt x="339317" y="206921"/>
                    </a:lnTo>
                    <a:lnTo>
                      <a:pt x="339156" y="206748"/>
                    </a:lnTo>
                    <a:lnTo>
                      <a:pt x="338438" y="206169"/>
                    </a:lnTo>
                    <a:lnTo>
                      <a:pt x="338161" y="205938"/>
                    </a:lnTo>
                    <a:lnTo>
                      <a:pt x="337837" y="205938"/>
                    </a:lnTo>
                    <a:lnTo>
                      <a:pt x="337131" y="206933"/>
                    </a:lnTo>
                    <a:cubicBezTo>
                      <a:pt x="337038" y="207072"/>
                      <a:pt x="336923" y="207199"/>
                      <a:pt x="336772" y="207303"/>
                    </a:cubicBezTo>
                    <a:lnTo>
                      <a:pt x="336066" y="207847"/>
                    </a:lnTo>
                    <a:lnTo>
                      <a:pt x="335129" y="208356"/>
                    </a:lnTo>
                    <a:lnTo>
                      <a:pt x="334389" y="208645"/>
                    </a:lnTo>
                    <a:cubicBezTo>
                      <a:pt x="334134" y="208749"/>
                      <a:pt x="333868" y="208796"/>
                      <a:pt x="333591" y="208784"/>
                    </a:cubicBezTo>
                    <a:lnTo>
                      <a:pt x="331971" y="208715"/>
                    </a:lnTo>
                    <a:cubicBezTo>
                      <a:pt x="331763" y="208703"/>
                      <a:pt x="331554" y="208657"/>
                      <a:pt x="331358" y="208576"/>
                    </a:cubicBezTo>
                    <a:lnTo>
                      <a:pt x="329356" y="207812"/>
                    </a:lnTo>
                    <a:cubicBezTo>
                      <a:pt x="329113" y="207720"/>
                      <a:pt x="328893" y="207581"/>
                      <a:pt x="328697" y="207396"/>
                    </a:cubicBezTo>
                    <a:lnTo>
                      <a:pt x="328130" y="206864"/>
                    </a:lnTo>
                    <a:lnTo>
                      <a:pt x="327100" y="205614"/>
                    </a:lnTo>
                    <a:lnTo>
                      <a:pt x="326695" y="205036"/>
                    </a:lnTo>
                    <a:cubicBezTo>
                      <a:pt x="326614" y="204920"/>
                      <a:pt x="326533" y="204781"/>
                      <a:pt x="326487" y="204642"/>
                    </a:cubicBezTo>
                    <a:lnTo>
                      <a:pt x="326290" y="204133"/>
                    </a:lnTo>
                    <a:lnTo>
                      <a:pt x="326221" y="203948"/>
                    </a:lnTo>
                    <a:lnTo>
                      <a:pt x="325989" y="203879"/>
                    </a:lnTo>
                    <a:lnTo>
                      <a:pt x="324821" y="204631"/>
                    </a:lnTo>
                    <a:lnTo>
                      <a:pt x="324728" y="204735"/>
                    </a:lnTo>
                    <a:lnTo>
                      <a:pt x="323282" y="206817"/>
                    </a:lnTo>
                    <a:lnTo>
                      <a:pt x="322935" y="207280"/>
                    </a:lnTo>
                    <a:lnTo>
                      <a:pt x="321546" y="209097"/>
                    </a:lnTo>
                    <a:lnTo>
                      <a:pt x="320066" y="210728"/>
                    </a:lnTo>
                    <a:cubicBezTo>
                      <a:pt x="320066" y="210728"/>
                      <a:pt x="319707" y="211133"/>
                      <a:pt x="319718" y="211121"/>
                    </a:cubicBezTo>
                    <a:lnTo>
                      <a:pt x="319036" y="211896"/>
                    </a:lnTo>
                    <a:lnTo>
                      <a:pt x="318770" y="212220"/>
                    </a:lnTo>
                    <a:lnTo>
                      <a:pt x="318353" y="212834"/>
                    </a:lnTo>
                    <a:lnTo>
                      <a:pt x="318261" y="213088"/>
                    </a:lnTo>
                    <a:lnTo>
                      <a:pt x="317740" y="214546"/>
                    </a:lnTo>
                    <a:lnTo>
                      <a:pt x="317647" y="214858"/>
                    </a:lnTo>
                    <a:lnTo>
                      <a:pt x="317335" y="217276"/>
                    </a:lnTo>
                    <a:lnTo>
                      <a:pt x="317324" y="217623"/>
                    </a:lnTo>
                    <a:lnTo>
                      <a:pt x="317393" y="218989"/>
                    </a:lnTo>
                    <a:lnTo>
                      <a:pt x="317416" y="219070"/>
                    </a:lnTo>
                    <a:lnTo>
                      <a:pt x="318237" y="220585"/>
                    </a:lnTo>
                    <a:lnTo>
                      <a:pt x="318480" y="220921"/>
                    </a:lnTo>
                    <a:lnTo>
                      <a:pt x="319233" y="222008"/>
                    </a:lnTo>
                    <a:lnTo>
                      <a:pt x="321095" y="223339"/>
                    </a:lnTo>
                    <a:cubicBezTo>
                      <a:pt x="321442" y="223593"/>
                      <a:pt x="321697" y="223940"/>
                      <a:pt x="321836" y="224345"/>
                    </a:cubicBezTo>
                    <a:lnTo>
                      <a:pt x="322067" y="225063"/>
                    </a:lnTo>
                    <a:lnTo>
                      <a:pt x="322588" y="227735"/>
                    </a:lnTo>
                    <a:lnTo>
                      <a:pt x="322819" y="229343"/>
                    </a:lnTo>
                    <a:lnTo>
                      <a:pt x="322889" y="229667"/>
                    </a:lnTo>
                    <a:lnTo>
                      <a:pt x="323027" y="230038"/>
                    </a:lnTo>
                    <a:cubicBezTo>
                      <a:pt x="323085" y="230200"/>
                      <a:pt x="323120" y="230373"/>
                      <a:pt x="323131" y="230547"/>
                    </a:cubicBezTo>
                    <a:lnTo>
                      <a:pt x="323305" y="232687"/>
                    </a:lnTo>
                    <a:lnTo>
                      <a:pt x="323270" y="233555"/>
                    </a:lnTo>
                    <a:lnTo>
                      <a:pt x="323166" y="234226"/>
                    </a:lnTo>
                    <a:lnTo>
                      <a:pt x="322773" y="236447"/>
                    </a:lnTo>
                    <a:lnTo>
                      <a:pt x="322102" y="239120"/>
                    </a:lnTo>
                    <a:lnTo>
                      <a:pt x="321766" y="240080"/>
                    </a:lnTo>
                    <a:lnTo>
                      <a:pt x="320158" y="243054"/>
                    </a:lnTo>
                    <a:lnTo>
                      <a:pt x="318284" y="245958"/>
                    </a:lnTo>
                    <a:lnTo>
                      <a:pt x="316930" y="247612"/>
                    </a:lnTo>
                    <a:cubicBezTo>
                      <a:pt x="316930" y="247612"/>
                      <a:pt x="316583" y="248029"/>
                      <a:pt x="316595" y="248029"/>
                    </a:cubicBezTo>
                    <a:lnTo>
                      <a:pt x="316363" y="248295"/>
                    </a:lnTo>
                    <a:lnTo>
                      <a:pt x="315322" y="250215"/>
                    </a:lnTo>
                    <a:lnTo>
                      <a:pt x="315287" y="250377"/>
                    </a:lnTo>
                    <a:lnTo>
                      <a:pt x="315033" y="252298"/>
                    </a:lnTo>
                    <a:lnTo>
                      <a:pt x="315044" y="252587"/>
                    </a:lnTo>
                    <a:lnTo>
                      <a:pt x="315079" y="253003"/>
                    </a:lnTo>
                    <a:cubicBezTo>
                      <a:pt x="315079" y="253003"/>
                      <a:pt x="315137" y="253536"/>
                      <a:pt x="315137" y="253513"/>
                    </a:cubicBezTo>
                    <a:lnTo>
                      <a:pt x="315276" y="254519"/>
                    </a:lnTo>
                    <a:lnTo>
                      <a:pt x="315345" y="254889"/>
                    </a:lnTo>
                    <a:lnTo>
                      <a:pt x="316086" y="257400"/>
                    </a:lnTo>
                    <a:lnTo>
                      <a:pt x="316537" y="259644"/>
                    </a:lnTo>
                    <a:lnTo>
                      <a:pt x="316595" y="260466"/>
                    </a:lnTo>
                    <a:cubicBezTo>
                      <a:pt x="316606" y="260616"/>
                      <a:pt x="316595" y="260755"/>
                      <a:pt x="316583" y="260894"/>
                    </a:cubicBezTo>
                    <a:lnTo>
                      <a:pt x="316016" y="264157"/>
                    </a:lnTo>
                    <a:lnTo>
                      <a:pt x="316028" y="264180"/>
                    </a:lnTo>
                    <a:lnTo>
                      <a:pt x="316132" y="264110"/>
                    </a:lnTo>
                    <a:lnTo>
                      <a:pt x="317231" y="263139"/>
                    </a:lnTo>
                    <a:cubicBezTo>
                      <a:pt x="317509" y="262896"/>
                      <a:pt x="317856" y="262722"/>
                      <a:pt x="318238" y="262676"/>
                    </a:cubicBezTo>
                    <a:lnTo>
                      <a:pt x="318747" y="262583"/>
                    </a:lnTo>
                    <a:lnTo>
                      <a:pt x="320031" y="262502"/>
                    </a:lnTo>
                    <a:cubicBezTo>
                      <a:pt x="320378" y="262479"/>
                      <a:pt x="320725" y="262537"/>
                      <a:pt x="321037" y="262699"/>
                    </a:cubicBezTo>
                    <a:lnTo>
                      <a:pt x="321489" y="262907"/>
                    </a:lnTo>
                    <a:cubicBezTo>
                      <a:pt x="321651" y="262988"/>
                      <a:pt x="321801" y="263081"/>
                      <a:pt x="321928" y="263196"/>
                    </a:cubicBezTo>
                    <a:lnTo>
                      <a:pt x="323143" y="264284"/>
                    </a:lnTo>
                    <a:cubicBezTo>
                      <a:pt x="323247" y="264377"/>
                      <a:pt x="323340" y="264481"/>
                      <a:pt x="323421" y="264596"/>
                    </a:cubicBezTo>
                    <a:lnTo>
                      <a:pt x="323849" y="265198"/>
                    </a:lnTo>
                    <a:lnTo>
                      <a:pt x="324555" y="265267"/>
                    </a:lnTo>
                    <a:cubicBezTo>
                      <a:pt x="324890" y="265302"/>
                      <a:pt x="325214" y="265429"/>
                      <a:pt x="325492" y="265626"/>
                    </a:cubicBezTo>
                    <a:lnTo>
                      <a:pt x="326834" y="266575"/>
                    </a:lnTo>
                    <a:lnTo>
                      <a:pt x="327424" y="267119"/>
                    </a:lnTo>
                    <a:cubicBezTo>
                      <a:pt x="327540" y="267223"/>
                      <a:pt x="327632" y="267350"/>
                      <a:pt x="327713" y="267477"/>
                    </a:cubicBezTo>
                    <a:lnTo>
                      <a:pt x="327991" y="267905"/>
                    </a:lnTo>
                    <a:lnTo>
                      <a:pt x="328511" y="267917"/>
                    </a:lnTo>
                    <a:lnTo>
                      <a:pt x="328905" y="267905"/>
                    </a:lnTo>
                    <a:lnTo>
                      <a:pt x="330906" y="267639"/>
                    </a:lnTo>
                    <a:lnTo>
                      <a:pt x="331600" y="267604"/>
                    </a:lnTo>
                    <a:lnTo>
                      <a:pt x="332399" y="267662"/>
                    </a:lnTo>
                    <a:cubicBezTo>
                      <a:pt x="332630" y="267674"/>
                      <a:pt x="332862" y="267743"/>
                      <a:pt x="333070" y="267836"/>
                    </a:cubicBezTo>
                    <a:lnTo>
                      <a:pt x="334539" y="268507"/>
                    </a:lnTo>
                    <a:cubicBezTo>
                      <a:pt x="334944" y="268692"/>
                      <a:pt x="335256" y="269004"/>
                      <a:pt x="335465" y="269398"/>
                    </a:cubicBezTo>
                    <a:lnTo>
                      <a:pt x="335835" y="270161"/>
                    </a:lnTo>
                    <a:lnTo>
                      <a:pt x="336656" y="272718"/>
                    </a:lnTo>
                    <a:cubicBezTo>
                      <a:pt x="336691" y="272857"/>
                      <a:pt x="336726" y="272984"/>
                      <a:pt x="336737" y="273123"/>
                    </a:cubicBezTo>
                    <a:lnTo>
                      <a:pt x="336807" y="273655"/>
                    </a:lnTo>
                    <a:lnTo>
                      <a:pt x="336911" y="275252"/>
                    </a:lnTo>
                    <a:lnTo>
                      <a:pt x="336980" y="275657"/>
                    </a:lnTo>
                    <a:lnTo>
                      <a:pt x="337189" y="276930"/>
                    </a:lnTo>
                    <a:lnTo>
                      <a:pt x="337246" y="277022"/>
                    </a:lnTo>
                    <a:lnTo>
                      <a:pt x="338380" y="278746"/>
                    </a:lnTo>
                    <a:lnTo>
                      <a:pt x="339549" y="280632"/>
                    </a:lnTo>
                    <a:cubicBezTo>
                      <a:pt x="339653" y="280794"/>
                      <a:pt x="339734" y="280979"/>
                      <a:pt x="339792" y="281176"/>
                    </a:cubicBezTo>
                    <a:lnTo>
                      <a:pt x="339977" y="282020"/>
                    </a:lnTo>
                    <a:lnTo>
                      <a:pt x="340058" y="283085"/>
                    </a:lnTo>
                    <a:cubicBezTo>
                      <a:pt x="340058" y="283085"/>
                      <a:pt x="340116" y="283617"/>
                      <a:pt x="340116" y="283605"/>
                    </a:cubicBezTo>
                    <a:lnTo>
                      <a:pt x="340150" y="284068"/>
                    </a:lnTo>
                    <a:lnTo>
                      <a:pt x="340417" y="285942"/>
                    </a:lnTo>
                    <a:lnTo>
                      <a:pt x="340486" y="286116"/>
                    </a:lnTo>
                    <a:lnTo>
                      <a:pt x="340856" y="286822"/>
                    </a:lnTo>
                    <a:lnTo>
                      <a:pt x="340960" y="286984"/>
                    </a:lnTo>
                    <a:lnTo>
                      <a:pt x="341990" y="287921"/>
                    </a:lnTo>
                    <a:cubicBezTo>
                      <a:pt x="341990" y="287921"/>
                      <a:pt x="342383" y="288279"/>
                      <a:pt x="342337" y="288245"/>
                    </a:cubicBezTo>
                    <a:lnTo>
                      <a:pt x="342592" y="288453"/>
                    </a:lnTo>
                    <a:lnTo>
                      <a:pt x="343552" y="288985"/>
                    </a:lnTo>
                    <a:lnTo>
                      <a:pt x="343691" y="289008"/>
                    </a:lnTo>
                    <a:lnTo>
                      <a:pt x="345241" y="289182"/>
                    </a:lnTo>
                    <a:cubicBezTo>
                      <a:pt x="345669" y="289251"/>
                      <a:pt x="346074" y="289448"/>
                      <a:pt x="346375" y="289760"/>
                    </a:cubicBezTo>
                    <a:lnTo>
                      <a:pt x="347867" y="291276"/>
                    </a:lnTo>
                    <a:cubicBezTo>
                      <a:pt x="348006" y="291415"/>
                      <a:pt x="348110" y="291542"/>
                      <a:pt x="348191" y="291704"/>
                    </a:cubicBezTo>
                    <a:lnTo>
                      <a:pt x="348446" y="292132"/>
                    </a:lnTo>
                    <a:cubicBezTo>
                      <a:pt x="348631" y="292479"/>
                      <a:pt x="348724" y="292884"/>
                      <a:pt x="348700" y="293266"/>
                    </a:cubicBezTo>
                    <a:lnTo>
                      <a:pt x="348538" y="295406"/>
                    </a:lnTo>
                    <a:lnTo>
                      <a:pt x="348353" y="296413"/>
                    </a:lnTo>
                    <a:lnTo>
                      <a:pt x="347659" y="298484"/>
                    </a:lnTo>
                    <a:lnTo>
                      <a:pt x="347173" y="299606"/>
                    </a:lnTo>
                    <a:cubicBezTo>
                      <a:pt x="347069" y="299861"/>
                      <a:pt x="346907" y="300092"/>
                      <a:pt x="346710" y="300266"/>
                    </a:cubicBezTo>
                    <a:lnTo>
                      <a:pt x="346352" y="300613"/>
                    </a:lnTo>
                    <a:cubicBezTo>
                      <a:pt x="346190" y="300775"/>
                      <a:pt x="345993" y="300890"/>
                      <a:pt x="345773" y="300983"/>
                    </a:cubicBezTo>
                    <a:lnTo>
                      <a:pt x="344802" y="301411"/>
                    </a:lnTo>
                    <a:cubicBezTo>
                      <a:pt x="344802" y="301411"/>
                      <a:pt x="344304" y="301619"/>
                      <a:pt x="344316" y="301619"/>
                    </a:cubicBezTo>
                    <a:cubicBezTo>
                      <a:pt x="344316" y="301619"/>
                      <a:pt x="343818" y="301851"/>
                      <a:pt x="343853" y="301828"/>
                    </a:cubicBezTo>
                    <a:lnTo>
                      <a:pt x="343355" y="302036"/>
                    </a:lnTo>
                    <a:lnTo>
                      <a:pt x="342869" y="302267"/>
                    </a:lnTo>
                    <a:lnTo>
                      <a:pt x="342615" y="302383"/>
                    </a:lnTo>
                    <a:lnTo>
                      <a:pt x="341146" y="303575"/>
                    </a:lnTo>
                    <a:lnTo>
                      <a:pt x="340555" y="303980"/>
                    </a:lnTo>
                    <a:lnTo>
                      <a:pt x="339109" y="304870"/>
                    </a:lnTo>
                    <a:cubicBezTo>
                      <a:pt x="338832" y="305044"/>
                      <a:pt x="338508" y="305136"/>
                      <a:pt x="338184" y="305160"/>
                    </a:cubicBezTo>
                    <a:lnTo>
                      <a:pt x="337651" y="305183"/>
                    </a:lnTo>
                    <a:lnTo>
                      <a:pt x="335095" y="305252"/>
                    </a:lnTo>
                    <a:lnTo>
                      <a:pt x="334817" y="305322"/>
                    </a:lnTo>
                    <a:lnTo>
                      <a:pt x="333857" y="305576"/>
                    </a:lnTo>
                    <a:lnTo>
                      <a:pt x="333371" y="305727"/>
                    </a:lnTo>
                    <a:lnTo>
                      <a:pt x="332445" y="306004"/>
                    </a:lnTo>
                    <a:lnTo>
                      <a:pt x="331867" y="306976"/>
                    </a:lnTo>
                    <a:lnTo>
                      <a:pt x="332711" y="309406"/>
                    </a:lnTo>
                    <a:cubicBezTo>
                      <a:pt x="332769" y="309556"/>
                      <a:pt x="332792" y="309695"/>
                      <a:pt x="332804" y="309857"/>
                    </a:cubicBezTo>
                    <a:lnTo>
                      <a:pt x="332862" y="310378"/>
                    </a:lnTo>
                    <a:lnTo>
                      <a:pt x="332885" y="311500"/>
                    </a:lnTo>
                    <a:lnTo>
                      <a:pt x="332919" y="311858"/>
                    </a:lnTo>
                    <a:lnTo>
                      <a:pt x="333116" y="312807"/>
                    </a:lnTo>
                    <a:lnTo>
                      <a:pt x="333556" y="315214"/>
                    </a:lnTo>
                    <a:lnTo>
                      <a:pt x="333695" y="317898"/>
                    </a:lnTo>
                    <a:lnTo>
                      <a:pt x="333706" y="318673"/>
                    </a:lnTo>
                    <a:lnTo>
                      <a:pt x="333463" y="321878"/>
                    </a:lnTo>
                    <a:lnTo>
                      <a:pt x="333313" y="322792"/>
                    </a:lnTo>
                    <a:lnTo>
                      <a:pt x="332769" y="324828"/>
                    </a:lnTo>
                    <a:lnTo>
                      <a:pt x="332665" y="325268"/>
                    </a:lnTo>
                    <a:lnTo>
                      <a:pt x="332179" y="327859"/>
                    </a:lnTo>
                    <a:cubicBezTo>
                      <a:pt x="332144" y="328067"/>
                      <a:pt x="332075" y="328287"/>
                      <a:pt x="331948" y="328472"/>
                    </a:cubicBezTo>
                    <a:lnTo>
                      <a:pt x="331693" y="328935"/>
                    </a:lnTo>
                    <a:lnTo>
                      <a:pt x="330305" y="331272"/>
                    </a:lnTo>
                    <a:lnTo>
                      <a:pt x="329900" y="331862"/>
                    </a:lnTo>
                    <a:lnTo>
                      <a:pt x="328419" y="333725"/>
                    </a:lnTo>
                    <a:lnTo>
                      <a:pt x="328407" y="333783"/>
                    </a:lnTo>
                    <a:lnTo>
                      <a:pt x="328095" y="335264"/>
                    </a:lnTo>
                    <a:lnTo>
                      <a:pt x="328083" y="335380"/>
                    </a:lnTo>
                    <a:lnTo>
                      <a:pt x="328535" y="337670"/>
                    </a:lnTo>
                    <a:lnTo>
                      <a:pt x="328882" y="339834"/>
                    </a:lnTo>
                    <a:lnTo>
                      <a:pt x="328916" y="340621"/>
                    </a:lnTo>
                    <a:lnTo>
                      <a:pt x="328893" y="342865"/>
                    </a:lnTo>
                    <a:lnTo>
                      <a:pt x="328731" y="344635"/>
                    </a:lnTo>
                    <a:cubicBezTo>
                      <a:pt x="328731" y="344635"/>
                      <a:pt x="328673" y="345167"/>
                      <a:pt x="328673" y="345133"/>
                    </a:cubicBezTo>
                    <a:lnTo>
                      <a:pt x="328639" y="345665"/>
                    </a:lnTo>
                    <a:lnTo>
                      <a:pt x="328500" y="346834"/>
                    </a:lnTo>
                    <a:cubicBezTo>
                      <a:pt x="328430" y="347343"/>
                      <a:pt x="328164" y="347805"/>
                      <a:pt x="327783" y="348129"/>
                    </a:cubicBezTo>
                    <a:lnTo>
                      <a:pt x="327378" y="348453"/>
                    </a:lnTo>
                    <a:lnTo>
                      <a:pt x="326336" y="349159"/>
                    </a:lnTo>
                    <a:lnTo>
                      <a:pt x="325793" y="349495"/>
                    </a:lnTo>
                    <a:cubicBezTo>
                      <a:pt x="325469" y="349680"/>
                      <a:pt x="325110" y="349772"/>
                      <a:pt x="324751" y="349772"/>
                    </a:cubicBezTo>
                    <a:lnTo>
                      <a:pt x="321524" y="349737"/>
                    </a:lnTo>
                    <a:cubicBezTo>
                      <a:pt x="321315" y="349737"/>
                      <a:pt x="321095" y="349714"/>
                      <a:pt x="320899" y="349633"/>
                    </a:cubicBezTo>
                    <a:lnTo>
                      <a:pt x="320401" y="349471"/>
                    </a:lnTo>
                    <a:cubicBezTo>
                      <a:pt x="320286" y="349437"/>
                      <a:pt x="320147" y="349367"/>
                      <a:pt x="320043" y="349298"/>
                    </a:cubicBezTo>
                    <a:lnTo>
                      <a:pt x="317729" y="347933"/>
                    </a:lnTo>
                    <a:cubicBezTo>
                      <a:pt x="317613" y="347863"/>
                      <a:pt x="317497" y="347782"/>
                      <a:pt x="317405" y="347690"/>
                    </a:cubicBezTo>
                    <a:lnTo>
                      <a:pt x="317000" y="347343"/>
                    </a:lnTo>
                    <a:lnTo>
                      <a:pt x="315635" y="345862"/>
                    </a:lnTo>
                    <a:lnTo>
                      <a:pt x="315623" y="345862"/>
                    </a:lnTo>
                    <a:lnTo>
                      <a:pt x="314084" y="345329"/>
                    </a:lnTo>
                    <a:lnTo>
                      <a:pt x="312569" y="344635"/>
                    </a:lnTo>
                    <a:lnTo>
                      <a:pt x="310879" y="345075"/>
                    </a:lnTo>
                    <a:cubicBezTo>
                      <a:pt x="310717" y="345110"/>
                      <a:pt x="310555" y="345144"/>
                      <a:pt x="310382" y="345144"/>
                    </a:cubicBezTo>
                    <a:lnTo>
                      <a:pt x="309896" y="345144"/>
                    </a:lnTo>
                    <a:cubicBezTo>
                      <a:pt x="309410" y="345156"/>
                      <a:pt x="308936" y="344982"/>
                      <a:pt x="308577" y="344658"/>
                    </a:cubicBezTo>
                    <a:lnTo>
                      <a:pt x="307038" y="343351"/>
                    </a:lnTo>
                    <a:lnTo>
                      <a:pt x="306807" y="343201"/>
                    </a:lnTo>
                    <a:lnTo>
                      <a:pt x="304597" y="342113"/>
                    </a:lnTo>
                    <a:lnTo>
                      <a:pt x="304458" y="342055"/>
                    </a:lnTo>
                    <a:lnTo>
                      <a:pt x="302410" y="341916"/>
                    </a:lnTo>
                    <a:lnTo>
                      <a:pt x="302248" y="341951"/>
                    </a:lnTo>
                    <a:lnTo>
                      <a:pt x="300536" y="342472"/>
                    </a:lnTo>
                    <a:lnTo>
                      <a:pt x="300108" y="343212"/>
                    </a:lnTo>
                    <a:lnTo>
                      <a:pt x="299911" y="343582"/>
                    </a:lnTo>
                    <a:lnTo>
                      <a:pt x="299298" y="345005"/>
                    </a:lnTo>
                    <a:cubicBezTo>
                      <a:pt x="299148" y="345341"/>
                      <a:pt x="298905" y="345619"/>
                      <a:pt x="298616" y="345838"/>
                    </a:cubicBezTo>
                    <a:lnTo>
                      <a:pt x="298211" y="346116"/>
                    </a:lnTo>
                    <a:cubicBezTo>
                      <a:pt x="298060" y="346220"/>
                      <a:pt x="297898" y="346301"/>
                      <a:pt x="297748" y="346371"/>
                    </a:cubicBezTo>
                    <a:lnTo>
                      <a:pt x="295723" y="347111"/>
                    </a:lnTo>
                    <a:cubicBezTo>
                      <a:pt x="295723" y="347111"/>
                      <a:pt x="295214" y="347285"/>
                      <a:pt x="295226" y="347285"/>
                    </a:cubicBezTo>
                    <a:cubicBezTo>
                      <a:pt x="295226" y="347285"/>
                      <a:pt x="294717" y="347470"/>
                      <a:pt x="294717" y="347470"/>
                    </a:cubicBezTo>
                    <a:lnTo>
                      <a:pt x="293710" y="347840"/>
                    </a:lnTo>
                    <a:lnTo>
                      <a:pt x="293525" y="347909"/>
                    </a:lnTo>
                    <a:cubicBezTo>
                      <a:pt x="293317" y="348257"/>
                      <a:pt x="292993" y="348534"/>
                      <a:pt x="292599" y="348696"/>
                    </a:cubicBezTo>
                    <a:lnTo>
                      <a:pt x="292113" y="348893"/>
                    </a:lnTo>
                    <a:lnTo>
                      <a:pt x="290424" y="349437"/>
                    </a:lnTo>
                    <a:cubicBezTo>
                      <a:pt x="290424" y="349437"/>
                      <a:pt x="289904" y="349599"/>
                      <a:pt x="289962" y="349587"/>
                    </a:cubicBezTo>
                    <a:lnTo>
                      <a:pt x="289499" y="349749"/>
                    </a:lnTo>
                    <a:lnTo>
                      <a:pt x="287046" y="350721"/>
                    </a:lnTo>
                    <a:cubicBezTo>
                      <a:pt x="287046" y="350721"/>
                      <a:pt x="286549" y="350918"/>
                      <a:pt x="286606" y="350906"/>
                    </a:cubicBezTo>
                    <a:lnTo>
                      <a:pt x="286271" y="351045"/>
                    </a:lnTo>
                    <a:lnTo>
                      <a:pt x="283725" y="352722"/>
                    </a:lnTo>
                    <a:lnTo>
                      <a:pt x="282950" y="353116"/>
                    </a:lnTo>
                    <a:lnTo>
                      <a:pt x="280879" y="353902"/>
                    </a:lnTo>
                    <a:lnTo>
                      <a:pt x="280521" y="354053"/>
                    </a:lnTo>
                    <a:lnTo>
                      <a:pt x="278727" y="355048"/>
                    </a:lnTo>
                    <a:lnTo>
                      <a:pt x="278265" y="355302"/>
                    </a:lnTo>
                    <a:lnTo>
                      <a:pt x="275337" y="356876"/>
                    </a:lnTo>
                    <a:cubicBezTo>
                      <a:pt x="275199" y="356945"/>
                      <a:pt x="275060" y="356980"/>
                      <a:pt x="274909" y="357026"/>
                    </a:cubicBezTo>
                    <a:lnTo>
                      <a:pt x="269680" y="358218"/>
                    </a:lnTo>
                    <a:cubicBezTo>
                      <a:pt x="269437" y="358276"/>
                      <a:pt x="269194" y="358287"/>
                      <a:pt x="268940" y="358241"/>
                    </a:cubicBezTo>
                    <a:lnTo>
                      <a:pt x="268419" y="358172"/>
                    </a:lnTo>
                    <a:lnTo>
                      <a:pt x="266255" y="357801"/>
                    </a:lnTo>
                    <a:cubicBezTo>
                      <a:pt x="266117" y="357778"/>
                      <a:pt x="265978" y="357744"/>
                      <a:pt x="265850" y="357697"/>
                    </a:cubicBezTo>
                    <a:lnTo>
                      <a:pt x="265075" y="357362"/>
                    </a:lnTo>
                    <a:lnTo>
                      <a:pt x="262507" y="355800"/>
                    </a:lnTo>
                    <a:lnTo>
                      <a:pt x="260366" y="354007"/>
                    </a:lnTo>
                    <a:lnTo>
                      <a:pt x="255299" y="353521"/>
                    </a:lnTo>
                    <a:cubicBezTo>
                      <a:pt x="255091" y="353509"/>
                      <a:pt x="254859" y="353440"/>
                      <a:pt x="254663" y="353347"/>
                    </a:cubicBezTo>
                    <a:lnTo>
                      <a:pt x="253968" y="353012"/>
                    </a:lnTo>
                    <a:lnTo>
                      <a:pt x="252615" y="352167"/>
                    </a:lnTo>
                    <a:lnTo>
                      <a:pt x="251921" y="352248"/>
                    </a:lnTo>
                    <a:lnTo>
                      <a:pt x="251053" y="353185"/>
                    </a:lnTo>
                    <a:lnTo>
                      <a:pt x="250393" y="353717"/>
                    </a:lnTo>
                    <a:cubicBezTo>
                      <a:pt x="250116" y="353926"/>
                      <a:pt x="249792" y="354065"/>
                      <a:pt x="249445" y="354111"/>
                    </a:cubicBezTo>
                    <a:lnTo>
                      <a:pt x="245731" y="354620"/>
                    </a:lnTo>
                    <a:lnTo>
                      <a:pt x="241843" y="354932"/>
                    </a:lnTo>
                    <a:lnTo>
                      <a:pt x="239032" y="354932"/>
                    </a:lnTo>
                    <a:lnTo>
                      <a:pt x="238153" y="354874"/>
                    </a:lnTo>
                    <a:lnTo>
                      <a:pt x="236035" y="354481"/>
                    </a:lnTo>
                    <a:cubicBezTo>
                      <a:pt x="236035" y="354481"/>
                      <a:pt x="235503" y="354388"/>
                      <a:pt x="235515" y="354388"/>
                    </a:cubicBezTo>
                    <a:cubicBezTo>
                      <a:pt x="235515" y="354388"/>
                      <a:pt x="234983" y="354296"/>
                      <a:pt x="235017" y="354308"/>
                    </a:cubicBezTo>
                    <a:lnTo>
                      <a:pt x="232900" y="353960"/>
                    </a:lnTo>
                    <a:cubicBezTo>
                      <a:pt x="232900" y="353960"/>
                      <a:pt x="232368" y="353879"/>
                      <a:pt x="232368" y="353879"/>
                    </a:cubicBezTo>
                    <a:cubicBezTo>
                      <a:pt x="232368" y="353879"/>
                      <a:pt x="231847" y="353798"/>
                      <a:pt x="231882" y="353798"/>
                    </a:cubicBezTo>
                    <a:lnTo>
                      <a:pt x="230389" y="353602"/>
                    </a:lnTo>
                    <a:lnTo>
                      <a:pt x="230297" y="353602"/>
                    </a:lnTo>
                    <a:lnTo>
                      <a:pt x="229626" y="353798"/>
                    </a:lnTo>
                    <a:lnTo>
                      <a:pt x="228689" y="354146"/>
                    </a:lnTo>
                    <a:cubicBezTo>
                      <a:pt x="228423" y="354238"/>
                      <a:pt x="228145" y="354284"/>
                      <a:pt x="227856" y="354261"/>
                    </a:cubicBezTo>
                    <a:lnTo>
                      <a:pt x="225449" y="354099"/>
                    </a:lnTo>
                    <a:lnTo>
                      <a:pt x="223147" y="358218"/>
                    </a:lnTo>
                    <a:lnTo>
                      <a:pt x="222696" y="358854"/>
                    </a:lnTo>
                    <a:lnTo>
                      <a:pt x="220139" y="362036"/>
                    </a:lnTo>
                    <a:lnTo>
                      <a:pt x="220081" y="362186"/>
                    </a:lnTo>
                    <a:lnTo>
                      <a:pt x="219155" y="365148"/>
                    </a:lnTo>
                    <a:lnTo>
                      <a:pt x="219040" y="365588"/>
                    </a:lnTo>
                    <a:lnTo>
                      <a:pt x="217975" y="370216"/>
                    </a:lnTo>
                    <a:lnTo>
                      <a:pt x="217478" y="372854"/>
                    </a:lnTo>
                    <a:lnTo>
                      <a:pt x="216899" y="375260"/>
                    </a:lnTo>
                    <a:lnTo>
                      <a:pt x="216899" y="375434"/>
                    </a:lnTo>
                    <a:lnTo>
                      <a:pt x="217258" y="378534"/>
                    </a:lnTo>
                    <a:cubicBezTo>
                      <a:pt x="217293" y="378800"/>
                      <a:pt x="217269" y="379078"/>
                      <a:pt x="217188" y="379356"/>
                    </a:cubicBezTo>
                    <a:lnTo>
                      <a:pt x="217038" y="379853"/>
                    </a:lnTo>
                    <a:lnTo>
                      <a:pt x="216876" y="380247"/>
                    </a:lnTo>
                    <a:lnTo>
                      <a:pt x="216876" y="380362"/>
                    </a:lnTo>
                    <a:lnTo>
                      <a:pt x="217131" y="394755"/>
                    </a:lnTo>
                    <a:lnTo>
                      <a:pt x="217096" y="395623"/>
                    </a:lnTo>
                    <a:lnTo>
                      <a:pt x="216205" y="401454"/>
                    </a:lnTo>
                    <a:cubicBezTo>
                      <a:pt x="216147" y="401801"/>
                      <a:pt x="216008" y="402137"/>
                      <a:pt x="215789" y="402414"/>
                    </a:cubicBezTo>
                    <a:lnTo>
                      <a:pt x="215337" y="402958"/>
                    </a:lnTo>
                    <a:lnTo>
                      <a:pt x="213081" y="405260"/>
                    </a:lnTo>
                    <a:cubicBezTo>
                      <a:pt x="212966" y="405376"/>
                      <a:pt x="212827" y="405492"/>
                      <a:pt x="212676" y="405584"/>
                    </a:cubicBezTo>
                    <a:lnTo>
                      <a:pt x="212260" y="405839"/>
                    </a:lnTo>
                    <a:cubicBezTo>
                      <a:pt x="211936" y="406024"/>
                      <a:pt x="211577" y="406128"/>
                      <a:pt x="211207" y="406117"/>
                    </a:cubicBezTo>
                    <a:lnTo>
                      <a:pt x="194616" y="405978"/>
                    </a:lnTo>
                    <a:lnTo>
                      <a:pt x="197370" y="414516"/>
                    </a:lnTo>
                    <a:cubicBezTo>
                      <a:pt x="197485" y="414886"/>
                      <a:pt x="197508" y="415280"/>
                      <a:pt x="197393" y="415650"/>
                    </a:cubicBezTo>
                    <a:lnTo>
                      <a:pt x="197277" y="416101"/>
                    </a:lnTo>
                    <a:cubicBezTo>
                      <a:pt x="197196" y="416425"/>
                      <a:pt x="197022" y="416726"/>
                      <a:pt x="196779" y="416969"/>
                    </a:cubicBezTo>
                    <a:lnTo>
                      <a:pt x="195391" y="418404"/>
                    </a:lnTo>
                    <a:lnTo>
                      <a:pt x="198665" y="426606"/>
                    </a:lnTo>
                    <a:lnTo>
                      <a:pt x="200736" y="432160"/>
                    </a:lnTo>
                    <a:cubicBezTo>
                      <a:pt x="201002" y="432866"/>
                      <a:pt x="200841" y="433687"/>
                      <a:pt x="200320" y="434231"/>
                    </a:cubicBezTo>
                    <a:lnTo>
                      <a:pt x="200112" y="434462"/>
                    </a:lnTo>
                    <a:cubicBezTo>
                      <a:pt x="199741" y="434867"/>
                      <a:pt x="199186" y="435099"/>
                      <a:pt x="198631" y="435087"/>
                    </a:cubicBezTo>
                    <a:lnTo>
                      <a:pt x="193262" y="435006"/>
                    </a:lnTo>
                    <a:lnTo>
                      <a:pt x="192418" y="434890"/>
                    </a:lnTo>
                    <a:cubicBezTo>
                      <a:pt x="192175" y="434856"/>
                      <a:pt x="191932" y="434751"/>
                      <a:pt x="191724" y="434624"/>
                    </a:cubicBezTo>
                    <a:lnTo>
                      <a:pt x="190624" y="433953"/>
                    </a:lnTo>
                    <a:lnTo>
                      <a:pt x="188877" y="433965"/>
                    </a:lnTo>
                    <a:lnTo>
                      <a:pt x="188507" y="433999"/>
                    </a:lnTo>
                    <a:lnTo>
                      <a:pt x="181056" y="435018"/>
                    </a:lnTo>
                    <a:lnTo>
                      <a:pt x="180212" y="435029"/>
                    </a:lnTo>
                    <a:lnTo>
                      <a:pt x="172136" y="434705"/>
                    </a:lnTo>
                    <a:cubicBezTo>
                      <a:pt x="172136" y="434705"/>
                      <a:pt x="171604" y="434694"/>
                      <a:pt x="171627" y="434694"/>
                    </a:cubicBezTo>
                    <a:lnTo>
                      <a:pt x="171187" y="434682"/>
                    </a:lnTo>
                    <a:lnTo>
                      <a:pt x="165391" y="435087"/>
                    </a:lnTo>
                    <a:lnTo>
                      <a:pt x="164627" y="435075"/>
                    </a:lnTo>
                    <a:lnTo>
                      <a:pt x="160335" y="434728"/>
                    </a:lnTo>
                    <a:lnTo>
                      <a:pt x="159884" y="434717"/>
                    </a:lnTo>
                    <a:lnTo>
                      <a:pt x="151299" y="434624"/>
                    </a:lnTo>
                    <a:lnTo>
                      <a:pt x="150513" y="434532"/>
                    </a:lnTo>
                    <a:cubicBezTo>
                      <a:pt x="150281" y="434508"/>
                      <a:pt x="150073" y="434439"/>
                      <a:pt x="149876" y="434335"/>
                    </a:cubicBezTo>
                    <a:lnTo>
                      <a:pt x="148453" y="433583"/>
                    </a:lnTo>
                    <a:lnTo>
                      <a:pt x="145862" y="434335"/>
                    </a:lnTo>
                    <a:lnTo>
                      <a:pt x="145144" y="434474"/>
                    </a:lnTo>
                    <a:cubicBezTo>
                      <a:pt x="145006" y="434497"/>
                      <a:pt x="144878" y="434497"/>
                      <a:pt x="144728" y="434497"/>
                    </a:cubicBezTo>
                    <a:lnTo>
                      <a:pt x="143617" y="434462"/>
                    </a:lnTo>
                    <a:cubicBezTo>
                      <a:pt x="143617" y="434462"/>
                      <a:pt x="143085" y="434439"/>
                      <a:pt x="143120" y="434439"/>
                    </a:cubicBezTo>
                    <a:lnTo>
                      <a:pt x="142102" y="434404"/>
                    </a:lnTo>
                    <a:lnTo>
                      <a:pt x="141072" y="434439"/>
                    </a:lnTo>
                    <a:lnTo>
                      <a:pt x="140401" y="434404"/>
                    </a:lnTo>
                    <a:lnTo>
                      <a:pt x="138769" y="434335"/>
                    </a:lnTo>
                    <a:lnTo>
                      <a:pt x="137659" y="434173"/>
                    </a:lnTo>
                    <a:lnTo>
                      <a:pt x="136687" y="434138"/>
                    </a:lnTo>
                    <a:lnTo>
                      <a:pt x="135518" y="434034"/>
                    </a:lnTo>
                    <a:lnTo>
                      <a:pt x="135032" y="433999"/>
                    </a:lnTo>
                    <a:lnTo>
                      <a:pt x="134581" y="433976"/>
                    </a:lnTo>
                    <a:lnTo>
                      <a:pt x="134153" y="433988"/>
                    </a:lnTo>
                    <a:lnTo>
                      <a:pt x="133702" y="433999"/>
                    </a:lnTo>
                    <a:lnTo>
                      <a:pt x="133216" y="434057"/>
                    </a:lnTo>
                    <a:lnTo>
                      <a:pt x="131955" y="434092"/>
                    </a:lnTo>
                    <a:lnTo>
                      <a:pt x="131319" y="434057"/>
                    </a:lnTo>
                    <a:lnTo>
                      <a:pt x="130856" y="434046"/>
                    </a:lnTo>
                    <a:lnTo>
                      <a:pt x="130358" y="434046"/>
                    </a:lnTo>
                    <a:lnTo>
                      <a:pt x="129849" y="434046"/>
                    </a:lnTo>
                    <a:lnTo>
                      <a:pt x="128600" y="434115"/>
                    </a:lnTo>
                    <a:lnTo>
                      <a:pt x="127431" y="434011"/>
                    </a:lnTo>
                    <a:cubicBezTo>
                      <a:pt x="127281" y="433999"/>
                      <a:pt x="127154" y="433953"/>
                      <a:pt x="127015" y="433918"/>
                    </a:cubicBezTo>
                    <a:lnTo>
                      <a:pt x="126506" y="433745"/>
                    </a:lnTo>
                    <a:cubicBezTo>
                      <a:pt x="126344" y="433687"/>
                      <a:pt x="126193" y="433629"/>
                      <a:pt x="126066" y="433537"/>
                    </a:cubicBezTo>
                    <a:lnTo>
                      <a:pt x="125615" y="433259"/>
                    </a:lnTo>
                    <a:lnTo>
                      <a:pt x="124921" y="432657"/>
                    </a:lnTo>
                    <a:cubicBezTo>
                      <a:pt x="124921" y="432657"/>
                      <a:pt x="124516" y="432299"/>
                      <a:pt x="124527" y="432299"/>
                    </a:cubicBezTo>
                    <a:lnTo>
                      <a:pt x="124157" y="431952"/>
                    </a:lnTo>
                    <a:lnTo>
                      <a:pt x="123810" y="431628"/>
                    </a:lnTo>
                    <a:lnTo>
                      <a:pt x="122954" y="430852"/>
                    </a:lnTo>
                    <a:lnTo>
                      <a:pt x="123012" y="430910"/>
                    </a:lnTo>
                    <a:cubicBezTo>
                      <a:pt x="123012" y="430910"/>
                      <a:pt x="122595" y="430563"/>
                      <a:pt x="122618" y="430575"/>
                    </a:cubicBezTo>
                    <a:cubicBezTo>
                      <a:pt x="122618" y="430575"/>
                      <a:pt x="122213" y="430228"/>
                      <a:pt x="122225" y="430239"/>
                    </a:cubicBezTo>
                    <a:lnTo>
                      <a:pt x="121045" y="429244"/>
                    </a:lnTo>
                    <a:lnTo>
                      <a:pt x="120709" y="429013"/>
                    </a:lnTo>
                    <a:lnTo>
                      <a:pt x="118037" y="427301"/>
                    </a:lnTo>
                    <a:lnTo>
                      <a:pt x="117504" y="426907"/>
                    </a:lnTo>
                    <a:cubicBezTo>
                      <a:pt x="117354" y="426803"/>
                      <a:pt x="117227" y="426664"/>
                      <a:pt x="117099" y="426514"/>
                    </a:cubicBezTo>
                    <a:lnTo>
                      <a:pt x="116105" y="425241"/>
                    </a:lnTo>
                    <a:cubicBezTo>
                      <a:pt x="116105" y="425241"/>
                      <a:pt x="115781" y="424813"/>
                      <a:pt x="115792" y="424836"/>
                    </a:cubicBezTo>
                    <a:lnTo>
                      <a:pt x="115480" y="424443"/>
                    </a:lnTo>
                    <a:lnTo>
                      <a:pt x="114450" y="423251"/>
                    </a:lnTo>
                    <a:lnTo>
                      <a:pt x="113073" y="421481"/>
                    </a:lnTo>
                    <a:cubicBezTo>
                      <a:pt x="113073" y="421481"/>
                      <a:pt x="112738" y="421053"/>
                      <a:pt x="112738" y="421065"/>
                    </a:cubicBezTo>
                    <a:lnTo>
                      <a:pt x="112425" y="420660"/>
                    </a:lnTo>
                    <a:lnTo>
                      <a:pt x="111754" y="419838"/>
                    </a:lnTo>
                    <a:lnTo>
                      <a:pt x="111049" y="418959"/>
                    </a:lnTo>
                    <a:cubicBezTo>
                      <a:pt x="111049" y="418959"/>
                      <a:pt x="110713" y="418542"/>
                      <a:pt x="110725" y="418554"/>
                    </a:cubicBezTo>
                    <a:lnTo>
                      <a:pt x="110412" y="418161"/>
                    </a:lnTo>
                    <a:lnTo>
                      <a:pt x="107983" y="415338"/>
                    </a:lnTo>
                    <a:cubicBezTo>
                      <a:pt x="107983" y="415338"/>
                      <a:pt x="107635" y="414933"/>
                      <a:pt x="107647" y="414933"/>
                    </a:cubicBezTo>
                    <a:lnTo>
                      <a:pt x="107335" y="414586"/>
                    </a:lnTo>
                    <a:lnTo>
                      <a:pt x="104731" y="411994"/>
                    </a:lnTo>
                    <a:lnTo>
                      <a:pt x="104130" y="411288"/>
                    </a:lnTo>
                    <a:lnTo>
                      <a:pt x="102637" y="409055"/>
                    </a:lnTo>
                    <a:cubicBezTo>
                      <a:pt x="102637" y="409055"/>
                      <a:pt x="102348" y="408616"/>
                      <a:pt x="102360" y="408639"/>
                    </a:cubicBezTo>
                    <a:lnTo>
                      <a:pt x="102094" y="408245"/>
                    </a:lnTo>
                    <a:lnTo>
                      <a:pt x="98148" y="403224"/>
                    </a:lnTo>
                    <a:cubicBezTo>
                      <a:pt x="98044" y="403074"/>
                      <a:pt x="97952" y="402935"/>
                      <a:pt x="97882" y="402773"/>
                    </a:cubicBezTo>
                    <a:lnTo>
                      <a:pt x="97686" y="402322"/>
                    </a:lnTo>
                    <a:cubicBezTo>
                      <a:pt x="97582" y="402067"/>
                      <a:pt x="97524" y="401801"/>
                      <a:pt x="97524" y="401535"/>
                    </a:cubicBezTo>
                    <a:lnTo>
                      <a:pt x="97512" y="399915"/>
                    </a:lnTo>
                    <a:lnTo>
                      <a:pt x="97570" y="399198"/>
                    </a:lnTo>
                    <a:lnTo>
                      <a:pt x="98287" y="393864"/>
                    </a:lnTo>
                    <a:lnTo>
                      <a:pt x="98322" y="393402"/>
                    </a:lnTo>
                    <a:lnTo>
                      <a:pt x="98843" y="385893"/>
                    </a:lnTo>
                    <a:lnTo>
                      <a:pt x="99086" y="383671"/>
                    </a:lnTo>
                    <a:lnTo>
                      <a:pt x="99352" y="381994"/>
                    </a:lnTo>
                    <a:cubicBezTo>
                      <a:pt x="99352" y="381994"/>
                      <a:pt x="99433" y="381473"/>
                      <a:pt x="99433" y="381485"/>
                    </a:cubicBezTo>
                    <a:lnTo>
                      <a:pt x="99491" y="381114"/>
                    </a:lnTo>
                    <a:lnTo>
                      <a:pt x="99479" y="379657"/>
                    </a:lnTo>
                    <a:lnTo>
                      <a:pt x="99491" y="378384"/>
                    </a:lnTo>
                    <a:lnTo>
                      <a:pt x="99942" y="373675"/>
                    </a:lnTo>
                    <a:lnTo>
                      <a:pt x="99942" y="373259"/>
                    </a:lnTo>
                    <a:lnTo>
                      <a:pt x="99919" y="372553"/>
                    </a:lnTo>
                    <a:lnTo>
                      <a:pt x="100057" y="370864"/>
                    </a:lnTo>
                    <a:lnTo>
                      <a:pt x="100057" y="370956"/>
                    </a:lnTo>
                    <a:lnTo>
                      <a:pt x="100081" y="370517"/>
                    </a:lnTo>
                    <a:lnTo>
                      <a:pt x="100057" y="369487"/>
                    </a:lnTo>
                    <a:lnTo>
                      <a:pt x="100057" y="368978"/>
                    </a:lnTo>
                    <a:lnTo>
                      <a:pt x="100046" y="367867"/>
                    </a:lnTo>
                    <a:lnTo>
                      <a:pt x="100046" y="367358"/>
                    </a:lnTo>
                    <a:lnTo>
                      <a:pt x="100034" y="366294"/>
                    </a:lnTo>
                    <a:lnTo>
                      <a:pt x="100046" y="365727"/>
                    </a:lnTo>
                    <a:lnTo>
                      <a:pt x="100034" y="365380"/>
                    </a:lnTo>
                    <a:lnTo>
                      <a:pt x="99965" y="364963"/>
                    </a:lnTo>
                    <a:lnTo>
                      <a:pt x="99849" y="363760"/>
                    </a:lnTo>
                    <a:cubicBezTo>
                      <a:pt x="99838" y="363552"/>
                      <a:pt x="99849" y="363343"/>
                      <a:pt x="99907" y="363147"/>
                    </a:cubicBezTo>
                    <a:lnTo>
                      <a:pt x="100023" y="362615"/>
                    </a:lnTo>
                    <a:lnTo>
                      <a:pt x="100231" y="361932"/>
                    </a:lnTo>
                    <a:lnTo>
                      <a:pt x="100555" y="361215"/>
                    </a:lnTo>
                    <a:lnTo>
                      <a:pt x="101006" y="360520"/>
                    </a:lnTo>
                    <a:cubicBezTo>
                      <a:pt x="101087" y="360416"/>
                      <a:pt x="101168" y="360312"/>
                      <a:pt x="101261" y="360208"/>
                    </a:cubicBezTo>
                    <a:lnTo>
                      <a:pt x="101654" y="359838"/>
                    </a:lnTo>
                    <a:lnTo>
                      <a:pt x="102198" y="359398"/>
                    </a:lnTo>
                    <a:lnTo>
                      <a:pt x="102904" y="358796"/>
                    </a:lnTo>
                    <a:lnTo>
                      <a:pt x="103054" y="358623"/>
                    </a:lnTo>
                    <a:lnTo>
                      <a:pt x="103216" y="358392"/>
                    </a:lnTo>
                    <a:lnTo>
                      <a:pt x="103413" y="357998"/>
                    </a:lnTo>
                    <a:lnTo>
                      <a:pt x="103656" y="357547"/>
                    </a:lnTo>
                    <a:lnTo>
                      <a:pt x="104061" y="356911"/>
                    </a:lnTo>
                    <a:lnTo>
                      <a:pt x="104651" y="356240"/>
                    </a:lnTo>
                    <a:lnTo>
                      <a:pt x="104986" y="355962"/>
                    </a:lnTo>
                    <a:lnTo>
                      <a:pt x="105067" y="355464"/>
                    </a:lnTo>
                    <a:lnTo>
                      <a:pt x="105217" y="354979"/>
                    </a:lnTo>
                    <a:lnTo>
                      <a:pt x="105252" y="354412"/>
                    </a:lnTo>
                    <a:lnTo>
                      <a:pt x="105217" y="354296"/>
                    </a:lnTo>
                    <a:lnTo>
                      <a:pt x="105125" y="354030"/>
                    </a:lnTo>
                    <a:lnTo>
                      <a:pt x="104975" y="353717"/>
                    </a:lnTo>
                    <a:lnTo>
                      <a:pt x="104766" y="353370"/>
                    </a:lnTo>
                    <a:lnTo>
                      <a:pt x="104674" y="353301"/>
                    </a:lnTo>
                    <a:lnTo>
                      <a:pt x="104280" y="353104"/>
                    </a:lnTo>
                    <a:lnTo>
                      <a:pt x="103598" y="352618"/>
                    </a:lnTo>
                    <a:cubicBezTo>
                      <a:pt x="103366" y="352456"/>
                      <a:pt x="103193" y="352248"/>
                      <a:pt x="103054" y="352005"/>
                    </a:cubicBezTo>
                    <a:lnTo>
                      <a:pt x="102799" y="351542"/>
                    </a:lnTo>
                    <a:lnTo>
                      <a:pt x="102452" y="350709"/>
                    </a:lnTo>
                    <a:cubicBezTo>
                      <a:pt x="102452" y="350709"/>
                      <a:pt x="102279" y="350200"/>
                      <a:pt x="102290" y="350223"/>
                    </a:cubicBezTo>
                    <a:lnTo>
                      <a:pt x="102198" y="349969"/>
                    </a:lnTo>
                    <a:lnTo>
                      <a:pt x="102047" y="349761"/>
                    </a:lnTo>
                    <a:cubicBezTo>
                      <a:pt x="101943" y="349610"/>
                      <a:pt x="101862" y="349471"/>
                      <a:pt x="101804" y="349309"/>
                    </a:cubicBezTo>
                    <a:lnTo>
                      <a:pt x="101619" y="348812"/>
                    </a:lnTo>
                    <a:lnTo>
                      <a:pt x="101434" y="348037"/>
                    </a:lnTo>
                    <a:cubicBezTo>
                      <a:pt x="101376" y="347840"/>
                      <a:pt x="101365" y="347620"/>
                      <a:pt x="101376" y="347424"/>
                    </a:cubicBezTo>
                    <a:lnTo>
                      <a:pt x="101411" y="346995"/>
                    </a:lnTo>
                    <a:lnTo>
                      <a:pt x="101399" y="346567"/>
                    </a:lnTo>
                    <a:lnTo>
                      <a:pt x="101457" y="345815"/>
                    </a:lnTo>
                    <a:lnTo>
                      <a:pt x="101596" y="345075"/>
                    </a:lnTo>
                    <a:cubicBezTo>
                      <a:pt x="101654" y="344820"/>
                      <a:pt x="101747" y="344577"/>
                      <a:pt x="101885" y="344369"/>
                    </a:cubicBezTo>
                    <a:lnTo>
                      <a:pt x="102163" y="343930"/>
                    </a:lnTo>
                    <a:lnTo>
                      <a:pt x="102649" y="343328"/>
                    </a:lnTo>
                    <a:lnTo>
                      <a:pt x="103343" y="342634"/>
                    </a:lnTo>
                    <a:lnTo>
                      <a:pt x="103980" y="342148"/>
                    </a:lnTo>
                    <a:lnTo>
                      <a:pt x="104442" y="341488"/>
                    </a:lnTo>
                    <a:cubicBezTo>
                      <a:pt x="104627" y="341257"/>
                      <a:pt x="104847" y="341072"/>
                      <a:pt x="105102" y="340956"/>
                    </a:cubicBezTo>
                    <a:lnTo>
                      <a:pt x="105194" y="340759"/>
                    </a:lnTo>
                    <a:lnTo>
                      <a:pt x="105275" y="340597"/>
                    </a:lnTo>
                    <a:lnTo>
                      <a:pt x="105217" y="340574"/>
                    </a:lnTo>
                    <a:lnTo>
                      <a:pt x="104882" y="340493"/>
                    </a:lnTo>
                    <a:cubicBezTo>
                      <a:pt x="104477" y="340401"/>
                      <a:pt x="104130" y="340204"/>
                      <a:pt x="103852" y="339903"/>
                    </a:cubicBezTo>
                    <a:lnTo>
                      <a:pt x="103517" y="339545"/>
                    </a:lnTo>
                    <a:lnTo>
                      <a:pt x="103378" y="339359"/>
                    </a:lnTo>
                    <a:lnTo>
                      <a:pt x="103297" y="339359"/>
                    </a:lnTo>
                    <a:cubicBezTo>
                      <a:pt x="102904" y="339371"/>
                      <a:pt x="102522" y="339279"/>
                      <a:pt x="102198" y="339093"/>
                    </a:cubicBezTo>
                    <a:lnTo>
                      <a:pt x="101770" y="338839"/>
                    </a:lnTo>
                    <a:cubicBezTo>
                      <a:pt x="101619" y="338758"/>
                      <a:pt x="101492" y="338654"/>
                      <a:pt x="101376" y="338550"/>
                    </a:cubicBezTo>
                    <a:lnTo>
                      <a:pt x="101226" y="338399"/>
                    </a:lnTo>
                    <a:lnTo>
                      <a:pt x="101110" y="338376"/>
                    </a:lnTo>
                    <a:lnTo>
                      <a:pt x="100705" y="338353"/>
                    </a:lnTo>
                    <a:lnTo>
                      <a:pt x="100208" y="338330"/>
                    </a:lnTo>
                    <a:lnTo>
                      <a:pt x="99491" y="338226"/>
                    </a:lnTo>
                    <a:lnTo>
                      <a:pt x="98530" y="337960"/>
                    </a:lnTo>
                    <a:lnTo>
                      <a:pt x="96540" y="337161"/>
                    </a:lnTo>
                    <a:lnTo>
                      <a:pt x="95568" y="336629"/>
                    </a:lnTo>
                    <a:lnTo>
                      <a:pt x="93775" y="335183"/>
                    </a:lnTo>
                    <a:lnTo>
                      <a:pt x="85144" y="334003"/>
                    </a:lnTo>
                    <a:lnTo>
                      <a:pt x="84427" y="333771"/>
                    </a:lnTo>
                    <a:lnTo>
                      <a:pt x="76860" y="330485"/>
                    </a:lnTo>
                    <a:lnTo>
                      <a:pt x="76744" y="330474"/>
                    </a:lnTo>
                    <a:lnTo>
                      <a:pt x="73065" y="330474"/>
                    </a:lnTo>
                    <a:cubicBezTo>
                      <a:pt x="72788" y="330474"/>
                      <a:pt x="72521" y="330404"/>
                      <a:pt x="72244" y="330300"/>
                    </a:cubicBezTo>
                    <a:lnTo>
                      <a:pt x="72140" y="330243"/>
                    </a:lnTo>
                    <a:lnTo>
                      <a:pt x="71885" y="330277"/>
                    </a:lnTo>
                    <a:lnTo>
                      <a:pt x="71469" y="330312"/>
                    </a:lnTo>
                    <a:lnTo>
                      <a:pt x="71202" y="330404"/>
                    </a:lnTo>
                    <a:cubicBezTo>
                      <a:pt x="70636" y="330601"/>
                      <a:pt x="70011" y="330555"/>
                      <a:pt x="69502" y="330243"/>
                    </a:cubicBezTo>
                    <a:lnTo>
                      <a:pt x="69409" y="330185"/>
                    </a:lnTo>
                    <a:lnTo>
                      <a:pt x="69085" y="330370"/>
                    </a:lnTo>
                    <a:cubicBezTo>
                      <a:pt x="68750" y="330566"/>
                      <a:pt x="68345" y="330659"/>
                      <a:pt x="67951" y="330636"/>
                    </a:cubicBezTo>
                    <a:lnTo>
                      <a:pt x="67639" y="330624"/>
                    </a:lnTo>
                    <a:lnTo>
                      <a:pt x="67500" y="330647"/>
                    </a:lnTo>
                    <a:lnTo>
                      <a:pt x="67327" y="330705"/>
                    </a:lnTo>
                    <a:lnTo>
                      <a:pt x="67014" y="330867"/>
                    </a:lnTo>
                    <a:lnTo>
                      <a:pt x="66644" y="331029"/>
                    </a:lnTo>
                    <a:lnTo>
                      <a:pt x="65799" y="331874"/>
                    </a:lnTo>
                    <a:lnTo>
                      <a:pt x="65869" y="331816"/>
                    </a:lnTo>
                    <a:lnTo>
                      <a:pt x="65499" y="332209"/>
                    </a:lnTo>
                    <a:lnTo>
                      <a:pt x="64874" y="332730"/>
                    </a:lnTo>
                    <a:lnTo>
                      <a:pt x="64307" y="333123"/>
                    </a:lnTo>
                    <a:lnTo>
                      <a:pt x="63740" y="333413"/>
                    </a:lnTo>
                    <a:lnTo>
                      <a:pt x="62965" y="333956"/>
                    </a:lnTo>
                    <a:lnTo>
                      <a:pt x="62502" y="334211"/>
                    </a:lnTo>
                    <a:lnTo>
                      <a:pt x="62248" y="334419"/>
                    </a:lnTo>
                    <a:lnTo>
                      <a:pt x="61530" y="334870"/>
                    </a:lnTo>
                    <a:lnTo>
                      <a:pt x="60558" y="335391"/>
                    </a:lnTo>
                    <a:lnTo>
                      <a:pt x="60385" y="335495"/>
                    </a:lnTo>
                    <a:lnTo>
                      <a:pt x="60211" y="335680"/>
                    </a:lnTo>
                    <a:cubicBezTo>
                      <a:pt x="59945" y="335958"/>
                      <a:pt x="59598" y="336178"/>
                      <a:pt x="59205" y="336259"/>
                    </a:cubicBezTo>
                    <a:lnTo>
                      <a:pt x="58742" y="336374"/>
                    </a:lnTo>
                    <a:lnTo>
                      <a:pt x="58279" y="336513"/>
                    </a:lnTo>
                    <a:lnTo>
                      <a:pt x="57539" y="336664"/>
                    </a:lnTo>
                    <a:lnTo>
                      <a:pt x="56960" y="336698"/>
                    </a:lnTo>
                    <a:lnTo>
                      <a:pt x="56625" y="336768"/>
                    </a:lnTo>
                    <a:lnTo>
                      <a:pt x="56197" y="336883"/>
                    </a:lnTo>
                    <a:lnTo>
                      <a:pt x="55942" y="336976"/>
                    </a:lnTo>
                    <a:lnTo>
                      <a:pt x="55595" y="337161"/>
                    </a:lnTo>
                    <a:cubicBezTo>
                      <a:pt x="55479" y="337230"/>
                      <a:pt x="55329" y="337277"/>
                      <a:pt x="55190" y="337323"/>
                    </a:cubicBezTo>
                    <a:lnTo>
                      <a:pt x="54322" y="337566"/>
                    </a:lnTo>
                    <a:lnTo>
                      <a:pt x="54091" y="337682"/>
                    </a:lnTo>
                    <a:lnTo>
                      <a:pt x="53755" y="337878"/>
                    </a:lnTo>
                    <a:lnTo>
                      <a:pt x="53431" y="338087"/>
                    </a:lnTo>
                    <a:lnTo>
                      <a:pt x="53084" y="338376"/>
                    </a:lnTo>
                    <a:cubicBezTo>
                      <a:pt x="52945" y="338468"/>
                      <a:pt x="52818" y="338561"/>
                      <a:pt x="52668" y="338630"/>
                    </a:cubicBezTo>
                    <a:lnTo>
                      <a:pt x="52170" y="338862"/>
                    </a:lnTo>
                    <a:lnTo>
                      <a:pt x="51476" y="339128"/>
                    </a:lnTo>
                    <a:lnTo>
                      <a:pt x="50689" y="339301"/>
                    </a:lnTo>
                    <a:cubicBezTo>
                      <a:pt x="50689" y="339301"/>
                      <a:pt x="50157" y="339406"/>
                      <a:pt x="50169" y="339406"/>
                    </a:cubicBezTo>
                    <a:lnTo>
                      <a:pt x="49637" y="339498"/>
                    </a:lnTo>
                    <a:lnTo>
                      <a:pt x="48780" y="339568"/>
                    </a:lnTo>
                    <a:lnTo>
                      <a:pt x="48017" y="339510"/>
                    </a:lnTo>
                    <a:cubicBezTo>
                      <a:pt x="47832" y="339498"/>
                      <a:pt x="47647" y="339452"/>
                      <a:pt x="47473" y="339394"/>
                    </a:cubicBezTo>
                    <a:lnTo>
                      <a:pt x="46976" y="339209"/>
                    </a:lnTo>
                    <a:cubicBezTo>
                      <a:pt x="46790" y="339139"/>
                      <a:pt x="46605" y="339035"/>
                      <a:pt x="46443" y="338920"/>
                    </a:cubicBezTo>
                    <a:lnTo>
                      <a:pt x="46050" y="338607"/>
                    </a:lnTo>
                    <a:cubicBezTo>
                      <a:pt x="45738" y="338364"/>
                      <a:pt x="45506" y="338029"/>
                      <a:pt x="45379" y="337659"/>
                    </a:cubicBezTo>
                    <a:lnTo>
                      <a:pt x="45229" y="337219"/>
                    </a:lnTo>
                    <a:lnTo>
                      <a:pt x="45055" y="336791"/>
                    </a:lnTo>
                    <a:lnTo>
                      <a:pt x="44847" y="336120"/>
                    </a:lnTo>
                    <a:lnTo>
                      <a:pt x="44708" y="335611"/>
                    </a:lnTo>
                    <a:lnTo>
                      <a:pt x="44558" y="335241"/>
                    </a:lnTo>
                    <a:lnTo>
                      <a:pt x="44303" y="334581"/>
                    </a:lnTo>
                    <a:cubicBezTo>
                      <a:pt x="44303" y="334581"/>
                      <a:pt x="44153" y="334060"/>
                      <a:pt x="44153" y="334072"/>
                    </a:cubicBezTo>
                    <a:lnTo>
                      <a:pt x="43829" y="332984"/>
                    </a:lnTo>
                    <a:lnTo>
                      <a:pt x="43724" y="332059"/>
                    </a:lnTo>
                    <a:cubicBezTo>
                      <a:pt x="43713" y="331874"/>
                      <a:pt x="43724" y="331689"/>
                      <a:pt x="43759" y="331515"/>
                    </a:cubicBezTo>
                    <a:cubicBezTo>
                      <a:pt x="43759" y="331515"/>
                      <a:pt x="43863" y="330994"/>
                      <a:pt x="43863" y="331006"/>
                    </a:cubicBezTo>
                    <a:lnTo>
                      <a:pt x="43921" y="330670"/>
                    </a:lnTo>
                    <a:lnTo>
                      <a:pt x="43933" y="329756"/>
                    </a:lnTo>
                    <a:lnTo>
                      <a:pt x="44002" y="329062"/>
                    </a:lnTo>
                    <a:lnTo>
                      <a:pt x="44187" y="327847"/>
                    </a:lnTo>
                    <a:lnTo>
                      <a:pt x="44176" y="327905"/>
                    </a:lnTo>
                    <a:lnTo>
                      <a:pt x="44268" y="327373"/>
                    </a:lnTo>
                    <a:lnTo>
                      <a:pt x="44419" y="326702"/>
                    </a:lnTo>
                    <a:cubicBezTo>
                      <a:pt x="44488" y="326424"/>
                      <a:pt x="44604" y="326170"/>
                      <a:pt x="44777" y="325938"/>
                    </a:cubicBezTo>
                    <a:lnTo>
                      <a:pt x="45067" y="325568"/>
                    </a:lnTo>
                    <a:lnTo>
                      <a:pt x="45263" y="325279"/>
                    </a:lnTo>
                    <a:lnTo>
                      <a:pt x="45263" y="325267"/>
                    </a:lnTo>
                    <a:lnTo>
                      <a:pt x="45275" y="325152"/>
                    </a:lnTo>
                    <a:cubicBezTo>
                      <a:pt x="45286" y="325013"/>
                      <a:pt x="45298" y="324886"/>
                      <a:pt x="45344" y="324747"/>
                    </a:cubicBezTo>
                    <a:lnTo>
                      <a:pt x="45495" y="324238"/>
                    </a:lnTo>
                    <a:lnTo>
                      <a:pt x="45703" y="323659"/>
                    </a:lnTo>
                    <a:lnTo>
                      <a:pt x="45714" y="323601"/>
                    </a:lnTo>
                    <a:lnTo>
                      <a:pt x="45703" y="323497"/>
                    </a:lnTo>
                    <a:lnTo>
                      <a:pt x="45703" y="322653"/>
                    </a:lnTo>
                    <a:lnTo>
                      <a:pt x="45761" y="322213"/>
                    </a:lnTo>
                    <a:lnTo>
                      <a:pt x="45749" y="322190"/>
                    </a:lnTo>
                    <a:lnTo>
                      <a:pt x="45645" y="321935"/>
                    </a:lnTo>
                    <a:lnTo>
                      <a:pt x="45437" y="321230"/>
                    </a:lnTo>
                    <a:lnTo>
                      <a:pt x="45298" y="320466"/>
                    </a:lnTo>
                    <a:lnTo>
                      <a:pt x="45217" y="320397"/>
                    </a:lnTo>
                    <a:lnTo>
                      <a:pt x="44881" y="320119"/>
                    </a:lnTo>
                    <a:lnTo>
                      <a:pt x="44546" y="319864"/>
                    </a:lnTo>
                    <a:lnTo>
                      <a:pt x="44176" y="319621"/>
                    </a:lnTo>
                    <a:lnTo>
                      <a:pt x="43725" y="319344"/>
                    </a:lnTo>
                    <a:cubicBezTo>
                      <a:pt x="43725" y="319344"/>
                      <a:pt x="43273" y="319066"/>
                      <a:pt x="43296" y="319078"/>
                    </a:cubicBezTo>
                    <a:cubicBezTo>
                      <a:pt x="43296" y="319078"/>
                      <a:pt x="42845" y="318812"/>
                      <a:pt x="42857" y="318823"/>
                    </a:cubicBezTo>
                    <a:lnTo>
                      <a:pt x="42406" y="318545"/>
                    </a:lnTo>
                    <a:lnTo>
                      <a:pt x="41839" y="318187"/>
                    </a:lnTo>
                    <a:lnTo>
                      <a:pt x="40959" y="317527"/>
                    </a:lnTo>
                    <a:lnTo>
                      <a:pt x="40566" y="317261"/>
                    </a:lnTo>
                    <a:lnTo>
                      <a:pt x="39652" y="316660"/>
                    </a:lnTo>
                    <a:lnTo>
                      <a:pt x="38310" y="315699"/>
                    </a:lnTo>
                    <a:lnTo>
                      <a:pt x="37917" y="315433"/>
                    </a:lnTo>
                    <a:lnTo>
                      <a:pt x="36540" y="314554"/>
                    </a:lnTo>
                    <a:lnTo>
                      <a:pt x="35649" y="313918"/>
                    </a:lnTo>
                    <a:lnTo>
                      <a:pt x="35279" y="313663"/>
                    </a:lnTo>
                    <a:lnTo>
                      <a:pt x="34827" y="313385"/>
                    </a:lnTo>
                    <a:lnTo>
                      <a:pt x="33913" y="312761"/>
                    </a:lnTo>
                    <a:lnTo>
                      <a:pt x="33485" y="312495"/>
                    </a:lnTo>
                    <a:cubicBezTo>
                      <a:pt x="33485" y="312495"/>
                      <a:pt x="33034" y="312217"/>
                      <a:pt x="33046" y="312217"/>
                    </a:cubicBezTo>
                    <a:lnTo>
                      <a:pt x="31519" y="311257"/>
                    </a:lnTo>
                    <a:cubicBezTo>
                      <a:pt x="31519" y="311257"/>
                      <a:pt x="31090" y="310933"/>
                      <a:pt x="31102" y="310933"/>
                    </a:cubicBezTo>
                    <a:cubicBezTo>
                      <a:pt x="31102" y="310933"/>
                      <a:pt x="30674" y="310609"/>
                      <a:pt x="30709" y="310643"/>
                    </a:cubicBezTo>
                    <a:cubicBezTo>
                      <a:pt x="30709" y="310643"/>
                      <a:pt x="30269" y="310331"/>
                      <a:pt x="30281" y="310354"/>
                    </a:cubicBezTo>
                    <a:cubicBezTo>
                      <a:pt x="30281" y="310354"/>
                      <a:pt x="29841" y="310042"/>
                      <a:pt x="29876" y="310076"/>
                    </a:cubicBezTo>
                    <a:lnTo>
                      <a:pt x="29413" y="309764"/>
                    </a:lnTo>
                    <a:cubicBezTo>
                      <a:pt x="29413" y="309764"/>
                      <a:pt x="28973" y="309452"/>
                      <a:pt x="28996" y="309486"/>
                    </a:cubicBezTo>
                    <a:lnTo>
                      <a:pt x="28568" y="309209"/>
                    </a:lnTo>
                    <a:lnTo>
                      <a:pt x="28163" y="308954"/>
                    </a:lnTo>
                    <a:lnTo>
                      <a:pt x="27724" y="308700"/>
                    </a:lnTo>
                    <a:cubicBezTo>
                      <a:pt x="27585" y="308619"/>
                      <a:pt x="27458" y="308526"/>
                      <a:pt x="27330" y="308410"/>
                    </a:cubicBezTo>
                    <a:lnTo>
                      <a:pt x="26937" y="308052"/>
                    </a:lnTo>
                    <a:cubicBezTo>
                      <a:pt x="26775" y="307890"/>
                      <a:pt x="26648" y="307716"/>
                      <a:pt x="26532" y="307519"/>
                    </a:cubicBezTo>
                    <a:lnTo>
                      <a:pt x="26301" y="307068"/>
                    </a:lnTo>
                    <a:cubicBezTo>
                      <a:pt x="26185" y="306837"/>
                      <a:pt x="26116" y="306582"/>
                      <a:pt x="26092" y="306316"/>
                    </a:cubicBezTo>
                    <a:lnTo>
                      <a:pt x="26058" y="305784"/>
                    </a:lnTo>
                    <a:lnTo>
                      <a:pt x="26092" y="304905"/>
                    </a:lnTo>
                    <a:cubicBezTo>
                      <a:pt x="26092" y="304905"/>
                      <a:pt x="26150" y="304373"/>
                      <a:pt x="26150" y="304407"/>
                    </a:cubicBezTo>
                    <a:lnTo>
                      <a:pt x="26173" y="303875"/>
                    </a:lnTo>
                    <a:lnTo>
                      <a:pt x="26208" y="303343"/>
                    </a:lnTo>
                    <a:lnTo>
                      <a:pt x="26208" y="303424"/>
                    </a:lnTo>
                    <a:lnTo>
                      <a:pt x="26278" y="302255"/>
                    </a:lnTo>
                    <a:lnTo>
                      <a:pt x="26440" y="301052"/>
                    </a:lnTo>
                    <a:lnTo>
                      <a:pt x="26428" y="301110"/>
                    </a:lnTo>
                    <a:lnTo>
                      <a:pt x="26486" y="300670"/>
                    </a:lnTo>
                    <a:lnTo>
                      <a:pt x="26497" y="300265"/>
                    </a:lnTo>
                    <a:lnTo>
                      <a:pt x="26497" y="300161"/>
                    </a:lnTo>
                    <a:lnTo>
                      <a:pt x="26474" y="300092"/>
                    </a:lnTo>
                    <a:lnTo>
                      <a:pt x="26335" y="299814"/>
                    </a:lnTo>
                    <a:lnTo>
                      <a:pt x="25155" y="298171"/>
                    </a:lnTo>
                    <a:lnTo>
                      <a:pt x="24288" y="296679"/>
                    </a:lnTo>
                    <a:lnTo>
                      <a:pt x="24021" y="296262"/>
                    </a:lnTo>
                    <a:lnTo>
                      <a:pt x="23443" y="295302"/>
                    </a:lnTo>
                    <a:lnTo>
                      <a:pt x="22864" y="294214"/>
                    </a:lnTo>
                    <a:lnTo>
                      <a:pt x="22888" y="294249"/>
                    </a:lnTo>
                    <a:cubicBezTo>
                      <a:pt x="22888" y="294249"/>
                      <a:pt x="22633" y="293763"/>
                      <a:pt x="22656" y="293809"/>
                    </a:cubicBezTo>
                    <a:lnTo>
                      <a:pt x="22413" y="293370"/>
                    </a:lnTo>
                    <a:lnTo>
                      <a:pt x="22159" y="292953"/>
                    </a:lnTo>
                    <a:lnTo>
                      <a:pt x="21303" y="291484"/>
                    </a:lnTo>
                    <a:lnTo>
                      <a:pt x="21337" y="291565"/>
                    </a:lnTo>
                    <a:lnTo>
                      <a:pt x="20794" y="290639"/>
                    </a:lnTo>
                    <a:lnTo>
                      <a:pt x="20261" y="289575"/>
                    </a:lnTo>
                    <a:lnTo>
                      <a:pt x="20053" y="289182"/>
                    </a:lnTo>
                    <a:lnTo>
                      <a:pt x="19521" y="288302"/>
                    </a:lnTo>
                    <a:lnTo>
                      <a:pt x="18468" y="286486"/>
                    </a:lnTo>
                    <a:lnTo>
                      <a:pt x="18225" y="286150"/>
                    </a:lnTo>
                    <a:lnTo>
                      <a:pt x="17265" y="284878"/>
                    </a:lnTo>
                    <a:lnTo>
                      <a:pt x="16628" y="283940"/>
                    </a:lnTo>
                    <a:lnTo>
                      <a:pt x="15680" y="282622"/>
                    </a:lnTo>
                    <a:lnTo>
                      <a:pt x="15738" y="282691"/>
                    </a:lnTo>
                    <a:lnTo>
                      <a:pt x="14442" y="280909"/>
                    </a:lnTo>
                    <a:lnTo>
                      <a:pt x="13562" y="279521"/>
                    </a:lnTo>
                    <a:lnTo>
                      <a:pt x="13285" y="279151"/>
                    </a:lnTo>
                    <a:lnTo>
                      <a:pt x="13343" y="279209"/>
                    </a:lnTo>
                    <a:lnTo>
                      <a:pt x="12637" y="278248"/>
                    </a:lnTo>
                    <a:cubicBezTo>
                      <a:pt x="12498" y="278063"/>
                      <a:pt x="12405" y="277843"/>
                      <a:pt x="12348" y="277635"/>
                    </a:cubicBezTo>
                    <a:lnTo>
                      <a:pt x="12209" y="277138"/>
                    </a:lnTo>
                    <a:cubicBezTo>
                      <a:pt x="12151" y="276895"/>
                      <a:pt x="12128" y="276652"/>
                      <a:pt x="12151" y="276420"/>
                    </a:cubicBezTo>
                    <a:lnTo>
                      <a:pt x="12209" y="275900"/>
                    </a:lnTo>
                    <a:lnTo>
                      <a:pt x="12382" y="275078"/>
                    </a:lnTo>
                    <a:lnTo>
                      <a:pt x="12718" y="274025"/>
                    </a:lnTo>
                    <a:lnTo>
                      <a:pt x="12683" y="273921"/>
                    </a:lnTo>
                    <a:cubicBezTo>
                      <a:pt x="12683" y="273921"/>
                      <a:pt x="12440" y="273435"/>
                      <a:pt x="12475" y="273482"/>
                    </a:cubicBezTo>
                    <a:lnTo>
                      <a:pt x="11977" y="272533"/>
                    </a:lnTo>
                    <a:cubicBezTo>
                      <a:pt x="11815" y="272244"/>
                      <a:pt x="11734" y="271920"/>
                      <a:pt x="11746" y="271584"/>
                    </a:cubicBezTo>
                    <a:lnTo>
                      <a:pt x="11746" y="271063"/>
                    </a:lnTo>
                    <a:lnTo>
                      <a:pt x="11839" y="270138"/>
                    </a:lnTo>
                    <a:lnTo>
                      <a:pt x="12197" y="268507"/>
                    </a:lnTo>
                    <a:cubicBezTo>
                      <a:pt x="12255" y="268298"/>
                      <a:pt x="12336" y="268090"/>
                      <a:pt x="12452" y="267917"/>
                    </a:cubicBezTo>
                    <a:lnTo>
                      <a:pt x="12706" y="267488"/>
                    </a:lnTo>
                    <a:lnTo>
                      <a:pt x="12891" y="267176"/>
                    </a:lnTo>
                    <a:lnTo>
                      <a:pt x="12961" y="267003"/>
                    </a:lnTo>
                    <a:lnTo>
                      <a:pt x="13111" y="266146"/>
                    </a:lnTo>
                    <a:lnTo>
                      <a:pt x="13204" y="265718"/>
                    </a:lnTo>
                    <a:lnTo>
                      <a:pt x="13123" y="265579"/>
                    </a:lnTo>
                    <a:lnTo>
                      <a:pt x="12845" y="265128"/>
                    </a:lnTo>
                    <a:lnTo>
                      <a:pt x="12498" y="264388"/>
                    </a:lnTo>
                    <a:cubicBezTo>
                      <a:pt x="12394" y="264122"/>
                      <a:pt x="12325" y="263844"/>
                      <a:pt x="12336" y="263555"/>
                    </a:cubicBezTo>
                    <a:lnTo>
                      <a:pt x="12348" y="262490"/>
                    </a:lnTo>
                    <a:lnTo>
                      <a:pt x="12348" y="261981"/>
                    </a:lnTo>
                    <a:lnTo>
                      <a:pt x="12348" y="261472"/>
                    </a:lnTo>
                    <a:lnTo>
                      <a:pt x="12336" y="261009"/>
                    </a:lnTo>
                    <a:lnTo>
                      <a:pt x="12313" y="260547"/>
                    </a:lnTo>
                    <a:lnTo>
                      <a:pt x="12290" y="260281"/>
                    </a:lnTo>
                    <a:lnTo>
                      <a:pt x="12035" y="259563"/>
                    </a:lnTo>
                    <a:lnTo>
                      <a:pt x="11977" y="259447"/>
                    </a:lnTo>
                    <a:lnTo>
                      <a:pt x="11827" y="259274"/>
                    </a:lnTo>
                    <a:cubicBezTo>
                      <a:pt x="11827" y="259274"/>
                      <a:pt x="11480" y="258869"/>
                      <a:pt x="11480" y="258881"/>
                    </a:cubicBezTo>
                    <a:lnTo>
                      <a:pt x="10844" y="258163"/>
                    </a:lnTo>
                    <a:lnTo>
                      <a:pt x="10577" y="257909"/>
                    </a:lnTo>
                    <a:lnTo>
                      <a:pt x="10207" y="257596"/>
                    </a:lnTo>
                    <a:cubicBezTo>
                      <a:pt x="9895" y="257353"/>
                      <a:pt x="9687" y="257018"/>
                      <a:pt x="9571" y="256659"/>
                    </a:cubicBezTo>
                    <a:lnTo>
                      <a:pt x="9409" y="256150"/>
                    </a:lnTo>
                    <a:lnTo>
                      <a:pt x="9235" y="255491"/>
                    </a:lnTo>
                    <a:cubicBezTo>
                      <a:pt x="9235" y="255491"/>
                      <a:pt x="9120" y="254970"/>
                      <a:pt x="9120" y="254982"/>
                    </a:cubicBezTo>
                    <a:lnTo>
                      <a:pt x="8981" y="254461"/>
                    </a:lnTo>
                    <a:lnTo>
                      <a:pt x="8726" y="253431"/>
                    </a:lnTo>
                    <a:lnTo>
                      <a:pt x="8622" y="252633"/>
                    </a:lnTo>
                    <a:lnTo>
                      <a:pt x="8622" y="251811"/>
                    </a:lnTo>
                    <a:cubicBezTo>
                      <a:pt x="8622" y="251626"/>
                      <a:pt x="8645" y="251453"/>
                      <a:pt x="8703" y="251279"/>
                    </a:cubicBezTo>
                    <a:lnTo>
                      <a:pt x="8865" y="250770"/>
                    </a:lnTo>
                    <a:lnTo>
                      <a:pt x="9212" y="250007"/>
                    </a:lnTo>
                    <a:lnTo>
                      <a:pt x="9536" y="249474"/>
                    </a:lnTo>
                    <a:lnTo>
                      <a:pt x="9687" y="249185"/>
                    </a:lnTo>
                    <a:lnTo>
                      <a:pt x="9768" y="248931"/>
                    </a:lnTo>
                    <a:lnTo>
                      <a:pt x="9791" y="248826"/>
                    </a:lnTo>
                    <a:lnTo>
                      <a:pt x="9768" y="248560"/>
                    </a:lnTo>
                    <a:cubicBezTo>
                      <a:pt x="9768" y="248560"/>
                      <a:pt x="9733" y="248028"/>
                      <a:pt x="9733" y="248051"/>
                    </a:cubicBezTo>
                    <a:lnTo>
                      <a:pt x="9675" y="247519"/>
                    </a:lnTo>
                    <a:lnTo>
                      <a:pt x="9490" y="245888"/>
                    </a:lnTo>
                    <a:lnTo>
                      <a:pt x="9502" y="244279"/>
                    </a:lnTo>
                    <a:lnTo>
                      <a:pt x="9386" y="243562"/>
                    </a:lnTo>
                    <a:lnTo>
                      <a:pt x="9282" y="243250"/>
                    </a:lnTo>
                    <a:lnTo>
                      <a:pt x="9120" y="242833"/>
                    </a:lnTo>
                    <a:lnTo>
                      <a:pt x="8935" y="242417"/>
                    </a:lnTo>
                    <a:lnTo>
                      <a:pt x="8229" y="240994"/>
                    </a:lnTo>
                    <a:cubicBezTo>
                      <a:pt x="8159" y="240855"/>
                      <a:pt x="8125" y="240716"/>
                      <a:pt x="8078" y="240577"/>
                    </a:cubicBezTo>
                    <a:lnTo>
                      <a:pt x="7731" y="238888"/>
                    </a:lnTo>
                    <a:cubicBezTo>
                      <a:pt x="7697" y="238691"/>
                      <a:pt x="7697" y="238483"/>
                      <a:pt x="7720" y="238275"/>
                    </a:cubicBezTo>
                    <a:lnTo>
                      <a:pt x="7928" y="236678"/>
                    </a:lnTo>
                    <a:cubicBezTo>
                      <a:pt x="7986" y="236239"/>
                      <a:pt x="8194" y="235822"/>
                      <a:pt x="8518" y="235510"/>
                    </a:cubicBezTo>
                    <a:lnTo>
                      <a:pt x="8888" y="235140"/>
                    </a:lnTo>
                    <a:lnTo>
                      <a:pt x="12116" y="232201"/>
                    </a:lnTo>
                    <a:cubicBezTo>
                      <a:pt x="12660" y="231692"/>
                      <a:pt x="13458" y="231541"/>
                      <a:pt x="14164" y="231796"/>
                    </a:cubicBezTo>
                    <a:lnTo>
                      <a:pt x="14592" y="231958"/>
                    </a:lnTo>
                    <a:cubicBezTo>
                      <a:pt x="14754" y="232027"/>
                      <a:pt x="14916" y="232108"/>
                      <a:pt x="15043" y="232201"/>
                    </a:cubicBezTo>
                    <a:lnTo>
                      <a:pt x="16223" y="233034"/>
                    </a:lnTo>
                    <a:lnTo>
                      <a:pt x="18028" y="231437"/>
                    </a:lnTo>
                    <a:cubicBezTo>
                      <a:pt x="18352" y="231171"/>
                      <a:pt x="18734" y="231009"/>
                      <a:pt x="19151" y="230974"/>
                    </a:cubicBezTo>
                    <a:lnTo>
                      <a:pt x="21823" y="230778"/>
                    </a:lnTo>
                    <a:lnTo>
                      <a:pt x="22147" y="230755"/>
                    </a:lnTo>
                    <a:lnTo>
                      <a:pt x="22783" y="230084"/>
                    </a:lnTo>
                    <a:cubicBezTo>
                      <a:pt x="23142" y="229748"/>
                      <a:pt x="23605" y="229563"/>
                      <a:pt x="24079" y="229540"/>
                    </a:cubicBezTo>
                    <a:lnTo>
                      <a:pt x="25248" y="229505"/>
                    </a:lnTo>
                    <a:lnTo>
                      <a:pt x="25942" y="227989"/>
                    </a:lnTo>
                    <a:lnTo>
                      <a:pt x="26058" y="227666"/>
                    </a:lnTo>
                    <a:lnTo>
                      <a:pt x="27238" y="223072"/>
                    </a:lnTo>
                    <a:cubicBezTo>
                      <a:pt x="27307" y="222829"/>
                      <a:pt x="27411" y="222609"/>
                      <a:pt x="27562" y="222390"/>
                    </a:cubicBezTo>
                    <a:lnTo>
                      <a:pt x="27828" y="222019"/>
                    </a:lnTo>
                    <a:cubicBezTo>
                      <a:pt x="28140" y="221603"/>
                      <a:pt x="28580" y="221325"/>
                      <a:pt x="29089" y="221233"/>
                    </a:cubicBezTo>
                    <a:lnTo>
                      <a:pt x="30142" y="221036"/>
                    </a:lnTo>
                    <a:cubicBezTo>
                      <a:pt x="30639" y="220943"/>
                      <a:pt x="31148" y="221036"/>
                      <a:pt x="31576" y="221302"/>
                    </a:cubicBezTo>
                    <a:lnTo>
                      <a:pt x="32016" y="221580"/>
                    </a:lnTo>
                    <a:lnTo>
                      <a:pt x="33485" y="222609"/>
                    </a:lnTo>
                    <a:lnTo>
                      <a:pt x="34330" y="221337"/>
                    </a:lnTo>
                    <a:lnTo>
                      <a:pt x="33671" y="219648"/>
                    </a:lnTo>
                    <a:cubicBezTo>
                      <a:pt x="33671" y="219648"/>
                      <a:pt x="33485" y="219150"/>
                      <a:pt x="33497" y="219196"/>
                    </a:cubicBezTo>
                    <a:lnTo>
                      <a:pt x="33347" y="218826"/>
                    </a:lnTo>
                    <a:lnTo>
                      <a:pt x="32074" y="216616"/>
                    </a:lnTo>
                    <a:cubicBezTo>
                      <a:pt x="31738" y="216026"/>
                      <a:pt x="31715" y="215321"/>
                      <a:pt x="32016" y="214719"/>
                    </a:cubicBezTo>
                    <a:lnTo>
                      <a:pt x="33057" y="212648"/>
                    </a:lnTo>
                    <a:lnTo>
                      <a:pt x="33069" y="212567"/>
                    </a:lnTo>
                    <a:lnTo>
                      <a:pt x="33173" y="206227"/>
                    </a:lnTo>
                    <a:lnTo>
                      <a:pt x="33254" y="205301"/>
                    </a:lnTo>
                    <a:lnTo>
                      <a:pt x="34029" y="201668"/>
                    </a:lnTo>
                    <a:lnTo>
                      <a:pt x="34029" y="201657"/>
                    </a:lnTo>
                    <a:lnTo>
                      <a:pt x="33231" y="199054"/>
                    </a:lnTo>
                    <a:cubicBezTo>
                      <a:pt x="33173" y="198857"/>
                      <a:pt x="33138" y="198649"/>
                      <a:pt x="33150" y="198452"/>
                    </a:cubicBezTo>
                    <a:lnTo>
                      <a:pt x="33150" y="197920"/>
                    </a:lnTo>
                    <a:lnTo>
                      <a:pt x="33266" y="195166"/>
                    </a:lnTo>
                    <a:cubicBezTo>
                      <a:pt x="33266" y="194923"/>
                      <a:pt x="33323" y="194703"/>
                      <a:pt x="33416" y="194472"/>
                    </a:cubicBezTo>
                    <a:lnTo>
                      <a:pt x="34087" y="192910"/>
                    </a:lnTo>
                    <a:lnTo>
                      <a:pt x="32664" y="190758"/>
                    </a:lnTo>
                    <a:cubicBezTo>
                      <a:pt x="32479" y="190481"/>
                      <a:pt x="32352" y="190145"/>
                      <a:pt x="32328" y="189798"/>
                    </a:cubicBezTo>
                    <a:lnTo>
                      <a:pt x="32305" y="189000"/>
                    </a:lnTo>
                    <a:lnTo>
                      <a:pt x="32340" y="188398"/>
                    </a:lnTo>
                    <a:lnTo>
                      <a:pt x="29621" y="185598"/>
                    </a:lnTo>
                    <a:lnTo>
                      <a:pt x="29332" y="185367"/>
                    </a:lnTo>
                    <a:lnTo>
                      <a:pt x="23061" y="180704"/>
                    </a:lnTo>
                    <a:lnTo>
                      <a:pt x="20053" y="180727"/>
                    </a:lnTo>
                    <a:lnTo>
                      <a:pt x="19718" y="180785"/>
                    </a:lnTo>
                    <a:lnTo>
                      <a:pt x="13666" y="182046"/>
                    </a:lnTo>
                    <a:lnTo>
                      <a:pt x="8287" y="182243"/>
                    </a:lnTo>
                    <a:cubicBezTo>
                      <a:pt x="7349" y="182278"/>
                      <a:pt x="6505" y="181653"/>
                      <a:pt x="6285" y="180751"/>
                    </a:cubicBezTo>
                    <a:lnTo>
                      <a:pt x="6204" y="180461"/>
                    </a:lnTo>
                    <a:cubicBezTo>
                      <a:pt x="6100" y="180045"/>
                      <a:pt x="6123" y="179605"/>
                      <a:pt x="6273" y="179212"/>
                    </a:cubicBezTo>
                    <a:lnTo>
                      <a:pt x="7268" y="176713"/>
                    </a:lnTo>
                    <a:lnTo>
                      <a:pt x="7511" y="176180"/>
                    </a:lnTo>
                    <a:cubicBezTo>
                      <a:pt x="7569" y="176042"/>
                      <a:pt x="7627" y="175914"/>
                      <a:pt x="7708" y="175787"/>
                    </a:cubicBezTo>
                    <a:lnTo>
                      <a:pt x="10288" y="172247"/>
                    </a:lnTo>
                    <a:cubicBezTo>
                      <a:pt x="10577" y="171877"/>
                      <a:pt x="10994" y="171622"/>
                      <a:pt x="11457" y="171529"/>
                    </a:cubicBezTo>
                    <a:lnTo>
                      <a:pt x="12602" y="171298"/>
                    </a:lnTo>
                    <a:lnTo>
                      <a:pt x="12776" y="170384"/>
                    </a:lnTo>
                    <a:lnTo>
                      <a:pt x="11005" y="167989"/>
                    </a:lnTo>
                    <a:lnTo>
                      <a:pt x="10867" y="167850"/>
                    </a:lnTo>
                    <a:lnTo>
                      <a:pt x="8368" y="166173"/>
                    </a:lnTo>
                    <a:cubicBezTo>
                      <a:pt x="8275" y="166092"/>
                      <a:pt x="8171" y="166022"/>
                      <a:pt x="8090" y="165930"/>
                    </a:cubicBezTo>
                    <a:lnTo>
                      <a:pt x="7546" y="165363"/>
                    </a:lnTo>
                    <a:lnTo>
                      <a:pt x="4237" y="161128"/>
                    </a:lnTo>
                    <a:lnTo>
                      <a:pt x="3798" y="160353"/>
                    </a:lnTo>
                    <a:cubicBezTo>
                      <a:pt x="3717" y="160191"/>
                      <a:pt x="3647" y="160029"/>
                      <a:pt x="3612" y="159856"/>
                    </a:cubicBezTo>
                    <a:lnTo>
                      <a:pt x="3011" y="157056"/>
                    </a:lnTo>
                    <a:lnTo>
                      <a:pt x="2479" y="156998"/>
                    </a:lnTo>
                    <a:cubicBezTo>
                      <a:pt x="1611" y="156894"/>
                      <a:pt x="917" y="156234"/>
                      <a:pt x="755" y="155378"/>
                    </a:cubicBezTo>
                    <a:lnTo>
                      <a:pt x="61" y="151676"/>
                    </a:lnTo>
                    <a:lnTo>
                      <a:pt x="3" y="150901"/>
                    </a:lnTo>
                    <a:cubicBezTo>
                      <a:pt x="-20" y="150449"/>
                      <a:pt x="107" y="150010"/>
                      <a:pt x="373" y="149628"/>
                    </a:cubicBezTo>
                    <a:lnTo>
                      <a:pt x="1588" y="147927"/>
                    </a:lnTo>
                    <a:lnTo>
                      <a:pt x="1403" y="141738"/>
                    </a:lnTo>
                    <a:lnTo>
                      <a:pt x="1426" y="141043"/>
                    </a:lnTo>
                    <a:cubicBezTo>
                      <a:pt x="1437" y="140881"/>
                      <a:pt x="1460" y="140719"/>
                      <a:pt x="1507" y="140581"/>
                    </a:cubicBezTo>
                    <a:lnTo>
                      <a:pt x="2270" y="138012"/>
                    </a:lnTo>
                    <a:cubicBezTo>
                      <a:pt x="2467" y="137318"/>
                      <a:pt x="3034" y="136786"/>
                      <a:pt x="3740" y="136624"/>
                    </a:cubicBezTo>
                    <a:lnTo>
                      <a:pt x="4249" y="136508"/>
                    </a:lnTo>
                    <a:lnTo>
                      <a:pt x="8009" y="135814"/>
                    </a:lnTo>
                    <a:lnTo>
                      <a:pt x="9640" y="134264"/>
                    </a:lnTo>
                    <a:lnTo>
                      <a:pt x="9929" y="133002"/>
                    </a:lnTo>
                    <a:cubicBezTo>
                      <a:pt x="10091" y="132366"/>
                      <a:pt x="10543" y="131822"/>
                      <a:pt x="11179" y="131603"/>
                    </a:cubicBezTo>
                    <a:cubicBezTo>
                      <a:pt x="11792" y="131360"/>
                      <a:pt x="12486" y="131441"/>
                      <a:pt x="13042" y="131834"/>
                    </a:cubicBezTo>
                    <a:lnTo>
                      <a:pt x="13204" y="131938"/>
                    </a:lnTo>
                    <a:cubicBezTo>
                      <a:pt x="13539" y="132181"/>
                      <a:pt x="13794" y="132505"/>
                      <a:pt x="13944" y="132887"/>
                    </a:cubicBezTo>
                    <a:lnTo>
                      <a:pt x="14395" y="134113"/>
                    </a:lnTo>
                    <a:lnTo>
                      <a:pt x="17126" y="135640"/>
                    </a:lnTo>
                    <a:lnTo>
                      <a:pt x="17762" y="136103"/>
                    </a:lnTo>
                    <a:lnTo>
                      <a:pt x="18179" y="136473"/>
                    </a:lnTo>
                    <a:lnTo>
                      <a:pt x="20654" y="136578"/>
                    </a:lnTo>
                    <a:cubicBezTo>
                      <a:pt x="20886" y="136589"/>
                      <a:pt x="21094" y="136635"/>
                      <a:pt x="21291" y="136716"/>
                    </a:cubicBezTo>
                    <a:lnTo>
                      <a:pt x="21730" y="136890"/>
                    </a:lnTo>
                    <a:cubicBezTo>
                      <a:pt x="22193" y="137075"/>
                      <a:pt x="22575" y="137422"/>
                      <a:pt x="22795" y="137885"/>
                    </a:cubicBezTo>
                    <a:lnTo>
                      <a:pt x="23975" y="140291"/>
                    </a:lnTo>
                    <a:cubicBezTo>
                      <a:pt x="23975" y="140291"/>
                      <a:pt x="24218" y="140777"/>
                      <a:pt x="24206" y="140742"/>
                    </a:cubicBezTo>
                    <a:cubicBezTo>
                      <a:pt x="24206" y="140742"/>
                      <a:pt x="24449" y="141228"/>
                      <a:pt x="24449" y="141205"/>
                    </a:cubicBezTo>
                    <a:lnTo>
                      <a:pt x="25421" y="143114"/>
                    </a:lnTo>
                    <a:cubicBezTo>
                      <a:pt x="25421" y="143114"/>
                      <a:pt x="25664" y="143600"/>
                      <a:pt x="25664" y="143565"/>
                    </a:cubicBezTo>
                    <a:lnTo>
                      <a:pt x="25687" y="143646"/>
                    </a:lnTo>
                    <a:lnTo>
                      <a:pt x="28082" y="145417"/>
                    </a:lnTo>
                    <a:lnTo>
                      <a:pt x="29794" y="145440"/>
                    </a:lnTo>
                    <a:cubicBezTo>
                      <a:pt x="29794" y="145440"/>
                      <a:pt x="30338" y="145451"/>
                      <a:pt x="30327" y="145451"/>
                    </a:cubicBezTo>
                    <a:cubicBezTo>
                      <a:pt x="30327" y="145451"/>
                      <a:pt x="30859" y="145463"/>
                      <a:pt x="30824" y="145463"/>
                    </a:cubicBezTo>
                    <a:lnTo>
                      <a:pt x="31889" y="145451"/>
                    </a:lnTo>
                    <a:lnTo>
                      <a:pt x="36551" y="145648"/>
                    </a:lnTo>
                    <a:lnTo>
                      <a:pt x="37037" y="145359"/>
                    </a:lnTo>
                    <a:lnTo>
                      <a:pt x="37535" y="144364"/>
                    </a:lnTo>
                    <a:lnTo>
                      <a:pt x="38368" y="142894"/>
                    </a:lnTo>
                    <a:cubicBezTo>
                      <a:pt x="38472" y="142709"/>
                      <a:pt x="38611" y="142536"/>
                      <a:pt x="38784" y="142385"/>
                    </a:cubicBezTo>
                    <a:lnTo>
                      <a:pt x="39131" y="142073"/>
                    </a:lnTo>
                    <a:cubicBezTo>
                      <a:pt x="39525" y="141714"/>
                      <a:pt x="40045" y="141541"/>
                      <a:pt x="40577" y="141564"/>
                    </a:cubicBezTo>
                    <a:lnTo>
                      <a:pt x="43250" y="141714"/>
                    </a:lnTo>
                    <a:lnTo>
                      <a:pt x="43967" y="141818"/>
                    </a:lnTo>
                    <a:cubicBezTo>
                      <a:pt x="44141" y="141842"/>
                      <a:pt x="44314" y="141899"/>
                      <a:pt x="44488" y="141969"/>
                    </a:cubicBezTo>
                    <a:lnTo>
                      <a:pt x="46212" y="142767"/>
                    </a:lnTo>
                    <a:lnTo>
                      <a:pt x="47982" y="143959"/>
                    </a:lnTo>
                    <a:lnTo>
                      <a:pt x="48190" y="143959"/>
                    </a:lnTo>
                    <a:lnTo>
                      <a:pt x="49116" y="143323"/>
                    </a:lnTo>
                    <a:lnTo>
                      <a:pt x="49822" y="142964"/>
                    </a:lnTo>
                    <a:cubicBezTo>
                      <a:pt x="50261" y="142732"/>
                      <a:pt x="50770" y="142698"/>
                      <a:pt x="51245" y="142825"/>
                    </a:cubicBezTo>
                    <a:lnTo>
                      <a:pt x="49498" y="140419"/>
                    </a:lnTo>
                    <a:cubicBezTo>
                      <a:pt x="49336" y="140222"/>
                      <a:pt x="49231" y="139979"/>
                      <a:pt x="49162" y="139724"/>
                    </a:cubicBezTo>
                    <a:lnTo>
                      <a:pt x="49046" y="139227"/>
                    </a:lnTo>
                    <a:cubicBezTo>
                      <a:pt x="49012" y="139042"/>
                      <a:pt x="48977" y="138834"/>
                      <a:pt x="48989" y="138648"/>
                    </a:cubicBezTo>
                    <a:lnTo>
                      <a:pt x="49012" y="138116"/>
                    </a:lnTo>
                    <a:cubicBezTo>
                      <a:pt x="49035" y="137572"/>
                      <a:pt x="49289" y="137063"/>
                      <a:pt x="49694" y="136693"/>
                    </a:cubicBezTo>
                    <a:cubicBezTo>
                      <a:pt x="49972" y="136450"/>
                      <a:pt x="50307" y="136288"/>
                      <a:pt x="50655" y="136242"/>
                    </a:cubicBezTo>
                    <a:lnTo>
                      <a:pt x="50909" y="135906"/>
                    </a:lnTo>
                    <a:lnTo>
                      <a:pt x="51846" y="134645"/>
                    </a:lnTo>
                    <a:lnTo>
                      <a:pt x="51383" y="134437"/>
                    </a:lnTo>
                    <a:cubicBezTo>
                      <a:pt x="50493" y="133997"/>
                      <a:pt x="50065" y="132968"/>
                      <a:pt x="50365" y="132019"/>
                    </a:cubicBezTo>
                    <a:lnTo>
                      <a:pt x="51025" y="129983"/>
                    </a:lnTo>
                    <a:lnTo>
                      <a:pt x="51337" y="129289"/>
                    </a:lnTo>
                    <a:cubicBezTo>
                      <a:pt x="51453" y="129034"/>
                      <a:pt x="51615" y="128803"/>
                      <a:pt x="51835" y="128617"/>
                    </a:cubicBezTo>
                    <a:lnTo>
                      <a:pt x="53177" y="127426"/>
                    </a:lnTo>
                    <a:lnTo>
                      <a:pt x="53188" y="127414"/>
                    </a:lnTo>
                    <a:lnTo>
                      <a:pt x="53327" y="127056"/>
                    </a:lnTo>
                    <a:lnTo>
                      <a:pt x="53443" y="126697"/>
                    </a:lnTo>
                    <a:lnTo>
                      <a:pt x="53836" y="124742"/>
                    </a:lnTo>
                    <a:cubicBezTo>
                      <a:pt x="53836" y="124742"/>
                      <a:pt x="53940" y="124209"/>
                      <a:pt x="53940" y="124244"/>
                    </a:cubicBezTo>
                    <a:lnTo>
                      <a:pt x="54021" y="123747"/>
                    </a:lnTo>
                    <a:lnTo>
                      <a:pt x="54172" y="122717"/>
                    </a:lnTo>
                    <a:lnTo>
                      <a:pt x="54311" y="121919"/>
                    </a:lnTo>
                    <a:lnTo>
                      <a:pt x="54739" y="120472"/>
                    </a:lnTo>
                    <a:lnTo>
                      <a:pt x="54797" y="120125"/>
                    </a:lnTo>
                    <a:lnTo>
                      <a:pt x="55155" y="116770"/>
                    </a:lnTo>
                    <a:lnTo>
                      <a:pt x="53721" y="115683"/>
                    </a:lnTo>
                    <a:cubicBezTo>
                      <a:pt x="53512" y="115521"/>
                      <a:pt x="53316" y="115324"/>
                      <a:pt x="53188" y="115093"/>
                    </a:cubicBezTo>
                    <a:lnTo>
                      <a:pt x="52980" y="114699"/>
                    </a:lnTo>
                    <a:cubicBezTo>
                      <a:pt x="52749" y="114306"/>
                      <a:pt x="52656" y="113855"/>
                      <a:pt x="52725" y="113415"/>
                    </a:cubicBezTo>
                    <a:cubicBezTo>
                      <a:pt x="52587" y="113346"/>
                      <a:pt x="52459" y="113253"/>
                      <a:pt x="52332" y="113160"/>
                    </a:cubicBezTo>
                    <a:lnTo>
                      <a:pt x="51939" y="112825"/>
                    </a:lnTo>
                    <a:cubicBezTo>
                      <a:pt x="51777" y="112709"/>
                      <a:pt x="51650" y="112547"/>
                      <a:pt x="51522" y="112385"/>
                    </a:cubicBezTo>
                    <a:lnTo>
                      <a:pt x="50816" y="111275"/>
                    </a:lnTo>
                    <a:lnTo>
                      <a:pt x="50805" y="111275"/>
                    </a:lnTo>
                    <a:lnTo>
                      <a:pt x="49833" y="110754"/>
                    </a:lnTo>
                    <a:lnTo>
                      <a:pt x="49070" y="110592"/>
                    </a:lnTo>
                    <a:cubicBezTo>
                      <a:pt x="48549" y="110476"/>
                      <a:pt x="48098" y="110164"/>
                      <a:pt x="47808" y="109724"/>
                    </a:cubicBezTo>
                    <a:lnTo>
                      <a:pt x="47450" y="109181"/>
                    </a:lnTo>
                    <a:lnTo>
                      <a:pt x="44997" y="109690"/>
                    </a:lnTo>
                    <a:cubicBezTo>
                      <a:pt x="44580" y="109771"/>
                      <a:pt x="44164" y="109724"/>
                      <a:pt x="43782" y="109551"/>
                    </a:cubicBezTo>
                    <a:lnTo>
                      <a:pt x="43343" y="109366"/>
                    </a:lnTo>
                    <a:cubicBezTo>
                      <a:pt x="43157" y="109285"/>
                      <a:pt x="42995" y="109181"/>
                      <a:pt x="42845" y="109053"/>
                    </a:cubicBezTo>
                    <a:lnTo>
                      <a:pt x="42822" y="109030"/>
                    </a:lnTo>
                    <a:lnTo>
                      <a:pt x="42162" y="109342"/>
                    </a:lnTo>
                    <a:cubicBezTo>
                      <a:pt x="41931" y="109447"/>
                      <a:pt x="41676" y="109516"/>
                      <a:pt x="41422" y="109528"/>
                    </a:cubicBezTo>
                    <a:lnTo>
                      <a:pt x="38391" y="109690"/>
                    </a:lnTo>
                    <a:lnTo>
                      <a:pt x="36748" y="111009"/>
                    </a:lnTo>
                    <a:cubicBezTo>
                      <a:pt x="36169" y="111460"/>
                      <a:pt x="35371" y="111575"/>
                      <a:pt x="34689" y="111275"/>
                    </a:cubicBezTo>
                    <a:lnTo>
                      <a:pt x="34226" y="111078"/>
                    </a:lnTo>
                    <a:lnTo>
                      <a:pt x="33601" y="110742"/>
                    </a:lnTo>
                    <a:lnTo>
                      <a:pt x="31854" y="109713"/>
                    </a:lnTo>
                    <a:lnTo>
                      <a:pt x="31680" y="109655"/>
                    </a:lnTo>
                    <a:lnTo>
                      <a:pt x="28152" y="108995"/>
                    </a:lnTo>
                    <a:cubicBezTo>
                      <a:pt x="27712" y="108914"/>
                      <a:pt x="27307" y="108683"/>
                      <a:pt x="27018" y="108359"/>
                    </a:cubicBezTo>
                    <a:lnTo>
                      <a:pt x="26705" y="108012"/>
                    </a:lnTo>
                    <a:cubicBezTo>
                      <a:pt x="26312" y="107572"/>
                      <a:pt x="26139" y="106994"/>
                      <a:pt x="26208" y="106404"/>
                    </a:cubicBezTo>
                    <a:lnTo>
                      <a:pt x="26277" y="105918"/>
                    </a:lnTo>
                    <a:cubicBezTo>
                      <a:pt x="26301" y="105686"/>
                      <a:pt x="26370" y="105478"/>
                      <a:pt x="26474" y="105282"/>
                    </a:cubicBezTo>
                    <a:lnTo>
                      <a:pt x="27076" y="104113"/>
                    </a:lnTo>
                    <a:lnTo>
                      <a:pt x="28302" y="102308"/>
                    </a:lnTo>
                    <a:cubicBezTo>
                      <a:pt x="28371" y="102204"/>
                      <a:pt x="28464" y="102100"/>
                      <a:pt x="28557" y="101996"/>
                    </a:cubicBezTo>
                    <a:lnTo>
                      <a:pt x="29378" y="101232"/>
                    </a:lnTo>
                    <a:lnTo>
                      <a:pt x="30130" y="100723"/>
                    </a:lnTo>
                    <a:lnTo>
                      <a:pt x="30755" y="100387"/>
                    </a:lnTo>
                    <a:cubicBezTo>
                      <a:pt x="30755" y="100387"/>
                      <a:pt x="31241" y="100145"/>
                      <a:pt x="31218" y="100145"/>
                    </a:cubicBezTo>
                    <a:lnTo>
                      <a:pt x="31507" y="99994"/>
                    </a:lnTo>
                    <a:lnTo>
                      <a:pt x="31449" y="99288"/>
                    </a:lnTo>
                    <a:lnTo>
                      <a:pt x="31391" y="98872"/>
                    </a:lnTo>
                    <a:lnTo>
                      <a:pt x="30859" y="96222"/>
                    </a:lnTo>
                    <a:cubicBezTo>
                      <a:pt x="30836" y="96084"/>
                      <a:pt x="30836" y="95956"/>
                      <a:pt x="30836" y="95829"/>
                    </a:cubicBezTo>
                    <a:lnTo>
                      <a:pt x="30952" y="93319"/>
                    </a:lnTo>
                    <a:lnTo>
                      <a:pt x="30107" y="92694"/>
                    </a:lnTo>
                    <a:lnTo>
                      <a:pt x="27967" y="92659"/>
                    </a:lnTo>
                    <a:cubicBezTo>
                      <a:pt x="27828" y="92659"/>
                      <a:pt x="27689" y="92636"/>
                      <a:pt x="27550" y="92601"/>
                    </a:cubicBezTo>
                    <a:lnTo>
                      <a:pt x="27110" y="92509"/>
                    </a:lnTo>
                    <a:cubicBezTo>
                      <a:pt x="26185" y="92300"/>
                      <a:pt x="25537" y="91456"/>
                      <a:pt x="25560" y="90484"/>
                    </a:cubicBezTo>
                    <a:lnTo>
                      <a:pt x="25583" y="89419"/>
                    </a:lnTo>
                    <a:cubicBezTo>
                      <a:pt x="25595" y="89153"/>
                      <a:pt x="25653" y="88899"/>
                      <a:pt x="25757" y="88656"/>
                    </a:cubicBezTo>
                    <a:lnTo>
                      <a:pt x="25942" y="88251"/>
                    </a:lnTo>
                    <a:cubicBezTo>
                      <a:pt x="26208" y="87638"/>
                      <a:pt x="26786" y="87210"/>
                      <a:pt x="27457" y="87105"/>
                    </a:cubicBezTo>
                    <a:lnTo>
                      <a:pt x="33277" y="86168"/>
                    </a:lnTo>
                    <a:lnTo>
                      <a:pt x="34168" y="86157"/>
                    </a:lnTo>
                    <a:lnTo>
                      <a:pt x="36771" y="86330"/>
                    </a:lnTo>
                    <a:lnTo>
                      <a:pt x="36771" y="85555"/>
                    </a:lnTo>
                    <a:lnTo>
                      <a:pt x="36806" y="84873"/>
                    </a:lnTo>
                    <a:lnTo>
                      <a:pt x="37060" y="82616"/>
                    </a:lnTo>
                    <a:cubicBezTo>
                      <a:pt x="37130" y="82165"/>
                      <a:pt x="37338" y="81737"/>
                      <a:pt x="37685" y="81413"/>
                    </a:cubicBezTo>
                    <a:lnTo>
                      <a:pt x="40034" y="79215"/>
                    </a:lnTo>
                    <a:lnTo>
                      <a:pt x="40647" y="78694"/>
                    </a:lnTo>
                    <a:lnTo>
                      <a:pt x="43273" y="76832"/>
                    </a:lnTo>
                    <a:cubicBezTo>
                      <a:pt x="43377" y="76751"/>
                      <a:pt x="43504" y="76681"/>
                      <a:pt x="43620" y="76635"/>
                    </a:cubicBezTo>
                    <a:lnTo>
                      <a:pt x="44106" y="76427"/>
                    </a:lnTo>
                    <a:cubicBezTo>
                      <a:pt x="44303" y="76346"/>
                      <a:pt x="44523" y="76288"/>
                      <a:pt x="44731" y="76265"/>
                    </a:cubicBezTo>
                    <a:lnTo>
                      <a:pt x="45263" y="76230"/>
                    </a:lnTo>
                    <a:lnTo>
                      <a:pt x="45344" y="76149"/>
                    </a:lnTo>
                    <a:cubicBezTo>
                      <a:pt x="45494" y="75999"/>
                      <a:pt x="45668" y="75871"/>
                      <a:pt x="45853" y="75779"/>
                    </a:cubicBezTo>
                    <a:lnTo>
                      <a:pt x="47288" y="75038"/>
                    </a:lnTo>
                    <a:lnTo>
                      <a:pt x="47901" y="74772"/>
                    </a:lnTo>
                    <a:lnTo>
                      <a:pt x="48989" y="74437"/>
                    </a:lnTo>
                    <a:lnTo>
                      <a:pt x="49185" y="74344"/>
                    </a:lnTo>
                    <a:lnTo>
                      <a:pt x="49729" y="73951"/>
                    </a:lnTo>
                    <a:lnTo>
                      <a:pt x="49752" y="72528"/>
                    </a:lnTo>
                    <a:lnTo>
                      <a:pt x="49822" y="70353"/>
                    </a:lnTo>
                    <a:cubicBezTo>
                      <a:pt x="49822" y="70168"/>
                      <a:pt x="49856" y="69982"/>
                      <a:pt x="49914" y="69809"/>
                    </a:cubicBezTo>
                    <a:lnTo>
                      <a:pt x="50076" y="69311"/>
                    </a:lnTo>
                    <a:cubicBezTo>
                      <a:pt x="50111" y="69173"/>
                      <a:pt x="50180" y="69045"/>
                      <a:pt x="50250" y="68918"/>
                    </a:cubicBezTo>
                    <a:lnTo>
                      <a:pt x="50782" y="67992"/>
                    </a:lnTo>
                    <a:lnTo>
                      <a:pt x="51233" y="67368"/>
                    </a:lnTo>
                    <a:lnTo>
                      <a:pt x="51811" y="66766"/>
                    </a:lnTo>
                    <a:lnTo>
                      <a:pt x="52436" y="66280"/>
                    </a:lnTo>
                    <a:cubicBezTo>
                      <a:pt x="53142" y="65771"/>
                      <a:pt x="54114" y="65783"/>
                      <a:pt x="54820" y="66303"/>
                    </a:cubicBezTo>
                    <a:lnTo>
                      <a:pt x="55930" y="67148"/>
                    </a:lnTo>
                    <a:lnTo>
                      <a:pt x="56092" y="67229"/>
                    </a:lnTo>
                    <a:lnTo>
                      <a:pt x="56914" y="67483"/>
                    </a:lnTo>
                    <a:lnTo>
                      <a:pt x="57180" y="67055"/>
                    </a:lnTo>
                    <a:lnTo>
                      <a:pt x="57365" y="66731"/>
                    </a:lnTo>
                    <a:lnTo>
                      <a:pt x="58290" y="64614"/>
                    </a:lnTo>
                    <a:lnTo>
                      <a:pt x="59424" y="62751"/>
                    </a:lnTo>
                    <a:cubicBezTo>
                      <a:pt x="59633" y="62404"/>
                      <a:pt x="59968" y="62127"/>
                      <a:pt x="60361" y="61965"/>
                    </a:cubicBezTo>
                    <a:lnTo>
                      <a:pt x="60847" y="61756"/>
                    </a:lnTo>
                    <a:cubicBezTo>
                      <a:pt x="61333" y="61560"/>
                      <a:pt x="61866" y="61560"/>
                      <a:pt x="62340" y="61733"/>
                    </a:cubicBezTo>
                    <a:lnTo>
                      <a:pt x="63393" y="62173"/>
                    </a:lnTo>
                    <a:lnTo>
                      <a:pt x="63335" y="62150"/>
                    </a:lnTo>
                    <a:lnTo>
                      <a:pt x="63798" y="62335"/>
                    </a:lnTo>
                    <a:lnTo>
                      <a:pt x="64665" y="62647"/>
                    </a:lnTo>
                    <a:lnTo>
                      <a:pt x="64770" y="62670"/>
                    </a:lnTo>
                    <a:lnTo>
                      <a:pt x="65371" y="62636"/>
                    </a:lnTo>
                    <a:lnTo>
                      <a:pt x="65441" y="62624"/>
                    </a:lnTo>
                    <a:lnTo>
                      <a:pt x="66644" y="61930"/>
                    </a:lnTo>
                    <a:cubicBezTo>
                      <a:pt x="67002" y="61745"/>
                      <a:pt x="67407" y="61664"/>
                      <a:pt x="67789" y="61698"/>
                    </a:cubicBezTo>
                    <a:lnTo>
                      <a:pt x="68102" y="61722"/>
                    </a:lnTo>
                    <a:lnTo>
                      <a:pt x="68125" y="61710"/>
                    </a:lnTo>
                    <a:lnTo>
                      <a:pt x="68391" y="61432"/>
                    </a:lnTo>
                    <a:lnTo>
                      <a:pt x="69073" y="60900"/>
                    </a:lnTo>
                    <a:cubicBezTo>
                      <a:pt x="69212" y="60796"/>
                      <a:pt x="69363" y="60704"/>
                      <a:pt x="69536" y="60634"/>
                    </a:cubicBezTo>
                    <a:lnTo>
                      <a:pt x="70045" y="60449"/>
                    </a:lnTo>
                    <a:cubicBezTo>
                      <a:pt x="70531" y="60264"/>
                      <a:pt x="71063" y="60275"/>
                      <a:pt x="71538" y="60472"/>
                    </a:cubicBezTo>
                    <a:lnTo>
                      <a:pt x="71931" y="60634"/>
                    </a:lnTo>
                    <a:cubicBezTo>
                      <a:pt x="72301" y="60796"/>
                      <a:pt x="72625" y="61074"/>
                      <a:pt x="72845" y="61421"/>
                    </a:cubicBezTo>
                    <a:lnTo>
                      <a:pt x="73701" y="62786"/>
                    </a:lnTo>
                    <a:cubicBezTo>
                      <a:pt x="73805" y="62960"/>
                      <a:pt x="73886" y="63145"/>
                      <a:pt x="73944" y="63353"/>
                    </a:cubicBezTo>
                    <a:lnTo>
                      <a:pt x="74210" y="64487"/>
                    </a:lnTo>
                    <a:lnTo>
                      <a:pt x="74569" y="66488"/>
                    </a:lnTo>
                    <a:lnTo>
                      <a:pt x="74662" y="66766"/>
                    </a:lnTo>
                    <a:lnTo>
                      <a:pt x="75182" y="67958"/>
                    </a:lnTo>
                    <a:lnTo>
                      <a:pt x="75298" y="68120"/>
                    </a:lnTo>
                    <a:lnTo>
                      <a:pt x="75784" y="68629"/>
                    </a:lnTo>
                    <a:lnTo>
                      <a:pt x="75900" y="68710"/>
                    </a:lnTo>
                    <a:lnTo>
                      <a:pt x="76721" y="69080"/>
                    </a:lnTo>
                    <a:lnTo>
                      <a:pt x="76999" y="69196"/>
                    </a:lnTo>
                    <a:lnTo>
                      <a:pt x="78341" y="69485"/>
                    </a:lnTo>
                    <a:lnTo>
                      <a:pt x="78595" y="69520"/>
                    </a:lnTo>
                    <a:lnTo>
                      <a:pt x="79683" y="69462"/>
                    </a:lnTo>
                    <a:lnTo>
                      <a:pt x="79856" y="69392"/>
                    </a:lnTo>
                    <a:lnTo>
                      <a:pt x="80273" y="69207"/>
                    </a:lnTo>
                    <a:lnTo>
                      <a:pt x="80643" y="69034"/>
                    </a:lnTo>
                    <a:lnTo>
                      <a:pt x="81013" y="68802"/>
                    </a:lnTo>
                    <a:cubicBezTo>
                      <a:pt x="81013" y="68802"/>
                      <a:pt x="81465" y="68536"/>
                      <a:pt x="81441" y="68548"/>
                    </a:cubicBezTo>
                    <a:lnTo>
                      <a:pt x="82367" y="67981"/>
                    </a:lnTo>
                    <a:cubicBezTo>
                      <a:pt x="82367" y="67981"/>
                      <a:pt x="82818" y="67703"/>
                      <a:pt x="82807" y="67715"/>
                    </a:cubicBezTo>
                    <a:lnTo>
                      <a:pt x="85398" y="66072"/>
                    </a:lnTo>
                    <a:lnTo>
                      <a:pt x="85676" y="65841"/>
                    </a:lnTo>
                    <a:lnTo>
                      <a:pt x="86046" y="65505"/>
                    </a:lnTo>
                    <a:lnTo>
                      <a:pt x="86729" y="64938"/>
                    </a:lnTo>
                    <a:lnTo>
                      <a:pt x="88094" y="64082"/>
                    </a:lnTo>
                    <a:lnTo>
                      <a:pt x="88846" y="63735"/>
                    </a:lnTo>
                    <a:cubicBezTo>
                      <a:pt x="89413" y="63503"/>
                      <a:pt x="90049" y="63538"/>
                      <a:pt x="90581" y="63827"/>
                    </a:cubicBezTo>
                    <a:lnTo>
                      <a:pt x="91333" y="64232"/>
                    </a:lnTo>
                    <a:lnTo>
                      <a:pt x="91623" y="64313"/>
                    </a:lnTo>
                    <a:lnTo>
                      <a:pt x="91785" y="64371"/>
                    </a:lnTo>
                    <a:lnTo>
                      <a:pt x="92676" y="63943"/>
                    </a:lnTo>
                    <a:cubicBezTo>
                      <a:pt x="92676" y="63943"/>
                      <a:pt x="93161" y="63700"/>
                      <a:pt x="93115" y="63735"/>
                    </a:cubicBezTo>
                    <a:lnTo>
                      <a:pt x="93474" y="63550"/>
                    </a:lnTo>
                    <a:lnTo>
                      <a:pt x="95418" y="62173"/>
                    </a:lnTo>
                    <a:lnTo>
                      <a:pt x="95614" y="61988"/>
                    </a:lnTo>
                    <a:lnTo>
                      <a:pt x="96563" y="60866"/>
                    </a:lnTo>
                    <a:lnTo>
                      <a:pt x="96841" y="60507"/>
                    </a:lnTo>
                    <a:lnTo>
                      <a:pt x="97778" y="59188"/>
                    </a:lnTo>
                    <a:lnTo>
                      <a:pt x="98449" y="58390"/>
                    </a:lnTo>
                    <a:lnTo>
                      <a:pt x="98646" y="58066"/>
                    </a:lnTo>
                    <a:lnTo>
                      <a:pt x="98680" y="57996"/>
                    </a:lnTo>
                    <a:lnTo>
                      <a:pt x="98252" y="57800"/>
                    </a:lnTo>
                    <a:cubicBezTo>
                      <a:pt x="98113" y="57742"/>
                      <a:pt x="97998" y="57661"/>
                      <a:pt x="97882" y="57568"/>
                    </a:cubicBezTo>
                    <a:lnTo>
                      <a:pt x="96575" y="56527"/>
                    </a:lnTo>
                    <a:cubicBezTo>
                      <a:pt x="96413" y="56388"/>
                      <a:pt x="96262" y="56238"/>
                      <a:pt x="96158" y="56064"/>
                    </a:cubicBezTo>
                    <a:lnTo>
                      <a:pt x="95996" y="55810"/>
                    </a:lnTo>
                    <a:lnTo>
                      <a:pt x="95903" y="55729"/>
                    </a:lnTo>
                    <a:lnTo>
                      <a:pt x="93393" y="54005"/>
                    </a:lnTo>
                    <a:cubicBezTo>
                      <a:pt x="93231" y="53901"/>
                      <a:pt x="93104" y="53762"/>
                      <a:pt x="92976" y="53611"/>
                    </a:cubicBezTo>
                    <a:lnTo>
                      <a:pt x="92641" y="53206"/>
                    </a:lnTo>
                    <a:cubicBezTo>
                      <a:pt x="92548" y="53102"/>
                      <a:pt x="92467" y="52975"/>
                      <a:pt x="92398" y="52848"/>
                    </a:cubicBezTo>
                    <a:lnTo>
                      <a:pt x="91681" y="51413"/>
                    </a:lnTo>
                    <a:lnTo>
                      <a:pt x="90986" y="49805"/>
                    </a:lnTo>
                    <a:lnTo>
                      <a:pt x="90778" y="49122"/>
                    </a:lnTo>
                    <a:cubicBezTo>
                      <a:pt x="90662" y="48752"/>
                      <a:pt x="90639" y="48347"/>
                      <a:pt x="90755" y="47977"/>
                    </a:cubicBezTo>
                    <a:lnTo>
                      <a:pt x="91241" y="46380"/>
                    </a:lnTo>
                    <a:cubicBezTo>
                      <a:pt x="91322" y="46137"/>
                      <a:pt x="91438" y="45918"/>
                      <a:pt x="91588" y="45721"/>
                    </a:cubicBezTo>
                    <a:lnTo>
                      <a:pt x="91912" y="45316"/>
                    </a:lnTo>
                    <a:cubicBezTo>
                      <a:pt x="92028" y="45165"/>
                      <a:pt x="92166" y="45050"/>
                      <a:pt x="92317" y="44946"/>
                    </a:cubicBezTo>
                    <a:lnTo>
                      <a:pt x="93381" y="44182"/>
                    </a:lnTo>
                    <a:lnTo>
                      <a:pt x="93439" y="44124"/>
                    </a:lnTo>
                    <a:lnTo>
                      <a:pt x="94133" y="42852"/>
                    </a:lnTo>
                    <a:lnTo>
                      <a:pt x="94700" y="42111"/>
                    </a:lnTo>
                    <a:lnTo>
                      <a:pt x="95499" y="41255"/>
                    </a:lnTo>
                    <a:lnTo>
                      <a:pt x="96031" y="40769"/>
                    </a:lnTo>
                    <a:cubicBezTo>
                      <a:pt x="96436" y="40422"/>
                      <a:pt x="96945" y="40237"/>
                      <a:pt x="97477" y="40272"/>
                    </a:cubicBezTo>
                    <a:lnTo>
                      <a:pt x="100531" y="40468"/>
                    </a:lnTo>
                    <a:lnTo>
                      <a:pt x="100821" y="40434"/>
                    </a:lnTo>
                    <a:lnTo>
                      <a:pt x="102371" y="40167"/>
                    </a:lnTo>
                    <a:cubicBezTo>
                      <a:pt x="102544" y="40144"/>
                      <a:pt x="102730" y="40133"/>
                      <a:pt x="102915" y="40156"/>
                    </a:cubicBezTo>
                    <a:lnTo>
                      <a:pt x="105043" y="40445"/>
                    </a:lnTo>
                    <a:lnTo>
                      <a:pt x="105529" y="40503"/>
                    </a:lnTo>
                    <a:lnTo>
                      <a:pt x="107670" y="40700"/>
                    </a:lnTo>
                    <a:cubicBezTo>
                      <a:pt x="108260" y="40757"/>
                      <a:pt x="108780" y="41058"/>
                      <a:pt x="109128" y="41556"/>
                    </a:cubicBezTo>
                    <a:lnTo>
                      <a:pt x="109417" y="41984"/>
                    </a:lnTo>
                    <a:lnTo>
                      <a:pt x="110354" y="43453"/>
                    </a:lnTo>
                    <a:lnTo>
                      <a:pt x="110701" y="44217"/>
                    </a:lnTo>
                    <a:lnTo>
                      <a:pt x="111210" y="45987"/>
                    </a:lnTo>
                    <a:lnTo>
                      <a:pt x="112263" y="50117"/>
                    </a:lnTo>
                    <a:lnTo>
                      <a:pt x="112402" y="50511"/>
                    </a:lnTo>
                    <a:lnTo>
                      <a:pt x="112807" y="51506"/>
                    </a:lnTo>
                    <a:lnTo>
                      <a:pt x="113501" y="53634"/>
                    </a:lnTo>
                    <a:lnTo>
                      <a:pt x="114068" y="55833"/>
                    </a:lnTo>
                    <a:lnTo>
                      <a:pt x="114207" y="56423"/>
                    </a:lnTo>
                    <a:cubicBezTo>
                      <a:pt x="114241" y="56654"/>
                      <a:pt x="114265" y="56886"/>
                      <a:pt x="114230" y="57117"/>
                    </a:cubicBezTo>
                    <a:lnTo>
                      <a:pt x="113906" y="59280"/>
                    </a:lnTo>
                    <a:cubicBezTo>
                      <a:pt x="113883" y="59442"/>
                      <a:pt x="113836" y="59604"/>
                      <a:pt x="113790" y="59743"/>
                    </a:cubicBezTo>
                    <a:lnTo>
                      <a:pt x="112911" y="61768"/>
                    </a:lnTo>
                    <a:lnTo>
                      <a:pt x="112159" y="63283"/>
                    </a:lnTo>
                    <a:lnTo>
                      <a:pt x="111742" y="63943"/>
                    </a:lnTo>
                    <a:lnTo>
                      <a:pt x="110701" y="65320"/>
                    </a:lnTo>
                    <a:lnTo>
                      <a:pt x="110285" y="65817"/>
                    </a:lnTo>
                    <a:lnTo>
                      <a:pt x="109440" y="66685"/>
                    </a:lnTo>
                    <a:cubicBezTo>
                      <a:pt x="109440" y="66685"/>
                      <a:pt x="109070" y="67078"/>
                      <a:pt x="109104" y="67044"/>
                    </a:cubicBezTo>
                    <a:lnTo>
                      <a:pt x="108850" y="67310"/>
                    </a:lnTo>
                    <a:lnTo>
                      <a:pt x="108607" y="67680"/>
                    </a:lnTo>
                    <a:lnTo>
                      <a:pt x="110099" y="68444"/>
                    </a:lnTo>
                    <a:lnTo>
                      <a:pt x="111453" y="69323"/>
                    </a:lnTo>
                    <a:lnTo>
                      <a:pt x="112876" y="70295"/>
                    </a:lnTo>
                    <a:lnTo>
                      <a:pt x="114612" y="71718"/>
                    </a:lnTo>
                    <a:cubicBezTo>
                      <a:pt x="114612" y="71718"/>
                      <a:pt x="115028" y="72053"/>
                      <a:pt x="115005" y="72030"/>
                    </a:cubicBezTo>
                    <a:lnTo>
                      <a:pt x="115364" y="72319"/>
                    </a:lnTo>
                    <a:lnTo>
                      <a:pt x="116983" y="73407"/>
                    </a:lnTo>
                    <a:lnTo>
                      <a:pt x="117273" y="73557"/>
                    </a:lnTo>
                    <a:lnTo>
                      <a:pt x="117678" y="73719"/>
                    </a:lnTo>
                    <a:lnTo>
                      <a:pt x="118175" y="73916"/>
                    </a:lnTo>
                    <a:lnTo>
                      <a:pt x="118117" y="73893"/>
                    </a:lnTo>
                    <a:lnTo>
                      <a:pt x="119182" y="74309"/>
                    </a:lnTo>
                    <a:lnTo>
                      <a:pt x="120269" y="74818"/>
                    </a:lnTo>
                    <a:cubicBezTo>
                      <a:pt x="120269" y="74818"/>
                      <a:pt x="120755" y="75050"/>
                      <a:pt x="120720" y="75027"/>
                    </a:cubicBezTo>
                    <a:cubicBezTo>
                      <a:pt x="120720" y="75027"/>
                      <a:pt x="121218" y="75258"/>
                      <a:pt x="121183" y="75235"/>
                    </a:cubicBezTo>
                    <a:lnTo>
                      <a:pt x="121681" y="75466"/>
                    </a:lnTo>
                    <a:cubicBezTo>
                      <a:pt x="121831" y="75536"/>
                      <a:pt x="121970" y="75617"/>
                      <a:pt x="122109" y="75721"/>
                    </a:cubicBezTo>
                    <a:lnTo>
                      <a:pt x="122525" y="76045"/>
                    </a:lnTo>
                    <a:lnTo>
                      <a:pt x="123405" y="76820"/>
                    </a:lnTo>
                    <a:cubicBezTo>
                      <a:pt x="123613" y="77005"/>
                      <a:pt x="123798" y="77248"/>
                      <a:pt x="123914" y="77503"/>
                    </a:cubicBezTo>
                    <a:lnTo>
                      <a:pt x="124122" y="77989"/>
                    </a:lnTo>
                    <a:lnTo>
                      <a:pt x="125186" y="80522"/>
                    </a:lnTo>
                    <a:cubicBezTo>
                      <a:pt x="125186" y="80522"/>
                      <a:pt x="125383" y="81020"/>
                      <a:pt x="125383" y="81008"/>
                    </a:cubicBezTo>
                    <a:lnTo>
                      <a:pt x="125568" y="81459"/>
                    </a:lnTo>
                    <a:lnTo>
                      <a:pt x="126193" y="82744"/>
                    </a:lnTo>
                    <a:lnTo>
                      <a:pt x="126228" y="82825"/>
                    </a:lnTo>
                    <a:lnTo>
                      <a:pt x="128079" y="84352"/>
                    </a:lnTo>
                    <a:cubicBezTo>
                      <a:pt x="128252" y="84491"/>
                      <a:pt x="128403" y="84664"/>
                      <a:pt x="128518" y="84861"/>
                    </a:cubicBezTo>
                    <a:lnTo>
                      <a:pt x="128785" y="85301"/>
                    </a:lnTo>
                    <a:lnTo>
                      <a:pt x="129571" y="86909"/>
                    </a:lnTo>
                    <a:lnTo>
                      <a:pt x="129837" y="87695"/>
                    </a:lnTo>
                    <a:cubicBezTo>
                      <a:pt x="129941" y="88043"/>
                      <a:pt x="129953" y="88401"/>
                      <a:pt x="129872" y="88748"/>
                    </a:cubicBezTo>
                    <a:lnTo>
                      <a:pt x="129340" y="90877"/>
                    </a:lnTo>
                    <a:lnTo>
                      <a:pt x="128565" y="93029"/>
                    </a:lnTo>
                    <a:lnTo>
                      <a:pt x="128414" y="93515"/>
                    </a:lnTo>
                    <a:lnTo>
                      <a:pt x="127928" y="94984"/>
                    </a:lnTo>
                    <a:lnTo>
                      <a:pt x="127917" y="95042"/>
                    </a:lnTo>
                    <a:lnTo>
                      <a:pt x="128021" y="95760"/>
                    </a:lnTo>
                    <a:lnTo>
                      <a:pt x="128206" y="95898"/>
                    </a:lnTo>
                    <a:lnTo>
                      <a:pt x="128495" y="96049"/>
                    </a:lnTo>
                    <a:lnTo>
                      <a:pt x="129432" y="96488"/>
                    </a:lnTo>
                    <a:lnTo>
                      <a:pt x="129641" y="96581"/>
                    </a:lnTo>
                    <a:lnTo>
                      <a:pt x="130994" y="96766"/>
                    </a:lnTo>
                    <a:cubicBezTo>
                      <a:pt x="130994" y="96766"/>
                      <a:pt x="131515" y="96847"/>
                      <a:pt x="131480" y="96836"/>
                    </a:cubicBezTo>
                    <a:lnTo>
                      <a:pt x="131839" y="96893"/>
                    </a:lnTo>
                    <a:lnTo>
                      <a:pt x="135969" y="96720"/>
                    </a:lnTo>
                    <a:cubicBezTo>
                      <a:pt x="136282" y="96708"/>
                      <a:pt x="136582" y="96755"/>
                      <a:pt x="136860" y="96882"/>
                    </a:cubicBezTo>
                    <a:lnTo>
                      <a:pt x="139799" y="98201"/>
                    </a:lnTo>
                    <a:lnTo>
                      <a:pt x="140655" y="98733"/>
                    </a:lnTo>
                    <a:lnTo>
                      <a:pt x="143258" y="100815"/>
                    </a:lnTo>
                    <a:lnTo>
                      <a:pt x="145167" y="102759"/>
                    </a:lnTo>
                    <a:lnTo>
                      <a:pt x="145491" y="103014"/>
                    </a:lnTo>
                    <a:lnTo>
                      <a:pt x="146717" y="104032"/>
                    </a:lnTo>
                    <a:lnTo>
                      <a:pt x="147111" y="104344"/>
                    </a:lnTo>
                    <a:lnTo>
                      <a:pt x="147423" y="104576"/>
                    </a:lnTo>
                    <a:lnTo>
                      <a:pt x="147678" y="104714"/>
                    </a:lnTo>
                    <a:lnTo>
                      <a:pt x="148106" y="104900"/>
                    </a:lnTo>
                    <a:cubicBezTo>
                      <a:pt x="148106" y="104900"/>
                      <a:pt x="148592" y="105108"/>
                      <a:pt x="148557" y="105096"/>
                    </a:cubicBezTo>
                    <a:lnTo>
                      <a:pt x="148973" y="105270"/>
                    </a:lnTo>
                    <a:lnTo>
                      <a:pt x="151449" y="106068"/>
                    </a:lnTo>
                    <a:lnTo>
                      <a:pt x="153104" y="106762"/>
                    </a:lnTo>
                    <a:lnTo>
                      <a:pt x="154203" y="107306"/>
                    </a:lnTo>
                    <a:lnTo>
                      <a:pt x="155429" y="108127"/>
                    </a:lnTo>
                    <a:lnTo>
                      <a:pt x="155510" y="108139"/>
                    </a:lnTo>
                    <a:lnTo>
                      <a:pt x="156447" y="108278"/>
                    </a:lnTo>
                    <a:cubicBezTo>
                      <a:pt x="156447" y="108278"/>
                      <a:pt x="156968" y="108347"/>
                      <a:pt x="156933" y="108347"/>
                    </a:cubicBezTo>
                    <a:lnTo>
                      <a:pt x="157419" y="108405"/>
                    </a:lnTo>
                    <a:lnTo>
                      <a:pt x="159525" y="108521"/>
                    </a:lnTo>
                    <a:cubicBezTo>
                      <a:pt x="159664" y="108532"/>
                      <a:pt x="159803" y="108556"/>
                      <a:pt x="159941" y="108590"/>
                    </a:cubicBezTo>
                    <a:lnTo>
                      <a:pt x="160427" y="108741"/>
                    </a:lnTo>
                    <a:cubicBezTo>
                      <a:pt x="160786" y="108833"/>
                      <a:pt x="161110" y="109030"/>
                      <a:pt x="161365" y="109308"/>
                    </a:cubicBezTo>
                    <a:lnTo>
                      <a:pt x="162845" y="110939"/>
                    </a:lnTo>
                    <a:lnTo>
                      <a:pt x="163690" y="111957"/>
                    </a:lnTo>
                    <a:lnTo>
                      <a:pt x="165969" y="112466"/>
                    </a:lnTo>
                    <a:lnTo>
                      <a:pt x="166050" y="112455"/>
                    </a:lnTo>
                    <a:lnTo>
                      <a:pt x="167577" y="112107"/>
                    </a:lnTo>
                    <a:lnTo>
                      <a:pt x="168179" y="112003"/>
                    </a:lnTo>
                    <a:lnTo>
                      <a:pt x="170331" y="111656"/>
                    </a:lnTo>
                    <a:lnTo>
                      <a:pt x="171430" y="111598"/>
                    </a:lnTo>
                    <a:lnTo>
                      <a:pt x="172876" y="111772"/>
                    </a:lnTo>
                    <a:lnTo>
                      <a:pt x="173235" y="111760"/>
                    </a:lnTo>
                    <a:lnTo>
                      <a:pt x="173767" y="111737"/>
                    </a:lnTo>
                    <a:lnTo>
                      <a:pt x="174438" y="111749"/>
                    </a:lnTo>
                    <a:cubicBezTo>
                      <a:pt x="174704" y="111760"/>
                      <a:pt x="174970" y="111818"/>
                      <a:pt x="175213" y="111934"/>
                    </a:cubicBezTo>
                    <a:lnTo>
                      <a:pt x="176683" y="112593"/>
                    </a:lnTo>
                    <a:cubicBezTo>
                      <a:pt x="176683" y="112593"/>
                      <a:pt x="177169" y="112802"/>
                      <a:pt x="177134" y="112802"/>
                    </a:cubicBezTo>
                    <a:lnTo>
                      <a:pt x="177574" y="112987"/>
                    </a:lnTo>
                    <a:lnTo>
                      <a:pt x="181056" y="114271"/>
                    </a:lnTo>
                    <a:lnTo>
                      <a:pt x="184596" y="115706"/>
                    </a:lnTo>
                    <a:lnTo>
                      <a:pt x="186945" y="116735"/>
                    </a:lnTo>
                    <a:lnTo>
                      <a:pt x="188056" y="116030"/>
                    </a:lnTo>
                    <a:cubicBezTo>
                      <a:pt x="188403" y="115798"/>
                      <a:pt x="188819" y="115682"/>
                      <a:pt x="189247" y="115706"/>
                    </a:cubicBezTo>
                    <a:lnTo>
                      <a:pt x="189768" y="115729"/>
                    </a:lnTo>
                    <a:lnTo>
                      <a:pt x="190462" y="115810"/>
                    </a:lnTo>
                    <a:cubicBezTo>
                      <a:pt x="190902" y="115879"/>
                      <a:pt x="191307" y="116076"/>
                      <a:pt x="191608" y="116388"/>
                    </a:cubicBezTo>
                    <a:lnTo>
                      <a:pt x="192186" y="116990"/>
                    </a:lnTo>
                    <a:lnTo>
                      <a:pt x="192649" y="117672"/>
                    </a:lnTo>
                    <a:lnTo>
                      <a:pt x="193852" y="119963"/>
                    </a:lnTo>
                    <a:lnTo>
                      <a:pt x="193910" y="120067"/>
                    </a:lnTo>
                    <a:lnTo>
                      <a:pt x="195703" y="121525"/>
                    </a:lnTo>
                    <a:lnTo>
                      <a:pt x="196062" y="121780"/>
                    </a:lnTo>
                    <a:lnTo>
                      <a:pt x="197774" y="122971"/>
                    </a:lnTo>
                    <a:lnTo>
                      <a:pt x="198133" y="123180"/>
                    </a:lnTo>
                    <a:lnTo>
                      <a:pt x="199996" y="124198"/>
                    </a:lnTo>
                    <a:lnTo>
                      <a:pt x="200563" y="124556"/>
                    </a:lnTo>
                    <a:lnTo>
                      <a:pt x="202842" y="126153"/>
                    </a:lnTo>
                    <a:lnTo>
                      <a:pt x="205271" y="128120"/>
                    </a:lnTo>
                    <a:lnTo>
                      <a:pt x="205537" y="128259"/>
                    </a:lnTo>
                    <a:lnTo>
                      <a:pt x="206498" y="128721"/>
                    </a:lnTo>
                    <a:lnTo>
                      <a:pt x="206602" y="128779"/>
                    </a:lnTo>
                    <a:lnTo>
                      <a:pt x="206764" y="128583"/>
                    </a:lnTo>
                    <a:lnTo>
                      <a:pt x="207042" y="128166"/>
                    </a:lnTo>
                    <a:lnTo>
                      <a:pt x="210883" y="122358"/>
                    </a:lnTo>
                    <a:cubicBezTo>
                      <a:pt x="211160" y="121942"/>
                      <a:pt x="211577" y="121652"/>
                      <a:pt x="212063" y="121525"/>
                    </a:cubicBezTo>
                    <a:lnTo>
                      <a:pt x="212850" y="121352"/>
                    </a:lnTo>
                    <a:lnTo>
                      <a:pt x="216054" y="121028"/>
                    </a:lnTo>
                    <a:lnTo>
                      <a:pt x="216772" y="121028"/>
                    </a:lnTo>
                    <a:cubicBezTo>
                      <a:pt x="217269" y="121028"/>
                      <a:pt x="217732" y="121213"/>
                      <a:pt x="218091" y="121537"/>
                    </a:cubicBezTo>
                    <a:lnTo>
                      <a:pt x="221689" y="124776"/>
                    </a:lnTo>
                    <a:lnTo>
                      <a:pt x="226050" y="128768"/>
                    </a:lnTo>
                    <a:cubicBezTo>
                      <a:pt x="226143" y="128849"/>
                      <a:pt x="226224" y="128930"/>
                      <a:pt x="226293" y="129023"/>
                    </a:cubicBezTo>
                    <a:lnTo>
                      <a:pt x="226779" y="129694"/>
                    </a:lnTo>
                    <a:lnTo>
                      <a:pt x="227566" y="131094"/>
                    </a:lnTo>
                    <a:lnTo>
                      <a:pt x="227809" y="131707"/>
                    </a:lnTo>
                    <a:lnTo>
                      <a:pt x="229464" y="131279"/>
                    </a:lnTo>
                    <a:lnTo>
                      <a:pt x="230146" y="131163"/>
                    </a:lnTo>
                    <a:lnTo>
                      <a:pt x="233709" y="130654"/>
                    </a:lnTo>
                    <a:lnTo>
                      <a:pt x="234531" y="130677"/>
                    </a:lnTo>
                    <a:lnTo>
                      <a:pt x="237180" y="131117"/>
                    </a:lnTo>
                    <a:lnTo>
                      <a:pt x="237875" y="131290"/>
                    </a:lnTo>
                    <a:lnTo>
                      <a:pt x="240987" y="132204"/>
                    </a:lnTo>
                    <a:lnTo>
                      <a:pt x="241091" y="132227"/>
                    </a:lnTo>
                    <a:lnTo>
                      <a:pt x="241195" y="132216"/>
                    </a:lnTo>
                    <a:lnTo>
                      <a:pt x="241681" y="132135"/>
                    </a:lnTo>
                    <a:lnTo>
                      <a:pt x="242676" y="131961"/>
                    </a:lnTo>
                    <a:lnTo>
                      <a:pt x="242931" y="131892"/>
                    </a:lnTo>
                    <a:lnTo>
                      <a:pt x="245036" y="130885"/>
                    </a:lnTo>
                    <a:lnTo>
                      <a:pt x="245268" y="130735"/>
                    </a:lnTo>
                    <a:lnTo>
                      <a:pt x="247234" y="129057"/>
                    </a:lnTo>
                    <a:cubicBezTo>
                      <a:pt x="247234" y="129057"/>
                      <a:pt x="247639" y="128710"/>
                      <a:pt x="247639" y="128722"/>
                    </a:cubicBezTo>
                    <a:lnTo>
                      <a:pt x="247998" y="128409"/>
                    </a:lnTo>
                    <a:lnTo>
                      <a:pt x="250659" y="125829"/>
                    </a:lnTo>
                    <a:lnTo>
                      <a:pt x="251249" y="125297"/>
                    </a:lnTo>
                    <a:lnTo>
                      <a:pt x="253841" y="123388"/>
                    </a:lnTo>
                    <a:lnTo>
                      <a:pt x="254419" y="123030"/>
                    </a:lnTo>
                    <a:lnTo>
                      <a:pt x="257173" y="121549"/>
                    </a:lnTo>
                    <a:lnTo>
                      <a:pt x="259707" y="120658"/>
                    </a:lnTo>
                    <a:lnTo>
                      <a:pt x="260378" y="120473"/>
                    </a:lnTo>
                    <a:lnTo>
                      <a:pt x="263710" y="119790"/>
                    </a:lnTo>
                    <a:lnTo>
                      <a:pt x="263733" y="119732"/>
                    </a:lnTo>
                    <a:cubicBezTo>
                      <a:pt x="263941" y="119362"/>
                      <a:pt x="264277" y="119061"/>
                      <a:pt x="264682" y="118888"/>
                    </a:cubicBezTo>
                    <a:cubicBezTo>
                      <a:pt x="264682" y="118888"/>
                      <a:pt x="265179" y="118691"/>
                      <a:pt x="265133" y="118703"/>
                    </a:cubicBezTo>
                    <a:lnTo>
                      <a:pt x="266868" y="117927"/>
                    </a:lnTo>
                    <a:lnTo>
                      <a:pt x="267065" y="117765"/>
                    </a:lnTo>
                    <a:lnTo>
                      <a:pt x="268800" y="116331"/>
                    </a:lnTo>
                    <a:lnTo>
                      <a:pt x="268835" y="116250"/>
                    </a:lnTo>
                    <a:lnTo>
                      <a:pt x="269633" y="114549"/>
                    </a:lnTo>
                    <a:lnTo>
                      <a:pt x="269703" y="114271"/>
                    </a:lnTo>
                    <a:lnTo>
                      <a:pt x="270235" y="111680"/>
                    </a:lnTo>
                    <a:lnTo>
                      <a:pt x="270304" y="111240"/>
                    </a:lnTo>
                    <a:lnTo>
                      <a:pt x="270698" y="108579"/>
                    </a:lnTo>
                    <a:lnTo>
                      <a:pt x="271380" y="105316"/>
                    </a:lnTo>
                    <a:cubicBezTo>
                      <a:pt x="271404" y="105177"/>
                      <a:pt x="271461" y="105050"/>
                      <a:pt x="271519" y="104911"/>
                    </a:cubicBezTo>
                    <a:lnTo>
                      <a:pt x="271832" y="104240"/>
                    </a:lnTo>
                    <a:lnTo>
                      <a:pt x="273428" y="101440"/>
                    </a:lnTo>
                    <a:lnTo>
                      <a:pt x="274805" y="99126"/>
                    </a:lnTo>
                    <a:lnTo>
                      <a:pt x="274967" y="98837"/>
                    </a:lnTo>
                    <a:lnTo>
                      <a:pt x="275291" y="97923"/>
                    </a:lnTo>
                    <a:lnTo>
                      <a:pt x="275117" y="97565"/>
                    </a:lnTo>
                    <a:lnTo>
                      <a:pt x="274516" y="96292"/>
                    </a:lnTo>
                    <a:lnTo>
                      <a:pt x="273798" y="93712"/>
                    </a:lnTo>
                    <a:lnTo>
                      <a:pt x="273648" y="93261"/>
                    </a:lnTo>
                    <a:lnTo>
                      <a:pt x="272977" y="91352"/>
                    </a:lnTo>
                    <a:lnTo>
                      <a:pt x="272827" y="91005"/>
                    </a:lnTo>
                    <a:lnTo>
                      <a:pt x="271577" y="88679"/>
                    </a:lnTo>
                    <a:cubicBezTo>
                      <a:pt x="271496" y="88529"/>
                      <a:pt x="271438" y="88367"/>
                      <a:pt x="271404" y="88216"/>
                    </a:cubicBezTo>
                    <a:lnTo>
                      <a:pt x="270802" y="85590"/>
                    </a:lnTo>
                    <a:cubicBezTo>
                      <a:pt x="270767" y="85440"/>
                      <a:pt x="270744" y="85301"/>
                      <a:pt x="270744" y="85150"/>
                    </a:cubicBezTo>
                    <a:lnTo>
                      <a:pt x="270779" y="82478"/>
                    </a:lnTo>
                    <a:lnTo>
                      <a:pt x="270767" y="81992"/>
                    </a:lnTo>
                    <a:lnTo>
                      <a:pt x="270617" y="78752"/>
                    </a:lnTo>
                    <a:lnTo>
                      <a:pt x="270767" y="76427"/>
                    </a:lnTo>
                    <a:cubicBezTo>
                      <a:pt x="270767" y="76427"/>
                      <a:pt x="270802" y="75894"/>
                      <a:pt x="270802" y="75906"/>
                    </a:cubicBezTo>
                    <a:cubicBezTo>
                      <a:pt x="270802" y="75906"/>
                      <a:pt x="270837" y="75374"/>
                      <a:pt x="270837" y="75397"/>
                    </a:cubicBezTo>
                    <a:lnTo>
                      <a:pt x="270941" y="73245"/>
                    </a:lnTo>
                    <a:cubicBezTo>
                      <a:pt x="270941" y="73245"/>
                      <a:pt x="270964" y="72713"/>
                      <a:pt x="270964" y="72724"/>
                    </a:cubicBezTo>
                    <a:cubicBezTo>
                      <a:pt x="270964" y="72724"/>
                      <a:pt x="270987" y="72192"/>
                      <a:pt x="270987" y="72204"/>
                    </a:cubicBezTo>
                    <a:lnTo>
                      <a:pt x="271103" y="69531"/>
                    </a:lnTo>
                    <a:cubicBezTo>
                      <a:pt x="271103" y="69381"/>
                      <a:pt x="271126" y="69253"/>
                      <a:pt x="271161" y="69115"/>
                    </a:cubicBezTo>
                    <a:lnTo>
                      <a:pt x="271843" y="66511"/>
                    </a:lnTo>
                    <a:lnTo>
                      <a:pt x="272190" y="65586"/>
                    </a:lnTo>
                    <a:lnTo>
                      <a:pt x="272942" y="64151"/>
                    </a:lnTo>
                    <a:lnTo>
                      <a:pt x="273197" y="63688"/>
                    </a:lnTo>
                    <a:cubicBezTo>
                      <a:pt x="273197" y="63688"/>
                      <a:pt x="273440" y="63203"/>
                      <a:pt x="273428" y="63249"/>
                    </a:cubicBezTo>
                    <a:lnTo>
                      <a:pt x="274296" y="61502"/>
                    </a:lnTo>
                    <a:lnTo>
                      <a:pt x="274354" y="61340"/>
                    </a:lnTo>
                    <a:lnTo>
                      <a:pt x="274458" y="60299"/>
                    </a:lnTo>
                    <a:lnTo>
                      <a:pt x="274203" y="59882"/>
                    </a:lnTo>
                    <a:lnTo>
                      <a:pt x="273972" y="59616"/>
                    </a:lnTo>
                    <a:lnTo>
                      <a:pt x="273116" y="58725"/>
                    </a:lnTo>
                    <a:lnTo>
                      <a:pt x="272908" y="58586"/>
                    </a:lnTo>
                    <a:lnTo>
                      <a:pt x="271265" y="57580"/>
                    </a:lnTo>
                    <a:lnTo>
                      <a:pt x="270409" y="56862"/>
                    </a:lnTo>
                    <a:cubicBezTo>
                      <a:pt x="270258" y="56724"/>
                      <a:pt x="270131" y="56573"/>
                      <a:pt x="270015" y="56400"/>
                    </a:cubicBezTo>
                    <a:lnTo>
                      <a:pt x="269749" y="55960"/>
                    </a:lnTo>
                    <a:cubicBezTo>
                      <a:pt x="269610" y="55752"/>
                      <a:pt x="269518" y="55509"/>
                      <a:pt x="269483" y="55254"/>
                    </a:cubicBezTo>
                    <a:lnTo>
                      <a:pt x="269310" y="54201"/>
                    </a:lnTo>
                    <a:cubicBezTo>
                      <a:pt x="269275" y="53970"/>
                      <a:pt x="269275" y="53750"/>
                      <a:pt x="269310" y="53519"/>
                    </a:cubicBezTo>
                    <a:lnTo>
                      <a:pt x="269402" y="52998"/>
                    </a:lnTo>
                    <a:lnTo>
                      <a:pt x="269657" y="51830"/>
                    </a:lnTo>
                    <a:lnTo>
                      <a:pt x="269934" y="51078"/>
                    </a:lnTo>
                    <a:cubicBezTo>
                      <a:pt x="270212" y="50372"/>
                      <a:pt x="270895" y="49874"/>
                      <a:pt x="271670" y="49828"/>
                    </a:cubicBezTo>
                    <a:lnTo>
                      <a:pt x="272260" y="49793"/>
                    </a:lnTo>
                    <a:lnTo>
                      <a:pt x="272526" y="49608"/>
                    </a:lnTo>
                    <a:cubicBezTo>
                      <a:pt x="272676" y="49504"/>
                      <a:pt x="272838" y="49412"/>
                      <a:pt x="272989" y="49342"/>
                    </a:cubicBezTo>
                    <a:lnTo>
                      <a:pt x="273706" y="49076"/>
                    </a:lnTo>
                    <a:lnTo>
                      <a:pt x="274875" y="48810"/>
                    </a:lnTo>
                    <a:lnTo>
                      <a:pt x="275673" y="48740"/>
                    </a:lnTo>
                    <a:lnTo>
                      <a:pt x="275592" y="48740"/>
                    </a:lnTo>
                    <a:lnTo>
                      <a:pt x="276089" y="48706"/>
                    </a:lnTo>
                    <a:lnTo>
                      <a:pt x="276575" y="48625"/>
                    </a:lnTo>
                    <a:cubicBezTo>
                      <a:pt x="276575" y="48625"/>
                      <a:pt x="277107" y="48555"/>
                      <a:pt x="277073" y="48555"/>
                    </a:cubicBezTo>
                    <a:cubicBezTo>
                      <a:pt x="277073" y="48555"/>
                      <a:pt x="277593" y="48474"/>
                      <a:pt x="277582" y="48474"/>
                    </a:cubicBezTo>
                    <a:lnTo>
                      <a:pt x="278461" y="48312"/>
                    </a:lnTo>
                    <a:lnTo>
                      <a:pt x="278797" y="48197"/>
                    </a:lnTo>
                    <a:lnTo>
                      <a:pt x="280359" y="47653"/>
                    </a:lnTo>
                    <a:lnTo>
                      <a:pt x="281631" y="47364"/>
                    </a:lnTo>
                    <a:cubicBezTo>
                      <a:pt x="281805" y="47329"/>
                      <a:pt x="281990" y="47306"/>
                      <a:pt x="282175" y="47329"/>
                    </a:cubicBezTo>
                    <a:lnTo>
                      <a:pt x="282684" y="47352"/>
                    </a:lnTo>
                    <a:cubicBezTo>
                      <a:pt x="282915" y="47364"/>
                      <a:pt x="283135" y="47422"/>
                      <a:pt x="283344" y="47514"/>
                    </a:cubicBezTo>
                    <a:lnTo>
                      <a:pt x="283841" y="47711"/>
                    </a:lnTo>
                    <a:lnTo>
                      <a:pt x="284547" y="48127"/>
                    </a:lnTo>
                    <a:lnTo>
                      <a:pt x="285229" y="48659"/>
                    </a:lnTo>
                    <a:lnTo>
                      <a:pt x="286143" y="49597"/>
                    </a:lnTo>
                    <a:lnTo>
                      <a:pt x="286629" y="50233"/>
                    </a:lnTo>
                    <a:lnTo>
                      <a:pt x="286988" y="50869"/>
                    </a:lnTo>
                    <a:cubicBezTo>
                      <a:pt x="287069" y="51008"/>
                      <a:pt x="287127" y="51135"/>
                      <a:pt x="287173" y="51286"/>
                    </a:cubicBezTo>
                    <a:lnTo>
                      <a:pt x="287324" y="51795"/>
                    </a:lnTo>
                    <a:lnTo>
                      <a:pt x="287520" y="52720"/>
                    </a:lnTo>
                    <a:lnTo>
                      <a:pt x="287624" y="52906"/>
                    </a:lnTo>
                    <a:lnTo>
                      <a:pt x="288110" y="53727"/>
                    </a:lnTo>
                    <a:lnTo>
                      <a:pt x="288295" y="53993"/>
                    </a:lnTo>
                    <a:lnTo>
                      <a:pt x="288492" y="54201"/>
                    </a:lnTo>
                    <a:lnTo>
                      <a:pt x="288608" y="54317"/>
                    </a:lnTo>
                    <a:lnTo>
                      <a:pt x="288816" y="54410"/>
                    </a:lnTo>
                    <a:lnTo>
                      <a:pt x="289082" y="54525"/>
                    </a:lnTo>
                    <a:lnTo>
                      <a:pt x="289279" y="54583"/>
                    </a:lnTo>
                    <a:lnTo>
                      <a:pt x="289348" y="54583"/>
                    </a:lnTo>
                    <a:lnTo>
                      <a:pt x="290401" y="54317"/>
                    </a:lnTo>
                    <a:lnTo>
                      <a:pt x="290690" y="54178"/>
                    </a:lnTo>
                    <a:lnTo>
                      <a:pt x="292148" y="53519"/>
                    </a:lnTo>
                    <a:lnTo>
                      <a:pt x="292218" y="51945"/>
                    </a:lnTo>
                    <a:lnTo>
                      <a:pt x="292218" y="51517"/>
                    </a:lnTo>
                    <a:lnTo>
                      <a:pt x="292183" y="50892"/>
                    </a:lnTo>
                    <a:cubicBezTo>
                      <a:pt x="292183" y="50892"/>
                      <a:pt x="292194" y="50360"/>
                      <a:pt x="292194" y="50407"/>
                    </a:cubicBezTo>
                    <a:lnTo>
                      <a:pt x="292183" y="50036"/>
                    </a:lnTo>
                    <a:lnTo>
                      <a:pt x="291766" y="47537"/>
                    </a:lnTo>
                    <a:lnTo>
                      <a:pt x="291535" y="45894"/>
                    </a:lnTo>
                    <a:cubicBezTo>
                      <a:pt x="291535" y="45894"/>
                      <a:pt x="291454" y="45362"/>
                      <a:pt x="291465" y="45385"/>
                    </a:cubicBezTo>
                    <a:cubicBezTo>
                      <a:pt x="291465" y="45385"/>
                      <a:pt x="291384" y="44853"/>
                      <a:pt x="291384" y="44865"/>
                    </a:cubicBezTo>
                    <a:lnTo>
                      <a:pt x="291223" y="43812"/>
                    </a:lnTo>
                    <a:lnTo>
                      <a:pt x="291142" y="42932"/>
                    </a:lnTo>
                    <a:lnTo>
                      <a:pt x="291165" y="41324"/>
                    </a:lnTo>
                    <a:lnTo>
                      <a:pt x="291234" y="40630"/>
                    </a:lnTo>
                    <a:lnTo>
                      <a:pt x="291523" y="38895"/>
                    </a:lnTo>
                    <a:lnTo>
                      <a:pt x="291928" y="37205"/>
                    </a:lnTo>
                    <a:lnTo>
                      <a:pt x="292669" y="34544"/>
                    </a:lnTo>
                    <a:lnTo>
                      <a:pt x="292923" y="33885"/>
                    </a:lnTo>
                    <a:lnTo>
                      <a:pt x="293941" y="31421"/>
                    </a:lnTo>
                    <a:lnTo>
                      <a:pt x="294080" y="31016"/>
                    </a:lnTo>
                    <a:lnTo>
                      <a:pt x="294369" y="30044"/>
                    </a:lnTo>
                    <a:lnTo>
                      <a:pt x="294080" y="29951"/>
                    </a:lnTo>
                    <a:lnTo>
                      <a:pt x="293571" y="29778"/>
                    </a:lnTo>
                    <a:cubicBezTo>
                      <a:pt x="293571" y="29778"/>
                      <a:pt x="293062" y="29604"/>
                      <a:pt x="293108" y="29616"/>
                    </a:cubicBezTo>
                    <a:cubicBezTo>
                      <a:pt x="293108" y="29616"/>
                      <a:pt x="292588" y="29465"/>
                      <a:pt x="292599" y="29465"/>
                    </a:cubicBezTo>
                    <a:lnTo>
                      <a:pt x="291570" y="29153"/>
                    </a:lnTo>
                    <a:cubicBezTo>
                      <a:pt x="291570" y="29153"/>
                      <a:pt x="291060" y="28991"/>
                      <a:pt x="291084" y="29003"/>
                    </a:cubicBezTo>
                    <a:lnTo>
                      <a:pt x="290656" y="28864"/>
                    </a:lnTo>
                    <a:lnTo>
                      <a:pt x="286525" y="28077"/>
                    </a:lnTo>
                    <a:lnTo>
                      <a:pt x="284547" y="27579"/>
                    </a:lnTo>
                    <a:lnTo>
                      <a:pt x="283887" y="27290"/>
                    </a:lnTo>
                    <a:lnTo>
                      <a:pt x="281053" y="25740"/>
                    </a:lnTo>
                    <a:cubicBezTo>
                      <a:pt x="280949" y="25670"/>
                      <a:pt x="280821" y="25601"/>
                      <a:pt x="280729" y="25508"/>
                    </a:cubicBezTo>
                    <a:lnTo>
                      <a:pt x="279086" y="24120"/>
                    </a:lnTo>
                    <a:cubicBezTo>
                      <a:pt x="278924" y="23981"/>
                      <a:pt x="278797" y="23808"/>
                      <a:pt x="278669" y="23634"/>
                    </a:cubicBezTo>
                    <a:lnTo>
                      <a:pt x="278403" y="23183"/>
                    </a:lnTo>
                    <a:lnTo>
                      <a:pt x="277836" y="22061"/>
                    </a:lnTo>
                    <a:lnTo>
                      <a:pt x="277582" y="21459"/>
                    </a:lnTo>
                    <a:cubicBezTo>
                      <a:pt x="277501" y="21262"/>
                      <a:pt x="277443" y="21043"/>
                      <a:pt x="277432" y="20823"/>
                    </a:cubicBezTo>
                    <a:lnTo>
                      <a:pt x="277293" y="18682"/>
                    </a:lnTo>
                    <a:lnTo>
                      <a:pt x="277316" y="17734"/>
                    </a:lnTo>
                    <a:lnTo>
                      <a:pt x="277721" y="15015"/>
                    </a:lnTo>
                    <a:lnTo>
                      <a:pt x="278172" y="13291"/>
                    </a:lnTo>
                    <a:lnTo>
                      <a:pt x="278484" y="12412"/>
                    </a:lnTo>
                    <a:lnTo>
                      <a:pt x="279919" y="9531"/>
                    </a:lnTo>
                    <a:lnTo>
                      <a:pt x="281215" y="7101"/>
                    </a:lnTo>
                    <a:cubicBezTo>
                      <a:pt x="281250" y="7032"/>
                      <a:pt x="281296" y="6962"/>
                      <a:pt x="281330" y="6904"/>
                    </a:cubicBezTo>
                    <a:lnTo>
                      <a:pt x="281874" y="6187"/>
                    </a:lnTo>
                    <a:lnTo>
                      <a:pt x="283020" y="5065"/>
                    </a:lnTo>
                    <a:cubicBezTo>
                      <a:pt x="283158" y="4949"/>
                      <a:pt x="283297" y="4822"/>
                      <a:pt x="283459" y="4741"/>
                    </a:cubicBezTo>
                    <a:lnTo>
                      <a:pt x="283922" y="4486"/>
                    </a:lnTo>
                    <a:cubicBezTo>
                      <a:pt x="284038" y="4417"/>
                      <a:pt x="284177" y="4371"/>
                      <a:pt x="284315" y="4324"/>
                    </a:cubicBezTo>
                    <a:lnTo>
                      <a:pt x="286375" y="3723"/>
                    </a:lnTo>
                    <a:lnTo>
                      <a:pt x="287231" y="3584"/>
                    </a:lnTo>
                    <a:lnTo>
                      <a:pt x="288909" y="3445"/>
                    </a:lnTo>
                    <a:lnTo>
                      <a:pt x="289695" y="3457"/>
                    </a:lnTo>
                    <a:cubicBezTo>
                      <a:pt x="290031" y="3480"/>
                      <a:pt x="290378" y="3596"/>
                      <a:pt x="290667" y="3781"/>
                    </a:cubicBezTo>
                    <a:lnTo>
                      <a:pt x="292472" y="4914"/>
                    </a:lnTo>
                    <a:cubicBezTo>
                      <a:pt x="292784" y="5111"/>
                      <a:pt x="293016" y="5377"/>
                      <a:pt x="293189" y="5701"/>
                    </a:cubicBezTo>
                    <a:lnTo>
                      <a:pt x="293432" y="6164"/>
                    </a:lnTo>
                    <a:lnTo>
                      <a:pt x="294358" y="8189"/>
                    </a:lnTo>
                    <a:lnTo>
                      <a:pt x="295411" y="10572"/>
                    </a:lnTo>
                    <a:lnTo>
                      <a:pt x="295434" y="10607"/>
                    </a:lnTo>
                    <a:lnTo>
                      <a:pt x="295492" y="10665"/>
                    </a:lnTo>
                    <a:lnTo>
                      <a:pt x="296498" y="10098"/>
                    </a:lnTo>
                    <a:lnTo>
                      <a:pt x="299830" y="8304"/>
                    </a:lnTo>
                    <a:cubicBezTo>
                      <a:pt x="300004" y="8212"/>
                      <a:pt x="300189" y="8142"/>
                      <a:pt x="300397" y="8108"/>
                    </a:cubicBezTo>
                    <a:lnTo>
                      <a:pt x="300883" y="8015"/>
                    </a:lnTo>
                    <a:cubicBezTo>
                      <a:pt x="301300" y="7934"/>
                      <a:pt x="301728" y="7992"/>
                      <a:pt x="302110" y="8166"/>
                    </a:cubicBezTo>
                    <a:lnTo>
                      <a:pt x="303070" y="8617"/>
                    </a:lnTo>
                    <a:cubicBezTo>
                      <a:pt x="303278" y="8709"/>
                      <a:pt x="303463" y="8825"/>
                      <a:pt x="303637" y="8987"/>
                    </a:cubicBezTo>
                    <a:lnTo>
                      <a:pt x="303995" y="9334"/>
                    </a:lnTo>
                    <a:cubicBezTo>
                      <a:pt x="304134" y="9473"/>
                      <a:pt x="304250" y="9600"/>
                      <a:pt x="304331" y="9762"/>
                    </a:cubicBezTo>
                    <a:lnTo>
                      <a:pt x="305164" y="11220"/>
                    </a:lnTo>
                    <a:cubicBezTo>
                      <a:pt x="305164" y="11220"/>
                      <a:pt x="305418" y="11706"/>
                      <a:pt x="305418" y="11683"/>
                    </a:cubicBezTo>
                    <a:lnTo>
                      <a:pt x="305604" y="12030"/>
                    </a:lnTo>
                    <a:lnTo>
                      <a:pt x="306309" y="12979"/>
                    </a:lnTo>
                    <a:lnTo>
                      <a:pt x="306969" y="12550"/>
                    </a:lnTo>
                    <a:lnTo>
                      <a:pt x="308600" y="11706"/>
                    </a:lnTo>
                    <a:lnTo>
                      <a:pt x="309318" y="11440"/>
                    </a:lnTo>
                    <a:cubicBezTo>
                      <a:pt x="309711" y="11301"/>
                      <a:pt x="310116" y="11289"/>
                      <a:pt x="310509" y="11382"/>
                    </a:cubicBezTo>
                    <a:lnTo>
                      <a:pt x="312060" y="11798"/>
                    </a:lnTo>
                    <a:lnTo>
                      <a:pt x="312812" y="12088"/>
                    </a:lnTo>
                    <a:lnTo>
                      <a:pt x="313841" y="12655"/>
                    </a:lnTo>
                    <a:lnTo>
                      <a:pt x="314131" y="12770"/>
                    </a:lnTo>
                    <a:lnTo>
                      <a:pt x="315449" y="13140"/>
                    </a:lnTo>
                    <a:lnTo>
                      <a:pt x="315820" y="13210"/>
                    </a:lnTo>
                    <a:lnTo>
                      <a:pt x="317277" y="13418"/>
                    </a:lnTo>
                    <a:lnTo>
                      <a:pt x="317648" y="13418"/>
                    </a:lnTo>
                    <a:lnTo>
                      <a:pt x="319198" y="13395"/>
                    </a:lnTo>
                    <a:lnTo>
                      <a:pt x="319603" y="13383"/>
                    </a:lnTo>
                    <a:lnTo>
                      <a:pt x="321466" y="13106"/>
                    </a:lnTo>
                    <a:lnTo>
                      <a:pt x="321616" y="13071"/>
                    </a:lnTo>
                    <a:lnTo>
                      <a:pt x="323606" y="11926"/>
                    </a:lnTo>
                    <a:lnTo>
                      <a:pt x="323849" y="11729"/>
                    </a:lnTo>
                    <a:lnTo>
                      <a:pt x="325793" y="9947"/>
                    </a:lnTo>
                    <a:cubicBezTo>
                      <a:pt x="325897" y="9843"/>
                      <a:pt x="326036" y="9751"/>
                      <a:pt x="326163" y="9670"/>
                    </a:cubicBezTo>
                    <a:lnTo>
                      <a:pt x="326614" y="9415"/>
                    </a:lnTo>
                    <a:lnTo>
                      <a:pt x="328303" y="8675"/>
                    </a:lnTo>
                    <a:cubicBezTo>
                      <a:pt x="328731" y="8501"/>
                      <a:pt x="329217" y="8478"/>
                      <a:pt x="329657" y="8605"/>
                    </a:cubicBezTo>
                    <a:lnTo>
                      <a:pt x="330502" y="8883"/>
                    </a:lnTo>
                    <a:lnTo>
                      <a:pt x="331890" y="9623"/>
                    </a:lnTo>
                    <a:lnTo>
                      <a:pt x="332087" y="9716"/>
                    </a:lnTo>
                    <a:lnTo>
                      <a:pt x="334470" y="10144"/>
                    </a:lnTo>
                    <a:lnTo>
                      <a:pt x="335291" y="10329"/>
                    </a:lnTo>
                    <a:lnTo>
                      <a:pt x="336356" y="9635"/>
                    </a:lnTo>
                    <a:lnTo>
                      <a:pt x="336668" y="9427"/>
                    </a:lnTo>
                    <a:lnTo>
                      <a:pt x="338577" y="7714"/>
                    </a:lnTo>
                    <a:cubicBezTo>
                      <a:pt x="338971" y="7356"/>
                      <a:pt x="339491" y="7171"/>
                      <a:pt x="340023" y="7194"/>
                    </a:cubicBezTo>
                    <a:lnTo>
                      <a:pt x="341169" y="7286"/>
                    </a:lnTo>
                    <a:cubicBezTo>
                      <a:pt x="341354" y="7298"/>
                      <a:pt x="341527" y="7344"/>
                      <a:pt x="341701" y="7402"/>
                    </a:cubicBezTo>
                    <a:lnTo>
                      <a:pt x="342199" y="7599"/>
                    </a:lnTo>
                    <a:lnTo>
                      <a:pt x="342835" y="7911"/>
                    </a:lnTo>
                    <a:cubicBezTo>
                      <a:pt x="342835" y="7911"/>
                      <a:pt x="343321" y="8154"/>
                      <a:pt x="343275" y="8119"/>
                    </a:cubicBezTo>
                    <a:cubicBezTo>
                      <a:pt x="343275" y="8119"/>
                      <a:pt x="343760" y="8351"/>
                      <a:pt x="343737" y="8351"/>
                    </a:cubicBezTo>
                    <a:lnTo>
                      <a:pt x="344061" y="8501"/>
                    </a:lnTo>
                    <a:lnTo>
                      <a:pt x="344073" y="8501"/>
                    </a:lnTo>
                    <a:lnTo>
                      <a:pt x="344258" y="8304"/>
                    </a:lnTo>
                    <a:lnTo>
                      <a:pt x="344628" y="7934"/>
                    </a:lnTo>
                    <a:cubicBezTo>
                      <a:pt x="344894" y="7668"/>
                      <a:pt x="345230" y="7483"/>
                      <a:pt x="345589" y="7390"/>
                    </a:cubicBezTo>
                    <a:lnTo>
                      <a:pt x="346074" y="7286"/>
                    </a:lnTo>
                    <a:cubicBezTo>
                      <a:pt x="346271" y="7228"/>
                      <a:pt x="346479" y="7217"/>
                      <a:pt x="346676" y="7228"/>
                    </a:cubicBezTo>
                    <a:lnTo>
                      <a:pt x="347613" y="7298"/>
                    </a:lnTo>
                    <a:lnTo>
                      <a:pt x="348030" y="6731"/>
                    </a:lnTo>
                    <a:lnTo>
                      <a:pt x="348493" y="6187"/>
                    </a:lnTo>
                    <a:cubicBezTo>
                      <a:pt x="348735" y="5909"/>
                      <a:pt x="349059" y="5701"/>
                      <a:pt x="349407" y="5597"/>
                    </a:cubicBezTo>
                    <a:lnTo>
                      <a:pt x="349904" y="5447"/>
                    </a:lnTo>
                    <a:lnTo>
                      <a:pt x="351211" y="5204"/>
                    </a:lnTo>
                    <a:lnTo>
                      <a:pt x="351906" y="5134"/>
                    </a:lnTo>
                    <a:lnTo>
                      <a:pt x="353710" y="5134"/>
                    </a:lnTo>
                    <a:lnTo>
                      <a:pt x="354509" y="5238"/>
                    </a:lnTo>
                    <a:cubicBezTo>
                      <a:pt x="354682" y="5262"/>
                      <a:pt x="354856" y="5308"/>
                      <a:pt x="355018" y="5377"/>
                    </a:cubicBezTo>
                    <a:lnTo>
                      <a:pt x="355481" y="5586"/>
                    </a:lnTo>
                    <a:cubicBezTo>
                      <a:pt x="355689" y="5678"/>
                      <a:pt x="355897" y="5817"/>
                      <a:pt x="356071" y="5979"/>
                    </a:cubicBezTo>
                    <a:lnTo>
                      <a:pt x="356614" y="6511"/>
                    </a:lnTo>
                    <a:lnTo>
                      <a:pt x="357332" y="6176"/>
                    </a:lnTo>
                    <a:lnTo>
                      <a:pt x="359449" y="5343"/>
                    </a:lnTo>
                    <a:cubicBezTo>
                      <a:pt x="359634" y="5273"/>
                      <a:pt x="359842" y="5227"/>
                      <a:pt x="360039" y="5204"/>
                    </a:cubicBezTo>
                    <a:lnTo>
                      <a:pt x="360571" y="5181"/>
                    </a:lnTo>
                    <a:lnTo>
                      <a:pt x="362272" y="5123"/>
                    </a:lnTo>
                    <a:lnTo>
                      <a:pt x="362978" y="5157"/>
                    </a:lnTo>
                    <a:lnTo>
                      <a:pt x="365754" y="5435"/>
                    </a:lnTo>
                    <a:cubicBezTo>
                      <a:pt x="365951" y="5458"/>
                      <a:pt x="366159" y="5516"/>
                      <a:pt x="366345" y="5597"/>
                    </a:cubicBezTo>
                    <a:lnTo>
                      <a:pt x="367802" y="6257"/>
                    </a:lnTo>
                    <a:cubicBezTo>
                      <a:pt x="368126" y="6407"/>
                      <a:pt x="368392" y="6615"/>
                      <a:pt x="368589" y="6881"/>
                    </a:cubicBezTo>
                    <a:lnTo>
                      <a:pt x="368878" y="7286"/>
                    </a:lnTo>
                    <a:cubicBezTo>
                      <a:pt x="368994" y="7437"/>
                      <a:pt x="369075" y="7599"/>
                      <a:pt x="369144" y="7772"/>
                    </a:cubicBezTo>
                    <a:lnTo>
                      <a:pt x="369480" y="8640"/>
                    </a:lnTo>
                    <a:lnTo>
                      <a:pt x="370267" y="8976"/>
                    </a:lnTo>
                    <a:lnTo>
                      <a:pt x="371181" y="9542"/>
                    </a:lnTo>
                    <a:cubicBezTo>
                      <a:pt x="371551" y="9774"/>
                      <a:pt x="371852" y="10109"/>
                      <a:pt x="372014" y="10503"/>
                    </a:cubicBezTo>
                    <a:lnTo>
                      <a:pt x="372187" y="10942"/>
                    </a:lnTo>
                    <a:cubicBezTo>
                      <a:pt x="372280" y="11151"/>
                      <a:pt x="372326" y="11382"/>
                      <a:pt x="372338" y="11613"/>
                    </a:cubicBezTo>
                    <a:lnTo>
                      <a:pt x="372395" y="13291"/>
                    </a:lnTo>
                    <a:cubicBezTo>
                      <a:pt x="372395" y="13430"/>
                      <a:pt x="372384" y="13557"/>
                      <a:pt x="372361" y="13696"/>
                    </a:cubicBezTo>
                    <a:lnTo>
                      <a:pt x="371967" y="15721"/>
                    </a:lnTo>
                    <a:lnTo>
                      <a:pt x="371933" y="16091"/>
                    </a:lnTo>
                    <a:lnTo>
                      <a:pt x="371875" y="18416"/>
                    </a:lnTo>
                    <a:lnTo>
                      <a:pt x="372997" y="20487"/>
                    </a:lnTo>
                    <a:lnTo>
                      <a:pt x="373171" y="20777"/>
                    </a:lnTo>
                    <a:lnTo>
                      <a:pt x="373830" y="21563"/>
                    </a:lnTo>
                    <a:lnTo>
                      <a:pt x="374061" y="21633"/>
                    </a:lnTo>
                    <a:lnTo>
                      <a:pt x="375230" y="21124"/>
                    </a:lnTo>
                    <a:lnTo>
                      <a:pt x="376028" y="20811"/>
                    </a:lnTo>
                    <a:lnTo>
                      <a:pt x="376063" y="20777"/>
                    </a:lnTo>
                    <a:lnTo>
                      <a:pt x="376318" y="20510"/>
                    </a:lnTo>
                    <a:cubicBezTo>
                      <a:pt x="376468" y="20348"/>
                      <a:pt x="376630" y="20233"/>
                      <a:pt x="376815" y="20117"/>
                    </a:cubicBezTo>
                    <a:lnTo>
                      <a:pt x="377637" y="19701"/>
                    </a:lnTo>
                    <a:lnTo>
                      <a:pt x="379083" y="19215"/>
                    </a:lnTo>
                    <a:lnTo>
                      <a:pt x="379476" y="19053"/>
                    </a:lnTo>
                    <a:lnTo>
                      <a:pt x="380853" y="18428"/>
                    </a:lnTo>
                    <a:lnTo>
                      <a:pt x="380945" y="18370"/>
                    </a:lnTo>
                    <a:lnTo>
                      <a:pt x="381200" y="18092"/>
                    </a:lnTo>
                    <a:lnTo>
                      <a:pt x="381339" y="17306"/>
                    </a:lnTo>
                    <a:lnTo>
                      <a:pt x="381582" y="16507"/>
                    </a:lnTo>
                    <a:lnTo>
                      <a:pt x="382276" y="14529"/>
                    </a:lnTo>
                    <a:lnTo>
                      <a:pt x="382380" y="14124"/>
                    </a:lnTo>
                    <a:lnTo>
                      <a:pt x="382982" y="11544"/>
                    </a:lnTo>
                    <a:lnTo>
                      <a:pt x="383086" y="11058"/>
                    </a:lnTo>
                    <a:lnTo>
                      <a:pt x="383398" y="9485"/>
                    </a:lnTo>
                    <a:cubicBezTo>
                      <a:pt x="383433" y="9288"/>
                      <a:pt x="383502" y="9114"/>
                      <a:pt x="383595" y="8941"/>
                    </a:cubicBezTo>
                    <a:lnTo>
                      <a:pt x="383838" y="8478"/>
                    </a:lnTo>
                    <a:lnTo>
                      <a:pt x="384509" y="7471"/>
                    </a:lnTo>
                    <a:lnTo>
                      <a:pt x="384590" y="7321"/>
                    </a:lnTo>
                    <a:lnTo>
                      <a:pt x="384867" y="6106"/>
                    </a:lnTo>
                    <a:lnTo>
                      <a:pt x="384937" y="5643"/>
                    </a:lnTo>
                    <a:lnTo>
                      <a:pt x="385203" y="4047"/>
                    </a:lnTo>
                    <a:cubicBezTo>
                      <a:pt x="385261" y="3711"/>
                      <a:pt x="385388" y="3410"/>
                      <a:pt x="385596" y="3133"/>
                    </a:cubicBezTo>
                    <a:lnTo>
                      <a:pt x="386591" y="1860"/>
                    </a:lnTo>
                    <a:cubicBezTo>
                      <a:pt x="386996" y="1351"/>
                      <a:pt x="387609" y="1073"/>
                      <a:pt x="388246" y="1085"/>
                    </a:cubicBezTo>
                    <a:lnTo>
                      <a:pt x="388755" y="1108"/>
                    </a:lnTo>
                    <a:lnTo>
                      <a:pt x="390433" y="1340"/>
                    </a:lnTo>
                    <a:lnTo>
                      <a:pt x="390872" y="1131"/>
                    </a:lnTo>
                    <a:lnTo>
                      <a:pt x="391266" y="935"/>
                    </a:lnTo>
                    <a:close/>
                    <a:moveTo>
                      <a:pt x="394054" y="4094"/>
                    </a:moveTo>
                    <a:lnTo>
                      <a:pt x="392955" y="4719"/>
                    </a:lnTo>
                    <a:lnTo>
                      <a:pt x="391902" y="5216"/>
                    </a:lnTo>
                    <a:cubicBezTo>
                      <a:pt x="391578" y="5367"/>
                      <a:pt x="391231" y="5425"/>
                      <a:pt x="390895" y="5401"/>
                    </a:cubicBezTo>
                    <a:lnTo>
                      <a:pt x="390363" y="5367"/>
                    </a:lnTo>
                    <a:lnTo>
                      <a:pt x="389322" y="5216"/>
                    </a:lnTo>
                    <a:lnTo>
                      <a:pt x="389322" y="5228"/>
                    </a:lnTo>
                    <a:lnTo>
                      <a:pt x="389067" y="6848"/>
                    </a:lnTo>
                    <a:lnTo>
                      <a:pt x="388697" y="8525"/>
                    </a:lnTo>
                    <a:cubicBezTo>
                      <a:pt x="388639" y="8722"/>
                      <a:pt x="388581" y="8919"/>
                      <a:pt x="388466" y="9092"/>
                    </a:cubicBezTo>
                    <a:lnTo>
                      <a:pt x="388211" y="9543"/>
                    </a:lnTo>
                    <a:lnTo>
                      <a:pt x="387598" y="10469"/>
                    </a:lnTo>
                    <a:lnTo>
                      <a:pt x="387529" y="10585"/>
                    </a:lnTo>
                    <a:lnTo>
                      <a:pt x="387170" y="12413"/>
                    </a:lnTo>
                    <a:lnTo>
                      <a:pt x="386348" y="15814"/>
                    </a:lnTo>
                    <a:lnTo>
                      <a:pt x="385631" y="17804"/>
                    </a:lnTo>
                    <a:lnTo>
                      <a:pt x="385527" y="18140"/>
                    </a:lnTo>
                    <a:lnTo>
                      <a:pt x="385377" y="19065"/>
                    </a:lnTo>
                    <a:cubicBezTo>
                      <a:pt x="385353" y="19227"/>
                      <a:pt x="385296" y="19377"/>
                      <a:pt x="385226" y="19528"/>
                    </a:cubicBezTo>
                    <a:lnTo>
                      <a:pt x="385030" y="19991"/>
                    </a:lnTo>
                    <a:cubicBezTo>
                      <a:pt x="384949" y="20176"/>
                      <a:pt x="384833" y="20361"/>
                      <a:pt x="384694" y="20511"/>
                    </a:cubicBezTo>
                    <a:lnTo>
                      <a:pt x="383988" y="21333"/>
                    </a:lnTo>
                    <a:cubicBezTo>
                      <a:pt x="383826" y="21506"/>
                      <a:pt x="383641" y="21657"/>
                      <a:pt x="383421" y="21772"/>
                    </a:cubicBezTo>
                    <a:lnTo>
                      <a:pt x="382959" y="22015"/>
                    </a:lnTo>
                    <a:lnTo>
                      <a:pt x="380830" y="22976"/>
                    </a:lnTo>
                    <a:lnTo>
                      <a:pt x="379349" y="23473"/>
                    </a:lnTo>
                    <a:lnTo>
                      <a:pt x="379337" y="23473"/>
                    </a:lnTo>
                    <a:lnTo>
                      <a:pt x="379187" y="23635"/>
                    </a:lnTo>
                    <a:lnTo>
                      <a:pt x="378527" y="24179"/>
                    </a:lnTo>
                    <a:cubicBezTo>
                      <a:pt x="378365" y="24318"/>
                      <a:pt x="378180" y="24410"/>
                      <a:pt x="377984" y="24491"/>
                    </a:cubicBezTo>
                    <a:lnTo>
                      <a:pt x="377521" y="24665"/>
                    </a:lnTo>
                    <a:lnTo>
                      <a:pt x="377081" y="24838"/>
                    </a:lnTo>
                    <a:lnTo>
                      <a:pt x="375635" y="25463"/>
                    </a:lnTo>
                    <a:lnTo>
                      <a:pt x="374814" y="25706"/>
                    </a:lnTo>
                    <a:cubicBezTo>
                      <a:pt x="374455" y="25787"/>
                      <a:pt x="374096" y="25787"/>
                      <a:pt x="373749" y="25683"/>
                    </a:cubicBezTo>
                    <a:lnTo>
                      <a:pt x="372719" y="25359"/>
                    </a:lnTo>
                    <a:lnTo>
                      <a:pt x="371944" y="25012"/>
                    </a:lnTo>
                    <a:cubicBezTo>
                      <a:pt x="371690" y="24873"/>
                      <a:pt x="371458" y="24700"/>
                      <a:pt x="371285" y="24491"/>
                    </a:cubicBezTo>
                    <a:lnTo>
                      <a:pt x="370267" y="23230"/>
                    </a:lnTo>
                    <a:lnTo>
                      <a:pt x="369827" y="22559"/>
                    </a:lnTo>
                    <a:lnTo>
                      <a:pt x="368485" y="20106"/>
                    </a:lnTo>
                    <a:cubicBezTo>
                      <a:pt x="368404" y="19944"/>
                      <a:pt x="368335" y="19782"/>
                      <a:pt x="368300" y="19609"/>
                    </a:cubicBezTo>
                    <a:lnTo>
                      <a:pt x="368184" y="19111"/>
                    </a:lnTo>
                    <a:cubicBezTo>
                      <a:pt x="368149" y="18938"/>
                      <a:pt x="368126" y="18764"/>
                      <a:pt x="368126" y="18579"/>
                    </a:cubicBezTo>
                    <a:lnTo>
                      <a:pt x="368207" y="15907"/>
                    </a:lnTo>
                    <a:lnTo>
                      <a:pt x="368277" y="15224"/>
                    </a:lnTo>
                    <a:lnTo>
                      <a:pt x="368670" y="13141"/>
                    </a:lnTo>
                    <a:lnTo>
                      <a:pt x="368670" y="12829"/>
                    </a:lnTo>
                    <a:lnTo>
                      <a:pt x="368658" y="12540"/>
                    </a:lnTo>
                    <a:lnTo>
                      <a:pt x="368635" y="12528"/>
                    </a:lnTo>
                    <a:lnTo>
                      <a:pt x="368323" y="12389"/>
                    </a:lnTo>
                    <a:lnTo>
                      <a:pt x="367825" y="12204"/>
                    </a:lnTo>
                    <a:cubicBezTo>
                      <a:pt x="367617" y="12123"/>
                      <a:pt x="367420" y="12019"/>
                      <a:pt x="367247" y="11869"/>
                    </a:cubicBezTo>
                    <a:lnTo>
                      <a:pt x="366854" y="11556"/>
                    </a:lnTo>
                    <a:cubicBezTo>
                      <a:pt x="366599" y="11325"/>
                      <a:pt x="366391" y="11047"/>
                      <a:pt x="366264" y="10723"/>
                    </a:cubicBezTo>
                    <a:lnTo>
                      <a:pt x="365859" y="9671"/>
                    </a:lnTo>
                    <a:lnTo>
                      <a:pt x="365245" y="9404"/>
                    </a:lnTo>
                    <a:lnTo>
                      <a:pt x="365049" y="9381"/>
                    </a:lnTo>
                    <a:lnTo>
                      <a:pt x="362978" y="9185"/>
                    </a:lnTo>
                    <a:lnTo>
                      <a:pt x="362561" y="9161"/>
                    </a:lnTo>
                    <a:lnTo>
                      <a:pt x="361092" y="9196"/>
                    </a:lnTo>
                    <a:lnTo>
                      <a:pt x="360907" y="9208"/>
                    </a:lnTo>
                    <a:lnTo>
                      <a:pt x="359252" y="9844"/>
                    </a:lnTo>
                    <a:lnTo>
                      <a:pt x="357355" y="10723"/>
                    </a:lnTo>
                    <a:cubicBezTo>
                      <a:pt x="356614" y="11059"/>
                      <a:pt x="355758" y="10920"/>
                      <a:pt x="355157" y="10376"/>
                    </a:cubicBezTo>
                    <a:lnTo>
                      <a:pt x="353872" y="9161"/>
                    </a:lnTo>
                    <a:lnTo>
                      <a:pt x="353803" y="9150"/>
                    </a:lnTo>
                    <a:lnTo>
                      <a:pt x="352426" y="9138"/>
                    </a:lnTo>
                    <a:lnTo>
                      <a:pt x="352068" y="9161"/>
                    </a:lnTo>
                    <a:lnTo>
                      <a:pt x="351385" y="9277"/>
                    </a:lnTo>
                    <a:lnTo>
                      <a:pt x="351211" y="9520"/>
                    </a:lnTo>
                    <a:lnTo>
                      <a:pt x="350494" y="10457"/>
                    </a:lnTo>
                    <a:cubicBezTo>
                      <a:pt x="350205" y="10816"/>
                      <a:pt x="349788" y="11059"/>
                      <a:pt x="349326" y="11151"/>
                    </a:cubicBezTo>
                    <a:lnTo>
                      <a:pt x="348793" y="11244"/>
                    </a:lnTo>
                    <a:lnTo>
                      <a:pt x="347937" y="11302"/>
                    </a:lnTo>
                    <a:lnTo>
                      <a:pt x="347255" y="11267"/>
                    </a:lnTo>
                    <a:lnTo>
                      <a:pt x="346988" y="11522"/>
                    </a:lnTo>
                    <a:cubicBezTo>
                      <a:pt x="346884" y="11637"/>
                      <a:pt x="346745" y="11753"/>
                      <a:pt x="346595" y="11834"/>
                    </a:cubicBezTo>
                    <a:lnTo>
                      <a:pt x="346144" y="12100"/>
                    </a:lnTo>
                    <a:lnTo>
                      <a:pt x="345450" y="12436"/>
                    </a:lnTo>
                    <a:cubicBezTo>
                      <a:pt x="345253" y="12528"/>
                      <a:pt x="345022" y="12586"/>
                      <a:pt x="344790" y="12598"/>
                    </a:cubicBezTo>
                    <a:lnTo>
                      <a:pt x="344293" y="12632"/>
                    </a:lnTo>
                    <a:cubicBezTo>
                      <a:pt x="343957" y="12655"/>
                      <a:pt x="343610" y="12609"/>
                      <a:pt x="343298" y="12459"/>
                    </a:cubicBezTo>
                    <a:lnTo>
                      <a:pt x="342326" y="12019"/>
                    </a:lnTo>
                    <a:lnTo>
                      <a:pt x="340903" y="11325"/>
                    </a:lnTo>
                    <a:lnTo>
                      <a:pt x="340833" y="11302"/>
                    </a:lnTo>
                    <a:lnTo>
                      <a:pt x="339491" y="12505"/>
                    </a:lnTo>
                    <a:lnTo>
                      <a:pt x="338878" y="12956"/>
                    </a:lnTo>
                    <a:lnTo>
                      <a:pt x="337004" y="14160"/>
                    </a:lnTo>
                    <a:cubicBezTo>
                      <a:pt x="336564" y="14449"/>
                      <a:pt x="336032" y="14553"/>
                      <a:pt x="335523" y="14449"/>
                    </a:cubicBezTo>
                    <a:lnTo>
                      <a:pt x="333961" y="14102"/>
                    </a:lnTo>
                    <a:lnTo>
                      <a:pt x="333464" y="14009"/>
                    </a:lnTo>
                    <a:lnTo>
                      <a:pt x="331346" y="13639"/>
                    </a:lnTo>
                    <a:cubicBezTo>
                      <a:pt x="331184" y="13604"/>
                      <a:pt x="331011" y="13546"/>
                      <a:pt x="330849" y="13477"/>
                    </a:cubicBezTo>
                    <a:lnTo>
                      <a:pt x="330363" y="13246"/>
                    </a:lnTo>
                    <a:lnTo>
                      <a:pt x="329333" y="12713"/>
                    </a:lnTo>
                    <a:lnTo>
                      <a:pt x="328720" y="12968"/>
                    </a:lnTo>
                    <a:lnTo>
                      <a:pt x="328558" y="13060"/>
                    </a:lnTo>
                    <a:lnTo>
                      <a:pt x="326765" y="14715"/>
                    </a:lnTo>
                    <a:lnTo>
                      <a:pt x="325990" y="15328"/>
                    </a:lnTo>
                    <a:lnTo>
                      <a:pt x="323664" y="16647"/>
                    </a:lnTo>
                    <a:cubicBezTo>
                      <a:pt x="323548" y="16716"/>
                      <a:pt x="323421" y="16786"/>
                      <a:pt x="323294" y="16821"/>
                    </a:cubicBezTo>
                    <a:lnTo>
                      <a:pt x="322461" y="17064"/>
                    </a:lnTo>
                    <a:lnTo>
                      <a:pt x="320332" y="17387"/>
                    </a:lnTo>
                    <a:lnTo>
                      <a:pt x="319615" y="17422"/>
                    </a:lnTo>
                    <a:lnTo>
                      <a:pt x="317925" y="17445"/>
                    </a:lnTo>
                    <a:lnTo>
                      <a:pt x="317069" y="17422"/>
                    </a:lnTo>
                    <a:lnTo>
                      <a:pt x="314906" y="17087"/>
                    </a:lnTo>
                    <a:lnTo>
                      <a:pt x="313136" y="16601"/>
                    </a:lnTo>
                    <a:lnTo>
                      <a:pt x="312430" y="16323"/>
                    </a:lnTo>
                    <a:lnTo>
                      <a:pt x="311400" y="15756"/>
                    </a:lnTo>
                    <a:lnTo>
                      <a:pt x="311123" y="15652"/>
                    </a:lnTo>
                    <a:lnTo>
                      <a:pt x="310336" y="15444"/>
                    </a:lnTo>
                    <a:lnTo>
                      <a:pt x="309295" y="15976"/>
                    </a:lnTo>
                    <a:lnTo>
                      <a:pt x="308045" y="16797"/>
                    </a:lnTo>
                    <a:cubicBezTo>
                      <a:pt x="307721" y="16994"/>
                      <a:pt x="307362" y="17121"/>
                      <a:pt x="306992" y="17121"/>
                    </a:cubicBezTo>
                    <a:lnTo>
                      <a:pt x="306483" y="17133"/>
                    </a:lnTo>
                    <a:cubicBezTo>
                      <a:pt x="306321" y="17133"/>
                      <a:pt x="306148" y="17121"/>
                      <a:pt x="305986" y="17075"/>
                    </a:cubicBezTo>
                    <a:lnTo>
                      <a:pt x="305465" y="16959"/>
                    </a:lnTo>
                    <a:lnTo>
                      <a:pt x="304829" y="16763"/>
                    </a:lnTo>
                    <a:cubicBezTo>
                      <a:pt x="304424" y="16647"/>
                      <a:pt x="304065" y="16392"/>
                      <a:pt x="303810" y="16057"/>
                    </a:cubicBezTo>
                    <a:lnTo>
                      <a:pt x="302376" y="14102"/>
                    </a:lnTo>
                    <a:lnTo>
                      <a:pt x="301867" y="13153"/>
                    </a:lnTo>
                    <a:cubicBezTo>
                      <a:pt x="301867" y="13153"/>
                      <a:pt x="301601" y="12690"/>
                      <a:pt x="301612" y="12702"/>
                    </a:cubicBezTo>
                    <a:cubicBezTo>
                      <a:pt x="301612" y="12702"/>
                      <a:pt x="301358" y="12239"/>
                      <a:pt x="301369" y="12274"/>
                    </a:cubicBezTo>
                    <a:lnTo>
                      <a:pt x="301335" y="12193"/>
                    </a:lnTo>
                    <a:lnTo>
                      <a:pt x="299125" y="13373"/>
                    </a:lnTo>
                    <a:cubicBezTo>
                      <a:pt x="299125" y="13373"/>
                      <a:pt x="298639" y="13627"/>
                      <a:pt x="298674" y="13616"/>
                    </a:cubicBezTo>
                    <a:cubicBezTo>
                      <a:pt x="298674" y="13616"/>
                      <a:pt x="298211" y="13882"/>
                      <a:pt x="298222" y="13870"/>
                    </a:cubicBezTo>
                    <a:lnTo>
                      <a:pt x="296822" y="14657"/>
                    </a:lnTo>
                    <a:cubicBezTo>
                      <a:pt x="296591" y="14796"/>
                      <a:pt x="296336" y="14865"/>
                      <a:pt x="296070" y="14900"/>
                    </a:cubicBezTo>
                    <a:lnTo>
                      <a:pt x="295619" y="14958"/>
                    </a:lnTo>
                    <a:cubicBezTo>
                      <a:pt x="295087" y="15027"/>
                      <a:pt x="294555" y="14865"/>
                      <a:pt x="294138" y="14530"/>
                    </a:cubicBezTo>
                    <a:lnTo>
                      <a:pt x="292877" y="13512"/>
                    </a:lnTo>
                    <a:cubicBezTo>
                      <a:pt x="292680" y="13361"/>
                      <a:pt x="292518" y="13176"/>
                      <a:pt x="292391" y="12968"/>
                    </a:cubicBezTo>
                    <a:lnTo>
                      <a:pt x="292125" y="12517"/>
                    </a:lnTo>
                    <a:lnTo>
                      <a:pt x="291385" y="10839"/>
                    </a:lnTo>
                    <a:cubicBezTo>
                      <a:pt x="291385" y="10839"/>
                      <a:pt x="291153" y="10342"/>
                      <a:pt x="291176" y="10353"/>
                    </a:cubicBezTo>
                    <a:cubicBezTo>
                      <a:pt x="291176" y="10353"/>
                      <a:pt x="290945" y="9867"/>
                      <a:pt x="290968" y="9890"/>
                    </a:cubicBezTo>
                    <a:lnTo>
                      <a:pt x="290112" y="8028"/>
                    </a:lnTo>
                    <a:lnTo>
                      <a:pt x="289244" y="7461"/>
                    </a:lnTo>
                    <a:lnTo>
                      <a:pt x="287925" y="7576"/>
                    </a:lnTo>
                    <a:lnTo>
                      <a:pt x="287590" y="7611"/>
                    </a:lnTo>
                    <a:lnTo>
                      <a:pt x="285889" y="8109"/>
                    </a:lnTo>
                    <a:lnTo>
                      <a:pt x="285878" y="8109"/>
                    </a:lnTo>
                    <a:lnTo>
                      <a:pt x="285056" y="8907"/>
                    </a:lnTo>
                    <a:lnTo>
                      <a:pt x="284917" y="9092"/>
                    </a:lnTo>
                    <a:lnTo>
                      <a:pt x="284212" y="10399"/>
                    </a:lnTo>
                    <a:cubicBezTo>
                      <a:pt x="284212" y="10399"/>
                      <a:pt x="283957" y="10885"/>
                      <a:pt x="283969" y="10862"/>
                    </a:cubicBezTo>
                    <a:cubicBezTo>
                      <a:pt x="283969" y="10862"/>
                      <a:pt x="283714" y="11325"/>
                      <a:pt x="283737" y="11290"/>
                    </a:cubicBezTo>
                    <a:lnTo>
                      <a:pt x="282372" y="14044"/>
                    </a:lnTo>
                    <a:lnTo>
                      <a:pt x="282268" y="14368"/>
                    </a:lnTo>
                    <a:lnTo>
                      <a:pt x="281874" y="15791"/>
                    </a:lnTo>
                    <a:lnTo>
                      <a:pt x="281805" y="16196"/>
                    </a:lnTo>
                    <a:lnTo>
                      <a:pt x="281527" y="18174"/>
                    </a:lnTo>
                    <a:lnTo>
                      <a:pt x="281516" y="18498"/>
                    </a:lnTo>
                    <a:lnTo>
                      <a:pt x="281631" y="20210"/>
                    </a:lnTo>
                    <a:lnTo>
                      <a:pt x="281689" y="20349"/>
                    </a:lnTo>
                    <a:lnTo>
                      <a:pt x="282094" y="21182"/>
                    </a:lnTo>
                    <a:lnTo>
                      <a:pt x="282152" y="21275"/>
                    </a:lnTo>
                    <a:lnTo>
                      <a:pt x="283402" y="22328"/>
                    </a:lnTo>
                    <a:lnTo>
                      <a:pt x="284165" y="22744"/>
                    </a:lnTo>
                    <a:cubicBezTo>
                      <a:pt x="284165" y="22744"/>
                      <a:pt x="284628" y="23010"/>
                      <a:pt x="284616" y="23010"/>
                    </a:cubicBezTo>
                    <a:lnTo>
                      <a:pt x="285958" y="23728"/>
                    </a:lnTo>
                    <a:lnTo>
                      <a:pt x="286190" y="23832"/>
                    </a:lnTo>
                    <a:lnTo>
                      <a:pt x="287555" y="24144"/>
                    </a:lnTo>
                    <a:lnTo>
                      <a:pt x="291905" y="24989"/>
                    </a:lnTo>
                    <a:lnTo>
                      <a:pt x="294509" y="25775"/>
                    </a:lnTo>
                    <a:lnTo>
                      <a:pt x="296082" y="26296"/>
                    </a:lnTo>
                    <a:lnTo>
                      <a:pt x="297147" y="26713"/>
                    </a:lnTo>
                    <a:cubicBezTo>
                      <a:pt x="297598" y="26875"/>
                      <a:pt x="297968" y="27210"/>
                      <a:pt x="298199" y="27627"/>
                    </a:cubicBezTo>
                    <a:lnTo>
                      <a:pt x="298431" y="28055"/>
                    </a:lnTo>
                    <a:cubicBezTo>
                      <a:pt x="298512" y="28205"/>
                      <a:pt x="298581" y="28367"/>
                      <a:pt x="298616" y="28541"/>
                    </a:cubicBezTo>
                    <a:lnTo>
                      <a:pt x="298755" y="29061"/>
                    </a:lnTo>
                    <a:cubicBezTo>
                      <a:pt x="298824" y="29374"/>
                      <a:pt x="298824" y="29674"/>
                      <a:pt x="298755" y="29987"/>
                    </a:cubicBezTo>
                    <a:lnTo>
                      <a:pt x="298639" y="30507"/>
                    </a:lnTo>
                    <a:lnTo>
                      <a:pt x="297922" y="32879"/>
                    </a:lnTo>
                    <a:lnTo>
                      <a:pt x="296892" y="35332"/>
                    </a:lnTo>
                    <a:lnTo>
                      <a:pt x="296742" y="35725"/>
                    </a:lnTo>
                    <a:lnTo>
                      <a:pt x="296325" y="37195"/>
                    </a:lnTo>
                    <a:cubicBezTo>
                      <a:pt x="296325" y="37195"/>
                      <a:pt x="296175" y="37704"/>
                      <a:pt x="296186" y="37681"/>
                    </a:cubicBezTo>
                    <a:cubicBezTo>
                      <a:pt x="296186" y="37681"/>
                      <a:pt x="296047" y="38201"/>
                      <a:pt x="296071" y="38167"/>
                    </a:cubicBezTo>
                    <a:lnTo>
                      <a:pt x="295932" y="38687"/>
                    </a:lnTo>
                    <a:cubicBezTo>
                      <a:pt x="295932" y="38687"/>
                      <a:pt x="295816" y="39208"/>
                      <a:pt x="295816" y="39173"/>
                    </a:cubicBezTo>
                    <a:lnTo>
                      <a:pt x="295712" y="39659"/>
                    </a:lnTo>
                    <a:lnTo>
                      <a:pt x="295457" y="41117"/>
                    </a:lnTo>
                    <a:lnTo>
                      <a:pt x="295423" y="41487"/>
                    </a:lnTo>
                    <a:lnTo>
                      <a:pt x="295400" y="42910"/>
                    </a:lnTo>
                    <a:lnTo>
                      <a:pt x="295434" y="43280"/>
                    </a:lnTo>
                    <a:lnTo>
                      <a:pt x="295955" y="46936"/>
                    </a:lnTo>
                    <a:lnTo>
                      <a:pt x="296128" y="47978"/>
                    </a:lnTo>
                    <a:cubicBezTo>
                      <a:pt x="296128" y="47978"/>
                      <a:pt x="296209" y="48498"/>
                      <a:pt x="296209" y="48487"/>
                    </a:cubicBezTo>
                    <a:cubicBezTo>
                      <a:pt x="296209" y="48487"/>
                      <a:pt x="296302" y="49007"/>
                      <a:pt x="296302" y="48996"/>
                    </a:cubicBezTo>
                    <a:lnTo>
                      <a:pt x="296418" y="49864"/>
                    </a:lnTo>
                    <a:lnTo>
                      <a:pt x="296418" y="50882"/>
                    </a:lnTo>
                    <a:lnTo>
                      <a:pt x="296441" y="51345"/>
                    </a:lnTo>
                    <a:lnTo>
                      <a:pt x="296452" y="52039"/>
                    </a:lnTo>
                    <a:lnTo>
                      <a:pt x="296383" y="53589"/>
                    </a:lnTo>
                    <a:lnTo>
                      <a:pt x="296406" y="53901"/>
                    </a:lnTo>
                    <a:lnTo>
                      <a:pt x="296487" y="54318"/>
                    </a:lnTo>
                    <a:cubicBezTo>
                      <a:pt x="296603" y="54954"/>
                      <a:pt x="296418" y="55602"/>
                      <a:pt x="295966" y="56065"/>
                    </a:cubicBezTo>
                    <a:lnTo>
                      <a:pt x="295689" y="56377"/>
                    </a:lnTo>
                    <a:cubicBezTo>
                      <a:pt x="295481" y="56609"/>
                      <a:pt x="295226" y="56782"/>
                      <a:pt x="294925" y="56886"/>
                    </a:cubicBezTo>
                    <a:lnTo>
                      <a:pt x="293977" y="57234"/>
                    </a:lnTo>
                    <a:lnTo>
                      <a:pt x="293548" y="57419"/>
                    </a:lnTo>
                    <a:lnTo>
                      <a:pt x="292600" y="57858"/>
                    </a:lnTo>
                    <a:lnTo>
                      <a:pt x="291755" y="58194"/>
                    </a:lnTo>
                    <a:lnTo>
                      <a:pt x="290205" y="58599"/>
                    </a:lnTo>
                    <a:cubicBezTo>
                      <a:pt x="289973" y="58657"/>
                      <a:pt x="289742" y="58668"/>
                      <a:pt x="289499" y="58633"/>
                    </a:cubicBezTo>
                    <a:lnTo>
                      <a:pt x="288967" y="58576"/>
                    </a:lnTo>
                    <a:lnTo>
                      <a:pt x="288215" y="58425"/>
                    </a:lnTo>
                    <a:cubicBezTo>
                      <a:pt x="288076" y="58390"/>
                      <a:pt x="287949" y="58344"/>
                      <a:pt x="287821" y="58286"/>
                    </a:cubicBezTo>
                    <a:lnTo>
                      <a:pt x="286792" y="57789"/>
                    </a:lnTo>
                    <a:cubicBezTo>
                      <a:pt x="286630" y="57708"/>
                      <a:pt x="286479" y="57615"/>
                      <a:pt x="286352" y="57500"/>
                    </a:cubicBezTo>
                    <a:lnTo>
                      <a:pt x="285947" y="57141"/>
                    </a:lnTo>
                    <a:lnTo>
                      <a:pt x="285450" y="56620"/>
                    </a:lnTo>
                    <a:lnTo>
                      <a:pt x="284883" y="55845"/>
                    </a:lnTo>
                    <a:cubicBezTo>
                      <a:pt x="284883" y="55845"/>
                      <a:pt x="284617" y="55382"/>
                      <a:pt x="284617" y="55394"/>
                    </a:cubicBezTo>
                    <a:lnTo>
                      <a:pt x="284027" y="54364"/>
                    </a:lnTo>
                    <a:cubicBezTo>
                      <a:pt x="283946" y="54202"/>
                      <a:pt x="283888" y="54029"/>
                      <a:pt x="283853" y="53855"/>
                    </a:cubicBezTo>
                    <a:cubicBezTo>
                      <a:pt x="283853" y="53855"/>
                      <a:pt x="283737" y="53335"/>
                      <a:pt x="283749" y="53346"/>
                    </a:cubicBezTo>
                    <a:lnTo>
                      <a:pt x="283645" y="52895"/>
                    </a:lnTo>
                    <a:lnTo>
                      <a:pt x="283575" y="52663"/>
                    </a:lnTo>
                    <a:lnTo>
                      <a:pt x="283471" y="52478"/>
                    </a:lnTo>
                    <a:lnTo>
                      <a:pt x="283298" y="52235"/>
                    </a:lnTo>
                    <a:lnTo>
                      <a:pt x="283043" y="51958"/>
                    </a:lnTo>
                    <a:lnTo>
                      <a:pt x="282754" y="51668"/>
                    </a:lnTo>
                    <a:lnTo>
                      <a:pt x="282546" y="51483"/>
                    </a:lnTo>
                    <a:lnTo>
                      <a:pt x="282361" y="51379"/>
                    </a:lnTo>
                    <a:lnTo>
                      <a:pt x="282349" y="51379"/>
                    </a:lnTo>
                    <a:lnTo>
                      <a:pt x="281747" y="51495"/>
                    </a:lnTo>
                    <a:lnTo>
                      <a:pt x="281400" y="51611"/>
                    </a:lnTo>
                    <a:lnTo>
                      <a:pt x="279537" y="52247"/>
                    </a:lnTo>
                    <a:lnTo>
                      <a:pt x="278485" y="52432"/>
                    </a:lnTo>
                    <a:lnTo>
                      <a:pt x="276830" y="52687"/>
                    </a:lnTo>
                    <a:lnTo>
                      <a:pt x="275766" y="52779"/>
                    </a:lnTo>
                    <a:lnTo>
                      <a:pt x="275419" y="52849"/>
                    </a:lnTo>
                    <a:lnTo>
                      <a:pt x="275072" y="52941"/>
                    </a:lnTo>
                    <a:lnTo>
                      <a:pt x="274921" y="52999"/>
                    </a:lnTo>
                    <a:lnTo>
                      <a:pt x="274724" y="53161"/>
                    </a:lnTo>
                    <a:lnTo>
                      <a:pt x="274053" y="53554"/>
                    </a:lnTo>
                    <a:cubicBezTo>
                      <a:pt x="273891" y="53647"/>
                      <a:pt x="273729" y="53705"/>
                      <a:pt x="273556" y="53751"/>
                    </a:cubicBezTo>
                    <a:lnTo>
                      <a:pt x="273533" y="53901"/>
                    </a:lnTo>
                    <a:lnTo>
                      <a:pt x="273568" y="54144"/>
                    </a:lnTo>
                    <a:lnTo>
                      <a:pt x="273625" y="54179"/>
                    </a:lnTo>
                    <a:lnTo>
                      <a:pt x="273915" y="54434"/>
                    </a:lnTo>
                    <a:lnTo>
                      <a:pt x="275627" y="55452"/>
                    </a:lnTo>
                    <a:cubicBezTo>
                      <a:pt x="275789" y="55544"/>
                      <a:pt x="275916" y="55648"/>
                      <a:pt x="276055" y="55787"/>
                    </a:cubicBezTo>
                    <a:lnTo>
                      <a:pt x="277166" y="56956"/>
                    </a:lnTo>
                    <a:lnTo>
                      <a:pt x="277605" y="57523"/>
                    </a:lnTo>
                    <a:lnTo>
                      <a:pt x="278300" y="58576"/>
                    </a:lnTo>
                    <a:cubicBezTo>
                      <a:pt x="278450" y="58807"/>
                      <a:pt x="278542" y="59038"/>
                      <a:pt x="278589" y="59316"/>
                    </a:cubicBezTo>
                    <a:lnTo>
                      <a:pt x="278670" y="59814"/>
                    </a:lnTo>
                    <a:cubicBezTo>
                      <a:pt x="278704" y="59999"/>
                      <a:pt x="278704" y="60207"/>
                      <a:pt x="278693" y="60392"/>
                    </a:cubicBezTo>
                    <a:lnTo>
                      <a:pt x="278450" y="62301"/>
                    </a:lnTo>
                    <a:lnTo>
                      <a:pt x="278172" y="63169"/>
                    </a:lnTo>
                    <a:lnTo>
                      <a:pt x="277224" y="65089"/>
                    </a:lnTo>
                    <a:lnTo>
                      <a:pt x="276009" y="67392"/>
                    </a:lnTo>
                    <a:lnTo>
                      <a:pt x="275905" y="67669"/>
                    </a:lnTo>
                    <a:lnTo>
                      <a:pt x="275534" y="69127"/>
                    </a:lnTo>
                    <a:cubicBezTo>
                      <a:pt x="275534" y="69127"/>
                      <a:pt x="275396" y="69648"/>
                      <a:pt x="275396" y="69636"/>
                    </a:cubicBezTo>
                    <a:lnTo>
                      <a:pt x="275315" y="69960"/>
                    </a:lnTo>
                    <a:lnTo>
                      <a:pt x="275037" y="75676"/>
                    </a:lnTo>
                    <a:lnTo>
                      <a:pt x="274829" y="78823"/>
                    </a:lnTo>
                    <a:lnTo>
                      <a:pt x="274829" y="79251"/>
                    </a:lnTo>
                    <a:lnTo>
                      <a:pt x="274991" y="82490"/>
                    </a:lnTo>
                    <a:lnTo>
                      <a:pt x="274967" y="84179"/>
                    </a:lnTo>
                    <a:cubicBezTo>
                      <a:pt x="274967" y="84179"/>
                      <a:pt x="274956" y="84712"/>
                      <a:pt x="274956" y="84689"/>
                    </a:cubicBezTo>
                    <a:lnTo>
                      <a:pt x="274956" y="85001"/>
                    </a:lnTo>
                    <a:lnTo>
                      <a:pt x="275453" y="87141"/>
                    </a:lnTo>
                    <a:lnTo>
                      <a:pt x="275557" y="87350"/>
                    </a:lnTo>
                    <a:lnTo>
                      <a:pt x="276587" y="89247"/>
                    </a:lnTo>
                    <a:lnTo>
                      <a:pt x="276865" y="89872"/>
                    </a:lnTo>
                    <a:lnTo>
                      <a:pt x="277814" y="92625"/>
                    </a:lnTo>
                    <a:lnTo>
                      <a:pt x="278265" y="94234"/>
                    </a:lnTo>
                    <a:cubicBezTo>
                      <a:pt x="278265" y="94234"/>
                      <a:pt x="278404" y="94743"/>
                      <a:pt x="278404" y="94719"/>
                    </a:cubicBezTo>
                    <a:lnTo>
                      <a:pt x="278508" y="95078"/>
                    </a:lnTo>
                    <a:lnTo>
                      <a:pt x="279375" y="96848"/>
                    </a:lnTo>
                    <a:cubicBezTo>
                      <a:pt x="279537" y="97184"/>
                      <a:pt x="279607" y="97554"/>
                      <a:pt x="279561" y="97913"/>
                    </a:cubicBezTo>
                    <a:lnTo>
                      <a:pt x="279526" y="98422"/>
                    </a:lnTo>
                    <a:cubicBezTo>
                      <a:pt x="279514" y="98584"/>
                      <a:pt x="279468" y="98746"/>
                      <a:pt x="279422" y="98908"/>
                    </a:cubicBezTo>
                    <a:lnTo>
                      <a:pt x="278890" y="100423"/>
                    </a:lnTo>
                    <a:lnTo>
                      <a:pt x="278485" y="101199"/>
                    </a:lnTo>
                    <a:lnTo>
                      <a:pt x="277628" y="102633"/>
                    </a:lnTo>
                    <a:cubicBezTo>
                      <a:pt x="277628" y="102633"/>
                      <a:pt x="277351" y="103096"/>
                      <a:pt x="277362" y="103073"/>
                    </a:cubicBezTo>
                    <a:cubicBezTo>
                      <a:pt x="277362" y="103073"/>
                      <a:pt x="277096" y="103536"/>
                      <a:pt x="277108" y="103524"/>
                    </a:cubicBezTo>
                    <a:lnTo>
                      <a:pt x="275557" y="106231"/>
                    </a:lnTo>
                    <a:lnTo>
                      <a:pt x="275477" y="106428"/>
                    </a:lnTo>
                    <a:lnTo>
                      <a:pt x="274863" y="109320"/>
                    </a:lnTo>
                    <a:lnTo>
                      <a:pt x="274794" y="109772"/>
                    </a:lnTo>
                    <a:lnTo>
                      <a:pt x="274389" y="112479"/>
                    </a:lnTo>
                    <a:lnTo>
                      <a:pt x="273706" y="115730"/>
                    </a:lnTo>
                    <a:cubicBezTo>
                      <a:pt x="273683" y="115881"/>
                      <a:pt x="273625" y="116019"/>
                      <a:pt x="273568" y="116158"/>
                    </a:cubicBezTo>
                    <a:lnTo>
                      <a:pt x="272364" y="118646"/>
                    </a:lnTo>
                    <a:cubicBezTo>
                      <a:pt x="272249" y="118889"/>
                      <a:pt x="272075" y="119085"/>
                      <a:pt x="271855" y="119259"/>
                    </a:cubicBezTo>
                    <a:lnTo>
                      <a:pt x="269321" y="121330"/>
                    </a:lnTo>
                    <a:cubicBezTo>
                      <a:pt x="269206" y="121422"/>
                      <a:pt x="269055" y="121503"/>
                      <a:pt x="268905" y="121573"/>
                    </a:cubicBezTo>
                    <a:lnTo>
                      <a:pt x="267123" y="122359"/>
                    </a:lnTo>
                    <a:cubicBezTo>
                      <a:pt x="266880" y="122984"/>
                      <a:pt x="266337" y="123459"/>
                      <a:pt x="265665" y="123586"/>
                    </a:cubicBezTo>
                    <a:lnTo>
                      <a:pt x="261524" y="124442"/>
                    </a:lnTo>
                    <a:lnTo>
                      <a:pt x="261130" y="124546"/>
                    </a:lnTo>
                    <a:lnTo>
                      <a:pt x="258828" y="125368"/>
                    </a:lnTo>
                    <a:lnTo>
                      <a:pt x="256664" y="126548"/>
                    </a:lnTo>
                    <a:lnTo>
                      <a:pt x="256329" y="126756"/>
                    </a:lnTo>
                    <a:lnTo>
                      <a:pt x="253899" y="128549"/>
                    </a:lnTo>
                    <a:lnTo>
                      <a:pt x="253622" y="128815"/>
                    </a:lnTo>
                    <a:lnTo>
                      <a:pt x="253228" y="129186"/>
                    </a:lnTo>
                    <a:cubicBezTo>
                      <a:pt x="253228" y="129186"/>
                      <a:pt x="252835" y="129556"/>
                      <a:pt x="252835" y="129544"/>
                    </a:cubicBezTo>
                    <a:lnTo>
                      <a:pt x="250914" y="131419"/>
                    </a:lnTo>
                    <a:lnTo>
                      <a:pt x="247952" y="133952"/>
                    </a:lnTo>
                    <a:lnTo>
                      <a:pt x="247085" y="134531"/>
                    </a:lnTo>
                    <a:lnTo>
                      <a:pt x="244655" y="135676"/>
                    </a:lnTo>
                    <a:cubicBezTo>
                      <a:pt x="244539" y="135746"/>
                      <a:pt x="244412" y="135780"/>
                      <a:pt x="244285" y="135827"/>
                    </a:cubicBezTo>
                    <a:lnTo>
                      <a:pt x="243776" y="135942"/>
                    </a:lnTo>
                    <a:lnTo>
                      <a:pt x="241439" y="136347"/>
                    </a:lnTo>
                    <a:cubicBezTo>
                      <a:pt x="241184" y="136370"/>
                      <a:pt x="240930" y="136359"/>
                      <a:pt x="240675" y="136289"/>
                    </a:cubicBezTo>
                    <a:lnTo>
                      <a:pt x="240154" y="136151"/>
                    </a:lnTo>
                    <a:lnTo>
                      <a:pt x="237019" y="135237"/>
                    </a:lnTo>
                    <a:lnTo>
                      <a:pt x="236614" y="135132"/>
                    </a:lnTo>
                    <a:lnTo>
                      <a:pt x="234208" y="134727"/>
                    </a:lnTo>
                    <a:lnTo>
                      <a:pt x="233999" y="134727"/>
                    </a:lnTo>
                    <a:lnTo>
                      <a:pt x="231523" y="135098"/>
                    </a:lnTo>
                    <a:cubicBezTo>
                      <a:pt x="231523" y="135098"/>
                      <a:pt x="230991" y="135190"/>
                      <a:pt x="231014" y="135179"/>
                    </a:cubicBezTo>
                    <a:lnTo>
                      <a:pt x="230563" y="135260"/>
                    </a:lnTo>
                    <a:lnTo>
                      <a:pt x="227000" y="136151"/>
                    </a:lnTo>
                    <a:lnTo>
                      <a:pt x="226178" y="136231"/>
                    </a:lnTo>
                    <a:cubicBezTo>
                      <a:pt x="225600" y="136255"/>
                      <a:pt x="225045" y="136046"/>
                      <a:pt x="224640" y="135630"/>
                    </a:cubicBezTo>
                    <a:cubicBezTo>
                      <a:pt x="224235" y="135225"/>
                      <a:pt x="224038" y="134670"/>
                      <a:pt x="224061" y="134091"/>
                    </a:cubicBezTo>
                    <a:lnTo>
                      <a:pt x="224142" y="132923"/>
                    </a:lnTo>
                    <a:lnTo>
                      <a:pt x="223540" y="131824"/>
                    </a:lnTo>
                    <a:lnTo>
                      <a:pt x="223402" y="131662"/>
                    </a:lnTo>
                    <a:lnTo>
                      <a:pt x="219572" y="128156"/>
                    </a:lnTo>
                    <a:cubicBezTo>
                      <a:pt x="219572" y="128156"/>
                      <a:pt x="219167" y="127797"/>
                      <a:pt x="219179" y="127809"/>
                    </a:cubicBezTo>
                    <a:lnTo>
                      <a:pt x="216194" y="125125"/>
                    </a:lnTo>
                    <a:lnTo>
                      <a:pt x="213914" y="125333"/>
                    </a:lnTo>
                    <a:lnTo>
                      <a:pt x="210548" y="130447"/>
                    </a:lnTo>
                    <a:lnTo>
                      <a:pt x="209240" y="132263"/>
                    </a:lnTo>
                    <a:cubicBezTo>
                      <a:pt x="209055" y="132529"/>
                      <a:pt x="208789" y="132749"/>
                      <a:pt x="208488" y="132888"/>
                    </a:cubicBezTo>
                    <a:lnTo>
                      <a:pt x="208095" y="133061"/>
                    </a:lnTo>
                    <a:cubicBezTo>
                      <a:pt x="207574" y="133316"/>
                      <a:pt x="206961" y="133328"/>
                      <a:pt x="206417" y="133096"/>
                    </a:cubicBezTo>
                    <a:lnTo>
                      <a:pt x="205920" y="132888"/>
                    </a:lnTo>
                    <a:lnTo>
                      <a:pt x="203421" y="131662"/>
                    </a:lnTo>
                    <a:cubicBezTo>
                      <a:pt x="203282" y="131592"/>
                      <a:pt x="203166" y="131511"/>
                      <a:pt x="203062" y="131419"/>
                    </a:cubicBezTo>
                    <a:lnTo>
                      <a:pt x="201385" y="130065"/>
                    </a:lnTo>
                    <a:cubicBezTo>
                      <a:pt x="201385" y="130065"/>
                      <a:pt x="200968" y="129730"/>
                      <a:pt x="200980" y="129730"/>
                    </a:cubicBezTo>
                    <a:lnTo>
                      <a:pt x="200609" y="129440"/>
                    </a:lnTo>
                    <a:lnTo>
                      <a:pt x="199348" y="128549"/>
                    </a:lnTo>
                    <a:cubicBezTo>
                      <a:pt x="199348" y="128549"/>
                      <a:pt x="198909" y="128237"/>
                      <a:pt x="198932" y="128260"/>
                    </a:cubicBezTo>
                    <a:lnTo>
                      <a:pt x="198515" y="127983"/>
                    </a:lnTo>
                    <a:lnTo>
                      <a:pt x="198145" y="127740"/>
                    </a:lnTo>
                    <a:lnTo>
                      <a:pt x="197729" y="127531"/>
                    </a:lnTo>
                    <a:lnTo>
                      <a:pt x="195785" y="126432"/>
                    </a:lnTo>
                    <a:lnTo>
                      <a:pt x="193459" y="124812"/>
                    </a:lnTo>
                    <a:lnTo>
                      <a:pt x="191284" y="123042"/>
                    </a:lnTo>
                    <a:cubicBezTo>
                      <a:pt x="191111" y="122903"/>
                      <a:pt x="190972" y="122753"/>
                      <a:pt x="190856" y="122579"/>
                    </a:cubicBezTo>
                    <a:lnTo>
                      <a:pt x="190486" y="121978"/>
                    </a:lnTo>
                    <a:lnTo>
                      <a:pt x="189468" y="120034"/>
                    </a:lnTo>
                    <a:lnTo>
                      <a:pt x="189028" y="120323"/>
                    </a:lnTo>
                    <a:lnTo>
                      <a:pt x="188427" y="120647"/>
                    </a:lnTo>
                    <a:cubicBezTo>
                      <a:pt x="188091" y="120844"/>
                      <a:pt x="187686" y="120925"/>
                      <a:pt x="187304" y="120890"/>
                    </a:cubicBezTo>
                    <a:lnTo>
                      <a:pt x="186379" y="120775"/>
                    </a:lnTo>
                    <a:lnTo>
                      <a:pt x="185615" y="120532"/>
                    </a:lnTo>
                    <a:lnTo>
                      <a:pt x="184146" y="119895"/>
                    </a:lnTo>
                    <a:cubicBezTo>
                      <a:pt x="184146" y="119895"/>
                      <a:pt x="183660" y="119687"/>
                      <a:pt x="183683" y="119687"/>
                    </a:cubicBezTo>
                    <a:cubicBezTo>
                      <a:pt x="183683" y="119687"/>
                      <a:pt x="183197" y="119490"/>
                      <a:pt x="183232" y="119502"/>
                    </a:cubicBezTo>
                    <a:lnTo>
                      <a:pt x="180744" y="118484"/>
                    </a:lnTo>
                    <a:cubicBezTo>
                      <a:pt x="180744" y="118484"/>
                      <a:pt x="180247" y="118287"/>
                      <a:pt x="180258" y="118287"/>
                    </a:cubicBezTo>
                    <a:lnTo>
                      <a:pt x="179772" y="118102"/>
                    </a:lnTo>
                    <a:lnTo>
                      <a:pt x="176278" y="116818"/>
                    </a:lnTo>
                    <a:lnTo>
                      <a:pt x="174057" y="115823"/>
                    </a:lnTo>
                    <a:lnTo>
                      <a:pt x="173964" y="115823"/>
                    </a:lnTo>
                    <a:lnTo>
                      <a:pt x="172680" y="115846"/>
                    </a:lnTo>
                    <a:lnTo>
                      <a:pt x="171257" y="115684"/>
                    </a:lnTo>
                    <a:lnTo>
                      <a:pt x="171003" y="115696"/>
                    </a:lnTo>
                    <a:lnTo>
                      <a:pt x="169522" y="115938"/>
                    </a:lnTo>
                    <a:cubicBezTo>
                      <a:pt x="169522" y="115938"/>
                      <a:pt x="168990" y="116019"/>
                      <a:pt x="169024" y="116019"/>
                    </a:cubicBezTo>
                    <a:lnTo>
                      <a:pt x="168515" y="116112"/>
                    </a:lnTo>
                    <a:lnTo>
                      <a:pt x="166375" y="116552"/>
                    </a:lnTo>
                    <a:cubicBezTo>
                      <a:pt x="166120" y="116610"/>
                      <a:pt x="165854" y="116586"/>
                      <a:pt x="165600" y="116540"/>
                    </a:cubicBezTo>
                    <a:lnTo>
                      <a:pt x="162453" y="115846"/>
                    </a:lnTo>
                    <a:cubicBezTo>
                      <a:pt x="162187" y="115776"/>
                      <a:pt x="161920" y="115661"/>
                      <a:pt x="161689" y="115499"/>
                    </a:cubicBezTo>
                    <a:lnTo>
                      <a:pt x="161284" y="115186"/>
                    </a:lnTo>
                    <a:cubicBezTo>
                      <a:pt x="161145" y="115082"/>
                      <a:pt x="161030" y="114978"/>
                      <a:pt x="160937" y="114851"/>
                    </a:cubicBezTo>
                    <a:lnTo>
                      <a:pt x="159930" y="113636"/>
                    </a:lnTo>
                    <a:lnTo>
                      <a:pt x="159606" y="113277"/>
                    </a:lnTo>
                    <a:lnTo>
                      <a:pt x="158982" y="112595"/>
                    </a:lnTo>
                    <a:lnTo>
                      <a:pt x="157258" y="112491"/>
                    </a:lnTo>
                    <a:lnTo>
                      <a:pt x="154979" y="112201"/>
                    </a:lnTo>
                    <a:lnTo>
                      <a:pt x="154227" y="112028"/>
                    </a:lnTo>
                    <a:cubicBezTo>
                      <a:pt x="154018" y="111959"/>
                      <a:pt x="153810" y="111878"/>
                      <a:pt x="153625" y="111762"/>
                    </a:cubicBezTo>
                    <a:lnTo>
                      <a:pt x="152364" y="110917"/>
                    </a:lnTo>
                    <a:lnTo>
                      <a:pt x="152017" y="110732"/>
                    </a:lnTo>
                    <a:lnTo>
                      <a:pt x="151612" y="110547"/>
                    </a:lnTo>
                    <a:lnTo>
                      <a:pt x="150247" y="109957"/>
                    </a:lnTo>
                    <a:lnTo>
                      <a:pt x="147782" y="109159"/>
                    </a:lnTo>
                    <a:lnTo>
                      <a:pt x="146105" y="108453"/>
                    </a:lnTo>
                    <a:lnTo>
                      <a:pt x="145225" y="107967"/>
                    </a:lnTo>
                    <a:lnTo>
                      <a:pt x="143906" y="106914"/>
                    </a:lnTo>
                    <a:cubicBezTo>
                      <a:pt x="143906" y="106914"/>
                      <a:pt x="143490" y="106567"/>
                      <a:pt x="143513" y="106590"/>
                    </a:cubicBezTo>
                    <a:lnTo>
                      <a:pt x="142506" y="105757"/>
                    </a:lnTo>
                    <a:lnTo>
                      <a:pt x="140678" y="103894"/>
                    </a:lnTo>
                    <a:lnTo>
                      <a:pt x="140366" y="103628"/>
                    </a:lnTo>
                    <a:lnTo>
                      <a:pt x="138376" y="102066"/>
                    </a:lnTo>
                    <a:lnTo>
                      <a:pt x="138122" y="101904"/>
                    </a:lnTo>
                    <a:lnTo>
                      <a:pt x="136317" y="101083"/>
                    </a:lnTo>
                    <a:cubicBezTo>
                      <a:pt x="136317" y="101083"/>
                      <a:pt x="135819" y="100852"/>
                      <a:pt x="135831" y="100875"/>
                    </a:cubicBezTo>
                    <a:lnTo>
                      <a:pt x="135761" y="100852"/>
                    </a:lnTo>
                    <a:lnTo>
                      <a:pt x="131955" y="101014"/>
                    </a:lnTo>
                    <a:lnTo>
                      <a:pt x="131099" y="100933"/>
                    </a:lnTo>
                    <a:lnTo>
                      <a:pt x="128924" y="100620"/>
                    </a:lnTo>
                    <a:cubicBezTo>
                      <a:pt x="128762" y="100597"/>
                      <a:pt x="128588" y="100551"/>
                      <a:pt x="128438" y="100481"/>
                    </a:cubicBezTo>
                    <a:lnTo>
                      <a:pt x="127940" y="100273"/>
                    </a:lnTo>
                    <a:lnTo>
                      <a:pt x="126899" y="99787"/>
                    </a:lnTo>
                    <a:lnTo>
                      <a:pt x="126077" y="99348"/>
                    </a:lnTo>
                    <a:lnTo>
                      <a:pt x="125210" y="98723"/>
                    </a:lnTo>
                    <a:cubicBezTo>
                      <a:pt x="124920" y="98515"/>
                      <a:pt x="124689" y="98214"/>
                      <a:pt x="124539" y="97878"/>
                    </a:cubicBezTo>
                    <a:lnTo>
                      <a:pt x="124354" y="97415"/>
                    </a:lnTo>
                    <a:cubicBezTo>
                      <a:pt x="124284" y="97265"/>
                      <a:pt x="124249" y="97103"/>
                      <a:pt x="124215" y="96953"/>
                    </a:cubicBezTo>
                    <a:lnTo>
                      <a:pt x="123972" y="95356"/>
                    </a:lnTo>
                    <a:cubicBezTo>
                      <a:pt x="123937" y="95090"/>
                      <a:pt x="123949" y="94824"/>
                      <a:pt x="124006" y="94558"/>
                    </a:cubicBezTo>
                    <a:lnTo>
                      <a:pt x="124145" y="94049"/>
                    </a:lnTo>
                    <a:lnTo>
                      <a:pt x="124839" y="91885"/>
                    </a:lnTo>
                    <a:lnTo>
                      <a:pt x="125557" y="89895"/>
                    </a:lnTo>
                    <a:lnTo>
                      <a:pt x="125661" y="89490"/>
                    </a:lnTo>
                    <a:lnTo>
                      <a:pt x="125904" y="88518"/>
                    </a:lnTo>
                    <a:lnTo>
                      <a:pt x="125372" y="87431"/>
                    </a:lnTo>
                    <a:lnTo>
                      <a:pt x="125314" y="87350"/>
                    </a:lnTo>
                    <a:lnTo>
                      <a:pt x="123509" y="85857"/>
                    </a:lnTo>
                    <a:cubicBezTo>
                      <a:pt x="123359" y="85742"/>
                      <a:pt x="123231" y="85591"/>
                      <a:pt x="123116" y="85429"/>
                    </a:cubicBezTo>
                    <a:lnTo>
                      <a:pt x="122688" y="84747"/>
                    </a:lnTo>
                    <a:lnTo>
                      <a:pt x="121993" y="83289"/>
                    </a:lnTo>
                    <a:lnTo>
                      <a:pt x="120512" y="79772"/>
                    </a:lnTo>
                    <a:lnTo>
                      <a:pt x="120478" y="79702"/>
                    </a:lnTo>
                    <a:lnTo>
                      <a:pt x="120038" y="79309"/>
                    </a:lnTo>
                    <a:lnTo>
                      <a:pt x="119864" y="79158"/>
                    </a:lnTo>
                    <a:lnTo>
                      <a:pt x="119598" y="79043"/>
                    </a:lnTo>
                    <a:lnTo>
                      <a:pt x="117678" y="78152"/>
                    </a:lnTo>
                    <a:lnTo>
                      <a:pt x="117261" y="77978"/>
                    </a:lnTo>
                    <a:lnTo>
                      <a:pt x="116799" y="77816"/>
                    </a:lnTo>
                    <a:lnTo>
                      <a:pt x="115734" y="77377"/>
                    </a:lnTo>
                    <a:lnTo>
                      <a:pt x="114901" y="76949"/>
                    </a:lnTo>
                    <a:lnTo>
                      <a:pt x="113108" y="75757"/>
                    </a:lnTo>
                    <a:lnTo>
                      <a:pt x="112564" y="75329"/>
                    </a:lnTo>
                    <a:lnTo>
                      <a:pt x="110505" y="73640"/>
                    </a:lnTo>
                    <a:lnTo>
                      <a:pt x="110158" y="73385"/>
                    </a:lnTo>
                    <a:lnTo>
                      <a:pt x="108052" y="72008"/>
                    </a:lnTo>
                    <a:lnTo>
                      <a:pt x="106710" y="71337"/>
                    </a:lnTo>
                    <a:lnTo>
                      <a:pt x="106016" y="70875"/>
                    </a:lnTo>
                    <a:lnTo>
                      <a:pt x="105067" y="70076"/>
                    </a:lnTo>
                    <a:cubicBezTo>
                      <a:pt x="104662" y="69741"/>
                      <a:pt x="104407" y="69255"/>
                      <a:pt x="104361" y="68734"/>
                    </a:cubicBezTo>
                    <a:lnTo>
                      <a:pt x="104326" y="68283"/>
                    </a:lnTo>
                    <a:cubicBezTo>
                      <a:pt x="104303" y="68040"/>
                      <a:pt x="104326" y="67786"/>
                      <a:pt x="104396" y="67543"/>
                    </a:cubicBezTo>
                    <a:lnTo>
                      <a:pt x="104535" y="67033"/>
                    </a:lnTo>
                    <a:cubicBezTo>
                      <a:pt x="104593" y="66872"/>
                      <a:pt x="104639" y="66721"/>
                      <a:pt x="104720" y="66582"/>
                    </a:cubicBezTo>
                    <a:lnTo>
                      <a:pt x="104986" y="66119"/>
                    </a:lnTo>
                    <a:lnTo>
                      <a:pt x="105842" y="64847"/>
                    </a:lnTo>
                    <a:lnTo>
                      <a:pt x="107311" y="63320"/>
                    </a:lnTo>
                    <a:lnTo>
                      <a:pt x="107577" y="62996"/>
                    </a:lnTo>
                    <a:lnTo>
                      <a:pt x="108468" y="61804"/>
                    </a:lnTo>
                    <a:lnTo>
                      <a:pt x="108665" y="61515"/>
                    </a:lnTo>
                    <a:lnTo>
                      <a:pt x="109324" y="60219"/>
                    </a:lnTo>
                    <a:lnTo>
                      <a:pt x="109510" y="59791"/>
                    </a:lnTo>
                    <a:lnTo>
                      <a:pt x="110030" y="58565"/>
                    </a:lnTo>
                    <a:lnTo>
                      <a:pt x="110065" y="58322"/>
                    </a:lnTo>
                    <a:lnTo>
                      <a:pt x="110239" y="57072"/>
                    </a:lnTo>
                    <a:lnTo>
                      <a:pt x="110204" y="56922"/>
                    </a:lnTo>
                    <a:lnTo>
                      <a:pt x="109706" y="54932"/>
                    </a:lnTo>
                    <a:lnTo>
                      <a:pt x="109567" y="54515"/>
                    </a:lnTo>
                    <a:lnTo>
                      <a:pt x="109058" y="53023"/>
                    </a:lnTo>
                    <a:lnTo>
                      <a:pt x="108908" y="52595"/>
                    </a:lnTo>
                    <a:lnTo>
                      <a:pt x="108723" y="52167"/>
                    </a:lnTo>
                    <a:lnTo>
                      <a:pt x="108434" y="51345"/>
                    </a:lnTo>
                    <a:lnTo>
                      <a:pt x="107647" y="48210"/>
                    </a:lnTo>
                    <a:cubicBezTo>
                      <a:pt x="107647" y="48210"/>
                      <a:pt x="107531" y="47689"/>
                      <a:pt x="107531" y="47701"/>
                    </a:cubicBezTo>
                    <a:cubicBezTo>
                      <a:pt x="107531" y="47701"/>
                      <a:pt x="107392" y="47191"/>
                      <a:pt x="107416" y="47238"/>
                    </a:cubicBezTo>
                    <a:lnTo>
                      <a:pt x="106999" y="45792"/>
                    </a:lnTo>
                    <a:lnTo>
                      <a:pt x="106895" y="45549"/>
                    </a:lnTo>
                    <a:lnTo>
                      <a:pt x="106721" y="45259"/>
                    </a:lnTo>
                    <a:lnTo>
                      <a:pt x="106455" y="44843"/>
                    </a:lnTo>
                    <a:lnTo>
                      <a:pt x="106397" y="44762"/>
                    </a:lnTo>
                    <a:lnTo>
                      <a:pt x="105194" y="44646"/>
                    </a:lnTo>
                    <a:lnTo>
                      <a:pt x="103517" y="44438"/>
                    </a:lnTo>
                    <a:cubicBezTo>
                      <a:pt x="103517" y="44438"/>
                      <a:pt x="102984" y="44357"/>
                      <a:pt x="103007" y="44369"/>
                    </a:cubicBezTo>
                    <a:lnTo>
                      <a:pt x="102753" y="44334"/>
                    </a:lnTo>
                    <a:lnTo>
                      <a:pt x="102522" y="44369"/>
                    </a:lnTo>
                    <a:lnTo>
                      <a:pt x="102036" y="44461"/>
                    </a:lnTo>
                    <a:lnTo>
                      <a:pt x="101515" y="44554"/>
                    </a:lnTo>
                    <a:lnTo>
                      <a:pt x="100462" y="44646"/>
                    </a:lnTo>
                    <a:lnTo>
                      <a:pt x="99409" y="44565"/>
                    </a:lnTo>
                    <a:lnTo>
                      <a:pt x="98877" y="44542"/>
                    </a:lnTo>
                    <a:lnTo>
                      <a:pt x="98160" y="44484"/>
                    </a:lnTo>
                    <a:lnTo>
                      <a:pt x="97801" y="44889"/>
                    </a:lnTo>
                    <a:lnTo>
                      <a:pt x="97616" y="45097"/>
                    </a:lnTo>
                    <a:lnTo>
                      <a:pt x="96922" y="46347"/>
                    </a:lnTo>
                    <a:lnTo>
                      <a:pt x="96424" y="47030"/>
                    </a:lnTo>
                    <a:cubicBezTo>
                      <a:pt x="96309" y="47180"/>
                      <a:pt x="96170" y="47307"/>
                      <a:pt x="96008" y="47435"/>
                    </a:cubicBezTo>
                    <a:lnTo>
                      <a:pt x="94990" y="48152"/>
                    </a:lnTo>
                    <a:lnTo>
                      <a:pt x="94978" y="48210"/>
                    </a:lnTo>
                    <a:lnTo>
                      <a:pt x="94862" y="48615"/>
                    </a:lnTo>
                    <a:lnTo>
                      <a:pt x="94967" y="48881"/>
                    </a:lnTo>
                    <a:cubicBezTo>
                      <a:pt x="94967" y="48881"/>
                      <a:pt x="95175" y="49378"/>
                      <a:pt x="95163" y="49332"/>
                    </a:cubicBezTo>
                    <a:lnTo>
                      <a:pt x="95348" y="49783"/>
                    </a:lnTo>
                    <a:lnTo>
                      <a:pt x="95962" y="50975"/>
                    </a:lnTo>
                    <a:lnTo>
                      <a:pt x="95962" y="50986"/>
                    </a:lnTo>
                    <a:lnTo>
                      <a:pt x="98380" y="52629"/>
                    </a:lnTo>
                    <a:lnTo>
                      <a:pt x="99039" y="53219"/>
                    </a:lnTo>
                    <a:cubicBezTo>
                      <a:pt x="99143" y="53324"/>
                      <a:pt x="99236" y="53451"/>
                      <a:pt x="99317" y="53578"/>
                    </a:cubicBezTo>
                    <a:lnTo>
                      <a:pt x="99432" y="53763"/>
                    </a:lnTo>
                    <a:lnTo>
                      <a:pt x="99583" y="53879"/>
                    </a:lnTo>
                    <a:cubicBezTo>
                      <a:pt x="99583" y="53879"/>
                      <a:pt x="99999" y="54214"/>
                      <a:pt x="99953" y="54191"/>
                    </a:cubicBezTo>
                    <a:lnTo>
                      <a:pt x="100208" y="54376"/>
                    </a:lnTo>
                    <a:lnTo>
                      <a:pt x="100983" y="54735"/>
                    </a:lnTo>
                    <a:lnTo>
                      <a:pt x="101689" y="55186"/>
                    </a:lnTo>
                    <a:cubicBezTo>
                      <a:pt x="101920" y="55337"/>
                      <a:pt x="102117" y="55533"/>
                      <a:pt x="102267" y="55776"/>
                    </a:cubicBezTo>
                    <a:lnTo>
                      <a:pt x="102545" y="56227"/>
                    </a:lnTo>
                    <a:cubicBezTo>
                      <a:pt x="102660" y="56401"/>
                      <a:pt x="102741" y="56598"/>
                      <a:pt x="102799" y="56817"/>
                    </a:cubicBezTo>
                    <a:lnTo>
                      <a:pt x="102915" y="57315"/>
                    </a:lnTo>
                    <a:cubicBezTo>
                      <a:pt x="102973" y="57488"/>
                      <a:pt x="102984" y="57662"/>
                      <a:pt x="102984" y="57847"/>
                    </a:cubicBezTo>
                    <a:lnTo>
                      <a:pt x="102973" y="58379"/>
                    </a:lnTo>
                    <a:cubicBezTo>
                      <a:pt x="102961" y="58715"/>
                      <a:pt x="102869" y="59050"/>
                      <a:pt x="102695" y="59328"/>
                    </a:cubicBezTo>
                    <a:lnTo>
                      <a:pt x="102429" y="59791"/>
                    </a:lnTo>
                    <a:lnTo>
                      <a:pt x="101804" y="60786"/>
                    </a:lnTo>
                    <a:lnTo>
                      <a:pt x="101018" y="61758"/>
                    </a:lnTo>
                    <a:lnTo>
                      <a:pt x="100751" y="62105"/>
                    </a:lnTo>
                    <a:lnTo>
                      <a:pt x="100173" y="62949"/>
                    </a:lnTo>
                    <a:lnTo>
                      <a:pt x="99756" y="63493"/>
                    </a:lnTo>
                    <a:lnTo>
                      <a:pt x="98669" y="64766"/>
                    </a:lnTo>
                    <a:lnTo>
                      <a:pt x="97917" y="65483"/>
                    </a:lnTo>
                    <a:lnTo>
                      <a:pt x="95719" y="67022"/>
                    </a:lnTo>
                    <a:lnTo>
                      <a:pt x="95001" y="67427"/>
                    </a:lnTo>
                    <a:lnTo>
                      <a:pt x="93023" y="68376"/>
                    </a:lnTo>
                    <a:cubicBezTo>
                      <a:pt x="92699" y="68538"/>
                      <a:pt x="92340" y="68607"/>
                      <a:pt x="91982" y="68561"/>
                    </a:cubicBezTo>
                    <a:lnTo>
                      <a:pt x="91114" y="68457"/>
                    </a:lnTo>
                    <a:lnTo>
                      <a:pt x="90061" y="68167"/>
                    </a:lnTo>
                    <a:cubicBezTo>
                      <a:pt x="89922" y="68133"/>
                      <a:pt x="89795" y="68075"/>
                      <a:pt x="89668" y="68005"/>
                    </a:cubicBezTo>
                    <a:lnTo>
                      <a:pt x="89031" y="68410"/>
                    </a:lnTo>
                    <a:lnTo>
                      <a:pt x="88765" y="68642"/>
                    </a:lnTo>
                    <a:lnTo>
                      <a:pt x="88407" y="68977"/>
                    </a:lnTo>
                    <a:lnTo>
                      <a:pt x="87712" y="69521"/>
                    </a:lnTo>
                    <a:lnTo>
                      <a:pt x="84982" y="71245"/>
                    </a:lnTo>
                    <a:lnTo>
                      <a:pt x="82656" y="72668"/>
                    </a:lnTo>
                    <a:lnTo>
                      <a:pt x="81997" y="72992"/>
                    </a:lnTo>
                    <a:lnTo>
                      <a:pt x="80875" y="73443"/>
                    </a:lnTo>
                    <a:cubicBezTo>
                      <a:pt x="80678" y="73524"/>
                      <a:pt x="80470" y="73559"/>
                      <a:pt x="80261" y="73582"/>
                    </a:cubicBezTo>
                    <a:lnTo>
                      <a:pt x="78653" y="73675"/>
                    </a:lnTo>
                    <a:cubicBezTo>
                      <a:pt x="78514" y="73675"/>
                      <a:pt x="78376" y="73675"/>
                      <a:pt x="78225" y="73651"/>
                    </a:cubicBezTo>
                    <a:lnTo>
                      <a:pt x="77705" y="73570"/>
                    </a:lnTo>
                    <a:lnTo>
                      <a:pt x="76015" y="73200"/>
                    </a:lnTo>
                    <a:lnTo>
                      <a:pt x="75171" y="72888"/>
                    </a:lnTo>
                    <a:lnTo>
                      <a:pt x="74130" y="72390"/>
                    </a:lnTo>
                    <a:lnTo>
                      <a:pt x="73447" y="71974"/>
                    </a:lnTo>
                    <a:cubicBezTo>
                      <a:pt x="73308" y="71881"/>
                      <a:pt x="73181" y="71789"/>
                      <a:pt x="73077" y="71661"/>
                    </a:cubicBezTo>
                    <a:lnTo>
                      <a:pt x="72336" y="70886"/>
                    </a:lnTo>
                    <a:lnTo>
                      <a:pt x="71850" y="70262"/>
                    </a:lnTo>
                    <a:cubicBezTo>
                      <a:pt x="71769" y="70146"/>
                      <a:pt x="71700" y="70019"/>
                      <a:pt x="71654" y="69903"/>
                    </a:cubicBezTo>
                    <a:lnTo>
                      <a:pt x="70994" y="68433"/>
                    </a:lnTo>
                    <a:lnTo>
                      <a:pt x="70670" y="67462"/>
                    </a:lnTo>
                    <a:lnTo>
                      <a:pt x="70485" y="66397"/>
                    </a:lnTo>
                    <a:cubicBezTo>
                      <a:pt x="70485" y="66397"/>
                      <a:pt x="70404" y="65877"/>
                      <a:pt x="70404" y="65911"/>
                    </a:cubicBezTo>
                    <a:cubicBezTo>
                      <a:pt x="70404" y="65911"/>
                      <a:pt x="70312" y="65391"/>
                      <a:pt x="70312" y="65402"/>
                    </a:cubicBezTo>
                    <a:lnTo>
                      <a:pt x="70288" y="65252"/>
                    </a:lnTo>
                    <a:lnTo>
                      <a:pt x="69629" y="65657"/>
                    </a:lnTo>
                    <a:cubicBezTo>
                      <a:pt x="69259" y="65865"/>
                      <a:pt x="68831" y="65969"/>
                      <a:pt x="68414" y="65911"/>
                    </a:cubicBezTo>
                    <a:lnTo>
                      <a:pt x="68021" y="65877"/>
                    </a:lnTo>
                    <a:lnTo>
                      <a:pt x="67234" y="66339"/>
                    </a:lnTo>
                    <a:cubicBezTo>
                      <a:pt x="67072" y="66432"/>
                      <a:pt x="66899" y="66513"/>
                      <a:pt x="66713" y="66548"/>
                    </a:cubicBezTo>
                    <a:lnTo>
                      <a:pt x="65846" y="66733"/>
                    </a:lnTo>
                    <a:lnTo>
                      <a:pt x="64781" y="66814"/>
                    </a:lnTo>
                    <a:cubicBezTo>
                      <a:pt x="64596" y="66825"/>
                      <a:pt x="64411" y="66814"/>
                      <a:pt x="64214" y="66756"/>
                    </a:cubicBezTo>
                    <a:lnTo>
                      <a:pt x="63694" y="66652"/>
                    </a:lnTo>
                    <a:lnTo>
                      <a:pt x="62433" y="66212"/>
                    </a:lnTo>
                    <a:lnTo>
                      <a:pt x="62167" y="66108"/>
                    </a:lnTo>
                    <a:lnTo>
                      <a:pt x="62016" y="66339"/>
                    </a:lnTo>
                    <a:lnTo>
                      <a:pt x="61819" y="66686"/>
                    </a:lnTo>
                    <a:lnTo>
                      <a:pt x="61021" y="68549"/>
                    </a:lnTo>
                    <a:lnTo>
                      <a:pt x="60674" y="69186"/>
                    </a:lnTo>
                    <a:lnTo>
                      <a:pt x="60015" y="70204"/>
                    </a:lnTo>
                    <a:cubicBezTo>
                      <a:pt x="59934" y="70319"/>
                      <a:pt x="59841" y="70447"/>
                      <a:pt x="59748" y="70551"/>
                    </a:cubicBezTo>
                    <a:lnTo>
                      <a:pt x="59390" y="70898"/>
                    </a:lnTo>
                    <a:cubicBezTo>
                      <a:pt x="59124" y="71164"/>
                      <a:pt x="58788" y="71337"/>
                      <a:pt x="58418" y="71418"/>
                    </a:cubicBezTo>
                    <a:lnTo>
                      <a:pt x="57377" y="71661"/>
                    </a:lnTo>
                    <a:cubicBezTo>
                      <a:pt x="57041" y="71731"/>
                      <a:pt x="56706" y="71731"/>
                      <a:pt x="56382" y="71638"/>
                    </a:cubicBezTo>
                    <a:lnTo>
                      <a:pt x="54785" y="71141"/>
                    </a:lnTo>
                    <a:lnTo>
                      <a:pt x="54091" y="70828"/>
                    </a:lnTo>
                    <a:cubicBezTo>
                      <a:pt x="54021" y="70805"/>
                      <a:pt x="53975" y="70771"/>
                      <a:pt x="53917" y="70747"/>
                    </a:cubicBezTo>
                    <a:lnTo>
                      <a:pt x="53848" y="70863"/>
                    </a:lnTo>
                    <a:lnTo>
                      <a:pt x="53836" y="70886"/>
                    </a:lnTo>
                    <a:lnTo>
                      <a:pt x="53813" y="71673"/>
                    </a:lnTo>
                    <a:cubicBezTo>
                      <a:pt x="53813" y="71673"/>
                      <a:pt x="53802" y="72205"/>
                      <a:pt x="53802" y="72182"/>
                    </a:cubicBezTo>
                    <a:lnTo>
                      <a:pt x="53790" y="72714"/>
                    </a:lnTo>
                    <a:lnTo>
                      <a:pt x="53732" y="74855"/>
                    </a:lnTo>
                    <a:cubicBezTo>
                      <a:pt x="53732" y="75144"/>
                      <a:pt x="53663" y="75445"/>
                      <a:pt x="53536" y="75711"/>
                    </a:cubicBezTo>
                    <a:lnTo>
                      <a:pt x="53327" y="76139"/>
                    </a:lnTo>
                    <a:cubicBezTo>
                      <a:pt x="53177" y="76428"/>
                      <a:pt x="52957" y="76706"/>
                      <a:pt x="52691" y="76891"/>
                    </a:cubicBezTo>
                    <a:lnTo>
                      <a:pt x="51384" y="77816"/>
                    </a:lnTo>
                    <a:lnTo>
                      <a:pt x="50597" y="78221"/>
                    </a:lnTo>
                    <a:lnTo>
                      <a:pt x="49428" y="78615"/>
                    </a:lnTo>
                    <a:lnTo>
                      <a:pt x="49081" y="78765"/>
                    </a:lnTo>
                    <a:lnTo>
                      <a:pt x="47982" y="79309"/>
                    </a:lnTo>
                    <a:lnTo>
                      <a:pt x="47832" y="79459"/>
                    </a:lnTo>
                    <a:cubicBezTo>
                      <a:pt x="47728" y="79575"/>
                      <a:pt x="47589" y="79691"/>
                      <a:pt x="47438" y="79772"/>
                    </a:cubicBezTo>
                    <a:lnTo>
                      <a:pt x="47022" y="80026"/>
                    </a:lnTo>
                    <a:cubicBezTo>
                      <a:pt x="46767" y="80177"/>
                      <a:pt x="46478" y="80269"/>
                      <a:pt x="46166" y="80292"/>
                    </a:cubicBezTo>
                    <a:lnTo>
                      <a:pt x="45425" y="80362"/>
                    </a:lnTo>
                    <a:lnTo>
                      <a:pt x="43077" y="82039"/>
                    </a:lnTo>
                    <a:lnTo>
                      <a:pt x="42787" y="82294"/>
                    </a:lnTo>
                    <a:lnTo>
                      <a:pt x="40971" y="83983"/>
                    </a:lnTo>
                    <a:lnTo>
                      <a:pt x="40820" y="85325"/>
                    </a:lnTo>
                    <a:lnTo>
                      <a:pt x="40797" y="85742"/>
                    </a:lnTo>
                    <a:lnTo>
                      <a:pt x="40809" y="87280"/>
                    </a:lnTo>
                    <a:cubicBezTo>
                      <a:pt x="40809" y="87639"/>
                      <a:pt x="40716" y="87998"/>
                      <a:pt x="40531" y="88310"/>
                    </a:cubicBezTo>
                    <a:lnTo>
                      <a:pt x="40265" y="88761"/>
                    </a:lnTo>
                    <a:lnTo>
                      <a:pt x="39849" y="89351"/>
                    </a:lnTo>
                    <a:lnTo>
                      <a:pt x="39397" y="89884"/>
                    </a:lnTo>
                    <a:cubicBezTo>
                      <a:pt x="38981" y="90346"/>
                      <a:pt x="38368" y="90601"/>
                      <a:pt x="37755" y="90566"/>
                    </a:cubicBezTo>
                    <a:lnTo>
                      <a:pt x="34052" y="90300"/>
                    </a:lnTo>
                    <a:lnTo>
                      <a:pt x="33763" y="90300"/>
                    </a:lnTo>
                    <a:lnTo>
                      <a:pt x="33485" y="90335"/>
                    </a:lnTo>
                    <a:lnTo>
                      <a:pt x="34075" y="90775"/>
                    </a:lnTo>
                    <a:cubicBezTo>
                      <a:pt x="34434" y="91041"/>
                      <a:pt x="34700" y="91434"/>
                      <a:pt x="34827" y="91862"/>
                    </a:cubicBezTo>
                    <a:lnTo>
                      <a:pt x="34943" y="92325"/>
                    </a:lnTo>
                    <a:cubicBezTo>
                      <a:pt x="35001" y="92522"/>
                      <a:pt x="35024" y="92741"/>
                      <a:pt x="35013" y="92938"/>
                    </a:cubicBezTo>
                    <a:lnTo>
                      <a:pt x="34874" y="95958"/>
                    </a:lnTo>
                    <a:lnTo>
                      <a:pt x="34908" y="96224"/>
                    </a:lnTo>
                    <a:lnTo>
                      <a:pt x="35336" y="98260"/>
                    </a:lnTo>
                    <a:lnTo>
                      <a:pt x="35441" y="98954"/>
                    </a:lnTo>
                    <a:lnTo>
                      <a:pt x="35579" y="100655"/>
                    </a:lnTo>
                    <a:lnTo>
                      <a:pt x="35568" y="101372"/>
                    </a:lnTo>
                    <a:cubicBezTo>
                      <a:pt x="35556" y="102113"/>
                      <a:pt x="35140" y="102761"/>
                      <a:pt x="34503" y="103096"/>
                    </a:cubicBezTo>
                    <a:lnTo>
                      <a:pt x="32190" y="104288"/>
                    </a:lnTo>
                    <a:lnTo>
                      <a:pt x="31958" y="104438"/>
                    </a:lnTo>
                    <a:lnTo>
                      <a:pt x="31715" y="104646"/>
                    </a:lnTo>
                    <a:lnTo>
                      <a:pt x="31484" y="104855"/>
                    </a:lnTo>
                    <a:lnTo>
                      <a:pt x="30998" y="105560"/>
                    </a:lnTo>
                    <a:lnTo>
                      <a:pt x="32861" y="105919"/>
                    </a:lnTo>
                    <a:lnTo>
                      <a:pt x="33717" y="106255"/>
                    </a:lnTo>
                    <a:lnTo>
                      <a:pt x="35256" y="107169"/>
                    </a:lnTo>
                    <a:lnTo>
                      <a:pt x="36343" y="106301"/>
                    </a:lnTo>
                    <a:cubicBezTo>
                      <a:pt x="36621" y="106069"/>
                      <a:pt x="36956" y="105931"/>
                      <a:pt x="37315" y="105884"/>
                    </a:cubicBezTo>
                    <a:lnTo>
                      <a:pt x="37998" y="105792"/>
                    </a:lnTo>
                    <a:lnTo>
                      <a:pt x="40832" y="105641"/>
                    </a:lnTo>
                    <a:lnTo>
                      <a:pt x="40936" y="105584"/>
                    </a:lnTo>
                    <a:lnTo>
                      <a:pt x="41422" y="105352"/>
                    </a:lnTo>
                    <a:lnTo>
                      <a:pt x="42290" y="105086"/>
                    </a:lnTo>
                    <a:lnTo>
                      <a:pt x="42961" y="104947"/>
                    </a:lnTo>
                    <a:cubicBezTo>
                      <a:pt x="43563" y="104843"/>
                      <a:pt x="44164" y="105005"/>
                      <a:pt x="44639" y="105387"/>
                    </a:cubicBezTo>
                    <a:lnTo>
                      <a:pt x="44986" y="105676"/>
                    </a:lnTo>
                    <a:lnTo>
                      <a:pt x="47878" y="105075"/>
                    </a:lnTo>
                    <a:cubicBezTo>
                      <a:pt x="48514" y="104936"/>
                      <a:pt x="49185" y="105132"/>
                      <a:pt x="49671" y="105584"/>
                    </a:cubicBezTo>
                    <a:lnTo>
                      <a:pt x="50018" y="105919"/>
                    </a:lnTo>
                    <a:cubicBezTo>
                      <a:pt x="50123" y="106023"/>
                      <a:pt x="50215" y="106151"/>
                      <a:pt x="50308" y="106278"/>
                    </a:cubicBezTo>
                    <a:lnTo>
                      <a:pt x="50724" y="106914"/>
                    </a:lnTo>
                    <a:lnTo>
                      <a:pt x="50921" y="106949"/>
                    </a:lnTo>
                    <a:cubicBezTo>
                      <a:pt x="51118" y="106984"/>
                      <a:pt x="51314" y="107053"/>
                      <a:pt x="51465" y="107146"/>
                    </a:cubicBezTo>
                    <a:lnTo>
                      <a:pt x="52899" y="107909"/>
                    </a:lnTo>
                    <a:cubicBezTo>
                      <a:pt x="53015" y="107979"/>
                      <a:pt x="53142" y="108048"/>
                      <a:pt x="53246" y="108141"/>
                    </a:cubicBezTo>
                    <a:lnTo>
                      <a:pt x="53640" y="108476"/>
                    </a:lnTo>
                    <a:cubicBezTo>
                      <a:pt x="53802" y="108615"/>
                      <a:pt x="53929" y="108754"/>
                      <a:pt x="54045" y="108916"/>
                    </a:cubicBezTo>
                    <a:lnTo>
                      <a:pt x="54739" y="110003"/>
                    </a:lnTo>
                    <a:lnTo>
                      <a:pt x="55954" y="110605"/>
                    </a:lnTo>
                    <a:cubicBezTo>
                      <a:pt x="56532" y="110871"/>
                      <a:pt x="56926" y="111403"/>
                      <a:pt x="57053" y="112039"/>
                    </a:cubicBezTo>
                    <a:lnTo>
                      <a:pt x="57122" y="112433"/>
                    </a:lnTo>
                    <a:cubicBezTo>
                      <a:pt x="57180" y="112711"/>
                      <a:pt x="57157" y="113000"/>
                      <a:pt x="57099" y="113277"/>
                    </a:cubicBezTo>
                    <a:lnTo>
                      <a:pt x="58291" y="114168"/>
                    </a:lnTo>
                    <a:cubicBezTo>
                      <a:pt x="58603" y="114400"/>
                      <a:pt x="58834" y="114712"/>
                      <a:pt x="58973" y="115082"/>
                    </a:cubicBezTo>
                    <a:lnTo>
                      <a:pt x="59135" y="115510"/>
                    </a:lnTo>
                    <a:cubicBezTo>
                      <a:pt x="59239" y="115800"/>
                      <a:pt x="59286" y="116112"/>
                      <a:pt x="59251" y="116424"/>
                    </a:cubicBezTo>
                    <a:lnTo>
                      <a:pt x="58800" y="120705"/>
                    </a:lnTo>
                    <a:lnTo>
                      <a:pt x="58696" y="121365"/>
                    </a:lnTo>
                    <a:lnTo>
                      <a:pt x="58233" y="122984"/>
                    </a:lnTo>
                    <a:lnTo>
                      <a:pt x="58175" y="123389"/>
                    </a:lnTo>
                    <a:lnTo>
                      <a:pt x="57921" y="125044"/>
                    </a:lnTo>
                    <a:lnTo>
                      <a:pt x="57307" y="128006"/>
                    </a:lnTo>
                    <a:lnTo>
                      <a:pt x="56949" y="129024"/>
                    </a:lnTo>
                    <a:lnTo>
                      <a:pt x="56578" y="129741"/>
                    </a:lnTo>
                    <a:cubicBezTo>
                      <a:pt x="56474" y="129949"/>
                      <a:pt x="56324" y="130146"/>
                      <a:pt x="56150" y="130285"/>
                    </a:cubicBezTo>
                    <a:lnTo>
                      <a:pt x="54855" y="131419"/>
                    </a:lnTo>
                    <a:lnTo>
                      <a:pt x="54855" y="131453"/>
                    </a:lnTo>
                    <a:lnTo>
                      <a:pt x="55375" y="131604"/>
                    </a:lnTo>
                    <a:cubicBezTo>
                      <a:pt x="55549" y="131662"/>
                      <a:pt x="55722" y="131743"/>
                      <a:pt x="55873" y="131835"/>
                    </a:cubicBezTo>
                    <a:lnTo>
                      <a:pt x="56208" y="132043"/>
                    </a:lnTo>
                    <a:cubicBezTo>
                      <a:pt x="56694" y="132333"/>
                      <a:pt x="57007" y="132819"/>
                      <a:pt x="57122" y="133362"/>
                    </a:cubicBezTo>
                    <a:cubicBezTo>
                      <a:pt x="57226" y="133906"/>
                      <a:pt x="57099" y="134485"/>
                      <a:pt x="56764" y="134924"/>
                    </a:cubicBezTo>
                    <a:lnTo>
                      <a:pt x="53582" y="139193"/>
                    </a:lnTo>
                    <a:lnTo>
                      <a:pt x="54473" y="140420"/>
                    </a:lnTo>
                    <a:lnTo>
                      <a:pt x="54589" y="140489"/>
                    </a:lnTo>
                    <a:lnTo>
                      <a:pt x="55503" y="141056"/>
                    </a:lnTo>
                    <a:lnTo>
                      <a:pt x="56139" y="141577"/>
                    </a:lnTo>
                    <a:cubicBezTo>
                      <a:pt x="56324" y="141739"/>
                      <a:pt x="56486" y="141924"/>
                      <a:pt x="56602" y="142144"/>
                    </a:cubicBezTo>
                    <a:lnTo>
                      <a:pt x="57620" y="144030"/>
                    </a:lnTo>
                    <a:cubicBezTo>
                      <a:pt x="57816" y="144388"/>
                      <a:pt x="57897" y="144793"/>
                      <a:pt x="57863" y="145198"/>
                    </a:cubicBezTo>
                    <a:lnTo>
                      <a:pt x="57828" y="145603"/>
                    </a:lnTo>
                    <a:cubicBezTo>
                      <a:pt x="57770" y="146193"/>
                      <a:pt x="57458" y="146725"/>
                      <a:pt x="56960" y="147061"/>
                    </a:cubicBezTo>
                    <a:lnTo>
                      <a:pt x="56521" y="147350"/>
                    </a:lnTo>
                    <a:cubicBezTo>
                      <a:pt x="56382" y="147443"/>
                      <a:pt x="56255" y="147512"/>
                      <a:pt x="56104" y="147581"/>
                    </a:cubicBezTo>
                    <a:lnTo>
                      <a:pt x="55618" y="147755"/>
                    </a:lnTo>
                    <a:cubicBezTo>
                      <a:pt x="55341" y="147859"/>
                      <a:pt x="55040" y="147905"/>
                      <a:pt x="54739" y="147871"/>
                    </a:cubicBezTo>
                    <a:lnTo>
                      <a:pt x="53131" y="147732"/>
                    </a:lnTo>
                    <a:cubicBezTo>
                      <a:pt x="52980" y="147720"/>
                      <a:pt x="52818" y="147674"/>
                      <a:pt x="52680" y="147639"/>
                    </a:cubicBezTo>
                    <a:lnTo>
                      <a:pt x="52170" y="147466"/>
                    </a:lnTo>
                    <a:lnTo>
                      <a:pt x="50990" y="147038"/>
                    </a:lnTo>
                    <a:lnTo>
                      <a:pt x="50146" y="147628"/>
                    </a:lnTo>
                    <a:cubicBezTo>
                      <a:pt x="49903" y="147790"/>
                      <a:pt x="49637" y="147894"/>
                      <a:pt x="49359" y="147952"/>
                    </a:cubicBezTo>
                    <a:lnTo>
                      <a:pt x="48850" y="148044"/>
                    </a:lnTo>
                    <a:cubicBezTo>
                      <a:pt x="48700" y="148056"/>
                      <a:pt x="48572" y="148067"/>
                      <a:pt x="48422" y="148067"/>
                    </a:cubicBezTo>
                    <a:lnTo>
                      <a:pt x="47357" y="148033"/>
                    </a:lnTo>
                    <a:cubicBezTo>
                      <a:pt x="46999" y="148021"/>
                      <a:pt x="46663" y="147917"/>
                      <a:pt x="46351" y="147720"/>
                    </a:cubicBezTo>
                    <a:lnTo>
                      <a:pt x="45830" y="147385"/>
                    </a:lnTo>
                    <a:cubicBezTo>
                      <a:pt x="45830" y="147385"/>
                      <a:pt x="45391" y="147072"/>
                      <a:pt x="45414" y="147096"/>
                    </a:cubicBezTo>
                    <a:cubicBezTo>
                      <a:pt x="45414" y="147096"/>
                      <a:pt x="44974" y="146806"/>
                      <a:pt x="44986" y="146806"/>
                    </a:cubicBezTo>
                    <a:cubicBezTo>
                      <a:pt x="44986" y="146806"/>
                      <a:pt x="44534" y="146517"/>
                      <a:pt x="44558" y="146529"/>
                    </a:cubicBezTo>
                    <a:lnTo>
                      <a:pt x="44234" y="146320"/>
                    </a:lnTo>
                    <a:lnTo>
                      <a:pt x="43146" y="145834"/>
                    </a:lnTo>
                    <a:lnTo>
                      <a:pt x="42984" y="145811"/>
                    </a:lnTo>
                    <a:lnTo>
                      <a:pt x="41492" y="145730"/>
                    </a:lnTo>
                    <a:lnTo>
                      <a:pt x="41144" y="146332"/>
                    </a:lnTo>
                    <a:lnTo>
                      <a:pt x="40936" y="146737"/>
                    </a:lnTo>
                    <a:lnTo>
                      <a:pt x="40473" y="147697"/>
                    </a:lnTo>
                    <a:cubicBezTo>
                      <a:pt x="40323" y="148010"/>
                      <a:pt x="40080" y="148276"/>
                      <a:pt x="39802" y="148472"/>
                    </a:cubicBezTo>
                    <a:lnTo>
                      <a:pt x="39363" y="148762"/>
                    </a:lnTo>
                    <a:lnTo>
                      <a:pt x="38356" y="149375"/>
                    </a:lnTo>
                    <a:cubicBezTo>
                      <a:pt x="38125" y="149525"/>
                      <a:pt x="37893" y="149606"/>
                      <a:pt x="37616" y="149641"/>
                    </a:cubicBezTo>
                    <a:lnTo>
                      <a:pt x="36702" y="149745"/>
                    </a:lnTo>
                    <a:lnTo>
                      <a:pt x="32953" y="149583"/>
                    </a:lnTo>
                    <a:cubicBezTo>
                      <a:pt x="32953" y="149583"/>
                      <a:pt x="32421" y="149560"/>
                      <a:pt x="32433" y="149560"/>
                    </a:cubicBezTo>
                    <a:lnTo>
                      <a:pt x="31935" y="149548"/>
                    </a:lnTo>
                    <a:lnTo>
                      <a:pt x="30905" y="149560"/>
                    </a:lnTo>
                    <a:lnTo>
                      <a:pt x="27643" y="149490"/>
                    </a:lnTo>
                    <a:cubicBezTo>
                      <a:pt x="27388" y="149490"/>
                      <a:pt x="27145" y="149433"/>
                      <a:pt x="26925" y="149340"/>
                    </a:cubicBezTo>
                    <a:lnTo>
                      <a:pt x="26463" y="149155"/>
                    </a:lnTo>
                    <a:cubicBezTo>
                      <a:pt x="26301" y="149085"/>
                      <a:pt x="26150" y="149005"/>
                      <a:pt x="26011" y="148900"/>
                    </a:cubicBezTo>
                    <a:lnTo>
                      <a:pt x="23003" y="146667"/>
                    </a:lnTo>
                    <a:cubicBezTo>
                      <a:pt x="22760" y="146494"/>
                      <a:pt x="22564" y="146251"/>
                      <a:pt x="22425" y="145985"/>
                    </a:cubicBezTo>
                    <a:lnTo>
                      <a:pt x="20701" y="142630"/>
                    </a:lnTo>
                    <a:lnTo>
                      <a:pt x="19706" y="140628"/>
                    </a:lnTo>
                    <a:lnTo>
                      <a:pt x="17253" y="140489"/>
                    </a:lnTo>
                    <a:cubicBezTo>
                      <a:pt x="16814" y="140466"/>
                      <a:pt x="16397" y="140281"/>
                      <a:pt x="16062" y="139980"/>
                    </a:cubicBezTo>
                    <a:lnTo>
                      <a:pt x="15321" y="139321"/>
                    </a:lnTo>
                    <a:lnTo>
                      <a:pt x="15078" y="139136"/>
                    </a:lnTo>
                    <a:lnTo>
                      <a:pt x="12163" y="137493"/>
                    </a:lnTo>
                    <a:lnTo>
                      <a:pt x="10300" y="139240"/>
                    </a:lnTo>
                    <a:cubicBezTo>
                      <a:pt x="10034" y="139494"/>
                      <a:pt x="9687" y="139656"/>
                      <a:pt x="9328" y="139726"/>
                    </a:cubicBezTo>
                    <a:lnTo>
                      <a:pt x="5822" y="140362"/>
                    </a:lnTo>
                    <a:lnTo>
                      <a:pt x="5475" y="141554"/>
                    </a:lnTo>
                    <a:lnTo>
                      <a:pt x="5464" y="141750"/>
                    </a:lnTo>
                    <a:lnTo>
                      <a:pt x="5660" y="148114"/>
                    </a:lnTo>
                    <a:lnTo>
                      <a:pt x="5602" y="148831"/>
                    </a:lnTo>
                    <a:cubicBezTo>
                      <a:pt x="5579" y="149201"/>
                      <a:pt x="5452" y="149548"/>
                      <a:pt x="5244" y="149849"/>
                    </a:cubicBezTo>
                    <a:lnTo>
                      <a:pt x="4122" y="151411"/>
                    </a:lnTo>
                    <a:lnTo>
                      <a:pt x="4446" y="153112"/>
                    </a:lnTo>
                    <a:cubicBezTo>
                      <a:pt x="4677" y="153123"/>
                      <a:pt x="4897" y="153181"/>
                      <a:pt x="5117" y="153274"/>
                    </a:cubicBezTo>
                    <a:lnTo>
                      <a:pt x="5522" y="153447"/>
                    </a:lnTo>
                    <a:cubicBezTo>
                      <a:pt x="6112" y="153702"/>
                      <a:pt x="6551" y="154234"/>
                      <a:pt x="6690" y="154870"/>
                    </a:cubicBezTo>
                    <a:lnTo>
                      <a:pt x="7535" y="158804"/>
                    </a:lnTo>
                    <a:lnTo>
                      <a:pt x="7569" y="158873"/>
                    </a:lnTo>
                    <a:lnTo>
                      <a:pt x="10670" y="162841"/>
                    </a:lnTo>
                    <a:lnTo>
                      <a:pt x="10820" y="162992"/>
                    </a:lnTo>
                    <a:lnTo>
                      <a:pt x="13331" y="164693"/>
                    </a:lnTo>
                    <a:cubicBezTo>
                      <a:pt x="13447" y="164774"/>
                      <a:pt x="13563" y="164855"/>
                      <a:pt x="13655" y="164959"/>
                    </a:cubicBezTo>
                    <a:lnTo>
                      <a:pt x="14199" y="165537"/>
                    </a:lnTo>
                    <a:lnTo>
                      <a:pt x="16432" y="168557"/>
                    </a:lnTo>
                    <a:cubicBezTo>
                      <a:pt x="16617" y="168811"/>
                      <a:pt x="16756" y="169101"/>
                      <a:pt x="16802" y="169413"/>
                    </a:cubicBezTo>
                    <a:lnTo>
                      <a:pt x="16883" y="169910"/>
                    </a:lnTo>
                    <a:cubicBezTo>
                      <a:pt x="16918" y="170142"/>
                      <a:pt x="16906" y="170373"/>
                      <a:pt x="16871" y="170616"/>
                    </a:cubicBezTo>
                    <a:lnTo>
                      <a:pt x="16362" y="173254"/>
                    </a:lnTo>
                    <a:cubicBezTo>
                      <a:pt x="16258" y="173821"/>
                      <a:pt x="15923" y="174307"/>
                      <a:pt x="15425" y="174608"/>
                    </a:cubicBezTo>
                    <a:lnTo>
                      <a:pt x="15020" y="174839"/>
                    </a:lnTo>
                    <a:cubicBezTo>
                      <a:pt x="14835" y="174955"/>
                      <a:pt x="14615" y="175036"/>
                      <a:pt x="14396" y="175082"/>
                    </a:cubicBezTo>
                    <a:lnTo>
                      <a:pt x="13030" y="175360"/>
                    </a:lnTo>
                    <a:lnTo>
                      <a:pt x="11144" y="178009"/>
                    </a:lnTo>
                    <a:lnTo>
                      <a:pt x="11063" y="178194"/>
                    </a:lnTo>
                    <a:lnTo>
                      <a:pt x="12487" y="178136"/>
                    </a:lnTo>
                    <a:cubicBezTo>
                      <a:pt x="12487" y="178136"/>
                      <a:pt x="13019" y="178113"/>
                      <a:pt x="13007" y="178113"/>
                    </a:cubicBezTo>
                    <a:lnTo>
                      <a:pt x="13377" y="178102"/>
                    </a:lnTo>
                    <a:lnTo>
                      <a:pt x="18977" y="176910"/>
                    </a:lnTo>
                    <a:lnTo>
                      <a:pt x="19903" y="176771"/>
                    </a:lnTo>
                    <a:lnTo>
                      <a:pt x="23663" y="176748"/>
                    </a:lnTo>
                    <a:cubicBezTo>
                      <a:pt x="24056" y="176748"/>
                      <a:pt x="24426" y="176852"/>
                      <a:pt x="24750" y="177061"/>
                    </a:cubicBezTo>
                    <a:lnTo>
                      <a:pt x="25340" y="177419"/>
                    </a:lnTo>
                    <a:lnTo>
                      <a:pt x="28337" y="179675"/>
                    </a:lnTo>
                    <a:cubicBezTo>
                      <a:pt x="28337" y="179675"/>
                      <a:pt x="28776" y="179999"/>
                      <a:pt x="28765" y="179988"/>
                    </a:cubicBezTo>
                    <a:lnTo>
                      <a:pt x="29193" y="180312"/>
                    </a:lnTo>
                    <a:lnTo>
                      <a:pt x="31785" y="182221"/>
                    </a:lnTo>
                    <a:lnTo>
                      <a:pt x="32456" y="182764"/>
                    </a:lnTo>
                    <a:lnTo>
                      <a:pt x="35811" y="186224"/>
                    </a:lnTo>
                    <a:cubicBezTo>
                      <a:pt x="36135" y="186548"/>
                      <a:pt x="36331" y="186976"/>
                      <a:pt x="36378" y="187427"/>
                    </a:cubicBezTo>
                    <a:lnTo>
                      <a:pt x="36435" y="188272"/>
                    </a:lnTo>
                    <a:lnTo>
                      <a:pt x="36366" y="189070"/>
                    </a:lnTo>
                    <a:lnTo>
                      <a:pt x="37835" y="191280"/>
                    </a:lnTo>
                    <a:lnTo>
                      <a:pt x="38194" y="192032"/>
                    </a:lnTo>
                    <a:cubicBezTo>
                      <a:pt x="38425" y="192541"/>
                      <a:pt x="38437" y="193131"/>
                      <a:pt x="38206" y="193640"/>
                    </a:cubicBezTo>
                    <a:lnTo>
                      <a:pt x="37581" y="195121"/>
                    </a:lnTo>
                    <a:cubicBezTo>
                      <a:pt x="37581" y="195121"/>
                      <a:pt x="37373" y="195618"/>
                      <a:pt x="37373" y="195607"/>
                    </a:cubicBezTo>
                    <a:lnTo>
                      <a:pt x="37303" y="195769"/>
                    </a:lnTo>
                    <a:lnTo>
                      <a:pt x="37211" y="198060"/>
                    </a:lnTo>
                    <a:lnTo>
                      <a:pt x="37211" y="198245"/>
                    </a:lnTo>
                    <a:lnTo>
                      <a:pt x="38067" y="201021"/>
                    </a:lnTo>
                    <a:cubicBezTo>
                      <a:pt x="38159" y="201334"/>
                      <a:pt x="38171" y="201646"/>
                      <a:pt x="38125" y="201959"/>
                    </a:cubicBezTo>
                    <a:lnTo>
                      <a:pt x="38032" y="202479"/>
                    </a:lnTo>
                    <a:lnTo>
                      <a:pt x="37268" y="206077"/>
                    </a:lnTo>
                    <a:lnTo>
                      <a:pt x="37245" y="206424"/>
                    </a:lnTo>
                    <a:lnTo>
                      <a:pt x="37141" y="212822"/>
                    </a:lnTo>
                    <a:lnTo>
                      <a:pt x="37060" y="213517"/>
                    </a:lnTo>
                    <a:cubicBezTo>
                      <a:pt x="37037" y="213760"/>
                      <a:pt x="36968" y="214003"/>
                      <a:pt x="36864" y="214211"/>
                    </a:cubicBezTo>
                    <a:lnTo>
                      <a:pt x="36146" y="215646"/>
                    </a:lnTo>
                    <a:lnTo>
                      <a:pt x="36945" y="217022"/>
                    </a:lnTo>
                    <a:lnTo>
                      <a:pt x="37268" y="217774"/>
                    </a:lnTo>
                    <a:lnTo>
                      <a:pt x="38437" y="220805"/>
                    </a:lnTo>
                    <a:cubicBezTo>
                      <a:pt x="38611" y="221245"/>
                      <a:pt x="38622" y="221731"/>
                      <a:pt x="38460" y="222171"/>
                    </a:cubicBezTo>
                    <a:lnTo>
                      <a:pt x="38298" y="222633"/>
                    </a:lnTo>
                    <a:cubicBezTo>
                      <a:pt x="38240" y="222795"/>
                      <a:pt x="38182" y="222957"/>
                      <a:pt x="38090" y="223085"/>
                    </a:cubicBezTo>
                    <a:lnTo>
                      <a:pt x="36308" y="225769"/>
                    </a:lnTo>
                    <a:lnTo>
                      <a:pt x="35811" y="226347"/>
                    </a:lnTo>
                    <a:cubicBezTo>
                      <a:pt x="35313" y="226926"/>
                      <a:pt x="34538" y="227169"/>
                      <a:pt x="33809" y="226972"/>
                    </a:cubicBezTo>
                    <a:lnTo>
                      <a:pt x="32768" y="226706"/>
                    </a:lnTo>
                    <a:lnTo>
                      <a:pt x="32074" y="226463"/>
                    </a:lnTo>
                    <a:cubicBezTo>
                      <a:pt x="31912" y="226394"/>
                      <a:pt x="31761" y="226313"/>
                      <a:pt x="31622" y="226220"/>
                    </a:cubicBezTo>
                    <a:lnTo>
                      <a:pt x="30801" y="225642"/>
                    </a:lnTo>
                    <a:lnTo>
                      <a:pt x="29980" y="228812"/>
                    </a:lnTo>
                    <a:lnTo>
                      <a:pt x="29737" y="229506"/>
                    </a:lnTo>
                    <a:lnTo>
                      <a:pt x="28545" y="232097"/>
                    </a:lnTo>
                    <a:cubicBezTo>
                      <a:pt x="28395" y="232387"/>
                      <a:pt x="28198" y="232641"/>
                      <a:pt x="27932" y="232849"/>
                    </a:cubicBezTo>
                    <a:lnTo>
                      <a:pt x="27573" y="233127"/>
                    </a:lnTo>
                    <a:cubicBezTo>
                      <a:pt x="27238" y="233370"/>
                      <a:pt x="26856" y="233520"/>
                      <a:pt x="26439" y="233532"/>
                    </a:cubicBezTo>
                    <a:lnTo>
                      <a:pt x="25074" y="233590"/>
                    </a:lnTo>
                    <a:lnTo>
                      <a:pt x="24565" y="234122"/>
                    </a:lnTo>
                    <a:cubicBezTo>
                      <a:pt x="24229" y="234481"/>
                      <a:pt x="23767" y="234712"/>
                      <a:pt x="23269" y="234747"/>
                    </a:cubicBezTo>
                    <a:lnTo>
                      <a:pt x="20168" y="235001"/>
                    </a:lnTo>
                    <a:lnTo>
                      <a:pt x="17912" y="237038"/>
                    </a:lnTo>
                    <a:cubicBezTo>
                      <a:pt x="17450" y="237466"/>
                      <a:pt x="16802" y="237639"/>
                      <a:pt x="16188" y="237524"/>
                    </a:cubicBezTo>
                    <a:lnTo>
                      <a:pt x="15760" y="237443"/>
                    </a:lnTo>
                    <a:cubicBezTo>
                      <a:pt x="15483" y="237373"/>
                      <a:pt x="15228" y="237269"/>
                      <a:pt x="14985" y="237107"/>
                    </a:cubicBezTo>
                    <a:lnTo>
                      <a:pt x="13782" y="236251"/>
                    </a:lnTo>
                    <a:lnTo>
                      <a:pt x="11873" y="237986"/>
                    </a:lnTo>
                    <a:lnTo>
                      <a:pt x="11792" y="238577"/>
                    </a:lnTo>
                    <a:lnTo>
                      <a:pt x="11815" y="238750"/>
                    </a:lnTo>
                    <a:lnTo>
                      <a:pt x="12000" y="239525"/>
                    </a:lnTo>
                    <a:lnTo>
                      <a:pt x="12116" y="239780"/>
                    </a:lnTo>
                    <a:lnTo>
                      <a:pt x="12602" y="240717"/>
                    </a:lnTo>
                    <a:lnTo>
                      <a:pt x="13088" y="241885"/>
                    </a:lnTo>
                    <a:lnTo>
                      <a:pt x="13365" y="242799"/>
                    </a:lnTo>
                    <a:lnTo>
                      <a:pt x="13574" y="244234"/>
                    </a:lnTo>
                    <a:lnTo>
                      <a:pt x="13551" y="245750"/>
                    </a:lnTo>
                    <a:lnTo>
                      <a:pt x="13574" y="246120"/>
                    </a:lnTo>
                    <a:lnTo>
                      <a:pt x="13724" y="247127"/>
                    </a:lnTo>
                    <a:lnTo>
                      <a:pt x="13875" y="248850"/>
                    </a:lnTo>
                    <a:cubicBezTo>
                      <a:pt x="13886" y="249024"/>
                      <a:pt x="13886" y="249209"/>
                      <a:pt x="13851" y="249383"/>
                    </a:cubicBezTo>
                    <a:lnTo>
                      <a:pt x="13759" y="249892"/>
                    </a:lnTo>
                    <a:lnTo>
                      <a:pt x="13504" y="250678"/>
                    </a:lnTo>
                    <a:lnTo>
                      <a:pt x="13180" y="251384"/>
                    </a:lnTo>
                    <a:lnTo>
                      <a:pt x="12856" y="251916"/>
                    </a:lnTo>
                    <a:lnTo>
                      <a:pt x="12741" y="252171"/>
                    </a:lnTo>
                    <a:lnTo>
                      <a:pt x="12706" y="252275"/>
                    </a:lnTo>
                    <a:lnTo>
                      <a:pt x="12706" y="252391"/>
                    </a:lnTo>
                    <a:lnTo>
                      <a:pt x="12729" y="252645"/>
                    </a:lnTo>
                    <a:lnTo>
                      <a:pt x="13308" y="254948"/>
                    </a:lnTo>
                    <a:lnTo>
                      <a:pt x="13875" y="255480"/>
                    </a:lnTo>
                    <a:lnTo>
                      <a:pt x="15309" y="257088"/>
                    </a:lnTo>
                    <a:cubicBezTo>
                      <a:pt x="15460" y="257250"/>
                      <a:pt x="15564" y="257435"/>
                      <a:pt x="15645" y="257620"/>
                    </a:cubicBezTo>
                    <a:lnTo>
                      <a:pt x="15853" y="258118"/>
                    </a:lnTo>
                    <a:lnTo>
                      <a:pt x="16258" y="259263"/>
                    </a:lnTo>
                    <a:cubicBezTo>
                      <a:pt x="16316" y="259414"/>
                      <a:pt x="16350" y="259575"/>
                      <a:pt x="16362" y="259726"/>
                    </a:cubicBezTo>
                    <a:lnTo>
                      <a:pt x="16397" y="260247"/>
                    </a:lnTo>
                    <a:lnTo>
                      <a:pt x="16466" y="261438"/>
                    </a:lnTo>
                    <a:lnTo>
                      <a:pt x="16455" y="263243"/>
                    </a:lnTo>
                    <a:lnTo>
                      <a:pt x="16917" y="264018"/>
                    </a:lnTo>
                    <a:lnTo>
                      <a:pt x="17253" y="264701"/>
                    </a:lnTo>
                    <a:cubicBezTo>
                      <a:pt x="17438" y="265106"/>
                      <a:pt x="17484" y="265569"/>
                      <a:pt x="17369" y="265997"/>
                    </a:cubicBezTo>
                    <a:cubicBezTo>
                      <a:pt x="17369" y="265997"/>
                      <a:pt x="17253" y="266517"/>
                      <a:pt x="17253" y="266494"/>
                    </a:cubicBezTo>
                    <a:lnTo>
                      <a:pt x="17149" y="266980"/>
                    </a:lnTo>
                    <a:lnTo>
                      <a:pt x="17068" y="267431"/>
                    </a:lnTo>
                    <a:lnTo>
                      <a:pt x="16987" y="267929"/>
                    </a:lnTo>
                    <a:cubicBezTo>
                      <a:pt x="16975" y="268091"/>
                      <a:pt x="16917" y="268253"/>
                      <a:pt x="16848" y="268415"/>
                    </a:cubicBezTo>
                    <a:lnTo>
                      <a:pt x="16536" y="269132"/>
                    </a:lnTo>
                    <a:lnTo>
                      <a:pt x="16119" y="269815"/>
                    </a:lnTo>
                    <a:lnTo>
                      <a:pt x="16084" y="269988"/>
                    </a:lnTo>
                    <a:cubicBezTo>
                      <a:pt x="16084" y="269988"/>
                      <a:pt x="15969" y="270509"/>
                      <a:pt x="15980" y="270497"/>
                    </a:cubicBezTo>
                    <a:lnTo>
                      <a:pt x="15888" y="270914"/>
                    </a:lnTo>
                    <a:lnTo>
                      <a:pt x="15865" y="271203"/>
                    </a:lnTo>
                    <a:lnTo>
                      <a:pt x="16628" y="272696"/>
                    </a:lnTo>
                    <a:cubicBezTo>
                      <a:pt x="16721" y="272892"/>
                      <a:pt x="16779" y="273100"/>
                      <a:pt x="16813" y="273309"/>
                    </a:cubicBezTo>
                    <a:lnTo>
                      <a:pt x="16883" y="273818"/>
                    </a:lnTo>
                    <a:cubicBezTo>
                      <a:pt x="16906" y="274049"/>
                      <a:pt x="16894" y="274269"/>
                      <a:pt x="16860" y="274500"/>
                    </a:cubicBezTo>
                    <a:lnTo>
                      <a:pt x="16686" y="275218"/>
                    </a:lnTo>
                    <a:lnTo>
                      <a:pt x="16524" y="275727"/>
                    </a:lnTo>
                    <a:lnTo>
                      <a:pt x="16374" y="276166"/>
                    </a:lnTo>
                    <a:lnTo>
                      <a:pt x="16316" y="276421"/>
                    </a:lnTo>
                    <a:lnTo>
                      <a:pt x="16339" y="276456"/>
                    </a:lnTo>
                    <a:lnTo>
                      <a:pt x="17033" y="277393"/>
                    </a:lnTo>
                    <a:cubicBezTo>
                      <a:pt x="17033" y="277393"/>
                      <a:pt x="17322" y="277844"/>
                      <a:pt x="17311" y="277844"/>
                    </a:cubicBezTo>
                    <a:lnTo>
                      <a:pt x="17854" y="278700"/>
                    </a:lnTo>
                    <a:lnTo>
                      <a:pt x="18121" y="279070"/>
                    </a:lnTo>
                    <a:cubicBezTo>
                      <a:pt x="18121" y="279070"/>
                      <a:pt x="18445" y="279510"/>
                      <a:pt x="18433" y="279498"/>
                    </a:cubicBezTo>
                    <a:cubicBezTo>
                      <a:pt x="18433" y="279498"/>
                      <a:pt x="18757" y="279927"/>
                      <a:pt x="18745" y="279915"/>
                    </a:cubicBezTo>
                    <a:lnTo>
                      <a:pt x="19116" y="280424"/>
                    </a:lnTo>
                    <a:cubicBezTo>
                      <a:pt x="19116" y="280424"/>
                      <a:pt x="19428" y="280864"/>
                      <a:pt x="19393" y="280829"/>
                    </a:cubicBezTo>
                    <a:cubicBezTo>
                      <a:pt x="19393" y="280829"/>
                      <a:pt x="19706" y="281269"/>
                      <a:pt x="19671" y="281234"/>
                    </a:cubicBezTo>
                    <a:lnTo>
                      <a:pt x="19995" y="281662"/>
                    </a:lnTo>
                    <a:lnTo>
                      <a:pt x="20342" y="282194"/>
                    </a:lnTo>
                    <a:lnTo>
                      <a:pt x="20897" y="282981"/>
                    </a:lnTo>
                    <a:cubicBezTo>
                      <a:pt x="20897" y="282981"/>
                      <a:pt x="21233" y="283409"/>
                      <a:pt x="21210" y="283386"/>
                    </a:cubicBezTo>
                    <a:lnTo>
                      <a:pt x="21915" y="284323"/>
                    </a:lnTo>
                    <a:lnTo>
                      <a:pt x="22540" y="285422"/>
                    </a:lnTo>
                    <a:cubicBezTo>
                      <a:pt x="22540" y="285422"/>
                      <a:pt x="22806" y="285885"/>
                      <a:pt x="22783" y="285850"/>
                    </a:cubicBezTo>
                    <a:cubicBezTo>
                      <a:pt x="22783" y="285850"/>
                      <a:pt x="23061" y="286301"/>
                      <a:pt x="23049" y="286290"/>
                    </a:cubicBezTo>
                    <a:lnTo>
                      <a:pt x="23963" y="287840"/>
                    </a:lnTo>
                    <a:lnTo>
                      <a:pt x="24206" y="288326"/>
                    </a:lnTo>
                    <a:lnTo>
                      <a:pt x="24403" y="288743"/>
                    </a:lnTo>
                    <a:lnTo>
                      <a:pt x="25201" y="290119"/>
                    </a:lnTo>
                    <a:lnTo>
                      <a:pt x="25178" y="290062"/>
                    </a:lnTo>
                    <a:cubicBezTo>
                      <a:pt x="25178" y="290062"/>
                      <a:pt x="25456" y="290524"/>
                      <a:pt x="25444" y="290501"/>
                    </a:cubicBezTo>
                    <a:lnTo>
                      <a:pt x="26289" y="291959"/>
                    </a:lnTo>
                    <a:lnTo>
                      <a:pt x="26798" y="292954"/>
                    </a:lnTo>
                    <a:lnTo>
                      <a:pt x="27029" y="293382"/>
                    </a:lnTo>
                    <a:lnTo>
                      <a:pt x="27272" y="293787"/>
                    </a:lnTo>
                    <a:lnTo>
                      <a:pt x="27874" y="294747"/>
                    </a:lnTo>
                    <a:cubicBezTo>
                      <a:pt x="27874" y="294747"/>
                      <a:pt x="28140" y="295210"/>
                      <a:pt x="28128" y="295210"/>
                    </a:cubicBezTo>
                    <a:cubicBezTo>
                      <a:pt x="28128" y="295210"/>
                      <a:pt x="28395" y="295661"/>
                      <a:pt x="28383" y="295650"/>
                    </a:cubicBezTo>
                    <a:lnTo>
                      <a:pt x="28626" y="296055"/>
                    </a:lnTo>
                    <a:lnTo>
                      <a:pt x="28880" y="296413"/>
                    </a:lnTo>
                    <a:cubicBezTo>
                      <a:pt x="28880" y="296413"/>
                      <a:pt x="29193" y="296853"/>
                      <a:pt x="29170" y="296830"/>
                    </a:cubicBezTo>
                    <a:cubicBezTo>
                      <a:pt x="29170" y="296830"/>
                      <a:pt x="29482" y="297269"/>
                      <a:pt x="29459" y="297246"/>
                    </a:cubicBezTo>
                    <a:lnTo>
                      <a:pt x="29783" y="297686"/>
                    </a:lnTo>
                    <a:lnTo>
                      <a:pt x="30211" y="298461"/>
                    </a:lnTo>
                    <a:lnTo>
                      <a:pt x="30466" y="299074"/>
                    </a:lnTo>
                    <a:cubicBezTo>
                      <a:pt x="30570" y="299306"/>
                      <a:pt x="30628" y="299572"/>
                      <a:pt x="30628" y="299826"/>
                    </a:cubicBezTo>
                    <a:lnTo>
                      <a:pt x="30616" y="300972"/>
                    </a:lnTo>
                    <a:lnTo>
                      <a:pt x="30442" y="302279"/>
                    </a:lnTo>
                    <a:lnTo>
                      <a:pt x="30454" y="302198"/>
                    </a:lnTo>
                    <a:lnTo>
                      <a:pt x="30396" y="302707"/>
                    </a:lnTo>
                    <a:lnTo>
                      <a:pt x="30361" y="303147"/>
                    </a:lnTo>
                    <a:lnTo>
                      <a:pt x="30350" y="303644"/>
                    </a:lnTo>
                    <a:lnTo>
                      <a:pt x="30257" y="304836"/>
                    </a:lnTo>
                    <a:cubicBezTo>
                      <a:pt x="30257" y="304836"/>
                      <a:pt x="30223" y="305368"/>
                      <a:pt x="30223" y="305334"/>
                    </a:cubicBezTo>
                    <a:lnTo>
                      <a:pt x="30211" y="305542"/>
                    </a:lnTo>
                    <a:lnTo>
                      <a:pt x="30304" y="305600"/>
                    </a:lnTo>
                    <a:lnTo>
                      <a:pt x="31333" y="306259"/>
                    </a:lnTo>
                    <a:lnTo>
                      <a:pt x="31773" y="306548"/>
                    </a:lnTo>
                    <a:lnTo>
                      <a:pt x="32687" y="307173"/>
                    </a:lnTo>
                    <a:lnTo>
                      <a:pt x="33983" y="308122"/>
                    </a:lnTo>
                    <a:lnTo>
                      <a:pt x="34353" y="308365"/>
                    </a:lnTo>
                    <a:cubicBezTo>
                      <a:pt x="34353" y="308365"/>
                      <a:pt x="34804" y="308643"/>
                      <a:pt x="34793" y="308631"/>
                    </a:cubicBezTo>
                    <a:lnTo>
                      <a:pt x="36181" y="309499"/>
                    </a:lnTo>
                    <a:lnTo>
                      <a:pt x="36678" y="309869"/>
                    </a:lnTo>
                    <a:lnTo>
                      <a:pt x="37083" y="310123"/>
                    </a:lnTo>
                    <a:lnTo>
                      <a:pt x="37997" y="310702"/>
                    </a:lnTo>
                    <a:lnTo>
                      <a:pt x="38911" y="311361"/>
                    </a:lnTo>
                    <a:lnTo>
                      <a:pt x="39316" y="311628"/>
                    </a:lnTo>
                    <a:cubicBezTo>
                      <a:pt x="39316" y="311628"/>
                      <a:pt x="39767" y="311917"/>
                      <a:pt x="39756" y="311905"/>
                    </a:cubicBezTo>
                    <a:lnTo>
                      <a:pt x="40207" y="312194"/>
                    </a:lnTo>
                    <a:lnTo>
                      <a:pt x="41179" y="312877"/>
                    </a:lnTo>
                    <a:lnTo>
                      <a:pt x="41607" y="313189"/>
                    </a:lnTo>
                    <a:lnTo>
                      <a:pt x="42012" y="313479"/>
                    </a:lnTo>
                    <a:lnTo>
                      <a:pt x="42417" y="313733"/>
                    </a:lnTo>
                    <a:lnTo>
                      <a:pt x="42868" y="314022"/>
                    </a:lnTo>
                    <a:lnTo>
                      <a:pt x="43875" y="314763"/>
                    </a:lnTo>
                    <a:lnTo>
                      <a:pt x="43794" y="314705"/>
                    </a:lnTo>
                    <a:cubicBezTo>
                      <a:pt x="43794" y="314705"/>
                      <a:pt x="44233" y="315017"/>
                      <a:pt x="44199" y="314983"/>
                    </a:cubicBezTo>
                    <a:lnTo>
                      <a:pt x="44604" y="315249"/>
                    </a:lnTo>
                    <a:lnTo>
                      <a:pt x="45518" y="315781"/>
                    </a:lnTo>
                    <a:cubicBezTo>
                      <a:pt x="45518" y="315781"/>
                      <a:pt x="45969" y="316070"/>
                      <a:pt x="45946" y="316059"/>
                    </a:cubicBezTo>
                    <a:lnTo>
                      <a:pt x="46918" y="316660"/>
                    </a:lnTo>
                    <a:lnTo>
                      <a:pt x="47947" y="317459"/>
                    </a:lnTo>
                    <a:lnTo>
                      <a:pt x="48827" y="318292"/>
                    </a:lnTo>
                    <a:cubicBezTo>
                      <a:pt x="49255" y="318708"/>
                      <a:pt x="49486" y="319298"/>
                      <a:pt x="49440" y="319888"/>
                    </a:cubicBezTo>
                    <a:lnTo>
                      <a:pt x="49417" y="320201"/>
                    </a:lnTo>
                    <a:lnTo>
                      <a:pt x="49440" y="320363"/>
                    </a:lnTo>
                    <a:lnTo>
                      <a:pt x="49521" y="320640"/>
                    </a:lnTo>
                    <a:lnTo>
                      <a:pt x="49683" y="321045"/>
                    </a:lnTo>
                    <a:cubicBezTo>
                      <a:pt x="49752" y="321207"/>
                      <a:pt x="49798" y="321381"/>
                      <a:pt x="49822" y="321554"/>
                    </a:cubicBezTo>
                    <a:lnTo>
                      <a:pt x="49891" y="322075"/>
                    </a:lnTo>
                    <a:cubicBezTo>
                      <a:pt x="49914" y="322237"/>
                      <a:pt x="49914" y="322387"/>
                      <a:pt x="49903" y="322538"/>
                    </a:cubicBezTo>
                    <a:lnTo>
                      <a:pt x="49845" y="322989"/>
                    </a:lnTo>
                    <a:lnTo>
                      <a:pt x="49833" y="323278"/>
                    </a:lnTo>
                    <a:lnTo>
                      <a:pt x="49891" y="323648"/>
                    </a:lnTo>
                    <a:cubicBezTo>
                      <a:pt x="49926" y="323926"/>
                      <a:pt x="49903" y="324227"/>
                      <a:pt x="49822" y="324493"/>
                    </a:cubicBezTo>
                    <a:lnTo>
                      <a:pt x="49474" y="325500"/>
                    </a:lnTo>
                    <a:lnTo>
                      <a:pt x="49382" y="325789"/>
                    </a:lnTo>
                    <a:lnTo>
                      <a:pt x="49359" y="326124"/>
                    </a:lnTo>
                    <a:cubicBezTo>
                      <a:pt x="49347" y="326390"/>
                      <a:pt x="49266" y="326657"/>
                      <a:pt x="49151" y="326900"/>
                    </a:cubicBezTo>
                    <a:lnTo>
                      <a:pt x="48908" y="327351"/>
                    </a:lnTo>
                    <a:lnTo>
                      <a:pt x="48491" y="327987"/>
                    </a:lnTo>
                    <a:lnTo>
                      <a:pt x="48341" y="328172"/>
                    </a:lnTo>
                    <a:lnTo>
                      <a:pt x="48341" y="328195"/>
                    </a:lnTo>
                    <a:lnTo>
                      <a:pt x="48179" y="329155"/>
                    </a:lnTo>
                    <a:lnTo>
                      <a:pt x="48109" y="329618"/>
                    </a:lnTo>
                    <a:lnTo>
                      <a:pt x="48075" y="330035"/>
                    </a:lnTo>
                    <a:lnTo>
                      <a:pt x="48063" y="330451"/>
                    </a:lnTo>
                    <a:lnTo>
                      <a:pt x="48063" y="330960"/>
                    </a:lnTo>
                    <a:cubicBezTo>
                      <a:pt x="48075" y="331099"/>
                      <a:pt x="48063" y="331238"/>
                      <a:pt x="48040" y="331377"/>
                    </a:cubicBezTo>
                    <a:lnTo>
                      <a:pt x="47878" y="332152"/>
                    </a:lnTo>
                    <a:lnTo>
                      <a:pt x="47878" y="332221"/>
                    </a:lnTo>
                    <a:lnTo>
                      <a:pt x="47959" y="332511"/>
                    </a:lnTo>
                    <a:lnTo>
                      <a:pt x="48248" y="333448"/>
                    </a:lnTo>
                    <a:lnTo>
                      <a:pt x="48607" y="334373"/>
                    </a:lnTo>
                    <a:lnTo>
                      <a:pt x="48792" y="335056"/>
                    </a:lnTo>
                    <a:lnTo>
                      <a:pt x="48908" y="335461"/>
                    </a:lnTo>
                    <a:lnTo>
                      <a:pt x="49000" y="335658"/>
                    </a:lnTo>
                    <a:lnTo>
                      <a:pt x="49104" y="335658"/>
                    </a:lnTo>
                    <a:lnTo>
                      <a:pt x="50388" y="335403"/>
                    </a:lnTo>
                    <a:lnTo>
                      <a:pt x="50666" y="335311"/>
                    </a:lnTo>
                    <a:lnTo>
                      <a:pt x="50828" y="335230"/>
                    </a:lnTo>
                    <a:lnTo>
                      <a:pt x="51036" y="335056"/>
                    </a:lnTo>
                    <a:lnTo>
                      <a:pt x="51615" y="334640"/>
                    </a:lnTo>
                    <a:lnTo>
                      <a:pt x="52182" y="334292"/>
                    </a:lnTo>
                    <a:lnTo>
                      <a:pt x="52807" y="333980"/>
                    </a:lnTo>
                    <a:cubicBezTo>
                      <a:pt x="52922" y="333911"/>
                      <a:pt x="53049" y="333876"/>
                      <a:pt x="53177" y="333830"/>
                    </a:cubicBezTo>
                    <a:cubicBezTo>
                      <a:pt x="53177" y="333830"/>
                      <a:pt x="53697" y="333691"/>
                      <a:pt x="53663" y="333714"/>
                    </a:cubicBezTo>
                    <a:lnTo>
                      <a:pt x="53952" y="333621"/>
                    </a:lnTo>
                    <a:lnTo>
                      <a:pt x="54230" y="333471"/>
                    </a:lnTo>
                    <a:lnTo>
                      <a:pt x="55005" y="333159"/>
                    </a:lnTo>
                    <a:lnTo>
                      <a:pt x="56266" y="332835"/>
                    </a:lnTo>
                    <a:lnTo>
                      <a:pt x="56983" y="332765"/>
                    </a:lnTo>
                    <a:lnTo>
                      <a:pt x="57353" y="332707"/>
                    </a:lnTo>
                    <a:lnTo>
                      <a:pt x="57747" y="332603"/>
                    </a:lnTo>
                    <a:cubicBezTo>
                      <a:pt x="57862" y="332488"/>
                      <a:pt x="58001" y="332372"/>
                      <a:pt x="58140" y="332291"/>
                    </a:cubicBezTo>
                    <a:lnTo>
                      <a:pt x="58591" y="332013"/>
                    </a:lnTo>
                    <a:lnTo>
                      <a:pt x="59170" y="331701"/>
                    </a:lnTo>
                    <a:lnTo>
                      <a:pt x="59598" y="331469"/>
                    </a:lnTo>
                    <a:lnTo>
                      <a:pt x="59887" y="331296"/>
                    </a:lnTo>
                    <a:lnTo>
                      <a:pt x="60165" y="331053"/>
                    </a:lnTo>
                    <a:cubicBezTo>
                      <a:pt x="60269" y="330960"/>
                      <a:pt x="60396" y="330879"/>
                      <a:pt x="60523" y="330810"/>
                    </a:cubicBezTo>
                    <a:lnTo>
                      <a:pt x="60894" y="330625"/>
                    </a:lnTo>
                    <a:lnTo>
                      <a:pt x="61183" y="330428"/>
                    </a:lnTo>
                    <a:lnTo>
                      <a:pt x="61576" y="330139"/>
                    </a:lnTo>
                    <a:lnTo>
                      <a:pt x="62201" y="329803"/>
                    </a:lnTo>
                    <a:lnTo>
                      <a:pt x="62513" y="329595"/>
                    </a:lnTo>
                    <a:lnTo>
                      <a:pt x="62780" y="329387"/>
                    </a:lnTo>
                    <a:lnTo>
                      <a:pt x="63416" y="328751"/>
                    </a:lnTo>
                    <a:lnTo>
                      <a:pt x="63774" y="328380"/>
                    </a:lnTo>
                    <a:lnTo>
                      <a:pt x="64295" y="327894"/>
                    </a:lnTo>
                    <a:cubicBezTo>
                      <a:pt x="64469" y="327744"/>
                      <a:pt x="64654" y="327628"/>
                      <a:pt x="64874" y="327547"/>
                    </a:cubicBezTo>
                    <a:lnTo>
                      <a:pt x="65267" y="327385"/>
                    </a:lnTo>
                    <a:lnTo>
                      <a:pt x="65637" y="327177"/>
                    </a:lnTo>
                    <a:lnTo>
                      <a:pt x="66482" y="326865"/>
                    </a:lnTo>
                    <a:lnTo>
                      <a:pt x="67338" y="326703"/>
                    </a:lnTo>
                    <a:cubicBezTo>
                      <a:pt x="67442" y="326691"/>
                      <a:pt x="67569" y="326680"/>
                      <a:pt x="67673" y="326680"/>
                    </a:cubicBezTo>
                    <a:lnTo>
                      <a:pt x="68356" y="326390"/>
                    </a:lnTo>
                    <a:cubicBezTo>
                      <a:pt x="68518" y="326332"/>
                      <a:pt x="68692" y="326286"/>
                      <a:pt x="68865" y="326275"/>
                    </a:cubicBezTo>
                    <a:lnTo>
                      <a:pt x="69386" y="326205"/>
                    </a:lnTo>
                    <a:cubicBezTo>
                      <a:pt x="69640" y="326182"/>
                      <a:pt x="69895" y="326194"/>
                      <a:pt x="70149" y="326263"/>
                    </a:cubicBezTo>
                    <a:lnTo>
                      <a:pt x="70658" y="326402"/>
                    </a:lnTo>
                    <a:cubicBezTo>
                      <a:pt x="70693" y="326413"/>
                      <a:pt x="70739" y="326425"/>
                      <a:pt x="70797" y="326437"/>
                    </a:cubicBezTo>
                    <a:cubicBezTo>
                      <a:pt x="70832" y="326437"/>
                      <a:pt x="70890" y="326425"/>
                      <a:pt x="70936" y="326425"/>
                    </a:cubicBezTo>
                    <a:lnTo>
                      <a:pt x="71387" y="326390"/>
                    </a:lnTo>
                    <a:lnTo>
                      <a:pt x="71827" y="326309"/>
                    </a:lnTo>
                    <a:cubicBezTo>
                      <a:pt x="71977" y="326298"/>
                      <a:pt x="72139" y="326286"/>
                      <a:pt x="72278" y="326298"/>
                    </a:cubicBezTo>
                    <a:lnTo>
                      <a:pt x="72787" y="326321"/>
                    </a:lnTo>
                    <a:cubicBezTo>
                      <a:pt x="73019" y="326332"/>
                      <a:pt x="73250" y="326390"/>
                      <a:pt x="73481" y="326494"/>
                    </a:cubicBezTo>
                    <a:lnTo>
                      <a:pt x="73574" y="326529"/>
                    </a:lnTo>
                    <a:lnTo>
                      <a:pt x="76906" y="326529"/>
                    </a:lnTo>
                    <a:lnTo>
                      <a:pt x="77600" y="326587"/>
                    </a:lnTo>
                    <a:cubicBezTo>
                      <a:pt x="77809" y="326599"/>
                      <a:pt x="78028" y="326656"/>
                      <a:pt x="78225" y="326749"/>
                    </a:cubicBezTo>
                    <a:lnTo>
                      <a:pt x="85988" y="330116"/>
                    </a:lnTo>
                    <a:lnTo>
                      <a:pt x="86231" y="330185"/>
                    </a:lnTo>
                    <a:lnTo>
                      <a:pt x="94596" y="331307"/>
                    </a:lnTo>
                    <a:lnTo>
                      <a:pt x="95429" y="331539"/>
                    </a:lnTo>
                    <a:cubicBezTo>
                      <a:pt x="95672" y="331620"/>
                      <a:pt x="95880" y="331724"/>
                      <a:pt x="96089" y="331886"/>
                    </a:cubicBezTo>
                    <a:lnTo>
                      <a:pt x="98032" y="333448"/>
                    </a:lnTo>
                    <a:lnTo>
                      <a:pt x="98241" y="333552"/>
                    </a:lnTo>
                    <a:lnTo>
                      <a:pt x="100034" y="334269"/>
                    </a:lnTo>
                    <a:lnTo>
                      <a:pt x="100323" y="334350"/>
                    </a:lnTo>
                    <a:lnTo>
                      <a:pt x="100659" y="334408"/>
                    </a:lnTo>
                    <a:lnTo>
                      <a:pt x="101677" y="334478"/>
                    </a:lnTo>
                    <a:lnTo>
                      <a:pt x="102382" y="334616"/>
                    </a:lnTo>
                    <a:cubicBezTo>
                      <a:pt x="102568" y="334640"/>
                      <a:pt x="102753" y="334709"/>
                      <a:pt x="102926" y="334801"/>
                    </a:cubicBezTo>
                    <a:lnTo>
                      <a:pt x="103412" y="335044"/>
                    </a:lnTo>
                    <a:cubicBezTo>
                      <a:pt x="103586" y="335137"/>
                      <a:pt x="103748" y="335253"/>
                      <a:pt x="103898" y="335392"/>
                    </a:cubicBezTo>
                    <a:lnTo>
                      <a:pt x="103933" y="335426"/>
                    </a:lnTo>
                    <a:cubicBezTo>
                      <a:pt x="104025" y="335426"/>
                      <a:pt x="104129" y="335438"/>
                      <a:pt x="104222" y="335461"/>
                    </a:cubicBezTo>
                    <a:lnTo>
                      <a:pt x="104731" y="335554"/>
                    </a:lnTo>
                    <a:cubicBezTo>
                      <a:pt x="104986" y="335611"/>
                      <a:pt x="105229" y="335715"/>
                      <a:pt x="105437" y="335843"/>
                    </a:cubicBezTo>
                    <a:lnTo>
                      <a:pt x="105888" y="336132"/>
                    </a:lnTo>
                    <a:cubicBezTo>
                      <a:pt x="106119" y="336294"/>
                      <a:pt x="106316" y="336491"/>
                      <a:pt x="106478" y="336734"/>
                    </a:cubicBezTo>
                    <a:lnTo>
                      <a:pt x="106548" y="336849"/>
                    </a:lnTo>
                    <a:lnTo>
                      <a:pt x="107219" y="337115"/>
                    </a:lnTo>
                    <a:lnTo>
                      <a:pt x="107878" y="337463"/>
                    </a:lnTo>
                    <a:cubicBezTo>
                      <a:pt x="108133" y="337624"/>
                      <a:pt x="108364" y="337821"/>
                      <a:pt x="108538" y="338076"/>
                    </a:cubicBezTo>
                    <a:lnTo>
                      <a:pt x="108850" y="338515"/>
                    </a:lnTo>
                    <a:cubicBezTo>
                      <a:pt x="108954" y="338666"/>
                      <a:pt x="109035" y="338839"/>
                      <a:pt x="109093" y="339013"/>
                    </a:cubicBezTo>
                    <a:lnTo>
                      <a:pt x="109266" y="339510"/>
                    </a:lnTo>
                    <a:cubicBezTo>
                      <a:pt x="109301" y="339649"/>
                      <a:pt x="109336" y="339765"/>
                      <a:pt x="109359" y="339904"/>
                    </a:cubicBezTo>
                    <a:lnTo>
                      <a:pt x="109428" y="340424"/>
                    </a:lnTo>
                    <a:cubicBezTo>
                      <a:pt x="109452" y="340656"/>
                      <a:pt x="109440" y="340876"/>
                      <a:pt x="109405" y="341107"/>
                    </a:cubicBezTo>
                    <a:lnTo>
                      <a:pt x="109290" y="341628"/>
                    </a:lnTo>
                    <a:cubicBezTo>
                      <a:pt x="109266" y="341766"/>
                      <a:pt x="109209" y="341905"/>
                      <a:pt x="109151" y="342044"/>
                    </a:cubicBezTo>
                    <a:lnTo>
                      <a:pt x="108665" y="343051"/>
                    </a:lnTo>
                    <a:lnTo>
                      <a:pt x="108341" y="343629"/>
                    </a:lnTo>
                    <a:cubicBezTo>
                      <a:pt x="108133" y="343988"/>
                      <a:pt x="107809" y="344265"/>
                      <a:pt x="107415" y="344427"/>
                    </a:cubicBezTo>
                    <a:lnTo>
                      <a:pt x="107404" y="344439"/>
                    </a:lnTo>
                    <a:lnTo>
                      <a:pt x="107161" y="344786"/>
                    </a:lnTo>
                    <a:cubicBezTo>
                      <a:pt x="107022" y="344971"/>
                      <a:pt x="106872" y="345145"/>
                      <a:pt x="106675" y="345284"/>
                    </a:cubicBezTo>
                    <a:lnTo>
                      <a:pt x="106270" y="345573"/>
                    </a:lnTo>
                    <a:lnTo>
                      <a:pt x="105981" y="345804"/>
                    </a:lnTo>
                    <a:lnTo>
                      <a:pt x="105772" y="346036"/>
                    </a:lnTo>
                    <a:lnTo>
                      <a:pt x="105564" y="346290"/>
                    </a:lnTo>
                    <a:lnTo>
                      <a:pt x="105541" y="346313"/>
                    </a:lnTo>
                    <a:lnTo>
                      <a:pt x="105541" y="346348"/>
                    </a:lnTo>
                    <a:lnTo>
                      <a:pt x="105518" y="346672"/>
                    </a:lnTo>
                    <a:lnTo>
                      <a:pt x="105518" y="347100"/>
                    </a:lnTo>
                    <a:lnTo>
                      <a:pt x="105495" y="347517"/>
                    </a:lnTo>
                    <a:lnTo>
                      <a:pt x="105518" y="347621"/>
                    </a:lnTo>
                    <a:lnTo>
                      <a:pt x="105553" y="347736"/>
                    </a:lnTo>
                    <a:lnTo>
                      <a:pt x="105715" y="347968"/>
                    </a:lnTo>
                    <a:cubicBezTo>
                      <a:pt x="105819" y="348118"/>
                      <a:pt x="105900" y="348280"/>
                      <a:pt x="105969" y="348454"/>
                    </a:cubicBezTo>
                    <a:lnTo>
                      <a:pt x="106316" y="349449"/>
                    </a:lnTo>
                    <a:lnTo>
                      <a:pt x="106420" y="349738"/>
                    </a:lnTo>
                    <a:lnTo>
                      <a:pt x="106698" y="349888"/>
                    </a:lnTo>
                    <a:lnTo>
                      <a:pt x="107323" y="350305"/>
                    </a:lnTo>
                    <a:cubicBezTo>
                      <a:pt x="107496" y="350420"/>
                      <a:pt x="107658" y="350559"/>
                      <a:pt x="107774" y="350721"/>
                    </a:cubicBezTo>
                    <a:lnTo>
                      <a:pt x="108271" y="351358"/>
                    </a:lnTo>
                    <a:lnTo>
                      <a:pt x="108838" y="352410"/>
                    </a:lnTo>
                    <a:lnTo>
                      <a:pt x="109116" y="353151"/>
                    </a:lnTo>
                    <a:lnTo>
                      <a:pt x="109301" y="353915"/>
                    </a:lnTo>
                    <a:cubicBezTo>
                      <a:pt x="109336" y="354100"/>
                      <a:pt x="109359" y="354285"/>
                      <a:pt x="109336" y="354481"/>
                    </a:cubicBezTo>
                    <a:cubicBezTo>
                      <a:pt x="109336" y="354481"/>
                      <a:pt x="109313" y="355014"/>
                      <a:pt x="109313" y="354990"/>
                    </a:cubicBezTo>
                    <a:lnTo>
                      <a:pt x="109290" y="355523"/>
                    </a:lnTo>
                    <a:cubicBezTo>
                      <a:pt x="109278" y="355685"/>
                      <a:pt x="109255" y="355858"/>
                      <a:pt x="109197" y="356020"/>
                    </a:cubicBezTo>
                    <a:lnTo>
                      <a:pt x="109081" y="356425"/>
                    </a:lnTo>
                    <a:lnTo>
                      <a:pt x="109012" y="356761"/>
                    </a:lnTo>
                    <a:lnTo>
                      <a:pt x="108954" y="357224"/>
                    </a:lnTo>
                    <a:cubicBezTo>
                      <a:pt x="108896" y="357652"/>
                      <a:pt x="108711" y="358057"/>
                      <a:pt x="108422" y="358357"/>
                    </a:cubicBezTo>
                    <a:lnTo>
                      <a:pt x="108063" y="358751"/>
                    </a:lnTo>
                    <a:lnTo>
                      <a:pt x="107577" y="359167"/>
                    </a:lnTo>
                    <a:lnTo>
                      <a:pt x="107392" y="359352"/>
                    </a:lnTo>
                    <a:lnTo>
                      <a:pt x="107253" y="359561"/>
                    </a:lnTo>
                    <a:lnTo>
                      <a:pt x="106791" y="360440"/>
                    </a:lnTo>
                    <a:lnTo>
                      <a:pt x="106432" y="361030"/>
                    </a:lnTo>
                    <a:lnTo>
                      <a:pt x="105842" y="361701"/>
                    </a:lnTo>
                    <a:lnTo>
                      <a:pt x="105263" y="362198"/>
                    </a:lnTo>
                    <a:lnTo>
                      <a:pt x="104488" y="362835"/>
                    </a:lnTo>
                    <a:lnTo>
                      <a:pt x="104303" y="363020"/>
                    </a:lnTo>
                    <a:lnTo>
                      <a:pt x="104199" y="363170"/>
                    </a:lnTo>
                    <a:lnTo>
                      <a:pt x="104095" y="363402"/>
                    </a:lnTo>
                    <a:lnTo>
                      <a:pt x="103991" y="363714"/>
                    </a:lnTo>
                    <a:lnTo>
                      <a:pt x="103968" y="363830"/>
                    </a:lnTo>
                    <a:lnTo>
                      <a:pt x="103979" y="364015"/>
                    </a:lnTo>
                    <a:lnTo>
                      <a:pt x="104037" y="364478"/>
                    </a:lnTo>
                    <a:lnTo>
                      <a:pt x="104118" y="364975"/>
                    </a:lnTo>
                    <a:lnTo>
                      <a:pt x="104153" y="365750"/>
                    </a:lnTo>
                    <a:lnTo>
                      <a:pt x="104141" y="366363"/>
                    </a:lnTo>
                    <a:lnTo>
                      <a:pt x="104153" y="367416"/>
                    </a:lnTo>
                    <a:lnTo>
                      <a:pt x="104153" y="367937"/>
                    </a:lnTo>
                    <a:lnTo>
                      <a:pt x="104153" y="368446"/>
                    </a:lnTo>
                    <a:lnTo>
                      <a:pt x="104164" y="369013"/>
                    </a:lnTo>
                    <a:lnTo>
                      <a:pt x="104164" y="369534"/>
                    </a:lnTo>
                    <a:cubicBezTo>
                      <a:pt x="104164" y="369534"/>
                      <a:pt x="104176" y="370066"/>
                      <a:pt x="104164" y="370043"/>
                    </a:cubicBezTo>
                    <a:lnTo>
                      <a:pt x="104187" y="370575"/>
                    </a:lnTo>
                    <a:lnTo>
                      <a:pt x="104083" y="371929"/>
                    </a:lnTo>
                    <a:lnTo>
                      <a:pt x="104095" y="371848"/>
                    </a:lnTo>
                    <a:lnTo>
                      <a:pt x="104025" y="372785"/>
                    </a:lnTo>
                    <a:lnTo>
                      <a:pt x="104049" y="373190"/>
                    </a:lnTo>
                    <a:lnTo>
                      <a:pt x="104037" y="374081"/>
                    </a:lnTo>
                    <a:cubicBezTo>
                      <a:pt x="104037" y="374081"/>
                      <a:pt x="103968" y="374613"/>
                      <a:pt x="103979" y="374601"/>
                    </a:cubicBezTo>
                    <a:cubicBezTo>
                      <a:pt x="103979" y="374601"/>
                      <a:pt x="103910" y="375133"/>
                      <a:pt x="103910" y="375099"/>
                    </a:cubicBezTo>
                    <a:lnTo>
                      <a:pt x="103817" y="376163"/>
                    </a:lnTo>
                    <a:cubicBezTo>
                      <a:pt x="103817" y="376163"/>
                      <a:pt x="103759" y="376695"/>
                      <a:pt x="103759" y="376684"/>
                    </a:cubicBezTo>
                    <a:lnTo>
                      <a:pt x="103586" y="378755"/>
                    </a:lnTo>
                    <a:lnTo>
                      <a:pt x="103574" y="379206"/>
                    </a:lnTo>
                    <a:lnTo>
                      <a:pt x="103563" y="381612"/>
                    </a:lnTo>
                    <a:lnTo>
                      <a:pt x="103158" y="384250"/>
                    </a:lnTo>
                    <a:lnTo>
                      <a:pt x="103088" y="384736"/>
                    </a:lnTo>
                    <a:lnTo>
                      <a:pt x="103030" y="385268"/>
                    </a:lnTo>
                    <a:cubicBezTo>
                      <a:pt x="103030" y="385268"/>
                      <a:pt x="102973" y="385801"/>
                      <a:pt x="102973" y="385789"/>
                    </a:cubicBezTo>
                    <a:lnTo>
                      <a:pt x="102915" y="386286"/>
                    </a:lnTo>
                    <a:lnTo>
                      <a:pt x="102348" y="394281"/>
                    </a:lnTo>
                    <a:lnTo>
                      <a:pt x="101630" y="399672"/>
                    </a:lnTo>
                    <a:lnTo>
                      <a:pt x="101596" y="400077"/>
                    </a:lnTo>
                    <a:lnTo>
                      <a:pt x="101607" y="401119"/>
                    </a:lnTo>
                    <a:lnTo>
                      <a:pt x="105726" y="406418"/>
                    </a:lnTo>
                    <a:lnTo>
                      <a:pt x="107473" y="409021"/>
                    </a:lnTo>
                    <a:lnTo>
                      <a:pt x="107681" y="409275"/>
                    </a:lnTo>
                    <a:lnTo>
                      <a:pt x="110389" y="411983"/>
                    </a:lnTo>
                    <a:lnTo>
                      <a:pt x="113559" y="415650"/>
                    </a:lnTo>
                    <a:lnTo>
                      <a:pt x="114276" y="416564"/>
                    </a:lnTo>
                    <a:cubicBezTo>
                      <a:pt x="114276" y="416564"/>
                      <a:pt x="114612" y="416992"/>
                      <a:pt x="114588" y="416958"/>
                    </a:cubicBezTo>
                    <a:lnTo>
                      <a:pt x="114924" y="417374"/>
                    </a:lnTo>
                    <a:lnTo>
                      <a:pt x="115607" y="418196"/>
                    </a:lnTo>
                    <a:lnTo>
                      <a:pt x="116972" y="419943"/>
                    </a:lnTo>
                    <a:cubicBezTo>
                      <a:pt x="116972" y="419943"/>
                      <a:pt x="117296" y="420359"/>
                      <a:pt x="117284" y="420348"/>
                    </a:cubicBezTo>
                    <a:lnTo>
                      <a:pt x="117597" y="420741"/>
                    </a:lnTo>
                    <a:lnTo>
                      <a:pt x="118626" y="421933"/>
                    </a:lnTo>
                    <a:lnTo>
                      <a:pt x="120165" y="423911"/>
                    </a:lnTo>
                    <a:lnTo>
                      <a:pt x="120327" y="424015"/>
                    </a:lnTo>
                    <a:lnTo>
                      <a:pt x="122976" y="425716"/>
                    </a:lnTo>
                    <a:lnTo>
                      <a:pt x="123647" y="426179"/>
                    </a:lnTo>
                    <a:cubicBezTo>
                      <a:pt x="123647" y="426179"/>
                      <a:pt x="124064" y="426526"/>
                      <a:pt x="124052" y="426526"/>
                    </a:cubicBezTo>
                    <a:cubicBezTo>
                      <a:pt x="124052" y="426526"/>
                      <a:pt x="124457" y="426873"/>
                      <a:pt x="124446" y="426861"/>
                    </a:cubicBezTo>
                    <a:lnTo>
                      <a:pt x="125290" y="427556"/>
                    </a:lnTo>
                    <a:lnTo>
                      <a:pt x="126112" y="428296"/>
                    </a:lnTo>
                    <a:lnTo>
                      <a:pt x="126517" y="428643"/>
                    </a:lnTo>
                    <a:lnTo>
                      <a:pt x="127720" y="429765"/>
                    </a:lnTo>
                    <a:lnTo>
                      <a:pt x="127998" y="430008"/>
                    </a:lnTo>
                    <a:lnTo>
                      <a:pt x="128102" y="430089"/>
                    </a:lnTo>
                    <a:lnTo>
                      <a:pt x="128171" y="430112"/>
                    </a:lnTo>
                    <a:lnTo>
                      <a:pt x="128449" y="430136"/>
                    </a:lnTo>
                    <a:lnTo>
                      <a:pt x="128819" y="430159"/>
                    </a:lnTo>
                    <a:lnTo>
                      <a:pt x="129189" y="430136"/>
                    </a:lnTo>
                    <a:lnTo>
                      <a:pt x="129722" y="430112"/>
                    </a:lnTo>
                    <a:lnTo>
                      <a:pt x="130948" y="430101"/>
                    </a:lnTo>
                    <a:lnTo>
                      <a:pt x="132035" y="430159"/>
                    </a:lnTo>
                    <a:lnTo>
                      <a:pt x="132475" y="430159"/>
                    </a:lnTo>
                    <a:lnTo>
                      <a:pt x="132915" y="430136"/>
                    </a:lnTo>
                    <a:lnTo>
                      <a:pt x="133412" y="430078"/>
                    </a:lnTo>
                    <a:lnTo>
                      <a:pt x="134639" y="430043"/>
                    </a:lnTo>
                    <a:lnTo>
                      <a:pt x="135981" y="430124"/>
                    </a:lnTo>
                    <a:cubicBezTo>
                      <a:pt x="135981" y="430124"/>
                      <a:pt x="136513" y="430193"/>
                      <a:pt x="136478" y="430193"/>
                    </a:cubicBezTo>
                    <a:lnTo>
                      <a:pt x="136964" y="430228"/>
                    </a:lnTo>
                    <a:lnTo>
                      <a:pt x="137982" y="430263"/>
                    </a:lnTo>
                    <a:lnTo>
                      <a:pt x="138746" y="430367"/>
                    </a:lnTo>
                    <a:lnTo>
                      <a:pt x="138676" y="430355"/>
                    </a:lnTo>
                    <a:lnTo>
                      <a:pt x="139139" y="430425"/>
                    </a:lnTo>
                    <a:lnTo>
                      <a:pt x="139602" y="430448"/>
                    </a:lnTo>
                    <a:lnTo>
                      <a:pt x="141118" y="430517"/>
                    </a:lnTo>
                    <a:lnTo>
                      <a:pt x="141569" y="430506"/>
                    </a:lnTo>
                    <a:lnTo>
                      <a:pt x="142078" y="430494"/>
                    </a:lnTo>
                    <a:lnTo>
                      <a:pt x="143351" y="430517"/>
                    </a:lnTo>
                    <a:cubicBezTo>
                      <a:pt x="143351" y="430517"/>
                      <a:pt x="143883" y="430541"/>
                      <a:pt x="143860" y="430541"/>
                    </a:cubicBezTo>
                    <a:cubicBezTo>
                      <a:pt x="143860" y="430541"/>
                      <a:pt x="144392" y="430564"/>
                      <a:pt x="144380" y="430564"/>
                    </a:cubicBezTo>
                    <a:lnTo>
                      <a:pt x="144704" y="430575"/>
                    </a:lnTo>
                    <a:lnTo>
                      <a:pt x="144913" y="430541"/>
                    </a:lnTo>
                    <a:lnTo>
                      <a:pt x="147909" y="429684"/>
                    </a:lnTo>
                    <a:cubicBezTo>
                      <a:pt x="148152" y="429615"/>
                      <a:pt x="148372" y="429592"/>
                      <a:pt x="148615" y="429615"/>
                    </a:cubicBezTo>
                    <a:lnTo>
                      <a:pt x="149124" y="429650"/>
                    </a:lnTo>
                    <a:cubicBezTo>
                      <a:pt x="149390" y="429661"/>
                      <a:pt x="149656" y="429742"/>
                      <a:pt x="149899" y="429858"/>
                    </a:cubicBezTo>
                    <a:lnTo>
                      <a:pt x="151496" y="430702"/>
                    </a:lnTo>
                    <a:lnTo>
                      <a:pt x="151530" y="430714"/>
                    </a:lnTo>
                    <a:lnTo>
                      <a:pt x="160543" y="430807"/>
                    </a:lnTo>
                    <a:lnTo>
                      <a:pt x="164894" y="431154"/>
                    </a:lnTo>
                    <a:lnTo>
                      <a:pt x="165287" y="431165"/>
                    </a:lnTo>
                    <a:lnTo>
                      <a:pt x="171060" y="430760"/>
                    </a:lnTo>
                    <a:lnTo>
                      <a:pt x="171801" y="430772"/>
                    </a:lnTo>
                    <a:lnTo>
                      <a:pt x="179865" y="431084"/>
                    </a:lnTo>
                    <a:cubicBezTo>
                      <a:pt x="179865" y="431084"/>
                      <a:pt x="180397" y="431107"/>
                      <a:pt x="180362" y="431107"/>
                    </a:cubicBezTo>
                    <a:lnTo>
                      <a:pt x="180756" y="431107"/>
                    </a:lnTo>
                    <a:lnTo>
                      <a:pt x="188831" y="430043"/>
                    </a:lnTo>
                    <a:lnTo>
                      <a:pt x="190972" y="430031"/>
                    </a:lnTo>
                    <a:cubicBezTo>
                      <a:pt x="191145" y="430031"/>
                      <a:pt x="191319" y="430055"/>
                      <a:pt x="191481" y="430101"/>
                    </a:cubicBezTo>
                    <a:lnTo>
                      <a:pt x="191990" y="430217"/>
                    </a:lnTo>
                    <a:cubicBezTo>
                      <a:pt x="192175" y="430274"/>
                      <a:pt x="192360" y="430355"/>
                      <a:pt x="192534" y="430460"/>
                    </a:cubicBezTo>
                    <a:lnTo>
                      <a:pt x="193575" y="431096"/>
                    </a:lnTo>
                    <a:lnTo>
                      <a:pt x="196120" y="431119"/>
                    </a:lnTo>
                    <a:lnTo>
                      <a:pt x="195183" y="428620"/>
                    </a:lnTo>
                    <a:cubicBezTo>
                      <a:pt x="195183" y="428620"/>
                      <a:pt x="194998" y="428122"/>
                      <a:pt x="194998" y="428134"/>
                    </a:cubicBezTo>
                    <a:cubicBezTo>
                      <a:pt x="194998" y="428134"/>
                      <a:pt x="194813" y="427637"/>
                      <a:pt x="194813" y="427671"/>
                    </a:cubicBezTo>
                    <a:lnTo>
                      <a:pt x="191423" y="419191"/>
                    </a:lnTo>
                    <a:lnTo>
                      <a:pt x="191226" y="418427"/>
                    </a:lnTo>
                    <a:cubicBezTo>
                      <a:pt x="191064" y="417756"/>
                      <a:pt x="191261" y="417062"/>
                      <a:pt x="191736" y="416564"/>
                    </a:cubicBezTo>
                    <a:lnTo>
                      <a:pt x="193344" y="414921"/>
                    </a:lnTo>
                    <a:lnTo>
                      <a:pt x="190174" y="405122"/>
                    </a:lnTo>
                    <a:lnTo>
                      <a:pt x="190012" y="404462"/>
                    </a:lnTo>
                    <a:cubicBezTo>
                      <a:pt x="189896" y="403861"/>
                      <a:pt x="190035" y="403236"/>
                      <a:pt x="190428" y="402762"/>
                    </a:cubicBezTo>
                    <a:cubicBezTo>
                      <a:pt x="190798" y="402299"/>
                      <a:pt x="191388" y="402010"/>
                      <a:pt x="191990" y="402021"/>
                    </a:cubicBezTo>
                    <a:lnTo>
                      <a:pt x="210640" y="402183"/>
                    </a:lnTo>
                    <a:lnTo>
                      <a:pt x="212411" y="400367"/>
                    </a:lnTo>
                    <a:lnTo>
                      <a:pt x="213197" y="395207"/>
                    </a:lnTo>
                    <a:lnTo>
                      <a:pt x="213209" y="394836"/>
                    </a:lnTo>
                    <a:lnTo>
                      <a:pt x="212943" y="380421"/>
                    </a:lnTo>
                    <a:lnTo>
                      <a:pt x="213001" y="379715"/>
                    </a:lnTo>
                    <a:cubicBezTo>
                      <a:pt x="213012" y="379483"/>
                      <a:pt x="213070" y="379275"/>
                      <a:pt x="213163" y="379078"/>
                    </a:cubicBezTo>
                    <a:lnTo>
                      <a:pt x="213325" y="378685"/>
                    </a:lnTo>
                    <a:lnTo>
                      <a:pt x="212989" y="375908"/>
                    </a:lnTo>
                    <a:lnTo>
                      <a:pt x="212966" y="375203"/>
                    </a:lnTo>
                    <a:cubicBezTo>
                      <a:pt x="212966" y="375029"/>
                      <a:pt x="212978" y="374856"/>
                      <a:pt x="213024" y="374682"/>
                    </a:cubicBezTo>
                    <a:lnTo>
                      <a:pt x="213649" y="372102"/>
                    </a:lnTo>
                    <a:lnTo>
                      <a:pt x="213741" y="371639"/>
                    </a:lnTo>
                    <a:lnTo>
                      <a:pt x="214111" y="369568"/>
                    </a:lnTo>
                    <a:lnTo>
                      <a:pt x="215396" y="364165"/>
                    </a:lnTo>
                    <a:lnTo>
                      <a:pt x="216356" y="361018"/>
                    </a:lnTo>
                    <a:lnTo>
                      <a:pt x="216622" y="360347"/>
                    </a:lnTo>
                    <a:cubicBezTo>
                      <a:pt x="216703" y="360185"/>
                      <a:pt x="216796" y="360012"/>
                      <a:pt x="216911" y="359884"/>
                    </a:cubicBezTo>
                    <a:lnTo>
                      <a:pt x="219572" y="356552"/>
                    </a:lnTo>
                    <a:lnTo>
                      <a:pt x="219781" y="356263"/>
                    </a:lnTo>
                    <a:lnTo>
                      <a:pt x="222604" y="351219"/>
                    </a:lnTo>
                    <a:cubicBezTo>
                      <a:pt x="222927" y="350640"/>
                      <a:pt x="223517" y="350259"/>
                      <a:pt x="224177" y="350201"/>
                    </a:cubicBezTo>
                    <a:lnTo>
                      <a:pt x="224975" y="350166"/>
                    </a:lnTo>
                    <a:lnTo>
                      <a:pt x="227752" y="350340"/>
                    </a:lnTo>
                    <a:lnTo>
                      <a:pt x="228354" y="350131"/>
                    </a:lnTo>
                    <a:lnTo>
                      <a:pt x="229499" y="349784"/>
                    </a:lnTo>
                    <a:cubicBezTo>
                      <a:pt x="229707" y="349715"/>
                      <a:pt x="229916" y="349692"/>
                      <a:pt x="230124" y="349703"/>
                    </a:cubicBezTo>
                    <a:lnTo>
                      <a:pt x="230656" y="349715"/>
                    </a:lnTo>
                    <a:lnTo>
                      <a:pt x="232461" y="349946"/>
                    </a:lnTo>
                    <a:lnTo>
                      <a:pt x="235689" y="350455"/>
                    </a:lnTo>
                    <a:lnTo>
                      <a:pt x="238766" y="351022"/>
                    </a:lnTo>
                    <a:lnTo>
                      <a:pt x="239125" y="351034"/>
                    </a:lnTo>
                    <a:lnTo>
                      <a:pt x="241705" y="351034"/>
                    </a:lnTo>
                    <a:lnTo>
                      <a:pt x="242133" y="351011"/>
                    </a:lnTo>
                    <a:lnTo>
                      <a:pt x="244274" y="350849"/>
                    </a:lnTo>
                    <a:cubicBezTo>
                      <a:pt x="244274" y="350849"/>
                      <a:pt x="244806" y="350791"/>
                      <a:pt x="244794" y="350791"/>
                    </a:cubicBezTo>
                    <a:lnTo>
                      <a:pt x="245280" y="350756"/>
                    </a:lnTo>
                    <a:lnTo>
                      <a:pt x="248381" y="350340"/>
                    </a:lnTo>
                    <a:lnTo>
                      <a:pt x="249260" y="349391"/>
                    </a:lnTo>
                    <a:lnTo>
                      <a:pt x="249931" y="348847"/>
                    </a:lnTo>
                    <a:cubicBezTo>
                      <a:pt x="250209" y="348650"/>
                      <a:pt x="250544" y="348512"/>
                      <a:pt x="250903" y="348454"/>
                    </a:cubicBezTo>
                    <a:lnTo>
                      <a:pt x="252500" y="348269"/>
                    </a:lnTo>
                    <a:lnTo>
                      <a:pt x="253379" y="348292"/>
                    </a:lnTo>
                    <a:cubicBezTo>
                      <a:pt x="253714" y="348303"/>
                      <a:pt x="254038" y="348407"/>
                      <a:pt x="254316" y="348581"/>
                    </a:cubicBezTo>
                    <a:lnTo>
                      <a:pt x="256028" y="349645"/>
                    </a:lnTo>
                    <a:lnTo>
                      <a:pt x="256086" y="349669"/>
                    </a:lnTo>
                    <a:lnTo>
                      <a:pt x="257880" y="349842"/>
                    </a:lnTo>
                    <a:cubicBezTo>
                      <a:pt x="257880" y="349842"/>
                      <a:pt x="258412" y="349900"/>
                      <a:pt x="258400" y="349900"/>
                    </a:cubicBezTo>
                    <a:lnTo>
                      <a:pt x="261073" y="350143"/>
                    </a:lnTo>
                    <a:cubicBezTo>
                      <a:pt x="261223" y="350155"/>
                      <a:pt x="261362" y="350178"/>
                      <a:pt x="261512" y="350236"/>
                    </a:cubicBezTo>
                    <a:lnTo>
                      <a:pt x="262010" y="350398"/>
                    </a:lnTo>
                    <a:cubicBezTo>
                      <a:pt x="262253" y="350478"/>
                      <a:pt x="262473" y="350594"/>
                      <a:pt x="262669" y="350756"/>
                    </a:cubicBezTo>
                    <a:lnTo>
                      <a:pt x="265018" y="352735"/>
                    </a:lnTo>
                    <a:lnTo>
                      <a:pt x="265330" y="352920"/>
                    </a:lnTo>
                    <a:lnTo>
                      <a:pt x="267043" y="353938"/>
                    </a:lnTo>
                    <a:lnTo>
                      <a:pt x="267193" y="353996"/>
                    </a:lnTo>
                    <a:lnTo>
                      <a:pt x="268570" y="354239"/>
                    </a:lnTo>
                    <a:cubicBezTo>
                      <a:pt x="268570" y="354239"/>
                      <a:pt x="269102" y="354320"/>
                      <a:pt x="269056" y="354320"/>
                    </a:cubicBezTo>
                    <a:lnTo>
                      <a:pt x="269218" y="354343"/>
                    </a:lnTo>
                    <a:lnTo>
                      <a:pt x="273857" y="353278"/>
                    </a:lnTo>
                    <a:lnTo>
                      <a:pt x="274089" y="353174"/>
                    </a:lnTo>
                    <a:lnTo>
                      <a:pt x="278740" y="350606"/>
                    </a:lnTo>
                    <a:lnTo>
                      <a:pt x="279422" y="350316"/>
                    </a:lnTo>
                    <a:lnTo>
                      <a:pt x="281447" y="349553"/>
                    </a:lnTo>
                    <a:lnTo>
                      <a:pt x="281725" y="349414"/>
                    </a:lnTo>
                    <a:lnTo>
                      <a:pt x="284281" y="347725"/>
                    </a:lnTo>
                    <a:lnTo>
                      <a:pt x="285080" y="347355"/>
                    </a:lnTo>
                    <a:lnTo>
                      <a:pt x="288713" y="345920"/>
                    </a:lnTo>
                    <a:lnTo>
                      <a:pt x="290390" y="345388"/>
                    </a:lnTo>
                    <a:cubicBezTo>
                      <a:pt x="290622" y="345041"/>
                      <a:pt x="290957" y="344763"/>
                      <a:pt x="291339" y="344601"/>
                    </a:cubicBezTo>
                    <a:lnTo>
                      <a:pt x="291837" y="344416"/>
                    </a:lnTo>
                    <a:lnTo>
                      <a:pt x="295955" y="342900"/>
                    </a:lnTo>
                    <a:lnTo>
                      <a:pt x="296326" y="342044"/>
                    </a:lnTo>
                    <a:lnTo>
                      <a:pt x="296638" y="341442"/>
                    </a:lnTo>
                    <a:lnTo>
                      <a:pt x="297494" y="339973"/>
                    </a:lnTo>
                    <a:cubicBezTo>
                      <a:pt x="297702" y="339603"/>
                      <a:pt x="298038" y="339302"/>
                      <a:pt x="298443" y="339129"/>
                    </a:cubicBezTo>
                    <a:lnTo>
                      <a:pt x="299114" y="338862"/>
                    </a:lnTo>
                    <a:lnTo>
                      <a:pt x="301763" y="338087"/>
                    </a:lnTo>
                    <a:cubicBezTo>
                      <a:pt x="301972" y="338029"/>
                      <a:pt x="302191" y="338006"/>
                      <a:pt x="302400" y="338018"/>
                    </a:cubicBezTo>
                    <a:lnTo>
                      <a:pt x="305072" y="338191"/>
                    </a:lnTo>
                    <a:cubicBezTo>
                      <a:pt x="305269" y="338203"/>
                      <a:pt x="305477" y="338261"/>
                      <a:pt x="305662" y="338330"/>
                    </a:cubicBezTo>
                    <a:lnTo>
                      <a:pt x="306322" y="338585"/>
                    </a:lnTo>
                    <a:lnTo>
                      <a:pt x="308728" y="339765"/>
                    </a:lnTo>
                    <a:lnTo>
                      <a:pt x="309596" y="340343"/>
                    </a:lnTo>
                    <a:lnTo>
                      <a:pt x="310545" y="341165"/>
                    </a:lnTo>
                    <a:lnTo>
                      <a:pt x="311979" y="340771"/>
                    </a:lnTo>
                    <a:cubicBezTo>
                      <a:pt x="312164" y="340737"/>
                      <a:pt x="312349" y="340702"/>
                      <a:pt x="312546" y="340714"/>
                    </a:cubicBezTo>
                    <a:lnTo>
                      <a:pt x="313055" y="340714"/>
                    </a:lnTo>
                    <a:cubicBezTo>
                      <a:pt x="313321" y="340725"/>
                      <a:pt x="313599" y="340795"/>
                      <a:pt x="313842" y="340899"/>
                    </a:cubicBezTo>
                    <a:lnTo>
                      <a:pt x="314814" y="341350"/>
                    </a:lnTo>
                    <a:cubicBezTo>
                      <a:pt x="314814" y="341350"/>
                      <a:pt x="315300" y="341581"/>
                      <a:pt x="315300" y="341558"/>
                    </a:cubicBezTo>
                    <a:lnTo>
                      <a:pt x="315693" y="341743"/>
                    </a:lnTo>
                    <a:lnTo>
                      <a:pt x="317128" y="342229"/>
                    </a:lnTo>
                    <a:lnTo>
                      <a:pt x="317914" y="342634"/>
                    </a:lnTo>
                    <a:cubicBezTo>
                      <a:pt x="318100" y="342738"/>
                      <a:pt x="318273" y="342877"/>
                      <a:pt x="318412" y="343039"/>
                    </a:cubicBezTo>
                    <a:lnTo>
                      <a:pt x="319800" y="344555"/>
                    </a:lnTo>
                    <a:lnTo>
                      <a:pt x="319974" y="344705"/>
                    </a:lnTo>
                    <a:lnTo>
                      <a:pt x="321941" y="345874"/>
                    </a:lnTo>
                    <a:lnTo>
                      <a:pt x="324255" y="345897"/>
                    </a:lnTo>
                    <a:lnTo>
                      <a:pt x="324671" y="345619"/>
                    </a:lnTo>
                    <a:lnTo>
                      <a:pt x="324694" y="345434"/>
                    </a:lnTo>
                    <a:lnTo>
                      <a:pt x="324833" y="343861"/>
                    </a:lnTo>
                    <a:cubicBezTo>
                      <a:pt x="324833" y="343861"/>
                      <a:pt x="324891" y="343328"/>
                      <a:pt x="324891" y="343351"/>
                    </a:cubicBezTo>
                    <a:lnTo>
                      <a:pt x="324926" y="342889"/>
                    </a:lnTo>
                    <a:lnTo>
                      <a:pt x="324949" y="340852"/>
                    </a:lnTo>
                    <a:lnTo>
                      <a:pt x="324949" y="340494"/>
                    </a:lnTo>
                    <a:lnTo>
                      <a:pt x="324706" y="339036"/>
                    </a:lnTo>
                    <a:cubicBezTo>
                      <a:pt x="324706" y="339036"/>
                      <a:pt x="324613" y="338515"/>
                      <a:pt x="324625" y="338550"/>
                    </a:cubicBezTo>
                    <a:cubicBezTo>
                      <a:pt x="324625" y="338550"/>
                      <a:pt x="324532" y="338029"/>
                      <a:pt x="324532" y="338053"/>
                    </a:cubicBezTo>
                    <a:lnTo>
                      <a:pt x="324104" y="335947"/>
                    </a:lnTo>
                    <a:cubicBezTo>
                      <a:pt x="324070" y="335692"/>
                      <a:pt x="324046" y="335449"/>
                      <a:pt x="324093" y="335195"/>
                    </a:cubicBezTo>
                    <a:lnTo>
                      <a:pt x="324185" y="334674"/>
                    </a:lnTo>
                    <a:lnTo>
                      <a:pt x="324532" y="333031"/>
                    </a:lnTo>
                    <a:lnTo>
                      <a:pt x="324706" y="332395"/>
                    </a:lnTo>
                    <a:cubicBezTo>
                      <a:pt x="324775" y="332140"/>
                      <a:pt x="324891" y="331898"/>
                      <a:pt x="325065" y="331689"/>
                    </a:cubicBezTo>
                    <a:lnTo>
                      <a:pt x="326696" y="329630"/>
                    </a:lnTo>
                    <a:lnTo>
                      <a:pt x="326927" y="329306"/>
                    </a:lnTo>
                    <a:lnTo>
                      <a:pt x="327968" y="327536"/>
                    </a:lnTo>
                    <a:cubicBezTo>
                      <a:pt x="327968" y="327536"/>
                      <a:pt x="328246" y="327073"/>
                      <a:pt x="328223" y="327108"/>
                    </a:cubicBezTo>
                    <a:lnTo>
                      <a:pt x="328327" y="326923"/>
                    </a:lnTo>
                    <a:lnTo>
                      <a:pt x="328894" y="324007"/>
                    </a:lnTo>
                    <a:lnTo>
                      <a:pt x="329461" y="321971"/>
                    </a:lnTo>
                    <a:lnTo>
                      <a:pt x="329519" y="321624"/>
                    </a:lnTo>
                    <a:lnTo>
                      <a:pt x="329727" y="318616"/>
                    </a:lnTo>
                    <a:lnTo>
                      <a:pt x="329716" y="318211"/>
                    </a:lnTo>
                    <a:lnTo>
                      <a:pt x="329600" y="315654"/>
                    </a:lnTo>
                    <a:lnTo>
                      <a:pt x="329530" y="315284"/>
                    </a:lnTo>
                    <a:lnTo>
                      <a:pt x="329010" y="312680"/>
                    </a:lnTo>
                    <a:lnTo>
                      <a:pt x="328917" y="311963"/>
                    </a:lnTo>
                    <a:lnTo>
                      <a:pt x="328894" y="310795"/>
                    </a:lnTo>
                    <a:lnTo>
                      <a:pt x="328871" y="310552"/>
                    </a:lnTo>
                    <a:lnTo>
                      <a:pt x="328778" y="310262"/>
                    </a:lnTo>
                    <a:cubicBezTo>
                      <a:pt x="328778" y="310262"/>
                      <a:pt x="328605" y="309753"/>
                      <a:pt x="328616" y="309800"/>
                    </a:cubicBezTo>
                    <a:cubicBezTo>
                      <a:pt x="328616" y="309800"/>
                      <a:pt x="328443" y="309290"/>
                      <a:pt x="328454" y="309302"/>
                    </a:cubicBezTo>
                    <a:lnTo>
                      <a:pt x="327911" y="307786"/>
                    </a:lnTo>
                    <a:cubicBezTo>
                      <a:pt x="327807" y="307497"/>
                      <a:pt x="327760" y="307173"/>
                      <a:pt x="327807" y="306849"/>
                    </a:cubicBezTo>
                    <a:lnTo>
                      <a:pt x="327876" y="306363"/>
                    </a:lnTo>
                    <a:cubicBezTo>
                      <a:pt x="327911" y="306097"/>
                      <a:pt x="327992" y="305843"/>
                      <a:pt x="328131" y="305611"/>
                    </a:cubicBezTo>
                    <a:lnTo>
                      <a:pt x="329218" y="303748"/>
                    </a:lnTo>
                    <a:lnTo>
                      <a:pt x="329762" y="303066"/>
                    </a:lnTo>
                    <a:cubicBezTo>
                      <a:pt x="330016" y="302788"/>
                      <a:pt x="330340" y="302568"/>
                      <a:pt x="330699" y="302464"/>
                    </a:cubicBezTo>
                    <a:lnTo>
                      <a:pt x="332747" y="301840"/>
                    </a:lnTo>
                    <a:lnTo>
                      <a:pt x="334459" y="301400"/>
                    </a:lnTo>
                    <a:cubicBezTo>
                      <a:pt x="334575" y="301377"/>
                      <a:pt x="334714" y="301365"/>
                      <a:pt x="334853" y="301342"/>
                    </a:cubicBezTo>
                    <a:lnTo>
                      <a:pt x="337490" y="301273"/>
                    </a:lnTo>
                    <a:lnTo>
                      <a:pt x="338404" y="300729"/>
                    </a:lnTo>
                    <a:lnTo>
                      <a:pt x="338740" y="300497"/>
                    </a:lnTo>
                    <a:lnTo>
                      <a:pt x="340336" y="299202"/>
                    </a:lnTo>
                    <a:cubicBezTo>
                      <a:pt x="340475" y="299097"/>
                      <a:pt x="340614" y="299005"/>
                      <a:pt x="340765" y="298936"/>
                    </a:cubicBezTo>
                    <a:lnTo>
                      <a:pt x="341262" y="298704"/>
                    </a:lnTo>
                    <a:lnTo>
                      <a:pt x="343773" y="297593"/>
                    </a:lnTo>
                    <a:lnTo>
                      <a:pt x="343958" y="297165"/>
                    </a:lnTo>
                    <a:lnTo>
                      <a:pt x="344097" y="296760"/>
                    </a:lnTo>
                    <a:lnTo>
                      <a:pt x="344559" y="295372"/>
                    </a:lnTo>
                    <a:lnTo>
                      <a:pt x="344594" y="295083"/>
                    </a:lnTo>
                    <a:lnTo>
                      <a:pt x="344698" y="293799"/>
                    </a:lnTo>
                    <a:lnTo>
                      <a:pt x="344039" y="293139"/>
                    </a:lnTo>
                    <a:lnTo>
                      <a:pt x="343217" y="293070"/>
                    </a:lnTo>
                    <a:lnTo>
                      <a:pt x="342454" y="292908"/>
                    </a:lnTo>
                    <a:cubicBezTo>
                      <a:pt x="342257" y="292873"/>
                      <a:pt x="342083" y="292804"/>
                      <a:pt x="341910" y="292711"/>
                    </a:cubicBezTo>
                    <a:lnTo>
                      <a:pt x="340510" y="291936"/>
                    </a:lnTo>
                    <a:cubicBezTo>
                      <a:pt x="340394" y="291866"/>
                      <a:pt x="340267" y="291785"/>
                      <a:pt x="340163" y="291693"/>
                    </a:cubicBezTo>
                    <a:lnTo>
                      <a:pt x="339758" y="291346"/>
                    </a:lnTo>
                    <a:lnTo>
                      <a:pt x="338127" y="289865"/>
                    </a:lnTo>
                    <a:cubicBezTo>
                      <a:pt x="338023" y="289761"/>
                      <a:pt x="337930" y="289657"/>
                      <a:pt x="337837" y="289529"/>
                    </a:cubicBezTo>
                    <a:lnTo>
                      <a:pt x="337421" y="288893"/>
                    </a:lnTo>
                    <a:lnTo>
                      <a:pt x="336796" y="287678"/>
                    </a:lnTo>
                    <a:lnTo>
                      <a:pt x="336530" y="286799"/>
                    </a:lnTo>
                    <a:lnTo>
                      <a:pt x="336206" y="284682"/>
                    </a:lnTo>
                    <a:lnTo>
                      <a:pt x="336033" y="282576"/>
                    </a:lnTo>
                    <a:lnTo>
                      <a:pt x="336021" y="282518"/>
                    </a:lnTo>
                    <a:lnTo>
                      <a:pt x="335616" y="281859"/>
                    </a:lnTo>
                    <a:cubicBezTo>
                      <a:pt x="335616" y="281859"/>
                      <a:pt x="335338" y="281408"/>
                      <a:pt x="335338" y="281419"/>
                    </a:cubicBezTo>
                    <a:lnTo>
                      <a:pt x="335072" y="280991"/>
                    </a:lnTo>
                    <a:lnTo>
                      <a:pt x="333904" y="279209"/>
                    </a:lnTo>
                    <a:lnTo>
                      <a:pt x="333557" y="278608"/>
                    </a:lnTo>
                    <a:cubicBezTo>
                      <a:pt x="333452" y="278411"/>
                      <a:pt x="333383" y="278203"/>
                      <a:pt x="333348" y="277994"/>
                    </a:cubicBezTo>
                    <a:lnTo>
                      <a:pt x="332990" y="275842"/>
                    </a:lnTo>
                    <a:lnTo>
                      <a:pt x="332828" y="273818"/>
                    </a:lnTo>
                    <a:lnTo>
                      <a:pt x="332215" y="271909"/>
                    </a:lnTo>
                    <a:lnTo>
                      <a:pt x="331775" y="271701"/>
                    </a:lnTo>
                    <a:lnTo>
                      <a:pt x="331740" y="271701"/>
                    </a:lnTo>
                    <a:lnTo>
                      <a:pt x="331416" y="271712"/>
                    </a:lnTo>
                    <a:lnTo>
                      <a:pt x="329368" y="271990"/>
                    </a:lnTo>
                    <a:lnTo>
                      <a:pt x="328616" y="272013"/>
                    </a:lnTo>
                    <a:lnTo>
                      <a:pt x="326904" y="271978"/>
                    </a:lnTo>
                    <a:cubicBezTo>
                      <a:pt x="326279" y="271967"/>
                      <a:pt x="325701" y="271654"/>
                      <a:pt x="325331" y="271145"/>
                    </a:cubicBezTo>
                    <a:lnTo>
                      <a:pt x="325018" y="270717"/>
                    </a:lnTo>
                    <a:lnTo>
                      <a:pt x="324509" y="269930"/>
                    </a:lnTo>
                    <a:lnTo>
                      <a:pt x="324405" y="269815"/>
                    </a:lnTo>
                    <a:lnTo>
                      <a:pt x="324081" y="269583"/>
                    </a:lnTo>
                    <a:cubicBezTo>
                      <a:pt x="324081" y="269583"/>
                      <a:pt x="323641" y="269271"/>
                      <a:pt x="323665" y="269294"/>
                    </a:cubicBezTo>
                    <a:lnTo>
                      <a:pt x="323653" y="269283"/>
                    </a:lnTo>
                    <a:lnTo>
                      <a:pt x="322542" y="269167"/>
                    </a:lnTo>
                    <a:cubicBezTo>
                      <a:pt x="321999" y="269097"/>
                      <a:pt x="321501" y="268808"/>
                      <a:pt x="321165" y="268345"/>
                    </a:cubicBezTo>
                    <a:lnTo>
                      <a:pt x="320344" y="267223"/>
                    </a:lnTo>
                    <a:lnTo>
                      <a:pt x="320113" y="267026"/>
                    </a:lnTo>
                    <a:lnTo>
                      <a:pt x="319661" y="266622"/>
                    </a:lnTo>
                    <a:lnTo>
                      <a:pt x="319476" y="266633"/>
                    </a:lnTo>
                    <a:lnTo>
                      <a:pt x="318724" y="267304"/>
                    </a:lnTo>
                    <a:lnTo>
                      <a:pt x="318065" y="267755"/>
                    </a:lnTo>
                    <a:lnTo>
                      <a:pt x="317348" y="268126"/>
                    </a:lnTo>
                    <a:cubicBezTo>
                      <a:pt x="317197" y="268195"/>
                      <a:pt x="317058" y="268241"/>
                      <a:pt x="316896" y="268288"/>
                    </a:cubicBezTo>
                    <a:lnTo>
                      <a:pt x="316399" y="268392"/>
                    </a:lnTo>
                    <a:cubicBezTo>
                      <a:pt x="316121" y="268450"/>
                      <a:pt x="315820" y="268450"/>
                      <a:pt x="315543" y="268380"/>
                    </a:cubicBezTo>
                    <a:lnTo>
                      <a:pt x="314490" y="268149"/>
                    </a:lnTo>
                    <a:cubicBezTo>
                      <a:pt x="314027" y="268044"/>
                      <a:pt x="313599" y="267755"/>
                      <a:pt x="313310" y="267373"/>
                    </a:cubicBezTo>
                    <a:lnTo>
                      <a:pt x="312997" y="266957"/>
                    </a:lnTo>
                    <a:lnTo>
                      <a:pt x="312338" y="265835"/>
                    </a:lnTo>
                    <a:cubicBezTo>
                      <a:pt x="312234" y="265638"/>
                      <a:pt x="312153" y="265430"/>
                      <a:pt x="312106" y="265222"/>
                    </a:cubicBezTo>
                    <a:lnTo>
                      <a:pt x="312014" y="264724"/>
                    </a:lnTo>
                    <a:cubicBezTo>
                      <a:pt x="311979" y="264481"/>
                      <a:pt x="311979" y="264238"/>
                      <a:pt x="312014" y="264007"/>
                    </a:cubicBezTo>
                    <a:lnTo>
                      <a:pt x="312199" y="262954"/>
                    </a:lnTo>
                    <a:cubicBezTo>
                      <a:pt x="312199" y="262954"/>
                      <a:pt x="312292" y="262422"/>
                      <a:pt x="312280" y="262433"/>
                    </a:cubicBezTo>
                    <a:lnTo>
                      <a:pt x="312373" y="261913"/>
                    </a:lnTo>
                    <a:lnTo>
                      <a:pt x="312604" y="260536"/>
                    </a:lnTo>
                    <a:lnTo>
                      <a:pt x="312592" y="260374"/>
                    </a:lnTo>
                    <a:lnTo>
                      <a:pt x="312222" y="258488"/>
                    </a:lnTo>
                    <a:lnTo>
                      <a:pt x="312106" y="258060"/>
                    </a:lnTo>
                    <a:lnTo>
                      <a:pt x="311516" y="256001"/>
                    </a:lnTo>
                    <a:lnTo>
                      <a:pt x="311366" y="255306"/>
                    </a:lnTo>
                    <a:lnTo>
                      <a:pt x="311088" y="252992"/>
                    </a:lnTo>
                    <a:lnTo>
                      <a:pt x="311088" y="251986"/>
                    </a:lnTo>
                    <a:lnTo>
                      <a:pt x="311354" y="249857"/>
                    </a:lnTo>
                    <a:lnTo>
                      <a:pt x="311493" y="249221"/>
                    </a:lnTo>
                    <a:cubicBezTo>
                      <a:pt x="311528" y="249024"/>
                      <a:pt x="311597" y="248816"/>
                      <a:pt x="311690" y="248642"/>
                    </a:cubicBezTo>
                    <a:lnTo>
                      <a:pt x="313171" y="245981"/>
                    </a:lnTo>
                    <a:lnTo>
                      <a:pt x="315149" y="243563"/>
                    </a:lnTo>
                    <a:lnTo>
                      <a:pt x="315358" y="243228"/>
                    </a:lnTo>
                    <a:lnTo>
                      <a:pt x="316757" y="241029"/>
                    </a:lnTo>
                    <a:lnTo>
                      <a:pt x="318146" y="238426"/>
                    </a:lnTo>
                    <a:lnTo>
                      <a:pt x="318238" y="238148"/>
                    </a:lnTo>
                    <a:lnTo>
                      <a:pt x="318863" y="235649"/>
                    </a:lnTo>
                    <a:lnTo>
                      <a:pt x="318956" y="235210"/>
                    </a:lnTo>
                    <a:lnTo>
                      <a:pt x="319129" y="234192"/>
                    </a:lnTo>
                    <a:cubicBezTo>
                      <a:pt x="319129" y="234192"/>
                      <a:pt x="319210" y="233671"/>
                      <a:pt x="319210" y="233683"/>
                    </a:cubicBezTo>
                    <a:lnTo>
                      <a:pt x="319280" y="233220"/>
                    </a:lnTo>
                    <a:lnTo>
                      <a:pt x="319303" y="232931"/>
                    </a:lnTo>
                    <a:lnTo>
                      <a:pt x="319164" y="231218"/>
                    </a:lnTo>
                    <a:lnTo>
                      <a:pt x="319071" y="230964"/>
                    </a:lnTo>
                    <a:lnTo>
                      <a:pt x="318886" y="230189"/>
                    </a:lnTo>
                    <a:lnTo>
                      <a:pt x="318643" y="228488"/>
                    </a:lnTo>
                    <a:lnTo>
                      <a:pt x="318562" y="228037"/>
                    </a:lnTo>
                    <a:lnTo>
                      <a:pt x="318215" y="226266"/>
                    </a:lnTo>
                    <a:lnTo>
                      <a:pt x="316561" y="225052"/>
                    </a:lnTo>
                    <a:cubicBezTo>
                      <a:pt x="316399" y="224936"/>
                      <a:pt x="316272" y="224785"/>
                      <a:pt x="316156" y="224624"/>
                    </a:cubicBezTo>
                    <a:lnTo>
                      <a:pt x="314802" y="222668"/>
                    </a:lnTo>
                    <a:lnTo>
                      <a:pt x="313772" y="220782"/>
                    </a:lnTo>
                    <a:cubicBezTo>
                      <a:pt x="313668" y="220609"/>
                      <a:pt x="313599" y="220412"/>
                      <a:pt x="313564" y="220204"/>
                    </a:cubicBezTo>
                    <a:lnTo>
                      <a:pt x="313425" y="219429"/>
                    </a:lnTo>
                    <a:lnTo>
                      <a:pt x="313344" y="217821"/>
                    </a:lnTo>
                    <a:lnTo>
                      <a:pt x="313368" y="217045"/>
                    </a:lnTo>
                    <a:lnTo>
                      <a:pt x="313715" y="214246"/>
                    </a:lnTo>
                    <a:lnTo>
                      <a:pt x="313958" y="213389"/>
                    </a:lnTo>
                    <a:lnTo>
                      <a:pt x="314721" y="211261"/>
                    </a:lnTo>
                    <a:cubicBezTo>
                      <a:pt x="314779" y="211110"/>
                      <a:pt x="314860" y="210971"/>
                      <a:pt x="314929" y="210832"/>
                    </a:cubicBezTo>
                    <a:lnTo>
                      <a:pt x="315543" y="209953"/>
                    </a:lnTo>
                    <a:lnTo>
                      <a:pt x="315982" y="209409"/>
                    </a:lnTo>
                    <a:lnTo>
                      <a:pt x="318528" y="206563"/>
                    </a:lnTo>
                    <a:lnTo>
                      <a:pt x="318817" y="206228"/>
                    </a:lnTo>
                    <a:lnTo>
                      <a:pt x="319418" y="205406"/>
                    </a:lnTo>
                    <a:cubicBezTo>
                      <a:pt x="319418" y="205406"/>
                      <a:pt x="319742" y="204978"/>
                      <a:pt x="319731" y="204990"/>
                    </a:cubicBezTo>
                    <a:cubicBezTo>
                      <a:pt x="319731" y="204990"/>
                      <a:pt x="320043" y="204562"/>
                      <a:pt x="320009" y="204585"/>
                    </a:cubicBezTo>
                    <a:lnTo>
                      <a:pt x="321547" y="202387"/>
                    </a:lnTo>
                    <a:lnTo>
                      <a:pt x="322080" y="201785"/>
                    </a:lnTo>
                    <a:cubicBezTo>
                      <a:pt x="322195" y="201669"/>
                      <a:pt x="322322" y="201554"/>
                      <a:pt x="322450" y="201461"/>
                    </a:cubicBezTo>
                    <a:lnTo>
                      <a:pt x="324255" y="200292"/>
                    </a:lnTo>
                    <a:cubicBezTo>
                      <a:pt x="324393" y="200200"/>
                      <a:pt x="324521" y="200131"/>
                      <a:pt x="324671" y="200084"/>
                    </a:cubicBezTo>
                    <a:lnTo>
                      <a:pt x="325134" y="199922"/>
                    </a:lnTo>
                    <a:cubicBezTo>
                      <a:pt x="325527" y="199772"/>
                      <a:pt x="325932" y="199760"/>
                      <a:pt x="326337" y="199864"/>
                    </a:cubicBezTo>
                    <a:lnTo>
                      <a:pt x="327887" y="200292"/>
                    </a:lnTo>
                    <a:lnTo>
                      <a:pt x="328640" y="200605"/>
                    </a:lnTo>
                    <a:cubicBezTo>
                      <a:pt x="329172" y="200848"/>
                      <a:pt x="329577" y="201299"/>
                      <a:pt x="329739" y="201854"/>
                    </a:cubicBezTo>
                    <a:lnTo>
                      <a:pt x="329889" y="202306"/>
                    </a:lnTo>
                    <a:lnTo>
                      <a:pt x="330039" y="202734"/>
                    </a:lnTo>
                    <a:lnTo>
                      <a:pt x="330144" y="203000"/>
                    </a:lnTo>
                    <a:lnTo>
                      <a:pt x="330282" y="203173"/>
                    </a:lnTo>
                    <a:lnTo>
                      <a:pt x="331162" y="204238"/>
                    </a:lnTo>
                    <a:lnTo>
                      <a:pt x="332504" y="204747"/>
                    </a:lnTo>
                    <a:lnTo>
                      <a:pt x="332712" y="204758"/>
                    </a:lnTo>
                    <a:lnTo>
                      <a:pt x="333348" y="204782"/>
                    </a:lnTo>
                    <a:lnTo>
                      <a:pt x="333985" y="204434"/>
                    </a:lnTo>
                    <a:lnTo>
                      <a:pt x="334043" y="204377"/>
                    </a:lnTo>
                    <a:lnTo>
                      <a:pt x="335153" y="202849"/>
                    </a:lnTo>
                    <a:cubicBezTo>
                      <a:pt x="335477" y="202410"/>
                      <a:pt x="335952" y="202109"/>
                      <a:pt x="336507" y="202028"/>
                    </a:cubicBezTo>
                    <a:lnTo>
                      <a:pt x="337004" y="201959"/>
                    </a:lnTo>
                    <a:lnTo>
                      <a:pt x="337861" y="201959"/>
                    </a:lnTo>
                    <a:lnTo>
                      <a:pt x="337768" y="201959"/>
                    </a:lnTo>
                    <a:lnTo>
                      <a:pt x="338832" y="201935"/>
                    </a:lnTo>
                    <a:cubicBezTo>
                      <a:pt x="339295" y="201924"/>
                      <a:pt x="339770" y="202086"/>
                      <a:pt x="340128" y="202375"/>
                    </a:cubicBezTo>
                    <a:lnTo>
                      <a:pt x="342026" y="203914"/>
                    </a:lnTo>
                    <a:lnTo>
                      <a:pt x="342569" y="204539"/>
                    </a:lnTo>
                    <a:lnTo>
                      <a:pt x="343773" y="206320"/>
                    </a:lnTo>
                    <a:lnTo>
                      <a:pt x="343946" y="206575"/>
                    </a:lnTo>
                    <a:lnTo>
                      <a:pt x="345254" y="206922"/>
                    </a:lnTo>
                    <a:lnTo>
                      <a:pt x="345693" y="207014"/>
                    </a:lnTo>
                    <a:lnTo>
                      <a:pt x="347244" y="207281"/>
                    </a:lnTo>
                    <a:cubicBezTo>
                      <a:pt x="347648" y="207350"/>
                      <a:pt x="348019" y="207535"/>
                      <a:pt x="348308" y="207824"/>
                    </a:cubicBezTo>
                    <a:lnTo>
                      <a:pt x="348886" y="208426"/>
                    </a:lnTo>
                    <a:lnTo>
                      <a:pt x="349476" y="209259"/>
                    </a:lnTo>
                    <a:lnTo>
                      <a:pt x="349708" y="209537"/>
                    </a:lnTo>
                    <a:lnTo>
                      <a:pt x="350043" y="209861"/>
                    </a:lnTo>
                    <a:lnTo>
                      <a:pt x="351466" y="209502"/>
                    </a:lnTo>
                    <a:cubicBezTo>
                      <a:pt x="351952" y="209363"/>
                      <a:pt x="352473" y="209433"/>
                      <a:pt x="352913" y="209664"/>
                    </a:cubicBezTo>
                    <a:lnTo>
                      <a:pt x="353341" y="209895"/>
                    </a:lnTo>
                    <a:cubicBezTo>
                      <a:pt x="353491" y="209976"/>
                      <a:pt x="353630" y="210069"/>
                      <a:pt x="353757" y="210185"/>
                    </a:cubicBezTo>
                    <a:lnTo>
                      <a:pt x="354544" y="210902"/>
                    </a:lnTo>
                    <a:cubicBezTo>
                      <a:pt x="355007" y="211318"/>
                      <a:pt x="355250" y="211932"/>
                      <a:pt x="355203" y="212556"/>
                    </a:cubicBezTo>
                    <a:lnTo>
                      <a:pt x="355169" y="213077"/>
                    </a:lnTo>
                    <a:lnTo>
                      <a:pt x="354764" y="215564"/>
                    </a:lnTo>
                    <a:lnTo>
                      <a:pt x="354833" y="215541"/>
                    </a:lnTo>
                    <a:lnTo>
                      <a:pt x="357425" y="214708"/>
                    </a:lnTo>
                    <a:lnTo>
                      <a:pt x="359531" y="214095"/>
                    </a:lnTo>
                    <a:cubicBezTo>
                      <a:pt x="359773" y="214026"/>
                      <a:pt x="360028" y="214003"/>
                      <a:pt x="360283" y="214026"/>
                    </a:cubicBezTo>
                    <a:lnTo>
                      <a:pt x="360792" y="214084"/>
                    </a:lnTo>
                    <a:lnTo>
                      <a:pt x="360988" y="214107"/>
                    </a:lnTo>
                    <a:lnTo>
                      <a:pt x="362585" y="213644"/>
                    </a:lnTo>
                    <a:cubicBezTo>
                      <a:pt x="362758" y="213586"/>
                      <a:pt x="362932" y="213563"/>
                      <a:pt x="363094" y="213563"/>
                    </a:cubicBezTo>
                    <a:lnTo>
                      <a:pt x="363580" y="213551"/>
                    </a:lnTo>
                    <a:cubicBezTo>
                      <a:pt x="364158" y="213540"/>
                      <a:pt x="364691" y="213748"/>
                      <a:pt x="365096" y="214165"/>
                    </a:cubicBezTo>
                    <a:lnTo>
                      <a:pt x="365836" y="214940"/>
                    </a:lnTo>
                    <a:lnTo>
                      <a:pt x="366438" y="215634"/>
                    </a:lnTo>
                    <a:lnTo>
                      <a:pt x="366611" y="215750"/>
                    </a:lnTo>
                    <a:lnTo>
                      <a:pt x="368416" y="216918"/>
                    </a:lnTo>
                    <a:cubicBezTo>
                      <a:pt x="368532" y="216999"/>
                      <a:pt x="368659" y="217092"/>
                      <a:pt x="368763" y="217196"/>
                    </a:cubicBezTo>
                    <a:lnTo>
                      <a:pt x="369122" y="217566"/>
                    </a:lnTo>
                    <a:cubicBezTo>
                      <a:pt x="369226" y="217670"/>
                      <a:pt x="369318" y="217774"/>
                      <a:pt x="369388" y="217902"/>
                    </a:cubicBezTo>
                    <a:lnTo>
                      <a:pt x="370533" y="219718"/>
                    </a:lnTo>
                    <a:cubicBezTo>
                      <a:pt x="370626" y="219868"/>
                      <a:pt x="370695" y="220030"/>
                      <a:pt x="370742" y="220204"/>
                    </a:cubicBezTo>
                    <a:lnTo>
                      <a:pt x="370892" y="220690"/>
                    </a:lnTo>
                    <a:cubicBezTo>
                      <a:pt x="370996" y="221002"/>
                      <a:pt x="371008" y="221326"/>
                      <a:pt x="370950" y="221650"/>
                    </a:cubicBezTo>
                    <a:lnTo>
                      <a:pt x="370661" y="223177"/>
                    </a:lnTo>
                    <a:lnTo>
                      <a:pt x="370626" y="223490"/>
                    </a:lnTo>
                    <a:lnTo>
                      <a:pt x="370661" y="225491"/>
                    </a:lnTo>
                    <a:cubicBezTo>
                      <a:pt x="370672" y="225642"/>
                      <a:pt x="370661" y="225804"/>
                      <a:pt x="370626" y="225942"/>
                    </a:cubicBezTo>
                    <a:lnTo>
                      <a:pt x="370418" y="226810"/>
                    </a:lnTo>
                    <a:lnTo>
                      <a:pt x="370013" y="227805"/>
                    </a:lnTo>
                    <a:cubicBezTo>
                      <a:pt x="369897" y="228094"/>
                      <a:pt x="369689" y="228372"/>
                      <a:pt x="369434" y="228580"/>
                    </a:cubicBezTo>
                    <a:lnTo>
                      <a:pt x="369029" y="228927"/>
                    </a:lnTo>
                    <a:lnTo>
                      <a:pt x="367340" y="230154"/>
                    </a:lnTo>
                    <a:lnTo>
                      <a:pt x="364922" y="231334"/>
                    </a:lnTo>
                    <a:lnTo>
                      <a:pt x="364228" y="231600"/>
                    </a:lnTo>
                    <a:lnTo>
                      <a:pt x="362550" y="232098"/>
                    </a:lnTo>
                    <a:cubicBezTo>
                      <a:pt x="362400" y="232132"/>
                      <a:pt x="362261" y="232167"/>
                      <a:pt x="362111" y="232179"/>
                    </a:cubicBezTo>
                    <a:lnTo>
                      <a:pt x="360815" y="232248"/>
                    </a:lnTo>
                    <a:lnTo>
                      <a:pt x="359924" y="232861"/>
                    </a:lnTo>
                    <a:lnTo>
                      <a:pt x="359854" y="232942"/>
                    </a:lnTo>
                    <a:lnTo>
                      <a:pt x="359392" y="233683"/>
                    </a:lnTo>
                    <a:lnTo>
                      <a:pt x="359241" y="233949"/>
                    </a:lnTo>
                    <a:lnTo>
                      <a:pt x="358628" y="235777"/>
                    </a:lnTo>
                    <a:lnTo>
                      <a:pt x="358107" y="237061"/>
                    </a:lnTo>
                    <a:cubicBezTo>
                      <a:pt x="358107" y="237061"/>
                      <a:pt x="357864" y="237524"/>
                      <a:pt x="357876" y="237501"/>
                    </a:cubicBezTo>
                    <a:lnTo>
                      <a:pt x="357772" y="237709"/>
                    </a:lnTo>
                    <a:lnTo>
                      <a:pt x="357714" y="238044"/>
                    </a:lnTo>
                    <a:lnTo>
                      <a:pt x="357864" y="238380"/>
                    </a:lnTo>
                    <a:cubicBezTo>
                      <a:pt x="357864" y="238380"/>
                      <a:pt x="358061" y="238877"/>
                      <a:pt x="358050" y="238831"/>
                    </a:cubicBezTo>
                    <a:lnTo>
                      <a:pt x="358073" y="238900"/>
                    </a:lnTo>
                    <a:lnTo>
                      <a:pt x="358952" y="239653"/>
                    </a:lnTo>
                    <a:lnTo>
                      <a:pt x="359542" y="240324"/>
                    </a:lnTo>
                    <a:cubicBezTo>
                      <a:pt x="359727" y="240567"/>
                      <a:pt x="359866" y="240833"/>
                      <a:pt x="359935" y="241122"/>
                    </a:cubicBezTo>
                    <a:lnTo>
                      <a:pt x="360294" y="242684"/>
                    </a:lnTo>
                    <a:lnTo>
                      <a:pt x="360387" y="243517"/>
                    </a:lnTo>
                    <a:cubicBezTo>
                      <a:pt x="360410" y="243841"/>
                      <a:pt x="360352" y="244176"/>
                      <a:pt x="360225" y="244465"/>
                    </a:cubicBezTo>
                    <a:lnTo>
                      <a:pt x="359160" y="246930"/>
                    </a:lnTo>
                    <a:cubicBezTo>
                      <a:pt x="359056" y="247173"/>
                      <a:pt x="358894" y="247381"/>
                      <a:pt x="358709" y="247566"/>
                    </a:cubicBezTo>
                    <a:lnTo>
                      <a:pt x="357136" y="249059"/>
                    </a:lnTo>
                    <a:lnTo>
                      <a:pt x="356546" y="249510"/>
                    </a:lnTo>
                    <a:lnTo>
                      <a:pt x="355423" y="250181"/>
                    </a:lnTo>
                    <a:lnTo>
                      <a:pt x="354683" y="250505"/>
                    </a:lnTo>
                    <a:lnTo>
                      <a:pt x="352947" y="251037"/>
                    </a:lnTo>
                    <a:cubicBezTo>
                      <a:pt x="352739" y="251106"/>
                      <a:pt x="352519" y="251130"/>
                      <a:pt x="352288" y="251118"/>
                    </a:cubicBezTo>
                    <a:lnTo>
                      <a:pt x="350680" y="251049"/>
                    </a:lnTo>
                    <a:cubicBezTo>
                      <a:pt x="350194" y="251026"/>
                      <a:pt x="349743" y="250840"/>
                      <a:pt x="349395" y="250516"/>
                    </a:cubicBezTo>
                    <a:lnTo>
                      <a:pt x="349037" y="250181"/>
                    </a:lnTo>
                    <a:cubicBezTo>
                      <a:pt x="348933" y="250077"/>
                      <a:pt x="348829" y="249973"/>
                      <a:pt x="348748" y="249834"/>
                    </a:cubicBezTo>
                    <a:lnTo>
                      <a:pt x="348401" y="249325"/>
                    </a:lnTo>
                    <a:lnTo>
                      <a:pt x="347868" y="252738"/>
                    </a:lnTo>
                    <a:lnTo>
                      <a:pt x="348320" y="253501"/>
                    </a:lnTo>
                    <a:cubicBezTo>
                      <a:pt x="348320" y="253501"/>
                      <a:pt x="348586" y="253952"/>
                      <a:pt x="348574" y="253929"/>
                    </a:cubicBezTo>
                    <a:lnTo>
                      <a:pt x="348829" y="254334"/>
                    </a:lnTo>
                    <a:lnTo>
                      <a:pt x="349407" y="255167"/>
                    </a:lnTo>
                    <a:cubicBezTo>
                      <a:pt x="349569" y="255399"/>
                      <a:pt x="349685" y="255665"/>
                      <a:pt x="349743" y="255942"/>
                    </a:cubicBezTo>
                    <a:lnTo>
                      <a:pt x="349893" y="256810"/>
                    </a:lnTo>
                    <a:lnTo>
                      <a:pt x="349997" y="257076"/>
                    </a:lnTo>
                    <a:lnTo>
                      <a:pt x="350171" y="257470"/>
                    </a:lnTo>
                    <a:lnTo>
                      <a:pt x="350321" y="257736"/>
                    </a:lnTo>
                    <a:lnTo>
                      <a:pt x="351200" y="258951"/>
                    </a:lnTo>
                    <a:cubicBezTo>
                      <a:pt x="351304" y="259101"/>
                      <a:pt x="351397" y="259263"/>
                      <a:pt x="351466" y="259436"/>
                    </a:cubicBezTo>
                    <a:lnTo>
                      <a:pt x="351640" y="259934"/>
                    </a:lnTo>
                    <a:cubicBezTo>
                      <a:pt x="351675" y="260050"/>
                      <a:pt x="351721" y="260188"/>
                      <a:pt x="351744" y="260327"/>
                    </a:cubicBezTo>
                    <a:lnTo>
                      <a:pt x="351895" y="261380"/>
                    </a:lnTo>
                    <a:cubicBezTo>
                      <a:pt x="351895" y="261380"/>
                      <a:pt x="351976" y="261912"/>
                      <a:pt x="351976" y="261901"/>
                    </a:cubicBezTo>
                    <a:lnTo>
                      <a:pt x="352068" y="262445"/>
                    </a:lnTo>
                    <a:lnTo>
                      <a:pt x="352924" y="262792"/>
                    </a:lnTo>
                    <a:cubicBezTo>
                      <a:pt x="353121" y="262873"/>
                      <a:pt x="353294" y="262977"/>
                      <a:pt x="353456" y="263116"/>
                    </a:cubicBezTo>
                    <a:lnTo>
                      <a:pt x="354718" y="264215"/>
                    </a:lnTo>
                    <a:cubicBezTo>
                      <a:pt x="354868" y="264354"/>
                      <a:pt x="354995" y="264504"/>
                      <a:pt x="355111" y="264678"/>
                    </a:cubicBezTo>
                    <a:lnTo>
                      <a:pt x="355909" y="266066"/>
                    </a:lnTo>
                    <a:lnTo>
                      <a:pt x="356233" y="266737"/>
                    </a:lnTo>
                    <a:lnTo>
                      <a:pt x="356465" y="267373"/>
                    </a:lnTo>
                    <a:lnTo>
                      <a:pt x="356638" y="267836"/>
                    </a:lnTo>
                    <a:lnTo>
                      <a:pt x="357182" y="269190"/>
                    </a:lnTo>
                    <a:lnTo>
                      <a:pt x="357344" y="269456"/>
                    </a:lnTo>
                    <a:lnTo>
                      <a:pt x="357876" y="270219"/>
                    </a:lnTo>
                    <a:lnTo>
                      <a:pt x="359658" y="270752"/>
                    </a:lnTo>
                    <a:cubicBezTo>
                      <a:pt x="360225" y="270914"/>
                      <a:pt x="360687" y="271330"/>
                      <a:pt x="360919" y="271862"/>
                    </a:cubicBezTo>
                    <a:lnTo>
                      <a:pt x="361787" y="273829"/>
                    </a:lnTo>
                    <a:cubicBezTo>
                      <a:pt x="361868" y="274003"/>
                      <a:pt x="361902" y="274188"/>
                      <a:pt x="361937" y="274373"/>
                    </a:cubicBezTo>
                    <a:lnTo>
                      <a:pt x="362215" y="276502"/>
                    </a:lnTo>
                    <a:lnTo>
                      <a:pt x="362215" y="277323"/>
                    </a:lnTo>
                    <a:cubicBezTo>
                      <a:pt x="362215" y="277578"/>
                      <a:pt x="362157" y="277832"/>
                      <a:pt x="362064" y="278064"/>
                    </a:cubicBezTo>
                    <a:lnTo>
                      <a:pt x="361648" y="279059"/>
                    </a:lnTo>
                    <a:lnTo>
                      <a:pt x="361254" y="279857"/>
                    </a:lnTo>
                    <a:lnTo>
                      <a:pt x="360595" y="280875"/>
                    </a:lnTo>
                    <a:lnTo>
                      <a:pt x="360583" y="280898"/>
                    </a:lnTo>
                    <a:lnTo>
                      <a:pt x="360583" y="280933"/>
                    </a:lnTo>
                    <a:lnTo>
                      <a:pt x="360919" y="280968"/>
                    </a:lnTo>
                    <a:lnTo>
                      <a:pt x="360988" y="280944"/>
                    </a:lnTo>
                    <a:lnTo>
                      <a:pt x="361763" y="280667"/>
                    </a:lnTo>
                    <a:lnTo>
                      <a:pt x="361868" y="280597"/>
                    </a:lnTo>
                    <a:lnTo>
                      <a:pt x="362932" y="279602"/>
                    </a:lnTo>
                    <a:lnTo>
                      <a:pt x="363464" y="279163"/>
                    </a:lnTo>
                    <a:lnTo>
                      <a:pt x="365003" y="278191"/>
                    </a:lnTo>
                    <a:cubicBezTo>
                      <a:pt x="365315" y="278006"/>
                      <a:pt x="365674" y="277902"/>
                      <a:pt x="366033" y="277878"/>
                    </a:cubicBezTo>
                    <a:lnTo>
                      <a:pt x="366542" y="277878"/>
                    </a:lnTo>
                    <a:cubicBezTo>
                      <a:pt x="366715" y="277878"/>
                      <a:pt x="366877" y="277890"/>
                      <a:pt x="367051" y="277936"/>
                    </a:cubicBezTo>
                    <a:lnTo>
                      <a:pt x="368543" y="278307"/>
                    </a:lnTo>
                    <a:lnTo>
                      <a:pt x="368995" y="278388"/>
                    </a:lnTo>
                    <a:lnTo>
                      <a:pt x="369619" y="278492"/>
                    </a:lnTo>
                    <a:lnTo>
                      <a:pt x="369631" y="278480"/>
                    </a:lnTo>
                    <a:lnTo>
                      <a:pt x="370973" y="278029"/>
                    </a:lnTo>
                    <a:lnTo>
                      <a:pt x="371042" y="278006"/>
                    </a:lnTo>
                    <a:lnTo>
                      <a:pt x="371979" y="277092"/>
                    </a:lnTo>
                    <a:cubicBezTo>
                      <a:pt x="371979" y="277092"/>
                      <a:pt x="372350" y="276722"/>
                      <a:pt x="372350" y="276733"/>
                    </a:cubicBezTo>
                    <a:lnTo>
                      <a:pt x="373090" y="276016"/>
                    </a:lnTo>
                    <a:lnTo>
                      <a:pt x="373414" y="275680"/>
                    </a:lnTo>
                    <a:lnTo>
                      <a:pt x="374097" y="274894"/>
                    </a:lnTo>
                    <a:cubicBezTo>
                      <a:pt x="374432" y="274535"/>
                      <a:pt x="374872" y="274292"/>
                      <a:pt x="375358" y="274234"/>
                    </a:cubicBezTo>
                    <a:lnTo>
                      <a:pt x="375878" y="274165"/>
                    </a:lnTo>
                    <a:lnTo>
                      <a:pt x="377105" y="274061"/>
                    </a:lnTo>
                    <a:lnTo>
                      <a:pt x="376561" y="273656"/>
                    </a:lnTo>
                    <a:lnTo>
                      <a:pt x="376376" y="273563"/>
                    </a:lnTo>
                    <a:lnTo>
                      <a:pt x="375531" y="273297"/>
                    </a:lnTo>
                    <a:lnTo>
                      <a:pt x="375069" y="273158"/>
                    </a:lnTo>
                    <a:lnTo>
                      <a:pt x="373877" y="272718"/>
                    </a:lnTo>
                    <a:lnTo>
                      <a:pt x="373912" y="272742"/>
                    </a:lnTo>
                    <a:lnTo>
                      <a:pt x="373194" y="272475"/>
                    </a:lnTo>
                    <a:lnTo>
                      <a:pt x="373032" y="272464"/>
                    </a:lnTo>
                    <a:lnTo>
                      <a:pt x="372570" y="272475"/>
                    </a:lnTo>
                    <a:cubicBezTo>
                      <a:pt x="371979" y="272487"/>
                      <a:pt x="371401" y="272233"/>
                      <a:pt x="371019" y="271793"/>
                    </a:cubicBezTo>
                    <a:lnTo>
                      <a:pt x="370730" y="271457"/>
                    </a:lnTo>
                    <a:cubicBezTo>
                      <a:pt x="370568" y="271261"/>
                      <a:pt x="370441" y="271041"/>
                      <a:pt x="370360" y="270798"/>
                    </a:cubicBezTo>
                    <a:lnTo>
                      <a:pt x="370209" y="270393"/>
                    </a:lnTo>
                    <a:lnTo>
                      <a:pt x="370047" y="270057"/>
                    </a:lnTo>
                    <a:lnTo>
                      <a:pt x="369816" y="270196"/>
                    </a:lnTo>
                    <a:cubicBezTo>
                      <a:pt x="369712" y="270266"/>
                      <a:pt x="369585" y="270312"/>
                      <a:pt x="369457" y="270358"/>
                    </a:cubicBezTo>
                    <a:lnTo>
                      <a:pt x="368960" y="270532"/>
                    </a:lnTo>
                    <a:lnTo>
                      <a:pt x="368266" y="270705"/>
                    </a:lnTo>
                    <a:cubicBezTo>
                      <a:pt x="367930" y="270786"/>
                      <a:pt x="367595" y="270786"/>
                      <a:pt x="367271" y="270694"/>
                    </a:cubicBezTo>
                    <a:lnTo>
                      <a:pt x="366831" y="270578"/>
                    </a:lnTo>
                    <a:cubicBezTo>
                      <a:pt x="366391" y="270474"/>
                      <a:pt x="365986" y="270185"/>
                      <a:pt x="365720" y="269814"/>
                    </a:cubicBezTo>
                    <a:lnTo>
                      <a:pt x="365408" y="269386"/>
                    </a:lnTo>
                    <a:lnTo>
                      <a:pt x="364748" y="268345"/>
                    </a:lnTo>
                    <a:cubicBezTo>
                      <a:pt x="364552" y="268010"/>
                      <a:pt x="364436" y="267628"/>
                      <a:pt x="364459" y="267234"/>
                    </a:cubicBezTo>
                    <a:lnTo>
                      <a:pt x="364471" y="266749"/>
                    </a:lnTo>
                    <a:cubicBezTo>
                      <a:pt x="364482" y="266517"/>
                      <a:pt x="364529" y="266297"/>
                      <a:pt x="364610" y="266089"/>
                    </a:cubicBezTo>
                    <a:lnTo>
                      <a:pt x="365188" y="264596"/>
                    </a:lnTo>
                    <a:cubicBezTo>
                      <a:pt x="365258" y="264434"/>
                      <a:pt x="365339" y="264273"/>
                      <a:pt x="365431" y="264145"/>
                    </a:cubicBezTo>
                    <a:lnTo>
                      <a:pt x="365720" y="263729"/>
                    </a:lnTo>
                    <a:cubicBezTo>
                      <a:pt x="365871" y="263532"/>
                      <a:pt x="366044" y="263359"/>
                      <a:pt x="366253" y="263208"/>
                    </a:cubicBezTo>
                    <a:lnTo>
                      <a:pt x="368046" y="262040"/>
                    </a:lnTo>
                    <a:lnTo>
                      <a:pt x="369261" y="261322"/>
                    </a:lnTo>
                    <a:lnTo>
                      <a:pt x="369399" y="260975"/>
                    </a:lnTo>
                    <a:lnTo>
                      <a:pt x="369631" y="260027"/>
                    </a:lnTo>
                    <a:cubicBezTo>
                      <a:pt x="369689" y="259841"/>
                      <a:pt x="369770" y="259656"/>
                      <a:pt x="369874" y="259494"/>
                    </a:cubicBezTo>
                    <a:lnTo>
                      <a:pt x="371274" y="257192"/>
                    </a:lnTo>
                    <a:lnTo>
                      <a:pt x="373079" y="254531"/>
                    </a:lnTo>
                    <a:lnTo>
                      <a:pt x="373252" y="254207"/>
                    </a:lnTo>
                    <a:lnTo>
                      <a:pt x="374085" y="252391"/>
                    </a:lnTo>
                    <a:lnTo>
                      <a:pt x="374166" y="252194"/>
                    </a:lnTo>
                    <a:lnTo>
                      <a:pt x="374398" y="250296"/>
                    </a:lnTo>
                    <a:cubicBezTo>
                      <a:pt x="374421" y="250134"/>
                      <a:pt x="374467" y="249972"/>
                      <a:pt x="374536" y="249811"/>
                    </a:cubicBezTo>
                    <a:lnTo>
                      <a:pt x="374826" y="249105"/>
                    </a:lnTo>
                    <a:lnTo>
                      <a:pt x="375844" y="247207"/>
                    </a:lnTo>
                    <a:cubicBezTo>
                      <a:pt x="375913" y="247092"/>
                      <a:pt x="375994" y="246964"/>
                      <a:pt x="376087" y="246860"/>
                    </a:cubicBezTo>
                    <a:lnTo>
                      <a:pt x="376434" y="246455"/>
                    </a:lnTo>
                    <a:lnTo>
                      <a:pt x="378054" y="244824"/>
                    </a:lnTo>
                    <a:cubicBezTo>
                      <a:pt x="378227" y="244650"/>
                      <a:pt x="378424" y="244512"/>
                      <a:pt x="378644" y="244407"/>
                    </a:cubicBezTo>
                    <a:lnTo>
                      <a:pt x="379130" y="244199"/>
                    </a:lnTo>
                    <a:lnTo>
                      <a:pt x="380703" y="243586"/>
                    </a:lnTo>
                    <a:lnTo>
                      <a:pt x="381131" y="243401"/>
                    </a:lnTo>
                    <a:lnTo>
                      <a:pt x="382149" y="242950"/>
                    </a:lnTo>
                    <a:lnTo>
                      <a:pt x="382265" y="242429"/>
                    </a:lnTo>
                    <a:lnTo>
                      <a:pt x="382276" y="242256"/>
                    </a:lnTo>
                    <a:lnTo>
                      <a:pt x="381733" y="237790"/>
                    </a:lnTo>
                    <a:lnTo>
                      <a:pt x="381652" y="237443"/>
                    </a:lnTo>
                    <a:lnTo>
                      <a:pt x="381050" y="235476"/>
                    </a:lnTo>
                    <a:cubicBezTo>
                      <a:pt x="381015" y="235337"/>
                      <a:pt x="380981" y="235210"/>
                      <a:pt x="380969" y="235071"/>
                    </a:cubicBezTo>
                    <a:lnTo>
                      <a:pt x="380911" y="234550"/>
                    </a:lnTo>
                    <a:cubicBezTo>
                      <a:pt x="380900" y="234354"/>
                      <a:pt x="380911" y="234145"/>
                      <a:pt x="380946" y="233949"/>
                    </a:cubicBezTo>
                    <a:lnTo>
                      <a:pt x="381004" y="233671"/>
                    </a:lnTo>
                    <a:lnTo>
                      <a:pt x="380946" y="233555"/>
                    </a:lnTo>
                    <a:cubicBezTo>
                      <a:pt x="380877" y="233382"/>
                      <a:pt x="380842" y="233185"/>
                      <a:pt x="380830" y="232988"/>
                    </a:cubicBezTo>
                    <a:lnTo>
                      <a:pt x="380692" y="231357"/>
                    </a:lnTo>
                    <a:cubicBezTo>
                      <a:pt x="380692" y="231357"/>
                      <a:pt x="380657" y="230825"/>
                      <a:pt x="380657" y="230836"/>
                    </a:cubicBezTo>
                    <a:lnTo>
                      <a:pt x="380495" y="228696"/>
                    </a:lnTo>
                    <a:lnTo>
                      <a:pt x="380506" y="227932"/>
                    </a:lnTo>
                    <a:lnTo>
                      <a:pt x="380703" y="226151"/>
                    </a:lnTo>
                    <a:lnTo>
                      <a:pt x="381131" y="223918"/>
                    </a:lnTo>
                    <a:cubicBezTo>
                      <a:pt x="381189" y="223652"/>
                      <a:pt x="381293" y="223397"/>
                      <a:pt x="381444" y="223166"/>
                    </a:cubicBezTo>
                    <a:lnTo>
                      <a:pt x="382670" y="221384"/>
                    </a:lnTo>
                    <a:lnTo>
                      <a:pt x="383272" y="220632"/>
                    </a:lnTo>
                    <a:lnTo>
                      <a:pt x="384452" y="219533"/>
                    </a:lnTo>
                    <a:lnTo>
                      <a:pt x="385238" y="219001"/>
                    </a:lnTo>
                    <a:cubicBezTo>
                      <a:pt x="385238" y="219001"/>
                      <a:pt x="385690" y="218723"/>
                      <a:pt x="385667" y="218734"/>
                    </a:cubicBezTo>
                    <a:cubicBezTo>
                      <a:pt x="385667" y="218734"/>
                      <a:pt x="386129" y="218457"/>
                      <a:pt x="386118" y="218457"/>
                    </a:cubicBezTo>
                    <a:lnTo>
                      <a:pt x="387032" y="217890"/>
                    </a:lnTo>
                    <a:cubicBezTo>
                      <a:pt x="387182" y="217797"/>
                      <a:pt x="387344" y="217716"/>
                      <a:pt x="387518" y="217658"/>
                    </a:cubicBezTo>
                    <a:lnTo>
                      <a:pt x="388200" y="217462"/>
                    </a:lnTo>
                    <a:lnTo>
                      <a:pt x="391174" y="216872"/>
                    </a:lnTo>
                    <a:lnTo>
                      <a:pt x="393904" y="216837"/>
                    </a:lnTo>
                    <a:cubicBezTo>
                      <a:pt x="393904" y="216837"/>
                      <a:pt x="394436" y="216825"/>
                      <a:pt x="394402" y="216825"/>
                    </a:cubicBezTo>
                    <a:lnTo>
                      <a:pt x="394841" y="216814"/>
                    </a:lnTo>
                    <a:lnTo>
                      <a:pt x="396357" y="216629"/>
                    </a:lnTo>
                    <a:cubicBezTo>
                      <a:pt x="396357" y="216629"/>
                      <a:pt x="396889" y="216559"/>
                      <a:pt x="396866" y="216571"/>
                    </a:cubicBezTo>
                    <a:lnTo>
                      <a:pt x="397398" y="216490"/>
                    </a:lnTo>
                    <a:lnTo>
                      <a:pt x="398139" y="216467"/>
                    </a:lnTo>
                    <a:cubicBezTo>
                      <a:pt x="398289" y="216467"/>
                      <a:pt x="398451" y="216478"/>
                      <a:pt x="398590" y="216501"/>
                    </a:cubicBezTo>
                    <a:lnTo>
                      <a:pt x="400163" y="216825"/>
                    </a:lnTo>
                    <a:cubicBezTo>
                      <a:pt x="400372" y="216860"/>
                      <a:pt x="400580" y="216941"/>
                      <a:pt x="400753" y="217057"/>
                    </a:cubicBezTo>
                    <a:lnTo>
                      <a:pt x="401216" y="217311"/>
                    </a:lnTo>
                    <a:lnTo>
                      <a:pt x="402998" y="218411"/>
                    </a:lnTo>
                    <a:lnTo>
                      <a:pt x="403229" y="218515"/>
                    </a:lnTo>
                    <a:lnTo>
                      <a:pt x="404433" y="218850"/>
                    </a:lnTo>
                    <a:lnTo>
                      <a:pt x="405485" y="218503"/>
                    </a:lnTo>
                    <a:lnTo>
                      <a:pt x="406376" y="218341"/>
                    </a:lnTo>
                    <a:cubicBezTo>
                      <a:pt x="406584" y="218318"/>
                      <a:pt x="406804" y="218318"/>
                      <a:pt x="407001" y="218353"/>
                    </a:cubicBezTo>
                    <a:lnTo>
                      <a:pt x="408170" y="218607"/>
                    </a:lnTo>
                    <a:lnTo>
                      <a:pt x="408841" y="218838"/>
                    </a:lnTo>
                    <a:cubicBezTo>
                      <a:pt x="409118" y="218931"/>
                      <a:pt x="409373" y="219081"/>
                      <a:pt x="409581" y="219278"/>
                    </a:cubicBezTo>
                    <a:lnTo>
                      <a:pt x="410264" y="219914"/>
                    </a:lnTo>
                    <a:lnTo>
                      <a:pt x="411270" y="220065"/>
                    </a:lnTo>
                    <a:lnTo>
                      <a:pt x="412115" y="220331"/>
                    </a:lnTo>
                    <a:cubicBezTo>
                      <a:pt x="412392" y="220424"/>
                      <a:pt x="412635" y="220574"/>
                      <a:pt x="412855" y="220771"/>
                    </a:cubicBezTo>
                    <a:lnTo>
                      <a:pt x="413179" y="221083"/>
                    </a:lnTo>
                    <a:lnTo>
                      <a:pt x="413387" y="221257"/>
                    </a:lnTo>
                    <a:lnTo>
                      <a:pt x="413619" y="221152"/>
                    </a:lnTo>
                    <a:lnTo>
                      <a:pt x="415470" y="220111"/>
                    </a:lnTo>
                    <a:cubicBezTo>
                      <a:pt x="415713" y="219972"/>
                      <a:pt x="415967" y="219880"/>
                      <a:pt x="416245" y="219857"/>
                    </a:cubicBezTo>
                    <a:lnTo>
                      <a:pt x="417414" y="219764"/>
                    </a:lnTo>
                    <a:lnTo>
                      <a:pt x="418721" y="219822"/>
                    </a:lnTo>
                    <a:cubicBezTo>
                      <a:pt x="419080" y="219834"/>
                      <a:pt x="419427" y="219961"/>
                      <a:pt x="419728" y="220169"/>
                    </a:cubicBezTo>
                    <a:lnTo>
                      <a:pt x="421047" y="221083"/>
                    </a:lnTo>
                    <a:lnTo>
                      <a:pt x="421648" y="221592"/>
                    </a:lnTo>
                    <a:lnTo>
                      <a:pt x="422921" y="222876"/>
                    </a:lnTo>
                    <a:lnTo>
                      <a:pt x="423974" y="224230"/>
                    </a:lnTo>
                    <a:lnTo>
                      <a:pt x="424240" y="224554"/>
                    </a:lnTo>
                    <a:lnTo>
                      <a:pt x="425605" y="225908"/>
                    </a:lnTo>
                    <a:lnTo>
                      <a:pt x="425860" y="226093"/>
                    </a:lnTo>
                    <a:lnTo>
                      <a:pt x="427630" y="227215"/>
                    </a:lnTo>
                    <a:cubicBezTo>
                      <a:pt x="427780" y="227319"/>
                      <a:pt x="427907" y="227423"/>
                      <a:pt x="428035" y="227562"/>
                    </a:cubicBezTo>
                    <a:lnTo>
                      <a:pt x="430117" y="229888"/>
                    </a:lnTo>
                    <a:lnTo>
                      <a:pt x="430430" y="230177"/>
                    </a:lnTo>
                    <a:lnTo>
                      <a:pt x="432431" y="231993"/>
                    </a:lnTo>
                    <a:cubicBezTo>
                      <a:pt x="432535" y="232086"/>
                      <a:pt x="432616" y="232178"/>
                      <a:pt x="432697" y="232282"/>
                    </a:cubicBezTo>
                    <a:lnTo>
                      <a:pt x="433634" y="233590"/>
                    </a:lnTo>
                    <a:lnTo>
                      <a:pt x="434132" y="234365"/>
                    </a:lnTo>
                    <a:lnTo>
                      <a:pt x="435231" y="236714"/>
                    </a:lnTo>
                    <a:lnTo>
                      <a:pt x="435381" y="236980"/>
                    </a:lnTo>
                    <a:lnTo>
                      <a:pt x="437591" y="239837"/>
                    </a:lnTo>
                    <a:lnTo>
                      <a:pt x="437996" y="240497"/>
                    </a:lnTo>
                    <a:lnTo>
                      <a:pt x="439315" y="242880"/>
                    </a:lnTo>
                    <a:lnTo>
                      <a:pt x="439546" y="243274"/>
                    </a:lnTo>
                    <a:lnTo>
                      <a:pt x="440715" y="244998"/>
                    </a:lnTo>
                    <a:lnTo>
                      <a:pt x="441062" y="245565"/>
                    </a:lnTo>
                    <a:lnTo>
                      <a:pt x="441814" y="247080"/>
                    </a:lnTo>
                    <a:lnTo>
                      <a:pt x="443850" y="247971"/>
                    </a:lnTo>
                    <a:lnTo>
                      <a:pt x="444163" y="248052"/>
                    </a:lnTo>
                    <a:lnTo>
                      <a:pt x="448108" y="248873"/>
                    </a:lnTo>
                    <a:lnTo>
                      <a:pt x="448675" y="248642"/>
                    </a:lnTo>
                    <a:lnTo>
                      <a:pt x="449681" y="248249"/>
                    </a:lnTo>
                    <a:lnTo>
                      <a:pt x="450306" y="248040"/>
                    </a:lnTo>
                    <a:lnTo>
                      <a:pt x="452423" y="247416"/>
                    </a:lnTo>
                    <a:lnTo>
                      <a:pt x="453094" y="247265"/>
                    </a:lnTo>
                    <a:lnTo>
                      <a:pt x="454691" y="246988"/>
                    </a:lnTo>
                    <a:lnTo>
                      <a:pt x="453812" y="244581"/>
                    </a:lnTo>
                    <a:lnTo>
                      <a:pt x="453395" y="242927"/>
                    </a:lnTo>
                    <a:lnTo>
                      <a:pt x="453256" y="242556"/>
                    </a:lnTo>
                    <a:lnTo>
                      <a:pt x="452898" y="241584"/>
                    </a:lnTo>
                    <a:lnTo>
                      <a:pt x="452724" y="241145"/>
                    </a:lnTo>
                    <a:lnTo>
                      <a:pt x="452088" y="239699"/>
                    </a:lnTo>
                    <a:cubicBezTo>
                      <a:pt x="451984" y="239456"/>
                      <a:pt x="451914" y="239190"/>
                      <a:pt x="451914" y="238923"/>
                    </a:cubicBezTo>
                    <a:lnTo>
                      <a:pt x="451903" y="238414"/>
                    </a:lnTo>
                    <a:cubicBezTo>
                      <a:pt x="451903" y="238229"/>
                      <a:pt x="451926" y="238056"/>
                      <a:pt x="451972" y="237871"/>
                    </a:cubicBezTo>
                    <a:lnTo>
                      <a:pt x="452389" y="236320"/>
                    </a:lnTo>
                    <a:cubicBezTo>
                      <a:pt x="452458" y="236054"/>
                      <a:pt x="452585" y="235788"/>
                      <a:pt x="452759" y="235568"/>
                    </a:cubicBezTo>
                    <a:lnTo>
                      <a:pt x="453303" y="234932"/>
                    </a:lnTo>
                    <a:lnTo>
                      <a:pt x="454841" y="233567"/>
                    </a:lnTo>
                    <a:lnTo>
                      <a:pt x="455108" y="233254"/>
                    </a:lnTo>
                    <a:lnTo>
                      <a:pt x="455605" y="232687"/>
                    </a:lnTo>
                    <a:lnTo>
                      <a:pt x="455628" y="232630"/>
                    </a:lnTo>
                    <a:lnTo>
                      <a:pt x="456114" y="230859"/>
                    </a:lnTo>
                    <a:lnTo>
                      <a:pt x="456137" y="230524"/>
                    </a:lnTo>
                    <a:lnTo>
                      <a:pt x="456172" y="229992"/>
                    </a:lnTo>
                    <a:cubicBezTo>
                      <a:pt x="456172" y="229992"/>
                      <a:pt x="456230" y="229459"/>
                      <a:pt x="456207" y="229506"/>
                    </a:cubicBezTo>
                    <a:lnTo>
                      <a:pt x="456230" y="229066"/>
                    </a:lnTo>
                    <a:lnTo>
                      <a:pt x="456230" y="228754"/>
                    </a:lnTo>
                    <a:lnTo>
                      <a:pt x="455802" y="226243"/>
                    </a:lnTo>
                    <a:lnTo>
                      <a:pt x="455709" y="225722"/>
                    </a:lnTo>
                    <a:lnTo>
                      <a:pt x="455628" y="225283"/>
                    </a:lnTo>
                    <a:lnTo>
                      <a:pt x="455108" y="223258"/>
                    </a:lnTo>
                    <a:lnTo>
                      <a:pt x="454263" y="219602"/>
                    </a:lnTo>
                    <a:lnTo>
                      <a:pt x="454170" y="219243"/>
                    </a:lnTo>
                    <a:lnTo>
                      <a:pt x="453372" y="217288"/>
                    </a:lnTo>
                    <a:lnTo>
                      <a:pt x="452909" y="215587"/>
                    </a:lnTo>
                    <a:cubicBezTo>
                      <a:pt x="452851" y="215402"/>
                      <a:pt x="452828" y="215194"/>
                      <a:pt x="452828" y="215009"/>
                    </a:cubicBezTo>
                    <a:lnTo>
                      <a:pt x="452944" y="210207"/>
                    </a:lnTo>
                    <a:lnTo>
                      <a:pt x="452944" y="210115"/>
                    </a:lnTo>
                    <a:lnTo>
                      <a:pt x="452308" y="208669"/>
                    </a:lnTo>
                    <a:lnTo>
                      <a:pt x="451613" y="208333"/>
                    </a:lnTo>
                    <a:lnTo>
                      <a:pt x="451347" y="208217"/>
                    </a:lnTo>
                    <a:lnTo>
                      <a:pt x="449959" y="207928"/>
                    </a:lnTo>
                    <a:cubicBezTo>
                      <a:pt x="449438" y="207824"/>
                      <a:pt x="448964" y="207489"/>
                      <a:pt x="448675" y="207037"/>
                    </a:cubicBezTo>
                    <a:lnTo>
                      <a:pt x="448420" y="206632"/>
                    </a:lnTo>
                    <a:cubicBezTo>
                      <a:pt x="448339" y="206482"/>
                      <a:pt x="448258" y="206343"/>
                      <a:pt x="448224" y="206181"/>
                    </a:cubicBezTo>
                    <a:lnTo>
                      <a:pt x="447888" y="205094"/>
                    </a:lnTo>
                    <a:cubicBezTo>
                      <a:pt x="447784" y="204723"/>
                      <a:pt x="447784" y="204318"/>
                      <a:pt x="447900" y="203925"/>
                    </a:cubicBezTo>
                    <a:lnTo>
                      <a:pt x="448409" y="202363"/>
                    </a:lnTo>
                    <a:cubicBezTo>
                      <a:pt x="448432" y="202282"/>
                      <a:pt x="448466" y="202201"/>
                      <a:pt x="448501" y="202120"/>
                    </a:cubicBezTo>
                    <a:lnTo>
                      <a:pt x="448189" y="202086"/>
                    </a:lnTo>
                    <a:lnTo>
                      <a:pt x="447900" y="202097"/>
                    </a:lnTo>
                    <a:lnTo>
                      <a:pt x="446939" y="202236"/>
                    </a:lnTo>
                    <a:cubicBezTo>
                      <a:pt x="446939" y="202236"/>
                      <a:pt x="446407" y="202305"/>
                      <a:pt x="446442" y="202294"/>
                    </a:cubicBezTo>
                    <a:lnTo>
                      <a:pt x="445944" y="202375"/>
                    </a:lnTo>
                    <a:lnTo>
                      <a:pt x="442740" y="202953"/>
                    </a:lnTo>
                    <a:lnTo>
                      <a:pt x="440576" y="203231"/>
                    </a:lnTo>
                    <a:cubicBezTo>
                      <a:pt x="440206" y="203266"/>
                      <a:pt x="439812" y="203219"/>
                      <a:pt x="439465" y="203057"/>
                    </a:cubicBezTo>
                    <a:lnTo>
                      <a:pt x="439003" y="202826"/>
                    </a:lnTo>
                    <a:lnTo>
                      <a:pt x="437487" y="202039"/>
                    </a:lnTo>
                    <a:cubicBezTo>
                      <a:pt x="436827" y="201692"/>
                      <a:pt x="436423" y="201010"/>
                      <a:pt x="436423" y="200269"/>
                    </a:cubicBezTo>
                    <a:lnTo>
                      <a:pt x="436434" y="199482"/>
                    </a:lnTo>
                    <a:lnTo>
                      <a:pt x="436666" y="197886"/>
                    </a:lnTo>
                    <a:lnTo>
                      <a:pt x="436827" y="197307"/>
                    </a:lnTo>
                    <a:lnTo>
                      <a:pt x="436758" y="197249"/>
                    </a:lnTo>
                    <a:lnTo>
                      <a:pt x="436689" y="197215"/>
                    </a:lnTo>
                    <a:lnTo>
                      <a:pt x="435509" y="196960"/>
                    </a:lnTo>
                    <a:lnTo>
                      <a:pt x="434757" y="196717"/>
                    </a:lnTo>
                    <a:lnTo>
                      <a:pt x="433750" y="196312"/>
                    </a:lnTo>
                    <a:lnTo>
                      <a:pt x="433507" y="196231"/>
                    </a:lnTo>
                    <a:lnTo>
                      <a:pt x="432119" y="196081"/>
                    </a:lnTo>
                    <a:cubicBezTo>
                      <a:pt x="432119" y="196081"/>
                      <a:pt x="431586" y="196023"/>
                      <a:pt x="431621" y="196023"/>
                    </a:cubicBezTo>
                    <a:lnTo>
                      <a:pt x="431135" y="195988"/>
                    </a:lnTo>
                    <a:lnTo>
                      <a:pt x="429053" y="195954"/>
                    </a:lnTo>
                    <a:cubicBezTo>
                      <a:pt x="428856" y="195954"/>
                      <a:pt x="428659" y="195919"/>
                      <a:pt x="428474" y="195861"/>
                    </a:cubicBezTo>
                    <a:lnTo>
                      <a:pt x="426901" y="195317"/>
                    </a:lnTo>
                    <a:cubicBezTo>
                      <a:pt x="426785" y="195259"/>
                      <a:pt x="426646" y="195213"/>
                      <a:pt x="426542" y="195132"/>
                    </a:cubicBezTo>
                    <a:lnTo>
                      <a:pt x="426114" y="194878"/>
                    </a:lnTo>
                    <a:cubicBezTo>
                      <a:pt x="425674" y="194612"/>
                      <a:pt x="425350" y="194172"/>
                      <a:pt x="425223" y="193663"/>
                    </a:cubicBezTo>
                    <a:lnTo>
                      <a:pt x="424969" y="192656"/>
                    </a:lnTo>
                    <a:lnTo>
                      <a:pt x="424633" y="192390"/>
                    </a:lnTo>
                    <a:lnTo>
                      <a:pt x="424598" y="192402"/>
                    </a:lnTo>
                    <a:cubicBezTo>
                      <a:pt x="424460" y="192436"/>
                      <a:pt x="424332" y="192460"/>
                      <a:pt x="424194" y="192460"/>
                    </a:cubicBezTo>
                    <a:lnTo>
                      <a:pt x="422053" y="192541"/>
                    </a:lnTo>
                    <a:cubicBezTo>
                      <a:pt x="422053" y="192541"/>
                      <a:pt x="421509" y="192564"/>
                      <a:pt x="421521" y="192564"/>
                    </a:cubicBezTo>
                    <a:lnTo>
                      <a:pt x="421081" y="192575"/>
                    </a:lnTo>
                    <a:lnTo>
                      <a:pt x="418501" y="192899"/>
                    </a:lnTo>
                    <a:cubicBezTo>
                      <a:pt x="418212" y="192934"/>
                      <a:pt x="417911" y="192911"/>
                      <a:pt x="417634" y="192818"/>
                    </a:cubicBezTo>
                    <a:lnTo>
                      <a:pt x="416326" y="192367"/>
                    </a:lnTo>
                    <a:lnTo>
                      <a:pt x="415562" y="191951"/>
                    </a:lnTo>
                    <a:lnTo>
                      <a:pt x="414278" y="191002"/>
                    </a:lnTo>
                    <a:cubicBezTo>
                      <a:pt x="414024" y="190817"/>
                      <a:pt x="413827" y="190574"/>
                      <a:pt x="413677" y="190308"/>
                    </a:cubicBezTo>
                    <a:lnTo>
                      <a:pt x="413330" y="189602"/>
                    </a:lnTo>
                    <a:lnTo>
                      <a:pt x="412982" y="188595"/>
                    </a:lnTo>
                    <a:lnTo>
                      <a:pt x="412635" y="188329"/>
                    </a:lnTo>
                    <a:cubicBezTo>
                      <a:pt x="412635" y="188329"/>
                      <a:pt x="412207" y="187994"/>
                      <a:pt x="412230" y="188005"/>
                    </a:cubicBezTo>
                    <a:lnTo>
                      <a:pt x="412219" y="188005"/>
                    </a:lnTo>
                    <a:lnTo>
                      <a:pt x="411154" y="187855"/>
                    </a:lnTo>
                    <a:lnTo>
                      <a:pt x="410310" y="187612"/>
                    </a:lnTo>
                    <a:lnTo>
                      <a:pt x="409604" y="187299"/>
                    </a:lnTo>
                    <a:cubicBezTo>
                      <a:pt x="409442" y="187230"/>
                      <a:pt x="409292" y="187138"/>
                      <a:pt x="409164" y="187033"/>
                    </a:cubicBezTo>
                    <a:lnTo>
                      <a:pt x="408771" y="186709"/>
                    </a:lnTo>
                    <a:cubicBezTo>
                      <a:pt x="408540" y="186524"/>
                      <a:pt x="408355" y="186293"/>
                      <a:pt x="408227" y="186027"/>
                    </a:cubicBezTo>
                    <a:lnTo>
                      <a:pt x="407903" y="185356"/>
                    </a:lnTo>
                    <a:lnTo>
                      <a:pt x="407498" y="185148"/>
                    </a:lnTo>
                    <a:lnTo>
                      <a:pt x="406839" y="185182"/>
                    </a:lnTo>
                    <a:lnTo>
                      <a:pt x="406017" y="185148"/>
                    </a:lnTo>
                    <a:cubicBezTo>
                      <a:pt x="405832" y="185136"/>
                      <a:pt x="405647" y="185090"/>
                      <a:pt x="405474" y="185032"/>
                    </a:cubicBezTo>
                    <a:lnTo>
                      <a:pt x="404976" y="184835"/>
                    </a:lnTo>
                    <a:cubicBezTo>
                      <a:pt x="404444" y="184638"/>
                      <a:pt x="404028" y="184222"/>
                      <a:pt x="403831" y="183701"/>
                    </a:cubicBezTo>
                    <a:lnTo>
                      <a:pt x="403657" y="183285"/>
                    </a:lnTo>
                    <a:cubicBezTo>
                      <a:pt x="403565" y="183042"/>
                      <a:pt x="403518" y="182787"/>
                      <a:pt x="403518" y="182521"/>
                    </a:cubicBezTo>
                    <a:lnTo>
                      <a:pt x="403518" y="181457"/>
                    </a:lnTo>
                    <a:lnTo>
                      <a:pt x="403599" y="179756"/>
                    </a:lnTo>
                    <a:cubicBezTo>
                      <a:pt x="403611" y="179617"/>
                      <a:pt x="403623" y="179490"/>
                      <a:pt x="403669" y="179351"/>
                    </a:cubicBezTo>
                    <a:lnTo>
                      <a:pt x="403947" y="178310"/>
                    </a:lnTo>
                    <a:cubicBezTo>
                      <a:pt x="403981" y="178148"/>
                      <a:pt x="404051" y="177974"/>
                      <a:pt x="404132" y="177824"/>
                    </a:cubicBezTo>
                    <a:lnTo>
                      <a:pt x="404386" y="177384"/>
                    </a:lnTo>
                    <a:cubicBezTo>
                      <a:pt x="404537" y="177130"/>
                      <a:pt x="404745" y="176898"/>
                      <a:pt x="404988" y="176748"/>
                    </a:cubicBezTo>
                    <a:lnTo>
                      <a:pt x="406307" y="175822"/>
                    </a:lnTo>
                    <a:lnTo>
                      <a:pt x="407163" y="175279"/>
                    </a:lnTo>
                    <a:lnTo>
                      <a:pt x="407475" y="175024"/>
                    </a:lnTo>
                    <a:lnTo>
                      <a:pt x="408135" y="174585"/>
                    </a:lnTo>
                    <a:lnTo>
                      <a:pt x="409245" y="173994"/>
                    </a:lnTo>
                    <a:cubicBezTo>
                      <a:pt x="409245" y="173994"/>
                      <a:pt x="409731" y="173740"/>
                      <a:pt x="409685" y="173763"/>
                    </a:cubicBezTo>
                    <a:lnTo>
                      <a:pt x="411027" y="173046"/>
                    </a:lnTo>
                    <a:lnTo>
                      <a:pt x="411340" y="172837"/>
                    </a:lnTo>
                    <a:lnTo>
                      <a:pt x="411606" y="172641"/>
                    </a:lnTo>
                    <a:lnTo>
                      <a:pt x="411016" y="171252"/>
                    </a:lnTo>
                    <a:lnTo>
                      <a:pt x="410518" y="169540"/>
                    </a:lnTo>
                    <a:cubicBezTo>
                      <a:pt x="410483" y="169355"/>
                      <a:pt x="410449" y="169170"/>
                      <a:pt x="410449" y="168973"/>
                    </a:cubicBezTo>
                    <a:lnTo>
                      <a:pt x="410472" y="168105"/>
                    </a:lnTo>
                    <a:lnTo>
                      <a:pt x="410842" y="166034"/>
                    </a:lnTo>
                    <a:lnTo>
                      <a:pt x="410854" y="165919"/>
                    </a:lnTo>
                    <a:lnTo>
                      <a:pt x="410830" y="165768"/>
                    </a:lnTo>
                    <a:cubicBezTo>
                      <a:pt x="410830" y="165768"/>
                      <a:pt x="410715" y="165248"/>
                      <a:pt x="410726" y="165282"/>
                    </a:cubicBezTo>
                    <a:lnTo>
                      <a:pt x="410645" y="164993"/>
                    </a:lnTo>
                    <a:lnTo>
                      <a:pt x="410240" y="164241"/>
                    </a:lnTo>
                    <a:cubicBezTo>
                      <a:pt x="410159" y="164068"/>
                      <a:pt x="410090" y="163894"/>
                      <a:pt x="410055" y="163709"/>
                    </a:cubicBezTo>
                    <a:lnTo>
                      <a:pt x="409963" y="163246"/>
                    </a:lnTo>
                    <a:cubicBezTo>
                      <a:pt x="409882" y="162795"/>
                      <a:pt x="409940" y="162321"/>
                      <a:pt x="410148" y="161927"/>
                    </a:cubicBezTo>
                    <a:lnTo>
                      <a:pt x="410645" y="160978"/>
                    </a:lnTo>
                    <a:cubicBezTo>
                      <a:pt x="410796" y="160689"/>
                      <a:pt x="411004" y="160446"/>
                      <a:pt x="411259" y="160261"/>
                    </a:cubicBezTo>
                    <a:cubicBezTo>
                      <a:pt x="411189" y="160261"/>
                      <a:pt x="411108" y="160261"/>
                      <a:pt x="411050" y="160250"/>
                    </a:cubicBezTo>
                    <a:lnTo>
                      <a:pt x="410587" y="160180"/>
                    </a:lnTo>
                    <a:cubicBezTo>
                      <a:pt x="410449" y="160157"/>
                      <a:pt x="410310" y="160111"/>
                      <a:pt x="410171" y="160076"/>
                    </a:cubicBezTo>
                    <a:lnTo>
                      <a:pt x="409673" y="159891"/>
                    </a:lnTo>
                    <a:cubicBezTo>
                      <a:pt x="409523" y="159833"/>
                      <a:pt x="409396" y="159752"/>
                      <a:pt x="409257" y="159683"/>
                    </a:cubicBezTo>
                    <a:lnTo>
                      <a:pt x="408852" y="159417"/>
                    </a:lnTo>
                    <a:cubicBezTo>
                      <a:pt x="408436" y="159150"/>
                      <a:pt x="408158" y="158734"/>
                      <a:pt x="408019" y="158271"/>
                    </a:cubicBezTo>
                    <a:lnTo>
                      <a:pt x="407741" y="157241"/>
                    </a:lnTo>
                    <a:cubicBezTo>
                      <a:pt x="407649" y="156894"/>
                      <a:pt x="407649" y="156536"/>
                      <a:pt x="407741" y="156189"/>
                    </a:cubicBezTo>
                    <a:lnTo>
                      <a:pt x="408054" y="155124"/>
                    </a:lnTo>
                    <a:cubicBezTo>
                      <a:pt x="408088" y="154974"/>
                      <a:pt x="408146" y="154835"/>
                      <a:pt x="408227" y="154708"/>
                    </a:cubicBezTo>
                    <a:lnTo>
                      <a:pt x="408470" y="154268"/>
                    </a:lnTo>
                    <a:lnTo>
                      <a:pt x="408112" y="153944"/>
                    </a:lnTo>
                    <a:lnTo>
                      <a:pt x="406885" y="153759"/>
                    </a:lnTo>
                    <a:lnTo>
                      <a:pt x="405173" y="153319"/>
                    </a:lnTo>
                    <a:cubicBezTo>
                      <a:pt x="404108" y="153042"/>
                      <a:pt x="403461" y="151943"/>
                      <a:pt x="403738" y="150890"/>
                    </a:cubicBezTo>
                    <a:lnTo>
                      <a:pt x="404027" y="149791"/>
                    </a:lnTo>
                    <a:lnTo>
                      <a:pt x="404351" y="148784"/>
                    </a:lnTo>
                    <a:lnTo>
                      <a:pt x="403831" y="148275"/>
                    </a:lnTo>
                    <a:lnTo>
                      <a:pt x="403553" y="148032"/>
                    </a:lnTo>
                    <a:lnTo>
                      <a:pt x="402234" y="147095"/>
                    </a:lnTo>
                    <a:lnTo>
                      <a:pt x="400591" y="146956"/>
                    </a:lnTo>
                    <a:lnTo>
                      <a:pt x="399538" y="147812"/>
                    </a:lnTo>
                    <a:lnTo>
                      <a:pt x="399261" y="148090"/>
                    </a:lnTo>
                    <a:lnTo>
                      <a:pt x="397444" y="150010"/>
                    </a:lnTo>
                    <a:cubicBezTo>
                      <a:pt x="397120" y="150358"/>
                      <a:pt x="396681" y="150577"/>
                      <a:pt x="396218" y="150624"/>
                    </a:cubicBezTo>
                    <a:lnTo>
                      <a:pt x="395697" y="150681"/>
                    </a:lnTo>
                    <a:lnTo>
                      <a:pt x="394436" y="150693"/>
                    </a:lnTo>
                    <a:lnTo>
                      <a:pt x="394031" y="150693"/>
                    </a:lnTo>
                    <a:lnTo>
                      <a:pt x="392007" y="150971"/>
                    </a:lnTo>
                    <a:lnTo>
                      <a:pt x="391185" y="150982"/>
                    </a:lnTo>
                    <a:lnTo>
                      <a:pt x="388860" y="150751"/>
                    </a:lnTo>
                    <a:cubicBezTo>
                      <a:pt x="388698" y="150739"/>
                      <a:pt x="388536" y="150716"/>
                      <a:pt x="388397" y="150658"/>
                    </a:cubicBezTo>
                    <a:lnTo>
                      <a:pt x="387564" y="150323"/>
                    </a:lnTo>
                    <a:lnTo>
                      <a:pt x="386175" y="149501"/>
                    </a:lnTo>
                    <a:cubicBezTo>
                      <a:pt x="385759" y="149258"/>
                      <a:pt x="385458" y="148888"/>
                      <a:pt x="385296" y="148449"/>
                    </a:cubicBezTo>
                    <a:lnTo>
                      <a:pt x="385053" y="147697"/>
                    </a:lnTo>
                    <a:lnTo>
                      <a:pt x="384914" y="147118"/>
                    </a:lnTo>
                    <a:lnTo>
                      <a:pt x="384521" y="146921"/>
                    </a:lnTo>
                    <a:lnTo>
                      <a:pt x="382994" y="147234"/>
                    </a:lnTo>
                    <a:lnTo>
                      <a:pt x="382242" y="147315"/>
                    </a:lnTo>
                    <a:lnTo>
                      <a:pt x="380553" y="147396"/>
                    </a:lnTo>
                    <a:cubicBezTo>
                      <a:pt x="380368" y="147407"/>
                      <a:pt x="380182" y="147396"/>
                      <a:pt x="379986" y="147338"/>
                    </a:cubicBezTo>
                    <a:lnTo>
                      <a:pt x="379245" y="147153"/>
                    </a:lnTo>
                    <a:lnTo>
                      <a:pt x="377221" y="146412"/>
                    </a:lnTo>
                    <a:cubicBezTo>
                      <a:pt x="377047" y="146343"/>
                      <a:pt x="376897" y="146262"/>
                      <a:pt x="376758" y="146158"/>
                    </a:cubicBezTo>
                    <a:lnTo>
                      <a:pt x="376318" y="145845"/>
                    </a:lnTo>
                    <a:lnTo>
                      <a:pt x="374571" y="144503"/>
                    </a:lnTo>
                    <a:lnTo>
                      <a:pt x="373831" y="143763"/>
                    </a:lnTo>
                    <a:lnTo>
                      <a:pt x="373148" y="142907"/>
                    </a:lnTo>
                    <a:lnTo>
                      <a:pt x="373079" y="142918"/>
                    </a:lnTo>
                    <a:lnTo>
                      <a:pt x="372882" y="143265"/>
                    </a:lnTo>
                    <a:lnTo>
                      <a:pt x="372732" y="143543"/>
                    </a:lnTo>
                    <a:lnTo>
                      <a:pt x="371956" y="145973"/>
                    </a:lnTo>
                    <a:cubicBezTo>
                      <a:pt x="371852" y="146308"/>
                      <a:pt x="371667" y="146597"/>
                      <a:pt x="371389" y="146840"/>
                    </a:cubicBezTo>
                    <a:lnTo>
                      <a:pt x="369897" y="148194"/>
                    </a:lnTo>
                    <a:lnTo>
                      <a:pt x="369689" y="148449"/>
                    </a:lnTo>
                    <a:lnTo>
                      <a:pt x="366380" y="152937"/>
                    </a:lnTo>
                    <a:lnTo>
                      <a:pt x="366287" y="153180"/>
                    </a:lnTo>
                    <a:lnTo>
                      <a:pt x="365489" y="155217"/>
                    </a:lnTo>
                    <a:lnTo>
                      <a:pt x="364806" y="156732"/>
                    </a:lnTo>
                    <a:cubicBezTo>
                      <a:pt x="364737" y="156906"/>
                      <a:pt x="364644" y="157056"/>
                      <a:pt x="364529" y="157195"/>
                    </a:cubicBezTo>
                    <a:lnTo>
                      <a:pt x="364216" y="157565"/>
                    </a:lnTo>
                    <a:cubicBezTo>
                      <a:pt x="363950" y="157901"/>
                      <a:pt x="363580" y="158132"/>
                      <a:pt x="363175" y="158236"/>
                    </a:cubicBezTo>
                    <a:lnTo>
                      <a:pt x="360826" y="158838"/>
                    </a:lnTo>
                    <a:lnTo>
                      <a:pt x="358767" y="159035"/>
                    </a:lnTo>
                    <a:lnTo>
                      <a:pt x="358593" y="159058"/>
                    </a:lnTo>
                    <a:lnTo>
                      <a:pt x="357367" y="159659"/>
                    </a:lnTo>
                    <a:cubicBezTo>
                      <a:pt x="357367" y="159659"/>
                      <a:pt x="356881" y="159891"/>
                      <a:pt x="356927" y="159868"/>
                    </a:cubicBezTo>
                    <a:lnTo>
                      <a:pt x="356731" y="159960"/>
                    </a:lnTo>
                    <a:lnTo>
                      <a:pt x="354671" y="162008"/>
                    </a:lnTo>
                    <a:cubicBezTo>
                      <a:pt x="354567" y="162124"/>
                      <a:pt x="354428" y="162216"/>
                      <a:pt x="354301" y="162320"/>
                    </a:cubicBezTo>
                    <a:lnTo>
                      <a:pt x="353861" y="162575"/>
                    </a:lnTo>
                    <a:cubicBezTo>
                      <a:pt x="353676" y="162691"/>
                      <a:pt x="353456" y="162772"/>
                      <a:pt x="353237" y="162830"/>
                    </a:cubicBezTo>
                    <a:lnTo>
                      <a:pt x="351675" y="163165"/>
                    </a:lnTo>
                    <a:cubicBezTo>
                      <a:pt x="351235" y="163246"/>
                      <a:pt x="350784" y="163188"/>
                      <a:pt x="350390" y="163003"/>
                    </a:cubicBezTo>
                    <a:lnTo>
                      <a:pt x="349905" y="162772"/>
                    </a:lnTo>
                    <a:lnTo>
                      <a:pt x="348794" y="162101"/>
                    </a:lnTo>
                    <a:cubicBezTo>
                      <a:pt x="348458" y="161892"/>
                      <a:pt x="348192" y="161568"/>
                      <a:pt x="348030" y="161210"/>
                    </a:cubicBezTo>
                    <a:lnTo>
                      <a:pt x="347232" y="159382"/>
                    </a:lnTo>
                    <a:lnTo>
                      <a:pt x="347035" y="159058"/>
                    </a:lnTo>
                    <a:lnTo>
                      <a:pt x="346804" y="158699"/>
                    </a:lnTo>
                    <a:lnTo>
                      <a:pt x="346653" y="158514"/>
                    </a:lnTo>
                    <a:lnTo>
                      <a:pt x="345716" y="157693"/>
                    </a:lnTo>
                    <a:lnTo>
                      <a:pt x="345508" y="157577"/>
                    </a:lnTo>
                    <a:lnTo>
                      <a:pt x="344629" y="157172"/>
                    </a:lnTo>
                    <a:cubicBezTo>
                      <a:pt x="344478" y="157103"/>
                      <a:pt x="344351" y="157010"/>
                      <a:pt x="344224" y="156917"/>
                    </a:cubicBezTo>
                    <a:lnTo>
                      <a:pt x="343807" y="156593"/>
                    </a:lnTo>
                    <a:cubicBezTo>
                      <a:pt x="343645" y="156455"/>
                      <a:pt x="343518" y="156316"/>
                      <a:pt x="343391" y="156142"/>
                    </a:cubicBezTo>
                    <a:lnTo>
                      <a:pt x="342801" y="155251"/>
                    </a:lnTo>
                    <a:lnTo>
                      <a:pt x="342465" y="154684"/>
                    </a:lnTo>
                    <a:cubicBezTo>
                      <a:pt x="342303" y="154407"/>
                      <a:pt x="342211" y="154094"/>
                      <a:pt x="342199" y="153770"/>
                    </a:cubicBezTo>
                    <a:lnTo>
                      <a:pt x="342095" y="151746"/>
                    </a:lnTo>
                    <a:lnTo>
                      <a:pt x="342014" y="151341"/>
                    </a:lnTo>
                    <a:lnTo>
                      <a:pt x="341956" y="150589"/>
                    </a:lnTo>
                    <a:cubicBezTo>
                      <a:pt x="341945" y="150334"/>
                      <a:pt x="341968" y="150091"/>
                      <a:pt x="342049" y="149848"/>
                    </a:cubicBezTo>
                    <a:lnTo>
                      <a:pt x="342222" y="149339"/>
                    </a:lnTo>
                    <a:cubicBezTo>
                      <a:pt x="342222" y="149339"/>
                      <a:pt x="342384" y="148819"/>
                      <a:pt x="342373" y="148842"/>
                    </a:cubicBezTo>
                    <a:lnTo>
                      <a:pt x="342477" y="148529"/>
                    </a:lnTo>
                    <a:lnTo>
                      <a:pt x="342824" y="144758"/>
                    </a:lnTo>
                    <a:lnTo>
                      <a:pt x="343495" y="141704"/>
                    </a:lnTo>
                    <a:lnTo>
                      <a:pt x="343530" y="141310"/>
                    </a:lnTo>
                    <a:lnTo>
                      <a:pt x="343669" y="139239"/>
                    </a:lnTo>
                    <a:lnTo>
                      <a:pt x="343842" y="138383"/>
                    </a:lnTo>
                    <a:cubicBezTo>
                      <a:pt x="343877" y="138186"/>
                      <a:pt x="343958" y="137978"/>
                      <a:pt x="344073" y="137805"/>
                    </a:cubicBezTo>
                    <a:lnTo>
                      <a:pt x="344918" y="136428"/>
                    </a:lnTo>
                    <a:cubicBezTo>
                      <a:pt x="345011" y="136277"/>
                      <a:pt x="345115" y="136150"/>
                      <a:pt x="345242" y="136023"/>
                    </a:cubicBezTo>
                    <a:lnTo>
                      <a:pt x="345635" y="135653"/>
                    </a:lnTo>
                    <a:lnTo>
                      <a:pt x="347348" y="134125"/>
                    </a:lnTo>
                    <a:cubicBezTo>
                      <a:pt x="347452" y="134044"/>
                      <a:pt x="347556" y="133963"/>
                      <a:pt x="347683" y="133917"/>
                    </a:cubicBezTo>
                    <a:lnTo>
                      <a:pt x="350992" y="132135"/>
                    </a:lnTo>
                    <a:cubicBezTo>
                      <a:pt x="350992" y="132135"/>
                      <a:pt x="351455" y="131881"/>
                      <a:pt x="351432" y="131893"/>
                    </a:cubicBezTo>
                    <a:lnTo>
                      <a:pt x="351848" y="131661"/>
                    </a:lnTo>
                    <a:lnTo>
                      <a:pt x="353561" y="130539"/>
                    </a:lnTo>
                    <a:lnTo>
                      <a:pt x="353954" y="130273"/>
                    </a:lnTo>
                    <a:lnTo>
                      <a:pt x="355227" y="129336"/>
                    </a:lnTo>
                    <a:lnTo>
                      <a:pt x="355805" y="128965"/>
                    </a:lnTo>
                    <a:cubicBezTo>
                      <a:pt x="356002" y="128850"/>
                      <a:pt x="356233" y="128757"/>
                      <a:pt x="356465" y="128699"/>
                    </a:cubicBezTo>
                    <a:lnTo>
                      <a:pt x="357865" y="128410"/>
                    </a:lnTo>
                    <a:lnTo>
                      <a:pt x="358073" y="128329"/>
                    </a:lnTo>
                    <a:lnTo>
                      <a:pt x="358339" y="128179"/>
                    </a:lnTo>
                    <a:lnTo>
                      <a:pt x="358686" y="127936"/>
                    </a:lnTo>
                    <a:lnTo>
                      <a:pt x="359519" y="127346"/>
                    </a:lnTo>
                    <a:lnTo>
                      <a:pt x="359855" y="127091"/>
                    </a:lnTo>
                    <a:lnTo>
                      <a:pt x="361162" y="125899"/>
                    </a:lnTo>
                    <a:lnTo>
                      <a:pt x="362539" y="124951"/>
                    </a:lnTo>
                    <a:lnTo>
                      <a:pt x="363106" y="124615"/>
                    </a:lnTo>
                    <a:lnTo>
                      <a:pt x="364448" y="123898"/>
                    </a:lnTo>
                    <a:lnTo>
                      <a:pt x="364587" y="123805"/>
                    </a:lnTo>
                    <a:lnTo>
                      <a:pt x="365084" y="123215"/>
                    </a:lnTo>
                    <a:lnTo>
                      <a:pt x="365153" y="123134"/>
                    </a:lnTo>
                    <a:lnTo>
                      <a:pt x="365501" y="121954"/>
                    </a:lnTo>
                    <a:lnTo>
                      <a:pt x="365512" y="121896"/>
                    </a:lnTo>
                    <a:lnTo>
                      <a:pt x="365153" y="119918"/>
                    </a:lnTo>
                    <a:lnTo>
                      <a:pt x="365142" y="119085"/>
                    </a:lnTo>
                    <a:lnTo>
                      <a:pt x="365327" y="117477"/>
                    </a:lnTo>
                    <a:cubicBezTo>
                      <a:pt x="365362" y="117164"/>
                      <a:pt x="365477" y="116875"/>
                      <a:pt x="365651" y="116621"/>
                    </a:cubicBezTo>
                    <a:lnTo>
                      <a:pt x="365917" y="116192"/>
                    </a:lnTo>
                    <a:cubicBezTo>
                      <a:pt x="366021" y="116030"/>
                      <a:pt x="366160" y="115880"/>
                      <a:pt x="366322" y="115753"/>
                    </a:cubicBezTo>
                    <a:lnTo>
                      <a:pt x="367618" y="114700"/>
                    </a:lnTo>
                    <a:lnTo>
                      <a:pt x="369052" y="113809"/>
                    </a:lnTo>
                    <a:lnTo>
                      <a:pt x="369203" y="113693"/>
                    </a:lnTo>
                    <a:lnTo>
                      <a:pt x="369700" y="113069"/>
                    </a:lnTo>
                    <a:lnTo>
                      <a:pt x="369804" y="112930"/>
                    </a:lnTo>
                    <a:lnTo>
                      <a:pt x="370302" y="111368"/>
                    </a:lnTo>
                    <a:lnTo>
                      <a:pt x="370360" y="111009"/>
                    </a:lnTo>
                    <a:lnTo>
                      <a:pt x="370557" y="109551"/>
                    </a:lnTo>
                    <a:lnTo>
                      <a:pt x="370545" y="109158"/>
                    </a:lnTo>
                    <a:lnTo>
                      <a:pt x="370638" y="108383"/>
                    </a:lnTo>
                    <a:cubicBezTo>
                      <a:pt x="370695" y="108024"/>
                      <a:pt x="370834" y="107677"/>
                      <a:pt x="371077" y="107376"/>
                    </a:cubicBezTo>
                    <a:lnTo>
                      <a:pt x="372442" y="105733"/>
                    </a:lnTo>
                    <a:cubicBezTo>
                      <a:pt x="372639" y="105491"/>
                      <a:pt x="372882" y="105305"/>
                      <a:pt x="373160" y="105167"/>
                    </a:cubicBezTo>
                    <a:lnTo>
                      <a:pt x="373646" y="104958"/>
                    </a:lnTo>
                    <a:lnTo>
                      <a:pt x="377059" y="103477"/>
                    </a:lnTo>
                    <a:lnTo>
                      <a:pt x="377464" y="103269"/>
                    </a:lnTo>
                    <a:lnTo>
                      <a:pt x="378412" y="102772"/>
                    </a:lnTo>
                    <a:cubicBezTo>
                      <a:pt x="378597" y="102668"/>
                      <a:pt x="378817" y="102598"/>
                      <a:pt x="379025" y="102563"/>
                    </a:cubicBezTo>
                    <a:lnTo>
                      <a:pt x="379558" y="102482"/>
                    </a:lnTo>
                    <a:lnTo>
                      <a:pt x="380992" y="102332"/>
                    </a:lnTo>
                    <a:lnTo>
                      <a:pt x="381305" y="102066"/>
                    </a:lnTo>
                    <a:lnTo>
                      <a:pt x="381420" y="101279"/>
                    </a:lnTo>
                    <a:lnTo>
                      <a:pt x="381432" y="101094"/>
                    </a:lnTo>
                    <a:lnTo>
                      <a:pt x="381177" y="99810"/>
                    </a:lnTo>
                    <a:lnTo>
                      <a:pt x="381108" y="99486"/>
                    </a:lnTo>
                    <a:lnTo>
                      <a:pt x="380772" y="98711"/>
                    </a:lnTo>
                    <a:lnTo>
                      <a:pt x="379627" y="98121"/>
                    </a:lnTo>
                    <a:cubicBezTo>
                      <a:pt x="379164" y="97878"/>
                      <a:pt x="378806" y="97450"/>
                      <a:pt x="378655" y="96952"/>
                    </a:cubicBezTo>
                    <a:lnTo>
                      <a:pt x="378505" y="96501"/>
                    </a:lnTo>
                    <a:cubicBezTo>
                      <a:pt x="378435" y="96316"/>
                      <a:pt x="378412" y="96108"/>
                      <a:pt x="378412" y="95911"/>
                    </a:cubicBezTo>
                    <a:lnTo>
                      <a:pt x="378389" y="94846"/>
                    </a:lnTo>
                    <a:cubicBezTo>
                      <a:pt x="378389" y="94673"/>
                      <a:pt x="378412" y="94499"/>
                      <a:pt x="378459" y="94326"/>
                    </a:cubicBezTo>
                    <a:lnTo>
                      <a:pt x="378574" y="93840"/>
                    </a:lnTo>
                    <a:cubicBezTo>
                      <a:pt x="378644" y="93562"/>
                      <a:pt x="378771" y="93308"/>
                      <a:pt x="378944" y="93076"/>
                    </a:cubicBezTo>
                    <a:lnTo>
                      <a:pt x="379534" y="92313"/>
                    </a:lnTo>
                    <a:lnTo>
                      <a:pt x="379766" y="91977"/>
                    </a:lnTo>
                    <a:lnTo>
                      <a:pt x="380402" y="90913"/>
                    </a:lnTo>
                    <a:lnTo>
                      <a:pt x="380298" y="89964"/>
                    </a:lnTo>
                    <a:lnTo>
                      <a:pt x="380217" y="89698"/>
                    </a:lnTo>
                    <a:lnTo>
                      <a:pt x="379685" y="88240"/>
                    </a:lnTo>
                    <a:cubicBezTo>
                      <a:pt x="379627" y="88101"/>
                      <a:pt x="379592" y="87962"/>
                      <a:pt x="379581" y="87812"/>
                    </a:cubicBezTo>
                    <a:lnTo>
                      <a:pt x="379511" y="87291"/>
                    </a:lnTo>
                    <a:cubicBezTo>
                      <a:pt x="379488" y="87141"/>
                      <a:pt x="379488" y="87014"/>
                      <a:pt x="379500" y="86863"/>
                    </a:cubicBezTo>
                    <a:lnTo>
                      <a:pt x="379639" y="85255"/>
                    </a:lnTo>
                    <a:cubicBezTo>
                      <a:pt x="379650" y="84989"/>
                      <a:pt x="379731" y="84711"/>
                      <a:pt x="379870" y="84468"/>
                    </a:cubicBezTo>
                    <a:lnTo>
                      <a:pt x="380113" y="84017"/>
                    </a:lnTo>
                    <a:cubicBezTo>
                      <a:pt x="380194" y="83878"/>
                      <a:pt x="380275" y="83763"/>
                      <a:pt x="380379" y="83659"/>
                    </a:cubicBezTo>
                    <a:lnTo>
                      <a:pt x="381351" y="82536"/>
                    </a:lnTo>
                    <a:lnTo>
                      <a:pt x="381548" y="82259"/>
                    </a:lnTo>
                    <a:lnTo>
                      <a:pt x="382496" y="80616"/>
                    </a:lnTo>
                    <a:lnTo>
                      <a:pt x="382577" y="80431"/>
                    </a:lnTo>
                    <a:lnTo>
                      <a:pt x="382843" y="79054"/>
                    </a:lnTo>
                    <a:lnTo>
                      <a:pt x="382924" y="78614"/>
                    </a:lnTo>
                    <a:lnTo>
                      <a:pt x="383086" y="77075"/>
                    </a:lnTo>
                    <a:lnTo>
                      <a:pt x="383318" y="76219"/>
                    </a:lnTo>
                    <a:cubicBezTo>
                      <a:pt x="383433" y="75814"/>
                      <a:pt x="383676" y="75467"/>
                      <a:pt x="384000" y="75213"/>
                    </a:cubicBezTo>
                    <a:lnTo>
                      <a:pt x="386569" y="73234"/>
                    </a:lnTo>
                    <a:lnTo>
                      <a:pt x="388628" y="71719"/>
                    </a:lnTo>
                    <a:lnTo>
                      <a:pt x="388640" y="71707"/>
                    </a:lnTo>
                    <a:lnTo>
                      <a:pt x="389091" y="70758"/>
                    </a:lnTo>
                    <a:lnTo>
                      <a:pt x="389149" y="70504"/>
                    </a:lnTo>
                    <a:lnTo>
                      <a:pt x="389427" y="68965"/>
                    </a:lnTo>
                    <a:cubicBezTo>
                      <a:pt x="389450" y="68792"/>
                      <a:pt x="389508" y="68630"/>
                      <a:pt x="389577" y="68479"/>
                    </a:cubicBezTo>
                    <a:lnTo>
                      <a:pt x="389785" y="67993"/>
                    </a:lnTo>
                    <a:lnTo>
                      <a:pt x="390584" y="66455"/>
                    </a:lnTo>
                    <a:cubicBezTo>
                      <a:pt x="390699" y="66223"/>
                      <a:pt x="390873" y="66015"/>
                      <a:pt x="391093" y="65841"/>
                    </a:cubicBezTo>
                    <a:lnTo>
                      <a:pt x="391498" y="65506"/>
                    </a:lnTo>
                    <a:lnTo>
                      <a:pt x="392169" y="65078"/>
                    </a:lnTo>
                    <a:cubicBezTo>
                      <a:pt x="392169" y="65078"/>
                      <a:pt x="392620" y="64800"/>
                      <a:pt x="392608" y="64800"/>
                    </a:cubicBezTo>
                    <a:cubicBezTo>
                      <a:pt x="392608" y="64800"/>
                      <a:pt x="393059" y="64522"/>
                      <a:pt x="393036" y="64534"/>
                    </a:cubicBezTo>
                    <a:lnTo>
                      <a:pt x="393476" y="64245"/>
                    </a:lnTo>
                    <a:lnTo>
                      <a:pt x="394945" y="63412"/>
                    </a:lnTo>
                    <a:lnTo>
                      <a:pt x="395130" y="63296"/>
                    </a:lnTo>
                    <a:lnTo>
                      <a:pt x="395952" y="62440"/>
                    </a:lnTo>
                    <a:lnTo>
                      <a:pt x="396276" y="60716"/>
                    </a:lnTo>
                    <a:cubicBezTo>
                      <a:pt x="396299" y="60554"/>
                      <a:pt x="396357" y="60404"/>
                      <a:pt x="396426" y="60276"/>
                    </a:cubicBezTo>
                    <a:lnTo>
                      <a:pt x="397363" y="58333"/>
                    </a:lnTo>
                    <a:cubicBezTo>
                      <a:pt x="397421" y="58229"/>
                      <a:pt x="397502" y="58101"/>
                      <a:pt x="397572" y="57997"/>
                    </a:cubicBezTo>
                    <a:lnTo>
                      <a:pt x="398393" y="56933"/>
                    </a:lnTo>
                    <a:lnTo>
                      <a:pt x="398590" y="54896"/>
                    </a:lnTo>
                    <a:lnTo>
                      <a:pt x="398983" y="53277"/>
                    </a:lnTo>
                    <a:lnTo>
                      <a:pt x="399550" y="51588"/>
                    </a:lnTo>
                    <a:cubicBezTo>
                      <a:pt x="399619" y="51402"/>
                      <a:pt x="399700" y="51229"/>
                      <a:pt x="399816" y="51067"/>
                    </a:cubicBezTo>
                    <a:lnTo>
                      <a:pt x="400267" y="50454"/>
                    </a:lnTo>
                    <a:lnTo>
                      <a:pt x="400938" y="49713"/>
                    </a:lnTo>
                    <a:cubicBezTo>
                      <a:pt x="400950" y="49193"/>
                      <a:pt x="401147" y="48684"/>
                      <a:pt x="401528" y="48313"/>
                    </a:cubicBezTo>
                    <a:lnTo>
                      <a:pt x="401876" y="47966"/>
                    </a:lnTo>
                    <a:cubicBezTo>
                      <a:pt x="401343" y="47515"/>
                      <a:pt x="401077" y="46786"/>
                      <a:pt x="401204" y="46080"/>
                    </a:cubicBezTo>
                    <a:lnTo>
                      <a:pt x="401297" y="45571"/>
                    </a:lnTo>
                    <a:lnTo>
                      <a:pt x="401459" y="44912"/>
                    </a:lnTo>
                    <a:lnTo>
                      <a:pt x="401633" y="44391"/>
                    </a:lnTo>
                    <a:lnTo>
                      <a:pt x="401401" y="44218"/>
                    </a:lnTo>
                    <a:lnTo>
                      <a:pt x="400048" y="43084"/>
                    </a:lnTo>
                    <a:lnTo>
                      <a:pt x="399527" y="42552"/>
                    </a:lnTo>
                    <a:cubicBezTo>
                      <a:pt x="399423" y="42436"/>
                      <a:pt x="399319" y="42297"/>
                      <a:pt x="399238" y="42135"/>
                    </a:cubicBezTo>
                    <a:lnTo>
                      <a:pt x="398462" y="40735"/>
                    </a:lnTo>
                    <a:cubicBezTo>
                      <a:pt x="398381" y="40573"/>
                      <a:pt x="398312" y="40411"/>
                      <a:pt x="398277" y="40238"/>
                    </a:cubicBezTo>
                    <a:lnTo>
                      <a:pt x="398162" y="39740"/>
                    </a:lnTo>
                    <a:cubicBezTo>
                      <a:pt x="398081" y="39428"/>
                      <a:pt x="398081" y="39115"/>
                      <a:pt x="398162" y="38815"/>
                    </a:cubicBezTo>
                    <a:lnTo>
                      <a:pt x="398509" y="37357"/>
                    </a:lnTo>
                    <a:lnTo>
                      <a:pt x="398532" y="37091"/>
                    </a:lnTo>
                    <a:lnTo>
                      <a:pt x="398520" y="36697"/>
                    </a:lnTo>
                    <a:cubicBezTo>
                      <a:pt x="398520" y="36697"/>
                      <a:pt x="398509" y="36165"/>
                      <a:pt x="398509" y="36177"/>
                    </a:cubicBezTo>
                    <a:cubicBezTo>
                      <a:pt x="398509" y="36177"/>
                      <a:pt x="398486" y="35644"/>
                      <a:pt x="398486" y="35668"/>
                    </a:cubicBezTo>
                    <a:lnTo>
                      <a:pt x="398451" y="34788"/>
                    </a:lnTo>
                    <a:lnTo>
                      <a:pt x="398393" y="34580"/>
                    </a:lnTo>
                    <a:lnTo>
                      <a:pt x="398069" y="33724"/>
                    </a:lnTo>
                    <a:lnTo>
                      <a:pt x="397930" y="33411"/>
                    </a:lnTo>
                    <a:lnTo>
                      <a:pt x="397167" y="32150"/>
                    </a:lnTo>
                    <a:cubicBezTo>
                      <a:pt x="397167" y="32150"/>
                      <a:pt x="396889" y="31699"/>
                      <a:pt x="396901" y="31734"/>
                    </a:cubicBezTo>
                    <a:lnTo>
                      <a:pt x="396704" y="31398"/>
                    </a:lnTo>
                    <a:lnTo>
                      <a:pt x="395026" y="29455"/>
                    </a:lnTo>
                    <a:lnTo>
                      <a:pt x="393997" y="27997"/>
                    </a:lnTo>
                    <a:cubicBezTo>
                      <a:pt x="393765" y="27673"/>
                      <a:pt x="393649" y="27314"/>
                      <a:pt x="393638" y="26944"/>
                    </a:cubicBezTo>
                    <a:lnTo>
                      <a:pt x="393615" y="26412"/>
                    </a:lnTo>
                    <a:lnTo>
                      <a:pt x="393557" y="24757"/>
                    </a:lnTo>
                    <a:cubicBezTo>
                      <a:pt x="393557" y="24491"/>
                      <a:pt x="393592" y="24237"/>
                      <a:pt x="393696" y="23982"/>
                    </a:cubicBezTo>
                    <a:lnTo>
                      <a:pt x="393892" y="23485"/>
                    </a:lnTo>
                    <a:lnTo>
                      <a:pt x="394344" y="22432"/>
                    </a:lnTo>
                    <a:cubicBezTo>
                      <a:pt x="394413" y="22281"/>
                      <a:pt x="394494" y="22143"/>
                      <a:pt x="394587" y="22015"/>
                    </a:cubicBezTo>
                    <a:lnTo>
                      <a:pt x="394899" y="21610"/>
                    </a:lnTo>
                    <a:cubicBezTo>
                      <a:pt x="395154" y="21275"/>
                      <a:pt x="395512" y="21020"/>
                      <a:pt x="395917" y="20905"/>
                    </a:cubicBezTo>
                    <a:lnTo>
                      <a:pt x="396947" y="20592"/>
                    </a:lnTo>
                    <a:cubicBezTo>
                      <a:pt x="397190" y="20523"/>
                      <a:pt x="397444" y="20500"/>
                      <a:pt x="397699" y="20523"/>
                    </a:cubicBezTo>
                    <a:lnTo>
                      <a:pt x="398231" y="20558"/>
                    </a:lnTo>
                    <a:lnTo>
                      <a:pt x="399943" y="20801"/>
                    </a:lnTo>
                    <a:lnTo>
                      <a:pt x="401158" y="21078"/>
                    </a:lnTo>
                    <a:lnTo>
                      <a:pt x="401922" y="21367"/>
                    </a:lnTo>
                    <a:cubicBezTo>
                      <a:pt x="402280" y="21518"/>
                      <a:pt x="402604" y="21772"/>
                      <a:pt x="402813" y="22085"/>
                    </a:cubicBezTo>
                    <a:lnTo>
                      <a:pt x="403414" y="22976"/>
                    </a:lnTo>
                    <a:cubicBezTo>
                      <a:pt x="403553" y="23149"/>
                      <a:pt x="403646" y="23346"/>
                      <a:pt x="403692" y="23566"/>
                    </a:cubicBezTo>
                    <a:lnTo>
                      <a:pt x="403889" y="24399"/>
                    </a:lnTo>
                    <a:lnTo>
                      <a:pt x="404097" y="26470"/>
                    </a:lnTo>
                    <a:lnTo>
                      <a:pt x="404155" y="26782"/>
                    </a:lnTo>
                    <a:lnTo>
                      <a:pt x="404780" y="28679"/>
                    </a:lnTo>
                    <a:cubicBezTo>
                      <a:pt x="404780" y="28679"/>
                      <a:pt x="404941" y="29189"/>
                      <a:pt x="404941" y="29177"/>
                    </a:cubicBezTo>
                    <a:cubicBezTo>
                      <a:pt x="404941" y="29177"/>
                      <a:pt x="405115" y="29686"/>
                      <a:pt x="405115" y="29674"/>
                    </a:cubicBezTo>
                    <a:lnTo>
                      <a:pt x="406816" y="34719"/>
                    </a:lnTo>
                    <a:lnTo>
                      <a:pt x="406989" y="35135"/>
                    </a:lnTo>
                    <a:lnTo>
                      <a:pt x="407174" y="35563"/>
                    </a:lnTo>
                    <a:lnTo>
                      <a:pt x="407209" y="35644"/>
                    </a:lnTo>
                    <a:lnTo>
                      <a:pt x="407707" y="36096"/>
                    </a:lnTo>
                    <a:lnTo>
                      <a:pt x="408736" y="37148"/>
                    </a:lnTo>
                    <a:lnTo>
                      <a:pt x="408563" y="35749"/>
                    </a:lnTo>
                    <a:cubicBezTo>
                      <a:pt x="408563" y="35749"/>
                      <a:pt x="408505" y="35216"/>
                      <a:pt x="408505" y="35228"/>
                    </a:cubicBezTo>
                    <a:lnTo>
                      <a:pt x="408239" y="33099"/>
                    </a:lnTo>
                    <a:cubicBezTo>
                      <a:pt x="408227" y="32960"/>
                      <a:pt x="408227" y="32821"/>
                      <a:pt x="408227" y="32682"/>
                    </a:cubicBezTo>
                    <a:lnTo>
                      <a:pt x="408285" y="32162"/>
                    </a:lnTo>
                    <a:lnTo>
                      <a:pt x="408598" y="30369"/>
                    </a:lnTo>
                    <a:cubicBezTo>
                      <a:pt x="408655" y="30114"/>
                      <a:pt x="408760" y="29860"/>
                      <a:pt x="408910" y="29628"/>
                    </a:cubicBezTo>
                    <a:lnTo>
                      <a:pt x="409188" y="29188"/>
                    </a:lnTo>
                    <a:lnTo>
                      <a:pt x="410032" y="28182"/>
                    </a:lnTo>
                    <a:lnTo>
                      <a:pt x="410796" y="27465"/>
                    </a:lnTo>
                    <a:lnTo>
                      <a:pt x="411837" y="26724"/>
                    </a:lnTo>
                    <a:lnTo>
                      <a:pt x="411571" y="26470"/>
                    </a:lnTo>
                    <a:lnTo>
                      <a:pt x="411282" y="26238"/>
                    </a:lnTo>
                    <a:lnTo>
                      <a:pt x="409593" y="25070"/>
                    </a:lnTo>
                    <a:lnTo>
                      <a:pt x="409188" y="24804"/>
                    </a:lnTo>
                    <a:lnTo>
                      <a:pt x="407371" y="23658"/>
                    </a:lnTo>
                    <a:cubicBezTo>
                      <a:pt x="407175" y="23542"/>
                      <a:pt x="407001" y="23380"/>
                      <a:pt x="406862" y="23207"/>
                    </a:cubicBezTo>
                    <a:lnTo>
                      <a:pt x="405867" y="21934"/>
                    </a:lnTo>
                    <a:cubicBezTo>
                      <a:pt x="405705" y="21738"/>
                      <a:pt x="405589" y="21506"/>
                      <a:pt x="405520" y="21252"/>
                    </a:cubicBezTo>
                    <a:lnTo>
                      <a:pt x="405381" y="20800"/>
                    </a:lnTo>
                    <a:cubicBezTo>
                      <a:pt x="405277" y="20395"/>
                      <a:pt x="405277" y="19979"/>
                      <a:pt x="405404" y="19597"/>
                    </a:cubicBezTo>
                    <a:lnTo>
                      <a:pt x="406110" y="17549"/>
                    </a:lnTo>
                    <a:lnTo>
                      <a:pt x="406816" y="15652"/>
                    </a:lnTo>
                    <a:lnTo>
                      <a:pt x="406874" y="15421"/>
                    </a:lnTo>
                    <a:lnTo>
                      <a:pt x="406966" y="13650"/>
                    </a:lnTo>
                    <a:lnTo>
                      <a:pt x="406931" y="13384"/>
                    </a:lnTo>
                    <a:lnTo>
                      <a:pt x="406492" y="11429"/>
                    </a:lnTo>
                    <a:lnTo>
                      <a:pt x="406388" y="11070"/>
                    </a:lnTo>
                    <a:lnTo>
                      <a:pt x="405902" y="9798"/>
                    </a:lnTo>
                    <a:lnTo>
                      <a:pt x="405798" y="9636"/>
                    </a:lnTo>
                    <a:lnTo>
                      <a:pt x="404618" y="8247"/>
                    </a:lnTo>
                    <a:lnTo>
                      <a:pt x="402813" y="6743"/>
                    </a:lnTo>
                    <a:lnTo>
                      <a:pt x="402639" y="6732"/>
                    </a:lnTo>
                    <a:lnTo>
                      <a:pt x="402547" y="6755"/>
                    </a:lnTo>
                    <a:lnTo>
                      <a:pt x="401748" y="7090"/>
                    </a:lnTo>
                    <a:cubicBezTo>
                      <a:pt x="401285" y="7275"/>
                      <a:pt x="400742" y="7287"/>
                      <a:pt x="400267" y="7102"/>
                    </a:cubicBezTo>
                    <a:lnTo>
                      <a:pt x="399851" y="6940"/>
                    </a:lnTo>
                    <a:cubicBezTo>
                      <a:pt x="399585" y="6847"/>
                      <a:pt x="399342" y="6685"/>
                      <a:pt x="399145" y="6489"/>
                    </a:cubicBezTo>
                    <a:lnTo>
                      <a:pt x="398775" y="6119"/>
                    </a:lnTo>
                    <a:lnTo>
                      <a:pt x="398266" y="5494"/>
                    </a:lnTo>
                    <a:lnTo>
                      <a:pt x="397919" y="4985"/>
                    </a:lnTo>
                    <a:lnTo>
                      <a:pt x="397676" y="4904"/>
                    </a:lnTo>
                    <a:lnTo>
                      <a:pt x="397236" y="4765"/>
                    </a:lnTo>
                    <a:lnTo>
                      <a:pt x="395744" y="4360"/>
                    </a:lnTo>
                    <a:lnTo>
                      <a:pt x="394286" y="4036"/>
                    </a:lnTo>
                    <a:close/>
                    <a:moveTo>
                      <a:pt x="105183" y="362269"/>
                    </a:moveTo>
                    <a:lnTo>
                      <a:pt x="105241" y="362234"/>
                    </a:lnTo>
                    <a:close/>
                    <a:moveTo>
                      <a:pt x="397596" y="24560"/>
                    </a:moveTo>
                    <a:lnTo>
                      <a:pt x="397573" y="24560"/>
                    </a:lnTo>
                    <a:lnTo>
                      <a:pt x="397365" y="25046"/>
                    </a:lnTo>
                    <a:lnTo>
                      <a:pt x="397388" y="26168"/>
                    </a:lnTo>
                    <a:lnTo>
                      <a:pt x="397920" y="26932"/>
                    </a:lnTo>
                    <a:lnTo>
                      <a:pt x="398198" y="27256"/>
                    </a:lnTo>
                    <a:lnTo>
                      <a:pt x="399598" y="28887"/>
                    </a:lnTo>
                    <a:lnTo>
                      <a:pt x="400049" y="29570"/>
                    </a:lnTo>
                    <a:lnTo>
                      <a:pt x="401183" y="31444"/>
                    </a:lnTo>
                    <a:lnTo>
                      <a:pt x="401379" y="31861"/>
                    </a:lnTo>
                    <a:lnTo>
                      <a:pt x="401090" y="31005"/>
                    </a:lnTo>
                    <a:lnTo>
                      <a:pt x="400072" y="27915"/>
                    </a:lnTo>
                    <a:lnTo>
                      <a:pt x="399910" y="27094"/>
                    </a:lnTo>
                    <a:lnTo>
                      <a:pt x="399679" y="25011"/>
                    </a:lnTo>
                    <a:lnTo>
                      <a:pt x="399632" y="24919"/>
                    </a:lnTo>
                    <a:lnTo>
                      <a:pt x="399019" y="24768"/>
                    </a:lnTo>
                    <a:lnTo>
                      <a:pt x="398603" y="24699"/>
                    </a:lnTo>
                    <a:lnTo>
                      <a:pt x="397585" y="24560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xmlns="" id="{6267DDCE-22BA-2110-64BD-C37E21C8761A}"/>
                  </a:ext>
                </a:extLst>
              </p:cNvPr>
              <p:cNvSpPr/>
              <p:nvPr/>
            </p:nvSpPr>
            <p:spPr>
              <a:xfrm>
                <a:off x="1510703" y="2408347"/>
                <a:ext cx="26814" cy="25738"/>
              </a:xfrm>
              <a:custGeom>
                <a:avLst/>
                <a:gdLst>
                  <a:gd name="connsiteX0" fmla="*/ 7705 w 26814"/>
                  <a:gd name="connsiteY0" fmla="*/ 21001 h 25738"/>
                  <a:gd name="connsiteX1" fmla="*/ 4200 w 26814"/>
                  <a:gd name="connsiteY1" fmla="*/ 21880 h 25738"/>
                  <a:gd name="connsiteX2" fmla="*/ 3263 w 26814"/>
                  <a:gd name="connsiteY2" fmla="*/ 21892 h 25738"/>
                  <a:gd name="connsiteX3" fmla="*/ 2406 w 26814"/>
                  <a:gd name="connsiteY3" fmla="*/ 21649 h 25738"/>
                  <a:gd name="connsiteX4" fmla="*/ 1435 w 26814"/>
                  <a:gd name="connsiteY4" fmla="*/ 21209 h 25738"/>
                  <a:gd name="connsiteX5" fmla="*/ 255 w 26814"/>
                  <a:gd name="connsiteY5" fmla="*/ 19659 h 25738"/>
                  <a:gd name="connsiteX6" fmla="*/ 104 w 26814"/>
                  <a:gd name="connsiteY6" fmla="*/ 18606 h 25738"/>
                  <a:gd name="connsiteX7" fmla="*/ 0 w 26814"/>
                  <a:gd name="connsiteY7" fmla="*/ 17403 h 25738"/>
                  <a:gd name="connsiteX8" fmla="*/ 0 w 26814"/>
                  <a:gd name="connsiteY8" fmla="*/ 16523 h 25738"/>
                  <a:gd name="connsiteX9" fmla="*/ 197 w 26814"/>
                  <a:gd name="connsiteY9" fmla="*/ 14707 h 25738"/>
                  <a:gd name="connsiteX10" fmla="*/ 659 w 26814"/>
                  <a:gd name="connsiteY10" fmla="*/ 12578 h 25738"/>
                  <a:gd name="connsiteX11" fmla="*/ 1169 w 26814"/>
                  <a:gd name="connsiteY11" fmla="*/ 10924 h 25738"/>
                  <a:gd name="connsiteX12" fmla="*/ 1527 w 26814"/>
                  <a:gd name="connsiteY12" fmla="*/ 9986 h 25738"/>
                  <a:gd name="connsiteX13" fmla="*/ 3182 w 26814"/>
                  <a:gd name="connsiteY13" fmla="*/ 7175 h 25738"/>
                  <a:gd name="connsiteX14" fmla="*/ 4130 w 26814"/>
                  <a:gd name="connsiteY14" fmla="*/ 5775 h 25738"/>
                  <a:gd name="connsiteX15" fmla="*/ 4420 w 26814"/>
                  <a:gd name="connsiteY15" fmla="*/ 5347 h 25738"/>
                  <a:gd name="connsiteX16" fmla="*/ 4709 w 26814"/>
                  <a:gd name="connsiteY16" fmla="*/ 4919 h 25738"/>
                  <a:gd name="connsiteX17" fmla="*/ 6352 w 26814"/>
                  <a:gd name="connsiteY17" fmla="*/ 2455 h 25738"/>
                  <a:gd name="connsiteX18" fmla="*/ 7821 w 26814"/>
                  <a:gd name="connsiteY18" fmla="*/ 835 h 25738"/>
                  <a:gd name="connsiteX19" fmla="*/ 8481 w 26814"/>
                  <a:gd name="connsiteY19" fmla="*/ 372 h 25738"/>
                  <a:gd name="connsiteX20" fmla="*/ 8920 w 26814"/>
                  <a:gd name="connsiteY20" fmla="*/ 175 h 25738"/>
                  <a:gd name="connsiteX21" fmla="*/ 9869 w 26814"/>
                  <a:gd name="connsiteY21" fmla="*/ 2 h 25738"/>
                  <a:gd name="connsiteX22" fmla="*/ 11477 w 26814"/>
                  <a:gd name="connsiteY22" fmla="*/ 106 h 25738"/>
                  <a:gd name="connsiteX23" fmla="*/ 12738 w 26814"/>
                  <a:gd name="connsiteY23" fmla="*/ 673 h 25738"/>
                  <a:gd name="connsiteX24" fmla="*/ 13918 w 26814"/>
                  <a:gd name="connsiteY24" fmla="*/ 1853 h 25738"/>
                  <a:gd name="connsiteX25" fmla="*/ 14717 w 26814"/>
                  <a:gd name="connsiteY25" fmla="*/ 2813 h 25738"/>
                  <a:gd name="connsiteX26" fmla="*/ 15341 w 26814"/>
                  <a:gd name="connsiteY26" fmla="*/ 2848 h 25738"/>
                  <a:gd name="connsiteX27" fmla="*/ 16545 w 26814"/>
                  <a:gd name="connsiteY27" fmla="*/ 2258 h 25738"/>
                  <a:gd name="connsiteX28" fmla="*/ 16973 w 26814"/>
                  <a:gd name="connsiteY28" fmla="*/ 2026 h 25738"/>
                  <a:gd name="connsiteX29" fmla="*/ 18396 w 26814"/>
                  <a:gd name="connsiteY29" fmla="*/ 1263 h 25738"/>
                  <a:gd name="connsiteX30" fmla="*/ 19136 w 26814"/>
                  <a:gd name="connsiteY30" fmla="*/ 951 h 25738"/>
                  <a:gd name="connsiteX31" fmla="*/ 20224 w 26814"/>
                  <a:gd name="connsiteY31" fmla="*/ 592 h 25738"/>
                  <a:gd name="connsiteX32" fmla="*/ 21011 w 26814"/>
                  <a:gd name="connsiteY32" fmla="*/ 418 h 25738"/>
                  <a:gd name="connsiteX33" fmla="*/ 21531 w 26814"/>
                  <a:gd name="connsiteY33" fmla="*/ 395 h 25738"/>
                  <a:gd name="connsiteX34" fmla="*/ 22596 w 26814"/>
                  <a:gd name="connsiteY34" fmla="*/ 476 h 25738"/>
                  <a:gd name="connsiteX35" fmla="*/ 23139 w 26814"/>
                  <a:gd name="connsiteY35" fmla="*/ 592 h 25738"/>
                  <a:gd name="connsiteX36" fmla="*/ 23602 w 26814"/>
                  <a:gd name="connsiteY36" fmla="*/ 765 h 25738"/>
                  <a:gd name="connsiteX37" fmla="*/ 24458 w 26814"/>
                  <a:gd name="connsiteY37" fmla="*/ 1390 h 25738"/>
                  <a:gd name="connsiteX38" fmla="*/ 25141 w 26814"/>
                  <a:gd name="connsiteY38" fmla="*/ 2223 h 25738"/>
                  <a:gd name="connsiteX39" fmla="*/ 25743 w 26814"/>
                  <a:gd name="connsiteY39" fmla="*/ 3114 h 25738"/>
                  <a:gd name="connsiteX40" fmla="*/ 25997 w 26814"/>
                  <a:gd name="connsiteY40" fmla="*/ 3392 h 25738"/>
                  <a:gd name="connsiteX41" fmla="*/ 26529 w 26814"/>
                  <a:gd name="connsiteY41" fmla="*/ 4954 h 25738"/>
                  <a:gd name="connsiteX42" fmla="*/ 26471 w 26814"/>
                  <a:gd name="connsiteY42" fmla="*/ 5405 h 25738"/>
                  <a:gd name="connsiteX43" fmla="*/ 26309 w 26814"/>
                  <a:gd name="connsiteY43" fmla="*/ 6030 h 25738"/>
                  <a:gd name="connsiteX44" fmla="*/ 25881 w 26814"/>
                  <a:gd name="connsiteY44" fmla="*/ 6978 h 25738"/>
                  <a:gd name="connsiteX45" fmla="*/ 25569 w 26814"/>
                  <a:gd name="connsiteY45" fmla="*/ 7719 h 25738"/>
                  <a:gd name="connsiteX46" fmla="*/ 25812 w 26814"/>
                  <a:gd name="connsiteY46" fmla="*/ 8228 h 25738"/>
                  <a:gd name="connsiteX47" fmla="*/ 25997 w 26814"/>
                  <a:gd name="connsiteY47" fmla="*/ 8806 h 25738"/>
                  <a:gd name="connsiteX48" fmla="*/ 26147 w 26814"/>
                  <a:gd name="connsiteY48" fmla="*/ 9986 h 25738"/>
                  <a:gd name="connsiteX49" fmla="*/ 26113 w 26814"/>
                  <a:gd name="connsiteY49" fmla="*/ 10600 h 25738"/>
                  <a:gd name="connsiteX50" fmla="*/ 26009 w 26814"/>
                  <a:gd name="connsiteY50" fmla="*/ 11097 h 25738"/>
                  <a:gd name="connsiteX51" fmla="*/ 25800 w 26814"/>
                  <a:gd name="connsiteY51" fmla="*/ 11664 h 25738"/>
                  <a:gd name="connsiteX52" fmla="*/ 25164 w 26814"/>
                  <a:gd name="connsiteY52" fmla="*/ 12786 h 25738"/>
                  <a:gd name="connsiteX53" fmla="*/ 24470 w 26814"/>
                  <a:gd name="connsiteY53" fmla="*/ 13747 h 25738"/>
                  <a:gd name="connsiteX54" fmla="*/ 24447 w 26814"/>
                  <a:gd name="connsiteY54" fmla="*/ 14290 h 25738"/>
                  <a:gd name="connsiteX55" fmla="*/ 24678 w 26814"/>
                  <a:gd name="connsiteY55" fmla="*/ 14788 h 25738"/>
                  <a:gd name="connsiteX56" fmla="*/ 24967 w 26814"/>
                  <a:gd name="connsiteY56" fmla="*/ 15644 h 25738"/>
                  <a:gd name="connsiteX57" fmla="*/ 25106 w 26814"/>
                  <a:gd name="connsiteY57" fmla="*/ 15875 h 25738"/>
                  <a:gd name="connsiteX58" fmla="*/ 25372 w 26814"/>
                  <a:gd name="connsiteY58" fmla="*/ 16280 h 25738"/>
                  <a:gd name="connsiteX59" fmla="*/ 25719 w 26814"/>
                  <a:gd name="connsiteY59" fmla="*/ 16940 h 25738"/>
                  <a:gd name="connsiteX60" fmla="*/ 26217 w 26814"/>
                  <a:gd name="connsiteY60" fmla="*/ 18004 h 25738"/>
                  <a:gd name="connsiteX61" fmla="*/ 26471 w 26814"/>
                  <a:gd name="connsiteY61" fmla="*/ 18710 h 25738"/>
                  <a:gd name="connsiteX62" fmla="*/ 26761 w 26814"/>
                  <a:gd name="connsiteY62" fmla="*/ 19913 h 25738"/>
                  <a:gd name="connsiteX63" fmla="*/ 26772 w 26814"/>
                  <a:gd name="connsiteY63" fmla="*/ 20792 h 25738"/>
                  <a:gd name="connsiteX64" fmla="*/ 26564 w 26814"/>
                  <a:gd name="connsiteY64" fmla="*/ 21649 h 25738"/>
                  <a:gd name="connsiteX65" fmla="*/ 25951 w 26814"/>
                  <a:gd name="connsiteY65" fmla="*/ 23130 h 25738"/>
                  <a:gd name="connsiteX66" fmla="*/ 25627 w 26814"/>
                  <a:gd name="connsiteY66" fmla="*/ 23650 h 25738"/>
                  <a:gd name="connsiteX67" fmla="*/ 25280 w 26814"/>
                  <a:gd name="connsiteY67" fmla="*/ 24067 h 25738"/>
                  <a:gd name="connsiteX68" fmla="*/ 24609 w 26814"/>
                  <a:gd name="connsiteY68" fmla="*/ 24657 h 25738"/>
                  <a:gd name="connsiteX69" fmla="*/ 24076 w 26814"/>
                  <a:gd name="connsiteY69" fmla="*/ 24981 h 25738"/>
                  <a:gd name="connsiteX70" fmla="*/ 23070 w 26814"/>
                  <a:gd name="connsiteY70" fmla="*/ 25374 h 25738"/>
                  <a:gd name="connsiteX71" fmla="*/ 22006 w 26814"/>
                  <a:gd name="connsiteY71" fmla="*/ 25640 h 25738"/>
                  <a:gd name="connsiteX72" fmla="*/ 20953 w 26814"/>
                  <a:gd name="connsiteY72" fmla="*/ 25733 h 25738"/>
                  <a:gd name="connsiteX73" fmla="*/ 19576 w 26814"/>
                  <a:gd name="connsiteY73" fmla="*/ 25339 h 25738"/>
                  <a:gd name="connsiteX74" fmla="*/ 19148 w 26814"/>
                  <a:gd name="connsiteY74" fmla="*/ 25015 h 25738"/>
                  <a:gd name="connsiteX75" fmla="*/ 18257 w 26814"/>
                  <a:gd name="connsiteY75" fmla="*/ 24298 h 25738"/>
                  <a:gd name="connsiteX76" fmla="*/ 17690 w 26814"/>
                  <a:gd name="connsiteY76" fmla="*/ 23720 h 25738"/>
                  <a:gd name="connsiteX77" fmla="*/ 16683 w 26814"/>
                  <a:gd name="connsiteY77" fmla="*/ 22470 h 25738"/>
                  <a:gd name="connsiteX78" fmla="*/ 16498 w 26814"/>
                  <a:gd name="connsiteY78" fmla="*/ 22296 h 25738"/>
                  <a:gd name="connsiteX79" fmla="*/ 16383 w 26814"/>
                  <a:gd name="connsiteY79" fmla="*/ 22215 h 25738"/>
                  <a:gd name="connsiteX80" fmla="*/ 15850 w 26814"/>
                  <a:gd name="connsiteY80" fmla="*/ 22320 h 25738"/>
                  <a:gd name="connsiteX81" fmla="*/ 15503 w 26814"/>
                  <a:gd name="connsiteY81" fmla="*/ 22435 h 25738"/>
                  <a:gd name="connsiteX82" fmla="*/ 13988 w 26814"/>
                  <a:gd name="connsiteY82" fmla="*/ 23014 h 25738"/>
                  <a:gd name="connsiteX83" fmla="*/ 12218 w 26814"/>
                  <a:gd name="connsiteY83" fmla="*/ 23442 h 25738"/>
                  <a:gd name="connsiteX84" fmla="*/ 10899 w 26814"/>
                  <a:gd name="connsiteY84" fmla="*/ 23303 h 25738"/>
                  <a:gd name="connsiteX85" fmla="*/ 10459 w 26814"/>
                  <a:gd name="connsiteY85" fmla="*/ 23095 h 25738"/>
                  <a:gd name="connsiteX86" fmla="*/ 10019 w 26814"/>
                  <a:gd name="connsiteY86" fmla="*/ 22817 h 25738"/>
                  <a:gd name="connsiteX87" fmla="*/ 9198 w 26814"/>
                  <a:gd name="connsiteY87" fmla="*/ 22134 h 25738"/>
                  <a:gd name="connsiteX88" fmla="*/ 8249 w 26814"/>
                  <a:gd name="connsiteY88" fmla="*/ 21139 h 25738"/>
                  <a:gd name="connsiteX89" fmla="*/ 7705 w 26814"/>
                  <a:gd name="connsiteY89" fmla="*/ 20978 h 25738"/>
                  <a:gd name="connsiteX90" fmla="*/ 10355 w 26814"/>
                  <a:gd name="connsiteY90" fmla="*/ 4040 h 25738"/>
                  <a:gd name="connsiteX91" fmla="*/ 10077 w 26814"/>
                  <a:gd name="connsiteY91" fmla="*/ 4329 h 25738"/>
                  <a:gd name="connsiteX92" fmla="*/ 9742 w 26814"/>
                  <a:gd name="connsiteY92" fmla="*/ 4687 h 25738"/>
                  <a:gd name="connsiteX93" fmla="*/ 9476 w 26814"/>
                  <a:gd name="connsiteY93" fmla="*/ 5000 h 25738"/>
                  <a:gd name="connsiteX94" fmla="*/ 6595 w 26814"/>
                  <a:gd name="connsiteY94" fmla="*/ 9304 h 25738"/>
                  <a:gd name="connsiteX95" fmla="*/ 6352 w 26814"/>
                  <a:gd name="connsiteY95" fmla="*/ 9697 h 25738"/>
                  <a:gd name="connsiteX96" fmla="*/ 5091 w 26814"/>
                  <a:gd name="connsiteY96" fmla="*/ 11837 h 25738"/>
                  <a:gd name="connsiteX97" fmla="*/ 4998 w 26814"/>
                  <a:gd name="connsiteY97" fmla="*/ 12115 h 25738"/>
                  <a:gd name="connsiteX98" fmla="*/ 4570 w 26814"/>
                  <a:gd name="connsiteY98" fmla="*/ 13550 h 25738"/>
                  <a:gd name="connsiteX99" fmla="*/ 4466 w 26814"/>
                  <a:gd name="connsiteY99" fmla="*/ 13989 h 25738"/>
                  <a:gd name="connsiteX100" fmla="*/ 4142 w 26814"/>
                  <a:gd name="connsiteY100" fmla="*/ 15447 h 25738"/>
                  <a:gd name="connsiteX101" fmla="*/ 4107 w 26814"/>
                  <a:gd name="connsiteY101" fmla="*/ 15852 h 25738"/>
                  <a:gd name="connsiteX102" fmla="*/ 4015 w 26814"/>
                  <a:gd name="connsiteY102" fmla="*/ 16812 h 25738"/>
                  <a:gd name="connsiteX103" fmla="*/ 4015 w 26814"/>
                  <a:gd name="connsiteY103" fmla="*/ 17171 h 25738"/>
                  <a:gd name="connsiteX104" fmla="*/ 4038 w 26814"/>
                  <a:gd name="connsiteY104" fmla="*/ 17599 h 25738"/>
                  <a:gd name="connsiteX105" fmla="*/ 4061 w 26814"/>
                  <a:gd name="connsiteY105" fmla="*/ 17784 h 25738"/>
                  <a:gd name="connsiteX106" fmla="*/ 4292 w 26814"/>
                  <a:gd name="connsiteY106" fmla="*/ 17726 h 25738"/>
                  <a:gd name="connsiteX107" fmla="*/ 4790 w 26814"/>
                  <a:gd name="connsiteY107" fmla="*/ 17611 h 25738"/>
                  <a:gd name="connsiteX108" fmla="*/ 5299 w 26814"/>
                  <a:gd name="connsiteY108" fmla="*/ 17472 h 25738"/>
                  <a:gd name="connsiteX109" fmla="*/ 6849 w 26814"/>
                  <a:gd name="connsiteY109" fmla="*/ 17067 h 25738"/>
                  <a:gd name="connsiteX110" fmla="*/ 7671 w 26814"/>
                  <a:gd name="connsiteY110" fmla="*/ 16963 h 25738"/>
                  <a:gd name="connsiteX111" fmla="*/ 8423 w 26814"/>
                  <a:gd name="connsiteY111" fmla="*/ 17032 h 25738"/>
                  <a:gd name="connsiteX112" fmla="*/ 9453 w 26814"/>
                  <a:gd name="connsiteY112" fmla="*/ 17310 h 25738"/>
                  <a:gd name="connsiteX113" fmla="*/ 10135 w 26814"/>
                  <a:gd name="connsiteY113" fmla="*/ 17564 h 25738"/>
                  <a:gd name="connsiteX114" fmla="*/ 10887 w 26814"/>
                  <a:gd name="connsiteY114" fmla="*/ 18073 h 25738"/>
                  <a:gd name="connsiteX115" fmla="*/ 11581 w 26814"/>
                  <a:gd name="connsiteY115" fmla="*/ 18837 h 25738"/>
                  <a:gd name="connsiteX116" fmla="*/ 11871 w 26814"/>
                  <a:gd name="connsiteY116" fmla="*/ 19126 h 25738"/>
                  <a:gd name="connsiteX117" fmla="*/ 12137 w 26814"/>
                  <a:gd name="connsiteY117" fmla="*/ 19358 h 25738"/>
                  <a:gd name="connsiteX118" fmla="*/ 12750 w 26814"/>
                  <a:gd name="connsiteY118" fmla="*/ 19196 h 25738"/>
                  <a:gd name="connsiteX119" fmla="*/ 13120 w 26814"/>
                  <a:gd name="connsiteY119" fmla="*/ 19057 h 25738"/>
                  <a:gd name="connsiteX120" fmla="*/ 14080 w 26814"/>
                  <a:gd name="connsiteY120" fmla="*/ 18687 h 25738"/>
                  <a:gd name="connsiteX121" fmla="*/ 14937 w 26814"/>
                  <a:gd name="connsiteY121" fmla="*/ 18409 h 25738"/>
                  <a:gd name="connsiteX122" fmla="*/ 15989 w 26814"/>
                  <a:gd name="connsiteY122" fmla="*/ 18212 h 25738"/>
                  <a:gd name="connsiteX123" fmla="*/ 16626 w 26814"/>
                  <a:gd name="connsiteY123" fmla="*/ 18120 h 25738"/>
                  <a:gd name="connsiteX124" fmla="*/ 18060 w 26814"/>
                  <a:gd name="connsiteY124" fmla="*/ 18478 h 25738"/>
                  <a:gd name="connsiteX125" fmla="*/ 18928 w 26814"/>
                  <a:gd name="connsiteY125" fmla="*/ 19103 h 25738"/>
                  <a:gd name="connsiteX126" fmla="*/ 19715 w 26814"/>
                  <a:gd name="connsiteY126" fmla="*/ 19844 h 25738"/>
                  <a:gd name="connsiteX127" fmla="*/ 20664 w 26814"/>
                  <a:gd name="connsiteY127" fmla="*/ 21035 h 25738"/>
                  <a:gd name="connsiteX128" fmla="*/ 20872 w 26814"/>
                  <a:gd name="connsiteY128" fmla="*/ 21267 h 25738"/>
                  <a:gd name="connsiteX129" fmla="*/ 21358 w 26814"/>
                  <a:gd name="connsiteY129" fmla="*/ 21672 h 25738"/>
                  <a:gd name="connsiteX130" fmla="*/ 21473 w 26814"/>
                  <a:gd name="connsiteY130" fmla="*/ 21660 h 25738"/>
                  <a:gd name="connsiteX131" fmla="*/ 21716 w 26814"/>
                  <a:gd name="connsiteY131" fmla="*/ 21591 h 25738"/>
                  <a:gd name="connsiteX132" fmla="*/ 22318 w 26814"/>
                  <a:gd name="connsiteY132" fmla="*/ 21359 h 25738"/>
                  <a:gd name="connsiteX133" fmla="*/ 22330 w 26814"/>
                  <a:gd name="connsiteY133" fmla="*/ 21348 h 25738"/>
                  <a:gd name="connsiteX134" fmla="*/ 22341 w 26814"/>
                  <a:gd name="connsiteY134" fmla="*/ 21325 h 25738"/>
                  <a:gd name="connsiteX135" fmla="*/ 22734 w 26814"/>
                  <a:gd name="connsiteY135" fmla="*/ 20387 h 25738"/>
                  <a:gd name="connsiteX136" fmla="*/ 22630 w 26814"/>
                  <a:gd name="connsiteY136" fmla="*/ 19890 h 25738"/>
                  <a:gd name="connsiteX137" fmla="*/ 22526 w 26814"/>
                  <a:gd name="connsiteY137" fmla="*/ 19566 h 25738"/>
                  <a:gd name="connsiteX138" fmla="*/ 22156 w 26814"/>
                  <a:gd name="connsiteY138" fmla="*/ 18744 h 25738"/>
                  <a:gd name="connsiteX139" fmla="*/ 21959 w 26814"/>
                  <a:gd name="connsiteY139" fmla="*/ 18374 h 25738"/>
                  <a:gd name="connsiteX140" fmla="*/ 21416 w 26814"/>
                  <a:gd name="connsiteY140" fmla="*/ 17507 h 25738"/>
                  <a:gd name="connsiteX141" fmla="*/ 21230 w 26814"/>
                  <a:gd name="connsiteY141" fmla="*/ 17055 h 25738"/>
                  <a:gd name="connsiteX142" fmla="*/ 21080 w 26814"/>
                  <a:gd name="connsiteY142" fmla="*/ 16604 h 25738"/>
                  <a:gd name="connsiteX143" fmla="*/ 20964 w 26814"/>
                  <a:gd name="connsiteY143" fmla="*/ 16269 h 25738"/>
                  <a:gd name="connsiteX144" fmla="*/ 20779 w 26814"/>
                  <a:gd name="connsiteY144" fmla="*/ 15910 h 25738"/>
                  <a:gd name="connsiteX145" fmla="*/ 20629 w 26814"/>
                  <a:gd name="connsiteY145" fmla="*/ 15505 h 25738"/>
                  <a:gd name="connsiteX146" fmla="*/ 20490 w 26814"/>
                  <a:gd name="connsiteY146" fmla="*/ 14996 h 25738"/>
                  <a:gd name="connsiteX147" fmla="*/ 20432 w 26814"/>
                  <a:gd name="connsiteY147" fmla="*/ 14371 h 25738"/>
                  <a:gd name="connsiteX148" fmla="*/ 20502 w 26814"/>
                  <a:gd name="connsiteY148" fmla="*/ 13307 h 25738"/>
                  <a:gd name="connsiteX149" fmla="*/ 20664 w 26814"/>
                  <a:gd name="connsiteY149" fmla="*/ 12474 h 25738"/>
                  <a:gd name="connsiteX150" fmla="*/ 20987 w 26814"/>
                  <a:gd name="connsiteY150" fmla="*/ 11756 h 25738"/>
                  <a:gd name="connsiteX151" fmla="*/ 21867 w 26814"/>
                  <a:gd name="connsiteY151" fmla="*/ 10553 h 25738"/>
                  <a:gd name="connsiteX152" fmla="*/ 22156 w 26814"/>
                  <a:gd name="connsiteY152" fmla="*/ 10021 h 25738"/>
                  <a:gd name="connsiteX153" fmla="*/ 22144 w 26814"/>
                  <a:gd name="connsiteY153" fmla="*/ 9917 h 25738"/>
                  <a:gd name="connsiteX154" fmla="*/ 22121 w 26814"/>
                  <a:gd name="connsiteY154" fmla="*/ 9755 h 25738"/>
                  <a:gd name="connsiteX155" fmla="*/ 21786 w 26814"/>
                  <a:gd name="connsiteY155" fmla="*/ 9072 h 25738"/>
                  <a:gd name="connsiteX156" fmla="*/ 21520 w 26814"/>
                  <a:gd name="connsiteY156" fmla="*/ 8205 h 25738"/>
                  <a:gd name="connsiteX157" fmla="*/ 21601 w 26814"/>
                  <a:gd name="connsiteY157" fmla="*/ 6920 h 25738"/>
                  <a:gd name="connsiteX158" fmla="*/ 22353 w 26814"/>
                  <a:gd name="connsiteY158" fmla="*/ 5208 h 25738"/>
                  <a:gd name="connsiteX159" fmla="*/ 22214 w 26814"/>
                  <a:gd name="connsiteY159" fmla="*/ 5034 h 25738"/>
                  <a:gd name="connsiteX160" fmla="*/ 22249 w 26814"/>
                  <a:gd name="connsiteY160" fmla="*/ 5069 h 25738"/>
                  <a:gd name="connsiteX161" fmla="*/ 21982 w 26814"/>
                  <a:gd name="connsiteY161" fmla="*/ 4699 h 25738"/>
                  <a:gd name="connsiteX162" fmla="*/ 21797 w 26814"/>
                  <a:gd name="connsiteY162" fmla="*/ 4444 h 25738"/>
                  <a:gd name="connsiteX163" fmla="*/ 21508 w 26814"/>
                  <a:gd name="connsiteY163" fmla="*/ 4433 h 25738"/>
                  <a:gd name="connsiteX164" fmla="*/ 21392 w 26814"/>
                  <a:gd name="connsiteY164" fmla="*/ 4444 h 25738"/>
                  <a:gd name="connsiteX165" fmla="*/ 20548 w 26814"/>
                  <a:gd name="connsiteY165" fmla="*/ 4734 h 25738"/>
                  <a:gd name="connsiteX166" fmla="*/ 20201 w 26814"/>
                  <a:gd name="connsiteY166" fmla="*/ 4872 h 25738"/>
                  <a:gd name="connsiteX167" fmla="*/ 18419 w 26814"/>
                  <a:gd name="connsiteY167" fmla="*/ 5821 h 25738"/>
                  <a:gd name="connsiteX168" fmla="*/ 16927 w 26814"/>
                  <a:gd name="connsiteY168" fmla="*/ 6562 h 25738"/>
                  <a:gd name="connsiteX169" fmla="*/ 16487 w 26814"/>
                  <a:gd name="connsiteY169" fmla="*/ 6724 h 25738"/>
                  <a:gd name="connsiteX170" fmla="*/ 15978 w 26814"/>
                  <a:gd name="connsiteY170" fmla="*/ 6839 h 25738"/>
                  <a:gd name="connsiteX171" fmla="*/ 15411 w 26814"/>
                  <a:gd name="connsiteY171" fmla="*/ 6874 h 25738"/>
                  <a:gd name="connsiteX172" fmla="*/ 13803 w 26814"/>
                  <a:gd name="connsiteY172" fmla="*/ 6781 h 25738"/>
                  <a:gd name="connsiteX173" fmla="*/ 12761 w 26814"/>
                  <a:gd name="connsiteY173" fmla="*/ 6411 h 25738"/>
                  <a:gd name="connsiteX174" fmla="*/ 12356 w 26814"/>
                  <a:gd name="connsiteY174" fmla="*/ 6122 h 25738"/>
                  <a:gd name="connsiteX175" fmla="*/ 11963 w 26814"/>
                  <a:gd name="connsiteY175" fmla="*/ 5775 h 25738"/>
                  <a:gd name="connsiteX176" fmla="*/ 11628 w 26814"/>
                  <a:gd name="connsiteY176" fmla="*/ 5358 h 25738"/>
                  <a:gd name="connsiteX177" fmla="*/ 11304 w 26814"/>
                  <a:gd name="connsiteY177" fmla="*/ 4953 h 25738"/>
                  <a:gd name="connsiteX178" fmla="*/ 10991 w 26814"/>
                  <a:gd name="connsiteY178" fmla="*/ 4606 h 25738"/>
                  <a:gd name="connsiteX179" fmla="*/ 10482 w 26814"/>
                  <a:gd name="connsiteY179" fmla="*/ 4074 h 25738"/>
                  <a:gd name="connsiteX180" fmla="*/ 10332 w 26814"/>
                  <a:gd name="connsiteY180" fmla="*/ 4062 h 2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26814" h="25738">
                    <a:moveTo>
                      <a:pt x="7705" y="21001"/>
                    </a:moveTo>
                    <a:lnTo>
                      <a:pt x="4200" y="21880"/>
                    </a:lnTo>
                    <a:cubicBezTo>
                      <a:pt x="3887" y="21961"/>
                      <a:pt x="3575" y="21961"/>
                      <a:pt x="3263" y="21892"/>
                    </a:cubicBezTo>
                    <a:lnTo>
                      <a:pt x="2406" y="21649"/>
                    </a:lnTo>
                    <a:lnTo>
                      <a:pt x="1435" y="21209"/>
                    </a:lnTo>
                    <a:cubicBezTo>
                      <a:pt x="810" y="20931"/>
                      <a:pt x="370" y="20341"/>
                      <a:pt x="255" y="19659"/>
                    </a:cubicBezTo>
                    <a:lnTo>
                      <a:pt x="104" y="18606"/>
                    </a:lnTo>
                    <a:lnTo>
                      <a:pt x="0" y="17403"/>
                    </a:lnTo>
                    <a:lnTo>
                      <a:pt x="0" y="16523"/>
                    </a:lnTo>
                    <a:lnTo>
                      <a:pt x="197" y="14707"/>
                    </a:lnTo>
                    <a:lnTo>
                      <a:pt x="659" y="12578"/>
                    </a:lnTo>
                    <a:lnTo>
                      <a:pt x="1169" y="10924"/>
                    </a:lnTo>
                    <a:lnTo>
                      <a:pt x="1527" y="9986"/>
                    </a:lnTo>
                    <a:lnTo>
                      <a:pt x="3182" y="7175"/>
                    </a:lnTo>
                    <a:lnTo>
                      <a:pt x="4130" y="5775"/>
                    </a:lnTo>
                    <a:cubicBezTo>
                      <a:pt x="4130" y="5775"/>
                      <a:pt x="4443" y="5335"/>
                      <a:pt x="4420" y="5347"/>
                    </a:cubicBezTo>
                    <a:cubicBezTo>
                      <a:pt x="4420" y="5347"/>
                      <a:pt x="4732" y="4896"/>
                      <a:pt x="4709" y="4919"/>
                    </a:cubicBezTo>
                    <a:lnTo>
                      <a:pt x="6352" y="2455"/>
                    </a:lnTo>
                    <a:lnTo>
                      <a:pt x="7821" y="835"/>
                    </a:lnTo>
                    <a:cubicBezTo>
                      <a:pt x="8006" y="638"/>
                      <a:pt x="8238" y="476"/>
                      <a:pt x="8481" y="372"/>
                    </a:cubicBezTo>
                    <a:lnTo>
                      <a:pt x="8920" y="175"/>
                    </a:lnTo>
                    <a:cubicBezTo>
                      <a:pt x="9209" y="36"/>
                      <a:pt x="9545" y="-10"/>
                      <a:pt x="9869" y="2"/>
                    </a:cubicBezTo>
                    <a:lnTo>
                      <a:pt x="11477" y="106"/>
                    </a:lnTo>
                    <a:cubicBezTo>
                      <a:pt x="11940" y="141"/>
                      <a:pt x="12403" y="337"/>
                      <a:pt x="12738" y="673"/>
                    </a:cubicBezTo>
                    <a:lnTo>
                      <a:pt x="13918" y="1853"/>
                    </a:lnTo>
                    <a:lnTo>
                      <a:pt x="14717" y="2813"/>
                    </a:lnTo>
                    <a:lnTo>
                      <a:pt x="15341" y="2848"/>
                    </a:lnTo>
                    <a:lnTo>
                      <a:pt x="16545" y="2258"/>
                    </a:lnTo>
                    <a:lnTo>
                      <a:pt x="16973" y="2026"/>
                    </a:lnTo>
                    <a:lnTo>
                      <a:pt x="18396" y="1263"/>
                    </a:lnTo>
                    <a:lnTo>
                      <a:pt x="19136" y="951"/>
                    </a:lnTo>
                    <a:lnTo>
                      <a:pt x="20224" y="592"/>
                    </a:lnTo>
                    <a:lnTo>
                      <a:pt x="21011" y="418"/>
                    </a:lnTo>
                    <a:cubicBezTo>
                      <a:pt x="21184" y="395"/>
                      <a:pt x="21358" y="384"/>
                      <a:pt x="21531" y="395"/>
                    </a:cubicBezTo>
                    <a:lnTo>
                      <a:pt x="22596" y="476"/>
                    </a:lnTo>
                    <a:cubicBezTo>
                      <a:pt x="22781" y="488"/>
                      <a:pt x="22966" y="534"/>
                      <a:pt x="23139" y="592"/>
                    </a:cubicBezTo>
                    <a:lnTo>
                      <a:pt x="23602" y="765"/>
                    </a:lnTo>
                    <a:cubicBezTo>
                      <a:pt x="23938" y="904"/>
                      <a:pt x="24238" y="1112"/>
                      <a:pt x="24458" y="1390"/>
                    </a:cubicBezTo>
                    <a:lnTo>
                      <a:pt x="25141" y="2223"/>
                    </a:lnTo>
                    <a:lnTo>
                      <a:pt x="25743" y="3114"/>
                    </a:lnTo>
                    <a:lnTo>
                      <a:pt x="25997" y="3392"/>
                    </a:lnTo>
                    <a:cubicBezTo>
                      <a:pt x="26402" y="3808"/>
                      <a:pt x="26587" y="4387"/>
                      <a:pt x="26529" y="4954"/>
                    </a:cubicBezTo>
                    <a:lnTo>
                      <a:pt x="26471" y="5405"/>
                    </a:lnTo>
                    <a:cubicBezTo>
                      <a:pt x="26460" y="5613"/>
                      <a:pt x="26390" y="5833"/>
                      <a:pt x="26309" y="6030"/>
                    </a:cubicBezTo>
                    <a:lnTo>
                      <a:pt x="25881" y="6978"/>
                    </a:lnTo>
                    <a:lnTo>
                      <a:pt x="25569" y="7719"/>
                    </a:lnTo>
                    <a:lnTo>
                      <a:pt x="25812" y="8228"/>
                    </a:lnTo>
                    <a:cubicBezTo>
                      <a:pt x="25904" y="8401"/>
                      <a:pt x="25974" y="8598"/>
                      <a:pt x="25997" y="8806"/>
                    </a:cubicBezTo>
                    <a:lnTo>
                      <a:pt x="26147" y="9986"/>
                    </a:lnTo>
                    <a:cubicBezTo>
                      <a:pt x="26159" y="10183"/>
                      <a:pt x="26147" y="10403"/>
                      <a:pt x="26113" y="10600"/>
                    </a:cubicBezTo>
                    <a:lnTo>
                      <a:pt x="26009" y="11097"/>
                    </a:lnTo>
                    <a:cubicBezTo>
                      <a:pt x="25974" y="11294"/>
                      <a:pt x="25904" y="11490"/>
                      <a:pt x="25800" y="11664"/>
                    </a:cubicBezTo>
                    <a:lnTo>
                      <a:pt x="25164" y="12786"/>
                    </a:lnTo>
                    <a:lnTo>
                      <a:pt x="24470" y="13747"/>
                    </a:lnTo>
                    <a:lnTo>
                      <a:pt x="24447" y="14290"/>
                    </a:lnTo>
                    <a:lnTo>
                      <a:pt x="24678" y="14788"/>
                    </a:lnTo>
                    <a:lnTo>
                      <a:pt x="24967" y="15644"/>
                    </a:lnTo>
                    <a:lnTo>
                      <a:pt x="25106" y="15875"/>
                    </a:lnTo>
                    <a:lnTo>
                      <a:pt x="25372" y="16280"/>
                    </a:lnTo>
                    <a:lnTo>
                      <a:pt x="25719" y="16940"/>
                    </a:lnTo>
                    <a:lnTo>
                      <a:pt x="26217" y="18004"/>
                    </a:lnTo>
                    <a:lnTo>
                      <a:pt x="26471" y="18710"/>
                    </a:lnTo>
                    <a:lnTo>
                      <a:pt x="26761" y="19913"/>
                    </a:lnTo>
                    <a:cubicBezTo>
                      <a:pt x="26830" y="20202"/>
                      <a:pt x="26830" y="20503"/>
                      <a:pt x="26772" y="20792"/>
                    </a:cubicBezTo>
                    <a:lnTo>
                      <a:pt x="26564" y="21649"/>
                    </a:lnTo>
                    <a:lnTo>
                      <a:pt x="25951" y="23130"/>
                    </a:lnTo>
                    <a:cubicBezTo>
                      <a:pt x="25870" y="23315"/>
                      <a:pt x="25766" y="23500"/>
                      <a:pt x="25627" y="23650"/>
                    </a:cubicBezTo>
                    <a:lnTo>
                      <a:pt x="25280" y="24067"/>
                    </a:lnTo>
                    <a:lnTo>
                      <a:pt x="24609" y="24657"/>
                    </a:lnTo>
                    <a:cubicBezTo>
                      <a:pt x="24447" y="24796"/>
                      <a:pt x="24262" y="24900"/>
                      <a:pt x="24076" y="24981"/>
                    </a:cubicBezTo>
                    <a:lnTo>
                      <a:pt x="23070" y="25374"/>
                    </a:lnTo>
                    <a:lnTo>
                      <a:pt x="22006" y="25640"/>
                    </a:lnTo>
                    <a:lnTo>
                      <a:pt x="20953" y="25733"/>
                    </a:lnTo>
                    <a:cubicBezTo>
                      <a:pt x="20455" y="25767"/>
                      <a:pt x="19981" y="25640"/>
                      <a:pt x="19576" y="25339"/>
                    </a:cubicBezTo>
                    <a:lnTo>
                      <a:pt x="19148" y="25015"/>
                    </a:lnTo>
                    <a:lnTo>
                      <a:pt x="18257" y="24298"/>
                    </a:lnTo>
                    <a:lnTo>
                      <a:pt x="17690" y="23720"/>
                    </a:lnTo>
                    <a:lnTo>
                      <a:pt x="16683" y="22470"/>
                    </a:lnTo>
                    <a:lnTo>
                      <a:pt x="16498" y="22296"/>
                    </a:lnTo>
                    <a:lnTo>
                      <a:pt x="16383" y="22215"/>
                    </a:lnTo>
                    <a:lnTo>
                      <a:pt x="15850" y="22320"/>
                    </a:lnTo>
                    <a:lnTo>
                      <a:pt x="15503" y="22435"/>
                    </a:lnTo>
                    <a:lnTo>
                      <a:pt x="13988" y="23014"/>
                    </a:lnTo>
                    <a:lnTo>
                      <a:pt x="12218" y="23442"/>
                    </a:lnTo>
                    <a:cubicBezTo>
                      <a:pt x="11778" y="23546"/>
                      <a:pt x="11304" y="23511"/>
                      <a:pt x="10899" y="23303"/>
                    </a:cubicBezTo>
                    <a:lnTo>
                      <a:pt x="10459" y="23095"/>
                    </a:lnTo>
                    <a:cubicBezTo>
                      <a:pt x="10297" y="23025"/>
                      <a:pt x="10147" y="22933"/>
                      <a:pt x="10019" y="22817"/>
                    </a:cubicBezTo>
                    <a:lnTo>
                      <a:pt x="9198" y="22134"/>
                    </a:lnTo>
                    <a:lnTo>
                      <a:pt x="8249" y="21139"/>
                    </a:lnTo>
                    <a:lnTo>
                      <a:pt x="7705" y="20978"/>
                    </a:lnTo>
                    <a:close/>
                    <a:moveTo>
                      <a:pt x="10355" y="4040"/>
                    </a:moveTo>
                    <a:lnTo>
                      <a:pt x="10077" y="4329"/>
                    </a:lnTo>
                    <a:cubicBezTo>
                      <a:pt x="10077" y="4329"/>
                      <a:pt x="9719" y="4734"/>
                      <a:pt x="9742" y="4687"/>
                    </a:cubicBezTo>
                    <a:lnTo>
                      <a:pt x="9476" y="5000"/>
                    </a:lnTo>
                    <a:lnTo>
                      <a:pt x="6595" y="9304"/>
                    </a:lnTo>
                    <a:lnTo>
                      <a:pt x="6352" y="9697"/>
                    </a:lnTo>
                    <a:lnTo>
                      <a:pt x="5091" y="11837"/>
                    </a:lnTo>
                    <a:lnTo>
                      <a:pt x="4998" y="12115"/>
                    </a:lnTo>
                    <a:lnTo>
                      <a:pt x="4570" y="13550"/>
                    </a:lnTo>
                    <a:lnTo>
                      <a:pt x="4466" y="13989"/>
                    </a:lnTo>
                    <a:lnTo>
                      <a:pt x="4142" y="15447"/>
                    </a:lnTo>
                    <a:lnTo>
                      <a:pt x="4107" y="15852"/>
                    </a:lnTo>
                    <a:lnTo>
                      <a:pt x="4015" y="16812"/>
                    </a:lnTo>
                    <a:lnTo>
                      <a:pt x="4015" y="17171"/>
                    </a:lnTo>
                    <a:lnTo>
                      <a:pt x="4038" y="17599"/>
                    </a:lnTo>
                    <a:lnTo>
                      <a:pt x="4061" y="17784"/>
                    </a:lnTo>
                    <a:lnTo>
                      <a:pt x="4292" y="17726"/>
                    </a:lnTo>
                    <a:cubicBezTo>
                      <a:pt x="4292" y="17726"/>
                      <a:pt x="4813" y="17611"/>
                      <a:pt x="4790" y="17611"/>
                    </a:cubicBezTo>
                    <a:cubicBezTo>
                      <a:pt x="4790" y="17611"/>
                      <a:pt x="5310" y="17472"/>
                      <a:pt x="5299" y="17472"/>
                    </a:cubicBezTo>
                    <a:lnTo>
                      <a:pt x="6849" y="17067"/>
                    </a:lnTo>
                    <a:lnTo>
                      <a:pt x="7671" y="16963"/>
                    </a:lnTo>
                    <a:cubicBezTo>
                      <a:pt x="7925" y="16940"/>
                      <a:pt x="8180" y="16951"/>
                      <a:pt x="8423" y="17032"/>
                    </a:cubicBezTo>
                    <a:lnTo>
                      <a:pt x="9453" y="17310"/>
                    </a:lnTo>
                    <a:lnTo>
                      <a:pt x="10135" y="17564"/>
                    </a:lnTo>
                    <a:cubicBezTo>
                      <a:pt x="10413" y="17669"/>
                      <a:pt x="10667" y="17842"/>
                      <a:pt x="10887" y="18073"/>
                    </a:cubicBezTo>
                    <a:lnTo>
                      <a:pt x="11581" y="18837"/>
                    </a:lnTo>
                    <a:lnTo>
                      <a:pt x="11871" y="19126"/>
                    </a:lnTo>
                    <a:lnTo>
                      <a:pt x="12137" y="19358"/>
                    </a:lnTo>
                    <a:lnTo>
                      <a:pt x="12750" y="19196"/>
                    </a:lnTo>
                    <a:lnTo>
                      <a:pt x="13120" y="19057"/>
                    </a:lnTo>
                    <a:lnTo>
                      <a:pt x="14080" y="18687"/>
                    </a:lnTo>
                    <a:lnTo>
                      <a:pt x="14937" y="18409"/>
                    </a:lnTo>
                    <a:lnTo>
                      <a:pt x="15989" y="18212"/>
                    </a:lnTo>
                    <a:lnTo>
                      <a:pt x="16626" y="18120"/>
                    </a:lnTo>
                    <a:cubicBezTo>
                      <a:pt x="17135" y="18062"/>
                      <a:pt x="17644" y="18189"/>
                      <a:pt x="18060" y="18478"/>
                    </a:cubicBezTo>
                    <a:lnTo>
                      <a:pt x="18928" y="19103"/>
                    </a:lnTo>
                    <a:lnTo>
                      <a:pt x="19715" y="19844"/>
                    </a:lnTo>
                    <a:lnTo>
                      <a:pt x="20664" y="21035"/>
                    </a:lnTo>
                    <a:lnTo>
                      <a:pt x="20872" y="21267"/>
                    </a:lnTo>
                    <a:lnTo>
                      <a:pt x="21358" y="21672"/>
                    </a:lnTo>
                    <a:lnTo>
                      <a:pt x="21473" y="21660"/>
                    </a:lnTo>
                    <a:lnTo>
                      <a:pt x="21716" y="21591"/>
                    </a:lnTo>
                    <a:lnTo>
                      <a:pt x="22318" y="21359"/>
                    </a:lnTo>
                    <a:lnTo>
                      <a:pt x="22330" y="21348"/>
                    </a:lnTo>
                    <a:lnTo>
                      <a:pt x="22341" y="21325"/>
                    </a:lnTo>
                    <a:lnTo>
                      <a:pt x="22734" y="20387"/>
                    </a:lnTo>
                    <a:lnTo>
                      <a:pt x="22630" y="19890"/>
                    </a:lnTo>
                    <a:lnTo>
                      <a:pt x="22526" y="19566"/>
                    </a:lnTo>
                    <a:lnTo>
                      <a:pt x="22156" y="18744"/>
                    </a:lnTo>
                    <a:lnTo>
                      <a:pt x="21959" y="18374"/>
                    </a:lnTo>
                    <a:lnTo>
                      <a:pt x="21416" y="17507"/>
                    </a:lnTo>
                    <a:cubicBezTo>
                      <a:pt x="21335" y="17356"/>
                      <a:pt x="21265" y="17217"/>
                      <a:pt x="21230" y="17055"/>
                    </a:cubicBezTo>
                    <a:lnTo>
                      <a:pt x="21080" y="16604"/>
                    </a:lnTo>
                    <a:lnTo>
                      <a:pt x="20964" y="16269"/>
                    </a:lnTo>
                    <a:lnTo>
                      <a:pt x="20779" y="15910"/>
                    </a:lnTo>
                    <a:cubicBezTo>
                      <a:pt x="20721" y="15771"/>
                      <a:pt x="20675" y="15644"/>
                      <a:pt x="20629" y="15505"/>
                    </a:cubicBezTo>
                    <a:lnTo>
                      <a:pt x="20490" y="14996"/>
                    </a:lnTo>
                    <a:cubicBezTo>
                      <a:pt x="20432" y="14799"/>
                      <a:pt x="20421" y="14579"/>
                      <a:pt x="20432" y="14371"/>
                    </a:cubicBezTo>
                    <a:lnTo>
                      <a:pt x="20502" y="13307"/>
                    </a:lnTo>
                    <a:lnTo>
                      <a:pt x="20664" y="12474"/>
                    </a:lnTo>
                    <a:cubicBezTo>
                      <a:pt x="20721" y="12219"/>
                      <a:pt x="20837" y="11965"/>
                      <a:pt x="20987" y="11756"/>
                    </a:cubicBezTo>
                    <a:lnTo>
                      <a:pt x="21867" y="10553"/>
                    </a:lnTo>
                    <a:lnTo>
                      <a:pt x="22156" y="10021"/>
                    </a:lnTo>
                    <a:lnTo>
                      <a:pt x="22144" y="9917"/>
                    </a:lnTo>
                    <a:lnTo>
                      <a:pt x="22121" y="9755"/>
                    </a:lnTo>
                    <a:lnTo>
                      <a:pt x="21786" y="9072"/>
                    </a:lnTo>
                    <a:lnTo>
                      <a:pt x="21520" y="8205"/>
                    </a:lnTo>
                    <a:cubicBezTo>
                      <a:pt x="21404" y="7788"/>
                      <a:pt x="21439" y="7337"/>
                      <a:pt x="21601" y="6920"/>
                    </a:cubicBezTo>
                    <a:lnTo>
                      <a:pt x="22353" y="5208"/>
                    </a:lnTo>
                    <a:lnTo>
                      <a:pt x="22214" y="5034"/>
                    </a:lnTo>
                    <a:lnTo>
                      <a:pt x="22249" y="5069"/>
                    </a:lnTo>
                    <a:lnTo>
                      <a:pt x="21982" y="4699"/>
                    </a:lnTo>
                    <a:lnTo>
                      <a:pt x="21797" y="4444"/>
                    </a:lnTo>
                    <a:lnTo>
                      <a:pt x="21508" y="4433"/>
                    </a:lnTo>
                    <a:lnTo>
                      <a:pt x="21392" y="4444"/>
                    </a:lnTo>
                    <a:lnTo>
                      <a:pt x="20548" y="4734"/>
                    </a:lnTo>
                    <a:lnTo>
                      <a:pt x="20201" y="4872"/>
                    </a:lnTo>
                    <a:lnTo>
                      <a:pt x="18419" y="5821"/>
                    </a:lnTo>
                    <a:lnTo>
                      <a:pt x="16927" y="6562"/>
                    </a:lnTo>
                    <a:cubicBezTo>
                      <a:pt x="16788" y="6631"/>
                      <a:pt x="16649" y="6677"/>
                      <a:pt x="16487" y="6724"/>
                    </a:cubicBezTo>
                    <a:lnTo>
                      <a:pt x="15978" y="6839"/>
                    </a:lnTo>
                    <a:cubicBezTo>
                      <a:pt x="15793" y="6874"/>
                      <a:pt x="15608" y="6897"/>
                      <a:pt x="15411" y="6874"/>
                    </a:cubicBezTo>
                    <a:lnTo>
                      <a:pt x="13803" y="6781"/>
                    </a:lnTo>
                    <a:cubicBezTo>
                      <a:pt x="13432" y="6758"/>
                      <a:pt x="13062" y="6619"/>
                      <a:pt x="12761" y="6411"/>
                    </a:cubicBezTo>
                    <a:lnTo>
                      <a:pt x="12356" y="6122"/>
                    </a:lnTo>
                    <a:cubicBezTo>
                      <a:pt x="12206" y="6029"/>
                      <a:pt x="12090" y="5914"/>
                      <a:pt x="11963" y="5775"/>
                    </a:cubicBezTo>
                    <a:lnTo>
                      <a:pt x="11628" y="5358"/>
                    </a:lnTo>
                    <a:cubicBezTo>
                      <a:pt x="11628" y="5358"/>
                      <a:pt x="11292" y="4942"/>
                      <a:pt x="11304" y="4953"/>
                    </a:cubicBezTo>
                    <a:lnTo>
                      <a:pt x="10991" y="4606"/>
                    </a:lnTo>
                    <a:lnTo>
                      <a:pt x="10482" y="4074"/>
                    </a:lnTo>
                    <a:lnTo>
                      <a:pt x="10332" y="4062"/>
                    </a:lnTo>
                    <a:close/>
                  </a:path>
                </a:pathLst>
              </a:custGeom>
              <a:grpFill/>
              <a:ln w="2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2E06F4B8-6C19-4302-90D5-52A3B60CA3A4}"/>
              </a:ext>
            </a:extLst>
          </p:cNvPr>
          <p:cNvGrpSpPr/>
          <p:nvPr/>
        </p:nvGrpSpPr>
        <p:grpSpPr>
          <a:xfrm>
            <a:off x="1583062" y="1027115"/>
            <a:ext cx="7569184" cy="924651"/>
            <a:chOff x="4547597" y="1296309"/>
            <a:chExt cx="7569184" cy="924651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xmlns="" id="{27935398-77D8-ED9E-30E0-36F546662393}"/>
                </a:ext>
              </a:extLst>
            </p:cNvPr>
            <p:cNvGrpSpPr/>
            <p:nvPr/>
          </p:nvGrpSpPr>
          <p:grpSpPr>
            <a:xfrm>
              <a:off x="7408986" y="1296309"/>
              <a:ext cx="1805283" cy="924651"/>
              <a:chOff x="7408986" y="1334409"/>
              <a:chExt cx="1805283" cy="924651"/>
            </a:xfrm>
          </p:grpSpPr>
          <p:sp>
            <p:nvSpPr>
              <p:cNvPr id="201" name="Shape">
                <a:extLst>
                  <a:ext uri="{FF2B5EF4-FFF2-40B4-BE49-F238E27FC236}">
                    <a16:creationId xmlns:a16="http://schemas.microsoft.com/office/drawing/2014/main" xmlns="" id="{38571CA9-5D15-0F37-8918-22A10FB74DFC}"/>
                  </a:ext>
                </a:extLst>
              </p:cNvPr>
              <p:cNvSpPr/>
              <p:nvPr/>
            </p:nvSpPr>
            <p:spPr>
              <a:xfrm>
                <a:off x="7408986" y="1334409"/>
                <a:ext cx="1805283" cy="9246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0" y="14582"/>
                    </a:lnTo>
                    <a:cubicBezTo>
                      <a:pt x="0" y="6550"/>
                      <a:pt x="4851" y="0"/>
                      <a:pt x="10800" y="0"/>
                    </a:cubicBezTo>
                    <a:lnTo>
                      <a:pt x="10800" y="0"/>
                    </a:lnTo>
                    <a:cubicBezTo>
                      <a:pt x="16749" y="0"/>
                      <a:pt x="21600" y="6550"/>
                      <a:pt x="21600" y="1458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70AE47"/>
              </a:solidFill>
              <a:ln w="12700">
                <a:noFill/>
                <a:miter lim="400000"/>
              </a:ln>
            </p:spPr>
            <p:txBody>
              <a:bodyPr lIns="38100" tIns="38100" rIns="38100" bIns="3810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sz="2000"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91" name="Group 290">
                <a:extLst>
                  <a:ext uri="{FF2B5EF4-FFF2-40B4-BE49-F238E27FC236}">
                    <a16:creationId xmlns:a16="http://schemas.microsoft.com/office/drawing/2014/main" xmlns="" id="{937E2FE4-E580-19DF-E23E-37B7C6197AE7}"/>
                  </a:ext>
                </a:extLst>
              </p:cNvPr>
              <p:cNvGrpSpPr/>
              <p:nvPr/>
            </p:nvGrpSpPr>
            <p:grpSpPr>
              <a:xfrm rot="1571819">
                <a:off x="7882266" y="1358836"/>
                <a:ext cx="869450" cy="895630"/>
                <a:chOff x="8511430" y="-52611"/>
                <a:chExt cx="896867" cy="975175"/>
              </a:xfrm>
              <a:solidFill>
                <a:schemeClr val="bg1"/>
              </a:solidFill>
            </p:grpSpPr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xmlns="" id="{8FD69667-E9EA-145E-ED6D-2B01EF1B5F6E}"/>
                    </a:ext>
                  </a:extLst>
                </p:cNvPr>
                <p:cNvSpPr/>
                <p:nvPr/>
              </p:nvSpPr>
              <p:spPr>
                <a:xfrm>
                  <a:off x="8767194" y="670586"/>
                  <a:ext cx="33855" cy="33856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xmlns="" id="{E9869C0E-3225-4E6D-8A3B-F5F7E3904967}"/>
                    </a:ext>
                  </a:extLst>
                </p:cNvPr>
                <p:cNvSpPr/>
                <p:nvPr/>
              </p:nvSpPr>
              <p:spPr>
                <a:xfrm>
                  <a:off x="8803442" y="775165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xmlns="" id="{2EDF7588-AEF2-531C-25FC-BB735624CC8B}"/>
                    </a:ext>
                  </a:extLst>
                </p:cNvPr>
                <p:cNvSpPr/>
                <p:nvPr/>
              </p:nvSpPr>
              <p:spPr>
                <a:xfrm>
                  <a:off x="8742076" y="812542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xmlns="" id="{6B7F571C-A54E-CA24-A610-A0979F5A6DC7}"/>
                    </a:ext>
                  </a:extLst>
                </p:cNvPr>
                <p:cNvSpPr/>
                <p:nvPr/>
              </p:nvSpPr>
              <p:spPr>
                <a:xfrm>
                  <a:off x="8786514" y="852744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xmlns="" id="{4E08290B-926B-7EAD-CFB7-45E4009EBC8D}"/>
                    </a:ext>
                  </a:extLst>
                </p:cNvPr>
                <p:cNvSpPr/>
                <p:nvPr/>
              </p:nvSpPr>
              <p:spPr>
                <a:xfrm>
                  <a:off x="8933097" y="756881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xmlns="" id="{CDC5D1FB-207E-0CD5-AA3D-D5A940B5B105}"/>
                    </a:ext>
                  </a:extLst>
                </p:cNvPr>
                <p:cNvSpPr/>
                <p:nvPr/>
              </p:nvSpPr>
              <p:spPr>
                <a:xfrm>
                  <a:off x="8822220" y="704441"/>
                  <a:ext cx="33855" cy="33856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xmlns="" id="{A8ED26B9-7587-BAC1-B3E0-C9FB9CF76D53}"/>
                    </a:ext>
                  </a:extLst>
                </p:cNvPr>
                <p:cNvSpPr/>
                <p:nvPr/>
              </p:nvSpPr>
              <p:spPr>
                <a:xfrm>
                  <a:off x="8576685" y="809718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xmlns="" id="{CFD5BFAF-15FB-1AE8-A0D7-0DCE38B162EF}"/>
                    </a:ext>
                  </a:extLst>
                </p:cNvPr>
                <p:cNvSpPr/>
                <p:nvPr/>
              </p:nvSpPr>
              <p:spPr>
                <a:xfrm>
                  <a:off x="8602415" y="888709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xmlns="" id="{DD31277C-42D3-DA2A-7F3C-5974351EEED4}"/>
                    </a:ext>
                  </a:extLst>
                </p:cNvPr>
                <p:cNvSpPr/>
                <p:nvPr/>
              </p:nvSpPr>
              <p:spPr>
                <a:xfrm>
                  <a:off x="8511430" y="888709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xmlns="" id="{EB133AB7-2774-ECA7-C678-4D7B74B66B02}"/>
                    </a:ext>
                  </a:extLst>
                </p:cNvPr>
                <p:cNvSpPr/>
                <p:nvPr/>
              </p:nvSpPr>
              <p:spPr>
                <a:xfrm>
                  <a:off x="8644745" y="837944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xmlns="" id="{5EFFA69E-4744-DE46-D200-E75C9BCF2E9A}"/>
                    </a:ext>
                  </a:extLst>
                </p:cNvPr>
                <p:cNvSpPr/>
                <p:nvPr/>
              </p:nvSpPr>
              <p:spPr>
                <a:xfrm>
                  <a:off x="8742076" y="710974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xmlns="" id="{30B55FD7-F978-1443-CD12-58174AEC1FA6}"/>
                    </a:ext>
                  </a:extLst>
                </p:cNvPr>
                <p:cNvSpPr/>
                <p:nvPr/>
              </p:nvSpPr>
              <p:spPr>
                <a:xfrm>
                  <a:off x="8661673" y="643263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xmlns="" id="{1C8A04B9-D293-C1A5-3C90-96E19CE1A03F}"/>
                    </a:ext>
                  </a:extLst>
                </p:cNvPr>
                <p:cNvSpPr/>
                <p:nvPr/>
              </p:nvSpPr>
              <p:spPr>
                <a:xfrm>
                  <a:off x="8871154" y="732139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xmlns="" id="{D1B42380-90EC-8BC5-E8B3-B6A4827D81D4}"/>
                    </a:ext>
                  </a:extLst>
                </p:cNvPr>
                <p:cNvSpPr/>
                <p:nvPr/>
              </p:nvSpPr>
              <p:spPr>
                <a:xfrm>
                  <a:off x="8822498" y="651717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xmlns="" id="{A51B4362-679B-26DD-6943-8F7AD1FA2A5D}"/>
                    </a:ext>
                  </a:extLst>
                </p:cNvPr>
                <p:cNvSpPr/>
                <p:nvPr/>
              </p:nvSpPr>
              <p:spPr>
                <a:xfrm>
                  <a:off x="8750549" y="626335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xmlns="" id="{963B43BE-1AEC-AEA5-2566-BEF25762EFA6}"/>
                    </a:ext>
                  </a:extLst>
                </p:cNvPr>
                <p:cNvSpPr/>
                <p:nvPr/>
              </p:nvSpPr>
              <p:spPr>
                <a:xfrm>
                  <a:off x="8826716" y="581896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xmlns="" id="{8988BB4E-2AB6-0C4B-280D-5D4B7A78D67D}"/>
                    </a:ext>
                  </a:extLst>
                </p:cNvPr>
                <p:cNvSpPr/>
                <p:nvPr/>
              </p:nvSpPr>
              <p:spPr>
                <a:xfrm>
                  <a:off x="8750549" y="558623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xmlns="" id="{DA1C81FF-9449-7754-55CA-C3176DF84C77}"/>
                    </a:ext>
                  </a:extLst>
                </p:cNvPr>
                <p:cNvSpPr/>
                <p:nvPr/>
              </p:nvSpPr>
              <p:spPr>
                <a:xfrm>
                  <a:off x="8673667" y="564968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xmlns="" id="{D8033DB8-4918-7B03-0F5C-FD8D1E7417BF}"/>
                    </a:ext>
                  </a:extLst>
                </p:cNvPr>
                <p:cNvSpPr/>
                <p:nvPr/>
              </p:nvSpPr>
              <p:spPr>
                <a:xfrm>
                  <a:off x="8716694" y="490911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xmlns="" id="{24353B8A-9298-8B99-02A5-CAAC699ACD11}"/>
                    </a:ext>
                  </a:extLst>
                </p:cNvPr>
                <p:cNvSpPr/>
                <p:nvPr/>
              </p:nvSpPr>
              <p:spPr>
                <a:xfrm>
                  <a:off x="8940975" y="800548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xmlns="" id="{DB98E38E-006A-76EF-E1CA-EE1C1512376A}"/>
                    </a:ext>
                  </a:extLst>
                </p:cNvPr>
                <p:cNvSpPr/>
                <p:nvPr/>
              </p:nvSpPr>
              <p:spPr>
                <a:xfrm>
                  <a:off x="8856354" y="846398"/>
                  <a:ext cx="33855" cy="33855"/>
                </a:xfrm>
                <a:custGeom>
                  <a:avLst/>
                  <a:gdLst>
                    <a:gd name="connsiteX0" fmla="*/ 33856 w 33855"/>
                    <a:gd name="connsiteY0" fmla="*/ 16928 h 33855"/>
                    <a:gd name="connsiteX1" fmla="*/ 16928 w 33855"/>
                    <a:gd name="connsiteY1" fmla="*/ 33856 h 33855"/>
                    <a:gd name="connsiteX2" fmla="*/ 0 w 33855"/>
                    <a:gd name="connsiteY2" fmla="*/ 16928 h 33855"/>
                    <a:gd name="connsiteX3" fmla="*/ 16928 w 33855"/>
                    <a:gd name="connsiteY3" fmla="*/ 0 h 33855"/>
                    <a:gd name="connsiteX4" fmla="*/ 33856 w 33855"/>
                    <a:gd name="connsiteY4" fmla="*/ 16928 h 3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55" h="33855">
                      <a:moveTo>
                        <a:pt x="33856" y="16928"/>
                      </a:moveTo>
                      <a:cubicBezTo>
                        <a:pt x="33856" y="26276"/>
                        <a:pt x="26276" y="33856"/>
                        <a:pt x="16928" y="33856"/>
                      </a:cubicBezTo>
                      <a:cubicBezTo>
                        <a:pt x="7580" y="33856"/>
                        <a:pt x="0" y="26276"/>
                        <a:pt x="0" y="16928"/>
                      </a:cubicBezTo>
                      <a:cubicBezTo>
                        <a:pt x="0" y="7580"/>
                        <a:pt x="7580" y="0"/>
                        <a:pt x="16928" y="0"/>
                      </a:cubicBezTo>
                      <a:cubicBezTo>
                        <a:pt x="26276" y="0"/>
                        <a:pt x="33856" y="7580"/>
                        <a:pt x="33856" y="16928"/>
                      </a:cubicBezTo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xmlns="" id="{ADE4E537-5B7A-DA2D-AD01-6AE3905EAE5A}"/>
                    </a:ext>
                  </a:extLst>
                </p:cNvPr>
                <p:cNvSpPr/>
                <p:nvPr/>
              </p:nvSpPr>
              <p:spPr>
                <a:xfrm>
                  <a:off x="8934319" y="-52611"/>
                  <a:ext cx="473978" cy="473925"/>
                </a:xfrm>
                <a:custGeom>
                  <a:avLst/>
                  <a:gdLst>
                    <a:gd name="connsiteX0" fmla="*/ 473908 w 473976"/>
                    <a:gd name="connsiteY0" fmla="*/ 215145 h 473924"/>
                    <a:gd name="connsiteX1" fmla="*/ 446605 w 473976"/>
                    <a:gd name="connsiteY1" fmla="*/ 145967 h 473924"/>
                    <a:gd name="connsiteX2" fmla="*/ 319026 w 473976"/>
                    <a:gd name="connsiteY2" fmla="*/ 26904 h 473924"/>
                    <a:gd name="connsiteX3" fmla="*/ 255267 w 473976"/>
                    <a:gd name="connsiteY3" fmla="*/ 9 h 473924"/>
                    <a:gd name="connsiteX4" fmla="*/ 199766 w 473976"/>
                    <a:gd name="connsiteY4" fmla="*/ 28576 h 473924"/>
                    <a:gd name="connsiteX5" fmla="*/ 3498 w 473976"/>
                    <a:gd name="connsiteY5" fmla="*/ 284565 h 473924"/>
                    <a:gd name="connsiteX6" fmla="*/ 4957 w 473976"/>
                    <a:gd name="connsiteY6" fmla="*/ 306837 h 473924"/>
                    <a:gd name="connsiteX7" fmla="*/ 167088 w 473976"/>
                    <a:gd name="connsiteY7" fmla="*/ 468968 h 473924"/>
                    <a:gd name="connsiteX8" fmla="*/ 189360 w 473976"/>
                    <a:gd name="connsiteY8" fmla="*/ 470427 h 473924"/>
                    <a:gd name="connsiteX9" fmla="*/ 446007 w 473976"/>
                    <a:gd name="connsiteY9" fmla="*/ 273637 h 473924"/>
                    <a:gd name="connsiteX10" fmla="*/ 473901 w 473976"/>
                    <a:gd name="connsiteY10" fmla="*/ 215137 h 473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3976" h="473924">
                      <a:moveTo>
                        <a:pt x="473908" y="215145"/>
                      </a:moveTo>
                      <a:cubicBezTo>
                        <a:pt x="474898" y="189277"/>
                        <a:pt x="464991" y="164187"/>
                        <a:pt x="446605" y="145967"/>
                      </a:cubicBezTo>
                      <a:lnTo>
                        <a:pt x="319026" y="26904"/>
                      </a:lnTo>
                      <a:cubicBezTo>
                        <a:pt x="302476" y="9417"/>
                        <a:pt x="279351" y="-339"/>
                        <a:pt x="255267" y="9"/>
                      </a:cubicBezTo>
                      <a:cubicBezTo>
                        <a:pt x="233547" y="1203"/>
                        <a:pt x="213363" y="11594"/>
                        <a:pt x="199766" y="28576"/>
                      </a:cubicBezTo>
                      <a:lnTo>
                        <a:pt x="3498" y="284565"/>
                      </a:lnTo>
                      <a:cubicBezTo>
                        <a:pt x="-1671" y="291306"/>
                        <a:pt x="-1051" y="300828"/>
                        <a:pt x="4957" y="306837"/>
                      </a:cubicBezTo>
                      <a:lnTo>
                        <a:pt x="167088" y="468968"/>
                      </a:lnTo>
                      <a:cubicBezTo>
                        <a:pt x="173096" y="474976"/>
                        <a:pt x="182618" y="475596"/>
                        <a:pt x="189360" y="470427"/>
                      </a:cubicBezTo>
                      <a:lnTo>
                        <a:pt x="446007" y="273637"/>
                      </a:lnTo>
                      <a:cubicBezTo>
                        <a:pt x="463154" y="258953"/>
                        <a:pt x="473289" y="237703"/>
                        <a:pt x="473901" y="215137"/>
                      </a:cubicBezTo>
                      <a:close/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xmlns="" id="{B522D253-7CA5-314C-1056-FAF8C72E8FCB}"/>
                    </a:ext>
                  </a:extLst>
                </p:cNvPr>
                <p:cNvSpPr/>
                <p:nvPr/>
              </p:nvSpPr>
              <p:spPr>
                <a:xfrm>
                  <a:off x="8873059" y="264313"/>
                  <a:ext cx="219996" cy="219988"/>
                </a:xfrm>
                <a:custGeom>
                  <a:avLst/>
                  <a:gdLst>
                    <a:gd name="connsiteX0" fmla="*/ 63494 w 219996"/>
                    <a:gd name="connsiteY0" fmla="*/ 6195 h 219994"/>
                    <a:gd name="connsiteX1" fmla="*/ 33546 w 219996"/>
                    <a:gd name="connsiteY1" fmla="*/ 6195 h 219994"/>
                    <a:gd name="connsiteX2" fmla="*/ 0 w 219996"/>
                    <a:gd name="connsiteY2" fmla="*/ 87306 h 219994"/>
                    <a:gd name="connsiteX3" fmla="*/ 33546 w 219996"/>
                    <a:gd name="connsiteY3" fmla="*/ 168417 h 219994"/>
                    <a:gd name="connsiteX4" fmla="*/ 51585 w 219996"/>
                    <a:gd name="connsiteY4" fmla="*/ 186456 h 219994"/>
                    <a:gd name="connsiteX5" fmla="*/ 132696 w 219996"/>
                    <a:gd name="connsiteY5" fmla="*/ 219995 h 219994"/>
                    <a:gd name="connsiteX6" fmla="*/ 213807 w 219996"/>
                    <a:gd name="connsiteY6" fmla="*/ 186456 h 219994"/>
                    <a:gd name="connsiteX7" fmla="*/ 213807 w 219996"/>
                    <a:gd name="connsiteY7" fmla="*/ 156508 h 21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9996" h="219994">
                      <a:moveTo>
                        <a:pt x="63494" y="6195"/>
                      </a:moveTo>
                      <a:cubicBezTo>
                        <a:pt x="55219" y="-2065"/>
                        <a:pt x="41821" y="-2065"/>
                        <a:pt x="33546" y="6195"/>
                      </a:cubicBezTo>
                      <a:cubicBezTo>
                        <a:pt x="12068" y="27725"/>
                        <a:pt x="0" y="56896"/>
                        <a:pt x="0" y="87306"/>
                      </a:cubicBezTo>
                      <a:cubicBezTo>
                        <a:pt x="0" y="117724"/>
                        <a:pt x="12069" y="146894"/>
                        <a:pt x="33546" y="168417"/>
                      </a:cubicBezTo>
                      <a:lnTo>
                        <a:pt x="51585" y="186456"/>
                      </a:lnTo>
                      <a:cubicBezTo>
                        <a:pt x="73116" y="207934"/>
                        <a:pt x="102278" y="219995"/>
                        <a:pt x="132696" y="219995"/>
                      </a:cubicBezTo>
                      <a:cubicBezTo>
                        <a:pt x="163107" y="219995"/>
                        <a:pt x="192277" y="207933"/>
                        <a:pt x="213807" y="186456"/>
                      </a:cubicBezTo>
                      <a:cubicBezTo>
                        <a:pt x="222060" y="178181"/>
                        <a:pt x="222060" y="164782"/>
                        <a:pt x="213807" y="156508"/>
                      </a:cubicBezTo>
                      <a:close/>
                    </a:path>
                  </a:pathLst>
                </a:custGeom>
                <a:grpFill/>
                <a:ln w="19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xmlns="" id="{40EAA8C8-4B0A-809A-D47D-5C53266CAA61}"/>
                </a:ext>
              </a:extLst>
            </p:cNvPr>
            <p:cNvGrpSpPr/>
            <p:nvPr/>
          </p:nvGrpSpPr>
          <p:grpSpPr>
            <a:xfrm>
              <a:off x="4547597" y="1307410"/>
              <a:ext cx="1347452" cy="906875"/>
              <a:chOff x="4547597" y="1345510"/>
              <a:chExt cx="1347452" cy="906875"/>
            </a:xfrm>
          </p:grpSpPr>
          <p:sp>
            <p:nvSpPr>
              <p:cNvPr id="112" name="Shape">
                <a:extLst>
                  <a:ext uri="{FF2B5EF4-FFF2-40B4-BE49-F238E27FC236}">
                    <a16:creationId xmlns:a16="http://schemas.microsoft.com/office/drawing/2014/main" xmlns="" id="{E79C59C9-7C50-5124-3571-8BE6C01335E9}"/>
                  </a:ext>
                </a:extLst>
              </p:cNvPr>
              <p:cNvSpPr/>
              <p:nvPr/>
            </p:nvSpPr>
            <p:spPr>
              <a:xfrm>
                <a:off x="4547597" y="1345510"/>
                <a:ext cx="1347452" cy="906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0" y="14582"/>
                    </a:lnTo>
                    <a:cubicBezTo>
                      <a:pt x="0" y="6550"/>
                      <a:pt x="4851" y="0"/>
                      <a:pt x="10800" y="0"/>
                    </a:cubicBezTo>
                    <a:lnTo>
                      <a:pt x="10800" y="0"/>
                    </a:lnTo>
                    <a:cubicBezTo>
                      <a:pt x="16749" y="0"/>
                      <a:pt x="21600" y="6550"/>
                      <a:pt x="21600" y="1458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197B2"/>
              </a:solidFill>
              <a:ln w="12700">
                <a:solidFill>
                  <a:srgbClr val="0197B2"/>
                </a:solidFill>
                <a:miter lim="400000"/>
              </a:ln>
            </p:spPr>
            <p:txBody>
              <a:bodyPr lIns="38100" tIns="38100" rIns="38100" bIns="3810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sz="20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xmlns="" id="{1609E707-EE65-6B51-B963-588FD8659AD3}"/>
                  </a:ext>
                </a:extLst>
              </p:cNvPr>
              <p:cNvSpPr/>
              <p:nvPr/>
            </p:nvSpPr>
            <p:spPr>
              <a:xfrm>
                <a:off x="5080037" y="1391877"/>
                <a:ext cx="233758" cy="775072"/>
              </a:xfrm>
              <a:custGeom>
                <a:avLst/>
                <a:gdLst>
                  <a:gd name="connsiteX0" fmla="*/ 351830 w 351831"/>
                  <a:gd name="connsiteY0" fmla="*/ 342572 h 1166589"/>
                  <a:gd name="connsiteX1" fmla="*/ 351830 w 351831"/>
                  <a:gd name="connsiteY1" fmla="*/ 332067 h 1166589"/>
                  <a:gd name="connsiteX2" fmla="*/ 312152 w 351831"/>
                  <a:gd name="connsiteY2" fmla="*/ 231178 h 1166589"/>
                  <a:gd name="connsiteX3" fmla="*/ 243577 w 351831"/>
                  <a:gd name="connsiteY3" fmla="*/ 165452 h 1166589"/>
                  <a:gd name="connsiteX4" fmla="*/ 240721 w 351831"/>
                  <a:gd name="connsiteY4" fmla="*/ 158763 h 1166589"/>
                  <a:gd name="connsiteX5" fmla="*/ 240721 w 351831"/>
                  <a:gd name="connsiteY5" fmla="*/ 147728 h 1166589"/>
                  <a:gd name="connsiteX6" fmla="*/ 259242 w 351831"/>
                  <a:gd name="connsiteY6" fmla="*/ 125407 h 1166589"/>
                  <a:gd name="connsiteX7" fmla="*/ 259242 w 351831"/>
                  <a:gd name="connsiteY7" fmla="*/ 124577 h 1166589"/>
                  <a:gd name="connsiteX8" fmla="*/ 240721 w 351831"/>
                  <a:gd name="connsiteY8" fmla="*/ 102256 h 1166589"/>
                  <a:gd name="connsiteX9" fmla="*/ 240721 w 351831"/>
                  <a:gd name="connsiteY9" fmla="*/ 90082 h 1166589"/>
                  <a:gd name="connsiteX10" fmla="*/ 249982 w 351831"/>
                  <a:gd name="connsiteY10" fmla="*/ 74068 h 1166589"/>
                  <a:gd name="connsiteX11" fmla="*/ 249982 w 351831"/>
                  <a:gd name="connsiteY11" fmla="*/ 27773 h 1166589"/>
                  <a:gd name="connsiteX12" fmla="*/ 222209 w 351831"/>
                  <a:gd name="connsiteY12" fmla="*/ 0 h 1166589"/>
                  <a:gd name="connsiteX13" fmla="*/ 129622 w 351831"/>
                  <a:gd name="connsiteY13" fmla="*/ 0 h 1166589"/>
                  <a:gd name="connsiteX14" fmla="*/ 101849 w 351831"/>
                  <a:gd name="connsiteY14" fmla="*/ 27773 h 1166589"/>
                  <a:gd name="connsiteX15" fmla="*/ 101849 w 351831"/>
                  <a:gd name="connsiteY15" fmla="*/ 74068 h 1166589"/>
                  <a:gd name="connsiteX16" fmla="*/ 111109 w 351831"/>
                  <a:gd name="connsiteY16" fmla="*/ 90082 h 1166589"/>
                  <a:gd name="connsiteX17" fmla="*/ 111109 w 351831"/>
                  <a:gd name="connsiteY17" fmla="*/ 102256 h 1166589"/>
                  <a:gd name="connsiteX18" fmla="*/ 92588 w 351831"/>
                  <a:gd name="connsiteY18" fmla="*/ 124577 h 1166589"/>
                  <a:gd name="connsiteX19" fmla="*/ 92588 w 351831"/>
                  <a:gd name="connsiteY19" fmla="*/ 125407 h 1166589"/>
                  <a:gd name="connsiteX20" fmla="*/ 111109 w 351831"/>
                  <a:gd name="connsiteY20" fmla="*/ 147728 h 1166589"/>
                  <a:gd name="connsiteX21" fmla="*/ 111109 w 351831"/>
                  <a:gd name="connsiteY21" fmla="*/ 158763 h 1166589"/>
                  <a:gd name="connsiteX22" fmla="*/ 108261 w 351831"/>
                  <a:gd name="connsiteY22" fmla="*/ 165435 h 1166589"/>
                  <a:gd name="connsiteX23" fmla="*/ 39572 w 351831"/>
                  <a:gd name="connsiteY23" fmla="*/ 231274 h 1166589"/>
                  <a:gd name="connsiteX24" fmla="*/ 0 w 351831"/>
                  <a:gd name="connsiteY24" fmla="*/ 332057 h 1166589"/>
                  <a:gd name="connsiteX25" fmla="*/ 0 w 351831"/>
                  <a:gd name="connsiteY25" fmla="*/ 342570 h 1166589"/>
                  <a:gd name="connsiteX26" fmla="*/ 9260 w 351831"/>
                  <a:gd name="connsiteY26" fmla="*/ 358585 h 1166589"/>
                  <a:gd name="connsiteX27" fmla="*/ 9260 w 351831"/>
                  <a:gd name="connsiteY27" fmla="*/ 382110 h 1166589"/>
                  <a:gd name="connsiteX28" fmla="*/ 0 w 351831"/>
                  <a:gd name="connsiteY28" fmla="*/ 398124 h 1166589"/>
                  <a:gd name="connsiteX29" fmla="*/ 0 w 351831"/>
                  <a:gd name="connsiteY29" fmla="*/ 416645 h 1166589"/>
                  <a:gd name="connsiteX30" fmla="*/ 9260 w 351831"/>
                  <a:gd name="connsiteY30" fmla="*/ 432660 h 1166589"/>
                  <a:gd name="connsiteX31" fmla="*/ 9260 w 351831"/>
                  <a:gd name="connsiteY31" fmla="*/ 453671 h 1166589"/>
                  <a:gd name="connsiteX32" fmla="*/ 37033 w 351831"/>
                  <a:gd name="connsiteY32" fmla="*/ 539977 h 1166589"/>
                  <a:gd name="connsiteX33" fmla="*/ 37033 w 351831"/>
                  <a:gd name="connsiteY33" fmla="*/ 571852 h 1166589"/>
                  <a:gd name="connsiteX34" fmla="*/ 9546 w 351831"/>
                  <a:gd name="connsiteY34" fmla="*/ 626860 h 1166589"/>
                  <a:gd name="connsiteX35" fmla="*/ 1 w 351831"/>
                  <a:gd name="connsiteY35" fmla="*/ 667222 h 1166589"/>
                  <a:gd name="connsiteX36" fmla="*/ 1 w 351831"/>
                  <a:gd name="connsiteY36" fmla="*/ 1047465 h 1166589"/>
                  <a:gd name="connsiteX37" fmla="*/ 7284 w 351831"/>
                  <a:gd name="connsiteY37" fmla="*/ 1084735 h 1166589"/>
                  <a:gd name="connsiteX38" fmla="*/ 20247 w 351831"/>
                  <a:gd name="connsiteY38" fmla="*/ 1117114 h 1166589"/>
                  <a:gd name="connsiteX39" fmla="*/ 93304 w 351831"/>
                  <a:gd name="connsiteY39" fmla="*/ 1166589 h 1166589"/>
                  <a:gd name="connsiteX40" fmla="*/ 249982 w 351831"/>
                  <a:gd name="connsiteY40" fmla="*/ 1166589 h 1166589"/>
                  <a:gd name="connsiteX41" fmla="*/ 351831 w 351831"/>
                  <a:gd name="connsiteY41" fmla="*/ 1064741 h 1166589"/>
                  <a:gd name="connsiteX42" fmla="*/ 351831 w 351831"/>
                  <a:gd name="connsiteY42" fmla="*/ 666561 h 1166589"/>
                  <a:gd name="connsiteX43" fmla="*/ 342294 w 351831"/>
                  <a:gd name="connsiteY43" fmla="*/ 626866 h 1166589"/>
                  <a:gd name="connsiteX44" fmla="*/ 314798 w 351831"/>
                  <a:gd name="connsiteY44" fmla="*/ 571866 h 1166589"/>
                  <a:gd name="connsiteX45" fmla="*/ 314798 w 351831"/>
                  <a:gd name="connsiteY45" fmla="*/ 539991 h 1166589"/>
                  <a:gd name="connsiteX46" fmla="*/ 342571 w 351831"/>
                  <a:gd name="connsiteY46" fmla="*/ 453685 h 1166589"/>
                  <a:gd name="connsiteX47" fmla="*/ 342571 w 351831"/>
                  <a:gd name="connsiteY47" fmla="*/ 432658 h 1166589"/>
                  <a:gd name="connsiteX48" fmla="*/ 351831 w 351831"/>
                  <a:gd name="connsiteY48" fmla="*/ 416643 h 1166589"/>
                  <a:gd name="connsiteX49" fmla="*/ 351831 w 351831"/>
                  <a:gd name="connsiteY49" fmla="*/ 398122 h 1166589"/>
                  <a:gd name="connsiteX50" fmla="*/ 342571 w 351831"/>
                  <a:gd name="connsiteY50" fmla="*/ 382108 h 1166589"/>
                  <a:gd name="connsiteX51" fmla="*/ 342571 w 351831"/>
                  <a:gd name="connsiteY51" fmla="*/ 358583 h 1166589"/>
                  <a:gd name="connsiteX52" fmla="*/ 351831 w 351831"/>
                  <a:gd name="connsiteY52" fmla="*/ 342584 h 1166589"/>
                  <a:gd name="connsiteX53" fmla="*/ 217579 w 351831"/>
                  <a:gd name="connsiteY53" fmla="*/ 18533 h 1166589"/>
                  <a:gd name="connsiteX54" fmla="*/ 222210 w 351831"/>
                  <a:gd name="connsiteY54" fmla="*/ 18533 h 1166589"/>
                  <a:gd name="connsiteX55" fmla="*/ 231470 w 351831"/>
                  <a:gd name="connsiteY55" fmla="*/ 27793 h 1166589"/>
                  <a:gd name="connsiteX56" fmla="*/ 231478 w 351831"/>
                  <a:gd name="connsiteY56" fmla="*/ 74088 h 1166589"/>
                  <a:gd name="connsiteX57" fmla="*/ 217579 w 351831"/>
                  <a:gd name="connsiteY57" fmla="*/ 74080 h 1166589"/>
                  <a:gd name="connsiteX58" fmla="*/ 185175 w 351831"/>
                  <a:gd name="connsiteY58" fmla="*/ 18533 h 1166589"/>
                  <a:gd name="connsiteX59" fmla="*/ 199066 w 351831"/>
                  <a:gd name="connsiteY59" fmla="*/ 18533 h 1166589"/>
                  <a:gd name="connsiteX60" fmla="*/ 199066 w 351831"/>
                  <a:gd name="connsiteY60" fmla="*/ 74087 h 1166589"/>
                  <a:gd name="connsiteX61" fmla="*/ 185175 w 351831"/>
                  <a:gd name="connsiteY61" fmla="*/ 74087 h 1166589"/>
                  <a:gd name="connsiteX62" fmla="*/ 152772 w 351831"/>
                  <a:gd name="connsiteY62" fmla="*/ 18533 h 1166589"/>
                  <a:gd name="connsiteX63" fmla="*/ 166662 w 351831"/>
                  <a:gd name="connsiteY63" fmla="*/ 18533 h 1166589"/>
                  <a:gd name="connsiteX64" fmla="*/ 166662 w 351831"/>
                  <a:gd name="connsiteY64" fmla="*/ 74087 h 1166589"/>
                  <a:gd name="connsiteX65" fmla="*/ 152772 w 351831"/>
                  <a:gd name="connsiteY65" fmla="*/ 74087 h 1166589"/>
                  <a:gd name="connsiteX66" fmla="*/ 120359 w 351831"/>
                  <a:gd name="connsiteY66" fmla="*/ 27785 h 1166589"/>
                  <a:gd name="connsiteX67" fmla="*/ 129620 w 351831"/>
                  <a:gd name="connsiteY67" fmla="*/ 18525 h 1166589"/>
                  <a:gd name="connsiteX68" fmla="*/ 134250 w 351831"/>
                  <a:gd name="connsiteY68" fmla="*/ 18525 h 1166589"/>
                  <a:gd name="connsiteX69" fmla="*/ 134250 w 351831"/>
                  <a:gd name="connsiteY69" fmla="*/ 74079 h 1166589"/>
                  <a:gd name="connsiteX70" fmla="*/ 120359 w 351831"/>
                  <a:gd name="connsiteY70" fmla="*/ 74079 h 1166589"/>
                  <a:gd name="connsiteX71" fmla="*/ 111107 w 351831"/>
                  <a:gd name="connsiteY71" fmla="*/ 124589 h 1166589"/>
                  <a:gd name="connsiteX72" fmla="*/ 115322 w 351831"/>
                  <a:gd name="connsiteY72" fmla="*/ 120374 h 1166589"/>
                  <a:gd name="connsiteX73" fmla="*/ 236522 w 351831"/>
                  <a:gd name="connsiteY73" fmla="*/ 120374 h 1166589"/>
                  <a:gd name="connsiteX74" fmla="*/ 240737 w 351831"/>
                  <a:gd name="connsiteY74" fmla="*/ 124589 h 1166589"/>
                  <a:gd name="connsiteX75" fmla="*/ 240737 w 351831"/>
                  <a:gd name="connsiteY75" fmla="*/ 125419 h 1166589"/>
                  <a:gd name="connsiteX76" fmla="*/ 236522 w 351831"/>
                  <a:gd name="connsiteY76" fmla="*/ 129634 h 1166589"/>
                  <a:gd name="connsiteX77" fmla="*/ 115314 w 351831"/>
                  <a:gd name="connsiteY77" fmla="*/ 129634 h 1166589"/>
                  <a:gd name="connsiteX78" fmla="*/ 111107 w 351831"/>
                  <a:gd name="connsiteY78" fmla="*/ 125419 h 1166589"/>
                  <a:gd name="connsiteX79" fmla="*/ 228188 w 351831"/>
                  <a:gd name="connsiteY79" fmla="*/ 175929 h 1166589"/>
                  <a:gd name="connsiteX80" fmla="*/ 123637 w 351831"/>
                  <a:gd name="connsiteY80" fmla="*/ 175929 h 1166589"/>
                  <a:gd name="connsiteX81" fmla="*/ 129618 w 351831"/>
                  <a:gd name="connsiteY81" fmla="*/ 158775 h 1166589"/>
                  <a:gd name="connsiteX82" fmla="*/ 129618 w 351831"/>
                  <a:gd name="connsiteY82" fmla="*/ 148147 h 1166589"/>
                  <a:gd name="connsiteX83" fmla="*/ 222205 w 351831"/>
                  <a:gd name="connsiteY83" fmla="*/ 148147 h 1166589"/>
                  <a:gd name="connsiteX84" fmla="*/ 222205 w 351831"/>
                  <a:gd name="connsiteY84" fmla="*/ 158775 h 1166589"/>
                  <a:gd name="connsiteX85" fmla="*/ 228187 w 351831"/>
                  <a:gd name="connsiteY85" fmla="*/ 175929 h 1166589"/>
                  <a:gd name="connsiteX86" fmla="*/ 18516 w 351831"/>
                  <a:gd name="connsiteY86" fmla="*/ 724285 h 1166589"/>
                  <a:gd name="connsiteX87" fmla="*/ 170507 w 351831"/>
                  <a:gd name="connsiteY87" fmla="*/ 731429 h 1166589"/>
                  <a:gd name="connsiteX88" fmla="*/ 249976 w 351831"/>
                  <a:gd name="connsiteY88" fmla="*/ 729436 h 1166589"/>
                  <a:gd name="connsiteX89" fmla="*/ 249976 w 351831"/>
                  <a:gd name="connsiteY89" fmla="*/ 876267 h 1166589"/>
                  <a:gd name="connsiteX90" fmla="*/ 204048 w 351831"/>
                  <a:gd name="connsiteY90" fmla="*/ 886593 h 1166589"/>
                  <a:gd name="connsiteX91" fmla="*/ 162426 w 351831"/>
                  <a:gd name="connsiteY91" fmla="*/ 877479 h 1166589"/>
                  <a:gd name="connsiteX92" fmla="*/ 129600 w 351831"/>
                  <a:gd name="connsiteY92" fmla="*/ 893445 h 1166589"/>
                  <a:gd name="connsiteX93" fmla="*/ 72189 w 351831"/>
                  <a:gd name="connsiteY93" fmla="*/ 893925 h 1166589"/>
                  <a:gd name="connsiteX94" fmla="*/ 18506 w 351831"/>
                  <a:gd name="connsiteY94" fmla="*/ 889474 h 1166589"/>
                  <a:gd name="connsiteX95" fmla="*/ 18506 w 351831"/>
                  <a:gd name="connsiteY95" fmla="*/ 724284 h 1166589"/>
                  <a:gd name="connsiteX96" fmla="*/ 192957 w 351831"/>
                  <a:gd name="connsiteY96" fmla="*/ 959184 h 1166589"/>
                  <a:gd name="connsiteX97" fmla="*/ 223432 w 351831"/>
                  <a:gd name="connsiteY97" fmla="*/ 947662 h 1166589"/>
                  <a:gd name="connsiteX98" fmla="*/ 249976 w 351831"/>
                  <a:gd name="connsiteY98" fmla="*/ 950713 h 1166589"/>
                  <a:gd name="connsiteX99" fmla="*/ 249976 w 351831"/>
                  <a:gd name="connsiteY99" fmla="*/ 1007194 h 1166589"/>
                  <a:gd name="connsiteX100" fmla="*/ 207052 w 351831"/>
                  <a:gd name="connsiteY100" fmla="*/ 1008773 h 1166589"/>
                  <a:gd name="connsiteX101" fmla="*/ 192958 w 351831"/>
                  <a:gd name="connsiteY101" fmla="*/ 959183 h 1166589"/>
                  <a:gd name="connsiteX102" fmla="*/ 89140 w 351831"/>
                  <a:gd name="connsiteY102" fmla="*/ 975589 h 1166589"/>
                  <a:gd name="connsiteX103" fmla="*/ 142944 w 351831"/>
                  <a:gd name="connsiteY103" fmla="*/ 953643 h 1166589"/>
                  <a:gd name="connsiteX104" fmla="*/ 173809 w 351831"/>
                  <a:gd name="connsiteY104" fmla="*/ 966345 h 1166589"/>
                  <a:gd name="connsiteX105" fmla="*/ 187911 w 351831"/>
                  <a:gd name="connsiteY105" fmla="*/ 1009092 h 1166589"/>
                  <a:gd name="connsiteX106" fmla="*/ 82923 w 351831"/>
                  <a:gd name="connsiteY106" fmla="*/ 1006814 h 1166589"/>
                  <a:gd name="connsiteX107" fmla="*/ 89140 w 351831"/>
                  <a:gd name="connsiteY107" fmla="*/ 975591 h 1166589"/>
                  <a:gd name="connsiteX108" fmla="*/ 80994 w 351831"/>
                  <a:gd name="connsiteY108" fmla="*/ 957866 h 1166589"/>
                  <a:gd name="connsiteX109" fmla="*/ 58413 w 351831"/>
                  <a:gd name="connsiteY109" fmla="*/ 944366 h 1166589"/>
                  <a:gd name="connsiteX110" fmla="*/ 78048 w 351831"/>
                  <a:gd name="connsiteY110" fmla="*/ 912158 h 1166589"/>
                  <a:gd name="connsiteX111" fmla="*/ 125603 w 351831"/>
                  <a:gd name="connsiteY111" fmla="*/ 913142 h 1166589"/>
                  <a:gd name="connsiteX112" fmla="*/ 135742 w 351831"/>
                  <a:gd name="connsiteY112" fmla="*/ 934960 h 1166589"/>
                  <a:gd name="connsiteX113" fmla="*/ 80994 w 351831"/>
                  <a:gd name="connsiteY113" fmla="*/ 957866 h 1166589"/>
                  <a:gd name="connsiteX114" fmla="*/ 178691 w 351831"/>
                  <a:gd name="connsiteY114" fmla="*/ 947011 h 1166589"/>
                  <a:gd name="connsiteX115" fmla="*/ 154231 w 351831"/>
                  <a:gd name="connsiteY115" fmla="*/ 936757 h 1166589"/>
                  <a:gd name="connsiteX116" fmla="*/ 143896 w 351831"/>
                  <a:gd name="connsiteY116" fmla="*/ 905395 h 1166589"/>
                  <a:gd name="connsiteX117" fmla="*/ 165338 w 351831"/>
                  <a:gd name="connsiteY117" fmla="*/ 895769 h 1166589"/>
                  <a:gd name="connsiteX118" fmla="*/ 197619 w 351831"/>
                  <a:gd name="connsiteY118" fmla="*/ 905216 h 1166589"/>
                  <a:gd name="connsiteX119" fmla="*/ 211510 w 351831"/>
                  <a:gd name="connsiteY119" fmla="*/ 930654 h 1166589"/>
                  <a:gd name="connsiteX120" fmla="*/ 178692 w 351831"/>
                  <a:gd name="connsiteY120" fmla="*/ 947010 h 1166589"/>
                  <a:gd name="connsiteX121" fmla="*/ 230233 w 351831"/>
                  <a:gd name="connsiteY121" fmla="*/ 929043 h 1166589"/>
                  <a:gd name="connsiteX122" fmla="*/ 217336 w 351831"/>
                  <a:gd name="connsiteY122" fmla="*/ 899895 h 1166589"/>
                  <a:gd name="connsiteX123" fmla="*/ 249975 w 351831"/>
                  <a:gd name="connsiteY123" fmla="*/ 895192 h 1166589"/>
                  <a:gd name="connsiteX124" fmla="*/ 249975 w 351831"/>
                  <a:gd name="connsiteY124" fmla="*/ 931623 h 1166589"/>
                  <a:gd name="connsiteX125" fmla="*/ 230233 w 351831"/>
                  <a:gd name="connsiteY125" fmla="*/ 929043 h 1166589"/>
                  <a:gd name="connsiteX126" fmla="*/ 18520 w 351831"/>
                  <a:gd name="connsiteY126" fmla="*/ 909700 h 1166589"/>
                  <a:gd name="connsiteX127" fmla="*/ 56415 w 351831"/>
                  <a:gd name="connsiteY127" fmla="*/ 907267 h 1166589"/>
                  <a:gd name="connsiteX128" fmla="*/ 39579 w 351831"/>
                  <a:gd name="connsiteY128" fmla="*/ 943698 h 1166589"/>
                  <a:gd name="connsiteX129" fmla="*/ 18520 w 351831"/>
                  <a:gd name="connsiteY129" fmla="*/ 950517 h 1166589"/>
                  <a:gd name="connsiteX130" fmla="*/ 18520 w 351831"/>
                  <a:gd name="connsiteY130" fmla="*/ 972058 h 1166589"/>
                  <a:gd name="connsiteX131" fmla="*/ 47399 w 351831"/>
                  <a:gd name="connsiteY131" fmla="*/ 961642 h 1166589"/>
                  <a:gd name="connsiteX132" fmla="*/ 47448 w 351831"/>
                  <a:gd name="connsiteY132" fmla="*/ 961642 h 1166589"/>
                  <a:gd name="connsiteX133" fmla="*/ 70167 w 351831"/>
                  <a:gd name="connsiteY133" fmla="*/ 975777 h 1166589"/>
                  <a:gd name="connsiteX134" fmla="*/ 61631 w 351831"/>
                  <a:gd name="connsiteY134" fmla="*/ 1005496 h 1166589"/>
                  <a:gd name="connsiteX135" fmla="*/ 18519 w 351831"/>
                  <a:gd name="connsiteY135" fmla="*/ 1001981 h 1166589"/>
                  <a:gd name="connsiteX136" fmla="*/ 333309 w 351831"/>
                  <a:gd name="connsiteY136" fmla="*/ 1064760 h 1166589"/>
                  <a:gd name="connsiteX137" fmla="*/ 249982 w 351831"/>
                  <a:gd name="connsiteY137" fmla="*/ 1148087 h 1166589"/>
                  <a:gd name="connsiteX138" fmla="*/ 93304 w 351831"/>
                  <a:gd name="connsiteY138" fmla="*/ 1148087 h 1166589"/>
                  <a:gd name="connsiteX139" fmla="*/ 37433 w 351831"/>
                  <a:gd name="connsiteY139" fmla="*/ 1110248 h 1166589"/>
                  <a:gd name="connsiteX140" fmla="*/ 24470 w 351831"/>
                  <a:gd name="connsiteY140" fmla="*/ 1077870 h 1166589"/>
                  <a:gd name="connsiteX141" fmla="*/ 19221 w 351831"/>
                  <a:gd name="connsiteY141" fmla="*/ 1057656 h 1166589"/>
                  <a:gd name="connsiteX142" fmla="*/ 170179 w 351831"/>
                  <a:gd name="connsiteY142" fmla="*/ 1064727 h 1166589"/>
                  <a:gd name="connsiteX143" fmla="*/ 333303 w 351831"/>
                  <a:gd name="connsiteY143" fmla="*/ 1056476 h 1166589"/>
                  <a:gd name="connsiteX144" fmla="*/ 277763 w 351831"/>
                  <a:gd name="connsiteY144" fmla="*/ 972181 h 1166589"/>
                  <a:gd name="connsiteX145" fmla="*/ 268503 w 351831"/>
                  <a:gd name="connsiteY145" fmla="*/ 972181 h 1166589"/>
                  <a:gd name="connsiteX146" fmla="*/ 268503 w 351831"/>
                  <a:gd name="connsiteY146" fmla="*/ 953661 h 1166589"/>
                  <a:gd name="connsiteX147" fmla="*/ 277763 w 351831"/>
                  <a:gd name="connsiteY147" fmla="*/ 953661 h 1166589"/>
                  <a:gd name="connsiteX148" fmla="*/ 287024 w 351831"/>
                  <a:gd name="connsiteY148" fmla="*/ 944400 h 1166589"/>
                  <a:gd name="connsiteX149" fmla="*/ 277763 w 351831"/>
                  <a:gd name="connsiteY149" fmla="*/ 935140 h 1166589"/>
                  <a:gd name="connsiteX150" fmla="*/ 268503 w 351831"/>
                  <a:gd name="connsiteY150" fmla="*/ 935140 h 1166589"/>
                  <a:gd name="connsiteX151" fmla="*/ 268503 w 351831"/>
                  <a:gd name="connsiteY151" fmla="*/ 916619 h 1166589"/>
                  <a:gd name="connsiteX152" fmla="*/ 277763 w 351831"/>
                  <a:gd name="connsiteY152" fmla="*/ 916619 h 1166589"/>
                  <a:gd name="connsiteX153" fmla="*/ 287024 w 351831"/>
                  <a:gd name="connsiteY153" fmla="*/ 907359 h 1166589"/>
                  <a:gd name="connsiteX154" fmla="*/ 277763 w 351831"/>
                  <a:gd name="connsiteY154" fmla="*/ 898098 h 1166589"/>
                  <a:gd name="connsiteX155" fmla="*/ 268503 w 351831"/>
                  <a:gd name="connsiteY155" fmla="*/ 898098 h 1166589"/>
                  <a:gd name="connsiteX156" fmla="*/ 268503 w 351831"/>
                  <a:gd name="connsiteY156" fmla="*/ 879578 h 1166589"/>
                  <a:gd name="connsiteX157" fmla="*/ 277763 w 351831"/>
                  <a:gd name="connsiteY157" fmla="*/ 879578 h 1166589"/>
                  <a:gd name="connsiteX158" fmla="*/ 287024 w 351831"/>
                  <a:gd name="connsiteY158" fmla="*/ 870317 h 1166589"/>
                  <a:gd name="connsiteX159" fmla="*/ 277763 w 351831"/>
                  <a:gd name="connsiteY159" fmla="*/ 861057 h 1166589"/>
                  <a:gd name="connsiteX160" fmla="*/ 268503 w 351831"/>
                  <a:gd name="connsiteY160" fmla="*/ 861057 h 1166589"/>
                  <a:gd name="connsiteX161" fmla="*/ 268503 w 351831"/>
                  <a:gd name="connsiteY161" fmla="*/ 842536 h 1166589"/>
                  <a:gd name="connsiteX162" fmla="*/ 296276 w 351831"/>
                  <a:gd name="connsiteY162" fmla="*/ 842536 h 1166589"/>
                  <a:gd name="connsiteX163" fmla="*/ 296276 w 351831"/>
                  <a:gd name="connsiteY163" fmla="*/ 1004195 h 1166589"/>
                  <a:gd name="connsiteX164" fmla="*/ 268503 w 351831"/>
                  <a:gd name="connsiteY164" fmla="*/ 1006148 h 1166589"/>
                  <a:gd name="connsiteX165" fmla="*/ 268503 w 351831"/>
                  <a:gd name="connsiteY165" fmla="*/ 990695 h 1166589"/>
                  <a:gd name="connsiteX166" fmla="*/ 277763 w 351831"/>
                  <a:gd name="connsiteY166" fmla="*/ 990695 h 1166589"/>
                  <a:gd name="connsiteX167" fmla="*/ 287024 w 351831"/>
                  <a:gd name="connsiteY167" fmla="*/ 981435 h 1166589"/>
                  <a:gd name="connsiteX168" fmla="*/ 277763 w 351831"/>
                  <a:gd name="connsiteY168" fmla="*/ 972183 h 1166589"/>
                  <a:gd name="connsiteX169" fmla="*/ 333309 w 351831"/>
                  <a:gd name="connsiteY169" fmla="*/ 1000867 h 1166589"/>
                  <a:gd name="connsiteX170" fmla="*/ 314789 w 351831"/>
                  <a:gd name="connsiteY170" fmla="*/ 1002657 h 1166589"/>
                  <a:gd name="connsiteX171" fmla="*/ 314797 w 351831"/>
                  <a:gd name="connsiteY171" fmla="*/ 842560 h 1166589"/>
                  <a:gd name="connsiteX172" fmla="*/ 296276 w 351831"/>
                  <a:gd name="connsiteY172" fmla="*/ 824040 h 1166589"/>
                  <a:gd name="connsiteX173" fmla="*/ 268503 w 351831"/>
                  <a:gd name="connsiteY173" fmla="*/ 824040 h 1166589"/>
                  <a:gd name="connsiteX174" fmla="*/ 268503 w 351831"/>
                  <a:gd name="connsiteY174" fmla="*/ 728426 h 1166589"/>
                  <a:gd name="connsiteX175" fmla="*/ 333309 w 351831"/>
                  <a:gd name="connsiteY175" fmla="*/ 723177 h 1166589"/>
                  <a:gd name="connsiteX176" fmla="*/ 325725 w 351831"/>
                  <a:gd name="connsiteY176" fmla="*/ 635164 h 1166589"/>
                  <a:gd name="connsiteX177" fmla="*/ 332748 w 351831"/>
                  <a:gd name="connsiteY177" fmla="*/ 658331 h 1166589"/>
                  <a:gd name="connsiteX178" fmla="*/ 18979 w 351831"/>
                  <a:gd name="connsiteY178" fmla="*/ 659438 h 1166589"/>
                  <a:gd name="connsiteX179" fmla="*/ 26124 w 351831"/>
                  <a:gd name="connsiteY179" fmla="*/ 635165 h 1166589"/>
                  <a:gd name="connsiteX180" fmla="*/ 52034 w 351831"/>
                  <a:gd name="connsiteY180" fmla="*/ 583321 h 1166589"/>
                  <a:gd name="connsiteX181" fmla="*/ 299829 w 351831"/>
                  <a:gd name="connsiteY181" fmla="*/ 583321 h 1166589"/>
                  <a:gd name="connsiteX182" fmla="*/ 324049 w 351831"/>
                  <a:gd name="connsiteY182" fmla="*/ 453700 h 1166589"/>
                  <a:gd name="connsiteX183" fmla="*/ 300784 w 351831"/>
                  <a:gd name="connsiteY183" fmla="*/ 527768 h 1166589"/>
                  <a:gd name="connsiteX184" fmla="*/ 51052 w 351831"/>
                  <a:gd name="connsiteY184" fmla="*/ 527768 h 1166589"/>
                  <a:gd name="connsiteX185" fmla="*/ 27787 w 351831"/>
                  <a:gd name="connsiteY185" fmla="*/ 453700 h 1166589"/>
                  <a:gd name="connsiteX186" fmla="*/ 27787 w 351831"/>
                  <a:gd name="connsiteY186" fmla="*/ 435180 h 1166589"/>
                  <a:gd name="connsiteX187" fmla="*/ 324057 w 351831"/>
                  <a:gd name="connsiteY187" fmla="*/ 435180 h 1166589"/>
                  <a:gd name="connsiteX188" fmla="*/ 324049 w 351831"/>
                  <a:gd name="connsiteY188" fmla="*/ 379633 h 1166589"/>
                  <a:gd name="connsiteX189" fmla="*/ 27779 w 351831"/>
                  <a:gd name="connsiteY189" fmla="*/ 379633 h 1166589"/>
                  <a:gd name="connsiteX190" fmla="*/ 27779 w 351831"/>
                  <a:gd name="connsiteY190" fmla="*/ 361112 h 1166589"/>
                  <a:gd name="connsiteX191" fmla="*/ 324049 w 351831"/>
                  <a:gd name="connsiteY191" fmla="*/ 361112 h 1166589"/>
                  <a:gd name="connsiteX192" fmla="*/ 333309 w 351831"/>
                  <a:gd name="connsiteY192" fmla="*/ 342600 h 1166589"/>
                  <a:gd name="connsiteX193" fmla="*/ 18520 w 351831"/>
                  <a:gd name="connsiteY193" fmla="*/ 342600 h 1166589"/>
                  <a:gd name="connsiteX194" fmla="*/ 18520 w 351831"/>
                  <a:gd name="connsiteY194" fmla="*/ 332095 h 1166589"/>
                  <a:gd name="connsiteX195" fmla="*/ 52494 w 351831"/>
                  <a:gd name="connsiteY195" fmla="*/ 244576 h 1166589"/>
                  <a:gd name="connsiteX196" fmla="*/ 56474 w 351831"/>
                  <a:gd name="connsiteY196" fmla="*/ 240751 h 1166589"/>
                  <a:gd name="connsiteX197" fmla="*/ 295373 w 351831"/>
                  <a:gd name="connsiteY197" fmla="*/ 240751 h 1166589"/>
                  <a:gd name="connsiteX198" fmla="*/ 299246 w 351831"/>
                  <a:gd name="connsiteY198" fmla="*/ 244462 h 1166589"/>
                  <a:gd name="connsiteX199" fmla="*/ 333325 w 351831"/>
                  <a:gd name="connsiteY199" fmla="*/ 332085 h 1166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351831" h="1166589">
                    <a:moveTo>
                      <a:pt x="351830" y="342572"/>
                    </a:moveTo>
                    <a:lnTo>
                      <a:pt x="351830" y="332067"/>
                    </a:lnTo>
                    <a:cubicBezTo>
                      <a:pt x="351830" y="292901"/>
                      <a:pt x="337410" y="256160"/>
                      <a:pt x="312152" y="231178"/>
                    </a:cubicBezTo>
                    <a:lnTo>
                      <a:pt x="243577" y="165452"/>
                    </a:lnTo>
                    <a:cubicBezTo>
                      <a:pt x="241763" y="163702"/>
                      <a:pt x="240721" y="161269"/>
                      <a:pt x="240721" y="158763"/>
                    </a:cubicBezTo>
                    <a:lnTo>
                      <a:pt x="240721" y="147728"/>
                    </a:lnTo>
                    <a:cubicBezTo>
                      <a:pt x="251243" y="145743"/>
                      <a:pt x="259242" y="136499"/>
                      <a:pt x="259242" y="125407"/>
                    </a:cubicBezTo>
                    <a:lnTo>
                      <a:pt x="259242" y="124577"/>
                    </a:lnTo>
                    <a:cubicBezTo>
                      <a:pt x="259242" y="113486"/>
                      <a:pt x="251251" y="104242"/>
                      <a:pt x="240721" y="102256"/>
                    </a:cubicBezTo>
                    <a:lnTo>
                      <a:pt x="240721" y="90082"/>
                    </a:lnTo>
                    <a:cubicBezTo>
                      <a:pt x="246246" y="86876"/>
                      <a:pt x="249982" y="80903"/>
                      <a:pt x="249982" y="74068"/>
                    </a:cubicBezTo>
                    <a:lnTo>
                      <a:pt x="249982" y="27773"/>
                    </a:lnTo>
                    <a:cubicBezTo>
                      <a:pt x="249982" y="12458"/>
                      <a:pt x="237523" y="0"/>
                      <a:pt x="222209" y="0"/>
                    </a:cubicBezTo>
                    <a:lnTo>
                      <a:pt x="129622" y="0"/>
                    </a:lnTo>
                    <a:cubicBezTo>
                      <a:pt x="114307" y="0"/>
                      <a:pt x="101849" y="12458"/>
                      <a:pt x="101849" y="27773"/>
                    </a:cubicBezTo>
                    <a:lnTo>
                      <a:pt x="101849" y="74068"/>
                    </a:lnTo>
                    <a:cubicBezTo>
                      <a:pt x="101849" y="80903"/>
                      <a:pt x="105584" y="86876"/>
                      <a:pt x="111109" y="90082"/>
                    </a:cubicBezTo>
                    <a:lnTo>
                      <a:pt x="111109" y="102256"/>
                    </a:lnTo>
                    <a:cubicBezTo>
                      <a:pt x="100587" y="104241"/>
                      <a:pt x="92588" y="113485"/>
                      <a:pt x="92588" y="124577"/>
                    </a:cubicBezTo>
                    <a:lnTo>
                      <a:pt x="92588" y="125407"/>
                    </a:lnTo>
                    <a:cubicBezTo>
                      <a:pt x="92588" y="136498"/>
                      <a:pt x="100579" y="145742"/>
                      <a:pt x="111109" y="147728"/>
                    </a:cubicBezTo>
                    <a:lnTo>
                      <a:pt x="111109" y="158763"/>
                    </a:lnTo>
                    <a:cubicBezTo>
                      <a:pt x="111109" y="161261"/>
                      <a:pt x="110067" y="163702"/>
                      <a:pt x="108261" y="165435"/>
                    </a:cubicBezTo>
                    <a:lnTo>
                      <a:pt x="39572" y="231274"/>
                    </a:lnTo>
                    <a:cubicBezTo>
                      <a:pt x="14428" y="256158"/>
                      <a:pt x="0" y="292891"/>
                      <a:pt x="0" y="332057"/>
                    </a:cubicBezTo>
                    <a:lnTo>
                      <a:pt x="0" y="342570"/>
                    </a:lnTo>
                    <a:cubicBezTo>
                      <a:pt x="0" y="349405"/>
                      <a:pt x="3735" y="355378"/>
                      <a:pt x="9260" y="358585"/>
                    </a:cubicBezTo>
                    <a:lnTo>
                      <a:pt x="9260" y="382110"/>
                    </a:lnTo>
                    <a:cubicBezTo>
                      <a:pt x="3735" y="385316"/>
                      <a:pt x="0" y="391289"/>
                      <a:pt x="0" y="398124"/>
                    </a:cubicBezTo>
                    <a:lnTo>
                      <a:pt x="0" y="416645"/>
                    </a:lnTo>
                    <a:cubicBezTo>
                      <a:pt x="0" y="423480"/>
                      <a:pt x="3735" y="429453"/>
                      <a:pt x="9260" y="432660"/>
                    </a:cubicBezTo>
                    <a:lnTo>
                      <a:pt x="9260" y="453671"/>
                    </a:lnTo>
                    <a:cubicBezTo>
                      <a:pt x="9260" y="484445"/>
                      <a:pt x="19123" y="514954"/>
                      <a:pt x="37033" y="539977"/>
                    </a:cubicBezTo>
                    <a:lnTo>
                      <a:pt x="37033" y="571852"/>
                    </a:lnTo>
                    <a:lnTo>
                      <a:pt x="9546" y="626860"/>
                    </a:lnTo>
                    <a:cubicBezTo>
                      <a:pt x="3304" y="639343"/>
                      <a:pt x="1" y="653298"/>
                      <a:pt x="1" y="667222"/>
                    </a:cubicBezTo>
                    <a:lnTo>
                      <a:pt x="1" y="1047465"/>
                    </a:lnTo>
                    <a:cubicBezTo>
                      <a:pt x="74" y="1060306"/>
                      <a:pt x="2523" y="1072846"/>
                      <a:pt x="7284" y="1084735"/>
                    </a:cubicBezTo>
                    <a:lnTo>
                      <a:pt x="20247" y="1117114"/>
                    </a:lnTo>
                    <a:cubicBezTo>
                      <a:pt x="32249" y="1147166"/>
                      <a:pt x="60925" y="1166589"/>
                      <a:pt x="93304" y="1166589"/>
                    </a:cubicBezTo>
                    <a:lnTo>
                      <a:pt x="249982" y="1166589"/>
                    </a:lnTo>
                    <a:cubicBezTo>
                      <a:pt x="306138" y="1166589"/>
                      <a:pt x="351831" y="1120905"/>
                      <a:pt x="351831" y="1064741"/>
                    </a:cubicBezTo>
                    <a:lnTo>
                      <a:pt x="351831" y="666561"/>
                    </a:lnTo>
                    <a:cubicBezTo>
                      <a:pt x="351725" y="652874"/>
                      <a:pt x="348429" y="639147"/>
                      <a:pt x="342294" y="626866"/>
                    </a:cubicBezTo>
                    <a:lnTo>
                      <a:pt x="314798" y="571866"/>
                    </a:lnTo>
                    <a:lnTo>
                      <a:pt x="314798" y="539991"/>
                    </a:lnTo>
                    <a:cubicBezTo>
                      <a:pt x="332717" y="514968"/>
                      <a:pt x="342571" y="484462"/>
                      <a:pt x="342571" y="453685"/>
                    </a:cubicBezTo>
                    <a:lnTo>
                      <a:pt x="342571" y="432658"/>
                    </a:lnTo>
                    <a:cubicBezTo>
                      <a:pt x="348096" y="429451"/>
                      <a:pt x="351831" y="423479"/>
                      <a:pt x="351831" y="416643"/>
                    </a:cubicBezTo>
                    <a:lnTo>
                      <a:pt x="351831" y="398122"/>
                    </a:lnTo>
                    <a:cubicBezTo>
                      <a:pt x="351831" y="391287"/>
                      <a:pt x="348096" y="385314"/>
                      <a:pt x="342571" y="382108"/>
                    </a:cubicBezTo>
                    <a:lnTo>
                      <a:pt x="342571" y="358583"/>
                    </a:lnTo>
                    <a:cubicBezTo>
                      <a:pt x="348096" y="355384"/>
                      <a:pt x="351831" y="349420"/>
                      <a:pt x="351831" y="342584"/>
                    </a:cubicBezTo>
                    <a:close/>
                    <a:moveTo>
                      <a:pt x="217579" y="18533"/>
                    </a:moveTo>
                    <a:lnTo>
                      <a:pt x="222210" y="18533"/>
                    </a:lnTo>
                    <a:cubicBezTo>
                      <a:pt x="227312" y="18533"/>
                      <a:pt x="231470" y="22683"/>
                      <a:pt x="231470" y="27793"/>
                    </a:cubicBezTo>
                    <a:lnTo>
                      <a:pt x="231478" y="74088"/>
                    </a:lnTo>
                    <a:lnTo>
                      <a:pt x="217579" y="74080"/>
                    </a:lnTo>
                    <a:close/>
                    <a:moveTo>
                      <a:pt x="185175" y="18533"/>
                    </a:moveTo>
                    <a:lnTo>
                      <a:pt x="199066" y="18533"/>
                    </a:lnTo>
                    <a:lnTo>
                      <a:pt x="199066" y="74087"/>
                    </a:lnTo>
                    <a:lnTo>
                      <a:pt x="185175" y="74087"/>
                    </a:lnTo>
                    <a:close/>
                    <a:moveTo>
                      <a:pt x="152772" y="18533"/>
                    </a:moveTo>
                    <a:lnTo>
                      <a:pt x="166662" y="18533"/>
                    </a:lnTo>
                    <a:lnTo>
                      <a:pt x="166662" y="74087"/>
                    </a:lnTo>
                    <a:lnTo>
                      <a:pt x="152772" y="74087"/>
                    </a:lnTo>
                    <a:close/>
                    <a:moveTo>
                      <a:pt x="120359" y="27785"/>
                    </a:moveTo>
                    <a:cubicBezTo>
                      <a:pt x="120359" y="22683"/>
                      <a:pt x="124509" y="18525"/>
                      <a:pt x="129620" y="18525"/>
                    </a:cubicBezTo>
                    <a:lnTo>
                      <a:pt x="134250" y="18525"/>
                    </a:lnTo>
                    <a:lnTo>
                      <a:pt x="134250" y="74079"/>
                    </a:lnTo>
                    <a:lnTo>
                      <a:pt x="120359" y="74079"/>
                    </a:lnTo>
                    <a:close/>
                    <a:moveTo>
                      <a:pt x="111107" y="124589"/>
                    </a:moveTo>
                    <a:cubicBezTo>
                      <a:pt x="111107" y="122270"/>
                      <a:pt x="112995" y="120374"/>
                      <a:pt x="115322" y="120374"/>
                    </a:cubicBezTo>
                    <a:lnTo>
                      <a:pt x="236522" y="120374"/>
                    </a:lnTo>
                    <a:cubicBezTo>
                      <a:pt x="238841" y="120374"/>
                      <a:pt x="240737" y="122261"/>
                      <a:pt x="240737" y="124589"/>
                    </a:cubicBezTo>
                    <a:lnTo>
                      <a:pt x="240737" y="125419"/>
                    </a:lnTo>
                    <a:cubicBezTo>
                      <a:pt x="240737" y="127738"/>
                      <a:pt x="238849" y="129634"/>
                      <a:pt x="236522" y="129634"/>
                    </a:cubicBezTo>
                    <a:lnTo>
                      <a:pt x="115314" y="129634"/>
                    </a:lnTo>
                    <a:cubicBezTo>
                      <a:pt x="112995" y="129634"/>
                      <a:pt x="111107" y="127746"/>
                      <a:pt x="111107" y="125419"/>
                    </a:cubicBezTo>
                    <a:close/>
                    <a:moveTo>
                      <a:pt x="228188" y="175929"/>
                    </a:moveTo>
                    <a:lnTo>
                      <a:pt x="123637" y="175929"/>
                    </a:lnTo>
                    <a:cubicBezTo>
                      <a:pt x="127454" y="171063"/>
                      <a:pt x="129618" y="165000"/>
                      <a:pt x="129618" y="158775"/>
                    </a:cubicBezTo>
                    <a:lnTo>
                      <a:pt x="129618" y="148147"/>
                    </a:lnTo>
                    <a:lnTo>
                      <a:pt x="222205" y="148147"/>
                    </a:lnTo>
                    <a:lnTo>
                      <a:pt x="222205" y="158775"/>
                    </a:lnTo>
                    <a:cubicBezTo>
                      <a:pt x="222205" y="165000"/>
                      <a:pt x="224370" y="171054"/>
                      <a:pt x="228187" y="175929"/>
                    </a:cubicBezTo>
                    <a:close/>
                    <a:moveTo>
                      <a:pt x="18516" y="724285"/>
                    </a:moveTo>
                    <a:cubicBezTo>
                      <a:pt x="68969" y="729020"/>
                      <a:pt x="119794" y="731429"/>
                      <a:pt x="170507" y="731429"/>
                    </a:cubicBezTo>
                    <a:cubicBezTo>
                      <a:pt x="197059" y="731429"/>
                      <a:pt x="223572" y="730738"/>
                      <a:pt x="249976" y="729436"/>
                    </a:cubicBezTo>
                    <a:lnTo>
                      <a:pt x="249976" y="876267"/>
                    </a:lnTo>
                    <a:cubicBezTo>
                      <a:pt x="228599" y="872466"/>
                      <a:pt x="212527" y="880596"/>
                      <a:pt x="204048" y="886593"/>
                    </a:cubicBezTo>
                    <a:cubicBezTo>
                      <a:pt x="192314" y="878276"/>
                      <a:pt x="177838" y="875038"/>
                      <a:pt x="162426" y="877479"/>
                    </a:cubicBezTo>
                    <a:cubicBezTo>
                      <a:pt x="149488" y="879530"/>
                      <a:pt x="137395" y="885568"/>
                      <a:pt x="129600" y="893445"/>
                    </a:cubicBezTo>
                    <a:cubicBezTo>
                      <a:pt x="112202" y="883501"/>
                      <a:pt x="89986" y="883606"/>
                      <a:pt x="72189" y="893925"/>
                    </a:cubicBezTo>
                    <a:cubicBezTo>
                      <a:pt x="49753" y="882516"/>
                      <a:pt x="30803" y="885039"/>
                      <a:pt x="18506" y="889474"/>
                    </a:cubicBezTo>
                    <a:lnTo>
                      <a:pt x="18506" y="724284"/>
                    </a:lnTo>
                    <a:close/>
                    <a:moveTo>
                      <a:pt x="192957" y="959184"/>
                    </a:moveTo>
                    <a:cubicBezTo>
                      <a:pt x="198646" y="954587"/>
                      <a:pt x="208646" y="948679"/>
                      <a:pt x="223432" y="947662"/>
                    </a:cubicBezTo>
                    <a:cubicBezTo>
                      <a:pt x="231692" y="947084"/>
                      <a:pt x="240610" y="948126"/>
                      <a:pt x="249976" y="950713"/>
                    </a:cubicBezTo>
                    <a:lnTo>
                      <a:pt x="249976" y="1007194"/>
                    </a:lnTo>
                    <a:cubicBezTo>
                      <a:pt x="235703" y="1007910"/>
                      <a:pt x="221349" y="1008448"/>
                      <a:pt x="207052" y="1008773"/>
                    </a:cubicBezTo>
                    <a:cubicBezTo>
                      <a:pt x="210551" y="991098"/>
                      <a:pt x="205563" y="973334"/>
                      <a:pt x="192958" y="959183"/>
                    </a:cubicBezTo>
                    <a:close/>
                    <a:moveTo>
                      <a:pt x="89140" y="975589"/>
                    </a:moveTo>
                    <a:cubicBezTo>
                      <a:pt x="105040" y="959746"/>
                      <a:pt x="123992" y="951974"/>
                      <a:pt x="142944" y="953643"/>
                    </a:cubicBezTo>
                    <a:cubicBezTo>
                      <a:pt x="154394" y="954676"/>
                      <a:pt x="165347" y="959185"/>
                      <a:pt x="173809" y="966345"/>
                    </a:cubicBezTo>
                    <a:cubicBezTo>
                      <a:pt x="184558" y="975394"/>
                      <a:pt x="193339" y="991058"/>
                      <a:pt x="187911" y="1009092"/>
                    </a:cubicBezTo>
                    <a:cubicBezTo>
                      <a:pt x="152976" y="1009475"/>
                      <a:pt x="117766" y="1008718"/>
                      <a:pt x="82923" y="1006814"/>
                    </a:cubicBezTo>
                    <a:cubicBezTo>
                      <a:pt x="88668" y="996333"/>
                      <a:pt x="90857" y="985576"/>
                      <a:pt x="89140" y="975591"/>
                    </a:cubicBezTo>
                    <a:close/>
                    <a:moveTo>
                      <a:pt x="80994" y="957866"/>
                    </a:moveTo>
                    <a:cubicBezTo>
                      <a:pt x="75436" y="951193"/>
                      <a:pt x="67576" y="946465"/>
                      <a:pt x="58413" y="944366"/>
                    </a:cubicBezTo>
                    <a:cubicBezTo>
                      <a:pt x="62050" y="929987"/>
                      <a:pt x="68739" y="918953"/>
                      <a:pt x="78048" y="912158"/>
                    </a:cubicBezTo>
                    <a:cubicBezTo>
                      <a:pt x="94331" y="900244"/>
                      <a:pt x="114291" y="903638"/>
                      <a:pt x="125603" y="913142"/>
                    </a:cubicBezTo>
                    <a:cubicBezTo>
                      <a:pt x="129802" y="916666"/>
                      <a:pt x="135962" y="923794"/>
                      <a:pt x="135742" y="934960"/>
                    </a:cubicBezTo>
                    <a:cubicBezTo>
                      <a:pt x="116269" y="935480"/>
                      <a:pt x="97366" y="943406"/>
                      <a:pt x="80994" y="957866"/>
                    </a:cubicBezTo>
                    <a:close/>
                    <a:moveTo>
                      <a:pt x="178691" y="947011"/>
                    </a:moveTo>
                    <a:cubicBezTo>
                      <a:pt x="171311" y="942201"/>
                      <a:pt x="162986" y="938710"/>
                      <a:pt x="154231" y="936757"/>
                    </a:cubicBezTo>
                    <a:cubicBezTo>
                      <a:pt x="154817" y="925121"/>
                      <a:pt x="151228" y="914265"/>
                      <a:pt x="143896" y="905395"/>
                    </a:cubicBezTo>
                    <a:cubicBezTo>
                      <a:pt x="148559" y="901221"/>
                      <a:pt x="156233" y="897209"/>
                      <a:pt x="165338" y="895769"/>
                    </a:cubicBezTo>
                    <a:cubicBezTo>
                      <a:pt x="172565" y="894621"/>
                      <a:pt x="186358" y="894328"/>
                      <a:pt x="197619" y="905216"/>
                    </a:cubicBezTo>
                    <a:cubicBezTo>
                      <a:pt x="203820" y="911230"/>
                      <a:pt x="208458" y="919790"/>
                      <a:pt x="211510" y="930654"/>
                    </a:cubicBezTo>
                    <a:cubicBezTo>
                      <a:pt x="195707" y="933925"/>
                      <a:pt x="184908" y="941387"/>
                      <a:pt x="178692" y="947010"/>
                    </a:cubicBezTo>
                    <a:close/>
                    <a:moveTo>
                      <a:pt x="230233" y="929043"/>
                    </a:moveTo>
                    <a:cubicBezTo>
                      <a:pt x="227402" y="917569"/>
                      <a:pt x="223081" y="907828"/>
                      <a:pt x="217336" y="899895"/>
                    </a:cubicBezTo>
                    <a:cubicBezTo>
                      <a:pt x="223919" y="895884"/>
                      <a:pt x="235181" y="891530"/>
                      <a:pt x="249975" y="895192"/>
                    </a:cubicBezTo>
                    <a:lnTo>
                      <a:pt x="249975" y="931623"/>
                    </a:lnTo>
                    <a:cubicBezTo>
                      <a:pt x="243221" y="930068"/>
                      <a:pt x="236621" y="929214"/>
                      <a:pt x="230233" y="929043"/>
                    </a:cubicBezTo>
                    <a:close/>
                    <a:moveTo>
                      <a:pt x="18520" y="909700"/>
                    </a:moveTo>
                    <a:cubicBezTo>
                      <a:pt x="24655" y="906315"/>
                      <a:pt x="38400" y="900961"/>
                      <a:pt x="56415" y="907267"/>
                    </a:cubicBezTo>
                    <a:cubicBezTo>
                      <a:pt x="49620" y="915331"/>
                      <a:pt x="43159" y="927017"/>
                      <a:pt x="39579" y="943698"/>
                    </a:cubicBezTo>
                    <a:cubicBezTo>
                      <a:pt x="32572" y="944691"/>
                      <a:pt x="25493" y="946985"/>
                      <a:pt x="18520" y="950517"/>
                    </a:cubicBezTo>
                    <a:close/>
                    <a:moveTo>
                      <a:pt x="18520" y="972058"/>
                    </a:moveTo>
                    <a:cubicBezTo>
                      <a:pt x="30661" y="963571"/>
                      <a:pt x="40808" y="961659"/>
                      <a:pt x="47399" y="961642"/>
                    </a:cubicBezTo>
                    <a:lnTo>
                      <a:pt x="47448" y="961642"/>
                    </a:lnTo>
                    <a:cubicBezTo>
                      <a:pt x="58580" y="961642"/>
                      <a:pt x="67279" y="967046"/>
                      <a:pt x="70167" y="975777"/>
                    </a:cubicBezTo>
                    <a:cubicBezTo>
                      <a:pt x="73031" y="984379"/>
                      <a:pt x="69915" y="995047"/>
                      <a:pt x="61631" y="1005496"/>
                    </a:cubicBezTo>
                    <a:cubicBezTo>
                      <a:pt x="47154" y="1004511"/>
                      <a:pt x="32718" y="1003331"/>
                      <a:pt x="18519" y="1001981"/>
                    </a:cubicBezTo>
                    <a:close/>
                    <a:moveTo>
                      <a:pt x="333309" y="1064760"/>
                    </a:moveTo>
                    <a:cubicBezTo>
                      <a:pt x="333309" y="1110713"/>
                      <a:pt x="295935" y="1148087"/>
                      <a:pt x="249982" y="1148087"/>
                    </a:cubicBezTo>
                    <a:lnTo>
                      <a:pt x="93304" y="1148087"/>
                    </a:lnTo>
                    <a:cubicBezTo>
                      <a:pt x="68549" y="1148087"/>
                      <a:pt x="46620" y="1133236"/>
                      <a:pt x="37433" y="1110248"/>
                    </a:cubicBezTo>
                    <a:lnTo>
                      <a:pt x="24470" y="1077870"/>
                    </a:lnTo>
                    <a:cubicBezTo>
                      <a:pt x="21858" y="1071343"/>
                      <a:pt x="20116" y="1064565"/>
                      <a:pt x="19221" y="1057656"/>
                    </a:cubicBezTo>
                    <a:cubicBezTo>
                      <a:pt x="69347" y="1062351"/>
                      <a:pt x="119751" y="1064727"/>
                      <a:pt x="170179" y="1064727"/>
                    </a:cubicBezTo>
                    <a:cubicBezTo>
                      <a:pt x="224658" y="1064727"/>
                      <a:pt x="279154" y="1061953"/>
                      <a:pt x="333303" y="1056476"/>
                    </a:cubicBezTo>
                    <a:close/>
                    <a:moveTo>
                      <a:pt x="277763" y="972181"/>
                    </a:moveTo>
                    <a:lnTo>
                      <a:pt x="268503" y="972181"/>
                    </a:lnTo>
                    <a:lnTo>
                      <a:pt x="268503" y="953661"/>
                    </a:lnTo>
                    <a:lnTo>
                      <a:pt x="277763" y="953661"/>
                    </a:lnTo>
                    <a:cubicBezTo>
                      <a:pt x="282874" y="953661"/>
                      <a:pt x="287024" y="949519"/>
                      <a:pt x="287024" y="944400"/>
                    </a:cubicBezTo>
                    <a:cubicBezTo>
                      <a:pt x="287024" y="939290"/>
                      <a:pt x="282882" y="935140"/>
                      <a:pt x="277763" y="935140"/>
                    </a:cubicBezTo>
                    <a:lnTo>
                      <a:pt x="268503" y="935140"/>
                    </a:lnTo>
                    <a:lnTo>
                      <a:pt x="268503" y="916619"/>
                    </a:lnTo>
                    <a:lnTo>
                      <a:pt x="277763" y="916619"/>
                    </a:lnTo>
                    <a:cubicBezTo>
                      <a:pt x="282874" y="916619"/>
                      <a:pt x="287024" y="912477"/>
                      <a:pt x="287024" y="907359"/>
                    </a:cubicBezTo>
                    <a:cubicBezTo>
                      <a:pt x="287024" y="902248"/>
                      <a:pt x="282882" y="898098"/>
                      <a:pt x="277763" y="898098"/>
                    </a:cubicBezTo>
                    <a:lnTo>
                      <a:pt x="268503" y="898098"/>
                    </a:lnTo>
                    <a:lnTo>
                      <a:pt x="268503" y="879578"/>
                    </a:lnTo>
                    <a:lnTo>
                      <a:pt x="277763" y="879578"/>
                    </a:lnTo>
                    <a:cubicBezTo>
                      <a:pt x="282874" y="879578"/>
                      <a:pt x="287024" y="875436"/>
                      <a:pt x="287024" y="870317"/>
                    </a:cubicBezTo>
                    <a:cubicBezTo>
                      <a:pt x="287024" y="865207"/>
                      <a:pt x="282882" y="861057"/>
                      <a:pt x="277763" y="861057"/>
                    </a:cubicBezTo>
                    <a:lnTo>
                      <a:pt x="268503" y="861057"/>
                    </a:lnTo>
                    <a:lnTo>
                      <a:pt x="268503" y="842536"/>
                    </a:lnTo>
                    <a:lnTo>
                      <a:pt x="296276" y="842536"/>
                    </a:lnTo>
                    <a:lnTo>
                      <a:pt x="296276" y="1004195"/>
                    </a:lnTo>
                    <a:cubicBezTo>
                      <a:pt x="287235" y="1004911"/>
                      <a:pt x="277950" y="1005570"/>
                      <a:pt x="268503" y="1006148"/>
                    </a:cubicBezTo>
                    <a:lnTo>
                      <a:pt x="268503" y="990695"/>
                    </a:lnTo>
                    <a:lnTo>
                      <a:pt x="277763" y="990695"/>
                    </a:lnTo>
                    <a:cubicBezTo>
                      <a:pt x="282874" y="990695"/>
                      <a:pt x="287024" y="986553"/>
                      <a:pt x="287024" y="981435"/>
                    </a:cubicBezTo>
                    <a:cubicBezTo>
                      <a:pt x="287016" y="976325"/>
                      <a:pt x="282874" y="972183"/>
                      <a:pt x="277763" y="972183"/>
                    </a:cubicBezTo>
                    <a:close/>
                    <a:moveTo>
                      <a:pt x="333309" y="1000867"/>
                    </a:moveTo>
                    <a:cubicBezTo>
                      <a:pt x="326881" y="1001526"/>
                      <a:pt x="320729" y="1002120"/>
                      <a:pt x="314789" y="1002657"/>
                    </a:cubicBezTo>
                    <a:lnTo>
                      <a:pt x="314797" y="842560"/>
                    </a:lnTo>
                    <a:cubicBezTo>
                      <a:pt x="314797" y="832348"/>
                      <a:pt x="306488" y="824040"/>
                      <a:pt x="296276" y="824040"/>
                    </a:cubicBezTo>
                    <a:lnTo>
                      <a:pt x="268503" y="824040"/>
                    </a:lnTo>
                    <a:lnTo>
                      <a:pt x="268503" y="728426"/>
                    </a:lnTo>
                    <a:cubicBezTo>
                      <a:pt x="289978" y="727124"/>
                      <a:pt x="311687" y="725366"/>
                      <a:pt x="333309" y="723177"/>
                    </a:cubicBezTo>
                    <a:close/>
                    <a:moveTo>
                      <a:pt x="325725" y="635164"/>
                    </a:moveTo>
                    <a:cubicBezTo>
                      <a:pt x="329355" y="642423"/>
                      <a:pt x="331731" y="650316"/>
                      <a:pt x="332748" y="658331"/>
                    </a:cubicBezTo>
                    <a:cubicBezTo>
                      <a:pt x="228597" y="668951"/>
                      <a:pt x="123138" y="669325"/>
                      <a:pt x="18979" y="659438"/>
                    </a:cubicBezTo>
                    <a:cubicBezTo>
                      <a:pt x="19915" y="651024"/>
                      <a:pt x="22324" y="642748"/>
                      <a:pt x="26124" y="635165"/>
                    </a:cubicBezTo>
                    <a:lnTo>
                      <a:pt x="52034" y="583321"/>
                    </a:lnTo>
                    <a:lnTo>
                      <a:pt x="299829" y="583321"/>
                    </a:lnTo>
                    <a:close/>
                    <a:moveTo>
                      <a:pt x="324049" y="453700"/>
                    </a:moveTo>
                    <a:cubicBezTo>
                      <a:pt x="324049" y="480034"/>
                      <a:pt x="315814" y="506155"/>
                      <a:pt x="300784" y="527768"/>
                    </a:cubicBezTo>
                    <a:lnTo>
                      <a:pt x="51052" y="527768"/>
                    </a:lnTo>
                    <a:cubicBezTo>
                      <a:pt x="36022" y="506155"/>
                      <a:pt x="27787" y="480034"/>
                      <a:pt x="27787" y="453700"/>
                    </a:cubicBezTo>
                    <a:lnTo>
                      <a:pt x="27787" y="435180"/>
                    </a:lnTo>
                    <a:lnTo>
                      <a:pt x="324057" y="435180"/>
                    </a:lnTo>
                    <a:close/>
                    <a:moveTo>
                      <a:pt x="324049" y="379633"/>
                    </a:moveTo>
                    <a:lnTo>
                      <a:pt x="27779" y="379633"/>
                    </a:lnTo>
                    <a:lnTo>
                      <a:pt x="27779" y="361112"/>
                    </a:lnTo>
                    <a:lnTo>
                      <a:pt x="324049" y="361112"/>
                    </a:lnTo>
                    <a:close/>
                    <a:moveTo>
                      <a:pt x="333309" y="342600"/>
                    </a:moveTo>
                    <a:lnTo>
                      <a:pt x="18520" y="342600"/>
                    </a:lnTo>
                    <a:lnTo>
                      <a:pt x="18520" y="332095"/>
                    </a:lnTo>
                    <a:cubicBezTo>
                      <a:pt x="18520" y="298341"/>
                      <a:pt x="31263" y="265587"/>
                      <a:pt x="52494" y="244576"/>
                    </a:cubicBezTo>
                    <a:lnTo>
                      <a:pt x="56474" y="240751"/>
                    </a:lnTo>
                    <a:lnTo>
                      <a:pt x="295373" y="240751"/>
                    </a:lnTo>
                    <a:lnTo>
                      <a:pt x="299246" y="244462"/>
                    </a:lnTo>
                    <a:cubicBezTo>
                      <a:pt x="320591" y="265579"/>
                      <a:pt x="333325" y="298331"/>
                      <a:pt x="333325" y="332085"/>
                    </a:cubicBezTo>
                    <a:close/>
                  </a:path>
                </a:pathLst>
              </a:custGeom>
              <a:solidFill>
                <a:schemeClr val="bg1"/>
              </a:solidFill>
              <a:ln w="20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35F5E3D2-9F85-1577-3F66-27B436BA408F}"/>
                </a:ext>
              </a:extLst>
            </p:cNvPr>
            <p:cNvGrpSpPr/>
            <p:nvPr/>
          </p:nvGrpSpPr>
          <p:grpSpPr>
            <a:xfrm>
              <a:off x="5889728" y="1305573"/>
              <a:ext cx="1514408" cy="913982"/>
              <a:chOff x="7221515" y="-422177"/>
              <a:chExt cx="1514408" cy="913982"/>
            </a:xfrm>
          </p:grpSpPr>
          <p:sp>
            <p:nvSpPr>
              <p:cNvPr id="160" name="Shape">
                <a:extLst>
                  <a:ext uri="{FF2B5EF4-FFF2-40B4-BE49-F238E27FC236}">
                    <a16:creationId xmlns:a16="http://schemas.microsoft.com/office/drawing/2014/main" xmlns="" id="{68148EBF-4309-DD11-6490-69B16765A937}"/>
                  </a:ext>
                </a:extLst>
              </p:cNvPr>
              <p:cNvSpPr/>
              <p:nvPr/>
            </p:nvSpPr>
            <p:spPr>
              <a:xfrm>
                <a:off x="7221515" y="-422177"/>
                <a:ext cx="1514408" cy="9139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0" y="14582"/>
                    </a:lnTo>
                    <a:cubicBezTo>
                      <a:pt x="0" y="6550"/>
                      <a:pt x="4851" y="0"/>
                      <a:pt x="10800" y="0"/>
                    </a:cubicBezTo>
                    <a:lnTo>
                      <a:pt x="10800" y="0"/>
                    </a:lnTo>
                    <a:cubicBezTo>
                      <a:pt x="16749" y="0"/>
                      <a:pt x="21600" y="6550"/>
                      <a:pt x="21600" y="1458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FF826F"/>
              </a:solidFill>
              <a:ln w="12700">
                <a:noFill/>
                <a:miter lim="400000"/>
              </a:ln>
            </p:spPr>
            <p:txBody>
              <a:bodyPr lIns="38100" tIns="38100" rIns="38100" bIns="3810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sz="2000"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xmlns="" id="{041D81A5-348E-8DCA-54CD-889E5BB73853}"/>
                  </a:ext>
                </a:extLst>
              </p:cNvPr>
              <p:cNvGrpSpPr/>
              <p:nvPr/>
            </p:nvGrpSpPr>
            <p:grpSpPr>
              <a:xfrm>
                <a:off x="7522477" y="-291006"/>
                <a:ext cx="694906" cy="661078"/>
                <a:chOff x="10238189" y="83240"/>
                <a:chExt cx="735225" cy="699434"/>
              </a:xfrm>
              <a:solidFill>
                <a:schemeClr val="bg1"/>
              </a:solidFill>
            </p:grpSpPr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xmlns="" id="{E0AC5BF1-ED99-B026-79D2-C8BCA0226F41}"/>
                    </a:ext>
                  </a:extLst>
                </p:cNvPr>
                <p:cNvSpPr/>
                <p:nvPr/>
              </p:nvSpPr>
              <p:spPr>
                <a:xfrm>
                  <a:off x="10670241" y="264148"/>
                  <a:ext cx="63950" cy="87042"/>
                </a:xfrm>
                <a:custGeom>
                  <a:avLst/>
                  <a:gdLst>
                    <a:gd name="connsiteX0" fmla="*/ 61713 w 63950"/>
                    <a:gd name="connsiteY0" fmla="*/ 202 h 87042"/>
                    <a:gd name="connsiteX1" fmla="*/ 16545 w 63950"/>
                    <a:gd name="connsiteY1" fmla="*/ 26412 h 87042"/>
                    <a:gd name="connsiteX2" fmla="*/ 10 w 63950"/>
                    <a:gd name="connsiteY2" fmla="*/ 54578 h 87042"/>
                    <a:gd name="connsiteX3" fmla="*/ 15155 w 63950"/>
                    <a:gd name="connsiteY3" fmla="*/ 83517 h 87042"/>
                    <a:gd name="connsiteX4" fmla="*/ 47750 w 63950"/>
                    <a:gd name="connsiteY4" fmla="*/ 82112 h 87042"/>
                    <a:gd name="connsiteX5" fmla="*/ 63951 w 63950"/>
                    <a:gd name="connsiteY5" fmla="*/ 53790 h 87042"/>
                    <a:gd name="connsiteX6" fmla="*/ 63951 w 63950"/>
                    <a:gd name="connsiteY6" fmla="*/ 1480 h 87042"/>
                    <a:gd name="connsiteX7" fmla="*/ 63200 w 63950"/>
                    <a:gd name="connsiteY7" fmla="*/ 194 h 87042"/>
                    <a:gd name="connsiteX8" fmla="*/ 61714 w 63950"/>
                    <a:gd name="connsiteY8" fmla="*/ 202 h 87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950" h="87042">
                      <a:moveTo>
                        <a:pt x="61713" y="202"/>
                      </a:moveTo>
                      <a:lnTo>
                        <a:pt x="16545" y="26412"/>
                      </a:lnTo>
                      <a:cubicBezTo>
                        <a:pt x="6542" y="32320"/>
                        <a:pt x="292" y="42962"/>
                        <a:pt x="10" y="54578"/>
                      </a:cubicBezTo>
                      <a:cubicBezTo>
                        <a:pt x="-272" y="66186"/>
                        <a:pt x="5457" y="77126"/>
                        <a:pt x="15155" y="83517"/>
                      </a:cubicBezTo>
                      <a:cubicBezTo>
                        <a:pt x="25544" y="88674"/>
                        <a:pt x="37852" y="88147"/>
                        <a:pt x="47750" y="82112"/>
                      </a:cubicBezTo>
                      <a:cubicBezTo>
                        <a:pt x="57656" y="76078"/>
                        <a:pt x="63773" y="65384"/>
                        <a:pt x="63951" y="53790"/>
                      </a:cubicBezTo>
                      <a:lnTo>
                        <a:pt x="63951" y="1480"/>
                      </a:lnTo>
                      <a:cubicBezTo>
                        <a:pt x="63944" y="952"/>
                        <a:pt x="63661" y="462"/>
                        <a:pt x="63200" y="194"/>
                      </a:cubicBezTo>
                      <a:cubicBezTo>
                        <a:pt x="62740" y="-66"/>
                        <a:pt x="62175" y="-66"/>
                        <a:pt x="61714" y="202"/>
                      </a:cubicBezTo>
                      <a:close/>
                    </a:path>
                  </a:pathLst>
                </a:custGeom>
                <a:grpFill/>
                <a:ln w="18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xmlns="" id="{2D8E836C-52BE-58B5-D954-5EE516CDA355}"/>
                    </a:ext>
                  </a:extLst>
                </p:cNvPr>
                <p:cNvSpPr/>
                <p:nvPr/>
              </p:nvSpPr>
              <p:spPr>
                <a:xfrm>
                  <a:off x="10597968" y="325794"/>
                  <a:ext cx="83818" cy="82042"/>
                </a:xfrm>
                <a:custGeom>
                  <a:avLst/>
                  <a:gdLst>
                    <a:gd name="connsiteX0" fmla="*/ 71 w 83818"/>
                    <a:gd name="connsiteY0" fmla="*/ 1946 h 82042"/>
                    <a:gd name="connsiteX1" fmla="*/ 19460 w 83818"/>
                    <a:gd name="connsiteY1" fmla="*/ 58730 h 82042"/>
                    <a:gd name="connsiteX2" fmla="*/ 76884 w 83818"/>
                    <a:gd name="connsiteY2" fmla="*/ 71944 h 82042"/>
                    <a:gd name="connsiteX3" fmla="*/ 55043 w 83818"/>
                    <a:gd name="connsiteY3" fmla="*/ 17181 h 82042"/>
                    <a:gd name="connsiteX4" fmla="*/ 1774 w 83818"/>
                    <a:gd name="connsiteY4" fmla="*/ 29 h 82042"/>
                    <a:gd name="connsiteX5" fmla="*/ 377 w 83818"/>
                    <a:gd name="connsiteY5" fmla="*/ 497 h 82042"/>
                    <a:gd name="connsiteX6" fmla="*/ 72 w 83818"/>
                    <a:gd name="connsiteY6" fmla="*/ 1947 h 82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18" h="82042">
                      <a:moveTo>
                        <a:pt x="71" y="1946"/>
                      </a:moveTo>
                      <a:lnTo>
                        <a:pt x="19460" y="58730"/>
                      </a:lnTo>
                      <a:cubicBezTo>
                        <a:pt x="27560" y="81634"/>
                        <a:pt x="61009" y="90694"/>
                        <a:pt x="76884" y="71944"/>
                      </a:cubicBezTo>
                      <a:cubicBezTo>
                        <a:pt x="92757" y="53409"/>
                        <a:pt x="79656" y="24643"/>
                        <a:pt x="55043" y="17181"/>
                      </a:cubicBezTo>
                      <a:lnTo>
                        <a:pt x="1774" y="29"/>
                      </a:lnTo>
                      <a:cubicBezTo>
                        <a:pt x="1254" y="-75"/>
                        <a:pt x="726" y="103"/>
                        <a:pt x="377" y="497"/>
                      </a:cubicBezTo>
                      <a:cubicBezTo>
                        <a:pt x="28" y="891"/>
                        <a:pt x="-91" y="1441"/>
                        <a:pt x="72" y="1947"/>
                      </a:cubicBezTo>
                      <a:close/>
                    </a:path>
                  </a:pathLst>
                </a:custGeom>
                <a:grpFill/>
                <a:ln w="18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xmlns="" id="{355B8BDC-CC90-B74E-0585-DC2AF9FFBA81}"/>
                    </a:ext>
                  </a:extLst>
                </p:cNvPr>
                <p:cNvSpPr/>
                <p:nvPr/>
              </p:nvSpPr>
              <p:spPr>
                <a:xfrm>
                  <a:off x="10587745" y="405926"/>
                  <a:ext cx="86659" cy="82424"/>
                </a:xfrm>
                <a:custGeom>
                  <a:avLst/>
                  <a:gdLst>
                    <a:gd name="connsiteX0" fmla="*/ 59 w 86659"/>
                    <a:gd name="connsiteY0" fmla="*/ 1926 h 82424"/>
                    <a:gd name="connsiteX1" fmla="*/ 22436 w 86659"/>
                    <a:gd name="connsiteY1" fmla="*/ 59453 h 82424"/>
                    <a:gd name="connsiteX2" fmla="*/ 79860 w 86659"/>
                    <a:gd name="connsiteY2" fmla="*/ 72236 h 82424"/>
                    <a:gd name="connsiteX3" fmla="*/ 57700 w 86659"/>
                    <a:gd name="connsiteY3" fmla="*/ 17688 h 82424"/>
                    <a:gd name="connsiteX4" fmla="*/ 1659 w 86659"/>
                    <a:gd name="connsiteY4" fmla="*/ 1 h 82424"/>
                    <a:gd name="connsiteX5" fmla="*/ 1659 w 86659"/>
                    <a:gd name="connsiteY5" fmla="*/ 8 h 82424"/>
                    <a:gd name="connsiteX6" fmla="*/ 344 w 86659"/>
                    <a:gd name="connsiteY6" fmla="*/ 536 h 82424"/>
                    <a:gd name="connsiteX7" fmla="*/ 62 w 86659"/>
                    <a:gd name="connsiteY7" fmla="*/ 1926 h 82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659" h="82424">
                      <a:moveTo>
                        <a:pt x="59" y="1926"/>
                      </a:moveTo>
                      <a:lnTo>
                        <a:pt x="22436" y="59453"/>
                      </a:lnTo>
                      <a:cubicBezTo>
                        <a:pt x="30641" y="82357"/>
                        <a:pt x="64201" y="90882"/>
                        <a:pt x="79860" y="72236"/>
                      </a:cubicBezTo>
                      <a:cubicBezTo>
                        <a:pt x="95630" y="53701"/>
                        <a:pt x="82201" y="25357"/>
                        <a:pt x="57700" y="17688"/>
                      </a:cubicBezTo>
                      <a:lnTo>
                        <a:pt x="1659" y="1"/>
                      </a:lnTo>
                      <a:lnTo>
                        <a:pt x="1659" y="8"/>
                      </a:lnTo>
                      <a:cubicBezTo>
                        <a:pt x="1162" y="-44"/>
                        <a:pt x="664" y="150"/>
                        <a:pt x="344" y="536"/>
                      </a:cubicBezTo>
                      <a:cubicBezTo>
                        <a:pt x="25" y="922"/>
                        <a:pt x="-79" y="1450"/>
                        <a:pt x="62" y="1926"/>
                      </a:cubicBezTo>
                      <a:close/>
                    </a:path>
                  </a:pathLst>
                </a:custGeom>
                <a:grpFill/>
                <a:ln w="18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xmlns="" id="{AD4FB911-AEC7-0342-FE6A-6EB9150DBF28}"/>
                    </a:ext>
                  </a:extLst>
                </p:cNvPr>
                <p:cNvSpPr/>
                <p:nvPr/>
              </p:nvSpPr>
              <p:spPr>
                <a:xfrm>
                  <a:off x="10593131" y="475654"/>
                  <a:ext cx="80792" cy="93036"/>
                </a:xfrm>
                <a:custGeom>
                  <a:avLst/>
                  <a:gdLst>
                    <a:gd name="connsiteX0" fmla="*/ 0 w 80792"/>
                    <a:gd name="connsiteY0" fmla="*/ 1239 h 93036"/>
                    <a:gd name="connsiteX1" fmla="*/ 15978 w 80792"/>
                    <a:gd name="connsiteY1" fmla="*/ 65166 h 93036"/>
                    <a:gd name="connsiteX2" fmla="*/ 15985 w 80792"/>
                    <a:gd name="connsiteY2" fmla="*/ 65166 h 93036"/>
                    <a:gd name="connsiteX3" fmla="*/ 37715 w 80792"/>
                    <a:gd name="connsiteY3" fmla="*/ 90655 h 93036"/>
                    <a:gd name="connsiteX4" fmla="*/ 70957 w 80792"/>
                    <a:gd name="connsiteY4" fmla="*/ 86471 h 93036"/>
                    <a:gd name="connsiteX5" fmla="*/ 57640 w 80792"/>
                    <a:gd name="connsiteY5" fmla="*/ 30111 h 93036"/>
                    <a:gd name="connsiteX6" fmla="*/ 1918 w 80792"/>
                    <a:gd name="connsiteY6" fmla="*/ 65 h 93036"/>
                    <a:gd name="connsiteX7" fmla="*/ 1918 w 80792"/>
                    <a:gd name="connsiteY7" fmla="*/ 73 h 93036"/>
                    <a:gd name="connsiteX8" fmla="*/ 692 w 80792"/>
                    <a:gd name="connsiteY8" fmla="*/ 221 h 93036"/>
                    <a:gd name="connsiteX9" fmla="*/ 1 w 80792"/>
                    <a:gd name="connsiteY9" fmla="*/ 1239 h 93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0792" h="93036">
                      <a:moveTo>
                        <a:pt x="0" y="1239"/>
                      </a:moveTo>
                      <a:lnTo>
                        <a:pt x="15978" y="65166"/>
                      </a:lnTo>
                      <a:lnTo>
                        <a:pt x="15985" y="65166"/>
                      </a:lnTo>
                      <a:cubicBezTo>
                        <a:pt x="18475" y="76782"/>
                        <a:pt x="26642" y="86362"/>
                        <a:pt x="37715" y="90655"/>
                      </a:cubicBezTo>
                      <a:cubicBezTo>
                        <a:pt x="48796" y="94943"/>
                        <a:pt x="61289" y="93375"/>
                        <a:pt x="70957" y="86471"/>
                      </a:cubicBezTo>
                      <a:cubicBezTo>
                        <a:pt x="89491" y="70702"/>
                        <a:pt x="80016" y="41725"/>
                        <a:pt x="57640" y="30111"/>
                      </a:cubicBezTo>
                      <a:lnTo>
                        <a:pt x="1918" y="65"/>
                      </a:lnTo>
                      <a:lnTo>
                        <a:pt x="1918" y="73"/>
                      </a:lnTo>
                      <a:cubicBezTo>
                        <a:pt x="1510" y="-61"/>
                        <a:pt x="1064" y="-9"/>
                        <a:pt x="692" y="221"/>
                      </a:cubicBezTo>
                      <a:cubicBezTo>
                        <a:pt x="328" y="444"/>
                        <a:pt x="75" y="816"/>
                        <a:pt x="1" y="1239"/>
                      </a:cubicBezTo>
                      <a:close/>
                    </a:path>
                  </a:pathLst>
                </a:custGeom>
                <a:grpFill/>
                <a:ln w="18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xmlns="" id="{8A01B0CD-E776-C79E-FFE7-02FE31B7CBCD}"/>
                    </a:ext>
                  </a:extLst>
                </p:cNvPr>
                <p:cNvSpPr/>
                <p:nvPr/>
              </p:nvSpPr>
              <p:spPr>
                <a:xfrm>
                  <a:off x="10687629" y="353085"/>
                  <a:ext cx="94789" cy="67778"/>
                </a:xfrm>
                <a:custGeom>
                  <a:avLst/>
                  <a:gdLst>
                    <a:gd name="connsiteX0" fmla="*/ 94494 w 94789"/>
                    <a:gd name="connsiteY0" fmla="*/ 2241 h 67778"/>
                    <a:gd name="connsiteX1" fmla="*/ 61891 w 94789"/>
                    <a:gd name="connsiteY1" fmla="*/ 52633 h 67778"/>
                    <a:gd name="connsiteX2" fmla="*/ 2974 w 94789"/>
                    <a:gd name="connsiteY2" fmla="*/ 51355 h 67778"/>
                    <a:gd name="connsiteX3" fmla="*/ 37389 w 94789"/>
                    <a:gd name="connsiteY3" fmla="*/ 3622 h 67778"/>
                    <a:gd name="connsiteX4" fmla="*/ 93318 w 94789"/>
                    <a:gd name="connsiteY4" fmla="*/ 3 h 67778"/>
                    <a:gd name="connsiteX5" fmla="*/ 93326 w 94789"/>
                    <a:gd name="connsiteY5" fmla="*/ 3 h 67778"/>
                    <a:gd name="connsiteX6" fmla="*/ 94634 w 94789"/>
                    <a:gd name="connsiteY6" fmla="*/ 739 h 67778"/>
                    <a:gd name="connsiteX7" fmla="*/ 94492 w 94789"/>
                    <a:gd name="connsiteY7" fmla="*/ 2240 h 67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789" h="67778">
                      <a:moveTo>
                        <a:pt x="94494" y="2241"/>
                      </a:moveTo>
                      <a:lnTo>
                        <a:pt x="61891" y="52633"/>
                      </a:lnTo>
                      <a:cubicBezTo>
                        <a:pt x="48470" y="72878"/>
                        <a:pt x="13839" y="73197"/>
                        <a:pt x="2974" y="51355"/>
                      </a:cubicBezTo>
                      <a:cubicBezTo>
                        <a:pt x="-7683" y="30049"/>
                        <a:pt x="11817" y="4908"/>
                        <a:pt x="37389" y="3622"/>
                      </a:cubicBezTo>
                      <a:lnTo>
                        <a:pt x="93318" y="3"/>
                      </a:lnTo>
                      <a:lnTo>
                        <a:pt x="93326" y="3"/>
                      </a:lnTo>
                      <a:cubicBezTo>
                        <a:pt x="93868" y="-34"/>
                        <a:pt x="94381" y="256"/>
                        <a:pt x="94634" y="739"/>
                      </a:cubicBezTo>
                      <a:cubicBezTo>
                        <a:pt x="94886" y="1222"/>
                        <a:pt x="94827" y="1809"/>
                        <a:pt x="94492" y="2240"/>
                      </a:cubicBezTo>
                      <a:close/>
                    </a:path>
                  </a:pathLst>
                </a:custGeom>
                <a:grpFill/>
                <a:ln w="18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xmlns="" id="{A6D3CB28-95A1-5C8C-CDD8-6247382D79CE}"/>
                    </a:ext>
                  </a:extLst>
                </p:cNvPr>
                <p:cNvSpPr/>
                <p:nvPr/>
              </p:nvSpPr>
              <p:spPr>
                <a:xfrm>
                  <a:off x="10682960" y="416383"/>
                  <a:ext cx="91499" cy="76794"/>
                </a:xfrm>
                <a:custGeom>
                  <a:avLst/>
                  <a:gdLst>
                    <a:gd name="connsiteX0" fmla="*/ 91400 w 91499"/>
                    <a:gd name="connsiteY0" fmla="*/ 2028 h 76794"/>
                    <a:gd name="connsiteX1" fmla="*/ 63487 w 91499"/>
                    <a:gd name="connsiteY1" fmla="*/ 57110 h 76794"/>
                    <a:gd name="connsiteX2" fmla="*/ 5104 w 91499"/>
                    <a:gd name="connsiteY2" fmla="*/ 64252 h 76794"/>
                    <a:gd name="connsiteX3" fmla="*/ 32378 w 91499"/>
                    <a:gd name="connsiteY3" fmla="*/ 12046 h 76794"/>
                    <a:gd name="connsiteX4" fmla="*/ 90225 w 91499"/>
                    <a:gd name="connsiteY4" fmla="*/ 0 h 76794"/>
                    <a:gd name="connsiteX5" fmla="*/ 91302 w 91499"/>
                    <a:gd name="connsiteY5" fmla="*/ 728 h 76794"/>
                    <a:gd name="connsiteX6" fmla="*/ 91399 w 91499"/>
                    <a:gd name="connsiteY6" fmla="*/ 2029 h 76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499" h="76794">
                      <a:moveTo>
                        <a:pt x="91400" y="2028"/>
                      </a:moveTo>
                      <a:lnTo>
                        <a:pt x="63487" y="57110"/>
                      </a:lnTo>
                      <a:cubicBezTo>
                        <a:pt x="52830" y="79168"/>
                        <a:pt x="18846" y="84280"/>
                        <a:pt x="5104" y="64252"/>
                      </a:cubicBezTo>
                      <a:cubicBezTo>
                        <a:pt x="-8748" y="44225"/>
                        <a:pt x="7341" y="17373"/>
                        <a:pt x="32378" y="12046"/>
                      </a:cubicBezTo>
                      <a:lnTo>
                        <a:pt x="90225" y="0"/>
                      </a:lnTo>
                      <a:cubicBezTo>
                        <a:pt x="90678" y="67"/>
                        <a:pt x="91072" y="334"/>
                        <a:pt x="91302" y="728"/>
                      </a:cubicBezTo>
                      <a:cubicBezTo>
                        <a:pt x="91525" y="1122"/>
                        <a:pt x="91562" y="1605"/>
                        <a:pt x="91399" y="2029"/>
                      </a:cubicBezTo>
                      <a:close/>
                    </a:path>
                  </a:pathLst>
                </a:custGeom>
                <a:grpFill/>
                <a:ln w="18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xmlns="" id="{07923E84-7B25-39A6-F31B-346C9C045DC3}"/>
                    </a:ext>
                  </a:extLst>
                </p:cNvPr>
                <p:cNvSpPr/>
                <p:nvPr/>
              </p:nvSpPr>
              <p:spPr>
                <a:xfrm>
                  <a:off x="10686086" y="481360"/>
                  <a:ext cx="85953" cy="88642"/>
                </a:xfrm>
                <a:custGeom>
                  <a:avLst/>
                  <a:gdLst>
                    <a:gd name="connsiteX0" fmla="*/ 85915 w 85953"/>
                    <a:gd name="connsiteY0" fmla="*/ 1812 h 88642"/>
                    <a:gd name="connsiteX1" fmla="*/ 64610 w 85953"/>
                    <a:gd name="connsiteY1" fmla="*/ 64140 h 88642"/>
                    <a:gd name="connsiteX2" fmla="*/ 40614 w 85953"/>
                    <a:gd name="connsiteY2" fmla="*/ 87312 h 88642"/>
                    <a:gd name="connsiteX3" fmla="*/ 8042 w 85953"/>
                    <a:gd name="connsiteY3" fmla="*/ 80119 h 88642"/>
                    <a:gd name="connsiteX4" fmla="*/ 26256 w 85953"/>
                    <a:gd name="connsiteY4" fmla="*/ 25037 h 88642"/>
                    <a:gd name="connsiteX5" fmla="*/ 84422 w 85953"/>
                    <a:gd name="connsiteY5" fmla="*/ 0 h 88642"/>
                    <a:gd name="connsiteX6" fmla="*/ 84430 w 85953"/>
                    <a:gd name="connsiteY6" fmla="*/ 0 h 88642"/>
                    <a:gd name="connsiteX7" fmla="*/ 85611 w 85953"/>
                    <a:gd name="connsiteY7" fmla="*/ 543 h 88642"/>
                    <a:gd name="connsiteX8" fmla="*/ 85916 w 85953"/>
                    <a:gd name="connsiteY8" fmla="*/ 1813 h 88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953" h="88642">
                      <a:moveTo>
                        <a:pt x="85915" y="1812"/>
                      </a:moveTo>
                      <a:lnTo>
                        <a:pt x="64610" y="64140"/>
                      </a:lnTo>
                      <a:cubicBezTo>
                        <a:pt x="61005" y="75399"/>
                        <a:pt x="51991" y="84101"/>
                        <a:pt x="40614" y="87312"/>
                      </a:cubicBezTo>
                      <a:cubicBezTo>
                        <a:pt x="29236" y="90530"/>
                        <a:pt x="17004" y="87825"/>
                        <a:pt x="8042" y="80119"/>
                      </a:cubicBezTo>
                      <a:cubicBezTo>
                        <a:pt x="-9006" y="62751"/>
                        <a:pt x="2929" y="34735"/>
                        <a:pt x="26256" y="25037"/>
                      </a:cubicBezTo>
                      <a:lnTo>
                        <a:pt x="84422" y="0"/>
                      </a:lnTo>
                      <a:lnTo>
                        <a:pt x="84430" y="0"/>
                      </a:lnTo>
                      <a:cubicBezTo>
                        <a:pt x="84883" y="-7"/>
                        <a:pt x="85322" y="193"/>
                        <a:pt x="85611" y="543"/>
                      </a:cubicBezTo>
                      <a:cubicBezTo>
                        <a:pt x="85901" y="899"/>
                        <a:pt x="86020" y="1368"/>
                        <a:pt x="85916" y="1813"/>
                      </a:cubicBezTo>
                      <a:close/>
                    </a:path>
                  </a:pathLst>
                </a:custGeom>
                <a:grpFill/>
                <a:ln w="18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xmlns="" id="{28006C0B-87CF-86CC-D585-6B1BBAD8D236}"/>
                    </a:ext>
                  </a:extLst>
                </p:cNvPr>
                <p:cNvSpPr/>
                <p:nvPr/>
              </p:nvSpPr>
              <p:spPr>
                <a:xfrm>
                  <a:off x="10669292" y="570595"/>
                  <a:ext cx="36367" cy="68769"/>
                </a:xfrm>
                <a:custGeom>
                  <a:avLst/>
                  <a:gdLst>
                    <a:gd name="connsiteX0" fmla="*/ 27067 w 36367"/>
                    <a:gd name="connsiteY0" fmla="*/ 68769 h 68769"/>
                    <a:gd name="connsiteX1" fmla="*/ 18543 w 36367"/>
                    <a:gd name="connsiteY1" fmla="*/ 63649 h 68769"/>
                    <a:gd name="connsiteX2" fmla="*/ 1 w 36367"/>
                    <a:gd name="connsiteY2" fmla="*/ 9741 h 68769"/>
                    <a:gd name="connsiteX3" fmla="*/ 7916 w 36367"/>
                    <a:gd name="connsiteY3" fmla="*/ 147 h 68769"/>
                    <a:gd name="connsiteX4" fmla="*/ 18647 w 36367"/>
                    <a:gd name="connsiteY4" fmla="*/ 6441 h 68769"/>
                    <a:gd name="connsiteX5" fmla="*/ 35271 w 36367"/>
                    <a:gd name="connsiteY5" fmla="*/ 54701 h 68769"/>
                    <a:gd name="connsiteX6" fmla="*/ 31325 w 36367"/>
                    <a:gd name="connsiteY6" fmla="*/ 67595 h 68769"/>
                    <a:gd name="connsiteX7" fmla="*/ 27067 w 36367"/>
                    <a:gd name="connsiteY7" fmla="*/ 68769 h 68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367" h="68769">
                      <a:moveTo>
                        <a:pt x="27067" y="68769"/>
                      </a:moveTo>
                      <a:cubicBezTo>
                        <a:pt x="23500" y="68762"/>
                        <a:pt x="20230" y="66793"/>
                        <a:pt x="18543" y="63649"/>
                      </a:cubicBezTo>
                      <a:cubicBezTo>
                        <a:pt x="9536" y="46780"/>
                        <a:pt x="3279" y="28587"/>
                        <a:pt x="1" y="9741"/>
                      </a:cubicBezTo>
                      <a:cubicBezTo>
                        <a:pt x="-73" y="5037"/>
                        <a:pt x="3279" y="972"/>
                        <a:pt x="7916" y="147"/>
                      </a:cubicBezTo>
                      <a:cubicBezTo>
                        <a:pt x="12553" y="-671"/>
                        <a:pt x="17101" y="1997"/>
                        <a:pt x="18647" y="6441"/>
                      </a:cubicBezTo>
                      <a:cubicBezTo>
                        <a:pt x="21568" y="23318"/>
                        <a:pt x="27178" y="39609"/>
                        <a:pt x="35271" y="54701"/>
                      </a:cubicBezTo>
                      <a:cubicBezTo>
                        <a:pt x="37709" y="59353"/>
                        <a:pt x="35948" y="65105"/>
                        <a:pt x="31325" y="67595"/>
                      </a:cubicBezTo>
                      <a:cubicBezTo>
                        <a:pt x="30010" y="68301"/>
                        <a:pt x="28553" y="68695"/>
                        <a:pt x="27067" y="68769"/>
                      </a:cubicBezTo>
                      <a:close/>
                    </a:path>
                  </a:pathLst>
                </a:custGeom>
                <a:grpFill/>
                <a:ln w="18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xmlns="" id="{467494BE-4737-4CFB-4326-1FD6B1E97A3A}"/>
                    </a:ext>
                  </a:extLst>
                </p:cNvPr>
                <p:cNvSpPr/>
                <p:nvPr/>
              </p:nvSpPr>
              <p:spPr>
                <a:xfrm>
                  <a:off x="10238189" y="83240"/>
                  <a:ext cx="735225" cy="699434"/>
                </a:xfrm>
                <a:custGeom>
                  <a:avLst/>
                  <a:gdLst>
                    <a:gd name="connsiteX0" fmla="*/ 734850 w 735225"/>
                    <a:gd name="connsiteY0" fmla="*/ 559967 h 699434"/>
                    <a:gd name="connsiteX1" fmla="*/ 694794 w 735225"/>
                    <a:gd name="connsiteY1" fmla="*/ 106856 h 699434"/>
                    <a:gd name="connsiteX2" fmla="*/ 678065 w 735225"/>
                    <a:gd name="connsiteY2" fmla="*/ 73192 h 699434"/>
                    <a:gd name="connsiteX3" fmla="*/ 661337 w 735225"/>
                    <a:gd name="connsiteY3" fmla="*/ 34943 h 699434"/>
                    <a:gd name="connsiteX4" fmla="*/ 657822 w 735225"/>
                    <a:gd name="connsiteY4" fmla="*/ 11185 h 699434"/>
                    <a:gd name="connsiteX5" fmla="*/ 656759 w 735225"/>
                    <a:gd name="connsiteY5" fmla="*/ 8732 h 699434"/>
                    <a:gd name="connsiteX6" fmla="*/ 656120 w 735225"/>
                    <a:gd name="connsiteY6" fmla="*/ 7246 h 699434"/>
                    <a:gd name="connsiteX7" fmla="*/ 647916 w 735225"/>
                    <a:gd name="connsiteY7" fmla="*/ 639 h 699434"/>
                    <a:gd name="connsiteX8" fmla="*/ 646853 w 735225"/>
                    <a:gd name="connsiteY8" fmla="*/ 639 h 699434"/>
                    <a:gd name="connsiteX9" fmla="*/ 643546 w 735225"/>
                    <a:gd name="connsiteY9" fmla="*/ 0 h 699434"/>
                    <a:gd name="connsiteX10" fmla="*/ 314875 w 735225"/>
                    <a:gd name="connsiteY10" fmla="*/ 0 h 699434"/>
                    <a:gd name="connsiteX11" fmla="*/ 300599 w 735225"/>
                    <a:gd name="connsiteY11" fmla="*/ 13206 h 699434"/>
                    <a:gd name="connsiteX12" fmla="*/ 279294 w 735225"/>
                    <a:gd name="connsiteY12" fmla="*/ 81390 h 699434"/>
                    <a:gd name="connsiteX13" fmla="*/ 265865 w 735225"/>
                    <a:gd name="connsiteY13" fmla="*/ 127310 h 699434"/>
                    <a:gd name="connsiteX14" fmla="*/ 253937 w 735225"/>
                    <a:gd name="connsiteY14" fmla="*/ 480599 h 699434"/>
                    <a:gd name="connsiteX15" fmla="*/ 196833 w 735225"/>
                    <a:gd name="connsiteY15" fmla="*/ 468664 h 699434"/>
                    <a:gd name="connsiteX16" fmla="*/ 76338 w 735225"/>
                    <a:gd name="connsiteY16" fmla="*/ 556236 h 699434"/>
                    <a:gd name="connsiteX17" fmla="*/ 2403 w 735225"/>
                    <a:gd name="connsiteY17" fmla="*/ 653932 h 699434"/>
                    <a:gd name="connsiteX18" fmla="*/ 43737 w 735225"/>
                    <a:gd name="connsiteY18" fmla="*/ 699420 h 699434"/>
                    <a:gd name="connsiteX19" fmla="*/ 617237 w 735225"/>
                    <a:gd name="connsiteY19" fmla="*/ 699435 h 699434"/>
                    <a:gd name="connsiteX20" fmla="*/ 651013 w 735225"/>
                    <a:gd name="connsiteY20" fmla="*/ 686325 h 699434"/>
                    <a:gd name="connsiteX21" fmla="*/ 707693 w 735225"/>
                    <a:gd name="connsiteY21" fmla="*/ 634550 h 699434"/>
                    <a:gd name="connsiteX22" fmla="*/ 734855 w 735225"/>
                    <a:gd name="connsiteY22" fmla="*/ 559975 h 699434"/>
                    <a:gd name="connsiteX23" fmla="*/ 589214 w 735225"/>
                    <a:gd name="connsiteY23" fmla="*/ 670021 h 699434"/>
                    <a:gd name="connsiteX24" fmla="*/ 417153 w 735225"/>
                    <a:gd name="connsiteY24" fmla="*/ 670021 h 699434"/>
                    <a:gd name="connsiteX25" fmla="*/ 417153 w 735225"/>
                    <a:gd name="connsiteY25" fmla="*/ 667033 h 699434"/>
                    <a:gd name="connsiteX26" fmla="*/ 282382 w 735225"/>
                    <a:gd name="connsiteY26" fmla="*/ 499238 h 699434"/>
                    <a:gd name="connsiteX27" fmla="*/ 295276 w 735225"/>
                    <a:gd name="connsiteY27" fmla="*/ 128275 h 699434"/>
                    <a:gd name="connsiteX28" fmla="*/ 304759 w 735225"/>
                    <a:gd name="connsiteY28" fmla="*/ 96312 h 699434"/>
                    <a:gd name="connsiteX29" fmla="*/ 327663 w 735225"/>
                    <a:gd name="connsiteY29" fmla="*/ 29621 h 699434"/>
                    <a:gd name="connsiteX30" fmla="*/ 631411 w 735225"/>
                    <a:gd name="connsiteY30" fmla="*/ 29621 h 699434"/>
                    <a:gd name="connsiteX31" fmla="*/ 617878 w 735225"/>
                    <a:gd name="connsiteY31" fmla="*/ 93548 h 699434"/>
                    <a:gd name="connsiteX32" fmla="*/ 601900 w 735225"/>
                    <a:gd name="connsiteY32" fmla="*/ 147880 h 699434"/>
                    <a:gd name="connsiteX33" fmla="*/ 620226 w 735225"/>
                    <a:gd name="connsiteY33" fmla="*/ 637956 h 699434"/>
                    <a:gd name="connsiteX34" fmla="*/ 611531 w 735225"/>
                    <a:gd name="connsiteY34" fmla="*/ 660571 h 699434"/>
                    <a:gd name="connsiteX35" fmla="*/ 589221 w 735225"/>
                    <a:gd name="connsiteY35" fmla="*/ 670024 h 699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5225" h="699434">
                      <a:moveTo>
                        <a:pt x="734850" y="559967"/>
                      </a:moveTo>
                      <a:lnTo>
                        <a:pt x="694794" y="106856"/>
                      </a:lnTo>
                      <a:cubicBezTo>
                        <a:pt x="693493" y="93970"/>
                        <a:pt x="687548" y="82006"/>
                        <a:pt x="678065" y="73192"/>
                      </a:cubicBezTo>
                      <a:cubicBezTo>
                        <a:pt x="668746" y="62431"/>
                        <a:pt x="662913" y="49091"/>
                        <a:pt x="661337" y="34943"/>
                      </a:cubicBezTo>
                      <a:cubicBezTo>
                        <a:pt x="660847" y="26939"/>
                        <a:pt x="659672" y="18987"/>
                        <a:pt x="657822" y="11185"/>
                      </a:cubicBezTo>
                      <a:cubicBezTo>
                        <a:pt x="657554" y="10330"/>
                        <a:pt x="657198" y="9512"/>
                        <a:pt x="656759" y="8732"/>
                      </a:cubicBezTo>
                      <a:cubicBezTo>
                        <a:pt x="656611" y="8212"/>
                        <a:pt x="656395" y="7707"/>
                        <a:pt x="656120" y="7246"/>
                      </a:cubicBezTo>
                      <a:cubicBezTo>
                        <a:pt x="654277" y="4117"/>
                        <a:pt x="651364" y="1769"/>
                        <a:pt x="647916" y="639"/>
                      </a:cubicBezTo>
                      <a:lnTo>
                        <a:pt x="646853" y="639"/>
                      </a:lnTo>
                      <a:cubicBezTo>
                        <a:pt x="645790" y="260"/>
                        <a:pt x="644676" y="45"/>
                        <a:pt x="643546" y="0"/>
                      </a:cubicBezTo>
                      <a:lnTo>
                        <a:pt x="314875" y="0"/>
                      </a:lnTo>
                      <a:cubicBezTo>
                        <a:pt x="307555" y="394"/>
                        <a:pt x="301558" y="5945"/>
                        <a:pt x="300599" y="13206"/>
                      </a:cubicBezTo>
                      <a:cubicBezTo>
                        <a:pt x="298199" y="37150"/>
                        <a:pt x="290946" y="60343"/>
                        <a:pt x="279294" y="81390"/>
                      </a:cubicBezTo>
                      <a:cubicBezTo>
                        <a:pt x="271126" y="95369"/>
                        <a:pt x="266519" y="111139"/>
                        <a:pt x="265865" y="127310"/>
                      </a:cubicBezTo>
                      <a:lnTo>
                        <a:pt x="253937" y="480599"/>
                      </a:lnTo>
                      <a:cubicBezTo>
                        <a:pt x="232632" y="468983"/>
                        <a:pt x="212602" y="463766"/>
                        <a:pt x="196833" y="468664"/>
                      </a:cubicBezTo>
                      <a:cubicBezTo>
                        <a:pt x="157520" y="481238"/>
                        <a:pt x="125133" y="505739"/>
                        <a:pt x="76338" y="556236"/>
                      </a:cubicBezTo>
                      <a:cubicBezTo>
                        <a:pt x="55559" y="577542"/>
                        <a:pt x="9217" y="622718"/>
                        <a:pt x="2403" y="653932"/>
                      </a:cubicBezTo>
                      <a:cubicBezTo>
                        <a:pt x="-1967" y="673320"/>
                        <a:pt x="-5906" y="699739"/>
                        <a:pt x="43737" y="699420"/>
                      </a:cubicBezTo>
                      <a:lnTo>
                        <a:pt x="617237" y="699435"/>
                      </a:lnTo>
                      <a:cubicBezTo>
                        <a:pt x="629736" y="699435"/>
                        <a:pt x="641782" y="694760"/>
                        <a:pt x="651013" y="686325"/>
                      </a:cubicBezTo>
                      <a:lnTo>
                        <a:pt x="707693" y="634550"/>
                      </a:lnTo>
                      <a:cubicBezTo>
                        <a:pt x="727365" y="614952"/>
                        <a:pt x="737322" y="587635"/>
                        <a:pt x="734855" y="559975"/>
                      </a:cubicBezTo>
                      <a:close/>
                      <a:moveTo>
                        <a:pt x="589214" y="670021"/>
                      </a:moveTo>
                      <a:lnTo>
                        <a:pt x="417153" y="670021"/>
                      </a:lnTo>
                      <a:cubicBezTo>
                        <a:pt x="417205" y="669025"/>
                        <a:pt x="417205" y="668029"/>
                        <a:pt x="417153" y="667033"/>
                      </a:cubicBezTo>
                      <a:cubicBezTo>
                        <a:pt x="417153" y="638059"/>
                        <a:pt x="348330" y="548032"/>
                        <a:pt x="282382" y="499238"/>
                      </a:cubicBezTo>
                      <a:lnTo>
                        <a:pt x="295276" y="128275"/>
                      </a:lnTo>
                      <a:cubicBezTo>
                        <a:pt x="295819" y="117016"/>
                        <a:pt x="299074" y="106054"/>
                        <a:pt x="304759" y="96312"/>
                      </a:cubicBezTo>
                      <a:cubicBezTo>
                        <a:pt x="316337" y="75638"/>
                        <a:pt x="324095" y="53046"/>
                        <a:pt x="327663" y="29621"/>
                      </a:cubicBezTo>
                      <a:lnTo>
                        <a:pt x="631411" y="29621"/>
                      </a:lnTo>
                      <a:cubicBezTo>
                        <a:pt x="634591" y="51857"/>
                        <a:pt x="629798" y="74500"/>
                        <a:pt x="617878" y="93548"/>
                      </a:cubicBezTo>
                      <a:cubicBezTo>
                        <a:pt x="606842" y="109466"/>
                        <a:pt x="601239" y="128521"/>
                        <a:pt x="601900" y="147880"/>
                      </a:cubicBezTo>
                      <a:lnTo>
                        <a:pt x="620226" y="637956"/>
                      </a:lnTo>
                      <a:cubicBezTo>
                        <a:pt x="620516" y="646361"/>
                        <a:pt x="617373" y="654521"/>
                        <a:pt x="611531" y="660571"/>
                      </a:cubicBezTo>
                      <a:cubicBezTo>
                        <a:pt x="605683" y="666613"/>
                        <a:pt x="597634" y="670024"/>
                        <a:pt x="589221" y="670024"/>
                      </a:cubicBezTo>
                      <a:close/>
                    </a:path>
                  </a:pathLst>
                </a:custGeom>
                <a:grpFill/>
                <a:ln w="18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xmlns="" id="{90872607-AC99-BED9-05E2-27F1C4EA6AC6}"/>
                </a:ext>
              </a:extLst>
            </p:cNvPr>
            <p:cNvGrpSpPr/>
            <p:nvPr/>
          </p:nvGrpSpPr>
          <p:grpSpPr>
            <a:xfrm>
              <a:off x="10868913" y="1367359"/>
              <a:ext cx="1247868" cy="852053"/>
              <a:chOff x="9424006" y="31714"/>
              <a:chExt cx="1247868" cy="852053"/>
            </a:xfrm>
          </p:grpSpPr>
          <p:sp>
            <p:nvSpPr>
              <p:cNvPr id="94" name="Shape">
                <a:extLst>
                  <a:ext uri="{FF2B5EF4-FFF2-40B4-BE49-F238E27FC236}">
                    <a16:creationId xmlns:a16="http://schemas.microsoft.com/office/drawing/2014/main" xmlns="" id="{FDC86AD3-21A0-C6DF-95E6-CBBC0A327199}"/>
                  </a:ext>
                </a:extLst>
              </p:cNvPr>
              <p:cNvSpPr/>
              <p:nvPr/>
            </p:nvSpPr>
            <p:spPr>
              <a:xfrm>
                <a:off x="9424006" y="31714"/>
                <a:ext cx="1247868" cy="8520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0" y="14582"/>
                    </a:lnTo>
                    <a:cubicBezTo>
                      <a:pt x="0" y="6550"/>
                      <a:pt x="4851" y="0"/>
                      <a:pt x="10800" y="0"/>
                    </a:cubicBezTo>
                    <a:lnTo>
                      <a:pt x="10800" y="0"/>
                    </a:lnTo>
                    <a:cubicBezTo>
                      <a:pt x="16749" y="0"/>
                      <a:pt x="21600" y="6550"/>
                      <a:pt x="21600" y="1458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BF9000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sz="20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xmlns="" id="{C1D9B98C-6088-7357-DC44-8243299AE815}"/>
                  </a:ext>
                </a:extLst>
              </p:cNvPr>
              <p:cNvSpPr/>
              <p:nvPr/>
            </p:nvSpPr>
            <p:spPr>
              <a:xfrm>
                <a:off x="9745725" y="205520"/>
                <a:ext cx="662563" cy="603923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/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xmlns="" id="{FDFED984-9D47-EB16-17EF-0D3F1284CD5A}"/>
                </a:ext>
              </a:extLst>
            </p:cNvPr>
            <p:cNvGrpSpPr/>
            <p:nvPr/>
          </p:nvGrpSpPr>
          <p:grpSpPr>
            <a:xfrm>
              <a:off x="9237821" y="1393421"/>
              <a:ext cx="1620239" cy="827539"/>
              <a:chOff x="9237821" y="1431521"/>
              <a:chExt cx="1620239" cy="827539"/>
            </a:xfrm>
          </p:grpSpPr>
          <p:sp>
            <p:nvSpPr>
              <p:cNvPr id="102" name="Shape">
                <a:extLst>
                  <a:ext uri="{FF2B5EF4-FFF2-40B4-BE49-F238E27FC236}">
                    <a16:creationId xmlns:a16="http://schemas.microsoft.com/office/drawing/2014/main" xmlns="" id="{FDC86AD3-21A0-C6DF-95E6-CBBC0A327199}"/>
                  </a:ext>
                </a:extLst>
              </p:cNvPr>
              <p:cNvSpPr/>
              <p:nvPr/>
            </p:nvSpPr>
            <p:spPr>
              <a:xfrm>
                <a:off x="9237821" y="1431521"/>
                <a:ext cx="1620239" cy="8275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0" y="14582"/>
                    </a:lnTo>
                    <a:cubicBezTo>
                      <a:pt x="0" y="6550"/>
                      <a:pt x="4851" y="0"/>
                      <a:pt x="10800" y="0"/>
                    </a:cubicBezTo>
                    <a:lnTo>
                      <a:pt x="10800" y="0"/>
                    </a:lnTo>
                    <a:cubicBezTo>
                      <a:pt x="16749" y="0"/>
                      <a:pt x="21600" y="6550"/>
                      <a:pt x="21600" y="1458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AFABAB"/>
              </a:solidFill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lIns="38100" tIns="38100" rIns="38100" bIns="3810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sz="2000"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xmlns="" id="{4B425BB8-2104-2F86-4E09-7CD0A729DBD5}"/>
                  </a:ext>
                </a:extLst>
              </p:cNvPr>
              <p:cNvGrpSpPr/>
              <p:nvPr/>
            </p:nvGrpSpPr>
            <p:grpSpPr>
              <a:xfrm>
                <a:off x="9680911" y="1496024"/>
                <a:ext cx="658204" cy="670924"/>
                <a:chOff x="10573782" y="-750766"/>
                <a:chExt cx="658204" cy="670924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xmlns="" id="{0251409E-99BD-4B6C-7B85-667955C38733}"/>
                    </a:ext>
                  </a:extLst>
                </p:cNvPr>
                <p:cNvSpPr/>
                <p:nvPr/>
              </p:nvSpPr>
              <p:spPr>
                <a:xfrm>
                  <a:off x="10594880" y="-634147"/>
                  <a:ext cx="616009" cy="53990"/>
                </a:xfrm>
                <a:custGeom>
                  <a:avLst/>
                  <a:gdLst>
                    <a:gd name="connsiteX0" fmla="*/ 538571 w 548415"/>
                    <a:gd name="connsiteY0" fmla="*/ 48066 h 48066"/>
                    <a:gd name="connsiteX1" fmla="*/ 548415 w 548415"/>
                    <a:gd name="connsiteY1" fmla="*/ 48066 h 48066"/>
                    <a:gd name="connsiteX2" fmla="*/ 540411 w 548415"/>
                    <a:gd name="connsiteY2" fmla="*/ 0 h 48066"/>
                    <a:gd name="connsiteX3" fmla="*/ 8004 w 548415"/>
                    <a:gd name="connsiteY3" fmla="*/ 0 h 48066"/>
                    <a:gd name="connsiteX4" fmla="*/ 0 w 548415"/>
                    <a:gd name="connsiteY4" fmla="*/ 48066 h 48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8415" h="48066">
                      <a:moveTo>
                        <a:pt x="538571" y="48066"/>
                      </a:moveTo>
                      <a:lnTo>
                        <a:pt x="548415" y="48066"/>
                      </a:lnTo>
                      <a:lnTo>
                        <a:pt x="540411" y="0"/>
                      </a:lnTo>
                      <a:lnTo>
                        <a:pt x="8004" y="0"/>
                      </a:lnTo>
                      <a:lnTo>
                        <a:pt x="0" y="4806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3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xmlns="" id="{4716D262-9FF5-09F2-5DAC-3452A14F1555}"/>
                    </a:ext>
                  </a:extLst>
                </p:cNvPr>
                <p:cNvSpPr/>
                <p:nvPr/>
              </p:nvSpPr>
              <p:spPr>
                <a:xfrm>
                  <a:off x="10573782" y="-565755"/>
                  <a:ext cx="658204" cy="485913"/>
                </a:xfrm>
                <a:custGeom>
                  <a:avLst/>
                  <a:gdLst>
                    <a:gd name="connsiteX0" fmla="*/ 558614 w 585980"/>
                    <a:gd name="connsiteY0" fmla="*/ 377883 h 432595"/>
                    <a:gd name="connsiteX1" fmla="*/ 557413 w 585980"/>
                    <a:gd name="connsiteY1" fmla="*/ 372883 h 432595"/>
                    <a:gd name="connsiteX2" fmla="*/ 545707 w 585980"/>
                    <a:gd name="connsiteY2" fmla="*/ 0 h 432595"/>
                    <a:gd name="connsiteX3" fmla="*/ 40272 w 585980"/>
                    <a:gd name="connsiteY3" fmla="*/ 0 h 432595"/>
                    <a:gd name="connsiteX4" fmla="*/ 28625 w 585980"/>
                    <a:gd name="connsiteY4" fmla="*/ 372883 h 432595"/>
                    <a:gd name="connsiteX5" fmla="*/ 27365 w 585980"/>
                    <a:gd name="connsiteY5" fmla="*/ 377883 h 432595"/>
                    <a:gd name="connsiteX6" fmla="*/ 0 w 585980"/>
                    <a:gd name="connsiteY6" fmla="*/ 432596 h 432595"/>
                    <a:gd name="connsiteX7" fmla="*/ 585981 w 585980"/>
                    <a:gd name="connsiteY7" fmla="*/ 432596 h 432595"/>
                    <a:gd name="connsiteX8" fmla="*/ 265411 w 585980"/>
                    <a:gd name="connsiteY8" fmla="*/ 265217 h 432595"/>
                    <a:gd name="connsiteX9" fmla="*/ 248422 w 585980"/>
                    <a:gd name="connsiteY9" fmla="*/ 282207 h 432595"/>
                    <a:gd name="connsiteX10" fmla="*/ 231433 w 585980"/>
                    <a:gd name="connsiteY10" fmla="*/ 265217 h 432595"/>
                    <a:gd name="connsiteX11" fmla="*/ 210189 w 585980"/>
                    <a:gd name="connsiteY11" fmla="*/ 286461 h 432595"/>
                    <a:gd name="connsiteX12" fmla="*/ 227178 w 585980"/>
                    <a:gd name="connsiteY12" fmla="*/ 303450 h 432595"/>
                    <a:gd name="connsiteX13" fmla="*/ 210189 w 585980"/>
                    <a:gd name="connsiteY13" fmla="*/ 320440 h 432595"/>
                    <a:gd name="connsiteX14" fmla="*/ 193253 w 585980"/>
                    <a:gd name="connsiteY14" fmla="*/ 303456 h 432595"/>
                    <a:gd name="connsiteX15" fmla="*/ 180501 w 585980"/>
                    <a:gd name="connsiteY15" fmla="*/ 316191 h 432595"/>
                    <a:gd name="connsiteX16" fmla="*/ 163475 w 585980"/>
                    <a:gd name="connsiteY16" fmla="*/ 299213 h 432595"/>
                    <a:gd name="connsiteX17" fmla="*/ 176227 w 585980"/>
                    <a:gd name="connsiteY17" fmla="*/ 286478 h 432595"/>
                    <a:gd name="connsiteX18" fmla="*/ 150730 w 585980"/>
                    <a:gd name="connsiteY18" fmla="*/ 260981 h 432595"/>
                    <a:gd name="connsiteX19" fmla="*/ 137978 w 585980"/>
                    <a:gd name="connsiteY19" fmla="*/ 273716 h 432595"/>
                    <a:gd name="connsiteX20" fmla="*/ 120989 w 585980"/>
                    <a:gd name="connsiteY20" fmla="*/ 256727 h 432595"/>
                    <a:gd name="connsiteX21" fmla="*/ 133724 w 585980"/>
                    <a:gd name="connsiteY21" fmla="*/ 243975 h 432595"/>
                    <a:gd name="connsiteX22" fmla="*/ 116735 w 585980"/>
                    <a:gd name="connsiteY22" fmla="*/ 226986 h 432595"/>
                    <a:gd name="connsiteX23" fmla="*/ 133724 w 585980"/>
                    <a:gd name="connsiteY23" fmla="*/ 209996 h 432595"/>
                    <a:gd name="connsiteX24" fmla="*/ 150713 w 585980"/>
                    <a:gd name="connsiteY24" fmla="*/ 226986 h 432595"/>
                    <a:gd name="connsiteX25" fmla="*/ 171957 w 585980"/>
                    <a:gd name="connsiteY25" fmla="*/ 205742 h 432595"/>
                    <a:gd name="connsiteX26" fmla="*/ 154968 w 585980"/>
                    <a:gd name="connsiteY26" fmla="*/ 188753 h 432595"/>
                    <a:gd name="connsiteX27" fmla="*/ 171957 w 585980"/>
                    <a:gd name="connsiteY27" fmla="*/ 171763 h 432595"/>
                    <a:gd name="connsiteX28" fmla="*/ 188947 w 585980"/>
                    <a:gd name="connsiteY28" fmla="*/ 188753 h 432595"/>
                    <a:gd name="connsiteX29" fmla="*/ 205936 w 585980"/>
                    <a:gd name="connsiteY29" fmla="*/ 171763 h 432595"/>
                    <a:gd name="connsiteX30" fmla="*/ 222925 w 585980"/>
                    <a:gd name="connsiteY30" fmla="*/ 188753 h 432595"/>
                    <a:gd name="connsiteX31" fmla="*/ 205936 w 585980"/>
                    <a:gd name="connsiteY31" fmla="*/ 205742 h 432595"/>
                    <a:gd name="connsiteX32" fmla="*/ 231433 w 585980"/>
                    <a:gd name="connsiteY32" fmla="*/ 231239 h 432595"/>
                    <a:gd name="connsiteX33" fmla="*/ 248422 w 585980"/>
                    <a:gd name="connsiteY33" fmla="*/ 214250 h 432595"/>
                    <a:gd name="connsiteX34" fmla="*/ 265411 w 585980"/>
                    <a:gd name="connsiteY34" fmla="*/ 231239 h 432595"/>
                    <a:gd name="connsiteX35" fmla="*/ 248422 w 585980"/>
                    <a:gd name="connsiteY35" fmla="*/ 248228 h 432595"/>
                    <a:gd name="connsiteX36" fmla="*/ 452622 w 585980"/>
                    <a:gd name="connsiteY36" fmla="*/ 380925 h 432595"/>
                    <a:gd name="connsiteX37" fmla="*/ 436185 w 585980"/>
                    <a:gd name="connsiteY37" fmla="*/ 364102 h 432595"/>
                    <a:gd name="connsiteX38" fmla="*/ 415097 w 585980"/>
                    <a:gd name="connsiteY38" fmla="*/ 383688 h 432595"/>
                    <a:gd name="connsiteX39" fmla="*/ 430998 w 585980"/>
                    <a:gd name="connsiteY39" fmla="*/ 399588 h 432595"/>
                    <a:gd name="connsiteX40" fmla="*/ 414008 w 585980"/>
                    <a:gd name="connsiteY40" fmla="*/ 416577 h 432595"/>
                    <a:gd name="connsiteX41" fmla="*/ 397528 w 585980"/>
                    <a:gd name="connsiteY41" fmla="*/ 400055 h 432595"/>
                    <a:gd name="connsiteX42" fmla="*/ 383951 w 585980"/>
                    <a:gd name="connsiteY42" fmla="*/ 412635 h 432595"/>
                    <a:gd name="connsiteX43" fmla="*/ 367584 w 585980"/>
                    <a:gd name="connsiteY43" fmla="*/ 395029 h 432595"/>
                    <a:gd name="connsiteX44" fmla="*/ 380480 w 585980"/>
                    <a:gd name="connsiteY44" fmla="*/ 383012 h 432595"/>
                    <a:gd name="connsiteX45" fmla="*/ 354527 w 585980"/>
                    <a:gd name="connsiteY45" fmla="*/ 357059 h 432595"/>
                    <a:gd name="connsiteX46" fmla="*/ 341792 w 585980"/>
                    <a:gd name="connsiteY46" fmla="*/ 369811 h 432595"/>
                    <a:gd name="connsiteX47" fmla="*/ 324786 w 585980"/>
                    <a:gd name="connsiteY47" fmla="*/ 352822 h 432595"/>
                    <a:gd name="connsiteX48" fmla="*/ 337532 w 585980"/>
                    <a:gd name="connsiteY48" fmla="*/ 340070 h 432595"/>
                    <a:gd name="connsiteX49" fmla="*/ 320543 w 585980"/>
                    <a:gd name="connsiteY49" fmla="*/ 323081 h 432595"/>
                    <a:gd name="connsiteX50" fmla="*/ 337532 w 585980"/>
                    <a:gd name="connsiteY50" fmla="*/ 306092 h 432595"/>
                    <a:gd name="connsiteX51" fmla="*/ 354521 w 585980"/>
                    <a:gd name="connsiteY51" fmla="*/ 323081 h 432595"/>
                    <a:gd name="connsiteX52" fmla="*/ 375571 w 585980"/>
                    <a:gd name="connsiteY52" fmla="*/ 302042 h 432595"/>
                    <a:gd name="connsiteX53" fmla="*/ 358678 w 585980"/>
                    <a:gd name="connsiteY53" fmla="*/ 284794 h 432595"/>
                    <a:gd name="connsiteX54" fmla="*/ 375861 w 585980"/>
                    <a:gd name="connsiteY54" fmla="*/ 267971 h 432595"/>
                    <a:gd name="connsiteX55" fmla="*/ 392566 w 585980"/>
                    <a:gd name="connsiteY55" fmla="*/ 285056 h 432595"/>
                    <a:gd name="connsiteX56" fmla="*/ 409760 w 585980"/>
                    <a:gd name="connsiteY56" fmla="*/ 267873 h 432595"/>
                    <a:gd name="connsiteX57" fmla="*/ 426749 w 585980"/>
                    <a:gd name="connsiteY57" fmla="*/ 284863 h 432595"/>
                    <a:gd name="connsiteX58" fmla="*/ 409363 w 585980"/>
                    <a:gd name="connsiteY58" fmla="*/ 302249 h 432595"/>
                    <a:gd name="connsiteX59" fmla="*/ 437001 w 585980"/>
                    <a:gd name="connsiteY59" fmla="*/ 330526 h 432595"/>
                    <a:gd name="connsiteX60" fmla="*/ 453031 w 585980"/>
                    <a:gd name="connsiteY60" fmla="*/ 315639 h 432595"/>
                    <a:gd name="connsiteX61" fmla="*/ 469398 w 585980"/>
                    <a:gd name="connsiteY61" fmla="*/ 333230 h 432595"/>
                    <a:gd name="connsiteX62" fmla="*/ 453776 w 585980"/>
                    <a:gd name="connsiteY62" fmla="*/ 347720 h 432595"/>
                    <a:gd name="connsiteX63" fmla="*/ 469811 w 585980"/>
                    <a:gd name="connsiteY63" fmla="*/ 364103 h 432595"/>
                    <a:gd name="connsiteX64" fmla="*/ 500688 w 585980"/>
                    <a:gd name="connsiteY64" fmla="*/ 152611 h 432595"/>
                    <a:gd name="connsiteX65" fmla="*/ 484251 w 585980"/>
                    <a:gd name="connsiteY65" fmla="*/ 135788 h 432595"/>
                    <a:gd name="connsiteX66" fmla="*/ 463163 w 585980"/>
                    <a:gd name="connsiteY66" fmla="*/ 155374 h 432595"/>
                    <a:gd name="connsiteX67" fmla="*/ 479064 w 585980"/>
                    <a:gd name="connsiteY67" fmla="*/ 171274 h 432595"/>
                    <a:gd name="connsiteX68" fmla="*/ 462074 w 585980"/>
                    <a:gd name="connsiteY68" fmla="*/ 188263 h 432595"/>
                    <a:gd name="connsiteX69" fmla="*/ 445595 w 585980"/>
                    <a:gd name="connsiteY69" fmla="*/ 171741 h 432595"/>
                    <a:gd name="connsiteX70" fmla="*/ 432017 w 585980"/>
                    <a:gd name="connsiteY70" fmla="*/ 184321 h 432595"/>
                    <a:gd name="connsiteX71" fmla="*/ 415650 w 585980"/>
                    <a:gd name="connsiteY71" fmla="*/ 166715 h 432595"/>
                    <a:gd name="connsiteX72" fmla="*/ 428546 w 585980"/>
                    <a:gd name="connsiteY72" fmla="*/ 154698 h 432595"/>
                    <a:gd name="connsiteX73" fmla="*/ 402593 w 585980"/>
                    <a:gd name="connsiteY73" fmla="*/ 128745 h 432595"/>
                    <a:gd name="connsiteX74" fmla="*/ 389858 w 585980"/>
                    <a:gd name="connsiteY74" fmla="*/ 141497 h 432595"/>
                    <a:gd name="connsiteX75" fmla="*/ 372852 w 585980"/>
                    <a:gd name="connsiteY75" fmla="*/ 124508 h 432595"/>
                    <a:gd name="connsiteX76" fmla="*/ 385598 w 585980"/>
                    <a:gd name="connsiteY76" fmla="*/ 111756 h 432595"/>
                    <a:gd name="connsiteX77" fmla="*/ 368609 w 585980"/>
                    <a:gd name="connsiteY77" fmla="*/ 94767 h 432595"/>
                    <a:gd name="connsiteX78" fmla="*/ 385598 w 585980"/>
                    <a:gd name="connsiteY78" fmla="*/ 77778 h 432595"/>
                    <a:gd name="connsiteX79" fmla="*/ 402587 w 585980"/>
                    <a:gd name="connsiteY79" fmla="*/ 94767 h 432595"/>
                    <a:gd name="connsiteX80" fmla="*/ 423638 w 585980"/>
                    <a:gd name="connsiteY80" fmla="*/ 73728 h 432595"/>
                    <a:gd name="connsiteX81" fmla="*/ 406744 w 585980"/>
                    <a:gd name="connsiteY81" fmla="*/ 56480 h 432595"/>
                    <a:gd name="connsiteX82" fmla="*/ 423927 w 585980"/>
                    <a:gd name="connsiteY82" fmla="*/ 39657 h 432595"/>
                    <a:gd name="connsiteX83" fmla="*/ 440632 w 585980"/>
                    <a:gd name="connsiteY83" fmla="*/ 56742 h 432595"/>
                    <a:gd name="connsiteX84" fmla="*/ 457826 w 585980"/>
                    <a:gd name="connsiteY84" fmla="*/ 39560 h 432595"/>
                    <a:gd name="connsiteX85" fmla="*/ 474816 w 585980"/>
                    <a:gd name="connsiteY85" fmla="*/ 56549 h 432595"/>
                    <a:gd name="connsiteX86" fmla="*/ 457429 w 585980"/>
                    <a:gd name="connsiteY86" fmla="*/ 73935 h 432595"/>
                    <a:gd name="connsiteX87" fmla="*/ 485067 w 585980"/>
                    <a:gd name="connsiteY87" fmla="*/ 102212 h 432595"/>
                    <a:gd name="connsiteX88" fmla="*/ 501097 w 585980"/>
                    <a:gd name="connsiteY88" fmla="*/ 87325 h 432595"/>
                    <a:gd name="connsiteX89" fmla="*/ 517464 w 585980"/>
                    <a:gd name="connsiteY89" fmla="*/ 104916 h 432595"/>
                    <a:gd name="connsiteX90" fmla="*/ 501842 w 585980"/>
                    <a:gd name="connsiteY90" fmla="*/ 119406 h 432595"/>
                    <a:gd name="connsiteX91" fmla="*/ 517877 w 585980"/>
                    <a:gd name="connsiteY91" fmla="*/ 135789 h 432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</a:cxnLst>
                  <a:rect l="l" t="t" r="r" b="b"/>
                  <a:pathLst>
                    <a:path w="585980" h="432595">
                      <a:moveTo>
                        <a:pt x="558614" y="377883"/>
                      </a:moveTo>
                      <a:cubicBezTo>
                        <a:pt x="557863" y="376322"/>
                        <a:pt x="557456" y="374616"/>
                        <a:pt x="557413" y="372883"/>
                      </a:cubicBezTo>
                      <a:lnTo>
                        <a:pt x="545707" y="0"/>
                      </a:lnTo>
                      <a:lnTo>
                        <a:pt x="40272" y="0"/>
                      </a:lnTo>
                      <a:lnTo>
                        <a:pt x="28625" y="372883"/>
                      </a:lnTo>
                      <a:cubicBezTo>
                        <a:pt x="28566" y="374621"/>
                        <a:pt x="28137" y="376327"/>
                        <a:pt x="27365" y="377883"/>
                      </a:cubicBezTo>
                      <a:lnTo>
                        <a:pt x="0" y="432596"/>
                      </a:lnTo>
                      <a:lnTo>
                        <a:pt x="585981" y="432596"/>
                      </a:lnTo>
                      <a:close/>
                      <a:moveTo>
                        <a:pt x="265411" y="265217"/>
                      </a:moveTo>
                      <a:lnTo>
                        <a:pt x="248422" y="282207"/>
                      </a:lnTo>
                      <a:lnTo>
                        <a:pt x="231433" y="265217"/>
                      </a:lnTo>
                      <a:lnTo>
                        <a:pt x="210189" y="286461"/>
                      </a:lnTo>
                      <a:lnTo>
                        <a:pt x="227178" y="303450"/>
                      </a:lnTo>
                      <a:lnTo>
                        <a:pt x="210189" y="320440"/>
                      </a:lnTo>
                      <a:lnTo>
                        <a:pt x="193253" y="303456"/>
                      </a:lnTo>
                      <a:lnTo>
                        <a:pt x="180501" y="316191"/>
                      </a:lnTo>
                      <a:lnTo>
                        <a:pt x="163475" y="299213"/>
                      </a:lnTo>
                      <a:lnTo>
                        <a:pt x="176227" y="286478"/>
                      </a:lnTo>
                      <a:lnTo>
                        <a:pt x="150730" y="260981"/>
                      </a:lnTo>
                      <a:lnTo>
                        <a:pt x="137978" y="273716"/>
                      </a:lnTo>
                      <a:lnTo>
                        <a:pt x="120989" y="256727"/>
                      </a:lnTo>
                      <a:lnTo>
                        <a:pt x="133724" y="243975"/>
                      </a:lnTo>
                      <a:lnTo>
                        <a:pt x="116735" y="226986"/>
                      </a:lnTo>
                      <a:lnTo>
                        <a:pt x="133724" y="209996"/>
                      </a:lnTo>
                      <a:lnTo>
                        <a:pt x="150713" y="226986"/>
                      </a:lnTo>
                      <a:lnTo>
                        <a:pt x="171957" y="205742"/>
                      </a:lnTo>
                      <a:lnTo>
                        <a:pt x="154968" y="188753"/>
                      </a:lnTo>
                      <a:lnTo>
                        <a:pt x="171957" y="171763"/>
                      </a:lnTo>
                      <a:lnTo>
                        <a:pt x="188947" y="188753"/>
                      </a:lnTo>
                      <a:lnTo>
                        <a:pt x="205936" y="171763"/>
                      </a:lnTo>
                      <a:lnTo>
                        <a:pt x="222925" y="188753"/>
                      </a:lnTo>
                      <a:lnTo>
                        <a:pt x="205936" y="205742"/>
                      </a:lnTo>
                      <a:lnTo>
                        <a:pt x="231433" y="231239"/>
                      </a:lnTo>
                      <a:lnTo>
                        <a:pt x="248422" y="214250"/>
                      </a:lnTo>
                      <a:lnTo>
                        <a:pt x="265411" y="231239"/>
                      </a:lnTo>
                      <a:lnTo>
                        <a:pt x="248422" y="248228"/>
                      </a:lnTo>
                      <a:close/>
                      <a:moveTo>
                        <a:pt x="452622" y="380925"/>
                      </a:moveTo>
                      <a:lnTo>
                        <a:pt x="436185" y="364102"/>
                      </a:lnTo>
                      <a:lnTo>
                        <a:pt x="415097" y="383688"/>
                      </a:lnTo>
                      <a:lnTo>
                        <a:pt x="430998" y="399588"/>
                      </a:lnTo>
                      <a:lnTo>
                        <a:pt x="414008" y="416577"/>
                      </a:lnTo>
                      <a:lnTo>
                        <a:pt x="397528" y="400055"/>
                      </a:lnTo>
                      <a:lnTo>
                        <a:pt x="383951" y="412635"/>
                      </a:lnTo>
                      <a:lnTo>
                        <a:pt x="367584" y="395029"/>
                      </a:lnTo>
                      <a:lnTo>
                        <a:pt x="380480" y="383012"/>
                      </a:lnTo>
                      <a:lnTo>
                        <a:pt x="354527" y="357059"/>
                      </a:lnTo>
                      <a:lnTo>
                        <a:pt x="341792" y="369811"/>
                      </a:lnTo>
                      <a:lnTo>
                        <a:pt x="324786" y="352822"/>
                      </a:lnTo>
                      <a:lnTo>
                        <a:pt x="337532" y="340070"/>
                      </a:lnTo>
                      <a:lnTo>
                        <a:pt x="320543" y="323081"/>
                      </a:lnTo>
                      <a:lnTo>
                        <a:pt x="337532" y="306092"/>
                      </a:lnTo>
                      <a:lnTo>
                        <a:pt x="354521" y="323081"/>
                      </a:lnTo>
                      <a:lnTo>
                        <a:pt x="375571" y="302042"/>
                      </a:lnTo>
                      <a:lnTo>
                        <a:pt x="358678" y="284794"/>
                      </a:lnTo>
                      <a:lnTo>
                        <a:pt x="375861" y="267971"/>
                      </a:lnTo>
                      <a:lnTo>
                        <a:pt x="392566" y="285056"/>
                      </a:lnTo>
                      <a:lnTo>
                        <a:pt x="409760" y="267873"/>
                      </a:lnTo>
                      <a:lnTo>
                        <a:pt x="426749" y="284863"/>
                      </a:lnTo>
                      <a:lnTo>
                        <a:pt x="409363" y="302249"/>
                      </a:lnTo>
                      <a:lnTo>
                        <a:pt x="437001" y="330526"/>
                      </a:lnTo>
                      <a:lnTo>
                        <a:pt x="453031" y="315639"/>
                      </a:lnTo>
                      <a:lnTo>
                        <a:pt x="469398" y="333230"/>
                      </a:lnTo>
                      <a:lnTo>
                        <a:pt x="453776" y="347720"/>
                      </a:lnTo>
                      <a:lnTo>
                        <a:pt x="469811" y="364103"/>
                      </a:lnTo>
                      <a:close/>
                      <a:moveTo>
                        <a:pt x="500688" y="152611"/>
                      </a:moveTo>
                      <a:lnTo>
                        <a:pt x="484251" y="135788"/>
                      </a:lnTo>
                      <a:lnTo>
                        <a:pt x="463163" y="155374"/>
                      </a:lnTo>
                      <a:lnTo>
                        <a:pt x="479064" y="171274"/>
                      </a:lnTo>
                      <a:lnTo>
                        <a:pt x="462074" y="188263"/>
                      </a:lnTo>
                      <a:lnTo>
                        <a:pt x="445595" y="171741"/>
                      </a:lnTo>
                      <a:lnTo>
                        <a:pt x="432017" y="184321"/>
                      </a:lnTo>
                      <a:lnTo>
                        <a:pt x="415650" y="166715"/>
                      </a:lnTo>
                      <a:lnTo>
                        <a:pt x="428546" y="154698"/>
                      </a:lnTo>
                      <a:lnTo>
                        <a:pt x="402593" y="128745"/>
                      </a:lnTo>
                      <a:lnTo>
                        <a:pt x="389858" y="141497"/>
                      </a:lnTo>
                      <a:lnTo>
                        <a:pt x="372852" y="124508"/>
                      </a:lnTo>
                      <a:lnTo>
                        <a:pt x="385598" y="111756"/>
                      </a:lnTo>
                      <a:lnTo>
                        <a:pt x="368609" y="94767"/>
                      </a:lnTo>
                      <a:lnTo>
                        <a:pt x="385598" y="77778"/>
                      </a:lnTo>
                      <a:lnTo>
                        <a:pt x="402587" y="94767"/>
                      </a:lnTo>
                      <a:lnTo>
                        <a:pt x="423638" y="73728"/>
                      </a:lnTo>
                      <a:lnTo>
                        <a:pt x="406744" y="56480"/>
                      </a:lnTo>
                      <a:lnTo>
                        <a:pt x="423927" y="39657"/>
                      </a:lnTo>
                      <a:lnTo>
                        <a:pt x="440632" y="56742"/>
                      </a:lnTo>
                      <a:lnTo>
                        <a:pt x="457826" y="39560"/>
                      </a:lnTo>
                      <a:lnTo>
                        <a:pt x="474816" y="56549"/>
                      </a:lnTo>
                      <a:lnTo>
                        <a:pt x="457429" y="73935"/>
                      </a:lnTo>
                      <a:lnTo>
                        <a:pt x="485067" y="102212"/>
                      </a:lnTo>
                      <a:lnTo>
                        <a:pt x="501097" y="87325"/>
                      </a:lnTo>
                      <a:lnTo>
                        <a:pt x="517464" y="104916"/>
                      </a:lnTo>
                      <a:lnTo>
                        <a:pt x="501842" y="119406"/>
                      </a:lnTo>
                      <a:lnTo>
                        <a:pt x="517877" y="1357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3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xmlns="" id="{4B0180CB-32B6-D60D-F857-BB42536AC2FD}"/>
                    </a:ext>
                  </a:extLst>
                </p:cNvPr>
                <p:cNvSpPr/>
                <p:nvPr/>
              </p:nvSpPr>
              <p:spPr>
                <a:xfrm>
                  <a:off x="10653001" y="-750766"/>
                  <a:ext cx="499765" cy="107980"/>
                </a:xfrm>
                <a:custGeom>
                  <a:avLst/>
                  <a:gdLst>
                    <a:gd name="connsiteX0" fmla="*/ 349332 w 444927"/>
                    <a:gd name="connsiteY0" fmla="*/ 36387 h 96132"/>
                    <a:gd name="connsiteX1" fmla="*/ 222461 w 444927"/>
                    <a:gd name="connsiteY1" fmla="*/ 0 h 96132"/>
                    <a:gd name="connsiteX2" fmla="*/ 95590 w 444927"/>
                    <a:gd name="connsiteY2" fmla="*/ 36387 h 96132"/>
                    <a:gd name="connsiteX3" fmla="*/ 0 w 444927"/>
                    <a:gd name="connsiteY3" fmla="*/ 96132 h 96132"/>
                    <a:gd name="connsiteX4" fmla="*/ 444927 w 444927"/>
                    <a:gd name="connsiteY4" fmla="*/ 96132 h 96132"/>
                    <a:gd name="connsiteX5" fmla="*/ 174399 w 444927"/>
                    <a:gd name="connsiteY5" fmla="*/ 72099 h 96132"/>
                    <a:gd name="connsiteX6" fmla="*/ 150366 w 444927"/>
                    <a:gd name="connsiteY6" fmla="*/ 72099 h 96132"/>
                    <a:gd name="connsiteX7" fmla="*/ 150366 w 444927"/>
                    <a:gd name="connsiteY7" fmla="*/ 48066 h 96132"/>
                    <a:gd name="connsiteX8" fmla="*/ 174399 w 444927"/>
                    <a:gd name="connsiteY8" fmla="*/ 48066 h 96132"/>
                    <a:gd name="connsiteX9" fmla="*/ 234482 w 444927"/>
                    <a:gd name="connsiteY9" fmla="*/ 48066 h 96132"/>
                    <a:gd name="connsiteX10" fmla="*/ 210448 w 444927"/>
                    <a:gd name="connsiteY10" fmla="*/ 48066 h 96132"/>
                    <a:gd name="connsiteX11" fmla="*/ 210448 w 444927"/>
                    <a:gd name="connsiteY11" fmla="*/ 24033 h 96132"/>
                    <a:gd name="connsiteX12" fmla="*/ 234482 w 444927"/>
                    <a:gd name="connsiteY12" fmla="*/ 24033 h 96132"/>
                    <a:gd name="connsiteX13" fmla="*/ 294564 w 444927"/>
                    <a:gd name="connsiteY13" fmla="*/ 72099 h 96132"/>
                    <a:gd name="connsiteX14" fmla="*/ 270531 w 444927"/>
                    <a:gd name="connsiteY14" fmla="*/ 72099 h 96132"/>
                    <a:gd name="connsiteX15" fmla="*/ 270531 w 444927"/>
                    <a:gd name="connsiteY15" fmla="*/ 48066 h 96132"/>
                    <a:gd name="connsiteX16" fmla="*/ 294564 w 444927"/>
                    <a:gd name="connsiteY16" fmla="*/ 48066 h 96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4927" h="96132">
                      <a:moveTo>
                        <a:pt x="349332" y="36387"/>
                      </a:moveTo>
                      <a:cubicBezTo>
                        <a:pt x="311287" y="12607"/>
                        <a:pt x="267324" y="0"/>
                        <a:pt x="222461" y="0"/>
                      </a:cubicBezTo>
                      <a:cubicBezTo>
                        <a:pt x="177597" y="0"/>
                        <a:pt x="133635" y="12607"/>
                        <a:pt x="95590" y="36387"/>
                      </a:cubicBezTo>
                      <a:lnTo>
                        <a:pt x="0" y="96132"/>
                      </a:lnTo>
                      <a:lnTo>
                        <a:pt x="444927" y="96132"/>
                      </a:lnTo>
                      <a:close/>
                      <a:moveTo>
                        <a:pt x="174399" y="72099"/>
                      </a:moveTo>
                      <a:lnTo>
                        <a:pt x="150366" y="72099"/>
                      </a:lnTo>
                      <a:lnTo>
                        <a:pt x="150366" y="48066"/>
                      </a:lnTo>
                      <a:lnTo>
                        <a:pt x="174399" y="48066"/>
                      </a:lnTo>
                      <a:close/>
                      <a:moveTo>
                        <a:pt x="234482" y="48066"/>
                      </a:moveTo>
                      <a:lnTo>
                        <a:pt x="210448" y="48066"/>
                      </a:lnTo>
                      <a:lnTo>
                        <a:pt x="210448" y="24033"/>
                      </a:lnTo>
                      <a:lnTo>
                        <a:pt x="234482" y="24033"/>
                      </a:lnTo>
                      <a:close/>
                      <a:moveTo>
                        <a:pt x="294564" y="72099"/>
                      </a:moveTo>
                      <a:lnTo>
                        <a:pt x="270531" y="72099"/>
                      </a:lnTo>
                      <a:lnTo>
                        <a:pt x="270531" y="48066"/>
                      </a:lnTo>
                      <a:lnTo>
                        <a:pt x="294564" y="4806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3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xmlns="" id="{784C4498-E2AE-6B6D-5EFA-3CBC8C288DD0}"/>
              </a:ext>
            </a:extLst>
          </p:cNvPr>
          <p:cNvGrpSpPr/>
          <p:nvPr/>
        </p:nvGrpSpPr>
        <p:grpSpPr>
          <a:xfrm>
            <a:off x="9461753" y="3932493"/>
            <a:ext cx="2310075" cy="2643470"/>
            <a:chOff x="382898" y="3985963"/>
            <a:chExt cx="2310075" cy="2643470"/>
          </a:xfrm>
        </p:grpSpPr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xmlns="" id="{1BCCFE7A-1066-9F3D-1028-6017BF4C1240}"/>
                </a:ext>
              </a:extLst>
            </p:cNvPr>
            <p:cNvGrpSpPr/>
            <p:nvPr/>
          </p:nvGrpSpPr>
          <p:grpSpPr>
            <a:xfrm>
              <a:off x="382898" y="3985963"/>
              <a:ext cx="2310075" cy="2643470"/>
              <a:chOff x="382898" y="3985963"/>
              <a:chExt cx="2310075" cy="2643470"/>
            </a:xfrm>
          </p:grpSpPr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xmlns="" id="{450E1172-8D3A-2194-90F0-673CF8D73078}"/>
                  </a:ext>
                </a:extLst>
              </p:cNvPr>
              <p:cNvGrpSpPr/>
              <p:nvPr/>
            </p:nvGrpSpPr>
            <p:grpSpPr>
              <a:xfrm>
                <a:off x="382898" y="3985963"/>
                <a:ext cx="2310075" cy="2643470"/>
                <a:chOff x="8773793" y="1788158"/>
                <a:chExt cx="2264415" cy="3510283"/>
              </a:xfrm>
            </p:grpSpPr>
            <p:sp>
              <p:nvSpPr>
                <p:cNvPr id="53" name="Shape">
                  <a:extLst>
                    <a:ext uri="{FF2B5EF4-FFF2-40B4-BE49-F238E27FC236}">
                      <a16:creationId xmlns:a16="http://schemas.microsoft.com/office/drawing/2014/main" xmlns="" id="{4F7466C9-4768-BCB7-B86C-E6530F949637}"/>
                    </a:ext>
                  </a:extLst>
                </p:cNvPr>
                <p:cNvSpPr/>
                <p:nvPr/>
              </p:nvSpPr>
              <p:spPr>
                <a:xfrm>
                  <a:off x="8952866" y="1788158"/>
                  <a:ext cx="2085342" cy="333248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536" y="0"/>
                      </a:moveTo>
                      <a:lnTo>
                        <a:pt x="1618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8" y="21600"/>
                      </a:cubicBezTo>
                      <a:lnTo>
                        <a:pt x="19982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5672"/>
                      </a:lnTo>
                      <a:cubicBezTo>
                        <a:pt x="21600" y="2535"/>
                        <a:pt x="17535" y="0"/>
                        <a:pt x="1253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2700">
                  <a:miter lim="400000"/>
                </a:ln>
              </p:spPr>
              <p:txBody>
                <a:bodyPr lIns="38100" tIns="365760" rIns="365760" bIns="38100" anchor="t"/>
                <a:lstStyle/>
                <a:p>
                  <a:pPr algn="r"/>
                  <a:endParaRPr sz="3000" dirty="0">
                    <a:solidFill>
                      <a:schemeClr val="accent4"/>
                    </a:solidFill>
                  </a:endParaRPr>
                </a:p>
              </p:txBody>
            </p:sp>
            <p:sp>
              <p:nvSpPr>
                <p:cNvPr id="54" name="Shape">
                  <a:extLst>
                    <a:ext uri="{FF2B5EF4-FFF2-40B4-BE49-F238E27FC236}">
                      <a16:creationId xmlns:a16="http://schemas.microsoft.com/office/drawing/2014/main" xmlns="" id="{CD9D7604-A811-3EEC-B2F0-97A2CC3752E5}"/>
                    </a:ext>
                  </a:extLst>
                </p:cNvPr>
                <p:cNvSpPr/>
                <p:nvPr/>
              </p:nvSpPr>
              <p:spPr>
                <a:xfrm>
                  <a:off x="8773793" y="1965958"/>
                  <a:ext cx="2085342" cy="333248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800" y="0"/>
                      </a:moveTo>
                      <a:lnTo>
                        <a:pt x="1618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8" y="21600"/>
                      </a:cubicBezTo>
                      <a:lnTo>
                        <a:pt x="19982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6791"/>
                      </a:lnTo>
                      <a:cubicBezTo>
                        <a:pt x="21600" y="6264"/>
                        <a:pt x="20995" y="5812"/>
                        <a:pt x="20153" y="5729"/>
                      </a:cubicBezTo>
                      <a:cubicBezTo>
                        <a:pt x="16299" y="5326"/>
                        <a:pt x="13142" y="3334"/>
                        <a:pt x="12497" y="914"/>
                      </a:cubicBezTo>
                      <a:cubicBezTo>
                        <a:pt x="12365" y="387"/>
                        <a:pt x="11642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endParaRPr sz="300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xmlns="" id="{E862A983-E9AF-B86D-320B-5277E1CDDEF7}"/>
                  </a:ext>
                </a:extLst>
              </p:cNvPr>
              <p:cNvSpPr/>
              <p:nvPr/>
            </p:nvSpPr>
            <p:spPr>
              <a:xfrm>
                <a:off x="1952183" y="4073555"/>
                <a:ext cx="445894" cy="585236"/>
              </a:xfrm>
              <a:custGeom>
                <a:avLst/>
                <a:gdLst>
                  <a:gd name="connsiteX0" fmla="*/ 503534 w 1010054"/>
                  <a:gd name="connsiteY0" fmla="*/ 0 h 1325696"/>
                  <a:gd name="connsiteX1" fmla="*/ 1010055 w 1010054"/>
                  <a:gd name="connsiteY1" fmla="*/ 820669 h 1325696"/>
                  <a:gd name="connsiteX2" fmla="*/ 505027 w 1010054"/>
                  <a:gd name="connsiteY2" fmla="*/ 1325697 h 1325696"/>
                  <a:gd name="connsiteX3" fmla="*/ 0 w 1010054"/>
                  <a:gd name="connsiteY3" fmla="*/ 820669 h 1325696"/>
                  <a:gd name="connsiteX4" fmla="*/ 503562 w 1010054"/>
                  <a:gd name="connsiteY4" fmla="*/ 0 h 1325696"/>
                  <a:gd name="connsiteX5" fmla="*/ 883770 w 1010054"/>
                  <a:gd name="connsiteY5" fmla="*/ 757541 h 1325696"/>
                  <a:gd name="connsiteX6" fmla="*/ 520781 w 1010054"/>
                  <a:gd name="connsiteY6" fmla="*/ 1183658 h 1325696"/>
                  <a:gd name="connsiteX7" fmla="*/ 883770 w 1010054"/>
                  <a:gd name="connsiteY7" fmla="*/ 757541 h 1325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0054" h="1325696">
                    <a:moveTo>
                      <a:pt x="503534" y="0"/>
                    </a:moveTo>
                    <a:cubicBezTo>
                      <a:pt x="694413" y="205170"/>
                      <a:pt x="1010055" y="552374"/>
                      <a:pt x="1010055" y="820669"/>
                    </a:cubicBezTo>
                    <a:cubicBezTo>
                      <a:pt x="1010055" y="978491"/>
                      <a:pt x="883795" y="1325697"/>
                      <a:pt x="505027" y="1325697"/>
                    </a:cubicBezTo>
                    <a:cubicBezTo>
                      <a:pt x="126257" y="1325697"/>
                      <a:pt x="0" y="978491"/>
                      <a:pt x="0" y="820669"/>
                    </a:cubicBezTo>
                    <a:cubicBezTo>
                      <a:pt x="0" y="552376"/>
                      <a:pt x="331452" y="205167"/>
                      <a:pt x="503562" y="0"/>
                    </a:cubicBezTo>
                    <a:close/>
                    <a:moveTo>
                      <a:pt x="883770" y="757541"/>
                    </a:moveTo>
                    <a:cubicBezTo>
                      <a:pt x="852208" y="757541"/>
                      <a:pt x="757510" y="1073183"/>
                      <a:pt x="520781" y="1183658"/>
                    </a:cubicBezTo>
                    <a:cubicBezTo>
                      <a:pt x="789074" y="1246781"/>
                      <a:pt x="978462" y="883798"/>
                      <a:pt x="883770" y="757541"/>
                    </a:cubicBezTo>
                    <a:close/>
                  </a:path>
                </a:pathLst>
              </a:custGeom>
              <a:solidFill>
                <a:schemeClr val="bg1"/>
              </a:solidFill>
              <a:ln w="28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xmlns="" id="{DD2CD2E2-C252-2776-4FCB-B503F7A0A6DC}"/>
                </a:ext>
              </a:extLst>
            </p:cNvPr>
            <p:cNvSpPr txBox="1"/>
            <p:nvPr/>
          </p:nvSpPr>
          <p:spPr>
            <a:xfrm>
              <a:off x="431017" y="4576248"/>
              <a:ext cx="1969283" cy="9283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b="1" dirty="0"/>
                <a:t>Coverage fortifiable oil improved to 90%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xmlns="" id="{6802CBDA-8A4E-0EC1-97FF-0341777BDE09}"/>
                </a:ext>
              </a:extLst>
            </p:cNvPr>
            <p:cNvSpPr txBox="1"/>
            <p:nvPr/>
          </p:nvSpPr>
          <p:spPr>
            <a:xfrm>
              <a:off x="443770" y="5717771"/>
              <a:ext cx="2035063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lvl="1"/>
              <a:r>
                <a:rPr lang="en-US" sz="1400" dirty="0"/>
                <a:t>If we could fortify large scale oil, we could reach 78 million individuals</a:t>
              </a:r>
              <a:endParaRPr lang="x-none" sz="1400"/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xmlns="" id="{0994B710-BBF8-A3C5-1F62-1BD420DB864D}"/>
              </a:ext>
            </a:extLst>
          </p:cNvPr>
          <p:cNvGrpSpPr/>
          <p:nvPr/>
        </p:nvGrpSpPr>
        <p:grpSpPr>
          <a:xfrm>
            <a:off x="9461753" y="1242720"/>
            <a:ext cx="2310075" cy="2643470"/>
            <a:chOff x="382898" y="1296190"/>
            <a:chExt cx="2310075" cy="2643470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587460FA-EFDF-E712-78EF-14E1DCBCB7FF}"/>
                </a:ext>
              </a:extLst>
            </p:cNvPr>
            <p:cNvGrpSpPr/>
            <p:nvPr/>
          </p:nvGrpSpPr>
          <p:grpSpPr>
            <a:xfrm>
              <a:off x="382898" y="1296190"/>
              <a:ext cx="2310075" cy="2643470"/>
              <a:chOff x="382898" y="1296190"/>
              <a:chExt cx="2310075" cy="2643470"/>
            </a:xfrm>
          </p:grpSpPr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xmlns="" id="{6EBFD6A6-2B71-A482-D756-48D993369136}"/>
                  </a:ext>
                </a:extLst>
              </p:cNvPr>
              <p:cNvGrpSpPr/>
              <p:nvPr/>
            </p:nvGrpSpPr>
            <p:grpSpPr>
              <a:xfrm>
                <a:off x="382901" y="1296190"/>
                <a:ext cx="2310072" cy="2643470"/>
                <a:chOff x="1153793" y="1788158"/>
                <a:chExt cx="2264412" cy="3510283"/>
              </a:xfrm>
            </p:grpSpPr>
            <p:sp>
              <p:nvSpPr>
                <p:cNvPr id="48" name="Shape">
                  <a:extLst>
                    <a:ext uri="{FF2B5EF4-FFF2-40B4-BE49-F238E27FC236}">
                      <a16:creationId xmlns:a16="http://schemas.microsoft.com/office/drawing/2014/main" xmlns="" id="{ACF67165-D304-44AA-2E88-2D07588F7E88}"/>
                    </a:ext>
                  </a:extLst>
                </p:cNvPr>
                <p:cNvSpPr/>
                <p:nvPr/>
              </p:nvSpPr>
              <p:spPr>
                <a:xfrm>
                  <a:off x="1332866" y="1788158"/>
                  <a:ext cx="2085339" cy="333248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536" y="0"/>
                      </a:moveTo>
                      <a:lnTo>
                        <a:pt x="1618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8" y="21600"/>
                      </a:cubicBezTo>
                      <a:lnTo>
                        <a:pt x="19982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5672"/>
                      </a:lnTo>
                      <a:cubicBezTo>
                        <a:pt x="21600" y="2535"/>
                        <a:pt x="17535" y="0"/>
                        <a:pt x="1253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2700">
                  <a:miter lim="400000"/>
                </a:ln>
              </p:spPr>
              <p:txBody>
                <a:bodyPr lIns="38100" tIns="365760" rIns="365760" bIns="38100" anchor="t"/>
                <a:lstStyle/>
                <a:p>
                  <a:pPr algn="r"/>
                  <a:endParaRPr sz="3000" dirty="0">
                    <a:solidFill>
                      <a:schemeClr val="accent2"/>
                    </a:solidFill>
                  </a:endParaRPr>
                </a:p>
              </p:txBody>
            </p:sp>
            <p:sp>
              <p:nvSpPr>
                <p:cNvPr id="49" name="Line">
                  <a:extLst>
                    <a:ext uri="{FF2B5EF4-FFF2-40B4-BE49-F238E27FC236}">
                      <a16:creationId xmlns:a16="http://schemas.microsoft.com/office/drawing/2014/main" xmlns="" id="{635A8B2C-6848-842E-A71E-FEA39144B4F0}"/>
                    </a:ext>
                  </a:extLst>
                </p:cNvPr>
                <p:cNvSpPr/>
                <p:nvPr/>
              </p:nvSpPr>
              <p:spPr>
                <a:xfrm>
                  <a:off x="3236593" y="2867659"/>
                  <a:ext cx="12700" cy="12700"/>
                </a:xfrm>
                <a:prstGeom prst="line">
                  <a:avLst/>
                </a:prstGeom>
                <a:solidFill>
                  <a:srgbClr val="004A64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50" name="Shape">
                  <a:extLst>
                    <a:ext uri="{FF2B5EF4-FFF2-40B4-BE49-F238E27FC236}">
                      <a16:creationId xmlns:a16="http://schemas.microsoft.com/office/drawing/2014/main" xmlns="" id="{554DC610-60D1-A2A5-7684-817E598F2886}"/>
                    </a:ext>
                  </a:extLst>
                </p:cNvPr>
                <p:cNvSpPr/>
                <p:nvPr/>
              </p:nvSpPr>
              <p:spPr>
                <a:xfrm>
                  <a:off x="1153793" y="1965958"/>
                  <a:ext cx="2084071" cy="333248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807" y="0"/>
                      </a:moveTo>
                      <a:lnTo>
                        <a:pt x="1619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9" y="21600"/>
                      </a:cubicBezTo>
                      <a:lnTo>
                        <a:pt x="19981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6791"/>
                      </a:lnTo>
                      <a:cubicBezTo>
                        <a:pt x="21600" y="6264"/>
                        <a:pt x="20995" y="5812"/>
                        <a:pt x="20152" y="5729"/>
                      </a:cubicBezTo>
                      <a:cubicBezTo>
                        <a:pt x="16295" y="5326"/>
                        <a:pt x="13136" y="3334"/>
                        <a:pt x="12491" y="914"/>
                      </a:cubicBezTo>
                      <a:cubicBezTo>
                        <a:pt x="12373" y="387"/>
                        <a:pt x="11649" y="0"/>
                        <a:pt x="108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endParaRPr sz="30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51" name="Line">
                  <a:extLst>
                    <a:ext uri="{FF2B5EF4-FFF2-40B4-BE49-F238E27FC236}">
                      <a16:creationId xmlns:a16="http://schemas.microsoft.com/office/drawing/2014/main" xmlns="" id="{73B06E61-B11C-D4B7-0F20-01DBBC6FF4F4}"/>
                    </a:ext>
                  </a:extLst>
                </p:cNvPr>
                <p:cNvSpPr/>
                <p:nvPr/>
              </p:nvSpPr>
              <p:spPr>
                <a:xfrm>
                  <a:off x="3236593" y="2867659"/>
                  <a:ext cx="12700" cy="12700"/>
                </a:xfrm>
                <a:prstGeom prst="line">
                  <a:avLst/>
                </a:prstGeom>
                <a:solidFill>
                  <a:srgbClr val="004A64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xmlns="" id="{02F50760-3F5E-F243-9E7B-C9069CDD8F1B}"/>
                  </a:ext>
                </a:extLst>
              </p:cNvPr>
              <p:cNvSpPr txBox="1"/>
              <p:nvPr/>
            </p:nvSpPr>
            <p:spPr>
              <a:xfrm>
                <a:off x="382898" y="3006437"/>
                <a:ext cx="2156808" cy="73866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lvl="1"/>
                <a:r>
                  <a:rPr lang="en-US" sz="1400" dirty="0">
                    <a:solidFill>
                      <a:schemeClr val="bg1"/>
                    </a:solidFill>
                  </a:rPr>
                  <a:t>If we could fortify large scale wheat flour, we could reach 26 million individuals</a:t>
                </a:r>
                <a:endParaRPr lang="x-none" sz="1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xmlns="" id="{7E9E175B-3AD5-2FFC-EDB0-CD8B15FAD8A5}"/>
                  </a:ext>
                </a:extLst>
              </p:cNvPr>
              <p:cNvSpPr txBox="1"/>
              <p:nvPr/>
            </p:nvSpPr>
            <p:spPr>
              <a:xfrm>
                <a:off x="425077" y="2038131"/>
                <a:ext cx="2155298" cy="9233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800" b="1" dirty="0">
                    <a:solidFill>
                      <a:schemeClr val="bg1"/>
                    </a:solidFill>
                  </a:rPr>
                  <a:t>Coverage fortifiable wheat improved to 30%</a:t>
                </a:r>
              </a:p>
            </p:txBody>
          </p:sp>
        </p:grp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xmlns="" id="{925113DA-2301-8032-B036-E3CBC1A29D5D}"/>
                </a:ext>
              </a:extLst>
            </p:cNvPr>
            <p:cNvSpPr/>
            <p:nvPr/>
          </p:nvSpPr>
          <p:spPr>
            <a:xfrm>
              <a:off x="1952183" y="1465203"/>
              <a:ext cx="469756" cy="506545"/>
            </a:xfrm>
            <a:custGeom>
              <a:avLst/>
              <a:gdLst>
                <a:gd name="connsiteX0" fmla="*/ 668346 w 1335792"/>
                <a:gd name="connsiteY0" fmla="*/ 375693 h 1440404"/>
                <a:gd name="connsiteX1" fmla="*/ 689588 w 1335792"/>
                <a:gd name="connsiteY1" fmla="*/ 119649 h 1440404"/>
                <a:gd name="connsiteX2" fmla="*/ 689588 w 1335792"/>
                <a:gd name="connsiteY2" fmla="*/ 0 h 1440404"/>
                <a:gd name="connsiteX3" fmla="*/ 647115 w 1335792"/>
                <a:gd name="connsiteY3" fmla="*/ 0 h 1440404"/>
                <a:gd name="connsiteX4" fmla="*/ 647115 w 1335792"/>
                <a:gd name="connsiteY4" fmla="*/ 119660 h 1440404"/>
                <a:gd name="connsiteX5" fmla="*/ 668336 w 1335792"/>
                <a:gd name="connsiteY5" fmla="*/ 375682 h 1440404"/>
                <a:gd name="connsiteX6" fmla="*/ 354246 w 1335792"/>
                <a:gd name="connsiteY6" fmla="*/ 306009 h 1440404"/>
                <a:gd name="connsiteX7" fmla="*/ 395794 w 1335792"/>
                <a:gd name="connsiteY7" fmla="*/ 306009 h 1440404"/>
                <a:gd name="connsiteX8" fmla="*/ 395794 w 1335792"/>
                <a:gd name="connsiteY8" fmla="*/ 481212 h 1440404"/>
                <a:gd name="connsiteX9" fmla="*/ 216948 w 1335792"/>
                <a:gd name="connsiteY9" fmla="*/ 698168 h 1440404"/>
                <a:gd name="connsiteX10" fmla="*/ 354246 w 1335792"/>
                <a:gd name="connsiteY10" fmla="*/ 489427 h 1440404"/>
                <a:gd name="connsiteX11" fmla="*/ 276216 w 1335792"/>
                <a:gd name="connsiteY11" fmla="*/ 192462 h 1440404"/>
                <a:gd name="connsiteX12" fmla="*/ 317772 w 1335792"/>
                <a:gd name="connsiteY12" fmla="*/ 192462 h 1440404"/>
                <a:gd name="connsiteX13" fmla="*/ 317772 w 1335792"/>
                <a:gd name="connsiteY13" fmla="*/ 381518 h 1440404"/>
                <a:gd name="connsiteX14" fmla="*/ 276216 w 1335792"/>
                <a:gd name="connsiteY14" fmla="*/ 381518 h 1440404"/>
                <a:gd name="connsiteX15" fmla="*/ 218552 w 1335792"/>
                <a:gd name="connsiteY15" fmla="*/ 191762 h 1440404"/>
                <a:gd name="connsiteX16" fmla="*/ 219478 w 1335792"/>
                <a:gd name="connsiteY16" fmla="*/ 191762 h 1440404"/>
                <a:gd name="connsiteX17" fmla="*/ 219478 w 1335792"/>
                <a:gd name="connsiteY17" fmla="*/ 311443 h 1440404"/>
                <a:gd name="connsiteX18" fmla="*/ 198237 w 1335792"/>
                <a:gd name="connsiteY18" fmla="*/ 567465 h 1440404"/>
                <a:gd name="connsiteX19" fmla="*/ 176995 w 1335792"/>
                <a:gd name="connsiteY19" fmla="*/ 311422 h 1440404"/>
                <a:gd name="connsiteX20" fmla="*/ 176995 w 1335792"/>
                <a:gd name="connsiteY20" fmla="*/ 191762 h 1440404"/>
                <a:gd name="connsiteX21" fmla="*/ 218561 w 1335792"/>
                <a:gd name="connsiteY21" fmla="*/ 191762 h 1440404"/>
                <a:gd name="connsiteX22" fmla="*/ 216947 w 1335792"/>
                <a:gd name="connsiteY22" fmla="*/ 1220321 h 1440404"/>
                <a:gd name="connsiteX23" fmla="*/ 395793 w 1335792"/>
                <a:gd name="connsiteY23" fmla="*/ 1003386 h 1440404"/>
                <a:gd name="connsiteX24" fmla="*/ 216947 w 1335792"/>
                <a:gd name="connsiteY24" fmla="*/ 1220321 h 1440404"/>
                <a:gd name="connsiteX25" fmla="*/ 216947 w 1335792"/>
                <a:gd name="connsiteY25" fmla="*/ 1046272 h 1440404"/>
                <a:gd name="connsiteX26" fmla="*/ 395793 w 1335792"/>
                <a:gd name="connsiteY26" fmla="*/ 829337 h 1440404"/>
                <a:gd name="connsiteX27" fmla="*/ 216947 w 1335792"/>
                <a:gd name="connsiteY27" fmla="*/ 1046272 h 1440404"/>
                <a:gd name="connsiteX28" fmla="*/ 216947 w 1335792"/>
                <a:gd name="connsiteY28" fmla="*/ 872223 h 1440404"/>
                <a:gd name="connsiteX29" fmla="*/ 395793 w 1335792"/>
                <a:gd name="connsiteY29" fmla="*/ 655288 h 1440404"/>
                <a:gd name="connsiteX30" fmla="*/ 216947 w 1335792"/>
                <a:gd name="connsiteY30" fmla="*/ 872223 h 1440404"/>
                <a:gd name="connsiteX31" fmla="*/ 176068 w 1335792"/>
                <a:gd name="connsiteY31" fmla="*/ 1318740 h 1440404"/>
                <a:gd name="connsiteX32" fmla="*/ 176068 w 1335792"/>
                <a:gd name="connsiteY32" fmla="*/ 1418537 h 1440404"/>
                <a:gd name="connsiteX33" fmla="*/ 220403 w 1335792"/>
                <a:gd name="connsiteY33" fmla="*/ 1418537 h 1440404"/>
                <a:gd name="connsiteX34" fmla="*/ 220403 w 1335792"/>
                <a:gd name="connsiteY34" fmla="*/ 1318740 h 1440404"/>
                <a:gd name="connsiteX35" fmla="*/ 267313 w 1335792"/>
                <a:gd name="connsiteY35" fmla="*/ 1281239 h 1440404"/>
                <a:gd name="connsiteX36" fmla="*/ 228710 w 1335792"/>
                <a:gd name="connsiteY36" fmla="*/ 1259771 h 1440404"/>
                <a:gd name="connsiteX37" fmla="*/ 167753 w 1335792"/>
                <a:gd name="connsiteY37" fmla="*/ 1259771 h 1440404"/>
                <a:gd name="connsiteX38" fmla="*/ 129150 w 1335792"/>
                <a:gd name="connsiteY38" fmla="*/ 1281239 h 1440404"/>
                <a:gd name="connsiteX39" fmla="*/ 176060 w 1335792"/>
                <a:gd name="connsiteY39" fmla="*/ 1318740 h 1440404"/>
                <a:gd name="connsiteX40" fmla="*/ 42215 w 1335792"/>
                <a:gd name="connsiteY40" fmla="*/ 306016 h 1440404"/>
                <a:gd name="connsiteX41" fmla="*/ 667 w 1335792"/>
                <a:gd name="connsiteY41" fmla="*/ 306016 h 1440404"/>
                <a:gd name="connsiteX42" fmla="*/ 667 w 1335792"/>
                <a:gd name="connsiteY42" fmla="*/ 481218 h 1440404"/>
                <a:gd name="connsiteX43" fmla="*/ 179514 w 1335792"/>
                <a:gd name="connsiteY43" fmla="*/ 698175 h 1440404"/>
                <a:gd name="connsiteX44" fmla="*/ 42215 w 1335792"/>
                <a:gd name="connsiteY44" fmla="*/ 489433 h 1440404"/>
                <a:gd name="connsiteX45" fmla="*/ 120245 w 1335792"/>
                <a:gd name="connsiteY45" fmla="*/ 192468 h 1440404"/>
                <a:gd name="connsiteX46" fmla="*/ 78689 w 1335792"/>
                <a:gd name="connsiteY46" fmla="*/ 192468 h 1440404"/>
                <a:gd name="connsiteX47" fmla="*/ 78689 w 1335792"/>
                <a:gd name="connsiteY47" fmla="*/ 381524 h 1440404"/>
                <a:gd name="connsiteX48" fmla="*/ 120245 w 1335792"/>
                <a:gd name="connsiteY48" fmla="*/ 381524 h 1440404"/>
                <a:gd name="connsiteX49" fmla="*/ 179514 w 1335792"/>
                <a:gd name="connsiteY49" fmla="*/ 1220316 h 1440404"/>
                <a:gd name="connsiteX50" fmla="*/ 667 w 1335792"/>
                <a:gd name="connsiteY50" fmla="*/ 1003380 h 1440404"/>
                <a:gd name="connsiteX51" fmla="*/ 179514 w 1335792"/>
                <a:gd name="connsiteY51" fmla="*/ 1220316 h 1440404"/>
                <a:gd name="connsiteX52" fmla="*/ 179514 w 1335792"/>
                <a:gd name="connsiteY52" fmla="*/ 1046267 h 1440404"/>
                <a:gd name="connsiteX53" fmla="*/ 667 w 1335792"/>
                <a:gd name="connsiteY53" fmla="*/ 829332 h 1440404"/>
                <a:gd name="connsiteX54" fmla="*/ 179514 w 1335792"/>
                <a:gd name="connsiteY54" fmla="*/ 1046267 h 1440404"/>
                <a:gd name="connsiteX55" fmla="*/ 179514 w 1335792"/>
                <a:gd name="connsiteY55" fmla="*/ 872218 h 1440404"/>
                <a:gd name="connsiteX56" fmla="*/ 667 w 1335792"/>
                <a:gd name="connsiteY56" fmla="*/ 655283 h 1440404"/>
                <a:gd name="connsiteX57" fmla="*/ 179514 w 1335792"/>
                <a:gd name="connsiteY57" fmla="*/ 872218 h 1440404"/>
                <a:gd name="connsiteX58" fmla="*/ 981547 w 1335792"/>
                <a:gd name="connsiteY58" fmla="*/ 306010 h 1440404"/>
                <a:gd name="connsiteX59" fmla="*/ 939999 w 1335792"/>
                <a:gd name="connsiteY59" fmla="*/ 306010 h 1440404"/>
                <a:gd name="connsiteX60" fmla="*/ 939999 w 1335792"/>
                <a:gd name="connsiteY60" fmla="*/ 481213 h 1440404"/>
                <a:gd name="connsiteX61" fmla="*/ 1118845 w 1335792"/>
                <a:gd name="connsiteY61" fmla="*/ 698169 h 1440404"/>
                <a:gd name="connsiteX62" fmla="*/ 981547 w 1335792"/>
                <a:gd name="connsiteY62" fmla="*/ 489428 h 1440404"/>
                <a:gd name="connsiteX63" fmla="*/ 1059577 w 1335792"/>
                <a:gd name="connsiteY63" fmla="*/ 192463 h 1440404"/>
                <a:gd name="connsiteX64" fmla="*/ 1018021 w 1335792"/>
                <a:gd name="connsiteY64" fmla="*/ 192463 h 1440404"/>
                <a:gd name="connsiteX65" fmla="*/ 1018021 w 1335792"/>
                <a:gd name="connsiteY65" fmla="*/ 381519 h 1440404"/>
                <a:gd name="connsiteX66" fmla="*/ 1059577 w 1335792"/>
                <a:gd name="connsiteY66" fmla="*/ 381519 h 1440404"/>
                <a:gd name="connsiteX67" fmla="*/ 1117241 w 1335792"/>
                <a:gd name="connsiteY67" fmla="*/ 191763 h 1440404"/>
                <a:gd name="connsiteX68" fmla="*/ 1116315 w 1335792"/>
                <a:gd name="connsiteY68" fmla="*/ 191763 h 1440404"/>
                <a:gd name="connsiteX69" fmla="*/ 1116315 w 1335792"/>
                <a:gd name="connsiteY69" fmla="*/ 311444 h 1440404"/>
                <a:gd name="connsiteX70" fmla="*/ 1137556 w 1335792"/>
                <a:gd name="connsiteY70" fmla="*/ 567466 h 1440404"/>
                <a:gd name="connsiteX71" fmla="*/ 1158798 w 1335792"/>
                <a:gd name="connsiteY71" fmla="*/ 311423 h 1440404"/>
                <a:gd name="connsiteX72" fmla="*/ 1158798 w 1335792"/>
                <a:gd name="connsiteY72" fmla="*/ 191763 h 1440404"/>
                <a:gd name="connsiteX73" fmla="*/ 1117231 w 1335792"/>
                <a:gd name="connsiteY73" fmla="*/ 191763 h 1440404"/>
                <a:gd name="connsiteX74" fmla="*/ 1118846 w 1335792"/>
                <a:gd name="connsiteY74" fmla="*/ 1220322 h 1440404"/>
                <a:gd name="connsiteX75" fmla="*/ 940000 w 1335792"/>
                <a:gd name="connsiteY75" fmla="*/ 1003387 h 1440404"/>
                <a:gd name="connsiteX76" fmla="*/ 1118846 w 1335792"/>
                <a:gd name="connsiteY76" fmla="*/ 1220322 h 1440404"/>
                <a:gd name="connsiteX77" fmla="*/ 1118846 w 1335792"/>
                <a:gd name="connsiteY77" fmla="*/ 1046273 h 1440404"/>
                <a:gd name="connsiteX78" fmla="*/ 940000 w 1335792"/>
                <a:gd name="connsiteY78" fmla="*/ 829338 h 1440404"/>
                <a:gd name="connsiteX79" fmla="*/ 1118846 w 1335792"/>
                <a:gd name="connsiteY79" fmla="*/ 1046273 h 1440404"/>
                <a:gd name="connsiteX80" fmla="*/ 1118846 w 1335792"/>
                <a:gd name="connsiteY80" fmla="*/ 872224 h 1440404"/>
                <a:gd name="connsiteX81" fmla="*/ 940000 w 1335792"/>
                <a:gd name="connsiteY81" fmla="*/ 655289 h 1440404"/>
                <a:gd name="connsiteX82" fmla="*/ 1118846 w 1335792"/>
                <a:gd name="connsiteY82" fmla="*/ 872224 h 1440404"/>
                <a:gd name="connsiteX83" fmla="*/ 1159725 w 1335792"/>
                <a:gd name="connsiteY83" fmla="*/ 1318741 h 1440404"/>
                <a:gd name="connsiteX84" fmla="*/ 1159725 w 1335792"/>
                <a:gd name="connsiteY84" fmla="*/ 1418538 h 1440404"/>
                <a:gd name="connsiteX85" fmla="*/ 1115390 w 1335792"/>
                <a:gd name="connsiteY85" fmla="*/ 1418538 h 1440404"/>
                <a:gd name="connsiteX86" fmla="*/ 1115390 w 1335792"/>
                <a:gd name="connsiteY86" fmla="*/ 1318741 h 1440404"/>
                <a:gd name="connsiteX87" fmla="*/ 1068480 w 1335792"/>
                <a:gd name="connsiteY87" fmla="*/ 1281240 h 1440404"/>
                <a:gd name="connsiteX88" fmla="*/ 1107083 w 1335792"/>
                <a:gd name="connsiteY88" fmla="*/ 1259772 h 1440404"/>
                <a:gd name="connsiteX89" fmla="*/ 1168040 w 1335792"/>
                <a:gd name="connsiteY89" fmla="*/ 1259772 h 1440404"/>
                <a:gd name="connsiteX90" fmla="*/ 1206643 w 1335792"/>
                <a:gd name="connsiteY90" fmla="*/ 1281240 h 1440404"/>
                <a:gd name="connsiteX91" fmla="*/ 1159733 w 1335792"/>
                <a:gd name="connsiteY91" fmla="*/ 1318741 h 1440404"/>
                <a:gd name="connsiteX92" fmla="*/ 1293577 w 1335792"/>
                <a:gd name="connsiteY92" fmla="*/ 306017 h 1440404"/>
                <a:gd name="connsiteX93" fmla="*/ 1335125 w 1335792"/>
                <a:gd name="connsiteY93" fmla="*/ 306017 h 1440404"/>
                <a:gd name="connsiteX94" fmla="*/ 1335125 w 1335792"/>
                <a:gd name="connsiteY94" fmla="*/ 481219 h 1440404"/>
                <a:gd name="connsiteX95" fmla="*/ 1156279 w 1335792"/>
                <a:gd name="connsiteY95" fmla="*/ 698176 h 1440404"/>
                <a:gd name="connsiteX96" fmla="*/ 1293577 w 1335792"/>
                <a:gd name="connsiteY96" fmla="*/ 489434 h 1440404"/>
                <a:gd name="connsiteX97" fmla="*/ 1215548 w 1335792"/>
                <a:gd name="connsiteY97" fmla="*/ 192469 h 1440404"/>
                <a:gd name="connsiteX98" fmla="*/ 1257104 w 1335792"/>
                <a:gd name="connsiteY98" fmla="*/ 192469 h 1440404"/>
                <a:gd name="connsiteX99" fmla="*/ 1257104 w 1335792"/>
                <a:gd name="connsiteY99" fmla="*/ 381525 h 1440404"/>
                <a:gd name="connsiteX100" fmla="*/ 1215548 w 1335792"/>
                <a:gd name="connsiteY100" fmla="*/ 381525 h 1440404"/>
                <a:gd name="connsiteX101" fmla="*/ 1156279 w 1335792"/>
                <a:gd name="connsiteY101" fmla="*/ 1220317 h 1440404"/>
                <a:gd name="connsiteX102" fmla="*/ 1335125 w 1335792"/>
                <a:gd name="connsiteY102" fmla="*/ 1003381 h 1440404"/>
                <a:gd name="connsiteX103" fmla="*/ 1156279 w 1335792"/>
                <a:gd name="connsiteY103" fmla="*/ 1220317 h 1440404"/>
                <a:gd name="connsiteX104" fmla="*/ 1156279 w 1335792"/>
                <a:gd name="connsiteY104" fmla="*/ 1046268 h 1440404"/>
                <a:gd name="connsiteX105" fmla="*/ 1335125 w 1335792"/>
                <a:gd name="connsiteY105" fmla="*/ 829333 h 1440404"/>
                <a:gd name="connsiteX106" fmla="*/ 1156279 w 1335792"/>
                <a:gd name="connsiteY106" fmla="*/ 1046268 h 1440404"/>
                <a:gd name="connsiteX107" fmla="*/ 1156279 w 1335792"/>
                <a:gd name="connsiteY107" fmla="*/ 872219 h 1440404"/>
                <a:gd name="connsiteX108" fmla="*/ 1335125 w 1335792"/>
                <a:gd name="connsiteY108" fmla="*/ 655284 h 1440404"/>
                <a:gd name="connsiteX109" fmla="*/ 1156279 w 1335792"/>
                <a:gd name="connsiteY109" fmla="*/ 872219 h 1440404"/>
                <a:gd name="connsiteX110" fmla="*/ 512350 w 1335792"/>
                <a:gd name="connsiteY110" fmla="*/ 114237 h 1440404"/>
                <a:gd name="connsiteX111" fmla="*/ 470794 w 1335792"/>
                <a:gd name="connsiteY111" fmla="*/ 114237 h 1440404"/>
                <a:gd name="connsiteX112" fmla="*/ 470794 w 1335792"/>
                <a:gd name="connsiteY112" fmla="*/ 289461 h 1440404"/>
                <a:gd name="connsiteX113" fmla="*/ 649640 w 1335792"/>
                <a:gd name="connsiteY113" fmla="*/ 506396 h 1440404"/>
                <a:gd name="connsiteX114" fmla="*/ 512363 w 1335792"/>
                <a:gd name="connsiteY114" fmla="*/ 297654 h 1440404"/>
                <a:gd name="connsiteX115" fmla="*/ 512363 w 1335792"/>
                <a:gd name="connsiteY115" fmla="*/ 114250 h 1440404"/>
                <a:gd name="connsiteX116" fmla="*/ 590369 w 1335792"/>
                <a:gd name="connsiteY116" fmla="*/ 690 h 1440404"/>
                <a:gd name="connsiteX117" fmla="*/ 548821 w 1335792"/>
                <a:gd name="connsiteY117" fmla="*/ 690 h 1440404"/>
                <a:gd name="connsiteX118" fmla="*/ 548821 w 1335792"/>
                <a:gd name="connsiteY118" fmla="*/ 189745 h 1440404"/>
                <a:gd name="connsiteX119" fmla="*/ 590369 w 1335792"/>
                <a:gd name="connsiteY119" fmla="*/ 189745 h 1440404"/>
                <a:gd name="connsiteX120" fmla="*/ 649638 w 1335792"/>
                <a:gd name="connsiteY120" fmla="*/ 1028563 h 1440404"/>
                <a:gd name="connsiteX121" fmla="*/ 470791 w 1335792"/>
                <a:gd name="connsiteY121" fmla="*/ 811607 h 1440404"/>
                <a:gd name="connsiteX122" fmla="*/ 649638 w 1335792"/>
                <a:gd name="connsiteY122" fmla="*/ 1028563 h 1440404"/>
                <a:gd name="connsiteX123" fmla="*/ 649638 w 1335792"/>
                <a:gd name="connsiteY123" fmla="*/ 854514 h 1440404"/>
                <a:gd name="connsiteX124" fmla="*/ 470791 w 1335792"/>
                <a:gd name="connsiteY124" fmla="*/ 637558 h 1440404"/>
                <a:gd name="connsiteX125" fmla="*/ 649638 w 1335792"/>
                <a:gd name="connsiteY125" fmla="*/ 854514 h 1440404"/>
                <a:gd name="connsiteX126" fmla="*/ 649638 w 1335792"/>
                <a:gd name="connsiteY126" fmla="*/ 680445 h 1440404"/>
                <a:gd name="connsiteX127" fmla="*/ 470791 w 1335792"/>
                <a:gd name="connsiteY127" fmla="*/ 463509 h 1440404"/>
                <a:gd name="connsiteX128" fmla="*/ 649638 w 1335792"/>
                <a:gd name="connsiteY128" fmla="*/ 680445 h 1440404"/>
                <a:gd name="connsiteX129" fmla="*/ 690517 w 1335792"/>
                <a:gd name="connsiteY129" fmla="*/ 1126961 h 1440404"/>
                <a:gd name="connsiteX130" fmla="*/ 690517 w 1335792"/>
                <a:gd name="connsiteY130" fmla="*/ 1226758 h 1440404"/>
                <a:gd name="connsiteX131" fmla="*/ 646202 w 1335792"/>
                <a:gd name="connsiteY131" fmla="*/ 1226758 h 1440404"/>
                <a:gd name="connsiteX132" fmla="*/ 646202 w 1335792"/>
                <a:gd name="connsiteY132" fmla="*/ 1126961 h 1440404"/>
                <a:gd name="connsiteX133" fmla="*/ 599274 w 1335792"/>
                <a:gd name="connsiteY133" fmla="*/ 1089478 h 1440404"/>
                <a:gd name="connsiteX134" fmla="*/ 637887 w 1335792"/>
                <a:gd name="connsiteY134" fmla="*/ 1068010 h 1440404"/>
                <a:gd name="connsiteX135" fmla="*/ 698823 w 1335792"/>
                <a:gd name="connsiteY135" fmla="*/ 1068010 h 1440404"/>
                <a:gd name="connsiteX136" fmla="*/ 737426 w 1335792"/>
                <a:gd name="connsiteY136" fmla="*/ 1089478 h 1440404"/>
                <a:gd name="connsiteX137" fmla="*/ 690517 w 1335792"/>
                <a:gd name="connsiteY137" fmla="*/ 1126961 h 1440404"/>
                <a:gd name="connsiteX138" fmla="*/ 824369 w 1335792"/>
                <a:gd name="connsiteY138" fmla="*/ 114237 h 1440404"/>
                <a:gd name="connsiteX139" fmla="*/ 865925 w 1335792"/>
                <a:gd name="connsiteY139" fmla="*/ 114237 h 1440404"/>
                <a:gd name="connsiteX140" fmla="*/ 865925 w 1335792"/>
                <a:gd name="connsiteY140" fmla="*/ 289461 h 1440404"/>
                <a:gd name="connsiteX141" fmla="*/ 687068 w 1335792"/>
                <a:gd name="connsiteY141" fmla="*/ 506396 h 1440404"/>
                <a:gd name="connsiteX142" fmla="*/ 824366 w 1335792"/>
                <a:gd name="connsiteY142" fmla="*/ 297654 h 1440404"/>
                <a:gd name="connsiteX143" fmla="*/ 746339 w 1335792"/>
                <a:gd name="connsiteY143" fmla="*/ 690 h 1440404"/>
                <a:gd name="connsiteX144" fmla="*/ 787895 w 1335792"/>
                <a:gd name="connsiteY144" fmla="*/ 690 h 1440404"/>
                <a:gd name="connsiteX145" fmla="*/ 787895 w 1335792"/>
                <a:gd name="connsiteY145" fmla="*/ 189745 h 1440404"/>
                <a:gd name="connsiteX146" fmla="*/ 746339 w 1335792"/>
                <a:gd name="connsiteY146" fmla="*/ 189745 h 1440404"/>
                <a:gd name="connsiteX147" fmla="*/ 687070 w 1335792"/>
                <a:gd name="connsiteY147" fmla="*/ 1028563 h 1440404"/>
                <a:gd name="connsiteX148" fmla="*/ 865927 w 1335792"/>
                <a:gd name="connsiteY148" fmla="*/ 811607 h 1440404"/>
                <a:gd name="connsiteX149" fmla="*/ 687070 w 1335792"/>
                <a:gd name="connsiteY149" fmla="*/ 1028563 h 1440404"/>
                <a:gd name="connsiteX150" fmla="*/ 687070 w 1335792"/>
                <a:gd name="connsiteY150" fmla="*/ 854514 h 1440404"/>
                <a:gd name="connsiteX151" fmla="*/ 865927 w 1335792"/>
                <a:gd name="connsiteY151" fmla="*/ 637558 h 1440404"/>
                <a:gd name="connsiteX152" fmla="*/ 687070 w 1335792"/>
                <a:gd name="connsiteY152" fmla="*/ 854514 h 1440404"/>
                <a:gd name="connsiteX153" fmla="*/ 687070 w 1335792"/>
                <a:gd name="connsiteY153" fmla="*/ 680445 h 1440404"/>
                <a:gd name="connsiteX154" fmla="*/ 865927 w 1335792"/>
                <a:gd name="connsiteY154" fmla="*/ 463509 h 1440404"/>
                <a:gd name="connsiteX155" fmla="*/ 687070 w 1335792"/>
                <a:gd name="connsiteY155" fmla="*/ 680445 h 144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335792" h="1440404">
                  <a:moveTo>
                    <a:pt x="668346" y="375693"/>
                  </a:moveTo>
                  <a:cubicBezTo>
                    <a:pt x="668346" y="375693"/>
                    <a:pt x="800386" y="265296"/>
                    <a:pt x="689588" y="119649"/>
                  </a:cubicBezTo>
                  <a:lnTo>
                    <a:pt x="689588" y="0"/>
                  </a:lnTo>
                  <a:lnTo>
                    <a:pt x="647115" y="0"/>
                  </a:lnTo>
                  <a:lnTo>
                    <a:pt x="647115" y="119660"/>
                  </a:lnTo>
                  <a:cubicBezTo>
                    <a:pt x="536337" y="265304"/>
                    <a:pt x="668336" y="375682"/>
                    <a:pt x="668336" y="375682"/>
                  </a:cubicBezTo>
                  <a:close/>
                  <a:moveTo>
                    <a:pt x="354246" y="306009"/>
                  </a:moveTo>
                  <a:lnTo>
                    <a:pt x="395794" y="306009"/>
                  </a:lnTo>
                  <a:lnTo>
                    <a:pt x="395794" y="481212"/>
                  </a:lnTo>
                  <a:cubicBezTo>
                    <a:pt x="409173" y="696880"/>
                    <a:pt x="216948" y="698168"/>
                    <a:pt x="216948" y="698168"/>
                  </a:cubicBezTo>
                  <a:cubicBezTo>
                    <a:pt x="216948" y="698168"/>
                    <a:pt x="186381" y="534882"/>
                    <a:pt x="354246" y="489427"/>
                  </a:cubicBezTo>
                  <a:close/>
                  <a:moveTo>
                    <a:pt x="276216" y="192462"/>
                  </a:moveTo>
                  <a:lnTo>
                    <a:pt x="317772" y="192462"/>
                  </a:lnTo>
                  <a:lnTo>
                    <a:pt x="317772" y="381518"/>
                  </a:lnTo>
                  <a:lnTo>
                    <a:pt x="276216" y="381518"/>
                  </a:lnTo>
                  <a:close/>
                  <a:moveTo>
                    <a:pt x="218552" y="191762"/>
                  </a:moveTo>
                  <a:lnTo>
                    <a:pt x="219478" y="191762"/>
                  </a:lnTo>
                  <a:lnTo>
                    <a:pt x="219478" y="311443"/>
                  </a:lnTo>
                  <a:cubicBezTo>
                    <a:pt x="330256" y="457088"/>
                    <a:pt x="198237" y="567465"/>
                    <a:pt x="198237" y="567465"/>
                  </a:cubicBezTo>
                  <a:cubicBezTo>
                    <a:pt x="198237" y="567465"/>
                    <a:pt x="66197" y="457069"/>
                    <a:pt x="176995" y="311422"/>
                  </a:cubicBezTo>
                  <a:lnTo>
                    <a:pt x="176995" y="191762"/>
                  </a:lnTo>
                  <a:lnTo>
                    <a:pt x="218561" y="191762"/>
                  </a:lnTo>
                  <a:close/>
                  <a:moveTo>
                    <a:pt x="216947" y="1220321"/>
                  </a:moveTo>
                  <a:cubicBezTo>
                    <a:pt x="216947" y="1220321"/>
                    <a:pt x="409172" y="1219045"/>
                    <a:pt x="395793" y="1003386"/>
                  </a:cubicBezTo>
                  <a:cubicBezTo>
                    <a:pt x="181545" y="1031389"/>
                    <a:pt x="216947" y="1220321"/>
                    <a:pt x="216947" y="1220321"/>
                  </a:cubicBezTo>
                  <a:close/>
                  <a:moveTo>
                    <a:pt x="216947" y="1046272"/>
                  </a:moveTo>
                  <a:cubicBezTo>
                    <a:pt x="216947" y="1046272"/>
                    <a:pt x="409172" y="1044996"/>
                    <a:pt x="395793" y="829337"/>
                  </a:cubicBezTo>
                  <a:cubicBezTo>
                    <a:pt x="181545" y="857340"/>
                    <a:pt x="216947" y="1046272"/>
                    <a:pt x="216947" y="1046272"/>
                  </a:cubicBezTo>
                  <a:close/>
                  <a:moveTo>
                    <a:pt x="216947" y="872223"/>
                  </a:moveTo>
                  <a:cubicBezTo>
                    <a:pt x="216947" y="872223"/>
                    <a:pt x="409172" y="870947"/>
                    <a:pt x="395793" y="655288"/>
                  </a:cubicBezTo>
                  <a:cubicBezTo>
                    <a:pt x="181545" y="683292"/>
                    <a:pt x="216947" y="872223"/>
                    <a:pt x="216947" y="872223"/>
                  </a:cubicBezTo>
                  <a:close/>
                  <a:moveTo>
                    <a:pt x="176068" y="1318740"/>
                  </a:moveTo>
                  <a:lnTo>
                    <a:pt x="176068" y="1418537"/>
                  </a:lnTo>
                  <a:cubicBezTo>
                    <a:pt x="176068" y="1447692"/>
                    <a:pt x="220403" y="1447692"/>
                    <a:pt x="220403" y="1418537"/>
                  </a:cubicBezTo>
                  <a:lnTo>
                    <a:pt x="220403" y="1318740"/>
                  </a:lnTo>
                  <a:cubicBezTo>
                    <a:pt x="240286" y="1312863"/>
                    <a:pt x="257185" y="1299402"/>
                    <a:pt x="267313" y="1281239"/>
                  </a:cubicBezTo>
                  <a:cubicBezTo>
                    <a:pt x="281433" y="1255850"/>
                    <a:pt x="242809" y="1234403"/>
                    <a:pt x="228710" y="1259771"/>
                  </a:cubicBezTo>
                  <a:cubicBezTo>
                    <a:pt x="215609" y="1283277"/>
                    <a:pt x="181152" y="1283801"/>
                    <a:pt x="167753" y="1259771"/>
                  </a:cubicBezTo>
                  <a:cubicBezTo>
                    <a:pt x="153653" y="1234402"/>
                    <a:pt x="115039" y="1255850"/>
                    <a:pt x="129150" y="1281239"/>
                  </a:cubicBezTo>
                  <a:cubicBezTo>
                    <a:pt x="139277" y="1299393"/>
                    <a:pt x="156176" y="1312865"/>
                    <a:pt x="176060" y="1318740"/>
                  </a:cubicBezTo>
                  <a:close/>
                  <a:moveTo>
                    <a:pt x="42215" y="306016"/>
                  </a:moveTo>
                  <a:lnTo>
                    <a:pt x="667" y="306016"/>
                  </a:lnTo>
                  <a:lnTo>
                    <a:pt x="667" y="481218"/>
                  </a:lnTo>
                  <a:cubicBezTo>
                    <a:pt x="-12712" y="696886"/>
                    <a:pt x="179514" y="698175"/>
                    <a:pt x="179514" y="698175"/>
                  </a:cubicBezTo>
                  <a:cubicBezTo>
                    <a:pt x="179514" y="698175"/>
                    <a:pt x="210081" y="534888"/>
                    <a:pt x="42215" y="489433"/>
                  </a:cubicBezTo>
                  <a:close/>
                  <a:moveTo>
                    <a:pt x="120245" y="192468"/>
                  </a:moveTo>
                  <a:lnTo>
                    <a:pt x="78689" y="192468"/>
                  </a:lnTo>
                  <a:lnTo>
                    <a:pt x="78689" y="381524"/>
                  </a:lnTo>
                  <a:lnTo>
                    <a:pt x="120245" y="381524"/>
                  </a:lnTo>
                  <a:close/>
                  <a:moveTo>
                    <a:pt x="179514" y="1220316"/>
                  </a:moveTo>
                  <a:cubicBezTo>
                    <a:pt x="179514" y="1220316"/>
                    <a:pt x="-12711" y="1219039"/>
                    <a:pt x="667" y="1003380"/>
                  </a:cubicBezTo>
                  <a:cubicBezTo>
                    <a:pt x="214915" y="1031384"/>
                    <a:pt x="179514" y="1220316"/>
                    <a:pt x="179514" y="1220316"/>
                  </a:cubicBezTo>
                  <a:close/>
                  <a:moveTo>
                    <a:pt x="179514" y="1046267"/>
                  </a:moveTo>
                  <a:cubicBezTo>
                    <a:pt x="179514" y="1046267"/>
                    <a:pt x="-12711" y="1044991"/>
                    <a:pt x="667" y="829332"/>
                  </a:cubicBezTo>
                  <a:cubicBezTo>
                    <a:pt x="214915" y="857335"/>
                    <a:pt x="179514" y="1046267"/>
                    <a:pt x="179514" y="1046267"/>
                  </a:cubicBezTo>
                  <a:close/>
                  <a:moveTo>
                    <a:pt x="179514" y="872218"/>
                  </a:moveTo>
                  <a:cubicBezTo>
                    <a:pt x="179514" y="872218"/>
                    <a:pt x="-12711" y="870942"/>
                    <a:pt x="667" y="655283"/>
                  </a:cubicBezTo>
                  <a:cubicBezTo>
                    <a:pt x="214915" y="683286"/>
                    <a:pt x="179514" y="872218"/>
                    <a:pt x="179514" y="872218"/>
                  </a:cubicBezTo>
                  <a:close/>
                  <a:moveTo>
                    <a:pt x="981547" y="306010"/>
                  </a:moveTo>
                  <a:lnTo>
                    <a:pt x="939999" y="306010"/>
                  </a:lnTo>
                  <a:lnTo>
                    <a:pt x="939999" y="481213"/>
                  </a:lnTo>
                  <a:cubicBezTo>
                    <a:pt x="926620" y="696881"/>
                    <a:pt x="1118845" y="698169"/>
                    <a:pt x="1118845" y="698169"/>
                  </a:cubicBezTo>
                  <a:cubicBezTo>
                    <a:pt x="1118845" y="698169"/>
                    <a:pt x="1149412" y="534883"/>
                    <a:pt x="981547" y="489428"/>
                  </a:cubicBezTo>
                  <a:close/>
                  <a:moveTo>
                    <a:pt x="1059577" y="192463"/>
                  </a:moveTo>
                  <a:lnTo>
                    <a:pt x="1018021" y="192463"/>
                  </a:lnTo>
                  <a:lnTo>
                    <a:pt x="1018021" y="381519"/>
                  </a:lnTo>
                  <a:lnTo>
                    <a:pt x="1059577" y="381519"/>
                  </a:lnTo>
                  <a:close/>
                  <a:moveTo>
                    <a:pt x="1117241" y="191763"/>
                  </a:moveTo>
                  <a:lnTo>
                    <a:pt x="1116315" y="191763"/>
                  </a:lnTo>
                  <a:lnTo>
                    <a:pt x="1116315" y="311444"/>
                  </a:lnTo>
                  <a:cubicBezTo>
                    <a:pt x="1005536" y="457089"/>
                    <a:pt x="1137556" y="567466"/>
                    <a:pt x="1137556" y="567466"/>
                  </a:cubicBezTo>
                  <a:cubicBezTo>
                    <a:pt x="1137556" y="567466"/>
                    <a:pt x="1269596" y="457070"/>
                    <a:pt x="1158798" y="311423"/>
                  </a:cubicBezTo>
                  <a:lnTo>
                    <a:pt x="1158798" y="191763"/>
                  </a:lnTo>
                  <a:lnTo>
                    <a:pt x="1117231" y="191763"/>
                  </a:lnTo>
                  <a:close/>
                  <a:moveTo>
                    <a:pt x="1118846" y="1220322"/>
                  </a:moveTo>
                  <a:cubicBezTo>
                    <a:pt x="1118846" y="1220322"/>
                    <a:pt x="926621" y="1219046"/>
                    <a:pt x="940000" y="1003387"/>
                  </a:cubicBezTo>
                  <a:cubicBezTo>
                    <a:pt x="1154248" y="1031390"/>
                    <a:pt x="1118846" y="1220322"/>
                    <a:pt x="1118846" y="1220322"/>
                  </a:cubicBezTo>
                  <a:close/>
                  <a:moveTo>
                    <a:pt x="1118846" y="1046273"/>
                  </a:moveTo>
                  <a:cubicBezTo>
                    <a:pt x="1118846" y="1046273"/>
                    <a:pt x="926621" y="1044997"/>
                    <a:pt x="940000" y="829338"/>
                  </a:cubicBezTo>
                  <a:cubicBezTo>
                    <a:pt x="1154248" y="857341"/>
                    <a:pt x="1118846" y="1046273"/>
                    <a:pt x="1118846" y="1046273"/>
                  </a:cubicBezTo>
                  <a:close/>
                  <a:moveTo>
                    <a:pt x="1118846" y="872224"/>
                  </a:moveTo>
                  <a:cubicBezTo>
                    <a:pt x="1118846" y="872224"/>
                    <a:pt x="926621" y="870948"/>
                    <a:pt x="940000" y="655289"/>
                  </a:cubicBezTo>
                  <a:cubicBezTo>
                    <a:pt x="1154248" y="683293"/>
                    <a:pt x="1118846" y="872224"/>
                    <a:pt x="1118846" y="872224"/>
                  </a:cubicBezTo>
                  <a:close/>
                  <a:moveTo>
                    <a:pt x="1159725" y="1318741"/>
                  </a:moveTo>
                  <a:lnTo>
                    <a:pt x="1159725" y="1418538"/>
                  </a:lnTo>
                  <a:cubicBezTo>
                    <a:pt x="1159725" y="1447693"/>
                    <a:pt x="1115390" y="1447693"/>
                    <a:pt x="1115390" y="1418538"/>
                  </a:cubicBezTo>
                  <a:lnTo>
                    <a:pt x="1115390" y="1318741"/>
                  </a:lnTo>
                  <a:cubicBezTo>
                    <a:pt x="1095506" y="1312864"/>
                    <a:pt x="1078608" y="1299403"/>
                    <a:pt x="1068480" y="1281240"/>
                  </a:cubicBezTo>
                  <a:cubicBezTo>
                    <a:pt x="1054360" y="1255851"/>
                    <a:pt x="1092984" y="1234404"/>
                    <a:pt x="1107083" y="1259772"/>
                  </a:cubicBezTo>
                  <a:cubicBezTo>
                    <a:pt x="1120184" y="1283278"/>
                    <a:pt x="1154640" y="1283802"/>
                    <a:pt x="1168040" y="1259772"/>
                  </a:cubicBezTo>
                  <a:cubicBezTo>
                    <a:pt x="1182140" y="1234403"/>
                    <a:pt x="1220754" y="1255851"/>
                    <a:pt x="1206643" y="1281240"/>
                  </a:cubicBezTo>
                  <a:cubicBezTo>
                    <a:pt x="1196516" y="1299394"/>
                    <a:pt x="1179617" y="1312866"/>
                    <a:pt x="1159733" y="1318741"/>
                  </a:cubicBezTo>
                  <a:close/>
                  <a:moveTo>
                    <a:pt x="1293577" y="306017"/>
                  </a:moveTo>
                  <a:lnTo>
                    <a:pt x="1335125" y="306017"/>
                  </a:lnTo>
                  <a:lnTo>
                    <a:pt x="1335125" y="481219"/>
                  </a:lnTo>
                  <a:cubicBezTo>
                    <a:pt x="1348504" y="696887"/>
                    <a:pt x="1156279" y="698176"/>
                    <a:pt x="1156279" y="698176"/>
                  </a:cubicBezTo>
                  <a:cubicBezTo>
                    <a:pt x="1156279" y="698176"/>
                    <a:pt x="1125712" y="534889"/>
                    <a:pt x="1293577" y="489434"/>
                  </a:cubicBezTo>
                  <a:close/>
                  <a:moveTo>
                    <a:pt x="1215548" y="192469"/>
                  </a:moveTo>
                  <a:lnTo>
                    <a:pt x="1257104" y="192469"/>
                  </a:lnTo>
                  <a:lnTo>
                    <a:pt x="1257104" y="381525"/>
                  </a:lnTo>
                  <a:lnTo>
                    <a:pt x="1215548" y="381525"/>
                  </a:lnTo>
                  <a:close/>
                  <a:moveTo>
                    <a:pt x="1156279" y="1220317"/>
                  </a:moveTo>
                  <a:cubicBezTo>
                    <a:pt x="1156279" y="1220317"/>
                    <a:pt x="1348504" y="1219040"/>
                    <a:pt x="1335125" y="1003381"/>
                  </a:cubicBezTo>
                  <a:cubicBezTo>
                    <a:pt x="1120878" y="1031385"/>
                    <a:pt x="1156279" y="1220317"/>
                    <a:pt x="1156279" y="1220317"/>
                  </a:cubicBezTo>
                  <a:close/>
                  <a:moveTo>
                    <a:pt x="1156279" y="1046268"/>
                  </a:moveTo>
                  <a:cubicBezTo>
                    <a:pt x="1156279" y="1046268"/>
                    <a:pt x="1348504" y="1044992"/>
                    <a:pt x="1335125" y="829333"/>
                  </a:cubicBezTo>
                  <a:cubicBezTo>
                    <a:pt x="1120878" y="857336"/>
                    <a:pt x="1156279" y="1046268"/>
                    <a:pt x="1156279" y="1046268"/>
                  </a:cubicBezTo>
                  <a:close/>
                  <a:moveTo>
                    <a:pt x="1156279" y="872219"/>
                  </a:moveTo>
                  <a:cubicBezTo>
                    <a:pt x="1156279" y="872219"/>
                    <a:pt x="1348504" y="870943"/>
                    <a:pt x="1335125" y="655284"/>
                  </a:cubicBezTo>
                  <a:cubicBezTo>
                    <a:pt x="1120878" y="683287"/>
                    <a:pt x="1156279" y="872219"/>
                    <a:pt x="1156279" y="872219"/>
                  </a:cubicBezTo>
                  <a:close/>
                  <a:moveTo>
                    <a:pt x="512350" y="114237"/>
                  </a:moveTo>
                  <a:lnTo>
                    <a:pt x="470794" y="114237"/>
                  </a:lnTo>
                  <a:lnTo>
                    <a:pt x="470794" y="289461"/>
                  </a:lnTo>
                  <a:cubicBezTo>
                    <a:pt x="457415" y="505110"/>
                    <a:pt x="649640" y="506396"/>
                    <a:pt x="649640" y="506396"/>
                  </a:cubicBezTo>
                  <a:cubicBezTo>
                    <a:pt x="649640" y="506396"/>
                    <a:pt x="680207" y="343110"/>
                    <a:pt x="512363" y="297654"/>
                  </a:cubicBezTo>
                  <a:lnTo>
                    <a:pt x="512363" y="114250"/>
                  </a:lnTo>
                  <a:close/>
                  <a:moveTo>
                    <a:pt x="590369" y="690"/>
                  </a:moveTo>
                  <a:lnTo>
                    <a:pt x="548821" y="690"/>
                  </a:lnTo>
                  <a:lnTo>
                    <a:pt x="548821" y="189745"/>
                  </a:lnTo>
                  <a:lnTo>
                    <a:pt x="590369" y="189745"/>
                  </a:lnTo>
                  <a:close/>
                  <a:moveTo>
                    <a:pt x="649638" y="1028563"/>
                  </a:moveTo>
                  <a:cubicBezTo>
                    <a:pt x="649638" y="1028563"/>
                    <a:pt x="457413" y="1027277"/>
                    <a:pt x="470791" y="811607"/>
                  </a:cubicBezTo>
                  <a:cubicBezTo>
                    <a:pt x="685039" y="839610"/>
                    <a:pt x="649638" y="1028563"/>
                    <a:pt x="649638" y="1028563"/>
                  </a:cubicBezTo>
                  <a:close/>
                  <a:moveTo>
                    <a:pt x="649638" y="854514"/>
                  </a:moveTo>
                  <a:cubicBezTo>
                    <a:pt x="649638" y="854514"/>
                    <a:pt x="457413" y="853228"/>
                    <a:pt x="470791" y="637558"/>
                  </a:cubicBezTo>
                  <a:cubicBezTo>
                    <a:pt x="685039" y="665562"/>
                    <a:pt x="649638" y="854514"/>
                    <a:pt x="649638" y="854514"/>
                  </a:cubicBezTo>
                  <a:close/>
                  <a:moveTo>
                    <a:pt x="649638" y="680445"/>
                  </a:moveTo>
                  <a:cubicBezTo>
                    <a:pt x="649638" y="680445"/>
                    <a:pt x="457413" y="679168"/>
                    <a:pt x="470791" y="463509"/>
                  </a:cubicBezTo>
                  <a:cubicBezTo>
                    <a:pt x="685039" y="491513"/>
                    <a:pt x="649638" y="680445"/>
                    <a:pt x="649638" y="680445"/>
                  </a:cubicBezTo>
                  <a:close/>
                  <a:moveTo>
                    <a:pt x="690517" y="1126961"/>
                  </a:moveTo>
                  <a:lnTo>
                    <a:pt x="690517" y="1226758"/>
                  </a:lnTo>
                  <a:cubicBezTo>
                    <a:pt x="690517" y="1255913"/>
                    <a:pt x="646202" y="1255913"/>
                    <a:pt x="646202" y="1226758"/>
                  </a:cubicBezTo>
                  <a:lnTo>
                    <a:pt x="646202" y="1126961"/>
                  </a:lnTo>
                  <a:cubicBezTo>
                    <a:pt x="626298" y="1121085"/>
                    <a:pt x="609399" y="1107624"/>
                    <a:pt x="599274" y="1089478"/>
                  </a:cubicBezTo>
                  <a:cubicBezTo>
                    <a:pt x="585154" y="1064069"/>
                    <a:pt x="623778" y="1042621"/>
                    <a:pt x="637887" y="1068010"/>
                  </a:cubicBezTo>
                  <a:cubicBezTo>
                    <a:pt x="650988" y="1091496"/>
                    <a:pt x="685424" y="1092021"/>
                    <a:pt x="698823" y="1068010"/>
                  </a:cubicBezTo>
                  <a:cubicBezTo>
                    <a:pt x="712944" y="1042621"/>
                    <a:pt x="751558" y="1064069"/>
                    <a:pt x="737426" y="1089478"/>
                  </a:cubicBezTo>
                  <a:cubicBezTo>
                    <a:pt x="727299" y="1107622"/>
                    <a:pt x="710400" y="1121094"/>
                    <a:pt x="690517" y="1126961"/>
                  </a:cubicBezTo>
                  <a:close/>
                  <a:moveTo>
                    <a:pt x="824369" y="114237"/>
                  </a:moveTo>
                  <a:lnTo>
                    <a:pt x="865925" y="114237"/>
                  </a:lnTo>
                  <a:lnTo>
                    <a:pt x="865925" y="289461"/>
                  </a:lnTo>
                  <a:cubicBezTo>
                    <a:pt x="879293" y="505110"/>
                    <a:pt x="687068" y="506396"/>
                    <a:pt x="687068" y="506396"/>
                  </a:cubicBezTo>
                  <a:cubicBezTo>
                    <a:pt x="687068" y="506396"/>
                    <a:pt x="656501" y="343110"/>
                    <a:pt x="824366" y="297654"/>
                  </a:cubicBezTo>
                  <a:close/>
                  <a:moveTo>
                    <a:pt x="746339" y="690"/>
                  </a:moveTo>
                  <a:lnTo>
                    <a:pt x="787895" y="690"/>
                  </a:lnTo>
                  <a:lnTo>
                    <a:pt x="787895" y="189745"/>
                  </a:lnTo>
                  <a:lnTo>
                    <a:pt x="746339" y="189745"/>
                  </a:lnTo>
                  <a:close/>
                  <a:moveTo>
                    <a:pt x="687070" y="1028563"/>
                  </a:moveTo>
                  <a:cubicBezTo>
                    <a:pt x="687070" y="1028563"/>
                    <a:pt x="879295" y="1027277"/>
                    <a:pt x="865927" y="811607"/>
                  </a:cubicBezTo>
                  <a:cubicBezTo>
                    <a:pt x="651658" y="839610"/>
                    <a:pt x="687070" y="1028563"/>
                    <a:pt x="687070" y="1028563"/>
                  </a:cubicBezTo>
                  <a:close/>
                  <a:moveTo>
                    <a:pt x="687070" y="854514"/>
                  </a:moveTo>
                  <a:cubicBezTo>
                    <a:pt x="687070" y="854514"/>
                    <a:pt x="879295" y="853228"/>
                    <a:pt x="865927" y="637558"/>
                  </a:cubicBezTo>
                  <a:cubicBezTo>
                    <a:pt x="651658" y="665562"/>
                    <a:pt x="687070" y="854514"/>
                    <a:pt x="687070" y="854514"/>
                  </a:cubicBezTo>
                  <a:close/>
                  <a:moveTo>
                    <a:pt x="687070" y="680445"/>
                  </a:moveTo>
                  <a:cubicBezTo>
                    <a:pt x="687070" y="680445"/>
                    <a:pt x="879295" y="679168"/>
                    <a:pt x="865927" y="463509"/>
                  </a:cubicBezTo>
                  <a:cubicBezTo>
                    <a:pt x="651658" y="491513"/>
                    <a:pt x="687070" y="680445"/>
                    <a:pt x="687070" y="680445"/>
                  </a:cubicBezTo>
                  <a:close/>
                </a:path>
              </a:pathLst>
            </a:custGeom>
            <a:solidFill>
              <a:schemeClr val="bg1"/>
            </a:solidFill>
            <a:ln w="26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</p:spTree>
    <p:extLst>
      <p:ext uri="{BB962C8B-B14F-4D97-AF65-F5344CB8AC3E}">
        <p14:creationId xmlns:p14="http://schemas.microsoft.com/office/powerpoint/2010/main" val="3306578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0249" y="353552"/>
            <a:ext cx="10515600" cy="468252"/>
          </a:xfrm>
        </p:spPr>
        <p:txBody>
          <a:bodyPr>
            <a:normAutofit fontScale="90000"/>
          </a:bodyPr>
          <a:lstStyle/>
          <a:p>
            <a:r>
              <a:rPr lang="en-US" dirty="0">
                <a:solidFill>
                  <a:schemeClr val="bg1"/>
                </a:solidFill>
              </a:rPr>
              <a:t>Ethiopia Universal Salt Iodization</a:t>
            </a: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xmlns="" id="{F5E5AB9B-C40E-12D9-EBEF-C18E8031AB74}"/>
              </a:ext>
            </a:extLst>
          </p:cNvPr>
          <p:cNvSpPr/>
          <p:nvPr/>
        </p:nvSpPr>
        <p:spPr>
          <a:xfrm flipH="1">
            <a:off x="222465" y="122519"/>
            <a:ext cx="1073073" cy="940452"/>
          </a:xfrm>
          <a:custGeom>
            <a:avLst/>
            <a:gdLst>
              <a:gd name="connsiteX0" fmla="*/ 1341943 w 1353266"/>
              <a:gd name="connsiteY0" fmla="*/ 212 h 1178718"/>
              <a:gd name="connsiteX1" fmla="*/ 1353055 w 1353266"/>
              <a:gd name="connsiteY1" fmla="*/ 7379 h 1178718"/>
              <a:gd name="connsiteX2" fmla="*/ 1345888 w 1353266"/>
              <a:gd name="connsiteY2" fmla="*/ 18492 h 1178718"/>
              <a:gd name="connsiteX3" fmla="*/ 1211469 w 1353266"/>
              <a:gd name="connsiteY3" fmla="*/ 46817 h 1178718"/>
              <a:gd name="connsiteX4" fmla="*/ 722381 w 1353266"/>
              <a:gd name="connsiteY4" fmla="*/ 211648 h 1178718"/>
              <a:gd name="connsiteX5" fmla="*/ 326184 w 1353266"/>
              <a:gd name="connsiteY5" fmla="*/ 298188 h 1178718"/>
              <a:gd name="connsiteX6" fmla="*/ 268417 w 1353266"/>
              <a:gd name="connsiteY6" fmla="*/ 305541 h 1178718"/>
              <a:gd name="connsiteX7" fmla="*/ 228587 w 1353266"/>
              <a:gd name="connsiteY7" fmla="*/ 314569 h 1178718"/>
              <a:gd name="connsiteX8" fmla="*/ 201602 w 1353266"/>
              <a:gd name="connsiteY8" fmla="*/ 339408 h 1178718"/>
              <a:gd name="connsiteX9" fmla="*/ 25445 w 1353266"/>
              <a:gd name="connsiteY9" fmla="*/ 610608 h 1178718"/>
              <a:gd name="connsiteX10" fmla="*/ 18973 w 1353266"/>
              <a:gd name="connsiteY10" fmla="*/ 635233 h 1178718"/>
              <a:gd name="connsiteX11" fmla="*/ 30448 w 1353266"/>
              <a:gd name="connsiteY11" fmla="*/ 660347 h 1178718"/>
              <a:gd name="connsiteX12" fmla="*/ 30585 w 1353266"/>
              <a:gd name="connsiteY12" fmla="*/ 660533 h 1178718"/>
              <a:gd name="connsiteX13" fmla="*/ 30595 w 1353266"/>
              <a:gd name="connsiteY13" fmla="*/ 660524 h 1178718"/>
              <a:gd name="connsiteX14" fmla="*/ 51371 w 1353266"/>
              <a:gd name="connsiteY14" fmla="*/ 689378 h 1178718"/>
              <a:gd name="connsiteX15" fmla="*/ 101598 w 1353266"/>
              <a:gd name="connsiteY15" fmla="*/ 826988 h 1178718"/>
              <a:gd name="connsiteX16" fmla="*/ 91044 w 1353266"/>
              <a:gd name="connsiteY16" fmla="*/ 880065 h 1178718"/>
              <a:gd name="connsiteX17" fmla="*/ 82007 w 1353266"/>
              <a:gd name="connsiteY17" fmla="*/ 901968 h 1178718"/>
              <a:gd name="connsiteX18" fmla="*/ 80910 w 1353266"/>
              <a:gd name="connsiteY18" fmla="*/ 914891 h 1178718"/>
              <a:gd name="connsiteX19" fmla="*/ 86315 w 1353266"/>
              <a:gd name="connsiteY19" fmla="*/ 921970 h 1178718"/>
              <a:gd name="connsiteX20" fmla="*/ 97280 w 1353266"/>
              <a:gd name="connsiteY20" fmla="*/ 925397 h 1178718"/>
              <a:gd name="connsiteX21" fmla="*/ 112270 w 1353266"/>
              <a:gd name="connsiteY21" fmla="*/ 922548 h 1178718"/>
              <a:gd name="connsiteX22" fmla="*/ 161392 w 1353266"/>
              <a:gd name="connsiteY22" fmla="*/ 812381 h 1178718"/>
              <a:gd name="connsiteX23" fmla="*/ 166993 w 1353266"/>
              <a:gd name="connsiteY23" fmla="*/ 775950 h 1178718"/>
              <a:gd name="connsiteX24" fmla="*/ 160717 w 1353266"/>
              <a:gd name="connsiteY24" fmla="*/ 695389 h 1178718"/>
              <a:gd name="connsiteX25" fmla="*/ 142692 w 1353266"/>
              <a:gd name="connsiteY25" fmla="*/ 655794 h 1178718"/>
              <a:gd name="connsiteX26" fmla="*/ 112927 w 1353266"/>
              <a:gd name="connsiteY26" fmla="*/ 641901 h 1178718"/>
              <a:gd name="connsiteX27" fmla="*/ 108433 w 1353266"/>
              <a:gd name="connsiteY27" fmla="*/ 629506 h 1178718"/>
              <a:gd name="connsiteX28" fmla="*/ 120828 w 1353266"/>
              <a:gd name="connsiteY28" fmla="*/ 625012 h 1178718"/>
              <a:gd name="connsiteX29" fmla="*/ 150593 w 1353266"/>
              <a:gd name="connsiteY29" fmla="*/ 638905 h 1178718"/>
              <a:gd name="connsiteX30" fmla="*/ 178928 w 1353266"/>
              <a:gd name="connsiteY30" fmla="*/ 691295 h 1178718"/>
              <a:gd name="connsiteX31" fmla="*/ 185420 w 1353266"/>
              <a:gd name="connsiteY31" fmla="*/ 779022 h 1178718"/>
              <a:gd name="connsiteX32" fmla="*/ 179888 w 1353266"/>
              <a:gd name="connsiteY32" fmla="*/ 815012 h 1178718"/>
              <a:gd name="connsiteX33" fmla="*/ 121916 w 1353266"/>
              <a:gd name="connsiteY33" fmla="*/ 938564 h 1178718"/>
              <a:gd name="connsiteX34" fmla="*/ 95746 w 1353266"/>
              <a:gd name="connsiteY34" fmla="*/ 944046 h 1178718"/>
              <a:gd name="connsiteX35" fmla="*/ 76154 w 1353266"/>
              <a:gd name="connsiteY35" fmla="*/ 937614 h 1178718"/>
              <a:gd name="connsiteX36" fmla="*/ 62927 w 1353266"/>
              <a:gd name="connsiteY36" fmla="*/ 919785 h 1178718"/>
              <a:gd name="connsiteX37" fmla="*/ 64307 w 1353266"/>
              <a:gd name="connsiteY37" fmla="*/ 896120 h 1178718"/>
              <a:gd name="connsiteX38" fmla="*/ 74147 w 1353266"/>
              <a:gd name="connsiteY38" fmla="*/ 872171 h 1178718"/>
              <a:gd name="connsiteX39" fmla="*/ 82939 w 1353266"/>
              <a:gd name="connsiteY39" fmla="*/ 828308 h 1178718"/>
              <a:gd name="connsiteX40" fmla="*/ 36226 w 1353266"/>
              <a:gd name="connsiteY40" fmla="*/ 700340 h 1178718"/>
              <a:gd name="connsiteX41" fmla="*/ 15372 w 1353266"/>
              <a:gd name="connsiteY41" fmla="*/ 671341 h 1178718"/>
              <a:gd name="connsiteX42" fmla="*/ 15381 w 1353266"/>
              <a:gd name="connsiteY42" fmla="*/ 671341 h 1178718"/>
              <a:gd name="connsiteX43" fmla="*/ 391 w 1353266"/>
              <a:gd name="connsiteY43" fmla="*/ 637503 h 1178718"/>
              <a:gd name="connsiteX44" fmla="*/ 9791 w 1353266"/>
              <a:gd name="connsiteY44" fmla="*/ 600455 h 1178718"/>
              <a:gd name="connsiteX45" fmla="*/ 185948 w 1353266"/>
              <a:gd name="connsiteY45" fmla="*/ 329255 h 1178718"/>
              <a:gd name="connsiteX46" fmla="*/ 220891 w 1353266"/>
              <a:gd name="connsiteY46" fmla="*/ 297543 h 1178718"/>
              <a:gd name="connsiteX47" fmla="*/ 265987 w 1353266"/>
              <a:gd name="connsiteY47" fmla="*/ 287047 h 1178718"/>
              <a:gd name="connsiteX48" fmla="*/ 323899 w 1353266"/>
              <a:gd name="connsiteY48" fmla="*/ 279626 h 1178718"/>
              <a:gd name="connsiteX49" fmla="*/ 714633 w 1353266"/>
              <a:gd name="connsiteY49" fmla="*/ 194699 h 1178718"/>
              <a:gd name="connsiteX50" fmla="*/ 1207731 w 1353266"/>
              <a:gd name="connsiteY50" fmla="*/ 28558 h 1178718"/>
              <a:gd name="connsiteX51" fmla="*/ 1341925 w 1353266"/>
              <a:gd name="connsiteY51" fmla="*/ 232 h 1178718"/>
              <a:gd name="connsiteX52" fmla="*/ 158763 w 1353266"/>
              <a:gd name="connsiteY52" fmla="*/ 1092506 h 1178718"/>
              <a:gd name="connsiteX53" fmla="*/ 194423 w 1353266"/>
              <a:gd name="connsiteY53" fmla="*/ 1127000 h 1178718"/>
              <a:gd name="connsiteX54" fmla="*/ 194677 w 1353266"/>
              <a:gd name="connsiteY54" fmla="*/ 1140198 h 1178718"/>
              <a:gd name="connsiteX55" fmla="*/ 160183 w 1353266"/>
              <a:gd name="connsiteY55" fmla="*/ 1175858 h 1178718"/>
              <a:gd name="connsiteX56" fmla="*/ 146985 w 1353266"/>
              <a:gd name="connsiteY56" fmla="*/ 1176113 h 1178718"/>
              <a:gd name="connsiteX57" fmla="*/ 111326 w 1353266"/>
              <a:gd name="connsiteY57" fmla="*/ 1141619 h 1178718"/>
              <a:gd name="connsiteX58" fmla="*/ 111071 w 1353266"/>
              <a:gd name="connsiteY58" fmla="*/ 1128420 h 1178718"/>
              <a:gd name="connsiteX59" fmla="*/ 145565 w 1353266"/>
              <a:gd name="connsiteY59" fmla="*/ 1092761 h 1178718"/>
              <a:gd name="connsiteX60" fmla="*/ 158763 w 1353266"/>
              <a:gd name="connsiteY60" fmla="*/ 1092506 h 1178718"/>
              <a:gd name="connsiteX61" fmla="*/ 174762 w 1353266"/>
              <a:gd name="connsiteY61" fmla="*/ 1133941 h 1178718"/>
              <a:gd name="connsiteX62" fmla="*/ 152517 w 1353266"/>
              <a:gd name="connsiteY62" fmla="*/ 1112421 h 1178718"/>
              <a:gd name="connsiteX63" fmla="*/ 130996 w 1353266"/>
              <a:gd name="connsiteY63" fmla="*/ 1134666 h 1178718"/>
              <a:gd name="connsiteX64" fmla="*/ 153241 w 1353266"/>
              <a:gd name="connsiteY64" fmla="*/ 1156186 h 1178718"/>
              <a:gd name="connsiteX65" fmla="*/ 255996 w 1353266"/>
              <a:gd name="connsiteY65" fmla="*/ 1062311 h 1178718"/>
              <a:gd name="connsiteX66" fmla="*/ 294004 w 1353266"/>
              <a:gd name="connsiteY66" fmla="*/ 1081011 h 1178718"/>
              <a:gd name="connsiteX67" fmla="*/ 298244 w 1353266"/>
              <a:gd name="connsiteY67" fmla="*/ 1093515 h 1178718"/>
              <a:gd name="connsiteX68" fmla="*/ 279543 w 1353266"/>
              <a:gd name="connsiteY68" fmla="*/ 1131523 h 1178718"/>
              <a:gd name="connsiteX69" fmla="*/ 267040 w 1353266"/>
              <a:gd name="connsiteY69" fmla="*/ 1135762 h 1178718"/>
              <a:gd name="connsiteX70" fmla="*/ 229032 w 1353266"/>
              <a:gd name="connsiteY70" fmla="*/ 1117062 h 1178718"/>
              <a:gd name="connsiteX71" fmla="*/ 224793 w 1353266"/>
              <a:gd name="connsiteY71" fmla="*/ 1104559 h 1178718"/>
              <a:gd name="connsiteX72" fmla="*/ 243493 w 1353266"/>
              <a:gd name="connsiteY72" fmla="*/ 1066550 h 1178718"/>
              <a:gd name="connsiteX73" fmla="*/ 255996 w 1353266"/>
              <a:gd name="connsiteY73" fmla="*/ 1062311 h 1178718"/>
              <a:gd name="connsiteX74" fmla="*/ 277380 w 1353266"/>
              <a:gd name="connsiteY74" fmla="*/ 1093642 h 1178718"/>
              <a:gd name="connsiteX75" fmla="*/ 256123 w 1353266"/>
              <a:gd name="connsiteY75" fmla="*/ 1083185 h 1178718"/>
              <a:gd name="connsiteX76" fmla="*/ 245667 w 1353266"/>
              <a:gd name="connsiteY76" fmla="*/ 1104441 h 1178718"/>
              <a:gd name="connsiteX77" fmla="*/ 266923 w 1353266"/>
              <a:gd name="connsiteY77" fmla="*/ 1114898 h 1178718"/>
              <a:gd name="connsiteX78" fmla="*/ 164090 w 1353266"/>
              <a:gd name="connsiteY78" fmla="*/ 972489 h 1178718"/>
              <a:gd name="connsiteX79" fmla="*/ 206444 w 1353266"/>
              <a:gd name="connsiteY79" fmla="*/ 972489 h 1178718"/>
              <a:gd name="connsiteX80" fmla="*/ 215804 w 1353266"/>
              <a:gd name="connsiteY80" fmla="*/ 981849 h 1178718"/>
              <a:gd name="connsiteX81" fmla="*/ 215804 w 1353266"/>
              <a:gd name="connsiteY81" fmla="*/ 1024204 h 1178718"/>
              <a:gd name="connsiteX82" fmla="*/ 206444 w 1353266"/>
              <a:gd name="connsiteY82" fmla="*/ 1033564 h 1178718"/>
              <a:gd name="connsiteX83" fmla="*/ 164090 w 1353266"/>
              <a:gd name="connsiteY83" fmla="*/ 1033564 h 1178718"/>
              <a:gd name="connsiteX84" fmla="*/ 154729 w 1353266"/>
              <a:gd name="connsiteY84" fmla="*/ 1024204 h 1178718"/>
              <a:gd name="connsiteX85" fmla="*/ 154729 w 1353266"/>
              <a:gd name="connsiteY85" fmla="*/ 981849 h 1178718"/>
              <a:gd name="connsiteX86" fmla="*/ 164090 w 1353266"/>
              <a:gd name="connsiteY86" fmla="*/ 972489 h 1178718"/>
              <a:gd name="connsiteX87" fmla="*/ 197095 w 1353266"/>
              <a:gd name="connsiteY87" fmla="*/ 991199 h 1178718"/>
              <a:gd name="connsiteX88" fmla="*/ 173450 w 1353266"/>
              <a:gd name="connsiteY88" fmla="*/ 991199 h 1178718"/>
              <a:gd name="connsiteX89" fmla="*/ 173450 w 1353266"/>
              <a:gd name="connsiteY89" fmla="*/ 1014844 h 1178718"/>
              <a:gd name="connsiteX90" fmla="*/ 197095 w 1353266"/>
              <a:gd name="connsiteY90" fmla="*/ 1014844 h 1178718"/>
              <a:gd name="connsiteX91" fmla="*/ 1162261 w 1353266"/>
              <a:gd name="connsiteY91" fmla="*/ 301193 h 1178718"/>
              <a:gd name="connsiteX92" fmla="*/ 1156778 w 1353266"/>
              <a:gd name="connsiteY92" fmla="*/ 295025 h 1178718"/>
              <a:gd name="connsiteX93" fmla="*/ 1162946 w 1353266"/>
              <a:gd name="connsiteY93" fmla="*/ 289542 h 1178718"/>
              <a:gd name="connsiteX94" fmla="*/ 1201288 w 1353266"/>
              <a:gd name="connsiteY94" fmla="*/ 292284 h 1178718"/>
              <a:gd name="connsiteX95" fmla="*/ 1255433 w 1353266"/>
              <a:gd name="connsiteY95" fmla="*/ 295358 h 1178718"/>
              <a:gd name="connsiteX96" fmla="*/ 1261278 w 1353266"/>
              <a:gd name="connsiteY96" fmla="*/ 301203 h 1178718"/>
              <a:gd name="connsiteX97" fmla="*/ 1255433 w 1353266"/>
              <a:gd name="connsiteY97" fmla="*/ 307048 h 1178718"/>
              <a:gd name="connsiteX98" fmla="*/ 1200418 w 1353266"/>
              <a:gd name="connsiteY98" fmla="*/ 303935 h 1178718"/>
              <a:gd name="connsiteX99" fmla="*/ 1162252 w 1353266"/>
              <a:gd name="connsiteY99" fmla="*/ 301193 h 1178718"/>
              <a:gd name="connsiteX100" fmla="*/ 433781 w 1353266"/>
              <a:gd name="connsiteY100" fmla="*/ 503658 h 1178718"/>
              <a:gd name="connsiteX101" fmla="*/ 431245 w 1353266"/>
              <a:gd name="connsiteY101" fmla="*/ 495826 h 1178718"/>
              <a:gd name="connsiteX102" fmla="*/ 439078 w 1353266"/>
              <a:gd name="connsiteY102" fmla="*/ 493290 h 1178718"/>
              <a:gd name="connsiteX103" fmla="*/ 473316 w 1353266"/>
              <a:gd name="connsiteY103" fmla="*/ 528654 h 1178718"/>
              <a:gd name="connsiteX104" fmla="*/ 468763 w 1353266"/>
              <a:gd name="connsiteY104" fmla="*/ 571833 h 1178718"/>
              <a:gd name="connsiteX105" fmla="*/ 461068 w 1353266"/>
              <a:gd name="connsiteY105" fmla="*/ 574780 h 1178718"/>
              <a:gd name="connsiteX106" fmla="*/ 458121 w 1353266"/>
              <a:gd name="connsiteY106" fmla="*/ 567084 h 1178718"/>
              <a:gd name="connsiteX107" fmla="*/ 462213 w 1353266"/>
              <a:gd name="connsiteY107" fmla="*/ 532219 h 1178718"/>
              <a:gd name="connsiteX108" fmla="*/ 433780 w 1353266"/>
              <a:gd name="connsiteY108" fmla="*/ 503658 h 1178718"/>
              <a:gd name="connsiteX109" fmla="*/ 850231 w 1353266"/>
              <a:gd name="connsiteY109" fmla="*/ 482725 h 1178718"/>
              <a:gd name="connsiteX110" fmla="*/ 851043 w 1353266"/>
              <a:gd name="connsiteY110" fmla="*/ 481717 h 1178718"/>
              <a:gd name="connsiteX111" fmla="*/ 897070 w 1353266"/>
              <a:gd name="connsiteY111" fmla="*/ 422542 h 1178718"/>
              <a:gd name="connsiteX112" fmla="*/ 912931 w 1353266"/>
              <a:gd name="connsiteY112" fmla="*/ 401824 h 1178718"/>
              <a:gd name="connsiteX113" fmla="*/ 926021 w 1353266"/>
              <a:gd name="connsiteY113" fmla="*/ 400140 h 1178718"/>
              <a:gd name="connsiteX114" fmla="*/ 927705 w 1353266"/>
              <a:gd name="connsiteY114" fmla="*/ 413231 h 1178718"/>
              <a:gd name="connsiteX115" fmla="*/ 911923 w 1353266"/>
              <a:gd name="connsiteY115" fmla="*/ 433880 h 1178718"/>
              <a:gd name="connsiteX116" fmla="*/ 880865 w 1353266"/>
              <a:gd name="connsiteY116" fmla="*/ 474229 h 1178718"/>
              <a:gd name="connsiteX117" fmla="*/ 969757 w 1353266"/>
              <a:gd name="connsiteY117" fmla="*/ 410920 h 1178718"/>
              <a:gd name="connsiteX118" fmla="*/ 983131 w 1353266"/>
              <a:gd name="connsiteY118" fmla="*/ 395519 h 1178718"/>
              <a:gd name="connsiteX119" fmla="*/ 1010604 w 1353266"/>
              <a:gd name="connsiteY119" fmla="*/ 370229 h 1178718"/>
              <a:gd name="connsiteX120" fmla="*/ 1047928 w 1353266"/>
              <a:gd name="connsiteY120" fmla="*/ 352126 h 1178718"/>
              <a:gd name="connsiteX121" fmla="*/ 1129820 w 1353266"/>
              <a:gd name="connsiteY121" fmla="*/ 340993 h 1178718"/>
              <a:gd name="connsiteX122" fmla="*/ 1220238 w 1353266"/>
              <a:gd name="connsiteY122" fmla="*/ 342256 h 1178718"/>
              <a:gd name="connsiteX123" fmla="*/ 1267167 w 1353266"/>
              <a:gd name="connsiteY123" fmla="*/ 344998 h 1178718"/>
              <a:gd name="connsiteX124" fmla="*/ 1333333 w 1353266"/>
              <a:gd name="connsiteY124" fmla="*/ 348053 h 1178718"/>
              <a:gd name="connsiteX125" fmla="*/ 1342693 w 1353266"/>
              <a:gd name="connsiteY125" fmla="*/ 357413 h 1178718"/>
              <a:gd name="connsiteX126" fmla="*/ 1333333 w 1353266"/>
              <a:gd name="connsiteY126" fmla="*/ 366773 h 1178718"/>
              <a:gd name="connsiteX127" fmla="*/ 1266001 w 1353266"/>
              <a:gd name="connsiteY127" fmla="*/ 363640 h 1178718"/>
              <a:gd name="connsiteX128" fmla="*/ 1219358 w 1353266"/>
              <a:gd name="connsiteY128" fmla="*/ 360899 h 1178718"/>
              <a:gd name="connsiteX129" fmla="*/ 1130476 w 1353266"/>
              <a:gd name="connsiteY129" fmla="*/ 359636 h 1178718"/>
              <a:gd name="connsiteX130" fmla="*/ 1053039 w 1353266"/>
              <a:gd name="connsiteY130" fmla="*/ 370112 h 1178718"/>
              <a:gd name="connsiteX131" fmla="*/ 1021493 w 1353266"/>
              <a:gd name="connsiteY131" fmla="*/ 385366 h 1178718"/>
              <a:gd name="connsiteX132" fmla="*/ 996947 w 1353266"/>
              <a:gd name="connsiteY132" fmla="*/ 408022 h 1178718"/>
              <a:gd name="connsiteX133" fmla="*/ 984013 w 1353266"/>
              <a:gd name="connsiteY133" fmla="*/ 422983 h 1178718"/>
              <a:gd name="connsiteX134" fmla="*/ 862792 w 1353266"/>
              <a:gd name="connsiteY134" fmla="*/ 496866 h 1178718"/>
              <a:gd name="connsiteX135" fmla="*/ 741963 w 1353266"/>
              <a:gd name="connsiteY135" fmla="*/ 610088 h 1178718"/>
              <a:gd name="connsiteX136" fmla="*/ 698864 w 1353266"/>
              <a:gd name="connsiteY136" fmla="*/ 630355 h 1178718"/>
              <a:gd name="connsiteX137" fmla="*/ 601250 w 1353266"/>
              <a:gd name="connsiteY137" fmla="*/ 676705 h 1178718"/>
              <a:gd name="connsiteX138" fmla="*/ 601573 w 1353266"/>
              <a:gd name="connsiteY138" fmla="*/ 676832 h 1178718"/>
              <a:gd name="connsiteX139" fmla="*/ 652544 w 1353266"/>
              <a:gd name="connsiteY139" fmla="*/ 711512 h 1178718"/>
              <a:gd name="connsiteX140" fmla="*/ 655609 w 1353266"/>
              <a:gd name="connsiteY140" fmla="*/ 740552 h 1178718"/>
              <a:gd name="connsiteX141" fmla="*/ 632757 w 1353266"/>
              <a:gd name="connsiteY141" fmla="*/ 761181 h 1178718"/>
              <a:gd name="connsiteX142" fmla="*/ 639846 w 1353266"/>
              <a:gd name="connsiteY142" fmla="*/ 784963 h 1178718"/>
              <a:gd name="connsiteX143" fmla="*/ 638220 w 1353266"/>
              <a:gd name="connsiteY143" fmla="*/ 800306 h 1178718"/>
              <a:gd name="connsiteX144" fmla="*/ 629379 w 1353266"/>
              <a:gd name="connsiteY144" fmla="*/ 813621 h 1178718"/>
              <a:gd name="connsiteX145" fmla="*/ 610943 w 1353266"/>
              <a:gd name="connsiteY145" fmla="*/ 820602 h 1178718"/>
              <a:gd name="connsiteX146" fmla="*/ 426562 w 1353266"/>
              <a:gd name="connsiteY146" fmla="*/ 805848 h 1178718"/>
              <a:gd name="connsiteX147" fmla="*/ 399196 w 1353266"/>
              <a:gd name="connsiteY147" fmla="*/ 800610 h 1178718"/>
              <a:gd name="connsiteX148" fmla="*/ 383707 w 1353266"/>
              <a:gd name="connsiteY148" fmla="*/ 815805 h 1178718"/>
              <a:gd name="connsiteX149" fmla="*/ 417319 w 1353266"/>
              <a:gd name="connsiteY149" fmla="*/ 877773 h 1178718"/>
              <a:gd name="connsiteX150" fmla="*/ 410955 w 1353266"/>
              <a:gd name="connsiteY150" fmla="*/ 947091 h 1178718"/>
              <a:gd name="connsiteX151" fmla="*/ 309638 w 1353266"/>
              <a:gd name="connsiteY151" fmla="*/ 893115 h 1178718"/>
              <a:gd name="connsiteX152" fmla="*/ 307337 w 1353266"/>
              <a:gd name="connsiteY152" fmla="*/ 890657 h 1178718"/>
              <a:gd name="connsiteX153" fmla="*/ 223772 w 1353266"/>
              <a:gd name="connsiteY153" fmla="*/ 897795 h 1178718"/>
              <a:gd name="connsiteX154" fmla="*/ 222166 w 1353266"/>
              <a:gd name="connsiteY154" fmla="*/ 884704 h 1178718"/>
              <a:gd name="connsiteX155" fmla="*/ 235256 w 1353266"/>
              <a:gd name="connsiteY155" fmla="*/ 883099 h 1178718"/>
              <a:gd name="connsiteX156" fmla="*/ 300189 w 1353266"/>
              <a:gd name="connsiteY156" fmla="*/ 871741 h 1178718"/>
              <a:gd name="connsiteX157" fmla="*/ 301051 w 1353266"/>
              <a:gd name="connsiteY157" fmla="*/ 870772 h 1178718"/>
              <a:gd name="connsiteX158" fmla="*/ 302137 w 1353266"/>
              <a:gd name="connsiteY158" fmla="*/ 869852 h 1178718"/>
              <a:gd name="connsiteX159" fmla="*/ 307072 w 1353266"/>
              <a:gd name="connsiteY159" fmla="*/ 864937 h 1178718"/>
              <a:gd name="connsiteX160" fmla="*/ 311821 w 1353266"/>
              <a:gd name="connsiteY160" fmla="*/ 860208 h 1178718"/>
              <a:gd name="connsiteX161" fmla="*/ 335309 w 1353266"/>
              <a:gd name="connsiteY161" fmla="*/ 837160 h 1178718"/>
              <a:gd name="connsiteX162" fmla="*/ 242432 w 1353266"/>
              <a:gd name="connsiteY162" fmla="*/ 858475 h 1178718"/>
              <a:gd name="connsiteX163" fmla="*/ 221509 w 1353266"/>
              <a:gd name="connsiteY163" fmla="*/ 873807 h 1178718"/>
              <a:gd name="connsiteX164" fmla="*/ 216809 w 1353266"/>
              <a:gd name="connsiteY164" fmla="*/ 875736 h 1178718"/>
              <a:gd name="connsiteX165" fmla="*/ 206460 w 1353266"/>
              <a:gd name="connsiteY165" fmla="*/ 867512 h 1178718"/>
              <a:gd name="connsiteX166" fmla="*/ 218865 w 1353266"/>
              <a:gd name="connsiteY166" fmla="*/ 771767 h 1178718"/>
              <a:gd name="connsiteX167" fmla="*/ 192890 w 1353266"/>
              <a:gd name="connsiteY167" fmla="*/ 742472 h 1178718"/>
              <a:gd name="connsiteX168" fmla="*/ 193693 w 1353266"/>
              <a:gd name="connsiteY168" fmla="*/ 729313 h 1178718"/>
              <a:gd name="connsiteX169" fmla="*/ 206852 w 1353266"/>
              <a:gd name="connsiteY169" fmla="*/ 730115 h 1178718"/>
              <a:gd name="connsiteX170" fmla="*/ 230164 w 1353266"/>
              <a:gd name="connsiteY170" fmla="*/ 756393 h 1178718"/>
              <a:gd name="connsiteX171" fmla="*/ 265137 w 1353266"/>
              <a:gd name="connsiteY171" fmla="*/ 722468 h 1178718"/>
              <a:gd name="connsiteX172" fmla="*/ 310294 w 1353266"/>
              <a:gd name="connsiteY172" fmla="*/ 679603 h 1178718"/>
              <a:gd name="connsiteX173" fmla="*/ 310881 w 1353266"/>
              <a:gd name="connsiteY173" fmla="*/ 679054 h 1178718"/>
              <a:gd name="connsiteX174" fmla="*/ 331667 w 1353266"/>
              <a:gd name="connsiteY174" fmla="*/ 662273 h 1178718"/>
              <a:gd name="connsiteX175" fmla="*/ 417258 w 1353266"/>
              <a:gd name="connsiteY175" fmla="*/ 581106 h 1178718"/>
              <a:gd name="connsiteX176" fmla="*/ 426844 w 1353266"/>
              <a:gd name="connsiteY176" fmla="*/ 547632 h 1178718"/>
              <a:gd name="connsiteX177" fmla="*/ 392713 w 1353266"/>
              <a:gd name="connsiteY177" fmla="*/ 522685 h 1178718"/>
              <a:gd name="connsiteX178" fmla="*/ 380416 w 1353266"/>
              <a:gd name="connsiteY178" fmla="*/ 519170 h 1178718"/>
              <a:gd name="connsiteX179" fmla="*/ 362312 w 1353266"/>
              <a:gd name="connsiteY179" fmla="*/ 513687 h 1178718"/>
              <a:gd name="connsiteX180" fmla="*/ 359639 w 1353266"/>
              <a:gd name="connsiteY180" fmla="*/ 516732 h 1178718"/>
              <a:gd name="connsiteX181" fmla="*/ 295353 w 1353266"/>
              <a:gd name="connsiteY181" fmla="*/ 545185 h 1178718"/>
              <a:gd name="connsiteX182" fmla="*/ 254859 w 1353266"/>
              <a:gd name="connsiteY182" fmla="*/ 546223 h 1178718"/>
              <a:gd name="connsiteX183" fmla="*/ 234445 w 1353266"/>
              <a:gd name="connsiteY183" fmla="*/ 538038 h 1178718"/>
              <a:gd name="connsiteX184" fmla="*/ 234210 w 1353266"/>
              <a:gd name="connsiteY184" fmla="*/ 539585 h 1178718"/>
              <a:gd name="connsiteX185" fmla="*/ 211466 w 1353266"/>
              <a:gd name="connsiteY185" fmla="*/ 588256 h 1178718"/>
              <a:gd name="connsiteX186" fmla="*/ 208558 w 1353266"/>
              <a:gd name="connsiteY186" fmla="*/ 592534 h 1178718"/>
              <a:gd name="connsiteX187" fmla="*/ 154483 w 1353266"/>
              <a:gd name="connsiteY187" fmla="*/ 627527 h 1178718"/>
              <a:gd name="connsiteX188" fmla="*/ 131651 w 1353266"/>
              <a:gd name="connsiteY188" fmla="*/ 615631 h 1178718"/>
              <a:gd name="connsiteX189" fmla="*/ 127666 w 1353266"/>
              <a:gd name="connsiteY189" fmla="*/ 603020 h 1178718"/>
              <a:gd name="connsiteX190" fmla="*/ 140277 w 1353266"/>
              <a:gd name="connsiteY190" fmla="*/ 599036 h 1178718"/>
              <a:gd name="connsiteX191" fmla="*/ 163109 w 1353266"/>
              <a:gd name="connsiteY191" fmla="*/ 610932 h 1178718"/>
              <a:gd name="connsiteX192" fmla="*/ 193059 w 1353266"/>
              <a:gd name="connsiteY192" fmla="*/ 582147 h 1178718"/>
              <a:gd name="connsiteX193" fmla="*/ 196035 w 1353266"/>
              <a:gd name="connsiteY193" fmla="*/ 577722 h 1178718"/>
              <a:gd name="connsiteX194" fmla="*/ 215783 w 1353266"/>
              <a:gd name="connsiteY194" fmla="*/ 536648 h 1178718"/>
              <a:gd name="connsiteX195" fmla="*/ 214295 w 1353266"/>
              <a:gd name="connsiteY195" fmla="*/ 512484 h 1178718"/>
              <a:gd name="connsiteX196" fmla="*/ 211182 w 1353266"/>
              <a:gd name="connsiteY196" fmla="*/ 501969 h 1178718"/>
              <a:gd name="connsiteX197" fmla="*/ 209126 w 1353266"/>
              <a:gd name="connsiteY197" fmla="*/ 496251 h 1178718"/>
              <a:gd name="connsiteX198" fmla="*/ 214569 w 1353266"/>
              <a:gd name="connsiteY198" fmla="*/ 484228 h 1178718"/>
              <a:gd name="connsiteX199" fmla="*/ 226593 w 1353266"/>
              <a:gd name="connsiteY199" fmla="*/ 489672 h 1178718"/>
              <a:gd name="connsiteX200" fmla="*/ 232115 w 1353266"/>
              <a:gd name="connsiteY200" fmla="*/ 506767 h 1178718"/>
              <a:gd name="connsiteX201" fmla="*/ 236472 w 1353266"/>
              <a:gd name="connsiteY201" fmla="*/ 514599 h 1178718"/>
              <a:gd name="connsiteX202" fmla="*/ 258579 w 1353266"/>
              <a:gd name="connsiteY202" fmla="*/ 527935 h 1178718"/>
              <a:gd name="connsiteX203" fmla="*/ 291545 w 1353266"/>
              <a:gd name="connsiteY203" fmla="*/ 526897 h 1178718"/>
              <a:gd name="connsiteX204" fmla="*/ 345090 w 1353266"/>
              <a:gd name="connsiteY204" fmla="*/ 504133 h 1178718"/>
              <a:gd name="connsiteX205" fmla="*/ 321494 w 1353266"/>
              <a:gd name="connsiteY205" fmla="*/ 438789 h 1178718"/>
              <a:gd name="connsiteX206" fmla="*/ 330267 w 1353266"/>
              <a:gd name="connsiteY206" fmla="*/ 428920 h 1178718"/>
              <a:gd name="connsiteX207" fmla="*/ 340136 w 1353266"/>
              <a:gd name="connsiteY207" fmla="*/ 437693 h 1178718"/>
              <a:gd name="connsiteX208" fmla="*/ 385232 w 1353266"/>
              <a:gd name="connsiteY208" fmla="*/ 501109 h 1178718"/>
              <a:gd name="connsiteX209" fmla="*/ 398401 w 1353266"/>
              <a:gd name="connsiteY209" fmla="*/ 504918 h 1178718"/>
              <a:gd name="connsiteX210" fmla="*/ 444741 w 1353266"/>
              <a:gd name="connsiteY210" fmla="*/ 542359 h 1178718"/>
              <a:gd name="connsiteX211" fmla="*/ 432815 w 1353266"/>
              <a:gd name="connsiteY211" fmla="*/ 591333 h 1178718"/>
              <a:gd name="connsiteX212" fmla="*/ 343209 w 1353266"/>
              <a:gd name="connsiteY212" fmla="*/ 676954 h 1178718"/>
              <a:gd name="connsiteX213" fmla="*/ 323402 w 1353266"/>
              <a:gd name="connsiteY213" fmla="*/ 692874 h 1178718"/>
              <a:gd name="connsiteX214" fmla="*/ 277629 w 1353266"/>
              <a:gd name="connsiteY214" fmla="*/ 736346 h 1178718"/>
              <a:gd name="connsiteX215" fmla="*/ 223565 w 1353266"/>
              <a:gd name="connsiteY215" fmla="*/ 849265 h 1178718"/>
              <a:gd name="connsiteX216" fmla="*/ 231172 w 1353266"/>
              <a:gd name="connsiteY216" fmla="*/ 843538 h 1178718"/>
              <a:gd name="connsiteX217" fmla="*/ 348683 w 1353266"/>
              <a:gd name="connsiteY217" fmla="*/ 824005 h 1178718"/>
              <a:gd name="connsiteX218" fmla="*/ 389423 w 1353266"/>
              <a:gd name="connsiteY218" fmla="*/ 784029 h 1178718"/>
              <a:gd name="connsiteX219" fmla="*/ 389766 w 1353266"/>
              <a:gd name="connsiteY219" fmla="*/ 783686 h 1178718"/>
              <a:gd name="connsiteX220" fmla="*/ 401447 w 1353266"/>
              <a:gd name="connsiteY220" fmla="*/ 772231 h 1178718"/>
              <a:gd name="connsiteX221" fmla="*/ 690969 w 1353266"/>
              <a:gd name="connsiteY221" fmla="*/ 613451 h 1178718"/>
              <a:gd name="connsiteX222" fmla="*/ 734000 w 1353266"/>
              <a:gd name="connsiteY222" fmla="*/ 593184 h 1178718"/>
              <a:gd name="connsiteX223" fmla="*/ 850248 w 1353266"/>
              <a:gd name="connsiteY223" fmla="*/ 482714 h 1178718"/>
              <a:gd name="connsiteX224" fmla="*/ 320689 w 1353266"/>
              <a:gd name="connsiteY224" fmla="*/ 877670 h 1178718"/>
              <a:gd name="connsiteX225" fmla="*/ 323225 w 1353266"/>
              <a:gd name="connsiteY225" fmla="*/ 880382 h 1178718"/>
              <a:gd name="connsiteX226" fmla="*/ 403695 w 1353266"/>
              <a:gd name="connsiteY226" fmla="*/ 929905 h 1178718"/>
              <a:gd name="connsiteX227" fmla="*/ 400111 w 1353266"/>
              <a:gd name="connsiteY227" fmla="*/ 885004 h 1178718"/>
              <a:gd name="connsiteX228" fmla="*/ 370024 w 1353266"/>
              <a:gd name="connsiteY228" fmla="*/ 829195 h 1178718"/>
              <a:gd name="connsiteX229" fmla="*/ 324877 w 1353266"/>
              <a:gd name="connsiteY229" fmla="*/ 873499 h 1178718"/>
              <a:gd name="connsiteX230" fmla="*/ 320677 w 1353266"/>
              <a:gd name="connsiteY230" fmla="*/ 877680 h 1178718"/>
              <a:gd name="connsiteX231" fmla="*/ 256744 w 1353266"/>
              <a:gd name="connsiteY231" fmla="*/ 592734 h 1178718"/>
              <a:gd name="connsiteX232" fmla="*/ 267377 w 1353266"/>
              <a:gd name="connsiteY232" fmla="*/ 584872 h 1178718"/>
              <a:gd name="connsiteX233" fmla="*/ 275239 w 1353266"/>
              <a:gd name="connsiteY233" fmla="*/ 595505 h 1178718"/>
              <a:gd name="connsiteX234" fmla="*/ 246845 w 1353266"/>
              <a:gd name="connsiteY234" fmla="*/ 644469 h 1178718"/>
              <a:gd name="connsiteX235" fmla="*/ 200661 w 1353266"/>
              <a:gd name="connsiteY235" fmla="*/ 663884 h 1178718"/>
              <a:gd name="connsiteX236" fmla="*/ 192329 w 1353266"/>
              <a:gd name="connsiteY236" fmla="*/ 653653 h 1178718"/>
              <a:gd name="connsiteX237" fmla="*/ 202561 w 1353266"/>
              <a:gd name="connsiteY237" fmla="*/ 645321 h 1178718"/>
              <a:gd name="connsiteX238" fmla="*/ 234057 w 1353266"/>
              <a:gd name="connsiteY238" fmla="*/ 630870 h 1178718"/>
              <a:gd name="connsiteX239" fmla="*/ 256752 w 1353266"/>
              <a:gd name="connsiteY239" fmla="*/ 592734 h 1178718"/>
              <a:gd name="connsiteX240" fmla="*/ 501586 w 1353266"/>
              <a:gd name="connsiteY240" fmla="*/ 728006 h 1178718"/>
              <a:gd name="connsiteX241" fmla="*/ 501253 w 1353266"/>
              <a:gd name="connsiteY241" fmla="*/ 727937 h 1178718"/>
              <a:gd name="connsiteX242" fmla="*/ 415416 w 1353266"/>
              <a:gd name="connsiteY242" fmla="*/ 784656 h 1178718"/>
              <a:gd name="connsiteX243" fmla="*/ 430054 w 1353266"/>
              <a:gd name="connsiteY243" fmla="*/ 787466 h 1178718"/>
              <a:gd name="connsiteX244" fmla="*/ 609539 w 1353266"/>
              <a:gd name="connsiteY244" fmla="*/ 801927 h 1178718"/>
              <a:gd name="connsiteX245" fmla="*/ 617441 w 1353266"/>
              <a:gd name="connsiteY245" fmla="*/ 799264 h 1178718"/>
              <a:gd name="connsiteX246" fmla="*/ 620437 w 1353266"/>
              <a:gd name="connsiteY246" fmla="*/ 794584 h 1178718"/>
              <a:gd name="connsiteX247" fmla="*/ 621190 w 1353266"/>
              <a:gd name="connsiteY247" fmla="*/ 786330 h 1178718"/>
              <a:gd name="connsiteX248" fmla="*/ 610205 w 1353266"/>
              <a:gd name="connsiteY248" fmla="*/ 760649 h 1178718"/>
              <a:gd name="connsiteX249" fmla="*/ 516253 w 1353266"/>
              <a:gd name="connsiteY249" fmla="*/ 730639 h 1178718"/>
              <a:gd name="connsiteX250" fmla="*/ 501586 w 1353266"/>
              <a:gd name="connsiteY250" fmla="*/ 728005 h 1178718"/>
              <a:gd name="connsiteX251" fmla="*/ 527766 w 1353266"/>
              <a:gd name="connsiteY251" fmla="*/ 713672 h 1178718"/>
              <a:gd name="connsiteX252" fmla="*/ 621886 w 1353266"/>
              <a:gd name="connsiteY252" fmla="*/ 745885 h 1178718"/>
              <a:gd name="connsiteX253" fmla="*/ 638864 w 1353266"/>
              <a:gd name="connsiteY253" fmla="*/ 732344 h 1178718"/>
              <a:gd name="connsiteX254" fmla="*/ 636093 w 1353266"/>
              <a:gd name="connsiteY254" fmla="*/ 720263 h 1178718"/>
              <a:gd name="connsiteX255" fmla="*/ 594921 w 1353266"/>
              <a:gd name="connsiteY255" fmla="*/ 694278 h 1178718"/>
              <a:gd name="connsiteX256" fmla="*/ 579021 w 1353266"/>
              <a:gd name="connsiteY256" fmla="*/ 687836 h 1178718"/>
              <a:gd name="connsiteX257" fmla="*/ 578757 w 1353266"/>
              <a:gd name="connsiteY257" fmla="*/ 687718 h 1178718"/>
              <a:gd name="connsiteX258" fmla="*/ 527765 w 1353266"/>
              <a:gd name="connsiteY258" fmla="*/ 713673 h 1178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1353266" h="1178718">
                <a:moveTo>
                  <a:pt x="1341943" y="212"/>
                </a:moveTo>
                <a:cubicBezTo>
                  <a:pt x="1346985" y="-875"/>
                  <a:pt x="1351968" y="2327"/>
                  <a:pt x="1353055" y="7379"/>
                </a:cubicBezTo>
                <a:cubicBezTo>
                  <a:pt x="1354142" y="12421"/>
                  <a:pt x="1350940" y="17405"/>
                  <a:pt x="1345888" y="18492"/>
                </a:cubicBezTo>
                <a:cubicBezTo>
                  <a:pt x="1295563" y="29448"/>
                  <a:pt x="1250642" y="38719"/>
                  <a:pt x="1211469" y="46817"/>
                </a:cubicBezTo>
                <a:cubicBezTo>
                  <a:pt x="1029524" y="84394"/>
                  <a:pt x="975284" y="95596"/>
                  <a:pt x="722381" y="211648"/>
                </a:cubicBezTo>
                <a:cubicBezTo>
                  <a:pt x="612009" y="262296"/>
                  <a:pt x="458650" y="281556"/>
                  <a:pt x="326184" y="298188"/>
                </a:cubicBezTo>
                <a:cubicBezTo>
                  <a:pt x="304291" y="300940"/>
                  <a:pt x="282907" y="303623"/>
                  <a:pt x="268417" y="305541"/>
                </a:cubicBezTo>
                <a:cubicBezTo>
                  <a:pt x="252096" y="307695"/>
                  <a:pt x="239201" y="309771"/>
                  <a:pt x="228587" y="314569"/>
                </a:cubicBezTo>
                <a:cubicBezTo>
                  <a:pt x="218522" y="319122"/>
                  <a:pt x="210013" y="326475"/>
                  <a:pt x="201602" y="339408"/>
                </a:cubicBezTo>
                <a:lnTo>
                  <a:pt x="25445" y="610608"/>
                </a:lnTo>
                <a:cubicBezTo>
                  <a:pt x="19883" y="619176"/>
                  <a:pt x="18003" y="627341"/>
                  <a:pt x="18973" y="635233"/>
                </a:cubicBezTo>
                <a:cubicBezTo>
                  <a:pt x="19991" y="643545"/>
                  <a:pt x="24113" y="651906"/>
                  <a:pt x="30448" y="660347"/>
                </a:cubicBezTo>
                <a:lnTo>
                  <a:pt x="30585" y="660533"/>
                </a:lnTo>
                <a:lnTo>
                  <a:pt x="30595" y="660524"/>
                </a:lnTo>
                <a:cubicBezTo>
                  <a:pt x="37625" y="670412"/>
                  <a:pt x="44948" y="680517"/>
                  <a:pt x="51371" y="689378"/>
                </a:cubicBezTo>
                <a:cubicBezTo>
                  <a:pt x="93648" y="747684"/>
                  <a:pt x="96194" y="751208"/>
                  <a:pt x="101598" y="826988"/>
                </a:cubicBezTo>
                <a:cubicBezTo>
                  <a:pt x="103488" y="853492"/>
                  <a:pt x="98103" y="864996"/>
                  <a:pt x="91044" y="880065"/>
                </a:cubicBezTo>
                <a:cubicBezTo>
                  <a:pt x="88156" y="886233"/>
                  <a:pt x="84954" y="893077"/>
                  <a:pt x="82007" y="901968"/>
                </a:cubicBezTo>
                <a:cubicBezTo>
                  <a:pt x="80225" y="907353"/>
                  <a:pt x="80009" y="911612"/>
                  <a:pt x="80910" y="914891"/>
                </a:cubicBezTo>
                <a:cubicBezTo>
                  <a:pt x="81752" y="917946"/>
                  <a:pt x="83730" y="920296"/>
                  <a:pt x="86315" y="921970"/>
                </a:cubicBezTo>
                <a:cubicBezTo>
                  <a:pt x="89340" y="923938"/>
                  <a:pt x="93227" y="925054"/>
                  <a:pt x="97280" y="925397"/>
                </a:cubicBezTo>
                <a:cubicBezTo>
                  <a:pt x="102881" y="925867"/>
                  <a:pt x="108432" y="924859"/>
                  <a:pt x="112270" y="922548"/>
                </a:cubicBezTo>
                <a:cubicBezTo>
                  <a:pt x="148574" y="900685"/>
                  <a:pt x="153745" y="865085"/>
                  <a:pt x="161392" y="812381"/>
                </a:cubicBezTo>
                <a:cubicBezTo>
                  <a:pt x="163037" y="801063"/>
                  <a:pt x="164790" y="788991"/>
                  <a:pt x="166993" y="775950"/>
                </a:cubicBezTo>
                <a:cubicBezTo>
                  <a:pt x="169479" y="761273"/>
                  <a:pt x="167521" y="725321"/>
                  <a:pt x="160717" y="695389"/>
                </a:cubicBezTo>
                <a:cubicBezTo>
                  <a:pt x="156232" y="675660"/>
                  <a:pt x="150103" y="659251"/>
                  <a:pt x="142692" y="655794"/>
                </a:cubicBezTo>
                <a:lnTo>
                  <a:pt x="112927" y="641901"/>
                </a:lnTo>
                <a:cubicBezTo>
                  <a:pt x="108267" y="639718"/>
                  <a:pt x="106250" y="634176"/>
                  <a:pt x="108433" y="629506"/>
                </a:cubicBezTo>
                <a:cubicBezTo>
                  <a:pt x="110617" y="624845"/>
                  <a:pt x="116158" y="622828"/>
                  <a:pt x="120828" y="625012"/>
                </a:cubicBezTo>
                <a:lnTo>
                  <a:pt x="150593" y="638905"/>
                </a:lnTo>
                <a:cubicBezTo>
                  <a:pt x="164085" y="645201"/>
                  <a:pt x="173298" y="666516"/>
                  <a:pt x="178928" y="691295"/>
                </a:cubicBezTo>
                <a:cubicBezTo>
                  <a:pt x="186213" y="723381"/>
                  <a:pt x="188200" y="762622"/>
                  <a:pt x="185420" y="779022"/>
                </a:cubicBezTo>
                <a:cubicBezTo>
                  <a:pt x="183275" y="791681"/>
                  <a:pt x="181523" y="803724"/>
                  <a:pt x="179888" y="815012"/>
                </a:cubicBezTo>
                <a:cubicBezTo>
                  <a:pt x="171477" y="872984"/>
                  <a:pt x="165789" y="912138"/>
                  <a:pt x="121916" y="938564"/>
                </a:cubicBezTo>
                <a:cubicBezTo>
                  <a:pt x="114739" y="942881"/>
                  <a:pt x="105056" y="944839"/>
                  <a:pt x="95746" y="944046"/>
                </a:cubicBezTo>
                <a:cubicBezTo>
                  <a:pt x="88833" y="943459"/>
                  <a:pt x="81931" y="941374"/>
                  <a:pt x="76154" y="937614"/>
                </a:cubicBezTo>
                <a:cubicBezTo>
                  <a:pt x="69937" y="933570"/>
                  <a:pt x="65100" y="927686"/>
                  <a:pt x="62927" y="919785"/>
                </a:cubicBezTo>
                <a:cubicBezTo>
                  <a:pt x="61106" y="913156"/>
                  <a:pt x="61272" y="905265"/>
                  <a:pt x="64307" y="896120"/>
                </a:cubicBezTo>
                <a:cubicBezTo>
                  <a:pt x="67626" y="886104"/>
                  <a:pt x="71053" y="878780"/>
                  <a:pt x="74147" y="872171"/>
                </a:cubicBezTo>
                <a:cubicBezTo>
                  <a:pt x="80012" y="859639"/>
                  <a:pt x="84496" y="850064"/>
                  <a:pt x="82939" y="828308"/>
                </a:cubicBezTo>
                <a:cubicBezTo>
                  <a:pt x="77917" y="757854"/>
                  <a:pt x="75547" y="754583"/>
                  <a:pt x="36226" y="700340"/>
                </a:cubicBezTo>
                <a:cubicBezTo>
                  <a:pt x="30548" y="692508"/>
                  <a:pt x="24085" y="683588"/>
                  <a:pt x="15372" y="671341"/>
                </a:cubicBezTo>
                <a:lnTo>
                  <a:pt x="15381" y="671341"/>
                </a:lnTo>
                <a:cubicBezTo>
                  <a:pt x="7206" y="660394"/>
                  <a:pt x="1831" y="649174"/>
                  <a:pt x="391" y="637503"/>
                </a:cubicBezTo>
                <a:cubicBezTo>
                  <a:pt x="-1107" y="625343"/>
                  <a:pt x="1625" y="613026"/>
                  <a:pt x="9791" y="600455"/>
                </a:cubicBezTo>
                <a:lnTo>
                  <a:pt x="185948" y="329255"/>
                </a:lnTo>
                <a:cubicBezTo>
                  <a:pt x="196522" y="312973"/>
                  <a:pt x="207576" y="303564"/>
                  <a:pt x="220891" y="297543"/>
                </a:cubicBezTo>
                <a:cubicBezTo>
                  <a:pt x="233668" y="291766"/>
                  <a:pt x="247991" y="289426"/>
                  <a:pt x="265987" y="287047"/>
                </a:cubicBezTo>
                <a:cubicBezTo>
                  <a:pt x="288829" y="284032"/>
                  <a:pt x="306148" y="281858"/>
                  <a:pt x="323899" y="279626"/>
                </a:cubicBezTo>
                <a:cubicBezTo>
                  <a:pt x="455118" y="263148"/>
                  <a:pt x="607005" y="244074"/>
                  <a:pt x="714633" y="194699"/>
                </a:cubicBezTo>
                <a:cubicBezTo>
                  <a:pt x="969465" y="77767"/>
                  <a:pt x="1024182" y="66468"/>
                  <a:pt x="1207731" y="28558"/>
                </a:cubicBezTo>
                <a:cubicBezTo>
                  <a:pt x="1244907" y="20882"/>
                  <a:pt x="1287537" y="12070"/>
                  <a:pt x="1341925" y="232"/>
                </a:cubicBezTo>
                <a:close/>
                <a:moveTo>
                  <a:pt x="158763" y="1092506"/>
                </a:moveTo>
                <a:lnTo>
                  <a:pt x="194423" y="1127000"/>
                </a:lnTo>
                <a:cubicBezTo>
                  <a:pt x="198134" y="1130574"/>
                  <a:pt x="198251" y="1136478"/>
                  <a:pt x="194677" y="1140198"/>
                </a:cubicBezTo>
                <a:lnTo>
                  <a:pt x="160183" y="1175858"/>
                </a:lnTo>
                <a:cubicBezTo>
                  <a:pt x="156610" y="1179569"/>
                  <a:pt x="150706" y="1179686"/>
                  <a:pt x="146985" y="1176113"/>
                </a:cubicBezTo>
                <a:lnTo>
                  <a:pt x="111326" y="1141619"/>
                </a:lnTo>
                <a:cubicBezTo>
                  <a:pt x="107615" y="1138045"/>
                  <a:pt x="107498" y="1132141"/>
                  <a:pt x="111071" y="1128420"/>
                </a:cubicBezTo>
                <a:lnTo>
                  <a:pt x="145565" y="1092761"/>
                </a:lnTo>
                <a:cubicBezTo>
                  <a:pt x="149139" y="1089050"/>
                  <a:pt x="155043" y="1088933"/>
                  <a:pt x="158763" y="1092506"/>
                </a:cubicBezTo>
                <a:close/>
                <a:moveTo>
                  <a:pt x="174762" y="1133941"/>
                </a:moveTo>
                <a:lnTo>
                  <a:pt x="152517" y="1112421"/>
                </a:lnTo>
                <a:lnTo>
                  <a:pt x="130996" y="1134666"/>
                </a:lnTo>
                <a:lnTo>
                  <a:pt x="153241" y="1156186"/>
                </a:lnTo>
                <a:close/>
                <a:moveTo>
                  <a:pt x="255996" y="1062311"/>
                </a:moveTo>
                <a:lnTo>
                  <a:pt x="294004" y="1081011"/>
                </a:lnTo>
                <a:cubicBezTo>
                  <a:pt x="298626" y="1083293"/>
                  <a:pt x="300525" y="1088893"/>
                  <a:pt x="298244" y="1093515"/>
                </a:cubicBezTo>
                <a:lnTo>
                  <a:pt x="279543" y="1131523"/>
                </a:lnTo>
                <a:cubicBezTo>
                  <a:pt x="277262" y="1136144"/>
                  <a:pt x="271662" y="1138044"/>
                  <a:pt x="267040" y="1135762"/>
                </a:cubicBezTo>
                <a:lnTo>
                  <a:pt x="229032" y="1117062"/>
                </a:lnTo>
                <a:cubicBezTo>
                  <a:pt x="224411" y="1114780"/>
                  <a:pt x="222511" y="1109180"/>
                  <a:pt x="224793" y="1104559"/>
                </a:cubicBezTo>
                <a:lnTo>
                  <a:pt x="243493" y="1066550"/>
                </a:lnTo>
                <a:cubicBezTo>
                  <a:pt x="245775" y="1061929"/>
                  <a:pt x="251375" y="1060030"/>
                  <a:pt x="255996" y="1062311"/>
                </a:cubicBezTo>
                <a:close/>
                <a:moveTo>
                  <a:pt x="277380" y="1093642"/>
                </a:moveTo>
                <a:lnTo>
                  <a:pt x="256123" y="1083185"/>
                </a:lnTo>
                <a:lnTo>
                  <a:pt x="245667" y="1104441"/>
                </a:lnTo>
                <a:lnTo>
                  <a:pt x="266923" y="1114898"/>
                </a:lnTo>
                <a:close/>
                <a:moveTo>
                  <a:pt x="164090" y="972489"/>
                </a:moveTo>
                <a:lnTo>
                  <a:pt x="206444" y="972489"/>
                </a:lnTo>
                <a:cubicBezTo>
                  <a:pt x="211614" y="972489"/>
                  <a:pt x="215804" y="976680"/>
                  <a:pt x="215804" y="981849"/>
                </a:cubicBezTo>
                <a:lnTo>
                  <a:pt x="215804" y="1024204"/>
                </a:lnTo>
                <a:cubicBezTo>
                  <a:pt x="215804" y="1029373"/>
                  <a:pt x="211614" y="1033564"/>
                  <a:pt x="206444" y="1033564"/>
                </a:cubicBezTo>
                <a:lnTo>
                  <a:pt x="164090" y="1033564"/>
                </a:lnTo>
                <a:cubicBezTo>
                  <a:pt x="158920" y="1033564"/>
                  <a:pt x="154729" y="1029373"/>
                  <a:pt x="154729" y="1024204"/>
                </a:cubicBezTo>
                <a:lnTo>
                  <a:pt x="154729" y="981849"/>
                </a:lnTo>
                <a:cubicBezTo>
                  <a:pt x="154729" y="976680"/>
                  <a:pt x="158920" y="972489"/>
                  <a:pt x="164090" y="972489"/>
                </a:cubicBezTo>
                <a:close/>
                <a:moveTo>
                  <a:pt x="197095" y="991199"/>
                </a:moveTo>
                <a:lnTo>
                  <a:pt x="173450" y="991199"/>
                </a:lnTo>
                <a:lnTo>
                  <a:pt x="173450" y="1014844"/>
                </a:lnTo>
                <a:lnTo>
                  <a:pt x="197095" y="1014844"/>
                </a:lnTo>
                <a:close/>
                <a:moveTo>
                  <a:pt x="1162261" y="301193"/>
                </a:moveTo>
                <a:cubicBezTo>
                  <a:pt x="1159040" y="301007"/>
                  <a:pt x="1156592" y="298246"/>
                  <a:pt x="1156778" y="295025"/>
                </a:cubicBezTo>
                <a:cubicBezTo>
                  <a:pt x="1156964" y="291804"/>
                  <a:pt x="1159725" y="289356"/>
                  <a:pt x="1162946" y="289542"/>
                </a:cubicBezTo>
                <a:cubicBezTo>
                  <a:pt x="1176634" y="290384"/>
                  <a:pt x="1189342" y="291363"/>
                  <a:pt x="1201288" y="292284"/>
                </a:cubicBezTo>
                <a:cubicBezTo>
                  <a:pt x="1222427" y="293909"/>
                  <a:pt x="1241226" y="295358"/>
                  <a:pt x="1255433" y="295358"/>
                </a:cubicBezTo>
                <a:cubicBezTo>
                  <a:pt x="1258664" y="295358"/>
                  <a:pt x="1261278" y="297972"/>
                  <a:pt x="1261278" y="301203"/>
                </a:cubicBezTo>
                <a:cubicBezTo>
                  <a:pt x="1261278" y="304434"/>
                  <a:pt x="1258664" y="307048"/>
                  <a:pt x="1255433" y="307048"/>
                </a:cubicBezTo>
                <a:cubicBezTo>
                  <a:pt x="1240962" y="307048"/>
                  <a:pt x="1221879" y="305580"/>
                  <a:pt x="1200418" y="303935"/>
                </a:cubicBezTo>
                <a:cubicBezTo>
                  <a:pt x="1188111" y="302985"/>
                  <a:pt x="1175040" y="301986"/>
                  <a:pt x="1162252" y="301193"/>
                </a:cubicBezTo>
                <a:close/>
                <a:moveTo>
                  <a:pt x="433781" y="503658"/>
                </a:moveTo>
                <a:cubicBezTo>
                  <a:pt x="430912" y="502200"/>
                  <a:pt x="429786" y="498685"/>
                  <a:pt x="431245" y="495826"/>
                </a:cubicBezTo>
                <a:cubicBezTo>
                  <a:pt x="432704" y="492957"/>
                  <a:pt x="436219" y="491831"/>
                  <a:pt x="439078" y="493290"/>
                </a:cubicBezTo>
                <a:cubicBezTo>
                  <a:pt x="458209" y="503110"/>
                  <a:pt x="468960" y="515163"/>
                  <a:pt x="473316" y="528654"/>
                </a:cubicBezTo>
                <a:cubicBezTo>
                  <a:pt x="477683" y="542194"/>
                  <a:pt x="475490" y="556801"/>
                  <a:pt x="468763" y="571833"/>
                </a:cubicBezTo>
                <a:cubicBezTo>
                  <a:pt x="467451" y="574770"/>
                  <a:pt x="464005" y="576092"/>
                  <a:pt x="461068" y="574780"/>
                </a:cubicBezTo>
                <a:cubicBezTo>
                  <a:pt x="458130" y="573468"/>
                  <a:pt x="456809" y="570021"/>
                  <a:pt x="458121" y="567084"/>
                </a:cubicBezTo>
                <a:cubicBezTo>
                  <a:pt x="463701" y="554610"/>
                  <a:pt x="465611" y="542764"/>
                  <a:pt x="462213" y="532219"/>
                </a:cubicBezTo>
                <a:cubicBezTo>
                  <a:pt x="458796" y="521625"/>
                  <a:pt x="449886" y="511932"/>
                  <a:pt x="433780" y="503658"/>
                </a:cubicBezTo>
                <a:close/>
                <a:moveTo>
                  <a:pt x="850231" y="482725"/>
                </a:moveTo>
                <a:cubicBezTo>
                  <a:pt x="850476" y="482373"/>
                  <a:pt x="850750" y="482040"/>
                  <a:pt x="851043" y="481717"/>
                </a:cubicBezTo>
                <a:cubicBezTo>
                  <a:pt x="867815" y="460960"/>
                  <a:pt x="883520" y="440330"/>
                  <a:pt x="897070" y="422542"/>
                </a:cubicBezTo>
                <a:cubicBezTo>
                  <a:pt x="902455" y="415473"/>
                  <a:pt x="907487" y="408864"/>
                  <a:pt x="912931" y="401824"/>
                </a:cubicBezTo>
                <a:cubicBezTo>
                  <a:pt x="916084" y="397751"/>
                  <a:pt x="921939" y="396997"/>
                  <a:pt x="926021" y="400140"/>
                </a:cubicBezTo>
                <a:cubicBezTo>
                  <a:pt x="930094" y="403293"/>
                  <a:pt x="930848" y="409148"/>
                  <a:pt x="927705" y="413231"/>
                </a:cubicBezTo>
                <a:cubicBezTo>
                  <a:pt x="923446" y="418733"/>
                  <a:pt x="917885" y="426047"/>
                  <a:pt x="911923" y="433880"/>
                </a:cubicBezTo>
                <a:cubicBezTo>
                  <a:pt x="902484" y="446275"/>
                  <a:pt x="892018" y="460012"/>
                  <a:pt x="880865" y="474229"/>
                </a:cubicBezTo>
                <a:cubicBezTo>
                  <a:pt x="926099" y="462392"/>
                  <a:pt x="948432" y="436063"/>
                  <a:pt x="969757" y="410920"/>
                </a:cubicBezTo>
                <a:cubicBezTo>
                  <a:pt x="973967" y="405956"/>
                  <a:pt x="978138" y="401041"/>
                  <a:pt x="983131" y="395519"/>
                </a:cubicBezTo>
                <a:cubicBezTo>
                  <a:pt x="991444" y="386326"/>
                  <a:pt x="1000245" y="377671"/>
                  <a:pt x="1010604" y="370229"/>
                </a:cubicBezTo>
                <a:cubicBezTo>
                  <a:pt x="1021208" y="362612"/>
                  <a:pt x="1033300" y="356326"/>
                  <a:pt x="1047928" y="352126"/>
                </a:cubicBezTo>
                <a:cubicBezTo>
                  <a:pt x="1071485" y="345360"/>
                  <a:pt x="1099820" y="342139"/>
                  <a:pt x="1129820" y="340993"/>
                </a:cubicBezTo>
                <a:cubicBezTo>
                  <a:pt x="1159409" y="339867"/>
                  <a:pt x="1190552" y="340768"/>
                  <a:pt x="1220238" y="342256"/>
                </a:cubicBezTo>
                <a:cubicBezTo>
                  <a:pt x="1237157" y="343108"/>
                  <a:pt x="1252627" y="344078"/>
                  <a:pt x="1267167" y="344998"/>
                </a:cubicBezTo>
                <a:cubicBezTo>
                  <a:pt x="1292908" y="346614"/>
                  <a:pt x="1315797" y="348053"/>
                  <a:pt x="1333333" y="348053"/>
                </a:cubicBezTo>
                <a:cubicBezTo>
                  <a:pt x="1338502" y="348053"/>
                  <a:pt x="1342693" y="352244"/>
                  <a:pt x="1342693" y="357413"/>
                </a:cubicBezTo>
                <a:cubicBezTo>
                  <a:pt x="1342693" y="362583"/>
                  <a:pt x="1338502" y="366773"/>
                  <a:pt x="1333333" y="366773"/>
                </a:cubicBezTo>
                <a:cubicBezTo>
                  <a:pt x="1315787" y="366773"/>
                  <a:pt x="1292347" y="365295"/>
                  <a:pt x="1266001" y="363640"/>
                </a:cubicBezTo>
                <a:cubicBezTo>
                  <a:pt x="1250884" y="362690"/>
                  <a:pt x="1234818" y="361682"/>
                  <a:pt x="1219358" y="360899"/>
                </a:cubicBezTo>
                <a:cubicBezTo>
                  <a:pt x="1190045" y="359420"/>
                  <a:pt x="1159368" y="358529"/>
                  <a:pt x="1130476" y="359636"/>
                </a:cubicBezTo>
                <a:cubicBezTo>
                  <a:pt x="1101985" y="360722"/>
                  <a:pt x="1075169" y="363757"/>
                  <a:pt x="1053039" y="370112"/>
                </a:cubicBezTo>
                <a:cubicBezTo>
                  <a:pt x="1040595" y="373686"/>
                  <a:pt x="1030383" y="378982"/>
                  <a:pt x="1021493" y="385366"/>
                </a:cubicBezTo>
                <a:cubicBezTo>
                  <a:pt x="1012358" y="391926"/>
                  <a:pt x="1004466" y="399710"/>
                  <a:pt x="996947" y="408022"/>
                </a:cubicBezTo>
                <a:cubicBezTo>
                  <a:pt x="993021" y="412369"/>
                  <a:pt x="988536" y="417647"/>
                  <a:pt x="984013" y="422983"/>
                </a:cubicBezTo>
                <a:cubicBezTo>
                  <a:pt x="957382" y="454381"/>
                  <a:pt x="929322" y="487447"/>
                  <a:pt x="862792" y="496866"/>
                </a:cubicBezTo>
                <a:cubicBezTo>
                  <a:pt x="824255" y="544226"/>
                  <a:pt x="780157" y="591947"/>
                  <a:pt x="741963" y="610088"/>
                </a:cubicBezTo>
                <a:cubicBezTo>
                  <a:pt x="731663" y="614984"/>
                  <a:pt x="715801" y="622415"/>
                  <a:pt x="698864" y="630355"/>
                </a:cubicBezTo>
                <a:cubicBezTo>
                  <a:pt x="668797" y="644444"/>
                  <a:pt x="634989" y="660295"/>
                  <a:pt x="601250" y="676705"/>
                </a:cubicBezTo>
                <a:lnTo>
                  <a:pt x="601573" y="676832"/>
                </a:lnTo>
                <a:cubicBezTo>
                  <a:pt x="621057" y="684274"/>
                  <a:pt x="642283" y="692380"/>
                  <a:pt x="652544" y="711512"/>
                </a:cubicBezTo>
                <a:cubicBezTo>
                  <a:pt x="658252" y="722164"/>
                  <a:pt x="660319" y="730917"/>
                  <a:pt x="655609" y="740552"/>
                </a:cubicBezTo>
                <a:cubicBezTo>
                  <a:pt x="652192" y="747533"/>
                  <a:pt x="645094" y="753995"/>
                  <a:pt x="632757" y="761181"/>
                </a:cubicBezTo>
                <a:cubicBezTo>
                  <a:pt x="636742" y="768887"/>
                  <a:pt x="639258" y="777199"/>
                  <a:pt x="639846" y="784963"/>
                </a:cubicBezTo>
                <a:cubicBezTo>
                  <a:pt x="640257" y="790329"/>
                  <a:pt x="639758" y="795547"/>
                  <a:pt x="638220" y="800306"/>
                </a:cubicBezTo>
                <a:cubicBezTo>
                  <a:pt x="636536" y="805495"/>
                  <a:pt x="633648" y="810057"/>
                  <a:pt x="629379" y="813621"/>
                </a:cubicBezTo>
                <a:cubicBezTo>
                  <a:pt x="624709" y="817508"/>
                  <a:pt x="618619" y="820015"/>
                  <a:pt x="610943" y="820602"/>
                </a:cubicBezTo>
                <a:cubicBezTo>
                  <a:pt x="533566" y="826467"/>
                  <a:pt x="496841" y="819398"/>
                  <a:pt x="426562" y="805848"/>
                </a:cubicBezTo>
                <a:cubicBezTo>
                  <a:pt x="417584" y="804115"/>
                  <a:pt x="408087" y="802284"/>
                  <a:pt x="399196" y="800610"/>
                </a:cubicBezTo>
                <a:lnTo>
                  <a:pt x="383707" y="815805"/>
                </a:lnTo>
                <a:cubicBezTo>
                  <a:pt x="390825" y="827172"/>
                  <a:pt x="406706" y="852628"/>
                  <a:pt x="417319" y="877773"/>
                </a:cubicBezTo>
                <a:cubicBezTo>
                  <a:pt x="429949" y="907702"/>
                  <a:pt x="434639" y="937106"/>
                  <a:pt x="410955" y="947091"/>
                </a:cubicBezTo>
                <a:cubicBezTo>
                  <a:pt x="374513" y="962463"/>
                  <a:pt x="334282" y="919453"/>
                  <a:pt x="309638" y="893115"/>
                </a:cubicBezTo>
                <a:cubicBezTo>
                  <a:pt x="308855" y="892282"/>
                  <a:pt x="308091" y="891460"/>
                  <a:pt x="307337" y="890657"/>
                </a:cubicBezTo>
                <a:cubicBezTo>
                  <a:pt x="286404" y="909622"/>
                  <a:pt x="259196" y="925502"/>
                  <a:pt x="223772" y="897795"/>
                </a:cubicBezTo>
                <a:cubicBezTo>
                  <a:pt x="219718" y="894623"/>
                  <a:pt x="218994" y="888767"/>
                  <a:pt x="222166" y="884704"/>
                </a:cubicBezTo>
                <a:cubicBezTo>
                  <a:pt x="225338" y="880651"/>
                  <a:pt x="231193" y="879926"/>
                  <a:pt x="235256" y="883099"/>
                </a:cubicBezTo>
                <a:cubicBezTo>
                  <a:pt x="261662" y="903757"/>
                  <a:pt x="283486" y="887769"/>
                  <a:pt x="300189" y="871741"/>
                </a:cubicBezTo>
                <a:cubicBezTo>
                  <a:pt x="300453" y="871408"/>
                  <a:pt x="300737" y="871075"/>
                  <a:pt x="301051" y="870772"/>
                </a:cubicBezTo>
                <a:cubicBezTo>
                  <a:pt x="301393" y="870429"/>
                  <a:pt x="301756" y="870126"/>
                  <a:pt x="302137" y="869852"/>
                </a:cubicBezTo>
                <a:cubicBezTo>
                  <a:pt x="303841" y="868187"/>
                  <a:pt x="305486" y="866532"/>
                  <a:pt x="307072" y="864937"/>
                </a:cubicBezTo>
                <a:cubicBezTo>
                  <a:pt x="308717" y="863282"/>
                  <a:pt x="310303" y="861686"/>
                  <a:pt x="311821" y="860208"/>
                </a:cubicBezTo>
                <a:lnTo>
                  <a:pt x="335309" y="837160"/>
                </a:lnTo>
                <a:cubicBezTo>
                  <a:pt x="306211" y="810313"/>
                  <a:pt x="274116" y="834546"/>
                  <a:pt x="242432" y="858475"/>
                </a:cubicBezTo>
                <a:cubicBezTo>
                  <a:pt x="235588" y="863644"/>
                  <a:pt x="228764" y="868804"/>
                  <a:pt x="221509" y="873807"/>
                </a:cubicBezTo>
                <a:cubicBezTo>
                  <a:pt x="220197" y="874835"/>
                  <a:pt x="218591" y="875530"/>
                  <a:pt x="216809" y="875736"/>
                </a:cubicBezTo>
                <a:cubicBezTo>
                  <a:pt x="211678" y="876324"/>
                  <a:pt x="207048" y="872642"/>
                  <a:pt x="206460" y="867512"/>
                </a:cubicBezTo>
                <a:cubicBezTo>
                  <a:pt x="201056" y="820388"/>
                  <a:pt x="205559" y="793639"/>
                  <a:pt x="218865" y="771767"/>
                </a:cubicBezTo>
                <a:lnTo>
                  <a:pt x="192890" y="742472"/>
                </a:lnTo>
                <a:cubicBezTo>
                  <a:pt x="189483" y="738614"/>
                  <a:pt x="189836" y="732720"/>
                  <a:pt x="193693" y="729313"/>
                </a:cubicBezTo>
                <a:cubicBezTo>
                  <a:pt x="197551" y="725905"/>
                  <a:pt x="203445" y="726258"/>
                  <a:pt x="206852" y="730115"/>
                </a:cubicBezTo>
                <a:lnTo>
                  <a:pt x="230164" y="756393"/>
                </a:lnTo>
                <a:cubicBezTo>
                  <a:pt x="239475" y="745555"/>
                  <a:pt x="251185" y="735020"/>
                  <a:pt x="265137" y="722468"/>
                </a:cubicBezTo>
                <a:cubicBezTo>
                  <a:pt x="278238" y="710690"/>
                  <a:pt x="293433" y="697023"/>
                  <a:pt x="310294" y="679603"/>
                </a:cubicBezTo>
                <a:cubicBezTo>
                  <a:pt x="310480" y="679417"/>
                  <a:pt x="310676" y="679230"/>
                  <a:pt x="310881" y="679054"/>
                </a:cubicBezTo>
                <a:cubicBezTo>
                  <a:pt x="316403" y="674286"/>
                  <a:pt x="323472" y="668725"/>
                  <a:pt x="331667" y="662273"/>
                </a:cubicBezTo>
                <a:cubicBezTo>
                  <a:pt x="358750" y="640958"/>
                  <a:pt x="398304" y="609842"/>
                  <a:pt x="417258" y="581106"/>
                </a:cubicBezTo>
                <a:cubicBezTo>
                  <a:pt x="425404" y="568750"/>
                  <a:pt x="429634" y="557138"/>
                  <a:pt x="426844" y="547632"/>
                </a:cubicBezTo>
                <a:cubicBezTo>
                  <a:pt x="424034" y="538066"/>
                  <a:pt x="413763" y="529470"/>
                  <a:pt x="392713" y="522685"/>
                </a:cubicBezTo>
                <a:cubicBezTo>
                  <a:pt x="388934" y="521471"/>
                  <a:pt x="384626" y="520305"/>
                  <a:pt x="380416" y="519170"/>
                </a:cubicBezTo>
                <a:cubicBezTo>
                  <a:pt x="374110" y="517466"/>
                  <a:pt x="368030" y="515831"/>
                  <a:pt x="362312" y="513687"/>
                </a:cubicBezTo>
                <a:cubicBezTo>
                  <a:pt x="361676" y="514852"/>
                  <a:pt x="360785" y="515900"/>
                  <a:pt x="359639" y="516732"/>
                </a:cubicBezTo>
                <a:cubicBezTo>
                  <a:pt x="343112" y="528853"/>
                  <a:pt x="319065" y="540240"/>
                  <a:pt x="295353" y="545185"/>
                </a:cubicBezTo>
                <a:cubicBezTo>
                  <a:pt x="281392" y="548093"/>
                  <a:pt x="267401" y="548808"/>
                  <a:pt x="254859" y="546223"/>
                </a:cubicBezTo>
                <a:cubicBezTo>
                  <a:pt x="247438" y="544686"/>
                  <a:pt x="240535" y="542032"/>
                  <a:pt x="234445" y="538038"/>
                </a:cubicBezTo>
                <a:cubicBezTo>
                  <a:pt x="234376" y="538557"/>
                  <a:pt x="234298" y="539066"/>
                  <a:pt x="234210" y="539585"/>
                </a:cubicBezTo>
                <a:cubicBezTo>
                  <a:pt x="231772" y="554751"/>
                  <a:pt x="224380" y="569389"/>
                  <a:pt x="211466" y="588256"/>
                </a:cubicBezTo>
                <a:cubicBezTo>
                  <a:pt x="209831" y="590644"/>
                  <a:pt x="209204" y="591584"/>
                  <a:pt x="208558" y="592534"/>
                </a:cubicBezTo>
                <a:cubicBezTo>
                  <a:pt x="195663" y="611724"/>
                  <a:pt x="177109" y="639315"/>
                  <a:pt x="154483" y="627527"/>
                </a:cubicBezTo>
                <a:lnTo>
                  <a:pt x="131651" y="615631"/>
                </a:lnTo>
                <a:cubicBezTo>
                  <a:pt x="127069" y="613252"/>
                  <a:pt x="125287" y="607602"/>
                  <a:pt x="127666" y="603020"/>
                </a:cubicBezTo>
                <a:cubicBezTo>
                  <a:pt x="130045" y="598438"/>
                  <a:pt x="135694" y="596656"/>
                  <a:pt x="140277" y="599036"/>
                </a:cubicBezTo>
                <a:lnTo>
                  <a:pt x="163109" y="610932"/>
                </a:lnTo>
                <a:cubicBezTo>
                  <a:pt x="170961" y="615024"/>
                  <a:pt x="183993" y="595628"/>
                  <a:pt x="193059" y="582147"/>
                </a:cubicBezTo>
                <a:cubicBezTo>
                  <a:pt x="194469" y="580052"/>
                  <a:pt x="195800" y="578064"/>
                  <a:pt x="196035" y="577722"/>
                </a:cubicBezTo>
                <a:cubicBezTo>
                  <a:pt x="207412" y="561097"/>
                  <a:pt x="213855" y="548652"/>
                  <a:pt x="215783" y="536648"/>
                </a:cubicBezTo>
                <a:cubicBezTo>
                  <a:pt x="216998" y="529100"/>
                  <a:pt x="216459" y="521374"/>
                  <a:pt x="214295" y="512484"/>
                </a:cubicBezTo>
                <a:cubicBezTo>
                  <a:pt x="213042" y="509234"/>
                  <a:pt x="211994" y="505729"/>
                  <a:pt x="211182" y="501969"/>
                </a:cubicBezTo>
                <a:cubicBezTo>
                  <a:pt x="210555" y="500119"/>
                  <a:pt x="209860" y="498209"/>
                  <a:pt x="209126" y="496251"/>
                </a:cubicBezTo>
                <a:cubicBezTo>
                  <a:pt x="207304" y="491424"/>
                  <a:pt x="209742" y="486039"/>
                  <a:pt x="214569" y="484228"/>
                </a:cubicBezTo>
                <a:cubicBezTo>
                  <a:pt x="219396" y="482407"/>
                  <a:pt x="224781" y="484845"/>
                  <a:pt x="226593" y="489672"/>
                </a:cubicBezTo>
                <a:cubicBezTo>
                  <a:pt x="228894" y="495752"/>
                  <a:pt x="230734" y="501411"/>
                  <a:pt x="232115" y="506767"/>
                </a:cubicBezTo>
                <a:cubicBezTo>
                  <a:pt x="233339" y="509724"/>
                  <a:pt x="234807" y="512318"/>
                  <a:pt x="236472" y="514599"/>
                </a:cubicBezTo>
                <a:cubicBezTo>
                  <a:pt x="241817" y="521884"/>
                  <a:pt x="249562" y="526074"/>
                  <a:pt x="258579" y="527935"/>
                </a:cubicBezTo>
                <a:cubicBezTo>
                  <a:pt x="268468" y="529981"/>
                  <a:pt x="279894" y="529325"/>
                  <a:pt x="291545" y="526897"/>
                </a:cubicBezTo>
                <a:cubicBezTo>
                  <a:pt x="310980" y="522843"/>
                  <a:pt x="330658" y="513933"/>
                  <a:pt x="345090" y="504133"/>
                </a:cubicBezTo>
                <a:cubicBezTo>
                  <a:pt x="332499" y="493745"/>
                  <a:pt x="323687" y="475474"/>
                  <a:pt x="321494" y="438789"/>
                </a:cubicBezTo>
                <a:cubicBezTo>
                  <a:pt x="321191" y="433639"/>
                  <a:pt x="325117" y="429224"/>
                  <a:pt x="330267" y="428920"/>
                </a:cubicBezTo>
                <a:cubicBezTo>
                  <a:pt x="335417" y="428617"/>
                  <a:pt x="339832" y="432543"/>
                  <a:pt x="340136" y="437693"/>
                </a:cubicBezTo>
                <a:cubicBezTo>
                  <a:pt x="343250" y="489790"/>
                  <a:pt x="362381" y="494951"/>
                  <a:pt x="385232" y="501109"/>
                </a:cubicBezTo>
                <a:cubicBezTo>
                  <a:pt x="389345" y="502215"/>
                  <a:pt x="393555" y="503351"/>
                  <a:pt x="398401" y="504918"/>
                </a:cubicBezTo>
                <a:cubicBezTo>
                  <a:pt x="426158" y="513857"/>
                  <a:pt x="440209" y="526918"/>
                  <a:pt x="444741" y="542359"/>
                </a:cubicBezTo>
                <a:cubicBezTo>
                  <a:pt x="449284" y="557858"/>
                  <a:pt x="443850" y="574600"/>
                  <a:pt x="432815" y="591333"/>
                </a:cubicBezTo>
                <a:cubicBezTo>
                  <a:pt x="412088" y="622762"/>
                  <a:pt x="371201" y="654925"/>
                  <a:pt x="343209" y="676954"/>
                </a:cubicBezTo>
                <a:cubicBezTo>
                  <a:pt x="335083" y="683348"/>
                  <a:pt x="328053" y="688879"/>
                  <a:pt x="323402" y="692874"/>
                </a:cubicBezTo>
                <a:cubicBezTo>
                  <a:pt x="305984" y="710841"/>
                  <a:pt x="290761" y="724528"/>
                  <a:pt x="277629" y="736346"/>
                </a:cubicBezTo>
                <a:cubicBezTo>
                  <a:pt x="239082" y="771026"/>
                  <a:pt x="219637" y="788511"/>
                  <a:pt x="223565" y="849265"/>
                </a:cubicBezTo>
                <a:cubicBezTo>
                  <a:pt x="226081" y="847386"/>
                  <a:pt x="228626" y="845467"/>
                  <a:pt x="231172" y="843538"/>
                </a:cubicBezTo>
                <a:cubicBezTo>
                  <a:pt x="269817" y="814350"/>
                  <a:pt x="308971" y="784791"/>
                  <a:pt x="348683" y="824005"/>
                </a:cubicBezTo>
                <a:lnTo>
                  <a:pt x="389423" y="784029"/>
                </a:lnTo>
                <a:cubicBezTo>
                  <a:pt x="389531" y="783911"/>
                  <a:pt x="389648" y="783804"/>
                  <a:pt x="389766" y="783686"/>
                </a:cubicBezTo>
                <a:lnTo>
                  <a:pt x="401447" y="772231"/>
                </a:lnTo>
                <a:cubicBezTo>
                  <a:pt x="446455" y="728064"/>
                  <a:pt x="589688" y="660939"/>
                  <a:pt x="690969" y="613451"/>
                </a:cubicBezTo>
                <a:cubicBezTo>
                  <a:pt x="705068" y="606842"/>
                  <a:pt x="718257" y="600664"/>
                  <a:pt x="734000" y="593184"/>
                </a:cubicBezTo>
                <a:cubicBezTo>
                  <a:pt x="769687" y="576226"/>
                  <a:pt x="812583" y="529249"/>
                  <a:pt x="850248" y="482714"/>
                </a:cubicBezTo>
                <a:close/>
                <a:moveTo>
                  <a:pt x="320689" y="877670"/>
                </a:moveTo>
                <a:lnTo>
                  <a:pt x="323225" y="880382"/>
                </a:lnTo>
                <a:cubicBezTo>
                  <a:pt x="344481" y="903116"/>
                  <a:pt x="379209" y="940234"/>
                  <a:pt x="403695" y="929905"/>
                </a:cubicBezTo>
                <a:cubicBezTo>
                  <a:pt x="413916" y="925597"/>
                  <a:pt x="408913" y="905848"/>
                  <a:pt x="400111" y="885004"/>
                </a:cubicBezTo>
                <a:cubicBezTo>
                  <a:pt x="391133" y="863718"/>
                  <a:pt x="377641" y="841444"/>
                  <a:pt x="370024" y="829195"/>
                </a:cubicBezTo>
                <a:lnTo>
                  <a:pt x="324877" y="873499"/>
                </a:lnTo>
                <a:cubicBezTo>
                  <a:pt x="323506" y="874850"/>
                  <a:pt x="322106" y="876241"/>
                  <a:pt x="320677" y="877680"/>
                </a:cubicBezTo>
                <a:close/>
                <a:moveTo>
                  <a:pt x="256744" y="592734"/>
                </a:moveTo>
                <a:cubicBezTo>
                  <a:pt x="257507" y="587623"/>
                  <a:pt x="262276" y="584109"/>
                  <a:pt x="267377" y="584872"/>
                </a:cubicBezTo>
                <a:cubicBezTo>
                  <a:pt x="272488" y="585636"/>
                  <a:pt x="276002" y="590404"/>
                  <a:pt x="275239" y="595505"/>
                </a:cubicBezTo>
                <a:cubicBezTo>
                  <a:pt x="272830" y="611386"/>
                  <a:pt x="261571" y="630636"/>
                  <a:pt x="246845" y="644469"/>
                </a:cubicBezTo>
                <a:cubicBezTo>
                  <a:pt x="233432" y="657070"/>
                  <a:pt x="216846" y="665549"/>
                  <a:pt x="200661" y="663884"/>
                </a:cubicBezTo>
                <a:cubicBezTo>
                  <a:pt x="195531" y="663356"/>
                  <a:pt x="191800" y="658774"/>
                  <a:pt x="192329" y="653653"/>
                </a:cubicBezTo>
                <a:cubicBezTo>
                  <a:pt x="192858" y="648523"/>
                  <a:pt x="197440" y="644792"/>
                  <a:pt x="202561" y="645321"/>
                </a:cubicBezTo>
                <a:cubicBezTo>
                  <a:pt x="212782" y="646369"/>
                  <a:pt x="224238" y="640093"/>
                  <a:pt x="234057" y="630870"/>
                </a:cubicBezTo>
                <a:cubicBezTo>
                  <a:pt x="245933" y="619718"/>
                  <a:pt x="254931" y="604717"/>
                  <a:pt x="256752" y="592734"/>
                </a:cubicBezTo>
                <a:close/>
                <a:moveTo>
                  <a:pt x="501586" y="728006"/>
                </a:moveTo>
                <a:cubicBezTo>
                  <a:pt x="501478" y="727986"/>
                  <a:pt x="501361" y="727957"/>
                  <a:pt x="501253" y="727937"/>
                </a:cubicBezTo>
                <a:cubicBezTo>
                  <a:pt x="463548" y="748733"/>
                  <a:pt x="432315" y="768462"/>
                  <a:pt x="415416" y="784656"/>
                </a:cubicBezTo>
                <a:cubicBezTo>
                  <a:pt x="420635" y="785655"/>
                  <a:pt x="425423" y="786575"/>
                  <a:pt x="430054" y="787466"/>
                </a:cubicBezTo>
                <a:cubicBezTo>
                  <a:pt x="498718" y="800694"/>
                  <a:pt x="534591" y="807606"/>
                  <a:pt x="609539" y="801927"/>
                </a:cubicBezTo>
                <a:cubicBezTo>
                  <a:pt x="613133" y="801653"/>
                  <a:pt x="615717" y="800704"/>
                  <a:pt x="617441" y="799264"/>
                </a:cubicBezTo>
                <a:cubicBezTo>
                  <a:pt x="618831" y="798109"/>
                  <a:pt x="619820" y="796493"/>
                  <a:pt x="620437" y="794584"/>
                </a:cubicBezTo>
                <a:cubicBezTo>
                  <a:pt x="621200" y="792234"/>
                  <a:pt x="621425" y="789415"/>
                  <a:pt x="621190" y="786330"/>
                </a:cubicBezTo>
                <a:cubicBezTo>
                  <a:pt x="620544" y="777783"/>
                  <a:pt x="616442" y="768139"/>
                  <a:pt x="610205" y="760649"/>
                </a:cubicBezTo>
                <a:cubicBezTo>
                  <a:pt x="596831" y="744592"/>
                  <a:pt x="545879" y="735770"/>
                  <a:pt x="516253" y="730639"/>
                </a:cubicBezTo>
                <a:cubicBezTo>
                  <a:pt x="510280" y="729601"/>
                  <a:pt x="505091" y="728710"/>
                  <a:pt x="501586" y="728005"/>
                </a:cubicBezTo>
                <a:close/>
                <a:moveTo>
                  <a:pt x="527766" y="713672"/>
                </a:moveTo>
                <a:cubicBezTo>
                  <a:pt x="558726" y="719135"/>
                  <a:pt x="603489" y="728143"/>
                  <a:pt x="621886" y="745885"/>
                </a:cubicBezTo>
                <a:cubicBezTo>
                  <a:pt x="631746" y="740363"/>
                  <a:pt x="637003" y="736143"/>
                  <a:pt x="638864" y="732344"/>
                </a:cubicBezTo>
                <a:cubicBezTo>
                  <a:pt x="640264" y="729486"/>
                  <a:pt x="638962" y="725618"/>
                  <a:pt x="636093" y="720263"/>
                </a:cubicBezTo>
                <a:cubicBezTo>
                  <a:pt x="629180" y="707358"/>
                  <a:pt x="611312" y="700534"/>
                  <a:pt x="594921" y="694278"/>
                </a:cubicBezTo>
                <a:cubicBezTo>
                  <a:pt x="589439" y="692183"/>
                  <a:pt x="584103" y="690146"/>
                  <a:pt x="579021" y="687836"/>
                </a:cubicBezTo>
                <a:cubicBezTo>
                  <a:pt x="578933" y="687796"/>
                  <a:pt x="578845" y="687757"/>
                  <a:pt x="578757" y="687718"/>
                </a:cubicBezTo>
                <a:cubicBezTo>
                  <a:pt x="561339" y="696344"/>
                  <a:pt x="544165" y="705058"/>
                  <a:pt x="527765" y="713673"/>
                </a:cubicBezTo>
                <a:close/>
              </a:path>
            </a:pathLst>
          </a:custGeom>
          <a:solidFill>
            <a:schemeClr val="bg1"/>
          </a:solidFill>
          <a:ln w="2504" cap="flat">
            <a:noFill/>
            <a:prstDash val="solid"/>
            <a:miter/>
          </a:ln>
        </p:spPr>
        <p:txBody>
          <a:bodyPr rtlCol="0" anchor="ctr"/>
          <a:lstStyle/>
          <a:p>
            <a:endParaRPr lang="x-none">
              <a:solidFill>
                <a:schemeClr val="bg1"/>
              </a:solidFill>
            </a:endParaRP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xmlns="" id="{7317EBC2-F244-FF4C-13CB-1B475CD8E03F}"/>
              </a:ext>
            </a:extLst>
          </p:cNvPr>
          <p:cNvGrpSpPr/>
          <p:nvPr/>
        </p:nvGrpSpPr>
        <p:grpSpPr>
          <a:xfrm>
            <a:off x="348179" y="1363606"/>
            <a:ext cx="5857449" cy="5233439"/>
            <a:chOff x="439179" y="1271009"/>
            <a:chExt cx="5857449" cy="5233439"/>
          </a:xfrm>
        </p:grpSpPr>
        <p:graphicFrame>
          <p:nvGraphicFramePr>
            <p:cNvPr id="4" name="Chart 3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479781512"/>
                </p:ext>
              </p:extLst>
            </p:nvPr>
          </p:nvGraphicFramePr>
          <p:xfrm>
            <a:off x="439179" y="3218323"/>
            <a:ext cx="5857449" cy="328612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xmlns="" id="{01F087E9-B1C9-64E0-C109-8DBF9E659F0D}"/>
                </a:ext>
              </a:extLst>
            </p:cNvPr>
            <p:cNvSpPr txBox="1"/>
            <p:nvPr/>
          </p:nvSpPr>
          <p:spPr>
            <a:xfrm>
              <a:off x="1927118" y="1271009"/>
              <a:ext cx="356443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x-none" b="1" dirty="0"/>
                <a:t>Prevalence of Iodized Salt Coverage</a:t>
              </a: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xmlns="" id="{C38BE6E4-94CD-CE3F-CB93-99EB4FAEA6AB}"/>
                </a:ext>
              </a:extLst>
            </p:cNvPr>
            <p:cNvGrpSpPr/>
            <p:nvPr/>
          </p:nvGrpSpPr>
          <p:grpSpPr>
            <a:xfrm>
              <a:off x="2835797" y="1666754"/>
              <a:ext cx="1493608" cy="1493608"/>
              <a:chOff x="2835797" y="1666754"/>
              <a:chExt cx="1493608" cy="1493608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xmlns="" id="{D029E13A-B8FD-F043-1BA1-E17758D9FB48}"/>
                  </a:ext>
                </a:extLst>
              </p:cNvPr>
              <p:cNvSpPr/>
              <p:nvPr/>
            </p:nvSpPr>
            <p:spPr>
              <a:xfrm>
                <a:off x="2835797" y="1666754"/>
                <a:ext cx="1493608" cy="1493608"/>
              </a:xfrm>
              <a:prstGeom prst="ellipse">
                <a:avLst/>
              </a:prstGeom>
              <a:solidFill>
                <a:srgbClr val="0097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xmlns="" id="{6017EFBA-74F9-223A-15EC-4CE8A6376018}"/>
                  </a:ext>
                </a:extLst>
              </p:cNvPr>
              <p:cNvGrpSpPr/>
              <p:nvPr/>
            </p:nvGrpSpPr>
            <p:grpSpPr>
              <a:xfrm>
                <a:off x="3136331" y="1773940"/>
                <a:ext cx="913353" cy="1261092"/>
                <a:chOff x="10118031" y="372892"/>
                <a:chExt cx="887617" cy="1225558"/>
              </a:xfrm>
              <a:solidFill>
                <a:schemeClr val="bg1"/>
              </a:solidFill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xmlns="" id="{A11927E1-F7CA-F3F5-13A7-A969D2F4AD7F}"/>
                    </a:ext>
                  </a:extLst>
                </p:cNvPr>
                <p:cNvSpPr/>
                <p:nvPr/>
              </p:nvSpPr>
              <p:spPr>
                <a:xfrm>
                  <a:off x="10118031" y="1139155"/>
                  <a:ext cx="887617" cy="459295"/>
                </a:xfrm>
                <a:custGeom>
                  <a:avLst/>
                  <a:gdLst>
                    <a:gd name="connsiteX0" fmla="*/ 443811 w 887617"/>
                    <a:gd name="connsiteY0" fmla="*/ 0 h 459295"/>
                    <a:gd name="connsiteX1" fmla="*/ 0 w 887617"/>
                    <a:gd name="connsiteY1" fmla="*/ 131597 h 459295"/>
                    <a:gd name="connsiteX2" fmla="*/ 39992 w 887617"/>
                    <a:gd name="connsiteY2" fmla="*/ 192234 h 459295"/>
                    <a:gd name="connsiteX3" fmla="*/ 443809 w 887617"/>
                    <a:gd name="connsiteY3" fmla="*/ 459295 h 459295"/>
                    <a:gd name="connsiteX4" fmla="*/ 847625 w 887617"/>
                    <a:gd name="connsiteY4" fmla="*/ 192234 h 459295"/>
                    <a:gd name="connsiteX5" fmla="*/ 887618 w 887617"/>
                    <a:gd name="connsiteY5" fmla="*/ 131597 h 459295"/>
                    <a:gd name="connsiteX6" fmla="*/ 443807 w 887617"/>
                    <a:gd name="connsiteY6" fmla="*/ 0 h 459295"/>
                    <a:gd name="connsiteX7" fmla="*/ 443811 w 887617"/>
                    <a:gd name="connsiteY7" fmla="*/ 190940 h 459295"/>
                    <a:gd name="connsiteX8" fmla="*/ 76119 w 887617"/>
                    <a:gd name="connsiteY8" fmla="*/ 131588 h 459295"/>
                    <a:gd name="connsiteX9" fmla="*/ 443811 w 887617"/>
                    <a:gd name="connsiteY9" fmla="*/ 72237 h 459295"/>
                    <a:gd name="connsiteX10" fmla="*/ 811504 w 887617"/>
                    <a:gd name="connsiteY10" fmla="*/ 131588 h 459295"/>
                    <a:gd name="connsiteX11" fmla="*/ 443811 w 887617"/>
                    <a:gd name="connsiteY11" fmla="*/ 190940 h 459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87617" h="459295">
                      <a:moveTo>
                        <a:pt x="443811" y="0"/>
                      </a:moveTo>
                      <a:cubicBezTo>
                        <a:pt x="398651" y="0"/>
                        <a:pt x="0" y="3870"/>
                        <a:pt x="0" y="131597"/>
                      </a:cubicBezTo>
                      <a:cubicBezTo>
                        <a:pt x="0" y="156113"/>
                        <a:pt x="15479" y="176757"/>
                        <a:pt x="39992" y="192234"/>
                      </a:cubicBezTo>
                      <a:cubicBezTo>
                        <a:pt x="59341" y="344467"/>
                        <a:pt x="157398" y="459295"/>
                        <a:pt x="443809" y="459295"/>
                      </a:cubicBezTo>
                      <a:cubicBezTo>
                        <a:pt x="730220" y="459295"/>
                        <a:pt x="829563" y="344472"/>
                        <a:pt x="847625" y="192234"/>
                      </a:cubicBezTo>
                      <a:cubicBezTo>
                        <a:pt x="872141" y="175460"/>
                        <a:pt x="887618" y="156110"/>
                        <a:pt x="887618" y="131597"/>
                      </a:cubicBezTo>
                      <a:cubicBezTo>
                        <a:pt x="887618" y="3870"/>
                        <a:pt x="488962" y="0"/>
                        <a:pt x="443807" y="0"/>
                      </a:cubicBezTo>
                      <a:close/>
                      <a:moveTo>
                        <a:pt x="443811" y="190940"/>
                      </a:moveTo>
                      <a:cubicBezTo>
                        <a:pt x="229644" y="190940"/>
                        <a:pt x="104502" y="154816"/>
                        <a:pt x="76119" y="131588"/>
                      </a:cubicBezTo>
                      <a:cubicBezTo>
                        <a:pt x="104502" y="108370"/>
                        <a:pt x="229649" y="72237"/>
                        <a:pt x="443811" y="72237"/>
                      </a:cubicBezTo>
                      <a:cubicBezTo>
                        <a:pt x="657974" y="72237"/>
                        <a:pt x="783120" y="108361"/>
                        <a:pt x="811504" y="131588"/>
                      </a:cubicBezTo>
                      <a:cubicBezTo>
                        <a:pt x="783120" y="153529"/>
                        <a:pt x="657974" y="190940"/>
                        <a:pt x="443811" y="190940"/>
                      </a:cubicBezTo>
                      <a:close/>
                    </a:path>
                  </a:pathLst>
                </a:custGeom>
                <a:grpFill/>
                <a:ln w="2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xmlns="" id="{0FAF1B6C-479E-6E84-EB4B-FDF397FE1ADE}"/>
                    </a:ext>
                  </a:extLst>
                </p:cNvPr>
                <p:cNvSpPr/>
                <p:nvPr/>
              </p:nvSpPr>
              <p:spPr>
                <a:xfrm>
                  <a:off x="10601837" y="868223"/>
                  <a:ext cx="56766" cy="56766"/>
                </a:xfrm>
                <a:custGeom>
                  <a:avLst/>
                  <a:gdLst>
                    <a:gd name="connsiteX0" fmla="*/ 56767 w 56766"/>
                    <a:gd name="connsiteY0" fmla="*/ 28383 h 56766"/>
                    <a:gd name="connsiteX1" fmla="*/ 28383 w 56766"/>
                    <a:gd name="connsiteY1" fmla="*/ 56767 h 56766"/>
                    <a:gd name="connsiteX2" fmla="*/ 0 w 56766"/>
                    <a:gd name="connsiteY2" fmla="*/ 28383 h 56766"/>
                    <a:gd name="connsiteX3" fmla="*/ 28383 w 56766"/>
                    <a:gd name="connsiteY3" fmla="*/ 0 h 56766"/>
                    <a:gd name="connsiteX4" fmla="*/ 56767 w 56766"/>
                    <a:gd name="connsiteY4" fmla="*/ 28383 h 5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766" h="56766">
                      <a:moveTo>
                        <a:pt x="56767" y="28383"/>
                      </a:moveTo>
                      <a:cubicBezTo>
                        <a:pt x="56767" y="44060"/>
                        <a:pt x="44060" y="56767"/>
                        <a:pt x="28383" y="56767"/>
                      </a:cubicBezTo>
                      <a:cubicBezTo>
                        <a:pt x="12706" y="56767"/>
                        <a:pt x="0" y="44060"/>
                        <a:pt x="0" y="28383"/>
                      </a:cubicBezTo>
                      <a:cubicBezTo>
                        <a:pt x="0" y="12707"/>
                        <a:pt x="12707" y="0"/>
                        <a:pt x="28383" y="0"/>
                      </a:cubicBezTo>
                      <a:cubicBezTo>
                        <a:pt x="44060" y="0"/>
                        <a:pt x="56767" y="12707"/>
                        <a:pt x="56767" y="28383"/>
                      </a:cubicBezTo>
                    </a:path>
                  </a:pathLst>
                </a:custGeom>
                <a:grpFill/>
                <a:ln w="2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xmlns="" id="{424AA84E-2663-BC1B-5D0D-9D8BD0A7A28F}"/>
                    </a:ext>
                  </a:extLst>
                </p:cNvPr>
                <p:cNvSpPr/>
                <p:nvPr/>
              </p:nvSpPr>
              <p:spPr>
                <a:xfrm>
                  <a:off x="10621199" y="980476"/>
                  <a:ext cx="56757" cy="56757"/>
                </a:xfrm>
                <a:custGeom>
                  <a:avLst/>
                  <a:gdLst>
                    <a:gd name="connsiteX0" fmla="*/ 56757 w 56757"/>
                    <a:gd name="connsiteY0" fmla="*/ 28374 h 56757"/>
                    <a:gd name="connsiteX1" fmla="*/ 28374 w 56757"/>
                    <a:gd name="connsiteY1" fmla="*/ 56757 h 56757"/>
                    <a:gd name="connsiteX2" fmla="*/ 0 w 56757"/>
                    <a:gd name="connsiteY2" fmla="*/ 28374 h 56757"/>
                    <a:gd name="connsiteX3" fmla="*/ 28374 w 56757"/>
                    <a:gd name="connsiteY3" fmla="*/ 0 h 56757"/>
                    <a:gd name="connsiteX4" fmla="*/ 56757 w 56757"/>
                    <a:gd name="connsiteY4" fmla="*/ 28374 h 56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757" h="56757">
                      <a:moveTo>
                        <a:pt x="56757" y="28374"/>
                      </a:moveTo>
                      <a:cubicBezTo>
                        <a:pt x="56757" y="44051"/>
                        <a:pt x="44050" y="56757"/>
                        <a:pt x="28374" y="56757"/>
                      </a:cubicBezTo>
                      <a:cubicBezTo>
                        <a:pt x="12706" y="56757"/>
                        <a:pt x="0" y="44050"/>
                        <a:pt x="0" y="28374"/>
                      </a:cubicBezTo>
                      <a:cubicBezTo>
                        <a:pt x="0" y="12706"/>
                        <a:pt x="12707" y="0"/>
                        <a:pt x="28374" y="0"/>
                      </a:cubicBezTo>
                      <a:cubicBezTo>
                        <a:pt x="44051" y="0"/>
                        <a:pt x="56757" y="12707"/>
                        <a:pt x="56757" y="28374"/>
                      </a:cubicBezTo>
                    </a:path>
                  </a:pathLst>
                </a:custGeom>
                <a:grpFill/>
                <a:ln w="2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xmlns="" id="{7F2ED47D-D180-892B-0375-B8ADD2AD33FA}"/>
                    </a:ext>
                  </a:extLst>
                </p:cNvPr>
                <p:cNvSpPr/>
                <p:nvPr/>
              </p:nvSpPr>
              <p:spPr>
                <a:xfrm>
                  <a:off x="10528308" y="1041103"/>
                  <a:ext cx="56757" cy="56766"/>
                </a:xfrm>
                <a:custGeom>
                  <a:avLst/>
                  <a:gdLst>
                    <a:gd name="connsiteX0" fmla="*/ 56757 w 56757"/>
                    <a:gd name="connsiteY0" fmla="*/ 28383 h 56766"/>
                    <a:gd name="connsiteX1" fmla="*/ 28383 w 56757"/>
                    <a:gd name="connsiteY1" fmla="*/ 56767 h 56766"/>
                    <a:gd name="connsiteX2" fmla="*/ 0 w 56757"/>
                    <a:gd name="connsiteY2" fmla="*/ 28383 h 56766"/>
                    <a:gd name="connsiteX3" fmla="*/ 28383 w 56757"/>
                    <a:gd name="connsiteY3" fmla="*/ 0 h 56766"/>
                    <a:gd name="connsiteX4" fmla="*/ 56757 w 56757"/>
                    <a:gd name="connsiteY4" fmla="*/ 28383 h 5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757" h="56766">
                      <a:moveTo>
                        <a:pt x="56757" y="28383"/>
                      </a:moveTo>
                      <a:cubicBezTo>
                        <a:pt x="56757" y="44060"/>
                        <a:pt x="44050" y="56767"/>
                        <a:pt x="28383" y="56767"/>
                      </a:cubicBezTo>
                      <a:cubicBezTo>
                        <a:pt x="12706" y="56767"/>
                        <a:pt x="0" y="44060"/>
                        <a:pt x="0" y="28383"/>
                      </a:cubicBezTo>
                      <a:cubicBezTo>
                        <a:pt x="0" y="12715"/>
                        <a:pt x="12707" y="0"/>
                        <a:pt x="28383" y="0"/>
                      </a:cubicBezTo>
                      <a:cubicBezTo>
                        <a:pt x="44051" y="0"/>
                        <a:pt x="56757" y="12716"/>
                        <a:pt x="56757" y="28383"/>
                      </a:cubicBezTo>
                    </a:path>
                  </a:pathLst>
                </a:custGeom>
                <a:grpFill/>
                <a:ln w="2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xmlns="" id="{3841F4ED-3C3E-88FA-484E-1931FA9719FE}"/>
                    </a:ext>
                  </a:extLst>
                </p:cNvPr>
                <p:cNvSpPr/>
                <p:nvPr/>
              </p:nvSpPr>
              <p:spPr>
                <a:xfrm>
                  <a:off x="10514107" y="930160"/>
                  <a:ext cx="56766" cy="56757"/>
                </a:xfrm>
                <a:custGeom>
                  <a:avLst/>
                  <a:gdLst>
                    <a:gd name="connsiteX0" fmla="*/ 56767 w 56766"/>
                    <a:gd name="connsiteY0" fmla="*/ 28374 h 56757"/>
                    <a:gd name="connsiteX1" fmla="*/ 28383 w 56766"/>
                    <a:gd name="connsiteY1" fmla="*/ 56757 h 56757"/>
                    <a:gd name="connsiteX2" fmla="*/ 0 w 56766"/>
                    <a:gd name="connsiteY2" fmla="*/ 28374 h 56757"/>
                    <a:gd name="connsiteX3" fmla="*/ 28383 w 56766"/>
                    <a:gd name="connsiteY3" fmla="*/ 0 h 56757"/>
                    <a:gd name="connsiteX4" fmla="*/ 56767 w 56766"/>
                    <a:gd name="connsiteY4" fmla="*/ 28374 h 56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766" h="56757">
                      <a:moveTo>
                        <a:pt x="56767" y="28374"/>
                      </a:moveTo>
                      <a:cubicBezTo>
                        <a:pt x="56767" y="44051"/>
                        <a:pt x="44051" y="56757"/>
                        <a:pt x="28383" y="56757"/>
                      </a:cubicBezTo>
                      <a:cubicBezTo>
                        <a:pt x="12706" y="56757"/>
                        <a:pt x="0" y="44050"/>
                        <a:pt x="0" y="28374"/>
                      </a:cubicBezTo>
                      <a:cubicBezTo>
                        <a:pt x="0" y="12706"/>
                        <a:pt x="12707" y="0"/>
                        <a:pt x="28383" y="0"/>
                      </a:cubicBezTo>
                      <a:cubicBezTo>
                        <a:pt x="44051" y="0"/>
                        <a:pt x="56767" y="12707"/>
                        <a:pt x="56767" y="28374"/>
                      </a:cubicBezTo>
                    </a:path>
                  </a:pathLst>
                </a:custGeom>
                <a:grpFill/>
                <a:ln w="2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xmlns="" id="{B5F50B17-830F-1A55-F15A-B4EBD9F33637}"/>
                    </a:ext>
                  </a:extLst>
                </p:cNvPr>
                <p:cNvSpPr/>
                <p:nvPr/>
              </p:nvSpPr>
              <p:spPr>
                <a:xfrm>
                  <a:off x="10129733" y="372892"/>
                  <a:ext cx="466944" cy="466946"/>
                </a:xfrm>
                <a:custGeom>
                  <a:avLst/>
                  <a:gdLst>
                    <a:gd name="connsiteX0" fmla="*/ 252778 w 466944"/>
                    <a:gd name="connsiteY0" fmla="*/ 441146 h 466946"/>
                    <a:gd name="connsiteX1" fmla="*/ 278579 w 466944"/>
                    <a:gd name="connsiteY1" fmla="*/ 466946 h 466946"/>
                    <a:gd name="connsiteX2" fmla="*/ 285032 w 466944"/>
                    <a:gd name="connsiteY2" fmla="*/ 438563 h 466946"/>
                    <a:gd name="connsiteX3" fmla="*/ 345669 w 466944"/>
                    <a:gd name="connsiteY3" fmla="*/ 345672 h 466946"/>
                    <a:gd name="connsiteX4" fmla="*/ 466945 w 466944"/>
                    <a:gd name="connsiteY4" fmla="*/ 278582 h 466946"/>
                    <a:gd name="connsiteX5" fmla="*/ 441144 w 466944"/>
                    <a:gd name="connsiteY5" fmla="*/ 252782 h 466946"/>
                    <a:gd name="connsiteX6" fmla="*/ 277293 w 466944"/>
                    <a:gd name="connsiteY6" fmla="*/ 15394 h 466946"/>
                    <a:gd name="connsiteX7" fmla="*/ 81188 w 466944"/>
                    <a:gd name="connsiteY7" fmla="*/ 81189 h 466946"/>
                    <a:gd name="connsiteX8" fmla="*/ 15393 w 466944"/>
                    <a:gd name="connsiteY8" fmla="*/ 277294 h 466946"/>
                    <a:gd name="connsiteX9" fmla="*/ 252780 w 466944"/>
                    <a:gd name="connsiteY9" fmla="*/ 441146 h 46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6944" h="466946">
                      <a:moveTo>
                        <a:pt x="252778" y="441146"/>
                      </a:moveTo>
                      <a:lnTo>
                        <a:pt x="278579" y="466946"/>
                      </a:lnTo>
                      <a:cubicBezTo>
                        <a:pt x="279866" y="457911"/>
                        <a:pt x="281162" y="448885"/>
                        <a:pt x="285032" y="438563"/>
                      </a:cubicBezTo>
                      <a:cubicBezTo>
                        <a:pt x="295354" y="407597"/>
                        <a:pt x="317285" y="374056"/>
                        <a:pt x="345669" y="345672"/>
                      </a:cubicBezTo>
                      <a:cubicBezTo>
                        <a:pt x="384375" y="306965"/>
                        <a:pt x="428238" y="282453"/>
                        <a:pt x="466945" y="278582"/>
                      </a:cubicBezTo>
                      <a:lnTo>
                        <a:pt x="441144" y="252782"/>
                      </a:lnTo>
                      <a:cubicBezTo>
                        <a:pt x="408891" y="220528"/>
                        <a:pt x="323738" y="61842"/>
                        <a:pt x="277293" y="15394"/>
                      </a:cubicBezTo>
                      <a:cubicBezTo>
                        <a:pt x="241169" y="-20730"/>
                        <a:pt x="153434" y="8942"/>
                        <a:pt x="81188" y="81189"/>
                      </a:cubicBezTo>
                      <a:cubicBezTo>
                        <a:pt x="8942" y="153435"/>
                        <a:pt x="-20729" y="241170"/>
                        <a:pt x="15393" y="277294"/>
                      </a:cubicBezTo>
                      <a:cubicBezTo>
                        <a:pt x="60543" y="323740"/>
                        <a:pt x="220524" y="408892"/>
                        <a:pt x="252780" y="441146"/>
                      </a:cubicBezTo>
                      <a:close/>
                    </a:path>
                  </a:pathLst>
                </a:custGeom>
                <a:grpFill/>
                <a:ln w="2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xmlns="" id="{4405BAE6-366E-1618-5F7F-13A4DC3A9DBB}"/>
                    </a:ext>
                  </a:extLst>
                </p:cNvPr>
                <p:cNvSpPr/>
                <p:nvPr/>
              </p:nvSpPr>
              <p:spPr>
                <a:xfrm>
                  <a:off x="10438251" y="681915"/>
                  <a:ext cx="210556" cy="210056"/>
                </a:xfrm>
                <a:custGeom>
                  <a:avLst/>
                  <a:gdLst>
                    <a:gd name="connsiteX0" fmla="*/ 11349 w 210556"/>
                    <a:gd name="connsiteY0" fmla="*/ 199209 h 210056"/>
                    <a:gd name="connsiteX1" fmla="*/ 151973 w 210556"/>
                    <a:gd name="connsiteY1" fmla="*/ 151476 h 210056"/>
                    <a:gd name="connsiteX2" fmla="*/ 199706 w 210556"/>
                    <a:gd name="connsiteY2" fmla="*/ 10852 h 210056"/>
                    <a:gd name="connsiteX3" fmla="*/ 57794 w 210556"/>
                    <a:gd name="connsiteY3" fmla="*/ 58586 h 210056"/>
                    <a:gd name="connsiteX4" fmla="*/ 11349 w 210556"/>
                    <a:gd name="connsiteY4" fmla="*/ 199209 h 210056"/>
                    <a:gd name="connsiteX5" fmla="*/ 122302 w 210556"/>
                    <a:gd name="connsiteY5" fmla="*/ 52132 h 210056"/>
                    <a:gd name="connsiteX6" fmla="*/ 148102 w 210556"/>
                    <a:gd name="connsiteY6" fmla="*/ 44393 h 210056"/>
                    <a:gd name="connsiteX7" fmla="*/ 140363 w 210556"/>
                    <a:gd name="connsiteY7" fmla="*/ 70194 h 210056"/>
                    <a:gd name="connsiteX8" fmla="*/ 114562 w 210556"/>
                    <a:gd name="connsiteY8" fmla="*/ 77933 h 210056"/>
                    <a:gd name="connsiteX9" fmla="*/ 122302 w 210556"/>
                    <a:gd name="connsiteY9" fmla="*/ 52132 h 210056"/>
                    <a:gd name="connsiteX10" fmla="*/ 114553 w 210556"/>
                    <a:gd name="connsiteY10" fmla="*/ 115345 h 210056"/>
                    <a:gd name="connsiteX11" fmla="*/ 140354 w 210556"/>
                    <a:gd name="connsiteY11" fmla="*/ 107606 h 210056"/>
                    <a:gd name="connsiteX12" fmla="*/ 132614 w 210556"/>
                    <a:gd name="connsiteY12" fmla="*/ 133406 h 210056"/>
                    <a:gd name="connsiteX13" fmla="*/ 106814 w 210556"/>
                    <a:gd name="connsiteY13" fmla="*/ 141146 h 210056"/>
                    <a:gd name="connsiteX14" fmla="*/ 114553 w 210556"/>
                    <a:gd name="connsiteY14" fmla="*/ 115345 h 210056"/>
                    <a:gd name="connsiteX15" fmla="*/ 78429 w 210556"/>
                    <a:gd name="connsiteY15" fmla="*/ 114058 h 210056"/>
                    <a:gd name="connsiteX16" fmla="*/ 70689 w 210556"/>
                    <a:gd name="connsiteY16" fmla="*/ 139859 h 210056"/>
                    <a:gd name="connsiteX17" fmla="*/ 44889 w 210556"/>
                    <a:gd name="connsiteY17" fmla="*/ 147598 h 210056"/>
                    <a:gd name="connsiteX18" fmla="*/ 52628 w 210556"/>
                    <a:gd name="connsiteY18" fmla="*/ 121798 h 210056"/>
                    <a:gd name="connsiteX19" fmla="*/ 78429 w 210556"/>
                    <a:gd name="connsiteY19" fmla="*/ 114058 h 210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0556" h="210056">
                      <a:moveTo>
                        <a:pt x="11349" y="199209"/>
                      </a:moveTo>
                      <a:cubicBezTo>
                        <a:pt x="37150" y="225010"/>
                        <a:pt x="100371" y="203079"/>
                        <a:pt x="151973" y="151476"/>
                      </a:cubicBezTo>
                      <a:cubicBezTo>
                        <a:pt x="203574" y="99875"/>
                        <a:pt x="225516" y="36653"/>
                        <a:pt x="199706" y="10852"/>
                      </a:cubicBezTo>
                      <a:cubicBezTo>
                        <a:pt x="173905" y="-14958"/>
                        <a:pt x="110683" y="6974"/>
                        <a:pt x="57794" y="58586"/>
                      </a:cubicBezTo>
                      <a:cubicBezTo>
                        <a:pt x="4896" y="110187"/>
                        <a:pt x="-14461" y="173409"/>
                        <a:pt x="11349" y="199209"/>
                      </a:cubicBezTo>
                      <a:close/>
                      <a:moveTo>
                        <a:pt x="122302" y="52132"/>
                      </a:moveTo>
                      <a:cubicBezTo>
                        <a:pt x="131337" y="43097"/>
                        <a:pt x="142946" y="39227"/>
                        <a:pt x="148102" y="44393"/>
                      </a:cubicBezTo>
                      <a:cubicBezTo>
                        <a:pt x="153259" y="49550"/>
                        <a:pt x="149389" y="61168"/>
                        <a:pt x="140363" y="70194"/>
                      </a:cubicBezTo>
                      <a:cubicBezTo>
                        <a:pt x="131327" y="79229"/>
                        <a:pt x="119718" y="83099"/>
                        <a:pt x="114562" y="77933"/>
                      </a:cubicBezTo>
                      <a:cubicBezTo>
                        <a:pt x="109396" y="74063"/>
                        <a:pt x="111979" y="62454"/>
                        <a:pt x="122302" y="52132"/>
                      </a:cubicBezTo>
                      <a:close/>
                      <a:moveTo>
                        <a:pt x="114553" y="115345"/>
                      </a:moveTo>
                      <a:cubicBezTo>
                        <a:pt x="123589" y="106310"/>
                        <a:pt x="135198" y="102440"/>
                        <a:pt x="140354" y="107606"/>
                      </a:cubicBezTo>
                      <a:cubicBezTo>
                        <a:pt x="145511" y="112762"/>
                        <a:pt x="141641" y="124380"/>
                        <a:pt x="132614" y="133406"/>
                      </a:cubicBezTo>
                      <a:cubicBezTo>
                        <a:pt x="123579" y="142442"/>
                        <a:pt x="111970" y="146311"/>
                        <a:pt x="106814" y="141146"/>
                      </a:cubicBezTo>
                      <a:cubicBezTo>
                        <a:pt x="101657" y="135989"/>
                        <a:pt x="105527" y="124380"/>
                        <a:pt x="114553" y="115345"/>
                      </a:cubicBezTo>
                      <a:close/>
                      <a:moveTo>
                        <a:pt x="78429" y="114058"/>
                      </a:moveTo>
                      <a:cubicBezTo>
                        <a:pt x="83586" y="119215"/>
                        <a:pt x="79716" y="130833"/>
                        <a:pt x="70689" y="139859"/>
                      </a:cubicBezTo>
                      <a:cubicBezTo>
                        <a:pt x="61654" y="148894"/>
                        <a:pt x="50045" y="152764"/>
                        <a:pt x="44889" y="147598"/>
                      </a:cubicBezTo>
                      <a:cubicBezTo>
                        <a:pt x="39732" y="142442"/>
                        <a:pt x="43602" y="130824"/>
                        <a:pt x="52628" y="121798"/>
                      </a:cubicBezTo>
                      <a:cubicBezTo>
                        <a:pt x="61664" y="112771"/>
                        <a:pt x="73273" y="108902"/>
                        <a:pt x="78429" y="114058"/>
                      </a:cubicBezTo>
                      <a:close/>
                    </a:path>
                  </a:pathLst>
                </a:custGeom>
                <a:grpFill/>
                <a:ln w="2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113C5CF2-56EB-2894-51B9-336AE9BE5321}"/>
              </a:ext>
            </a:extLst>
          </p:cNvPr>
          <p:cNvGrpSpPr/>
          <p:nvPr/>
        </p:nvGrpSpPr>
        <p:grpSpPr>
          <a:xfrm>
            <a:off x="8049532" y="2034596"/>
            <a:ext cx="3096281" cy="2826789"/>
            <a:chOff x="7439585" y="1476247"/>
            <a:chExt cx="3096281" cy="2826789"/>
          </a:xfrm>
        </p:grpSpPr>
        <p:sp>
          <p:nvSpPr>
            <p:cNvPr id="6" name="Rectangle 5"/>
            <p:cNvSpPr/>
            <p:nvPr/>
          </p:nvSpPr>
          <p:spPr>
            <a:xfrm>
              <a:off x="7439585" y="3595150"/>
              <a:ext cx="3096281" cy="707886"/>
            </a:xfrm>
            <a:prstGeom prst="rect">
              <a:avLst/>
            </a:prstGeom>
            <a:noFill/>
            <a:ln>
              <a:noFill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 fontAlgn="b"/>
              <a:r>
                <a:rPr lang="en-US" sz="2000" b="1" dirty="0"/>
                <a:t>Ethiopia almost achieved the USI coverage</a:t>
              </a:r>
              <a:endParaRPr lang="en-US" sz="2000" b="1" dirty="0">
                <a:solidFill>
                  <a:srgbClr val="000000"/>
                </a:solidFill>
              </a:endParaRPr>
            </a:p>
          </p:txBody>
        </p:sp>
        <p:pic>
          <p:nvPicPr>
            <p:cNvPr id="5" name="Graphic 4" descr="Bullseye">
              <a:extLst>
                <a:ext uri="{FF2B5EF4-FFF2-40B4-BE49-F238E27FC236}">
                  <a16:creationId xmlns:a16="http://schemas.microsoft.com/office/drawing/2014/main" xmlns="" id="{80F9DB64-383F-D6D4-014C-CA44333359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7901553" y="1476247"/>
              <a:ext cx="2172346" cy="217234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76125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0249" y="353552"/>
            <a:ext cx="10515600" cy="468252"/>
          </a:xfrm>
        </p:spPr>
        <p:txBody>
          <a:bodyPr>
            <a:normAutofit fontScale="90000"/>
          </a:bodyPr>
          <a:lstStyle/>
          <a:p>
            <a:r>
              <a:rPr lang="en-US" dirty="0">
                <a:solidFill>
                  <a:schemeClr val="bg1"/>
                </a:solidFill>
              </a:rPr>
              <a:t>Ethiopia Universal Salt Iodization</a:t>
            </a: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xmlns="" id="{F5E5AB9B-C40E-12D9-EBEF-C18E8031AB74}"/>
              </a:ext>
            </a:extLst>
          </p:cNvPr>
          <p:cNvSpPr/>
          <p:nvPr/>
        </p:nvSpPr>
        <p:spPr>
          <a:xfrm flipH="1">
            <a:off x="222465" y="122519"/>
            <a:ext cx="1073073" cy="940452"/>
          </a:xfrm>
          <a:custGeom>
            <a:avLst/>
            <a:gdLst>
              <a:gd name="connsiteX0" fmla="*/ 1341943 w 1353266"/>
              <a:gd name="connsiteY0" fmla="*/ 212 h 1178718"/>
              <a:gd name="connsiteX1" fmla="*/ 1353055 w 1353266"/>
              <a:gd name="connsiteY1" fmla="*/ 7379 h 1178718"/>
              <a:gd name="connsiteX2" fmla="*/ 1345888 w 1353266"/>
              <a:gd name="connsiteY2" fmla="*/ 18492 h 1178718"/>
              <a:gd name="connsiteX3" fmla="*/ 1211469 w 1353266"/>
              <a:gd name="connsiteY3" fmla="*/ 46817 h 1178718"/>
              <a:gd name="connsiteX4" fmla="*/ 722381 w 1353266"/>
              <a:gd name="connsiteY4" fmla="*/ 211648 h 1178718"/>
              <a:gd name="connsiteX5" fmla="*/ 326184 w 1353266"/>
              <a:gd name="connsiteY5" fmla="*/ 298188 h 1178718"/>
              <a:gd name="connsiteX6" fmla="*/ 268417 w 1353266"/>
              <a:gd name="connsiteY6" fmla="*/ 305541 h 1178718"/>
              <a:gd name="connsiteX7" fmla="*/ 228587 w 1353266"/>
              <a:gd name="connsiteY7" fmla="*/ 314569 h 1178718"/>
              <a:gd name="connsiteX8" fmla="*/ 201602 w 1353266"/>
              <a:gd name="connsiteY8" fmla="*/ 339408 h 1178718"/>
              <a:gd name="connsiteX9" fmla="*/ 25445 w 1353266"/>
              <a:gd name="connsiteY9" fmla="*/ 610608 h 1178718"/>
              <a:gd name="connsiteX10" fmla="*/ 18973 w 1353266"/>
              <a:gd name="connsiteY10" fmla="*/ 635233 h 1178718"/>
              <a:gd name="connsiteX11" fmla="*/ 30448 w 1353266"/>
              <a:gd name="connsiteY11" fmla="*/ 660347 h 1178718"/>
              <a:gd name="connsiteX12" fmla="*/ 30585 w 1353266"/>
              <a:gd name="connsiteY12" fmla="*/ 660533 h 1178718"/>
              <a:gd name="connsiteX13" fmla="*/ 30595 w 1353266"/>
              <a:gd name="connsiteY13" fmla="*/ 660524 h 1178718"/>
              <a:gd name="connsiteX14" fmla="*/ 51371 w 1353266"/>
              <a:gd name="connsiteY14" fmla="*/ 689378 h 1178718"/>
              <a:gd name="connsiteX15" fmla="*/ 101598 w 1353266"/>
              <a:gd name="connsiteY15" fmla="*/ 826988 h 1178718"/>
              <a:gd name="connsiteX16" fmla="*/ 91044 w 1353266"/>
              <a:gd name="connsiteY16" fmla="*/ 880065 h 1178718"/>
              <a:gd name="connsiteX17" fmla="*/ 82007 w 1353266"/>
              <a:gd name="connsiteY17" fmla="*/ 901968 h 1178718"/>
              <a:gd name="connsiteX18" fmla="*/ 80910 w 1353266"/>
              <a:gd name="connsiteY18" fmla="*/ 914891 h 1178718"/>
              <a:gd name="connsiteX19" fmla="*/ 86315 w 1353266"/>
              <a:gd name="connsiteY19" fmla="*/ 921970 h 1178718"/>
              <a:gd name="connsiteX20" fmla="*/ 97280 w 1353266"/>
              <a:gd name="connsiteY20" fmla="*/ 925397 h 1178718"/>
              <a:gd name="connsiteX21" fmla="*/ 112270 w 1353266"/>
              <a:gd name="connsiteY21" fmla="*/ 922548 h 1178718"/>
              <a:gd name="connsiteX22" fmla="*/ 161392 w 1353266"/>
              <a:gd name="connsiteY22" fmla="*/ 812381 h 1178718"/>
              <a:gd name="connsiteX23" fmla="*/ 166993 w 1353266"/>
              <a:gd name="connsiteY23" fmla="*/ 775950 h 1178718"/>
              <a:gd name="connsiteX24" fmla="*/ 160717 w 1353266"/>
              <a:gd name="connsiteY24" fmla="*/ 695389 h 1178718"/>
              <a:gd name="connsiteX25" fmla="*/ 142692 w 1353266"/>
              <a:gd name="connsiteY25" fmla="*/ 655794 h 1178718"/>
              <a:gd name="connsiteX26" fmla="*/ 112927 w 1353266"/>
              <a:gd name="connsiteY26" fmla="*/ 641901 h 1178718"/>
              <a:gd name="connsiteX27" fmla="*/ 108433 w 1353266"/>
              <a:gd name="connsiteY27" fmla="*/ 629506 h 1178718"/>
              <a:gd name="connsiteX28" fmla="*/ 120828 w 1353266"/>
              <a:gd name="connsiteY28" fmla="*/ 625012 h 1178718"/>
              <a:gd name="connsiteX29" fmla="*/ 150593 w 1353266"/>
              <a:gd name="connsiteY29" fmla="*/ 638905 h 1178718"/>
              <a:gd name="connsiteX30" fmla="*/ 178928 w 1353266"/>
              <a:gd name="connsiteY30" fmla="*/ 691295 h 1178718"/>
              <a:gd name="connsiteX31" fmla="*/ 185420 w 1353266"/>
              <a:gd name="connsiteY31" fmla="*/ 779022 h 1178718"/>
              <a:gd name="connsiteX32" fmla="*/ 179888 w 1353266"/>
              <a:gd name="connsiteY32" fmla="*/ 815012 h 1178718"/>
              <a:gd name="connsiteX33" fmla="*/ 121916 w 1353266"/>
              <a:gd name="connsiteY33" fmla="*/ 938564 h 1178718"/>
              <a:gd name="connsiteX34" fmla="*/ 95746 w 1353266"/>
              <a:gd name="connsiteY34" fmla="*/ 944046 h 1178718"/>
              <a:gd name="connsiteX35" fmla="*/ 76154 w 1353266"/>
              <a:gd name="connsiteY35" fmla="*/ 937614 h 1178718"/>
              <a:gd name="connsiteX36" fmla="*/ 62927 w 1353266"/>
              <a:gd name="connsiteY36" fmla="*/ 919785 h 1178718"/>
              <a:gd name="connsiteX37" fmla="*/ 64307 w 1353266"/>
              <a:gd name="connsiteY37" fmla="*/ 896120 h 1178718"/>
              <a:gd name="connsiteX38" fmla="*/ 74147 w 1353266"/>
              <a:gd name="connsiteY38" fmla="*/ 872171 h 1178718"/>
              <a:gd name="connsiteX39" fmla="*/ 82939 w 1353266"/>
              <a:gd name="connsiteY39" fmla="*/ 828308 h 1178718"/>
              <a:gd name="connsiteX40" fmla="*/ 36226 w 1353266"/>
              <a:gd name="connsiteY40" fmla="*/ 700340 h 1178718"/>
              <a:gd name="connsiteX41" fmla="*/ 15372 w 1353266"/>
              <a:gd name="connsiteY41" fmla="*/ 671341 h 1178718"/>
              <a:gd name="connsiteX42" fmla="*/ 15381 w 1353266"/>
              <a:gd name="connsiteY42" fmla="*/ 671341 h 1178718"/>
              <a:gd name="connsiteX43" fmla="*/ 391 w 1353266"/>
              <a:gd name="connsiteY43" fmla="*/ 637503 h 1178718"/>
              <a:gd name="connsiteX44" fmla="*/ 9791 w 1353266"/>
              <a:gd name="connsiteY44" fmla="*/ 600455 h 1178718"/>
              <a:gd name="connsiteX45" fmla="*/ 185948 w 1353266"/>
              <a:gd name="connsiteY45" fmla="*/ 329255 h 1178718"/>
              <a:gd name="connsiteX46" fmla="*/ 220891 w 1353266"/>
              <a:gd name="connsiteY46" fmla="*/ 297543 h 1178718"/>
              <a:gd name="connsiteX47" fmla="*/ 265987 w 1353266"/>
              <a:gd name="connsiteY47" fmla="*/ 287047 h 1178718"/>
              <a:gd name="connsiteX48" fmla="*/ 323899 w 1353266"/>
              <a:gd name="connsiteY48" fmla="*/ 279626 h 1178718"/>
              <a:gd name="connsiteX49" fmla="*/ 714633 w 1353266"/>
              <a:gd name="connsiteY49" fmla="*/ 194699 h 1178718"/>
              <a:gd name="connsiteX50" fmla="*/ 1207731 w 1353266"/>
              <a:gd name="connsiteY50" fmla="*/ 28558 h 1178718"/>
              <a:gd name="connsiteX51" fmla="*/ 1341925 w 1353266"/>
              <a:gd name="connsiteY51" fmla="*/ 232 h 1178718"/>
              <a:gd name="connsiteX52" fmla="*/ 158763 w 1353266"/>
              <a:gd name="connsiteY52" fmla="*/ 1092506 h 1178718"/>
              <a:gd name="connsiteX53" fmla="*/ 194423 w 1353266"/>
              <a:gd name="connsiteY53" fmla="*/ 1127000 h 1178718"/>
              <a:gd name="connsiteX54" fmla="*/ 194677 w 1353266"/>
              <a:gd name="connsiteY54" fmla="*/ 1140198 h 1178718"/>
              <a:gd name="connsiteX55" fmla="*/ 160183 w 1353266"/>
              <a:gd name="connsiteY55" fmla="*/ 1175858 h 1178718"/>
              <a:gd name="connsiteX56" fmla="*/ 146985 w 1353266"/>
              <a:gd name="connsiteY56" fmla="*/ 1176113 h 1178718"/>
              <a:gd name="connsiteX57" fmla="*/ 111326 w 1353266"/>
              <a:gd name="connsiteY57" fmla="*/ 1141619 h 1178718"/>
              <a:gd name="connsiteX58" fmla="*/ 111071 w 1353266"/>
              <a:gd name="connsiteY58" fmla="*/ 1128420 h 1178718"/>
              <a:gd name="connsiteX59" fmla="*/ 145565 w 1353266"/>
              <a:gd name="connsiteY59" fmla="*/ 1092761 h 1178718"/>
              <a:gd name="connsiteX60" fmla="*/ 158763 w 1353266"/>
              <a:gd name="connsiteY60" fmla="*/ 1092506 h 1178718"/>
              <a:gd name="connsiteX61" fmla="*/ 174762 w 1353266"/>
              <a:gd name="connsiteY61" fmla="*/ 1133941 h 1178718"/>
              <a:gd name="connsiteX62" fmla="*/ 152517 w 1353266"/>
              <a:gd name="connsiteY62" fmla="*/ 1112421 h 1178718"/>
              <a:gd name="connsiteX63" fmla="*/ 130996 w 1353266"/>
              <a:gd name="connsiteY63" fmla="*/ 1134666 h 1178718"/>
              <a:gd name="connsiteX64" fmla="*/ 153241 w 1353266"/>
              <a:gd name="connsiteY64" fmla="*/ 1156186 h 1178718"/>
              <a:gd name="connsiteX65" fmla="*/ 255996 w 1353266"/>
              <a:gd name="connsiteY65" fmla="*/ 1062311 h 1178718"/>
              <a:gd name="connsiteX66" fmla="*/ 294004 w 1353266"/>
              <a:gd name="connsiteY66" fmla="*/ 1081011 h 1178718"/>
              <a:gd name="connsiteX67" fmla="*/ 298244 w 1353266"/>
              <a:gd name="connsiteY67" fmla="*/ 1093515 h 1178718"/>
              <a:gd name="connsiteX68" fmla="*/ 279543 w 1353266"/>
              <a:gd name="connsiteY68" fmla="*/ 1131523 h 1178718"/>
              <a:gd name="connsiteX69" fmla="*/ 267040 w 1353266"/>
              <a:gd name="connsiteY69" fmla="*/ 1135762 h 1178718"/>
              <a:gd name="connsiteX70" fmla="*/ 229032 w 1353266"/>
              <a:gd name="connsiteY70" fmla="*/ 1117062 h 1178718"/>
              <a:gd name="connsiteX71" fmla="*/ 224793 w 1353266"/>
              <a:gd name="connsiteY71" fmla="*/ 1104559 h 1178718"/>
              <a:gd name="connsiteX72" fmla="*/ 243493 w 1353266"/>
              <a:gd name="connsiteY72" fmla="*/ 1066550 h 1178718"/>
              <a:gd name="connsiteX73" fmla="*/ 255996 w 1353266"/>
              <a:gd name="connsiteY73" fmla="*/ 1062311 h 1178718"/>
              <a:gd name="connsiteX74" fmla="*/ 277380 w 1353266"/>
              <a:gd name="connsiteY74" fmla="*/ 1093642 h 1178718"/>
              <a:gd name="connsiteX75" fmla="*/ 256123 w 1353266"/>
              <a:gd name="connsiteY75" fmla="*/ 1083185 h 1178718"/>
              <a:gd name="connsiteX76" fmla="*/ 245667 w 1353266"/>
              <a:gd name="connsiteY76" fmla="*/ 1104441 h 1178718"/>
              <a:gd name="connsiteX77" fmla="*/ 266923 w 1353266"/>
              <a:gd name="connsiteY77" fmla="*/ 1114898 h 1178718"/>
              <a:gd name="connsiteX78" fmla="*/ 164090 w 1353266"/>
              <a:gd name="connsiteY78" fmla="*/ 972489 h 1178718"/>
              <a:gd name="connsiteX79" fmla="*/ 206444 w 1353266"/>
              <a:gd name="connsiteY79" fmla="*/ 972489 h 1178718"/>
              <a:gd name="connsiteX80" fmla="*/ 215804 w 1353266"/>
              <a:gd name="connsiteY80" fmla="*/ 981849 h 1178718"/>
              <a:gd name="connsiteX81" fmla="*/ 215804 w 1353266"/>
              <a:gd name="connsiteY81" fmla="*/ 1024204 h 1178718"/>
              <a:gd name="connsiteX82" fmla="*/ 206444 w 1353266"/>
              <a:gd name="connsiteY82" fmla="*/ 1033564 h 1178718"/>
              <a:gd name="connsiteX83" fmla="*/ 164090 w 1353266"/>
              <a:gd name="connsiteY83" fmla="*/ 1033564 h 1178718"/>
              <a:gd name="connsiteX84" fmla="*/ 154729 w 1353266"/>
              <a:gd name="connsiteY84" fmla="*/ 1024204 h 1178718"/>
              <a:gd name="connsiteX85" fmla="*/ 154729 w 1353266"/>
              <a:gd name="connsiteY85" fmla="*/ 981849 h 1178718"/>
              <a:gd name="connsiteX86" fmla="*/ 164090 w 1353266"/>
              <a:gd name="connsiteY86" fmla="*/ 972489 h 1178718"/>
              <a:gd name="connsiteX87" fmla="*/ 197095 w 1353266"/>
              <a:gd name="connsiteY87" fmla="*/ 991199 h 1178718"/>
              <a:gd name="connsiteX88" fmla="*/ 173450 w 1353266"/>
              <a:gd name="connsiteY88" fmla="*/ 991199 h 1178718"/>
              <a:gd name="connsiteX89" fmla="*/ 173450 w 1353266"/>
              <a:gd name="connsiteY89" fmla="*/ 1014844 h 1178718"/>
              <a:gd name="connsiteX90" fmla="*/ 197095 w 1353266"/>
              <a:gd name="connsiteY90" fmla="*/ 1014844 h 1178718"/>
              <a:gd name="connsiteX91" fmla="*/ 1162261 w 1353266"/>
              <a:gd name="connsiteY91" fmla="*/ 301193 h 1178718"/>
              <a:gd name="connsiteX92" fmla="*/ 1156778 w 1353266"/>
              <a:gd name="connsiteY92" fmla="*/ 295025 h 1178718"/>
              <a:gd name="connsiteX93" fmla="*/ 1162946 w 1353266"/>
              <a:gd name="connsiteY93" fmla="*/ 289542 h 1178718"/>
              <a:gd name="connsiteX94" fmla="*/ 1201288 w 1353266"/>
              <a:gd name="connsiteY94" fmla="*/ 292284 h 1178718"/>
              <a:gd name="connsiteX95" fmla="*/ 1255433 w 1353266"/>
              <a:gd name="connsiteY95" fmla="*/ 295358 h 1178718"/>
              <a:gd name="connsiteX96" fmla="*/ 1261278 w 1353266"/>
              <a:gd name="connsiteY96" fmla="*/ 301203 h 1178718"/>
              <a:gd name="connsiteX97" fmla="*/ 1255433 w 1353266"/>
              <a:gd name="connsiteY97" fmla="*/ 307048 h 1178718"/>
              <a:gd name="connsiteX98" fmla="*/ 1200418 w 1353266"/>
              <a:gd name="connsiteY98" fmla="*/ 303935 h 1178718"/>
              <a:gd name="connsiteX99" fmla="*/ 1162252 w 1353266"/>
              <a:gd name="connsiteY99" fmla="*/ 301193 h 1178718"/>
              <a:gd name="connsiteX100" fmla="*/ 433781 w 1353266"/>
              <a:gd name="connsiteY100" fmla="*/ 503658 h 1178718"/>
              <a:gd name="connsiteX101" fmla="*/ 431245 w 1353266"/>
              <a:gd name="connsiteY101" fmla="*/ 495826 h 1178718"/>
              <a:gd name="connsiteX102" fmla="*/ 439078 w 1353266"/>
              <a:gd name="connsiteY102" fmla="*/ 493290 h 1178718"/>
              <a:gd name="connsiteX103" fmla="*/ 473316 w 1353266"/>
              <a:gd name="connsiteY103" fmla="*/ 528654 h 1178718"/>
              <a:gd name="connsiteX104" fmla="*/ 468763 w 1353266"/>
              <a:gd name="connsiteY104" fmla="*/ 571833 h 1178718"/>
              <a:gd name="connsiteX105" fmla="*/ 461068 w 1353266"/>
              <a:gd name="connsiteY105" fmla="*/ 574780 h 1178718"/>
              <a:gd name="connsiteX106" fmla="*/ 458121 w 1353266"/>
              <a:gd name="connsiteY106" fmla="*/ 567084 h 1178718"/>
              <a:gd name="connsiteX107" fmla="*/ 462213 w 1353266"/>
              <a:gd name="connsiteY107" fmla="*/ 532219 h 1178718"/>
              <a:gd name="connsiteX108" fmla="*/ 433780 w 1353266"/>
              <a:gd name="connsiteY108" fmla="*/ 503658 h 1178718"/>
              <a:gd name="connsiteX109" fmla="*/ 850231 w 1353266"/>
              <a:gd name="connsiteY109" fmla="*/ 482725 h 1178718"/>
              <a:gd name="connsiteX110" fmla="*/ 851043 w 1353266"/>
              <a:gd name="connsiteY110" fmla="*/ 481717 h 1178718"/>
              <a:gd name="connsiteX111" fmla="*/ 897070 w 1353266"/>
              <a:gd name="connsiteY111" fmla="*/ 422542 h 1178718"/>
              <a:gd name="connsiteX112" fmla="*/ 912931 w 1353266"/>
              <a:gd name="connsiteY112" fmla="*/ 401824 h 1178718"/>
              <a:gd name="connsiteX113" fmla="*/ 926021 w 1353266"/>
              <a:gd name="connsiteY113" fmla="*/ 400140 h 1178718"/>
              <a:gd name="connsiteX114" fmla="*/ 927705 w 1353266"/>
              <a:gd name="connsiteY114" fmla="*/ 413231 h 1178718"/>
              <a:gd name="connsiteX115" fmla="*/ 911923 w 1353266"/>
              <a:gd name="connsiteY115" fmla="*/ 433880 h 1178718"/>
              <a:gd name="connsiteX116" fmla="*/ 880865 w 1353266"/>
              <a:gd name="connsiteY116" fmla="*/ 474229 h 1178718"/>
              <a:gd name="connsiteX117" fmla="*/ 969757 w 1353266"/>
              <a:gd name="connsiteY117" fmla="*/ 410920 h 1178718"/>
              <a:gd name="connsiteX118" fmla="*/ 983131 w 1353266"/>
              <a:gd name="connsiteY118" fmla="*/ 395519 h 1178718"/>
              <a:gd name="connsiteX119" fmla="*/ 1010604 w 1353266"/>
              <a:gd name="connsiteY119" fmla="*/ 370229 h 1178718"/>
              <a:gd name="connsiteX120" fmla="*/ 1047928 w 1353266"/>
              <a:gd name="connsiteY120" fmla="*/ 352126 h 1178718"/>
              <a:gd name="connsiteX121" fmla="*/ 1129820 w 1353266"/>
              <a:gd name="connsiteY121" fmla="*/ 340993 h 1178718"/>
              <a:gd name="connsiteX122" fmla="*/ 1220238 w 1353266"/>
              <a:gd name="connsiteY122" fmla="*/ 342256 h 1178718"/>
              <a:gd name="connsiteX123" fmla="*/ 1267167 w 1353266"/>
              <a:gd name="connsiteY123" fmla="*/ 344998 h 1178718"/>
              <a:gd name="connsiteX124" fmla="*/ 1333333 w 1353266"/>
              <a:gd name="connsiteY124" fmla="*/ 348053 h 1178718"/>
              <a:gd name="connsiteX125" fmla="*/ 1342693 w 1353266"/>
              <a:gd name="connsiteY125" fmla="*/ 357413 h 1178718"/>
              <a:gd name="connsiteX126" fmla="*/ 1333333 w 1353266"/>
              <a:gd name="connsiteY126" fmla="*/ 366773 h 1178718"/>
              <a:gd name="connsiteX127" fmla="*/ 1266001 w 1353266"/>
              <a:gd name="connsiteY127" fmla="*/ 363640 h 1178718"/>
              <a:gd name="connsiteX128" fmla="*/ 1219358 w 1353266"/>
              <a:gd name="connsiteY128" fmla="*/ 360899 h 1178718"/>
              <a:gd name="connsiteX129" fmla="*/ 1130476 w 1353266"/>
              <a:gd name="connsiteY129" fmla="*/ 359636 h 1178718"/>
              <a:gd name="connsiteX130" fmla="*/ 1053039 w 1353266"/>
              <a:gd name="connsiteY130" fmla="*/ 370112 h 1178718"/>
              <a:gd name="connsiteX131" fmla="*/ 1021493 w 1353266"/>
              <a:gd name="connsiteY131" fmla="*/ 385366 h 1178718"/>
              <a:gd name="connsiteX132" fmla="*/ 996947 w 1353266"/>
              <a:gd name="connsiteY132" fmla="*/ 408022 h 1178718"/>
              <a:gd name="connsiteX133" fmla="*/ 984013 w 1353266"/>
              <a:gd name="connsiteY133" fmla="*/ 422983 h 1178718"/>
              <a:gd name="connsiteX134" fmla="*/ 862792 w 1353266"/>
              <a:gd name="connsiteY134" fmla="*/ 496866 h 1178718"/>
              <a:gd name="connsiteX135" fmla="*/ 741963 w 1353266"/>
              <a:gd name="connsiteY135" fmla="*/ 610088 h 1178718"/>
              <a:gd name="connsiteX136" fmla="*/ 698864 w 1353266"/>
              <a:gd name="connsiteY136" fmla="*/ 630355 h 1178718"/>
              <a:gd name="connsiteX137" fmla="*/ 601250 w 1353266"/>
              <a:gd name="connsiteY137" fmla="*/ 676705 h 1178718"/>
              <a:gd name="connsiteX138" fmla="*/ 601573 w 1353266"/>
              <a:gd name="connsiteY138" fmla="*/ 676832 h 1178718"/>
              <a:gd name="connsiteX139" fmla="*/ 652544 w 1353266"/>
              <a:gd name="connsiteY139" fmla="*/ 711512 h 1178718"/>
              <a:gd name="connsiteX140" fmla="*/ 655609 w 1353266"/>
              <a:gd name="connsiteY140" fmla="*/ 740552 h 1178718"/>
              <a:gd name="connsiteX141" fmla="*/ 632757 w 1353266"/>
              <a:gd name="connsiteY141" fmla="*/ 761181 h 1178718"/>
              <a:gd name="connsiteX142" fmla="*/ 639846 w 1353266"/>
              <a:gd name="connsiteY142" fmla="*/ 784963 h 1178718"/>
              <a:gd name="connsiteX143" fmla="*/ 638220 w 1353266"/>
              <a:gd name="connsiteY143" fmla="*/ 800306 h 1178718"/>
              <a:gd name="connsiteX144" fmla="*/ 629379 w 1353266"/>
              <a:gd name="connsiteY144" fmla="*/ 813621 h 1178718"/>
              <a:gd name="connsiteX145" fmla="*/ 610943 w 1353266"/>
              <a:gd name="connsiteY145" fmla="*/ 820602 h 1178718"/>
              <a:gd name="connsiteX146" fmla="*/ 426562 w 1353266"/>
              <a:gd name="connsiteY146" fmla="*/ 805848 h 1178718"/>
              <a:gd name="connsiteX147" fmla="*/ 399196 w 1353266"/>
              <a:gd name="connsiteY147" fmla="*/ 800610 h 1178718"/>
              <a:gd name="connsiteX148" fmla="*/ 383707 w 1353266"/>
              <a:gd name="connsiteY148" fmla="*/ 815805 h 1178718"/>
              <a:gd name="connsiteX149" fmla="*/ 417319 w 1353266"/>
              <a:gd name="connsiteY149" fmla="*/ 877773 h 1178718"/>
              <a:gd name="connsiteX150" fmla="*/ 410955 w 1353266"/>
              <a:gd name="connsiteY150" fmla="*/ 947091 h 1178718"/>
              <a:gd name="connsiteX151" fmla="*/ 309638 w 1353266"/>
              <a:gd name="connsiteY151" fmla="*/ 893115 h 1178718"/>
              <a:gd name="connsiteX152" fmla="*/ 307337 w 1353266"/>
              <a:gd name="connsiteY152" fmla="*/ 890657 h 1178718"/>
              <a:gd name="connsiteX153" fmla="*/ 223772 w 1353266"/>
              <a:gd name="connsiteY153" fmla="*/ 897795 h 1178718"/>
              <a:gd name="connsiteX154" fmla="*/ 222166 w 1353266"/>
              <a:gd name="connsiteY154" fmla="*/ 884704 h 1178718"/>
              <a:gd name="connsiteX155" fmla="*/ 235256 w 1353266"/>
              <a:gd name="connsiteY155" fmla="*/ 883099 h 1178718"/>
              <a:gd name="connsiteX156" fmla="*/ 300189 w 1353266"/>
              <a:gd name="connsiteY156" fmla="*/ 871741 h 1178718"/>
              <a:gd name="connsiteX157" fmla="*/ 301051 w 1353266"/>
              <a:gd name="connsiteY157" fmla="*/ 870772 h 1178718"/>
              <a:gd name="connsiteX158" fmla="*/ 302137 w 1353266"/>
              <a:gd name="connsiteY158" fmla="*/ 869852 h 1178718"/>
              <a:gd name="connsiteX159" fmla="*/ 307072 w 1353266"/>
              <a:gd name="connsiteY159" fmla="*/ 864937 h 1178718"/>
              <a:gd name="connsiteX160" fmla="*/ 311821 w 1353266"/>
              <a:gd name="connsiteY160" fmla="*/ 860208 h 1178718"/>
              <a:gd name="connsiteX161" fmla="*/ 335309 w 1353266"/>
              <a:gd name="connsiteY161" fmla="*/ 837160 h 1178718"/>
              <a:gd name="connsiteX162" fmla="*/ 242432 w 1353266"/>
              <a:gd name="connsiteY162" fmla="*/ 858475 h 1178718"/>
              <a:gd name="connsiteX163" fmla="*/ 221509 w 1353266"/>
              <a:gd name="connsiteY163" fmla="*/ 873807 h 1178718"/>
              <a:gd name="connsiteX164" fmla="*/ 216809 w 1353266"/>
              <a:gd name="connsiteY164" fmla="*/ 875736 h 1178718"/>
              <a:gd name="connsiteX165" fmla="*/ 206460 w 1353266"/>
              <a:gd name="connsiteY165" fmla="*/ 867512 h 1178718"/>
              <a:gd name="connsiteX166" fmla="*/ 218865 w 1353266"/>
              <a:gd name="connsiteY166" fmla="*/ 771767 h 1178718"/>
              <a:gd name="connsiteX167" fmla="*/ 192890 w 1353266"/>
              <a:gd name="connsiteY167" fmla="*/ 742472 h 1178718"/>
              <a:gd name="connsiteX168" fmla="*/ 193693 w 1353266"/>
              <a:gd name="connsiteY168" fmla="*/ 729313 h 1178718"/>
              <a:gd name="connsiteX169" fmla="*/ 206852 w 1353266"/>
              <a:gd name="connsiteY169" fmla="*/ 730115 h 1178718"/>
              <a:gd name="connsiteX170" fmla="*/ 230164 w 1353266"/>
              <a:gd name="connsiteY170" fmla="*/ 756393 h 1178718"/>
              <a:gd name="connsiteX171" fmla="*/ 265137 w 1353266"/>
              <a:gd name="connsiteY171" fmla="*/ 722468 h 1178718"/>
              <a:gd name="connsiteX172" fmla="*/ 310294 w 1353266"/>
              <a:gd name="connsiteY172" fmla="*/ 679603 h 1178718"/>
              <a:gd name="connsiteX173" fmla="*/ 310881 w 1353266"/>
              <a:gd name="connsiteY173" fmla="*/ 679054 h 1178718"/>
              <a:gd name="connsiteX174" fmla="*/ 331667 w 1353266"/>
              <a:gd name="connsiteY174" fmla="*/ 662273 h 1178718"/>
              <a:gd name="connsiteX175" fmla="*/ 417258 w 1353266"/>
              <a:gd name="connsiteY175" fmla="*/ 581106 h 1178718"/>
              <a:gd name="connsiteX176" fmla="*/ 426844 w 1353266"/>
              <a:gd name="connsiteY176" fmla="*/ 547632 h 1178718"/>
              <a:gd name="connsiteX177" fmla="*/ 392713 w 1353266"/>
              <a:gd name="connsiteY177" fmla="*/ 522685 h 1178718"/>
              <a:gd name="connsiteX178" fmla="*/ 380416 w 1353266"/>
              <a:gd name="connsiteY178" fmla="*/ 519170 h 1178718"/>
              <a:gd name="connsiteX179" fmla="*/ 362312 w 1353266"/>
              <a:gd name="connsiteY179" fmla="*/ 513687 h 1178718"/>
              <a:gd name="connsiteX180" fmla="*/ 359639 w 1353266"/>
              <a:gd name="connsiteY180" fmla="*/ 516732 h 1178718"/>
              <a:gd name="connsiteX181" fmla="*/ 295353 w 1353266"/>
              <a:gd name="connsiteY181" fmla="*/ 545185 h 1178718"/>
              <a:gd name="connsiteX182" fmla="*/ 254859 w 1353266"/>
              <a:gd name="connsiteY182" fmla="*/ 546223 h 1178718"/>
              <a:gd name="connsiteX183" fmla="*/ 234445 w 1353266"/>
              <a:gd name="connsiteY183" fmla="*/ 538038 h 1178718"/>
              <a:gd name="connsiteX184" fmla="*/ 234210 w 1353266"/>
              <a:gd name="connsiteY184" fmla="*/ 539585 h 1178718"/>
              <a:gd name="connsiteX185" fmla="*/ 211466 w 1353266"/>
              <a:gd name="connsiteY185" fmla="*/ 588256 h 1178718"/>
              <a:gd name="connsiteX186" fmla="*/ 208558 w 1353266"/>
              <a:gd name="connsiteY186" fmla="*/ 592534 h 1178718"/>
              <a:gd name="connsiteX187" fmla="*/ 154483 w 1353266"/>
              <a:gd name="connsiteY187" fmla="*/ 627527 h 1178718"/>
              <a:gd name="connsiteX188" fmla="*/ 131651 w 1353266"/>
              <a:gd name="connsiteY188" fmla="*/ 615631 h 1178718"/>
              <a:gd name="connsiteX189" fmla="*/ 127666 w 1353266"/>
              <a:gd name="connsiteY189" fmla="*/ 603020 h 1178718"/>
              <a:gd name="connsiteX190" fmla="*/ 140277 w 1353266"/>
              <a:gd name="connsiteY190" fmla="*/ 599036 h 1178718"/>
              <a:gd name="connsiteX191" fmla="*/ 163109 w 1353266"/>
              <a:gd name="connsiteY191" fmla="*/ 610932 h 1178718"/>
              <a:gd name="connsiteX192" fmla="*/ 193059 w 1353266"/>
              <a:gd name="connsiteY192" fmla="*/ 582147 h 1178718"/>
              <a:gd name="connsiteX193" fmla="*/ 196035 w 1353266"/>
              <a:gd name="connsiteY193" fmla="*/ 577722 h 1178718"/>
              <a:gd name="connsiteX194" fmla="*/ 215783 w 1353266"/>
              <a:gd name="connsiteY194" fmla="*/ 536648 h 1178718"/>
              <a:gd name="connsiteX195" fmla="*/ 214295 w 1353266"/>
              <a:gd name="connsiteY195" fmla="*/ 512484 h 1178718"/>
              <a:gd name="connsiteX196" fmla="*/ 211182 w 1353266"/>
              <a:gd name="connsiteY196" fmla="*/ 501969 h 1178718"/>
              <a:gd name="connsiteX197" fmla="*/ 209126 w 1353266"/>
              <a:gd name="connsiteY197" fmla="*/ 496251 h 1178718"/>
              <a:gd name="connsiteX198" fmla="*/ 214569 w 1353266"/>
              <a:gd name="connsiteY198" fmla="*/ 484228 h 1178718"/>
              <a:gd name="connsiteX199" fmla="*/ 226593 w 1353266"/>
              <a:gd name="connsiteY199" fmla="*/ 489672 h 1178718"/>
              <a:gd name="connsiteX200" fmla="*/ 232115 w 1353266"/>
              <a:gd name="connsiteY200" fmla="*/ 506767 h 1178718"/>
              <a:gd name="connsiteX201" fmla="*/ 236472 w 1353266"/>
              <a:gd name="connsiteY201" fmla="*/ 514599 h 1178718"/>
              <a:gd name="connsiteX202" fmla="*/ 258579 w 1353266"/>
              <a:gd name="connsiteY202" fmla="*/ 527935 h 1178718"/>
              <a:gd name="connsiteX203" fmla="*/ 291545 w 1353266"/>
              <a:gd name="connsiteY203" fmla="*/ 526897 h 1178718"/>
              <a:gd name="connsiteX204" fmla="*/ 345090 w 1353266"/>
              <a:gd name="connsiteY204" fmla="*/ 504133 h 1178718"/>
              <a:gd name="connsiteX205" fmla="*/ 321494 w 1353266"/>
              <a:gd name="connsiteY205" fmla="*/ 438789 h 1178718"/>
              <a:gd name="connsiteX206" fmla="*/ 330267 w 1353266"/>
              <a:gd name="connsiteY206" fmla="*/ 428920 h 1178718"/>
              <a:gd name="connsiteX207" fmla="*/ 340136 w 1353266"/>
              <a:gd name="connsiteY207" fmla="*/ 437693 h 1178718"/>
              <a:gd name="connsiteX208" fmla="*/ 385232 w 1353266"/>
              <a:gd name="connsiteY208" fmla="*/ 501109 h 1178718"/>
              <a:gd name="connsiteX209" fmla="*/ 398401 w 1353266"/>
              <a:gd name="connsiteY209" fmla="*/ 504918 h 1178718"/>
              <a:gd name="connsiteX210" fmla="*/ 444741 w 1353266"/>
              <a:gd name="connsiteY210" fmla="*/ 542359 h 1178718"/>
              <a:gd name="connsiteX211" fmla="*/ 432815 w 1353266"/>
              <a:gd name="connsiteY211" fmla="*/ 591333 h 1178718"/>
              <a:gd name="connsiteX212" fmla="*/ 343209 w 1353266"/>
              <a:gd name="connsiteY212" fmla="*/ 676954 h 1178718"/>
              <a:gd name="connsiteX213" fmla="*/ 323402 w 1353266"/>
              <a:gd name="connsiteY213" fmla="*/ 692874 h 1178718"/>
              <a:gd name="connsiteX214" fmla="*/ 277629 w 1353266"/>
              <a:gd name="connsiteY214" fmla="*/ 736346 h 1178718"/>
              <a:gd name="connsiteX215" fmla="*/ 223565 w 1353266"/>
              <a:gd name="connsiteY215" fmla="*/ 849265 h 1178718"/>
              <a:gd name="connsiteX216" fmla="*/ 231172 w 1353266"/>
              <a:gd name="connsiteY216" fmla="*/ 843538 h 1178718"/>
              <a:gd name="connsiteX217" fmla="*/ 348683 w 1353266"/>
              <a:gd name="connsiteY217" fmla="*/ 824005 h 1178718"/>
              <a:gd name="connsiteX218" fmla="*/ 389423 w 1353266"/>
              <a:gd name="connsiteY218" fmla="*/ 784029 h 1178718"/>
              <a:gd name="connsiteX219" fmla="*/ 389766 w 1353266"/>
              <a:gd name="connsiteY219" fmla="*/ 783686 h 1178718"/>
              <a:gd name="connsiteX220" fmla="*/ 401447 w 1353266"/>
              <a:gd name="connsiteY220" fmla="*/ 772231 h 1178718"/>
              <a:gd name="connsiteX221" fmla="*/ 690969 w 1353266"/>
              <a:gd name="connsiteY221" fmla="*/ 613451 h 1178718"/>
              <a:gd name="connsiteX222" fmla="*/ 734000 w 1353266"/>
              <a:gd name="connsiteY222" fmla="*/ 593184 h 1178718"/>
              <a:gd name="connsiteX223" fmla="*/ 850248 w 1353266"/>
              <a:gd name="connsiteY223" fmla="*/ 482714 h 1178718"/>
              <a:gd name="connsiteX224" fmla="*/ 320689 w 1353266"/>
              <a:gd name="connsiteY224" fmla="*/ 877670 h 1178718"/>
              <a:gd name="connsiteX225" fmla="*/ 323225 w 1353266"/>
              <a:gd name="connsiteY225" fmla="*/ 880382 h 1178718"/>
              <a:gd name="connsiteX226" fmla="*/ 403695 w 1353266"/>
              <a:gd name="connsiteY226" fmla="*/ 929905 h 1178718"/>
              <a:gd name="connsiteX227" fmla="*/ 400111 w 1353266"/>
              <a:gd name="connsiteY227" fmla="*/ 885004 h 1178718"/>
              <a:gd name="connsiteX228" fmla="*/ 370024 w 1353266"/>
              <a:gd name="connsiteY228" fmla="*/ 829195 h 1178718"/>
              <a:gd name="connsiteX229" fmla="*/ 324877 w 1353266"/>
              <a:gd name="connsiteY229" fmla="*/ 873499 h 1178718"/>
              <a:gd name="connsiteX230" fmla="*/ 320677 w 1353266"/>
              <a:gd name="connsiteY230" fmla="*/ 877680 h 1178718"/>
              <a:gd name="connsiteX231" fmla="*/ 256744 w 1353266"/>
              <a:gd name="connsiteY231" fmla="*/ 592734 h 1178718"/>
              <a:gd name="connsiteX232" fmla="*/ 267377 w 1353266"/>
              <a:gd name="connsiteY232" fmla="*/ 584872 h 1178718"/>
              <a:gd name="connsiteX233" fmla="*/ 275239 w 1353266"/>
              <a:gd name="connsiteY233" fmla="*/ 595505 h 1178718"/>
              <a:gd name="connsiteX234" fmla="*/ 246845 w 1353266"/>
              <a:gd name="connsiteY234" fmla="*/ 644469 h 1178718"/>
              <a:gd name="connsiteX235" fmla="*/ 200661 w 1353266"/>
              <a:gd name="connsiteY235" fmla="*/ 663884 h 1178718"/>
              <a:gd name="connsiteX236" fmla="*/ 192329 w 1353266"/>
              <a:gd name="connsiteY236" fmla="*/ 653653 h 1178718"/>
              <a:gd name="connsiteX237" fmla="*/ 202561 w 1353266"/>
              <a:gd name="connsiteY237" fmla="*/ 645321 h 1178718"/>
              <a:gd name="connsiteX238" fmla="*/ 234057 w 1353266"/>
              <a:gd name="connsiteY238" fmla="*/ 630870 h 1178718"/>
              <a:gd name="connsiteX239" fmla="*/ 256752 w 1353266"/>
              <a:gd name="connsiteY239" fmla="*/ 592734 h 1178718"/>
              <a:gd name="connsiteX240" fmla="*/ 501586 w 1353266"/>
              <a:gd name="connsiteY240" fmla="*/ 728006 h 1178718"/>
              <a:gd name="connsiteX241" fmla="*/ 501253 w 1353266"/>
              <a:gd name="connsiteY241" fmla="*/ 727937 h 1178718"/>
              <a:gd name="connsiteX242" fmla="*/ 415416 w 1353266"/>
              <a:gd name="connsiteY242" fmla="*/ 784656 h 1178718"/>
              <a:gd name="connsiteX243" fmla="*/ 430054 w 1353266"/>
              <a:gd name="connsiteY243" fmla="*/ 787466 h 1178718"/>
              <a:gd name="connsiteX244" fmla="*/ 609539 w 1353266"/>
              <a:gd name="connsiteY244" fmla="*/ 801927 h 1178718"/>
              <a:gd name="connsiteX245" fmla="*/ 617441 w 1353266"/>
              <a:gd name="connsiteY245" fmla="*/ 799264 h 1178718"/>
              <a:gd name="connsiteX246" fmla="*/ 620437 w 1353266"/>
              <a:gd name="connsiteY246" fmla="*/ 794584 h 1178718"/>
              <a:gd name="connsiteX247" fmla="*/ 621190 w 1353266"/>
              <a:gd name="connsiteY247" fmla="*/ 786330 h 1178718"/>
              <a:gd name="connsiteX248" fmla="*/ 610205 w 1353266"/>
              <a:gd name="connsiteY248" fmla="*/ 760649 h 1178718"/>
              <a:gd name="connsiteX249" fmla="*/ 516253 w 1353266"/>
              <a:gd name="connsiteY249" fmla="*/ 730639 h 1178718"/>
              <a:gd name="connsiteX250" fmla="*/ 501586 w 1353266"/>
              <a:gd name="connsiteY250" fmla="*/ 728005 h 1178718"/>
              <a:gd name="connsiteX251" fmla="*/ 527766 w 1353266"/>
              <a:gd name="connsiteY251" fmla="*/ 713672 h 1178718"/>
              <a:gd name="connsiteX252" fmla="*/ 621886 w 1353266"/>
              <a:gd name="connsiteY252" fmla="*/ 745885 h 1178718"/>
              <a:gd name="connsiteX253" fmla="*/ 638864 w 1353266"/>
              <a:gd name="connsiteY253" fmla="*/ 732344 h 1178718"/>
              <a:gd name="connsiteX254" fmla="*/ 636093 w 1353266"/>
              <a:gd name="connsiteY254" fmla="*/ 720263 h 1178718"/>
              <a:gd name="connsiteX255" fmla="*/ 594921 w 1353266"/>
              <a:gd name="connsiteY255" fmla="*/ 694278 h 1178718"/>
              <a:gd name="connsiteX256" fmla="*/ 579021 w 1353266"/>
              <a:gd name="connsiteY256" fmla="*/ 687836 h 1178718"/>
              <a:gd name="connsiteX257" fmla="*/ 578757 w 1353266"/>
              <a:gd name="connsiteY257" fmla="*/ 687718 h 1178718"/>
              <a:gd name="connsiteX258" fmla="*/ 527765 w 1353266"/>
              <a:gd name="connsiteY258" fmla="*/ 713673 h 1178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1353266" h="1178718">
                <a:moveTo>
                  <a:pt x="1341943" y="212"/>
                </a:moveTo>
                <a:cubicBezTo>
                  <a:pt x="1346985" y="-875"/>
                  <a:pt x="1351968" y="2327"/>
                  <a:pt x="1353055" y="7379"/>
                </a:cubicBezTo>
                <a:cubicBezTo>
                  <a:pt x="1354142" y="12421"/>
                  <a:pt x="1350940" y="17405"/>
                  <a:pt x="1345888" y="18492"/>
                </a:cubicBezTo>
                <a:cubicBezTo>
                  <a:pt x="1295563" y="29448"/>
                  <a:pt x="1250642" y="38719"/>
                  <a:pt x="1211469" y="46817"/>
                </a:cubicBezTo>
                <a:cubicBezTo>
                  <a:pt x="1029524" y="84394"/>
                  <a:pt x="975284" y="95596"/>
                  <a:pt x="722381" y="211648"/>
                </a:cubicBezTo>
                <a:cubicBezTo>
                  <a:pt x="612009" y="262296"/>
                  <a:pt x="458650" y="281556"/>
                  <a:pt x="326184" y="298188"/>
                </a:cubicBezTo>
                <a:cubicBezTo>
                  <a:pt x="304291" y="300940"/>
                  <a:pt x="282907" y="303623"/>
                  <a:pt x="268417" y="305541"/>
                </a:cubicBezTo>
                <a:cubicBezTo>
                  <a:pt x="252096" y="307695"/>
                  <a:pt x="239201" y="309771"/>
                  <a:pt x="228587" y="314569"/>
                </a:cubicBezTo>
                <a:cubicBezTo>
                  <a:pt x="218522" y="319122"/>
                  <a:pt x="210013" y="326475"/>
                  <a:pt x="201602" y="339408"/>
                </a:cubicBezTo>
                <a:lnTo>
                  <a:pt x="25445" y="610608"/>
                </a:lnTo>
                <a:cubicBezTo>
                  <a:pt x="19883" y="619176"/>
                  <a:pt x="18003" y="627341"/>
                  <a:pt x="18973" y="635233"/>
                </a:cubicBezTo>
                <a:cubicBezTo>
                  <a:pt x="19991" y="643545"/>
                  <a:pt x="24113" y="651906"/>
                  <a:pt x="30448" y="660347"/>
                </a:cubicBezTo>
                <a:lnTo>
                  <a:pt x="30585" y="660533"/>
                </a:lnTo>
                <a:lnTo>
                  <a:pt x="30595" y="660524"/>
                </a:lnTo>
                <a:cubicBezTo>
                  <a:pt x="37625" y="670412"/>
                  <a:pt x="44948" y="680517"/>
                  <a:pt x="51371" y="689378"/>
                </a:cubicBezTo>
                <a:cubicBezTo>
                  <a:pt x="93648" y="747684"/>
                  <a:pt x="96194" y="751208"/>
                  <a:pt x="101598" y="826988"/>
                </a:cubicBezTo>
                <a:cubicBezTo>
                  <a:pt x="103488" y="853492"/>
                  <a:pt x="98103" y="864996"/>
                  <a:pt x="91044" y="880065"/>
                </a:cubicBezTo>
                <a:cubicBezTo>
                  <a:pt x="88156" y="886233"/>
                  <a:pt x="84954" y="893077"/>
                  <a:pt x="82007" y="901968"/>
                </a:cubicBezTo>
                <a:cubicBezTo>
                  <a:pt x="80225" y="907353"/>
                  <a:pt x="80009" y="911612"/>
                  <a:pt x="80910" y="914891"/>
                </a:cubicBezTo>
                <a:cubicBezTo>
                  <a:pt x="81752" y="917946"/>
                  <a:pt x="83730" y="920296"/>
                  <a:pt x="86315" y="921970"/>
                </a:cubicBezTo>
                <a:cubicBezTo>
                  <a:pt x="89340" y="923938"/>
                  <a:pt x="93227" y="925054"/>
                  <a:pt x="97280" y="925397"/>
                </a:cubicBezTo>
                <a:cubicBezTo>
                  <a:pt x="102881" y="925867"/>
                  <a:pt x="108432" y="924859"/>
                  <a:pt x="112270" y="922548"/>
                </a:cubicBezTo>
                <a:cubicBezTo>
                  <a:pt x="148574" y="900685"/>
                  <a:pt x="153745" y="865085"/>
                  <a:pt x="161392" y="812381"/>
                </a:cubicBezTo>
                <a:cubicBezTo>
                  <a:pt x="163037" y="801063"/>
                  <a:pt x="164790" y="788991"/>
                  <a:pt x="166993" y="775950"/>
                </a:cubicBezTo>
                <a:cubicBezTo>
                  <a:pt x="169479" y="761273"/>
                  <a:pt x="167521" y="725321"/>
                  <a:pt x="160717" y="695389"/>
                </a:cubicBezTo>
                <a:cubicBezTo>
                  <a:pt x="156232" y="675660"/>
                  <a:pt x="150103" y="659251"/>
                  <a:pt x="142692" y="655794"/>
                </a:cubicBezTo>
                <a:lnTo>
                  <a:pt x="112927" y="641901"/>
                </a:lnTo>
                <a:cubicBezTo>
                  <a:pt x="108267" y="639718"/>
                  <a:pt x="106250" y="634176"/>
                  <a:pt x="108433" y="629506"/>
                </a:cubicBezTo>
                <a:cubicBezTo>
                  <a:pt x="110617" y="624845"/>
                  <a:pt x="116158" y="622828"/>
                  <a:pt x="120828" y="625012"/>
                </a:cubicBezTo>
                <a:lnTo>
                  <a:pt x="150593" y="638905"/>
                </a:lnTo>
                <a:cubicBezTo>
                  <a:pt x="164085" y="645201"/>
                  <a:pt x="173298" y="666516"/>
                  <a:pt x="178928" y="691295"/>
                </a:cubicBezTo>
                <a:cubicBezTo>
                  <a:pt x="186213" y="723381"/>
                  <a:pt x="188200" y="762622"/>
                  <a:pt x="185420" y="779022"/>
                </a:cubicBezTo>
                <a:cubicBezTo>
                  <a:pt x="183275" y="791681"/>
                  <a:pt x="181523" y="803724"/>
                  <a:pt x="179888" y="815012"/>
                </a:cubicBezTo>
                <a:cubicBezTo>
                  <a:pt x="171477" y="872984"/>
                  <a:pt x="165789" y="912138"/>
                  <a:pt x="121916" y="938564"/>
                </a:cubicBezTo>
                <a:cubicBezTo>
                  <a:pt x="114739" y="942881"/>
                  <a:pt x="105056" y="944839"/>
                  <a:pt x="95746" y="944046"/>
                </a:cubicBezTo>
                <a:cubicBezTo>
                  <a:pt x="88833" y="943459"/>
                  <a:pt x="81931" y="941374"/>
                  <a:pt x="76154" y="937614"/>
                </a:cubicBezTo>
                <a:cubicBezTo>
                  <a:pt x="69937" y="933570"/>
                  <a:pt x="65100" y="927686"/>
                  <a:pt x="62927" y="919785"/>
                </a:cubicBezTo>
                <a:cubicBezTo>
                  <a:pt x="61106" y="913156"/>
                  <a:pt x="61272" y="905265"/>
                  <a:pt x="64307" y="896120"/>
                </a:cubicBezTo>
                <a:cubicBezTo>
                  <a:pt x="67626" y="886104"/>
                  <a:pt x="71053" y="878780"/>
                  <a:pt x="74147" y="872171"/>
                </a:cubicBezTo>
                <a:cubicBezTo>
                  <a:pt x="80012" y="859639"/>
                  <a:pt x="84496" y="850064"/>
                  <a:pt x="82939" y="828308"/>
                </a:cubicBezTo>
                <a:cubicBezTo>
                  <a:pt x="77917" y="757854"/>
                  <a:pt x="75547" y="754583"/>
                  <a:pt x="36226" y="700340"/>
                </a:cubicBezTo>
                <a:cubicBezTo>
                  <a:pt x="30548" y="692508"/>
                  <a:pt x="24085" y="683588"/>
                  <a:pt x="15372" y="671341"/>
                </a:cubicBezTo>
                <a:lnTo>
                  <a:pt x="15381" y="671341"/>
                </a:lnTo>
                <a:cubicBezTo>
                  <a:pt x="7206" y="660394"/>
                  <a:pt x="1831" y="649174"/>
                  <a:pt x="391" y="637503"/>
                </a:cubicBezTo>
                <a:cubicBezTo>
                  <a:pt x="-1107" y="625343"/>
                  <a:pt x="1625" y="613026"/>
                  <a:pt x="9791" y="600455"/>
                </a:cubicBezTo>
                <a:lnTo>
                  <a:pt x="185948" y="329255"/>
                </a:lnTo>
                <a:cubicBezTo>
                  <a:pt x="196522" y="312973"/>
                  <a:pt x="207576" y="303564"/>
                  <a:pt x="220891" y="297543"/>
                </a:cubicBezTo>
                <a:cubicBezTo>
                  <a:pt x="233668" y="291766"/>
                  <a:pt x="247991" y="289426"/>
                  <a:pt x="265987" y="287047"/>
                </a:cubicBezTo>
                <a:cubicBezTo>
                  <a:pt x="288829" y="284032"/>
                  <a:pt x="306148" y="281858"/>
                  <a:pt x="323899" y="279626"/>
                </a:cubicBezTo>
                <a:cubicBezTo>
                  <a:pt x="455118" y="263148"/>
                  <a:pt x="607005" y="244074"/>
                  <a:pt x="714633" y="194699"/>
                </a:cubicBezTo>
                <a:cubicBezTo>
                  <a:pt x="969465" y="77767"/>
                  <a:pt x="1024182" y="66468"/>
                  <a:pt x="1207731" y="28558"/>
                </a:cubicBezTo>
                <a:cubicBezTo>
                  <a:pt x="1244907" y="20882"/>
                  <a:pt x="1287537" y="12070"/>
                  <a:pt x="1341925" y="232"/>
                </a:cubicBezTo>
                <a:close/>
                <a:moveTo>
                  <a:pt x="158763" y="1092506"/>
                </a:moveTo>
                <a:lnTo>
                  <a:pt x="194423" y="1127000"/>
                </a:lnTo>
                <a:cubicBezTo>
                  <a:pt x="198134" y="1130574"/>
                  <a:pt x="198251" y="1136478"/>
                  <a:pt x="194677" y="1140198"/>
                </a:cubicBezTo>
                <a:lnTo>
                  <a:pt x="160183" y="1175858"/>
                </a:lnTo>
                <a:cubicBezTo>
                  <a:pt x="156610" y="1179569"/>
                  <a:pt x="150706" y="1179686"/>
                  <a:pt x="146985" y="1176113"/>
                </a:cubicBezTo>
                <a:lnTo>
                  <a:pt x="111326" y="1141619"/>
                </a:lnTo>
                <a:cubicBezTo>
                  <a:pt x="107615" y="1138045"/>
                  <a:pt x="107498" y="1132141"/>
                  <a:pt x="111071" y="1128420"/>
                </a:cubicBezTo>
                <a:lnTo>
                  <a:pt x="145565" y="1092761"/>
                </a:lnTo>
                <a:cubicBezTo>
                  <a:pt x="149139" y="1089050"/>
                  <a:pt x="155043" y="1088933"/>
                  <a:pt x="158763" y="1092506"/>
                </a:cubicBezTo>
                <a:close/>
                <a:moveTo>
                  <a:pt x="174762" y="1133941"/>
                </a:moveTo>
                <a:lnTo>
                  <a:pt x="152517" y="1112421"/>
                </a:lnTo>
                <a:lnTo>
                  <a:pt x="130996" y="1134666"/>
                </a:lnTo>
                <a:lnTo>
                  <a:pt x="153241" y="1156186"/>
                </a:lnTo>
                <a:close/>
                <a:moveTo>
                  <a:pt x="255996" y="1062311"/>
                </a:moveTo>
                <a:lnTo>
                  <a:pt x="294004" y="1081011"/>
                </a:lnTo>
                <a:cubicBezTo>
                  <a:pt x="298626" y="1083293"/>
                  <a:pt x="300525" y="1088893"/>
                  <a:pt x="298244" y="1093515"/>
                </a:cubicBezTo>
                <a:lnTo>
                  <a:pt x="279543" y="1131523"/>
                </a:lnTo>
                <a:cubicBezTo>
                  <a:pt x="277262" y="1136144"/>
                  <a:pt x="271662" y="1138044"/>
                  <a:pt x="267040" y="1135762"/>
                </a:cubicBezTo>
                <a:lnTo>
                  <a:pt x="229032" y="1117062"/>
                </a:lnTo>
                <a:cubicBezTo>
                  <a:pt x="224411" y="1114780"/>
                  <a:pt x="222511" y="1109180"/>
                  <a:pt x="224793" y="1104559"/>
                </a:cubicBezTo>
                <a:lnTo>
                  <a:pt x="243493" y="1066550"/>
                </a:lnTo>
                <a:cubicBezTo>
                  <a:pt x="245775" y="1061929"/>
                  <a:pt x="251375" y="1060030"/>
                  <a:pt x="255996" y="1062311"/>
                </a:cubicBezTo>
                <a:close/>
                <a:moveTo>
                  <a:pt x="277380" y="1093642"/>
                </a:moveTo>
                <a:lnTo>
                  <a:pt x="256123" y="1083185"/>
                </a:lnTo>
                <a:lnTo>
                  <a:pt x="245667" y="1104441"/>
                </a:lnTo>
                <a:lnTo>
                  <a:pt x="266923" y="1114898"/>
                </a:lnTo>
                <a:close/>
                <a:moveTo>
                  <a:pt x="164090" y="972489"/>
                </a:moveTo>
                <a:lnTo>
                  <a:pt x="206444" y="972489"/>
                </a:lnTo>
                <a:cubicBezTo>
                  <a:pt x="211614" y="972489"/>
                  <a:pt x="215804" y="976680"/>
                  <a:pt x="215804" y="981849"/>
                </a:cubicBezTo>
                <a:lnTo>
                  <a:pt x="215804" y="1024204"/>
                </a:lnTo>
                <a:cubicBezTo>
                  <a:pt x="215804" y="1029373"/>
                  <a:pt x="211614" y="1033564"/>
                  <a:pt x="206444" y="1033564"/>
                </a:cubicBezTo>
                <a:lnTo>
                  <a:pt x="164090" y="1033564"/>
                </a:lnTo>
                <a:cubicBezTo>
                  <a:pt x="158920" y="1033564"/>
                  <a:pt x="154729" y="1029373"/>
                  <a:pt x="154729" y="1024204"/>
                </a:cubicBezTo>
                <a:lnTo>
                  <a:pt x="154729" y="981849"/>
                </a:lnTo>
                <a:cubicBezTo>
                  <a:pt x="154729" y="976680"/>
                  <a:pt x="158920" y="972489"/>
                  <a:pt x="164090" y="972489"/>
                </a:cubicBezTo>
                <a:close/>
                <a:moveTo>
                  <a:pt x="197095" y="991199"/>
                </a:moveTo>
                <a:lnTo>
                  <a:pt x="173450" y="991199"/>
                </a:lnTo>
                <a:lnTo>
                  <a:pt x="173450" y="1014844"/>
                </a:lnTo>
                <a:lnTo>
                  <a:pt x="197095" y="1014844"/>
                </a:lnTo>
                <a:close/>
                <a:moveTo>
                  <a:pt x="1162261" y="301193"/>
                </a:moveTo>
                <a:cubicBezTo>
                  <a:pt x="1159040" y="301007"/>
                  <a:pt x="1156592" y="298246"/>
                  <a:pt x="1156778" y="295025"/>
                </a:cubicBezTo>
                <a:cubicBezTo>
                  <a:pt x="1156964" y="291804"/>
                  <a:pt x="1159725" y="289356"/>
                  <a:pt x="1162946" y="289542"/>
                </a:cubicBezTo>
                <a:cubicBezTo>
                  <a:pt x="1176634" y="290384"/>
                  <a:pt x="1189342" y="291363"/>
                  <a:pt x="1201288" y="292284"/>
                </a:cubicBezTo>
                <a:cubicBezTo>
                  <a:pt x="1222427" y="293909"/>
                  <a:pt x="1241226" y="295358"/>
                  <a:pt x="1255433" y="295358"/>
                </a:cubicBezTo>
                <a:cubicBezTo>
                  <a:pt x="1258664" y="295358"/>
                  <a:pt x="1261278" y="297972"/>
                  <a:pt x="1261278" y="301203"/>
                </a:cubicBezTo>
                <a:cubicBezTo>
                  <a:pt x="1261278" y="304434"/>
                  <a:pt x="1258664" y="307048"/>
                  <a:pt x="1255433" y="307048"/>
                </a:cubicBezTo>
                <a:cubicBezTo>
                  <a:pt x="1240962" y="307048"/>
                  <a:pt x="1221879" y="305580"/>
                  <a:pt x="1200418" y="303935"/>
                </a:cubicBezTo>
                <a:cubicBezTo>
                  <a:pt x="1188111" y="302985"/>
                  <a:pt x="1175040" y="301986"/>
                  <a:pt x="1162252" y="301193"/>
                </a:cubicBezTo>
                <a:close/>
                <a:moveTo>
                  <a:pt x="433781" y="503658"/>
                </a:moveTo>
                <a:cubicBezTo>
                  <a:pt x="430912" y="502200"/>
                  <a:pt x="429786" y="498685"/>
                  <a:pt x="431245" y="495826"/>
                </a:cubicBezTo>
                <a:cubicBezTo>
                  <a:pt x="432704" y="492957"/>
                  <a:pt x="436219" y="491831"/>
                  <a:pt x="439078" y="493290"/>
                </a:cubicBezTo>
                <a:cubicBezTo>
                  <a:pt x="458209" y="503110"/>
                  <a:pt x="468960" y="515163"/>
                  <a:pt x="473316" y="528654"/>
                </a:cubicBezTo>
                <a:cubicBezTo>
                  <a:pt x="477683" y="542194"/>
                  <a:pt x="475490" y="556801"/>
                  <a:pt x="468763" y="571833"/>
                </a:cubicBezTo>
                <a:cubicBezTo>
                  <a:pt x="467451" y="574770"/>
                  <a:pt x="464005" y="576092"/>
                  <a:pt x="461068" y="574780"/>
                </a:cubicBezTo>
                <a:cubicBezTo>
                  <a:pt x="458130" y="573468"/>
                  <a:pt x="456809" y="570021"/>
                  <a:pt x="458121" y="567084"/>
                </a:cubicBezTo>
                <a:cubicBezTo>
                  <a:pt x="463701" y="554610"/>
                  <a:pt x="465611" y="542764"/>
                  <a:pt x="462213" y="532219"/>
                </a:cubicBezTo>
                <a:cubicBezTo>
                  <a:pt x="458796" y="521625"/>
                  <a:pt x="449886" y="511932"/>
                  <a:pt x="433780" y="503658"/>
                </a:cubicBezTo>
                <a:close/>
                <a:moveTo>
                  <a:pt x="850231" y="482725"/>
                </a:moveTo>
                <a:cubicBezTo>
                  <a:pt x="850476" y="482373"/>
                  <a:pt x="850750" y="482040"/>
                  <a:pt x="851043" y="481717"/>
                </a:cubicBezTo>
                <a:cubicBezTo>
                  <a:pt x="867815" y="460960"/>
                  <a:pt x="883520" y="440330"/>
                  <a:pt x="897070" y="422542"/>
                </a:cubicBezTo>
                <a:cubicBezTo>
                  <a:pt x="902455" y="415473"/>
                  <a:pt x="907487" y="408864"/>
                  <a:pt x="912931" y="401824"/>
                </a:cubicBezTo>
                <a:cubicBezTo>
                  <a:pt x="916084" y="397751"/>
                  <a:pt x="921939" y="396997"/>
                  <a:pt x="926021" y="400140"/>
                </a:cubicBezTo>
                <a:cubicBezTo>
                  <a:pt x="930094" y="403293"/>
                  <a:pt x="930848" y="409148"/>
                  <a:pt x="927705" y="413231"/>
                </a:cubicBezTo>
                <a:cubicBezTo>
                  <a:pt x="923446" y="418733"/>
                  <a:pt x="917885" y="426047"/>
                  <a:pt x="911923" y="433880"/>
                </a:cubicBezTo>
                <a:cubicBezTo>
                  <a:pt x="902484" y="446275"/>
                  <a:pt x="892018" y="460012"/>
                  <a:pt x="880865" y="474229"/>
                </a:cubicBezTo>
                <a:cubicBezTo>
                  <a:pt x="926099" y="462392"/>
                  <a:pt x="948432" y="436063"/>
                  <a:pt x="969757" y="410920"/>
                </a:cubicBezTo>
                <a:cubicBezTo>
                  <a:pt x="973967" y="405956"/>
                  <a:pt x="978138" y="401041"/>
                  <a:pt x="983131" y="395519"/>
                </a:cubicBezTo>
                <a:cubicBezTo>
                  <a:pt x="991444" y="386326"/>
                  <a:pt x="1000245" y="377671"/>
                  <a:pt x="1010604" y="370229"/>
                </a:cubicBezTo>
                <a:cubicBezTo>
                  <a:pt x="1021208" y="362612"/>
                  <a:pt x="1033300" y="356326"/>
                  <a:pt x="1047928" y="352126"/>
                </a:cubicBezTo>
                <a:cubicBezTo>
                  <a:pt x="1071485" y="345360"/>
                  <a:pt x="1099820" y="342139"/>
                  <a:pt x="1129820" y="340993"/>
                </a:cubicBezTo>
                <a:cubicBezTo>
                  <a:pt x="1159409" y="339867"/>
                  <a:pt x="1190552" y="340768"/>
                  <a:pt x="1220238" y="342256"/>
                </a:cubicBezTo>
                <a:cubicBezTo>
                  <a:pt x="1237157" y="343108"/>
                  <a:pt x="1252627" y="344078"/>
                  <a:pt x="1267167" y="344998"/>
                </a:cubicBezTo>
                <a:cubicBezTo>
                  <a:pt x="1292908" y="346614"/>
                  <a:pt x="1315797" y="348053"/>
                  <a:pt x="1333333" y="348053"/>
                </a:cubicBezTo>
                <a:cubicBezTo>
                  <a:pt x="1338502" y="348053"/>
                  <a:pt x="1342693" y="352244"/>
                  <a:pt x="1342693" y="357413"/>
                </a:cubicBezTo>
                <a:cubicBezTo>
                  <a:pt x="1342693" y="362583"/>
                  <a:pt x="1338502" y="366773"/>
                  <a:pt x="1333333" y="366773"/>
                </a:cubicBezTo>
                <a:cubicBezTo>
                  <a:pt x="1315787" y="366773"/>
                  <a:pt x="1292347" y="365295"/>
                  <a:pt x="1266001" y="363640"/>
                </a:cubicBezTo>
                <a:cubicBezTo>
                  <a:pt x="1250884" y="362690"/>
                  <a:pt x="1234818" y="361682"/>
                  <a:pt x="1219358" y="360899"/>
                </a:cubicBezTo>
                <a:cubicBezTo>
                  <a:pt x="1190045" y="359420"/>
                  <a:pt x="1159368" y="358529"/>
                  <a:pt x="1130476" y="359636"/>
                </a:cubicBezTo>
                <a:cubicBezTo>
                  <a:pt x="1101985" y="360722"/>
                  <a:pt x="1075169" y="363757"/>
                  <a:pt x="1053039" y="370112"/>
                </a:cubicBezTo>
                <a:cubicBezTo>
                  <a:pt x="1040595" y="373686"/>
                  <a:pt x="1030383" y="378982"/>
                  <a:pt x="1021493" y="385366"/>
                </a:cubicBezTo>
                <a:cubicBezTo>
                  <a:pt x="1012358" y="391926"/>
                  <a:pt x="1004466" y="399710"/>
                  <a:pt x="996947" y="408022"/>
                </a:cubicBezTo>
                <a:cubicBezTo>
                  <a:pt x="993021" y="412369"/>
                  <a:pt x="988536" y="417647"/>
                  <a:pt x="984013" y="422983"/>
                </a:cubicBezTo>
                <a:cubicBezTo>
                  <a:pt x="957382" y="454381"/>
                  <a:pt x="929322" y="487447"/>
                  <a:pt x="862792" y="496866"/>
                </a:cubicBezTo>
                <a:cubicBezTo>
                  <a:pt x="824255" y="544226"/>
                  <a:pt x="780157" y="591947"/>
                  <a:pt x="741963" y="610088"/>
                </a:cubicBezTo>
                <a:cubicBezTo>
                  <a:pt x="731663" y="614984"/>
                  <a:pt x="715801" y="622415"/>
                  <a:pt x="698864" y="630355"/>
                </a:cubicBezTo>
                <a:cubicBezTo>
                  <a:pt x="668797" y="644444"/>
                  <a:pt x="634989" y="660295"/>
                  <a:pt x="601250" y="676705"/>
                </a:cubicBezTo>
                <a:lnTo>
                  <a:pt x="601573" y="676832"/>
                </a:lnTo>
                <a:cubicBezTo>
                  <a:pt x="621057" y="684274"/>
                  <a:pt x="642283" y="692380"/>
                  <a:pt x="652544" y="711512"/>
                </a:cubicBezTo>
                <a:cubicBezTo>
                  <a:pt x="658252" y="722164"/>
                  <a:pt x="660319" y="730917"/>
                  <a:pt x="655609" y="740552"/>
                </a:cubicBezTo>
                <a:cubicBezTo>
                  <a:pt x="652192" y="747533"/>
                  <a:pt x="645094" y="753995"/>
                  <a:pt x="632757" y="761181"/>
                </a:cubicBezTo>
                <a:cubicBezTo>
                  <a:pt x="636742" y="768887"/>
                  <a:pt x="639258" y="777199"/>
                  <a:pt x="639846" y="784963"/>
                </a:cubicBezTo>
                <a:cubicBezTo>
                  <a:pt x="640257" y="790329"/>
                  <a:pt x="639758" y="795547"/>
                  <a:pt x="638220" y="800306"/>
                </a:cubicBezTo>
                <a:cubicBezTo>
                  <a:pt x="636536" y="805495"/>
                  <a:pt x="633648" y="810057"/>
                  <a:pt x="629379" y="813621"/>
                </a:cubicBezTo>
                <a:cubicBezTo>
                  <a:pt x="624709" y="817508"/>
                  <a:pt x="618619" y="820015"/>
                  <a:pt x="610943" y="820602"/>
                </a:cubicBezTo>
                <a:cubicBezTo>
                  <a:pt x="533566" y="826467"/>
                  <a:pt x="496841" y="819398"/>
                  <a:pt x="426562" y="805848"/>
                </a:cubicBezTo>
                <a:cubicBezTo>
                  <a:pt x="417584" y="804115"/>
                  <a:pt x="408087" y="802284"/>
                  <a:pt x="399196" y="800610"/>
                </a:cubicBezTo>
                <a:lnTo>
                  <a:pt x="383707" y="815805"/>
                </a:lnTo>
                <a:cubicBezTo>
                  <a:pt x="390825" y="827172"/>
                  <a:pt x="406706" y="852628"/>
                  <a:pt x="417319" y="877773"/>
                </a:cubicBezTo>
                <a:cubicBezTo>
                  <a:pt x="429949" y="907702"/>
                  <a:pt x="434639" y="937106"/>
                  <a:pt x="410955" y="947091"/>
                </a:cubicBezTo>
                <a:cubicBezTo>
                  <a:pt x="374513" y="962463"/>
                  <a:pt x="334282" y="919453"/>
                  <a:pt x="309638" y="893115"/>
                </a:cubicBezTo>
                <a:cubicBezTo>
                  <a:pt x="308855" y="892282"/>
                  <a:pt x="308091" y="891460"/>
                  <a:pt x="307337" y="890657"/>
                </a:cubicBezTo>
                <a:cubicBezTo>
                  <a:pt x="286404" y="909622"/>
                  <a:pt x="259196" y="925502"/>
                  <a:pt x="223772" y="897795"/>
                </a:cubicBezTo>
                <a:cubicBezTo>
                  <a:pt x="219718" y="894623"/>
                  <a:pt x="218994" y="888767"/>
                  <a:pt x="222166" y="884704"/>
                </a:cubicBezTo>
                <a:cubicBezTo>
                  <a:pt x="225338" y="880651"/>
                  <a:pt x="231193" y="879926"/>
                  <a:pt x="235256" y="883099"/>
                </a:cubicBezTo>
                <a:cubicBezTo>
                  <a:pt x="261662" y="903757"/>
                  <a:pt x="283486" y="887769"/>
                  <a:pt x="300189" y="871741"/>
                </a:cubicBezTo>
                <a:cubicBezTo>
                  <a:pt x="300453" y="871408"/>
                  <a:pt x="300737" y="871075"/>
                  <a:pt x="301051" y="870772"/>
                </a:cubicBezTo>
                <a:cubicBezTo>
                  <a:pt x="301393" y="870429"/>
                  <a:pt x="301756" y="870126"/>
                  <a:pt x="302137" y="869852"/>
                </a:cubicBezTo>
                <a:cubicBezTo>
                  <a:pt x="303841" y="868187"/>
                  <a:pt x="305486" y="866532"/>
                  <a:pt x="307072" y="864937"/>
                </a:cubicBezTo>
                <a:cubicBezTo>
                  <a:pt x="308717" y="863282"/>
                  <a:pt x="310303" y="861686"/>
                  <a:pt x="311821" y="860208"/>
                </a:cubicBezTo>
                <a:lnTo>
                  <a:pt x="335309" y="837160"/>
                </a:lnTo>
                <a:cubicBezTo>
                  <a:pt x="306211" y="810313"/>
                  <a:pt x="274116" y="834546"/>
                  <a:pt x="242432" y="858475"/>
                </a:cubicBezTo>
                <a:cubicBezTo>
                  <a:pt x="235588" y="863644"/>
                  <a:pt x="228764" y="868804"/>
                  <a:pt x="221509" y="873807"/>
                </a:cubicBezTo>
                <a:cubicBezTo>
                  <a:pt x="220197" y="874835"/>
                  <a:pt x="218591" y="875530"/>
                  <a:pt x="216809" y="875736"/>
                </a:cubicBezTo>
                <a:cubicBezTo>
                  <a:pt x="211678" y="876324"/>
                  <a:pt x="207048" y="872642"/>
                  <a:pt x="206460" y="867512"/>
                </a:cubicBezTo>
                <a:cubicBezTo>
                  <a:pt x="201056" y="820388"/>
                  <a:pt x="205559" y="793639"/>
                  <a:pt x="218865" y="771767"/>
                </a:cubicBezTo>
                <a:lnTo>
                  <a:pt x="192890" y="742472"/>
                </a:lnTo>
                <a:cubicBezTo>
                  <a:pt x="189483" y="738614"/>
                  <a:pt x="189836" y="732720"/>
                  <a:pt x="193693" y="729313"/>
                </a:cubicBezTo>
                <a:cubicBezTo>
                  <a:pt x="197551" y="725905"/>
                  <a:pt x="203445" y="726258"/>
                  <a:pt x="206852" y="730115"/>
                </a:cubicBezTo>
                <a:lnTo>
                  <a:pt x="230164" y="756393"/>
                </a:lnTo>
                <a:cubicBezTo>
                  <a:pt x="239475" y="745555"/>
                  <a:pt x="251185" y="735020"/>
                  <a:pt x="265137" y="722468"/>
                </a:cubicBezTo>
                <a:cubicBezTo>
                  <a:pt x="278238" y="710690"/>
                  <a:pt x="293433" y="697023"/>
                  <a:pt x="310294" y="679603"/>
                </a:cubicBezTo>
                <a:cubicBezTo>
                  <a:pt x="310480" y="679417"/>
                  <a:pt x="310676" y="679230"/>
                  <a:pt x="310881" y="679054"/>
                </a:cubicBezTo>
                <a:cubicBezTo>
                  <a:pt x="316403" y="674286"/>
                  <a:pt x="323472" y="668725"/>
                  <a:pt x="331667" y="662273"/>
                </a:cubicBezTo>
                <a:cubicBezTo>
                  <a:pt x="358750" y="640958"/>
                  <a:pt x="398304" y="609842"/>
                  <a:pt x="417258" y="581106"/>
                </a:cubicBezTo>
                <a:cubicBezTo>
                  <a:pt x="425404" y="568750"/>
                  <a:pt x="429634" y="557138"/>
                  <a:pt x="426844" y="547632"/>
                </a:cubicBezTo>
                <a:cubicBezTo>
                  <a:pt x="424034" y="538066"/>
                  <a:pt x="413763" y="529470"/>
                  <a:pt x="392713" y="522685"/>
                </a:cubicBezTo>
                <a:cubicBezTo>
                  <a:pt x="388934" y="521471"/>
                  <a:pt x="384626" y="520305"/>
                  <a:pt x="380416" y="519170"/>
                </a:cubicBezTo>
                <a:cubicBezTo>
                  <a:pt x="374110" y="517466"/>
                  <a:pt x="368030" y="515831"/>
                  <a:pt x="362312" y="513687"/>
                </a:cubicBezTo>
                <a:cubicBezTo>
                  <a:pt x="361676" y="514852"/>
                  <a:pt x="360785" y="515900"/>
                  <a:pt x="359639" y="516732"/>
                </a:cubicBezTo>
                <a:cubicBezTo>
                  <a:pt x="343112" y="528853"/>
                  <a:pt x="319065" y="540240"/>
                  <a:pt x="295353" y="545185"/>
                </a:cubicBezTo>
                <a:cubicBezTo>
                  <a:pt x="281392" y="548093"/>
                  <a:pt x="267401" y="548808"/>
                  <a:pt x="254859" y="546223"/>
                </a:cubicBezTo>
                <a:cubicBezTo>
                  <a:pt x="247438" y="544686"/>
                  <a:pt x="240535" y="542032"/>
                  <a:pt x="234445" y="538038"/>
                </a:cubicBezTo>
                <a:cubicBezTo>
                  <a:pt x="234376" y="538557"/>
                  <a:pt x="234298" y="539066"/>
                  <a:pt x="234210" y="539585"/>
                </a:cubicBezTo>
                <a:cubicBezTo>
                  <a:pt x="231772" y="554751"/>
                  <a:pt x="224380" y="569389"/>
                  <a:pt x="211466" y="588256"/>
                </a:cubicBezTo>
                <a:cubicBezTo>
                  <a:pt x="209831" y="590644"/>
                  <a:pt x="209204" y="591584"/>
                  <a:pt x="208558" y="592534"/>
                </a:cubicBezTo>
                <a:cubicBezTo>
                  <a:pt x="195663" y="611724"/>
                  <a:pt x="177109" y="639315"/>
                  <a:pt x="154483" y="627527"/>
                </a:cubicBezTo>
                <a:lnTo>
                  <a:pt x="131651" y="615631"/>
                </a:lnTo>
                <a:cubicBezTo>
                  <a:pt x="127069" y="613252"/>
                  <a:pt x="125287" y="607602"/>
                  <a:pt x="127666" y="603020"/>
                </a:cubicBezTo>
                <a:cubicBezTo>
                  <a:pt x="130045" y="598438"/>
                  <a:pt x="135694" y="596656"/>
                  <a:pt x="140277" y="599036"/>
                </a:cubicBezTo>
                <a:lnTo>
                  <a:pt x="163109" y="610932"/>
                </a:lnTo>
                <a:cubicBezTo>
                  <a:pt x="170961" y="615024"/>
                  <a:pt x="183993" y="595628"/>
                  <a:pt x="193059" y="582147"/>
                </a:cubicBezTo>
                <a:cubicBezTo>
                  <a:pt x="194469" y="580052"/>
                  <a:pt x="195800" y="578064"/>
                  <a:pt x="196035" y="577722"/>
                </a:cubicBezTo>
                <a:cubicBezTo>
                  <a:pt x="207412" y="561097"/>
                  <a:pt x="213855" y="548652"/>
                  <a:pt x="215783" y="536648"/>
                </a:cubicBezTo>
                <a:cubicBezTo>
                  <a:pt x="216998" y="529100"/>
                  <a:pt x="216459" y="521374"/>
                  <a:pt x="214295" y="512484"/>
                </a:cubicBezTo>
                <a:cubicBezTo>
                  <a:pt x="213042" y="509234"/>
                  <a:pt x="211994" y="505729"/>
                  <a:pt x="211182" y="501969"/>
                </a:cubicBezTo>
                <a:cubicBezTo>
                  <a:pt x="210555" y="500119"/>
                  <a:pt x="209860" y="498209"/>
                  <a:pt x="209126" y="496251"/>
                </a:cubicBezTo>
                <a:cubicBezTo>
                  <a:pt x="207304" y="491424"/>
                  <a:pt x="209742" y="486039"/>
                  <a:pt x="214569" y="484228"/>
                </a:cubicBezTo>
                <a:cubicBezTo>
                  <a:pt x="219396" y="482407"/>
                  <a:pt x="224781" y="484845"/>
                  <a:pt x="226593" y="489672"/>
                </a:cubicBezTo>
                <a:cubicBezTo>
                  <a:pt x="228894" y="495752"/>
                  <a:pt x="230734" y="501411"/>
                  <a:pt x="232115" y="506767"/>
                </a:cubicBezTo>
                <a:cubicBezTo>
                  <a:pt x="233339" y="509724"/>
                  <a:pt x="234807" y="512318"/>
                  <a:pt x="236472" y="514599"/>
                </a:cubicBezTo>
                <a:cubicBezTo>
                  <a:pt x="241817" y="521884"/>
                  <a:pt x="249562" y="526074"/>
                  <a:pt x="258579" y="527935"/>
                </a:cubicBezTo>
                <a:cubicBezTo>
                  <a:pt x="268468" y="529981"/>
                  <a:pt x="279894" y="529325"/>
                  <a:pt x="291545" y="526897"/>
                </a:cubicBezTo>
                <a:cubicBezTo>
                  <a:pt x="310980" y="522843"/>
                  <a:pt x="330658" y="513933"/>
                  <a:pt x="345090" y="504133"/>
                </a:cubicBezTo>
                <a:cubicBezTo>
                  <a:pt x="332499" y="493745"/>
                  <a:pt x="323687" y="475474"/>
                  <a:pt x="321494" y="438789"/>
                </a:cubicBezTo>
                <a:cubicBezTo>
                  <a:pt x="321191" y="433639"/>
                  <a:pt x="325117" y="429224"/>
                  <a:pt x="330267" y="428920"/>
                </a:cubicBezTo>
                <a:cubicBezTo>
                  <a:pt x="335417" y="428617"/>
                  <a:pt x="339832" y="432543"/>
                  <a:pt x="340136" y="437693"/>
                </a:cubicBezTo>
                <a:cubicBezTo>
                  <a:pt x="343250" y="489790"/>
                  <a:pt x="362381" y="494951"/>
                  <a:pt x="385232" y="501109"/>
                </a:cubicBezTo>
                <a:cubicBezTo>
                  <a:pt x="389345" y="502215"/>
                  <a:pt x="393555" y="503351"/>
                  <a:pt x="398401" y="504918"/>
                </a:cubicBezTo>
                <a:cubicBezTo>
                  <a:pt x="426158" y="513857"/>
                  <a:pt x="440209" y="526918"/>
                  <a:pt x="444741" y="542359"/>
                </a:cubicBezTo>
                <a:cubicBezTo>
                  <a:pt x="449284" y="557858"/>
                  <a:pt x="443850" y="574600"/>
                  <a:pt x="432815" y="591333"/>
                </a:cubicBezTo>
                <a:cubicBezTo>
                  <a:pt x="412088" y="622762"/>
                  <a:pt x="371201" y="654925"/>
                  <a:pt x="343209" y="676954"/>
                </a:cubicBezTo>
                <a:cubicBezTo>
                  <a:pt x="335083" y="683348"/>
                  <a:pt x="328053" y="688879"/>
                  <a:pt x="323402" y="692874"/>
                </a:cubicBezTo>
                <a:cubicBezTo>
                  <a:pt x="305984" y="710841"/>
                  <a:pt x="290761" y="724528"/>
                  <a:pt x="277629" y="736346"/>
                </a:cubicBezTo>
                <a:cubicBezTo>
                  <a:pt x="239082" y="771026"/>
                  <a:pt x="219637" y="788511"/>
                  <a:pt x="223565" y="849265"/>
                </a:cubicBezTo>
                <a:cubicBezTo>
                  <a:pt x="226081" y="847386"/>
                  <a:pt x="228626" y="845467"/>
                  <a:pt x="231172" y="843538"/>
                </a:cubicBezTo>
                <a:cubicBezTo>
                  <a:pt x="269817" y="814350"/>
                  <a:pt x="308971" y="784791"/>
                  <a:pt x="348683" y="824005"/>
                </a:cubicBezTo>
                <a:lnTo>
                  <a:pt x="389423" y="784029"/>
                </a:lnTo>
                <a:cubicBezTo>
                  <a:pt x="389531" y="783911"/>
                  <a:pt x="389648" y="783804"/>
                  <a:pt x="389766" y="783686"/>
                </a:cubicBezTo>
                <a:lnTo>
                  <a:pt x="401447" y="772231"/>
                </a:lnTo>
                <a:cubicBezTo>
                  <a:pt x="446455" y="728064"/>
                  <a:pt x="589688" y="660939"/>
                  <a:pt x="690969" y="613451"/>
                </a:cubicBezTo>
                <a:cubicBezTo>
                  <a:pt x="705068" y="606842"/>
                  <a:pt x="718257" y="600664"/>
                  <a:pt x="734000" y="593184"/>
                </a:cubicBezTo>
                <a:cubicBezTo>
                  <a:pt x="769687" y="576226"/>
                  <a:pt x="812583" y="529249"/>
                  <a:pt x="850248" y="482714"/>
                </a:cubicBezTo>
                <a:close/>
                <a:moveTo>
                  <a:pt x="320689" y="877670"/>
                </a:moveTo>
                <a:lnTo>
                  <a:pt x="323225" y="880382"/>
                </a:lnTo>
                <a:cubicBezTo>
                  <a:pt x="344481" y="903116"/>
                  <a:pt x="379209" y="940234"/>
                  <a:pt x="403695" y="929905"/>
                </a:cubicBezTo>
                <a:cubicBezTo>
                  <a:pt x="413916" y="925597"/>
                  <a:pt x="408913" y="905848"/>
                  <a:pt x="400111" y="885004"/>
                </a:cubicBezTo>
                <a:cubicBezTo>
                  <a:pt x="391133" y="863718"/>
                  <a:pt x="377641" y="841444"/>
                  <a:pt x="370024" y="829195"/>
                </a:cubicBezTo>
                <a:lnTo>
                  <a:pt x="324877" y="873499"/>
                </a:lnTo>
                <a:cubicBezTo>
                  <a:pt x="323506" y="874850"/>
                  <a:pt x="322106" y="876241"/>
                  <a:pt x="320677" y="877680"/>
                </a:cubicBezTo>
                <a:close/>
                <a:moveTo>
                  <a:pt x="256744" y="592734"/>
                </a:moveTo>
                <a:cubicBezTo>
                  <a:pt x="257507" y="587623"/>
                  <a:pt x="262276" y="584109"/>
                  <a:pt x="267377" y="584872"/>
                </a:cubicBezTo>
                <a:cubicBezTo>
                  <a:pt x="272488" y="585636"/>
                  <a:pt x="276002" y="590404"/>
                  <a:pt x="275239" y="595505"/>
                </a:cubicBezTo>
                <a:cubicBezTo>
                  <a:pt x="272830" y="611386"/>
                  <a:pt x="261571" y="630636"/>
                  <a:pt x="246845" y="644469"/>
                </a:cubicBezTo>
                <a:cubicBezTo>
                  <a:pt x="233432" y="657070"/>
                  <a:pt x="216846" y="665549"/>
                  <a:pt x="200661" y="663884"/>
                </a:cubicBezTo>
                <a:cubicBezTo>
                  <a:pt x="195531" y="663356"/>
                  <a:pt x="191800" y="658774"/>
                  <a:pt x="192329" y="653653"/>
                </a:cubicBezTo>
                <a:cubicBezTo>
                  <a:pt x="192858" y="648523"/>
                  <a:pt x="197440" y="644792"/>
                  <a:pt x="202561" y="645321"/>
                </a:cubicBezTo>
                <a:cubicBezTo>
                  <a:pt x="212782" y="646369"/>
                  <a:pt x="224238" y="640093"/>
                  <a:pt x="234057" y="630870"/>
                </a:cubicBezTo>
                <a:cubicBezTo>
                  <a:pt x="245933" y="619718"/>
                  <a:pt x="254931" y="604717"/>
                  <a:pt x="256752" y="592734"/>
                </a:cubicBezTo>
                <a:close/>
                <a:moveTo>
                  <a:pt x="501586" y="728006"/>
                </a:moveTo>
                <a:cubicBezTo>
                  <a:pt x="501478" y="727986"/>
                  <a:pt x="501361" y="727957"/>
                  <a:pt x="501253" y="727937"/>
                </a:cubicBezTo>
                <a:cubicBezTo>
                  <a:pt x="463548" y="748733"/>
                  <a:pt x="432315" y="768462"/>
                  <a:pt x="415416" y="784656"/>
                </a:cubicBezTo>
                <a:cubicBezTo>
                  <a:pt x="420635" y="785655"/>
                  <a:pt x="425423" y="786575"/>
                  <a:pt x="430054" y="787466"/>
                </a:cubicBezTo>
                <a:cubicBezTo>
                  <a:pt x="498718" y="800694"/>
                  <a:pt x="534591" y="807606"/>
                  <a:pt x="609539" y="801927"/>
                </a:cubicBezTo>
                <a:cubicBezTo>
                  <a:pt x="613133" y="801653"/>
                  <a:pt x="615717" y="800704"/>
                  <a:pt x="617441" y="799264"/>
                </a:cubicBezTo>
                <a:cubicBezTo>
                  <a:pt x="618831" y="798109"/>
                  <a:pt x="619820" y="796493"/>
                  <a:pt x="620437" y="794584"/>
                </a:cubicBezTo>
                <a:cubicBezTo>
                  <a:pt x="621200" y="792234"/>
                  <a:pt x="621425" y="789415"/>
                  <a:pt x="621190" y="786330"/>
                </a:cubicBezTo>
                <a:cubicBezTo>
                  <a:pt x="620544" y="777783"/>
                  <a:pt x="616442" y="768139"/>
                  <a:pt x="610205" y="760649"/>
                </a:cubicBezTo>
                <a:cubicBezTo>
                  <a:pt x="596831" y="744592"/>
                  <a:pt x="545879" y="735770"/>
                  <a:pt x="516253" y="730639"/>
                </a:cubicBezTo>
                <a:cubicBezTo>
                  <a:pt x="510280" y="729601"/>
                  <a:pt x="505091" y="728710"/>
                  <a:pt x="501586" y="728005"/>
                </a:cubicBezTo>
                <a:close/>
                <a:moveTo>
                  <a:pt x="527766" y="713672"/>
                </a:moveTo>
                <a:cubicBezTo>
                  <a:pt x="558726" y="719135"/>
                  <a:pt x="603489" y="728143"/>
                  <a:pt x="621886" y="745885"/>
                </a:cubicBezTo>
                <a:cubicBezTo>
                  <a:pt x="631746" y="740363"/>
                  <a:pt x="637003" y="736143"/>
                  <a:pt x="638864" y="732344"/>
                </a:cubicBezTo>
                <a:cubicBezTo>
                  <a:pt x="640264" y="729486"/>
                  <a:pt x="638962" y="725618"/>
                  <a:pt x="636093" y="720263"/>
                </a:cubicBezTo>
                <a:cubicBezTo>
                  <a:pt x="629180" y="707358"/>
                  <a:pt x="611312" y="700534"/>
                  <a:pt x="594921" y="694278"/>
                </a:cubicBezTo>
                <a:cubicBezTo>
                  <a:pt x="589439" y="692183"/>
                  <a:pt x="584103" y="690146"/>
                  <a:pt x="579021" y="687836"/>
                </a:cubicBezTo>
                <a:cubicBezTo>
                  <a:pt x="578933" y="687796"/>
                  <a:pt x="578845" y="687757"/>
                  <a:pt x="578757" y="687718"/>
                </a:cubicBezTo>
                <a:cubicBezTo>
                  <a:pt x="561339" y="696344"/>
                  <a:pt x="544165" y="705058"/>
                  <a:pt x="527765" y="713673"/>
                </a:cubicBezTo>
                <a:close/>
              </a:path>
            </a:pathLst>
          </a:custGeom>
          <a:solidFill>
            <a:schemeClr val="bg1"/>
          </a:solidFill>
          <a:ln w="2504" cap="flat">
            <a:noFill/>
            <a:prstDash val="solid"/>
            <a:miter/>
          </a:ln>
        </p:spPr>
        <p:txBody>
          <a:bodyPr rtlCol="0" anchor="ctr"/>
          <a:lstStyle/>
          <a:p>
            <a:endParaRPr lang="x-none">
              <a:solidFill>
                <a:schemeClr val="bg1"/>
              </a:solidFill>
            </a:endParaRPr>
          </a:p>
        </p:txBody>
      </p:sp>
      <p:graphicFrame>
        <p:nvGraphicFramePr>
          <p:cNvPr id="107" name="Table 106">
            <a:extLst>
              <a:ext uri="{FF2B5EF4-FFF2-40B4-BE49-F238E27FC236}">
                <a16:creationId xmlns:a16="http://schemas.microsoft.com/office/drawing/2014/main" xmlns="" id="{8B851A1A-D4CC-E957-B326-5698DC1F22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0881417"/>
              </p:ext>
            </p:extLst>
          </p:nvPr>
        </p:nvGraphicFramePr>
        <p:xfrm>
          <a:off x="6770914" y="2428341"/>
          <a:ext cx="4955856" cy="382141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59644">
                  <a:extLst>
                    <a:ext uri="{9D8B030D-6E8A-4147-A177-3AD203B41FA5}">
                      <a16:colId xmlns:a16="http://schemas.microsoft.com/office/drawing/2014/main" xmlns="" val="1359680787"/>
                    </a:ext>
                  </a:extLst>
                </a:gridCol>
                <a:gridCol w="1230635">
                  <a:extLst>
                    <a:ext uri="{9D8B030D-6E8A-4147-A177-3AD203B41FA5}">
                      <a16:colId xmlns:a16="http://schemas.microsoft.com/office/drawing/2014/main" xmlns="" val="1911590647"/>
                    </a:ext>
                  </a:extLst>
                </a:gridCol>
                <a:gridCol w="1263651">
                  <a:extLst>
                    <a:ext uri="{9D8B030D-6E8A-4147-A177-3AD203B41FA5}">
                      <a16:colId xmlns:a16="http://schemas.microsoft.com/office/drawing/2014/main" xmlns="" val="2417900389"/>
                    </a:ext>
                  </a:extLst>
                </a:gridCol>
                <a:gridCol w="1101926">
                  <a:extLst>
                    <a:ext uri="{9D8B030D-6E8A-4147-A177-3AD203B41FA5}">
                      <a16:colId xmlns:a16="http://schemas.microsoft.com/office/drawing/2014/main" xmlns="" val="2917159159"/>
                    </a:ext>
                  </a:extLst>
                </a:gridCol>
              </a:tblGrid>
              <a:tr h="391927">
                <a:tc>
                  <a:txBody>
                    <a:bodyPr/>
                    <a:lstStyle/>
                    <a:p>
                      <a:pPr algn="l" fontAlgn="ctr"/>
                      <a:r>
                        <a:rPr lang="x-none" sz="12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x-none" sz="12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Inadequate Iodized Salt (&lt;15)</a:t>
                      </a:r>
                      <a:endParaRPr lang="en-US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ctr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Adequately Iodized Salt (15-40)</a:t>
                      </a:r>
                      <a:endParaRPr lang="en-US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Excessive Iodized Salt (&gt;40)</a:t>
                      </a:r>
                      <a:endParaRPr lang="en-US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ctr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08431755"/>
                  </a:ext>
                </a:extLst>
              </a:tr>
              <a:tr h="0">
                <a:tc gridSpan="4">
                  <a:txBody>
                    <a:bodyPr/>
                    <a:lstStyle/>
                    <a:p>
                      <a:pPr algn="l" fontAlgn="ctr"/>
                      <a:endParaRPr lang="en-US" sz="1200" u="none" strike="noStrike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ctr"/>
                      <a:endParaRPr lang="en-US" sz="1200" u="none" strike="noStrike" dirty="0">
                        <a:effectLst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75320319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Afar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29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47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36208037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Amhara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55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52104201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Oromia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23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53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1983038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Somali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86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01863033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Benishangul-</a:t>
                      </a:r>
                      <a:r>
                        <a:rPr lang="en-US" sz="1200" u="none" strike="noStrike" dirty="0" err="1">
                          <a:solidFill>
                            <a:schemeClr val="tx1"/>
                          </a:solidFill>
                          <a:effectLst/>
                        </a:rPr>
                        <a:t>Gumz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69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56538767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SNNP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50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24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70352041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 err="1">
                          <a:solidFill>
                            <a:schemeClr val="tx1"/>
                          </a:solidFill>
                          <a:effectLst/>
                        </a:rPr>
                        <a:t>Gambela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55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21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13953336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Harari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55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13092918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Addis Ababa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50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43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97797449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Dire </a:t>
                      </a:r>
                      <a:r>
                        <a:rPr lang="en-US" sz="1200" u="none" strike="noStrike" dirty="0" err="1">
                          <a:solidFill>
                            <a:schemeClr val="tx1"/>
                          </a:solidFill>
                          <a:effectLst/>
                        </a:rPr>
                        <a:t>Dawa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71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14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61281573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 err="1">
                          <a:solidFill>
                            <a:schemeClr val="tx1"/>
                          </a:solidFill>
                          <a:effectLst/>
                        </a:rPr>
                        <a:t>Sidama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44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18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754569160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b"/>
                      <a:r>
                        <a:rPr lang="x-none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x-none" sz="12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25990974"/>
                  </a:ext>
                </a:extLst>
              </a:tr>
              <a:tr h="223027">
                <a:tc gridSpan="4">
                  <a:txBody>
                    <a:bodyPr/>
                    <a:lstStyle/>
                    <a:p>
                      <a:pPr algn="l" fontAlgn="ctr"/>
                      <a:endParaRPr lang="en-US" sz="1200" u="none" strike="noStrike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ctr"/>
                      <a:endParaRPr lang="en-US" sz="1200" u="none" strike="noStrike" dirty="0">
                        <a:effectLst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4899350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Urban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16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51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32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16630587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u="none" strike="noStrike" dirty="0">
                          <a:solidFill>
                            <a:schemeClr val="tx1"/>
                          </a:solidFill>
                          <a:effectLst/>
                        </a:rPr>
                        <a:t>Rural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51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21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b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35448451"/>
                  </a:ext>
                </a:extLst>
              </a:tr>
              <a:tr h="200937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Total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24</a:t>
                      </a:r>
                      <a:endParaRPr lang="en-US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ctr">
                    <a:solidFill>
                      <a:srgbClr val="BF9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51</a:t>
                      </a:r>
                      <a:endParaRPr lang="en-US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ctr"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662" marR="4662" marT="4662" marB="0" anchor="ctr">
                    <a:solidFill>
                      <a:srgbClr val="FF826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99322998"/>
                  </a:ext>
                </a:extLst>
              </a:tr>
            </a:tbl>
          </a:graphicData>
        </a:graphic>
      </p:graphicFrame>
      <p:grpSp>
        <p:nvGrpSpPr>
          <p:cNvPr id="234" name="Group 233">
            <a:extLst>
              <a:ext uri="{FF2B5EF4-FFF2-40B4-BE49-F238E27FC236}">
                <a16:creationId xmlns:a16="http://schemas.microsoft.com/office/drawing/2014/main" xmlns="" id="{7F55AB10-F290-F203-FF46-1AF051570441}"/>
              </a:ext>
            </a:extLst>
          </p:cNvPr>
          <p:cNvGrpSpPr/>
          <p:nvPr/>
        </p:nvGrpSpPr>
        <p:grpSpPr>
          <a:xfrm>
            <a:off x="10900716" y="1780558"/>
            <a:ext cx="626304" cy="629366"/>
            <a:chOff x="-2623" y="1107213"/>
            <a:chExt cx="988675" cy="993507"/>
          </a:xfrm>
          <a:solidFill>
            <a:schemeClr val="bg1"/>
          </a:solidFill>
        </p:grpSpPr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xmlns="" id="{0E4D6D06-BA59-F0DF-3679-D367A628CB14}"/>
                </a:ext>
              </a:extLst>
            </p:cNvPr>
            <p:cNvSpPr/>
            <p:nvPr/>
          </p:nvSpPr>
          <p:spPr>
            <a:xfrm>
              <a:off x="395131" y="1107213"/>
              <a:ext cx="378411" cy="399283"/>
            </a:xfrm>
            <a:custGeom>
              <a:avLst/>
              <a:gdLst>
                <a:gd name="connsiteX0" fmla="*/ 11089 w 378411"/>
                <a:gd name="connsiteY0" fmla="*/ 397276 h 399283"/>
                <a:gd name="connsiteX1" fmla="*/ 58576 w 378411"/>
                <a:gd name="connsiteY1" fmla="*/ 374074 h 399283"/>
                <a:gd name="connsiteX2" fmla="*/ 111462 w 378411"/>
                <a:gd name="connsiteY2" fmla="*/ 221373 h 399283"/>
                <a:gd name="connsiteX3" fmla="*/ 190799 w 378411"/>
                <a:gd name="connsiteY3" fmla="*/ 156853 h 399283"/>
                <a:gd name="connsiteX4" fmla="*/ 242464 w 378411"/>
                <a:gd name="connsiteY4" fmla="*/ 156243 h 399283"/>
                <a:gd name="connsiteX5" fmla="*/ 266506 w 378411"/>
                <a:gd name="connsiteY5" fmla="*/ 230023 h 399283"/>
                <a:gd name="connsiteX6" fmla="*/ 271211 w 378411"/>
                <a:gd name="connsiteY6" fmla="*/ 289824 h 399283"/>
                <a:gd name="connsiteX7" fmla="*/ 324560 w 378411"/>
                <a:gd name="connsiteY7" fmla="*/ 358252 h 399283"/>
                <a:gd name="connsiteX8" fmla="*/ 325052 w 378411"/>
                <a:gd name="connsiteY8" fmla="*/ 358245 h 399283"/>
                <a:gd name="connsiteX9" fmla="*/ 361906 w 378411"/>
                <a:gd name="connsiteY9" fmla="*/ 300052 h 399283"/>
                <a:gd name="connsiteX10" fmla="*/ 353257 w 378411"/>
                <a:gd name="connsiteY10" fmla="*/ 238823 h 399283"/>
                <a:gd name="connsiteX11" fmla="*/ 356195 w 378411"/>
                <a:gd name="connsiteY11" fmla="*/ 153921 h 399283"/>
                <a:gd name="connsiteX12" fmla="*/ 371996 w 378411"/>
                <a:gd name="connsiteY12" fmla="*/ 106553 h 399283"/>
                <a:gd name="connsiteX13" fmla="*/ 376383 w 378411"/>
                <a:gd name="connsiteY13" fmla="*/ 0 h 399283"/>
                <a:gd name="connsiteX14" fmla="*/ 178566 w 378411"/>
                <a:gd name="connsiteY14" fmla="*/ 0 h 399283"/>
                <a:gd name="connsiteX15" fmla="*/ 121960 w 378411"/>
                <a:gd name="connsiteY15" fmla="*/ 64895 h 399283"/>
                <a:gd name="connsiteX16" fmla="*/ 62035 w 378411"/>
                <a:gd name="connsiteY16" fmla="*/ 130815 h 399283"/>
                <a:gd name="connsiteX17" fmla="*/ 419 w 378411"/>
                <a:gd name="connsiteY17" fmla="*/ 377615 h 399283"/>
                <a:gd name="connsiteX18" fmla="*/ 11099 w 378411"/>
                <a:gd name="connsiteY18" fmla="*/ 397276 h 399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11" h="399283">
                  <a:moveTo>
                    <a:pt x="11089" y="397276"/>
                  </a:moveTo>
                  <a:cubicBezTo>
                    <a:pt x="30564" y="403929"/>
                    <a:pt x="51847" y="393499"/>
                    <a:pt x="58576" y="374074"/>
                  </a:cubicBezTo>
                  <a:cubicBezTo>
                    <a:pt x="60032" y="369486"/>
                    <a:pt x="95943" y="256813"/>
                    <a:pt x="111462" y="221373"/>
                  </a:cubicBezTo>
                  <a:cubicBezTo>
                    <a:pt x="122314" y="196576"/>
                    <a:pt x="156425" y="168843"/>
                    <a:pt x="190799" y="156853"/>
                  </a:cubicBezTo>
                  <a:cubicBezTo>
                    <a:pt x="211631" y="149583"/>
                    <a:pt x="229504" y="149375"/>
                    <a:pt x="242464" y="156243"/>
                  </a:cubicBezTo>
                  <a:cubicBezTo>
                    <a:pt x="267032" y="169258"/>
                    <a:pt x="266775" y="198775"/>
                    <a:pt x="266506" y="230023"/>
                  </a:cubicBezTo>
                  <a:cubicBezTo>
                    <a:pt x="266339" y="248804"/>
                    <a:pt x="266166" y="270079"/>
                    <a:pt x="271211" y="289824"/>
                  </a:cubicBezTo>
                  <a:cubicBezTo>
                    <a:pt x="282196" y="332737"/>
                    <a:pt x="302106" y="358252"/>
                    <a:pt x="324560" y="358252"/>
                  </a:cubicBezTo>
                  <a:cubicBezTo>
                    <a:pt x="324726" y="358252"/>
                    <a:pt x="324885" y="358245"/>
                    <a:pt x="325052" y="358245"/>
                  </a:cubicBezTo>
                  <a:cubicBezTo>
                    <a:pt x="331815" y="358141"/>
                    <a:pt x="354449" y="353630"/>
                    <a:pt x="361906" y="300052"/>
                  </a:cubicBezTo>
                  <a:cubicBezTo>
                    <a:pt x="364456" y="281680"/>
                    <a:pt x="361552" y="261076"/>
                    <a:pt x="353257" y="238823"/>
                  </a:cubicBezTo>
                  <a:cubicBezTo>
                    <a:pt x="343104" y="211600"/>
                    <a:pt x="344151" y="181440"/>
                    <a:pt x="356195" y="153921"/>
                  </a:cubicBezTo>
                  <a:cubicBezTo>
                    <a:pt x="362987" y="138383"/>
                    <a:pt x="368302" y="122444"/>
                    <a:pt x="371996" y="106553"/>
                  </a:cubicBezTo>
                  <a:cubicBezTo>
                    <a:pt x="381484" y="65638"/>
                    <a:pt x="378129" y="17729"/>
                    <a:pt x="376383" y="0"/>
                  </a:cubicBezTo>
                  <a:lnTo>
                    <a:pt x="178566" y="0"/>
                  </a:lnTo>
                  <a:cubicBezTo>
                    <a:pt x="162453" y="29314"/>
                    <a:pt x="142757" y="46633"/>
                    <a:pt x="121960" y="64895"/>
                  </a:cubicBezTo>
                  <a:cubicBezTo>
                    <a:pt x="102154" y="82303"/>
                    <a:pt x="81682" y="100301"/>
                    <a:pt x="62035" y="130815"/>
                  </a:cubicBezTo>
                  <a:cubicBezTo>
                    <a:pt x="29262" y="181704"/>
                    <a:pt x="703" y="375646"/>
                    <a:pt x="419" y="377615"/>
                  </a:cubicBezTo>
                  <a:cubicBezTo>
                    <a:pt x="-1466" y="386354"/>
                    <a:pt x="3164" y="394574"/>
                    <a:pt x="11099" y="397276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xmlns="" id="{98A0BACC-BE8F-5DBE-1F67-55B3B179587C}"/>
                </a:ext>
              </a:extLst>
            </p:cNvPr>
            <p:cNvSpPr/>
            <p:nvPr/>
          </p:nvSpPr>
          <p:spPr>
            <a:xfrm>
              <a:off x="478917" y="1298987"/>
              <a:ext cx="75720" cy="254643"/>
            </a:xfrm>
            <a:custGeom>
              <a:avLst/>
              <a:gdLst>
                <a:gd name="connsiteX0" fmla="*/ 42587 w 75720"/>
                <a:gd name="connsiteY0" fmla="*/ 36125 h 254643"/>
                <a:gd name="connsiteX1" fmla="*/ 43 w 75720"/>
                <a:gd name="connsiteY1" fmla="*/ 157100 h 254643"/>
                <a:gd name="connsiteX2" fmla="*/ 6682 w 75720"/>
                <a:gd name="connsiteY2" fmla="*/ 234456 h 254643"/>
                <a:gd name="connsiteX3" fmla="*/ 32407 w 75720"/>
                <a:gd name="connsiteY3" fmla="*/ 254644 h 254643"/>
                <a:gd name="connsiteX4" fmla="*/ 51181 w 75720"/>
                <a:gd name="connsiteY4" fmla="*/ 246792 h 254643"/>
                <a:gd name="connsiteX5" fmla="*/ 58818 w 75720"/>
                <a:gd name="connsiteY5" fmla="*/ 227818 h 254643"/>
                <a:gd name="connsiteX6" fmla="*/ 75721 w 75720"/>
                <a:gd name="connsiteY6" fmla="*/ 0 h 254643"/>
                <a:gd name="connsiteX7" fmla="*/ 42587 w 75720"/>
                <a:gd name="connsiteY7" fmla="*/ 36134 h 25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20" h="254643">
                  <a:moveTo>
                    <a:pt x="42587" y="36125"/>
                  </a:moveTo>
                  <a:cubicBezTo>
                    <a:pt x="32309" y="59597"/>
                    <a:pt x="12128" y="120098"/>
                    <a:pt x="43" y="157100"/>
                  </a:cubicBezTo>
                  <a:cubicBezTo>
                    <a:pt x="-338" y="187558"/>
                    <a:pt x="1824" y="212881"/>
                    <a:pt x="6682" y="234456"/>
                  </a:cubicBezTo>
                  <a:cubicBezTo>
                    <a:pt x="9315" y="246161"/>
                    <a:pt x="20127" y="254644"/>
                    <a:pt x="32407" y="254644"/>
                  </a:cubicBezTo>
                  <a:cubicBezTo>
                    <a:pt x="39517" y="254644"/>
                    <a:pt x="46177" y="251858"/>
                    <a:pt x="51181" y="246792"/>
                  </a:cubicBezTo>
                  <a:cubicBezTo>
                    <a:pt x="56198" y="241712"/>
                    <a:pt x="58908" y="234969"/>
                    <a:pt x="58818" y="227818"/>
                  </a:cubicBezTo>
                  <a:cubicBezTo>
                    <a:pt x="57695" y="142325"/>
                    <a:pt x="59185" y="56661"/>
                    <a:pt x="75721" y="0"/>
                  </a:cubicBezTo>
                  <a:cubicBezTo>
                    <a:pt x="60329" y="11116"/>
                    <a:pt x="47737" y="24380"/>
                    <a:pt x="42587" y="36134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xmlns="" id="{F088FA51-8FE2-3DCA-18D3-16E0720BC1C7}"/>
                </a:ext>
              </a:extLst>
            </p:cNvPr>
            <p:cNvSpPr/>
            <p:nvPr/>
          </p:nvSpPr>
          <p:spPr>
            <a:xfrm>
              <a:off x="553866" y="1274824"/>
              <a:ext cx="62856" cy="224880"/>
            </a:xfrm>
            <a:custGeom>
              <a:avLst/>
              <a:gdLst>
                <a:gd name="connsiteX0" fmla="*/ 29467 w 62856"/>
                <a:gd name="connsiteY0" fmla="*/ 221983 h 224880"/>
                <a:gd name="connsiteX1" fmla="*/ 43036 w 62856"/>
                <a:gd name="connsiteY1" fmla="*/ 224429 h 224880"/>
                <a:gd name="connsiteX2" fmla="*/ 62857 w 62856"/>
                <a:gd name="connsiteY2" fmla="*/ 179126 h 224880"/>
                <a:gd name="connsiteX3" fmla="*/ 57957 w 62856"/>
                <a:gd name="connsiteY3" fmla="*/ 137870 h 224880"/>
                <a:gd name="connsiteX4" fmla="*/ 59212 w 62856"/>
                <a:gd name="connsiteY4" fmla="*/ 0 h 224880"/>
                <a:gd name="connsiteX5" fmla="*/ 37416 w 62856"/>
                <a:gd name="connsiteY5" fmla="*/ 4616 h 224880"/>
                <a:gd name="connsiteX6" fmla="*/ 22689 w 62856"/>
                <a:gd name="connsiteY6" fmla="*/ 10894 h 224880"/>
                <a:gd name="connsiteX7" fmla="*/ 0 w 62856"/>
                <a:gd name="connsiteY7" fmla="*/ 187927 h 224880"/>
                <a:gd name="connsiteX8" fmla="*/ 29467 w 62856"/>
                <a:gd name="connsiteY8" fmla="*/ 221982 h 2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56" h="224880">
                  <a:moveTo>
                    <a:pt x="29467" y="221983"/>
                  </a:moveTo>
                  <a:cubicBezTo>
                    <a:pt x="34859" y="224595"/>
                    <a:pt x="39931" y="225524"/>
                    <a:pt x="43036" y="224429"/>
                  </a:cubicBezTo>
                  <a:cubicBezTo>
                    <a:pt x="52330" y="221165"/>
                    <a:pt x="62857" y="217464"/>
                    <a:pt x="62857" y="179126"/>
                  </a:cubicBezTo>
                  <a:cubicBezTo>
                    <a:pt x="62857" y="168959"/>
                    <a:pt x="60584" y="154551"/>
                    <a:pt x="57957" y="137870"/>
                  </a:cubicBezTo>
                  <a:cubicBezTo>
                    <a:pt x="51644" y="97821"/>
                    <a:pt x="43244" y="44132"/>
                    <a:pt x="59212" y="0"/>
                  </a:cubicBezTo>
                  <a:cubicBezTo>
                    <a:pt x="52739" y="312"/>
                    <a:pt x="45386" y="1844"/>
                    <a:pt x="37416" y="4616"/>
                  </a:cubicBezTo>
                  <a:cubicBezTo>
                    <a:pt x="32517" y="6327"/>
                    <a:pt x="27582" y="8469"/>
                    <a:pt x="22689" y="10894"/>
                  </a:cubicBezTo>
                  <a:cubicBezTo>
                    <a:pt x="5807" y="51304"/>
                    <a:pt x="818" y="116718"/>
                    <a:pt x="0" y="187927"/>
                  </a:cubicBezTo>
                  <a:cubicBezTo>
                    <a:pt x="6390" y="205544"/>
                    <a:pt x="19752" y="217270"/>
                    <a:pt x="29467" y="221982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xmlns="" id="{4064CDAD-7091-B8D9-22BC-6426AFCA48ED}"/>
                </a:ext>
              </a:extLst>
            </p:cNvPr>
            <p:cNvSpPr/>
            <p:nvPr/>
          </p:nvSpPr>
          <p:spPr>
            <a:xfrm>
              <a:off x="620175" y="1277621"/>
              <a:ext cx="34613" cy="159912"/>
            </a:xfrm>
            <a:custGeom>
              <a:avLst/>
              <a:gdLst>
                <a:gd name="connsiteX0" fmla="*/ 9782 w 34613"/>
                <a:gd name="connsiteY0" fmla="*/ 229 h 159912"/>
                <a:gd name="connsiteX1" fmla="*/ 9235 w 34613"/>
                <a:gd name="connsiteY1" fmla="*/ 0 h 159912"/>
                <a:gd name="connsiteX2" fmla="*/ 7717 w 34613"/>
                <a:gd name="connsiteY2" fmla="*/ 132534 h 159912"/>
                <a:gd name="connsiteX3" fmla="*/ 11397 w 34613"/>
                <a:gd name="connsiteY3" fmla="*/ 157648 h 159912"/>
                <a:gd name="connsiteX4" fmla="*/ 25992 w 34613"/>
                <a:gd name="connsiteY4" fmla="*/ 158404 h 159912"/>
                <a:gd name="connsiteX5" fmla="*/ 34399 w 34613"/>
                <a:gd name="connsiteY5" fmla="*/ 137350 h 159912"/>
                <a:gd name="connsiteX6" fmla="*/ 30358 w 34613"/>
                <a:gd name="connsiteY6" fmla="*/ 123441 h 159912"/>
                <a:gd name="connsiteX7" fmla="*/ 25147 w 34613"/>
                <a:gd name="connsiteY7" fmla="*/ 59467 h 159912"/>
                <a:gd name="connsiteX8" fmla="*/ 9782 w 34613"/>
                <a:gd name="connsiteY8" fmla="*/ 227 h 1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13" h="159912">
                  <a:moveTo>
                    <a:pt x="9782" y="229"/>
                  </a:moveTo>
                  <a:cubicBezTo>
                    <a:pt x="9609" y="139"/>
                    <a:pt x="9415" y="83"/>
                    <a:pt x="9235" y="0"/>
                  </a:cubicBezTo>
                  <a:cubicBezTo>
                    <a:pt x="-6719" y="40605"/>
                    <a:pt x="1556" y="93412"/>
                    <a:pt x="7717" y="132534"/>
                  </a:cubicBezTo>
                  <a:cubicBezTo>
                    <a:pt x="9152" y="141633"/>
                    <a:pt x="10455" y="150026"/>
                    <a:pt x="11397" y="157648"/>
                  </a:cubicBezTo>
                  <a:cubicBezTo>
                    <a:pt x="13352" y="159201"/>
                    <a:pt x="17870" y="161446"/>
                    <a:pt x="25992" y="158404"/>
                  </a:cubicBezTo>
                  <a:cubicBezTo>
                    <a:pt x="36083" y="154648"/>
                    <a:pt x="34655" y="139491"/>
                    <a:pt x="34399" y="137350"/>
                  </a:cubicBezTo>
                  <a:cubicBezTo>
                    <a:pt x="32985" y="132984"/>
                    <a:pt x="31627" y="128389"/>
                    <a:pt x="30358" y="123441"/>
                  </a:cubicBezTo>
                  <a:cubicBezTo>
                    <a:pt x="24780" y="101646"/>
                    <a:pt x="24974" y="79226"/>
                    <a:pt x="25147" y="59467"/>
                  </a:cubicBezTo>
                  <a:cubicBezTo>
                    <a:pt x="25438" y="27929"/>
                    <a:pt x="24842" y="8198"/>
                    <a:pt x="9782" y="227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xmlns="" id="{526D67BE-B137-8C5B-1B22-6063DE30B715}"/>
                </a:ext>
              </a:extLst>
            </p:cNvPr>
            <p:cNvSpPr/>
            <p:nvPr/>
          </p:nvSpPr>
          <p:spPr>
            <a:xfrm>
              <a:off x="-2623" y="1807551"/>
              <a:ext cx="988675" cy="293169"/>
            </a:xfrm>
            <a:custGeom>
              <a:avLst/>
              <a:gdLst>
                <a:gd name="connsiteX0" fmla="*/ 922546 w 988675"/>
                <a:gd name="connsiteY0" fmla="*/ 210658 h 293169"/>
                <a:gd name="connsiteX1" fmla="*/ 785161 w 988675"/>
                <a:gd name="connsiteY1" fmla="*/ 161232 h 293169"/>
                <a:gd name="connsiteX2" fmla="*/ 654789 w 988675"/>
                <a:gd name="connsiteY2" fmla="*/ 121557 h 293169"/>
                <a:gd name="connsiteX3" fmla="*/ 545069 w 988675"/>
                <a:gd name="connsiteY3" fmla="*/ 59226 h 293169"/>
                <a:gd name="connsiteX4" fmla="*/ 389112 w 988675"/>
                <a:gd name="connsiteY4" fmla="*/ 0 h 293169"/>
                <a:gd name="connsiteX5" fmla="*/ 246189 w 988675"/>
                <a:gd name="connsiteY5" fmla="*/ 83974 h 293169"/>
                <a:gd name="connsiteX6" fmla="*/ 208870 w 988675"/>
                <a:gd name="connsiteY6" fmla="*/ 128251 h 293169"/>
                <a:gd name="connsiteX7" fmla="*/ 140012 w 988675"/>
                <a:gd name="connsiteY7" fmla="*/ 163421 h 293169"/>
                <a:gd name="connsiteX8" fmla="*/ 59961 w 988675"/>
                <a:gd name="connsiteY8" fmla="*/ 202071 h 293169"/>
                <a:gd name="connsiteX9" fmla="*/ 0 w 988675"/>
                <a:gd name="connsiteY9" fmla="*/ 293170 h 293169"/>
                <a:gd name="connsiteX10" fmla="*/ 988676 w 988675"/>
                <a:gd name="connsiteY10" fmla="*/ 293170 h 293169"/>
                <a:gd name="connsiteX11" fmla="*/ 922554 w 988675"/>
                <a:gd name="connsiteY11" fmla="*/ 210658 h 293169"/>
                <a:gd name="connsiteX12" fmla="*/ 153811 w 988675"/>
                <a:gd name="connsiteY12" fmla="*/ 213444 h 293169"/>
                <a:gd name="connsiteX13" fmla="*/ 144816 w 988675"/>
                <a:gd name="connsiteY13" fmla="*/ 204448 h 293169"/>
                <a:gd name="connsiteX14" fmla="*/ 153811 w 988675"/>
                <a:gd name="connsiteY14" fmla="*/ 195453 h 293169"/>
                <a:gd name="connsiteX15" fmla="*/ 162806 w 988675"/>
                <a:gd name="connsiteY15" fmla="*/ 204448 h 293169"/>
                <a:gd name="connsiteX16" fmla="*/ 153811 w 988675"/>
                <a:gd name="connsiteY16" fmla="*/ 213444 h 293169"/>
                <a:gd name="connsiteX17" fmla="*/ 221014 w 988675"/>
                <a:gd name="connsiteY17" fmla="*/ 268733 h 293169"/>
                <a:gd name="connsiteX18" fmla="*/ 212018 w 988675"/>
                <a:gd name="connsiteY18" fmla="*/ 259738 h 293169"/>
                <a:gd name="connsiteX19" fmla="*/ 221014 w 988675"/>
                <a:gd name="connsiteY19" fmla="*/ 250742 h 293169"/>
                <a:gd name="connsiteX20" fmla="*/ 230009 w 988675"/>
                <a:gd name="connsiteY20" fmla="*/ 259738 h 293169"/>
                <a:gd name="connsiteX21" fmla="*/ 221014 w 988675"/>
                <a:gd name="connsiteY21" fmla="*/ 268733 h 293169"/>
                <a:gd name="connsiteX22" fmla="*/ 332694 w 988675"/>
                <a:gd name="connsiteY22" fmla="*/ 157017 h 293169"/>
                <a:gd name="connsiteX23" fmla="*/ 323699 w 988675"/>
                <a:gd name="connsiteY23" fmla="*/ 148022 h 293169"/>
                <a:gd name="connsiteX24" fmla="*/ 332694 w 988675"/>
                <a:gd name="connsiteY24" fmla="*/ 139026 h 293169"/>
                <a:gd name="connsiteX25" fmla="*/ 341690 w 988675"/>
                <a:gd name="connsiteY25" fmla="*/ 148022 h 293169"/>
                <a:gd name="connsiteX26" fmla="*/ 332694 w 988675"/>
                <a:gd name="connsiteY26" fmla="*/ 157017 h 293169"/>
                <a:gd name="connsiteX27" fmla="*/ 350693 w 988675"/>
                <a:gd name="connsiteY27" fmla="*/ 250735 h 293169"/>
                <a:gd name="connsiteX28" fmla="*/ 341697 w 988675"/>
                <a:gd name="connsiteY28" fmla="*/ 241739 h 293169"/>
                <a:gd name="connsiteX29" fmla="*/ 350693 w 988675"/>
                <a:gd name="connsiteY29" fmla="*/ 232744 h 293169"/>
                <a:gd name="connsiteX30" fmla="*/ 359688 w 988675"/>
                <a:gd name="connsiteY30" fmla="*/ 241739 h 293169"/>
                <a:gd name="connsiteX31" fmla="*/ 350693 w 988675"/>
                <a:gd name="connsiteY31" fmla="*/ 250735 h 293169"/>
                <a:gd name="connsiteX32" fmla="*/ 409614 w 988675"/>
                <a:gd name="connsiteY32" fmla="*/ 120578 h 293169"/>
                <a:gd name="connsiteX33" fmla="*/ 400618 w 988675"/>
                <a:gd name="connsiteY33" fmla="*/ 111583 h 293169"/>
                <a:gd name="connsiteX34" fmla="*/ 409614 w 988675"/>
                <a:gd name="connsiteY34" fmla="*/ 102587 h 293169"/>
                <a:gd name="connsiteX35" fmla="*/ 418609 w 988675"/>
                <a:gd name="connsiteY35" fmla="*/ 111583 h 293169"/>
                <a:gd name="connsiteX36" fmla="*/ 409614 w 988675"/>
                <a:gd name="connsiteY36" fmla="*/ 120578 h 293169"/>
                <a:gd name="connsiteX37" fmla="*/ 430696 w 988675"/>
                <a:gd name="connsiteY37" fmla="*/ 58712 h 293169"/>
                <a:gd name="connsiteX38" fmla="*/ 421700 w 988675"/>
                <a:gd name="connsiteY38" fmla="*/ 49717 h 293169"/>
                <a:gd name="connsiteX39" fmla="*/ 430696 w 988675"/>
                <a:gd name="connsiteY39" fmla="*/ 40721 h 293169"/>
                <a:gd name="connsiteX40" fmla="*/ 439691 w 988675"/>
                <a:gd name="connsiteY40" fmla="*/ 49717 h 293169"/>
                <a:gd name="connsiteX41" fmla="*/ 430696 w 988675"/>
                <a:gd name="connsiteY41" fmla="*/ 58712 h 293169"/>
                <a:gd name="connsiteX42" fmla="*/ 474592 w 988675"/>
                <a:gd name="connsiteY42" fmla="*/ 187302 h 293169"/>
                <a:gd name="connsiteX43" fmla="*/ 465596 w 988675"/>
                <a:gd name="connsiteY43" fmla="*/ 178307 h 293169"/>
                <a:gd name="connsiteX44" fmla="*/ 474592 w 988675"/>
                <a:gd name="connsiteY44" fmla="*/ 169311 h 293169"/>
                <a:gd name="connsiteX45" fmla="*/ 483587 w 988675"/>
                <a:gd name="connsiteY45" fmla="*/ 178307 h 293169"/>
                <a:gd name="connsiteX46" fmla="*/ 474592 w 988675"/>
                <a:gd name="connsiteY46" fmla="*/ 187302 h 293169"/>
                <a:gd name="connsiteX47" fmla="*/ 486671 w 988675"/>
                <a:gd name="connsiteY47" fmla="*/ 116434 h 293169"/>
                <a:gd name="connsiteX48" fmla="*/ 495667 w 988675"/>
                <a:gd name="connsiteY48" fmla="*/ 107438 h 293169"/>
                <a:gd name="connsiteX49" fmla="*/ 504662 w 988675"/>
                <a:gd name="connsiteY49" fmla="*/ 116434 h 293169"/>
                <a:gd name="connsiteX50" fmla="*/ 495667 w 988675"/>
                <a:gd name="connsiteY50" fmla="*/ 125429 h 293169"/>
                <a:gd name="connsiteX51" fmla="*/ 486671 w 988675"/>
                <a:gd name="connsiteY51" fmla="*/ 116434 h 293169"/>
                <a:gd name="connsiteX52" fmla="*/ 508591 w 988675"/>
                <a:gd name="connsiteY52" fmla="*/ 259731 h 293169"/>
                <a:gd name="connsiteX53" fmla="*/ 499595 w 988675"/>
                <a:gd name="connsiteY53" fmla="*/ 250736 h 293169"/>
                <a:gd name="connsiteX54" fmla="*/ 508591 w 988675"/>
                <a:gd name="connsiteY54" fmla="*/ 241740 h 293169"/>
                <a:gd name="connsiteX55" fmla="*/ 517586 w 988675"/>
                <a:gd name="connsiteY55" fmla="*/ 250736 h 293169"/>
                <a:gd name="connsiteX56" fmla="*/ 508591 w 988675"/>
                <a:gd name="connsiteY56" fmla="*/ 259731 h 293169"/>
                <a:gd name="connsiteX57" fmla="*/ 621096 w 988675"/>
                <a:gd name="connsiteY57" fmla="*/ 202675 h 293169"/>
                <a:gd name="connsiteX58" fmla="*/ 612101 w 988675"/>
                <a:gd name="connsiteY58" fmla="*/ 193679 h 293169"/>
                <a:gd name="connsiteX59" fmla="*/ 621096 w 988675"/>
                <a:gd name="connsiteY59" fmla="*/ 184684 h 293169"/>
                <a:gd name="connsiteX60" fmla="*/ 630092 w 988675"/>
                <a:gd name="connsiteY60" fmla="*/ 193679 h 293169"/>
                <a:gd name="connsiteX61" fmla="*/ 621096 w 988675"/>
                <a:gd name="connsiteY61" fmla="*/ 202675 h 293169"/>
                <a:gd name="connsiteX62" fmla="*/ 643592 w 988675"/>
                <a:gd name="connsiteY62" fmla="*/ 268733 h 293169"/>
                <a:gd name="connsiteX63" fmla="*/ 634597 w 988675"/>
                <a:gd name="connsiteY63" fmla="*/ 259738 h 293169"/>
                <a:gd name="connsiteX64" fmla="*/ 643592 w 988675"/>
                <a:gd name="connsiteY64" fmla="*/ 250742 h 293169"/>
                <a:gd name="connsiteX65" fmla="*/ 652588 w 988675"/>
                <a:gd name="connsiteY65" fmla="*/ 259738 h 293169"/>
                <a:gd name="connsiteX66" fmla="*/ 643592 w 988675"/>
                <a:gd name="connsiteY66" fmla="*/ 268733 h 293169"/>
                <a:gd name="connsiteX67" fmla="*/ 747019 w 988675"/>
                <a:gd name="connsiteY67" fmla="*/ 205301 h 293169"/>
                <a:gd name="connsiteX68" fmla="*/ 738024 w 988675"/>
                <a:gd name="connsiteY68" fmla="*/ 196305 h 293169"/>
                <a:gd name="connsiteX69" fmla="*/ 747019 w 988675"/>
                <a:gd name="connsiteY69" fmla="*/ 187310 h 293169"/>
                <a:gd name="connsiteX70" fmla="*/ 756015 w 988675"/>
                <a:gd name="connsiteY70" fmla="*/ 196305 h 293169"/>
                <a:gd name="connsiteX71" fmla="*/ 747019 w 988675"/>
                <a:gd name="connsiteY71" fmla="*/ 205301 h 293169"/>
                <a:gd name="connsiteX72" fmla="*/ 811735 w 988675"/>
                <a:gd name="connsiteY72" fmla="*/ 254159 h 293169"/>
                <a:gd name="connsiteX73" fmla="*/ 802739 w 988675"/>
                <a:gd name="connsiteY73" fmla="*/ 245163 h 293169"/>
                <a:gd name="connsiteX74" fmla="*/ 811735 w 988675"/>
                <a:gd name="connsiteY74" fmla="*/ 236168 h 293169"/>
                <a:gd name="connsiteX75" fmla="*/ 820730 w 988675"/>
                <a:gd name="connsiteY75" fmla="*/ 245163 h 293169"/>
                <a:gd name="connsiteX76" fmla="*/ 811735 w 988675"/>
                <a:gd name="connsiteY76" fmla="*/ 254159 h 29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988675" h="293169">
                  <a:moveTo>
                    <a:pt x="922546" y="210658"/>
                  </a:moveTo>
                  <a:cubicBezTo>
                    <a:pt x="872358" y="181988"/>
                    <a:pt x="831948" y="172368"/>
                    <a:pt x="785161" y="161232"/>
                  </a:cubicBezTo>
                  <a:cubicBezTo>
                    <a:pt x="748430" y="152493"/>
                    <a:pt x="706814" y="142589"/>
                    <a:pt x="654789" y="121557"/>
                  </a:cubicBezTo>
                  <a:cubicBezTo>
                    <a:pt x="608779" y="102964"/>
                    <a:pt x="574932" y="79726"/>
                    <a:pt x="545069" y="59226"/>
                  </a:cubicBezTo>
                  <a:cubicBezTo>
                    <a:pt x="498796" y="27444"/>
                    <a:pt x="458830" y="0"/>
                    <a:pt x="389112" y="0"/>
                  </a:cubicBezTo>
                  <a:cubicBezTo>
                    <a:pt x="307611" y="0"/>
                    <a:pt x="276392" y="42689"/>
                    <a:pt x="246189" y="83974"/>
                  </a:cubicBezTo>
                  <a:cubicBezTo>
                    <a:pt x="234234" y="100315"/>
                    <a:pt x="222944" y="115741"/>
                    <a:pt x="208870" y="128251"/>
                  </a:cubicBezTo>
                  <a:cubicBezTo>
                    <a:pt x="189187" y="145729"/>
                    <a:pt x="165293" y="154315"/>
                    <a:pt x="140012" y="163421"/>
                  </a:cubicBezTo>
                  <a:cubicBezTo>
                    <a:pt x="114308" y="172673"/>
                    <a:pt x="87737" y="182243"/>
                    <a:pt x="59961" y="202071"/>
                  </a:cubicBezTo>
                  <a:cubicBezTo>
                    <a:pt x="19010" y="231316"/>
                    <a:pt x="4547" y="274485"/>
                    <a:pt x="0" y="293170"/>
                  </a:cubicBezTo>
                  <a:lnTo>
                    <a:pt x="988676" y="293170"/>
                  </a:lnTo>
                  <a:cubicBezTo>
                    <a:pt x="981690" y="274291"/>
                    <a:pt x="962667" y="233591"/>
                    <a:pt x="922554" y="210658"/>
                  </a:cubicBezTo>
                  <a:close/>
                  <a:moveTo>
                    <a:pt x="153811" y="213444"/>
                  </a:moveTo>
                  <a:cubicBezTo>
                    <a:pt x="148842" y="213444"/>
                    <a:pt x="144816" y="209411"/>
                    <a:pt x="144816" y="204448"/>
                  </a:cubicBezTo>
                  <a:cubicBezTo>
                    <a:pt x="144816" y="199479"/>
                    <a:pt x="148849" y="195453"/>
                    <a:pt x="153811" y="195453"/>
                  </a:cubicBezTo>
                  <a:cubicBezTo>
                    <a:pt x="158780" y="195453"/>
                    <a:pt x="162806" y="199486"/>
                    <a:pt x="162806" y="204448"/>
                  </a:cubicBezTo>
                  <a:cubicBezTo>
                    <a:pt x="162806" y="209411"/>
                    <a:pt x="158780" y="213444"/>
                    <a:pt x="153811" y="213444"/>
                  </a:cubicBezTo>
                  <a:close/>
                  <a:moveTo>
                    <a:pt x="221014" y="268733"/>
                  </a:moveTo>
                  <a:cubicBezTo>
                    <a:pt x="216045" y="268733"/>
                    <a:pt x="212018" y="264700"/>
                    <a:pt x="212018" y="259738"/>
                  </a:cubicBezTo>
                  <a:cubicBezTo>
                    <a:pt x="212018" y="254769"/>
                    <a:pt x="216052" y="250742"/>
                    <a:pt x="221014" y="250742"/>
                  </a:cubicBezTo>
                  <a:cubicBezTo>
                    <a:pt x="225983" y="250742"/>
                    <a:pt x="230009" y="254776"/>
                    <a:pt x="230009" y="259738"/>
                  </a:cubicBezTo>
                  <a:cubicBezTo>
                    <a:pt x="230009" y="264700"/>
                    <a:pt x="225990" y="268733"/>
                    <a:pt x="221014" y="268733"/>
                  </a:cubicBezTo>
                  <a:close/>
                  <a:moveTo>
                    <a:pt x="332694" y="157017"/>
                  </a:moveTo>
                  <a:cubicBezTo>
                    <a:pt x="327725" y="157017"/>
                    <a:pt x="323699" y="152984"/>
                    <a:pt x="323699" y="148022"/>
                  </a:cubicBezTo>
                  <a:cubicBezTo>
                    <a:pt x="323699" y="143053"/>
                    <a:pt x="327732" y="139026"/>
                    <a:pt x="332694" y="139026"/>
                  </a:cubicBezTo>
                  <a:cubicBezTo>
                    <a:pt x="337663" y="139026"/>
                    <a:pt x="341690" y="143060"/>
                    <a:pt x="341690" y="148022"/>
                  </a:cubicBezTo>
                  <a:cubicBezTo>
                    <a:pt x="341690" y="152991"/>
                    <a:pt x="337656" y="157017"/>
                    <a:pt x="332694" y="157017"/>
                  </a:cubicBezTo>
                  <a:close/>
                  <a:moveTo>
                    <a:pt x="350693" y="250735"/>
                  </a:moveTo>
                  <a:cubicBezTo>
                    <a:pt x="345724" y="250735"/>
                    <a:pt x="341697" y="246701"/>
                    <a:pt x="341697" y="241739"/>
                  </a:cubicBezTo>
                  <a:cubicBezTo>
                    <a:pt x="341697" y="236770"/>
                    <a:pt x="345731" y="232744"/>
                    <a:pt x="350693" y="232744"/>
                  </a:cubicBezTo>
                  <a:cubicBezTo>
                    <a:pt x="355662" y="232744"/>
                    <a:pt x="359688" y="236777"/>
                    <a:pt x="359688" y="241739"/>
                  </a:cubicBezTo>
                  <a:cubicBezTo>
                    <a:pt x="359688" y="246701"/>
                    <a:pt x="355655" y="250735"/>
                    <a:pt x="350693" y="250735"/>
                  </a:cubicBezTo>
                  <a:close/>
                  <a:moveTo>
                    <a:pt x="409614" y="120578"/>
                  </a:moveTo>
                  <a:cubicBezTo>
                    <a:pt x="404645" y="120578"/>
                    <a:pt x="400618" y="116545"/>
                    <a:pt x="400618" y="111583"/>
                  </a:cubicBezTo>
                  <a:cubicBezTo>
                    <a:pt x="400618" y="106614"/>
                    <a:pt x="404652" y="102587"/>
                    <a:pt x="409614" y="102587"/>
                  </a:cubicBezTo>
                  <a:cubicBezTo>
                    <a:pt x="414583" y="102587"/>
                    <a:pt x="418609" y="106621"/>
                    <a:pt x="418609" y="111583"/>
                  </a:cubicBezTo>
                  <a:cubicBezTo>
                    <a:pt x="418616" y="116552"/>
                    <a:pt x="414583" y="120578"/>
                    <a:pt x="409614" y="120578"/>
                  </a:cubicBezTo>
                  <a:close/>
                  <a:moveTo>
                    <a:pt x="430696" y="58712"/>
                  </a:moveTo>
                  <a:cubicBezTo>
                    <a:pt x="425727" y="58712"/>
                    <a:pt x="421700" y="54679"/>
                    <a:pt x="421700" y="49717"/>
                  </a:cubicBezTo>
                  <a:cubicBezTo>
                    <a:pt x="421700" y="44748"/>
                    <a:pt x="425734" y="40721"/>
                    <a:pt x="430696" y="40721"/>
                  </a:cubicBezTo>
                  <a:cubicBezTo>
                    <a:pt x="435665" y="40721"/>
                    <a:pt x="439691" y="44755"/>
                    <a:pt x="439691" y="49717"/>
                  </a:cubicBezTo>
                  <a:cubicBezTo>
                    <a:pt x="439691" y="54686"/>
                    <a:pt x="435658" y="58712"/>
                    <a:pt x="430696" y="58712"/>
                  </a:cubicBezTo>
                  <a:close/>
                  <a:moveTo>
                    <a:pt x="474592" y="187302"/>
                  </a:moveTo>
                  <a:cubicBezTo>
                    <a:pt x="469623" y="187302"/>
                    <a:pt x="465596" y="183269"/>
                    <a:pt x="465596" y="178307"/>
                  </a:cubicBezTo>
                  <a:cubicBezTo>
                    <a:pt x="465596" y="173337"/>
                    <a:pt x="469630" y="169311"/>
                    <a:pt x="474592" y="169311"/>
                  </a:cubicBezTo>
                  <a:cubicBezTo>
                    <a:pt x="479561" y="169311"/>
                    <a:pt x="483587" y="173344"/>
                    <a:pt x="483587" y="178307"/>
                  </a:cubicBezTo>
                  <a:cubicBezTo>
                    <a:pt x="483594" y="183269"/>
                    <a:pt x="479561" y="187302"/>
                    <a:pt x="474592" y="187302"/>
                  </a:cubicBezTo>
                  <a:close/>
                  <a:moveTo>
                    <a:pt x="486671" y="116434"/>
                  </a:moveTo>
                  <a:cubicBezTo>
                    <a:pt x="486671" y="111465"/>
                    <a:pt x="490704" y="107438"/>
                    <a:pt x="495667" y="107438"/>
                  </a:cubicBezTo>
                  <a:cubicBezTo>
                    <a:pt x="500636" y="107438"/>
                    <a:pt x="504662" y="111472"/>
                    <a:pt x="504662" y="116434"/>
                  </a:cubicBezTo>
                  <a:cubicBezTo>
                    <a:pt x="504662" y="121403"/>
                    <a:pt x="500629" y="125429"/>
                    <a:pt x="495667" y="125429"/>
                  </a:cubicBezTo>
                  <a:cubicBezTo>
                    <a:pt x="490704" y="125436"/>
                    <a:pt x="486671" y="121403"/>
                    <a:pt x="486671" y="116434"/>
                  </a:cubicBezTo>
                  <a:close/>
                  <a:moveTo>
                    <a:pt x="508591" y="259731"/>
                  </a:moveTo>
                  <a:cubicBezTo>
                    <a:pt x="503622" y="259731"/>
                    <a:pt x="499595" y="255698"/>
                    <a:pt x="499595" y="250736"/>
                  </a:cubicBezTo>
                  <a:cubicBezTo>
                    <a:pt x="499595" y="245767"/>
                    <a:pt x="503629" y="241740"/>
                    <a:pt x="508591" y="241740"/>
                  </a:cubicBezTo>
                  <a:cubicBezTo>
                    <a:pt x="513560" y="241740"/>
                    <a:pt x="517586" y="245774"/>
                    <a:pt x="517586" y="250736"/>
                  </a:cubicBezTo>
                  <a:cubicBezTo>
                    <a:pt x="517593" y="255712"/>
                    <a:pt x="513567" y="259731"/>
                    <a:pt x="508591" y="259731"/>
                  </a:cubicBezTo>
                  <a:close/>
                  <a:moveTo>
                    <a:pt x="621096" y="202675"/>
                  </a:moveTo>
                  <a:cubicBezTo>
                    <a:pt x="616127" y="202675"/>
                    <a:pt x="612101" y="198642"/>
                    <a:pt x="612101" y="193679"/>
                  </a:cubicBezTo>
                  <a:cubicBezTo>
                    <a:pt x="612101" y="188710"/>
                    <a:pt x="616134" y="184684"/>
                    <a:pt x="621096" y="184684"/>
                  </a:cubicBezTo>
                  <a:cubicBezTo>
                    <a:pt x="626065" y="184684"/>
                    <a:pt x="630092" y="188717"/>
                    <a:pt x="630092" y="193679"/>
                  </a:cubicBezTo>
                  <a:cubicBezTo>
                    <a:pt x="630098" y="198648"/>
                    <a:pt x="626065" y="202675"/>
                    <a:pt x="621096" y="202675"/>
                  </a:cubicBezTo>
                  <a:close/>
                  <a:moveTo>
                    <a:pt x="643592" y="268733"/>
                  </a:moveTo>
                  <a:cubicBezTo>
                    <a:pt x="638623" y="268733"/>
                    <a:pt x="634597" y="264700"/>
                    <a:pt x="634597" y="259738"/>
                  </a:cubicBezTo>
                  <a:cubicBezTo>
                    <a:pt x="634597" y="254769"/>
                    <a:pt x="638630" y="250742"/>
                    <a:pt x="643592" y="250742"/>
                  </a:cubicBezTo>
                  <a:cubicBezTo>
                    <a:pt x="648561" y="250742"/>
                    <a:pt x="652588" y="254776"/>
                    <a:pt x="652588" y="259738"/>
                  </a:cubicBezTo>
                  <a:cubicBezTo>
                    <a:pt x="652588" y="264700"/>
                    <a:pt x="648561" y="268733"/>
                    <a:pt x="643592" y="268733"/>
                  </a:cubicBezTo>
                  <a:close/>
                  <a:moveTo>
                    <a:pt x="747019" y="205301"/>
                  </a:moveTo>
                  <a:cubicBezTo>
                    <a:pt x="742050" y="205301"/>
                    <a:pt x="738024" y="201267"/>
                    <a:pt x="738024" y="196305"/>
                  </a:cubicBezTo>
                  <a:cubicBezTo>
                    <a:pt x="738024" y="191336"/>
                    <a:pt x="742057" y="187310"/>
                    <a:pt x="747019" y="187310"/>
                  </a:cubicBezTo>
                  <a:cubicBezTo>
                    <a:pt x="751988" y="187310"/>
                    <a:pt x="756015" y="191343"/>
                    <a:pt x="756015" y="196305"/>
                  </a:cubicBezTo>
                  <a:cubicBezTo>
                    <a:pt x="756022" y="201267"/>
                    <a:pt x="751988" y="205301"/>
                    <a:pt x="747019" y="205301"/>
                  </a:cubicBezTo>
                  <a:close/>
                  <a:moveTo>
                    <a:pt x="811735" y="254159"/>
                  </a:moveTo>
                  <a:cubicBezTo>
                    <a:pt x="806766" y="254159"/>
                    <a:pt x="802739" y="250125"/>
                    <a:pt x="802739" y="245163"/>
                  </a:cubicBezTo>
                  <a:cubicBezTo>
                    <a:pt x="802739" y="240194"/>
                    <a:pt x="806773" y="236168"/>
                    <a:pt x="811735" y="236168"/>
                  </a:cubicBezTo>
                  <a:cubicBezTo>
                    <a:pt x="816704" y="236168"/>
                    <a:pt x="820730" y="240201"/>
                    <a:pt x="820730" y="245163"/>
                  </a:cubicBezTo>
                  <a:cubicBezTo>
                    <a:pt x="820730" y="250132"/>
                    <a:pt x="816697" y="254159"/>
                    <a:pt x="811735" y="254159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xmlns="" id="{6FC1743F-2B75-E376-C5D4-49E79126DE39}"/>
                </a:ext>
              </a:extLst>
            </p:cNvPr>
            <p:cNvSpPr/>
            <p:nvPr/>
          </p:nvSpPr>
          <p:spPr>
            <a:xfrm>
              <a:off x="572345" y="1823833"/>
              <a:ext cx="258242" cy="140190"/>
            </a:xfrm>
            <a:custGeom>
              <a:avLst/>
              <a:gdLst>
                <a:gd name="connsiteX0" fmla="*/ 172860 w 258242"/>
                <a:gd name="connsiteY0" fmla="*/ 55408 h 140190"/>
                <a:gd name="connsiteX1" fmla="*/ 135367 w 258242"/>
                <a:gd name="connsiteY1" fmla="*/ 47494 h 140190"/>
                <a:gd name="connsiteX2" fmla="*/ 111292 w 258242"/>
                <a:gd name="connsiteY2" fmla="*/ 23834 h 140190"/>
                <a:gd name="connsiteX3" fmla="*/ 74736 w 258242"/>
                <a:gd name="connsiteY3" fmla="*/ 0 h 140190"/>
                <a:gd name="connsiteX4" fmla="*/ 0 w 258242"/>
                <a:gd name="connsiteY4" fmla="*/ 43543 h 140190"/>
                <a:gd name="connsiteX5" fmla="*/ 85929 w 258242"/>
                <a:gd name="connsiteY5" fmla="*/ 90176 h 140190"/>
                <a:gd name="connsiteX6" fmla="*/ 213965 w 258242"/>
                <a:gd name="connsiteY6" fmla="*/ 129102 h 140190"/>
                <a:gd name="connsiteX7" fmla="*/ 258242 w 258242"/>
                <a:gd name="connsiteY7" fmla="*/ 140191 h 140190"/>
                <a:gd name="connsiteX8" fmla="*/ 213176 w 258242"/>
                <a:gd name="connsiteY8" fmla="*/ 62420 h 140190"/>
                <a:gd name="connsiteX9" fmla="*/ 172862 w 258242"/>
                <a:gd name="connsiteY9" fmla="*/ 55406 h 140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8242" h="140190">
                  <a:moveTo>
                    <a:pt x="172860" y="55408"/>
                  </a:moveTo>
                  <a:cubicBezTo>
                    <a:pt x="161321" y="56150"/>
                    <a:pt x="149436" y="56877"/>
                    <a:pt x="135367" y="47494"/>
                  </a:cubicBezTo>
                  <a:cubicBezTo>
                    <a:pt x="125415" y="40861"/>
                    <a:pt x="118242" y="32199"/>
                    <a:pt x="111292" y="23834"/>
                  </a:cubicBezTo>
                  <a:cubicBezTo>
                    <a:pt x="100259" y="10521"/>
                    <a:pt x="91540" y="0"/>
                    <a:pt x="74736" y="0"/>
                  </a:cubicBezTo>
                  <a:cubicBezTo>
                    <a:pt x="42691" y="0"/>
                    <a:pt x="13645" y="28033"/>
                    <a:pt x="0" y="43543"/>
                  </a:cubicBezTo>
                  <a:cubicBezTo>
                    <a:pt x="24616" y="59967"/>
                    <a:pt x="51409" y="76226"/>
                    <a:pt x="85929" y="90176"/>
                  </a:cubicBezTo>
                  <a:cubicBezTo>
                    <a:pt x="136811" y="110738"/>
                    <a:pt x="176029" y="120079"/>
                    <a:pt x="213965" y="129102"/>
                  </a:cubicBezTo>
                  <a:cubicBezTo>
                    <a:pt x="229205" y="132727"/>
                    <a:pt x="243772" y="136192"/>
                    <a:pt x="258242" y="140191"/>
                  </a:cubicBezTo>
                  <a:cubicBezTo>
                    <a:pt x="250806" y="113648"/>
                    <a:pt x="235317" y="73258"/>
                    <a:pt x="213176" y="62420"/>
                  </a:cubicBezTo>
                  <a:cubicBezTo>
                    <a:pt x="195891" y="53965"/>
                    <a:pt x="184165" y="54692"/>
                    <a:pt x="172862" y="55406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xmlns="" id="{AEF48174-612F-4811-CCB1-D61116E31178}"/>
                </a:ext>
              </a:extLst>
            </p:cNvPr>
            <p:cNvSpPr/>
            <p:nvPr/>
          </p:nvSpPr>
          <p:spPr>
            <a:xfrm>
              <a:off x="429497" y="1751946"/>
              <a:ext cx="17990" cy="17990"/>
            </a:xfrm>
            <a:custGeom>
              <a:avLst/>
              <a:gdLst>
                <a:gd name="connsiteX0" fmla="*/ 0 w 17990"/>
                <a:gd name="connsiteY0" fmla="*/ 8995 h 17990"/>
                <a:gd name="connsiteX1" fmla="*/ 8995 w 17990"/>
                <a:gd name="connsiteY1" fmla="*/ 17991 h 17990"/>
                <a:gd name="connsiteX2" fmla="*/ 17991 w 17990"/>
                <a:gd name="connsiteY2" fmla="*/ 8995 h 17990"/>
                <a:gd name="connsiteX3" fmla="*/ 8995 w 17990"/>
                <a:gd name="connsiteY3" fmla="*/ 0 h 17990"/>
                <a:gd name="connsiteX4" fmla="*/ 0 w 17990"/>
                <a:gd name="connsiteY4" fmla="*/ 8995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0" y="8995"/>
                  </a:moveTo>
                  <a:cubicBezTo>
                    <a:pt x="0" y="13964"/>
                    <a:pt x="4033" y="17991"/>
                    <a:pt x="8995" y="17991"/>
                  </a:cubicBez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1" y="4026"/>
                    <a:pt x="13958" y="0"/>
                    <a:pt x="8995" y="0"/>
                  </a:cubicBezTo>
                  <a:cubicBezTo>
                    <a:pt x="4033" y="-7"/>
                    <a:pt x="0" y="4026"/>
                    <a:pt x="0" y="8995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xmlns="" id="{53844A30-82A3-F520-8753-614BBBB71225}"/>
                </a:ext>
              </a:extLst>
            </p:cNvPr>
            <p:cNvSpPr/>
            <p:nvPr/>
          </p:nvSpPr>
          <p:spPr>
            <a:xfrm>
              <a:off x="484495" y="1725565"/>
              <a:ext cx="17990" cy="17990"/>
            </a:xfrm>
            <a:custGeom>
              <a:avLst/>
              <a:gdLst>
                <a:gd name="connsiteX0" fmla="*/ 8995 w 17990"/>
                <a:gd name="connsiteY0" fmla="*/ 0 h 17990"/>
                <a:gd name="connsiteX1" fmla="*/ 0 w 17990"/>
                <a:gd name="connsiteY1" fmla="*/ 8995 h 17990"/>
                <a:gd name="connsiteX2" fmla="*/ 8995 w 17990"/>
                <a:gd name="connsiteY2" fmla="*/ 17991 h 17990"/>
                <a:gd name="connsiteX3" fmla="*/ 17991 w 17990"/>
                <a:gd name="connsiteY3" fmla="*/ 8995 h 17990"/>
                <a:gd name="connsiteX4" fmla="*/ 8995 w 17990"/>
                <a:gd name="connsiteY4" fmla="*/ 0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8995" y="0"/>
                  </a:moveTo>
                  <a:cubicBezTo>
                    <a:pt x="4026" y="0"/>
                    <a:pt x="0" y="4033"/>
                    <a:pt x="0" y="8995"/>
                  </a:cubicBezTo>
                  <a:cubicBezTo>
                    <a:pt x="0" y="13964"/>
                    <a:pt x="4033" y="17991"/>
                    <a:pt x="8995" y="17991"/>
                  </a:cubicBez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1" y="4033"/>
                    <a:pt x="13964" y="0"/>
                    <a:pt x="8995" y="0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xmlns="" id="{5D770DAD-4394-21C3-0C37-74C3F08D5735}"/>
                </a:ext>
              </a:extLst>
            </p:cNvPr>
            <p:cNvSpPr/>
            <p:nvPr/>
          </p:nvSpPr>
          <p:spPr>
            <a:xfrm>
              <a:off x="535519" y="1711051"/>
              <a:ext cx="17990" cy="17990"/>
            </a:xfrm>
            <a:custGeom>
              <a:avLst/>
              <a:gdLst>
                <a:gd name="connsiteX0" fmla="*/ 8995 w 17990"/>
                <a:gd name="connsiteY0" fmla="*/ 17991 h 17990"/>
                <a:gd name="connsiteX1" fmla="*/ 17991 w 17990"/>
                <a:gd name="connsiteY1" fmla="*/ 8995 h 17990"/>
                <a:gd name="connsiteX2" fmla="*/ 8995 w 17990"/>
                <a:gd name="connsiteY2" fmla="*/ 0 h 17990"/>
                <a:gd name="connsiteX3" fmla="*/ 0 w 17990"/>
                <a:gd name="connsiteY3" fmla="*/ 8995 h 17990"/>
                <a:gd name="connsiteX4" fmla="*/ 8995 w 17990"/>
                <a:gd name="connsiteY4" fmla="*/ 17991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8995" y="17991"/>
                  </a:move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1" y="4026"/>
                    <a:pt x="13958" y="0"/>
                    <a:pt x="8995" y="0"/>
                  </a:cubicBezTo>
                  <a:cubicBezTo>
                    <a:pt x="4026" y="0"/>
                    <a:pt x="0" y="4033"/>
                    <a:pt x="0" y="8995"/>
                  </a:cubicBezTo>
                  <a:cubicBezTo>
                    <a:pt x="0" y="13958"/>
                    <a:pt x="4026" y="17991"/>
                    <a:pt x="8995" y="17991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xmlns="" id="{518D77B5-166B-77C0-D420-2D6CA47FAD94}"/>
                </a:ext>
              </a:extLst>
            </p:cNvPr>
            <p:cNvSpPr/>
            <p:nvPr/>
          </p:nvSpPr>
          <p:spPr>
            <a:xfrm>
              <a:off x="589932" y="1750242"/>
              <a:ext cx="17990" cy="17990"/>
            </a:xfrm>
            <a:custGeom>
              <a:avLst/>
              <a:gdLst>
                <a:gd name="connsiteX0" fmla="*/ 8995 w 17990"/>
                <a:gd name="connsiteY0" fmla="*/ 17991 h 17990"/>
                <a:gd name="connsiteX1" fmla="*/ 17991 w 17990"/>
                <a:gd name="connsiteY1" fmla="*/ 8995 h 17990"/>
                <a:gd name="connsiteX2" fmla="*/ 8995 w 17990"/>
                <a:gd name="connsiteY2" fmla="*/ 0 h 17990"/>
                <a:gd name="connsiteX3" fmla="*/ 0 w 17990"/>
                <a:gd name="connsiteY3" fmla="*/ 8995 h 17990"/>
                <a:gd name="connsiteX4" fmla="*/ 8995 w 17990"/>
                <a:gd name="connsiteY4" fmla="*/ 17991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8995" y="17991"/>
                  </a:move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1" y="4026"/>
                    <a:pt x="13958" y="0"/>
                    <a:pt x="8995" y="0"/>
                  </a:cubicBezTo>
                  <a:cubicBezTo>
                    <a:pt x="4026" y="0"/>
                    <a:pt x="0" y="4033"/>
                    <a:pt x="0" y="8995"/>
                  </a:cubicBezTo>
                  <a:cubicBezTo>
                    <a:pt x="-7" y="13958"/>
                    <a:pt x="4026" y="17991"/>
                    <a:pt x="8995" y="17991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xmlns="" id="{3F5EA816-46A6-8AC3-C6A5-F4D1D5E4AD27}"/>
                </a:ext>
              </a:extLst>
            </p:cNvPr>
            <p:cNvSpPr/>
            <p:nvPr/>
          </p:nvSpPr>
          <p:spPr>
            <a:xfrm>
              <a:off x="687262" y="1748557"/>
              <a:ext cx="17990" cy="17990"/>
            </a:xfrm>
            <a:custGeom>
              <a:avLst/>
              <a:gdLst>
                <a:gd name="connsiteX0" fmla="*/ 0 w 17990"/>
                <a:gd name="connsiteY0" fmla="*/ 8995 h 17990"/>
                <a:gd name="connsiteX1" fmla="*/ 8995 w 17990"/>
                <a:gd name="connsiteY1" fmla="*/ 17991 h 17990"/>
                <a:gd name="connsiteX2" fmla="*/ 17991 w 17990"/>
                <a:gd name="connsiteY2" fmla="*/ 8995 h 17990"/>
                <a:gd name="connsiteX3" fmla="*/ 8995 w 17990"/>
                <a:gd name="connsiteY3" fmla="*/ 0 h 17990"/>
                <a:gd name="connsiteX4" fmla="*/ 0 w 17990"/>
                <a:gd name="connsiteY4" fmla="*/ 8995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0" y="8995"/>
                  </a:moveTo>
                  <a:cubicBezTo>
                    <a:pt x="0" y="13964"/>
                    <a:pt x="4033" y="17991"/>
                    <a:pt x="8995" y="17991"/>
                  </a:cubicBez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1" y="4026"/>
                    <a:pt x="13958" y="0"/>
                    <a:pt x="8995" y="0"/>
                  </a:cubicBezTo>
                  <a:cubicBezTo>
                    <a:pt x="4026" y="0"/>
                    <a:pt x="0" y="4026"/>
                    <a:pt x="0" y="8995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xmlns="" id="{A3907EA9-F83D-8C45-E20C-47149C593168}"/>
                </a:ext>
              </a:extLst>
            </p:cNvPr>
            <p:cNvSpPr/>
            <p:nvPr/>
          </p:nvSpPr>
          <p:spPr>
            <a:xfrm>
              <a:off x="713289" y="1636697"/>
              <a:ext cx="17990" cy="17990"/>
            </a:xfrm>
            <a:custGeom>
              <a:avLst/>
              <a:gdLst>
                <a:gd name="connsiteX0" fmla="*/ 0 w 17990"/>
                <a:gd name="connsiteY0" fmla="*/ 8995 h 17990"/>
                <a:gd name="connsiteX1" fmla="*/ 8995 w 17990"/>
                <a:gd name="connsiteY1" fmla="*/ 17991 h 17990"/>
                <a:gd name="connsiteX2" fmla="*/ 17991 w 17990"/>
                <a:gd name="connsiteY2" fmla="*/ 8995 h 17990"/>
                <a:gd name="connsiteX3" fmla="*/ 8995 w 17990"/>
                <a:gd name="connsiteY3" fmla="*/ 0 h 17990"/>
                <a:gd name="connsiteX4" fmla="*/ 0 w 17990"/>
                <a:gd name="connsiteY4" fmla="*/ 8995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0" y="8995"/>
                  </a:moveTo>
                  <a:cubicBezTo>
                    <a:pt x="0" y="13964"/>
                    <a:pt x="4033" y="17991"/>
                    <a:pt x="8995" y="17991"/>
                  </a:cubicBez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1" y="4026"/>
                    <a:pt x="13958" y="0"/>
                    <a:pt x="8995" y="0"/>
                  </a:cubicBezTo>
                  <a:cubicBezTo>
                    <a:pt x="4026" y="-7"/>
                    <a:pt x="0" y="4026"/>
                    <a:pt x="0" y="8995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xmlns="" id="{0BB8E516-A87D-8EF5-0451-EA94750256D1}"/>
                </a:ext>
              </a:extLst>
            </p:cNvPr>
            <p:cNvSpPr/>
            <p:nvPr/>
          </p:nvSpPr>
          <p:spPr>
            <a:xfrm>
              <a:off x="624404" y="1679952"/>
              <a:ext cx="17990" cy="17990"/>
            </a:xfrm>
            <a:custGeom>
              <a:avLst/>
              <a:gdLst>
                <a:gd name="connsiteX0" fmla="*/ 8995 w 17990"/>
                <a:gd name="connsiteY0" fmla="*/ 0 h 17990"/>
                <a:gd name="connsiteX1" fmla="*/ 0 w 17990"/>
                <a:gd name="connsiteY1" fmla="*/ 8995 h 17990"/>
                <a:gd name="connsiteX2" fmla="*/ 8995 w 17990"/>
                <a:gd name="connsiteY2" fmla="*/ 17991 h 17990"/>
                <a:gd name="connsiteX3" fmla="*/ 17991 w 17990"/>
                <a:gd name="connsiteY3" fmla="*/ 8995 h 17990"/>
                <a:gd name="connsiteX4" fmla="*/ 8995 w 17990"/>
                <a:gd name="connsiteY4" fmla="*/ 0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8995" y="0"/>
                  </a:moveTo>
                  <a:cubicBezTo>
                    <a:pt x="4026" y="0"/>
                    <a:pt x="0" y="4033"/>
                    <a:pt x="0" y="8995"/>
                  </a:cubicBezTo>
                  <a:cubicBezTo>
                    <a:pt x="0" y="13964"/>
                    <a:pt x="4033" y="17991"/>
                    <a:pt x="8995" y="17991"/>
                  </a:cubicBez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8" y="4026"/>
                    <a:pt x="13971" y="0"/>
                    <a:pt x="8995" y="0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xmlns="" id="{90871431-2FAB-93AF-91B8-975BA16F4D6C}"/>
                </a:ext>
              </a:extLst>
            </p:cNvPr>
            <p:cNvSpPr/>
            <p:nvPr/>
          </p:nvSpPr>
          <p:spPr>
            <a:xfrm>
              <a:off x="434481" y="1679951"/>
              <a:ext cx="17990" cy="17990"/>
            </a:xfrm>
            <a:custGeom>
              <a:avLst/>
              <a:gdLst>
                <a:gd name="connsiteX0" fmla="*/ 17991 w 17990"/>
                <a:gd name="connsiteY0" fmla="*/ 8995 h 17990"/>
                <a:gd name="connsiteX1" fmla="*/ 8995 w 17990"/>
                <a:gd name="connsiteY1" fmla="*/ 0 h 17990"/>
                <a:gd name="connsiteX2" fmla="*/ 0 w 17990"/>
                <a:gd name="connsiteY2" fmla="*/ 8995 h 17990"/>
                <a:gd name="connsiteX3" fmla="*/ 8995 w 17990"/>
                <a:gd name="connsiteY3" fmla="*/ 17991 h 17990"/>
                <a:gd name="connsiteX4" fmla="*/ 17991 w 17990"/>
                <a:gd name="connsiteY4" fmla="*/ 8995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17991" y="8995"/>
                  </a:moveTo>
                  <a:cubicBezTo>
                    <a:pt x="17991" y="4026"/>
                    <a:pt x="13958" y="0"/>
                    <a:pt x="8995" y="0"/>
                  </a:cubicBezTo>
                  <a:cubicBezTo>
                    <a:pt x="4026" y="0"/>
                    <a:pt x="0" y="4033"/>
                    <a:pt x="0" y="8995"/>
                  </a:cubicBezTo>
                  <a:cubicBezTo>
                    <a:pt x="0" y="13964"/>
                    <a:pt x="4033" y="17991"/>
                    <a:pt x="8995" y="17991"/>
                  </a:cubicBezTo>
                  <a:cubicBezTo>
                    <a:pt x="13958" y="17991"/>
                    <a:pt x="17991" y="13964"/>
                    <a:pt x="17991" y="8995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xmlns="" id="{B29F5E56-C780-1330-B903-13DDBFCFF1F0}"/>
                </a:ext>
              </a:extLst>
            </p:cNvPr>
            <p:cNvSpPr/>
            <p:nvPr/>
          </p:nvSpPr>
          <p:spPr>
            <a:xfrm>
              <a:off x="434464" y="1587217"/>
              <a:ext cx="17990" cy="17990"/>
            </a:xfrm>
            <a:custGeom>
              <a:avLst/>
              <a:gdLst>
                <a:gd name="connsiteX0" fmla="*/ 8995 w 17990"/>
                <a:gd name="connsiteY0" fmla="*/ 0 h 17990"/>
                <a:gd name="connsiteX1" fmla="*/ 0 w 17990"/>
                <a:gd name="connsiteY1" fmla="*/ 8995 h 17990"/>
                <a:gd name="connsiteX2" fmla="*/ 8995 w 17990"/>
                <a:gd name="connsiteY2" fmla="*/ 17991 h 17990"/>
                <a:gd name="connsiteX3" fmla="*/ 17991 w 17990"/>
                <a:gd name="connsiteY3" fmla="*/ 8995 h 17990"/>
                <a:gd name="connsiteX4" fmla="*/ 8995 w 17990"/>
                <a:gd name="connsiteY4" fmla="*/ 0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8995" y="0"/>
                  </a:moveTo>
                  <a:cubicBezTo>
                    <a:pt x="4026" y="0"/>
                    <a:pt x="0" y="4033"/>
                    <a:pt x="0" y="8995"/>
                  </a:cubicBezTo>
                  <a:cubicBezTo>
                    <a:pt x="0" y="13964"/>
                    <a:pt x="4033" y="17991"/>
                    <a:pt x="8995" y="17991"/>
                  </a:cubicBez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1" y="4033"/>
                    <a:pt x="13958" y="0"/>
                    <a:pt x="8995" y="0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xmlns="" id="{1361D664-EFEC-869F-7AFE-65BE3B998482}"/>
                </a:ext>
              </a:extLst>
            </p:cNvPr>
            <p:cNvSpPr/>
            <p:nvPr/>
          </p:nvSpPr>
          <p:spPr>
            <a:xfrm>
              <a:off x="486127" y="1600346"/>
              <a:ext cx="17990" cy="17990"/>
            </a:xfrm>
            <a:custGeom>
              <a:avLst/>
              <a:gdLst>
                <a:gd name="connsiteX0" fmla="*/ 8995 w 17990"/>
                <a:gd name="connsiteY0" fmla="*/ 0 h 17990"/>
                <a:gd name="connsiteX1" fmla="*/ 0 w 17990"/>
                <a:gd name="connsiteY1" fmla="*/ 8995 h 17990"/>
                <a:gd name="connsiteX2" fmla="*/ 8995 w 17990"/>
                <a:gd name="connsiteY2" fmla="*/ 17991 h 17990"/>
                <a:gd name="connsiteX3" fmla="*/ 17991 w 17990"/>
                <a:gd name="connsiteY3" fmla="*/ 8995 h 17990"/>
                <a:gd name="connsiteX4" fmla="*/ 8995 w 17990"/>
                <a:gd name="connsiteY4" fmla="*/ 0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8995" y="0"/>
                  </a:moveTo>
                  <a:cubicBezTo>
                    <a:pt x="4026" y="0"/>
                    <a:pt x="0" y="4033"/>
                    <a:pt x="0" y="8995"/>
                  </a:cubicBezTo>
                  <a:cubicBezTo>
                    <a:pt x="0" y="13964"/>
                    <a:pt x="4033" y="17991"/>
                    <a:pt x="8995" y="17991"/>
                  </a:cubicBez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8" y="4033"/>
                    <a:pt x="13971" y="0"/>
                    <a:pt x="8995" y="0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xmlns="" id="{ABCC7D76-67B0-236E-5782-B645C0D9D873}"/>
                </a:ext>
              </a:extLst>
            </p:cNvPr>
            <p:cNvSpPr/>
            <p:nvPr/>
          </p:nvSpPr>
          <p:spPr>
            <a:xfrm>
              <a:off x="520457" y="1643795"/>
              <a:ext cx="17990" cy="17990"/>
            </a:xfrm>
            <a:custGeom>
              <a:avLst/>
              <a:gdLst>
                <a:gd name="connsiteX0" fmla="*/ 8995 w 17990"/>
                <a:gd name="connsiteY0" fmla="*/ 0 h 17990"/>
                <a:gd name="connsiteX1" fmla="*/ 0 w 17990"/>
                <a:gd name="connsiteY1" fmla="*/ 8995 h 17990"/>
                <a:gd name="connsiteX2" fmla="*/ 8995 w 17990"/>
                <a:gd name="connsiteY2" fmla="*/ 17991 h 17990"/>
                <a:gd name="connsiteX3" fmla="*/ 17991 w 17990"/>
                <a:gd name="connsiteY3" fmla="*/ 8995 h 17990"/>
                <a:gd name="connsiteX4" fmla="*/ 8995 w 17990"/>
                <a:gd name="connsiteY4" fmla="*/ 0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8995" y="0"/>
                  </a:moveTo>
                  <a:cubicBezTo>
                    <a:pt x="4026" y="0"/>
                    <a:pt x="0" y="4033"/>
                    <a:pt x="0" y="8995"/>
                  </a:cubicBezTo>
                  <a:cubicBezTo>
                    <a:pt x="0" y="13964"/>
                    <a:pt x="4033" y="17991"/>
                    <a:pt x="8995" y="17991"/>
                  </a:cubicBez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8" y="4026"/>
                    <a:pt x="13964" y="0"/>
                    <a:pt x="8995" y="0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xmlns="" id="{423B2C8B-C518-2C40-FB0A-3F4A26FD0D0F}"/>
                </a:ext>
              </a:extLst>
            </p:cNvPr>
            <p:cNvSpPr/>
            <p:nvPr/>
          </p:nvSpPr>
          <p:spPr>
            <a:xfrm>
              <a:off x="588707" y="1647289"/>
              <a:ext cx="17990" cy="17990"/>
            </a:xfrm>
            <a:custGeom>
              <a:avLst/>
              <a:gdLst>
                <a:gd name="connsiteX0" fmla="*/ 17991 w 17990"/>
                <a:gd name="connsiteY0" fmla="*/ 8995 h 17990"/>
                <a:gd name="connsiteX1" fmla="*/ 8995 w 17990"/>
                <a:gd name="connsiteY1" fmla="*/ 0 h 17990"/>
                <a:gd name="connsiteX2" fmla="*/ 0 w 17990"/>
                <a:gd name="connsiteY2" fmla="*/ 8995 h 17990"/>
                <a:gd name="connsiteX3" fmla="*/ 8995 w 17990"/>
                <a:gd name="connsiteY3" fmla="*/ 17991 h 17990"/>
                <a:gd name="connsiteX4" fmla="*/ 17991 w 17990"/>
                <a:gd name="connsiteY4" fmla="*/ 8995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17991" y="8995"/>
                  </a:moveTo>
                  <a:cubicBezTo>
                    <a:pt x="17991" y="4026"/>
                    <a:pt x="13958" y="0"/>
                    <a:pt x="8995" y="0"/>
                  </a:cubicBezTo>
                  <a:cubicBezTo>
                    <a:pt x="4026" y="0"/>
                    <a:pt x="0" y="4033"/>
                    <a:pt x="0" y="8995"/>
                  </a:cubicBezTo>
                  <a:cubicBezTo>
                    <a:pt x="0" y="13964"/>
                    <a:pt x="4033" y="17991"/>
                    <a:pt x="8995" y="17991"/>
                  </a:cubicBezTo>
                  <a:cubicBezTo>
                    <a:pt x="13958" y="17991"/>
                    <a:pt x="17991" y="13964"/>
                    <a:pt x="17991" y="8995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xmlns="" id="{7B1AB014-FA57-37E1-F87F-24476CC72FD8}"/>
                </a:ext>
              </a:extLst>
            </p:cNvPr>
            <p:cNvSpPr/>
            <p:nvPr/>
          </p:nvSpPr>
          <p:spPr>
            <a:xfrm>
              <a:off x="571942" y="1578221"/>
              <a:ext cx="17990" cy="17990"/>
            </a:xfrm>
            <a:custGeom>
              <a:avLst/>
              <a:gdLst>
                <a:gd name="connsiteX0" fmla="*/ 8995 w 17990"/>
                <a:gd name="connsiteY0" fmla="*/ 17991 h 17990"/>
                <a:gd name="connsiteX1" fmla="*/ 17991 w 17990"/>
                <a:gd name="connsiteY1" fmla="*/ 8995 h 17990"/>
                <a:gd name="connsiteX2" fmla="*/ 8995 w 17990"/>
                <a:gd name="connsiteY2" fmla="*/ 0 h 17990"/>
                <a:gd name="connsiteX3" fmla="*/ 0 w 17990"/>
                <a:gd name="connsiteY3" fmla="*/ 8995 h 17990"/>
                <a:gd name="connsiteX4" fmla="*/ 8995 w 17990"/>
                <a:gd name="connsiteY4" fmla="*/ 17991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8995" y="17991"/>
                  </a:move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1" y="4026"/>
                    <a:pt x="13958" y="0"/>
                    <a:pt x="8995" y="0"/>
                  </a:cubicBezTo>
                  <a:cubicBezTo>
                    <a:pt x="4026" y="0"/>
                    <a:pt x="0" y="4033"/>
                    <a:pt x="0" y="8995"/>
                  </a:cubicBezTo>
                  <a:cubicBezTo>
                    <a:pt x="0" y="13964"/>
                    <a:pt x="4019" y="17991"/>
                    <a:pt x="8995" y="17991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xmlns="" id="{D1B59788-8D8B-4527-A3ED-AF9DC052A494}"/>
                </a:ext>
              </a:extLst>
            </p:cNvPr>
            <p:cNvSpPr/>
            <p:nvPr/>
          </p:nvSpPr>
          <p:spPr>
            <a:xfrm>
              <a:off x="631979" y="1598287"/>
              <a:ext cx="17990" cy="17990"/>
            </a:xfrm>
            <a:custGeom>
              <a:avLst/>
              <a:gdLst>
                <a:gd name="connsiteX0" fmla="*/ 17991 w 17990"/>
                <a:gd name="connsiteY0" fmla="*/ 8995 h 17990"/>
                <a:gd name="connsiteX1" fmla="*/ 8995 w 17990"/>
                <a:gd name="connsiteY1" fmla="*/ 0 h 17990"/>
                <a:gd name="connsiteX2" fmla="*/ 0 w 17990"/>
                <a:gd name="connsiteY2" fmla="*/ 8995 h 17990"/>
                <a:gd name="connsiteX3" fmla="*/ 8995 w 17990"/>
                <a:gd name="connsiteY3" fmla="*/ 17991 h 17990"/>
                <a:gd name="connsiteX4" fmla="*/ 17991 w 17990"/>
                <a:gd name="connsiteY4" fmla="*/ 8995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17991" y="8995"/>
                  </a:moveTo>
                  <a:cubicBezTo>
                    <a:pt x="17991" y="4026"/>
                    <a:pt x="13958" y="0"/>
                    <a:pt x="8995" y="0"/>
                  </a:cubicBezTo>
                  <a:cubicBezTo>
                    <a:pt x="4026" y="0"/>
                    <a:pt x="0" y="4033"/>
                    <a:pt x="0" y="8995"/>
                  </a:cubicBezTo>
                  <a:cubicBezTo>
                    <a:pt x="0" y="13964"/>
                    <a:pt x="4033" y="17991"/>
                    <a:pt x="8995" y="17991"/>
                  </a:cubicBezTo>
                  <a:cubicBezTo>
                    <a:pt x="13964" y="17998"/>
                    <a:pt x="17991" y="13964"/>
                    <a:pt x="17991" y="8995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xmlns="" id="{BA7E5350-1900-6D30-BEEB-5BFF0D447344}"/>
                </a:ext>
              </a:extLst>
            </p:cNvPr>
            <p:cNvSpPr/>
            <p:nvPr/>
          </p:nvSpPr>
          <p:spPr>
            <a:xfrm>
              <a:off x="669272" y="1510415"/>
              <a:ext cx="17990" cy="17990"/>
            </a:xfrm>
            <a:custGeom>
              <a:avLst/>
              <a:gdLst>
                <a:gd name="connsiteX0" fmla="*/ 8995 w 17990"/>
                <a:gd name="connsiteY0" fmla="*/ 0 h 17990"/>
                <a:gd name="connsiteX1" fmla="*/ 0 w 17990"/>
                <a:gd name="connsiteY1" fmla="*/ 8995 h 17990"/>
                <a:gd name="connsiteX2" fmla="*/ 8995 w 17990"/>
                <a:gd name="connsiteY2" fmla="*/ 17991 h 17990"/>
                <a:gd name="connsiteX3" fmla="*/ 17991 w 17990"/>
                <a:gd name="connsiteY3" fmla="*/ 8995 h 17990"/>
                <a:gd name="connsiteX4" fmla="*/ 8995 w 17990"/>
                <a:gd name="connsiteY4" fmla="*/ 0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8995" y="0"/>
                  </a:moveTo>
                  <a:cubicBezTo>
                    <a:pt x="4026" y="0"/>
                    <a:pt x="0" y="4033"/>
                    <a:pt x="0" y="8995"/>
                  </a:cubicBezTo>
                  <a:cubicBezTo>
                    <a:pt x="-7" y="13964"/>
                    <a:pt x="4026" y="17991"/>
                    <a:pt x="8995" y="17991"/>
                  </a:cubicBez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1" y="4019"/>
                    <a:pt x="13964" y="0"/>
                    <a:pt x="8995" y="0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xmlns="" id="{7B407C8E-76D1-9EF7-CD21-1B380A5FBD0D}"/>
                </a:ext>
              </a:extLst>
            </p:cNvPr>
            <p:cNvSpPr/>
            <p:nvPr/>
          </p:nvSpPr>
          <p:spPr>
            <a:xfrm>
              <a:off x="705251" y="1571924"/>
              <a:ext cx="17990" cy="17990"/>
            </a:xfrm>
            <a:custGeom>
              <a:avLst/>
              <a:gdLst>
                <a:gd name="connsiteX0" fmla="*/ 8995 w 17990"/>
                <a:gd name="connsiteY0" fmla="*/ 0 h 17990"/>
                <a:gd name="connsiteX1" fmla="*/ 0 w 17990"/>
                <a:gd name="connsiteY1" fmla="*/ 8995 h 17990"/>
                <a:gd name="connsiteX2" fmla="*/ 8995 w 17990"/>
                <a:gd name="connsiteY2" fmla="*/ 17991 h 17990"/>
                <a:gd name="connsiteX3" fmla="*/ 17991 w 17990"/>
                <a:gd name="connsiteY3" fmla="*/ 8995 h 17990"/>
                <a:gd name="connsiteX4" fmla="*/ 8995 w 17990"/>
                <a:gd name="connsiteY4" fmla="*/ 0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8995" y="0"/>
                  </a:moveTo>
                  <a:cubicBezTo>
                    <a:pt x="4026" y="0"/>
                    <a:pt x="0" y="4033"/>
                    <a:pt x="0" y="8995"/>
                  </a:cubicBezTo>
                  <a:cubicBezTo>
                    <a:pt x="0" y="13964"/>
                    <a:pt x="4033" y="17991"/>
                    <a:pt x="8995" y="17991"/>
                  </a:cubicBez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8" y="4033"/>
                    <a:pt x="13964" y="0"/>
                    <a:pt x="8995" y="0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xmlns="" id="{105B5217-6F52-47CA-D653-710520E4F197}"/>
                </a:ext>
              </a:extLst>
            </p:cNvPr>
            <p:cNvSpPr/>
            <p:nvPr/>
          </p:nvSpPr>
          <p:spPr>
            <a:xfrm>
              <a:off x="692088" y="1683801"/>
              <a:ext cx="17990" cy="17990"/>
            </a:xfrm>
            <a:custGeom>
              <a:avLst/>
              <a:gdLst>
                <a:gd name="connsiteX0" fmla="*/ 0 w 17990"/>
                <a:gd name="connsiteY0" fmla="*/ 8995 h 17990"/>
                <a:gd name="connsiteX1" fmla="*/ 8995 w 17990"/>
                <a:gd name="connsiteY1" fmla="*/ 17991 h 17990"/>
                <a:gd name="connsiteX2" fmla="*/ 17991 w 17990"/>
                <a:gd name="connsiteY2" fmla="*/ 8995 h 17990"/>
                <a:gd name="connsiteX3" fmla="*/ 8995 w 17990"/>
                <a:gd name="connsiteY3" fmla="*/ 0 h 17990"/>
                <a:gd name="connsiteX4" fmla="*/ 0 w 17990"/>
                <a:gd name="connsiteY4" fmla="*/ 8995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90" h="17990">
                  <a:moveTo>
                    <a:pt x="0" y="8995"/>
                  </a:moveTo>
                  <a:cubicBezTo>
                    <a:pt x="0" y="13964"/>
                    <a:pt x="4033" y="17991"/>
                    <a:pt x="8995" y="17991"/>
                  </a:cubicBezTo>
                  <a:cubicBezTo>
                    <a:pt x="13964" y="17991"/>
                    <a:pt x="17991" y="13958"/>
                    <a:pt x="17991" y="8995"/>
                  </a:cubicBezTo>
                  <a:cubicBezTo>
                    <a:pt x="17991" y="4026"/>
                    <a:pt x="13958" y="0"/>
                    <a:pt x="8995" y="0"/>
                  </a:cubicBezTo>
                  <a:cubicBezTo>
                    <a:pt x="4026" y="-7"/>
                    <a:pt x="0" y="4026"/>
                    <a:pt x="0" y="8995"/>
                  </a:cubicBezTo>
                  <a:close/>
                </a:path>
              </a:pathLst>
            </a:custGeom>
            <a:grpFill/>
            <a:ln w="1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E477416C-8851-1B36-FBB8-97E8ACB90A9A}"/>
              </a:ext>
            </a:extLst>
          </p:cNvPr>
          <p:cNvGrpSpPr/>
          <p:nvPr/>
        </p:nvGrpSpPr>
        <p:grpSpPr>
          <a:xfrm>
            <a:off x="6770914" y="1773433"/>
            <a:ext cx="4955856" cy="1042279"/>
            <a:chOff x="6770914" y="1773433"/>
            <a:chExt cx="4955856" cy="1042279"/>
          </a:xfrm>
        </p:grpSpPr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xmlns="" id="{1E5AE852-3DFB-5ACE-0128-EBDB0F8477C4}"/>
                </a:ext>
              </a:extLst>
            </p:cNvPr>
            <p:cNvGrpSpPr/>
            <p:nvPr/>
          </p:nvGrpSpPr>
          <p:grpSpPr>
            <a:xfrm>
              <a:off x="6770914" y="1805026"/>
              <a:ext cx="1355926" cy="1010686"/>
              <a:chOff x="416260" y="1166846"/>
              <a:chExt cx="1355926" cy="1010686"/>
            </a:xfrm>
          </p:grpSpPr>
          <p:sp>
            <p:nvSpPr>
              <p:cNvPr id="112" name="Shape">
                <a:extLst>
                  <a:ext uri="{FF2B5EF4-FFF2-40B4-BE49-F238E27FC236}">
                    <a16:creationId xmlns:a16="http://schemas.microsoft.com/office/drawing/2014/main" xmlns="" id="{10E2DFE6-0988-7A27-81D0-532F8F8F845D}"/>
                  </a:ext>
                </a:extLst>
              </p:cNvPr>
              <p:cNvSpPr/>
              <p:nvPr/>
            </p:nvSpPr>
            <p:spPr>
              <a:xfrm>
                <a:off x="416260" y="1166846"/>
                <a:ext cx="1355926" cy="10106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0" y="14582"/>
                    </a:lnTo>
                    <a:cubicBezTo>
                      <a:pt x="0" y="6550"/>
                      <a:pt x="4851" y="0"/>
                      <a:pt x="10800" y="0"/>
                    </a:cubicBezTo>
                    <a:lnTo>
                      <a:pt x="10800" y="0"/>
                    </a:lnTo>
                    <a:cubicBezTo>
                      <a:pt x="16749" y="0"/>
                      <a:pt x="21600" y="6550"/>
                      <a:pt x="21600" y="1458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sz="2000" dirty="0"/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xmlns="" id="{69D32873-AA9E-E588-001E-ECFF51E8F2D0}"/>
                  </a:ext>
                </a:extLst>
              </p:cNvPr>
              <p:cNvGrpSpPr/>
              <p:nvPr/>
            </p:nvGrpSpPr>
            <p:grpSpPr>
              <a:xfrm>
                <a:off x="735542" y="1437487"/>
                <a:ext cx="860628" cy="659029"/>
                <a:chOff x="538603" y="1822787"/>
                <a:chExt cx="1609097" cy="1232173"/>
              </a:xfrm>
              <a:solidFill>
                <a:schemeClr val="tx1"/>
              </a:solidFill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xmlns="" id="{A9178F68-B4BC-7295-6C32-F178867B937D}"/>
                    </a:ext>
                  </a:extLst>
                </p:cNvPr>
                <p:cNvSpPr/>
                <p:nvPr/>
              </p:nvSpPr>
              <p:spPr>
                <a:xfrm>
                  <a:off x="1192424" y="2226709"/>
                  <a:ext cx="955276" cy="828251"/>
                </a:xfrm>
                <a:custGeom>
                  <a:avLst/>
                  <a:gdLst>
                    <a:gd name="connsiteX0" fmla="*/ 384363 w 955276"/>
                    <a:gd name="connsiteY0" fmla="*/ 671 h 828251"/>
                    <a:gd name="connsiteX1" fmla="*/ 388551 w 955276"/>
                    <a:gd name="connsiteY1" fmla="*/ 35 h 828251"/>
                    <a:gd name="connsiteX2" fmla="*/ 389349 w 955276"/>
                    <a:gd name="connsiteY2" fmla="*/ 0 h 828251"/>
                    <a:gd name="connsiteX3" fmla="*/ 389847 w 955276"/>
                    <a:gd name="connsiteY3" fmla="*/ 58 h 828251"/>
                    <a:gd name="connsiteX4" fmla="*/ 395597 w 955276"/>
                    <a:gd name="connsiteY4" fmla="*/ 1423 h 828251"/>
                    <a:gd name="connsiteX5" fmla="*/ 396314 w 955276"/>
                    <a:gd name="connsiteY5" fmla="*/ 1678 h 828251"/>
                    <a:gd name="connsiteX6" fmla="*/ 396765 w 955276"/>
                    <a:gd name="connsiteY6" fmla="*/ 1921 h 828251"/>
                    <a:gd name="connsiteX7" fmla="*/ 399843 w 955276"/>
                    <a:gd name="connsiteY7" fmla="*/ 4084 h 828251"/>
                    <a:gd name="connsiteX8" fmla="*/ 400271 w 955276"/>
                    <a:gd name="connsiteY8" fmla="*/ 4396 h 828251"/>
                    <a:gd name="connsiteX9" fmla="*/ 400711 w 955276"/>
                    <a:gd name="connsiteY9" fmla="*/ 4709 h 828251"/>
                    <a:gd name="connsiteX10" fmla="*/ 406137 w 955276"/>
                    <a:gd name="connsiteY10" fmla="*/ 8480 h 828251"/>
                    <a:gd name="connsiteX11" fmla="*/ 406148 w 955276"/>
                    <a:gd name="connsiteY11" fmla="*/ 8492 h 828251"/>
                    <a:gd name="connsiteX12" fmla="*/ 412419 w 955276"/>
                    <a:gd name="connsiteY12" fmla="*/ 9233 h 828251"/>
                    <a:gd name="connsiteX13" fmla="*/ 413217 w 955276"/>
                    <a:gd name="connsiteY13" fmla="*/ 9418 h 828251"/>
                    <a:gd name="connsiteX14" fmla="*/ 414386 w 955276"/>
                    <a:gd name="connsiteY14" fmla="*/ 9834 h 828251"/>
                    <a:gd name="connsiteX15" fmla="*/ 415948 w 955276"/>
                    <a:gd name="connsiteY15" fmla="*/ 10436 h 828251"/>
                    <a:gd name="connsiteX16" fmla="*/ 417059 w 955276"/>
                    <a:gd name="connsiteY16" fmla="*/ 13004 h 828251"/>
                    <a:gd name="connsiteX17" fmla="*/ 416098 w 955276"/>
                    <a:gd name="connsiteY17" fmla="*/ 15503 h 828251"/>
                    <a:gd name="connsiteX18" fmla="*/ 415774 w 955276"/>
                    <a:gd name="connsiteY18" fmla="*/ 16163 h 828251"/>
                    <a:gd name="connsiteX19" fmla="*/ 415369 w 955276"/>
                    <a:gd name="connsiteY19" fmla="*/ 16730 h 828251"/>
                    <a:gd name="connsiteX20" fmla="*/ 411887 w 955276"/>
                    <a:gd name="connsiteY20" fmla="*/ 20004 h 828251"/>
                    <a:gd name="connsiteX21" fmla="*/ 411632 w 955276"/>
                    <a:gd name="connsiteY21" fmla="*/ 20270 h 828251"/>
                    <a:gd name="connsiteX22" fmla="*/ 408150 w 955276"/>
                    <a:gd name="connsiteY22" fmla="*/ 24910 h 828251"/>
                    <a:gd name="connsiteX23" fmla="*/ 401636 w 955276"/>
                    <a:gd name="connsiteY23" fmla="*/ 33425 h 828251"/>
                    <a:gd name="connsiteX24" fmla="*/ 401324 w 955276"/>
                    <a:gd name="connsiteY24" fmla="*/ 33830 h 828251"/>
                    <a:gd name="connsiteX25" fmla="*/ 401115 w 955276"/>
                    <a:gd name="connsiteY25" fmla="*/ 34119 h 828251"/>
                    <a:gd name="connsiteX26" fmla="*/ 398061 w 955276"/>
                    <a:gd name="connsiteY26" fmla="*/ 40216 h 828251"/>
                    <a:gd name="connsiteX27" fmla="*/ 395412 w 955276"/>
                    <a:gd name="connsiteY27" fmla="*/ 44960 h 828251"/>
                    <a:gd name="connsiteX28" fmla="*/ 394984 w 955276"/>
                    <a:gd name="connsiteY28" fmla="*/ 45666 h 828251"/>
                    <a:gd name="connsiteX29" fmla="*/ 393190 w 955276"/>
                    <a:gd name="connsiteY29" fmla="*/ 48037 h 828251"/>
                    <a:gd name="connsiteX30" fmla="*/ 393098 w 955276"/>
                    <a:gd name="connsiteY30" fmla="*/ 48246 h 828251"/>
                    <a:gd name="connsiteX31" fmla="*/ 391791 w 955276"/>
                    <a:gd name="connsiteY31" fmla="*/ 51948 h 828251"/>
                    <a:gd name="connsiteX32" fmla="*/ 391779 w 955276"/>
                    <a:gd name="connsiteY32" fmla="*/ 52179 h 828251"/>
                    <a:gd name="connsiteX33" fmla="*/ 391617 w 955276"/>
                    <a:gd name="connsiteY33" fmla="*/ 55384 h 828251"/>
                    <a:gd name="connsiteX34" fmla="*/ 391594 w 955276"/>
                    <a:gd name="connsiteY34" fmla="*/ 55893 h 828251"/>
                    <a:gd name="connsiteX35" fmla="*/ 391582 w 955276"/>
                    <a:gd name="connsiteY35" fmla="*/ 56136 h 828251"/>
                    <a:gd name="connsiteX36" fmla="*/ 392450 w 955276"/>
                    <a:gd name="connsiteY36" fmla="*/ 59491 h 828251"/>
                    <a:gd name="connsiteX37" fmla="*/ 392589 w 955276"/>
                    <a:gd name="connsiteY37" fmla="*/ 59977 h 828251"/>
                    <a:gd name="connsiteX38" fmla="*/ 392658 w 955276"/>
                    <a:gd name="connsiteY38" fmla="*/ 60220 h 828251"/>
                    <a:gd name="connsiteX39" fmla="*/ 394486 w 955276"/>
                    <a:gd name="connsiteY39" fmla="*/ 63159 h 828251"/>
                    <a:gd name="connsiteX40" fmla="*/ 394949 w 955276"/>
                    <a:gd name="connsiteY40" fmla="*/ 64177 h 828251"/>
                    <a:gd name="connsiteX41" fmla="*/ 396210 w 955276"/>
                    <a:gd name="connsiteY41" fmla="*/ 68782 h 828251"/>
                    <a:gd name="connsiteX42" fmla="*/ 396291 w 955276"/>
                    <a:gd name="connsiteY42" fmla="*/ 69036 h 828251"/>
                    <a:gd name="connsiteX43" fmla="*/ 398871 w 955276"/>
                    <a:gd name="connsiteY43" fmla="*/ 73514 h 828251"/>
                    <a:gd name="connsiteX44" fmla="*/ 399068 w 955276"/>
                    <a:gd name="connsiteY44" fmla="*/ 74000 h 828251"/>
                    <a:gd name="connsiteX45" fmla="*/ 399207 w 955276"/>
                    <a:gd name="connsiteY45" fmla="*/ 74520 h 828251"/>
                    <a:gd name="connsiteX46" fmla="*/ 400144 w 955276"/>
                    <a:gd name="connsiteY46" fmla="*/ 78709 h 828251"/>
                    <a:gd name="connsiteX47" fmla="*/ 400236 w 955276"/>
                    <a:gd name="connsiteY47" fmla="*/ 79044 h 828251"/>
                    <a:gd name="connsiteX48" fmla="*/ 402041 w 955276"/>
                    <a:gd name="connsiteY48" fmla="*/ 83267 h 828251"/>
                    <a:gd name="connsiteX49" fmla="*/ 402226 w 955276"/>
                    <a:gd name="connsiteY49" fmla="*/ 83579 h 828251"/>
                    <a:gd name="connsiteX50" fmla="*/ 403337 w 955276"/>
                    <a:gd name="connsiteY50" fmla="*/ 85373 h 828251"/>
                    <a:gd name="connsiteX51" fmla="*/ 403568 w 955276"/>
                    <a:gd name="connsiteY51" fmla="*/ 85697 h 828251"/>
                    <a:gd name="connsiteX52" fmla="*/ 405558 w 955276"/>
                    <a:gd name="connsiteY52" fmla="*/ 88092 h 828251"/>
                    <a:gd name="connsiteX53" fmla="*/ 405871 w 955276"/>
                    <a:gd name="connsiteY53" fmla="*/ 88578 h 828251"/>
                    <a:gd name="connsiteX54" fmla="*/ 406079 w 955276"/>
                    <a:gd name="connsiteY54" fmla="*/ 89075 h 828251"/>
                    <a:gd name="connsiteX55" fmla="*/ 407294 w 955276"/>
                    <a:gd name="connsiteY55" fmla="*/ 92129 h 828251"/>
                    <a:gd name="connsiteX56" fmla="*/ 407467 w 955276"/>
                    <a:gd name="connsiteY56" fmla="*/ 92592 h 828251"/>
                    <a:gd name="connsiteX57" fmla="*/ 407583 w 955276"/>
                    <a:gd name="connsiteY57" fmla="*/ 92881 h 828251"/>
                    <a:gd name="connsiteX58" fmla="*/ 410221 w 955276"/>
                    <a:gd name="connsiteY58" fmla="*/ 96584 h 828251"/>
                    <a:gd name="connsiteX59" fmla="*/ 410476 w 955276"/>
                    <a:gd name="connsiteY59" fmla="*/ 96919 h 828251"/>
                    <a:gd name="connsiteX60" fmla="*/ 412223 w 955276"/>
                    <a:gd name="connsiteY60" fmla="*/ 98874 h 828251"/>
                    <a:gd name="connsiteX61" fmla="*/ 412581 w 955276"/>
                    <a:gd name="connsiteY61" fmla="*/ 99268 h 828251"/>
                    <a:gd name="connsiteX62" fmla="*/ 412905 w 955276"/>
                    <a:gd name="connsiteY62" fmla="*/ 99615 h 828251"/>
                    <a:gd name="connsiteX63" fmla="*/ 415925 w 955276"/>
                    <a:gd name="connsiteY63" fmla="*/ 102588 h 828251"/>
                    <a:gd name="connsiteX64" fmla="*/ 417105 w 955276"/>
                    <a:gd name="connsiteY64" fmla="*/ 103965 h 828251"/>
                    <a:gd name="connsiteX65" fmla="*/ 417440 w 955276"/>
                    <a:gd name="connsiteY65" fmla="*/ 104370 h 828251"/>
                    <a:gd name="connsiteX66" fmla="*/ 417718 w 955276"/>
                    <a:gd name="connsiteY66" fmla="*/ 104706 h 828251"/>
                    <a:gd name="connsiteX67" fmla="*/ 418806 w 955276"/>
                    <a:gd name="connsiteY67" fmla="*/ 105735 h 828251"/>
                    <a:gd name="connsiteX68" fmla="*/ 419326 w 955276"/>
                    <a:gd name="connsiteY68" fmla="*/ 106372 h 828251"/>
                    <a:gd name="connsiteX69" fmla="*/ 419581 w 955276"/>
                    <a:gd name="connsiteY69" fmla="*/ 106800 h 828251"/>
                    <a:gd name="connsiteX70" fmla="*/ 419939 w 955276"/>
                    <a:gd name="connsiteY70" fmla="*/ 106915 h 828251"/>
                    <a:gd name="connsiteX71" fmla="*/ 421062 w 955276"/>
                    <a:gd name="connsiteY71" fmla="*/ 107413 h 828251"/>
                    <a:gd name="connsiteX72" fmla="*/ 421744 w 955276"/>
                    <a:gd name="connsiteY72" fmla="*/ 107806 h 828251"/>
                    <a:gd name="connsiteX73" fmla="*/ 422161 w 955276"/>
                    <a:gd name="connsiteY73" fmla="*/ 108142 h 828251"/>
                    <a:gd name="connsiteX74" fmla="*/ 422901 w 955276"/>
                    <a:gd name="connsiteY74" fmla="*/ 108905 h 828251"/>
                    <a:gd name="connsiteX75" fmla="*/ 423503 w 955276"/>
                    <a:gd name="connsiteY75" fmla="*/ 109646 h 828251"/>
                    <a:gd name="connsiteX76" fmla="*/ 424024 w 955276"/>
                    <a:gd name="connsiteY76" fmla="*/ 110490 h 828251"/>
                    <a:gd name="connsiteX77" fmla="*/ 424220 w 955276"/>
                    <a:gd name="connsiteY77" fmla="*/ 110745 h 828251"/>
                    <a:gd name="connsiteX78" fmla="*/ 424880 w 955276"/>
                    <a:gd name="connsiteY78" fmla="*/ 111416 h 828251"/>
                    <a:gd name="connsiteX79" fmla="*/ 425192 w 955276"/>
                    <a:gd name="connsiteY79" fmla="*/ 111832 h 828251"/>
                    <a:gd name="connsiteX80" fmla="*/ 425447 w 955276"/>
                    <a:gd name="connsiteY80" fmla="*/ 112284 h 828251"/>
                    <a:gd name="connsiteX81" fmla="*/ 425690 w 955276"/>
                    <a:gd name="connsiteY81" fmla="*/ 112793 h 828251"/>
                    <a:gd name="connsiteX82" fmla="*/ 425828 w 955276"/>
                    <a:gd name="connsiteY82" fmla="*/ 112978 h 828251"/>
                    <a:gd name="connsiteX83" fmla="*/ 426789 w 955276"/>
                    <a:gd name="connsiteY83" fmla="*/ 114031 h 828251"/>
                    <a:gd name="connsiteX84" fmla="*/ 427367 w 955276"/>
                    <a:gd name="connsiteY84" fmla="*/ 114736 h 828251"/>
                    <a:gd name="connsiteX85" fmla="*/ 428293 w 955276"/>
                    <a:gd name="connsiteY85" fmla="*/ 116217 h 828251"/>
                    <a:gd name="connsiteX86" fmla="*/ 428351 w 955276"/>
                    <a:gd name="connsiteY86" fmla="*/ 116240 h 828251"/>
                    <a:gd name="connsiteX87" fmla="*/ 428756 w 955276"/>
                    <a:gd name="connsiteY87" fmla="*/ 116495 h 828251"/>
                    <a:gd name="connsiteX88" fmla="*/ 429126 w 955276"/>
                    <a:gd name="connsiteY88" fmla="*/ 116784 h 828251"/>
                    <a:gd name="connsiteX89" fmla="*/ 429473 w 955276"/>
                    <a:gd name="connsiteY89" fmla="*/ 117131 h 828251"/>
                    <a:gd name="connsiteX90" fmla="*/ 430040 w 955276"/>
                    <a:gd name="connsiteY90" fmla="*/ 118265 h 828251"/>
                    <a:gd name="connsiteX91" fmla="*/ 430236 w 955276"/>
                    <a:gd name="connsiteY91" fmla="*/ 119688 h 828251"/>
                    <a:gd name="connsiteX92" fmla="*/ 430294 w 955276"/>
                    <a:gd name="connsiteY92" fmla="*/ 119850 h 828251"/>
                    <a:gd name="connsiteX93" fmla="*/ 431231 w 955276"/>
                    <a:gd name="connsiteY93" fmla="*/ 121562 h 828251"/>
                    <a:gd name="connsiteX94" fmla="*/ 431521 w 955276"/>
                    <a:gd name="connsiteY94" fmla="*/ 122222 h 828251"/>
                    <a:gd name="connsiteX95" fmla="*/ 431660 w 955276"/>
                    <a:gd name="connsiteY95" fmla="*/ 122662 h 828251"/>
                    <a:gd name="connsiteX96" fmla="*/ 431741 w 955276"/>
                    <a:gd name="connsiteY96" fmla="*/ 123090 h 828251"/>
                    <a:gd name="connsiteX97" fmla="*/ 432516 w 955276"/>
                    <a:gd name="connsiteY97" fmla="*/ 123657 h 828251"/>
                    <a:gd name="connsiteX98" fmla="*/ 432840 w 955276"/>
                    <a:gd name="connsiteY98" fmla="*/ 124027 h 828251"/>
                    <a:gd name="connsiteX99" fmla="*/ 433152 w 955276"/>
                    <a:gd name="connsiteY99" fmla="*/ 124513 h 828251"/>
                    <a:gd name="connsiteX100" fmla="*/ 433222 w 955276"/>
                    <a:gd name="connsiteY100" fmla="*/ 124675 h 828251"/>
                    <a:gd name="connsiteX101" fmla="*/ 434112 w 955276"/>
                    <a:gd name="connsiteY101" fmla="*/ 124825 h 828251"/>
                    <a:gd name="connsiteX102" fmla="*/ 436334 w 955276"/>
                    <a:gd name="connsiteY102" fmla="*/ 125346 h 828251"/>
                    <a:gd name="connsiteX103" fmla="*/ 437421 w 955276"/>
                    <a:gd name="connsiteY103" fmla="*/ 126040 h 828251"/>
                    <a:gd name="connsiteX104" fmla="*/ 437757 w 955276"/>
                    <a:gd name="connsiteY104" fmla="*/ 126445 h 828251"/>
                    <a:gd name="connsiteX105" fmla="*/ 437838 w 955276"/>
                    <a:gd name="connsiteY105" fmla="*/ 126561 h 828251"/>
                    <a:gd name="connsiteX106" fmla="*/ 438520 w 955276"/>
                    <a:gd name="connsiteY106" fmla="*/ 126746 h 828251"/>
                    <a:gd name="connsiteX107" fmla="*/ 439053 w 955276"/>
                    <a:gd name="connsiteY107" fmla="*/ 126989 h 828251"/>
                    <a:gd name="connsiteX108" fmla="*/ 439481 w 955276"/>
                    <a:gd name="connsiteY108" fmla="*/ 127255 h 828251"/>
                    <a:gd name="connsiteX109" fmla="*/ 440024 w 955276"/>
                    <a:gd name="connsiteY109" fmla="*/ 127764 h 828251"/>
                    <a:gd name="connsiteX110" fmla="*/ 440429 w 955276"/>
                    <a:gd name="connsiteY110" fmla="*/ 128308 h 828251"/>
                    <a:gd name="connsiteX111" fmla="*/ 441448 w 955276"/>
                    <a:gd name="connsiteY111" fmla="*/ 128562 h 828251"/>
                    <a:gd name="connsiteX112" fmla="*/ 441899 w 955276"/>
                    <a:gd name="connsiteY112" fmla="*/ 128655 h 828251"/>
                    <a:gd name="connsiteX113" fmla="*/ 442952 w 955276"/>
                    <a:gd name="connsiteY113" fmla="*/ 128863 h 828251"/>
                    <a:gd name="connsiteX114" fmla="*/ 443449 w 955276"/>
                    <a:gd name="connsiteY114" fmla="*/ 129025 h 828251"/>
                    <a:gd name="connsiteX115" fmla="*/ 443935 w 955276"/>
                    <a:gd name="connsiteY115" fmla="*/ 129268 h 828251"/>
                    <a:gd name="connsiteX116" fmla="*/ 445023 w 955276"/>
                    <a:gd name="connsiteY116" fmla="*/ 129927 h 828251"/>
                    <a:gd name="connsiteX117" fmla="*/ 445381 w 955276"/>
                    <a:gd name="connsiteY117" fmla="*/ 130205 h 828251"/>
                    <a:gd name="connsiteX118" fmla="*/ 445751 w 955276"/>
                    <a:gd name="connsiteY118" fmla="*/ 130575 h 828251"/>
                    <a:gd name="connsiteX119" fmla="*/ 446018 w 955276"/>
                    <a:gd name="connsiteY119" fmla="*/ 130911 h 828251"/>
                    <a:gd name="connsiteX120" fmla="*/ 446561 w 955276"/>
                    <a:gd name="connsiteY120" fmla="*/ 131767 h 828251"/>
                    <a:gd name="connsiteX121" fmla="*/ 446758 w 955276"/>
                    <a:gd name="connsiteY121" fmla="*/ 132045 h 828251"/>
                    <a:gd name="connsiteX122" fmla="*/ 447394 w 955276"/>
                    <a:gd name="connsiteY122" fmla="*/ 132704 h 828251"/>
                    <a:gd name="connsiteX123" fmla="*/ 447857 w 955276"/>
                    <a:gd name="connsiteY123" fmla="*/ 133271 h 828251"/>
                    <a:gd name="connsiteX124" fmla="*/ 448193 w 955276"/>
                    <a:gd name="connsiteY124" fmla="*/ 133734 h 828251"/>
                    <a:gd name="connsiteX125" fmla="*/ 448366 w 955276"/>
                    <a:gd name="connsiteY125" fmla="*/ 133942 h 828251"/>
                    <a:gd name="connsiteX126" fmla="*/ 449465 w 955276"/>
                    <a:gd name="connsiteY126" fmla="*/ 134868 h 828251"/>
                    <a:gd name="connsiteX127" fmla="*/ 450171 w 955276"/>
                    <a:gd name="connsiteY127" fmla="*/ 136302 h 828251"/>
                    <a:gd name="connsiteX128" fmla="*/ 450194 w 955276"/>
                    <a:gd name="connsiteY128" fmla="*/ 137078 h 828251"/>
                    <a:gd name="connsiteX129" fmla="*/ 450021 w 955276"/>
                    <a:gd name="connsiteY129" fmla="*/ 139137 h 828251"/>
                    <a:gd name="connsiteX130" fmla="*/ 450021 w 955276"/>
                    <a:gd name="connsiteY130" fmla="*/ 139692 h 828251"/>
                    <a:gd name="connsiteX131" fmla="*/ 450055 w 955276"/>
                    <a:gd name="connsiteY131" fmla="*/ 139727 h 828251"/>
                    <a:gd name="connsiteX132" fmla="*/ 450460 w 955276"/>
                    <a:gd name="connsiteY132" fmla="*/ 140271 h 828251"/>
                    <a:gd name="connsiteX133" fmla="*/ 451097 w 955276"/>
                    <a:gd name="connsiteY133" fmla="*/ 141416 h 828251"/>
                    <a:gd name="connsiteX134" fmla="*/ 451386 w 955276"/>
                    <a:gd name="connsiteY134" fmla="*/ 142087 h 828251"/>
                    <a:gd name="connsiteX135" fmla="*/ 451548 w 955276"/>
                    <a:gd name="connsiteY135" fmla="*/ 142712 h 828251"/>
                    <a:gd name="connsiteX136" fmla="*/ 451629 w 955276"/>
                    <a:gd name="connsiteY136" fmla="*/ 143811 h 828251"/>
                    <a:gd name="connsiteX137" fmla="*/ 452173 w 955276"/>
                    <a:gd name="connsiteY137" fmla="*/ 144447 h 828251"/>
                    <a:gd name="connsiteX138" fmla="*/ 452624 w 955276"/>
                    <a:gd name="connsiteY138" fmla="*/ 145616 h 828251"/>
                    <a:gd name="connsiteX139" fmla="*/ 452658 w 955276"/>
                    <a:gd name="connsiteY139" fmla="*/ 146137 h 828251"/>
                    <a:gd name="connsiteX140" fmla="*/ 452635 w 955276"/>
                    <a:gd name="connsiteY140" fmla="*/ 147698 h 828251"/>
                    <a:gd name="connsiteX141" fmla="*/ 452473 w 955276"/>
                    <a:gd name="connsiteY141" fmla="*/ 148404 h 828251"/>
                    <a:gd name="connsiteX142" fmla="*/ 452566 w 955276"/>
                    <a:gd name="connsiteY142" fmla="*/ 148913 h 828251"/>
                    <a:gd name="connsiteX143" fmla="*/ 453087 w 955276"/>
                    <a:gd name="connsiteY143" fmla="*/ 149260 h 828251"/>
                    <a:gd name="connsiteX144" fmla="*/ 453885 w 955276"/>
                    <a:gd name="connsiteY144" fmla="*/ 150348 h 828251"/>
                    <a:gd name="connsiteX145" fmla="*/ 454093 w 955276"/>
                    <a:gd name="connsiteY145" fmla="*/ 151181 h 828251"/>
                    <a:gd name="connsiteX146" fmla="*/ 454151 w 955276"/>
                    <a:gd name="connsiteY146" fmla="*/ 151725 h 828251"/>
                    <a:gd name="connsiteX147" fmla="*/ 454753 w 955276"/>
                    <a:gd name="connsiteY147" fmla="*/ 152442 h 828251"/>
                    <a:gd name="connsiteX148" fmla="*/ 455169 w 955276"/>
                    <a:gd name="connsiteY148" fmla="*/ 153310 h 828251"/>
                    <a:gd name="connsiteX149" fmla="*/ 455285 w 955276"/>
                    <a:gd name="connsiteY149" fmla="*/ 153830 h 828251"/>
                    <a:gd name="connsiteX150" fmla="*/ 455389 w 955276"/>
                    <a:gd name="connsiteY150" fmla="*/ 154351 h 828251"/>
                    <a:gd name="connsiteX151" fmla="*/ 455458 w 955276"/>
                    <a:gd name="connsiteY151" fmla="*/ 154710 h 828251"/>
                    <a:gd name="connsiteX152" fmla="*/ 455828 w 955276"/>
                    <a:gd name="connsiteY152" fmla="*/ 155624 h 828251"/>
                    <a:gd name="connsiteX153" fmla="*/ 456615 w 955276"/>
                    <a:gd name="connsiteY153" fmla="*/ 156237 h 828251"/>
                    <a:gd name="connsiteX154" fmla="*/ 456986 w 955276"/>
                    <a:gd name="connsiteY154" fmla="*/ 156642 h 828251"/>
                    <a:gd name="connsiteX155" fmla="*/ 457298 w 955276"/>
                    <a:gd name="connsiteY155" fmla="*/ 157070 h 828251"/>
                    <a:gd name="connsiteX156" fmla="*/ 457587 w 955276"/>
                    <a:gd name="connsiteY156" fmla="*/ 157498 h 828251"/>
                    <a:gd name="connsiteX157" fmla="*/ 457900 w 955276"/>
                    <a:gd name="connsiteY157" fmla="*/ 157914 h 828251"/>
                    <a:gd name="connsiteX158" fmla="*/ 458779 w 955276"/>
                    <a:gd name="connsiteY158" fmla="*/ 159106 h 828251"/>
                    <a:gd name="connsiteX159" fmla="*/ 459438 w 955276"/>
                    <a:gd name="connsiteY159" fmla="*/ 159777 h 828251"/>
                    <a:gd name="connsiteX160" fmla="*/ 460051 w 955276"/>
                    <a:gd name="connsiteY160" fmla="*/ 160529 h 828251"/>
                    <a:gd name="connsiteX161" fmla="*/ 461185 w 955276"/>
                    <a:gd name="connsiteY161" fmla="*/ 162392 h 828251"/>
                    <a:gd name="connsiteX162" fmla="*/ 461463 w 955276"/>
                    <a:gd name="connsiteY162" fmla="*/ 163595 h 828251"/>
                    <a:gd name="connsiteX163" fmla="*/ 461451 w 955276"/>
                    <a:gd name="connsiteY163" fmla="*/ 163665 h 828251"/>
                    <a:gd name="connsiteX164" fmla="*/ 461475 w 955276"/>
                    <a:gd name="connsiteY164" fmla="*/ 163665 h 828251"/>
                    <a:gd name="connsiteX165" fmla="*/ 461891 w 955276"/>
                    <a:gd name="connsiteY165" fmla="*/ 163989 h 828251"/>
                    <a:gd name="connsiteX166" fmla="*/ 462481 w 955276"/>
                    <a:gd name="connsiteY166" fmla="*/ 164590 h 828251"/>
                    <a:gd name="connsiteX167" fmla="*/ 463580 w 955276"/>
                    <a:gd name="connsiteY167" fmla="*/ 166071 h 828251"/>
                    <a:gd name="connsiteX168" fmla="*/ 464147 w 955276"/>
                    <a:gd name="connsiteY168" fmla="*/ 167089 h 828251"/>
                    <a:gd name="connsiteX169" fmla="*/ 464390 w 955276"/>
                    <a:gd name="connsiteY169" fmla="*/ 167552 h 828251"/>
                    <a:gd name="connsiteX170" fmla="*/ 464460 w 955276"/>
                    <a:gd name="connsiteY170" fmla="*/ 167668 h 828251"/>
                    <a:gd name="connsiteX171" fmla="*/ 465802 w 955276"/>
                    <a:gd name="connsiteY171" fmla="*/ 168790 h 828251"/>
                    <a:gd name="connsiteX172" fmla="*/ 466172 w 955276"/>
                    <a:gd name="connsiteY172" fmla="*/ 169195 h 828251"/>
                    <a:gd name="connsiteX173" fmla="*/ 466461 w 955276"/>
                    <a:gd name="connsiteY173" fmla="*/ 169623 h 828251"/>
                    <a:gd name="connsiteX174" fmla="*/ 466716 w 955276"/>
                    <a:gd name="connsiteY174" fmla="*/ 170167 h 828251"/>
                    <a:gd name="connsiteX175" fmla="*/ 467040 w 955276"/>
                    <a:gd name="connsiteY175" fmla="*/ 171196 h 828251"/>
                    <a:gd name="connsiteX176" fmla="*/ 467525 w 955276"/>
                    <a:gd name="connsiteY176" fmla="*/ 172851 h 828251"/>
                    <a:gd name="connsiteX177" fmla="*/ 468416 w 955276"/>
                    <a:gd name="connsiteY177" fmla="*/ 173418 h 828251"/>
                    <a:gd name="connsiteX178" fmla="*/ 468856 w 955276"/>
                    <a:gd name="connsiteY178" fmla="*/ 173695 h 828251"/>
                    <a:gd name="connsiteX179" fmla="*/ 470233 w 955276"/>
                    <a:gd name="connsiteY179" fmla="*/ 174540 h 828251"/>
                    <a:gd name="connsiteX180" fmla="*/ 470672 w 955276"/>
                    <a:gd name="connsiteY180" fmla="*/ 174910 h 828251"/>
                    <a:gd name="connsiteX181" fmla="*/ 471343 w 955276"/>
                    <a:gd name="connsiteY181" fmla="*/ 175685 h 828251"/>
                    <a:gd name="connsiteX182" fmla="*/ 471505 w 955276"/>
                    <a:gd name="connsiteY182" fmla="*/ 175847 h 828251"/>
                    <a:gd name="connsiteX183" fmla="*/ 472049 w 955276"/>
                    <a:gd name="connsiteY183" fmla="*/ 176183 h 828251"/>
                    <a:gd name="connsiteX184" fmla="*/ 472315 w 955276"/>
                    <a:gd name="connsiteY184" fmla="*/ 176287 h 828251"/>
                    <a:gd name="connsiteX185" fmla="*/ 473287 w 955276"/>
                    <a:gd name="connsiteY185" fmla="*/ 176599 h 828251"/>
                    <a:gd name="connsiteX186" fmla="*/ 473727 w 955276"/>
                    <a:gd name="connsiteY186" fmla="*/ 176796 h 828251"/>
                    <a:gd name="connsiteX187" fmla="*/ 474155 w 955276"/>
                    <a:gd name="connsiteY187" fmla="*/ 177062 h 828251"/>
                    <a:gd name="connsiteX188" fmla="*/ 474745 w 955276"/>
                    <a:gd name="connsiteY188" fmla="*/ 177606 h 828251"/>
                    <a:gd name="connsiteX189" fmla="*/ 475682 w 955276"/>
                    <a:gd name="connsiteY189" fmla="*/ 178913 h 828251"/>
                    <a:gd name="connsiteX190" fmla="*/ 475948 w 955276"/>
                    <a:gd name="connsiteY190" fmla="*/ 179422 h 828251"/>
                    <a:gd name="connsiteX191" fmla="*/ 476006 w 955276"/>
                    <a:gd name="connsiteY191" fmla="*/ 179596 h 828251"/>
                    <a:gd name="connsiteX192" fmla="*/ 476862 w 955276"/>
                    <a:gd name="connsiteY192" fmla="*/ 179631 h 828251"/>
                    <a:gd name="connsiteX193" fmla="*/ 478551 w 955276"/>
                    <a:gd name="connsiteY193" fmla="*/ 179781 h 828251"/>
                    <a:gd name="connsiteX194" fmla="*/ 479419 w 955276"/>
                    <a:gd name="connsiteY194" fmla="*/ 179978 h 828251"/>
                    <a:gd name="connsiteX195" fmla="*/ 480669 w 955276"/>
                    <a:gd name="connsiteY195" fmla="*/ 180487 h 828251"/>
                    <a:gd name="connsiteX196" fmla="*/ 481513 w 955276"/>
                    <a:gd name="connsiteY196" fmla="*/ 181181 h 828251"/>
                    <a:gd name="connsiteX197" fmla="*/ 481953 w 955276"/>
                    <a:gd name="connsiteY197" fmla="*/ 181794 h 828251"/>
                    <a:gd name="connsiteX198" fmla="*/ 482485 w 955276"/>
                    <a:gd name="connsiteY198" fmla="*/ 181968 h 828251"/>
                    <a:gd name="connsiteX199" fmla="*/ 483341 w 955276"/>
                    <a:gd name="connsiteY199" fmla="*/ 182292 h 828251"/>
                    <a:gd name="connsiteX200" fmla="*/ 484278 w 955276"/>
                    <a:gd name="connsiteY200" fmla="*/ 182801 h 828251"/>
                    <a:gd name="connsiteX201" fmla="*/ 484949 w 955276"/>
                    <a:gd name="connsiteY201" fmla="*/ 183264 h 828251"/>
                    <a:gd name="connsiteX202" fmla="*/ 485285 w 955276"/>
                    <a:gd name="connsiteY202" fmla="*/ 183588 h 828251"/>
                    <a:gd name="connsiteX203" fmla="*/ 485910 w 955276"/>
                    <a:gd name="connsiteY203" fmla="*/ 184340 h 828251"/>
                    <a:gd name="connsiteX204" fmla="*/ 486488 w 955276"/>
                    <a:gd name="connsiteY204" fmla="*/ 184895 h 828251"/>
                    <a:gd name="connsiteX205" fmla="*/ 486743 w 955276"/>
                    <a:gd name="connsiteY205" fmla="*/ 185080 h 828251"/>
                    <a:gd name="connsiteX206" fmla="*/ 487564 w 955276"/>
                    <a:gd name="connsiteY206" fmla="*/ 185589 h 828251"/>
                    <a:gd name="connsiteX207" fmla="*/ 487934 w 955276"/>
                    <a:gd name="connsiteY207" fmla="*/ 185786 h 828251"/>
                    <a:gd name="connsiteX208" fmla="*/ 488860 w 955276"/>
                    <a:gd name="connsiteY208" fmla="*/ 186226 h 828251"/>
                    <a:gd name="connsiteX209" fmla="*/ 489438 w 955276"/>
                    <a:gd name="connsiteY209" fmla="*/ 186654 h 828251"/>
                    <a:gd name="connsiteX210" fmla="*/ 489786 w 955276"/>
                    <a:gd name="connsiteY210" fmla="*/ 187012 h 828251"/>
                    <a:gd name="connsiteX211" fmla="*/ 490202 w 955276"/>
                    <a:gd name="connsiteY211" fmla="*/ 187649 h 828251"/>
                    <a:gd name="connsiteX212" fmla="*/ 490376 w 955276"/>
                    <a:gd name="connsiteY212" fmla="*/ 188088 h 828251"/>
                    <a:gd name="connsiteX213" fmla="*/ 491232 w 955276"/>
                    <a:gd name="connsiteY213" fmla="*/ 188782 h 828251"/>
                    <a:gd name="connsiteX214" fmla="*/ 491590 w 955276"/>
                    <a:gd name="connsiteY214" fmla="*/ 189049 h 828251"/>
                    <a:gd name="connsiteX215" fmla="*/ 492678 w 955276"/>
                    <a:gd name="connsiteY215" fmla="*/ 189743 h 828251"/>
                    <a:gd name="connsiteX216" fmla="*/ 494066 w 955276"/>
                    <a:gd name="connsiteY216" fmla="*/ 191015 h 828251"/>
                    <a:gd name="connsiteX217" fmla="*/ 494633 w 955276"/>
                    <a:gd name="connsiteY217" fmla="*/ 191710 h 828251"/>
                    <a:gd name="connsiteX218" fmla="*/ 495802 w 955276"/>
                    <a:gd name="connsiteY218" fmla="*/ 193688 h 828251"/>
                    <a:gd name="connsiteX219" fmla="*/ 497826 w 955276"/>
                    <a:gd name="connsiteY219" fmla="*/ 194394 h 828251"/>
                    <a:gd name="connsiteX220" fmla="*/ 498764 w 955276"/>
                    <a:gd name="connsiteY220" fmla="*/ 194856 h 828251"/>
                    <a:gd name="connsiteX221" fmla="*/ 500106 w 955276"/>
                    <a:gd name="connsiteY221" fmla="*/ 195770 h 828251"/>
                    <a:gd name="connsiteX222" fmla="*/ 500476 w 955276"/>
                    <a:gd name="connsiteY222" fmla="*/ 196118 h 828251"/>
                    <a:gd name="connsiteX223" fmla="*/ 501436 w 955276"/>
                    <a:gd name="connsiteY223" fmla="*/ 197240 h 828251"/>
                    <a:gd name="connsiteX224" fmla="*/ 501587 w 955276"/>
                    <a:gd name="connsiteY224" fmla="*/ 197379 h 828251"/>
                    <a:gd name="connsiteX225" fmla="*/ 503738 w 955276"/>
                    <a:gd name="connsiteY225" fmla="*/ 198628 h 828251"/>
                    <a:gd name="connsiteX226" fmla="*/ 504143 w 955276"/>
                    <a:gd name="connsiteY226" fmla="*/ 198941 h 828251"/>
                    <a:gd name="connsiteX227" fmla="*/ 504733 w 955276"/>
                    <a:gd name="connsiteY227" fmla="*/ 199565 h 828251"/>
                    <a:gd name="connsiteX228" fmla="*/ 505277 w 955276"/>
                    <a:gd name="connsiteY228" fmla="*/ 200329 h 828251"/>
                    <a:gd name="connsiteX229" fmla="*/ 505358 w 955276"/>
                    <a:gd name="connsiteY229" fmla="*/ 200422 h 828251"/>
                    <a:gd name="connsiteX230" fmla="*/ 508343 w 955276"/>
                    <a:gd name="connsiteY230" fmla="*/ 202250 h 828251"/>
                    <a:gd name="connsiteX231" fmla="*/ 509176 w 955276"/>
                    <a:gd name="connsiteY231" fmla="*/ 202932 h 828251"/>
                    <a:gd name="connsiteX232" fmla="*/ 510264 w 955276"/>
                    <a:gd name="connsiteY232" fmla="*/ 204124 h 828251"/>
                    <a:gd name="connsiteX233" fmla="*/ 510622 w 955276"/>
                    <a:gd name="connsiteY233" fmla="*/ 204494 h 828251"/>
                    <a:gd name="connsiteX234" fmla="*/ 510970 w 955276"/>
                    <a:gd name="connsiteY234" fmla="*/ 204864 h 828251"/>
                    <a:gd name="connsiteX235" fmla="*/ 512786 w 955276"/>
                    <a:gd name="connsiteY235" fmla="*/ 206715 h 828251"/>
                    <a:gd name="connsiteX236" fmla="*/ 513017 w 955276"/>
                    <a:gd name="connsiteY236" fmla="*/ 206912 h 828251"/>
                    <a:gd name="connsiteX237" fmla="*/ 515146 w 955276"/>
                    <a:gd name="connsiteY237" fmla="*/ 208231 h 828251"/>
                    <a:gd name="connsiteX238" fmla="*/ 515840 w 955276"/>
                    <a:gd name="connsiteY238" fmla="*/ 208821 h 828251"/>
                    <a:gd name="connsiteX239" fmla="*/ 517333 w 955276"/>
                    <a:gd name="connsiteY239" fmla="*/ 210441 h 828251"/>
                    <a:gd name="connsiteX240" fmla="*/ 517587 w 955276"/>
                    <a:gd name="connsiteY240" fmla="*/ 210672 h 828251"/>
                    <a:gd name="connsiteX241" fmla="*/ 518374 w 955276"/>
                    <a:gd name="connsiteY241" fmla="*/ 211251 h 828251"/>
                    <a:gd name="connsiteX242" fmla="*/ 518791 w 955276"/>
                    <a:gd name="connsiteY242" fmla="*/ 211563 h 828251"/>
                    <a:gd name="connsiteX243" fmla="*/ 519207 w 955276"/>
                    <a:gd name="connsiteY243" fmla="*/ 211852 h 828251"/>
                    <a:gd name="connsiteX244" fmla="*/ 520086 w 955276"/>
                    <a:gd name="connsiteY244" fmla="*/ 212466 h 828251"/>
                    <a:gd name="connsiteX245" fmla="*/ 520595 w 955276"/>
                    <a:gd name="connsiteY245" fmla="*/ 212859 h 828251"/>
                    <a:gd name="connsiteX246" fmla="*/ 521475 w 955276"/>
                    <a:gd name="connsiteY246" fmla="*/ 213611 h 828251"/>
                    <a:gd name="connsiteX247" fmla="*/ 521880 w 955276"/>
                    <a:gd name="connsiteY247" fmla="*/ 213947 h 828251"/>
                    <a:gd name="connsiteX248" fmla="*/ 522273 w 955276"/>
                    <a:gd name="connsiteY248" fmla="*/ 214270 h 828251"/>
                    <a:gd name="connsiteX249" fmla="*/ 525200 w 955276"/>
                    <a:gd name="connsiteY249" fmla="*/ 216619 h 828251"/>
                    <a:gd name="connsiteX250" fmla="*/ 525489 w 955276"/>
                    <a:gd name="connsiteY250" fmla="*/ 216908 h 828251"/>
                    <a:gd name="connsiteX251" fmla="*/ 525987 w 955276"/>
                    <a:gd name="connsiteY251" fmla="*/ 217545 h 828251"/>
                    <a:gd name="connsiteX252" fmla="*/ 527202 w 955276"/>
                    <a:gd name="connsiteY252" fmla="*/ 219546 h 828251"/>
                    <a:gd name="connsiteX253" fmla="*/ 528498 w 955276"/>
                    <a:gd name="connsiteY253" fmla="*/ 219859 h 828251"/>
                    <a:gd name="connsiteX254" fmla="*/ 529643 w 955276"/>
                    <a:gd name="connsiteY254" fmla="*/ 220171 h 828251"/>
                    <a:gd name="connsiteX255" fmla="*/ 531355 w 955276"/>
                    <a:gd name="connsiteY255" fmla="*/ 220854 h 828251"/>
                    <a:gd name="connsiteX256" fmla="*/ 532015 w 955276"/>
                    <a:gd name="connsiteY256" fmla="*/ 221305 h 828251"/>
                    <a:gd name="connsiteX257" fmla="*/ 533449 w 955276"/>
                    <a:gd name="connsiteY257" fmla="*/ 222797 h 828251"/>
                    <a:gd name="connsiteX258" fmla="*/ 533565 w 955276"/>
                    <a:gd name="connsiteY258" fmla="*/ 222913 h 828251"/>
                    <a:gd name="connsiteX259" fmla="*/ 534757 w 955276"/>
                    <a:gd name="connsiteY259" fmla="*/ 223480 h 828251"/>
                    <a:gd name="connsiteX260" fmla="*/ 535428 w 955276"/>
                    <a:gd name="connsiteY260" fmla="*/ 223908 h 828251"/>
                    <a:gd name="connsiteX261" fmla="*/ 535995 w 955276"/>
                    <a:gd name="connsiteY261" fmla="*/ 224475 h 828251"/>
                    <a:gd name="connsiteX262" fmla="*/ 536434 w 955276"/>
                    <a:gd name="connsiteY262" fmla="*/ 225146 h 828251"/>
                    <a:gd name="connsiteX263" fmla="*/ 538505 w 955276"/>
                    <a:gd name="connsiteY263" fmla="*/ 225910 h 828251"/>
                    <a:gd name="connsiteX264" fmla="*/ 542034 w 955276"/>
                    <a:gd name="connsiteY264" fmla="*/ 227379 h 828251"/>
                    <a:gd name="connsiteX265" fmla="*/ 542879 w 955276"/>
                    <a:gd name="connsiteY265" fmla="*/ 227819 h 828251"/>
                    <a:gd name="connsiteX266" fmla="*/ 546211 w 955276"/>
                    <a:gd name="connsiteY266" fmla="*/ 230109 h 828251"/>
                    <a:gd name="connsiteX267" fmla="*/ 546454 w 955276"/>
                    <a:gd name="connsiteY267" fmla="*/ 230202 h 828251"/>
                    <a:gd name="connsiteX268" fmla="*/ 585571 w 955276"/>
                    <a:gd name="connsiteY268" fmla="*/ 243414 h 828251"/>
                    <a:gd name="connsiteX269" fmla="*/ 644529 w 955276"/>
                    <a:gd name="connsiteY269" fmla="*/ 263361 h 828251"/>
                    <a:gd name="connsiteX270" fmla="*/ 702492 w 955276"/>
                    <a:gd name="connsiteY270" fmla="*/ 282948 h 828251"/>
                    <a:gd name="connsiteX271" fmla="*/ 702990 w 955276"/>
                    <a:gd name="connsiteY271" fmla="*/ 283122 h 828251"/>
                    <a:gd name="connsiteX272" fmla="*/ 749316 w 955276"/>
                    <a:gd name="connsiteY272" fmla="*/ 298602 h 828251"/>
                    <a:gd name="connsiteX273" fmla="*/ 822088 w 955276"/>
                    <a:gd name="connsiteY273" fmla="*/ 322921 h 828251"/>
                    <a:gd name="connsiteX274" fmla="*/ 822586 w 955276"/>
                    <a:gd name="connsiteY274" fmla="*/ 323083 h 828251"/>
                    <a:gd name="connsiteX275" fmla="*/ 823083 w 955276"/>
                    <a:gd name="connsiteY275" fmla="*/ 323257 h 828251"/>
                    <a:gd name="connsiteX276" fmla="*/ 850607 w 955276"/>
                    <a:gd name="connsiteY276" fmla="*/ 332154 h 828251"/>
                    <a:gd name="connsiteX277" fmla="*/ 850781 w 955276"/>
                    <a:gd name="connsiteY277" fmla="*/ 332212 h 828251"/>
                    <a:gd name="connsiteX278" fmla="*/ 857468 w 955276"/>
                    <a:gd name="connsiteY278" fmla="*/ 332027 h 828251"/>
                    <a:gd name="connsiteX279" fmla="*/ 952928 w 955276"/>
                    <a:gd name="connsiteY279" fmla="*/ 329285 h 828251"/>
                    <a:gd name="connsiteX280" fmla="*/ 953634 w 955276"/>
                    <a:gd name="connsiteY280" fmla="*/ 329389 h 828251"/>
                    <a:gd name="connsiteX281" fmla="*/ 953912 w 955276"/>
                    <a:gd name="connsiteY281" fmla="*/ 329481 h 828251"/>
                    <a:gd name="connsiteX282" fmla="*/ 955219 w 955276"/>
                    <a:gd name="connsiteY282" fmla="*/ 330904 h 828251"/>
                    <a:gd name="connsiteX283" fmla="*/ 954710 w 955276"/>
                    <a:gd name="connsiteY283" fmla="*/ 332779 h 828251"/>
                    <a:gd name="connsiteX284" fmla="*/ 940641 w 955276"/>
                    <a:gd name="connsiteY284" fmla="*/ 347518 h 828251"/>
                    <a:gd name="connsiteX285" fmla="*/ 891723 w 955276"/>
                    <a:gd name="connsiteY285" fmla="*/ 398749 h 828251"/>
                    <a:gd name="connsiteX286" fmla="*/ 861711 w 955276"/>
                    <a:gd name="connsiteY286" fmla="*/ 430183 h 828251"/>
                    <a:gd name="connsiteX287" fmla="*/ 830958 w 955276"/>
                    <a:gd name="connsiteY287" fmla="*/ 462393 h 828251"/>
                    <a:gd name="connsiteX288" fmla="*/ 813453 w 955276"/>
                    <a:gd name="connsiteY288" fmla="*/ 480558 h 828251"/>
                    <a:gd name="connsiteX289" fmla="*/ 764293 w 955276"/>
                    <a:gd name="connsiteY289" fmla="*/ 531558 h 828251"/>
                    <a:gd name="connsiteX290" fmla="*/ 763946 w 955276"/>
                    <a:gd name="connsiteY290" fmla="*/ 531916 h 828251"/>
                    <a:gd name="connsiteX291" fmla="*/ 763599 w 955276"/>
                    <a:gd name="connsiteY291" fmla="*/ 532286 h 828251"/>
                    <a:gd name="connsiteX292" fmla="*/ 757571 w 955276"/>
                    <a:gd name="connsiteY292" fmla="*/ 539159 h 828251"/>
                    <a:gd name="connsiteX293" fmla="*/ 751867 w 955276"/>
                    <a:gd name="connsiteY293" fmla="*/ 544932 h 828251"/>
                    <a:gd name="connsiteX294" fmla="*/ 751508 w 955276"/>
                    <a:gd name="connsiteY294" fmla="*/ 545302 h 828251"/>
                    <a:gd name="connsiteX295" fmla="*/ 751138 w 955276"/>
                    <a:gd name="connsiteY295" fmla="*/ 545672 h 828251"/>
                    <a:gd name="connsiteX296" fmla="*/ 744405 w 955276"/>
                    <a:gd name="connsiteY296" fmla="*/ 552602 h 828251"/>
                    <a:gd name="connsiteX297" fmla="*/ 738805 w 955276"/>
                    <a:gd name="connsiteY297" fmla="*/ 558329 h 828251"/>
                    <a:gd name="connsiteX298" fmla="*/ 733841 w 955276"/>
                    <a:gd name="connsiteY298" fmla="*/ 563906 h 828251"/>
                    <a:gd name="connsiteX299" fmla="*/ 733413 w 955276"/>
                    <a:gd name="connsiteY299" fmla="*/ 564357 h 828251"/>
                    <a:gd name="connsiteX300" fmla="*/ 709719 w 955276"/>
                    <a:gd name="connsiteY300" fmla="*/ 588492 h 828251"/>
                    <a:gd name="connsiteX301" fmla="*/ 709348 w 955276"/>
                    <a:gd name="connsiteY301" fmla="*/ 588862 h 828251"/>
                    <a:gd name="connsiteX302" fmla="*/ 708990 w 955276"/>
                    <a:gd name="connsiteY302" fmla="*/ 589232 h 828251"/>
                    <a:gd name="connsiteX303" fmla="*/ 679232 w 955276"/>
                    <a:gd name="connsiteY303" fmla="*/ 620168 h 828251"/>
                    <a:gd name="connsiteX304" fmla="*/ 645737 w 955276"/>
                    <a:gd name="connsiteY304" fmla="*/ 654970 h 828251"/>
                    <a:gd name="connsiteX305" fmla="*/ 637777 w 955276"/>
                    <a:gd name="connsiteY305" fmla="*/ 662988 h 828251"/>
                    <a:gd name="connsiteX306" fmla="*/ 637187 w 955276"/>
                    <a:gd name="connsiteY306" fmla="*/ 663473 h 828251"/>
                    <a:gd name="connsiteX307" fmla="*/ 636574 w 955276"/>
                    <a:gd name="connsiteY307" fmla="*/ 663797 h 828251"/>
                    <a:gd name="connsiteX308" fmla="*/ 632513 w 955276"/>
                    <a:gd name="connsiteY308" fmla="*/ 665174 h 828251"/>
                    <a:gd name="connsiteX309" fmla="*/ 632119 w 955276"/>
                    <a:gd name="connsiteY309" fmla="*/ 665255 h 828251"/>
                    <a:gd name="connsiteX310" fmla="*/ 631587 w 955276"/>
                    <a:gd name="connsiteY310" fmla="*/ 665325 h 828251"/>
                    <a:gd name="connsiteX311" fmla="*/ 626207 w 955276"/>
                    <a:gd name="connsiteY311" fmla="*/ 665903 h 828251"/>
                    <a:gd name="connsiteX312" fmla="*/ 625467 w 955276"/>
                    <a:gd name="connsiteY312" fmla="*/ 665961 h 828251"/>
                    <a:gd name="connsiteX313" fmla="*/ 617946 w 955276"/>
                    <a:gd name="connsiteY313" fmla="*/ 665984 h 828251"/>
                    <a:gd name="connsiteX314" fmla="*/ 616766 w 955276"/>
                    <a:gd name="connsiteY314" fmla="*/ 665949 h 828251"/>
                    <a:gd name="connsiteX315" fmla="*/ 607221 w 955276"/>
                    <a:gd name="connsiteY315" fmla="*/ 665371 h 828251"/>
                    <a:gd name="connsiteX316" fmla="*/ 606851 w 955276"/>
                    <a:gd name="connsiteY316" fmla="*/ 665382 h 828251"/>
                    <a:gd name="connsiteX317" fmla="*/ 601563 w 955276"/>
                    <a:gd name="connsiteY317" fmla="*/ 665903 h 828251"/>
                    <a:gd name="connsiteX318" fmla="*/ 601031 w 955276"/>
                    <a:gd name="connsiteY318" fmla="*/ 665892 h 828251"/>
                    <a:gd name="connsiteX319" fmla="*/ 595813 w 955276"/>
                    <a:gd name="connsiteY319" fmla="*/ 664966 h 828251"/>
                    <a:gd name="connsiteX320" fmla="*/ 595466 w 955276"/>
                    <a:gd name="connsiteY320" fmla="*/ 664943 h 828251"/>
                    <a:gd name="connsiteX321" fmla="*/ 587518 w 955276"/>
                    <a:gd name="connsiteY321" fmla="*/ 665047 h 828251"/>
                    <a:gd name="connsiteX322" fmla="*/ 586881 w 955276"/>
                    <a:gd name="connsiteY322" fmla="*/ 665024 h 828251"/>
                    <a:gd name="connsiteX323" fmla="*/ 576619 w 955276"/>
                    <a:gd name="connsiteY323" fmla="*/ 664110 h 828251"/>
                    <a:gd name="connsiteX324" fmla="*/ 569747 w 955276"/>
                    <a:gd name="connsiteY324" fmla="*/ 663427 h 828251"/>
                    <a:gd name="connsiteX325" fmla="*/ 569307 w 955276"/>
                    <a:gd name="connsiteY325" fmla="*/ 663427 h 828251"/>
                    <a:gd name="connsiteX326" fmla="*/ 561267 w 955276"/>
                    <a:gd name="connsiteY326" fmla="*/ 663450 h 828251"/>
                    <a:gd name="connsiteX327" fmla="*/ 551051 w 955276"/>
                    <a:gd name="connsiteY327" fmla="*/ 663207 h 828251"/>
                    <a:gd name="connsiteX328" fmla="*/ 549743 w 955276"/>
                    <a:gd name="connsiteY328" fmla="*/ 663150 h 828251"/>
                    <a:gd name="connsiteX329" fmla="*/ 544652 w 955276"/>
                    <a:gd name="connsiteY329" fmla="*/ 662432 h 828251"/>
                    <a:gd name="connsiteX330" fmla="*/ 544363 w 955276"/>
                    <a:gd name="connsiteY330" fmla="*/ 662455 h 828251"/>
                    <a:gd name="connsiteX331" fmla="*/ 542281 w 955276"/>
                    <a:gd name="connsiteY331" fmla="*/ 662629 h 828251"/>
                    <a:gd name="connsiteX332" fmla="*/ 541841 w 955276"/>
                    <a:gd name="connsiteY332" fmla="*/ 662698 h 828251"/>
                    <a:gd name="connsiteX333" fmla="*/ 537653 w 955276"/>
                    <a:gd name="connsiteY333" fmla="*/ 663450 h 828251"/>
                    <a:gd name="connsiteX334" fmla="*/ 536588 w 955276"/>
                    <a:gd name="connsiteY334" fmla="*/ 663531 h 828251"/>
                    <a:gd name="connsiteX335" fmla="*/ 531937 w 955276"/>
                    <a:gd name="connsiteY335" fmla="*/ 663103 h 828251"/>
                    <a:gd name="connsiteX336" fmla="*/ 531729 w 955276"/>
                    <a:gd name="connsiteY336" fmla="*/ 663103 h 828251"/>
                    <a:gd name="connsiteX337" fmla="*/ 527159 w 955276"/>
                    <a:gd name="connsiteY337" fmla="*/ 664110 h 828251"/>
                    <a:gd name="connsiteX338" fmla="*/ 522867 w 955276"/>
                    <a:gd name="connsiteY338" fmla="*/ 664885 h 828251"/>
                    <a:gd name="connsiteX339" fmla="*/ 522358 w 955276"/>
                    <a:gd name="connsiteY339" fmla="*/ 664978 h 828251"/>
                    <a:gd name="connsiteX340" fmla="*/ 521837 w 955276"/>
                    <a:gd name="connsiteY340" fmla="*/ 665070 h 828251"/>
                    <a:gd name="connsiteX341" fmla="*/ 517406 w 955276"/>
                    <a:gd name="connsiteY341" fmla="*/ 665926 h 828251"/>
                    <a:gd name="connsiteX342" fmla="*/ 514351 w 955276"/>
                    <a:gd name="connsiteY342" fmla="*/ 666158 h 828251"/>
                    <a:gd name="connsiteX343" fmla="*/ 514027 w 955276"/>
                    <a:gd name="connsiteY343" fmla="*/ 666250 h 828251"/>
                    <a:gd name="connsiteX344" fmla="*/ 512477 w 955276"/>
                    <a:gd name="connsiteY344" fmla="*/ 666667 h 828251"/>
                    <a:gd name="connsiteX345" fmla="*/ 511806 w 955276"/>
                    <a:gd name="connsiteY345" fmla="*/ 666817 h 828251"/>
                    <a:gd name="connsiteX346" fmla="*/ 508648 w 955276"/>
                    <a:gd name="connsiteY346" fmla="*/ 667349 h 828251"/>
                    <a:gd name="connsiteX347" fmla="*/ 508578 w 955276"/>
                    <a:gd name="connsiteY347" fmla="*/ 667361 h 828251"/>
                    <a:gd name="connsiteX348" fmla="*/ 507144 w 955276"/>
                    <a:gd name="connsiteY348" fmla="*/ 668379 h 828251"/>
                    <a:gd name="connsiteX349" fmla="*/ 506484 w 955276"/>
                    <a:gd name="connsiteY349" fmla="*/ 668691 h 828251"/>
                    <a:gd name="connsiteX350" fmla="*/ 505605 w 955276"/>
                    <a:gd name="connsiteY350" fmla="*/ 668877 h 828251"/>
                    <a:gd name="connsiteX351" fmla="*/ 502955 w 955276"/>
                    <a:gd name="connsiteY351" fmla="*/ 669038 h 828251"/>
                    <a:gd name="connsiteX352" fmla="*/ 502597 w 955276"/>
                    <a:gd name="connsiteY352" fmla="*/ 669073 h 828251"/>
                    <a:gd name="connsiteX353" fmla="*/ 501150 w 955276"/>
                    <a:gd name="connsiteY353" fmla="*/ 669409 h 828251"/>
                    <a:gd name="connsiteX354" fmla="*/ 500665 w 955276"/>
                    <a:gd name="connsiteY354" fmla="*/ 669513 h 828251"/>
                    <a:gd name="connsiteX355" fmla="*/ 500179 w 955276"/>
                    <a:gd name="connsiteY355" fmla="*/ 669652 h 828251"/>
                    <a:gd name="connsiteX356" fmla="*/ 499137 w 955276"/>
                    <a:gd name="connsiteY356" fmla="*/ 669929 h 828251"/>
                    <a:gd name="connsiteX357" fmla="*/ 498640 w 955276"/>
                    <a:gd name="connsiteY357" fmla="*/ 670068 h 828251"/>
                    <a:gd name="connsiteX358" fmla="*/ 498142 w 955276"/>
                    <a:gd name="connsiteY358" fmla="*/ 670207 h 828251"/>
                    <a:gd name="connsiteX359" fmla="*/ 497633 w 955276"/>
                    <a:gd name="connsiteY359" fmla="*/ 670369 h 828251"/>
                    <a:gd name="connsiteX360" fmla="*/ 497147 w 955276"/>
                    <a:gd name="connsiteY360" fmla="*/ 670508 h 828251"/>
                    <a:gd name="connsiteX361" fmla="*/ 496650 w 955276"/>
                    <a:gd name="connsiteY361" fmla="*/ 670670 h 828251"/>
                    <a:gd name="connsiteX362" fmla="*/ 494949 w 955276"/>
                    <a:gd name="connsiteY362" fmla="*/ 671214 h 828251"/>
                    <a:gd name="connsiteX363" fmla="*/ 488771 w 955276"/>
                    <a:gd name="connsiteY363" fmla="*/ 672660 h 828251"/>
                    <a:gd name="connsiteX364" fmla="*/ 488401 w 955276"/>
                    <a:gd name="connsiteY364" fmla="*/ 672775 h 828251"/>
                    <a:gd name="connsiteX365" fmla="*/ 487950 w 955276"/>
                    <a:gd name="connsiteY365" fmla="*/ 672949 h 828251"/>
                    <a:gd name="connsiteX366" fmla="*/ 486920 w 955276"/>
                    <a:gd name="connsiteY366" fmla="*/ 673215 h 828251"/>
                    <a:gd name="connsiteX367" fmla="*/ 485994 w 955276"/>
                    <a:gd name="connsiteY367" fmla="*/ 673308 h 828251"/>
                    <a:gd name="connsiteX368" fmla="*/ 485647 w 955276"/>
                    <a:gd name="connsiteY368" fmla="*/ 673400 h 828251"/>
                    <a:gd name="connsiteX369" fmla="*/ 484305 w 955276"/>
                    <a:gd name="connsiteY369" fmla="*/ 673759 h 828251"/>
                    <a:gd name="connsiteX370" fmla="*/ 484074 w 955276"/>
                    <a:gd name="connsiteY370" fmla="*/ 673875 h 828251"/>
                    <a:gd name="connsiteX371" fmla="*/ 483680 w 955276"/>
                    <a:gd name="connsiteY371" fmla="*/ 674118 h 828251"/>
                    <a:gd name="connsiteX372" fmla="*/ 482928 w 955276"/>
                    <a:gd name="connsiteY372" fmla="*/ 674453 h 828251"/>
                    <a:gd name="connsiteX373" fmla="*/ 482246 w 955276"/>
                    <a:gd name="connsiteY373" fmla="*/ 674615 h 828251"/>
                    <a:gd name="connsiteX374" fmla="*/ 481066 w 955276"/>
                    <a:gd name="connsiteY374" fmla="*/ 674684 h 828251"/>
                    <a:gd name="connsiteX375" fmla="*/ 481042 w 955276"/>
                    <a:gd name="connsiteY375" fmla="*/ 674696 h 828251"/>
                    <a:gd name="connsiteX376" fmla="*/ 480163 w 955276"/>
                    <a:gd name="connsiteY376" fmla="*/ 675217 h 828251"/>
                    <a:gd name="connsiteX377" fmla="*/ 478485 w 955276"/>
                    <a:gd name="connsiteY377" fmla="*/ 676108 h 828251"/>
                    <a:gd name="connsiteX378" fmla="*/ 476958 w 955276"/>
                    <a:gd name="connsiteY378" fmla="*/ 676709 h 828251"/>
                    <a:gd name="connsiteX379" fmla="*/ 476172 w 955276"/>
                    <a:gd name="connsiteY379" fmla="*/ 676917 h 828251"/>
                    <a:gd name="connsiteX380" fmla="*/ 474899 w 955276"/>
                    <a:gd name="connsiteY380" fmla="*/ 677079 h 828251"/>
                    <a:gd name="connsiteX381" fmla="*/ 474378 w 955276"/>
                    <a:gd name="connsiteY381" fmla="*/ 677149 h 828251"/>
                    <a:gd name="connsiteX382" fmla="*/ 473950 w 955276"/>
                    <a:gd name="connsiteY382" fmla="*/ 677218 h 828251"/>
                    <a:gd name="connsiteX383" fmla="*/ 472481 w 955276"/>
                    <a:gd name="connsiteY383" fmla="*/ 677554 h 828251"/>
                    <a:gd name="connsiteX384" fmla="*/ 470884 w 955276"/>
                    <a:gd name="connsiteY384" fmla="*/ 677866 h 828251"/>
                    <a:gd name="connsiteX385" fmla="*/ 470537 w 955276"/>
                    <a:gd name="connsiteY385" fmla="*/ 677959 h 828251"/>
                    <a:gd name="connsiteX386" fmla="*/ 470144 w 955276"/>
                    <a:gd name="connsiteY386" fmla="*/ 678109 h 828251"/>
                    <a:gd name="connsiteX387" fmla="*/ 469658 w 955276"/>
                    <a:gd name="connsiteY387" fmla="*/ 678294 h 828251"/>
                    <a:gd name="connsiteX388" fmla="*/ 469218 w 955276"/>
                    <a:gd name="connsiteY388" fmla="*/ 678468 h 828251"/>
                    <a:gd name="connsiteX389" fmla="*/ 468327 w 955276"/>
                    <a:gd name="connsiteY389" fmla="*/ 678907 h 828251"/>
                    <a:gd name="connsiteX390" fmla="*/ 467691 w 955276"/>
                    <a:gd name="connsiteY390" fmla="*/ 679162 h 828251"/>
                    <a:gd name="connsiteX391" fmla="*/ 467263 w 955276"/>
                    <a:gd name="connsiteY391" fmla="*/ 679278 h 828251"/>
                    <a:gd name="connsiteX392" fmla="*/ 464752 w 955276"/>
                    <a:gd name="connsiteY392" fmla="*/ 679671 h 828251"/>
                    <a:gd name="connsiteX393" fmla="*/ 463862 w 955276"/>
                    <a:gd name="connsiteY393" fmla="*/ 680411 h 828251"/>
                    <a:gd name="connsiteX394" fmla="*/ 463445 w 955276"/>
                    <a:gd name="connsiteY394" fmla="*/ 680678 h 828251"/>
                    <a:gd name="connsiteX395" fmla="*/ 462982 w 955276"/>
                    <a:gd name="connsiteY395" fmla="*/ 680909 h 828251"/>
                    <a:gd name="connsiteX396" fmla="*/ 462323 w 955276"/>
                    <a:gd name="connsiteY396" fmla="*/ 681175 h 828251"/>
                    <a:gd name="connsiteX397" fmla="*/ 461617 w 955276"/>
                    <a:gd name="connsiteY397" fmla="*/ 681372 h 828251"/>
                    <a:gd name="connsiteX398" fmla="*/ 461015 w 955276"/>
                    <a:gd name="connsiteY398" fmla="*/ 681487 h 828251"/>
                    <a:gd name="connsiteX399" fmla="*/ 460194 w 955276"/>
                    <a:gd name="connsiteY399" fmla="*/ 682448 h 828251"/>
                    <a:gd name="connsiteX400" fmla="*/ 457417 w 955276"/>
                    <a:gd name="connsiteY400" fmla="*/ 684125 h 828251"/>
                    <a:gd name="connsiteX401" fmla="*/ 456735 w 955276"/>
                    <a:gd name="connsiteY401" fmla="*/ 684449 h 828251"/>
                    <a:gd name="connsiteX402" fmla="*/ 456283 w 955276"/>
                    <a:gd name="connsiteY402" fmla="*/ 684600 h 828251"/>
                    <a:gd name="connsiteX403" fmla="*/ 454918 w 955276"/>
                    <a:gd name="connsiteY403" fmla="*/ 684854 h 828251"/>
                    <a:gd name="connsiteX404" fmla="*/ 454687 w 955276"/>
                    <a:gd name="connsiteY404" fmla="*/ 684947 h 828251"/>
                    <a:gd name="connsiteX405" fmla="*/ 453345 w 955276"/>
                    <a:gd name="connsiteY405" fmla="*/ 685629 h 828251"/>
                    <a:gd name="connsiteX406" fmla="*/ 453148 w 955276"/>
                    <a:gd name="connsiteY406" fmla="*/ 685734 h 828251"/>
                    <a:gd name="connsiteX407" fmla="*/ 451794 w 955276"/>
                    <a:gd name="connsiteY407" fmla="*/ 687052 h 828251"/>
                    <a:gd name="connsiteX408" fmla="*/ 451378 w 955276"/>
                    <a:gd name="connsiteY408" fmla="*/ 687365 h 828251"/>
                    <a:gd name="connsiteX409" fmla="*/ 450672 w 955276"/>
                    <a:gd name="connsiteY409" fmla="*/ 687735 h 828251"/>
                    <a:gd name="connsiteX410" fmla="*/ 449191 w 955276"/>
                    <a:gd name="connsiteY410" fmla="*/ 688314 h 828251"/>
                    <a:gd name="connsiteX411" fmla="*/ 448786 w 955276"/>
                    <a:gd name="connsiteY411" fmla="*/ 688487 h 828251"/>
                    <a:gd name="connsiteX412" fmla="*/ 446981 w 955276"/>
                    <a:gd name="connsiteY412" fmla="*/ 689413 h 828251"/>
                    <a:gd name="connsiteX413" fmla="*/ 446588 w 955276"/>
                    <a:gd name="connsiteY413" fmla="*/ 689621 h 828251"/>
                    <a:gd name="connsiteX414" fmla="*/ 443626 w 955276"/>
                    <a:gd name="connsiteY414" fmla="*/ 691368 h 828251"/>
                    <a:gd name="connsiteX415" fmla="*/ 441659 w 955276"/>
                    <a:gd name="connsiteY415" fmla="*/ 692247 h 828251"/>
                    <a:gd name="connsiteX416" fmla="*/ 439912 w 955276"/>
                    <a:gd name="connsiteY416" fmla="*/ 692941 h 828251"/>
                    <a:gd name="connsiteX417" fmla="*/ 439345 w 955276"/>
                    <a:gd name="connsiteY417" fmla="*/ 693636 h 828251"/>
                    <a:gd name="connsiteX418" fmla="*/ 438929 w 955276"/>
                    <a:gd name="connsiteY418" fmla="*/ 694098 h 828251"/>
                    <a:gd name="connsiteX419" fmla="*/ 438593 w 955276"/>
                    <a:gd name="connsiteY419" fmla="*/ 694411 h 828251"/>
                    <a:gd name="connsiteX420" fmla="*/ 436430 w 955276"/>
                    <a:gd name="connsiteY420" fmla="*/ 695984 h 828251"/>
                    <a:gd name="connsiteX421" fmla="*/ 434937 w 955276"/>
                    <a:gd name="connsiteY421" fmla="*/ 696910 h 828251"/>
                    <a:gd name="connsiteX422" fmla="*/ 434509 w 955276"/>
                    <a:gd name="connsiteY422" fmla="*/ 697188 h 828251"/>
                    <a:gd name="connsiteX423" fmla="*/ 434162 w 955276"/>
                    <a:gd name="connsiteY423" fmla="*/ 697396 h 828251"/>
                    <a:gd name="connsiteX424" fmla="*/ 432207 w 955276"/>
                    <a:gd name="connsiteY424" fmla="*/ 699027 h 828251"/>
                    <a:gd name="connsiteX425" fmla="*/ 431802 w 955276"/>
                    <a:gd name="connsiteY425" fmla="*/ 699351 h 828251"/>
                    <a:gd name="connsiteX426" fmla="*/ 431455 w 955276"/>
                    <a:gd name="connsiteY426" fmla="*/ 699663 h 828251"/>
                    <a:gd name="connsiteX427" fmla="*/ 429962 w 955276"/>
                    <a:gd name="connsiteY427" fmla="*/ 701121 h 828251"/>
                    <a:gd name="connsiteX428" fmla="*/ 429384 w 955276"/>
                    <a:gd name="connsiteY428" fmla="*/ 701584 h 828251"/>
                    <a:gd name="connsiteX429" fmla="*/ 426422 w 955276"/>
                    <a:gd name="connsiteY429" fmla="*/ 703655 h 828251"/>
                    <a:gd name="connsiteX430" fmla="*/ 426006 w 955276"/>
                    <a:gd name="connsiteY430" fmla="*/ 704766 h 828251"/>
                    <a:gd name="connsiteX431" fmla="*/ 425809 w 955276"/>
                    <a:gd name="connsiteY431" fmla="*/ 705159 h 828251"/>
                    <a:gd name="connsiteX432" fmla="*/ 425520 w 955276"/>
                    <a:gd name="connsiteY432" fmla="*/ 705599 h 828251"/>
                    <a:gd name="connsiteX433" fmla="*/ 424559 w 955276"/>
                    <a:gd name="connsiteY433" fmla="*/ 706883 h 828251"/>
                    <a:gd name="connsiteX434" fmla="*/ 424502 w 955276"/>
                    <a:gd name="connsiteY434" fmla="*/ 707461 h 828251"/>
                    <a:gd name="connsiteX435" fmla="*/ 424386 w 955276"/>
                    <a:gd name="connsiteY435" fmla="*/ 708167 h 828251"/>
                    <a:gd name="connsiteX436" fmla="*/ 424039 w 955276"/>
                    <a:gd name="connsiteY436" fmla="*/ 709810 h 828251"/>
                    <a:gd name="connsiteX437" fmla="*/ 423807 w 955276"/>
                    <a:gd name="connsiteY437" fmla="*/ 710412 h 828251"/>
                    <a:gd name="connsiteX438" fmla="*/ 423541 w 955276"/>
                    <a:gd name="connsiteY438" fmla="*/ 710863 h 828251"/>
                    <a:gd name="connsiteX439" fmla="*/ 422801 w 955276"/>
                    <a:gd name="connsiteY439" fmla="*/ 711893 h 828251"/>
                    <a:gd name="connsiteX440" fmla="*/ 422037 w 955276"/>
                    <a:gd name="connsiteY440" fmla="*/ 712760 h 828251"/>
                    <a:gd name="connsiteX441" fmla="*/ 421864 w 955276"/>
                    <a:gd name="connsiteY441" fmla="*/ 713003 h 828251"/>
                    <a:gd name="connsiteX442" fmla="*/ 421181 w 955276"/>
                    <a:gd name="connsiteY442" fmla="*/ 714287 h 828251"/>
                    <a:gd name="connsiteX443" fmla="*/ 420973 w 955276"/>
                    <a:gd name="connsiteY443" fmla="*/ 714716 h 828251"/>
                    <a:gd name="connsiteX444" fmla="*/ 420279 w 955276"/>
                    <a:gd name="connsiteY444" fmla="*/ 716162 h 828251"/>
                    <a:gd name="connsiteX445" fmla="*/ 419943 w 955276"/>
                    <a:gd name="connsiteY445" fmla="*/ 716671 h 828251"/>
                    <a:gd name="connsiteX446" fmla="*/ 419584 w 955276"/>
                    <a:gd name="connsiteY446" fmla="*/ 717041 h 828251"/>
                    <a:gd name="connsiteX447" fmla="*/ 419249 w 955276"/>
                    <a:gd name="connsiteY447" fmla="*/ 717330 h 828251"/>
                    <a:gd name="connsiteX448" fmla="*/ 418358 w 955276"/>
                    <a:gd name="connsiteY448" fmla="*/ 717955 h 828251"/>
                    <a:gd name="connsiteX449" fmla="*/ 417687 w 955276"/>
                    <a:gd name="connsiteY449" fmla="*/ 719748 h 828251"/>
                    <a:gd name="connsiteX450" fmla="*/ 417398 w 955276"/>
                    <a:gd name="connsiteY450" fmla="*/ 720385 h 828251"/>
                    <a:gd name="connsiteX451" fmla="*/ 416866 w 955276"/>
                    <a:gd name="connsiteY451" fmla="*/ 721067 h 828251"/>
                    <a:gd name="connsiteX452" fmla="*/ 415639 w 955276"/>
                    <a:gd name="connsiteY452" fmla="*/ 722097 h 828251"/>
                    <a:gd name="connsiteX453" fmla="*/ 413823 w 955276"/>
                    <a:gd name="connsiteY453" fmla="*/ 723404 h 828251"/>
                    <a:gd name="connsiteX454" fmla="*/ 413580 w 955276"/>
                    <a:gd name="connsiteY454" fmla="*/ 723601 h 828251"/>
                    <a:gd name="connsiteX455" fmla="*/ 412087 w 955276"/>
                    <a:gd name="connsiteY455" fmla="*/ 725302 h 828251"/>
                    <a:gd name="connsiteX456" fmla="*/ 410861 w 955276"/>
                    <a:gd name="connsiteY456" fmla="*/ 726332 h 828251"/>
                    <a:gd name="connsiteX457" fmla="*/ 410236 w 955276"/>
                    <a:gd name="connsiteY457" fmla="*/ 726760 h 828251"/>
                    <a:gd name="connsiteX458" fmla="*/ 409611 w 955276"/>
                    <a:gd name="connsiteY458" fmla="*/ 727107 h 828251"/>
                    <a:gd name="connsiteX459" fmla="*/ 409172 w 955276"/>
                    <a:gd name="connsiteY459" fmla="*/ 727361 h 828251"/>
                    <a:gd name="connsiteX460" fmla="*/ 408929 w 955276"/>
                    <a:gd name="connsiteY460" fmla="*/ 727477 h 828251"/>
                    <a:gd name="connsiteX461" fmla="*/ 407552 w 955276"/>
                    <a:gd name="connsiteY461" fmla="*/ 728842 h 828251"/>
                    <a:gd name="connsiteX462" fmla="*/ 406858 w 955276"/>
                    <a:gd name="connsiteY462" fmla="*/ 729340 h 828251"/>
                    <a:gd name="connsiteX463" fmla="*/ 406418 w 955276"/>
                    <a:gd name="connsiteY463" fmla="*/ 729617 h 828251"/>
                    <a:gd name="connsiteX464" fmla="*/ 405990 w 955276"/>
                    <a:gd name="connsiteY464" fmla="*/ 729895 h 828251"/>
                    <a:gd name="connsiteX465" fmla="*/ 404382 w 955276"/>
                    <a:gd name="connsiteY465" fmla="*/ 731040 h 828251"/>
                    <a:gd name="connsiteX466" fmla="*/ 404174 w 955276"/>
                    <a:gd name="connsiteY466" fmla="*/ 731237 h 828251"/>
                    <a:gd name="connsiteX467" fmla="*/ 403202 w 955276"/>
                    <a:gd name="connsiteY467" fmla="*/ 732371 h 828251"/>
                    <a:gd name="connsiteX468" fmla="*/ 402404 w 955276"/>
                    <a:gd name="connsiteY468" fmla="*/ 733111 h 828251"/>
                    <a:gd name="connsiteX469" fmla="*/ 401513 w 955276"/>
                    <a:gd name="connsiteY469" fmla="*/ 733701 h 828251"/>
                    <a:gd name="connsiteX470" fmla="*/ 400923 w 955276"/>
                    <a:gd name="connsiteY470" fmla="*/ 734037 h 828251"/>
                    <a:gd name="connsiteX471" fmla="*/ 400506 w 955276"/>
                    <a:gd name="connsiteY471" fmla="*/ 734211 h 828251"/>
                    <a:gd name="connsiteX472" fmla="*/ 398331 w 955276"/>
                    <a:gd name="connsiteY472" fmla="*/ 734870 h 828251"/>
                    <a:gd name="connsiteX473" fmla="*/ 398238 w 955276"/>
                    <a:gd name="connsiteY473" fmla="*/ 734939 h 828251"/>
                    <a:gd name="connsiteX474" fmla="*/ 396596 w 955276"/>
                    <a:gd name="connsiteY474" fmla="*/ 736316 h 828251"/>
                    <a:gd name="connsiteX475" fmla="*/ 395843 w 955276"/>
                    <a:gd name="connsiteY475" fmla="*/ 736779 h 828251"/>
                    <a:gd name="connsiteX476" fmla="*/ 395427 w 955276"/>
                    <a:gd name="connsiteY476" fmla="*/ 736953 h 828251"/>
                    <a:gd name="connsiteX477" fmla="*/ 393425 w 955276"/>
                    <a:gd name="connsiteY477" fmla="*/ 737554 h 828251"/>
                    <a:gd name="connsiteX478" fmla="*/ 393229 w 955276"/>
                    <a:gd name="connsiteY478" fmla="*/ 737624 h 828251"/>
                    <a:gd name="connsiteX479" fmla="*/ 392118 w 955276"/>
                    <a:gd name="connsiteY479" fmla="*/ 738387 h 828251"/>
                    <a:gd name="connsiteX480" fmla="*/ 391158 w 955276"/>
                    <a:gd name="connsiteY480" fmla="*/ 738896 h 828251"/>
                    <a:gd name="connsiteX481" fmla="*/ 389122 w 955276"/>
                    <a:gd name="connsiteY481" fmla="*/ 739579 h 828251"/>
                    <a:gd name="connsiteX482" fmla="*/ 388381 w 955276"/>
                    <a:gd name="connsiteY482" fmla="*/ 739764 h 828251"/>
                    <a:gd name="connsiteX483" fmla="*/ 386137 w 955276"/>
                    <a:gd name="connsiteY483" fmla="*/ 740053 h 828251"/>
                    <a:gd name="connsiteX484" fmla="*/ 384841 w 955276"/>
                    <a:gd name="connsiteY484" fmla="*/ 740296 h 828251"/>
                    <a:gd name="connsiteX485" fmla="*/ 383823 w 955276"/>
                    <a:gd name="connsiteY485" fmla="*/ 741152 h 828251"/>
                    <a:gd name="connsiteX486" fmla="*/ 382353 w 955276"/>
                    <a:gd name="connsiteY486" fmla="*/ 741604 h 828251"/>
                    <a:gd name="connsiteX487" fmla="*/ 380190 w 955276"/>
                    <a:gd name="connsiteY487" fmla="*/ 741407 h 828251"/>
                    <a:gd name="connsiteX488" fmla="*/ 379195 w 955276"/>
                    <a:gd name="connsiteY488" fmla="*/ 742089 h 828251"/>
                    <a:gd name="connsiteX489" fmla="*/ 378165 w 955276"/>
                    <a:gd name="connsiteY489" fmla="*/ 742437 h 828251"/>
                    <a:gd name="connsiteX490" fmla="*/ 377367 w 955276"/>
                    <a:gd name="connsiteY490" fmla="*/ 742460 h 828251"/>
                    <a:gd name="connsiteX491" fmla="*/ 376001 w 955276"/>
                    <a:gd name="connsiteY491" fmla="*/ 742344 h 828251"/>
                    <a:gd name="connsiteX492" fmla="*/ 373491 w 955276"/>
                    <a:gd name="connsiteY492" fmla="*/ 743640 h 828251"/>
                    <a:gd name="connsiteX493" fmla="*/ 372392 w 955276"/>
                    <a:gd name="connsiteY493" fmla="*/ 743848 h 828251"/>
                    <a:gd name="connsiteX494" fmla="*/ 369916 w 955276"/>
                    <a:gd name="connsiteY494" fmla="*/ 743617 h 828251"/>
                    <a:gd name="connsiteX495" fmla="*/ 369742 w 955276"/>
                    <a:gd name="connsiteY495" fmla="*/ 743628 h 828251"/>
                    <a:gd name="connsiteX496" fmla="*/ 367278 w 955276"/>
                    <a:gd name="connsiteY496" fmla="*/ 744265 h 828251"/>
                    <a:gd name="connsiteX497" fmla="*/ 365658 w 955276"/>
                    <a:gd name="connsiteY497" fmla="*/ 744658 h 828251"/>
                    <a:gd name="connsiteX498" fmla="*/ 365161 w 955276"/>
                    <a:gd name="connsiteY498" fmla="*/ 744774 h 828251"/>
                    <a:gd name="connsiteX499" fmla="*/ 364663 w 955276"/>
                    <a:gd name="connsiteY499" fmla="*/ 744889 h 828251"/>
                    <a:gd name="connsiteX500" fmla="*/ 361597 w 955276"/>
                    <a:gd name="connsiteY500" fmla="*/ 745745 h 828251"/>
                    <a:gd name="connsiteX501" fmla="*/ 360718 w 955276"/>
                    <a:gd name="connsiteY501" fmla="*/ 745919 h 828251"/>
                    <a:gd name="connsiteX502" fmla="*/ 356981 w 955276"/>
                    <a:gd name="connsiteY502" fmla="*/ 746266 h 828251"/>
                    <a:gd name="connsiteX503" fmla="*/ 356159 w 955276"/>
                    <a:gd name="connsiteY503" fmla="*/ 746289 h 828251"/>
                    <a:gd name="connsiteX504" fmla="*/ 351867 w 955276"/>
                    <a:gd name="connsiteY504" fmla="*/ 746104 h 828251"/>
                    <a:gd name="connsiteX505" fmla="*/ 351358 w 955276"/>
                    <a:gd name="connsiteY505" fmla="*/ 746081 h 828251"/>
                    <a:gd name="connsiteX506" fmla="*/ 350942 w 955276"/>
                    <a:gd name="connsiteY506" fmla="*/ 746069 h 828251"/>
                    <a:gd name="connsiteX507" fmla="*/ 346638 w 955276"/>
                    <a:gd name="connsiteY507" fmla="*/ 746474 h 828251"/>
                    <a:gd name="connsiteX508" fmla="*/ 341813 w 955276"/>
                    <a:gd name="connsiteY508" fmla="*/ 746532 h 828251"/>
                    <a:gd name="connsiteX509" fmla="*/ 336237 w 955276"/>
                    <a:gd name="connsiteY509" fmla="*/ 746532 h 828251"/>
                    <a:gd name="connsiteX510" fmla="*/ 336086 w 955276"/>
                    <a:gd name="connsiteY510" fmla="*/ 746567 h 828251"/>
                    <a:gd name="connsiteX511" fmla="*/ 332118 w 955276"/>
                    <a:gd name="connsiteY511" fmla="*/ 748117 h 828251"/>
                    <a:gd name="connsiteX512" fmla="*/ 331377 w 955276"/>
                    <a:gd name="connsiteY512" fmla="*/ 748383 h 828251"/>
                    <a:gd name="connsiteX513" fmla="*/ 327213 w 955276"/>
                    <a:gd name="connsiteY513" fmla="*/ 749436 h 828251"/>
                    <a:gd name="connsiteX514" fmla="*/ 326275 w 955276"/>
                    <a:gd name="connsiteY514" fmla="*/ 749598 h 828251"/>
                    <a:gd name="connsiteX515" fmla="*/ 322943 w 955276"/>
                    <a:gd name="connsiteY515" fmla="*/ 749737 h 828251"/>
                    <a:gd name="connsiteX516" fmla="*/ 321196 w 955276"/>
                    <a:gd name="connsiteY516" fmla="*/ 750825 h 828251"/>
                    <a:gd name="connsiteX517" fmla="*/ 320907 w 955276"/>
                    <a:gd name="connsiteY517" fmla="*/ 750975 h 828251"/>
                    <a:gd name="connsiteX518" fmla="*/ 319438 w 955276"/>
                    <a:gd name="connsiteY518" fmla="*/ 751565 h 828251"/>
                    <a:gd name="connsiteX519" fmla="*/ 319010 w 955276"/>
                    <a:gd name="connsiteY519" fmla="*/ 751750 h 828251"/>
                    <a:gd name="connsiteX520" fmla="*/ 318096 w 955276"/>
                    <a:gd name="connsiteY520" fmla="*/ 752190 h 828251"/>
                    <a:gd name="connsiteX521" fmla="*/ 317679 w 955276"/>
                    <a:gd name="connsiteY521" fmla="*/ 752398 h 828251"/>
                    <a:gd name="connsiteX522" fmla="*/ 316835 w 955276"/>
                    <a:gd name="connsiteY522" fmla="*/ 752849 h 828251"/>
                    <a:gd name="connsiteX523" fmla="*/ 316754 w 955276"/>
                    <a:gd name="connsiteY523" fmla="*/ 752919 h 828251"/>
                    <a:gd name="connsiteX524" fmla="*/ 315921 w 955276"/>
                    <a:gd name="connsiteY524" fmla="*/ 754006 h 828251"/>
                    <a:gd name="connsiteX525" fmla="*/ 315145 w 955276"/>
                    <a:gd name="connsiteY525" fmla="*/ 754839 h 828251"/>
                    <a:gd name="connsiteX526" fmla="*/ 314995 w 955276"/>
                    <a:gd name="connsiteY526" fmla="*/ 755024 h 828251"/>
                    <a:gd name="connsiteX527" fmla="*/ 314625 w 955276"/>
                    <a:gd name="connsiteY527" fmla="*/ 755765 h 828251"/>
                    <a:gd name="connsiteX528" fmla="*/ 314440 w 955276"/>
                    <a:gd name="connsiteY528" fmla="*/ 756181 h 828251"/>
                    <a:gd name="connsiteX529" fmla="*/ 314012 w 955276"/>
                    <a:gd name="connsiteY529" fmla="*/ 757176 h 828251"/>
                    <a:gd name="connsiteX530" fmla="*/ 313618 w 955276"/>
                    <a:gd name="connsiteY530" fmla="*/ 757755 h 828251"/>
                    <a:gd name="connsiteX531" fmla="*/ 313271 w 955276"/>
                    <a:gd name="connsiteY531" fmla="*/ 758125 h 828251"/>
                    <a:gd name="connsiteX532" fmla="*/ 312855 w 955276"/>
                    <a:gd name="connsiteY532" fmla="*/ 758461 h 828251"/>
                    <a:gd name="connsiteX533" fmla="*/ 312438 w 955276"/>
                    <a:gd name="connsiteY533" fmla="*/ 758715 h 828251"/>
                    <a:gd name="connsiteX534" fmla="*/ 312091 w 955276"/>
                    <a:gd name="connsiteY534" fmla="*/ 758946 h 828251"/>
                    <a:gd name="connsiteX535" fmla="*/ 310957 w 955276"/>
                    <a:gd name="connsiteY535" fmla="*/ 759895 h 828251"/>
                    <a:gd name="connsiteX536" fmla="*/ 310356 w 955276"/>
                    <a:gd name="connsiteY536" fmla="*/ 760312 h 828251"/>
                    <a:gd name="connsiteX537" fmla="*/ 308724 w 955276"/>
                    <a:gd name="connsiteY537" fmla="*/ 761318 h 828251"/>
                    <a:gd name="connsiteX538" fmla="*/ 308655 w 955276"/>
                    <a:gd name="connsiteY538" fmla="*/ 761411 h 828251"/>
                    <a:gd name="connsiteX539" fmla="*/ 307787 w 955276"/>
                    <a:gd name="connsiteY539" fmla="*/ 762660 h 828251"/>
                    <a:gd name="connsiteX540" fmla="*/ 307162 w 955276"/>
                    <a:gd name="connsiteY540" fmla="*/ 763250 h 828251"/>
                    <a:gd name="connsiteX541" fmla="*/ 306711 w 955276"/>
                    <a:gd name="connsiteY541" fmla="*/ 763517 h 828251"/>
                    <a:gd name="connsiteX542" fmla="*/ 305832 w 955276"/>
                    <a:gd name="connsiteY542" fmla="*/ 763945 h 828251"/>
                    <a:gd name="connsiteX543" fmla="*/ 305601 w 955276"/>
                    <a:gd name="connsiteY543" fmla="*/ 764130 h 828251"/>
                    <a:gd name="connsiteX544" fmla="*/ 304768 w 955276"/>
                    <a:gd name="connsiteY544" fmla="*/ 764824 h 828251"/>
                    <a:gd name="connsiteX545" fmla="*/ 304027 w 955276"/>
                    <a:gd name="connsiteY545" fmla="*/ 765217 h 828251"/>
                    <a:gd name="connsiteX546" fmla="*/ 303541 w 955276"/>
                    <a:gd name="connsiteY546" fmla="*/ 765356 h 828251"/>
                    <a:gd name="connsiteX547" fmla="*/ 302824 w 955276"/>
                    <a:gd name="connsiteY547" fmla="*/ 765425 h 828251"/>
                    <a:gd name="connsiteX548" fmla="*/ 302292 w 955276"/>
                    <a:gd name="connsiteY548" fmla="*/ 765368 h 828251"/>
                    <a:gd name="connsiteX549" fmla="*/ 301771 w 955276"/>
                    <a:gd name="connsiteY549" fmla="*/ 765333 h 828251"/>
                    <a:gd name="connsiteX550" fmla="*/ 301331 w 955276"/>
                    <a:gd name="connsiteY550" fmla="*/ 765298 h 828251"/>
                    <a:gd name="connsiteX551" fmla="*/ 299341 w 955276"/>
                    <a:gd name="connsiteY551" fmla="*/ 765310 h 828251"/>
                    <a:gd name="connsiteX552" fmla="*/ 299179 w 955276"/>
                    <a:gd name="connsiteY552" fmla="*/ 765321 h 828251"/>
                    <a:gd name="connsiteX553" fmla="*/ 297964 w 955276"/>
                    <a:gd name="connsiteY553" fmla="*/ 765784 h 828251"/>
                    <a:gd name="connsiteX554" fmla="*/ 297513 w 955276"/>
                    <a:gd name="connsiteY554" fmla="*/ 765900 h 828251"/>
                    <a:gd name="connsiteX555" fmla="*/ 296981 w 955276"/>
                    <a:gd name="connsiteY555" fmla="*/ 765981 h 828251"/>
                    <a:gd name="connsiteX556" fmla="*/ 294829 w 955276"/>
                    <a:gd name="connsiteY556" fmla="*/ 766212 h 828251"/>
                    <a:gd name="connsiteX557" fmla="*/ 294343 w 955276"/>
                    <a:gd name="connsiteY557" fmla="*/ 766282 h 828251"/>
                    <a:gd name="connsiteX558" fmla="*/ 292770 w 955276"/>
                    <a:gd name="connsiteY558" fmla="*/ 766525 h 828251"/>
                    <a:gd name="connsiteX559" fmla="*/ 292226 w 955276"/>
                    <a:gd name="connsiteY559" fmla="*/ 766536 h 828251"/>
                    <a:gd name="connsiteX560" fmla="*/ 291694 w 955276"/>
                    <a:gd name="connsiteY560" fmla="*/ 766467 h 828251"/>
                    <a:gd name="connsiteX561" fmla="*/ 289206 w 955276"/>
                    <a:gd name="connsiteY561" fmla="*/ 766050 h 828251"/>
                    <a:gd name="connsiteX562" fmla="*/ 288512 w 955276"/>
                    <a:gd name="connsiteY562" fmla="*/ 766316 h 828251"/>
                    <a:gd name="connsiteX563" fmla="*/ 287621 w 955276"/>
                    <a:gd name="connsiteY563" fmla="*/ 766594 h 828251"/>
                    <a:gd name="connsiteX564" fmla="*/ 284983 w 955276"/>
                    <a:gd name="connsiteY564" fmla="*/ 767057 h 828251"/>
                    <a:gd name="connsiteX565" fmla="*/ 284671 w 955276"/>
                    <a:gd name="connsiteY565" fmla="*/ 767080 h 828251"/>
                    <a:gd name="connsiteX566" fmla="*/ 283907 w 955276"/>
                    <a:gd name="connsiteY566" fmla="*/ 767092 h 828251"/>
                    <a:gd name="connsiteX567" fmla="*/ 281836 w 955276"/>
                    <a:gd name="connsiteY567" fmla="*/ 766895 h 828251"/>
                    <a:gd name="connsiteX568" fmla="*/ 281663 w 955276"/>
                    <a:gd name="connsiteY568" fmla="*/ 766895 h 828251"/>
                    <a:gd name="connsiteX569" fmla="*/ 279881 w 955276"/>
                    <a:gd name="connsiteY569" fmla="*/ 767381 h 828251"/>
                    <a:gd name="connsiteX570" fmla="*/ 279372 w 955276"/>
                    <a:gd name="connsiteY570" fmla="*/ 767462 h 828251"/>
                    <a:gd name="connsiteX571" fmla="*/ 277752 w 955276"/>
                    <a:gd name="connsiteY571" fmla="*/ 767473 h 828251"/>
                    <a:gd name="connsiteX572" fmla="*/ 277232 w 955276"/>
                    <a:gd name="connsiteY572" fmla="*/ 767473 h 828251"/>
                    <a:gd name="connsiteX573" fmla="*/ 276792 w 955276"/>
                    <a:gd name="connsiteY573" fmla="*/ 767473 h 828251"/>
                    <a:gd name="connsiteX574" fmla="*/ 274212 w 955276"/>
                    <a:gd name="connsiteY574" fmla="*/ 767751 h 828251"/>
                    <a:gd name="connsiteX575" fmla="*/ 269330 w 955276"/>
                    <a:gd name="connsiteY575" fmla="*/ 768029 h 828251"/>
                    <a:gd name="connsiteX576" fmla="*/ 268936 w 955276"/>
                    <a:gd name="connsiteY576" fmla="*/ 768052 h 828251"/>
                    <a:gd name="connsiteX577" fmla="*/ 266692 w 955276"/>
                    <a:gd name="connsiteY577" fmla="*/ 768549 h 828251"/>
                    <a:gd name="connsiteX578" fmla="*/ 265847 w 955276"/>
                    <a:gd name="connsiteY578" fmla="*/ 768584 h 828251"/>
                    <a:gd name="connsiteX579" fmla="*/ 260178 w 955276"/>
                    <a:gd name="connsiteY579" fmla="*/ 768052 h 828251"/>
                    <a:gd name="connsiteX580" fmla="*/ 259923 w 955276"/>
                    <a:gd name="connsiteY580" fmla="*/ 768086 h 828251"/>
                    <a:gd name="connsiteX581" fmla="*/ 257552 w 955276"/>
                    <a:gd name="connsiteY581" fmla="*/ 768526 h 828251"/>
                    <a:gd name="connsiteX582" fmla="*/ 256800 w 955276"/>
                    <a:gd name="connsiteY582" fmla="*/ 768526 h 828251"/>
                    <a:gd name="connsiteX583" fmla="*/ 253144 w 955276"/>
                    <a:gd name="connsiteY583" fmla="*/ 768191 h 828251"/>
                    <a:gd name="connsiteX584" fmla="*/ 252739 w 955276"/>
                    <a:gd name="connsiteY584" fmla="*/ 768191 h 828251"/>
                    <a:gd name="connsiteX585" fmla="*/ 251697 w 955276"/>
                    <a:gd name="connsiteY585" fmla="*/ 768225 h 828251"/>
                    <a:gd name="connsiteX586" fmla="*/ 251188 w 955276"/>
                    <a:gd name="connsiteY586" fmla="*/ 768237 h 828251"/>
                    <a:gd name="connsiteX587" fmla="*/ 250656 w 955276"/>
                    <a:gd name="connsiteY587" fmla="*/ 768260 h 828251"/>
                    <a:gd name="connsiteX588" fmla="*/ 247451 w 955276"/>
                    <a:gd name="connsiteY588" fmla="*/ 768422 h 828251"/>
                    <a:gd name="connsiteX589" fmla="*/ 244594 w 955276"/>
                    <a:gd name="connsiteY589" fmla="*/ 768318 h 828251"/>
                    <a:gd name="connsiteX590" fmla="*/ 241852 w 955276"/>
                    <a:gd name="connsiteY590" fmla="*/ 768202 h 828251"/>
                    <a:gd name="connsiteX591" fmla="*/ 236911 w 955276"/>
                    <a:gd name="connsiteY591" fmla="*/ 767716 h 828251"/>
                    <a:gd name="connsiteX592" fmla="*/ 232619 w 955276"/>
                    <a:gd name="connsiteY592" fmla="*/ 767057 h 828251"/>
                    <a:gd name="connsiteX593" fmla="*/ 230155 w 955276"/>
                    <a:gd name="connsiteY593" fmla="*/ 766640 h 828251"/>
                    <a:gd name="connsiteX594" fmla="*/ 228593 w 955276"/>
                    <a:gd name="connsiteY594" fmla="*/ 767647 h 828251"/>
                    <a:gd name="connsiteX595" fmla="*/ 228153 w 955276"/>
                    <a:gd name="connsiteY595" fmla="*/ 767855 h 828251"/>
                    <a:gd name="connsiteX596" fmla="*/ 227667 w 955276"/>
                    <a:gd name="connsiteY596" fmla="*/ 768017 h 828251"/>
                    <a:gd name="connsiteX597" fmla="*/ 226834 w 955276"/>
                    <a:gd name="connsiteY597" fmla="*/ 768121 h 828251"/>
                    <a:gd name="connsiteX598" fmla="*/ 225226 w 955276"/>
                    <a:gd name="connsiteY598" fmla="*/ 767971 h 828251"/>
                    <a:gd name="connsiteX599" fmla="*/ 224358 w 955276"/>
                    <a:gd name="connsiteY599" fmla="*/ 767762 h 828251"/>
                    <a:gd name="connsiteX600" fmla="*/ 223919 w 955276"/>
                    <a:gd name="connsiteY600" fmla="*/ 767577 h 828251"/>
                    <a:gd name="connsiteX601" fmla="*/ 221674 w 955276"/>
                    <a:gd name="connsiteY601" fmla="*/ 766305 h 828251"/>
                    <a:gd name="connsiteX602" fmla="*/ 221396 w 955276"/>
                    <a:gd name="connsiteY602" fmla="*/ 766166 h 828251"/>
                    <a:gd name="connsiteX603" fmla="*/ 218423 w 955276"/>
                    <a:gd name="connsiteY603" fmla="*/ 765240 h 828251"/>
                    <a:gd name="connsiteX604" fmla="*/ 218030 w 955276"/>
                    <a:gd name="connsiteY604" fmla="*/ 765067 h 828251"/>
                    <a:gd name="connsiteX605" fmla="*/ 217578 w 955276"/>
                    <a:gd name="connsiteY605" fmla="*/ 764812 h 828251"/>
                    <a:gd name="connsiteX606" fmla="*/ 217174 w 955276"/>
                    <a:gd name="connsiteY606" fmla="*/ 764523 h 828251"/>
                    <a:gd name="connsiteX607" fmla="*/ 216433 w 955276"/>
                    <a:gd name="connsiteY607" fmla="*/ 763829 h 828251"/>
                    <a:gd name="connsiteX608" fmla="*/ 216190 w 955276"/>
                    <a:gd name="connsiteY608" fmla="*/ 763621 h 828251"/>
                    <a:gd name="connsiteX609" fmla="*/ 214478 w 955276"/>
                    <a:gd name="connsiteY609" fmla="*/ 762579 h 828251"/>
                    <a:gd name="connsiteX610" fmla="*/ 211747 w 955276"/>
                    <a:gd name="connsiteY610" fmla="*/ 760751 h 828251"/>
                    <a:gd name="connsiteX611" fmla="*/ 211296 w 955276"/>
                    <a:gd name="connsiteY611" fmla="*/ 760335 h 828251"/>
                    <a:gd name="connsiteX612" fmla="*/ 210845 w 955276"/>
                    <a:gd name="connsiteY612" fmla="*/ 759756 h 828251"/>
                    <a:gd name="connsiteX613" fmla="*/ 209711 w 955276"/>
                    <a:gd name="connsiteY613" fmla="*/ 757986 h 828251"/>
                    <a:gd name="connsiteX614" fmla="*/ 209630 w 955276"/>
                    <a:gd name="connsiteY614" fmla="*/ 757870 h 828251"/>
                    <a:gd name="connsiteX615" fmla="*/ 207953 w 955276"/>
                    <a:gd name="connsiteY615" fmla="*/ 756690 h 828251"/>
                    <a:gd name="connsiteX616" fmla="*/ 206402 w 955276"/>
                    <a:gd name="connsiteY616" fmla="*/ 755290 h 828251"/>
                    <a:gd name="connsiteX617" fmla="*/ 206159 w 955276"/>
                    <a:gd name="connsiteY617" fmla="*/ 755094 h 828251"/>
                    <a:gd name="connsiteX618" fmla="*/ 203961 w 955276"/>
                    <a:gd name="connsiteY618" fmla="*/ 753844 h 828251"/>
                    <a:gd name="connsiteX619" fmla="*/ 203348 w 955276"/>
                    <a:gd name="connsiteY619" fmla="*/ 753416 h 828251"/>
                    <a:gd name="connsiteX620" fmla="*/ 202989 w 955276"/>
                    <a:gd name="connsiteY620" fmla="*/ 753081 h 828251"/>
                    <a:gd name="connsiteX621" fmla="*/ 200236 w 955276"/>
                    <a:gd name="connsiteY621" fmla="*/ 749795 h 828251"/>
                    <a:gd name="connsiteX622" fmla="*/ 198882 w 955276"/>
                    <a:gd name="connsiteY622" fmla="*/ 747978 h 828251"/>
                    <a:gd name="connsiteX623" fmla="*/ 198570 w 955276"/>
                    <a:gd name="connsiteY623" fmla="*/ 747562 h 828251"/>
                    <a:gd name="connsiteX624" fmla="*/ 198465 w 955276"/>
                    <a:gd name="connsiteY624" fmla="*/ 747423 h 828251"/>
                    <a:gd name="connsiteX625" fmla="*/ 196001 w 955276"/>
                    <a:gd name="connsiteY625" fmla="*/ 745884 h 828251"/>
                    <a:gd name="connsiteX626" fmla="*/ 192889 w 955276"/>
                    <a:gd name="connsiteY626" fmla="*/ 743709 h 828251"/>
                    <a:gd name="connsiteX627" fmla="*/ 192345 w 955276"/>
                    <a:gd name="connsiteY627" fmla="*/ 743269 h 828251"/>
                    <a:gd name="connsiteX628" fmla="*/ 188330 w 955276"/>
                    <a:gd name="connsiteY628" fmla="*/ 739532 h 828251"/>
                    <a:gd name="connsiteX629" fmla="*/ 186791 w 955276"/>
                    <a:gd name="connsiteY629" fmla="*/ 738017 h 828251"/>
                    <a:gd name="connsiteX630" fmla="*/ 186467 w 955276"/>
                    <a:gd name="connsiteY630" fmla="*/ 737739 h 828251"/>
                    <a:gd name="connsiteX631" fmla="*/ 184836 w 955276"/>
                    <a:gd name="connsiteY631" fmla="*/ 736420 h 828251"/>
                    <a:gd name="connsiteX632" fmla="*/ 184154 w 955276"/>
                    <a:gd name="connsiteY632" fmla="*/ 735807 h 828251"/>
                    <a:gd name="connsiteX633" fmla="*/ 183459 w 955276"/>
                    <a:gd name="connsiteY633" fmla="*/ 734974 h 828251"/>
                    <a:gd name="connsiteX634" fmla="*/ 183135 w 955276"/>
                    <a:gd name="connsiteY634" fmla="*/ 734581 h 828251"/>
                    <a:gd name="connsiteX635" fmla="*/ 183078 w 955276"/>
                    <a:gd name="connsiteY635" fmla="*/ 734523 h 828251"/>
                    <a:gd name="connsiteX636" fmla="*/ 182568 w 955276"/>
                    <a:gd name="connsiteY636" fmla="*/ 734291 h 828251"/>
                    <a:gd name="connsiteX637" fmla="*/ 181897 w 955276"/>
                    <a:gd name="connsiteY637" fmla="*/ 734639 h 828251"/>
                    <a:gd name="connsiteX638" fmla="*/ 181562 w 955276"/>
                    <a:gd name="connsiteY638" fmla="*/ 734847 h 828251"/>
                    <a:gd name="connsiteX639" fmla="*/ 180116 w 955276"/>
                    <a:gd name="connsiteY639" fmla="*/ 735876 h 828251"/>
                    <a:gd name="connsiteX640" fmla="*/ 177767 w 955276"/>
                    <a:gd name="connsiteY640" fmla="*/ 737184 h 828251"/>
                    <a:gd name="connsiteX641" fmla="*/ 177270 w 955276"/>
                    <a:gd name="connsiteY641" fmla="*/ 737369 h 828251"/>
                    <a:gd name="connsiteX642" fmla="*/ 176760 w 955276"/>
                    <a:gd name="connsiteY642" fmla="*/ 737485 h 828251"/>
                    <a:gd name="connsiteX643" fmla="*/ 175823 w 955276"/>
                    <a:gd name="connsiteY643" fmla="*/ 737647 h 828251"/>
                    <a:gd name="connsiteX644" fmla="*/ 175719 w 955276"/>
                    <a:gd name="connsiteY644" fmla="*/ 737704 h 828251"/>
                    <a:gd name="connsiteX645" fmla="*/ 174447 w 955276"/>
                    <a:gd name="connsiteY645" fmla="*/ 738491 h 828251"/>
                    <a:gd name="connsiteX646" fmla="*/ 173787 w 955276"/>
                    <a:gd name="connsiteY646" fmla="*/ 738827 h 828251"/>
                    <a:gd name="connsiteX647" fmla="*/ 173116 w 955276"/>
                    <a:gd name="connsiteY647" fmla="*/ 739012 h 828251"/>
                    <a:gd name="connsiteX648" fmla="*/ 171739 w 955276"/>
                    <a:gd name="connsiteY648" fmla="*/ 739162 h 828251"/>
                    <a:gd name="connsiteX649" fmla="*/ 171485 w 955276"/>
                    <a:gd name="connsiteY649" fmla="*/ 739255 h 828251"/>
                    <a:gd name="connsiteX650" fmla="*/ 170513 w 955276"/>
                    <a:gd name="connsiteY650" fmla="*/ 739625 h 828251"/>
                    <a:gd name="connsiteX651" fmla="*/ 170027 w 955276"/>
                    <a:gd name="connsiteY651" fmla="*/ 739810 h 828251"/>
                    <a:gd name="connsiteX652" fmla="*/ 169576 w 955276"/>
                    <a:gd name="connsiteY652" fmla="*/ 739984 h 828251"/>
                    <a:gd name="connsiteX653" fmla="*/ 147304 w 955276"/>
                    <a:gd name="connsiteY653" fmla="*/ 749239 h 828251"/>
                    <a:gd name="connsiteX654" fmla="*/ 146853 w 955276"/>
                    <a:gd name="connsiteY654" fmla="*/ 749448 h 828251"/>
                    <a:gd name="connsiteX655" fmla="*/ 143498 w 955276"/>
                    <a:gd name="connsiteY655" fmla="*/ 750975 h 828251"/>
                    <a:gd name="connsiteX656" fmla="*/ 143336 w 955276"/>
                    <a:gd name="connsiteY656" fmla="*/ 751067 h 828251"/>
                    <a:gd name="connsiteX657" fmla="*/ 141994 w 955276"/>
                    <a:gd name="connsiteY657" fmla="*/ 752363 h 828251"/>
                    <a:gd name="connsiteX658" fmla="*/ 140467 w 955276"/>
                    <a:gd name="connsiteY658" fmla="*/ 752942 h 828251"/>
                    <a:gd name="connsiteX659" fmla="*/ 139587 w 955276"/>
                    <a:gd name="connsiteY659" fmla="*/ 752849 h 828251"/>
                    <a:gd name="connsiteX660" fmla="*/ 139529 w 955276"/>
                    <a:gd name="connsiteY660" fmla="*/ 752861 h 828251"/>
                    <a:gd name="connsiteX661" fmla="*/ 124639 w 955276"/>
                    <a:gd name="connsiteY661" fmla="*/ 758761 h 828251"/>
                    <a:gd name="connsiteX662" fmla="*/ 121978 w 955276"/>
                    <a:gd name="connsiteY662" fmla="*/ 759537 h 828251"/>
                    <a:gd name="connsiteX663" fmla="*/ 120532 w 955276"/>
                    <a:gd name="connsiteY663" fmla="*/ 759826 h 828251"/>
                    <a:gd name="connsiteX664" fmla="*/ 120335 w 955276"/>
                    <a:gd name="connsiteY664" fmla="*/ 759907 h 828251"/>
                    <a:gd name="connsiteX665" fmla="*/ 118010 w 955276"/>
                    <a:gd name="connsiteY665" fmla="*/ 761214 h 828251"/>
                    <a:gd name="connsiteX666" fmla="*/ 114169 w 955276"/>
                    <a:gd name="connsiteY666" fmla="*/ 763123 h 828251"/>
                    <a:gd name="connsiteX667" fmla="*/ 113914 w 955276"/>
                    <a:gd name="connsiteY667" fmla="*/ 763274 h 828251"/>
                    <a:gd name="connsiteX668" fmla="*/ 113637 w 955276"/>
                    <a:gd name="connsiteY668" fmla="*/ 763482 h 828251"/>
                    <a:gd name="connsiteX669" fmla="*/ 112885 w 955276"/>
                    <a:gd name="connsiteY669" fmla="*/ 764014 h 828251"/>
                    <a:gd name="connsiteX670" fmla="*/ 111427 w 955276"/>
                    <a:gd name="connsiteY670" fmla="*/ 764801 h 828251"/>
                    <a:gd name="connsiteX671" fmla="*/ 102194 w 955276"/>
                    <a:gd name="connsiteY671" fmla="*/ 769186 h 828251"/>
                    <a:gd name="connsiteX672" fmla="*/ 101766 w 955276"/>
                    <a:gd name="connsiteY672" fmla="*/ 769417 h 828251"/>
                    <a:gd name="connsiteX673" fmla="*/ 86031 w 955276"/>
                    <a:gd name="connsiteY673" fmla="*/ 777817 h 828251"/>
                    <a:gd name="connsiteX674" fmla="*/ 85592 w 955276"/>
                    <a:gd name="connsiteY674" fmla="*/ 778846 h 828251"/>
                    <a:gd name="connsiteX675" fmla="*/ 85314 w 955276"/>
                    <a:gd name="connsiteY675" fmla="*/ 779425 h 828251"/>
                    <a:gd name="connsiteX676" fmla="*/ 84007 w 955276"/>
                    <a:gd name="connsiteY676" fmla="*/ 781877 h 828251"/>
                    <a:gd name="connsiteX677" fmla="*/ 83764 w 955276"/>
                    <a:gd name="connsiteY677" fmla="*/ 782340 h 828251"/>
                    <a:gd name="connsiteX678" fmla="*/ 83532 w 955276"/>
                    <a:gd name="connsiteY678" fmla="*/ 782757 h 828251"/>
                    <a:gd name="connsiteX679" fmla="*/ 76695 w 955276"/>
                    <a:gd name="connsiteY679" fmla="*/ 797844 h 828251"/>
                    <a:gd name="connsiteX680" fmla="*/ 76347 w 955276"/>
                    <a:gd name="connsiteY680" fmla="*/ 798469 h 828251"/>
                    <a:gd name="connsiteX681" fmla="*/ 76012 w 955276"/>
                    <a:gd name="connsiteY681" fmla="*/ 798908 h 828251"/>
                    <a:gd name="connsiteX682" fmla="*/ 69903 w 955276"/>
                    <a:gd name="connsiteY682" fmla="*/ 804924 h 828251"/>
                    <a:gd name="connsiteX683" fmla="*/ 69510 w 955276"/>
                    <a:gd name="connsiteY683" fmla="*/ 805294 h 828251"/>
                    <a:gd name="connsiteX684" fmla="*/ 69163 w 955276"/>
                    <a:gd name="connsiteY684" fmla="*/ 805642 h 828251"/>
                    <a:gd name="connsiteX685" fmla="*/ 59826 w 955276"/>
                    <a:gd name="connsiteY685" fmla="*/ 815221 h 828251"/>
                    <a:gd name="connsiteX686" fmla="*/ 59560 w 955276"/>
                    <a:gd name="connsiteY686" fmla="*/ 815545 h 828251"/>
                    <a:gd name="connsiteX687" fmla="*/ 58947 w 955276"/>
                    <a:gd name="connsiteY687" fmla="*/ 816332 h 828251"/>
                    <a:gd name="connsiteX688" fmla="*/ 58345 w 955276"/>
                    <a:gd name="connsiteY688" fmla="*/ 816934 h 828251"/>
                    <a:gd name="connsiteX689" fmla="*/ 56054 w 955276"/>
                    <a:gd name="connsiteY689" fmla="*/ 819005 h 828251"/>
                    <a:gd name="connsiteX690" fmla="*/ 55962 w 955276"/>
                    <a:gd name="connsiteY690" fmla="*/ 819120 h 828251"/>
                    <a:gd name="connsiteX691" fmla="*/ 55881 w 955276"/>
                    <a:gd name="connsiteY691" fmla="*/ 819271 h 828251"/>
                    <a:gd name="connsiteX692" fmla="*/ 54562 w 955276"/>
                    <a:gd name="connsiteY692" fmla="*/ 823725 h 828251"/>
                    <a:gd name="connsiteX693" fmla="*/ 54319 w 955276"/>
                    <a:gd name="connsiteY693" fmla="*/ 824350 h 828251"/>
                    <a:gd name="connsiteX694" fmla="*/ 53868 w 955276"/>
                    <a:gd name="connsiteY694" fmla="*/ 825414 h 828251"/>
                    <a:gd name="connsiteX695" fmla="*/ 53636 w 955276"/>
                    <a:gd name="connsiteY695" fmla="*/ 825831 h 828251"/>
                    <a:gd name="connsiteX696" fmla="*/ 53324 w 955276"/>
                    <a:gd name="connsiteY696" fmla="*/ 826247 h 828251"/>
                    <a:gd name="connsiteX697" fmla="*/ 53000 w 955276"/>
                    <a:gd name="connsiteY697" fmla="*/ 826594 h 828251"/>
                    <a:gd name="connsiteX698" fmla="*/ 52341 w 955276"/>
                    <a:gd name="connsiteY698" fmla="*/ 827115 h 828251"/>
                    <a:gd name="connsiteX699" fmla="*/ 51427 w 955276"/>
                    <a:gd name="connsiteY699" fmla="*/ 827682 h 828251"/>
                    <a:gd name="connsiteX700" fmla="*/ 50802 w 955276"/>
                    <a:gd name="connsiteY700" fmla="*/ 827936 h 828251"/>
                    <a:gd name="connsiteX701" fmla="*/ 50281 w 955276"/>
                    <a:gd name="connsiteY701" fmla="*/ 828041 h 828251"/>
                    <a:gd name="connsiteX702" fmla="*/ 49113 w 955276"/>
                    <a:gd name="connsiteY702" fmla="*/ 828226 h 828251"/>
                    <a:gd name="connsiteX703" fmla="*/ 48453 w 955276"/>
                    <a:gd name="connsiteY703" fmla="*/ 828226 h 828251"/>
                    <a:gd name="connsiteX704" fmla="*/ 47956 w 955276"/>
                    <a:gd name="connsiteY704" fmla="*/ 828145 h 828251"/>
                    <a:gd name="connsiteX705" fmla="*/ 47389 w 955276"/>
                    <a:gd name="connsiteY705" fmla="*/ 827960 h 828251"/>
                    <a:gd name="connsiteX706" fmla="*/ 46428 w 955276"/>
                    <a:gd name="connsiteY706" fmla="*/ 827497 h 828251"/>
                    <a:gd name="connsiteX707" fmla="*/ 45711 w 955276"/>
                    <a:gd name="connsiteY707" fmla="*/ 826895 h 828251"/>
                    <a:gd name="connsiteX708" fmla="*/ 45190 w 955276"/>
                    <a:gd name="connsiteY708" fmla="*/ 826132 h 828251"/>
                    <a:gd name="connsiteX709" fmla="*/ 44843 w 955276"/>
                    <a:gd name="connsiteY709" fmla="*/ 825310 h 828251"/>
                    <a:gd name="connsiteX710" fmla="*/ 44427 w 955276"/>
                    <a:gd name="connsiteY710" fmla="*/ 823748 h 828251"/>
                    <a:gd name="connsiteX711" fmla="*/ 44276 w 955276"/>
                    <a:gd name="connsiteY711" fmla="*/ 823239 h 828251"/>
                    <a:gd name="connsiteX712" fmla="*/ 44172 w 955276"/>
                    <a:gd name="connsiteY712" fmla="*/ 822799 h 828251"/>
                    <a:gd name="connsiteX713" fmla="*/ 43825 w 955276"/>
                    <a:gd name="connsiteY713" fmla="*/ 821862 h 828251"/>
                    <a:gd name="connsiteX714" fmla="*/ 42483 w 955276"/>
                    <a:gd name="connsiteY714" fmla="*/ 822059 h 828251"/>
                    <a:gd name="connsiteX715" fmla="*/ 41638 w 955276"/>
                    <a:gd name="connsiteY715" fmla="*/ 822094 h 828251"/>
                    <a:gd name="connsiteX716" fmla="*/ 37844 w 955276"/>
                    <a:gd name="connsiteY716" fmla="*/ 822036 h 828251"/>
                    <a:gd name="connsiteX717" fmla="*/ 37173 w 955276"/>
                    <a:gd name="connsiteY717" fmla="*/ 821978 h 828251"/>
                    <a:gd name="connsiteX718" fmla="*/ 36282 w 955276"/>
                    <a:gd name="connsiteY718" fmla="*/ 821689 h 828251"/>
                    <a:gd name="connsiteX719" fmla="*/ 35877 w 955276"/>
                    <a:gd name="connsiteY719" fmla="*/ 821434 h 828251"/>
                    <a:gd name="connsiteX720" fmla="*/ 35703 w 955276"/>
                    <a:gd name="connsiteY720" fmla="*/ 821342 h 828251"/>
                    <a:gd name="connsiteX721" fmla="*/ 35472 w 955276"/>
                    <a:gd name="connsiteY721" fmla="*/ 821284 h 828251"/>
                    <a:gd name="connsiteX722" fmla="*/ 35148 w 955276"/>
                    <a:gd name="connsiteY722" fmla="*/ 821214 h 828251"/>
                    <a:gd name="connsiteX723" fmla="*/ 27813 w 955276"/>
                    <a:gd name="connsiteY723" fmla="*/ 821052 h 828251"/>
                    <a:gd name="connsiteX724" fmla="*/ 26725 w 955276"/>
                    <a:gd name="connsiteY724" fmla="*/ 820705 h 828251"/>
                    <a:gd name="connsiteX725" fmla="*/ 26332 w 955276"/>
                    <a:gd name="connsiteY725" fmla="*/ 820439 h 828251"/>
                    <a:gd name="connsiteX726" fmla="*/ 25742 w 955276"/>
                    <a:gd name="connsiteY726" fmla="*/ 819826 h 828251"/>
                    <a:gd name="connsiteX727" fmla="*/ 25117 w 955276"/>
                    <a:gd name="connsiteY727" fmla="*/ 819849 h 828251"/>
                    <a:gd name="connsiteX728" fmla="*/ 24596 w 955276"/>
                    <a:gd name="connsiteY728" fmla="*/ 819872 h 828251"/>
                    <a:gd name="connsiteX729" fmla="*/ 24226 w 955276"/>
                    <a:gd name="connsiteY729" fmla="*/ 819884 h 828251"/>
                    <a:gd name="connsiteX730" fmla="*/ 22826 w 955276"/>
                    <a:gd name="connsiteY730" fmla="*/ 820196 h 828251"/>
                    <a:gd name="connsiteX731" fmla="*/ 22190 w 955276"/>
                    <a:gd name="connsiteY731" fmla="*/ 820300 h 828251"/>
                    <a:gd name="connsiteX732" fmla="*/ 21692 w 955276"/>
                    <a:gd name="connsiteY732" fmla="*/ 820312 h 828251"/>
                    <a:gd name="connsiteX733" fmla="*/ 16914 w 955276"/>
                    <a:gd name="connsiteY733" fmla="*/ 819872 h 828251"/>
                    <a:gd name="connsiteX734" fmla="*/ 13721 w 955276"/>
                    <a:gd name="connsiteY734" fmla="*/ 819687 h 828251"/>
                    <a:gd name="connsiteX735" fmla="*/ 13038 w 955276"/>
                    <a:gd name="connsiteY735" fmla="*/ 819595 h 828251"/>
                    <a:gd name="connsiteX736" fmla="*/ 12495 w 955276"/>
                    <a:gd name="connsiteY736" fmla="*/ 819433 h 828251"/>
                    <a:gd name="connsiteX737" fmla="*/ 10065 w 955276"/>
                    <a:gd name="connsiteY737" fmla="*/ 818310 h 828251"/>
                    <a:gd name="connsiteX738" fmla="*/ 8087 w 955276"/>
                    <a:gd name="connsiteY738" fmla="*/ 817339 h 828251"/>
                    <a:gd name="connsiteX739" fmla="*/ 5784 w 955276"/>
                    <a:gd name="connsiteY739" fmla="*/ 816205 h 828251"/>
                    <a:gd name="connsiteX740" fmla="*/ 5437 w 955276"/>
                    <a:gd name="connsiteY740" fmla="*/ 816089 h 828251"/>
                    <a:gd name="connsiteX741" fmla="*/ 2926 w 955276"/>
                    <a:gd name="connsiteY741" fmla="*/ 815337 h 828251"/>
                    <a:gd name="connsiteX742" fmla="*/ 2209 w 955276"/>
                    <a:gd name="connsiteY742" fmla="*/ 814944 h 828251"/>
                    <a:gd name="connsiteX743" fmla="*/ 1619 w 955276"/>
                    <a:gd name="connsiteY743" fmla="*/ 814423 h 828251"/>
                    <a:gd name="connsiteX744" fmla="*/ 532 w 955276"/>
                    <a:gd name="connsiteY744" fmla="*/ 813231 h 828251"/>
                    <a:gd name="connsiteX745" fmla="*/ 451 w 955276"/>
                    <a:gd name="connsiteY745" fmla="*/ 810605 h 828251"/>
                    <a:gd name="connsiteX746" fmla="*/ 694 w 955276"/>
                    <a:gd name="connsiteY746" fmla="*/ 810316 h 828251"/>
                    <a:gd name="connsiteX747" fmla="*/ 1295 w 955276"/>
                    <a:gd name="connsiteY747" fmla="*/ 809818 h 828251"/>
                    <a:gd name="connsiteX748" fmla="*/ 14542 w 955276"/>
                    <a:gd name="connsiteY748" fmla="*/ 802715 h 828251"/>
                    <a:gd name="connsiteX749" fmla="*/ 15295 w 955276"/>
                    <a:gd name="connsiteY749" fmla="*/ 802425 h 828251"/>
                    <a:gd name="connsiteX750" fmla="*/ 21218 w 955276"/>
                    <a:gd name="connsiteY750" fmla="*/ 800516 h 828251"/>
                    <a:gd name="connsiteX751" fmla="*/ 33066 w 955276"/>
                    <a:gd name="connsiteY751" fmla="*/ 782722 h 828251"/>
                    <a:gd name="connsiteX752" fmla="*/ 33297 w 955276"/>
                    <a:gd name="connsiteY752" fmla="*/ 782329 h 828251"/>
                    <a:gd name="connsiteX753" fmla="*/ 36721 w 955276"/>
                    <a:gd name="connsiteY753" fmla="*/ 776243 h 828251"/>
                    <a:gd name="connsiteX754" fmla="*/ 42067 w 955276"/>
                    <a:gd name="connsiteY754" fmla="*/ 766907 h 828251"/>
                    <a:gd name="connsiteX755" fmla="*/ 43374 w 955276"/>
                    <a:gd name="connsiteY755" fmla="*/ 765056 h 828251"/>
                    <a:gd name="connsiteX756" fmla="*/ 41384 w 955276"/>
                    <a:gd name="connsiteY756" fmla="*/ 758091 h 828251"/>
                    <a:gd name="connsiteX757" fmla="*/ 41361 w 955276"/>
                    <a:gd name="connsiteY757" fmla="*/ 757049 h 828251"/>
                    <a:gd name="connsiteX758" fmla="*/ 41592 w 955276"/>
                    <a:gd name="connsiteY758" fmla="*/ 756274 h 828251"/>
                    <a:gd name="connsiteX759" fmla="*/ 44670 w 955276"/>
                    <a:gd name="connsiteY759" fmla="*/ 748869 h 828251"/>
                    <a:gd name="connsiteX760" fmla="*/ 44843 w 955276"/>
                    <a:gd name="connsiteY760" fmla="*/ 748407 h 828251"/>
                    <a:gd name="connsiteX761" fmla="*/ 46706 w 955276"/>
                    <a:gd name="connsiteY761" fmla="*/ 743501 h 828251"/>
                    <a:gd name="connsiteX762" fmla="*/ 46787 w 955276"/>
                    <a:gd name="connsiteY762" fmla="*/ 743177 h 828251"/>
                    <a:gd name="connsiteX763" fmla="*/ 47875 w 955276"/>
                    <a:gd name="connsiteY763" fmla="*/ 736386 h 828251"/>
                    <a:gd name="connsiteX764" fmla="*/ 48152 w 955276"/>
                    <a:gd name="connsiteY764" fmla="*/ 735622 h 828251"/>
                    <a:gd name="connsiteX765" fmla="*/ 48661 w 955276"/>
                    <a:gd name="connsiteY765" fmla="*/ 734905 h 828251"/>
                    <a:gd name="connsiteX766" fmla="*/ 51114 w 955276"/>
                    <a:gd name="connsiteY766" fmla="*/ 732255 h 828251"/>
                    <a:gd name="connsiteX767" fmla="*/ 51299 w 955276"/>
                    <a:gd name="connsiteY767" fmla="*/ 731989 h 828251"/>
                    <a:gd name="connsiteX768" fmla="*/ 52618 w 955276"/>
                    <a:gd name="connsiteY768" fmla="*/ 729745 h 828251"/>
                    <a:gd name="connsiteX769" fmla="*/ 52861 w 955276"/>
                    <a:gd name="connsiteY769" fmla="*/ 729317 h 828251"/>
                    <a:gd name="connsiteX770" fmla="*/ 53093 w 955276"/>
                    <a:gd name="connsiteY770" fmla="*/ 728912 h 828251"/>
                    <a:gd name="connsiteX771" fmla="*/ 54655 w 955276"/>
                    <a:gd name="connsiteY771" fmla="*/ 725580 h 828251"/>
                    <a:gd name="connsiteX772" fmla="*/ 54863 w 955276"/>
                    <a:gd name="connsiteY772" fmla="*/ 725117 h 828251"/>
                    <a:gd name="connsiteX773" fmla="*/ 56402 w 955276"/>
                    <a:gd name="connsiteY773" fmla="*/ 721716 h 828251"/>
                    <a:gd name="connsiteX774" fmla="*/ 56575 w 955276"/>
                    <a:gd name="connsiteY774" fmla="*/ 721288 h 828251"/>
                    <a:gd name="connsiteX775" fmla="*/ 57489 w 955276"/>
                    <a:gd name="connsiteY775" fmla="*/ 718800 h 828251"/>
                    <a:gd name="connsiteX776" fmla="*/ 57674 w 955276"/>
                    <a:gd name="connsiteY776" fmla="*/ 718314 h 828251"/>
                    <a:gd name="connsiteX777" fmla="*/ 57848 w 955276"/>
                    <a:gd name="connsiteY777" fmla="*/ 717828 h 828251"/>
                    <a:gd name="connsiteX778" fmla="*/ 59039 w 955276"/>
                    <a:gd name="connsiteY778" fmla="*/ 714149 h 828251"/>
                    <a:gd name="connsiteX779" fmla="*/ 60532 w 955276"/>
                    <a:gd name="connsiteY779" fmla="*/ 710493 h 828251"/>
                    <a:gd name="connsiteX780" fmla="*/ 62499 w 955276"/>
                    <a:gd name="connsiteY780" fmla="*/ 706756 h 828251"/>
                    <a:gd name="connsiteX781" fmla="*/ 62661 w 955276"/>
                    <a:gd name="connsiteY781" fmla="*/ 706363 h 828251"/>
                    <a:gd name="connsiteX782" fmla="*/ 64362 w 955276"/>
                    <a:gd name="connsiteY782" fmla="*/ 702302 h 828251"/>
                    <a:gd name="connsiteX783" fmla="*/ 65530 w 955276"/>
                    <a:gd name="connsiteY783" fmla="*/ 700080 h 828251"/>
                    <a:gd name="connsiteX784" fmla="*/ 65599 w 955276"/>
                    <a:gd name="connsiteY784" fmla="*/ 699826 h 828251"/>
                    <a:gd name="connsiteX785" fmla="*/ 66270 w 955276"/>
                    <a:gd name="connsiteY785" fmla="*/ 696922 h 828251"/>
                    <a:gd name="connsiteX786" fmla="*/ 67057 w 955276"/>
                    <a:gd name="connsiteY786" fmla="*/ 694920 h 828251"/>
                    <a:gd name="connsiteX787" fmla="*/ 67775 w 955276"/>
                    <a:gd name="connsiteY787" fmla="*/ 693358 h 828251"/>
                    <a:gd name="connsiteX788" fmla="*/ 68179 w 955276"/>
                    <a:gd name="connsiteY788" fmla="*/ 692606 h 828251"/>
                    <a:gd name="connsiteX789" fmla="*/ 69614 w 955276"/>
                    <a:gd name="connsiteY789" fmla="*/ 690466 h 828251"/>
                    <a:gd name="connsiteX790" fmla="*/ 69811 w 955276"/>
                    <a:gd name="connsiteY790" fmla="*/ 690096 h 828251"/>
                    <a:gd name="connsiteX791" fmla="*/ 69984 w 955276"/>
                    <a:gd name="connsiteY791" fmla="*/ 689760 h 828251"/>
                    <a:gd name="connsiteX792" fmla="*/ 69753 w 955276"/>
                    <a:gd name="connsiteY792" fmla="*/ 684241 h 828251"/>
                    <a:gd name="connsiteX793" fmla="*/ 69776 w 955276"/>
                    <a:gd name="connsiteY793" fmla="*/ 683825 h 828251"/>
                    <a:gd name="connsiteX794" fmla="*/ 69869 w 955276"/>
                    <a:gd name="connsiteY794" fmla="*/ 683293 h 828251"/>
                    <a:gd name="connsiteX795" fmla="*/ 71188 w 955276"/>
                    <a:gd name="connsiteY795" fmla="*/ 676409 h 828251"/>
                    <a:gd name="connsiteX796" fmla="*/ 71292 w 955276"/>
                    <a:gd name="connsiteY796" fmla="*/ 675900 h 828251"/>
                    <a:gd name="connsiteX797" fmla="*/ 71373 w 955276"/>
                    <a:gd name="connsiteY797" fmla="*/ 675402 h 828251"/>
                    <a:gd name="connsiteX798" fmla="*/ 72055 w 955276"/>
                    <a:gd name="connsiteY798" fmla="*/ 670670 h 828251"/>
                    <a:gd name="connsiteX799" fmla="*/ 72171 w 955276"/>
                    <a:gd name="connsiteY799" fmla="*/ 670230 h 828251"/>
                    <a:gd name="connsiteX800" fmla="*/ 72356 w 955276"/>
                    <a:gd name="connsiteY800" fmla="*/ 669733 h 828251"/>
                    <a:gd name="connsiteX801" fmla="*/ 74080 w 955276"/>
                    <a:gd name="connsiteY801" fmla="*/ 665741 h 828251"/>
                    <a:gd name="connsiteX802" fmla="*/ 74254 w 955276"/>
                    <a:gd name="connsiteY802" fmla="*/ 665325 h 828251"/>
                    <a:gd name="connsiteX803" fmla="*/ 76255 w 955276"/>
                    <a:gd name="connsiteY803" fmla="*/ 659343 h 828251"/>
                    <a:gd name="connsiteX804" fmla="*/ 76348 w 955276"/>
                    <a:gd name="connsiteY804" fmla="*/ 658985 h 828251"/>
                    <a:gd name="connsiteX805" fmla="*/ 77123 w 955276"/>
                    <a:gd name="connsiteY805" fmla="*/ 654299 h 828251"/>
                    <a:gd name="connsiteX806" fmla="*/ 77296 w 955276"/>
                    <a:gd name="connsiteY806" fmla="*/ 653593 h 828251"/>
                    <a:gd name="connsiteX807" fmla="*/ 77574 w 955276"/>
                    <a:gd name="connsiteY807" fmla="*/ 652992 h 828251"/>
                    <a:gd name="connsiteX808" fmla="*/ 79576 w 955276"/>
                    <a:gd name="connsiteY808" fmla="*/ 650007 h 828251"/>
                    <a:gd name="connsiteX809" fmla="*/ 79714 w 955276"/>
                    <a:gd name="connsiteY809" fmla="*/ 649717 h 828251"/>
                    <a:gd name="connsiteX810" fmla="*/ 84030 w 955276"/>
                    <a:gd name="connsiteY810" fmla="*/ 639351 h 828251"/>
                    <a:gd name="connsiteX811" fmla="*/ 84215 w 955276"/>
                    <a:gd name="connsiteY811" fmla="*/ 638900 h 828251"/>
                    <a:gd name="connsiteX812" fmla="*/ 84400 w 955276"/>
                    <a:gd name="connsiteY812" fmla="*/ 638437 h 828251"/>
                    <a:gd name="connsiteX813" fmla="*/ 87339 w 955276"/>
                    <a:gd name="connsiteY813" fmla="*/ 630373 h 828251"/>
                    <a:gd name="connsiteX814" fmla="*/ 87674 w 955276"/>
                    <a:gd name="connsiteY814" fmla="*/ 629632 h 828251"/>
                    <a:gd name="connsiteX815" fmla="*/ 91215 w 955276"/>
                    <a:gd name="connsiteY815" fmla="*/ 623014 h 828251"/>
                    <a:gd name="connsiteX816" fmla="*/ 91758 w 955276"/>
                    <a:gd name="connsiteY816" fmla="*/ 622262 h 828251"/>
                    <a:gd name="connsiteX817" fmla="*/ 101257 w 955276"/>
                    <a:gd name="connsiteY817" fmla="*/ 610623 h 828251"/>
                    <a:gd name="connsiteX818" fmla="*/ 103721 w 955276"/>
                    <a:gd name="connsiteY818" fmla="*/ 610103 h 828251"/>
                    <a:gd name="connsiteX819" fmla="*/ 104323 w 955276"/>
                    <a:gd name="connsiteY819" fmla="*/ 610415 h 828251"/>
                    <a:gd name="connsiteX820" fmla="*/ 106914 w 955276"/>
                    <a:gd name="connsiteY820" fmla="*/ 612012 h 828251"/>
                    <a:gd name="connsiteX821" fmla="*/ 107250 w 955276"/>
                    <a:gd name="connsiteY821" fmla="*/ 612150 h 828251"/>
                    <a:gd name="connsiteX822" fmla="*/ 110154 w 955276"/>
                    <a:gd name="connsiteY822" fmla="*/ 613296 h 828251"/>
                    <a:gd name="connsiteX823" fmla="*/ 110478 w 955276"/>
                    <a:gd name="connsiteY823" fmla="*/ 613388 h 828251"/>
                    <a:gd name="connsiteX824" fmla="*/ 113035 w 955276"/>
                    <a:gd name="connsiteY824" fmla="*/ 613886 h 828251"/>
                    <a:gd name="connsiteX825" fmla="*/ 113544 w 955276"/>
                    <a:gd name="connsiteY825" fmla="*/ 613979 h 828251"/>
                    <a:gd name="connsiteX826" fmla="*/ 114007 w 955276"/>
                    <a:gd name="connsiteY826" fmla="*/ 614059 h 828251"/>
                    <a:gd name="connsiteX827" fmla="*/ 117119 w 955276"/>
                    <a:gd name="connsiteY827" fmla="*/ 614418 h 828251"/>
                    <a:gd name="connsiteX828" fmla="*/ 117640 w 955276"/>
                    <a:gd name="connsiteY828" fmla="*/ 614476 h 828251"/>
                    <a:gd name="connsiteX829" fmla="*/ 117998 w 955276"/>
                    <a:gd name="connsiteY829" fmla="*/ 614511 h 828251"/>
                    <a:gd name="connsiteX830" fmla="*/ 120995 w 955276"/>
                    <a:gd name="connsiteY830" fmla="*/ 614326 h 828251"/>
                    <a:gd name="connsiteX831" fmla="*/ 121261 w 955276"/>
                    <a:gd name="connsiteY831" fmla="*/ 614291 h 828251"/>
                    <a:gd name="connsiteX832" fmla="*/ 124142 w 955276"/>
                    <a:gd name="connsiteY832" fmla="*/ 613354 h 828251"/>
                    <a:gd name="connsiteX833" fmla="*/ 125171 w 955276"/>
                    <a:gd name="connsiteY833" fmla="*/ 613157 h 828251"/>
                    <a:gd name="connsiteX834" fmla="*/ 128341 w 955276"/>
                    <a:gd name="connsiteY834" fmla="*/ 612972 h 828251"/>
                    <a:gd name="connsiteX835" fmla="*/ 128700 w 955276"/>
                    <a:gd name="connsiteY835" fmla="*/ 612949 h 828251"/>
                    <a:gd name="connsiteX836" fmla="*/ 132264 w 955276"/>
                    <a:gd name="connsiteY836" fmla="*/ 612093 h 828251"/>
                    <a:gd name="connsiteX837" fmla="*/ 138719 w 955276"/>
                    <a:gd name="connsiteY837" fmla="*/ 610994 h 828251"/>
                    <a:gd name="connsiteX838" fmla="*/ 147258 w 955276"/>
                    <a:gd name="connsiteY838" fmla="*/ 609779 h 828251"/>
                    <a:gd name="connsiteX839" fmla="*/ 147767 w 955276"/>
                    <a:gd name="connsiteY839" fmla="*/ 609709 h 828251"/>
                    <a:gd name="connsiteX840" fmla="*/ 148288 w 955276"/>
                    <a:gd name="connsiteY840" fmla="*/ 609628 h 828251"/>
                    <a:gd name="connsiteX841" fmla="*/ 155426 w 955276"/>
                    <a:gd name="connsiteY841" fmla="*/ 608518 h 828251"/>
                    <a:gd name="connsiteX842" fmla="*/ 156433 w 955276"/>
                    <a:gd name="connsiteY842" fmla="*/ 607465 h 828251"/>
                    <a:gd name="connsiteX843" fmla="*/ 156595 w 955276"/>
                    <a:gd name="connsiteY843" fmla="*/ 607233 h 828251"/>
                    <a:gd name="connsiteX844" fmla="*/ 157844 w 955276"/>
                    <a:gd name="connsiteY844" fmla="*/ 604977 h 828251"/>
                    <a:gd name="connsiteX845" fmla="*/ 158249 w 955276"/>
                    <a:gd name="connsiteY845" fmla="*/ 604376 h 828251"/>
                    <a:gd name="connsiteX846" fmla="*/ 159996 w 955276"/>
                    <a:gd name="connsiteY846" fmla="*/ 602166 h 828251"/>
                    <a:gd name="connsiteX847" fmla="*/ 160517 w 955276"/>
                    <a:gd name="connsiteY847" fmla="*/ 601715 h 828251"/>
                    <a:gd name="connsiteX848" fmla="*/ 160968 w 955276"/>
                    <a:gd name="connsiteY848" fmla="*/ 601437 h 828251"/>
                    <a:gd name="connsiteX849" fmla="*/ 162738 w 955276"/>
                    <a:gd name="connsiteY849" fmla="*/ 600396 h 828251"/>
                    <a:gd name="connsiteX850" fmla="*/ 162773 w 955276"/>
                    <a:gd name="connsiteY850" fmla="*/ 600361 h 828251"/>
                    <a:gd name="connsiteX851" fmla="*/ 163455 w 955276"/>
                    <a:gd name="connsiteY851" fmla="*/ 599297 h 828251"/>
                    <a:gd name="connsiteX852" fmla="*/ 163779 w 955276"/>
                    <a:gd name="connsiteY852" fmla="*/ 598811 h 828251"/>
                    <a:gd name="connsiteX853" fmla="*/ 165422 w 955276"/>
                    <a:gd name="connsiteY853" fmla="*/ 596578 h 828251"/>
                    <a:gd name="connsiteX854" fmla="*/ 166047 w 955276"/>
                    <a:gd name="connsiteY854" fmla="*/ 596034 h 828251"/>
                    <a:gd name="connsiteX855" fmla="*/ 166487 w 955276"/>
                    <a:gd name="connsiteY855" fmla="*/ 595779 h 828251"/>
                    <a:gd name="connsiteX856" fmla="*/ 167030 w 955276"/>
                    <a:gd name="connsiteY856" fmla="*/ 595571 h 828251"/>
                    <a:gd name="connsiteX857" fmla="*/ 170837 w 955276"/>
                    <a:gd name="connsiteY857" fmla="*/ 594715 h 828251"/>
                    <a:gd name="connsiteX858" fmla="*/ 171971 w 955276"/>
                    <a:gd name="connsiteY858" fmla="*/ 592656 h 828251"/>
                    <a:gd name="connsiteX859" fmla="*/ 172839 w 955276"/>
                    <a:gd name="connsiteY859" fmla="*/ 591834 h 828251"/>
                    <a:gd name="connsiteX860" fmla="*/ 173325 w 955276"/>
                    <a:gd name="connsiteY860" fmla="*/ 591591 h 828251"/>
                    <a:gd name="connsiteX861" fmla="*/ 178218 w 955276"/>
                    <a:gd name="connsiteY861" fmla="*/ 589312 h 828251"/>
                    <a:gd name="connsiteX862" fmla="*/ 178704 w 955276"/>
                    <a:gd name="connsiteY862" fmla="*/ 589081 h 828251"/>
                    <a:gd name="connsiteX863" fmla="*/ 179051 w 955276"/>
                    <a:gd name="connsiteY863" fmla="*/ 588919 h 828251"/>
                    <a:gd name="connsiteX864" fmla="*/ 182048 w 955276"/>
                    <a:gd name="connsiteY864" fmla="*/ 586929 h 828251"/>
                    <a:gd name="connsiteX865" fmla="*/ 182441 w 955276"/>
                    <a:gd name="connsiteY865" fmla="*/ 586663 h 828251"/>
                    <a:gd name="connsiteX866" fmla="*/ 184940 w 955276"/>
                    <a:gd name="connsiteY866" fmla="*/ 584858 h 828251"/>
                    <a:gd name="connsiteX867" fmla="*/ 185206 w 955276"/>
                    <a:gd name="connsiteY867" fmla="*/ 584603 h 828251"/>
                    <a:gd name="connsiteX868" fmla="*/ 187069 w 955276"/>
                    <a:gd name="connsiteY868" fmla="*/ 582706 h 828251"/>
                    <a:gd name="connsiteX869" fmla="*/ 187682 w 955276"/>
                    <a:gd name="connsiteY869" fmla="*/ 582289 h 828251"/>
                    <a:gd name="connsiteX870" fmla="*/ 188180 w 955276"/>
                    <a:gd name="connsiteY870" fmla="*/ 582081 h 828251"/>
                    <a:gd name="connsiteX871" fmla="*/ 191234 w 955276"/>
                    <a:gd name="connsiteY871" fmla="*/ 580855 h 828251"/>
                    <a:gd name="connsiteX872" fmla="*/ 191975 w 955276"/>
                    <a:gd name="connsiteY872" fmla="*/ 580646 h 828251"/>
                    <a:gd name="connsiteX873" fmla="*/ 195561 w 955276"/>
                    <a:gd name="connsiteY873" fmla="*/ 579756 h 828251"/>
                    <a:gd name="connsiteX874" fmla="*/ 194277 w 955276"/>
                    <a:gd name="connsiteY874" fmla="*/ 576308 h 828251"/>
                    <a:gd name="connsiteX875" fmla="*/ 194103 w 955276"/>
                    <a:gd name="connsiteY875" fmla="*/ 575845 h 828251"/>
                    <a:gd name="connsiteX876" fmla="*/ 191373 w 955276"/>
                    <a:gd name="connsiteY876" fmla="*/ 568845 h 828251"/>
                    <a:gd name="connsiteX877" fmla="*/ 191176 w 955276"/>
                    <a:gd name="connsiteY877" fmla="*/ 568047 h 828251"/>
                    <a:gd name="connsiteX878" fmla="*/ 191118 w 955276"/>
                    <a:gd name="connsiteY878" fmla="*/ 567561 h 828251"/>
                    <a:gd name="connsiteX879" fmla="*/ 191489 w 955276"/>
                    <a:gd name="connsiteY879" fmla="*/ 548830 h 828251"/>
                    <a:gd name="connsiteX880" fmla="*/ 191477 w 955276"/>
                    <a:gd name="connsiteY880" fmla="*/ 548413 h 828251"/>
                    <a:gd name="connsiteX881" fmla="*/ 190760 w 955276"/>
                    <a:gd name="connsiteY881" fmla="*/ 541633 h 828251"/>
                    <a:gd name="connsiteX882" fmla="*/ 190679 w 955276"/>
                    <a:gd name="connsiteY882" fmla="*/ 541205 h 828251"/>
                    <a:gd name="connsiteX883" fmla="*/ 190343 w 955276"/>
                    <a:gd name="connsiteY883" fmla="*/ 539666 h 828251"/>
                    <a:gd name="connsiteX884" fmla="*/ 190274 w 955276"/>
                    <a:gd name="connsiteY884" fmla="*/ 538810 h 828251"/>
                    <a:gd name="connsiteX885" fmla="*/ 190297 w 955276"/>
                    <a:gd name="connsiteY885" fmla="*/ 538394 h 828251"/>
                    <a:gd name="connsiteX886" fmla="*/ 190505 w 955276"/>
                    <a:gd name="connsiteY886" fmla="*/ 537075 h 828251"/>
                    <a:gd name="connsiteX887" fmla="*/ 190482 w 955276"/>
                    <a:gd name="connsiteY887" fmla="*/ 536843 h 828251"/>
                    <a:gd name="connsiteX888" fmla="*/ 190216 w 955276"/>
                    <a:gd name="connsiteY888" fmla="*/ 535027 h 828251"/>
                    <a:gd name="connsiteX889" fmla="*/ 190204 w 955276"/>
                    <a:gd name="connsiteY889" fmla="*/ 532863 h 828251"/>
                    <a:gd name="connsiteX890" fmla="*/ 190343 w 955276"/>
                    <a:gd name="connsiteY890" fmla="*/ 531093 h 828251"/>
                    <a:gd name="connsiteX891" fmla="*/ 190459 w 955276"/>
                    <a:gd name="connsiteY891" fmla="*/ 530399 h 828251"/>
                    <a:gd name="connsiteX892" fmla="*/ 190817 w 955276"/>
                    <a:gd name="connsiteY892" fmla="*/ 529126 h 828251"/>
                    <a:gd name="connsiteX893" fmla="*/ 190968 w 955276"/>
                    <a:gd name="connsiteY893" fmla="*/ 528664 h 828251"/>
                    <a:gd name="connsiteX894" fmla="*/ 191107 w 955276"/>
                    <a:gd name="connsiteY894" fmla="*/ 528178 h 828251"/>
                    <a:gd name="connsiteX895" fmla="*/ 191454 w 955276"/>
                    <a:gd name="connsiteY895" fmla="*/ 526778 h 828251"/>
                    <a:gd name="connsiteX896" fmla="*/ 191489 w 955276"/>
                    <a:gd name="connsiteY896" fmla="*/ 526419 h 828251"/>
                    <a:gd name="connsiteX897" fmla="*/ 191639 w 955276"/>
                    <a:gd name="connsiteY897" fmla="*/ 524302 h 828251"/>
                    <a:gd name="connsiteX898" fmla="*/ 191674 w 955276"/>
                    <a:gd name="connsiteY898" fmla="*/ 523781 h 828251"/>
                    <a:gd name="connsiteX899" fmla="*/ 191824 w 955276"/>
                    <a:gd name="connsiteY899" fmla="*/ 521190 h 828251"/>
                    <a:gd name="connsiteX900" fmla="*/ 191824 w 955276"/>
                    <a:gd name="connsiteY900" fmla="*/ 520796 h 828251"/>
                    <a:gd name="connsiteX901" fmla="*/ 191731 w 955276"/>
                    <a:gd name="connsiteY901" fmla="*/ 519790 h 828251"/>
                    <a:gd name="connsiteX902" fmla="*/ 191697 w 955276"/>
                    <a:gd name="connsiteY902" fmla="*/ 519269 h 828251"/>
                    <a:gd name="connsiteX903" fmla="*/ 191662 w 955276"/>
                    <a:gd name="connsiteY903" fmla="*/ 518910 h 828251"/>
                    <a:gd name="connsiteX904" fmla="*/ 191141 w 955276"/>
                    <a:gd name="connsiteY904" fmla="*/ 517013 h 828251"/>
                    <a:gd name="connsiteX905" fmla="*/ 191003 w 955276"/>
                    <a:gd name="connsiteY905" fmla="*/ 516515 h 828251"/>
                    <a:gd name="connsiteX906" fmla="*/ 190112 w 955276"/>
                    <a:gd name="connsiteY906" fmla="*/ 513426 h 828251"/>
                    <a:gd name="connsiteX907" fmla="*/ 189996 w 955276"/>
                    <a:gd name="connsiteY907" fmla="*/ 512582 h 828251"/>
                    <a:gd name="connsiteX908" fmla="*/ 189765 w 955276"/>
                    <a:gd name="connsiteY908" fmla="*/ 510407 h 828251"/>
                    <a:gd name="connsiteX909" fmla="*/ 189822 w 955276"/>
                    <a:gd name="connsiteY909" fmla="*/ 509712 h 828251"/>
                    <a:gd name="connsiteX910" fmla="*/ 189892 w 955276"/>
                    <a:gd name="connsiteY910" fmla="*/ 509446 h 828251"/>
                    <a:gd name="connsiteX911" fmla="*/ 189892 w 955276"/>
                    <a:gd name="connsiteY911" fmla="*/ 509435 h 828251"/>
                    <a:gd name="connsiteX912" fmla="*/ 189637 w 955276"/>
                    <a:gd name="connsiteY912" fmla="*/ 508521 h 828251"/>
                    <a:gd name="connsiteX913" fmla="*/ 189279 w 955276"/>
                    <a:gd name="connsiteY913" fmla="*/ 506404 h 828251"/>
                    <a:gd name="connsiteX914" fmla="*/ 189209 w 955276"/>
                    <a:gd name="connsiteY914" fmla="*/ 505385 h 828251"/>
                    <a:gd name="connsiteX915" fmla="*/ 189556 w 955276"/>
                    <a:gd name="connsiteY915" fmla="*/ 500572 h 828251"/>
                    <a:gd name="connsiteX916" fmla="*/ 189741 w 955276"/>
                    <a:gd name="connsiteY916" fmla="*/ 499716 h 828251"/>
                    <a:gd name="connsiteX917" fmla="*/ 190054 w 955276"/>
                    <a:gd name="connsiteY917" fmla="*/ 499057 h 828251"/>
                    <a:gd name="connsiteX918" fmla="*/ 192437 w 955276"/>
                    <a:gd name="connsiteY918" fmla="*/ 495667 h 828251"/>
                    <a:gd name="connsiteX919" fmla="*/ 192553 w 955276"/>
                    <a:gd name="connsiteY919" fmla="*/ 495412 h 828251"/>
                    <a:gd name="connsiteX920" fmla="*/ 194045 w 955276"/>
                    <a:gd name="connsiteY920" fmla="*/ 491409 h 828251"/>
                    <a:gd name="connsiteX921" fmla="*/ 194404 w 955276"/>
                    <a:gd name="connsiteY921" fmla="*/ 490842 h 828251"/>
                    <a:gd name="connsiteX922" fmla="*/ 196209 w 955276"/>
                    <a:gd name="connsiteY922" fmla="*/ 488864 h 828251"/>
                    <a:gd name="connsiteX923" fmla="*/ 198419 w 955276"/>
                    <a:gd name="connsiteY923" fmla="*/ 486457 h 828251"/>
                    <a:gd name="connsiteX924" fmla="*/ 201878 w 955276"/>
                    <a:gd name="connsiteY924" fmla="*/ 483021 h 828251"/>
                    <a:gd name="connsiteX925" fmla="*/ 203764 w 955276"/>
                    <a:gd name="connsiteY925" fmla="*/ 481193 h 828251"/>
                    <a:gd name="connsiteX926" fmla="*/ 203961 w 955276"/>
                    <a:gd name="connsiteY926" fmla="*/ 480962 h 828251"/>
                    <a:gd name="connsiteX927" fmla="*/ 206460 w 955276"/>
                    <a:gd name="connsiteY927" fmla="*/ 477016 h 828251"/>
                    <a:gd name="connsiteX928" fmla="*/ 206795 w 955276"/>
                    <a:gd name="connsiteY928" fmla="*/ 476612 h 828251"/>
                    <a:gd name="connsiteX929" fmla="*/ 207316 w 955276"/>
                    <a:gd name="connsiteY929" fmla="*/ 476149 h 828251"/>
                    <a:gd name="connsiteX930" fmla="*/ 212395 w 955276"/>
                    <a:gd name="connsiteY930" fmla="*/ 472192 h 828251"/>
                    <a:gd name="connsiteX931" fmla="*/ 212603 w 955276"/>
                    <a:gd name="connsiteY931" fmla="*/ 471833 h 828251"/>
                    <a:gd name="connsiteX932" fmla="*/ 212846 w 955276"/>
                    <a:gd name="connsiteY932" fmla="*/ 471498 h 828251"/>
                    <a:gd name="connsiteX933" fmla="*/ 214570 w 955276"/>
                    <a:gd name="connsiteY933" fmla="*/ 470653 h 828251"/>
                    <a:gd name="connsiteX934" fmla="*/ 220471 w 955276"/>
                    <a:gd name="connsiteY934" fmla="*/ 470966 h 828251"/>
                    <a:gd name="connsiteX935" fmla="*/ 220980 w 955276"/>
                    <a:gd name="connsiteY935" fmla="*/ 471058 h 828251"/>
                    <a:gd name="connsiteX936" fmla="*/ 221477 w 955276"/>
                    <a:gd name="connsiteY936" fmla="*/ 471220 h 828251"/>
                    <a:gd name="connsiteX937" fmla="*/ 221870 w 955276"/>
                    <a:gd name="connsiteY937" fmla="*/ 471382 h 828251"/>
                    <a:gd name="connsiteX938" fmla="*/ 224196 w 955276"/>
                    <a:gd name="connsiteY938" fmla="*/ 472724 h 828251"/>
                    <a:gd name="connsiteX939" fmla="*/ 224913 w 955276"/>
                    <a:gd name="connsiteY939" fmla="*/ 473303 h 828251"/>
                    <a:gd name="connsiteX940" fmla="*/ 226452 w 955276"/>
                    <a:gd name="connsiteY940" fmla="*/ 474818 h 828251"/>
                    <a:gd name="connsiteX941" fmla="*/ 226718 w 955276"/>
                    <a:gd name="connsiteY941" fmla="*/ 475027 h 828251"/>
                    <a:gd name="connsiteX942" fmla="*/ 231936 w 955276"/>
                    <a:gd name="connsiteY942" fmla="*/ 478474 h 828251"/>
                    <a:gd name="connsiteX943" fmla="*/ 232260 w 955276"/>
                    <a:gd name="connsiteY943" fmla="*/ 478648 h 828251"/>
                    <a:gd name="connsiteX944" fmla="*/ 245368 w 955276"/>
                    <a:gd name="connsiteY944" fmla="*/ 484444 h 828251"/>
                    <a:gd name="connsiteX945" fmla="*/ 245461 w 955276"/>
                    <a:gd name="connsiteY945" fmla="*/ 484479 h 828251"/>
                    <a:gd name="connsiteX946" fmla="*/ 247289 w 955276"/>
                    <a:gd name="connsiteY946" fmla="*/ 484479 h 828251"/>
                    <a:gd name="connsiteX947" fmla="*/ 247914 w 955276"/>
                    <a:gd name="connsiteY947" fmla="*/ 484583 h 828251"/>
                    <a:gd name="connsiteX948" fmla="*/ 248423 w 955276"/>
                    <a:gd name="connsiteY948" fmla="*/ 484745 h 828251"/>
                    <a:gd name="connsiteX949" fmla="*/ 254011 w 955276"/>
                    <a:gd name="connsiteY949" fmla="*/ 486828 h 828251"/>
                    <a:gd name="connsiteX950" fmla="*/ 254381 w 955276"/>
                    <a:gd name="connsiteY950" fmla="*/ 487013 h 828251"/>
                    <a:gd name="connsiteX951" fmla="*/ 255075 w 955276"/>
                    <a:gd name="connsiteY951" fmla="*/ 487476 h 828251"/>
                    <a:gd name="connsiteX952" fmla="*/ 264354 w 955276"/>
                    <a:gd name="connsiteY952" fmla="*/ 495609 h 828251"/>
                    <a:gd name="connsiteX953" fmla="*/ 264898 w 955276"/>
                    <a:gd name="connsiteY953" fmla="*/ 496176 h 828251"/>
                    <a:gd name="connsiteX954" fmla="*/ 272499 w 955276"/>
                    <a:gd name="connsiteY954" fmla="*/ 504726 h 828251"/>
                    <a:gd name="connsiteX955" fmla="*/ 272557 w 955276"/>
                    <a:gd name="connsiteY955" fmla="*/ 504610 h 828251"/>
                    <a:gd name="connsiteX956" fmla="*/ 272765 w 955276"/>
                    <a:gd name="connsiteY956" fmla="*/ 504252 h 828251"/>
                    <a:gd name="connsiteX957" fmla="*/ 273089 w 955276"/>
                    <a:gd name="connsiteY957" fmla="*/ 503824 h 828251"/>
                    <a:gd name="connsiteX958" fmla="*/ 273448 w 955276"/>
                    <a:gd name="connsiteY958" fmla="*/ 503453 h 828251"/>
                    <a:gd name="connsiteX959" fmla="*/ 275577 w 955276"/>
                    <a:gd name="connsiteY959" fmla="*/ 501799 h 828251"/>
                    <a:gd name="connsiteX960" fmla="*/ 276213 w 955276"/>
                    <a:gd name="connsiteY960" fmla="*/ 501394 h 828251"/>
                    <a:gd name="connsiteX961" fmla="*/ 278620 w 955276"/>
                    <a:gd name="connsiteY961" fmla="*/ 500098 h 828251"/>
                    <a:gd name="connsiteX962" fmla="*/ 278886 w 955276"/>
                    <a:gd name="connsiteY962" fmla="*/ 499936 h 828251"/>
                    <a:gd name="connsiteX963" fmla="*/ 279025 w 955276"/>
                    <a:gd name="connsiteY963" fmla="*/ 499832 h 828251"/>
                    <a:gd name="connsiteX964" fmla="*/ 279163 w 955276"/>
                    <a:gd name="connsiteY964" fmla="*/ 499658 h 828251"/>
                    <a:gd name="connsiteX965" fmla="*/ 279950 w 955276"/>
                    <a:gd name="connsiteY965" fmla="*/ 498363 h 828251"/>
                    <a:gd name="connsiteX966" fmla="*/ 280205 w 955276"/>
                    <a:gd name="connsiteY966" fmla="*/ 497946 h 828251"/>
                    <a:gd name="connsiteX967" fmla="*/ 280448 w 955276"/>
                    <a:gd name="connsiteY967" fmla="*/ 497530 h 828251"/>
                    <a:gd name="connsiteX968" fmla="*/ 284127 w 955276"/>
                    <a:gd name="connsiteY968" fmla="*/ 490368 h 828251"/>
                    <a:gd name="connsiteX969" fmla="*/ 284405 w 955276"/>
                    <a:gd name="connsiteY969" fmla="*/ 489975 h 828251"/>
                    <a:gd name="connsiteX970" fmla="*/ 286221 w 955276"/>
                    <a:gd name="connsiteY970" fmla="*/ 487996 h 828251"/>
                    <a:gd name="connsiteX971" fmla="*/ 286557 w 955276"/>
                    <a:gd name="connsiteY971" fmla="*/ 487707 h 828251"/>
                    <a:gd name="connsiteX972" fmla="*/ 286985 w 955276"/>
                    <a:gd name="connsiteY972" fmla="*/ 487418 h 828251"/>
                    <a:gd name="connsiteX973" fmla="*/ 287355 w 955276"/>
                    <a:gd name="connsiteY973" fmla="*/ 487221 h 828251"/>
                    <a:gd name="connsiteX974" fmla="*/ 291219 w 955276"/>
                    <a:gd name="connsiteY974" fmla="*/ 485613 h 828251"/>
                    <a:gd name="connsiteX975" fmla="*/ 291543 w 955276"/>
                    <a:gd name="connsiteY975" fmla="*/ 485439 h 828251"/>
                    <a:gd name="connsiteX976" fmla="*/ 293325 w 955276"/>
                    <a:gd name="connsiteY976" fmla="*/ 484329 h 828251"/>
                    <a:gd name="connsiteX977" fmla="*/ 294169 w 955276"/>
                    <a:gd name="connsiteY977" fmla="*/ 484039 h 828251"/>
                    <a:gd name="connsiteX978" fmla="*/ 295002 w 955276"/>
                    <a:gd name="connsiteY978" fmla="*/ 483981 h 828251"/>
                    <a:gd name="connsiteX979" fmla="*/ 298207 w 955276"/>
                    <a:gd name="connsiteY979" fmla="*/ 484132 h 828251"/>
                    <a:gd name="connsiteX980" fmla="*/ 300058 w 955276"/>
                    <a:gd name="connsiteY980" fmla="*/ 485590 h 828251"/>
                    <a:gd name="connsiteX981" fmla="*/ 300197 w 955276"/>
                    <a:gd name="connsiteY981" fmla="*/ 486087 h 828251"/>
                    <a:gd name="connsiteX982" fmla="*/ 300544 w 955276"/>
                    <a:gd name="connsiteY982" fmla="*/ 487730 h 828251"/>
                    <a:gd name="connsiteX983" fmla="*/ 301423 w 955276"/>
                    <a:gd name="connsiteY983" fmla="*/ 487730 h 828251"/>
                    <a:gd name="connsiteX984" fmla="*/ 301620 w 955276"/>
                    <a:gd name="connsiteY984" fmla="*/ 487695 h 828251"/>
                    <a:gd name="connsiteX985" fmla="*/ 303043 w 955276"/>
                    <a:gd name="connsiteY985" fmla="*/ 487209 h 828251"/>
                    <a:gd name="connsiteX986" fmla="*/ 303529 w 955276"/>
                    <a:gd name="connsiteY986" fmla="*/ 487047 h 828251"/>
                    <a:gd name="connsiteX987" fmla="*/ 303992 w 955276"/>
                    <a:gd name="connsiteY987" fmla="*/ 486885 h 828251"/>
                    <a:gd name="connsiteX988" fmla="*/ 305889 w 955276"/>
                    <a:gd name="connsiteY988" fmla="*/ 486122 h 828251"/>
                    <a:gd name="connsiteX989" fmla="*/ 306236 w 955276"/>
                    <a:gd name="connsiteY989" fmla="*/ 485960 h 828251"/>
                    <a:gd name="connsiteX990" fmla="*/ 309430 w 955276"/>
                    <a:gd name="connsiteY990" fmla="*/ 484051 h 828251"/>
                    <a:gd name="connsiteX991" fmla="*/ 311327 w 955276"/>
                    <a:gd name="connsiteY991" fmla="*/ 483056 h 828251"/>
                    <a:gd name="connsiteX992" fmla="*/ 311720 w 955276"/>
                    <a:gd name="connsiteY992" fmla="*/ 482825 h 828251"/>
                    <a:gd name="connsiteX993" fmla="*/ 312310 w 955276"/>
                    <a:gd name="connsiteY993" fmla="*/ 482466 h 828251"/>
                    <a:gd name="connsiteX994" fmla="*/ 312334 w 955276"/>
                    <a:gd name="connsiteY994" fmla="*/ 482431 h 828251"/>
                    <a:gd name="connsiteX995" fmla="*/ 312345 w 955276"/>
                    <a:gd name="connsiteY995" fmla="*/ 482396 h 828251"/>
                    <a:gd name="connsiteX996" fmla="*/ 312368 w 955276"/>
                    <a:gd name="connsiteY996" fmla="*/ 482246 h 828251"/>
                    <a:gd name="connsiteX997" fmla="*/ 312472 w 955276"/>
                    <a:gd name="connsiteY997" fmla="*/ 481506 h 828251"/>
                    <a:gd name="connsiteX998" fmla="*/ 312079 w 955276"/>
                    <a:gd name="connsiteY998" fmla="*/ 480568 h 828251"/>
                    <a:gd name="connsiteX999" fmla="*/ 311871 w 955276"/>
                    <a:gd name="connsiteY999" fmla="*/ 479689 h 828251"/>
                    <a:gd name="connsiteX1000" fmla="*/ 311778 w 955276"/>
                    <a:gd name="connsiteY1000" fmla="*/ 478625 h 828251"/>
                    <a:gd name="connsiteX1001" fmla="*/ 312056 w 955276"/>
                    <a:gd name="connsiteY1001" fmla="*/ 477410 h 828251"/>
                    <a:gd name="connsiteX1002" fmla="*/ 312496 w 955276"/>
                    <a:gd name="connsiteY1002" fmla="*/ 476716 h 828251"/>
                    <a:gd name="connsiteX1003" fmla="*/ 313329 w 955276"/>
                    <a:gd name="connsiteY1003" fmla="*/ 475744 h 828251"/>
                    <a:gd name="connsiteX1004" fmla="*/ 313410 w 955276"/>
                    <a:gd name="connsiteY1004" fmla="*/ 474066 h 828251"/>
                    <a:gd name="connsiteX1005" fmla="*/ 313560 w 955276"/>
                    <a:gd name="connsiteY1005" fmla="*/ 473407 h 828251"/>
                    <a:gd name="connsiteX1006" fmla="*/ 314601 w 955276"/>
                    <a:gd name="connsiteY1006" fmla="*/ 470919 h 828251"/>
                    <a:gd name="connsiteX1007" fmla="*/ 315052 w 955276"/>
                    <a:gd name="connsiteY1007" fmla="*/ 470063 h 828251"/>
                    <a:gd name="connsiteX1008" fmla="*/ 317864 w 955276"/>
                    <a:gd name="connsiteY1008" fmla="*/ 466106 h 828251"/>
                    <a:gd name="connsiteX1009" fmla="*/ 318570 w 955276"/>
                    <a:gd name="connsiteY1009" fmla="*/ 458656 h 828251"/>
                    <a:gd name="connsiteX1010" fmla="*/ 318674 w 955276"/>
                    <a:gd name="connsiteY1010" fmla="*/ 457973 h 828251"/>
                    <a:gd name="connsiteX1011" fmla="*/ 319171 w 955276"/>
                    <a:gd name="connsiteY1011" fmla="*/ 456180 h 828251"/>
                    <a:gd name="connsiteX1012" fmla="*/ 319923 w 955276"/>
                    <a:gd name="connsiteY1012" fmla="*/ 454190 h 828251"/>
                    <a:gd name="connsiteX1013" fmla="*/ 319958 w 955276"/>
                    <a:gd name="connsiteY1013" fmla="*/ 453993 h 828251"/>
                    <a:gd name="connsiteX1014" fmla="*/ 320016 w 955276"/>
                    <a:gd name="connsiteY1014" fmla="*/ 452038 h 828251"/>
                    <a:gd name="connsiteX1015" fmla="*/ 320351 w 955276"/>
                    <a:gd name="connsiteY1015" fmla="*/ 450985 h 828251"/>
                    <a:gd name="connsiteX1016" fmla="*/ 320641 w 955276"/>
                    <a:gd name="connsiteY1016" fmla="*/ 450545 h 828251"/>
                    <a:gd name="connsiteX1017" fmla="*/ 322631 w 955276"/>
                    <a:gd name="connsiteY1017" fmla="*/ 447977 h 828251"/>
                    <a:gd name="connsiteX1018" fmla="*/ 322816 w 955276"/>
                    <a:gd name="connsiteY1018" fmla="*/ 447688 h 828251"/>
                    <a:gd name="connsiteX1019" fmla="*/ 323255 w 955276"/>
                    <a:gd name="connsiteY1019" fmla="*/ 446808 h 828251"/>
                    <a:gd name="connsiteX1020" fmla="*/ 323672 w 955276"/>
                    <a:gd name="connsiteY1020" fmla="*/ 446172 h 828251"/>
                    <a:gd name="connsiteX1021" fmla="*/ 324030 w 955276"/>
                    <a:gd name="connsiteY1021" fmla="*/ 445755 h 828251"/>
                    <a:gd name="connsiteX1022" fmla="*/ 326576 w 955276"/>
                    <a:gd name="connsiteY1022" fmla="*/ 443592 h 828251"/>
                    <a:gd name="connsiteX1023" fmla="*/ 326611 w 955276"/>
                    <a:gd name="connsiteY1023" fmla="*/ 443522 h 828251"/>
                    <a:gd name="connsiteX1024" fmla="*/ 327027 w 955276"/>
                    <a:gd name="connsiteY1024" fmla="*/ 442574 h 828251"/>
                    <a:gd name="connsiteX1025" fmla="*/ 327652 w 955276"/>
                    <a:gd name="connsiteY1025" fmla="*/ 441463 h 828251"/>
                    <a:gd name="connsiteX1026" fmla="*/ 327918 w 955276"/>
                    <a:gd name="connsiteY1026" fmla="*/ 441000 h 828251"/>
                    <a:gd name="connsiteX1027" fmla="*/ 329214 w 955276"/>
                    <a:gd name="connsiteY1027" fmla="*/ 438709 h 828251"/>
                    <a:gd name="connsiteX1028" fmla="*/ 328751 w 955276"/>
                    <a:gd name="connsiteY1028" fmla="*/ 434625 h 828251"/>
                    <a:gd name="connsiteX1029" fmla="*/ 329040 w 955276"/>
                    <a:gd name="connsiteY1029" fmla="*/ 433341 h 828251"/>
                    <a:gd name="connsiteX1030" fmla="*/ 329318 w 955276"/>
                    <a:gd name="connsiteY1030" fmla="*/ 432890 h 828251"/>
                    <a:gd name="connsiteX1031" fmla="*/ 331956 w 955276"/>
                    <a:gd name="connsiteY1031" fmla="*/ 428841 h 828251"/>
                    <a:gd name="connsiteX1032" fmla="*/ 332129 w 955276"/>
                    <a:gd name="connsiteY1032" fmla="*/ 428563 h 828251"/>
                    <a:gd name="connsiteX1033" fmla="*/ 333761 w 955276"/>
                    <a:gd name="connsiteY1033" fmla="*/ 424444 h 828251"/>
                    <a:gd name="connsiteX1034" fmla="*/ 333784 w 955276"/>
                    <a:gd name="connsiteY1034" fmla="*/ 424305 h 828251"/>
                    <a:gd name="connsiteX1035" fmla="*/ 333772 w 955276"/>
                    <a:gd name="connsiteY1035" fmla="*/ 423391 h 828251"/>
                    <a:gd name="connsiteX1036" fmla="*/ 333761 w 955276"/>
                    <a:gd name="connsiteY1036" fmla="*/ 422871 h 828251"/>
                    <a:gd name="connsiteX1037" fmla="*/ 333656 w 955276"/>
                    <a:gd name="connsiteY1037" fmla="*/ 419122 h 828251"/>
                    <a:gd name="connsiteX1038" fmla="*/ 333691 w 955276"/>
                    <a:gd name="connsiteY1038" fmla="*/ 418694 h 828251"/>
                    <a:gd name="connsiteX1039" fmla="*/ 334027 w 955276"/>
                    <a:gd name="connsiteY1039" fmla="*/ 417074 h 828251"/>
                    <a:gd name="connsiteX1040" fmla="*/ 334131 w 955276"/>
                    <a:gd name="connsiteY1040" fmla="*/ 416565 h 828251"/>
                    <a:gd name="connsiteX1041" fmla="*/ 334223 w 955276"/>
                    <a:gd name="connsiteY1041" fmla="*/ 416079 h 828251"/>
                    <a:gd name="connsiteX1042" fmla="*/ 334293 w 955276"/>
                    <a:gd name="connsiteY1042" fmla="*/ 415640 h 828251"/>
                    <a:gd name="connsiteX1043" fmla="*/ 334327 w 955276"/>
                    <a:gd name="connsiteY1043" fmla="*/ 415269 h 828251"/>
                    <a:gd name="connsiteX1044" fmla="*/ 334339 w 955276"/>
                    <a:gd name="connsiteY1044" fmla="*/ 411949 h 828251"/>
                    <a:gd name="connsiteX1045" fmla="*/ 334281 w 955276"/>
                    <a:gd name="connsiteY1045" fmla="*/ 411799 h 828251"/>
                    <a:gd name="connsiteX1046" fmla="*/ 333656 w 955276"/>
                    <a:gd name="connsiteY1046" fmla="*/ 410179 h 828251"/>
                    <a:gd name="connsiteX1047" fmla="*/ 331979 w 955276"/>
                    <a:gd name="connsiteY1047" fmla="*/ 409589 h 828251"/>
                    <a:gd name="connsiteX1048" fmla="*/ 329873 w 955276"/>
                    <a:gd name="connsiteY1048" fmla="*/ 408663 h 828251"/>
                    <a:gd name="connsiteX1049" fmla="*/ 328924 w 955276"/>
                    <a:gd name="connsiteY1049" fmla="*/ 408223 h 828251"/>
                    <a:gd name="connsiteX1050" fmla="*/ 328508 w 955276"/>
                    <a:gd name="connsiteY1050" fmla="*/ 408050 h 828251"/>
                    <a:gd name="connsiteX1051" fmla="*/ 326969 w 955276"/>
                    <a:gd name="connsiteY1051" fmla="*/ 407518 h 828251"/>
                    <a:gd name="connsiteX1052" fmla="*/ 321485 w 955276"/>
                    <a:gd name="connsiteY1052" fmla="*/ 405296 h 828251"/>
                    <a:gd name="connsiteX1053" fmla="*/ 320988 w 955276"/>
                    <a:gd name="connsiteY1053" fmla="*/ 405100 h 828251"/>
                    <a:gd name="connsiteX1054" fmla="*/ 320502 w 955276"/>
                    <a:gd name="connsiteY1054" fmla="*/ 404903 h 828251"/>
                    <a:gd name="connsiteX1055" fmla="*/ 302013 w 955276"/>
                    <a:gd name="connsiteY1055" fmla="*/ 397672 h 828251"/>
                    <a:gd name="connsiteX1056" fmla="*/ 300972 w 955276"/>
                    <a:gd name="connsiteY1056" fmla="*/ 396735 h 828251"/>
                    <a:gd name="connsiteX1057" fmla="*/ 300602 w 955276"/>
                    <a:gd name="connsiteY1057" fmla="*/ 395948 h 828251"/>
                    <a:gd name="connsiteX1058" fmla="*/ 300405 w 955276"/>
                    <a:gd name="connsiteY1058" fmla="*/ 395289 h 828251"/>
                    <a:gd name="connsiteX1059" fmla="*/ 297605 w 955276"/>
                    <a:gd name="connsiteY1059" fmla="*/ 383279 h 828251"/>
                    <a:gd name="connsiteX1060" fmla="*/ 297547 w 955276"/>
                    <a:gd name="connsiteY1060" fmla="*/ 382701 h 828251"/>
                    <a:gd name="connsiteX1061" fmla="*/ 297582 w 955276"/>
                    <a:gd name="connsiteY1061" fmla="*/ 382169 h 828251"/>
                    <a:gd name="connsiteX1062" fmla="*/ 297675 w 955276"/>
                    <a:gd name="connsiteY1062" fmla="*/ 381660 h 828251"/>
                    <a:gd name="connsiteX1063" fmla="*/ 297848 w 955276"/>
                    <a:gd name="connsiteY1063" fmla="*/ 381150 h 828251"/>
                    <a:gd name="connsiteX1064" fmla="*/ 298519 w 955276"/>
                    <a:gd name="connsiteY1064" fmla="*/ 379519 h 828251"/>
                    <a:gd name="connsiteX1065" fmla="*/ 298716 w 955276"/>
                    <a:gd name="connsiteY1065" fmla="*/ 379068 h 828251"/>
                    <a:gd name="connsiteX1066" fmla="*/ 298901 w 955276"/>
                    <a:gd name="connsiteY1066" fmla="*/ 378605 h 828251"/>
                    <a:gd name="connsiteX1067" fmla="*/ 299248 w 955276"/>
                    <a:gd name="connsiteY1067" fmla="*/ 377610 h 828251"/>
                    <a:gd name="connsiteX1068" fmla="*/ 301643 w 955276"/>
                    <a:gd name="connsiteY1068" fmla="*/ 371050 h 828251"/>
                    <a:gd name="connsiteX1069" fmla="*/ 304281 w 955276"/>
                    <a:gd name="connsiteY1069" fmla="*/ 364525 h 828251"/>
                    <a:gd name="connsiteX1070" fmla="*/ 305727 w 955276"/>
                    <a:gd name="connsiteY1070" fmla="*/ 361124 h 828251"/>
                    <a:gd name="connsiteX1071" fmla="*/ 307000 w 955276"/>
                    <a:gd name="connsiteY1071" fmla="*/ 357028 h 828251"/>
                    <a:gd name="connsiteX1072" fmla="*/ 302835 w 955276"/>
                    <a:gd name="connsiteY1072" fmla="*/ 350549 h 828251"/>
                    <a:gd name="connsiteX1073" fmla="*/ 302569 w 955276"/>
                    <a:gd name="connsiteY1073" fmla="*/ 349913 h 828251"/>
                    <a:gd name="connsiteX1074" fmla="*/ 302453 w 955276"/>
                    <a:gd name="connsiteY1074" fmla="*/ 349415 h 828251"/>
                    <a:gd name="connsiteX1075" fmla="*/ 302418 w 955276"/>
                    <a:gd name="connsiteY1075" fmla="*/ 348837 h 828251"/>
                    <a:gd name="connsiteX1076" fmla="*/ 302650 w 955276"/>
                    <a:gd name="connsiteY1076" fmla="*/ 345609 h 828251"/>
                    <a:gd name="connsiteX1077" fmla="*/ 302684 w 955276"/>
                    <a:gd name="connsiteY1077" fmla="*/ 345077 h 828251"/>
                    <a:gd name="connsiteX1078" fmla="*/ 302708 w 955276"/>
                    <a:gd name="connsiteY1078" fmla="*/ 344556 h 828251"/>
                    <a:gd name="connsiteX1079" fmla="*/ 302893 w 955276"/>
                    <a:gd name="connsiteY1079" fmla="*/ 341883 h 828251"/>
                    <a:gd name="connsiteX1080" fmla="*/ 303390 w 955276"/>
                    <a:gd name="connsiteY1080" fmla="*/ 335439 h 828251"/>
                    <a:gd name="connsiteX1081" fmla="*/ 303425 w 955276"/>
                    <a:gd name="connsiteY1081" fmla="*/ 334930 h 828251"/>
                    <a:gd name="connsiteX1082" fmla="*/ 303448 w 955276"/>
                    <a:gd name="connsiteY1082" fmla="*/ 334421 h 828251"/>
                    <a:gd name="connsiteX1083" fmla="*/ 303726 w 955276"/>
                    <a:gd name="connsiteY1083" fmla="*/ 329053 h 828251"/>
                    <a:gd name="connsiteX1084" fmla="*/ 303749 w 955276"/>
                    <a:gd name="connsiteY1084" fmla="*/ 328544 h 828251"/>
                    <a:gd name="connsiteX1085" fmla="*/ 303772 w 955276"/>
                    <a:gd name="connsiteY1085" fmla="*/ 328046 h 828251"/>
                    <a:gd name="connsiteX1086" fmla="*/ 303784 w 955276"/>
                    <a:gd name="connsiteY1086" fmla="*/ 327502 h 828251"/>
                    <a:gd name="connsiteX1087" fmla="*/ 303899 w 955276"/>
                    <a:gd name="connsiteY1087" fmla="*/ 323464 h 828251"/>
                    <a:gd name="connsiteX1088" fmla="*/ 304258 w 955276"/>
                    <a:gd name="connsiteY1088" fmla="*/ 321347 h 828251"/>
                    <a:gd name="connsiteX1089" fmla="*/ 305022 w 955276"/>
                    <a:gd name="connsiteY1089" fmla="*/ 317090 h 828251"/>
                    <a:gd name="connsiteX1090" fmla="*/ 306236 w 955276"/>
                    <a:gd name="connsiteY1090" fmla="*/ 310749 h 828251"/>
                    <a:gd name="connsiteX1091" fmla="*/ 306410 w 955276"/>
                    <a:gd name="connsiteY1091" fmla="*/ 310229 h 828251"/>
                    <a:gd name="connsiteX1092" fmla="*/ 306734 w 955276"/>
                    <a:gd name="connsiteY1092" fmla="*/ 309592 h 828251"/>
                    <a:gd name="connsiteX1093" fmla="*/ 308180 w 955276"/>
                    <a:gd name="connsiteY1093" fmla="*/ 307302 h 828251"/>
                    <a:gd name="connsiteX1094" fmla="*/ 314659 w 955276"/>
                    <a:gd name="connsiteY1094" fmla="*/ 297305 h 828251"/>
                    <a:gd name="connsiteX1095" fmla="*/ 314566 w 955276"/>
                    <a:gd name="connsiteY1095" fmla="*/ 287344 h 828251"/>
                    <a:gd name="connsiteX1096" fmla="*/ 314601 w 955276"/>
                    <a:gd name="connsiteY1096" fmla="*/ 286661 h 828251"/>
                    <a:gd name="connsiteX1097" fmla="*/ 314960 w 955276"/>
                    <a:gd name="connsiteY1097" fmla="*/ 285632 h 828251"/>
                    <a:gd name="connsiteX1098" fmla="*/ 316475 w 955276"/>
                    <a:gd name="connsiteY1098" fmla="*/ 283491 h 828251"/>
                    <a:gd name="connsiteX1099" fmla="*/ 316718 w 955276"/>
                    <a:gd name="connsiteY1099" fmla="*/ 283098 h 828251"/>
                    <a:gd name="connsiteX1100" fmla="*/ 319530 w 955276"/>
                    <a:gd name="connsiteY1100" fmla="*/ 278528 h 828251"/>
                    <a:gd name="connsiteX1101" fmla="*/ 319865 w 955276"/>
                    <a:gd name="connsiteY1101" fmla="*/ 278100 h 828251"/>
                    <a:gd name="connsiteX1102" fmla="*/ 320270 w 955276"/>
                    <a:gd name="connsiteY1102" fmla="*/ 277741 h 828251"/>
                    <a:gd name="connsiteX1103" fmla="*/ 323209 w 955276"/>
                    <a:gd name="connsiteY1103" fmla="*/ 275138 h 828251"/>
                    <a:gd name="connsiteX1104" fmla="*/ 335357 w 955276"/>
                    <a:gd name="connsiteY1104" fmla="*/ 265639 h 828251"/>
                    <a:gd name="connsiteX1105" fmla="*/ 335531 w 955276"/>
                    <a:gd name="connsiteY1105" fmla="*/ 265466 h 828251"/>
                    <a:gd name="connsiteX1106" fmla="*/ 337000 w 955276"/>
                    <a:gd name="connsiteY1106" fmla="*/ 263406 h 828251"/>
                    <a:gd name="connsiteX1107" fmla="*/ 337278 w 955276"/>
                    <a:gd name="connsiteY1107" fmla="*/ 263082 h 828251"/>
                    <a:gd name="connsiteX1108" fmla="*/ 337671 w 955276"/>
                    <a:gd name="connsiteY1108" fmla="*/ 262724 h 828251"/>
                    <a:gd name="connsiteX1109" fmla="*/ 338308 w 955276"/>
                    <a:gd name="connsiteY1109" fmla="*/ 262261 h 828251"/>
                    <a:gd name="connsiteX1110" fmla="*/ 339673 w 955276"/>
                    <a:gd name="connsiteY1110" fmla="*/ 261925 h 828251"/>
                    <a:gd name="connsiteX1111" fmla="*/ 340193 w 955276"/>
                    <a:gd name="connsiteY1111" fmla="*/ 261983 h 828251"/>
                    <a:gd name="connsiteX1112" fmla="*/ 341906 w 955276"/>
                    <a:gd name="connsiteY1112" fmla="*/ 262261 h 828251"/>
                    <a:gd name="connsiteX1113" fmla="*/ 342658 w 955276"/>
                    <a:gd name="connsiteY1113" fmla="*/ 262469 h 828251"/>
                    <a:gd name="connsiteX1114" fmla="*/ 343792 w 955276"/>
                    <a:gd name="connsiteY1114" fmla="*/ 263395 h 828251"/>
                    <a:gd name="connsiteX1115" fmla="*/ 344844 w 955276"/>
                    <a:gd name="connsiteY1115" fmla="*/ 265223 h 828251"/>
                    <a:gd name="connsiteX1116" fmla="*/ 345087 w 955276"/>
                    <a:gd name="connsiteY1116" fmla="*/ 265628 h 828251"/>
                    <a:gd name="connsiteX1117" fmla="*/ 346869 w 955276"/>
                    <a:gd name="connsiteY1117" fmla="*/ 268254 h 828251"/>
                    <a:gd name="connsiteX1118" fmla="*/ 347297 w 955276"/>
                    <a:gd name="connsiteY1118" fmla="*/ 268971 h 828251"/>
                    <a:gd name="connsiteX1119" fmla="*/ 348408 w 955276"/>
                    <a:gd name="connsiteY1119" fmla="*/ 271320 h 828251"/>
                    <a:gd name="connsiteX1120" fmla="*/ 348581 w 955276"/>
                    <a:gd name="connsiteY1120" fmla="*/ 271644 h 828251"/>
                    <a:gd name="connsiteX1121" fmla="*/ 349669 w 955276"/>
                    <a:gd name="connsiteY1121" fmla="*/ 273183 h 828251"/>
                    <a:gd name="connsiteX1122" fmla="*/ 368169 w 955276"/>
                    <a:gd name="connsiteY1122" fmla="*/ 277787 h 828251"/>
                    <a:gd name="connsiteX1123" fmla="*/ 368851 w 955276"/>
                    <a:gd name="connsiteY1123" fmla="*/ 278111 h 828251"/>
                    <a:gd name="connsiteX1124" fmla="*/ 369291 w 955276"/>
                    <a:gd name="connsiteY1124" fmla="*/ 278435 h 828251"/>
                    <a:gd name="connsiteX1125" fmla="*/ 370610 w 955276"/>
                    <a:gd name="connsiteY1125" fmla="*/ 279442 h 828251"/>
                    <a:gd name="connsiteX1126" fmla="*/ 371003 w 955276"/>
                    <a:gd name="connsiteY1126" fmla="*/ 279835 h 828251"/>
                    <a:gd name="connsiteX1127" fmla="*/ 371316 w 955276"/>
                    <a:gd name="connsiteY1127" fmla="*/ 280252 h 828251"/>
                    <a:gd name="connsiteX1128" fmla="*/ 371570 w 955276"/>
                    <a:gd name="connsiteY1128" fmla="*/ 280703 h 828251"/>
                    <a:gd name="connsiteX1129" fmla="*/ 372369 w 955276"/>
                    <a:gd name="connsiteY1129" fmla="*/ 282693 h 828251"/>
                    <a:gd name="connsiteX1130" fmla="*/ 372646 w 955276"/>
                    <a:gd name="connsiteY1130" fmla="*/ 283584 h 828251"/>
                    <a:gd name="connsiteX1131" fmla="*/ 373132 w 955276"/>
                    <a:gd name="connsiteY1131" fmla="*/ 286233 h 828251"/>
                    <a:gd name="connsiteX1132" fmla="*/ 373560 w 955276"/>
                    <a:gd name="connsiteY1132" fmla="*/ 289438 h 828251"/>
                    <a:gd name="connsiteX1133" fmla="*/ 373641 w 955276"/>
                    <a:gd name="connsiteY1133" fmla="*/ 289854 h 828251"/>
                    <a:gd name="connsiteX1134" fmla="*/ 374810 w 955276"/>
                    <a:gd name="connsiteY1134" fmla="*/ 294656 h 828251"/>
                    <a:gd name="connsiteX1135" fmla="*/ 375701 w 955276"/>
                    <a:gd name="connsiteY1135" fmla="*/ 299955 h 828251"/>
                    <a:gd name="connsiteX1136" fmla="*/ 375782 w 955276"/>
                    <a:gd name="connsiteY1136" fmla="*/ 300464 h 828251"/>
                    <a:gd name="connsiteX1137" fmla="*/ 375874 w 955276"/>
                    <a:gd name="connsiteY1137" fmla="*/ 300961 h 828251"/>
                    <a:gd name="connsiteX1138" fmla="*/ 376557 w 955276"/>
                    <a:gd name="connsiteY1138" fmla="*/ 304490 h 828251"/>
                    <a:gd name="connsiteX1139" fmla="*/ 376673 w 955276"/>
                    <a:gd name="connsiteY1139" fmla="*/ 304814 h 828251"/>
                    <a:gd name="connsiteX1140" fmla="*/ 377621 w 955276"/>
                    <a:gd name="connsiteY1140" fmla="*/ 307163 h 828251"/>
                    <a:gd name="connsiteX1141" fmla="*/ 377818 w 955276"/>
                    <a:gd name="connsiteY1141" fmla="*/ 307521 h 828251"/>
                    <a:gd name="connsiteX1142" fmla="*/ 379102 w 955276"/>
                    <a:gd name="connsiteY1142" fmla="*/ 309893 h 828251"/>
                    <a:gd name="connsiteX1143" fmla="*/ 379357 w 955276"/>
                    <a:gd name="connsiteY1143" fmla="*/ 310344 h 828251"/>
                    <a:gd name="connsiteX1144" fmla="*/ 381416 w 955276"/>
                    <a:gd name="connsiteY1144" fmla="*/ 314058 h 828251"/>
                    <a:gd name="connsiteX1145" fmla="*/ 381613 w 955276"/>
                    <a:gd name="connsiteY1145" fmla="*/ 314394 h 828251"/>
                    <a:gd name="connsiteX1146" fmla="*/ 382735 w 955276"/>
                    <a:gd name="connsiteY1146" fmla="*/ 315875 h 828251"/>
                    <a:gd name="connsiteX1147" fmla="*/ 382805 w 955276"/>
                    <a:gd name="connsiteY1147" fmla="*/ 315932 h 828251"/>
                    <a:gd name="connsiteX1148" fmla="*/ 383973 w 955276"/>
                    <a:gd name="connsiteY1148" fmla="*/ 316534 h 828251"/>
                    <a:gd name="connsiteX1149" fmla="*/ 385026 w 955276"/>
                    <a:gd name="connsiteY1149" fmla="*/ 315481 h 828251"/>
                    <a:gd name="connsiteX1150" fmla="*/ 385234 w 955276"/>
                    <a:gd name="connsiteY1150" fmla="*/ 315204 h 828251"/>
                    <a:gd name="connsiteX1151" fmla="*/ 387259 w 955276"/>
                    <a:gd name="connsiteY1151" fmla="*/ 312369 h 828251"/>
                    <a:gd name="connsiteX1152" fmla="*/ 387340 w 955276"/>
                    <a:gd name="connsiteY1152" fmla="*/ 312138 h 828251"/>
                    <a:gd name="connsiteX1153" fmla="*/ 388046 w 955276"/>
                    <a:gd name="connsiteY1153" fmla="*/ 310148 h 828251"/>
                    <a:gd name="connsiteX1154" fmla="*/ 388161 w 955276"/>
                    <a:gd name="connsiteY1154" fmla="*/ 309754 h 828251"/>
                    <a:gd name="connsiteX1155" fmla="*/ 389075 w 955276"/>
                    <a:gd name="connsiteY1155" fmla="*/ 305450 h 828251"/>
                    <a:gd name="connsiteX1156" fmla="*/ 390799 w 955276"/>
                    <a:gd name="connsiteY1156" fmla="*/ 300151 h 828251"/>
                    <a:gd name="connsiteX1157" fmla="*/ 392546 w 955276"/>
                    <a:gd name="connsiteY1157" fmla="*/ 296229 h 828251"/>
                    <a:gd name="connsiteX1158" fmla="*/ 393055 w 955276"/>
                    <a:gd name="connsiteY1158" fmla="*/ 295165 h 828251"/>
                    <a:gd name="connsiteX1159" fmla="*/ 394363 w 955276"/>
                    <a:gd name="connsiteY1159" fmla="*/ 292758 h 828251"/>
                    <a:gd name="connsiteX1160" fmla="*/ 394640 w 955276"/>
                    <a:gd name="connsiteY1160" fmla="*/ 292365 h 828251"/>
                    <a:gd name="connsiteX1161" fmla="*/ 394999 w 955276"/>
                    <a:gd name="connsiteY1161" fmla="*/ 291972 h 828251"/>
                    <a:gd name="connsiteX1162" fmla="*/ 395936 w 955276"/>
                    <a:gd name="connsiteY1162" fmla="*/ 291116 h 828251"/>
                    <a:gd name="connsiteX1163" fmla="*/ 397070 w 955276"/>
                    <a:gd name="connsiteY1163" fmla="*/ 290607 h 828251"/>
                    <a:gd name="connsiteX1164" fmla="*/ 397567 w 955276"/>
                    <a:gd name="connsiteY1164" fmla="*/ 290549 h 828251"/>
                    <a:gd name="connsiteX1165" fmla="*/ 398100 w 955276"/>
                    <a:gd name="connsiteY1165" fmla="*/ 290572 h 828251"/>
                    <a:gd name="connsiteX1166" fmla="*/ 399245 w 955276"/>
                    <a:gd name="connsiteY1166" fmla="*/ 290757 h 828251"/>
                    <a:gd name="connsiteX1167" fmla="*/ 399268 w 955276"/>
                    <a:gd name="connsiteY1167" fmla="*/ 290757 h 828251"/>
                    <a:gd name="connsiteX1168" fmla="*/ 402230 w 955276"/>
                    <a:gd name="connsiteY1168" fmla="*/ 289750 h 828251"/>
                    <a:gd name="connsiteX1169" fmla="*/ 405400 w 955276"/>
                    <a:gd name="connsiteY1169" fmla="*/ 288547 h 828251"/>
                    <a:gd name="connsiteX1170" fmla="*/ 407737 w 955276"/>
                    <a:gd name="connsiteY1170" fmla="*/ 287934 h 828251"/>
                    <a:gd name="connsiteX1171" fmla="*/ 407876 w 955276"/>
                    <a:gd name="connsiteY1171" fmla="*/ 287865 h 828251"/>
                    <a:gd name="connsiteX1172" fmla="*/ 408200 w 955276"/>
                    <a:gd name="connsiteY1172" fmla="*/ 287622 h 828251"/>
                    <a:gd name="connsiteX1173" fmla="*/ 408200 w 955276"/>
                    <a:gd name="connsiteY1173" fmla="*/ 287529 h 828251"/>
                    <a:gd name="connsiteX1174" fmla="*/ 408188 w 955276"/>
                    <a:gd name="connsiteY1174" fmla="*/ 286997 h 828251"/>
                    <a:gd name="connsiteX1175" fmla="*/ 408188 w 955276"/>
                    <a:gd name="connsiteY1175" fmla="*/ 286499 h 828251"/>
                    <a:gd name="connsiteX1176" fmla="*/ 408038 w 955276"/>
                    <a:gd name="connsiteY1176" fmla="*/ 283850 h 828251"/>
                    <a:gd name="connsiteX1177" fmla="*/ 408096 w 955276"/>
                    <a:gd name="connsiteY1177" fmla="*/ 283052 h 828251"/>
                    <a:gd name="connsiteX1178" fmla="*/ 408188 w 955276"/>
                    <a:gd name="connsiteY1178" fmla="*/ 282589 h 828251"/>
                    <a:gd name="connsiteX1179" fmla="*/ 409496 w 955276"/>
                    <a:gd name="connsiteY1179" fmla="*/ 278701 h 828251"/>
                    <a:gd name="connsiteX1180" fmla="*/ 409530 w 955276"/>
                    <a:gd name="connsiteY1180" fmla="*/ 278435 h 828251"/>
                    <a:gd name="connsiteX1181" fmla="*/ 409588 w 955276"/>
                    <a:gd name="connsiteY1181" fmla="*/ 277429 h 828251"/>
                    <a:gd name="connsiteX1182" fmla="*/ 409623 w 955276"/>
                    <a:gd name="connsiteY1182" fmla="*/ 276920 h 828251"/>
                    <a:gd name="connsiteX1183" fmla="*/ 409634 w 955276"/>
                    <a:gd name="connsiteY1183" fmla="*/ 276596 h 828251"/>
                    <a:gd name="connsiteX1184" fmla="*/ 409126 w 955276"/>
                    <a:gd name="connsiteY1184" fmla="*/ 273541 h 828251"/>
                    <a:gd name="connsiteX1185" fmla="*/ 408917 w 955276"/>
                    <a:gd name="connsiteY1185" fmla="*/ 270464 h 828251"/>
                    <a:gd name="connsiteX1186" fmla="*/ 408848 w 955276"/>
                    <a:gd name="connsiteY1186" fmla="*/ 270198 h 828251"/>
                    <a:gd name="connsiteX1187" fmla="*/ 408454 w 955276"/>
                    <a:gd name="connsiteY1187" fmla="*/ 268994 h 828251"/>
                    <a:gd name="connsiteX1188" fmla="*/ 407818 w 955276"/>
                    <a:gd name="connsiteY1188" fmla="*/ 268416 h 828251"/>
                    <a:gd name="connsiteX1189" fmla="*/ 407448 w 955276"/>
                    <a:gd name="connsiteY1189" fmla="*/ 268080 h 828251"/>
                    <a:gd name="connsiteX1190" fmla="*/ 407043 w 955276"/>
                    <a:gd name="connsiteY1190" fmla="*/ 267745 h 828251"/>
                    <a:gd name="connsiteX1191" fmla="*/ 404995 w 955276"/>
                    <a:gd name="connsiteY1191" fmla="*/ 266009 h 828251"/>
                    <a:gd name="connsiteX1192" fmla="*/ 404324 w 955276"/>
                    <a:gd name="connsiteY1192" fmla="*/ 265327 h 828251"/>
                    <a:gd name="connsiteX1193" fmla="*/ 402369 w 955276"/>
                    <a:gd name="connsiteY1193" fmla="*/ 262758 h 828251"/>
                    <a:gd name="connsiteX1194" fmla="*/ 401964 w 955276"/>
                    <a:gd name="connsiteY1194" fmla="*/ 262122 h 828251"/>
                    <a:gd name="connsiteX1195" fmla="*/ 401721 w 955276"/>
                    <a:gd name="connsiteY1195" fmla="*/ 261509 h 828251"/>
                    <a:gd name="connsiteX1196" fmla="*/ 401061 w 955276"/>
                    <a:gd name="connsiteY1196" fmla="*/ 258362 h 828251"/>
                    <a:gd name="connsiteX1197" fmla="*/ 401038 w 955276"/>
                    <a:gd name="connsiteY1197" fmla="*/ 257656 h 828251"/>
                    <a:gd name="connsiteX1198" fmla="*/ 401119 w 955276"/>
                    <a:gd name="connsiteY1198" fmla="*/ 257135 h 828251"/>
                    <a:gd name="connsiteX1199" fmla="*/ 401640 w 955276"/>
                    <a:gd name="connsiteY1199" fmla="*/ 253884 h 828251"/>
                    <a:gd name="connsiteX1200" fmla="*/ 402253 w 955276"/>
                    <a:gd name="connsiteY1200" fmla="*/ 251177 h 828251"/>
                    <a:gd name="connsiteX1201" fmla="*/ 402565 w 955276"/>
                    <a:gd name="connsiteY1201" fmla="*/ 250205 h 828251"/>
                    <a:gd name="connsiteX1202" fmla="*/ 403514 w 955276"/>
                    <a:gd name="connsiteY1202" fmla="*/ 248296 h 828251"/>
                    <a:gd name="connsiteX1203" fmla="*/ 403757 w 955276"/>
                    <a:gd name="connsiteY1203" fmla="*/ 247833 h 828251"/>
                    <a:gd name="connsiteX1204" fmla="*/ 403954 w 955276"/>
                    <a:gd name="connsiteY1204" fmla="*/ 247417 h 828251"/>
                    <a:gd name="connsiteX1205" fmla="*/ 404590 w 955276"/>
                    <a:gd name="connsiteY1205" fmla="*/ 245843 h 828251"/>
                    <a:gd name="connsiteX1206" fmla="*/ 404590 w 955276"/>
                    <a:gd name="connsiteY1206" fmla="*/ 244721 h 828251"/>
                    <a:gd name="connsiteX1207" fmla="*/ 403618 w 955276"/>
                    <a:gd name="connsiteY1207" fmla="*/ 243541 h 828251"/>
                    <a:gd name="connsiteX1208" fmla="*/ 403514 w 955276"/>
                    <a:gd name="connsiteY1208" fmla="*/ 243472 h 828251"/>
                    <a:gd name="connsiteX1209" fmla="*/ 401663 w 955276"/>
                    <a:gd name="connsiteY1209" fmla="*/ 242477 h 828251"/>
                    <a:gd name="connsiteX1210" fmla="*/ 399025 w 955276"/>
                    <a:gd name="connsiteY1210" fmla="*/ 240822 h 828251"/>
                    <a:gd name="connsiteX1211" fmla="*/ 398458 w 955276"/>
                    <a:gd name="connsiteY1211" fmla="*/ 240313 h 828251"/>
                    <a:gd name="connsiteX1212" fmla="*/ 394096 w 955276"/>
                    <a:gd name="connsiteY1212" fmla="*/ 235592 h 828251"/>
                    <a:gd name="connsiteX1213" fmla="*/ 393761 w 955276"/>
                    <a:gd name="connsiteY1213" fmla="*/ 235257 h 828251"/>
                    <a:gd name="connsiteX1214" fmla="*/ 390591 w 955276"/>
                    <a:gd name="connsiteY1214" fmla="*/ 232098 h 828251"/>
                    <a:gd name="connsiteX1215" fmla="*/ 387837 w 955276"/>
                    <a:gd name="connsiteY1215" fmla="*/ 228813 h 828251"/>
                    <a:gd name="connsiteX1216" fmla="*/ 387467 w 955276"/>
                    <a:gd name="connsiteY1216" fmla="*/ 228315 h 828251"/>
                    <a:gd name="connsiteX1217" fmla="*/ 384979 w 955276"/>
                    <a:gd name="connsiteY1217" fmla="*/ 224601 h 828251"/>
                    <a:gd name="connsiteX1218" fmla="*/ 384632 w 955276"/>
                    <a:gd name="connsiteY1218" fmla="*/ 223861 h 828251"/>
                    <a:gd name="connsiteX1219" fmla="*/ 384436 w 955276"/>
                    <a:gd name="connsiteY1219" fmla="*/ 223421 h 828251"/>
                    <a:gd name="connsiteX1220" fmla="*/ 384239 w 955276"/>
                    <a:gd name="connsiteY1220" fmla="*/ 223005 h 828251"/>
                    <a:gd name="connsiteX1221" fmla="*/ 383232 w 955276"/>
                    <a:gd name="connsiteY1221" fmla="*/ 221258 h 828251"/>
                    <a:gd name="connsiteX1222" fmla="*/ 383001 w 955276"/>
                    <a:gd name="connsiteY1222" fmla="*/ 220910 h 828251"/>
                    <a:gd name="connsiteX1223" fmla="*/ 381532 w 955276"/>
                    <a:gd name="connsiteY1223" fmla="*/ 218955 h 828251"/>
                    <a:gd name="connsiteX1224" fmla="*/ 381416 w 955276"/>
                    <a:gd name="connsiteY1224" fmla="*/ 218840 h 828251"/>
                    <a:gd name="connsiteX1225" fmla="*/ 379310 w 955276"/>
                    <a:gd name="connsiteY1225" fmla="*/ 217474 h 828251"/>
                    <a:gd name="connsiteX1226" fmla="*/ 378767 w 955276"/>
                    <a:gd name="connsiteY1226" fmla="*/ 217069 h 828251"/>
                    <a:gd name="connsiteX1227" fmla="*/ 377043 w 955276"/>
                    <a:gd name="connsiteY1227" fmla="*/ 215612 h 828251"/>
                    <a:gd name="connsiteX1228" fmla="*/ 376534 w 955276"/>
                    <a:gd name="connsiteY1228" fmla="*/ 214952 h 828251"/>
                    <a:gd name="connsiteX1229" fmla="*/ 376360 w 955276"/>
                    <a:gd name="connsiteY1229" fmla="*/ 214593 h 828251"/>
                    <a:gd name="connsiteX1230" fmla="*/ 376615 w 955276"/>
                    <a:gd name="connsiteY1230" fmla="*/ 212441 h 828251"/>
                    <a:gd name="connsiteX1231" fmla="*/ 377286 w 955276"/>
                    <a:gd name="connsiteY1231" fmla="*/ 211608 h 828251"/>
                    <a:gd name="connsiteX1232" fmla="*/ 377910 w 955276"/>
                    <a:gd name="connsiteY1232" fmla="*/ 210926 h 828251"/>
                    <a:gd name="connsiteX1233" fmla="*/ 379426 w 955276"/>
                    <a:gd name="connsiteY1233" fmla="*/ 209676 h 828251"/>
                    <a:gd name="connsiteX1234" fmla="*/ 379623 w 955276"/>
                    <a:gd name="connsiteY1234" fmla="*/ 209433 h 828251"/>
                    <a:gd name="connsiteX1235" fmla="*/ 379808 w 955276"/>
                    <a:gd name="connsiteY1235" fmla="*/ 209179 h 828251"/>
                    <a:gd name="connsiteX1236" fmla="*/ 378524 w 955276"/>
                    <a:gd name="connsiteY1236" fmla="*/ 208219 h 828251"/>
                    <a:gd name="connsiteX1237" fmla="*/ 377945 w 955276"/>
                    <a:gd name="connsiteY1237" fmla="*/ 207675 h 828251"/>
                    <a:gd name="connsiteX1238" fmla="*/ 376418 w 955276"/>
                    <a:gd name="connsiteY1238" fmla="*/ 206078 h 828251"/>
                    <a:gd name="connsiteX1239" fmla="*/ 375782 w 955276"/>
                    <a:gd name="connsiteY1239" fmla="*/ 205234 h 828251"/>
                    <a:gd name="connsiteX1240" fmla="*/ 374648 w 955276"/>
                    <a:gd name="connsiteY1240" fmla="*/ 203105 h 828251"/>
                    <a:gd name="connsiteX1241" fmla="*/ 374359 w 955276"/>
                    <a:gd name="connsiteY1241" fmla="*/ 202249 h 828251"/>
                    <a:gd name="connsiteX1242" fmla="*/ 374011 w 955276"/>
                    <a:gd name="connsiteY1242" fmla="*/ 200328 h 828251"/>
                    <a:gd name="connsiteX1243" fmla="*/ 373907 w 955276"/>
                    <a:gd name="connsiteY1243" fmla="*/ 200050 h 828251"/>
                    <a:gd name="connsiteX1244" fmla="*/ 373329 w 955276"/>
                    <a:gd name="connsiteY1244" fmla="*/ 198685 h 828251"/>
                    <a:gd name="connsiteX1245" fmla="*/ 373213 w 955276"/>
                    <a:gd name="connsiteY1245" fmla="*/ 198488 h 828251"/>
                    <a:gd name="connsiteX1246" fmla="*/ 372635 w 955276"/>
                    <a:gd name="connsiteY1246" fmla="*/ 197783 h 828251"/>
                    <a:gd name="connsiteX1247" fmla="*/ 372149 w 955276"/>
                    <a:gd name="connsiteY1247" fmla="*/ 197112 h 828251"/>
                    <a:gd name="connsiteX1248" fmla="*/ 371188 w 955276"/>
                    <a:gd name="connsiteY1248" fmla="*/ 195457 h 828251"/>
                    <a:gd name="connsiteX1249" fmla="*/ 370899 w 955276"/>
                    <a:gd name="connsiteY1249" fmla="*/ 194670 h 828251"/>
                    <a:gd name="connsiteX1250" fmla="*/ 370529 w 955276"/>
                    <a:gd name="connsiteY1250" fmla="*/ 193109 h 828251"/>
                    <a:gd name="connsiteX1251" fmla="*/ 370564 w 955276"/>
                    <a:gd name="connsiteY1251" fmla="*/ 192079 h 828251"/>
                    <a:gd name="connsiteX1252" fmla="*/ 370703 w 955276"/>
                    <a:gd name="connsiteY1252" fmla="*/ 191593 h 828251"/>
                    <a:gd name="connsiteX1253" fmla="*/ 370899 w 955276"/>
                    <a:gd name="connsiteY1253" fmla="*/ 191153 h 828251"/>
                    <a:gd name="connsiteX1254" fmla="*/ 371327 w 955276"/>
                    <a:gd name="connsiteY1254" fmla="*/ 190413 h 828251"/>
                    <a:gd name="connsiteX1255" fmla="*/ 371165 w 955276"/>
                    <a:gd name="connsiteY1255" fmla="*/ 189580 h 828251"/>
                    <a:gd name="connsiteX1256" fmla="*/ 371073 w 955276"/>
                    <a:gd name="connsiteY1256" fmla="*/ 189082 h 828251"/>
                    <a:gd name="connsiteX1257" fmla="*/ 371015 w 955276"/>
                    <a:gd name="connsiteY1257" fmla="*/ 188816 h 828251"/>
                    <a:gd name="connsiteX1258" fmla="*/ 369661 w 955276"/>
                    <a:gd name="connsiteY1258" fmla="*/ 186178 h 828251"/>
                    <a:gd name="connsiteX1259" fmla="*/ 370112 w 955276"/>
                    <a:gd name="connsiteY1259" fmla="*/ 183772 h 828251"/>
                    <a:gd name="connsiteX1260" fmla="*/ 370737 w 955276"/>
                    <a:gd name="connsiteY1260" fmla="*/ 183251 h 828251"/>
                    <a:gd name="connsiteX1261" fmla="*/ 371582 w 955276"/>
                    <a:gd name="connsiteY1261" fmla="*/ 182731 h 828251"/>
                    <a:gd name="connsiteX1262" fmla="*/ 371860 w 955276"/>
                    <a:gd name="connsiteY1262" fmla="*/ 182534 h 828251"/>
                    <a:gd name="connsiteX1263" fmla="*/ 372542 w 955276"/>
                    <a:gd name="connsiteY1263" fmla="*/ 181898 h 828251"/>
                    <a:gd name="connsiteX1264" fmla="*/ 373398 w 955276"/>
                    <a:gd name="connsiteY1264" fmla="*/ 181122 h 828251"/>
                    <a:gd name="connsiteX1265" fmla="*/ 375261 w 955276"/>
                    <a:gd name="connsiteY1265" fmla="*/ 179746 h 828251"/>
                    <a:gd name="connsiteX1266" fmla="*/ 375654 w 955276"/>
                    <a:gd name="connsiteY1266" fmla="*/ 179537 h 828251"/>
                    <a:gd name="connsiteX1267" fmla="*/ 376140 w 955276"/>
                    <a:gd name="connsiteY1267" fmla="*/ 179329 h 828251"/>
                    <a:gd name="connsiteX1268" fmla="*/ 377494 w 955276"/>
                    <a:gd name="connsiteY1268" fmla="*/ 178785 h 828251"/>
                    <a:gd name="connsiteX1269" fmla="*/ 377737 w 955276"/>
                    <a:gd name="connsiteY1269" fmla="*/ 178623 h 828251"/>
                    <a:gd name="connsiteX1270" fmla="*/ 378535 w 955276"/>
                    <a:gd name="connsiteY1270" fmla="*/ 178033 h 828251"/>
                    <a:gd name="connsiteX1271" fmla="*/ 378882 w 955276"/>
                    <a:gd name="connsiteY1271" fmla="*/ 177756 h 828251"/>
                    <a:gd name="connsiteX1272" fmla="*/ 380861 w 955276"/>
                    <a:gd name="connsiteY1272" fmla="*/ 176032 h 828251"/>
                    <a:gd name="connsiteX1273" fmla="*/ 381613 w 955276"/>
                    <a:gd name="connsiteY1273" fmla="*/ 175442 h 828251"/>
                    <a:gd name="connsiteX1274" fmla="*/ 383013 w 955276"/>
                    <a:gd name="connsiteY1274" fmla="*/ 174655 h 828251"/>
                    <a:gd name="connsiteX1275" fmla="*/ 383846 w 955276"/>
                    <a:gd name="connsiteY1275" fmla="*/ 174331 h 828251"/>
                    <a:gd name="connsiteX1276" fmla="*/ 384285 w 955276"/>
                    <a:gd name="connsiteY1276" fmla="*/ 174215 h 828251"/>
                    <a:gd name="connsiteX1277" fmla="*/ 384447 w 955276"/>
                    <a:gd name="connsiteY1277" fmla="*/ 174134 h 828251"/>
                    <a:gd name="connsiteX1278" fmla="*/ 385651 w 955276"/>
                    <a:gd name="connsiteY1278" fmla="*/ 173278 h 828251"/>
                    <a:gd name="connsiteX1279" fmla="*/ 386322 w 955276"/>
                    <a:gd name="connsiteY1279" fmla="*/ 172966 h 828251"/>
                    <a:gd name="connsiteX1280" fmla="*/ 387108 w 955276"/>
                    <a:gd name="connsiteY1280" fmla="*/ 172792 h 828251"/>
                    <a:gd name="connsiteX1281" fmla="*/ 388624 w 955276"/>
                    <a:gd name="connsiteY1281" fmla="*/ 172642 h 828251"/>
                    <a:gd name="connsiteX1282" fmla="*/ 389052 w 955276"/>
                    <a:gd name="connsiteY1282" fmla="*/ 172561 h 828251"/>
                    <a:gd name="connsiteX1283" fmla="*/ 389550 w 955276"/>
                    <a:gd name="connsiteY1283" fmla="*/ 172457 h 828251"/>
                    <a:gd name="connsiteX1284" fmla="*/ 389723 w 955276"/>
                    <a:gd name="connsiteY1284" fmla="*/ 172422 h 828251"/>
                    <a:gd name="connsiteX1285" fmla="*/ 390487 w 955276"/>
                    <a:gd name="connsiteY1285" fmla="*/ 171971 h 828251"/>
                    <a:gd name="connsiteX1286" fmla="*/ 390510 w 955276"/>
                    <a:gd name="connsiteY1286" fmla="*/ 171936 h 828251"/>
                    <a:gd name="connsiteX1287" fmla="*/ 391030 w 955276"/>
                    <a:gd name="connsiteY1287" fmla="*/ 171092 h 828251"/>
                    <a:gd name="connsiteX1288" fmla="*/ 391725 w 955276"/>
                    <a:gd name="connsiteY1288" fmla="*/ 170409 h 828251"/>
                    <a:gd name="connsiteX1289" fmla="*/ 392662 w 955276"/>
                    <a:gd name="connsiteY1289" fmla="*/ 169865 h 828251"/>
                    <a:gd name="connsiteX1290" fmla="*/ 393483 w 955276"/>
                    <a:gd name="connsiteY1290" fmla="*/ 169472 h 828251"/>
                    <a:gd name="connsiteX1291" fmla="*/ 395901 w 955276"/>
                    <a:gd name="connsiteY1291" fmla="*/ 168604 h 828251"/>
                    <a:gd name="connsiteX1292" fmla="*/ 395971 w 955276"/>
                    <a:gd name="connsiteY1292" fmla="*/ 168581 h 828251"/>
                    <a:gd name="connsiteX1293" fmla="*/ 396121 w 955276"/>
                    <a:gd name="connsiteY1293" fmla="*/ 168442 h 828251"/>
                    <a:gd name="connsiteX1294" fmla="*/ 396468 w 955276"/>
                    <a:gd name="connsiteY1294" fmla="*/ 168095 h 828251"/>
                    <a:gd name="connsiteX1295" fmla="*/ 396642 w 955276"/>
                    <a:gd name="connsiteY1295" fmla="*/ 167898 h 828251"/>
                    <a:gd name="connsiteX1296" fmla="*/ 397776 w 955276"/>
                    <a:gd name="connsiteY1296" fmla="*/ 165781 h 828251"/>
                    <a:gd name="connsiteX1297" fmla="*/ 398019 w 955276"/>
                    <a:gd name="connsiteY1297" fmla="*/ 165330 h 828251"/>
                    <a:gd name="connsiteX1298" fmla="*/ 399268 w 955276"/>
                    <a:gd name="connsiteY1298" fmla="*/ 162947 h 828251"/>
                    <a:gd name="connsiteX1299" fmla="*/ 400194 w 955276"/>
                    <a:gd name="connsiteY1299" fmla="*/ 162056 h 828251"/>
                    <a:gd name="connsiteX1300" fmla="*/ 400656 w 955276"/>
                    <a:gd name="connsiteY1300" fmla="*/ 161847 h 828251"/>
                    <a:gd name="connsiteX1301" fmla="*/ 402808 w 955276"/>
                    <a:gd name="connsiteY1301" fmla="*/ 161014 h 828251"/>
                    <a:gd name="connsiteX1302" fmla="*/ 403699 w 955276"/>
                    <a:gd name="connsiteY1302" fmla="*/ 160737 h 828251"/>
                    <a:gd name="connsiteX1303" fmla="*/ 405828 w 955276"/>
                    <a:gd name="connsiteY1303" fmla="*/ 160401 h 828251"/>
                    <a:gd name="connsiteX1304" fmla="*/ 406916 w 955276"/>
                    <a:gd name="connsiteY1304" fmla="*/ 160343 h 828251"/>
                    <a:gd name="connsiteX1305" fmla="*/ 407968 w 955276"/>
                    <a:gd name="connsiteY1305" fmla="*/ 160482 h 828251"/>
                    <a:gd name="connsiteX1306" fmla="*/ 408674 w 955276"/>
                    <a:gd name="connsiteY1306" fmla="*/ 160621 h 828251"/>
                    <a:gd name="connsiteX1307" fmla="*/ 409542 w 955276"/>
                    <a:gd name="connsiteY1307" fmla="*/ 161049 h 828251"/>
                    <a:gd name="connsiteX1308" fmla="*/ 410676 w 955276"/>
                    <a:gd name="connsiteY1308" fmla="*/ 162021 h 828251"/>
                    <a:gd name="connsiteX1309" fmla="*/ 411682 w 955276"/>
                    <a:gd name="connsiteY1309" fmla="*/ 162680 h 828251"/>
                    <a:gd name="connsiteX1310" fmla="*/ 413256 w 955276"/>
                    <a:gd name="connsiteY1310" fmla="*/ 161061 h 828251"/>
                    <a:gd name="connsiteX1311" fmla="*/ 413915 w 955276"/>
                    <a:gd name="connsiteY1311" fmla="*/ 160563 h 828251"/>
                    <a:gd name="connsiteX1312" fmla="*/ 414702 w 955276"/>
                    <a:gd name="connsiteY1312" fmla="*/ 160239 h 828251"/>
                    <a:gd name="connsiteX1313" fmla="*/ 416275 w 955276"/>
                    <a:gd name="connsiteY1313" fmla="*/ 159950 h 828251"/>
                    <a:gd name="connsiteX1314" fmla="*/ 416553 w 955276"/>
                    <a:gd name="connsiteY1314" fmla="*/ 159892 h 828251"/>
                    <a:gd name="connsiteX1315" fmla="*/ 416819 w 955276"/>
                    <a:gd name="connsiteY1315" fmla="*/ 159533 h 828251"/>
                    <a:gd name="connsiteX1316" fmla="*/ 416727 w 955276"/>
                    <a:gd name="connsiteY1316" fmla="*/ 158388 h 828251"/>
                    <a:gd name="connsiteX1317" fmla="*/ 416669 w 955276"/>
                    <a:gd name="connsiteY1317" fmla="*/ 158284 h 828251"/>
                    <a:gd name="connsiteX1318" fmla="*/ 415500 w 955276"/>
                    <a:gd name="connsiteY1318" fmla="*/ 156039 h 828251"/>
                    <a:gd name="connsiteX1319" fmla="*/ 415315 w 955276"/>
                    <a:gd name="connsiteY1319" fmla="*/ 155785 h 828251"/>
                    <a:gd name="connsiteX1320" fmla="*/ 414494 w 955276"/>
                    <a:gd name="connsiteY1320" fmla="*/ 154744 h 828251"/>
                    <a:gd name="connsiteX1321" fmla="*/ 414471 w 955276"/>
                    <a:gd name="connsiteY1321" fmla="*/ 154720 h 828251"/>
                    <a:gd name="connsiteX1322" fmla="*/ 414112 w 955276"/>
                    <a:gd name="connsiteY1322" fmla="*/ 155380 h 828251"/>
                    <a:gd name="connsiteX1323" fmla="*/ 413684 w 955276"/>
                    <a:gd name="connsiteY1323" fmla="*/ 155982 h 828251"/>
                    <a:gd name="connsiteX1324" fmla="*/ 413314 w 955276"/>
                    <a:gd name="connsiteY1324" fmla="*/ 156387 h 828251"/>
                    <a:gd name="connsiteX1325" fmla="*/ 412469 w 955276"/>
                    <a:gd name="connsiteY1325" fmla="*/ 157069 h 828251"/>
                    <a:gd name="connsiteX1326" fmla="*/ 411358 w 955276"/>
                    <a:gd name="connsiteY1326" fmla="*/ 157497 h 828251"/>
                    <a:gd name="connsiteX1327" fmla="*/ 410838 w 955276"/>
                    <a:gd name="connsiteY1327" fmla="*/ 157532 h 828251"/>
                    <a:gd name="connsiteX1328" fmla="*/ 410155 w 955276"/>
                    <a:gd name="connsiteY1328" fmla="*/ 157532 h 828251"/>
                    <a:gd name="connsiteX1329" fmla="*/ 409704 w 955276"/>
                    <a:gd name="connsiteY1329" fmla="*/ 157474 h 828251"/>
                    <a:gd name="connsiteX1330" fmla="*/ 409195 w 955276"/>
                    <a:gd name="connsiteY1330" fmla="*/ 157358 h 828251"/>
                    <a:gd name="connsiteX1331" fmla="*/ 404972 w 955276"/>
                    <a:gd name="connsiteY1331" fmla="*/ 156190 h 828251"/>
                    <a:gd name="connsiteX1332" fmla="*/ 404312 w 955276"/>
                    <a:gd name="connsiteY1332" fmla="*/ 155958 h 828251"/>
                    <a:gd name="connsiteX1333" fmla="*/ 401767 w 955276"/>
                    <a:gd name="connsiteY1333" fmla="*/ 154952 h 828251"/>
                    <a:gd name="connsiteX1334" fmla="*/ 401003 w 955276"/>
                    <a:gd name="connsiteY1334" fmla="*/ 154628 h 828251"/>
                    <a:gd name="connsiteX1335" fmla="*/ 397764 w 955276"/>
                    <a:gd name="connsiteY1335" fmla="*/ 152765 h 828251"/>
                    <a:gd name="connsiteX1336" fmla="*/ 397359 w 955276"/>
                    <a:gd name="connsiteY1336" fmla="*/ 152557 h 828251"/>
                    <a:gd name="connsiteX1337" fmla="*/ 396896 w 955276"/>
                    <a:gd name="connsiteY1337" fmla="*/ 152326 h 828251"/>
                    <a:gd name="connsiteX1338" fmla="*/ 396468 w 955276"/>
                    <a:gd name="connsiteY1338" fmla="*/ 152117 h 828251"/>
                    <a:gd name="connsiteX1339" fmla="*/ 393552 w 955276"/>
                    <a:gd name="connsiteY1339" fmla="*/ 150902 h 828251"/>
                    <a:gd name="connsiteX1340" fmla="*/ 391493 w 955276"/>
                    <a:gd name="connsiteY1340" fmla="*/ 149850 h 828251"/>
                    <a:gd name="connsiteX1341" fmla="*/ 390833 w 955276"/>
                    <a:gd name="connsiteY1341" fmla="*/ 149398 h 828251"/>
                    <a:gd name="connsiteX1342" fmla="*/ 390475 w 955276"/>
                    <a:gd name="connsiteY1342" fmla="*/ 149063 h 828251"/>
                    <a:gd name="connsiteX1343" fmla="*/ 389086 w 955276"/>
                    <a:gd name="connsiteY1343" fmla="*/ 147443 h 828251"/>
                    <a:gd name="connsiteX1344" fmla="*/ 388543 w 955276"/>
                    <a:gd name="connsiteY1344" fmla="*/ 146726 h 828251"/>
                    <a:gd name="connsiteX1345" fmla="*/ 387999 w 955276"/>
                    <a:gd name="connsiteY1345" fmla="*/ 145789 h 828251"/>
                    <a:gd name="connsiteX1346" fmla="*/ 387756 w 955276"/>
                    <a:gd name="connsiteY1346" fmla="*/ 145361 h 828251"/>
                    <a:gd name="connsiteX1347" fmla="*/ 387583 w 955276"/>
                    <a:gd name="connsiteY1347" fmla="*/ 145071 h 828251"/>
                    <a:gd name="connsiteX1348" fmla="*/ 387073 w 955276"/>
                    <a:gd name="connsiteY1348" fmla="*/ 144528 h 828251"/>
                    <a:gd name="connsiteX1349" fmla="*/ 387004 w 955276"/>
                    <a:gd name="connsiteY1349" fmla="*/ 144470 h 828251"/>
                    <a:gd name="connsiteX1350" fmla="*/ 386402 w 955276"/>
                    <a:gd name="connsiteY1350" fmla="*/ 144215 h 828251"/>
                    <a:gd name="connsiteX1351" fmla="*/ 386159 w 955276"/>
                    <a:gd name="connsiteY1351" fmla="*/ 144146 h 828251"/>
                    <a:gd name="connsiteX1352" fmla="*/ 384910 w 955276"/>
                    <a:gd name="connsiteY1352" fmla="*/ 143972 h 828251"/>
                    <a:gd name="connsiteX1353" fmla="*/ 383845 w 955276"/>
                    <a:gd name="connsiteY1353" fmla="*/ 144065 h 828251"/>
                    <a:gd name="connsiteX1354" fmla="*/ 383776 w 955276"/>
                    <a:gd name="connsiteY1354" fmla="*/ 144088 h 828251"/>
                    <a:gd name="connsiteX1355" fmla="*/ 380895 w 955276"/>
                    <a:gd name="connsiteY1355" fmla="*/ 145742 h 828251"/>
                    <a:gd name="connsiteX1356" fmla="*/ 378431 w 955276"/>
                    <a:gd name="connsiteY1356" fmla="*/ 146807 h 828251"/>
                    <a:gd name="connsiteX1357" fmla="*/ 375122 w 955276"/>
                    <a:gd name="connsiteY1357" fmla="*/ 148160 h 828251"/>
                    <a:gd name="connsiteX1358" fmla="*/ 370945 w 955276"/>
                    <a:gd name="connsiteY1358" fmla="*/ 149179 h 828251"/>
                    <a:gd name="connsiteX1359" fmla="*/ 367740 w 955276"/>
                    <a:gd name="connsiteY1359" fmla="*/ 149850 h 828251"/>
                    <a:gd name="connsiteX1360" fmla="*/ 366849 w 955276"/>
                    <a:gd name="connsiteY1360" fmla="*/ 149919 h 828251"/>
                    <a:gd name="connsiteX1361" fmla="*/ 364651 w 955276"/>
                    <a:gd name="connsiteY1361" fmla="*/ 149919 h 828251"/>
                    <a:gd name="connsiteX1362" fmla="*/ 362013 w 955276"/>
                    <a:gd name="connsiteY1362" fmla="*/ 149826 h 828251"/>
                    <a:gd name="connsiteX1363" fmla="*/ 361620 w 955276"/>
                    <a:gd name="connsiteY1363" fmla="*/ 149850 h 828251"/>
                    <a:gd name="connsiteX1364" fmla="*/ 360058 w 955276"/>
                    <a:gd name="connsiteY1364" fmla="*/ 150035 h 828251"/>
                    <a:gd name="connsiteX1365" fmla="*/ 359549 w 955276"/>
                    <a:gd name="connsiteY1365" fmla="*/ 150093 h 828251"/>
                    <a:gd name="connsiteX1366" fmla="*/ 359017 w 955276"/>
                    <a:gd name="connsiteY1366" fmla="*/ 150162 h 828251"/>
                    <a:gd name="connsiteX1367" fmla="*/ 356356 w 955276"/>
                    <a:gd name="connsiteY1367" fmla="*/ 150509 h 828251"/>
                    <a:gd name="connsiteX1368" fmla="*/ 354667 w 955276"/>
                    <a:gd name="connsiteY1368" fmla="*/ 150659 h 828251"/>
                    <a:gd name="connsiteX1369" fmla="*/ 353579 w 955276"/>
                    <a:gd name="connsiteY1369" fmla="*/ 150636 h 828251"/>
                    <a:gd name="connsiteX1370" fmla="*/ 351173 w 955276"/>
                    <a:gd name="connsiteY1370" fmla="*/ 150139 h 828251"/>
                    <a:gd name="connsiteX1371" fmla="*/ 350756 w 955276"/>
                    <a:gd name="connsiteY1371" fmla="*/ 149977 h 828251"/>
                    <a:gd name="connsiteX1372" fmla="*/ 349541 w 955276"/>
                    <a:gd name="connsiteY1372" fmla="*/ 149873 h 828251"/>
                    <a:gd name="connsiteX1373" fmla="*/ 349102 w 955276"/>
                    <a:gd name="connsiteY1373" fmla="*/ 149688 h 828251"/>
                    <a:gd name="connsiteX1374" fmla="*/ 348616 w 955276"/>
                    <a:gd name="connsiteY1374" fmla="*/ 149398 h 828251"/>
                    <a:gd name="connsiteX1375" fmla="*/ 344127 w 955276"/>
                    <a:gd name="connsiteY1375" fmla="*/ 145719 h 828251"/>
                    <a:gd name="connsiteX1376" fmla="*/ 343791 w 955276"/>
                    <a:gd name="connsiteY1376" fmla="*/ 145511 h 828251"/>
                    <a:gd name="connsiteX1377" fmla="*/ 340077 w 955276"/>
                    <a:gd name="connsiteY1377" fmla="*/ 143232 h 828251"/>
                    <a:gd name="connsiteX1378" fmla="*/ 337092 w 955276"/>
                    <a:gd name="connsiteY1378" fmla="*/ 143209 h 828251"/>
                    <a:gd name="connsiteX1379" fmla="*/ 336919 w 955276"/>
                    <a:gd name="connsiteY1379" fmla="*/ 143220 h 828251"/>
                    <a:gd name="connsiteX1380" fmla="*/ 334802 w 955276"/>
                    <a:gd name="connsiteY1380" fmla="*/ 143995 h 828251"/>
                    <a:gd name="connsiteX1381" fmla="*/ 334721 w 955276"/>
                    <a:gd name="connsiteY1381" fmla="*/ 144053 h 828251"/>
                    <a:gd name="connsiteX1382" fmla="*/ 318616 w 955276"/>
                    <a:gd name="connsiteY1382" fmla="*/ 160170 h 828251"/>
                    <a:gd name="connsiteX1383" fmla="*/ 318003 w 955276"/>
                    <a:gd name="connsiteY1383" fmla="*/ 160586 h 828251"/>
                    <a:gd name="connsiteX1384" fmla="*/ 317551 w 955276"/>
                    <a:gd name="connsiteY1384" fmla="*/ 160783 h 828251"/>
                    <a:gd name="connsiteX1385" fmla="*/ 316846 w 955276"/>
                    <a:gd name="connsiteY1385" fmla="*/ 160956 h 828251"/>
                    <a:gd name="connsiteX1386" fmla="*/ 315665 w 955276"/>
                    <a:gd name="connsiteY1386" fmla="*/ 160968 h 828251"/>
                    <a:gd name="connsiteX1387" fmla="*/ 314925 w 955276"/>
                    <a:gd name="connsiteY1387" fmla="*/ 160829 h 828251"/>
                    <a:gd name="connsiteX1388" fmla="*/ 313918 w 955276"/>
                    <a:gd name="connsiteY1388" fmla="*/ 160424 h 828251"/>
                    <a:gd name="connsiteX1389" fmla="*/ 313525 w 955276"/>
                    <a:gd name="connsiteY1389" fmla="*/ 160216 h 828251"/>
                    <a:gd name="connsiteX1390" fmla="*/ 313085 w 955276"/>
                    <a:gd name="connsiteY1390" fmla="*/ 159904 h 828251"/>
                    <a:gd name="connsiteX1391" fmla="*/ 312264 w 955276"/>
                    <a:gd name="connsiteY1391" fmla="*/ 159290 h 828251"/>
                    <a:gd name="connsiteX1392" fmla="*/ 311952 w 955276"/>
                    <a:gd name="connsiteY1392" fmla="*/ 159117 h 828251"/>
                    <a:gd name="connsiteX1393" fmla="*/ 306745 w 955276"/>
                    <a:gd name="connsiteY1393" fmla="*/ 156352 h 828251"/>
                    <a:gd name="connsiteX1394" fmla="*/ 306283 w 955276"/>
                    <a:gd name="connsiteY1394" fmla="*/ 156097 h 828251"/>
                    <a:gd name="connsiteX1395" fmla="*/ 305843 w 955276"/>
                    <a:gd name="connsiteY1395" fmla="*/ 155866 h 828251"/>
                    <a:gd name="connsiteX1396" fmla="*/ 304917 w 955276"/>
                    <a:gd name="connsiteY1396" fmla="*/ 155426 h 828251"/>
                    <a:gd name="connsiteX1397" fmla="*/ 303043 w 955276"/>
                    <a:gd name="connsiteY1397" fmla="*/ 154385 h 828251"/>
                    <a:gd name="connsiteX1398" fmla="*/ 302893 w 955276"/>
                    <a:gd name="connsiteY1398" fmla="*/ 154327 h 828251"/>
                    <a:gd name="connsiteX1399" fmla="*/ 300428 w 955276"/>
                    <a:gd name="connsiteY1399" fmla="*/ 153980 h 828251"/>
                    <a:gd name="connsiteX1400" fmla="*/ 299237 w 955276"/>
                    <a:gd name="connsiteY1400" fmla="*/ 154582 h 828251"/>
                    <a:gd name="connsiteX1401" fmla="*/ 298913 w 955276"/>
                    <a:gd name="connsiteY1401" fmla="*/ 154767 h 828251"/>
                    <a:gd name="connsiteX1402" fmla="*/ 294713 w 955276"/>
                    <a:gd name="connsiteY1402" fmla="*/ 157902 h 828251"/>
                    <a:gd name="connsiteX1403" fmla="*/ 294053 w 955276"/>
                    <a:gd name="connsiteY1403" fmla="*/ 158272 h 828251"/>
                    <a:gd name="connsiteX1404" fmla="*/ 292584 w 955276"/>
                    <a:gd name="connsiteY1404" fmla="*/ 158481 h 828251"/>
                    <a:gd name="connsiteX1405" fmla="*/ 292063 w 955276"/>
                    <a:gd name="connsiteY1405" fmla="*/ 158365 h 828251"/>
                    <a:gd name="connsiteX1406" fmla="*/ 291693 w 955276"/>
                    <a:gd name="connsiteY1406" fmla="*/ 158226 h 828251"/>
                    <a:gd name="connsiteX1407" fmla="*/ 291230 w 955276"/>
                    <a:gd name="connsiteY1407" fmla="*/ 157995 h 828251"/>
                    <a:gd name="connsiteX1408" fmla="*/ 290617 w 955276"/>
                    <a:gd name="connsiteY1408" fmla="*/ 157601 h 828251"/>
                    <a:gd name="connsiteX1409" fmla="*/ 290386 w 955276"/>
                    <a:gd name="connsiteY1409" fmla="*/ 157462 h 828251"/>
                    <a:gd name="connsiteX1410" fmla="*/ 289819 w 955276"/>
                    <a:gd name="connsiteY1410" fmla="*/ 157312 h 828251"/>
                    <a:gd name="connsiteX1411" fmla="*/ 288720 w 955276"/>
                    <a:gd name="connsiteY1411" fmla="*/ 158110 h 828251"/>
                    <a:gd name="connsiteX1412" fmla="*/ 288743 w 955276"/>
                    <a:gd name="connsiteY1412" fmla="*/ 160424 h 828251"/>
                    <a:gd name="connsiteX1413" fmla="*/ 288673 w 955276"/>
                    <a:gd name="connsiteY1413" fmla="*/ 161361 h 828251"/>
                    <a:gd name="connsiteX1414" fmla="*/ 286556 w 955276"/>
                    <a:gd name="connsiteY1414" fmla="*/ 172607 h 828251"/>
                    <a:gd name="connsiteX1415" fmla="*/ 287042 w 955276"/>
                    <a:gd name="connsiteY1415" fmla="*/ 173903 h 828251"/>
                    <a:gd name="connsiteX1416" fmla="*/ 286036 w 955276"/>
                    <a:gd name="connsiteY1416" fmla="*/ 176402 h 828251"/>
                    <a:gd name="connsiteX1417" fmla="*/ 285341 w 955276"/>
                    <a:gd name="connsiteY1417" fmla="*/ 176726 h 828251"/>
                    <a:gd name="connsiteX1418" fmla="*/ 284207 w 955276"/>
                    <a:gd name="connsiteY1418" fmla="*/ 177050 h 828251"/>
                    <a:gd name="connsiteX1419" fmla="*/ 283803 w 955276"/>
                    <a:gd name="connsiteY1419" fmla="*/ 177108 h 828251"/>
                    <a:gd name="connsiteX1420" fmla="*/ 282194 w 955276"/>
                    <a:gd name="connsiteY1420" fmla="*/ 177189 h 828251"/>
                    <a:gd name="connsiteX1421" fmla="*/ 281327 w 955276"/>
                    <a:gd name="connsiteY1421" fmla="*/ 177177 h 828251"/>
                    <a:gd name="connsiteX1422" fmla="*/ 278133 w 955276"/>
                    <a:gd name="connsiteY1422" fmla="*/ 176772 h 828251"/>
                    <a:gd name="connsiteX1423" fmla="*/ 277416 w 955276"/>
                    <a:gd name="connsiteY1423" fmla="*/ 176541 h 828251"/>
                    <a:gd name="connsiteX1424" fmla="*/ 276965 w 955276"/>
                    <a:gd name="connsiteY1424" fmla="*/ 176286 h 828251"/>
                    <a:gd name="connsiteX1425" fmla="*/ 275472 w 955276"/>
                    <a:gd name="connsiteY1425" fmla="*/ 175315 h 828251"/>
                    <a:gd name="connsiteX1426" fmla="*/ 274697 w 955276"/>
                    <a:gd name="connsiteY1426" fmla="*/ 174320 h 828251"/>
                    <a:gd name="connsiteX1427" fmla="*/ 274512 w 955276"/>
                    <a:gd name="connsiteY1427" fmla="*/ 173822 h 828251"/>
                    <a:gd name="connsiteX1428" fmla="*/ 273968 w 955276"/>
                    <a:gd name="connsiteY1428" fmla="*/ 172202 h 828251"/>
                    <a:gd name="connsiteX1429" fmla="*/ 270810 w 955276"/>
                    <a:gd name="connsiteY1429" fmla="*/ 172376 h 828251"/>
                    <a:gd name="connsiteX1430" fmla="*/ 270370 w 955276"/>
                    <a:gd name="connsiteY1430" fmla="*/ 172434 h 828251"/>
                    <a:gd name="connsiteX1431" fmla="*/ 267351 w 955276"/>
                    <a:gd name="connsiteY1431" fmla="*/ 172839 h 828251"/>
                    <a:gd name="connsiteX1432" fmla="*/ 265974 w 955276"/>
                    <a:gd name="connsiteY1432" fmla="*/ 173267 h 828251"/>
                    <a:gd name="connsiteX1433" fmla="*/ 265523 w 955276"/>
                    <a:gd name="connsiteY1433" fmla="*/ 173417 h 828251"/>
                    <a:gd name="connsiteX1434" fmla="*/ 265326 w 955276"/>
                    <a:gd name="connsiteY1434" fmla="*/ 173486 h 828251"/>
                    <a:gd name="connsiteX1435" fmla="*/ 263926 w 955276"/>
                    <a:gd name="connsiteY1435" fmla="*/ 174551 h 828251"/>
                    <a:gd name="connsiteX1436" fmla="*/ 263602 w 955276"/>
                    <a:gd name="connsiteY1436" fmla="*/ 174829 h 828251"/>
                    <a:gd name="connsiteX1437" fmla="*/ 262086 w 955276"/>
                    <a:gd name="connsiteY1437" fmla="*/ 176275 h 828251"/>
                    <a:gd name="connsiteX1438" fmla="*/ 260293 w 955276"/>
                    <a:gd name="connsiteY1438" fmla="*/ 177744 h 828251"/>
                    <a:gd name="connsiteX1439" fmla="*/ 258615 w 955276"/>
                    <a:gd name="connsiteY1439" fmla="*/ 178138 h 828251"/>
                    <a:gd name="connsiteX1440" fmla="*/ 257574 w 955276"/>
                    <a:gd name="connsiteY1440" fmla="*/ 177906 h 828251"/>
                    <a:gd name="connsiteX1441" fmla="*/ 256938 w 955276"/>
                    <a:gd name="connsiteY1441" fmla="*/ 177733 h 828251"/>
                    <a:gd name="connsiteX1442" fmla="*/ 252333 w 955276"/>
                    <a:gd name="connsiteY1442" fmla="*/ 176171 h 828251"/>
                    <a:gd name="connsiteX1443" fmla="*/ 251905 w 955276"/>
                    <a:gd name="connsiteY1443" fmla="*/ 176055 h 828251"/>
                    <a:gd name="connsiteX1444" fmla="*/ 248330 w 955276"/>
                    <a:gd name="connsiteY1444" fmla="*/ 175164 h 828251"/>
                    <a:gd name="connsiteX1445" fmla="*/ 247925 w 955276"/>
                    <a:gd name="connsiteY1445" fmla="*/ 175095 h 828251"/>
                    <a:gd name="connsiteX1446" fmla="*/ 244767 w 955276"/>
                    <a:gd name="connsiteY1446" fmla="*/ 174690 h 828251"/>
                    <a:gd name="connsiteX1447" fmla="*/ 244142 w 955276"/>
                    <a:gd name="connsiteY1447" fmla="*/ 174574 h 828251"/>
                    <a:gd name="connsiteX1448" fmla="*/ 241978 w 955276"/>
                    <a:gd name="connsiteY1448" fmla="*/ 174134 h 828251"/>
                    <a:gd name="connsiteX1449" fmla="*/ 239375 w 955276"/>
                    <a:gd name="connsiteY1449" fmla="*/ 173359 h 828251"/>
                    <a:gd name="connsiteX1450" fmla="*/ 239202 w 955276"/>
                    <a:gd name="connsiteY1450" fmla="*/ 173325 h 828251"/>
                    <a:gd name="connsiteX1451" fmla="*/ 236807 w 955276"/>
                    <a:gd name="connsiteY1451" fmla="*/ 173463 h 828251"/>
                    <a:gd name="connsiteX1452" fmla="*/ 236390 w 955276"/>
                    <a:gd name="connsiteY1452" fmla="*/ 173521 h 828251"/>
                    <a:gd name="connsiteX1453" fmla="*/ 235361 w 955276"/>
                    <a:gd name="connsiteY1453" fmla="*/ 173683 h 828251"/>
                    <a:gd name="connsiteX1454" fmla="*/ 234817 w 955276"/>
                    <a:gd name="connsiteY1454" fmla="*/ 173695 h 828251"/>
                    <a:gd name="connsiteX1455" fmla="*/ 234354 w 955276"/>
                    <a:gd name="connsiteY1455" fmla="*/ 173637 h 828251"/>
                    <a:gd name="connsiteX1456" fmla="*/ 233914 w 955276"/>
                    <a:gd name="connsiteY1456" fmla="*/ 173614 h 828251"/>
                    <a:gd name="connsiteX1457" fmla="*/ 233556 w 955276"/>
                    <a:gd name="connsiteY1457" fmla="*/ 173614 h 828251"/>
                    <a:gd name="connsiteX1458" fmla="*/ 232723 w 955276"/>
                    <a:gd name="connsiteY1458" fmla="*/ 173706 h 828251"/>
                    <a:gd name="connsiteX1459" fmla="*/ 232410 w 955276"/>
                    <a:gd name="connsiteY1459" fmla="*/ 173776 h 828251"/>
                    <a:gd name="connsiteX1460" fmla="*/ 232075 w 955276"/>
                    <a:gd name="connsiteY1460" fmla="*/ 173891 h 828251"/>
                    <a:gd name="connsiteX1461" fmla="*/ 231265 w 955276"/>
                    <a:gd name="connsiteY1461" fmla="*/ 174239 h 828251"/>
                    <a:gd name="connsiteX1462" fmla="*/ 231080 w 955276"/>
                    <a:gd name="connsiteY1462" fmla="*/ 174343 h 828251"/>
                    <a:gd name="connsiteX1463" fmla="*/ 230999 w 955276"/>
                    <a:gd name="connsiteY1463" fmla="*/ 174424 h 828251"/>
                    <a:gd name="connsiteX1464" fmla="*/ 230420 w 955276"/>
                    <a:gd name="connsiteY1464" fmla="*/ 175176 h 828251"/>
                    <a:gd name="connsiteX1465" fmla="*/ 228928 w 955276"/>
                    <a:gd name="connsiteY1465" fmla="*/ 176865 h 828251"/>
                    <a:gd name="connsiteX1466" fmla="*/ 228430 w 955276"/>
                    <a:gd name="connsiteY1466" fmla="*/ 177351 h 828251"/>
                    <a:gd name="connsiteX1467" fmla="*/ 225711 w 955276"/>
                    <a:gd name="connsiteY1467" fmla="*/ 179653 h 828251"/>
                    <a:gd name="connsiteX1468" fmla="*/ 222958 w 955276"/>
                    <a:gd name="connsiteY1468" fmla="*/ 181470 h 828251"/>
                    <a:gd name="connsiteX1469" fmla="*/ 222553 w 955276"/>
                    <a:gd name="connsiteY1469" fmla="*/ 181655 h 828251"/>
                    <a:gd name="connsiteX1470" fmla="*/ 219522 w 955276"/>
                    <a:gd name="connsiteY1470" fmla="*/ 182696 h 828251"/>
                    <a:gd name="connsiteX1471" fmla="*/ 216895 w 955276"/>
                    <a:gd name="connsiteY1471" fmla="*/ 183517 h 828251"/>
                    <a:gd name="connsiteX1472" fmla="*/ 216409 w 955276"/>
                    <a:gd name="connsiteY1472" fmla="*/ 183668 h 828251"/>
                    <a:gd name="connsiteX1473" fmla="*/ 216039 w 955276"/>
                    <a:gd name="connsiteY1473" fmla="*/ 183807 h 828251"/>
                    <a:gd name="connsiteX1474" fmla="*/ 214234 w 955276"/>
                    <a:gd name="connsiteY1474" fmla="*/ 184686 h 828251"/>
                    <a:gd name="connsiteX1475" fmla="*/ 213783 w 955276"/>
                    <a:gd name="connsiteY1475" fmla="*/ 184917 h 828251"/>
                    <a:gd name="connsiteX1476" fmla="*/ 213436 w 955276"/>
                    <a:gd name="connsiteY1476" fmla="*/ 185091 h 828251"/>
                    <a:gd name="connsiteX1477" fmla="*/ 211006 w 955276"/>
                    <a:gd name="connsiteY1477" fmla="*/ 186815 h 828251"/>
                    <a:gd name="connsiteX1478" fmla="*/ 210717 w 955276"/>
                    <a:gd name="connsiteY1478" fmla="*/ 187069 h 828251"/>
                    <a:gd name="connsiteX1479" fmla="*/ 209595 w 955276"/>
                    <a:gd name="connsiteY1479" fmla="*/ 188134 h 828251"/>
                    <a:gd name="connsiteX1480" fmla="*/ 208993 w 955276"/>
                    <a:gd name="connsiteY1480" fmla="*/ 188596 h 828251"/>
                    <a:gd name="connsiteX1481" fmla="*/ 208126 w 955276"/>
                    <a:gd name="connsiteY1481" fmla="*/ 188955 h 828251"/>
                    <a:gd name="connsiteX1482" fmla="*/ 206552 w 955276"/>
                    <a:gd name="connsiteY1482" fmla="*/ 189233 h 828251"/>
                    <a:gd name="connsiteX1483" fmla="*/ 205951 w 955276"/>
                    <a:gd name="connsiteY1483" fmla="*/ 189314 h 828251"/>
                    <a:gd name="connsiteX1484" fmla="*/ 204122 w 955276"/>
                    <a:gd name="connsiteY1484" fmla="*/ 189499 h 828251"/>
                    <a:gd name="connsiteX1485" fmla="*/ 202861 w 955276"/>
                    <a:gd name="connsiteY1485" fmla="*/ 190667 h 828251"/>
                    <a:gd name="connsiteX1486" fmla="*/ 202468 w 955276"/>
                    <a:gd name="connsiteY1486" fmla="*/ 190945 h 828251"/>
                    <a:gd name="connsiteX1487" fmla="*/ 202017 w 955276"/>
                    <a:gd name="connsiteY1487" fmla="*/ 191211 h 828251"/>
                    <a:gd name="connsiteX1488" fmla="*/ 199448 w 955276"/>
                    <a:gd name="connsiteY1488" fmla="*/ 192414 h 828251"/>
                    <a:gd name="connsiteX1489" fmla="*/ 199044 w 955276"/>
                    <a:gd name="connsiteY1489" fmla="*/ 192553 h 828251"/>
                    <a:gd name="connsiteX1490" fmla="*/ 198523 w 955276"/>
                    <a:gd name="connsiteY1490" fmla="*/ 192669 h 828251"/>
                    <a:gd name="connsiteX1491" fmla="*/ 196475 w 955276"/>
                    <a:gd name="connsiteY1491" fmla="*/ 193097 h 828251"/>
                    <a:gd name="connsiteX1492" fmla="*/ 193478 w 955276"/>
                    <a:gd name="connsiteY1492" fmla="*/ 194011 h 828251"/>
                    <a:gd name="connsiteX1493" fmla="*/ 192680 w 955276"/>
                    <a:gd name="connsiteY1493" fmla="*/ 194150 h 828251"/>
                    <a:gd name="connsiteX1494" fmla="*/ 189695 w 955276"/>
                    <a:gd name="connsiteY1494" fmla="*/ 194589 h 828251"/>
                    <a:gd name="connsiteX1495" fmla="*/ 187497 w 955276"/>
                    <a:gd name="connsiteY1495" fmla="*/ 194532 h 828251"/>
                    <a:gd name="connsiteX1496" fmla="*/ 186733 w 955276"/>
                    <a:gd name="connsiteY1496" fmla="*/ 194347 h 828251"/>
                    <a:gd name="connsiteX1497" fmla="*/ 185762 w 955276"/>
                    <a:gd name="connsiteY1497" fmla="*/ 193907 h 828251"/>
                    <a:gd name="connsiteX1498" fmla="*/ 185264 w 955276"/>
                    <a:gd name="connsiteY1498" fmla="*/ 193583 h 828251"/>
                    <a:gd name="connsiteX1499" fmla="*/ 184905 w 955276"/>
                    <a:gd name="connsiteY1499" fmla="*/ 193259 h 828251"/>
                    <a:gd name="connsiteX1500" fmla="*/ 184281 w 955276"/>
                    <a:gd name="connsiteY1500" fmla="*/ 192252 h 828251"/>
                    <a:gd name="connsiteX1501" fmla="*/ 184165 w 955276"/>
                    <a:gd name="connsiteY1501" fmla="*/ 191732 h 828251"/>
                    <a:gd name="connsiteX1502" fmla="*/ 184026 w 955276"/>
                    <a:gd name="connsiteY1502" fmla="*/ 191234 h 828251"/>
                    <a:gd name="connsiteX1503" fmla="*/ 183934 w 955276"/>
                    <a:gd name="connsiteY1503" fmla="*/ 190864 h 828251"/>
                    <a:gd name="connsiteX1504" fmla="*/ 183066 w 955276"/>
                    <a:gd name="connsiteY1504" fmla="*/ 188886 h 828251"/>
                    <a:gd name="connsiteX1505" fmla="*/ 182187 w 955276"/>
                    <a:gd name="connsiteY1505" fmla="*/ 186248 h 828251"/>
                    <a:gd name="connsiteX1506" fmla="*/ 181828 w 955276"/>
                    <a:gd name="connsiteY1506" fmla="*/ 184501 h 828251"/>
                    <a:gd name="connsiteX1507" fmla="*/ 181816 w 955276"/>
                    <a:gd name="connsiteY1507" fmla="*/ 183807 h 828251"/>
                    <a:gd name="connsiteX1508" fmla="*/ 181897 w 955276"/>
                    <a:gd name="connsiteY1508" fmla="*/ 183344 h 828251"/>
                    <a:gd name="connsiteX1509" fmla="*/ 182476 w 955276"/>
                    <a:gd name="connsiteY1509" fmla="*/ 182222 h 828251"/>
                    <a:gd name="connsiteX1510" fmla="*/ 183239 w 955276"/>
                    <a:gd name="connsiteY1510" fmla="*/ 181469 h 828251"/>
                    <a:gd name="connsiteX1511" fmla="*/ 184628 w 955276"/>
                    <a:gd name="connsiteY1511" fmla="*/ 180891 h 828251"/>
                    <a:gd name="connsiteX1512" fmla="*/ 185148 w 955276"/>
                    <a:gd name="connsiteY1512" fmla="*/ 180879 h 828251"/>
                    <a:gd name="connsiteX1513" fmla="*/ 187995 w 955276"/>
                    <a:gd name="connsiteY1513" fmla="*/ 181111 h 828251"/>
                    <a:gd name="connsiteX1514" fmla="*/ 188781 w 955276"/>
                    <a:gd name="connsiteY1514" fmla="*/ 181261 h 828251"/>
                    <a:gd name="connsiteX1515" fmla="*/ 191246 w 955276"/>
                    <a:gd name="connsiteY1515" fmla="*/ 181898 h 828251"/>
                    <a:gd name="connsiteX1516" fmla="*/ 191396 w 955276"/>
                    <a:gd name="connsiteY1516" fmla="*/ 181898 h 828251"/>
                    <a:gd name="connsiteX1517" fmla="*/ 194242 w 955276"/>
                    <a:gd name="connsiteY1517" fmla="*/ 181539 h 828251"/>
                    <a:gd name="connsiteX1518" fmla="*/ 194554 w 955276"/>
                    <a:gd name="connsiteY1518" fmla="*/ 181446 h 828251"/>
                    <a:gd name="connsiteX1519" fmla="*/ 195723 w 955276"/>
                    <a:gd name="connsiteY1519" fmla="*/ 181041 h 828251"/>
                    <a:gd name="connsiteX1520" fmla="*/ 193525 w 955276"/>
                    <a:gd name="connsiteY1520" fmla="*/ 178901 h 828251"/>
                    <a:gd name="connsiteX1521" fmla="*/ 193340 w 955276"/>
                    <a:gd name="connsiteY1521" fmla="*/ 178751 h 828251"/>
                    <a:gd name="connsiteX1522" fmla="*/ 191165 w 955276"/>
                    <a:gd name="connsiteY1522" fmla="*/ 177628 h 828251"/>
                    <a:gd name="connsiteX1523" fmla="*/ 191095 w 955276"/>
                    <a:gd name="connsiteY1523" fmla="*/ 177605 h 828251"/>
                    <a:gd name="connsiteX1524" fmla="*/ 189961 w 955276"/>
                    <a:gd name="connsiteY1524" fmla="*/ 177582 h 828251"/>
                    <a:gd name="connsiteX1525" fmla="*/ 189846 w 955276"/>
                    <a:gd name="connsiteY1525" fmla="*/ 177582 h 828251"/>
                    <a:gd name="connsiteX1526" fmla="*/ 187694 w 955276"/>
                    <a:gd name="connsiteY1526" fmla="*/ 178461 h 828251"/>
                    <a:gd name="connsiteX1527" fmla="*/ 186722 w 955276"/>
                    <a:gd name="connsiteY1527" fmla="*/ 178739 h 828251"/>
                    <a:gd name="connsiteX1528" fmla="*/ 183540 w 955276"/>
                    <a:gd name="connsiteY1528" fmla="*/ 179202 h 828251"/>
                    <a:gd name="connsiteX1529" fmla="*/ 179687 w 955276"/>
                    <a:gd name="connsiteY1529" fmla="*/ 179549 h 828251"/>
                    <a:gd name="connsiteX1530" fmla="*/ 176332 w 955276"/>
                    <a:gd name="connsiteY1530" fmla="*/ 179653 h 828251"/>
                    <a:gd name="connsiteX1531" fmla="*/ 175916 w 955276"/>
                    <a:gd name="connsiteY1531" fmla="*/ 179630 h 828251"/>
                    <a:gd name="connsiteX1532" fmla="*/ 175395 w 955276"/>
                    <a:gd name="connsiteY1532" fmla="*/ 179526 h 828251"/>
                    <a:gd name="connsiteX1533" fmla="*/ 174886 w 955276"/>
                    <a:gd name="connsiteY1533" fmla="*/ 179433 h 828251"/>
                    <a:gd name="connsiteX1534" fmla="*/ 174458 w 955276"/>
                    <a:gd name="connsiteY1534" fmla="*/ 179352 h 828251"/>
                    <a:gd name="connsiteX1535" fmla="*/ 172179 w 955276"/>
                    <a:gd name="connsiteY1535" fmla="*/ 178785 h 828251"/>
                    <a:gd name="connsiteX1536" fmla="*/ 171994 w 955276"/>
                    <a:gd name="connsiteY1536" fmla="*/ 178577 h 828251"/>
                    <a:gd name="connsiteX1537" fmla="*/ 171531 w 955276"/>
                    <a:gd name="connsiteY1537" fmla="*/ 177304 h 828251"/>
                    <a:gd name="connsiteX1538" fmla="*/ 171473 w 955276"/>
                    <a:gd name="connsiteY1538" fmla="*/ 171936 h 828251"/>
                    <a:gd name="connsiteX1539" fmla="*/ 171554 w 955276"/>
                    <a:gd name="connsiteY1539" fmla="*/ 171138 h 828251"/>
                    <a:gd name="connsiteX1540" fmla="*/ 172133 w 955276"/>
                    <a:gd name="connsiteY1540" fmla="*/ 167863 h 828251"/>
                    <a:gd name="connsiteX1541" fmla="*/ 172248 w 955276"/>
                    <a:gd name="connsiteY1541" fmla="*/ 167447 h 828251"/>
                    <a:gd name="connsiteX1542" fmla="*/ 172445 w 955276"/>
                    <a:gd name="connsiteY1542" fmla="*/ 166949 h 828251"/>
                    <a:gd name="connsiteX1543" fmla="*/ 173822 w 955276"/>
                    <a:gd name="connsiteY1543" fmla="*/ 164022 h 828251"/>
                    <a:gd name="connsiteX1544" fmla="*/ 173961 w 955276"/>
                    <a:gd name="connsiteY1544" fmla="*/ 163664 h 828251"/>
                    <a:gd name="connsiteX1545" fmla="*/ 174562 w 955276"/>
                    <a:gd name="connsiteY1545" fmla="*/ 161674 h 828251"/>
                    <a:gd name="connsiteX1546" fmla="*/ 174805 w 955276"/>
                    <a:gd name="connsiteY1546" fmla="*/ 161014 h 828251"/>
                    <a:gd name="connsiteX1547" fmla="*/ 175592 w 955276"/>
                    <a:gd name="connsiteY1547" fmla="*/ 159499 h 828251"/>
                    <a:gd name="connsiteX1548" fmla="*/ 175742 w 955276"/>
                    <a:gd name="connsiteY1548" fmla="*/ 159128 h 828251"/>
                    <a:gd name="connsiteX1549" fmla="*/ 176274 w 955276"/>
                    <a:gd name="connsiteY1549" fmla="*/ 157578 h 828251"/>
                    <a:gd name="connsiteX1550" fmla="*/ 177408 w 955276"/>
                    <a:gd name="connsiteY1550" fmla="*/ 155033 h 828251"/>
                    <a:gd name="connsiteX1551" fmla="*/ 177663 w 955276"/>
                    <a:gd name="connsiteY1551" fmla="*/ 154524 h 828251"/>
                    <a:gd name="connsiteX1552" fmla="*/ 177975 w 955276"/>
                    <a:gd name="connsiteY1552" fmla="*/ 154038 h 828251"/>
                    <a:gd name="connsiteX1553" fmla="*/ 179329 w 955276"/>
                    <a:gd name="connsiteY1553" fmla="*/ 152522 h 828251"/>
                    <a:gd name="connsiteX1554" fmla="*/ 179537 w 955276"/>
                    <a:gd name="connsiteY1554" fmla="*/ 152210 h 828251"/>
                    <a:gd name="connsiteX1555" fmla="*/ 180960 w 955276"/>
                    <a:gd name="connsiteY1555" fmla="*/ 149977 h 828251"/>
                    <a:gd name="connsiteX1556" fmla="*/ 185981 w 955276"/>
                    <a:gd name="connsiteY1556" fmla="*/ 142329 h 828251"/>
                    <a:gd name="connsiteX1557" fmla="*/ 186409 w 955276"/>
                    <a:gd name="connsiteY1557" fmla="*/ 141785 h 828251"/>
                    <a:gd name="connsiteX1558" fmla="*/ 188457 w 955276"/>
                    <a:gd name="connsiteY1558" fmla="*/ 139252 h 828251"/>
                    <a:gd name="connsiteX1559" fmla="*/ 189024 w 955276"/>
                    <a:gd name="connsiteY1559" fmla="*/ 138685 h 828251"/>
                    <a:gd name="connsiteX1560" fmla="*/ 195769 w 955276"/>
                    <a:gd name="connsiteY1560" fmla="*/ 132483 h 828251"/>
                    <a:gd name="connsiteX1561" fmla="*/ 198627 w 955276"/>
                    <a:gd name="connsiteY1561" fmla="*/ 129973 h 828251"/>
                    <a:gd name="connsiteX1562" fmla="*/ 199020 w 955276"/>
                    <a:gd name="connsiteY1562" fmla="*/ 129626 h 828251"/>
                    <a:gd name="connsiteX1563" fmla="*/ 199391 w 955276"/>
                    <a:gd name="connsiteY1563" fmla="*/ 129302 h 828251"/>
                    <a:gd name="connsiteX1564" fmla="*/ 204365 w 955276"/>
                    <a:gd name="connsiteY1564" fmla="*/ 124477 h 828251"/>
                    <a:gd name="connsiteX1565" fmla="*/ 205117 w 955276"/>
                    <a:gd name="connsiteY1565" fmla="*/ 123852 h 828251"/>
                    <a:gd name="connsiteX1566" fmla="*/ 205823 w 955276"/>
                    <a:gd name="connsiteY1566" fmla="*/ 123436 h 828251"/>
                    <a:gd name="connsiteX1567" fmla="*/ 205742 w 955276"/>
                    <a:gd name="connsiteY1567" fmla="*/ 123401 h 828251"/>
                    <a:gd name="connsiteX1568" fmla="*/ 203937 w 955276"/>
                    <a:gd name="connsiteY1568" fmla="*/ 123251 h 828251"/>
                    <a:gd name="connsiteX1569" fmla="*/ 202746 w 955276"/>
                    <a:gd name="connsiteY1569" fmla="*/ 123054 h 828251"/>
                    <a:gd name="connsiteX1570" fmla="*/ 202225 w 955276"/>
                    <a:gd name="connsiteY1570" fmla="*/ 122880 h 828251"/>
                    <a:gd name="connsiteX1571" fmla="*/ 201774 w 955276"/>
                    <a:gd name="connsiteY1571" fmla="*/ 122672 h 828251"/>
                    <a:gd name="connsiteX1572" fmla="*/ 201068 w 955276"/>
                    <a:gd name="connsiteY1572" fmla="*/ 122094 h 828251"/>
                    <a:gd name="connsiteX1573" fmla="*/ 199703 w 955276"/>
                    <a:gd name="connsiteY1573" fmla="*/ 120289 h 828251"/>
                    <a:gd name="connsiteX1574" fmla="*/ 199090 w 955276"/>
                    <a:gd name="connsiteY1574" fmla="*/ 119155 h 828251"/>
                    <a:gd name="connsiteX1575" fmla="*/ 198685 w 955276"/>
                    <a:gd name="connsiteY1575" fmla="*/ 118264 h 828251"/>
                    <a:gd name="connsiteX1576" fmla="*/ 197817 w 955276"/>
                    <a:gd name="connsiteY1576" fmla="*/ 115175 h 828251"/>
                    <a:gd name="connsiteX1577" fmla="*/ 197701 w 955276"/>
                    <a:gd name="connsiteY1577" fmla="*/ 114434 h 828251"/>
                    <a:gd name="connsiteX1578" fmla="*/ 197794 w 955276"/>
                    <a:gd name="connsiteY1578" fmla="*/ 113405 h 828251"/>
                    <a:gd name="connsiteX1579" fmla="*/ 198905 w 955276"/>
                    <a:gd name="connsiteY1579" fmla="*/ 110431 h 828251"/>
                    <a:gd name="connsiteX1580" fmla="*/ 199009 w 955276"/>
                    <a:gd name="connsiteY1580" fmla="*/ 110084 h 828251"/>
                    <a:gd name="connsiteX1581" fmla="*/ 199471 w 955276"/>
                    <a:gd name="connsiteY1581" fmla="*/ 107585 h 828251"/>
                    <a:gd name="connsiteX1582" fmla="*/ 199680 w 955276"/>
                    <a:gd name="connsiteY1582" fmla="*/ 106787 h 828251"/>
                    <a:gd name="connsiteX1583" fmla="*/ 201716 w 955276"/>
                    <a:gd name="connsiteY1583" fmla="*/ 100840 h 828251"/>
                    <a:gd name="connsiteX1584" fmla="*/ 201774 w 955276"/>
                    <a:gd name="connsiteY1584" fmla="*/ 100528 h 828251"/>
                    <a:gd name="connsiteX1585" fmla="*/ 202225 w 955276"/>
                    <a:gd name="connsiteY1585" fmla="*/ 96606 h 828251"/>
                    <a:gd name="connsiteX1586" fmla="*/ 203359 w 955276"/>
                    <a:gd name="connsiteY1586" fmla="*/ 91943 h 828251"/>
                    <a:gd name="connsiteX1587" fmla="*/ 203463 w 955276"/>
                    <a:gd name="connsiteY1587" fmla="*/ 91480 h 828251"/>
                    <a:gd name="connsiteX1588" fmla="*/ 204308 w 955276"/>
                    <a:gd name="connsiteY1588" fmla="*/ 87281 h 828251"/>
                    <a:gd name="connsiteX1589" fmla="*/ 204400 w 955276"/>
                    <a:gd name="connsiteY1589" fmla="*/ 86771 h 828251"/>
                    <a:gd name="connsiteX1590" fmla="*/ 204504 w 955276"/>
                    <a:gd name="connsiteY1590" fmla="*/ 86262 h 828251"/>
                    <a:gd name="connsiteX1591" fmla="*/ 204967 w 955276"/>
                    <a:gd name="connsiteY1591" fmla="*/ 83624 h 828251"/>
                    <a:gd name="connsiteX1592" fmla="*/ 205198 w 955276"/>
                    <a:gd name="connsiteY1592" fmla="*/ 82849 h 828251"/>
                    <a:gd name="connsiteX1593" fmla="*/ 206043 w 955276"/>
                    <a:gd name="connsiteY1593" fmla="*/ 80767 h 828251"/>
                    <a:gd name="connsiteX1594" fmla="*/ 206182 w 955276"/>
                    <a:gd name="connsiteY1594" fmla="*/ 80373 h 828251"/>
                    <a:gd name="connsiteX1595" fmla="*/ 207663 w 955276"/>
                    <a:gd name="connsiteY1595" fmla="*/ 74855 h 828251"/>
                    <a:gd name="connsiteX1596" fmla="*/ 207721 w 955276"/>
                    <a:gd name="connsiteY1596" fmla="*/ 74519 h 828251"/>
                    <a:gd name="connsiteX1597" fmla="*/ 207825 w 955276"/>
                    <a:gd name="connsiteY1597" fmla="*/ 73003 h 828251"/>
                    <a:gd name="connsiteX1598" fmla="*/ 207940 w 955276"/>
                    <a:gd name="connsiteY1598" fmla="*/ 72078 h 828251"/>
                    <a:gd name="connsiteX1599" fmla="*/ 209502 w 955276"/>
                    <a:gd name="connsiteY1599" fmla="*/ 66362 h 828251"/>
                    <a:gd name="connsiteX1600" fmla="*/ 209757 w 955276"/>
                    <a:gd name="connsiteY1600" fmla="*/ 65691 h 828251"/>
                    <a:gd name="connsiteX1601" fmla="*/ 210602 w 955276"/>
                    <a:gd name="connsiteY1601" fmla="*/ 63736 h 828251"/>
                    <a:gd name="connsiteX1602" fmla="*/ 210717 w 955276"/>
                    <a:gd name="connsiteY1602" fmla="*/ 63331 h 828251"/>
                    <a:gd name="connsiteX1603" fmla="*/ 211157 w 955276"/>
                    <a:gd name="connsiteY1603" fmla="*/ 61769 h 828251"/>
                    <a:gd name="connsiteX1604" fmla="*/ 211828 w 955276"/>
                    <a:gd name="connsiteY1604" fmla="*/ 60126 h 828251"/>
                    <a:gd name="connsiteX1605" fmla="*/ 212025 w 955276"/>
                    <a:gd name="connsiteY1605" fmla="*/ 59640 h 828251"/>
                    <a:gd name="connsiteX1606" fmla="*/ 212175 w 955276"/>
                    <a:gd name="connsiteY1606" fmla="*/ 59247 h 828251"/>
                    <a:gd name="connsiteX1607" fmla="*/ 212996 w 955276"/>
                    <a:gd name="connsiteY1607" fmla="*/ 56251 h 828251"/>
                    <a:gd name="connsiteX1608" fmla="*/ 213135 w 955276"/>
                    <a:gd name="connsiteY1608" fmla="*/ 55753 h 828251"/>
                    <a:gd name="connsiteX1609" fmla="*/ 213725 w 955276"/>
                    <a:gd name="connsiteY1609" fmla="*/ 53439 h 828251"/>
                    <a:gd name="connsiteX1610" fmla="*/ 213725 w 955276"/>
                    <a:gd name="connsiteY1610" fmla="*/ 53300 h 828251"/>
                    <a:gd name="connsiteX1611" fmla="*/ 213378 w 955276"/>
                    <a:gd name="connsiteY1611" fmla="*/ 50871 h 828251"/>
                    <a:gd name="connsiteX1612" fmla="*/ 213355 w 955276"/>
                    <a:gd name="connsiteY1612" fmla="*/ 50790 h 828251"/>
                    <a:gd name="connsiteX1613" fmla="*/ 213239 w 955276"/>
                    <a:gd name="connsiteY1613" fmla="*/ 50616 h 828251"/>
                    <a:gd name="connsiteX1614" fmla="*/ 212950 w 955276"/>
                    <a:gd name="connsiteY1614" fmla="*/ 49864 h 828251"/>
                    <a:gd name="connsiteX1615" fmla="*/ 212858 w 955276"/>
                    <a:gd name="connsiteY1615" fmla="*/ 49367 h 828251"/>
                    <a:gd name="connsiteX1616" fmla="*/ 212834 w 955276"/>
                    <a:gd name="connsiteY1616" fmla="*/ 48881 h 828251"/>
                    <a:gd name="connsiteX1617" fmla="*/ 212915 w 955276"/>
                    <a:gd name="connsiteY1617" fmla="*/ 47365 h 828251"/>
                    <a:gd name="connsiteX1618" fmla="*/ 212904 w 955276"/>
                    <a:gd name="connsiteY1618" fmla="*/ 46972 h 828251"/>
                    <a:gd name="connsiteX1619" fmla="*/ 212788 w 955276"/>
                    <a:gd name="connsiteY1619" fmla="*/ 45398 h 828251"/>
                    <a:gd name="connsiteX1620" fmla="*/ 212858 w 955276"/>
                    <a:gd name="connsiteY1620" fmla="*/ 44507 h 828251"/>
                    <a:gd name="connsiteX1621" fmla="*/ 213286 w 955276"/>
                    <a:gd name="connsiteY1621" fmla="*/ 43489 h 828251"/>
                    <a:gd name="connsiteX1622" fmla="*/ 214836 w 955276"/>
                    <a:gd name="connsiteY1622" fmla="*/ 41615 h 828251"/>
                    <a:gd name="connsiteX1623" fmla="*/ 217138 w 955276"/>
                    <a:gd name="connsiteY1623" fmla="*/ 39463 h 828251"/>
                    <a:gd name="connsiteX1624" fmla="*/ 217393 w 955276"/>
                    <a:gd name="connsiteY1624" fmla="*/ 39197 h 828251"/>
                    <a:gd name="connsiteX1625" fmla="*/ 218642 w 955276"/>
                    <a:gd name="connsiteY1625" fmla="*/ 37566 h 828251"/>
                    <a:gd name="connsiteX1626" fmla="*/ 219394 w 955276"/>
                    <a:gd name="connsiteY1626" fmla="*/ 36640 h 828251"/>
                    <a:gd name="connsiteX1627" fmla="*/ 220991 w 955276"/>
                    <a:gd name="connsiteY1627" fmla="*/ 35078 h 828251"/>
                    <a:gd name="connsiteX1628" fmla="*/ 221280 w 955276"/>
                    <a:gd name="connsiteY1628" fmla="*/ 34743 h 828251"/>
                    <a:gd name="connsiteX1629" fmla="*/ 222912 w 955276"/>
                    <a:gd name="connsiteY1629" fmla="*/ 32892 h 828251"/>
                    <a:gd name="connsiteX1630" fmla="*/ 223490 w 955276"/>
                    <a:gd name="connsiteY1630" fmla="*/ 32429 h 828251"/>
                    <a:gd name="connsiteX1631" fmla="*/ 225480 w 955276"/>
                    <a:gd name="connsiteY1631" fmla="*/ 31064 h 828251"/>
                    <a:gd name="connsiteX1632" fmla="*/ 225584 w 955276"/>
                    <a:gd name="connsiteY1632" fmla="*/ 30948 h 828251"/>
                    <a:gd name="connsiteX1633" fmla="*/ 227192 w 955276"/>
                    <a:gd name="connsiteY1633" fmla="*/ 28657 h 828251"/>
                    <a:gd name="connsiteX1634" fmla="*/ 228245 w 955276"/>
                    <a:gd name="connsiteY1634" fmla="*/ 27465 h 828251"/>
                    <a:gd name="connsiteX1635" fmla="*/ 228361 w 955276"/>
                    <a:gd name="connsiteY1635" fmla="*/ 27303 h 828251"/>
                    <a:gd name="connsiteX1636" fmla="*/ 229368 w 955276"/>
                    <a:gd name="connsiteY1636" fmla="*/ 24851 h 828251"/>
                    <a:gd name="connsiteX1637" fmla="*/ 229391 w 955276"/>
                    <a:gd name="connsiteY1637" fmla="*/ 24654 h 828251"/>
                    <a:gd name="connsiteX1638" fmla="*/ 229506 w 955276"/>
                    <a:gd name="connsiteY1638" fmla="*/ 22583 h 828251"/>
                    <a:gd name="connsiteX1639" fmla="*/ 229610 w 955276"/>
                    <a:gd name="connsiteY1639" fmla="*/ 21715 h 828251"/>
                    <a:gd name="connsiteX1640" fmla="*/ 230386 w 955276"/>
                    <a:gd name="connsiteY1640" fmla="*/ 18534 h 828251"/>
                    <a:gd name="connsiteX1641" fmla="*/ 230721 w 955276"/>
                    <a:gd name="connsiteY1641" fmla="*/ 17851 h 828251"/>
                    <a:gd name="connsiteX1642" fmla="*/ 233614 w 955276"/>
                    <a:gd name="connsiteY1642" fmla="*/ 13987 h 828251"/>
                    <a:gd name="connsiteX1643" fmla="*/ 234759 w 955276"/>
                    <a:gd name="connsiteY1643" fmla="*/ 13235 h 828251"/>
                    <a:gd name="connsiteX1644" fmla="*/ 235268 w 955276"/>
                    <a:gd name="connsiteY1644" fmla="*/ 13119 h 828251"/>
                    <a:gd name="connsiteX1645" fmla="*/ 237987 w 955276"/>
                    <a:gd name="connsiteY1645" fmla="*/ 12598 h 828251"/>
                    <a:gd name="connsiteX1646" fmla="*/ 238959 w 955276"/>
                    <a:gd name="connsiteY1646" fmla="*/ 12506 h 828251"/>
                    <a:gd name="connsiteX1647" fmla="*/ 243702 w 955276"/>
                    <a:gd name="connsiteY1647" fmla="*/ 12656 h 828251"/>
                    <a:gd name="connsiteX1648" fmla="*/ 244119 w 955276"/>
                    <a:gd name="connsiteY1648" fmla="*/ 12633 h 828251"/>
                    <a:gd name="connsiteX1649" fmla="*/ 248354 w 955276"/>
                    <a:gd name="connsiteY1649" fmla="*/ 12274 h 828251"/>
                    <a:gd name="connsiteX1650" fmla="*/ 249302 w 955276"/>
                    <a:gd name="connsiteY1650" fmla="*/ 12425 h 828251"/>
                    <a:gd name="connsiteX1651" fmla="*/ 250772 w 955276"/>
                    <a:gd name="connsiteY1651" fmla="*/ 13061 h 828251"/>
                    <a:gd name="connsiteX1652" fmla="*/ 257725 w 955276"/>
                    <a:gd name="connsiteY1652" fmla="*/ 12263 h 828251"/>
                    <a:gd name="connsiteX1653" fmla="*/ 258593 w 955276"/>
                    <a:gd name="connsiteY1653" fmla="*/ 12205 h 828251"/>
                    <a:gd name="connsiteX1654" fmla="*/ 268716 w 955276"/>
                    <a:gd name="connsiteY1654" fmla="*/ 12702 h 828251"/>
                    <a:gd name="connsiteX1655" fmla="*/ 269133 w 955276"/>
                    <a:gd name="connsiteY1655" fmla="*/ 12702 h 828251"/>
                    <a:gd name="connsiteX1656" fmla="*/ 274617 w 955276"/>
                    <a:gd name="connsiteY1656" fmla="*/ 12379 h 828251"/>
                    <a:gd name="connsiteX1657" fmla="*/ 279210 w 955276"/>
                    <a:gd name="connsiteY1657" fmla="*/ 12517 h 828251"/>
                    <a:gd name="connsiteX1658" fmla="*/ 279418 w 955276"/>
                    <a:gd name="connsiteY1658" fmla="*/ 12483 h 828251"/>
                    <a:gd name="connsiteX1659" fmla="*/ 280888 w 955276"/>
                    <a:gd name="connsiteY1659" fmla="*/ 12043 h 828251"/>
                    <a:gd name="connsiteX1660" fmla="*/ 281825 w 955276"/>
                    <a:gd name="connsiteY1660" fmla="*/ 12008 h 828251"/>
                    <a:gd name="connsiteX1661" fmla="*/ 282334 w 955276"/>
                    <a:gd name="connsiteY1661" fmla="*/ 12101 h 828251"/>
                    <a:gd name="connsiteX1662" fmla="*/ 283445 w 955276"/>
                    <a:gd name="connsiteY1662" fmla="*/ 12379 h 828251"/>
                    <a:gd name="connsiteX1663" fmla="*/ 283560 w 955276"/>
                    <a:gd name="connsiteY1663" fmla="*/ 12390 h 828251"/>
                    <a:gd name="connsiteX1664" fmla="*/ 285030 w 955276"/>
                    <a:gd name="connsiteY1664" fmla="*/ 12147 h 828251"/>
                    <a:gd name="connsiteX1665" fmla="*/ 285134 w 955276"/>
                    <a:gd name="connsiteY1665" fmla="*/ 12112 h 828251"/>
                    <a:gd name="connsiteX1666" fmla="*/ 286349 w 955276"/>
                    <a:gd name="connsiteY1666" fmla="*/ 11314 h 828251"/>
                    <a:gd name="connsiteX1667" fmla="*/ 286418 w 955276"/>
                    <a:gd name="connsiteY1667" fmla="*/ 11117 h 828251"/>
                    <a:gd name="connsiteX1668" fmla="*/ 287876 w 955276"/>
                    <a:gd name="connsiteY1668" fmla="*/ 9775 h 828251"/>
                    <a:gd name="connsiteX1669" fmla="*/ 288362 w 955276"/>
                    <a:gd name="connsiteY1669" fmla="*/ 9671 h 828251"/>
                    <a:gd name="connsiteX1670" fmla="*/ 289033 w 955276"/>
                    <a:gd name="connsiteY1670" fmla="*/ 9637 h 828251"/>
                    <a:gd name="connsiteX1671" fmla="*/ 289692 w 955276"/>
                    <a:gd name="connsiteY1671" fmla="*/ 9718 h 828251"/>
                    <a:gd name="connsiteX1672" fmla="*/ 294771 w 955276"/>
                    <a:gd name="connsiteY1672" fmla="*/ 10608 h 828251"/>
                    <a:gd name="connsiteX1673" fmla="*/ 303680 w 955276"/>
                    <a:gd name="connsiteY1673" fmla="*/ 13744 h 828251"/>
                    <a:gd name="connsiteX1674" fmla="*/ 303796 w 955276"/>
                    <a:gd name="connsiteY1674" fmla="*/ 13755 h 828251"/>
                    <a:gd name="connsiteX1675" fmla="*/ 310020 w 955276"/>
                    <a:gd name="connsiteY1675" fmla="*/ 13304 h 828251"/>
                    <a:gd name="connsiteX1676" fmla="*/ 310529 w 955276"/>
                    <a:gd name="connsiteY1676" fmla="*/ 13269 h 828251"/>
                    <a:gd name="connsiteX1677" fmla="*/ 316835 w 955276"/>
                    <a:gd name="connsiteY1677" fmla="*/ 12726 h 828251"/>
                    <a:gd name="connsiteX1678" fmla="*/ 317043 w 955276"/>
                    <a:gd name="connsiteY1678" fmla="*/ 12691 h 828251"/>
                    <a:gd name="connsiteX1679" fmla="*/ 321312 w 955276"/>
                    <a:gd name="connsiteY1679" fmla="*/ 10886 h 828251"/>
                    <a:gd name="connsiteX1680" fmla="*/ 321810 w 955276"/>
                    <a:gd name="connsiteY1680" fmla="*/ 10747 h 828251"/>
                    <a:gd name="connsiteX1681" fmla="*/ 322342 w 955276"/>
                    <a:gd name="connsiteY1681" fmla="*/ 10678 h 828251"/>
                    <a:gd name="connsiteX1682" fmla="*/ 326195 w 955276"/>
                    <a:gd name="connsiteY1682" fmla="*/ 10354 h 828251"/>
                    <a:gd name="connsiteX1683" fmla="*/ 326727 w 955276"/>
                    <a:gd name="connsiteY1683" fmla="*/ 10296 h 828251"/>
                    <a:gd name="connsiteX1684" fmla="*/ 327236 w 955276"/>
                    <a:gd name="connsiteY1684" fmla="*/ 10261 h 828251"/>
                    <a:gd name="connsiteX1685" fmla="*/ 332570 w 955276"/>
                    <a:gd name="connsiteY1685" fmla="*/ 9752 h 828251"/>
                    <a:gd name="connsiteX1686" fmla="*/ 333079 w 955276"/>
                    <a:gd name="connsiteY1686" fmla="*/ 9694 h 828251"/>
                    <a:gd name="connsiteX1687" fmla="*/ 333541 w 955276"/>
                    <a:gd name="connsiteY1687" fmla="*/ 9637 h 828251"/>
                    <a:gd name="connsiteX1688" fmla="*/ 338748 w 955276"/>
                    <a:gd name="connsiteY1688" fmla="*/ 8699 h 828251"/>
                    <a:gd name="connsiteX1689" fmla="*/ 339662 w 955276"/>
                    <a:gd name="connsiteY1689" fmla="*/ 8630 h 828251"/>
                    <a:gd name="connsiteX1690" fmla="*/ 349276 w 955276"/>
                    <a:gd name="connsiteY1690" fmla="*/ 8688 h 828251"/>
                    <a:gd name="connsiteX1691" fmla="*/ 349739 w 955276"/>
                    <a:gd name="connsiteY1691" fmla="*/ 8665 h 828251"/>
                    <a:gd name="connsiteX1692" fmla="*/ 356588 w 955276"/>
                    <a:gd name="connsiteY1692" fmla="*/ 8213 h 828251"/>
                    <a:gd name="connsiteX1693" fmla="*/ 356877 w 955276"/>
                    <a:gd name="connsiteY1693" fmla="*/ 8179 h 828251"/>
                    <a:gd name="connsiteX1694" fmla="*/ 359284 w 955276"/>
                    <a:gd name="connsiteY1694" fmla="*/ 7427 h 828251"/>
                    <a:gd name="connsiteX1695" fmla="*/ 359781 w 955276"/>
                    <a:gd name="connsiteY1695" fmla="*/ 7265 h 828251"/>
                    <a:gd name="connsiteX1696" fmla="*/ 360175 w 955276"/>
                    <a:gd name="connsiteY1696" fmla="*/ 7149 h 828251"/>
                    <a:gd name="connsiteX1697" fmla="*/ 363461 w 955276"/>
                    <a:gd name="connsiteY1697" fmla="*/ 5610 h 828251"/>
                    <a:gd name="connsiteX1698" fmla="*/ 364398 w 955276"/>
                    <a:gd name="connsiteY1698" fmla="*/ 5275 h 828251"/>
                    <a:gd name="connsiteX1699" fmla="*/ 367846 w 955276"/>
                    <a:gd name="connsiteY1699" fmla="*/ 4557 h 828251"/>
                    <a:gd name="connsiteX1700" fmla="*/ 368008 w 955276"/>
                    <a:gd name="connsiteY1700" fmla="*/ 4476 h 828251"/>
                    <a:gd name="connsiteX1701" fmla="*/ 370229 w 955276"/>
                    <a:gd name="connsiteY1701" fmla="*/ 3123 h 828251"/>
                    <a:gd name="connsiteX1702" fmla="*/ 370680 w 955276"/>
                    <a:gd name="connsiteY1702" fmla="*/ 2926 h 828251"/>
                    <a:gd name="connsiteX1703" fmla="*/ 375528 w 955276"/>
                    <a:gd name="connsiteY1703" fmla="*/ 1491 h 828251"/>
                    <a:gd name="connsiteX1704" fmla="*/ 378698 w 955276"/>
                    <a:gd name="connsiteY1704" fmla="*/ 948 h 828251"/>
                    <a:gd name="connsiteX1705" fmla="*/ 379415 w 955276"/>
                    <a:gd name="connsiteY1705" fmla="*/ 867 h 828251"/>
                    <a:gd name="connsiteX1706" fmla="*/ 383731 w 955276"/>
                    <a:gd name="connsiteY1706" fmla="*/ 728 h 828251"/>
                    <a:gd name="connsiteX1707" fmla="*/ 384147 w 955276"/>
                    <a:gd name="connsiteY1707" fmla="*/ 693 h 828251"/>
                    <a:gd name="connsiteX1708" fmla="*/ 394694 w 955276"/>
                    <a:gd name="connsiteY1708" fmla="*/ 5334 h 828251"/>
                    <a:gd name="connsiteX1709" fmla="*/ 394544 w 955276"/>
                    <a:gd name="connsiteY1709" fmla="*/ 5276 h 828251"/>
                    <a:gd name="connsiteX1710" fmla="*/ 389176 w 955276"/>
                    <a:gd name="connsiteY1710" fmla="*/ 3991 h 828251"/>
                    <a:gd name="connsiteX1711" fmla="*/ 389025 w 955276"/>
                    <a:gd name="connsiteY1711" fmla="*/ 4003 h 828251"/>
                    <a:gd name="connsiteX1712" fmla="*/ 384918 w 955276"/>
                    <a:gd name="connsiteY1712" fmla="*/ 4628 h 828251"/>
                    <a:gd name="connsiteX1713" fmla="*/ 384143 w 955276"/>
                    <a:gd name="connsiteY1713" fmla="*/ 4709 h 828251"/>
                    <a:gd name="connsiteX1714" fmla="*/ 379908 w 955276"/>
                    <a:gd name="connsiteY1714" fmla="*/ 4848 h 828251"/>
                    <a:gd name="connsiteX1715" fmla="*/ 379515 w 955276"/>
                    <a:gd name="connsiteY1715" fmla="*/ 4871 h 828251"/>
                    <a:gd name="connsiteX1716" fmla="*/ 376542 w 955276"/>
                    <a:gd name="connsiteY1716" fmla="*/ 5391 h 828251"/>
                    <a:gd name="connsiteX1717" fmla="*/ 376137 w 955276"/>
                    <a:gd name="connsiteY1717" fmla="*/ 5507 h 828251"/>
                    <a:gd name="connsiteX1718" fmla="*/ 372261 w 955276"/>
                    <a:gd name="connsiteY1718" fmla="*/ 6653 h 828251"/>
                    <a:gd name="connsiteX1719" fmla="*/ 372053 w 955276"/>
                    <a:gd name="connsiteY1719" fmla="*/ 6791 h 828251"/>
                    <a:gd name="connsiteX1720" fmla="*/ 370225 w 955276"/>
                    <a:gd name="connsiteY1720" fmla="*/ 7914 h 828251"/>
                    <a:gd name="connsiteX1721" fmla="*/ 369542 w 955276"/>
                    <a:gd name="connsiteY1721" fmla="*/ 8249 h 828251"/>
                    <a:gd name="connsiteX1722" fmla="*/ 369102 w 955276"/>
                    <a:gd name="connsiteY1722" fmla="*/ 8400 h 828251"/>
                    <a:gd name="connsiteX1723" fmla="*/ 365597 w 955276"/>
                    <a:gd name="connsiteY1723" fmla="*/ 9140 h 828251"/>
                    <a:gd name="connsiteX1724" fmla="*/ 365307 w 955276"/>
                    <a:gd name="connsiteY1724" fmla="*/ 9244 h 828251"/>
                    <a:gd name="connsiteX1725" fmla="*/ 361732 w 955276"/>
                    <a:gd name="connsiteY1725" fmla="*/ 10899 h 828251"/>
                    <a:gd name="connsiteX1726" fmla="*/ 358134 w 955276"/>
                    <a:gd name="connsiteY1726" fmla="*/ 12021 h 828251"/>
                    <a:gd name="connsiteX1727" fmla="*/ 357139 w 955276"/>
                    <a:gd name="connsiteY1727" fmla="*/ 12183 h 828251"/>
                    <a:gd name="connsiteX1728" fmla="*/ 349573 w 955276"/>
                    <a:gd name="connsiteY1728" fmla="*/ 12680 h 828251"/>
                    <a:gd name="connsiteX1729" fmla="*/ 339901 w 955276"/>
                    <a:gd name="connsiteY1729" fmla="*/ 12622 h 828251"/>
                    <a:gd name="connsiteX1730" fmla="*/ 339554 w 955276"/>
                    <a:gd name="connsiteY1730" fmla="*/ 12646 h 828251"/>
                    <a:gd name="connsiteX1731" fmla="*/ 334393 w 955276"/>
                    <a:gd name="connsiteY1731" fmla="*/ 13583 h 828251"/>
                    <a:gd name="connsiteX1732" fmla="*/ 333722 w 955276"/>
                    <a:gd name="connsiteY1732" fmla="*/ 13652 h 828251"/>
                    <a:gd name="connsiteX1733" fmla="*/ 327822 w 955276"/>
                    <a:gd name="connsiteY1733" fmla="*/ 14231 h 828251"/>
                    <a:gd name="connsiteX1734" fmla="*/ 323032 w 955276"/>
                    <a:gd name="connsiteY1734" fmla="*/ 14624 h 828251"/>
                    <a:gd name="connsiteX1735" fmla="*/ 322824 w 955276"/>
                    <a:gd name="connsiteY1735" fmla="*/ 14659 h 828251"/>
                    <a:gd name="connsiteX1736" fmla="*/ 318612 w 955276"/>
                    <a:gd name="connsiteY1736" fmla="*/ 16429 h 828251"/>
                    <a:gd name="connsiteX1737" fmla="*/ 318219 w 955276"/>
                    <a:gd name="connsiteY1737" fmla="*/ 16545 h 828251"/>
                    <a:gd name="connsiteX1738" fmla="*/ 317478 w 955276"/>
                    <a:gd name="connsiteY1738" fmla="*/ 16683 h 828251"/>
                    <a:gd name="connsiteX1739" fmla="*/ 311069 w 955276"/>
                    <a:gd name="connsiteY1739" fmla="*/ 17250 h 828251"/>
                    <a:gd name="connsiteX1740" fmla="*/ 304092 w 955276"/>
                    <a:gd name="connsiteY1740" fmla="*/ 17759 h 828251"/>
                    <a:gd name="connsiteX1741" fmla="*/ 303687 w 955276"/>
                    <a:gd name="connsiteY1741" fmla="*/ 17748 h 828251"/>
                    <a:gd name="connsiteX1742" fmla="*/ 303167 w 955276"/>
                    <a:gd name="connsiteY1742" fmla="*/ 17678 h 828251"/>
                    <a:gd name="connsiteX1743" fmla="*/ 302750 w 955276"/>
                    <a:gd name="connsiteY1743" fmla="*/ 17586 h 828251"/>
                    <a:gd name="connsiteX1744" fmla="*/ 293784 w 955276"/>
                    <a:gd name="connsiteY1744" fmla="*/ 14439 h 828251"/>
                    <a:gd name="connsiteX1745" fmla="*/ 293425 w 955276"/>
                    <a:gd name="connsiteY1745" fmla="*/ 14381 h 828251"/>
                    <a:gd name="connsiteX1746" fmla="*/ 289815 w 955276"/>
                    <a:gd name="connsiteY1746" fmla="*/ 13756 h 828251"/>
                    <a:gd name="connsiteX1747" fmla="*/ 289214 w 955276"/>
                    <a:gd name="connsiteY1747" fmla="*/ 14370 h 828251"/>
                    <a:gd name="connsiteX1748" fmla="*/ 287420 w 955276"/>
                    <a:gd name="connsiteY1748" fmla="*/ 15538 h 828251"/>
                    <a:gd name="connsiteX1749" fmla="*/ 286726 w 955276"/>
                    <a:gd name="connsiteY1749" fmla="*/ 15897 h 828251"/>
                    <a:gd name="connsiteX1750" fmla="*/ 286159 w 955276"/>
                    <a:gd name="connsiteY1750" fmla="*/ 16070 h 828251"/>
                    <a:gd name="connsiteX1751" fmla="*/ 284042 w 955276"/>
                    <a:gd name="connsiteY1751" fmla="*/ 16417 h 828251"/>
                    <a:gd name="connsiteX1752" fmla="*/ 283348 w 955276"/>
                    <a:gd name="connsiteY1752" fmla="*/ 16406 h 828251"/>
                    <a:gd name="connsiteX1753" fmla="*/ 282827 w 955276"/>
                    <a:gd name="connsiteY1753" fmla="*/ 16313 h 828251"/>
                    <a:gd name="connsiteX1754" fmla="*/ 281740 w 955276"/>
                    <a:gd name="connsiteY1754" fmla="*/ 16047 h 828251"/>
                    <a:gd name="connsiteX1755" fmla="*/ 280640 w 955276"/>
                    <a:gd name="connsiteY1755" fmla="*/ 16359 h 828251"/>
                    <a:gd name="connsiteX1756" fmla="*/ 279981 w 955276"/>
                    <a:gd name="connsiteY1756" fmla="*/ 16510 h 828251"/>
                    <a:gd name="connsiteX1757" fmla="*/ 279495 w 955276"/>
                    <a:gd name="connsiteY1757" fmla="*/ 16545 h 828251"/>
                    <a:gd name="connsiteX1758" fmla="*/ 274763 w 955276"/>
                    <a:gd name="connsiteY1758" fmla="*/ 16406 h 828251"/>
                    <a:gd name="connsiteX1759" fmla="*/ 274323 w 955276"/>
                    <a:gd name="connsiteY1759" fmla="*/ 16417 h 828251"/>
                    <a:gd name="connsiteX1760" fmla="*/ 269510 w 955276"/>
                    <a:gd name="connsiteY1760" fmla="*/ 16730 h 828251"/>
                    <a:gd name="connsiteX1761" fmla="*/ 268747 w 955276"/>
                    <a:gd name="connsiteY1761" fmla="*/ 16730 h 828251"/>
                    <a:gd name="connsiteX1762" fmla="*/ 258704 w 955276"/>
                    <a:gd name="connsiteY1762" fmla="*/ 16232 h 828251"/>
                    <a:gd name="connsiteX1763" fmla="*/ 258334 w 955276"/>
                    <a:gd name="connsiteY1763" fmla="*/ 16267 h 828251"/>
                    <a:gd name="connsiteX1764" fmla="*/ 250895 w 955276"/>
                    <a:gd name="connsiteY1764" fmla="*/ 17112 h 828251"/>
                    <a:gd name="connsiteX1765" fmla="*/ 249935 w 955276"/>
                    <a:gd name="connsiteY1765" fmla="*/ 16973 h 828251"/>
                    <a:gd name="connsiteX1766" fmla="*/ 248882 w 955276"/>
                    <a:gd name="connsiteY1766" fmla="*/ 16533 h 828251"/>
                    <a:gd name="connsiteX1767" fmla="*/ 248419 w 955276"/>
                    <a:gd name="connsiteY1767" fmla="*/ 16336 h 828251"/>
                    <a:gd name="connsiteX1768" fmla="*/ 248384 w 955276"/>
                    <a:gd name="connsiteY1768" fmla="*/ 16325 h 828251"/>
                    <a:gd name="connsiteX1769" fmla="*/ 243837 w 955276"/>
                    <a:gd name="connsiteY1769" fmla="*/ 16683 h 828251"/>
                    <a:gd name="connsiteX1770" fmla="*/ 239151 w 955276"/>
                    <a:gd name="connsiteY1770" fmla="*/ 16533 h 828251"/>
                    <a:gd name="connsiteX1771" fmla="*/ 238839 w 955276"/>
                    <a:gd name="connsiteY1771" fmla="*/ 16556 h 828251"/>
                    <a:gd name="connsiteX1772" fmla="*/ 236548 w 955276"/>
                    <a:gd name="connsiteY1772" fmla="*/ 16996 h 828251"/>
                    <a:gd name="connsiteX1773" fmla="*/ 234327 w 955276"/>
                    <a:gd name="connsiteY1773" fmla="*/ 19969 h 828251"/>
                    <a:gd name="connsiteX1774" fmla="*/ 234304 w 955276"/>
                    <a:gd name="connsiteY1774" fmla="*/ 20073 h 828251"/>
                    <a:gd name="connsiteX1775" fmla="*/ 233714 w 955276"/>
                    <a:gd name="connsiteY1775" fmla="*/ 22538 h 828251"/>
                    <a:gd name="connsiteX1776" fmla="*/ 233679 w 955276"/>
                    <a:gd name="connsiteY1776" fmla="*/ 22885 h 828251"/>
                    <a:gd name="connsiteX1777" fmla="*/ 233563 w 955276"/>
                    <a:gd name="connsiteY1777" fmla="*/ 24990 h 828251"/>
                    <a:gd name="connsiteX1778" fmla="*/ 233482 w 955276"/>
                    <a:gd name="connsiteY1778" fmla="*/ 25661 h 828251"/>
                    <a:gd name="connsiteX1779" fmla="*/ 233344 w 955276"/>
                    <a:gd name="connsiteY1779" fmla="*/ 26171 h 828251"/>
                    <a:gd name="connsiteX1780" fmla="*/ 232129 w 955276"/>
                    <a:gd name="connsiteY1780" fmla="*/ 29144 h 828251"/>
                    <a:gd name="connsiteX1781" fmla="*/ 231805 w 955276"/>
                    <a:gd name="connsiteY1781" fmla="*/ 29676 h 828251"/>
                    <a:gd name="connsiteX1782" fmla="*/ 231064 w 955276"/>
                    <a:gd name="connsiteY1782" fmla="*/ 30532 h 828251"/>
                    <a:gd name="connsiteX1783" fmla="*/ 230729 w 955276"/>
                    <a:gd name="connsiteY1783" fmla="*/ 30903 h 828251"/>
                    <a:gd name="connsiteX1784" fmla="*/ 230451 w 955276"/>
                    <a:gd name="connsiteY1784" fmla="*/ 31238 h 828251"/>
                    <a:gd name="connsiteX1785" fmla="*/ 228982 w 955276"/>
                    <a:gd name="connsiteY1785" fmla="*/ 33355 h 828251"/>
                    <a:gd name="connsiteX1786" fmla="*/ 228496 w 955276"/>
                    <a:gd name="connsiteY1786" fmla="*/ 33922 h 828251"/>
                    <a:gd name="connsiteX1787" fmla="*/ 228102 w 955276"/>
                    <a:gd name="connsiteY1787" fmla="*/ 34269 h 828251"/>
                    <a:gd name="connsiteX1788" fmla="*/ 225974 w 955276"/>
                    <a:gd name="connsiteY1788" fmla="*/ 35727 h 828251"/>
                    <a:gd name="connsiteX1789" fmla="*/ 225765 w 955276"/>
                    <a:gd name="connsiteY1789" fmla="*/ 35901 h 828251"/>
                    <a:gd name="connsiteX1790" fmla="*/ 224111 w 955276"/>
                    <a:gd name="connsiteY1790" fmla="*/ 37810 h 828251"/>
                    <a:gd name="connsiteX1791" fmla="*/ 222537 w 955276"/>
                    <a:gd name="connsiteY1791" fmla="*/ 39360 h 828251"/>
                    <a:gd name="connsiteX1792" fmla="*/ 222283 w 955276"/>
                    <a:gd name="connsiteY1792" fmla="*/ 39649 h 828251"/>
                    <a:gd name="connsiteX1793" fmla="*/ 220675 w 955276"/>
                    <a:gd name="connsiteY1793" fmla="*/ 41732 h 828251"/>
                    <a:gd name="connsiteX1794" fmla="*/ 220177 w 955276"/>
                    <a:gd name="connsiteY1794" fmla="*/ 42276 h 828251"/>
                    <a:gd name="connsiteX1795" fmla="*/ 217829 w 955276"/>
                    <a:gd name="connsiteY1795" fmla="*/ 44485 h 828251"/>
                    <a:gd name="connsiteX1796" fmla="*/ 217574 w 955276"/>
                    <a:gd name="connsiteY1796" fmla="*/ 44798 h 828251"/>
                    <a:gd name="connsiteX1797" fmla="*/ 216984 w 955276"/>
                    <a:gd name="connsiteY1797" fmla="*/ 45515 h 828251"/>
                    <a:gd name="connsiteX1798" fmla="*/ 217100 w 955276"/>
                    <a:gd name="connsiteY1798" fmla="*/ 47320 h 828251"/>
                    <a:gd name="connsiteX1799" fmla="*/ 217019 w 955276"/>
                    <a:gd name="connsiteY1799" fmla="*/ 48801 h 828251"/>
                    <a:gd name="connsiteX1800" fmla="*/ 217077 w 955276"/>
                    <a:gd name="connsiteY1800" fmla="*/ 48870 h 828251"/>
                    <a:gd name="connsiteX1801" fmla="*/ 217331 w 955276"/>
                    <a:gd name="connsiteY1801" fmla="*/ 49437 h 828251"/>
                    <a:gd name="connsiteX1802" fmla="*/ 217516 w 955276"/>
                    <a:gd name="connsiteY1802" fmla="*/ 50189 h 828251"/>
                    <a:gd name="connsiteX1803" fmla="*/ 217910 w 955276"/>
                    <a:gd name="connsiteY1803" fmla="*/ 52850 h 828251"/>
                    <a:gd name="connsiteX1804" fmla="*/ 217944 w 955276"/>
                    <a:gd name="connsiteY1804" fmla="*/ 53568 h 828251"/>
                    <a:gd name="connsiteX1805" fmla="*/ 217875 w 955276"/>
                    <a:gd name="connsiteY1805" fmla="*/ 54158 h 828251"/>
                    <a:gd name="connsiteX1806" fmla="*/ 217204 w 955276"/>
                    <a:gd name="connsiteY1806" fmla="*/ 56749 h 828251"/>
                    <a:gd name="connsiteX1807" fmla="*/ 216151 w 955276"/>
                    <a:gd name="connsiteY1807" fmla="*/ 60625 h 828251"/>
                    <a:gd name="connsiteX1808" fmla="*/ 215179 w 955276"/>
                    <a:gd name="connsiteY1808" fmla="*/ 63043 h 828251"/>
                    <a:gd name="connsiteX1809" fmla="*/ 215063 w 955276"/>
                    <a:gd name="connsiteY1809" fmla="*/ 63437 h 828251"/>
                    <a:gd name="connsiteX1810" fmla="*/ 214797 w 955276"/>
                    <a:gd name="connsiteY1810" fmla="*/ 64443 h 828251"/>
                    <a:gd name="connsiteX1811" fmla="*/ 214531 w 955276"/>
                    <a:gd name="connsiteY1811" fmla="*/ 65230 h 828251"/>
                    <a:gd name="connsiteX1812" fmla="*/ 213698 w 955276"/>
                    <a:gd name="connsiteY1812" fmla="*/ 67150 h 828251"/>
                    <a:gd name="connsiteX1813" fmla="*/ 213548 w 955276"/>
                    <a:gd name="connsiteY1813" fmla="*/ 67509 h 828251"/>
                    <a:gd name="connsiteX1814" fmla="*/ 212854 w 955276"/>
                    <a:gd name="connsiteY1814" fmla="*/ 70008 h 828251"/>
                    <a:gd name="connsiteX1815" fmla="*/ 212715 w 955276"/>
                    <a:gd name="connsiteY1815" fmla="*/ 70506 h 828251"/>
                    <a:gd name="connsiteX1816" fmla="*/ 212055 w 955276"/>
                    <a:gd name="connsiteY1816" fmla="*/ 72935 h 828251"/>
                    <a:gd name="connsiteX1817" fmla="*/ 212021 w 955276"/>
                    <a:gd name="connsiteY1817" fmla="*/ 73282 h 828251"/>
                    <a:gd name="connsiteX1818" fmla="*/ 211916 w 955276"/>
                    <a:gd name="connsiteY1818" fmla="*/ 74844 h 828251"/>
                    <a:gd name="connsiteX1819" fmla="*/ 211766 w 955276"/>
                    <a:gd name="connsiteY1819" fmla="*/ 75758 h 828251"/>
                    <a:gd name="connsiteX1820" fmla="*/ 210227 w 955276"/>
                    <a:gd name="connsiteY1820" fmla="*/ 81462 h 828251"/>
                    <a:gd name="connsiteX1821" fmla="*/ 210019 w 955276"/>
                    <a:gd name="connsiteY1821" fmla="*/ 82122 h 828251"/>
                    <a:gd name="connsiteX1822" fmla="*/ 209198 w 955276"/>
                    <a:gd name="connsiteY1822" fmla="*/ 84123 h 828251"/>
                    <a:gd name="connsiteX1823" fmla="*/ 209093 w 955276"/>
                    <a:gd name="connsiteY1823" fmla="*/ 84436 h 828251"/>
                    <a:gd name="connsiteX1824" fmla="*/ 208550 w 955276"/>
                    <a:gd name="connsiteY1824" fmla="*/ 87490 h 828251"/>
                    <a:gd name="connsiteX1825" fmla="*/ 207485 w 955276"/>
                    <a:gd name="connsiteY1825" fmla="*/ 92800 h 828251"/>
                    <a:gd name="connsiteX1826" fmla="*/ 206351 w 955276"/>
                    <a:gd name="connsiteY1826" fmla="*/ 97428 h 828251"/>
                    <a:gd name="connsiteX1827" fmla="*/ 206317 w 955276"/>
                    <a:gd name="connsiteY1827" fmla="*/ 97833 h 828251"/>
                    <a:gd name="connsiteX1828" fmla="*/ 205970 w 955276"/>
                    <a:gd name="connsiteY1828" fmla="*/ 101026 h 828251"/>
                    <a:gd name="connsiteX1829" fmla="*/ 205785 w 955276"/>
                    <a:gd name="connsiteY1829" fmla="*/ 101975 h 828251"/>
                    <a:gd name="connsiteX1830" fmla="*/ 203714 w 955276"/>
                    <a:gd name="connsiteY1830" fmla="*/ 108003 h 828251"/>
                    <a:gd name="connsiteX1831" fmla="*/ 203621 w 955276"/>
                    <a:gd name="connsiteY1831" fmla="*/ 108373 h 828251"/>
                    <a:gd name="connsiteX1832" fmla="*/ 203158 w 955276"/>
                    <a:gd name="connsiteY1832" fmla="*/ 110942 h 828251"/>
                    <a:gd name="connsiteX1833" fmla="*/ 202915 w 955276"/>
                    <a:gd name="connsiteY1833" fmla="*/ 111705 h 828251"/>
                    <a:gd name="connsiteX1834" fmla="*/ 201967 w 955276"/>
                    <a:gd name="connsiteY1834" fmla="*/ 114274 h 828251"/>
                    <a:gd name="connsiteX1835" fmla="*/ 202730 w 955276"/>
                    <a:gd name="connsiteY1835" fmla="*/ 117004 h 828251"/>
                    <a:gd name="connsiteX1836" fmla="*/ 202869 w 955276"/>
                    <a:gd name="connsiteY1836" fmla="*/ 117293 h 828251"/>
                    <a:gd name="connsiteX1837" fmla="*/ 203297 w 955276"/>
                    <a:gd name="connsiteY1837" fmla="*/ 118092 h 828251"/>
                    <a:gd name="connsiteX1838" fmla="*/ 203494 w 955276"/>
                    <a:gd name="connsiteY1838" fmla="*/ 118381 h 828251"/>
                    <a:gd name="connsiteX1839" fmla="*/ 204107 w 955276"/>
                    <a:gd name="connsiteY1839" fmla="*/ 119156 h 828251"/>
                    <a:gd name="connsiteX1840" fmla="*/ 204674 w 955276"/>
                    <a:gd name="connsiteY1840" fmla="*/ 119260 h 828251"/>
                    <a:gd name="connsiteX1841" fmla="*/ 205090 w 955276"/>
                    <a:gd name="connsiteY1841" fmla="*/ 119295 h 828251"/>
                    <a:gd name="connsiteX1842" fmla="*/ 206652 w 955276"/>
                    <a:gd name="connsiteY1842" fmla="*/ 119399 h 828251"/>
                    <a:gd name="connsiteX1843" fmla="*/ 207427 w 955276"/>
                    <a:gd name="connsiteY1843" fmla="*/ 119607 h 828251"/>
                    <a:gd name="connsiteX1844" fmla="*/ 208897 w 955276"/>
                    <a:gd name="connsiteY1844" fmla="*/ 120383 h 828251"/>
                    <a:gd name="connsiteX1845" fmla="*/ 209475 w 955276"/>
                    <a:gd name="connsiteY1845" fmla="*/ 120845 h 828251"/>
                    <a:gd name="connsiteX1846" fmla="*/ 209811 w 955276"/>
                    <a:gd name="connsiteY1846" fmla="*/ 121250 h 828251"/>
                    <a:gd name="connsiteX1847" fmla="*/ 210297 w 955276"/>
                    <a:gd name="connsiteY1847" fmla="*/ 122037 h 828251"/>
                    <a:gd name="connsiteX1848" fmla="*/ 210574 w 955276"/>
                    <a:gd name="connsiteY1848" fmla="*/ 122662 h 828251"/>
                    <a:gd name="connsiteX1849" fmla="*/ 210482 w 955276"/>
                    <a:gd name="connsiteY1849" fmla="*/ 124478 h 828251"/>
                    <a:gd name="connsiteX1850" fmla="*/ 209938 w 955276"/>
                    <a:gd name="connsiteY1850" fmla="*/ 125415 h 828251"/>
                    <a:gd name="connsiteX1851" fmla="*/ 209348 w 955276"/>
                    <a:gd name="connsiteY1851" fmla="*/ 126040 h 828251"/>
                    <a:gd name="connsiteX1852" fmla="*/ 208920 w 955276"/>
                    <a:gd name="connsiteY1852" fmla="*/ 126352 h 828251"/>
                    <a:gd name="connsiteX1853" fmla="*/ 207578 w 955276"/>
                    <a:gd name="connsiteY1853" fmla="*/ 127151 h 828251"/>
                    <a:gd name="connsiteX1854" fmla="*/ 207346 w 955276"/>
                    <a:gd name="connsiteY1854" fmla="*/ 127347 h 828251"/>
                    <a:gd name="connsiteX1855" fmla="*/ 206213 w 955276"/>
                    <a:gd name="connsiteY1855" fmla="*/ 128447 h 828251"/>
                    <a:gd name="connsiteX1856" fmla="*/ 205842 w 955276"/>
                    <a:gd name="connsiteY1856" fmla="*/ 128805 h 828251"/>
                    <a:gd name="connsiteX1857" fmla="*/ 202383 w 955276"/>
                    <a:gd name="connsiteY1857" fmla="*/ 132172 h 828251"/>
                    <a:gd name="connsiteX1858" fmla="*/ 199074 w 955276"/>
                    <a:gd name="connsiteY1858" fmla="*/ 135076 h 828251"/>
                    <a:gd name="connsiteX1859" fmla="*/ 198704 w 955276"/>
                    <a:gd name="connsiteY1859" fmla="*/ 135400 h 828251"/>
                    <a:gd name="connsiteX1860" fmla="*/ 195164 w 955276"/>
                    <a:gd name="connsiteY1860" fmla="*/ 138663 h 828251"/>
                    <a:gd name="connsiteX1861" fmla="*/ 194770 w 955276"/>
                    <a:gd name="connsiteY1861" fmla="*/ 139021 h 828251"/>
                    <a:gd name="connsiteX1862" fmla="*/ 192398 w 955276"/>
                    <a:gd name="connsiteY1862" fmla="*/ 141196 h 828251"/>
                    <a:gd name="connsiteX1863" fmla="*/ 192028 w 955276"/>
                    <a:gd name="connsiteY1863" fmla="*/ 141543 h 828251"/>
                    <a:gd name="connsiteX1864" fmla="*/ 191739 w 955276"/>
                    <a:gd name="connsiteY1864" fmla="*/ 141821 h 828251"/>
                    <a:gd name="connsiteX1865" fmla="*/ 190131 w 955276"/>
                    <a:gd name="connsiteY1865" fmla="*/ 143800 h 828251"/>
                    <a:gd name="connsiteX1866" fmla="*/ 189807 w 955276"/>
                    <a:gd name="connsiteY1866" fmla="*/ 144193 h 828251"/>
                    <a:gd name="connsiteX1867" fmla="*/ 189541 w 955276"/>
                    <a:gd name="connsiteY1867" fmla="*/ 144552 h 828251"/>
                    <a:gd name="connsiteX1868" fmla="*/ 184878 w 955276"/>
                    <a:gd name="connsiteY1868" fmla="*/ 151667 h 828251"/>
                    <a:gd name="connsiteX1869" fmla="*/ 184600 w 955276"/>
                    <a:gd name="connsiteY1869" fmla="*/ 152095 h 828251"/>
                    <a:gd name="connsiteX1870" fmla="*/ 184311 w 955276"/>
                    <a:gd name="connsiteY1870" fmla="*/ 152535 h 828251"/>
                    <a:gd name="connsiteX1871" fmla="*/ 183177 w 955276"/>
                    <a:gd name="connsiteY1871" fmla="*/ 154339 h 828251"/>
                    <a:gd name="connsiteX1872" fmla="*/ 182668 w 955276"/>
                    <a:gd name="connsiteY1872" fmla="*/ 155045 h 828251"/>
                    <a:gd name="connsiteX1873" fmla="*/ 181442 w 955276"/>
                    <a:gd name="connsiteY1873" fmla="*/ 156422 h 828251"/>
                    <a:gd name="connsiteX1874" fmla="*/ 181349 w 955276"/>
                    <a:gd name="connsiteY1874" fmla="*/ 156619 h 828251"/>
                    <a:gd name="connsiteX1875" fmla="*/ 180262 w 955276"/>
                    <a:gd name="connsiteY1875" fmla="*/ 159014 h 828251"/>
                    <a:gd name="connsiteX1876" fmla="*/ 180100 w 955276"/>
                    <a:gd name="connsiteY1876" fmla="*/ 159407 h 828251"/>
                    <a:gd name="connsiteX1877" fmla="*/ 179787 w 955276"/>
                    <a:gd name="connsiteY1877" fmla="*/ 160367 h 828251"/>
                    <a:gd name="connsiteX1878" fmla="*/ 179463 w 955276"/>
                    <a:gd name="connsiteY1878" fmla="*/ 161200 h 828251"/>
                    <a:gd name="connsiteX1879" fmla="*/ 178769 w 955276"/>
                    <a:gd name="connsiteY1879" fmla="*/ 162519 h 828251"/>
                    <a:gd name="connsiteX1880" fmla="*/ 178630 w 955276"/>
                    <a:gd name="connsiteY1880" fmla="*/ 162843 h 828251"/>
                    <a:gd name="connsiteX1881" fmla="*/ 178040 w 955276"/>
                    <a:gd name="connsiteY1881" fmla="*/ 164810 h 828251"/>
                    <a:gd name="connsiteX1882" fmla="*/ 177797 w 955276"/>
                    <a:gd name="connsiteY1882" fmla="*/ 165446 h 828251"/>
                    <a:gd name="connsiteX1883" fmla="*/ 176397 w 955276"/>
                    <a:gd name="connsiteY1883" fmla="*/ 168454 h 828251"/>
                    <a:gd name="connsiteX1884" fmla="*/ 176305 w 955276"/>
                    <a:gd name="connsiteY1884" fmla="*/ 168709 h 828251"/>
                    <a:gd name="connsiteX1885" fmla="*/ 175784 w 955276"/>
                    <a:gd name="connsiteY1885" fmla="*/ 171613 h 828251"/>
                    <a:gd name="connsiteX1886" fmla="*/ 175750 w 955276"/>
                    <a:gd name="connsiteY1886" fmla="*/ 171948 h 828251"/>
                    <a:gd name="connsiteX1887" fmla="*/ 175784 w 955276"/>
                    <a:gd name="connsiteY1887" fmla="*/ 175408 h 828251"/>
                    <a:gd name="connsiteX1888" fmla="*/ 176710 w 955276"/>
                    <a:gd name="connsiteY1888" fmla="*/ 175570 h 828251"/>
                    <a:gd name="connsiteX1889" fmla="*/ 177022 w 955276"/>
                    <a:gd name="connsiteY1889" fmla="*/ 175570 h 828251"/>
                    <a:gd name="connsiteX1890" fmla="*/ 178630 w 955276"/>
                    <a:gd name="connsiteY1890" fmla="*/ 175500 h 828251"/>
                    <a:gd name="connsiteX1891" fmla="*/ 179151 w 955276"/>
                    <a:gd name="connsiteY1891" fmla="*/ 175489 h 828251"/>
                    <a:gd name="connsiteX1892" fmla="*/ 179649 w 955276"/>
                    <a:gd name="connsiteY1892" fmla="*/ 175477 h 828251"/>
                    <a:gd name="connsiteX1893" fmla="*/ 182275 w 955276"/>
                    <a:gd name="connsiteY1893" fmla="*/ 175246 h 828251"/>
                    <a:gd name="connsiteX1894" fmla="*/ 182796 w 955276"/>
                    <a:gd name="connsiteY1894" fmla="*/ 175188 h 828251"/>
                    <a:gd name="connsiteX1895" fmla="*/ 183281 w 955276"/>
                    <a:gd name="connsiteY1895" fmla="*/ 175153 h 828251"/>
                    <a:gd name="connsiteX1896" fmla="*/ 186278 w 955276"/>
                    <a:gd name="connsiteY1896" fmla="*/ 174702 h 828251"/>
                    <a:gd name="connsiteX1897" fmla="*/ 186556 w 955276"/>
                    <a:gd name="connsiteY1897" fmla="*/ 174621 h 828251"/>
                    <a:gd name="connsiteX1898" fmla="*/ 188951 w 955276"/>
                    <a:gd name="connsiteY1898" fmla="*/ 173649 h 828251"/>
                    <a:gd name="connsiteX1899" fmla="*/ 189633 w 955276"/>
                    <a:gd name="connsiteY1899" fmla="*/ 173499 h 828251"/>
                    <a:gd name="connsiteX1900" fmla="*/ 190154 w 955276"/>
                    <a:gd name="connsiteY1900" fmla="*/ 173487 h 828251"/>
                    <a:gd name="connsiteX1901" fmla="*/ 191901 w 955276"/>
                    <a:gd name="connsiteY1901" fmla="*/ 173522 h 828251"/>
                    <a:gd name="connsiteX1902" fmla="*/ 192664 w 955276"/>
                    <a:gd name="connsiteY1902" fmla="*/ 173695 h 828251"/>
                    <a:gd name="connsiteX1903" fmla="*/ 193150 w 955276"/>
                    <a:gd name="connsiteY1903" fmla="*/ 173904 h 828251"/>
                    <a:gd name="connsiteX1904" fmla="*/ 195927 w 955276"/>
                    <a:gd name="connsiteY1904" fmla="*/ 175385 h 828251"/>
                    <a:gd name="connsiteX1905" fmla="*/ 196529 w 955276"/>
                    <a:gd name="connsiteY1905" fmla="*/ 175847 h 828251"/>
                    <a:gd name="connsiteX1906" fmla="*/ 199213 w 955276"/>
                    <a:gd name="connsiteY1906" fmla="*/ 178474 h 828251"/>
                    <a:gd name="connsiteX1907" fmla="*/ 199502 w 955276"/>
                    <a:gd name="connsiteY1907" fmla="*/ 178844 h 828251"/>
                    <a:gd name="connsiteX1908" fmla="*/ 199791 w 955276"/>
                    <a:gd name="connsiteY1908" fmla="*/ 179295 h 828251"/>
                    <a:gd name="connsiteX1909" fmla="*/ 200647 w 955276"/>
                    <a:gd name="connsiteY1909" fmla="*/ 180765 h 828251"/>
                    <a:gd name="connsiteX1910" fmla="*/ 199895 w 955276"/>
                    <a:gd name="connsiteY1910" fmla="*/ 183472 h 828251"/>
                    <a:gd name="connsiteX1911" fmla="*/ 198507 w 955276"/>
                    <a:gd name="connsiteY1911" fmla="*/ 184270 h 828251"/>
                    <a:gd name="connsiteX1912" fmla="*/ 197674 w 955276"/>
                    <a:gd name="connsiteY1912" fmla="*/ 184606 h 828251"/>
                    <a:gd name="connsiteX1913" fmla="*/ 196112 w 955276"/>
                    <a:gd name="connsiteY1913" fmla="*/ 185138 h 828251"/>
                    <a:gd name="connsiteX1914" fmla="*/ 195198 w 955276"/>
                    <a:gd name="connsiteY1914" fmla="*/ 185392 h 828251"/>
                    <a:gd name="connsiteX1915" fmla="*/ 192005 w 955276"/>
                    <a:gd name="connsiteY1915" fmla="*/ 185797 h 828251"/>
                    <a:gd name="connsiteX1916" fmla="*/ 191149 w 955276"/>
                    <a:gd name="connsiteY1916" fmla="*/ 185797 h 828251"/>
                    <a:gd name="connsiteX1917" fmla="*/ 190732 w 955276"/>
                    <a:gd name="connsiteY1917" fmla="*/ 185728 h 828251"/>
                    <a:gd name="connsiteX1918" fmla="*/ 188164 w 955276"/>
                    <a:gd name="connsiteY1918" fmla="*/ 185068 h 828251"/>
                    <a:gd name="connsiteX1919" fmla="*/ 187817 w 955276"/>
                    <a:gd name="connsiteY1919" fmla="*/ 184987 h 828251"/>
                    <a:gd name="connsiteX1920" fmla="*/ 186290 w 955276"/>
                    <a:gd name="connsiteY1920" fmla="*/ 184872 h 828251"/>
                    <a:gd name="connsiteX1921" fmla="*/ 186324 w 955276"/>
                    <a:gd name="connsiteY1921" fmla="*/ 185126 h 828251"/>
                    <a:gd name="connsiteX1922" fmla="*/ 186440 w 955276"/>
                    <a:gd name="connsiteY1922" fmla="*/ 185497 h 828251"/>
                    <a:gd name="connsiteX1923" fmla="*/ 187099 w 955276"/>
                    <a:gd name="connsiteY1923" fmla="*/ 187394 h 828251"/>
                    <a:gd name="connsiteX1924" fmla="*/ 187285 w 955276"/>
                    <a:gd name="connsiteY1924" fmla="*/ 187810 h 828251"/>
                    <a:gd name="connsiteX1925" fmla="*/ 188037 w 955276"/>
                    <a:gd name="connsiteY1925" fmla="*/ 189581 h 828251"/>
                    <a:gd name="connsiteX1926" fmla="*/ 188245 w 955276"/>
                    <a:gd name="connsiteY1926" fmla="*/ 190414 h 828251"/>
                    <a:gd name="connsiteX1927" fmla="*/ 188314 w 955276"/>
                    <a:gd name="connsiteY1927" fmla="*/ 190437 h 828251"/>
                    <a:gd name="connsiteX1928" fmla="*/ 188453 w 955276"/>
                    <a:gd name="connsiteY1928" fmla="*/ 190437 h 828251"/>
                    <a:gd name="connsiteX1929" fmla="*/ 188985 w 955276"/>
                    <a:gd name="connsiteY1929" fmla="*/ 190460 h 828251"/>
                    <a:gd name="connsiteX1930" fmla="*/ 189483 w 955276"/>
                    <a:gd name="connsiteY1930" fmla="*/ 190471 h 828251"/>
                    <a:gd name="connsiteX1931" fmla="*/ 189853 w 955276"/>
                    <a:gd name="connsiteY1931" fmla="*/ 190471 h 828251"/>
                    <a:gd name="connsiteX1932" fmla="*/ 191808 w 955276"/>
                    <a:gd name="connsiteY1932" fmla="*/ 190159 h 828251"/>
                    <a:gd name="connsiteX1933" fmla="*/ 192329 w 955276"/>
                    <a:gd name="connsiteY1933" fmla="*/ 190078 h 828251"/>
                    <a:gd name="connsiteX1934" fmla="*/ 192722 w 955276"/>
                    <a:gd name="connsiteY1934" fmla="*/ 190009 h 828251"/>
                    <a:gd name="connsiteX1935" fmla="*/ 195684 w 955276"/>
                    <a:gd name="connsiteY1935" fmla="*/ 189118 h 828251"/>
                    <a:gd name="connsiteX1936" fmla="*/ 197431 w 955276"/>
                    <a:gd name="connsiteY1936" fmla="*/ 188759 h 828251"/>
                    <a:gd name="connsiteX1937" fmla="*/ 197917 w 955276"/>
                    <a:gd name="connsiteY1937" fmla="*/ 188667 h 828251"/>
                    <a:gd name="connsiteX1938" fmla="*/ 198241 w 955276"/>
                    <a:gd name="connsiteY1938" fmla="*/ 188586 h 828251"/>
                    <a:gd name="connsiteX1939" fmla="*/ 200405 w 955276"/>
                    <a:gd name="connsiteY1939" fmla="*/ 187568 h 828251"/>
                    <a:gd name="connsiteX1940" fmla="*/ 200590 w 955276"/>
                    <a:gd name="connsiteY1940" fmla="*/ 187463 h 828251"/>
                    <a:gd name="connsiteX1941" fmla="*/ 201990 w 955276"/>
                    <a:gd name="connsiteY1941" fmla="*/ 186168 h 828251"/>
                    <a:gd name="connsiteX1942" fmla="*/ 202603 w 955276"/>
                    <a:gd name="connsiteY1942" fmla="*/ 185774 h 828251"/>
                    <a:gd name="connsiteX1943" fmla="*/ 203066 w 955276"/>
                    <a:gd name="connsiteY1943" fmla="*/ 185589 h 828251"/>
                    <a:gd name="connsiteX1944" fmla="*/ 203633 w 955276"/>
                    <a:gd name="connsiteY1944" fmla="*/ 185450 h 828251"/>
                    <a:gd name="connsiteX1945" fmla="*/ 204142 w 955276"/>
                    <a:gd name="connsiteY1945" fmla="*/ 185392 h 828251"/>
                    <a:gd name="connsiteX1946" fmla="*/ 205703 w 955276"/>
                    <a:gd name="connsiteY1946" fmla="*/ 185230 h 828251"/>
                    <a:gd name="connsiteX1947" fmla="*/ 206166 w 955276"/>
                    <a:gd name="connsiteY1947" fmla="*/ 185161 h 828251"/>
                    <a:gd name="connsiteX1948" fmla="*/ 207231 w 955276"/>
                    <a:gd name="connsiteY1948" fmla="*/ 184976 h 828251"/>
                    <a:gd name="connsiteX1949" fmla="*/ 208260 w 955276"/>
                    <a:gd name="connsiteY1949" fmla="*/ 184004 h 828251"/>
                    <a:gd name="connsiteX1950" fmla="*/ 208885 w 955276"/>
                    <a:gd name="connsiteY1950" fmla="*/ 183472 h 828251"/>
                    <a:gd name="connsiteX1951" fmla="*/ 211766 w 955276"/>
                    <a:gd name="connsiteY1951" fmla="*/ 181470 h 828251"/>
                    <a:gd name="connsiteX1952" fmla="*/ 214682 w 955276"/>
                    <a:gd name="connsiteY1952" fmla="*/ 180024 h 828251"/>
                    <a:gd name="connsiteX1953" fmla="*/ 215445 w 955276"/>
                    <a:gd name="connsiteY1953" fmla="*/ 179758 h 828251"/>
                    <a:gd name="connsiteX1954" fmla="*/ 217528 w 955276"/>
                    <a:gd name="connsiteY1954" fmla="*/ 179099 h 828251"/>
                    <a:gd name="connsiteX1955" fmla="*/ 218025 w 955276"/>
                    <a:gd name="connsiteY1955" fmla="*/ 178948 h 828251"/>
                    <a:gd name="connsiteX1956" fmla="*/ 218488 w 955276"/>
                    <a:gd name="connsiteY1956" fmla="*/ 178798 h 828251"/>
                    <a:gd name="connsiteX1957" fmla="*/ 221323 w 955276"/>
                    <a:gd name="connsiteY1957" fmla="*/ 177826 h 828251"/>
                    <a:gd name="connsiteX1958" fmla="*/ 221554 w 955276"/>
                    <a:gd name="connsiteY1958" fmla="*/ 177675 h 828251"/>
                    <a:gd name="connsiteX1959" fmla="*/ 223671 w 955276"/>
                    <a:gd name="connsiteY1959" fmla="*/ 176252 h 828251"/>
                    <a:gd name="connsiteX1960" fmla="*/ 223984 w 955276"/>
                    <a:gd name="connsiteY1960" fmla="*/ 175998 h 828251"/>
                    <a:gd name="connsiteX1961" fmla="*/ 225974 w 955276"/>
                    <a:gd name="connsiteY1961" fmla="*/ 174286 h 828251"/>
                    <a:gd name="connsiteX1962" fmla="*/ 226263 w 955276"/>
                    <a:gd name="connsiteY1962" fmla="*/ 174008 h 828251"/>
                    <a:gd name="connsiteX1963" fmla="*/ 227617 w 955276"/>
                    <a:gd name="connsiteY1963" fmla="*/ 172515 h 828251"/>
                    <a:gd name="connsiteX1964" fmla="*/ 227883 w 955276"/>
                    <a:gd name="connsiteY1964" fmla="*/ 172180 h 828251"/>
                    <a:gd name="connsiteX1965" fmla="*/ 228160 w 955276"/>
                    <a:gd name="connsiteY1965" fmla="*/ 171786 h 828251"/>
                    <a:gd name="connsiteX1966" fmla="*/ 228797 w 955276"/>
                    <a:gd name="connsiteY1966" fmla="*/ 171127 h 828251"/>
                    <a:gd name="connsiteX1967" fmla="*/ 229225 w 955276"/>
                    <a:gd name="connsiteY1967" fmla="*/ 170815 h 828251"/>
                    <a:gd name="connsiteX1968" fmla="*/ 230277 w 955276"/>
                    <a:gd name="connsiteY1968" fmla="*/ 170282 h 828251"/>
                    <a:gd name="connsiteX1969" fmla="*/ 231458 w 955276"/>
                    <a:gd name="connsiteY1969" fmla="*/ 169831 h 828251"/>
                    <a:gd name="connsiteX1970" fmla="*/ 232233 w 955276"/>
                    <a:gd name="connsiteY1970" fmla="*/ 169658 h 828251"/>
                    <a:gd name="connsiteX1971" fmla="*/ 233459 w 955276"/>
                    <a:gd name="connsiteY1971" fmla="*/ 169496 h 828251"/>
                    <a:gd name="connsiteX1972" fmla="*/ 234292 w 955276"/>
                    <a:gd name="connsiteY1972" fmla="*/ 169484 h 828251"/>
                    <a:gd name="connsiteX1973" fmla="*/ 235241 w 955276"/>
                    <a:gd name="connsiteY1973" fmla="*/ 169565 h 828251"/>
                    <a:gd name="connsiteX1974" fmla="*/ 235495 w 955276"/>
                    <a:gd name="connsiteY1974" fmla="*/ 169530 h 828251"/>
                    <a:gd name="connsiteX1975" fmla="*/ 236675 w 955276"/>
                    <a:gd name="connsiteY1975" fmla="*/ 169357 h 828251"/>
                    <a:gd name="connsiteX1976" fmla="*/ 239487 w 955276"/>
                    <a:gd name="connsiteY1976" fmla="*/ 169206 h 828251"/>
                    <a:gd name="connsiteX1977" fmla="*/ 239938 w 955276"/>
                    <a:gd name="connsiteY1977" fmla="*/ 169230 h 828251"/>
                    <a:gd name="connsiteX1978" fmla="*/ 240690 w 955276"/>
                    <a:gd name="connsiteY1978" fmla="*/ 169380 h 828251"/>
                    <a:gd name="connsiteX1979" fmla="*/ 243178 w 955276"/>
                    <a:gd name="connsiteY1979" fmla="*/ 170132 h 828251"/>
                    <a:gd name="connsiteX1980" fmla="*/ 243594 w 955276"/>
                    <a:gd name="connsiteY1980" fmla="*/ 170225 h 828251"/>
                    <a:gd name="connsiteX1981" fmla="*/ 244647 w 955276"/>
                    <a:gd name="connsiteY1981" fmla="*/ 170433 h 828251"/>
                    <a:gd name="connsiteX1982" fmla="*/ 245144 w 955276"/>
                    <a:gd name="connsiteY1982" fmla="*/ 170525 h 828251"/>
                    <a:gd name="connsiteX1983" fmla="*/ 245607 w 955276"/>
                    <a:gd name="connsiteY1983" fmla="*/ 170618 h 828251"/>
                    <a:gd name="connsiteX1984" fmla="*/ 248210 w 955276"/>
                    <a:gd name="connsiteY1984" fmla="*/ 170953 h 828251"/>
                    <a:gd name="connsiteX1985" fmla="*/ 249506 w 955276"/>
                    <a:gd name="connsiteY1985" fmla="*/ 171150 h 828251"/>
                    <a:gd name="connsiteX1986" fmla="*/ 253706 w 955276"/>
                    <a:gd name="connsiteY1986" fmla="*/ 172203 h 828251"/>
                    <a:gd name="connsiteX1987" fmla="*/ 255858 w 955276"/>
                    <a:gd name="connsiteY1987" fmla="*/ 172943 h 828251"/>
                    <a:gd name="connsiteX1988" fmla="*/ 256367 w 955276"/>
                    <a:gd name="connsiteY1988" fmla="*/ 173117 h 828251"/>
                    <a:gd name="connsiteX1989" fmla="*/ 258346 w 955276"/>
                    <a:gd name="connsiteY1989" fmla="*/ 173788 h 828251"/>
                    <a:gd name="connsiteX1990" fmla="*/ 258762 w 955276"/>
                    <a:gd name="connsiteY1990" fmla="*/ 173904 h 828251"/>
                    <a:gd name="connsiteX1991" fmla="*/ 258797 w 955276"/>
                    <a:gd name="connsiteY1991" fmla="*/ 173915 h 828251"/>
                    <a:gd name="connsiteX1992" fmla="*/ 259630 w 955276"/>
                    <a:gd name="connsiteY1992" fmla="*/ 173221 h 828251"/>
                    <a:gd name="connsiteX1993" fmla="*/ 259965 w 955276"/>
                    <a:gd name="connsiteY1993" fmla="*/ 172897 h 828251"/>
                    <a:gd name="connsiteX1994" fmla="*/ 261134 w 955276"/>
                    <a:gd name="connsiteY1994" fmla="*/ 171786 h 828251"/>
                    <a:gd name="connsiteX1995" fmla="*/ 261643 w 955276"/>
                    <a:gd name="connsiteY1995" fmla="*/ 171358 h 828251"/>
                    <a:gd name="connsiteX1996" fmla="*/ 263413 w 955276"/>
                    <a:gd name="connsiteY1996" fmla="*/ 169993 h 828251"/>
                    <a:gd name="connsiteX1997" fmla="*/ 263992 w 955276"/>
                    <a:gd name="connsiteY1997" fmla="*/ 169681 h 828251"/>
                    <a:gd name="connsiteX1998" fmla="*/ 264501 w 955276"/>
                    <a:gd name="connsiteY1998" fmla="*/ 169507 h 828251"/>
                    <a:gd name="connsiteX1999" fmla="*/ 266930 w 955276"/>
                    <a:gd name="connsiteY1999" fmla="*/ 168767 h 828251"/>
                    <a:gd name="connsiteX2000" fmla="*/ 270690 w 955276"/>
                    <a:gd name="connsiteY2000" fmla="*/ 168269 h 828251"/>
                    <a:gd name="connsiteX2001" fmla="*/ 273999 w 955276"/>
                    <a:gd name="connsiteY2001" fmla="*/ 168096 h 828251"/>
                    <a:gd name="connsiteX2002" fmla="*/ 274404 w 955276"/>
                    <a:gd name="connsiteY2002" fmla="*/ 168061 h 828251"/>
                    <a:gd name="connsiteX2003" fmla="*/ 274832 w 955276"/>
                    <a:gd name="connsiteY2003" fmla="*/ 167980 h 828251"/>
                    <a:gd name="connsiteX2004" fmla="*/ 275318 w 955276"/>
                    <a:gd name="connsiteY2004" fmla="*/ 167957 h 828251"/>
                    <a:gd name="connsiteX2005" fmla="*/ 275769 w 955276"/>
                    <a:gd name="connsiteY2005" fmla="*/ 167980 h 828251"/>
                    <a:gd name="connsiteX2006" fmla="*/ 277563 w 955276"/>
                    <a:gd name="connsiteY2006" fmla="*/ 169334 h 828251"/>
                    <a:gd name="connsiteX2007" fmla="*/ 278419 w 955276"/>
                    <a:gd name="connsiteY2007" fmla="*/ 171879 h 828251"/>
                    <a:gd name="connsiteX2008" fmla="*/ 278535 w 955276"/>
                    <a:gd name="connsiteY2008" fmla="*/ 172226 h 828251"/>
                    <a:gd name="connsiteX2009" fmla="*/ 279252 w 955276"/>
                    <a:gd name="connsiteY2009" fmla="*/ 172712 h 828251"/>
                    <a:gd name="connsiteX2010" fmla="*/ 279310 w 955276"/>
                    <a:gd name="connsiteY2010" fmla="*/ 172735 h 828251"/>
                    <a:gd name="connsiteX2011" fmla="*/ 281994 w 955276"/>
                    <a:gd name="connsiteY2011" fmla="*/ 173071 h 828251"/>
                    <a:gd name="connsiteX2012" fmla="*/ 282364 w 955276"/>
                    <a:gd name="connsiteY2012" fmla="*/ 173071 h 828251"/>
                    <a:gd name="connsiteX2013" fmla="*/ 282873 w 955276"/>
                    <a:gd name="connsiteY2013" fmla="*/ 173048 h 828251"/>
                    <a:gd name="connsiteX2014" fmla="*/ 282838 w 955276"/>
                    <a:gd name="connsiteY2014" fmla="*/ 172793 h 828251"/>
                    <a:gd name="connsiteX2015" fmla="*/ 282850 w 955276"/>
                    <a:gd name="connsiteY2015" fmla="*/ 172122 h 828251"/>
                    <a:gd name="connsiteX2016" fmla="*/ 285014 w 955276"/>
                    <a:gd name="connsiteY2016" fmla="*/ 160645 h 828251"/>
                    <a:gd name="connsiteX2017" fmla="*/ 285025 w 955276"/>
                    <a:gd name="connsiteY2017" fmla="*/ 160309 h 828251"/>
                    <a:gd name="connsiteX2018" fmla="*/ 284990 w 955276"/>
                    <a:gd name="connsiteY2018" fmla="*/ 157151 h 828251"/>
                    <a:gd name="connsiteX2019" fmla="*/ 285280 w 955276"/>
                    <a:gd name="connsiteY2019" fmla="*/ 156086 h 828251"/>
                    <a:gd name="connsiteX2020" fmla="*/ 285523 w 955276"/>
                    <a:gd name="connsiteY2020" fmla="*/ 155693 h 828251"/>
                    <a:gd name="connsiteX2021" fmla="*/ 286263 w 955276"/>
                    <a:gd name="connsiteY2021" fmla="*/ 154987 h 828251"/>
                    <a:gd name="connsiteX2022" fmla="*/ 286633 w 955276"/>
                    <a:gd name="connsiteY2022" fmla="*/ 154791 h 828251"/>
                    <a:gd name="connsiteX2023" fmla="*/ 286946 w 955276"/>
                    <a:gd name="connsiteY2023" fmla="*/ 154559 h 828251"/>
                    <a:gd name="connsiteX2024" fmla="*/ 288242 w 955276"/>
                    <a:gd name="connsiteY2024" fmla="*/ 153599 h 828251"/>
                    <a:gd name="connsiteX2025" fmla="*/ 288855 w 955276"/>
                    <a:gd name="connsiteY2025" fmla="*/ 153287 h 828251"/>
                    <a:gd name="connsiteX2026" fmla="*/ 289317 w 955276"/>
                    <a:gd name="connsiteY2026" fmla="*/ 153148 h 828251"/>
                    <a:gd name="connsiteX2027" fmla="*/ 290417 w 955276"/>
                    <a:gd name="connsiteY2027" fmla="*/ 153136 h 828251"/>
                    <a:gd name="connsiteX2028" fmla="*/ 291979 w 955276"/>
                    <a:gd name="connsiteY2028" fmla="*/ 153553 h 828251"/>
                    <a:gd name="connsiteX2029" fmla="*/ 292464 w 955276"/>
                    <a:gd name="connsiteY2029" fmla="*/ 153749 h 828251"/>
                    <a:gd name="connsiteX2030" fmla="*/ 293124 w 955276"/>
                    <a:gd name="connsiteY2030" fmla="*/ 154166 h 828251"/>
                    <a:gd name="connsiteX2031" fmla="*/ 296907 w 955276"/>
                    <a:gd name="connsiteY2031" fmla="*/ 151343 h 828251"/>
                    <a:gd name="connsiteX2032" fmla="*/ 297590 w 955276"/>
                    <a:gd name="connsiteY2032" fmla="*/ 150938 h 828251"/>
                    <a:gd name="connsiteX2033" fmla="*/ 299105 w 955276"/>
                    <a:gd name="connsiteY2033" fmla="*/ 150163 h 828251"/>
                    <a:gd name="connsiteX2034" fmla="*/ 299881 w 955276"/>
                    <a:gd name="connsiteY2034" fmla="*/ 149885 h 828251"/>
                    <a:gd name="connsiteX2035" fmla="*/ 300771 w 955276"/>
                    <a:gd name="connsiteY2035" fmla="*/ 149804 h 828251"/>
                    <a:gd name="connsiteX2036" fmla="*/ 303965 w 955276"/>
                    <a:gd name="connsiteY2036" fmla="*/ 150244 h 828251"/>
                    <a:gd name="connsiteX2037" fmla="*/ 304404 w 955276"/>
                    <a:gd name="connsiteY2037" fmla="*/ 150359 h 828251"/>
                    <a:gd name="connsiteX2038" fmla="*/ 305156 w 955276"/>
                    <a:gd name="connsiteY2038" fmla="*/ 150672 h 828251"/>
                    <a:gd name="connsiteX2039" fmla="*/ 306984 w 955276"/>
                    <a:gd name="connsiteY2039" fmla="*/ 151702 h 828251"/>
                    <a:gd name="connsiteX2040" fmla="*/ 308430 w 955276"/>
                    <a:gd name="connsiteY2040" fmla="*/ 152407 h 828251"/>
                    <a:gd name="connsiteX2041" fmla="*/ 314620 w 955276"/>
                    <a:gd name="connsiteY2041" fmla="*/ 155728 h 828251"/>
                    <a:gd name="connsiteX2042" fmla="*/ 315650 w 955276"/>
                    <a:gd name="connsiteY2042" fmla="*/ 156480 h 828251"/>
                    <a:gd name="connsiteX2043" fmla="*/ 315893 w 955276"/>
                    <a:gd name="connsiteY2043" fmla="*/ 156653 h 828251"/>
                    <a:gd name="connsiteX2044" fmla="*/ 316321 w 955276"/>
                    <a:gd name="connsiteY2044" fmla="*/ 156827 h 828251"/>
                    <a:gd name="connsiteX2045" fmla="*/ 316402 w 955276"/>
                    <a:gd name="connsiteY2045" fmla="*/ 156827 h 828251"/>
                    <a:gd name="connsiteX2046" fmla="*/ 332345 w 955276"/>
                    <a:gd name="connsiteY2046" fmla="*/ 140872 h 828251"/>
                    <a:gd name="connsiteX2047" fmla="*/ 332796 w 955276"/>
                    <a:gd name="connsiteY2047" fmla="*/ 140525 h 828251"/>
                    <a:gd name="connsiteX2048" fmla="*/ 333536 w 955276"/>
                    <a:gd name="connsiteY2048" fmla="*/ 140155 h 828251"/>
                    <a:gd name="connsiteX2049" fmla="*/ 336047 w 955276"/>
                    <a:gd name="connsiteY2049" fmla="*/ 139218 h 828251"/>
                    <a:gd name="connsiteX2050" fmla="*/ 336579 w 955276"/>
                    <a:gd name="connsiteY2050" fmla="*/ 139114 h 828251"/>
                    <a:gd name="connsiteX2051" fmla="*/ 337274 w 955276"/>
                    <a:gd name="connsiteY2051" fmla="*/ 139056 h 828251"/>
                    <a:gd name="connsiteX2052" fmla="*/ 340501 w 955276"/>
                    <a:gd name="connsiteY2052" fmla="*/ 139079 h 828251"/>
                    <a:gd name="connsiteX2053" fmla="*/ 341276 w 955276"/>
                    <a:gd name="connsiteY2053" fmla="*/ 139160 h 828251"/>
                    <a:gd name="connsiteX2054" fmla="*/ 342052 w 955276"/>
                    <a:gd name="connsiteY2054" fmla="*/ 139438 h 828251"/>
                    <a:gd name="connsiteX2055" fmla="*/ 346170 w 955276"/>
                    <a:gd name="connsiteY2055" fmla="*/ 141948 h 828251"/>
                    <a:gd name="connsiteX2056" fmla="*/ 346841 w 955276"/>
                    <a:gd name="connsiteY2056" fmla="*/ 142400 h 828251"/>
                    <a:gd name="connsiteX2057" fmla="*/ 350937 w 955276"/>
                    <a:gd name="connsiteY2057" fmla="*/ 145743 h 828251"/>
                    <a:gd name="connsiteX2058" fmla="*/ 351782 w 955276"/>
                    <a:gd name="connsiteY2058" fmla="*/ 145847 h 828251"/>
                    <a:gd name="connsiteX2059" fmla="*/ 352661 w 955276"/>
                    <a:gd name="connsiteY2059" fmla="*/ 146171 h 828251"/>
                    <a:gd name="connsiteX2060" fmla="*/ 353020 w 955276"/>
                    <a:gd name="connsiteY2060" fmla="*/ 146241 h 828251"/>
                    <a:gd name="connsiteX2061" fmla="*/ 354408 w 955276"/>
                    <a:gd name="connsiteY2061" fmla="*/ 146507 h 828251"/>
                    <a:gd name="connsiteX2062" fmla="*/ 354662 w 955276"/>
                    <a:gd name="connsiteY2062" fmla="*/ 146507 h 828251"/>
                    <a:gd name="connsiteX2063" fmla="*/ 356143 w 955276"/>
                    <a:gd name="connsiteY2063" fmla="*/ 146391 h 828251"/>
                    <a:gd name="connsiteX2064" fmla="*/ 361442 w 955276"/>
                    <a:gd name="connsiteY2064" fmla="*/ 145732 h 828251"/>
                    <a:gd name="connsiteX2065" fmla="*/ 362287 w 955276"/>
                    <a:gd name="connsiteY2065" fmla="*/ 145674 h 828251"/>
                    <a:gd name="connsiteX2066" fmla="*/ 364925 w 955276"/>
                    <a:gd name="connsiteY2066" fmla="*/ 145766 h 828251"/>
                    <a:gd name="connsiteX2067" fmla="*/ 367007 w 955276"/>
                    <a:gd name="connsiteY2067" fmla="*/ 145766 h 828251"/>
                    <a:gd name="connsiteX2068" fmla="*/ 367343 w 955276"/>
                    <a:gd name="connsiteY2068" fmla="*/ 145755 h 828251"/>
                    <a:gd name="connsiteX2069" fmla="*/ 370282 w 955276"/>
                    <a:gd name="connsiteY2069" fmla="*/ 145130 h 828251"/>
                    <a:gd name="connsiteX2070" fmla="*/ 370768 w 955276"/>
                    <a:gd name="connsiteY2070" fmla="*/ 145026 h 828251"/>
                    <a:gd name="connsiteX2071" fmla="*/ 374273 w 955276"/>
                    <a:gd name="connsiteY2071" fmla="*/ 144170 h 828251"/>
                    <a:gd name="connsiteX2072" fmla="*/ 374620 w 955276"/>
                    <a:gd name="connsiteY2072" fmla="*/ 144019 h 828251"/>
                    <a:gd name="connsiteX2073" fmla="*/ 376113 w 955276"/>
                    <a:gd name="connsiteY2073" fmla="*/ 143406 h 828251"/>
                    <a:gd name="connsiteX2074" fmla="*/ 376599 w 955276"/>
                    <a:gd name="connsiteY2074" fmla="*/ 143209 h 828251"/>
                    <a:gd name="connsiteX2075" fmla="*/ 377062 w 955276"/>
                    <a:gd name="connsiteY2075" fmla="*/ 143024 h 828251"/>
                    <a:gd name="connsiteX2076" fmla="*/ 379410 w 955276"/>
                    <a:gd name="connsiteY2076" fmla="*/ 141983 h 828251"/>
                    <a:gd name="connsiteX2077" fmla="*/ 382083 w 955276"/>
                    <a:gd name="connsiteY2077" fmla="*/ 140433 h 828251"/>
                    <a:gd name="connsiteX2078" fmla="*/ 382800 w 955276"/>
                    <a:gd name="connsiteY2078" fmla="*/ 140109 h 828251"/>
                    <a:gd name="connsiteX2079" fmla="*/ 383413 w 955276"/>
                    <a:gd name="connsiteY2079" fmla="*/ 139958 h 828251"/>
                    <a:gd name="connsiteX2080" fmla="*/ 385021 w 955276"/>
                    <a:gd name="connsiteY2080" fmla="*/ 139819 h 828251"/>
                    <a:gd name="connsiteX2081" fmla="*/ 385450 w 955276"/>
                    <a:gd name="connsiteY2081" fmla="*/ 139831 h 828251"/>
                    <a:gd name="connsiteX2082" fmla="*/ 387046 w 955276"/>
                    <a:gd name="connsiteY2082" fmla="*/ 140039 h 828251"/>
                    <a:gd name="connsiteX2083" fmla="*/ 387833 w 955276"/>
                    <a:gd name="connsiteY2083" fmla="*/ 140236 h 828251"/>
                    <a:gd name="connsiteX2084" fmla="*/ 389059 w 955276"/>
                    <a:gd name="connsiteY2084" fmla="*/ 140745 h 828251"/>
                    <a:gd name="connsiteX2085" fmla="*/ 389568 w 955276"/>
                    <a:gd name="connsiteY2085" fmla="*/ 141057 h 828251"/>
                    <a:gd name="connsiteX2086" fmla="*/ 390158 w 955276"/>
                    <a:gd name="connsiteY2086" fmla="*/ 141578 h 828251"/>
                    <a:gd name="connsiteX2087" fmla="*/ 391119 w 955276"/>
                    <a:gd name="connsiteY2087" fmla="*/ 142677 h 828251"/>
                    <a:gd name="connsiteX2088" fmla="*/ 392137 w 955276"/>
                    <a:gd name="connsiteY2088" fmla="*/ 144447 h 828251"/>
                    <a:gd name="connsiteX2089" fmla="*/ 392368 w 955276"/>
                    <a:gd name="connsiteY2089" fmla="*/ 144713 h 828251"/>
                    <a:gd name="connsiteX2090" fmla="*/ 393583 w 955276"/>
                    <a:gd name="connsiteY2090" fmla="*/ 146137 h 828251"/>
                    <a:gd name="connsiteX2091" fmla="*/ 393699 w 955276"/>
                    <a:gd name="connsiteY2091" fmla="*/ 146229 h 828251"/>
                    <a:gd name="connsiteX2092" fmla="*/ 394532 w 955276"/>
                    <a:gd name="connsiteY2092" fmla="*/ 146657 h 828251"/>
                    <a:gd name="connsiteX2093" fmla="*/ 394971 w 955276"/>
                    <a:gd name="connsiteY2093" fmla="*/ 146889 h 828251"/>
                    <a:gd name="connsiteX2094" fmla="*/ 395388 w 955276"/>
                    <a:gd name="connsiteY2094" fmla="*/ 147097 h 828251"/>
                    <a:gd name="connsiteX2095" fmla="*/ 398292 w 955276"/>
                    <a:gd name="connsiteY2095" fmla="*/ 148312 h 828251"/>
                    <a:gd name="connsiteX2096" fmla="*/ 399900 w 955276"/>
                    <a:gd name="connsiteY2096" fmla="*/ 149110 h 828251"/>
                    <a:gd name="connsiteX2097" fmla="*/ 403093 w 955276"/>
                    <a:gd name="connsiteY2097" fmla="*/ 150938 h 828251"/>
                    <a:gd name="connsiteX2098" fmla="*/ 403440 w 955276"/>
                    <a:gd name="connsiteY2098" fmla="*/ 151088 h 828251"/>
                    <a:gd name="connsiteX2099" fmla="*/ 405916 w 955276"/>
                    <a:gd name="connsiteY2099" fmla="*/ 152060 h 828251"/>
                    <a:gd name="connsiteX2100" fmla="*/ 406321 w 955276"/>
                    <a:gd name="connsiteY2100" fmla="*/ 152211 h 828251"/>
                    <a:gd name="connsiteX2101" fmla="*/ 410347 w 955276"/>
                    <a:gd name="connsiteY2101" fmla="*/ 153321 h 828251"/>
                    <a:gd name="connsiteX2102" fmla="*/ 410602 w 955276"/>
                    <a:gd name="connsiteY2102" fmla="*/ 153379 h 828251"/>
                    <a:gd name="connsiteX2103" fmla="*/ 410683 w 955276"/>
                    <a:gd name="connsiteY2103" fmla="*/ 153379 h 828251"/>
                    <a:gd name="connsiteX2104" fmla="*/ 410799 w 955276"/>
                    <a:gd name="connsiteY2104" fmla="*/ 153287 h 828251"/>
                    <a:gd name="connsiteX2105" fmla="*/ 410880 w 955276"/>
                    <a:gd name="connsiteY2105" fmla="*/ 153182 h 828251"/>
                    <a:gd name="connsiteX2106" fmla="*/ 411342 w 955276"/>
                    <a:gd name="connsiteY2106" fmla="*/ 152338 h 828251"/>
                    <a:gd name="connsiteX2107" fmla="*/ 411771 w 955276"/>
                    <a:gd name="connsiteY2107" fmla="*/ 151725 h 828251"/>
                    <a:gd name="connsiteX2108" fmla="*/ 412164 w 955276"/>
                    <a:gd name="connsiteY2108" fmla="*/ 151320 h 828251"/>
                    <a:gd name="connsiteX2109" fmla="*/ 412997 w 955276"/>
                    <a:gd name="connsiteY2109" fmla="*/ 150649 h 828251"/>
                    <a:gd name="connsiteX2110" fmla="*/ 414917 w 955276"/>
                    <a:gd name="connsiteY2110" fmla="*/ 150325 h 828251"/>
                    <a:gd name="connsiteX2111" fmla="*/ 415403 w 955276"/>
                    <a:gd name="connsiteY2111" fmla="*/ 150498 h 828251"/>
                    <a:gd name="connsiteX2112" fmla="*/ 416549 w 955276"/>
                    <a:gd name="connsiteY2112" fmla="*/ 151019 h 828251"/>
                    <a:gd name="connsiteX2113" fmla="*/ 417289 w 955276"/>
                    <a:gd name="connsiteY2113" fmla="*/ 151516 h 828251"/>
                    <a:gd name="connsiteX2114" fmla="*/ 417706 w 955276"/>
                    <a:gd name="connsiteY2114" fmla="*/ 151921 h 828251"/>
                    <a:gd name="connsiteX2115" fmla="*/ 418701 w 955276"/>
                    <a:gd name="connsiteY2115" fmla="*/ 153194 h 828251"/>
                    <a:gd name="connsiteX2116" fmla="*/ 419221 w 955276"/>
                    <a:gd name="connsiteY2116" fmla="*/ 153934 h 828251"/>
                    <a:gd name="connsiteX2117" fmla="*/ 420702 w 955276"/>
                    <a:gd name="connsiteY2117" fmla="*/ 156827 h 828251"/>
                    <a:gd name="connsiteX2118" fmla="*/ 420899 w 955276"/>
                    <a:gd name="connsiteY2118" fmla="*/ 157544 h 828251"/>
                    <a:gd name="connsiteX2119" fmla="*/ 421084 w 955276"/>
                    <a:gd name="connsiteY2119" fmla="*/ 159685 h 828251"/>
                    <a:gd name="connsiteX2120" fmla="*/ 420899 w 955276"/>
                    <a:gd name="connsiteY2120" fmla="*/ 160714 h 828251"/>
                    <a:gd name="connsiteX2121" fmla="*/ 420471 w 955276"/>
                    <a:gd name="connsiteY2121" fmla="*/ 161513 h 828251"/>
                    <a:gd name="connsiteX2122" fmla="*/ 419511 w 955276"/>
                    <a:gd name="connsiteY2122" fmla="*/ 162797 h 828251"/>
                    <a:gd name="connsiteX2123" fmla="*/ 418296 w 955276"/>
                    <a:gd name="connsiteY2123" fmla="*/ 163572 h 828251"/>
                    <a:gd name="connsiteX2124" fmla="*/ 416086 w 955276"/>
                    <a:gd name="connsiteY2124" fmla="*/ 163977 h 828251"/>
                    <a:gd name="connsiteX2125" fmla="*/ 415878 w 955276"/>
                    <a:gd name="connsiteY2125" fmla="*/ 164185 h 828251"/>
                    <a:gd name="connsiteX2126" fmla="*/ 414432 w 955276"/>
                    <a:gd name="connsiteY2126" fmla="*/ 165701 h 828251"/>
                    <a:gd name="connsiteX2127" fmla="*/ 413899 w 955276"/>
                    <a:gd name="connsiteY2127" fmla="*/ 166106 h 828251"/>
                    <a:gd name="connsiteX2128" fmla="*/ 413448 w 955276"/>
                    <a:gd name="connsiteY2128" fmla="*/ 166337 h 828251"/>
                    <a:gd name="connsiteX2129" fmla="*/ 412835 w 955276"/>
                    <a:gd name="connsiteY2129" fmla="*/ 166534 h 828251"/>
                    <a:gd name="connsiteX2130" fmla="*/ 411713 w 955276"/>
                    <a:gd name="connsiteY2130" fmla="*/ 166696 h 828251"/>
                    <a:gd name="connsiteX2131" fmla="*/ 410359 w 955276"/>
                    <a:gd name="connsiteY2131" fmla="*/ 166372 h 828251"/>
                    <a:gd name="connsiteX2132" fmla="*/ 408577 w 955276"/>
                    <a:gd name="connsiteY2132" fmla="*/ 165169 h 828251"/>
                    <a:gd name="connsiteX2133" fmla="*/ 407559 w 955276"/>
                    <a:gd name="connsiteY2133" fmla="*/ 164324 h 828251"/>
                    <a:gd name="connsiteX2134" fmla="*/ 406819 w 955276"/>
                    <a:gd name="connsiteY2134" fmla="*/ 164243 h 828251"/>
                    <a:gd name="connsiteX2135" fmla="*/ 406564 w 955276"/>
                    <a:gd name="connsiteY2135" fmla="*/ 164255 h 828251"/>
                    <a:gd name="connsiteX2136" fmla="*/ 404713 w 955276"/>
                    <a:gd name="connsiteY2136" fmla="*/ 164544 h 828251"/>
                    <a:gd name="connsiteX2137" fmla="*/ 404435 w 955276"/>
                    <a:gd name="connsiteY2137" fmla="*/ 164648 h 828251"/>
                    <a:gd name="connsiteX2138" fmla="*/ 402700 w 955276"/>
                    <a:gd name="connsiteY2138" fmla="*/ 165307 h 828251"/>
                    <a:gd name="connsiteX2139" fmla="*/ 401786 w 955276"/>
                    <a:gd name="connsiteY2139" fmla="*/ 167054 h 828251"/>
                    <a:gd name="connsiteX2140" fmla="*/ 400247 w 955276"/>
                    <a:gd name="connsiteY2140" fmla="*/ 169912 h 828251"/>
                    <a:gd name="connsiteX2141" fmla="*/ 399923 w 955276"/>
                    <a:gd name="connsiteY2141" fmla="*/ 170352 h 828251"/>
                    <a:gd name="connsiteX2142" fmla="*/ 398778 w 955276"/>
                    <a:gd name="connsiteY2142" fmla="*/ 171532 h 828251"/>
                    <a:gd name="connsiteX2143" fmla="*/ 398234 w 955276"/>
                    <a:gd name="connsiteY2143" fmla="*/ 171925 h 828251"/>
                    <a:gd name="connsiteX2144" fmla="*/ 397551 w 955276"/>
                    <a:gd name="connsiteY2144" fmla="*/ 172238 h 828251"/>
                    <a:gd name="connsiteX2145" fmla="*/ 395133 w 955276"/>
                    <a:gd name="connsiteY2145" fmla="*/ 173105 h 828251"/>
                    <a:gd name="connsiteX2146" fmla="*/ 394821 w 955276"/>
                    <a:gd name="connsiteY2146" fmla="*/ 173256 h 828251"/>
                    <a:gd name="connsiteX2147" fmla="*/ 394428 w 955276"/>
                    <a:gd name="connsiteY2147" fmla="*/ 173487 h 828251"/>
                    <a:gd name="connsiteX2148" fmla="*/ 394393 w 955276"/>
                    <a:gd name="connsiteY2148" fmla="*/ 173510 h 828251"/>
                    <a:gd name="connsiteX2149" fmla="*/ 394104 w 955276"/>
                    <a:gd name="connsiteY2149" fmla="*/ 173996 h 828251"/>
                    <a:gd name="connsiteX2150" fmla="*/ 393699 w 955276"/>
                    <a:gd name="connsiteY2150" fmla="*/ 174563 h 828251"/>
                    <a:gd name="connsiteX2151" fmla="*/ 393109 w 955276"/>
                    <a:gd name="connsiteY2151" fmla="*/ 175095 h 828251"/>
                    <a:gd name="connsiteX2152" fmla="*/ 391732 w 955276"/>
                    <a:gd name="connsiteY2152" fmla="*/ 175928 h 828251"/>
                    <a:gd name="connsiteX2153" fmla="*/ 391153 w 955276"/>
                    <a:gd name="connsiteY2153" fmla="*/ 176171 h 828251"/>
                    <a:gd name="connsiteX2154" fmla="*/ 390633 w 955276"/>
                    <a:gd name="connsiteY2154" fmla="*/ 176287 h 828251"/>
                    <a:gd name="connsiteX2155" fmla="*/ 389510 w 955276"/>
                    <a:gd name="connsiteY2155" fmla="*/ 176518 h 828251"/>
                    <a:gd name="connsiteX2156" fmla="*/ 387867 w 955276"/>
                    <a:gd name="connsiteY2156" fmla="*/ 176680 h 828251"/>
                    <a:gd name="connsiteX2157" fmla="*/ 387867 w 955276"/>
                    <a:gd name="connsiteY2157" fmla="*/ 176692 h 828251"/>
                    <a:gd name="connsiteX2158" fmla="*/ 386861 w 955276"/>
                    <a:gd name="connsiteY2158" fmla="*/ 177398 h 828251"/>
                    <a:gd name="connsiteX2159" fmla="*/ 386155 w 955276"/>
                    <a:gd name="connsiteY2159" fmla="*/ 177791 h 828251"/>
                    <a:gd name="connsiteX2160" fmla="*/ 385750 w 955276"/>
                    <a:gd name="connsiteY2160" fmla="*/ 177942 h 828251"/>
                    <a:gd name="connsiteX2161" fmla="*/ 385299 w 955276"/>
                    <a:gd name="connsiteY2161" fmla="*/ 178057 h 828251"/>
                    <a:gd name="connsiteX2162" fmla="*/ 385033 w 955276"/>
                    <a:gd name="connsiteY2162" fmla="*/ 178150 h 828251"/>
                    <a:gd name="connsiteX2163" fmla="*/ 383945 w 955276"/>
                    <a:gd name="connsiteY2163" fmla="*/ 178763 h 828251"/>
                    <a:gd name="connsiteX2164" fmla="*/ 383679 w 955276"/>
                    <a:gd name="connsiteY2164" fmla="*/ 178971 h 828251"/>
                    <a:gd name="connsiteX2165" fmla="*/ 381192 w 955276"/>
                    <a:gd name="connsiteY2165" fmla="*/ 181112 h 828251"/>
                    <a:gd name="connsiteX2166" fmla="*/ 379769 w 955276"/>
                    <a:gd name="connsiteY2166" fmla="*/ 182141 h 828251"/>
                    <a:gd name="connsiteX2167" fmla="*/ 379399 w 955276"/>
                    <a:gd name="connsiteY2167" fmla="*/ 182338 h 828251"/>
                    <a:gd name="connsiteX2168" fmla="*/ 377929 w 955276"/>
                    <a:gd name="connsiteY2168" fmla="*/ 182928 h 828251"/>
                    <a:gd name="connsiteX2169" fmla="*/ 377675 w 955276"/>
                    <a:gd name="connsiteY2169" fmla="*/ 183032 h 828251"/>
                    <a:gd name="connsiteX2170" fmla="*/ 376194 w 955276"/>
                    <a:gd name="connsiteY2170" fmla="*/ 184120 h 828251"/>
                    <a:gd name="connsiteX2171" fmla="*/ 375881 w 955276"/>
                    <a:gd name="connsiteY2171" fmla="*/ 184398 h 828251"/>
                    <a:gd name="connsiteX2172" fmla="*/ 374736 w 955276"/>
                    <a:gd name="connsiteY2172" fmla="*/ 185462 h 828251"/>
                    <a:gd name="connsiteX2173" fmla="*/ 374250 w 955276"/>
                    <a:gd name="connsiteY2173" fmla="*/ 185832 h 828251"/>
                    <a:gd name="connsiteX2174" fmla="*/ 374921 w 955276"/>
                    <a:gd name="connsiteY2174" fmla="*/ 187151 h 828251"/>
                    <a:gd name="connsiteX2175" fmla="*/ 375095 w 955276"/>
                    <a:gd name="connsiteY2175" fmla="*/ 187637 h 828251"/>
                    <a:gd name="connsiteX2176" fmla="*/ 375199 w 955276"/>
                    <a:gd name="connsiteY2176" fmla="*/ 188158 h 828251"/>
                    <a:gd name="connsiteX2177" fmla="*/ 375615 w 955276"/>
                    <a:gd name="connsiteY2177" fmla="*/ 190310 h 828251"/>
                    <a:gd name="connsiteX2178" fmla="*/ 375384 w 955276"/>
                    <a:gd name="connsiteY2178" fmla="*/ 191698 h 828251"/>
                    <a:gd name="connsiteX2179" fmla="*/ 374782 w 955276"/>
                    <a:gd name="connsiteY2179" fmla="*/ 192704 h 828251"/>
                    <a:gd name="connsiteX2180" fmla="*/ 374967 w 955276"/>
                    <a:gd name="connsiteY2180" fmla="*/ 193503 h 828251"/>
                    <a:gd name="connsiteX2181" fmla="*/ 375060 w 955276"/>
                    <a:gd name="connsiteY2181" fmla="*/ 193711 h 828251"/>
                    <a:gd name="connsiteX2182" fmla="*/ 375743 w 955276"/>
                    <a:gd name="connsiteY2182" fmla="*/ 194880 h 828251"/>
                    <a:gd name="connsiteX2183" fmla="*/ 375997 w 955276"/>
                    <a:gd name="connsiteY2183" fmla="*/ 195215 h 828251"/>
                    <a:gd name="connsiteX2184" fmla="*/ 376819 w 955276"/>
                    <a:gd name="connsiteY2184" fmla="*/ 196256 h 828251"/>
                    <a:gd name="connsiteX2185" fmla="*/ 377189 w 955276"/>
                    <a:gd name="connsiteY2185" fmla="*/ 196939 h 828251"/>
                    <a:gd name="connsiteX2186" fmla="*/ 378022 w 955276"/>
                    <a:gd name="connsiteY2186" fmla="*/ 198964 h 828251"/>
                    <a:gd name="connsiteX2187" fmla="*/ 378137 w 955276"/>
                    <a:gd name="connsiteY2187" fmla="*/ 199334 h 828251"/>
                    <a:gd name="connsiteX2188" fmla="*/ 378473 w 955276"/>
                    <a:gd name="connsiteY2188" fmla="*/ 201254 h 828251"/>
                    <a:gd name="connsiteX2189" fmla="*/ 378554 w 955276"/>
                    <a:gd name="connsiteY2189" fmla="*/ 201451 h 828251"/>
                    <a:gd name="connsiteX2190" fmla="*/ 379433 w 955276"/>
                    <a:gd name="connsiteY2190" fmla="*/ 203071 h 828251"/>
                    <a:gd name="connsiteX2191" fmla="*/ 379595 w 955276"/>
                    <a:gd name="connsiteY2191" fmla="*/ 203279 h 828251"/>
                    <a:gd name="connsiteX2192" fmla="*/ 380995 w 955276"/>
                    <a:gd name="connsiteY2192" fmla="*/ 204737 h 828251"/>
                    <a:gd name="connsiteX2193" fmla="*/ 381273 w 955276"/>
                    <a:gd name="connsiteY2193" fmla="*/ 205003 h 828251"/>
                    <a:gd name="connsiteX2194" fmla="*/ 383344 w 955276"/>
                    <a:gd name="connsiteY2194" fmla="*/ 206623 h 828251"/>
                    <a:gd name="connsiteX2195" fmla="*/ 384050 w 955276"/>
                    <a:gd name="connsiteY2195" fmla="*/ 208092 h 828251"/>
                    <a:gd name="connsiteX2196" fmla="*/ 384084 w 955276"/>
                    <a:gd name="connsiteY2196" fmla="*/ 209157 h 828251"/>
                    <a:gd name="connsiteX2197" fmla="*/ 384026 w 955276"/>
                    <a:gd name="connsiteY2197" fmla="*/ 209874 h 828251"/>
                    <a:gd name="connsiteX2198" fmla="*/ 383622 w 955276"/>
                    <a:gd name="connsiteY2198" fmla="*/ 210961 h 828251"/>
                    <a:gd name="connsiteX2199" fmla="*/ 382962 w 955276"/>
                    <a:gd name="connsiteY2199" fmla="*/ 211806 h 828251"/>
                    <a:gd name="connsiteX2200" fmla="*/ 382291 w 955276"/>
                    <a:gd name="connsiteY2200" fmla="*/ 212558 h 828251"/>
                    <a:gd name="connsiteX2201" fmla="*/ 381874 w 955276"/>
                    <a:gd name="connsiteY2201" fmla="*/ 212894 h 828251"/>
                    <a:gd name="connsiteX2202" fmla="*/ 381470 w 955276"/>
                    <a:gd name="connsiteY2202" fmla="*/ 213229 h 828251"/>
                    <a:gd name="connsiteX2203" fmla="*/ 381099 w 955276"/>
                    <a:gd name="connsiteY2203" fmla="*/ 213542 h 828251"/>
                    <a:gd name="connsiteX2204" fmla="*/ 381412 w 955276"/>
                    <a:gd name="connsiteY2204" fmla="*/ 213796 h 828251"/>
                    <a:gd name="connsiteX2205" fmla="*/ 381747 w 955276"/>
                    <a:gd name="connsiteY2205" fmla="*/ 214051 h 828251"/>
                    <a:gd name="connsiteX2206" fmla="*/ 384212 w 955276"/>
                    <a:gd name="connsiteY2206" fmla="*/ 215682 h 828251"/>
                    <a:gd name="connsiteX2207" fmla="*/ 384836 w 955276"/>
                    <a:gd name="connsiteY2207" fmla="*/ 216307 h 828251"/>
                    <a:gd name="connsiteX2208" fmla="*/ 386803 w 955276"/>
                    <a:gd name="connsiteY2208" fmla="*/ 218991 h 828251"/>
                    <a:gd name="connsiteX2209" fmla="*/ 387937 w 955276"/>
                    <a:gd name="connsiteY2209" fmla="*/ 220958 h 828251"/>
                    <a:gd name="connsiteX2210" fmla="*/ 388631 w 955276"/>
                    <a:gd name="connsiteY2210" fmla="*/ 222450 h 828251"/>
                    <a:gd name="connsiteX2211" fmla="*/ 388828 w 955276"/>
                    <a:gd name="connsiteY2211" fmla="*/ 222774 h 828251"/>
                    <a:gd name="connsiteX2212" fmla="*/ 390876 w 955276"/>
                    <a:gd name="connsiteY2212" fmla="*/ 225805 h 828251"/>
                    <a:gd name="connsiteX2213" fmla="*/ 391130 w 955276"/>
                    <a:gd name="connsiteY2213" fmla="*/ 226152 h 828251"/>
                    <a:gd name="connsiteX2214" fmla="*/ 393803 w 955276"/>
                    <a:gd name="connsiteY2214" fmla="*/ 229334 h 828251"/>
                    <a:gd name="connsiteX2215" fmla="*/ 397193 w 955276"/>
                    <a:gd name="connsiteY2215" fmla="*/ 232701 h 828251"/>
                    <a:gd name="connsiteX2216" fmla="*/ 399044 w 955276"/>
                    <a:gd name="connsiteY2216" fmla="*/ 234725 h 828251"/>
                    <a:gd name="connsiteX2217" fmla="*/ 399402 w 955276"/>
                    <a:gd name="connsiteY2217" fmla="*/ 235119 h 828251"/>
                    <a:gd name="connsiteX2218" fmla="*/ 401520 w 955276"/>
                    <a:gd name="connsiteY2218" fmla="*/ 237398 h 828251"/>
                    <a:gd name="connsiteX2219" fmla="*/ 401716 w 955276"/>
                    <a:gd name="connsiteY2219" fmla="*/ 237572 h 828251"/>
                    <a:gd name="connsiteX2220" fmla="*/ 403822 w 955276"/>
                    <a:gd name="connsiteY2220" fmla="*/ 238879 h 828251"/>
                    <a:gd name="connsiteX2221" fmla="*/ 406205 w 955276"/>
                    <a:gd name="connsiteY2221" fmla="*/ 240186 h 828251"/>
                    <a:gd name="connsiteX2222" fmla="*/ 406703 w 955276"/>
                    <a:gd name="connsiteY2222" fmla="*/ 240614 h 828251"/>
                    <a:gd name="connsiteX2223" fmla="*/ 408068 w 955276"/>
                    <a:gd name="connsiteY2223" fmla="*/ 242269 h 828251"/>
                    <a:gd name="connsiteX2224" fmla="*/ 408496 w 955276"/>
                    <a:gd name="connsiteY2224" fmla="*/ 242905 h 828251"/>
                    <a:gd name="connsiteX2225" fmla="*/ 408809 w 955276"/>
                    <a:gd name="connsiteY2225" fmla="*/ 243970 h 828251"/>
                    <a:gd name="connsiteX2226" fmla="*/ 408809 w 955276"/>
                    <a:gd name="connsiteY2226" fmla="*/ 246145 h 828251"/>
                    <a:gd name="connsiteX2227" fmla="*/ 408658 w 955276"/>
                    <a:gd name="connsiteY2227" fmla="*/ 246862 h 828251"/>
                    <a:gd name="connsiteX2228" fmla="*/ 407837 w 955276"/>
                    <a:gd name="connsiteY2228" fmla="*/ 248852 h 828251"/>
                    <a:gd name="connsiteX2229" fmla="*/ 406414 w 955276"/>
                    <a:gd name="connsiteY2229" fmla="*/ 251687 h 828251"/>
                    <a:gd name="connsiteX2230" fmla="*/ 406344 w 955276"/>
                    <a:gd name="connsiteY2230" fmla="*/ 251976 h 828251"/>
                    <a:gd name="connsiteX2231" fmla="*/ 405766 w 955276"/>
                    <a:gd name="connsiteY2231" fmla="*/ 254510 h 828251"/>
                    <a:gd name="connsiteX2232" fmla="*/ 405685 w 955276"/>
                    <a:gd name="connsiteY2232" fmla="*/ 254949 h 828251"/>
                    <a:gd name="connsiteX2233" fmla="*/ 405349 w 955276"/>
                    <a:gd name="connsiteY2233" fmla="*/ 257066 h 828251"/>
                    <a:gd name="connsiteX2234" fmla="*/ 405268 w 955276"/>
                    <a:gd name="connsiteY2234" fmla="*/ 257575 h 828251"/>
                    <a:gd name="connsiteX2235" fmla="*/ 405245 w 955276"/>
                    <a:gd name="connsiteY2235" fmla="*/ 257749 h 828251"/>
                    <a:gd name="connsiteX2236" fmla="*/ 405766 w 955276"/>
                    <a:gd name="connsiteY2236" fmla="*/ 260237 h 828251"/>
                    <a:gd name="connsiteX2237" fmla="*/ 405789 w 955276"/>
                    <a:gd name="connsiteY2237" fmla="*/ 260294 h 828251"/>
                    <a:gd name="connsiteX2238" fmla="*/ 407594 w 955276"/>
                    <a:gd name="connsiteY2238" fmla="*/ 262643 h 828251"/>
                    <a:gd name="connsiteX2239" fmla="*/ 407802 w 955276"/>
                    <a:gd name="connsiteY2239" fmla="*/ 262874 h 828251"/>
                    <a:gd name="connsiteX2240" fmla="*/ 409792 w 955276"/>
                    <a:gd name="connsiteY2240" fmla="*/ 264564 h 828251"/>
                    <a:gd name="connsiteX2241" fmla="*/ 411435 w 955276"/>
                    <a:gd name="connsiteY2241" fmla="*/ 266021 h 828251"/>
                    <a:gd name="connsiteX2242" fmla="*/ 412025 w 955276"/>
                    <a:gd name="connsiteY2242" fmla="*/ 266716 h 828251"/>
                    <a:gd name="connsiteX2243" fmla="*/ 412337 w 955276"/>
                    <a:gd name="connsiteY2243" fmla="*/ 267317 h 828251"/>
                    <a:gd name="connsiteX2244" fmla="*/ 412997 w 955276"/>
                    <a:gd name="connsiteY2244" fmla="*/ 269400 h 828251"/>
                    <a:gd name="connsiteX2245" fmla="*/ 413078 w 955276"/>
                    <a:gd name="connsiteY2245" fmla="*/ 269828 h 828251"/>
                    <a:gd name="connsiteX2246" fmla="*/ 413286 w 955276"/>
                    <a:gd name="connsiteY2246" fmla="*/ 272998 h 828251"/>
                    <a:gd name="connsiteX2247" fmla="*/ 413344 w 955276"/>
                    <a:gd name="connsiteY2247" fmla="*/ 273426 h 828251"/>
                    <a:gd name="connsiteX2248" fmla="*/ 413795 w 955276"/>
                    <a:gd name="connsiteY2248" fmla="*/ 276006 h 828251"/>
                    <a:gd name="connsiteX2249" fmla="*/ 413818 w 955276"/>
                    <a:gd name="connsiteY2249" fmla="*/ 276457 h 828251"/>
                    <a:gd name="connsiteX2250" fmla="*/ 413668 w 955276"/>
                    <a:gd name="connsiteY2250" fmla="*/ 278621 h 828251"/>
                    <a:gd name="connsiteX2251" fmla="*/ 413506 w 955276"/>
                    <a:gd name="connsiteY2251" fmla="*/ 279650 h 828251"/>
                    <a:gd name="connsiteX2252" fmla="*/ 412210 w 955276"/>
                    <a:gd name="connsiteY2252" fmla="*/ 283503 h 828251"/>
                    <a:gd name="connsiteX2253" fmla="*/ 412199 w 955276"/>
                    <a:gd name="connsiteY2253" fmla="*/ 283654 h 828251"/>
                    <a:gd name="connsiteX2254" fmla="*/ 412337 w 955276"/>
                    <a:gd name="connsiteY2254" fmla="*/ 286187 h 828251"/>
                    <a:gd name="connsiteX2255" fmla="*/ 412372 w 955276"/>
                    <a:gd name="connsiteY2255" fmla="*/ 288420 h 828251"/>
                    <a:gd name="connsiteX2256" fmla="*/ 411701 w 955276"/>
                    <a:gd name="connsiteY2256" fmla="*/ 289936 h 828251"/>
                    <a:gd name="connsiteX2257" fmla="*/ 411331 w 955276"/>
                    <a:gd name="connsiteY2257" fmla="*/ 290283 h 828251"/>
                    <a:gd name="connsiteX2258" fmla="*/ 410301 w 955276"/>
                    <a:gd name="connsiteY2258" fmla="*/ 291047 h 828251"/>
                    <a:gd name="connsiteX2259" fmla="*/ 409665 w 955276"/>
                    <a:gd name="connsiteY2259" fmla="*/ 291440 h 828251"/>
                    <a:gd name="connsiteX2260" fmla="*/ 409167 w 955276"/>
                    <a:gd name="connsiteY2260" fmla="*/ 291637 h 828251"/>
                    <a:gd name="connsiteX2261" fmla="*/ 406668 w 955276"/>
                    <a:gd name="connsiteY2261" fmla="*/ 292273 h 828251"/>
                    <a:gd name="connsiteX2262" fmla="*/ 406298 w 955276"/>
                    <a:gd name="connsiteY2262" fmla="*/ 292423 h 828251"/>
                    <a:gd name="connsiteX2263" fmla="*/ 403799 w 955276"/>
                    <a:gd name="connsiteY2263" fmla="*/ 293384 h 828251"/>
                    <a:gd name="connsiteX2264" fmla="*/ 400039 w 955276"/>
                    <a:gd name="connsiteY2264" fmla="*/ 294610 h 828251"/>
                    <a:gd name="connsiteX2265" fmla="*/ 399171 w 955276"/>
                    <a:gd name="connsiteY2265" fmla="*/ 294668 h 828251"/>
                    <a:gd name="connsiteX2266" fmla="*/ 398176 w 955276"/>
                    <a:gd name="connsiteY2266" fmla="*/ 294494 h 828251"/>
                    <a:gd name="connsiteX2267" fmla="*/ 398037 w 955276"/>
                    <a:gd name="connsiteY2267" fmla="*/ 294610 h 828251"/>
                    <a:gd name="connsiteX2268" fmla="*/ 397922 w 955276"/>
                    <a:gd name="connsiteY2268" fmla="*/ 294749 h 828251"/>
                    <a:gd name="connsiteX2269" fmla="*/ 396753 w 955276"/>
                    <a:gd name="connsiteY2269" fmla="*/ 296866 h 828251"/>
                    <a:gd name="connsiteX2270" fmla="*/ 396556 w 955276"/>
                    <a:gd name="connsiteY2270" fmla="*/ 297283 h 828251"/>
                    <a:gd name="connsiteX2271" fmla="*/ 394659 w 955276"/>
                    <a:gd name="connsiteY2271" fmla="*/ 301552 h 828251"/>
                    <a:gd name="connsiteX2272" fmla="*/ 393062 w 955276"/>
                    <a:gd name="connsiteY2272" fmla="*/ 306469 h 828251"/>
                    <a:gd name="connsiteX2273" fmla="*/ 392958 w 955276"/>
                    <a:gd name="connsiteY2273" fmla="*/ 306886 h 828251"/>
                    <a:gd name="connsiteX2274" fmla="*/ 392206 w 955276"/>
                    <a:gd name="connsiteY2274" fmla="*/ 310542 h 828251"/>
                    <a:gd name="connsiteX2275" fmla="*/ 391998 w 955276"/>
                    <a:gd name="connsiteY2275" fmla="*/ 311259 h 828251"/>
                    <a:gd name="connsiteX2276" fmla="*/ 391072 w 955276"/>
                    <a:gd name="connsiteY2276" fmla="*/ 313862 h 828251"/>
                    <a:gd name="connsiteX2277" fmla="*/ 390818 w 955276"/>
                    <a:gd name="connsiteY2277" fmla="*/ 314325 h 828251"/>
                    <a:gd name="connsiteX2278" fmla="*/ 388643 w 955276"/>
                    <a:gd name="connsiteY2278" fmla="*/ 317379 h 828251"/>
                    <a:gd name="connsiteX2279" fmla="*/ 388099 w 955276"/>
                    <a:gd name="connsiteY2279" fmla="*/ 318073 h 828251"/>
                    <a:gd name="connsiteX2280" fmla="*/ 386583 w 955276"/>
                    <a:gd name="connsiteY2280" fmla="*/ 319589 h 828251"/>
                    <a:gd name="connsiteX2281" fmla="*/ 385843 w 955276"/>
                    <a:gd name="connsiteY2281" fmla="*/ 320110 h 828251"/>
                    <a:gd name="connsiteX2282" fmla="*/ 384848 w 955276"/>
                    <a:gd name="connsiteY2282" fmla="*/ 320445 h 828251"/>
                    <a:gd name="connsiteX2283" fmla="*/ 384316 w 955276"/>
                    <a:gd name="connsiteY2283" fmla="*/ 320468 h 828251"/>
                    <a:gd name="connsiteX2284" fmla="*/ 383494 w 955276"/>
                    <a:gd name="connsiteY2284" fmla="*/ 320434 h 828251"/>
                    <a:gd name="connsiteX2285" fmla="*/ 382742 w 955276"/>
                    <a:gd name="connsiteY2285" fmla="*/ 320202 h 828251"/>
                    <a:gd name="connsiteX2286" fmla="*/ 380845 w 955276"/>
                    <a:gd name="connsiteY2286" fmla="*/ 319230 h 828251"/>
                    <a:gd name="connsiteX2287" fmla="*/ 380405 w 955276"/>
                    <a:gd name="connsiteY2287" fmla="*/ 318918 h 828251"/>
                    <a:gd name="connsiteX2288" fmla="*/ 379792 w 955276"/>
                    <a:gd name="connsiteY2288" fmla="*/ 318305 h 828251"/>
                    <a:gd name="connsiteX2289" fmla="*/ 378485 w 955276"/>
                    <a:gd name="connsiteY2289" fmla="*/ 316592 h 828251"/>
                    <a:gd name="connsiteX2290" fmla="*/ 378080 w 955276"/>
                    <a:gd name="connsiteY2290" fmla="*/ 315956 h 828251"/>
                    <a:gd name="connsiteX2291" fmla="*/ 375962 w 955276"/>
                    <a:gd name="connsiteY2291" fmla="*/ 312150 h 828251"/>
                    <a:gd name="connsiteX2292" fmla="*/ 374077 w 955276"/>
                    <a:gd name="connsiteY2292" fmla="*/ 308632 h 828251"/>
                    <a:gd name="connsiteX2293" fmla="*/ 373058 w 955276"/>
                    <a:gd name="connsiteY2293" fmla="*/ 306156 h 828251"/>
                    <a:gd name="connsiteX2294" fmla="*/ 372769 w 955276"/>
                    <a:gd name="connsiteY2294" fmla="*/ 305277 h 828251"/>
                    <a:gd name="connsiteX2295" fmla="*/ 372052 w 955276"/>
                    <a:gd name="connsiteY2295" fmla="*/ 301586 h 828251"/>
                    <a:gd name="connsiteX2296" fmla="*/ 370987 w 955276"/>
                    <a:gd name="connsiteY2296" fmla="*/ 295258 h 828251"/>
                    <a:gd name="connsiteX2297" fmla="*/ 370883 w 955276"/>
                    <a:gd name="connsiteY2297" fmla="*/ 294807 h 828251"/>
                    <a:gd name="connsiteX2298" fmla="*/ 369749 w 955276"/>
                    <a:gd name="connsiteY2298" fmla="*/ 290063 h 828251"/>
                    <a:gd name="connsiteX2299" fmla="*/ 369310 w 955276"/>
                    <a:gd name="connsiteY2299" fmla="*/ 286754 h 828251"/>
                    <a:gd name="connsiteX2300" fmla="*/ 369229 w 955276"/>
                    <a:gd name="connsiteY2300" fmla="*/ 286291 h 828251"/>
                    <a:gd name="connsiteX2301" fmla="*/ 368859 w 955276"/>
                    <a:gd name="connsiteY2301" fmla="*/ 284313 h 828251"/>
                    <a:gd name="connsiteX2302" fmla="*/ 368766 w 955276"/>
                    <a:gd name="connsiteY2302" fmla="*/ 283989 h 828251"/>
                    <a:gd name="connsiteX2303" fmla="*/ 368083 w 955276"/>
                    <a:gd name="connsiteY2303" fmla="*/ 282311 h 828251"/>
                    <a:gd name="connsiteX2304" fmla="*/ 367065 w 955276"/>
                    <a:gd name="connsiteY2304" fmla="*/ 281536 h 828251"/>
                    <a:gd name="connsiteX2305" fmla="*/ 366961 w 955276"/>
                    <a:gd name="connsiteY2305" fmla="*/ 281467 h 828251"/>
                    <a:gd name="connsiteX2306" fmla="*/ 348010 w 955276"/>
                    <a:gd name="connsiteY2306" fmla="*/ 276723 h 828251"/>
                    <a:gd name="connsiteX2307" fmla="*/ 346923 w 955276"/>
                    <a:gd name="connsiteY2307" fmla="*/ 275948 h 828251"/>
                    <a:gd name="connsiteX2308" fmla="*/ 345395 w 955276"/>
                    <a:gd name="connsiteY2308" fmla="*/ 273738 h 828251"/>
                    <a:gd name="connsiteX2309" fmla="*/ 345037 w 955276"/>
                    <a:gd name="connsiteY2309" fmla="*/ 273136 h 828251"/>
                    <a:gd name="connsiteX2310" fmla="*/ 343857 w 955276"/>
                    <a:gd name="connsiteY2310" fmla="*/ 270649 h 828251"/>
                    <a:gd name="connsiteX2311" fmla="*/ 343660 w 955276"/>
                    <a:gd name="connsiteY2311" fmla="*/ 270313 h 828251"/>
                    <a:gd name="connsiteX2312" fmla="*/ 341554 w 955276"/>
                    <a:gd name="connsiteY2312" fmla="*/ 267166 h 828251"/>
                    <a:gd name="connsiteX2313" fmla="*/ 340883 w 955276"/>
                    <a:gd name="connsiteY2313" fmla="*/ 265986 h 828251"/>
                    <a:gd name="connsiteX2314" fmla="*/ 340201 w 955276"/>
                    <a:gd name="connsiteY2314" fmla="*/ 265882 h 828251"/>
                    <a:gd name="connsiteX2315" fmla="*/ 338650 w 955276"/>
                    <a:gd name="connsiteY2315" fmla="*/ 268023 h 828251"/>
                    <a:gd name="connsiteX2316" fmla="*/ 338072 w 955276"/>
                    <a:gd name="connsiteY2316" fmla="*/ 268590 h 828251"/>
                    <a:gd name="connsiteX2317" fmla="*/ 325843 w 955276"/>
                    <a:gd name="connsiteY2317" fmla="*/ 278158 h 828251"/>
                    <a:gd name="connsiteX2318" fmla="*/ 325484 w 955276"/>
                    <a:gd name="connsiteY2318" fmla="*/ 278470 h 828251"/>
                    <a:gd name="connsiteX2319" fmla="*/ 323506 w 955276"/>
                    <a:gd name="connsiteY2319" fmla="*/ 280240 h 828251"/>
                    <a:gd name="connsiteX2320" fmla="*/ 323135 w 955276"/>
                    <a:gd name="connsiteY2320" fmla="*/ 280576 h 828251"/>
                    <a:gd name="connsiteX2321" fmla="*/ 322950 w 955276"/>
                    <a:gd name="connsiteY2321" fmla="*/ 280749 h 828251"/>
                    <a:gd name="connsiteX2322" fmla="*/ 319988 w 955276"/>
                    <a:gd name="connsiteY2322" fmla="*/ 285562 h 828251"/>
                    <a:gd name="connsiteX2323" fmla="*/ 318716 w 955276"/>
                    <a:gd name="connsiteY2323" fmla="*/ 287367 h 828251"/>
                    <a:gd name="connsiteX2324" fmla="*/ 318820 w 955276"/>
                    <a:gd name="connsiteY2324" fmla="*/ 297387 h 828251"/>
                    <a:gd name="connsiteX2325" fmla="*/ 318704 w 955276"/>
                    <a:gd name="connsiteY2325" fmla="*/ 298243 h 828251"/>
                    <a:gd name="connsiteX2326" fmla="*/ 318415 w 955276"/>
                    <a:gd name="connsiteY2326" fmla="*/ 299006 h 828251"/>
                    <a:gd name="connsiteX2327" fmla="*/ 311994 w 955276"/>
                    <a:gd name="connsiteY2327" fmla="*/ 308922 h 828251"/>
                    <a:gd name="connsiteX2328" fmla="*/ 311716 w 955276"/>
                    <a:gd name="connsiteY2328" fmla="*/ 309350 h 828251"/>
                    <a:gd name="connsiteX2329" fmla="*/ 311438 w 955276"/>
                    <a:gd name="connsiteY2329" fmla="*/ 309789 h 828251"/>
                    <a:gd name="connsiteX2330" fmla="*/ 310351 w 955276"/>
                    <a:gd name="connsiteY2330" fmla="*/ 311525 h 828251"/>
                    <a:gd name="connsiteX2331" fmla="*/ 310270 w 955276"/>
                    <a:gd name="connsiteY2331" fmla="*/ 311675 h 828251"/>
                    <a:gd name="connsiteX2332" fmla="*/ 309321 w 955276"/>
                    <a:gd name="connsiteY2332" fmla="*/ 316662 h 828251"/>
                    <a:gd name="connsiteX2333" fmla="*/ 309229 w 955276"/>
                    <a:gd name="connsiteY2333" fmla="*/ 317182 h 828251"/>
                    <a:gd name="connsiteX2334" fmla="*/ 309124 w 955276"/>
                    <a:gd name="connsiteY2334" fmla="*/ 317703 h 828251"/>
                    <a:gd name="connsiteX2335" fmla="*/ 308453 w 955276"/>
                    <a:gd name="connsiteY2335" fmla="*/ 321394 h 828251"/>
                    <a:gd name="connsiteX2336" fmla="*/ 308372 w 955276"/>
                    <a:gd name="connsiteY2336" fmla="*/ 321891 h 828251"/>
                    <a:gd name="connsiteX2337" fmla="*/ 308037 w 955276"/>
                    <a:gd name="connsiteY2337" fmla="*/ 323893 h 828251"/>
                    <a:gd name="connsiteX2338" fmla="*/ 308014 w 955276"/>
                    <a:gd name="connsiteY2338" fmla="*/ 324298 h 828251"/>
                    <a:gd name="connsiteX2339" fmla="*/ 307910 w 955276"/>
                    <a:gd name="connsiteY2339" fmla="*/ 328590 h 828251"/>
                    <a:gd name="connsiteX2340" fmla="*/ 307563 w 955276"/>
                    <a:gd name="connsiteY2340" fmla="*/ 335069 h 828251"/>
                    <a:gd name="connsiteX2341" fmla="*/ 307065 w 955276"/>
                    <a:gd name="connsiteY2341" fmla="*/ 341513 h 828251"/>
                    <a:gd name="connsiteX2342" fmla="*/ 307030 w 955276"/>
                    <a:gd name="connsiteY2342" fmla="*/ 342022 h 828251"/>
                    <a:gd name="connsiteX2343" fmla="*/ 306660 w 955276"/>
                    <a:gd name="connsiteY2343" fmla="*/ 347402 h 828251"/>
                    <a:gd name="connsiteX2344" fmla="*/ 306625 w 955276"/>
                    <a:gd name="connsiteY2344" fmla="*/ 347923 h 828251"/>
                    <a:gd name="connsiteX2345" fmla="*/ 306602 w 955276"/>
                    <a:gd name="connsiteY2345" fmla="*/ 348455 h 828251"/>
                    <a:gd name="connsiteX2346" fmla="*/ 306591 w 955276"/>
                    <a:gd name="connsiteY2346" fmla="*/ 348617 h 828251"/>
                    <a:gd name="connsiteX2347" fmla="*/ 311010 w 955276"/>
                    <a:gd name="connsiteY2347" fmla="*/ 355490 h 828251"/>
                    <a:gd name="connsiteX2348" fmla="*/ 311276 w 955276"/>
                    <a:gd name="connsiteY2348" fmla="*/ 357028 h 828251"/>
                    <a:gd name="connsiteX2349" fmla="*/ 311114 w 955276"/>
                    <a:gd name="connsiteY2349" fmla="*/ 357665 h 828251"/>
                    <a:gd name="connsiteX2350" fmla="*/ 309622 w 955276"/>
                    <a:gd name="connsiteY2350" fmla="*/ 362478 h 828251"/>
                    <a:gd name="connsiteX2351" fmla="*/ 308569 w 955276"/>
                    <a:gd name="connsiteY2351" fmla="*/ 364942 h 828251"/>
                    <a:gd name="connsiteX2352" fmla="*/ 308372 w 955276"/>
                    <a:gd name="connsiteY2352" fmla="*/ 365428 h 828251"/>
                    <a:gd name="connsiteX2353" fmla="*/ 308176 w 955276"/>
                    <a:gd name="connsiteY2353" fmla="*/ 365891 h 828251"/>
                    <a:gd name="connsiteX2354" fmla="*/ 305966 w 955276"/>
                    <a:gd name="connsiteY2354" fmla="*/ 371363 h 828251"/>
                    <a:gd name="connsiteX2355" fmla="*/ 305769 w 955276"/>
                    <a:gd name="connsiteY2355" fmla="*/ 371861 h 828251"/>
                    <a:gd name="connsiteX2356" fmla="*/ 305584 w 955276"/>
                    <a:gd name="connsiteY2356" fmla="*/ 372323 h 828251"/>
                    <a:gd name="connsiteX2357" fmla="*/ 304115 w 955276"/>
                    <a:gd name="connsiteY2357" fmla="*/ 376338 h 828251"/>
                    <a:gd name="connsiteX2358" fmla="*/ 303941 w 955276"/>
                    <a:gd name="connsiteY2358" fmla="*/ 376836 h 828251"/>
                    <a:gd name="connsiteX2359" fmla="*/ 303756 w 955276"/>
                    <a:gd name="connsiteY2359" fmla="*/ 377333 h 828251"/>
                    <a:gd name="connsiteX2360" fmla="*/ 302634 w 955276"/>
                    <a:gd name="connsiteY2360" fmla="*/ 380411 h 828251"/>
                    <a:gd name="connsiteX2361" fmla="*/ 301812 w 955276"/>
                    <a:gd name="connsiteY2361" fmla="*/ 382366 h 828251"/>
                    <a:gd name="connsiteX2362" fmla="*/ 301743 w 955276"/>
                    <a:gd name="connsiteY2362" fmla="*/ 382540 h 828251"/>
                    <a:gd name="connsiteX2363" fmla="*/ 304450 w 955276"/>
                    <a:gd name="connsiteY2363" fmla="*/ 394121 h 828251"/>
                    <a:gd name="connsiteX2364" fmla="*/ 322129 w 955276"/>
                    <a:gd name="connsiteY2364" fmla="*/ 401051 h 828251"/>
                    <a:gd name="connsiteX2365" fmla="*/ 328122 w 955276"/>
                    <a:gd name="connsiteY2365" fmla="*/ 403469 h 828251"/>
                    <a:gd name="connsiteX2366" fmla="*/ 328608 w 955276"/>
                    <a:gd name="connsiteY2366" fmla="*/ 403666 h 828251"/>
                    <a:gd name="connsiteX2367" fmla="*/ 329047 w 955276"/>
                    <a:gd name="connsiteY2367" fmla="*/ 403840 h 828251"/>
                    <a:gd name="connsiteX2368" fmla="*/ 330008 w 955276"/>
                    <a:gd name="connsiteY2368" fmla="*/ 404164 h 828251"/>
                    <a:gd name="connsiteX2369" fmla="*/ 330748 w 955276"/>
                    <a:gd name="connsiteY2369" fmla="*/ 404453 h 828251"/>
                    <a:gd name="connsiteX2370" fmla="*/ 331211 w 955276"/>
                    <a:gd name="connsiteY2370" fmla="*/ 404661 h 828251"/>
                    <a:gd name="connsiteX2371" fmla="*/ 331662 w 955276"/>
                    <a:gd name="connsiteY2371" fmla="*/ 404869 h 828251"/>
                    <a:gd name="connsiteX2372" fmla="*/ 332634 w 955276"/>
                    <a:gd name="connsiteY2372" fmla="*/ 405297 h 828251"/>
                    <a:gd name="connsiteX2373" fmla="*/ 333097 w 955276"/>
                    <a:gd name="connsiteY2373" fmla="*/ 405506 h 828251"/>
                    <a:gd name="connsiteX2374" fmla="*/ 333537 w 955276"/>
                    <a:gd name="connsiteY2374" fmla="*/ 405691 h 828251"/>
                    <a:gd name="connsiteX2375" fmla="*/ 336024 w 955276"/>
                    <a:gd name="connsiteY2375" fmla="*/ 406582 h 828251"/>
                    <a:gd name="connsiteX2376" fmla="*/ 337193 w 955276"/>
                    <a:gd name="connsiteY2376" fmla="*/ 407727 h 828251"/>
                    <a:gd name="connsiteX2377" fmla="*/ 338373 w 955276"/>
                    <a:gd name="connsiteY2377" fmla="*/ 410816 h 828251"/>
                    <a:gd name="connsiteX2378" fmla="*/ 338488 w 955276"/>
                    <a:gd name="connsiteY2378" fmla="*/ 411452 h 828251"/>
                    <a:gd name="connsiteX2379" fmla="*/ 338477 w 955276"/>
                    <a:gd name="connsiteY2379" fmla="*/ 415213 h 828251"/>
                    <a:gd name="connsiteX2380" fmla="*/ 338315 w 955276"/>
                    <a:gd name="connsiteY2380" fmla="*/ 416589 h 828251"/>
                    <a:gd name="connsiteX2381" fmla="*/ 337864 w 955276"/>
                    <a:gd name="connsiteY2381" fmla="*/ 418753 h 828251"/>
                    <a:gd name="connsiteX2382" fmla="*/ 337806 w 955276"/>
                    <a:gd name="connsiteY2382" fmla="*/ 419065 h 828251"/>
                    <a:gd name="connsiteX2383" fmla="*/ 337921 w 955276"/>
                    <a:gd name="connsiteY2383" fmla="*/ 424237 h 828251"/>
                    <a:gd name="connsiteX2384" fmla="*/ 337829 w 955276"/>
                    <a:gd name="connsiteY2384" fmla="*/ 425070 h 828251"/>
                    <a:gd name="connsiteX2385" fmla="*/ 337713 w 955276"/>
                    <a:gd name="connsiteY2385" fmla="*/ 425521 h 828251"/>
                    <a:gd name="connsiteX2386" fmla="*/ 335920 w 955276"/>
                    <a:gd name="connsiteY2386" fmla="*/ 430010 h 828251"/>
                    <a:gd name="connsiteX2387" fmla="*/ 335515 w 955276"/>
                    <a:gd name="connsiteY2387" fmla="*/ 430751 h 828251"/>
                    <a:gd name="connsiteX2388" fmla="*/ 333120 w 955276"/>
                    <a:gd name="connsiteY2388" fmla="*/ 434418 h 828251"/>
                    <a:gd name="connsiteX2389" fmla="*/ 332946 w 955276"/>
                    <a:gd name="connsiteY2389" fmla="*/ 434696 h 828251"/>
                    <a:gd name="connsiteX2390" fmla="*/ 333351 w 955276"/>
                    <a:gd name="connsiteY2390" fmla="*/ 438271 h 828251"/>
                    <a:gd name="connsiteX2391" fmla="*/ 333375 w 955276"/>
                    <a:gd name="connsiteY2391" fmla="*/ 438953 h 828251"/>
                    <a:gd name="connsiteX2392" fmla="*/ 333120 w 955276"/>
                    <a:gd name="connsiteY2392" fmla="*/ 440006 h 828251"/>
                    <a:gd name="connsiteX2393" fmla="*/ 330771 w 955276"/>
                    <a:gd name="connsiteY2393" fmla="*/ 444125 h 828251"/>
                    <a:gd name="connsiteX2394" fmla="*/ 330598 w 955276"/>
                    <a:gd name="connsiteY2394" fmla="*/ 444518 h 828251"/>
                    <a:gd name="connsiteX2395" fmla="*/ 330112 w 955276"/>
                    <a:gd name="connsiteY2395" fmla="*/ 445560 h 828251"/>
                    <a:gd name="connsiteX2396" fmla="*/ 329614 w 955276"/>
                    <a:gd name="connsiteY2396" fmla="*/ 446196 h 828251"/>
                    <a:gd name="connsiteX2397" fmla="*/ 326965 w 955276"/>
                    <a:gd name="connsiteY2397" fmla="*/ 448440 h 828251"/>
                    <a:gd name="connsiteX2398" fmla="*/ 326896 w 955276"/>
                    <a:gd name="connsiteY2398" fmla="*/ 448544 h 828251"/>
                    <a:gd name="connsiteX2399" fmla="*/ 326467 w 955276"/>
                    <a:gd name="connsiteY2399" fmla="*/ 449401 h 828251"/>
                    <a:gd name="connsiteX2400" fmla="*/ 325970 w 955276"/>
                    <a:gd name="connsiteY2400" fmla="*/ 450176 h 828251"/>
                    <a:gd name="connsiteX2401" fmla="*/ 324096 w 955276"/>
                    <a:gd name="connsiteY2401" fmla="*/ 452594 h 828251"/>
                    <a:gd name="connsiteX2402" fmla="*/ 324015 w 955276"/>
                    <a:gd name="connsiteY2402" fmla="*/ 454503 h 828251"/>
                    <a:gd name="connsiteX2403" fmla="*/ 323818 w 955276"/>
                    <a:gd name="connsiteY2403" fmla="*/ 455290 h 828251"/>
                    <a:gd name="connsiteX2404" fmla="*/ 323078 w 955276"/>
                    <a:gd name="connsiteY2404" fmla="*/ 457245 h 828251"/>
                    <a:gd name="connsiteX2405" fmla="*/ 322962 w 955276"/>
                    <a:gd name="connsiteY2405" fmla="*/ 457661 h 828251"/>
                    <a:gd name="connsiteX2406" fmla="*/ 322719 w 955276"/>
                    <a:gd name="connsiteY2406" fmla="*/ 458587 h 828251"/>
                    <a:gd name="connsiteX2407" fmla="*/ 322649 w 955276"/>
                    <a:gd name="connsiteY2407" fmla="*/ 458946 h 828251"/>
                    <a:gd name="connsiteX2408" fmla="*/ 321886 w 955276"/>
                    <a:gd name="connsiteY2408" fmla="*/ 466906 h 828251"/>
                    <a:gd name="connsiteX2409" fmla="*/ 321527 w 955276"/>
                    <a:gd name="connsiteY2409" fmla="*/ 467843 h 828251"/>
                    <a:gd name="connsiteX2410" fmla="*/ 318508 w 955276"/>
                    <a:gd name="connsiteY2410" fmla="*/ 472112 h 828251"/>
                    <a:gd name="connsiteX2411" fmla="*/ 318357 w 955276"/>
                    <a:gd name="connsiteY2411" fmla="*/ 472378 h 828251"/>
                    <a:gd name="connsiteX2412" fmla="*/ 317767 w 955276"/>
                    <a:gd name="connsiteY2412" fmla="*/ 473801 h 828251"/>
                    <a:gd name="connsiteX2413" fmla="*/ 317570 w 955276"/>
                    <a:gd name="connsiteY2413" fmla="*/ 474287 h 828251"/>
                    <a:gd name="connsiteX2414" fmla="*/ 317501 w 955276"/>
                    <a:gd name="connsiteY2414" fmla="*/ 474472 h 828251"/>
                    <a:gd name="connsiteX2415" fmla="*/ 317397 w 955276"/>
                    <a:gd name="connsiteY2415" fmla="*/ 476277 h 828251"/>
                    <a:gd name="connsiteX2416" fmla="*/ 317189 w 955276"/>
                    <a:gd name="connsiteY2416" fmla="*/ 477075 h 828251"/>
                    <a:gd name="connsiteX2417" fmla="*/ 316957 w 955276"/>
                    <a:gd name="connsiteY2417" fmla="*/ 477527 h 828251"/>
                    <a:gd name="connsiteX2418" fmla="*/ 316703 w 955276"/>
                    <a:gd name="connsiteY2418" fmla="*/ 477897 h 828251"/>
                    <a:gd name="connsiteX2419" fmla="*/ 315928 w 955276"/>
                    <a:gd name="connsiteY2419" fmla="*/ 478822 h 828251"/>
                    <a:gd name="connsiteX2420" fmla="*/ 315939 w 955276"/>
                    <a:gd name="connsiteY2420" fmla="*/ 478973 h 828251"/>
                    <a:gd name="connsiteX2421" fmla="*/ 316009 w 955276"/>
                    <a:gd name="connsiteY2421" fmla="*/ 479181 h 828251"/>
                    <a:gd name="connsiteX2422" fmla="*/ 316379 w 955276"/>
                    <a:gd name="connsiteY2422" fmla="*/ 480049 h 828251"/>
                    <a:gd name="connsiteX2423" fmla="*/ 316529 w 955276"/>
                    <a:gd name="connsiteY2423" fmla="*/ 480581 h 828251"/>
                    <a:gd name="connsiteX2424" fmla="*/ 316599 w 955276"/>
                    <a:gd name="connsiteY2424" fmla="*/ 481090 h 828251"/>
                    <a:gd name="connsiteX2425" fmla="*/ 316587 w 955276"/>
                    <a:gd name="connsiteY2425" fmla="*/ 481634 h 828251"/>
                    <a:gd name="connsiteX2426" fmla="*/ 316321 w 955276"/>
                    <a:gd name="connsiteY2426" fmla="*/ 483311 h 828251"/>
                    <a:gd name="connsiteX2427" fmla="*/ 316090 w 955276"/>
                    <a:gd name="connsiteY2427" fmla="*/ 483936 h 828251"/>
                    <a:gd name="connsiteX2428" fmla="*/ 315823 w 955276"/>
                    <a:gd name="connsiteY2428" fmla="*/ 484399 h 828251"/>
                    <a:gd name="connsiteX2429" fmla="*/ 315326 w 955276"/>
                    <a:gd name="connsiteY2429" fmla="*/ 485058 h 828251"/>
                    <a:gd name="connsiteX2430" fmla="*/ 314828 w 955276"/>
                    <a:gd name="connsiteY2430" fmla="*/ 485498 h 828251"/>
                    <a:gd name="connsiteX2431" fmla="*/ 313382 w 955276"/>
                    <a:gd name="connsiteY2431" fmla="*/ 486389 h 828251"/>
                    <a:gd name="connsiteX2432" fmla="*/ 311890 w 955276"/>
                    <a:gd name="connsiteY2432" fmla="*/ 487164 h 828251"/>
                    <a:gd name="connsiteX2433" fmla="*/ 311450 w 955276"/>
                    <a:gd name="connsiteY2433" fmla="*/ 487395 h 828251"/>
                    <a:gd name="connsiteX2434" fmla="*/ 311022 w 955276"/>
                    <a:gd name="connsiteY2434" fmla="*/ 487638 h 828251"/>
                    <a:gd name="connsiteX2435" fmla="*/ 308292 w 955276"/>
                    <a:gd name="connsiteY2435" fmla="*/ 489281 h 828251"/>
                    <a:gd name="connsiteX2436" fmla="*/ 307609 w 955276"/>
                    <a:gd name="connsiteY2436" fmla="*/ 489617 h 828251"/>
                    <a:gd name="connsiteX2437" fmla="*/ 305538 w 955276"/>
                    <a:gd name="connsiteY2437" fmla="*/ 490450 h 828251"/>
                    <a:gd name="connsiteX2438" fmla="*/ 302889 w 955276"/>
                    <a:gd name="connsiteY2438" fmla="*/ 491364 h 828251"/>
                    <a:gd name="connsiteX2439" fmla="*/ 302125 w 955276"/>
                    <a:gd name="connsiteY2439" fmla="*/ 491537 h 828251"/>
                    <a:gd name="connsiteX2440" fmla="*/ 301720 w 955276"/>
                    <a:gd name="connsiteY2440" fmla="*/ 491572 h 828251"/>
                    <a:gd name="connsiteX2441" fmla="*/ 299036 w 955276"/>
                    <a:gd name="connsiteY2441" fmla="*/ 491572 h 828251"/>
                    <a:gd name="connsiteX2442" fmla="*/ 297115 w 955276"/>
                    <a:gd name="connsiteY2442" fmla="*/ 490126 h 828251"/>
                    <a:gd name="connsiteX2443" fmla="*/ 296976 w 955276"/>
                    <a:gd name="connsiteY2443" fmla="*/ 489640 h 828251"/>
                    <a:gd name="connsiteX2444" fmla="*/ 296606 w 955276"/>
                    <a:gd name="connsiteY2444" fmla="*/ 487893 h 828251"/>
                    <a:gd name="connsiteX2445" fmla="*/ 295125 w 955276"/>
                    <a:gd name="connsiteY2445" fmla="*/ 487824 h 828251"/>
                    <a:gd name="connsiteX2446" fmla="*/ 293725 w 955276"/>
                    <a:gd name="connsiteY2446" fmla="*/ 488703 h 828251"/>
                    <a:gd name="connsiteX2447" fmla="*/ 292962 w 955276"/>
                    <a:gd name="connsiteY2447" fmla="*/ 489108 h 828251"/>
                    <a:gd name="connsiteX2448" fmla="*/ 289190 w 955276"/>
                    <a:gd name="connsiteY2448" fmla="*/ 490670 h 828251"/>
                    <a:gd name="connsiteX2449" fmla="*/ 289121 w 955276"/>
                    <a:gd name="connsiteY2449" fmla="*/ 490704 h 828251"/>
                    <a:gd name="connsiteX2450" fmla="*/ 287628 w 955276"/>
                    <a:gd name="connsiteY2450" fmla="*/ 492336 h 828251"/>
                    <a:gd name="connsiteX2451" fmla="*/ 287489 w 955276"/>
                    <a:gd name="connsiteY2451" fmla="*/ 492579 h 828251"/>
                    <a:gd name="connsiteX2452" fmla="*/ 283776 w 955276"/>
                    <a:gd name="connsiteY2452" fmla="*/ 499798 h 828251"/>
                    <a:gd name="connsiteX2453" fmla="*/ 282630 w 955276"/>
                    <a:gd name="connsiteY2453" fmla="*/ 501661 h 828251"/>
                    <a:gd name="connsiteX2454" fmla="*/ 282202 w 955276"/>
                    <a:gd name="connsiteY2454" fmla="*/ 502251 h 828251"/>
                    <a:gd name="connsiteX2455" fmla="*/ 281913 w 955276"/>
                    <a:gd name="connsiteY2455" fmla="*/ 502563 h 828251"/>
                    <a:gd name="connsiteX2456" fmla="*/ 281496 w 955276"/>
                    <a:gd name="connsiteY2456" fmla="*/ 502910 h 828251"/>
                    <a:gd name="connsiteX2457" fmla="*/ 280802 w 955276"/>
                    <a:gd name="connsiteY2457" fmla="*/ 503373 h 828251"/>
                    <a:gd name="connsiteX2458" fmla="*/ 278384 w 955276"/>
                    <a:gd name="connsiteY2458" fmla="*/ 504669 h 828251"/>
                    <a:gd name="connsiteX2459" fmla="*/ 278060 w 955276"/>
                    <a:gd name="connsiteY2459" fmla="*/ 504854 h 828251"/>
                    <a:gd name="connsiteX2460" fmla="*/ 276255 w 955276"/>
                    <a:gd name="connsiteY2460" fmla="*/ 506277 h 828251"/>
                    <a:gd name="connsiteX2461" fmla="*/ 276232 w 955276"/>
                    <a:gd name="connsiteY2461" fmla="*/ 506312 h 828251"/>
                    <a:gd name="connsiteX2462" fmla="*/ 274948 w 955276"/>
                    <a:gd name="connsiteY2462" fmla="*/ 509054 h 828251"/>
                    <a:gd name="connsiteX2463" fmla="*/ 273421 w 955276"/>
                    <a:gd name="connsiteY2463" fmla="*/ 510165 h 828251"/>
                    <a:gd name="connsiteX2464" fmla="*/ 271639 w 955276"/>
                    <a:gd name="connsiteY2464" fmla="*/ 509505 h 828251"/>
                    <a:gd name="connsiteX2465" fmla="*/ 262059 w 955276"/>
                    <a:gd name="connsiteY2465" fmla="*/ 498711 h 828251"/>
                    <a:gd name="connsiteX2466" fmla="*/ 261770 w 955276"/>
                    <a:gd name="connsiteY2466" fmla="*/ 498422 h 828251"/>
                    <a:gd name="connsiteX2467" fmla="*/ 252665 w 955276"/>
                    <a:gd name="connsiteY2467" fmla="*/ 490438 h 828251"/>
                    <a:gd name="connsiteX2468" fmla="*/ 252526 w 955276"/>
                    <a:gd name="connsiteY2468" fmla="*/ 490357 h 828251"/>
                    <a:gd name="connsiteX2469" fmla="*/ 247215 w 955276"/>
                    <a:gd name="connsiteY2469" fmla="*/ 488379 h 828251"/>
                    <a:gd name="connsiteX2470" fmla="*/ 247053 w 955276"/>
                    <a:gd name="connsiteY2470" fmla="*/ 488321 h 828251"/>
                    <a:gd name="connsiteX2471" fmla="*/ 245237 w 955276"/>
                    <a:gd name="connsiteY2471" fmla="*/ 488321 h 828251"/>
                    <a:gd name="connsiteX2472" fmla="*/ 244612 w 955276"/>
                    <a:gd name="connsiteY2472" fmla="*/ 488217 h 828251"/>
                    <a:gd name="connsiteX2473" fmla="*/ 243929 w 955276"/>
                    <a:gd name="connsiteY2473" fmla="*/ 487986 h 828251"/>
                    <a:gd name="connsiteX2474" fmla="*/ 230670 w 955276"/>
                    <a:gd name="connsiteY2474" fmla="*/ 482108 h 828251"/>
                    <a:gd name="connsiteX2475" fmla="*/ 229907 w 955276"/>
                    <a:gd name="connsiteY2475" fmla="*/ 481703 h 828251"/>
                    <a:gd name="connsiteX2476" fmla="*/ 224527 w 955276"/>
                    <a:gd name="connsiteY2476" fmla="*/ 478140 h 828251"/>
                    <a:gd name="connsiteX2477" fmla="*/ 223810 w 955276"/>
                    <a:gd name="connsiteY2477" fmla="*/ 477561 h 828251"/>
                    <a:gd name="connsiteX2478" fmla="*/ 222340 w 955276"/>
                    <a:gd name="connsiteY2478" fmla="*/ 476092 h 828251"/>
                    <a:gd name="connsiteX2479" fmla="*/ 222144 w 955276"/>
                    <a:gd name="connsiteY2479" fmla="*/ 475919 h 828251"/>
                    <a:gd name="connsiteX2480" fmla="*/ 220165 w 955276"/>
                    <a:gd name="connsiteY2480" fmla="*/ 474796 h 828251"/>
                    <a:gd name="connsiteX2481" fmla="*/ 220107 w 955276"/>
                    <a:gd name="connsiteY2481" fmla="*/ 474785 h 828251"/>
                    <a:gd name="connsiteX2482" fmla="*/ 215688 w 955276"/>
                    <a:gd name="connsiteY2482" fmla="*/ 474553 h 828251"/>
                    <a:gd name="connsiteX2483" fmla="*/ 215375 w 955276"/>
                    <a:gd name="connsiteY2483" fmla="*/ 474866 h 828251"/>
                    <a:gd name="connsiteX2484" fmla="*/ 209926 w 955276"/>
                    <a:gd name="connsiteY2484" fmla="*/ 479089 h 828251"/>
                    <a:gd name="connsiteX2485" fmla="*/ 209787 w 955276"/>
                    <a:gd name="connsiteY2485" fmla="*/ 479228 h 828251"/>
                    <a:gd name="connsiteX2486" fmla="*/ 207335 w 955276"/>
                    <a:gd name="connsiteY2486" fmla="*/ 483080 h 828251"/>
                    <a:gd name="connsiteX2487" fmla="*/ 206791 w 955276"/>
                    <a:gd name="connsiteY2487" fmla="*/ 483740 h 828251"/>
                    <a:gd name="connsiteX2488" fmla="*/ 205530 w 955276"/>
                    <a:gd name="connsiteY2488" fmla="*/ 484966 h 828251"/>
                    <a:gd name="connsiteX2489" fmla="*/ 205160 w 955276"/>
                    <a:gd name="connsiteY2489" fmla="*/ 485325 h 828251"/>
                    <a:gd name="connsiteX2490" fmla="*/ 204789 w 955276"/>
                    <a:gd name="connsiteY2490" fmla="*/ 485683 h 828251"/>
                    <a:gd name="connsiteX2491" fmla="*/ 201376 w 955276"/>
                    <a:gd name="connsiteY2491" fmla="*/ 489085 h 828251"/>
                    <a:gd name="connsiteX2492" fmla="*/ 201052 w 955276"/>
                    <a:gd name="connsiteY2492" fmla="*/ 489420 h 828251"/>
                    <a:gd name="connsiteX2493" fmla="*/ 197663 w 955276"/>
                    <a:gd name="connsiteY2493" fmla="*/ 493123 h 828251"/>
                    <a:gd name="connsiteX2494" fmla="*/ 197605 w 955276"/>
                    <a:gd name="connsiteY2494" fmla="*/ 493261 h 828251"/>
                    <a:gd name="connsiteX2495" fmla="*/ 196332 w 955276"/>
                    <a:gd name="connsiteY2495" fmla="*/ 496744 h 828251"/>
                    <a:gd name="connsiteX2496" fmla="*/ 195846 w 955276"/>
                    <a:gd name="connsiteY2496" fmla="*/ 497681 h 828251"/>
                    <a:gd name="connsiteX2497" fmla="*/ 193590 w 955276"/>
                    <a:gd name="connsiteY2497" fmla="*/ 500886 h 828251"/>
                    <a:gd name="connsiteX2498" fmla="*/ 193266 w 955276"/>
                    <a:gd name="connsiteY2498" fmla="*/ 505352 h 828251"/>
                    <a:gd name="connsiteX2499" fmla="*/ 193289 w 955276"/>
                    <a:gd name="connsiteY2499" fmla="*/ 505641 h 828251"/>
                    <a:gd name="connsiteX2500" fmla="*/ 193613 w 955276"/>
                    <a:gd name="connsiteY2500" fmla="*/ 507538 h 828251"/>
                    <a:gd name="connsiteX2501" fmla="*/ 193706 w 955276"/>
                    <a:gd name="connsiteY2501" fmla="*/ 507862 h 828251"/>
                    <a:gd name="connsiteX2502" fmla="*/ 193868 w 955276"/>
                    <a:gd name="connsiteY2502" fmla="*/ 508279 h 828251"/>
                    <a:gd name="connsiteX2503" fmla="*/ 193983 w 955276"/>
                    <a:gd name="connsiteY2503" fmla="*/ 509228 h 828251"/>
                    <a:gd name="connsiteX2504" fmla="*/ 193926 w 955276"/>
                    <a:gd name="connsiteY2504" fmla="*/ 509737 h 828251"/>
                    <a:gd name="connsiteX2505" fmla="*/ 193833 w 955276"/>
                    <a:gd name="connsiteY2505" fmla="*/ 510153 h 828251"/>
                    <a:gd name="connsiteX2506" fmla="*/ 193972 w 955276"/>
                    <a:gd name="connsiteY2506" fmla="*/ 511426 h 828251"/>
                    <a:gd name="connsiteX2507" fmla="*/ 194007 w 955276"/>
                    <a:gd name="connsiteY2507" fmla="*/ 511912 h 828251"/>
                    <a:gd name="connsiteX2508" fmla="*/ 194064 w 955276"/>
                    <a:gd name="connsiteY2508" fmla="*/ 512282 h 828251"/>
                    <a:gd name="connsiteX2509" fmla="*/ 194909 w 955276"/>
                    <a:gd name="connsiteY2509" fmla="*/ 515221 h 828251"/>
                    <a:gd name="connsiteX2510" fmla="*/ 195696 w 955276"/>
                    <a:gd name="connsiteY2510" fmla="*/ 518182 h 828251"/>
                    <a:gd name="connsiteX2511" fmla="*/ 195881 w 955276"/>
                    <a:gd name="connsiteY2511" fmla="*/ 520334 h 828251"/>
                    <a:gd name="connsiteX2512" fmla="*/ 195892 w 955276"/>
                    <a:gd name="connsiteY2512" fmla="*/ 521167 h 828251"/>
                    <a:gd name="connsiteX2513" fmla="*/ 195545 w 955276"/>
                    <a:gd name="connsiteY2513" fmla="*/ 526547 h 828251"/>
                    <a:gd name="connsiteX2514" fmla="*/ 195441 w 955276"/>
                    <a:gd name="connsiteY2514" fmla="*/ 527427 h 828251"/>
                    <a:gd name="connsiteX2515" fmla="*/ 194897 w 955276"/>
                    <a:gd name="connsiteY2515" fmla="*/ 529555 h 828251"/>
                    <a:gd name="connsiteX2516" fmla="*/ 194458 w 955276"/>
                    <a:gd name="connsiteY2516" fmla="*/ 531013 h 828251"/>
                    <a:gd name="connsiteX2517" fmla="*/ 194400 w 955276"/>
                    <a:gd name="connsiteY2517" fmla="*/ 531337 h 828251"/>
                    <a:gd name="connsiteX2518" fmla="*/ 194365 w 955276"/>
                    <a:gd name="connsiteY2518" fmla="*/ 531777 h 828251"/>
                    <a:gd name="connsiteX2519" fmla="*/ 194330 w 955276"/>
                    <a:gd name="connsiteY2519" fmla="*/ 532309 h 828251"/>
                    <a:gd name="connsiteX2520" fmla="*/ 194296 w 955276"/>
                    <a:gd name="connsiteY2520" fmla="*/ 532760 h 828251"/>
                    <a:gd name="connsiteX2521" fmla="*/ 194296 w 955276"/>
                    <a:gd name="connsiteY2521" fmla="*/ 533755 h 828251"/>
                    <a:gd name="connsiteX2522" fmla="*/ 194296 w 955276"/>
                    <a:gd name="connsiteY2522" fmla="*/ 534276 h 828251"/>
                    <a:gd name="connsiteX2523" fmla="*/ 194307 w 955276"/>
                    <a:gd name="connsiteY2523" fmla="*/ 534681 h 828251"/>
                    <a:gd name="connsiteX2524" fmla="*/ 194597 w 955276"/>
                    <a:gd name="connsiteY2524" fmla="*/ 536752 h 828251"/>
                    <a:gd name="connsiteX2525" fmla="*/ 194585 w 955276"/>
                    <a:gd name="connsiteY2525" fmla="*/ 537272 h 828251"/>
                    <a:gd name="connsiteX2526" fmla="*/ 194377 w 955276"/>
                    <a:gd name="connsiteY2526" fmla="*/ 538649 h 828251"/>
                    <a:gd name="connsiteX2527" fmla="*/ 194377 w 955276"/>
                    <a:gd name="connsiteY2527" fmla="*/ 538823 h 828251"/>
                    <a:gd name="connsiteX2528" fmla="*/ 194816 w 955276"/>
                    <a:gd name="connsiteY2528" fmla="*/ 540963 h 828251"/>
                    <a:gd name="connsiteX2529" fmla="*/ 195557 w 955276"/>
                    <a:gd name="connsiteY2529" fmla="*/ 547893 h 828251"/>
                    <a:gd name="connsiteX2530" fmla="*/ 195580 w 955276"/>
                    <a:gd name="connsiteY2530" fmla="*/ 548680 h 828251"/>
                    <a:gd name="connsiteX2531" fmla="*/ 195210 w 955276"/>
                    <a:gd name="connsiteY2531" fmla="*/ 567203 h 828251"/>
                    <a:gd name="connsiteX2532" fmla="*/ 195233 w 955276"/>
                    <a:gd name="connsiteY2532" fmla="*/ 567342 h 828251"/>
                    <a:gd name="connsiteX2533" fmla="*/ 197917 w 955276"/>
                    <a:gd name="connsiteY2533" fmla="*/ 574203 h 828251"/>
                    <a:gd name="connsiteX2534" fmla="*/ 200162 w 955276"/>
                    <a:gd name="connsiteY2534" fmla="*/ 580265 h 828251"/>
                    <a:gd name="connsiteX2535" fmla="*/ 200069 w 955276"/>
                    <a:gd name="connsiteY2535" fmla="*/ 581873 h 828251"/>
                    <a:gd name="connsiteX2536" fmla="*/ 198820 w 955276"/>
                    <a:gd name="connsiteY2536" fmla="*/ 582903 h 828251"/>
                    <a:gd name="connsiteX2537" fmla="*/ 198322 w 955276"/>
                    <a:gd name="connsiteY2537" fmla="*/ 583053 h 828251"/>
                    <a:gd name="connsiteX2538" fmla="*/ 193578 w 955276"/>
                    <a:gd name="connsiteY2538" fmla="*/ 584245 h 828251"/>
                    <a:gd name="connsiteX2539" fmla="*/ 193092 w 955276"/>
                    <a:gd name="connsiteY2539" fmla="*/ 584349 h 828251"/>
                    <a:gd name="connsiteX2540" fmla="*/ 192688 w 955276"/>
                    <a:gd name="connsiteY2540" fmla="*/ 584465 h 828251"/>
                    <a:gd name="connsiteX2541" fmla="*/ 189841 w 955276"/>
                    <a:gd name="connsiteY2541" fmla="*/ 585599 h 828251"/>
                    <a:gd name="connsiteX2542" fmla="*/ 189737 w 955276"/>
                    <a:gd name="connsiteY2542" fmla="*/ 585657 h 828251"/>
                    <a:gd name="connsiteX2543" fmla="*/ 188117 w 955276"/>
                    <a:gd name="connsiteY2543" fmla="*/ 587288 h 828251"/>
                    <a:gd name="connsiteX2544" fmla="*/ 187481 w 955276"/>
                    <a:gd name="connsiteY2544" fmla="*/ 587878 h 828251"/>
                    <a:gd name="connsiteX2545" fmla="*/ 184415 w 955276"/>
                    <a:gd name="connsiteY2545" fmla="*/ 590088 h 828251"/>
                    <a:gd name="connsiteX2546" fmla="*/ 181233 w 955276"/>
                    <a:gd name="connsiteY2546" fmla="*/ 592194 h 828251"/>
                    <a:gd name="connsiteX2547" fmla="*/ 180516 w 955276"/>
                    <a:gd name="connsiteY2547" fmla="*/ 592564 h 828251"/>
                    <a:gd name="connsiteX2548" fmla="*/ 175634 w 955276"/>
                    <a:gd name="connsiteY2548" fmla="*/ 594843 h 828251"/>
                    <a:gd name="connsiteX2549" fmla="*/ 175264 w 955276"/>
                    <a:gd name="connsiteY2549" fmla="*/ 595017 h 828251"/>
                    <a:gd name="connsiteX2550" fmla="*/ 174002 w 955276"/>
                    <a:gd name="connsiteY2550" fmla="*/ 597273 h 828251"/>
                    <a:gd name="connsiteX2551" fmla="*/ 172753 w 955276"/>
                    <a:gd name="connsiteY2551" fmla="*/ 598233 h 828251"/>
                    <a:gd name="connsiteX2552" fmla="*/ 172244 w 955276"/>
                    <a:gd name="connsiteY2552" fmla="*/ 598372 h 828251"/>
                    <a:gd name="connsiteX2553" fmla="*/ 168403 w 955276"/>
                    <a:gd name="connsiteY2553" fmla="*/ 599239 h 828251"/>
                    <a:gd name="connsiteX2554" fmla="*/ 167153 w 955276"/>
                    <a:gd name="connsiteY2554" fmla="*/ 600940 h 828251"/>
                    <a:gd name="connsiteX2555" fmla="*/ 166899 w 955276"/>
                    <a:gd name="connsiteY2555" fmla="*/ 601310 h 828251"/>
                    <a:gd name="connsiteX2556" fmla="*/ 166031 w 955276"/>
                    <a:gd name="connsiteY2556" fmla="*/ 602664 h 828251"/>
                    <a:gd name="connsiteX2557" fmla="*/ 165591 w 955276"/>
                    <a:gd name="connsiteY2557" fmla="*/ 603162 h 828251"/>
                    <a:gd name="connsiteX2558" fmla="*/ 164955 w 955276"/>
                    <a:gd name="connsiteY2558" fmla="*/ 603648 h 828251"/>
                    <a:gd name="connsiteX2559" fmla="*/ 163578 w 955276"/>
                    <a:gd name="connsiteY2559" fmla="*/ 604469 h 828251"/>
                    <a:gd name="connsiteX2560" fmla="*/ 163150 w 955276"/>
                    <a:gd name="connsiteY2560" fmla="*/ 604723 h 828251"/>
                    <a:gd name="connsiteX2561" fmla="*/ 162988 w 955276"/>
                    <a:gd name="connsiteY2561" fmla="*/ 604816 h 828251"/>
                    <a:gd name="connsiteX2562" fmla="*/ 161588 w 955276"/>
                    <a:gd name="connsiteY2562" fmla="*/ 606586 h 828251"/>
                    <a:gd name="connsiteX2563" fmla="*/ 161380 w 955276"/>
                    <a:gd name="connsiteY2563" fmla="*/ 606899 h 828251"/>
                    <a:gd name="connsiteX2564" fmla="*/ 160130 w 955276"/>
                    <a:gd name="connsiteY2564" fmla="*/ 609155 h 828251"/>
                    <a:gd name="connsiteX2565" fmla="*/ 159517 w 955276"/>
                    <a:gd name="connsiteY2565" fmla="*/ 609999 h 828251"/>
                    <a:gd name="connsiteX2566" fmla="*/ 158048 w 955276"/>
                    <a:gd name="connsiteY2566" fmla="*/ 611561 h 828251"/>
                    <a:gd name="connsiteX2567" fmla="*/ 157215 w 955276"/>
                    <a:gd name="connsiteY2567" fmla="*/ 612082 h 828251"/>
                    <a:gd name="connsiteX2568" fmla="*/ 156393 w 955276"/>
                    <a:gd name="connsiteY2568" fmla="*/ 612325 h 828251"/>
                    <a:gd name="connsiteX2569" fmla="*/ 148445 w 955276"/>
                    <a:gd name="connsiteY2569" fmla="*/ 613551 h 828251"/>
                    <a:gd name="connsiteX2570" fmla="*/ 139930 w 955276"/>
                    <a:gd name="connsiteY2570" fmla="*/ 614766 h 828251"/>
                    <a:gd name="connsiteX2571" fmla="*/ 139432 w 955276"/>
                    <a:gd name="connsiteY2571" fmla="*/ 614835 h 828251"/>
                    <a:gd name="connsiteX2572" fmla="*/ 138912 w 955276"/>
                    <a:gd name="connsiteY2572" fmla="*/ 614916 h 828251"/>
                    <a:gd name="connsiteX2573" fmla="*/ 133150 w 955276"/>
                    <a:gd name="connsiteY2573" fmla="*/ 615911 h 828251"/>
                    <a:gd name="connsiteX2574" fmla="*/ 132710 w 955276"/>
                    <a:gd name="connsiteY2574" fmla="*/ 616004 h 828251"/>
                    <a:gd name="connsiteX2575" fmla="*/ 129575 w 955276"/>
                    <a:gd name="connsiteY2575" fmla="*/ 616768 h 828251"/>
                    <a:gd name="connsiteX2576" fmla="*/ 128777 w 955276"/>
                    <a:gd name="connsiteY2576" fmla="*/ 616860 h 828251"/>
                    <a:gd name="connsiteX2577" fmla="*/ 125618 w 955276"/>
                    <a:gd name="connsiteY2577" fmla="*/ 617045 h 828251"/>
                    <a:gd name="connsiteX2578" fmla="*/ 125352 w 955276"/>
                    <a:gd name="connsiteY2578" fmla="*/ 617103 h 828251"/>
                    <a:gd name="connsiteX2579" fmla="*/ 122413 w 955276"/>
                    <a:gd name="connsiteY2579" fmla="*/ 618063 h 828251"/>
                    <a:gd name="connsiteX2580" fmla="*/ 121499 w 955276"/>
                    <a:gd name="connsiteY2580" fmla="*/ 618214 h 828251"/>
                    <a:gd name="connsiteX2581" fmla="*/ 117820 w 955276"/>
                    <a:gd name="connsiteY2581" fmla="*/ 618422 h 828251"/>
                    <a:gd name="connsiteX2582" fmla="*/ 113400 w 955276"/>
                    <a:gd name="connsiteY2582" fmla="*/ 617913 h 828251"/>
                    <a:gd name="connsiteX2583" fmla="*/ 109698 w 955276"/>
                    <a:gd name="connsiteY2583" fmla="*/ 617219 h 828251"/>
                    <a:gd name="connsiteX2584" fmla="*/ 108830 w 955276"/>
                    <a:gd name="connsiteY2584" fmla="*/ 616964 h 828251"/>
                    <a:gd name="connsiteX2585" fmla="*/ 105036 w 955276"/>
                    <a:gd name="connsiteY2585" fmla="*/ 615414 h 828251"/>
                    <a:gd name="connsiteX2586" fmla="*/ 103358 w 955276"/>
                    <a:gd name="connsiteY2586" fmla="*/ 614396 h 828251"/>
                    <a:gd name="connsiteX2587" fmla="*/ 94959 w 955276"/>
                    <a:gd name="connsiteY2587" fmla="*/ 624670 h 828251"/>
                    <a:gd name="connsiteX2588" fmla="*/ 94750 w 955276"/>
                    <a:gd name="connsiteY2588" fmla="*/ 624936 h 828251"/>
                    <a:gd name="connsiteX2589" fmla="*/ 91314 w 955276"/>
                    <a:gd name="connsiteY2589" fmla="*/ 631380 h 828251"/>
                    <a:gd name="connsiteX2590" fmla="*/ 91141 w 955276"/>
                    <a:gd name="connsiteY2590" fmla="*/ 631739 h 828251"/>
                    <a:gd name="connsiteX2591" fmla="*/ 88028 w 955276"/>
                    <a:gd name="connsiteY2591" fmla="*/ 640254 h 828251"/>
                    <a:gd name="connsiteX2592" fmla="*/ 83470 w 955276"/>
                    <a:gd name="connsiteY2592" fmla="*/ 651199 h 828251"/>
                    <a:gd name="connsiteX2593" fmla="*/ 83053 w 955276"/>
                    <a:gd name="connsiteY2593" fmla="*/ 652032 h 828251"/>
                    <a:gd name="connsiteX2594" fmla="*/ 81144 w 955276"/>
                    <a:gd name="connsiteY2594" fmla="*/ 654867 h 828251"/>
                    <a:gd name="connsiteX2595" fmla="*/ 81133 w 955276"/>
                    <a:gd name="connsiteY2595" fmla="*/ 654959 h 828251"/>
                    <a:gd name="connsiteX2596" fmla="*/ 80357 w 955276"/>
                    <a:gd name="connsiteY2596" fmla="*/ 659622 h 828251"/>
                    <a:gd name="connsiteX2597" fmla="*/ 80149 w 955276"/>
                    <a:gd name="connsiteY2597" fmla="*/ 660455 h 828251"/>
                    <a:gd name="connsiteX2598" fmla="*/ 77858 w 955276"/>
                    <a:gd name="connsiteY2598" fmla="*/ 667153 h 828251"/>
                    <a:gd name="connsiteX2599" fmla="*/ 76146 w 955276"/>
                    <a:gd name="connsiteY2599" fmla="*/ 671110 h 828251"/>
                    <a:gd name="connsiteX2600" fmla="*/ 76053 w 955276"/>
                    <a:gd name="connsiteY2600" fmla="*/ 671365 h 828251"/>
                    <a:gd name="connsiteX2601" fmla="*/ 75394 w 955276"/>
                    <a:gd name="connsiteY2601" fmla="*/ 675912 h 828251"/>
                    <a:gd name="connsiteX2602" fmla="*/ 73959 w 955276"/>
                    <a:gd name="connsiteY2602" fmla="*/ 683386 h 828251"/>
                    <a:gd name="connsiteX2603" fmla="*/ 73867 w 955276"/>
                    <a:gd name="connsiteY2603" fmla="*/ 683872 h 828251"/>
                    <a:gd name="connsiteX2604" fmla="*/ 73797 w 955276"/>
                    <a:gd name="connsiteY2604" fmla="*/ 684195 h 828251"/>
                    <a:gd name="connsiteX2605" fmla="*/ 74040 w 955276"/>
                    <a:gd name="connsiteY2605" fmla="*/ 689876 h 828251"/>
                    <a:gd name="connsiteX2606" fmla="*/ 73936 w 955276"/>
                    <a:gd name="connsiteY2606" fmla="*/ 690594 h 828251"/>
                    <a:gd name="connsiteX2607" fmla="*/ 73659 w 955276"/>
                    <a:gd name="connsiteY2607" fmla="*/ 691369 h 828251"/>
                    <a:gd name="connsiteX2608" fmla="*/ 73045 w 955276"/>
                    <a:gd name="connsiteY2608" fmla="*/ 692514 h 828251"/>
                    <a:gd name="connsiteX2609" fmla="*/ 71611 w 955276"/>
                    <a:gd name="connsiteY2609" fmla="*/ 694631 h 828251"/>
                    <a:gd name="connsiteX2610" fmla="*/ 71437 w 955276"/>
                    <a:gd name="connsiteY2610" fmla="*/ 694978 h 828251"/>
                    <a:gd name="connsiteX2611" fmla="*/ 70801 w 955276"/>
                    <a:gd name="connsiteY2611" fmla="*/ 696355 h 828251"/>
                    <a:gd name="connsiteX2612" fmla="*/ 70627 w 955276"/>
                    <a:gd name="connsiteY2612" fmla="*/ 696783 h 828251"/>
                    <a:gd name="connsiteX2613" fmla="*/ 70442 w 955276"/>
                    <a:gd name="connsiteY2613" fmla="*/ 697292 h 828251"/>
                    <a:gd name="connsiteX2614" fmla="*/ 70245 w 955276"/>
                    <a:gd name="connsiteY2614" fmla="*/ 697778 h 828251"/>
                    <a:gd name="connsiteX2615" fmla="*/ 70107 w 955276"/>
                    <a:gd name="connsiteY2615" fmla="*/ 698149 h 828251"/>
                    <a:gd name="connsiteX2616" fmla="*/ 69424 w 955276"/>
                    <a:gd name="connsiteY2616" fmla="*/ 701157 h 828251"/>
                    <a:gd name="connsiteX2617" fmla="*/ 69239 w 955276"/>
                    <a:gd name="connsiteY2617" fmla="*/ 701619 h 828251"/>
                    <a:gd name="connsiteX2618" fmla="*/ 68013 w 955276"/>
                    <a:gd name="connsiteY2618" fmla="*/ 703956 h 828251"/>
                    <a:gd name="connsiteX2619" fmla="*/ 67827 w 955276"/>
                    <a:gd name="connsiteY2619" fmla="*/ 704361 h 828251"/>
                    <a:gd name="connsiteX2620" fmla="*/ 66138 w 955276"/>
                    <a:gd name="connsiteY2620" fmla="*/ 708457 h 828251"/>
                    <a:gd name="connsiteX2621" fmla="*/ 64183 w 955276"/>
                    <a:gd name="connsiteY2621" fmla="*/ 712171 h 828251"/>
                    <a:gd name="connsiteX2622" fmla="*/ 64021 w 955276"/>
                    <a:gd name="connsiteY2622" fmla="*/ 712576 h 828251"/>
                    <a:gd name="connsiteX2623" fmla="*/ 62818 w 955276"/>
                    <a:gd name="connsiteY2623" fmla="*/ 715491 h 828251"/>
                    <a:gd name="connsiteX2624" fmla="*/ 62679 w 955276"/>
                    <a:gd name="connsiteY2624" fmla="*/ 715908 h 828251"/>
                    <a:gd name="connsiteX2625" fmla="*/ 61487 w 955276"/>
                    <a:gd name="connsiteY2625" fmla="*/ 719564 h 828251"/>
                    <a:gd name="connsiteX2626" fmla="*/ 60134 w 955276"/>
                    <a:gd name="connsiteY2626" fmla="*/ 723162 h 828251"/>
                    <a:gd name="connsiteX2627" fmla="*/ 58572 w 955276"/>
                    <a:gd name="connsiteY2627" fmla="*/ 726645 h 828251"/>
                    <a:gd name="connsiteX2628" fmla="*/ 56744 w 955276"/>
                    <a:gd name="connsiteY2628" fmla="*/ 730567 h 828251"/>
                    <a:gd name="connsiteX2629" fmla="*/ 56420 w 955276"/>
                    <a:gd name="connsiteY2629" fmla="*/ 731157 h 828251"/>
                    <a:gd name="connsiteX2630" fmla="*/ 54765 w 955276"/>
                    <a:gd name="connsiteY2630" fmla="*/ 733980 h 828251"/>
                    <a:gd name="connsiteX2631" fmla="*/ 54198 w 955276"/>
                    <a:gd name="connsiteY2631" fmla="*/ 734766 h 828251"/>
                    <a:gd name="connsiteX2632" fmla="*/ 51803 w 955276"/>
                    <a:gd name="connsiteY2632" fmla="*/ 737335 h 828251"/>
                    <a:gd name="connsiteX2633" fmla="*/ 50774 w 955276"/>
                    <a:gd name="connsiteY2633" fmla="*/ 743791 h 828251"/>
                    <a:gd name="connsiteX2634" fmla="*/ 50542 w 955276"/>
                    <a:gd name="connsiteY2634" fmla="*/ 744705 h 828251"/>
                    <a:gd name="connsiteX2635" fmla="*/ 48437 w 955276"/>
                    <a:gd name="connsiteY2635" fmla="*/ 750247 h 828251"/>
                    <a:gd name="connsiteX2636" fmla="*/ 45440 w 955276"/>
                    <a:gd name="connsiteY2636" fmla="*/ 757455 h 828251"/>
                    <a:gd name="connsiteX2637" fmla="*/ 47500 w 955276"/>
                    <a:gd name="connsiteY2637" fmla="*/ 764639 h 828251"/>
                    <a:gd name="connsiteX2638" fmla="*/ 47442 w 955276"/>
                    <a:gd name="connsiteY2638" fmla="*/ 765900 h 828251"/>
                    <a:gd name="connsiteX2639" fmla="*/ 47268 w 955276"/>
                    <a:gd name="connsiteY2639" fmla="*/ 766352 h 828251"/>
                    <a:gd name="connsiteX2640" fmla="*/ 47025 w 955276"/>
                    <a:gd name="connsiteY2640" fmla="*/ 766803 h 828251"/>
                    <a:gd name="connsiteX2641" fmla="*/ 45533 w 955276"/>
                    <a:gd name="connsiteY2641" fmla="*/ 768932 h 828251"/>
                    <a:gd name="connsiteX2642" fmla="*/ 45301 w 955276"/>
                    <a:gd name="connsiteY2642" fmla="*/ 769290 h 828251"/>
                    <a:gd name="connsiteX2643" fmla="*/ 40500 w 955276"/>
                    <a:gd name="connsiteY2643" fmla="*/ 777678 h 828251"/>
                    <a:gd name="connsiteX2644" fmla="*/ 40234 w 955276"/>
                    <a:gd name="connsiteY2644" fmla="*/ 778130 h 828251"/>
                    <a:gd name="connsiteX2645" fmla="*/ 39979 w 955276"/>
                    <a:gd name="connsiteY2645" fmla="*/ 778581 h 828251"/>
                    <a:gd name="connsiteX2646" fmla="*/ 36474 w 955276"/>
                    <a:gd name="connsiteY2646" fmla="*/ 784782 h 828251"/>
                    <a:gd name="connsiteX2647" fmla="*/ 24291 w 955276"/>
                    <a:gd name="connsiteY2647" fmla="*/ 803097 h 828251"/>
                    <a:gd name="connsiteX2648" fmla="*/ 23550 w 955276"/>
                    <a:gd name="connsiteY2648" fmla="*/ 803768 h 828251"/>
                    <a:gd name="connsiteX2649" fmla="*/ 22775 w 955276"/>
                    <a:gd name="connsiteY2649" fmla="*/ 804138 h 828251"/>
                    <a:gd name="connsiteX2650" fmla="*/ 16689 w 955276"/>
                    <a:gd name="connsiteY2650" fmla="*/ 806094 h 828251"/>
                    <a:gd name="connsiteX2651" fmla="*/ 16354 w 955276"/>
                    <a:gd name="connsiteY2651" fmla="*/ 806209 h 828251"/>
                    <a:gd name="connsiteX2652" fmla="*/ 5791 w 955276"/>
                    <a:gd name="connsiteY2652" fmla="*/ 811879 h 828251"/>
                    <a:gd name="connsiteX2653" fmla="*/ 6682 w 955276"/>
                    <a:gd name="connsiteY2653" fmla="*/ 812145 h 828251"/>
                    <a:gd name="connsiteX2654" fmla="*/ 7503 w 955276"/>
                    <a:gd name="connsiteY2654" fmla="*/ 812457 h 828251"/>
                    <a:gd name="connsiteX2655" fmla="*/ 9910 w 955276"/>
                    <a:gd name="connsiteY2655" fmla="*/ 813649 h 828251"/>
                    <a:gd name="connsiteX2656" fmla="*/ 10870 w 955276"/>
                    <a:gd name="connsiteY2656" fmla="*/ 814111 h 828251"/>
                    <a:gd name="connsiteX2657" fmla="*/ 11321 w 955276"/>
                    <a:gd name="connsiteY2657" fmla="*/ 814343 h 828251"/>
                    <a:gd name="connsiteX2658" fmla="*/ 11761 w 955276"/>
                    <a:gd name="connsiteY2658" fmla="*/ 814551 h 828251"/>
                    <a:gd name="connsiteX2659" fmla="*/ 13959 w 955276"/>
                    <a:gd name="connsiteY2659" fmla="*/ 815558 h 828251"/>
                    <a:gd name="connsiteX2660" fmla="*/ 14109 w 955276"/>
                    <a:gd name="connsiteY2660" fmla="*/ 815581 h 828251"/>
                    <a:gd name="connsiteX2661" fmla="*/ 17245 w 955276"/>
                    <a:gd name="connsiteY2661" fmla="*/ 815766 h 828251"/>
                    <a:gd name="connsiteX2662" fmla="*/ 21873 w 955276"/>
                    <a:gd name="connsiteY2662" fmla="*/ 816194 h 828251"/>
                    <a:gd name="connsiteX2663" fmla="*/ 22081 w 955276"/>
                    <a:gd name="connsiteY2663" fmla="*/ 816159 h 828251"/>
                    <a:gd name="connsiteX2664" fmla="*/ 23608 w 955276"/>
                    <a:gd name="connsiteY2664" fmla="*/ 815824 h 828251"/>
                    <a:gd name="connsiteX2665" fmla="*/ 24464 w 955276"/>
                    <a:gd name="connsiteY2665" fmla="*/ 815754 h 828251"/>
                    <a:gd name="connsiteX2666" fmla="*/ 27206 w 955276"/>
                    <a:gd name="connsiteY2666" fmla="*/ 815662 h 828251"/>
                    <a:gd name="connsiteX2667" fmla="*/ 29104 w 955276"/>
                    <a:gd name="connsiteY2667" fmla="*/ 816958 h 828251"/>
                    <a:gd name="connsiteX2668" fmla="*/ 35814 w 955276"/>
                    <a:gd name="connsiteY2668" fmla="*/ 817131 h 828251"/>
                    <a:gd name="connsiteX2669" fmla="*/ 36925 w 955276"/>
                    <a:gd name="connsiteY2669" fmla="*/ 817374 h 828251"/>
                    <a:gd name="connsiteX2670" fmla="*/ 37422 w 955276"/>
                    <a:gd name="connsiteY2670" fmla="*/ 817571 h 828251"/>
                    <a:gd name="connsiteX2671" fmla="*/ 37885 w 955276"/>
                    <a:gd name="connsiteY2671" fmla="*/ 817814 h 828251"/>
                    <a:gd name="connsiteX2672" fmla="*/ 38035 w 955276"/>
                    <a:gd name="connsiteY2672" fmla="*/ 817906 h 828251"/>
                    <a:gd name="connsiteX2673" fmla="*/ 41148 w 955276"/>
                    <a:gd name="connsiteY2673" fmla="*/ 817941 h 828251"/>
                    <a:gd name="connsiteX2674" fmla="*/ 41657 w 955276"/>
                    <a:gd name="connsiteY2674" fmla="*/ 817953 h 828251"/>
                    <a:gd name="connsiteX2675" fmla="*/ 42050 w 955276"/>
                    <a:gd name="connsiteY2675" fmla="*/ 817941 h 828251"/>
                    <a:gd name="connsiteX2676" fmla="*/ 43485 w 955276"/>
                    <a:gd name="connsiteY2676" fmla="*/ 817710 h 828251"/>
                    <a:gd name="connsiteX2677" fmla="*/ 44318 w 955276"/>
                    <a:gd name="connsiteY2677" fmla="*/ 817687 h 828251"/>
                    <a:gd name="connsiteX2678" fmla="*/ 44850 w 955276"/>
                    <a:gd name="connsiteY2678" fmla="*/ 817756 h 828251"/>
                    <a:gd name="connsiteX2679" fmla="*/ 45359 w 955276"/>
                    <a:gd name="connsiteY2679" fmla="*/ 817895 h 828251"/>
                    <a:gd name="connsiteX2680" fmla="*/ 45937 w 955276"/>
                    <a:gd name="connsiteY2680" fmla="*/ 818149 h 828251"/>
                    <a:gd name="connsiteX2681" fmla="*/ 46377 w 955276"/>
                    <a:gd name="connsiteY2681" fmla="*/ 818427 h 828251"/>
                    <a:gd name="connsiteX2682" fmla="*/ 46967 w 955276"/>
                    <a:gd name="connsiteY2682" fmla="*/ 819017 h 828251"/>
                    <a:gd name="connsiteX2683" fmla="*/ 47245 w 955276"/>
                    <a:gd name="connsiteY2683" fmla="*/ 819445 h 828251"/>
                    <a:gd name="connsiteX2684" fmla="*/ 47476 w 955276"/>
                    <a:gd name="connsiteY2684" fmla="*/ 819873 h 828251"/>
                    <a:gd name="connsiteX2685" fmla="*/ 48020 w 955276"/>
                    <a:gd name="connsiteY2685" fmla="*/ 821389 h 828251"/>
                    <a:gd name="connsiteX2686" fmla="*/ 48714 w 955276"/>
                    <a:gd name="connsiteY2686" fmla="*/ 823957 h 828251"/>
                    <a:gd name="connsiteX2687" fmla="*/ 48726 w 955276"/>
                    <a:gd name="connsiteY2687" fmla="*/ 823992 h 828251"/>
                    <a:gd name="connsiteX2688" fmla="*/ 48899 w 955276"/>
                    <a:gd name="connsiteY2688" fmla="*/ 824085 h 828251"/>
                    <a:gd name="connsiteX2689" fmla="*/ 49663 w 955276"/>
                    <a:gd name="connsiteY2689" fmla="*/ 823957 h 828251"/>
                    <a:gd name="connsiteX2690" fmla="*/ 50149 w 955276"/>
                    <a:gd name="connsiteY2690" fmla="*/ 823645 h 828251"/>
                    <a:gd name="connsiteX2691" fmla="*/ 50264 w 955276"/>
                    <a:gd name="connsiteY2691" fmla="*/ 823552 h 828251"/>
                    <a:gd name="connsiteX2692" fmla="*/ 50288 w 955276"/>
                    <a:gd name="connsiteY2692" fmla="*/ 823518 h 828251"/>
                    <a:gd name="connsiteX2693" fmla="*/ 50600 w 955276"/>
                    <a:gd name="connsiteY2693" fmla="*/ 822777 h 828251"/>
                    <a:gd name="connsiteX2694" fmla="*/ 50762 w 955276"/>
                    <a:gd name="connsiteY2694" fmla="*/ 822384 h 828251"/>
                    <a:gd name="connsiteX2695" fmla="*/ 52127 w 955276"/>
                    <a:gd name="connsiteY2695" fmla="*/ 817814 h 828251"/>
                    <a:gd name="connsiteX2696" fmla="*/ 52486 w 955276"/>
                    <a:gd name="connsiteY2696" fmla="*/ 817015 h 828251"/>
                    <a:gd name="connsiteX2697" fmla="*/ 52694 w 955276"/>
                    <a:gd name="connsiteY2697" fmla="*/ 816680 h 828251"/>
                    <a:gd name="connsiteX2698" fmla="*/ 53261 w 955276"/>
                    <a:gd name="connsiteY2698" fmla="*/ 816009 h 828251"/>
                    <a:gd name="connsiteX2699" fmla="*/ 55633 w 955276"/>
                    <a:gd name="connsiteY2699" fmla="*/ 813868 h 828251"/>
                    <a:gd name="connsiteX2700" fmla="*/ 55887 w 955276"/>
                    <a:gd name="connsiteY2700" fmla="*/ 813625 h 828251"/>
                    <a:gd name="connsiteX2701" fmla="*/ 56454 w 955276"/>
                    <a:gd name="connsiteY2701" fmla="*/ 812908 h 828251"/>
                    <a:gd name="connsiteX2702" fmla="*/ 56963 w 955276"/>
                    <a:gd name="connsiteY2702" fmla="*/ 812318 h 828251"/>
                    <a:gd name="connsiteX2703" fmla="*/ 66323 w 955276"/>
                    <a:gd name="connsiteY2703" fmla="*/ 802715 h 828251"/>
                    <a:gd name="connsiteX2704" fmla="*/ 73034 w 955276"/>
                    <a:gd name="connsiteY2704" fmla="*/ 796097 h 828251"/>
                    <a:gd name="connsiteX2705" fmla="*/ 73115 w 955276"/>
                    <a:gd name="connsiteY2705" fmla="*/ 795958 h 828251"/>
                    <a:gd name="connsiteX2706" fmla="*/ 79941 w 955276"/>
                    <a:gd name="connsiteY2706" fmla="*/ 780895 h 828251"/>
                    <a:gd name="connsiteX2707" fmla="*/ 81757 w 955276"/>
                    <a:gd name="connsiteY2707" fmla="*/ 777493 h 828251"/>
                    <a:gd name="connsiteX2708" fmla="*/ 81942 w 955276"/>
                    <a:gd name="connsiteY2708" fmla="*/ 777089 h 828251"/>
                    <a:gd name="connsiteX2709" fmla="*/ 82544 w 955276"/>
                    <a:gd name="connsiteY2709" fmla="*/ 775654 h 828251"/>
                    <a:gd name="connsiteX2710" fmla="*/ 82984 w 955276"/>
                    <a:gd name="connsiteY2710" fmla="*/ 775018 h 828251"/>
                    <a:gd name="connsiteX2711" fmla="*/ 83342 w 955276"/>
                    <a:gd name="connsiteY2711" fmla="*/ 774659 h 828251"/>
                    <a:gd name="connsiteX2712" fmla="*/ 83805 w 955276"/>
                    <a:gd name="connsiteY2712" fmla="*/ 774312 h 828251"/>
                    <a:gd name="connsiteX2713" fmla="*/ 100396 w 955276"/>
                    <a:gd name="connsiteY2713" fmla="*/ 765472 h 828251"/>
                    <a:gd name="connsiteX2714" fmla="*/ 109640 w 955276"/>
                    <a:gd name="connsiteY2714" fmla="*/ 761076 h 828251"/>
                    <a:gd name="connsiteX2715" fmla="*/ 110068 w 955276"/>
                    <a:gd name="connsiteY2715" fmla="*/ 760845 h 828251"/>
                    <a:gd name="connsiteX2716" fmla="*/ 110867 w 955276"/>
                    <a:gd name="connsiteY2716" fmla="*/ 760416 h 828251"/>
                    <a:gd name="connsiteX2717" fmla="*/ 111133 w 955276"/>
                    <a:gd name="connsiteY2717" fmla="*/ 760220 h 828251"/>
                    <a:gd name="connsiteX2718" fmla="*/ 111503 w 955276"/>
                    <a:gd name="connsiteY2718" fmla="*/ 759907 h 828251"/>
                    <a:gd name="connsiteX2719" fmla="*/ 112278 w 955276"/>
                    <a:gd name="connsiteY2719" fmla="*/ 759445 h 828251"/>
                    <a:gd name="connsiteX2720" fmla="*/ 115714 w 955276"/>
                    <a:gd name="connsiteY2720" fmla="*/ 757721 h 828251"/>
                    <a:gd name="connsiteX2721" fmla="*/ 116166 w 955276"/>
                    <a:gd name="connsiteY2721" fmla="*/ 757512 h 828251"/>
                    <a:gd name="connsiteX2722" fmla="*/ 116605 w 955276"/>
                    <a:gd name="connsiteY2722" fmla="*/ 757270 h 828251"/>
                    <a:gd name="connsiteX2723" fmla="*/ 118422 w 955276"/>
                    <a:gd name="connsiteY2723" fmla="*/ 756228 h 828251"/>
                    <a:gd name="connsiteX2724" fmla="*/ 119058 w 955276"/>
                    <a:gd name="connsiteY2724" fmla="*/ 755939 h 828251"/>
                    <a:gd name="connsiteX2725" fmla="*/ 119509 w 955276"/>
                    <a:gd name="connsiteY2725" fmla="*/ 755789 h 828251"/>
                    <a:gd name="connsiteX2726" fmla="*/ 121037 w 955276"/>
                    <a:gd name="connsiteY2726" fmla="*/ 755476 h 828251"/>
                    <a:gd name="connsiteX2727" fmla="*/ 121465 w 955276"/>
                    <a:gd name="connsiteY2727" fmla="*/ 755372 h 828251"/>
                    <a:gd name="connsiteX2728" fmla="*/ 123385 w 955276"/>
                    <a:gd name="connsiteY2728" fmla="*/ 754794 h 828251"/>
                    <a:gd name="connsiteX2729" fmla="*/ 138275 w 955276"/>
                    <a:gd name="connsiteY2729" fmla="*/ 748881 h 828251"/>
                    <a:gd name="connsiteX2730" fmla="*/ 138738 w 955276"/>
                    <a:gd name="connsiteY2730" fmla="*/ 748766 h 828251"/>
                    <a:gd name="connsiteX2731" fmla="*/ 139259 w 955276"/>
                    <a:gd name="connsiteY2731" fmla="*/ 748696 h 828251"/>
                    <a:gd name="connsiteX2732" fmla="*/ 139768 w 955276"/>
                    <a:gd name="connsiteY2732" fmla="*/ 748696 h 828251"/>
                    <a:gd name="connsiteX2733" fmla="*/ 139837 w 955276"/>
                    <a:gd name="connsiteY2733" fmla="*/ 748696 h 828251"/>
                    <a:gd name="connsiteX2734" fmla="*/ 140705 w 955276"/>
                    <a:gd name="connsiteY2734" fmla="*/ 747840 h 828251"/>
                    <a:gd name="connsiteX2735" fmla="*/ 141156 w 955276"/>
                    <a:gd name="connsiteY2735" fmla="*/ 747516 h 828251"/>
                    <a:gd name="connsiteX2736" fmla="*/ 141619 w 955276"/>
                    <a:gd name="connsiteY2736" fmla="*/ 747262 h 828251"/>
                    <a:gd name="connsiteX2737" fmla="*/ 145703 w 955276"/>
                    <a:gd name="connsiteY2737" fmla="*/ 745387 h 828251"/>
                    <a:gd name="connsiteX2738" fmla="*/ 167998 w 955276"/>
                    <a:gd name="connsiteY2738" fmla="*/ 736120 h 828251"/>
                    <a:gd name="connsiteX2739" fmla="*/ 170624 w 955276"/>
                    <a:gd name="connsiteY2739" fmla="*/ 735125 h 828251"/>
                    <a:gd name="connsiteX2740" fmla="*/ 171075 w 955276"/>
                    <a:gd name="connsiteY2740" fmla="*/ 735033 h 828251"/>
                    <a:gd name="connsiteX2741" fmla="*/ 172325 w 955276"/>
                    <a:gd name="connsiteY2741" fmla="*/ 734894 h 828251"/>
                    <a:gd name="connsiteX2742" fmla="*/ 172394 w 955276"/>
                    <a:gd name="connsiteY2742" fmla="*/ 734871 h 828251"/>
                    <a:gd name="connsiteX2743" fmla="*/ 173667 w 955276"/>
                    <a:gd name="connsiteY2743" fmla="*/ 734072 h 828251"/>
                    <a:gd name="connsiteX2744" fmla="*/ 174349 w 955276"/>
                    <a:gd name="connsiteY2744" fmla="*/ 733725 h 828251"/>
                    <a:gd name="connsiteX2745" fmla="*/ 174893 w 955276"/>
                    <a:gd name="connsiteY2745" fmla="*/ 733563 h 828251"/>
                    <a:gd name="connsiteX2746" fmla="*/ 175865 w 955276"/>
                    <a:gd name="connsiteY2746" fmla="*/ 733413 h 828251"/>
                    <a:gd name="connsiteX2747" fmla="*/ 176038 w 955276"/>
                    <a:gd name="connsiteY2747" fmla="*/ 733355 h 828251"/>
                    <a:gd name="connsiteX2748" fmla="*/ 177207 w 955276"/>
                    <a:gd name="connsiteY2748" fmla="*/ 732719 h 828251"/>
                    <a:gd name="connsiteX2749" fmla="*/ 177670 w 955276"/>
                    <a:gd name="connsiteY2749" fmla="*/ 732464 h 828251"/>
                    <a:gd name="connsiteX2750" fmla="*/ 178063 w 955276"/>
                    <a:gd name="connsiteY2750" fmla="*/ 732256 h 828251"/>
                    <a:gd name="connsiteX2751" fmla="*/ 179799 w 955276"/>
                    <a:gd name="connsiteY2751" fmla="*/ 731029 h 828251"/>
                    <a:gd name="connsiteX2752" fmla="*/ 181372 w 955276"/>
                    <a:gd name="connsiteY2752" fmla="*/ 730196 h 828251"/>
                    <a:gd name="connsiteX2753" fmla="*/ 182552 w 955276"/>
                    <a:gd name="connsiteY2753" fmla="*/ 730000 h 828251"/>
                    <a:gd name="connsiteX2754" fmla="*/ 183038 w 955276"/>
                    <a:gd name="connsiteY2754" fmla="*/ 730058 h 828251"/>
                    <a:gd name="connsiteX2755" fmla="*/ 183582 w 955276"/>
                    <a:gd name="connsiteY2755" fmla="*/ 730208 h 828251"/>
                    <a:gd name="connsiteX2756" fmla="*/ 185063 w 955276"/>
                    <a:gd name="connsiteY2756" fmla="*/ 730844 h 828251"/>
                    <a:gd name="connsiteX2757" fmla="*/ 185780 w 955276"/>
                    <a:gd name="connsiteY2757" fmla="*/ 731377 h 828251"/>
                    <a:gd name="connsiteX2758" fmla="*/ 187076 w 955276"/>
                    <a:gd name="connsiteY2758" fmla="*/ 732915 h 828251"/>
                    <a:gd name="connsiteX2759" fmla="*/ 187342 w 955276"/>
                    <a:gd name="connsiteY2759" fmla="*/ 733147 h 828251"/>
                    <a:gd name="connsiteX2760" fmla="*/ 189459 w 955276"/>
                    <a:gd name="connsiteY2760" fmla="*/ 734882 h 828251"/>
                    <a:gd name="connsiteX2761" fmla="*/ 190292 w 955276"/>
                    <a:gd name="connsiteY2761" fmla="*/ 735715 h 828251"/>
                    <a:gd name="connsiteX2762" fmla="*/ 190651 w 955276"/>
                    <a:gd name="connsiteY2762" fmla="*/ 736062 h 828251"/>
                    <a:gd name="connsiteX2763" fmla="*/ 191010 w 955276"/>
                    <a:gd name="connsiteY2763" fmla="*/ 736421 h 828251"/>
                    <a:gd name="connsiteX2764" fmla="*/ 194897 w 955276"/>
                    <a:gd name="connsiteY2764" fmla="*/ 740031 h 828251"/>
                    <a:gd name="connsiteX2765" fmla="*/ 195186 w 955276"/>
                    <a:gd name="connsiteY2765" fmla="*/ 740285 h 828251"/>
                    <a:gd name="connsiteX2766" fmla="*/ 198183 w 955276"/>
                    <a:gd name="connsiteY2766" fmla="*/ 742368 h 828251"/>
                    <a:gd name="connsiteX2767" fmla="*/ 198588 w 955276"/>
                    <a:gd name="connsiteY2767" fmla="*/ 742634 h 828251"/>
                    <a:gd name="connsiteX2768" fmla="*/ 200844 w 955276"/>
                    <a:gd name="connsiteY2768" fmla="*/ 744022 h 828251"/>
                    <a:gd name="connsiteX2769" fmla="*/ 201376 w 955276"/>
                    <a:gd name="connsiteY2769" fmla="*/ 744520 h 828251"/>
                    <a:gd name="connsiteX2770" fmla="*/ 202672 w 955276"/>
                    <a:gd name="connsiteY2770" fmla="*/ 746255 h 828251"/>
                    <a:gd name="connsiteX2771" fmla="*/ 202996 w 955276"/>
                    <a:gd name="connsiteY2771" fmla="*/ 746672 h 828251"/>
                    <a:gd name="connsiteX2772" fmla="*/ 203273 w 955276"/>
                    <a:gd name="connsiteY2772" fmla="*/ 747065 h 828251"/>
                    <a:gd name="connsiteX2773" fmla="*/ 205842 w 955276"/>
                    <a:gd name="connsiteY2773" fmla="*/ 750131 h 828251"/>
                    <a:gd name="connsiteX2774" fmla="*/ 205981 w 955276"/>
                    <a:gd name="connsiteY2774" fmla="*/ 750224 h 828251"/>
                    <a:gd name="connsiteX2775" fmla="*/ 208225 w 955276"/>
                    <a:gd name="connsiteY2775" fmla="*/ 751497 h 828251"/>
                    <a:gd name="connsiteX2776" fmla="*/ 208908 w 955276"/>
                    <a:gd name="connsiteY2776" fmla="*/ 752017 h 828251"/>
                    <a:gd name="connsiteX2777" fmla="*/ 210504 w 955276"/>
                    <a:gd name="connsiteY2777" fmla="*/ 753452 h 828251"/>
                    <a:gd name="connsiteX2778" fmla="*/ 210828 w 955276"/>
                    <a:gd name="connsiteY2778" fmla="*/ 753695 h 828251"/>
                    <a:gd name="connsiteX2779" fmla="*/ 212147 w 955276"/>
                    <a:gd name="connsiteY2779" fmla="*/ 754609 h 828251"/>
                    <a:gd name="connsiteX2780" fmla="*/ 212633 w 955276"/>
                    <a:gd name="connsiteY2780" fmla="*/ 755095 h 828251"/>
                    <a:gd name="connsiteX2781" fmla="*/ 212946 w 955276"/>
                    <a:gd name="connsiteY2781" fmla="*/ 755523 h 828251"/>
                    <a:gd name="connsiteX2782" fmla="*/ 214114 w 955276"/>
                    <a:gd name="connsiteY2782" fmla="*/ 757316 h 828251"/>
                    <a:gd name="connsiteX2783" fmla="*/ 214184 w 955276"/>
                    <a:gd name="connsiteY2783" fmla="*/ 757409 h 828251"/>
                    <a:gd name="connsiteX2784" fmla="*/ 215722 w 955276"/>
                    <a:gd name="connsiteY2784" fmla="*/ 758438 h 828251"/>
                    <a:gd name="connsiteX2785" fmla="*/ 216162 w 955276"/>
                    <a:gd name="connsiteY2785" fmla="*/ 758728 h 828251"/>
                    <a:gd name="connsiteX2786" fmla="*/ 216578 w 955276"/>
                    <a:gd name="connsiteY2786" fmla="*/ 759005 h 828251"/>
                    <a:gd name="connsiteX2787" fmla="*/ 218383 w 955276"/>
                    <a:gd name="connsiteY2787" fmla="*/ 760116 h 828251"/>
                    <a:gd name="connsiteX2788" fmla="*/ 219020 w 955276"/>
                    <a:gd name="connsiteY2788" fmla="*/ 760625 h 828251"/>
                    <a:gd name="connsiteX2789" fmla="*/ 219702 w 955276"/>
                    <a:gd name="connsiteY2789" fmla="*/ 761285 h 828251"/>
                    <a:gd name="connsiteX2790" fmla="*/ 219760 w 955276"/>
                    <a:gd name="connsiteY2790" fmla="*/ 761308 h 828251"/>
                    <a:gd name="connsiteX2791" fmla="*/ 222641 w 955276"/>
                    <a:gd name="connsiteY2791" fmla="*/ 762198 h 828251"/>
                    <a:gd name="connsiteX2792" fmla="*/ 223520 w 955276"/>
                    <a:gd name="connsiteY2792" fmla="*/ 762592 h 828251"/>
                    <a:gd name="connsiteX2793" fmla="*/ 225638 w 955276"/>
                    <a:gd name="connsiteY2793" fmla="*/ 763795 h 828251"/>
                    <a:gd name="connsiteX2794" fmla="*/ 225730 w 955276"/>
                    <a:gd name="connsiteY2794" fmla="*/ 763818 h 828251"/>
                    <a:gd name="connsiteX2795" fmla="*/ 226667 w 955276"/>
                    <a:gd name="connsiteY2795" fmla="*/ 763911 h 828251"/>
                    <a:gd name="connsiteX2796" fmla="*/ 228704 w 955276"/>
                    <a:gd name="connsiteY2796" fmla="*/ 762627 h 828251"/>
                    <a:gd name="connsiteX2797" fmla="*/ 230057 w 955276"/>
                    <a:gd name="connsiteY2797" fmla="*/ 762372 h 828251"/>
                    <a:gd name="connsiteX2798" fmla="*/ 232707 w 955276"/>
                    <a:gd name="connsiteY2798" fmla="*/ 762823 h 828251"/>
                    <a:gd name="connsiteX2799" fmla="*/ 233204 w 955276"/>
                    <a:gd name="connsiteY2799" fmla="*/ 762916 h 828251"/>
                    <a:gd name="connsiteX2800" fmla="*/ 233725 w 955276"/>
                    <a:gd name="connsiteY2800" fmla="*/ 762997 h 828251"/>
                    <a:gd name="connsiteX2801" fmla="*/ 236906 w 955276"/>
                    <a:gd name="connsiteY2801" fmla="*/ 763483 h 828251"/>
                    <a:gd name="connsiteX2802" fmla="*/ 237404 w 955276"/>
                    <a:gd name="connsiteY2802" fmla="*/ 763564 h 828251"/>
                    <a:gd name="connsiteX2803" fmla="*/ 237901 w 955276"/>
                    <a:gd name="connsiteY2803" fmla="*/ 763633 h 828251"/>
                    <a:gd name="connsiteX2804" fmla="*/ 241592 w 955276"/>
                    <a:gd name="connsiteY2804" fmla="*/ 763969 h 828251"/>
                    <a:gd name="connsiteX2805" fmla="*/ 242090 w 955276"/>
                    <a:gd name="connsiteY2805" fmla="*/ 764026 h 828251"/>
                    <a:gd name="connsiteX2806" fmla="*/ 242599 w 955276"/>
                    <a:gd name="connsiteY2806" fmla="*/ 764050 h 828251"/>
                    <a:gd name="connsiteX2807" fmla="*/ 246312 w 955276"/>
                    <a:gd name="connsiteY2807" fmla="*/ 764200 h 828251"/>
                    <a:gd name="connsiteX2808" fmla="*/ 246822 w 955276"/>
                    <a:gd name="connsiteY2808" fmla="*/ 764223 h 828251"/>
                    <a:gd name="connsiteX2809" fmla="*/ 247284 w 955276"/>
                    <a:gd name="connsiteY2809" fmla="*/ 764235 h 828251"/>
                    <a:gd name="connsiteX2810" fmla="*/ 250964 w 955276"/>
                    <a:gd name="connsiteY2810" fmla="*/ 764050 h 828251"/>
                    <a:gd name="connsiteX2811" fmla="*/ 253382 w 955276"/>
                    <a:gd name="connsiteY2811" fmla="*/ 764015 h 828251"/>
                    <a:gd name="connsiteX2812" fmla="*/ 257003 w 955276"/>
                    <a:gd name="connsiteY2812" fmla="*/ 764350 h 828251"/>
                    <a:gd name="connsiteX2813" fmla="*/ 257246 w 955276"/>
                    <a:gd name="connsiteY2813" fmla="*/ 764339 h 828251"/>
                    <a:gd name="connsiteX2814" fmla="*/ 259167 w 955276"/>
                    <a:gd name="connsiteY2814" fmla="*/ 763945 h 828251"/>
                    <a:gd name="connsiteX2815" fmla="*/ 259849 w 955276"/>
                    <a:gd name="connsiteY2815" fmla="*/ 763864 h 828251"/>
                    <a:gd name="connsiteX2816" fmla="*/ 260277 w 955276"/>
                    <a:gd name="connsiteY2816" fmla="*/ 763853 h 828251"/>
                    <a:gd name="connsiteX2817" fmla="*/ 265993 w 955276"/>
                    <a:gd name="connsiteY2817" fmla="*/ 764385 h 828251"/>
                    <a:gd name="connsiteX2818" fmla="*/ 266224 w 955276"/>
                    <a:gd name="connsiteY2818" fmla="*/ 764374 h 828251"/>
                    <a:gd name="connsiteX2819" fmla="*/ 268446 w 955276"/>
                    <a:gd name="connsiteY2819" fmla="*/ 763864 h 828251"/>
                    <a:gd name="connsiteX2820" fmla="*/ 269568 w 955276"/>
                    <a:gd name="connsiteY2820" fmla="*/ 763795 h 828251"/>
                    <a:gd name="connsiteX2821" fmla="*/ 270088 w 955276"/>
                    <a:gd name="connsiteY2821" fmla="*/ 763772 h 828251"/>
                    <a:gd name="connsiteX2822" fmla="*/ 270609 w 955276"/>
                    <a:gd name="connsiteY2822" fmla="*/ 763749 h 828251"/>
                    <a:gd name="connsiteX2823" fmla="*/ 273791 w 955276"/>
                    <a:gd name="connsiteY2823" fmla="*/ 763564 h 828251"/>
                    <a:gd name="connsiteX2824" fmla="*/ 276590 w 955276"/>
                    <a:gd name="connsiteY2824" fmla="*/ 763274 h 828251"/>
                    <a:gd name="connsiteX2825" fmla="*/ 279020 w 955276"/>
                    <a:gd name="connsiteY2825" fmla="*/ 763263 h 828251"/>
                    <a:gd name="connsiteX2826" fmla="*/ 280837 w 955276"/>
                    <a:gd name="connsiteY2826" fmla="*/ 762765 h 828251"/>
                    <a:gd name="connsiteX2827" fmla="*/ 281427 w 955276"/>
                    <a:gd name="connsiteY2827" fmla="*/ 762684 h 828251"/>
                    <a:gd name="connsiteX2828" fmla="*/ 281959 w 955276"/>
                    <a:gd name="connsiteY2828" fmla="*/ 762708 h 828251"/>
                    <a:gd name="connsiteX2829" fmla="*/ 284099 w 955276"/>
                    <a:gd name="connsiteY2829" fmla="*/ 762893 h 828251"/>
                    <a:gd name="connsiteX2830" fmla="*/ 284365 w 955276"/>
                    <a:gd name="connsiteY2830" fmla="*/ 762893 h 828251"/>
                    <a:gd name="connsiteX2831" fmla="*/ 286691 w 955276"/>
                    <a:gd name="connsiteY2831" fmla="*/ 762476 h 828251"/>
                    <a:gd name="connsiteX2832" fmla="*/ 287015 w 955276"/>
                    <a:gd name="connsiteY2832" fmla="*/ 762372 h 828251"/>
                    <a:gd name="connsiteX2833" fmla="*/ 287975 w 955276"/>
                    <a:gd name="connsiteY2833" fmla="*/ 761979 h 828251"/>
                    <a:gd name="connsiteX2834" fmla="*/ 288565 w 955276"/>
                    <a:gd name="connsiteY2834" fmla="*/ 761863 h 828251"/>
                    <a:gd name="connsiteX2835" fmla="*/ 289086 w 955276"/>
                    <a:gd name="connsiteY2835" fmla="*/ 761828 h 828251"/>
                    <a:gd name="connsiteX2836" fmla="*/ 289572 w 955276"/>
                    <a:gd name="connsiteY2836" fmla="*/ 761851 h 828251"/>
                    <a:gd name="connsiteX2837" fmla="*/ 292163 w 955276"/>
                    <a:gd name="connsiteY2837" fmla="*/ 762291 h 828251"/>
                    <a:gd name="connsiteX2838" fmla="*/ 292360 w 955276"/>
                    <a:gd name="connsiteY2838" fmla="*/ 762314 h 828251"/>
                    <a:gd name="connsiteX2839" fmla="*/ 294223 w 955276"/>
                    <a:gd name="connsiteY2839" fmla="*/ 762025 h 828251"/>
                    <a:gd name="connsiteX2840" fmla="*/ 296421 w 955276"/>
                    <a:gd name="connsiteY2840" fmla="*/ 761794 h 828251"/>
                    <a:gd name="connsiteX2841" fmla="*/ 296687 w 955276"/>
                    <a:gd name="connsiteY2841" fmla="*/ 761759 h 828251"/>
                    <a:gd name="connsiteX2842" fmla="*/ 297960 w 955276"/>
                    <a:gd name="connsiteY2842" fmla="*/ 761261 h 828251"/>
                    <a:gd name="connsiteX2843" fmla="*/ 298550 w 955276"/>
                    <a:gd name="connsiteY2843" fmla="*/ 761122 h 828251"/>
                    <a:gd name="connsiteX2844" fmla="*/ 299082 w 955276"/>
                    <a:gd name="connsiteY2844" fmla="*/ 761088 h 828251"/>
                    <a:gd name="connsiteX2845" fmla="*/ 301361 w 955276"/>
                    <a:gd name="connsiteY2845" fmla="*/ 761076 h 828251"/>
                    <a:gd name="connsiteX2846" fmla="*/ 302611 w 955276"/>
                    <a:gd name="connsiteY2846" fmla="*/ 761180 h 828251"/>
                    <a:gd name="connsiteX2847" fmla="*/ 303409 w 955276"/>
                    <a:gd name="connsiteY2847" fmla="*/ 760509 h 828251"/>
                    <a:gd name="connsiteX2848" fmla="*/ 303826 w 955276"/>
                    <a:gd name="connsiteY2848" fmla="*/ 760243 h 828251"/>
                    <a:gd name="connsiteX2849" fmla="*/ 304705 w 955276"/>
                    <a:gd name="connsiteY2849" fmla="*/ 759815 h 828251"/>
                    <a:gd name="connsiteX2850" fmla="*/ 304716 w 955276"/>
                    <a:gd name="connsiteY2850" fmla="*/ 759815 h 828251"/>
                    <a:gd name="connsiteX2851" fmla="*/ 305376 w 955276"/>
                    <a:gd name="connsiteY2851" fmla="*/ 758855 h 828251"/>
                    <a:gd name="connsiteX2852" fmla="*/ 305827 w 955276"/>
                    <a:gd name="connsiteY2852" fmla="*/ 758311 h 828251"/>
                    <a:gd name="connsiteX2853" fmla="*/ 306313 w 955276"/>
                    <a:gd name="connsiteY2853" fmla="*/ 757895 h 828251"/>
                    <a:gd name="connsiteX2854" fmla="*/ 308106 w 955276"/>
                    <a:gd name="connsiteY2854" fmla="*/ 756796 h 828251"/>
                    <a:gd name="connsiteX2855" fmla="*/ 308430 w 955276"/>
                    <a:gd name="connsiteY2855" fmla="*/ 756564 h 828251"/>
                    <a:gd name="connsiteX2856" fmla="*/ 309599 w 955276"/>
                    <a:gd name="connsiteY2856" fmla="*/ 755604 h 828251"/>
                    <a:gd name="connsiteX2857" fmla="*/ 310455 w 955276"/>
                    <a:gd name="connsiteY2857" fmla="*/ 755037 h 828251"/>
                    <a:gd name="connsiteX2858" fmla="*/ 310964 w 955276"/>
                    <a:gd name="connsiteY2858" fmla="*/ 753892 h 828251"/>
                    <a:gd name="connsiteX2859" fmla="*/ 311485 w 955276"/>
                    <a:gd name="connsiteY2859" fmla="*/ 752862 h 828251"/>
                    <a:gd name="connsiteX2860" fmla="*/ 311716 w 955276"/>
                    <a:gd name="connsiteY2860" fmla="*/ 752503 h 828251"/>
                    <a:gd name="connsiteX2861" fmla="*/ 312052 w 955276"/>
                    <a:gd name="connsiteY2861" fmla="*/ 752087 h 828251"/>
                    <a:gd name="connsiteX2862" fmla="*/ 312838 w 955276"/>
                    <a:gd name="connsiteY2862" fmla="*/ 751242 h 828251"/>
                    <a:gd name="connsiteX2863" fmla="*/ 313104 w 955276"/>
                    <a:gd name="connsiteY2863" fmla="*/ 750930 h 828251"/>
                    <a:gd name="connsiteX2864" fmla="*/ 313695 w 955276"/>
                    <a:gd name="connsiteY2864" fmla="*/ 750097 h 828251"/>
                    <a:gd name="connsiteX2865" fmla="*/ 314157 w 955276"/>
                    <a:gd name="connsiteY2865" fmla="*/ 749645 h 828251"/>
                    <a:gd name="connsiteX2866" fmla="*/ 314782 w 955276"/>
                    <a:gd name="connsiteY2866" fmla="*/ 749217 h 828251"/>
                    <a:gd name="connsiteX2867" fmla="*/ 316217 w 955276"/>
                    <a:gd name="connsiteY2867" fmla="*/ 748442 h 828251"/>
                    <a:gd name="connsiteX2868" fmla="*/ 317258 w 955276"/>
                    <a:gd name="connsiteY2868" fmla="*/ 747945 h 828251"/>
                    <a:gd name="connsiteX2869" fmla="*/ 318380 w 955276"/>
                    <a:gd name="connsiteY2869" fmla="*/ 747459 h 828251"/>
                    <a:gd name="connsiteX2870" fmla="*/ 318866 w 955276"/>
                    <a:gd name="connsiteY2870" fmla="*/ 747274 h 828251"/>
                    <a:gd name="connsiteX2871" fmla="*/ 319202 w 955276"/>
                    <a:gd name="connsiteY2871" fmla="*/ 747135 h 828251"/>
                    <a:gd name="connsiteX2872" fmla="*/ 320891 w 955276"/>
                    <a:gd name="connsiteY2872" fmla="*/ 746094 h 828251"/>
                    <a:gd name="connsiteX2873" fmla="*/ 321516 w 955276"/>
                    <a:gd name="connsiteY2873" fmla="*/ 745770 h 828251"/>
                    <a:gd name="connsiteX2874" fmla="*/ 322337 w 955276"/>
                    <a:gd name="connsiteY2874" fmla="*/ 745573 h 828251"/>
                    <a:gd name="connsiteX2875" fmla="*/ 325935 w 955276"/>
                    <a:gd name="connsiteY2875" fmla="*/ 745423 h 828251"/>
                    <a:gd name="connsiteX2876" fmla="*/ 326259 w 955276"/>
                    <a:gd name="connsiteY2876" fmla="*/ 745353 h 828251"/>
                    <a:gd name="connsiteX2877" fmla="*/ 330262 w 955276"/>
                    <a:gd name="connsiteY2877" fmla="*/ 744335 h 828251"/>
                    <a:gd name="connsiteX2878" fmla="*/ 330633 w 955276"/>
                    <a:gd name="connsiteY2878" fmla="*/ 744196 h 828251"/>
                    <a:gd name="connsiteX2879" fmla="*/ 335191 w 955276"/>
                    <a:gd name="connsiteY2879" fmla="*/ 742426 h 828251"/>
                    <a:gd name="connsiteX2880" fmla="*/ 335862 w 955276"/>
                    <a:gd name="connsiteY2880" fmla="*/ 742310 h 828251"/>
                    <a:gd name="connsiteX2881" fmla="*/ 340687 w 955276"/>
                    <a:gd name="connsiteY2881" fmla="*/ 742322 h 828251"/>
                    <a:gd name="connsiteX2882" fmla="*/ 341219 w 955276"/>
                    <a:gd name="connsiteY2882" fmla="*/ 742322 h 828251"/>
                    <a:gd name="connsiteX2883" fmla="*/ 341739 w 955276"/>
                    <a:gd name="connsiteY2883" fmla="*/ 742322 h 828251"/>
                    <a:gd name="connsiteX2884" fmla="*/ 346483 w 955276"/>
                    <a:gd name="connsiteY2884" fmla="*/ 742264 h 828251"/>
                    <a:gd name="connsiteX2885" fmla="*/ 346934 w 955276"/>
                    <a:gd name="connsiteY2885" fmla="*/ 742229 h 828251"/>
                    <a:gd name="connsiteX2886" fmla="*/ 350671 w 955276"/>
                    <a:gd name="connsiteY2886" fmla="*/ 741882 h 828251"/>
                    <a:gd name="connsiteX2887" fmla="*/ 351458 w 955276"/>
                    <a:gd name="connsiteY2887" fmla="*/ 741882 h 828251"/>
                    <a:gd name="connsiteX2888" fmla="*/ 356225 w 955276"/>
                    <a:gd name="connsiteY2888" fmla="*/ 742090 h 828251"/>
                    <a:gd name="connsiteX2889" fmla="*/ 356630 w 955276"/>
                    <a:gd name="connsiteY2889" fmla="*/ 742079 h 828251"/>
                    <a:gd name="connsiteX2890" fmla="*/ 360205 w 955276"/>
                    <a:gd name="connsiteY2890" fmla="*/ 741755 h 828251"/>
                    <a:gd name="connsiteX2891" fmla="*/ 360552 w 955276"/>
                    <a:gd name="connsiteY2891" fmla="*/ 741674 h 828251"/>
                    <a:gd name="connsiteX2892" fmla="*/ 363571 w 955276"/>
                    <a:gd name="connsiteY2892" fmla="*/ 740818 h 828251"/>
                    <a:gd name="connsiteX2893" fmla="*/ 365226 w 955276"/>
                    <a:gd name="connsiteY2893" fmla="*/ 740424 h 828251"/>
                    <a:gd name="connsiteX2894" fmla="*/ 365735 w 955276"/>
                    <a:gd name="connsiteY2894" fmla="*/ 740309 h 828251"/>
                    <a:gd name="connsiteX2895" fmla="*/ 366221 w 955276"/>
                    <a:gd name="connsiteY2895" fmla="*/ 740193 h 828251"/>
                    <a:gd name="connsiteX2896" fmla="*/ 368812 w 955276"/>
                    <a:gd name="connsiteY2896" fmla="*/ 739510 h 828251"/>
                    <a:gd name="connsiteX2897" fmla="*/ 369634 w 955276"/>
                    <a:gd name="connsiteY2897" fmla="*/ 739406 h 828251"/>
                    <a:gd name="connsiteX2898" fmla="*/ 370039 w 955276"/>
                    <a:gd name="connsiteY2898" fmla="*/ 739406 h 828251"/>
                    <a:gd name="connsiteX2899" fmla="*/ 371647 w 955276"/>
                    <a:gd name="connsiteY2899" fmla="*/ 739557 h 828251"/>
                    <a:gd name="connsiteX2900" fmla="*/ 372133 w 955276"/>
                    <a:gd name="connsiteY2900" fmla="*/ 739591 h 828251"/>
                    <a:gd name="connsiteX2901" fmla="*/ 374482 w 955276"/>
                    <a:gd name="connsiteY2901" fmla="*/ 738388 h 828251"/>
                    <a:gd name="connsiteX2902" fmla="*/ 375164 w 955276"/>
                    <a:gd name="connsiteY2902" fmla="*/ 738180 h 828251"/>
                    <a:gd name="connsiteX2903" fmla="*/ 375685 w 955276"/>
                    <a:gd name="connsiteY2903" fmla="*/ 738122 h 828251"/>
                    <a:gd name="connsiteX2904" fmla="*/ 376090 w 955276"/>
                    <a:gd name="connsiteY2904" fmla="*/ 738110 h 828251"/>
                    <a:gd name="connsiteX2905" fmla="*/ 377386 w 955276"/>
                    <a:gd name="connsiteY2905" fmla="*/ 738226 h 828251"/>
                    <a:gd name="connsiteX2906" fmla="*/ 378219 w 955276"/>
                    <a:gd name="connsiteY2906" fmla="*/ 737659 h 828251"/>
                    <a:gd name="connsiteX2907" fmla="*/ 378704 w 955276"/>
                    <a:gd name="connsiteY2907" fmla="*/ 737405 h 828251"/>
                    <a:gd name="connsiteX2908" fmla="*/ 379190 w 955276"/>
                    <a:gd name="connsiteY2908" fmla="*/ 737243 h 828251"/>
                    <a:gd name="connsiteX2909" fmla="*/ 380035 w 955276"/>
                    <a:gd name="connsiteY2909" fmla="*/ 737150 h 828251"/>
                    <a:gd name="connsiteX2910" fmla="*/ 381863 w 955276"/>
                    <a:gd name="connsiteY2910" fmla="*/ 737312 h 828251"/>
                    <a:gd name="connsiteX2911" fmla="*/ 382465 w 955276"/>
                    <a:gd name="connsiteY2911" fmla="*/ 736815 h 828251"/>
                    <a:gd name="connsiteX2912" fmla="*/ 382927 w 955276"/>
                    <a:gd name="connsiteY2912" fmla="*/ 736525 h 828251"/>
                    <a:gd name="connsiteX2913" fmla="*/ 383413 w 955276"/>
                    <a:gd name="connsiteY2913" fmla="*/ 736317 h 828251"/>
                    <a:gd name="connsiteX2914" fmla="*/ 383841 w 955276"/>
                    <a:gd name="connsiteY2914" fmla="*/ 736178 h 828251"/>
                    <a:gd name="connsiteX2915" fmla="*/ 385438 w 955276"/>
                    <a:gd name="connsiteY2915" fmla="*/ 735889 h 828251"/>
                    <a:gd name="connsiteX2916" fmla="*/ 387590 w 955276"/>
                    <a:gd name="connsiteY2916" fmla="*/ 735611 h 828251"/>
                    <a:gd name="connsiteX2917" fmla="*/ 387914 w 955276"/>
                    <a:gd name="connsiteY2917" fmla="*/ 735542 h 828251"/>
                    <a:gd name="connsiteX2918" fmla="*/ 389684 w 955276"/>
                    <a:gd name="connsiteY2918" fmla="*/ 734940 h 828251"/>
                    <a:gd name="connsiteX2919" fmla="*/ 389892 w 955276"/>
                    <a:gd name="connsiteY2919" fmla="*/ 734825 h 828251"/>
                    <a:gd name="connsiteX2920" fmla="*/ 391142 w 955276"/>
                    <a:gd name="connsiteY2920" fmla="*/ 733969 h 828251"/>
                    <a:gd name="connsiteX2921" fmla="*/ 391605 w 955276"/>
                    <a:gd name="connsiteY2921" fmla="*/ 733726 h 828251"/>
                    <a:gd name="connsiteX2922" fmla="*/ 392114 w 955276"/>
                    <a:gd name="connsiteY2922" fmla="*/ 733552 h 828251"/>
                    <a:gd name="connsiteX2923" fmla="*/ 394057 w 955276"/>
                    <a:gd name="connsiteY2923" fmla="*/ 732962 h 828251"/>
                    <a:gd name="connsiteX2924" fmla="*/ 394162 w 955276"/>
                    <a:gd name="connsiteY2924" fmla="*/ 732904 h 828251"/>
                    <a:gd name="connsiteX2925" fmla="*/ 396082 w 955276"/>
                    <a:gd name="connsiteY2925" fmla="*/ 731296 h 828251"/>
                    <a:gd name="connsiteX2926" fmla="*/ 396788 w 955276"/>
                    <a:gd name="connsiteY2926" fmla="*/ 730926 h 828251"/>
                    <a:gd name="connsiteX2927" fmla="*/ 399137 w 955276"/>
                    <a:gd name="connsiteY2927" fmla="*/ 730231 h 828251"/>
                    <a:gd name="connsiteX2928" fmla="*/ 399333 w 955276"/>
                    <a:gd name="connsiteY2928" fmla="*/ 730116 h 828251"/>
                    <a:gd name="connsiteX2929" fmla="*/ 400027 w 955276"/>
                    <a:gd name="connsiteY2929" fmla="*/ 729665 h 828251"/>
                    <a:gd name="connsiteX2930" fmla="*/ 400201 w 955276"/>
                    <a:gd name="connsiteY2930" fmla="*/ 729491 h 828251"/>
                    <a:gd name="connsiteX2931" fmla="*/ 401173 w 955276"/>
                    <a:gd name="connsiteY2931" fmla="*/ 728357 h 828251"/>
                    <a:gd name="connsiteX2932" fmla="*/ 401925 w 955276"/>
                    <a:gd name="connsiteY2932" fmla="*/ 727652 h 828251"/>
                    <a:gd name="connsiteX2933" fmla="*/ 403672 w 955276"/>
                    <a:gd name="connsiteY2933" fmla="*/ 726425 h 828251"/>
                    <a:gd name="connsiteX2934" fmla="*/ 404945 w 955276"/>
                    <a:gd name="connsiteY2934" fmla="*/ 725581 h 828251"/>
                    <a:gd name="connsiteX2935" fmla="*/ 405188 w 955276"/>
                    <a:gd name="connsiteY2935" fmla="*/ 725349 h 828251"/>
                    <a:gd name="connsiteX2936" fmla="*/ 406287 w 955276"/>
                    <a:gd name="connsiteY2936" fmla="*/ 724238 h 828251"/>
                    <a:gd name="connsiteX2937" fmla="*/ 406738 w 955276"/>
                    <a:gd name="connsiteY2937" fmla="*/ 723903 h 828251"/>
                    <a:gd name="connsiteX2938" fmla="*/ 408092 w 955276"/>
                    <a:gd name="connsiteY2938" fmla="*/ 723162 h 828251"/>
                    <a:gd name="connsiteX2939" fmla="*/ 408369 w 955276"/>
                    <a:gd name="connsiteY2939" fmla="*/ 722977 h 828251"/>
                    <a:gd name="connsiteX2940" fmla="*/ 409387 w 955276"/>
                    <a:gd name="connsiteY2940" fmla="*/ 722121 h 828251"/>
                    <a:gd name="connsiteX2941" fmla="*/ 409630 w 955276"/>
                    <a:gd name="connsiteY2941" fmla="*/ 721844 h 828251"/>
                    <a:gd name="connsiteX2942" fmla="*/ 410683 w 955276"/>
                    <a:gd name="connsiteY2942" fmla="*/ 720629 h 828251"/>
                    <a:gd name="connsiteX2943" fmla="*/ 411366 w 955276"/>
                    <a:gd name="connsiteY2943" fmla="*/ 720027 h 828251"/>
                    <a:gd name="connsiteX2944" fmla="*/ 412326 w 955276"/>
                    <a:gd name="connsiteY2944" fmla="*/ 719344 h 828251"/>
                    <a:gd name="connsiteX2945" fmla="*/ 412731 w 955276"/>
                    <a:gd name="connsiteY2945" fmla="*/ 719067 h 828251"/>
                    <a:gd name="connsiteX2946" fmla="*/ 413124 w 955276"/>
                    <a:gd name="connsiteY2946" fmla="*/ 718777 h 828251"/>
                    <a:gd name="connsiteX2947" fmla="*/ 413981 w 955276"/>
                    <a:gd name="connsiteY2947" fmla="*/ 718072 h 828251"/>
                    <a:gd name="connsiteX2948" fmla="*/ 414686 w 955276"/>
                    <a:gd name="connsiteY2948" fmla="*/ 716151 h 828251"/>
                    <a:gd name="connsiteX2949" fmla="*/ 415045 w 955276"/>
                    <a:gd name="connsiteY2949" fmla="*/ 715434 h 828251"/>
                    <a:gd name="connsiteX2950" fmla="*/ 415670 w 955276"/>
                    <a:gd name="connsiteY2950" fmla="*/ 714740 h 828251"/>
                    <a:gd name="connsiteX2951" fmla="*/ 416803 w 955276"/>
                    <a:gd name="connsiteY2951" fmla="*/ 713953 h 828251"/>
                    <a:gd name="connsiteX2952" fmla="*/ 417625 w 955276"/>
                    <a:gd name="connsiteY2952" fmla="*/ 712275 h 828251"/>
                    <a:gd name="connsiteX2953" fmla="*/ 418412 w 955276"/>
                    <a:gd name="connsiteY2953" fmla="*/ 710794 h 828251"/>
                    <a:gd name="connsiteX2954" fmla="*/ 418990 w 955276"/>
                    <a:gd name="connsiteY2954" fmla="*/ 709961 h 828251"/>
                    <a:gd name="connsiteX2955" fmla="*/ 419349 w 955276"/>
                    <a:gd name="connsiteY2955" fmla="*/ 709568 h 828251"/>
                    <a:gd name="connsiteX2956" fmla="*/ 419626 w 955276"/>
                    <a:gd name="connsiteY2956" fmla="*/ 709244 h 828251"/>
                    <a:gd name="connsiteX2957" fmla="*/ 420147 w 955276"/>
                    <a:gd name="connsiteY2957" fmla="*/ 708527 h 828251"/>
                    <a:gd name="connsiteX2958" fmla="*/ 420205 w 955276"/>
                    <a:gd name="connsiteY2958" fmla="*/ 708446 h 828251"/>
                    <a:gd name="connsiteX2959" fmla="*/ 420471 w 955276"/>
                    <a:gd name="connsiteY2959" fmla="*/ 707219 h 828251"/>
                    <a:gd name="connsiteX2960" fmla="*/ 420540 w 955276"/>
                    <a:gd name="connsiteY2960" fmla="*/ 706814 h 828251"/>
                    <a:gd name="connsiteX2961" fmla="*/ 420621 w 955276"/>
                    <a:gd name="connsiteY2961" fmla="*/ 705843 h 828251"/>
                    <a:gd name="connsiteX2962" fmla="*/ 420911 w 955276"/>
                    <a:gd name="connsiteY2962" fmla="*/ 704952 h 828251"/>
                    <a:gd name="connsiteX2963" fmla="*/ 421188 w 955276"/>
                    <a:gd name="connsiteY2963" fmla="*/ 704512 h 828251"/>
                    <a:gd name="connsiteX2964" fmla="*/ 422218 w 955276"/>
                    <a:gd name="connsiteY2964" fmla="*/ 703135 h 828251"/>
                    <a:gd name="connsiteX2965" fmla="*/ 422368 w 955276"/>
                    <a:gd name="connsiteY2965" fmla="*/ 702927 h 828251"/>
                    <a:gd name="connsiteX2966" fmla="*/ 422866 w 955276"/>
                    <a:gd name="connsiteY2966" fmla="*/ 701631 h 828251"/>
                    <a:gd name="connsiteX2967" fmla="*/ 423282 w 955276"/>
                    <a:gd name="connsiteY2967" fmla="*/ 700960 h 828251"/>
                    <a:gd name="connsiteX2968" fmla="*/ 423942 w 955276"/>
                    <a:gd name="connsiteY2968" fmla="*/ 700336 h 828251"/>
                    <a:gd name="connsiteX2969" fmla="*/ 426973 w 955276"/>
                    <a:gd name="connsiteY2969" fmla="*/ 698207 h 828251"/>
                    <a:gd name="connsiteX2970" fmla="*/ 427262 w 955276"/>
                    <a:gd name="connsiteY2970" fmla="*/ 697975 h 828251"/>
                    <a:gd name="connsiteX2971" fmla="*/ 428720 w 955276"/>
                    <a:gd name="connsiteY2971" fmla="*/ 696541 h 828251"/>
                    <a:gd name="connsiteX2972" fmla="*/ 429218 w 955276"/>
                    <a:gd name="connsiteY2972" fmla="*/ 696113 h 828251"/>
                    <a:gd name="connsiteX2973" fmla="*/ 431925 w 955276"/>
                    <a:gd name="connsiteY2973" fmla="*/ 693880 h 828251"/>
                    <a:gd name="connsiteX2974" fmla="*/ 433313 w 955276"/>
                    <a:gd name="connsiteY2974" fmla="*/ 693012 h 828251"/>
                    <a:gd name="connsiteX2975" fmla="*/ 433764 w 955276"/>
                    <a:gd name="connsiteY2975" fmla="*/ 692734 h 828251"/>
                    <a:gd name="connsiteX2976" fmla="*/ 434158 w 955276"/>
                    <a:gd name="connsiteY2976" fmla="*/ 692491 h 828251"/>
                    <a:gd name="connsiteX2977" fmla="*/ 436078 w 955276"/>
                    <a:gd name="connsiteY2977" fmla="*/ 691091 h 828251"/>
                    <a:gd name="connsiteX2978" fmla="*/ 436264 w 955276"/>
                    <a:gd name="connsiteY2978" fmla="*/ 690895 h 828251"/>
                    <a:gd name="connsiteX2979" fmla="*/ 436900 w 955276"/>
                    <a:gd name="connsiteY2979" fmla="*/ 690096 h 828251"/>
                    <a:gd name="connsiteX2980" fmla="*/ 437513 w 955276"/>
                    <a:gd name="connsiteY2980" fmla="*/ 689506 h 828251"/>
                    <a:gd name="connsiteX2981" fmla="*/ 438115 w 955276"/>
                    <a:gd name="connsiteY2981" fmla="*/ 689136 h 828251"/>
                    <a:gd name="connsiteX2982" fmla="*/ 440070 w 955276"/>
                    <a:gd name="connsiteY2982" fmla="*/ 688372 h 828251"/>
                    <a:gd name="connsiteX2983" fmla="*/ 440510 w 955276"/>
                    <a:gd name="connsiteY2983" fmla="*/ 688187 h 828251"/>
                    <a:gd name="connsiteX2984" fmla="*/ 441875 w 955276"/>
                    <a:gd name="connsiteY2984" fmla="*/ 687563 h 828251"/>
                    <a:gd name="connsiteX2985" fmla="*/ 445045 w 955276"/>
                    <a:gd name="connsiteY2985" fmla="*/ 685677 h 828251"/>
                    <a:gd name="connsiteX2986" fmla="*/ 447046 w 955276"/>
                    <a:gd name="connsiteY2986" fmla="*/ 684670 h 828251"/>
                    <a:gd name="connsiteX2987" fmla="*/ 447660 w 955276"/>
                    <a:gd name="connsiteY2987" fmla="*/ 684404 h 828251"/>
                    <a:gd name="connsiteX2988" fmla="*/ 449083 w 955276"/>
                    <a:gd name="connsiteY2988" fmla="*/ 683860 h 828251"/>
                    <a:gd name="connsiteX2989" fmla="*/ 449187 w 955276"/>
                    <a:gd name="connsiteY2989" fmla="*/ 683791 h 828251"/>
                    <a:gd name="connsiteX2990" fmla="*/ 450540 w 955276"/>
                    <a:gd name="connsiteY2990" fmla="*/ 682483 h 828251"/>
                    <a:gd name="connsiteX2991" fmla="*/ 450957 w 955276"/>
                    <a:gd name="connsiteY2991" fmla="*/ 682159 h 828251"/>
                    <a:gd name="connsiteX2992" fmla="*/ 451420 w 955276"/>
                    <a:gd name="connsiteY2992" fmla="*/ 681905 h 828251"/>
                    <a:gd name="connsiteX2993" fmla="*/ 452935 w 955276"/>
                    <a:gd name="connsiteY2993" fmla="*/ 681130 h 828251"/>
                    <a:gd name="connsiteX2994" fmla="*/ 453549 w 955276"/>
                    <a:gd name="connsiteY2994" fmla="*/ 680875 h 828251"/>
                    <a:gd name="connsiteX2995" fmla="*/ 453965 w 955276"/>
                    <a:gd name="connsiteY2995" fmla="*/ 680736 h 828251"/>
                    <a:gd name="connsiteX2996" fmla="*/ 455307 w 955276"/>
                    <a:gd name="connsiteY2996" fmla="*/ 680482 h 828251"/>
                    <a:gd name="connsiteX2997" fmla="*/ 455469 w 955276"/>
                    <a:gd name="connsiteY2997" fmla="*/ 680412 h 828251"/>
                    <a:gd name="connsiteX2998" fmla="*/ 457216 w 955276"/>
                    <a:gd name="connsiteY2998" fmla="*/ 679371 h 828251"/>
                    <a:gd name="connsiteX2999" fmla="*/ 457494 w 955276"/>
                    <a:gd name="connsiteY2999" fmla="*/ 679209 h 828251"/>
                    <a:gd name="connsiteX3000" fmla="*/ 457598 w 955276"/>
                    <a:gd name="connsiteY3000" fmla="*/ 678874 h 828251"/>
                    <a:gd name="connsiteX3001" fmla="*/ 459125 w 955276"/>
                    <a:gd name="connsiteY3001" fmla="*/ 677555 h 828251"/>
                    <a:gd name="connsiteX3002" fmla="*/ 460641 w 955276"/>
                    <a:gd name="connsiteY3002" fmla="*/ 677277 h 828251"/>
                    <a:gd name="connsiteX3003" fmla="*/ 460976 w 955276"/>
                    <a:gd name="connsiteY3003" fmla="*/ 677185 h 828251"/>
                    <a:gd name="connsiteX3004" fmla="*/ 461300 w 955276"/>
                    <a:gd name="connsiteY3004" fmla="*/ 677069 h 828251"/>
                    <a:gd name="connsiteX3005" fmla="*/ 461485 w 955276"/>
                    <a:gd name="connsiteY3005" fmla="*/ 676976 h 828251"/>
                    <a:gd name="connsiteX3006" fmla="*/ 462527 w 955276"/>
                    <a:gd name="connsiteY3006" fmla="*/ 676109 h 828251"/>
                    <a:gd name="connsiteX3007" fmla="*/ 463290 w 955276"/>
                    <a:gd name="connsiteY3007" fmla="*/ 675704 h 828251"/>
                    <a:gd name="connsiteX3008" fmla="*/ 464008 w 955276"/>
                    <a:gd name="connsiteY3008" fmla="*/ 675530 h 828251"/>
                    <a:gd name="connsiteX3009" fmla="*/ 466437 w 955276"/>
                    <a:gd name="connsiteY3009" fmla="*/ 675137 h 828251"/>
                    <a:gd name="connsiteX3010" fmla="*/ 466668 w 955276"/>
                    <a:gd name="connsiteY3010" fmla="*/ 675056 h 828251"/>
                    <a:gd name="connsiteX3011" fmla="*/ 467559 w 955276"/>
                    <a:gd name="connsiteY3011" fmla="*/ 674628 h 828251"/>
                    <a:gd name="connsiteX3012" fmla="*/ 469191 w 955276"/>
                    <a:gd name="connsiteY3012" fmla="*/ 673968 h 828251"/>
                    <a:gd name="connsiteX3013" fmla="*/ 469931 w 955276"/>
                    <a:gd name="connsiteY3013" fmla="*/ 673771 h 828251"/>
                    <a:gd name="connsiteX3014" fmla="*/ 471620 w 955276"/>
                    <a:gd name="connsiteY3014" fmla="*/ 673448 h 828251"/>
                    <a:gd name="connsiteX3015" fmla="*/ 473333 w 955276"/>
                    <a:gd name="connsiteY3015" fmla="*/ 673043 h 828251"/>
                    <a:gd name="connsiteX3016" fmla="*/ 475369 w 955276"/>
                    <a:gd name="connsiteY3016" fmla="*/ 672788 h 828251"/>
                    <a:gd name="connsiteX3017" fmla="*/ 475646 w 955276"/>
                    <a:gd name="connsiteY3017" fmla="*/ 672719 h 828251"/>
                    <a:gd name="connsiteX3018" fmla="*/ 476005 w 955276"/>
                    <a:gd name="connsiteY3018" fmla="*/ 672568 h 828251"/>
                    <a:gd name="connsiteX3019" fmla="*/ 476491 w 955276"/>
                    <a:gd name="connsiteY3019" fmla="*/ 672383 h 828251"/>
                    <a:gd name="connsiteX3020" fmla="*/ 476884 w 955276"/>
                    <a:gd name="connsiteY3020" fmla="*/ 672221 h 828251"/>
                    <a:gd name="connsiteX3021" fmla="*/ 478180 w 955276"/>
                    <a:gd name="connsiteY3021" fmla="*/ 671527 h 828251"/>
                    <a:gd name="connsiteX3022" fmla="*/ 478574 w 955276"/>
                    <a:gd name="connsiteY3022" fmla="*/ 671296 h 828251"/>
                    <a:gd name="connsiteX3023" fmla="*/ 479025 w 955276"/>
                    <a:gd name="connsiteY3023" fmla="*/ 671018 h 828251"/>
                    <a:gd name="connsiteX3024" fmla="*/ 479638 w 955276"/>
                    <a:gd name="connsiteY3024" fmla="*/ 670694 h 828251"/>
                    <a:gd name="connsiteX3025" fmla="*/ 480459 w 955276"/>
                    <a:gd name="connsiteY3025" fmla="*/ 670486 h 828251"/>
                    <a:gd name="connsiteX3026" fmla="*/ 481709 w 955276"/>
                    <a:gd name="connsiteY3026" fmla="*/ 670416 h 828251"/>
                    <a:gd name="connsiteX3027" fmla="*/ 481721 w 955276"/>
                    <a:gd name="connsiteY3027" fmla="*/ 670416 h 828251"/>
                    <a:gd name="connsiteX3028" fmla="*/ 482056 w 955276"/>
                    <a:gd name="connsiteY3028" fmla="*/ 670208 h 828251"/>
                    <a:gd name="connsiteX3029" fmla="*/ 482646 w 955276"/>
                    <a:gd name="connsiteY3029" fmla="*/ 669896 h 828251"/>
                    <a:gd name="connsiteX3030" fmla="*/ 483051 w 955276"/>
                    <a:gd name="connsiteY3030" fmla="*/ 669734 h 828251"/>
                    <a:gd name="connsiteX3031" fmla="*/ 485446 w 955276"/>
                    <a:gd name="connsiteY3031" fmla="*/ 669120 h 828251"/>
                    <a:gd name="connsiteX3032" fmla="*/ 486360 w 955276"/>
                    <a:gd name="connsiteY3032" fmla="*/ 669016 h 828251"/>
                    <a:gd name="connsiteX3033" fmla="*/ 486614 w 955276"/>
                    <a:gd name="connsiteY3033" fmla="*/ 668947 h 828251"/>
                    <a:gd name="connsiteX3034" fmla="*/ 487019 w 955276"/>
                    <a:gd name="connsiteY3034" fmla="*/ 668797 h 828251"/>
                    <a:gd name="connsiteX3035" fmla="*/ 487795 w 955276"/>
                    <a:gd name="connsiteY3035" fmla="*/ 668542 h 828251"/>
                    <a:gd name="connsiteX3036" fmla="*/ 493984 w 955276"/>
                    <a:gd name="connsiteY3036" fmla="*/ 667096 h 828251"/>
                    <a:gd name="connsiteX3037" fmla="*/ 497015 w 955276"/>
                    <a:gd name="connsiteY3037" fmla="*/ 666147 h 828251"/>
                    <a:gd name="connsiteX3038" fmla="*/ 499676 w 955276"/>
                    <a:gd name="connsiteY3038" fmla="*/ 665430 h 828251"/>
                    <a:gd name="connsiteX3039" fmla="*/ 501805 w 955276"/>
                    <a:gd name="connsiteY3039" fmla="*/ 664932 h 828251"/>
                    <a:gd name="connsiteX3040" fmla="*/ 502604 w 955276"/>
                    <a:gd name="connsiteY3040" fmla="*/ 664828 h 828251"/>
                    <a:gd name="connsiteX3041" fmla="*/ 505114 w 955276"/>
                    <a:gd name="connsiteY3041" fmla="*/ 664678 h 828251"/>
                    <a:gd name="connsiteX3042" fmla="*/ 506560 w 955276"/>
                    <a:gd name="connsiteY3042" fmla="*/ 663660 h 828251"/>
                    <a:gd name="connsiteX3043" fmla="*/ 507255 w 955276"/>
                    <a:gd name="connsiteY3043" fmla="*/ 663336 h 828251"/>
                    <a:gd name="connsiteX3044" fmla="*/ 507764 w 955276"/>
                    <a:gd name="connsiteY3044" fmla="*/ 663220 h 828251"/>
                    <a:gd name="connsiteX3045" fmla="*/ 510540 w 955276"/>
                    <a:gd name="connsiteY3045" fmla="*/ 662734 h 828251"/>
                    <a:gd name="connsiteX3046" fmla="*/ 511026 w 955276"/>
                    <a:gd name="connsiteY3046" fmla="*/ 662653 h 828251"/>
                    <a:gd name="connsiteX3047" fmla="*/ 511477 w 955276"/>
                    <a:gd name="connsiteY3047" fmla="*/ 662560 h 828251"/>
                    <a:gd name="connsiteX3048" fmla="*/ 512947 w 955276"/>
                    <a:gd name="connsiteY3048" fmla="*/ 662156 h 828251"/>
                    <a:gd name="connsiteX3049" fmla="*/ 513861 w 955276"/>
                    <a:gd name="connsiteY3049" fmla="*/ 661959 h 828251"/>
                    <a:gd name="connsiteX3050" fmla="*/ 516001 w 955276"/>
                    <a:gd name="connsiteY3050" fmla="*/ 661808 h 828251"/>
                    <a:gd name="connsiteX3051" fmla="*/ 516510 w 955276"/>
                    <a:gd name="connsiteY3051" fmla="*/ 661774 h 828251"/>
                    <a:gd name="connsiteX3052" fmla="*/ 516938 w 955276"/>
                    <a:gd name="connsiteY3052" fmla="*/ 661739 h 828251"/>
                    <a:gd name="connsiteX3053" fmla="*/ 521046 w 955276"/>
                    <a:gd name="connsiteY3053" fmla="*/ 660941 h 828251"/>
                    <a:gd name="connsiteX3054" fmla="*/ 525303 w 955276"/>
                    <a:gd name="connsiteY3054" fmla="*/ 660166 h 828251"/>
                    <a:gd name="connsiteX3055" fmla="*/ 525812 w 955276"/>
                    <a:gd name="connsiteY3055" fmla="*/ 660073 h 828251"/>
                    <a:gd name="connsiteX3056" fmla="*/ 526321 w 955276"/>
                    <a:gd name="connsiteY3056" fmla="*/ 659980 h 828251"/>
                    <a:gd name="connsiteX3057" fmla="*/ 531308 w 955276"/>
                    <a:gd name="connsiteY3057" fmla="*/ 658928 h 828251"/>
                    <a:gd name="connsiteX3058" fmla="*/ 532141 w 955276"/>
                    <a:gd name="connsiteY3058" fmla="*/ 658904 h 828251"/>
                    <a:gd name="connsiteX3059" fmla="*/ 536769 w 955276"/>
                    <a:gd name="connsiteY3059" fmla="*/ 659333 h 828251"/>
                    <a:gd name="connsiteX3060" fmla="*/ 537035 w 955276"/>
                    <a:gd name="connsiteY3060" fmla="*/ 659309 h 828251"/>
                    <a:gd name="connsiteX3061" fmla="*/ 541802 w 955276"/>
                    <a:gd name="connsiteY3061" fmla="*/ 658476 h 828251"/>
                    <a:gd name="connsiteX3062" fmla="*/ 544578 w 955276"/>
                    <a:gd name="connsiteY3062" fmla="*/ 658233 h 828251"/>
                    <a:gd name="connsiteX3063" fmla="*/ 545007 w 955276"/>
                    <a:gd name="connsiteY3063" fmla="*/ 658245 h 828251"/>
                    <a:gd name="connsiteX3064" fmla="*/ 550236 w 955276"/>
                    <a:gd name="connsiteY3064" fmla="*/ 658985 h 828251"/>
                    <a:gd name="connsiteX3065" fmla="*/ 550652 w 955276"/>
                    <a:gd name="connsiteY3065" fmla="*/ 658997 h 828251"/>
                    <a:gd name="connsiteX3066" fmla="*/ 560822 w 955276"/>
                    <a:gd name="connsiteY3066" fmla="*/ 659240 h 828251"/>
                    <a:gd name="connsiteX3067" fmla="*/ 561320 w 955276"/>
                    <a:gd name="connsiteY3067" fmla="*/ 659252 h 828251"/>
                    <a:gd name="connsiteX3068" fmla="*/ 561840 w 955276"/>
                    <a:gd name="connsiteY3068" fmla="*/ 659252 h 828251"/>
                    <a:gd name="connsiteX3069" fmla="*/ 570090 w 955276"/>
                    <a:gd name="connsiteY3069" fmla="*/ 659240 h 828251"/>
                    <a:gd name="connsiteX3070" fmla="*/ 576499 w 955276"/>
                    <a:gd name="connsiteY3070" fmla="*/ 659865 h 828251"/>
                    <a:gd name="connsiteX3071" fmla="*/ 577020 w 955276"/>
                    <a:gd name="connsiteY3071" fmla="*/ 659923 h 828251"/>
                    <a:gd name="connsiteX3072" fmla="*/ 577541 w 955276"/>
                    <a:gd name="connsiteY3072" fmla="*/ 659980 h 828251"/>
                    <a:gd name="connsiteX3073" fmla="*/ 587120 w 955276"/>
                    <a:gd name="connsiteY3073" fmla="*/ 660825 h 828251"/>
                    <a:gd name="connsiteX3074" fmla="*/ 587560 w 955276"/>
                    <a:gd name="connsiteY3074" fmla="*/ 660848 h 828251"/>
                    <a:gd name="connsiteX3075" fmla="*/ 595543 w 955276"/>
                    <a:gd name="connsiteY3075" fmla="*/ 660744 h 828251"/>
                    <a:gd name="connsiteX3076" fmla="*/ 596457 w 955276"/>
                    <a:gd name="connsiteY3076" fmla="*/ 660825 h 828251"/>
                    <a:gd name="connsiteX3077" fmla="*/ 600680 w 955276"/>
                    <a:gd name="connsiteY3077" fmla="*/ 661577 h 828251"/>
                    <a:gd name="connsiteX3078" fmla="*/ 601201 w 955276"/>
                    <a:gd name="connsiteY3078" fmla="*/ 661670 h 828251"/>
                    <a:gd name="connsiteX3079" fmla="*/ 601455 w 955276"/>
                    <a:gd name="connsiteY3079" fmla="*/ 661704 h 828251"/>
                    <a:gd name="connsiteX3080" fmla="*/ 606523 w 955276"/>
                    <a:gd name="connsiteY3080" fmla="*/ 661195 h 828251"/>
                    <a:gd name="connsiteX3081" fmla="*/ 607379 w 955276"/>
                    <a:gd name="connsiteY3081" fmla="*/ 661172 h 828251"/>
                    <a:gd name="connsiteX3082" fmla="*/ 616484 w 955276"/>
                    <a:gd name="connsiteY3082" fmla="*/ 661716 h 828251"/>
                    <a:gd name="connsiteX3083" fmla="*/ 616993 w 955276"/>
                    <a:gd name="connsiteY3083" fmla="*/ 661751 h 828251"/>
                    <a:gd name="connsiteX3084" fmla="*/ 617491 w 955276"/>
                    <a:gd name="connsiteY3084" fmla="*/ 661774 h 828251"/>
                    <a:gd name="connsiteX3085" fmla="*/ 625381 w 955276"/>
                    <a:gd name="connsiteY3085" fmla="*/ 661751 h 828251"/>
                    <a:gd name="connsiteX3086" fmla="*/ 625809 w 955276"/>
                    <a:gd name="connsiteY3086" fmla="*/ 661716 h 828251"/>
                    <a:gd name="connsiteX3087" fmla="*/ 630611 w 955276"/>
                    <a:gd name="connsiteY3087" fmla="*/ 661207 h 828251"/>
                    <a:gd name="connsiteX3088" fmla="*/ 631108 w 955276"/>
                    <a:gd name="connsiteY3088" fmla="*/ 661172 h 828251"/>
                    <a:gd name="connsiteX3089" fmla="*/ 631444 w 955276"/>
                    <a:gd name="connsiteY3089" fmla="*/ 661114 h 828251"/>
                    <a:gd name="connsiteX3090" fmla="*/ 634984 w 955276"/>
                    <a:gd name="connsiteY3090" fmla="*/ 659923 h 828251"/>
                    <a:gd name="connsiteX3091" fmla="*/ 635019 w 955276"/>
                    <a:gd name="connsiteY3091" fmla="*/ 659899 h 828251"/>
                    <a:gd name="connsiteX3092" fmla="*/ 642504 w 955276"/>
                    <a:gd name="connsiteY3092" fmla="*/ 652367 h 828251"/>
                    <a:gd name="connsiteX3093" fmla="*/ 642863 w 955276"/>
                    <a:gd name="connsiteY3093" fmla="*/ 652009 h 828251"/>
                    <a:gd name="connsiteX3094" fmla="*/ 643221 w 955276"/>
                    <a:gd name="connsiteY3094" fmla="*/ 651639 h 828251"/>
                    <a:gd name="connsiteX3095" fmla="*/ 671868 w 955276"/>
                    <a:gd name="connsiteY3095" fmla="*/ 621857 h 828251"/>
                    <a:gd name="connsiteX3096" fmla="*/ 706486 w 955276"/>
                    <a:gd name="connsiteY3096" fmla="*/ 585886 h 828251"/>
                    <a:gd name="connsiteX3097" fmla="*/ 730158 w 955276"/>
                    <a:gd name="connsiteY3097" fmla="*/ 561752 h 828251"/>
                    <a:gd name="connsiteX3098" fmla="*/ 730528 w 955276"/>
                    <a:gd name="connsiteY3098" fmla="*/ 561381 h 828251"/>
                    <a:gd name="connsiteX3099" fmla="*/ 730863 w 955276"/>
                    <a:gd name="connsiteY3099" fmla="*/ 561023 h 828251"/>
                    <a:gd name="connsiteX3100" fmla="*/ 735827 w 955276"/>
                    <a:gd name="connsiteY3100" fmla="*/ 555446 h 828251"/>
                    <a:gd name="connsiteX3101" fmla="*/ 740779 w 955276"/>
                    <a:gd name="connsiteY3101" fmla="*/ 550390 h 828251"/>
                    <a:gd name="connsiteX3102" fmla="*/ 741149 w 955276"/>
                    <a:gd name="connsiteY3102" fmla="*/ 550020 h 828251"/>
                    <a:gd name="connsiteX3103" fmla="*/ 748623 w 955276"/>
                    <a:gd name="connsiteY3103" fmla="*/ 542315 h 828251"/>
                    <a:gd name="connsiteX3104" fmla="*/ 754639 w 955276"/>
                    <a:gd name="connsiteY3104" fmla="*/ 536217 h 828251"/>
                    <a:gd name="connsiteX3105" fmla="*/ 754963 w 955276"/>
                    <a:gd name="connsiteY3105" fmla="*/ 535870 h 828251"/>
                    <a:gd name="connsiteX3106" fmla="*/ 760991 w 955276"/>
                    <a:gd name="connsiteY3106" fmla="*/ 528998 h 828251"/>
                    <a:gd name="connsiteX3107" fmla="*/ 778889 w 955276"/>
                    <a:gd name="connsiteY3107" fmla="*/ 510429 h 828251"/>
                    <a:gd name="connsiteX3108" fmla="*/ 827668 w 955276"/>
                    <a:gd name="connsiteY3108" fmla="*/ 459811 h 828251"/>
                    <a:gd name="connsiteX3109" fmla="*/ 828038 w 955276"/>
                    <a:gd name="connsiteY3109" fmla="*/ 459418 h 828251"/>
                    <a:gd name="connsiteX3110" fmla="*/ 829149 w 955276"/>
                    <a:gd name="connsiteY3110" fmla="*/ 458249 h 828251"/>
                    <a:gd name="connsiteX3111" fmla="*/ 869909 w 955276"/>
                    <a:gd name="connsiteY3111" fmla="*/ 415569 h 828251"/>
                    <a:gd name="connsiteX3112" fmla="*/ 915495 w 955276"/>
                    <a:gd name="connsiteY3112" fmla="*/ 367833 h 828251"/>
                    <a:gd name="connsiteX3113" fmla="*/ 948537 w 955276"/>
                    <a:gd name="connsiteY3113" fmla="*/ 333215 h 828251"/>
                    <a:gd name="connsiteX3114" fmla="*/ 946061 w 955276"/>
                    <a:gd name="connsiteY3114" fmla="*/ 333296 h 828251"/>
                    <a:gd name="connsiteX3115" fmla="*/ 850589 w 955276"/>
                    <a:gd name="connsiteY3115" fmla="*/ 336027 h 828251"/>
                    <a:gd name="connsiteX3116" fmla="*/ 850011 w 955276"/>
                    <a:gd name="connsiteY3116" fmla="*/ 335957 h 828251"/>
                    <a:gd name="connsiteX3117" fmla="*/ 849398 w 955276"/>
                    <a:gd name="connsiteY3117" fmla="*/ 335795 h 828251"/>
                    <a:gd name="connsiteX3118" fmla="*/ 821307 w 955276"/>
                    <a:gd name="connsiteY3118" fmla="*/ 326701 h 828251"/>
                    <a:gd name="connsiteX3119" fmla="*/ 770920 w 955276"/>
                    <a:gd name="connsiteY3119" fmla="*/ 309856 h 828251"/>
                    <a:gd name="connsiteX3120" fmla="*/ 701699 w 955276"/>
                    <a:gd name="connsiteY3120" fmla="*/ 286728 h 828251"/>
                    <a:gd name="connsiteX3121" fmla="*/ 628497 w 955276"/>
                    <a:gd name="connsiteY3121" fmla="*/ 261981 h 828251"/>
                    <a:gd name="connsiteX3122" fmla="*/ 571573 w 955276"/>
                    <a:gd name="connsiteY3122" fmla="*/ 242729 h 828251"/>
                    <a:gd name="connsiteX3123" fmla="*/ 544570 w 955276"/>
                    <a:gd name="connsiteY3123" fmla="*/ 233577 h 828251"/>
                    <a:gd name="connsiteX3124" fmla="*/ 544142 w 955276"/>
                    <a:gd name="connsiteY3124" fmla="*/ 233369 h 828251"/>
                    <a:gd name="connsiteX3125" fmla="*/ 540729 w 955276"/>
                    <a:gd name="connsiteY3125" fmla="*/ 231020 h 828251"/>
                    <a:gd name="connsiteX3126" fmla="*/ 540440 w 955276"/>
                    <a:gd name="connsiteY3126" fmla="*/ 230870 h 828251"/>
                    <a:gd name="connsiteX3127" fmla="*/ 537073 w 955276"/>
                    <a:gd name="connsiteY3127" fmla="*/ 229470 h 828251"/>
                    <a:gd name="connsiteX3128" fmla="*/ 534585 w 955276"/>
                    <a:gd name="connsiteY3128" fmla="*/ 228544 h 828251"/>
                    <a:gd name="connsiteX3129" fmla="*/ 533868 w 955276"/>
                    <a:gd name="connsiteY3129" fmla="*/ 228058 h 828251"/>
                    <a:gd name="connsiteX3130" fmla="*/ 533266 w 955276"/>
                    <a:gd name="connsiteY3130" fmla="*/ 227399 h 828251"/>
                    <a:gd name="connsiteX3131" fmla="*/ 532908 w 955276"/>
                    <a:gd name="connsiteY3131" fmla="*/ 226855 h 828251"/>
                    <a:gd name="connsiteX3132" fmla="*/ 531589 w 955276"/>
                    <a:gd name="connsiteY3132" fmla="*/ 226219 h 828251"/>
                    <a:gd name="connsiteX3133" fmla="*/ 531126 w 955276"/>
                    <a:gd name="connsiteY3133" fmla="*/ 225895 h 828251"/>
                    <a:gd name="connsiteX3134" fmla="*/ 530721 w 955276"/>
                    <a:gd name="connsiteY3134" fmla="*/ 225536 h 828251"/>
                    <a:gd name="connsiteX3135" fmla="*/ 529425 w 955276"/>
                    <a:gd name="connsiteY3135" fmla="*/ 224183 h 828251"/>
                    <a:gd name="connsiteX3136" fmla="*/ 529344 w 955276"/>
                    <a:gd name="connsiteY3136" fmla="*/ 224159 h 828251"/>
                    <a:gd name="connsiteX3137" fmla="*/ 528453 w 955276"/>
                    <a:gd name="connsiteY3137" fmla="*/ 223812 h 828251"/>
                    <a:gd name="connsiteX3138" fmla="*/ 528083 w 955276"/>
                    <a:gd name="connsiteY3138" fmla="*/ 223697 h 828251"/>
                    <a:gd name="connsiteX3139" fmla="*/ 525526 w 955276"/>
                    <a:gd name="connsiteY3139" fmla="*/ 223095 h 828251"/>
                    <a:gd name="connsiteX3140" fmla="*/ 524312 w 955276"/>
                    <a:gd name="connsiteY3140" fmla="*/ 222239 h 828251"/>
                    <a:gd name="connsiteX3141" fmla="*/ 524022 w 955276"/>
                    <a:gd name="connsiteY3141" fmla="*/ 221799 h 828251"/>
                    <a:gd name="connsiteX3142" fmla="*/ 522669 w 955276"/>
                    <a:gd name="connsiteY3142" fmla="*/ 219566 h 828251"/>
                    <a:gd name="connsiteX3143" fmla="*/ 522553 w 955276"/>
                    <a:gd name="connsiteY3143" fmla="*/ 219427 h 828251"/>
                    <a:gd name="connsiteX3144" fmla="*/ 519799 w 955276"/>
                    <a:gd name="connsiteY3144" fmla="*/ 217206 h 828251"/>
                    <a:gd name="connsiteX3145" fmla="*/ 518156 w 955276"/>
                    <a:gd name="connsiteY3145" fmla="*/ 215818 h 828251"/>
                    <a:gd name="connsiteX3146" fmla="*/ 517798 w 955276"/>
                    <a:gd name="connsiteY3146" fmla="*/ 215552 h 828251"/>
                    <a:gd name="connsiteX3147" fmla="*/ 516965 w 955276"/>
                    <a:gd name="connsiteY3147" fmla="*/ 214962 h 828251"/>
                    <a:gd name="connsiteX3148" fmla="*/ 515183 w 955276"/>
                    <a:gd name="connsiteY3148" fmla="*/ 213677 h 828251"/>
                    <a:gd name="connsiteX3149" fmla="*/ 514639 w 955276"/>
                    <a:gd name="connsiteY3149" fmla="*/ 213191 h 828251"/>
                    <a:gd name="connsiteX3150" fmla="*/ 513101 w 955276"/>
                    <a:gd name="connsiteY3150" fmla="*/ 211537 h 828251"/>
                    <a:gd name="connsiteX3151" fmla="*/ 512915 w 955276"/>
                    <a:gd name="connsiteY3151" fmla="*/ 211364 h 828251"/>
                    <a:gd name="connsiteX3152" fmla="*/ 510787 w 955276"/>
                    <a:gd name="connsiteY3152" fmla="*/ 210056 h 828251"/>
                    <a:gd name="connsiteX3153" fmla="*/ 510104 w 955276"/>
                    <a:gd name="connsiteY3153" fmla="*/ 209478 h 828251"/>
                    <a:gd name="connsiteX3154" fmla="*/ 508137 w 955276"/>
                    <a:gd name="connsiteY3154" fmla="*/ 207499 h 828251"/>
                    <a:gd name="connsiteX3155" fmla="*/ 506367 w 955276"/>
                    <a:gd name="connsiteY3155" fmla="*/ 205590 h 828251"/>
                    <a:gd name="connsiteX3156" fmla="*/ 506170 w 955276"/>
                    <a:gd name="connsiteY3156" fmla="*/ 205417 h 828251"/>
                    <a:gd name="connsiteX3157" fmla="*/ 503081 w 955276"/>
                    <a:gd name="connsiteY3157" fmla="*/ 203519 h 828251"/>
                    <a:gd name="connsiteX3158" fmla="*/ 502676 w 955276"/>
                    <a:gd name="connsiteY3158" fmla="*/ 203195 h 828251"/>
                    <a:gd name="connsiteX3159" fmla="*/ 502144 w 955276"/>
                    <a:gd name="connsiteY3159" fmla="*/ 202594 h 828251"/>
                    <a:gd name="connsiteX3160" fmla="*/ 501612 w 955276"/>
                    <a:gd name="connsiteY3160" fmla="*/ 201853 h 828251"/>
                    <a:gd name="connsiteX3161" fmla="*/ 501542 w 955276"/>
                    <a:gd name="connsiteY3161" fmla="*/ 201784 h 828251"/>
                    <a:gd name="connsiteX3162" fmla="*/ 499437 w 955276"/>
                    <a:gd name="connsiteY3162" fmla="*/ 200569 h 828251"/>
                    <a:gd name="connsiteX3163" fmla="*/ 498731 w 955276"/>
                    <a:gd name="connsiteY3163" fmla="*/ 199979 h 828251"/>
                    <a:gd name="connsiteX3164" fmla="*/ 498164 w 955276"/>
                    <a:gd name="connsiteY3164" fmla="*/ 199354 h 828251"/>
                    <a:gd name="connsiteX3165" fmla="*/ 497851 w 955276"/>
                    <a:gd name="connsiteY3165" fmla="*/ 198984 h 828251"/>
                    <a:gd name="connsiteX3166" fmla="*/ 497666 w 955276"/>
                    <a:gd name="connsiteY3166" fmla="*/ 198776 h 828251"/>
                    <a:gd name="connsiteX3167" fmla="*/ 496648 w 955276"/>
                    <a:gd name="connsiteY3167" fmla="*/ 198081 h 828251"/>
                    <a:gd name="connsiteX3168" fmla="*/ 496405 w 955276"/>
                    <a:gd name="connsiteY3168" fmla="*/ 197966 h 828251"/>
                    <a:gd name="connsiteX3169" fmla="*/ 494010 w 955276"/>
                    <a:gd name="connsiteY3169" fmla="*/ 197121 h 828251"/>
                    <a:gd name="connsiteX3170" fmla="*/ 493247 w 955276"/>
                    <a:gd name="connsiteY3170" fmla="*/ 196658 h 828251"/>
                    <a:gd name="connsiteX3171" fmla="*/ 492888 w 955276"/>
                    <a:gd name="connsiteY3171" fmla="*/ 196300 h 828251"/>
                    <a:gd name="connsiteX3172" fmla="*/ 492576 w 955276"/>
                    <a:gd name="connsiteY3172" fmla="*/ 195895 h 828251"/>
                    <a:gd name="connsiteX3173" fmla="*/ 491303 w 955276"/>
                    <a:gd name="connsiteY3173" fmla="*/ 193743 h 828251"/>
                    <a:gd name="connsiteX3174" fmla="*/ 491153 w 955276"/>
                    <a:gd name="connsiteY3174" fmla="*/ 193569 h 828251"/>
                    <a:gd name="connsiteX3175" fmla="*/ 490864 w 955276"/>
                    <a:gd name="connsiteY3175" fmla="*/ 193303 h 828251"/>
                    <a:gd name="connsiteX3176" fmla="*/ 490470 w 955276"/>
                    <a:gd name="connsiteY3176" fmla="*/ 192956 h 828251"/>
                    <a:gd name="connsiteX3177" fmla="*/ 490192 w 955276"/>
                    <a:gd name="connsiteY3177" fmla="*/ 192713 h 828251"/>
                    <a:gd name="connsiteX3178" fmla="*/ 489429 w 955276"/>
                    <a:gd name="connsiteY3178" fmla="*/ 192227 h 828251"/>
                    <a:gd name="connsiteX3179" fmla="*/ 488850 w 955276"/>
                    <a:gd name="connsiteY3179" fmla="*/ 191811 h 828251"/>
                    <a:gd name="connsiteX3180" fmla="*/ 487543 w 955276"/>
                    <a:gd name="connsiteY3180" fmla="*/ 190758 h 828251"/>
                    <a:gd name="connsiteX3181" fmla="*/ 486976 w 955276"/>
                    <a:gd name="connsiteY3181" fmla="*/ 190052 h 828251"/>
                    <a:gd name="connsiteX3182" fmla="*/ 486710 w 955276"/>
                    <a:gd name="connsiteY3182" fmla="*/ 189451 h 828251"/>
                    <a:gd name="connsiteX3183" fmla="*/ 485622 w 955276"/>
                    <a:gd name="connsiteY3183" fmla="*/ 188907 h 828251"/>
                    <a:gd name="connsiteX3184" fmla="*/ 484616 w 955276"/>
                    <a:gd name="connsiteY3184" fmla="*/ 188294 h 828251"/>
                    <a:gd name="connsiteX3185" fmla="*/ 483852 w 955276"/>
                    <a:gd name="connsiteY3185" fmla="*/ 187715 h 828251"/>
                    <a:gd name="connsiteX3186" fmla="*/ 483066 w 955276"/>
                    <a:gd name="connsiteY3186" fmla="*/ 186952 h 828251"/>
                    <a:gd name="connsiteX3187" fmla="*/ 482395 w 955276"/>
                    <a:gd name="connsiteY3187" fmla="*/ 186165 h 828251"/>
                    <a:gd name="connsiteX3188" fmla="*/ 482279 w 955276"/>
                    <a:gd name="connsiteY3188" fmla="*/ 186072 h 828251"/>
                    <a:gd name="connsiteX3189" fmla="*/ 481608 w 955276"/>
                    <a:gd name="connsiteY3189" fmla="*/ 185725 h 828251"/>
                    <a:gd name="connsiteX3190" fmla="*/ 481284 w 955276"/>
                    <a:gd name="connsiteY3190" fmla="*/ 185621 h 828251"/>
                    <a:gd name="connsiteX3191" fmla="*/ 480266 w 955276"/>
                    <a:gd name="connsiteY3191" fmla="*/ 185285 h 828251"/>
                    <a:gd name="connsiteX3192" fmla="*/ 479502 w 955276"/>
                    <a:gd name="connsiteY3192" fmla="*/ 184834 h 828251"/>
                    <a:gd name="connsiteX3193" fmla="*/ 479132 w 955276"/>
                    <a:gd name="connsiteY3193" fmla="*/ 184487 h 828251"/>
                    <a:gd name="connsiteX3194" fmla="*/ 478866 w 955276"/>
                    <a:gd name="connsiteY3194" fmla="*/ 184175 h 828251"/>
                    <a:gd name="connsiteX3195" fmla="*/ 478577 w 955276"/>
                    <a:gd name="connsiteY3195" fmla="*/ 183758 h 828251"/>
                    <a:gd name="connsiteX3196" fmla="*/ 478287 w 955276"/>
                    <a:gd name="connsiteY3196" fmla="*/ 183643 h 828251"/>
                    <a:gd name="connsiteX3197" fmla="*/ 478044 w 955276"/>
                    <a:gd name="connsiteY3197" fmla="*/ 183573 h 828251"/>
                    <a:gd name="connsiteX3198" fmla="*/ 477686 w 955276"/>
                    <a:gd name="connsiteY3198" fmla="*/ 183550 h 828251"/>
                    <a:gd name="connsiteX3199" fmla="*/ 477200 w 955276"/>
                    <a:gd name="connsiteY3199" fmla="*/ 183492 h 828251"/>
                    <a:gd name="connsiteX3200" fmla="*/ 476691 w 955276"/>
                    <a:gd name="connsiteY3200" fmla="*/ 183469 h 828251"/>
                    <a:gd name="connsiteX3201" fmla="*/ 474550 w 955276"/>
                    <a:gd name="connsiteY3201" fmla="*/ 183353 h 828251"/>
                    <a:gd name="connsiteX3202" fmla="*/ 472873 w 955276"/>
                    <a:gd name="connsiteY3202" fmla="*/ 182266 h 828251"/>
                    <a:gd name="connsiteX3203" fmla="*/ 472526 w 955276"/>
                    <a:gd name="connsiteY3203" fmla="*/ 181548 h 828251"/>
                    <a:gd name="connsiteX3204" fmla="*/ 472364 w 955276"/>
                    <a:gd name="connsiteY3204" fmla="*/ 181051 h 828251"/>
                    <a:gd name="connsiteX3205" fmla="*/ 472283 w 955276"/>
                    <a:gd name="connsiteY3205" fmla="*/ 180820 h 828251"/>
                    <a:gd name="connsiteX3206" fmla="*/ 471785 w 955276"/>
                    <a:gd name="connsiteY3206" fmla="*/ 180125 h 828251"/>
                    <a:gd name="connsiteX3207" fmla="*/ 471079 w 955276"/>
                    <a:gd name="connsiteY3207" fmla="*/ 179894 h 828251"/>
                    <a:gd name="connsiteX3208" fmla="*/ 470131 w 955276"/>
                    <a:gd name="connsiteY3208" fmla="*/ 179501 h 828251"/>
                    <a:gd name="connsiteX3209" fmla="*/ 469217 w 955276"/>
                    <a:gd name="connsiteY3209" fmla="*/ 178934 h 828251"/>
                    <a:gd name="connsiteX3210" fmla="*/ 468858 w 955276"/>
                    <a:gd name="connsiteY3210" fmla="*/ 178644 h 828251"/>
                    <a:gd name="connsiteX3211" fmla="*/ 468488 w 955276"/>
                    <a:gd name="connsiteY3211" fmla="*/ 178274 h 828251"/>
                    <a:gd name="connsiteX3212" fmla="*/ 468060 w 955276"/>
                    <a:gd name="connsiteY3212" fmla="*/ 177765 h 828251"/>
                    <a:gd name="connsiteX3213" fmla="*/ 467898 w 955276"/>
                    <a:gd name="connsiteY3213" fmla="*/ 177603 h 828251"/>
                    <a:gd name="connsiteX3214" fmla="*/ 464959 w 955276"/>
                    <a:gd name="connsiteY3214" fmla="*/ 175775 h 828251"/>
                    <a:gd name="connsiteX3215" fmla="*/ 464323 w 955276"/>
                    <a:gd name="connsiteY3215" fmla="*/ 175116 h 828251"/>
                    <a:gd name="connsiteX3216" fmla="*/ 464057 w 955276"/>
                    <a:gd name="connsiteY3216" fmla="*/ 174688 h 828251"/>
                    <a:gd name="connsiteX3217" fmla="*/ 463825 w 955276"/>
                    <a:gd name="connsiteY3217" fmla="*/ 174179 h 828251"/>
                    <a:gd name="connsiteX3218" fmla="*/ 463675 w 955276"/>
                    <a:gd name="connsiteY3218" fmla="*/ 173669 h 828251"/>
                    <a:gd name="connsiteX3219" fmla="*/ 463536 w 955276"/>
                    <a:gd name="connsiteY3219" fmla="*/ 173184 h 828251"/>
                    <a:gd name="connsiteX3220" fmla="*/ 463015 w 955276"/>
                    <a:gd name="connsiteY3220" fmla="*/ 171460 h 828251"/>
                    <a:gd name="connsiteX3221" fmla="*/ 461615 w 955276"/>
                    <a:gd name="connsiteY3221" fmla="*/ 170280 h 828251"/>
                    <a:gd name="connsiteX3222" fmla="*/ 461118 w 955276"/>
                    <a:gd name="connsiteY3222" fmla="*/ 169678 h 828251"/>
                    <a:gd name="connsiteX3223" fmla="*/ 460401 w 955276"/>
                    <a:gd name="connsiteY3223" fmla="*/ 168290 h 828251"/>
                    <a:gd name="connsiteX3224" fmla="*/ 460215 w 955276"/>
                    <a:gd name="connsiteY3224" fmla="*/ 167966 h 828251"/>
                    <a:gd name="connsiteX3225" fmla="*/ 459417 w 955276"/>
                    <a:gd name="connsiteY3225" fmla="*/ 166901 h 828251"/>
                    <a:gd name="connsiteX3226" fmla="*/ 459336 w 955276"/>
                    <a:gd name="connsiteY3226" fmla="*/ 166832 h 828251"/>
                    <a:gd name="connsiteX3227" fmla="*/ 458642 w 955276"/>
                    <a:gd name="connsiteY3227" fmla="*/ 166427 h 828251"/>
                    <a:gd name="connsiteX3228" fmla="*/ 457786 w 955276"/>
                    <a:gd name="connsiteY3228" fmla="*/ 165513 h 828251"/>
                    <a:gd name="connsiteX3229" fmla="*/ 457601 w 955276"/>
                    <a:gd name="connsiteY3229" fmla="*/ 165108 h 828251"/>
                    <a:gd name="connsiteX3230" fmla="*/ 457427 w 955276"/>
                    <a:gd name="connsiteY3230" fmla="*/ 164090 h 828251"/>
                    <a:gd name="connsiteX3231" fmla="*/ 457462 w 955276"/>
                    <a:gd name="connsiteY3231" fmla="*/ 163662 h 828251"/>
                    <a:gd name="connsiteX3232" fmla="*/ 456768 w 955276"/>
                    <a:gd name="connsiteY3232" fmla="*/ 162551 h 828251"/>
                    <a:gd name="connsiteX3233" fmla="*/ 456559 w 955276"/>
                    <a:gd name="connsiteY3233" fmla="*/ 162296 h 828251"/>
                    <a:gd name="connsiteX3234" fmla="*/ 455692 w 955276"/>
                    <a:gd name="connsiteY3234" fmla="*/ 161382 h 828251"/>
                    <a:gd name="connsiteX3235" fmla="*/ 453945 w 955276"/>
                    <a:gd name="connsiteY3235" fmla="*/ 158988 h 828251"/>
                    <a:gd name="connsiteX3236" fmla="*/ 453760 w 955276"/>
                    <a:gd name="connsiteY3236" fmla="*/ 158826 h 828251"/>
                    <a:gd name="connsiteX3237" fmla="*/ 453355 w 955276"/>
                    <a:gd name="connsiteY3237" fmla="*/ 158536 h 828251"/>
                    <a:gd name="connsiteX3238" fmla="*/ 452822 w 955276"/>
                    <a:gd name="connsiteY3238" fmla="*/ 158039 h 828251"/>
                    <a:gd name="connsiteX3239" fmla="*/ 452313 w 955276"/>
                    <a:gd name="connsiteY3239" fmla="*/ 157298 h 828251"/>
                    <a:gd name="connsiteX3240" fmla="*/ 451631 w 955276"/>
                    <a:gd name="connsiteY3240" fmla="*/ 155482 h 828251"/>
                    <a:gd name="connsiteX3241" fmla="*/ 451388 w 955276"/>
                    <a:gd name="connsiteY3241" fmla="*/ 154394 h 828251"/>
                    <a:gd name="connsiteX3242" fmla="*/ 451376 w 955276"/>
                    <a:gd name="connsiteY3242" fmla="*/ 154371 h 828251"/>
                    <a:gd name="connsiteX3243" fmla="*/ 451029 w 955276"/>
                    <a:gd name="connsiteY3243" fmla="*/ 153955 h 828251"/>
                    <a:gd name="connsiteX3244" fmla="*/ 450624 w 955276"/>
                    <a:gd name="connsiteY3244" fmla="*/ 153411 h 828251"/>
                    <a:gd name="connsiteX3245" fmla="*/ 450265 w 955276"/>
                    <a:gd name="connsiteY3245" fmla="*/ 152474 h 828251"/>
                    <a:gd name="connsiteX3246" fmla="*/ 450208 w 955276"/>
                    <a:gd name="connsiteY3246" fmla="*/ 151895 h 828251"/>
                    <a:gd name="connsiteX3247" fmla="*/ 449976 w 955276"/>
                    <a:gd name="connsiteY3247" fmla="*/ 151745 h 828251"/>
                    <a:gd name="connsiteX3248" fmla="*/ 449317 w 955276"/>
                    <a:gd name="connsiteY3248" fmla="*/ 151132 h 828251"/>
                    <a:gd name="connsiteX3249" fmla="*/ 448773 w 955276"/>
                    <a:gd name="connsiteY3249" fmla="*/ 150091 h 828251"/>
                    <a:gd name="connsiteX3250" fmla="*/ 448495 w 955276"/>
                    <a:gd name="connsiteY3250" fmla="*/ 148517 h 828251"/>
                    <a:gd name="connsiteX3251" fmla="*/ 448518 w 955276"/>
                    <a:gd name="connsiteY3251" fmla="*/ 147661 h 828251"/>
                    <a:gd name="connsiteX3252" fmla="*/ 448634 w 955276"/>
                    <a:gd name="connsiteY3252" fmla="*/ 147198 h 828251"/>
                    <a:gd name="connsiteX3253" fmla="*/ 448692 w 955276"/>
                    <a:gd name="connsiteY3253" fmla="*/ 146932 h 828251"/>
                    <a:gd name="connsiteX3254" fmla="*/ 448680 w 955276"/>
                    <a:gd name="connsiteY3254" fmla="*/ 146296 h 828251"/>
                    <a:gd name="connsiteX3255" fmla="*/ 448426 w 955276"/>
                    <a:gd name="connsiteY3255" fmla="*/ 145983 h 828251"/>
                    <a:gd name="connsiteX3256" fmla="*/ 447986 w 955276"/>
                    <a:gd name="connsiteY3256" fmla="*/ 145301 h 828251"/>
                    <a:gd name="connsiteX3257" fmla="*/ 447697 w 955276"/>
                    <a:gd name="connsiteY3257" fmla="*/ 144421 h 828251"/>
                    <a:gd name="connsiteX3258" fmla="*/ 447604 w 955276"/>
                    <a:gd name="connsiteY3258" fmla="*/ 143137 h 828251"/>
                    <a:gd name="connsiteX3259" fmla="*/ 447570 w 955276"/>
                    <a:gd name="connsiteY3259" fmla="*/ 143045 h 828251"/>
                    <a:gd name="connsiteX3260" fmla="*/ 447153 w 955276"/>
                    <a:gd name="connsiteY3260" fmla="*/ 142293 h 828251"/>
                    <a:gd name="connsiteX3261" fmla="*/ 446968 w 955276"/>
                    <a:gd name="connsiteY3261" fmla="*/ 142026 h 828251"/>
                    <a:gd name="connsiteX3262" fmla="*/ 446656 w 955276"/>
                    <a:gd name="connsiteY3262" fmla="*/ 141668 h 828251"/>
                    <a:gd name="connsiteX3263" fmla="*/ 446262 w 955276"/>
                    <a:gd name="connsiteY3263" fmla="*/ 140950 h 828251"/>
                    <a:gd name="connsiteX3264" fmla="*/ 446112 w 955276"/>
                    <a:gd name="connsiteY3264" fmla="*/ 140465 h 828251"/>
                    <a:gd name="connsiteX3265" fmla="*/ 446031 w 955276"/>
                    <a:gd name="connsiteY3265" fmla="*/ 139967 h 828251"/>
                    <a:gd name="connsiteX3266" fmla="*/ 446019 w 955276"/>
                    <a:gd name="connsiteY3266" fmla="*/ 138822 h 828251"/>
                    <a:gd name="connsiteX3267" fmla="*/ 446158 w 955276"/>
                    <a:gd name="connsiteY3267" fmla="*/ 137109 h 828251"/>
                    <a:gd name="connsiteX3268" fmla="*/ 445661 w 955276"/>
                    <a:gd name="connsiteY3268" fmla="*/ 136681 h 828251"/>
                    <a:gd name="connsiteX3269" fmla="*/ 445071 w 955276"/>
                    <a:gd name="connsiteY3269" fmla="*/ 136022 h 828251"/>
                    <a:gd name="connsiteX3270" fmla="*/ 444700 w 955276"/>
                    <a:gd name="connsiteY3270" fmla="*/ 135501 h 828251"/>
                    <a:gd name="connsiteX3271" fmla="*/ 444457 w 955276"/>
                    <a:gd name="connsiteY3271" fmla="*/ 135212 h 828251"/>
                    <a:gd name="connsiteX3272" fmla="*/ 443775 w 955276"/>
                    <a:gd name="connsiteY3272" fmla="*/ 134518 h 828251"/>
                    <a:gd name="connsiteX3273" fmla="*/ 443277 w 955276"/>
                    <a:gd name="connsiteY3273" fmla="*/ 133847 h 828251"/>
                    <a:gd name="connsiteX3274" fmla="*/ 442757 w 955276"/>
                    <a:gd name="connsiteY3274" fmla="*/ 133048 h 828251"/>
                    <a:gd name="connsiteX3275" fmla="*/ 442699 w 955276"/>
                    <a:gd name="connsiteY3275" fmla="*/ 132991 h 828251"/>
                    <a:gd name="connsiteX3276" fmla="*/ 442063 w 955276"/>
                    <a:gd name="connsiteY3276" fmla="*/ 132597 h 828251"/>
                    <a:gd name="connsiteX3277" fmla="*/ 441912 w 955276"/>
                    <a:gd name="connsiteY3277" fmla="*/ 132516 h 828251"/>
                    <a:gd name="connsiteX3278" fmla="*/ 440559 w 955276"/>
                    <a:gd name="connsiteY3278" fmla="*/ 132250 h 828251"/>
                    <a:gd name="connsiteX3279" fmla="*/ 438927 w 955276"/>
                    <a:gd name="connsiteY3279" fmla="*/ 131845 h 828251"/>
                    <a:gd name="connsiteX3280" fmla="*/ 438164 w 955276"/>
                    <a:gd name="connsiteY3280" fmla="*/ 131452 h 828251"/>
                    <a:gd name="connsiteX3281" fmla="*/ 437759 w 955276"/>
                    <a:gd name="connsiteY3281" fmla="*/ 131139 h 828251"/>
                    <a:gd name="connsiteX3282" fmla="*/ 437400 w 955276"/>
                    <a:gd name="connsiteY3282" fmla="*/ 130746 h 828251"/>
                    <a:gd name="connsiteX3283" fmla="*/ 437041 w 955276"/>
                    <a:gd name="connsiteY3283" fmla="*/ 130249 h 828251"/>
                    <a:gd name="connsiteX3284" fmla="*/ 436382 w 955276"/>
                    <a:gd name="connsiteY3284" fmla="*/ 130075 h 828251"/>
                    <a:gd name="connsiteX3285" fmla="*/ 435942 w 955276"/>
                    <a:gd name="connsiteY3285" fmla="*/ 129890 h 828251"/>
                    <a:gd name="connsiteX3286" fmla="*/ 435503 w 955276"/>
                    <a:gd name="connsiteY3286" fmla="*/ 129635 h 828251"/>
                    <a:gd name="connsiteX3287" fmla="*/ 434832 w 955276"/>
                    <a:gd name="connsiteY3287" fmla="*/ 129034 h 828251"/>
                    <a:gd name="connsiteX3288" fmla="*/ 434681 w 955276"/>
                    <a:gd name="connsiteY3288" fmla="*/ 128837 h 828251"/>
                    <a:gd name="connsiteX3289" fmla="*/ 434334 w 955276"/>
                    <a:gd name="connsiteY3289" fmla="*/ 128744 h 828251"/>
                    <a:gd name="connsiteX3290" fmla="*/ 433813 w 955276"/>
                    <a:gd name="connsiteY3290" fmla="*/ 128629 h 828251"/>
                    <a:gd name="connsiteX3291" fmla="*/ 433362 w 955276"/>
                    <a:gd name="connsiteY3291" fmla="*/ 128525 h 828251"/>
                    <a:gd name="connsiteX3292" fmla="*/ 431835 w 955276"/>
                    <a:gd name="connsiteY3292" fmla="*/ 128270 h 828251"/>
                    <a:gd name="connsiteX3293" fmla="*/ 431268 w 955276"/>
                    <a:gd name="connsiteY3293" fmla="*/ 128085 h 828251"/>
                    <a:gd name="connsiteX3294" fmla="*/ 430840 w 955276"/>
                    <a:gd name="connsiteY3294" fmla="*/ 127877 h 828251"/>
                    <a:gd name="connsiteX3295" fmla="*/ 429903 w 955276"/>
                    <a:gd name="connsiteY3295" fmla="*/ 126905 h 828251"/>
                    <a:gd name="connsiteX3296" fmla="*/ 429672 w 955276"/>
                    <a:gd name="connsiteY3296" fmla="*/ 126396 h 828251"/>
                    <a:gd name="connsiteX3297" fmla="*/ 429301 w 955276"/>
                    <a:gd name="connsiteY3297" fmla="*/ 126257 h 828251"/>
                    <a:gd name="connsiteX3298" fmla="*/ 427994 w 955276"/>
                    <a:gd name="connsiteY3298" fmla="*/ 124741 h 828251"/>
                    <a:gd name="connsiteX3299" fmla="*/ 427739 w 955276"/>
                    <a:gd name="connsiteY3299" fmla="*/ 123376 h 828251"/>
                    <a:gd name="connsiteX3300" fmla="*/ 427647 w 955276"/>
                    <a:gd name="connsiteY3300" fmla="*/ 123168 h 828251"/>
                    <a:gd name="connsiteX3301" fmla="*/ 426513 w 955276"/>
                    <a:gd name="connsiteY3301" fmla="*/ 121028 h 828251"/>
                    <a:gd name="connsiteX3302" fmla="*/ 426282 w 955276"/>
                    <a:gd name="connsiteY3302" fmla="*/ 120195 h 828251"/>
                    <a:gd name="connsiteX3303" fmla="*/ 426166 w 955276"/>
                    <a:gd name="connsiteY3303" fmla="*/ 119373 h 828251"/>
                    <a:gd name="connsiteX3304" fmla="*/ 425645 w 955276"/>
                    <a:gd name="connsiteY3304" fmla="*/ 119003 h 828251"/>
                    <a:gd name="connsiteX3305" fmla="*/ 425101 w 955276"/>
                    <a:gd name="connsiteY3305" fmla="*/ 118424 h 828251"/>
                    <a:gd name="connsiteX3306" fmla="*/ 424060 w 955276"/>
                    <a:gd name="connsiteY3306" fmla="*/ 116735 h 828251"/>
                    <a:gd name="connsiteX3307" fmla="*/ 423829 w 955276"/>
                    <a:gd name="connsiteY3307" fmla="*/ 116481 h 828251"/>
                    <a:gd name="connsiteX3308" fmla="*/ 422764 w 955276"/>
                    <a:gd name="connsiteY3308" fmla="*/ 115312 h 828251"/>
                    <a:gd name="connsiteX3309" fmla="*/ 422267 w 955276"/>
                    <a:gd name="connsiteY3309" fmla="*/ 114595 h 828251"/>
                    <a:gd name="connsiteX3310" fmla="*/ 421955 w 955276"/>
                    <a:gd name="connsiteY3310" fmla="*/ 113970 h 828251"/>
                    <a:gd name="connsiteX3311" fmla="*/ 421850 w 955276"/>
                    <a:gd name="connsiteY3311" fmla="*/ 113785 h 828251"/>
                    <a:gd name="connsiteX3312" fmla="*/ 421272 w 955276"/>
                    <a:gd name="connsiteY3312" fmla="*/ 113195 h 828251"/>
                    <a:gd name="connsiteX3313" fmla="*/ 420774 w 955276"/>
                    <a:gd name="connsiteY3313" fmla="*/ 112582 h 828251"/>
                    <a:gd name="connsiteX3314" fmla="*/ 420196 w 955276"/>
                    <a:gd name="connsiteY3314" fmla="*/ 111656 h 828251"/>
                    <a:gd name="connsiteX3315" fmla="*/ 419988 w 955276"/>
                    <a:gd name="connsiteY3315" fmla="*/ 111402 h 828251"/>
                    <a:gd name="connsiteX3316" fmla="*/ 419467 w 955276"/>
                    <a:gd name="connsiteY3316" fmla="*/ 110869 h 828251"/>
                    <a:gd name="connsiteX3317" fmla="*/ 419363 w 955276"/>
                    <a:gd name="connsiteY3317" fmla="*/ 110800 h 828251"/>
                    <a:gd name="connsiteX3318" fmla="*/ 418565 w 955276"/>
                    <a:gd name="connsiteY3318" fmla="*/ 110441 h 828251"/>
                    <a:gd name="connsiteX3319" fmla="*/ 418137 w 955276"/>
                    <a:gd name="connsiteY3319" fmla="*/ 110291 h 828251"/>
                    <a:gd name="connsiteX3320" fmla="*/ 417627 w 955276"/>
                    <a:gd name="connsiteY3320" fmla="*/ 110117 h 828251"/>
                    <a:gd name="connsiteX3321" fmla="*/ 416794 w 955276"/>
                    <a:gd name="connsiteY3321" fmla="*/ 109550 h 828251"/>
                    <a:gd name="connsiteX3322" fmla="*/ 416459 w 955276"/>
                    <a:gd name="connsiteY3322" fmla="*/ 109192 h 828251"/>
                    <a:gd name="connsiteX3323" fmla="*/ 416100 w 955276"/>
                    <a:gd name="connsiteY3323" fmla="*/ 108590 h 828251"/>
                    <a:gd name="connsiteX3324" fmla="*/ 416008 w 955276"/>
                    <a:gd name="connsiteY3324" fmla="*/ 108359 h 828251"/>
                    <a:gd name="connsiteX3325" fmla="*/ 415950 w 955276"/>
                    <a:gd name="connsiteY3325" fmla="*/ 108278 h 828251"/>
                    <a:gd name="connsiteX3326" fmla="*/ 414897 w 955276"/>
                    <a:gd name="connsiteY3326" fmla="*/ 107271 h 828251"/>
                    <a:gd name="connsiteX3327" fmla="*/ 413705 w 955276"/>
                    <a:gd name="connsiteY3327" fmla="*/ 105883 h 828251"/>
                    <a:gd name="connsiteX3328" fmla="*/ 413370 w 955276"/>
                    <a:gd name="connsiteY3328" fmla="*/ 105478 h 828251"/>
                    <a:gd name="connsiteX3329" fmla="*/ 413081 w 955276"/>
                    <a:gd name="connsiteY3329" fmla="*/ 105131 h 828251"/>
                    <a:gd name="connsiteX3330" fmla="*/ 409644 w 955276"/>
                    <a:gd name="connsiteY3330" fmla="*/ 101718 h 828251"/>
                    <a:gd name="connsiteX3331" fmla="*/ 407076 w 955276"/>
                    <a:gd name="connsiteY3331" fmla="*/ 98814 h 828251"/>
                    <a:gd name="connsiteX3332" fmla="*/ 404218 w 955276"/>
                    <a:gd name="connsiteY3332" fmla="*/ 94764 h 828251"/>
                    <a:gd name="connsiteX3333" fmla="*/ 404010 w 955276"/>
                    <a:gd name="connsiteY3333" fmla="*/ 94394 h 828251"/>
                    <a:gd name="connsiteX3334" fmla="*/ 403813 w 955276"/>
                    <a:gd name="connsiteY3334" fmla="*/ 93897 h 828251"/>
                    <a:gd name="connsiteX3335" fmla="*/ 402425 w 955276"/>
                    <a:gd name="connsiteY3335" fmla="*/ 90403 h 828251"/>
                    <a:gd name="connsiteX3336" fmla="*/ 402344 w 955276"/>
                    <a:gd name="connsiteY3336" fmla="*/ 90206 h 828251"/>
                    <a:gd name="connsiteX3337" fmla="*/ 400458 w 955276"/>
                    <a:gd name="connsiteY3337" fmla="*/ 87961 h 828251"/>
                    <a:gd name="connsiteX3338" fmla="*/ 400030 w 955276"/>
                    <a:gd name="connsiteY3338" fmla="*/ 87360 h 828251"/>
                    <a:gd name="connsiteX3339" fmla="*/ 398433 w 955276"/>
                    <a:gd name="connsiteY3339" fmla="*/ 84734 h 828251"/>
                    <a:gd name="connsiteX3340" fmla="*/ 396536 w 955276"/>
                    <a:gd name="connsiteY3340" fmla="*/ 80291 h 828251"/>
                    <a:gd name="connsiteX3341" fmla="*/ 396270 w 955276"/>
                    <a:gd name="connsiteY3341" fmla="*/ 79423 h 828251"/>
                    <a:gd name="connsiteX3342" fmla="*/ 395344 w 955276"/>
                    <a:gd name="connsiteY3342" fmla="*/ 75281 h 828251"/>
                    <a:gd name="connsiteX3343" fmla="*/ 395286 w 955276"/>
                    <a:gd name="connsiteY3343" fmla="*/ 75073 h 828251"/>
                    <a:gd name="connsiteX3344" fmla="*/ 392741 w 955276"/>
                    <a:gd name="connsiteY3344" fmla="*/ 70642 h 828251"/>
                    <a:gd name="connsiteX3345" fmla="*/ 392579 w 955276"/>
                    <a:gd name="connsiteY3345" fmla="*/ 70283 h 828251"/>
                    <a:gd name="connsiteX3346" fmla="*/ 392406 w 955276"/>
                    <a:gd name="connsiteY3346" fmla="*/ 69774 h 828251"/>
                    <a:gd name="connsiteX3347" fmla="*/ 391144 w 955276"/>
                    <a:gd name="connsiteY3347" fmla="*/ 65181 h 828251"/>
                    <a:gd name="connsiteX3348" fmla="*/ 391040 w 955276"/>
                    <a:gd name="connsiteY3348" fmla="*/ 64973 h 828251"/>
                    <a:gd name="connsiteX3349" fmla="*/ 389120 w 955276"/>
                    <a:gd name="connsiteY3349" fmla="*/ 61883 h 828251"/>
                    <a:gd name="connsiteX3350" fmla="*/ 388888 w 955276"/>
                    <a:gd name="connsiteY3350" fmla="*/ 61363 h 828251"/>
                    <a:gd name="connsiteX3351" fmla="*/ 388738 w 955276"/>
                    <a:gd name="connsiteY3351" fmla="*/ 60854 h 828251"/>
                    <a:gd name="connsiteX3352" fmla="*/ 387639 w 955276"/>
                    <a:gd name="connsiteY3352" fmla="*/ 56654 h 828251"/>
                    <a:gd name="connsiteX3353" fmla="*/ 387581 w 955276"/>
                    <a:gd name="connsiteY3353" fmla="*/ 56075 h 828251"/>
                    <a:gd name="connsiteX3354" fmla="*/ 387593 w 955276"/>
                    <a:gd name="connsiteY3354" fmla="*/ 55543 h 828251"/>
                    <a:gd name="connsiteX3355" fmla="*/ 387824 w 955276"/>
                    <a:gd name="connsiteY3355" fmla="*/ 51193 h 828251"/>
                    <a:gd name="connsiteX3356" fmla="*/ 387928 w 955276"/>
                    <a:gd name="connsiteY3356" fmla="*/ 50661 h 828251"/>
                    <a:gd name="connsiteX3357" fmla="*/ 389363 w 955276"/>
                    <a:gd name="connsiteY3357" fmla="*/ 46611 h 828251"/>
                    <a:gd name="connsiteX3358" fmla="*/ 389629 w 955276"/>
                    <a:gd name="connsiteY3358" fmla="*/ 45986 h 828251"/>
                    <a:gd name="connsiteX3359" fmla="*/ 389872 w 955276"/>
                    <a:gd name="connsiteY3359" fmla="*/ 45581 h 828251"/>
                    <a:gd name="connsiteX3360" fmla="*/ 391746 w 955276"/>
                    <a:gd name="connsiteY3360" fmla="*/ 43117 h 828251"/>
                    <a:gd name="connsiteX3361" fmla="*/ 391931 w 955276"/>
                    <a:gd name="connsiteY3361" fmla="*/ 42782 h 828251"/>
                    <a:gd name="connsiteX3362" fmla="*/ 394523 w 955276"/>
                    <a:gd name="connsiteY3362" fmla="*/ 38131 h 828251"/>
                    <a:gd name="connsiteX3363" fmla="*/ 394731 w 955276"/>
                    <a:gd name="connsiteY3363" fmla="*/ 37702 h 828251"/>
                    <a:gd name="connsiteX3364" fmla="*/ 397612 w 955276"/>
                    <a:gd name="connsiteY3364" fmla="*/ 31941 h 828251"/>
                    <a:gd name="connsiteX3365" fmla="*/ 398109 w 955276"/>
                    <a:gd name="connsiteY3365" fmla="*/ 31224 h 828251"/>
                    <a:gd name="connsiteX3366" fmla="*/ 402703 w 955276"/>
                    <a:gd name="connsiteY3366" fmla="*/ 25231 h 828251"/>
                    <a:gd name="connsiteX3367" fmla="*/ 403027 w 955276"/>
                    <a:gd name="connsiteY3367" fmla="*/ 24802 h 828251"/>
                    <a:gd name="connsiteX3368" fmla="*/ 404658 w 955276"/>
                    <a:gd name="connsiteY3368" fmla="*/ 22674 h 828251"/>
                    <a:gd name="connsiteX3369" fmla="*/ 404982 w 955276"/>
                    <a:gd name="connsiteY3369" fmla="*/ 22246 h 828251"/>
                    <a:gd name="connsiteX3370" fmla="*/ 405306 w 955276"/>
                    <a:gd name="connsiteY3370" fmla="*/ 21829 h 828251"/>
                    <a:gd name="connsiteX3371" fmla="*/ 408534 w 955276"/>
                    <a:gd name="connsiteY3371" fmla="*/ 17537 h 828251"/>
                    <a:gd name="connsiteX3372" fmla="*/ 409043 w 955276"/>
                    <a:gd name="connsiteY3372" fmla="*/ 16970 h 828251"/>
                    <a:gd name="connsiteX3373" fmla="*/ 412375 w 955276"/>
                    <a:gd name="connsiteY3373" fmla="*/ 13811 h 828251"/>
                    <a:gd name="connsiteX3374" fmla="*/ 412409 w 955276"/>
                    <a:gd name="connsiteY3374" fmla="*/ 13742 h 828251"/>
                    <a:gd name="connsiteX3375" fmla="*/ 412606 w 955276"/>
                    <a:gd name="connsiteY3375" fmla="*/ 13221 h 828251"/>
                    <a:gd name="connsiteX3376" fmla="*/ 412097 w 955276"/>
                    <a:gd name="connsiteY3376" fmla="*/ 13048 h 828251"/>
                    <a:gd name="connsiteX3377" fmla="*/ 411808 w 955276"/>
                    <a:gd name="connsiteY3377" fmla="*/ 12967 h 828251"/>
                    <a:gd name="connsiteX3378" fmla="*/ 405560 w 955276"/>
                    <a:gd name="connsiteY3378" fmla="*/ 12226 h 828251"/>
                    <a:gd name="connsiteX3379" fmla="*/ 404797 w 955276"/>
                    <a:gd name="connsiteY3379" fmla="*/ 12041 h 828251"/>
                    <a:gd name="connsiteX3380" fmla="*/ 404137 w 955276"/>
                    <a:gd name="connsiteY3380" fmla="*/ 11752 h 828251"/>
                    <a:gd name="connsiteX3381" fmla="*/ 394685 w 955276"/>
                    <a:gd name="connsiteY3381" fmla="*/ 5134 h 828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</a:cxnLst>
                  <a:rect l="l" t="t" r="r" b="b"/>
                  <a:pathLst>
                    <a:path w="955276" h="828251">
                      <a:moveTo>
                        <a:pt x="384363" y="671"/>
                      </a:moveTo>
                      <a:lnTo>
                        <a:pt x="388551" y="35"/>
                      </a:lnTo>
                      <a:lnTo>
                        <a:pt x="389349" y="0"/>
                      </a:lnTo>
                      <a:cubicBezTo>
                        <a:pt x="389511" y="0"/>
                        <a:pt x="389685" y="12"/>
                        <a:pt x="389847" y="58"/>
                      </a:cubicBezTo>
                      <a:lnTo>
                        <a:pt x="395597" y="1423"/>
                      </a:lnTo>
                      <a:lnTo>
                        <a:pt x="396314" y="1678"/>
                      </a:lnTo>
                      <a:cubicBezTo>
                        <a:pt x="396476" y="1735"/>
                        <a:pt x="396638" y="1828"/>
                        <a:pt x="396765" y="1921"/>
                      </a:cubicBezTo>
                      <a:lnTo>
                        <a:pt x="399843" y="4084"/>
                      </a:lnTo>
                      <a:cubicBezTo>
                        <a:pt x="399843" y="4084"/>
                        <a:pt x="400283" y="4396"/>
                        <a:pt x="400271" y="4396"/>
                      </a:cubicBezTo>
                      <a:lnTo>
                        <a:pt x="400711" y="4709"/>
                      </a:lnTo>
                      <a:lnTo>
                        <a:pt x="406137" y="8480"/>
                      </a:lnTo>
                      <a:lnTo>
                        <a:pt x="406148" y="8492"/>
                      </a:lnTo>
                      <a:lnTo>
                        <a:pt x="412419" y="9233"/>
                      </a:lnTo>
                      <a:lnTo>
                        <a:pt x="413217" y="9418"/>
                      </a:lnTo>
                      <a:lnTo>
                        <a:pt x="414386" y="9834"/>
                      </a:lnTo>
                      <a:lnTo>
                        <a:pt x="415948" y="10436"/>
                      </a:lnTo>
                      <a:cubicBezTo>
                        <a:pt x="416954" y="10852"/>
                        <a:pt x="417440" y="11986"/>
                        <a:pt x="417059" y="13004"/>
                      </a:cubicBezTo>
                      <a:lnTo>
                        <a:pt x="416098" y="15503"/>
                      </a:lnTo>
                      <a:lnTo>
                        <a:pt x="415774" y="16163"/>
                      </a:lnTo>
                      <a:cubicBezTo>
                        <a:pt x="415682" y="16371"/>
                        <a:pt x="415531" y="16568"/>
                        <a:pt x="415369" y="16730"/>
                      </a:cubicBezTo>
                      <a:lnTo>
                        <a:pt x="411887" y="20004"/>
                      </a:lnTo>
                      <a:lnTo>
                        <a:pt x="411632" y="20270"/>
                      </a:lnTo>
                      <a:lnTo>
                        <a:pt x="408150" y="24910"/>
                      </a:lnTo>
                      <a:lnTo>
                        <a:pt x="401636" y="33425"/>
                      </a:lnTo>
                      <a:cubicBezTo>
                        <a:pt x="401636" y="33425"/>
                        <a:pt x="401301" y="33853"/>
                        <a:pt x="401324" y="33830"/>
                      </a:cubicBezTo>
                      <a:lnTo>
                        <a:pt x="401115" y="34119"/>
                      </a:lnTo>
                      <a:lnTo>
                        <a:pt x="398061" y="40216"/>
                      </a:lnTo>
                      <a:lnTo>
                        <a:pt x="395412" y="44960"/>
                      </a:lnTo>
                      <a:lnTo>
                        <a:pt x="394984" y="45666"/>
                      </a:lnTo>
                      <a:lnTo>
                        <a:pt x="393190" y="48037"/>
                      </a:lnTo>
                      <a:lnTo>
                        <a:pt x="393098" y="48246"/>
                      </a:lnTo>
                      <a:lnTo>
                        <a:pt x="391791" y="51948"/>
                      </a:lnTo>
                      <a:lnTo>
                        <a:pt x="391779" y="52179"/>
                      </a:lnTo>
                      <a:lnTo>
                        <a:pt x="391617" y="55384"/>
                      </a:lnTo>
                      <a:cubicBezTo>
                        <a:pt x="391617" y="55384"/>
                        <a:pt x="391594" y="55928"/>
                        <a:pt x="391594" y="55893"/>
                      </a:cubicBezTo>
                      <a:lnTo>
                        <a:pt x="391582" y="56136"/>
                      </a:lnTo>
                      <a:lnTo>
                        <a:pt x="392450" y="59491"/>
                      </a:lnTo>
                      <a:cubicBezTo>
                        <a:pt x="392450" y="59491"/>
                        <a:pt x="392589" y="60012"/>
                        <a:pt x="392589" y="59977"/>
                      </a:cubicBezTo>
                      <a:lnTo>
                        <a:pt x="392658" y="60220"/>
                      </a:lnTo>
                      <a:lnTo>
                        <a:pt x="394486" y="63159"/>
                      </a:lnTo>
                      <a:lnTo>
                        <a:pt x="394949" y="64177"/>
                      </a:lnTo>
                      <a:lnTo>
                        <a:pt x="396210" y="68782"/>
                      </a:lnTo>
                      <a:lnTo>
                        <a:pt x="396291" y="69036"/>
                      </a:lnTo>
                      <a:lnTo>
                        <a:pt x="398871" y="73514"/>
                      </a:lnTo>
                      <a:cubicBezTo>
                        <a:pt x="398964" y="73664"/>
                        <a:pt x="399033" y="73838"/>
                        <a:pt x="399068" y="74000"/>
                      </a:cubicBezTo>
                      <a:lnTo>
                        <a:pt x="399207" y="74520"/>
                      </a:lnTo>
                      <a:lnTo>
                        <a:pt x="400144" y="78709"/>
                      </a:lnTo>
                      <a:lnTo>
                        <a:pt x="400236" y="79044"/>
                      </a:lnTo>
                      <a:lnTo>
                        <a:pt x="402041" y="83267"/>
                      </a:lnTo>
                      <a:lnTo>
                        <a:pt x="402226" y="83579"/>
                      </a:lnTo>
                      <a:lnTo>
                        <a:pt x="403337" y="85373"/>
                      </a:lnTo>
                      <a:lnTo>
                        <a:pt x="403568" y="85697"/>
                      </a:lnTo>
                      <a:lnTo>
                        <a:pt x="405558" y="88092"/>
                      </a:lnTo>
                      <a:cubicBezTo>
                        <a:pt x="405697" y="88242"/>
                        <a:pt x="405790" y="88404"/>
                        <a:pt x="405871" y="88578"/>
                      </a:cubicBezTo>
                      <a:lnTo>
                        <a:pt x="406079" y="89075"/>
                      </a:lnTo>
                      <a:lnTo>
                        <a:pt x="407294" y="92129"/>
                      </a:lnTo>
                      <a:cubicBezTo>
                        <a:pt x="407294" y="92129"/>
                        <a:pt x="407479" y="92638"/>
                        <a:pt x="407467" y="92592"/>
                      </a:cubicBezTo>
                      <a:lnTo>
                        <a:pt x="407583" y="92881"/>
                      </a:lnTo>
                      <a:lnTo>
                        <a:pt x="410221" y="96584"/>
                      </a:lnTo>
                      <a:lnTo>
                        <a:pt x="410476" y="96919"/>
                      </a:lnTo>
                      <a:lnTo>
                        <a:pt x="412223" y="98874"/>
                      </a:lnTo>
                      <a:cubicBezTo>
                        <a:pt x="412223" y="98874"/>
                        <a:pt x="412581" y="99279"/>
                        <a:pt x="412581" y="99268"/>
                      </a:cubicBezTo>
                      <a:lnTo>
                        <a:pt x="412905" y="99615"/>
                      </a:lnTo>
                      <a:lnTo>
                        <a:pt x="415925" y="102588"/>
                      </a:lnTo>
                      <a:lnTo>
                        <a:pt x="417105" y="103965"/>
                      </a:lnTo>
                      <a:cubicBezTo>
                        <a:pt x="417105" y="103965"/>
                        <a:pt x="417452" y="104370"/>
                        <a:pt x="417440" y="104370"/>
                      </a:cubicBezTo>
                      <a:lnTo>
                        <a:pt x="417718" y="104706"/>
                      </a:lnTo>
                      <a:lnTo>
                        <a:pt x="418806" y="105735"/>
                      </a:lnTo>
                      <a:lnTo>
                        <a:pt x="419326" y="106372"/>
                      </a:lnTo>
                      <a:cubicBezTo>
                        <a:pt x="419430" y="106487"/>
                        <a:pt x="419511" y="106638"/>
                        <a:pt x="419581" y="106800"/>
                      </a:cubicBezTo>
                      <a:lnTo>
                        <a:pt x="419939" y="106915"/>
                      </a:lnTo>
                      <a:lnTo>
                        <a:pt x="421062" y="107413"/>
                      </a:lnTo>
                      <a:lnTo>
                        <a:pt x="421744" y="107806"/>
                      </a:lnTo>
                      <a:cubicBezTo>
                        <a:pt x="421895" y="107887"/>
                        <a:pt x="422034" y="108003"/>
                        <a:pt x="422161" y="108142"/>
                      </a:cubicBezTo>
                      <a:lnTo>
                        <a:pt x="422901" y="108905"/>
                      </a:lnTo>
                      <a:lnTo>
                        <a:pt x="423503" y="109646"/>
                      </a:lnTo>
                      <a:lnTo>
                        <a:pt x="424024" y="110490"/>
                      </a:lnTo>
                      <a:lnTo>
                        <a:pt x="424220" y="110745"/>
                      </a:lnTo>
                      <a:lnTo>
                        <a:pt x="424880" y="111416"/>
                      </a:lnTo>
                      <a:cubicBezTo>
                        <a:pt x="424995" y="111532"/>
                        <a:pt x="425088" y="111682"/>
                        <a:pt x="425192" y="111832"/>
                      </a:cubicBezTo>
                      <a:lnTo>
                        <a:pt x="425447" y="112284"/>
                      </a:lnTo>
                      <a:lnTo>
                        <a:pt x="425690" y="112793"/>
                      </a:lnTo>
                      <a:lnTo>
                        <a:pt x="425828" y="112978"/>
                      </a:lnTo>
                      <a:lnTo>
                        <a:pt x="426789" y="114031"/>
                      </a:lnTo>
                      <a:lnTo>
                        <a:pt x="427367" y="114736"/>
                      </a:lnTo>
                      <a:lnTo>
                        <a:pt x="428293" y="116217"/>
                      </a:lnTo>
                      <a:lnTo>
                        <a:pt x="428351" y="116240"/>
                      </a:lnTo>
                      <a:lnTo>
                        <a:pt x="428756" y="116495"/>
                      </a:lnTo>
                      <a:cubicBezTo>
                        <a:pt x="428894" y="116576"/>
                        <a:pt x="429010" y="116680"/>
                        <a:pt x="429126" y="116784"/>
                      </a:cubicBezTo>
                      <a:lnTo>
                        <a:pt x="429473" y="117131"/>
                      </a:lnTo>
                      <a:cubicBezTo>
                        <a:pt x="429762" y="117444"/>
                        <a:pt x="429970" y="117837"/>
                        <a:pt x="430040" y="118265"/>
                      </a:cubicBezTo>
                      <a:lnTo>
                        <a:pt x="430236" y="119688"/>
                      </a:lnTo>
                      <a:lnTo>
                        <a:pt x="430294" y="119850"/>
                      </a:lnTo>
                      <a:lnTo>
                        <a:pt x="431231" y="121562"/>
                      </a:lnTo>
                      <a:lnTo>
                        <a:pt x="431521" y="122222"/>
                      </a:lnTo>
                      <a:cubicBezTo>
                        <a:pt x="431579" y="122361"/>
                        <a:pt x="431625" y="122500"/>
                        <a:pt x="431660" y="122662"/>
                      </a:cubicBezTo>
                      <a:lnTo>
                        <a:pt x="431741" y="123090"/>
                      </a:lnTo>
                      <a:cubicBezTo>
                        <a:pt x="432030" y="123205"/>
                        <a:pt x="432308" y="123402"/>
                        <a:pt x="432516" y="123657"/>
                      </a:cubicBezTo>
                      <a:lnTo>
                        <a:pt x="432840" y="124027"/>
                      </a:lnTo>
                      <a:cubicBezTo>
                        <a:pt x="432955" y="124177"/>
                        <a:pt x="433071" y="124339"/>
                        <a:pt x="433152" y="124513"/>
                      </a:cubicBezTo>
                      <a:lnTo>
                        <a:pt x="433222" y="124675"/>
                      </a:lnTo>
                      <a:lnTo>
                        <a:pt x="434112" y="124825"/>
                      </a:lnTo>
                      <a:lnTo>
                        <a:pt x="436334" y="125346"/>
                      </a:lnTo>
                      <a:cubicBezTo>
                        <a:pt x="436762" y="125450"/>
                        <a:pt x="437155" y="125693"/>
                        <a:pt x="437421" y="126040"/>
                      </a:cubicBezTo>
                      <a:lnTo>
                        <a:pt x="437757" y="126445"/>
                      </a:lnTo>
                      <a:lnTo>
                        <a:pt x="437838" y="126561"/>
                      </a:lnTo>
                      <a:lnTo>
                        <a:pt x="438520" y="126746"/>
                      </a:lnTo>
                      <a:cubicBezTo>
                        <a:pt x="438706" y="126804"/>
                        <a:pt x="438879" y="126885"/>
                        <a:pt x="439053" y="126989"/>
                      </a:cubicBezTo>
                      <a:lnTo>
                        <a:pt x="439481" y="127255"/>
                      </a:lnTo>
                      <a:cubicBezTo>
                        <a:pt x="439689" y="127394"/>
                        <a:pt x="439886" y="127567"/>
                        <a:pt x="440024" y="127764"/>
                      </a:cubicBezTo>
                      <a:lnTo>
                        <a:pt x="440429" y="128308"/>
                      </a:lnTo>
                      <a:lnTo>
                        <a:pt x="441448" y="128562"/>
                      </a:lnTo>
                      <a:lnTo>
                        <a:pt x="441899" y="128655"/>
                      </a:lnTo>
                      <a:lnTo>
                        <a:pt x="442952" y="128863"/>
                      </a:lnTo>
                      <a:cubicBezTo>
                        <a:pt x="443125" y="128886"/>
                        <a:pt x="443299" y="128956"/>
                        <a:pt x="443449" y="129025"/>
                      </a:cubicBezTo>
                      <a:lnTo>
                        <a:pt x="443935" y="129268"/>
                      </a:lnTo>
                      <a:lnTo>
                        <a:pt x="445023" y="129927"/>
                      </a:lnTo>
                      <a:cubicBezTo>
                        <a:pt x="445161" y="130008"/>
                        <a:pt x="445277" y="130101"/>
                        <a:pt x="445381" y="130205"/>
                      </a:cubicBezTo>
                      <a:lnTo>
                        <a:pt x="445751" y="130575"/>
                      </a:lnTo>
                      <a:cubicBezTo>
                        <a:pt x="445844" y="130679"/>
                        <a:pt x="445937" y="130784"/>
                        <a:pt x="446018" y="130911"/>
                      </a:cubicBezTo>
                      <a:lnTo>
                        <a:pt x="446561" y="131767"/>
                      </a:lnTo>
                      <a:lnTo>
                        <a:pt x="446758" y="132045"/>
                      </a:lnTo>
                      <a:lnTo>
                        <a:pt x="447394" y="132704"/>
                      </a:lnTo>
                      <a:lnTo>
                        <a:pt x="447857" y="133271"/>
                      </a:lnTo>
                      <a:lnTo>
                        <a:pt x="448193" y="133734"/>
                      </a:lnTo>
                      <a:lnTo>
                        <a:pt x="448366" y="133942"/>
                      </a:lnTo>
                      <a:lnTo>
                        <a:pt x="449465" y="134868"/>
                      </a:lnTo>
                      <a:cubicBezTo>
                        <a:pt x="449893" y="135226"/>
                        <a:pt x="450148" y="135735"/>
                        <a:pt x="450171" y="136302"/>
                      </a:cubicBezTo>
                      <a:lnTo>
                        <a:pt x="450194" y="137078"/>
                      </a:lnTo>
                      <a:lnTo>
                        <a:pt x="450021" y="139137"/>
                      </a:lnTo>
                      <a:lnTo>
                        <a:pt x="450021" y="139692"/>
                      </a:lnTo>
                      <a:lnTo>
                        <a:pt x="450055" y="139727"/>
                      </a:lnTo>
                      <a:lnTo>
                        <a:pt x="450460" y="140271"/>
                      </a:lnTo>
                      <a:lnTo>
                        <a:pt x="451097" y="141416"/>
                      </a:lnTo>
                      <a:lnTo>
                        <a:pt x="451386" y="142087"/>
                      </a:lnTo>
                      <a:cubicBezTo>
                        <a:pt x="451478" y="142284"/>
                        <a:pt x="451536" y="142504"/>
                        <a:pt x="451548" y="142712"/>
                      </a:cubicBezTo>
                      <a:lnTo>
                        <a:pt x="451629" y="143811"/>
                      </a:lnTo>
                      <a:lnTo>
                        <a:pt x="452173" y="144447"/>
                      </a:lnTo>
                      <a:cubicBezTo>
                        <a:pt x="452439" y="144771"/>
                        <a:pt x="452601" y="145188"/>
                        <a:pt x="452624" y="145616"/>
                      </a:cubicBezTo>
                      <a:lnTo>
                        <a:pt x="452658" y="146137"/>
                      </a:lnTo>
                      <a:lnTo>
                        <a:pt x="452635" y="147698"/>
                      </a:lnTo>
                      <a:lnTo>
                        <a:pt x="452473" y="148404"/>
                      </a:lnTo>
                      <a:lnTo>
                        <a:pt x="452566" y="148913"/>
                      </a:lnTo>
                      <a:lnTo>
                        <a:pt x="453087" y="149260"/>
                      </a:lnTo>
                      <a:cubicBezTo>
                        <a:pt x="453480" y="149515"/>
                        <a:pt x="453758" y="149897"/>
                        <a:pt x="453885" y="150348"/>
                      </a:cubicBezTo>
                      <a:lnTo>
                        <a:pt x="454093" y="151181"/>
                      </a:lnTo>
                      <a:lnTo>
                        <a:pt x="454151" y="151725"/>
                      </a:lnTo>
                      <a:lnTo>
                        <a:pt x="454753" y="152442"/>
                      </a:lnTo>
                      <a:cubicBezTo>
                        <a:pt x="454961" y="152697"/>
                        <a:pt x="455100" y="152986"/>
                        <a:pt x="455169" y="153310"/>
                      </a:cubicBezTo>
                      <a:lnTo>
                        <a:pt x="455285" y="153830"/>
                      </a:lnTo>
                      <a:lnTo>
                        <a:pt x="455389" y="154351"/>
                      </a:lnTo>
                      <a:lnTo>
                        <a:pt x="455458" y="154710"/>
                      </a:lnTo>
                      <a:lnTo>
                        <a:pt x="455828" y="155624"/>
                      </a:lnTo>
                      <a:lnTo>
                        <a:pt x="456615" y="156237"/>
                      </a:lnTo>
                      <a:cubicBezTo>
                        <a:pt x="456754" y="156353"/>
                        <a:pt x="456881" y="156491"/>
                        <a:pt x="456986" y="156642"/>
                      </a:cubicBezTo>
                      <a:lnTo>
                        <a:pt x="457298" y="157070"/>
                      </a:lnTo>
                      <a:cubicBezTo>
                        <a:pt x="457298" y="157070"/>
                        <a:pt x="457610" y="157510"/>
                        <a:pt x="457587" y="157498"/>
                      </a:cubicBezTo>
                      <a:cubicBezTo>
                        <a:pt x="457587" y="157498"/>
                        <a:pt x="457911" y="157926"/>
                        <a:pt x="457900" y="157914"/>
                      </a:cubicBezTo>
                      <a:lnTo>
                        <a:pt x="458779" y="159106"/>
                      </a:lnTo>
                      <a:lnTo>
                        <a:pt x="459438" y="159777"/>
                      </a:lnTo>
                      <a:lnTo>
                        <a:pt x="460051" y="160529"/>
                      </a:lnTo>
                      <a:lnTo>
                        <a:pt x="461185" y="162392"/>
                      </a:lnTo>
                      <a:cubicBezTo>
                        <a:pt x="461394" y="162750"/>
                        <a:pt x="461498" y="163167"/>
                        <a:pt x="461463" y="163595"/>
                      </a:cubicBezTo>
                      <a:lnTo>
                        <a:pt x="461451" y="163665"/>
                      </a:lnTo>
                      <a:lnTo>
                        <a:pt x="461475" y="163665"/>
                      </a:lnTo>
                      <a:cubicBezTo>
                        <a:pt x="461625" y="163757"/>
                        <a:pt x="461764" y="163861"/>
                        <a:pt x="461891" y="163989"/>
                      </a:cubicBezTo>
                      <a:lnTo>
                        <a:pt x="462481" y="164590"/>
                      </a:lnTo>
                      <a:lnTo>
                        <a:pt x="463580" y="166071"/>
                      </a:lnTo>
                      <a:lnTo>
                        <a:pt x="464147" y="167089"/>
                      </a:lnTo>
                      <a:cubicBezTo>
                        <a:pt x="464147" y="167089"/>
                        <a:pt x="464390" y="167575"/>
                        <a:pt x="464390" y="167552"/>
                      </a:cubicBezTo>
                      <a:lnTo>
                        <a:pt x="464460" y="167668"/>
                      </a:lnTo>
                      <a:lnTo>
                        <a:pt x="465802" y="168790"/>
                      </a:lnTo>
                      <a:cubicBezTo>
                        <a:pt x="465952" y="168894"/>
                        <a:pt x="466068" y="169044"/>
                        <a:pt x="466172" y="169195"/>
                      </a:cubicBezTo>
                      <a:lnTo>
                        <a:pt x="466461" y="169623"/>
                      </a:lnTo>
                      <a:cubicBezTo>
                        <a:pt x="466565" y="169785"/>
                        <a:pt x="466658" y="169970"/>
                        <a:pt x="466716" y="170167"/>
                      </a:cubicBezTo>
                      <a:lnTo>
                        <a:pt x="467040" y="171196"/>
                      </a:lnTo>
                      <a:lnTo>
                        <a:pt x="467525" y="172851"/>
                      </a:lnTo>
                      <a:lnTo>
                        <a:pt x="468416" y="173418"/>
                      </a:lnTo>
                      <a:cubicBezTo>
                        <a:pt x="468416" y="173418"/>
                        <a:pt x="468868" y="173695"/>
                        <a:pt x="468856" y="173695"/>
                      </a:cubicBezTo>
                      <a:lnTo>
                        <a:pt x="470233" y="174540"/>
                      </a:lnTo>
                      <a:cubicBezTo>
                        <a:pt x="470395" y="174633"/>
                        <a:pt x="470545" y="174771"/>
                        <a:pt x="470672" y="174910"/>
                      </a:cubicBezTo>
                      <a:lnTo>
                        <a:pt x="471343" y="175685"/>
                      </a:lnTo>
                      <a:lnTo>
                        <a:pt x="471505" y="175847"/>
                      </a:lnTo>
                      <a:lnTo>
                        <a:pt x="472049" y="176183"/>
                      </a:lnTo>
                      <a:lnTo>
                        <a:pt x="472315" y="176287"/>
                      </a:lnTo>
                      <a:lnTo>
                        <a:pt x="473287" y="176599"/>
                      </a:lnTo>
                      <a:cubicBezTo>
                        <a:pt x="473438" y="176657"/>
                        <a:pt x="473576" y="176715"/>
                        <a:pt x="473727" y="176796"/>
                      </a:cubicBezTo>
                      <a:lnTo>
                        <a:pt x="474155" y="177062"/>
                      </a:lnTo>
                      <a:cubicBezTo>
                        <a:pt x="474386" y="177213"/>
                        <a:pt x="474583" y="177386"/>
                        <a:pt x="474745" y="177606"/>
                      </a:cubicBezTo>
                      <a:lnTo>
                        <a:pt x="475682" y="178913"/>
                      </a:lnTo>
                      <a:cubicBezTo>
                        <a:pt x="475786" y="179064"/>
                        <a:pt x="475879" y="179237"/>
                        <a:pt x="475948" y="179422"/>
                      </a:cubicBezTo>
                      <a:lnTo>
                        <a:pt x="476006" y="179596"/>
                      </a:lnTo>
                      <a:lnTo>
                        <a:pt x="476862" y="179631"/>
                      </a:lnTo>
                      <a:lnTo>
                        <a:pt x="478551" y="179781"/>
                      </a:lnTo>
                      <a:lnTo>
                        <a:pt x="479419" y="179978"/>
                      </a:lnTo>
                      <a:lnTo>
                        <a:pt x="480669" y="180487"/>
                      </a:lnTo>
                      <a:cubicBezTo>
                        <a:pt x="481016" y="180637"/>
                        <a:pt x="481305" y="180880"/>
                        <a:pt x="481513" y="181181"/>
                      </a:cubicBezTo>
                      <a:lnTo>
                        <a:pt x="481953" y="181794"/>
                      </a:lnTo>
                      <a:lnTo>
                        <a:pt x="482485" y="181968"/>
                      </a:lnTo>
                      <a:lnTo>
                        <a:pt x="483341" y="182292"/>
                      </a:lnTo>
                      <a:lnTo>
                        <a:pt x="484278" y="182801"/>
                      </a:lnTo>
                      <a:lnTo>
                        <a:pt x="484949" y="183264"/>
                      </a:lnTo>
                      <a:cubicBezTo>
                        <a:pt x="485088" y="183356"/>
                        <a:pt x="485192" y="183460"/>
                        <a:pt x="485285" y="183588"/>
                      </a:cubicBezTo>
                      <a:lnTo>
                        <a:pt x="485910" y="184340"/>
                      </a:lnTo>
                      <a:lnTo>
                        <a:pt x="486488" y="184895"/>
                      </a:lnTo>
                      <a:lnTo>
                        <a:pt x="486743" y="185080"/>
                      </a:lnTo>
                      <a:lnTo>
                        <a:pt x="487564" y="185589"/>
                      </a:lnTo>
                      <a:lnTo>
                        <a:pt x="487934" y="185786"/>
                      </a:lnTo>
                      <a:lnTo>
                        <a:pt x="488860" y="186226"/>
                      </a:lnTo>
                      <a:cubicBezTo>
                        <a:pt x="489068" y="186330"/>
                        <a:pt x="489276" y="186480"/>
                        <a:pt x="489438" y="186654"/>
                      </a:cubicBezTo>
                      <a:lnTo>
                        <a:pt x="489786" y="187012"/>
                      </a:lnTo>
                      <a:cubicBezTo>
                        <a:pt x="489959" y="187197"/>
                        <a:pt x="490109" y="187417"/>
                        <a:pt x="490202" y="187649"/>
                      </a:cubicBezTo>
                      <a:lnTo>
                        <a:pt x="490376" y="188088"/>
                      </a:lnTo>
                      <a:lnTo>
                        <a:pt x="491232" y="188782"/>
                      </a:lnTo>
                      <a:lnTo>
                        <a:pt x="491590" y="189049"/>
                      </a:lnTo>
                      <a:lnTo>
                        <a:pt x="492678" y="189743"/>
                      </a:lnTo>
                      <a:lnTo>
                        <a:pt x="494066" y="191015"/>
                      </a:lnTo>
                      <a:lnTo>
                        <a:pt x="494633" y="191710"/>
                      </a:lnTo>
                      <a:lnTo>
                        <a:pt x="495802" y="193688"/>
                      </a:lnTo>
                      <a:lnTo>
                        <a:pt x="497826" y="194394"/>
                      </a:lnTo>
                      <a:lnTo>
                        <a:pt x="498764" y="194856"/>
                      </a:lnTo>
                      <a:lnTo>
                        <a:pt x="500106" y="195770"/>
                      </a:lnTo>
                      <a:cubicBezTo>
                        <a:pt x="500244" y="195863"/>
                        <a:pt x="500372" y="195979"/>
                        <a:pt x="500476" y="196118"/>
                      </a:cubicBezTo>
                      <a:lnTo>
                        <a:pt x="501436" y="197240"/>
                      </a:lnTo>
                      <a:lnTo>
                        <a:pt x="501587" y="197379"/>
                      </a:lnTo>
                      <a:lnTo>
                        <a:pt x="503738" y="198628"/>
                      </a:lnTo>
                      <a:cubicBezTo>
                        <a:pt x="503889" y="198721"/>
                        <a:pt x="504016" y="198813"/>
                        <a:pt x="504143" y="198941"/>
                      </a:cubicBezTo>
                      <a:lnTo>
                        <a:pt x="504733" y="199565"/>
                      </a:lnTo>
                      <a:lnTo>
                        <a:pt x="505277" y="200329"/>
                      </a:lnTo>
                      <a:lnTo>
                        <a:pt x="505358" y="200422"/>
                      </a:lnTo>
                      <a:lnTo>
                        <a:pt x="508343" y="202250"/>
                      </a:lnTo>
                      <a:lnTo>
                        <a:pt x="509176" y="202932"/>
                      </a:lnTo>
                      <a:lnTo>
                        <a:pt x="510264" y="204124"/>
                      </a:lnTo>
                      <a:cubicBezTo>
                        <a:pt x="510264" y="204124"/>
                        <a:pt x="510634" y="204517"/>
                        <a:pt x="510622" y="204494"/>
                      </a:cubicBezTo>
                      <a:lnTo>
                        <a:pt x="510970" y="204864"/>
                      </a:lnTo>
                      <a:lnTo>
                        <a:pt x="512786" y="206715"/>
                      </a:lnTo>
                      <a:lnTo>
                        <a:pt x="513017" y="206912"/>
                      </a:lnTo>
                      <a:lnTo>
                        <a:pt x="515146" y="208231"/>
                      </a:lnTo>
                      <a:lnTo>
                        <a:pt x="515840" y="208821"/>
                      </a:lnTo>
                      <a:lnTo>
                        <a:pt x="517333" y="210441"/>
                      </a:lnTo>
                      <a:lnTo>
                        <a:pt x="517587" y="210672"/>
                      </a:lnTo>
                      <a:lnTo>
                        <a:pt x="518374" y="211251"/>
                      </a:lnTo>
                      <a:cubicBezTo>
                        <a:pt x="518374" y="211251"/>
                        <a:pt x="518802" y="211575"/>
                        <a:pt x="518791" y="211563"/>
                      </a:cubicBezTo>
                      <a:cubicBezTo>
                        <a:pt x="518791" y="211563"/>
                        <a:pt x="519230" y="211876"/>
                        <a:pt x="519207" y="211852"/>
                      </a:cubicBezTo>
                      <a:lnTo>
                        <a:pt x="520086" y="212466"/>
                      </a:lnTo>
                      <a:lnTo>
                        <a:pt x="520595" y="212859"/>
                      </a:lnTo>
                      <a:lnTo>
                        <a:pt x="521475" y="213611"/>
                      </a:lnTo>
                      <a:cubicBezTo>
                        <a:pt x="521475" y="213611"/>
                        <a:pt x="521891" y="213947"/>
                        <a:pt x="521880" y="213947"/>
                      </a:cubicBezTo>
                      <a:cubicBezTo>
                        <a:pt x="521880" y="213947"/>
                        <a:pt x="522296" y="214294"/>
                        <a:pt x="522273" y="214270"/>
                      </a:cubicBezTo>
                      <a:lnTo>
                        <a:pt x="525200" y="216619"/>
                      </a:lnTo>
                      <a:cubicBezTo>
                        <a:pt x="525304" y="216712"/>
                        <a:pt x="525397" y="216804"/>
                        <a:pt x="525489" y="216908"/>
                      </a:cubicBezTo>
                      <a:lnTo>
                        <a:pt x="525987" y="217545"/>
                      </a:lnTo>
                      <a:lnTo>
                        <a:pt x="527202" y="219546"/>
                      </a:lnTo>
                      <a:lnTo>
                        <a:pt x="528498" y="219859"/>
                      </a:lnTo>
                      <a:lnTo>
                        <a:pt x="529643" y="220171"/>
                      </a:lnTo>
                      <a:lnTo>
                        <a:pt x="531355" y="220854"/>
                      </a:lnTo>
                      <a:cubicBezTo>
                        <a:pt x="531598" y="220958"/>
                        <a:pt x="531818" y="221120"/>
                        <a:pt x="532015" y="221305"/>
                      </a:cubicBezTo>
                      <a:lnTo>
                        <a:pt x="533449" y="222797"/>
                      </a:lnTo>
                      <a:lnTo>
                        <a:pt x="533565" y="222913"/>
                      </a:lnTo>
                      <a:lnTo>
                        <a:pt x="534757" y="223480"/>
                      </a:lnTo>
                      <a:lnTo>
                        <a:pt x="535428" y="223908"/>
                      </a:lnTo>
                      <a:cubicBezTo>
                        <a:pt x="535659" y="224058"/>
                        <a:pt x="535844" y="224244"/>
                        <a:pt x="535995" y="224475"/>
                      </a:cubicBezTo>
                      <a:lnTo>
                        <a:pt x="536434" y="225146"/>
                      </a:lnTo>
                      <a:lnTo>
                        <a:pt x="538505" y="225910"/>
                      </a:lnTo>
                      <a:lnTo>
                        <a:pt x="542034" y="227379"/>
                      </a:lnTo>
                      <a:lnTo>
                        <a:pt x="542879" y="227819"/>
                      </a:lnTo>
                      <a:lnTo>
                        <a:pt x="546211" y="230109"/>
                      </a:lnTo>
                      <a:lnTo>
                        <a:pt x="546454" y="230202"/>
                      </a:lnTo>
                      <a:lnTo>
                        <a:pt x="585571" y="243414"/>
                      </a:lnTo>
                      <a:lnTo>
                        <a:pt x="644529" y="263361"/>
                      </a:lnTo>
                      <a:lnTo>
                        <a:pt x="702492" y="282948"/>
                      </a:lnTo>
                      <a:cubicBezTo>
                        <a:pt x="702492" y="282948"/>
                        <a:pt x="703001" y="283122"/>
                        <a:pt x="702990" y="283122"/>
                      </a:cubicBezTo>
                      <a:lnTo>
                        <a:pt x="749316" y="298602"/>
                      </a:lnTo>
                      <a:lnTo>
                        <a:pt x="822088" y="322921"/>
                      </a:lnTo>
                      <a:cubicBezTo>
                        <a:pt x="822088" y="322921"/>
                        <a:pt x="822597" y="323083"/>
                        <a:pt x="822586" y="323083"/>
                      </a:cubicBezTo>
                      <a:cubicBezTo>
                        <a:pt x="822586" y="323083"/>
                        <a:pt x="823095" y="323257"/>
                        <a:pt x="823083" y="323257"/>
                      </a:cubicBezTo>
                      <a:lnTo>
                        <a:pt x="850607" y="332154"/>
                      </a:lnTo>
                      <a:lnTo>
                        <a:pt x="850781" y="332212"/>
                      </a:lnTo>
                      <a:lnTo>
                        <a:pt x="857468" y="332027"/>
                      </a:lnTo>
                      <a:lnTo>
                        <a:pt x="952928" y="329285"/>
                      </a:lnTo>
                      <a:cubicBezTo>
                        <a:pt x="953171" y="329273"/>
                        <a:pt x="953414" y="329308"/>
                        <a:pt x="953634" y="329389"/>
                      </a:cubicBezTo>
                      <a:lnTo>
                        <a:pt x="953912" y="329481"/>
                      </a:lnTo>
                      <a:cubicBezTo>
                        <a:pt x="954571" y="329690"/>
                        <a:pt x="955045" y="330233"/>
                        <a:pt x="955219" y="330904"/>
                      </a:cubicBezTo>
                      <a:cubicBezTo>
                        <a:pt x="955381" y="331575"/>
                        <a:pt x="955196" y="332281"/>
                        <a:pt x="954710" y="332779"/>
                      </a:cubicBezTo>
                      <a:lnTo>
                        <a:pt x="940641" y="347518"/>
                      </a:lnTo>
                      <a:lnTo>
                        <a:pt x="891723" y="398749"/>
                      </a:lnTo>
                      <a:lnTo>
                        <a:pt x="861711" y="430183"/>
                      </a:lnTo>
                      <a:lnTo>
                        <a:pt x="830958" y="462393"/>
                      </a:lnTo>
                      <a:lnTo>
                        <a:pt x="813453" y="480558"/>
                      </a:lnTo>
                      <a:lnTo>
                        <a:pt x="764293" y="531558"/>
                      </a:lnTo>
                      <a:cubicBezTo>
                        <a:pt x="764293" y="531558"/>
                        <a:pt x="763923" y="531951"/>
                        <a:pt x="763946" y="531916"/>
                      </a:cubicBezTo>
                      <a:lnTo>
                        <a:pt x="763599" y="532286"/>
                      </a:lnTo>
                      <a:lnTo>
                        <a:pt x="757571" y="539159"/>
                      </a:lnTo>
                      <a:lnTo>
                        <a:pt x="751867" y="544932"/>
                      </a:lnTo>
                      <a:cubicBezTo>
                        <a:pt x="751867" y="544932"/>
                        <a:pt x="751497" y="545302"/>
                        <a:pt x="751508" y="545302"/>
                      </a:cubicBezTo>
                      <a:lnTo>
                        <a:pt x="751138" y="545672"/>
                      </a:lnTo>
                      <a:lnTo>
                        <a:pt x="744405" y="552602"/>
                      </a:lnTo>
                      <a:lnTo>
                        <a:pt x="738805" y="558329"/>
                      </a:lnTo>
                      <a:lnTo>
                        <a:pt x="733841" y="563906"/>
                      </a:lnTo>
                      <a:lnTo>
                        <a:pt x="733413" y="564357"/>
                      </a:lnTo>
                      <a:lnTo>
                        <a:pt x="709719" y="588492"/>
                      </a:lnTo>
                      <a:cubicBezTo>
                        <a:pt x="709719" y="588492"/>
                        <a:pt x="709348" y="588885"/>
                        <a:pt x="709348" y="588862"/>
                      </a:cubicBezTo>
                      <a:cubicBezTo>
                        <a:pt x="709348" y="588862"/>
                        <a:pt x="708978" y="589255"/>
                        <a:pt x="708990" y="589232"/>
                      </a:cubicBezTo>
                      <a:lnTo>
                        <a:pt x="679232" y="620168"/>
                      </a:lnTo>
                      <a:lnTo>
                        <a:pt x="645737" y="654970"/>
                      </a:lnTo>
                      <a:lnTo>
                        <a:pt x="637777" y="662988"/>
                      </a:lnTo>
                      <a:lnTo>
                        <a:pt x="637187" y="663473"/>
                      </a:lnTo>
                      <a:cubicBezTo>
                        <a:pt x="637002" y="663612"/>
                        <a:pt x="636793" y="663728"/>
                        <a:pt x="636574" y="663797"/>
                      </a:cubicBezTo>
                      <a:lnTo>
                        <a:pt x="632513" y="665174"/>
                      </a:lnTo>
                      <a:cubicBezTo>
                        <a:pt x="632397" y="665209"/>
                        <a:pt x="632258" y="665244"/>
                        <a:pt x="632119" y="665255"/>
                      </a:cubicBezTo>
                      <a:lnTo>
                        <a:pt x="631587" y="665325"/>
                      </a:lnTo>
                      <a:lnTo>
                        <a:pt x="626207" y="665903"/>
                      </a:lnTo>
                      <a:lnTo>
                        <a:pt x="625467" y="665961"/>
                      </a:lnTo>
                      <a:lnTo>
                        <a:pt x="617946" y="665984"/>
                      </a:lnTo>
                      <a:lnTo>
                        <a:pt x="616766" y="665949"/>
                      </a:lnTo>
                      <a:lnTo>
                        <a:pt x="607221" y="665371"/>
                      </a:lnTo>
                      <a:lnTo>
                        <a:pt x="606851" y="665382"/>
                      </a:lnTo>
                      <a:lnTo>
                        <a:pt x="601563" y="665903"/>
                      </a:lnTo>
                      <a:cubicBezTo>
                        <a:pt x="601378" y="665926"/>
                        <a:pt x="601205" y="665915"/>
                        <a:pt x="601031" y="665892"/>
                      </a:cubicBezTo>
                      <a:lnTo>
                        <a:pt x="595813" y="664966"/>
                      </a:lnTo>
                      <a:lnTo>
                        <a:pt x="595466" y="664943"/>
                      </a:lnTo>
                      <a:lnTo>
                        <a:pt x="587518" y="665047"/>
                      </a:lnTo>
                      <a:lnTo>
                        <a:pt x="586881" y="665024"/>
                      </a:lnTo>
                      <a:lnTo>
                        <a:pt x="576619" y="664110"/>
                      </a:lnTo>
                      <a:lnTo>
                        <a:pt x="569747" y="663427"/>
                      </a:lnTo>
                      <a:lnTo>
                        <a:pt x="569307" y="663427"/>
                      </a:lnTo>
                      <a:lnTo>
                        <a:pt x="561267" y="663450"/>
                      </a:lnTo>
                      <a:lnTo>
                        <a:pt x="551051" y="663207"/>
                      </a:lnTo>
                      <a:lnTo>
                        <a:pt x="549743" y="663150"/>
                      </a:lnTo>
                      <a:lnTo>
                        <a:pt x="544652" y="662432"/>
                      </a:lnTo>
                      <a:lnTo>
                        <a:pt x="544363" y="662455"/>
                      </a:lnTo>
                      <a:lnTo>
                        <a:pt x="542281" y="662629"/>
                      </a:lnTo>
                      <a:lnTo>
                        <a:pt x="541841" y="662698"/>
                      </a:lnTo>
                      <a:lnTo>
                        <a:pt x="537653" y="663450"/>
                      </a:lnTo>
                      <a:lnTo>
                        <a:pt x="536588" y="663531"/>
                      </a:lnTo>
                      <a:lnTo>
                        <a:pt x="531937" y="663103"/>
                      </a:lnTo>
                      <a:lnTo>
                        <a:pt x="531729" y="663103"/>
                      </a:lnTo>
                      <a:lnTo>
                        <a:pt x="527159" y="664110"/>
                      </a:lnTo>
                      <a:lnTo>
                        <a:pt x="522867" y="664885"/>
                      </a:lnTo>
                      <a:cubicBezTo>
                        <a:pt x="522867" y="664885"/>
                        <a:pt x="522346" y="664978"/>
                        <a:pt x="522358" y="664978"/>
                      </a:cubicBezTo>
                      <a:lnTo>
                        <a:pt x="521837" y="665070"/>
                      </a:lnTo>
                      <a:lnTo>
                        <a:pt x="517406" y="665926"/>
                      </a:lnTo>
                      <a:lnTo>
                        <a:pt x="514351" y="666158"/>
                      </a:lnTo>
                      <a:lnTo>
                        <a:pt x="514027" y="666250"/>
                      </a:lnTo>
                      <a:lnTo>
                        <a:pt x="512477" y="666667"/>
                      </a:lnTo>
                      <a:lnTo>
                        <a:pt x="511806" y="666817"/>
                      </a:lnTo>
                      <a:lnTo>
                        <a:pt x="508648" y="667349"/>
                      </a:lnTo>
                      <a:lnTo>
                        <a:pt x="508578" y="667361"/>
                      </a:lnTo>
                      <a:lnTo>
                        <a:pt x="507144" y="668379"/>
                      </a:lnTo>
                      <a:cubicBezTo>
                        <a:pt x="506947" y="668529"/>
                        <a:pt x="506715" y="668622"/>
                        <a:pt x="506484" y="668691"/>
                      </a:cubicBezTo>
                      <a:lnTo>
                        <a:pt x="505605" y="668877"/>
                      </a:lnTo>
                      <a:lnTo>
                        <a:pt x="502955" y="669038"/>
                      </a:lnTo>
                      <a:lnTo>
                        <a:pt x="502597" y="669073"/>
                      </a:lnTo>
                      <a:lnTo>
                        <a:pt x="501150" y="669409"/>
                      </a:lnTo>
                      <a:cubicBezTo>
                        <a:pt x="501150" y="669409"/>
                        <a:pt x="500630" y="669524"/>
                        <a:pt x="500665" y="669513"/>
                      </a:cubicBezTo>
                      <a:cubicBezTo>
                        <a:pt x="500665" y="669513"/>
                        <a:pt x="500144" y="669652"/>
                        <a:pt x="500179" y="669652"/>
                      </a:cubicBezTo>
                      <a:lnTo>
                        <a:pt x="499137" y="669929"/>
                      </a:lnTo>
                      <a:cubicBezTo>
                        <a:pt x="499137" y="669929"/>
                        <a:pt x="498628" y="670068"/>
                        <a:pt x="498640" y="670068"/>
                      </a:cubicBezTo>
                      <a:cubicBezTo>
                        <a:pt x="498640" y="670068"/>
                        <a:pt x="498119" y="670219"/>
                        <a:pt x="498142" y="670207"/>
                      </a:cubicBezTo>
                      <a:lnTo>
                        <a:pt x="497633" y="670369"/>
                      </a:lnTo>
                      <a:cubicBezTo>
                        <a:pt x="497633" y="670369"/>
                        <a:pt x="497113" y="670519"/>
                        <a:pt x="497147" y="670508"/>
                      </a:cubicBezTo>
                      <a:cubicBezTo>
                        <a:pt x="497147" y="670508"/>
                        <a:pt x="496638" y="670681"/>
                        <a:pt x="496650" y="670670"/>
                      </a:cubicBezTo>
                      <a:lnTo>
                        <a:pt x="494949" y="671214"/>
                      </a:lnTo>
                      <a:lnTo>
                        <a:pt x="488771" y="672660"/>
                      </a:lnTo>
                      <a:lnTo>
                        <a:pt x="488401" y="672775"/>
                      </a:lnTo>
                      <a:lnTo>
                        <a:pt x="487950" y="672949"/>
                      </a:lnTo>
                      <a:lnTo>
                        <a:pt x="486920" y="673215"/>
                      </a:lnTo>
                      <a:lnTo>
                        <a:pt x="485994" y="673308"/>
                      </a:lnTo>
                      <a:lnTo>
                        <a:pt x="485647" y="673400"/>
                      </a:lnTo>
                      <a:lnTo>
                        <a:pt x="484305" y="673759"/>
                      </a:lnTo>
                      <a:lnTo>
                        <a:pt x="484074" y="673875"/>
                      </a:lnTo>
                      <a:lnTo>
                        <a:pt x="483680" y="674118"/>
                      </a:lnTo>
                      <a:lnTo>
                        <a:pt x="482928" y="674453"/>
                      </a:lnTo>
                      <a:cubicBezTo>
                        <a:pt x="482720" y="674546"/>
                        <a:pt x="482477" y="674603"/>
                        <a:pt x="482246" y="674615"/>
                      </a:cubicBezTo>
                      <a:lnTo>
                        <a:pt x="481066" y="674684"/>
                      </a:lnTo>
                      <a:lnTo>
                        <a:pt x="481042" y="674696"/>
                      </a:lnTo>
                      <a:lnTo>
                        <a:pt x="480163" y="675217"/>
                      </a:lnTo>
                      <a:lnTo>
                        <a:pt x="478485" y="676108"/>
                      </a:lnTo>
                      <a:lnTo>
                        <a:pt x="476958" y="676709"/>
                      </a:lnTo>
                      <a:lnTo>
                        <a:pt x="476172" y="676917"/>
                      </a:lnTo>
                      <a:lnTo>
                        <a:pt x="474899" y="677079"/>
                      </a:lnTo>
                      <a:cubicBezTo>
                        <a:pt x="474899" y="677079"/>
                        <a:pt x="474367" y="677149"/>
                        <a:pt x="474378" y="677149"/>
                      </a:cubicBezTo>
                      <a:lnTo>
                        <a:pt x="473950" y="677218"/>
                      </a:lnTo>
                      <a:lnTo>
                        <a:pt x="472481" y="677554"/>
                      </a:lnTo>
                      <a:lnTo>
                        <a:pt x="470884" y="677866"/>
                      </a:lnTo>
                      <a:lnTo>
                        <a:pt x="470537" y="677959"/>
                      </a:lnTo>
                      <a:lnTo>
                        <a:pt x="470144" y="678109"/>
                      </a:lnTo>
                      <a:cubicBezTo>
                        <a:pt x="470144" y="678109"/>
                        <a:pt x="469635" y="678306"/>
                        <a:pt x="469658" y="678294"/>
                      </a:cubicBezTo>
                      <a:lnTo>
                        <a:pt x="469218" y="678468"/>
                      </a:lnTo>
                      <a:lnTo>
                        <a:pt x="468327" y="678907"/>
                      </a:lnTo>
                      <a:lnTo>
                        <a:pt x="467691" y="679162"/>
                      </a:lnTo>
                      <a:cubicBezTo>
                        <a:pt x="467541" y="679220"/>
                        <a:pt x="467413" y="679254"/>
                        <a:pt x="467263" y="679278"/>
                      </a:cubicBezTo>
                      <a:lnTo>
                        <a:pt x="464752" y="679671"/>
                      </a:lnTo>
                      <a:lnTo>
                        <a:pt x="463862" y="680411"/>
                      </a:lnTo>
                      <a:cubicBezTo>
                        <a:pt x="463746" y="680516"/>
                        <a:pt x="463595" y="680608"/>
                        <a:pt x="463445" y="680678"/>
                      </a:cubicBezTo>
                      <a:lnTo>
                        <a:pt x="462982" y="680909"/>
                      </a:lnTo>
                      <a:lnTo>
                        <a:pt x="462323" y="681175"/>
                      </a:lnTo>
                      <a:lnTo>
                        <a:pt x="461617" y="681372"/>
                      </a:lnTo>
                      <a:lnTo>
                        <a:pt x="461015" y="681487"/>
                      </a:lnTo>
                      <a:cubicBezTo>
                        <a:pt x="460853" y="681892"/>
                        <a:pt x="460576" y="682228"/>
                        <a:pt x="460194" y="682448"/>
                      </a:cubicBezTo>
                      <a:lnTo>
                        <a:pt x="457417" y="684125"/>
                      </a:lnTo>
                      <a:lnTo>
                        <a:pt x="456735" y="684449"/>
                      </a:lnTo>
                      <a:cubicBezTo>
                        <a:pt x="456584" y="684519"/>
                        <a:pt x="456445" y="684565"/>
                        <a:pt x="456283" y="684600"/>
                      </a:cubicBezTo>
                      <a:lnTo>
                        <a:pt x="454918" y="684854"/>
                      </a:lnTo>
                      <a:lnTo>
                        <a:pt x="454687" y="684947"/>
                      </a:lnTo>
                      <a:lnTo>
                        <a:pt x="453345" y="685629"/>
                      </a:lnTo>
                      <a:lnTo>
                        <a:pt x="453148" y="685734"/>
                      </a:lnTo>
                      <a:lnTo>
                        <a:pt x="451794" y="687052"/>
                      </a:lnTo>
                      <a:cubicBezTo>
                        <a:pt x="451679" y="687168"/>
                        <a:pt x="451540" y="687261"/>
                        <a:pt x="451378" y="687365"/>
                      </a:cubicBezTo>
                      <a:lnTo>
                        <a:pt x="450672" y="687735"/>
                      </a:lnTo>
                      <a:lnTo>
                        <a:pt x="449191" y="688314"/>
                      </a:lnTo>
                      <a:lnTo>
                        <a:pt x="448786" y="688487"/>
                      </a:lnTo>
                      <a:lnTo>
                        <a:pt x="446981" y="689413"/>
                      </a:lnTo>
                      <a:lnTo>
                        <a:pt x="446588" y="689621"/>
                      </a:lnTo>
                      <a:lnTo>
                        <a:pt x="443626" y="691368"/>
                      </a:lnTo>
                      <a:lnTo>
                        <a:pt x="441659" y="692247"/>
                      </a:lnTo>
                      <a:lnTo>
                        <a:pt x="439912" y="692941"/>
                      </a:lnTo>
                      <a:lnTo>
                        <a:pt x="439345" y="693636"/>
                      </a:lnTo>
                      <a:lnTo>
                        <a:pt x="438929" y="694098"/>
                      </a:lnTo>
                      <a:cubicBezTo>
                        <a:pt x="438836" y="694214"/>
                        <a:pt x="438721" y="694307"/>
                        <a:pt x="438593" y="694411"/>
                      </a:cubicBezTo>
                      <a:lnTo>
                        <a:pt x="436430" y="695984"/>
                      </a:lnTo>
                      <a:lnTo>
                        <a:pt x="434937" y="696910"/>
                      </a:lnTo>
                      <a:cubicBezTo>
                        <a:pt x="434937" y="696910"/>
                        <a:pt x="434486" y="697199"/>
                        <a:pt x="434509" y="697188"/>
                      </a:cubicBezTo>
                      <a:lnTo>
                        <a:pt x="434162" y="697396"/>
                      </a:lnTo>
                      <a:lnTo>
                        <a:pt x="432207" y="699027"/>
                      </a:lnTo>
                      <a:cubicBezTo>
                        <a:pt x="432207" y="699027"/>
                        <a:pt x="431790" y="699374"/>
                        <a:pt x="431802" y="699351"/>
                      </a:cubicBezTo>
                      <a:lnTo>
                        <a:pt x="431455" y="699663"/>
                      </a:lnTo>
                      <a:lnTo>
                        <a:pt x="429962" y="701121"/>
                      </a:lnTo>
                      <a:lnTo>
                        <a:pt x="429384" y="701584"/>
                      </a:lnTo>
                      <a:lnTo>
                        <a:pt x="426422" y="703655"/>
                      </a:lnTo>
                      <a:lnTo>
                        <a:pt x="426006" y="704766"/>
                      </a:lnTo>
                      <a:cubicBezTo>
                        <a:pt x="425948" y="704905"/>
                        <a:pt x="425890" y="705032"/>
                        <a:pt x="425809" y="705159"/>
                      </a:cubicBezTo>
                      <a:lnTo>
                        <a:pt x="425520" y="705599"/>
                      </a:lnTo>
                      <a:lnTo>
                        <a:pt x="424559" y="706883"/>
                      </a:lnTo>
                      <a:lnTo>
                        <a:pt x="424502" y="707461"/>
                      </a:lnTo>
                      <a:lnTo>
                        <a:pt x="424386" y="708167"/>
                      </a:lnTo>
                      <a:lnTo>
                        <a:pt x="424039" y="709810"/>
                      </a:lnTo>
                      <a:cubicBezTo>
                        <a:pt x="424004" y="710018"/>
                        <a:pt x="423923" y="710227"/>
                        <a:pt x="423807" y="710412"/>
                      </a:cubicBezTo>
                      <a:lnTo>
                        <a:pt x="423541" y="710863"/>
                      </a:lnTo>
                      <a:lnTo>
                        <a:pt x="422801" y="711893"/>
                      </a:lnTo>
                      <a:lnTo>
                        <a:pt x="422037" y="712760"/>
                      </a:lnTo>
                      <a:lnTo>
                        <a:pt x="421864" y="713003"/>
                      </a:lnTo>
                      <a:lnTo>
                        <a:pt x="421181" y="714287"/>
                      </a:lnTo>
                      <a:lnTo>
                        <a:pt x="420973" y="714716"/>
                      </a:lnTo>
                      <a:lnTo>
                        <a:pt x="420279" y="716162"/>
                      </a:lnTo>
                      <a:cubicBezTo>
                        <a:pt x="420186" y="716347"/>
                        <a:pt x="420082" y="716520"/>
                        <a:pt x="419943" y="716671"/>
                      </a:cubicBezTo>
                      <a:lnTo>
                        <a:pt x="419584" y="717041"/>
                      </a:lnTo>
                      <a:cubicBezTo>
                        <a:pt x="419492" y="717145"/>
                        <a:pt x="419376" y="717238"/>
                        <a:pt x="419249" y="717330"/>
                      </a:cubicBezTo>
                      <a:lnTo>
                        <a:pt x="418358" y="717955"/>
                      </a:lnTo>
                      <a:lnTo>
                        <a:pt x="417687" y="719748"/>
                      </a:lnTo>
                      <a:lnTo>
                        <a:pt x="417398" y="720385"/>
                      </a:lnTo>
                      <a:cubicBezTo>
                        <a:pt x="417259" y="720651"/>
                        <a:pt x="417085" y="720882"/>
                        <a:pt x="416866" y="721067"/>
                      </a:cubicBezTo>
                      <a:lnTo>
                        <a:pt x="415639" y="722097"/>
                      </a:lnTo>
                      <a:lnTo>
                        <a:pt x="413823" y="723404"/>
                      </a:lnTo>
                      <a:lnTo>
                        <a:pt x="413580" y="723601"/>
                      </a:lnTo>
                      <a:lnTo>
                        <a:pt x="412087" y="725302"/>
                      </a:lnTo>
                      <a:lnTo>
                        <a:pt x="410861" y="726332"/>
                      </a:lnTo>
                      <a:lnTo>
                        <a:pt x="410236" y="726760"/>
                      </a:lnTo>
                      <a:lnTo>
                        <a:pt x="409611" y="727107"/>
                      </a:lnTo>
                      <a:cubicBezTo>
                        <a:pt x="409611" y="727107"/>
                        <a:pt x="409149" y="727361"/>
                        <a:pt x="409172" y="727361"/>
                      </a:cubicBezTo>
                      <a:lnTo>
                        <a:pt x="408929" y="727477"/>
                      </a:lnTo>
                      <a:lnTo>
                        <a:pt x="407552" y="728842"/>
                      </a:lnTo>
                      <a:lnTo>
                        <a:pt x="406858" y="729340"/>
                      </a:lnTo>
                      <a:cubicBezTo>
                        <a:pt x="406858" y="729340"/>
                        <a:pt x="406407" y="729629"/>
                        <a:pt x="406418" y="729617"/>
                      </a:cubicBezTo>
                      <a:lnTo>
                        <a:pt x="405990" y="729895"/>
                      </a:lnTo>
                      <a:lnTo>
                        <a:pt x="404382" y="731040"/>
                      </a:lnTo>
                      <a:lnTo>
                        <a:pt x="404174" y="731237"/>
                      </a:lnTo>
                      <a:lnTo>
                        <a:pt x="403202" y="732371"/>
                      </a:lnTo>
                      <a:lnTo>
                        <a:pt x="402404" y="733111"/>
                      </a:lnTo>
                      <a:lnTo>
                        <a:pt x="401513" y="733701"/>
                      </a:lnTo>
                      <a:lnTo>
                        <a:pt x="400923" y="734037"/>
                      </a:lnTo>
                      <a:cubicBezTo>
                        <a:pt x="400784" y="734118"/>
                        <a:pt x="400657" y="734176"/>
                        <a:pt x="400506" y="734211"/>
                      </a:cubicBezTo>
                      <a:lnTo>
                        <a:pt x="398331" y="734870"/>
                      </a:lnTo>
                      <a:lnTo>
                        <a:pt x="398238" y="734939"/>
                      </a:lnTo>
                      <a:lnTo>
                        <a:pt x="396596" y="736316"/>
                      </a:lnTo>
                      <a:lnTo>
                        <a:pt x="395843" y="736779"/>
                      </a:lnTo>
                      <a:cubicBezTo>
                        <a:pt x="395705" y="736848"/>
                        <a:pt x="395566" y="736918"/>
                        <a:pt x="395427" y="736953"/>
                      </a:cubicBezTo>
                      <a:lnTo>
                        <a:pt x="393425" y="737554"/>
                      </a:lnTo>
                      <a:lnTo>
                        <a:pt x="393229" y="737624"/>
                      </a:lnTo>
                      <a:lnTo>
                        <a:pt x="392118" y="738387"/>
                      </a:lnTo>
                      <a:lnTo>
                        <a:pt x="391158" y="738896"/>
                      </a:lnTo>
                      <a:lnTo>
                        <a:pt x="389122" y="739579"/>
                      </a:lnTo>
                      <a:lnTo>
                        <a:pt x="388381" y="739764"/>
                      </a:lnTo>
                      <a:lnTo>
                        <a:pt x="386137" y="740053"/>
                      </a:lnTo>
                      <a:lnTo>
                        <a:pt x="384841" y="740296"/>
                      </a:lnTo>
                      <a:lnTo>
                        <a:pt x="383823" y="741152"/>
                      </a:lnTo>
                      <a:cubicBezTo>
                        <a:pt x="383406" y="741488"/>
                        <a:pt x="382874" y="741661"/>
                        <a:pt x="382353" y="741604"/>
                      </a:cubicBezTo>
                      <a:lnTo>
                        <a:pt x="380190" y="741407"/>
                      </a:lnTo>
                      <a:lnTo>
                        <a:pt x="379195" y="742089"/>
                      </a:lnTo>
                      <a:cubicBezTo>
                        <a:pt x="378882" y="742298"/>
                        <a:pt x="378535" y="742425"/>
                        <a:pt x="378165" y="742437"/>
                      </a:cubicBezTo>
                      <a:lnTo>
                        <a:pt x="377367" y="742460"/>
                      </a:lnTo>
                      <a:lnTo>
                        <a:pt x="376001" y="742344"/>
                      </a:lnTo>
                      <a:lnTo>
                        <a:pt x="373491" y="743640"/>
                      </a:lnTo>
                      <a:cubicBezTo>
                        <a:pt x="373155" y="743802"/>
                        <a:pt x="372774" y="743883"/>
                        <a:pt x="372392" y="743848"/>
                      </a:cubicBezTo>
                      <a:lnTo>
                        <a:pt x="369916" y="743617"/>
                      </a:lnTo>
                      <a:lnTo>
                        <a:pt x="369742" y="743628"/>
                      </a:lnTo>
                      <a:lnTo>
                        <a:pt x="367278" y="744265"/>
                      </a:lnTo>
                      <a:lnTo>
                        <a:pt x="365658" y="744658"/>
                      </a:lnTo>
                      <a:cubicBezTo>
                        <a:pt x="365658" y="744658"/>
                        <a:pt x="365138" y="744774"/>
                        <a:pt x="365161" y="744774"/>
                      </a:cubicBezTo>
                      <a:lnTo>
                        <a:pt x="364663" y="744889"/>
                      </a:lnTo>
                      <a:lnTo>
                        <a:pt x="361597" y="745745"/>
                      </a:lnTo>
                      <a:lnTo>
                        <a:pt x="360718" y="745919"/>
                      </a:lnTo>
                      <a:lnTo>
                        <a:pt x="356981" y="746266"/>
                      </a:lnTo>
                      <a:lnTo>
                        <a:pt x="356159" y="746289"/>
                      </a:lnTo>
                      <a:lnTo>
                        <a:pt x="351867" y="746104"/>
                      </a:lnTo>
                      <a:cubicBezTo>
                        <a:pt x="351867" y="746104"/>
                        <a:pt x="351335" y="746081"/>
                        <a:pt x="351358" y="746081"/>
                      </a:cubicBezTo>
                      <a:lnTo>
                        <a:pt x="350942" y="746069"/>
                      </a:lnTo>
                      <a:lnTo>
                        <a:pt x="346638" y="746474"/>
                      </a:lnTo>
                      <a:lnTo>
                        <a:pt x="341813" y="746532"/>
                      </a:lnTo>
                      <a:lnTo>
                        <a:pt x="336237" y="746532"/>
                      </a:lnTo>
                      <a:lnTo>
                        <a:pt x="336086" y="746567"/>
                      </a:lnTo>
                      <a:lnTo>
                        <a:pt x="332118" y="748117"/>
                      </a:lnTo>
                      <a:lnTo>
                        <a:pt x="331377" y="748383"/>
                      </a:lnTo>
                      <a:lnTo>
                        <a:pt x="327213" y="749436"/>
                      </a:lnTo>
                      <a:lnTo>
                        <a:pt x="326275" y="749598"/>
                      </a:lnTo>
                      <a:lnTo>
                        <a:pt x="322943" y="749737"/>
                      </a:lnTo>
                      <a:lnTo>
                        <a:pt x="321196" y="750825"/>
                      </a:lnTo>
                      <a:cubicBezTo>
                        <a:pt x="321104" y="750882"/>
                        <a:pt x="321000" y="750929"/>
                        <a:pt x="320907" y="750975"/>
                      </a:cubicBezTo>
                      <a:lnTo>
                        <a:pt x="319438" y="751565"/>
                      </a:lnTo>
                      <a:lnTo>
                        <a:pt x="319010" y="751750"/>
                      </a:lnTo>
                      <a:lnTo>
                        <a:pt x="318096" y="752190"/>
                      </a:lnTo>
                      <a:lnTo>
                        <a:pt x="317679" y="752398"/>
                      </a:lnTo>
                      <a:lnTo>
                        <a:pt x="316835" y="752849"/>
                      </a:lnTo>
                      <a:lnTo>
                        <a:pt x="316754" y="752919"/>
                      </a:lnTo>
                      <a:lnTo>
                        <a:pt x="315921" y="754006"/>
                      </a:lnTo>
                      <a:lnTo>
                        <a:pt x="315145" y="754839"/>
                      </a:lnTo>
                      <a:lnTo>
                        <a:pt x="314995" y="755024"/>
                      </a:lnTo>
                      <a:lnTo>
                        <a:pt x="314625" y="755765"/>
                      </a:lnTo>
                      <a:lnTo>
                        <a:pt x="314440" y="756181"/>
                      </a:lnTo>
                      <a:lnTo>
                        <a:pt x="314012" y="757176"/>
                      </a:lnTo>
                      <a:cubicBezTo>
                        <a:pt x="313919" y="757385"/>
                        <a:pt x="313780" y="757581"/>
                        <a:pt x="313618" y="757755"/>
                      </a:cubicBezTo>
                      <a:lnTo>
                        <a:pt x="313271" y="758125"/>
                      </a:lnTo>
                      <a:cubicBezTo>
                        <a:pt x="313155" y="758264"/>
                        <a:pt x="313017" y="758368"/>
                        <a:pt x="312855" y="758461"/>
                      </a:cubicBezTo>
                      <a:cubicBezTo>
                        <a:pt x="312855" y="758461"/>
                        <a:pt x="312403" y="758738"/>
                        <a:pt x="312438" y="758715"/>
                      </a:cubicBezTo>
                      <a:lnTo>
                        <a:pt x="312091" y="758946"/>
                      </a:lnTo>
                      <a:lnTo>
                        <a:pt x="310957" y="759895"/>
                      </a:lnTo>
                      <a:lnTo>
                        <a:pt x="310356" y="760312"/>
                      </a:lnTo>
                      <a:lnTo>
                        <a:pt x="308724" y="761318"/>
                      </a:lnTo>
                      <a:lnTo>
                        <a:pt x="308655" y="761411"/>
                      </a:lnTo>
                      <a:lnTo>
                        <a:pt x="307787" y="762660"/>
                      </a:lnTo>
                      <a:cubicBezTo>
                        <a:pt x="307625" y="762903"/>
                        <a:pt x="307417" y="763100"/>
                        <a:pt x="307162" y="763250"/>
                      </a:cubicBezTo>
                      <a:lnTo>
                        <a:pt x="306711" y="763517"/>
                      </a:lnTo>
                      <a:lnTo>
                        <a:pt x="305832" y="763945"/>
                      </a:lnTo>
                      <a:lnTo>
                        <a:pt x="305601" y="764130"/>
                      </a:lnTo>
                      <a:lnTo>
                        <a:pt x="304768" y="764824"/>
                      </a:lnTo>
                      <a:cubicBezTo>
                        <a:pt x="304559" y="764997"/>
                        <a:pt x="304305" y="765136"/>
                        <a:pt x="304027" y="765217"/>
                      </a:cubicBezTo>
                      <a:lnTo>
                        <a:pt x="303541" y="765356"/>
                      </a:lnTo>
                      <a:cubicBezTo>
                        <a:pt x="303310" y="765425"/>
                        <a:pt x="303055" y="765449"/>
                        <a:pt x="302824" y="765425"/>
                      </a:cubicBezTo>
                      <a:lnTo>
                        <a:pt x="302292" y="765368"/>
                      </a:lnTo>
                      <a:cubicBezTo>
                        <a:pt x="302292" y="765368"/>
                        <a:pt x="301759" y="765333"/>
                        <a:pt x="301771" y="765333"/>
                      </a:cubicBezTo>
                      <a:lnTo>
                        <a:pt x="301331" y="765298"/>
                      </a:lnTo>
                      <a:lnTo>
                        <a:pt x="299341" y="765310"/>
                      </a:lnTo>
                      <a:lnTo>
                        <a:pt x="299179" y="765321"/>
                      </a:lnTo>
                      <a:lnTo>
                        <a:pt x="297964" y="765784"/>
                      </a:lnTo>
                      <a:cubicBezTo>
                        <a:pt x="297814" y="765853"/>
                        <a:pt x="297675" y="765888"/>
                        <a:pt x="297513" y="765900"/>
                      </a:cubicBezTo>
                      <a:lnTo>
                        <a:pt x="296981" y="765981"/>
                      </a:lnTo>
                      <a:lnTo>
                        <a:pt x="294829" y="766212"/>
                      </a:lnTo>
                      <a:lnTo>
                        <a:pt x="294343" y="766282"/>
                      </a:lnTo>
                      <a:lnTo>
                        <a:pt x="292770" y="766525"/>
                      </a:lnTo>
                      <a:cubicBezTo>
                        <a:pt x="292585" y="766548"/>
                        <a:pt x="292400" y="766559"/>
                        <a:pt x="292226" y="766536"/>
                      </a:cubicBezTo>
                      <a:lnTo>
                        <a:pt x="291694" y="766467"/>
                      </a:lnTo>
                      <a:lnTo>
                        <a:pt x="289206" y="766050"/>
                      </a:lnTo>
                      <a:lnTo>
                        <a:pt x="288512" y="766316"/>
                      </a:lnTo>
                      <a:lnTo>
                        <a:pt x="287621" y="766594"/>
                      </a:lnTo>
                      <a:lnTo>
                        <a:pt x="284983" y="767057"/>
                      </a:lnTo>
                      <a:cubicBezTo>
                        <a:pt x="284879" y="767080"/>
                        <a:pt x="284787" y="767080"/>
                        <a:pt x="284671" y="767080"/>
                      </a:cubicBezTo>
                      <a:lnTo>
                        <a:pt x="283907" y="767092"/>
                      </a:lnTo>
                      <a:lnTo>
                        <a:pt x="281836" y="766895"/>
                      </a:lnTo>
                      <a:lnTo>
                        <a:pt x="281663" y="766895"/>
                      </a:lnTo>
                      <a:lnTo>
                        <a:pt x="279881" y="767381"/>
                      </a:lnTo>
                      <a:cubicBezTo>
                        <a:pt x="279719" y="767439"/>
                        <a:pt x="279546" y="767462"/>
                        <a:pt x="279372" y="767462"/>
                      </a:cubicBezTo>
                      <a:lnTo>
                        <a:pt x="277752" y="767473"/>
                      </a:lnTo>
                      <a:lnTo>
                        <a:pt x="277232" y="767473"/>
                      </a:lnTo>
                      <a:lnTo>
                        <a:pt x="276792" y="767473"/>
                      </a:lnTo>
                      <a:lnTo>
                        <a:pt x="274212" y="767751"/>
                      </a:lnTo>
                      <a:lnTo>
                        <a:pt x="269330" y="768029"/>
                      </a:lnTo>
                      <a:lnTo>
                        <a:pt x="268936" y="768052"/>
                      </a:lnTo>
                      <a:lnTo>
                        <a:pt x="266692" y="768549"/>
                      </a:lnTo>
                      <a:lnTo>
                        <a:pt x="265847" y="768584"/>
                      </a:lnTo>
                      <a:lnTo>
                        <a:pt x="260178" y="768052"/>
                      </a:lnTo>
                      <a:lnTo>
                        <a:pt x="259923" y="768086"/>
                      </a:lnTo>
                      <a:lnTo>
                        <a:pt x="257552" y="768526"/>
                      </a:lnTo>
                      <a:lnTo>
                        <a:pt x="256800" y="768526"/>
                      </a:lnTo>
                      <a:lnTo>
                        <a:pt x="253144" y="768191"/>
                      </a:lnTo>
                      <a:lnTo>
                        <a:pt x="252739" y="768191"/>
                      </a:lnTo>
                      <a:lnTo>
                        <a:pt x="251697" y="768225"/>
                      </a:lnTo>
                      <a:cubicBezTo>
                        <a:pt x="251697" y="768225"/>
                        <a:pt x="251165" y="768237"/>
                        <a:pt x="251188" y="768237"/>
                      </a:cubicBezTo>
                      <a:cubicBezTo>
                        <a:pt x="251188" y="768237"/>
                        <a:pt x="250656" y="768260"/>
                        <a:pt x="250656" y="768260"/>
                      </a:cubicBezTo>
                      <a:lnTo>
                        <a:pt x="247451" y="768422"/>
                      </a:lnTo>
                      <a:lnTo>
                        <a:pt x="244594" y="768318"/>
                      </a:lnTo>
                      <a:lnTo>
                        <a:pt x="241852" y="768202"/>
                      </a:lnTo>
                      <a:lnTo>
                        <a:pt x="236911" y="767716"/>
                      </a:lnTo>
                      <a:lnTo>
                        <a:pt x="232619" y="767057"/>
                      </a:lnTo>
                      <a:lnTo>
                        <a:pt x="230155" y="766640"/>
                      </a:lnTo>
                      <a:lnTo>
                        <a:pt x="228593" y="767647"/>
                      </a:lnTo>
                      <a:cubicBezTo>
                        <a:pt x="228442" y="767739"/>
                        <a:pt x="228315" y="767809"/>
                        <a:pt x="228153" y="767855"/>
                      </a:cubicBezTo>
                      <a:lnTo>
                        <a:pt x="227667" y="768017"/>
                      </a:lnTo>
                      <a:cubicBezTo>
                        <a:pt x="227401" y="768110"/>
                        <a:pt x="227123" y="768156"/>
                        <a:pt x="226834" y="768121"/>
                      </a:cubicBezTo>
                      <a:lnTo>
                        <a:pt x="225226" y="767971"/>
                      </a:lnTo>
                      <a:lnTo>
                        <a:pt x="224358" y="767762"/>
                      </a:lnTo>
                      <a:cubicBezTo>
                        <a:pt x="224196" y="767705"/>
                        <a:pt x="224046" y="767658"/>
                        <a:pt x="223919" y="767577"/>
                      </a:cubicBezTo>
                      <a:lnTo>
                        <a:pt x="221674" y="766305"/>
                      </a:lnTo>
                      <a:lnTo>
                        <a:pt x="221396" y="766166"/>
                      </a:lnTo>
                      <a:lnTo>
                        <a:pt x="218423" y="765240"/>
                      </a:lnTo>
                      <a:cubicBezTo>
                        <a:pt x="218273" y="765206"/>
                        <a:pt x="218157" y="765136"/>
                        <a:pt x="218030" y="765067"/>
                      </a:cubicBezTo>
                      <a:lnTo>
                        <a:pt x="217578" y="764812"/>
                      </a:lnTo>
                      <a:cubicBezTo>
                        <a:pt x="217428" y="764731"/>
                        <a:pt x="217301" y="764627"/>
                        <a:pt x="217174" y="764523"/>
                      </a:cubicBezTo>
                      <a:lnTo>
                        <a:pt x="216433" y="763829"/>
                      </a:lnTo>
                      <a:lnTo>
                        <a:pt x="216190" y="763621"/>
                      </a:lnTo>
                      <a:lnTo>
                        <a:pt x="214478" y="762579"/>
                      </a:lnTo>
                      <a:lnTo>
                        <a:pt x="211747" y="760751"/>
                      </a:lnTo>
                      <a:cubicBezTo>
                        <a:pt x="211574" y="760636"/>
                        <a:pt x="211423" y="760497"/>
                        <a:pt x="211296" y="760335"/>
                      </a:cubicBezTo>
                      <a:lnTo>
                        <a:pt x="210845" y="759756"/>
                      </a:lnTo>
                      <a:lnTo>
                        <a:pt x="209711" y="757986"/>
                      </a:lnTo>
                      <a:lnTo>
                        <a:pt x="209630" y="757870"/>
                      </a:lnTo>
                      <a:lnTo>
                        <a:pt x="207953" y="756690"/>
                      </a:lnTo>
                      <a:lnTo>
                        <a:pt x="206402" y="755290"/>
                      </a:lnTo>
                      <a:lnTo>
                        <a:pt x="206159" y="755094"/>
                      </a:lnTo>
                      <a:lnTo>
                        <a:pt x="203961" y="753844"/>
                      </a:lnTo>
                      <a:lnTo>
                        <a:pt x="203348" y="753416"/>
                      </a:lnTo>
                      <a:cubicBezTo>
                        <a:pt x="203209" y="753324"/>
                        <a:pt x="203093" y="753208"/>
                        <a:pt x="202989" y="753081"/>
                      </a:cubicBezTo>
                      <a:lnTo>
                        <a:pt x="200236" y="749795"/>
                      </a:lnTo>
                      <a:lnTo>
                        <a:pt x="198882" y="747978"/>
                      </a:lnTo>
                      <a:cubicBezTo>
                        <a:pt x="198882" y="747978"/>
                        <a:pt x="198558" y="747550"/>
                        <a:pt x="198570" y="747562"/>
                      </a:cubicBezTo>
                      <a:lnTo>
                        <a:pt x="198465" y="747423"/>
                      </a:lnTo>
                      <a:lnTo>
                        <a:pt x="196001" y="745884"/>
                      </a:lnTo>
                      <a:lnTo>
                        <a:pt x="192889" y="743709"/>
                      </a:lnTo>
                      <a:lnTo>
                        <a:pt x="192345" y="743269"/>
                      </a:lnTo>
                      <a:lnTo>
                        <a:pt x="188330" y="739532"/>
                      </a:lnTo>
                      <a:lnTo>
                        <a:pt x="186791" y="738017"/>
                      </a:lnTo>
                      <a:lnTo>
                        <a:pt x="186467" y="737739"/>
                      </a:lnTo>
                      <a:lnTo>
                        <a:pt x="184836" y="736420"/>
                      </a:lnTo>
                      <a:lnTo>
                        <a:pt x="184154" y="735807"/>
                      </a:lnTo>
                      <a:lnTo>
                        <a:pt x="183459" y="734974"/>
                      </a:lnTo>
                      <a:cubicBezTo>
                        <a:pt x="183459" y="734974"/>
                        <a:pt x="183124" y="734558"/>
                        <a:pt x="183135" y="734581"/>
                      </a:cubicBezTo>
                      <a:lnTo>
                        <a:pt x="183078" y="734523"/>
                      </a:lnTo>
                      <a:lnTo>
                        <a:pt x="182568" y="734291"/>
                      </a:lnTo>
                      <a:lnTo>
                        <a:pt x="181897" y="734639"/>
                      </a:lnTo>
                      <a:lnTo>
                        <a:pt x="181562" y="734847"/>
                      </a:lnTo>
                      <a:lnTo>
                        <a:pt x="180116" y="735876"/>
                      </a:lnTo>
                      <a:lnTo>
                        <a:pt x="177767" y="737184"/>
                      </a:lnTo>
                      <a:cubicBezTo>
                        <a:pt x="177617" y="737265"/>
                        <a:pt x="177443" y="737334"/>
                        <a:pt x="177270" y="737369"/>
                      </a:cubicBezTo>
                      <a:lnTo>
                        <a:pt x="176760" y="737485"/>
                      </a:lnTo>
                      <a:lnTo>
                        <a:pt x="175823" y="737647"/>
                      </a:lnTo>
                      <a:lnTo>
                        <a:pt x="175719" y="737704"/>
                      </a:lnTo>
                      <a:lnTo>
                        <a:pt x="174447" y="738491"/>
                      </a:lnTo>
                      <a:lnTo>
                        <a:pt x="173787" y="738827"/>
                      </a:lnTo>
                      <a:cubicBezTo>
                        <a:pt x="173579" y="738931"/>
                        <a:pt x="173347" y="739000"/>
                        <a:pt x="173116" y="739012"/>
                      </a:cubicBezTo>
                      <a:lnTo>
                        <a:pt x="171739" y="739162"/>
                      </a:lnTo>
                      <a:lnTo>
                        <a:pt x="171485" y="739255"/>
                      </a:lnTo>
                      <a:lnTo>
                        <a:pt x="170513" y="739625"/>
                      </a:lnTo>
                      <a:cubicBezTo>
                        <a:pt x="170513" y="739625"/>
                        <a:pt x="170015" y="739810"/>
                        <a:pt x="170027" y="739810"/>
                      </a:cubicBezTo>
                      <a:cubicBezTo>
                        <a:pt x="170027" y="739810"/>
                        <a:pt x="169529" y="739995"/>
                        <a:pt x="169576" y="739984"/>
                      </a:cubicBezTo>
                      <a:lnTo>
                        <a:pt x="147304" y="749239"/>
                      </a:lnTo>
                      <a:lnTo>
                        <a:pt x="146853" y="749448"/>
                      </a:lnTo>
                      <a:lnTo>
                        <a:pt x="143498" y="750975"/>
                      </a:lnTo>
                      <a:lnTo>
                        <a:pt x="143336" y="751067"/>
                      </a:lnTo>
                      <a:lnTo>
                        <a:pt x="141994" y="752363"/>
                      </a:lnTo>
                      <a:cubicBezTo>
                        <a:pt x="141589" y="752768"/>
                        <a:pt x="141034" y="752965"/>
                        <a:pt x="140467" y="752942"/>
                      </a:cubicBezTo>
                      <a:lnTo>
                        <a:pt x="139587" y="752849"/>
                      </a:lnTo>
                      <a:lnTo>
                        <a:pt x="139529" y="752861"/>
                      </a:lnTo>
                      <a:lnTo>
                        <a:pt x="124639" y="758761"/>
                      </a:lnTo>
                      <a:lnTo>
                        <a:pt x="121978" y="759537"/>
                      </a:lnTo>
                      <a:lnTo>
                        <a:pt x="120532" y="759826"/>
                      </a:lnTo>
                      <a:lnTo>
                        <a:pt x="120335" y="759907"/>
                      </a:lnTo>
                      <a:lnTo>
                        <a:pt x="118010" y="761214"/>
                      </a:lnTo>
                      <a:lnTo>
                        <a:pt x="114169" y="763123"/>
                      </a:lnTo>
                      <a:lnTo>
                        <a:pt x="113914" y="763274"/>
                      </a:lnTo>
                      <a:lnTo>
                        <a:pt x="113637" y="763482"/>
                      </a:lnTo>
                      <a:lnTo>
                        <a:pt x="112885" y="764014"/>
                      </a:lnTo>
                      <a:lnTo>
                        <a:pt x="111427" y="764801"/>
                      </a:lnTo>
                      <a:lnTo>
                        <a:pt x="102194" y="769186"/>
                      </a:lnTo>
                      <a:lnTo>
                        <a:pt x="101766" y="769417"/>
                      </a:lnTo>
                      <a:lnTo>
                        <a:pt x="86031" y="777817"/>
                      </a:lnTo>
                      <a:lnTo>
                        <a:pt x="85592" y="778846"/>
                      </a:lnTo>
                      <a:lnTo>
                        <a:pt x="85314" y="779425"/>
                      </a:lnTo>
                      <a:lnTo>
                        <a:pt x="84007" y="781877"/>
                      </a:lnTo>
                      <a:cubicBezTo>
                        <a:pt x="84007" y="781877"/>
                        <a:pt x="83752" y="782340"/>
                        <a:pt x="83764" y="782340"/>
                      </a:cubicBezTo>
                      <a:lnTo>
                        <a:pt x="83532" y="782757"/>
                      </a:lnTo>
                      <a:lnTo>
                        <a:pt x="76695" y="797844"/>
                      </a:lnTo>
                      <a:lnTo>
                        <a:pt x="76347" y="798469"/>
                      </a:lnTo>
                      <a:cubicBezTo>
                        <a:pt x="76255" y="798631"/>
                        <a:pt x="76151" y="798781"/>
                        <a:pt x="76012" y="798908"/>
                      </a:cubicBezTo>
                      <a:lnTo>
                        <a:pt x="69903" y="804924"/>
                      </a:lnTo>
                      <a:lnTo>
                        <a:pt x="69510" y="805294"/>
                      </a:lnTo>
                      <a:lnTo>
                        <a:pt x="69163" y="805642"/>
                      </a:lnTo>
                      <a:lnTo>
                        <a:pt x="59826" y="815221"/>
                      </a:lnTo>
                      <a:lnTo>
                        <a:pt x="59560" y="815545"/>
                      </a:lnTo>
                      <a:lnTo>
                        <a:pt x="58947" y="816332"/>
                      </a:lnTo>
                      <a:lnTo>
                        <a:pt x="58345" y="816934"/>
                      </a:lnTo>
                      <a:lnTo>
                        <a:pt x="56054" y="819005"/>
                      </a:lnTo>
                      <a:lnTo>
                        <a:pt x="55962" y="819120"/>
                      </a:lnTo>
                      <a:lnTo>
                        <a:pt x="55881" y="819271"/>
                      </a:lnTo>
                      <a:lnTo>
                        <a:pt x="54562" y="823725"/>
                      </a:lnTo>
                      <a:lnTo>
                        <a:pt x="54319" y="824350"/>
                      </a:lnTo>
                      <a:lnTo>
                        <a:pt x="53868" y="825414"/>
                      </a:lnTo>
                      <a:cubicBezTo>
                        <a:pt x="53810" y="825565"/>
                        <a:pt x="53729" y="825692"/>
                        <a:pt x="53636" y="825831"/>
                      </a:cubicBezTo>
                      <a:lnTo>
                        <a:pt x="53324" y="826247"/>
                      </a:lnTo>
                      <a:cubicBezTo>
                        <a:pt x="53231" y="826386"/>
                        <a:pt x="53127" y="826490"/>
                        <a:pt x="53000" y="826594"/>
                      </a:cubicBezTo>
                      <a:lnTo>
                        <a:pt x="52341" y="827115"/>
                      </a:lnTo>
                      <a:lnTo>
                        <a:pt x="51427" y="827682"/>
                      </a:lnTo>
                      <a:cubicBezTo>
                        <a:pt x="51230" y="827798"/>
                        <a:pt x="51010" y="827879"/>
                        <a:pt x="50802" y="827936"/>
                      </a:cubicBezTo>
                      <a:lnTo>
                        <a:pt x="50281" y="828041"/>
                      </a:lnTo>
                      <a:lnTo>
                        <a:pt x="49113" y="828226"/>
                      </a:lnTo>
                      <a:cubicBezTo>
                        <a:pt x="48904" y="828260"/>
                        <a:pt x="48673" y="828260"/>
                        <a:pt x="48453" y="828226"/>
                      </a:cubicBezTo>
                      <a:lnTo>
                        <a:pt x="47956" y="828145"/>
                      </a:lnTo>
                      <a:cubicBezTo>
                        <a:pt x="47759" y="828110"/>
                        <a:pt x="47562" y="828052"/>
                        <a:pt x="47389" y="827960"/>
                      </a:cubicBezTo>
                      <a:lnTo>
                        <a:pt x="46428" y="827497"/>
                      </a:lnTo>
                      <a:cubicBezTo>
                        <a:pt x="46151" y="827346"/>
                        <a:pt x="45896" y="827150"/>
                        <a:pt x="45711" y="826895"/>
                      </a:cubicBezTo>
                      <a:lnTo>
                        <a:pt x="45190" y="826132"/>
                      </a:lnTo>
                      <a:lnTo>
                        <a:pt x="44843" y="825310"/>
                      </a:lnTo>
                      <a:lnTo>
                        <a:pt x="44427" y="823748"/>
                      </a:lnTo>
                      <a:cubicBezTo>
                        <a:pt x="44427" y="823748"/>
                        <a:pt x="44276" y="823228"/>
                        <a:pt x="44276" y="823239"/>
                      </a:cubicBezTo>
                      <a:lnTo>
                        <a:pt x="44172" y="822799"/>
                      </a:lnTo>
                      <a:lnTo>
                        <a:pt x="43825" y="821862"/>
                      </a:lnTo>
                      <a:lnTo>
                        <a:pt x="42483" y="822059"/>
                      </a:lnTo>
                      <a:lnTo>
                        <a:pt x="41638" y="822094"/>
                      </a:lnTo>
                      <a:lnTo>
                        <a:pt x="37844" y="822036"/>
                      </a:lnTo>
                      <a:lnTo>
                        <a:pt x="37173" y="821978"/>
                      </a:lnTo>
                      <a:cubicBezTo>
                        <a:pt x="36849" y="821955"/>
                        <a:pt x="36548" y="821839"/>
                        <a:pt x="36282" y="821689"/>
                      </a:cubicBezTo>
                      <a:lnTo>
                        <a:pt x="35877" y="821434"/>
                      </a:lnTo>
                      <a:lnTo>
                        <a:pt x="35703" y="821342"/>
                      </a:lnTo>
                      <a:lnTo>
                        <a:pt x="35472" y="821284"/>
                      </a:lnTo>
                      <a:lnTo>
                        <a:pt x="35148" y="821214"/>
                      </a:lnTo>
                      <a:lnTo>
                        <a:pt x="27813" y="821052"/>
                      </a:lnTo>
                      <a:cubicBezTo>
                        <a:pt x="27419" y="821041"/>
                        <a:pt x="27049" y="820914"/>
                        <a:pt x="26725" y="820705"/>
                      </a:cubicBezTo>
                      <a:lnTo>
                        <a:pt x="26332" y="820439"/>
                      </a:lnTo>
                      <a:cubicBezTo>
                        <a:pt x="26089" y="820277"/>
                        <a:pt x="25892" y="820069"/>
                        <a:pt x="25742" y="819826"/>
                      </a:cubicBezTo>
                      <a:lnTo>
                        <a:pt x="25117" y="819849"/>
                      </a:lnTo>
                      <a:cubicBezTo>
                        <a:pt x="25117" y="819849"/>
                        <a:pt x="24585" y="819872"/>
                        <a:pt x="24596" y="819872"/>
                      </a:cubicBezTo>
                      <a:lnTo>
                        <a:pt x="24226" y="819884"/>
                      </a:lnTo>
                      <a:lnTo>
                        <a:pt x="22826" y="820196"/>
                      </a:lnTo>
                      <a:lnTo>
                        <a:pt x="22190" y="820300"/>
                      </a:lnTo>
                      <a:cubicBezTo>
                        <a:pt x="22028" y="820324"/>
                        <a:pt x="21854" y="820324"/>
                        <a:pt x="21692" y="820312"/>
                      </a:cubicBezTo>
                      <a:lnTo>
                        <a:pt x="16914" y="819872"/>
                      </a:lnTo>
                      <a:lnTo>
                        <a:pt x="13721" y="819687"/>
                      </a:lnTo>
                      <a:lnTo>
                        <a:pt x="13038" y="819595"/>
                      </a:lnTo>
                      <a:cubicBezTo>
                        <a:pt x="12853" y="819572"/>
                        <a:pt x="12668" y="819514"/>
                        <a:pt x="12495" y="819433"/>
                      </a:cubicBezTo>
                      <a:lnTo>
                        <a:pt x="10065" y="818310"/>
                      </a:lnTo>
                      <a:lnTo>
                        <a:pt x="8087" y="817339"/>
                      </a:lnTo>
                      <a:lnTo>
                        <a:pt x="5784" y="816205"/>
                      </a:lnTo>
                      <a:lnTo>
                        <a:pt x="5437" y="816089"/>
                      </a:lnTo>
                      <a:lnTo>
                        <a:pt x="2926" y="815337"/>
                      </a:lnTo>
                      <a:cubicBezTo>
                        <a:pt x="2660" y="815256"/>
                        <a:pt x="2417" y="815129"/>
                        <a:pt x="2209" y="814944"/>
                      </a:cubicBezTo>
                      <a:lnTo>
                        <a:pt x="1619" y="814423"/>
                      </a:lnTo>
                      <a:lnTo>
                        <a:pt x="532" y="813231"/>
                      </a:lnTo>
                      <a:cubicBezTo>
                        <a:pt x="-151" y="812491"/>
                        <a:pt x="-174" y="811380"/>
                        <a:pt x="451" y="810605"/>
                      </a:cubicBezTo>
                      <a:lnTo>
                        <a:pt x="694" y="810316"/>
                      </a:lnTo>
                      <a:cubicBezTo>
                        <a:pt x="867" y="810119"/>
                        <a:pt x="1064" y="809946"/>
                        <a:pt x="1295" y="809818"/>
                      </a:cubicBezTo>
                      <a:lnTo>
                        <a:pt x="14542" y="802715"/>
                      </a:lnTo>
                      <a:lnTo>
                        <a:pt x="15295" y="802425"/>
                      </a:lnTo>
                      <a:lnTo>
                        <a:pt x="21218" y="800516"/>
                      </a:lnTo>
                      <a:lnTo>
                        <a:pt x="33066" y="782722"/>
                      </a:lnTo>
                      <a:lnTo>
                        <a:pt x="33297" y="782329"/>
                      </a:lnTo>
                      <a:lnTo>
                        <a:pt x="36721" y="776243"/>
                      </a:lnTo>
                      <a:lnTo>
                        <a:pt x="42067" y="766907"/>
                      </a:lnTo>
                      <a:lnTo>
                        <a:pt x="43374" y="765056"/>
                      </a:lnTo>
                      <a:lnTo>
                        <a:pt x="41384" y="758091"/>
                      </a:lnTo>
                      <a:cubicBezTo>
                        <a:pt x="41280" y="757743"/>
                        <a:pt x="41280" y="757385"/>
                        <a:pt x="41361" y="757049"/>
                      </a:cubicBezTo>
                      <a:lnTo>
                        <a:pt x="41592" y="756274"/>
                      </a:lnTo>
                      <a:lnTo>
                        <a:pt x="44670" y="748869"/>
                      </a:lnTo>
                      <a:lnTo>
                        <a:pt x="44843" y="748407"/>
                      </a:lnTo>
                      <a:lnTo>
                        <a:pt x="46706" y="743501"/>
                      </a:lnTo>
                      <a:lnTo>
                        <a:pt x="46787" y="743177"/>
                      </a:lnTo>
                      <a:lnTo>
                        <a:pt x="47875" y="736386"/>
                      </a:lnTo>
                      <a:cubicBezTo>
                        <a:pt x="47909" y="736108"/>
                        <a:pt x="48014" y="735854"/>
                        <a:pt x="48152" y="735622"/>
                      </a:cubicBezTo>
                      <a:lnTo>
                        <a:pt x="48661" y="734905"/>
                      </a:lnTo>
                      <a:lnTo>
                        <a:pt x="51114" y="732255"/>
                      </a:lnTo>
                      <a:lnTo>
                        <a:pt x="51299" y="731989"/>
                      </a:lnTo>
                      <a:lnTo>
                        <a:pt x="52618" y="729745"/>
                      </a:lnTo>
                      <a:cubicBezTo>
                        <a:pt x="52618" y="729745"/>
                        <a:pt x="52884" y="729282"/>
                        <a:pt x="52861" y="729317"/>
                      </a:cubicBezTo>
                      <a:lnTo>
                        <a:pt x="53093" y="728912"/>
                      </a:lnTo>
                      <a:lnTo>
                        <a:pt x="54655" y="725580"/>
                      </a:lnTo>
                      <a:cubicBezTo>
                        <a:pt x="54655" y="725580"/>
                        <a:pt x="54886" y="725082"/>
                        <a:pt x="54863" y="725117"/>
                      </a:cubicBezTo>
                      <a:lnTo>
                        <a:pt x="56402" y="721716"/>
                      </a:lnTo>
                      <a:lnTo>
                        <a:pt x="56575" y="721288"/>
                      </a:lnTo>
                      <a:lnTo>
                        <a:pt x="57489" y="718800"/>
                      </a:lnTo>
                      <a:cubicBezTo>
                        <a:pt x="57489" y="718800"/>
                        <a:pt x="57674" y="718303"/>
                        <a:pt x="57674" y="718314"/>
                      </a:cubicBezTo>
                      <a:lnTo>
                        <a:pt x="57848" y="717828"/>
                      </a:lnTo>
                      <a:lnTo>
                        <a:pt x="59039" y="714149"/>
                      </a:lnTo>
                      <a:lnTo>
                        <a:pt x="60532" y="710493"/>
                      </a:lnTo>
                      <a:lnTo>
                        <a:pt x="62499" y="706756"/>
                      </a:lnTo>
                      <a:lnTo>
                        <a:pt x="62661" y="706363"/>
                      </a:lnTo>
                      <a:lnTo>
                        <a:pt x="64362" y="702302"/>
                      </a:lnTo>
                      <a:lnTo>
                        <a:pt x="65530" y="700080"/>
                      </a:lnTo>
                      <a:lnTo>
                        <a:pt x="65599" y="699826"/>
                      </a:lnTo>
                      <a:lnTo>
                        <a:pt x="66270" y="696922"/>
                      </a:lnTo>
                      <a:lnTo>
                        <a:pt x="67057" y="694920"/>
                      </a:lnTo>
                      <a:lnTo>
                        <a:pt x="67775" y="693358"/>
                      </a:lnTo>
                      <a:lnTo>
                        <a:pt x="68179" y="692606"/>
                      </a:lnTo>
                      <a:lnTo>
                        <a:pt x="69614" y="690466"/>
                      </a:lnTo>
                      <a:lnTo>
                        <a:pt x="69811" y="690096"/>
                      </a:lnTo>
                      <a:lnTo>
                        <a:pt x="69984" y="689760"/>
                      </a:lnTo>
                      <a:lnTo>
                        <a:pt x="69753" y="684241"/>
                      </a:lnTo>
                      <a:cubicBezTo>
                        <a:pt x="69753" y="684102"/>
                        <a:pt x="69753" y="683964"/>
                        <a:pt x="69776" y="683825"/>
                      </a:cubicBezTo>
                      <a:lnTo>
                        <a:pt x="69869" y="683293"/>
                      </a:lnTo>
                      <a:lnTo>
                        <a:pt x="71188" y="676409"/>
                      </a:lnTo>
                      <a:cubicBezTo>
                        <a:pt x="71188" y="676409"/>
                        <a:pt x="71292" y="675888"/>
                        <a:pt x="71292" y="675900"/>
                      </a:cubicBezTo>
                      <a:lnTo>
                        <a:pt x="71373" y="675402"/>
                      </a:lnTo>
                      <a:lnTo>
                        <a:pt x="72055" y="670670"/>
                      </a:lnTo>
                      <a:cubicBezTo>
                        <a:pt x="72078" y="670520"/>
                        <a:pt x="72125" y="670381"/>
                        <a:pt x="72171" y="670230"/>
                      </a:cubicBezTo>
                      <a:lnTo>
                        <a:pt x="72356" y="669733"/>
                      </a:lnTo>
                      <a:lnTo>
                        <a:pt x="74080" y="665741"/>
                      </a:lnTo>
                      <a:lnTo>
                        <a:pt x="74254" y="665325"/>
                      </a:lnTo>
                      <a:lnTo>
                        <a:pt x="76255" y="659343"/>
                      </a:lnTo>
                      <a:lnTo>
                        <a:pt x="76348" y="658985"/>
                      </a:lnTo>
                      <a:lnTo>
                        <a:pt x="77123" y="654299"/>
                      </a:lnTo>
                      <a:lnTo>
                        <a:pt x="77296" y="653593"/>
                      </a:lnTo>
                      <a:cubicBezTo>
                        <a:pt x="77354" y="653385"/>
                        <a:pt x="77447" y="653177"/>
                        <a:pt x="77574" y="652992"/>
                      </a:cubicBezTo>
                      <a:lnTo>
                        <a:pt x="79576" y="650007"/>
                      </a:lnTo>
                      <a:lnTo>
                        <a:pt x="79714" y="649717"/>
                      </a:lnTo>
                      <a:lnTo>
                        <a:pt x="84030" y="639351"/>
                      </a:lnTo>
                      <a:cubicBezTo>
                        <a:pt x="84030" y="639351"/>
                        <a:pt x="84238" y="638854"/>
                        <a:pt x="84215" y="638900"/>
                      </a:cubicBezTo>
                      <a:cubicBezTo>
                        <a:pt x="84215" y="638900"/>
                        <a:pt x="84412" y="638391"/>
                        <a:pt x="84400" y="638437"/>
                      </a:cubicBezTo>
                      <a:lnTo>
                        <a:pt x="87339" y="630373"/>
                      </a:lnTo>
                      <a:lnTo>
                        <a:pt x="87674" y="629632"/>
                      </a:lnTo>
                      <a:lnTo>
                        <a:pt x="91215" y="623014"/>
                      </a:lnTo>
                      <a:lnTo>
                        <a:pt x="91758" y="622262"/>
                      </a:lnTo>
                      <a:lnTo>
                        <a:pt x="101257" y="610623"/>
                      </a:lnTo>
                      <a:cubicBezTo>
                        <a:pt x="101859" y="609906"/>
                        <a:pt x="102877" y="609675"/>
                        <a:pt x="103721" y="610103"/>
                      </a:cubicBezTo>
                      <a:lnTo>
                        <a:pt x="104323" y="610415"/>
                      </a:lnTo>
                      <a:lnTo>
                        <a:pt x="106914" y="612012"/>
                      </a:lnTo>
                      <a:lnTo>
                        <a:pt x="107250" y="612150"/>
                      </a:lnTo>
                      <a:lnTo>
                        <a:pt x="110154" y="613296"/>
                      </a:lnTo>
                      <a:lnTo>
                        <a:pt x="110478" y="613388"/>
                      </a:lnTo>
                      <a:lnTo>
                        <a:pt x="113035" y="613886"/>
                      </a:lnTo>
                      <a:cubicBezTo>
                        <a:pt x="113035" y="613886"/>
                        <a:pt x="113555" y="613979"/>
                        <a:pt x="113544" y="613979"/>
                      </a:cubicBezTo>
                      <a:lnTo>
                        <a:pt x="114007" y="614059"/>
                      </a:lnTo>
                      <a:lnTo>
                        <a:pt x="117119" y="614418"/>
                      </a:lnTo>
                      <a:cubicBezTo>
                        <a:pt x="117119" y="614418"/>
                        <a:pt x="117651" y="614476"/>
                        <a:pt x="117640" y="614476"/>
                      </a:cubicBezTo>
                      <a:lnTo>
                        <a:pt x="117998" y="614511"/>
                      </a:lnTo>
                      <a:lnTo>
                        <a:pt x="120995" y="614326"/>
                      </a:lnTo>
                      <a:lnTo>
                        <a:pt x="121261" y="614291"/>
                      </a:lnTo>
                      <a:lnTo>
                        <a:pt x="124142" y="613354"/>
                      </a:lnTo>
                      <a:lnTo>
                        <a:pt x="125171" y="613157"/>
                      </a:lnTo>
                      <a:lnTo>
                        <a:pt x="128341" y="612972"/>
                      </a:lnTo>
                      <a:lnTo>
                        <a:pt x="128700" y="612949"/>
                      </a:lnTo>
                      <a:lnTo>
                        <a:pt x="132264" y="612093"/>
                      </a:lnTo>
                      <a:lnTo>
                        <a:pt x="138719" y="610994"/>
                      </a:lnTo>
                      <a:lnTo>
                        <a:pt x="147258" y="609779"/>
                      </a:lnTo>
                      <a:cubicBezTo>
                        <a:pt x="147258" y="609779"/>
                        <a:pt x="147790" y="609698"/>
                        <a:pt x="147767" y="609709"/>
                      </a:cubicBezTo>
                      <a:cubicBezTo>
                        <a:pt x="147767" y="609709"/>
                        <a:pt x="148299" y="609628"/>
                        <a:pt x="148288" y="609628"/>
                      </a:cubicBezTo>
                      <a:lnTo>
                        <a:pt x="155426" y="608518"/>
                      </a:lnTo>
                      <a:lnTo>
                        <a:pt x="156433" y="607465"/>
                      </a:lnTo>
                      <a:lnTo>
                        <a:pt x="156595" y="607233"/>
                      </a:lnTo>
                      <a:lnTo>
                        <a:pt x="157844" y="604977"/>
                      </a:lnTo>
                      <a:lnTo>
                        <a:pt x="158249" y="604376"/>
                      </a:lnTo>
                      <a:lnTo>
                        <a:pt x="159996" y="602166"/>
                      </a:lnTo>
                      <a:cubicBezTo>
                        <a:pt x="160147" y="601981"/>
                        <a:pt x="160320" y="601830"/>
                        <a:pt x="160517" y="601715"/>
                      </a:cubicBezTo>
                      <a:lnTo>
                        <a:pt x="160968" y="601437"/>
                      </a:lnTo>
                      <a:lnTo>
                        <a:pt x="162738" y="600396"/>
                      </a:lnTo>
                      <a:lnTo>
                        <a:pt x="162773" y="600361"/>
                      </a:lnTo>
                      <a:lnTo>
                        <a:pt x="163455" y="599297"/>
                      </a:lnTo>
                      <a:lnTo>
                        <a:pt x="163779" y="598811"/>
                      </a:lnTo>
                      <a:lnTo>
                        <a:pt x="165422" y="596578"/>
                      </a:lnTo>
                      <a:cubicBezTo>
                        <a:pt x="165596" y="596346"/>
                        <a:pt x="165816" y="596161"/>
                        <a:pt x="166047" y="596034"/>
                      </a:cubicBezTo>
                      <a:lnTo>
                        <a:pt x="166487" y="595779"/>
                      </a:lnTo>
                      <a:cubicBezTo>
                        <a:pt x="166660" y="595687"/>
                        <a:pt x="166834" y="595617"/>
                        <a:pt x="167030" y="595571"/>
                      </a:cubicBezTo>
                      <a:lnTo>
                        <a:pt x="170837" y="594715"/>
                      </a:lnTo>
                      <a:lnTo>
                        <a:pt x="171971" y="592656"/>
                      </a:lnTo>
                      <a:cubicBezTo>
                        <a:pt x="172168" y="592309"/>
                        <a:pt x="172480" y="592019"/>
                        <a:pt x="172839" y="591834"/>
                      </a:cubicBezTo>
                      <a:lnTo>
                        <a:pt x="173325" y="591591"/>
                      </a:lnTo>
                      <a:lnTo>
                        <a:pt x="178218" y="589312"/>
                      </a:lnTo>
                      <a:cubicBezTo>
                        <a:pt x="178218" y="589312"/>
                        <a:pt x="178716" y="589081"/>
                        <a:pt x="178704" y="589081"/>
                      </a:cubicBezTo>
                      <a:lnTo>
                        <a:pt x="179051" y="588919"/>
                      </a:lnTo>
                      <a:lnTo>
                        <a:pt x="182048" y="586929"/>
                      </a:lnTo>
                      <a:lnTo>
                        <a:pt x="182441" y="586663"/>
                      </a:lnTo>
                      <a:lnTo>
                        <a:pt x="184940" y="584858"/>
                      </a:lnTo>
                      <a:lnTo>
                        <a:pt x="185206" y="584603"/>
                      </a:lnTo>
                      <a:lnTo>
                        <a:pt x="187069" y="582706"/>
                      </a:lnTo>
                      <a:cubicBezTo>
                        <a:pt x="187254" y="582532"/>
                        <a:pt x="187463" y="582382"/>
                        <a:pt x="187682" y="582289"/>
                      </a:cubicBezTo>
                      <a:lnTo>
                        <a:pt x="188180" y="582081"/>
                      </a:lnTo>
                      <a:lnTo>
                        <a:pt x="191234" y="580855"/>
                      </a:lnTo>
                      <a:lnTo>
                        <a:pt x="191975" y="580646"/>
                      </a:lnTo>
                      <a:lnTo>
                        <a:pt x="195561" y="579756"/>
                      </a:lnTo>
                      <a:lnTo>
                        <a:pt x="194277" y="576308"/>
                      </a:lnTo>
                      <a:cubicBezTo>
                        <a:pt x="194277" y="576308"/>
                        <a:pt x="194092" y="575799"/>
                        <a:pt x="194103" y="575845"/>
                      </a:cubicBezTo>
                      <a:lnTo>
                        <a:pt x="191373" y="568845"/>
                      </a:lnTo>
                      <a:lnTo>
                        <a:pt x="191176" y="568047"/>
                      </a:lnTo>
                      <a:cubicBezTo>
                        <a:pt x="191141" y="567885"/>
                        <a:pt x="191118" y="567723"/>
                        <a:pt x="191118" y="567561"/>
                      </a:cubicBezTo>
                      <a:lnTo>
                        <a:pt x="191489" y="548830"/>
                      </a:lnTo>
                      <a:lnTo>
                        <a:pt x="191477" y="548413"/>
                      </a:lnTo>
                      <a:lnTo>
                        <a:pt x="190760" y="541633"/>
                      </a:lnTo>
                      <a:lnTo>
                        <a:pt x="190679" y="541205"/>
                      </a:lnTo>
                      <a:lnTo>
                        <a:pt x="190343" y="539666"/>
                      </a:lnTo>
                      <a:lnTo>
                        <a:pt x="190274" y="538810"/>
                      </a:lnTo>
                      <a:cubicBezTo>
                        <a:pt x="190274" y="538671"/>
                        <a:pt x="190274" y="538544"/>
                        <a:pt x="190297" y="538394"/>
                      </a:cubicBezTo>
                      <a:lnTo>
                        <a:pt x="190505" y="537075"/>
                      </a:lnTo>
                      <a:lnTo>
                        <a:pt x="190482" y="536843"/>
                      </a:lnTo>
                      <a:lnTo>
                        <a:pt x="190216" y="535027"/>
                      </a:lnTo>
                      <a:lnTo>
                        <a:pt x="190204" y="532863"/>
                      </a:lnTo>
                      <a:lnTo>
                        <a:pt x="190343" y="531093"/>
                      </a:lnTo>
                      <a:lnTo>
                        <a:pt x="190459" y="530399"/>
                      </a:lnTo>
                      <a:lnTo>
                        <a:pt x="190817" y="529126"/>
                      </a:lnTo>
                      <a:cubicBezTo>
                        <a:pt x="190817" y="529126"/>
                        <a:pt x="190979" y="528606"/>
                        <a:pt x="190968" y="528664"/>
                      </a:cubicBezTo>
                      <a:cubicBezTo>
                        <a:pt x="190968" y="528664"/>
                        <a:pt x="191118" y="528143"/>
                        <a:pt x="191107" y="528178"/>
                      </a:cubicBezTo>
                      <a:lnTo>
                        <a:pt x="191454" y="526778"/>
                      </a:lnTo>
                      <a:lnTo>
                        <a:pt x="191489" y="526419"/>
                      </a:lnTo>
                      <a:lnTo>
                        <a:pt x="191639" y="524302"/>
                      </a:lnTo>
                      <a:cubicBezTo>
                        <a:pt x="191639" y="524302"/>
                        <a:pt x="191674" y="523770"/>
                        <a:pt x="191674" y="523781"/>
                      </a:cubicBezTo>
                      <a:lnTo>
                        <a:pt x="191824" y="521190"/>
                      </a:lnTo>
                      <a:lnTo>
                        <a:pt x="191824" y="520796"/>
                      </a:lnTo>
                      <a:lnTo>
                        <a:pt x="191731" y="519790"/>
                      </a:lnTo>
                      <a:cubicBezTo>
                        <a:pt x="191731" y="519790"/>
                        <a:pt x="191697" y="519258"/>
                        <a:pt x="191697" y="519269"/>
                      </a:cubicBezTo>
                      <a:lnTo>
                        <a:pt x="191662" y="518910"/>
                      </a:lnTo>
                      <a:lnTo>
                        <a:pt x="191141" y="517013"/>
                      </a:lnTo>
                      <a:cubicBezTo>
                        <a:pt x="191141" y="517013"/>
                        <a:pt x="190991" y="516504"/>
                        <a:pt x="191003" y="516515"/>
                      </a:cubicBezTo>
                      <a:lnTo>
                        <a:pt x="190112" y="513426"/>
                      </a:lnTo>
                      <a:lnTo>
                        <a:pt x="189996" y="512582"/>
                      </a:lnTo>
                      <a:lnTo>
                        <a:pt x="189765" y="510407"/>
                      </a:lnTo>
                      <a:cubicBezTo>
                        <a:pt x="189741" y="510175"/>
                        <a:pt x="189765" y="509944"/>
                        <a:pt x="189822" y="509712"/>
                      </a:cubicBezTo>
                      <a:lnTo>
                        <a:pt x="189892" y="509446"/>
                      </a:lnTo>
                      <a:lnTo>
                        <a:pt x="189892" y="509435"/>
                      </a:lnTo>
                      <a:lnTo>
                        <a:pt x="189637" y="508521"/>
                      </a:lnTo>
                      <a:lnTo>
                        <a:pt x="189279" y="506404"/>
                      </a:lnTo>
                      <a:lnTo>
                        <a:pt x="189209" y="505385"/>
                      </a:lnTo>
                      <a:lnTo>
                        <a:pt x="189556" y="500572"/>
                      </a:lnTo>
                      <a:lnTo>
                        <a:pt x="189741" y="499716"/>
                      </a:lnTo>
                      <a:cubicBezTo>
                        <a:pt x="189811" y="499473"/>
                        <a:pt x="189903" y="499265"/>
                        <a:pt x="190054" y="499057"/>
                      </a:cubicBezTo>
                      <a:lnTo>
                        <a:pt x="192437" y="495667"/>
                      </a:lnTo>
                      <a:lnTo>
                        <a:pt x="192553" y="495412"/>
                      </a:lnTo>
                      <a:lnTo>
                        <a:pt x="194045" y="491409"/>
                      </a:lnTo>
                      <a:cubicBezTo>
                        <a:pt x="194138" y="491213"/>
                        <a:pt x="194254" y="491004"/>
                        <a:pt x="194404" y="490842"/>
                      </a:cubicBezTo>
                      <a:lnTo>
                        <a:pt x="196209" y="488864"/>
                      </a:lnTo>
                      <a:lnTo>
                        <a:pt x="198419" y="486457"/>
                      </a:lnTo>
                      <a:lnTo>
                        <a:pt x="201878" y="483021"/>
                      </a:lnTo>
                      <a:lnTo>
                        <a:pt x="203764" y="481193"/>
                      </a:lnTo>
                      <a:lnTo>
                        <a:pt x="203961" y="480962"/>
                      </a:lnTo>
                      <a:lnTo>
                        <a:pt x="206460" y="477016"/>
                      </a:lnTo>
                      <a:cubicBezTo>
                        <a:pt x="206552" y="476866"/>
                        <a:pt x="206668" y="476739"/>
                        <a:pt x="206795" y="476612"/>
                      </a:cubicBezTo>
                      <a:lnTo>
                        <a:pt x="207316" y="476149"/>
                      </a:lnTo>
                      <a:lnTo>
                        <a:pt x="212395" y="472192"/>
                      </a:lnTo>
                      <a:cubicBezTo>
                        <a:pt x="212464" y="472076"/>
                        <a:pt x="212534" y="471937"/>
                        <a:pt x="212603" y="471833"/>
                      </a:cubicBezTo>
                      <a:lnTo>
                        <a:pt x="212846" y="471498"/>
                      </a:lnTo>
                      <a:cubicBezTo>
                        <a:pt x="213239" y="470931"/>
                        <a:pt x="213887" y="470630"/>
                        <a:pt x="214570" y="470653"/>
                      </a:cubicBezTo>
                      <a:lnTo>
                        <a:pt x="220471" y="470966"/>
                      </a:lnTo>
                      <a:cubicBezTo>
                        <a:pt x="220644" y="470977"/>
                        <a:pt x="220818" y="471000"/>
                        <a:pt x="220980" y="471058"/>
                      </a:cubicBezTo>
                      <a:lnTo>
                        <a:pt x="221477" y="471220"/>
                      </a:lnTo>
                      <a:cubicBezTo>
                        <a:pt x="221616" y="471255"/>
                        <a:pt x="221743" y="471313"/>
                        <a:pt x="221870" y="471382"/>
                      </a:cubicBezTo>
                      <a:lnTo>
                        <a:pt x="224196" y="472724"/>
                      </a:lnTo>
                      <a:lnTo>
                        <a:pt x="224913" y="473303"/>
                      </a:lnTo>
                      <a:lnTo>
                        <a:pt x="226452" y="474818"/>
                      </a:lnTo>
                      <a:lnTo>
                        <a:pt x="226718" y="475027"/>
                      </a:lnTo>
                      <a:lnTo>
                        <a:pt x="231936" y="478474"/>
                      </a:lnTo>
                      <a:lnTo>
                        <a:pt x="232260" y="478648"/>
                      </a:lnTo>
                      <a:lnTo>
                        <a:pt x="245368" y="484444"/>
                      </a:lnTo>
                      <a:lnTo>
                        <a:pt x="245461" y="484479"/>
                      </a:lnTo>
                      <a:lnTo>
                        <a:pt x="247289" y="484479"/>
                      </a:lnTo>
                      <a:cubicBezTo>
                        <a:pt x="247497" y="484479"/>
                        <a:pt x="247717" y="484502"/>
                        <a:pt x="247914" y="484583"/>
                      </a:cubicBezTo>
                      <a:lnTo>
                        <a:pt x="248423" y="484745"/>
                      </a:lnTo>
                      <a:lnTo>
                        <a:pt x="254011" y="486828"/>
                      </a:lnTo>
                      <a:cubicBezTo>
                        <a:pt x="254150" y="486886"/>
                        <a:pt x="254266" y="486943"/>
                        <a:pt x="254381" y="487013"/>
                      </a:cubicBezTo>
                      <a:lnTo>
                        <a:pt x="255075" y="487476"/>
                      </a:lnTo>
                      <a:lnTo>
                        <a:pt x="264354" y="495609"/>
                      </a:lnTo>
                      <a:lnTo>
                        <a:pt x="264898" y="496176"/>
                      </a:lnTo>
                      <a:lnTo>
                        <a:pt x="272499" y="504726"/>
                      </a:lnTo>
                      <a:lnTo>
                        <a:pt x="272557" y="504610"/>
                      </a:lnTo>
                      <a:cubicBezTo>
                        <a:pt x="272627" y="504471"/>
                        <a:pt x="272696" y="504356"/>
                        <a:pt x="272765" y="504252"/>
                      </a:cubicBezTo>
                      <a:lnTo>
                        <a:pt x="273089" y="503824"/>
                      </a:lnTo>
                      <a:cubicBezTo>
                        <a:pt x="273182" y="503685"/>
                        <a:pt x="273321" y="503557"/>
                        <a:pt x="273448" y="503453"/>
                      </a:cubicBezTo>
                      <a:lnTo>
                        <a:pt x="275577" y="501799"/>
                      </a:lnTo>
                      <a:lnTo>
                        <a:pt x="276213" y="501394"/>
                      </a:lnTo>
                      <a:lnTo>
                        <a:pt x="278620" y="500098"/>
                      </a:lnTo>
                      <a:lnTo>
                        <a:pt x="278886" y="499936"/>
                      </a:lnTo>
                      <a:lnTo>
                        <a:pt x="279025" y="499832"/>
                      </a:lnTo>
                      <a:lnTo>
                        <a:pt x="279163" y="499658"/>
                      </a:lnTo>
                      <a:lnTo>
                        <a:pt x="279950" y="498363"/>
                      </a:lnTo>
                      <a:cubicBezTo>
                        <a:pt x="279950" y="498363"/>
                        <a:pt x="280228" y="497911"/>
                        <a:pt x="280205" y="497946"/>
                      </a:cubicBezTo>
                      <a:lnTo>
                        <a:pt x="280448" y="497530"/>
                      </a:lnTo>
                      <a:lnTo>
                        <a:pt x="284127" y="490368"/>
                      </a:lnTo>
                      <a:cubicBezTo>
                        <a:pt x="284208" y="490218"/>
                        <a:pt x="284300" y="490102"/>
                        <a:pt x="284405" y="489975"/>
                      </a:cubicBezTo>
                      <a:lnTo>
                        <a:pt x="286221" y="487996"/>
                      </a:lnTo>
                      <a:cubicBezTo>
                        <a:pt x="286314" y="487892"/>
                        <a:pt x="286429" y="487788"/>
                        <a:pt x="286557" y="487707"/>
                      </a:cubicBezTo>
                      <a:lnTo>
                        <a:pt x="286985" y="487418"/>
                      </a:lnTo>
                      <a:cubicBezTo>
                        <a:pt x="287100" y="487337"/>
                        <a:pt x="287228" y="487267"/>
                        <a:pt x="287355" y="487221"/>
                      </a:cubicBezTo>
                      <a:lnTo>
                        <a:pt x="291219" y="485613"/>
                      </a:lnTo>
                      <a:lnTo>
                        <a:pt x="291543" y="485439"/>
                      </a:lnTo>
                      <a:lnTo>
                        <a:pt x="293325" y="484329"/>
                      </a:lnTo>
                      <a:cubicBezTo>
                        <a:pt x="293579" y="484167"/>
                        <a:pt x="293869" y="484074"/>
                        <a:pt x="294169" y="484039"/>
                      </a:cubicBezTo>
                      <a:lnTo>
                        <a:pt x="295002" y="483981"/>
                      </a:lnTo>
                      <a:lnTo>
                        <a:pt x="298207" y="484132"/>
                      </a:lnTo>
                      <a:cubicBezTo>
                        <a:pt x="299075" y="484167"/>
                        <a:pt x="299815" y="484757"/>
                        <a:pt x="300058" y="485590"/>
                      </a:cubicBezTo>
                      <a:lnTo>
                        <a:pt x="300197" y="486087"/>
                      </a:lnTo>
                      <a:lnTo>
                        <a:pt x="300544" y="487730"/>
                      </a:lnTo>
                      <a:lnTo>
                        <a:pt x="301423" y="487730"/>
                      </a:lnTo>
                      <a:lnTo>
                        <a:pt x="301620" y="487695"/>
                      </a:lnTo>
                      <a:lnTo>
                        <a:pt x="303043" y="487209"/>
                      </a:lnTo>
                      <a:cubicBezTo>
                        <a:pt x="303043" y="487209"/>
                        <a:pt x="303552" y="487036"/>
                        <a:pt x="303529" y="487047"/>
                      </a:cubicBezTo>
                      <a:lnTo>
                        <a:pt x="303992" y="486885"/>
                      </a:lnTo>
                      <a:lnTo>
                        <a:pt x="305889" y="486122"/>
                      </a:lnTo>
                      <a:lnTo>
                        <a:pt x="306236" y="485960"/>
                      </a:lnTo>
                      <a:lnTo>
                        <a:pt x="309430" y="484051"/>
                      </a:lnTo>
                      <a:lnTo>
                        <a:pt x="311327" y="483056"/>
                      </a:lnTo>
                      <a:lnTo>
                        <a:pt x="311720" y="482825"/>
                      </a:lnTo>
                      <a:lnTo>
                        <a:pt x="312310" y="482466"/>
                      </a:lnTo>
                      <a:lnTo>
                        <a:pt x="312334" y="482431"/>
                      </a:lnTo>
                      <a:lnTo>
                        <a:pt x="312345" y="482396"/>
                      </a:lnTo>
                      <a:lnTo>
                        <a:pt x="312368" y="482246"/>
                      </a:lnTo>
                      <a:lnTo>
                        <a:pt x="312472" y="481506"/>
                      </a:lnTo>
                      <a:lnTo>
                        <a:pt x="312079" y="480568"/>
                      </a:lnTo>
                      <a:lnTo>
                        <a:pt x="311871" y="479689"/>
                      </a:lnTo>
                      <a:lnTo>
                        <a:pt x="311778" y="478625"/>
                      </a:lnTo>
                      <a:cubicBezTo>
                        <a:pt x="311743" y="478197"/>
                        <a:pt x="311836" y="477769"/>
                        <a:pt x="312056" y="477410"/>
                      </a:cubicBezTo>
                      <a:lnTo>
                        <a:pt x="312496" y="476716"/>
                      </a:lnTo>
                      <a:lnTo>
                        <a:pt x="313329" y="475744"/>
                      </a:lnTo>
                      <a:lnTo>
                        <a:pt x="313410" y="474066"/>
                      </a:lnTo>
                      <a:cubicBezTo>
                        <a:pt x="313421" y="473858"/>
                        <a:pt x="313479" y="473627"/>
                        <a:pt x="313560" y="473407"/>
                      </a:cubicBezTo>
                      <a:lnTo>
                        <a:pt x="314601" y="470919"/>
                      </a:lnTo>
                      <a:lnTo>
                        <a:pt x="315052" y="470063"/>
                      </a:lnTo>
                      <a:lnTo>
                        <a:pt x="317864" y="466106"/>
                      </a:lnTo>
                      <a:lnTo>
                        <a:pt x="318570" y="458656"/>
                      </a:lnTo>
                      <a:lnTo>
                        <a:pt x="318674" y="457973"/>
                      </a:lnTo>
                      <a:lnTo>
                        <a:pt x="319171" y="456180"/>
                      </a:lnTo>
                      <a:lnTo>
                        <a:pt x="319923" y="454190"/>
                      </a:lnTo>
                      <a:lnTo>
                        <a:pt x="319958" y="453993"/>
                      </a:lnTo>
                      <a:lnTo>
                        <a:pt x="320016" y="452038"/>
                      </a:lnTo>
                      <a:cubicBezTo>
                        <a:pt x="320027" y="451667"/>
                        <a:pt x="320155" y="451286"/>
                        <a:pt x="320351" y="450985"/>
                      </a:cubicBezTo>
                      <a:lnTo>
                        <a:pt x="320641" y="450545"/>
                      </a:lnTo>
                      <a:lnTo>
                        <a:pt x="322631" y="447977"/>
                      </a:lnTo>
                      <a:lnTo>
                        <a:pt x="322816" y="447688"/>
                      </a:lnTo>
                      <a:lnTo>
                        <a:pt x="323255" y="446808"/>
                      </a:lnTo>
                      <a:lnTo>
                        <a:pt x="323672" y="446172"/>
                      </a:lnTo>
                      <a:cubicBezTo>
                        <a:pt x="323764" y="446021"/>
                        <a:pt x="323903" y="445883"/>
                        <a:pt x="324030" y="445755"/>
                      </a:cubicBezTo>
                      <a:lnTo>
                        <a:pt x="326576" y="443592"/>
                      </a:lnTo>
                      <a:lnTo>
                        <a:pt x="326611" y="443522"/>
                      </a:lnTo>
                      <a:lnTo>
                        <a:pt x="327027" y="442574"/>
                      </a:lnTo>
                      <a:lnTo>
                        <a:pt x="327652" y="441463"/>
                      </a:lnTo>
                      <a:lnTo>
                        <a:pt x="327918" y="441000"/>
                      </a:lnTo>
                      <a:lnTo>
                        <a:pt x="329214" y="438709"/>
                      </a:lnTo>
                      <a:lnTo>
                        <a:pt x="328751" y="434625"/>
                      </a:lnTo>
                      <a:cubicBezTo>
                        <a:pt x="328716" y="434174"/>
                        <a:pt x="328809" y="433711"/>
                        <a:pt x="329040" y="433341"/>
                      </a:cubicBezTo>
                      <a:lnTo>
                        <a:pt x="329318" y="432890"/>
                      </a:lnTo>
                      <a:lnTo>
                        <a:pt x="331956" y="428841"/>
                      </a:lnTo>
                      <a:lnTo>
                        <a:pt x="332129" y="428563"/>
                      </a:lnTo>
                      <a:lnTo>
                        <a:pt x="333761" y="424444"/>
                      </a:lnTo>
                      <a:lnTo>
                        <a:pt x="333784" y="424305"/>
                      </a:lnTo>
                      <a:lnTo>
                        <a:pt x="333772" y="423391"/>
                      </a:lnTo>
                      <a:cubicBezTo>
                        <a:pt x="333772" y="423391"/>
                        <a:pt x="333761" y="422859"/>
                        <a:pt x="333761" y="422871"/>
                      </a:cubicBezTo>
                      <a:lnTo>
                        <a:pt x="333656" y="419122"/>
                      </a:lnTo>
                      <a:cubicBezTo>
                        <a:pt x="333656" y="418972"/>
                        <a:pt x="333668" y="418845"/>
                        <a:pt x="333691" y="418694"/>
                      </a:cubicBezTo>
                      <a:lnTo>
                        <a:pt x="334027" y="417074"/>
                      </a:lnTo>
                      <a:cubicBezTo>
                        <a:pt x="334027" y="417074"/>
                        <a:pt x="334131" y="416542"/>
                        <a:pt x="334131" y="416565"/>
                      </a:cubicBezTo>
                      <a:lnTo>
                        <a:pt x="334223" y="416079"/>
                      </a:lnTo>
                      <a:lnTo>
                        <a:pt x="334293" y="415640"/>
                      </a:lnTo>
                      <a:lnTo>
                        <a:pt x="334327" y="415269"/>
                      </a:lnTo>
                      <a:lnTo>
                        <a:pt x="334339" y="411949"/>
                      </a:lnTo>
                      <a:lnTo>
                        <a:pt x="334281" y="411799"/>
                      </a:lnTo>
                      <a:lnTo>
                        <a:pt x="333656" y="410179"/>
                      </a:lnTo>
                      <a:lnTo>
                        <a:pt x="331979" y="409589"/>
                      </a:lnTo>
                      <a:lnTo>
                        <a:pt x="329873" y="408663"/>
                      </a:lnTo>
                      <a:lnTo>
                        <a:pt x="328924" y="408223"/>
                      </a:lnTo>
                      <a:lnTo>
                        <a:pt x="328508" y="408050"/>
                      </a:lnTo>
                      <a:lnTo>
                        <a:pt x="326969" y="407518"/>
                      </a:lnTo>
                      <a:lnTo>
                        <a:pt x="321485" y="405296"/>
                      </a:lnTo>
                      <a:cubicBezTo>
                        <a:pt x="321485" y="405296"/>
                        <a:pt x="320976" y="405100"/>
                        <a:pt x="320988" y="405100"/>
                      </a:cubicBezTo>
                      <a:cubicBezTo>
                        <a:pt x="320988" y="405100"/>
                        <a:pt x="320490" y="404903"/>
                        <a:pt x="320502" y="404903"/>
                      </a:cubicBezTo>
                      <a:lnTo>
                        <a:pt x="302013" y="397672"/>
                      </a:lnTo>
                      <a:cubicBezTo>
                        <a:pt x="301562" y="397498"/>
                        <a:pt x="301180" y="397163"/>
                        <a:pt x="300972" y="396735"/>
                      </a:cubicBezTo>
                      <a:lnTo>
                        <a:pt x="300602" y="395948"/>
                      </a:lnTo>
                      <a:lnTo>
                        <a:pt x="300405" y="395289"/>
                      </a:lnTo>
                      <a:lnTo>
                        <a:pt x="297605" y="383279"/>
                      </a:lnTo>
                      <a:cubicBezTo>
                        <a:pt x="297571" y="383094"/>
                        <a:pt x="297547" y="382886"/>
                        <a:pt x="297547" y="382701"/>
                      </a:cubicBezTo>
                      <a:lnTo>
                        <a:pt x="297582" y="382169"/>
                      </a:lnTo>
                      <a:cubicBezTo>
                        <a:pt x="297582" y="381995"/>
                        <a:pt x="297617" y="381821"/>
                        <a:pt x="297675" y="381660"/>
                      </a:cubicBezTo>
                      <a:lnTo>
                        <a:pt x="297848" y="381150"/>
                      </a:lnTo>
                      <a:lnTo>
                        <a:pt x="298519" y="379519"/>
                      </a:lnTo>
                      <a:cubicBezTo>
                        <a:pt x="298519" y="379519"/>
                        <a:pt x="298728" y="379022"/>
                        <a:pt x="298716" y="379068"/>
                      </a:cubicBezTo>
                      <a:lnTo>
                        <a:pt x="298901" y="378605"/>
                      </a:lnTo>
                      <a:lnTo>
                        <a:pt x="299248" y="377610"/>
                      </a:lnTo>
                      <a:lnTo>
                        <a:pt x="301643" y="371050"/>
                      </a:lnTo>
                      <a:lnTo>
                        <a:pt x="304281" y="364525"/>
                      </a:lnTo>
                      <a:lnTo>
                        <a:pt x="305727" y="361124"/>
                      </a:lnTo>
                      <a:lnTo>
                        <a:pt x="307000" y="357028"/>
                      </a:lnTo>
                      <a:lnTo>
                        <a:pt x="302835" y="350549"/>
                      </a:lnTo>
                      <a:cubicBezTo>
                        <a:pt x="302696" y="350352"/>
                        <a:pt x="302603" y="350133"/>
                        <a:pt x="302569" y="349913"/>
                      </a:cubicBezTo>
                      <a:lnTo>
                        <a:pt x="302453" y="349415"/>
                      </a:lnTo>
                      <a:cubicBezTo>
                        <a:pt x="302418" y="349230"/>
                        <a:pt x="302395" y="349022"/>
                        <a:pt x="302418" y="348837"/>
                      </a:cubicBezTo>
                      <a:lnTo>
                        <a:pt x="302650" y="345609"/>
                      </a:lnTo>
                      <a:cubicBezTo>
                        <a:pt x="302650" y="345609"/>
                        <a:pt x="302684" y="345077"/>
                        <a:pt x="302684" y="345077"/>
                      </a:cubicBezTo>
                      <a:cubicBezTo>
                        <a:pt x="302684" y="345077"/>
                        <a:pt x="302708" y="344544"/>
                        <a:pt x="302708" y="344556"/>
                      </a:cubicBezTo>
                      <a:lnTo>
                        <a:pt x="302893" y="341883"/>
                      </a:lnTo>
                      <a:lnTo>
                        <a:pt x="303390" y="335439"/>
                      </a:lnTo>
                      <a:cubicBezTo>
                        <a:pt x="303390" y="335439"/>
                        <a:pt x="303425" y="334907"/>
                        <a:pt x="303425" y="334930"/>
                      </a:cubicBezTo>
                      <a:cubicBezTo>
                        <a:pt x="303425" y="334930"/>
                        <a:pt x="303448" y="334398"/>
                        <a:pt x="303448" y="334421"/>
                      </a:cubicBezTo>
                      <a:lnTo>
                        <a:pt x="303726" y="329053"/>
                      </a:lnTo>
                      <a:cubicBezTo>
                        <a:pt x="303726" y="329053"/>
                        <a:pt x="303749" y="328520"/>
                        <a:pt x="303749" y="328544"/>
                      </a:cubicBezTo>
                      <a:cubicBezTo>
                        <a:pt x="303749" y="328544"/>
                        <a:pt x="303772" y="328000"/>
                        <a:pt x="303772" y="328046"/>
                      </a:cubicBezTo>
                      <a:lnTo>
                        <a:pt x="303784" y="327502"/>
                      </a:lnTo>
                      <a:lnTo>
                        <a:pt x="303899" y="323464"/>
                      </a:lnTo>
                      <a:lnTo>
                        <a:pt x="304258" y="321347"/>
                      </a:lnTo>
                      <a:lnTo>
                        <a:pt x="305022" y="317090"/>
                      </a:lnTo>
                      <a:lnTo>
                        <a:pt x="306236" y="310749"/>
                      </a:lnTo>
                      <a:cubicBezTo>
                        <a:pt x="306259" y="310564"/>
                        <a:pt x="306329" y="310391"/>
                        <a:pt x="306410" y="310229"/>
                      </a:cubicBezTo>
                      <a:lnTo>
                        <a:pt x="306734" y="309592"/>
                      </a:lnTo>
                      <a:lnTo>
                        <a:pt x="308180" y="307302"/>
                      </a:lnTo>
                      <a:lnTo>
                        <a:pt x="314659" y="297305"/>
                      </a:lnTo>
                      <a:lnTo>
                        <a:pt x="314566" y="287344"/>
                      </a:lnTo>
                      <a:lnTo>
                        <a:pt x="314601" y="286661"/>
                      </a:lnTo>
                      <a:cubicBezTo>
                        <a:pt x="314624" y="286303"/>
                        <a:pt x="314752" y="285944"/>
                        <a:pt x="314960" y="285632"/>
                      </a:cubicBezTo>
                      <a:lnTo>
                        <a:pt x="316475" y="283491"/>
                      </a:lnTo>
                      <a:lnTo>
                        <a:pt x="316718" y="283098"/>
                      </a:lnTo>
                      <a:lnTo>
                        <a:pt x="319530" y="278528"/>
                      </a:lnTo>
                      <a:cubicBezTo>
                        <a:pt x="319622" y="278366"/>
                        <a:pt x="319727" y="278238"/>
                        <a:pt x="319865" y="278100"/>
                      </a:cubicBezTo>
                      <a:lnTo>
                        <a:pt x="320270" y="277741"/>
                      </a:lnTo>
                      <a:lnTo>
                        <a:pt x="323209" y="275138"/>
                      </a:lnTo>
                      <a:lnTo>
                        <a:pt x="335357" y="265639"/>
                      </a:lnTo>
                      <a:lnTo>
                        <a:pt x="335531" y="265466"/>
                      </a:lnTo>
                      <a:lnTo>
                        <a:pt x="337000" y="263406"/>
                      </a:lnTo>
                      <a:cubicBezTo>
                        <a:pt x="337081" y="263291"/>
                        <a:pt x="337174" y="263175"/>
                        <a:pt x="337278" y="263082"/>
                      </a:cubicBezTo>
                      <a:lnTo>
                        <a:pt x="337671" y="262724"/>
                      </a:lnTo>
                      <a:lnTo>
                        <a:pt x="338308" y="262261"/>
                      </a:lnTo>
                      <a:cubicBezTo>
                        <a:pt x="338712" y="261995"/>
                        <a:pt x="339187" y="261867"/>
                        <a:pt x="339673" y="261925"/>
                      </a:cubicBezTo>
                      <a:lnTo>
                        <a:pt x="340193" y="261983"/>
                      </a:lnTo>
                      <a:lnTo>
                        <a:pt x="341906" y="262261"/>
                      </a:lnTo>
                      <a:lnTo>
                        <a:pt x="342658" y="262469"/>
                      </a:lnTo>
                      <a:cubicBezTo>
                        <a:pt x="343144" y="262620"/>
                        <a:pt x="343537" y="262955"/>
                        <a:pt x="343792" y="263395"/>
                      </a:cubicBezTo>
                      <a:lnTo>
                        <a:pt x="344844" y="265223"/>
                      </a:lnTo>
                      <a:lnTo>
                        <a:pt x="345087" y="265628"/>
                      </a:lnTo>
                      <a:lnTo>
                        <a:pt x="346869" y="268254"/>
                      </a:lnTo>
                      <a:lnTo>
                        <a:pt x="347297" y="268971"/>
                      </a:lnTo>
                      <a:lnTo>
                        <a:pt x="348408" y="271320"/>
                      </a:lnTo>
                      <a:lnTo>
                        <a:pt x="348581" y="271644"/>
                      </a:lnTo>
                      <a:lnTo>
                        <a:pt x="349669" y="273183"/>
                      </a:lnTo>
                      <a:lnTo>
                        <a:pt x="368169" y="277787"/>
                      </a:lnTo>
                      <a:cubicBezTo>
                        <a:pt x="368412" y="277857"/>
                        <a:pt x="368655" y="277961"/>
                        <a:pt x="368851" y="278111"/>
                      </a:cubicBezTo>
                      <a:lnTo>
                        <a:pt x="369291" y="278435"/>
                      </a:lnTo>
                      <a:lnTo>
                        <a:pt x="370610" y="279442"/>
                      </a:lnTo>
                      <a:cubicBezTo>
                        <a:pt x="370760" y="279546"/>
                        <a:pt x="370876" y="279685"/>
                        <a:pt x="371003" y="279835"/>
                      </a:cubicBezTo>
                      <a:lnTo>
                        <a:pt x="371316" y="280252"/>
                      </a:lnTo>
                      <a:cubicBezTo>
                        <a:pt x="371420" y="280402"/>
                        <a:pt x="371501" y="280541"/>
                        <a:pt x="371570" y="280703"/>
                      </a:cubicBezTo>
                      <a:lnTo>
                        <a:pt x="372369" y="282693"/>
                      </a:lnTo>
                      <a:lnTo>
                        <a:pt x="372646" y="283584"/>
                      </a:lnTo>
                      <a:lnTo>
                        <a:pt x="373132" y="286233"/>
                      </a:lnTo>
                      <a:lnTo>
                        <a:pt x="373560" y="289438"/>
                      </a:lnTo>
                      <a:lnTo>
                        <a:pt x="373641" y="289854"/>
                      </a:lnTo>
                      <a:lnTo>
                        <a:pt x="374810" y="294656"/>
                      </a:lnTo>
                      <a:lnTo>
                        <a:pt x="375701" y="299955"/>
                      </a:lnTo>
                      <a:cubicBezTo>
                        <a:pt x="375701" y="299955"/>
                        <a:pt x="375793" y="300475"/>
                        <a:pt x="375782" y="300464"/>
                      </a:cubicBezTo>
                      <a:cubicBezTo>
                        <a:pt x="375782" y="300464"/>
                        <a:pt x="375874" y="300996"/>
                        <a:pt x="375874" y="300961"/>
                      </a:cubicBezTo>
                      <a:lnTo>
                        <a:pt x="376557" y="304490"/>
                      </a:lnTo>
                      <a:lnTo>
                        <a:pt x="376673" y="304814"/>
                      </a:lnTo>
                      <a:lnTo>
                        <a:pt x="377621" y="307163"/>
                      </a:lnTo>
                      <a:lnTo>
                        <a:pt x="377818" y="307521"/>
                      </a:lnTo>
                      <a:lnTo>
                        <a:pt x="379102" y="309893"/>
                      </a:lnTo>
                      <a:cubicBezTo>
                        <a:pt x="379102" y="309893"/>
                        <a:pt x="379357" y="310356"/>
                        <a:pt x="379357" y="310344"/>
                      </a:cubicBezTo>
                      <a:lnTo>
                        <a:pt x="381416" y="314058"/>
                      </a:lnTo>
                      <a:lnTo>
                        <a:pt x="381613" y="314394"/>
                      </a:lnTo>
                      <a:lnTo>
                        <a:pt x="382735" y="315875"/>
                      </a:lnTo>
                      <a:lnTo>
                        <a:pt x="382805" y="315932"/>
                      </a:lnTo>
                      <a:lnTo>
                        <a:pt x="383973" y="316534"/>
                      </a:lnTo>
                      <a:lnTo>
                        <a:pt x="385026" y="315481"/>
                      </a:lnTo>
                      <a:lnTo>
                        <a:pt x="385234" y="315204"/>
                      </a:lnTo>
                      <a:lnTo>
                        <a:pt x="387259" y="312369"/>
                      </a:lnTo>
                      <a:lnTo>
                        <a:pt x="387340" y="312138"/>
                      </a:lnTo>
                      <a:lnTo>
                        <a:pt x="388046" y="310148"/>
                      </a:lnTo>
                      <a:lnTo>
                        <a:pt x="388161" y="309754"/>
                      </a:lnTo>
                      <a:lnTo>
                        <a:pt x="389075" y="305450"/>
                      </a:lnTo>
                      <a:lnTo>
                        <a:pt x="390799" y="300151"/>
                      </a:lnTo>
                      <a:lnTo>
                        <a:pt x="392546" y="296229"/>
                      </a:lnTo>
                      <a:lnTo>
                        <a:pt x="393055" y="295165"/>
                      </a:lnTo>
                      <a:lnTo>
                        <a:pt x="394363" y="292758"/>
                      </a:lnTo>
                      <a:cubicBezTo>
                        <a:pt x="394444" y="292620"/>
                        <a:pt x="394536" y="292492"/>
                        <a:pt x="394640" y="292365"/>
                      </a:cubicBezTo>
                      <a:lnTo>
                        <a:pt x="394999" y="291972"/>
                      </a:lnTo>
                      <a:lnTo>
                        <a:pt x="395936" y="291116"/>
                      </a:lnTo>
                      <a:cubicBezTo>
                        <a:pt x="396248" y="290826"/>
                        <a:pt x="396642" y="290653"/>
                        <a:pt x="397070" y="290607"/>
                      </a:cubicBezTo>
                      <a:lnTo>
                        <a:pt x="397567" y="290549"/>
                      </a:lnTo>
                      <a:cubicBezTo>
                        <a:pt x="397741" y="290537"/>
                        <a:pt x="397926" y="290549"/>
                        <a:pt x="398100" y="290572"/>
                      </a:cubicBezTo>
                      <a:lnTo>
                        <a:pt x="399245" y="290757"/>
                      </a:lnTo>
                      <a:lnTo>
                        <a:pt x="399268" y="290757"/>
                      </a:lnTo>
                      <a:lnTo>
                        <a:pt x="402230" y="289750"/>
                      </a:lnTo>
                      <a:lnTo>
                        <a:pt x="405400" y="288547"/>
                      </a:lnTo>
                      <a:lnTo>
                        <a:pt x="407737" y="287934"/>
                      </a:lnTo>
                      <a:lnTo>
                        <a:pt x="407876" y="287865"/>
                      </a:lnTo>
                      <a:lnTo>
                        <a:pt x="408200" y="287622"/>
                      </a:lnTo>
                      <a:lnTo>
                        <a:pt x="408200" y="287529"/>
                      </a:lnTo>
                      <a:lnTo>
                        <a:pt x="408188" y="286997"/>
                      </a:lnTo>
                      <a:lnTo>
                        <a:pt x="408188" y="286499"/>
                      </a:lnTo>
                      <a:lnTo>
                        <a:pt x="408038" y="283850"/>
                      </a:lnTo>
                      <a:lnTo>
                        <a:pt x="408096" y="283052"/>
                      </a:lnTo>
                      <a:cubicBezTo>
                        <a:pt x="408107" y="282890"/>
                        <a:pt x="408130" y="282728"/>
                        <a:pt x="408188" y="282589"/>
                      </a:cubicBezTo>
                      <a:lnTo>
                        <a:pt x="409496" y="278701"/>
                      </a:lnTo>
                      <a:lnTo>
                        <a:pt x="409530" y="278435"/>
                      </a:lnTo>
                      <a:lnTo>
                        <a:pt x="409588" y="277429"/>
                      </a:lnTo>
                      <a:cubicBezTo>
                        <a:pt x="409588" y="277429"/>
                        <a:pt x="409623" y="276896"/>
                        <a:pt x="409623" y="276920"/>
                      </a:cubicBezTo>
                      <a:lnTo>
                        <a:pt x="409634" y="276596"/>
                      </a:lnTo>
                      <a:lnTo>
                        <a:pt x="409126" y="273541"/>
                      </a:lnTo>
                      <a:lnTo>
                        <a:pt x="408917" y="270464"/>
                      </a:lnTo>
                      <a:lnTo>
                        <a:pt x="408848" y="270198"/>
                      </a:lnTo>
                      <a:lnTo>
                        <a:pt x="408454" y="268994"/>
                      </a:lnTo>
                      <a:lnTo>
                        <a:pt x="407818" y="268416"/>
                      </a:lnTo>
                      <a:cubicBezTo>
                        <a:pt x="407818" y="268416"/>
                        <a:pt x="407413" y="268057"/>
                        <a:pt x="407448" y="268080"/>
                      </a:cubicBezTo>
                      <a:cubicBezTo>
                        <a:pt x="407448" y="268080"/>
                        <a:pt x="407043" y="267733"/>
                        <a:pt x="407043" y="267745"/>
                      </a:cubicBezTo>
                      <a:lnTo>
                        <a:pt x="404995" y="266009"/>
                      </a:lnTo>
                      <a:lnTo>
                        <a:pt x="404324" y="265327"/>
                      </a:lnTo>
                      <a:lnTo>
                        <a:pt x="402369" y="262758"/>
                      </a:lnTo>
                      <a:lnTo>
                        <a:pt x="401964" y="262122"/>
                      </a:lnTo>
                      <a:cubicBezTo>
                        <a:pt x="401848" y="261937"/>
                        <a:pt x="401767" y="261717"/>
                        <a:pt x="401721" y="261509"/>
                      </a:cubicBezTo>
                      <a:lnTo>
                        <a:pt x="401061" y="258362"/>
                      </a:lnTo>
                      <a:cubicBezTo>
                        <a:pt x="401004" y="258119"/>
                        <a:pt x="401004" y="257899"/>
                        <a:pt x="401038" y="257656"/>
                      </a:cubicBezTo>
                      <a:lnTo>
                        <a:pt x="401119" y="257135"/>
                      </a:lnTo>
                      <a:lnTo>
                        <a:pt x="401640" y="253884"/>
                      </a:lnTo>
                      <a:lnTo>
                        <a:pt x="402253" y="251177"/>
                      </a:lnTo>
                      <a:lnTo>
                        <a:pt x="402565" y="250205"/>
                      </a:lnTo>
                      <a:lnTo>
                        <a:pt x="403514" y="248296"/>
                      </a:lnTo>
                      <a:cubicBezTo>
                        <a:pt x="403514" y="248296"/>
                        <a:pt x="403757" y="247810"/>
                        <a:pt x="403757" y="247833"/>
                      </a:cubicBezTo>
                      <a:lnTo>
                        <a:pt x="403954" y="247417"/>
                      </a:lnTo>
                      <a:lnTo>
                        <a:pt x="404590" y="245843"/>
                      </a:lnTo>
                      <a:lnTo>
                        <a:pt x="404590" y="244721"/>
                      </a:lnTo>
                      <a:lnTo>
                        <a:pt x="403618" y="243541"/>
                      </a:lnTo>
                      <a:lnTo>
                        <a:pt x="403514" y="243472"/>
                      </a:lnTo>
                      <a:lnTo>
                        <a:pt x="401663" y="242477"/>
                      </a:lnTo>
                      <a:lnTo>
                        <a:pt x="399025" y="240822"/>
                      </a:lnTo>
                      <a:lnTo>
                        <a:pt x="398458" y="240313"/>
                      </a:lnTo>
                      <a:lnTo>
                        <a:pt x="394096" y="235592"/>
                      </a:lnTo>
                      <a:lnTo>
                        <a:pt x="393761" y="235257"/>
                      </a:lnTo>
                      <a:lnTo>
                        <a:pt x="390591" y="232098"/>
                      </a:lnTo>
                      <a:lnTo>
                        <a:pt x="387837" y="228813"/>
                      </a:lnTo>
                      <a:lnTo>
                        <a:pt x="387467" y="228315"/>
                      </a:lnTo>
                      <a:lnTo>
                        <a:pt x="384979" y="224601"/>
                      </a:lnTo>
                      <a:lnTo>
                        <a:pt x="384632" y="223861"/>
                      </a:lnTo>
                      <a:cubicBezTo>
                        <a:pt x="384632" y="223861"/>
                        <a:pt x="384401" y="223363"/>
                        <a:pt x="384436" y="223421"/>
                      </a:cubicBezTo>
                      <a:lnTo>
                        <a:pt x="384239" y="223005"/>
                      </a:lnTo>
                      <a:lnTo>
                        <a:pt x="383232" y="221258"/>
                      </a:lnTo>
                      <a:lnTo>
                        <a:pt x="383001" y="220910"/>
                      </a:lnTo>
                      <a:lnTo>
                        <a:pt x="381532" y="218955"/>
                      </a:lnTo>
                      <a:lnTo>
                        <a:pt x="381416" y="218840"/>
                      </a:lnTo>
                      <a:lnTo>
                        <a:pt x="379310" y="217474"/>
                      </a:lnTo>
                      <a:lnTo>
                        <a:pt x="378767" y="217069"/>
                      </a:lnTo>
                      <a:lnTo>
                        <a:pt x="377043" y="215612"/>
                      </a:lnTo>
                      <a:cubicBezTo>
                        <a:pt x="376834" y="215426"/>
                        <a:pt x="376649" y="215207"/>
                        <a:pt x="376534" y="214952"/>
                      </a:cubicBezTo>
                      <a:lnTo>
                        <a:pt x="376360" y="214593"/>
                      </a:lnTo>
                      <a:cubicBezTo>
                        <a:pt x="376013" y="213888"/>
                        <a:pt x="376105" y="213043"/>
                        <a:pt x="376615" y="212441"/>
                      </a:cubicBezTo>
                      <a:lnTo>
                        <a:pt x="377286" y="211608"/>
                      </a:lnTo>
                      <a:lnTo>
                        <a:pt x="377910" y="210926"/>
                      </a:lnTo>
                      <a:lnTo>
                        <a:pt x="379426" y="209676"/>
                      </a:lnTo>
                      <a:lnTo>
                        <a:pt x="379623" y="209433"/>
                      </a:lnTo>
                      <a:lnTo>
                        <a:pt x="379808" y="209179"/>
                      </a:lnTo>
                      <a:lnTo>
                        <a:pt x="378524" y="208219"/>
                      </a:lnTo>
                      <a:lnTo>
                        <a:pt x="377945" y="207675"/>
                      </a:lnTo>
                      <a:lnTo>
                        <a:pt x="376418" y="206078"/>
                      </a:lnTo>
                      <a:lnTo>
                        <a:pt x="375782" y="205234"/>
                      </a:lnTo>
                      <a:lnTo>
                        <a:pt x="374648" y="203105"/>
                      </a:lnTo>
                      <a:lnTo>
                        <a:pt x="374359" y="202249"/>
                      </a:lnTo>
                      <a:lnTo>
                        <a:pt x="374011" y="200328"/>
                      </a:lnTo>
                      <a:lnTo>
                        <a:pt x="373907" y="200050"/>
                      </a:lnTo>
                      <a:lnTo>
                        <a:pt x="373329" y="198685"/>
                      </a:lnTo>
                      <a:lnTo>
                        <a:pt x="373213" y="198488"/>
                      </a:lnTo>
                      <a:lnTo>
                        <a:pt x="372635" y="197783"/>
                      </a:lnTo>
                      <a:lnTo>
                        <a:pt x="372149" y="197112"/>
                      </a:lnTo>
                      <a:lnTo>
                        <a:pt x="371188" y="195457"/>
                      </a:lnTo>
                      <a:lnTo>
                        <a:pt x="370899" y="194670"/>
                      </a:lnTo>
                      <a:lnTo>
                        <a:pt x="370529" y="193109"/>
                      </a:lnTo>
                      <a:cubicBezTo>
                        <a:pt x="370448" y="192773"/>
                        <a:pt x="370460" y="192414"/>
                        <a:pt x="370564" y="192079"/>
                      </a:cubicBezTo>
                      <a:lnTo>
                        <a:pt x="370703" y="191593"/>
                      </a:lnTo>
                      <a:cubicBezTo>
                        <a:pt x="370760" y="191431"/>
                        <a:pt x="370818" y="191281"/>
                        <a:pt x="370899" y="191153"/>
                      </a:cubicBezTo>
                      <a:lnTo>
                        <a:pt x="371327" y="190413"/>
                      </a:lnTo>
                      <a:lnTo>
                        <a:pt x="371165" y="189580"/>
                      </a:lnTo>
                      <a:cubicBezTo>
                        <a:pt x="371165" y="189580"/>
                        <a:pt x="371061" y="189048"/>
                        <a:pt x="371073" y="189082"/>
                      </a:cubicBezTo>
                      <a:lnTo>
                        <a:pt x="371015" y="188816"/>
                      </a:lnTo>
                      <a:lnTo>
                        <a:pt x="369661" y="186178"/>
                      </a:lnTo>
                      <a:cubicBezTo>
                        <a:pt x="369245" y="185380"/>
                        <a:pt x="369430" y="184385"/>
                        <a:pt x="370112" y="183772"/>
                      </a:cubicBezTo>
                      <a:lnTo>
                        <a:pt x="370737" y="183251"/>
                      </a:lnTo>
                      <a:lnTo>
                        <a:pt x="371582" y="182731"/>
                      </a:lnTo>
                      <a:lnTo>
                        <a:pt x="371860" y="182534"/>
                      </a:lnTo>
                      <a:lnTo>
                        <a:pt x="372542" y="181898"/>
                      </a:lnTo>
                      <a:lnTo>
                        <a:pt x="373398" y="181122"/>
                      </a:lnTo>
                      <a:lnTo>
                        <a:pt x="375261" y="179746"/>
                      </a:lnTo>
                      <a:cubicBezTo>
                        <a:pt x="375377" y="179665"/>
                        <a:pt x="375504" y="179584"/>
                        <a:pt x="375654" y="179537"/>
                      </a:cubicBezTo>
                      <a:lnTo>
                        <a:pt x="376140" y="179329"/>
                      </a:lnTo>
                      <a:lnTo>
                        <a:pt x="377494" y="178785"/>
                      </a:lnTo>
                      <a:lnTo>
                        <a:pt x="377737" y="178623"/>
                      </a:lnTo>
                      <a:lnTo>
                        <a:pt x="378535" y="178033"/>
                      </a:lnTo>
                      <a:lnTo>
                        <a:pt x="378882" y="177756"/>
                      </a:lnTo>
                      <a:lnTo>
                        <a:pt x="380861" y="176032"/>
                      </a:lnTo>
                      <a:lnTo>
                        <a:pt x="381613" y="175442"/>
                      </a:lnTo>
                      <a:lnTo>
                        <a:pt x="383013" y="174655"/>
                      </a:lnTo>
                      <a:lnTo>
                        <a:pt x="383846" y="174331"/>
                      </a:lnTo>
                      <a:lnTo>
                        <a:pt x="384285" y="174215"/>
                      </a:lnTo>
                      <a:lnTo>
                        <a:pt x="384447" y="174134"/>
                      </a:lnTo>
                      <a:lnTo>
                        <a:pt x="385651" y="173278"/>
                      </a:lnTo>
                      <a:cubicBezTo>
                        <a:pt x="385847" y="173128"/>
                        <a:pt x="386079" y="173035"/>
                        <a:pt x="386322" y="172966"/>
                      </a:cubicBezTo>
                      <a:lnTo>
                        <a:pt x="387108" y="172792"/>
                      </a:lnTo>
                      <a:lnTo>
                        <a:pt x="388624" y="172642"/>
                      </a:lnTo>
                      <a:lnTo>
                        <a:pt x="389052" y="172561"/>
                      </a:lnTo>
                      <a:lnTo>
                        <a:pt x="389550" y="172457"/>
                      </a:lnTo>
                      <a:lnTo>
                        <a:pt x="389723" y="172422"/>
                      </a:lnTo>
                      <a:lnTo>
                        <a:pt x="390487" y="171971"/>
                      </a:lnTo>
                      <a:lnTo>
                        <a:pt x="390510" y="171936"/>
                      </a:lnTo>
                      <a:lnTo>
                        <a:pt x="391030" y="171092"/>
                      </a:lnTo>
                      <a:cubicBezTo>
                        <a:pt x="391204" y="170814"/>
                        <a:pt x="391447" y="170582"/>
                        <a:pt x="391725" y="170409"/>
                      </a:cubicBezTo>
                      <a:lnTo>
                        <a:pt x="392662" y="169865"/>
                      </a:lnTo>
                      <a:lnTo>
                        <a:pt x="393483" y="169472"/>
                      </a:lnTo>
                      <a:lnTo>
                        <a:pt x="395901" y="168604"/>
                      </a:lnTo>
                      <a:lnTo>
                        <a:pt x="395971" y="168581"/>
                      </a:lnTo>
                      <a:lnTo>
                        <a:pt x="396121" y="168442"/>
                      </a:lnTo>
                      <a:cubicBezTo>
                        <a:pt x="396121" y="168442"/>
                        <a:pt x="396491" y="168049"/>
                        <a:pt x="396468" y="168095"/>
                      </a:cubicBezTo>
                      <a:lnTo>
                        <a:pt x="396642" y="167898"/>
                      </a:lnTo>
                      <a:lnTo>
                        <a:pt x="397776" y="165781"/>
                      </a:lnTo>
                      <a:cubicBezTo>
                        <a:pt x="397776" y="165781"/>
                        <a:pt x="398030" y="165295"/>
                        <a:pt x="398019" y="165330"/>
                      </a:cubicBezTo>
                      <a:lnTo>
                        <a:pt x="399268" y="162947"/>
                      </a:lnTo>
                      <a:cubicBezTo>
                        <a:pt x="399465" y="162553"/>
                        <a:pt x="399789" y="162241"/>
                        <a:pt x="400194" y="162056"/>
                      </a:cubicBezTo>
                      <a:lnTo>
                        <a:pt x="400656" y="161847"/>
                      </a:lnTo>
                      <a:lnTo>
                        <a:pt x="402808" y="161014"/>
                      </a:lnTo>
                      <a:lnTo>
                        <a:pt x="403699" y="160737"/>
                      </a:lnTo>
                      <a:lnTo>
                        <a:pt x="405828" y="160401"/>
                      </a:lnTo>
                      <a:lnTo>
                        <a:pt x="406916" y="160343"/>
                      </a:lnTo>
                      <a:lnTo>
                        <a:pt x="407968" y="160482"/>
                      </a:lnTo>
                      <a:lnTo>
                        <a:pt x="408674" y="160621"/>
                      </a:lnTo>
                      <a:cubicBezTo>
                        <a:pt x="408998" y="160702"/>
                        <a:pt x="409287" y="160852"/>
                        <a:pt x="409542" y="161049"/>
                      </a:cubicBezTo>
                      <a:lnTo>
                        <a:pt x="410676" y="162021"/>
                      </a:lnTo>
                      <a:lnTo>
                        <a:pt x="411682" y="162680"/>
                      </a:lnTo>
                      <a:lnTo>
                        <a:pt x="413256" y="161061"/>
                      </a:lnTo>
                      <a:lnTo>
                        <a:pt x="413915" y="160563"/>
                      </a:lnTo>
                      <a:cubicBezTo>
                        <a:pt x="414158" y="160401"/>
                        <a:pt x="414424" y="160297"/>
                        <a:pt x="414702" y="160239"/>
                      </a:cubicBezTo>
                      <a:lnTo>
                        <a:pt x="416275" y="159950"/>
                      </a:lnTo>
                      <a:lnTo>
                        <a:pt x="416553" y="159892"/>
                      </a:lnTo>
                      <a:lnTo>
                        <a:pt x="416819" y="159533"/>
                      </a:lnTo>
                      <a:lnTo>
                        <a:pt x="416727" y="158388"/>
                      </a:lnTo>
                      <a:lnTo>
                        <a:pt x="416669" y="158284"/>
                      </a:lnTo>
                      <a:lnTo>
                        <a:pt x="415500" y="156039"/>
                      </a:lnTo>
                      <a:lnTo>
                        <a:pt x="415315" y="155785"/>
                      </a:lnTo>
                      <a:lnTo>
                        <a:pt x="414494" y="154744"/>
                      </a:lnTo>
                      <a:lnTo>
                        <a:pt x="414471" y="154720"/>
                      </a:lnTo>
                      <a:lnTo>
                        <a:pt x="414112" y="155380"/>
                      </a:lnTo>
                      <a:lnTo>
                        <a:pt x="413684" y="155982"/>
                      </a:lnTo>
                      <a:cubicBezTo>
                        <a:pt x="413580" y="156144"/>
                        <a:pt x="413441" y="156271"/>
                        <a:pt x="413314" y="156387"/>
                      </a:cubicBezTo>
                      <a:lnTo>
                        <a:pt x="412469" y="157069"/>
                      </a:lnTo>
                      <a:cubicBezTo>
                        <a:pt x="412145" y="157324"/>
                        <a:pt x="411763" y="157474"/>
                        <a:pt x="411358" y="157497"/>
                      </a:cubicBezTo>
                      <a:lnTo>
                        <a:pt x="410838" y="157532"/>
                      </a:lnTo>
                      <a:lnTo>
                        <a:pt x="410155" y="157532"/>
                      </a:lnTo>
                      <a:cubicBezTo>
                        <a:pt x="410005" y="157532"/>
                        <a:pt x="409843" y="157520"/>
                        <a:pt x="409704" y="157474"/>
                      </a:cubicBezTo>
                      <a:lnTo>
                        <a:pt x="409195" y="157358"/>
                      </a:lnTo>
                      <a:lnTo>
                        <a:pt x="404972" y="156190"/>
                      </a:lnTo>
                      <a:lnTo>
                        <a:pt x="404312" y="155958"/>
                      </a:lnTo>
                      <a:lnTo>
                        <a:pt x="401767" y="154952"/>
                      </a:lnTo>
                      <a:lnTo>
                        <a:pt x="401003" y="154628"/>
                      </a:lnTo>
                      <a:lnTo>
                        <a:pt x="397764" y="152765"/>
                      </a:lnTo>
                      <a:lnTo>
                        <a:pt x="397359" y="152557"/>
                      </a:lnTo>
                      <a:cubicBezTo>
                        <a:pt x="397359" y="152557"/>
                        <a:pt x="396873" y="152314"/>
                        <a:pt x="396896" y="152326"/>
                      </a:cubicBezTo>
                      <a:lnTo>
                        <a:pt x="396468" y="152117"/>
                      </a:lnTo>
                      <a:lnTo>
                        <a:pt x="393552" y="150902"/>
                      </a:lnTo>
                      <a:lnTo>
                        <a:pt x="391493" y="149850"/>
                      </a:lnTo>
                      <a:lnTo>
                        <a:pt x="390833" y="149398"/>
                      </a:lnTo>
                      <a:cubicBezTo>
                        <a:pt x="390695" y="149306"/>
                        <a:pt x="390579" y="149202"/>
                        <a:pt x="390475" y="149063"/>
                      </a:cubicBezTo>
                      <a:lnTo>
                        <a:pt x="389086" y="147443"/>
                      </a:lnTo>
                      <a:lnTo>
                        <a:pt x="388543" y="146726"/>
                      </a:lnTo>
                      <a:lnTo>
                        <a:pt x="387999" y="145789"/>
                      </a:lnTo>
                      <a:cubicBezTo>
                        <a:pt x="387999" y="145789"/>
                        <a:pt x="387733" y="145337"/>
                        <a:pt x="387756" y="145361"/>
                      </a:cubicBezTo>
                      <a:lnTo>
                        <a:pt x="387583" y="145071"/>
                      </a:lnTo>
                      <a:lnTo>
                        <a:pt x="387073" y="144528"/>
                      </a:lnTo>
                      <a:lnTo>
                        <a:pt x="387004" y="144470"/>
                      </a:lnTo>
                      <a:lnTo>
                        <a:pt x="386402" y="144215"/>
                      </a:lnTo>
                      <a:lnTo>
                        <a:pt x="386159" y="144146"/>
                      </a:lnTo>
                      <a:lnTo>
                        <a:pt x="384910" y="143972"/>
                      </a:lnTo>
                      <a:lnTo>
                        <a:pt x="383845" y="144065"/>
                      </a:lnTo>
                      <a:lnTo>
                        <a:pt x="383776" y="144088"/>
                      </a:lnTo>
                      <a:lnTo>
                        <a:pt x="380895" y="145742"/>
                      </a:lnTo>
                      <a:lnTo>
                        <a:pt x="378431" y="146807"/>
                      </a:lnTo>
                      <a:lnTo>
                        <a:pt x="375122" y="148160"/>
                      </a:lnTo>
                      <a:lnTo>
                        <a:pt x="370945" y="149179"/>
                      </a:lnTo>
                      <a:lnTo>
                        <a:pt x="367740" y="149850"/>
                      </a:lnTo>
                      <a:lnTo>
                        <a:pt x="366849" y="149919"/>
                      </a:lnTo>
                      <a:lnTo>
                        <a:pt x="364651" y="149919"/>
                      </a:lnTo>
                      <a:lnTo>
                        <a:pt x="362013" y="149826"/>
                      </a:lnTo>
                      <a:lnTo>
                        <a:pt x="361620" y="149850"/>
                      </a:lnTo>
                      <a:lnTo>
                        <a:pt x="360058" y="150035"/>
                      </a:lnTo>
                      <a:cubicBezTo>
                        <a:pt x="360058" y="150035"/>
                        <a:pt x="359526" y="150093"/>
                        <a:pt x="359549" y="150093"/>
                      </a:cubicBezTo>
                      <a:cubicBezTo>
                        <a:pt x="359549" y="150093"/>
                        <a:pt x="359017" y="150162"/>
                        <a:pt x="359017" y="150162"/>
                      </a:cubicBezTo>
                      <a:lnTo>
                        <a:pt x="356356" y="150509"/>
                      </a:lnTo>
                      <a:lnTo>
                        <a:pt x="354667" y="150659"/>
                      </a:lnTo>
                      <a:lnTo>
                        <a:pt x="353579" y="150636"/>
                      </a:lnTo>
                      <a:lnTo>
                        <a:pt x="351173" y="150139"/>
                      </a:lnTo>
                      <a:lnTo>
                        <a:pt x="350756" y="149977"/>
                      </a:lnTo>
                      <a:cubicBezTo>
                        <a:pt x="350351" y="150069"/>
                        <a:pt x="349923" y="150035"/>
                        <a:pt x="349541" y="149873"/>
                      </a:cubicBezTo>
                      <a:lnTo>
                        <a:pt x="349102" y="149688"/>
                      </a:lnTo>
                      <a:cubicBezTo>
                        <a:pt x="348928" y="149607"/>
                        <a:pt x="348766" y="149514"/>
                        <a:pt x="348616" y="149398"/>
                      </a:cubicBezTo>
                      <a:lnTo>
                        <a:pt x="344127" y="145719"/>
                      </a:lnTo>
                      <a:lnTo>
                        <a:pt x="343791" y="145511"/>
                      </a:lnTo>
                      <a:lnTo>
                        <a:pt x="340077" y="143232"/>
                      </a:lnTo>
                      <a:lnTo>
                        <a:pt x="337092" y="143209"/>
                      </a:lnTo>
                      <a:lnTo>
                        <a:pt x="336919" y="143220"/>
                      </a:lnTo>
                      <a:lnTo>
                        <a:pt x="334802" y="143995"/>
                      </a:lnTo>
                      <a:lnTo>
                        <a:pt x="334721" y="144053"/>
                      </a:lnTo>
                      <a:lnTo>
                        <a:pt x="318616" y="160170"/>
                      </a:lnTo>
                      <a:cubicBezTo>
                        <a:pt x="318442" y="160343"/>
                        <a:pt x="318222" y="160494"/>
                        <a:pt x="318003" y="160586"/>
                      </a:cubicBezTo>
                      <a:lnTo>
                        <a:pt x="317551" y="160783"/>
                      </a:lnTo>
                      <a:cubicBezTo>
                        <a:pt x="317320" y="160875"/>
                        <a:pt x="317089" y="160945"/>
                        <a:pt x="316846" y="160956"/>
                      </a:cubicBezTo>
                      <a:lnTo>
                        <a:pt x="315665" y="160968"/>
                      </a:lnTo>
                      <a:cubicBezTo>
                        <a:pt x="315411" y="160968"/>
                        <a:pt x="315156" y="160933"/>
                        <a:pt x="314925" y="160829"/>
                      </a:cubicBezTo>
                      <a:lnTo>
                        <a:pt x="313918" y="160424"/>
                      </a:lnTo>
                      <a:cubicBezTo>
                        <a:pt x="313780" y="160355"/>
                        <a:pt x="313652" y="160285"/>
                        <a:pt x="313525" y="160216"/>
                      </a:cubicBezTo>
                      <a:lnTo>
                        <a:pt x="313085" y="159904"/>
                      </a:lnTo>
                      <a:lnTo>
                        <a:pt x="312264" y="159290"/>
                      </a:lnTo>
                      <a:lnTo>
                        <a:pt x="311952" y="159117"/>
                      </a:lnTo>
                      <a:lnTo>
                        <a:pt x="306745" y="156352"/>
                      </a:lnTo>
                      <a:cubicBezTo>
                        <a:pt x="306745" y="156352"/>
                        <a:pt x="306259" y="156097"/>
                        <a:pt x="306283" y="156097"/>
                      </a:cubicBezTo>
                      <a:lnTo>
                        <a:pt x="305843" y="155866"/>
                      </a:lnTo>
                      <a:lnTo>
                        <a:pt x="304917" y="155426"/>
                      </a:lnTo>
                      <a:lnTo>
                        <a:pt x="303043" y="154385"/>
                      </a:lnTo>
                      <a:lnTo>
                        <a:pt x="302893" y="154327"/>
                      </a:lnTo>
                      <a:lnTo>
                        <a:pt x="300428" y="153980"/>
                      </a:lnTo>
                      <a:lnTo>
                        <a:pt x="299237" y="154582"/>
                      </a:lnTo>
                      <a:lnTo>
                        <a:pt x="298913" y="154767"/>
                      </a:lnTo>
                      <a:lnTo>
                        <a:pt x="294713" y="157902"/>
                      </a:lnTo>
                      <a:lnTo>
                        <a:pt x="294053" y="158272"/>
                      </a:lnTo>
                      <a:cubicBezTo>
                        <a:pt x="293614" y="158538"/>
                        <a:pt x="293093" y="158608"/>
                        <a:pt x="292584" y="158481"/>
                      </a:cubicBezTo>
                      <a:lnTo>
                        <a:pt x="292063" y="158365"/>
                      </a:lnTo>
                      <a:cubicBezTo>
                        <a:pt x="291948" y="158330"/>
                        <a:pt x="291809" y="158284"/>
                        <a:pt x="291693" y="158226"/>
                      </a:cubicBezTo>
                      <a:lnTo>
                        <a:pt x="291230" y="157995"/>
                      </a:lnTo>
                      <a:lnTo>
                        <a:pt x="290617" y="157601"/>
                      </a:lnTo>
                      <a:lnTo>
                        <a:pt x="290386" y="157462"/>
                      </a:lnTo>
                      <a:lnTo>
                        <a:pt x="289819" y="157312"/>
                      </a:lnTo>
                      <a:lnTo>
                        <a:pt x="288720" y="158110"/>
                      </a:lnTo>
                      <a:lnTo>
                        <a:pt x="288743" y="160424"/>
                      </a:lnTo>
                      <a:lnTo>
                        <a:pt x="288673" y="161361"/>
                      </a:lnTo>
                      <a:lnTo>
                        <a:pt x="286556" y="172607"/>
                      </a:lnTo>
                      <a:lnTo>
                        <a:pt x="287042" y="173903"/>
                      </a:lnTo>
                      <a:cubicBezTo>
                        <a:pt x="287401" y="174863"/>
                        <a:pt x="286973" y="175951"/>
                        <a:pt x="286036" y="176402"/>
                      </a:cubicBezTo>
                      <a:lnTo>
                        <a:pt x="285341" y="176726"/>
                      </a:lnTo>
                      <a:lnTo>
                        <a:pt x="284207" y="177050"/>
                      </a:lnTo>
                      <a:cubicBezTo>
                        <a:pt x="284069" y="177073"/>
                        <a:pt x="283941" y="177108"/>
                        <a:pt x="283803" y="177108"/>
                      </a:cubicBezTo>
                      <a:lnTo>
                        <a:pt x="282194" y="177189"/>
                      </a:lnTo>
                      <a:lnTo>
                        <a:pt x="281327" y="177177"/>
                      </a:lnTo>
                      <a:lnTo>
                        <a:pt x="278133" y="176772"/>
                      </a:lnTo>
                      <a:cubicBezTo>
                        <a:pt x="277879" y="176749"/>
                        <a:pt x="277636" y="176668"/>
                        <a:pt x="277416" y="176541"/>
                      </a:cubicBezTo>
                      <a:lnTo>
                        <a:pt x="276965" y="176286"/>
                      </a:lnTo>
                      <a:lnTo>
                        <a:pt x="275472" y="175315"/>
                      </a:lnTo>
                      <a:cubicBezTo>
                        <a:pt x="275125" y="175072"/>
                        <a:pt x="274848" y="174736"/>
                        <a:pt x="274697" y="174320"/>
                      </a:cubicBezTo>
                      <a:lnTo>
                        <a:pt x="274512" y="173822"/>
                      </a:lnTo>
                      <a:lnTo>
                        <a:pt x="273968" y="172202"/>
                      </a:lnTo>
                      <a:lnTo>
                        <a:pt x="270810" y="172376"/>
                      </a:lnTo>
                      <a:lnTo>
                        <a:pt x="270370" y="172434"/>
                      </a:lnTo>
                      <a:lnTo>
                        <a:pt x="267351" y="172839"/>
                      </a:lnTo>
                      <a:lnTo>
                        <a:pt x="265974" y="173267"/>
                      </a:lnTo>
                      <a:cubicBezTo>
                        <a:pt x="265974" y="173267"/>
                        <a:pt x="265465" y="173429"/>
                        <a:pt x="265523" y="173417"/>
                      </a:cubicBezTo>
                      <a:lnTo>
                        <a:pt x="265326" y="173486"/>
                      </a:lnTo>
                      <a:lnTo>
                        <a:pt x="263926" y="174551"/>
                      </a:lnTo>
                      <a:lnTo>
                        <a:pt x="263602" y="174829"/>
                      </a:lnTo>
                      <a:lnTo>
                        <a:pt x="262086" y="176275"/>
                      </a:lnTo>
                      <a:lnTo>
                        <a:pt x="260293" y="177744"/>
                      </a:lnTo>
                      <a:cubicBezTo>
                        <a:pt x="259830" y="178114"/>
                        <a:pt x="259206" y="178265"/>
                        <a:pt x="258615" y="178138"/>
                      </a:cubicBezTo>
                      <a:lnTo>
                        <a:pt x="257574" y="177906"/>
                      </a:lnTo>
                      <a:lnTo>
                        <a:pt x="256938" y="177733"/>
                      </a:lnTo>
                      <a:lnTo>
                        <a:pt x="252333" y="176171"/>
                      </a:lnTo>
                      <a:lnTo>
                        <a:pt x="251905" y="176055"/>
                      </a:lnTo>
                      <a:lnTo>
                        <a:pt x="248330" y="175164"/>
                      </a:lnTo>
                      <a:lnTo>
                        <a:pt x="247925" y="175095"/>
                      </a:lnTo>
                      <a:lnTo>
                        <a:pt x="244767" y="174690"/>
                      </a:lnTo>
                      <a:lnTo>
                        <a:pt x="244142" y="174574"/>
                      </a:lnTo>
                      <a:lnTo>
                        <a:pt x="241978" y="174134"/>
                      </a:lnTo>
                      <a:lnTo>
                        <a:pt x="239375" y="173359"/>
                      </a:lnTo>
                      <a:lnTo>
                        <a:pt x="239202" y="173325"/>
                      </a:lnTo>
                      <a:lnTo>
                        <a:pt x="236807" y="173463"/>
                      </a:lnTo>
                      <a:lnTo>
                        <a:pt x="236390" y="173521"/>
                      </a:lnTo>
                      <a:lnTo>
                        <a:pt x="235361" y="173683"/>
                      </a:lnTo>
                      <a:cubicBezTo>
                        <a:pt x="235175" y="173718"/>
                        <a:pt x="235002" y="173718"/>
                        <a:pt x="234817" y="173695"/>
                      </a:cubicBezTo>
                      <a:lnTo>
                        <a:pt x="234354" y="173637"/>
                      </a:lnTo>
                      <a:lnTo>
                        <a:pt x="233914" y="173614"/>
                      </a:lnTo>
                      <a:lnTo>
                        <a:pt x="233556" y="173614"/>
                      </a:lnTo>
                      <a:lnTo>
                        <a:pt x="232723" y="173706"/>
                      </a:lnTo>
                      <a:lnTo>
                        <a:pt x="232410" y="173776"/>
                      </a:lnTo>
                      <a:lnTo>
                        <a:pt x="232075" y="173891"/>
                      </a:lnTo>
                      <a:lnTo>
                        <a:pt x="231265" y="174239"/>
                      </a:lnTo>
                      <a:lnTo>
                        <a:pt x="231080" y="174343"/>
                      </a:lnTo>
                      <a:lnTo>
                        <a:pt x="230999" y="174424"/>
                      </a:lnTo>
                      <a:lnTo>
                        <a:pt x="230420" y="175176"/>
                      </a:lnTo>
                      <a:lnTo>
                        <a:pt x="228928" y="176865"/>
                      </a:lnTo>
                      <a:lnTo>
                        <a:pt x="228430" y="177351"/>
                      </a:lnTo>
                      <a:lnTo>
                        <a:pt x="225711" y="179653"/>
                      </a:lnTo>
                      <a:lnTo>
                        <a:pt x="222958" y="181470"/>
                      </a:lnTo>
                      <a:cubicBezTo>
                        <a:pt x="222842" y="181551"/>
                        <a:pt x="222703" y="181608"/>
                        <a:pt x="222553" y="181655"/>
                      </a:cubicBezTo>
                      <a:lnTo>
                        <a:pt x="219522" y="182696"/>
                      </a:lnTo>
                      <a:lnTo>
                        <a:pt x="216895" y="183517"/>
                      </a:lnTo>
                      <a:cubicBezTo>
                        <a:pt x="216895" y="183517"/>
                        <a:pt x="216375" y="183679"/>
                        <a:pt x="216409" y="183668"/>
                      </a:cubicBezTo>
                      <a:lnTo>
                        <a:pt x="216039" y="183807"/>
                      </a:lnTo>
                      <a:lnTo>
                        <a:pt x="214234" y="184686"/>
                      </a:lnTo>
                      <a:cubicBezTo>
                        <a:pt x="214234" y="184686"/>
                        <a:pt x="213748" y="184929"/>
                        <a:pt x="213783" y="184917"/>
                      </a:cubicBezTo>
                      <a:lnTo>
                        <a:pt x="213436" y="185091"/>
                      </a:lnTo>
                      <a:lnTo>
                        <a:pt x="211006" y="186815"/>
                      </a:lnTo>
                      <a:lnTo>
                        <a:pt x="210717" y="187069"/>
                      </a:lnTo>
                      <a:lnTo>
                        <a:pt x="209595" y="188134"/>
                      </a:lnTo>
                      <a:lnTo>
                        <a:pt x="208993" y="188596"/>
                      </a:lnTo>
                      <a:cubicBezTo>
                        <a:pt x="208739" y="188782"/>
                        <a:pt x="208450" y="188909"/>
                        <a:pt x="208126" y="188955"/>
                      </a:cubicBezTo>
                      <a:lnTo>
                        <a:pt x="206552" y="189233"/>
                      </a:lnTo>
                      <a:lnTo>
                        <a:pt x="205951" y="189314"/>
                      </a:lnTo>
                      <a:lnTo>
                        <a:pt x="204122" y="189499"/>
                      </a:lnTo>
                      <a:lnTo>
                        <a:pt x="202861" y="190667"/>
                      </a:lnTo>
                      <a:cubicBezTo>
                        <a:pt x="202746" y="190783"/>
                        <a:pt x="202618" y="190876"/>
                        <a:pt x="202468" y="190945"/>
                      </a:cubicBezTo>
                      <a:lnTo>
                        <a:pt x="202017" y="191211"/>
                      </a:lnTo>
                      <a:lnTo>
                        <a:pt x="199448" y="192414"/>
                      </a:lnTo>
                      <a:cubicBezTo>
                        <a:pt x="199333" y="192472"/>
                        <a:pt x="199194" y="192519"/>
                        <a:pt x="199044" y="192553"/>
                      </a:cubicBezTo>
                      <a:lnTo>
                        <a:pt x="198523" y="192669"/>
                      </a:lnTo>
                      <a:lnTo>
                        <a:pt x="196475" y="193097"/>
                      </a:lnTo>
                      <a:lnTo>
                        <a:pt x="193478" y="194011"/>
                      </a:lnTo>
                      <a:lnTo>
                        <a:pt x="192680" y="194150"/>
                      </a:lnTo>
                      <a:lnTo>
                        <a:pt x="189695" y="194589"/>
                      </a:lnTo>
                      <a:lnTo>
                        <a:pt x="187497" y="194532"/>
                      </a:lnTo>
                      <a:cubicBezTo>
                        <a:pt x="187231" y="194520"/>
                        <a:pt x="186976" y="194462"/>
                        <a:pt x="186733" y="194347"/>
                      </a:cubicBezTo>
                      <a:lnTo>
                        <a:pt x="185762" y="193907"/>
                      </a:lnTo>
                      <a:cubicBezTo>
                        <a:pt x="185588" y="193826"/>
                        <a:pt x="185415" y="193722"/>
                        <a:pt x="185264" y="193583"/>
                      </a:cubicBezTo>
                      <a:lnTo>
                        <a:pt x="184905" y="193259"/>
                      </a:lnTo>
                      <a:cubicBezTo>
                        <a:pt x="184593" y="192993"/>
                        <a:pt x="184385" y="192646"/>
                        <a:pt x="184281" y="192252"/>
                      </a:cubicBezTo>
                      <a:lnTo>
                        <a:pt x="184165" y="191732"/>
                      </a:lnTo>
                      <a:cubicBezTo>
                        <a:pt x="184165" y="191732"/>
                        <a:pt x="184026" y="191211"/>
                        <a:pt x="184026" y="191234"/>
                      </a:cubicBezTo>
                      <a:lnTo>
                        <a:pt x="183934" y="190864"/>
                      </a:lnTo>
                      <a:lnTo>
                        <a:pt x="183066" y="188886"/>
                      </a:lnTo>
                      <a:lnTo>
                        <a:pt x="182187" y="186248"/>
                      </a:lnTo>
                      <a:lnTo>
                        <a:pt x="181828" y="184501"/>
                      </a:lnTo>
                      <a:cubicBezTo>
                        <a:pt x="181793" y="184269"/>
                        <a:pt x="181793" y="184038"/>
                        <a:pt x="181816" y="183807"/>
                      </a:cubicBezTo>
                      <a:lnTo>
                        <a:pt x="181897" y="183344"/>
                      </a:lnTo>
                      <a:cubicBezTo>
                        <a:pt x="181967" y="182916"/>
                        <a:pt x="182163" y="182511"/>
                        <a:pt x="182476" y="182222"/>
                      </a:cubicBezTo>
                      <a:lnTo>
                        <a:pt x="183239" y="181469"/>
                      </a:lnTo>
                      <a:cubicBezTo>
                        <a:pt x="183610" y="181099"/>
                        <a:pt x="184107" y="180891"/>
                        <a:pt x="184628" y="180891"/>
                      </a:cubicBezTo>
                      <a:lnTo>
                        <a:pt x="185148" y="180879"/>
                      </a:lnTo>
                      <a:lnTo>
                        <a:pt x="187995" y="181111"/>
                      </a:lnTo>
                      <a:lnTo>
                        <a:pt x="188781" y="181261"/>
                      </a:lnTo>
                      <a:lnTo>
                        <a:pt x="191246" y="181898"/>
                      </a:lnTo>
                      <a:lnTo>
                        <a:pt x="191396" y="181898"/>
                      </a:lnTo>
                      <a:lnTo>
                        <a:pt x="194242" y="181539"/>
                      </a:lnTo>
                      <a:lnTo>
                        <a:pt x="194554" y="181446"/>
                      </a:lnTo>
                      <a:lnTo>
                        <a:pt x="195723" y="181041"/>
                      </a:lnTo>
                      <a:lnTo>
                        <a:pt x="193525" y="178901"/>
                      </a:lnTo>
                      <a:lnTo>
                        <a:pt x="193340" y="178751"/>
                      </a:lnTo>
                      <a:lnTo>
                        <a:pt x="191165" y="177628"/>
                      </a:lnTo>
                      <a:lnTo>
                        <a:pt x="191095" y="177605"/>
                      </a:lnTo>
                      <a:lnTo>
                        <a:pt x="189961" y="177582"/>
                      </a:lnTo>
                      <a:lnTo>
                        <a:pt x="189846" y="177582"/>
                      </a:lnTo>
                      <a:lnTo>
                        <a:pt x="187694" y="178461"/>
                      </a:lnTo>
                      <a:lnTo>
                        <a:pt x="186722" y="178739"/>
                      </a:lnTo>
                      <a:lnTo>
                        <a:pt x="183540" y="179202"/>
                      </a:lnTo>
                      <a:lnTo>
                        <a:pt x="179687" y="179549"/>
                      </a:lnTo>
                      <a:lnTo>
                        <a:pt x="176332" y="179653"/>
                      </a:lnTo>
                      <a:cubicBezTo>
                        <a:pt x="176193" y="179653"/>
                        <a:pt x="176055" y="179653"/>
                        <a:pt x="175916" y="179630"/>
                      </a:cubicBezTo>
                      <a:lnTo>
                        <a:pt x="175395" y="179526"/>
                      </a:lnTo>
                      <a:cubicBezTo>
                        <a:pt x="175395" y="179526"/>
                        <a:pt x="174863" y="179433"/>
                        <a:pt x="174886" y="179433"/>
                      </a:cubicBezTo>
                      <a:lnTo>
                        <a:pt x="174458" y="179352"/>
                      </a:lnTo>
                      <a:cubicBezTo>
                        <a:pt x="173660" y="179676"/>
                        <a:pt x="172746" y="179445"/>
                        <a:pt x="172179" y="178785"/>
                      </a:cubicBezTo>
                      <a:lnTo>
                        <a:pt x="171994" y="178577"/>
                      </a:lnTo>
                      <a:cubicBezTo>
                        <a:pt x="171704" y="178218"/>
                        <a:pt x="171531" y="177779"/>
                        <a:pt x="171531" y="177304"/>
                      </a:cubicBezTo>
                      <a:lnTo>
                        <a:pt x="171473" y="171936"/>
                      </a:lnTo>
                      <a:lnTo>
                        <a:pt x="171554" y="171138"/>
                      </a:lnTo>
                      <a:lnTo>
                        <a:pt x="172133" y="167863"/>
                      </a:lnTo>
                      <a:cubicBezTo>
                        <a:pt x="172156" y="167725"/>
                        <a:pt x="172202" y="167586"/>
                        <a:pt x="172248" y="167447"/>
                      </a:cubicBezTo>
                      <a:lnTo>
                        <a:pt x="172445" y="166949"/>
                      </a:lnTo>
                      <a:lnTo>
                        <a:pt x="173822" y="164022"/>
                      </a:lnTo>
                      <a:lnTo>
                        <a:pt x="173961" y="163664"/>
                      </a:lnTo>
                      <a:lnTo>
                        <a:pt x="174562" y="161674"/>
                      </a:lnTo>
                      <a:lnTo>
                        <a:pt x="174805" y="161014"/>
                      </a:lnTo>
                      <a:lnTo>
                        <a:pt x="175592" y="159499"/>
                      </a:lnTo>
                      <a:lnTo>
                        <a:pt x="175742" y="159128"/>
                      </a:lnTo>
                      <a:lnTo>
                        <a:pt x="176274" y="157578"/>
                      </a:lnTo>
                      <a:lnTo>
                        <a:pt x="177408" y="155033"/>
                      </a:lnTo>
                      <a:lnTo>
                        <a:pt x="177663" y="154524"/>
                      </a:lnTo>
                      <a:cubicBezTo>
                        <a:pt x="177744" y="154350"/>
                        <a:pt x="177848" y="154188"/>
                        <a:pt x="177975" y="154038"/>
                      </a:cubicBezTo>
                      <a:lnTo>
                        <a:pt x="179329" y="152522"/>
                      </a:lnTo>
                      <a:lnTo>
                        <a:pt x="179537" y="152210"/>
                      </a:lnTo>
                      <a:lnTo>
                        <a:pt x="180960" y="149977"/>
                      </a:lnTo>
                      <a:lnTo>
                        <a:pt x="185981" y="142329"/>
                      </a:lnTo>
                      <a:lnTo>
                        <a:pt x="186409" y="141785"/>
                      </a:lnTo>
                      <a:lnTo>
                        <a:pt x="188457" y="139252"/>
                      </a:lnTo>
                      <a:lnTo>
                        <a:pt x="189024" y="138685"/>
                      </a:lnTo>
                      <a:lnTo>
                        <a:pt x="195769" y="132483"/>
                      </a:lnTo>
                      <a:lnTo>
                        <a:pt x="198627" y="129973"/>
                      </a:lnTo>
                      <a:cubicBezTo>
                        <a:pt x="198627" y="129973"/>
                        <a:pt x="199032" y="129626"/>
                        <a:pt x="199020" y="129626"/>
                      </a:cubicBezTo>
                      <a:lnTo>
                        <a:pt x="199391" y="129302"/>
                      </a:lnTo>
                      <a:lnTo>
                        <a:pt x="204365" y="124477"/>
                      </a:lnTo>
                      <a:lnTo>
                        <a:pt x="205117" y="123852"/>
                      </a:lnTo>
                      <a:lnTo>
                        <a:pt x="205823" y="123436"/>
                      </a:lnTo>
                      <a:lnTo>
                        <a:pt x="205742" y="123401"/>
                      </a:lnTo>
                      <a:lnTo>
                        <a:pt x="203937" y="123251"/>
                      </a:lnTo>
                      <a:lnTo>
                        <a:pt x="202746" y="123054"/>
                      </a:lnTo>
                      <a:cubicBezTo>
                        <a:pt x="202561" y="123019"/>
                        <a:pt x="202387" y="122961"/>
                        <a:pt x="202225" y="122880"/>
                      </a:cubicBezTo>
                      <a:lnTo>
                        <a:pt x="201774" y="122672"/>
                      </a:lnTo>
                      <a:cubicBezTo>
                        <a:pt x="201496" y="122533"/>
                        <a:pt x="201253" y="122337"/>
                        <a:pt x="201068" y="122094"/>
                      </a:cubicBezTo>
                      <a:lnTo>
                        <a:pt x="199703" y="120289"/>
                      </a:lnTo>
                      <a:lnTo>
                        <a:pt x="199090" y="119155"/>
                      </a:lnTo>
                      <a:lnTo>
                        <a:pt x="198685" y="118264"/>
                      </a:lnTo>
                      <a:lnTo>
                        <a:pt x="197817" y="115175"/>
                      </a:lnTo>
                      <a:lnTo>
                        <a:pt x="197701" y="114434"/>
                      </a:lnTo>
                      <a:cubicBezTo>
                        <a:pt x="197632" y="114087"/>
                        <a:pt x="197678" y="113740"/>
                        <a:pt x="197794" y="113405"/>
                      </a:cubicBezTo>
                      <a:lnTo>
                        <a:pt x="198905" y="110431"/>
                      </a:lnTo>
                      <a:lnTo>
                        <a:pt x="199009" y="110084"/>
                      </a:lnTo>
                      <a:lnTo>
                        <a:pt x="199471" y="107585"/>
                      </a:lnTo>
                      <a:lnTo>
                        <a:pt x="199680" y="106787"/>
                      </a:lnTo>
                      <a:lnTo>
                        <a:pt x="201716" y="100840"/>
                      </a:lnTo>
                      <a:lnTo>
                        <a:pt x="201774" y="100528"/>
                      </a:lnTo>
                      <a:lnTo>
                        <a:pt x="202225" y="96606"/>
                      </a:lnTo>
                      <a:lnTo>
                        <a:pt x="203359" y="91943"/>
                      </a:lnTo>
                      <a:lnTo>
                        <a:pt x="203463" y="91480"/>
                      </a:lnTo>
                      <a:lnTo>
                        <a:pt x="204308" y="87281"/>
                      </a:lnTo>
                      <a:cubicBezTo>
                        <a:pt x="204308" y="87281"/>
                        <a:pt x="204412" y="86748"/>
                        <a:pt x="204400" y="86771"/>
                      </a:cubicBezTo>
                      <a:cubicBezTo>
                        <a:pt x="204400" y="86771"/>
                        <a:pt x="204504" y="86251"/>
                        <a:pt x="204504" y="86262"/>
                      </a:cubicBezTo>
                      <a:lnTo>
                        <a:pt x="204967" y="83624"/>
                      </a:lnTo>
                      <a:lnTo>
                        <a:pt x="205198" y="82849"/>
                      </a:lnTo>
                      <a:lnTo>
                        <a:pt x="206043" y="80767"/>
                      </a:lnTo>
                      <a:lnTo>
                        <a:pt x="206182" y="80373"/>
                      </a:lnTo>
                      <a:lnTo>
                        <a:pt x="207663" y="74855"/>
                      </a:lnTo>
                      <a:lnTo>
                        <a:pt x="207721" y="74519"/>
                      </a:lnTo>
                      <a:lnTo>
                        <a:pt x="207825" y="73003"/>
                      </a:lnTo>
                      <a:lnTo>
                        <a:pt x="207940" y="72078"/>
                      </a:lnTo>
                      <a:lnTo>
                        <a:pt x="209502" y="66362"/>
                      </a:lnTo>
                      <a:lnTo>
                        <a:pt x="209757" y="65691"/>
                      </a:lnTo>
                      <a:lnTo>
                        <a:pt x="210602" y="63736"/>
                      </a:lnTo>
                      <a:lnTo>
                        <a:pt x="210717" y="63331"/>
                      </a:lnTo>
                      <a:lnTo>
                        <a:pt x="211157" y="61769"/>
                      </a:lnTo>
                      <a:lnTo>
                        <a:pt x="211828" y="60126"/>
                      </a:lnTo>
                      <a:cubicBezTo>
                        <a:pt x="211828" y="60126"/>
                        <a:pt x="212025" y="59629"/>
                        <a:pt x="212025" y="59640"/>
                      </a:cubicBezTo>
                      <a:lnTo>
                        <a:pt x="212175" y="59247"/>
                      </a:lnTo>
                      <a:lnTo>
                        <a:pt x="212996" y="56251"/>
                      </a:lnTo>
                      <a:cubicBezTo>
                        <a:pt x="212996" y="56251"/>
                        <a:pt x="213135" y="55730"/>
                        <a:pt x="213135" y="55753"/>
                      </a:cubicBezTo>
                      <a:lnTo>
                        <a:pt x="213725" y="53439"/>
                      </a:lnTo>
                      <a:lnTo>
                        <a:pt x="213725" y="53300"/>
                      </a:lnTo>
                      <a:lnTo>
                        <a:pt x="213378" y="50871"/>
                      </a:lnTo>
                      <a:lnTo>
                        <a:pt x="213355" y="50790"/>
                      </a:lnTo>
                      <a:lnTo>
                        <a:pt x="213239" y="50616"/>
                      </a:lnTo>
                      <a:cubicBezTo>
                        <a:pt x="213089" y="50385"/>
                        <a:pt x="212985" y="50130"/>
                        <a:pt x="212950" y="49864"/>
                      </a:cubicBezTo>
                      <a:lnTo>
                        <a:pt x="212858" y="49367"/>
                      </a:lnTo>
                      <a:cubicBezTo>
                        <a:pt x="212834" y="49205"/>
                        <a:pt x="212823" y="49043"/>
                        <a:pt x="212834" y="48881"/>
                      </a:cubicBezTo>
                      <a:lnTo>
                        <a:pt x="212915" y="47365"/>
                      </a:lnTo>
                      <a:lnTo>
                        <a:pt x="212904" y="46972"/>
                      </a:lnTo>
                      <a:lnTo>
                        <a:pt x="212788" y="45398"/>
                      </a:lnTo>
                      <a:lnTo>
                        <a:pt x="212858" y="44507"/>
                      </a:lnTo>
                      <a:cubicBezTo>
                        <a:pt x="212892" y="44137"/>
                        <a:pt x="213043" y="43790"/>
                        <a:pt x="213286" y="43489"/>
                      </a:cubicBezTo>
                      <a:lnTo>
                        <a:pt x="214836" y="41615"/>
                      </a:lnTo>
                      <a:lnTo>
                        <a:pt x="217138" y="39463"/>
                      </a:lnTo>
                      <a:lnTo>
                        <a:pt x="217393" y="39197"/>
                      </a:lnTo>
                      <a:lnTo>
                        <a:pt x="218642" y="37566"/>
                      </a:lnTo>
                      <a:lnTo>
                        <a:pt x="219394" y="36640"/>
                      </a:lnTo>
                      <a:lnTo>
                        <a:pt x="220991" y="35078"/>
                      </a:lnTo>
                      <a:lnTo>
                        <a:pt x="221280" y="34743"/>
                      </a:lnTo>
                      <a:lnTo>
                        <a:pt x="222912" y="32892"/>
                      </a:lnTo>
                      <a:lnTo>
                        <a:pt x="223490" y="32429"/>
                      </a:lnTo>
                      <a:lnTo>
                        <a:pt x="225480" y="31064"/>
                      </a:lnTo>
                      <a:lnTo>
                        <a:pt x="225584" y="30948"/>
                      </a:lnTo>
                      <a:lnTo>
                        <a:pt x="227192" y="28657"/>
                      </a:lnTo>
                      <a:lnTo>
                        <a:pt x="228245" y="27465"/>
                      </a:lnTo>
                      <a:lnTo>
                        <a:pt x="228361" y="27303"/>
                      </a:lnTo>
                      <a:lnTo>
                        <a:pt x="229368" y="24851"/>
                      </a:lnTo>
                      <a:lnTo>
                        <a:pt x="229391" y="24654"/>
                      </a:lnTo>
                      <a:lnTo>
                        <a:pt x="229506" y="22583"/>
                      </a:lnTo>
                      <a:lnTo>
                        <a:pt x="229610" y="21715"/>
                      </a:lnTo>
                      <a:lnTo>
                        <a:pt x="230386" y="18534"/>
                      </a:lnTo>
                      <a:cubicBezTo>
                        <a:pt x="230455" y="18279"/>
                        <a:pt x="230559" y="18048"/>
                        <a:pt x="230721" y="17851"/>
                      </a:cubicBezTo>
                      <a:lnTo>
                        <a:pt x="233614" y="13987"/>
                      </a:lnTo>
                      <a:cubicBezTo>
                        <a:pt x="233903" y="13616"/>
                        <a:pt x="234308" y="13350"/>
                        <a:pt x="234759" y="13235"/>
                      </a:cubicBezTo>
                      <a:lnTo>
                        <a:pt x="235268" y="13119"/>
                      </a:lnTo>
                      <a:lnTo>
                        <a:pt x="237987" y="12598"/>
                      </a:lnTo>
                      <a:lnTo>
                        <a:pt x="238959" y="12506"/>
                      </a:lnTo>
                      <a:lnTo>
                        <a:pt x="243702" y="12656"/>
                      </a:lnTo>
                      <a:lnTo>
                        <a:pt x="244119" y="12633"/>
                      </a:lnTo>
                      <a:lnTo>
                        <a:pt x="248354" y="12274"/>
                      </a:lnTo>
                      <a:cubicBezTo>
                        <a:pt x="248677" y="12251"/>
                        <a:pt x="249013" y="12298"/>
                        <a:pt x="249302" y="12425"/>
                      </a:cubicBezTo>
                      <a:lnTo>
                        <a:pt x="250772" y="13061"/>
                      </a:lnTo>
                      <a:lnTo>
                        <a:pt x="257725" y="12263"/>
                      </a:lnTo>
                      <a:lnTo>
                        <a:pt x="258593" y="12205"/>
                      </a:lnTo>
                      <a:lnTo>
                        <a:pt x="268716" y="12702"/>
                      </a:lnTo>
                      <a:lnTo>
                        <a:pt x="269133" y="12702"/>
                      </a:lnTo>
                      <a:lnTo>
                        <a:pt x="274617" y="12379"/>
                      </a:lnTo>
                      <a:lnTo>
                        <a:pt x="279210" y="12517"/>
                      </a:lnTo>
                      <a:lnTo>
                        <a:pt x="279418" y="12483"/>
                      </a:lnTo>
                      <a:lnTo>
                        <a:pt x="280888" y="12043"/>
                      </a:lnTo>
                      <a:cubicBezTo>
                        <a:pt x="281200" y="11962"/>
                        <a:pt x="281513" y="11950"/>
                        <a:pt x="281825" y="12008"/>
                      </a:cubicBezTo>
                      <a:lnTo>
                        <a:pt x="282334" y="12101"/>
                      </a:lnTo>
                      <a:lnTo>
                        <a:pt x="283445" y="12379"/>
                      </a:lnTo>
                      <a:lnTo>
                        <a:pt x="283560" y="12390"/>
                      </a:lnTo>
                      <a:lnTo>
                        <a:pt x="285030" y="12147"/>
                      </a:lnTo>
                      <a:lnTo>
                        <a:pt x="285134" y="12112"/>
                      </a:lnTo>
                      <a:lnTo>
                        <a:pt x="286349" y="11314"/>
                      </a:lnTo>
                      <a:lnTo>
                        <a:pt x="286418" y="11117"/>
                      </a:lnTo>
                      <a:cubicBezTo>
                        <a:pt x="286650" y="10446"/>
                        <a:pt x="287193" y="9937"/>
                        <a:pt x="287876" y="9775"/>
                      </a:cubicBezTo>
                      <a:lnTo>
                        <a:pt x="288362" y="9671"/>
                      </a:lnTo>
                      <a:cubicBezTo>
                        <a:pt x="288570" y="9613"/>
                        <a:pt x="288801" y="9602"/>
                        <a:pt x="289033" y="9637"/>
                      </a:cubicBezTo>
                      <a:lnTo>
                        <a:pt x="289692" y="9718"/>
                      </a:lnTo>
                      <a:lnTo>
                        <a:pt x="294771" y="10608"/>
                      </a:lnTo>
                      <a:lnTo>
                        <a:pt x="303680" y="13744"/>
                      </a:lnTo>
                      <a:lnTo>
                        <a:pt x="303796" y="13755"/>
                      </a:lnTo>
                      <a:lnTo>
                        <a:pt x="310020" y="13304"/>
                      </a:lnTo>
                      <a:cubicBezTo>
                        <a:pt x="310020" y="13304"/>
                        <a:pt x="310552" y="13269"/>
                        <a:pt x="310529" y="13269"/>
                      </a:cubicBezTo>
                      <a:lnTo>
                        <a:pt x="316835" y="12726"/>
                      </a:lnTo>
                      <a:lnTo>
                        <a:pt x="317043" y="12691"/>
                      </a:lnTo>
                      <a:lnTo>
                        <a:pt x="321312" y="10886"/>
                      </a:lnTo>
                      <a:cubicBezTo>
                        <a:pt x="321474" y="10817"/>
                        <a:pt x="321636" y="10782"/>
                        <a:pt x="321810" y="10747"/>
                      </a:cubicBezTo>
                      <a:lnTo>
                        <a:pt x="322342" y="10678"/>
                      </a:lnTo>
                      <a:lnTo>
                        <a:pt x="326195" y="10354"/>
                      </a:lnTo>
                      <a:lnTo>
                        <a:pt x="326727" y="10296"/>
                      </a:lnTo>
                      <a:cubicBezTo>
                        <a:pt x="326727" y="10296"/>
                        <a:pt x="327259" y="10261"/>
                        <a:pt x="327236" y="10261"/>
                      </a:cubicBezTo>
                      <a:lnTo>
                        <a:pt x="332570" y="9752"/>
                      </a:lnTo>
                      <a:cubicBezTo>
                        <a:pt x="332570" y="9752"/>
                        <a:pt x="333102" y="9694"/>
                        <a:pt x="333079" y="9694"/>
                      </a:cubicBezTo>
                      <a:lnTo>
                        <a:pt x="333541" y="9637"/>
                      </a:lnTo>
                      <a:lnTo>
                        <a:pt x="338748" y="8699"/>
                      </a:lnTo>
                      <a:lnTo>
                        <a:pt x="339662" y="8630"/>
                      </a:lnTo>
                      <a:lnTo>
                        <a:pt x="349276" y="8688"/>
                      </a:lnTo>
                      <a:lnTo>
                        <a:pt x="349739" y="8665"/>
                      </a:lnTo>
                      <a:lnTo>
                        <a:pt x="356588" y="8213"/>
                      </a:lnTo>
                      <a:lnTo>
                        <a:pt x="356877" y="8179"/>
                      </a:lnTo>
                      <a:lnTo>
                        <a:pt x="359284" y="7427"/>
                      </a:lnTo>
                      <a:cubicBezTo>
                        <a:pt x="359284" y="7427"/>
                        <a:pt x="359793" y="7265"/>
                        <a:pt x="359781" y="7265"/>
                      </a:cubicBezTo>
                      <a:lnTo>
                        <a:pt x="360175" y="7149"/>
                      </a:lnTo>
                      <a:lnTo>
                        <a:pt x="363461" y="5610"/>
                      </a:lnTo>
                      <a:lnTo>
                        <a:pt x="364398" y="5275"/>
                      </a:lnTo>
                      <a:lnTo>
                        <a:pt x="367846" y="4557"/>
                      </a:lnTo>
                      <a:lnTo>
                        <a:pt x="368008" y="4476"/>
                      </a:lnTo>
                      <a:lnTo>
                        <a:pt x="370229" y="3123"/>
                      </a:lnTo>
                      <a:cubicBezTo>
                        <a:pt x="370368" y="3030"/>
                        <a:pt x="370518" y="2961"/>
                        <a:pt x="370680" y="2926"/>
                      </a:cubicBezTo>
                      <a:lnTo>
                        <a:pt x="375528" y="1491"/>
                      </a:lnTo>
                      <a:lnTo>
                        <a:pt x="378698" y="948"/>
                      </a:lnTo>
                      <a:lnTo>
                        <a:pt x="379415" y="867"/>
                      </a:lnTo>
                      <a:lnTo>
                        <a:pt x="383731" y="728"/>
                      </a:lnTo>
                      <a:lnTo>
                        <a:pt x="384147" y="693"/>
                      </a:lnTo>
                      <a:close/>
                      <a:moveTo>
                        <a:pt x="394694" y="5334"/>
                      </a:moveTo>
                      <a:lnTo>
                        <a:pt x="394544" y="5276"/>
                      </a:lnTo>
                      <a:lnTo>
                        <a:pt x="389176" y="3991"/>
                      </a:lnTo>
                      <a:lnTo>
                        <a:pt x="389025" y="4003"/>
                      </a:lnTo>
                      <a:lnTo>
                        <a:pt x="384918" y="4628"/>
                      </a:lnTo>
                      <a:lnTo>
                        <a:pt x="384143" y="4709"/>
                      </a:lnTo>
                      <a:lnTo>
                        <a:pt x="379908" y="4848"/>
                      </a:lnTo>
                      <a:lnTo>
                        <a:pt x="379515" y="4871"/>
                      </a:lnTo>
                      <a:lnTo>
                        <a:pt x="376542" y="5391"/>
                      </a:lnTo>
                      <a:lnTo>
                        <a:pt x="376137" y="5507"/>
                      </a:lnTo>
                      <a:lnTo>
                        <a:pt x="372261" y="6653"/>
                      </a:lnTo>
                      <a:lnTo>
                        <a:pt x="372053" y="6791"/>
                      </a:lnTo>
                      <a:lnTo>
                        <a:pt x="370225" y="7914"/>
                      </a:lnTo>
                      <a:lnTo>
                        <a:pt x="369542" y="8249"/>
                      </a:lnTo>
                      <a:cubicBezTo>
                        <a:pt x="369391" y="8319"/>
                        <a:pt x="369253" y="8365"/>
                        <a:pt x="369102" y="8400"/>
                      </a:cubicBezTo>
                      <a:lnTo>
                        <a:pt x="365597" y="9140"/>
                      </a:lnTo>
                      <a:lnTo>
                        <a:pt x="365307" y="9244"/>
                      </a:lnTo>
                      <a:lnTo>
                        <a:pt x="361732" y="10899"/>
                      </a:lnTo>
                      <a:lnTo>
                        <a:pt x="358134" y="12021"/>
                      </a:lnTo>
                      <a:lnTo>
                        <a:pt x="357139" y="12183"/>
                      </a:lnTo>
                      <a:lnTo>
                        <a:pt x="349573" y="12680"/>
                      </a:lnTo>
                      <a:lnTo>
                        <a:pt x="339901" y="12622"/>
                      </a:lnTo>
                      <a:lnTo>
                        <a:pt x="339554" y="12646"/>
                      </a:lnTo>
                      <a:lnTo>
                        <a:pt x="334393" y="13583"/>
                      </a:lnTo>
                      <a:lnTo>
                        <a:pt x="333722" y="13652"/>
                      </a:lnTo>
                      <a:lnTo>
                        <a:pt x="327822" y="14231"/>
                      </a:lnTo>
                      <a:lnTo>
                        <a:pt x="323032" y="14624"/>
                      </a:lnTo>
                      <a:lnTo>
                        <a:pt x="322824" y="14659"/>
                      </a:lnTo>
                      <a:lnTo>
                        <a:pt x="318612" y="16429"/>
                      </a:lnTo>
                      <a:cubicBezTo>
                        <a:pt x="318497" y="16487"/>
                        <a:pt x="318358" y="16521"/>
                        <a:pt x="318219" y="16545"/>
                      </a:cubicBezTo>
                      <a:lnTo>
                        <a:pt x="317478" y="16683"/>
                      </a:lnTo>
                      <a:lnTo>
                        <a:pt x="311069" y="17250"/>
                      </a:lnTo>
                      <a:lnTo>
                        <a:pt x="304092" y="17759"/>
                      </a:lnTo>
                      <a:cubicBezTo>
                        <a:pt x="303953" y="17771"/>
                        <a:pt x="303826" y="17759"/>
                        <a:pt x="303687" y="17748"/>
                      </a:cubicBezTo>
                      <a:lnTo>
                        <a:pt x="303167" y="17678"/>
                      </a:lnTo>
                      <a:cubicBezTo>
                        <a:pt x="303016" y="17667"/>
                        <a:pt x="302889" y="17621"/>
                        <a:pt x="302750" y="17586"/>
                      </a:cubicBezTo>
                      <a:lnTo>
                        <a:pt x="293784" y="14439"/>
                      </a:lnTo>
                      <a:lnTo>
                        <a:pt x="293425" y="14381"/>
                      </a:lnTo>
                      <a:lnTo>
                        <a:pt x="289815" y="13756"/>
                      </a:lnTo>
                      <a:cubicBezTo>
                        <a:pt x="289653" y="13999"/>
                        <a:pt x="289457" y="14208"/>
                        <a:pt x="289214" y="14370"/>
                      </a:cubicBezTo>
                      <a:lnTo>
                        <a:pt x="287420" y="15538"/>
                      </a:lnTo>
                      <a:lnTo>
                        <a:pt x="286726" y="15897"/>
                      </a:lnTo>
                      <a:cubicBezTo>
                        <a:pt x="286553" y="15978"/>
                        <a:pt x="286367" y="16047"/>
                        <a:pt x="286159" y="16070"/>
                      </a:cubicBezTo>
                      <a:lnTo>
                        <a:pt x="284042" y="16417"/>
                      </a:lnTo>
                      <a:cubicBezTo>
                        <a:pt x="283811" y="16440"/>
                        <a:pt x="283579" y="16440"/>
                        <a:pt x="283348" y="16406"/>
                      </a:cubicBezTo>
                      <a:lnTo>
                        <a:pt x="282827" y="16313"/>
                      </a:lnTo>
                      <a:lnTo>
                        <a:pt x="281740" y="16047"/>
                      </a:lnTo>
                      <a:lnTo>
                        <a:pt x="280640" y="16359"/>
                      </a:lnTo>
                      <a:lnTo>
                        <a:pt x="279981" y="16510"/>
                      </a:lnTo>
                      <a:cubicBezTo>
                        <a:pt x="279819" y="16545"/>
                        <a:pt x="279657" y="16568"/>
                        <a:pt x="279495" y="16545"/>
                      </a:cubicBezTo>
                      <a:lnTo>
                        <a:pt x="274763" y="16406"/>
                      </a:lnTo>
                      <a:lnTo>
                        <a:pt x="274323" y="16417"/>
                      </a:lnTo>
                      <a:lnTo>
                        <a:pt x="269510" y="16730"/>
                      </a:lnTo>
                      <a:lnTo>
                        <a:pt x="268747" y="16730"/>
                      </a:lnTo>
                      <a:lnTo>
                        <a:pt x="258704" y="16232"/>
                      </a:lnTo>
                      <a:lnTo>
                        <a:pt x="258334" y="16267"/>
                      </a:lnTo>
                      <a:lnTo>
                        <a:pt x="250895" y="17112"/>
                      </a:lnTo>
                      <a:cubicBezTo>
                        <a:pt x="250571" y="17146"/>
                        <a:pt x="250235" y="17100"/>
                        <a:pt x="249935" y="16973"/>
                      </a:cubicBezTo>
                      <a:lnTo>
                        <a:pt x="248882" y="16533"/>
                      </a:lnTo>
                      <a:cubicBezTo>
                        <a:pt x="248882" y="16533"/>
                        <a:pt x="248384" y="16325"/>
                        <a:pt x="248419" y="16336"/>
                      </a:cubicBezTo>
                      <a:lnTo>
                        <a:pt x="248384" y="16325"/>
                      </a:lnTo>
                      <a:lnTo>
                        <a:pt x="243837" y="16683"/>
                      </a:lnTo>
                      <a:lnTo>
                        <a:pt x="239151" y="16533"/>
                      </a:lnTo>
                      <a:lnTo>
                        <a:pt x="238839" y="16556"/>
                      </a:lnTo>
                      <a:lnTo>
                        <a:pt x="236548" y="16996"/>
                      </a:lnTo>
                      <a:lnTo>
                        <a:pt x="234327" y="19969"/>
                      </a:lnTo>
                      <a:lnTo>
                        <a:pt x="234304" y="20073"/>
                      </a:lnTo>
                      <a:lnTo>
                        <a:pt x="233714" y="22538"/>
                      </a:lnTo>
                      <a:lnTo>
                        <a:pt x="233679" y="22885"/>
                      </a:lnTo>
                      <a:lnTo>
                        <a:pt x="233563" y="24990"/>
                      </a:lnTo>
                      <a:lnTo>
                        <a:pt x="233482" y="25661"/>
                      </a:lnTo>
                      <a:cubicBezTo>
                        <a:pt x="233459" y="25835"/>
                        <a:pt x="233413" y="25997"/>
                        <a:pt x="233344" y="26171"/>
                      </a:cubicBezTo>
                      <a:lnTo>
                        <a:pt x="232129" y="29144"/>
                      </a:lnTo>
                      <a:cubicBezTo>
                        <a:pt x="232048" y="29341"/>
                        <a:pt x="231944" y="29514"/>
                        <a:pt x="231805" y="29676"/>
                      </a:cubicBezTo>
                      <a:lnTo>
                        <a:pt x="231064" y="30532"/>
                      </a:lnTo>
                      <a:cubicBezTo>
                        <a:pt x="231064" y="30532"/>
                        <a:pt x="230706" y="30937"/>
                        <a:pt x="230729" y="30903"/>
                      </a:cubicBezTo>
                      <a:lnTo>
                        <a:pt x="230451" y="31238"/>
                      </a:lnTo>
                      <a:lnTo>
                        <a:pt x="228982" y="33355"/>
                      </a:lnTo>
                      <a:lnTo>
                        <a:pt x="228496" y="33922"/>
                      </a:lnTo>
                      <a:cubicBezTo>
                        <a:pt x="228392" y="34061"/>
                        <a:pt x="228253" y="34177"/>
                        <a:pt x="228102" y="34269"/>
                      </a:cubicBezTo>
                      <a:lnTo>
                        <a:pt x="225974" y="35727"/>
                      </a:lnTo>
                      <a:lnTo>
                        <a:pt x="225765" y="35901"/>
                      </a:lnTo>
                      <a:lnTo>
                        <a:pt x="224111" y="37810"/>
                      </a:lnTo>
                      <a:lnTo>
                        <a:pt x="222537" y="39360"/>
                      </a:lnTo>
                      <a:lnTo>
                        <a:pt x="222283" y="39649"/>
                      </a:lnTo>
                      <a:lnTo>
                        <a:pt x="220675" y="41732"/>
                      </a:lnTo>
                      <a:lnTo>
                        <a:pt x="220177" y="42276"/>
                      </a:lnTo>
                      <a:lnTo>
                        <a:pt x="217829" y="44485"/>
                      </a:lnTo>
                      <a:lnTo>
                        <a:pt x="217574" y="44798"/>
                      </a:lnTo>
                      <a:lnTo>
                        <a:pt x="216984" y="45515"/>
                      </a:lnTo>
                      <a:lnTo>
                        <a:pt x="217100" y="47320"/>
                      </a:lnTo>
                      <a:lnTo>
                        <a:pt x="217019" y="48801"/>
                      </a:lnTo>
                      <a:lnTo>
                        <a:pt x="217077" y="48870"/>
                      </a:lnTo>
                      <a:cubicBezTo>
                        <a:pt x="217181" y="49044"/>
                        <a:pt x="217273" y="49229"/>
                        <a:pt x="217331" y="49437"/>
                      </a:cubicBezTo>
                      <a:lnTo>
                        <a:pt x="217516" y="50189"/>
                      </a:lnTo>
                      <a:lnTo>
                        <a:pt x="217910" y="52850"/>
                      </a:lnTo>
                      <a:lnTo>
                        <a:pt x="217944" y="53568"/>
                      </a:lnTo>
                      <a:cubicBezTo>
                        <a:pt x="217944" y="53764"/>
                        <a:pt x="217933" y="53973"/>
                        <a:pt x="217875" y="54158"/>
                      </a:cubicBezTo>
                      <a:lnTo>
                        <a:pt x="217204" y="56749"/>
                      </a:lnTo>
                      <a:lnTo>
                        <a:pt x="216151" y="60625"/>
                      </a:lnTo>
                      <a:lnTo>
                        <a:pt x="215179" y="63043"/>
                      </a:lnTo>
                      <a:lnTo>
                        <a:pt x="215063" y="63437"/>
                      </a:lnTo>
                      <a:lnTo>
                        <a:pt x="214797" y="64443"/>
                      </a:lnTo>
                      <a:lnTo>
                        <a:pt x="214531" y="65230"/>
                      </a:lnTo>
                      <a:lnTo>
                        <a:pt x="213698" y="67150"/>
                      </a:lnTo>
                      <a:lnTo>
                        <a:pt x="213548" y="67509"/>
                      </a:lnTo>
                      <a:lnTo>
                        <a:pt x="212854" y="70008"/>
                      </a:lnTo>
                      <a:cubicBezTo>
                        <a:pt x="212854" y="70008"/>
                        <a:pt x="212703" y="70529"/>
                        <a:pt x="212715" y="70506"/>
                      </a:cubicBezTo>
                      <a:lnTo>
                        <a:pt x="212055" y="72935"/>
                      </a:lnTo>
                      <a:lnTo>
                        <a:pt x="212021" y="73282"/>
                      </a:lnTo>
                      <a:lnTo>
                        <a:pt x="211916" y="74844"/>
                      </a:lnTo>
                      <a:lnTo>
                        <a:pt x="211766" y="75758"/>
                      </a:lnTo>
                      <a:lnTo>
                        <a:pt x="210227" y="81462"/>
                      </a:lnTo>
                      <a:lnTo>
                        <a:pt x="210019" y="82122"/>
                      </a:lnTo>
                      <a:lnTo>
                        <a:pt x="209198" y="84123"/>
                      </a:lnTo>
                      <a:lnTo>
                        <a:pt x="209093" y="84436"/>
                      </a:lnTo>
                      <a:lnTo>
                        <a:pt x="208550" y="87490"/>
                      </a:lnTo>
                      <a:lnTo>
                        <a:pt x="207485" y="92800"/>
                      </a:lnTo>
                      <a:lnTo>
                        <a:pt x="206351" y="97428"/>
                      </a:lnTo>
                      <a:lnTo>
                        <a:pt x="206317" y="97833"/>
                      </a:lnTo>
                      <a:lnTo>
                        <a:pt x="205970" y="101026"/>
                      </a:lnTo>
                      <a:lnTo>
                        <a:pt x="205785" y="101975"/>
                      </a:lnTo>
                      <a:lnTo>
                        <a:pt x="203714" y="108003"/>
                      </a:lnTo>
                      <a:lnTo>
                        <a:pt x="203621" y="108373"/>
                      </a:lnTo>
                      <a:lnTo>
                        <a:pt x="203158" y="110942"/>
                      </a:lnTo>
                      <a:lnTo>
                        <a:pt x="202915" y="111705"/>
                      </a:lnTo>
                      <a:lnTo>
                        <a:pt x="201967" y="114274"/>
                      </a:lnTo>
                      <a:lnTo>
                        <a:pt x="202730" y="117004"/>
                      </a:lnTo>
                      <a:lnTo>
                        <a:pt x="202869" y="117293"/>
                      </a:lnTo>
                      <a:lnTo>
                        <a:pt x="203297" y="118092"/>
                      </a:lnTo>
                      <a:lnTo>
                        <a:pt x="203494" y="118381"/>
                      </a:lnTo>
                      <a:lnTo>
                        <a:pt x="204107" y="119156"/>
                      </a:lnTo>
                      <a:lnTo>
                        <a:pt x="204674" y="119260"/>
                      </a:lnTo>
                      <a:lnTo>
                        <a:pt x="205090" y="119295"/>
                      </a:lnTo>
                      <a:lnTo>
                        <a:pt x="206652" y="119399"/>
                      </a:lnTo>
                      <a:cubicBezTo>
                        <a:pt x="206918" y="119411"/>
                        <a:pt x="207184" y="119492"/>
                        <a:pt x="207427" y="119607"/>
                      </a:cubicBezTo>
                      <a:lnTo>
                        <a:pt x="208897" y="120383"/>
                      </a:lnTo>
                      <a:cubicBezTo>
                        <a:pt x="209105" y="120498"/>
                        <a:pt x="209313" y="120660"/>
                        <a:pt x="209475" y="120845"/>
                      </a:cubicBezTo>
                      <a:lnTo>
                        <a:pt x="209811" y="121250"/>
                      </a:lnTo>
                      <a:lnTo>
                        <a:pt x="210297" y="122037"/>
                      </a:lnTo>
                      <a:lnTo>
                        <a:pt x="210574" y="122662"/>
                      </a:lnTo>
                      <a:cubicBezTo>
                        <a:pt x="210840" y="123252"/>
                        <a:pt x="210806" y="123934"/>
                        <a:pt x="210482" y="124478"/>
                      </a:cubicBezTo>
                      <a:lnTo>
                        <a:pt x="209938" y="125415"/>
                      </a:lnTo>
                      <a:cubicBezTo>
                        <a:pt x="209788" y="125670"/>
                        <a:pt x="209591" y="125878"/>
                        <a:pt x="209348" y="126040"/>
                      </a:cubicBezTo>
                      <a:lnTo>
                        <a:pt x="208920" y="126352"/>
                      </a:lnTo>
                      <a:lnTo>
                        <a:pt x="207578" y="127151"/>
                      </a:lnTo>
                      <a:lnTo>
                        <a:pt x="207346" y="127347"/>
                      </a:lnTo>
                      <a:lnTo>
                        <a:pt x="206213" y="128447"/>
                      </a:lnTo>
                      <a:cubicBezTo>
                        <a:pt x="206213" y="128447"/>
                        <a:pt x="205842" y="128817"/>
                        <a:pt x="205842" y="128805"/>
                      </a:cubicBezTo>
                      <a:lnTo>
                        <a:pt x="202383" y="132172"/>
                      </a:lnTo>
                      <a:lnTo>
                        <a:pt x="199074" y="135076"/>
                      </a:lnTo>
                      <a:cubicBezTo>
                        <a:pt x="199074" y="135076"/>
                        <a:pt x="198669" y="135423"/>
                        <a:pt x="198704" y="135400"/>
                      </a:cubicBezTo>
                      <a:lnTo>
                        <a:pt x="195164" y="138663"/>
                      </a:lnTo>
                      <a:cubicBezTo>
                        <a:pt x="195164" y="138663"/>
                        <a:pt x="194759" y="139021"/>
                        <a:pt x="194770" y="139021"/>
                      </a:cubicBezTo>
                      <a:lnTo>
                        <a:pt x="192398" y="141196"/>
                      </a:lnTo>
                      <a:cubicBezTo>
                        <a:pt x="192398" y="141196"/>
                        <a:pt x="192005" y="141555"/>
                        <a:pt x="192028" y="141543"/>
                      </a:cubicBezTo>
                      <a:lnTo>
                        <a:pt x="191739" y="141821"/>
                      </a:lnTo>
                      <a:lnTo>
                        <a:pt x="190131" y="143800"/>
                      </a:lnTo>
                      <a:cubicBezTo>
                        <a:pt x="190131" y="143800"/>
                        <a:pt x="189795" y="144216"/>
                        <a:pt x="189807" y="144193"/>
                      </a:cubicBezTo>
                      <a:lnTo>
                        <a:pt x="189541" y="144552"/>
                      </a:lnTo>
                      <a:lnTo>
                        <a:pt x="184878" y="151667"/>
                      </a:lnTo>
                      <a:cubicBezTo>
                        <a:pt x="184878" y="151667"/>
                        <a:pt x="184589" y="152106"/>
                        <a:pt x="184600" y="152095"/>
                      </a:cubicBezTo>
                      <a:cubicBezTo>
                        <a:pt x="184600" y="152095"/>
                        <a:pt x="184311" y="152546"/>
                        <a:pt x="184311" y="152535"/>
                      </a:cubicBezTo>
                      <a:lnTo>
                        <a:pt x="183177" y="154339"/>
                      </a:lnTo>
                      <a:lnTo>
                        <a:pt x="182668" y="155045"/>
                      </a:lnTo>
                      <a:lnTo>
                        <a:pt x="181442" y="156422"/>
                      </a:lnTo>
                      <a:lnTo>
                        <a:pt x="181349" y="156619"/>
                      </a:lnTo>
                      <a:lnTo>
                        <a:pt x="180262" y="159014"/>
                      </a:lnTo>
                      <a:lnTo>
                        <a:pt x="180100" y="159407"/>
                      </a:lnTo>
                      <a:lnTo>
                        <a:pt x="179787" y="160367"/>
                      </a:lnTo>
                      <a:lnTo>
                        <a:pt x="179463" y="161200"/>
                      </a:lnTo>
                      <a:lnTo>
                        <a:pt x="178769" y="162519"/>
                      </a:lnTo>
                      <a:lnTo>
                        <a:pt x="178630" y="162843"/>
                      </a:lnTo>
                      <a:lnTo>
                        <a:pt x="178040" y="164810"/>
                      </a:lnTo>
                      <a:lnTo>
                        <a:pt x="177797" y="165446"/>
                      </a:lnTo>
                      <a:lnTo>
                        <a:pt x="176397" y="168454"/>
                      </a:lnTo>
                      <a:lnTo>
                        <a:pt x="176305" y="168709"/>
                      </a:lnTo>
                      <a:lnTo>
                        <a:pt x="175784" y="171613"/>
                      </a:lnTo>
                      <a:lnTo>
                        <a:pt x="175750" y="171948"/>
                      </a:lnTo>
                      <a:lnTo>
                        <a:pt x="175784" y="175408"/>
                      </a:lnTo>
                      <a:lnTo>
                        <a:pt x="176710" y="175570"/>
                      </a:lnTo>
                      <a:lnTo>
                        <a:pt x="177022" y="175570"/>
                      </a:lnTo>
                      <a:lnTo>
                        <a:pt x="178630" y="175500"/>
                      </a:lnTo>
                      <a:cubicBezTo>
                        <a:pt x="178630" y="175500"/>
                        <a:pt x="179163" y="175489"/>
                        <a:pt x="179151" y="175489"/>
                      </a:cubicBezTo>
                      <a:lnTo>
                        <a:pt x="179649" y="175477"/>
                      </a:lnTo>
                      <a:lnTo>
                        <a:pt x="182275" y="175246"/>
                      </a:lnTo>
                      <a:cubicBezTo>
                        <a:pt x="182275" y="175246"/>
                        <a:pt x="182807" y="175188"/>
                        <a:pt x="182796" y="175188"/>
                      </a:cubicBezTo>
                      <a:lnTo>
                        <a:pt x="183281" y="175153"/>
                      </a:lnTo>
                      <a:lnTo>
                        <a:pt x="186278" y="174702"/>
                      </a:lnTo>
                      <a:lnTo>
                        <a:pt x="186556" y="174621"/>
                      </a:lnTo>
                      <a:lnTo>
                        <a:pt x="188951" y="173649"/>
                      </a:lnTo>
                      <a:cubicBezTo>
                        <a:pt x="189159" y="173568"/>
                        <a:pt x="189390" y="173510"/>
                        <a:pt x="189633" y="173499"/>
                      </a:cubicBezTo>
                      <a:lnTo>
                        <a:pt x="190154" y="173487"/>
                      </a:lnTo>
                      <a:lnTo>
                        <a:pt x="191901" y="173522"/>
                      </a:lnTo>
                      <a:cubicBezTo>
                        <a:pt x="192155" y="173533"/>
                        <a:pt x="192421" y="173591"/>
                        <a:pt x="192664" y="173695"/>
                      </a:cubicBezTo>
                      <a:lnTo>
                        <a:pt x="193150" y="173904"/>
                      </a:lnTo>
                      <a:lnTo>
                        <a:pt x="195927" y="175385"/>
                      </a:lnTo>
                      <a:lnTo>
                        <a:pt x="196529" y="175847"/>
                      </a:lnTo>
                      <a:lnTo>
                        <a:pt x="199213" y="178474"/>
                      </a:lnTo>
                      <a:cubicBezTo>
                        <a:pt x="199317" y="178578"/>
                        <a:pt x="199421" y="178717"/>
                        <a:pt x="199502" y="178844"/>
                      </a:cubicBezTo>
                      <a:lnTo>
                        <a:pt x="199791" y="179295"/>
                      </a:lnTo>
                      <a:lnTo>
                        <a:pt x="200647" y="180765"/>
                      </a:lnTo>
                      <a:cubicBezTo>
                        <a:pt x="201168" y="181713"/>
                        <a:pt x="200833" y="182917"/>
                        <a:pt x="199895" y="183472"/>
                      </a:cubicBezTo>
                      <a:lnTo>
                        <a:pt x="198507" y="184270"/>
                      </a:lnTo>
                      <a:lnTo>
                        <a:pt x="197674" y="184606"/>
                      </a:lnTo>
                      <a:lnTo>
                        <a:pt x="196112" y="185138"/>
                      </a:lnTo>
                      <a:lnTo>
                        <a:pt x="195198" y="185392"/>
                      </a:lnTo>
                      <a:lnTo>
                        <a:pt x="192005" y="185797"/>
                      </a:lnTo>
                      <a:lnTo>
                        <a:pt x="191149" y="185797"/>
                      </a:lnTo>
                      <a:cubicBezTo>
                        <a:pt x="191010" y="185786"/>
                        <a:pt x="190871" y="185774"/>
                        <a:pt x="190732" y="185728"/>
                      </a:cubicBezTo>
                      <a:lnTo>
                        <a:pt x="188164" y="185068"/>
                      </a:lnTo>
                      <a:lnTo>
                        <a:pt x="187817" y="184987"/>
                      </a:lnTo>
                      <a:lnTo>
                        <a:pt x="186290" y="184872"/>
                      </a:lnTo>
                      <a:lnTo>
                        <a:pt x="186324" y="185126"/>
                      </a:lnTo>
                      <a:lnTo>
                        <a:pt x="186440" y="185497"/>
                      </a:lnTo>
                      <a:lnTo>
                        <a:pt x="187099" y="187394"/>
                      </a:lnTo>
                      <a:lnTo>
                        <a:pt x="187285" y="187810"/>
                      </a:lnTo>
                      <a:lnTo>
                        <a:pt x="188037" y="189581"/>
                      </a:lnTo>
                      <a:lnTo>
                        <a:pt x="188245" y="190414"/>
                      </a:lnTo>
                      <a:lnTo>
                        <a:pt x="188314" y="190437"/>
                      </a:lnTo>
                      <a:lnTo>
                        <a:pt x="188453" y="190437"/>
                      </a:lnTo>
                      <a:lnTo>
                        <a:pt x="188985" y="190460"/>
                      </a:lnTo>
                      <a:cubicBezTo>
                        <a:pt x="188985" y="190460"/>
                        <a:pt x="189518" y="190471"/>
                        <a:pt x="189483" y="190471"/>
                      </a:cubicBezTo>
                      <a:lnTo>
                        <a:pt x="189853" y="190471"/>
                      </a:lnTo>
                      <a:lnTo>
                        <a:pt x="191808" y="190159"/>
                      </a:lnTo>
                      <a:cubicBezTo>
                        <a:pt x="191808" y="190159"/>
                        <a:pt x="192341" y="190078"/>
                        <a:pt x="192329" y="190078"/>
                      </a:cubicBezTo>
                      <a:lnTo>
                        <a:pt x="192722" y="190009"/>
                      </a:lnTo>
                      <a:lnTo>
                        <a:pt x="195684" y="189118"/>
                      </a:lnTo>
                      <a:lnTo>
                        <a:pt x="197431" y="188759"/>
                      </a:lnTo>
                      <a:cubicBezTo>
                        <a:pt x="197431" y="188759"/>
                        <a:pt x="197963" y="188655"/>
                        <a:pt x="197917" y="188667"/>
                      </a:cubicBezTo>
                      <a:lnTo>
                        <a:pt x="198241" y="188586"/>
                      </a:lnTo>
                      <a:lnTo>
                        <a:pt x="200405" y="187568"/>
                      </a:lnTo>
                      <a:lnTo>
                        <a:pt x="200590" y="187463"/>
                      </a:lnTo>
                      <a:lnTo>
                        <a:pt x="201990" y="186168"/>
                      </a:lnTo>
                      <a:cubicBezTo>
                        <a:pt x="202163" y="186006"/>
                        <a:pt x="202383" y="185878"/>
                        <a:pt x="202603" y="185774"/>
                      </a:cubicBezTo>
                      <a:lnTo>
                        <a:pt x="203066" y="185589"/>
                      </a:lnTo>
                      <a:cubicBezTo>
                        <a:pt x="203251" y="185520"/>
                        <a:pt x="203436" y="185473"/>
                        <a:pt x="203633" y="185450"/>
                      </a:cubicBezTo>
                      <a:cubicBezTo>
                        <a:pt x="203633" y="185450"/>
                        <a:pt x="204165" y="185392"/>
                        <a:pt x="204142" y="185392"/>
                      </a:cubicBezTo>
                      <a:lnTo>
                        <a:pt x="205703" y="185230"/>
                      </a:lnTo>
                      <a:lnTo>
                        <a:pt x="206166" y="185161"/>
                      </a:lnTo>
                      <a:lnTo>
                        <a:pt x="207231" y="184976"/>
                      </a:lnTo>
                      <a:lnTo>
                        <a:pt x="208260" y="184004"/>
                      </a:lnTo>
                      <a:lnTo>
                        <a:pt x="208885" y="183472"/>
                      </a:lnTo>
                      <a:lnTo>
                        <a:pt x="211766" y="181470"/>
                      </a:lnTo>
                      <a:lnTo>
                        <a:pt x="214682" y="180024"/>
                      </a:lnTo>
                      <a:lnTo>
                        <a:pt x="215445" y="179758"/>
                      </a:lnTo>
                      <a:lnTo>
                        <a:pt x="217528" y="179099"/>
                      </a:lnTo>
                      <a:cubicBezTo>
                        <a:pt x="217528" y="179099"/>
                        <a:pt x="218037" y="178937"/>
                        <a:pt x="218025" y="178948"/>
                      </a:cubicBezTo>
                      <a:cubicBezTo>
                        <a:pt x="218025" y="178948"/>
                        <a:pt x="218534" y="178786"/>
                        <a:pt x="218488" y="178798"/>
                      </a:cubicBezTo>
                      <a:lnTo>
                        <a:pt x="221323" y="177826"/>
                      </a:lnTo>
                      <a:lnTo>
                        <a:pt x="221554" y="177675"/>
                      </a:lnTo>
                      <a:lnTo>
                        <a:pt x="223671" y="176252"/>
                      </a:lnTo>
                      <a:lnTo>
                        <a:pt x="223984" y="175998"/>
                      </a:lnTo>
                      <a:lnTo>
                        <a:pt x="225974" y="174286"/>
                      </a:lnTo>
                      <a:lnTo>
                        <a:pt x="226263" y="174008"/>
                      </a:lnTo>
                      <a:lnTo>
                        <a:pt x="227617" y="172515"/>
                      </a:lnTo>
                      <a:lnTo>
                        <a:pt x="227883" y="172180"/>
                      </a:lnTo>
                      <a:lnTo>
                        <a:pt x="228160" y="171786"/>
                      </a:lnTo>
                      <a:lnTo>
                        <a:pt x="228797" y="171127"/>
                      </a:lnTo>
                      <a:cubicBezTo>
                        <a:pt x="228935" y="171011"/>
                        <a:pt x="229063" y="170896"/>
                        <a:pt x="229225" y="170815"/>
                      </a:cubicBezTo>
                      <a:lnTo>
                        <a:pt x="230277" y="170282"/>
                      </a:lnTo>
                      <a:lnTo>
                        <a:pt x="231458" y="169831"/>
                      </a:lnTo>
                      <a:lnTo>
                        <a:pt x="232233" y="169658"/>
                      </a:lnTo>
                      <a:lnTo>
                        <a:pt x="233459" y="169496"/>
                      </a:lnTo>
                      <a:lnTo>
                        <a:pt x="234292" y="169484"/>
                      </a:lnTo>
                      <a:lnTo>
                        <a:pt x="235241" y="169565"/>
                      </a:lnTo>
                      <a:lnTo>
                        <a:pt x="235495" y="169530"/>
                      </a:lnTo>
                      <a:lnTo>
                        <a:pt x="236675" y="169357"/>
                      </a:lnTo>
                      <a:lnTo>
                        <a:pt x="239487" y="169206"/>
                      </a:lnTo>
                      <a:cubicBezTo>
                        <a:pt x="239637" y="169195"/>
                        <a:pt x="239776" y="169206"/>
                        <a:pt x="239938" y="169230"/>
                      </a:cubicBezTo>
                      <a:lnTo>
                        <a:pt x="240690" y="169380"/>
                      </a:lnTo>
                      <a:lnTo>
                        <a:pt x="243178" y="170132"/>
                      </a:lnTo>
                      <a:lnTo>
                        <a:pt x="243594" y="170225"/>
                      </a:lnTo>
                      <a:lnTo>
                        <a:pt x="244647" y="170433"/>
                      </a:lnTo>
                      <a:cubicBezTo>
                        <a:pt x="244647" y="170433"/>
                        <a:pt x="245168" y="170537"/>
                        <a:pt x="245144" y="170525"/>
                      </a:cubicBezTo>
                      <a:lnTo>
                        <a:pt x="245607" y="170618"/>
                      </a:lnTo>
                      <a:lnTo>
                        <a:pt x="248210" y="170953"/>
                      </a:lnTo>
                      <a:lnTo>
                        <a:pt x="249506" y="171150"/>
                      </a:lnTo>
                      <a:lnTo>
                        <a:pt x="253706" y="172203"/>
                      </a:lnTo>
                      <a:lnTo>
                        <a:pt x="255858" y="172943"/>
                      </a:lnTo>
                      <a:lnTo>
                        <a:pt x="256367" y="173117"/>
                      </a:lnTo>
                      <a:lnTo>
                        <a:pt x="258346" y="173788"/>
                      </a:lnTo>
                      <a:lnTo>
                        <a:pt x="258762" y="173904"/>
                      </a:lnTo>
                      <a:lnTo>
                        <a:pt x="258797" y="173915"/>
                      </a:lnTo>
                      <a:lnTo>
                        <a:pt x="259630" y="173221"/>
                      </a:lnTo>
                      <a:lnTo>
                        <a:pt x="259965" y="172897"/>
                      </a:lnTo>
                      <a:lnTo>
                        <a:pt x="261134" y="171786"/>
                      </a:lnTo>
                      <a:lnTo>
                        <a:pt x="261643" y="171358"/>
                      </a:lnTo>
                      <a:lnTo>
                        <a:pt x="263413" y="169993"/>
                      </a:lnTo>
                      <a:cubicBezTo>
                        <a:pt x="263587" y="169854"/>
                        <a:pt x="263783" y="169750"/>
                        <a:pt x="263992" y="169681"/>
                      </a:cubicBezTo>
                      <a:lnTo>
                        <a:pt x="264501" y="169507"/>
                      </a:lnTo>
                      <a:lnTo>
                        <a:pt x="266930" y="168767"/>
                      </a:lnTo>
                      <a:lnTo>
                        <a:pt x="270690" y="168269"/>
                      </a:lnTo>
                      <a:lnTo>
                        <a:pt x="273999" y="168096"/>
                      </a:lnTo>
                      <a:lnTo>
                        <a:pt x="274404" y="168061"/>
                      </a:lnTo>
                      <a:lnTo>
                        <a:pt x="274832" y="167980"/>
                      </a:lnTo>
                      <a:cubicBezTo>
                        <a:pt x="274994" y="167957"/>
                        <a:pt x="275156" y="167945"/>
                        <a:pt x="275318" y="167957"/>
                      </a:cubicBezTo>
                      <a:lnTo>
                        <a:pt x="275769" y="167980"/>
                      </a:lnTo>
                      <a:cubicBezTo>
                        <a:pt x="276591" y="168015"/>
                        <a:pt x="277297" y="168558"/>
                        <a:pt x="277563" y="169334"/>
                      </a:cubicBezTo>
                      <a:lnTo>
                        <a:pt x="278419" y="171879"/>
                      </a:lnTo>
                      <a:lnTo>
                        <a:pt x="278535" y="172226"/>
                      </a:lnTo>
                      <a:lnTo>
                        <a:pt x="279252" y="172712"/>
                      </a:lnTo>
                      <a:lnTo>
                        <a:pt x="279310" y="172735"/>
                      </a:lnTo>
                      <a:lnTo>
                        <a:pt x="281994" y="173071"/>
                      </a:lnTo>
                      <a:lnTo>
                        <a:pt x="282364" y="173071"/>
                      </a:lnTo>
                      <a:lnTo>
                        <a:pt x="282873" y="173048"/>
                      </a:lnTo>
                      <a:lnTo>
                        <a:pt x="282838" y="172793"/>
                      </a:lnTo>
                      <a:cubicBezTo>
                        <a:pt x="282815" y="172562"/>
                        <a:pt x="282815" y="172342"/>
                        <a:pt x="282850" y="172122"/>
                      </a:cubicBezTo>
                      <a:lnTo>
                        <a:pt x="285014" y="160645"/>
                      </a:lnTo>
                      <a:lnTo>
                        <a:pt x="285025" y="160309"/>
                      </a:lnTo>
                      <a:lnTo>
                        <a:pt x="284990" y="157151"/>
                      </a:lnTo>
                      <a:cubicBezTo>
                        <a:pt x="284990" y="156781"/>
                        <a:pt x="285083" y="156399"/>
                        <a:pt x="285280" y="156086"/>
                      </a:cubicBezTo>
                      <a:lnTo>
                        <a:pt x="285523" y="155693"/>
                      </a:lnTo>
                      <a:cubicBezTo>
                        <a:pt x="285708" y="155404"/>
                        <a:pt x="285962" y="155161"/>
                        <a:pt x="286263" y="154987"/>
                      </a:cubicBezTo>
                      <a:lnTo>
                        <a:pt x="286633" y="154791"/>
                      </a:lnTo>
                      <a:lnTo>
                        <a:pt x="286946" y="154559"/>
                      </a:lnTo>
                      <a:lnTo>
                        <a:pt x="288242" y="153599"/>
                      </a:lnTo>
                      <a:cubicBezTo>
                        <a:pt x="288427" y="153460"/>
                        <a:pt x="288635" y="153356"/>
                        <a:pt x="288855" y="153287"/>
                      </a:cubicBezTo>
                      <a:lnTo>
                        <a:pt x="289317" y="153148"/>
                      </a:lnTo>
                      <a:cubicBezTo>
                        <a:pt x="289676" y="153044"/>
                        <a:pt x="290058" y="153032"/>
                        <a:pt x="290417" y="153136"/>
                      </a:cubicBezTo>
                      <a:lnTo>
                        <a:pt x="291979" y="153553"/>
                      </a:lnTo>
                      <a:cubicBezTo>
                        <a:pt x="292140" y="153611"/>
                        <a:pt x="292314" y="153668"/>
                        <a:pt x="292464" y="153749"/>
                      </a:cubicBezTo>
                      <a:lnTo>
                        <a:pt x="293124" y="154166"/>
                      </a:lnTo>
                      <a:lnTo>
                        <a:pt x="296907" y="151343"/>
                      </a:lnTo>
                      <a:lnTo>
                        <a:pt x="297590" y="150938"/>
                      </a:lnTo>
                      <a:lnTo>
                        <a:pt x="299105" y="150163"/>
                      </a:lnTo>
                      <a:lnTo>
                        <a:pt x="299881" y="149885"/>
                      </a:lnTo>
                      <a:cubicBezTo>
                        <a:pt x="300158" y="149793"/>
                        <a:pt x="300482" y="149769"/>
                        <a:pt x="300771" y="149804"/>
                      </a:cubicBezTo>
                      <a:lnTo>
                        <a:pt x="303965" y="150244"/>
                      </a:lnTo>
                      <a:cubicBezTo>
                        <a:pt x="304115" y="150267"/>
                        <a:pt x="304254" y="150302"/>
                        <a:pt x="304404" y="150359"/>
                      </a:cubicBezTo>
                      <a:lnTo>
                        <a:pt x="305156" y="150672"/>
                      </a:lnTo>
                      <a:lnTo>
                        <a:pt x="306984" y="151702"/>
                      </a:lnTo>
                      <a:lnTo>
                        <a:pt x="308430" y="152407"/>
                      </a:lnTo>
                      <a:lnTo>
                        <a:pt x="314620" y="155728"/>
                      </a:lnTo>
                      <a:lnTo>
                        <a:pt x="315650" y="156480"/>
                      </a:lnTo>
                      <a:lnTo>
                        <a:pt x="315893" y="156653"/>
                      </a:lnTo>
                      <a:lnTo>
                        <a:pt x="316321" y="156827"/>
                      </a:lnTo>
                      <a:lnTo>
                        <a:pt x="316402" y="156827"/>
                      </a:lnTo>
                      <a:lnTo>
                        <a:pt x="332345" y="140872"/>
                      </a:lnTo>
                      <a:cubicBezTo>
                        <a:pt x="332484" y="140734"/>
                        <a:pt x="332623" y="140618"/>
                        <a:pt x="332796" y="140525"/>
                      </a:cubicBezTo>
                      <a:lnTo>
                        <a:pt x="333536" y="140155"/>
                      </a:lnTo>
                      <a:lnTo>
                        <a:pt x="336047" y="139218"/>
                      </a:lnTo>
                      <a:cubicBezTo>
                        <a:pt x="336221" y="139160"/>
                        <a:pt x="336406" y="139125"/>
                        <a:pt x="336579" y="139114"/>
                      </a:cubicBezTo>
                      <a:lnTo>
                        <a:pt x="337274" y="139056"/>
                      </a:lnTo>
                      <a:lnTo>
                        <a:pt x="340501" y="139079"/>
                      </a:lnTo>
                      <a:lnTo>
                        <a:pt x="341276" y="139160"/>
                      </a:lnTo>
                      <a:cubicBezTo>
                        <a:pt x="341543" y="139195"/>
                        <a:pt x="341809" y="139299"/>
                        <a:pt x="342052" y="139438"/>
                      </a:cubicBezTo>
                      <a:lnTo>
                        <a:pt x="346170" y="141948"/>
                      </a:lnTo>
                      <a:lnTo>
                        <a:pt x="346841" y="142400"/>
                      </a:lnTo>
                      <a:lnTo>
                        <a:pt x="350937" y="145743"/>
                      </a:lnTo>
                      <a:cubicBezTo>
                        <a:pt x="351215" y="145720"/>
                        <a:pt x="351504" y="145755"/>
                        <a:pt x="351782" y="145847"/>
                      </a:cubicBezTo>
                      <a:lnTo>
                        <a:pt x="352661" y="146171"/>
                      </a:lnTo>
                      <a:lnTo>
                        <a:pt x="353020" y="146241"/>
                      </a:lnTo>
                      <a:lnTo>
                        <a:pt x="354408" y="146507"/>
                      </a:lnTo>
                      <a:lnTo>
                        <a:pt x="354662" y="146507"/>
                      </a:lnTo>
                      <a:lnTo>
                        <a:pt x="356143" y="146391"/>
                      </a:lnTo>
                      <a:lnTo>
                        <a:pt x="361442" y="145732"/>
                      </a:lnTo>
                      <a:lnTo>
                        <a:pt x="362287" y="145674"/>
                      </a:lnTo>
                      <a:lnTo>
                        <a:pt x="364925" y="145766"/>
                      </a:lnTo>
                      <a:lnTo>
                        <a:pt x="367007" y="145766"/>
                      </a:lnTo>
                      <a:lnTo>
                        <a:pt x="367343" y="145755"/>
                      </a:lnTo>
                      <a:lnTo>
                        <a:pt x="370282" y="145130"/>
                      </a:lnTo>
                      <a:lnTo>
                        <a:pt x="370768" y="145026"/>
                      </a:lnTo>
                      <a:lnTo>
                        <a:pt x="374273" y="144170"/>
                      </a:lnTo>
                      <a:lnTo>
                        <a:pt x="374620" y="144019"/>
                      </a:lnTo>
                      <a:lnTo>
                        <a:pt x="376113" y="143406"/>
                      </a:lnTo>
                      <a:cubicBezTo>
                        <a:pt x="376113" y="143406"/>
                        <a:pt x="376610" y="143209"/>
                        <a:pt x="376599" y="143209"/>
                      </a:cubicBezTo>
                      <a:cubicBezTo>
                        <a:pt x="376599" y="143209"/>
                        <a:pt x="377096" y="143013"/>
                        <a:pt x="377062" y="143024"/>
                      </a:cubicBezTo>
                      <a:lnTo>
                        <a:pt x="379410" y="141983"/>
                      </a:lnTo>
                      <a:lnTo>
                        <a:pt x="382083" y="140433"/>
                      </a:lnTo>
                      <a:lnTo>
                        <a:pt x="382800" y="140109"/>
                      </a:lnTo>
                      <a:cubicBezTo>
                        <a:pt x="382985" y="140028"/>
                        <a:pt x="383205" y="139970"/>
                        <a:pt x="383413" y="139958"/>
                      </a:cubicBezTo>
                      <a:lnTo>
                        <a:pt x="385021" y="139819"/>
                      </a:lnTo>
                      <a:cubicBezTo>
                        <a:pt x="385160" y="139808"/>
                        <a:pt x="385299" y="139808"/>
                        <a:pt x="385450" y="139831"/>
                      </a:cubicBezTo>
                      <a:lnTo>
                        <a:pt x="387046" y="140039"/>
                      </a:lnTo>
                      <a:lnTo>
                        <a:pt x="387833" y="140236"/>
                      </a:lnTo>
                      <a:lnTo>
                        <a:pt x="389059" y="140745"/>
                      </a:lnTo>
                      <a:cubicBezTo>
                        <a:pt x="389244" y="140826"/>
                        <a:pt x="389406" y="140919"/>
                        <a:pt x="389568" y="141057"/>
                      </a:cubicBezTo>
                      <a:lnTo>
                        <a:pt x="390158" y="141578"/>
                      </a:lnTo>
                      <a:lnTo>
                        <a:pt x="391119" y="142677"/>
                      </a:lnTo>
                      <a:lnTo>
                        <a:pt x="392137" y="144447"/>
                      </a:lnTo>
                      <a:lnTo>
                        <a:pt x="392368" y="144713"/>
                      </a:lnTo>
                      <a:lnTo>
                        <a:pt x="393583" y="146137"/>
                      </a:lnTo>
                      <a:lnTo>
                        <a:pt x="393699" y="146229"/>
                      </a:lnTo>
                      <a:lnTo>
                        <a:pt x="394532" y="146657"/>
                      </a:lnTo>
                      <a:cubicBezTo>
                        <a:pt x="394532" y="146657"/>
                        <a:pt x="394995" y="146912"/>
                        <a:pt x="394971" y="146889"/>
                      </a:cubicBezTo>
                      <a:lnTo>
                        <a:pt x="395388" y="147097"/>
                      </a:lnTo>
                      <a:lnTo>
                        <a:pt x="398292" y="148312"/>
                      </a:lnTo>
                      <a:lnTo>
                        <a:pt x="399900" y="149110"/>
                      </a:lnTo>
                      <a:lnTo>
                        <a:pt x="403093" y="150938"/>
                      </a:lnTo>
                      <a:lnTo>
                        <a:pt x="403440" y="151088"/>
                      </a:lnTo>
                      <a:lnTo>
                        <a:pt x="405916" y="152060"/>
                      </a:lnTo>
                      <a:lnTo>
                        <a:pt x="406321" y="152211"/>
                      </a:lnTo>
                      <a:lnTo>
                        <a:pt x="410347" y="153321"/>
                      </a:lnTo>
                      <a:lnTo>
                        <a:pt x="410602" y="153379"/>
                      </a:lnTo>
                      <a:lnTo>
                        <a:pt x="410683" y="153379"/>
                      </a:lnTo>
                      <a:lnTo>
                        <a:pt x="410799" y="153287"/>
                      </a:lnTo>
                      <a:lnTo>
                        <a:pt x="410880" y="153182"/>
                      </a:lnTo>
                      <a:lnTo>
                        <a:pt x="411342" y="152338"/>
                      </a:lnTo>
                      <a:lnTo>
                        <a:pt x="411771" y="151725"/>
                      </a:lnTo>
                      <a:cubicBezTo>
                        <a:pt x="411875" y="151574"/>
                        <a:pt x="412013" y="151447"/>
                        <a:pt x="412164" y="151320"/>
                      </a:cubicBezTo>
                      <a:lnTo>
                        <a:pt x="412997" y="150649"/>
                      </a:lnTo>
                      <a:cubicBezTo>
                        <a:pt x="413541" y="150209"/>
                        <a:pt x="414270" y="150082"/>
                        <a:pt x="414917" y="150325"/>
                      </a:cubicBezTo>
                      <a:lnTo>
                        <a:pt x="415403" y="150498"/>
                      </a:lnTo>
                      <a:lnTo>
                        <a:pt x="416549" y="151019"/>
                      </a:lnTo>
                      <a:lnTo>
                        <a:pt x="417289" y="151516"/>
                      </a:lnTo>
                      <a:cubicBezTo>
                        <a:pt x="417451" y="151621"/>
                        <a:pt x="417602" y="151759"/>
                        <a:pt x="417706" y="151921"/>
                      </a:cubicBezTo>
                      <a:lnTo>
                        <a:pt x="418701" y="153194"/>
                      </a:lnTo>
                      <a:lnTo>
                        <a:pt x="419221" y="153934"/>
                      </a:lnTo>
                      <a:lnTo>
                        <a:pt x="420702" y="156827"/>
                      </a:lnTo>
                      <a:cubicBezTo>
                        <a:pt x="420806" y="157058"/>
                        <a:pt x="420887" y="157290"/>
                        <a:pt x="420899" y="157544"/>
                      </a:cubicBezTo>
                      <a:lnTo>
                        <a:pt x="421084" y="159685"/>
                      </a:lnTo>
                      <a:cubicBezTo>
                        <a:pt x="421119" y="160032"/>
                        <a:pt x="421061" y="160390"/>
                        <a:pt x="420899" y="160714"/>
                      </a:cubicBezTo>
                      <a:lnTo>
                        <a:pt x="420471" y="161513"/>
                      </a:lnTo>
                      <a:lnTo>
                        <a:pt x="419511" y="162797"/>
                      </a:lnTo>
                      <a:cubicBezTo>
                        <a:pt x="419221" y="163202"/>
                        <a:pt x="418770" y="163468"/>
                        <a:pt x="418296" y="163572"/>
                      </a:cubicBezTo>
                      <a:lnTo>
                        <a:pt x="416086" y="163977"/>
                      </a:lnTo>
                      <a:lnTo>
                        <a:pt x="415878" y="164185"/>
                      </a:lnTo>
                      <a:lnTo>
                        <a:pt x="414432" y="165701"/>
                      </a:lnTo>
                      <a:cubicBezTo>
                        <a:pt x="414270" y="165863"/>
                        <a:pt x="414096" y="165990"/>
                        <a:pt x="413899" y="166106"/>
                      </a:cubicBezTo>
                      <a:lnTo>
                        <a:pt x="413448" y="166337"/>
                      </a:lnTo>
                      <a:cubicBezTo>
                        <a:pt x="413263" y="166441"/>
                        <a:pt x="413043" y="166511"/>
                        <a:pt x="412835" y="166534"/>
                      </a:cubicBezTo>
                      <a:lnTo>
                        <a:pt x="411713" y="166696"/>
                      </a:lnTo>
                      <a:cubicBezTo>
                        <a:pt x="411250" y="166754"/>
                        <a:pt x="410764" y="166626"/>
                        <a:pt x="410359" y="166372"/>
                      </a:cubicBezTo>
                      <a:lnTo>
                        <a:pt x="408577" y="165169"/>
                      </a:lnTo>
                      <a:lnTo>
                        <a:pt x="407559" y="164324"/>
                      </a:lnTo>
                      <a:lnTo>
                        <a:pt x="406819" y="164243"/>
                      </a:lnTo>
                      <a:lnTo>
                        <a:pt x="406564" y="164255"/>
                      </a:lnTo>
                      <a:lnTo>
                        <a:pt x="404713" y="164544"/>
                      </a:lnTo>
                      <a:lnTo>
                        <a:pt x="404435" y="164648"/>
                      </a:lnTo>
                      <a:lnTo>
                        <a:pt x="402700" y="165307"/>
                      </a:lnTo>
                      <a:lnTo>
                        <a:pt x="401786" y="167054"/>
                      </a:lnTo>
                      <a:lnTo>
                        <a:pt x="400247" y="169912"/>
                      </a:lnTo>
                      <a:cubicBezTo>
                        <a:pt x="400166" y="170074"/>
                        <a:pt x="400062" y="170225"/>
                        <a:pt x="399923" y="170352"/>
                      </a:cubicBezTo>
                      <a:lnTo>
                        <a:pt x="398778" y="171532"/>
                      </a:lnTo>
                      <a:cubicBezTo>
                        <a:pt x="398616" y="171694"/>
                        <a:pt x="398431" y="171821"/>
                        <a:pt x="398234" y="171925"/>
                      </a:cubicBezTo>
                      <a:lnTo>
                        <a:pt x="397551" y="172238"/>
                      </a:lnTo>
                      <a:lnTo>
                        <a:pt x="395133" y="173105"/>
                      </a:lnTo>
                      <a:lnTo>
                        <a:pt x="394821" y="173256"/>
                      </a:lnTo>
                      <a:lnTo>
                        <a:pt x="394428" y="173487"/>
                      </a:lnTo>
                      <a:lnTo>
                        <a:pt x="394393" y="173510"/>
                      </a:lnTo>
                      <a:lnTo>
                        <a:pt x="394104" y="173996"/>
                      </a:lnTo>
                      <a:lnTo>
                        <a:pt x="393699" y="174563"/>
                      </a:lnTo>
                      <a:cubicBezTo>
                        <a:pt x="393537" y="174771"/>
                        <a:pt x="393340" y="174968"/>
                        <a:pt x="393109" y="175095"/>
                      </a:cubicBezTo>
                      <a:lnTo>
                        <a:pt x="391732" y="175928"/>
                      </a:lnTo>
                      <a:cubicBezTo>
                        <a:pt x="391558" y="176033"/>
                        <a:pt x="391362" y="176114"/>
                        <a:pt x="391153" y="176171"/>
                      </a:cubicBezTo>
                      <a:lnTo>
                        <a:pt x="390633" y="176287"/>
                      </a:lnTo>
                      <a:lnTo>
                        <a:pt x="389510" y="176518"/>
                      </a:lnTo>
                      <a:lnTo>
                        <a:pt x="387867" y="176680"/>
                      </a:lnTo>
                      <a:lnTo>
                        <a:pt x="387867" y="176692"/>
                      </a:lnTo>
                      <a:lnTo>
                        <a:pt x="386861" y="177398"/>
                      </a:lnTo>
                      <a:lnTo>
                        <a:pt x="386155" y="177791"/>
                      </a:lnTo>
                      <a:cubicBezTo>
                        <a:pt x="386016" y="177849"/>
                        <a:pt x="385901" y="177895"/>
                        <a:pt x="385750" y="177942"/>
                      </a:cubicBezTo>
                      <a:lnTo>
                        <a:pt x="385299" y="178057"/>
                      </a:lnTo>
                      <a:lnTo>
                        <a:pt x="385033" y="178150"/>
                      </a:lnTo>
                      <a:lnTo>
                        <a:pt x="383945" y="178763"/>
                      </a:lnTo>
                      <a:lnTo>
                        <a:pt x="383679" y="178971"/>
                      </a:lnTo>
                      <a:lnTo>
                        <a:pt x="381192" y="181112"/>
                      </a:lnTo>
                      <a:lnTo>
                        <a:pt x="379769" y="182141"/>
                      </a:lnTo>
                      <a:cubicBezTo>
                        <a:pt x="379653" y="182222"/>
                        <a:pt x="379526" y="182292"/>
                        <a:pt x="379399" y="182338"/>
                      </a:cubicBezTo>
                      <a:lnTo>
                        <a:pt x="377929" y="182928"/>
                      </a:lnTo>
                      <a:lnTo>
                        <a:pt x="377675" y="183032"/>
                      </a:lnTo>
                      <a:lnTo>
                        <a:pt x="376194" y="184120"/>
                      </a:lnTo>
                      <a:lnTo>
                        <a:pt x="375881" y="184398"/>
                      </a:lnTo>
                      <a:lnTo>
                        <a:pt x="374736" y="185462"/>
                      </a:lnTo>
                      <a:lnTo>
                        <a:pt x="374250" y="185832"/>
                      </a:lnTo>
                      <a:lnTo>
                        <a:pt x="374921" y="187151"/>
                      </a:lnTo>
                      <a:cubicBezTo>
                        <a:pt x="375002" y="187301"/>
                        <a:pt x="375060" y="187463"/>
                        <a:pt x="375095" y="187637"/>
                      </a:cubicBezTo>
                      <a:lnTo>
                        <a:pt x="375199" y="188158"/>
                      </a:lnTo>
                      <a:lnTo>
                        <a:pt x="375615" y="190310"/>
                      </a:lnTo>
                      <a:cubicBezTo>
                        <a:pt x="375708" y="190772"/>
                        <a:pt x="375627" y="191281"/>
                        <a:pt x="375384" y="191698"/>
                      </a:cubicBezTo>
                      <a:lnTo>
                        <a:pt x="374782" y="192704"/>
                      </a:lnTo>
                      <a:lnTo>
                        <a:pt x="374967" y="193503"/>
                      </a:lnTo>
                      <a:lnTo>
                        <a:pt x="375060" y="193711"/>
                      </a:lnTo>
                      <a:lnTo>
                        <a:pt x="375743" y="194880"/>
                      </a:lnTo>
                      <a:lnTo>
                        <a:pt x="375997" y="195215"/>
                      </a:lnTo>
                      <a:lnTo>
                        <a:pt x="376819" y="196256"/>
                      </a:lnTo>
                      <a:lnTo>
                        <a:pt x="377189" y="196939"/>
                      </a:lnTo>
                      <a:lnTo>
                        <a:pt x="378022" y="198964"/>
                      </a:lnTo>
                      <a:cubicBezTo>
                        <a:pt x="378080" y="199079"/>
                        <a:pt x="378114" y="199218"/>
                        <a:pt x="378137" y="199334"/>
                      </a:cubicBezTo>
                      <a:lnTo>
                        <a:pt x="378473" y="201254"/>
                      </a:lnTo>
                      <a:lnTo>
                        <a:pt x="378554" y="201451"/>
                      </a:lnTo>
                      <a:lnTo>
                        <a:pt x="379433" y="203071"/>
                      </a:lnTo>
                      <a:lnTo>
                        <a:pt x="379595" y="203279"/>
                      </a:lnTo>
                      <a:lnTo>
                        <a:pt x="380995" y="204737"/>
                      </a:lnTo>
                      <a:lnTo>
                        <a:pt x="381273" y="205003"/>
                      </a:lnTo>
                      <a:lnTo>
                        <a:pt x="383344" y="206623"/>
                      </a:lnTo>
                      <a:cubicBezTo>
                        <a:pt x="383783" y="206981"/>
                        <a:pt x="384038" y="207514"/>
                        <a:pt x="384050" y="208092"/>
                      </a:cubicBezTo>
                      <a:lnTo>
                        <a:pt x="384084" y="209157"/>
                      </a:lnTo>
                      <a:lnTo>
                        <a:pt x="384026" y="209874"/>
                      </a:lnTo>
                      <a:cubicBezTo>
                        <a:pt x="384003" y="210279"/>
                        <a:pt x="383864" y="210638"/>
                        <a:pt x="383622" y="210961"/>
                      </a:cubicBezTo>
                      <a:lnTo>
                        <a:pt x="382962" y="211806"/>
                      </a:lnTo>
                      <a:lnTo>
                        <a:pt x="382291" y="212558"/>
                      </a:lnTo>
                      <a:lnTo>
                        <a:pt x="381874" y="212894"/>
                      </a:lnTo>
                      <a:cubicBezTo>
                        <a:pt x="381874" y="212894"/>
                        <a:pt x="381458" y="213229"/>
                        <a:pt x="381470" y="213229"/>
                      </a:cubicBezTo>
                      <a:lnTo>
                        <a:pt x="381099" y="213542"/>
                      </a:lnTo>
                      <a:lnTo>
                        <a:pt x="381412" y="213796"/>
                      </a:lnTo>
                      <a:lnTo>
                        <a:pt x="381747" y="214051"/>
                      </a:lnTo>
                      <a:lnTo>
                        <a:pt x="384212" y="215682"/>
                      </a:lnTo>
                      <a:lnTo>
                        <a:pt x="384836" y="216307"/>
                      </a:lnTo>
                      <a:lnTo>
                        <a:pt x="386803" y="218991"/>
                      </a:lnTo>
                      <a:lnTo>
                        <a:pt x="387937" y="220958"/>
                      </a:lnTo>
                      <a:lnTo>
                        <a:pt x="388631" y="222450"/>
                      </a:lnTo>
                      <a:lnTo>
                        <a:pt x="388828" y="222774"/>
                      </a:lnTo>
                      <a:lnTo>
                        <a:pt x="390876" y="225805"/>
                      </a:lnTo>
                      <a:lnTo>
                        <a:pt x="391130" y="226152"/>
                      </a:lnTo>
                      <a:lnTo>
                        <a:pt x="393803" y="229334"/>
                      </a:lnTo>
                      <a:lnTo>
                        <a:pt x="397193" y="232701"/>
                      </a:lnTo>
                      <a:lnTo>
                        <a:pt x="399044" y="234725"/>
                      </a:lnTo>
                      <a:lnTo>
                        <a:pt x="399402" y="235119"/>
                      </a:lnTo>
                      <a:lnTo>
                        <a:pt x="401520" y="237398"/>
                      </a:lnTo>
                      <a:lnTo>
                        <a:pt x="401716" y="237572"/>
                      </a:lnTo>
                      <a:lnTo>
                        <a:pt x="403822" y="238879"/>
                      </a:lnTo>
                      <a:lnTo>
                        <a:pt x="406205" y="240186"/>
                      </a:lnTo>
                      <a:cubicBezTo>
                        <a:pt x="406390" y="240302"/>
                        <a:pt x="406564" y="240452"/>
                        <a:pt x="406703" y="240614"/>
                      </a:cubicBezTo>
                      <a:lnTo>
                        <a:pt x="408068" y="242269"/>
                      </a:lnTo>
                      <a:lnTo>
                        <a:pt x="408496" y="242905"/>
                      </a:lnTo>
                      <a:cubicBezTo>
                        <a:pt x="408693" y="243229"/>
                        <a:pt x="408809" y="243599"/>
                        <a:pt x="408809" y="243970"/>
                      </a:cubicBezTo>
                      <a:lnTo>
                        <a:pt x="408809" y="246145"/>
                      </a:lnTo>
                      <a:cubicBezTo>
                        <a:pt x="408797" y="246388"/>
                        <a:pt x="408751" y="246642"/>
                        <a:pt x="408658" y="246862"/>
                      </a:cubicBezTo>
                      <a:lnTo>
                        <a:pt x="407837" y="248852"/>
                      </a:lnTo>
                      <a:lnTo>
                        <a:pt x="406414" y="251687"/>
                      </a:lnTo>
                      <a:lnTo>
                        <a:pt x="406344" y="251976"/>
                      </a:lnTo>
                      <a:lnTo>
                        <a:pt x="405766" y="254510"/>
                      </a:lnTo>
                      <a:lnTo>
                        <a:pt x="405685" y="254949"/>
                      </a:lnTo>
                      <a:lnTo>
                        <a:pt x="405349" y="257066"/>
                      </a:lnTo>
                      <a:cubicBezTo>
                        <a:pt x="405349" y="257066"/>
                        <a:pt x="405268" y="257599"/>
                        <a:pt x="405268" y="257575"/>
                      </a:cubicBezTo>
                      <a:lnTo>
                        <a:pt x="405245" y="257749"/>
                      </a:lnTo>
                      <a:lnTo>
                        <a:pt x="405766" y="260237"/>
                      </a:lnTo>
                      <a:lnTo>
                        <a:pt x="405789" y="260294"/>
                      </a:lnTo>
                      <a:lnTo>
                        <a:pt x="407594" y="262643"/>
                      </a:lnTo>
                      <a:lnTo>
                        <a:pt x="407802" y="262874"/>
                      </a:lnTo>
                      <a:lnTo>
                        <a:pt x="409792" y="264564"/>
                      </a:lnTo>
                      <a:lnTo>
                        <a:pt x="411435" y="266021"/>
                      </a:lnTo>
                      <a:lnTo>
                        <a:pt x="412025" y="266716"/>
                      </a:lnTo>
                      <a:cubicBezTo>
                        <a:pt x="412164" y="266901"/>
                        <a:pt x="412268" y="267109"/>
                        <a:pt x="412337" y="267317"/>
                      </a:cubicBezTo>
                      <a:lnTo>
                        <a:pt x="412997" y="269400"/>
                      </a:lnTo>
                      <a:cubicBezTo>
                        <a:pt x="413032" y="269539"/>
                        <a:pt x="413066" y="269677"/>
                        <a:pt x="413078" y="269828"/>
                      </a:cubicBezTo>
                      <a:lnTo>
                        <a:pt x="413286" y="272998"/>
                      </a:lnTo>
                      <a:lnTo>
                        <a:pt x="413344" y="273426"/>
                      </a:lnTo>
                      <a:lnTo>
                        <a:pt x="413795" y="276006"/>
                      </a:lnTo>
                      <a:cubicBezTo>
                        <a:pt x="413818" y="276156"/>
                        <a:pt x="413818" y="276318"/>
                        <a:pt x="413818" y="276457"/>
                      </a:cubicBezTo>
                      <a:lnTo>
                        <a:pt x="413668" y="278621"/>
                      </a:lnTo>
                      <a:lnTo>
                        <a:pt x="413506" y="279650"/>
                      </a:lnTo>
                      <a:lnTo>
                        <a:pt x="412210" y="283503"/>
                      </a:lnTo>
                      <a:lnTo>
                        <a:pt x="412199" y="283654"/>
                      </a:lnTo>
                      <a:lnTo>
                        <a:pt x="412337" y="286187"/>
                      </a:lnTo>
                      <a:lnTo>
                        <a:pt x="412372" y="288420"/>
                      </a:lnTo>
                      <a:cubicBezTo>
                        <a:pt x="412372" y="288999"/>
                        <a:pt x="412129" y="289543"/>
                        <a:pt x="411701" y="289936"/>
                      </a:cubicBezTo>
                      <a:lnTo>
                        <a:pt x="411331" y="290283"/>
                      </a:lnTo>
                      <a:lnTo>
                        <a:pt x="410301" y="291047"/>
                      </a:lnTo>
                      <a:lnTo>
                        <a:pt x="409665" y="291440"/>
                      </a:lnTo>
                      <a:cubicBezTo>
                        <a:pt x="409503" y="291521"/>
                        <a:pt x="409341" y="291590"/>
                        <a:pt x="409167" y="291637"/>
                      </a:cubicBezTo>
                      <a:lnTo>
                        <a:pt x="406668" y="292273"/>
                      </a:lnTo>
                      <a:lnTo>
                        <a:pt x="406298" y="292423"/>
                      </a:lnTo>
                      <a:lnTo>
                        <a:pt x="403799" y="293384"/>
                      </a:lnTo>
                      <a:lnTo>
                        <a:pt x="400039" y="294610"/>
                      </a:lnTo>
                      <a:cubicBezTo>
                        <a:pt x="399761" y="294691"/>
                        <a:pt x="399460" y="294703"/>
                        <a:pt x="399171" y="294668"/>
                      </a:cubicBezTo>
                      <a:lnTo>
                        <a:pt x="398176" y="294494"/>
                      </a:lnTo>
                      <a:lnTo>
                        <a:pt x="398037" y="294610"/>
                      </a:lnTo>
                      <a:lnTo>
                        <a:pt x="397922" y="294749"/>
                      </a:lnTo>
                      <a:lnTo>
                        <a:pt x="396753" y="296866"/>
                      </a:lnTo>
                      <a:lnTo>
                        <a:pt x="396556" y="297283"/>
                      </a:lnTo>
                      <a:lnTo>
                        <a:pt x="394659" y="301552"/>
                      </a:lnTo>
                      <a:lnTo>
                        <a:pt x="393062" y="306469"/>
                      </a:lnTo>
                      <a:lnTo>
                        <a:pt x="392958" y="306886"/>
                      </a:lnTo>
                      <a:lnTo>
                        <a:pt x="392206" y="310542"/>
                      </a:lnTo>
                      <a:lnTo>
                        <a:pt x="391998" y="311259"/>
                      </a:lnTo>
                      <a:lnTo>
                        <a:pt x="391072" y="313862"/>
                      </a:lnTo>
                      <a:cubicBezTo>
                        <a:pt x="391003" y="314024"/>
                        <a:pt x="390922" y="314186"/>
                        <a:pt x="390818" y="314325"/>
                      </a:cubicBezTo>
                      <a:lnTo>
                        <a:pt x="388643" y="317379"/>
                      </a:lnTo>
                      <a:lnTo>
                        <a:pt x="388099" y="318073"/>
                      </a:lnTo>
                      <a:lnTo>
                        <a:pt x="386583" y="319589"/>
                      </a:lnTo>
                      <a:lnTo>
                        <a:pt x="385843" y="320110"/>
                      </a:lnTo>
                      <a:cubicBezTo>
                        <a:pt x="385554" y="320306"/>
                        <a:pt x="385218" y="320422"/>
                        <a:pt x="384848" y="320445"/>
                      </a:cubicBezTo>
                      <a:lnTo>
                        <a:pt x="384316" y="320468"/>
                      </a:lnTo>
                      <a:lnTo>
                        <a:pt x="383494" y="320434"/>
                      </a:lnTo>
                      <a:cubicBezTo>
                        <a:pt x="383228" y="320410"/>
                        <a:pt x="382985" y="320329"/>
                        <a:pt x="382742" y="320202"/>
                      </a:cubicBezTo>
                      <a:lnTo>
                        <a:pt x="380845" y="319230"/>
                      </a:lnTo>
                      <a:cubicBezTo>
                        <a:pt x="380683" y="319149"/>
                        <a:pt x="380532" y="319045"/>
                        <a:pt x="380405" y="318918"/>
                      </a:cubicBezTo>
                      <a:lnTo>
                        <a:pt x="379792" y="318305"/>
                      </a:lnTo>
                      <a:lnTo>
                        <a:pt x="378485" y="316592"/>
                      </a:lnTo>
                      <a:lnTo>
                        <a:pt x="378080" y="315956"/>
                      </a:lnTo>
                      <a:lnTo>
                        <a:pt x="375962" y="312150"/>
                      </a:lnTo>
                      <a:lnTo>
                        <a:pt x="374077" y="308632"/>
                      </a:lnTo>
                      <a:lnTo>
                        <a:pt x="373058" y="306156"/>
                      </a:lnTo>
                      <a:lnTo>
                        <a:pt x="372769" y="305277"/>
                      </a:lnTo>
                      <a:lnTo>
                        <a:pt x="372052" y="301586"/>
                      </a:lnTo>
                      <a:lnTo>
                        <a:pt x="370987" y="295258"/>
                      </a:lnTo>
                      <a:lnTo>
                        <a:pt x="370883" y="294807"/>
                      </a:lnTo>
                      <a:lnTo>
                        <a:pt x="369749" y="290063"/>
                      </a:lnTo>
                      <a:lnTo>
                        <a:pt x="369310" y="286754"/>
                      </a:lnTo>
                      <a:lnTo>
                        <a:pt x="369229" y="286291"/>
                      </a:lnTo>
                      <a:lnTo>
                        <a:pt x="368859" y="284313"/>
                      </a:lnTo>
                      <a:lnTo>
                        <a:pt x="368766" y="283989"/>
                      </a:lnTo>
                      <a:lnTo>
                        <a:pt x="368083" y="282311"/>
                      </a:lnTo>
                      <a:lnTo>
                        <a:pt x="367065" y="281536"/>
                      </a:lnTo>
                      <a:lnTo>
                        <a:pt x="366961" y="281467"/>
                      </a:lnTo>
                      <a:lnTo>
                        <a:pt x="348010" y="276723"/>
                      </a:lnTo>
                      <a:cubicBezTo>
                        <a:pt x="347571" y="276584"/>
                        <a:pt x="347177" y="276318"/>
                        <a:pt x="346923" y="275948"/>
                      </a:cubicBezTo>
                      <a:lnTo>
                        <a:pt x="345395" y="273738"/>
                      </a:lnTo>
                      <a:lnTo>
                        <a:pt x="345037" y="273136"/>
                      </a:lnTo>
                      <a:lnTo>
                        <a:pt x="343857" y="270649"/>
                      </a:lnTo>
                      <a:lnTo>
                        <a:pt x="343660" y="270313"/>
                      </a:lnTo>
                      <a:lnTo>
                        <a:pt x="341554" y="267166"/>
                      </a:lnTo>
                      <a:lnTo>
                        <a:pt x="340883" y="265986"/>
                      </a:lnTo>
                      <a:lnTo>
                        <a:pt x="340201" y="265882"/>
                      </a:lnTo>
                      <a:lnTo>
                        <a:pt x="338650" y="268023"/>
                      </a:lnTo>
                      <a:lnTo>
                        <a:pt x="338072" y="268590"/>
                      </a:lnTo>
                      <a:lnTo>
                        <a:pt x="325843" y="278158"/>
                      </a:lnTo>
                      <a:lnTo>
                        <a:pt x="325484" y="278470"/>
                      </a:lnTo>
                      <a:lnTo>
                        <a:pt x="323506" y="280240"/>
                      </a:lnTo>
                      <a:cubicBezTo>
                        <a:pt x="323506" y="280240"/>
                        <a:pt x="323101" y="280599"/>
                        <a:pt x="323135" y="280576"/>
                      </a:cubicBezTo>
                      <a:lnTo>
                        <a:pt x="322950" y="280749"/>
                      </a:lnTo>
                      <a:lnTo>
                        <a:pt x="319988" y="285562"/>
                      </a:lnTo>
                      <a:lnTo>
                        <a:pt x="318716" y="287367"/>
                      </a:lnTo>
                      <a:lnTo>
                        <a:pt x="318820" y="297387"/>
                      </a:lnTo>
                      <a:lnTo>
                        <a:pt x="318704" y="298243"/>
                      </a:lnTo>
                      <a:cubicBezTo>
                        <a:pt x="318669" y="298520"/>
                        <a:pt x="318554" y="298775"/>
                        <a:pt x="318415" y="299006"/>
                      </a:cubicBezTo>
                      <a:lnTo>
                        <a:pt x="311994" y="308922"/>
                      </a:lnTo>
                      <a:cubicBezTo>
                        <a:pt x="311994" y="308922"/>
                        <a:pt x="311704" y="309361"/>
                        <a:pt x="311716" y="309350"/>
                      </a:cubicBezTo>
                      <a:cubicBezTo>
                        <a:pt x="311716" y="309350"/>
                        <a:pt x="311427" y="309801"/>
                        <a:pt x="311438" y="309789"/>
                      </a:cubicBezTo>
                      <a:lnTo>
                        <a:pt x="310351" y="311525"/>
                      </a:lnTo>
                      <a:lnTo>
                        <a:pt x="310270" y="311675"/>
                      </a:lnTo>
                      <a:lnTo>
                        <a:pt x="309321" y="316662"/>
                      </a:lnTo>
                      <a:cubicBezTo>
                        <a:pt x="309321" y="316662"/>
                        <a:pt x="309229" y="317194"/>
                        <a:pt x="309229" y="317182"/>
                      </a:cubicBezTo>
                      <a:lnTo>
                        <a:pt x="309124" y="317703"/>
                      </a:lnTo>
                      <a:lnTo>
                        <a:pt x="308453" y="321394"/>
                      </a:lnTo>
                      <a:cubicBezTo>
                        <a:pt x="308453" y="321394"/>
                        <a:pt x="308361" y="321926"/>
                        <a:pt x="308372" y="321891"/>
                      </a:cubicBezTo>
                      <a:lnTo>
                        <a:pt x="308037" y="323893"/>
                      </a:lnTo>
                      <a:lnTo>
                        <a:pt x="308014" y="324298"/>
                      </a:lnTo>
                      <a:lnTo>
                        <a:pt x="307910" y="328590"/>
                      </a:lnTo>
                      <a:lnTo>
                        <a:pt x="307563" y="335069"/>
                      </a:lnTo>
                      <a:lnTo>
                        <a:pt x="307065" y="341513"/>
                      </a:lnTo>
                      <a:cubicBezTo>
                        <a:pt x="307065" y="341513"/>
                        <a:pt x="307030" y="342046"/>
                        <a:pt x="307030" y="342022"/>
                      </a:cubicBezTo>
                      <a:lnTo>
                        <a:pt x="306660" y="347402"/>
                      </a:lnTo>
                      <a:cubicBezTo>
                        <a:pt x="306660" y="347402"/>
                        <a:pt x="306625" y="347935"/>
                        <a:pt x="306625" y="347923"/>
                      </a:cubicBezTo>
                      <a:lnTo>
                        <a:pt x="306602" y="348455"/>
                      </a:lnTo>
                      <a:lnTo>
                        <a:pt x="306591" y="348617"/>
                      </a:lnTo>
                      <a:lnTo>
                        <a:pt x="311010" y="355490"/>
                      </a:lnTo>
                      <a:cubicBezTo>
                        <a:pt x="311300" y="355941"/>
                        <a:pt x="311404" y="356496"/>
                        <a:pt x="311276" y="357028"/>
                      </a:cubicBezTo>
                      <a:lnTo>
                        <a:pt x="311114" y="357665"/>
                      </a:lnTo>
                      <a:lnTo>
                        <a:pt x="309622" y="362478"/>
                      </a:lnTo>
                      <a:lnTo>
                        <a:pt x="308569" y="364942"/>
                      </a:lnTo>
                      <a:cubicBezTo>
                        <a:pt x="308569" y="364942"/>
                        <a:pt x="308372" y="365439"/>
                        <a:pt x="308372" y="365428"/>
                      </a:cubicBezTo>
                      <a:cubicBezTo>
                        <a:pt x="308372" y="365428"/>
                        <a:pt x="308176" y="365925"/>
                        <a:pt x="308176" y="365891"/>
                      </a:cubicBezTo>
                      <a:lnTo>
                        <a:pt x="305966" y="371363"/>
                      </a:lnTo>
                      <a:lnTo>
                        <a:pt x="305769" y="371861"/>
                      </a:lnTo>
                      <a:lnTo>
                        <a:pt x="305584" y="372323"/>
                      </a:lnTo>
                      <a:lnTo>
                        <a:pt x="304115" y="376338"/>
                      </a:lnTo>
                      <a:lnTo>
                        <a:pt x="303941" y="376836"/>
                      </a:lnTo>
                      <a:lnTo>
                        <a:pt x="303756" y="377333"/>
                      </a:lnTo>
                      <a:lnTo>
                        <a:pt x="302634" y="380411"/>
                      </a:lnTo>
                      <a:lnTo>
                        <a:pt x="301812" y="382366"/>
                      </a:lnTo>
                      <a:lnTo>
                        <a:pt x="301743" y="382540"/>
                      </a:lnTo>
                      <a:lnTo>
                        <a:pt x="304450" y="394121"/>
                      </a:lnTo>
                      <a:lnTo>
                        <a:pt x="322129" y="401051"/>
                      </a:lnTo>
                      <a:lnTo>
                        <a:pt x="328122" y="403469"/>
                      </a:lnTo>
                      <a:cubicBezTo>
                        <a:pt x="328122" y="403469"/>
                        <a:pt x="328619" y="403666"/>
                        <a:pt x="328608" y="403666"/>
                      </a:cubicBezTo>
                      <a:lnTo>
                        <a:pt x="329047" y="403840"/>
                      </a:lnTo>
                      <a:lnTo>
                        <a:pt x="330008" y="404164"/>
                      </a:lnTo>
                      <a:lnTo>
                        <a:pt x="330748" y="404453"/>
                      </a:lnTo>
                      <a:cubicBezTo>
                        <a:pt x="330748" y="404453"/>
                        <a:pt x="331234" y="404684"/>
                        <a:pt x="331211" y="404661"/>
                      </a:cubicBezTo>
                      <a:cubicBezTo>
                        <a:pt x="331211" y="404661"/>
                        <a:pt x="331697" y="404892"/>
                        <a:pt x="331662" y="404869"/>
                      </a:cubicBezTo>
                      <a:lnTo>
                        <a:pt x="332634" y="405297"/>
                      </a:lnTo>
                      <a:cubicBezTo>
                        <a:pt x="332634" y="405297"/>
                        <a:pt x="333132" y="405529"/>
                        <a:pt x="333097" y="405506"/>
                      </a:cubicBezTo>
                      <a:lnTo>
                        <a:pt x="333537" y="405691"/>
                      </a:lnTo>
                      <a:lnTo>
                        <a:pt x="336024" y="406582"/>
                      </a:lnTo>
                      <a:cubicBezTo>
                        <a:pt x="336556" y="406778"/>
                        <a:pt x="336984" y="407195"/>
                        <a:pt x="337193" y="407727"/>
                      </a:cubicBezTo>
                      <a:lnTo>
                        <a:pt x="338373" y="410816"/>
                      </a:lnTo>
                      <a:cubicBezTo>
                        <a:pt x="338454" y="411013"/>
                        <a:pt x="338488" y="411244"/>
                        <a:pt x="338488" y="411452"/>
                      </a:cubicBezTo>
                      <a:lnTo>
                        <a:pt x="338477" y="415213"/>
                      </a:lnTo>
                      <a:lnTo>
                        <a:pt x="338315" y="416589"/>
                      </a:lnTo>
                      <a:lnTo>
                        <a:pt x="337864" y="418753"/>
                      </a:lnTo>
                      <a:lnTo>
                        <a:pt x="337806" y="419065"/>
                      </a:lnTo>
                      <a:lnTo>
                        <a:pt x="337921" y="424237"/>
                      </a:lnTo>
                      <a:lnTo>
                        <a:pt x="337829" y="425070"/>
                      </a:lnTo>
                      <a:cubicBezTo>
                        <a:pt x="337806" y="425220"/>
                        <a:pt x="337759" y="425382"/>
                        <a:pt x="337713" y="425521"/>
                      </a:cubicBezTo>
                      <a:lnTo>
                        <a:pt x="335920" y="430010"/>
                      </a:lnTo>
                      <a:lnTo>
                        <a:pt x="335515" y="430751"/>
                      </a:lnTo>
                      <a:lnTo>
                        <a:pt x="333120" y="434418"/>
                      </a:lnTo>
                      <a:lnTo>
                        <a:pt x="332946" y="434696"/>
                      </a:lnTo>
                      <a:lnTo>
                        <a:pt x="333351" y="438271"/>
                      </a:lnTo>
                      <a:lnTo>
                        <a:pt x="333375" y="438953"/>
                      </a:lnTo>
                      <a:cubicBezTo>
                        <a:pt x="333386" y="439324"/>
                        <a:pt x="333294" y="439694"/>
                        <a:pt x="333120" y="440006"/>
                      </a:cubicBezTo>
                      <a:lnTo>
                        <a:pt x="330771" y="444125"/>
                      </a:lnTo>
                      <a:lnTo>
                        <a:pt x="330598" y="444518"/>
                      </a:lnTo>
                      <a:lnTo>
                        <a:pt x="330112" y="445560"/>
                      </a:lnTo>
                      <a:cubicBezTo>
                        <a:pt x="329996" y="445802"/>
                        <a:pt x="329823" y="446022"/>
                        <a:pt x="329614" y="446196"/>
                      </a:cubicBezTo>
                      <a:lnTo>
                        <a:pt x="326965" y="448440"/>
                      </a:lnTo>
                      <a:lnTo>
                        <a:pt x="326896" y="448544"/>
                      </a:lnTo>
                      <a:lnTo>
                        <a:pt x="326467" y="449401"/>
                      </a:lnTo>
                      <a:lnTo>
                        <a:pt x="325970" y="450176"/>
                      </a:lnTo>
                      <a:lnTo>
                        <a:pt x="324096" y="452594"/>
                      </a:lnTo>
                      <a:lnTo>
                        <a:pt x="324015" y="454503"/>
                      </a:lnTo>
                      <a:lnTo>
                        <a:pt x="323818" y="455290"/>
                      </a:lnTo>
                      <a:lnTo>
                        <a:pt x="323078" y="457245"/>
                      </a:lnTo>
                      <a:lnTo>
                        <a:pt x="322962" y="457661"/>
                      </a:lnTo>
                      <a:lnTo>
                        <a:pt x="322719" y="458587"/>
                      </a:lnTo>
                      <a:lnTo>
                        <a:pt x="322649" y="458946"/>
                      </a:lnTo>
                      <a:lnTo>
                        <a:pt x="321886" y="466906"/>
                      </a:lnTo>
                      <a:cubicBezTo>
                        <a:pt x="321851" y="467253"/>
                        <a:pt x="321724" y="467577"/>
                        <a:pt x="321527" y="467843"/>
                      </a:cubicBezTo>
                      <a:lnTo>
                        <a:pt x="318508" y="472112"/>
                      </a:lnTo>
                      <a:lnTo>
                        <a:pt x="318357" y="472378"/>
                      </a:lnTo>
                      <a:lnTo>
                        <a:pt x="317767" y="473801"/>
                      </a:lnTo>
                      <a:cubicBezTo>
                        <a:pt x="317767" y="473801"/>
                        <a:pt x="317570" y="474299"/>
                        <a:pt x="317570" y="474287"/>
                      </a:cubicBezTo>
                      <a:lnTo>
                        <a:pt x="317501" y="474472"/>
                      </a:lnTo>
                      <a:lnTo>
                        <a:pt x="317397" y="476277"/>
                      </a:lnTo>
                      <a:cubicBezTo>
                        <a:pt x="317385" y="476555"/>
                        <a:pt x="317316" y="476821"/>
                        <a:pt x="317189" y="477075"/>
                      </a:cubicBezTo>
                      <a:lnTo>
                        <a:pt x="316957" y="477527"/>
                      </a:lnTo>
                      <a:cubicBezTo>
                        <a:pt x="316876" y="477665"/>
                        <a:pt x="316795" y="477793"/>
                        <a:pt x="316703" y="477897"/>
                      </a:cubicBezTo>
                      <a:lnTo>
                        <a:pt x="315928" y="478822"/>
                      </a:lnTo>
                      <a:lnTo>
                        <a:pt x="315939" y="478973"/>
                      </a:lnTo>
                      <a:lnTo>
                        <a:pt x="316009" y="479181"/>
                      </a:lnTo>
                      <a:lnTo>
                        <a:pt x="316379" y="480049"/>
                      </a:lnTo>
                      <a:cubicBezTo>
                        <a:pt x="316448" y="480222"/>
                        <a:pt x="316494" y="480396"/>
                        <a:pt x="316529" y="480581"/>
                      </a:cubicBezTo>
                      <a:lnTo>
                        <a:pt x="316599" y="481090"/>
                      </a:lnTo>
                      <a:cubicBezTo>
                        <a:pt x="316610" y="481275"/>
                        <a:pt x="316610" y="481449"/>
                        <a:pt x="316587" y="481634"/>
                      </a:cubicBezTo>
                      <a:lnTo>
                        <a:pt x="316321" y="483311"/>
                      </a:lnTo>
                      <a:cubicBezTo>
                        <a:pt x="316286" y="483520"/>
                        <a:pt x="316205" y="483739"/>
                        <a:pt x="316090" y="483936"/>
                      </a:cubicBezTo>
                      <a:lnTo>
                        <a:pt x="315823" y="484399"/>
                      </a:lnTo>
                      <a:lnTo>
                        <a:pt x="315326" y="485058"/>
                      </a:lnTo>
                      <a:cubicBezTo>
                        <a:pt x="315187" y="485232"/>
                        <a:pt x="315014" y="485382"/>
                        <a:pt x="314828" y="485498"/>
                      </a:cubicBezTo>
                      <a:lnTo>
                        <a:pt x="313382" y="486389"/>
                      </a:lnTo>
                      <a:lnTo>
                        <a:pt x="311890" y="487164"/>
                      </a:lnTo>
                      <a:cubicBezTo>
                        <a:pt x="311890" y="487164"/>
                        <a:pt x="311404" y="487419"/>
                        <a:pt x="311450" y="487395"/>
                      </a:cubicBezTo>
                      <a:lnTo>
                        <a:pt x="311022" y="487638"/>
                      </a:lnTo>
                      <a:lnTo>
                        <a:pt x="308292" y="489281"/>
                      </a:lnTo>
                      <a:lnTo>
                        <a:pt x="307609" y="489617"/>
                      </a:lnTo>
                      <a:lnTo>
                        <a:pt x="305538" y="490450"/>
                      </a:lnTo>
                      <a:lnTo>
                        <a:pt x="302889" y="491364"/>
                      </a:lnTo>
                      <a:lnTo>
                        <a:pt x="302125" y="491537"/>
                      </a:lnTo>
                      <a:cubicBezTo>
                        <a:pt x="301986" y="491561"/>
                        <a:pt x="301859" y="491572"/>
                        <a:pt x="301720" y="491572"/>
                      </a:cubicBezTo>
                      <a:lnTo>
                        <a:pt x="299036" y="491572"/>
                      </a:lnTo>
                      <a:cubicBezTo>
                        <a:pt x="298157" y="491572"/>
                        <a:pt x="297358" y="490982"/>
                        <a:pt x="297115" y="490126"/>
                      </a:cubicBezTo>
                      <a:lnTo>
                        <a:pt x="296976" y="489640"/>
                      </a:lnTo>
                      <a:lnTo>
                        <a:pt x="296606" y="487893"/>
                      </a:lnTo>
                      <a:lnTo>
                        <a:pt x="295125" y="487824"/>
                      </a:lnTo>
                      <a:lnTo>
                        <a:pt x="293725" y="488703"/>
                      </a:lnTo>
                      <a:lnTo>
                        <a:pt x="292962" y="489108"/>
                      </a:lnTo>
                      <a:lnTo>
                        <a:pt x="289190" y="490670"/>
                      </a:lnTo>
                      <a:lnTo>
                        <a:pt x="289121" y="490704"/>
                      </a:lnTo>
                      <a:lnTo>
                        <a:pt x="287628" y="492336"/>
                      </a:lnTo>
                      <a:lnTo>
                        <a:pt x="287489" y="492579"/>
                      </a:lnTo>
                      <a:lnTo>
                        <a:pt x="283776" y="499798"/>
                      </a:lnTo>
                      <a:lnTo>
                        <a:pt x="282630" y="501661"/>
                      </a:lnTo>
                      <a:lnTo>
                        <a:pt x="282202" y="502251"/>
                      </a:lnTo>
                      <a:cubicBezTo>
                        <a:pt x="282109" y="502367"/>
                        <a:pt x="282017" y="502459"/>
                        <a:pt x="281913" y="502563"/>
                      </a:cubicBezTo>
                      <a:lnTo>
                        <a:pt x="281496" y="502910"/>
                      </a:lnTo>
                      <a:lnTo>
                        <a:pt x="280802" y="503373"/>
                      </a:lnTo>
                      <a:lnTo>
                        <a:pt x="278384" y="504669"/>
                      </a:lnTo>
                      <a:lnTo>
                        <a:pt x="278060" y="504854"/>
                      </a:lnTo>
                      <a:lnTo>
                        <a:pt x="276255" y="506277"/>
                      </a:lnTo>
                      <a:lnTo>
                        <a:pt x="276232" y="506312"/>
                      </a:lnTo>
                      <a:lnTo>
                        <a:pt x="274948" y="509054"/>
                      </a:lnTo>
                      <a:cubicBezTo>
                        <a:pt x="274659" y="509656"/>
                        <a:pt x="274080" y="510072"/>
                        <a:pt x="273421" y="510165"/>
                      </a:cubicBezTo>
                      <a:cubicBezTo>
                        <a:pt x="272750" y="510257"/>
                        <a:pt x="272102" y="510003"/>
                        <a:pt x="271639" y="509505"/>
                      </a:cubicBezTo>
                      <a:lnTo>
                        <a:pt x="262059" y="498711"/>
                      </a:lnTo>
                      <a:lnTo>
                        <a:pt x="261770" y="498422"/>
                      </a:lnTo>
                      <a:lnTo>
                        <a:pt x="252665" y="490438"/>
                      </a:lnTo>
                      <a:lnTo>
                        <a:pt x="252526" y="490357"/>
                      </a:lnTo>
                      <a:lnTo>
                        <a:pt x="247215" y="488379"/>
                      </a:lnTo>
                      <a:lnTo>
                        <a:pt x="247053" y="488321"/>
                      </a:lnTo>
                      <a:lnTo>
                        <a:pt x="245237" y="488321"/>
                      </a:lnTo>
                      <a:cubicBezTo>
                        <a:pt x="245029" y="488321"/>
                        <a:pt x="244809" y="488286"/>
                        <a:pt x="244612" y="488217"/>
                      </a:cubicBezTo>
                      <a:lnTo>
                        <a:pt x="243929" y="487986"/>
                      </a:lnTo>
                      <a:lnTo>
                        <a:pt x="230670" y="482108"/>
                      </a:lnTo>
                      <a:lnTo>
                        <a:pt x="229907" y="481703"/>
                      </a:lnTo>
                      <a:lnTo>
                        <a:pt x="224527" y="478140"/>
                      </a:lnTo>
                      <a:lnTo>
                        <a:pt x="223810" y="477561"/>
                      </a:lnTo>
                      <a:lnTo>
                        <a:pt x="222340" y="476092"/>
                      </a:lnTo>
                      <a:lnTo>
                        <a:pt x="222144" y="475919"/>
                      </a:lnTo>
                      <a:lnTo>
                        <a:pt x="220165" y="474796"/>
                      </a:lnTo>
                      <a:lnTo>
                        <a:pt x="220107" y="474785"/>
                      </a:lnTo>
                      <a:lnTo>
                        <a:pt x="215688" y="474553"/>
                      </a:lnTo>
                      <a:cubicBezTo>
                        <a:pt x="215595" y="474657"/>
                        <a:pt x="215491" y="474762"/>
                        <a:pt x="215375" y="474866"/>
                      </a:cubicBezTo>
                      <a:lnTo>
                        <a:pt x="209926" y="479089"/>
                      </a:lnTo>
                      <a:lnTo>
                        <a:pt x="209787" y="479228"/>
                      </a:lnTo>
                      <a:lnTo>
                        <a:pt x="207335" y="483080"/>
                      </a:lnTo>
                      <a:lnTo>
                        <a:pt x="206791" y="483740"/>
                      </a:lnTo>
                      <a:lnTo>
                        <a:pt x="205530" y="484966"/>
                      </a:lnTo>
                      <a:cubicBezTo>
                        <a:pt x="205530" y="484966"/>
                        <a:pt x="205136" y="485336"/>
                        <a:pt x="205160" y="485325"/>
                      </a:cubicBezTo>
                      <a:cubicBezTo>
                        <a:pt x="205160" y="485325"/>
                        <a:pt x="204766" y="485695"/>
                        <a:pt x="204789" y="485683"/>
                      </a:cubicBezTo>
                      <a:lnTo>
                        <a:pt x="201376" y="489085"/>
                      </a:lnTo>
                      <a:lnTo>
                        <a:pt x="201052" y="489420"/>
                      </a:lnTo>
                      <a:lnTo>
                        <a:pt x="197663" y="493123"/>
                      </a:lnTo>
                      <a:lnTo>
                        <a:pt x="197605" y="493261"/>
                      </a:lnTo>
                      <a:lnTo>
                        <a:pt x="196332" y="496744"/>
                      </a:lnTo>
                      <a:lnTo>
                        <a:pt x="195846" y="497681"/>
                      </a:lnTo>
                      <a:lnTo>
                        <a:pt x="193590" y="500886"/>
                      </a:lnTo>
                      <a:lnTo>
                        <a:pt x="193266" y="505352"/>
                      </a:lnTo>
                      <a:lnTo>
                        <a:pt x="193289" y="505641"/>
                      </a:lnTo>
                      <a:lnTo>
                        <a:pt x="193613" y="507538"/>
                      </a:lnTo>
                      <a:lnTo>
                        <a:pt x="193706" y="507862"/>
                      </a:lnTo>
                      <a:lnTo>
                        <a:pt x="193868" y="508279"/>
                      </a:lnTo>
                      <a:cubicBezTo>
                        <a:pt x="193983" y="508591"/>
                        <a:pt x="194030" y="508904"/>
                        <a:pt x="193983" y="509228"/>
                      </a:cubicBezTo>
                      <a:lnTo>
                        <a:pt x="193926" y="509737"/>
                      </a:lnTo>
                      <a:lnTo>
                        <a:pt x="193833" y="510153"/>
                      </a:lnTo>
                      <a:lnTo>
                        <a:pt x="193972" y="511426"/>
                      </a:lnTo>
                      <a:cubicBezTo>
                        <a:pt x="193972" y="511426"/>
                        <a:pt x="194030" y="511958"/>
                        <a:pt x="194007" y="511912"/>
                      </a:cubicBezTo>
                      <a:lnTo>
                        <a:pt x="194064" y="512282"/>
                      </a:lnTo>
                      <a:lnTo>
                        <a:pt x="194909" y="515221"/>
                      </a:lnTo>
                      <a:lnTo>
                        <a:pt x="195696" y="518182"/>
                      </a:lnTo>
                      <a:lnTo>
                        <a:pt x="195881" y="520334"/>
                      </a:lnTo>
                      <a:lnTo>
                        <a:pt x="195892" y="521167"/>
                      </a:lnTo>
                      <a:lnTo>
                        <a:pt x="195545" y="526547"/>
                      </a:lnTo>
                      <a:lnTo>
                        <a:pt x="195441" y="527427"/>
                      </a:lnTo>
                      <a:lnTo>
                        <a:pt x="194897" y="529555"/>
                      </a:lnTo>
                      <a:lnTo>
                        <a:pt x="194458" y="531013"/>
                      </a:lnTo>
                      <a:lnTo>
                        <a:pt x="194400" y="531337"/>
                      </a:lnTo>
                      <a:lnTo>
                        <a:pt x="194365" y="531777"/>
                      </a:lnTo>
                      <a:lnTo>
                        <a:pt x="194330" y="532309"/>
                      </a:lnTo>
                      <a:lnTo>
                        <a:pt x="194296" y="532760"/>
                      </a:lnTo>
                      <a:lnTo>
                        <a:pt x="194296" y="533755"/>
                      </a:lnTo>
                      <a:lnTo>
                        <a:pt x="194296" y="534276"/>
                      </a:lnTo>
                      <a:lnTo>
                        <a:pt x="194307" y="534681"/>
                      </a:lnTo>
                      <a:lnTo>
                        <a:pt x="194597" y="536752"/>
                      </a:lnTo>
                      <a:cubicBezTo>
                        <a:pt x="194620" y="536925"/>
                        <a:pt x="194608" y="537099"/>
                        <a:pt x="194585" y="537272"/>
                      </a:cubicBezTo>
                      <a:lnTo>
                        <a:pt x="194377" y="538649"/>
                      </a:lnTo>
                      <a:lnTo>
                        <a:pt x="194377" y="538823"/>
                      </a:lnTo>
                      <a:lnTo>
                        <a:pt x="194816" y="540963"/>
                      </a:lnTo>
                      <a:lnTo>
                        <a:pt x="195557" y="547893"/>
                      </a:lnTo>
                      <a:lnTo>
                        <a:pt x="195580" y="548680"/>
                      </a:lnTo>
                      <a:lnTo>
                        <a:pt x="195210" y="567203"/>
                      </a:lnTo>
                      <a:lnTo>
                        <a:pt x="195233" y="567342"/>
                      </a:lnTo>
                      <a:lnTo>
                        <a:pt x="197917" y="574203"/>
                      </a:lnTo>
                      <a:lnTo>
                        <a:pt x="200162" y="580265"/>
                      </a:lnTo>
                      <a:cubicBezTo>
                        <a:pt x="200347" y="580797"/>
                        <a:pt x="200324" y="581376"/>
                        <a:pt x="200069" y="581873"/>
                      </a:cubicBezTo>
                      <a:cubicBezTo>
                        <a:pt x="199815" y="582382"/>
                        <a:pt x="199363" y="582753"/>
                        <a:pt x="198820" y="582903"/>
                      </a:cubicBezTo>
                      <a:lnTo>
                        <a:pt x="198322" y="583053"/>
                      </a:lnTo>
                      <a:lnTo>
                        <a:pt x="193578" y="584245"/>
                      </a:lnTo>
                      <a:cubicBezTo>
                        <a:pt x="193578" y="584245"/>
                        <a:pt x="193058" y="584361"/>
                        <a:pt x="193092" y="584349"/>
                      </a:cubicBezTo>
                      <a:lnTo>
                        <a:pt x="192688" y="584465"/>
                      </a:lnTo>
                      <a:lnTo>
                        <a:pt x="189841" y="585599"/>
                      </a:lnTo>
                      <a:lnTo>
                        <a:pt x="189737" y="585657"/>
                      </a:lnTo>
                      <a:lnTo>
                        <a:pt x="188117" y="587288"/>
                      </a:lnTo>
                      <a:lnTo>
                        <a:pt x="187481" y="587878"/>
                      </a:lnTo>
                      <a:lnTo>
                        <a:pt x="184415" y="590088"/>
                      </a:lnTo>
                      <a:lnTo>
                        <a:pt x="181233" y="592194"/>
                      </a:lnTo>
                      <a:lnTo>
                        <a:pt x="180516" y="592564"/>
                      </a:lnTo>
                      <a:lnTo>
                        <a:pt x="175634" y="594843"/>
                      </a:lnTo>
                      <a:lnTo>
                        <a:pt x="175264" y="595017"/>
                      </a:lnTo>
                      <a:lnTo>
                        <a:pt x="174002" y="597273"/>
                      </a:lnTo>
                      <a:cubicBezTo>
                        <a:pt x="173736" y="597735"/>
                        <a:pt x="173285" y="598094"/>
                        <a:pt x="172753" y="598233"/>
                      </a:cubicBezTo>
                      <a:lnTo>
                        <a:pt x="172244" y="598372"/>
                      </a:lnTo>
                      <a:lnTo>
                        <a:pt x="168403" y="599239"/>
                      </a:lnTo>
                      <a:lnTo>
                        <a:pt x="167153" y="600940"/>
                      </a:lnTo>
                      <a:lnTo>
                        <a:pt x="166899" y="601310"/>
                      </a:lnTo>
                      <a:lnTo>
                        <a:pt x="166031" y="602664"/>
                      </a:lnTo>
                      <a:cubicBezTo>
                        <a:pt x="165915" y="602849"/>
                        <a:pt x="165765" y="603023"/>
                        <a:pt x="165591" y="603162"/>
                      </a:cubicBezTo>
                      <a:lnTo>
                        <a:pt x="164955" y="603648"/>
                      </a:lnTo>
                      <a:lnTo>
                        <a:pt x="163578" y="604469"/>
                      </a:lnTo>
                      <a:cubicBezTo>
                        <a:pt x="163578" y="604469"/>
                        <a:pt x="163115" y="604735"/>
                        <a:pt x="163150" y="604723"/>
                      </a:cubicBezTo>
                      <a:lnTo>
                        <a:pt x="162988" y="604816"/>
                      </a:lnTo>
                      <a:lnTo>
                        <a:pt x="161588" y="606586"/>
                      </a:lnTo>
                      <a:lnTo>
                        <a:pt x="161380" y="606899"/>
                      </a:lnTo>
                      <a:lnTo>
                        <a:pt x="160130" y="609155"/>
                      </a:lnTo>
                      <a:lnTo>
                        <a:pt x="159517" y="609999"/>
                      </a:lnTo>
                      <a:lnTo>
                        <a:pt x="158048" y="611561"/>
                      </a:lnTo>
                      <a:cubicBezTo>
                        <a:pt x="157816" y="611804"/>
                        <a:pt x="157527" y="611989"/>
                        <a:pt x="157215" y="612082"/>
                      </a:cubicBezTo>
                      <a:lnTo>
                        <a:pt x="156393" y="612325"/>
                      </a:lnTo>
                      <a:lnTo>
                        <a:pt x="148445" y="613551"/>
                      </a:lnTo>
                      <a:lnTo>
                        <a:pt x="139930" y="614766"/>
                      </a:lnTo>
                      <a:cubicBezTo>
                        <a:pt x="139930" y="614766"/>
                        <a:pt x="139398" y="614835"/>
                        <a:pt x="139432" y="614835"/>
                      </a:cubicBezTo>
                      <a:cubicBezTo>
                        <a:pt x="139432" y="614835"/>
                        <a:pt x="138900" y="614916"/>
                        <a:pt x="138912" y="614916"/>
                      </a:cubicBezTo>
                      <a:lnTo>
                        <a:pt x="133150" y="615911"/>
                      </a:lnTo>
                      <a:lnTo>
                        <a:pt x="132710" y="616004"/>
                      </a:lnTo>
                      <a:lnTo>
                        <a:pt x="129575" y="616768"/>
                      </a:lnTo>
                      <a:lnTo>
                        <a:pt x="128777" y="616860"/>
                      </a:lnTo>
                      <a:lnTo>
                        <a:pt x="125618" y="617045"/>
                      </a:lnTo>
                      <a:lnTo>
                        <a:pt x="125352" y="617103"/>
                      </a:lnTo>
                      <a:lnTo>
                        <a:pt x="122413" y="618063"/>
                      </a:lnTo>
                      <a:lnTo>
                        <a:pt x="121499" y="618214"/>
                      </a:lnTo>
                      <a:lnTo>
                        <a:pt x="117820" y="618422"/>
                      </a:lnTo>
                      <a:lnTo>
                        <a:pt x="113400" y="617913"/>
                      </a:lnTo>
                      <a:lnTo>
                        <a:pt x="109698" y="617219"/>
                      </a:lnTo>
                      <a:lnTo>
                        <a:pt x="108830" y="616964"/>
                      </a:lnTo>
                      <a:lnTo>
                        <a:pt x="105036" y="615414"/>
                      </a:lnTo>
                      <a:lnTo>
                        <a:pt x="103358" y="614396"/>
                      </a:lnTo>
                      <a:lnTo>
                        <a:pt x="94959" y="624670"/>
                      </a:lnTo>
                      <a:lnTo>
                        <a:pt x="94750" y="624936"/>
                      </a:lnTo>
                      <a:lnTo>
                        <a:pt x="91314" y="631380"/>
                      </a:lnTo>
                      <a:lnTo>
                        <a:pt x="91141" y="631739"/>
                      </a:lnTo>
                      <a:lnTo>
                        <a:pt x="88028" y="640254"/>
                      </a:lnTo>
                      <a:lnTo>
                        <a:pt x="83470" y="651199"/>
                      </a:lnTo>
                      <a:lnTo>
                        <a:pt x="83053" y="652032"/>
                      </a:lnTo>
                      <a:lnTo>
                        <a:pt x="81144" y="654867"/>
                      </a:lnTo>
                      <a:lnTo>
                        <a:pt x="81133" y="654959"/>
                      </a:lnTo>
                      <a:lnTo>
                        <a:pt x="80357" y="659622"/>
                      </a:lnTo>
                      <a:lnTo>
                        <a:pt x="80149" y="660455"/>
                      </a:lnTo>
                      <a:lnTo>
                        <a:pt x="77858" y="667153"/>
                      </a:lnTo>
                      <a:lnTo>
                        <a:pt x="76146" y="671110"/>
                      </a:lnTo>
                      <a:lnTo>
                        <a:pt x="76053" y="671365"/>
                      </a:lnTo>
                      <a:lnTo>
                        <a:pt x="75394" y="675912"/>
                      </a:lnTo>
                      <a:lnTo>
                        <a:pt x="73959" y="683386"/>
                      </a:lnTo>
                      <a:cubicBezTo>
                        <a:pt x="73959" y="683386"/>
                        <a:pt x="73855" y="683906"/>
                        <a:pt x="73867" y="683872"/>
                      </a:cubicBezTo>
                      <a:lnTo>
                        <a:pt x="73797" y="684195"/>
                      </a:lnTo>
                      <a:lnTo>
                        <a:pt x="74040" y="689876"/>
                      </a:lnTo>
                      <a:cubicBezTo>
                        <a:pt x="74052" y="690119"/>
                        <a:pt x="74017" y="690362"/>
                        <a:pt x="73936" y="690594"/>
                      </a:cubicBezTo>
                      <a:lnTo>
                        <a:pt x="73659" y="691369"/>
                      </a:lnTo>
                      <a:lnTo>
                        <a:pt x="73045" y="692514"/>
                      </a:lnTo>
                      <a:lnTo>
                        <a:pt x="71611" y="694631"/>
                      </a:lnTo>
                      <a:lnTo>
                        <a:pt x="71437" y="694978"/>
                      </a:lnTo>
                      <a:lnTo>
                        <a:pt x="70801" y="696355"/>
                      </a:lnTo>
                      <a:lnTo>
                        <a:pt x="70627" y="696783"/>
                      </a:lnTo>
                      <a:lnTo>
                        <a:pt x="70442" y="697292"/>
                      </a:lnTo>
                      <a:cubicBezTo>
                        <a:pt x="70442" y="697292"/>
                        <a:pt x="70245" y="697790"/>
                        <a:pt x="70245" y="697778"/>
                      </a:cubicBezTo>
                      <a:lnTo>
                        <a:pt x="70107" y="698149"/>
                      </a:lnTo>
                      <a:lnTo>
                        <a:pt x="69424" y="701157"/>
                      </a:lnTo>
                      <a:cubicBezTo>
                        <a:pt x="69389" y="701319"/>
                        <a:pt x="69320" y="701481"/>
                        <a:pt x="69239" y="701619"/>
                      </a:cubicBezTo>
                      <a:lnTo>
                        <a:pt x="68013" y="703956"/>
                      </a:lnTo>
                      <a:lnTo>
                        <a:pt x="67827" y="704361"/>
                      </a:lnTo>
                      <a:lnTo>
                        <a:pt x="66138" y="708457"/>
                      </a:lnTo>
                      <a:lnTo>
                        <a:pt x="64183" y="712171"/>
                      </a:lnTo>
                      <a:lnTo>
                        <a:pt x="64021" y="712576"/>
                      </a:lnTo>
                      <a:lnTo>
                        <a:pt x="62818" y="715491"/>
                      </a:lnTo>
                      <a:lnTo>
                        <a:pt x="62679" y="715908"/>
                      </a:lnTo>
                      <a:lnTo>
                        <a:pt x="61487" y="719564"/>
                      </a:lnTo>
                      <a:lnTo>
                        <a:pt x="60134" y="723162"/>
                      </a:lnTo>
                      <a:lnTo>
                        <a:pt x="58572" y="726645"/>
                      </a:lnTo>
                      <a:lnTo>
                        <a:pt x="56744" y="730567"/>
                      </a:lnTo>
                      <a:lnTo>
                        <a:pt x="56420" y="731157"/>
                      </a:lnTo>
                      <a:lnTo>
                        <a:pt x="54765" y="733980"/>
                      </a:lnTo>
                      <a:lnTo>
                        <a:pt x="54198" y="734766"/>
                      </a:lnTo>
                      <a:lnTo>
                        <a:pt x="51803" y="737335"/>
                      </a:lnTo>
                      <a:lnTo>
                        <a:pt x="50774" y="743791"/>
                      </a:lnTo>
                      <a:lnTo>
                        <a:pt x="50542" y="744705"/>
                      </a:lnTo>
                      <a:lnTo>
                        <a:pt x="48437" y="750247"/>
                      </a:lnTo>
                      <a:lnTo>
                        <a:pt x="45440" y="757455"/>
                      </a:lnTo>
                      <a:lnTo>
                        <a:pt x="47500" y="764639"/>
                      </a:lnTo>
                      <a:cubicBezTo>
                        <a:pt x="47615" y="765056"/>
                        <a:pt x="47592" y="765484"/>
                        <a:pt x="47442" y="765900"/>
                      </a:cubicBezTo>
                      <a:lnTo>
                        <a:pt x="47268" y="766352"/>
                      </a:lnTo>
                      <a:cubicBezTo>
                        <a:pt x="47210" y="766514"/>
                        <a:pt x="47129" y="766676"/>
                        <a:pt x="47025" y="766803"/>
                      </a:cubicBezTo>
                      <a:lnTo>
                        <a:pt x="45533" y="768932"/>
                      </a:lnTo>
                      <a:lnTo>
                        <a:pt x="45301" y="769290"/>
                      </a:lnTo>
                      <a:lnTo>
                        <a:pt x="40500" y="777678"/>
                      </a:lnTo>
                      <a:cubicBezTo>
                        <a:pt x="40500" y="777678"/>
                        <a:pt x="40234" y="778141"/>
                        <a:pt x="40234" y="778130"/>
                      </a:cubicBezTo>
                      <a:cubicBezTo>
                        <a:pt x="40234" y="778130"/>
                        <a:pt x="39979" y="778592"/>
                        <a:pt x="39979" y="778581"/>
                      </a:cubicBezTo>
                      <a:lnTo>
                        <a:pt x="36474" y="784782"/>
                      </a:lnTo>
                      <a:lnTo>
                        <a:pt x="24291" y="803097"/>
                      </a:lnTo>
                      <a:cubicBezTo>
                        <a:pt x="24106" y="803375"/>
                        <a:pt x="23851" y="803606"/>
                        <a:pt x="23550" y="803768"/>
                      </a:cubicBezTo>
                      <a:lnTo>
                        <a:pt x="22775" y="804138"/>
                      </a:lnTo>
                      <a:lnTo>
                        <a:pt x="16689" y="806094"/>
                      </a:lnTo>
                      <a:lnTo>
                        <a:pt x="16354" y="806209"/>
                      </a:lnTo>
                      <a:lnTo>
                        <a:pt x="5791" y="811879"/>
                      </a:lnTo>
                      <a:lnTo>
                        <a:pt x="6682" y="812145"/>
                      </a:lnTo>
                      <a:lnTo>
                        <a:pt x="7503" y="812457"/>
                      </a:lnTo>
                      <a:lnTo>
                        <a:pt x="9910" y="813649"/>
                      </a:lnTo>
                      <a:lnTo>
                        <a:pt x="10870" y="814111"/>
                      </a:lnTo>
                      <a:cubicBezTo>
                        <a:pt x="10870" y="814111"/>
                        <a:pt x="11333" y="814354"/>
                        <a:pt x="11321" y="814343"/>
                      </a:cubicBezTo>
                      <a:cubicBezTo>
                        <a:pt x="11321" y="814343"/>
                        <a:pt x="11807" y="814586"/>
                        <a:pt x="11761" y="814551"/>
                      </a:cubicBezTo>
                      <a:lnTo>
                        <a:pt x="13959" y="815558"/>
                      </a:lnTo>
                      <a:lnTo>
                        <a:pt x="14109" y="815581"/>
                      </a:lnTo>
                      <a:lnTo>
                        <a:pt x="17245" y="815766"/>
                      </a:lnTo>
                      <a:lnTo>
                        <a:pt x="21873" y="816194"/>
                      </a:lnTo>
                      <a:lnTo>
                        <a:pt x="22081" y="816159"/>
                      </a:lnTo>
                      <a:lnTo>
                        <a:pt x="23608" y="815824"/>
                      </a:lnTo>
                      <a:lnTo>
                        <a:pt x="24464" y="815754"/>
                      </a:lnTo>
                      <a:lnTo>
                        <a:pt x="27206" y="815662"/>
                      </a:lnTo>
                      <a:cubicBezTo>
                        <a:pt x="28074" y="815650"/>
                        <a:pt x="28826" y="816182"/>
                        <a:pt x="29104" y="816958"/>
                      </a:cubicBezTo>
                      <a:lnTo>
                        <a:pt x="35814" y="817131"/>
                      </a:lnTo>
                      <a:lnTo>
                        <a:pt x="36925" y="817374"/>
                      </a:lnTo>
                      <a:cubicBezTo>
                        <a:pt x="37098" y="817409"/>
                        <a:pt x="37272" y="817478"/>
                        <a:pt x="37422" y="817571"/>
                      </a:cubicBezTo>
                      <a:lnTo>
                        <a:pt x="37885" y="817814"/>
                      </a:lnTo>
                      <a:lnTo>
                        <a:pt x="38035" y="817906"/>
                      </a:lnTo>
                      <a:lnTo>
                        <a:pt x="41148" y="817941"/>
                      </a:lnTo>
                      <a:cubicBezTo>
                        <a:pt x="41148" y="817941"/>
                        <a:pt x="41691" y="817953"/>
                        <a:pt x="41657" y="817953"/>
                      </a:cubicBezTo>
                      <a:lnTo>
                        <a:pt x="42050" y="817941"/>
                      </a:lnTo>
                      <a:lnTo>
                        <a:pt x="43485" y="817710"/>
                      </a:lnTo>
                      <a:lnTo>
                        <a:pt x="44318" y="817687"/>
                      </a:lnTo>
                      <a:cubicBezTo>
                        <a:pt x="44491" y="817687"/>
                        <a:pt x="44676" y="817710"/>
                        <a:pt x="44850" y="817756"/>
                      </a:cubicBezTo>
                      <a:lnTo>
                        <a:pt x="45359" y="817895"/>
                      </a:lnTo>
                      <a:cubicBezTo>
                        <a:pt x="45556" y="817953"/>
                        <a:pt x="45764" y="818045"/>
                        <a:pt x="45937" y="818149"/>
                      </a:cubicBezTo>
                      <a:lnTo>
                        <a:pt x="46377" y="818427"/>
                      </a:lnTo>
                      <a:cubicBezTo>
                        <a:pt x="46620" y="818589"/>
                        <a:pt x="46817" y="818774"/>
                        <a:pt x="46967" y="819017"/>
                      </a:cubicBezTo>
                      <a:lnTo>
                        <a:pt x="47245" y="819445"/>
                      </a:lnTo>
                      <a:cubicBezTo>
                        <a:pt x="47337" y="819584"/>
                        <a:pt x="47407" y="819711"/>
                        <a:pt x="47476" y="819873"/>
                      </a:cubicBezTo>
                      <a:lnTo>
                        <a:pt x="48020" y="821389"/>
                      </a:lnTo>
                      <a:lnTo>
                        <a:pt x="48714" y="823957"/>
                      </a:lnTo>
                      <a:lnTo>
                        <a:pt x="48726" y="823992"/>
                      </a:lnTo>
                      <a:lnTo>
                        <a:pt x="48899" y="824085"/>
                      </a:lnTo>
                      <a:lnTo>
                        <a:pt x="49663" y="823957"/>
                      </a:lnTo>
                      <a:lnTo>
                        <a:pt x="50149" y="823645"/>
                      </a:lnTo>
                      <a:lnTo>
                        <a:pt x="50264" y="823552"/>
                      </a:lnTo>
                      <a:lnTo>
                        <a:pt x="50288" y="823518"/>
                      </a:lnTo>
                      <a:lnTo>
                        <a:pt x="50600" y="822777"/>
                      </a:lnTo>
                      <a:lnTo>
                        <a:pt x="50762" y="822384"/>
                      </a:lnTo>
                      <a:lnTo>
                        <a:pt x="52127" y="817814"/>
                      </a:lnTo>
                      <a:lnTo>
                        <a:pt x="52486" y="817015"/>
                      </a:lnTo>
                      <a:cubicBezTo>
                        <a:pt x="52544" y="816911"/>
                        <a:pt x="52625" y="816784"/>
                        <a:pt x="52694" y="816680"/>
                      </a:cubicBezTo>
                      <a:lnTo>
                        <a:pt x="53261" y="816009"/>
                      </a:lnTo>
                      <a:lnTo>
                        <a:pt x="55633" y="813868"/>
                      </a:lnTo>
                      <a:lnTo>
                        <a:pt x="55887" y="813625"/>
                      </a:lnTo>
                      <a:lnTo>
                        <a:pt x="56454" y="812908"/>
                      </a:lnTo>
                      <a:lnTo>
                        <a:pt x="56963" y="812318"/>
                      </a:lnTo>
                      <a:lnTo>
                        <a:pt x="66323" y="802715"/>
                      </a:lnTo>
                      <a:lnTo>
                        <a:pt x="73034" y="796097"/>
                      </a:lnTo>
                      <a:lnTo>
                        <a:pt x="73115" y="795958"/>
                      </a:lnTo>
                      <a:lnTo>
                        <a:pt x="79941" y="780895"/>
                      </a:lnTo>
                      <a:lnTo>
                        <a:pt x="81757" y="777493"/>
                      </a:lnTo>
                      <a:lnTo>
                        <a:pt x="81942" y="777089"/>
                      </a:lnTo>
                      <a:lnTo>
                        <a:pt x="82544" y="775654"/>
                      </a:lnTo>
                      <a:cubicBezTo>
                        <a:pt x="82648" y="775411"/>
                        <a:pt x="82799" y="775203"/>
                        <a:pt x="82984" y="775018"/>
                      </a:cubicBezTo>
                      <a:lnTo>
                        <a:pt x="83342" y="774659"/>
                      </a:lnTo>
                      <a:cubicBezTo>
                        <a:pt x="83481" y="774520"/>
                        <a:pt x="83632" y="774404"/>
                        <a:pt x="83805" y="774312"/>
                      </a:cubicBezTo>
                      <a:lnTo>
                        <a:pt x="100396" y="765472"/>
                      </a:lnTo>
                      <a:lnTo>
                        <a:pt x="109640" y="761076"/>
                      </a:lnTo>
                      <a:lnTo>
                        <a:pt x="110068" y="760845"/>
                      </a:lnTo>
                      <a:lnTo>
                        <a:pt x="110867" y="760416"/>
                      </a:lnTo>
                      <a:lnTo>
                        <a:pt x="111133" y="760220"/>
                      </a:lnTo>
                      <a:lnTo>
                        <a:pt x="111503" y="759907"/>
                      </a:lnTo>
                      <a:lnTo>
                        <a:pt x="112278" y="759445"/>
                      </a:lnTo>
                      <a:lnTo>
                        <a:pt x="115714" y="757721"/>
                      </a:lnTo>
                      <a:cubicBezTo>
                        <a:pt x="115714" y="757721"/>
                        <a:pt x="116200" y="757478"/>
                        <a:pt x="116166" y="757512"/>
                      </a:cubicBezTo>
                      <a:lnTo>
                        <a:pt x="116605" y="757270"/>
                      </a:lnTo>
                      <a:lnTo>
                        <a:pt x="118422" y="756228"/>
                      </a:lnTo>
                      <a:lnTo>
                        <a:pt x="119058" y="755939"/>
                      </a:lnTo>
                      <a:cubicBezTo>
                        <a:pt x="119209" y="755870"/>
                        <a:pt x="119347" y="755823"/>
                        <a:pt x="119509" y="755789"/>
                      </a:cubicBezTo>
                      <a:lnTo>
                        <a:pt x="121037" y="755476"/>
                      </a:lnTo>
                      <a:lnTo>
                        <a:pt x="121465" y="755372"/>
                      </a:lnTo>
                      <a:lnTo>
                        <a:pt x="123385" y="754794"/>
                      </a:lnTo>
                      <a:lnTo>
                        <a:pt x="138275" y="748881"/>
                      </a:lnTo>
                      <a:cubicBezTo>
                        <a:pt x="138426" y="748824"/>
                        <a:pt x="138588" y="748789"/>
                        <a:pt x="138738" y="748766"/>
                      </a:cubicBezTo>
                      <a:lnTo>
                        <a:pt x="139259" y="748696"/>
                      </a:lnTo>
                      <a:cubicBezTo>
                        <a:pt x="139432" y="748673"/>
                        <a:pt x="139594" y="748673"/>
                        <a:pt x="139768" y="748696"/>
                      </a:cubicBezTo>
                      <a:lnTo>
                        <a:pt x="139837" y="748696"/>
                      </a:lnTo>
                      <a:lnTo>
                        <a:pt x="140705" y="747840"/>
                      </a:lnTo>
                      <a:cubicBezTo>
                        <a:pt x="140844" y="747725"/>
                        <a:pt x="140994" y="747597"/>
                        <a:pt x="141156" y="747516"/>
                      </a:cubicBezTo>
                      <a:lnTo>
                        <a:pt x="141619" y="747262"/>
                      </a:lnTo>
                      <a:lnTo>
                        <a:pt x="145703" y="745387"/>
                      </a:lnTo>
                      <a:lnTo>
                        <a:pt x="167998" y="736120"/>
                      </a:lnTo>
                      <a:lnTo>
                        <a:pt x="170624" y="735125"/>
                      </a:lnTo>
                      <a:cubicBezTo>
                        <a:pt x="170774" y="735067"/>
                        <a:pt x="170913" y="735044"/>
                        <a:pt x="171075" y="735033"/>
                      </a:cubicBezTo>
                      <a:lnTo>
                        <a:pt x="172325" y="734894"/>
                      </a:lnTo>
                      <a:lnTo>
                        <a:pt x="172394" y="734871"/>
                      </a:lnTo>
                      <a:lnTo>
                        <a:pt x="173667" y="734072"/>
                      </a:lnTo>
                      <a:lnTo>
                        <a:pt x="174349" y="733725"/>
                      </a:lnTo>
                      <a:cubicBezTo>
                        <a:pt x="174523" y="733644"/>
                        <a:pt x="174708" y="733586"/>
                        <a:pt x="174893" y="733563"/>
                      </a:cubicBezTo>
                      <a:lnTo>
                        <a:pt x="175865" y="733413"/>
                      </a:lnTo>
                      <a:lnTo>
                        <a:pt x="176038" y="733355"/>
                      </a:lnTo>
                      <a:lnTo>
                        <a:pt x="177207" y="732719"/>
                      </a:lnTo>
                      <a:cubicBezTo>
                        <a:pt x="177207" y="732719"/>
                        <a:pt x="177693" y="732453"/>
                        <a:pt x="177670" y="732464"/>
                      </a:cubicBezTo>
                      <a:lnTo>
                        <a:pt x="178063" y="732256"/>
                      </a:lnTo>
                      <a:lnTo>
                        <a:pt x="179799" y="731029"/>
                      </a:lnTo>
                      <a:lnTo>
                        <a:pt x="181372" y="730196"/>
                      </a:lnTo>
                      <a:cubicBezTo>
                        <a:pt x="181731" y="730023"/>
                        <a:pt x="182147" y="729942"/>
                        <a:pt x="182552" y="730000"/>
                      </a:cubicBezTo>
                      <a:lnTo>
                        <a:pt x="183038" y="730058"/>
                      </a:lnTo>
                      <a:cubicBezTo>
                        <a:pt x="183223" y="730081"/>
                        <a:pt x="183408" y="730139"/>
                        <a:pt x="183582" y="730208"/>
                      </a:cubicBezTo>
                      <a:lnTo>
                        <a:pt x="185063" y="730844"/>
                      </a:lnTo>
                      <a:cubicBezTo>
                        <a:pt x="185340" y="730960"/>
                        <a:pt x="185583" y="731157"/>
                        <a:pt x="185780" y="731377"/>
                      </a:cubicBezTo>
                      <a:lnTo>
                        <a:pt x="187076" y="732915"/>
                      </a:lnTo>
                      <a:lnTo>
                        <a:pt x="187342" y="733147"/>
                      </a:lnTo>
                      <a:lnTo>
                        <a:pt x="189459" y="734882"/>
                      </a:lnTo>
                      <a:lnTo>
                        <a:pt x="190292" y="735715"/>
                      </a:lnTo>
                      <a:cubicBezTo>
                        <a:pt x="190292" y="735715"/>
                        <a:pt x="190686" y="736085"/>
                        <a:pt x="190651" y="736062"/>
                      </a:cubicBezTo>
                      <a:cubicBezTo>
                        <a:pt x="190651" y="736062"/>
                        <a:pt x="191044" y="736433"/>
                        <a:pt x="191010" y="736421"/>
                      </a:cubicBezTo>
                      <a:lnTo>
                        <a:pt x="194897" y="740031"/>
                      </a:lnTo>
                      <a:lnTo>
                        <a:pt x="195186" y="740285"/>
                      </a:lnTo>
                      <a:lnTo>
                        <a:pt x="198183" y="742368"/>
                      </a:lnTo>
                      <a:lnTo>
                        <a:pt x="198588" y="742634"/>
                      </a:lnTo>
                      <a:lnTo>
                        <a:pt x="200844" y="744022"/>
                      </a:lnTo>
                      <a:cubicBezTo>
                        <a:pt x="201040" y="744161"/>
                        <a:pt x="201237" y="744312"/>
                        <a:pt x="201376" y="744520"/>
                      </a:cubicBezTo>
                      <a:lnTo>
                        <a:pt x="202672" y="746255"/>
                      </a:lnTo>
                      <a:cubicBezTo>
                        <a:pt x="202672" y="746255"/>
                        <a:pt x="202996" y="746683"/>
                        <a:pt x="202996" y="746672"/>
                      </a:cubicBezTo>
                      <a:lnTo>
                        <a:pt x="203273" y="747065"/>
                      </a:lnTo>
                      <a:lnTo>
                        <a:pt x="205842" y="750131"/>
                      </a:lnTo>
                      <a:lnTo>
                        <a:pt x="205981" y="750224"/>
                      </a:lnTo>
                      <a:lnTo>
                        <a:pt x="208225" y="751497"/>
                      </a:lnTo>
                      <a:lnTo>
                        <a:pt x="208908" y="752017"/>
                      </a:lnTo>
                      <a:lnTo>
                        <a:pt x="210504" y="753452"/>
                      </a:lnTo>
                      <a:lnTo>
                        <a:pt x="210828" y="753695"/>
                      </a:lnTo>
                      <a:lnTo>
                        <a:pt x="212147" y="754609"/>
                      </a:lnTo>
                      <a:cubicBezTo>
                        <a:pt x="212332" y="754748"/>
                        <a:pt x="212494" y="754898"/>
                        <a:pt x="212633" y="755095"/>
                      </a:cubicBezTo>
                      <a:lnTo>
                        <a:pt x="212946" y="755523"/>
                      </a:lnTo>
                      <a:lnTo>
                        <a:pt x="214114" y="757316"/>
                      </a:lnTo>
                      <a:lnTo>
                        <a:pt x="214184" y="757409"/>
                      </a:lnTo>
                      <a:lnTo>
                        <a:pt x="215722" y="758438"/>
                      </a:lnTo>
                      <a:cubicBezTo>
                        <a:pt x="215722" y="758438"/>
                        <a:pt x="216162" y="758728"/>
                        <a:pt x="216162" y="758728"/>
                      </a:cubicBezTo>
                      <a:lnTo>
                        <a:pt x="216578" y="759005"/>
                      </a:lnTo>
                      <a:lnTo>
                        <a:pt x="218383" y="760116"/>
                      </a:lnTo>
                      <a:lnTo>
                        <a:pt x="219020" y="760625"/>
                      </a:lnTo>
                      <a:lnTo>
                        <a:pt x="219702" y="761285"/>
                      </a:lnTo>
                      <a:lnTo>
                        <a:pt x="219760" y="761308"/>
                      </a:lnTo>
                      <a:lnTo>
                        <a:pt x="222641" y="762198"/>
                      </a:lnTo>
                      <a:lnTo>
                        <a:pt x="223520" y="762592"/>
                      </a:lnTo>
                      <a:lnTo>
                        <a:pt x="225638" y="763795"/>
                      </a:lnTo>
                      <a:lnTo>
                        <a:pt x="225730" y="763818"/>
                      </a:lnTo>
                      <a:lnTo>
                        <a:pt x="226667" y="763911"/>
                      </a:lnTo>
                      <a:lnTo>
                        <a:pt x="228704" y="762627"/>
                      </a:lnTo>
                      <a:cubicBezTo>
                        <a:pt x="229108" y="762384"/>
                        <a:pt x="229583" y="762291"/>
                        <a:pt x="230057" y="762372"/>
                      </a:cubicBezTo>
                      <a:lnTo>
                        <a:pt x="232707" y="762823"/>
                      </a:lnTo>
                      <a:cubicBezTo>
                        <a:pt x="232707" y="762823"/>
                        <a:pt x="233227" y="762916"/>
                        <a:pt x="233204" y="762916"/>
                      </a:cubicBezTo>
                      <a:cubicBezTo>
                        <a:pt x="233204" y="762916"/>
                        <a:pt x="233736" y="762997"/>
                        <a:pt x="233725" y="762997"/>
                      </a:cubicBezTo>
                      <a:lnTo>
                        <a:pt x="236906" y="763483"/>
                      </a:lnTo>
                      <a:cubicBezTo>
                        <a:pt x="236906" y="763483"/>
                        <a:pt x="237439" y="763564"/>
                        <a:pt x="237404" y="763564"/>
                      </a:cubicBezTo>
                      <a:lnTo>
                        <a:pt x="237901" y="763633"/>
                      </a:lnTo>
                      <a:lnTo>
                        <a:pt x="241592" y="763969"/>
                      </a:lnTo>
                      <a:cubicBezTo>
                        <a:pt x="241592" y="763969"/>
                        <a:pt x="242124" y="764026"/>
                        <a:pt x="242090" y="764026"/>
                      </a:cubicBezTo>
                      <a:lnTo>
                        <a:pt x="242599" y="764050"/>
                      </a:lnTo>
                      <a:lnTo>
                        <a:pt x="246312" y="764200"/>
                      </a:lnTo>
                      <a:cubicBezTo>
                        <a:pt x="246312" y="764200"/>
                        <a:pt x="246845" y="764223"/>
                        <a:pt x="246822" y="764223"/>
                      </a:cubicBezTo>
                      <a:lnTo>
                        <a:pt x="247284" y="764235"/>
                      </a:lnTo>
                      <a:lnTo>
                        <a:pt x="250964" y="764050"/>
                      </a:lnTo>
                      <a:lnTo>
                        <a:pt x="253382" y="764015"/>
                      </a:lnTo>
                      <a:lnTo>
                        <a:pt x="257003" y="764350"/>
                      </a:lnTo>
                      <a:lnTo>
                        <a:pt x="257246" y="764339"/>
                      </a:lnTo>
                      <a:lnTo>
                        <a:pt x="259167" y="763945"/>
                      </a:lnTo>
                      <a:lnTo>
                        <a:pt x="259849" y="763864"/>
                      </a:lnTo>
                      <a:cubicBezTo>
                        <a:pt x="260000" y="763841"/>
                        <a:pt x="260127" y="763841"/>
                        <a:pt x="260277" y="763853"/>
                      </a:cubicBezTo>
                      <a:lnTo>
                        <a:pt x="265993" y="764385"/>
                      </a:lnTo>
                      <a:lnTo>
                        <a:pt x="266224" y="764374"/>
                      </a:lnTo>
                      <a:lnTo>
                        <a:pt x="268446" y="763864"/>
                      </a:lnTo>
                      <a:lnTo>
                        <a:pt x="269568" y="763795"/>
                      </a:lnTo>
                      <a:cubicBezTo>
                        <a:pt x="269568" y="763795"/>
                        <a:pt x="270100" y="763772"/>
                        <a:pt x="270088" y="763772"/>
                      </a:cubicBezTo>
                      <a:cubicBezTo>
                        <a:pt x="270088" y="763772"/>
                        <a:pt x="270621" y="763749"/>
                        <a:pt x="270609" y="763749"/>
                      </a:cubicBezTo>
                      <a:lnTo>
                        <a:pt x="273791" y="763564"/>
                      </a:lnTo>
                      <a:lnTo>
                        <a:pt x="276590" y="763274"/>
                      </a:lnTo>
                      <a:lnTo>
                        <a:pt x="279020" y="763263"/>
                      </a:lnTo>
                      <a:lnTo>
                        <a:pt x="280837" y="762765"/>
                      </a:lnTo>
                      <a:cubicBezTo>
                        <a:pt x="281022" y="762708"/>
                        <a:pt x="281230" y="762684"/>
                        <a:pt x="281427" y="762684"/>
                      </a:cubicBezTo>
                      <a:lnTo>
                        <a:pt x="281959" y="762708"/>
                      </a:lnTo>
                      <a:lnTo>
                        <a:pt x="284099" y="762893"/>
                      </a:lnTo>
                      <a:lnTo>
                        <a:pt x="284365" y="762893"/>
                      </a:lnTo>
                      <a:lnTo>
                        <a:pt x="286691" y="762476"/>
                      </a:lnTo>
                      <a:lnTo>
                        <a:pt x="287015" y="762372"/>
                      </a:lnTo>
                      <a:lnTo>
                        <a:pt x="287975" y="761979"/>
                      </a:lnTo>
                      <a:cubicBezTo>
                        <a:pt x="288160" y="761909"/>
                        <a:pt x="288369" y="761875"/>
                        <a:pt x="288565" y="761863"/>
                      </a:cubicBezTo>
                      <a:lnTo>
                        <a:pt x="289086" y="761828"/>
                      </a:lnTo>
                      <a:cubicBezTo>
                        <a:pt x="289248" y="761817"/>
                        <a:pt x="289410" y="761828"/>
                        <a:pt x="289572" y="761851"/>
                      </a:cubicBezTo>
                      <a:lnTo>
                        <a:pt x="292163" y="762291"/>
                      </a:lnTo>
                      <a:lnTo>
                        <a:pt x="292360" y="762314"/>
                      </a:lnTo>
                      <a:lnTo>
                        <a:pt x="294223" y="762025"/>
                      </a:lnTo>
                      <a:lnTo>
                        <a:pt x="296421" y="761794"/>
                      </a:lnTo>
                      <a:lnTo>
                        <a:pt x="296687" y="761759"/>
                      </a:lnTo>
                      <a:lnTo>
                        <a:pt x="297960" y="761261"/>
                      </a:lnTo>
                      <a:cubicBezTo>
                        <a:pt x="298145" y="761192"/>
                        <a:pt x="298353" y="761146"/>
                        <a:pt x="298550" y="761122"/>
                      </a:cubicBezTo>
                      <a:lnTo>
                        <a:pt x="299082" y="761088"/>
                      </a:lnTo>
                      <a:lnTo>
                        <a:pt x="301361" y="761076"/>
                      </a:lnTo>
                      <a:lnTo>
                        <a:pt x="302611" y="761180"/>
                      </a:lnTo>
                      <a:lnTo>
                        <a:pt x="303409" y="760509"/>
                      </a:lnTo>
                      <a:cubicBezTo>
                        <a:pt x="303525" y="760405"/>
                        <a:pt x="303675" y="760324"/>
                        <a:pt x="303826" y="760243"/>
                      </a:cubicBezTo>
                      <a:lnTo>
                        <a:pt x="304705" y="759815"/>
                      </a:lnTo>
                      <a:lnTo>
                        <a:pt x="304716" y="759815"/>
                      </a:lnTo>
                      <a:lnTo>
                        <a:pt x="305376" y="758855"/>
                      </a:lnTo>
                      <a:lnTo>
                        <a:pt x="305827" y="758311"/>
                      </a:lnTo>
                      <a:cubicBezTo>
                        <a:pt x="305966" y="758149"/>
                        <a:pt x="306116" y="757999"/>
                        <a:pt x="306313" y="757895"/>
                      </a:cubicBezTo>
                      <a:lnTo>
                        <a:pt x="308106" y="756796"/>
                      </a:lnTo>
                      <a:lnTo>
                        <a:pt x="308430" y="756564"/>
                      </a:lnTo>
                      <a:lnTo>
                        <a:pt x="309599" y="755604"/>
                      </a:lnTo>
                      <a:lnTo>
                        <a:pt x="310455" y="755037"/>
                      </a:lnTo>
                      <a:lnTo>
                        <a:pt x="310964" y="753892"/>
                      </a:lnTo>
                      <a:lnTo>
                        <a:pt x="311485" y="752862"/>
                      </a:lnTo>
                      <a:cubicBezTo>
                        <a:pt x="311554" y="752723"/>
                        <a:pt x="311624" y="752619"/>
                        <a:pt x="311716" y="752503"/>
                      </a:cubicBezTo>
                      <a:lnTo>
                        <a:pt x="312052" y="752087"/>
                      </a:lnTo>
                      <a:lnTo>
                        <a:pt x="312838" y="751242"/>
                      </a:lnTo>
                      <a:lnTo>
                        <a:pt x="313104" y="750930"/>
                      </a:lnTo>
                      <a:lnTo>
                        <a:pt x="313695" y="750097"/>
                      </a:lnTo>
                      <a:cubicBezTo>
                        <a:pt x="313833" y="749923"/>
                        <a:pt x="313984" y="749773"/>
                        <a:pt x="314157" y="749645"/>
                      </a:cubicBezTo>
                      <a:lnTo>
                        <a:pt x="314782" y="749217"/>
                      </a:lnTo>
                      <a:lnTo>
                        <a:pt x="316217" y="748442"/>
                      </a:lnTo>
                      <a:lnTo>
                        <a:pt x="317258" y="747945"/>
                      </a:lnTo>
                      <a:lnTo>
                        <a:pt x="318380" y="747459"/>
                      </a:lnTo>
                      <a:cubicBezTo>
                        <a:pt x="318380" y="747459"/>
                        <a:pt x="318889" y="747274"/>
                        <a:pt x="318866" y="747274"/>
                      </a:cubicBezTo>
                      <a:lnTo>
                        <a:pt x="319202" y="747135"/>
                      </a:lnTo>
                      <a:lnTo>
                        <a:pt x="320891" y="746094"/>
                      </a:lnTo>
                      <a:lnTo>
                        <a:pt x="321516" y="745770"/>
                      </a:lnTo>
                      <a:cubicBezTo>
                        <a:pt x="321770" y="745654"/>
                        <a:pt x="322048" y="745573"/>
                        <a:pt x="322337" y="745573"/>
                      </a:cubicBezTo>
                      <a:lnTo>
                        <a:pt x="325935" y="745423"/>
                      </a:lnTo>
                      <a:lnTo>
                        <a:pt x="326259" y="745353"/>
                      </a:lnTo>
                      <a:lnTo>
                        <a:pt x="330262" y="744335"/>
                      </a:lnTo>
                      <a:lnTo>
                        <a:pt x="330633" y="744196"/>
                      </a:lnTo>
                      <a:lnTo>
                        <a:pt x="335191" y="742426"/>
                      </a:lnTo>
                      <a:cubicBezTo>
                        <a:pt x="335399" y="742345"/>
                        <a:pt x="335631" y="742310"/>
                        <a:pt x="335862" y="742310"/>
                      </a:cubicBezTo>
                      <a:lnTo>
                        <a:pt x="340687" y="742322"/>
                      </a:lnTo>
                      <a:lnTo>
                        <a:pt x="341219" y="742322"/>
                      </a:lnTo>
                      <a:lnTo>
                        <a:pt x="341739" y="742322"/>
                      </a:lnTo>
                      <a:lnTo>
                        <a:pt x="346483" y="742264"/>
                      </a:lnTo>
                      <a:lnTo>
                        <a:pt x="346934" y="742229"/>
                      </a:lnTo>
                      <a:lnTo>
                        <a:pt x="350671" y="741882"/>
                      </a:lnTo>
                      <a:lnTo>
                        <a:pt x="351458" y="741882"/>
                      </a:lnTo>
                      <a:lnTo>
                        <a:pt x="356225" y="742090"/>
                      </a:lnTo>
                      <a:lnTo>
                        <a:pt x="356630" y="742079"/>
                      </a:lnTo>
                      <a:lnTo>
                        <a:pt x="360205" y="741755"/>
                      </a:lnTo>
                      <a:lnTo>
                        <a:pt x="360552" y="741674"/>
                      </a:lnTo>
                      <a:lnTo>
                        <a:pt x="363571" y="740818"/>
                      </a:lnTo>
                      <a:lnTo>
                        <a:pt x="365226" y="740424"/>
                      </a:lnTo>
                      <a:cubicBezTo>
                        <a:pt x="365226" y="740424"/>
                        <a:pt x="365746" y="740309"/>
                        <a:pt x="365735" y="740309"/>
                      </a:cubicBezTo>
                      <a:cubicBezTo>
                        <a:pt x="365735" y="740309"/>
                        <a:pt x="366267" y="740170"/>
                        <a:pt x="366221" y="740193"/>
                      </a:cubicBezTo>
                      <a:lnTo>
                        <a:pt x="368812" y="739510"/>
                      </a:lnTo>
                      <a:lnTo>
                        <a:pt x="369634" y="739406"/>
                      </a:lnTo>
                      <a:cubicBezTo>
                        <a:pt x="369773" y="739395"/>
                        <a:pt x="369900" y="739395"/>
                        <a:pt x="370039" y="739406"/>
                      </a:cubicBezTo>
                      <a:lnTo>
                        <a:pt x="371647" y="739557"/>
                      </a:lnTo>
                      <a:lnTo>
                        <a:pt x="372133" y="739591"/>
                      </a:lnTo>
                      <a:lnTo>
                        <a:pt x="374482" y="738388"/>
                      </a:lnTo>
                      <a:cubicBezTo>
                        <a:pt x="374690" y="738272"/>
                        <a:pt x="374921" y="738203"/>
                        <a:pt x="375164" y="738180"/>
                      </a:cubicBezTo>
                      <a:lnTo>
                        <a:pt x="375685" y="738122"/>
                      </a:lnTo>
                      <a:cubicBezTo>
                        <a:pt x="375824" y="738099"/>
                        <a:pt x="375951" y="738099"/>
                        <a:pt x="376090" y="738110"/>
                      </a:cubicBezTo>
                      <a:lnTo>
                        <a:pt x="377386" y="738226"/>
                      </a:lnTo>
                      <a:lnTo>
                        <a:pt x="378219" y="737659"/>
                      </a:lnTo>
                      <a:cubicBezTo>
                        <a:pt x="378369" y="737555"/>
                        <a:pt x="378531" y="737474"/>
                        <a:pt x="378704" y="737405"/>
                      </a:cubicBezTo>
                      <a:lnTo>
                        <a:pt x="379190" y="737243"/>
                      </a:lnTo>
                      <a:cubicBezTo>
                        <a:pt x="379457" y="737150"/>
                        <a:pt x="379734" y="737127"/>
                        <a:pt x="380035" y="737150"/>
                      </a:cubicBezTo>
                      <a:lnTo>
                        <a:pt x="381863" y="737312"/>
                      </a:lnTo>
                      <a:lnTo>
                        <a:pt x="382465" y="736815"/>
                      </a:lnTo>
                      <a:cubicBezTo>
                        <a:pt x="382603" y="736699"/>
                        <a:pt x="382754" y="736606"/>
                        <a:pt x="382927" y="736525"/>
                      </a:cubicBezTo>
                      <a:lnTo>
                        <a:pt x="383413" y="736317"/>
                      </a:lnTo>
                      <a:cubicBezTo>
                        <a:pt x="383552" y="736259"/>
                        <a:pt x="383691" y="736213"/>
                        <a:pt x="383841" y="736178"/>
                      </a:cubicBezTo>
                      <a:lnTo>
                        <a:pt x="385438" y="735889"/>
                      </a:lnTo>
                      <a:lnTo>
                        <a:pt x="387590" y="735611"/>
                      </a:lnTo>
                      <a:lnTo>
                        <a:pt x="387914" y="735542"/>
                      </a:lnTo>
                      <a:lnTo>
                        <a:pt x="389684" y="734940"/>
                      </a:lnTo>
                      <a:lnTo>
                        <a:pt x="389892" y="734825"/>
                      </a:lnTo>
                      <a:lnTo>
                        <a:pt x="391142" y="733969"/>
                      </a:lnTo>
                      <a:cubicBezTo>
                        <a:pt x="391292" y="733864"/>
                        <a:pt x="391454" y="733795"/>
                        <a:pt x="391605" y="733726"/>
                      </a:cubicBezTo>
                      <a:lnTo>
                        <a:pt x="392114" y="733552"/>
                      </a:lnTo>
                      <a:lnTo>
                        <a:pt x="394057" y="732962"/>
                      </a:lnTo>
                      <a:lnTo>
                        <a:pt x="394162" y="732904"/>
                      </a:lnTo>
                      <a:lnTo>
                        <a:pt x="396082" y="731296"/>
                      </a:lnTo>
                      <a:cubicBezTo>
                        <a:pt x="396290" y="731122"/>
                        <a:pt x="396522" y="731007"/>
                        <a:pt x="396788" y="730926"/>
                      </a:cubicBezTo>
                      <a:lnTo>
                        <a:pt x="399137" y="730231"/>
                      </a:lnTo>
                      <a:lnTo>
                        <a:pt x="399333" y="730116"/>
                      </a:lnTo>
                      <a:lnTo>
                        <a:pt x="400027" y="729665"/>
                      </a:lnTo>
                      <a:lnTo>
                        <a:pt x="400201" y="729491"/>
                      </a:lnTo>
                      <a:lnTo>
                        <a:pt x="401173" y="728357"/>
                      </a:lnTo>
                      <a:lnTo>
                        <a:pt x="401925" y="727652"/>
                      </a:lnTo>
                      <a:lnTo>
                        <a:pt x="403672" y="726425"/>
                      </a:lnTo>
                      <a:lnTo>
                        <a:pt x="404945" y="725581"/>
                      </a:lnTo>
                      <a:lnTo>
                        <a:pt x="405188" y="725349"/>
                      </a:lnTo>
                      <a:lnTo>
                        <a:pt x="406287" y="724238"/>
                      </a:lnTo>
                      <a:cubicBezTo>
                        <a:pt x="406426" y="724100"/>
                        <a:pt x="406576" y="723995"/>
                        <a:pt x="406738" y="723903"/>
                      </a:cubicBezTo>
                      <a:lnTo>
                        <a:pt x="408092" y="723162"/>
                      </a:lnTo>
                      <a:lnTo>
                        <a:pt x="408369" y="722977"/>
                      </a:lnTo>
                      <a:lnTo>
                        <a:pt x="409387" y="722121"/>
                      </a:lnTo>
                      <a:lnTo>
                        <a:pt x="409630" y="721844"/>
                      </a:lnTo>
                      <a:lnTo>
                        <a:pt x="410683" y="720629"/>
                      </a:lnTo>
                      <a:lnTo>
                        <a:pt x="411366" y="720027"/>
                      </a:lnTo>
                      <a:lnTo>
                        <a:pt x="412326" y="719344"/>
                      </a:lnTo>
                      <a:cubicBezTo>
                        <a:pt x="412326" y="719344"/>
                        <a:pt x="412766" y="719032"/>
                        <a:pt x="412731" y="719067"/>
                      </a:cubicBezTo>
                      <a:lnTo>
                        <a:pt x="413124" y="718777"/>
                      </a:lnTo>
                      <a:lnTo>
                        <a:pt x="413981" y="718072"/>
                      </a:lnTo>
                      <a:lnTo>
                        <a:pt x="414686" y="716151"/>
                      </a:lnTo>
                      <a:lnTo>
                        <a:pt x="415045" y="715434"/>
                      </a:lnTo>
                      <a:cubicBezTo>
                        <a:pt x="415207" y="715156"/>
                        <a:pt x="415403" y="714925"/>
                        <a:pt x="415670" y="714740"/>
                      </a:cubicBezTo>
                      <a:lnTo>
                        <a:pt x="416803" y="713953"/>
                      </a:lnTo>
                      <a:lnTo>
                        <a:pt x="417625" y="712275"/>
                      </a:lnTo>
                      <a:lnTo>
                        <a:pt x="418412" y="710794"/>
                      </a:lnTo>
                      <a:lnTo>
                        <a:pt x="418990" y="709961"/>
                      </a:lnTo>
                      <a:lnTo>
                        <a:pt x="419349" y="709568"/>
                      </a:lnTo>
                      <a:lnTo>
                        <a:pt x="419626" y="709244"/>
                      </a:lnTo>
                      <a:lnTo>
                        <a:pt x="420147" y="708527"/>
                      </a:lnTo>
                      <a:lnTo>
                        <a:pt x="420205" y="708446"/>
                      </a:lnTo>
                      <a:lnTo>
                        <a:pt x="420471" y="707219"/>
                      </a:lnTo>
                      <a:lnTo>
                        <a:pt x="420540" y="706814"/>
                      </a:lnTo>
                      <a:lnTo>
                        <a:pt x="420621" y="705843"/>
                      </a:lnTo>
                      <a:cubicBezTo>
                        <a:pt x="420645" y="705519"/>
                        <a:pt x="420760" y="705229"/>
                        <a:pt x="420911" y="704952"/>
                      </a:cubicBezTo>
                      <a:lnTo>
                        <a:pt x="421188" y="704512"/>
                      </a:lnTo>
                      <a:lnTo>
                        <a:pt x="422218" y="703135"/>
                      </a:lnTo>
                      <a:lnTo>
                        <a:pt x="422368" y="702927"/>
                      </a:lnTo>
                      <a:lnTo>
                        <a:pt x="422866" y="701631"/>
                      </a:lnTo>
                      <a:cubicBezTo>
                        <a:pt x="422958" y="701388"/>
                        <a:pt x="423097" y="701169"/>
                        <a:pt x="423282" y="700960"/>
                      </a:cubicBezTo>
                      <a:lnTo>
                        <a:pt x="423942" y="700336"/>
                      </a:lnTo>
                      <a:lnTo>
                        <a:pt x="426973" y="698207"/>
                      </a:lnTo>
                      <a:lnTo>
                        <a:pt x="427262" y="697975"/>
                      </a:lnTo>
                      <a:lnTo>
                        <a:pt x="428720" y="696541"/>
                      </a:lnTo>
                      <a:lnTo>
                        <a:pt x="429218" y="696113"/>
                      </a:lnTo>
                      <a:lnTo>
                        <a:pt x="431925" y="693880"/>
                      </a:lnTo>
                      <a:lnTo>
                        <a:pt x="433313" y="693012"/>
                      </a:lnTo>
                      <a:lnTo>
                        <a:pt x="433764" y="692734"/>
                      </a:lnTo>
                      <a:lnTo>
                        <a:pt x="434158" y="692491"/>
                      </a:lnTo>
                      <a:lnTo>
                        <a:pt x="436078" y="691091"/>
                      </a:lnTo>
                      <a:lnTo>
                        <a:pt x="436264" y="690895"/>
                      </a:lnTo>
                      <a:lnTo>
                        <a:pt x="436900" y="690096"/>
                      </a:lnTo>
                      <a:lnTo>
                        <a:pt x="437513" y="689506"/>
                      </a:lnTo>
                      <a:cubicBezTo>
                        <a:pt x="437687" y="689344"/>
                        <a:pt x="437883" y="689229"/>
                        <a:pt x="438115" y="689136"/>
                      </a:cubicBezTo>
                      <a:lnTo>
                        <a:pt x="440070" y="688372"/>
                      </a:lnTo>
                      <a:lnTo>
                        <a:pt x="440510" y="688187"/>
                      </a:lnTo>
                      <a:lnTo>
                        <a:pt x="441875" y="687563"/>
                      </a:lnTo>
                      <a:lnTo>
                        <a:pt x="445045" y="685677"/>
                      </a:lnTo>
                      <a:lnTo>
                        <a:pt x="447046" y="684670"/>
                      </a:lnTo>
                      <a:lnTo>
                        <a:pt x="447660" y="684404"/>
                      </a:lnTo>
                      <a:lnTo>
                        <a:pt x="449083" y="683860"/>
                      </a:lnTo>
                      <a:lnTo>
                        <a:pt x="449187" y="683791"/>
                      </a:lnTo>
                      <a:lnTo>
                        <a:pt x="450540" y="682483"/>
                      </a:lnTo>
                      <a:cubicBezTo>
                        <a:pt x="450656" y="682368"/>
                        <a:pt x="450795" y="682252"/>
                        <a:pt x="450957" y="682159"/>
                      </a:cubicBezTo>
                      <a:lnTo>
                        <a:pt x="451420" y="681905"/>
                      </a:lnTo>
                      <a:lnTo>
                        <a:pt x="452935" y="681130"/>
                      </a:lnTo>
                      <a:lnTo>
                        <a:pt x="453549" y="680875"/>
                      </a:lnTo>
                      <a:cubicBezTo>
                        <a:pt x="453687" y="680806"/>
                        <a:pt x="453815" y="680771"/>
                        <a:pt x="453965" y="680736"/>
                      </a:cubicBezTo>
                      <a:lnTo>
                        <a:pt x="455307" y="680482"/>
                      </a:lnTo>
                      <a:lnTo>
                        <a:pt x="455469" y="680412"/>
                      </a:lnTo>
                      <a:lnTo>
                        <a:pt x="457216" y="679371"/>
                      </a:lnTo>
                      <a:lnTo>
                        <a:pt x="457494" y="679209"/>
                      </a:lnTo>
                      <a:lnTo>
                        <a:pt x="457598" y="678874"/>
                      </a:lnTo>
                      <a:cubicBezTo>
                        <a:pt x="457841" y="678191"/>
                        <a:pt x="458419" y="677682"/>
                        <a:pt x="459125" y="677555"/>
                      </a:cubicBezTo>
                      <a:lnTo>
                        <a:pt x="460641" y="677277"/>
                      </a:lnTo>
                      <a:lnTo>
                        <a:pt x="460976" y="677185"/>
                      </a:lnTo>
                      <a:lnTo>
                        <a:pt x="461300" y="677069"/>
                      </a:lnTo>
                      <a:lnTo>
                        <a:pt x="461485" y="676976"/>
                      </a:lnTo>
                      <a:lnTo>
                        <a:pt x="462527" y="676109"/>
                      </a:lnTo>
                      <a:cubicBezTo>
                        <a:pt x="462758" y="675923"/>
                        <a:pt x="463012" y="675785"/>
                        <a:pt x="463290" y="675704"/>
                      </a:cubicBezTo>
                      <a:lnTo>
                        <a:pt x="464008" y="675530"/>
                      </a:lnTo>
                      <a:lnTo>
                        <a:pt x="466437" y="675137"/>
                      </a:lnTo>
                      <a:lnTo>
                        <a:pt x="466668" y="675056"/>
                      </a:lnTo>
                      <a:lnTo>
                        <a:pt x="467559" y="674628"/>
                      </a:lnTo>
                      <a:lnTo>
                        <a:pt x="469191" y="673968"/>
                      </a:lnTo>
                      <a:lnTo>
                        <a:pt x="469931" y="673771"/>
                      </a:lnTo>
                      <a:lnTo>
                        <a:pt x="471620" y="673448"/>
                      </a:lnTo>
                      <a:lnTo>
                        <a:pt x="473333" y="673043"/>
                      </a:lnTo>
                      <a:lnTo>
                        <a:pt x="475369" y="672788"/>
                      </a:lnTo>
                      <a:lnTo>
                        <a:pt x="475646" y="672719"/>
                      </a:lnTo>
                      <a:lnTo>
                        <a:pt x="476005" y="672568"/>
                      </a:lnTo>
                      <a:cubicBezTo>
                        <a:pt x="476005" y="672568"/>
                        <a:pt x="476514" y="672383"/>
                        <a:pt x="476491" y="672383"/>
                      </a:cubicBezTo>
                      <a:lnTo>
                        <a:pt x="476884" y="672221"/>
                      </a:lnTo>
                      <a:lnTo>
                        <a:pt x="478180" y="671527"/>
                      </a:lnTo>
                      <a:lnTo>
                        <a:pt x="478574" y="671296"/>
                      </a:lnTo>
                      <a:lnTo>
                        <a:pt x="479025" y="671018"/>
                      </a:lnTo>
                      <a:lnTo>
                        <a:pt x="479638" y="670694"/>
                      </a:lnTo>
                      <a:cubicBezTo>
                        <a:pt x="479893" y="670555"/>
                        <a:pt x="480170" y="670497"/>
                        <a:pt x="480459" y="670486"/>
                      </a:cubicBezTo>
                      <a:lnTo>
                        <a:pt x="481709" y="670416"/>
                      </a:lnTo>
                      <a:lnTo>
                        <a:pt x="481721" y="670416"/>
                      </a:lnTo>
                      <a:lnTo>
                        <a:pt x="482056" y="670208"/>
                      </a:lnTo>
                      <a:lnTo>
                        <a:pt x="482646" y="669896"/>
                      </a:lnTo>
                      <a:cubicBezTo>
                        <a:pt x="482785" y="669826"/>
                        <a:pt x="482912" y="669780"/>
                        <a:pt x="483051" y="669734"/>
                      </a:cubicBezTo>
                      <a:lnTo>
                        <a:pt x="485446" y="669120"/>
                      </a:lnTo>
                      <a:lnTo>
                        <a:pt x="486360" y="669016"/>
                      </a:lnTo>
                      <a:lnTo>
                        <a:pt x="486614" y="668947"/>
                      </a:lnTo>
                      <a:lnTo>
                        <a:pt x="487019" y="668797"/>
                      </a:lnTo>
                      <a:lnTo>
                        <a:pt x="487795" y="668542"/>
                      </a:lnTo>
                      <a:lnTo>
                        <a:pt x="493984" y="667096"/>
                      </a:lnTo>
                      <a:lnTo>
                        <a:pt x="497015" y="666147"/>
                      </a:lnTo>
                      <a:lnTo>
                        <a:pt x="499676" y="665430"/>
                      </a:lnTo>
                      <a:lnTo>
                        <a:pt x="501805" y="664932"/>
                      </a:lnTo>
                      <a:lnTo>
                        <a:pt x="502604" y="664828"/>
                      </a:lnTo>
                      <a:lnTo>
                        <a:pt x="505114" y="664678"/>
                      </a:lnTo>
                      <a:lnTo>
                        <a:pt x="506560" y="663660"/>
                      </a:lnTo>
                      <a:cubicBezTo>
                        <a:pt x="506757" y="663509"/>
                        <a:pt x="507000" y="663405"/>
                        <a:pt x="507255" y="663336"/>
                      </a:cubicBezTo>
                      <a:lnTo>
                        <a:pt x="507764" y="663220"/>
                      </a:lnTo>
                      <a:lnTo>
                        <a:pt x="510540" y="662734"/>
                      </a:lnTo>
                      <a:cubicBezTo>
                        <a:pt x="510540" y="662734"/>
                        <a:pt x="511061" y="662641"/>
                        <a:pt x="511026" y="662653"/>
                      </a:cubicBezTo>
                      <a:lnTo>
                        <a:pt x="511477" y="662560"/>
                      </a:lnTo>
                      <a:lnTo>
                        <a:pt x="512947" y="662156"/>
                      </a:lnTo>
                      <a:lnTo>
                        <a:pt x="513861" y="661959"/>
                      </a:lnTo>
                      <a:lnTo>
                        <a:pt x="516001" y="661808"/>
                      </a:lnTo>
                      <a:cubicBezTo>
                        <a:pt x="516001" y="661808"/>
                        <a:pt x="516533" y="661774"/>
                        <a:pt x="516510" y="661774"/>
                      </a:cubicBezTo>
                      <a:lnTo>
                        <a:pt x="516938" y="661739"/>
                      </a:lnTo>
                      <a:lnTo>
                        <a:pt x="521046" y="660941"/>
                      </a:lnTo>
                      <a:lnTo>
                        <a:pt x="525303" y="660166"/>
                      </a:lnTo>
                      <a:cubicBezTo>
                        <a:pt x="525303" y="660166"/>
                        <a:pt x="525824" y="660073"/>
                        <a:pt x="525812" y="660073"/>
                      </a:cubicBezTo>
                      <a:lnTo>
                        <a:pt x="526321" y="659980"/>
                      </a:lnTo>
                      <a:lnTo>
                        <a:pt x="531308" y="658928"/>
                      </a:lnTo>
                      <a:lnTo>
                        <a:pt x="532141" y="658904"/>
                      </a:lnTo>
                      <a:lnTo>
                        <a:pt x="536769" y="659333"/>
                      </a:lnTo>
                      <a:lnTo>
                        <a:pt x="537035" y="659309"/>
                      </a:lnTo>
                      <a:lnTo>
                        <a:pt x="541802" y="658476"/>
                      </a:lnTo>
                      <a:lnTo>
                        <a:pt x="544578" y="658233"/>
                      </a:lnTo>
                      <a:cubicBezTo>
                        <a:pt x="544729" y="658222"/>
                        <a:pt x="544856" y="658222"/>
                        <a:pt x="545007" y="658245"/>
                      </a:cubicBezTo>
                      <a:lnTo>
                        <a:pt x="550236" y="658985"/>
                      </a:lnTo>
                      <a:lnTo>
                        <a:pt x="550652" y="658997"/>
                      </a:lnTo>
                      <a:lnTo>
                        <a:pt x="560822" y="659240"/>
                      </a:lnTo>
                      <a:cubicBezTo>
                        <a:pt x="560822" y="659240"/>
                        <a:pt x="561354" y="659252"/>
                        <a:pt x="561320" y="659252"/>
                      </a:cubicBezTo>
                      <a:lnTo>
                        <a:pt x="561840" y="659252"/>
                      </a:lnTo>
                      <a:lnTo>
                        <a:pt x="570090" y="659240"/>
                      </a:lnTo>
                      <a:lnTo>
                        <a:pt x="576499" y="659865"/>
                      </a:lnTo>
                      <a:cubicBezTo>
                        <a:pt x="576499" y="659865"/>
                        <a:pt x="577032" y="659923"/>
                        <a:pt x="577020" y="659923"/>
                      </a:cubicBezTo>
                      <a:cubicBezTo>
                        <a:pt x="577020" y="659923"/>
                        <a:pt x="577552" y="659980"/>
                        <a:pt x="577541" y="659980"/>
                      </a:cubicBezTo>
                      <a:lnTo>
                        <a:pt x="587120" y="660825"/>
                      </a:lnTo>
                      <a:lnTo>
                        <a:pt x="587560" y="660848"/>
                      </a:lnTo>
                      <a:lnTo>
                        <a:pt x="595543" y="660744"/>
                      </a:lnTo>
                      <a:lnTo>
                        <a:pt x="596457" y="660825"/>
                      </a:lnTo>
                      <a:lnTo>
                        <a:pt x="600680" y="661577"/>
                      </a:lnTo>
                      <a:cubicBezTo>
                        <a:pt x="600680" y="661577"/>
                        <a:pt x="601212" y="661670"/>
                        <a:pt x="601201" y="661670"/>
                      </a:cubicBezTo>
                      <a:lnTo>
                        <a:pt x="601455" y="661704"/>
                      </a:lnTo>
                      <a:lnTo>
                        <a:pt x="606523" y="661195"/>
                      </a:lnTo>
                      <a:lnTo>
                        <a:pt x="607379" y="661172"/>
                      </a:lnTo>
                      <a:lnTo>
                        <a:pt x="616484" y="661716"/>
                      </a:lnTo>
                      <a:cubicBezTo>
                        <a:pt x="616484" y="661716"/>
                        <a:pt x="617016" y="661751"/>
                        <a:pt x="616993" y="661751"/>
                      </a:cubicBezTo>
                      <a:lnTo>
                        <a:pt x="617491" y="661774"/>
                      </a:lnTo>
                      <a:lnTo>
                        <a:pt x="625381" y="661751"/>
                      </a:lnTo>
                      <a:lnTo>
                        <a:pt x="625809" y="661716"/>
                      </a:lnTo>
                      <a:lnTo>
                        <a:pt x="630611" y="661207"/>
                      </a:lnTo>
                      <a:cubicBezTo>
                        <a:pt x="630611" y="661207"/>
                        <a:pt x="631143" y="661149"/>
                        <a:pt x="631108" y="661172"/>
                      </a:cubicBezTo>
                      <a:lnTo>
                        <a:pt x="631444" y="661114"/>
                      </a:lnTo>
                      <a:lnTo>
                        <a:pt x="634984" y="659923"/>
                      </a:lnTo>
                      <a:lnTo>
                        <a:pt x="635019" y="659899"/>
                      </a:lnTo>
                      <a:lnTo>
                        <a:pt x="642504" y="652367"/>
                      </a:lnTo>
                      <a:cubicBezTo>
                        <a:pt x="642504" y="652367"/>
                        <a:pt x="642874" y="651997"/>
                        <a:pt x="642863" y="652009"/>
                      </a:cubicBezTo>
                      <a:cubicBezTo>
                        <a:pt x="642863" y="652009"/>
                        <a:pt x="643233" y="651616"/>
                        <a:pt x="643221" y="651639"/>
                      </a:cubicBezTo>
                      <a:lnTo>
                        <a:pt x="671868" y="621857"/>
                      </a:lnTo>
                      <a:lnTo>
                        <a:pt x="706486" y="585886"/>
                      </a:lnTo>
                      <a:lnTo>
                        <a:pt x="730158" y="561752"/>
                      </a:lnTo>
                      <a:cubicBezTo>
                        <a:pt x="730158" y="561752"/>
                        <a:pt x="730528" y="561358"/>
                        <a:pt x="730528" y="561381"/>
                      </a:cubicBezTo>
                      <a:lnTo>
                        <a:pt x="730863" y="561023"/>
                      </a:lnTo>
                      <a:lnTo>
                        <a:pt x="735827" y="555446"/>
                      </a:lnTo>
                      <a:lnTo>
                        <a:pt x="740779" y="550390"/>
                      </a:lnTo>
                      <a:lnTo>
                        <a:pt x="741149" y="550020"/>
                      </a:lnTo>
                      <a:lnTo>
                        <a:pt x="748623" y="542315"/>
                      </a:lnTo>
                      <a:lnTo>
                        <a:pt x="754639" y="536217"/>
                      </a:lnTo>
                      <a:lnTo>
                        <a:pt x="754963" y="535870"/>
                      </a:lnTo>
                      <a:lnTo>
                        <a:pt x="760991" y="528998"/>
                      </a:lnTo>
                      <a:lnTo>
                        <a:pt x="778889" y="510429"/>
                      </a:lnTo>
                      <a:lnTo>
                        <a:pt x="827668" y="459811"/>
                      </a:lnTo>
                      <a:lnTo>
                        <a:pt x="828038" y="459418"/>
                      </a:lnTo>
                      <a:lnTo>
                        <a:pt x="829149" y="458249"/>
                      </a:lnTo>
                      <a:lnTo>
                        <a:pt x="869909" y="415569"/>
                      </a:lnTo>
                      <a:lnTo>
                        <a:pt x="915495" y="367833"/>
                      </a:lnTo>
                      <a:lnTo>
                        <a:pt x="948537" y="333215"/>
                      </a:lnTo>
                      <a:lnTo>
                        <a:pt x="946061" y="333296"/>
                      </a:lnTo>
                      <a:lnTo>
                        <a:pt x="850589" y="336027"/>
                      </a:lnTo>
                      <a:cubicBezTo>
                        <a:pt x="850393" y="336038"/>
                        <a:pt x="850196" y="336015"/>
                        <a:pt x="850011" y="335957"/>
                      </a:cubicBezTo>
                      <a:lnTo>
                        <a:pt x="849398" y="335795"/>
                      </a:lnTo>
                      <a:lnTo>
                        <a:pt x="821307" y="326701"/>
                      </a:lnTo>
                      <a:lnTo>
                        <a:pt x="770920" y="309856"/>
                      </a:lnTo>
                      <a:lnTo>
                        <a:pt x="701699" y="286728"/>
                      </a:lnTo>
                      <a:lnTo>
                        <a:pt x="628497" y="261981"/>
                      </a:lnTo>
                      <a:lnTo>
                        <a:pt x="571573" y="242729"/>
                      </a:lnTo>
                      <a:lnTo>
                        <a:pt x="544570" y="233577"/>
                      </a:lnTo>
                      <a:cubicBezTo>
                        <a:pt x="544419" y="233519"/>
                        <a:pt x="544281" y="233438"/>
                        <a:pt x="544142" y="233369"/>
                      </a:cubicBezTo>
                      <a:lnTo>
                        <a:pt x="540729" y="231020"/>
                      </a:lnTo>
                      <a:lnTo>
                        <a:pt x="540440" y="230870"/>
                      </a:lnTo>
                      <a:lnTo>
                        <a:pt x="537073" y="229470"/>
                      </a:lnTo>
                      <a:lnTo>
                        <a:pt x="534585" y="228544"/>
                      </a:lnTo>
                      <a:cubicBezTo>
                        <a:pt x="534319" y="228440"/>
                        <a:pt x="534065" y="228278"/>
                        <a:pt x="533868" y="228058"/>
                      </a:cubicBezTo>
                      <a:lnTo>
                        <a:pt x="533266" y="227399"/>
                      </a:lnTo>
                      <a:lnTo>
                        <a:pt x="532908" y="226855"/>
                      </a:lnTo>
                      <a:lnTo>
                        <a:pt x="531589" y="226219"/>
                      </a:lnTo>
                      <a:cubicBezTo>
                        <a:pt x="531415" y="226138"/>
                        <a:pt x="531253" y="226034"/>
                        <a:pt x="531126" y="225895"/>
                      </a:cubicBezTo>
                      <a:lnTo>
                        <a:pt x="530721" y="225536"/>
                      </a:lnTo>
                      <a:lnTo>
                        <a:pt x="529425" y="224183"/>
                      </a:lnTo>
                      <a:lnTo>
                        <a:pt x="529344" y="224159"/>
                      </a:lnTo>
                      <a:lnTo>
                        <a:pt x="528453" y="223812"/>
                      </a:lnTo>
                      <a:lnTo>
                        <a:pt x="528083" y="223697"/>
                      </a:lnTo>
                      <a:lnTo>
                        <a:pt x="525526" y="223095"/>
                      </a:lnTo>
                      <a:cubicBezTo>
                        <a:pt x="525029" y="222979"/>
                        <a:pt x="524589" y="222667"/>
                        <a:pt x="524312" y="222239"/>
                      </a:cubicBezTo>
                      <a:lnTo>
                        <a:pt x="524022" y="221799"/>
                      </a:lnTo>
                      <a:lnTo>
                        <a:pt x="522669" y="219566"/>
                      </a:lnTo>
                      <a:lnTo>
                        <a:pt x="522553" y="219427"/>
                      </a:lnTo>
                      <a:lnTo>
                        <a:pt x="519799" y="217206"/>
                      </a:lnTo>
                      <a:lnTo>
                        <a:pt x="518156" y="215818"/>
                      </a:lnTo>
                      <a:lnTo>
                        <a:pt x="517798" y="215552"/>
                      </a:lnTo>
                      <a:lnTo>
                        <a:pt x="516965" y="214962"/>
                      </a:lnTo>
                      <a:lnTo>
                        <a:pt x="515183" y="213677"/>
                      </a:lnTo>
                      <a:lnTo>
                        <a:pt x="514639" y="213191"/>
                      </a:lnTo>
                      <a:lnTo>
                        <a:pt x="513101" y="211537"/>
                      </a:lnTo>
                      <a:lnTo>
                        <a:pt x="512915" y="211364"/>
                      </a:lnTo>
                      <a:lnTo>
                        <a:pt x="510787" y="210056"/>
                      </a:lnTo>
                      <a:lnTo>
                        <a:pt x="510104" y="209478"/>
                      </a:lnTo>
                      <a:lnTo>
                        <a:pt x="508137" y="207499"/>
                      </a:lnTo>
                      <a:lnTo>
                        <a:pt x="506367" y="205590"/>
                      </a:lnTo>
                      <a:lnTo>
                        <a:pt x="506170" y="205417"/>
                      </a:lnTo>
                      <a:lnTo>
                        <a:pt x="503081" y="203519"/>
                      </a:lnTo>
                      <a:cubicBezTo>
                        <a:pt x="502931" y="203427"/>
                        <a:pt x="502803" y="203323"/>
                        <a:pt x="502676" y="203195"/>
                      </a:cubicBezTo>
                      <a:lnTo>
                        <a:pt x="502144" y="202594"/>
                      </a:lnTo>
                      <a:lnTo>
                        <a:pt x="501612" y="201853"/>
                      </a:lnTo>
                      <a:lnTo>
                        <a:pt x="501542" y="201784"/>
                      </a:lnTo>
                      <a:lnTo>
                        <a:pt x="499437" y="200569"/>
                      </a:lnTo>
                      <a:lnTo>
                        <a:pt x="498731" y="199979"/>
                      </a:lnTo>
                      <a:lnTo>
                        <a:pt x="498164" y="199354"/>
                      </a:lnTo>
                      <a:cubicBezTo>
                        <a:pt x="498164" y="199354"/>
                        <a:pt x="497828" y="198949"/>
                        <a:pt x="497851" y="198984"/>
                      </a:cubicBezTo>
                      <a:lnTo>
                        <a:pt x="497666" y="198776"/>
                      </a:lnTo>
                      <a:lnTo>
                        <a:pt x="496648" y="198081"/>
                      </a:lnTo>
                      <a:lnTo>
                        <a:pt x="496405" y="197966"/>
                      </a:lnTo>
                      <a:lnTo>
                        <a:pt x="494010" y="197121"/>
                      </a:lnTo>
                      <a:cubicBezTo>
                        <a:pt x="493721" y="197029"/>
                        <a:pt x="493467" y="196867"/>
                        <a:pt x="493247" y="196658"/>
                      </a:cubicBezTo>
                      <a:lnTo>
                        <a:pt x="492888" y="196300"/>
                      </a:lnTo>
                      <a:cubicBezTo>
                        <a:pt x="492773" y="196184"/>
                        <a:pt x="492680" y="196045"/>
                        <a:pt x="492576" y="195895"/>
                      </a:cubicBezTo>
                      <a:lnTo>
                        <a:pt x="491303" y="193743"/>
                      </a:lnTo>
                      <a:lnTo>
                        <a:pt x="491153" y="193569"/>
                      </a:lnTo>
                      <a:lnTo>
                        <a:pt x="490864" y="193303"/>
                      </a:lnTo>
                      <a:cubicBezTo>
                        <a:pt x="490864" y="193303"/>
                        <a:pt x="490459" y="192945"/>
                        <a:pt x="490470" y="192956"/>
                      </a:cubicBezTo>
                      <a:lnTo>
                        <a:pt x="490192" y="192713"/>
                      </a:lnTo>
                      <a:lnTo>
                        <a:pt x="489429" y="192227"/>
                      </a:lnTo>
                      <a:lnTo>
                        <a:pt x="488850" y="191811"/>
                      </a:lnTo>
                      <a:lnTo>
                        <a:pt x="487543" y="190758"/>
                      </a:lnTo>
                      <a:cubicBezTo>
                        <a:pt x="487300" y="190573"/>
                        <a:pt x="487115" y="190330"/>
                        <a:pt x="486976" y="190052"/>
                      </a:cubicBezTo>
                      <a:lnTo>
                        <a:pt x="486710" y="189451"/>
                      </a:lnTo>
                      <a:lnTo>
                        <a:pt x="485622" y="188907"/>
                      </a:lnTo>
                      <a:lnTo>
                        <a:pt x="484616" y="188294"/>
                      </a:lnTo>
                      <a:lnTo>
                        <a:pt x="483852" y="187715"/>
                      </a:lnTo>
                      <a:lnTo>
                        <a:pt x="483066" y="186952"/>
                      </a:lnTo>
                      <a:lnTo>
                        <a:pt x="482395" y="186165"/>
                      </a:lnTo>
                      <a:lnTo>
                        <a:pt x="482279" y="186072"/>
                      </a:lnTo>
                      <a:lnTo>
                        <a:pt x="481608" y="185725"/>
                      </a:lnTo>
                      <a:lnTo>
                        <a:pt x="481284" y="185621"/>
                      </a:lnTo>
                      <a:lnTo>
                        <a:pt x="480266" y="185285"/>
                      </a:lnTo>
                      <a:cubicBezTo>
                        <a:pt x="479988" y="185193"/>
                        <a:pt x="479722" y="185043"/>
                        <a:pt x="479502" y="184834"/>
                      </a:cubicBezTo>
                      <a:lnTo>
                        <a:pt x="479132" y="184487"/>
                      </a:lnTo>
                      <a:cubicBezTo>
                        <a:pt x="479039" y="184395"/>
                        <a:pt x="478947" y="184290"/>
                        <a:pt x="478866" y="184175"/>
                      </a:cubicBezTo>
                      <a:lnTo>
                        <a:pt x="478577" y="183758"/>
                      </a:lnTo>
                      <a:lnTo>
                        <a:pt x="478287" y="183643"/>
                      </a:lnTo>
                      <a:lnTo>
                        <a:pt x="478044" y="183573"/>
                      </a:lnTo>
                      <a:lnTo>
                        <a:pt x="477686" y="183550"/>
                      </a:lnTo>
                      <a:cubicBezTo>
                        <a:pt x="477686" y="183550"/>
                        <a:pt x="477153" y="183492"/>
                        <a:pt x="477200" y="183492"/>
                      </a:cubicBezTo>
                      <a:cubicBezTo>
                        <a:pt x="477200" y="183492"/>
                        <a:pt x="476668" y="183457"/>
                        <a:pt x="476691" y="183469"/>
                      </a:cubicBezTo>
                      <a:lnTo>
                        <a:pt x="474550" y="183353"/>
                      </a:lnTo>
                      <a:cubicBezTo>
                        <a:pt x="473845" y="183319"/>
                        <a:pt x="473197" y="182902"/>
                        <a:pt x="472873" y="182266"/>
                      </a:cubicBezTo>
                      <a:lnTo>
                        <a:pt x="472526" y="181548"/>
                      </a:lnTo>
                      <a:cubicBezTo>
                        <a:pt x="472526" y="181548"/>
                        <a:pt x="472352" y="181039"/>
                        <a:pt x="472364" y="181051"/>
                      </a:cubicBezTo>
                      <a:lnTo>
                        <a:pt x="472283" y="180820"/>
                      </a:lnTo>
                      <a:lnTo>
                        <a:pt x="471785" y="180125"/>
                      </a:lnTo>
                      <a:lnTo>
                        <a:pt x="471079" y="179894"/>
                      </a:lnTo>
                      <a:lnTo>
                        <a:pt x="470131" y="179501"/>
                      </a:lnTo>
                      <a:lnTo>
                        <a:pt x="469217" y="178934"/>
                      </a:lnTo>
                      <a:cubicBezTo>
                        <a:pt x="469078" y="178853"/>
                        <a:pt x="468962" y="178749"/>
                        <a:pt x="468858" y="178644"/>
                      </a:cubicBezTo>
                      <a:lnTo>
                        <a:pt x="468488" y="178274"/>
                      </a:lnTo>
                      <a:lnTo>
                        <a:pt x="468060" y="177765"/>
                      </a:lnTo>
                      <a:lnTo>
                        <a:pt x="467898" y="177603"/>
                      </a:lnTo>
                      <a:lnTo>
                        <a:pt x="464959" y="175775"/>
                      </a:lnTo>
                      <a:cubicBezTo>
                        <a:pt x="464693" y="175602"/>
                        <a:pt x="464473" y="175382"/>
                        <a:pt x="464323" y="175116"/>
                      </a:cubicBezTo>
                      <a:lnTo>
                        <a:pt x="464057" y="174688"/>
                      </a:lnTo>
                      <a:cubicBezTo>
                        <a:pt x="463952" y="174526"/>
                        <a:pt x="463883" y="174352"/>
                        <a:pt x="463825" y="174179"/>
                      </a:cubicBezTo>
                      <a:cubicBezTo>
                        <a:pt x="463825" y="174179"/>
                        <a:pt x="463675" y="173658"/>
                        <a:pt x="463675" y="173669"/>
                      </a:cubicBezTo>
                      <a:cubicBezTo>
                        <a:pt x="463675" y="173669"/>
                        <a:pt x="463524" y="173149"/>
                        <a:pt x="463536" y="173184"/>
                      </a:cubicBezTo>
                      <a:lnTo>
                        <a:pt x="463015" y="171460"/>
                      </a:lnTo>
                      <a:lnTo>
                        <a:pt x="461615" y="170280"/>
                      </a:lnTo>
                      <a:cubicBezTo>
                        <a:pt x="461419" y="170118"/>
                        <a:pt x="461245" y="169921"/>
                        <a:pt x="461118" y="169678"/>
                      </a:cubicBezTo>
                      <a:lnTo>
                        <a:pt x="460401" y="168290"/>
                      </a:lnTo>
                      <a:lnTo>
                        <a:pt x="460215" y="167966"/>
                      </a:lnTo>
                      <a:lnTo>
                        <a:pt x="459417" y="166901"/>
                      </a:lnTo>
                      <a:lnTo>
                        <a:pt x="459336" y="166832"/>
                      </a:lnTo>
                      <a:lnTo>
                        <a:pt x="458642" y="166427"/>
                      </a:lnTo>
                      <a:cubicBezTo>
                        <a:pt x="458272" y="166230"/>
                        <a:pt x="457971" y="165906"/>
                        <a:pt x="457786" y="165513"/>
                      </a:cubicBezTo>
                      <a:lnTo>
                        <a:pt x="457601" y="165108"/>
                      </a:lnTo>
                      <a:cubicBezTo>
                        <a:pt x="457450" y="164784"/>
                        <a:pt x="457404" y="164437"/>
                        <a:pt x="457427" y="164090"/>
                      </a:cubicBezTo>
                      <a:lnTo>
                        <a:pt x="457462" y="163662"/>
                      </a:lnTo>
                      <a:lnTo>
                        <a:pt x="456768" y="162551"/>
                      </a:lnTo>
                      <a:lnTo>
                        <a:pt x="456559" y="162296"/>
                      </a:lnTo>
                      <a:lnTo>
                        <a:pt x="455692" y="161382"/>
                      </a:lnTo>
                      <a:lnTo>
                        <a:pt x="453945" y="158988"/>
                      </a:lnTo>
                      <a:lnTo>
                        <a:pt x="453760" y="158826"/>
                      </a:lnTo>
                      <a:lnTo>
                        <a:pt x="453355" y="158536"/>
                      </a:lnTo>
                      <a:lnTo>
                        <a:pt x="452822" y="158039"/>
                      </a:lnTo>
                      <a:cubicBezTo>
                        <a:pt x="452591" y="157842"/>
                        <a:pt x="452417" y="157588"/>
                        <a:pt x="452313" y="157298"/>
                      </a:cubicBezTo>
                      <a:lnTo>
                        <a:pt x="451631" y="155482"/>
                      </a:lnTo>
                      <a:lnTo>
                        <a:pt x="451388" y="154394"/>
                      </a:lnTo>
                      <a:lnTo>
                        <a:pt x="451376" y="154371"/>
                      </a:lnTo>
                      <a:lnTo>
                        <a:pt x="451029" y="153955"/>
                      </a:lnTo>
                      <a:lnTo>
                        <a:pt x="450624" y="153411"/>
                      </a:lnTo>
                      <a:cubicBezTo>
                        <a:pt x="450439" y="153133"/>
                        <a:pt x="450300" y="152809"/>
                        <a:pt x="450265" y="152474"/>
                      </a:cubicBezTo>
                      <a:lnTo>
                        <a:pt x="450208" y="151895"/>
                      </a:lnTo>
                      <a:lnTo>
                        <a:pt x="449976" y="151745"/>
                      </a:lnTo>
                      <a:lnTo>
                        <a:pt x="449317" y="151132"/>
                      </a:lnTo>
                      <a:cubicBezTo>
                        <a:pt x="449039" y="150854"/>
                        <a:pt x="448854" y="150472"/>
                        <a:pt x="448773" y="150091"/>
                      </a:cubicBezTo>
                      <a:lnTo>
                        <a:pt x="448495" y="148517"/>
                      </a:lnTo>
                      <a:cubicBezTo>
                        <a:pt x="448437" y="148239"/>
                        <a:pt x="448461" y="147939"/>
                        <a:pt x="448518" y="147661"/>
                      </a:cubicBezTo>
                      <a:lnTo>
                        <a:pt x="448634" y="147198"/>
                      </a:lnTo>
                      <a:lnTo>
                        <a:pt x="448692" y="146932"/>
                      </a:lnTo>
                      <a:lnTo>
                        <a:pt x="448680" y="146296"/>
                      </a:lnTo>
                      <a:lnTo>
                        <a:pt x="448426" y="145983"/>
                      </a:lnTo>
                      <a:lnTo>
                        <a:pt x="447986" y="145301"/>
                      </a:lnTo>
                      <a:cubicBezTo>
                        <a:pt x="447824" y="145035"/>
                        <a:pt x="447720" y="144722"/>
                        <a:pt x="447697" y="144421"/>
                      </a:cubicBezTo>
                      <a:lnTo>
                        <a:pt x="447604" y="143137"/>
                      </a:lnTo>
                      <a:lnTo>
                        <a:pt x="447570" y="143045"/>
                      </a:lnTo>
                      <a:lnTo>
                        <a:pt x="447153" y="142293"/>
                      </a:lnTo>
                      <a:lnTo>
                        <a:pt x="446968" y="142026"/>
                      </a:lnTo>
                      <a:lnTo>
                        <a:pt x="446656" y="141668"/>
                      </a:lnTo>
                      <a:cubicBezTo>
                        <a:pt x="446482" y="141471"/>
                        <a:pt x="446343" y="141217"/>
                        <a:pt x="446262" y="140950"/>
                      </a:cubicBezTo>
                      <a:lnTo>
                        <a:pt x="446112" y="140465"/>
                      </a:lnTo>
                      <a:cubicBezTo>
                        <a:pt x="446077" y="140303"/>
                        <a:pt x="446043" y="140141"/>
                        <a:pt x="446031" y="139967"/>
                      </a:cubicBezTo>
                      <a:lnTo>
                        <a:pt x="446019" y="138822"/>
                      </a:lnTo>
                      <a:lnTo>
                        <a:pt x="446158" y="137109"/>
                      </a:lnTo>
                      <a:lnTo>
                        <a:pt x="445661" y="136681"/>
                      </a:lnTo>
                      <a:lnTo>
                        <a:pt x="445071" y="136022"/>
                      </a:lnTo>
                      <a:lnTo>
                        <a:pt x="444700" y="135501"/>
                      </a:lnTo>
                      <a:lnTo>
                        <a:pt x="444457" y="135212"/>
                      </a:lnTo>
                      <a:lnTo>
                        <a:pt x="443775" y="134518"/>
                      </a:lnTo>
                      <a:lnTo>
                        <a:pt x="443277" y="133847"/>
                      </a:lnTo>
                      <a:lnTo>
                        <a:pt x="442757" y="133048"/>
                      </a:lnTo>
                      <a:lnTo>
                        <a:pt x="442699" y="132991"/>
                      </a:lnTo>
                      <a:lnTo>
                        <a:pt x="442063" y="132597"/>
                      </a:lnTo>
                      <a:lnTo>
                        <a:pt x="441912" y="132516"/>
                      </a:lnTo>
                      <a:lnTo>
                        <a:pt x="440559" y="132250"/>
                      </a:lnTo>
                      <a:lnTo>
                        <a:pt x="438927" y="131845"/>
                      </a:lnTo>
                      <a:cubicBezTo>
                        <a:pt x="438650" y="131776"/>
                        <a:pt x="438395" y="131648"/>
                        <a:pt x="438164" y="131452"/>
                      </a:cubicBezTo>
                      <a:lnTo>
                        <a:pt x="437759" y="131139"/>
                      </a:lnTo>
                      <a:cubicBezTo>
                        <a:pt x="437620" y="131024"/>
                        <a:pt x="437504" y="130896"/>
                        <a:pt x="437400" y="130746"/>
                      </a:cubicBezTo>
                      <a:lnTo>
                        <a:pt x="437041" y="130249"/>
                      </a:lnTo>
                      <a:lnTo>
                        <a:pt x="436382" y="130075"/>
                      </a:lnTo>
                      <a:cubicBezTo>
                        <a:pt x="436232" y="130017"/>
                        <a:pt x="436070" y="129971"/>
                        <a:pt x="435942" y="129890"/>
                      </a:cubicBezTo>
                      <a:lnTo>
                        <a:pt x="435503" y="129635"/>
                      </a:lnTo>
                      <a:cubicBezTo>
                        <a:pt x="435237" y="129485"/>
                        <a:pt x="435005" y="129288"/>
                        <a:pt x="434832" y="129034"/>
                      </a:cubicBezTo>
                      <a:lnTo>
                        <a:pt x="434681" y="128837"/>
                      </a:lnTo>
                      <a:lnTo>
                        <a:pt x="434334" y="128744"/>
                      </a:lnTo>
                      <a:cubicBezTo>
                        <a:pt x="434334" y="128744"/>
                        <a:pt x="433813" y="128629"/>
                        <a:pt x="433813" y="128629"/>
                      </a:cubicBezTo>
                      <a:lnTo>
                        <a:pt x="433362" y="128525"/>
                      </a:lnTo>
                      <a:lnTo>
                        <a:pt x="431835" y="128270"/>
                      </a:lnTo>
                      <a:cubicBezTo>
                        <a:pt x="431638" y="128235"/>
                        <a:pt x="431442" y="128178"/>
                        <a:pt x="431268" y="128085"/>
                      </a:cubicBezTo>
                      <a:lnTo>
                        <a:pt x="430840" y="127877"/>
                      </a:lnTo>
                      <a:cubicBezTo>
                        <a:pt x="430424" y="127680"/>
                        <a:pt x="430088" y="127333"/>
                        <a:pt x="429903" y="126905"/>
                      </a:cubicBezTo>
                      <a:lnTo>
                        <a:pt x="429672" y="126396"/>
                      </a:lnTo>
                      <a:lnTo>
                        <a:pt x="429301" y="126257"/>
                      </a:lnTo>
                      <a:cubicBezTo>
                        <a:pt x="428619" y="126026"/>
                        <a:pt x="428121" y="125459"/>
                        <a:pt x="427994" y="124741"/>
                      </a:cubicBezTo>
                      <a:lnTo>
                        <a:pt x="427739" y="123376"/>
                      </a:lnTo>
                      <a:lnTo>
                        <a:pt x="427647" y="123168"/>
                      </a:lnTo>
                      <a:lnTo>
                        <a:pt x="426513" y="121028"/>
                      </a:lnTo>
                      <a:lnTo>
                        <a:pt x="426282" y="120195"/>
                      </a:lnTo>
                      <a:lnTo>
                        <a:pt x="426166" y="119373"/>
                      </a:lnTo>
                      <a:lnTo>
                        <a:pt x="425645" y="119003"/>
                      </a:lnTo>
                      <a:cubicBezTo>
                        <a:pt x="425437" y="118852"/>
                        <a:pt x="425240" y="118656"/>
                        <a:pt x="425101" y="118424"/>
                      </a:cubicBezTo>
                      <a:lnTo>
                        <a:pt x="424060" y="116735"/>
                      </a:lnTo>
                      <a:lnTo>
                        <a:pt x="423829" y="116481"/>
                      </a:lnTo>
                      <a:lnTo>
                        <a:pt x="422764" y="115312"/>
                      </a:lnTo>
                      <a:lnTo>
                        <a:pt x="422267" y="114595"/>
                      </a:lnTo>
                      <a:lnTo>
                        <a:pt x="421955" y="113970"/>
                      </a:lnTo>
                      <a:lnTo>
                        <a:pt x="421850" y="113785"/>
                      </a:lnTo>
                      <a:lnTo>
                        <a:pt x="421272" y="113195"/>
                      </a:lnTo>
                      <a:lnTo>
                        <a:pt x="420774" y="112582"/>
                      </a:lnTo>
                      <a:lnTo>
                        <a:pt x="420196" y="111656"/>
                      </a:lnTo>
                      <a:lnTo>
                        <a:pt x="419988" y="111402"/>
                      </a:lnTo>
                      <a:lnTo>
                        <a:pt x="419467" y="110869"/>
                      </a:lnTo>
                      <a:lnTo>
                        <a:pt x="419363" y="110800"/>
                      </a:lnTo>
                      <a:lnTo>
                        <a:pt x="418565" y="110441"/>
                      </a:lnTo>
                      <a:lnTo>
                        <a:pt x="418137" y="110291"/>
                      </a:lnTo>
                      <a:lnTo>
                        <a:pt x="417627" y="110117"/>
                      </a:lnTo>
                      <a:cubicBezTo>
                        <a:pt x="417304" y="110002"/>
                        <a:pt x="417026" y="109805"/>
                        <a:pt x="416794" y="109550"/>
                      </a:cubicBezTo>
                      <a:lnTo>
                        <a:pt x="416459" y="109192"/>
                      </a:lnTo>
                      <a:cubicBezTo>
                        <a:pt x="416309" y="109018"/>
                        <a:pt x="416181" y="108822"/>
                        <a:pt x="416100" y="108590"/>
                      </a:cubicBezTo>
                      <a:lnTo>
                        <a:pt x="416008" y="108359"/>
                      </a:lnTo>
                      <a:lnTo>
                        <a:pt x="415950" y="108278"/>
                      </a:lnTo>
                      <a:lnTo>
                        <a:pt x="414897" y="107271"/>
                      </a:lnTo>
                      <a:lnTo>
                        <a:pt x="413705" y="105883"/>
                      </a:lnTo>
                      <a:cubicBezTo>
                        <a:pt x="413705" y="105883"/>
                        <a:pt x="413358" y="105466"/>
                        <a:pt x="413370" y="105478"/>
                      </a:cubicBezTo>
                      <a:lnTo>
                        <a:pt x="413081" y="105131"/>
                      </a:lnTo>
                      <a:lnTo>
                        <a:pt x="409644" y="101718"/>
                      </a:lnTo>
                      <a:lnTo>
                        <a:pt x="407076" y="98814"/>
                      </a:lnTo>
                      <a:lnTo>
                        <a:pt x="404218" y="94764"/>
                      </a:lnTo>
                      <a:cubicBezTo>
                        <a:pt x="404137" y="94660"/>
                        <a:pt x="404056" y="94522"/>
                        <a:pt x="404010" y="94394"/>
                      </a:cubicBezTo>
                      <a:lnTo>
                        <a:pt x="403813" y="93897"/>
                      </a:lnTo>
                      <a:lnTo>
                        <a:pt x="402425" y="90403"/>
                      </a:lnTo>
                      <a:lnTo>
                        <a:pt x="402344" y="90206"/>
                      </a:lnTo>
                      <a:lnTo>
                        <a:pt x="400458" y="87961"/>
                      </a:lnTo>
                      <a:lnTo>
                        <a:pt x="400030" y="87360"/>
                      </a:lnTo>
                      <a:lnTo>
                        <a:pt x="398433" y="84734"/>
                      </a:lnTo>
                      <a:lnTo>
                        <a:pt x="396536" y="80291"/>
                      </a:lnTo>
                      <a:lnTo>
                        <a:pt x="396270" y="79423"/>
                      </a:lnTo>
                      <a:lnTo>
                        <a:pt x="395344" y="75281"/>
                      </a:lnTo>
                      <a:lnTo>
                        <a:pt x="395286" y="75073"/>
                      </a:lnTo>
                      <a:lnTo>
                        <a:pt x="392741" y="70642"/>
                      </a:lnTo>
                      <a:cubicBezTo>
                        <a:pt x="392672" y="70538"/>
                        <a:pt x="392625" y="70410"/>
                        <a:pt x="392579" y="70283"/>
                      </a:cubicBezTo>
                      <a:lnTo>
                        <a:pt x="392406" y="69774"/>
                      </a:lnTo>
                      <a:lnTo>
                        <a:pt x="391144" y="65181"/>
                      </a:lnTo>
                      <a:lnTo>
                        <a:pt x="391040" y="64973"/>
                      </a:lnTo>
                      <a:lnTo>
                        <a:pt x="389120" y="61883"/>
                      </a:lnTo>
                      <a:cubicBezTo>
                        <a:pt x="389027" y="61721"/>
                        <a:pt x="388946" y="61548"/>
                        <a:pt x="388888" y="61363"/>
                      </a:cubicBezTo>
                      <a:lnTo>
                        <a:pt x="388738" y="60854"/>
                      </a:lnTo>
                      <a:lnTo>
                        <a:pt x="387639" y="56654"/>
                      </a:lnTo>
                      <a:cubicBezTo>
                        <a:pt x="387604" y="56469"/>
                        <a:pt x="387569" y="56284"/>
                        <a:pt x="387581" y="56075"/>
                      </a:cubicBezTo>
                      <a:lnTo>
                        <a:pt x="387593" y="55543"/>
                      </a:lnTo>
                      <a:lnTo>
                        <a:pt x="387824" y="51193"/>
                      </a:lnTo>
                      <a:cubicBezTo>
                        <a:pt x="387836" y="51008"/>
                        <a:pt x="387859" y="50834"/>
                        <a:pt x="387928" y="50661"/>
                      </a:cubicBezTo>
                      <a:lnTo>
                        <a:pt x="389363" y="46611"/>
                      </a:lnTo>
                      <a:lnTo>
                        <a:pt x="389629" y="45986"/>
                      </a:lnTo>
                      <a:cubicBezTo>
                        <a:pt x="389698" y="45847"/>
                        <a:pt x="389779" y="45709"/>
                        <a:pt x="389872" y="45581"/>
                      </a:cubicBezTo>
                      <a:lnTo>
                        <a:pt x="391746" y="43117"/>
                      </a:lnTo>
                      <a:lnTo>
                        <a:pt x="391931" y="42782"/>
                      </a:lnTo>
                      <a:lnTo>
                        <a:pt x="394523" y="38131"/>
                      </a:lnTo>
                      <a:lnTo>
                        <a:pt x="394731" y="37702"/>
                      </a:lnTo>
                      <a:lnTo>
                        <a:pt x="397612" y="31941"/>
                      </a:lnTo>
                      <a:lnTo>
                        <a:pt x="398109" y="31224"/>
                      </a:lnTo>
                      <a:lnTo>
                        <a:pt x="402703" y="25231"/>
                      </a:lnTo>
                      <a:cubicBezTo>
                        <a:pt x="402703" y="25231"/>
                        <a:pt x="403038" y="24802"/>
                        <a:pt x="403027" y="24802"/>
                      </a:cubicBezTo>
                      <a:lnTo>
                        <a:pt x="404658" y="22674"/>
                      </a:lnTo>
                      <a:lnTo>
                        <a:pt x="404982" y="22246"/>
                      </a:lnTo>
                      <a:cubicBezTo>
                        <a:pt x="404982" y="22246"/>
                        <a:pt x="405306" y="21818"/>
                        <a:pt x="405306" y="21829"/>
                      </a:cubicBezTo>
                      <a:lnTo>
                        <a:pt x="408534" y="17537"/>
                      </a:lnTo>
                      <a:lnTo>
                        <a:pt x="409043" y="16970"/>
                      </a:lnTo>
                      <a:lnTo>
                        <a:pt x="412375" y="13811"/>
                      </a:lnTo>
                      <a:lnTo>
                        <a:pt x="412409" y="13742"/>
                      </a:lnTo>
                      <a:lnTo>
                        <a:pt x="412606" y="13221"/>
                      </a:lnTo>
                      <a:lnTo>
                        <a:pt x="412097" y="13048"/>
                      </a:lnTo>
                      <a:lnTo>
                        <a:pt x="411808" y="12967"/>
                      </a:lnTo>
                      <a:lnTo>
                        <a:pt x="405560" y="12226"/>
                      </a:lnTo>
                      <a:lnTo>
                        <a:pt x="404797" y="12041"/>
                      </a:lnTo>
                      <a:cubicBezTo>
                        <a:pt x="404554" y="11983"/>
                        <a:pt x="404345" y="11879"/>
                        <a:pt x="404137" y="11752"/>
                      </a:cubicBezTo>
                      <a:lnTo>
                        <a:pt x="394685" y="5134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xmlns="" id="{3E4B78FE-300C-6CCB-DD5B-E6B220E895A5}"/>
                    </a:ext>
                  </a:extLst>
                </p:cNvPr>
                <p:cNvSpPr/>
                <p:nvPr/>
              </p:nvSpPr>
              <p:spPr>
                <a:xfrm>
                  <a:off x="780617" y="1938365"/>
                  <a:ext cx="535721" cy="546092"/>
                </a:xfrm>
                <a:custGeom>
                  <a:avLst/>
                  <a:gdLst>
                    <a:gd name="connsiteX0" fmla="*/ 127268 w 535721"/>
                    <a:gd name="connsiteY0" fmla="*/ 3464 h 546092"/>
                    <a:gd name="connsiteX1" fmla="*/ 127384 w 535721"/>
                    <a:gd name="connsiteY1" fmla="*/ 3048 h 546092"/>
                    <a:gd name="connsiteX2" fmla="*/ 127499 w 535721"/>
                    <a:gd name="connsiteY2" fmla="*/ 2562 h 546092"/>
                    <a:gd name="connsiteX3" fmla="*/ 127638 w 535721"/>
                    <a:gd name="connsiteY3" fmla="*/ 2041 h 546092"/>
                    <a:gd name="connsiteX4" fmla="*/ 128078 w 535721"/>
                    <a:gd name="connsiteY4" fmla="*/ 1185 h 546092"/>
                    <a:gd name="connsiteX5" fmla="*/ 128413 w 535721"/>
                    <a:gd name="connsiteY5" fmla="*/ 792 h 546092"/>
                    <a:gd name="connsiteX6" fmla="*/ 129327 w 535721"/>
                    <a:gd name="connsiteY6" fmla="*/ 202 h 546092"/>
                    <a:gd name="connsiteX7" fmla="*/ 129686 w 535721"/>
                    <a:gd name="connsiteY7" fmla="*/ 98 h 546092"/>
                    <a:gd name="connsiteX8" fmla="*/ 132150 w 535721"/>
                    <a:gd name="connsiteY8" fmla="*/ 1243 h 546092"/>
                    <a:gd name="connsiteX9" fmla="*/ 132347 w 535721"/>
                    <a:gd name="connsiteY9" fmla="*/ 1740 h 546092"/>
                    <a:gd name="connsiteX10" fmla="*/ 132509 w 535721"/>
                    <a:gd name="connsiteY10" fmla="*/ 2330 h 546092"/>
                    <a:gd name="connsiteX11" fmla="*/ 132520 w 535721"/>
                    <a:gd name="connsiteY11" fmla="*/ 2342 h 546092"/>
                    <a:gd name="connsiteX12" fmla="*/ 133284 w 535721"/>
                    <a:gd name="connsiteY12" fmla="*/ 3059 h 546092"/>
                    <a:gd name="connsiteX13" fmla="*/ 133562 w 535721"/>
                    <a:gd name="connsiteY13" fmla="*/ 3291 h 546092"/>
                    <a:gd name="connsiteX14" fmla="*/ 133886 w 535721"/>
                    <a:gd name="connsiteY14" fmla="*/ 3487 h 546092"/>
                    <a:gd name="connsiteX15" fmla="*/ 134291 w 535721"/>
                    <a:gd name="connsiteY15" fmla="*/ 3719 h 546092"/>
                    <a:gd name="connsiteX16" fmla="*/ 135077 w 535721"/>
                    <a:gd name="connsiteY16" fmla="*/ 4506 h 546092"/>
                    <a:gd name="connsiteX17" fmla="*/ 135332 w 535721"/>
                    <a:gd name="connsiteY17" fmla="*/ 4957 h 546092"/>
                    <a:gd name="connsiteX18" fmla="*/ 135529 w 535721"/>
                    <a:gd name="connsiteY18" fmla="*/ 5501 h 546092"/>
                    <a:gd name="connsiteX19" fmla="*/ 135633 w 535721"/>
                    <a:gd name="connsiteY19" fmla="*/ 5986 h 546092"/>
                    <a:gd name="connsiteX20" fmla="*/ 135112 w 535721"/>
                    <a:gd name="connsiteY20" fmla="*/ 7791 h 546092"/>
                    <a:gd name="connsiteX21" fmla="*/ 135101 w 535721"/>
                    <a:gd name="connsiteY21" fmla="*/ 7803 h 546092"/>
                    <a:gd name="connsiteX22" fmla="*/ 135112 w 535721"/>
                    <a:gd name="connsiteY22" fmla="*/ 8833 h 546092"/>
                    <a:gd name="connsiteX23" fmla="*/ 135089 w 535721"/>
                    <a:gd name="connsiteY23" fmla="*/ 9180 h 546092"/>
                    <a:gd name="connsiteX24" fmla="*/ 135262 w 535721"/>
                    <a:gd name="connsiteY24" fmla="*/ 9411 h 546092"/>
                    <a:gd name="connsiteX25" fmla="*/ 135586 w 535721"/>
                    <a:gd name="connsiteY25" fmla="*/ 10001 h 546092"/>
                    <a:gd name="connsiteX26" fmla="*/ 135829 w 535721"/>
                    <a:gd name="connsiteY26" fmla="*/ 10314 h 546092"/>
                    <a:gd name="connsiteX27" fmla="*/ 136327 w 535721"/>
                    <a:gd name="connsiteY27" fmla="*/ 11054 h 546092"/>
                    <a:gd name="connsiteX28" fmla="*/ 137241 w 535721"/>
                    <a:gd name="connsiteY28" fmla="*/ 11667 h 546092"/>
                    <a:gd name="connsiteX29" fmla="*/ 137519 w 535721"/>
                    <a:gd name="connsiteY29" fmla="*/ 11991 h 546092"/>
                    <a:gd name="connsiteX30" fmla="*/ 137970 w 535721"/>
                    <a:gd name="connsiteY30" fmla="*/ 13056 h 546092"/>
                    <a:gd name="connsiteX31" fmla="*/ 137993 w 535721"/>
                    <a:gd name="connsiteY31" fmla="*/ 13241 h 546092"/>
                    <a:gd name="connsiteX32" fmla="*/ 138537 w 535721"/>
                    <a:gd name="connsiteY32" fmla="*/ 14432 h 546092"/>
                    <a:gd name="connsiteX33" fmla="*/ 138618 w 535721"/>
                    <a:gd name="connsiteY33" fmla="*/ 15393 h 546092"/>
                    <a:gd name="connsiteX34" fmla="*/ 138699 w 535721"/>
                    <a:gd name="connsiteY34" fmla="*/ 15705 h 546092"/>
                    <a:gd name="connsiteX35" fmla="*/ 138768 w 535721"/>
                    <a:gd name="connsiteY35" fmla="*/ 15948 h 546092"/>
                    <a:gd name="connsiteX36" fmla="*/ 139023 w 535721"/>
                    <a:gd name="connsiteY36" fmla="*/ 16399 h 546092"/>
                    <a:gd name="connsiteX37" fmla="*/ 139219 w 535721"/>
                    <a:gd name="connsiteY37" fmla="*/ 16839 h 546092"/>
                    <a:gd name="connsiteX38" fmla="*/ 139404 w 535721"/>
                    <a:gd name="connsiteY38" fmla="*/ 17267 h 546092"/>
                    <a:gd name="connsiteX39" fmla="*/ 139613 w 535721"/>
                    <a:gd name="connsiteY39" fmla="*/ 17637 h 546092"/>
                    <a:gd name="connsiteX40" fmla="*/ 139867 w 535721"/>
                    <a:gd name="connsiteY40" fmla="*/ 18054 h 546092"/>
                    <a:gd name="connsiteX41" fmla="*/ 140156 w 535721"/>
                    <a:gd name="connsiteY41" fmla="*/ 19072 h 546092"/>
                    <a:gd name="connsiteX42" fmla="*/ 140156 w 535721"/>
                    <a:gd name="connsiteY42" fmla="*/ 19558 h 546092"/>
                    <a:gd name="connsiteX43" fmla="*/ 140087 w 535721"/>
                    <a:gd name="connsiteY43" fmla="*/ 20125 h 546092"/>
                    <a:gd name="connsiteX44" fmla="*/ 140145 w 535721"/>
                    <a:gd name="connsiteY44" fmla="*/ 20159 h 546092"/>
                    <a:gd name="connsiteX45" fmla="*/ 140538 w 535721"/>
                    <a:gd name="connsiteY45" fmla="*/ 20356 h 546092"/>
                    <a:gd name="connsiteX46" fmla="*/ 141140 w 535721"/>
                    <a:gd name="connsiteY46" fmla="*/ 20854 h 546092"/>
                    <a:gd name="connsiteX47" fmla="*/ 141394 w 535721"/>
                    <a:gd name="connsiteY47" fmla="*/ 20923 h 546092"/>
                    <a:gd name="connsiteX48" fmla="*/ 142089 w 535721"/>
                    <a:gd name="connsiteY48" fmla="*/ 21201 h 546092"/>
                    <a:gd name="connsiteX49" fmla="*/ 142945 w 535721"/>
                    <a:gd name="connsiteY49" fmla="*/ 21883 h 546092"/>
                    <a:gd name="connsiteX50" fmla="*/ 143581 w 535721"/>
                    <a:gd name="connsiteY50" fmla="*/ 22797 h 546092"/>
                    <a:gd name="connsiteX51" fmla="*/ 143905 w 535721"/>
                    <a:gd name="connsiteY51" fmla="*/ 23572 h 546092"/>
                    <a:gd name="connsiteX52" fmla="*/ 143998 w 535721"/>
                    <a:gd name="connsiteY52" fmla="*/ 24093 h 546092"/>
                    <a:gd name="connsiteX53" fmla="*/ 144021 w 535721"/>
                    <a:gd name="connsiteY53" fmla="*/ 24579 h 546092"/>
                    <a:gd name="connsiteX54" fmla="*/ 144252 w 535721"/>
                    <a:gd name="connsiteY54" fmla="*/ 25076 h 546092"/>
                    <a:gd name="connsiteX55" fmla="*/ 144414 w 535721"/>
                    <a:gd name="connsiteY55" fmla="*/ 25586 h 546092"/>
                    <a:gd name="connsiteX56" fmla="*/ 144553 w 535721"/>
                    <a:gd name="connsiteY56" fmla="*/ 26442 h 546092"/>
                    <a:gd name="connsiteX57" fmla="*/ 144564 w 535721"/>
                    <a:gd name="connsiteY57" fmla="*/ 26615 h 546092"/>
                    <a:gd name="connsiteX58" fmla="*/ 145305 w 535721"/>
                    <a:gd name="connsiteY58" fmla="*/ 27032 h 546092"/>
                    <a:gd name="connsiteX59" fmla="*/ 146068 w 535721"/>
                    <a:gd name="connsiteY59" fmla="*/ 27749 h 546092"/>
                    <a:gd name="connsiteX60" fmla="*/ 146392 w 535721"/>
                    <a:gd name="connsiteY60" fmla="*/ 28027 h 546092"/>
                    <a:gd name="connsiteX61" fmla="*/ 146751 w 535721"/>
                    <a:gd name="connsiteY61" fmla="*/ 28293 h 546092"/>
                    <a:gd name="connsiteX62" fmla="*/ 147156 w 535721"/>
                    <a:gd name="connsiteY62" fmla="*/ 28570 h 546092"/>
                    <a:gd name="connsiteX63" fmla="*/ 147827 w 535721"/>
                    <a:gd name="connsiteY63" fmla="*/ 29346 h 546092"/>
                    <a:gd name="connsiteX64" fmla="*/ 148058 w 535721"/>
                    <a:gd name="connsiteY64" fmla="*/ 29843 h 546092"/>
                    <a:gd name="connsiteX65" fmla="*/ 148232 w 535721"/>
                    <a:gd name="connsiteY65" fmla="*/ 31012 h 546092"/>
                    <a:gd name="connsiteX66" fmla="*/ 148163 w 535721"/>
                    <a:gd name="connsiteY66" fmla="*/ 31498 h 546092"/>
                    <a:gd name="connsiteX67" fmla="*/ 147966 w 535721"/>
                    <a:gd name="connsiteY67" fmla="*/ 32099 h 546092"/>
                    <a:gd name="connsiteX68" fmla="*/ 147723 w 535721"/>
                    <a:gd name="connsiteY68" fmla="*/ 32585 h 546092"/>
                    <a:gd name="connsiteX69" fmla="*/ 147295 w 535721"/>
                    <a:gd name="connsiteY69" fmla="*/ 33164 h 546092"/>
                    <a:gd name="connsiteX70" fmla="*/ 146925 w 535721"/>
                    <a:gd name="connsiteY70" fmla="*/ 33499 h 546092"/>
                    <a:gd name="connsiteX71" fmla="*/ 146462 w 535721"/>
                    <a:gd name="connsiteY71" fmla="*/ 33823 h 546092"/>
                    <a:gd name="connsiteX72" fmla="*/ 145976 w 535721"/>
                    <a:gd name="connsiteY72" fmla="*/ 34066 h 546092"/>
                    <a:gd name="connsiteX73" fmla="*/ 145351 w 535721"/>
                    <a:gd name="connsiteY73" fmla="*/ 34332 h 546092"/>
                    <a:gd name="connsiteX74" fmla="*/ 145154 w 535721"/>
                    <a:gd name="connsiteY74" fmla="*/ 34390 h 546092"/>
                    <a:gd name="connsiteX75" fmla="*/ 145178 w 535721"/>
                    <a:gd name="connsiteY75" fmla="*/ 34540 h 546092"/>
                    <a:gd name="connsiteX76" fmla="*/ 145282 w 535721"/>
                    <a:gd name="connsiteY76" fmla="*/ 35073 h 546092"/>
                    <a:gd name="connsiteX77" fmla="*/ 145224 w 535721"/>
                    <a:gd name="connsiteY77" fmla="*/ 36021 h 546092"/>
                    <a:gd name="connsiteX78" fmla="*/ 145062 w 535721"/>
                    <a:gd name="connsiteY78" fmla="*/ 36530 h 546092"/>
                    <a:gd name="connsiteX79" fmla="*/ 144726 w 535721"/>
                    <a:gd name="connsiteY79" fmla="*/ 37190 h 546092"/>
                    <a:gd name="connsiteX80" fmla="*/ 144831 w 535721"/>
                    <a:gd name="connsiteY80" fmla="*/ 37896 h 546092"/>
                    <a:gd name="connsiteX81" fmla="*/ 145293 w 535721"/>
                    <a:gd name="connsiteY81" fmla="*/ 38463 h 546092"/>
                    <a:gd name="connsiteX82" fmla="*/ 145502 w 535721"/>
                    <a:gd name="connsiteY82" fmla="*/ 38798 h 546092"/>
                    <a:gd name="connsiteX83" fmla="*/ 145559 w 535721"/>
                    <a:gd name="connsiteY83" fmla="*/ 38902 h 546092"/>
                    <a:gd name="connsiteX84" fmla="*/ 145640 w 535721"/>
                    <a:gd name="connsiteY84" fmla="*/ 38972 h 546092"/>
                    <a:gd name="connsiteX85" fmla="*/ 146161 w 535721"/>
                    <a:gd name="connsiteY85" fmla="*/ 39481 h 546092"/>
                    <a:gd name="connsiteX86" fmla="*/ 146682 w 535721"/>
                    <a:gd name="connsiteY86" fmla="*/ 40186 h 546092"/>
                    <a:gd name="connsiteX87" fmla="*/ 146936 w 535721"/>
                    <a:gd name="connsiteY87" fmla="*/ 40649 h 546092"/>
                    <a:gd name="connsiteX88" fmla="*/ 147110 w 535721"/>
                    <a:gd name="connsiteY88" fmla="*/ 41158 h 546092"/>
                    <a:gd name="connsiteX89" fmla="*/ 147202 w 535721"/>
                    <a:gd name="connsiteY89" fmla="*/ 41528 h 546092"/>
                    <a:gd name="connsiteX90" fmla="*/ 147549 w 535721"/>
                    <a:gd name="connsiteY90" fmla="*/ 41760 h 546092"/>
                    <a:gd name="connsiteX91" fmla="*/ 147688 w 535721"/>
                    <a:gd name="connsiteY91" fmla="*/ 41852 h 546092"/>
                    <a:gd name="connsiteX92" fmla="*/ 148556 w 535721"/>
                    <a:gd name="connsiteY92" fmla="*/ 41517 h 546092"/>
                    <a:gd name="connsiteX93" fmla="*/ 149077 w 535721"/>
                    <a:gd name="connsiteY93" fmla="*/ 41413 h 546092"/>
                    <a:gd name="connsiteX94" fmla="*/ 149609 w 535721"/>
                    <a:gd name="connsiteY94" fmla="*/ 41378 h 546092"/>
                    <a:gd name="connsiteX95" fmla="*/ 150153 w 535721"/>
                    <a:gd name="connsiteY95" fmla="*/ 41401 h 546092"/>
                    <a:gd name="connsiteX96" fmla="*/ 150650 w 535721"/>
                    <a:gd name="connsiteY96" fmla="*/ 41505 h 546092"/>
                    <a:gd name="connsiteX97" fmla="*/ 151171 w 535721"/>
                    <a:gd name="connsiteY97" fmla="*/ 41690 h 546092"/>
                    <a:gd name="connsiteX98" fmla="*/ 152015 w 535721"/>
                    <a:gd name="connsiteY98" fmla="*/ 41852 h 546092"/>
                    <a:gd name="connsiteX99" fmla="*/ 152362 w 535721"/>
                    <a:gd name="connsiteY99" fmla="*/ 42003 h 546092"/>
                    <a:gd name="connsiteX100" fmla="*/ 153323 w 535721"/>
                    <a:gd name="connsiteY100" fmla="*/ 42859 h 546092"/>
                    <a:gd name="connsiteX101" fmla="*/ 153334 w 535721"/>
                    <a:gd name="connsiteY101" fmla="*/ 42894 h 546092"/>
                    <a:gd name="connsiteX102" fmla="*/ 153450 w 535721"/>
                    <a:gd name="connsiteY102" fmla="*/ 42859 h 546092"/>
                    <a:gd name="connsiteX103" fmla="*/ 153797 w 535721"/>
                    <a:gd name="connsiteY103" fmla="*/ 42697 h 546092"/>
                    <a:gd name="connsiteX104" fmla="*/ 154225 w 535721"/>
                    <a:gd name="connsiteY104" fmla="*/ 42489 h 546092"/>
                    <a:gd name="connsiteX105" fmla="*/ 155093 w 535721"/>
                    <a:gd name="connsiteY105" fmla="*/ 42257 h 546092"/>
                    <a:gd name="connsiteX106" fmla="*/ 155602 w 535721"/>
                    <a:gd name="connsiteY106" fmla="*/ 42246 h 546092"/>
                    <a:gd name="connsiteX107" fmla="*/ 156516 w 535721"/>
                    <a:gd name="connsiteY107" fmla="*/ 42350 h 546092"/>
                    <a:gd name="connsiteX108" fmla="*/ 156435 w 535721"/>
                    <a:gd name="connsiteY108" fmla="*/ 42338 h 546092"/>
                    <a:gd name="connsiteX109" fmla="*/ 156944 w 535721"/>
                    <a:gd name="connsiteY109" fmla="*/ 42408 h 546092"/>
                    <a:gd name="connsiteX110" fmla="*/ 157453 w 535721"/>
                    <a:gd name="connsiteY110" fmla="*/ 42442 h 546092"/>
                    <a:gd name="connsiteX111" fmla="*/ 157881 w 535721"/>
                    <a:gd name="connsiteY111" fmla="*/ 42535 h 546092"/>
                    <a:gd name="connsiteX112" fmla="*/ 158379 w 535721"/>
                    <a:gd name="connsiteY112" fmla="*/ 42697 h 546092"/>
                    <a:gd name="connsiteX113" fmla="*/ 158980 w 535721"/>
                    <a:gd name="connsiteY113" fmla="*/ 42986 h 546092"/>
                    <a:gd name="connsiteX114" fmla="*/ 159119 w 535721"/>
                    <a:gd name="connsiteY114" fmla="*/ 43021 h 546092"/>
                    <a:gd name="connsiteX115" fmla="*/ 159154 w 535721"/>
                    <a:gd name="connsiteY115" fmla="*/ 43021 h 546092"/>
                    <a:gd name="connsiteX116" fmla="*/ 159975 w 535721"/>
                    <a:gd name="connsiteY116" fmla="*/ 42859 h 546092"/>
                    <a:gd name="connsiteX117" fmla="*/ 161063 w 535721"/>
                    <a:gd name="connsiteY117" fmla="*/ 42975 h 546092"/>
                    <a:gd name="connsiteX118" fmla="*/ 161248 w 535721"/>
                    <a:gd name="connsiteY118" fmla="*/ 42824 h 546092"/>
                    <a:gd name="connsiteX119" fmla="*/ 162000 w 535721"/>
                    <a:gd name="connsiteY119" fmla="*/ 42512 h 546092"/>
                    <a:gd name="connsiteX120" fmla="*/ 162497 w 535721"/>
                    <a:gd name="connsiteY120" fmla="*/ 42419 h 546092"/>
                    <a:gd name="connsiteX121" fmla="*/ 162671 w 535721"/>
                    <a:gd name="connsiteY121" fmla="*/ 42385 h 546092"/>
                    <a:gd name="connsiteX122" fmla="*/ 162694 w 535721"/>
                    <a:gd name="connsiteY122" fmla="*/ 42361 h 546092"/>
                    <a:gd name="connsiteX123" fmla="*/ 162764 w 535721"/>
                    <a:gd name="connsiteY123" fmla="*/ 42130 h 546092"/>
                    <a:gd name="connsiteX124" fmla="*/ 163157 w 535721"/>
                    <a:gd name="connsiteY124" fmla="*/ 41378 h 546092"/>
                    <a:gd name="connsiteX125" fmla="*/ 163481 w 535721"/>
                    <a:gd name="connsiteY125" fmla="*/ 40985 h 546092"/>
                    <a:gd name="connsiteX126" fmla="*/ 163770 w 535721"/>
                    <a:gd name="connsiteY126" fmla="*/ 40626 h 546092"/>
                    <a:gd name="connsiteX127" fmla="*/ 164048 w 535721"/>
                    <a:gd name="connsiteY127" fmla="*/ 40233 h 546092"/>
                    <a:gd name="connsiteX128" fmla="*/ 164499 w 535721"/>
                    <a:gd name="connsiteY128" fmla="*/ 39689 h 546092"/>
                    <a:gd name="connsiteX129" fmla="*/ 165077 w 535721"/>
                    <a:gd name="connsiteY129" fmla="*/ 39145 h 546092"/>
                    <a:gd name="connsiteX130" fmla="*/ 165517 w 535721"/>
                    <a:gd name="connsiteY130" fmla="*/ 38833 h 546092"/>
                    <a:gd name="connsiteX131" fmla="*/ 166003 w 535721"/>
                    <a:gd name="connsiteY131" fmla="*/ 38590 h 546092"/>
                    <a:gd name="connsiteX132" fmla="*/ 166616 w 535721"/>
                    <a:gd name="connsiteY132" fmla="*/ 38324 h 546092"/>
                    <a:gd name="connsiteX133" fmla="*/ 166813 w 535721"/>
                    <a:gd name="connsiteY133" fmla="*/ 38254 h 546092"/>
                    <a:gd name="connsiteX134" fmla="*/ 167056 w 535721"/>
                    <a:gd name="connsiteY134" fmla="*/ 37201 h 546092"/>
                    <a:gd name="connsiteX135" fmla="*/ 167264 w 535721"/>
                    <a:gd name="connsiteY135" fmla="*/ 36565 h 546092"/>
                    <a:gd name="connsiteX136" fmla="*/ 167530 w 535721"/>
                    <a:gd name="connsiteY136" fmla="*/ 35940 h 546092"/>
                    <a:gd name="connsiteX137" fmla="*/ 168097 w 535721"/>
                    <a:gd name="connsiteY137" fmla="*/ 35165 h 546092"/>
                    <a:gd name="connsiteX138" fmla="*/ 168467 w 535721"/>
                    <a:gd name="connsiteY138" fmla="*/ 34853 h 546092"/>
                    <a:gd name="connsiteX139" fmla="*/ 169312 w 535721"/>
                    <a:gd name="connsiteY139" fmla="*/ 34436 h 546092"/>
                    <a:gd name="connsiteX140" fmla="*/ 169833 w 535721"/>
                    <a:gd name="connsiteY140" fmla="*/ 34321 h 546092"/>
                    <a:gd name="connsiteX141" fmla="*/ 170747 w 535721"/>
                    <a:gd name="connsiteY141" fmla="*/ 34332 h 546092"/>
                    <a:gd name="connsiteX142" fmla="*/ 171256 w 535721"/>
                    <a:gd name="connsiteY142" fmla="*/ 34448 h 546092"/>
                    <a:gd name="connsiteX143" fmla="*/ 172436 w 535721"/>
                    <a:gd name="connsiteY143" fmla="*/ 34795 h 546092"/>
                    <a:gd name="connsiteX144" fmla="*/ 172899 w 535721"/>
                    <a:gd name="connsiteY144" fmla="*/ 35026 h 546092"/>
                    <a:gd name="connsiteX145" fmla="*/ 173350 w 535721"/>
                    <a:gd name="connsiteY145" fmla="*/ 35304 h 546092"/>
                    <a:gd name="connsiteX146" fmla="*/ 174090 w 535721"/>
                    <a:gd name="connsiteY146" fmla="*/ 36160 h 546092"/>
                    <a:gd name="connsiteX147" fmla="*/ 174437 w 535721"/>
                    <a:gd name="connsiteY147" fmla="*/ 36345 h 546092"/>
                    <a:gd name="connsiteX148" fmla="*/ 174877 w 535721"/>
                    <a:gd name="connsiteY148" fmla="*/ 36658 h 546092"/>
                    <a:gd name="connsiteX149" fmla="*/ 175328 w 535721"/>
                    <a:gd name="connsiteY149" fmla="*/ 37063 h 546092"/>
                    <a:gd name="connsiteX150" fmla="*/ 175641 w 535721"/>
                    <a:gd name="connsiteY150" fmla="*/ 37259 h 546092"/>
                    <a:gd name="connsiteX151" fmla="*/ 176080 w 535721"/>
                    <a:gd name="connsiteY151" fmla="*/ 37525 h 546092"/>
                    <a:gd name="connsiteX152" fmla="*/ 176439 w 535721"/>
                    <a:gd name="connsiteY152" fmla="*/ 37815 h 546092"/>
                    <a:gd name="connsiteX153" fmla="*/ 176809 w 535721"/>
                    <a:gd name="connsiteY153" fmla="*/ 38173 h 546092"/>
                    <a:gd name="connsiteX154" fmla="*/ 177133 w 535721"/>
                    <a:gd name="connsiteY154" fmla="*/ 38613 h 546092"/>
                    <a:gd name="connsiteX155" fmla="*/ 177793 w 535721"/>
                    <a:gd name="connsiteY155" fmla="*/ 38648 h 546092"/>
                    <a:gd name="connsiteX156" fmla="*/ 178360 w 535721"/>
                    <a:gd name="connsiteY156" fmla="*/ 38798 h 546092"/>
                    <a:gd name="connsiteX157" fmla="*/ 178822 w 535721"/>
                    <a:gd name="connsiteY157" fmla="*/ 38995 h 546092"/>
                    <a:gd name="connsiteX158" fmla="*/ 179644 w 535721"/>
                    <a:gd name="connsiteY158" fmla="*/ 39620 h 546092"/>
                    <a:gd name="connsiteX159" fmla="*/ 179968 w 535721"/>
                    <a:gd name="connsiteY159" fmla="*/ 40036 h 546092"/>
                    <a:gd name="connsiteX160" fmla="*/ 180384 w 535721"/>
                    <a:gd name="connsiteY160" fmla="*/ 40707 h 546092"/>
                    <a:gd name="connsiteX161" fmla="*/ 180697 w 535721"/>
                    <a:gd name="connsiteY161" fmla="*/ 41401 h 546092"/>
                    <a:gd name="connsiteX162" fmla="*/ 181287 w 535721"/>
                    <a:gd name="connsiteY162" fmla="*/ 41795 h 546092"/>
                    <a:gd name="connsiteX163" fmla="*/ 181356 w 535721"/>
                    <a:gd name="connsiteY163" fmla="*/ 41864 h 546092"/>
                    <a:gd name="connsiteX164" fmla="*/ 181553 w 535721"/>
                    <a:gd name="connsiteY164" fmla="*/ 41887 h 546092"/>
                    <a:gd name="connsiteX165" fmla="*/ 182652 w 535721"/>
                    <a:gd name="connsiteY165" fmla="*/ 41609 h 546092"/>
                    <a:gd name="connsiteX166" fmla="*/ 184087 w 535721"/>
                    <a:gd name="connsiteY166" fmla="*/ 42281 h 546092"/>
                    <a:gd name="connsiteX167" fmla="*/ 184434 w 535721"/>
                    <a:gd name="connsiteY167" fmla="*/ 42685 h 546092"/>
                    <a:gd name="connsiteX168" fmla="*/ 184572 w 535721"/>
                    <a:gd name="connsiteY168" fmla="*/ 42871 h 546092"/>
                    <a:gd name="connsiteX169" fmla="*/ 185834 w 535721"/>
                    <a:gd name="connsiteY169" fmla="*/ 42871 h 546092"/>
                    <a:gd name="connsiteX170" fmla="*/ 186273 w 535721"/>
                    <a:gd name="connsiteY170" fmla="*/ 43021 h 546092"/>
                    <a:gd name="connsiteX171" fmla="*/ 186713 w 535721"/>
                    <a:gd name="connsiteY171" fmla="*/ 43229 h 546092"/>
                    <a:gd name="connsiteX172" fmla="*/ 186910 w 535721"/>
                    <a:gd name="connsiteY172" fmla="*/ 43252 h 546092"/>
                    <a:gd name="connsiteX173" fmla="*/ 187627 w 535721"/>
                    <a:gd name="connsiteY173" fmla="*/ 43507 h 546092"/>
                    <a:gd name="connsiteX174" fmla="*/ 187870 w 535721"/>
                    <a:gd name="connsiteY174" fmla="*/ 43646 h 546092"/>
                    <a:gd name="connsiteX175" fmla="*/ 188020 w 535721"/>
                    <a:gd name="connsiteY175" fmla="*/ 43680 h 546092"/>
                    <a:gd name="connsiteX176" fmla="*/ 188981 w 535721"/>
                    <a:gd name="connsiteY176" fmla="*/ 43831 h 546092"/>
                    <a:gd name="connsiteX177" fmla="*/ 189374 w 535721"/>
                    <a:gd name="connsiteY177" fmla="*/ 43935 h 546092"/>
                    <a:gd name="connsiteX178" fmla="*/ 189397 w 535721"/>
                    <a:gd name="connsiteY178" fmla="*/ 43947 h 546092"/>
                    <a:gd name="connsiteX179" fmla="*/ 189513 w 535721"/>
                    <a:gd name="connsiteY179" fmla="*/ 43912 h 546092"/>
                    <a:gd name="connsiteX180" fmla="*/ 189929 w 535721"/>
                    <a:gd name="connsiteY180" fmla="*/ 43819 h 546092"/>
                    <a:gd name="connsiteX181" fmla="*/ 190438 w 535721"/>
                    <a:gd name="connsiteY181" fmla="*/ 43750 h 546092"/>
                    <a:gd name="connsiteX182" fmla="*/ 191618 w 535721"/>
                    <a:gd name="connsiteY182" fmla="*/ 43981 h 546092"/>
                    <a:gd name="connsiteX183" fmla="*/ 192023 w 535721"/>
                    <a:gd name="connsiteY183" fmla="*/ 44190 h 546092"/>
                    <a:gd name="connsiteX184" fmla="*/ 192301 w 535721"/>
                    <a:gd name="connsiteY184" fmla="*/ 44305 h 546092"/>
                    <a:gd name="connsiteX185" fmla="*/ 192556 w 535721"/>
                    <a:gd name="connsiteY185" fmla="*/ 44375 h 546092"/>
                    <a:gd name="connsiteX186" fmla="*/ 192972 w 535721"/>
                    <a:gd name="connsiteY186" fmla="*/ 44432 h 546092"/>
                    <a:gd name="connsiteX187" fmla="*/ 193817 w 535721"/>
                    <a:gd name="connsiteY187" fmla="*/ 44687 h 546092"/>
                    <a:gd name="connsiteX188" fmla="*/ 194603 w 535721"/>
                    <a:gd name="connsiteY188" fmla="*/ 45173 h 546092"/>
                    <a:gd name="connsiteX189" fmla="*/ 194962 w 535721"/>
                    <a:gd name="connsiteY189" fmla="*/ 45532 h 546092"/>
                    <a:gd name="connsiteX190" fmla="*/ 195286 w 535721"/>
                    <a:gd name="connsiteY190" fmla="*/ 45948 h 546092"/>
                    <a:gd name="connsiteX191" fmla="*/ 195471 w 535721"/>
                    <a:gd name="connsiteY191" fmla="*/ 46284 h 546092"/>
                    <a:gd name="connsiteX192" fmla="*/ 195934 w 535721"/>
                    <a:gd name="connsiteY192" fmla="*/ 46862 h 546092"/>
                    <a:gd name="connsiteX193" fmla="*/ 196339 w 535721"/>
                    <a:gd name="connsiteY193" fmla="*/ 46955 h 546092"/>
                    <a:gd name="connsiteX194" fmla="*/ 197045 w 535721"/>
                    <a:gd name="connsiteY194" fmla="*/ 47279 h 546092"/>
                    <a:gd name="connsiteX195" fmla="*/ 197415 w 535721"/>
                    <a:gd name="connsiteY195" fmla="*/ 47545 h 546092"/>
                    <a:gd name="connsiteX196" fmla="*/ 198132 w 535721"/>
                    <a:gd name="connsiteY196" fmla="*/ 48505 h 546092"/>
                    <a:gd name="connsiteX197" fmla="*/ 198155 w 535721"/>
                    <a:gd name="connsiteY197" fmla="*/ 48586 h 546092"/>
                    <a:gd name="connsiteX198" fmla="*/ 198248 w 535721"/>
                    <a:gd name="connsiteY198" fmla="*/ 48574 h 546092"/>
                    <a:gd name="connsiteX199" fmla="*/ 199428 w 535721"/>
                    <a:gd name="connsiteY199" fmla="*/ 48436 h 546092"/>
                    <a:gd name="connsiteX200" fmla="*/ 200018 w 535721"/>
                    <a:gd name="connsiteY200" fmla="*/ 48447 h 546092"/>
                    <a:gd name="connsiteX201" fmla="*/ 201152 w 535721"/>
                    <a:gd name="connsiteY201" fmla="*/ 48690 h 546092"/>
                    <a:gd name="connsiteX202" fmla="*/ 202413 w 535721"/>
                    <a:gd name="connsiteY202" fmla="*/ 49118 h 546092"/>
                    <a:gd name="connsiteX203" fmla="*/ 203026 w 535721"/>
                    <a:gd name="connsiteY203" fmla="*/ 49396 h 546092"/>
                    <a:gd name="connsiteX204" fmla="*/ 203477 w 535721"/>
                    <a:gd name="connsiteY204" fmla="*/ 49662 h 546092"/>
                    <a:gd name="connsiteX205" fmla="*/ 203581 w 535721"/>
                    <a:gd name="connsiteY205" fmla="*/ 49697 h 546092"/>
                    <a:gd name="connsiteX206" fmla="*/ 203928 w 535721"/>
                    <a:gd name="connsiteY206" fmla="*/ 49731 h 546092"/>
                    <a:gd name="connsiteX207" fmla="*/ 205201 w 535721"/>
                    <a:gd name="connsiteY207" fmla="*/ 50009 h 546092"/>
                    <a:gd name="connsiteX208" fmla="*/ 205132 w 535721"/>
                    <a:gd name="connsiteY208" fmla="*/ 49997 h 546092"/>
                    <a:gd name="connsiteX209" fmla="*/ 205652 w 535721"/>
                    <a:gd name="connsiteY209" fmla="*/ 50102 h 546092"/>
                    <a:gd name="connsiteX210" fmla="*/ 206474 w 535721"/>
                    <a:gd name="connsiteY210" fmla="*/ 50391 h 546092"/>
                    <a:gd name="connsiteX211" fmla="*/ 207180 w 535721"/>
                    <a:gd name="connsiteY211" fmla="*/ 50761 h 546092"/>
                    <a:gd name="connsiteX212" fmla="*/ 207550 w 535721"/>
                    <a:gd name="connsiteY212" fmla="*/ 51027 h 546092"/>
                    <a:gd name="connsiteX213" fmla="*/ 207746 w 535721"/>
                    <a:gd name="connsiteY213" fmla="*/ 51212 h 546092"/>
                    <a:gd name="connsiteX214" fmla="*/ 207839 w 535721"/>
                    <a:gd name="connsiteY214" fmla="*/ 51247 h 546092"/>
                    <a:gd name="connsiteX215" fmla="*/ 208186 w 535721"/>
                    <a:gd name="connsiteY215" fmla="*/ 51363 h 546092"/>
                    <a:gd name="connsiteX216" fmla="*/ 208695 w 535721"/>
                    <a:gd name="connsiteY216" fmla="*/ 51525 h 546092"/>
                    <a:gd name="connsiteX217" fmla="*/ 209470 w 535721"/>
                    <a:gd name="connsiteY217" fmla="*/ 51883 h 546092"/>
                    <a:gd name="connsiteX218" fmla="*/ 210141 w 535721"/>
                    <a:gd name="connsiteY218" fmla="*/ 52311 h 546092"/>
                    <a:gd name="connsiteX219" fmla="*/ 210465 w 535721"/>
                    <a:gd name="connsiteY219" fmla="*/ 52589 h 546092"/>
                    <a:gd name="connsiteX220" fmla="*/ 210824 w 535721"/>
                    <a:gd name="connsiteY220" fmla="*/ 52959 h 546092"/>
                    <a:gd name="connsiteX221" fmla="*/ 211287 w 535721"/>
                    <a:gd name="connsiteY221" fmla="*/ 53549 h 546092"/>
                    <a:gd name="connsiteX222" fmla="*/ 211402 w 535721"/>
                    <a:gd name="connsiteY222" fmla="*/ 53723 h 546092"/>
                    <a:gd name="connsiteX223" fmla="*/ 211750 w 535721"/>
                    <a:gd name="connsiteY223" fmla="*/ 53434 h 546092"/>
                    <a:gd name="connsiteX224" fmla="*/ 212282 w 535721"/>
                    <a:gd name="connsiteY224" fmla="*/ 53098 h 546092"/>
                    <a:gd name="connsiteX225" fmla="*/ 212768 w 535721"/>
                    <a:gd name="connsiteY225" fmla="*/ 52901 h 546092"/>
                    <a:gd name="connsiteX226" fmla="*/ 213369 w 535721"/>
                    <a:gd name="connsiteY226" fmla="*/ 52751 h 546092"/>
                    <a:gd name="connsiteX227" fmla="*/ 213566 w 535721"/>
                    <a:gd name="connsiteY227" fmla="*/ 52381 h 546092"/>
                    <a:gd name="connsiteX228" fmla="*/ 213971 w 535721"/>
                    <a:gd name="connsiteY228" fmla="*/ 51779 h 546092"/>
                    <a:gd name="connsiteX229" fmla="*/ 214723 w 535721"/>
                    <a:gd name="connsiteY229" fmla="*/ 51120 h 546092"/>
                    <a:gd name="connsiteX230" fmla="*/ 215186 w 535721"/>
                    <a:gd name="connsiteY230" fmla="*/ 50877 h 546092"/>
                    <a:gd name="connsiteX231" fmla="*/ 216227 w 535721"/>
                    <a:gd name="connsiteY231" fmla="*/ 50669 h 546092"/>
                    <a:gd name="connsiteX232" fmla="*/ 216748 w 535721"/>
                    <a:gd name="connsiteY232" fmla="*/ 50703 h 546092"/>
                    <a:gd name="connsiteX233" fmla="*/ 217673 w 535721"/>
                    <a:gd name="connsiteY233" fmla="*/ 50992 h 546092"/>
                    <a:gd name="connsiteX234" fmla="*/ 218067 w 535721"/>
                    <a:gd name="connsiteY234" fmla="*/ 51235 h 546092"/>
                    <a:gd name="connsiteX235" fmla="*/ 218240 w 535721"/>
                    <a:gd name="connsiteY235" fmla="*/ 51316 h 546092"/>
                    <a:gd name="connsiteX236" fmla="*/ 218344 w 535721"/>
                    <a:gd name="connsiteY236" fmla="*/ 51340 h 546092"/>
                    <a:gd name="connsiteX237" fmla="*/ 218714 w 535721"/>
                    <a:gd name="connsiteY237" fmla="*/ 51363 h 546092"/>
                    <a:gd name="connsiteX238" fmla="*/ 219420 w 535721"/>
                    <a:gd name="connsiteY238" fmla="*/ 51525 h 546092"/>
                    <a:gd name="connsiteX239" fmla="*/ 220334 w 535721"/>
                    <a:gd name="connsiteY239" fmla="*/ 51154 h 546092"/>
                    <a:gd name="connsiteX240" fmla="*/ 220797 w 535721"/>
                    <a:gd name="connsiteY240" fmla="*/ 50981 h 546092"/>
                    <a:gd name="connsiteX241" fmla="*/ 221283 w 535721"/>
                    <a:gd name="connsiteY241" fmla="*/ 50796 h 546092"/>
                    <a:gd name="connsiteX242" fmla="*/ 221780 w 535721"/>
                    <a:gd name="connsiteY242" fmla="*/ 50588 h 546092"/>
                    <a:gd name="connsiteX243" fmla="*/ 222382 w 535721"/>
                    <a:gd name="connsiteY243" fmla="*/ 50449 h 546092"/>
                    <a:gd name="connsiteX244" fmla="*/ 222845 w 535721"/>
                    <a:gd name="connsiteY244" fmla="*/ 50414 h 546092"/>
                    <a:gd name="connsiteX245" fmla="*/ 223331 w 535721"/>
                    <a:gd name="connsiteY245" fmla="*/ 49928 h 546092"/>
                    <a:gd name="connsiteX246" fmla="*/ 223435 w 535721"/>
                    <a:gd name="connsiteY246" fmla="*/ 49836 h 546092"/>
                    <a:gd name="connsiteX247" fmla="*/ 223504 w 535721"/>
                    <a:gd name="connsiteY247" fmla="*/ 49662 h 546092"/>
                    <a:gd name="connsiteX248" fmla="*/ 223863 w 535721"/>
                    <a:gd name="connsiteY248" fmla="*/ 49002 h 546092"/>
                    <a:gd name="connsiteX249" fmla="*/ 224117 w 535721"/>
                    <a:gd name="connsiteY249" fmla="*/ 48655 h 546092"/>
                    <a:gd name="connsiteX250" fmla="*/ 224476 w 535721"/>
                    <a:gd name="connsiteY250" fmla="*/ 48250 h 546092"/>
                    <a:gd name="connsiteX251" fmla="*/ 224904 w 535721"/>
                    <a:gd name="connsiteY251" fmla="*/ 47903 h 546092"/>
                    <a:gd name="connsiteX252" fmla="*/ 224904 w 535721"/>
                    <a:gd name="connsiteY252" fmla="*/ 47406 h 546092"/>
                    <a:gd name="connsiteX253" fmla="*/ 225055 w 535721"/>
                    <a:gd name="connsiteY253" fmla="*/ 46700 h 546092"/>
                    <a:gd name="connsiteX254" fmla="*/ 225506 w 535721"/>
                    <a:gd name="connsiteY254" fmla="*/ 45636 h 546092"/>
                    <a:gd name="connsiteX255" fmla="*/ 225864 w 535721"/>
                    <a:gd name="connsiteY255" fmla="*/ 44999 h 546092"/>
                    <a:gd name="connsiteX256" fmla="*/ 226790 w 535721"/>
                    <a:gd name="connsiteY256" fmla="*/ 44166 h 546092"/>
                    <a:gd name="connsiteX257" fmla="*/ 227276 w 535721"/>
                    <a:gd name="connsiteY257" fmla="*/ 43958 h 546092"/>
                    <a:gd name="connsiteX258" fmla="*/ 227982 w 535721"/>
                    <a:gd name="connsiteY258" fmla="*/ 43796 h 546092"/>
                    <a:gd name="connsiteX259" fmla="*/ 228502 w 535721"/>
                    <a:gd name="connsiteY259" fmla="*/ 43773 h 546092"/>
                    <a:gd name="connsiteX260" fmla="*/ 228965 w 535721"/>
                    <a:gd name="connsiteY260" fmla="*/ 43796 h 546092"/>
                    <a:gd name="connsiteX261" fmla="*/ 229428 w 535721"/>
                    <a:gd name="connsiteY261" fmla="*/ 43889 h 546092"/>
                    <a:gd name="connsiteX262" fmla="*/ 229868 w 535721"/>
                    <a:gd name="connsiteY262" fmla="*/ 43946 h 546092"/>
                    <a:gd name="connsiteX263" fmla="*/ 230377 w 535721"/>
                    <a:gd name="connsiteY263" fmla="*/ 44004 h 546092"/>
                    <a:gd name="connsiteX264" fmla="*/ 230735 w 535721"/>
                    <a:gd name="connsiteY264" fmla="*/ 44062 h 546092"/>
                    <a:gd name="connsiteX265" fmla="*/ 230793 w 535721"/>
                    <a:gd name="connsiteY265" fmla="*/ 44051 h 546092"/>
                    <a:gd name="connsiteX266" fmla="*/ 230944 w 535721"/>
                    <a:gd name="connsiteY266" fmla="*/ 43993 h 546092"/>
                    <a:gd name="connsiteX267" fmla="*/ 230978 w 535721"/>
                    <a:gd name="connsiteY267" fmla="*/ 43981 h 546092"/>
                    <a:gd name="connsiteX268" fmla="*/ 231059 w 535721"/>
                    <a:gd name="connsiteY268" fmla="*/ 43900 h 546092"/>
                    <a:gd name="connsiteX269" fmla="*/ 231314 w 535721"/>
                    <a:gd name="connsiteY269" fmla="*/ 43565 h 546092"/>
                    <a:gd name="connsiteX270" fmla="*/ 231626 w 535721"/>
                    <a:gd name="connsiteY270" fmla="*/ 43241 h 546092"/>
                    <a:gd name="connsiteX271" fmla="*/ 232043 w 535721"/>
                    <a:gd name="connsiteY271" fmla="*/ 42905 h 546092"/>
                    <a:gd name="connsiteX272" fmla="*/ 232529 w 535721"/>
                    <a:gd name="connsiteY272" fmla="*/ 42616 h 546092"/>
                    <a:gd name="connsiteX273" fmla="*/ 232968 w 535721"/>
                    <a:gd name="connsiteY273" fmla="*/ 42419 h 546092"/>
                    <a:gd name="connsiteX274" fmla="*/ 235444 w 535721"/>
                    <a:gd name="connsiteY274" fmla="*/ 43171 h 546092"/>
                    <a:gd name="connsiteX275" fmla="*/ 235629 w 535721"/>
                    <a:gd name="connsiteY275" fmla="*/ 43449 h 546092"/>
                    <a:gd name="connsiteX276" fmla="*/ 235768 w 535721"/>
                    <a:gd name="connsiteY276" fmla="*/ 43599 h 546092"/>
                    <a:gd name="connsiteX277" fmla="*/ 236011 w 535721"/>
                    <a:gd name="connsiteY277" fmla="*/ 43773 h 546092"/>
                    <a:gd name="connsiteX278" fmla="*/ 236115 w 535721"/>
                    <a:gd name="connsiteY278" fmla="*/ 43854 h 546092"/>
                    <a:gd name="connsiteX279" fmla="*/ 236358 w 535721"/>
                    <a:gd name="connsiteY279" fmla="*/ 43923 h 546092"/>
                    <a:gd name="connsiteX280" fmla="*/ 236971 w 535721"/>
                    <a:gd name="connsiteY280" fmla="*/ 44201 h 546092"/>
                    <a:gd name="connsiteX281" fmla="*/ 237029 w 535721"/>
                    <a:gd name="connsiteY281" fmla="*/ 44236 h 546092"/>
                    <a:gd name="connsiteX282" fmla="*/ 237041 w 535721"/>
                    <a:gd name="connsiteY282" fmla="*/ 44236 h 546092"/>
                    <a:gd name="connsiteX283" fmla="*/ 237411 w 535721"/>
                    <a:gd name="connsiteY283" fmla="*/ 44074 h 546092"/>
                    <a:gd name="connsiteX284" fmla="*/ 237781 w 535721"/>
                    <a:gd name="connsiteY284" fmla="*/ 43935 h 546092"/>
                    <a:gd name="connsiteX285" fmla="*/ 237920 w 535721"/>
                    <a:gd name="connsiteY285" fmla="*/ 43842 h 546092"/>
                    <a:gd name="connsiteX286" fmla="*/ 238244 w 535721"/>
                    <a:gd name="connsiteY286" fmla="*/ 43576 h 546092"/>
                    <a:gd name="connsiteX287" fmla="*/ 238846 w 535721"/>
                    <a:gd name="connsiteY287" fmla="*/ 43218 h 546092"/>
                    <a:gd name="connsiteX288" fmla="*/ 239332 w 535721"/>
                    <a:gd name="connsiteY288" fmla="*/ 43033 h 546092"/>
                    <a:gd name="connsiteX289" fmla="*/ 240523 w 535721"/>
                    <a:gd name="connsiteY289" fmla="*/ 42963 h 546092"/>
                    <a:gd name="connsiteX290" fmla="*/ 241021 w 535721"/>
                    <a:gd name="connsiteY290" fmla="*/ 43079 h 546092"/>
                    <a:gd name="connsiteX291" fmla="*/ 241310 w 535721"/>
                    <a:gd name="connsiteY291" fmla="*/ 43183 h 546092"/>
                    <a:gd name="connsiteX292" fmla="*/ 241484 w 535721"/>
                    <a:gd name="connsiteY292" fmla="*/ 43090 h 546092"/>
                    <a:gd name="connsiteX293" fmla="*/ 242409 w 535721"/>
                    <a:gd name="connsiteY293" fmla="*/ 42847 h 546092"/>
                    <a:gd name="connsiteX294" fmla="*/ 243335 w 535721"/>
                    <a:gd name="connsiteY294" fmla="*/ 42882 h 546092"/>
                    <a:gd name="connsiteX295" fmla="*/ 243855 w 535721"/>
                    <a:gd name="connsiteY295" fmla="*/ 42975 h 546092"/>
                    <a:gd name="connsiteX296" fmla="*/ 244087 w 535721"/>
                    <a:gd name="connsiteY296" fmla="*/ 43009 h 546092"/>
                    <a:gd name="connsiteX297" fmla="*/ 244110 w 535721"/>
                    <a:gd name="connsiteY297" fmla="*/ 42998 h 546092"/>
                    <a:gd name="connsiteX298" fmla="*/ 244260 w 535721"/>
                    <a:gd name="connsiteY298" fmla="*/ 42917 h 546092"/>
                    <a:gd name="connsiteX299" fmla="*/ 244816 w 535721"/>
                    <a:gd name="connsiteY299" fmla="*/ 42361 h 546092"/>
                    <a:gd name="connsiteX300" fmla="*/ 245267 w 535721"/>
                    <a:gd name="connsiteY300" fmla="*/ 42014 h 546092"/>
                    <a:gd name="connsiteX301" fmla="*/ 245730 w 535721"/>
                    <a:gd name="connsiteY301" fmla="*/ 41760 h 546092"/>
                    <a:gd name="connsiteX302" fmla="*/ 246690 w 535721"/>
                    <a:gd name="connsiteY302" fmla="*/ 41274 h 546092"/>
                    <a:gd name="connsiteX303" fmla="*/ 247060 w 535721"/>
                    <a:gd name="connsiteY303" fmla="*/ 41043 h 546092"/>
                    <a:gd name="connsiteX304" fmla="*/ 247766 w 535721"/>
                    <a:gd name="connsiteY304" fmla="*/ 40707 h 546092"/>
                    <a:gd name="connsiteX305" fmla="*/ 248772 w 535721"/>
                    <a:gd name="connsiteY305" fmla="*/ 40534 h 546092"/>
                    <a:gd name="connsiteX306" fmla="*/ 249258 w 535721"/>
                    <a:gd name="connsiteY306" fmla="*/ 40568 h 546092"/>
                    <a:gd name="connsiteX307" fmla="*/ 249443 w 535721"/>
                    <a:gd name="connsiteY307" fmla="*/ 40591 h 546092"/>
                    <a:gd name="connsiteX308" fmla="*/ 249848 w 535721"/>
                    <a:gd name="connsiteY308" fmla="*/ 40325 h 546092"/>
                    <a:gd name="connsiteX309" fmla="*/ 250600 w 535721"/>
                    <a:gd name="connsiteY309" fmla="*/ 39955 h 546092"/>
                    <a:gd name="connsiteX310" fmla="*/ 251086 w 535721"/>
                    <a:gd name="connsiteY310" fmla="*/ 39805 h 546092"/>
                    <a:gd name="connsiteX311" fmla="*/ 251595 w 535721"/>
                    <a:gd name="connsiteY311" fmla="*/ 39724 h 546092"/>
                    <a:gd name="connsiteX312" fmla="*/ 251931 w 535721"/>
                    <a:gd name="connsiteY312" fmla="*/ 39400 h 546092"/>
                    <a:gd name="connsiteX313" fmla="*/ 252590 w 535721"/>
                    <a:gd name="connsiteY313" fmla="*/ 38914 h 546092"/>
                    <a:gd name="connsiteX314" fmla="*/ 253354 w 535721"/>
                    <a:gd name="connsiteY314" fmla="*/ 38544 h 546092"/>
                    <a:gd name="connsiteX315" fmla="*/ 254187 w 535721"/>
                    <a:gd name="connsiteY315" fmla="*/ 38277 h 546092"/>
                    <a:gd name="connsiteX316" fmla="*/ 255610 w 535721"/>
                    <a:gd name="connsiteY316" fmla="*/ 38393 h 546092"/>
                    <a:gd name="connsiteX317" fmla="*/ 255807 w 535721"/>
                    <a:gd name="connsiteY317" fmla="*/ 38497 h 546092"/>
                    <a:gd name="connsiteX318" fmla="*/ 255899 w 535721"/>
                    <a:gd name="connsiteY318" fmla="*/ 38463 h 546092"/>
                    <a:gd name="connsiteX319" fmla="*/ 256165 w 535721"/>
                    <a:gd name="connsiteY319" fmla="*/ 38324 h 546092"/>
                    <a:gd name="connsiteX320" fmla="*/ 256327 w 535721"/>
                    <a:gd name="connsiteY320" fmla="*/ 38208 h 546092"/>
                    <a:gd name="connsiteX321" fmla="*/ 256605 w 535721"/>
                    <a:gd name="connsiteY321" fmla="*/ 37930 h 546092"/>
                    <a:gd name="connsiteX322" fmla="*/ 256952 w 535721"/>
                    <a:gd name="connsiteY322" fmla="*/ 37583 h 546092"/>
                    <a:gd name="connsiteX323" fmla="*/ 257241 w 535721"/>
                    <a:gd name="connsiteY323" fmla="*/ 37259 h 546092"/>
                    <a:gd name="connsiteX324" fmla="*/ 257565 w 535721"/>
                    <a:gd name="connsiteY324" fmla="*/ 36843 h 546092"/>
                    <a:gd name="connsiteX325" fmla="*/ 257577 w 535721"/>
                    <a:gd name="connsiteY325" fmla="*/ 36773 h 546092"/>
                    <a:gd name="connsiteX326" fmla="*/ 258121 w 535721"/>
                    <a:gd name="connsiteY326" fmla="*/ 35778 h 546092"/>
                    <a:gd name="connsiteX327" fmla="*/ 258433 w 535721"/>
                    <a:gd name="connsiteY327" fmla="*/ 35466 h 546092"/>
                    <a:gd name="connsiteX328" fmla="*/ 259058 w 535721"/>
                    <a:gd name="connsiteY328" fmla="*/ 35038 h 546092"/>
                    <a:gd name="connsiteX329" fmla="*/ 259208 w 535721"/>
                    <a:gd name="connsiteY329" fmla="*/ 34980 h 546092"/>
                    <a:gd name="connsiteX330" fmla="*/ 259347 w 535721"/>
                    <a:gd name="connsiteY330" fmla="*/ 34841 h 546092"/>
                    <a:gd name="connsiteX331" fmla="*/ 260099 w 535721"/>
                    <a:gd name="connsiteY331" fmla="*/ 34425 h 546092"/>
                    <a:gd name="connsiteX332" fmla="*/ 260250 w 535721"/>
                    <a:gd name="connsiteY332" fmla="*/ 34367 h 546092"/>
                    <a:gd name="connsiteX333" fmla="*/ 260412 w 535721"/>
                    <a:gd name="connsiteY333" fmla="*/ 34159 h 546092"/>
                    <a:gd name="connsiteX334" fmla="*/ 260689 w 535721"/>
                    <a:gd name="connsiteY334" fmla="*/ 33846 h 546092"/>
                    <a:gd name="connsiteX335" fmla="*/ 260863 w 535721"/>
                    <a:gd name="connsiteY335" fmla="*/ 33592 h 546092"/>
                    <a:gd name="connsiteX336" fmla="*/ 261059 w 535721"/>
                    <a:gd name="connsiteY336" fmla="*/ 33233 h 546092"/>
                    <a:gd name="connsiteX337" fmla="*/ 261314 w 535721"/>
                    <a:gd name="connsiteY337" fmla="*/ 32874 h 546092"/>
                    <a:gd name="connsiteX338" fmla="*/ 261430 w 535721"/>
                    <a:gd name="connsiteY338" fmla="*/ 31764 h 546092"/>
                    <a:gd name="connsiteX339" fmla="*/ 261615 w 535721"/>
                    <a:gd name="connsiteY339" fmla="*/ 31324 h 546092"/>
                    <a:gd name="connsiteX340" fmla="*/ 261904 w 535721"/>
                    <a:gd name="connsiteY340" fmla="*/ 30815 h 546092"/>
                    <a:gd name="connsiteX341" fmla="*/ 262112 w 535721"/>
                    <a:gd name="connsiteY341" fmla="*/ 30549 h 546092"/>
                    <a:gd name="connsiteX342" fmla="*/ 262182 w 535721"/>
                    <a:gd name="connsiteY342" fmla="*/ 30445 h 546092"/>
                    <a:gd name="connsiteX343" fmla="*/ 262251 w 535721"/>
                    <a:gd name="connsiteY343" fmla="*/ 30190 h 546092"/>
                    <a:gd name="connsiteX344" fmla="*/ 262448 w 535721"/>
                    <a:gd name="connsiteY344" fmla="*/ 29438 h 546092"/>
                    <a:gd name="connsiteX345" fmla="*/ 263049 w 535721"/>
                    <a:gd name="connsiteY345" fmla="*/ 27969 h 546092"/>
                    <a:gd name="connsiteX346" fmla="*/ 263165 w 535721"/>
                    <a:gd name="connsiteY346" fmla="*/ 27645 h 546092"/>
                    <a:gd name="connsiteX347" fmla="*/ 263234 w 535721"/>
                    <a:gd name="connsiteY347" fmla="*/ 27252 h 546092"/>
                    <a:gd name="connsiteX348" fmla="*/ 263512 w 535721"/>
                    <a:gd name="connsiteY348" fmla="*/ 26546 h 546092"/>
                    <a:gd name="connsiteX349" fmla="*/ 263813 w 535721"/>
                    <a:gd name="connsiteY349" fmla="*/ 26095 h 546092"/>
                    <a:gd name="connsiteX350" fmla="*/ 263987 w 535721"/>
                    <a:gd name="connsiteY350" fmla="*/ 25493 h 546092"/>
                    <a:gd name="connsiteX351" fmla="*/ 264183 w 535721"/>
                    <a:gd name="connsiteY351" fmla="*/ 25076 h 546092"/>
                    <a:gd name="connsiteX352" fmla="*/ 264715 w 535721"/>
                    <a:gd name="connsiteY352" fmla="*/ 24394 h 546092"/>
                    <a:gd name="connsiteX353" fmla="*/ 264808 w 535721"/>
                    <a:gd name="connsiteY353" fmla="*/ 24313 h 546092"/>
                    <a:gd name="connsiteX354" fmla="*/ 264843 w 535721"/>
                    <a:gd name="connsiteY354" fmla="*/ 24243 h 546092"/>
                    <a:gd name="connsiteX355" fmla="*/ 264982 w 535721"/>
                    <a:gd name="connsiteY355" fmla="*/ 23931 h 546092"/>
                    <a:gd name="connsiteX356" fmla="*/ 265086 w 535721"/>
                    <a:gd name="connsiteY356" fmla="*/ 23572 h 546092"/>
                    <a:gd name="connsiteX357" fmla="*/ 265236 w 535721"/>
                    <a:gd name="connsiteY357" fmla="*/ 23202 h 546092"/>
                    <a:gd name="connsiteX358" fmla="*/ 265479 w 535721"/>
                    <a:gd name="connsiteY358" fmla="*/ 22739 h 546092"/>
                    <a:gd name="connsiteX359" fmla="*/ 265849 w 535721"/>
                    <a:gd name="connsiteY359" fmla="*/ 22242 h 546092"/>
                    <a:gd name="connsiteX360" fmla="*/ 266601 w 535721"/>
                    <a:gd name="connsiteY360" fmla="*/ 21490 h 546092"/>
                    <a:gd name="connsiteX361" fmla="*/ 267562 w 535721"/>
                    <a:gd name="connsiteY361" fmla="*/ 20958 h 546092"/>
                    <a:gd name="connsiteX362" fmla="*/ 267573 w 535721"/>
                    <a:gd name="connsiteY362" fmla="*/ 20946 h 546092"/>
                    <a:gd name="connsiteX363" fmla="*/ 267839 w 535721"/>
                    <a:gd name="connsiteY363" fmla="*/ 20541 h 546092"/>
                    <a:gd name="connsiteX364" fmla="*/ 268094 w 535721"/>
                    <a:gd name="connsiteY364" fmla="*/ 20113 h 546092"/>
                    <a:gd name="connsiteX365" fmla="*/ 268533 w 535721"/>
                    <a:gd name="connsiteY365" fmla="*/ 19604 h 546092"/>
                    <a:gd name="connsiteX366" fmla="*/ 268892 w 535721"/>
                    <a:gd name="connsiteY366" fmla="*/ 19292 h 546092"/>
                    <a:gd name="connsiteX367" fmla="*/ 269008 w 535721"/>
                    <a:gd name="connsiteY367" fmla="*/ 19199 h 546092"/>
                    <a:gd name="connsiteX368" fmla="*/ 269066 w 535721"/>
                    <a:gd name="connsiteY368" fmla="*/ 19118 h 546092"/>
                    <a:gd name="connsiteX369" fmla="*/ 269077 w 535721"/>
                    <a:gd name="connsiteY369" fmla="*/ 19106 h 546092"/>
                    <a:gd name="connsiteX370" fmla="*/ 269077 w 535721"/>
                    <a:gd name="connsiteY370" fmla="*/ 18169 h 546092"/>
                    <a:gd name="connsiteX371" fmla="*/ 269228 w 535721"/>
                    <a:gd name="connsiteY371" fmla="*/ 17371 h 546092"/>
                    <a:gd name="connsiteX372" fmla="*/ 269413 w 535721"/>
                    <a:gd name="connsiteY372" fmla="*/ 16827 h 546092"/>
                    <a:gd name="connsiteX373" fmla="*/ 269667 w 535721"/>
                    <a:gd name="connsiteY373" fmla="*/ 16341 h 546092"/>
                    <a:gd name="connsiteX374" fmla="*/ 270014 w 535721"/>
                    <a:gd name="connsiteY374" fmla="*/ 15774 h 546092"/>
                    <a:gd name="connsiteX375" fmla="*/ 270431 w 535721"/>
                    <a:gd name="connsiteY375" fmla="*/ 15277 h 546092"/>
                    <a:gd name="connsiteX376" fmla="*/ 270847 w 535721"/>
                    <a:gd name="connsiteY376" fmla="*/ 14941 h 546092"/>
                    <a:gd name="connsiteX377" fmla="*/ 272560 w 535721"/>
                    <a:gd name="connsiteY377" fmla="*/ 14513 h 546092"/>
                    <a:gd name="connsiteX378" fmla="*/ 272768 w 535721"/>
                    <a:gd name="connsiteY378" fmla="*/ 14571 h 546092"/>
                    <a:gd name="connsiteX379" fmla="*/ 274341 w 535721"/>
                    <a:gd name="connsiteY379" fmla="*/ 16642 h 546092"/>
                    <a:gd name="connsiteX380" fmla="*/ 274260 w 535721"/>
                    <a:gd name="connsiteY380" fmla="*/ 18065 h 546092"/>
                    <a:gd name="connsiteX381" fmla="*/ 274793 w 535721"/>
                    <a:gd name="connsiteY381" fmla="*/ 18852 h 546092"/>
                    <a:gd name="connsiteX382" fmla="*/ 275105 w 535721"/>
                    <a:gd name="connsiteY382" fmla="*/ 19558 h 546092"/>
                    <a:gd name="connsiteX383" fmla="*/ 275209 w 535721"/>
                    <a:gd name="connsiteY383" fmla="*/ 20055 h 546092"/>
                    <a:gd name="connsiteX384" fmla="*/ 275267 w 535721"/>
                    <a:gd name="connsiteY384" fmla="*/ 20587 h 546092"/>
                    <a:gd name="connsiteX385" fmla="*/ 275244 w 535721"/>
                    <a:gd name="connsiteY385" fmla="*/ 21120 h 546092"/>
                    <a:gd name="connsiteX386" fmla="*/ 275047 w 535721"/>
                    <a:gd name="connsiteY386" fmla="*/ 21895 h 546092"/>
                    <a:gd name="connsiteX387" fmla="*/ 274816 w 535721"/>
                    <a:gd name="connsiteY387" fmla="*/ 22358 h 546092"/>
                    <a:gd name="connsiteX388" fmla="*/ 274607 w 535721"/>
                    <a:gd name="connsiteY388" fmla="*/ 22693 h 546092"/>
                    <a:gd name="connsiteX389" fmla="*/ 273994 w 535721"/>
                    <a:gd name="connsiteY389" fmla="*/ 23480 h 546092"/>
                    <a:gd name="connsiteX390" fmla="*/ 273890 w 535721"/>
                    <a:gd name="connsiteY390" fmla="*/ 23665 h 546092"/>
                    <a:gd name="connsiteX391" fmla="*/ 274712 w 535721"/>
                    <a:gd name="connsiteY391" fmla="*/ 24857 h 546092"/>
                    <a:gd name="connsiteX392" fmla="*/ 275198 w 535721"/>
                    <a:gd name="connsiteY392" fmla="*/ 25678 h 546092"/>
                    <a:gd name="connsiteX393" fmla="*/ 275545 w 535721"/>
                    <a:gd name="connsiteY393" fmla="*/ 26511 h 546092"/>
                    <a:gd name="connsiteX394" fmla="*/ 275984 w 535721"/>
                    <a:gd name="connsiteY394" fmla="*/ 26546 h 546092"/>
                    <a:gd name="connsiteX395" fmla="*/ 277685 w 535721"/>
                    <a:gd name="connsiteY395" fmla="*/ 27888 h 546092"/>
                    <a:gd name="connsiteX396" fmla="*/ 277835 w 535721"/>
                    <a:gd name="connsiteY396" fmla="*/ 28316 h 546092"/>
                    <a:gd name="connsiteX397" fmla="*/ 277940 w 535721"/>
                    <a:gd name="connsiteY397" fmla="*/ 28837 h 546092"/>
                    <a:gd name="connsiteX398" fmla="*/ 278194 w 535721"/>
                    <a:gd name="connsiteY398" fmla="*/ 32157 h 546092"/>
                    <a:gd name="connsiteX399" fmla="*/ 281202 w 535721"/>
                    <a:gd name="connsiteY399" fmla="*/ 31440 h 546092"/>
                    <a:gd name="connsiteX400" fmla="*/ 281630 w 535721"/>
                    <a:gd name="connsiteY400" fmla="*/ 31382 h 546092"/>
                    <a:gd name="connsiteX401" fmla="*/ 282128 w 535721"/>
                    <a:gd name="connsiteY401" fmla="*/ 31370 h 546092"/>
                    <a:gd name="connsiteX402" fmla="*/ 283481 w 535721"/>
                    <a:gd name="connsiteY402" fmla="*/ 31833 h 546092"/>
                    <a:gd name="connsiteX403" fmla="*/ 284523 w 535721"/>
                    <a:gd name="connsiteY403" fmla="*/ 32759 h 546092"/>
                    <a:gd name="connsiteX404" fmla="*/ 285494 w 535721"/>
                    <a:gd name="connsiteY404" fmla="*/ 33927 h 546092"/>
                    <a:gd name="connsiteX405" fmla="*/ 286038 w 535721"/>
                    <a:gd name="connsiteY405" fmla="*/ 34124 h 546092"/>
                    <a:gd name="connsiteX406" fmla="*/ 289324 w 535721"/>
                    <a:gd name="connsiteY406" fmla="*/ 32631 h 546092"/>
                    <a:gd name="connsiteX407" fmla="*/ 290608 w 535721"/>
                    <a:gd name="connsiteY407" fmla="*/ 30757 h 546092"/>
                    <a:gd name="connsiteX408" fmla="*/ 290921 w 535721"/>
                    <a:gd name="connsiteY408" fmla="*/ 30410 h 546092"/>
                    <a:gd name="connsiteX409" fmla="*/ 291314 w 535721"/>
                    <a:gd name="connsiteY409" fmla="*/ 30063 h 546092"/>
                    <a:gd name="connsiteX410" fmla="*/ 291638 w 535721"/>
                    <a:gd name="connsiteY410" fmla="*/ 29820 h 546092"/>
                    <a:gd name="connsiteX411" fmla="*/ 292089 w 535721"/>
                    <a:gd name="connsiteY411" fmla="*/ 29542 h 546092"/>
                    <a:gd name="connsiteX412" fmla="*/ 292598 w 535721"/>
                    <a:gd name="connsiteY412" fmla="*/ 29334 h 546092"/>
                    <a:gd name="connsiteX413" fmla="*/ 294206 w 535721"/>
                    <a:gd name="connsiteY413" fmla="*/ 28929 h 546092"/>
                    <a:gd name="connsiteX414" fmla="*/ 295398 w 535721"/>
                    <a:gd name="connsiteY414" fmla="*/ 28686 h 546092"/>
                    <a:gd name="connsiteX415" fmla="*/ 295340 w 535721"/>
                    <a:gd name="connsiteY415" fmla="*/ 28698 h 546092"/>
                    <a:gd name="connsiteX416" fmla="*/ 295861 w 535721"/>
                    <a:gd name="connsiteY416" fmla="*/ 28594 h 546092"/>
                    <a:gd name="connsiteX417" fmla="*/ 296613 w 535721"/>
                    <a:gd name="connsiteY417" fmla="*/ 28513 h 546092"/>
                    <a:gd name="connsiteX418" fmla="*/ 297041 w 535721"/>
                    <a:gd name="connsiteY418" fmla="*/ 28524 h 546092"/>
                    <a:gd name="connsiteX419" fmla="*/ 297550 w 535721"/>
                    <a:gd name="connsiteY419" fmla="*/ 28582 h 546092"/>
                    <a:gd name="connsiteX420" fmla="*/ 299147 w 535721"/>
                    <a:gd name="connsiteY420" fmla="*/ 29774 h 546092"/>
                    <a:gd name="connsiteX421" fmla="*/ 299332 w 535721"/>
                    <a:gd name="connsiteY421" fmla="*/ 30225 h 546092"/>
                    <a:gd name="connsiteX422" fmla="*/ 300084 w 535721"/>
                    <a:gd name="connsiteY422" fmla="*/ 30433 h 546092"/>
                    <a:gd name="connsiteX423" fmla="*/ 300107 w 535721"/>
                    <a:gd name="connsiteY423" fmla="*/ 30456 h 546092"/>
                    <a:gd name="connsiteX424" fmla="*/ 300165 w 535721"/>
                    <a:gd name="connsiteY424" fmla="*/ 30456 h 546092"/>
                    <a:gd name="connsiteX425" fmla="*/ 300998 w 535721"/>
                    <a:gd name="connsiteY425" fmla="*/ 30560 h 546092"/>
                    <a:gd name="connsiteX426" fmla="*/ 301773 w 535721"/>
                    <a:gd name="connsiteY426" fmla="*/ 30792 h 546092"/>
                    <a:gd name="connsiteX427" fmla="*/ 302791 w 535721"/>
                    <a:gd name="connsiteY427" fmla="*/ 31498 h 546092"/>
                    <a:gd name="connsiteX428" fmla="*/ 302849 w 535721"/>
                    <a:gd name="connsiteY428" fmla="*/ 31578 h 546092"/>
                    <a:gd name="connsiteX429" fmla="*/ 303046 w 535721"/>
                    <a:gd name="connsiteY429" fmla="*/ 31405 h 546092"/>
                    <a:gd name="connsiteX430" fmla="*/ 303728 w 535721"/>
                    <a:gd name="connsiteY430" fmla="*/ 30988 h 546092"/>
                    <a:gd name="connsiteX431" fmla="*/ 303670 w 535721"/>
                    <a:gd name="connsiteY431" fmla="*/ 31023 h 546092"/>
                    <a:gd name="connsiteX432" fmla="*/ 304122 w 535721"/>
                    <a:gd name="connsiteY432" fmla="*/ 30734 h 546092"/>
                    <a:gd name="connsiteX433" fmla="*/ 304746 w 535721"/>
                    <a:gd name="connsiteY433" fmla="*/ 30410 h 546092"/>
                    <a:gd name="connsiteX434" fmla="*/ 305441 w 535721"/>
                    <a:gd name="connsiteY434" fmla="*/ 30132 h 546092"/>
                    <a:gd name="connsiteX435" fmla="*/ 306239 w 535721"/>
                    <a:gd name="connsiteY435" fmla="*/ 29889 h 546092"/>
                    <a:gd name="connsiteX436" fmla="*/ 306760 w 535721"/>
                    <a:gd name="connsiteY436" fmla="*/ 29785 h 546092"/>
                    <a:gd name="connsiteX437" fmla="*/ 307257 w 535721"/>
                    <a:gd name="connsiteY437" fmla="*/ 29681 h 546092"/>
                    <a:gd name="connsiteX438" fmla="*/ 307326 w 535721"/>
                    <a:gd name="connsiteY438" fmla="*/ 29519 h 546092"/>
                    <a:gd name="connsiteX439" fmla="*/ 307697 w 535721"/>
                    <a:gd name="connsiteY439" fmla="*/ 28929 h 546092"/>
                    <a:gd name="connsiteX440" fmla="*/ 307963 w 535721"/>
                    <a:gd name="connsiteY440" fmla="*/ 28651 h 546092"/>
                    <a:gd name="connsiteX441" fmla="*/ 309791 w 535721"/>
                    <a:gd name="connsiteY441" fmla="*/ 28050 h 546092"/>
                    <a:gd name="connsiteX442" fmla="*/ 311283 w 535721"/>
                    <a:gd name="connsiteY442" fmla="*/ 29276 h 546092"/>
                    <a:gd name="connsiteX443" fmla="*/ 311445 w 535721"/>
                    <a:gd name="connsiteY443" fmla="*/ 29693 h 546092"/>
                    <a:gd name="connsiteX444" fmla="*/ 311584 w 535721"/>
                    <a:gd name="connsiteY444" fmla="*/ 29947 h 546092"/>
                    <a:gd name="connsiteX445" fmla="*/ 311815 w 535721"/>
                    <a:gd name="connsiteY445" fmla="*/ 30271 h 546092"/>
                    <a:gd name="connsiteX446" fmla="*/ 312128 w 535721"/>
                    <a:gd name="connsiteY446" fmla="*/ 30965 h 546092"/>
                    <a:gd name="connsiteX447" fmla="*/ 312290 w 535721"/>
                    <a:gd name="connsiteY447" fmla="*/ 30803 h 546092"/>
                    <a:gd name="connsiteX448" fmla="*/ 312891 w 535721"/>
                    <a:gd name="connsiteY448" fmla="*/ 30306 h 546092"/>
                    <a:gd name="connsiteX449" fmla="*/ 314025 w 535721"/>
                    <a:gd name="connsiteY449" fmla="*/ 29600 h 546092"/>
                    <a:gd name="connsiteX450" fmla="*/ 316096 w 535721"/>
                    <a:gd name="connsiteY450" fmla="*/ 29600 h 546092"/>
                    <a:gd name="connsiteX451" fmla="*/ 317381 w 535721"/>
                    <a:gd name="connsiteY451" fmla="*/ 30387 h 546092"/>
                    <a:gd name="connsiteX452" fmla="*/ 317658 w 535721"/>
                    <a:gd name="connsiteY452" fmla="*/ 30526 h 546092"/>
                    <a:gd name="connsiteX453" fmla="*/ 317716 w 535721"/>
                    <a:gd name="connsiteY453" fmla="*/ 30537 h 546092"/>
                    <a:gd name="connsiteX454" fmla="*/ 317982 w 535721"/>
                    <a:gd name="connsiteY454" fmla="*/ 30375 h 546092"/>
                    <a:gd name="connsiteX455" fmla="*/ 318780 w 535721"/>
                    <a:gd name="connsiteY455" fmla="*/ 30028 h 546092"/>
                    <a:gd name="connsiteX456" fmla="*/ 319625 w 535721"/>
                    <a:gd name="connsiteY456" fmla="*/ 29831 h 546092"/>
                    <a:gd name="connsiteX457" fmla="*/ 320296 w 535721"/>
                    <a:gd name="connsiteY457" fmla="*/ 29762 h 546092"/>
                    <a:gd name="connsiteX458" fmla="*/ 320921 w 535721"/>
                    <a:gd name="connsiteY458" fmla="*/ 29427 h 546092"/>
                    <a:gd name="connsiteX459" fmla="*/ 321326 w 535721"/>
                    <a:gd name="connsiteY459" fmla="*/ 29265 h 546092"/>
                    <a:gd name="connsiteX460" fmla="*/ 321522 w 535721"/>
                    <a:gd name="connsiteY460" fmla="*/ 29114 h 546092"/>
                    <a:gd name="connsiteX461" fmla="*/ 321985 w 535721"/>
                    <a:gd name="connsiteY461" fmla="*/ 28848 h 546092"/>
                    <a:gd name="connsiteX462" fmla="*/ 322309 w 535721"/>
                    <a:gd name="connsiteY462" fmla="*/ 28709 h 546092"/>
                    <a:gd name="connsiteX463" fmla="*/ 323860 w 535721"/>
                    <a:gd name="connsiteY463" fmla="*/ 28732 h 546092"/>
                    <a:gd name="connsiteX464" fmla="*/ 324947 w 535721"/>
                    <a:gd name="connsiteY464" fmla="*/ 29855 h 546092"/>
                    <a:gd name="connsiteX465" fmla="*/ 324970 w 535721"/>
                    <a:gd name="connsiteY465" fmla="*/ 29936 h 546092"/>
                    <a:gd name="connsiteX466" fmla="*/ 325063 w 535721"/>
                    <a:gd name="connsiteY466" fmla="*/ 29947 h 546092"/>
                    <a:gd name="connsiteX467" fmla="*/ 325583 w 535721"/>
                    <a:gd name="connsiteY467" fmla="*/ 29970 h 546092"/>
                    <a:gd name="connsiteX468" fmla="*/ 326150 w 535721"/>
                    <a:gd name="connsiteY468" fmla="*/ 30063 h 546092"/>
                    <a:gd name="connsiteX469" fmla="*/ 327759 w 535721"/>
                    <a:gd name="connsiteY469" fmla="*/ 29461 h 546092"/>
                    <a:gd name="connsiteX470" fmla="*/ 328892 w 535721"/>
                    <a:gd name="connsiteY470" fmla="*/ 28964 h 546092"/>
                    <a:gd name="connsiteX471" fmla="*/ 328788 w 535721"/>
                    <a:gd name="connsiteY471" fmla="*/ 28455 h 546092"/>
                    <a:gd name="connsiteX472" fmla="*/ 328985 w 535721"/>
                    <a:gd name="connsiteY472" fmla="*/ 27089 h 546092"/>
                    <a:gd name="connsiteX473" fmla="*/ 329332 w 535721"/>
                    <a:gd name="connsiteY473" fmla="*/ 26476 h 546092"/>
                    <a:gd name="connsiteX474" fmla="*/ 329309 w 535721"/>
                    <a:gd name="connsiteY474" fmla="*/ 26291 h 546092"/>
                    <a:gd name="connsiteX475" fmla="*/ 329367 w 535721"/>
                    <a:gd name="connsiteY475" fmla="*/ 25551 h 546092"/>
                    <a:gd name="connsiteX476" fmla="*/ 329517 w 535721"/>
                    <a:gd name="connsiteY476" fmla="*/ 25042 h 546092"/>
                    <a:gd name="connsiteX477" fmla="*/ 329922 w 535721"/>
                    <a:gd name="connsiteY477" fmla="*/ 24266 h 546092"/>
                    <a:gd name="connsiteX478" fmla="*/ 330177 w 535721"/>
                    <a:gd name="connsiteY478" fmla="*/ 23977 h 546092"/>
                    <a:gd name="connsiteX479" fmla="*/ 331553 w 535721"/>
                    <a:gd name="connsiteY479" fmla="*/ 23283 h 546092"/>
                    <a:gd name="connsiteX480" fmla="*/ 333011 w 535721"/>
                    <a:gd name="connsiteY480" fmla="*/ 23769 h 546092"/>
                    <a:gd name="connsiteX481" fmla="*/ 333196 w 535721"/>
                    <a:gd name="connsiteY481" fmla="*/ 23931 h 546092"/>
                    <a:gd name="connsiteX482" fmla="*/ 333486 w 535721"/>
                    <a:gd name="connsiteY482" fmla="*/ 23619 h 546092"/>
                    <a:gd name="connsiteX483" fmla="*/ 334608 w 535721"/>
                    <a:gd name="connsiteY483" fmla="*/ 23052 h 546092"/>
                    <a:gd name="connsiteX484" fmla="*/ 335094 w 535721"/>
                    <a:gd name="connsiteY484" fmla="*/ 22971 h 546092"/>
                    <a:gd name="connsiteX485" fmla="*/ 335985 w 535721"/>
                    <a:gd name="connsiteY485" fmla="*/ 23040 h 546092"/>
                    <a:gd name="connsiteX486" fmla="*/ 336818 w 535721"/>
                    <a:gd name="connsiteY486" fmla="*/ 23329 h 546092"/>
                    <a:gd name="connsiteX487" fmla="*/ 336852 w 535721"/>
                    <a:gd name="connsiteY487" fmla="*/ 23341 h 546092"/>
                    <a:gd name="connsiteX488" fmla="*/ 337963 w 535721"/>
                    <a:gd name="connsiteY488" fmla="*/ 22971 h 546092"/>
                    <a:gd name="connsiteX489" fmla="*/ 338449 w 535721"/>
                    <a:gd name="connsiteY489" fmla="*/ 22959 h 546092"/>
                    <a:gd name="connsiteX490" fmla="*/ 339791 w 535721"/>
                    <a:gd name="connsiteY490" fmla="*/ 23422 h 546092"/>
                    <a:gd name="connsiteX491" fmla="*/ 339872 w 535721"/>
                    <a:gd name="connsiteY491" fmla="*/ 23306 h 546092"/>
                    <a:gd name="connsiteX492" fmla="*/ 340057 w 535721"/>
                    <a:gd name="connsiteY492" fmla="*/ 23098 h 546092"/>
                    <a:gd name="connsiteX493" fmla="*/ 340080 w 535721"/>
                    <a:gd name="connsiteY493" fmla="*/ 23005 h 546092"/>
                    <a:gd name="connsiteX494" fmla="*/ 340196 w 535721"/>
                    <a:gd name="connsiteY494" fmla="*/ 22554 h 546092"/>
                    <a:gd name="connsiteX495" fmla="*/ 340439 w 535721"/>
                    <a:gd name="connsiteY495" fmla="*/ 22010 h 546092"/>
                    <a:gd name="connsiteX496" fmla="*/ 340717 w 535721"/>
                    <a:gd name="connsiteY496" fmla="*/ 21559 h 546092"/>
                    <a:gd name="connsiteX497" fmla="*/ 341133 w 535721"/>
                    <a:gd name="connsiteY497" fmla="*/ 20981 h 546092"/>
                    <a:gd name="connsiteX498" fmla="*/ 341526 w 535721"/>
                    <a:gd name="connsiteY498" fmla="*/ 20587 h 546092"/>
                    <a:gd name="connsiteX499" fmla="*/ 341954 w 535721"/>
                    <a:gd name="connsiteY499" fmla="*/ 20263 h 546092"/>
                    <a:gd name="connsiteX500" fmla="*/ 342626 w 535721"/>
                    <a:gd name="connsiteY500" fmla="*/ 19858 h 546092"/>
                    <a:gd name="connsiteX501" fmla="*/ 343401 w 535721"/>
                    <a:gd name="connsiteY501" fmla="*/ 19592 h 546092"/>
                    <a:gd name="connsiteX502" fmla="*/ 343921 w 535721"/>
                    <a:gd name="connsiteY502" fmla="*/ 19534 h 546092"/>
                    <a:gd name="connsiteX503" fmla="*/ 344662 w 535721"/>
                    <a:gd name="connsiteY503" fmla="*/ 19511 h 546092"/>
                    <a:gd name="connsiteX504" fmla="*/ 346293 w 535721"/>
                    <a:gd name="connsiteY504" fmla="*/ 20298 h 546092"/>
                    <a:gd name="connsiteX505" fmla="*/ 346698 w 535721"/>
                    <a:gd name="connsiteY505" fmla="*/ 21362 h 546092"/>
                    <a:gd name="connsiteX506" fmla="*/ 347230 w 535721"/>
                    <a:gd name="connsiteY506" fmla="*/ 21524 h 546092"/>
                    <a:gd name="connsiteX507" fmla="*/ 347716 w 535721"/>
                    <a:gd name="connsiteY507" fmla="*/ 21756 h 546092"/>
                    <a:gd name="connsiteX508" fmla="*/ 348387 w 535721"/>
                    <a:gd name="connsiteY508" fmla="*/ 22265 h 546092"/>
                    <a:gd name="connsiteX509" fmla="*/ 348538 w 535721"/>
                    <a:gd name="connsiteY509" fmla="*/ 22427 h 546092"/>
                    <a:gd name="connsiteX510" fmla="*/ 349047 w 535721"/>
                    <a:gd name="connsiteY510" fmla="*/ 22357 h 546092"/>
                    <a:gd name="connsiteX511" fmla="*/ 350134 w 535721"/>
                    <a:gd name="connsiteY511" fmla="*/ 22369 h 546092"/>
                    <a:gd name="connsiteX512" fmla="*/ 351014 w 535721"/>
                    <a:gd name="connsiteY512" fmla="*/ 22519 h 546092"/>
                    <a:gd name="connsiteX513" fmla="*/ 350956 w 535721"/>
                    <a:gd name="connsiteY513" fmla="*/ 22508 h 546092"/>
                    <a:gd name="connsiteX514" fmla="*/ 351418 w 535721"/>
                    <a:gd name="connsiteY514" fmla="*/ 22589 h 546092"/>
                    <a:gd name="connsiteX515" fmla="*/ 351870 w 535721"/>
                    <a:gd name="connsiteY515" fmla="*/ 22647 h 546092"/>
                    <a:gd name="connsiteX516" fmla="*/ 353420 w 535721"/>
                    <a:gd name="connsiteY516" fmla="*/ 22832 h 546092"/>
                    <a:gd name="connsiteX517" fmla="*/ 353848 w 535721"/>
                    <a:gd name="connsiteY517" fmla="*/ 22855 h 546092"/>
                    <a:gd name="connsiteX518" fmla="*/ 354589 w 535721"/>
                    <a:gd name="connsiteY518" fmla="*/ 22832 h 546092"/>
                    <a:gd name="connsiteX519" fmla="*/ 355699 w 535721"/>
                    <a:gd name="connsiteY519" fmla="*/ 22994 h 546092"/>
                    <a:gd name="connsiteX520" fmla="*/ 356324 w 535721"/>
                    <a:gd name="connsiteY520" fmla="*/ 23190 h 546092"/>
                    <a:gd name="connsiteX521" fmla="*/ 356775 w 535721"/>
                    <a:gd name="connsiteY521" fmla="*/ 23433 h 546092"/>
                    <a:gd name="connsiteX522" fmla="*/ 357805 w 535721"/>
                    <a:gd name="connsiteY522" fmla="*/ 25724 h 546092"/>
                    <a:gd name="connsiteX523" fmla="*/ 357527 w 535721"/>
                    <a:gd name="connsiteY523" fmla="*/ 26765 h 546092"/>
                    <a:gd name="connsiteX524" fmla="*/ 357215 w 535721"/>
                    <a:gd name="connsiteY524" fmla="*/ 27529 h 546092"/>
                    <a:gd name="connsiteX525" fmla="*/ 356752 w 535721"/>
                    <a:gd name="connsiteY525" fmla="*/ 28304 h 546092"/>
                    <a:gd name="connsiteX526" fmla="*/ 356185 w 535721"/>
                    <a:gd name="connsiteY526" fmla="*/ 29056 h 546092"/>
                    <a:gd name="connsiteX527" fmla="*/ 355572 w 535721"/>
                    <a:gd name="connsiteY527" fmla="*/ 29635 h 546092"/>
                    <a:gd name="connsiteX528" fmla="*/ 354612 w 535721"/>
                    <a:gd name="connsiteY528" fmla="*/ 30294 h 546092"/>
                    <a:gd name="connsiteX529" fmla="*/ 354322 w 535721"/>
                    <a:gd name="connsiteY529" fmla="*/ 30456 h 546092"/>
                    <a:gd name="connsiteX530" fmla="*/ 355017 w 535721"/>
                    <a:gd name="connsiteY530" fmla="*/ 30422 h 546092"/>
                    <a:gd name="connsiteX531" fmla="*/ 355676 w 535721"/>
                    <a:gd name="connsiteY531" fmla="*/ 30445 h 546092"/>
                    <a:gd name="connsiteX532" fmla="*/ 355931 w 535721"/>
                    <a:gd name="connsiteY532" fmla="*/ 30433 h 546092"/>
                    <a:gd name="connsiteX533" fmla="*/ 356243 w 535721"/>
                    <a:gd name="connsiteY533" fmla="*/ 29843 h 546092"/>
                    <a:gd name="connsiteX534" fmla="*/ 356694 w 535721"/>
                    <a:gd name="connsiteY534" fmla="*/ 29265 h 546092"/>
                    <a:gd name="connsiteX535" fmla="*/ 357099 w 535721"/>
                    <a:gd name="connsiteY535" fmla="*/ 28917 h 546092"/>
                    <a:gd name="connsiteX536" fmla="*/ 357469 w 535721"/>
                    <a:gd name="connsiteY536" fmla="*/ 28651 h 546092"/>
                    <a:gd name="connsiteX537" fmla="*/ 357921 w 535721"/>
                    <a:gd name="connsiteY537" fmla="*/ 28408 h 546092"/>
                    <a:gd name="connsiteX538" fmla="*/ 358372 w 535721"/>
                    <a:gd name="connsiteY538" fmla="*/ 28235 h 546092"/>
                    <a:gd name="connsiteX539" fmla="*/ 358892 w 535721"/>
                    <a:gd name="connsiteY539" fmla="*/ 28096 h 546092"/>
                    <a:gd name="connsiteX540" fmla="*/ 359506 w 535721"/>
                    <a:gd name="connsiteY540" fmla="*/ 28038 h 546092"/>
                    <a:gd name="connsiteX541" fmla="*/ 359968 w 535721"/>
                    <a:gd name="connsiteY541" fmla="*/ 28061 h 546092"/>
                    <a:gd name="connsiteX542" fmla="*/ 361276 w 535721"/>
                    <a:gd name="connsiteY542" fmla="*/ 28651 h 546092"/>
                    <a:gd name="connsiteX543" fmla="*/ 362051 w 535721"/>
                    <a:gd name="connsiteY543" fmla="*/ 29427 h 546092"/>
                    <a:gd name="connsiteX544" fmla="*/ 362190 w 535721"/>
                    <a:gd name="connsiteY544" fmla="*/ 29346 h 546092"/>
                    <a:gd name="connsiteX545" fmla="*/ 362514 w 535721"/>
                    <a:gd name="connsiteY545" fmla="*/ 29091 h 546092"/>
                    <a:gd name="connsiteX546" fmla="*/ 362907 w 535721"/>
                    <a:gd name="connsiteY546" fmla="*/ 28779 h 546092"/>
                    <a:gd name="connsiteX547" fmla="*/ 363185 w 535721"/>
                    <a:gd name="connsiteY547" fmla="*/ 28547 h 546092"/>
                    <a:gd name="connsiteX548" fmla="*/ 363416 w 535721"/>
                    <a:gd name="connsiteY548" fmla="*/ 28281 h 546092"/>
                    <a:gd name="connsiteX549" fmla="*/ 364006 w 535721"/>
                    <a:gd name="connsiteY549" fmla="*/ 27680 h 546092"/>
                    <a:gd name="connsiteX550" fmla="*/ 364377 w 535721"/>
                    <a:gd name="connsiteY550" fmla="*/ 27356 h 546092"/>
                    <a:gd name="connsiteX551" fmla="*/ 364781 w 535721"/>
                    <a:gd name="connsiteY551" fmla="*/ 26997 h 546092"/>
                    <a:gd name="connsiteX552" fmla="*/ 365175 w 535721"/>
                    <a:gd name="connsiteY552" fmla="*/ 26638 h 546092"/>
                    <a:gd name="connsiteX553" fmla="*/ 365973 w 535721"/>
                    <a:gd name="connsiteY553" fmla="*/ 25921 h 546092"/>
                    <a:gd name="connsiteX554" fmla="*/ 368033 w 535721"/>
                    <a:gd name="connsiteY554" fmla="*/ 25516 h 546092"/>
                    <a:gd name="connsiteX555" fmla="*/ 368368 w 535721"/>
                    <a:gd name="connsiteY555" fmla="*/ 25655 h 546092"/>
                    <a:gd name="connsiteX556" fmla="*/ 369513 w 535721"/>
                    <a:gd name="connsiteY556" fmla="*/ 26789 h 546092"/>
                    <a:gd name="connsiteX557" fmla="*/ 369872 w 535721"/>
                    <a:gd name="connsiteY557" fmla="*/ 27760 h 546092"/>
                    <a:gd name="connsiteX558" fmla="*/ 370023 w 535721"/>
                    <a:gd name="connsiteY558" fmla="*/ 28084 h 546092"/>
                    <a:gd name="connsiteX559" fmla="*/ 370231 w 535721"/>
                    <a:gd name="connsiteY559" fmla="*/ 28443 h 546092"/>
                    <a:gd name="connsiteX560" fmla="*/ 370566 w 535721"/>
                    <a:gd name="connsiteY560" fmla="*/ 29241 h 546092"/>
                    <a:gd name="connsiteX561" fmla="*/ 370763 w 535721"/>
                    <a:gd name="connsiteY561" fmla="*/ 29901 h 546092"/>
                    <a:gd name="connsiteX562" fmla="*/ 370844 w 535721"/>
                    <a:gd name="connsiteY562" fmla="*/ 30306 h 546092"/>
                    <a:gd name="connsiteX563" fmla="*/ 370879 w 535721"/>
                    <a:gd name="connsiteY563" fmla="*/ 30815 h 546092"/>
                    <a:gd name="connsiteX564" fmla="*/ 370809 w 535721"/>
                    <a:gd name="connsiteY564" fmla="*/ 31555 h 546092"/>
                    <a:gd name="connsiteX565" fmla="*/ 370844 w 535721"/>
                    <a:gd name="connsiteY565" fmla="*/ 31798 h 546092"/>
                    <a:gd name="connsiteX566" fmla="*/ 370867 w 535721"/>
                    <a:gd name="connsiteY566" fmla="*/ 32192 h 546092"/>
                    <a:gd name="connsiteX567" fmla="*/ 370300 w 535721"/>
                    <a:gd name="connsiteY567" fmla="*/ 33788 h 546092"/>
                    <a:gd name="connsiteX568" fmla="*/ 368692 w 535721"/>
                    <a:gd name="connsiteY568" fmla="*/ 34378 h 546092"/>
                    <a:gd name="connsiteX569" fmla="*/ 367685 w 535721"/>
                    <a:gd name="connsiteY569" fmla="*/ 34297 h 546092"/>
                    <a:gd name="connsiteX570" fmla="*/ 367489 w 535721"/>
                    <a:gd name="connsiteY570" fmla="*/ 34297 h 546092"/>
                    <a:gd name="connsiteX571" fmla="*/ 366852 w 535721"/>
                    <a:gd name="connsiteY571" fmla="*/ 34459 h 546092"/>
                    <a:gd name="connsiteX572" fmla="*/ 366609 w 535721"/>
                    <a:gd name="connsiteY572" fmla="*/ 34552 h 546092"/>
                    <a:gd name="connsiteX573" fmla="*/ 366274 w 535721"/>
                    <a:gd name="connsiteY573" fmla="*/ 34737 h 546092"/>
                    <a:gd name="connsiteX574" fmla="*/ 365834 w 535721"/>
                    <a:gd name="connsiteY574" fmla="*/ 35003 h 546092"/>
                    <a:gd name="connsiteX575" fmla="*/ 365672 w 535721"/>
                    <a:gd name="connsiteY575" fmla="*/ 35096 h 546092"/>
                    <a:gd name="connsiteX576" fmla="*/ 364550 w 535721"/>
                    <a:gd name="connsiteY576" fmla="*/ 36461 h 546092"/>
                    <a:gd name="connsiteX577" fmla="*/ 364666 w 535721"/>
                    <a:gd name="connsiteY577" fmla="*/ 37907 h 546092"/>
                    <a:gd name="connsiteX578" fmla="*/ 364747 w 535721"/>
                    <a:gd name="connsiteY578" fmla="*/ 38243 h 546092"/>
                    <a:gd name="connsiteX579" fmla="*/ 364943 w 535721"/>
                    <a:gd name="connsiteY579" fmla="*/ 38960 h 546092"/>
                    <a:gd name="connsiteX580" fmla="*/ 365175 w 535721"/>
                    <a:gd name="connsiteY580" fmla="*/ 39110 h 546092"/>
                    <a:gd name="connsiteX581" fmla="*/ 365533 w 535721"/>
                    <a:gd name="connsiteY581" fmla="*/ 39284 h 546092"/>
                    <a:gd name="connsiteX582" fmla="*/ 366019 w 535721"/>
                    <a:gd name="connsiteY582" fmla="*/ 39515 h 546092"/>
                    <a:gd name="connsiteX583" fmla="*/ 366447 w 535721"/>
                    <a:gd name="connsiteY583" fmla="*/ 39712 h 546092"/>
                    <a:gd name="connsiteX584" fmla="*/ 366737 w 535721"/>
                    <a:gd name="connsiteY584" fmla="*/ 39828 h 546092"/>
                    <a:gd name="connsiteX585" fmla="*/ 367628 w 535721"/>
                    <a:gd name="connsiteY585" fmla="*/ 40024 h 546092"/>
                    <a:gd name="connsiteX586" fmla="*/ 368137 w 535721"/>
                    <a:gd name="connsiteY586" fmla="*/ 40140 h 546092"/>
                    <a:gd name="connsiteX587" fmla="*/ 368553 w 535721"/>
                    <a:gd name="connsiteY587" fmla="*/ 40221 h 546092"/>
                    <a:gd name="connsiteX588" fmla="*/ 371029 w 535721"/>
                    <a:gd name="connsiteY588" fmla="*/ 40487 h 546092"/>
                    <a:gd name="connsiteX589" fmla="*/ 371237 w 535721"/>
                    <a:gd name="connsiteY589" fmla="*/ 40487 h 546092"/>
                    <a:gd name="connsiteX590" fmla="*/ 371908 w 535721"/>
                    <a:gd name="connsiteY590" fmla="*/ 39805 h 546092"/>
                    <a:gd name="connsiteX591" fmla="*/ 372070 w 535721"/>
                    <a:gd name="connsiteY591" fmla="*/ 39538 h 546092"/>
                    <a:gd name="connsiteX592" fmla="*/ 374535 w 535721"/>
                    <a:gd name="connsiteY592" fmla="*/ 38717 h 546092"/>
                    <a:gd name="connsiteX593" fmla="*/ 374928 w 535721"/>
                    <a:gd name="connsiteY593" fmla="*/ 38867 h 546092"/>
                    <a:gd name="connsiteX594" fmla="*/ 375449 w 535721"/>
                    <a:gd name="connsiteY594" fmla="*/ 39180 h 546092"/>
                    <a:gd name="connsiteX595" fmla="*/ 375854 w 535721"/>
                    <a:gd name="connsiteY595" fmla="*/ 39515 h 546092"/>
                    <a:gd name="connsiteX596" fmla="*/ 376270 w 535721"/>
                    <a:gd name="connsiteY596" fmla="*/ 39851 h 546092"/>
                    <a:gd name="connsiteX597" fmla="*/ 377011 w 535721"/>
                    <a:gd name="connsiteY597" fmla="*/ 41239 h 546092"/>
                    <a:gd name="connsiteX598" fmla="*/ 377045 w 535721"/>
                    <a:gd name="connsiteY598" fmla="*/ 41748 h 546092"/>
                    <a:gd name="connsiteX599" fmla="*/ 377057 w 535721"/>
                    <a:gd name="connsiteY599" fmla="*/ 42373 h 546092"/>
                    <a:gd name="connsiteX600" fmla="*/ 377057 w 535721"/>
                    <a:gd name="connsiteY600" fmla="*/ 42396 h 546092"/>
                    <a:gd name="connsiteX601" fmla="*/ 377080 w 535721"/>
                    <a:gd name="connsiteY601" fmla="*/ 42466 h 546092"/>
                    <a:gd name="connsiteX602" fmla="*/ 377311 w 535721"/>
                    <a:gd name="connsiteY602" fmla="*/ 43102 h 546092"/>
                    <a:gd name="connsiteX603" fmla="*/ 377404 w 535721"/>
                    <a:gd name="connsiteY603" fmla="*/ 43565 h 546092"/>
                    <a:gd name="connsiteX604" fmla="*/ 377242 w 535721"/>
                    <a:gd name="connsiteY604" fmla="*/ 44745 h 546092"/>
                    <a:gd name="connsiteX605" fmla="*/ 377011 w 535721"/>
                    <a:gd name="connsiteY605" fmla="*/ 45242 h 546092"/>
                    <a:gd name="connsiteX606" fmla="*/ 376872 w 535721"/>
                    <a:gd name="connsiteY606" fmla="*/ 45439 h 546092"/>
                    <a:gd name="connsiteX607" fmla="*/ 376953 w 535721"/>
                    <a:gd name="connsiteY607" fmla="*/ 45775 h 546092"/>
                    <a:gd name="connsiteX608" fmla="*/ 377011 w 535721"/>
                    <a:gd name="connsiteY608" fmla="*/ 45925 h 546092"/>
                    <a:gd name="connsiteX609" fmla="*/ 377091 w 535721"/>
                    <a:gd name="connsiteY609" fmla="*/ 46029 h 546092"/>
                    <a:gd name="connsiteX610" fmla="*/ 377334 w 535721"/>
                    <a:gd name="connsiteY610" fmla="*/ 46284 h 546092"/>
                    <a:gd name="connsiteX611" fmla="*/ 377878 w 535721"/>
                    <a:gd name="connsiteY611" fmla="*/ 47348 h 546092"/>
                    <a:gd name="connsiteX612" fmla="*/ 377959 w 535721"/>
                    <a:gd name="connsiteY612" fmla="*/ 47845 h 546092"/>
                    <a:gd name="connsiteX613" fmla="*/ 377751 w 535721"/>
                    <a:gd name="connsiteY613" fmla="*/ 49153 h 546092"/>
                    <a:gd name="connsiteX614" fmla="*/ 377601 w 535721"/>
                    <a:gd name="connsiteY614" fmla="*/ 49431 h 546092"/>
                    <a:gd name="connsiteX615" fmla="*/ 377589 w 535721"/>
                    <a:gd name="connsiteY615" fmla="*/ 49662 h 546092"/>
                    <a:gd name="connsiteX616" fmla="*/ 377566 w 535721"/>
                    <a:gd name="connsiteY616" fmla="*/ 50055 h 546092"/>
                    <a:gd name="connsiteX617" fmla="*/ 377566 w 535721"/>
                    <a:gd name="connsiteY617" fmla="*/ 50090 h 546092"/>
                    <a:gd name="connsiteX618" fmla="*/ 377647 w 535721"/>
                    <a:gd name="connsiteY618" fmla="*/ 50252 h 546092"/>
                    <a:gd name="connsiteX619" fmla="*/ 377716 w 535721"/>
                    <a:gd name="connsiteY619" fmla="*/ 51675 h 546092"/>
                    <a:gd name="connsiteX620" fmla="*/ 377624 w 535721"/>
                    <a:gd name="connsiteY620" fmla="*/ 51987 h 546092"/>
                    <a:gd name="connsiteX621" fmla="*/ 377682 w 535721"/>
                    <a:gd name="connsiteY621" fmla="*/ 52173 h 546092"/>
                    <a:gd name="connsiteX622" fmla="*/ 377763 w 535721"/>
                    <a:gd name="connsiteY622" fmla="*/ 52601 h 546092"/>
                    <a:gd name="connsiteX623" fmla="*/ 377797 w 535721"/>
                    <a:gd name="connsiteY623" fmla="*/ 53121 h 546092"/>
                    <a:gd name="connsiteX624" fmla="*/ 377601 w 535721"/>
                    <a:gd name="connsiteY624" fmla="*/ 54209 h 546092"/>
                    <a:gd name="connsiteX625" fmla="*/ 377543 w 535721"/>
                    <a:gd name="connsiteY625" fmla="*/ 54301 h 546092"/>
                    <a:gd name="connsiteX626" fmla="*/ 377728 w 535721"/>
                    <a:gd name="connsiteY626" fmla="*/ 54394 h 546092"/>
                    <a:gd name="connsiteX627" fmla="*/ 378653 w 535721"/>
                    <a:gd name="connsiteY627" fmla="*/ 54729 h 546092"/>
                    <a:gd name="connsiteX628" fmla="*/ 379753 w 535721"/>
                    <a:gd name="connsiteY628" fmla="*/ 55239 h 546092"/>
                    <a:gd name="connsiteX629" fmla="*/ 380308 w 535721"/>
                    <a:gd name="connsiteY629" fmla="*/ 55470 h 546092"/>
                    <a:gd name="connsiteX630" fmla="*/ 380412 w 535721"/>
                    <a:gd name="connsiteY630" fmla="*/ 55458 h 546092"/>
                    <a:gd name="connsiteX631" fmla="*/ 380875 w 535721"/>
                    <a:gd name="connsiteY631" fmla="*/ 55435 h 546092"/>
                    <a:gd name="connsiteX632" fmla="*/ 381338 w 535721"/>
                    <a:gd name="connsiteY632" fmla="*/ 55458 h 546092"/>
                    <a:gd name="connsiteX633" fmla="*/ 381858 w 535721"/>
                    <a:gd name="connsiteY633" fmla="*/ 55539 h 546092"/>
                    <a:gd name="connsiteX634" fmla="*/ 382541 w 535721"/>
                    <a:gd name="connsiteY634" fmla="*/ 55713 h 546092"/>
                    <a:gd name="connsiteX635" fmla="*/ 383316 w 535721"/>
                    <a:gd name="connsiteY635" fmla="*/ 56002 h 546092"/>
                    <a:gd name="connsiteX636" fmla="*/ 384068 w 535721"/>
                    <a:gd name="connsiteY636" fmla="*/ 56453 h 546092"/>
                    <a:gd name="connsiteX637" fmla="*/ 384589 w 535721"/>
                    <a:gd name="connsiteY637" fmla="*/ 56905 h 546092"/>
                    <a:gd name="connsiteX638" fmla="*/ 384855 w 535721"/>
                    <a:gd name="connsiteY638" fmla="*/ 57078 h 546092"/>
                    <a:gd name="connsiteX639" fmla="*/ 384913 w 535721"/>
                    <a:gd name="connsiteY639" fmla="*/ 57101 h 546092"/>
                    <a:gd name="connsiteX640" fmla="*/ 385051 w 535721"/>
                    <a:gd name="connsiteY640" fmla="*/ 57113 h 546092"/>
                    <a:gd name="connsiteX641" fmla="*/ 386347 w 535721"/>
                    <a:gd name="connsiteY641" fmla="*/ 57390 h 546092"/>
                    <a:gd name="connsiteX642" fmla="*/ 386949 w 535721"/>
                    <a:gd name="connsiteY642" fmla="*/ 57657 h 546092"/>
                    <a:gd name="connsiteX643" fmla="*/ 387400 w 535721"/>
                    <a:gd name="connsiteY643" fmla="*/ 57934 h 546092"/>
                    <a:gd name="connsiteX644" fmla="*/ 387840 w 535721"/>
                    <a:gd name="connsiteY644" fmla="*/ 58328 h 546092"/>
                    <a:gd name="connsiteX645" fmla="*/ 388638 w 535721"/>
                    <a:gd name="connsiteY645" fmla="*/ 59288 h 546092"/>
                    <a:gd name="connsiteX646" fmla="*/ 389378 w 535721"/>
                    <a:gd name="connsiteY646" fmla="*/ 58860 h 546092"/>
                    <a:gd name="connsiteX647" fmla="*/ 389969 w 535721"/>
                    <a:gd name="connsiteY647" fmla="*/ 58652 h 546092"/>
                    <a:gd name="connsiteX648" fmla="*/ 390489 w 535721"/>
                    <a:gd name="connsiteY648" fmla="*/ 58547 h 546092"/>
                    <a:gd name="connsiteX649" fmla="*/ 391611 w 535721"/>
                    <a:gd name="connsiteY649" fmla="*/ 58351 h 546092"/>
                    <a:gd name="connsiteX650" fmla="*/ 392271 w 535721"/>
                    <a:gd name="connsiteY650" fmla="*/ 58270 h 546092"/>
                    <a:gd name="connsiteX651" fmla="*/ 393451 w 535721"/>
                    <a:gd name="connsiteY651" fmla="*/ 58235 h 546092"/>
                    <a:gd name="connsiteX652" fmla="*/ 393509 w 535721"/>
                    <a:gd name="connsiteY652" fmla="*/ 58223 h 546092"/>
                    <a:gd name="connsiteX653" fmla="*/ 393960 w 535721"/>
                    <a:gd name="connsiteY653" fmla="*/ 57876 h 546092"/>
                    <a:gd name="connsiteX654" fmla="*/ 394955 w 535721"/>
                    <a:gd name="connsiteY654" fmla="*/ 57344 h 546092"/>
                    <a:gd name="connsiteX655" fmla="*/ 395753 w 535721"/>
                    <a:gd name="connsiteY655" fmla="*/ 57055 h 546092"/>
                    <a:gd name="connsiteX656" fmla="*/ 396216 w 535721"/>
                    <a:gd name="connsiteY656" fmla="*/ 56962 h 546092"/>
                    <a:gd name="connsiteX657" fmla="*/ 398357 w 535721"/>
                    <a:gd name="connsiteY657" fmla="*/ 56777 h 546092"/>
                    <a:gd name="connsiteX658" fmla="*/ 400497 w 535721"/>
                    <a:gd name="connsiteY658" fmla="*/ 58478 h 546092"/>
                    <a:gd name="connsiteX659" fmla="*/ 400647 w 535721"/>
                    <a:gd name="connsiteY659" fmla="*/ 59485 h 546092"/>
                    <a:gd name="connsiteX660" fmla="*/ 400670 w 535721"/>
                    <a:gd name="connsiteY660" fmla="*/ 59647 h 546092"/>
                    <a:gd name="connsiteX661" fmla="*/ 400775 w 535721"/>
                    <a:gd name="connsiteY661" fmla="*/ 59843 h 546092"/>
                    <a:gd name="connsiteX662" fmla="*/ 400925 w 535721"/>
                    <a:gd name="connsiteY662" fmla="*/ 60156 h 546092"/>
                    <a:gd name="connsiteX663" fmla="*/ 402186 w 535721"/>
                    <a:gd name="connsiteY663" fmla="*/ 60480 h 546092"/>
                    <a:gd name="connsiteX664" fmla="*/ 402441 w 535721"/>
                    <a:gd name="connsiteY664" fmla="*/ 60491 h 546092"/>
                    <a:gd name="connsiteX665" fmla="*/ 403412 w 535721"/>
                    <a:gd name="connsiteY665" fmla="*/ 60468 h 546092"/>
                    <a:gd name="connsiteX666" fmla="*/ 404974 w 535721"/>
                    <a:gd name="connsiteY666" fmla="*/ 61174 h 546092"/>
                    <a:gd name="connsiteX667" fmla="*/ 406363 w 535721"/>
                    <a:gd name="connsiteY667" fmla="*/ 62805 h 546092"/>
                    <a:gd name="connsiteX668" fmla="*/ 406849 w 535721"/>
                    <a:gd name="connsiteY668" fmla="*/ 63499 h 546092"/>
                    <a:gd name="connsiteX669" fmla="*/ 408168 w 535721"/>
                    <a:gd name="connsiteY669" fmla="*/ 64101 h 546092"/>
                    <a:gd name="connsiteX670" fmla="*/ 408665 w 535721"/>
                    <a:gd name="connsiteY670" fmla="*/ 64425 h 546092"/>
                    <a:gd name="connsiteX671" fmla="*/ 409058 w 535721"/>
                    <a:gd name="connsiteY671" fmla="*/ 64760 h 546092"/>
                    <a:gd name="connsiteX672" fmla="*/ 409406 w 535721"/>
                    <a:gd name="connsiteY672" fmla="*/ 65177 h 546092"/>
                    <a:gd name="connsiteX673" fmla="*/ 409695 w 535721"/>
                    <a:gd name="connsiteY673" fmla="*/ 65617 h 546092"/>
                    <a:gd name="connsiteX674" fmla="*/ 409892 w 535721"/>
                    <a:gd name="connsiteY674" fmla="*/ 65987 h 546092"/>
                    <a:gd name="connsiteX675" fmla="*/ 410077 w 535721"/>
                    <a:gd name="connsiteY675" fmla="*/ 66473 h 546092"/>
                    <a:gd name="connsiteX676" fmla="*/ 410227 w 535721"/>
                    <a:gd name="connsiteY676" fmla="*/ 67144 h 546092"/>
                    <a:gd name="connsiteX677" fmla="*/ 410239 w 535721"/>
                    <a:gd name="connsiteY677" fmla="*/ 67664 h 546092"/>
                    <a:gd name="connsiteX678" fmla="*/ 410169 w 535721"/>
                    <a:gd name="connsiteY678" fmla="*/ 68254 h 546092"/>
                    <a:gd name="connsiteX679" fmla="*/ 409625 w 535721"/>
                    <a:gd name="connsiteY679" fmla="*/ 70325 h 546092"/>
                    <a:gd name="connsiteX680" fmla="*/ 408862 w 535721"/>
                    <a:gd name="connsiteY680" fmla="*/ 71436 h 546092"/>
                    <a:gd name="connsiteX681" fmla="*/ 408434 w 535721"/>
                    <a:gd name="connsiteY681" fmla="*/ 71748 h 546092"/>
                    <a:gd name="connsiteX682" fmla="*/ 407832 w 535721"/>
                    <a:gd name="connsiteY682" fmla="*/ 72119 h 546092"/>
                    <a:gd name="connsiteX683" fmla="*/ 407080 w 535721"/>
                    <a:gd name="connsiteY683" fmla="*/ 72454 h 546092"/>
                    <a:gd name="connsiteX684" fmla="*/ 407022 w 535721"/>
                    <a:gd name="connsiteY684" fmla="*/ 72466 h 546092"/>
                    <a:gd name="connsiteX685" fmla="*/ 406421 w 535721"/>
                    <a:gd name="connsiteY685" fmla="*/ 73241 h 546092"/>
                    <a:gd name="connsiteX686" fmla="*/ 405784 w 535721"/>
                    <a:gd name="connsiteY686" fmla="*/ 73773 h 546092"/>
                    <a:gd name="connsiteX687" fmla="*/ 405322 w 535721"/>
                    <a:gd name="connsiteY687" fmla="*/ 74028 h 546092"/>
                    <a:gd name="connsiteX688" fmla="*/ 404315 w 535721"/>
                    <a:gd name="connsiteY688" fmla="*/ 74514 h 546092"/>
                    <a:gd name="connsiteX689" fmla="*/ 404489 w 535721"/>
                    <a:gd name="connsiteY689" fmla="*/ 74953 h 546092"/>
                    <a:gd name="connsiteX690" fmla="*/ 404604 w 535721"/>
                    <a:gd name="connsiteY690" fmla="*/ 75462 h 546092"/>
                    <a:gd name="connsiteX691" fmla="*/ 404708 w 535721"/>
                    <a:gd name="connsiteY691" fmla="*/ 76261 h 546092"/>
                    <a:gd name="connsiteX692" fmla="*/ 404720 w 535721"/>
                    <a:gd name="connsiteY692" fmla="*/ 76978 h 546092"/>
                    <a:gd name="connsiteX693" fmla="*/ 404697 w 535721"/>
                    <a:gd name="connsiteY693" fmla="*/ 77406 h 546092"/>
                    <a:gd name="connsiteX694" fmla="*/ 404905 w 535721"/>
                    <a:gd name="connsiteY694" fmla="*/ 78447 h 546092"/>
                    <a:gd name="connsiteX695" fmla="*/ 405044 w 535721"/>
                    <a:gd name="connsiteY695" fmla="*/ 78586 h 546092"/>
                    <a:gd name="connsiteX696" fmla="*/ 405403 w 535721"/>
                    <a:gd name="connsiteY696" fmla="*/ 79130 h 546092"/>
                    <a:gd name="connsiteX697" fmla="*/ 405738 w 535721"/>
                    <a:gd name="connsiteY697" fmla="*/ 79905 h 546092"/>
                    <a:gd name="connsiteX698" fmla="*/ 406016 w 535721"/>
                    <a:gd name="connsiteY698" fmla="*/ 80946 h 546092"/>
                    <a:gd name="connsiteX699" fmla="*/ 406074 w 535721"/>
                    <a:gd name="connsiteY699" fmla="*/ 81802 h 546092"/>
                    <a:gd name="connsiteX700" fmla="*/ 406004 w 535721"/>
                    <a:gd name="connsiteY700" fmla="*/ 82138 h 546092"/>
                    <a:gd name="connsiteX701" fmla="*/ 407196 w 535721"/>
                    <a:gd name="connsiteY701" fmla="*/ 82207 h 546092"/>
                    <a:gd name="connsiteX702" fmla="*/ 407682 w 535721"/>
                    <a:gd name="connsiteY702" fmla="*/ 82288 h 546092"/>
                    <a:gd name="connsiteX703" fmla="*/ 408179 w 535721"/>
                    <a:gd name="connsiteY703" fmla="*/ 82450 h 546092"/>
                    <a:gd name="connsiteX704" fmla="*/ 408723 w 535721"/>
                    <a:gd name="connsiteY704" fmla="*/ 82716 h 546092"/>
                    <a:gd name="connsiteX705" fmla="*/ 409348 w 535721"/>
                    <a:gd name="connsiteY705" fmla="*/ 83145 h 546092"/>
                    <a:gd name="connsiteX706" fmla="*/ 410088 w 535721"/>
                    <a:gd name="connsiteY706" fmla="*/ 83388 h 546092"/>
                    <a:gd name="connsiteX707" fmla="*/ 410655 w 535721"/>
                    <a:gd name="connsiteY707" fmla="*/ 83665 h 546092"/>
                    <a:gd name="connsiteX708" fmla="*/ 412853 w 535721"/>
                    <a:gd name="connsiteY708" fmla="*/ 85227 h 546092"/>
                    <a:gd name="connsiteX709" fmla="*/ 413455 w 535721"/>
                    <a:gd name="connsiteY709" fmla="*/ 85921 h 546092"/>
                    <a:gd name="connsiteX710" fmla="*/ 413848 w 535721"/>
                    <a:gd name="connsiteY710" fmla="*/ 86673 h 546092"/>
                    <a:gd name="connsiteX711" fmla="*/ 414300 w 535721"/>
                    <a:gd name="connsiteY711" fmla="*/ 86685 h 546092"/>
                    <a:gd name="connsiteX712" fmla="*/ 414704 w 535721"/>
                    <a:gd name="connsiteY712" fmla="*/ 86662 h 546092"/>
                    <a:gd name="connsiteX713" fmla="*/ 415190 w 535721"/>
                    <a:gd name="connsiteY713" fmla="*/ 86604 h 546092"/>
                    <a:gd name="connsiteX714" fmla="*/ 415711 w 535721"/>
                    <a:gd name="connsiteY714" fmla="*/ 86546 h 546092"/>
                    <a:gd name="connsiteX715" fmla="*/ 416243 w 535721"/>
                    <a:gd name="connsiteY715" fmla="*/ 86477 h 546092"/>
                    <a:gd name="connsiteX716" fmla="*/ 416880 w 535721"/>
                    <a:gd name="connsiteY716" fmla="*/ 86500 h 546092"/>
                    <a:gd name="connsiteX717" fmla="*/ 419008 w 535721"/>
                    <a:gd name="connsiteY717" fmla="*/ 86951 h 546092"/>
                    <a:gd name="connsiteX718" fmla="*/ 420212 w 535721"/>
                    <a:gd name="connsiteY718" fmla="*/ 87298 h 546092"/>
                    <a:gd name="connsiteX719" fmla="*/ 420998 w 535721"/>
                    <a:gd name="connsiteY719" fmla="*/ 87668 h 546092"/>
                    <a:gd name="connsiteX720" fmla="*/ 420941 w 535721"/>
                    <a:gd name="connsiteY720" fmla="*/ 87645 h 546092"/>
                    <a:gd name="connsiteX721" fmla="*/ 421137 w 535721"/>
                    <a:gd name="connsiteY721" fmla="*/ 87738 h 546092"/>
                    <a:gd name="connsiteX722" fmla="*/ 421392 w 535721"/>
                    <a:gd name="connsiteY722" fmla="*/ 87772 h 546092"/>
                    <a:gd name="connsiteX723" fmla="*/ 422086 w 535721"/>
                    <a:gd name="connsiteY723" fmla="*/ 88027 h 546092"/>
                    <a:gd name="connsiteX724" fmla="*/ 422850 w 535721"/>
                    <a:gd name="connsiteY724" fmla="*/ 88524 h 546092"/>
                    <a:gd name="connsiteX725" fmla="*/ 423544 w 535721"/>
                    <a:gd name="connsiteY725" fmla="*/ 89161 h 546092"/>
                    <a:gd name="connsiteX726" fmla="*/ 423798 w 535721"/>
                    <a:gd name="connsiteY726" fmla="*/ 89334 h 546092"/>
                    <a:gd name="connsiteX727" fmla="*/ 424840 w 535721"/>
                    <a:gd name="connsiteY727" fmla="*/ 89913 h 546092"/>
                    <a:gd name="connsiteX728" fmla="*/ 425025 w 535721"/>
                    <a:gd name="connsiteY728" fmla="*/ 89901 h 546092"/>
                    <a:gd name="connsiteX729" fmla="*/ 425476 w 535721"/>
                    <a:gd name="connsiteY729" fmla="*/ 89924 h 546092"/>
                    <a:gd name="connsiteX730" fmla="*/ 425985 w 535721"/>
                    <a:gd name="connsiteY730" fmla="*/ 89994 h 546092"/>
                    <a:gd name="connsiteX731" fmla="*/ 426702 w 535721"/>
                    <a:gd name="connsiteY731" fmla="*/ 90260 h 546092"/>
                    <a:gd name="connsiteX732" fmla="*/ 427119 w 535721"/>
                    <a:gd name="connsiteY732" fmla="*/ 90503 h 546092"/>
                    <a:gd name="connsiteX733" fmla="*/ 427408 w 535721"/>
                    <a:gd name="connsiteY733" fmla="*/ 90665 h 546092"/>
                    <a:gd name="connsiteX734" fmla="*/ 427686 w 535721"/>
                    <a:gd name="connsiteY734" fmla="*/ 90757 h 546092"/>
                    <a:gd name="connsiteX735" fmla="*/ 428322 w 535721"/>
                    <a:gd name="connsiteY735" fmla="*/ 90919 h 546092"/>
                    <a:gd name="connsiteX736" fmla="*/ 428935 w 535721"/>
                    <a:gd name="connsiteY736" fmla="*/ 91162 h 546092"/>
                    <a:gd name="connsiteX737" fmla="*/ 429016 w 535721"/>
                    <a:gd name="connsiteY737" fmla="*/ 91162 h 546092"/>
                    <a:gd name="connsiteX738" fmla="*/ 430081 w 535721"/>
                    <a:gd name="connsiteY738" fmla="*/ 91081 h 546092"/>
                    <a:gd name="connsiteX739" fmla="*/ 430902 w 535721"/>
                    <a:gd name="connsiteY739" fmla="*/ 91116 h 546092"/>
                    <a:gd name="connsiteX740" fmla="*/ 431515 w 535721"/>
                    <a:gd name="connsiteY740" fmla="*/ 91266 h 546092"/>
                    <a:gd name="connsiteX741" fmla="*/ 432013 w 535721"/>
                    <a:gd name="connsiteY741" fmla="*/ 91463 h 546092"/>
                    <a:gd name="connsiteX742" fmla="*/ 432904 w 535721"/>
                    <a:gd name="connsiteY742" fmla="*/ 92215 h 546092"/>
                    <a:gd name="connsiteX743" fmla="*/ 433170 w 535721"/>
                    <a:gd name="connsiteY743" fmla="*/ 92609 h 546092"/>
                    <a:gd name="connsiteX744" fmla="*/ 433459 w 535721"/>
                    <a:gd name="connsiteY744" fmla="*/ 93314 h 546092"/>
                    <a:gd name="connsiteX745" fmla="*/ 433783 w 535721"/>
                    <a:gd name="connsiteY745" fmla="*/ 94795 h 546092"/>
                    <a:gd name="connsiteX746" fmla="*/ 433875 w 535721"/>
                    <a:gd name="connsiteY746" fmla="*/ 95108 h 546092"/>
                    <a:gd name="connsiteX747" fmla="*/ 434442 w 535721"/>
                    <a:gd name="connsiteY747" fmla="*/ 96334 h 546092"/>
                    <a:gd name="connsiteX748" fmla="*/ 435218 w 535721"/>
                    <a:gd name="connsiteY748" fmla="*/ 96160 h 546092"/>
                    <a:gd name="connsiteX749" fmla="*/ 435727 w 535721"/>
                    <a:gd name="connsiteY749" fmla="*/ 96149 h 546092"/>
                    <a:gd name="connsiteX750" fmla="*/ 436247 w 535721"/>
                    <a:gd name="connsiteY750" fmla="*/ 96207 h 546092"/>
                    <a:gd name="connsiteX751" fmla="*/ 436756 w 535721"/>
                    <a:gd name="connsiteY751" fmla="*/ 96322 h 546092"/>
                    <a:gd name="connsiteX752" fmla="*/ 437786 w 535721"/>
                    <a:gd name="connsiteY752" fmla="*/ 96959 h 546092"/>
                    <a:gd name="connsiteX753" fmla="*/ 438133 w 535721"/>
                    <a:gd name="connsiteY753" fmla="*/ 97352 h 546092"/>
                    <a:gd name="connsiteX754" fmla="*/ 438573 w 535721"/>
                    <a:gd name="connsiteY754" fmla="*/ 98208 h 546092"/>
                    <a:gd name="connsiteX755" fmla="*/ 438816 w 535721"/>
                    <a:gd name="connsiteY755" fmla="*/ 99261 h 546092"/>
                    <a:gd name="connsiteX756" fmla="*/ 438874 w 535721"/>
                    <a:gd name="connsiteY756" fmla="*/ 99759 h 546092"/>
                    <a:gd name="connsiteX757" fmla="*/ 438862 w 535721"/>
                    <a:gd name="connsiteY757" fmla="*/ 100244 h 546092"/>
                    <a:gd name="connsiteX758" fmla="*/ 438029 w 535721"/>
                    <a:gd name="connsiteY758" fmla="*/ 101818 h 546092"/>
                    <a:gd name="connsiteX759" fmla="*/ 437624 w 535721"/>
                    <a:gd name="connsiteY759" fmla="*/ 102107 h 546092"/>
                    <a:gd name="connsiteX760" fmla="*/ 437208 w 535721"/>
                    <a:gd name="connsiteY760" fmla="*/ 102396 h 546092"/>
                    <a:gd name="connsiteX761" fmla="*/ 437138 w 535721"/>
                    <a:gd name="connsiteY761" fmla="*/ 102454 h 546092"/>
                    <a:gd name="connsiteX762" fmla="*/ 437231 w 535721"/>
                    <a:gd name="connsiteY762" fmla="*/ 102512 h 546092"/>
                    <a:gd name="connsiteX763" fmla="*/ 437775 w 535721"/>
                    <a:gd name="connsiteY763" fmla="*/ 102929 h 546092"/>
                    <a:gd name="connsiteX764" fmla="*/ 438087 w 535721"/>
                    <a:gd name="connsiteY764" fmla="*/ 103264 h 546092"/>
                    <a:gd name="connsiteX765" fmla="*/ 438619 w 535721"/>
                    <a:gd name="connsiteY765" fmla="*/ 104791 h 546092"/>
                    <a:gd name="connsiteX766" fmla="*/ 438584 w 535721"/>
                    <a:gd name="connsiteY766" fmla="*/ 105324 h 546092"/>
                    <a:gd name="connsiteX767" fmla="*/ 438446 w 535721"/>
                    <a:gd name="connsiteY767" fmla="*/ 106087 h 546092"/>
                    <a:gd name="connsiteX768" fmla="*/ 438249 w 535721"/>
                    <a:gd name="connsiteY768" fmla="*/ 106793 h 546092"/>
                    <a:gd name="connsiteX769" fmla="*/ 438006 w 535721"/>
                    <a:gd name="connsiteY769" fmla="*/ 107302 h 546092"/>
                    <a:gd name="connsiteX770" fmla="*/ 437717 w 535721"/>
                    <a:gd name="connsiteY770" fmla="*/ 107742 h 546092"/>
                    <a:gd name="connsiteX771" fmla="*/ 437462 w 535721"/>
                    <a:gd name="connsiteY771" fmla="*/ 108066 h 546092"/>
                    <a:gd name="connsiteX772" fmla="*/ 437069 w 535721"/>
                    <a:gd name="connsiteY772" fmla="*/ 108436 h 546092"/>
                    <a:gd name="connsiteX773" fmla="*/ 436606 w 535721"/>
                    <a:gd name="connsiteY773" fmla="*/ 108783 h 546092"/>
                    <a:gd name="connsiteX774" fmla="*/ 436166 w 535721"/>
                    <a:gd name="connsiteY774" fmla="*/ 109026 h 546092"/>
                    <a:gd name="connsiteX775" fmla="*/ 435333 w 535721"/>
                    <a:gd name="connsiteY775" fmla="*/ 109257 h 546092"/>
                    <a:gd name="connsiteX776" fmla="*/ 435599 w 535721"/>
                    <a:gd name="connsiteY776" fmla="*/ 110021 h 546092"/>
                    <a:gd name="connsiteX777" fmla="*/ 435750 w 535721"/>
                    <a:gd name="connsiteY777" fmla="*/ 111085 h 546092"/>
                    <a:gd name="connsiteX778" fmla="*/ 435785 w 535721"/>
                    <a:gd name="connsiteY778" fmla="*/ 111779 h 546092"/>
                    <a:gd name="connsiteX779" fmla="*/ 435623 w 535721"/>
                    <a:gd name="connsiteY779" fmla="*/ 112659 h 546092"/>
                    <a:gd name="connsiteX780" fmla="*/ 435125 w 535721"/>
                    <a:gd name="connsiteY780" fmla="*/ 113839 h 546092"/>
                    <a:gd name="connsiteX781" fmla="*/ 435657 w 535721"/>
                    <a:gd name="connsiteY781" fmla="*/ 114464 h 546092"/>
                    <a:gd name="connsiteX782" fmla="*/ 436085 w 535721"/>
                    <a:gd name="connsiteY782" fmla="*/ 115343 h 546092"/>
                    <a:gd name="connsiteX783" fmla="*/ 436189 w 535721"/>
                    <a:gd name="connsiteY783" fmla="*/ 115806 h 546092"/>
                    <a:gd name="connsiteX784" fmla="*/ 436132 w 535721"/>
                    <a:gd name="connsiteY784" fmla="*/ 116812 h 546092"/>
                    <a:gd name="connsiteX785" fmla="*/ 435819 w 535721"/>
                    <a:gd name="connsiteY785" fmla="*/ 117830 h 546092"/>
                    <a:gd name="connsiteX786" fmla="*/ 435611 w 535721"/>
                    <a:gd name="connsiteY786" fmla="*/ 118421 h 546092"/>
                    <a:gd name="connsiteX787" fmla="*/ 434975 w 535721"/>
                    <a:gd name="connsiteY787" fmla="*/ 119311 h 546092"/>
                    <a:gd name="connsiteX788" fmla="*/ 434558 w 535721"/>
                    <a:gd name="connsiteY788" fmla="*/ 119647 h 546092"/>
                    <a:gd name="connsiteX789" fmla="*/ 433598 w 535721"/>
                    <a:gd name="connsiteY789" fmla="*/ 120341 h 546092"/>
                    <a:gd name="connsiteX790" fmla="*/ 433008 w 535721"/>
                    <a:gd name="connsiteY790" fmla="*/ 120700 h 546092"/>
                    <a:gd name="connsiteX791" fmla="*/ 432314 w 535721"/>
                    <a:gd name="connsiteY791" fmla="*/ 121024 h 546092"/>
                    <a:gd name="connsiteX792" fmla="*/ 432348 w 535721"/>
                    <a:gd name="connsiteY792" fmla="*/ 121012 h 546092"/>
                    <a:gd name="connsiteX793" fmla="*/ 431920 w 535721"/>
                    <a:gd name="connsiteY793" fmla="*/ 121209 h 546092"/>
                    <a:gd name="connsiteX794" fmla="*/ 431504 w 535721"/>
                    <a:gd name="connsiteY794" fmla="*/ 121440 h 546092"/>
                    <a:gd name="connsiteX795" fmla="*/ 431064 w 535721"/>
                    <a:gd name="connsiteY795" fmla="*/ 121683 h 546092"/>
                    <a:gd name="connsiteX796" fmla="*/ 430613 w 535721"/>
                    <a:gd name="connsiteY796" fmla="*/ 121949 h 546092"/>
                    <a:gd name="connsiteX797" fmla="*/ 430046 w 535721"/>
                    <a:gd name="connsiteY797" fmla="*/ 122181 h 546092"/>
                    <a:gd name="connsiteX798" fmla="*/ 429560 w 535721"/>
                    <a:gd name="connsiteY798" fmla="*/ 122285 h 546092"/>
                    <a:gd name="connsiteX799" fmla="*/ 428334 w 535721"/>
                    <a:gd name="connsiteY799" fmla="*/ 122181 h 546092"/>
                    <a:gd name="connsiteX800" fmla="*/ 428172 w 535721"/>
                    <a:gd name="connsiteY800" fmla="*/ 122100 h 546092"/>
                    <a:gd name="connsiteX801" fmla="*/ 428033 w 535721"/>
                    <a:gd name="connsiteY801" fmla="*/ 122123 h 546092"/>
                    <a:gd name="connsiteX802" fmla="*/ 427674 w 535721"/>
                    <a:gd name="connsiteY802" fmla="*/ 122227 h 546092"/>
                    <a:gd name="connsiteX803" fmla="*/ 427223 w 535721"/>
                    <a:gd name="connsiteY803" fmla="*/ 122389 h 546092"/>
                    <a:gd name="connsiteX804" fmla="*/ 426760 w 535721"/>
                    <a:gd name="connsiteY804" fmla="*/ 122481 h 546092"/>
                    <a:gd name="connsiteX805" fmla="*/ 425800 w 535721"/>
                    <a:gd name="connsiteY805" fmla="*/ 122562 h 546092"/>
                    <a:gd name="connsiteX806" fmla="*/ 425615 w 535721"/>
                    <a:gd name="connsiteY806" fmla="*/ 122597 h 546092"/>
                    <a:gd name="connsiteX807" fmla="*/ 425337 w 535721"/>
                    <a:gd name="connsiteY807" fmla="*/ 122736 h 546092"/>
                    <a:gd name="connsiteX808" fmla="*/ 425002 w 535721"/>
                    <a:gd name="connsiteY808" fmla="*/ 122840 h 546092"/>
                    <a:gd name="connsiteX809" fmla="*/ 425140 w 535721"/>
                    <a:gd name="connsiteY809" fmla="*/ 123153 h 546092"/>
                    <a:gd name="connsiteX810" fmla="*/ 425302 w 535721"/>
                    <a:gd name="connsiteY810" fmla="*/ 123650 h 546092"/>
                    <a:gd name="connsiteX811" fmla="*/ 425395 w 535721"/>
                    <a:gd name="connsiteY811" fmla="*/ 124217 h 546092"/>
                    <a:gd name="connsiteX812" fmla="*/ 425407 w 535721"/>
                    <a:gd name="connsiteY812" fmla="*/ 124738 h 546092"/>
                    <a:gd name="connsiteX813" fmla="*/ 425314 w 535721"/>
                    <a:gd name="connsiteY813" fmla="*/ 125374 h 546092"/>
                    <a:gd name="connsiteX814" fmla="*/ 425511 w 535721"/>
                    <a:gd name="connsiteY814" fmla="*/ 125698 h 546092"/>
                    <a:gd name="connsiteX815" fmla="*/ 425788 w 535721"/>
                    <a:gd name="connsiteY815" fmla="*/ 126114 h 546092"/>
                    <a:gd name="connsiteX816" fmla="*/ 425730 w 535721"/>
                    <a:gd name="connsiteY816" fmla="*/ 126045 h 546092"/>
                    <a:gd name="connsiteX817" fmla="*/ 426402 w 535721"/>
                    <a:gd name="connsiteY817" fmla="*/ 127005 h 546092"/>
                    <a:gd name="connsiteX818" fmla="*/ 427003 w 535721"/>
                    <a:gd name="connsiteY818" fmla="*/ 128012 h 546092"/>
                    <a:gd name="connsiteX819" fmla="*/ 427327 w 535721"/>
                    <a:gd name="connsiteY819" fmla="*/ 128706 h 546092"/>
                    <a:gd name="connsiteX820" fmla="*/ 427570 w 535721"/>
                    <a:gd name="connsiteY820" fmla="*/ 129389 h 546092"/>
                    <a:gd name="connsiteX821" fmla="*/ 427732 w 535721"/>
                    <a:gd name="connsiteY821" fmla="*/ 129875 h 546092"/>
                    <a:gd name="connsiteX822" fmla="*/ 427906 w 535721"/>
                    <a:gd name="connsiteY822" fmla="*/ 130372 h 546092"/>
                    <a:gd name="connsiteX823" fmla="*/ 428079 w 535721"/>
                    <a:gd name="connsiteY823" fmla="*/ 131089 h 546092"/>
                    <a:gd name="connsiteX824" fmla="*/ 428160 w 535721"/>
                    <a:gd name="connsiteY824" fmla="*/ 131969 h 546092"/>
                    <a:gd name="connsiteX825" fmla="*/ 428392 w 535721"/>
                    <a:gd name="connsiteY825" fmla="*/ 132293 h 546092"/>
                    <a:gd name="connsiteX826" fmla="*/ 428808 w 535721"/>
                    <a:gd name="connsiteY826" fmla="*/ 133126 h 546092"/>
                    <a:gd name="connsiteX827" fmla="*/ 428947 w 535721"/>
                    <a:gd name="connsiteY827" fmla="*/ 133588 h 546092"/>
                    <a:gd name="connsiteX828" fmla="*/ 429016 w 535721"/>
                    <a:gd name="connsiteY828" fmla="*/ 133936 h 546092"/>
                    <a:gd name="connsiteX829" fmla="*/ 429074 w 535721"/>
                    <a:gd name="connsiteY829" fmla="*/ 134086 h 546092"/>
                    <a:gd name="connsiteX830" fmla="*/ 429248 w 535721"/>
                    <a:gd name="connsiteY830" fmla="*/ 134398 h 546092"/>
                    <a:gd name="connsiteX831" fmla="*/ 429525 w 535721"/>
                    <a:gd name="connsiteY831" fmla="*/ 135312 h 546092"/>
                    <a:gd name="connsiteX832" fmla="*/ 429537 w 535721"/>
                    <a:gd name="connsiteY832" fmla="*/ 135671 h 546092"/>
                    <a:gd name="connsiteX833" fmla="*/ 429572 w 535721"/>
                    <a:gd name="connsiteY833" fmla="*/ 135856 h 546092"/>
                    <a:gd name="connsiteX834" fmla="*/ 429676 w 535721"/>
                    <a:gd name="connsiteY834" fmla="*/ 136099 h 546092"/>
                    <a:gd name="connsiteX835" fmla="*/ 430139 w 535721"/>
                    <a:gd name="connsiteY835" fmla="*/ 136990 h 546092"/>
                    <a:gd name="connsiteX836" fmla="*/ 430300 w 535721"/>
                    <a:gd name="connsiteY836" fmla="*/ 137430 h 546092"/>
                    <a:gd name="connsiteX837" fmla="*/ 430416 w 535721"/>
                    <a:gd name="connsiteY837" fmla="*/ 137950 h 546092"/>
                    <a:gd name="connsiteX838" fmla="*/ 430497 w 535721"/>
                    <a:gd name="connsiteY838" fmla="*/ 138829 h 546092"/>
                    <a:gd name="connsiteX839" fmla="*/ 430486 w 535721"/>
                    <a:gd name="connsiteY839" fmla="*/ 139142 h 546092"/>
                    <a:gd name="connsiteX840" fmla="*/ 430509 w 535721"/>
                    <a:gd name="connsiteY840" fmla="*/ 139211 h 546092"/>
                    <a:gd name="connsiteX841" fmla="*/ 430694 w 535721"/>
                    <a:gd name="connsiteY841" fmla="*/ 139628 h 546092"/>
                    <a:gd name="connsiteX842" fmla="*/ 430948 w 535721"/>
                    <a:gd name="connsiteY842" fmla="*/ 140449 h 546092"/>
                    <a:gd name="connsiteX843" fmla="*/ 431006 w 535721"/>
                    <a:gd name="connsiteY843" fmla="*/ 141167 h 546092"/>
                    <a:gd name="connsiteX844" fmla="*/ 430972 w 535721"/>
                    <a:gd name="connsiteY844" fmla="*/ 141595 h 546092"/>
                    <a:gd name="connsiteX845" fmla="*/ 430972 w 535721"/>
                    <a:gd name="connsiteY845" fmla="*/ 141988 h 546092"/>
                    <a:gd name="connsiteX846" fmla="*/ 430983 w 535721"/>
                    <a:gd name="connsiteY846" fmla="*/ 142497 h 546092"/>
                    <a:gd name="connsiteX847" fmla="*/ 431006 w 535721"/>
                    <a:gd name="connsiteY847" fmla="*/ 142983 h 546092"/>
                    <a:gd name="connsiteX848" fmla="*/ 431029 w 535721"/>
                    <a:gd name="connsiteY848" fmla="*/ 143411 h 546092"/>
                    <a:gd name="connsiteX849" fmla="*/ 431087 w 535721"/>
                    <a:gd name="connsiteY849" fmla="*/ 143700 h 546092"/>
                    <a:gd name="connsiteX850" fmla="*/ 431180 w 535721"/>
                    <a:gd name="connsiteY850" fmla="*/ 144013 h 546092"/>
                    <a:gd name="connsiteX851" fmla="*/ 431365 w 535721"/>
                    <a:gd name="connsiteY851" fmla="*/ 144475 h 546092"/>
                    <a:gd name="connsiteX852" fmla="*/ 431469 w 535721"/>
                    <a:gd name="connsiteY852" fmla="*/ 144927 h 546092"/>
                    <a:gd name="connsiteX853" fmla="*/ 431538 w 535721"/>
                    <a:gd name="connsiteY853" fmla="*/ 145459 h 546092"/>
                    <a:gd name="connsiteX854" fmla="*/ 431631 w 535721"/>
                    <a:gd name="connsiteY854" fmla="*/ 146836 h 546092"/>
                    <a:gd name="connsiteX855" fmla="*/ 431619 w 535721"/>
                    <a:gd name="connsiteY855" fmla="*/ 147356 h 546092"/>
                    <a:gd name="connsiteX856" fmla="*/ 431596 w 535721"/>
                    <a:gd name="connsiteY856" fmla="*/ 148421 h 546092"/>
                    <a:gd name="connsiteX857" fmla="*/ 431481 w 535721"/>
                    <a:gd name="connsiteY857" fmla="*/ 149161 h 546092"/>
                    <a:gd name="connsiteX858" fmla="*/ 431457 w 535721"/>
                    <a:gd name="connsiteY858" fmla="*/ 149416 h 546092"/>
                    <a:gd name="connsiteX859" fmla="*/ 431469 w 535721"/>
                    <a:gd name="connsiteY859" fmla="*/ 149555 h 546092"/>
                    <a:gd name="connsiteX860" fmla="*/ 431562 w 535721"/>
                    <a:gd name="connsiteY860" fmla="*/ 149867 h 546092"/>
                    <a:gd name="connsiteX861" fmla="*/ 431735 w 535721"/>
                    <a:gd name="connsiteY861" fmla="*/ 150619 h 546092"/>
                    <a:gd name="connsiteX862" fmla="*/ 431805 w 535721"/>
                    <a:gd name="connsiteY862" fmla="*/ 151313 h 546092"/>
                    <a:gd name="connsiteX863" fmla="*/ 431839 w 535721"/>
                    <a:gd name="connsiteY863" fmla="*/ 151741 h 546092"/>
                    <a:gd name="connsiteX864" fmla="*/ 432071 w 535721"/>
                    <a:gd name="connsiteY864" fmla="*/ 152713 h 546092"/>
                    <a:gd name="connsiteX865" fmla="*/ 432094 w 535721"/>
                    <a:gd name="connsiteY865" fmla="*/ 153234 h 546092"/>
                    <a:gd name="connsiteX866" fmla="*/ 432267 w 535721"/>
                    <a:gd name="connsiteY866" fmla="*/ 153384 h 546092"/>
                    <a:gd name="connsiteX867" fmla="*/ 433066 w 535721"/>
                    <a:gd name="connsiteY867" fmla="*/ 154044 h 546092"/>
                    <a:gd name="connsiteX868" fmla="*/ 433725 w 535721"/>
                    <a:gd name="connsiteY868" fmla="*/ 155039 h 546092"/>
                    <a:gd name="connsiteX869" fmla="*/ 433748 w 535721"/>
                    <a:gd name="connsiteY869" fmla="*/ 155154 h 546092"/>
                    <a:gd name="connsiteX870" fmla="*/ 434014 w 535721"/>
                    <a:gd name="connsiteY870" fmla="*/ 155478 h 546092"/>
                    <a:gd name="connsiteX871" fmla="*/ 434524 w 535721"/>
                    <a:gd name="connsiteY871" fmla="*/ 156369 h 546092"/>
                    <a:gd name="connsiteX872" fmla="*/ 434790 w 535721"/>
                    <a:gd name="connsiteY872" fmla="*/ 156786 h 546092"/>
                    <a:gd name="connsiteX873" fmla="*/ 435067 w 535721"/>
                    <a:gd name="connsiteY873" fmla="*/ 157225 h 546092"/>
                    <a:gd name="connsiteX874" fmla="*/ 435299 w 535721"/>
                    <a:gd name="connsiteY874" fmla="*/ 157572 h 546092"/>
                    <a:gd name="connsiteX875" fmla="*/ 435414 w 535721"/>
                    <a:gd name="connsiteY875" fmla="*/ 157711 h 546092"/>
                    <a:gd name="connsiteX876" fmla="*/ 435958 w 535721"/>
                    <a:gd name="connsiteY876" fmla="*/ 157677 h 546092"/>
                    <a:gd name="connsiteX877" fmla="*/ 437103 w 535721"/>
                    <a:gd name="connsiteY877" fmla="*/ 157144 h 546092"/>
                    <a:gd name="connsiteX878" fmla="*/ 437856 w 535721"/>
                    <a:gd name="connsiteY878" fmla="*/ 156982 h 546092"/>
                    <a:gd name="connsiteX879" fmla="*/ 438353 w 535721"/>
                    <a:gd name="connsiteY879" fmla="*/ 156959 h 546092"/>
                    <a:gd name="connsiteX880" fmla="*/ 439140 w 535721"/>
                    <a:gd name="connsiteY880" fmla="*/ 157098 h 546092"/>
                    <a:gd name="connsiteX881" fmla="*/ 439568 w 535721"/>
                    <a:gd name="connsiteY881" fmla="*/ 157272 h 546092"/>
                    <a:gd name="connsiteX882" fmla="*/ 439764 w 535721"/>
                    <a:gd name="connsiteY882" fmla="*/ 157329 h 546092"/>
                    <a:gd name="connsiteX883" fmla="*/ 440598 w 535721"/>
                    <a:gd name="connsiteY883" fmla="*/ 157353 h 546092"/>
                    <a:gd name="connsiteX884" fmla="*/ 441060 w 535721"/>
                    <a:gd name="connsiteY884" fmla="*/ 157434 h 546092"/>
                    <a:gd name="connsiteX885" fmla="*/ 441350 w 535721"/>
                    <a:gd name="connsiteY885" fmla="*/ 157526 h 546092"/>
                    <a:gd name="connsiteX886" fmla="*/ 441488 w 535721"/>
                    <a:gd name="connsiteY886" fmla="*/ 157526 h 546092"/>
                    <a:gd name="connsiteX887" fmla="*/ 441812 w 535721"/>
                    <a:gd name="connsiteY887" fmla="*/ 157503 h 546092"/>
                    <a:gd name="connsiteX888" fmla="*/ 442842 w 535721"/>
                    <a:gd name="connsiteY888" fmla="*/ 157341 h 546092"/>
                    <a:gd name="connsiteX889" fmla="*/ 443768 w 535721"/>
                    <a:gd name="connsiteY889" fmla="*/ 157260 h 546092"/>
                    <a:gd name="connsiteX890" fmla="*/ 445376 w 535721"/>
                    <a:gd name="connsiteY890" fmla="*/ 157341 h 546092"/>
                    <a:gd name="connsiteX891" fmla="*/ 445885 w 535721"/>
                    <a:gd name="connsiteY891" fmla="*/ 157434 h 546092"/>
                    <a:gd name="connsiteX892" fmla="*/ 446394 w 535721"/>
                    <a:gd name="connsiteY892" fmla="*/ 157595 h 546092"/>
                    <a:gd name="connsiteX893" fmla="*/ 447158 w 535721"/>
                    <a:gd name="connsiteY893" fmla="*/ 157862 h 546092"/>
                    <a:gd name="connsiteX894" fmla="*/ 447250 w 535721"/>
                    <a:gd name="connsiteY894" fmla="*/ 157862 h 546092"/>
                    <a:gd name="connsiteX895" fmla="*/ 447956 w 535721"/>
                    <a:gd name="connsiteY895" fmla="*/ 157804 h 546092"/>
                    <a:gd name="connsiteX896" fmla="*/ 448072 w 535721"/>
                    <a:gd name="connsiteY896" fmla="*/ 157723 h 546092"/>
                    <a:gd name="connsiteX897" fmla="*/ 448361 w 535721"/>
                    <a:gd name="connsiteY897" fmla="*/ 157468 h 546092"/>
                    <a:gd name="connsiteX898" fmla="*/ 449448 w 535721"/>
                    <a:gd name="connsiteY898" fmla="*/ 156404 h 546092"/>
                    <a:gd name="connsiteX899" fmla="*/ 450131 w 535721"/>
                    <a:gd name="connsiteY899" fmla="*/ 155883 h 546092"/>
                    <a:gd name="connsiteX900" fmla="*/ 451126 w 535721"/>
                    <a:gd name="connsiteY900" fmla="*/ 155247 h 546092"/>
                    <a:gd name="connsiteX901" fmla="*/ 451924 w 535721"/>
                    <a:gd name="connsiteY901" fmla="*/ 154888 h 546092"/>
                    <a:gd name="connsiteX902" fmla="*/ 453139 w 535721"/>
                    <a:gd name="connsiteY902" fmla="*/ 154807 h 546092"/>
                    <a:gd name="connsiteX903" fmla="*/ 454065 w 535721"/>
                    <a:gd name="connsiteY903" fmla="*/ 155039 h 546092"/>
                    <a:gd name="connsiteX904" fmla="*/ 454643 w 535721"/>
                    <a:gd name="connsiteY904" fmla="*/ 154854 h 546092"/>
                    <a:gd name="connsiteX905" fmla="*/ 455106 w 535721"/>
                    <a:gd name="connsiteY905" fmla="*/ 154703 h 546092"/>
                    <a:gd name="connsiteX906" fmla="*/ 455592 w 535721"/>
                    <a:gd name="connsiteY906" fmla="*/ 154541 h 546092"/>
                    <a:gd name="connsiteX907" fmla="*/ 456610 w 535721"/>
                    <a:gd name="connsiteY907" fmla="*/ 154171 h 546092"/>
                    <a:gd name="connsiteX908" fmla="*/ 457374 w 535721"/>
                    <a:gd name="connsiteY908" fmla="*/ 153986 h 546092"/>
                    <a:gd name="connsiteX909" fmla="*/ 457964 w 535721"/>
                    <a:gd name="connsiteY909" fmla="*/ 153951 h 546092"/>
                    <a:gd name="connsiteX910" fmla="*/ 458473 w 535721"/>
                    <a:gd name="connsiteY910" fmla="*/ 153986 h 546092"/>
                    <a:gd name="connsiteX911" fmla="*/ 459155 w 535721"/>
                    <a:gd name="connsiteY911" fmla="*/ 154159 h 546092"/>
                    <a:gd name="connsiteX912" fmla="*/ 459607 w 535721"/>
                    <a:gd name="connsiteY912" fmla="*/ 154356 h 546092"/>
                    <a:gd name="connsiteX913" fmla="*/ 460058 w 535721"/>
                    <a:gd name="connsiteY913" fmla="*/ 154541 h 546092"/>
                    <a:gd name="connsiteX914" fmla="*/ 460659 w 535721"/>
                    <a:gd name="connsiteY914" fmla="*/ 154830 h 546092"/>
                    <a:gd name="connsiteX915" fmla="*/ 461585 w 535721"/>
                    <a:gd name="connsiteY915" fmla="*/ 155779 h 546092"/>
                    <a:gd name="connsiteX916" fmla="*/ 462268 w 535721"/>
                    <a:gd name="connsiteY916" fmla="*/ 157237 h 546092"/>
                    <a:gd name="connsiteX917" fmla="*/ 462453 w 535721"/>
                    <a:gd name="connsiteY917" fmla="*/ 157781 h 546092"/>
                    <a:gd name="connsiteX918" fmla="*/ 462603 w 535721"/>
                    <a:gd name="connsiteY918" fmla="*/ 158058 h 546092"/>
                    <a:gd name="connsiteX919" fmla="*/ 462858 w 535721"/>
                    <a:gd name="connsiteY919" fmla="*/ 158475 h 546092"/>
                    <a:gd name="connsiteX920" fmla="*/ 463205 w 535721"/>
                    <a:gd name="connsiteY920" fmla="*/ 159262 h 546092"/>
                    <a:gd name="connsiteX921" fmla="*/ 463413 w 535721"/>
                    <a:gd name="connsiteY921" fmla="*/ 159956 h 546092"/>
                    <a:gd name="connsiteX922" fmla="*/ 463772 w 535721"/>
                    <a:gd name="connsiteY922" fmla="*/ 161807 h 546092"/>
                    <a:gd name="connsiteX923" fmla="*/ 463806 w 535721"/>
                    <a:gd name="connsiteY923" fmla="*/ 162073 h 546092"/>
                    <a:gd name="connsiteX924" fmla="*/ 463899 w 535721"/>
                    <a:gd name="connsiteY924" fmla="*/ 162154 h 546092"/>
                    <a:gd name="connsiteX925" fmla="*/ 464419 w 535721"/>
                    <a:gd name="connsiteY925" fmla="*/ 162142 h 546092"/>
                    <a:gd name="connsiteX926" fmla="*/ 464581 w 535721"/>
                    <a:gd name="connsiteY926" fmla="*/ 162027 h 546092"/>
                    <a:gd name="connsiteX927" fmla="*/ 465010 w 535721"/>
                    <a:gd name="connsiteY927" fmla="*/ 161737 h 546092"/>
                    <a:gd name="connsiteX928" fmla="*/ 465334 w 535721"/>
                    <a:gd name="connsiteY928" fmla="*/ 161506 h 546092"/>
                    <a:gd name="connsiteX929" fmla="*/ 465600 w 535721"/>
                    <a:gd name="connsiteY929" fmla="*/ 161240 h 546092"/>
                    <a:gd name="connsiteX930" fmla="*/ 466641 w 535721"/>
                    <a:gd name="connsiteY930" fmla="*/ 160708 h 546092"/>
                    <a:gd name="connsiteX931" fmla="*/ 467104 w 535721"/>
                    <a:gd name="connsiteY931" fmla="*/ 160627 h 546092"/>
                    <a:gd name="connsiteX932" fmla="*/ 467555 w 535721"/>
                    <a:gd name="connsiteY932" fmla="*/ 160592 h 546092"/>
                    <a:gd name="connsiteX933" fmla="*/ 467948 w 535721"/>
                    <a:gd name="connsiteY933" fmla="*/ 160615 h 546092"/>
                    <a:gd name="connsiteX934" fmla="*/ 468041 w 535721"/>
                    <a:gd name="connsiteY934" fmla="*/ 160557 h 546092"/>
                    <a:gd name="connsiteX935" fmla="*/ 468237 w 535721"/>
                    <a:gd name="connsiteY935" fmla="*/ 160453 h 546092"/>
                    <a:gd name="connsiteX936" fmla="*/ 468388 w 535721"/>
                    <a:gd name="connsiteY936" fmla="*/ 160303 h 546092"/>
                    <a:gd name="connsiteX937" fmla="*/ 468446 w 535721"/>
                    <a:gd name="connsiteY937" fmla="*/ 160233 h 546092"/>
                    <a:gd name="connsiteX938" fmla="*/ 468388 w 535721"/>
                    <a:gd name="connsiteY938" fmla="*/ 160060 h 546092"/>
                    <a:gd name="connsiteX939" fmla="*/ 469105 w 535721"/>
                    <a:gd name="connsiteY939" fmla="*/ 157769 h 546092"/>
                    <a:gd name="connsiteX940" fmla="*/ 470042 w 535721"/>
                    <a:gd name="connsiteY940" fmla="*/ 157133 h 546092"/>
                    <a:gd name="connsiteX941" fmla="*/ 470760 w 535721"/>
                    <a:gd name="connsiteY941" fmla="*/ 156774 h 546092"/>
                    <a:gd name="connsiteX942" fmla="*/ 471616 w 535721"/>
                    <a:gd name="connsiteY942" fmla="*/ 156589 h 546092"/>
                    <a:gd name="connsiteX943" fmla="*/ 472842 w 535721"/>
                    <a:gd name="connsiteY943" fmla="*/ 156612 h 546092"/>
                    <a:gd name="connsiteX944" fmla="*/ 473340 w 535721"/>
                    <a:gd name="connsiteY944" fmla="*/ 156647 h 546092"/>
                    <a:gd name="connsiteX945" fmla="*/ 473860 w 535721"/>
                    <a:gd name="connsiteY945" fmla="*/ 156682 h 546092"/>
                    <a:gd name="connsiteX946" fmla="*/ 474173 w 535721"/>
                    <a:gd name="connsiteY946" fmla="*/ 156693 h 546092"/>
                    <a:gd name="connsiteX947" fmla="*/ 474450 w 535721"/>
                    <a:gd name="connsiteY947" fmla="*/ 156635 h 546092"/>
                    <a:gd name="connsiteX948" fmla="*/ 475202 w 535721"/>
                    <a:gd name="connsiteY948" fmla="*/ 156566 h 546092"/>
                    <a:gd name="connsiteX949" fmla="*/ 476394 w 535721"/>
                    <a:gd name="connsiteY949" fmla="*/ 156554 h 546092"/>
                    <a:gd name="connsiteX950" fmla="*/ 477609 w 535721"/>
                    <a:gd name="connsiteY950" fmla="*/ 156647 h 546092"/>
                    <a:gd name="connsiteX951" fmla="*/ 478106 w 535721"/>
                    <a:gd name="connsiteY951" fmla="*/ 156658 h 546092"/>
                    <a:gd name="connsiteX952" fmla="*/ 479113 w 535721"/>
                    <a:gd name="connsiteY952" fmla="*/ 156693 h 546092"/>
                    <a:gd name="connsiteX953" fmla="*/ 479472 w 535721"/>
                    <a:gd name="connsiteY953" fmla="*/ 156693 h 546092"/>
                    <a:gd name="connsiteX954" fmla="*/ 480351 w 535721"/>
                    <a:gd name="connsiteY954" fmla="*/ 156577 h 546092"/>
                    <a:gd name="connsiteX955" fmla="*/ 480686 w 535721"/>
                    <a:gd name="connsiteY955" fmla="*/ 156508 h 546092"/>
                    <a:gd name="connsiteX956" fmla="*/ 481080 w 535721"/>
                    <a:gd name="connsiteY956" fmla="*/ 156369 h 546092"/>
                    <a:gd name="connsiteX957" fmla="*/ 482225 w 535721"/>
                    <a:gd name="connsiteY957" fmla="*/ 156103 h 546092"/>
                    <a:gd name="connsiteX958" fmla="*/ 482572 w 535721"/>
                    <a:gd name="connsiteY958" fmla="*/ 155987 h 546092"/>
                    <a:gd name="connsiteX959" fmla="*/ 483012 w 535721"/>
                    <a:gd name="connsiteY959" fmla="*/ 155814 h 546092"/>
                    <a:gd name="connsiteX960" fmla="*/ 484181 w 535721"/>
                    <a:gd name="connsiteY960" fmla="*/ 155409 h 546092"/>
                    <a:gd name="connsiteX961" fmla="*/ 485951 w 535721"/>
                    <a:gd name="connsiteY961" fmla="*/ 155675 h 546092"/>
                    <a:gd name="connsiteX962" fmla="*/ 486240 w 535721"/>
                    <a:gd name="connsiteY962" fmla="*/ 155872 h 546092"/>
                    <a:gd name="connsiteX963" fmla="*/ 486656 w 535721"/>
                    <a:gd name="connsiteY963" fmla="*/ 156265 h 546092"/>
                    <a:gd name="connsiteX964" fmla="*/ 486772 w 535721"/>
                    <a:gd name="connsiteY964" fmla="*/ 156230 h 546092"/>
                    <a:gd name="connsiteX965" fmla="*/ 488843 w 535721"/>
                    <a:gd name="connsiteY965" fmla="*/ 155733 h 546092"/>
                    <a:gd name="connsiteX966" fmla="*/ 489156 w 535721"/>
                    <a:gd name="connsiteY966" fmla="*/ 155594 h 546092"/>
                    <a:gd name="connsiteX967" fmla="*/ 490127 w 535721"/>
                    <a:gd name="connsiteY967" fmla="*/ 155154 h 546092"/>
                    <a:gd name="connsiteX968" fmla="*/ 490822 w 535721"/>
                    <a:gd name="connsiteY968" fmla="*/ 154923 h 546092"/>
                    <a:gd name="connsiteX969" fmla="*/ 492742 w 535721"/>
                    <a:gd name="connsiteY969" fmla="*/ 155339 h 546092"/>
                    <a:gd name="connsiteX970" fmla="*/ 493147 w 535721"/>
                    <a:gd name="connsiteY970" fmla="*/ 155698 h 546092"/>
                    <a:gd name="connsiteX971" fmla="*/ 493714 w 535721"/>
                    <a:gd name="connsiteY971" fmla="*/ 156358 h 546092"/>
                    <a:gd name="connsiteX972" fmla="*/ 494142 w 535721"/>
                    <a:gd name="connsiteY972" fmla="*/ 157676 h 546092"/>
                    <a:gd name="connsiteX973" fmla="*/ 494038 w 535721"/>
                    <a:gd name="connsiteY973" fmla="*/ 160245 h 546092"/>
                    <a:gd name="connsiteX974" fmla="*/ 494061 w 535721"/>
                    <a:gd name="connsiteY974" fmla="*/ 160661 h 546092"/>
                    <a:gd name="connsiteX975" fmla="*/ 494096 w 535721"/>
                    <a:gd name="connsiteY975" fmla="*/ 161171 h 546092"/>
                    <a:gd name="connsiteX976" fmla="*/ 494188 w 535721"/>
                    <a:gd name="connsiteY976" fmla="*/ 162235 h 546092"/>
                    <a:gd name="connsiteX977" fmla="*/ 494223 w 535721"/>
                    <a:gd name="connsiteY977" fmla="*/ 163878 h 546092"/>
                    <a:gd name="connsiteX978" fmla="*/ 494281 w 535721"/>
                    <a:gd name="connsiteY978" fmla="*/ 164306 h 546092"/>
                    <a:gd name="connsiteX979" fmla="*/ 494397 w 535721"/>
                    <a:gd name="connsiteY979" fmla="*/ 165359 h 546092"/>
                    <a:gd name="connsiteX980" fmla="*/ 493297 w 535721"/>
                    <a:gd name="connsiteY980" fmla="*/ 167407 h 546092"/>
                    <a:gd name="connsiteX981" fmla="*/ 492939 w 535721"/>
                    <a:gd name="connsiteY981" fmla="*/ 167592 h 546092"/>
                    <a:gd name="connsiteX982" fmla="*/ 492198 w 535721"/>
                    <a:gd name="connsiteY982" fmla="*/ 167788 h 546092"/>
                    <a:gd name="connsiteX983" fmla="*/ 491805 w 535721"/>
                    <a:gd name="connsiteY983" fmla="*/ 167812 h 546092"/>
                    <a:gd name="connsiteX984" fmla="*/ 491724 w 535721"/>
                    <a:gd name="connsiteY984" fmla="*/ 169235 h 546092"/>
                    <a:gd name="connsiteX985" fmla="*/ 491516 w 535721"/>
                    <a:gd name="connsiteY985" fmla="*/ 170507 h 546092"/>
                    <a:gd name="connsiteX986" fmla="*/ 491516 w 535721"/>
                    <a:gd name="connsiteY986" fmla="*/ 170565 h 546092"/>
                    <a:gd name="connsiteX987" fmla="*/ 492048 w 535721"/>
                    <a:gd name="connsiteY987" fmla="*/ 172370 h 546092"/>
                    <a:gd name="connsiteX988" fmla="*/ 492210 w 535721"/>
                    <a:gd name="connsiteY988" fmla="*/ 172740 h 546092"/>
                    <a:gd name="connsiteX989" fmla="*/ 492175 w 535721"/>
                    <a:gd name="connsiteY989" fmla="*/ 172648 h 546092"/>
                    <a:gd name="connsiteX990" fmla="*/ 492534 w 535721"/>
                    <a:gd name="connsiteY990" fmla="*/ 173434 h 546092"/>
                    <a:gd name="connsiteX991" fmla="*/ 492858 w 535721"/>
                    <a:gd name="connsiteY991" fmla="*/ 174557 h 546092"/>
                    <a:gd name="connsiteX992" fmla="*/ 493216 w 535721"/>
                    <a:gd name="connsiteY992" fmla="*/ 176188 h 546092"/>
                    <a:gd name="connsiteX993" fmla="*/ 493459 w 535721"/>
                    <a:gd name="connsiteY993" fmla="*/ 177727 h 546092"/>
                    <a:gd name="connsiteX994" fmla="*/ 493564 w 535721"/>
                    <a:gd name="connsiteY994" fmla="*/ 178004 h 546092"/>
                    <a:gd name="connsiteX995" fmla="*/ 494061 w 535721"/>
                    <a:gd name="connsiteY995" fmla="*/ 179254 h 546092"/>
                    <a:gd name="connsiteX996" fmla="*/ 496618 w 535721"/>
                    <a:gd name="connsiteY996" fmla="*/ 180133 h 546092"/>
                    <a:gd name="connsiteX997" fmla="*/ 497960 w 535721"/>
                    <a:gd name="connsiteY997" fmla="*/ 182031 h 546092"/>
                    <a:gd name="connsiteX998" fmla="*/ 497960 w 535721"/>
                    <a:gd name="connsiteY998" fmla="*/ 182447 h 546092"/>
                    <a:gd name="connsiteX999" fmla="*/ 497613 w 535721"/>
                    <a:gd name="connsiteY999" fmla="*/ 183581 h 546092"/>
                    <a:gd name="connsiteX1000" fmla="*/ 497150 w 535721"/>
                    <a:gd name="connsiteY1000" fmla="*/ 184206 h 546092"/>
                    <a:gd name="connsiteX1001" fmla="*/ 496016 w 535721"/>
                    <a:gd name="connsiteY1001" fmla="*/ 185478 h 546092"/>
                    <a:gd name="connsiteX1002" fmla="*/ 496005 w 535721"/>
                    <a:gd name="connsiteY1002" fmla="*/ 185513 h 546092"/>
                    <a:gd name="connsiteX1003" fmla="*/ 496028 w 535721"/>
                    <a:gd name="connsiteY1003" fmla="*/ 185571 h 546092"/>
                    <a:gd name="connsiteX1004" fmla="*/ 496259 w 535721"/>
                    <a:gd name="connsiteY1004" fmla="*/ 186011 h 546092"/>
                    <a:gd name="connsiteX1005" fmla="*/ 497023 w 535721"/>
                    <a:gd name="connsiteY1005" fmla="*/ 187399 h 546092"/>
                    <a:gd name="connsiteX1006" fmla="*/ 497312 w 535721"/>
                    <a:gd name="connsiteY1006" fmla="*/ 188012 h 546092"/>
                    <a:gd name="connsiteX1007" fmla="*/ 497983 w 535721"/>
                    <a:gd name="connsiteY1007" fmla="*/ 189574 h 546092"/>
                    <a:gd name="connsiteX1008" fmla="*/ 498191 w 535721"/>
                    <a:gd name="connsiteY1008" fmla="*/ 190268 h 546092"/>
                    <a:gd name="connsiteX1009" fmla="*/ 498330 w 535721"/>
                    <a:gd name="connsiteY1009" fmla="*/ 190754 h 546092"/>
                    <a:gd name="connsiteX1010" fmla="*/ 498434 w 535721"/>
                    <a:gd name="connsiteY1010" fmla="*/ 191090 h 546092"/>
                    <a:gd name="connsiteX1011" fmla="*/ 498596 w 535721"/>
                    <a:gd name="connsiteY1011" fmla="*/ 191402 h 546092"/>
                    <a:gd name="connsiteX1012" fmla="*/ 498943 w 535721"/>
                    <a:gd name="connsiteY1012" fmla="*/ 192004 h 546092"/>
                    <a:gd name="connsiteX1013" fmla="*/ 499383 w 535721"/>
                    <a:gd name="connsiteY1013" fmla="*/ 193068 h 546092"/>
                    <a:gd name="connsiteX1014" fmla="*/ 499661 w 535721"/>
                    <a:gd name="connsiteY1014" fmla="*/ 193901 h 546092"/>
                    <a:gd name="connsiteX1015" fmla="*/ 499973 w 535721"/>
                    <a:gd name="connsiteY1015" fmla="*/ 195590 h 546092"/>
                    <a:gd name="connsiteX1016" fmla="*/ 500309 w 535721"/>
                    <a:gd name="connsiteY1016" fmla="*/ 198309 h 546092"/>
                    <a:gd name="connsiteX1017" fmla="*/ 500378 w 535721"/>
                    <a:gd name="connsiteY1017" fmla="*/ 198818 h 546092"/>
                    <a:gd name="connsiteX1018" fmla="*/ 500448 w 535721"/>
                    <a:gd name="connsiteY1018" fmla="*/ 199316 h 546092"/>
                    <a:gd name="connsiteX1019" fmla="*/ 500528 w 535721"/>
                    <a:gd name="connsiteY1019" fmla="*/ 199802 h 546092"/>
                    <a:gd name="connsiteX1020" fmla="*/ 500737 w 535721"/>
                    <a:gd name="connsiteY1020" fmla="*/ 200855 h 546092"/>
                    <a:gd name="connsiteX1021" fmla="*/ 500806 w 535721"/>
                    <a:gd name="connsiteY1021" fmla="*/ 201514 h 546092"/>
                    <a:gd name="connsiteX1022" fmla="*/ 500656 w 535721"/>
                    <a:gd name="connsiteY1022" fmla="*/ 202521 h 546092"/>
                    <a:gd name="connsiteX1023" fmla="*/ 500054 w 535721"/>
                    <a:gd name="connsiteY1023" fmla="*/ 203944 h 546092"/>
                    <a:gd name="connsiteX1024" fmla="*/ 499915 w 535721"/>
                    <a:gd name="connsiteY1024" fmla="*/ 204314 h 546092"/>
                    <a:gd name="connsiteX1025" fmla="*/ 499857 w 535721"/>
                    <a:gd name="connsiteY1025" fmla="*/ 204499 h 546092"/>
                    <a:gd name="connsiteX1026" fmla="*/ 499857 w 535721"/>
                    <a:gd name="connsiteY1026" fmla="*/ 205853 h 546092"/>
                    <a:gd name="connsiteX1027" fmla="*/ 499834 w 535721"/>
                    <a:gd name="connsiteY1027" fmla="*/ 207021 h 546092"/>
                    <a:gd name="connsiteX1028" fmla="*/ 499568 w 535721"/>
                    <a:gd name="connsiteY1028" fmla="*/ 209786 h 546092"/>
                    <a:gd name="connsiteX1029" fmla="*/ 499533 w 535721"/>
                    <a:gd name="connsiteY1029" fmla="*/ 210295 h 546092"/>
                    <a:gd name="connsiteX1030" fmla="*/ 499476 w 535721"/>
                    <a:gd name="connsiteY1030" fmla="*/ 210793 h 546092"/>
                    <a:gd name="connsiteX1031" fmla="*/ 499406 w 535721"/>
                    <a:gd name="connsiteY1031" fmla="*/ 212355 h 546092"/>
                    <a:gd name="connsiteX1032" fmla="*/ 499383 w 535721"/>
                    <a:gd name="connsiteY1032" fmla="*/ 212864 h 546092"/>
                    <a:gd name="connsiteX1033" fmla="*/ 499372 w 535721"/>
                    <a:gd name="connsiteY1033" fmla="*/ 213350 h 546092"/>
                    <a:gd name="connsiteX1034" fmla="*/ 499383 w 535721"/>
                    <a:gd name="connsiteY1034" fmla="*/ 213789 h 546092"/>
                    <a:gd name="connsiteX1035" fmla="*/ 499418 w 535721"/>
                    <a:gd name="connsiteY1035" fmla="*/ 214229 h 546092"/>
                    <a:gd name="connsiteX1036" fmla="*/ 499453 w 535721"/>
                    <a:gd name="connsiteY1036" fmla="*/ 214657 h 546092"/>
                    <a:gd name="connsiteX1037" fmla="*/ 499510 w 535721"/>
                    <a:gd name="connsiteY1037" fmla="*/ 214923 h 546092"/>
                    <a:gd name="connsiteX1038" fmla="*/ 499684 w 535721"/>
                    <a:gd name="connsiteY1038" fmla="*/ 215386 h 546092"/>
                    <a:gd name="connsiteX1039" fmla="*/ 499776 w 535721"/>
                    <a:gd name="connsiteY1039" fmla="*/ 215479 h 546092"/>
                    <a:gd name="connsiteX1040" fmla="*/ 500343 w 535721"/>
                    <a:gd name="connsiteY1040" fmla="*/ 216115 h 546092"/>
                    <a:gd name="connsiteX1041" fmla="*/ 502264 w 535721"/>
                    <a:gd name="connsiteY1041" fmla="*/ 219007 h 546092"/>
                    <a:gd name="connsiteX1042" fmla="*/ 503155 w 535721"/>
                    <a:gd name="connsiteY1042" fmla="*/ 220789 h 546092"/>
                    <a:gd name="connsiteX1043" fmla="*/ 504173 w 535721"/>
                    <a:gd name="connsiteY1043" fmla="*/ 222189 h 546092"/>
                    <a:gd name="connsiteX1044" fmla="*/ 504323 w 535721"/>
                    <a:gd name="connsiteY1044" fmla="*/ 222305 h 546092"/>
                    <a:gd name="connsiteX1045" fmla="*/ 506452 w 535721"/>
                    <a:gd name="connsiteY1045" fmla="*/ 223797 h 546092"/>
                    <a:gd name="connsiteX1046" fmla="*/ 506950 w 535721"/>
                    <a:gd name="connsiteY1046" fmla="*/ 224191 h 546092"/>
                    <a:gd name="connsiteX1047" fmla="*/ 507864 w 535721"/>
                    <a:gd name="connsiteY1047" fmla="*/ 225024 h 546092"/>
                    <a:gd name="connsiteX1048" fmla="*/ 508801 w 535721"/>
                    <a:gd name="connsiteY1048" fmla="*/ 224387 h 546092"/>
                    <a:gd name="connsiteX1049" fmla="*/ 509483 w 535721"/>
                    <a:gd name="connsiteY1049" fmla="*/ 224040 h 546092"/>
                    <a:gd name="connsiteX1050" fmla="*/ 512075 w 535721"/>
                    <a:gd name="connsiteY1050" fmla="*/ 224815 h 546092"/>
                    <a:gd name="connsiteX1051" fmla="*/ 514273 w 535721"/>
                    <a:gd name="connsiteY1051" fmla="*/ 228506 h 546092"/>
                    <a:gd name="connsiteX1052" fmla="*/ 514435 w 535721"/>
                    <a:gd name="connsiteY1052" fmla="*/ 230218 h 546092"/>
                    <a:gd name="connsiteX1053" fmla="*/ 514146 w 535721"/>
                    <a:gd name="connsiteY1053" fmla="*/ 230959 h 546092"/>
                    <a:gd name="connsiteX1054" fmla="*/ 512665 w 535721"/>
                    <a:gd name="connsiteY1054" fmla="*/ 233736 h 546092"/>
                    <a:gd name="connsiteX1055" fmla="*/ 512526 w 535721"/>
                    <a:gd name="connsiteY1055" fmla="*/ 234013 h 546092"/>
                    <a:gd name="connsiteX1056" fmla="*/ 512387 w 535721"/>
                    <a:gd name="connsiteY1056" fmla="*/ 234511 h 546092"/>
                    <a:gd name="connsiteX1057" fmla="*/ 512225 w 535721"/>
                    <a:gd name="connsiteY1057" fmla="*/ 234973 h 546092"/>
                    <a:gd name="connsiteX1058" fmla="*/ 512168 w 535721"/>
                    <a:gd name="connsiteY1058" fmla="*/ 235124 h 546092"/>
                    <a:gd name="connsiteX1059" fmla="*/ 512191 w 535721"/>
                    <a:gd name="connsiteY1059" fmla="*/ 235633 h 546092"/>
                    <a:gd name="connsiteX1060" fmla="*/ 512214 w 535721"/>
                    <a:gd name="connsiteY1060" fmla="*/ 235726 h 546092"/>
                    <a:gd name="connsiteX1061" fmla="*/ 513313 w 535721"/>
                    <a:gd name="connsiteY1061" fmla="*/ 237831 h 546092"/>
                    <a:gd name="connsiteX1062" fmla="*/ 513544 w 535721"/>
                    <a:gd name="connsiteY1062" fmla="*/ 238190 h 546092"/>
                    <a:gd name="connsiteX1063" fmla="*/ 514690 w 535721"/>
                    <a:gd name="connsiteY1063" fmla="*/ 240018 h 546092"/>
                    <a:gd name="connsiteX1064" fmla="*/ 514967 w 535721"/>
                    <a:gd name="connsiteY1064" fmla="*/ 240458 h 546092"/>
                    <a:gd name="connsiteX1065" fmla="*/ 515222 w 535721"/>
                    <a:gd name="connsiteY1065" fmla="*/ 240862 h 546092"/>
                    <a:gd name="connsiteX1066" fmla="*/ 518323 w 535721"/>
                    <a:gd name="connsiteY1066" fmla="*/ 245201 h 546092"/>
                    <a:gd name="connsiteX1067" fmla="*/ 518693 w 535721"/>
                    <a:gd name="connsiteY1067" fmla="*/ 245826 h 546092"/>
                    <a:gd name="connsiteX1068" fmla="*/ 519225 w 535721"/>
                    <a:gd name="connsiteY1068" fmla="*/ 247017 h 546092"/>
                    <a:gd name="connsiteX1069" fmla="*/ 519457 w 535721"/>
                    <a:gd name="connsiteY1069" fmla="*/ 247781 h 546092"/>
                    <a:gd name="connsiteX1070" fmla="*/ 519804 w 535721"/>
                    <a:gd name="connsiteY1070" fmla="*/ 249551 h 546092"/>
                    <a:gd name="connsiteX1071" fmla="*/ 519792 w 535721"/>
                    <a:gd name="connsiteY1071" fmla="*/ 249493 h 546092"/>
                    <a:gd name="connsiteX1072" fmla="*/ 520116 w 535721"/>
                    <a:gd name="connsiteY1072" fmla="*/ 251171 h 546092"/>
                    <a:gd name="connsiteX1073" fmla="*/ 520128 w 535721"/>
                    <a:gd name="connsiteY1073" fmla="*/ 252039 h 546092"/>
                    <a:gd name="connsiteX1074" fmla="*/ 520093 w 535721"/>
                    <a:gd name="connsiteY1074" fmla="*/ 252652 h 546092"/>
                    <a:gd name="connsiteX1075" fmla="*/ 520081 w 535721"/>
                    <a:gd name="connsiteY1075" fmla="*/ 253022 h 546092"/>
                    <a:gd name="connsiteX1076" fmla="*/ 520243 w 535721"/>
                    <a:gd name="connsiteY1076" fmla="*/ 255070 h 546092"/>
                    <a:gd name="connsiteX1077" fmla="*/ 520452 w 535721"/>
                    <a:gd name="connsiteY1077" fmla="*/ 258310 h 546092"/>
                    <a:gd name="connsiteX1078" fmla="*/ 520382 w 535721"/>
                    <a:gd name="connsiteY1078" fmla="*/ 259420 h 546092"/>
                    <a:gd name="connsiteX1079" fmla="*/ 520266 w 535721"/>
                    <a:gd name="connsiteY1079" fmla="*/ 259929 h 546092"/>
                    <a:gd name="connsiteX1080" fmla="*/ 520162 w 535721"/>
                    <a:gd name="connsiteY1080" fmla="*/ 260392 h 546092"/>
                    <a:gd name="connsiteX1081" fmla="*/ 520093 w 535721"/>
                    <a:gd name="connsiteY1081" fmla="*/ 260832 h 546092"/>
                    <a:gd name="connsiteX1082" fmla="*/ 520023 w 535721"/>
                    <a:gd name="connsiteY1082" fmla="*/ 261283 h 546092"/>
                    <a:gd name="connsiteX1083" fmla="*/ 519966 w 535721"/>
                    <a:gd name="connsiteY1083" fmla="*/ 261781 h 546092"/>
                    <a:gd name="connsiteX1084" fmla="*/ 519942 w 535721"/>
                    <a:gd name="connsiteY1084" fmla="*/ 262209 h 546092"/>
                    <a:gd name="connsiteX1085" fmla="*/ 520012 w 535721"/>
                    <a:gd name="connsiteY1085" fmla="*/ 262347 h 546092"/>
                    <a:gd name="connsiteX1086" fmla="*/ 520278 w 535721"/>
                    <a:gd name="connsiteY1086" fmla="*/ 262417 h 546092"/>
                    <a:gd name="connsiteX1087" fmla="*/ 522314 w 535721"/>
                    <a:gd name="connsiteY1087" fmla="*/ 262914 h 546092"/>
                    <a:gd name="connsiteX1088" fmla="*/ 523159 w 535721"/>
                    <a:gd name="connsiteY1088" fmla="*/ 263331 h 546092"/>
                    <a:gd name="connsiteX1089" fmla="*/ 523691 w 535721"/>
                    <a:gd name="connsiteY1089" fmla="*/ 263794 h 546092"/>
                    <a:gd name="connsiteX1090" fmla="*/ 525565 w 535721"/>
                    <a:gd name="connsiteY1090" fmla="*/ 265737 h 546092"/>
                    <a:gd name="connsiteX1091" fmla="*/ 525831 w 535721"/>
                    <a:gd name="connsiteY1091" fmla="*/ 266084 h 546092"/>
                    <a:gd name="connsiteX1092" fmla="*/ 526109 w 535721"/>
                    <a:gd name="connsiteY1092" fmla="*/ 266536 h 546092"/>
                    <a:gd name="connsiteX1093" fmla="*/ 526422 w 535721"/>
                    <a:gd name="connsiteY1093" fmla="*/ 267149 h 546092"/>
                    <a:gd name="connsiteX1094" fmla="*/ 526630 w 535721"/>
                    <a:gd name="connsiteY1094" fmla="*/ 267577 h 546092"/>
                    <a:gd name="connsiteX1095" fmla="*/ 527127 w 535721"/>
                    <a:gd name="connsiteY1095" fmla="*/ 268433 h 546092"/>
                    <a:gd name="connsiteX1096" fmla="*/ 527694 w 535721"/>
                    <a:gd name="connsiteY1096" fmla="*/ 269301 h 546092"/>
                    <a:gd name="connsiteX1097" fmla="*/ 528065 w 535721"/>
                    <a:gd name="connsiteY1097" fmla="*/ 269995 h 546092"/>
                    <a:gd name="connsiteX1098" fmla="*/ 530216 w 535721"/>
                    <a:gd name="connsiteY1098" fmla="*/ 271245 h 546092"/>
                    <a:gd name="connsiteX1099" fmla="*/ 530726 w 535721"/>
                    <a:gd name="connsiteY1099" fmla="*/ 271661 h 546092"/>
                    <a:gd name="connsiteX1100" fmla="*/ 531061 w 535721"/>
                    <a:gd name="connsiteY1100" fmla="*/ 272031 h 546092"/>
                    <a:gd name="connsiteX1101" fmla="*/ 531477 w 535721"/>
                    <a:gd name="connsiteY1101" fmla="*/ 272795 h 546092"/>
                    <a:gd name="connsiteX1102" fmla="*/ 532091 w 535721"/>
                    <a:gd name="connsiteY1102" fmla="*/ 274854 h 546092"/>
                    <a:gd name="connsiteX1103" fmla="*/ 532241 w 535721"/>
                    <a:gd name="connsiteY1103" fmla="*/ 275352 h 546092"/>
                    <a:gd name="connsiteX1104" fmla="*/ 535504 w 535721"/>
                    <a:gd name="connsiteY1104" fmla="*/ 286135 h 546092"/>
                    <a:gd name="connsiteX1105" fmla="*/ 535666 w 535721"/>
                    <a:gd name="connsiteY1105" fmla="*/ 286736 h 546092"/>
                    <a:gd name="connsiteX1106" fmla="*/ 534833 w 535721"/>
                    <a:gd name="connsiteY1106" fmla="*/ 288888 h 546092"/>
                    <a:gd name="connsiteX1107" fmla="*/ 533803 w 535721"/>
                    <a:gd name="connsiteY1107" fmla="*/ 289571 h 546092"/>
                    <a:gd name="connsiteX1108" fmla="*/ 533919 w 535721"/>
                    <a:gd name="connsiteY1108" fmla="*/ 291399 h 546092"/>
                    <a:gd name="connsiteX1109" fmla="*/ 533907 w 535721"/>
                    <a:gd name="connsiteY1109" fmla="*/ 291711 h 546092"/>
                    <a:gd name="connsiteX1110" fmla="*/ 533664 w 535721"/>
                    <a:gd name="connsiteY1110" fmla="*/ 293886 h 546092"/>
                    <a:gd name="connsiteX1111" fmla="*/ 533491 w 535721"/>
                    <a:gd name="connsiteY1111" fmla="*/ 294661 h 546092"/>
                    <a:gd name="connsiteX1112" fmla="*/ 532831 w 535721"/>
                    <a:gd name="connsiteY1112" fmla="*/ 296883 h 546092"/>
                    <a:gd name="connsiteX1113" fmla="*/ 532438 w 535721"/>
                    <a:gd name="connsiteY1113" fmla="*/ 297554 h 546092"/>
                    <a:gd name="connsiteX1114" fmla="*/ 532114 w 535721"/>
                    <a:gd name="connsiteY1114" fmla="*/ 297913 h 546092"/>
                    <a:gd name="connsiteX1115" fmla="*/ 531836 w 535721"/>
                    <a:gd name="connsiteY1115" fmla="*/ 298260 h 546092"/>
                    <a:gd name="connsiteX1116" fmla="*/ 531570 w 535721"/>
                    <a:gd name="connsiteY1116" fmla="*/ 298653 h 546092"/>
                    <a:gd name="connsiteX1117" fmla="*/ 531258 w 535721"/>
                    <a:gd name="connsiteY1117" fmla="*/ 299069 h 546092"/>
                    <a:gd name="connsiteX1118" fmla="*/ 530968 w 535721"/>
                    <a:gd name="connsiteY1118" fmla="*/ 299498 h 546092"/>
                    <a:gd name="connsiteX1119" fmla="*/ 530760 w 535721"/>
                    <a:gd name="connsiteY1119" fmla="*/ 299822 h 546092"/>
                    <a:gd name="connsiteX1120" fmla="*/ 529395 w 535721"/>
                    <a:gd name="connsiteY1120" fmla="*/ 302564 h 546092"/>
                    <a:gd name="connsiteX1121" fmla="*/ 529210 w 535721"/>
                    <a:gd name="connsiteY1121" fmla="*/ 302992 h 546092"/>
                    <a:gd name="connsiteX1122" fmla="*/ 529013 w 535721"/>
                    <a:gd name="connsiteY1122" fmla="*/ 303443 h 546092"/>
                    <a:gd name="connsiteX1123" fmla="*/ 528400 w 535721"/>
                    <a:gd name="connsiteY1123" fmla="*/ 304611 h 546092"/>
                    <a:gd name="connsiteX1124" fmla="*/ 528041 w 535721"/>
                    <a:gd name="connsiteY1124" fmla="*/ 305155 h 546092"/>
                    <a:gd name="connsiteX1125" fmla="*/ 527521 w 535721"/>
                    <a:gd name="connsiteY1125" fmla="*/ 305699 h 546092"/>
                    <a:gd name="connsiteX1126" fmla="*/ 526676 w 535721"/>
                    <a:gd name="connsiteY1126" fmla="*/ 306300 h 546092"/>
                    <a:gd name="connsiteX1127" fmla="*/ 526873 w 535721"/>
                    <a:gd name="connsiteY1127" fmla="*/ 306798 h 546092"/>
                    <a:gd name="connsiteX1128" fmla="*/ 526977 w 535721"/>
                    <a:gd name="connsiteY1128" fmla="*/ 306983 h 546092"/>
                    <a:gd name="connsiteX1129" fmla="*/ 527856 w 535721"/>
                    <a:gd name="connsiteY1129" fmla="*/ 308024 h 546092"/>
                    <a:gd name="connsiteX1130" fmla="*/ 530205 w 535721"/>
                    <a:gd name="connsiteY1130" fmla="*/ 307955 h 546092"/>
                    <a:gd name="connsiteX1131" fmla="*/ 531721 w 535721"/>
                    <a:gd name="connsiteY1131" fmla="*/ 308580 h 546092"/>
                    <a:gd name="connsiteX1132" fmla="*/ 532253 w 535721"/>
                    <a:gd name="connsiteY1132" fmla="*/ 310130 h 546092"/>
                    <a:gd name="connsiteX1133" fmla="*/ 532114 w 535721"/>
                    <a:gd name="connsiteY1133" fmla="*/ 311299 h 546092"/>
                    <a:gd name="connsiteX1134" fmla="*/ 531940 w 535721"/>
                    <a:gd name="connsiteY1134" fmla="*/ 311993 h 546092"/>
                    <a:gd name="connsiteX1135" fmla="*/ 531663 w 535721"/>
                    <a:gd name="connsiteY1135" fmla="*/ 312745 h 546092"/>
                    <a:gd name="connsiteX1136" fmla="*/ 531061 w 535721"/>
                    <a:gd name="connsiteY1136" fmla="*/ 313566 h 546092"/>
                    <a:gd name="connsiteX1137" fmla="*/ 530888 w 535721"/>
                    <a:gd name="connsiteY1137" fmla="*/ 315024 h 546092"/>
                    <a:gd name="connsiteX1138" fmla="*/ 530888 w 535721"/>
                    <a:gd name="connsiteY1138" fmla="*/ 315290 h 546092"/>
                    <a:gd name="connsiteX1139" fmla="*/ 530922 w 535721"/>
                    <a:gd name="connsiteY1139" fmla="*/ 315649 h 546092"/>
                    <a:gd name="connsiteX1140" fmla="*/ 530934 w 535721"/>
                    <a:gd name="connsiteY1140" fmla="*/ 316169 h 546092"/>
                    <a:gd name="connsiteX1141" fmla="*/ 530864 w 535721"/>
                    <a:gd name="connsiteY1141" fmla="*/ 316702 h 546092"/>
                    <a:gd name="connsiteX1142" fmla="*/ 530772 w 535721"/>
                    <a:gd name="connsiteY1142" fmla="*/ 317130 h 546092"/>
                    <a:gd name="connsiteX1143" fmla="*/ 530610 w 535721"/>
                    <a:gd name="connsiteY1143" fmla="*/ 317581 h 546092"/>
                    <a:gd name="connsiteX1144" fmla="*/ 530587 w 535721"/>
                    <a:gd name="connsiteY1144" fmla="*/ 317650 h 546092"/>
                    <a:gd name="connsiteX1145" fmla="*/ 530772 w 535721"/>
                    <a:gd name="connsiteY1145" fmla="*/ 319363 h 546092"/>
                    <a:gd name="connsiteX1146" fmla="*/ 530587 w 535721"/>
                    <a:gd name="connsiteY1146" fmla="*/ 320462 h 546092"/>
                    <a:gd name="connsiteX1147" fmla="*/ 530379 w 535721"/>
                    <a:gd name="connsiteY1147" fmla="*/ 320890 h 546092"/>
                    <a:gd name="connsiteX1148" fmla="*/ 529893 w 535721"/>
                    <a:gd name="connsiteY1148" fmla="*/ 321526 h 546092"/>
                    <a:gd name="connsiteX1149" fmla="*/ 527463 w 535721"/>
                    <a:gd name="connsiteY1149" fmla="*/ 323643 h 546092"/>
                    <a:gd name="connsiteX1150" fmla="*/ 526757 w 535721"/>
                    <a:gd name="connsiteY1150" fmla="*/ 324106 h 546092"/>
                    <a:gd name="connsiteX1151" fmla="*/ 526433 w 535721"/>
                    <a:gd name="connsiteY1151" fmla="*/ 324268 h 546092"/>
                    <a:gd name="connsiteX1152" fmla="*/ 526318 w 535721"/>
                    <a:gd name="connsiteY1152" fmla="*/ 324407 h 546092"/>
                    <a:gd name="connsiteX1153" fmla="*/ 525346 w 535721"/>
                    <a:gd name="connsiteY1153" fmla="*/ 325275 h 546092"/>
                    <a:gd name="connsiteX1154" fmla="*/ 524837 w 535721"/>
                    <a:gd name="connsiteY1154" fmla="*/ 325599 h 546092"/>
                    <a:gd name="connsiteX1155" fmla="*/ 524339 w 535721"/>
                    <a:gd name="connsiteY1155" fmla="*/ 325795 h 546092"/>
                    <a:gd name="connsiteX1156" fmla="*/ 523934 w 535721"/>
                    <a:gd name="connsiteY1156" fmla="*/ 325934 h 546092"/>
                    <a:gd name="connsiteX1157" fmla="*/ 523934 w 535721"/>
                    <a:gd name="connsiteY1157" fmla="*/ 326420 h 546092"/>
                    <a:gd name="connsiteX1158" fmla="*/ 523992 w 535721"/>
                    <a:gd name="connsiteY1158" fmla="*/ 326536 h 546092"/>
                    <a:gd name="connsiteX1159" fmla="*/ 524385 w 535721"/>
                    <a:gd name="connsiteY1159" fmla="*/ 327496 h 546092"/>
                    <a:gd name="connsiteX1160" fmla="*/ 524652 w 535721"/>
                    <a:gd name="connsiteY1160" fmla="*/ 328352 h 546092"/>
                    <a:gd name="connsiteX1161" fmla="*/ 525195 w 535721"/>
                    <a:gd name="connsiteY1161" fmla="*/ 331002 h 546092"/>
                    <a:gd name="connsiteX1162" fmla="*/ 525809 w 535721"/>
                    <a:gd name="connsiteY1162" fmla="*/ 334785 h 546092"/>
                    <a:gd name="connsiteX1163" fmla="*/ 525889 w 535721"/>
                    <a:gd name="connsiteY1163" fmla="*/ 335282 h 546092"/>
                    <a:gd name="connsiteX1164" fmla="*/ 525982 w 535721"/>
                    <a:gd name="connsiteY1164" fmla="*/ 335791 h 546092"/>
                    <a:gd name="connsiteX1165" fmla="*/ 526375 w 535721"/>
                    <a:gd name="connsiteY1165" fmla="*/ 337909 h 546092"/>
                    <a:gd name="connsiteX1166" fmla="*/ 526780 w 535721"/>
                    <a:gd name="connsiteY1166" fmla="*/ 340084 h 546092"/>
                    <a:gd name="connsiteX1167" fmla="*/ 529094 w 535721"/>
                    <a:gd name="connsiteY1167" fmla="*/ 355483 h 546092"/>
                    <a:gd name="connsiteX1168" fmla="*/ 529256 w 535721"/>
                    <a:gd name="connsiteY1168" fmla="*/ 357739 h 546092"/>
                    <a:gd name="connsiteX1169" fmla="*/ 530228 w 535721"/>
                    <a:gd name="connsiteY1169" fmla="*/ 359185 h 546092"/>
                    <a:gd name="connsiteX1170" fmla="*/ 530309 w 535721"/>
                    <a:gd name="connsiteY1170" fmla="*/ 359706 h 546092"/>
                    <a:gd name="connsiteX1171" fmla="*/ 530494 w 535721"/>
                    <a:gd name="connsiteY1171" fmla="*/ 362008 h 546092"/>
                    <a:gd name="connsiteX1172" fmla="*/ 530436 w 535721"/>
                    <a:gd name="connsiteY1172" fmla="*/ 366000 h 546092"/>
                    <a:gd name="connsiteX1173" fmla="*/ 530228 w 535721"/>
                    <a:gd name="connsiteY1173" fmla="*/ 367319 h 546092"/>
                    <a:gd name="connsiteX1174" fmla="*/ 530031 w 535721"/>
                    <a:gd name="connsiteY1174" fmla="*/ 368163 h 546092"/>
                    <a:gd name="connsiteX1175" fmla="*/ 530112 w 535721"/>
                    <a:gd name="connsiteY1175" fmla="*/ 370061 h 546092"/>
                    <a:gd name="connsiteX1176" fmla="*/ 530112 w 535721"/>
                    <a:gd name="connsiteY1176" fmla="*/ 372791 h 546092"/>
                    <a:gd name="connsiteX1177" fmla="*/ 530124 w 535721"/>
                    <a:gd name="connsiteY1177" fmla="*/ 373254 h 546092"/>
                    <a:gd name="connsiteX1178" fmla="*/ 530147 w 535721"/>
                    <a:gd name="connsiteY1178" fmla="*/ 373763 h 546092"/>
                    <a:gd name="connsiteX1179" fmla="*/ 530124 w 535721"/>
                    <a:gd name="connsiteY1179" fmla="*/ 374203 h 546092"/>
                    <a:gd name="connsiteX1180" fmla="*/ 529835 w 535721"/>
                    <a:gd name="connsiteY1180" fmla="*/ 375834 h 546092"/>
                    <a:gd name="connsiteX1181" fmla="*/ 529314 w 535721"/>
                    <a:gd name="connsiteY1181" fmla="*/ 376852 h 546092"/>
                    <a:gd name="connsiteX1182" fmla="*/ 529140 w 535721"/>
                    <a:gd name="connsiteY1182" fmla="*/ 377026 h 546092"/>
                    <a:gd name="connsiteX1183" fmla="*/ 529407 w 535721"/>
                    <a:gd name="connsiteY1183" fmla="*/ 377616 h 546092"/>
                    <a:gd name="connsiteX1184" fmla="*/ 529580 w 535721"/>
                    <a:gd name="connsiteY1184" fmla="*/ 378553 h 546092"/>
                    <a:gd name="connsiteX1185" fmla="*/ 529499 w 535721"/>
                    <a:gd name="connsiteY1185" fmla="*/ 379421 h 546092"/>
                    <a:gd name="connsiteX1186" fmla="*/ 528817 w 535721"/>
                    <a:gd name="connsiteY1186" fmla="*/ 382140 h 546092"/>
                    <a:gd name="connsiteX1187" fmla="*/ 528122 w 535721"/>
                    <a:gd name="connsiteY1187" fmla="*/ 384257 h 546092"/>
                    <a:gd name="connsiteX1188" fmla="*/ 526896 w 535721"/>
                    <a:gd name="connsiteY1188" fmla="*/ 387670 h 546092"/>
                    <a:gd name="connsiteX1189" fmla="*/ 527324 w 535721"/>
                    <a:gd name="connsiteY1189" fmla="*/ 389162 h 546092"/>
                    <a:gd name="connsiteX1190" fmla="*/ 527463 w 535721"/>
                    <a:gd name="connsiteY1190" fmla="*/ 389648 h 546092"/>
                    <a:gd name="connsiteX1191" fmla="*/ 527602 w 535721"/>
                    <a:gd name="connsiteY1191" fmla="*/ 390099 h 546092"/>
                    <a:gd name="connsiteX1192" fmla="*/ 528701 w 535721"/>
                    <a:gd name="connsiteY1192" fmla="*/ 393061 h 546092"/>
                    <a:gd name="connsiteX1193" fmla="*/ 528874 w 535721"/>
                    <a:gd name="connsiteY1193" fmla="*/ 393524 h 546092"/>
                    <a:gd name="connsiteX1194" fmla="*/ 529059 w 535721"/>
                    <a:gd name="connsiteY1194" fmla="*/ 393987 h 546092"/>
                    <a:gd name="connsiteX1195" fmla="*/ 529673 w 535721"/>
                    <a:gd name="connsiteY1195" fmla="*/ 395479 h 546092"/>
                    <a:gd name="connsiteX1196" fmla="*/ 529777 w 535721"/>
                    <a:gd name="connsiteY1196" fmla="*/ 396590 h 546092"/>
                    <a:gd name="connsiteX1197" fmla="*/ 529707 w 535721"/>
                    <a:gd name="connsiteY1197" fmla="*/ 397007 h 546092"/>
                    <a:gd name="connsiteX1198" fmla="*/ 528932 w 535721"/>
                    <a:gd name="connsiteY1198" fmla="*/ 398268 h 546092"/>
                    <a:gd name="connsiteX1199" fmla="*/ 526306 w 535721"/>
                    <a:gd name="connsiteY1199" fmla="*/ 400223 h 546092"/>
                    <a:gd name="connsiteX1200" fmla="*/ 525137 w 535721"/>
                    <a:gd name="connsiteY1200" fmla="*/ 400582 h 546092"/>
                    <a:gd name="connsiteX1201" fmla="*/ 522060 w 535721"/>
                    <a:gd name="connsiteY1201" fmla="*/ 400547 h 546092"/>
                    <a:gd name="connsiteX1202" fmla="*/ 518427 w 535721"/>
                    <a:gd name="connsiteY1202" fmla="*/ 399795 h 546092"/>
                    <a:gd name="connsiteX1203" fmla="*/ 518219 w 535721"/>
                    <a:gd name="connsiteY1203" fmla="*/ 399760 h 546092"/>
                    <a:gd name="connsiteX1204" fmla="*/ 514204 w 535721"/>
                    <a:gd name="connsiteY1204" fmla="*/ 400188 h 546092"/>
                    <a:gd name="connsiteX1205" fmla="*/ 513290 w 535721"/>
                    <a:gd name="connsiteY1205" fmla="*/ 400223 h 546092"/>
                    <a:gd name="connsiteX1206" fmla="*/ 510062 w 535721"/>
                    <a:gd name="connsiteY1206" fmla="*/ 399957 h 546092"/>
                    <a:gd name="connsiteX1207" fmla="*/ 508500 w 535721"/>
                    <a:gd name="connsiteY1207" fmla="*/ 398939 h 546092"/>
                    <a:gd name="connsiteX1208" fmla="*/ 508396 w 535721"/>
                    <a:gd name="connsiteY1208" fmla="*/ 398962 h 546092"/>
                    <a:gd name="connsiteX1209" fmla="*/ 507401 w 535721"/>
                    <a:gd name="connsiteY1209" fmla="*/ 399112 h 546092"/>
                    <a:gd name="connsiteX1210" fmla="*/ 506603 w 535721"/>
                    <a:gd name="connsiteY1210" fmla="*/ 399124 h 546092"/>
                    <a:gd name="connsiteX1211" fmla="*/ 506626 w 535721"/>
                    <a:gd name="connsiteY1211" fmla="*/ 399216 h 546092"/>
                    <a:gd name="connsiteX1212" fmla="*/ 506765 w 535721"/>
                    <a:gd name="connsiteY1212" fmla="*/ 399644 h 546092"/>
                    <a:gd name="connsiteX1213" fmla="*/ 506834 w 535721"/>
                    <a:gd name="connsiteY1213" fmla="*/ 400431 h 546092"/>
                    <a:gd name="connsiteX1214" fmla="*/ 506718 w 535721"/>
                    <a:gd name="connsiteY1214" fmla="*/ 401495 h 546092"/>
                    <a:gd name="connsiteX1215" fmla="*/ 506487 w 535721"/>
                    <a:gd name="connsiteY1215" fmla="*/ 402340 h 546092"/>
                    <a:gd name="connsiteX1216" fmla="*/ 506302 w 535721"/>
                    <a:gd name="connsiteY1216" fmla="*/ 402780 h 546092"/>
                    <a:gd name="connsiteX1217" fmla="*/ 505307 w 535721"/>
                    <a:gd name="connsiteY1217" fmla="*/ 404469 h 546092"/>
                    <a:gd name="connsiteX1218" fmla="*/ 505885 w 535721"/>
                    <a:gd name="connsiteY1218" fmla="*/ 404874 h 546092"/>
                    <a:gd name="connsiteX1219" fmla="*/ 506765 w 535721"/>
                    <a:gd name="connsiteY1219" fmla="*/ 404839 h 546092"/>
                    <a:gd name="connsiteX1220" fmla="*/ 510120 w 535721"/>
                    <a:gd name="connsiteY1220" fmla="*/ 404920 h 546092"/>
                    <a:gd name="connsiteX1221" fmla="*/ 511311 w 535721"/>
                    <a:gd name="connsiteY1221" fmla="*/ 405001 h 546092"/>
                    <a:gd name="connsiteX1222" fmla="*/ 511890 w 535721"/>
                    <a:gd name="connsiteY1222" fmla="*/ 405105 h 546092"/>
                    <a:gd name="connsiteX1223" fmla="*/ 512098 w 535721"/>
                    <a:gd name="connsiteY1223" fmla="*/ 405117 h 546092"/>
                    <a:gd name="connsiteX1224" fmla="*/ 514007 w 535721"/>
                    <a:gd name="connsiteY1224" fmla="*/ 404828 h 546092"/>
                    <a:gd name="connsiteX1225" fmla="*/ 514805 w 535721"/>
                    <a:gd name="connsiteY1225" fmla="*/ 404862 h 546092"/>
                    <a:gd name="connsiteX1226" fmla="*/ 515928 w 535721"/>
                    <a:gd name="connsiteY1226" fmla="*/ 405186 h 546092"/>
                    <a:gd name="connsiteX1227" fmla="*/ 516356 w 535721"/>
                    <a:gd name="connsiteY1227" fmla="*/ 405371 h 546092"/>
                    <a:gd name="connsiteX1228" fmla="*/ 517119 w 535721"/>
                    <a:gd name="connsiteY1228" fmla="*/ 405869 h 546092"/>
                    <a:gd name="connsiteX1229" fmla="*/ 518323 w 535721"/>
                    <a:gd name="connsiteY1229" fmla="*/ 406933 h 546092"/>
                    <a:gd name="connsiteX1230" fmla="*/ 519017 w 535721"/>
                    <a:gd name="connsiteY1230" fmla="*/ 407697 h 546092"/>
                    <a:gd name="connsiteX1231" fmla="*/ 519618 w 535721"/>
                    <a:gd name="connsiteY1231" fmla="*/ 408576 h 546092"/>
                    <a:gd name="connsiteX1232" fmla="*/ 519884 w 535721"/>
                    <a:gd name="connsiteY1232" fmla="*/ 409155 h 546092"/>
                    <a:gd name="connsiteX1233" fmla="*/ 519977 w 535721"/>
                    <a:gd name="connsiteY1233" fmla="*/ 409490 h 546092"/>
                    <a:gd name="connsiteX1234" fmla="*/ 520046 w 535721"/>
                    <a:gd name="connsiteY1234" fmla="*/ 409560 h 546092"/>
                    <a:gd name="connsiteX1235" fmla="*/ 520799 w 535721"/>
                    <a:gd name="connsiteY1235" fmla="*/ 410173 h 546092"/>
                    <a:gd name="connsiteX1236" fmla="*/ 521227 w 535721"/>
                    <a:gd name="connsiteY1236" fmla="*/ 410636 h 546092"/>
                    <a:gd name="connsiteX1237" fmla="*/ 522106 w 535721"/>
                    <a:gd name="connsiteY1237" fmla="*/ 412024 h 546092"/>
                    <a:gd name="connsiteX1238" fmla="*/ 522372 w 535721"/>
                    <a:gd name="connsiteY1238" fmla="*/ 413378 h 546092"/>
                    <a:gd name="connsiteX1239" fmla="*/ 522303 w 535721"/>
                    <a:gd name="connsiteY1239" fmla="*/ 413875 h 546092"/>
                    <a:gd name="connsiteX1240" fmla="*/ 522198 w 535721"/>
                    <a:gd name="connsiteY1240" fmla="*/ 414292 h 546092"/>
                    <a:gd name="connsiteX1241" fmla="*/ 521261 w 535721"/>
                    <a:gd name="connsiteY1241" fmla="*/ 416802 h 546092"/>
                    <a:gd name="connsiteX1242" fmla="*/ 520625 w 535721"/>
                    <a:gd name="connsiteY1242" fmla="*/ 417670 h 546092"/>
                    <a:gd name="connsiteX1243" fmla="*/ 520266 w 535721"/>
                    <a:gd name="connsiteY1243" fmla="*/ 417948 h 546092"/>
                    <a:gd name="connsiteX1244" fmla="*/ 519561 w 535721"/>
                    <a:gd name="connsiteY1244" fmla="*/ 418295 h 546092"/>
                    <a:gd name="connsiteX1245" fmla="*/ 519375 w 535721"/>
                    <a:gd name="connsiteY1245" fmla="*/ 419695 h 546092"/>
                    <a:gd name="connsiteX1246" fmla="*/ 519549 w 535721"/>
                    <a:gd name="connsiteY1246" fmla="*/ 419787 h 546092"/>
                    <a:gd name="connsiteX1247" fmla="*/ 520509 w 535721"/>
                    <a:gd name="connsiteY1247" fmla="*/ 421349 h 546092"/>
                    <a:gd name="connsiteX1248" fmla="*/ 519804 w 535721"/>
                    <a:gd name="connsiteY1248" fmla="*/ 423038 h 546092"/>
                    <a:gd name="connsiteX1249" fmla="*/ 518172 w 535721"/>
                    <a:gd name="connsiteY1249" fmla="*/ 424427 h 546092"/>
                    <a:gd name="connsiteX1250" fmla="*/ 517802 w 535721"/>
                    <a:gd name="connsiteY1250" fmla="*/ 424670 h 546092"/>
                    <a:gd name="connsiteX1251" fmla="*/ 517351 w 535721"/>
                    <a:gd name="connsiteY1251" fmla="*/ 424913 h 546092"/>
                    <a:gd name="connsiteX1252" fmla="*/ 516356 w 535721"/>
                    <a:gd name="connsiteY1252" fmla="*/ 425121 h 546092"/>
                    <a:gd name="connsiteX1253" fmla="*/ 515858 w 535721"/>
                    <a:gd name="connsiteY1253" fmla="*/ 425109 h 546092"/>
                    <a:gd name="connsiteX1254" fmla="*/ 515708 w 535721"/>
                    <a:gd name="connsiteY1254" fmla="*/ 425375 h 546092"/>
                    <a:gd name="connsiteX1255" fmla="*/ 515419 w 535721"/>
                    <a:gd name="connsiteY1255" fmla="*/ 425769 h 546092"/>
                    <a:gd name="connsiteX1256" fmla="*/ 515060 w 535721"/>
                    <a:gd name="connsiteY1256" fmla="*/ 426139 h 546092"/>
                    <a:gd name="connsiteX1257" fmla="*/ 514215 w 535721"/>
                    <a:gd name="connsiteY1257" fmla="*/ 426960 h 546092"/>
                    <a:gd name="connsiteX1258" fmla="*/ 513764 w 535721"/>
                    <a:gd name="connsiteY1258" fmla="*/ 427284 h 546092"/>
                    <a:gd name="connsiteX1259" fmla="*/ 513556 w 535721"/>
                    <a:gd name="connsiteY1259" fmla="*/ 428036 h 546092"/>
                    <a:gd name="connsiteX1260" fmla="*/ 513695 w 535721"/>
                    <a:gd name="connsiteY1260" fmla="*/ 428453 h 546092"/>
                    <a:gd name="connsiteX1261" fmla="*/ 513787 w 535721"/>
                    <a:gd name="connsiteY1261" fmla="*/ 428950 h 546092"/>
                    <a:gd name="connsiteX1262" fmla="*/ 513822 w 535721"/>
                    <a:gd name="connsiteY1262" fmla="*/ 429483 h 546092"/>
                    <a:gd name="connsiteX1263" fmla="*/ 513406 w 535721"/>
                    <a:gd name="connsiteY1263" fmla="*/ 430836 h 546092"/>
                    <a:gd name="connsiteX1264" fmla="*/ 512573 w 535721"/>
                    <a:gd name="connsiteY1264" fmla="*/ 431866 h 546092"/>
                    <a:gd name="connsiteX1265" fmla="*/ 512896 w 535721"/>
                    <a:gd name="connsiteY1265" fmla="*/ 432282 h 546092"/>
                    <a:gd name="connsiteX1266" fmla="*/ 512977 w 535721"/>
                    <a:gd name="connsiteY1266" fmla="*/ 432433 h 546092"/>
                    <a:gd name="connsiteX1267" fmla="*/ 513128 w 535721"/>
                    <a:gd name="connsiteY1267" fmla="*/ 432491 h 546092"/>
                    <a:gd name="connsiteX1268" fmla="*/ 514192 w 535721"/>
                    <a:gd name="connsiteY1268" fmla="*/ 433624 h 546092"/>
                    <a:gd name="connsiteX1269" fmla="*/ 514123 w 535721"/>
                    <a:gd name="connsiteY1269" fmla="*/ 435186 h 546092"/>
                    <a:gd name="connsiteX1270" fmla="*/ 513949 w 535721"/>
                    <a:gd name="connsiteY1270" fmla="*/ 435533 h 546092"/>
                    <a:gd name="connsiteX1271" fmla="*/ 513070 w 535721"/>
                    <a:gd name="connsiteY1271" fmla="*/ 436459 h 546092"/>
                    <a:gd name="connsiteX1272" fmla="*/ 512619 w 535721"/>
                    <a:gd name="connsiteY1272" fmla="*/ 436690 h 546092"/>
                    <a:gd name="connsiteX1273" fmla="*/ 511913 w 535721"/>
                    <a:gd name="connsiteY1273" fmla="*/ 436899 h 546092"/>
                    <a:gd name="connsiteX1274" fmla="*/ 508060 w 535721"/>
                    <a:gd name="connsiteY1274" fmla="*/ 437257 h 546092"/>
                    <a:gd name="connsiteX1275" fmla="*/ 507262 w 535721"/>
                    <a:gd name="connsiteY1275" fmla="*/ 437199 h 546092"/>
                    <a:gd name="connsiteX1276" fmla="*/ 507343 w 535721"/>
                    <a:gd name="connsiteY1276" fmla="*/ 437211 h 546092"/>
                    <a:gd name="connsiteX1277" fmla="*/ 506834 w 535721"/>
                    <a:gd name="connsiteY1277" fmla="*/ 437188 h 546092"/>
                    <a:gd name="connsiteX1278" fmla="*/ 506302 w 535721"/>
                    <a:gd name="connsiteY1278" fmla="*/ 437176 h 546092"/>
                    <a:gd name="connsiteX1279" fmla="*/ 505607 w 535721"/>
                    <a:gd name="connsiteY1279" fmla="*/ 437095 h 546092"/>
                    <a:gd name="connsiteX1280" fmla="*/ 504821 w 535721"/>
                    <a:gd name="connsiteY1280" fmla="*/ 436922 h 546092"/>
                    <a:gd name="connsiteX1281" fmla="*/ 504208 w 535721"/>
                    <a:gd name="connsiteY1281" fmla="*/ 436690 h 546092"/>
                    <a:gd name="connsiteX1282" fmla="*/ 503201 w 535721"/>
                    <a:gd name="connsiteY1282" fmla="*/ 436401 h 546092"/>
                    <a:gd name="connsiteX1283" fmla="*/ 502160 w 535721"/>
                    <a:gd name="connsiteY1283" fmla="*/ 435996 h 546092"/>
                    <a:gd name="connsiteX1284" fmla="*/ 501755 w 535721"/>
                    <a:gd name="connsiteY1284" fmla="*/ 435892 h 546092"/>
                    <a:gd name="connsiteX1285" fmla="*/ 501246 w 535721"/>
                    <a:gd name="connsiteY1285" fmla="*/ 435742 h 546092"/>
                    <a:gd name="connsiteX1286" fmla="*/ 498133 w 535721"/>
                    <a:gd name="connsiteY1286" fmla="*/ 434943 h 546092"/>
                    <a:gd name="connsiteX1287" fmla="*/ 497636 w 535721"/>
                    <a:gd name="connsiteY1287" fmla="*/ 434805 h 546092"/>
                    <a:gd name="connsiteX1288" fmla="*/ 497277 w 535721"/>
                    <a:gd name="connsiteY1288" fmla="*/ 434712 h 546092"/>
                    <a:gd name="connsiteX1289" fmla="*/ 496479 w 535721"/>
                    <a:gd name="connsiteY1289" fmla="*/ 434643 h 546092"/>
                    <a:gd name="connsiteX1290" fmla="*/ 496444 w 535721"/>
                    <a:gd name="connsiteY1290" fmla="*/ 434643 h 546092"/>
                    <a:gd name="connsiteX1291" fmla="*/ 496236 w 535721"/>
                    <a:gd name="connsiteY1291" fmla="*/ 435221 h 546092"/>
                    <a:gd name="connsiteX1292" fmla="*/ 495993 w 535721"/>
                    <a:gd name="connsiteY1292" fmla="*/ 435742 h 546092"/>
                    <a:gd name="connsiteX1293" fmla="*/ 496421 w 535721"/>
                    <a:gd name="connsiteY1293" fmla="*/ 436436 h 546092"/>
                    <a:gd name="connsiteX1294" fmla="*/ 496919 w 535721"/>
                    <a:gd name="connsiteY1294" fmla="*/ 437500 h 546092"/>
                    <a:gd name="connsiteX1295" fmla="*/ 497069 w 535721"/>
                    <a:gd name="connsiteY1295" fmla="*/ 438125 h 546092"/>
                    <a:gd name="connsiteX1296" fmla="*/ 497104 w 535721"/>
                    <a:gd name="connsiteY1296" fmla="*/ 438634 h 546092"/>
                    <a:gd name="connsiteX1297" fmla="*/ 497046 w 535721"/>
                    <a:gd name="connsiteY1297" fmla="*/ 439271 h 546092"/>
                    <a:gd name="connsiteX1298" fmla="*/ 496942 w 535721"/>
                    <a:gd name="connsiteY1298" fmla="*/ 439687 h 546092"/>
                    <a:gd name="connsiteX1299" fmla="*/ 496942 w 535721"/>
                    <a:gd name="connsiteY1299" fmla="*/ 439722 h 546092"/>
                    <a:gd name="connsiteX1300" fmla="*/ 497520 w 535721"/>
                    <a:gd name="connsiteY1300" fmla="*/ 442174 h 546092"/>
                    <a:gd name="connsiteX1301" fmla="*/ 497532 w 535721"/>
                    <a:gd name="connsiteY1301" fmla="*/ 442186 h 546092"/>
                    <a:gd name="connsiteX1302" fmla="*/ 497775 w 535721"/>
                    <a:gd name="connsiteY1302" fmla="*/ 442464 h 546092"/>
                    <a:gd name="connsiteX1303" fmla="*/ 498538 w 535721"/>
                    <a:gd name="connsiteY1303" fmla="*/ 443551 h 546092"/>
                    <a:gd name="connsiteX1304" fmla="*/ 499719 w 535721"/>
                    <a:gd name="connsiteY1304" fmla="*/ 445425 h 546092"/>
                    <a:gd name="connsiteX1305" fmla="*/ 499915 w 535721"/>
                    <a:gd name="connsiteY1305" fmla="*/ 445854 h 546092"/>
                    <a:gd name="connsiteX1306" fmla="*/ 500436 w 535721"/>
                    <a:gd name="connsiteY1306" fmla="*/ 447473 h 546092"/>
                    <a:gd name="connsiteX1307" fmla="*/ 500494 w 535721"/>
                    <a:gd name="connsiteY1307" fmla="*/ 448295 h 546092"/>
                    <a:gd name="connsiteX1308" fmla="*/ 500297 w 535721"/>
                    <a:gd name="connsiteY1308" fmla="*/ 449891 h 546092"/>
                    <a:gd name="connsiteX1309" fmla="*/ 500123 w 535721"/>
                    <a:gd name="connsiteY1309" fmla="*/ 450644 h 546092"/>
                    <a:gd name="connsiteX1310" fmla="*/ 499915 w 535721"/>
                    <a:gd name="connsiteY1310" fmla="*/ 451234 h 546092"/>
                    <a:gd name="connsiteX1311" fmla="*/ 499811 w 535721"/>
                    <a:gd name="connsiteY1311" fmla="*/ 451650 h 546092"/>
                    <a:gd name="connsiteX1312" fmla="*/ 499719 w 535721"/>
                    <a:gd name="connsiteY1312" fmla="*/ 452113 h 546092"/>
                    <a:gd name="connsiteX1313" fmla="*/ 498515 w 535721"/>
                    <a:gd name="connsiteY1313" fmla="*/ 453536 h 546092"/>
                    <a:gd name="connsiteX1314" fmla="*/ 497648 w 535721"/>
                    <a:gd name="connsiteY1314" fmla="*/ 453883 h 546092"/>
                    <a:gd name="connsiteX1315" fmla="*/ 497671 w 535721"/>
                    <a:gd name="connsiteY1315" fmla="*/ 454381 h 546092"/>
                    <a:gd name="connsiteX1316" fmla="*/ 497590 w 535721"/>
                    <a:gd name="connsiteY1316" fmla="*/ 455294 h 546092"/>
                    <a:gd name="connsiteX1317" fmla="*/ 497439 w 535721"/>
                    <a:gd name="connsiteY1317" fmla="*/ 455815 h 546092"/>
                    <a:gd name="connsiteX1318" fmla="*/ 496676 w 535721"/>
                    <a:gd name="connsiteY1318" fmla="*/ 457585 h 546092"/>
                    <a:gd name="connsiteX1319" fmla="*/ 496653 w 535721"/>
                    <a:gd name="connsiteY1319" fmla="*/ 457759 h 546092"/>
                    <a:gd name="connsiteX1320" fmla="*/ 496595 w 535721"/>
                    <a:gd name="connsiteY1320" fmla="*/ 458707 h 546092"/>
                    <a:gd name="connsiteX1321" fmla="*/ 496190 w 535721"/>
                    <a:gd name="connsiteY1321" fmla="*/ 459795 h 546092"/>
                    <a:gd name="connsiteX1322" fmla="*/ 495993 w 535721"/>
                    <a:gd name="connsiteY1322" fmla="*/ 460073 h 546092"/>
                    <a:gd name="connsiteX1323" fmla="*/ 496248 w 535721"/>
                    <a:gd name="connsiteY1323" fmla="*/ 460593 h 546092"/>
                    <a:gd name="connsiteX1324" fmla="*/ 496340 w 535721"/>
                    <a:gd name="connsiteY1324" fmla="*/ 460697 h 546092"/>
                    <a:gd name="connsiteX1325" fmla="*/ 498619 w 535721"/>
                    <a:gd name="connsiteY1325" fmla="*/ 462722 h 546092"/>
                    <a:gd name="connsiteX1326" fmla="*/ 499279 w 535721"/>
                    <a:gd name="connsiteY1326" fmla="*/ 464006 h 546092"/>
                    <a:gd name="connsiteX1327" fmla="*/ 499337 w 535721"/>
                    <a:gd name="connsiteY1327" fmla="*/ 464527 h 546092"/>
                    <a:gd name="connsiteX1328" fmla="*/ 499360 w 535721"/>
                    <a:gd name="connsiteY1328" fmla="*/ 465487 h 546092"/>
                    <a:gd name="connsiteX1329" fmla="*/ 499244 w 535721"/>
                    <a:gd name="connsiteY1329" fmla="*/ 466343 h 546092"/>
                    <a:gd name="connsiteX1330" fmla="*/ 499522 w 535721"/>
                    <a:gd name="connsiteY1330" fmla="*/ 468750 h 546092"/>
                    <a:gd name="connsiteX1331" fmla="*/ 499533 w 535721"/>
                    <a:gd name="connsiteY1331" fmla="*/ 469236 h 546092"/>
                    <a:gd name="connsiteX1332" fmla="*/ 499533 w 535721"/>
                    <a:gd name="connsiteY1332" fmla="*/ 469247 h 546092"/>
                    <a:gd name="connsiteX1333" fmla="*/ 499672 w 535721"/>
                    <a:gd name="connsiteY1333" fmla="*/ 469479 h 546092"/>
                    <a:gd name="connsiteX1334" fmla="*/ 499140 w 535721"/>
                    <a:gd name="connsiteY1334" fmla="*/ 472082 h 546092"/>
                    <a:gd name="connsiteX1335" fmla="*/ 498793 w 535721"/>
                    <a:gd name="connsiteY1335" fmla="*/ 472348 h 546092"/>
                    <a:gd name="connsiteX1336" fmla="*/ 497590 w 535721"/>
                    <a:gd name="connsiteY1336" fmla="*/ 472753 h 546092"/>
                    <a:gd name="connsiteX1337" fmla="*/ 497092 w 535721"/>
                    <a:gd name="connsiteY1337" fmla="*/ 472753 h 546092"/>
                    <a:gd name="connsiteX1338" fmla="*/ 496421 w 535721"/>
                    <a:gd name="connsiteY1338" fmla="*/ 472649 h 546092"/>
                    <a:gd name="connsiteX1339" fmla="*/ 494882 w 535721"/>
                    <a:gd name="connsiteY1339" fmla="*/ 472105 h 546092"/>
                    <a:gd name="connsiteX1340" fmla="*/ 491770 w 535721"/>
                    <a:gd name="connsiteY1340" fmla="*/ 470879 h 546092"/>
                    <a:gd name="connsiteX1341" fmla="*/ 491678 w 535721"/>
                    <a:gd name="connsiteY1341" fmla="*/ 470913 h 546092"/>
                    <a:gd name="connsiteX1342" fmla="*/ 491400 w 535721"/>
                    <a:gd name="connsiteY1342" fmla="*/ 471423 h 546092"/>
                    <a:gd name="connsiteX1343" fmla="*/ 490856 w 535721"/>
                    <a:gd name="connsiteY1343" fmla="*/ 472036 h 546092"/>
                    <a:gd name="connsiteX1344" fmla="*/ 490463 w 535721"/>
                    <a:gd name="connsiteY1344" fmla="*/ 472325 h 546092"/>
                    <a:gd name="connsiteX1345" fmla="*/ 490347 w 535721"/>
                    <a:gd name="connsiteY1345" fmla="*/ 472406 h 546092"/>
                    <a:gd name="connsiteX1346" fmla="*/ 490486 w 535721"/>
                    <a:gd name="connsiteY1346" fmla="*/ 472950 h 546092"/>
                    <a:gd name="connsiteX1347" fmla="*/ 490555 w 535721"/>
                    <a:gd name="connsiteY1347" fmla="*/ 473401 h 546092"/>
                    <a:gd name="connsiteX1348" fmla="*/ 490555 w 535721"/>
                    <a:gd name="connsiteY1348" fmla="*/ 473829 h 546092"/>
                    <a:gd name="connsiteX1349" fmla="*/ 488577 w 535721"/>
                    <a:gd name="connsiteY1349" fmla="*/ 475854 h 546092"/>
                    <a:gd name="connsiteX1350" fmla="*/ 487431 w 535721"/>
                    <a:gd name="connsiteY1350" fmla="*/ 475865 h 546092"/>
                    <a:gd name="connsiteX1351" fmla="*/ 487767 w 535721"/>
                    <a:gd name="connsiteY1351" fmla="*/ 476328 h 546092"/>
                    <a:gd name="connsiteX1352" fmla="*/ 488160 w 535721"/>
                    <a:gd name="connsiteY1352" fmla="*/ 476930 h 546092"/>
                    <a:gd name="connsiteX1353" fmla="*/ 488426 w 535721"/>
                    <a:gd name="connsiteY1353" fmla="*/ 477566 h 546092"/>
                    <a:gd name="connsiteX1354" fmla="*/ 488577 w 535721"/>
                    <a:gd name="connsiteY1354" fmla="*/ 477821 h 546092"/>
                    <a:gd name="connsiteX1355" fmla="*/ 489294 w 535721"/>
                    <a:gd name="connsiteY1355" fmla="*/ 478746 h 546092"/>
                    <a:gd name="connsiteX1356" fmla="*/ 490810 w 535721"/>
                    <a:gd name="connsiteY1356" fmla="*/ 478561 h 546092"/>
                    <a:gd name="connsiteX1357" fmla="*/ 491053 w 535721"/>
                    <a:gd name="connsiteY1357" fmla="*/ 478468 h 546092"/>
                    <a:gd name="connsiteX1358" fmla="*/ 492001 w 535721"/>
                    <a:gd name="connsiteY1358" fmla="*/ 478052 h 546092"/>
                    <a:gd name="connsiteX1359" fmla="*/ 492696 w 535721"/>
                    <a:gd name="connsiteY1359" fmla="*/ 477844 h 546092"/>
                    <a:gd name="connsiteX1360" fmla="*/ 493401 w 535721"/>
                    <a:gd name="connsiteY1360" fmla="*/ 477751 h 546092"/>
                    <a:gd name="connsiteX1361" fmla="*/ 494524 w 535721"/>
                    <a:gd name="connsiteY1361" fmla="*/ 477832 h 546092"/>
                    <a:gd name="connsiteX1362" fmla="*/ 495160 w 535721"/>
                    <a:gd name="connsiteY1362" fmla="*/ 478006 h 546092"/>
                    <a:gd name="connsiteX1363" fmla="*/ 496629 w 535721"/>
                    <a:gd name="connsiteY1363" fmla="*/ 478665 h 546092"/>
                    <a:gd name="connsiteX1364" fmla="*/ 497243 w 535721"/>
                    <a:gd name="connsiteY1364" fmla="*/ 479093 h 546092"/>
                    <a:gd name="connsiteX1365" fmla="*/ 497601 w 535721"/>
                    <a:gd name="connsiteY1365" fmla="*/ 479452 h 546092"/>
                    <a:gd name="connsiteX1366" fmla="*/ 497879 w 535721"/>
                    <a:gd name="connsiteY1366" fmla="*/ 479822 h 546092"/>
                    <a:gd name="connsiteX1367" fmla="*/ 498133 w 535721"/>
                    <a:gd name="connsiteY1367" fmla="*/ 480250 h 546092"/>
                    <a:gd name="connsiteX1368" fmla="*/ 498388 w 535721"/>
                    <a:gd name="connsiteY1368" fmla="*/ 480655 h 546092"/>
                    <a:gd name="connsiteX1369" fmla="*/ 500239 w 535721"/>
                    <a:gd name="connsiteY1369" fmla="*/ 483212 h 546092"/>
                    <a:gd name="connsiteX1370" fmla="*/ 500563 w 535721"/>
                    <a:gd name="connsiteY1370" fmla="*/ 484867 h 546092"/>
                    <a:gd name="connsiteX1371" fmla="*/ 500505 w 535721"/>
                    <a:gd name="connsiteY1371" fmla="*/ 485109 h 546092"/>
                    <a:gd name="connsiteX1372" fmla="*/ 498504 w 535721"/>
                    <a:gd name="connsiteY1372" fmla="*/ 486637 h 546092"/>
                    <a:gd name="connsiteX1373" fmla="*/ 498342 w 535721"/>
                    <a:gd name="connsiteY1373" fmla="*/ 486625 h 546092"/>
                    <a:gd name="connsiteX1374" fmla="*/ 498411 w 535721"/>
                    <a:gd name="connsiteY1374" fmla="*/ 486695 h 546092"/>
                    <a:gd name="connsiteX1375" fmla="*/ 498723 w 535721"/>
                    <a:gd name="connsiteY1375" fmla="*/ 487018 h 546092"/>
                    <a:gd name="connsiteX1376" fmla="*/ 499036 w 535721"/>
                    <a:gd name="connsiteY1376" fmla="*/ 487412 h 546092"/>
                    <a:gd name="connsiteX1377" fmla="*/ 499441 w 535721"/>
                    <a:gd name="connsiteY1377" fmla="*/ 488696 h 546092"/>
                    <a:gd name="connsiteX1378" fmla="*/ 499418 w 535721"/>
                    <a:gd name="connsiteY1378" fmla="*/ 489228 h 546092"/>
                    <a:gd name="connsiteX1379" fmla="*/ 498839 w 535721"/>
                    <a:gd name="connsiteY1379" fmla="*/ 490582 h 546092"/>
                    <a:gd name="connsiteX1380" fmla="*/ 497890 w 535721"/>
                    <a:gd name="connsiteY1380" fmla="*/ 491496 h 546092"/>
                    <a:gd name="connsiteX1381" fmla="*/ 496849 w 535721"/>
                    <a:gd name="connsiteY1381" fmla="*/ 492294 h 546092"/>
                    <a:gd name="connsiteX1382" fmla="*/ 496757 w 535721"/>
                    <a:gd name="connsiteY1382" fmla="*/ 492410 h 546092"/>
                    <a:gd name="connsiteX1383" fmla="*/ 496502 w 535721"/>
                    <a:gd name="connsiteY1383" fmla="*/ 492838 h 546092"/>
                    <a:gd name="connsiteX1384" fmla="*/ 496074 w 535721"/>
                    <a:gd name="connsiteY1384" fmla="*/ 493416 h 546092"/>
                    <a:gd name="connsiteX1385" fmla="*/ 495276 w 535721"/>
                    <a:gd name="connsiteY1385" fmla="*/ 494365 h 546092"/>
                    <a:gd name="connsiteX1386" fmla="*/ 494593 w 535721"/>
                    <a:gd name="connsiteY1386" fmla="*/ 495001 h 546092"/>
                    <a:gd name="connsiteX1387" fmla="*/ 493251 w 535721"/>
                    <a:gd name="connsiteY1387" fmla="*/ 495996 h 546092"/>
                    <a:gd name="connsiteX1388" fmla="*/ 493274 w 535721"/>
                    <a:gd name="connsiteY1388" fmla="*/ 496135 h 546092"/>
                    <a:gd name="connsiteX1389" fmla="*/ 493274 w 535721"/>
                    <a:gd name="connsiteY1389" fmla="*/ 496702 h 546092"/>
                    <a:gd name="connsiteX1390" fmla="*/ 493240 w 535721"/>
                    <a:gd name="connsiteY1390" fmla="*/ 496991 h 546092"/>
                    <a:gd name="connsiteX1391" fmla="*/ 493263 w 535721"/>
                    <a:gd name="connsiteY1391" fmla="*/ 497269 h 546092"/>
                    <a:gd name="connsiteX1392" fmla="*/ 493401 w 535721"/>
                    <a:gd name="connsiteY1392" fmla="*/ 498299 h 546092"/>
                    <a:gd name="connsiteX1393" fmla="*/ 493332 w 535721"/>
                    <a:gd name="connsiteY1393" fmla="*/ 499132 h 546092"/>
                    <a:gd name="connsiteX1394" fmla="*/ 493216 w 535721"/>
                    <a:gd name="connsiteY1394" fmla="*/ 499525 h 546092"/>
                    <a:gd name="connsiteX1395" fmla="*/ 491585 w 535721"/>
                    <a:gd name="connsiteY1395" fmla="*/ 500925 h 546092"/>
                    <a:gd name="connsiteX1396" fmla="*/ 491411 w 535721"/>
                    <a:gd name="connsiteY1396" fmla="*/ 501203 h 546092"/>
                    <a:gd name="connsiteX1397" fmla="*/ 491122 w 535721"/>
                    <a:gd name="connsiteY1397" fmla="*/ 501538 h 546092"/>
                    <a:gd name="connsiteX1398" fmla="*/ 491007 w 535721"/>
                    <a:gd name="connsiteY1398" fmla="*/ 501643 h 546092"/>
                    <a:gd name="connsiteX1399" fmla="*/ 490983 w 535721"/>
                    <a:gd name="connsiteY1399" fmla="*/ 501712 h 546092"/>
                    <a:gd name="connsiteX1400" fmla="*/ 490821 w 535721"/>
                    <a:gd name="connsiteY1400" fmla="*/ 502140 h 546092"/>
                    <a:gd name="connsiteX1401" fmla="*/ 489988 w 535721"/>
                    <a:gd name="connsiteY1401" fmla="*/ 503146 h 546092"/>
                    <a:gd name="connsiteX1402" fmla="*/ 489109 w 535721"/>
                    <a:gd name="connsiteY1402" fmla="*/ 503679 h 546092"/>
                    <a:gd name="connsiteX1403" fmla="*/ 488704 w 535721"/>
                    <a:gd name="connsiteY1403" fmla="*/ 503945 h 546092"/>
                    <a:gd name="connsiteX1404" fmla="*/ 486703 w 535721"/>
                    <a:gd name="connsiteY1404" fmla="*/ 505090 h 546092"/>
                    <a:gd name="connsiteX1405" fmla="*/ 486078 w 535721"/>
                    <a:gd name="connsiteY1405" fmla="*/ 505322 h 546092"/>
                    <a:gd name="connsiteX1406" fmla="*/ 485754 w 535721"/>
                    <a:gd name="connsiteY1406" fmla="*/ 505379 h 546092"/>
                    <a:gd name="connsiteX1407" fmla="*/ 485939 w 535721"/>
                    <a:gd name="connsiteY1407" fmla="*/ 506398 h 546092"/>
                    <a:gd name="connsiteX1408" fmla="*/ 485939 w 535721"/>
                    <a:gd name="connsiteY1408" fmla="*/ 507022 h 546092"/>
                    <a:gd name="connsiteX1409" fmla="*/ 485870 w 535721"/>
                    <a:gd name="connsiteY1409" fmla="*/ 507555 h 546092"/>
                    <a:gd name="connsiteX1410" fmla="*/ 485719 w 535721"/>
                    <a:gd name="connsiteY1410" fmla="*/ 508226 h 546092"/>
                    <a:gd name="connsiteX1411" fmla="*/ 485476 w 535721"/>
                    <a:gd name="connsiteY1411" fmla="*/ 508966 h 546092"/>
                    <a:gd name="connsiteX1412" fmla="*/ 485210 w 535721"/>
                    <a:gd name="connsiteY1412" fmla="*/ 509649 h 546092"/>
                    <a:gd name="connsiteX1413" fmla="*/ 485210 w 535721"/>
                    <a:gd name="connsiteY1413" fmla="*/ 509730 h 546092"/>
                    <a:gd name="connsiteX1414" fmla="*/ 485245 w 535721"/>
                    <a:gd name="connsiteY1414" fmla="*/ 510447 h 546092"/>
                    <a:gd name="connsiteX1415" fmla="*/ 485442 w 535721"/>
                    <a:gd name="connsiteY1415" fmla="*/ 510736 h 546092"/>
                    <a:gd name="connsiteX1416" fmla="*/ 485731 w 535721"/>
                    <a:gd name="connsiteY1416" fmla="*/ 511523 h 546092"/>
                    <a:gd name="connsiteX1417" fmla="*/ 485835 w 535721"/>
                    <a:gd name="connsiteY1417" fmla="*/ 512298 h 546092"/>
                    <a:gd name="connsiteX1418" fmla="*/ 485846 w 535721"/>
                    <a:gd name="connsiteY1418" fmla="*/ 513941 h 546092"/>
                    <a:gd name="connsiteX1419" fmla="*/ 485858 w 535721"/>
                    <a:gd name="connsiteY1419" fmla="*/ 514450 h 546092"/>
                    <a:gd name="connsiteX1420" fmla="*/ 485858 w 535721"/>
                    <a:gd name="connsiteY1420" fmla="*/ 514971 h 546092"/>
                    <a:gd name="connsiteX1421" fmla="*/ 485870 w 535721"/>
                    <a:gd name="connsiteY1421" fmla="*/ 515503 h 546092"/>
                    <a:gd name="connsiteX1422" fmla="*/ 485881 w 535721"/>
                    <a:gd name="connsiteY1422" fmla="*/ 516035 h 546092"/>
                    <a:gd name="connsiteX1423" fmla="*/ 485893 w 535721"/>
                    <a:gd name="connsiteY1423" fmla="*/ 516533 h 546092"/>
                    <a:gd name="connsiteX1424" fmla="*/ 486032 w 535721"/>
                    <a:gd name="connsiteY1424" fmla="*/ 519240 h 546092"/>
                    <a:gd name="connsiteX1425" fmla="*/ 486008 w 535721"/>
                    <a:gd name="connsiteY1425" fmla="*/ 523093 h 546092"/>
                    <a:gd name="connsiteX1426" fmla="*/ 485858 w 535721"/>
                    <a:gd name="connsiteY1426" fmla="*/ 524007 h 546092"/>
                    <a:gd name="connsiteX1427" fmla="*/ 484967 w 535721"/>
                    <a:gd name="connsiteY1427" fmla="*/ 527605 h 546092"/>
                    <a:gd name="connsiteX1428" fmla="*/ 484909 w 535721"/>
                    <a:gd name="connsiteY1428" fmla="*/ 527998 h 546092"/>
                    <a:gd name="connsiteX1429" fmla="*/ 484805 w 535721"/>
                    <a:gd name="connsiteY1429" fmla="*/ 529063 h 546092"/>
                    <a:gd name="connsiteX1430" fmla="*/ 484655 w 535721"/>
                    <a:gd name="connsiteY1430" fmla="*/ 529606 h 546092"/>
                    <a:gd name="connsiteX1431" fmla="*/ 484250 w 535721"/>
                    <a:gd name="connsiteY1431" fmla="*/ 530555 h 546092"/>
                    <a:gd name="connsiteX1432" fmla="*/ 484250 w 535721"/>
                    <a:gd name="connsiteY1432" fmla="*/ 530567 h 546092"/>
                    <a:gd name="connsiteX1433" fmla="*/ 484366 w 535721"/>
                    <a:gd name="connsiteY1433" fmla="*/ 531712 h 546092"/>
                    <a:gd name="connsiteX1434" fmla="*/ 484169 w 535721"/>
                    <a:gd name="connsiteY1434" fmla="*/ 532823 h 546092"/>
                    <a:gd name="connsiteX1435" fmla="*/ 483972 w 535721"/>
                    <a:gd name="connsiteY1435" fmla="*/ 533228 h 546092"/>
                    <a:gd name="connsiteX1436" fmla="*/ 483232 w 535721"/>
                    <a:gd name="connsiteY1436" fmla="*/ 534049 h 546092"/>
                    <a:gd name="connsiteX1437" fmla="*/ 481855 w 535721"/>
                    <a:gd name="connsiteY1437" fmla="*/ 534894 h 546092"/>
                    <a:gd name="connsiteX1438" fmla="*/ 481230 w 535721"/>
                    <a:gd name="connsiteY1438" fmla="*/ 535148 h 546092"/>
                    <a:gd name="connsiteX1439" fmla="*/ 480733 w 535721"/>
                    <a:gd name="connsiteY1439" fmla="*/ 535252 h 546092"/>
                    <a:gd name="connsiteX1440" fmla="*/ 480316 w 535721"/>
                    <a:gd name="connsiteY1440" fmla="*/ 535287 h 546092"/>
                    <a:gd name="connsiteX1441" fmla="*/ 477644 w 535721"/>
                    <a:gd name="connsiteY1441" fmla="*/ 535322 h 546092"/>
                    <a:gd name="connsiteX1442" fmla="*/ 477135 w 535721"/>
                    <a:gd name="connsiteY1442" fmla="*/ 535322 h 546092"/>
                    <a:gd name="connsiteX1443" fmla="*/ 476718 w 535721"/>
                    <a:gd name="connsiteY1443" fmla="*/ 535333 h 546092"/>
                    <a:gd name="connsiteX1444" fmla="*/ 475654 w 535721"/>
                    <a:gd name="connsiteY1444" fmla="*/ 535484 h 546092"/>
                    <a:gd name="connsiteX1445" fmla="*/ 475017 w 535721"/>
                    <a:gd name="connsiteY1445" fmla="*/ 536051 h 546092"/>
                    <a:gd name="connsiteX1446" fmla="*/ 474647 w 535721"/>
                    <a:gd name="connsiteY1446" fmla="*/ 536305 h 546092"/>
                    <a:gd name="connsiteX1447" fmla="*/ 474196 w 535721"/>
                    <a:gd name="connsiteY1447" fmla="*/ 536548 h 546092"/>
                    <a:gd name="connsiteX1448" fmla="*/ 473733 w 535721"/>
                    <a:gd name="connsiteY1448" fmla="*/ 536722 h 546092"/>
                    <a:gd name="connsiteX1449" fmla="*/ 472761 w 535721"/>
                    <a:gd name="connsiteY1449" fmla="*/ 536965 h 546092"/>
                    <a:gd name="connsiteX1450" fmla="*/ 472599 w 535721"/>
                    <a:gd name="connsiteY1450" fmla="*/ 537023 h 546092"/>
                    <a:gd name="connsiteX1451" fmla="*/ 471072 w 535721"/>
                    <a:gd name="connsiteY1451" fmla="*/ 538075 h 546092"/>
                    <a:gd name="connsiteX1452" fmla="*/ 469302 w 535721"/>
                    <a:gd name="connsiteY1452" fmla="*/ 538318 h 546092"/>
                    <a:gd name="connsiteX1453" fmla="*/ 467219 w 535721"/>
                    <a:gd name="connsiteY1453" fmla="*/ 537613 h 546092"/>
                    <a:gd name="connsiteX1454" fmla="*/ 466502 w 535721"/>
                    <a:gd name="connsiteY1454" fmla="*/ 537254 h 546092"/>
                    <a:gd name="connsiteX1455" fmla="*/ 465935 w 535721"/>
                    <a:gd name="connsiteY1455" fmla="*/ 536907 h 546092"/>
                    <a:gd name="connsiteX1456" fmla="*/ 465426 w 535721"/>
                    <a:gd name="connsiteY1456" fmla="*/ 536548 h 546092"/>
                    <a:gd name="connsiteX1457" fmla="*/ 464998 w 535721"/>
                    <a:gd name="connsiteY1457" fmla="*/ 538422 h 546092"/>
                    <a:gd name="connsiteX1458" fmla="*/ 464674 w 535721"/>
                    <a:gd name="connsiteY1458" fmla="*/ 539255 h 546092"/>
                    <a:gd name="connsiteX1459" fmla="*/ 463876 w 535721"/>
                    <a:gd name="connsiteY1459" fmla="*/ 540181 h 546092"/>
                    <a:gd name="connsiteX1460" fmla="*/ 462950 w 535721"/>
                    <a:gd name="connsiteY1460" fmla="*/ 540725 h 546092"/>
                    <a:gd name="connsiteX1461" fmla="*/ 462522 w 535721"/>
                    <a:gd name="connsiteY1461" fmla="*/ 540979 h 546092"/>
                    <a:gd name="connsiteX1462" fmla="*/ 462372 w 535721"/>
                    <a:gd name="connsiteY1462" fmla="*/ 541072 h 546092"/>
                    <a:gd name="connsiteX1463" fmla="*/ 459340 w 535721"/>
                    <a:gd name="connsiteY1463" fmla="*/ 545040 h 546092"/>
                    <a:gd name="connsiteX1464" fmla="*/ 459028 w 535721"/>
                    <a:gd name="connsiteY1464" fmla="*/ 545353 h 546092"/>
                    <a:gd name="connsiteX1465" fmla="*/ 458693 w 535721"/>
                    <a:gd name="connsiteY1465" fmla="*/ 545630 h 546092"/>
                    <a:gd name="connsiteX1466" fmla="*/ 457223 w 535721"/>
                    <a:gd name="connsiteY1466" fmla="*/ 546081 h 546092"/>
                    <a:gd name="connsiteX1467" fmla="*/ 455858 w 535721"/>
                    <a:gd name="connsiteY1467" fmla="*/ 545364 h 546092"/>
                    <a:gd name="connsiteX1468" fmla="*/ 455256 w 535721"/>
                    <a:gd name="connsiteY1468" fmla="*/ 544612 h 546092"/>
                    <a:gd name="connsiteX1469" fmla="*/ 455048 w 535721"/>
                    <a:gd name="connsiteY1469" fmla="*/ 544415 h 546092"/>
                    <a:gd name="connsiteX1470" fmla="*/ 453151 w 535721"/>
                    <a:gd name="connsiteY1470" fmla="*/ 542992 h 546092"/>
                    <a:gd name="connsiteX1471" fmla="*/ 451392 w 535721"/>
                    <a:gd name="connsiteY1471" fmla="*/ 542113 h 546092"/>
                    <a:gd name="connsiteX1472" fmla="*/ 450698 w 535721"/>
                    <a:gd name="connsiteY1472" fmla="*/ 541662 h 546092"/>
                    <a:gd name="connsiteX1473" fmla="*/ 450154 w 535721"/>
                    <a:gd name="connsiteY1473" fmla="*/ 541072 h 546092"/>
                    <a:gd name="connsiteX1474" fmla="*/ 449310 w 535721"/>
                    <a:gd name="connsiteY1474" fmla="*/ 539695 h 546092"/>
                    <a:gd name="connsiteX1475" fmla="*/ 448974 w 535721"/>
                    <a:gd name="connsiteY1475" fmla="*/ 539001 h 546092"/>
                    <a:gd name="connsiteX1476" fmla="*/ 448210 w 535721"/>
                    <a:gd name="connsiteY1476" fmla="*/ 536976 h 546092"/>
                    <a:gd name="connsiteX1477" fmla="*/ 448025 w 535721"/>
                    <a:gd name="connsiteY1477" fmla="*/ 536629 h 546092"/>
                    <a:gd name="connsiteX1478" fmla="*/ 447771 w 535721"/>
                    <a:gd name="connsiteY1478" fmla="*/ 536166 h 546092"/>
                    <a:gd name="connsiteX1479" fmla="*/ 447701 w 535721"/>
                    <a:gd name="connsiteY1479" fmla="*/ 536016 h 546092"/>
                    <a:gd name="connsiteX1480" fmla="*/ 446602 w 535721"/>
                    <a:gd name="connsiteY1480" fmla="*/ 536652 h 546092"/>
                    <a:gd name="connsiteX1481" fmla="*/ 446336 w 535721"/>
                    <a:gd name="connsiteY1481" fmla="*/ 536826 h 546092"/>
                    <a:gd name="connsiteX1482" fmla="*/ 446082 w 535721"/>
                    <a:gd name="connsiteY1482" fmla="*/ 537069 h 546092"/>
                    <a:gd name="connsiteX1483" fmla="*/ 445966 w 535721"/>
                    <a:gd name="connsiteY1483" fmla="*/ 537462 h 546092"/>
                    <a:gd name="connsiteX1484" fmla="*/ 445908 w 535721"/>
                    <a:gd name="connsiteY1484" fmla="*/ 537774 h 546092"/>
                    <a:gd name="connsiteX1485" fmla="*/ 445839 w 535721"/>
                    <a:gd name="connsiteY1485" fmla="*/ 538607 h 546092"/>
                    <a:gd name="connsiteX1486" fmla="*/ 445862 w 535721"/>
                    <a:gd name="connsiteY1486" fmla="*/ 539001 h 546092"/>
                    <a:gd name="connsiteX1487" fmla="*/ 445897 w 535721"/>
                    <a:gd name="connsiteY1487" fmla="*/ 539521 h 546092"/>
                    <a:gd name="connsiteX1488" fmla="*/ 445931 w 535721"/>
                    <a:gd name="connsiteY1488" fmla="*/ 540019 h 546092"/>
                    <a:gd name="connsiteX1489" fmla="*/ 446174 w 535721"/>
                    <a:gd name="connsiteY1489" fmla="*/ 542125 h 546092"/>
                    <a:gd name="connsiteX1490" fmla="*/ 445561 w 535721"/>
                    <a:gd name="connsiteY1490" fmla="*/ 543802 h 546092"/>
                    <a:gd name="connsiteX1491" fmla="*/ 445214 w 535721"/>
                    <a:gd name="connsiteY1491" fmla="*/ 544138 h 546092"/>
                    <a:gd name="connsiteX1492" fmla="*/ 444890 w 535721"/>
                    <a:gd name="connsiteY1492" fmla="*/ 544404 h 546092"/>
                    <a:gd name="connsiteX1493" fmla="*/ 443490 w 535721"/>
                    <a:gd name="connsiteY1493" fmla="*/ 545260 h 546092"/>
                    <a:gd name="connsiteX1494" fmla="*/ 441859 w 535721"/>
                    <a:gd name="connsiteY1494" fmla="*/ 545445 h 546092"/>
                    <a:gd name="connsiteX1495" fmla="*/ 439788 w 535721"/>
                    <a:gd name="connsiteY1495" fmla="*/ 544786 h 546092"/>
                    <a:gd name="connsiteX1496" fmla="*/ 438827 w 535721"/>
                    <a:gd name="connsiteY1496" fmla="*/ 544091 h 546092"/>
                    <a:gd name="connsiteX1497" fmla="*/ 438677 w 535721"/>
                    <a:gd name="connsiteY1497" fmla="*/ 543895 h 546092"/>
                    <a:gd name="connsiteX1498" fmla="*/ 438284 w 535721"/>
                    <a:gd name="connsiteY1498" fmla="*/ 544404 h 546092"/>
                    <a:gd name="connsiteX1499" fmla="*/ 437694 w 535721"/>
                    <a:gd name="connsiteY1499" fmla="*/ 545005 h 546092"/>
                    <a:gd name="connsiteX1500" fmla="*/ 437208 w 535721"/>
                    <a:gd name="connsiteY1500" fmla="*/ 545329 h 546092"/>
                    <a:gd name="connsiteX1501" fmla="*/ 436745 w 535721"/>
                    <a:gd name="connsiteY1501" fmla="*/ 545584 h 546092"/>
                    <a:gd name="connsiteX1502" fmla="*/ 435993 w 535721"/>
                    <a:gd name="connsiteY1502" fmla="*/ 545781 h 546092"/>
                    <a:gd name="connsiteX1503" fmla="*/ 434871 w 535721"/>
                    <a:gd name="connsiteY1503" fmla="*/ 545862 h 546092"/>
                    <a:gd name="connsiteX1504" fmla="*/ 434072 w 535721"/>
                    <a:gd name="connsiteY1504" fmla="*/ 545804 h 546092"/>
                    <a:gd name="connsiteX1505" fmla="*/ 433448 w 535721"/>
                    <a:gd name="connsiteY1505" fmla="*/ 545642 h 546092"/>
                    <a:gd name="connsiteX1506" fmla="*/ 431978 w 535721"/>
                    <a:gd name="connsiteY1506" fmla="*/ 545005 h 546092"/>
                    <a:gd name="connsiteX1507" fmla="*/ 430925 w 535721"/>
                    <a:gd name="connsiteY1507" fmla="*/ 543953 h 546092"/>
                    <a:gd name="connsiteX1508" fmla="*/ 430729 w 535721"/>
                    <a:gd name="connsiteY1508" fmla="*/ 543467 h 546092"/>
                    <a:gd name="connsiteX1509" fmla="*/ 430127 w 535721"/>
                    <a:gd name="connsiteY1509" fmla="*/ 541893 h 546092"/>
                    <a:gd name="connsiteX1510" fmla="*/ 429942 w 535721"/>
                    <a:gd name="connsiteY1510" fmla="*/ 541153 h 546092"/>
                    <a:gd name="connsiteX1511" fmla="*/ 430127 w 535721"/>
                    <a:gd name="connsiteY1511" fmla="*/ 539706 h 546092"/>
                    <a:gd name="connsiteX1512" fmla="*/ 430995 w 535721"/>
                    <a:gd name="connsiteY1512" fmla="*/ 538156 h 546092"/>
                    <a:gd name="connsiteX1513" fmla="*/ 430960 w 535721"/>
                    <a:gd name="connsiteY1513" fmla="*/ 537485 h 546092"/>
                    <a:gd name="connsiteX1514" fmla="*/ 430937 w 535721"/>
                    <a:gd name="connsiteY1514" fmla="*/ 537381 h 546092"/>
                    <a:gd name="connsiteX1515" fmla="*/ 430648 w 535721"/>
                    <a:gd name="connsiteY1515" fmla="*/ 536802 h 546092"/>
                    <a:gd name="connsiteX1516" fmla="*/ 430439 w 535721"/>
                    <a:gd name="connsiteY1516" fmla="*/ 536525 h 546092"/>
                    <a:gd name="connsiteX1517" fmla="*/ 430115 w 535721"/>
                    <a:gd name="connsiteY1517" fmla="*/ 536097 h 546092"/>
                    <a:gd name="connsiteX1518" fmla="*/ 429722 w 535721"/>
                    <a:gd name="connsiteY1518" fmla="*/ 535495 h 546092"/>
                    <a:gd name="connsiteX1519" fmla="*/ 429433 w 535721"/>
                    <a:gd name="connsiteY1519" fmla="*/ 534894 h 546092"/>
                    <a:gd name="connsiteX1520" fmla="*/ 429259 w 535721"/>
                    <a:gd name="connsiteY1520" fmla="*/ 534570 h 546092"/>
                    <a:gd name="connsiteX1521" fmla="*/ 428380 w 535721"/>
                    <a:gd name="connsiteY1521" fmla="*/ 533366 h 546092"/>
                    <a:gd name="connsiteX1522" fmla="*/ 428010 w 535721"/>
                    <a:gd name="connsiteY1522" fmla="*/ 532452 h 546092"/>
                    <a:gd name="connsiteX1523" fmla="*/ 427940 w 535721"/>
                    <a:gd name="connsiteY1523" fmla="*/ 531943 h 546092"/>
                    <a:gd name="connsiteX1524" fmla="*/ 427929 w 535721"/>
                    <a:gd name="connsiteY1524" fmla="*/ 531099 h 546092"/>
                    <a:gd name="connsiteX1525" fmla="*/ 428241 w 535721"/>
                    <a:gd name="connsiteY1525" fmla="*/ 530081 h 546092"/>
                    <a:gd name="connsiteX1526" fmla="*/ 427663 w 535721"/>
                    <a:gd name="connsiteY1526" fmla="*/ 529375 h 546092"/>
                    <a:gd name="connsiteX1527" fmla="*/ 427478 w 535721"/>
                    <a:gd name="connsiteY1527" fmla="*/ 528981 h 546092"/>
                    <a:gd name="connsiteX1528" fmla="*/ 427292 w 535721"/>
                    <a:gd name="connsiteY1528" fmla="*/ 527848 h 546092"/>
                    <a:gd name="connsiteX1529" fmla="*/ 427697 w 535721"/>
                    <a:gd name="connsiteY1529" fmla="*/ 525094 h 546092"/>
                    <a:gd name="connsiteX1530" fmla="*/ 428137 w 535721"/>
                    <a:gd name="connsiteY1530" fmla="*/ 524157 h 546092"/>
                    <a:gd name="connsiteX1531" fmla="*/ 429792 w 535721"/>
                    <a:gd name="connsiteY1531" fmla="*/ 522213 h 546092"/>
                    <a:gd name="connsiteX1532" fmla="*/ 429953 w 535721"/>
                    <a:gd name="connsiteY1532" fmla="*/ 521959 h 546092"/>
                    <a:gd name="connsiteX1533" fmla="*/ 430150 w 535721"/>
                    <a:gd name="connsiteY1533" fmla="*/ 521588 h 546092"/>
                    <a:gd name="connsiteX1534" fmla="*/ 429560 w 535721"/>
                    <a:gd name="connsiteY1534" fmla="*/ 518141 h 546092"/>
                    <a:gd name="connsiteX1535" fmla="*/ 429618 w 535721"/>
                    <a:gd name="connsiteY1535" fmla="*/ 517261 h 546092"/>
                    <a:gd name="connsiteX1536" fmla="*/ 429757 w 535721"/>
                    <a:gd name="connsiteY1536" fmla="*/ 516775 h 546092"/>
                    <a:gd name="connsiteX1537" fmla="*/ 429988 w 535721"/>
                    <a:gd name="connsiteY1537" fmla="*/ 516266 h 546092"/>
                    <a:gd name="connsiteX1538" fmla="*/ 430833 w 535721"/>
                    <a:gd name="connsiteY1538" fmla="*/ 514889 h 546092"/>
                    <a:gd name="connsiteX1539" fmla="*/ 431446 w 535721"/>
                    <a:gd name="connsiteY1539" fmla="*/ 514103 h 546092"/>
                    <a:gd name="connsiteX1540" fmla="*/ 432823 w 535721"/>
                    <a:gd name="connsiteY1540" fmla="*/ 512737 h 546092"/>
                    <a:gd name="connsiteX1541" fmla="*/ 433563 w 535721"/>
                    <a:gd name="connsiteY1541" fmla="*/ 507994 h 546092"/>
                    <a:gd name="connsiteX1542" fmla="*/ 433806 w 535721"/>
                    <a:gd name="connsiteY1542" fmla="*/ 507207 h 546092"/>
                    <a:gd name="connsiteX1543" fmla="*/ 435009 w 535721"/>
                    <a:gd name="connsiteY1543" fmla="*/ 505958 h 546092"/>
                    <a:gd name="connsiteX1544" fmla="*/ 436502 w 535721"/>
                    <a:gd name="connsiteY1544" fmla="*/ 505391 h 546092"/>
                    <a:gd name="connsiteX1545" fmla="*/ 437474 w 535721"/>
                    <a:gd name="connsiteY1545" fmla="*/ 505113 h 546092"/>
                    <a:gd name="connsiteX1546" fmla="*/ 439163 w 535721"/>
                    <a:gd name="connsiteY1546" fmla="*/ 504905 h 546092"/>
                    <a:gd name="connsiteX1547" fmla="*/ 439163 w 535721"/>
                    <a:gd name="connsiteY1547" fmla="*/ 504569 h 546092"/>
                    <a:gd name="connsiteX1548" fmla="*/ 438642 w 535721"/>
                    <a:gd name="connsiteY1548" fmla="*/ 503435 h 546092"/>
                    <a:gd name="connsiteX1549" fmla="*/ 438457 w 535721"/>
                    <a:gd name="connsiteY1549" fmla="*/ 502868 h 546092"/>
                    <a:gd name="connsiteX1550" fmla="*/ 438284 w 535721"/>
                    <a:gd name="connsiteY1550" fmla="*/ 502452 h 546092"/>
                    <a:gd name="connsiteX1551" fmla="*/ 438075 w 535721"/>
                    <a:gd name="connsiteY1551" fmla="*/ 501966 h 546092"/>
                    <a:gd name="connsiteX1552" fmla="*/ 437867 w 535721"/>
                    <a:gd name="connsiteY1552" fmla="*/ 501341 h 546092"/>
                    <a:gd name="connsiteX1553" fmla="*/ 437694 w 535721"/>
                    <a:gd name="connsiteY1553" fmla="*/ 500878 h 546092"/>
                    <a:gd name="connsiteX1554" fmla="*/ 437532 w 535721"/>
                    <a:gd name="connsiteY1554" fmla="*/ 500439 h 546092"/>
                    <a:gd name="connsiteX1555" fmla="*/ 436606 w 535721"/>
                    <a:gd name="connsiteY1555" fmla="*/ 499594 h 546092"/>
                    <a:gd name="connsiteX1556" fmla="*/ 435646 w 535721"/>
                    <a:gd name="connsiteY1556" fmla="*/ 499583 h 546092"/>
                    <a:gd name="connsiteX1557" fmla="*/ 435449 w 535721"/>
                    <a:gd name="connsiteY1557" fmla="*/ 499641 h 546092"/>
                    <a:gd name="connsiteX1558" fmla="*/ 431353 w 535721"/>
                    <a:gd name="connsiteY1558" fmla="*/ 500902 h 546092"/>
                    <a:gd name="connsiteX1559" fmla="*/ 429861 w 535721"/>
                    <a:gd name="connsiteY1559" fmla="*/ 500786 h 546092"/>
                    <a:gd name="connsiteX1560" fmla="*/ 429456 w 535721"/>
                    <a:gd name="connsiteY1560" fmla="*/ 500578 h 546092"/>
                    <a:gd name="connsiteX1561" fmla="*/ 428773 w 535721"/>
                    <a:gd name="connsiteY1561" fmla="*/ 500011 h 546092"/>
                    <a:gd name="connsiteX1562" fmla="*/ 428114 w 535721"/>
                    <a:gd name="connsiteY1562" fmla="*/ 499155 h 546092"/>
                    <a:gd name="connsiteX1563" fmla="*/ 427420 w 535721"/>
                    <a:gd name="connsiteY1563" fmla="*/ 498125 h 546092"/>
                    <a:gd name="connsiteX1564" fmla="*/ 427454 w 535721"/>
                    <a:gd name="connsiteY1564" fmla="*/ 498194 h 546092"/>
                    <a:gd name="connsiteX1565" fmla="*/ 427304 w 535721"/>
                    <a:gd name="connsiteY1565" fmla="*/ 497998 h 546092"/>
                    <a:gd name="connsiteX1566" fmla="*/ 425858 w 535721"/>
                    <a:gd name="connsiteY1566" fmla="*/ 496818 h 546092"/>
                    <a:gd name="connsiteX1567" fmla="*/ 425141 w 535721"/>
                    <a:gd name="connsiteY1567" fmla="*/ 496123 h 546092"/>
                    <a:gd name="connsiteX1568" fmla="*/ 423845 w 535721"/>
                    <a:gd name="connsiteY1568" fmla="*/ 494423 h 546092"/>
                    <a:gd name="connsiteX1569" fmla="*/ 422560 w 535721"/>
                    <a:gd name="connsiteY1569" fmla="*/ 492571 h 546092"/>
                    <a:gd name="connsiteX1570" fmla="*/ 422213 w 535721"/>
                    <a:gd name="connsiteY1570" fmla="*/ 491634 h 546092"/>
                    <a:gd name="connsiteX1571" fmla="*/ 422179 w 535721"/>
                    <a:gd name="connsiteY1571" fmla="*/ 491229 h 546092"/>
                    <a:gd name="connsiteX1572" fmla="*/ 422965 w 535721"/>
                    <a:gd name="connsiteY1572" fmla="*/ 489425 h 546092"/>
                    <a:gd name="connsiteX1573" fmla="*/ 424018 w 535721"/>
                    <a:gd name="connsiteY1573" fmla="*/ 488626 h 546092"/>
                    <a:gd name="connsiteX1574" fmla="*/ 423845 w 535721"/>
                    <a:gd name="connsiteY1574" fmla="*/ 488360 h 546092"/>
                    <a:gd name="connsiteX1575" fmla="*/ 423486 w 535721"/>
                    <a:gd name="connsiteY1575" fmla="*/ 488117 h 546092"/>
                    <a:gd name="connsiteX1576" fmla="*/ 422873 w 535721"/>
                    <a:gd name="connsiteY1576" fmla="*/ 487573 h 546092"/>
                    <a:gd name="connsiteX1577" fmla="*/ 421450 w 535721"/>
                    <a:gd name="connsiteY1577" fmla="*/ 485954 h 546092"/>
                    <a:gd name="connsiteX1578" fmla="*/ 421242 w 535721"/>
                    <a:gd name="connsiteY1578" fmla="*/ 483617 h 546092"/>
                    <a:gd name="connsiteX1579" fmla="*/ 421438 w 535721"/>
                    <a:gd name="connsiteY1579" fmla="*/ 483269 h 546092"/>
                    <a:gd name="connsiteX1580" fmla="*/ 422005 w 535721"/>
                    <a:gd name="connsiteY1580" fmla="*/ 482668 h 546092"/>
                    <a:gd name="connsiteX1581" fmla="*/ 424631 w 535721"/>
                    <a:gd name="connsiteY1581" fmla="*/ 480805 h 546092"/>
                    <a:gd name="connsiteX1582" fmla="*/ 425117 w 535721"/>
                    <a:gd name="connsiteY1582" fmla="*/ 480551 h 546092"/>
                    <a:gd name="connsiteX1583" fmla="*/ 425603 w 535721"/>
                    <a:gd name="connsiteY1583" fmla="*/ 480377 h 546092"/>
                    <a:gd name="connsiteX1584" fmla="*/ 426170 w 535721"/>
                    <a:gd name="connsiteY1584" fmla="*/ 480261 h 546092"/>
                    <a:gd name="connsiteX1585" fmla="*/ 428311 w 535721"/>
                    <a:gd name="connsiteY1585" fmla="*/ 480122 h 546092"/>
                    <a:gd name="connsiteX1586" fmla="*/ 429144 w 535721"/>
                    <a:gd name="connsiteY1586" fmla="*/ 480180 h 546092"/>
                    <a:gd name="connsiteX1587" fmla="*/ 430266 w 535721"/>
                    <a:gd name="connsiteY1587" fmla="*/ 480678 h 546092"/>
                    <a:gd name="connsiteX1588" fmla="*/ 430196 w 535721"/>
                    <a:gd name="connsiteY1588" fmla="*/ 479289 h 546092"/>
                    <a:gd name="connsiteX1589" fmla="*/ 430358 w 535721"/>
                    <a:gd name="connsiteY1589" fmla="*/ 478410 h 546092"/>
                    <a:gd name="connsiteX1590" fmla="*/ 430463 w 535721"/>
                    <a:gd name="connsiteY1590" fmla="*/ 478156 h 546092"/>
                    <a:gd name="connsiteX1591" fmla="*/ 431851 w 535721"/>
                    <a:gd name="connsiteY1591" fmla="*/ 476975 h 546092"/>
                    <a:gd name="connsiteX1592" fmla="*/ 433147 w 535721"/>
                    <a:gd name="connsiteY1592" fmla="*/ 477114 h 546092"/>
                    <a:gd name="connsiteX1593" fmla="*/ 433205 w 535721"/>
                    <a:gd name="connsiteY1593" fmla="*/ 476432 h 546092"/>
                    <a:gd name="connsiteX1594" fmla="*/ 433343 w 535721"/>
                    <a:gd name="connsiteY1594" fmla="*/ 475691 h 546092"/>
                    <a:gd name="connsiteX1595" fmla="*/ 434119 w 535721"/>
                    <a:gd name="connsiteY1595" fmla="*/ 474488 h 546092"/>
                    <a:gd name="connsiteX1596" fmla="*/ 434651 w 535721"/>
                    <a:gd name="connsiteY1596" fmla="*/ 474083 h 546092"/>
                    <a:gd name="connsiteX1597" fmla="*/ 434755 w 535721"/>
                    <a:gd name="connsiteY1597" fmla="*/ 473817 h 546092"/>
                    <a:gd name="connsiteX1598" fmla="*/ 435843 w 535721"/>
                    <a:gd name="connsiteY1598" fmla="*/ 472672 h 546092"/>
                    <a:gd name="connsiteX1599" fmla="*/ 436259 w 535721"/>
                    <a:gd name="connsiteY1599" fmla="*/ 472498 h 546092"/>
                    <a:gd name="connsiteX1600" fmla="*/ 436490 w 535721"/>
                    <a:gd name="connsiteY1600" fmla="*/ 472417 h 546092"/>
                    <a:gd name="connsiteX1601" fmla="*/ 436676 w 535721"/>
                    <a:gd name="connsiteY1601" fmla="*/ 472105 h 546092"/>
                    <a:gd name="connsiteX1602" fmla="*/ 437011 w 535721"/>
                    <a:gd name="connsiteY1602" fmla="*/ 471677 h 546092"/>
                    <a:gd name="connsiteX1603" fmla="*/ 438041 w 535721"/>
                    <a:gd name="connsiteY1603" fmla="*/ 470982 h 546092"/>
                    <a:gd name="connsiteX1604" fmla="*/ 438527 w 535721"/>
                    <a:gd name="connsiteY1604" fmla="*/ 470844 h 546092"/>
                    <a:gd name="connsiteX1605" fmla="*/ 439070 w 535721"/>
                    <a:gd name="connsiteY1605" fmla="*/ 470763 h 546092"/>
                    <a:gd name="connsiteX1606" fmla="*/ 440251 w 535721"/>
                    <a:gd name="connsiteY1606" fmla="*/ 470797 h 546092"/>
                    <a:gd name="connsiteX1607" fmla="*/ 441084 w 535721"/>
                    <a:gd name="connsiteY1607" fmla="*/ 470948 h 546092"/>
                    <a:gd name="connsiteX1608" fmla="*/ 441905 w 535721"/>
                    <a:gd name="connsiteY1608" fmla="*/ 471237 h 546092"/>
                    <a:gd name="connsiteX1609" fmla="*/ 442437 w 535721"/>
                    <a:gd name="connsiteY1609" fmla="*/ 471561 h 546092"/>
                    <a:gd name="connsiteX1610" fmla="*/ 442669 w 535721"/>
                    <a:gd name="connsiteY1610" fmla="*/ 471225 h 546092"/>
                    <a:gd name="connsiteX1611" fmla="*/ 443548 w 535721"/>
                    <a:gd name="connsiteY1611" fmla="*/ 470485 h 546092"/>
                    <a:gd name="connsiteX1612" fmla="*/ 445029 w 535721"/>
                    <a:gd name="connsiteY1612" fmla="*/ 469860 h 546092"/>
                    <a:gd name="connsiteX1613" fmla="*/ 445538 w 535721"/>
                    <a:gd name="connsiteY1613" fmla="*/ 469710 h 546092"/>
                    <a:gd name="connsiteX1614" fmla="*/ 445989 w 535721"/>
                    <a:gd name="connsiteY1614" fmla="*/ 469652 h 546092"/>
                    <a:gd name="connsiteX1615" fmla="*/ 447852 w 535721"/>
                    <a:gd name="connsiteY1615" fmla="*/ 470392 h 546092"/>
                    <a:gd name="connsiteX1616" fmla="*/ 448453 w 535721"/>
                    <a:gd name="connsiteY1616" fmla="*/ 471179 h 546092"/>
                    <a:gd name="connsiteX1617" fmla="*/ 448534 w 535721"/>
                    <a:gd name="connsiteY1617" fmla="*/ 471260 h 546092"/>
                    <a:gd name="connsiteX1618" fmla="*/ 448882 w 535721"/>
                    <a:gd name="connsiteY1618" fmla="*/ 471063 h 546092"/>
                    <a:gd name="connsiteX1619" fmla="*/ 449564 w 535721"/>
                    <a:gd name="connsiteY1619" fmla="*/ 470855 h 546092"/>
                    <a:gd name="connsiteX1620" fmla="*/ 450108 w 535721"/>
                    <a:gd name="connsiteY1620" fmla="*/ 470786 h 546092"/>
                    <a:gd name="connsiteX1621" fmla="*/ 449969 w 535721"/>
                    <a:gd name="connsiteY1621" fmla="*/ 470577 h 546092"/>
                    <a:gd name="connsiteX1622" fmla="*/ 449715 w 535721"/>
                    <a:gd name="connsiteY1622" fmla="*/ 470172 h 546092"/>
                    <a:gd name="connsiteX1623" fmla="*/ 449402 w 535721"/>
                    <a:gd name="connsiteY1623" fmla="*/ 468888 h 546092"/>
                    <a:gd name="connsiteX1624" fmla="*/ 449229 w 535721"/>
                    <a:gd name="connsiteY1624" fmla="*/ 468854 h 546092"/>
                    <a:gd name="connsiteX1625" fmla="*/ 448696 w 535721"/>
                    <a:gd name="connsiteY1625" fmla="*/ 468622 h 546092"/>
                    <a:gd name="connsiteX1626" fmla="*/ 448060 w 535721"/>
                    <a:gd name="connsiteY1626" fmla="*/ 468206 h 546092"/>
                    <a:gd name="connsiteX1627" fmla="*/ 446938 w 535721"/>
                    <a:gd name="connsiteY1627" fmla="*/ 467338 h 546092"/>
                    <a:gd name="connsiteX1628" fmla="*/ 446672 w 535721"/>
                    <a:gd name="connsiteY1628" fmla="*/ 467199 h 546092"/>
                    <a:gd name="connsiteX1629" fmla="*/ 446359 w 535721"/>
                    <a:gd name="connsiteY1629" fmla="*/ 467060 h 546092"/>
                    <a:gd name="connsiteX1630" fmla="*/ 446278 w 535721"/>
                    <a:gd name="connsiteY1630" fmla="*/ 467118 h 546092"/>
                    <a:gd name="connsiteX1631" fmla="*/ 445434 w 535721"/>
                    <a:gd name="connsiteY1631" fmla="*/ 467477 h 546092"/>
                    <a:gd name="connsiteX1632" fmla="*/ 445040 w 535721"/>
                    <a:gd name="connsiteY1632" fmla="*/ 467581 h 546092"/>
                    <a:gd name="connsiteX1633" fmla="*/ 444520 w 535721"/>
                    <a:gd name="connsiteY1633" fmla="*/ 467673 h 546092"/>
                    <a:gd name="connsiteX1634" fmla="*/ 443270 w 535721"/>
                    <a:gd name="connsiteY1634" fmla="*/ 467477 h 546092"/>
                    <a:gd name="connsiteX1635" fmla="*/ 442877 w 535721"/>
                    <a:gd name="connsiteY1635" fmla="*/ 467292 h 546092"/>
                    <a:gd name="connsiteX1636" fmla="*/ 441789 w 535721"/>
                    <a:gd name="connsiteY1636" fmla="*/ 465417 h 546092"/>
                    <a:gd name="connsiteX1637" fmla="*/ 441824 w 535721"/>
                    <a:gd name="connsiteY1637" fmla="*/ 464839 h 546092"/>
                    <a:gd name="connsiteX1638" fmla="*/ 441431 w 535721"/>
                    <a:gd name="connsiteY1638" fmla="*/ 464908 h 546092"/>
                    <a:gd name="connsiteX1639" fmla="*/ 440841 w 535721"/>
                    <a:gd name="connsiteY1639" fmla="*/ 464920 h 546092"/>
                    <a:gd name="connsiteX1640" fmla="*/ 440320 w 535721"/>
                    <a:gd name="connsiteY1640" fmla="*/ 464850 h 546092"/>
                    <a:gd name="connsiteX1641" fmla="*/ 439950 w 535721"/>
                    <a:gd name="connsiteY1641" fmla="*/ 464769 h 546092"/>
                    <a:gd name="connsiteX1642" fmla="*/ 439741 w 535721"/>
                    <a:gd name="connsiteY1642" fmla="*/ 464839 h 546092"/>
                    <a:gd name="connsiteX1643" fmla="*/ 439279 w 535721"/>
                    <a:gd name="connsiteY1643" fmla="*/ 465012 h 546092"/>
                    <a:gd name="connsiteX1644" fmla="*/ 438156 w 535721"/>
                    <a:gd name="connsiteY1644" fmla="*/ 465383 h 546092"/>
                    <a:gd name="connsiteX1645" fmla="*/ 437289 w 535721"/>
                    <a:gd name="connsiteY1645" fmla="*/ 465464 h 546092"/>
                    <a:gd name="connsiteX1646" fmla="*/ 436756 w 535721"/>
                    <a:gd name="connsiteY1646" fmla="*/ 465383 h 546092"/>
                    <a:gd name="connsiteX1647" fmla="*/ 435380 w 535721"/>
                    <a:gd name="connsiteY1647" fmla="*/ 464538 h 546092"/>
                    <a:gd name="connsiteX1648" fmla="*/ 435067 w 535721"/>
                    <a:gd name="connsiteY1648" fmla="*/ 464087 h 546092"/>
                    <a:gd name="connsiteX1649" fmla="*/ 434871 w 535721"/>
                    <a:gd name="connsiteY1649" fmla="*/ 463717 h 546092"/>
                    <a:gd name="connsiteX1650" fmla="*/ 434674 w 535721"/>
                    <a:gd name="connsiteY1650" fmla="*/ 463231 h 546092"/>
                    <a:gd name="connsiteX1651" fmla="*/ 434535 w 535721"/>
                    <a:gd name="connsiteY1651" fmla="*/ 462652 h 546092"/>
                    <a:gd name="connsiteX1652" fmla="*/ 434385 w 535721"/>
                    <a:gd name="connsiteY1652" fmla="*/ 462571 h 546092"/>
                    <a:gd name="connsiteX1653" fmla="*/ 433367 w 535721"/>
                    <a:gd name="connsiteY1653" fmla="*/ 460998 h 546092"/>
                    <a:gd name="connsiteX1654" fmla="*/ 433332 w 535721"/>
                    <a:gd name="connsiteY1654" fmla="*/ 460466 h 546092"/>
                    <a:gd name="connsiteX1655" fmla="*/ 433343 w 535721"/>
                    <a:gd name="connsiteY1655" fmla="*/ 460003 h 546092"/>
                    <a:gd name="connsiteX1656" fmla="*/ 433424 w 535721"/>
                    <a:gd name="connsiteY1656" fmla="*/ 459540 h 546092"/>
                    <a:gd name="connsiteX1657" fmla="*/ 434246 w 535721"/>
                    <a:gd name="connsiteY1657" fmla="*/ 458221 h 546092"/>
                    <a:gd name="connsiteX1658" fmla="*/ 434234 w 535721"/>
                    <a:gd name="connsiteY1658" fmla="*/ 458071 h 546092"/>
                    <a:gd name="connsiteX1659" fmla="*/ 434257 w 535721"/>
                    <a:gd name="connsiteY1659" fmla="*/ 457400 h 546092"/>
                    <a:gd name="connsiteX1660" fmla="*/ 434697 w 535721"/>
                    <a:gd name="connsiteY1660" fmla="*/ 456208 h 546092"/>
                    <a:gd name="connsiteX1661" fmla="*/ 435796 w 535721"/>
                    <a:gd name="connsiteY1661" fmla="*/ 454901 h 546092"/>
                    <a:gd name="connsiteX1662" fmla="*/ 438295 w 535721"/>
                    <a:gd name="connsiteY1662" fmla="*/ 454496 h 546092"/>
                    <a:gd name="connsiteX1663" fmla="*/ 438365 w 535721"/>
                    <a:gd name="connsiteY1663" fmla="*/ 454530 h 546092"/>
                    <a:gd name="connsiteX1664" fmla="*/ 438399 w 535721"/>
                    <a:gd name="connsiteY1664" fmla="*/ 454473 h 546092"/>
                    <a:gd name="connsiteX1665" fmla="*/ 438631 w 535721"/>
                    <a:gd name="connsiteY1665" fmla="*/ 454137 h 546092"/>
                    <a:gd name="connsiteX1666" fmla="*/ 438966 w 535721"/>
                    <a:gd name="connsiteY1666" fmla="*/ 453732 h 546092"/>
                    <a:gd name="connsiteX1667" fmla="*/ 439834 w 535721"/>
                    <a:gd name="connsiteY1667" fmla="*/ 453142 h 546092"/>
                    <a:gd name="connsiteX1668" fmla="*/ 440898 w 535721"/>
                    <a:gd name="connsiteY1668" fmla="*/ 452783 h 546092"/>
                    <a:gd name="connsiteX1669" fmla="*/ 441685 w 535721"/>
                    <a:gd name="connsiteY1669" fmla="*/ 452702 h 546092"/>
                    <a:gd name="connsiteX1670" fmla="*/ 441743 w 535721"/>
                    <a:gd name="connsiteY1670" fmla="*/ 452633 h 546092"/>
                    <a:gd name="connsiteX1671" fmla="*/ 441928 w 535721"/>
                    <a:gd name="connsiteY1671" fmla="*/ 452274 h 546092"/>
                    <a:gd name="connsiteX1672" fmla="*/ 442102 w 535721"/>
                    <a:gd name="connsiteY1672" fmla="*/ 451997 h 546092"/>
                    <a:gd name="connsiteX1673" fmla="*/ 441859 w 535721"/>
                    <a:gd name="connsiteY1673" fmla="*/ 451106 h 546092"/>
                    <a:gd name="connsiteX1674" fmla="*/ 441847 w 535721"/>
                    <a:gd name="connsiteY1674" fmla="*/ 450585 h 546092"/>
                    <a:gd name="connsiteX1675" fmla="*/ 441928 w 535721"/>
                    <a:gd name="connsiteY1675" fmla="*/ 449764 h 546092"/>
                    <a:gd name="connsiteX1676" fmla="*/ 442067 w 535721"/>
                    <a:gd name="connsiteY1676" fmla="*/ 449266 h 546092"/>
                    <a:gd name="connsiteX1677" fmla="*/ 441998 w 535721"/>
                    <a:gd name="connsiteY1677" fmla="*/ 449266 h 546092"/>
                    <a:gd name="connsiteX1678" fmla="*/ 440008 w 535721"/>
                    <a:gd name="connsiteY1678" fmla="*/ 448132 h 546092"/>
                    <a:gd name="connsiteX1679" fmla="*/ 439765 w 535721"/>
                    <a:gd name="connsiteY1679" fmla="*/ 447670 h 546092"/>
                    <a:gd name="connsiteX1680" fmla="*/ 439591 w 535721"/>
                    <a:gd name="connsiteY1680" fmla="*/ 446582 h 546092"/>
                    <a:gd name="connsiteX1681" fmla="*/ 439765 w 535721"/>
                    <a:gd name="connsiteY1681" fmla="*/ 445182 h 546092"/>
                    <a:gd name="connsiteX1682" fmla="*/ 440054 w 535721"/>
                    <a:gd name="connsiteY1682" fmla="*/ 444222 h 546092"/>
                    <a:gd name="connsiteX1683" fmla="*/ 440123 w 535721"/>
                    <a:gd name="connsiteY1683" fmla="*/ 443886 h 546092"/>
                    <a:gd name="connsiteX1684" fmla="*/ 440146 w 535721"/>
                    <a:gd name="connsiteY1684" fmla="*/ 443516 h 546092"/>
                    <a:gd name="connsiteX1685" fmla="*/ 440170 w 535721"/>
                    <a:gd name="connsiteY1685" fmla="*/ 443007 h 546092"/>
                    <a:gd name="connsiteX1686" fmla="*/ 440702 w 535721"/>
                    <a:gd name="connsiteY1686" fmla="*/ 441757 h 546092"/>
                    <a:gd name="connsiteX1687" fmla="*/ 440806 w 535721"/>
                    <a:gd name="connsiteY1687" fmla="*/ 441642 h 546092"/>
                    <a:gd name="connsiteX1688" fmla="*/ 440528 w 535721"/>
                    <a:gd name="connsiteY1688" fmla="*/ 440751 h 546092"/>
                    <a:gd name="connsiteX1689" fmla="*/ 440517 w 535721"/>
                    <a:gd name="connsiteY1689" fmla="*/ 440496 h 546092"/>
                    <a:gd name="connsiteX1690" fmla="*/ 439256 w 535721"/>
                    <a:gd name="connsiteY1690" fmla="*/ 439953 h 546092"/>
                    <a:gd name="connsiteX1691" fmla="*/ 438862 w 535721"/>
                    <a:gd name="connsiteY1691" fmla="*/ 439582 h 546092"/>
                    <a:gd name="connsiteX1692" fmla="*/ 438342 w 535721"/>
                    <a:gd name="connsiteY1692" fmla="*/ 438726 h 546092"/>
                    <a:gd name="connsiteX1693" fmla="*/ 438180 w 535721"/>
                    <a:gd name="connsiteY1693" fmla="*/ 438229 h 546092"/>
                    <a:gd name="connsiteX1694" fmla="*/ 438110 w 535721"/>
                    <a:gd name="connsiteY1694" fmla="*/ 437893 h 546092"/>
                    <a:gd name="connsiteX1695" fmla="*/ 437393 w 535721"/>
                    <a:gd name="connsiteY1695" fmla="*/ 437650 h 546092"/>
                    <a:gd name="connsiteX1696" fmla="*/ 436953 w 535721"/>
                    <a:gd name="connsiteY1696" fmla="*/ 437407 h 546092"/>
                    <a:gd name="connsiteX1697" fmla="*/ 436490 w 535721"/>
                    <a:gd name="connsiteY1697" fmla="*/ 437049 h 546092"/>
                    <a:gd name="connsiteX1698" fmla="*/ 436120 w 535721"/>
                    <a:gd name="connsiteY1698" fmla="*/ 436655 h 546092"/>
                    <a:gd name="connsiteX1699" fmla="*/ 435912 w 535721"/>
                    <a:gd name="connsiteY1699" fmla="*/ 436378 h 546092"/>
                    <a:gd name="connsiteX1700" fmla="*/ 435044 w 535721"/>
                    <a:gd name="connsiteY1700" fmla="*/ 436782 h 546092"/>
                    <a:gd name="connsiteX1701" fmla="*/ 434535 w 535721"/>
                    <a:gd name="connsiteY1701" fmla="*/ 436875 h 546092"/>
                    <a:gd name="connsiteX1702" fmla="*/ 433760 w 535721"/>
                    <a:gd name="connsiteY1702" fmla="*/ 436863 h 546092"/>
                    <a:gd name="connsiteX1703" fmla="*/ 433262 w 535721"/>
                    <a:gd name="connsiteY1703" fmla="*/ 436759 h 546092"/>
                    <a:gd name="connsiteX1704" fmla="*/ 433239 w 535721"/>
                    <a:gd name="connsiteY1704" fmla="*/ 436759 h 546092"/>
                    <a:gd name="connsiteX1705" fmla="*/ 433043 w 535721"/>
                    <a:gd name="connsiteY1705" fmla="*/ 437153 h 546092"/>
                    <a:gd name="connsiteX1706" fmla="*/ 432881 w 535721"/>
                    <a:gd name="connsiteY1706" fmla="*/ 437546 h 546092"/>
                    <a:gd name="connsiteX1707" fmla="*/ 432719 w 535721"/>
                    <a:gd name="connsiteY1707" fmla="*/ 437986 h 546092"/>
                    <a:gd name="connsiteX1708" fmla="*/ 432568 w 535721"/>
                    <a:gd name="connsiteY1708" fmla="*/ 438449 h 546092"/>
                    <a:gd name="connsiteX1709" fmla="*/ 432001 w 535721"/>
                    <a:gd name="connsiteY1709" fmla="*/ 439316 h 546092"/>
                    <a:gd name="connsiteX1710" fmla="*/ 431608 w 535721"/>
                    <a:gd name="connsiteY1710" fmla="*/ 439663 h 546092"/>
                    <a:gd name="connsiteX1711" fmla="*/ 430671 w 535721"/>
                    <a:gd name="connsiteY1711" fmla="*/ 440126 h 546092"/>
                    <a:gd name="connsiteX1712" fmla="*/ 430173 w 535721"/>
                    <a:gd name="connsiteY1712" fmla="*/ 440230 h 546092"/>
                    <a:gd name="connsiteX1713" fmla="*/ 429965 w 535721"/>
                    <a:gd name="connsiteY1713" fmla="*/ 440253 h 546092"/>
                    <a:gd name="connsiteX1714" fmla="*/ 429930 w 535721"/>
                    <a:gd name="connsiteY1714" fmla="*/ 440311 h 546092"/>
                    <a:gd name="connsiteX1715" fmla="*/ 428102 w 535721"/>
                    <a:gd name="connsiteY1715" fmla="*/ 440948 h 546092"/>
                    <a:gd name="connsiteX1716" fmla="*/ 427790 w 535721"/>
                    <a:gd name="connsiteY1716" fmla="*/ 440890 h 546092"/>
                    <a:gd name="connsiteX1717" fmla="*/ 426355 w 535721"/>
                    <a:gd name="connsiteY1717" fmla="*/ 439860 h 546092"/>
                    <a:gd name="connsiteX1718" fmla="*/ 425557 w 535721"/>
                    <a:gd name="connsiteY1718" fmla="*/ 439663 h 546092"/>
                    <a:gd name="connsiteX1719" fmla="*/ 425557 w 535721"/>
                    <a:gd name="connsiteY1719" fmla="*/ 439767 h 546092"/>
                    <a:gd name="connsiteX1720" fmla="*/ 424817 w 535721"/>
                    <a:gd name="connsiteY1720" fmla="*/ 441248 h 546092"/>
                    <a:gd name="connsiteX1721" fmla="*/ 424620 w 535721"/>
                    <a:gd name="connsiteY1721" fmla="*/ 441422 h 546092"/>
                    <a:gd name="connsiteX1722" fmla="*/ 422156 w 535721"/>
                    <a:gd name="connsiteY1722" fmla="*/ 441503 h 546092"/>
                    <a:gd name="connsiteX1723" fmla="*/ 422075 w 535721"/>
                    <a:gd name="connsiteY1723" fmla="*/ 441434 h 546092"/>
                    <a:gd name="connsiteX1724" fmla="*/ 421369 w 535721"/>
                    <a:gd name="connsiteY1724" fmla="*/ 441630 h 546092"/>
                    <a:gd name="connsiteX1725" fmla="*/ 420848 w 535721"/>
                    <a:gd name="connsiteY1725" fmla="*/ 441688 h 546092"/>
                    <a:gd name="connsiteX1726" fmla="*/ 420270 w 535721"/>
                    <a:gd name="connsiteY1726" fmla="*/ 441653 h 546092"/>
                    <a:gd name="connsiteX1727" fmla="*/ 419749 w 535721"/>
                    <a:gd name="connsiteY1727" fmla="*/ 441549 h 546092"/>
                    <a:gd name="connsiteX1728" fmla="*/ 418893 w 535721"/>
                    <a:gd name="connsiteY1728" fmla="*/ 441237 h 546092"/>
                    <a:gd name="connsiteX1729" fmla="*/ 417956 w 535721"/>
                    <a:gd name="connsiteY1729" fmla="*/ 440439 h 546092"/>
                    <a:gd name="connsiteX1730" fmla="*/ 417713 w 535721"/>
                    <a:gd name="connsiteY1730" fmla="*/ 440045 h 546092"/>
                    <a:gd name="connsiteX1731" fmla="*/ 417435 w 535721"/>
                    <a:gd name="connsiteY1731" fmla="*/ 438703 h 546092"/>
                    <a:gd name="connsiteX1732" fmla="*/ 417470 w 535721"/>
                    <a:gd name="connsiteY1732" fmla="*/ 438356 h 546092"/>
                    <a:gd name="connsiteX1733" fmla="*/ 417458 w 535721"/>
                    <a:gd name="connsiteY1733" fmla="*/ 437997 h 546092"/>
                    <a:gd name="connsiteX1734" fmla="*/ 417493 w 535721"/>
                    <a:gd name="connsiteY1734" fmla="*/ 437257 h 546092"/>
                    <a:gd name="connsiteX1735" fmla="*/ 417505 w 535721"/>
                    <a:gd name="connsiteY1735" fmla="*/ 437164 h 546092"/>
                    <a:gd name="connsiteX1736" fmla="*/ 417389 w 535721"/>
                    <a:gd name="connsiteY1736" fmla="*/ 436702 h 546092"/>
                    <a:gd name="connsiteX1737" fmla="*/ 417389 w 535721"/>
                    <a:gd name="connsiteY1737" fmla="*/ 436678 h 546092"/>
                    <a:gd name="connsiteX1738" fmla="*/ 416995 w 535721"/>
                    <a:gd name="connsiteY1738" fmla="*/ 436794 h 546092"/>
                    <a:gd name="connsiteX1739" fmla="*/ 416475 w 535721"/>
                    <a:gd name="connsiteY1739" fmla="*/ 436898 h 546092"/>
                    <a:gd name="connsiteX1740" fmla="*/ 415758 w 535721"/>
                    <a:gd name="connsiteY1740" fmla="*/ 436979 h 546092"/>
                    <a:gd name="connsiteX1741" fmla="*/ 415179 w 535721"/>
                    <a:gd name="connsiteY1741" fmla="*/ 436968 h 546092"/>
                    <a:gd name="connsiteX1742" fmla="*/ 414658 w 535721"/>
                    <a:gd name="connsiteY1742" fmla="*/ 436863 h 546092"/>
                    <a:gd name="connsiteX1743" fmla="*/ 413964 w 535721"/>
                    <a:gd name="connsiteY1743" fmla="*/ 436690 h 546092"/>
                    <a:gd name="connsiteX1744" fmla="*/ 412830 w 535721"/>
                    <a:gd name="connsiteY1744" fmla="*/ 435857 h 546092"/>
                    <a:gd name="connsiteX1745" fmla="*/ 412587 w 535721"/>
                    <a:gd name="connsiteY1745" fmla="*/ 435498 h 546092"/>
                    <a:gd name="connsiteX1746" fmla="*/ 412263 w 535721"/>
                    <a:gd name="connsiteY1746" fmla="*/ 434607 h 546092"/>
                    <a:gd name="connsiteX1747" fmla="*/ 412240 w 535721"/>
                    <a:gd name="connsiteY1747" fmla="*/ 434619 h 546092"/>
                    <a:gd name="connsiteX1748" fmla="*/ 411546 w 535721"/>
                    <a:gd name="connsiteY1748" fmla="*/ 434769 h 546092"/>
                    <a:gd name="connsiteX1749" fmla="*/ 411049 w 535721"/>
                    <a:gd name="connsiteY1749" fmla="*/ 434804 h 546092"/>
                    <a:gd name="connsiteX1750" fmla="*/ 410031 w 535721"/>
                    <a:gd name="connsiteY1750" fmla="*/ 434746 h 546092"/>
                    <a:gd name="connsiteX1751" fmla="*/ 409672 w 535721"/>
                    <a:gd name="connsiteY1751" fmla="*/ 434746 h 546092"/>
                    <a:gd name="connsiteX1752" fmla="*/ 409475 w 535721"/>
                    <a:gd name="connsiteY1752" fmla="*/ 434769 h 546092"/>
                    <a:gd name="connsiteX1753" fmla="*/ 409290 w 535721"/>
                    <a:gd name="connsiteY1753" fmla="*/ 434827 h 546092"/>
                    <a:gd name="connsiteX1754" fmla="*/ 408931 w 535721"/>
                    <a:gd name="connsiteY1754" fmla="*/ 435012 h 546092"/>
                    <a:gd name="connsiteX1755" fmla="*/ 408191 w 535721"/>
                    <a:gd name="connsiteY1755" fmla="*/ 435267 h 546092"/>
                    <a:gd name="connsiteX1756" fmla="*/ 406571 w 535721"/>
                    <a:gd name="connsiteY1756" fmla="*/ 435035 h 546092"/>
                    <a:gd name="connsiteX1757" fmla="*/ 406051 w 535721"/>
                    <a:gd name="connsiteY1757" fmla="*/ 434550 h 546092"/>
                    <a:gd name="connsiteX1758" fmla="*/ 406016 w 535721"/>
                    <a:gd name="connsiteY1758" fmla="*/ 434561 h 546092"/>
                    <a:gd name="connsiteX1759" fmla="*/ 405553 w 535721"/>
                    <a:gd name="connsiteY1759" fmla="*/ 434769 h 546092"/>
                    <a:gd name="connsiteX1760" fmla="*/ 404813 w 535721"/>
                    <a:gd name="connsiteY1760" fmla="*/ 434955 h 546092"/>
                    <a:gd name="connsiteX1761" fmla="*/ 403806 w 535721"/>
                    <a:gd name="connsiteY1761" fmla="*/ 435302 h 546092"/>
                    <a:gd name="connsiteX1762" fmla="*/ 403100 w 535721"/>
                    <a:gd name="connsiteY1762" fmla="*/ 435464 h 546092"/>
                    <a:gd name="connsiteX1763" fmla="*/ 401527 w 535721"/>
                    <a:gd name="connsiteY1763" fmla="*/ 435128 h 546092"/>
                    <a:gd name="connsiteX1764" fmla="*/ 401168 w 535721"/>
                    <a:gd name="connsiteY1764" fmla="*/ 434874 h 546092"/>
                    <a:gd name="connsiteX1765" fmla="*/ 401110 w 535721"/>
                    <a:gd name="connsiteY1765" fmla="*/ 434839 h 546092"/>
                    <a:gd name="connsiteX1766" fmla="*/ 401052 w 535721"/>
                    <a:gd name="connsiteY1766" fmla="*/ 434874 h 546092"/>
                    <a:gd name="connsiteX1767" fmla="*/ 400902 w 535721"/>
                    <a:gd name="connsiteY1767" fmla="*/ 434989 h 546092"/>
                    <a:gd name="connsiteX1768" fmla="*/ 400937 w 535721"/>
                    <a:gd name="connsiteY1768" fmla="*/ 435059 h 546092"/>
                    <a:gd name="connsiteX1769" fmla="*/ 401145 w 535721"/>
                    <a:gd name="connsiteY1769" fmla="*/ 435510 h 546092"/>
                    <a:gd name="connsiteX1770" fmla="*/ 401330 w 535721"/>
                    <a:gd name="connsiteY1770" fmla="*/ 436054 h 546092"/>
                    <a:gd name="connsiteX1771" fmla="*/ 401423 w 535721"/>
                    <a:gd name="connsiteY1771" fmla="*/ 436574 h 546092"/>
                    <a:gd name="connsiteX1772" fmla="*/ 401319 w 535721"/>
                    <a:gd name="connsiteY1772" fmla="*/ 437673 h 546092"/>
                    <a:gd name="connsiteX1773" fmla="*/ 401214 w 535721"/>
                    <a:gd name="connsiteY1773" fmla="*/ 437951 h 546092"/>
                    <a:gd name="connsiteX1774" fmla="*/ 400092 w 535721"/>
                    <a:gd name="connsiteY1774" fmla="*/ 439073 h 546092"/>
                    <a:gd name="connsiteX1775" fmla="*/ 398496 w 535721"/>
                    <a:gd name="connsiteY1775" fmla="*/ 439015 h 546092"/>
                    <a:gd name="connsiteX1776" fmla="*/ 397998 w 535721"/>
                    <a:gd name="connsiteY1776" fmla="*/ 438784 h 546092"/>
                    <a:gd name="connsiteX1777" fmla="*/ 397605 w 535721"/>
                    <a:gd name="connsiteY1777" fmla="*/ 438541 h 546092"/>
                    <a:gd name="connsiteX1778" fmla="*/ 396911 w 535721"/>
                    <a:gd name="connsiteY1778" fmla="*/ 437963 h 546092"/>
                    <a:gd name="connsiteX1779" fmla="*/ 396737 w 535721"/>
                    <a:gd name="connsiteY1779" fmla="*/ 438171 h 546092"/>
                    <a:gd name="connsiteX1780" fmla="*/ 396135 w 535721"/>
                    <a:gd name="connsiteY1780" fmla="*/ 438738 h 546092"/>
                    <a:gd name="connsiteX1781" fmla="*/ 395430 w 535721"/>
                    <a:gd name="connsiteY1781" fmla="*/ 439143 h 546092"/>
                    <a:gd name="connsiteX1782" fmla="*/ 394921 w 535721"/>
                    <a:gd name="connsiteY1782" fmla="*/ 439316 h 546092"/>
                    <a:gd name="connsiteX1783" fmla="*/ 394296 w 535721"/>
                    <a:gd name="connsiteY1783" fmla="*/ 439409 h 546092"/>
                    <a:gd name="connsiteX1784" fmla="*/ 393787 w 535721"/>
                    <a:gd name="connsiteY1784" fmla="*/ 439409 h 546092"/>
                    <a:gd name="connsiteX1785" fmla="*/ 393023 w 535721"/>
                    <a:gd name="connsiteY1785" fmla="*/ 439258 h 546092"/>
                    <a:gd name="connsiteX1786" fmla="*/ 392526 w 535721"/>
                    <a:gd name="connsiteY1786" fmla="*/ 439062 h 546092"/>
                    <a:gd name="connsiteX1787" fmla="*/ 391901 w 535721"/>
                    <a:gd name="connsiteY1787" fmla="*/ 438738 h 546092"/>
                    <a:gd name="connsiteX1788" fmla="*/ 391299 w 535721"/>
                    <a:gd name="connsiteY1788" fmla="*/ 438333 h 546092"/>
                    <a:gd name="connsiteX1789" fmla="*/ 390929 w 535721"/>
                    <a:gd name="connsiteY1789" fmla="*/ 438090 h 546092"/>
                    <a:gd name="connsiteX1790" fmla="*/ 390524 w 535721"/>
                    <a:gd name="connsiteY1790" fmla="*/ 437882 h 546092"/>
                    <a:gd name="connsiteX1791" fmla="*/ 389957 w 535721"/>
                    <a:gd name="connsiteY1791" fmla="*/ 437488 h 546092"/>
                    <a:gd name="connsiteX1792" fmla="*/ 389587 w 535721"/>
                    <a:gd name="connsiteY1792" fmla="*/ 437280 h 546092"/>
                    <a:gd name="connsiteX1793" fmla="*/ 389159 w 535721"/>
                    <a:gd name="connsiteY1793" fmla="*/ 437072 h 546092"/>
                    <a:gd name="connsiteX1794" fmla="*/ 388476 w 535721"/>
                    <a:gd name="connsiteY1794" fmla="*/ 436609 h 546092"/>
                    <a:gd name="connsiteX1795" fmla="*/ 388152 w 535721"/>
                    <a:gd name="connsiteY1795" fmla="*/ 436320 h 546092"/>
                    <a:gd name="connsiteX1796" fmla="*/ 387805 w 535721"/>
                    <a:gd name="connsiteY1796" fmla="*/ 435926 h 546092"/>
                    <a:gd name="connsiteX1797" fmla="*/ 387400 w 535721"/>
                    <a:gd name="connsiteY1797" fmla="*/ 435336 h 546092"/>
                    <a:gd name="connsiteX1798" fmla="*/ 387203 w 535721"/>
                    <a:gd name="connsiteY1798" fmla="*/ 435093 h 546092"/>
                    <a:gd name="connsiteX1799" fmla="*/ 387018 w 535721"/>
                    <a:gd name="connsiteY1799" fmla="*/ 434920 h 546092"/>
                    <a:gd name="connsiteX1800" fmla="*/ 386822 w 535721"/>
                    <a:gd name="connsiteY1800" fmla="*/ 434769 h 546092"/>
                    <a:gd name="connsiteX1801" fmla="*/ 386486 w 535721"/>
                    <a:gd name="connsiteY1801" fmla="*/ 434619 h 546092"/>
                    <a:gd name="connsiteX1802" fmla="*/ 385804 w 535721"/>
                    <a:gd name="connsiteY1802" fmla="*/ 434179 h 546092"/>
                    <a:gd name="connsiteX1803" fmla="*/ 385179 w 535721"/>
                    <a:gd name="connsiteY1803" fmla="*/ 433647 h 546092"/>
                    <a:gd name="connsiteX1804" fmla="*/ 384913 w 535721"/>
                    <a:gd name="connsiteY1804" fmla="*/ 433358 h 546092"/>
                    <a:gd name="connsiteX1805" fmla="*/ 384704 w 535721"/>
                    <a:gd name="connsiteY1805" fmla="*/ 433080 h 546092"/>
                    <a:gd name="connsiteX1806" fmla="*/ 384473 w 535721"/>
                    <a:gd name="connsiteY1806" fmla="*/ 432849 h 546092"/>
                    <a:gd name="connsiteX1807" fmla="*/ 384068 w 535721"/>
                    <a:gd name="connsiteY1807" fmla="*/ 432502 h 546092"/>
                    <a:gd name="connsiteX1808" fmla="*/ 383524 w 535721"/>
                    <a:gd name="connsiteY1808" fmla="*/ 431680 h 546092"/>
                    <a:gd name="connsiteX1809" fmla="*/ 383385 w 535721"/>
                    <a:gd name="connsiteY1809" fmla="*/ 431275 h 546092"/>
                    <a:gd name="connsiteX1810" fmla="*/ 383224 w 535721"/>
                    <a:gd name="connsiteY1810" fmla="*/ 430951 h 546092"/>
                    <a:gd name="connsiteX1811" fmla="*/ 382981 w 535721"/>
                    <a:gd name="connsiteY1811" fmla="*/ 430535 h 546092"/>
                    <a:gd name="connsiteX1812" fmla="*/ 382807 w 535721"/>
                    <a:gd name="connsiteY1812" fmla="*/ 430118 h 546092"/>
                    <a:gd name="connsiteX1813" fmla="*/ 382645 w 535721"/>
                    <a:gd name="connsiteY1813" fmla="*/ 429621 h 546092"/>
                    <a:gd name="connsiteX1814" fmla="*/ 382506 w 535721"/>
                    <a:gd name="connsiteY1814" fmla="*/ 428799 h 546092"/>
                    <a:gd name="connsiteX1815" fmla="*/ 382518 w 535721"/>
                    <a:gd name="connsiteY1815" fmla="*/ 428869 h 546092"/>
                    <a:gd name="connsiteX1816" fmla="*/ 382437 w 535721"/>
                    <a:gd name="connsiteY1816" fmla="*/ 428499 h 546092"/>
                    <a:gd name="connsiteX1817" fmla="*/ 382124 w 535721"/>
                    <a:gd name="connsiteY1817" fmla="*/ 428082 h 546092"/>
                    <a:gd name="connsiteX1818" fmla="*/ 381870 w 535721"/>
                    <a:gd name="connsiteY1818" fmla="*/ 427631 h 546092"/>
                    <a:gd name="connsiteX1819" fmla="*/ 381592 w 535721"/>
                    <a:gd name="connsiteY1819" fmla="*/ 427018 h 546092"/>
                    <a:gd name="connsiteX1820" fmla="*/ 381361 w 535721"/>
                    <a:gd name="connsiteY1820" fmla="*/ 426532 h 546092"/>
                    <a:gd name="connsiteX1821" fmla="*/ 381164 w 535721"/>
                    <a:gd name="connsiteY1821" fmla="*/ 425734 h 546092"/>
                    <a:gd name="connsiteX1822" fmla="*/ 381153 w 535721"/>
                    <a:gd name="connsiteY1822" fmla="*/ 425201 h 546092"/>
                    <a:gd name="connsiteX1823" fmla="*/ 381176 w 535721"/>
                    <a:gd name="connsiteY1823" fmla="*/ 424565 h 546092"/>
                    <a:gd name="connsiteX1824" fmla="*/ 381187 w 535721"/>
                    <a:gd name="connsiteY1824" fmla="*/ 424229 h 546092"/>
                    <a:gd name="connsiteX1825" fmla="*/ 381129 w 535721"/>
                    <a:gd name="connsiteY1825" fmla="*/ 423940 h 546092"/>
                    <a:gd name="connsiteX1826" fmla="*/ 381037 w 535721"/>
                    <a:gd name="connsiteY1826" fmla="*/ 423489 h 546092"/>
                    <a:gd name="connsiteX1827" fmla="*/ 380933 w 535721"/>
                    <a:gd name="connsiteY1827" fmla="*/ 422795 h 546092"/>
                    <a:gd name="connsiteX1828" fmla="*/ 380898 w 535721"/>
                    <a:gd name="connsiteY1828" fmla="*/ 422286 h 546092"/>
                    <a:gd name="connsiteX1829" fmla="*/ 380840 w 535721"/>
                    <a:gd name="connsiteY1829" fmla="*/ 422054 h 546092"/>
                    <a:gd name="connsiteX1830" fmla="*/ 380748 w 535721"/>
                    <a:gd name="connsiteY1830" fmla="*/ 421777 h 546092"/>
                    <a:gd name="connsiteX1831" fmla="*/ 380586 w 535721"/>
                    <a:gd name="connsiteY1831" fmla="*/ 421511 h 546092"/>
                    <a:gd name="connsiteX1832" fmla="*/ 380412 w 535721"/>
                    <a:gd name="connsiteY1832" fmla="*/ 421233 h 546092"/>
                    <a:gd name="connsiteX1833" fmla="*/ 380146 w 535721"/>
                    <a:gd name="connsiteY1833" fmla="*/ 420909 h 546092"/>
                    <a:gd name="connsiteX1834" fmla="*/ 379903 w 535721"/>
                    <a:gd name="connsiteY1834" fmla="*/ 420539 h 546092"/>
                    <a:gd name="connsiteX1835" fmla="*/ 379660 w 535721"/>
                    <a:gd name="connsiteY1835" fmla="*/ 420053 h 546092"/>
                    <a:gd name="connsiteX1836" fmla="*/ 379429 w 535721"/>
                    <a:gd name="connsiteY1836" fmla="*/ 419174 h 546092"/>
                    <a:gd name="connsiteX1837" fmla="*/ 379429 w 535721"/>
                    <a:gd name="connsiteY1837" fmla="*/ 418711 h 546092"/>
                    <a:gd name="connsiteX1838" fmla="*/ 379857 w 535721"/>
                    <a:gd name="connsiteY1838" fmla="*/ 417438 h 546092"/>
                    <a:gd name="connsiteX1839" fmla="*/ 380065 w 535721"/>
                    <a:gd name="connsiteY1839" fmla="*/ 417172 h 546092"/>
                    <a:gd name="connsiteX1840" fmla="*/ 380181 w 535721"/>
                    <a:gd name="connsiteY1840" fmla="*/ 416964 h 546092"/>
                    <a:gd name="connsiteX1841" fmla="*/ 380285 w 535721"/>
                    <a:gd name="connsiteY1841" fmla="*/ 416686 h 546092"/>
                    <a:gd name="connsiteX1842" fmla="*/ 380481 w 535721"/>
                    <a:gd name="connsiteY1842" fmla="*/ 415865 h 546092"/>
                    <a:gd name="connsiteX1843" fmla="*/ 380516 w 535721"/>
                    <a:gd name="connsiteY1843" fmla="*/ 415633 h 546092"/>
                    <a:gd name="connsiteX1844" fmla="*/ 380505 w 535721"/>
                    <a:gd name="connsiteY1844" fmla="*/ 415402 h 546092"/>
                    <a:gd name="connsiteX1845" fmla="*/ 380493 w 535721"/>
                    <a:gd name="connsiteY1845" fmla="*/ 415332 h 546092"/>
                    <a:gd name="connsiteX1846" fmla="*/ 380412 w 535721"/>
                    <a:gd name="connsiteY1846" fmla="*/ 415170 h 546092"/>
                    <a:gd name="connsiteX1847" fmla="*/ 380100 w 535721"/>
                    <a:gd name="connsiteY1847" fmla="*/ 414453 h 546092"/>
                    <a:gd name="connsiteX1848" fmla="*/ 379961 w 535721"/>
                    <a:gd name="connsiteY1848" fmla="*/ 413944 h 546092"/>
                    <a:gd name="connsiteX1849" fmla="*/ 379903 w 535721"/>
                    <a:gd name="connsiteY1849" fmla="*/ 413423 h 546092"/>
                    <a:gd name="connsiteX1850" fmla="*/ 379903 w 535721"/>
                    <a:gd name="connsiteY1850" fmla="*/ 412926 h 546092"/>
                    <a:gd name="connsiteX1851" fmla="*/ 379972 w 535721"/>
                    <a:gd name="connsiteY1851" fmla="*/ 412394 h 546092"/>
                    <a:gd name="connsiteX1852" fmla="*/ 380285 w 535721"/>
                    <a:gd name="connsiteY1852" fmla="*/ 411561 h 546092"/>
                    <a:gd name="connsiteX1853" fmla="*/ 380481 w 535721"/>
                    <a:gd name="connsiteY1853" fmla="*/ 411271 h 546092"/>
                    <a:gd name="connsiteX1854" fmla="*/ 380481 w 535721"/>
                    <a:gd name="connsiteY1854" fmla="*/ 411248 h 546092"/>
                    <a:gd name="connsiteX1855" fmla="*/ 380470 w 535721"/>
                    <a:gd name="connsiteY1855" fmla="*/ 411190 h 546092"/>
                    <a:gd name="connsiteX1856" fmla="*/ 380447 w 535721"/>
                    <a:gd name="connsiteY1856" fmla="*/ 411179 h 546092"/>
                    <a:gd name="connsiteX1857" fmla="*/ 379868 w 535721"/>
                    <a:gd name="connsiteY1857" fmla="*/ 410762 h 546092"/>
                    <a:gd name="connsiteX1858" fmla="*/ 379544 w 535721"/>
                    <a:gd name="connsiteY1858" fmla="*/ 410473 h 546092"/>
                    <a:gd name="connsiteX1859" fmla="*/ 379082 w 535721"/>
                    <a:gd name="connsiteY1859" fmla="*/ 410508 h 546092"/>
                    <a:gd name="connsiteX1860" fmla="*/ 378260 w 535721"/>
                    <a:gd name="connsiteY1860" fmla="*/ 410404 h 546092"/>
                    <a:gd name="connsiteX1861" fmla="*/ 378087 w 535721"/>
                    <a:gd name="connsiteY1861" fmla="*/ 410334 h 546092"/>
                    <a:gd name="connsiteX1862" fmla="*/ 377890 w 535721"/>
                    <a:gd name="connsiteY1862" fmla="*/ 410334 h 546092"/>
                    <a:gd name="connsiteX1863" fmla="*/ 377022 w 535721"/>
                    <a:gd name="connsiteY1863" fmla="*/ 410138 h 546092"/>
                    <a:gd name="connsiteX1864" fmla="*/ 376351 w 535721"/>
                    <a:gd name="connsiteY1864" fmla="*/ 409802 h 546092"/>
                    <a:gd name="connsiteX1865" fmla="*/ 376108 w 535721"/>
                    <a:gd name="connsiteY1865" fmla="*/ 409767 h 546092"/>
                    <a:gd name="connsiteX1866" fmla="*/ 375275 w 535721"/>
                    <a:gd name="connsiteY1866" fmla="*/ 409524 h 546092"/>
                    <a:gd name="connsiteX1867" fmla="*/ 374743 w 535721"/>
                    <a:gd name="connsiteY1867" fmla="*/ 409247 h 546092"/>
                    <a:gd name="connsiteX1868" fmla="*/ 374593 w 535721"/>
                    <a:gd name="connsiteY1868" fmla="*/ 409143 h 546092"/>
                    <a:gd name="connsiteX1869" fmla="*/ 374107 w 535721"/>
                    <a:gd name="connsiteY1869" fmla="*/ 409108 h 546092"/>
                    <a:gd name="connsiteX1870" fmla="*/ 373621 w 535721"/>
                    <a:gd name="connsiteY1870" fmla="*/ 409015 h 546092"/>
                    <a:gd name="connsiteX1871" fmla="*/ 372903 w 535721"/>
                    <a:gd name="connsiteY1871" fmla="*/ 408703 h 546092"/>
                    <a:gd name="connsiteX1872" fmla="*/ 372695 w 535721"/>
                    <a:gd name="connsiteY1872" fmla="*/ 408553 h 546092"/>
                    <a:gd name="connsiteX1873" fmla="*/ 372510 w 535721"/>
                    <a:gd name="connsiteY1873" fmla="*/ 408483 h 546092"/>
                    <a:gd name="connsiteX1874" fmla="*/ 372047 w 535721"/>
                    <a:gd name="connsiteY1874" fmla="*/ 408367 h 546092"/>
                    <a:gd name="connsiteX1875" fmla="*/ 371584 w 535721"/>
                    <a:gd name="connsiteY1875" fmla="*/ 408171 h 546092"/>
                    <a:gd name="connsiteX1876" fmla="*/ 370312 w 535721"/>
                    <a:gd name="connsiteY1876" fmla="*/ 407419 h 546092"/>
                    <a:gd name="connsiteX1877" fmla="*/ 370127 w 535721"/>
                    <a:gd name="connsiteY1877" fmla="*/ 407419 h 546092"/>
                    <a:gd name="connsiteX1878" fmla="*/ 368935 w 535721"/>
                    <a:gd name="connsiteY1878" fmla="*/ 406979 h 546092"/>
                    <a:gd name="connsiteX1879" fmla="*/ 368576 w 535721"/>
                    <a:gd name="connsiteY1879" fmla="*/ 406701 h 546092"/>
                    <a:gd name="connsiteX1880" fmla="*/ 368507 w 535721"/>
                    <a:gd name="connsiteY1880" fmla="*/ 406644 h 546092"/>
                    <a:gd name="connsiteX1881" fmla="*/ 368368 w 535721"/>
                    <a:gd name="connsiteY1881" fmla="*/ 406620 h 546092"/>
                    <a:gd name="connsiteX1882" fmla="*/ 367605 w 535721"/>
                    <a:gd name="connsiteY1882" fmla="*/ 406262 h 546092"/>
                    <a:gd name="connsiteX1883" fmla="*/ 367188 w 535721"/>
                    <a:gd name="connsiteY1883" fmla="*/ 405938 h 546092"/>
                    <a:gd name="connsiteX1884" fmla="*/ 366818 w 535721"/>
                    <a:gd name="connsiteY1884" fmla="*/ 405579 h 546092"/>
                    <a:gd name="connsiteX1885" fmla="*/ 366494 w 535721"/>
                    <a:gd name="connsiteY1885" fmla="*/ 405151 h 546092"/>
                    <a:gd name="connsiteX1886" fmla="*/ 365788 w 535721"/>
                    <a:gd name="connsiteY1886" fmla="*/ 403983 h 546092"/>
                    <a:gd name="connsiteX1887" fmla="*/ 365476 w 535721"/>
                    <a:gd name="connsiteY1887" fmla="*/ 403265 h 546092"/>
                    <a:gd name="connsiteX1888" fmla="*/ 365337 w 535721"/>
                    <a:gd name="connsiteY1888" fmla="*/ 402374 h 546092"/>
                    <a:gd name="connsiteX1889" fmla="*/ 365348 w 535721"/>
                    <a:gd name="connsiteY1889" fmla="*/ 402062 h 546092"/>
                    <a:gd name="connsiteX1890" fmla="*/ 365256 w 535721"/>
                    <a:gd name="connsiteY1890" fmla="*/ 401865 h 546092"/>
                    <a:gd name="connsiteX1891" fmla="*/ 365071 w 535721"/>
                    <a:gd name="connsiteY1891" fmla="*/ 400743 h 546092"/>
                    <a:gd name="connsiteX1892" fmla="*/ 365129 w 535721"/>
                    <a:gd name="connsiteY1892" fmla="*/ 400303 h 546092"/>
                    <a:gd name="connsiteX1893" fmla="*/ 365649 w 535721"/>
                    <a:gd name="connsiteY1893" fmla="*/ 399193 h 546092"/>
                    <a:gd name="connsiteX1894" fmla="*/ 366008 w 535721"/>
                    <a:gd name="connsiteY1894" fmla="*/ 398799 h 546092"/>
                    <a:gd name="connsiteX1895" fmla="*/ 367894 w 535721"/>
                    <a:gd name="connsiteY1895" fmla="*/ 398198 h 546092"/>
                    <a:gd name="connsiteX1896" fmla="*/ 368391 w 535721"/>
                    <a:gd name="connsiteY1896" fmla="*/ 398290 h 546092"/>
                    <a:gd name="connsiteX1897" fmla="*/ 369028 w 535721"/>
                    <a:gd name="connsiteY1897" fmla="*/ 398499 h 546092"/>
                    <a:gd name="connsiteX1898" fmla="*/ 369305 w 535721"/>
                    <a:gd name="connsiteY1898" fmla="*/ 398579 h 546092"/>
                    <a:gd name="connsiteX1899" fmla="*/ 369664 w 535721"/>
                    <a:gd name="connsiteY1899" fmla="*/ 398591 h 546092"/>
                    <a:gd name="connsiteX1900" fmla="*/ 370184 w 535721"/>
                    <a:gd name="connsiteY1900" fmla="*/ 398695 h 546092"/>
                    <a:gd name="connsiteX1901" fmla="*/ 370508 w 535721"/>
                    <a:gd name="connsiteY1901" fmla="*/ 398811 h 546092"/>
                    <a:gd name="connsiteX1902" fmla="*/ 370613 w 535721"/>
                    <a:gd name="connsiteY1902" fmla="*/ 398822 h 546092"/>
                    <a:gd name="connsiteX1903" fmla="*/ 370925 w 535721"/>
                    <a:gd name="connsiteY1903" fmla="*/ 398799 h 546092"/>
                    <a:gd name="connsiteX1904" fmla="*/ 371260 w 535721"/>
                    <a:gd name="connsiteY1904" fmla="*/ 398799 h 546092"/>
                    <a:gd name="connsiteX1905" fmla="*/ 371712 w 535721"/>
                    <a:gd name="connsiteY1905" fmla="*/ 398684 h 546092"/>
                    <a:gd name="connsiteX1906" fmla="*/ 372221 w 535721"/>
                    <a:gd name="connsiteY1906" fmla="*/ 398603 h 546092"/>
                    <a:gd name="connsiteX1907" fmla="*/ 373112 w 535721"/>
                    <a:gd name="connsiteY1907" fmla="*/ 398591 h 546092"/>
                    <a:gd name="connsiteX1908" fmla="*/ 373551 w 535721"/>
                    <a:gd name="connsiteY1908" fmla="*/ 398660 h 546092"/>
                    <a:gd name="connsiteX1909" fmla="*/ 373794 w 535721"/>
                    <a:gd name="connsiteY1909" fmla="*/ 398568 h 546092"/>
                    <a:gd name="connsiteX1910" fmla="*/ 374245 w 535721"/>
                    <a:gd name="connsiteY1910" fmla="*/ 398406 h 546092"/>
                    <a:gd name="connsiteX1911" fmla="*/ 375009 w 535721"/>
                    <a:gd name="connsiteY1911" fmla="*/ 397955 h 546092"/>
                    <a:gd name="connsiteX1912" fmla="*/ 375576 w 535721"/>
                    <a:gd name="connsiteY1912" fmla="*/ 397723 h 546092"/>
                    <a:gd name="connsiteX1913" fmla="*/ 376073 w 535721"/>
                    <a:gd name="connsiteY1913" fmla="*/ 397619 h 546092"/>
                    <a:gd name="connsiteX1914" fmla="*/ 376178 w 535721"/>
                    <a:gd name="connsiteY1914" fmla="*/ 397596 h 546092"/>
                    <a:gd name="connsiteX1915" fmla="*/ 376293 w 535721"/>
                    <a:gd name="connsiteY1915" fmla="*/ 397515 h 546092"/>
                    <a:gd name="connsiteX1916" fmla="*/ 376953 w 535721"/>
                    <a:gd name="connsiteY1916" fmla="*/ 397122 h 546092"/>
                    <a:gd name="connsiteX1917" fmla="*/ 377439 w 535721"/>
                    <a:gd name="connsiteY1917" fmla="*/ 396937 h 546092"/>
                    <a:gd name="connsiteX1918" fmla="*/ 377612 w 535721"/>
                    <a:gd name="connsiteY1918" fmla="*/ 396786 h 546092"/>
                    <a:gd name="connsiteX1919" fmla="*/ 377867 w 535721"/>
                    <a:gd name="connsiteY1919" fmla="*/ 396578 h 546092"/>
                    <a:gd name="connsiteX1920" fmla="*/ 378110 w 535721"/>
                    <a:gd name="connsiteY1920" fmla="*/ 396300 h 546092"/>
                    <a:gd name="connsiteX1921" fmla="*/ 378399 w 535721"/>
                    <a:gd name="connsiteY1921" fmla="*/ 396023 h 546092"/>
                    <a:gd name="connsiteX1922" fmla="*/ 378815 w 535721"/>
                    <a:gd name="connsiteY1922" fmla="*/ 395699 h 546092"/>
                    <a:gd name="connsiteX1923" fmla="*/ 379244 w 535721"/>
                    <a:gd name="connsiteY1923" fmla="*/ 395444 h 546092"/>
                    <a:gd name="connsiteX1924" fmla="*/ 379695 w 535721"/>
                    <a:gd name="connsiteY1924" fmla="*/ 395247 h 546092"/>
                    <a:gd name="connsiteX1925" fmla="*/ 380192 w 535721"/>
                    <a:gd name="connsiteY1925" fmla="*/ 395039 h 546092"/>
                    <a:gd name="connsiteX1926" fmla="*/ 380817 w 535721"/>
                    <a:gd name="connsiteY1926" fmla="*/ 394796 h 546092"/>
                    <a:gd name="connsiteX1927" fmla="*/ 381268 w 535721"/>
                    <a:gd name="connsiteY1927" fmla="*/ 394692 h 546092"/>
                    <a:gd name="connsiteX1928" fmla="*/ 381523 w 535721"/>
                    <a:gd name="connsiteY1928" fmla="*/ 394657 h 546092"/>
                    <a:gd name="connsiteX1929" fmla="*/ 381754 w 535721"/>
                    <a:gd name="connsiteY1929" fmla="*/ 394565 h 546092"/>
                    <a:gd name="connsiteX1930" fmla="*/ 382367 w 535721"/>
                    <a:gd name="connsiteY1930" fmla="*/ 394333 h 546092"/>
                    <a:gd name="connsiteX1931" fmla="*/ 382460 w 535721"/>
                    <a:gd name="connsiteY1931" fmla="*/ 394171 h 546092"/>
                    <a:gd name="connsiteX1932" fmla="*/ 382876 w 535721"/>
                    <a:gd name="connsiteY1932" fmla="*/ 393605 h 546092"/>
                    <a:gd name="connsiteX1933" fmla="*/ 383362 w 535721"/>
                    <a:gd name="connsiteY1933" fmla="*/ 393142 h 546092"/>
                    <a:gd name="connsiteX1934" fmla="*/ 383790 w 535721"/>
                    <a:gd name="connsiteY1934" fmla="*/ 392864 h 546092"/>
                    <a:gd name="connsiteX1935" fmla="*/ 384739 w 535721"/>
                    <a:gd name="connsiteY1935" fmla="*/ 392517 h 546092"/>
                    <a:gd name="connsiteX1936" fmla="*/ 384751 w 535721"/>
                    <a:gd name="connsiteY1936" fmla="*/ 392517 h 546092"/>
                    <a:gd name="connsiteX1937" fmla="*/ 384774 w 535721"/>
                    <a:gd name="connsiteY1937" fmla="*/ 392505 h 546092"/>
                    <a:gd name="connsiteX1938" fmla="*/ 385318 w 535721"/>
                    <a:gd name="connsiteY1938" fmla="*/ 392251 h 546092"/>
                    <a:gd name="connsiteX1939" fmla="*/ 385329 w 535721"/>
                    <a:gd name="connsiteY1939" fmla="*/ 392251 h 546092"/>
                    <a:gd name="connsiteX1940" fmla="*/ 385318 w 535721"/>
                    <a:gd name="connsiteY1940" fmla="*/ 391996 h 546092"/>
                    <a:gd name="connsiteX1941" fmla="*/ 385283 w 535721"/>
                    <a:gd name="connsiteY1941" fmla="*/ 391938 h 546092"/>
                    <a:gd name="connsiteX1942" fmla="*/ 385005 w 535721"/>
                    <a:gd name="connsiteY1942" fmla="*/ 391649 h 546092"/>
                    <a:gd name="connsiteX1943" fmla="*/ 384635 w 535721"/>
                    <a:gd name="connsiteY1943" fmla="*/ 391140 h 546092"/>
                    <a:gd name="connsiteX1944" fmla="*/ 384392 w 535721"/>
                    <a:gd name="connsiteY1944" fmla="*/ 390654 h 546092"/>
                    <a:gd name="connsiteX1945" fmla="*/ 384126 w 535721"/>
                    <a:gd name="connsiteY1945" fmla="*/ 389983 h 546092"/>
                    <a:gd name="connsiteX1946" fmla="*/ 383929 w 535721"/>
                    <a:gd name="connsiteY1946" fmla="*/ 389092 h 546092"/>
                    <a:gd name="connsiteX1947" fmla="*/ 383906 w 535721"/>
                    <a:gd name="connsiteY1947" fmla="*/ 388502 h 546092"/>
                    <a:gd name="connsiteX1948" fmla="*/ 383976 w 535721"/>
                    <a:gd name="connsiteY1948" fmla="*/ 388040 h 546092"/>
                    <a:gd name="connsiteX1949" fmla="*/ 383987 w 535721"/>
                    <a:gd name="connsiteY1949" fmla="*/ 387692 h 546092"/>
                    <a:gd name="connsiteX1950" fmla="*/ 383964 w 535721"/>
                    <a:gd name="connsiteY1950" fmla="*/ 387276 h 546092"/>
                    <a:gd name="connsiteX1951" fmla="*/ 383976 w 535721"/>
                    <a:gd name="connsiteY1951" fmla="*/ 386859 h 546092"/>
                    <a:gd name="connsiteX1952" fmla="*/ 384045 w 535721"/>
                    <a:gd name="connsiteY1952" fmla="*/ 386339 h 546092"/>
                    <a:gd name="connsiteX1953" fmla="*/ 384218 w 535721"/>
                    <a:gd name="connsiteY1953" fmla="*/ 385471 h 546092"/>
                    <a:gd name="connsiteX1954" fmla="*/ 384161 w 535721"/>
                    <a:gd name="connsiteY1954" fmla="*/ 385332 h 546092"/>
                    <a:gd name="connsiteX1955" fmla="*/ 383976 w 535721"/>
                    <a:gd name="connsiteY1955" fmla="*/ 384835 h 546092"/>
                    <a:gd name="connsiteX1956" fmla="*/ 383860 w 535721"/>
                    <a:gd name="connsiteY1956" fmla="*/ 384349 h 546092"/>
                    <a:gd name="connsiteX1957" fmla="*/ 383790 w 535721"/>
                    <a:gd name="connsiteY1957" fmla="*/ 383817 h 546092"/>
                    <a:gd name="connsiteX1958" fmla="*/ 383802 w 535721"/>
                    <a:gd name="connsiteY1958" fmla="*/ 383284 h 546092"/>
                    <a:gd name="connsiteX1959" fmla="*/ 383883 w 535721"/>
                    <a:gd name="connsiteY1959" fmla="*/ 382752 h 546092"/>
                    <a:gd name="connsiteX1960" fmla="*/ 384126 w 535721"/>
                    <a:gd name="connsiteY1960" fmla="*/ 381561 h 546092"/>
                    <a:gd name="connsiteX1961" fmla="*/ 384380 w 535721"/>
                    <a:gd name="connsiteY1961" fmla="*/ 380947 h 546092"/>
                    <a:gd name="connsiteX1962" fmla="*/ 384982 w 535721"/>
                    <a:gd name="connsiteY1962" fmla="*/ 380010 h 546092"/>
                    <a:gd name="connsiteX1963" fmla="*/ 385121 w 535721"/>
                    <a:gd name="connsiteY1963" fmla="*/ 379837 h 546092"/>
                    <a:gd name="connsiteX1964" fmla="*/ 385040 w 535721"/>
                    <a:gd name="connsiteY1964" fmla="*/ 379131 h 546092"/>
                    <a:gd name="connsiteX1965" fmla="*/ 385098 w 535721"/>
                    <a:gd name="connsiteY1965" fmla="*/ 378599 h 546092"/>
                    <a:gd name="connsiteX1966" fmla="*/ 385422 w 535721"/>
                    <a:gd name="connsiteY1966" fmla="*/ 377650 h 546092"/>
                    <a:gd name="connsiteX1967" fmla="*/ 385734 w 535721"/>
                    <a:gd name="connsiteY1967" fmla="*/ 377210 h 546092"/>
                    <a:gd name="connsiteX1968" fmla="*/ 386313 w 535721"/>
                    <a:gd name="connsiteY1968" fmla="*/ 376551 h 546092"/>
                    <a:gd name="connsiteX1969" fmla="*/ 386243 w 535721"/>
                    <a:gd name="connsiteY1969" fmla="*/ 376632 h 546092"/>
                    <a:gd name="connsiteX1970" fmla="*/ 386521 w 535721"/>
                    <a:gd name="connsiteY1970" fmla="*/ 376296 h 546092"/>
                    <a:gd name="connsiteX1971" fmla="*/ 386683 w 535721"/>
                    <a:gd name="connsiteY1971" fmla="*/ 376053 h 546092"/>
                    <a:gd name="connsiteX1972" fmla="*/ 386394 w 535721"/>
                    <a:gd name="connsiteY1972" fmla="*/ 375348 h 546092"/>
                    <a:gd name="connsiteX1973" fmla="*/ 386255 w 535721"/>
                    <a:gd name="connsiteY1973" fmla="*/ 374642 h 546092"/>
                    <a:gd name="connsiteX1974" fmla="*/ 386243 w 535721"/>
                    <a:gd name="connsiteY1974" fmla="*/ 374121 h 546092"/>
                    <a:gd name="connsiteX1975" fmla="*/ 386232 w 535721"/>
                    <a:gd name="connsiteY1975" fmla="*/ 373589 h 546092"/>
                    <a:gd name="connsiteX1976" fmla="*/ 386220 w 535721"/>
                    <a:gd name="connsiteY1976" fmla="*/ 373057 h 546092"/>
                    <a:gd name="connsiteX1977" fmla="*/ 386220 w 535721"/>
                    <a:gd name="connsiteY1977" fmla="*/ 372559 h 546092"/>
                    <a:gd name="connsiteX1978" fmla="*/ 386151 w 535721"/>
                    <a:gd name="connsiteY1978" fmla="*/ 371622 h 546092"/>
                    <a:gd name="connsiteX1979" fmla="*/ 386081 w 535721"/>
                    <a:gd name="connsiteY1979" fmla="*/ 371206 h 546092"/>
                    <a:gd name="connsiteX1980" fmla="*/ 386012 w 535721"/>
                    <a:gd name="connsiteY1980" fmla="*/ 370812 h 546092"/>
                    <a:gd name="connsiteX1981" fmla="*/ 385942 w 535721"/>
                    <a:gd name="connsiteY1981" fmla="*/ 370604 h 546092"/>
                    <a:gd name="connsiteX1982" fmla="*/ 385665 w 535721"/>
                    <a:gd name="connsiteY1982" fmla="*/ 370095 h 546092"/>
                    <a:gd name="connsiteX1983" fmla="*/ 385410 w 535721"/>
                    <a:gd name="connsiteY1983" fmla="*/ 369389 h 546092"/>
                    <a:gd name="connsiteX1984" fmla="*/ 385052 w 535721"/>
                    <a:gd name="connsiteY1984" fmla="*/ 369320 h 546092"/>
                    <a:gd name="connsiteX1985" fmla="*/ 384600 w 535721"/>
                    <a:gd name="connsiteY1985" fmla="*/ 369262 h 546092"/>
                    <a:gd name="connsiteX1986" fmla="*/ 384114 w 535721"/>
                    <a:gd name="connsiteY1986" fmla="*/ 369227 h 546092"/>
                    <a:gd name="connsiteX1987" fmla="*/ 383316 w 535721"/>
                    <a:gd name="connsiteY1987" fmla="*/ 369054 h 546092"/>
                    <a:gd name="connsiteX1988" fmla="*/ 382888 w 535721"/>
                    <a:gd name="connsiteY1988" fmla="*/ 368903 h 546092"/>
                    <a:gd name="connsiteX1989" fmla="*/ 382610 w 535721"/>
                    <a:gd name="connsiteY1989" fmla="*/ 368764 h 546092"/>
                    <a:gd name="connsiteX1990" fmla="*/ 382518 w 535721"/>
                    <a:gd name="connsiteY1990" fmla="*/ 368764 h 546092"/>
                    <a:gd name="connsiteX1991" fmla="*/ 381511 w 535721"/>
                    <a:gd name="connsiteY1991" fmla="*/ 368938 h 546092"/>
                    <a:gd name="connsiteX1992" fmla="*/ 380829 w 535721"/>
                    <a:gd name="connsiteY1992" fmla="*/ 368938 h 546092"/>
                    <a:gd name="connsiteX1993" fmla="*/ 380412 w 535721"/>
                    <a:gd name="connsiteY1993" fmla="*/ 368996 h 546092"/>
                    <a:gd name="connsiteX1994" fmla="*/ 379649 w 535721"/>
                    <a:gd name="connsiteY1994" fmla="*/ 369031 h 546092"/>
                    <a:gd name="connsiteX1995" fmla="*/ 378850 w 535721"/>
                    <a:gd name="connsiteY1995" fmla="*/ 368880 h 546092"/>
                    <a:gd name="connsiteX1996" fmla="*/ 378364 w 535721"/>
                    <a:gd name="connsiteY1996" fmla="*/ 368695 h 546092"/>
                    <a:gd name="connsiteX1997" fmla="*/ 377763 w 535721"/>
                    <a:gd name="connsiteY1997" fmla="*/ 368290 h 546092"/>
                    <a:gd name="connsiteX1998" fmla="*/ 377427 w 535721"/>
                    <a:gd name="connsiteY1998" fmla="*/ 367978 h 546092"/>
                    <a:gd name="connsiteX1999" fmla="*/ 377161 w 535721"/>
                    <a:gd name="connsiteY1999" fmla="*/ 367781 h 546092"/>
                    <a:gd name="connsiteX2000" fmla="*/ 376907 w 535721"/>
                    <a:gd name="connsiteY2000" fmla="*/ 367619 h 546092"/>
                    <a:gd name="connsiteX2001" fmla="*/ 376502 w 535721"/>
                    <a:gd name="connsiteY2001" fmla="*/ 367434 h 546092"/>
                    <a:gd name="connsiteX2002" fmla="*/ 375703 w 535721"/>
                    <a:gd name="connsiteY2002" fmla="*/ 366983 h 546092"/>
                    <a:gd name="connsiteX2003" fmla="*/ 375553 w 535721"/>
                    <a:gd name="connsiteY2003" fmla="*/ 366948 h 546092"/>
                    <a:gd name="connsiteX2004" fmla="*/ 375217 w 535721"/>
                    <a:gd name="connsiteY2004" fmla="*/ 366890 h 546092"/>
                    <a:gd name="connsiteX2005" fmla="*/ 374789 w 535721"/>
                    <a:gd name="connsiteY2005" fmla="*/ 366879 h 546092"/>
                    <a:gd name="connsiteX2006" fmla="*/ 373320 w 535721"/>
                    <a:gd name="connsiteY2006" fmla="*/ 366809 h 546092"/>
                    <a:gd name="connsiteX2007" fmla="*/ 373251 w 535721"/>
                    <a:gd name="connsiteY2007" fmla="*/ 366844 h 546092"/>
                    <a:gd name="connsiteX2008" fmla="*/ 372857 w 535721"/>
                    <a:gd name="connsiteY2008" fmla="*/ 367087 h 546092"/>
                    <a:gd name="connsiteX2009" fmla="*/ 372464 w 535721"/>
                    <a:gd name="connsiteY2009" fmla="*/ 367272 h 546092"/>
                    <a:gd name="connsiteX2010" fmla="*/ 371955 w 535721"/>
                    <a:gd name="connsiteY2010" fmla="*/ 367446 h 546092"/>
                    <a:gd name="connsiteX2011" fmla="*/ 371504 w 535721"/>
                    <a:gd name="connsiteY2011" fmla="*/ 367550 h 546092"/>
                    <a:gd name="connsiteX2012" fmla="*/ 370971 w 535721"/>
                    <a:gd name="connsiteY2012" fmla="*/ 367607 h 546092"/>
                    <a:gd name="connsiteX2013" fmla="*/ 370277 w 535721"/>
                    <a:gd name="connsiteY2013" fmla="*/ 367631 h 546092"/>
                    <a:gd name="connsiteX2014" fmla="*/ 369872 w 535721"/>
                    <a:gd name="connsiteY2014" fmla="*/ 367619 h 546092"/>
                    <a:gd name="connsiteX2015" fmla="*/ 369861 w 535721"/>
                    <a:gd name="connsiteY2015" fmla="*/ 367619 h 546092"/>
                    <a:gd name="connsiteX2016" fmla="*/ 369618 w 535721"/>
                    <a:gd name="connsiteY2016" fmla="*/ 367758 h 546092"/>
                    <a:gd name="connsiteX2017" fmla="*/ 369016 w 535721"/>
                    <a:gd name="connsiteY2017" fmla="*/ 368024 h 546092"/>
                    <a:gd name="connsiteX2018" fmla="*/ 368576 w 535721"/>
                    <a:gd name="connsiteY2018" fmla="*/ 368163 h 546092"/>
                    <a:gd name="connsiteX2019" fmla="*/ 368044 w 535721"/>
                    <a:gd name="connsiteY2019" fmla="*/ 368255 h 546092"/>
                    <a:gd name="connsiteX2020" fmla="*/ 367466 w 535721"/>
                    <a:gd name="connsiteY2020" fmla="*/ 368279 h 546092"/>
                    <a:gd name="connsiteX2021" fmla="*/ 366933 w 535721"/>
                    <a:gd name="connsiteY2021" fmla="*/ 368209 h 546092"/>
                    <a:gd name="connsiteX2022" fmla="*/ 366135 w 535721"/>
                    <a:gd name="connsiteY2022" fmla="*/ 368024 h 546092"/>
                    <a:gd name="connsiteX2023" fmla="*/ 365696 w 535721"/>
                    <a:gd name="connsiteY2023" fmla="*/ 367850 h 546092"/>
                    <a:gd name="connsiteX2024" fmla="*/ 365453 w 535721"/>
                    <a:gd name="connsiteY2024" fmla="*/ 367839 h 546092"/>
                    <a:gd name="connsiteX2025" fmla="*/ 364920 w 535721"/>
                    <a:gd name="connsiteY2025" fmla="*/ 367723 h 546092"/>
                    <a:gd name="connsiteX2026" fmla="*/ 364226 w 535721"/>
                    <a:gd name="connsiteY2026" fmla="*/ 367457 h 546092"/>
                    <a:gd name="connsiteX2027" fmla="*/ 363879 w 535721"/>
                    <a:gd name="connsiteY2027" fmla="*/ 367596 h 546092"/>
                    <a:gd name="connsiteX2028" fmla="*/ 363416 w 535721"/>
                    <a:gd name="connsiteY2028" fmla="*/ 367712 h 546092"/>
                    <a:gd name="connsiteX2029" fmla="*/ 362919 w 535721"/>
                    <a:gd name="connsiteY2029" fmla="*/ 367769 h 546092"/>
                    <a:gd name="connsiteX2030" fmla="*/ 362549 w 535721"/>
                    <a:gd name="connsiteY2030" fmla="*/ 367839 h 546092"/>
                    <a:gd name="connsiteX2031" fmla="*/ 362132 w 535721"/>
                    <a:gd name="connsiteY2031" fmla="*/ 367955 h 546092"/>
                    <a:gd name="connsiteX2032" fmla="*/ 361426 w 535721"/>
                    <a:gd name="connsiteY2032" fmla="*/ 368093 h 546092"/>
                    <a:gd name="connsiteX2033" fmla="*/ 360605 w 535721"/>
                    <a:gd name="connsiteY2033" fmla="*/ 368151 h 546092"/>
                    <a:gd name="connsiteX2034" fmla="*/ 359251 w 535721"/>
                    <a:gd name="connsiteY2034" fmla="*/ 368070 h 546092"/>
                    <a:gd name="connsiteX2035" fmla="*/ 358534 w 535721"/>
                    <a:gd name="connsiteY2035" fmla="*/ 367908 h 546092"/>
                    <a:gd name="connsiteX2036" fmla="*/ 357747 w 535721"/>
                    <a:gd name="connsiteY2036" fmla="*/ 368082 h 546092"/>
                    <a:gd name="connsiteX2037" fmla="*/ 357157 w 535721"/>
                    <a:gd name="connsiteY2037" fmla="*/ 368093 h 546092"/>
                    <a:gd name="connsiteX2038" fmla="*/ 356706 w 535721"/>
                    <a:gd name="connsiteY2038" fmla="*/ 368036 h 546092"/>
                    <a:gd name="connsiteX2039" fmla="*/ 356567 w 535721"/>
                    <a:gd name="connsiteY2039" fmla="*/ 368036 h 546092"/>
                    <a:gd name="connsiteX2040" fmla="*/ 356394 w 535721"/>
                    <a:gd name="connsiteY2040" fmla="*/ 368093 h 546092"/>
                    <a:gd name="connsiteX2041" fmla="*/ 355896 w 535721"/>
                    <a:gd name="connsiteY2041" fmla="*/ 368232 h 546092"/>
                    <a:gd name="connsiteX2042" fmla="*/ 355468 w 535721"/>
                    <a:gd name="connsiteY2042" fmla="*/ 368371 h 546092"/>
                    <a:gd name="connsiteX2043" fmla="*/ 355179 w 535721"/>
                    <a:gd name="connsiteY2043" fmla="*/ 368487 h 546092"/>
                    <a:gd name="connsiteX2044" fmla="*/ 354820 w 535721"/>
                    <a:gd name="connsiteY2044" fmla="*/ 368683 h 546092"/>
                    <a:gd name="connsiteX2045" fmla="*/ 353733 w 535721"/>
                    <a:gd name="connsiteY2045" fmla="*/ 368938 h 546092"/>
                    <a:gd name="connsiteX2046" fmla="*/ 353212 w 535721"/>
                    <a:gd name="connsiteY2046" fmla="*/ 368915 h 546092"/>
                    <a:gd name="connsiteX2047" fmla="*/ 352714 w 535721"/>
                    <a:gd name="connsiteY2047" fmla="*/ 368857 h 546092"/>
                    <a:gd name="connsiteX2048" fmla="*/ 352402 w 535721"/>
                    <a:gd name="connsiteY2048" fmla="*/ 368869 h 546092"/>
                    <a:gd name="connsiteX2049" fmla="*/ 352078 w 535721"/>
                    <a:gd name="connsiteY2049" fmla="*/ 368903 h 546092"/>
                    <a:gd name="connsiteX2050" fmla="*/ 350956 w 535721"/>
                    <a:gd name="connsiteY2050" fmla="*/ 369216 h 546092"/>
                    <a:gd name="connsiteX2051" fmla="*/ 350065 w 535721"/>
                    <a:gd name="connsiteY2051" fmla="*/ 369308 h 546092"/>
                    <a:gd name="connsiteX2052" fmla="*/ 350053 w 535721"/>
                    <a:gd name="connsiteY2052" fmla="*/ 369308 h 546092"/>
                    <a:gd name="connsiteX2053" fmla="*/ 349787 w 535721"/>
                    <a:gd name="connsiteY2053" fmla="*/ 370373 h 546092"/>
                    <a:gd name="connsiteX2054" fmla="*/ 349602 w 535721"/>
                    <a:gd name="connsiteY2054" fmla="*/ 370720 h 546092"/>
                    <a:gd name="connsiteX2055" fmla="*/ 349463 w 535721"/>
                    <a:gd name="connsiteY2055" fmla="*/ 371032 h 546092"/>
                    <a:gd name="connsiteX2056" fmla="*/ 349440 w 535721"/>
                    <a:gd name="connsiteY2056" fmla="*/ 371136 h 546092"/>
                    <a:gd name="connsiteX2057" fmla="*/ 349440 w 535721"/>
                    <a:gd name="connsiteY2057" fmla="*/ 371310 h 546092"/>
                    <a:gd name="connsiteX2058" fmla="*/ 349405 w 535721"/>
                    <a:gd name="connsiteY2058" fmla="*/ 372027 h 546092"/>
                    <a:gd name="connsiteX2059" fmla="*/ 349267 w 535721"/>
                    <a:gd name="connsiteY2059" fmla="*/ 372825 h 546092"/>
                    <a:gd name="connsiteX2060" fmla="*/ 348815 w 535721"/>
                    <a:gd name="connsiteY2060" fmla="*/ 373739 h 546092"/>
                    <a:gd name="connsiteX2061" fmla="*/ 348827 w 535721"/>
                    <a:gd name="connsiteY2061" fmla="*/ 373774 h 546092"/>
                    <a:gd name="connsiteX2062" fmla="*/ 349001 w 535721"/>
                    <a:gd name="connsiteY2062" fmla="*/ 374480 h 546092"/>
                    <a:gd name="connsiteX2063" fmla="*/ 349024 w 535721"/>
                    <a:gd name="connsiteY2063" fmla="*/ 374873 h 546092"/>
                    <a:gd name="connsiteX2064" fmla="*/ 347959 w 535721"/>
                    <a:gd name="connsiteY2064" fmla="*/ 376759 h 546092"/>
                    <a:gd name="connsiteX2065" fmla="*/ 348052 w 535721"/>
                    <a:gd name="connsiteY2065" fmla="*/ 377187 h 546092"/>
                    <a:gd name="connsiteX2066" fmla="*/ 347415 w 535721"/>
                    <a:gd name="connsiteY2066" fmla="*/ 379073 h 546092"/>
                    <a:gd name="connsiteX2067" fmla="*/ 347311 w 535721"/>
                    <a:gd name="connsiteY2067" fmla="*/ 379166 h 546092"/>
                    <a:gd name="connsiteX2068" fmla="*/ 347288 w 535721"/>
                    <a:gd name="connsiteY2068" fmla="*/ 379571 h 546092"/>
                    <a:gd name="connsiteX2069" fmla="*/ 347080 w 535721"/>
                    <a:gd name="connsiteY2069" fmla="*/ 380427 h 546092"/>
                    <a:gd name="connsiteX2070" fmla="*/ 346594 w 535721"/>
                    <a:gd name="connsiteY2070" fmla="*/ 381260 h 546092"/>
                    <a:gd name="connsiteX2071" fmla="*/ 346235 w 535721"/>
                    <a:gd name="connsiteY2071" fmla="*/ 381653 h 546092"/>
                    <a:gd name="connsiteX2072" fmla="*/ 345576 w 535721"/>
                    <a:gd name="connsiteY2072" fmla="*/ 382174 h 546092"/>
                    <a:gd name="connsiteX2073" fmla="*/ 345055 w 535721"/>
                    <a:gd name="connsiteY2073" fmla="*/ 382451 h 546092"/>
                    <a:gd name="connsiteX2074" fmla="*/ 344650 w 535721"/>
                    <a:gd name="connsiteY2074" fmla="*/ 382613 h 546092"/>
                    <a:gd name="connsiteX2075" fmla="*/ 344338 w 535721"/>
                    <a:gd name="connsiteY2075" fmla="*/ 382764 h 546092"/>
                    <a:gd name="connsiteX2076" fmla="*/ 344130 w 535721"/>
                    <a:gd name="connsiteY2076" fmla="*/ 382903 h 546092"/>
                    <a:gd name="connsiteX2077" fmla="*/ 344026 w 535721"/>
                    <a:gd name="connsiteY2077" fmla="*/ 382995 h 546092"/>
                    <a:gd name="connsiteX2078" fmla="*/ 343829 w 535721"/>
                    <a:gd name="connsiteY2078" fmla="*/ 383261 h 546092"/>
                    <a:gd name="connsiteX2079" fmla="*/ 343759 w 535721"/>
                    <a:gd name="connsiteY2079" fmla="*/ 383342 h 546092"/>
                    <a:gd name="connsiteX2080" fmla="*/ 344026 w 535721"/>
                    <a:gd name="connsiteY2080" fmla="*/ 383932 h 546092"/>
                    <a:gd name="connsiteX2081" fmla="*/ 344002 w 535721"/>
                    <a:gd name="connsiteY2081" fmla="*/ 383863 h 546092"/>
                    <a:gd name="connsiteX2082" fmla="*/ 344245 w 535721"/>
                    <a:gd name="connsiteY2082" fmla="*/ 384349 h 546092"/>
                    <a:gd name="connsiteX2083" fmla="*/ 344396 w 535721"/>
                    <a:gd name="connsiteY2083" fmla="*/ 384777 h 546092"/>
                    <a:gd name="connsiteX2084" fmla="*/ 344500 w 535721"/>
                    <a:gd name="connsiteY2084" fmla="*/ 385263 h 546092"/>
                    <a:gd name="connsiteX2085" fmla="*/ 344269 w 535721"/>
                    <a:gd name="connsiteY2085" fmla="*/ 386709 h 546092"/>
                    <a:gd name="connsiteX2086" fmla="*/ 344130 w 535721"/>
                    <a:gd name="connsiteY2086" fmla="*/ 386940 h 546092"/>
                    <a:gd name="connsiteX2087" fmla="*/ 344153 w 535721"/>
                    <a:gd name="connsiteY2087" fmla="*/ 387311 h 546092"/>
                    <a:gd name="connsiteX2088" fmla="*/ 344141 w 535721"/>
                    <a:gd name="connsiteY2088" fmla="*/ 387843 h 546092"/>
                    <a:gd name="connsiteX2089" fmla="*/ 343435 w 535721"/>
                    <a:gd name="connsiteY2089" fmla="*/ 389312 h 546092"/>
                    <a:gd name="connsiteX2090" fmla="*/ 343042 w 535721"/>
                    <a:gd name="connsiteY2090" fmla="*/ 389648 h 546092"/>
                    <a:gd name="connsiteX2091" fmla="*/ 342325 w 535721"/>
                    <a:gd name="connsiteY2091" fmla="*/ 390099 h 546092"/>
                    <a:gd name="connsiteX2092" fmla="*/ 341746 w 535721"/>
                    <a:gd name="connsiteY2092" fmla="*/ 390353 h 546092"/>
                    <a:gd name="connsiteX2093" fmla="*/ 341561 w 535721"/>
                    <a:gd name="connsiteY2093" fmla="*/ 390469 h 546092"/>
                    <a:gd name="connsiteX2094" fmla="*/ 341480 w 535721"/>
                    <a:gd name="connsiteY2094" fmla="*/ 390550 h 546092"/>
                    <a:gd name="connsiteX2095" fmla="*/ 341457 w 535721"/>
                    <a:gd name="connsiteY2095" fmla="*/ 390631 h 546092"/>
                    <a:gd name="connsiteX2096" fmla="*/ 341272 w 535721"/>
                    <a:gd name="connsiteY2096" fmla="*/ 391140 h 546092"/>
                    <a:gd name="connsiteX2097" fmla="*/ 341017 w 535721"/>
                    <a:gd name="connsiteY2097" fmla="*/ 391591 h 546092"/>
                    <a:gd name="connsiteX2098" fmla="*/ 340184 w 535721"/>
                    <a:gd name="connsiteY2098" fmla="*/ 392390 h 546092"/>
                    <a:gd name="connsiteX2099" fmla="*/ 339756 w 535721"/>
                    <a:gd name="connsiteY2099" fmla="*/ 392633 h 546092"/>
                    <a:gd name="connsiteX2100" fmla="*/ 339097 w 535721"/>
                    <a:gd name="connsiteY2100" fmla="*/ 392841 h 546092"/>
                    <a:gd name="connsiteX2101" fmla="*/ 338611 w 535721"/>
                    <a:gd name="connsiteY2101" fmla="*/ 392910 h 546092"/>
                    <a:gd name="connsiteX2102" fmla="*/ 337049 w 535721"/>
                    <a:gd name="connsiteY2102" fmla="*/ 393200 h 546092"/>
                    <a:gd name="connsiteX2103" fmla="*/ 336135 w 535721"/>
                    <a:gd name="connsiteY2103" fmla="*/ 393223 h 546092"/>
                    <a:gd name="connsiteX2104" fmla="*/ 335418 w 535721"/>
                    <a:gd name="connsiteY2104" fmla="*/ 393153 h 546092"/>
                    <a:gd name="connsiteX2105" fmla="*/ 334793 w 535721"/>
                    <a:gd name="connsiteY2105" fmla="*/ 392980 h 546092"/>
                    <a:gd name="connsiteX2106" fmla="*/ 334307 w 535721"/>
                    <a:gd name="connsiteY2106" fmla="*/ 392748 h 546092"/>
                    <a:gd name="connsiteX2107" fmla="*/ 333671 w 535721"/>
                    <a:gd name="connsiteY2107" fmla="*/ 392262 h 546092"/>
                    <a:gd name="connsiteX2108" fmla="*/ 333578 w 535721"/>
                    <a:gd name="connsiteY2108" fmla="*/ 392170 h 546092"/>
                    <a:gd name="connsiteX2109" fmla="*/ 333416 w 535721"/>
                    <a:gd name="connsiteY2109" fmla="*/ 392494 h 546092"/>
                    <a:gd name="connsiteX2110" fmla="*/ 333312 w 535721"/>
                    <a:gd name="connsiteY2110" fmla="*/ 392771 h 546092"/>
                    <a:gd name="connsiteX2111" fmla="*/ 333277 w 535721"/>
                    <a:gd name="connsiteY2111" fmla="*/ 392945 h 546092"/>
                    <a:gd name="connsiteX2112" fmla="*/ 333335 w 535721"/>
                    <a:gd name="connsiteY2112" fmla="*/ 393119 h 546092"/>
                    <a:gd name="connsiteX2113" fmla="*/ 333416 w 535721"/>
                    <a:gd name="connsiteY2113" fmla="*/ 393975 h 546092"/>
                    <a:gd name="connsiteX2114" fmla="*/ 333347 w 535721"/>
                    <a:gd name="connsiteY2114" fmla="*/ 394461 h 546092"/>
                    <a:gd name="connsiteX2115" fmla="*/ 333058 w 535721"/>
                    <a:gd name="connsiteY2115" fmla="*/ 395294 h 546092"/>
                    <a:gd name="connsiteX2116" fmla="*/ 332768 w 535721"/>
                    <a:gd name="connsiteY2116" fmla="*/ 395745 h 546092"/>
                    <a:gd name="connsiteX2117" fmla="*/ 331565 w 535721"/>
                    <a:gd name="connsiteY2117" fmla="*/ 396601 h 546092"/>
                    <a:gd name="connsiteX2118" fmla="*/ 331102 w 535721"/>
                    <a:gd name="connsiteY2118" fmla="*/ 396717 h 546092"/>
                    <a:gd name="connsiteX2119" fmla="*/ 330559 w 535721"/>
                    <a:gd name="connsiteY2119" fmla="*/ 396786 h 546092"/>
                    <a:gd name="connsiteX2120" fmla="*/ 330350 w 535721"/>
                    <a:gd name="connsiteY2120" fmla="*/ 397180 h 546092"/>
                    <a:gd name="connsiteX2121" fmla="*/ 330026 w 535721"/>
                    <a:gd name="connsiteY2121" fmla="*/ 397608 h 546092"/>
                    <a:gd name="connsiteX2122" fmla="*/ 329633 w 535721"/>
                    <a:gd name="connsiteY2122" fmla="*/ 398001 h 546092"/>
                    <a:gd name="connsiteX2123" fmla="*/ 329240 w 535721"/>
                    <a:gd name="connsiteY2123" fmla="*/ 398313 h 546092"/>
                    <a:gd name="connsiteX2124" fmla="*/ 328152 w 535721"/>
                    <a:gd name="connsiteY2124" fmla="*/ 398730 h 546092"/>
                    <a:gd name="connsiteX2125" fmla="*/ 327620 w 535721"/>
                    <a:gd name="connsiteY2125" fmla="*/ 398765 h 546092"/>
                    <a:gd name="connsiteX2126" fmla="*/ 327180 w 535721"/>
                    <a:gd name="connsiteY2126" fmla="*/ 398753 h 546092"/>
                    <a:gd name="connsiteX2127" fmla="*/ 326659 w 535721"/>
                    <a:gd name="connsiteY2127" fmla="*/ 398672 h 546092"/>
                    <a:gd name="connsiteX2128" fmla="*/ 326069 w 535721"/>
                    <a:gd name="connsiteY2128" fmla="*/ 398498 h 546092"/>
                    <a:gd name="connsiteX2129" fmla="*/ 325919 w 535721"/>
                    <a:gd name="connsiteY2129" fmla="*/ 398487 h 546092"/>
                    <a:gd name="connsiteX2130" fmla="*/ 325780 w 535721"/>
                    <a:gd name="connsiteY2130" fmla="*/ 398498 h 546092"/>
                    <a:gd name="connsiteX2131" fmla="*/ 324901 w 535721"/>
                    <a:gd name="connsiteY2131" fmla="*/ 398765 h 546092"/>
                    <a:gd name="connsiteX2132" fmla="*/ 324403 w 535721"/>
                    <a:gd name="connsiteY2132" fmla="*/ 398834 h 546092"/>
                    <a:gd name="connsiteX2133" fmla="*/ 323871 w 535721"/>
                    <a:gd name="connsiteY2133" fmla="*/ 398846 h 546092"/>
                    <a:gd name="connsiteX2134" fmla="*/ 322506 w 535721"/>
                    <a:gd name="connsiteY2134" fmla="*/ 398336 h 546092"/>
                    <a:gd name="connsiteX2135" fmla="*/ 322182 w 535721"/>
                    <a:gd name="connsiteY2135" fmla="*/ 398059 h 546092"/>
                    <a:gd name="connsiteX2136" fmla="*/ 321927 w 535721"/>
                    <a:gd name="connsiteY2136" fmla="*/ 397793 h 546092"/>
                    <a:gd name="connsiteX2137" fmla="*/ 321916 w 535721"/>
                    <a:gd name="connsiteY2137" fmla="*/ 397804 h 546092"/>
                    <a:gd name="connsiteX2138" fmla="*/ 321546 w 535721"/>
                    <a:gd name="connsiteY2138" fmla="*/ 398001 h 546092"/>
                    <a:gd name="connsiteX2139" fmla="*/ 320932 w 535721"/>
                    <a:gd name="connsiteY2139" fmla="*/ 398545 h 546092"/>
                    <a:gd name="connsiteX2140" fmla="*/ 320134 w 535721"/>
                    <a:gd name="connsiteY2140" fmla="*/ 398973 h 546092"/>
                    <a:gd name="connsiteX2141" fmla="*/ 319741 w 535721"/>
                    <a:gd name="connsiteY2141" fmla="*/ 399077 h 546092"/>
                    <a:gd name="connsiteX2142" fmla="*/ 319556 w 535721"/>
                    <a:gd name="connsiteY2142" fmla="*/ 399158 h 546092"/>
                    <a:gd name="connsiteX2143" fmla="*/ 319394 w 535721"/>
                    <a:gd name="connsiteY2143" fmla="*/ 399262 h 546092"/>
                    <a:gd name="connsiteX2144" fmla="*/ 319070 w 535721"/>
                    <a:gd name="connsiteY2144" fmla="*/ 399540 h 546092"/>
                    <a:gd name="connsiteX2145" fmla="*/ 318480 w 535721"/>
                    <a:gd name="connsiteY2145" fmla="*/ 399979 h 546092"/>
                    <a:gd name="connsiteX2146" fmla="*/ 317936 w 535721"/>
                    <a:gd name="connsiteY2146" fmla="*/ 400292 h 546092"/>
                    <a:gd name="connsiteX2147" fmla="*/ 317114 w 535721"/>
                    <a:gd name="connsiteY2147" fmla="*/ 400893 h 546092"/>
                    <a:gd name="connsiteX2148" fmla="*/ 316675 w 535721"/>
                    <a:gd name="connsiteY2148" fmla="*/ 401125 h 546092"/>
                    <a:gd name="connsiteX2149" fmla="*/ 316536 w 535721"/>
                    <a:gd name="connsiteY2149" fmla="*/ 401564 h 546092"/>
                    <a:gd name="connsiteX2150" fmla="*/ 316305 w 535721"/>
                    <a:gd name="connsiteY2150" fmla="*/ 402050 h 546092"/>
                    <a:gd name="connsiteX2151" fmla="*/ 315391 w 535721"/>
                    <a:gd name="connsiteY2151" fmla="*/ 403011 h 546092"/>
                    <a:gd name="connsiteX2152" fmla="*/ 314639 w 535721"/>
                    <a:gd name="connsiteY2152" fmla="*/ 403346 h 546092"/>
                    <a:gd name="connsiteX2153" fmla="*/ 314488 w 535721"/>
                    <a:gd name="connsiteY2153" fmla="*/ 403485 h 546092"/>
                    <a:gd name="connsiteX2154" fmla="*/ 314141 w 535721"/>
                    <a:gd name="connsiteY2154" fmla="*/ 403820 h 546092"/>
                    <a:gd name="connsiteX2155" fmla="*/ 312926 w 535721"/>
                    <a:gd name="connsiteY2155" fmla="*/ 404387 h 546092"/>
                    <a:gd name="connsiteX2156" fmla="*/ 312475 w 535721"/>
                    <a:gd name="connsiteY2156" fmla="*/ 404422 h 546092"/>
                    <a:gd name="connsiteX2157" fmla="*/ 311110 w 535721"/>
                    <a:gd name="connsiteY2157" fmla="*/ 404052 h 546092"/>
                    <a:gd name="connsiteX2158" fmla="*/ 310531 w 535721"/>
                    <a:gd name="connsiteY2158" fmla="*/ 405602 h 546092"/>
                    <a:gd name="connsiteX2159" fmla="*/ 310254 w 535721"/>
                    <a:gd name="connsiteY2159" fmla="*/ 405915 h 546092"/>
                    <a:gd name="connsiteX2160" fmla="*/ 308576 w 535721"/>
                    <a:gd name="connsiteY2160" fmla="*/ 406505 h 546092"/>
                    <a:gd name="connsiteX2161" fmla="*/ 308079 w 535721"/>
                    <a:gd name="connsiteY2161" fmla="*/ 406435 h 546092"/>
                    <a:gd name="connsiteX2162" fmla="*/ 307419 w 535721"/>
                    <a:gd name="connsiteY2162" fmla="*/ 406250 h 546092"/>
                    <a:gd name="connsiteX2163" fmla="*/ 307211 w 535721"/>
                    <a:gd name="connsiteY2163" fmla="*/ 406134 h 546092"/>
                    <a:gd name="connsiteX2164" fmla="*/ 306193 w 535721"/>
                    <a:gd name="connsiteY2164" fmla="*/ 407604 h 546092"/>
                    <a:gd name="connsiteX2165" fmla="*/ 305822 w 535721"/>
                    <a:gd name="connsiteY2165" fmla="*/ 407812 h 546092"/>
                    <a:gd name="connsiteX2166" fmla="*/ 305070 w 535721"/>
                    <a:gd name="connsiteY2166" fmla="*/ 408055 h 546092"/>
                    <a:gd name="connsiteX2167" fmla="*/ 304816 w 535721"/>
                    <a:gd name="connsiteY2167" fmla="*/ 408772 h 546092"/>
                    <a:gd name="connsiteX2168" fmla="*/ 303728 w 535721"/>
                    <a:gd name="connsiteY2168" fmla="*/ 409906 h 546092"/>
                    <a:gd name="connsiteX2169" fmla="*/ 303323 w 535721"/>
                    <a:gd name="connsiteY2169" fmla="*/ 410080 h 546092"/>
                    <a:gd name="connsiteX2170" fmla="*/ 303011 w 535721"/>
                    <a:gd name="connsiteY2170" fmla="*/ 410184 h 546092"/>
                    <a:gd name="connsiteX2171" fmla="*/ 302039 w 535721"/>
                    <a:gd name="connsiteY2171" fmla="*/ 411213 h 546092"/>
                    <a:gd name="connsiteX2172" fmla="*/ 301588 w 535721"/>
                    <a:gd name="connsiteY2172" fmla="*/ 411422 h 546092"/>
                    <a:gd name="connsiteX2173" fmla="*/ 301171 w 535721"/>
                    <a:gd name="connsiteY2173" fmla="*/ 411572 h 546092"/>
                    <a:gd name="connsiteX2174" fmla="*/ 300651 w 535721"/>
                    <a:gd name="connsiteY2174" fmla="*/ 411688 h 546092"/>
                    <a:gd name="connsiteX2175" fmla="*/ 300165 w 535721"/>
                    <a:gd name="connsiteY2175" fmla="*/ 411746 h 546092"/>
                    <a:gd name="connsiteX2176" fmla="*/ 299239 w 535721"/>
                    <a:gd name="connsiteY2176" fmla="*/ 411711 h 546092"/>
                    <a:gd name="connsiteX2177" fmla="*/ 298603 w 535721"/>
                    <a:gd name="connsiteY2177" fmla="*/ 411838 h 546092"/>
                    <a:gd name="connsiteX2178" fmla="*/ 298406 w 535721"/>
                    <a:gd name="connsiteY2178" fmla="*/ 411908 h 546092"/>
                    <a:gd name="connsiteX2179" fmla="*/ 298256 w 535721"/>
                    <a:gd name="connsiteY2179" fmla="*/ 411989 h 546092"/>
                    <a:gd name="connsiteX2180" fmla="*/ 298187 w 535721"/>
                    <a:gd name="connsiteY2180" fmla="*/ 412093 h 546092"/>
                    <a:gd name="connsiteX2181" fmla="*/ 297851 w 535721"/>
                    <a:gd name="connsiteY2181" fmla="*/ 412544 h 546092"/>
                    <a:gd name="connsiteX2182" fmla="*/ 297481 w 535721"/>
                    <a:gd name="connsiteY2182" fmla="*/ 412914 h 546092"/>
                    <a:gd name="connsiteX2183" fmla="*/ 297030 w 535721"/>
                    <a:gd name="connsiteY2183" fmla="*/ 413250 h 546092"/>
                    <a:gd name="connsiteX2184" fmla="*/ 296590 w 535721"/>
                    <a:gd name="connsiteY2184" fmla="*/ 413504 h 546092"/>
                    <a:gd name="connsiteX2185" fmla="*/ 295445 w 535721"/>
                    <a:gd name="connsiteY2185" fmla="*/ 413747 h 546092"/>
                    <a:gd name="connsiteX2186" fmla="*/ 295040 w 535721"/>
                    <a:gd name="connsiteY2186" fmla="*/ 413712 h 546092"/>
                    <a:gd name="connsiteX2187" fmla="*/ 294750 w 535721"/>
                    <a:gd name="connsiteY2187" fmla="*/ 413724 h 546092"/>
                    <a:gd name="connsiteX2188" fmla="*/ 294611 w 535721"/>
                    <a:gd name="connsiteY2188" fmla="*/ 413747 h 546092"/>
                    <a:gd name="connsiteX2189" fmla="*/ 294380 w 535721"/>
                    <a:gd name="connsiteY2189" fmla="*/ 413851 h 546092"/>
                    <a:gd name="connsiteX2190" fmla="*/ 293455 w 535721"/>
                    <a:gd name="connsiteY2190" fmla="*/ 414222 h 546092"/>
                    <a:gd name="connsiteX2191" fmla="*/ 293130 w 535721"/>
                    <a:gd name="connsiteY2191" fmla="*/ 414418 h 546092"/>
                    <a:gd name="connsiteX2192" fmla="*/ 292726 w 535721"/>
                    <a:gd name="connsiteY2192" fmla="*/ 414603 h 546092"/>
                    <a:gd name="connsiteX2193" fmla="*/ 292228 w 535721"/>
                    <a:gd name="connsiteY2193" fmla="*/ 414777 h 546092"/>
                    <a:gd name="connsiteX2194" fmla="*/ 291464 w 535721"/>
                    <a:gd name="connsiteY2194" fmla="*/ 414881 h 546092"/>
                    <a:gd name="connsiteX2195" fmla="*/ 291383 w 535721"/>
                    <a:gd name="connsiteY2195" fmla="*/ 415228 h 546092"/>
                    <a:gd name="connsiteX2196" fmla="*/ 291233 w 535721"/>
                    <a:gd name="connsiteY2196" fmla="*/ 415691 h 546092"/>
                    <a:gd name="connsiteX2197" fmla="*/ 290632 w 535721"/>
                    <a:gd name="connsiteY2197" fmla="*/ 416605 h 546092"/>
                    <a:gd name="connsiteX2198" fmla="*/ 290227 w 535721"/>
                    <a:gd name="connsiteY2198" fmla="*/ 416952 h 546092"/>
                    <a:gd name="connsiteX2199" fmla="*/ 288861 w 535721"/>
                    <a:gd name="connsiteY2199" fmla="*/ 417450 h 546092"/>
                    <a:gd name="connsiteX2200" fmla="*/ 288329 w 535721"/>
                    <a:gd name="connsiteY2200" fmla="*/ 417438 h 546092"/>
                    <a:gd name="connsiteX2201" fmla="*/ 287415 w 535721"/>
                    <a:gd name="connsiteY2201" fmla="*/ 417195 h 546092"/>
                    <a:gd name="connsiteX2202" fmla="*/ 286975 w 535721"/>
                    <a:gd name="connsiteY2202" fmla="*/ 416952 h 546092"/>
                    <a:gd name="connsiteX2203" fmla="*/ 286536 w 535721"/>
                    <a:gd name="connsiteY2203" fmla="*/ 416628 h 546092"/>
                    <a:gd name="connsiteX2204" fmla="*/ 286142 w 535721"/>
                    <a:gd name="connsiteY2204" fmla="*/ 416258 h 546092"/>
                    <a:gd name="connsiteX2205" fmla="*/ 285818 w 535721"/>
                    <a:gd name="connsiteY2205" fmla="*/ 415899 h 546092"/>
                    <a:gd name="connsiteX2206" fmla="*/ 285656 w 535721"/>
                    <a:gd name="connsiteY2206" fmla="*/ 415957 h 546092"/>
                    <a:gd name="connsiteX2207" fmla="*/ 284881 w 535721"/>
                    <a:gd name="connsiteY2207" fmla="*/ 416304 h 546092"/>
                    <a:gd name="connsiteX2208" fmla="*/ 284870 w 535721"/>
                    <a:gd name="connsiteY2208" fmla="*/ 416362 h 546092"/>
                    <a:gd name="connsiteX2209" fmla="*/ 284361 w 535721"/>
                    <a:gd name="connsiteY2209" fmla="*/ 417183 h 546092"/>
                    <a:gd name="connsiteX2210" fmla="*/ 283990 w 535721"/>
                    <a:gd name="connsiteY2210" fmla="*/ 417542 h 546092"/>
                    <a:gd name="connsiteX2211" fmla="*/ 282938 w 535721"/>
                    <a:gd name="connsiteY2211" fmla="*/ 418074 h 546092"/>
                    <a:gd name="connsiteX2212" fmla="*/ 282822 w 535721"/>
                    <a:gd name="connsiteY2212" fmla="*/ 418283 h 546092"/>
                    <a:gd name="connsiteX2213" fmla="*/ 281272 w 535721"/>
                    <a:gd name="connsiteY2213" fmla="*/ 419312 h 546092"/>
                    <a:gd name="connsiteX2214" fmla="*/ 280809 w 535721"/>
                    <a:gd name="connsiteY2214" fmla="*/ 419370 h 546092"/>
                    <a:gd name="connsiteX2215" fmla="*/ 280577 w 535721"/>
                    <a:gd name="connsiteY2215" fmla="*/ 419382 h 546092"/>
                    <a:gd name="connsiteX2216" fmla="*/ 280554 w 535721"/>
                    <a:gd name="connsiteY2216" fmla="*/ 419405 h 546092"/>
                    <a:gd name="connsiteX2217" fmla="*/ 280045 w 535721"/>
                    <a:gd name="connsiteY2217" fmla="*/ 419902 h 546092"/>
                    <a:gd name="connsiteX2218" fmla="*/ 279687 w 535721"/>
                    <a:gd name="connsiteY2218" fmla="*/ 420145 h 546092"/>
                    <a:gd name="connsiteX2219" fmla="*/ 279536 w 535721"/>
                    <a:gd name="connsiteY2219" fmla="*/ 420261 h 546092"/>
                    <a:gd name="connsiteX2220" fmla="*/ 279444 w 535721"/>
                    <a:gd name="connsiteY2220" fmla="*/ 420411 h 546092"/>
                    <a:gd name="connsiteX2221" fmla="*/ 279235 w 535721"/>
                    <a:gd name="connsiteY2221" fmla="*/ 420770 h 546092"/>
                    <a:gd name="connsiteX2222" fmla="*/ 278900 w 535721"/>
                    <a:gd name="connsiteY2222" fmla="*/ 421198 h 546092"/>
                    <a:gd name="connsiteX2223" fmla="*/ 278078 w 535721"/>
                    <a:gd name="connsiteY2223" fmla="*/ 421973 h 546092"/>
                    <a:gd name="connsiteX2224" fmla="*/ 277199 w 535721"/>
                    <a:gd name="connsiteY2224" fmla="*/ 422459 h 546092"/>
                    <a:gd name="connsiteX2225" fmla="*/ 276366 w 535721"/>
                    <a:gd name="connsiteY2225" fmla="*/ 422656 h 546092"/>
                    <a:gd name="connsiteX2226" fmla="*/ 275845 w 535721"/>
                    <a:gd name="connsiteY2226" fmla="*/ 422910 h 546092"/>
                    <a:gd name="connsiteX2227" fmla="*/ 275082 w 535721"/>
                    <a:gd name="connsiteY2227" fmla="*/ 423153 h 546092"/>
                    <a:gd name="connsiteX2228" fmla="*/ 274191 w 535721"/>
                    <a:gd name="connsiteY2228" fmla="*/ 423304 h 546092"/>
                    <a:gd name="connsiteX2229" fmla="*/ 273867 w 535721"/>
                    <a:gd name="connsiteY2229" fmla="*/ 423443 h 546092"/>
                    <a:gd name="connsiteX2230" fmla="*/ 273474 w 535721"/>
                    <a:gd name="connsiteY2230" fmla="*/ 423535 h 546092"/>
                    <a:gd name="connsiteX2231" fmla="*/ 273127 w 535721"/>
                    <a:gd name="connsiteY2231" fmla="*/ 423605 h 546092"/>
                    <a:gd name="connsiteX2232" fmla="*/ 273092 w 535721"/>
                    <a:gd name="connsiteY2232" fmla="*/ 423628 h 546092"/>
                    <a:gd name="connsiteX2233" fmla="*/ 271923 w 535721"/>
                    <a:gd name="connsiteY2233" fmla="*/ 424148 h 546092"/>
                    <a:gd name="connsiteX2234" fmla="*/ 271414 w 535721"/>
                    <a:gd name="connsiteY2234" fmla="*/ 424206 h 546092"/>
                    <a:gd name="connsiteX2235" fmla="*/ 270917 w 535721"/>
                    <a:gd name="connsiteY2235" fmla="*/ 424195 h 546092"/>
                    <a:gd name="connsiteX2236" fmla="*/ 270813 w 535721"/>
                    <a:gd name="connsiteY2236" fmla="*/ 424183 h 546092"/>
                    <a:gd name="connsiteX2237" fmla="*/ 270743 w 535721"/>
                    <a:gd name="connsiteY2237" fmla="*/ 424264 h 546092"/>
                    <a:gd name="connsiteX2238" fmla="*/ 270385 w 535721"/>
                    <a:gd name="connsiteY2238" fmla="*/ 424669 h 546092"/>
                    <a:gd name="connsiteX2239" fmla="*/ 269077 w 535721"/>
                    <a:gd name="connsiteY2239" fmla="*/ 425340 h 546092"/>
                    <a:gd name="connsiteX2240" fmla="*/ 268568 w 535721"/>
                    <a:gd name="connsiteY2240" fmla="*/ 425398 h 546092"/>
                    <a:gd name="connsiteX2241" fmla="*/ 267747 w 535721"/>
                    <a:gd name="connsiteY2241" fmla="*/ 425305 h 546092"/>
                    <a:gd name="connsiteX2242" fmla="*/ 267249 w 535721"/>
                    <a:gd name="connsiteY2242" fmla="*/ 425143 h 546092"/>
                    <a:gd name="connsiteX2243" fmla="*/ 266995 w 535721"/>
                    <a:gd name="connsiteY2243" fmla="*/ 425039 h 546092"/>
                    <a:gd name="connsiteX2244" fmla="*/ 266856 w 535721"/>
                    <a:gd name="connsiteY2244" fmla="*/ 425062 h 546092"/>
                    <a:gd name="connsiteX2245" fmla="*/ 266196 w 535721"/>
                    <a:gd name="connsiteY2245" fmla="*/ 425178 h 546092"/>
                    <a:gd name="connsiteX2246" fmla="*/ 265930 w 535721"/>
                    <a:gd name="connsiteY2246" fmla="*/ 425190 h 546092"/>
                    <a:gd name="connsiteX2247" fmla="*/ 265398 w 535721"/>
                    <a:gd name="connsiteY2247" fmla="*/ 425502 h 546092"/>
                    <a:gd name="connsiteX2248" fmla="*/ 263454 w 535721"/>
                    <a:gd name="connsiteY2248" fmla="*/ 425525 h 546092"/>
                    <a:gd name="connsiteX2249" fmla="*/ 263038 w 535721"/>
                    <a:gd name="connsiteY2249" fmla="*/ 425317 h 546092"/>
                    <a:gd name="connsiteX2250" fmla="*/ 262575 w 535721"/>
                    <a:gd name="connsiteY2250" fmla="*/ 424958 h 546092"/>
                    <a:gd name="connsiteX2251" fmla="*/ 262205 w 535721"/>
                    <a:gd name="connsiteY2251" fmla="*/ 424588 h 546092"/>
                    <a:gd name="connsiteX2252" fmla="*/ 261915 w 535721"/>
                    <a:gd name="connsiteY2252" fmla="*/ 424218 h 546092"/>
                    <a:gd name="connsiteX2253" fmla="*/ 261649 w 535721"/>
                    <a:gd name="connsiteY2253" fmla="*/ 423778 h 546092"/>
                    <a:gd name="connsiteX2254" fmla="*/ 261383 w 535721"/>
                    <a:gd name="connsiteY2254" fmla="*/ 423350 h 546092"/>
                    <a:gd name="connsiteX2255" fmla="*/ 261349 w 535721"/>
                    <a:gd name="connsiteY2255" fmla="*/ 423281 h 546092"/>
                    <a:gd name="connsiteX2256" fmla="*/ 261198 w 535721"/>
                    <a:gd name="connsiteY2256" fmla="*/ 423292 h 546092"/>
                    <a:gd name="connsiteX2257" fmla="*/ 260678 w 535721"/>
                    <a:gd name="connsiteY2257" fmla="*/ 423350 h 546092"/>
                    <a:gd name="connsiteX2258" fmla="*/ 259740 w 535721"/>
                    <a:gd name="connsiteY2258" fmla="*/ 423234 h 546092"/>
                    <a:gd name="connsiteX2259" fmla="*/ 259243 w 535721"/>
                    <a:gd name="connsiteY2259" fmla="*/ 423038 h 546092"/>
                    <a:gd name="connsiteX2260" fmla="*/ 258734 w 535721"/>
                    <a:gd name="connsiteY2260" fmla="*/ 422748 h 546092"/>
                    <a:gd name="connsiteX2261" fmla="*/ 257820 w 535721"/>
                    <a:gd name="connsiteY2261" fmla="*/ 421985 h 546092"/>
                    <a:gd name="connsiteX2262" fmla="*/ 257184 w 535721"/>
                    <a:gd name="connsiteY2262" fmla="*/ 421314 h 546092"/>
                    <a:gd name="connsiteX2263" fmla="*/ 256605 w 535721"/>
                    <a:gd name="connsiteY2263" fmla="*/ 420515 h 546092"/>
                    <a:gd name="connsiteX2264" fmla="*/ 256547 w 535721"/>
                    <a:gd name="connsiteY2264" fmla="*/ 420458 h 546092"/>
                    <a:gd name="connsiteX2265" fmla="*/ 255749 w 535721"/>
                    <a:gd name="connsiteY2265" fmla="*/ 420249 h 546092"/>
                    <a:gd name="connsiteX2266" fmla="*/ 255332 w 535721"/>
                    <a:gd name="connsiteY2266" fmla="*/ 420076 h 546092"/>
                    <a:gd name="connsiteX2267" fmla="*/ 254881 w 535721"/>
                    <a:gd name="connsiteY2267" fmla="*/ 419833 h 546092"/>
                    <a:gd name="connsiteX2268" fmla="*/ 254453 w 535721"/>
                    <a:gd name="connsiteY2268" fmla="*/ 419509 h 546092"/>
                    <a:gd name="connsiteX2269" fmla="*/ 254060 w 535721"/>
                    <a:gd name="connsiteY2269" fmla="*/ 419150 h 546092"/>
                    <a:gd name="connsiteX2270" fmla="*/ 253447 w 535721"/>
                    <a:gd name="connsiteY2270" fmla="*/ 417889 h 546092"/>
                    <a:gd name="connsiteX2271" fmla="*/ 253423 w 535721"/>
                    <a:gd name="connsiteY2271" fmla="*/ 417565 h 546092"/>
                    <a:gd name="connsiteX2272" fmla="*/ 253412 w 535721"/>
                    <a:gd name="connsiteY2272" fmla="*/ 417542 h 546092"/>
                    <a:gd name="connsiteX2273" fmla="*/ 253134 w 535721"/>
                    <a:gd name="connsiteY2273" fmla="*/ 417392 h 546092"/>
                    <a:gd name="connsiteX2274" fmla="*/ 252695 w 535721"/>
                    <a:gd name="connsiteY2274" fmla="*/ 417079 h 546092"/>
                    <a:gd name="connsiteX2275" fmla="*/ 252579 w 535721"/>
                    <a:gd name="connsiteY2275" fmla="*/ 417021 h 546092"/>
                    <a:gd name="connsiteX2276" fmla="*/ 252243 w 535721"/>
                    <a:gd name="connsiteY2276" fmla="*/ 416952 h 546092"/>
                    <a:gd name="connsiteX2277" fmla="*/ 250774 w 535721"/>
                    <a:gd name="connsiteY2277" fmla="*/ 415633 h 546092"/>
                    <a:gd name="connsiteX2278" fmla="*/ 250612 w 535721"/>
                    <a:gd name="connsiteY2278" fmla="*/ 415124 h 546092"/>
                    <a:gd name="connsiteX2279" fmla="*/ 250496 w 535721"/>
                    <a:gd name="connsiteY2279" fmla="*/ 414522 h 546092"/>
                    <a:gd name="connsiteX2280" fmla="*/ 250265 w 535721"/>
                    <a:gd name="connsiteY2280" fmla="*/ 414488 h 546092"/>
                    <a:gd name="connsiteX2281" fmla="*/ 249524 w 535721"/>
                    <a:gd name="connsiteY2281" fmla="*/ 414141 h 546092"/>
                    <a:gd name="connsiteX2282" fmla="*/ 249119 w 535721"/>
                    <a:gd name="connsiteY2282" fmla="*/ 413851 h 546092"/>
                    <a:gd name="connsiteX2283" fmla="*/ 248703 w 535721"/>
                    <a:gd name="connsiteY2283" fmla="*/ 413562 h 546092"/>
                    <a:gd name="connsiteX2284" fmla="*/ 248287 w 535721"/>
                    <a:gd name="connsiteY2284" fmla="*/ 413273 h 546092"/>
                    <a:gd name="connsiteX2285" fmla="*/ 247858 w 535721"/>
                    <a:gd name="connsiteY2285" fmla="*/ 413007 h 546092"/>
                    <a:gd name="connsiteX2286" fmla="*/ 247500 w 535721"/>
                    <a:gd name="connsiteY2286" fmla="*/ 412694 h 546092"/>
                    <a:gd name="connsiteX2287" fmla="*/ 247130 w 535721"/>
                    <a:gd name="connsiteY2287" fmla="*/ 412324 h 546092"/>
                    <a:gd name="connsiteX2288" fmla="*/ 246701 w 535721"/>
                    <a:gd name="connsiteY2288" fmla="*/ 411642 h 546092"/>
                    <a:gd name="connsiteX2289" fmla="*/ 246528 w 535721"/>
                    <a:gd name="connsiteY2289" fmla="*/ 411156 h 546092"/>
                    <a:gd name="connsiteX2290" fmla="*/ 246424 w 535721"/>
                    <a:gd name="connsiteY2290" fmla="*/ 410739 h 546092"/>
                    <a:gd name="connsiteX2291" fmla="*/ 246343 w 535721"/>
                    <a:gd name="connsiteY2291" fmla="*/ 410207 h 546092"/>
                    <a:gd name="connsiteX2292" fmla="*/ 246331 w 535721"/>
                    <a:gd name="connsiteY2292" fmla="*/ 410149 h 546092"/>
                    <a:gd name="connsiteX2293" fmla="*/ 246088 w 535721"/>
                    <a:gd name="connsiteY2293" fmla="*/ 409918 h 546092"/>
                    <a:gd name="connsiteX2294" fmla="*/ 245406 w 535721"/>
                    <a:gd name="connsiteY2294" fmla="*/ 409085 h 546092"/>
                    <a:gd name="connsiteX2295" fmla="*/ 245128 w 535721"/>
                    <a:gd name="connsiteY2295" fmla="*/ 408761 h 546092"/>
                    <a:gd name="connsiteX2296" fmla="*/ 244885 w 535721"/>
                    <a:gd name="connsiteY2296" fmla="*/ 408518 h 546092"/>
                    <a:gd name="connsiteX2297" fmla="*/ 244781 w 535721"/>
                    <a:gd name="connsiteY2297" fmla="*/ 408437 h 546092"/>
                    <a:gd name="connsiteX2298" fmla="*/ 244631 w 535721"/>
                    <a:gd name="connsiteY2298" fmla="*/ 408379 h 546092"/>
                    <a:gd name="connsiteX2299" fmla="*/ 244538 w 535721"/>
                    <a:gd name="connsiteY2299" fmla="*/ 408356 h 546092"/>
                    <a:gd name="connsiteX2300" fmla="*/ 244388 w 535721"/>
                    <a:gd name="connsiteY2300" fmla="*/ 408367 h 546092"/>
                    <a:gd name="connsiteX2301" fmla="*/ 243959 w 535721"/>
                    <a:gd name="connsiteY2301" fmla="*/ 408402 h 546092"/>
                    <a:gd name="connsiteX2302" fmla="*/ 243497 w 535721"/>
                    <a:gd name="connsiteY2302" fmla="*/ 408471 h 546092"/>
                    <a:gd name="connsiteX2303" fmla="*/ 242907 w 535721"/>
                    <a:gd name="connsiteY2303" fmla="*/ 408483 h 546092"/>
                    <a:gd name="connsiteX2304" fmla="*/ 242398 w 535721"/>
                    <a:gd name="connsiteY2304" fmla="*/ 408414 h 546092"/>
                    <a:gd name="connsiteX2305" fmla="*/ 241981 w 535721"/>
                    <a:gd name="connsiteY2305" fmla="*/ 408321 h 546092"/>
                    <a:gd name="connsiteX2306" fmla="*/ 241125 w 535721"/>
                    <a:gd name="connsiteY2306" fmla="*/ 407974 h 546092"/>
                    <a:gd name="connsiteX2307" fmla="*/ 240801 w 535721"/>
                    <a:gd name="connsiteY2307" fmla="*/ 407939 h 546092"/>
                    <a:gd name="connsiteX2308" fmla="*/ 239979 w 535721"/>
                    <a:gd name="connsiteY2308" fmla="*/ 407604 h 546092"/>
                    <a:gd name="connsiteX2309" fmla="*/ 239563 w 535721"/>
                    <a:gd name="connsiteY2309" fmla="*/ 407314 h 546092"/>
                    <a:gd name="connsiteX2310" fmla="*/ 239170 w 535721"/>
                    <a:gd name="connsiteY2310" fmla="*/ 406956 h 546092"/>
                    <a:gd name="connsiteX2311" fmla="*/ 238973 w 535721"/>
                    <a:gd name="connsiteY2311" fmla="*/ 406991 h 546092"/>
                    <a:gd name="connsiteX2312" fmla="*/ 238568 w 535721"/>
                    <a:gd name="connsiteY2312" fmla="*/ 407014 h 546092"/>
                    <a:gd name="connsiteX2313" fmla="*/ 238036 w 535721"/>
                    <a:gd name="connsiteY2313" fmla="*/ 407002 h 546092"/>
                    <a:gd name="connsiteX2314" fmla="*/ 237342 w 535721"/>
                    <a:gd name="connsiteY2314" fmla="*/ 406933 h 546092"/>
                    <a:gd name="connsiteX2315" fmla="*/ 236543 w 535721"/>
                    <a:gd name="connsiteY2315" fmla="*/ 406759 h 546092"/>
                    <a:gd name="connsiteX2316" fmla="*/ 236173 w 535721"/>
                    <a:gd name="connsiteY2316" fmla="*/ 406609 h 546092"/>
                    <a:gd name="connsiteX2317" fmla="*/ 235687 w 535721"/>
                    <a:gd name="connsiteY2317" fmla="*/ 406377 h 546092"/>
                    <a:gd name="connsiteX2318" fmla="*/ 235201 w 535721"/>
                    <a:gd name="connsiteY2318" fmla="*/ 406053 h 546092"/>
                    <a:gd name="connsiteX2319" fmla="*/ 234808 w 535721"/>
                    <a:gd name="connsiteY2319" fmla="*/ 405695 h 546092"/>
                    <a:gd name="connsiteX2320" fmla="*/ 234345 w 535721"/>
                    <a:gd name="connsiteY2320" fmla="*/ 405151 h 546092"/>
                    <a:gd name="connsiteX2321" fmla="*/ 234079 w 535721"/>
                    <a:gd name="connsiteY2321" fmla="*/ 404862 h 546092"/>
                    <a:gd name="connsiteX2322" fmla="*/ 233743 w 535721"/>
                    <a:gd name="connsiteY2322" fmla="*/ 404572 h 546092"/>
                    <a:gd name="connsiteX2323" fmla="*/ 233489 w 535721"/>
                    <a:gd name="connsiteY2323" fmla="*/ 404341 h 546092"/>
                    <a:gd name="connsiteX2324" fmla="*/ 233246 w 535721"/>
                    <a:gd name="connsiteY2324" fmla="*/ 404202 h 546092"/>
                    <a:gd name="connsiteX2325" fmla="*/ 232887 w 535721"/>
                    <a:gd name="connsiteY2325" fmla="*/ 404029 h 546092"/>
                    <a:gd name="connsiteX2326" fmla="*/ 232471 w 535721"/>
                    <a:gd name="connsiteY2326" fmla="*/ 403855 h 546092"/>
                    <a:gd name="connsiteX2327" fmla="*/ 231985 w 535721"/>
                    <a:gd name="connsiteY2327" fmla="*/ 403670 h 546092"/>
                    <a:gd name="connsiteX2328" fmla="*/ 231406 w 535721"/>
                    <a:gd name="connsiteY2328" fmla="*/ 403404 h 546092"/>
                    <a:gd name="connsiteX2329" fmla="*/ 231302 w 535721"/>
                    <a:gd name="connsiteY2329" fmla="*/ 403346 h 546092"/>
                    <a:gd name="connsiteX2330" fmla="*/ 231106 w 535721"/>
                    <a:gd name="connsiteY2330" fmla="*/ 403334 h 546092"/>
                    <a:gd name="connsiteX2331" fmla="*/ 231071 w 535721"/>
                    <a:gd name="connsiteY2331" fmla="*/ 403358 h 546092"/>
                    <a:gd name="connsiteX2332" fmla="*/ 230330 w 535721"/>
                    <a:gd name="connsiteY2332" fmla="*/ 403612 h 546092"/>
                    <a:gd name="connsiteX2333" fmla="*/ 229914 w 535721"/>
                    <a:gd name="connsiteY2333" fmla="*/ 403705 h 546092"/>
                    <a:gd name="connsiteX2334" fmla="*/ 229382 w 535721"/>
                    <a:gd name="connsiteY2334" fmla="*/ 403774 h 546092"/>
                    <a:gd name="connsiteX2335" fmla="*/ 229023 w 535721"/>
                    <a:gd name="connsiteY2335" fmla="*/ 403774 h 546092"/>
                    <a:gd name="connsiteX2336" fmla="*/ 228769 w 535721"/>
                    <a:gd name="connsiteY2336" fmla="*/ 404862 h 546092"/>
                    <a:gd name="connsiteX2337" fmla="*/ 228537 w 535721"/>
                    <a:gd name="connsiteY2337" fmla="*/ 405533 h 546092"/>
                    <a:gd name="connsiteX2338" fmla="*/ 228364 w 535721"/>
                    <a:gd name="connsiteY2338" fmla="*/ 405903 h 546092"/>
                    <a:gd name="connsiteX2339" fmla="*/ 228086 w 535721"/>
                    <a:gd name="connsiteY2339" fmla="*/ 406354 h 546092"/>
                    <a:gd name="connsiteX2340" fmla="*/ 227496 w 535721"/>
                    <a:gd name="connsiteY2340" fmla="*/ 407048 h 546092"/>
                    <a:gd name="connsiteX2341" fmla="*/ 226466 w 535721"/>
                    <a:gd name="connsiteY2341" fmla="*/ 407662 h 546092"/>
                    <a:gd name="connsiteX2342" fmla="*/ 225946 w 535721"/>
                    <a:gd name="connsiteY2342" fmla="*/ 407777 h 546092"/>
                    <a:gd name="connsiteX2343" fmla="*/ 225228 w 535721"/>
                    <a:gd name="connsiteY2343" fmla="*/ 407800 h 546092"/>
                    <a:gd name="connsiteX2344" fmla="*/ 224141 w 535721"/>
                    <a:gd name="connsiteY2344" fmla="*/ 407638 h 546092"/>
                    <a:gd name="connsiteX2345" fmla="*/ 223747 w 535721"/>
                    <a:gd name="connsiteY2345" fmla="*/ 407546 h 546092"/>
                    <a:gd name="connsiteX2346" fmla="*/ 223250 w 535721"/>
                    <a:gd name="connsiteY2346" fmla="*/ 407372 h 546092"/>
                    <a:gd name="connsiteX2347" fmla="*/ 222475 w 535721"/>
                    <a:gd name="connsiteY2347" fmla="*/ 406863 h 546092"/>
                    <a:gd name="connsiteX2348" fmla="*/ 222116 w 535721"/>
                    <a:gd name="connsiteY2348" fmla="*/ 406493 h 546092"/>
                    <a:gd name="connsiteX2349" fmla="*/ 221792 w 535721"/>
                    <a:gd name="connsiteY2349" fmla="*/ 406030 h 546092"/>
                    <a:gd name="connsiteX2350" fmla="*/ 221618 w 535721"/>
                    <a:gd name="connsiteY2350" fmla="*/ 405718 h 546092"/>
                    <a:gd name="connsiteX2351" fmla="*/ 221595 w 535721"/>
                    <a:gd name="connsiteY2351" fmla="*/ 405683 h 546092"/>
                    <a:gd name="connsiteX2352" fmla="*/ 221422 w 535721"/>
                    <a:gd name="connsiteY2352" fmla="*/ 405544 h 546092"/>
                    <a:gd name="connsiteX2353" fmla="*/ 221005 w 535721"/>
                    <a:gd name="connsiteY2353" fmla="*/ 405267 h 546092"/>
                    <a:gd name="connsiteX2354" fmla="*/ 220635 w 535721"/>
                    <a:gd name="connsiteY2354" fmla="*/ 404931 h 546092"/>
                    <a:gd name="connsiteX2355" fmla="*/ 220288 w 535721"/>
                    <a:gd name="connsiteY2355" fmla="*/ 404538 h 546092"/>
                    <a:gd name="connsiteX2356" fmla="*/ 219976 w 535721"/>
                    <a:gd name="connsiteY2356" fmla="*/ 404052 h 546092"/>
                    <a:gd name="connsiteX2357" fmla="*/ 219767 w 535721"/>
                    <a:gd name="connsiteY2357" fmla="*/ 403601 h 546092"/>
                    <a:gd name="connsiteX2358" fmla="*/ 219536 w 535721"/>
                    <a:gd name="connsiteY2358" fmla="*/ 403161 h 546092"/>
                    <a:gd name="connsiteX2359" fmla="*/ 219374 w 535721"/>
                    <a:gd name="connsiteY2359" fmla="*/ 402721 h 546092"/>
                    <a:gd name="connsiteX2360" fmla="*/ 219131 w 535721"/>
                    <a:gd name="connsiteY2360" fmla="*/ 401703 h 546092"/>
                    <a:gd name="connsiteX2361" fmla="*/ 219096 w 535721"/>
                    <a:gd name="connsiteY2361" fmla="*/ 401553 h 546092"/>
                    <a:gd name="connsiteX2362" fmla="*/ 219062 w 535721"/>
                    <a:gd name="connsiteY2362" fmla="*/ 401495 h 546092"/>
                    <a:gd name="connsiteX2363" fmla="*/ 218876 w 535721"/>
                    <a:gd name="connsiteY2363" fmla="*/ 401287 h 546092"/>
                    <a:gd name="connsiteX2364" fmla="*/ 218819 w 535721"/>
                    <a:gd name="connsiteY2364" fmla="*/ 401252 h 546092"/>
                    <a:gd name="connsiteX2365" fmla="*/ 218633 w 535721"/>
                    <a:gd name="connsiteY2365" fmla="*/ 401171 h 546092"/>
                    <a:gd name="connsiteX2366" fmla="*/ 218263 w 535721"/>
                    <a:gd name="connsiteY2366" fmla="*/ 400974 h 546092"/>
                    <a:gd name="connsiteX2367" fmla="*/ 217824 w 535721"/>
                    <a:gd name="connsiteY2367" fmla="*/ 400662 h 546092"/>
                    <a:gd name="connsiteX2368" fmla="*/ 217315 w 535721"/>
                    <a:gd name="connsiteY2368" fmla="*/ 400245 h 546092"/>
                    <a:gd name="connsiteX2369" fmla="*/ 217222 w 535721"/>
                    <a:gd name="connsiteY2369" fmla="*/ 400176 h 546092"/>
                    <a:gd name="connsiteX2370" fmla="*/ 217072 w 535721"/>
                    <a:gd name="connsiteY2370" fmla="*/ 400118 h 546092"/>
                    <a:gd name="connsiteX2371" fmla="*/ 216840 w 535721"/>
                    <a:gd name="connsiteY2371" fmla="*/ 400060 h 546092"/>
                    <a:gd name="connsiteX2372" fmla="*/ 216586 w 535721"/>
                    <a:gd name="connsiteY2372" fmla="*/ 400060 h 546092"/>
                    <a:gd name="connsiteX2373" fmla="*/ 216146 w 535721"/>
                    <a:gd name="connsiteY2373" fmla="*/ 400083 h 546092"/>
                    <a:gd name="connsiteX2374" fmla="*/ 215093 w 535721"/>
                    <a:gd name="connsiteY2374" fmla="*/ 400164 h 546092"/>
                    <a:gd name="connsiteX2375" fmla="*/ 214353 w 535721"/>
                    <a:gd name="connsiteY2375" fmla="*/ 400083 h 546092"/>
                    <a:gd name="connsiteX2376" fmla="*/ 213844 w 535721"/>
                    <a:gd name="connsiteY2376" fmla="*/ 399933 h 546092"/>
                    <a:gd name="connsiteX2377" fmla="*/ 213149 w 535721"/>
                    <a:gd name="connsiteY2377" fmla="*/ 399644 h 546092"/>
                    <a:gd name="connsiteX2378" fmla="*/ 212120 w 535721"/>
                    <a:gd name="connsiteY2378" fmla="*/ 399204 h 546092"/>
                    <a:gd name="connsiteX2379" fmla="*/ 211032 w 535721"/>
                    <a:gd name="connsiteY2379" fmla="*/ 398614 h 546092"/>
                    <a:gd name="connsiteX2380" fmla="*/ 210569 w 535721"/>
                    <a:gd name="connsiteY2380" fmla="*/ 398255 h 546092"/>
                    <a:gd name="connsiteX2381" fmla="*/ 209875 w 535721"/>
                    <a:gd name="connsiteY2381" fmla="*/ 397538 h 546092"/>
                    <a:gd name="connsiteX2382" fmla="*/ 209563 w 535721"/>
                    <a:gd name="connsiteY2382" fmla="*/ 397260 h 546092"/>
                    <a:gd name="connsiteX2383" fmla="*/ 208730 w 535721"/>
                    <a:gd name="connsiteY2383" fmla="*/ 396555 h 546092"/>
                    <a:gd name="connsiteX2384" fmla="*/ 208394 w 535721"/>
                    <a:gd name="connsiteY2384" fmla="*/ 396161 h 546092"/>
                    <a:gd name="connsiteX2385" fmla="*/ 208082 w 535721"/>
                    <a:gd name="connsiteY2385" fmla="*/ 395722 h 546092"/>
                    <a:gd name="connsiteX2386" fmla="*/ 207746 w 535721"/>
                    <a:gd name="connsiteY2386" fmla="*/ 395143 h 546092"/>
                    <a:gd name="connsiteX2387" fmla="*/ 207411 w 535721"/>
                    <a:gd name="connsiteY2387" fmla="*/ 394391 h 546092"/>
                    <a:gd name="connsiteX2388" fmla="*/ 207214 w 535721"/>
                    <a:gd name="connsiteY2388" fmla="*/ 393720 h 546092"/>
                    <a:gd name="connsiteX2389" fmla="*/ 206717 w 535721"/>
                    <a:gd name="connsiteY2389" fmla="*/ 392123 h 546092"/>
                    <a:gd name="connsiteX2390" fmla="*/ 206728 w 535721"/>
                    <a:gd name="connsiteY2390" fmla="*/ 392193 h 546092"/>
                    <a:gd name="connsiteX2391" fmla="*/ 206589 w 535721"/>
                    <a:gd name="connsiteY2391" fmla="*/ 391765 h 546092"/>
                    <a:gd name="connsiteX2392" fmla="*/ 206451 w 535721"/>
                    <a:gd name="connsiteY2392" fmla="*/ 391441 h 546092"/>
                    <a:gd name="connsiteX2393" fmla="*/ 206370 w 535721"/>
                    <a:gd name="connsiteY2393" fmla="*/ 391291 h 546092"/>
                    <a:gd name="connsiteX2394" fmla="*/ 206184 w 535721"/>
                    <a:gd name="connsiteY2394" fmla="*/ 391105 h 546092"/>
                    <a:gd name="connsiteX2395" fmla="*/ 205930 w 535721"/>
                    <a:gd name="connsiteY2395" fmla="*/ 390781 h 546092"/>
                    <a:gd name="connsiteX2396" fmla="*/ 205652 w 535721"/>
                    <a:gd name="connsiteY2396" fmla="*/ 390330 h 546092"/>
                    <a:gd name="connsiteX2397" fmla="*/ 205317 w 535721"/>
                    <a:gd name="connsiteY2397" fmla="*/ 389717 h 546092"/>
                    <a:gd name="connsiteX2398" fmla="*/ 205109 w 535721"/>
                    <a:gd name="connsiteY2398" fmla="*/ 388618 h 546092"/>
                    <a:gd name="connsiteX2399" fmla="*/ 205143 w 535721"/>
                    <a:gd name="connsiteY2399" fmla="*/ 388086 h 546092"/>
                    <a:gd name="connsiteX2400" fmla="*/ 205305 w 535721"/>
                    <a:gd name="connsiteY2400" fmla="*/ 387449 h 546092"/>
                    <a:gd name="connsiteX2401" fmla="*/ 205513 w 535721"/>
                    <a:gd name="connsiteY2401" fmla="*/ 386963 h 546092"/>
                    <a:gd name="connsiteX2402" fmla="*/ 205768 w 535721"/>
                    <a:gd name="connsiteY2402" fmla="*/ 386535 h 546092"/>
                    <a:gd name="connsiteX2403" fmla="*/ 206451 w 535721"/>
                    <a:gd name="connsiteY2403" fmla="*/ 385691 h 546092"/>
                    <a:gd name="connsiteX2404" fmla="*/ 207018 w 535721"/>
                    <a:gd name="connsiteY2404" fmla="*/ 384950 h 546092"/>
                    <a:gd name="connsiteX2405" fmla="*/ 208047 w 535721"/>
                    <a:gd name="connsiteY2405" fmla="*/ 383261 h 546092"/>
                    <a:gd name="connsiteX2406" fmla="*/ 208255 w 535721"/>
                    <a:gd name="connsiteY2406" fmla="*/ 382845 h 546092"/>
                    <a:gd name="connsiteX2407" fmla="*/ 208371 w 535721"/>
                    <a:gd name="connsiteY2407" fmla="*/ 382602 h 546092"/>
                    <a:gd name="connsiteX2408" fmla="*/ 208336 w 535721"/>
                    <a:gd name="connsiteY2408" fmla="*/ 382567 h 546092"/>
                    <a:gd name="connsiteX2409" fmla="*/ 208082 w 535721"/>
                    <a:gd name="connsiteY2409" fmla="*/ 382405 h 546092"/>
                    <a:gd name="connsiteX2410" fmla="*/ 207839 w 535721"/>
                    <a:gd name="connsiteY2410" fmla="*/ 382266 h 546092"/>
                    <a:gd name="connsiteX2411" fmla="*/ 207631 w 535721"/>
                    <a:gd name="connsiteY2411" fmla="*/ 382197 h 546092"/>
                    <a:gd name="connsiteX2412" fmla="*/ 207318 w 535721"/>
                    <a:gd name="connsiteY2412" fmla="*/ 382116 h 546092"/>
                    <a:gd name="connsiteX2413" fmla="*/ 206948 w 535721"/>
                    <a:gd name="connsiteY2413" fmla="*/ 382093 h 546092"/>
                    <a:gd name="connsiteX2414" fmla="*/ 206485 w 535721"/>
                    <a:gd name="connsiteY2414" fmla="*/ 382069 h 546092"/>
                    <a:gd name="connsiteX2415" fmla="*/ 206543 w 535721"/>
                    <a:gd name="connsiteY2415" fmla="*/ 382069 h 546092"/>
                    <a:gd name="connsiteX2416" fmla="*/ 204866 w 535721"/>
                    <a:gd name="connsiteY2416" fmla="*/ 382012 h 546092"/>
                    <a:gd name="connsiteX2417" fmla="*/ 203662 w 535721"/>
                    <a:gd name="connsiteY2417" fmla="*/ 381919 h 546092"/>
                    <a:gd name="connsiteX2418" fmla="*/ 202887 w 535721"/>
                    <a:gd name="connsiteY2418" fmla="*/ 381769 h 546092"/>
                    <a:gd name="connsiteX2419" fmla="*/ 202401 w 535721"/>
                    <a:gd name="connsiteY2419" fmla="*/ 381665 h 546092"/>
                    <a:gd name="connsiteX2420" fmla="*/ 200747 w 535721"/>
                    <a:gd name="connsiteY2420" fmla="*/ 381260 h 546092"/>
                    <a:gd name="connsiteX2421" fmla="*/ 200064 w 535721"/>
                    <a:gd name="connsiteY2421" fmla="*/ 381005 h 546092"/>
                    <a:gd name="connsiteX2422" fmla="*/ 199567 w 535721"/>
                    <a:gd name="connsiteY2422" fmla="*/ 380820 h 546092"/>
                    <a:gd name="connsiteX2423" fmla="*/ 199104 w 535721"/>
                    <a:gd name="connsiteY2423" fmla="*/ 380646 h 546092"/>
                    <a:gd name="connsiteX2424" fmla="*/ 198734 w 535721"/>
                    <a:gd name="connsiteY2424" fmla="*/ 380508 h 546092"/>
                    <a:gd name="connsiteX2425" fmla="*/ 198340 w 535721"/>
                    <a:gd name="connsiteY2425" fmla="*/ 380438 h 546092"/>
                    <a:gd name="connsiteX2426" fmla="*/ 197669 w 535721"/>
                    <a:gd name="connsiteY2426" fmla="*/ 380253 h 546092"/>
                    <a:gd name="connsiteX2427" fmla="*/ 196929 w 535721"/>
                    <a:gd name="connsiteY2427" fmla="*/ 379964 h 546092"/>
                    <a:gd name="connsiteX2428" fmla="*/ 196385 w 535721"/>
                    <a:gd name="connsiteY2428" fmla="*/ 379605 h 546092"/>
                    <a:gd name="connsiteX2429" fmla="*/ 196015 w 535721"/>
                    <a:gd name="connsiteY2429" fmla="*/ 379270 h 546092"/>
                    <a:gd name="connsiteX2430" fmla="*/ 195575 w 535721"/>
                    <a:gd name="connsiteY2430" fmla="*/ 378691 h 546092"/>
                    <a:gd name="connsiteX2431" fmla="*/ 195413 w 535721"/>
                    <a:gd name="connsiteY2431" fmla="*/ 378379 h 546092"/>
                    <a:gd name="connsiteX2432" fmla="*/ 195297 w 535721"/>
                    <a:gd name="connsiteY2432" fmla="*/ 378228 h 546092"/>
                    <a:gd name="connsiteX2433" fmla="*/ 195112 w 535721"/>
                    <a:gd name="connsiteY2433" fmla="*/ 378055 h 546092"/>
                    <a:gd name="connsiteX2434" fmla="*/ 194962 w 535721"/>
                    <a:gd name="connsiteY2434" fmla="*/ 377951 h 546092"/>
                    <a:gd name="connsiteX2435" fmla="*/ 194904 w 535721"/>
                    <a:gd name="connsiteY2435" fmla="*/ 377928 h 546092"/>
                    <a:gd name="connsiteX2436" fmla="*/ 194615 w 535721"/>
                    <a:gd name="connsiteY2436" fmla="*/ 377870 h 546092"/>
                    <a:gd name="connsiteX2437" fmla="*/ 193863 w 535721"/>
                    <a:gd name="connsiteY2437" fmla="*/ 377661 h 546092"/>
                    <a:gd name="connsiteX2438" fmla="*/ 193608 w 535721"/>
                    <a:gd name="connsiteY2438" fmla="*/ 377569 h 546092"/>
                    <a:gd name="connsiteX2439" fmla="*/ 193446 w 535721"/>
                    <a:gd name="connsiteY2439" fmla="*/ 377592 h 546092"/>
                    <a:gd name="connsiteX2440" fmla="*/ 192937 w 535721"/>
                    <a:gd name="connsiteY2440" fmla="*/ 377615 h 546092"/>
                    <a:gd name="connsiteX2441" fmla="*/ 192544 w 535721"/>
                    <a:gd name="connsiteY2441" fmla="*/ 377580 h 546092"/>
                    <a:gd name="connsiteX2442" fmla="*/ 192231 w 535721"/>
                    <a:gd name="connsiteY2442" fmla="*/ 377604 h 546092"/>
                    <a:gd name="connsiteX2443" fmla="*/ 191769 w 535721"/>
                    <a:gd name="connsiteY2443" fmla="*/ 377673 h 546092"/>
                    <a:gd name="connsiteX2444" fmla="*/ 190982 w 535721"/>
                    <a:gd name="connsiteY2444" fmla="*/ 377696 h 546092"/>
                    <a:gd name="connsiteX2445" fmla="*/ 190242 w 535721"/>
                    <a:gd name="connsiteY2445" fmla="*/ 377627 h 546092"/>
                    <a:gd name="connsiteX2446" fmla="*/ 189351 w 535721"/>
                    <a:gd name="connsiteY2446" fmla="*/ 377314 h 546092"/>
                    <a:gd name="connsiteX2447" fmla="*/ 188899 w 535721"/>
                    <a:gd name="connsiteY2447" fmla="*/ 377025 h 546092"/>
                    <a:gd name="connsiteX2448" fmla="*/ 188587 w 535721"/>
                    <a:gd name="connsiteY2448" fmla="*/ 376771 h 546092"/>
                    <a:gd name="connsiteX2449" fmla="*/ 188194 w 535721"/>
                    <a:gd name="connsiteY2449" fmla="*/ 376400 h 546092"/>
                    <a:gd name="connsiteX2450" fmla="*/ 187742 w 535721"/>
                    <a:gd name="connsiteY2450" fmla="*/ 375880 h 546092"/>
                    <a:gd name="connsiteX2451" fmla="*/ 187338 w 535721"/>
                    <a:gd name="connsiteY2451" fmla="*/ 375255 h 546092"/>
                    <a:gd name="connsiteX2452" fmla="*/ 187199 w 535721"/>
                    <a:gd name="connsiteY2452" fmla="*/ 375081 h 546092"/>
                    <a:gd name="connsiteX2453" fmla="*/ 187060 w 535721"/>
                    <a:gd name="connsiteY2453" fmla="*/ 374977 h 546092"/>
                    <a:gd name="connsiteX2454" fmla="*/ 186747 w 535721"/>
                    <a:gd name="connsiteY2454" fmla="*/ 374769 h 546092"/>
                    <a:gd name="connsiteX2455" fmla="*/ 186412 w 535721"/>
                    <a:gd name="connsiteY2455" fmla="*/ 374584 h 546092"/>
                    <a:gd name="connsiteX2456" fmla="*/ 186319 w 535721"/>
                    <a:gd name="connsiteY2456" fmla="*/ 374549 h 546092"/>
                    <a:gd name="connsiteX2457" fmla="*/ 186157 w 535721"/>
                    <a:gd name="connsiteY2457" fmla="*/ 374619 h 546092"/>
                    <a:gd name="connsiteX2458" fmla="*/ 185267 w 535721"/>
                    <a:gd name="connsiteY2458" fmla="*/ 374804 h 546092"/>
                    <a:gd name="connsiteX2459" fmla="*/ 184237 w 535721"/>
                    <a:gd name="connsiteY2459" fmla="*/ 374769 h 546092"/>
                    <a:gd name="connsiteX2460" fmla="*/ 183809 w 535721"/>
                    <a:gd name="connsiteY2460" fmla="*/ 374781 h 546092"/>
                    <a:gd name="connsiteX2461" fmla="*/ 183311 w 535721"/>
                    <a:gd name="connsiteY2461" fmla="*/ 374804 h 546092"/>
                    <a:gd name="connsiteX2462" fmla="*/ 182791 w 535721"/>
                    <a:gd name="connsiteY2462" fmla="*/ 374838 h 546092"/>
                    <a:gd name="connsiteX2463" fmla="*/ 181599 w 535721"/>
                    <a:gd name="connsiteY2463" fmla="*/ 374896 h 546092"/>
                    <a:gd name="connsiteX2464" fmla="*/ 180731 w 535721"/>
                    <a:gd name="connsiteY2464" fmla="*/ 374711 h 546092"/>
                    <a:gd name="connsiteX2465" fmla="*/ 180500 w 535721"/>
                    <a:gd name="connsiteY2465" fmla="*/ 374607 h 546092"/>
                    <a:gd name="connsiteX2466" fmla="*/ 180430 w 535721"/>
                    <a:gd name="connsiteY2466" fmla="*/ 374596 h 546092"/>
                    <a:gd name="connsiteX2467" fmla="*/ 180106 w 535721"/>
                    <a:gd name="connsiteY2467" fmla="*/ 374607 h 546092"/>
                    <a:gd name="connsiteX2468" fmla="*/ 178533 w 535721"/>
                    <a:gd name="connsiteY2468" fmla="*/ 374700 h 546092"/>
                    <a:gd name="connsiteX2469" fmla="*/ 177712 w 535721"/>
                    <a:gd name="connsiteY2469" fmla="*/ 374642 h 546092"/>
                    <a:gd name="connsiteX2470" fmla="*/ 176821 w 535721"/>
                    <a:gd name="connsiteY2470" fmla="*/ 374434 h 546092"/>
                    <a:gd name="connsiteX2471" fmla="*/ 176393 w 535721"/>
                    <a:gd name="connsiteY2471" fmla="*/ 374248 h 546092"/>
                    <a:gd name="connsiteX2472" fmla="*/ 175941 w 535721"/>
                    <a:gd name="connsiteY2472" fmla="*/ 373994 h 546092"/>
                    <a:gd name="connsiteX2473" fmla="*/ 175571 w 535721"/>
                    <a:gd name="connsiteY2473" fmla="*/ 373728 h 546092"/>
                    <a:gd name="connsiteX2474" fmla="*/ 175178 w 535721"/>
                    <a:gd name="connsiteY2474" fmla="*/ 373369 h 546092"/>
                    <a:gd name="connsiteX2475" fmla="*/ 174831 w 535721"/>
                    <a:gd name="connsiteY2475" fmla="*/ 372953 h 546092"/>
                    <a:gd name="connsiteX2476" fmla="*/ 174241 w 535721"/>
                    <a:gd name="connsiteY2476" fmla="*/ 371958 h 546092"/>
                    <a:gd name="connsiteX2477" fmla="*/ 174102 w 535721"/>
                    <a:gd name="connsiteY2477" fmla="*/ 371692 h 546092"/>
                    <a:gd name="connsiteX2478" fmla="*/ 173442 w 535721"/>
                    <a:gd name="connsiteY2478" fmla="*/ 371692 h 546092"/>
                    <a:gd name="connsiteX2479" fmla="*/ 172922 w 535721"/>
                    <a:gd name="connsiteY2479" fmla="*/ 371703 h 546092"/>
                    <a:gd name="connsiteX2480" fmla="*/ 172390 w 535721"/>
                    <a:gd name="connsiteY2480" fmla="*/ 371715 h 546092"/>
                    <a:gd name="connsiteX2481" fmla="*/ 171707 w 535721"/>
                    <a:gd name="connsiteY2481" fmla="*/ 371703 h 546092"/>
                    <a:gd name="connsiteX2482" fmla="*/ 171256 w 535721"/>
                    <a:gd name="connsiteY2482" fmla="*/ 371622 h 546092"/>
                    <a:gd name="connsiteX2483" fmla="*/ 170978 w 535721"/>
                    <a:gd name="connsiteY2483" fmla="*/ 371541 h 546092"/>
                    <a:gd name="connsiteX2484" fmla="*/ 170307 w 535721"/>
                    <a:gd name="connsiteY2484" fmla="*/ 371541 h 546092"/>
                    <a:gd name="connsiteX2485" fmla="*/ 170226 w 535721"/>
                    <a:gd name="connsiteY2485" fmla="*/ 371553 h 546092"/>
                    <a:gd name="connsiteX2486" fmla="*/ 169983 w 535721"/>
                    <a:gd name="connsiteY2486" fmla="*/ 371726 h 546092"/>
                    <a:gd name="connsiteX2487" fmla="*/ 169370 w 535721"/>
                    <a:gd name="connsiteY2487" fmla="*/ 372039 h 546092"/>
                    <a:gd name="connsiteX2488" fmla="*/ 168861 w 535721"/>
                    <a:gd name="connsiteY2488" fmla="*/ 372201 h 546092"/>
                    <a:gd name="connsiteX2489" fmla="*/ 167669 w 535721"/>
                    <a:gd name="connsiteY2489" fmla="*/ 372201 h 546092"/>
                    <a:gd name="connsiteX2490" fmla="*/ 167160 w 535721"/>
                    <a:gd name="connsiteY2490" fmla="*/ 372039 h 546092"/>
                    <a:gd name="connsiteX2491" fmla="*/ 166385 w 535721"/>
                    <a:gd name="connsiteY2491" fmla="*/ 371680 h 546092"/>
                    <a:gd name="connsiteX2492" fmla="*/ 166026 w 535721"/>
                    <a:gd name="connsiteY2492" fmla="*/ 371437 h 546092"/>
                    <a:gd name="connsiteX2493" fmla="*/ 165957 w 535721"/>
                    <a:gd name="connsiteY2493" fmla="*/ 371379 h 546092"/>
                    <a:gd name="connsiteX2494" fmla="*/ 165679 w 535721"/>
                    <a:gd name="connsiteY2494" fmla="*/ 371356 h 546092"/>
                    <a:gd name="connsiteX2495" fmla="*/ 164823 w 535721"/>
                    <a:gd name="connsiteY2495" fmla="*/ 371159 h 546092"/>
                    <a:gd name="connsiteX2496" fmla="*/ 164025 w 535721"/>
                    <a:gd name="connsiteY2496" fmla="*/ 370743 h 546092"/>
                    <a:gd name="connsiteX2497" fmla="*/ 163654 w 535721"/>
                    <a:gd name="connsiteY2497" fmla="*/ 370407 h 546092"/>
                    <a:gd name="connsiteX2498" fmla="*/ 163215 w 535721"/>
                    <a:gd name="connsiteY2498" fmla="*/ 369875 h 546092"/>
                    <a:gd name="connsiteX2499" fmla="*/ 162983 w 535721"/>
                    <a:gd name="connsiteY2499" fmla="*/ 369459 h 546092"/>
                    <a:gd name="connsiteX2500" fmla="*/ 162879 w 535721"/>
                    <a:gd name="connsiteY2500" fmla="*/ 369297 h 546092"/>
                    <a:gd name="connsiteX2501" fmla="*/ 162174 w 535721"/>
                    <a:gd name="connsiteY2501" fmla="*/ 369528 h 546092"/>
                    <a:gd name="connsiteX2502" fmla="*/ 161711 w 535721"/>
                    <a:gd name="connsiteY2502" fmla="*/ 369586 h 546092"/>
                    <a:gd name="connsiteX2503" fmla="*/ 161144 w 535721"/>
                    <a:gd name="connsiteY2503" fmla="*/ 369574 h 546092"/>
                    <a:gd name="connsiteX2504" fmla="*/ 160797 w 535721"/>
                    <a:gd name="connsiteY2504" fmla="*/ 369516 h 546092"/>
                    <a:gd name="connsiteX2505" fmla="*/ 160473 w 535721"/>
                    <a:gd name="connsiteY2505" fmla="*/ 369516 h 546092"/>
                    <a:gd name="connsiteX2506" fmla="*/ 160056 w 535721"/>
                    <a:gd name="connsiteY2506" fmla="*/ 369540 h 546092"/>
                    <a:gd name="connsiteX2507" fmla="*/ 159952 w 535721"/>
                    <a:gd name="connsiteY2507" fmla="*/ 369551 h 546092"/>
                    <a:gd name="connsiteX2508" fmla="*/ 159790 w 535721"/>
                    <a:gd name="connsiteY2508" fmla="*/ 369632 h 546092"/>
                    <a:gd name="connsiteX2509" fmla="*/ 158969 w 535721"/>
                    <a:gd name="connsiteY2509" fmla="*/ 369864 h 546092"/>
                    <a:gd name="connsiteX2510" fmla="*/ 158448 w 535721"/>
                    <a:gd name="connsiteY2510" fmla="*/ 369887 h 546092"/>
                    <a:gd name="connsiteX2511" fmla="*/ 157499 w 535721"/>
                    <a:gd name="connsiteY2511" fmla="*/ 369910 h 546092"/>
                    <a:gd name="connsiteX2512" fmla="*/ 157152 w 535721"/>
                    <a:gd name="connsiteY2512" fmla="*/ 370546 h 546092"/>
                    <a:gd name="connsiteX2513" fmla="*/ 157118 w 535721"/>
                    <a:gd name="connsiteY2513" fmla="*/ 370604 h 546092"/>
                    <a:gd name="connsiteX2514" fmla="*/ 157372 w 535721"/>
                    <a:gd name="connsiteY2514" fmla="*/ 371784 h 546092"/>
                    <a:gd name="connsiteX2515" fmla="*/ 157337 w 535721"/>
                    <a:gd name="connsiteY2515" fmla="*/ 372316 h 546092"/>
                    <a:gd name="connsiteX2516" fmla="*/ 156111 w 535721"/>
                    <a:gd name="connsiteY2516" fmla="*/ 373994 h 546092"/>
                    <a:gd name="connsiteX2517" fmla="*/ 155660 w 535721"/>
                    <a:gd name="connsiteY2517" fmla="*/ 374179 h 546092"/>
                    <a:gd name="connsiteX2518" fmla="*/ 154908 w 535721"/>
                    <a:gd name="connsiteY2518" fmla="*/ 374410 h 546092"/>
                    <a:gd name="connsiteX2519" fmla="*/ 154144 w 535721"/>
                    <a:gd name="connsiteY2519" fmla="*/ 374549 h 546092"/>
                    <a:gd name="connsiteX2520" fmla="*/ 153728 w 535721"/>
                    <a:gd name="connsiteY2520" fmla="*/ 374572 h 546092"/>
                    <a:gd name="connsiteX2521" fmla="*/ 153219 w 535721"/>
                    <a:gd name="connsiteY2521" fmla="*/ 374549 h 546092"/>
                    <a:gd name="connsiteX2522" fmla="*/ 152536 w 535721"/>
                    <a:gd name="connsiteY2522" fmla="*/ 374387 h 546092"/>
                    <a:gd name="connsiteX2523" fmla="*/ 152039 w 535721"/>
                    <a:gd name="connsiteY2523" fmla="*/ 374191 h 546092"/>
                    <a:gd name="connsiteX2524" fmla="*/ 151529 w 535721"/>
                    <a:gd name="connsiteY2524" fmla="*/ 373878 h 546092"/>
                    <a:gd name="connsiteX2525" fmla="*/ 151113 w 535721"/>
                    <a:gd name="connsiteY2525" fmla="*/ 373531 h 546092"/>
                    <a:gd name="connsiteX2526" fmla="*/ 150604 w 535721"/>
                    <a:gd name="connsiteY2526" fmla="*/ 373022 h 546092"/>
                    <a:gd name="connsiteX2527" fmla="*/ 150153 w 535721"/>
                    <a:gd name="connsiteY2527" fmla="*/ 372409 h 546092"/>
                    <a:gd name="connsiteX2528" fmla="*/ 149863 w 535721"/>
                    <a:gd name="connsiteY2528" fmla="*/ 372016 h 546092"/>
                    <a:gd name="connsiteX2529" fmla="*/ 149551 w 535721"/>
                    <a:gd name="connsiteY2529" fmla="*/ 371668 h 546092"/>
                    <a:gd name="connsiteX2530" fmla="*/ 149216 w 535721"/>
                    <a:gd name="connsiteY2530" fmla="*/ 371310 h 546092"/>
                    <a:gd name="connsiteX2531" fmla="*/ 148799 w 535721"/>
                    <a:gd name="connsiteY2531" fmla="*/ 370731 h 546092"/>
                    <a:gd name="connsiteX2532" fmla="*/ 148313 w 535721"/>
                    <a:gd name="connsiteY2532" fmla="*/ 370546 h 546092"/>
                    <a:gd name="connsiteX2533" fmla="*/ 147226 w 535721"/>
                    <a:gd name="connsiteY2533" fmla="*/ 370026 h 546092"/>
                    <a:gd name="connsiteX2534" fmla="*/ 146740 w 535721"/>
                    <a:gd name="connsiteY2534" fmla="*/ 369713 h 546092"/>
                    <a:gd name="connsiteX2535" fmla="*/ 146381 w 535721"/>
                    <a:gd name="connsiteY2535" fmla="*/ 369366 h 546092"/>
                    <a:gd name="connsiteX2536" fmla="*/ 146092 w 535721"/>
                    <a:gd name="connsiteY2536" fmla="*/ 369123 h 546092"/>
                    <a:gd name="connsiteX2537" fmla="*/ 146022 w 535721"/>
                    <a:gd name="connsiteY2537" fmla="*/ 369088 h 546092"/>
                    <a:gd name="connsiteX2538" fmla="*/ 145918 w 535721"/>
                    <a:gd name="connsiteY2538" fmla="*/ 369065 h 546092"/>
                    <a:gd name="connsiteX2539" fmla="*/ 145467 w 535721"/>
                    <a:gd name="connsiteY2539" fmla="*/ 368973 h 546092"/>
                    <a:gd name="connsiteX2540" fmla="*/ 144958 w 535721"/>
                    <a:gd name="connsiteY2540" fmla="*/ 368811 h 546092"/>
                    <a:gd name="connsiteX2541" fmla="*/ 144900 w 535721"/>
                    <a:gd name="connsiteY2541" fmla="*/ 368822 h 546092"/>
                    <a:gd name="connsiteX2542" fmla="*/ 144553 w 535721"/>
                    <a:gd name="connsiteY2542" fmla="*/ 368961 h 546092"/>
                    <a:gd name="connsiteX2543" fmla="*/ 144148 w 535721"/>
                    <a:gd name="connsiteY2543" fmla="*/ 369146 h 546092"/>
                    <a:gd name="connsiteX2544" fmla="*/ 143558 w 535721"/>
                    <a:gd name="connsiteY2544" fmla="*/ 369320 h 546092"/>
                    <a:gd name="connsiteX2545" fmla="*/ 143026 w 535721"/>
                    <a:gd name="connsiteY2545" fmla="*/ 369389 h 546092"/>
                    <a:gd name="connsiteX2546" fmla="*/ 142343 w 535721"/>
                    <a:gd name="connsiteY2546" fmla="*/ 369424 h 546092"/>
                    <a:gd name="connsiteX2547" fmla="*/ 141765 w 535721"/>
                    <a:gd name="connsiteY2547" fmla="*/ 369401 h 546092"/>
                    <a:gd name="connsiteX2548" fmla="*/ 141499 w 535721"/>
                    <a:gd name="connsiteY2548" fmla="*/ 369424 h 546092"/>
                    <a:gd name="connsiteX2549" fmla="*/ 141070 w 535721"/>
                    <a:gd name="connsiteY2549" fmla="*/ 369516 h 546092"/>
                    <a:gd name="connsiteX2550" fmla="*/ 139867 w 535721"/>
                    <a:gd name="connsiteY2550" fmla="*/ 369412 h 546092"/>
                    <a:gd name="connsiteX2551" fmla="*/ 138849 w 535721"/>
                    <a:gd name="connsiteY2551" fmla="*/ 368973 h 546092"/>
                    <a:gd name="connsiteX2552" fmla="*/ 137889 w 535721"/>
                    <a:gd name="connsiteY2552" fmla="*/ 368082 h 546092"/>
                    <a:gd name="connsiteX2553" fmla="*/ 137657 w 535721"/>
                    <a:gd name="connsiteY2553" fmla="*/ 367654 h 546092"/>
                    <a:gd name="connsiteX2554" fmla="*/ 137137 w 535721"/>
                    <a:gd name="connsiteY2554" fmla="*/ 366786 h 546092"/>
                    <a:gd name="connsiteX2555" fmla="*/ 136929 w 535721"/>
                    <a:gd name="connsiteY2555" fmla="*/ 366277 h 546092"/>
                    <a:gd name="connsiteX2556" fmla="*/ 136894 w 535721"/>
                    <a:gd name="connsiteY2556" fmla="*/ 366092 h 546092"/>
                    <a:gd name="connsiteX2557" fmla="*/ 136176 w 535721"/>
                    <a:gd name="connsiteY2557" fmla="*/ 365004 h 546092"/>
                    <a:gd name="connsiteX2558" fmla="*/ 135806 w 535721"/>
                    <a:gd name="connsiteY2558" fmla="*/ 364252 h 546092"/>
                    <a:gd name="connsiteX2559" fmla="*/ 135633 w 535721"/>
                    <a:gd name="connsiteY2559" fmla="*/ 363454 h 546092"/>
                    <a:gd name="connsiteX2560" fmla="*/ 135633 w 535721"/>
                    <a:gd name="connsiteY2560" fmla="*/ 362922 h 546092"/>
                    <a:gd name="connsiteX2561" fmla="*/ 135841 w 535721"/>
                    <a:gd name="connsiteY2561" fmla="*/ 361973 h 546092"/>
                    <a:gd name="connsiteX2562" fmla="*/ 136292 w 535721"/>
                    <a:gd name="connsiteY2562" fmla="*/ 361117 h 546092"/>
                    <a:gd name="connsiteX2563" fmla="*/ 136477 w 535721"/>
                    <a:gd name="connsiteY2563" fmla="*/ 360677 h 546092"/>
                    <a:gd name="connsiteX2564" fmla="*/ 136674 w 535721"/>
                    <a:gd name="connsiteY2564" fmla="*/ 360214 h 546092"/>
                    <a:gd name="connsiteX2565" fmla="*/ 137114 w 535721"/>
                    <a:gd name="connsiteY2565" fmla="*/ 359208 h 546092"/>
                    <a:gd name="connsiteX2566" fmla="*/ 137565 w 535721"/>
                    <a:gd name="connsiteY2566" fmla="*/ 358444 h 546092"/>
                    <a:gd name="connsiteX2567" fmla="*/ 137507 w 535721"/>
                    <a:gd name="connsiteY2567" fmla="*/ 358537 h 546092"/>
                    <a:gd name="connsiteX2568" fmla="*/ 137785 w 535721"/>
                    <a:gd name="connsiteY2568" fmla="*/ 358086 h 546092"/>
                    <a:gd name="connsiteX2569" fmla="*/ 137762 w 535721"/>
                    <a:gd name="connsiteY2569" fmla="*/ 358120 h 546092"/>
                    <a:gd name="connsiteX2570" fmla="*/ 138155 w 535721"/>
                    <a:gd name="connsiteY2570" fmla="*/ 357449 h 546092"/>
                    <a:gd name="connsiteX2571" fmla="*/ 138005 w 535721"/>
                    <a:gd name="connsiteY2571" fmla="*/ 357172 h 546092"/>
                    <a:gd name="connsiteX2572" fmla="*/ 137831 w 535721"/>
                    <a:gd name="connsiteY2572" fmla="*/ 356848 h 546092"/>
                    <a:gd name="connsiteX2573" fmla="*/ 137681 w 535721"/>
                    <a:gd name="connsiteY2573" fmla="*/ 356859 h 546092"/>
                    <a:gd name="connsiteX2574" fmla="*/ 137160 w 535721"/>
                    <a:gd name="connsiteY2574" fmla="*/ 356917 h 546092"/>
                    <a:gd name="connsiteX2575" fmla="*/ 136096 w 535721"/>
                    <a:gd name="connsiteY2575" fmla="*/ 356882 h 546092"/>
                    <a:gd name="connsiteX2576" fmla="*/ 134545 w 535721"/>
                    <a:gd name="connsiteY2576" fmla="*/ 356605 h 546092"/>
                    <a:gd name="connsiteX2577" fmla="*/ 134117 w 535721"/>
                    <a:gd name="connsiteY2577" fmla="*/ 356547 h 546092"/>
                    <a:gd name="connsiteX2578" fmla="*/ 133828 w 535721"/>
                    <a:gd name="connsiteY2578" fmla="*/ 356524 h 546092"/>
                    <a:gd name="connsiteX2579" fmla="*/ 133515 w 535721"/>
                    <a:gd name="connsiteY2579" fmla="*/ 356547 h 546092"/>
                    <a:gd name="connsiteX2580" fmla="*/ 133076 w 535721"/>
                    <a:gd name="connsiteY2580" fmla="*/ 356616 h 546092"/>
                    <a:gd name="connsiteX2581" fmla="*/ 132278 w 535721"/>
                    <a:gd name="connsiteY2581" fmla="*/ 356778 h 546092"/>
                    <a:gd name="connsiteX2582" fmla="*/ 131942 w 535721"/>
                    <a:gd name="connsiteY2582" fmla="*/ 357577 h 546092"/>
                    <a:gd name="connsiteX2583" fmla="*/ 131734 w 535721"/>
                    <a:gd name="connsiteY2583" fmla="*/ 357947 h 546092"/>
                    <a:gd name="connsiteX2584" fmla="*/ 131421 w 535721"/>
                    <a:gd name="connsiteY2584" fmla="*/ 358375 h 546092"/>
                    <a:gd name="connsiteX2585" fmla="*/ 130820 w 535721"/>
                    <a:gd name="connsiteY2585" fmla="*/ 358942 h 546092"/>
                    <a:gd name="connsiteX2586" fmla="*/ 130380 w 535721"/>
                    <a:gd name="connsiteY2586" fmla="*/ 359196 h 546092"/>
                    <a:gd name="connsiteX2587" fmla="*/ 129929 w 535721"/>
                    <a:gd name="connsiteY2587" fmla="*/ 359393 h 546092"/>
                    <a:gd name="connsiteX2588" fmla="*/ 129420 w 535721"/>
                    <a:gd name="connsiteY2588" fmla="*/ 359555 h 546092"/>
                    <a:gd name="connsiteX2589" fmla="*/ 128622 w 535721"/>
                    <a:gd name="connsiteY2589" fmla="*/ 359694 h 546092"/>
                    <a:gd name="connsiteX2590" fmla="*/ 127788 w 535721"/>
                    <a:gd name="connsiteY2590" fmla="*/ 359636 h 546092"/>
                    <a:gd name="connsiteX2591" fmla="*/ 127129 w 535721"/>
                    <a:gd name="connsiteY2591" fmla="*/ 359451 h 546092"/>
                    <a:gd name="connsiteX2592" fmla="*/ 127117 w 535721"/>
                    <a:gd name="connsiteY2592" fmla="*/ 359451 h 546092"/>
                    <a:gd name="connsiteX2593" fmla="*/ 126713 w 535721"/>
                    <a:gd name="connsiteY2593" fmla="*/ 359532 h 546092"/>
                    <a:gd name="connsiteX2594" fmla="*/ 125926 w 535721"/>
                    <a:gd name="connsiteY2594" fmla="*/ 359543 h 546092"/>
                    <a:gd name="connsiteX2595" fmla="*/ 125405 w 535721"/>
                    <a:gd name="connsiteY2595" fmla="*/ 359439 h 546092"/>
                    <a:gd name="connsiteX2596" fmla="*/ 124919 w 535721"/>
                    <a:gd name="connsiteY2596" fmla="*/ 359289 h 546092"/>
                    <a:gd name="connsiteX2597" fmla="*/ 124433 w 535721"/>
                    <a:gd name="connsiteY2597" fmla="*/ 359057 h 546092"/>
                    <a:gd name="connsiteX2598" fmla="*/ 123566 w 535721"/>
                    <a:gd name="connsiteY2598" fmla="*/ 358525 h 546092"/>
                    <a:gd name="connsiteX2599" fmla="*/ 123161 w 535721"/>
                    <a:gd name="connsiteY2599" fmla="*/ 358201 h 546092"/>
                    <a:gd name="connsiteX2600" fmla="*/ 122744 w 535721"/>
                    <a:gd name="connsiteY2600" fmla="*/ 357877 h 546092"/>
                    <a:gd name="connsiteX2601" fmla="*/ 122119 w 535721"/>
                    <a:gd name="connsiteY2601" fmla="*/ 357206 h 546092"/>
                    <a:gd name="connsiteX2602" fmla="*/ 121761 w 535721"/>
                    <a:gd name="connsiteY2602" fmla="*/ 356570 h 546092"/>
                    <a:gd name="connsiteX2603" fmla="*/ 121587 w 535721"/>
                    <a:gd name="connsiteY2603" fmla="*/ 356084 h 546092"/>
                    <a:gd name="connsiteX2604" fmla="*/ 121414 w 535721"/>
                    <a:gd name="connsiteY2604" fmla="*/ 355633 h 546092"/>
                    <a:gd name="connsiteX2605" fmla="*/ 121240 w 535721"/>
                    <a:gd name="connsiteY2605" fmla="*/ 355193 h 546092"/>
                    <a:gd name="connsiteX2606" fmla="*/ 121101 w 535721"/>
                    <a:gd name="connsiteY2606" fmla="*/ 354904 h 546092"/>
                    <a:gd name="connsiteX2607" fmla="*/ 120916 w 535721"/>
                    <a:gd name="connsiteY2607" fmla="*/ 354615 h 546092"/>
                    <a:gd name="connsiteX2608" fmla="*/ 120384 w 535721"/>
                    <a:gd name="connsiteY2608" fmla="*/ 353909 h 546092"/>
                    <a:gd name="connsiteX2609" fmla="*/ 119458 w 535721"/>
                    <a:gd name="connsiteY2609" fmla="*/ 353157 h 546092"/>
                    <a:gd name="connsiteX2610" fmla="*/ 119215 w 535721"/>
                    <a:gd name="connsiteY2610" fmla="*/ 352810 h 546092"/>
                    <a:gd name="connsiteX2611" fmla="*/ 118984 w 535721"/>
                    <a:gd name="connsiteY2611" fmla="*/ 352370 h 546092"/>
                    <a:gd name="connsiteX2612" fmla="*/ 118568 w 535721"/>
                    <a:gd name="connsiteY2612" fmla="*/ 352382 h 546092"/>
                    <a:gd name="connsiteX2613" fmla="*/ 117873 w 535721"/>
                    <a:gd name="connsiteY2613" fmla="*/ 352324 h 546092"/>
                    <a:gd name="connsiteX2614" fmla="*/ 117376 w 535721"/>
                    <a:gd name="connsiteY2614" fmla="*/ 352254 h 546092"/>
                    <a:gd name="connsiteX2615" fmla="*/ 116844 w 535721"/>
                    <a:gd name="connsiteY2615" fmla="*/ 352185 h 546092"/>
                    <a:gd name="connsiteX2616" fmla="*/ 116080 w 535721"/>
                    <a:gd name="connsiteY2616" fmla="*/ 352000 h 546092"/>
                    <a:gd name="connsiteX2617" fmla="*/ 115571 w 535721"/>
                    <a:gd name="connsiteY2617" fmla="*/ 351792 h 546092"/>
                    <a:gd name="connsiteX2618" fmla="*/ 115108 w 535721"/>
                    <a:gd name="connsiteY2618" fmla="*/ 351514 h 546092"/>
                    <a:gd name="connsiteX2619" fmla="*/ 114668 w 535721"/>
                    <a:gd name="connsiteY2619" fmla="*/ 351155 h 546092"/>
                    <a:gd name="connsiteX2620" fmla="*/ 114321 w 535721"/>
                    <a:gd name="connsiteY2620" fmla="*/ 350785 h 546092"/>
                    <a:gd name="connsiteX2621" fmla="*/ 113997 w 535721"/>
                    <a:gd name="connsiteY2621" fmla="*/ 350322 h 546092"/>
                    <a:gd name="connsiteX2622" fmla="*/ 113766 w 535721"/>
                    <a:gd name="connsiteY2622" fmla="*/ 349883 h 546092"/>
                    <a:gd name="connsiteX2623" fmla="*/ 113512 w 535721"/>
                    <a:gd name="connsiteY2623" fmla="*/ 349397 h 546092"/>
                    <a:gd name="connsiteX2624" fmla="*/ 113234 w 535721"/>
                    <a:gd name="connsiteY2624" fmla="*/ 348622 h 546092"/>
                    <a:gd name="connsiteX2625" fmla="*/ 112308 w 535721"/>
                    <a:gd name="connsiteY2625" fmla="*/ 347361 h 546092"/>
                    <a:gd name="connsiteX2626" fmla="*/ 112204 w 535721"/>
                    <a:gd name="connsiteY2626" fmla="*/ 346909 h 546092"/>
                    <a:gd name="connsiteX2627" fmla="*/ 112146 w 535721"/>
                    <a:gd name="connsiteY2627" fmla="*/ 346493 h 546092"/>
                    <a:gd name="connsiteX2628" fmla="*/ 112146 w 535721"/>
                    <a:gd name="connsiteY2628" fmla="*/ 345324 h 546092"/>
                    <a:gd name="connsiteX2629" fmla="*/ 112285 w 535721"/>
                    <a:gd name="connsiteY2629" fmla="*/ 344503 h 546092"/>
                    <a:gd name="connsiteX2630" fmla="*/ 112042 w 535721"/>
                    <a:gd name="connsiteY2630" fmla="*/ 344063 h 546092"/>
                    <a:gd name="connsiteX2631" fmla="*/ 111811 w 535721"/>
                    <a:gd name="connsiteY2631" fmla="*/ 343982 h 546092"/>
                    <a:gd name="connsiteX2632" fmla="*/ 111360 w 535721"/>
                    <a:gd name="connsiteY2632" fmla="*/ 343786 h 546092"/>
                    <a:gd name="connsiteX2633" fmla="*/ 110260 w 535721"/>
                    <a:gd name="connsiteY2633" fmla="*/ 342605 h 546092"/>
                    <a:gd name="connsiteX2634" fmla="*/ 110087 w 535721"/>
                    <a:gd name="connsiteY2634" fmla="*/ 342096 h 546092"/>
                    <a:gd name="connsiteX2635" fmla="*/ 110191 w 535721"/>
                    <a:gd name="connsiteY2635" fmla="*/ 340534 h 546092"/>
                    <a:gd name="connsiteX2636" fmla="*/ 110388 w 535721"/>
                    <a:gd name="connsiteY2636" fmla="*/ 340130 h 546092"/>
                    <a:gd name="connsiteX2637" fmla="*/ 110550 w 535721"/>
                    <a:gd name="connsiteY2637" fmla="*/ 339713 h 546092"/>
                    <a:gd name="connsiteX2638" fmla="*/ 110874 w 535721"/>
                    <a:gd name="connsiteY2638" fmla="*/ 339192 h 546092"/>
                    <a:gd name="connsiteX2639" fmla="*/ 111198 w 535721"/>
                    <a:gd name="connsiteY2639" fmla="*/ 338776 h 546092"/>
                    <a:gd name="connsiteX2640" fmla="*/ 111660 w 535721"/>
                    <a:gd name="connsiteY2640" fmla="*/ 338359 h 546092"/>
                    <a:gd name="connsiteX2641" fmla="*/ 112100 w 535721"/>
                    <a:gd name="connsiteY2641" fmla="*/ 338082 h 546092"/>
                    <a:gd name="connsiteX2642" fmla="*/ 112262 w 535721"/>
                    <a:gd name="connsiteY2642" fmla="*/ 337989 h 546092"/>
                    <a:gd name="connsiteX2643" fmla="*/ 112459 w 535721"/>
                    <a:gd name="connsiteY2643" fmla="*/ 336994 h 546092"/>
                    <a:gd name="connsiteX2644" fmla="*/ 112690 w 535721"/>
                    <a:gd name="connsiteY2644" fmla="*/ 336508 h 546092"/>
                    <a:gd name="connsiteX2645" fmla="*/ 113211 w 535721"/>
                    <a:gd name="connsiteY2645" fmla="*/ 335756 h 546092"/>
                    <a:gd name="connsiteX2646" fmla="*/ 113546 w 535721"/>
                    <a:gd name="connsiteY2646" fmla="*/ 335409 h 546092"/>
                    <a:gd name="connsiteX2647" fmla="*/ 113731 w 535721"/>
                    <a:gd name="connsiteY2647" fmla="*/ 335247 h 546092"/>
                    <a:gd name="connsiteX2648" fmla="*/ 113373 w 535721"/>
                    <a:gd name="connsiteY2648" fmla="*/ 334553 h 546092"/>
                    <a:gd name="connsiteX2649" fmla="*/ 113234 w 535721"/>
                    <a:gd name="connsiteY2649" fmla="*/ 334044 h 546092"/>
                    <a:gd name="connsiteX2650" fmla="*/ 113465 w 535721"/>
                    <a:gd name="connsiteY2650" fmla="*/ 332424 h 546092"/>
                    <a:gd name="connsiteX2651" fmla="*/ 113824 w 535721"/>
                    <a:gd name="connsiteY2651" fmla="*/ 332008 h 546092"/>
                    <a:gd name="connsiteX2652" fmla="*/ 113801 w 535721"/>
                    <a:gd name="connsiteY2652" fmla="*/ 331822 h 546092"/>
                    <a:gd name="connsiteX2653" fmla="*/ 113778 w 535721"/>
                    <a:gd name="connsiteY2653" fmla="*/ 331313 h 546092"/>
                    <a:gd name="connsiteX2654" fmla="*/ 113870 w 535721"/>
                    <a:gd name="connsiteY2654" fmla="*/ 330550 h 546092"/>
                    <a:gd name="connsiteX2655" fmla="*/ 114032 w 535721"/>
                    <a:gd name="connsiteY2655" fmla="*/ 330064 h 546092"/>
                    <a:gd name="connsiteX2656" fmla="*/ 114472 w 535721"/>
                    <a:gd name="connsiteY2656" fmla="*/ 329300 h 546092"/>
                    <a:gd name="connsiteX2657" fmla="*/ 114807 w 535721"/>
                    <a:gd name="connsiteY2657" fmla="*/ 328965 h 546092"/>
                    <a:gd name="connsiteX2658" fmla="*/ 114969 w 535721"/>
                    <a:gd name="connsiteY2658" fmla="*/ 328757 h 546092"/>
                    <a:gd name="connsiteX2659" fmla="*/ 115050 w 535721"/>
                    <a:gd name="connsiteY2659" fmla="*/ 328606 h 546092"/>
                    <a:gd name="connsiteX2660" fmla="*/ 115189 w 535721"/>
                    <a:gd name="connsiteY2660" fmla="*/ 328247 h 546092"/>
                    <a:gd name="connsiteX2661" fmla="*/ 115259 w 535721"/>
                    <a:gd name="connsiteY2661" fmla="*/ 328085 h 546092"/>
                    <a:gd name="connsiteX2662" fmla="*/ 115004 w 535721"/>
                    <a:gd name="connsiteY2662" fmla="*/ 328120 h 546092"/>
                    <a:gd name="connsiteX2663" fmla="*/ 114634 w 535721"/>
                    <a:gd name="connsiteY2663" fmla="*/ 328213 h 546092"/>
                    <a:gd name="connsiteX2664" fmla="*/ 114136 w 535721"/>
                    <a:gd name="connsiteY2664" fmla="*/ 328363 h 546092"/>
                    <a:gd name="connsiteX2665" fmla="*/ 113222 w 535721"/>
                    <a:gd name="connsiteY2665" fmla="*/ 328479 h 546092"/>
                    <a:gd name="connsiteX2666" fmla="*/ 112759 w 535721"/>
                    <a:gd name="connsiteY2666" fmla="*/ 328467 h 546092"/>
                    <a:gd name="connsiteX2667" fmla="*/ 112239 w 535721"/>
                    <a:gd name="connsiteY2667" fmla="*/ 328386 h 546092"/>
                    <a:gd name="connsiteX2668" fmla="*/ 110642 w 535721"/>
                    <a:gd name="connsiteY2668" fmla="*/ 327114 h 546092"/>
                    <a:gd name="connsiteX2669" fmla="*/ 110480 w 535721"/>
                    <a:gd name="connsiteY2669" fmla="*/ 326697 h 546092"/>
                    <a:gd name="connsiteX2670" fmla="*/ 110365 w 535721"/>
                    <a:gd name="connsiteY2670" fmla="*/ 325876 h 546092"/>
                    <a:gd name="connsiteX2671" fmla="*/ 110422 w 535721"/>
                    <a:gd name="connsiteY2671" fmla="*/ 325101 h 546092"/>
                    <a:gd name="connsiteX2672" fmla="*/ 110515 w 535721"/>
                    <a:gd name="connsiteY2672" fmla="*/ 324615 h 546092"/>
                    <a:gd name="connsiteX2673" fmla="*/ 110596 w 535721"/>
                    <a:gd name="connsiteY2673" fmla="*/ 324094 h 546092"/>
                    <a:gd name="connsiteX2674" fmla="*/ 110665 w 535721"/>
                    <a:gd name="connsiteY2674" fmla="*/ 323596 h 546092"/>
                    <a:gd name="connsiteX2675" fmla="*/ 110689 w 535721"/>
                    <a:gd name="connsiteY2675" fmla="*/ 323400 h 546092"/>
                    <a:gd name="connsiteX2676" fmla="*/ 110654 w 535721"/>
                    <a:gd name="connsiteY2676" fmla="*/ 323157 h 546092"/>
                    <a:gd name="connsiteX2677" fmla="*/ 110561 w 535721"/>
                    <a:gd name="connsiteY2677" fmla="*/ 322648 h 546092"/>
                    <a:gd name="connsiteX2678" fmla="*/ 110480 w 535721"/>
                    <a:gd name="connsiteY2678" fmla="*/ 322220 h 546092"/>
                    <a:gd name="connsiteX2679" fmla="*/ 110168 w 535721"/>
                    <a:gd name="connsiteY2679" fmla="*/ 321259 h 546092"/>
                    <a:gd name="connsiteX2680" fmla="*/ 110099 w 535721"/>
                    <a:gd name="connsiteY2680" fmla="*/ 320854 h 546092"/>
                    <a:gd name="connsiteX2681" fmla="*/ 110075 w 535721"/>
                    <a:gd name="connsiteY2681" fmla="*/ 320322 h 546092"/>
                    <a:gd name="connsiteX2682" fmla="*/ 110897 w 535721"/>
                    <a:gd name="connsiteY2682" fmla="*/ 318575 h 546092"/>
                    <a:gd name="connsiteX2683" fmla="*/ 111244 w 535721"/>
                    <a:gd name="connsiteY2683" fmla="*/ 318321 h 546092"/>
                    <a:gd name="connsiteX2684" fmla="*/ 111788 w 535721"/>
                    <a:gd name="connsiteY2684" fmla="*/ 318043 h 546092"/>
                    <a:gd name="connsiteX2685" fmla="*/ 111822 w 535721"/>
                    <a:gd name="connsiteY2685" fmla="*/ 317950 h 546092"/>
                    <a:gd name="connsiteX2686" fmla="*/ 112783 w 535721"/>
                    <a:gd name="connsiteY2686" fmla="*/ 316898 h 546092"/>
                    <a:gd name="connsiteX2687" fmla="*/ 112991 w 535721"/>
                    <a:gd name="connsiteY2687" fmla="*/ 316793 h 546092"/>
                    <a:gd name="connsiteX2688" fmla="*/ 113072 w 535721"/>
                    <a:gd name="connsiteY2688" fmla="*/ 316111 h 546092"/>
                    <a:gd name="connsiteX2689" fmla="*/ 113269 w 535721"/>
                    <a:gd name="connsiteY2689" fmla="*/ 315451 h 546092"/>
                    <a:gd name="connsiteX2690" fmla="*/ 113095 w 535721"/>
                    <a:gd name="connsiteY2690" fmla="*/ 315081 h 546092"/>
                    <a:gd name="connsiteX2691" fmla="*/ 112933 w 535721"/>
                    <a:gd name="connsiteY2691" fmla="*/ 314329 h 546092"/>
                    <a:gd name="connsiteX2692" fmla="*/ 112921 w 535721"/>
                    <a:gd name="connsiteY2692" fmla="*/ 313797 h 546092"/>
                    <a:gd name="connsiteX2693" fmla="*/ 113442 w 535721"/>
                    <a:gd name="connsiteY2693" fmla="*/ 312409 h 546092"/>
                    <a:gd name="connsiteX2694" fmla="*/ 113778 w 535721"/>
                    <a:gd name="connsiteY2694" fmla="*/ 312038 h 546092"/>
                    <a:gd name="connsiteX2695" fmla="*/ 114032 w 535721"/>
                    <a:gd name="connsiteY2695" fmla="*/ 311761 h 546092"/>
                    <a:gd name="connsiteX2696" fmla="*/ 114240 w 535721"/>
                    <a:gd name="connsiteY2696" fmla="*/ 311425 h 546092"/>
                    <a:gd name="connsiteX2697" fmla="*/ 114761 w 535721"/>
                    <a:gd name="connsiteY2697" fmla="*/ 310800 h 546092"/>
                    <a:gd name="connsiteX2698" fmla="*/ 115085 w 535721"/>
                    <a:gd name="connsiteY2698" fmla="*/ 310511 h 546092"/>
                    <a:gd name="connsiteX2699" fmla="*/ 115166 w 535721"/>
                    <a:gd name="connsiteY2699" fmla="*/ 310453 h 546092"/>
                    <a:gd name="connsiteX2700" fmla="*/ 115247 w 535721"/>
                    <a:gd name="connsiteY2700" fmla="*/ 309956 h 546092"/>
                    <a:gd name="connsiteX2701" fmla="*/ 115409 w 535721"/>
                    <a:gd name="connsiteY2701" fmla="*/ 309435 h 546092"/>
                    <a:gd name="connsiteX2702" fmla="*/ 115918 w 535721"/>
                    <a:gd name="connsiteY2702" fmla="*/ 308579 h 546092"/>
                    <a:gd name="connsiteX2703" fmla="*/ 116786 w 535721"/>
                    <a:gd name="connsiteY2703" fmla="*/ 307781 h 546092"/>
                    <a:gd name="connsiteX2704" fmla="*/ 116728 w 535721"/>
                    <a:gd name="connsiteY2704" fmla="*/ 307815 h 546092"/>
                    <a:gd name="connsiteX2705" fmla="*/ 117006 w 535721"/>
                    <a:gd name="connsiteY2705" fmla="*/ 307549 h 546092"/>
                    <a:gd name="connsiteX2706" fmla="*/ 117017 w 535721"/>
                    <a:gd name="connsiteY2706" fmla="*/ 307526 h 546092"/>
                    <a:gd name="connsiteX2707" fmla="*/ 117445 w 535721"/>
                    <a:gd name="connsiteY2707" fmla="*/ 306693 h 546092"/>
                    <a:gd name="connsiteX2708" fmla="*/ 117445 w 535721"/>
                    <a:gd name="connsiteY2708" fmla="*/ 306589 h 546092"/>
                    <a:gd name="connsiteX2709" fmla="*/ 117480 w 535721"/>
                    <a:gd name="connsiteY2709" fmla="*/ 306091 h 546092"/>
                    <a:gd name="connsiteX2710" fmla="*/ 117677 w 535721"/>
                    <a:gd name="connsiteY2710" fmla="*/ 305397 h 546092"/>
                    <a:gd name="connsiteX2711" fmla="*/ 117908 w 535721"/>
                    <a:gd name="connsiteY2711" fmla="*/ 304900 h 546092"/>
                    <a:gd name="connsiteX2712" fmla="*/ 118602 w 535721"/>
                    <a:gd name="connsiteY2712" fmla="*/ 304113 h 546092"/>
                    <a:gd name="connsiteX2713" fmla="*/ 119019 w 535721"/>
                    <a:gd name="connsiteY2713" fmla="*/ 303835 h 546092"/>
                    <a:gd name="connsiteX2714" fmla="*/ 119343 w 535721"/>
                    <a:gd name="connsiteY2714" fmla="*/ 303604 h 546092"/>
                    <a:gd name="connsiteX2715" fmla="*/ 119620 w 535721"/>
                    <a:gd name="connsiteY2715" fmla="*/ 303361 h 546092"/>
                    <a:gd name="connsiteX2716" fmla="*/ 119956 w 535721"/>
                    <a:gd name="connsiteY2716" fmla="*/ 303025 h 546092"/>
                    <a:gd name="connsiteX2717" fmla="*/ 120326 w 535721"/>
                    <a:gd name="connsiteY2717" fmla="*/ 302632 h 546092"/>
                    <a:gd name="connsiteX2718" fmla="*/ 120673 w 535721"/>
                    <a:gd name="connsiteY2718" fmla="*/ 302273 h 546092"/>
                    <a:gd name="connsiteX2719" fmla="*/ 121043 w 535721"/>
                    <a:gd name="connsiteY2719" fmla="*/ 301903 h 546092"/>
                    <a:gd name="connsiteX2720" fmla="*/ 121402 w 535721"/>
                    <a:gd name="connsiteY2720" fmla="*/ 301510 h 546092"/>
                    <a:gd name="connsiteX2721" fmla="*/ 123994 w 535721"/>
                    <a:gd name="connsiteY2721" fmla="*/ 298791 h 546092"/>
                    <a:gd name="connsiteX2722" fmla="*/ 124341 w 535721"/>
                    <a:gd name="connsiteY2722" fmla="*/ 298421 h 546092"/>
                    <a:gd name="connsiteX2723" fmla="*/ 124630 w 535721"/>
                    <a:gd name="connsiteY2723" fmla="*/ 298097 h 546092"/>
                    <a:gd name="connsiteX2724" fmla="*/ 124642 w 535721"/>
                    <a:gd name="connsiteY2724" fmla="*/ 298085 h 546092"/>
                    <a:gd name="connsiteX2725" fmla="*/ 124642 w 535721"/>
                    <a:gd name="connsiteY2725" fmla="*/ 298062 h 546092"/>
                    <a:gd name="connsiteX2726" fmla="*/ 124792 w 535721"/>
                    <a:gd name="connsiteY2726" fmla="*/ 297171 h 546092"/>
                    <a:gd name="connsiteX2727" fmla="*/ 124827 w 535721"/>
                    <a:gd name="connsiteY2727" fmla="*/ 296489 h 546092"/>
                    <a:gd name="connsiteX2728" fmla="*/ 125070 w 535721"/>
                    <a:gd name="connsiteY2728" fmla="*/ 295355 h 546092"/>
                    <a:gd name="connsiteX2729" fmla="*/ 125405 w 535721"/>
                    <a:gd name="connsiteY2729" fmla="*/ 294637 h 546092"/>
                    <a:gd name="connsiteX2730" fmla="*/ 125694 w 535721"/>
                    <a:gd name="connsiteY2730" fmla="*/ 294221 h 546092"/>
                    <a:gd name="connsiteX2731" fmla="*/ 126203 w 535721"/>
                    <a:gd name="connsiteY2731" fmla="*/ 293723 h 546092"/>
                    <a:gd name="connsiteX2732" fmla="*/ 126643 w 535721"/>
                    <a:gd name="connsiteY2732" fmla="*/ 293434 h 546092"/>
                    <a:gd name="connsiteX2733" fmla="*/ 127013 w 535721"/>
                    <a:gd name="connsiteY2733" fmla="*/ 293249 h 546092"/>
                    <a:gd name="connsiteX2734" fmla="*/ 127152 w 535721"/>
                    <a:gd name="connsiteY2734" fmla="*/ 293191 h 546092"/>
                    <a:gd name="connsiteX2735" fmla="*/ 127210 w 535721"/>
                    <a:gd name="connsiteY2735" fmla="*/ 293099 h 546092"/>
                    <a:gd name="connsiteX2736" fmla="*/ 127731 w 535721"/>
                    <a:gd name="connsiteY2736" fmla="*/ 292428 h 546092"/>
                    <a:gd name="connsiteX2737" fmla="*/ 128228 w 535721"/>
                    <a:gd name="connsiteY2737" fmla="*/ 292000 h 546092"/>
                    <a:gd name="connsiteX2738" fmla="*/ 128679 w 535721"/>
                    <a:gd name="connsiteY2738" fmla="*/ 291734 h 546092"/>
                    <a:gd name="connsiteX2739" fmla="*/ 129501 w 535721"/>
                    <a:gd name="connsiteY2739" fmla="*/ 291375 h 546092"/>
                    <a:gd name="connsiteX2740" fmla="*/ 129998 w 535721"/>
                    <a:gd name="connsiteY2740" fmla="*/ 291259 h 546092"/>
                    <a:gd name="connsiteX2741" fmla="*/ 130496 w 535721"/>
                    <a:gd name="connsiteY2741" fmla="*/ 291201 h 546092"/>
                    <a:gd name="connsiteX2742" fmla="*/ 131005 w 535721"/>
                    <a:gd name="connsiteY2742" fmla="*/ 291120 h 546092"/>
                    <a:gd name="connsiteX2743" fmla="*/ 131074 w 535721"/>
                    <a:gd name="connsiteY2743" fmla="*/ 291120 h 546092"/>
                    <a:gd name="connsiteX2744" fmla="*/ 131259 w 535721"/>
                    <a:gd name="connsiteY2744" fmla="*/ 290866 h 546092"/>
                    <a:gd name="connsiteX2745" fmla="*/ 132035 w 535721"/>
                    <a:gd name="connsiteY2745" fmla="*/ 290206 h 546092"/>
                    <a:gd name="connsiteX2746" fmla="*/ 132451 w 535721"/>
                    <a:gd name="connsiteY2746" fmla="*/ 290010 h 546092"/>
                    <a:gd name="connsiteX2747" fmla="*/ 132763 w 535721"/>
                    <a:gd name="connsiteY2747" fmla="*/ 289906 h 546092"/>
                    <a:gd name="connsiteX2748" fmla="*/ 132914 w 535721"/>
                    <a:gd name="connsiteY2748" fmla="*/ 289628 h 546092"/>
                    <a:gd name="connsiteX2749" fmla="*/ 133226 w 535721"/>
                    <a:gd name="connsiteY2749" fmla="*/ 289211 h 546092"/>
                    <a:gd name="connsiteX2750" fmla="*/ 133597 w 535721"/>
                    <a:gd name="connsiteY2750" fmla="*/ 288841 h 546092"/>
                    <a:gd name="connsiteX2751" fmla="*/ 133851 w 535721"/>
                    <a:gd name="connsiteY2751" fmla="*/ 288598 h 546092"/>
                    <a:gd name="connsiteX2752" fmla="*/ 133955 w 535721"/>
                    <a:gd name="connsiteY2752" fmla="*/ 288425 h 546092"/>
                    <a:gd name="connsiteX2753" fmla="*/ 134314 w 535721"/>
                    <a:gd name="connsiteY2753" fmla="*/ 287939 h 546092"/>
                    <a:gd name="connsiteX2754" fmla="*/ 134603 w 535721"/>
                    <a:gd name="connsiteY2754" fmla="*/ 287673 h 546092"/>
                    <a:gd name="connsiteX2755" fmla="*/ 134800 w 535721"/>
                    <a:gd name="connsiteY2755" fmla="*/ 287418 h 546092"/>
                    <a:gd name="connsiteX2756" fmla="*/ 135054 w 535721"/>
                    <a:gd name="connsiteY2756" fmla="*/ 287059 h 546092"/>
                    <a:gd name="connsiteX2757" fmla="*/ 135344 w 535721"/>
                    <a:gd name="connsiteY2757" fmla="*/ 286620 h 546092"/>
                    <a:gd name="connsiteX2758" fmla="*/ 135610 w 535721"/>
                    <a:gd name="connsiteY2758" fmla="*/ 286284 h 546092"/>
                    <a:gd name="connsiteX2759" fmla="*/ 135691 w 535721"/>
                    <a:gd name="connsiteY2759" fmla="*/ 286215 h 546092"/>
                    <a:gd name="connsiteX2760" fmla="*/ 135482 w 535721"/>
                    <a:gd name="connsiteY2760" fmla="*/ 286203 h 546092"/>
                    <a:gd name="connsiteX2761" fmla="*/ 134557 w 535721"/>
                    <a:gd name="connsiteY2761" fmla="*/ 285914 h 546092"/>
                    <a:gd name="connsiteX2762" fmla="*/ 133192 w 535721"/>
                    <a:gd name="connsiteY2762" fmla="*/ 285046 h 546092"/>
                    <a:gd name="connsiteX2763" fmla="*/ 132821 w 535721"/>
                    <a:gd name="connsiteY2763" fmla="*/ 284734 h 546092"/>
                    <a:gd name="connsiteX2764" fmla="*/ 132463 w 535721"/>
                    <a:gd name="connsiteY2764" fmla="*/ 284364 h 546092"/>
                    <a:gd name="connsiteX2765" fmla="*/ 132393 w 535721"/>
                    <a:gd name="connsiteY2765" fmla="*/ 284283 h 546092"/>
                    <a:gd name="connsiteX2766" fmla="*/ 130137 w 535721"/>
                    <a:gd name="connsiteY2766" fmla="*/ 282894 h 546092"/>
                    <a:gd name="connsiteX2767" fmla="*/ 130033 w 535721"/>
                    <a:gd name="connsiteY2767" fmla="*/ 282536 h 546092"/>
                    <a:gd name="connsiteX2768" fmla="*/ 129940 w 535721"/>
                    <a:gd name="connsiteY2768" fmla="*/ 281818 h 546092"/>
                    <a:gd name="connsiteX2769" fmla="*/ 129975 w 535721"/>
                    <a:gd name="connsiteY2769" fmla="*/ 281298 h 546092"/>
                    <a:gd name="connsiteX2770" fmla="*/ 129998 w 535721"/>
                    <a:gd name="connsiteY2770" fmla="*/ 280858 h 546092"/>
                    <a:gd name="connsiteX2771" fmla="*/ 129987 w 535721"/>
                    <a:gd name="connsiteY2771" fmla="*/ 280453 h 546092"/>
                    <a:gd name="connsiteX2772" fmla="*/ 129964 w 535721"/>
                    <a:gd name="connsiteY2772" fmla="*/ 280164 h 546092"/>
                    <a:gd name="connsiteX2773" fmla="*/ 129871 w 535721"/>
                    <a:gd name="connsiteY2773" fmla="*/ 279828 h 546092"/>
                    <a:gd name="connsiteX2774" fmla="*/ 129802 w 535721"/>
                    <a:gd name="connsiteY2774" fmla="*/ 279366 h 546092"/>
                    <a:gd name="connsiteX2775" fmla="*/ 129790 w 535721"/>
                    <a:gd name="connsiteY2775" fmla="*/ 278845 h 546092"/>
                    <a:gd name="connsiteX2776" fmla="*/ 129848 w 535721"/>
                    <a:gd name="connsiteY2776" fmla="*/ 278313 h 546092"/>
                    <a:gd name="connsiteX2777" fmla="*/ 129952 w 535721"/>
                    <a:gd name="connsiteY2777" fmla="*/ 277862 h 546092"/>
                    <a:gd name="connsiteX2778" fmla="*/ 130010 w 535721"/>
                    <a:gd name="connsiteY2778" fmla="*/ 277572 h 546092"/>
                    <a:gd name="connsiteX2779" fmla="*/ 130010 w 535721"/>
                    <a:gd name="connsiteY2779" fmla="*/ 277295 h 546092"/>
                    <a:gd name="connsiteX2780" fmla="*/ 129987 w 535721"/>
                    <a:gd name="connsiteY2780" fmla="*/ 276843 h 546092"/>
                    <a:gd name="connsiteX2781" fmla="*/ 129964 w 535721"/>
                    <a:gd name="connsiteY2781" fmla="*/ 276635 h 546092"/>
                    <a:gd name="connsiteX2782" fmla="*/ 129964 w 535721"/>
                    <a:gd name="connsiteY2782" fmla="*/ 276624 h 546092"/>
                    <a:gd name="connsiteX2783" fmla="*/ 129466 w 535721"/>
                    <a:gd name="connsiteY2783" fmla="*/ 275883 h 546092"/>
                    <a:gd name="connsiteX2784" fmla="*/ 129952 w 535721"/>
                    <a:gd name="connsiteY2784" fmla="*/ 273153 h 546092"/>
                    <a:gd name="connsiteX2785" fmla="*/ 130577 w 535721"/>
                    <a:gd name="connsiteY2785" fmla="*/ 272725 h 546092"/>
                    <a:gd name="connsiteX2786" fmla="*/ 130554 w 535721"/>
                    <a:gd name="connsiteY2786" fmla="*/ 272690 h 546092"/>
                    <a:gd name="connsiteX2787" fmla="*/ 130114 w 535721"/>
                    <a:gd name="connsiteY2787" fmla="*/ 271602 h 546092"/>
                    <a:gd name="connsiteX2788" fmla="*/ 130126 w 535721"/>
                    <a:gd name="connsiteY2788" fmla="*/ 270064 h 546092"/>
                    <a:gd name="connsiteX2789" fmla="*/ 130288 w 535721"/>
                    <a:gd name="connsiteY2789" fmla="*/ 269716 h 546092"/>
                    <a:gd name="connsiteX2790" fmla="*/ 131340 w 535721"/>
                    <a:gd name="connsiteY2790" fmla="*/ 268664 h 546092"/>
                    <a:gd name="connsiteX2791" fmla="*/ 131838 w 535721"/>
                    <a:gd name="connsiteY2791" fmla="*/ 268455 h 546092"/>
                    <a:gd name="connsiteX2792" fmla="*/ 132324 w 535721"/>
                    <a:gd name="connsiteY2792" fmla="*/ 268259 h 546092"/>
                    <a:gd name="connsiteX2793" fmla="*/ 132463 w 535721"/>
                    <a:gd name="connsiteY2793" fmla="*/ 268201 h 546092"/>
                    <a:gd name="connsiteX2794" fmla="*/ 132706 w 535721"/>
                    <a:gd name="connsiteY2794" fmla="*/ 267946 h 546092"/>
                    <a:gd name="connsiteX2795" fmla="*/ 132787 w 535721"/>
                    <a:gd name="connsiteY2795" fmla="*/ 267773 h 546092"/>
                    <a:gd name="connsiteX2796" fmla="*/ 133018 w 535721"/>
                    <a:gd name="connsiteY2796" fmla="*/ 267287 h 546092"/>
                    <a:gd name="connsiteX2797" fmla="*/ 135101 w 535721"/>
                    <a:gd name="connsiteY2797" fmla="*/ 266153 h 546092"/>
                    <a:gd name="connsiteX2798" fmla="*/ 135540 w 535721"/>
                    <a:gd name="connsiteY2798" fmla="*/ 266222 h 546092"/>
                    <a:gd name="connsiteX2799" fmla="*/ 135864 w 535721"/>
                    <a:gd name="connsiteY2799" fmla="*/ 266292 h 546092"/>
                    <a:gd name="connsiteX2800" fmla="*/ 136061 w 535721"/>
                    <a:gd name="connsiteY2800" fmla="*/ 266153 h 546092"/>
                    <a:gd name="connsiteX2801" fmla="*/ 136327 w 535721"/>
                    <a:gd name="connsiteY2801" fmla="*/ 265956 h 546092"/>
                    <a:gd name="connsiteX2802" fmla="*/ 136651 w 535721"/>
                    <a:gd name="connsiteY2802" fmla="*/ 265667 h 546092"/>
                    <a:gd name="connsiteX2803" fmla="*/ 137044 w 535721"/>
                    <a:gd name="connsiteY2803" fmla="*/ 265308 h 546092"/>
                    <a:gd name="connsiteX2804" fmla="*/ 137461 w 535721"/>
                    <a:gd name="connsiteY2804" fmla="*/ 265019 h 546092"/>
                    <a:gd name="connsiteX2805" fmla="*/ 137912 w 535721"/>
                    <a:gd name="connsiteY2805" fmla="*/ 264765 h 546092"/>
                    <a:gd name="connsiteX2806" fmla="*/ 138005 w 535721"/>
                    <a:gd name="connsiteY2806" fmla="*/ 264730 h 546092"/>
                    <a:gd name="connsiteX2807" fmla="*/ 137611 w 535721"/>
                    <a:gd name="connsiteY2807" fmla="*/ 264383 h 546092"/>
                    <a:gd name="connsiteX2808" fmla="*/ 137252 w 535721"/>
                    <a:gd name="connsiteY2808" fmla="*/ 262462 h 546092"/>
                    <a:gd name="connsiteX2809" fmla="*/ 137657 w 535721"/>
                    <a:gd name="connsiteY2809" fmla="*/ 261375 h 546092"/>
                    <a:gd name="connsiteX2810" fmla="*/ 138328 w 535721"/>
                    <a:gd name="connsiteY2810" fmla="*/ 260519 h 546092"/>
                    <a:gd name="connsiteX2811" fmla="*/ 138733 w 535721"/>
                    <a:gd name="connsiteY2811" fmla="*/ 260229 h 546092"/>
                    <a:gd name="connsiteX2812" fmla="*/ 139138 w 535721"/>
                    <a:gd name="connsiteY2812" fmla="*/ 259998 h 546092"/>
                    <a:gd name="connsiteX2813" fmla="*/ 139960 w 535721"/>
                    <a:gd name="connsiteY2813" fmla="*/ 259639 h 546092"/>
                    <a:gd name="connsiteX2814" fmla="*/ 139879 w 535721"/>
                    <a:gd name="connsiteY2814" fmla="*/ 259558 h 546092"/>
                    <a:gd name="connsiteX2815" fmla="*/ 139555 w 535721"/>
                    <a:gd name="connsiteY2815" fmla="*/ 259107 h 546092"/>
                    <a:gd name="connsiteX2816" fmla="*/ 139404 w 535721"/>
                    <a:gd name="connsiteY2816" fmla="*/ 258957 h 546092"/>
                    <a:gd name="connsiteX2817" fmla="*/ 139173 w 535721"/>
                    <a:gd name="connsiteY2817" fmla="*/ 258783 h 546092"/>
                    <a:gd name="connsiteX2818" fmla="*/ 138409 w 535721"/>
                    <a:gd name="connsiteY2818" fmla="*/ 258575 h 546092"/>
                    <a:gd name="connsiteX2819" fmla="*/ 138062 w 535721"/>
                    <a:gd name="connsiteY2819" fmla="*/ 258401 h 546092"/>
                    <a:gd name="connsiteX2820" fmla="*/ 136963 w 535721"/>
                    <a:gd name="connsiteY2820" fmla="*/ 256608 h 546092"/>
                    <a:gd name="connsiteX2821" fmla="*/ 136963 w 535721"/>
                    <a:gd name="connsiteY2821" fmla="*/ 256180 h 546092"/>
                    <a:gd name="connsiteX2822" fmla="*/ 136929 w 535721"/>
                    <a:gd name="connsiteY2822" fmla="*/ 255810 h 546092"/>
                    <a:gd name="connsiteX2823" fmla="*/ 136767 w 535721"/>
                    <a:gd name="connsiteY2823" fmla="*/ 254780 h 546092"/>
                    <a:gd name="connsiteX2824" fmla="*/ 136674 w 535721"/>
                    <a:gd name="connsiteY2824" fmla="*/ 253264 h 546092"/>
                    <a:gd name="connsiteX2825" fmla="*/ 136408 w 535721"/>
                    <a:gd name="connsiteY2825" fmla="*/ 252975 h 546092"/>
                    <a:gd name="connsiteX2826" fmla="*/ 135737 w 535721"/>
                    <a:gd name="connsiteY2826" fmla="*/ 253415 h 546092"/>
                    <a:gd name="connsiteX2827" fmla="*/ 135239 w 535721"/>
                    <a:gd name="connsiteY2827" fmla="*/ 253612 h 546092"/>
                    <a:gd name="connsiteX2828" fmla="*/ 134568 w 535721"/>
                    <a:gd name="connsiteY2828" fmla="*/ 253843 h 546092"/>
                    <a:gd name="connsiteX2829" fmla="*/ 133608 w 535721"/>
                    <a:gd name="connsiteY2829" fmla="*/ 254040 h 546092"/>
                    <a:gd name="connsiteX2830" fmla="*/ 133400 w 535721"/>
                    <a:gd name="connsiteY2830" fmla="*/ 254317 h 546092"/>
                    <a:gd name="connsiteX2831" fmla="*/ 132173 w 535721"/>
                    <a:gd name="connsiteY2831" fmla="*/ 255069 h 546092"/>
                    <a:gd name="connsiteX2832" fmla="*/ 131641 w 535721"/>
                    <a:gd name="connsiteY2832" fmla="*/ 255173 h 546092"/>
                    <a:gd name="connsiteX2833" fmla="*/ 130426 w 535721"/>
                    <a:gd name="connsiteY2833" fmla="*/ 255254 h 546092"/>
                    <a:gd name="connsiteX2834" fmla="*/ 130102 w 535721"/>
                    <a:gd name="connsiteY2834" fmla="*/ 255289 h 546092"/>
                    <a:gd name="connsiteX2835" fmla="*/ 129813 w 535721"/>
                    <a:gd name="connsiteY2835" fmla="*/ 255382 h 546092"/>
                    <a:gd name="connsiteX2836" fmla="*/ 129385 w 535721"/>
                    <a:gd name="connsiteY2836" fmla="*/ 255532 h 546092"/>
                    <a:gd name="connsiteX2837" fmla="*/ 127858 w 535721"/>
                    <a:gd name="connsiteY2837" fmla="*/ 256111 h 546092"/>
                    <a:gd name="connsiteX2838" fmla="*/ 126747 w 535721"/>
                    <a:gd name="connsiteY2838" fmla="*/ 256458 h 546092"/>
                    <a:gd name="connsiteX2839" fmla="*/ 125984 w 535721"/>
                    <a:gd name="connsiteY2839" fmla="*/ 256550 h 546092"/>
                    <a:gd name="connsiteX2840" fmla="*/ 125613 w 535721"/>
                    <a:gd name="connsiteY2840" fmla="*/ 256515 h 546092"/>
                    <a:gd name="connsiteX2841" fmla="*/ 123762 w 535721"/>
                    <a:gd name="connsiteY2841" fmla="*/ 254537 h 546092"/>
                    <a:gd name="connsiteX2842" fmla="*/ 123728 w 535721"/>
                    <a:gd name="connsiteY2842" fmla="*/ 250245 h 546092"/>
                    <a:gd name="connsiteX2843" fmla="*/ 123832 w 535721"/>
                    <a:gd name="connsiteY2843" fmla="*/ 249608 h 546092"/>
                    <a:gd name="connsiteX2844" fmla="*/ 123982 w 535721"/>
                    <a:gd name="connsiteY2844" fmla="*/ 249146 h 546092"/>
                    <a:gd name="connsiteX2845" fmla="*/ 124561 w 535721"/>
                    <a:gd name="connsiteY2845" fmla="*/ 248278 h 546092"/>
                    <a:gd name="connsiteX2846" fmla="*/ 125185 w 535721"/>
                    <a:gd name="connsiteY2846" fmla="*/ 247711 h 546092"/>
                    <a:gd name="connsiteX2847" fmla="*/ 125324 w 535721"/>
                    <a:gd name="connsiteY2847" fmla="*/ 247537 h 546092"/>
                    <a:gd name="connsiteX2848" fmla="*/ 125532 w 535721"/>
                    <a:gd name="connsiteY2848" fmla="*/ 247167 h 546092"/>
                    <a:gd name="connsiteX2849" fmla="*/ 125984 w 535721"/>
                    <a:gd name="connsiteY2849" fmla="*/ 246542 h 546092"/>
                    <a:gd name="connsiteX2850" fmla="*/ 126493 w 535721"/>
                    <a:gd name="connsiteY2850" fmla="*/ 245976 h 546092"/>
                    <a:gd name="connsiteX2851" fmla="*/ 126863 w 535721"/>
                    <a:gd name="connsiteY2851" fmla="*/ 245652 h 546092"/>
                    <a:gd name="connsiteX2852" fmla="*/ 126805 w 535721"/>
                    <a:gd name="connsiteY2852" fmla="*/ 245582 h 546092"/>
                    <a:gd name="connsiteX2853" fmla="*/ 126389 w 535721"/>
                    <a:gd name="connsiteY2853" fmla="*/ 245177 h 546092"/>
                    <a:gd name="connsiteX2854" fmla="*/ 125799 w 535721"/>
                    <a:gd name="connsiteY2854" fmla="*/ 244425 h 546092"/>
                    <a:gd name="connsiteX2855" fmla="*/ 125116 w 535721"/>
                    <a:gd name="connsiteY2855" fmla="*/ 243812 h 546092"/>
                    <a:gd name="connsiteX2856" fmla="*/ 124630 w 535721"/>
                    <a:gd name="connsiteY2856" fmla="*/ 243315 h 546092"/>
                    <a:gd name="connsiteX2857" fmla="*/ 124109 w 535721"/>
                    <a:gd name="connsiteY2857" fmla="*/ 242181 h 546092"/>
                    <a:gd name="connsiteX2858" fmla="*/ 123195 w 535721"/>
                    <a:gd name="connsiteY2858" fmla="*/ 241267 h 546092"/>
                    <a:gd name="connsiteX2859" fmla="*/ 122964 w 535721"/>
                    <a:gd name="connsiteY2859" fmla="*/ 240804 h 546092"/>
                    <a:gd name="connsiteX2860" fmla="*/ 122733 w 535721"/>
                    <a:gd name="connsiteY2860" fmla="*/ 240364 h 546092"/>
                    <a:gd name="connsiteX2861" fmla="*/ 122490 w 535721"/>
                    <a:gd name="connsiteY2861" fmla="*/ 239901 h 546092"/>
                    <a:gd name="connsiteX2862" fmla="*/ 122235 w 535721"/>
                    <a:gd name="connsiteY2862" fmla="*/ 239439 h 546092"/>
                    <a:gd name="connsiteX2863" fmla="*/ 121981 w 535721"/>
                    <a:gd name="connsiteY2863" fmla="*/ 238953 h 546092"/>
                    <a:gd name="connsiteX2864" fmla="*/ 121784 w 535721"/>
                    <a:gd name="connsiteY2864" fmla="*/ 238386 h 546092"/>
                    <a:gd name="connsiteX2865" fmla="*/ 121691 w 535721"/>
                    <a:gd name="connsiteY2865" fmla="*/ 237877 h 546092"/>
                    <a:gd name="connsiteX2866" fmla="*/ 121668 w 535721"/>
                    <a:gd name="connsiteY2866" fmla="*/ 237310 h 546092"/>
                    <a:gd name="connsiteX2867" fmla="*/ 121680 w 535721"/>
                    <a:gd name="connsiteY2867" fmla="*/ 237206 h 546092"/>
                    <a:gd name="connsiteX2868" fmla="*/ 121148 w 535721"/>
                    <a:gd name="connsiteY2868" fmla="*/ 236639 h 546092"/>
                    <a:gd name="connsiteX2869" fmla="*/ 121078 w 535721"/>
                    <a:gd name="connsiteY2869" fmla="*/ 236558 h 546092"/>
                    <a:gd name="connsiteX2870" fmla="*/ 120615 w 535721"/>
                    <a:gd name="connsiteY2870" fmla="*/ 236558 h 546092"/>
                    <a:gd name="connsiteX2871" fmla="*/ 120037 w 535721"/>
                    <a:gd name="connsiteY2871" fmla="*/ 236477 h 546092"/>
                    <a:gd name="connsiteX2872" fmla="*/ 119007 w 535721"/>
                    <a:gd name="connsiteY2872" fmla="*/ 236164 h 546092"/>
                    <a:gd name="connsiteX2873" fmla="*/ 118267 w 535721"/>
                    <a:gd name="connsiteY2873" fmla="*/ 235840 h 546092"/>
                    <a:gd name="connsiteX2874" fmla="*/ 117168 w 535721"/>
                    <a:gd name="connsiteY2874" fmla="*/ 234464 h 546092"/>
                    <a:gd name="connsiteX2875" fmla="*/ 116149 w 535721"/>
                    <a:gd name="connsiteY2875" fmla="*/ 229870 h 546092"/>
                    <a:gd name="connsiteX2876" fmla="*/ 116011 w 535721"/>
                    <a:gd name="connsiteY2876" fmla="*/ 229512 h 546092"/>
                    <a:gd name="connsiteX2877" fmla="*/ 115617 w 535721"/>
                    <a:gd name="connsiteY2877" fmla="*/ 228540 h 546092"/>
                    <a:gd name="connsiteX2878" fmla="*/ 115502 w 535721"/>
                    <a:gd name="connsiteY2878" fmla="*/ 227591 h 546092"/>
                    <a:gd name="connsiteX2879" fmla="*/ 115559 w 535721"/>
                    <a:gd name="connsiteY2879" fmla="*/ 227094 h 546092"/>
                    <a:gd name="connsiteX2880" fmla="*/ 115756 w 535721"/>
                    <a:gd name="connsiteY2880" fmla="*/ 226423 h 546092"/>
                    <a:gd name="connsiteX2881" fmla="*/ 116369 w 535721"/>
                    <a:gd name="connsiteY2881" fmla="*/ 225173 h 546092"/>
                    <a:gd name="connsiteX2882" fmla="*/ 116219 w 535721"/>
                    <a:gd name="connsiteY2882" fmla="*/ 225023 h 546092"/>
                    <a:gd name="connsiteX2883" fmla="*/ 115930 w 535721"/>
                    <a:gd name="connsiteY2883" fmla="*/ 224687 h 546092"/>
                    <a:gd name="connsiteX2884" fmla="*/ 115432 w 535721"/>
                    <a:gd name="connsiteY2884" fmla="*/ 222963 h 546092"/>
                    <a:gd name="connsiteX2885" fmla="*/ 115594 w 535721"/>
                    <a:gd name="connsiteY2885" fmla="*/ 222107 h 546092"/>
                    <a:gd name="connsiteX2886" fmla="*/ 115594 w 535721"/>
                    <a:gd name="connsiteY2886" fmla="*/ 221783 h 546092"/>
                    <a:gd name="connsiteX2887" fmla="*/ 115664 w 535721"/>
                    <a:gd name="connsiteY2887" fmla="*/ 221020 h 546092"/>
                    <a:gd name="connsiteX2888" fmla="*/ 115825 w 535721"/>
                    <a:gd name="connsiteY2888" fmla="*/ 220430 h 546092"/>
                    <a:gd name="connsiteX2889" fmla="*/ 116011 w 535721"/>
                    <a:gd name="connsiteY2889" fmla="*/ 219990 h 546092"/>
                    <a:gd name="connsiteX2890" fmla="*/ 116115 w 535721"/>
                    <a:gd name="connsiteY2890" fmla="*/ 219701 h 546092"/>
                    <a:gd name="connsiteX2891" fmla="*/ 116138 w 535721"/>
                    <a:gd name="connsiteY2891" fmla="*/ 219620 h 546092"/>
                    <a:gd name="connsiteX2892" fmla="*/ 116115 w 535721"/>
                    <a:gd name="connsiteY2892" fmla="*/ 219354 h 546092"/>
                    <a:gd name="connsiteX2893" fmla="*/ 116184 w 535721"/>
                    <a:gd name="connsiteY2893" fmla="*/ 218683 h 546092"/>
                    <a:gd name="connsiteX2894" fmla="*/ 116219 w 535721"/>
                    <a:gd name="connsiteY2894" fmla="*/ 218532 h 546092"/>
                    <a:gd name="connsiteX2895" fmla="*/ 116207 w 535721"/>
                    <a:gd name="connsiteY2895" fmla="*/ 218417 h 546092"/>
                    <a:gd name="connsiteX2896" fmla="*/ 116138 w 535721"/>
                    <a:gd name="connsiteY2896" fmla="*/ 217907 h 546092"/>
                    <a:gd name="connsiteX2897" fmla="*/ 116126 w 535721"/>
                    <a:gd name="connsiteY2897" fmla="*/ 217341 h 546092"/>
                    <a:gd name="connsiteX2898" fmla="*/ 116184 w 535721"/>
                    <a:gd name="connsiteY2898" fmla="*/ 217005 h 546092"/>
                    <a:gd name="connsiteX2899" fmla="*/ 116092 w 535721"/>
                    <a:gd name="connsiteY2899" fmla="*/ 215605 h 546092"/>
                    <a:gd name="connsiteX2900" fmla="*/ 115849 w 535721"/>
                    <a:gd name="connsiteY2900" fmla="*/ 215281 h 546092"/>
                    <a:gd name="connsiteX2901" fmla="*/ 115502 w 535721"/>
                    <a:gd name="connsiteY2901" fmla="*/ 215177 h 546092"/>
                    <a:gd name="connsiteX2902" fmla="*/ 114992 w 535721"/>
                    <a:gd name="connsiteY2902" fmla="*/ 215698 h 546092"/>
                    <a:gd name="connsiteX2903" fmla="*/ 114402 w 535721"/>
                    <a:gd name="connsiteY2903" fmla="*/ 216473 h 546092"/>
                    <a:gd name="connsiteX2904" fmla="*/ 113465 w 535721"/>
                    <a:gd name="connsiteY2904" fmla="*/ 217595 h 546092"/>
                    <a:gd name="connsiteX2905" fmla="*/ 112632 w 535721"/>
                    <a:gd name="connsiteY2905" fmla="*/ 218278 h 546092"/>
                    <a:gd name="connsiteX2906" fmla="*/ 112274 w 535721"/>
                    <a:gd name="connsiteY2906" fmla="*/ 218602 h 546092"/>
                    <a:gd name="connsiteX2907" fmla="*/ 111082 w 535721"/>
                    <a:gd name="connsiteY2907" fmla="*/ 219701 h 546092"/>
                    <a:gd name="connsiteX2908" fmla="*/ 110330 w 535721"/>
                    <a:gd name="connsiteY2908" fmla="*/ 220244 h 546092"/>
                    <a:gd name="connsiteX2909" fmla="*/ 109890 w 535721"/>
                    <a:gd name="connsiteY2909" fmla="*/ 220511 h 546092"/>
                    <a:gd name="connsiteX2910" fmla="*/ 109462 w 535721"/>
                    <a:gd name="connsiteY2910" fmla="*/ 220765 h 546092"/>
                    <a:gd name="connsiteX2911" fmla="*/ 109034 w 535721"/>
                    <a:gd name="connsiteY2911" fmla="*/ 221043 h 546092"/>
                    <a:gd name="connsiteX2912" fmla="*/ 108780 w 535721"/>
                    <a:gd name="connsiteY2912" fmla="*/ 221216 h 546092"/>
                    <a:gd name="connsiteX2913" fmla="*/ 108525 w 535721"/>
                    <a:gd name="connsiteY2913" fmla="*/ 222072 h 546092"/>
                    <a:gd name="connsiteX2914" fmla="*/ 106836 w 535721"/>
                    <a:gd name="connsiteY2914" fmla="*/ 223507 h 546092"/>
                    <a:gd name="connsiteX2915" fmla="*/ 106327 w 535721"/>
                    <a:gd name="connsiteY2915" fmla="*/ 223577 h 546092"/>
                    <a:gd name="connsiteX2916" fmla="*/ 105320 w 535721"/>
                    <a:gd name="connsiteY2916" fmla="*/ 223600 h 546092"/>
                    <a:gd name="connsiteX2917" fmla="*/ 105216 w 535721"/>
                    <a:gd name="connsiteY2917" fmla="*/ 223877 h 546092"/>
                    <a:gd name="connsiteX2918" fmla="*/ 105008 w 535721"/>
                    <a:gd name="connsiteY2918" fmla="*/ 224271 h 546092"/>
                    <a:gd name="connsiteX2919" fmla="*/ 104545 w 535721"/>
                    <a:gd name="connsiteY2919" fmla="*/ 224930 h 546092"/>
                    <a:gd name="connsiteX2920" fmla="*/ 103377 w 535721"/>
                    <a:gd name="connsiteY2920" fmla="*/ 226157 h 546092"/>
                    <a:gd name="connsiteX2921" fmla="*/ 102798 w 535721"/>
                    <a:gd name="connsiteY2921" fmla="*/ 226643 h 546092"/>
                    <a:gd name="connsiteX2922" fmla="*/ 101664 w 535721"/>
                    <a:gd name="connsiteY2922" fmla="*/ 227360 h 546092"/>
                    <a:gd name="connsiteX2923" fmla="*/ 100635 w 535721"/>
                    <a:gd name="connsiteY2923" fmla="*/ 227927 h 546092"/>
                    <a:gd name="connsiteX2924" fmla="*/ 99420 w 535721"/>
                    <a:gd name="connsiteY2924" fmla="*/ 228158 h 546092"/>
                    <a:gd name="connsiteX2925" fmla="*/ 98992 w 535721"/>
                    <a:gd name="connsiteY2925" fmla="*/ 228089 h 546092"/>
                    <a:gd name="connsiteX2926" fmla="*/ 97846 w 535721"/>
                    <a:gd name="connsiteY2926" fmla="*/ 227545 h 546092"/>
                    <a:gd name="connsiteX2927" fmla="*/ 97823 w 535721"/>
                    <a:gd name="connsiteY2927" fmla="*/ 227522 h 546092"/>
                    <a:gd name="connsiteX2928" fmla="*/ 97314 w 535721"/>
                    <a:gd name="connsiteY2928" fmla="*/ 227510 h 546092"/>
                    <a:gd name="connsiteX2929" fmla="*/ 96365 w 535721"/>
                    <a:gd name="connsiteY2929" fmla="*/ 227244 h 546092"/>
                    <a:gd name="connsiteX2930" fmla="*/ 95914 w 535721"/>
                    <a:gd name="connsiteY2930" fmla="*/ 226978 h 546092"/>
                    <a:gd name="connsiteX2931" fmla="*/ 94445 w 535721"/>
                    <a:gd name="connsiteY2931" fmla="*/ 225925 h 546092"/>
                    <a:gd name="connsiteX2932" fmla="*/ 93519 w 535721"/>
                    <a:gd name="connsiteY2932" fmla="*/ 225173 h 546092"/>
                    <a:gd name="connsiteX2933" fmla="*/ 92952 w 535721"/>
                    <a:gd name="connsiteY2933" fmla="*/ 224560 h 546092"/>
                    <a:gd name="connsiteX2934" fmla="*/ 92628 w 535721"/>
                    <a:gd name="connsiteY2934" fmla="*/ 222501 h 546092"/>
                    <a:gd name="connsiteX2935" fmla="*/ 92570 w 535721"/>
                    <a:gd name="connsiteY2935" fmla="*/ 220337 h 546092"/>
                    <a:gd name="connsiteX2936" fmla="*/ 92860 w 535721"/>
                    <a:gd name="connsiteY2936" fmla="*/ 219851 h 546092"/>
                    <a:gd name="connsiteX2937" fmla="*/ 92374 w 535721"/>
                    <a:gd name="connsiteY2937" fmla="*/ 216612 h 546092"/>
                    <a:gd name="connsiteX2938" fmla="*/ 92281 w 535721"/>
                    <a:gd name="connsiteY2938" fmla="*/ 216207 h 546092"/>
                    <a:gd name="connsiteX2939" fmla="*/ 91576 w 535721"/>
                    <a:gd name="connsiteY2939" fmla="*/ 213742 h 546092"/>
                    <a:gd name="connsiteX2940" fmla="*/ 91205 w 535721"/>
                    <a:gd name="connsiteY2940" fmla="*/ 213627 h 546092"/>
                    <a:gd name="connsiteX2941" fmla="*/ 90766 w 535721"/>
                    <a:gd name="connsiteY2941" fmla="*/ 213418 h 546092"/>
                    <a:gd name="connsiteX2942" fmla="*/ 90338 w 535721"/>
                    <a:gd name="connsiteY2942" fmla="*/ 213152 h 546092"/>
                    <a:gd name="connsiteX2943" fmla="*/ 89481 w 535721"/>
                    <a:gd name="connsiteY2943" fmla="*/ 212412 h 546092"/>
                    <a:gd name="connsiteX2944" fmla="*/ 88914 w 535721"/>
                    <a:gd name="connsiteY2944" fmla="*/ 211752 h 546092"/>
                    <a:gd name="connsiteX2945" fmla="*/ 88521 w 535721"/>
                    <a:gd name="connsiteY2945" fmla="*/ 210121 h 546092"/>
                    <a:gd name="connsiteX2946" fmla="*/ 88232 w 535721"/>
                    <a:gd name="connsiteY2946" fmla="*/ 209855 h 546092"/>
                    <a:gd name="connsiteX2947" fmla="*/ 88128 w 535721"/>
                    <a:gd name="connsiteY2947" fmla="*/ 209866 h 546092"/>
                    <a:gd name="connsiteX2948" fmla="*/ 86392 w 535721"/>
                    <a:gd name="connsiteY2948" fmla="*/ 209369 h 546092"/>
                    <a:gd name="connsiteX2949" fmla="*/ 86068 w 535721"/>
                    <a:gd name="connsiteY2949" fmla="*/ 209080 h 546092"/>
                    <a:gd name="connsiteX2950" fmla="*/ 85606 w 535721"/>
                    <a:gd name="connsiteY2950" fmla="*/ 208455 h 546092"/>
                    <a:gd name="connsiteX2951" fmla="*/ 85374 w 535721"/>
                    <a:gd name="connsiteY2951" fmla="*/ 207957 h 546092"/>
                    <a:gd name="connsiteX2952" fmla="*/ 85224 w 535721"/>
                    <a:gd name="connsiteY2952" fmla="*/ 207518 h 546092"/>
                    <a:gd name="connsiteX2953" fmla="*/ 85131 w 535721"/>
                    <a:gd name="connsiteY2953" fmla="*/ 206986 h 546092"/>
                    <a:gd name="connsiteX2954" fmla="*/ 85050 w 535721"/>
                    <a:gd name="connsiteY2954" fmla="*/ 206233 h 546092"/>
                    <a:gd name="connsiteX2955" fmla="*/ 85050 w 535721"/>
                    <a:gd name="connsiteY2955" fmla="*/ 206129 h 546092"/>
                    <a:gd name="connsiteX2956" fmla="*/ 84853 w 535721"/>
                    <a:gd name="connsiteY2956" fmla="*/ 205701 h 546092"/>
                    <a:gd name="connsiteX2957" fmla="*/ 84772 w 535721"/>
                    <a:gd name="connsiteY2957" fmla="*/ 205667 h 546092"/>
                    <a:gd name="connsiteX2958" fmla="*/ 84055 w 535721"/>
                    <a:gd name="connsiteY2958" fmla="*/ 205030 h 546092"/>
                    <a:gd name="connsiteX2959" fmla="*/ 83743 w 535721"/>
                    <a:gd name="connsiteY2959" fmla="*/ 204591 h 546092"/>
                    <a:gd name="connsiteX2960" fmla="*/ 83419 w 535721"/>
                    <a:gd name="connsiteY2960" fmla="*/ 203168 h 546092"/>
                    <a:gd name="connsiteX2961" fmla="*/ 83025 w 535721"/>
                    <a:gd name="connsiteY2961" fmla="*/ 202832 h 546092"/>
                    <a:gd name="connsiteX2962" fmla="*/ 82783 w 535721"/>
                    <a:gd name="connsiteY2962" fmla="*/ 202658 h 546092"/>
                    <a:gd name="connsiteX2963" fmla="*/ 80561 w 535721"/>
                    <a:gd name="connsiteY2963" fmla="*/ 201513 h 546092"/>
                    <a:gd name="connsiteX2964" fmla="*/ 79983 w 535721"/>
                    <a:gd name="connsiteY2964" fmla="*/ 201062 h 546092"/>
                    <a:gd name="connsiteX2965" fmla="*/ 79636 w 535721"/>
                    <a:gd name="connsiteY2965" fmla="*/ 200668 h 546092"/>
                    <a:gd name="connsiteX2966" fmla="*/ 79358 w 535721"/>
                    <a:gd name="connsiteY2966" fmla="*/ 200264 h 546092"/>
                    <a:gd name="connsiteX2967" fmla="*/ 78270 w 535721"/>
                    <a:gd name="connsiteY2967" fmla="*/ 198181 h 546092"/>
                    <a:gd name="connsiteX2968" fmla="*/ 77518 w 535721"/>
                    <a:gd name="connsiteY2968" fmla="*/ 197984 h 546092"/>
                    <a:gd name="connsiteX2969" fmla="*/ 77530 w 535721"/>
                    <a:gd name="connsiteY2969" fmla="*/ 198088 h 546092"/>
                    <a:gd name="connsiteX2970" fmla="*/ 77518 w 535721"/>
                    <a:gd name="connsiteY2970" fmla="*/ 198841 h 546092"/>
                    <a:gd name="connsiteX2971" fmla="*/ 77310 w 535721"/>
                    <a:gd name="connsiteY2971" fmla="*/ 199685 h 546092"/>
                    <a:gd name="connsiteX2972" fmla="*/ 76905 w 535721"/>
                    <a:gd name="connsiteY2972" fmla="*/ 200680 h 546092"/>
                    <a:gd name="connsiteX2973" fmla="*/ 76500 w 535721"/>
                    <a:gd name="connsiteY2973" fmla="*/ 201397 h 546092"/>
                    <a:gd name="connsiteX2974" fmla="*/ 75922 w 535721"/>
                    <a:gd name="connsiteY2974" fmla="*/ 202011 h 546092"/>
                    <a:gd name="connsiteX2975" fmla="*/ 75123 w 535721"/>
                    <a:gd name="connsiteY2975" fmla="*/ 202578 h 546092"/>
                    <a:gd name="connsiteX2976" fmla="*/ 74880 w 535721"/>
                    <a:gd name="connsiteY2976" fmla="*/ 202786 h 546092"/>
                    <a:gd name="connsiteX2977" fmla="*/ 74603 w 535721"/>
                    <a:gd name="connsiteY2977" fmla="*/ 203075 h 546092"/>
                    <a:gd name="connsiteX2978" fmla="*/ 74140 w 535721"/>
                    <a:gd name="connsiteY2978" fmla="*/ 203445 h 546092"/>
                    <a:gd name="connsiteX2979" fmla="*/ 73712 w 535721"/>
                    <a:gd name="connsiteY2979" fmla="*/ 203688 h 546092"/>
                    <a:gd name="connsiteX2980" fmla="*/ 72647 w 535721"/>
                    <a:gd name="connsiteY2980" fmla="*/ 203954 h 546092"/>
                    <a:gd name="connsiteX2981" fmla="*/ 71814 w 535721"/>
                    <a:gd name="connsiteY2981" fmla="*/ 204417 h 546092"/>
                    <a:gd name="connsiteX2982" fmla="*/ 71456 w 535721"/>
                    <a:gd name="connsiteY2982" fmla="*/ 204660 h 546092"/>
                    <a:gd name="connsiteX2983" fmla="*/ 70877 w 535721"/>
                    <a:gd name="connsiteY2983" fmla="*/ 205065 h 546092"/>
                    <a:gd name="connsiteX2984" fmla="*/ 70125 w 535721"/>
                    <a:gd name="connsiteY2984" fmla="*/ 205470 h 546092"/>
                    <a:gd name="connsiteX2985" fmla="*/ 70010 w 535721"/>
                    <a:gd name="connsiteY2985" fmla="*/ 205505 h 546092"/>
                    <a:gd name="connsiteX2986" fmla="*/ 69859 w 535721"/>
                    <a:gd name="connsiteY2986" fmla="*/ 206291 h 546092"/>
                    <a:gd name="connsiteX2987" fmla="*/ 69697 w 535721"/>
                    <a:gd name="connsiteY2987" fmla="*/ 206962 h 546092"/>
                    <a:gd name="connsiteX2988" fmla="*/ 69547 w 535721"/>
                    <a:gd name="connsiteY2988" fmla="*/ 207356 h 546092"/>
                    <a:gd name="connsiteX2989" fmla="*/ 69304 w 535721"/>
                    <a:gd name="connsiteY2989" fmla="*/ 207842 h 546092"/>
                    <a:gd name="connsiteX2990" fmla="*/ 69038 w 535721"/>
                    <a:gd name="connsiteY2990" fmla="*/ 208235 h 546092"/>
                    <a:gd name="connsiteX2991" fmla="*/ 68355 w 535721"/>
                    <a:gd name="connsiteY2991" fmla="*/ 209056 h 546092"/>
                    <a:gd name="connsiteX2992" fmla="*/ 67777 w 535721"/>
                    <a:gd name="connsiteY2992" fmla="*/ 209600 h 546092"/>
                    <a:gd name="connsiteX2993" fmla="*/ 66851 w 535721"/>
                    <a:gd name="connsiteY2993" fmla="*/ 210364 h 546092"/>
                    <a:gd name="connsiteX2994" fmla="*/ 65972 w 535721"/>
                    <a:gd name="connsiteY2994" fmla="*/ 210884 h 546092"/>
                    <a:gd name="connsiteX2995" fmla="*/ 65521 w 535721"/>
                    <a:gd name="connsiteY2995" fmla="*/ 211093 h 546092"/>
                    <a:gd name="connsiteX2996" fmla="*/ 65104 w 535721"/>
                    <a:gd name="connsiteY2996" fmla="*/ 211289 h 546092"/>
                    <a:gd name="connsiteX2997" fmla="*/ 63785 w 535721"/>
                    <a:gd name="connsiteY2997" fmla="*/ 212065 h 546092"/>
                    <a:gd name="connsiteX2998" fmla="*/ 62570 w 535721"/>
                    <a:gd name="connsiteY2998" fmla="*/ 212319 h 546092"/>
                    <a:gd name="connsiteX2999" fmla="*/ 62050 w 535721"/>
                    <a:gd name="connsiteY2999" fmla="*/ 212261 h 546092"/>
                    <a:gd name="connsiteX3000" fmla="*/ 61170 w 535721"/>
                    <a:gd name="connsiteY3000" fmla="*/ 212030 h 546092"/>
                    <a:gd name="connsiteX3001" fmla="*/ 60453 w 535721"/>
                    <a:gd name="connsiteY3001" fmla="*/ 211625 h 546092"/>
                    <a:gd name="connsiteX3002" fmla="*/ 59967 w 535721"/>
                    <a:gd name="connsiteY3002" fmla="*/ 211208 h 546092"/>
                    <a:gd name="connsiteX3003" fmla="*/ 59794 w 535721"/>
                    <a:gd name="connsiteY3003" fmla="*/ 211232 h 546092"/>
                    <a:gd name="connsiteX3004" fmla="*/ 58880 w 535721"/>
                    <a:gd name="connsiteY3004" fmla="*/ 211463 h 546092"/>
                    <a:gd name="connsiteX3005" fmla="*/ 58139 w 535721"/>
                    <a:gd name="connsiteY3005" fmla="*/ 211567 h 546092"/>
                    <a:gd name="connsiteX3006" fmla="*/ 57341 w 535721"/>
                    <a:gd name="connsiteY3006" fmla="*/ 211590 h 546092"/>
                    <a:gd name="connsiteX3007" fmla="*/ 56704 w 535721"/>
                    <a:gd name="connsiteY3007" fmla="*/ 211486 h 546092"/>
                    <a:gd name="connsiteX3008" fmla="*/ 56681 w 535721"/>
                    <a:gd name="connsiteY3008" fmla="*/ 211475 h 546092"/>
                    <a:gd name="connsiteX3009" fmla="*/ 55281 w 535721"/>
                    <a:gd name="connsiteY3009" fmla="*/ 211845 h 546092"/>
                    <a:gd name="connsiteX3010" fmla="*/ 54784 w 535721"/>
                    <a:gd name="connsiteY3010" fmla="*/ 211787 h 546092"/>
                    <a:gd name="connsiteX3011" fmla="*/ 54321 w 535721"/>
                    <a:gd name="connsiteY3011" fmla="*/ 211764 h 546092"/>
                    <a:gd name="connsiteX3012" fmla="*/ 53835 w 535721"/>
                    <a:gd name="connsiteY3012" fmla="*/ 211741 h 546092"/>
                    <a:gd name="connsiteX3013" fmla="*/ 53581 w 535721"/>
                    <a:gd name="connsiteY3013" fmla="*/ 211741 h 546092"/>
                    <a:gd name="connsiteX3014" fmla="*/ 52377 w 535721"/>
                    <a:gd name="connsiteY3014" fmla="*/ 211995 h 546092"/>
                    <a:gd name="connsiteX3015" fmla="*/ 52100 w 535721"/>
                    <a:gd name="connsiteY3015" fmla="*/ 212111 h 546092"/>
                    <a:gd name="connsiteX3016" fmla="*/ 51186 w 535721"/>
                    <a:gd name="connsiteY3016" fmla="*/ 212539 h 546092"/>
                    <a:gd name="connsiteX3017" fmla="*/ 49867 w 535721"/>
                    <a:gd name="connsiteY3017" fmla="*/ 212678 h 546092"/>
                    <a:gd name="connsiteX3018" fmla="*/ 49427 w 535721"/>
                    <a:gd name="connsiteY3018" fmla="*/ 212574 h 546092"/>
                    <a:gd name="connsiteX3019" fmla="*/ 48687 w 535721"/>
                    <a:gd name="connsiteY3019" fmla="*/ 212238 h 546092"/>
                    <a:gd name="connsiteX3020" fmla="*/ 48374 w 535721"/>
                    <a:gd name="connsiteY3020" fmla="*/ 212354 h 546092"/>
                    <a:gd name="connsiteX3021" fmla="*/ 47669 w 535721"/>
                    <a:gd name="connsiteY3021" fmla="*/ 212504 h 546092"/>
                    <a:gd name="connsiteX3022" fmla="*/ 47472 w 535721"/>
                    <a:gd name="connsiteY3022" fmla="*/ 213869 h 546092"/>
                    <a:gd name="connsiteX3023" fmla="*/ 47356 w 535721"/>
                    <a:gd name="connsiteY3023" fmla="*/ 214309 h 546092"/>
                    <a:gd name="connsiteX3024" fmla="*/ 47171 w 535721"/>
                    <a:gd name="connsiteY3024" fmla="*/ 214772 h 546092"/>
                    <a:gd name="connsiteX3025" fmla="*/ 46465 w 535721"/>
                    <a:gd name="connsiteY3025" fmla="*/ 215651 h 546092"/>
                    <a:gd name="connsiteX3026" fmla="*/ 45158 w 535721"/>
                    <a:gd name="connsiteY3026" fmla="*/ 216588 h 546092"/>
                    <a:gd name="connsiteX3027" fmla="*/ 44614 w 535721"/>
                    <a:gd name="connsiteY3027" fmla="*/ 216935 h 546092"/>
                    <a:gd name="connsiteX3028" fmla="*/ 44070 w 535721"/>
                    <a:gd name="connsiteY3028" fmla="*/ 217178 h 546092"/>
                    <a:gd name="connsiteX3029" fmla="*/ 41999 w 535721"/>
                    <a:gd name="connsiteY3029" fmla="*/ 217722 h 546092"/>
                    <a:gd name="connsiteX3030" fmla="*/ 41178 w 535721"/>
                    <a:gd name="connsiteY3030" fmla="*/ 217826 h 546092"/>
                    <a:gd name="connsiteX3031" fmla="*/ 39998 w 535721"/>
                    <a:gd name="connsiteY3031" fmla="*/ 217907 h 546092"/>
                    <a:gd name="connsiteX3032" fmla="*/ 39512 w 535721"/>
                    <a:gd name="connsiteY3032" fmla="*/ 217942 h 546092"/>
                    <a:gd name="connsiteX3033" fmla="*/ 39014 w 535721"/>
                    <a:gd name="connsiteY3033" fmla="*/ 217977 h 546092"/>
                    <a:gd name="connsiteX3034" fmla="*/ 38239 w 535721"/>
                    <a:gd name="connsiteY3034" fmla="*/ 218058 h 546092"/>
                    <a:gd name="connsiteX3035" fmla="*/ 37568 w 535721"/>
                    <a:gd name="connsiteY3035" fmla="*/ 218347 h 546092"/>
                    <a:gd name="connsiteX3036" fmla="*/ 37383 w 535721"/>
                    <a:gd name="connsiteY3036" fmla="*/ 218428 h 546092"/>
                    <a:gd name="connsiteX3037" fmla="*/ 33206 w 535721"/>
                    <a:gd name="connsiteY3037" fmla="*/ 222176 h 546092"/>
                    <a:gd name="connsiteX3038" fmla="*/ 32582 w 535721"/>
                    <a:gd name="connsiteY3038" fmla="*/ 222628 h 546092"/>
                    <a:gd name="connsiteX3039" fmla="*/ 31193 w 535721"/>
                    <a:gd name="connsiteY3039" fmla="*/ 223553 h 546092"/>
                    <a:gd name="connsiteX3040" fmla="*/ 30083 w 535721"/>
                    <a:gd name="connsiteY3040" fmla="*/ 223889 h 546092"/>
                    <a:gd name="connsiteX3041" fmla="*/ 29597 w 535721"/>
                    <a:gd name="connsiteY3041" fmla="*/ 223889 h 546092"/>
                    <a:gd name="connsiteX3042" fmla="*/ 28833 w 535721"/>
                    <a:gd name="connsiteY3042" fmla="*/ 223727 h 546092"/>
                    <a:gd name="connsiteX3043" fmla="*/ 24923 w 535721"/>
                    <a:gd name="connsiteY3043" fmla="*/ 222107 h 546092"/>
                    <a:gd name="connsiteX3044" fmla="*/ 24899 w 535721"/>
                    <a:gd name="connsiteY3044" fmla="*/ 222095 h 546092"/>
                    <a:gd name="connsiteX3045" fmla="*/ 24379 w 535721"/>
                    <a:gd name="connsiteY3045" fmla="*/ 222153 h 546092"/>
                    <a:gd name="connsiteX3046" fmla="*/ 24009 w 535721"/>
                    <a:gd name="connsiteY3046" fmla="*/ 222234 h 546092"/>
                    <a:gd name="connsiteX3047" fmla="*/ 22481 w 535721"/>
                    <a:gd name="connsiteY3047" fmla="*/ 222605 h 546092"/>
                    <a:gd name="connsiteX3048" fmla="*/ 21718 w 535721"/>
                    <a:gd name="connsiteY3048" fmla="*/ 222720 h 546092"/>
                    <a:gd name="connsiteX3049" fmla="*/ 19913 w 535721"/>
                    <a:gd name="connsiteY3049" fmla="*/ 222778 h 546092"/>
                    <a:gd name="connsiteX3050" fmla="*/ 19230 w 535721"/>
                    <a:gd name="connsiteY3050" fmla="*/ 222686 h 546092"/>
                    <a:gd name="connsiteX3051" fmla="*/ 18733 w 535721"/>
                    <a:gd name="connsiteY3051" fmla="*/ 222524 h 546092"/>
                    <a:gd name="connsiteX3052" fmla="*/ 17934 w 535721"/>
                    <a:gd name="connsiteY3052" fmla="*/ 222119 h 546092"/>
                    <a:gd name="connsiteX3053" fmla="*/ 16083 w 535721"/>
                    <a:gd name="connsiteY3053" fmla="*/ 220915 h 546092"/>
                    <a:gd name="connsiteX3054" fmla="*/ 15933 w 535721"/>
                    <a:gd name="connsiteY3054" fmla="*/ 220834 h 546092"/>
                    <a:gd name="connsiteX3055" fmla="*/ 13029 w 535721"/>
                    <a:gd name="connsiteY3055" fmla="*/ 220210 h 546092"/>
                    <a:gd name="connsiteX3056" fmla="*/ 12265 w 535721"/>
                    <a:gd name="connsiteY3056" fmla="*/ 219862 h 546092"/>
                    <a:gd name="connsiteX3057" fmla="*/ 9685 w 535721"/>
                    <a:gd name="connsiteY3057" fmla="*/ 217896 h 546092"/>
                    <a:gd name="connsiteX3058" fmla="*/ 9350 w 535721"/>
                    <a:gd name="connsiteY3058" fmla="*/ 217572 h 546092"/>
                    <a:gd name="connsiteX3059" fmla="*/ 9026 w 535721"/>
                    <a:gd name="connsiteY3059" fmla="*/ 217178 h 546092"/>
                    <a:gd name="connsiteX3060" fmla="*/ 8632 w 535721"/>
                    <a:gd name="connsiteY3060" fmla="*/ 216426 h 546092"/>
                    <a:gd name="connsiteX3061" fmla="*/ 8540 w 535721"/>
                    <a:gd name="connsiteY3061" fmla="*/ 216091 h 546092"/>
                    <a:gd name="connsiteX3062" fmla="*/ 8482 w 535721"/>
                    <a:gd name="connsiteY3062" fmla="*/ 215987 h 546092"/>
                    <a:gd name="connsiteX3063" fmla="*/ 8470 w 535721"/>
                    <a:gd name="connsiteY3063" fmla="*/ 215987 h 546092"/>
                    <a:gd name="connsiteX3064" fmla="*/ 6596 w 535721"/>
                    <a:gd name="connsiteY3064" fmla="*/ 215362 h 546092"/>
                    <a:gd name="connsiteX3065" fmla="*/ 6399 w 535721"/>
                    <a:gd name="connsiteY3065" fmla="*/ 215130 h 546092"/>
                    <a:gd name="connsiteX3066" fmla="*/ 6168 w 535721"/>
                    <a:gd name="connsiteY3066" fmla="*/ 215119 h 546092"/>
                    <a:gd name="connsiteX3067" fmla="*/ 4641 w 535721"/>
                    <a:gd name="connsiteY3067" fmla="*/ 214378 h 546092"/>
                    <a:gd name="connsiteX3068" fmla="*/ 4224 w 535721"/>
                    <a:gd name="connsiteY3068" fmla="*/ 212724 h 546092"/>
                    <a:gd name="connsiteX3069" fmla="*/ 4294 w 535721"/>
                    <a:gd name="connsiteY3069" fmla="*/ 212377 h 546092"/>
                    <a:gd name="connsiteX3070" fmla="*/ 4294 w 535721"/>
                    <a:gd name="connsiteY3070" fmla="*/ 212111 h 546092"/>
                    <a:gd name="connsiteX3071" fmla="*/ 4282 w 535721"/>
                    <a:gd name="connsiteY3071" fmla="*/ 211903 h 546092"/>
                    <a:gd name="connsiteX3072" fmla="*/ 3912 w 535721"/>
                    <a:gd name="connsiteY3072" fmla="*/ 211451 h 546092"/>
                    <a:gd name="connsiteX3073" fmla="*/ 3646 w 535721"/>
                    <a:gd name="connsiteY3073" fmla="*/ 211012 h 546092"/>
                    <a:gd name="connsiteX3074" fmla="*/ 3438 w 535721"/>
                    <a:gd name="connsiteY3074" fmla="*/ 210526 h 546092"/>
                    <a:gd name="connsiteX3075" fmla="*/ 3299 w 535721"/>
                    <a:gd name="connsiteY3075" fmla="*/ 210121 h 546092"/>
                    <a:gd name="connsiteX3076" fmla="*/ 2986 w 535721"/>
                    <a:gd name="connsiteY3076" fmla="*/ 208420 h 546092"/>
                    <a:gd name="connsiteX3077" fmla="*/ 3067 w 535721"/>
                    <a:gd name="connsiteY3077" fmla="*/ 207541 h 546092"/>
                    <a:gd name="connsiteX3078" fmla="*/ 3218 w 535721"/>
                    <a:gd name="connsiteY3078" fmla="*/ 207078 h 546092"/>
                    <a:gd name="connsiteX3079" fmla="*/ 3253 w 535721"/>
                    <a:gd name="connsiteY3079" fmla="*/ 206893 h 546092"/>
                    <a:gd name="connsiteX3080" fmla="*/ 3241 w 535721"/>
                    <a:gd name="connsiteY3080" fmla="*/ 206152 h 546092"/>
                    <a:gd name="connsiteX3081" fmla="*/ 3218 w 535721"/>
                    <a:gd name="connsiteY3081" fmla="*/ 205805 h 546092"/>
                    <a:gd name="connsiteX3082" fmla="*/ 3033 w 535721"/>
                    <a:gd name="connsiteY3082" fmla="*/ 204914 h 546092"/>
                    <a:gd name="connsiteX3083" fmla="*/ 2952 w 535721"/>
                    <a:gd name="connsiteY3083" fmla="*/ 204544 h 546092"/>
                    <a:gd name="connsiteX3084" fmla="*/ 2859 w 535721"/>
                    <a:gd name="connsiteY3084" fmla="*/ 204290 h 546092"/>
                    <a:gd name="connsiteX3085" fmla="*/ 2674 w 535721"/>
                    <a:gd name="connsiteY3085" fmla="*/ 203954 h 546092"/>
                    <a:gd name="connsiteX3086" fmla="*/ 2188 w 535721"/>
                    <a:gd name="connsiteY3086" fmla="*/ 202982 h 546092"/>
                    <a:gd name="connsiteX3087" fmla="*/ 291 w 535721"/>
                    <a:gd name="connsiteY3087" fmla="*/ 199847 h 546092"/>
                    <a:gd name="connsiteX3088" fmla="*/ 117 w 535721"/>
                    <a:gd name="connsiteY3088" fmla="*/ 198111 h 546092"/>
                    <a:gd name="connsiteX3089" fmla="*/ 1378 w 535721"/>
                    <a:gd name="connsiteY3089" fmla="*/ 196908 h 546092"/>
                    <a:gd name="connsiteX3090" fmla="*/ 2408 w 535721"/>
                    <a:gd name="connsiteY3090" fmla="*/ 196573 h 546092"/>
                    <a:gd name="connsiteX3091" fmla="*/ 4086 w 535721"/>
                    <a:gd name="connsiteY3091" fmla="*/ 191864 h 546092"/>
                    <a:gd name="connsiteX3092" fmla="*/ 4248 w 535721"/>
                    <a:gd name="connsiteY3092" fmla="*/ 191413 h 546092"/>
                    <a:gd name="connsiteX3093" fmla="*/ 4398 w 535721"/>
                    <a:gd name="connsiteY3093" fmla="*/ 190973 h 546092"/>
                    <a:gd name="connsiteX3094" fmla="*/ 4514 w 535721"/>
                    <a:gd name="connsiteY3094" fmla="*/ 190510 h 546092"/>
                    <a:gd name="connsiteX3095" fmla="*/ 4791 w 535721"/>
                    <a:gd name="connsiteY3095" fmla="*/ 189770 h 546092"/>
                    <a:gd name="connsiteX3096" fmla="*/ 5219 w 535721"/>
                    <a:gd name="connsiteY3096" fmla="*/ 189018 h 546092"/>
                    <a:gd name="connsiteX3097" fmla="*/ 6758 w 535721"/>
                    <a:gd name="connsiteY3097" fmla="*/ 188081 h 546092"/>
                    <a:gd name="connsiteX3098" fmla="*/ 7290 w 535721"/>
                    <a:gd name="connsiteY3098" fmla="*/ 188046 h 546092"/>
                    <a:gd name="connsiteX3099" fmla="*/ 8077 w 535721"/>
                    <a:gd name="connsiteY3099" fmla="*/ 188139 h 546092"/>
                    <a:gd name="connsiteX3100" fmla="*/ 8424 w 535721"/>
                    <a:gd name="connsiteY3100" fmla="*/ 188243 h 546092"/>
                    <a:gd name="connsiteX3101" fmla="*/ 8748 w 535721"/>
                    <a:gd name="connsiteY3101" fmla="*/ 188300 h 546092"/>
                    <a:gd name="connsiteX3102" fmla="*/ 8852 w 535721"/>
                    <a:gd name="connsiteY3102" fmla="*/ 188300 h 546092"/>
                    <a:gd name="connsiteX3103" fmla="*/ 9142 w 535721"/>
                    <a:gd name="connsiteY3103" fmla="*/ 188185 h 546092"/>
                    <a:gd name="connsiteX3104" fmla="*/ 9165 w 535721"/>
                    <a:gd name="connsiteY3104" fmla="*/ 188092 h 546092"/>
                    <a:gd name="connsiteX3105" fmla="*/ 9269 w 535721"/>
                    <a:gd name="connsiteY3105" fmla="*/ 187803 h 546092"/>
                    <a:gd name="connsiteX3106" fmla="*/ 9304 w 535721"/>
                    <a:gd name="connsiteY3106" fmla="*/ 187595 h 546092"/>
                    <a:gd name="connsiteX3107" fmla="*/ 9304 w 535721"/>
                    <a:gd name="connsiteY3107" fmla="*/ 187386 h 546092"/>
                    <a:gd name="connsiteX3108" fmla="*/ 9269 w 535721"/>
                    <a:gd name="connsiteY3108" fmla="*/ 187120 h 546092"/>
                    <a:gd name="connsiteX3109" fmla="*/ 9084 w 535721"/>
                    <a:gd name="connsiteY3109" fmla="*/ 186438 h 546092"/>
                    <a:gd name="connsiteX3110" fmla="*/ 9072 w 535721"/>
                    <a:gd name="connsiteY3110" fmla="*/ 186415 h 546092"/>
                    <a:gd name="connsiteX3111" fmla="*/ 8910 w 535721"/>
                    <a:gd name="connsiteY3111" fmla="*/ 186253 h 546092"/>
                    <a:gd name="connsiteX3112" fmla="*/ 8447 w 535721"/>
                    <a:gd name="connsiteY3112" fmla="*/ 185616 h 546092"/>
                    <a:gd name="connsiteX3113" fmla="*/ 8366 w 535721"/>
                    <a:gd name="connsiteY3113" fmla="*/ 183488 h 546092"/>
                    <a:gd name="connsiteX3114" fmla="*/ 15632 w 535721"/>
                    <a:gd name="connsiteY3114" fmla="*/ 170946 h 546092"/>
                    <a:gd name="connsiteX3115" fmla="*/ 17333 w 535721"/>
                    <a:gd name="connsiteY3115" fmla="*/ 169951 h 546092"/>
                    <a:gd name="connsiteX3116" fmla="*/ 17784 w 535721"/>
                    <a:gd name="connsiteY3116" fmla="*/ 169939 h 546092"/>
                    <a:gd name="connsiteX3117" fmla="*/ 18282 w 535721"/>
                    <a:gd name="connsiteY3117" fmla="*/ 169997 h 546092"/>
                    <a:gd name="connsiteX3118" fmla="*/ 18559 w 535721"/>
                    <a:gd name="connsiteY3118" fmla="*/ 170055 h 546092"/>
                    <a:gd name="connsiteX3119" fmla="*/ 18791 w 535721"/>
                    <a:gd name="connsiteY3119" fmla="*/ 170055 h 546092"/>
                    <a:gd name="connsiteX3120" fmla="*/ 19080 w 535721"/>
                    <a:gd name="connsiteY3120" fmla="*/ 170032 h 546092"/>
                    <a:gd name="connsiteX3121" fmla="*/ 19253 w 535721"/>
                    <a:gd name="connsiteY3121" fmla="*/ 169997 h 546092"/>
                    <a:gd name="connsiteX3122" fmla="*/ 19404 w 535721"/>
                    <a:gd name="connsiteY3122" fmla="*/ 169928 h 546092"/>
                    <a:gd name="connsiteX3123" fmla="*/ 19439 w 535721"/>
                    <a:gd name="connsiteY3123" fmla="*/ 169893 h 546092"/>
                    <a:gd name="connsiteX3124" fmla="*/ 19531 w 535721"/>
                    <a:gd name="connsiteY3124" fmla="*/ 169777 h 546092"/>
                    <a:gd name="connsiteX3125" fmla="*/ 19716 w 535721"/>
                    <a:gd name="connsiteY3125" fmla="*/ 169500 h 546092"/>
                    <a:gd name="connsiteX3126" fmla="*/ 19820 w 535721"/>
                    <a:gd name="connsiteY3126" fmla="*/ 169268 h 546092"/>
                    <a:gd name="connsiteX3127" fmla="*/ 19855 w 535721"/>
                    <a:gd name="connsiteY3127" fmla="*/ 169129 h 546092"/>
                    <a:gd name="connsiteX3128" fmla="*/ 19855 w 535721"/>
                    <a:gd name="connsiteY3128" fmla="*/ 169037 h 546092"/>
                    <a:gd name="connsiteX3129" fmla="*/ 19832 w 535721"/>
                    <a:gd name="connsiteY3129" fmla="*/ 168840 h 546092"/>
                    <a:gd name="connsiteX3130" fmla="*/ 19751 w 535721"/>
                    <a:gd name="connsiteY3130" fmla="*/ 168551 h 546092"/>
                    <a:gd name="connsiteX3131" fmla="*/ 19681 w 535721"/>
                    <a:gd name="connsiteY3131" fmla="*/ 168389 h 546092"/>
                    <a:gd name="connsiteX3132" fmla="*/ 19612 w 535721"/>
                    <a:gd name="connsiteY3132" fmla="*/ 168296 h 546092"/>
                    <a:gd name="connsiteX3133" fmla="*/ 19369 w 535721"/>
                    <a:gd name="connsiteY3133" fmla="*/ 168042 h 546092"/>
                    <a:gd name="connsiteX3134" fmla="*/ 18848 w 535721"/>
                    <a:gd name="connsiteY3134" fmla="*/ 167221 h 546092"/>
                    <a:gd name="connsiteX3135" fmla="*/ 18744 w 535721"/>
                    <a:gd name="connsiteY3135" fmla="*/ 166827 h 546092"/>
                    <a:gd name="connsiteX3136" fmla="*/ 18918 w 535721"/>
                    <a:gd name="connsiteY3136" fmla="*/ 165207 h 546092"/>
                    <a:gd name="connsiteX3137" fmla="*/ 42115 w 535721"/>
                    <a:gd name="connsiteY3137" fmla="*/ 125916 h 546092"/>
                    <a:gd name="connsiteX3138" fmla="*/ 44232 w 535721"/>
                    <a:gd name="connsiteY3138" fmla="*/ 124967 h 546092"/>
                    <a:gd name="connsiteX3139" fmla="*/ 44672 w 535721"/>
                    <a:gd name="connsiteY3139" fmla="*/ 125059 h 546092"/>
                    <a:gd name="connsiteX3140" fmla="*/ 45366 w 535721"/>
                    <a:gd name="connsiteY3140" fmla="*/ 125302 h 546092"/>
                    <a:gd name="connsiteX3141" fmla="*/ 45459 w 535721"/>
                    <a:gd name="connsiteY3141" fmla="*/ 125326 h 546092"/>
                    <a:gd name="connsiteX3142" fmla="*/ 45621 w 535721"/>
                    <a:gd name="connsiteY3142" fmla="*/ 125291 h 546092"/>
                    <a:gd name="connsiteX3143" fmla="*/ 45887 w 535721"/>
                    <a:gd name="connsiteY3143" fmla="*/ 125152 h 546092"/>
                    <a:gd name="connsiteX3144" fmla="*/ 46245 w 535721"/>
                    <a:gd name="connsiteY3144" fmla="*/ 124955 h 546092"/>
                    <a:gd name="connsiteX3145" fmla="*/ 46280 w 535721"/>
                    <a:gd name="connsiteY3145" fmla="*/ 124932 h 546092"/>
                    <a:gd name="connsiteX3146" fmla="*/ 46454 w 535721"/>
                    <a:gd name="connsiteY3146" fmla="*/ 124585 h 546092"/>
                    <a:gd name="connsiteX3147" fmla="*/ 46558 w 535721"/>
                    <a:gd name="connsiteY3147" fmla="*/ 124342 h 546092"/>
                    <a:gd name="connsiteX3148" fmla="*/ 46581 w 535721"/>
                    <a:gd name="connsiteY3148" fmla="*/ 124226 h 546092"/>
                    <a:gd name="connsiteX3149" fmla="*/ 46581 w 535721"/>
                    <a:gd name="connsiteY3149" fmla="*/ 124064 h 546092"/>
                    <a:gd name="connsiteX3150" fmla="*/ 46569 w 535721"/>
                    <a:gd name="connsiteY3150" fmla="*/ 123960 h 546092"/>
                    <a:gd name="connsiteX3151" fmla="*/ 46477 w 535721"/>
                    <a:gd name="connsiteY3151" fmla="*/ 123752 h 546092"/>
                    <a:gd name="connsiteX3152" fmla="*/ 46268 w 535721"/>
                    <a:gd name="connsiteY3152" fmla="*/ 123336 h 546092"/>
                    <a:gd name="connsiteX3153" fmla="*/ 46060 w 535721"/>
                    <a:gd name="connsiteY3153" fmla="*/ 122248 h 546092"/>
                    <a:gd name="connsiteX3154" fmla="*/ 46095 w 535721"/>
                    <a:gd name="connsiteY3154" fmla="*/ 121797 h 546092"/>
                    <a:gd name="connsiteX3155" fmla="*/ 46465 w 535721"/>
                    <a:gd name="connsiteY3155" fmla="*/ 120790 h 546092"/>
                    <a:gd name="connsiteX3156" fmla="*/ 47715 w 535721"/>
                    <a:gd name="connsiteY3156" fmla="*/ 119055 h 546092"/>
                    <a:gd name="connsiteX3157" fmla="*/ 48849 w 535721"/>
                    <a:gd name="connsiteY3157" fmla="*/ 118280 h 546092"/>
                    <a:gd name="connsiteX3158" fmla="*/ 49612 w 535721"/>
                    <a:gd name="connsiteY3158" fmla="*/ 118106 h 546092"/>
                    <a:gd name="connsiteX3159" fmla="*/ 51220 w 535721"/>
                    <a:gd name="connsiteY3159" fmla="*/ 117921 h 546092"/>
                    <a:gd name="connsiteX3160" fmla="*/ 52100 w 535721"/>
                    <a:gd name="connsiteY3160" fmla="*/ 117944 h 546092"/>
                    <a:gd name="connsiteX3161" fmla="*/ 52759 w 535721"/>
                    <a:gd name="connsiteY3161" fmla="*/ 118106 h 546092"/>
                    <a:gd name="connsiteX3162" fmla="*/ 53257 w 535721"/>
                    <a:gd name="connsiteY3162" fmla="*/ 118314 h 546092"/>
                    <a:gd name="connsiteX3163" fmla="*/ 53696 w 535721"/>
                    <a:gd name="connsiteY3163" fmla="*/ 118580 h 546092"/>
                    <a:gd name="connsiteX3164" fmla="*/ 54113 w 535721"/>
                    <a:gd name="connsiteY3164" fmla="*/ 118904 h 546092"/>
                    <a:gd name="connsiteX3165" fmla="*/ 54217 w 535721"/>
                    <a:gd name="connsiteY3165" fmla="*/ 119009 h 546092"/>
                    <a:gd name="connsiteX3166" fmla="*/ 54680 w 535721"/>
                    <a:gd name="connsiteY3166" fmla="*/ 118615 h 546092"/>
                    <a:gd name="connsiteX3167" fmla="*/ 55767 w 535721"/>
                    <a:gd name="connsiteY3167" fmla="*/ 118164 h 546092"/>
                    <a:gd name="connsiteX3168" fmla="*/ 56218 w 535721"/>
                    <a:gd name="connsiteY3168" fmla="*/ 118129 h 546092"/>
                    <a:gd name="connsiteX3169" fmla="*/ 57179 w 535721"/>
                    <a:gd name="connsiteY3169" fmla="*/ 118280 h 546092"/>
                    <a:gd name="connsiteX3170" fmla="*/ 57676 w 535721"/>
                    <a:gd name="connsiteY3170" fmla="*/ 118476 h 546092"/>
                    <a:gd name="connsiteX3171" fmla="*/ 58081 w 535721"/>
                    <a:gd name="connsiteY3171" fmla="*/ 118708 h 546092"/>
                    <a:gd name="connsiteX3172" fmla="*/ 80457 w 535721"/>
                    <a:gd name="connsiteY3172" fmla="*/ 114057 h 546092"/>
                    <a:gd name="connsiteX3173" fmla="*/ 80746 w 535721"/>
                    <a:gd name="connsiteY3173" fmla="*/ 113710 h 546092"/>
                    <a:gd name="connsiteX3174" fmla="*/ 81313 w 535721"/>
                    <a:gd name="connsiteY3174" fmla="*/ 113258 h 546092"/>
                    <a:gd name="connsiteX3175" fmla="*/ 81776 w 535721"/>
                    <a:gd name="connsiteY3175" fmla="*/ 113004 h 546092"/>
                    <a:gd name="connsiteX3176" fmla="*/ 82308 w 535721"/>
                    <a:gd name="connsiteY3176" fmla="*/ 112796 h 546092"/>
                    <a:gd name="connsiteX3177" fmla="*/ 82840 w 535721"/>
                    <a:gd name="connsiteY3177" fmla="*/ 112692 h 546092"/>
                    <a:gd name="connsiteX3178" fmla="*/ 83372 w 535721"/>
                    <a:gd name="connsiteY3178" fmla="*/ 112657 h 546092"/>
                    <a:gd name="connsiteX3179" fmla="*/ 83905 w 535721"/>
                    <a:gd name="connsiteY3179" fmla="*/ 112680 h 546092"/>
                    <a:gd name="connsiteX3180" fmla="*/ 84934 w 535721"/>
                    <a:gd name="connsiteY3180" fmla="*/ 112796 h 546092"/>
                    <a:gd name="connsiteX3181" fmla="*/ 85096 w 535721"/>
                    <a:gd name="connsiteY3181" fmla="*/ 112796 h 546092"/>
                    <a:gd name="connsiteX3182" fmla="*/ 86473 w 535721"/>
                    <a:gd name="connsiteY3182" fmla="*/ 112437 h 546092"/>
                    <a:gd name="connsiteX3183" fmla="*/ 87237 w 535721"/>
                    <a:gd name="connsiteY3183" fmla="*/ 112333 h 546092"/>
                    <a:gd name="connsiteX3184" fmla="*/ 87977 w 535721"/>
                    <a:gd name="connsiteY3184" fmla="*/ 112310 h 546092"/>
                    <a:gd name="connsiteX3185" fmla="*/ 88891 w 535721"/>
                    <a:gd name="connsiteY3185" fmla="*/ 112426 h 546092"/>
                    <a:gd name="connsiteX3186" fmla="*/ 90164 w 535721"/>
                    <a:gd name="connsiteY3186" fmla="*/ 112773 h 546092"/>
                    <a:gd name="connsiteX3187" fmla="*/ 91865 w 535721"/>
                    <a:gd name="connsiteY3187" fmla="*/ 113432 h 546092"/>
                    <a:gd name="connsiteX3188" fmla="*/ 93045 w 535721"/>
                    <a:gd name="connsiteY3188" fmla="*/ 114068 h 546092"/>
                    <a:gd name="connsiteX3189" fmla="*/ 93739 w 535721"/>
                    <a:gd name="connsiteY3189" fmla="*/ 114612 h 546092"/>
                    <a:gd name="connsiteX3190" fmla="*/ 94317 w 535721"/>
                    <a:gd name="connsiteY3190" fmla="*/ 115272 h 546092"/>
                    <a:gd name="connsiteX3191" fmla="*/ 94769 w 535721"/>
                    <a:gd name="connsiteY3191" fmla="*/ 115977 h 546092"/>
                    <a:gd name="connsiteX3192" fmla="*/ 94942 w 535721"/>
                    <a:gd name="connsiteY3192" fmla="*/ 116336 h 546092"/>
                    <a:gd name="connsiteX3193" fmla="*/ 95902 w 535721"/>
                    <a:gd name="connsiteY3193" fmla="*/ 116359 h 546092"/>
                    <a:gd name="connsiteX3194" fmla="*/ 96469 w 535721"/>
                    <a:gd name="connsiteY3194" fmla="*/ 116417 h 546092"/>
                    <a:gd name="connsiteX3195" fmla="*/ 96481 w 535721"/>
                    <a:gd name="connsiteY3195" fmla="*/ 116082 h 546092"/>
                    <a:gd name="connsiteX3196" fmla="*/ 96620 w 535721"/>
                    <a:gd name="connsiteY3196" fmla="*/ 115329 h 546092"/>
                    <a:gd name="connsiteX3197" fmla="*/ 96851 w 535721"/>
                    <a:gd name="connsiteY3197" fmla="*/ 114612 h 546092"/>
                    <a:gd name="connsiteX3198" fmla="*/ 97337 w 535721"/>
                    <a:gd name="connsiteY3198" fmla="*/ 113432 h 546092"/>
                    <a:gd name="connsiteX3199" fmla="*/ 97534 w 535721"/>
                    <a:gd name="connsiteY3199" fmla="*/ 112981 h 546092"/>
                    <a:gd name="connsiteX3200" fmla="*/ 97719 w 535721"/>
                    <a:gd name="connsiteY3200" fmla="*/ 112530 h 546092"/>
                    <a:gd name="connsiteX3201" fmla="*/ 97858 w 535721"/>
                    <a:gd name="connsiteY3201" fmla="*/ 112136 h 546092"/>
                    <a:gd name="connsiteX3202" fmla="*/ 97962 w 535721"/>
                    <a:gd name="connsiteY3202" fmla="*/ 111766 h 546092"/>
                    <a:gd name="connsiteX3203" fmla="*/ 98043 w 535721"/>
                    <a:gd name="connsiteY3203" fmla="*/ 111350 h 546092"/>
                    <a:gd name="connsiteX3204" fmla="*/ 98112 w 535721"/>
                    <a:gd name="connsiteY3204" fmla="*/ 110898 h 546092"/>
                    <a:gd name="connsiteX3205" fmla="*/ 98182 w 535721"/>
                    <a:gd name="connsiteY3205" fmla="*/ 110366 h 546092"/>
                    <a:gd name="connsiteX3206" fmla="*/ 98332 w 535721"/>
                    <a:gd name="connsiteY3206" fmla="*/ 109660 h 546092"/>
                    <a:gd name="connsiteX3207" fmla="*/ 98448 w 535721"/>
                    <a:gd name="connsiteY3207" fmla="*/ 109151 h 546092"/>
                    <a:gd name="connsiteX3208" fmla="*/ 98540 w 535721"/>
                    <a:gd name="connsiteY3208" fmla="*/ 108700 h 546092"/>
                    <a:gd name="connsiteX3209" fmla="*/ 98610 w 535721"/>
                    <a:gd name="connsiteY3209" fmla="*/ 108295 h 546092"/>
                    <a:gd name="connsiteX3210" fmla="*/ 98644 w 535721"/>
                    <a:gd name="connsiteY3210" fmla="*/ 107902 h 546092"/>
                    <a:gd name="connsiteX3211" fmla="*/ 98644 w 535721"/>
                    <a:gd name="connsiteY3211" fmla="*/ 107543 h 546092"/>
                    <a:gd name="connsiteX3212" fmla="*/ 98610 w 535721"/>
                    <a:gd name="connsiteY3212" fmla="*/ 107080 h 546092"/>
                    <a:gd name="connsiteX3213" fmla="*/ 98587 w 535721"/>
                    <a:gd name="connsiteY3213" fmla="*/ 105912 h 546092"/>
                    <a:gd name="connsiteX3214" fmla="*/ 98610 w 535721"/>
                    <a:gd name="connsiteY3214" fmla="*/ 104685 h 546092"/>
                    <a:gd name="connsiteX3215" fmla="*/ 98760 w 535721"/>
                    <a:gd name="connsiteY3215" fmla="*/ 102938 h 546092"/>
                    <a:gd name="connsiteX3216" fmla="*/ 98830 w 535721"/>
                    <a:gd name="connsiteY3216" fmla="*/ 102441 h 546092"/>
                    <a:gd name="connsiteX3217" fmla="*/ 98887 w 535721"/>
                    <a:gd name="connsiteY3217" fmla="*/ 101943 h 546092"/>
                    <a:gd name="connsiteX3218" fmla="*/ 98945 w 535721"/>
                    <a:gd name="connsiteY3218" fmla="*/ 101423 h 546092"/>
                    <a:gd name="connsiteX3219" fmla="*/ 98980 w 535721"/>
                    <a:gd name="connsiteY3219" fmla="*/ 100902 h 546092"/>
                    <a:gd name="connsiteX3220" fmla="*/ 99154 w 535721"/>
                    <a:gd name="connsiteY3220" fmla="*/ 98172 h 546092"/>
                    <a:gd name="connsiteX3221" fmla="*/ 99142 w 535721"/>
                    <a:gd name="connsiteY3221" fmla="*/ 98287 h 546092"/>
                    <a:gd name="connsiteX3222" fmla="*/ 99154 w 535721"/>
                    <a:gd name="connsiteY3222" fmla="*/ 97836 h 546092"/>
                    <a:gd name="connsiteX3223" fmla="*/ 99142 w 535721"/>
                    <a:gd name="connsiteY3223" fmla="*/ 97420 h 546092"/>
                    <a:gd name="connsiteX3224" fmla="*/ 99119 w 535721"/>
                    <a:gd name="connsiteY3224" fmla="*/ 96957 h 546092"/>
                    <a:gd name="connsiteX3225" fmla="*/ 99084 w 535721"/>
                    <a:gd name="connsiteY3225" fmla="*/ 96564 h 546092"/>
                    <a:gd name="connsiteX3226" fmla="*/ 98772 w 535721"/>
                    <a:gd name="connsiteY3226" fmla="*/ 96216 h 546092"/>
                    <a:gd name="connsiteX3227" fmla="*/ 97707 w 535721"/>
                    <a:gd name="connsiteY3227" fmla="*/ 95071 h 546092"/>
                    <a:gd name="connsiteX3228" fmla="*/ 97268 w 535721"/>
                    <a:gd name="connsiteY3228" fmla="*/ 94481 h 546092"/>
                    <a:gd name="connsiteX3229" fmla="*/ 96874 w 535721"/>
                    <a:gd name="connsiteY3229" fmla="*/ 93868 h 546092"/>
                    <a:gd name="connsiteX3230" fmla="*/ 96539 w 535721"/>
                    <a:gd name="connsiteY3230" fmla="*/ 93150 h 546092"/>
                    <a:gd name="connsiteX3231" fmla="*/ 96296 w 535721"/>
                    <a:gd name="connsiteY3231" fmla="*/ 92375 h 546092"/>
                    <a:gd name="connsiteX3232" fmla="*/ 96180 w 535721"/>
                    <a:gd name="connsiteY3232" fmla="*/ 91508 h 546092"/>
                    <a:gd name="connsiteX3233" fmla="*/ 96203 w 535721"/>
                    <a:gd name="connsiteY3233" fmla="*/ 90628 h 546092"/>
                    <a:gd name="connsiteX3234" fmla="*/ 96319 w 535721"/>
                    <a:gd name="connsiteY3234" fmla="*/ 90096 h 546092"/>
                    <a:gd name="connsiteX3235" fmla="*/ 96469 w 535721"/>
                    <a:gd name="connsiteY3235" fmla="*/ 89656 h 546092"/>
                    <a:gd name="connsiteX3236" fmla="*/ 96573 w 535721"/>
                    <a:gd name="connsiteY3236" fmla="*/ 89286 h 546092"/>
                    <a:gd name="connsiteX3237" fmla="*/ 96631 w 535721"/>
                    <a:gd name="connsiteY3237" fmla="*/ 89055 h 546092"/>
                    <a:gd name="connsiteX3238" fmla="*/ 96620 w 535721"/>
                    <a:gd name="connsiteY3238" fmla="*/ 88766 h 546092"/>
                    <a:gd name="connsiteX3239" fmla="*/ 96712 w 535721"/>
                    <a:gd name="connsiteY3239" fmla="*/ 88129 h 546092"/>
                    <a:gd name="connsiteX3240" fmla="*/ 96863 w 535721"/>
                    <a:gd name="connsiteY3240" fmla="*/ 87620 h 546092"/>
                    <a:gd name="connsiteX3241" fmla="*/ 97071 w 535721"/>
                    <a:gd name="connsiteY3241" fmla="*/ 87169 h 546092"/>
                    <a:gd name="connsiteX3242" fmla="*/ 97337 w 535721"/>
                    <a:gd name="connsiteY3242" fmla="*/ 86718 h 546092"/>
                    <a:gd name="connsiteX3243" fmla="*/ 97592 w 535721"/>
                    <a:gd name="connsiteY3243" fmla="*/ 86382 h 546092"/>
                    <a:gd name="connsiteX3244" fmla="*/ 97835 w 535721"/>
                    <a:gd name="connsiteY3244" fmla="*/ 86139 h 546092"/>
                    <a:gd name="connsiteX3245" fmla="*/ 97927 w 535721"/>
                    <a:gd name="connsiteY3245" fmla="*/ 85977 h 546092"/>
                    <a:gd name="connsiteX3246" fmla="*/ 98066 w 535721"/>
                    <a:gd name="connsiteY3246" fmla="*/ 85688 h 546092"/>
                    <a:gd name="connsiteX3247" fmla="*/ 98205 w 535721"/>
                    <a:gd name="connsiteY3247" fmla="*/ 85295 h 546092"/>
                    <a:gd name="connsiteX3248" fmla="*/ 98355 w 535721"/>
                    <a:gd name="connsiteY3248" fmla="*/ 84843 h 546092"/>
                    <a:gd name="connsiteX3249" fmla="*/ 98679 w 535721"/>
                    <a:gd name="connsiteY3249" fmla="*/ 83779 h 546092"/>
                    <a:gd name="connsiteX3250" fmla="*/ 99084 w 535721"/>
                    <a:gd name="connsiteY3250" fmla="*/ 82981 h 546092"/>
                    <a:gd name="connsiteX3251" fmla="*/ 99049 w 535721"/>
                    <a:gd name="connsiteY3251" fmla="*/ 83062 h 546092"/>
                    <a:gd name="connsiteX3252" fmla="*/ 99200 w 535721"/>
                    <a:gd name="connsiteY3252" fmla="*/ 82738 h 546092"/>
                    <a:gd name="connsiteX3253" fmla="*/ 99339 w 535721"/>
                    <a:gd name="connsiteY3253" fmla="*/ 82252 h 546092"/>
                    <a:gd name="connsiteX3254" fmla="*/ 99512 w 535721"/>
                    <a:gd name="connsiteY3254" fmla="*/ 81766 h 546092"/>
                    <a:gd name="connsiteX3255" fmla="*/ 99674 w 535721"/>
                    <a:gd name="connsiteY3255" fmla="*/ 81280 h 546092"/>
                    <a:gd name="connsiteX3256" fmla="*/ 99836 w 535721"/>
                    <a:gd name="connsiteY3256" fmla="*/ 80794 h 546092"/>
                    <a:gd name="connsiteX3257" fmla="*/ 100762 w 535721"/>
                    <a:gd name="connsiteY3257" fmla="*/ 77728 h 546092"/>
                    <a:gd name="connsiteX3258" fmla="*/ 101120 w 535721"/>
                    <a:gd name="connsiteY3258" fmla="*/ 76675 h 546092"/>
                    <a:gd name="connsiteX3259" fmla="*/ 101259 w 535721"/>
                    <a:gd name="connsiteY3259" fmla="*/ 76236 h 546092"/>
                    <a:gd name="connsiteX3260" fmla="*/ 102486 w 535721"/>
                    <a:gd name="connsiteY3260" fmla="*/ 71585 h 546092"/>
                    <a:gd name="connsiteX3261" fmla="*/ 102624 w 535721"/>
                    <a:gd name="connsiteY3261" fmla="*/ 71087 h 546092"/>
                    <a:gd name="connsiteX3262" fmla="*/ 102763 w 535721"/>
                    <a:gd name="connsiteY3262" fmla="*/ 70601 h 546092"/>
                    <a:gd name="connsiteX3263" fmla="*/ 102867 w 535721"/>
                    <a:gd name="connsiteY3263" fmla="*/ 70115 h 546092"/>
                    <a:gd name="connsiteX3264" fmla="*/ 103504 w 535721"/>
                    <a:gd name="connsiteY3264" fmla="*/ 67882 h 546092"/>
                    <a:gd name="connsiteX3265" fmla="*/ 103492 w 535721"/>
                    <a:gd name="connsiteY3265" fmla="*/ 67963 h 546092"/>
                    <a:gd name="connsiteX3266" fmla="*/ 103631 w 535721"/>
                    <a:gd name="connsiteY3266" fmla="*/ 67466 h 546092"/>
                    <a:gd name="connsiteX3267" fmla="*/ 104036 w 535721"/>
                    <a:gd name="connsiteY3267" fmla="*/ 65927 h 546092"/>
                    <a:gd name="connsiteX3268" fmla="*/ 104290 w 535721"/>
                    <a:gd name="connsiteY3268" fmla="*/ 64886 h 546092"/>
                    <a:gd name="connsiteX3269" fmla="*/ 104638 w 535721"/>
                    <a:gd name="connsiteY3269" fmla="*/ 63740 h 546092"/>
                    <a:gd name="connsiteX3270" fmla="*/ 104614 w 535721"/>
                    <a:gd name="connsiteY3270" fmla="*/ 63810 h 546092"/>
                    <a:gd name="connsiteX3271" fmla="*/ 104765 w 535721"/>
                    <a:gd name="connsiteY3271" fmla="*/ 63312 h 546092"/>
                    <a:gd name="connsiteX3272" fmla="*/ 104880 w 535721"/>
                    <a:gd name="connsiteY3272" fmla="*/ 62873 h 546092"/>
                    <a:gd name="connsiteX3273" fmla="*/ 104950 w 535721"/>
                    <a:gd name="connsiteY3273" fmla="*/ 62445 h 546092"/>
                    <a:gd name="connsiteX3274" fmla="*/ 105147 w 535721"/>
                    <a:gd name="connsiteY3274" fmla="*/ 61773 h 546092"/>
                    <a:gd name="connsiteX3275" fmla="*/ 105401 w 535721"/>
                    <a:gd name="connsiteY3275" fmla="*/ 60744 h 546092"/>
                    <a:gd name="connsiteX3276" fmla="*/ 105586 w 535721"/>
                    <a:gd name="connsiteY3276" fmla="*/ 60165 h 546092"/>
                    <a:gd name="connsiteX3277" fmla="*/ 105852 w 535721"/>
                    <a:gd name="connsiteY3277" fmla="*/ 59124 h 546092"/>
                    <a:gd name="connsiteX3278" fmla="*/ 106003 w 535721"/>
                    <a:gd name="connsiteY3278" fmla="*/ 58661 h 546092"/>
                    <a:gd name="connsiteX3279" fmla="*/ 106442 w 535721"/>
                    <a:gd name="connsiteY3279" fmla="*/ 57018 h 546092"/>
                    <a:gd name="connsiteX3280" fmla="*/ 106604 w 535721"/>
                    <a:gd name="connsiteY3280" fmla="*/ 56521 h 546092"/>
                    <a:gd name="connsiteX3281" fmla="*/ 106755 w 535721"/>
                    <a:gd name="connsiteY3281" fmla="*/ 56070 h 546092"/>
                    <a:gd name="connsiteX3282" fmla="*/ 106859 w 535721"/>
                    <a:gd name="connsiteY3282" fmla="*/ 55607 h 546092"/>
                    <a:gd name="connsiteX3283" fmla="*/ 107426 w 535721"/>
                    <a:gd name="connsiteY3283" fmla="*/ 53987 h 546092"/>
                    <a:gd name="connsiteX3284" fmla="*/ 107518 w 535721"/>
                    <a:gd name="connsiteY3284" fmla="*/ 53640 h 546092"/>
                    <a:gd name="connsiteX3285" fmla="*/ 107657 w 535721"/>
                    <a:gd name="connsiteY3285" fmla="*/ 52691 h 546092"/>
                    <a:gd name="connsiteX3286" fmla="*/ 107831 w 535721"/>
                    <a:gd name="connsiteY3286" fmla="*/ 51905 h 546092"/>
                    <a:gd name="connsiteX3287" fmla="*/ 107981 w 535721"/>
                    <a:gd name="connsiteY3287" fmla="*/ 51442 h 546092"/>
                    <a:gd name="connsiteX3288" fmla="*/ 108120 w 535721"/>
                    <a:gd name="connsiteY3288" fmla="*/ 50921 h 546092"/>
                    <a:gd name="connsiteX3289" fmla="*/ 108108 w 535721"/>
                    <a:gd name="connsiteY3289" fmla="*/ 50991 h 546092"/>
                    <a:gd name="connsiteX3290" fmla="*/ 108375 w 535721"/>
                    <a:gd name="connsiteY3290" fmla="*/ 49949 h 546092"/>
                    <a:gd name="connsiteX3291" fmla="*/ 108618 w 535721"/>
                    <a:gd name="connsiteY3291" fmla="*/ 48885 h 546092"/>
                    <a:gd name="connsiteX3292" fmla="*/ 108976 w 535721"/>
                    <a:gd name="connsiteY3292" fmla="*/ 47763 h 546092"/>
                    <a:gd name="connsiteX3293" fmla="*/ 109115 w 535721"/>
                    <a:gd name="connsiteY3293" fmla="*/ 47323 h 546092"/>
                    <a:gd name="connsiteX3294" fmla="*/ 109208 w 535721"/>
                    <a:gd name="connsiteY3294" fmla="*/ 46906 h 546092"/>
                    <a:gd name="connsiteX3295" fmla="*/ 109346 w 535721"/>
                    <a:gd name="connsiteY3295" fmla="*/ 46293 h 546092"/>
                    <a:gd name="connsiteX3296" fmla="*/ 109462 w 535721"/>
                    <a:gd name="connsiteY3296" fmla="*/ 45784 h 546092"/>
                    <a:gd name="connsiteX3297" fmla="*/ 109740 w 535721"/>
                    <a:gd name="connsiteY3297" fmla="*/ 44731 h 546092"/>
                    <a:gd name="connsiteX3298" fmla="*/ 110168 w 535721"/>
                    <a:gd name="connsiteY3298" fmla="*/ 43528 h 546092"/>
                    <a:gd name="connsiteX3299" fmla="*/ 110573 w 535721"/>
                    <a:gd name="connsiteY3299" fmla="*/ 42776 h 546092"/>
                    <a:gd name="connsiteX3300" fmla="*/ 110538 w 535721"/>
                    <a:gd name="connsiteY3300" fmla="*/ 42845 h 546092"/>
                    <a:gd name="connsiteX3301" fmla="*/ 111082 w 535721"/>
                    <a:gd name="connsiteY3301" fmla="*/ 41804 h 546092"/>
                    <a:gd name="connsiteX3302" fmla="*/ 111336 w 535721"/>
                    <a:gd name="connsiteY3302" fmla="*/ 41365 h 546092"/>
                    <a:gd name="connsiteX3303" fmla="*/ 111591 w 535721"/>
                    <a:gd name="connsiteY3303" fmla="*/ 40925 h 546092"/>
                    <a:gd name="connsiteX3304" fmla="*/ 111845 w 535721"/>
                    <a:gd name="connsiteY3304" fmla="*/ 40462 h 546092"/>
                    <a:gd name="connsiteX3305" fmla="*/ 112135 w 535721"/>
                    <a:gd name="connsiteY3305" fmla="*/ 39999 h 546092"/>
                    <a:gd name="connsiteX3306" fmla="*/ 112320 w 535721"/>
                    <a:gd name="connsiteY3306" fmla="*/ 39606 h 546092"/>
                    <a:gd name="connsiteX3307" fmla="*/ 112655 w 535721"/>
                    <a:gd name="connsiteY3307" fmla="*/ 39028 h 546092"/>
                    <a:gd name="connsiteX3308" fmla="*/ 113245 w 535721"/>
                    <a:gd name="connsiteY3308" fmla="*/ 38079 h 546092"/>
                    <a:gd name="connsiteX3309" fmla="*/ 113488 w 535721"/>
                    <a:gd name="connsiteY3309" fmla="*/ 37685 h 546092"/>
                    <a:gd name="connsiteX3310" fmla="*/ 113685 w 535721"/>
                    <a:gd name="connsiteY3310" fmla="*/ 37281 h 546092"/>
                    <a:gd name="connsiteX3311" fmla="*/ 114506 w 535721"/>
                    <a:gd name="connsiteY3311" fmla="*/ 35730 h 546092"/>
                    <a:gd name="connsiteX3312" fmla="*/ 114761 w 535721"/>
                    <a:gd name="connsiteY3312" fmla="*/ 35302 h 546092"/>
                    <a:gd name="connsiteX3313" fmla="*/ 114992 w 535721"/>
                    <a:gd name="connsiteY3313" fmla="*/ 34874 h 546092"/>
                    <a:gd name="connsiteX3314" fmla="*/ 115525 w 535721"/>
                    <a:gd name="connsiteY3314" fmla="*/ 33810 h 546092"/>
                    <a:gd name="connsiteX3315" fmla="*/ 115791 w 535721"/>
                    <a:gd name="connsiteY3315" fmla="*/ 33382 h 546092"/>
                    <a:gd name="connsiteX3316" fmla="*/ 116034 w 535721"/>
                    <a:gd name="connsiteY3316" fmla="*/ 32953 h 546092"/>
                    <a:gd name="connsiteX3317" fmla="*/ 116543 w 535721"/>
                    <a:gd name="connsiteY3317" fmla="*/ 32005 h 546092"/>
                    <a:gd name="connsiteX3318" fmla="*/ 116797 w 535721"/>
                    <a:gd name="connsiteY3318" fmla="*/ 31554 h 546092"/>
                    <a:gd name="connsiteX3319" fmla="*/ 117040 w 535721"/>
                    <a:gd name="connsiteY3319" fmla="*/ 31125 h 546092"/>
                    <a:gd name="connsiteX3320" fmla="*/ 117272 w 535721"/>
                    <a:gd name="connsiteY3320" fmla="*/ 30686 h 546092"/>
                    <a:gd name="connsiteX3321" fmla="*/ 117515 w 535721"/>
                    <a:gd name="connsiteY3321" fmla="*/ 30200 h 546092"/>
                    <a:gd name="connsiteX3322" fmla="*/ 118139 w 535721"/>
                    <a:gd name="connsiteY3322" fmla="*/ 29182 h 546092"/>
                    <a:gd name="connsiteX3323" fmla="*/ 119158 w 535721"/>
                    <a:gd name="connsiteY3323" fmla="*/ 27331 h 546092"/>
                    <a:gd name="connsiteX3324" fmla="*/ 119481 w 535721"/>
                    <a:gd name="connsiteY3324" fmla="*/ 26903 h 546092"/>
                    <a:gd name="connsiteX3325" fmla="*/ 120604 w 535721"/>
                    <a:gd name="connsiteY3325" fmla="*/ 25780 h 546092"/>
                    <a:gd name="connsiteX3326" fmla="*/ 120743 w 535721"/>
                    <a:gd name="connsiteY3326" fmla="*/ 25630 h 546092"/>
                    <a:gd name="connsiteX3327" fmla="*/ 120766 w 535721"/>
                    <a:gd name="connsiteY3327" fmla="*/ 25595 h 546092"/>
                    <a:gd name="connsiteX3328" fmla="*/ 120800 w 535721"/>
                    <a:gd name="connsiteY3328" fmla="*/ 25433 h 546092"/>
                    <a:gd name="connsiteX3329" fmla="*/ 120881 w 535721"/>
                    <a:gd name="connsiteY3329" fmla="*/ 24508 h 546092"/>
                    <a:gd name="connsiteX3330" fmla="*/ 121055 w 535721"/>
                    <a:gd name="connsiteY3330" fmla="*/ 23339 h 546092"/>
                    <a:gd name="connsiteX3331" fmla="*/ 121159 w 535721"/>
                    <a:gd name="connsiteY3331" fmla="*/ 22934 h 546092"/>
                    <a:gd name="connsiteX3332" fmla="*/ 121321 w 535721"/>
                    <a:gd name="connsiteY3332" fmla="*/ 22506 h 546092"/>
                    <a:gd name="connsiteX3333" fmla="*/ 121437 w 535721"/>
                    <a:gd name="connsiteY3333" fmla="*/ 22101 h 546092"/>
                    <a:gd name="connsiteX3334" fmla="*/ 121541 w 535721"/>
                    <a:gd name="connsiteY3334" fmla="*/ 21650 h 546092"/>
                    <a:gd name="connsiteX3335" fmla="*/ 121657 w 535721"/>
                    <a:gd name="connsiteY3335" fmla="*/ 21106 h 546092"/>
                    <a:gd name="connsiteX3336" fmla="*/ 121772 w 535721"/>
                    <a:gd name="connsiteY3336" fmla="*/ 20597 h 546092"/>
                    <a:gd name="connsiteX3337" fmla="*/ 121876 w 535721"/>
                    <a:gd name="connsiteY3337" fmla="*/ 20111 h 546092"/>
                    <a:gd name="connsiteX3338" fmla="*/ 122247 w 535721"/>
                    <a:gd name="connsiteY3338" fmla="*/ 18480 h 546092"/>
                    <a:gd name="connsiteX3339" fmla="*/ 122675 w 535721"/>
                    <a:gd name="connsiteY3339" fmla="*/ 16929 h 546092"/>
                    <a:gd name="connsiteX3340" fmla="*/ 122779 w 535721"/>
                    <a:gd name="connsiteY3340" fmla="*/ 16478 h 546092"/>
                    <a:gd name="connsiteX3341" fmla="*/ 122871 w 535721"/>
                    <a:gd name="connsiteY3341" fmla="*/ 16027 h 546092"/>
                    <a:gd name="connsiteX3342" fmla="*/ 123103 w 535721"/>
                    <a:gd name="connsiteY3342" fmla="*/ 14882 h 546092"/>
                    <a:gd name="connsiteX3343" fmla="*/ 123311 w 535721"/>
                    <a:gd name="connsiteY3343" fmla="*/ 14211 h 546092"/>
                    <a:gd name="connsiteX3344" fmla="*/ 124098 w 535721"/>
                    <a:gd name="connsiteY3344" fmla="*/ 12001 h 546092"/>
                    <a:gd name="connsiteX3345" fmla="*/ 124294 w 535721"/>
                    <a:gd name="connsiteY3345" fmla="*/ 11515 h 546092"/>
                    <a:gd name="connsiteX3346" fmla="*/ 124503 w 535721"/>
                    <a:gd name="connsiteY3346" fmla="*/ 11029 h 546092"/>
                    <a:gd name="connsiteX3347" fmla="*/ 124688 w 535721"/>
                    <a:gd name="connsiteY3347" fmla="*/ 10543 h 546092"/>
                    <a:gd name="connsiteX3348" fmla="*/ 124884 w 535721"/>
                    <a:gd name="connsiteY3348" fmla="*/ 10057 h 546092"/>
                    <a:gd name="connsiteX3349" fmla="*/ 125081 w 535721"/>
                    <a:gd name="connsiteY3349" fmla="*/ 9560 h 546092"/>
                    <a:gd name="connsiteX3350" fmla="*/ 125266 w 535721"/>
                    <a:gd name="connsiteY3350" fmla="*/ 9074 h 546092"/>
                    <a:gd name="connsiteX3351" fmla="*/ 125451 w 535721"/>
                    <a:gd name="connsiteY3351" fmla="*/ 8576 h 546092"/>
                    <a:gd name="connsiteX3352" fmla="*/ 125625 w 535721"/>
                    <a:gd name="connsiteY3352" fmla="*/ 8113 h 546092"/>
                    <a:gd name="connsiteX3353" fmla="*/ 125810 w 535721"/>
                    <a:gd name="connsiteY3353" fmla="*/ 7616 h 546092"/>
                    <a:gd name="connsiteX3354" fmla="*/ 125972 w 535721"/>
                    <a:gd name="connsiteY3354" fmla="*/ 7130 h 546092"/>
                    <a:gd name="connsiteX3355" fmla="*/ 126724 w 535721"/>
                    <a:gd name="connsiteY3355" fmla="*/ 5048 h 546092"/>
                    <a:gd name="connsiteX3356" fmla="*/ 126898 w 535721"/>
                    <a:gd name="connsiteY3356" fmla="*/ 4550 h 546092"/>
                    <a:gd name="connsiteX3357" fmla="*/ 127083 w 535721"/>
                    <a:gd name="connsiteY3357" fmla="*/ 4087 h 546092"/>
                    <a:gd name="connsiteX3358" fmla="*/ 127233 w 535721"/>
                    <a:gd name="connsiteY3358" fmla="*/ 3636 h 546092"/>
                    <a:gd name="connsiteX3359" fmla="*/ 130600 w 535721"/>
                    <a:gd name="connsiteY3359" fmla="*/ 6044 h 546092"/>
                    <a:gd name="connsiteX3360" fmla="*/ 130519 w 535721"/>
                    <a:gd name="connsiteY3360" fmla="*/ 6287 h 546092"/>
                    <a:gd name="connsiteX3361" fmla="*/ 130334 w 535721"/>
                    <a:gd name="connsiteY3361" fmla="*/ 6785 h 546092"/>
                    <a:gd name="connsiteX3362" fmla="*/ 130160 w 535721"/>
                    <a:gd name="connsiteY3362" fmla="*/ 7248 h 546092"/>
                    <a:gd name="connsiteX3363" fmla="*/ 129987 w 535721"/>
                    <a:gd name="connsiteY3363" fmla="*/ 7745 h 546092"/>
                    <a:gd name="connsiteX3364" fmla="*/ 129454 w 535721"/>
                    <a:gd name="connsiteY3364" fmla="*/ 9295 h 546092"/>
                    <a:gd name="connsiteX3365" fmla="*/ 128656 w 535721"/>
                    <a:gd name="connsiteY3365" fmla="*/ 11355 h 546092"/>
                    <a:gd name="connsiteX3366" fmla="*/ 127835 w 535721"/>
                    <a:gd name="connsiteY3366" fmla="*/ 13333 h 546092"/>
                    <a:gd name="connsiteX3367" fmla="*/ 127661 w 535721"/>
                    <a:gd name="connsiteY3367" fmla="*/ 13773 h 546092"/>
                    <a:gd name="connsiteX3368" fmla="*/ 127488 w 535721"/>
                    <a:gd name="connsiteY3368" fmla="*/ 14282 h 546092"/>
                    <a:gd name="connsiteX3369" fmla="*/ 127303 w 535721"/>
                    <a:gd name="connsiteY3369" fmla="*/ 14779 h 546092"/>
                    <a:gd name="connsiteX3370" fmla="*/ 127141 w 535721"/>
                    <a:gd name="connsiteY3370" fmla="*/ 15265 h 546092"/>
                    <a:gd name="connsiteX3371" fmla="*/ 127002 w 535721"/>
                    <a:gd name="connsiteY3371" fmla="*/ 15670 h 546092"/>
                    <a:gd name="connsiteX3372" fmla="*/ 126909 w 535721"/>
                    <a:gd name="connsiteY3372" fmla="*/ 16064 h 546092"/>
                    <a:gd name="connsiteX3373" fmla="*/ 126828 w 535721"/>
                    <a:gd name="connsiteY3373" fmla="*/ 16550 h 546092"/>
                    <a:gd name="connsiteX3374" fmla="*/ 126562 w 535721"/>
                    <a:gd name="connsiteY3374" fmla="*/ 17811 h 546092"/>
                    <a:gd name="connsiteX3375" fmla="*/ 126412 w 535721"/>
                    <a:gd name="connsiteY3375" fmla="*/ 18320 h 546092"/>
                    <a:gd name="connsiteX3376" fmla="*/ 126273 w 535721"/>
                    <a:gd name="connsiteY3376" fmla="*/ 18806 h 546092"/>
                    <a:gd name="connsiteX3377" fmla="*/ 126134 w 535721"/>
                    <a:gd name="connsiteY3377" fmla="*/ 19292 h 546092"/>
                    <a:gd name="connsiteX3378" fmla="*/ 126018 w 535721"/>
                    <a:gd name="connsiteY3378" fmla="*/ 19801 h 546092"/>
                    <a:gd name="connsiteX3379" fmla="*/ 125532 w 535721"/>
                    <a:gd name="connsiteY3379" fmla="*/ 21906 h 546092"/>
                    <a:gd name="connsiteX3380" fmla="*/ 125544 w 535721"/>
                    <a:gd name="connsiteY3380" fmla="*/ 21848 h 546092"/>
                    <a:gd name="connsiteX3381" fmla="*/ 125440 w 535721"/>
                    <a:gd name="connsiteY3381" fmla="*/ 22369 h 546092"/>
                    <a:gd name="connsiteX3382" fmla="*/ 125116 w 535721"/>
                    <a:gd name="connsiteY3382" fmla="*/ 23549 h 546092"/>
                    <a:gd name="connsiteX3383" fmla="*/ 124954 w 535721"/>
                    <a:gd name="connsiteY3383" fmla="*/ 23989 h 546092"/>
                    <a:gd name="connsiteX3384" fmla="*/ 124919 w 535721"/>
                    <a:gd name="connsiteY3384" fmla="*/ 24278 h 546092"/>
                    <a:gd name="connsiteX3385" fmla="*/ 124850 w 535721"/>
                    <a:gd name="connsiteY3385" fmla="*/ 24787 h 546092"/>
                    <a:gd name="connsiteX3386" fmla="*/ 124792 w 535721"/>
                    <a:gd name="connsiteY3386" fmla="*/ 25238 h 546092"/>
                    <a:gd name="connsiteX3387" fmla="*/ 124757 w 535721"/>
                    <a:gd name="connsiteY3387" fmla="*/ 25771 h 546092"/>
                    <a:gd name="connsiteX3388" fmla="*/ 124561 w 535721"/>
                    <a:gd name="connsiteY3388" fmla="*/ 26638 h 546092"/>
                    <a:gd name="connsiteX3389" fmla="*/ 124190 w 535721"/>
                    <a:gd name="connsiteY3389" fmla="*/ 27483 h 546092"/>
                    <a:gd name="connsiteX3390" fmla="*/ 123866 w 535721"/>
                    <a:gd name="connsiteY3390" fmla="*/ 27969 h 546092"/>
                    <a:gd name="connsiteX3391" fmla="*/ 123427 w 535721"/>
                    <a:gd name="connsiteY3391" fmla="*/ 28432 h 546092"/>
                    <a:gd name="connsiteX3392" fmla="*/ 123056 w 535721"/>
                    <a:gd name="connsiteY3392" fmla="*/ 28790 h 546092"/>
                    <a:gd name="connsiteX3393" fmla="*/ 122709 w 535721"/>
                    <a:gd name="connsiteY3393" fmla="*/ 29137 h 546092"/>
                    <a:gd name="connsiteX3394" fmla="*/ 122524 w 535721"/>
                    <a:gd name="connsiteY3394" fmla="*/ 29334 h 546092"/>
                    <a:gd name="connsiteX3395" fmla="*/ 122131 w 535721"/>
                    <a:gd name="connsiteY3395" fmla="*/ 30028 h 546092"/>
                    <a:gd name="connsiteX3396" fmla="*/ 121876 w 535721"/>
                    <a:gd name="connsiteY3396" fmla="*/ 30491 h 546092"/>
                    <a:gd name="connsiteX3397" fmla="*/ 121541 w 535721"/>
                    <a:gd name="connsiteY3397" fmla="*/ 31081 h 546092"/>
                    <a:gd name="connsiteX3398" fmla="*/ 121275 w 535721"/>
                    <a:gd name="connsiteY3398" fmla="*/ 31498 h 546092"/>
                    <a:gd name="connsiteX3399" fmla="*/ 121043 w 535721"/>
                    <a:gd name="connsiteY3399" fmla="*/ 31868 h 546092"/>
                    <a:gd name="connsiteX3400" fmla="*/ 120847 w 535721"/>
                    <a:gd name="connsiteY3400" fmla="*/ 32273 h 546092"/>
                    <a:gd name="connsiteX3401" fmla="*/ 120303 w 535721"/>
                    <a:gd name="connsiteY3401" fmla="*/ 33302 h 546092"/>
                    <a:gd name="connsiteX3402" fmla="*/ 120048 w 535721"/>
                    <a:gd name="connsiteY3402" fmla="*/ 33754 h 546092"/>
                    <a:gd name="connsiteX3403" fmla="*/ 119805 w 535721"/>
                    <a:gd name="connsiteY3403" fmla="*/ 34182 h 546092"/>
                    <a:gd name="connsiteX3404" fmla="*/ 119562 w 535721"/>
                    <a:gd name="connsiteY3404" fmla="*/ 34668 h 546092"/>
                    <a:gd name="connsiteX3405" fmla="*/ 118984 w 535721"/>
                    <a:gd name="connsiteY3405" fmla="*/ 35616 h 546092"/>
                    <a:gd name="connsiteX3406" fmla="*/ 118556 w 535721"/>
                    <a:gd name="connsiteY3406" fmla="*/ 36507 h 546092"/>
                    <a:gd name="connsiteX3407" fmla="*/ 117954 w 535721"/>
                    <a:gd name="connsiteY3407" fmla="*/ 37572 h 546092"/>
                    <a:gd name="connsiteX3408" fmla="*/ 117966 w 535721"/>
                    <a:gd name="connsiteY3408" fmla="*/ 37514 h 546092"/>
                    <a:gd name="connsiteX3409" fmla="*/ 117723 w 535721"/>
                    <a:gd name="connsiteY3409" fmla="*/ 37965 h 546092"/>
                    <a:gd name="connsiteX3410" fmla="*/ 117491 w 535721"/>
                    <a:gd name="connsiteY3410" fmla="*/ 38393 h 546092"/>
                    <a:gd name="connsiteX3411" fmla="*/ 117260 w 535721"/>
                    <a:gd name="connsiteY3411" fmla="*/ 38856 h 546092"/>
                    <a:gd name="connsiteX3412" fmla="*/ 117017 w 535721"/>
                    <a:gd name="connsiteY3412" fmla="*/ 39342 h 546092"/>
                    <a:gd name="connsiteX3413" fmla="*/ 116323 w 535721"/>
                    <a:gd name="connsiteY3413" fmla="*/ 40464 h 546092"/>
                    <a:gd name="connsiteX3414" fmla="*/ 116358 w 535721"/>
                    <a:gd name="connsiteY3414" fmla="*/ 40395 h 546092"/>
                    <a:gd name="connsiteX3415" fmla="*/ 116103 w 535721"/>
                    <a:gd name="connsiteY3415" fmla="*/ 40811 h 546092"/>
                    <a:gd name="connsiteX3416" fmla="*/ 115872 w 535721"/>
                    <a:gd name="connsiteY3416" fmla="*/ 41216 h 546092"/>
                    <a:gd name="connsiteX3417" fmla="*/ 115663 w 535721"/>
                    <a:gd name="connsiteY3417" fmla="*/ 41644 h 546092"/>
                    <a:gd name="connsiteX3418" fmla="*/ 115305 w 535721"/>
                    <a:gd name="connsiteY3418" fmla="*/ 42234 h 546092"/>
                    <a:gd name="connsiteX3419" fmla="*/ 114541 w 535721"/>
                    <a:gd name="connsiteY3419" fmla="*/ 43576 h 546092"/>
                    <a:gd name="connsiteX3420" fmla="*/ 114310 w 535721"/>
                    <a:gd name="connsiteY3420" fmla="*/ 44016 h 546092"/>
                    <a:gd name="connsiteX3421" fmla="*/ 113859 w 535721"/>
                    <a:gd name="connsiteY3421" fmla="*/ 44872 h 546092"/>
                    <a:gd name="connsiteX3422" fmla="*/ 113569 w 535721"/>
                    <a:gd name="connsiteY3422" fmla="*/ 45647 h 546092"/>
                    <a:gd name="connsiteX3423" fmla="*/ 113465 w 535721"/>
                    <a:gd name="connsiteY3423" fmla="*/ 46052 h 546092"/>
                    <a:gd name="connsiteX3424" fmla="*/ 113211 w 535721"/>
                    <a:gd name="connsiteY3424" fmla="*/ 47070 h 546092"/>
                    <a:gd name="connsiteX3425" fmla="*/ 112979 w 535721"/>
                    <a:gd name="connsiteY3425" fmla="*/ 48112 h 546092"/>
                    <a:gd name="connsiteX3426" fmla="*/ 112771 w 535721"/>
                    <a:gd name="connsiteY3426" fmla="*/ 48817 h 546092"/>
                    <a:gd name="connsiteX3427" fmla="*/ 112609 w 535721"/>
                    <a:gd name="connsiteY3427" fmla="*/ 49280 h 546092"/>
                    <a:gd name="connsiteX3428" fmla="*/ 112470 w 535721"/>
                    <a:gd name="connsiteY3428" fmla="*/ 49720 h 546092"/>
                    <a:gd name="connsiteX3429" fmla="*/ 112366 w 535721"/>
                    <a:gd name="connsiteY3429" fmla="*/ 50125 h 546092"/>
                    <a:gd name="connsiteX3430" fmla="*/ 112274 w 535721"/>
                    <a:gd name="connsiteY3430" fmla="*/ 50611 h 546092"/>
                    <a:gd name="connsiteX3431" fmla="*/ 112100 w 535721"/>
                    <a:gd name="connsiteY3431" fmla="*/ 51235 h 546092"/>
                    <a:gd name="connsiteX3432" fmla="*/ 111996 w 535721"/>
                    <a:gd name="connsiteY3432" fmla="*/ 51721 h 546092"/>
                    <a:gd name="connsiteX3433" fmla="*/ 111707 w 535721"/>
                    <a:gd name="connsiteY3433" fmla="*/ 52774 h 546092"/>
                    <a:gd name="connsiteX3434" fmla="*/ 111614 w 535721"/>
                    <a:gd name="connsiteY3434" fmla="*/ 53179 h 546092"/>
                    <a:gd name="connsiteX3435" fmla="*/ 111545 w 535721"/>
                    <a:gd name="connsiteY3435" fmla="*/ 53630 h 546092"/>
                    <a:gd name="connsiteX3436" fmla="*/ 111475 w 535721"/>
                    <a:gd name="connsiteY3436" fmla="*/ 54163 h 546092"/>
                    <a:gd name="connsiteX3437" fmla="*/ 111290 w 535721"/>
                    <a:gd name="connsiteY3437" fmla="*/ 54926 h 546092"/>
                    <a:gd name="connsiteX3438" fmla="*/ 110746 w 535721"/>
                    <a:gd name="connsiteY3438" fmla="*/ 56488 h 546092"/>
                    <a:gd name="connsiteX3439" fmla="*/ 110642 w 535721"/>
                    <a:gd name="connsiteY3439" fmla="*/ 56916 h 546092"/>
                    <a:gd name="connsiteX3440" fmla="*/ 110295 w 535721"/>
                    <a:gd name="connsiteY3440" fmla="*/ 58015 h 546092"/>
                    <a:gd name="connsiteX3441" fmla="*/ 109879 w 535721"/>
                    <a:gd name="connsiteY3441" fmla="*/ 59577 h 546092"/>
                    <a:gd name="connsiteX3442" fmla="*/ 109728 w 535721"/>
                    <a:gd name="connsiteY3442" fmla="*/ 60040 h 546092"/>
                    <a:gd name="connsiteX3443" fmla="*/ 109589 w 535721"/>
                    <a:gd name="connsiteY3443" fmla="*/ 60549 h 546092"/>
                    <a:gd name="connsiteX3444" fmla="*/ 109451 w 535721"/>
                    <a:gd name="connsiteY3444" fmla="*/ 61070 h 546092"/>
                    <a:gd name="connsiteX3445" fmla="*/ 109265 w 535721"/>
                    <a:gd name="connsiteY3445" fmla="*/ 61613 h 546092"/>
                    <a:gd name="connsiteX3446" fmla="*/ 109161 w 535721"/>
                    <a:gd name="connsiteY3446" fmla="*/ 62053 h 546092"/>
                    <a:gd name="connsiteX3447" fmla="*/ 108895 w 535721"/>
                    <a:gd name="connsiteY3447" fmla="*/ 63048 h 546092"/>
                    <a:gd name="connsiteX3448" fmla="*/ 108814 w 535721"/>
                    <a:gd name="connsiteY3448" fmla="*/ 63499 h 546092"/>
                    <a:gd name="connsiteX3449" fmla="*/ 108294 w 535721"/>
                    <a:gd name="connsiteY3449" fmla="*/ 65304 h 546092"/>
                    <a:gd name="connsiteX3450" fmla="*/ 108317 w 535721"/>
                    <a:gd name="connsiteY3450" fmla="*/ 65235 h 546092"/>
                    <a:gd name="connsiteX3451" fmla="*/ 108178 w 535721"/>
                    <a:gd name="connsiteY3451" fmla="*/ 65721 h 546092"/>
                    <a:gd name="connsiteX3452" fmla="*/ 108062 w 535721"/>
                    <a:gd name="connsiteY3452" fmla="*/ 66172 h 546092"/>
                    <a:gd name="connsiteX3453" fmla="*/ 107923 w 535721"/>
                    <a:gd name="connsiteY3453" fmla="*/ 66773 h 546092"/>
                    <a:gd name="connsiteX3454" fmla="*/ 107773 w 535721"/>
                    <a:gd name="connsiteY3454" fmla="*/ 67282 h 546092"/>
                    <a:gd name="connsiteX3455" fmla="*/ 107634 w 535721"/>
                    <a:gd name="connsiteY3455" fmla="*/ 67792 h 546092"/>
                    <a:gd name="connsiteX3456" fmla="*/ 107322 w 535721"/>
                    <a:gd name="connsiteY3456" fmla="*/ 68925 h 546092"/>
                    <a:gd name="connsiteX3457" fmla="*/ 107171 w 535721"/>
                    <a:gd name="connsiteY3457" fmla="*/ 69388 h 546092"/>
                    <a:gd name="connsiteX3458" fmla="*/ 107021 w 535721"/>
                    <a:gd name="connsiteY3458" fmla="*/ 69886 h 546092"/>
                    <a:gd name="connsiteX3459" fmla="*/ 106743 w 535721"/>
                    <a:gd name="connsiteY3459" fmla="*/ 70892 h 546092"/>
                    <a:gd name="connsiteX3460" fmla="*/ 106489 w 535721"/>
                    <a:gd name="connsiteY3460" fmla="*/ 71957 h 546092"/>
                    <a:gd name="connsiteX3461" fmla="*/ 106338 w 535721"/>
                    <a:gd name="connsiteY3461" fmla="*/ 72454 h 546092"/>
                    <a:gd name="connsiteX3462" fmla="*/ 106199 w 535721"/>
                    <a:gd name="connsiteY3462" fmla="*/ 72963 h 546092"/>
                    <a:gd name="connsiteX3463" fmla="*/ 105517 w 535721"/>
                    <a:gd name="connsiteY3463" fmla="*/ 75555 h 546092"/>
                    <a:gd name="connsiteX3464" fmla="*/ 105378 w 535721"/>
                    <a:gd name="connsiteY3464" fmla="*/ 76064 h 546092"/>
                    <a:gd name="connsiteX3465" fmla="*/ 104892 w 535721"/>
                    <a:gd name="connsiteY3465" fmla="*/ 77776 h 546092"/>
                    <a:gd name="connsiteX3466" fmla="*/ 104719 w 535721"/>
                    <a:gd name="connsiteY3466" fmla="*/ 78285 h 546092"/>
                    <a:gd name="connsiteX3467" fmla="*/ 104557 w 535721"/>
                    <a:gd name="connsiteY3467" fmla="*/ 78748 h 546092"/>
                    <a:gd name="connsiteX3468" fmla="*/ 103643 w 535721"/>
                    <a:gd name="connsiteY3468" fmla="*/ 81779 h 546092"/>
                    <a:gd name="connsiteX3469" fmla="*/ 103099 w 535721"/>
                    <a:gd name="connsiteY3469" fmla="*/ 83387 h 546092"/>
                    <a:gd name="connsiteX3470" fmla="*/ 102867 w 535721"/>
                    <a:gd name="connsiteY3470" fmla="*/ 84105 h 546092"/>
                    <a:gd name="connsiteX3471" fmla="*/ 102439 w 535721"/>
                    <a:gd name="connsiteY3471" fmla="*/ 84949 h 546092"/>
                    <a:gd name="connsiteX3472" fmla="*/ 102347 w 535721"/>
                    <a:gd name="connsiteY3472" fmla="*/ 85262 h 546092"/>
                    <a:gd name="connsiteX3473" fmla="*/ 102185 w 535721"/>
                    <a:gd name="connsiteY3473" fmla="*/ 85782 h 546092"/>
                    <a:gd name="connsiteX3474" fmla="*/ 101826 w 535721"/>
                    <a:gd name="connsiteY3474" fmla="*/ 86905 h 546092"/>
                    <a:gd name="connsiteX3475" fmla="*/ 101549 w 535721"/>
                    <a:gd name="connsiteY3475" fmla="*/ 87529 h 546092"/>
                    <a:gd name="connsiteX3476" fmla="*/ 101132 w 535721"/>
                    <a:gd name="connsiteY3476" fmla="*/ 88235 h 546092"/>
                    <a:gd name="connsiteX3477" fmla="*/ 100889 w 535721"/>
                    <a:gd name="connsiteY3477" fmla="*/ 88548 h 546092"/>
                    <a:gd name="connsiteX3478" fmla="*/ 100658 w 535721"/>
                    <a:gd name="connsiteY3478" fmla="*/ 88791 h 546092"/>
                    <a:gd name="connsiteX3479" fmla="*/ 100646 w 535721"/>
                    <a:gd name="connsiteY3479" fmla="*/ 88814 h 546092"/>
                    <a:gd name="connsiteX3480" fmla="*/ 100646 w 535721"/>
                    <a:gd name="connsiteY3480" fmla="*/ 88987 h 546092"/>
                    <a:gd name="connsiteX3481" fmla="*/ 100611 w 535721"/>
                    <a:gd name="connsiteY3481" fmla="*/ 89450 h 546092"/>
                    <a:gd name="connsiteX3482" fmla="*/ 100507 w 535721"/>
                    <a:gd name="connsiteY3482" fmla="*/ 89971 h 546092"/>
                    <a:gd name="connsiteX3483" fmla="*/ 100334 w 535721"/>
                    <a:gd name="connsiteY3483" fmla="*/ 90630 h 546092"/>
                    <a:gd name="connsiteX3484" fmla="*/ 100195 w 535721"/>
                    <a:gd name="connsiteY3484" fmla="*/ 91000 h 546092"/>
                    <a:gd name="connsiteX3485" fmla="*/ 100183 w 535721"/>
                    <a:gd name="connsiteY3485" fmla="*/ 91081 h 546092"/>
                    <a:gd name="connsiteX3486" fmla="*/ 100206 w 535721"/>
                    <a:gd name="connsiteY3486" fmla="*/ 91255 h 546092"/>
                    <a:gd name="connsiteX3487" fmla="*/ 100264 w 535721"/>
                    <a:gd name="connsiteY3487" fmla="*/ 91486 h 546092"/>
                    <a:gd name="connsiteX3488" fmla="*/ 100368 w 535721"/>
                    <a:gd name="connsiteY3488" fmla="*/ 91729 h 546092"/>
                    <a:gd name="connsiteX3489" fmla="*/ 100530 w 535721"/>
                    <a:gd name="connsiteY3489" fmla="*/ 91984 h 546092"/>
                    <a:gd name="connsiteX3490" fmla="*/ 100739 w 535721"/>
                    <a:gd name="connsiteY3490" fmla="*/ 92261 h 546092"/>
                    <a:gd name="connsiteX3491" fmla="*/ 101016 w 535721"/>
                    <a:gd name="connsiteY3491" fmla="*/ 92574 h 546092"/>
                    <a:gd name="connsiteX3492" fmla="*/ 101363 w 535721"/>
                    <a:gd name="connsiteY3492" fmla="*/ 92944 h 546092"/>
                    <a:gd name="connsiteX3493" fmla="*/ 101722 w 535721"/>
                    <a:gd name="connsiteY3493" fmla="*/ 93337 h 546092"/>
                    <a:gd name="connsiteX3494" fmla="*/ 102509 w 535721"/>
                    <a:gd name="connsiteY3494" fmla="*/ 94263 h 546092"/>
                    <a:gd name="connsiteX3495" fmla="*/ 102937 w 535721"/>
                    <a:gd name="connsiteY3495" fmla="*/ 95223 h 546092"/>
                    <a:gd name="connsiteX3496" fmla="*/ 103099 w 535721"/>
                    <a:gd name="connsiteY3496" fmla="*/ 96392 h 546092"/>
                    <a:gd name="connsiteX3497" fmla="*/ 103180 w 535721"/>
                    <a:gd name="connsiteY3497" fmla="*/ 97607 h 546092"/>
                    <a:gd name="connsiteX3498" fmla="*/ 103087 w 535721"/>
                    <a:gd name="connsiteY3498" fmla="*/ 98960 h 546092"/>
                    <a:gd name="connsiteX3499" fmla="*/ 103099 w 535721"/>
                    <a:gd name="connsiteY3499" fmla="*/ 98856 h 546092"/>
                    <a:gd name="connsiteX3500" fmla="*/ 102937 w 535721"/>
                    <a:gd name="connsiteY3500" fmla="*/ 101598 h 546092"/>
                    <a:gd name="connsiteX3501" fmla="*/ 102752 w 535721"/>
                    <a:gd name="connsiteY3501" fmla="*/ 103218 h 546092"/>
                    <a:gd name="connsiteX3502" fmla="*/ 102636 w 535721"/>
                    <a:gd name="connsiteY3502" fmla="*/ 104768 h 546092"/>
                    <a:gd name="connsiteX3503" fmla="*/ 102613 w 535721"/>
                    <a:gd name="connsiteY3503" fmla="*/ 105231 h 546092"/>
                    <a:gd name="connsiteX3504" fmla="*/ 102613 w 535721"/>
                    <a:gd name="connsiteY3504" fmla="*/ 106145 h 546092"/>
                    <a:gd name="connsiteX3505" fmla="*/ 102636 w 535721"/>
                    <a:gd name="connsiteY3505" fmla="*/ 106654 h 546092"/>
                    <a:gd name="connsiteX3506" fmla="*/ 102671 w 535721"/>
                    <a:gd name="connsiteY3506" fmla="*/ 107163 h 546092"/>
                    <a:gd name="connsiteX3507" fmla="*/ 102671 w 535721"/>
                    <a:gd name="connsiteY3507" fmla="*/ 107846 h 546092"/>
                    <a:gd name="connsiteX3508" fmla="*/ 102601 w 535721"/>
                    <a:gd name="connsiteY3508" fmla="*/ 108552 h 546092"/>
                    <a:gd name="connsiteX3509" fmla="*/ 102509 w 535721"/>
                    <a:gd name="connsiteY3509" fmla="*/ 109223 h 546092"/>
                    <a:gd name="connsiteX3510" fmla="*/ 102254 w 535721"/>
                    <a:gd name="connsiteY3510" fmla="*/ 110368 h 546092"/>
                    <a:gd name="connsiteX3511" fmla="*/ 102162 w 535721"/>
                    <a:gd name="connsiteY3511" fmla="*/ 110808 h 546092"/>
                    <a:gd name="connsiteX3512" fmla="*/ 102092 w 535721"/>
                    <a:gd name="connsiteY3512" fmla="*/ 111270 h 546092"/>
                    <a:gd name="connsiteX3513" fmla="*/ 101896 w 535721"/>
                    <a:gd name="connsiteY3513" fmla="*/ 112451 h 546092"/>
                    <a:gd name="connsiteX3514" fmla="*/ 101722 w 535721"/>
                    <a:gd name="connsiteY3514" fmla="*/ 113110 h 546092"/>
                    <a:gd name="connsiteX3515" fmla="*/ 101236 w 535721"/>
                    <a:gd name="connsiteY3515" fmla="*/ 114383 h 546092"/>
                    <a:gd name="connsiteX3516" fmla="*/ 101039 w 535721"/>
                    <a:gd name="connsiteY3516" fmla="*/ 114834 h 546092"/>
                    <a:gd name="connsiteX3517" fmla="*/ 100843 w 535721"/>
                    <a:gd name="connsiteY3517" fmla="*/ 115297 h 546092"/>
                    <a:gd name="connsiteX3518" fmla="*/ 100669 w 535721"/>
                    <a:gd name="connsiteY3518" fmla="*/ 115736 h 546092"/>
                    <a:gd name="connsiteX3519" fmla="*/ 100565 w 535721"/>
                    <a:gd name="connsiteY3519" fmla="*/ 116072 h 546092"/>
                    <a:gd name="connsiteX3520" fmla="*/ 100496 w 535721"/>
                    <a:gd name="connsiteY3520" fmla="*/ 116361 h 546092"/>
                    <a:gd name="connsiteX3521" fmla="*/ 100484 w 535721"/>
                    <a:gd name="connsiteY3521" fmla="*/ 116616 h 546092"/>
                    <a:gd name="connsiteX3522" fmla="*/ 100496 w 535721"/>
                    <a:gd name="connsiteY3522" fmla="*/ 116928 h 546092"/>
                    <a:gd name="connsiteX3523" fmla="*/ 100577 w 535721"/>
                    <a:gd name="connsiteY3523" fmla="*/ 117391 h 546092"/>
                    <a:gd name="connsiteX3524" fmla="*/ 100461 w 535721"/>
                    <a:gd name="connsiteY3524" fmla="*/ 118409 h 546092"/>
                    <a:gd name="connsiteX3525" fmla="*/ 100299 w 535721"/>
                    <a:gd name="connsiteY3525" fmla="*/ 118825 h 546092"/>
                    <a:gd name="connsiteX3526" fmla="*/ 99501 w 535721"/>
                    <a:gd name="connsiteY3526" fmla="*/ 119797 h 546092"/>
                    <a:gd name="connsiteX3527" fmla="*/ 99061 w 535721"/>
                    <a:gd name="connsiteY3527" fmla="*/ 120075 h 546092"/>
                    <a:gd name="connsiteX3528" fmla="*/ 97812 w 535721"/>
                    <a:gd name="connsiteY3528" fmla="*/ 120387 h 546092"/>
                    <a:gd name="connsiteX3529" fmla="*/ 97233 w 535721"/>
                    <a:gd name="connsiteY3529" fmla="*/ 120329 h 546092"/>
                    <a:gd name="connsiteX3530" fmla="*/ 96712 w 535721"/>
                    <a:gd name="connsiteY3530" fmla="*/ 120272 h 546092"/>
                    <a:gd name="connsiteX3531" fmla="*/ 96215 w 535721"/>
                    <a:gd name="connsiteY3531" fmla="*/ 120214 h 546092"/>
                    <a:gd name="connsiteX3532" fmla="*/ 95752 w 535721"/>
                    <a:gd name="connsiteY3532" fmla="*/ 120191 h 546092"/>
                    <a:gd name="connsiteX3533" fmla="*/ 95243 w 535721"/>
                    <a:gd name="connsiteY3533" fmla="*/ 120168 h 546092"/>
                    <a:gd name="connsiteX3534" fmla="*/ 94757 w 535721"/>
                    <a:gd name="connsiteY3534" fmla="*/ 120156 h 546092"/>
                    <a:gd name="connsiteX3535" fmla="*/ 94248 w 535721"/>
                    <a:gd name="connsiteY3535" fmla="*/ 120168 h 546092"/>
                    <a:gd name="connsiteX3536" fmla="*/ 93565 w 535721"/>
                    <a:gd name="connsiteY3536" fmla="*/ 120133 h 546092"/>
                    <a:gd name="connsiteX3537" fmla="*/ 92617 w 535721"/>
                    <a:gd name="connsiteY3537" fmla="*/ 119809 h 546092"/>
                    <a:gd name="connsiteX3538" fmla="*/ 92223 w 535721"/>
                    <a:gd name="connsiteY3538" fmla="*/ 119566 h 546092"/>
                    <a:gd name="connsiteX3539" fmla="*/ 91332 w 535721"/>
                    <a:gd name="connsiteY3539" fmla="*/ 118270 h 546092"/>
                    <a:gd name="connsiteX3540" fmla="*/ 91240 w 535721"/>
                    <a:gd name="connsiteY3540" fmla="*/ 117773 h 546092"/>
                    <a:gd name="connsiteX3541" fmla="*/ 91205 w 535721"/>
                    <a:gd name="connsiteY3541" fmla="*/ 117587 h 546092"/>
                    <a:gd name="connsiteX3542" fmla="*/ 91171 w 535721"/>
                    <a:gd name="connsiteY3542" fmla="*/ 117518 h 546092"/>
                    <a:gd name="connsiteX3543" fmla="*/ 91032 w 535721"/>
                    <a:gd name="connsiteY3543" fmla="*/ 117356 h 546092"/>
                    <a:gd name="connsiteX3544" fmla="*/ 90893 w 535721"/>
                    <a:gd name="connsiteY3544" fmla="*/ 117240 h 546092"/>
                    <a:gd name="connsiteX3545" fmla="*/ 90627 w 535721"/>
                    <a:gd name="connsiteY3545" fmla="*/ 117090 h 546092"/>
                    <a:gd name="connsiteX3546" fmla="*/ 90280 w 535721"/>
                    <a:gd name="connsiteY3546" fmla="*/ 116905 h 546092"/>
                    <a:gd name="connsiteX3547" fmla="*/ 89875 w 535721"/>
                    <a:gd name="connsiteY3547" fmla="*/ 116743 h 546092"/>
                    <a:gd name="connsiteX3548" fmla="*/ 89424 w 535721"/>
                    <a:gd name="connsiteY3548" fmla="*/ 116569 h 546092"/>
                    <a:gd name="connsiteX3549" fmla="*/ 88984 w 535721"/>
                    <a:gd name="connsiteY3549" fmla="*/ 116396 h 546092"/>
                    <a:gd name="connsiteX3550" fmla="*/ 88174 w 535721"/>
                    <a:gd name="connsiteY3550" fmla="*/ 116188 h 546092"/>
                    <a:gd name="connsiteX3551" fmla="*/ 87908 w 535721"/>
                    <a:gd name="connsiteY3551" fmla="*/ 116153 h 546092"/>
                    <a:gd name="connsiteX3552" fmla="*/ 87665 w 535721"/>
                    <a:gd name="connsiteY3552" fmla="*/ 116153 h 546092"/>
                    <a:gd name="connsiteX3553" fmla="*/ 87341 w 535721"/>
                    <a:gd name="connsiteY3553" fmla="*/ 116188 h 546092"/>
                    <a:gd name="connsiteX3554" fmla="*/ 86971 w 535721"/>
                    <a:gd name="connsiteY3554" fmla="*/ 116280 h 546092"/>
                    <a:gd name="connsiteX3555" fmla="*/ 86462 w 535721"/>
                    <a:gd name="connsiteY3555" fmla="*/ 116419 h 546092"/>
                    <a:gd name="connsiteX3556" fmla="*/ 85941 w 535721"/>
                    <a:gd name="connsiteY3556" fmla="*/ 116558 h 546092"/>
                    <a:gd name="connsiteX3557" fmla="*/ 85513 w 535721"/>
                    <a:gd name="connsiteY3557" fmla="*/ 116627 h 546092"/>
                    <a:gd name="connsiteX3558" fmla="*/ 84645 w 535721"/>
                    <a:gd name="connsiteY3558" fmla="*/ 116627 h 546092"/>
                    <a:gd name="connsiteX3559" fmla="*/ 84125 w 535721"/>
                    <a:gd name="connsiteY3559" fmla="*/ 116558 h 546092"/>
                    <a:gd name="connsiteX3560" fmla="*/ 83662 w 535721"/>
                    <a:gd name="connsiteY3560" fmla="*/ 116500 h 546092"/>
                    <a:gd name="connsiteX3561" fmla="*/ 83650 w 535721"/>
                    <a:gd name="connsiteY3561" fmla="*/ 116500 h 546092"/>
                    <a:gd name="connsiteX3562" fmla="*/ 82227 w 535721"/>
                    <a:gd name="connsiteY3562" fmla="*/ 117634 h 546092"/>
                    <a:gd name="connsiteX3563" fmla="*/ 58058 w 535721"/>
                    <a:gd name="connsiteY3563" fmla="*/ 122655 h 546092"/>
                    <a:gd name="connsiteX3564" fmla="*/ 57063 w 535721"/>
                    <a:gd name="connsiteY3564" fmla="*/ 122620 h 546092"/>
                    <a:gd name="connsiteX3565" fmla="*/ 56658 w 535721"/>
                    <a:gd name="connsiteY3565" fmla="*/ 122505 h 546092"/>
                    <a:gd name="connsiteX3566" fmla="*/ 56311 w 535721"/>
                    <a:gd name="connsiteY3566" fmla="*/ 122354 h 546092"/>
                    <a:gd name="connsiteX3567" fmla="*/ 56033 w 535721"/>
                    <a:gd name="connsiteY3567" fmla="*/ 122597 h 546092"/>
                    <a:gd name="connsiteX3568" fmla="*/ 54726 w 535721"/>
                    <a:gd name="connsiteY3568" fmla="*/ 123060 h 546092"/>
                    <a:gd name="connsiteX3569" fmla="*/ 54217 w 535721"/>
                    <a:gd name="connsiteY3569" fmla="*/ 123048 h 546092"/>
                    <a:gd name="connsiteX3570" fmla="*/ 53395 w 535721"/>
                    <a:gd name="connsiteY3570" fmla="*/ 122944 h 546092"/>
                    <a:gd name="connsiteX3571" fmla="*/ 52782 w 535721"/>
                    <a:gd name="connsiteY3571" fmla="*/ 122748 h 546092"/>
                    <a:gd name="connsiteX3572" fmla="*/ 52343 w 535721"/>
                    <a:gd name="connsiteY3572" fmla="*/ 122505 h 546092"/>
                    <a:gd name="connsiteX3573" fmla="*/ 51799 w 535721"/>
                    <a:gd name="connsiteY3573" fmla="*/ 122100 h 546092"/>
                    <a:gd name="connsiteX3574" fmla="*/ 51544 w 535721"/>
                    <a:gd name="connsiteY3574" fmla="*/ 121822 h 546092"/>
                    <a:gd name="connsiteX3575" fmla="*/ 51486 w 535721"/>
                    <a:gd name="connsiteY3575" fmla="*/ 121787 h 546092"/>
                    <a:gd name="connsiteX3576" fmla="*/ 50549 w 535721"/>
                    <a:gd name="connsiteY3576" fmla="*/ 121891 h 546092"/>
                    <a:gd name="connsiteX3577" fmla="*/ 50295 w 535721"/>
                    <a:gd name="connsiteY3577" fmla="*/ 122250 h 546092"/>
                    <a:gd name="connsiteX3578" fmla="*/ 50387 w 535721"/>
                    <a:gd name="connsiteY3578" fmla="*/ 122481 h 546092"/>
                    <a:gd name="connsiteX3579" fmla="*/ 50503 w 535721"/>
                    <a:gd name="connsiteY3579" fmla="*/ 122886 h 546092"/>
                    <a:gd name="connsiteX3580" fmla="*/ 50596 w 535721"/>
                    <a:gd name="connsiteY3580" fmla="*/ 123418 h 546092"/>
                    <a:gd name="connsiteX3581" fmla="*/ 50630 w 535721"/>
                    <a:gd name="connsiteY3581" fmla="*/ 123835 h 546092"/>
                    <a:gd name="connsiteX3582" fmla="*/ 50607 w 535721"/>
                    <a:gd name="connsiteY3582" fmla="*/ 124367 h 546092"/>
                    <a:gd name="connsiteX3583" fmla="*/ 50468 w 535721"/>
                    <a:gd name="connsiteY3583" fmla="*/ 125223 h 546092"/>
                    <a:gd name="connsiteX3584" fmla="*/ 50318 w 535721"/>
                    <a:gd name="connsiteY3584" fmla="*/ 125663 h 546092"/>
                    <a:gd name="connsiteX3585" fmla="*/ 49809 w 535721"/>
                    <a:gd name="connsiteY3585" fmla="*/ 126693 h 546092"/>
                    <a:gd name="connsiteX3586" fmla="*/ 49462 w 535721"/>
                    <a:gd name="connsiteY3586" fmla="*/ 127294 h 546092"/>
                    <a:gd name="connsiteX3587" fmla="*/ 48791 w 535721"/>
                    <a:gd name="connsiteY3587" fmla="*/ 127965 h 546092"/>
                    <a:gd name="connsiteX3588" fmla="*/ 47842 w 535721"/>
                    <a:gd name="connsiteY3588" fmla="*/ 128532 h 546092"/>
                    <a:gd name="connsiteX3589" fmla="*/ 47217 w 535721"/>
                    <a:gd name="connsiteY3589" fmla="*/ 128845 h 546092"/>
                    <a:gd name="connsiteX3590" fmla="*/ 46396 w 535721"/>
                    <a:gd name="connsiteY3590" fmla="*/ 129111 h 546092"/>
                    <a:gd name="connsiteX3591" fmla="*/ 45516 w 535721"/>
                    <a:gd name="connsiteY3591" fmla="*/ 129250 h 546092"/>
                    <a:gd name="connsiteX3592" fmla="*/ 44776 w 535721"/>
                    <a:gd name="connsiteY3592" fmla="*/ 129180 h 546092"/>
                    <a:gd name="connsiteX3593" fmla="*/ 23025 w 535721"/>
                    <a:gd name="connsiteY3593" fmla="*/ 166020 h 546092"/>
                    <a:gd name="connsiteX3594" fmla="*/ 23094 w 535721"/>
                    <a:gd name="connsiteY3594" fmla="*/ 166112 h 546092"/>
                    <a:gd name="connsiteX3595" fmla="*/ 23326 w 535721"/>
                    <a:gd name="connsiteY3595" fmla="*/ 166529 h 546092"/>
                    <a:gd name="connsiteX3596" fmla="*/ 23522 w 535721"/>
                    <a:gd name="connsiteY3596" fmla="*/ 167038 h 546092"/>
                    <a:gd name="connsiteX3597" fmla="*/ 23731 w 535721"/>
                    <a:gd name="connsiteY3597" fmla="*/ 167790 h 546092"/>
                    <a:gd name="connsiteX3598" fmla="*/ 23846 w 535721"/>
                    <a:gd name="connsiteY3598" fmla="*/ 168530 h 546092"/>
                    <a:gd name="connsiteX3599" fmla="*/ 23869 w 535721"/>
                    <a:gd name="connsiteY3599" fmla="*/ 168981 h 546092"/>
                    <a:gd name="connsiteX3600" fmla="*/ 23835 w 535721"/>
                    <a:gd name="connsiteY3600" fmla="*/ 169502 h 546092"/>
                    <a:gd name="connsiteX3601" fmla="*/ 23765 w 535721"/>
                    <a:gd name="connsiteY3601" fmla="*/ 169907 h 546092"/>
                    <a:gd name="connsiteX3602" fmla="*/ 23615 w 535721"/>
                    <a:gd name="connsiteY3602" fmla="*/ 170416 h 546092"/>
                    <a:gd name="connsiteX3603" fmla="*/ 23245 w 535721"/>
                    <a:gd name="connsiteY3603" fmla="*/ 171261 h 546092"/>
                    <a:gd name="connsiteX3604" fmla="*/ 22851 w 535721"/>
                    <a:gd name="connsiteY3604" fmla="*/ 171874 h 546092"/>
                    <a:gd name="connsiteX3605" fmla="*/ 22412 w 535721"/>
                    <a:gd name="connsiteY3605" fmla="*/ 172464 h 546092"/>
                    <a:gd name="connsiteX3606" fmla="*/ 22018 w 535721"/>
                    <a:gd name="connsiteY3606" fmla="*/ 172857 h 546092"/>
                    <a:gd name="connsiteX3607" fmla="*/ 21579 w 535721"/>
                    <a:gd name="connsiteY3607" fmla="*/ 173170 h 546092"/>
                    <a:gd name="connsiteX3608" fmla="*/ 21231 w 535721"/>
                    <a:gd name="connsiteY3608" fmla="*/ 173378 h 546092"/>
                    <a:gd name="connsiteX3609" fmla="*/ 20433 w 535721"/>
                    <a:gd name="connsiteY3609" fmla="*/ 173713 h 546092"/>
                    <a:gd name="connsiteX3610" fmla="*/ 19565 w 535721"/>
                    <a:gd name="connsiteY3610" fmla="*/ 173910 h 546092"/>
                    <a:gd name="connsiteX3611" fmla="*/ 18432 w 535721"/>
                    <a:gd name="connsiteY3611" fmla="*/ 173979 h 546092"/>
                    <a:gd name="connsiteX3612" fmla="*/ 12496 w 535721"/>
                    <a:gd name="connsiteY3612" fmla="*/ 184254 h 546092"/>
                    <a:gd name="connsiteX3613" fmla="*/ 12728 w 535721"/>
                    <a:gd name="connsiteY3613" fmla="*/ 184693 h 546092"/>
                    <a:gd name="connsiteX3614" fmla="*/ 12890 w 535721"/>
                    <a:gd name="connsiteY3614" fmla="*/ 185121 h 546092"/>
                    <a:gd name="connsiteX3615" fmla="*/ 13005 w 535721"/>
                    <a:gd name="connsiteY3615" fmla="*/ 185572 h 546092"/>
                    <a:gd name="connsiteX3616" fmla="*/ 13156 w 535721"/>
                    <a:gd name="connsiteY3616" fmla="*/ 186024 h 546092"/>
                    <a:gd name="connsiteX3617" fmla="*/ 13306 w 535721"/>
                    <a:gd name="connsiteY3617" fmla="*/ 186914 h 546092"/>
                    <a:gd name="connsiteX3618" fmla="*/ 13318 w 535721"/>
                    <a:gd name="connsiteY3618" fmla="*/ 187690 h 546092"/>
                    <a:gd name="connsiteX3619" fmla="*/ 13179 w 535721"/>
                    <a:gd name="connsiteY3619" fmla="*/ 188581 h 546092"/>
                    <a:gd name="connsiteX3620" fmla="*/ 12936 w 535721"/>
                    <a:gd name="connsiteY3620" fmla="*/ 189356 h 546092"/>
                    <a:gd name="connsiteX3621" fmla="*/ 12670 w 535721"/>
                    <a:gd name="connsiteY3621" fmla="*/ 189992 h 546092"/>
                    <a:gd name="connsiteX3622" fmla="*/ 12323 w 535721"/>
                    <a:gd name="connsiteY3622" fmla="*/ 190536 h 546092"/>
                    <a:gd name="connsiteX3623" fmla="*/ 11964 w 535721"/>
                    <a:gd name="connsiteY3623" fmla="*/ 190941 h 546092"/>
                    <a:gd name="connsiteX3624" fmla="*/ 11559 w 535721"/>
                    <a:gd name="connsiteY3624" fmla="*/ 191288 h 546092"/>
                    <a:gd name="connsiteX3625" fmla="*/ 11108 w 535721"/>
                    <a:gd name="connsiteY3625" fmla="*/ 191577 h 546092"/>
                    <a:gd name="connsiteX3626" fmla="*/ 10321 w 535721"/>
                    <a:gd name="connsiteY3626" fmla="*/ 191936 h 546092"/>
                    <a:gd name="connsiteX3627" fmla="*/ 9581 w 535721"/>
                    <a:gd name="connsiteY3627" fmla="*/ 192179 h 546092"/>
                    <a:gd name="connsiteX3628" fmla="*/ 8806 w 535721"/>
                    <a:gd name="connsiteY3628" fmla="*/ 192248 h 546092"/>
                    <a:gd name="connsiteX3629" fmla="*/ 8181 w 535721"/>
                    <a:gd name="connsiteY3629" fmla="*/ 192167 h 546092"/>
                    <a:gd name="connsiteX3630" fmla="*/ 8042 w 535721"/>
                    <a:gd name="connsiteY3630" fmla="*/ 192584 h 546092"/>
                    <a:gd name="connsiteX3631" fmla="*/ 5879 w 535721"/>
                    <a:gd name="connsiteY3631" fmla="*/ 198692 h 546092"/>
                    <a:gd name="connsiteX3632" fmla="*/ 4988 w 535721"/>
                    <a:gd name="connsiteY3632" fmla="*/ 199757 h 546092"/>
                    <a:gd name="connsiteX3633" fmla="*/ 5670 w 535721"/>
                    <a:gd name="connsiteY3633" fmla="*/ 200879 h 546092"/>
                    <a:gd name="connsiteX3634" fmla="*/ 6237 w 535721"/>
                    <a:gd name="connsiteY3634" fmla="*/ 202013 h 546092"/>
                    <a:gd name="connsiteX3635" fmla="*/ 6179 w 535721"/>
                    <a:gd name="connsiteY3635" fmla="*/ 201909 h 546092"/>
                    <a:gd name="connsiteX3636" fmla="*/ 6573 w 535721"/>
                    <a:gd name="connsiteY3636" fmla="*/ 202661 h 546092"/>
                    <a:gd name="connsiteX3637" fmla="*/ 6827 w 535721"/>
                    <a:gd name="connsiteY3637" fmla="*/ 203401 h 546092"/>
                    <a:gd name="connsiteX3638" fmla="*/ 7186 w 535721"/>
                    <a:gd name="connsiteY3638" fmla="*/ 205033 h 546092"/>
                    <a:gd name="connsiteX3639" fmla="*/ 7267 w 535721"/>
                    <a:gd name="connsiteY3639" fmla="*/ 205819 h 546092"/>
                    <a:gd name="connsiteX3640" fmla="*/ 7290 w 535721"/>
                    <a:gd name="connsiteY3640" fmla="*/ 206999 h 546092"/>
                    <a:gd name="connsiteX3641" fmla="*/ 7221 w 535721"/>
                    <a:gd name="connsiteY3641" fmla="*/ 207543 h 546092"/>
                    <a:gd name="connsiteX3642" fmla="*/ 7036 w 535721"/>
                    <a:gd name="connsiteY3642" fmla="*/ 208214 h 546092"/>
                    <a:gd name="connsiteX3643" fmla="*/ 7036 w 535721"/>
                    <a:gd name="connsiteY3643" fmla="*/ 208249 h 546092"/>
                    <a:gd name="connsiteX3644" fmla="*/ 7197 w 535721"/>
                    <a:gd name="connsiteY3644" fmla="*/ 209024 h 546092"/>
                    <a:gd name="connsiteX3645" fmla="*/ 7221 w 535721"/>
                    <a:gd name="connsiteY3645" fmla="*/ 209082 h 546092"/>
                    <a:gd name="connsiteX3646" fmla="*/ 7359 w 535721"/>
                    <a:gd name="connsiteY3646" fmla="*/ 209256 h 546092"/>
                    <a:gd name="connsiteX3647" fmla="*/ 7683 w 535721"/>
                    <a:gd name="connsiteY3647" fmla="*/ 209614 h 546092"/>
                    <a:gd name="connsiteX3648" fmla="*/ 8146 w 535721"/>
                    <a:gd name="connsiteY3648" fmla="*/ 210540 h 546092"/>
                    <a:gd name="connsiteX3649" fmla="*/ 8239 w 535721"/>
                    <a:gd name="connsiteY3649" fmla="*/ 211049 h 546092"/>
                    <a:gd name="connsiteX3650" fmla="*/ 8262 w 535721"/>
                    <a:gd name="connsiteY3650" fmla="*/ 211303 h 546092"/>
                    <a:gd name="connsiteX3651" fmla="*/ 8829 w 535721"/>
                    <a:gd name="connsiteY3651" fmla="*/ 211766 h 546092"/>
                    <a:gd name="connsiteX3652" fmla="*/ 10136 w 535721"/>
                    <a:gd name="connsiteY3652" fmla="*/ 211998 h 546092"/>
                    <a:gd name="connsiteX3653" fmla="*/ 10541 w 535721"/>
                    <a:gd name="connsiteY3653" fmla="*/ 212229 h 546092"/>
                    <a:gd name="connsiteX3654" fmla="*/ 11177 w 535721"/>
                    <a:gd name="connsiteY3654" fmla="*/ 212796 h 546092"/>
                    <a:gd name="connsiteX3655" fmla="*/ 11802 w 535721"/>
                    <a:gd name="connsiteY3655" fmla="*/ 213652 h 546092"/>
                    <a:gd name="connsiteX3656" fmla="*/ 12230 w 535721"/>
                    <a:gd name="connsiteY3656" fmla="*/ 214439 h 546092"/>
                    <a:gd name="connsiteX3657" fmla="*/ 12346 w 535721"/>
                    <a:gd name="connsiteY3657" fmla="*/ 214809 h 546092"/>
                    <a:gd name="connsiteX3658" fmla="*/ 13804 w 535721"/>
                    <a:gd name="connsiteY3658" fmla="*/ 215931 h 546092"/>
                    <a:gd name="connsiteX3659" fmla="*/ 14220 w 535721"/>
                    <a:gd name="connsiteY3659" fmla="*/ 216244 h 546092"/>
                    <a:gd name="connsiteX3660" fmla="*/ 14301 w 535721"/>
                    <a:gd name="connsiteY3660" fmla="*/ 216313 h 546092"/>
                    <a:gd name="connsiteX3661" fmla="*/ 17032 w 535721"/>
                    <a:gd name="connsiteY3661" fmla="*/ 216903 h 546092"/>
                    <a:gd name="connsiteX3662" fmla="*/ 17518 w 535721"/>
                    <a:gd name="connsiteY3662" fmla="*/ 217077 h 546092"/>
                    <a:gd name="connsiteX3663" fmla="*/ 18177 w 535721"/>
                    <a:gd name="connsiteY3663" fmla="*/ 217435 h 546092"/>
                    <a:gd name="connsiteX3664" fmla="*/ 19901 w 535721"/>
                    <a:gd name="connsiteY3664" fmla="*/ 218558 h 546092"/>
                    <a:gd name="connsiteX3665" fmla="*/ 20132 w 535721"/>
                    <a:gd name="connsiteY3665" fmla="*/ 218673 h 546092"/>
                    <a:gd name="connsiteX3666" fmla="*/ 21301 w 535721"/>
                    <a:gd name="connsiteY3666" fmla="*/ 218650 h 546092"/>
                    <a:gd name="connsiteX3667" fmla="*/ 21625 w 535721"/>
                    <a:gd name="connsiteY3667" fmla="*/ 218615 h 546092"/>
                    <a:gd name="connsiteX3668" fmla="*/ 23650 w 535721"/>
                    <a:gd name="connsiteY3668" fmla="*/ 218118 h 546092"/>
                    <a:gd name="connsiteX3669" fmla="*/ 24957 w 535721"/>
                    <a:gd name="connsiteY3669" fmla="*/ 217979 h 546092"/>
                    <a:gd name="connsiteX3670" fmla="*/ 25802 w 535721"/>
                    <a:gd name="connsiteY3670" fmla="*/ 218083 h 546092"/>
                    <a:gd name="connsiteX3671" fmla="*/ 26299 w 535721"/>
                    <a:gd name="connsiteY3671" fmla="*/ 218245 h 546092"/>
                    <a:gd name="connsiteX3672" fmla="*/ 29700 w 535721"/>
                    <a:gd name="connsiteY3672" fmla="*/ 219668 h 546092"/>
                    <a:gd name="connsiteX3673" fmla="*/ 30302 w 535721"/>
                    <a:gd name="connsiteY3673" fmla="*/ 219252 h 546092"/>
                    <a:gd name="connsiteX3674" fmla="*/ 30626 w 535721"/>
                    <a:gd name="connsiteY3674" fmla="*/ 219043 h 546092"/>
                    <a:gd name="connsiteX3675" fmla="*/ 34930 w 535721"/>
                    <a:gd name="connsiteY3675" fmla="*/ 215179 h 546092"/>
                    <a:gd name="connsiteX3676" fmla="*/ 35416 w 535721"/>
                    <a:gd name="connsiteY3676" fmla="*/ 214855 h 546092"/>
                    <a:gd name="connsiteX3677" fmla="*/ 35902 w 535721"/>
                    <a:gd name="connsiteY3677" fmla="*/ 214624 h 546092"/>
                    <a:gd name="connsiteX3678" fmla="*/ 36955 w 535721"/>
                    <a:gd name="connsiteY3678" fmla="*/ 214173 h 546092"/>
                    <a:gd name="connsiteX3679" fmla="*/ 37533 w 535721"/>
                    <a:gd name="connsiteY3679" fmla="*/ 214022 h 546092"/>
                    <a:gd name="connsiteX3680" fmla="*/ 38597 w 535721"/>
                    <a:gd name="connsiteY3680" fmla="*/ 213906 h 546092"/>
                    <a:gd name="connsiteX3681" fmla="*/ 40761 w 535721"/>
                    <a:gd name="connsiteY3681" fmla="*/ 213756 h 546092"/>
                    <a:gd name="connsiteX3682" fmla="*/ 41108 w 535721"/>
                    <a:gd name="connsiteY3682" fmla="*/ 213721 h 546092"/>
                    <a:gd name="connsiteX3683" fmla="*/ 42751 w 535721"/>
                    <a:gd name="connsiteY3683" fmla="*/ 213282 h 546092"/>
                    <a:gd name="connsiteX3684" fmla="*/ 42890 w 535721"/>
                    <a:gd name="connsiteY3684" fmla="*/ 213201 h 546092"/>
                    <a:gd name="connsiteX3685" fmla="*/ 43596 w 535721"/>
                    <a:gd name="connsiteY3685" fmla="*/ 212703 h 546092"/>
                    <a:gd name="connsiteX3686" fmla="*/ 43920 w 535721"/>
                    <a:gd name="connsiteY3686" fmla="*/ 210528 h 546092"/>
                    <a:gd name="connsiteX3687" fmla="*/ 44105 w 535721"/>
                    <a:gd name="connsiteY3687" fmla="*/ 209788 h 546092"/>
                    <a:gd name="connsiteX3688" fmla="*/ 46095 w 535721"/>
                    <a:gd name="connsiteY3688" fmla="*/ 208341 h 546092"/>
                    <a:gd name="connsiteX3689" fmla="*/ 47286 w 535721"/>
                    <a:gd name="connsiteY3689" fmla="*/ 208376 h 546092"/>
                    <a:gd name="connsiteX3690" fmla="*/ 47657 w 535721"/>
                    <a:gd name="connsiteY3690" fmla="*/ 208179 h 546092"/>
                    <a:gd name="connsiteX3691" fmla="*/ 48177 w 535721"/>
                    <a:gd name="connsiteY3691" fmla="*/ 207994 h 546092"/>
                    <a:gd name="connsiteX3692" fmla="*/ 48628 w 535721"/>
                    <a:gd name="connsiteY3692" fmla="*/ 207902 h 546092"/>
                    <a:gd name="connsiteX3693" fmla="*/ 50306 w 535721"/>
                    <a:gd name="connsiteY3693" fmla="*/ 208295 h 546092"/>
                    <a:gd name="connsiteX3694" fmla="*/ 50422 w 535721"/>
                    <a:gd name="connsiteY3694" fmla="*/ 208388 h 546092"/>
                    <a:gd name="connsiteX3695" fmla="*/ 50445 w 535721"/>
                    <a:gd name="connsiteY3695" fmla="*/ 208365 h 546092"/>
                    <a:gd name="connsiteX3696" fmla="*/ 51370 w 535721"/>
                    <a:gd name="connsiteY3696" fmla="*/ 208029 h 546092"/>
                    <a:gd name="connsiteX3697" fmla="*/ 52944 w 535721"/>
                    <a:gd name="connsiteY3697" fmla="*/ 207682 h 546092"/>
                    <a:gd name="connsiteX3698" fmla="*/ 53372 w 535721"/>
                    <a:gd name="connsiteY3698" fmla="*/ 207647 h 546092"/>
                    <a:gd name="connsiteX3699" fmla="*/ 53904 w 535721"/>
                    <a:gd name="connsiteY3699" fmla="*/ 207647 h 546092"/>
                    <a:gd name="connsiteX3700" fmla="*/ 54911 w 535721"/>
                    <a:gd name="connsiteY3700" fmla="*/ 207717 h 546092"/>
                    <a:gd name="connsiteX3701" fmla="*/ 55165 w 535721"/>
                    <a:gd name="connsiteY3701" fmla="*/ 207543 h 546092"/>
                    <a:gd name="connsiteX3702" fmla="*/ 56970 w 535721"/>
                    <a:gd name="connsiteY3702" fmla="*/ 207265 h 546092"/>
                    <a:gd name="connsiteX3703" fmla="*/ 57676 w 535721"/>
                    <a:gd name="connsiteY3703" fmla="*/ 207508 h 546092"/>
                    <a:gd name="connsiteX3704" fmla="*/ 57745 w 535721"/>
                    <a:gd name="connsiteY3704" fmla="*/ 207508 h 546092"/>
                    <a:gd name="connsiteX3705" fmla="*/ 58035 w 535721"/>
                    <a:gd name="connsiteY3705" fmla="*/ 207474 h 546092"/>
                    <a:gd name="connsiteX3706" fmla="*/ 59238 w 535721"/>
                    <a:gd name="connsiteY3706" fmla="*/ 207196 h 546092"/>
                    <a:gd name="connsiteX3707" fmla="*/ 60372 w 535721"/>
                    <a:gd name="connsiteY3707" fmla="*/ 207092 h 546092"/>
                    <a:gd name="connsiteX3708" fmla="*/ 61494 w 535721"/>
                    <a:gd name="connsiteY3708" fmla="*/ 207346 h 546092"/>
                    <a:gd name="connsiteX3709" fmla="*/ 61922 w 535721"/>
                    <a:gd name="connsiteY3709" fmla="*/ 207589 h 546092"/>
                    <a:gd name="connsiteX3710" fmla="*/ 62269 w 535721"/>
                    <a:gd name="connsiteY3710" fmla="*/ 207832 h 546092"/>
                    <a:gd name="connsiteX3711" fmla="*/ 62547 w 535721"/>
                    <a:gd name="connsiteY3711" fmla="*/ 208075 h 546092"/>
                    <a:gd name="connsiteX3712" fmla="*/ 63160 w 535721"/>
                    <a:gd name="connsiteY3712" fmla="*/ 207717 h 546092"/>
                    <a:gd name="connsiteX3713" fmla="*/ 64190 w 535721"/>
                    <a:gd name="connsiteY3713" fmla="*/ 207219 h 546092"/>
                    <a:gd name="connsiteX3714" fmla="*/ 64444 w 535721"/>
                    <a:gd name="connsiteY3714" fmla="*/ 207069 h 546092"/>
                    <a:gd name="connsiteX3715" fmla="*/ 65115 w 535721"/>
                    <a:gd name="connsiteY3715" fmla="*/ 206525 h 546092"/>
                    <a:gd name="connsiteX3716" fmla="*/ 65381 w 535721"/>
                    <a:gd name="connsiteY3716" fmla="*/ 206282 h 546092"/>
                    <a:gd name="connsiteX3717" fmla="*/ 65832 w 535721"/>
                    <a:gd name="connsiteY3717" fmla="*/ 205750 h 546092"/>
                    <a:gd name="connsiteX3718" fmla="*/ 65867 w 535721"/>
                    <a:gd name="connsiteY3718" fmla="*/ 205680 h 546092"/>
                    <a:gd name="connsiteX3719" fmla="*/ 65925 w 535721"/>
                    <a:gd name="connsiteY3719" fmla="*/ 205437 h 546092"/>
                    <a:gd name="connsiteX3720" fmla="*/ 66203 w 535721"/>
                    <a:gd name="connsiteY3720" fmla="*/ 203922 h 546092"/>
                    <a:gd name="connsiteX3721" fmla="*/ 66457 w 535721"/>
                    <a:gd name="connsiteY3721" fmla="*/ 203251 h 546092"/>
                    <a:gd name="connsiteX3722" fmla="*/ 66700 w 535721"/>
                    <a:gd name="connsiteY3722" fmla="*/ 202834 h 546092"/>
                    <a:gd name="connsiteX3723" fmla="*/ 67730 w 535721"/>
                    <a:gd name="connsiteY3723" fmla="*/ 201990 h 546092"/>
                    <a:gd name="connsiteX3724" fmla="*/ 68586 w 535721"/>
                    <a:gd name="connsiteY3724" fmla="*/ 201666 h 546092"/>
                    <a:gd name="connsiteX3725" fmla="*/ 68783 w 535721"/>
                    <a:gd name="connsiteY3725" fmla="*/ 201562 h 546092"/>
                    <a:gd name="connsiteX3726" fmla="*/ 69107 w 535721"/>
                    <a:gd name="connsiteY3726" fmla="*/ 201319 h 546092"/>
                    <a:gd name="connsiteX3727" fmla="*/ 69674 w 535721"/>
                    <a:gd name="connsiteY3727" fmla="*/ 200948 h 546092"/>
                    <a:gd name="connsiteX3728" fmla="*/ 71201 w 535721"/>
                    <a:gd name="connsiteY3728" fmla="*/ 200092 h 546092"/>
                    <a:gd name="connsiteX3729" fmla="*/ 72069 w 535721"/>
                    <a:gd name="connsiteY3729" fmla="*/ 199838 h 546092"/>
                    <a:gd name="connsiteX3730" fmla="*/ 72612 w 535721"/>
                    <a:gd name="connsiteY3730" fmla="*/ 199352 h 546092"/>
                    <a:gd name="connsiteX3731" fmla="*/ 73249 w 535721"/>
                    <a:gd name="connsiteY3731" fmla="*/ 198901 h 546092"/>
                    <a:gd name="connsiteX3732" fmla="*/ 73515 w 535721"/>
                    <a:gd name="connsiteY3732" fmla="*/ 198276 h 546092"/>
                    <a:gd name="connsiteX3733" fmla="*/ 73411 w 535721"/>
                    <a:gd name="connsiteY3733" fmla="*/ 197663 h 546092"/>
                    <a:gd name="connsiteX3734" fmla="*/ 73295 w 535721"/>
                    <a:gd name="connsiteY3734" fmla="*/ 197559 h 546092"/>
                    <a:gd name="connsiteX3735" fmla="*/ 72635 w 535721"/>
                    <a:gd name="connsiteY3735" fmla="*/ 195453 h 546092"/>
                    <a:gd name="connsiteX3736" fmla="*/ 72786 w 535721"/>
                    <a:gd name="connsiteY3736" fmla="*/ 194944 h 546092"/>
                    <a:gd name="connsiteX3737" fmla="*/ 73098 w 535721"/>
                    <a:gd name="connsiteY3737" fmla="*/ 194331 h 546092"/>
                    <a:gd name="connsiteX3738" fmla="*/ 73411 w 535721"/>
                    <a:gd name="connsiteY3738" fmla="*/ 193903 h 546092"/>
                    <a:gd name="connsiteX3739" fmla="*/ 73827 w 535721"/>
                    <a:gd name="connsiteY3739" fmla="*/ 193474 h 546092"/>
                    <a:gd name="connsiteX3740" fmla="*/ 74498 w 535721"/>
                    <a:gd name="connsiteY3740" fmla="*/ 193012 h 546092"/>
                    <a:gd name="connsiteX3741" fmla="*/ 76870 w 535721"/>
                    <a:gd name="connsiteY3741" fmla="*/ 191727 h 546092"/>
                    <a:gd name="connsiteX3742" fmla="*/ 78397 w 535721"/>
                    <a:gd name="connsiteY3742" fmla="*/ 191565 h 546092"/>
                    <a:gd name="connsiteX3743" fmla="*/ 78744 w 535721"/>
                    <a:gd name="connsiteY3743" fmla="*/ 191670 h 546092"/>
                    <a:gd name="connsiteX3744" fmla="*/ 80005 w 535721"/>
                    <a:gd name="connsiteY3744" fmla="*/ 192757 h 546092"/>
                    <a:gd name="connsiteX3745" fmla="*/ 80445 w 535721"/>
                    <a:gd name="connsiteY3745" fmla="*/ 193729 h 546092"/>
                    <a:gd name="connsiteX3746" fmla="*/ 80595 w 535721"/>
                    <a:gd name="connsiteY3746" fmla="*/ 194192 h 546092"/>
                    <a:gd name="connsiteX3747" fmla="*/ 80630 w 535721"/>
                    <a:gd name="connsiteY3747" fmla="*/ 194365 h 546092"/>
                    <a:gd name="connsiteX3748" fmla="*/ 81128 w 535721"/>
                    <a:gd name="connsiteY3748" fmla="*/ 194944 h 546092"/>
                    <a:gd name="connsiteX3749" fmla="*/ 81671 w 535721"/>
                    <a:gd name="connsiteY3749" fmla="*/ 195904 h 546092"/>
                    <a:gd name="connsiteX3750" fmla="*/ 82782 w 535721"/>
                    <a:gd name="connsiteY3750" fmla="*/ 198045 h 546092"/>
                    <a:gd name="connsiteX3751" fmla="*/ 84807 w 535721"/>
                    <a:gd name="connsiteY3751" fmla="*/ 199086 h 546092"/>
                    <a:gd name="connsiteX3752" fmla="*/ 85524 w 535721"/>
                    <a:gd name="connsiteY3752" fmla="*/ 199606 h 546092"/>
                    <a:gd name="connsiteX3753" fmla="*/ 87653 w 535721"/>
                    <a:gd name="connsiteY3753" fmla="*/ 201481 h 546092"/>
                    <a:gd name="connsiteX3754" fmla="*/ 88278 w 535721"/>
                    <a:gd name="connsiteY3754" fmla="*/ 202626 h 546092"/>
                    <a:gd name="connsiteX3755" fmla="*/ 89053 w 535721"/>
                    <a:gd name="connsiteY3755" fmla="*/ 203656 h 546092"/>
                    <a:gd name="connsiteX3756" fmla="*/ 89666 w 535721"/>
                    <a:gd name="connsiteY3756" fmla="*/ 204593 h 546092"/>
                    <a:gd name="connsiteX3757" fmla="*/ 89666 w 535721"/>
                    <a:gd name="connsiteY3757" fmla="*/ 205808 h 546092"/>
                    <a:gd name="connsiteX3758" fmla="*/ 90059 w 535721"/>
                    <a:gd name="connsiteY3758" fmla="*/ 206062 h 546092"/>
                    <a:gd name="connsiteX3759" fmla="*/ 90476 w 535721"/>
                    <a:gd name="connsiteY3759" fmla="*/ 206386 h 546092"/>
                    <a:gd name="connsiteX3760" fmla="*/ 92177 w 535721"/>
                    <a:gd name="connsiteY3760" fmla="*/ 207960 h 546092"/>
                    <a:gd name="connsiteX3761" fmla="*/ 92778 w 535721"/>
                    <a:gd name="connsiteY3761" fmla="*/ 209522 h 546092"/>
                    <a:gd name="connsiteX3762" fmla="*/ 94988 w 535721"/>
                    <a:gd name="connsiteY3762" fmla="*/ 210956 h 546092"/>
                    <a:gd name="connsiteX3763" fmla="*/ 96307 w 535721"/>
                    <a:gd name="connsiteY3763" fmla="*/ 215723 h 546092"/>
                    <a:gd name="connsiteX3764" fmla="*/ 96897 w 535721"/>
                    <a:gd name="connsiteY3764" fmla="*/ 219576 h 546092"/>
                    <a:gd name="connsiteX3765" fmla="*/ 96909 w 535721"/>
                    <a:gd name="connsiteY3765" fmla="*/ 220143 h 546092"/>
                    <a:gd name="connsiteX3766" fmla="*/ 96839 w 535721"/>
                    <a:gd name="connsiteY3766" fmla="*/ 220652 h 546092"/>
                    <a:gd name="connsiteX3767" fmla="*/ 96828 w 535721"/>
                    <a:gd name="connsiteY3767" fmla="*/ 220721 h 546092"/>
                    <a:gd name="connsiteX3768" fmla="*/ 97024 w 535721"/>
                    <a:gd name="connsiteY3768" fmla="*/ 222491 h 546092"/>
                    <a:gd name="connsiteX3769" fmla="*/ 96943 w 535721"/>
                    <a:gd name="connsiteY3769" fmla="*/ 222723 h 546092"/>
                    <a:gd name="connsiteX3770" fmla="*/ 97950 w 535721"/>
                    <a:gd name="connsiteY3770" fmla="*/ 223463 h 546092"/>
                    <a:gd name="connsiteX3771" fmla="*/ 98297 w 535721"/>
                    <a:gd name="connsiteY3771" fmla="*/ 223440 h 546092"/>
                    <a:gd name="connsiteX3772" fmla="*/ 99477 w 535721"/>
                    <a:gd name="connsiteY3772" fmla="*/ 223718 h 546092"/>
                    <a:gd name="connsiteX3773" fmla="*/ 99674 w 535721"/>
                    <a:gd name="connsiteY3773" fmla="*/ 223833 h 546092"/>
                    <a:gd name="connsiteX3774" fmla="*/ 100032 w 535721"/>
                    <a:gd name="connsiteY3774" fmla="*/ 223625 h 546092"/>
                    <a:gd name="connsiteX3775" fmla="*/ 100368 w 535721"/>
                    <a:gd name="connsiteY3775" fmla="*/ 223417 h 546092"/>
                    <a:gd name="connsiteX3776" fmla="*/ 100599 w 535721"/>
                    <a:gd name="connsiteY3776" fmla="*/ 223232 h 546092"/>
                    <a:gd name="connsiteX3777" fmla="*/ 100889 w 535721"/>
                    <a:gd name="connsiteY3777" fmla="*/ 222954 h 546092"/>
                    <a:gd name="connsiteX3778" fmla="*/ 101212 w 535721"/>
                    <a:gd name="connsiteY3778" fmla="*/ 222607 h 546092"/>
                    <a:gd name="connsiteX3779" fmla="*/ 101479 w 535721"/>
                    <a:gd name="connsiteY3779" fmla="*/ 222318 h 546092"/>
                    <a:gd name="connsiteX3780" fmla="*/ 101571 w 535721"/>
                    <a:gd name="connsiteY3780" fmla="*/ 222167 h 546092"/>
                    <a:gd name="connsiteX3781" fmla="*/ 102092 w 535721"/>
                    <a:gd name="connsiteY3781" fmla="*/ 220883 h 546092"/>
                    <a:gd name="connsiteX3782" fmla="*/ 103885 w 535721"/>
                    <a:gd name="connsiteY3782" fmla="*/ 219622 h 546092"/>
                    <a:gd name="connsiteX3783" fmla="*/ 105065 w 535721"/>
                    <a:gd name="connsiteY3783" fmla="*/ 219587 h 546092"/>
                    <a:gd name="connsiteX3784" fmla="*/ 105123 w 535721"/>
                    <a:gd name="connsiteY3784" fmla="*/ 219402 h 546092"/>
                    <a:gd name="connsiteX3785" fmla="*/ 105898 w 535721"/>
                    <a:gd name="connsiteY3785" fmla="*/ 218315 h 546092"/>
                    <a:gd name="connsiteX3786" fmla="*/ 106812 w 535721"/>
                    <a:gd name="connsiteY3786" fmla="*/ 217690 h 546092"/>
                    <a:gd name="connsiteX3787" fmla="*/ 108189 w 535721"/>
                    <a:gd name="connsiteY3787" fmla="*/ 216845 h 546092"/>
                    <a:gd name="connsiteX3788" fmla="*/ 108467 w 535721"/>
                    <a:gd name="connsiteY3788" fmla="*/ 216637 h 546092"/>
                    <a:gd name="connsiteX3789" fmla="*/ 109577 w 535721"/>
                    <a:gd name="connsiteY3789" fmla="*/ 215631 h 546092"/>
                    <a:gd name="connsiteX3790" fmla="*/ 110491 w 535721"/>
                    <a:gd name="connsiteY3790" fmla="*/ 214855 h 546092"/>
                    <a:gd name="connsiteX3791" fmla="*/ 110434 w 535721"/>
                    <a:gd name="connsiteY3791" fmla="*/ 214890 h 546092"/>
                    <a:gd name="connsiteX3792" fmla="*/ 110700 w 535721"/>
                    <a:gd name="connsiteY3792" fmla="*/ 214659 h 546092"/>
                    <a:gd name="connsiteX3793" fmla="*/ 110908 w 535721"/>
                    <a:gd name="connsiteY3793" fmla="*/ 214393 h 546092"/>
                    <a:gd name="connsiteX3794" fmla="*/ 111232 w 535721"/>
                    <a:gd name="connsiteY3794" fmla="*/ 213976 h 546092"/>
                    <a:gd name="connsiteX3795" fmla="*/ 111544 w 535721"/>
                    <a:gd name="connsiteY3795" fmla="*/ 213583 h 546092"/>
                    <a:gd name="connsiteX3796" fmla="*/ 112042 w 535721"/>
                    <a:gd name="connsiteY3796" fmla="*/ 212958 h 546092"/>
                    <a:gd name="connsiteX3797" fmla="*/ 112389 w 535721"/>
                    <a:gd name="connsiteY3797" fmla="*/ 212611 h 546092"/>
                    <a:gd name="connsiteX3798" fmla="*/ 112736 w 535721"/>
                    <a:gd name="connsiteY3798" fmla="*/ 212241 h 546092"/>
                    <a:gd name="connsiteX3799" fmla="*/ 113071 w 535721"/>
                    <a:gd name="connsiteY3799" fmla="*/ 211870 h 546092"/>
                    <a:gd name="connsiteX3800" fmla="*/ 113638 w 535721"/>
                    <a:gd name="connsiteY3800" fmla="*/ 211350 h 546092"/>
                    <a:gd name="connsiteX3801" fmla="*/ 115582 w 535721"/>
                    <a:gd name="connsiteY3801" fmla="*/ 210956 h 546092"/>
                    <a:gd name="connsiteX3802" fmla="*/ 117618 w 535721"/>
                    <a:gd name="connsiteY3802" fmla="*/ 211616 h 546092"/>
                    <a:gd name="connsiteX3803" fmla="*/ 118498 w 535721"/>
                    <a:gd name="connsiteY3803" fmla="*/ 212194 h 546092"/>
                    <a:gd name="connsiteX3804" fmla="*/ 118845 w 535721"/>
                    <a:gd name="connsiteY3804" fmla="*/ 212588 h 546092"/>
                    <a:gd name="connsiteX3805" fmla="*/ 119932 w 535721"/>
                    <a:gd name="connsiteY3805" fmla="*/ 213976 h 546092"/>
                    <a:gd name="connsiteX3806" fmla="*/ 120245 w 535721"/>
                    <a:gd name="connsiteY3806" fmla="*/ 215827 h 546092"/>
                    <a:gd name="connsiteX3807" fmla="*/ 120222 w 535721"/>
                    <a:gd name="connsiteY3807" fmla="*/ 215920 h 546092"/>
                    <a:gd name="connsiteX3808" fmla="*/ 120291 w 535721"/>
                    <a:gd name="connsiteY3808" fmla="*/ 217065 h 546092"/>
                    <a:gd name="connsiteX3809" fmla="*/ 120198 w 535721"/>
                    <a:gd name="connsiteY3809" fmla="*/ 217470 h 546092"/>
                    <a:gd name="connsiteX3810" fmla="*/ 120175 w 535721"/>
                    <a:gd name="connsiteY3810" fmla="*/ 217632 h 546092"/>
                    <a:gd name="connsiteX3811" fmla="*/ 120279 w 535721"/>
                    <a:gd name="connsiteY3811" fmla="*/ 218454 h 546092"/>
                    <a:gd name="connsiteX3812" fmla="*/ 120222 w 535721"/>
                    <a:gd name="connsiteY3812" fmla="*/ 219217 h 546092"/>
                    <a:gd name="connsiteX3813" fmla="*/ 120164 w 535721"/>
                    <a:gd name="connsiteY3813" fmla="*/ 219402 h 546092"/>
                    <a:gd name="connsiteX3814" fmla="*/ 120175 w 535721"/>
                    <a:gd name="connsiteY3814" fmla="*/ 219587 h 546092"/>
                    <a:gd name="connsiteX3815" fmla="*/ 120152 w 535721"/>
                    <a:gd name="connsiteY3815" fmla="*/ 220108 h 546092"/>
                    <a:gd name="connsiteX3816" fmla="*/ 119967 w 535721"/>
                    <a:gd name="connsiteY3816" fmla="*/ 220953 h 546092"/>
                    <a:gd name="connsiteX3817" fmla="*/ 119643 w 535721"/>
                    <a:gd name="connsiteY3817" fmla="*/ 221728 h 546092"/>
                    <a:gd name="connsiteX3818" fmla="*/ 119631 w 535721"/>
                    <a:gd name="connsiteY3818" fmla="*/ 221843 h 546092"/>
                    <a:gd name="connsiteX3819" fmla="*/ 119631 w 535721"/>
                    <a:gd name="connsiteY3819" fmla="*/ 222353 h 546092"/>
                    <a:gd name="connsiteX3820" fmla="*/ 120071 w 535721"/>
                    <a:gd name="connsiteY3820" fmla="*/ 222677 h 546092"/>
                    <a:gd name="connsiteX3821" fmla="*/ 120383 w 535721"/>
                    <a:gd name="connsiteY3821" fmla="*/ 222966 h 546092"/>
                    <a:gd name="connsiteX3822" fmla="*/ 120800 w 535721"/>
                    <a:gd name="connsiteY3822" fmla="*/ 225303 h 546092"/>
                    <a:gd name="connsiteX3823" fmla="*/ 119631 w 535721"/>
                    <a:gd name="connsiteY3823" fmla="*/ 227675 h 546092"/>
                    <a:gd name="connsiteX3824" fmla="*/ 120048 w 535721"/>
                    <a:gd name="connsiteY3824" fmla="*/ 228866 h 546092"/>
                    <a:gd name="connsiteX3825" fmla="*/ 120812 w 535721"/>
                    <a:gd name="connsiteY3825" fmla="*/ 232256 h 546092"/>
                    <a:gd name="connsiteX3826" fmla="*/ 122385 w 535721"/>
                    <a:gd name="connsiteY3826" fmla="*/ 231932 h 546092"/>
                    <a:gd name="connsiteX3827" fmla="*/ 123704 w 535721"/>
                    <a:gd name="connsiteY3827" fmla="*/ 232904 h 546092"/>
                    <a:gd name="connsiteX3828" fmla="*/ 123935 w 535721"/>
                    <a:gd name="connsiteY3828" fmla="*/ 233309 h 546092"/>
                    <a:gd name="connsiteX3829" fmla="*/ 124178 w 535721"/>
                    <a:gd name="connsiteY3829" fmla="*/ 233911 h 546092"/>
                    <a:gd name="connsiteX3830" fmla="*/ 124248 w 535721"/>
                    <a:gd name="connsiteY3830" fmla="*/ 234049 h 546092"/>
                    <a:gd name="connsiteX3831" fmla="*/ 125185 w 535721"/>
                    <a:gd name="connsiteY3831" fmla="*/ 235056 h 546092"/>
                    <a:gd name="connsiteX3832" fmla="*/ 125729 w 535721"/>
                    <a:gd name="connsiteY3832" fmla="*/ 236421 h 546092"/>
                    <a:gd name="connsiteX3833" fmla="*/ 125729 w 535721"/>
                    <a:gd name="connsiteY3833" fmla="*/ 236942 h 546092"/>
                    <a:gd name="connsiteX3834" fmla="*/ 125705 w 535721"/>
                    <a:gd name="connsiteY3834" fmla="*/ 237335 h 546092"/>
                    <a:gd name="connsiteX3835" fmla="*/ 125798 w 535721"/>
                    <a:gd name="connsiteY3835" fmla="*/ 237520 h 546092"/>
                    <a:gd name="connsiteX3836" fmla="*/ 126330 w 535721"/>
                    <a:gd name="connsiteY3836" fmla="*/ 238573 h 546092"/>
                    <a:gd name="connsiteX3837" fmla="*/ 127649 w 535721"/>
                    <a:gd name="connsiteY3837" fmla="*/ 239406 h 546092"/>
                    <a:gd name="connsiteX3838" fmla="*/ 127857 w 535721"/>
                    <a:gd name="connsiteY3838" fmla="*/ 239719 h 546092"/>
                    <a:gd name="connsiteX3839" fmla="*/ 128205 w 535721"/>
                    <a:gd name="connsiteY3839" fmla="*/ 241084 h 546092"/>
                    <a:gd name="connsiteX3840" fmla="*/ 128193 w 535721"/>
                    <a:gd name="connsiteY3840" fmla="*/ 241176 h 546092"/>
                    <a:gd name="connsiteX3841" fmla="*/ 128586 w 535721"/>
                    <a:gd name="connsiteY3841" fmla="*/ 241535 h 546092"/>
                    <a:gd name="connsiteX3842" fmla="*/ 129176 w 535721"/>
                    <a:gd name="connsiteY3842" fmla="*/ 242241 h 546092"/>
                    <a:gd name="connsiteX3843" fmla="*/ 129095 w 535721"/>
                    <a:gd name="connsiteY3843" fmla="*/ 242148 h 546092"/>
                    <a:gd name="connsiteX3844" fmla="*/ 129373 w 535721"/>
                    <a:gd name="connsiteY3844" fmla="*/ 242484 h 546092"/>
                    <a:gd name="connsiteX3845" fmla="*/ 129686 w 535721"/>
                    <a:gd name="connsiteY3845" fmla="*/ 242773 h 546092"/>
                    <a:gd name="connsiteX3846" fmla="*/ 130229 w 535721"/>
                    <a:gd name="connsiteY3846" fmla="*/ 243444 h 546092"/>
                    <a:gd name="connsiteX3847" fmla="*/ 130599 w 535721"/>
                    <a:gd name="connsiteY3847" fmla="*/ 244011 h 546092"/>
                    <a:gd name="connsiteX3848" fmla="*/ 131190 w 535721"/>
                    <a:gd name="connsiteY3848" fmla="*/ 245203 h 546092"/>
                    <a:gd name="connsiteX3849" fmla="*/ 130310 w 535721"/>
                    <a:gd name="connsiteY3849" fmla="*/ 247852 h 546092"/>
                    <a:gd name="connsiteX3850" fmla="*/ 130137 w 535721"/>
                    <a:gd name="connsiteY3850" fmla="*/ 247945 h 546092"/>
                    <a:gd name="connsiteX3851" fmla="*/ 130125 w 535721"/>
                    <a:gd name="connsiteY3851" fmla="*/ 247956 h 546092"/>
                    <a:gd name="connsiteX3852" fmla="*/ 129952 w 535721"/>
                    <a:gd name="connsiteY3852" fmla="*/ 248188 h 546092"/>
                    <a:gd name="connsiteX3853" fmla="*/ 129628 w 535721"/>
                    <a:gd name="connsiteY3853" fmla="*/ 248523 h 546092"/>
                    <a:gd name="connsiteX3854" fmla="*/ 129304 w 535721"/>
                    <a:gd name="connsiteY3854" fmla="*/ 248789 h 546092"/>
                    <a:gd name="connsiteX3855" fmla="*/ 129107 w 535721"/>
                    <a:gd name="connsiteY3855" fmla="*/ 249021 h 546092"/>
                    <a:gd name="connsiteX3856" fmla="*/ 128922 w 535721"/>
                    <a:gd name="connsiteY3856" fmla="*/ 249263 h 546092"/>
                    <a:gd name="connsiteX3857" fmla="*/ 128714 w 535721"/>
                    <a:gd name="connsiteY3857" fmla="*/ 249622 h 546092"/>
                    <a:gd name="connsiteX3858" fmla="*/ 128297 w 535721"/>
                    <a:gd name="connsiteY3858" fmla="*/ 250224 h 546092"/>
                    <a:gd name="connsiteX3859" fmla="*/ 128008 w 535721"/>
                    <a:gd name="connsiteY3859" fmla="*/ 250548 h 546092"/>
                    <a:gd name="connsiteX3860" fmla="*/ 127730 w 535721"/>
                    <a:gd name="connsiteY3860" fmla="*/ 250791 h 546092"/>
                    <a:gd name="connsiteX3861" fmla="*/ 127742 w 535721"/>
                    <a:gd name="connsiteY3861" fmla="*/ 251878 h 546092"/>
                    <a:gd name="connsiteX3862" fmla="*/ 127950 w 535721"/>
                    <a:gd name="connsiteY3862" fmla="*/ 251797 h 546092"/>
                    <a:gd name="connsiteX3863" fmla="*/ 129095 w 535721"/>
                    <a:gd name="connsiteY3863" fmla="*/ 251404 h 546092"/>
                    <a:gd name="connsiteX3864" fmla="*/ 129952 w 535721"/>
                    <a:gd name="connsiteY3864" fmla="*/ 251265 h 546092"/>
                    <a:gd name="connsiteX3865" fmla="*/ 130611 w 535721"/>
                    <a:gd name="connsiteY3865" fmla="*/ 251230 h 546092"/>
                    <a:gd name="connsiteX3866" fmla="*/ 130680 w 535721"/>
                    <a:gd name="connsiteY3866" fmla="*/ 251230 h 546092"/>
                    <a:gd name="connsiteX3867" fmla="*/ 130704 w 535721"/>
                    <a:gd name="connsiteY3867" fmla="*/ 251172 h 546092"/>
                    <a:gd name="connsiteX3868" fmla="*/ 131976 w 535721"/>
                    <a:gd name="connsiteY3868" fmla="*/ 250293 h 546092"/>
                    <a:gd name="connsiteX3869" fmla="*/ 133457 w 535721"/>
                    <a:gd name="connsiteY3869" fmla="*/ 249969 h 546092"/>
                    <a:gd name="connsiteX3870" fmla="*/ 133642 w 535721"/>
                    <a:gd name="connsiteY3870" fmla="*/ 249911 h 546092"/>
                    <a:gd name="connsiteX3871" fmla="*/ 133816 w 535721"/>
                    <a:gd name="connsiteY3871" fmla="*/ 249449 h 546092"/>
                    <a:gd name="connsiteX3872" fmla="*/ 134498 w 535721"/>
                    <a:gd name="connsiteY3872" fmla="*/ 248569 h 546092"/>
                    <a:gd name="connsiteX3873" fmla="*/ 134846 w 535721"/>
                    <a:gd name="connsiteY3873" fmla="*/ 248303 h 546092"/>
                    <a:gd name="connsiteX3874" fmla="*/ 136014 w 535721"/>
                    <a:gd name="connsiteY3874" fmla="*/ 247910 h 546092"/>
                    <a:gd name="connsiteX3875" fmla="*/ 136546 w 535721"/>
                    <a:gd name="connsiteY3875" fmla="*/ 247898 h 546092"/>
                    <a:gd name="connsiteX3876" fmla="*/ 137946 w 535721"/>
                    <a:gd name="connsiteY3876" fmla="*/ 248430 h 546092"/>
                    <a:gd name="connsiteX3877" fmla="*/ 138293 w 535721"/>
                    <a:gd name="connsiteY3877" fmla="*/ 248754 h 546092"/>
                    <a:gd name="connsiteX3878" fmla="*/ 138629 w 535721"/>
                    <a:gd name="connsiteY3878" fmla="*/ 249159 h 546092"/>
                    <a:gd name="connsiteX3879" fmla="*/ 139161 w 535721"/>
                    <a:gd name="connsiteY3879" fmla="*/ 250004 h 546092"/>
                    <a:gd name="connsiteX3880" fmla="*/ 139392 w 535721"/>
                    <a:gd name="connsiteY3880" fmla="*/ 250293 h 546092"/>
                    <a:gd name="connsiteX3881" fmla="*/ 140052 w 535721"/>
                    <a:gd name="connsiteY3881" fmla="*/ 251034 h 546092"/>
                    <a:gd name="connsiteX3882" fmla="*/ 140515 w 535721"/>
                    <a:gd name="connsiteY3882" fmla="*/ 251982 h 546092"/>
                    <a:gd name="connsiteX3883" fmla="*/ 140654 w 535721"/>
                    <a:gd name="connsiteY3883" fmla="*/ 252758 h 546092"/>
                    <a:gd name="connsiteX3884" fmla="*/ 140746 w 535721"/>
                    <a:gd name="connsiteY3884" fmla="*/ 254285 h 546092"/>
                    <a:gd name="connsiteX3885" fmla="*/ 140816 w 535721"/>
                    <a:gd name="connsiteY3885" fmla="*/ 254701 h 546092"/>
                    <a:gd name="connsiteX3886" fmla="*/ 140873 w 535721"/>
                    <a:gd name="connsiteY3886" fmla="*/ 255095 h 546092"/>
                    <a:gd name="connsiteX3887" fmla="*/ 141035 w 535721"/>
                    <a:gd name="connsiteY3887" fmla="*/ 255199 h 546092"/>
                    <a:gd name="connsiteX3888" fmla="*/ 141903 w 535721"/>
                    <a:gd name="connsiteY3888" fmla="*/ 255823 h 546092"/>
                    <a:gd name="connsiteX3889" fmla="*/ 142528 w 535721"/>
                    <a:gd name="connsiteY3889" fmla="*/ 256437 h 546092"/>
                    <a:gd name="connsiteX3890" fmla="*/ 142956 w 535721"/>
                    <a:gd name="connsiteY3890" fmla="*/ 257015 h 546092"/>
                    <a:gd name="connsiteX3891" fmla="*/ 143234 w 535721"/>
                    <a:gd name="connsiteY3891" fmla="*/ 257339 h 546092"/>
                    <a:gd name="connsiteX3892" fmla="*/ 143558 w 535721"/>
                    <a:gd name="connsiteY3892" fmla="*/ 257686 h 546092"/>
                    <a:gd name="connsiteX3893" fmla="*/ 144009 w 535721"/>
                    <a:gd name="connsiteY3893" fmla="*/ 258427 h 546092"/>
                    <a:gd name="connsiteX3894" fmla="*/ 144171 w 535721"/>
                    <a:gd name="connsiteY3894" fmla="*/ 258889 h 546092"/>
                    <a:gd name="connsiteX3895" fmla="*/ 144275 w 535721"/>
                    <a:gd name="connsiteY3895" fmla="*/ 259584 h 546092"/>
                    <a:gd name="connsiteX3896" fmla="*/ 144252 w 535721"/>
                    <a:gd name="connsiteY3896" fmla="*/ 260648 h 546092"/>
                    <a:gd name="connsiteX3897" fmla="*/ 143615 w 535721"/>
                    <a:gd name="connsiteY3897" fmla="*/ 262083 h 546092"/>
                    <a:gd name="connsiteX3898" fmla="*/ 143245 w 535721"/>
                    <a:gd name="connsiteY3898" fmla="*/ 262430 h 546092"/>
                    <a:gd name="connsiteX3899" fmla="*/ 143095 w 535721"/>
                    <a:gd name="connsiteY3899" fmla="*/ 262546 h 546092"/>
                    <a:gd name="connsiteX3900" fmla="*/ 143268 w 535721"/>
                    <a:gd name="connsiteY3900" fmla="*/ 262812 h 546092"/>
                    <a:gd name="connsiteX3901" fmla="*/ 143777 w 535721"/>
                    <a:gd name="connsiteY3901" fmla="*/ 263760 h 546092"/>
                    <a:gd name="connsiteX3902" fmla="*/ 143974 w 535721"/>
                    <a:gd name="connsiteY3902" fmla="*/ 264304 h 546092"/>
                    <a:gd name="connsiteX3903" fmla="*/ 144067 w 535721"/>
                    <a:gd name="connsiteY3903" fmla="*/ 264813 h 546092"/>
                    <a:gd name="connsiteX3904" fmla="*/ 144090 w 535721"/>
                    <a:gd name="connsiteY3904" fmla="*/ 265507 h 546092"/>
                    <a:gd name="connsiteX3905" fmla="*/ 144009 w 535721"/>
                    <a:gd name="connsiteY3905" fmla="*/ 266028 h 546092"/>
                    <a:gd name="connsiteX3906" fmla="*/ 143777 w 535721"/>
                    <a:gd name="connsiteY3906" fmla="*/ 266688 h 546092"/>
                    <a:gd name="connsiteX3907" fmla="*/ 143234 w 535721"/>
                    <a:gd name="connsiteY3907" fmla="*/ 267659 h 546092"/>
                    <a:gd name="connsiteX3908" fmla="*/ 141035 w 535721"/>
                    <a:gd name="connsiteY3908" fmla="*/ 268608 h 546092"/>
                    <a:gd name="connsiteX3909" fmla="*/ 140156 w 535721"/>
                    <a:gd name="connsiteY3909" fmla="*/ 268400 h 546092"/>
                    <a:gd name="connsiteX3910" fmla="*/ 139890 w 535721"/>
                    <a:gd name="connsiteY3910" fmla="*/ 268388 h 546092"/>
                    <a:gd name="connsiteX3911" fmla="*/ 139705 w 535721"/>
                    <a:gd name="connsiteY3911" fmla="*/ 268388 h 546092"/>
                    <a:gd name="connsiteX3912" fmla="*/ 139647 w 535721"/>
                    <a:gd name="connsiteY3912" fmla="*/ 268400 h 546092"/>
                    <a:gd name="connsiteX3913" fmla="*/ 139589 w 535721"/>
                    <a:gd name="connsiteY3913" fmla="*/ 268423 h 546092"/>
                    <a:gd name="connsiteX3914" fmla="*/ 138976 w 535721"/>
                    <a:gd name="connsiteY3914" fmla="*/ 269001 h 546092"/>
                    <a:gd name="connsiteX3915" fmla="*/ 138432 w 535721"/>
                    <a:gd name="connsiteY3915" fmla="*/ 269430 h 546092"/>
                    <a:gd name="connsiteX3916" fmla="*/ 137796 w 535721"/>
                    <a:gd name="connsiteY3916" fmla="*/ 269834 h 546092"/>
                    <a:gd name="connsiteX3917" fmla="*/ 137125 w 535721"/>
                    <a:gd name="connsiteY3917" fmla="*/ 270170 h 546092"/>
                    <a:gd name="connsiteX3918" fmla="*/ 136593 w 535721"/>
                    <a:gd name="connsiteY3918" fmla="*/ 270332 h 546092"/>
                    <a:gd name="connsiteX3919" fmla="*/ 136095 w 535721"/>
                    <a:gd name="connsiteY3919" fmla="*/ 270413 h 546092"/>
                    <a:gd name="connsiteX3920" fmla="*/ 135910 w 535721"/>
                    <a:gd name="connsiteY3920" fmla="*/ 270436 h 546092"/>
                    <a:gd name="connsiteX3921" fmla="*/ 135817 w 535721"/>
                    <a:gd name="connsiteY3921" fmla="*/ 270540 h 546092"/>
                    <a:gd name="connsiteX3922" fmla="*/ 135065 w 535721"/>
                    <a:gd name="connsiteY3922" fmla="*/ 271304 h 546092"/>
                    <a:gd name="connsiteX3923" fmla="*/ 134499 w 535721"/>
                    <a:gd name="connsiteY3923" fmla="*/ 271720 h 546092"/>
                    <a:gd name="connsiteX3924" fmla="*/ 134672 w 535721"/>
                    <a:gd name="connsiteY3924" fmla="*/ 272125 h 546092"/>
                    <a:gd name="connsiteX3925" fmla="*/ 134649 w 535721"/>
                    <a:gd name="connsiteY3925" fmla="*/ 273676 h 546092"/>
                    <a:gd name="connsiteX3926" fmla="*/ 134209 w 535721"/>
                    <a:gd name="connsiteY3926" fmla="*/ 274647 h 546092"/>
                    <a:gd name="connsiteX3927" fmla="*/ 133839 w 535721"/>
                    <a:gd name="connsiteY3927" fmla="*/ 275226 h 546092"/>
                    <a:gd name="connsiteX3928" fmla="*/ 133758 w 535721"/>
                    <a:gd name="connsiteY3928" fmla="*/ 275307 h 546092"/>
                    <a:gd name="connsiteX3929" fmla="*/ 133816 w 535721"/>
                    <a:gd name="connsiteY3929" fmla="*/ 275423 h 546092"/>
                    <a:gd name="connsiteX3930" fmla="*/ 133966 w 535721"/>
                    <a:gd name="connsiteY3930" fmla="*/ 276013 h 546092"/>
                    <a:gd name="connsiteX3931" fmla="*/ 134047 w 535721"/>
                    <a:gd name="connsiteY3931" fmla="*/ 277123 h 546092"/>
                    <a:gd name="connsiteX3932" fmla="*/ 134036 w 535721"/>
                    <a:gd name="connsiteY3932" fmla="*/ 278141 h 546092"/>
                    <a:gd name="connsiteX3933" fmla="*/ 133851 w 535721"/>
                    <a:gd name="connsiteY3933" fmla="*/ 279009 h 546092"/>
                    <a:gd name="connsiteX3934" fmla="*/ 133851 w 535721"/>
                    <a:gd name="connsiteY3934" fmla="*/ 279102 h 546092"/>
                    <a:gd name="connsiteX3935" fmla="*/ 134001 w 535721"/>
                    <a:gd name="connsiteY3935" fmla="*/ 279715 h 546092"/>
                    <a:gd name="connsiteX3936" fmla="*/ 134059 w 535721"/>
                    <a:gd name="connsiteY3936" fmla="*/ 280629 h 546092"/>
                    <a:gd name="connsiteX3937" fmla="*/ 134082 w 535721"/>
                    <a:gd name="connsiteY3937" fmla="*/ 280640 h 546092"/>
                    <a:gd name="connsiteX3938" fmla="*/ 134545 w 535721"/>
                    <a:gd name="connsiteY3938" fmla="*/ 280895 h 546092"/>
                    <a:gd name="connsiteX3939" fmla="*/ 135042 w 535721"/>
                    <a:gd name="connsiteY3939" fmla="*/ 281265 h 546092"/>
                    <a:gd name="connsiteX3940" fmla="*/ 135621 w 535721"/>
                    <a:gd name="connsiteY3940" fmla="*/ 281855 h 546092"/>
                    <a:gd name="connsiteX3941" fmla="*/ 135864 w 535721"/>
                    <a:gd name="connsiteY3941" fmla="*/ 282017 h 546092"/>
                    <a:gd name="connsiteX3942" fmla="*/ 136327 w 535721"/>
                    <a:gd name="connsiteY3942" fmla="*/ 282307 h 546092"/>
                    <a:gd name="connsiteX3943" fmla="*/ 136465 w 535721"/>
                    <a:gd name="connsiteY3943" fmla="*/ 282307 h 546092"/>
                    <a:gd name="connsiteX3944" fmla="*/ 137310 w 535721"/>
                    <a:gd name="connsiteY3944" fmla="*/ 282098 h 546092"/>
                    <a:gd name="connsiteX3945" fmla="*/ 137993 w 535721"/>
                    <a:gd name="connsiteY3945" fmla="*/ 281983 h 546092"/>
                    <a:gd name="connsiteX3946" fmla="*/ 138698 w 535721"/>
                    <a:gd name="connsiteY3946" fmla="*/ 281913 h 546092"/>
                    <a:gd name="connsiteX3947" fmla="*/ 139161 w 535721"/>
                    <a:gd name="connsiteY3947" fmla="*/ 281925 h 546092"/>
                    <a:gd name="connsiteX3948" fmla="*/ 139693 w 535721"/>
                    <a:gd name="connsiteY3948" fmla="*/ 282017 h 546092"/>
                    <a:gd name="connsiteX3949" fmla="*/ 140908 w 535721"/>
                    <a:gd name="connsiteY3949" fmla="*/ 282272 h 546092"/>
                    <a:gd name="connsiteX3950" fmla="*/ 141487 w 535721"/>
                    <a:gd name="connsiteY3950" fmla="*/ 282526 h 546092"/>
                    <a:gd name="connsiteX3951" fmla="*/ 141915 w 535721"/>
                    <a:gd name="connsiteY3951" fmla="*/ 282781 h 546092"/>
                    <a:gd name="connsiteX3952" fmla="*/ 142609 w 535721"/>
                    <a:gd name="connsiteY3952" fmla="*/ 283533 h 546092"/>
                    <a:gd name="connsiteX3953" fmla="*/ 142863 w 535721"/>
                    <a:gd name="connsiteY3953" fmla="*/ 283996 h 546092"/>
                    <a:gd name="connsiteX3954" fmla="*/ 143106 w 535721"/>
                    <a:gd name="connsiteY3954" fmla="*/ 284887 h 546092"/>
                    <a:gd name="connsiteX3955" fmla="*/ 143106 w 535721"/>
                    <a:gd name="connsiteY3955" fmla="*/ 285037 h 546092"/>
                    <a:gd name="connsiteX3956" fmla="*/ 143118 w 535721"/>
                    <a:gd name="connsiteY3956" fmla="*/ 285060 h 546092"/>
                    <a:gd name="connsiteX3957" fmla="*/ 143349 w 535721"/>
                    <a:gd name="connsiteY3957" fmla="*/ 285049 h 546092"/>
                    <a:gd name="connsiteX3958" fmla="*/ 144610 w 535721"/>
                    <a:gd name="connsiteY3958" fmla="*/ 285442 h 546092"/>
                    <a:gd name="connsiteX3959" fmla="*/ 144969 w 535721"/>
                    <a:gd name="connsiteY3959" fmla="*/ 285708 h 546092"/>
                    <a:gd name="connsiteX3960" fmla="*/ 145744 w 535721"/>
                    <a:gd name="connsiteY3960" fmla="*/ 287779 h 546092"/>
                    <a:gd name="connsiteX3961" fmla="*/ 145629 w 535721"/>
                    <a:gd name="connsiteY3961" fmla="*/ 288300 h 546092"/>
                    <a:gd name="connsiteX3962" fmla="*/ 145362 w 535721"/>
                    <a:gd name="connsiteY3962" fmla="*/ 288924 h 546092"/>
                    <a:gd name="connsiteX3963" fmla="*/ 145108 w 535721"/>
                    <a:gd name="connsiteY3963" fmla="*/ 289341 h 546092"/>
                    <a:gd name="connsiteX3964" fmla="*/ 143153 w 535721"/>
                    <a:gd name="connsiteY3964" fmla="*/ 290255 h 546092"/>
                    <a:gd name="connsiteX3965" fmla="*/ 142944 w 535721"/>
                    <a:gd name="connsiteY3965" fmla="*/ 290232 h 546092"/>
                    <a:gd name="connsiteX3966" fmla="*/ 142586 w 535721"/>
                    <a:gd name="connsiteY3966" fmla="*/ 290509 h 546092"/>
                    <a:gd name="connsiteX3967" fmla="*/ 142192 w 535721"/>
                    <a:gd name="connsiteY3967" fmla="*/ 290752 h 546092"/>
                    <a:gd name="connsiteX3968" fmla="*/ 140804 w 535721"/>
                    <a:gd name="connsiteY3968" fmla="*/ 291030 h 546092"/>
                    <a:gd name="connsiteX3969" fmla="*/ 140052 w 535721"/>
                    <a:gd name="connsiteY3969" fmla="*/ 290880 h 546092"/>
                    <a:gd name="connsiteX3970" fmla="*/ 138536 w 535721"/>
                    <a:gd name="connsiteY3970" fmla="*/ 290440 h 546092"/>
                    <a:gd name="connsiteX3971" fmla="*/ 137900 w 535721"/>
                    <a:gd name="connsiteY3971" fmla="*/ 290128 h 546092"/>
                    <a:gd name="connsiteX3972" fmla="*/ 137703 w 535721"/>
                    <a:gd name="connsiteY3972" fmla="*/ 290371 h 546092"/>
                    <a:gd name="connsiteX3973" fmla="*/ 137368 w 535721"/>
                    <a:gd name="connsiteY3973" fmla="*/ 290694 h 546092"/>
                    <a:gd name="connsiteX3974" fmla="*/ 137252 w 535721"/>
                    <a:gd name="connsiteY3974" fmla="*/ 290926 h 546092"/>
                    <a:gd name="connsiteX3975" fmla="*/ 136824 w 535721"/>
                    <a:gd name="connsiteY3975" fmla="*/ 291458 h 546092"/>
                    <a:gd name="connsiteX3976" fmla="*/ 136489 w 535721"/>
                    <a:gd name="connsiteY3976" fmla="*/ 291747 h 546092"/>
                    <a:gd name="connsiteX3977" fmla="*/ 136373 w 535721"/>
                    <a:gd name="connsiteY3977" fmla="*/ 291863 h 546092"/>
                    <a:gd name="connsiteX3978" fmla="*/ 136303 w 535721"/>
                    <a:gd name="connsiteY3978" fmla="*/ 292106 h 546092"/>
                    <a:gd name="connsiteX3979" fmla="*/ 135378 w 535721"/>
                    <a:gd name="connsiteY3979" fmla="*/ 293390 h 546092"/>
                    <a:gd name="connsiteX3980" fmla="*/ 134927 w 535721"/>
                    <a:gd name="connsiteY3980" fmla="*/ 293645 h 546092"/>
                    <a:gd name="connsiteX3981" fmla="*/ 134140 w 535721"/>
                    <a:gd name="connsiteY3981" fmla="*/ 293911 h 546092"/>
                    <a:gd name="connsiteX3982" fmla="*/ 133978 w 535721"/>
                    <a:gd name="connsiteY3982" fmla="*/ 294142 h 546092"/>
                    <a:gd name="connsiteX3983" fmla="*/ 133064 w 535721"/>
                    <a:gd name="connsiteY3983" fmla="*/ 294848 h 546092"/>
                    <a:gd name="connsiteX3984" fmla="*/ 132624 w 535721"/>
                    <a:gd name="connsiteY3984" fmla="*/ 295022 h 546092"/>
                    <a:gd name="connsiteX3985" fmla="*/ 132046 w 535721"/>
                    <a:gd name="connsiteY3985" fmla="*/ 295137 h 546092"/>
                    <a:gd name="connsiteX3986" fmla="*/ 131560 w 535721"/>
                    <a:gd name="connsiteY3986" fmla="*/ 295172 h 546092"/>
                    <a:gd name="connsiteX3987" fmla="*/ 130796 w 535721"/>
                    <a:gd name="connsiteY3987" fmla="*/ 295276 h 546092"/>
                    <a:gd name="connsiteX3988" fmla="*/ 130692 w 535721"/>
                    <a:gd name="connsiteY3988" fmla="*/ 295311 h 546092"/>
                    <a:gd name="connsiteX3989" fmla="*/ 130681 w 535721"/>
                    <a:gd name="connsiteY3989" fmla="*/ 295311 h 546092"/>
                    <a:gd name="connsiteX3990" fmla="*/ 130646 w 535721"/>
                    <a:gd name="connsiteY3990" fmla="*/ 295345 h 546092"/>
                    <a:gd name="connsiteX3991" fmla="*/ 130461 w 535721"/>
                    <a:gd name="connsiteY3991" fmla="*/ 295681 h 546092"/>
                    <a:gd name="connsiteX3992" fmla="*/ 130010 w 535721"/>
                    <a:gd name="connsiteY3992" fmla="*/ 296190 h 546092"/>
                    <a:gd name="connsiteX3993" fmla="*/ 129616 w 535721"/>
                    <a:gd name="connsiteY3993" fmla="*/ 296514 h 546092"/>
                    <a:gd name="connsiteX3994" fmla="*/ 129084 w 535721"/>
                    <a:gd name="connsiteY3994" fmla="*/ 296838 h 546092"/>
                    <a:gd name="connsiteX3995" fmla="*/ 128922 w 535721"/>
                    <a:gd name="connsiteY3995" fmla="*/ 296907 h 546092"/>
                    <a:gd name="connsiteX3996" fmla="*/ 128887 w 535721"/>
                    <a:gd name="connsiteY3996" fmla="*/ 297150 h 546092"/>
                    <a:gd name="connsiteX3997" fmla="*/ 128876 w 535721"/>
                    <a:gd name="connsiteY3997" fmla="*/ 297544 h 546092"/>
                    <a:gd name="connsiteX3998" fmla="*/ 128772 w 535721"/>
                    <a:gd name="connsiteY3998" fmla="*/ 298319 h 546092"/>
                    <a:gd name="connsiteX3999" fmla="*/ 128540 w 535721"/>
                    <a:gd name="connsiteY3999" fmla="*/ 299487 h 546092"/>
                    <a:gd name="connsiteX4000" fmla="*/ 128182 w 535721"/>
                    <a:gd name="connsiteY4000" fmla="*/ 300263 h 546092"/>
                    <a:gd name="connsiteX4001" fmla="*/ 127858 w 535721"/>
                    <a:gd name="connsiteY4001" fmla="*/ 300691 h 546092"/>
                    <a:gd name="connsiteX4002" fmla="*/ 127360 w 535721"/>
                    <a:gd name="connsiteY4002" fmla="*/ 301234 h 546092"/>
                    <a:gd name="connsiteX4003" fmla="*/ 123241 w 535721"/>
                    <a:gd name="connsiteY4003" fmla="*/ 305538 h 546092"/>
                    <a:gd name="connsiteX4004" fmla="*/ 121992 w 535721"/>
                    <a:gd name="connsiteY4004" fmla="*/ 306753 h 546092"/>
                    <a:gd name="connsiteX4005" fmla="*/ 121622 w 535721"/>
                    <a:gd name="connsiteY4005" fmla="*/ 307008 h 546092"/>
                    <a:gd name="connsiteX4006" fmla="*/ 121298 w 535721"/>
                    <a:gd name="connsiteY4006" fmla="*/ 308489 h 546092"/>
                    <a:gd name="connsiteX4007" fmla="*/ 121032 w 535721"/>
                    <a:gd name="connsiteY4007" fmla="*/ 308859 h 546092"/>
                    <a:gd name="connsiteX4008" fmla="*/ 120835 w 535721"/>
                    <a:gd name="connsiteY4008" fmla="*/ 309113 h 546092"/>
                    <a:gd name="connsiteX4009" fmla="*/ 120407 w 535721"/>
                    <a:gd name="connsiteY4009" fmla="*/ 309900 h 546092"/>
                    <a:gd name="connsiteX4010" fmla="*/ 120048 w 535721"/>
                    <a:gd name="connsiteY4010" fmla="*/ 310305 h 546092"/>
                    <a:gd name="connsiteX4011" fmla="*/ 119423 w 535721"/>
                    <a:gd name="connsiteY4011" fmla="*/ 310895 h 546092"/>
                    <a:gd name="connsiteX4012" fmla="*/ 119111 w 535721"/>
                    <a:gd name="connsiteY4012" fmla="*/ 312168 h 546092"/>
                    <a:gd name="connsiteX4013" fmla="*/ 118845 w 535721"/>
                    <a:gd name="connsiteY4013" fmla="*/ 312596 h 546092"/>
                    <a:gd name="connsiteX4014" fmla="*/ 118509 w 535721"/>
                    <a:gd name="connsiteY4014" fmla="*/ 312989 h 546092"/>
                    <a:gd name="connsiteX4015" fmla="*/ 118116 w 535721"/>
                    <a:gd name="connsiteY4015" fmla="*/ 313348 h 546092"/>
                    <a:gd name="connsiteX4016" fmla="*/ 117711 w 535721"/>
                    <a:gd name="connsiteY4016" fmla="*/ 313672 h 546092"/>
                    <a:gd name="connsiteX4017" fmla="*/ 117549 w 535721"/>
                    <a:gd name="connsiteY4017" fmla="*/ 313834 h 546092"/>
                    <a:gd name="connsiteX4018" fmla="*/ 117225 w 535721"/>
                    <a:gd name="connsiteY4018" fmla="*/ 314320 h 546092"/>
                    <a:gd name="connsiteX4019" fmla="*/ 117410 w 535721"/>
                    <a:gd name="connsiteY4019" fmla="*/ 315581 h 546092"/>
                    <a:gd name="connsiteX4020" fmla="*/ 117318 w 535721"/>
                    <a:gd name="connsiteY4020" fmla="*/ 316101 h 546092"/>
                    <a:gd name="connsiteX4021" fmla="*/ 117075 w 535721"/>
                    <a:gd name="connsiteY4021" fmla="*/ 316900 h 546092"/>
                    <a:gd name="connsiteX4022" fmla="*/ 117098 w 535721"/>
                    <a:gd name="connsiteY4022" fmla="*/ 316842 h 546092"/>
                    <a:gd name="connsiteX4023" fmla="*/ 117040 w 535721"/>
                    <a:gd name="connsiteY4023" fmla="*/ 317015 h 546092"/>
                    <a:gd name="connsiteX4024" fmla="*/ 117052 w 535721"/>
                    <a:gd name="connsiteY4024" fmla="*/ 317201 h 546092"/>
                    <a:gd name="connsiteX4025" fmla="*/ 116982 w 535721"/>
                    <a:gd name="connsiteY4025" fmla="*/ 317791 h 546092"/>
                    <a:gd name="connsiteX4026" fmla="*/ 116866 w 535721"/>
                    <a:gd name="connsiteY4026" fmla="*/ 318288 h 546092"/>
                    <a:gd name="connsiteX4027" fmla="*/ 116531 w 535721"/>
                    <a:gd name="connsiteY4027" fmla="*/ 318994 h 546092"/>
                    <a:gd name="connsiteX4028" fmla="*/ 116207 w 535721"/>
                    <a:gd name="connsiteY4028" fmla="*/ 319433 h 546092"/>
                    <a:gd name="connsiteX4029" fmla="*/ 115871 w 535721"/>
                    <a:gd name="connsiteY4029" fmla="*/ 319769 h 546092"/>
                    <a:gd name="connsiteX4030" fmla="*/ 115871 w 535721"/>
                    <a:gd name="connsiteY4030" fmla="*/ 319827 h 546092"/>
                    <a:gd name="connsiteX4031" fmla="*/ 114900 w 535721"/>
                    <a:gd name="connsiteY4031" fmla="*/ 321204 h 546092"/>
                    <a:gd name="connsiteX4032" fmla="*/ 114448 w 535721"/>
                    <a:gd name="connsiteY4032" fmla="*/ 321470 h 546092"/>
                    <a:gd name="connsiteX4033" fmla="*/ 114414 w 535721"/>
                    <a:gd name="connsiteY4033" fmla="*/ 321493 h 546092"/>
                    <a:gd name="connsiteX4034" fmla="*/ 114703 w 535721"/>
                    <a:gd name="connsiteY4034" fmla="*/ 323066 h 546092"/>
                    <a:gd name="connsiteX4035" fmla="*/ 114726 w 535721"/>
                    <a:gd name="connsiteY4035" fmla="*/ 323506 h 546092"/>
                    <a:gd name="connsiteX4036" fmla="*/ 114738 w 535721"/>
                    <a:gd name="connsiteY4036" fmla="*/ 323494 h 546092"/>
                    <a:gd name="connsiteX4037" fmla="*/ 115420 w 535721"/>
                    <a:gd name="connsiteY4037" fmla="*/ 322488 h 546092"/>
                    <a:gd name="connsiteX4038" fmla="*/ 115767 w 535721"/>
                    <a:gd name="connsiteY4038" fmla="*/ 322222 h 546092"/>
                    <a:gd name="connsiteX4039" fmla="*/ 115918 w 535721"/>
                    <a:gd name="connsiteY4039" fmla="*/ 322129 h 546092"/>
                    <a:gd name="connsiteX4040" fmla="*/ 115941 w 535721"/>
                    <a:gd name="connsiteY4040" fmla="*/ 322060 h 546092"/>
                    <a:gd name="connsiteX4041" fmla="*/ 116195 w 535721"/>
                    <a:gd name="connsiteY4041" fmla="*/ 321620 h 546092"/>
                    <a:gd name="connsiteX4042" fmla="*/ 116462 w 535721"/>
                    <a:gd name="connsiteY4042" fmla="*/ 321157 h 546092"/>
                    <a:gd name="connsiteX4043" fmla="*/ 116878 w 535721"/>
                    <a:gd name="connsiteY4043" fmla="*/ 320544 h 546092"/>
                    <a:gd name="connsiteX4044" fmla="*/ 118174 w 535721"/>
                    <a:gd name="connsiteY4044" fmla="*/ 319723 h 546092"/>
                    <a:gd name="connsiteX4045" fmla="*/ 118706 w 535721"/>
                    <a:gd name="connsiteY4045" fmla="*/ 319642 h 546092"/>
                    <a:gd name="connsiteX4046" fmla="*/ 119481 w 535721"/>
                    <a:gd name="connsiteY4046" fmla="*/ 319584 h 546092"/>
                    <a:gd name="connsiteX4047" fmla="*/ 120858 w 535721"/>
                    <a:gd name="connsiteY4047" fmla="*/ 319688 h 546092"/>
                    <a:gd name="connsiteX4048" fmla="*/ 122027 w 535721"/>
                    <a:gd name="connsiteY4048" fmla="*/ 319862 h 546092"/>
                    <a:gd name="connsiteX4049" fmla="*/ 122883 w 535721"/>
                    <a:gd name="connsiteY4049" fmla="*/ 320128 h 546092"/>
                    <a:gd name="connsiteX4050" fmla="*/ 124155 w 535721"/>
                    <a:gd name="connsiteY4050" fmla="*/ 322523 h 546092"/>
                    <a:gd name="connsiteX4051" fmla="*/ 124040 w 535721"/>
                    <a:gd name="connsiteY4051" fmla="*/ 322985 h 546092"/>
                    <a:gd name="connsiteX4052" fmla="*/ 123924 w 535721"/>
                    <a:gd name="connsiteY4052" fmla="*/ 323332 h 546092"/>
                    <a:gd name="connsiteX4053" fmla="*/ 124040 w 535721"/>
                    <a:gd name="connsiteY4053" fmla="*/ 323911 h 546092"/>
                    <a:gd name="connsiteX4054" fmla="*/ 124051 w 535721"/>
                    <a:gd name="connsiteY4054" fmla="*/ 324408 h 546092"/>
                    <a:gd name="connsiteX4055" fmla="*/ 123947 w 535721"/>
                    <a:gd name="connsiteY4055" fmla="*/ 325160 h 546092"/>
                    <a:gd name="connsiteX4056" fmla="*/ 123774 w 535721"/>
                    <a:gd name="connsiteY4056" fmla="*/ 325670 h 546092"/>
                    <a:gd name="connsiteX4057" fmla="*/ 123230 w 535721"/>
                    <a:gd name="connsiteY4057" fmla="*/ 326503 h 546092"/>
                    <a:gd name="connsiteX4058" fmla="*/ 122836 w 535721"/>
                    <a:gd name="connsiteY4058" fmla="*/ 326861 h 546092"/>
                    <a:gd name="connsiteX4059" fmla="*/ 122466 w 535721"/>
                    <a:gd name="connsiteY4059" fmla="*/ 327197 h 546092"/>
                    <a:gd name="connsiteX4060" fmla="*/ 122327 w 535721"/>
                    <a:gd name="connsiteY4060" fmla="*/ 327312 h 546092"/>
                    <a:gd name="connsiteX4061" fmla="*/ 122235 w 535721"/>
                    <a:gd name="connsiteY4061" fmla="*/ 327486 h 546092"/>
                    <a:gd name="connsiteX4062" fmla="*/ 121599 w 535721"/>
                    <a:gd name="connsiteY4062" fmla="*/ 328226 h 546092"/>
                    <a:gd name="connsiteX4063" fmla="*/ 121182 w 535721"/>
                    <a:gd name="connsiteY4063" fmla="*/ 328504 h 546092"/>
                    <a:gd name="connsiteX4064" fmla="*/ 120650 w 535721"/>
                    <a:gd name="connsiteY4064" fmla="*/ 328770 h 546092"/>
                    <a:gd name="connsiteX4065" fmla="*/ 120407 w 535721"/>
                    <a:gd name="connsiteY4065" fmla="*/ 328840 h 546092"/>
                    <a:gd name="connsiteX4066" fmla="*/ 118961 w 535721"/>
                    <a:gd name="connsiteY4066" fmla="*/ 329777 h 546092"/>
                    <a:gd name="connsiteX4067" fmla="*/ 118822 w 535721"/>
                    <a:gd name="connsiteY4067" fmla="*/ 330170 h 546092"/>
                    <a:gd name="connsiteX4068" fmla="*/ 118452 w 535721"/>
                    <a:gd name="connsiteY4068" fmla="*/ 330911 h 546092"/>
                    <a:gd name="connsiteX4069" fmla="*/ 118220 w 535721"/>
                    <a:gd name="connsiteY4069" fmla="*/ 331246 h 546092"/>
                    <a:gd name="connsiteX4070" fmla="*/ 117931 w 535721"/>
                    <a:gd name="connsiteY4070" fmla="*/ 331605 h 546092"/>
                    <a:gd name="connsiteX4071" fmla="*/ 118047 w 535721"/>
                    <a:gd name="connsiteY4071" fmla="*/ 331813 h 546092"/>
                    <a:gd name="connsiteX4072" fmla="*/ 118116 w 535721"/>
                    <a:gd name="connsiteY4072" fmla="*/ 333548 h 546092"/>
                    <a:gd name="connsiteX4073" fmla="*/ 117977 w 535721"/>
                    <a:gd name="connsiteY4073" fmla="*/ 333838 h 546092"/>
                    <a:gd name="connsiteX4074" fmla="*/ 118151 w 535721"/>
                    <a:gd name="connsiteY4074" fmla="*/ 334104 h 546092"/>
                    <a:gd name="connsiteX4075" fmla="*/ 118440 w 535721"/>
                    <a:gd name="connsiteY4075" fmla="*/ 335504 h 546092"/>
                    <a:gd name="connsiteX4076" fmla="*/ 118371 w 535721"/>
                    <a:gd name="connsiteY4076" fmla="*/ 335955 h 546092"/>
                    <a:gd name="connsiteX4077" fmla="*/ 118104 w 535721"/>
                    <a:gd name="connsiteY4077" fmla="*/ 336695 h 546092"/>
                    <a:gd name="connsiteX4078" fmla="*/ 117827 w 535721"/>
                    <a:gd name="connsiteY4078" fmla="*/ 337147 h 546092"/>
                    <a:gd name="connsiteX4079" fmla="*/ 117538 w 535721"/>
                    <a:gd name="connsiteY4079" fmla="*/ 337505 h 546092"/>
                    <a:gd name="connsiteX4080" fmla="*/ 117179 w 535721"/>
                    <a:gd name="connsiteY4080" fmla="*/ 337876 h 546092"/>
                    <a:gd name="connsiteX4081" fmla="*/ 116543 w 535721"/>
                    <a:gd name="connsiteY4081" fmla="*/ 338304 h 546092"/>
                    <a:gd name="connsiteX4082" fmla="*/ 116693 w 535721"/>
                    <a:gd name="connsiteY4082" fmla="*/ 338905 h 546092"/>
                    <a:gd name="connsiteX4083" fmla="*/ 116439 w 535721"/>
                    <a:gd name="connsiteY4083" fmla="*/ 340444 h 546092"/>
                    <a:gd name="connsiteX4084" fmla="*/ 115166 w 535721"/>
                    <a:gd name="connsiteY4084" fmla="*/ 341335 h 546092"/>
                    <a:gd name="connsiteX4085" fmla="*/ 115085 w 535721"/>
                    <a:gd name="connsiteY4085" fmla="*/ 341346 h 546092"/>
                    <a:gd name="connsiteX4086" fmla="*/ 115224 w 535721"/>
                    <a:gd name="connsiteY4086" fmla="*/ 341532 h 546092"/>
                    <a:gd name="connsiteX4087" fmla="*/ 115501 w 535721"/>
                    <a:gd name="connsiteY4087" fmla="*/ 341983 h 546092"/>
                    <a:gd name="connsiteX4088" fmla="*/ 115767 w 535721"/>
                    <a:gd name="connsiteY4088" fmla="*/ 342492 h 546092"/>
                    <a:gd name="connsiteX4089" fmla="*/ 116010 w 535721"/>
                    <a:gd name="connsiteY4089" fmla="*/ 342827 h 546092"/>
                    <a:gd name="connsiteX4090" fmla="*/ 116369 w 535721"/>
                    <a:gd name="connsiteY4090" fmla="*/ 343533 h 546092"/>
                    <a:gd name="connsiteX4091" fmla="*/ 116300 w 535721"/>
                    <a:gd name="connsiteY4091" fmla="*/ 345419 h 546092"/>
                    <a:gd name="connsiteX4092" fmla="*/ 116196 w 535721"/>
                    <a:gd name="connsiteY4092" fmla="*/ 345581 h 546092"/>
                    <a:gd name="connsiteX4093" fmla="*/ 116404 w 535721"/>
                    <a:gd name="connsiteY4093" fmla="*/ 345824 h 546092"/>
                    <a:gd name="connsiteX4094" fmla="*/ 116728 w 535721"/>
                    <a:gd name="connsiteY4094" fmla="*/ 346240 h 546092"/>
                    <a:gd name="connsiteX4095" fmla="*/ 117144 w 535721"/>
                    <a:gd name="connsiteY4095" fmla="*/ 347374 h 546092"/>
                    <a:gd name="connsiteX4096" fmla="*/ 117156 w 535721"/>
                    <a:gd name="connsiteY4096" fmla="*/ 347629 h 546092"/>
                    <a:gd name="connsiteX4097" fmla="*/ 117179 w 535721"/>
                    <a:gd name="connsiteY4097" fmla="*/ 347710 h 546092"/>
                    <a:gd name="connsiteX4098" fmla="*/ 117445 w 535721"/>
                    <a:gd name="connsiteY4098" fmla="*/ 348230 h 546092"/>
                    <a:gd name="connsiteX4099" fmla="*/ 117526 w 535721"/>
                    <a:gd name="connsiteY4099" fmla="*/ 348253 h 546092"/>
                    <a:gd name="connsiteX4100" fmla="*/ 118186 w 535721"/>
                    <a:gd name="connsiteY4100" fmla="*/ 348334 h 546092"/>
                    <a:gd name="connsiteX4101" fmla="*/ 118475 w 535721"/>
                    <a:gd name="connsiteY4101" fmla="*/ 348196 h 546092"/>
                    <a:gd name="connsiteX4102" fmla="*/ 118787 w 535721"/>
                    <a:gd name="connsiteY4102" fmla="*/ 348091 h 546092"/>
                    <a:gd name="connsiteX4103" fmla="*/ 119053 w 535721"/>
                    <a:gd name="connsiteY4103" fmla="*/ 347918 h 546092"/>
                    <a:gd name="connsiteX4104" fmla="*/ 120222 w 535721"/>
                    <a:gd name="connsiteY4104" fmla="*/ 347629 h 546092"/>
                    <a:gd name="connsiteX4105" fmla="*/ 120499 w 535721"/>
                    <a:gd name="connsiteY4105" fmla="*/ 347652 h 546092"/>
                    <a:gd name="connsiteX4106" fmla="*/ 122304 w 535721"/>
                    <a:gd name="connsiteY4106" fmla="*/ 349052 h 546092"/>
                    <a:gd name="connsiteX4107" fmla="*/ 122420 w 535721"/>
                    <a:gd name="connsiteY4107" fmla="*/ 349422 h 546092"/>
                    <a:gd name="connsiteX4108" fmla="*/ 122582 w 535721"/>
                    <a:gd name="connsiteY4108" fmla="*/ 349781 h 546092"/>
                    <a:gd name="connsiteX4109" fmla="*/ 122744 w 535721"/>
                    <a:gd name="connsiteY4109" fmla="*/ 350301 h 546092"/>
                    <a:gd name="connsiteX4110" fmla="*/ 122779 w 535721"/>
                    <a:gd name="connsiteY4110" fmla="*/ 350498 h 546092"/>
                    <a:gd name="connsiteX4111" fmla="*/ 123357 w 535721"/>
                    <a:gd name="connsiteY4111" fmla="*/ 351100 h 546092"/>
                    <a:gd name="connsiteX4112" fmla="*/ 123612 w 535721"/>
                    <a:gd name="connsiteY4112" fmla="*/ 351493 h 546092"/>
                    <a:gd name="connsiteX4113" fmla="*/ 123866 w 535721"/>
                    <a:gd name="connsiteY4113" fmla="*/ 351852 h 546092"/>
                    <a:gd name="connsiteX4114" fmla="*/ 124549 w 535721"/>
                    <a:gd name="connsiteY4114" fmla="*/ 352847 h 546092"/>
                    <a:gd name="connsiteX4115" fmla="*/ 124908 w 535721"/>
                    <a:gd name="connsiteY4115" fmla="*/ 353564 h 546092"/>
                    <a:gd name="connsiteX4116" fmla="*/ 125417 w 535721"/>
                    <a:gd name="connsiteY4116" fmla="*/ 354871 h 546092"/>
                    <a:gd name="connsiteX4117" fmla="*/ 125983 w 535721"/>
                    <a:gd name="connsiteY4117" fmla="*/ 355323 h 546092"/>
                    <a:gd name="connsiteX4118" fmla="*/ 126250 w 535721"/>
                    <a:gd name="connsiteY4118" fmla="*/ 355473 h 546092"/>
                    <a:gd name="connsiteX4119" fmla="*/ 126342 w 535721"/>
                    <a:gd name="connsiteY4119" fmla="*/ 355531 h 546092"/>
                    <a:gd name="connsiteX4120" fmla="*/ 126400 w 535721"/>
                    <a:gd name="connsiteY4120" fmla="*/ 355519 h 546092"/>
                    <a:gd name="connsiteX4121" fmla="*/ 127094 w 535721"/>
                    <a:gd name="connsiteY4121" fmla="*/ 355427 h 546092"/>
                    <a:gd name="connsiteX4122" fmla="*/ 127869 w 535721"/>
                    <a:gd name="connsiteY4122" fmla="*/ 355496 h 546092"/>
                    <a:gd name="connsiteX4123" fmla="*/ 128367 w 535721"/>
                    <a:gd name="connsiteY4123" fmla="*/ 355646 h 546092"/>
                    <a:gd name="connsiteX4124" fmla="*/ 128436 w 535721"/>
                    <a:gd name="connsiteY4124" fmla="*/ 355658 h 546092"/>
                    <a:gd name="connsiteX4125" fmla="*/ 128494 w 535721"/>
                    <a:gd name="connsiteY4125" fmla="*/ 355554 h 546092"/>
                    <a:gd name="connsiteX4126" fmla="*/ 128668 w 535721"/>
                    <a:gd name="connsiteY4126" fmla="*/ 355091 h 546092"/>
                    <a:gd name="connsiteX4127" fmla="*/ 128992 w 535721"/>
                    <a:gd name="connsiteY4127" fmla="*/ 354455 h 546092"/>
                    <a:gd name="connsiteX4128" fmla="*/ 129686 w 535721"/>
                    <a:gd name="connsiteY4128" fmla="*/ 353668 h 546092"/>
                    <a:gd name="connsiteX4129" fmla="*/ 130484 w 535721"/>
                    <a:gd name="connsiteY4129" fmla="*/ 353205 h 546092"/>
                    <a:gd name="connsiteX4130" fmla="*/ 131352 w 535721"/>
                    <a:gd name="connsiteY4130" fmla="*/ 352916 h 546092"/>
                    <a:gd name="connsiteX4131" fmla="*/ 131838 w 535721"/>
                    <a:gd name="connsiteY4131" fmla="*/ 352824 h 546092"/>
                    <a:gd name="connsiteX4132" fmla="*/ 132370 w 535721"/>
                    <a:gd name="connsiteY4132" fmla="*/ 352719 h 546092"/>
                    <a:gd name="connsiteX4133" fmla="*/ 133631 w 535721"/>
                    <a:gd name="connsiteY4133" fmla="*/ 352557 h 546092"/>
                    <a:gd name="connsiteX4134" fmla="*/ 134522 w 535721"/>
                    <a:gd name="connsiteY4134" fmla="*/ 352592 h 546092"/>
                    <a:gd name="connsiteX4135" fmla="*/ 135239 w 535721"/>
                    <a:gd name="connsiteY4135" fmla="*/ 352685 h 546092"/>
                    <a:gd name="connsiteX4136" fmla="*/ 135772 w 535721"/>
                    <a:gd name="connsiteY4136" fmla="*/ 352777 h 546092"/>
                    <a:gd name="connsiteX4137" fmla="*/ 136292 w 535721"/>
                    <a:gd name="connsiteY4137" fmla="*/ 352870 h 546092"/>
                    <a:gd name="connsiteX4138" fmla="*/ 136685 w 535721"/>
                    <a:gd name="connsiteY4138" fmla="*/ 352951 h 546092"/>
                    <a:gd name="connsiteX4139" fmla="*/ 136975 w 535721"/>
                    <a:gd name="connsiteY4139" fmla="*/ 352951 h 546092"/>
                    <a:gd name="connsiteX4140" fmla="*/ 137125 w 535721"/>
                    <a:gd name="connsiteY4140" fmla="*/ 352881 h 546092"/>
                    <a:gd name="connsiteX4141" fmla="*/ 137877 w 535721"/>
                    <a:gd name="connsiteY4141" fmla="*/ 352685 h 546092"/>
                    <a:gd name="connsiteX4142" fmla="*/ 138328 w 535721"/>
                    <a:gd name="connsiteY4142" fmla="*/ 352650 h 546092"/>
                    <a:gd name="connsiteX4143" fmla="*/ 139694 w 535721"/>
                    <a:gd name="connsiteY4143" fmla="*/ 353055 h 546092"/>
                    <a:gd name="connsiteX4144" fmla="*/ 140122 w 535721"/>
                    <a:gd name="connsiteY4144" fmla="*/ 353379 h 546092"/>
                    <a:gd name="connsiteX4145" fmla="*/ 140758 w 535721"/>
                    <a:gd name="connsiteY4145" fmla="*/ 354050 h 546092"/>
                    <a:gd name="connsiteX4146" fmla="*/ 141209 w 535721"/>
                    <a:gd name="connsiteY4146" fmla="*/ 354686 h 546092"/>
                    <a:gd name="connsiteX4147" fmla="*/ 141788 w 535721"/>
                    <a:gd name="connsiteY4147" fmla="*/ 355751 h 546092"/>
                    <a:gd name="connsiteX4148" fmla="*/ 142031 w 535721"/>
                    <a:gd name="connsiteY4148" fmla="*/ 356144 h 546092"/>
                    <a:gd name="connsiteX4149" fmla="*/ 142320 w 535721"/>
                    <a:gd name="connsiteY4149" fmla="*/ 357532 h 546092"/>
                    <a:gd name="connsiteX4150" fmla="*/ 142239 w 535721"/>
                    <a:gd name="connsiteY4150" fmla="*/ 358030 h 546092"/>
                    <a:gd name="connsiteX4151" fmla="*/ 142146 w 535721"/>
                    <a:gd name="connsiteY4151" fmla="*/ 358423 h 546092"/>
                    <a:gd name="connsiteX4152" fmla="*/ 141961 w 535721"/>
                    <a:gd name="connsiteY4152" fmla="*/ 358921 h 546092"/>
                    <a:gd name="connsiteX4153" fmla="*/ 141522 w 535721"/>
                    <a:gd name="connsiteY4153" fmla="*/ 359719 h 546092"/>
                    <a:gd name="connsiteX4154" fmla="*/ 141545 w 535721"/>
                    <a:gd name="connsiteY4154" fmla="*/ 359650 h 546092"/>
                    <a:gd name="connsiteX4155" fmla="*/ 141290 w 535721"/>
                    <a:gd name="connsiteY4155" fmla="*/ 360136 h 546092"/>
                    <a:gd name="connsiteX4156" fmla="*/ 140758 w 535721"/>
                    <a:gd name="connsiteY4156" fmla="*/ 360992 h 546092"/>
                    <a:gd name="connsiteX4157" fmla="*/ 140608 w 535721"/>
                    <a:gd name="connsiteY4157" fmla="*/ 361327 h 546092"/>
                    <a:gd name="connsiteX4158" fmla="*/ 140376 w 535721"/>
                    <a:gd name="connsiteY4158" fmla="*/ 361848 h 546092"/>
                    <a:gd name="connsiteX4159" fmla="*/ 140180 w 535721"/>
                    <a:gd name="connsiteY4159" fmla="*/ 362334 h 546092"/>
                    <a:gd name="connsiteX4160" fmla="*/ 139890 w 535721"/>
                    <a:gd name="connsiteY4160" fmla="*/ 362993 h 546092"/>
                    <a:gd name="connsiteX4161" fmla="*/ 139751 w 535721"/>
                    <a:gd name="connsiteY4161" fmla="*/ 363236 h 546092"/>
                    <a:gd name="connsiteX4162" fmla="*/ 139821 w 535721"/>
                    <a:gd name="connsiteY4162" fmla="*/ 363340 h 546092"/>
                    <a:gd name="connsiteX4163" fmla="*/ 140411 w 535721"/>
                    <a:gd name="connsiteY4163" fmla="*/ 364196 h 546092"/>
                    <a:gd name="connsiteX4164" fmla="*/ 140700 w 535721"/>
                    <a:gd name="connsiteY4164" fmla="*/ 364833 h 546092"/>
                    <a:gd name="connsiteX4165" fmla="*/ 140770 w 535721"/>
                    <a:gd name="connsiteY4165" fmla="*/ 365076 h 546092"/>
                    <a:gd name="connsiteX4166" fmla="*/ 140862 w 535721"/>
                    <a:gd name="connsiteY4166" fmla="*/ 365249 h 546092"/>
                    <a:gd name="connsiteX4167" fmla="*/ 141024 w 535721"/>
                    <a:gd name="connsiteY4167" fmla="*/ 365527 h 546092"/>
                    <a:gd name="connsiteX4168" fmla="*/ 141475 w 535721"/>
                    <a:gd name="connsiteY4168" fmla="*/ 365469 h 546092"/>
                    <a:gd name="connsiteX4169" fmla="*/ 142216 w 535721"/>
                    <a:gd name="connsiteY4169" fmla="*/ 365481 h 546092"/>
                    <a:gd name="connsiteX4170" fmla="*/ 142609 w 535721"/>
                    <a:gd name="connsiteY4170" fmla="*/ 365469 h 546092"/>
                    <a:gd name="connsiteX4171" fmla="*/ 142760 w 535721"/>
                    <a:gd name="connsiteY4171" fmla="*/ 365446 h 546092"/>
                    <a:gd name="connsiteX4172" fmla="*/ 142956 w 535721"/>
                    <a:gd name="connsiteY4172" fmla="*/ 365353 h 546092"/>
                    <a:gd name="connsiteX4173" fmla="*/ 143616 w 535721"/>
                    <a:gd name="connsiteY4173" fmla="*/ 365099 h 546092"/>
                    <a:gd name="connsiteX4174" fmla="*/ 144298 w 535721"/>
                    <a:gd name="connsiteY4174" fmla="*/ 364914 h 546092"/>
                    <a:gd name="connsiteX4175" fmla="*/ 144992 w 535721"/>
                    <a:gd name="connsiteY4175" fmla="*/ 364844 h 546092"/>
                    <a:gd name="connsiteX4176" fmla="*/ 145513 w 535721"/>
                    <a:gd name="connsiteY4176" fmla="*/ 364879 h 546092"/>
                    <a:gd name="connsiteX4177" fmla="*/ 146034 w 535721"/>
                    <a:gd name="connsiteY4177" fmla="*/ 364995 h 546092"/>
                    <a:gd name="connsiteX4178" fmla="*/ 146369 w 535721"/>
                    <a:gd name="connsiteY4178" fmla="*/ 365134 h 546092"/>
                    <a:gd name="connsiteX4179" fmla="*/ 146728 w 535721"/>
                    <a:gd name="connsiteY4179" fmla="*/ 365191 h 546092"/>
                    <a:gd name="connsiteX4180" fmla="*/ 147364 w 535721"/>
                    <a:gd name="connsiteY4180" fmla="*/ 365353 h 546092"/>
                    <a:gd name="connsiteX4181" fmla="*/ 147977 w 535721"/>
                    <a:gd name="connsiteY4181" fmla="*/ 365631 h 546092"/>
                    <a:gd name="connsiteX4182" fmla="*/ 148614 w 535721"/>
                    <a:gd name="connsiteY4182" fmla="*/ 366071 h 546092"/>
                    <a:gd name="connsiteX4183" fmla="*/ 149227 w 535721"/>
                    <a:gd name="connsiteY4183" fmla="*/ 366615 h 546092"/>
                    <a:gd name="connsiteX4184" fmla="*/ 149435 w 535721"/>
                    <a:gd name="connsiteY4184" fmla="*/ 366719 h 546092"/>
                    <a:gd name="connsiteX4185" fmla="*/ 149863 w 535721"/>
                    <a:gd name="connsiteY4185" fmla="*/ 366904 h 546092"/>
                    <a:gd name="connsiteX4186" fmla="*/ 150291 w 535721"/>
                    <a:gd name="connsiteY4186" fmla="*/ 367077 h 546092"/>
                    <a:gd name="connsiteX4187" fmla="*/ 150754 w 535721"/>
                    <a:gd name="connsiteY4187" fmla="*/ 367251 h 546092"/>
                    <a:gd name="connsiteX4188" fmla="*/ 151691 w 535721"/>
                    <a:gd name="connsiteY4188" fmla="*/ 367945 h 546092"/>
                    <a:gd name="connsiteX4189" fmla="*/ 152235 w 535721"/>
                    <a:gd name="connsiteY4189" fmla="*/ 368732 h 546092"/>
                    <a:gd name="connsiteX4190" fmla="*/ 152501 w 535721"/>
                    <a:gd name="connsiteY4190" fmla="*/ 369021 h 546092"/>
                    <a:gd name="connsiteX4191" fmla="*/ 153022 w 535721"/>
                    <a:gd name="connsiteY4191" fmla="*/ 369646 h 546092"/>
                    <a:gd name="connsiteX4192" fmla="*/ 153276 w 535721"/>
                    <a:gd name="connsiteY4192" fmla="*/ 369114 h 546092"/>
                    <a:gd name="connsiteX4193" fmla="*/ 153566 w 535721"/>
                    <a:gd name="connsiteY4193" fmla="*/ 368662 h 546092"/>
                    <a:gd name="connsiteX4194" fmla="*/ 153704 w 535721"/>
                    <a:gd name="connsiteY4194" fmla="*/ 368500 h 546092"/>
                    <a:gd name="connsiteX4195" fmla="*/ 153704 w 535721"/>
                    <a:gd name="connsiteY4195" fmla="*/ 368466 h 546092"/>
                    <a:gd name="connsiteX4196" fmla="*/ 153913 w 535721"/>
                    <a:gd name="connsiteY4196" fmla="*/ 367725 h 546092"/>
                    <a:gd name="connsiteX4197" fmla="*/ 154445 w 535721"/>
                    <a:gd name="connsiteY4197" fmla="*/ 366869 h 546092"/>
                    <a:gd name="connsiteX4198" fmla="*/ 154769 w 535721"/>
                    <a:gd name="connsiteY4198" fmla="*/ 366545 h 546092"/>
                    <a:gd name="connsiteX4199" fmla="*/ 156122 w 535721"/>
                    <a:gd name="connsiteY4199" fmla="*/ 365978 h 546092"/>
                    <a:gd name="connsiteX4200" fmla="*/ 158240 w 535721"/>
                    <a:gd name="connsiteY4200" fmla="*/ 365943 h 546092"/>
                    <a:gd name="connsiteX4201" fmla="*/ 158309 w 535721"/>
                    <a:gd name="connsiteY4201" fmla="*/ 365932 h 546092"/>
                    <a:gd name="connsiteX4202" fmla="*/ 158402 w 535721"/>
                    <a:gd name="connsiteY4202" fmla="*/ 365897 h 546092"/>
                    <a:gd name="connsiteX4203" fmla="*/ 159061 w 535721"/>
                    <a:gd name="connsiteY4203" fmla="*/ 365689 h 546092"/>
                    <a:gd name="connsiteX4204" fmla="*/ 159582 w 535721"/>
                    <a:gd name="connsiteY4204" fmla="*/ 365620 h 546092"/>
                    <a:gd name="connsiteX4205" fmla="*/ 160889 w 535721"/>
                    <a:gd name="connsiteY4205" fmla="*/ 365550 h 546092"/>
                    <a:gd name="connsiteX4206" fmla="*/ 161167 w 535721"/>
                    <a:gd name="connsiteY4206" fmla="*/ 365585 h 546092"/>
                    <a:gd name="connsiteX4207" fmla="*/ 161537 w 535721"/>
                    <a:gd name="connsiteY4207" fmla="*/ 365388 h 546092"/>
                    <a:gd name="connsiteX4208" fmla="*/ 162023 w 535721"/>
                    <a:gd name="connsiteY4208" fmla="*/ 365191 h 546092"/>
                    <a:gd name="connsiteX4209" fmla="*/ 162521 w 535721"/>
                    <a:gd name="connsiteY4209" fmla="*/ 365041 h 546092"/>
                    <a:gd name="connsiteX4210" fmla="*/ 163053 w 535721"/>
                    <a:gd name="connsiteY4210" fmla="*/ 364972 h 546092"/>
                    <a:gd name="connsiteX4211" fmla="*/ 164302 w 535721"/>
                    <a:gd name="connsiteY4211" fmla="*/ 365203 h 546092"/>
                    <a:gd name="connsiteX4212" fmla="*/ 164730 w 535721"/>
                    <a:gd name="connsiteY4212" fmla="*/ 365434 h 546092"/>
                    <a:gd name="connsiteX4213" fmla="*/ 165274 w 535721"/>
                    <a:gd name="connsiteY4213" fmla="*/ 365886 h 546092"/>
                    <a:gd name="connsiteX4214" fmla="*/ 165621 w 535721"/>
                    <a:gd name="connsiteY4214" fmla="*/ 366291 h 546092"/>
                    <a:gd name="connsiteX4215" fmla="*/ 166084 w 535721"/>
                    <a:gd name="connsiteY4215" fmla="*/ 366985 h 546092"/>
                    <a:gd name="connsiteX4216" fmla="*/ 166026 w 535721"/>
                    <a:gd name="connsiteY4216" fmla="*/ 366915 h 546092"/>
                    <a:gd name="connsiteX4217" fmla="*/ 166339 w 535721"/>
                    <a:gd name="connsiteY4217" fmla="*/ 367355 h 546092"/>
                    <a:gd name="connsiteX4218" fmla="*/ 166408 w 535721"/>
                    <a:gd name="connsiteY4218" fmla="*/ 367459 h 546092"/>
                    <a:gd name="connsiteX4219" fmla="*/ 166558 w 535721"/>
                    <a:gd name="connsiteY4219" fmla="*/ 367471 h 546092"/>
                    <a:gd name="connsiteX4220" fmla="*/ 167414 w 535721"/>
                    <a:gd name="connsiteY4220" fmla="*/ 367667 h 546092"/>
                    <a:gd name="connsiteX4221" fmla="*/ 168155 w 535721"/>
                    <a:gd name="connsiteY4221" fmla="*/ 368038 h 546092"/>
                    <a:gd name="connsiteX4222" fmla="*/ 168247 w 535721"/>
                    <a:gd name="connsiteY4222" fmla="*/ 368130 h 546092"/>
                    <a:gd name="connsiteX4223" fmla="*/ 168814 w 535721"/>
                    <a:gd name="connsiteY4223" fmla="*/ 367818 h 546092"/>
                    <a:gd name="connsiteX4224" fmla="*/ 169497 w 535721"/>
                    <a:gd name="connsiteY4224" fmla="*/ 367644 h 546092"/>
                    <a:gd name="connsiteX4225" fmla="*/ 170018 w 535721"/>
                    <a:gd name="connsiteY4225" fmla="*/ 367586 h 546092"/>
                    <a:gd name="connsiteX4226" fmla="*/ 171337 w 535721"/>
                    <a:gd name="connsiteY4226" fmla="*/ 367586 h 546092"/>
                    <a:gd name="connsiteX4227" fmla="*/ 171799 w 535721"/>
                    <a:gd name="connsiteY4227" fmla="*/ 367656 h 546092"/>
                    <a:gd name="connsiteX4228" fmla="*/ 172112 w 535721"/>
                    <a:gd name="connsiteY4228" fmla="*/ 367748 h 546092"/>
                    <a:gd name="connsiteX4229" fmla="*/ 172355 w 535721"/>
                    <a:gd name="connsiteY4229" fmla="*/ 367748 h 546092"/>
                    <a:gd name="connsiteX4230" fmla="*/ 173917 w 535721"/>
                    <a:gd name="connsiteY4230" fmla="*/ 367725 h 546092"/>
                    <a:gd name="connsiteX4231" fmla="*/ 175097 w 535721"/>
                    <a:gd name="connsiteY4231" fmla="*/ 367760 h 546092"/>
                    <a:gd name="connsiteX4232" fmla="*/ 176393 w 535721"/>
                    <a:gd name="connsiteY4232" fmla="*/ 368327 h 546092"/>
                    <a:gd name="connsiteX4233" fmla="*/ 177226 w 535721"/>
                    <a:gd name="connsiteY4233" fmla="*/ 369160 h 546092"/>
                    <a:gd name="connsiteX4234" fmla="*/ 177573 w 535721"/>
                    <a:gd name="connsiteY4234" fmla="*/ 369657 h 546092"/>
                    <a:gd name="connsiteX4235" fmla="*/ 177769 w 535721"/>
                    <a:gd name="connsiteY4235" fmla="*/ 370085 h 546092"/>
                    <a:gd name="connsiteX4236" fmla="*/ 177966 w 535721"/>
                    <a:gd name="connsiteY4236" fmla="*/ 370444 h 546092"/>
                    <a:gd name="connsiteX4237" fmla="*/ 178082 w 535721"/>
                    <a:gd name="connsiteY4237" fmla="*/ 370629 h 546092"/>
                    <a:gd name="connsiteX4238" fmla="*/ 178105 w 535721"/>
                    <a:gd name="connsiteY4238" fmla="*/ 370652 h 546092"/>
                    <a:gd name="connsiteX4239" fmla="*/ 178163 w 535721"/>
                    <a:gd name="connsiteY4239" fmla="*/ 370676 h 546092"/>
                    <a:gd name="connsiteX4240" fmla="*/ 178267 w 535721"/>
                    <a:gd name="connsiteY4240" fmla="*/ 370710 h 546092"/>
                    <a:gd name="connsiteX4241" fmla="*/ 178452 w 535721"/>
                    <a:gd name="connsiteY4241" fmla="*/ 370722 h 546092"/>
                    <a:gd name="connsiteX4242" fmla="*/ 178845 w 535721"/>
                    <a:gd name="connsiteY4242" fmla="*/ 370699 h 546092"/>
                    <a:gd name="connsiteX4243" fmla="*/ 179354 w 535721"/>
                    <a:gd name="connsiteY4243" fmla="*/ 370676 h 546092"/>
                    <a:gd name="connsiteX4244" fmla="*/ 180523 w 535721"/>
                    <a:gd name="connsiteY4244" fmla="*/ 370618 h 546092"/>
                    <a:gd name="connsiteX4245" fmla="*/ 181402 w 535721"/>
                    <a:gd name="connsiteY4245" fmla="*/ 370710 h 546092"/>
                    <a:gd name="connsiteX4246" fmla="*/ 181934 w 535721"/>
                    <a:gd name="connsiteY4246" fmla="*/ 370884 h 546092"/>
                    <a:gd name="connsiteX4247" fmla="*/ 182015 w 535721"/>
                    <a:gd name="connsiteY4247" fmla="*/ 370907 h 546092"/>
                    <a:gd name="connsiteX4248" fmla="*/ 182039 w 535721"/>
                    <a:gd name="connsiteY4248" fmla="*/ 370907 h 546092"/>
                    <a:gd name="connsiteX4249" fmla="*/ 184179 w 535721"/>
                    <a:gd name="connsiteY4249" fmla="*/ 370791 h 546092"/>
                    <a:gd name="connsiteX4250" fmla="*/ 184850 w 535721"/>
                    <a:gd name="connsiteY4250" fmla="*/ 370814 h 546092"/>
                    <a:gd name="connsiteX4251" fmla="*/ 184908 w 535721"/>
                    <a:gd name="connsiteY4251" fmla="*/ 370814 h 546092"/>
                    <a:gd name="connsiteX4252" fmla="*/ 184966 w 535721"/>
                    <a:gd name="connsiteY4252" fmla="*/ 370791 h 546092"/>
                    <a:gd name="connsiteX4253" fmla="*/ 185556 w 535721"/>
                    <a:gd name="connsiteY4253" fmla="*/ 370618 h 546092"/>
                    <a:gd name="connsiteX4254" fmla="*/ 186065 w 535721"/>
                    <a:gd name="connsiteY4254" fmla="*/ 370548 h 546092"/>
                    <a:gd name="connsiteX4255" fmla="*/ 186585 w 535721"/>
                    <a:gd name="connsiteY4255" fmla="*/ 370548 h 546092"/>
                    <a:gd name="connsiteX4256" fmla="*/ 187106 w 535721"/>
                    <a:gd name="connsiteY4256" fmla="*/ 370629 h 546092"/>
                    <a:gd name="connsiteX4257" fmla="*/ 187731 w 535721"/>
                    <a:gd name="connsiteY4257" fmla="*/ 370803 h 546092"/>
                    <a:gd name="connsiteX4258" fmla="*/ 188194 w 535721"/>
                    <a:gd name="connsiteY4258" fmla="*/ 371046 h 546092"/>
                    <a:gd name="connsiteX4259" fmla="*/ 188946 w 535721"/>
                    <a:gd name="connsiteY4259" fmla="*/ 371451 h 546092"/>
                    <a:gd name="connsiteX4260" fmla="*/ 189894 w 535721"/>
                    <a:gd name="connsiteY4260" fmla="*/ 372156 h 546092"/>
                    <a:gd name="connsiteX4261" fmla="*/ 190299 w 535721"/>
                    <a:gd name="connsiteY4261" fmla="*/ 372573 h 546092"/>
                    <a:gd name="connsiteX4262" fmla="*/ 190612 w 535721"/>
                    <a:gd name="connsiteY4262" fmla="*/ 373013 h 546092"/>
                    <a:gd name="connsiteX4263" fmla="*/ 190878 w 535721"/>
                    <a:gd name="connsiteY4263" fmla="*/ 373452 h 546092"/>
                    <a:gd name="connsiteX4264" fmla="*/ 191063 w 535721"/>
                    <a:gd name="connsiteY4264" fmla="*/ 373660 h 546092"/>
                    <a:gd name="connsiteX4265" fmla="*/ 191144 w 535721"/>
                    <a:gd name="connsiteY4265" fmla="*/ 373741 h 546092"/>
                    <a:gd name="connsiteX4266" fmla="*/ 191329 w 535721"/>
                    <a:gd name="connsiteY4266" fmla="*/ 373741 h 546092"/>
                    <a:gd name="connsiteX4267" fmla="*/ 191746 w 535721"/>
                    <a:gd name="connsiteY4267" fmla="*/ 373672 h 546092"/>
                    <a:gd name="connsiteX4268" fmla="*/ 192417 w 535721"/>
                    <a:gd name="connsiteY4268" fmla="*/ 373614 h 546092"/>
                    <a:gd name="connsiteX4269" fmla="*/ 192960 w 535721"/>
                    <a:gd name="connsiteY4269" fmla="*/ 373649 h 546092"/>
                    <a:gd name="connsiteX4270" fmla="*/ 193099 w 535721"/>
                    <a:gd name="connsiteY4270" fmla="*/ 373626 h 546092"/>
                    <a:gd name="connsiteX4271" fmla="*/ 193412 w 535721"/>
                    <a:gd name="connsiteY4271" fmla="*/ 373522 h 546092"/>
                    <a:gd name="connsiteX4272" fmla="*/ 195471 w 535721"/>
                    <a:gd name="connsiteY4272" fmla="*/ 373984 h 546092"/>
                    <a:gd name="connsiteX4273" fmla="*/ 195482 w 535721"/>
                    <a:gd name="connsiteY4273" fmla="*/ 373996 h 546092"/>
                    <a:gd name="connsiteX4274" fmla="*/ 195806 w 535721"/>
                    <a:gd name="connsiteY4274" fmla="*/ 374054 h 546092"/>
                    <a:gd name="connsiteX4275" fmla="*/ 196269 w 535721"/>
                    <a:gd name="connsiteY4275" fmla="*/ 374193 h 546092"/>
                    <a:gd name="connsiteX4276" fmla="*/ 196755 w 535721"/>
                    <a:gd name="connsiteY4276" fmla="*/ 374401 h 546092"/>
                    <a:gd name="connsiteX4277" fmla="*/ 197114 w 535721"/>
                    <a:gd name="connsiteY4277" fmla="*/ 374609 h 546092"/>
                    <a:gd name="connsiteX4278" fmla="*/ 197554 w 535721"/>
                    <a:gd name="connsiteY4278" fmla="*/ 374922 h 546092"/>
                    <a:gd name="connsiteX4279" fmla="*/ 198155 w 535721"/>
                    <a:gd name="connsiteY4279" fmla="*/ 375465 h 546092"/>
                    <a:gd name="connsiteX4280" fmla="*/ 198676 w 535721"/>
                    <a:gd name="connsiteY4280" fmla="*/ 376079 h 546092"/>
                    <a:gd name="connsiteX4281" fmla="*/ 198884 w 535721"/>
                    <a:gd name="connsiteY4281" fmla="*/ 376414 h 546092"/>
                    <a:gd name="connsiteX4282" fmla="*/ 198907 w 535721"/>
                    <a:gd name="connsiteY4282" fmla="*/ 376483 h 546092"/>
                    <a:gd name="connsiteX4283" fmla="*/ 199219 w 535721"/>
                    <a:gd name="connsiteY4283" fmla="*/ 376564 h 546092"/>
                    <a:gd name="connsiteX4284" fmla="*/ 199914 w 535721"/>
                    <a:gd name="connsiteY4284" fmla="*/ 376726 h 546092"/>
                    <a:gd name="connsiteX4285" fmla="*/ 200955 w 535721"/>
                    <a:gd name="connsiteY4285" fmla="*/ 377097 h 546092"/>
                    <a:gd name="connsiteX4286" fmla="*/ 201452 w 535721"/>
                    <a:gd name="connsiteY4286" fmla="*/ 377282 h 546092"/>
                    <a:gd name="connsiteX4287" fmla="*/ 201869 w 535721"/>
                    <a:gd name="connsiteY4287" fmla="*/ 377444 h 546092"/>
                    <a:gd name="connsiteX4288" fmla="*/ 202274 w 535721"/>
                    <a:gd name="connsiteY4288" fmla="*/ 377548 h 546092"/>
                    <a:gd name="connsiteX4289" fmla="*/ 202725 w 535721"/>
                    <a:gd name="connsiteY4289" fmla="*/ 377652 h 546092"/>
                    <a:gd name="connsiteX4290" fmla="*/ 203743 w 535721"/>
                    <a:gd name="connsiteY4290" fmla="*/ 377883 h 546092"/>
                    <a:gd name="connsiteX4291" fmla="*/ 204171 w 535721"/>
                    <a:gd name="connsiteY4291" fmla="*/ 377964 h 546092"/>
                    <a:gd name="connsiteX4292" fmla="*/ 204576 w 535721"/>
                    <a:gd name="connsiteY4292" fmla="*/ 377999 h 546092"/>
                    <a:gd name="connsiteX4293" fmla="*/ 205039 w 535721"/>
                    <a:gd name="connsiteY4293" fmla="*/ 378022 h 546092"/>
                    <a:gd name="connsiteX4294" fmla="*/ 205560 w 535721"/>
                    <a:gd name="connsiteY4294" fmla="*/ 378045 h 546092"/>
                    <a:gd name="connsiteX4295" fmla="*/ 206069 w 535721"/>
                    <a:gd name="connsiteY4295" fmla="*/ 378068 h 546092"/>
                    <a:gd name="connsiteX4296" fmla="*/ 206578 w 535721"/>
                    <a:gd name="connsiteY4296" fmla="*/ 378068 h 546092"/>
                    <a:gd name="connsiteX4297" fmla="*/ 207827 w 535721"/>
                    <a:gd name="connsiteY4297" fmla="*/ 378161 h 546092"/>
                    <a:gd name="connsiteX4298" fmla="*/ 208579 w 535721"/>
                    <a:gd name="connsiteY4298" fmla="*/ 378311 h 546092"/>
                    <a:gd name="connsiteX4299" fmla="*/ 209274 w 535721"/>
                    <a:gd name="connsiteY4299" fmla="*/ 378520 h 546092"/>
                    <a:gd name="connsiteX4300" fmla="*/ 209678 w 535721"/>
                    <a:gd name="connsiteY4300" fmla="*/ 378693 h 546092"/>
                    <a:gd name="connsiteX4301" fmla="*/ 210650 w 535721"/>
                    <a:gd name="connsiteY4301" fmla="*/ 379295 h 546092"/>
                    <a:gd name="connsiteX4302" fmla="*/ 211345 w 535721"/>
                    <a:gd name="connsiteY4302" fmla="*/ 379897 h 546092"/>
                    <a:gd name="connsiteX4303" fmla="*/ 211611 w 535721"/>
                    <a:gd name="connsiteY4303" fmla="*/ 380209 h 546092"/>
                    <a:gd name="connsiteX4304" fmla="*/ 211900 w 535721"/>
                    <a:gd name="connsiteY4304" fmla="*/ 380649 h 546092"/>
                    <a:gd name="connsiteX4305" fmla="*/ 212293 w 535721"/>
                    <a:gd name="connsiteY4305" fmla="*/ 381354 h 546092"/>
                    <a:gd name="connsiteX4306" fmla="*/ 212478 w 535721"/>
                    <a:gd name="connsiteY4306" fmla="*/ 382627 h 546092"/>
                    <a:gd name="connsiteX4307" fmla="*/ 212386 w 535721"/>
                    <a:gd name="connsiteY4307" fmla="*/ 383136 h 546092"/>
                    <a:gd name="connsiteX4308" fmla="*/ 212224 w 535721"/>
                    <a:gd name="connsiteY4308" fmla="*/ 383807 h 546092"/>
                    <a:gd name="connsiteX4309" fmla="*/ 212073 w 535721"/>
                    <a:gd name="connsiteY4309" fmla="*/ 384212 h 546092"/>
                    <a:gd name="connsiteX4310" fmla="*/ 211553 w 535721"/>
                    <a:gd name="connsiteY4310" fmla="*/ 385219 h 546092"/>
                    <a:gd name="connsiteX4311" fmla="*/ 211206 w 535721"/>
                    <a:gd name="connsiteY4311" fmla="*/ 385762 h 546092"/>
                    <a:gd name="connsiteX4312" fmla="*/ 210951 w 535721"/>
                    <a:gd name="connsiteY4312" fmla="*/ 386190 h 546092"/>
                    <a:gd name="connsiteX4313" fmla="*/ 210407 w 535721"/>
                    <a:gd name="connsiteY4313" fmla="*/ 387116 h 546092"/>
                    <a:gd name="connsiteX4314" fmla="*/ 209898 w 535721"/>
                    <a:gd name="connsiteY4314" fmla="*/ 387787 h 546092"/>
                    <a:gd name="connsiteX4315" fmla="*/ 209956 w 535721"/>
                    <a:gd name="connsiteY4315" fmla="*/ 387706 h 546092"/>
                    <a:gd name="connsiteX4316" fmla="*/ 209644 w 535721"/>
                    <a:gd name="connsiteY4316" fmla="*/ 388134 h 546092"/>
                    <a:gd name="connsiteX4317" fmla="*/ 209285 w 535721"/>
                    <a:gd name="connsiteY4317" fmla="*/ 388562 h 546092"/>
                    <a:gd name="connsiteX4318" fmla="*/ 209436 w 535721"/>
                    <a:gd name="connsiteY4318" fmla="*/ 388713 h 546092"/>
                    <a:gd name="connsiteX4319" fmla="*/ 209759 w 535721"/>
                    <a:gd name="connsiteY4319" fmla="*/ 389141 h 546092"/>
                    <a:gd name="connsiteX4320" fmla="*/ 210014 w 535721"/>
                    <a:gd name="connsiteY4320" fmla="*/ 389627 h 546092"/>
                    <a:gd name="connsiteX4321" fmla="*/ 210303 w 535721"/>
                    <a:gd name="connsiteY4321" fmla="*/ 390286 h 546092"/>
                    <a:gd name="connsiteX4322" fmla="*/ 210558 w 535721"/>
                    <a:gd name="connsiteY4322" fmla="*/ 391026 h 546092"/>
                    <a:gd name="connsiteX4323" fmla="*/ 210697 w 535721"/>
                    <a:gd name="connsiteY4323" fmla="*/ 391489 h 546092"/>
                    <a:gd name="connsiteX4324" fmla="*/ 210859 w 535721"/>
                    <a:gd name="connsiteY4324" fmla="*/ 391998 h 546092"/>
                    <a:gd name="connsiteX4325" fmla="*/ 211148 w 535721"/>
                    <a:gd name="connsiteY4325" fmla="*/ 392959 h 546092"/>
                    <a:gd name="connsiteX4326" fmla="*/ 211264 w 535721"/>
                    <a:gd name="connsiteY4326" fmla="*/ 393236 h 546092"/>
                    <a:gd name="connsiteX4327" fmla="*/ 211426 w 535721"/>
                    <a:gd name="connsiteY4327" fmla="*/ 393514 h 546092"/>
                    <a:gd name="connsiteX4328" fmla="*/ 211541 w 535721"/>
                    <a:gd name="connsiteY4328" fmla="*/ 393688 h 546092"/>
                    <a:gd name="connsiteX4329" fmla="*/ 211738 w 535721"/>
                    <a:gd name="connsiteY4329" fmla="*/ 393861 h 546092"/>
                    <a:gd name="connsiteX4330" fmla="*/ 212675 w 535721"/>
                    <a:gd name="connsiteY4330" fmla="*/ 394706 h 546092"/>
                    <a:gd name="connsiteX4331" fmla="*/ 213045 w 535721"/>
                    <a:gd name="connsiteY4331" fmla="*/ 395099 h 546092"/>
                    <a:gd name="connsiteX4332" fmla="*/ 213207 w 535721"/>
                    <a:gd name="connsiteY4332" fmla="*/ 395261 h 546092"/>
                    <a:gd name="connsiteX4333" fmla="*/ 213381 w 535721"/>
                    <a:gd name="connsiteY4333" fmla="*/ 395365 h 546092"/>
                    <a:gd name="connsiteX4334" fmla="*/ 213797 w 535721"/>
                    <a:gd name="connsiteY4334" fmla="*/ 395573 h 546092"/>
                    <a:gd name="connsiteX4335" fmla="*/ 214237 w 535721"/>
                    <a:gd name="connsiteY4335" fmla="*/ 395770 h 546092"/>
                    <a:gd name="connsiteX4336" fmla="*/ 215082 w 535721"/>
                    <a:gd name="connsiteY4336" fmla="*/ 396129 h 546092"/>
                    <a:gd name="connsiteX4337" fmla="*/ 215116 w 535721"/>
                    <a:gd name="connsiteY4337" fmla="*/ 396140 h 546092"/>
                    <a:gd name="connsiteX4338" fmla="*/ 215267 w 535721"/>
                    <a:gd name="connsiteY4338" fmla="*/ 396129 h 546092"/>
                    <a:gd name="connsiteX4339" fmla="*/ 215799 w 535721"/>
                    <a:gd name="connsiteY4339" fmla="*/ 396094 h 546092"/>
                    <a:gd name="connsiteX4340" fmla="*/ 217048 w 535721"/>
                    <a:gd name="connsiteY4340" fmla="*/ 396059 h 546092"/>
                    <a:gd name="connsiteX4341" fmla="*/ 217500 w 535721"/>
                    <a:gd name="connsiteY4341" fmla="*/ 396117 h 546092"/>
                    <a:gd name="connsiteX4342" fmla="*/ 218020 w 535721"/>
                    <a:gd name="connsiteY4342" fmla="*/ 396233 h 546092"/>
                    <a:gd name="connsiteX4343" fmla="*/ 218657 w 535721"/>
                    <a:gd name="connsiteY4343" fmla="*/ 396430 h 546092"/>
                    <a:gd name="connsiteX4344" fmla="*/ 219235 w 535721"/>
                    <a:gd name="connsiteY4344" fmla="*/ 396707 h 546092"/>
                    <a:gd name="connsiteX4345" fmla="*/ 219663 w 535721"/>
                    <a:gd name="connsiteY4345" fmla="*/ 397020 h 546092"/>
                    <a:gd name="connsiteX4346" fmla="*/ 220114 w 535721"/>
                    <a:gd name="connsiteY4346" fmla="*/ 397413 h 546092"/>
                    <a:gd name="connsiteX4347" fmla="*/ 220299 w 535721"/>
                    <a:gd name="connsiteY4347" fmla="*/ 397529 h 546092"/>
                    <a:gd name="connsiteX4348" fmla="*/ 220589 w 535721"/>
                    <a:gd name="connsiteY4348" fmla="*/ 397644 h 546092"/>
                    <a:gd name="connsiteX4349" fmla="*/ 221132 w 535721"/>
                    <a:gd name="connsiteY4349" fmla="*/ 397980 h 546092"/>
                    <a:gd name="connsiteX4350" fmla="*/ 221537 w 535721"/>
                    <a:gd name="connsiteY4350" fmla="*/ 398327 h 546092"/>
                    <a:gd name="connsiteX4351" fmla="*/ 222081 w 535721"/>
                    <a:gd name="connsiteY4351" fmla="*/ 398917 h 546092"/>
                    <a:gd name="connsiteX4352" fmla="*/ 222532 w 535721"/>
                    <a:gd name="connsiteY4352" fmla="*/ 399530 h 546092"/>
                    <a:gd name="connsiteX4353" fmla="*/ 222822 w 535721"/>
                    <a:gd name="connsiteY4353" fmla="*/ 400155 h 546092"/>
                    <a:gd name="connsiteX4354" fmla="*/ 222984 w 535721"/>
                    <a:gd name="connsiteY4354" fmla="*/ 400757 h 546092"/>
                    <a:gd name="connsiteX4355" fmla="*/ 223088 w 535721"/>
                    <a:gd name="connsiteY4355" fmla="*/ 401254 h 546092"/>
                    <a:gd name="connsiteX4356" fmla="*/ 223169 w 535721"/>
                    <a:gd name="connsiteY4356" fmla="*/ 401566 h 546092"/>
                    <a:gd name="connsiteX4357" fmla="*/ 223412 w 535721"/>
                    <a:gd name="connsiteY4357" fmla="*/ 402087 h 546092"/>
                    <a:gd name="connsiteX4358" fmla="*/ 223423 w 535721"/>
                    <a:gd name="connsiteY4358" fmla="*/ 402087 h 546092"/>
                    <a:gd name="connsiteX4359" fmla="*/ 224129 w 535721"/>
                    <a:gd name="connsiteY4359" fmla="*/ 402596 h 546092"/>
                    <a:gd name="connsiteX4360" fmla="*/ 224545 w 535721"/>
                    <a:gd name="connsiteY4360" fmla="*/ 403001 h 546092"/>
                    <a:gd name="connsiteX4361" fmla="*/ 224858 w 535721"/>
                    <a:gd name="connsiteY4361" fmla="*/ 403406 h 546092"/>
                    <a:gd name="connsiteX4362" fmla="*/ 224916 w 535721"/>
                    <a:gd name="connsiteY4362" fmla="*/ 403487 h 546092"/>
                    <a:gd name="connsiteX4363" fmla="*/ 224950 w 535721"/>
                    <a:gd name="connsiteY4363" fmla="*/ 403337 h 546092"/>
                    <a:gd name="connsiteX4364" fmla="*/ 224939 w 535721"/>
                    <a:gd name="connsiteY4364" fmla="*/ 403394 h 546092"/>
                    <a:gd name="connsiteX4365" fmla="*/ 225344 w 535721"/>
                    <a:gd name="connsiteY4365" fmla="*/ 401752 h 546092"/>
                    <a:gd name="connsiteX4366" fmla="*/ 225656 w 535721"/>
                    <a:gd name="connsiteY4366" fmla="*/ 401092 h 546092"/>
                    <a:gd name="connsiteX4367" fmla="*/ 225945 w 535721"/>
                    <a:gd name="connsiteY4367" fmla="*/ 400687 h 546092"/>
                    <a:gd name="connsiteX4368" fmla="*/ 226790 w 535721"/>
                    <a:gd name="connsiteY4368" fmla="*/ 400016 h 546092"/>
                    <a:gd name="connsiteX4369" fmla="*/ 227276 w 535721"/>
                    <a:gd name="connsiteY4369" fmla="*/ 399808 h 546092"/>
                    <a:gd name="connsiteX4370" fmla="*/ 228028 w 535721"/>
                    <a:gd name="connsiteY4370" fmla="*/ 399646 h 546092"/>
                    <a:gd name="connsiteX4371" fmla="*/ 228560 w 535721"/>
                    <a:gd name="connsiteY4371" fmla="*/ 399646 h 546092"/>
                    <a:gd name="connsiteX4372" fmla="*/ 229046 w 535721"/>
                    <a:gd name="connsiteY4372" fmla="*/ 399681 h 546092"/>
                    <a:gd name="connsiteX4373" fmla="*/ 229231 w 535721"/>
                    <a:gd name="connsiteY4373" fmla="*/ 399738 h 546092"/>
                    <a:gd name="connsiteX4374" fmla="*/ 229393 w 535721"/>
                    <a:gd name="connsiteY4374" fmla="*/ 399669 h 546092"/>
                    <a:gd name="connsiteX4375" fmla="*/ 229763 w 535721"/>
                    <a:gd name="connsiteY4375" fmla="*/ 399495 h 546092"/>
                    <a:gd name="connsiteX4376" fmla="*/ 230701 w 535721"/>
                    <a:gd name="connsiteY4376" fmla="*/ 399299 h 546092"/>
                    <a:gd name="connsiteX4377" fmla="*/ 231788 w 535721"/>
                    <a:gd name="connsiteY4377" fmla="*/ 399334 h 546092"/>
                    <a:gd name="connsiteX4378" fmla="*/ 232494 w 535721"/>
                    <a:gd name="connsiteY4378" fmla="*/ 399495 h 546092"/>
                    <a:gd name="connsiteX4379" fmla="*/ 233443 w 535721"/>
                    <a:gd name="connsiteY4379" fmla="*/ 399924 h 546092"/>
                    <a:gd name="connsiteX4380" fmla="*/ 233894 w 535721"/>
                    <a:gd name="connsiteY4380" fmla="*/ 400109 h 546092"/>
                    <a:gd name="connsiteX4381" fmla="*/ 235028 w 535721"/>
                    <a:gd name="connsiteY4381" fmla="*/ 400618 h 546092"/>
                    <a:gd name="connsiteX4382" fmla="*/ 235918 w 535721"/>
                    <a:gd name="connsiteY4382" fmla="*/ 401185 h 546092"/>
                    <a:gd name="connsiteX4383" fmla="*/ 236751 w 535721"/>
                    <a:gd name="connsiteY4383" fmla="*/ 401902 h 546092"/>
                    <a:gd name="connsiteX4384" fmla="*/ 237237 w 535721"/>
                    <a:gd name="connsiteY4384" fmla="*/ 402400 h 546092"/>
                    <a:gd name="connsiteX4385" fmla="*/ 237584 w 535721"/>
                    <a:gd name="connsiteY4385" fmla="*/ 402828 h 546092"/>
                    <a:gd name="connsiteX4386" fmla="*/ 237642 w 535721"/>
                    <a:gd name="connsiteY4386" fmla="*/ 402885 h 546092"/>
                    <a:gd name="connsiteX4387" fmla="*/ 237677 w 535721"/>
                    <a:gd name="connsiteY4387" fmla="*/ 402909 h 546092"/>
                    <a:gd name="connsiteX4388" fmla="*/ 237851 w 535721"/>
                    <a:gd name="connsiteY4388" fmla="*/ 402943 h 546092"/>
                    <a:gd name="connsiteX4389" fmla="*/ 238163 w 535721"/>
                    <a:gd name="connsiteY4389" fmla="*/ 402978 h 546092"/>
                    <a:gd name="connsiteX4390" fmla="*/ 238417 w 535721"/>
                    <a:gd name="connsiteY4390" fmla="*/ 402978 h 546092"/>
                    <a:gd name="connsiteX4391" fmla="*/ 238695 w 535721"/>
                    <a:gd name="connsiteY4391" fmla="*/ 402920 h 546092"/>
                    <a:gd name="connsiteX4392" fmla="*/ 239227 w 535721"/>
                    <a:gd name="connsiteY4392" fmla="*/ 402816 h 546092"/>
                    <a:gd name="connsiteX4393" fmla="*/ 239887 w 535721"/>
                    <a:gd name="connsiteY4393" fmla="*/ 402735 h 546092"/>
                    <a:gd name="connsiteX4394" fmla="*/ 241993 w 535721"/>
                    <a:gd name="connsiteY4394" fmla="*/ 403985 h 546092"/>
                    <a:gd name="connsiteX4395" fmla="*/ 242016 w 535721"/>
                    <a:gd name="connsiteY4395" fmla="*/ 404054 h 546092"/>
                    <a:gd name="connsiteX4396" fmla="*/ 242386 w 535721"/>
                    <a:gd name="connsiteY4396" fmla="*/ 404170 h 546092"/>
                    <a:gd name="connsiteX4397" fmla="*/ 242814 w 535721"/>
                    <a:gd name="connsiteY4397" fmla="*/ 404355 h 546092"/>
                    <a:gd name="connsiteX4398" fmla="*/ 243069 w 535721"/>
                    <a:gd name="connsiteY4398" fmla="*/ 404447 h 546092"/>
                    <a:gd name="connsiteX4399" fmla="*/ 243080 w 535721"/>
                    <a:gd name="connsiteY4399" fmla="*/ 404447 h 546092"/>
                    <a:gd name="connsiteX4400" fmla="*/ 243323 w 535721"/>
                    <a:gd name="connsiteY4400" fmla="*/ 404413 h 546092"/>
                    <a:gd name="connsiteX4401" fmla="*/ 244596 w 535721"/>
                    <a:gd name="connsiteY4401" fmla="*/ 404308 h 546092"/>
                    <a:gd name="connsiteX4402" fmla="*/ 245267 w 535721"/>
                    <a:gd name="connsiteY4402" fmla="*/ 404389 h 546092"/>
                    <a:gd name="connsiteX4403" fmla="*/ 245776 w 535721"/>
                    <a:gd name="connsiteY4403" fmla="*/ 404528 h 546092"/>
                    <a:gd name="connsiteX4404" fmla="*/ 246458 w 535721"/>
                    <a:gd name="connsiteY4404" fmla="*/ 404794 h 546092"/>
                    <a:gd name="connsiteX4405" fmla="*/ 246956 w 535721"/>
                    <a:gd name="connsiteY4405" fmla="*/ 405072 h 546092"/>
                    <a:gd name="connsiteX4406" fmla="*/ 247372 w 535721"/>
                    <a:gd name="connsiteY4406" fmla="*/ 405396 h 546092"/>
                    <a:gd name="connsiteX4407" fmla="*/ 247916 w 535721"/>
                    <a:gd name="connsiteY4407" fmla="*/ 405905 h 546092"/>
                    <a:gd name="connsiteX4408" fmla="*/ 248784 w 535721"/>
                    <a:gd name="connsiteY4408" fmla="*/ 406935 h 546092"/>
                    <a:gd name="connsiteX4409" fmla="*/ 248726 w 535721"/>
                    <a:gd name="connsiteY4409" fmla="*/ 406865 h 546092"/>
                    <a:gd name="connsiteX4410" fmla="*/ 248981 w 535721"/>
                    <a:gd name="connsiteY4410" fmla="*/ 407178 h 546092"/>
                    <a:gd name="connsiteX4411" fmla="*/ 249270 w 535721"/>
                    <a:gd name="connsiteY4411" fmla="*/ 407444 h 546092"/>
                    <a:gd name="connsiteX4412" fmla="*/ 249582 w 535721"/>
                    <a:gd name="connsiteY4412" fmla="*/ 407791 h 546092"/>
                    <a:gd name="connsiteX4413" fmla="*/ 249872 w 535721"/>
                    <a:gd name="connsiteY4413" fmla="*/ 408196 h 546092"/>
                    <a:gd name="connsiteX4414" fmla="*/ 250230 w 535721"/>
                    <a:gd name="connsiteY4414" fmla="*/ 409237 h 546092"/>
                    <a:gd name="connsiteX4415" fmla="*/ 250242 w 535721"/>
                    <a:gd name="connsiteY4415" fmla="*/ 409677 h 546092"/>
                    <a:gd name="connsiteX4416" fmla="*/ 250265 w 535721"/>
                    <a:gd name="connsiteY4416" fmla="*/ 409781 h 546092"/>
                    <a:gd name="connsiteX4417" fmla="*/ 250427 w 535721"/>
                    <a:gd name="connsiteY4417" fmla="*/ 409885 h 546092"/>
                    <a:gd name="connsiteX4418" fmla="*/ 251480 w 535721"/>
                    <a:gd name="connsiteY4418" fmla="*/ 410637 h 546092"/>
                    <a:gd name="connsiteX4419" fmla="*/ 251584 w 535721"/>
                    <a:gd name="connsiteY4419" fmla="*/ 410660 h 546092"/>
                    <a:gd name="connsiteX4420" fmla="*/ 252081 w 535721"/>
                    <a:gd name="connsiteY4420" fmla="*/ 410764 h 546092"/>
                    <a:gd name="connsiteX4421" fmla="*/ 252625 w 535721"/>
                    <a:gd name="connsiteY4421" fmla="*/ 410950 h 546092"/>
                    <a:gd name="connsiteX4422" fmla="*/ 253053 w 535721"/>
                    <a:gd name="connsiteY4422" fmla="*/ 411193 h 546092"/>
                    <a:gd name="connsiteX4423" fmla="*/ 253851 w 535721"/>
                    <a:gd name="connsiteY4423" fmla="*/ 411956 h 546092"/>
                    <a:gd name="connsiteX4424" fmla="*/ 254118 w 535721"/>
                    <a:gd name="connsiteY4424" fmla="*/ 412419 h 546092"/>
                    <a:gd name="connsiteX4425" fmla="*/ 254384 w 535721"/>
                    <a:gd name="connsiteY4425" fmla="*/ 413437 h 546092"/>
                    <a:gd name="connsiteX4426" fmla="*/ 254742 w 535721"/>
                    <a:gd name="connsiteY4426" fmla="*/ 413645 h 546092"/>
                    <a:gd name="connsiteX4427" fmla="*/ 255066 w 535721"/>
                    <a:gd name="connsiteY4427" fmla="*/ 413888 h 546092"/>
                    <a:gd name="connsiteX4428" fmla="*/ 255425 w 535721"/>
                    <a:gd name="connsiteY4428" fmla="*/ 414073 h 546092"/>
                    <a:gd name="connsiteX4429" fmla="*/ 256119 w 535721"/>
                    <a:gd name="connsiteY4429" fmla="*/ 414582 h 546092"/>
                    <a:gd name="connsiteX4430" fmla="*/ 256605 w 535721"/>
                    <a:gd name="connsiteY4430" fmla="*/ 415126 h 546092"/>
                    <a:gd name="connsiteX4431" fmla="*/ 256883 w 535721"/>
                    <a:gd name="connsiteY4431" fmla="*/ 415577 h 546092"/>
                    <a:gd name="connsiteX4432" fmla="*/ 257068 w 535721"/>
                    <a:gd name="connsiteY4432" fmla="*/ 416005 h 546092"/>
                    <a:gd name="connsiteX4433" fmla="*/ 257218 w 535721"/>
                    <a:gd name="connsiteY4433" fmla="*/ 416457 h 546092"/>
                    <a:gd name="connsiteX4434" fmla="*/ 257241 w 535721"/>
                    <a:gd name="connsiteY4434" fmla="*/ 416457 h 546092"/>
                    <a:gd name="connsiteX4435" fmla="*/ 257727 w 535721"/>
                    <a:gd name="connsiteY4435" fmla="*/ 416596 h 546092"/>
                    <a:gd name="connsiteX4436" fmla="*/ 258236 w 535721"/>
                    <a:gd name="connsiteY4436" fmla="*/ 416781 h 546092"/>
                    <a:gd name="connsiteX4437" fmla="*/ 258699 w 535721"/>
                    <a:gd name="connsiteY4437" fmla="*/ 417047 h 546092"/>
                    <a:gd name="connsiteX4438" fmla="*/ 259162 w 535721"/>
                    <a:gd name="connsiteY4438" fmla="*/ 417405 h 546092"/>
                    <a:gd name="connsiteX4439" fmla="*/ 259521 w 535721"/>
                    <a:gd name="connsiteY4439" fmla="*/ 417799 h 546092"/>
                    <a:gd name="connsiteX4440" fmla="*/ 260030 w 535721"/>
                    <a:gd name="connsiteY4440" fmla="*/ 418493 h 546092"/>
                    <a:gd name="connsiteX4441" fmla="*/ 259972 w 535721"/>
                    <a:gd name="connsiteY4441" fmla="*/ 418412 h 546092"/>
                    <a:gd name="connsiteX4442" fmla="*/ 260215 w 535721"/>
                    <a:gd name="connsiteY4442" fmla="*/ 418747 h 546092"/>
                    <a:gd name="connsiteX4443" fmla="*/ 260446 w 535721"/>
                    <a:gd name="connsiteY4443" fmla="*/ 418979 h 546092"/>
                    <a:gd name="connsiteX4444" fmla="*/ 260712 w 535721"/>
                    <a:gd name="connsiteY4444" fmla="*/ 419222 h 546092"/>
                    <a:gd name="connsiteX4445" fmla="*/ 260782 w 535721"/>
                    <a:gd name="connsiteY4445" fmla="*/ 419199 h 546092"/>
                    <a:gd name="connsiteX4446" fmla="*/ 261268 w 535721"/>
                    <a:gd name="connsiteY4446" fmla="*/ 419106 h 546092"/>
                    <a:gd name="connsiteX4447" fmla="*/ 261800 w 535721"/>
                    <a:gd name="connsiteY4447" fmla="*/ 419071 h 546092"/>
                    <a:gd name="connsiteX4448" fmla="*/ 263154 w 535721"/>
                    <a:gd name="connsiteY4448" fmla="*/ 419476 h 546092"/>
                    <a:gd name="connsiteX4449" fmla="*/ 263558 w 535721"/>
                    <a:gd name="connsiteY4449" fmla="*/ 419789 h 546092"/>
                    <a:gd name="connsiteX4450" fmla="*/ 263894 w 535721"/>
                    <a:gd name="connsiteY4450" fmla="*/ 420113 h 546092"/>
                    <a:gd name="connsiteX4451" fmla="*/ 264241 w 535721"/>
                    <a:gd name="connsiteY4451" fmla="*/ 420529 h 546092"/>
                    <a:gd name="connsiteX4452" fmla="*/ 264658 w 535721"/>
                    <a:gd name="connsiteY4452" fmla="*/ 421131 h 546092"/>
                    <a:gd name="connsiteX4453" fmla="*/ 264750 w 535721"/>
                    <a:gd name="connsiteY4453" fmla="*/ 421281 h 546092"/>
                    <a:gd name="connsiteX4454" fmla="*/ 265190 w 535721"/>
                    <a:gd name="connsiteY4454" fmla="*/ 421212 h 546092"/>
                    <a:gd name="connsiteX4455" fmla="*/ 265583 w 535721"/>
                    <a:gd name="connsiteY4455" fmla="*/ 421200 h 546092"/>
                    <a:gd name="connsiteX4456" fmla="*/ 265907 w 535721"/>
                    <a:gd name="connsiteY4456" fmla="*/ 421142 h 546092"/>
                    <a:gd name="connsiteX4457" fmla="*/ 266370 w 535721"/>
                    <a:gd name="connsiteY4457" fmla="*/ 421038 h 546092"/>
                    <a:gd name="connsiteX4458" fmla="*/ 267261 w 535721"/>
                    <a:gd name="connsiteY4458" fmla="*/ 420957 h 546092"/>
                    <a:gd name="connsiteX4459" fmla="*/ 267596 w 535721"/>
                    <a:gd name="connsiteY4459" fmla="*/ 420969 h 546092"/>
                    <a:gd name="connsiteX4460" fmla="*/ 268221 w 535721"/>
                    <a:gd name="connsiteY4460" fmla="*/ 420275 h 546092"/>
                    <a:gd name="connsiteX4461" fmla="*/ 268591 w 535721"/>
                    <a:gd name="connsiteY4461" fmla="*/ 420020 h 546092"/>
                    <a:gd name="connsiteX4462" fmla="*/ 270269 w 535721"/>
                    <a:gd name="connsiteY4462" fmla="*/ 419766 h 546092"/>
                    <a:gd name="connsiteX4463" fmla="*/ 270732 w 535721"/>
                    <a:gd name="connsiteY4463" fmla="*/ 419904 h 546092"/>
                    <a:gd name="connsiteX4464" fmla="*/ 271090 w 535721"/>
                    <a:gd name="connsiteY4464" fmla="*/ 420043 h 546092"/>
                    <a:gd name="connsiteX4465" fmla="*/ 271461 w 535721"/>
                    <a:gd name="connsiteY4465" fmla="*/ 419893 h 546092"/>
                    <a:gd name="connsiteX4466" fmla="*/ 271958 w 535721"/>
                    <a:gd name="connsiteY4466" fmla="*/ 419742 h 546092"/>
                    <a:gd name="connsiteX4467" fmla="*/ 272490 w 535721"/>
                    <a:gd name="connsiteY4467" fmla="*/ 419650 h 546092"/>
                    <a:gd name="connsiteX4468" fmla="*/ 272826 w 535721"/>
                    <a:gd name="connsiteY4468" fmla="*/ 419511 h 546092"/>
                    <a:gd name="connsiteX4469" fmla="*/ 273254 w 535721"/>
                    <a:gd name="connsiteY4469" fmla="*/ 419407 h 546092"/>
                    <a:gd name="connsiteX4470" fmla="*/ 273740 w 535721"/>
                    <a:gd name="connsiteY4470" fmla="*/ 419326 h 546092"/>
                    <a:gd name="connsiteX4471" fmla="*/ 274087 w 535721"/>
                    <a:gd name="connsiteY4471" fmla="*/ 419256 h 546092"/>
                    <a:gd name="connsiteX4472" fmla="*/ 274295 w 535721"/>
                    <a:gd name="connsiteY4472" fmla="*/ 419187 h 546092"/>
                    <a:gd name="connsiteX4473" fmla="*/ 274619 w 535721"/>
                    <a:gd name="connsiteY4473" fmla="*/ 419014 h 546092"/>
                    <a:gd name="connsiteX4474" fmla="*/ 275128 w 535721"/>
                    <a:gd name="connsiteY4474" fmla="*/ 418828 h 546092"/>
                    <a:gd name="connsiteX4475" fmla="*/ 275614 w 535721"/>
                    <a:gd name="connsiteY4475" fmla="*/ 418713 h 546092"/>
                    <a:gd name="connsiteX4476" fmla="*/ 275626 w 535721"/>
                    <a:gd name="connsiteY4476" fmla="*/ 418713 h 546092"/>
                    <a:gd name="connsiteX4477" fmla="*/ 275788 w 535721"/>
                    <a:gd name="connsiteY4477" fmla="*/ 418551 h 546092"/>
                    <a:gd name="connsiteX4478" fmla="*/ 275926 w 535721"/>
                    <a:gd name="connsiteY4478" fmla="*/ 418319 h 546092"/>
                    <a:gd name="connsiteX4479" fmla="*/ 276366 w 535721"/>
                    <a:gd name="connsiteY4479" fmla="*/ 417706 h 546092"/>
                    <a:gd name="connsiteX4480" fmla="*/ 276702 w 535721"/>
                    <a:gd name="connsiteY4480" fmla="*/ 417359 h 546092"/>
                    <a:gd name="connsiteX4481" fmla="*/ 277118 w 535721"/>
                    <a:gd name="connsiteY4481" fmla="*/ 417012 h 546092"/>
                    <a:gd name="connsiteX4482" fmla="*/ 277396 w 535721"/>
                    <a:gd name="connsiteY4482" fmla="*/ 416827 h 546092"/>
                    <a:gd name="connsiteX4483" fmla="*/ 277812 w 535721"/>
                    <a:gd name="connsiteY4483" fmla="*/ 416237 h 546092"/>
                    <a:gd name="connsiteX4484" fmla="*/ 279154 w 535721"/>
                    <a:gd name="connsiteY4484" fmla="*/ 415404 h 546092"/>
                    <a:gd name="connsiteX4485" fmla="*/ 279363 w 535721"/>
                    <a:gd name="connsiteY4485" fmla="*/ 415381 h 546092"/>
                    <a:gd name="connsiteX4486" fmla="*/ 280485 w 535721"/>
                    <a:gd name="connsiteY4486" fmla="*/ 414015 h 546092"/>
                    <a:gd name="connsiteX4487" fmla="*/ 280878 w 535721"/>
                    <a:gd name="connsiteY4487" fmla="*/ 413830 h 546092"/>
                    <a:gd name="connsiteX4488" fmla="*/ 281758 w 535721"/>
                    <a:gd name="connsiteY4488" fmla="*/ 413657 h 546092"/>
                    <a:gd name="connsiteX4489" fmla="*/ 281839 w 535721"/>
                    <a:gd name="connsiteY4489" fmla="*/ 413576 h 546092"/>
                    <a:gd name="connsiteX4490" fmla="*/ 282371 w 535721"/>
                    <a:gd name="connsiteY4490" fmla="*/ 413113 h 546092"/>
                    <a:gd name="connsiteX4491" fmla="*/ 282822 w 535721"/>
                    <a:gd name="connsiteY4491" fmla="*/ 412847 h 546092"/>
                    <a:gd name="connsiteX4492" fmla="*/ 284002 w 535721"/>
                    <a:gd name="connsiteY4492" fmla="*/ 412303 h 546092"/>
                    <a:gd name="connsiteX4493" fmla="*/ 285217 w 535721"/>
                    <a:gd name="connsiteY4493" fmla="*/ 411875 h 546092"/>
                    <a:gd name="connsiteX4494" fmla="*/ 285807 w 535721"/>
                    <a:gd name="connsiteY4494" fmla="*/ 411782 h 546092"/>
                    <a:gd name="connsiteX4495" fmla="*/ 286339 w 535721"/>
                    <a:gd name="connsiteY4495" fmla="*/ 411782 h 546092"/>
                    <a:gd name="connsiteX4496" fmla="*/ 287253 w 535721"/>
                    <a:gd name="connsiteY4496" fmla="*/ 411979 h 546092"/>
                    <a:gd name="connsiteX4497" fmla="*/ 287889 w 535721"/>
                    <a:gd name="connsiteY4497" fmla="*/ 411146 h 546092"/>
                    <a:gd name="connsiteX4498" fmla="*/ 288283 w 535721"/>
                    <a:gd name="connsiteY4498" fmla="*/ 410834 h 546092"/>
                    <a:gd name="connsiteX4499" fmla="*/ 289486 w 535721"/>
                    <a:gd name="connsiteY4499" fmla="*/ 410417 h 546092"/>
                    <a:gd name="connsiteX4500" fmla="*/ 289972 w 535721"/>
                    <a:gd name="connsiteY4500" fmla="*/ 410417 h 546092"/>
                    <a:gd name="connsiteX4501" fmla="*/ 290886 w 535721"/>
                    <a:gd name="connsiteY4501" fmla="*/ 410626 h 546092"/>
                    <a:gd name="connsiteX4502" fmla="*/ 291279 w 535721"/>
                    <a:gd name="connsiteY4502" fmla="*/ 410822 h 546092"/>
                    <a:gd name="connsiteX4503" fmla="*/ 291684 w 535721"/>
                    <a:gd name="connsiteY4503" fmla="*/ 410579 h 546092"/>
                    <a:gd name="connsiteX4504" fmla="*/ 292147 w 535721"/>
                    <a:gd name="connsiteY4504" fmla="*/ 410394 h 546092"/>
                    <a:gd name="connsiteX4505" fmla="*/ 292610 w 535721"/>
                    <a:gd name="connsiteY4505" fmla="*/ 410197 h 546092"/>
                    <a:gd name="connsiteX4506" fmla="*/ 293073 w 535721"/>
                    <a:gd name="connsiteY4506" fmla="*/ 409989 h 546092"/>
                    <a:gd name="connsiteX4507" fmla="*/ 293593 w 535721"/>
                    <a:gd name="connsiteY4507" fmla="*/ 409827 h 546092"/>
                    <a:gd name="connsiteX4508" fmla="*/ 294114 w 535721"/>
                    <a:gd name="connsiteY4508" fmla="*/ 409746 h 546092"/>
                    <a:gd name="connsiteX4509" fmla="*/ 294808 w 535721"/>
                    <a:gd name="connsiteY4509" fmla="*/ 409712 h 546092"/>
                    <a:gd name="connsiteX4510" fmla="*/ 294820 w 535721"/>
                    <a:gd name="connsiteY4510" fmla="*/ 409712 h 546092"/>
                    <a:gd name="connsiteX4511" fmla="*/ 295317 w 535721"/>
                    <a:gd name="connsiteY4511" fmla="*/ 409110 h 546092"/>
                    <a:gd name="connsiteX4512" fmla="*/ 296011 w 535721"/>
                    <a:gd name="connsiteY4512" fmla="*/ 408589 h 546092"/>
                    <a:gd name="connsiteX4513" fmla="*/ 296786 w 535721"/>
                    <a:gd name="connsiteY4513" fmla="*/ 408184 h 546092"/>
                    <a:gd name="connsiteX4514" fmla="*/ 297585 w 535721"/>
                    <a:gd name="connsiteY4514" fmla="*/ 407930 h 546092"/>
                    <a:gd name="connsiteX4515" fmla="*/ 298695 w 535721"/>
                    <a:gd name="connsiteY4515" fmla="*/ 407733 h 546092"/>
                    <a:gd name="connsiteX4516" fmla="*/ 299147 w 535721"/>
                    <a:gd name="connsiteY4516" fmla="*/ 407722 h 546092"/>
                    <a:gd name="connsiteX4517" fmla="*/ 299540 w 535721"/>
                    <a:gd name="connsiteY4517" fmla="*/ 407745 h 546092"/>
                    <a:gd name="connsiteX4518" fmla="*/ 299540 w 535721"/>
                    <a:gd name="connsiteY4518" fmla="*/ 407733 h 546092"/>
                    <a:gd name="connsiteX4519" fmla="*/ 300732 w 535721"/>
                    <a:gd name="connsiteY4519" fmla="*/ 406553 h 546092"/>
                    <a:gd name="connsiteX4520" fmla="*/ 301171 w 535721"/>
                    <a:gd name="connsiteY4520" fmla="*/ 406379 h 546092"/>
                    <a:gd name="connsiteX4521" fmla="*/ 301206 w 535721"/>
                    <a:gd name="connsiteY4521" fmla="*/ 406368 h 546092"/>
                    <a:gd name="connsiteX4522" fmla="*/ 301264 w 535721"/>
                    <a:gd name="connsiteY4522" fmla="*/ 406102 h 546092"/>
                    <a:gd name="connsiteX4523" fmla="*/ 302120 w 535721"/>
                    <a:gd name="connsiteY4523" fmla="*/ 404852 h 546092"/>
                    <a:gd name="connsiteX4524" fmla="*/ 302560 w 535721"/>
                    <a:gd name="connsiteY4524" fmla="*/ 404563 h 546092"/>
                    <a:gd name="connsiteX4525" fmla="*/ 303046 w 535721"/>
                    <a:gd name="connsiteY4525" fmla="*/ 404332 h 546092"/>
                    <a:gd name="connsiteX4526" fmla="*/ 303323 w 535721"/>
                    <a:gd name="connsiteY4526" fmla="*/ 403718 h 546092"/>
                    <a:gd name="connsiteX4527" fmla="*/ 303566 w 535721"/>
                    <a:gd name="connsiteY4527" fmla="*/ 403348 h 546092"/>
                    <a:gd name="connsiteX4528" fmla="*/ 304099 w 535721"/>
                    <a:gd name="connsiteY4528" fmla="*/ 402816 h 546092"/>
                    <a:gd name="connsiteX4529" fmla="*/ 304538 w 535721"/>
                    <a:gd name="connsiteY4529" fmla="*/ 402527 h 546092"/>
                    <a:gd name="connsiteX4530" fmla="*/ 305579 w 535721"/>
                    <a:gd name="connsiteY4530" fmla="*/ 402168 h 546092"/>
                    <a:gd name="connsiteX4531" fmla="*/ 305996 w 535721"/>
                    <a:gd name="connsiteY4531" fmla="*/ 402157 h 546092"/>
                    <a:gd name="connsiteX4532" fmla="*/ 306956 w 535721"/>
                    <a:gd name="connsiteY4532" fmla="*/ 401995 h 546092"/>
                    <a:gd name="connsiteX4533" fmla="*/ 307373 w 535721"/>
                    <a:gd name="connsiteY4533" fmla="*/ 401995 h 546092"/>
                    <a:gd name="connsiteX4534" fmla="*/ 307431 w 535721"/>
                    <a:gd name="connsiteY4534" fmla="*/ 401856 h 546092"/>
                    <a:gd name="connsiteX4535" fmla="*/ 307951 w 535721"/>
                    <a:gd name="connsiteY4535" fmla="*/ 400814 h 546092"/>
                    <a:gd name="connsiteX4536" fmla="*/ 308449 w 535721"/>
                    <a:gd name="connsiteY4536" fmla="*/ 400201 h 546092"/>
                    <a:gd name="connsiteX4537" fmla="*/ 308865 w 535721"/>
                    <a:gd name="connsiteY4537" fmla="*/ 399866 h 546092"/>
                    <a:gd name="connsiteX4538" fmla="*/ 309478 w 535721"/>
                    <a:gd name="connsiteY4538" fmla="*/ 399507 h 546092"/>
                    <a:gd name="connsiteX4539" fmla="*/ 309964 w 535721"/>
                    <a:gd name="connsiteY4539" fmla="*/ 399345 h 546092"/>
                    <a:gd name="connsiteX4540" fmla="*/ 310994 w 535721"/>
                    <a:gd name="connsiteY4540" fmla="*/ 399264 h 546092"/>
                    <a:gd name="connsiteX4541" fmla="*/ 311503 w 535721"/>
                    <a:gd name="connsiteY4541" fmla="*/ 399357 h 546092"/>
                    <a:gd name="connsiteX4542" fmla="*/ 312382 w 535721"/>
                    <a:gd name="connsiteY4542" fmla="*/ 399762 h 546092"/>
                    <a:gd name="connsiteX4543" fmla="*/ 312544 w 535721"/>
                    <a:gd name="connsiteY4543" fmla="*/ 399877 h 546092"/>
                    <a:gd name="connsiteX4544" fmla="*/ 312625 w 535721"/>
                    <a:gd name="connsiteY4544" fmla="*/ 399843 h 546092"/>
                    <a:gd name="connsiteX4545" fmla="*/ 312649 w 535721"/>
                    <a:gd name="connsiteY4545" fmla="*/ 399831 h 546092"/>
                    <a:gd name="connsiteX4546" fmla="*/ 313065 w 535721"/>
                    <a:gd name="connsiteY4546" fmla="*/ 398975 h 546092"/>
                    <a:gd name="connsiteX4547" fmla="*/ 313401 w 535721"/>
                    <a:gd name="connsiteY4547" fmla="*/ 398570 h 546092"/>
                    <a:gd name="connsiteX4548" fmla="*/ 313678 w 535721"/>
                    <a:gd name="connsiteY4548" fmla="*/ 398292 h 546092"/>
                    <a:gd name="connsiteX4549" fmla="*/ 314095 w 535721"/>
                    <a:gd name="connsiteY4549" fmla="*/ 397957 h 546092"/>
                    <a:gd name="connsiteX4550" fmla="*/ 314488 w 535721"/>
                    <a:gd name="connsiteY4550" fmla="*/ 397702 h 546092"/>
                    <a:gd name="connsiteX4551" fmla="*/ 314835 w 535721"/>
                    <a:gd name="connsiteY4551" fmla="*/ 397540 h 546092"/>
                    <a:gd name="connsiteX4552" fmla="*/ 315101 w 535721"/>
                    <a:gd name="connsiteY4552" fmla="*/ 397355 h 546092"/>
                    <a:gd name="connsiteX4553" fmla="*/ 315472 w 535721"/>
                    <a:gd name="connsiteY4553" fmla="*/ 397066 h 546092"/>
                    <a:gd name="connsiteX4554" fmla="*/ 316062 w 535721"/>
                    <a:gd name="connsiteY4554" fmla="*/ 396719 h 546092"/>
                    <a:gd name="connsiteX4555" fmla="*/ 316351 w 535721"/>
                    <a:gd name="connsiteY4555" fmla="*/ 396522 h 546092"/>
                    <a:gd name="connsiteX4556" fmla="*/ 316686 w 535721"/>
                    <a:gd name="connsiteY4556" fmla="*/ 396233 h 546092"/>
                    <a:gd name="connsiteX4557" fmla="*/ 317288 w 535721"/>
                    <a:gd name="connsiteY4557" fmla="*/ 395793 h 546092"/>
                    <a:gd name="connsiteX4558" fmla="*/ 317681 w 535721"/>
                    <a:gd name="connsiteY4558" fmla="*/ 395597 h 546092"/>
                    <a:gd name="connsiteX4559" fmla="*/ 318179 w 535721"/>
                    <a:gd name="connsiteY4559" fmla="*/ 395400 h 546092"/>
                    <a:gd name="connsiteX4560" fmla="*/ 318456 w 535721"/>
                    <a:gd name="connsiteY4560" fmla="*/ 395307 h 546092"/>
                    <a:gd name="connsiteX4561" fmla="*/ 318480 w 535721"/>
                    <a:gd name="connsiteY4561" fmla="*/ 395284 h 546092"/>
                    <a:gd name="connsiteX4562" fmla="*/ 318885 w 535721"/>
                    <a:gd name="connsiteY4562" fmla="*/ 394926 h 546092"/>
                    <a:gd name="connsiteX4563" fmla="*/ 319313 w 535721"/>
                    <a:gd name="connsiteY4563" fmla="*/ 394636 h 546092"/>
                    <a:gd name="connsiteX4564" fmla="*/ 319729 w 535721"/>
                    <a:gd name="connsiteY4564" fmla="*/ 394428 h 546092"/>
                    <a:gd name="connsiteX4565" fmla="*/ 320123 w 535721"/>
                    <a:gd name="connsiteY4565" fmla="*/ 394185 h 546092"/>
                    <a:gd name="connsiteX4566" fmla="*/ 321152 w 535721"/>
                    <a:gd name="connsiteY4566" fmla="*/ 393595 h 546092"/>
                    <a:gd name="connsiteX4567" fmla="*/ 322263 w 535721"/>
                    <a:gd name="connsiteY4567" fmla="*/ 393352 h 546092"/>
                    <a:gd name="connsiteX4568" fmla="*/ 322795 w 535721"/>
                    <a:gd name="connsiteY4568" fmla="*/ 393387 h 546092"/>
                    <a:gd name="connsiteX4569" fmla="*/ 323640 w 535721"/>
                    <a:gd name="connsiteY4569" fmla="*/ 393653 h 546092"/>
                    <a:gd name="connsiteX4570" fmla="*/ 324068 w 535721"/>
                    <a:gd name="connsiteY4570" fmla="*/ 393896 h 546092"/>
                    <a:gd name="connsiteX4571" fmla="*/ 324808 w 535721"/>
                    <a:gd name="connsiteY4571" fmla="*/ 394636 h 546092"/>
                    <a:gd name="connsiteX4572" fmla="*/ 325063 w 535721"/>
                    <a:gd name="connsiteY4572" fmla="*/ 394602 h 546092"/>
                    <a:gd name="connsiteX4573" fmla="*/ 325583 w 535721"/>
                    <a:gd name="connsiteY4573" fmla="*/ 394544 h 546092"/>
                    <a:gd name="connsiteX4574" fmla="*/ 326509 w 535721"/>
                    <a:gd name="connsiteY4574" fmla="*/ 394602 h 546092"/>
                    <a:gd name="connsiteX4575" fmla="*/ 326902 w 535721"/>
                    <a:gd name="connsiteY4575" fmla="*/ 394671 h 546092"/>
                    <a:gd name="connsiteX4576" fmla="*/ 327018 w 535721"/>
                    <a:gd name="connsiteY4576" fmla="*/ 394474 h 546092"/>
                    <a:gd name="connsiteX4577" fmla="*/ 327284 w 535721"/>
                    <a:gd name="connsiteY4577" fmla="*/ 394046 h 546092"/>
                    <a:gd name="connsiteX4578" fmla="*/ 327816 w 535721"/>
                    <a:gd name="connsiteY4578" fmla="*/ 393502 h 546092"/>
                    <a:gd name="connsiteX4579" fmla="*/ 328244 w 535721"/>
                    <a:gd name="connsiteY4579" fmla="*/ 393178 h 546092"/>
                    <a:gd name="connsiteX4580" fmla="*/ 329135 w 535721"/>
                    <a:gd name="connsiteY4580" fmla="*/ 392831 h 546092"/>
                    <a:gd name="connsiteX4581" fmla="*/ 329135 w 535721"/>
                    <a:gd name="connsiteY4581" fmla="*/ 392716 h 546092"/>
                    <a:gd name="connsiteX4582" fmla="*/ 329309 w 535721"/>
                    <a:gd name="connsiteY4582" fmla="*/ 391825 h 546092"/>
                    <a:gd name="connsiteX4583" fmla="*/ 329598 w 535721"/>
                    <a:gd name="connsiteY4583" fmla="*/ 391038 h 546092"/>
                    <a:gd name="connsiteX4584" fmla="*/ 329864 w 535721"/>
                    <a:gd name="connsiteY4584" fmla="*/ 390494 h 546092"/>
                    <a:gd name="connsiteX4585" fmla="*/ 330003 w 535721"/>
                    <a:gd name="connsiteY4585" fmla="*/ 390159 h 546092"/>
                    <a:gd name="connsiteX4586" fmla="*/ 330119 w 535721"/>
                    <a:gd name="connsiteY4586" fmla="*/ 389742 h 546092"/>
                    <a:gd name="connsiteX4587" fmla="*/ 330582 w 535721"/>
                    <a:gd name="connsiteY4587" fmla="*/ 388921 h 546092"/>
                    <a:gd name="connsiteX4588" fmla="*/ 330929 w 535721"/>
                    <a:gd name="connsiteY4588" fmla="*/ 388551 h 546092"/>
                    <a:gd name="connsiteX4589" fmla="*/ 331241 w 535721"/>
                    <a:gd name="connsiteY4589" fmla="*/ 388285 h 546092"/>
                    <a:gd name="connsiteX4590" fmla="*/ 331681 w 535721"/>
                    <a:gd name="connsiteY4590" fmla="*/ 387972 h 546092"/>
                    <a:gd name="connsiteX4591" fmla="*/ 332224 w 535721"/>
                    <a:gd name="connsiteY4591" fmla="*/ 387706 h 546092"/>
                    <a:gd name="connsiteX4592" fmla="*/ 332733 w 535721"/>
                    <a:gd name="connsiteY4592" fmla="*/ 387544 h 546092"/>
                    <a:gd name="connsiteX4593" fmla="*/ 333266 w 535721"/>
                    <a:gd name="connsiteY4593" fmla="*/ 387452 h 546092"/>
                    <a:gd name="connsiteX4594" fmla="*/ 333763 w 535721"/>
                    <a:gd name="connsiteY4594" fmla="*/ 387428 h 546092"/>
                    <a:gd name="connsiteX4595" fmla="*/ 334932 w 535721"/>
                    <a:gd name="connsiteY4595" fmla="*/ 387752 h 546092"/>
                    <a:gd name="connsiteX4596" fmla="*/ 335383 w 535721"/>
                    <a:gd name="connsiteY4596" fmla="*/ 388042 h 546092"/>
                    <a:gd name="connsiteX4597" fmla="*/ 335904 w 535721"/>
                    <a:gd name="connsiteY4597" fmla="*/ 388539 h 546092"/>
                    <a:gd name="connsiteX4598" fmla="*/ 336216 w 535721"/>
                    <a:gd name="connsiteY4598" fmla="*/ 388979 h 546092"/>
                    <a:gd name="connsiteX4599" fmla="*/ 336413 w 535721"/>
                    <a:gd name="connsiteY4599" fmla="*/ 389314 h 546092"/>
                    <a:gd name="connsiteX4600" fmla="*/ 336702 w 535721"/>
                    <a:gd name="connsiteY4600" fmla="*/ 389256 h 546092"/>
                    <a:gd name="connsiteX4601" fmla="*/ 337581 w 535721"/>
                    <a:gd name="connsiteY4601" fmla="*/ 389094 h 546092"/>
                    <a:gd name="connsiteX4602" fmla="*/ 337894 w 535721"/>
                    <a:gd name="connsiteY4602" fmla="*/ 388528 h 546092"/>
                    <a:gd name="connsiteX4603" fmla="*/ 338217 w 535721"/>
                    <a:gd name="connsiteY4603" fmla="*/ 388099 h 546092"/>
                    <a:gd name="connsiteX4604" fmla="*/ 338484 w 535721"/>
                    <a:gd name="connsiteY4604" fmla="*/ 387810 h 546092"/>
                    <a:gd name="connsiteX4605" fmla="*/ 338877 w 535721"/>
                    <a:gd name="connsiteY4605" fmla="*/ 387452 h 546092"/>
                    <a:gd name="connsiteX4606" fmla="*/ 339583 w 535721"/>
                    <a:gd name="connsiteY4606" fmla="*/ 386989 h 546092"/>
                    <a:gd name="connsiteX4607" fmla="*/ 339826 w 535721"/>
                    <a:gd name="connsiteY4607" fmla="*/ 386075 h 546092"/>
                    <a:gd name="connsiteX4608" fmla="*/ 340034 w 535721"/>
                    <a:gd name="connsiteY4608" fmla="*/ 385681 h 546092"/>
                    <a:gd name="connsiteX4609" fmla="*/ 340173 w 535721"/>
                    <a:gd name="connsiteY4609" fmla="*/ 385496 h 546092"/>
                    <a:gd name="connsiteX4610" fmla="*/ 340057 w 535721"/>
                    <a:gd name="connsiteY4610" fmla="*/ 385230 h 546092"/>
                    <a:gd name="connsiteX4611" fmla="*/ 339548 w 535721"/>
                    <a:gd name="connsiteY4611" fmla="*/ 384339 h 546092"/>
                    <a:gd name="connsiteX4612" fmla="*/ 339317 w 535721"/>
                    <a:gd name="connsiteY4612" fmla="*/ 383414 h 546092"/>
                    <a:gd name="connsiteX4613" fmla="*/ 339317 w 535721"/>
                    <a:gd name="connsiteY4613" fmla="*/ 382870 h 546092"/>
                    <a:gd name="connsiteX4614" fmla="*/ 340092 w 535721"/>
                    <a:gd name="connsiteY4614" fmla="*/ 381297 h 546092"/>
                    <a:gd name="connsiteX4615" fmla="*/ 340346 w 535721"/>
                    <a:gd name="connsiteY4615" fmla="*/ 381100 h 546092"/>
                    <a:gd name="connsiteX4616" fmla="*/ 340520 w 535721"/>
                    <a:gd name="connsiteY4616" fmla="*/ 380915 h 546092"/>
                    <a:gd name="connsiteX4617" fmla="*/ 340774 w 535721"/>
                    <a:gd name="connsiteY4617" fmla="*/ 380568 h 546092"/>
                    <a:gd name="connsiteX4618" fmla="*/ 341040 w 535721"/>
                    <a:gd name="connsiteY4618" fmla="*/ 380255 h 546092"/>
                    <a:gd name="connsiteX4619" fmla="*/ 341434 w 535721"/>
                    <a:gd name="connsiteY4619" fmla="*/ 379908 h 546092"/>
                    <a:gd name="connsiteX4620" fmla="*/ 342197 w 535721"/>
                    <a:gd name="connsiteY4620" fmla="*/ 379399 h 546092"/>
                    <a:gd name="connsiteX4621" fmla="*/ 342834 w 535721"/>
                    <a:gd name="connsiteY4621" fmla="*/ 379064 h 546092"/>
                    <a:gd name="connsiteX4622" fmla="*/ 343192 w 535721"/>
                    <a:gd name="connsiteY4622" fmla="*/ 378925 h 546092"/>
                    <a:gd name="connsiteX4623" fmla="*/ 343192 w 535721"/>
                    <a:gd name="connsiteY4623" fmla="*/ 378890 h 546092"/>
                    <a:gd name="connsiteX4624" fmla="*/ 343181 w 535721"/>
                    <a:gd name="connsiteY4624" fmla="*/ 378520 h 546092"/>
                    <a:gd name="connsiteX4625" fmla="*/ 343678 w 535721"/>
                    <a:gd name="connsiteY4625" fmla="*/ 377074 h 546092"/>
                    <a:gd name="connsiteX4626" fmla="*/ 343678 w 535721"/>
                    <a:gd name="connsiteY4626" fmla="*/ 377062 h 546092"/>
                    <a:gd name="connsiteX4627" fmla="*/ 343516 w 535721"/>
                    <a:gd name="connsiteY4627" fmla="*/ 375743 h 546092"/>
                    <a:gd name="connsiteX4628" fmla="*/ 343621 w 535721"/>
                    <a:gd name="connsiteY4628" fmla="*/ 375222 h 546092"/>
                    <a:gd name="connsiteX4629" fmla="*/ 343887 w 535721"/>
                    <a:gd name="connsiteY4629" fmla="*/ 374598 h 546092"/>
                    <a:gd name="connsiteX4630" fmla="*/ 344130 w 535721"/>
                    <a:gd name="connsiteY4630" fmla="*/ 374193 h 546092"/>
                    <a:gd name="connsiteX4631" fmla="*/ 344384 w 535721"/>
                    <a:gd name="connsiteY4631" fmla="*/ 373869 h 546092"/>
                    <a:gd name="connsiteX4632" fmla="*/ 344396 w 535721"/>
                    <a:gd name="connsiteY4632" fmla="*/ 373499 h 546092"/>
                    <a:gd name="connsiteX4633" fmla="*/ 344465 w 535721"/>
                    <a:gd name="connsiteY4633" fmla="*/ 373001 h 546092"/>
                    <a:gd name="connsiteX4634" fmla="*/ 344916 w 535721"/>
                    <a:gd name="connsiteY4634" fmla="*/ 371971 h 546092"/>
                    <a:gd name="connsiteX4635" fmla="*/ 345240 w 535721"/>
                    <a:gd name="connsiteY4635" fmla="*/ 371578 h 546092"/>
                    <a:gd name="connsiteX4636" fmla="*/ 345310 w 535721"/>
                    <a:gd name="connsiteY4636" fmla="*/ 371520 h 546092"/>
                    <a:gd name="connsiteX4637" fmla="*/ 345310 w 535721"/>
                    <a:gd name="connsiteY4637" fmla="*/ 371439 h 546092"/>
                    <a:gd name="connsiteX4638" fmla="*/ 345298 w 535721"/>
                    <a:gd name="connsiteY4638" fmla="*/ 370999 h 546092"/>
                    <a:gd name="connsiteX4639" fmla="*/ 345402 w 535721"/>
                    <a:gd name="connsiteY4639" fmla="*/ 370305 h 546092"/>
                    <a:gd name="connsiteX4640" fmla="*/ 345772 w 535721"/>
                    <a:gd name="connsiteY4640" fmla="*/ 369264 h 546092"/>
                    <a:gd name="connsiteX4641" fmla="*/ 345564 w 535721"/>
                    <a:gd name="connsiteY4641" fmla="*/ 368778 h 546092"/>
                    <a:gd name="connsiteX4642" fmla="*/ 345425 w 535721"/>
                    <a:gd name="connsiteY4642" fmla="*/ 367841 h 546092"/>
                    <a:gd name="connsiteX4643" fmla="*/ 345460 w 535721"/>
                    <a:gd name="connsiteY4643" fmla="*/ 367309 h 546092"/>
                    <a:gd name="connsiteX4644" fmla="*/ 346652 w 535721"/>
                    <a:gd name="connsiteY4644" fmla="*/ 365631 h 546092"/>
                    <a:gd name="connsiteX4645" fmla="*/ 347103 w 535721"/>
                    <a:gd name="connsiteY4645" fmla="*/ 365434 h 546092"/>
                    <a:gd name="connsiteX4646" fmla="*/ 347774 w 535721"/>
                    <a:gd name="connsiteY4646" fmla="*/ 365261 h 546092"/>
                    <a:gd name="connsiteX4647" fmla="*/ 348295 w 535721"/>
                    <a:gd name="connsiteY4647" fmla="*/ 365238 h 546092"/>
                    <a:gd name="connsiteX4648" fmla="*/ 348827 w 535721"/>
                    <a:gd name="connsiteY4648" fmla="*/ 365261 h 546092"/>
                    <a:gd name="connsiteX4649" fmla="*/ 349232 w 535721"/>
                    <a:gd name="connsiteY4649" fmla="*/ 365342 h 546092"/>
                    <a:gd name="connsiteX4650" fmla="*/ 349625 w 535721"/>
                    <a:gd name="connsiteY4650" fmla="*/ 365365 h 546092"/>
                    <a:gd name="connsiteX4651" fmla="*/ 349949 w 535721"/>
                    <a:gd name="connsiteY4651" fmla="*/ 365388 h 546092"/>
                    <a:gd name="connsiteX4652" fmla="*/ 350157 w 535721"/>
                    <a:gd name="connsiteY4652" fmla="*/ 365353 h 546092"/>
                    <a:gd name="connsiteX4653" fmla="*/ 351372 w 535721"/>
                    <a:gd name="connsiteY4653" fmla="*/ 365029 h 546092"/>
                    <a:gd name="connsiteX4654" fmla="*/ 352564 w 535721"/>
                    <a:gd name="connsiteY4654" fmla="*/ 364937 h 546092"/>
                    <a:gd name="connsiteX4655" fmla="*/ 353246 w 535721"/>
                    <a:gd name="connsiteY4655" fmla="*/ 364995 h 546092"/>
                    <a:gd name="connsiteX4656" fmla="*/ 353917 w 535721"/>
                    <a:gd name="connsiteY4656" fmla="*/ 364717 h 546092"/>
                    <a:gd name="connsiteX4657" fmla="*/ 355664 w 535721"/>
                    <a:gd name="connsiteY4657" fmla="*/ 364185 h 546092"/>
                    <a:gd name="connsiteX4658" fmla="*/ 356324 w 535721"/>
                    <a:gd name="connsiteY4658" fmla="*/ 364115 h 546092"/>
                    <a:gd name="connsiteX4659" fmla="*/ 357157 w 535721"/>
                    <a:gd name="connsiteY4659" fmla="*/ 364185 h 546092"/>
                    <a:gd name="connsiteX4660" fmla="*/ 357296 w 535721"/>
                    <a:gd name="connsiteY4660" fmla="*/ 364162 h 546092"/>
                    <a:gd name="connsiteX4661" fmla="*/ 357689 w 535721"/>
                    <a:gd name="connsiteY4661" fmla="*/ 364046 h 546092"/>
                    <a:gd name="connsiteX4662" fmla="*/ 358788 w 535721"/>
                    <a:gd name="connsiteY4662" fmla="*/ 364011 h 546092"/>
                    <a:gd name="connsiteX4663" fmla="*/ 359274 w 535721"/>
                    <a:gd name="connsiteY4663" fmla="*/ 364115 h 546092"/>
                    <a:gd name="connsiteX4664" fmla="*/ 359644 w 535721"/>
                    <a:gd name="connsiteY4664" fmla="*/ 364196 h 546092"/>
                    <a:gd name="connsiteX4665" fmla="*/ 360015 w 535721"/>
                    <a:gd name="connsiteY4665" fmla="*/ 364231 h 546092"/>
                    <a:gd name="connsiteX4666" fmla="*/ 360420 w 535721"/>
                    <a:gd name="connsiteY4666" fmla="*/ 364243 h 546092"/>
                    <a:gd name="connsiteX4667" fmla="*/ 360732 w 535721"/>
                    <a:gd name="connsiteY4667" fmla="*/ 364231 h 546092"/>
                    <a:gd name="connsiteX4668" fmla="*/ 361021 w 535721"/>
                    <a:gd name="connsiteY4668" fmla="*/ 364173 h 546092"/>
                    <a:gd name="connsiteX4669" fmla="*/ 361449 w 535721"/>
                    <a:gd name="connsiteY4669" fmla="*/ 364058 h 546092"/>
                    <a:gd name="connsiteX4670" fmla="*/ 362537 w 535721"/>
                    <a:gd name="connsiteY4670" fmla="*/ 363884 h 546092"/>
                    <a:gd name="connsiteX4671" fmla="*/ 362734 w 535721"/>
                    <a:gd name="connsiteY4671" fmla="*/ 363815 h 546092"/>
                    <a:gd name="connsiteX4672" fmla="*/ 363104 w 535721"/>
                    <a:gd name="connsiteY4672" fmla="*/ 363618 h 546092"/>
                    <a:gd name="connsiteX4673" fmla="*/ 364631 w 535721"/>
                    <a:gd name="connsiteY4673" fmla="*/ 363514 h 546092"/>
                    <a:gd name="connsiteX4674" fmla="*/ 365244 w 535721"/>
                    <a:gd name="connsiteY4674" fmla="*/ 363711 h 546092"/>
                    <a:gd name="connsiteX4675" fmla="*/ 365730 w 535721"/>
                    <a:gd name="connsiteY4675" fmla="*/ 363896 h 546092"/>
                    <a:gd name="connsiteX4676" fmla="*/ 365973 w 535721"/>
                    <a:gd name="connsiteY4676" fmla="*/ 363977 h 546092"/>
                    <a:gd name="connsiteX4677" fmla="*/ 366228 w 535721"/>
                    <a:gd name="connsiteY4677" fmla="*/ 364000 h 546092"/>
                    <a:gd name="connsiteX4678" fmla="*/ 366841 w 535721"/>
                    <a:gd name="connsiteY4678" fmla="*/ 364150 h 546092"/>
                    <a:gd name="connsiteX4679" fmla="*/ 367199 w 535721"/>
                    <a:gd name="connsiteY4679" fmla="*/ 364312 h 546092"/>
                    <a:gd name="connsiteX4680" fmla="*/ 367431 w 535721"/>
                    <a:gd name="connsiteY4680" fmla="*/ 364370 h 546092"/>
                    <a:gd name="connsiteX4681" fmla="*/ 367523 w 535721"/>
                    <a:gd name="connsiteY4681" fmla="*/ 364382 h 546092"/>
                    <a:gd name="connsiteX4682" fmla="*/ 367535 w 535721"/>
                    <a:gd name="connsiteY4682" fmla="*/ 364382 h 546092"/>
                    <a:gd name="connsiteX4683" fmla="*/ 367732 w 535721"/>
                    <a:gd name="connsiteY4683" fmla="*/ 364289 h 546092"/>
                    <a:gd name="connsiteX4684" fmla="*/ 368137 w 535721"/>
                    <a:gd name="connsiteY4684" fmla="*/ 364092 h 546092"/>
                    <a:gd name="connsiteX4685" fmla="*/ 368622 w 535721"/>
                    <a:gd name="connsiteY4685" fmla="*/ 363907 h 546092"/>
                    <a:gd name="connsiteX4686" fmla="*/ 369143 w 535721"/>
                    <a:gd name="connsiteY4686" fmla="*/ 363792 h 546092"/>
                    <a:gd name="connsiteX4687" fmla="*/ 369675 w 535721"/>
                    <a:gd name="connsiteY4687" fmla="*/ 363757 h 546092"/>
                    <a:gd name="connsiteX4688" fmla="*/ 370138 w 535721"/>
                    <a:gd name="connsiteY4688" fmla="*/ 363768 h 546092"/>
                    <a:gd name="connsiteX4689" fmla="*/ 370531 w 535721"/>
                    <a:gd name="connsiteY4689" fmla="*/ 363757 h 546092"/>
                    <a:gd name="connsiteX4690" fmla="*/ 370740 w 535721"/>
                    <a:gd name="connsiteY4690" fmla="*/ 363745 h 546092"/>
                    <a:gd name="connsiteX4691" fmla="*/ 370821 w 535721"/>
                    <a:gd name="connsiteY4691" fmla="*/ 363711 h 546092"/>
                    <a:gd name="connsiteX4692" fmla="*/ 371087 w 535721"/>
                    <a:gd name="connsiteY4692" fmla="*/ 363549 h 546092"/>
                    <a:gd name="connsiteX4693" fmla="*/ 371700 w 535721"/>
                    <a:gd name="connsiteY4693" fmla="*/ 363225 h 546092"/>
                    <a:gd name="connsiteX4694" fmla="*/ 372406 w 535721"/>
                    <a:gd name="connsiteY4694" fmla="*/ 363016 h 546092"/>
                    <a:gd name="connsiteX4695" fmla="*/ 372926 w 535721"/>
                    <a:gd name="connsiteY4695" fmla="*/ 362947 h 546092"/>
                    <a:gd name="connsiteX4696" fmla="*/ 373840 w 535721"/>
                    <a:gd name="connsiteY4696" fmla="*/ 362982 h 546092"/>
                    <a:gd name="connsiteX4697" fmla="*/ 373736 w 535721"/>
                    <a:gd name="connsiteY4697" fmla="*/ 362982 h 546092"/>
                    <a:gd name="connsiteX4698" fmla="*/ 375356 w 535721"/>
                    <a:gd name="connsiteY4698" fmla="*/ 363039 h 546092"/>
                    <a:gd name="connsiteX4699" fmla="*/ 376096 w 535721"/>
                    <a:gd name="connsiteY4699" fmla="*/ 363132 h 546092"/>
                    <a:gd name="connsiteX4700" fmla="*/ 376802 w 535721"/>
                    <a:gd name="connsiteY4700" fmla="*/ 363294 h 546092"/>
                    <a:gd name="connsiteX4701" fmla="*/ 377334 w 535721"/>
                    <a:gd name="connsiteY4701" fmla="*/ 363491 h 546092"/>
                    <a:gd name="connsiteX4702" fmla="*/ 378202 w 535721"/>
                    <a:gd name="connsiteY4702" fmla="*/ 363988 h 546092"/>
                    <a:gd name="connsiteX4703" fmla="*/ 378619 w 535721"/>
                    <a:gd name="connsiteY4703" fmla="*/ 364185 h 546092"/>
                    <a:gd name="connsiteX4704" fmla="*/ 379243 w 535721"/>
                    <a:gd name="connsiteY4704" fmla="*/ 364555 h 546092"/>
                    <a:gd name="connsiteX4705" fmla="*/ 379868 w 535721"/>
                    <a:gd name="connsiteY4705" fmla="*/ 365041 h 546092"/>
                    <a:gd name="connsiteX4706" fmla="*/ 379972 w 535721"/>
                    <a:gd name="connsiteY4706" fmla="*/ 365134 h 546092"/>
                    <a:gd name="connsiteX4707" fmla="*/ 380250 w 535721"/>
                    <a:gd name="connsiteY4707" fmla="*/ 365099 h 546092"/>
                    <a:gd name="connsiteX4708" fmla="*/ 380909 w 535721"/>
                    <a:gd name="connsiteY4708" fmla="*/ 365099 h 546092"/>
                    <a:gd name="connsiteX4709" fmla="*/ 381268 w 535721"/>
                    <a:gd name="connsiteY4709" fmla="*/ 365029 h 546092"/>
                    <a:gd name="connsiteX4710" fmla="*/ 381789 w 535721"/>
                    <a:gd name="connsiteY4710" fmla="*/ 364948 h 546092"/>
                    <a:gd name="connsiteX4711" fmla="*/ 382471 w 535721"/>
                    <a:gd name="connsiteY4711" fmla="*/ 364868 h 546092"/>
                    <a:gd name="connsiteX4712" fmla="*/ 383189 w 535721"/>
                    <a:gd name="connsiteY4712" fmla="*/ 364937 h 546092"/>
                    <a:gd name="connsiteX4713" fmla="*/ 383686 w 535721"/>
                    <a:gd name="connsiteY4713" fmla="*/ 365076 h 546092"/>
                    <a:gd name="connsiteX4714" fmla="*/ 384276 w 535721"/>
                    <a:gd name="connsiteY4714" fmla="*/ 365330 h 546092"/>
                    <a:gd name="connsiteX4715" fmla="*/ 384508 w 535721"/>
                    <a:gd name="connsiteY4715" fmla="*/ 365388 h 546092"/>
                    <a:gd name="connsiteX4716" fmla="*/ 385503 w 535721"/>
                    <a:gd name="connsiteY4716" fmla="*/ 365492 h 546092"/>
                    <a:gd name="connsiteX4717" fmla="*/ 386116 w 535721"/>
                    <a:gd name="connsiteY4717" fmla="*/ 365608 h 546092"/>
                    <a:gd name="connsiteX4718" fmla="*/ 386486 w 535721"/>
                    <a:gd name="connsiteY4718" fmla="*/ 365677 h 546092"/>
                    <a:gd name="connsiteX4719" fmla="*/ 386903 w 535721"/>
                    <a:gd name="connsiteY4719" fmla="*/ 365689 h 546092"/>
                    <a:gd name="connsiteX4720" fmla="*/ 388395 w 535721"/>
                    <a:gd name="connsiteY4720" fmla="*/ 366453 h 546092"/>
                    <a:gd name="connsiteX4721" fmla="*/ 388626 w 535721"/>
                    <a:gd name="connsiteY4721" fmla="*/ 366730 h 546092"/>
                    <a:gd name="connsiteX4722" fmla="*/ 389055 w 535721"/>
                    <a:gd name="connsiteY4722" fmla="*/ 367945 h 546092"/>
                    <a:gd name="connsiteX4723" fmla="*/ 389055 w 535721"/>
                    <a:gd name="connsiteY4723" fmla="*/ 368142 h 546092"/>
                    <a:gd name="connsiteX4724" fmla="*/ 389112 w 535721"/>
                    <a:gd name="connsiteY4724" fmla="*/ 368315 h 546092"/>
                    <a:gd name="connsiteX4725" fmla="*/ 389228 w 535721"/>
                    <a:gd name="connsiteY4725" fmla="*/ 368628 h 546092"/>
                    <a:gd name="connsiteX4726" fmla="*/ 389425 w 535721"/>
                    <a:gd name="connsiteY4726" fmla="*/ 368963 h 546092"/>
                    <a:gd name="connsiteX4727" fmla="*/ 389598 w 535721"/>
                    <a:gd name="connsiteY4727" fmla="*/ 369380 h 546092"/>
                    <a:gd name="connsiteX4728" fmla="*/ 389760 w 535721"/>
                    <a:gd name="connsiteY4728" fmla="*/ 369900 h 546092"/>
                    <a:gd name="connsiteX4729" fmla="*/ 390003 w 535721"/>
                    <a:gd name="connsiteY4729" fmla="*/ 371219 h 546092"/>
                    <a:gd name="connsiteX4730" fmla="*/ 390107 w 535721"/>
                    <a:gd name="connsiteY4730" fmla="*/ 373105 h 546092"/>
                    <a:gd name="connsiteX4731" fmla="*/ 390119 w 535721"/>
                    <a:gd name="connsiteY4731" fmla="*/ 373626 h 546092"/>
                    <a:gd name="connsiteX4732" fmla="*/ 390131 w 535721"/>
                    <a:gd name="connsiteY4732" fmla="*/ 374343 h 546092"/>
                    <a:gd name="connsiteX4733" fmla="*/ 390188 w 535721"/>
                    <a:gd name="connsiteY4733" fmla="*/ 374482 h 546092"/>
                    <a:gd name="connsiteX4734" fmla="*/ 390385 w 535721"/>
                    <a:gd name="connsiteY4734" fmla="*/ 374933 h 546092"/>
                    <a:gd name="connsiteX4735" fmla="*/ 390524 w 535721"/>
                    <a:gd name="connsiteY4735" fmla="*/ 375396 h 546092"/>
                    <a:gd name="connsiteX4736" fmla="*/ 390616 w 535721"/>
                    <a:gd name="connsiteY4736" fmla="*/ 375916 h 546092"/>
                    <a:gd name="connsiteX4737" fmla="*/ 390628 w 535721"/>
                    <a:gd name="connsiteY4737" fmla="*/ 376460 h 546092"/>
                    <a:gd name="connsiteX4738" fmla="*/ 390570 w 535721"/>
                    <a:gd name="connsiteY4738" fmla="*/ 376958 h 546092"/>
                    <a:gd name="connsiteX4739" fmla="*/ 390281 w 535721"/>
                    <a:gd name="connsiteY4739" fmla="*/ 377825 h 546092"/>
                    <a:gd name="connsiteX4740" fmla="*/ 389645 w 535721"/>
                    <a:gd name="connsiteY4740" fmla="*/ 378786 h 546092"/>
                    <a:gd name="connsiteX4741" fmla="*/ 389078 w 535721"/>
                    <a:gd name="connsiteY4741" fmla="*/ 379422 h 546092"/>
                    <a:gd name="connsiteX4742" fmla="*/ 389112 w 535721"/>
                    <a:gd name="connsiteY4742" fmla="*/ 379677 h 546092"/>
                    <a:gd name="connsiteX4743" fmla="*/ 389170 w 535721"/>
                    <a:gd name="connsiteY4743" fmla="*/ 380163 h 546092"/>
                    <a:gd name="connsiteX4744" fmla="*/ 388985 w 535721"/>
                    <a:gd name="connsiteY4744" fmla="*/ 381273 h 546092"/>
                    <a:gd name="connsiteX4745" fmla="*/ 388742 w 535721"/>
                    <a:gd name="connsiteY4745" fmla="*/ 381759 h 546092"/>
                    <a:gd name="connsiteX4746" fmla="*/ 388337 w 535721"/>
                    <a:gd name="connsiteY4746" fmla="*/ 382303 h 546092"/>
                    <a:gd name="connsiteX4747" fmla="*/ 388106 w 535721"/>
                    <a:gd name="connsiteY4747" fmla="*/ 382511 h 546092"/>
                    <a:gd name="connsiteX4748" fmla="*/ 387955 w 535721"/>
                    <a:gd name="connsiteY4748" fmla="*/ 382754 h 546092"/>
                    <a:gd name="connsiteX4749" fmla="*/ 387851 w 535721"/>
                    <a:gd name="connsiteY4749" fmla="*/ 382916 h 546092"/>
                    <a:gd name="connsiteX4750" fmla="*/ 387817 w 535721"/>
                    <a:gd name="connsiteY4750" fmla="*/ 383078 h 546092"/>
                    <a:gd name="connsiteX4751" fmla="*/ 387736 w 535721"/>
                    <a:gd name="connsiteY4751" fmla="*/ 383518 h 546092"/>
                    <a:gd name="connsiteX4752" fmla="*/ 387701 w 535721"/>
                    <a:gd name="connsiteY4752" fmla="*/ 383749 h 546092"/>
                    <a:gd name="connsiteX4753" fmla="*/ 387863 w 535721"/>
                    <a:gd name="connsiteY4753" fmla="*/ 383946 h 546092"/>
                    <a:gd name="connsiteX4754" fmla="*/ 388210 w 535721"/>
                    <a:gd name="connsiteY4754" fmla="*/ 385589 h 546092"/>
                    <a:gd name="connsiteX4755" fmla="*/ 388106 w 535721"/>
                    <a:gd name="connsiteY4755" fmla="*/ 386075 h 546092"/>
                    <a:gd name="connsiteX4756" fmla="*/ 388013 w 535721"/>
                    <a:gd name="connsiteY4756" fmla="*/ 386561 h 546092"/>
                    <a:gd name="connsiteX4757" fmla="*/ 387921 w 535721"/>
                    <a:gd name="connsiteY4757" fmla="*/ 387058 h 546092"/>
                    <a:gd name="connsiteX4758" fmla="*/ 387886 w 535721"/>
                    <a:gd name="connsiteY4758" fmla="*/ 387336 h 546092"/>
                    <a:gd name="connsiteX4759" fmla="*/ 387909 w 535721"/>
                    <a:gd name="connsiteY4759" fmla="*/ 387671 h 546092"/>
                    <a:gd name="connsiteX4760" fmla="*/ 387886 w 535721"/>
                    <a:gd name="connsiteY4760" fmla="*/ 388446 h 546092"/>
                    <a:gd name="connsiteX4761" fmla="*/ 387851 w 535721"/>
                    <a:gd name="connsiteY4761" fmla="*/ 388805 h 546092"/>
                    <a:gd name="connsiteX4762" fmla="*/ 387851 w 535721"/>
                    <a:gd name="connsiteY4762" fmla="*/ 388828 h 546092"/>
                    <a:gd name="connsiteX4763" fmla="*/ 387944 w 535721"/>
                    <a:gd name="connsiteY4763" fmla="*/ 389060 h 546092"/>
                    <a:gd name="connsiteX4764" fmla="*/ 388002 w 535721"/>
                    <a:gd name="connsiteY4764" fmla="*/ 389175 h 546092"/>
                    <a:gd name="connsiteX4765" fmla="*/ 388152 w 535721"/>
                    <a:gd name="connsiteY4765" fmla="*/ 389326 h 546092"/>
                    <a:gd name="connsiteX4766" fmla="*/ 388638 w 535721"/>
                    <a:gd name="connsiteY4766" fmla="*/ 389916 h 546092"/>
                    <a:gd name="connsiteX4767" fmla="*/ 388927 w 535721"/>
                    <a:gd name="connsiteY4767" fmla="*/ 390413 h 546092"/>
                    <a:gd name="connsiteX4768" fmla="*/ 389112 w 535721"/>
                    <a:gd name="connsiteY4768" fmla="*/ 390911 h 546092"/>
                    <a:gd name="connsiteX4769" fmla="*/ 389263 w 535721"/>
                    <a:gd name="connsiteY4769" fmla="*/ 391605 h 546092"/>
                    <a:gd name="connsiteX4770" fmla="*/ 389274 w 535721"/>
                    <a:gd name="connsiteY4770" fmla="*/ 392045 h 546092"/>
                    <a:gd name="connsiteX4771" fmla="*/ 389297 w 535721"/>
                    <a:gd name="connsiteY4771" fmla="*/ 392334 h 546092"/>
                    <a:gd name="connsiteX4772" fmla="*/ 389309 w 535721"/>
                    <a:gd name="connsiteY4772" fmla="*/ 392357 h 546092"/>
                    <a:gd name="connsiteX4773" fmla="*/ 389425 w 535721"/>
                    <a:gd name="connsiteY4773" fmla="*/ 392519 h 546092"/>
                    <a:gd name="connsiteX4774" fmla="*/ 389425 w 535721"/>
                    <a:gd name="connsiteY4774" fmla="*/ 394798 h 546092"/>
                    <a:gd name="connsiteX4775" fmla="*/ 389159 w 535721"/>
                    <a:gd name="connsiteY4775" fmla="*/ 395168 h 546092"/>
                    <a:gd name="connsiteX4776" fmla="*/ 388788 w 535721"/>
                    <a:gd name="connsiteY4776" fmla="*/ 395585 h 546092"/>
                    <a:gd name="connsiteX4777" fmla="*/ 388383 w 535721"/>
                    <a:gd name="connsiteY4777" fmla="*/ 395932 h 546092"/>
                    <a:gd name="connsiteX4778" fmla="*/ 387689 w 535721"/>
                    <a:gd name="connsiteY4778" fmla="*/ 396302 h 546092"/>
                    <a:gd name="connsiteX4779" fmla="*/ 387273 w 535721"/>
                    <a:gd name="connsiteY4779" fmla="*/ 396441 h 546092"/>
                    <a:gd name="connsiteX4780" fmla="*/ 386127 w 535721"/>
                    <a:gd name="connsiteY4780" fmla="*/ 396453 h 546092"/>
                    <a:gd name="connsiteX4781" fmla="*/ 385711 w 535721"/>
                    <a:gd name="connsiteY4781" fmla="*/ 396568 h 546092"/>
                    <a:gd name="connsiteX4782" fmla="*/ 385537 w 535721"/>
                    <a:gd name="connsiteY4782" fmla="*/ 396846 h 546092"/>
                    <a:gd name="connsiteX4783" fmla="*/ 385260 w 535721"/>
                    <a:gd name="connsiteY4783" fmla="*/ 397205 h 546092"/>
                    <a:gd name="connsiteX4784" fmla="*/ 384866 w 535721"/>
                    <a:gd name="connsiteY4784" fmla="*/ 397598 h 546092"/>
                    <a:gd name="connsiteX4785" fmla="*/ 384080 w 535721"/>
                    <a:gd name="connsiteY4785" fmla="*/ 398084 h 546092"/>
                    <a:gd name="connsiteX4786" fmla="*/ 383640 w 535721"/>
                    <a:gd name="connsiteY4786" fmla="*/ 398234 h 546092"/>
                    <a:gd name="connsiteX4787" fmla="*/ 383223 w 535721"/>
                    <a:gd name="connsiteY4787" fmla="*/ 398396 h 546092"/>
                    <a:gd name="connsiteX4788" fmla="*/ 382772 w 535721"/>
                    <a:gd name="connsiteY4788" fmla="*/ 398593 h 546092"/>
                    <a:gd name="connsiteX4789" fmla="*/ 382228 w 535721"/>
                    <a:gd name="connsiteY4789" fmla="*/ 398743 h 546092"/>
                    <a:gd name="connsiteX4790" fmla="*/ 381939 w 535721"/>
                    <a:gd name="connsiteY4790" fmla="*/ 398767 h 546092"/>
                    <a:gd name="connsiteX4791" fmla="*/ 381731 w 535721"/>
                    <a:gd name="connsiteY4791" fmla="*/ 398848 h 546092"/>
                    <a:gd name="connsiteX4792" fmla="*/ 381025 w 535721"/>
                    <a:gd name="connsiteY4792" fmla="*/ 399171 h 546092"/>
                    <a:gd name="connsiteX4793" fmla="*/ 380944 w 535721"/>
                    <a:gd name="connsiteY4793" fmla="*/ 399241 h 546092"/>
                    <a:gd name="connsiteX4794" fmla="*/ 380516 w 535721"/>
                    <a:gd name="connsiteY4794" fmla="*/ 399704 h 546092"/>
                    <a:gd name="connsiteX4795" fmla="*/ 379648 w 535721"/>
                    <a:gd name="connsiteY4795" fmla="*/ 400398 h 546092"/>
                    <a:gd name="connsiteX4796" fmla="*/ 379081 w 535721"/>
                    <a:gd name="connsiteY4796" fmla="*/ 400722 h 546092"/>
                    <a:gd name="connsiteX4797" fmla="*/ 378734 w 535721"/>
                    <a:gd name="connsiteY4797" fmla="*/ 400838 h 546092"/>
                    <a:gd name="connsiteX4798" fmla="*/ 378526 w 535721"/>
                    <a:gd name="connsiteY4798" fmla="*/ 400953 h 546092"/>
                    <a:gd name="connsiteX4799" fmla="*/ 378191 w 535721"/>
                    <a:gd name="connsiteY4799" fmla="*/ 401196 h 546092"/>
                    <a:gd name="connsiteX4800" fmla="*/ 377496 w 535721"/>
                    <a:gd name="connsiteY4800" fmla="*/ 401532 h 546092"/>
                    <a:gd name="connsiteX4801" fmla="*/ 376710 w 535721"/>
                    <a:gd name="connsiteY4801" fmla="*/ 401717 h 546092"/>
                    <a:gd name="connsiteX4802" fmla="*/ 376536 w 535721"/>
                    <a:gd name="connsiteY4802" fmla="*/ 401809 h 546092"/>
                    <a:gd name="connsiteX4803" fmla="*/ 376120 w 535721"/>
                    <a:gd name="connsiteY4803" fmla="*/ 402075 h 546092"/>
                    <a:gd name="connsiteX4804" fmla="*/ 375668 w 535721"/>
                    <a:gd name="connsiteY4804" fmla="*/ 402284 h 546092"/>
                    <a:gd name="connsiteX4805" fmla="*/ 375252 w 535721"/>
                    <a:gd name="connsiteY4805" fmla="*/ 402423 h 546092"/>
                    <a:gd name="connsiteX4806" fmla="*/ 374847 w 535721"/>
                    <a:gd name="connsiteY4806" fmla="*/ 402596 h 546092"/>
                    <a:gd name="connsiteX4807" fmla="*/ 374384 w 535721"/>
                    <a:gd name="connsiteY4807" fmla="*/ 402735 h 546092"/>
                    <a:gd name="connsiteX4808" fmla="*/ 373875 w 535721"/>
                    <a:gd name="connsiteY4808" fmla="*/ 402816 h 546092"/>
                    <a:gd name="connsiteX4809" fmla="*/ 373169 w 535721"/>
                    <a:gd name="connsiteY4809" fmla="*/ 402816 h 546092"/>
                    <a:gd name="connsiteX4810" fmla="*/ 372811 w 535721"/>
                    <a:gd name="connsiteY4810" fmla="*/ 402747 h 546092"/>
                    <a:gd name="connsiteX4811" fmla="*/ 372707 w 535721"/>
                    <a:gd name="connsiteY4811" fmla="*/ 402735 h 546092"/>
                    <a:gd name="connsiteX4812" fmla="*/ 372684 w 535721"/>
                    <a:gd name="connsiteY4812" fmla="*/ 402758 h 546092"/>
                    <a:gd name="connsiteX4813" fmla="*/ 371052 w 535721"/>
                    <a:gd name="connsiteY4813" fmla="*/ 403024 h 546092"/>
                    <a:gd name="connsiteX4814" fmla="*/ 370867 w 535721"/>
                    <a:gd name="connsiteY4814" fmla="*/ 402966 h 546092"/>
                    <a:gd name="connsiteX4815" fmla="*/ 370682 w 535721"/>
                    <a:gd name="connsiteY4815" fmla="*/ 402978 h 546092"/>
                    <a:gd name="connsiteX4816" fmla="*/ 370242 w 535721"/>
                    <a:gd name="connsiteY4816" fmla="*/ 402966 h 546092"/>
                    <a:gd name="connsiteX4817" fmla="*/ 369722 w 535721"/>
                    <a:gd name="connsiteY4817" fmla="*/ 402897 h 546092"/>
                    <a:gd name="connsiteX4818" fmla="*/ 369664 w 535721"/>
                    <a:gd name="connsiteY4818" fmla="*/ 402885 h 546092"/>
                    <a:gd name="connsiteX4819" fmla="*/ 369722 w 535721"/>
                    <a:gd name="connsiteY4819" fmla="*/ 402943 h 546092"/>
                    <a:gd name="connsiteX4820" fmla="*/ 369756 w 535721"/>
                    <a:gd name="connsiteY4820" fmla="*/ 402955 h 546092"/>
                    <a:gd name="connsiteX4821" fmla="*/ 370462 w 535721"/>
                    <a:gd name="connsiteY4821" fmla="*/ 403279 h 546092"/>
                    <a:gd name="connsiteX4822" fmla="*/ 370809 w 535721"/>
                    <a:gd name="connsiteY4822" fmla="*/ 403545 h 546092"/>
                    <a:gd name="connsiteX4823" fmla="*/ 371388 w 535721"/>
                    <a:gd name="connsiteY4823" fmla="*/ 403684 h 546092"/>
                    <a:gd name="connsiteX4824" fmla="*/ 371874 w 535721"/>
                    <a:gd name="connsiteY4824" fmla="*/ 403869 h 546092"/>
                    <a:gd name="connsiteX4825" fmla="*/ 372649 w 535721"/>
                    <a:gd name="connsiteY4825" fmla="*/ 404308 h 546092"/>
                    <a:gd name="connsiteX4826" fmla="*/ 372591 w 535721"/>
                    <a:gd name="connsiteY4826" fmla="*/ 404285 h 546092"/>
                    <a:gd name="connsiteX4827" fmla="*/ 373331 w 535721"/>
                    <a:gd name="connsiteY4827" fmla="*/ 404713 h 546092"/>
                    <a:gd name="connsiteX4828" fmla="*/ 374176 w 535721"/>
                    <a:gd name="connsiteY4828" fmla="*/ 404968 h 546092"/>
                    <a:gd name="connsiteX4829" fmla="*/ 374662 w 535721"/>
                    <a:gd name="connsiteY4829" fmla="*/ 405199 h 546092"/>
                    <a:gd name="connsiteX4830" fmla="*/ 376062 w 535721"/>
                    <a:gd name="connsiteY4830" fmla="*/ 405465 h 546092"/>
                    <a:gd name="connsiteX4831" fmla="*/ 376502 w 535721"/>
                    <a:gd name="connsiteY4831" fmla="*/ 405743 h 546092"/>
                    <a:gd name="connsiteX4832" fmla="*/ 376791 w 535721"/>
                    <a:gd name="connsiteY4832" fmla="*/ 405940 h 546092"/>
                    <a:gd name="connsiteX4833" fmla="*/ 376860 w 535721"/>
                    <a:gd name="connsiteY4833" fmla="*/ 405963 h 546092"/>
                    <a:gd name="connsiteX4834" fmla="*/ 377219 w 535721"/>
                    <a:gd name="connsiteY4834" fmla="*/ 406021 h 546092"/>
                    <a:gd name="connsiteX4835" fmla="*/ 377797 w 535721"/>
                    <a:gd name="connsiteY4835" fmla="*/ 406206 h 546092"/>
                    <a:gd name="connsiteX4836" fmla="*/ 378249 w 535721"/>
                    <a:gd name="connsiteY4836" fmla="*/ 406437 h 546092"/>
                    <a:gd name="connsiteX4837" fmla="*/ 378306 w 535721"/>
                    <a:gd name="connsiteY4837" fmla="*/ 406460 h 546092"/>
                    <a:gd name="connsiteX4838" fmla="*/ 378387 w 535721"/>
                    <a:gd name="connsiteY4838" fmla="*/ 406460 h 546092"/>
                    <a:gd name="connsiteX4839" fmla="*/ 378977 w 535721"/>
                    <a:gd name="connsiteY4839" fmla="*/ 406553 h 546092"/>
                    <a:gd name="connsiteX4840" fmla="*/ 380458 w 535721"/>
                    <a:gd name="connsiteY4840" fmla="*/ 406449 h 546092"/>
                    <a:gd name="connsiteX4841" fmla="*/ 380898 w 535721"/>
                    <a:gd name="connsiteY4841" fmla="*/ 406588 h 546092"/>
                    <a:gd name="connsiteX4842" fmla="*/ 381638 w 535721"/>
                    <a:gd name="connsiteY4842" fmla="*/ 407016 h 546092"/>
                    <a:gd name="connsiteX4843" fmla="*/ 382032 w 535721"/>
                    <a:gd name="connsiteY4843" fmla="*/ 407374 h 546092"/>
                    <a:gd name="connsiteX4844" fmla="*/ 382402 w 535721"/>
                    <a:gd name="connsiteY4844" fmla="*/ 407814 h 546092"/>
                    <a:gd name="connsiteX4845" fmla="*/ 382552 w 535721"/>
                    <a:gd name="connsiteY4845" fmla="*/ 407930 h 546092"/>
                    <a:gd name="connsiteX4846" fmla="*/ 382923 w 535721"/>
                    <a:gd name="connsiteY4846" fmla="*/ 408161 h 546092"/>
                    <a:gd name="connsiteX4847" fmla="*/ 383547 w 535721"/>
                    <a:gd name="connsiteY4847" fmla="*/ 408763 h 546092"/>
                    <a:gd name="connsiteX4848" fmla="*/ 383860 w 535721"/>
                    <a:gd name="connsiteY4848" fmla="*/ 409202 h 546092"/>
                    <a:gd name="connsiteX4849" fmla="*/ 384091 w 535721"/>
                    <a:gd name="connsiteY4849" fmla="*/ 409654 h 546092"/>
                    <a:gd name="connsiteX4850" fmla="*/ 384265 w 535721"/>
                    <a:gd name="connsiteY4850" fmla="*/ 410151 h 546092"/>
                    <a:gd name="connsiteX4851" fmla="*/ 384450 w 535721"/>
                    <a:gd name="connsiteY4851" fmla="*/ 410857 h 546092"/>
                    <a:gd name="connsiteX4852" fmla="*/ 384473 w 535721"/>
                    <a:gd name="connsiteY4852" fmla="*/ 411632 h 546092"/>
                    <a:gd name="connsiteX4853" fmla="*/ 384392 w 535721"/>
                    <a:gd name="connsiteY4853" fmla="*/ 412153 h 546092"/>
                    <a:gd name="connsiteX4854" fmla="*/ 384253 w 535721"/>
                    <a:gd name="connsiteY4854" fmla="*/ 412650 h 546092"/>
                    <a:gd name="connsiteX4855" fmla="*/ 384057 w 535721"/>
                    <a:gd name="connsiteY4855" fmla="*/ 413136 h 546092"/>
                    <a:gd name="connsiteX4856" fmla="*/ 383895 w 535721"/>
                    <a:gd name="connsiteY4856" fmla="*/ 413402 h 546092"/>
                    <a:gd name="connsiteX4857" fmla="*/ 383918 w 535721"/>
                    <a:gd name="connsiteY4857" fmla="*/ 413483 h 546092"/>
                    <a:gd name="connsiteX4858" fmla="*/ 384103 w 535721"/>
                    <a:gd name="connsiteY4858" fmla="*/ 413830 h 546092"/>
                    <a:gd name="connsiteX4859" fmla="*/ 384346 w 535721"/>
                    <a:gd name="connsiteY4859" fmla="*/ 414501 h 546092"/>
                    <a:gd name="connsiteX4860" fmla="*/ 384427 w 535721"/>
                    <a:gd name="connsiteY4860" fmla="*/ 415022 h 546092"/>
                    <a:gd name="connsiteX4861" fmla="*/ 384485 w 535721"/>
                    <a:gd name="connsiteY4861" fmla="*/ 415774 h 546092"/>
                    <a:gd name="connsiteX4862" fmla="*/ 384461 w 535721"/>
                    <a:gd name="connsiteY4862" fmla="*/ 416190 h 546092"/>
                    <a:gd name="connsiteX4863" fmla="*/ 384380 w 535721"/>
                    <a:gd name="connsiteY4863" fmla="*/ 416723 h 546092"/>
                    <a:gd name="connsiteX4864" fmla="*/ 384207 w 535721"/>
                    <a:gd name="connsiteY4864" fmla="*/ 417382 h 546092"/>
                    <a:gd name="connsiteX4865" fmla="*/ 384091 w 535721"/>
                    <a:gd name="connsiteY4865" fmla="*/ 417891 h 546092"/>
                    <a:gd name="connsiteX4866" fmla="*/ 383802 w 535721"/>
                    <a:gd name="connsiteY4866" fmla="*/ 418690 h 546092"/>
                    <a:gd name="connsiteX4867" fmla="*/ 383617 w 535721"/>
                    <a:gd name="connsiteY4867" fmla="*/ 419083 h 546092"/>
                    <a:gd name="connsiteX4868" fmla="*/ 383941 w 535721"/>
                    <a:gd name="connsiteY4868" fmla="*/ 419569 h 546092"/>
                    <a:gd name="connsiteX4869" fmla="*/ 384265 w 535721"/>
                    <a:gd name="connsiteY4869" fmla="*/ 420159 h 546092"/>
                    <a:gd name="connsiteX4870" fmla="*/ 384589 w 535721"/>
                    <a:gd name="connsiteY4870" fmla="*/ 420946 h 546092"/>
                    <a:gd name="connsiteX4871" fmla="*/ 384774 w 535721"/>
                    <a:gd name="connsiteY4871" fmla="*/ 421628 h 546092"/>
                    <a:gd name="connsiteX4872" fmla="*/ 384832 w 535721"/>
                    <a:gd name="connsiteY4872" fmla="*/ 422045 h 546092"/>
                    <a:gd name="connsiteX4873" fmla="*/ 384855 w 535721"/>
                    <a:gd name="connsiteY4873" fmla="*/ 422484 h 546092"/>
                    <a:gd name="connsiteX4874" fmla="*/ 384890 w 535721"/>
                    <a:gd name="connsiteY4874" fmla="*/ 422831 h 546092"/>
                    <a:gd name="connsiteX4875" fmla="*/ 384994 w 535721"/>
                    <a:gd name="connsiteY4875" fmla="*/ 423283 h 546092"/>
                    <a:gd name="connsiteX4876" fmla="*/ 385133 w 535721"/>
                    <a:gd name="connsiteY4876" fmla="*/ 424278 h 546092"/>
                    <a:gd name="connsiteX4877" fmla="*/ 385098 w 535721"/>
                    <a:gd name="connsiteY4877" fmla="*/ 425319 h 546092"/>
                    <a:gd name="connsiteX4878" fmla="*/ 385098 w 535721"/>
                    <a:gd name="connsiteY4878" fmla="*/ 425388 h 546092"/>
                    <a:gd name="connsiteX4879" fmla="*/ 385341 w 535721"/>
                    <a:gd name="connsiteY4879" fmla="*/ 425909 h 546092"/>
                    <a:gd name="connsiteX4880" fmla="*/ 385399 w 535721"/>
                    <a:gd name="connsiteY4880" fmla="*/ 426002 h 546092"/>
                    <a:gd name="connsiteX4881" fmla="*/ 385549 w 535721"/>
                    <a:gd name="connsiteY4881" fmla="*/ 426140 h 546092"/>
                    <a:gd name="connsiteX4882" fmla="*/ 386174 w 535721"/>
                    <a:gd name="connsiteY4882" fmla="*/ 427205 h 546092"/>
                    <a:gd name="connsiteX4883" fmla="*/ 386278 w 535721"/>
                    <a:gd name="connsiteY4883" fmla="*/ 427725 h 546092"/>
                    <a:gd name="connsiteX4884" fmla="*/ 386451 w 535721"/>
                    <a:gd name="connsiteY4884" fmla="*/ 428744 h 546092"/>
                    <a:gd name="connsiteX4885" fmla="*/ 386521 w 535721"/>
                    <a:gd name="connsiteY4885" fmla="*/ 428952 h 546092"/>
                    <a:gd name="connsiteX4886" fmla="*/ 386949 w 535721"/>
                    <a:gd name="connsiteY4886" fmla="*/ 429773 h 546092"/>
                    <a:gd name="connsiteX4887" fmla="*/ 387041 w 535721"/>
                    <a:gd name="connsiteY4887" fmla="*/ 430016 h 546092"/>
                    <a:gd name="connsiteX4888" fmla="*/ 387493 w 535721"/>
                    <a:gd name="connsiteY4888" fmla="*/ 430433 h 546092"/>
                    <a:gd name="connsiteX4889" fmla="*/ 387898 w 535721"/>
                    <a:gd name="connsiteY4889" fmla="*/ 430942 h 546092"/>
                    <a:gd name="connsiteX4890" fmla="*/ 388071 w 535721"/>
                    <a:gd name="connsiteY4890" fmla="*/ 431092 h 546092"/>
                    <a:gd name="connsiteX4891" fmla="*/ 388268 w 535721"/>
                    <a:gd name="connsiteY4891" fmla="*/ 431231 h 546092"/>
                    <a:gd name="connsiteX4892" fmla="*/ 388627 w 535721"/>
                    <a:gd name="connsiteY4892" fmla="*/ 431405 h 546092"/>
                    <a:gd name="connsiteX4893" fmla="*/ 389367 w 535721"/>
                    <a:gd name="connsiteY4893" fmla="*/ 431891 h 546092"/>
                    <a:gd name="connsiteX4894" fmla="*/ 389957 w 535721"/>
                    <a:gd name="connsiteY4894" fmla="*/ 432411 h 546092"/>
                    <a:gd name="connsiteX4895" fmla="*/ 390489 w 535721"/>
                    <a:gd name="connsiteY4895" fmla="*/ 433024 h 546092"/>
                    <a:gd name="connsiteX4896" fmla="*/ 390813 w 535721"/>
                    <a:gd name="connsiteY4896" fmla="*/ 433522 h 546092"/>
                    <a:gd name="connsiteX4897" fmla="*/ 390929 w 535721"/>
                    <a:gd name="connsiteY4897" fmla="*/ 433661 h 546092"/>
                    <a:gd name="connsiteX4898" fmla="*/ 391091 w 535721"/>
                    <a:gd name="connsiteY4898" fmla="*/ 433776 h 546092"/>
                    <a:gd name="connsiteX4899" fmla="*/ 391959 w 535721"/>
                    <a:gd name="connsiteY4899" fmla="*/ 434262 h 546092"/>
                    <a:gd name="connsiteX4900" fmla="*/ 392421 w 535721"/>
                    <a:gd name="connsiteY4900" fmla="*/ 434586 h 546092"/>
                    <a:gd name="connsiteX4901" fmla="*/ 392780 w 535721"/>
                    <a:gd name="connsiteY4901" fmla="*/ 434771 h 546092"/>
                    <a:gd name="connsiteX4902" fmla="*/ 393740 w 535721"/>
                    <a:gd name="connsiteY4902" fmla="*/ 435408 h 546092"/>
                    <a:gd name="connsiteX4903" fmla="*/ 393844 w 535721"/>
                    <a:gd name="connsiteY4903" fmla="*/ 435465 h 546092"/>
                    <a:gd name="connsiteX4904" fmla="*/ 393856 w 535721"/>
                    <a:gd name="connsiteY4904" fmla="*/ 435454 h 546092"/>
                    <a:gd name="connsiteX4905" fmla="*/ 394122 w 535721"/>
                    <a:gd name="connsiteY4905" fmla="*/ 435084 h 546092"/>
                    <a:gd name="connsiteX4906" fmla="*/ 394689 w 535721"/>
                    <a:gd name="connsiteY4906" fmla="*/ 434459 h 546092"/>
                    <a:gd name="connsiteX4907" fmla="*/ 395325 w 535721"/>
                    <a:gd name="connsiteY4907" fmla="*/ 434031 h 546092"/>
                    <a:gd name="connsiteX4908" fmla="*/ 395811 w 535721"/>
                    <a:gd name="connsiteY4908" fmla="*/ 433823 h 546092"/>
                    <a:gd name="connsiteX4909" fmla="*/ 396783 w 535721"/>
                    <a:gd name="connsiteY4909" fmla="*/ 433661 h 546092"/>
                    <a:gd name="connsiteX4910" fmla="*/ 396945 w 535721"/>
                    <a:gd name="connsiteY4910" fmla="*/ 433395 h 546092"/>
                    <a:gd name="connsiteX4911" fmla="*/ 397258 w 535721"/>
                    <a:gd name="connsiteY4911" fmla="*/ 432990 h 546092"/>
                    <a:gd name="connsiteX4912" fmla="*/ 397524 w 535721"/>
                    <a:gd name="connsiteY4912" fmla="*/ 432700 h 546092"/>
                    <a:gd name="connsiteX4913" fmla="*/ 398206 w 535721"/>
                    <a:gd name="connsiteY4913" fmla="*/ 432122 h 546092"/>
                    <a:gd name="connsiteX4914" fmla="*/ 398299 w 535721"/>
                    <a:gd name="connsiteY4914" fmla="*/ 432006 h 546092"/>
                    <a:gd name="connsiteX4915" fmla="*/ 398472 w 535721"/>
                    <a:gd name="connsiteY4915" fmla="*/ 431671 h 546092"/>
                    <a:gd name="connsiteX4916" fmla="*/ 399016 w 535721"/>
                    <a:gd name="connsiteY4916" fmla="*/ 431034 h 546092"/>
                    <a:gd name="connsiteX4917" fmla="*/ 399433 w 535721"/>
                    <a:gd name="connsiteY4917" fmla="*/ 430699 h 546092"/>
                    <a:gd name="connsiteX4918" fmla="*/ 400404 w 535721"/>
                    <a:gd name="connsiteY4918" fmla="*/ 430294 h 546092"/>
                    <a:gd name="connsiteX4919" fmla="*/ 400775 w 535721"/>
                    <a:gd name="connsiteY4919" fmla="*/ 430259 h 546092"/>
                    <a:gd name="connsiteX4920" fmla="*/ 402684 w 535721"/>
                    <a:gd name="connsiteY4920" fmla="*/ 431115 h 546092"/>
                    <a:gd name="connsiteX4921" fmla="*/ 402938 w 535721"/>
                    <a:gd name="connsiteY4921" fmla="*/ 431486 h 546092"/>
                    <a:gd name="connsiteX4922" fmla="*/ 402950 w 535721"/>
                    <a:gd name="connsiteY4922" fmla="*/ 431497 h 546092"/>
                    <a:gd name="connsiteX4923" fmla="*/ 403436 w 535721"/>
                    <a:gd name="connsiteY4923" fmla="*/ 431335 h 546092"/>
                    <a:gd name="connsiteX4924" fmla="*/ 403852 w 535721"/>
                    <a:gd name="connsiteY4924" fmla="*/ 431231 h 546092"/>
                    <a:gd name="connsiteX4925" fmla="*/ 405229 w 535721"/>
                    <a:gd name="connsiteY4925" fmla="*/ 430479 h 546092"/>
                    <a:gd name="connsiteX4926" fmla="*/ 405738 w 535721"/>
                    <a:gd name="connsiteY4926" fmla="*/ 430444 h 546092"/>
                    <a:gd name="connsiteX4927" fmla="*/ 406247 w 535721"/>
                    <a:gd name="connsiteY4927" fmla="*/ 430456 h 546092"/>
                    <a:gd name="connsiteX4928" fmla="*/ 406768 w 535721"/>
                    <a:gd name="connsiteY4928" fmla="*/ 430537 h 546092"/>
                    <a:gd name="connsiteX4929" fmla="*/ 407624 w 535721"/>
                    <a:gd name="connsiteY4929" fmla="*/ 430791 h 546092"/>
                    <a:gd name="connsiteX4930" fmla="*/ 408017 w 535721"/>
                    <a:gd name="connsiteY4930" fmla="*/ 430976 h 546092"/>
                    <a:gd name="connsiteX4931" fmla="*/ 408202 w 535721"/>
                    <a:gd name="connsiteY4931" fmla="*/ 431081 h 546092"/>
                    <a:gd name="connsiteX4932" fmla="*/ 408260 w 535721"/>
                    <a:gd name="connsiteY4932" fmla="*/ 431069 h 546092"/>
                    <a:gd name="connsiteX4933" fmla="*/ 408677 w 535721"/>
                    <a:gd name="connsiteY4933" fmla="*/ 430976 h 546092"/>
                    <a:gd name="connsiteX4934" fmla="*/ 409197 w 535721"/>
                    <a:gd name="connsiteY4934" fmla="*/ 430907 h 546092"/>
                    <a:gd name="connsiteX4935" fmla="*/ 409973 w 535721"/>
                    <a:gd name="connsiteY4935" fmla="*/ 430895 h 546092"/>
                    <a:gd name="connsiteX4936" fmla="*/ 410898 w 535721"/>
                    <a:gd name="connsiteY4936" fmla="*/ 430930 h 546092"/>
                    <a:gd name="connsiteX4937" fmla="*/ 411095 w 535721"/>
                    <a:gd name="connsiteY4937" fmla="*/ 430895 h 546092"/>
                    <a:gd name="connsiteX4938" fmla="*/ 411349 w 535721"/>
                    <a:gd name="connsiteY4938" fmla="*/ 430814 h 546092"/>
                    <a:gd name="connsiteX4939" fmla="*/ 411419 w 535721"/>
                    <a:gd name="connsiteY4939" fmla="*/ 430791 h 546092"/>
                    <a:gd name="connsiteX4940" fmla="*/ 411615 w 535721"/>
                    <a:gd name="connsiteY4940" fmla="*/ 430618 h 546092"/>
                    <a:gd name="connsiteX4941" fmla="*/ 412229 w 535721"/>
                    <a:gd name="connsiteY4941" fmla="*/ 430224 h 546092"/>
                    <a:gd name="connsiteX4942" fmla="*/ 412726 w 535721"/>
                    <a:gd name="connsiteY4942" fmla="*/ 430039 h 546092"/>
                    <a:gd name="connsiteX4943" fmla="*/ 414450 w 535721"/>
                    <a:gd name="connsiteY4943" fmla="*/ 430155 h 546092"/>
                    <a:gd name="connsiteX4944" fmla="*/ 415191 w 535721"/>
                    <a:gd name="connsiteY4944" fmla="*/ 430618 h 546092"/>
                    <a:gd name="connsiteX4945" fmla="*/ 416047 w 535721"/>
                    <a:gd name="connsiteY4945" fmla="*/ 431393 h 546092"/>
                    <a:gd name="connsiteX4946" fmla="*/ 416498 w 535721"/>
                    <a:gd name="connsiteY4946" fmla="*/ 432064 h 546092"/>
                    <a:gd name="connsiteX4947" fmla="*/ 416706 w 535721"/>
                    <a:gd name="connsiteY4947" fmla="*/ 432562 h 546092"/>
                    <a:gd name="connsiteX4948" fmla="*/ 416718 w 535721"/>
                    <a:gd name="connsiteY4948" fmla="*/ 432585 h 546092"/>
                    <a:gd name="connsiteX4949" fmla="*/ 417042 w 535721"/>
                    <a:gd name="connsiteY4949" fmla="*/ 432423 h 546092"/>
                    <a:gd name="connsiteX4950" fmla="*/ 417921 w 535721"/>
                    <a:gd name="connsiteY4950" fmla="*/ 432226 h 546092"/>
                    <a:gd name="connsiteX4951" fmla="*/ 418453 w 535721"/>
                    <a:gd name="connsiteY4951" fmla="*/ 432238 h 546092"/>
                    <a:gd name="connsiteX4952" fmla="*/ 419645 w 535721"/>
                    <a:gd name="connsiteY4952" fmla="*/ 432654 h 546092"/>
                    <a:gd name="connsiteX4953" fmla="*/ 420038 w 535721"/>
                    <a:gd name="connsiteY4953" fmla="*/ 432943 h 546092"/>
                    <a:gd name="connsiteX4954" fmla="*/ 420570 w 535721"/>
                    <a:gd name="connsiteY4954" fmla="*/ 433568 h 546092"/>
                    <a:gd name="connsiteX4955" fmla="*/ 420825 w 535721"/>
                    <a:gd name="connsiteY4955" fmla="*/ 434031 h 546092"/>
                    <a:gd name="connsiteX4956" fmla="*/ 420998 w 535721"/>
                    <a:gd name="connsiteY4956" fmla="*/ 434459 h 546092"/>
                    <a:gd name="connsiteX4957" fmla="*/ 421149 w 535721"/>
                    <a:gd name="connsiteY4957" fmla="*/ 434968 h 546092"/>
                    <a:gd name="connsiteX4958" fmla="*/ 421218 w 535721"/>
                    <a:gd name="connsiteY4958" fmla="*/ 435604 h 546092"/>
                    <a:gd name="connsiteX4959" fmla="*/ 421207 w 535721"/>
                    <a:gd name="connsiteY4959" fmla="*/ 435894 h 546092"/>
                    <a:gd name="connsiteX4960" fmla="*/ 421276 w 535721"/>
                    <a:gd name="connsiteY4960" fmla="*/ 436009 h 546092"/>
                    <a:gd name="connsiteX4961" fmla="*/ 421438 w 535721"/>
                    <a:gd name="connsiteY4961" fmla="*/ 436368 h 546092"/>
                    <a:gd name="connsiteX4962" fmla="*/ 422977 w 535721"/>
                    <a:gd name="connsiteY4962" fmla="*/ 434667 h 546092"/>
                    <a:gd name="connsiteX4963" fmla="*/ 423347 w 535721"/>
                    <a:gd name="connsiteY4963" fmla="*/ 434575 h 546092"/>
                    <a:gd name="connsiteX4964" fmla="*/ 424319 w 535721"/>
                    <a:gd name="connsiteY4964" fmla="*/ 434598 h 546092"/>
                    <a:gd name="connsiteX4965" fmla="*/ 425418 w 535721"/>
                    <a:gd name="connsiteY4965" fmla="*/ 434910 h 546092"/>
                    <a:gd name="connsiteX4966" fmla="*/ 426309 w 535721"/>
                    <a:gd name="connsiteY4966" fmla="*/ 435489 h 546092"/>
                    <a:gd name="connsiteX4967" fmla="*/ 426494 w 535721"/>
                    <a:gd name="connsiteY4967" fmla="*/ 435523 h 546092"/>
                    <a:gd name="connsiteX4968" fmla="*/ 427177 w 535721"/>
                    <a:gd name="connsiteY4968" fmla="*/ 435789 h 546092"/>
                    <a:gd name="connsiteX4969" fmla="*/ 428021 w 535721"/>
                    <a:gd name="connsiteY4969" fmla="*/ 435986 h 546092"/>
                    <a:gd name="connsiteX4970" fmla="*/ 428507 w 535721"/>
                    <a:gd name="connsiteY4970" fmla="*/ 436217 h 546092"/>
                    <a:gd name="connsiteX4971" fmla="*/ 428877 w 535721"/>
                    <a:gd name="connsiteY4971" fmla="*/ 436449 h 546092"/>
                    <a:gd name="connsiteX4972" fmla="*/ 428947 w 535721"/>
                    <a:gd name="connsiteY4972" fmla="*/ 436437 h 546092"/>
                    <a:gd name="connsiteX4973" fmla="*/ 429306 w 535721"/>
                    <a:gd name="connsiteY4973" fmla="*/ 435489 h 546092"/>
                    <a:gd name="connsiteX4974" fmla="*/ 429548 w 535721"/>
                    <a:gd name="connsiteY4974" fmla="*/ 435061 h 546092"/>
                    <a:gd name="connsiteX4975" fmla="*/ 429791 w 535721"/>
                    <a:gd name="connsiteY4975" fmla="*/ 434575 h 546092"/>
                    <a:gd name="connsiteX4976" fmla="*/ 430139 w 535721"/>
                    <a:gd name="connsiteY4976" fmla="*/ 433973 h 546092"/>
                    <a:gd name="connsiteX4977" fmla="*/ 430648 w 535721"/>
                    <a:gd name="connsiteY4977" fmla="*/ 433314 h 546092"/>
                    <a:gd name="connsiteX4978" fmla="*/ 431353 w 535721"/>
                    <a:gd name="connsiteY4978" fmla="*/ 432770 h 546092"/>
                    <a:gd name="connsiteX4979" fmla="*/ 431770 w 535721"/>
                    <a:gd name="connsiteY4979" fmla="*/ 432585 h 546092"/>
                    <a:gd name="connsiteX4980" fmla="*/ 433424 w 535721"/>
                    <a:gd name="connsiteY4980" fmla="*/ 432573 h 546092"/>
                    <a:gd name="connsiteX4981" fmla="*/ 433436 w 535721"/>
                    <a:gd name="connsiteY4981" fmla="*/ 432573 h 546092"/>
                    <a:gd name="connsiteX4982" fmla="*/ 433679 w 535721"/>
                    <a:gd name="connsiteY4982" fmla="*/ 432342 h 546092"/>
                    <a:gd name="connsiteX4983" fmla="*/ 434084 w 535721"/>
                    <a:gd name="connsiteY4983" fmla="*/ 432018 h 546092"/>
                    <a:gd name="connsiteX4984" fmla="*/ 434975 w 535721"/>
                    <a:gd name="connsiteY4984" fmla="*/ 431613 h 546092"/>
                    <a:gd name="connsiteX4985" fmla="*/ 435472 w 535721"/>
                    <a:gd name="connsiteY4985" fmla="*/ 431520 h 546092"/>
                    <a:gd name="connsiteX4986" fmla="*/ 436537 w 535721"/>
                    <a:gd name="connsiteY4986" fmla="*/ 431624 h 546092"/>
                    <a:gd name="connsiteX4987" fmla="*/ 437034 w 535721"/>
                    <a:gd name="connsiteY4987" fmla="*/ 431821 h 546092"/>
                    <a:gd name="connsiteX4988" fmla="*/ 437694 w 535721"/>
                    <a:gd name="connsiteY4988" fmla="*/ 432145 h 546092"/>
                    <a:gd name="connsiteX4989" fmla="*/ 438527 w 535721"/>
                    <a:gd name="connsiteY4989" fmla="*/ 432932 h 546092"/>
                    <a:gd name="connsiteX4990" fmla="*/ 438793 w 535721"/>
                    <a:gd name="connsiteY4990" fmla="*/ 433394 h 546092"/>
                    <a:gd name="connsiteX4991" fmla="*/ 438955 w 535721"/>
                    <a:gd name="connsiteY4991" fmla="*/ 433765 h 546092"/>
                    <a:gd name="connsiteX4992" fmla="*/ 438989 w 535721"/>
                    <a:gd name="connsiteY4992" fmla="*/ 433904 h 546092"/>
                    <a:gd name="connsiteX4993" fmla="*/ 439915 w 535721"/>
                    <a:gd name="connsiteY4993" fmla="*/ 433695 h 546092"/>
                    <a:gd name="connsiteX4994" fmla="*/ 441222 w 535721"/>
                    <a:gd name="connsiteY4994" fmla="*/ 433834 h 546092"/>
                    <a:gd name="connsiteX4995" fmla="*/ 441708 w 535721"/>
                    <a:gd name="connsiteY4995" fmla="*/ 434066 h 546092"/>
                    <a:gd name="connsiteX4996" fmla="*/ 442773 w 535721"/>
                    <a:gd name="connsiteY4996" fmla="*/ 435327 h 546092"/>
                    <a:gd name="connsiteX4997" fmla="*/ 442773 w 535721"/>
                    <a:gd name="connsiteY4997" fmla="*/ 436460 h 546092"/>
                    <a:gd name="connsiteX4998" fmla="*/ 443097 w 535721"/>
                    <a:gd name="connsiteY4998" fmla="*/ 436495 h 546092"/>
                    <a:gd name="connsiteX4999" fmla="*/ 443617 w 535721"/>
                    <a:gd name="connsiteY4999" fmla="*/ 436611 h 546092"/>
                    <a:gd name="connsiteX5000" fmla="*/ 444820 w 535721"/>
                    <a:gd name="connsiteY5000" fmla="*/ 437467 h 546092"/>
                    <a:gd name="connsiteX5001" fmla="*/ 445063 w 535721"/>
                    <a:gd name="connsiteY5001" fmla="*/ 437826 h 546092"/>
                    <a:gd name="connsiteX5002" fmla="*/ 445387 w 535721"/>
                    <a:gd name="connsiteY5002" fmla="*/ 439006 h 546092"/>
                    <a:gd name="connsiteX5003" fmla="*/ 445376 w 535721"/>
                    <a:gd name="connsiteY5003" fmla="*/ 439538 h 546092"/>
                    <a:gd name="connsiteX5004" fmla="*/ 445179 w 535721"/>
                    <a:gd name="connsiteY5004" fmla="*/ 440325 h 546092"/>
                    <a:gd name="connsiteX5005" fmla="*/ 445075 w 535721"/>
                    <a:gd name="connsiteY5005" fmla="*/ 440568 h 546092"/>
                    <a:gd name="connsiteX5006" fmla="*/ 445156 w 535721"/>
                    <a:gd name="connsiteY5006" fmla="*/ 440660 h 546092"/>
                    <a:gd name="connsiteX5007" fmla="*/ 445353 w 535721"/>
                    <a:gd name="connsiteY5007" fmla="*/ 442662 h 546092"/>
                    <a:gd name="connsiteX5008" fmla="*/ 445121 w 535721"/>
                    <a:gd name="connsiteY5008" fmla="*/ 443148 h 546092"/>
                    <a:gd name="connsiteX5009" fmla="*/ 444508 w 535721"/>
                    <a:gd name="connsiteY5009" fmla="*/ 443923 h 546092"/>
                    <a:gd name="connsiteX5010" fmla="*/ 444323 w 535721"/>
                    <a:gd name="connsiteY5010" fmla="*/ 444073 h 546092"/>
                    <a:gd name="connsiteX5011" fmla="*/ 444902 w 535721"/>
                    <a:gd name="connsiteY5011" fmla="*/ 444004 h 546092"/>
                    <a:gd name="connsiteX5012" fmla="*/ 446891 w 535721"/>
                    <a:gd name="connsiteY5012" fmla="*/ 445230 h 546092"/>
                    <a:gd name="connsiteX5013" fmla="*/ 447077 w 535721"/>
                    <a:gd name="connsiteY5013" fmla="*/ 445681 h 546092"/>
                    <a:gd name="connsiteX5014" fmla="*/ 447308 w 535721"/>
                    <a:gd name="connsiteY5014" fmla="*/ 446468 h 546092"/>
                    <a:gd name="connsiteX5015" fmla="*/ 447401 w 535721"/>
                    <a:gd name="connsiteY5015" fmla="*/ 447359 h 546092"/>
                    <a:gd name="connsiteX5016" fmla="*/ 447192 w 535721"/>
                    <a:gd name="connsiteY5016" fmla="*/ 448423 h 546092"/>
                    <a:gd name="connsiteX5017" fmla="*/ 447019 w 535721"/>
                    <a:gd name="connsiteY5017" fmla="*/ 448759 h 546092"/>
                    <a:gd name="connsiteX5018" fmla="*/ 446949 w 535721"/>
                    <a:gd name="connsiteY5018" fmla="*/ 448933 h 546092"/>
                    <a:gd name="connsiteX5019" fmla="*/ 446915 w 535721"/>
                    <a:gd name="connsiteY5019" fmla="*/ 449268 h 546092"/>
                    <a:gd name="connsiteX5020" fmla="*/ 446579 w 535721"/>
                    <a:gd name="connsiteY5020" fmla="*/ 450113 h 546092"/>
                    <a:gd name="connsiteX5021" fmla="*/ 446290 w 535721"/>
                    <a:gd name="connsiteY5021" fmla="*/ 450552 h 546092"/>
                    <a:gd name="connsiteX5022" fmla="*/ 446128 w 535721"/>
                    <a:gd name="connsiteY5022" fmla="*/ 450737 h 546092"/>
                    <a:gd name="connsiteX5023" fmla="*/ 446232 w 535721"/>
                    <a:gd name="connsiteY5023" fmla="*/ 451177 h 546092"/>
                    <a:gd name="connsiteX5024" fmla="*/ 446290 w 535721"/>
                    <a:gd name="connsiteY5024" fmla="*/ 451698 h 546092"/>
                    <a:gd name="connsiteX5025" fmla="*/ 446290 w 535721"/>
                    <a:gd name="connsiteY5025" fmla="*/ 452230 h 546092"/>
                    <a:gd name="connsiteX5026" fmla="*/ 446209 w 535721"/>
                    <a:gd name="connsiteY5026" fmla="*/ 452739 h 546092"/>
                    <a:gd name="connsiteX5027" fmla="*/ 445977 w 535721"/>
                    <a:gd name="connsiteY5027" fmla="*/ 453422 h 546092"/>
                    <a:gd name="connsiteX5028" fmla="*/ 445723 w 535721"/>
                    <a:gd name="connsiteY5028" fmla="*/ 453873 h 546092"/>
                    <a:gd name="connsiteX5029" fmla="*/ 445445 w 535721"/>
                    <a:gd name="connsiteY5029" fmla="*/ 454278 h 546092"/>
                    <a:gd name="connsiteX5030" fmla="*/ 445260 w 535721"/>
                    <a:gd name="connsiteY5030" fmla="*/ 454463 h 546092"/>
                    <a:gd name="connsiteX5031" fmla="*/ 445144 w 535721"/>
                    <a:gd name="connsiteY5031" fmla="*/ 454706 h 546092"/>
                    <a:gd name="connsiteX5032" fmla="*/ 444705 w 535721"/>
                    <a:gd name="connsiteY5032" fmla="*/ 455365 h 546092"/>
                    <a:gd name="connsiteX5033" fmla="*/ 444011 w 535721"/>
                    <a:gd name="connsiteY5033" fmla="*/ 456291 h 546092"/>
                    <a:gd name="connsiteX5034" fmla="*/ 441720 w 535721"/>
                    <a:gd name="connsiteY5034" fmla="*/ 456962 h 546092"/>
                    <a:gd name="connsiteX5035" fmla="*/ 441604 w 535721"/>
                    <a:gd name="connsiteY5035" fmla="*/ 456904 h 546092"/>
                    <a:gd name="connsiteX5036" fmla="*/ 441581 w 535721"/>
                    <a:gd name="connsiteY5036" fmla="*/ 456939 h 546092"/>
                    <a:gd name="connsiteX5037" fmla="*/ 441326 w 535721"/>
                    <a:gd name="connsiteY5037" fmla="*/ 457425 h 546092"/>
                    <a:gd name="connsiteX5038" fmla="*/ 440933 w 535721"/>
                    <a:gd name="connsiteY5038" fmla="*/ 458026 h 546092"/>
                    <a:gd name="connsiteX5039" fmla="*/ 440412 w 535721"/>
                    <a:gd name="connsiteY5039" fmla="*/ 458559 h 546092"/>
                    <a:gd name="connsiteX5040" fmla="*/ 440008 w 535721"/>
                    <a:gd name="connsiteY5040" fmla="*/ 458836 h 546092"/>
                    <a:gd name="connsiteX5041" fmla="*/ 438989 w 535721"/>
                    <a:gd name="connsiteY5041" fmla="*/ 459195 h 546092"/>
                    <a:gd name="connsiteX5042" fmla="*/ 438469 w 535721"/>
                    <a:gd name="connsiteY5042" fmla="*/ 459230 h 546092"/>
                    <a:gd name="connsiteX5043" fmla="*/ 438318 w 535721"/>
                    <a:gd name="connsiteY5043" fmla="*/ 459230 h 546092"/>
                    <a:gd name="connsiteX5044" fmla="*/ 438307 w 535721"/>
                    <a:gd name="connsiteY5044" fmla="*/ 459577 h 546092"/>
                    <a:gd name="connsiteX5045" fmla="*/ 437937 w 535721"/>
                    <a:gd name="connsiteY5045" fmla="*/ 460687 h 546092"/>
                    <a:gd name="connsiteX5046" fmla="*/ 437937 w 535721"/>
                    <a:gd name="connsiteY5046" fmla="*/ 460710 h 546092"/>
                    <a:gd name="connsiteX5047" fmla="*/ 438168 w 535721"/>
                    <a:gd name="connsiteY5047" fmla="*/ 461196 h 546092"/>
                    <a:gd name="connsiteX5048" fmla="*/ 438874 w 535721"/>
                    <a:gd name="connsiteY5048" fmla="*/ 460953 h 546092"/>
                    <a:gd name="connsiteX5049" fmla="*/ 439533 w 535721"/>
                    <a:gd name="connsiteY5049" fmla="*/ 460780 h 546092"/>
                    <a:gd name="connsiteX5050" fmla="*/ 440829 w 535721"/>
                    <a:gd name="connsiteY5050" fmla="*/ 460884 h 546092"/>
                    <a:gd name="connsiteX5051" fmla="*/ 441014 w 535721"/>
                    <a:gd name="connsiteY5051" fmla="*/ 460965 h 546092"/>
                    <a:gd name="connsiteX5052" fmla="*/ 441118 w 535721"/>
                    <a:gd name="connsiteY5052" fmla="*/ 460953 h 546092"/>
                    <a:gd name="connsiteX5053" fmla="*/ 441546 w 535721"/>
                    <a:gd name="connsiteY5053" fmla="*/ 460849 h 546092"/>
                    <a:gd name="connsiteX5054" fmla="*/ 442148 w 535721"/>
                    <a:gd name="connsiteY5054" fmla="*/ 460780 h 546092"/>
                    <a:gd name="connsiteX5055" fmla="*/ 442680 w 535721"/>
                    <a:gd name="connsiteY5055" fmla="*/ 460803 h 546092"/>
                    <a:gd name="connsiteX5056" fmla="*/ 443513 w 535721"/>
                    <a:gd name="connsiteY5056" fmla="*/ 461034 h 546092"/>
                    <a:gd name="connsiteX5057" fmla="*/ 444057 w 535721"/>
                    <a:gd name="connsiteY5057" fmla="*/ 461312 h 546092"/>
                    <a:gd name="connsiteX5058" fmla="*/ 444508 w 535721"/>
                    <a:gd name="connsiteY5058" fmla="*/ 461578 h 546092"/>
                    <a:gd name="connsiteX5059" fmla="*/ 444971 w 535721"/>
                    <a:gd name="connsiteY5059" fmla="*/ 461844 h 546092"/>
                    <a:gd name="connsiteX5060" fmla="*/ 445827 w 535721"/>
                    <a:gd name="connsiteY5060" fmla="*/ 462851 h 546092"/>
                    <a:gd name="connsiteX5061" fmla="*/ 446625 w 535721"/>
                    <a:gd name="connsiteY5061" fmla="*/ 462967 h 546092"/>
                    <a:gd name="connsiteX5062" fmla="*/ 447123 w 535721"/>
                    <a:gd name="connsiteY5062" fmla="*/ 463140 h 546092"/>
                    <a:gd name="connsiteX5063" fmla="*/ 448233 w 535721"/>
                    <a:gd name="connsiteY5063" fmla="*/ 463626 h 546092"/>
                    <a:gd name="connsiteX5064" fmla="*/ 449124 w 535721"/>
                    <a:gd name="connsiteY5064" fmla="*/ 464124 h 546092"/>
                    <a:gd name="connsiteX5065" fmla="*/ 450304 w 535721"/>
                    <a:gd name="connsiteY5065" fmla="*/ 465037 h 546092"/>
                    <a:gd name="connsiteX5066" fmla="*/ 450397 w 535721"/>
                    <a:gd name="connsiteY5066" fmla="*/ 465107 h 546092"/>
                    <a:gd name="connsiteX5067" fmla="*/ 450975 w 535721"/>
                    <a:gd name="connsiteY5067" fmla="*/ 465107 h 546092"/>
                    <a:gd name="connsiteX5068" fmla="*/ 452040 w 535721"/>
                    <a:gd name="connsiteY5068" fmla="*/ 465280 h 546092"/>
                    <a:gd name="connsiteX5069" fmla="*/ 453660 w 535721"/>
                    <a:gd name="connsiteY5069" fmla="*/ 466750 h 546092"/>
                    <a:gd name="connsiteX5070" fmla="*/ 453798 w 535721"/>
                    <a:gd name="connsiteY5070" fmla="*/ 467270 h 546092"/>
                    <a:gd name="connsiteX5071" fmla="*/ 453856 w 535721"/>
                    <a:gd name="connsiteY5071" fmla="*/ 467791 h 546092"/>
                    <a:gd name="connsiteX5072" fmla="*/ 453856 w 535721"/>
                    <a:gd name="connsiteY5072" fmla="*/ 468312 h 546092"/>
                    <a:gd name="connsiteX5073" fmla="*/ 453752 w 535721"/>
                    <a:gd name="connsiteY5073" fmla="*/ 468936 h 546092"/>
                    <a:gd name="connsiteX5074" fmla="*/ 453683 w 535721"/>
                    <a:gd name="connsiteY5074" fmla="*/ 469110 h 546092"/>
                    <a:gd name="connsiteX5075" fmla="*/ 453706 w 535721"/>
                    <a:gd name="connsiteY5075" fmla="*/ 469133 h 546092"/>
                    <a:gd name="connsiteX5076" fmla="*/ 453984 w 535721"/>
                    <a:gd name="connsiteY5076" fmla="*/ 469584 h 546092"/>
                    <a:gd name="connsiteX5077" fmla="*/ 454169 w 535721"/>
                    <a:gd name="connsiteY5077" fmla="*/ 470001 h 546092"/>
                    <a:gd name="connsiteX5078" fmla="*/ 454308 w 535721"/>
                    <a:gd name="connsiteY5078" fmla="*/ 471273 h 546092"/>
                    <a:gd name="connsiteX5079" fmla="*/ 454192 w 535721"/>
                    <a:gd name="connsiteY5079" fmla="*/ 471794 h 546092"/>
                    <a:gd name="connsiteX5080" fmla="*/ 453787 w 535721"/>
                    <a:gd name="connsiteY5080" fmla="*/ 472627 h 546092"/>
                    <a:gd name="connsiteX5081" fmla="*/ 453556 w 535721"/>
                    <a:gd name="connsiteY5081" fmla="*/ 472905 h 546092"/>
                    <a:gd name="connsiteX5082" fmla="*/ 453382 w 535721"/>
                    <a:gd name="connsiteY5082" fmla="*/ 473217 h 546092"/>
                    <a:gd name="connsiteX5083" fmla="*/ 453023 w 535721"/>
                    <a:gd name="connsiteY5083" fmla="*/ 473680 h 546092"/>
                    <a:gd name="connsiteX5084" fmla="*/ 452665 w 535721"/>
                    <a:gd name="connsiteY5084" fmla="*/ 474027 h 546092"/>
                    <a:gd name="connsiteX5085" fmla="*/ 451924 w 535721"/>
                    <a:gd name="connsiteY5085" fmla="*/ 474478 h 546092"/>
                    <a:gd name="connsiteX5086" fmla="*/ 451427 w 535721"/>
                    <a:gd name="connsiteY5086" fmla="*/ 474652 h 546092"/>
                    <a:gd name="connsiteX5087" fmla="*/ 451033 w 535721"/>
                    <a:gd name="connsiteY5087" fmla="*/ 474744 h 546092"/>
                    <a:gd name="connsiteX5088" fmla="*/ 450524 w 535721"/>
                    <a:gd name="connsiteY5088" fmla="*/ 474814 h 546092"/>
                    <a:gd name="connsiteX5089" fmla="*/ 449587 w 535721"/>
                    <a:gd name="connsiteY5089" fmla="*/ 475473 h 546092"/>
                    <a:gd name="connsiteX5090" fmla="*/ 449182 w 535721"/>
                    <a:gd name="connsiteY5090" fmla="*/ 475624 h 546092"/>
                    <a:gd name="connsiteX5091" fmla="*/ 447886 w 535721"/>
                    <a:gd name="connsiteY5091" fmla="*/ 475612 h 546092"/>
                    <a:gd name="connsiteX5092" fmla="*/ 447377 w 535721"/>
                    <a:gd name="connsiteY5092" fmla="*/ 475439 h 546092"/>
                    <a:gd name="connsiteX5093" fmla="*/ 447007 w 535721"/>
                    <a:gd name="connsiteY5093" fmla="*/ 475253 h 546092"/>
                    <a:gd name="connsiteX5094" fmla="*/ 446556 w 535721"/>
                    <a:gd name="connsiteY5094" fmla="*/ 474987 h 546092"/>
                    <a:gd name="connsiteX5095" fmla="*/ 445966 w 535721"/>
                    <a:gd name="connsiteY5095" fmla="*/ 474559 h 546092"/>
                    <a:gd name="connsiteX5096" fmla="*/ 445549 w 535721"/>
                    <a:gd name="connsiteY5096" fmla="*/ 474143 h 546092"/>
                    <a:gd name="connsiteX5097" fmla="*/ 444543 w 535721"/>
                    <a:gd name="connsiteY5097" fmla="*/ 475161 h 546092"/>
                    <a:gd name="connsiteX5098" fmla="*/ 443004 w 535721"/>
                    <a:gd name="connsiteY5098" fmla="*/ 475797 h 546092"/>
                    <a:gd name="connsiteX5099" fmla="*/ 442055 w 535721"/>
                    <a:gd name="connsiteY5099" fmla="*/ 475948 h 546092"/>
                    <a:gd name="connsiteX5100" fmla="*/ 441604 w 535721"/>
                    <a:gd name="connsiteY5100" fmla="*/ 475913 h 546092"/>
                    <a:gd name="connsiteX5101" fmla="*/ 440412 w 535721"/>
                    <a:gd name="connsiteY5101" fmla="*/ 475369 h 546092"/>
                    <a:gd name="connsiteX5102" fmla="*/ 439927 w 535721"/>
                    <a:gd name="connsiteY5102" fmla="*/ 474918 h 546092"/>
                    <a:gd name="connsiteX5103" fmla="*/ 437937 w 535721"/>
                    <a:gd name="connsiteY5103" fmla="*/ 476445 h 546092"/>
                    <a:gd name="connsiteX5104" fmla="*/ 437844 w 535721"/>
                    <a:gd name="connsiteY5104" fmla="*/ 476445 h 546092"/>
                    <a:gd name="connsiteX5105" fmla="*/ 437751 w 535721"/>
                    <a:gd name="connsiteY5105" fmla="*/ 476596 h 546092"/>
                    <a:gd name="connsiteX5106" fmla="*/ 437242 w 535721"/>
                    <a:gd name="connsiteY5106" fmla="*/ 477139 h 546092"/>
                    <a:gd name="connsiteX5107" fmla="*/ 437046 w 535721"/>
                    <a:gd name="connsiteY5107" fmla="*/ 477290 h 546092"/>
                    <a:gd name="connsiteX5108" fmla="*/ 436988 w 535721"/>
                    <a:gd name="connsiteY5108" fmla="*/ 477914 h 546092"/>
                    <a:gd name="connsiteX5109" fmla="*/ 436780 w 535721"/>
                    <a:gd name="connsiteY5109" fmla="*/ 478967 h 546092"/>
                    <a:gd name="connsiteX5110" fmla="*/ 436201 w 535721"/>
                    <a:gd name="connsiteY5110" fmla="*/ 480460 h 546092"/>
                    <a:gd name="connsiteX5111" fmla="*/ 435287 w 535721"/>
                    <a:gd name="connsiteY5111" fmla="*/ 481513 h 546092"/>
                    <a:gd name="connsiteX5112" fmla="*/ 434824 w 535721"/>
                    <a:gd name="connsiteY5112" fmla="*/ 481767 h 546092"/>
                    <a:gd name="connsiteX5113" fmla="*/ 434709 w 535721"/>
                    <a:gd name="connsiteY5113" fmla="*/ 481837 h 546092"/>
                    <a:gd name="connsiteX5114" fmla="*/ 434905 w 535721"/>
                    <a:gd name="connsiteY5114" fmla="*/ 481952 h 546092"/>
                    <a:gd name="connsiteX5115" fmla="*/ 435345 w 535721"/>
                    <a:gd name="connsiteY5115" fmla="*/ 482299 h 546092"/>
                    <a:gd name="connsiteX5116" fmla="*/ 435634 w 535721"/>
                    <a:gd name="connsiteY5116" fmla="*/ 482623 h 546092"/>
                    <a:gd name="connsiteX5117" fmla="*/ 435923 w 535721"/>
                    <a:gd name="connsiteY5117" fmla="*/ 484972 h 546092"/>
                    <a:gd name="connsiteX5118" fmla="*/ 434072 w 535721"/>
                    <a:gd name="connsiteY5118" fmla="*/ 488246 h 546092"/>
                    <a:gd name="connsiteX5119" fmla="*/ 431839 w 535721"/>
                    <a:gd name="connsiteY5119" fmla="*/ 489207 h 546092"/>
                    <a:gd name="connsiteX5120" fmla="*/ 431504 w 535721"/>
                    <a:gd name="connsiteY5120" fmla="*/ 489126 h 546092"/>
                    <a:gd name="connsiteX5121" fmla="*/ 430555 w 535721"/>
                    <a:gd name="connsiteY5121" fmla="*/ 488582 h 546092"/>
                    <a:gd name="connsiteX5122" fmla="*/ 430185 w 535721"/>
                    <a:gd name="connsiteY5122" fmla="*/ 488189 h 546092"/>
                    <a:gd name="connsiteX5123" fmla="*/ 429815 w 535721"/>
                    <a:gd name="connsiteY5123" fmla="*/ 487679 h 546092"/>
                    <a:gd name="connsiteX5124" fmla="*/ 429618 w 535721"/>
                    <a:gd name="connsiteY5124" fmla="*/ 487263 h 546092"/>
                    <a:gd name="connsiteX5125" fmla="*/ 429410 w 535721"/>
                    <a:gd name="connsiteY5125" fmla="*/ 486904 h 546092"/>
                    <a:gd name="connsiteX5126" fmla="*/ 427709 w 535721"/>
                    <a:gd name="connsiteY5126" fmla="*/ 484232 h 546092"/>
                    <a:gd name="connsiteX5127" fmla="*/ 426610 w 535721"/>
                    <a:gd name="connsiteY5127" fmla="*/ 484301 h 546092"/>
                    <a:gd name="connsiteX5128" fmla="*/ 425742 w 535721"/>
                    <a:gd name="connsiteY5128" fmla="*/ 484914 h 546092"/>
                    <a:gd name="connsiteX5129" fmla="*/ 425800 w 535721"/>
                    <a:gd name="connsiteY5129" fmla="*/ 484972 h 546092"/>
                    <a:gd name="connsiteX5130" fmla="*/ 426055 w 535721"/>
                    <a:gd name="connsiteY5130" fmla="*/ 485088 h 546092"/>
                    <a:gd name="connsiteX5131" fmla="*/ 426841 w 535721"/>
                    <a:gd name="connsiteY5131" fmla="*/ 485805 h 546092"/>
                    <a:gd name="connsiteX5132" fmla="*/ 428287 w 535721"/>
                    <a:gd name="connsiteY5132" fmla="*/ 488061 h 546092"/>
                    <a:gd name="connsiteX5133" fmla="*/ 427929 w 535721"/>
                    <a:gd name="connsiteY5133" fmla="*/ 490630 h 546092"/>
                    <a:gd name="connsiteX5134" fmla="*/ 427559 w 535721"/>
                    <a:gd name="connsiteY5134" fmla="*/ 490965 h 546092"/>
                    <a:gd name="connsiteX5135" fmla="*/ 426679 w 535721"/>
                    <a:gd name="connsiteY5135" fmla="*/ 491636 h 546092"/>
                    <a:gd name="connsiteX5136" fmla="*/ 426691 w 535721"/>
                    <a:gd name="connsiteY5136" fmla="*/ 491659 h 546092"/>
                    <a:gd name="connsiteX5137" fmla="*/ 426969 w 535721"/>
                    <a:gd name="connsiteY5137" fmla="*/ 492064 h 546092"/>
                    <a:gd name="connsiteX5138" fmla="*/ 428137 w 535721"/>
                    <a:gd name="connsiteY5138" fmla="*/ 493592 h 546092"/>
                    <a:gd name="connsiteX5139" fmla="*/ 428368 w 535721"/>
                    <a:gd name="connsiteY5139" fmla="*/ 493788 h 546092"/>
                    <a:gd name="connsiteX5140" fmla="*/ 429988 w 535721"/>
                    <a:gd name="connsiteY5140" fmla="*/ 495096 h 546092"/>
                    <a:gd name="connsiteX5141" fmla="*/ 430382 w 535721"/>
                    <a:gd name="connsiteY5141" fmla="*/ 495512 h 546092"/>
                    <a:gd name="connsiteX5142" fmla="*/ 430972 w 535721"/>
                    <a:gd name="connsiteY5142" fmla="*/ 496391 h 546092"/>
                    <a:gd name="connsiteX5143" fmla="*/ 431238 w 535721"/>
                    <a:gd name="connsiteY5143" fmla="*/ 496785 h 546092"/>
                    <a:gd name="connsiteX5144" fmla="*/ 434743 w 535721"/>
                    <a:gd name="connsiteY5144" fmla="*/ 495720 h 546092"/>
                    <a:gd name="connsiteX5145" fmla="*/ 435333 w 535721"/>
                    <a:gd name="connsiteY5145" fmla="*/ 495639 h 546092"/>
                    <a:gd name="connsiteX5146" fmla="*/ 438018 w 535721"/>
                    <a:gd name="connsiteY5146" fmla="*/ 495674 h 546092"/>
                    <a:gd name="connsiteX5147" fmla="*/ 438654 w 535721"/>
                    <a:gd name="connsiteY5147" fmla="*/ 495790 h 546092"/>
                    <a:gd name="connsiteX5148" fmla="*/ 439013 w 535721"/>
                    <a:gd name="connsiteY5148" fmla="*/ 495906 h 546092"/>
                    <a:gd name="connsiteX5149" fmla="*/ 440331 w 535721"/>
                    <a:gd name="connsiteY5149" fmla="*/ 497583 h 546092"/>
                    <a:gd name="connsiteX5150" fmla="*/ 440609 w 535721"/>
                    <a:gd name="connsiteY5150" fmla="*/ 497907 h 546092"/>
                    <a:gd name="connsiteX5151" fmla="*/ 440968 w 535721"/>
                    <a:gd name="connsiteY5151" fmla="*/ 498509 h 546092"/>
                    <a:gd name="connsiteX5152" fmla="*/ 441685 w 535721"/>
                    <a:gd name="connsiteY5152" fmla="*/ 500476 h 546092"/>
                    <a:gd name="connsiteX5153" fmla="*/ 442090 w 535721"/>
                    <a:gd name="connsiteY5153" fmla="*/ 501436 h 546092"/>
                    <a:gd name="connsiteX5154" fmla="*/ 442287 w 535721"/>
                    <a:gd name="connsiteY5154" fmla="*/ 502026 h 546092"/>
                    <a:gd name="connsiteX5155" fmla="*/ 442449 w 535721"/>
                    <a:gd name="connsiteY5155" fmla="*/ 502396 h 546092"/>
                    <a:gd name="connsiteX5156" fmla="*/ 442888 w 535721"/>
                    <a:gd name="connsiteY5156" fmla="*/ 503310 h 546092"/>
                    <a:gd name="connsiteX5157" fmla="*/ 443085 w 535721"/>
                    <a:gd name="connsiteY5157" fmla="*/ 504189 h 546092"/>
                    <a:gd name="connsiteX5158" fmla="*/ 443085 w 535721"/>
                    <a:gd name="connsiteY5158" fmla="*/ 504629 h 546092"/>
                    <a:gd name="connsiteX5159" fmla="*/ 443154 w 535721"/>
                    <a:gd name="connsiteY5159" fmla="*/ 504698 h 546092"/>
                    <a:gd name="connsiteX5160" fmla="*/ 443606 w 535721"/>
                    <a:gd name="connsiteY5160" fmla="*/ 505462 h 546092"/>
                    <a:gd name="connsiteX5161" fmla="*/ 443768 w 535721"/>
                    <a:gd name="connsiteY5161" fmla="*/ 505971 h 546092"/>
                    <a:gd name="connsiteX5162" fmla="*/ 443872 w 535721"/>
                    <a:gd name="connsiteY5162" fmla="*/ 506538 h 546092"/>
                    <a:gd name="connsiteX5163" fmla="*/ 443872 w 535721"/>
                    <a:gd name="connsiteY5163" fmla="*/ 506908 h 546092"/>
                    <a:gd name="connsiteX5164" fmla="*/ 443166 w 535721"/>
                    <a:gd name="connsiteY5164" fmla="*/ 508505 h 546092"/>
                    <a:gd name="connsiteX5165" fmla="*/ 441465 w 535721"/>
                    <a:gd name="connsiteY5165" fmla="*/ 508933 h 546092"/>
                    <a:gd name="connsiteX5166" fmla="*/ 441002 w 535721"/>
                    <a:gd name="connsiteY5166" fmla="*/ 508840 h 546092"/>
                    <a:gd name="connsiteX5167" fmla="*/ 440806 w 535721"/>
                    <a:gd name="connsiteY5167" fmla="*/ 508817 h 546092"/>
                    <a:gd name="connsiteX5168" fmla="*/ 438064 w 535721"/>
                    <a:gd name="connsiteY5168" fmla="*/ 509153 h 546092"/>
                    <a:gd name="connsiteX5169" fmla="*/ 437786 w 535721"/>
                    <a:gd name="connsiteY5169" fmla="*/ 509245 h 546092"/>
                    <a:gd name="connsiteX5170" fmla="*/ 437335 w 535721"/>
                    <a:gd name="connsiteY5170" fmla="*/ 509419 h 546092"/>
                    <a:gd name="connsiteX5171" fmla="*/ 436618 w 535721"/>
                    <a:gd name="connsiteY5171" fmla="*/ 513989 h 546092"/>
                    <a:gd name="connsiteX5172" fmla="*/ 436190 w 535721"/>
                    <a:gd name="connsiteY5172" fmla="*/ 514949 h 546092"/>
                    <a:gd name="connsiteX5173" fmla="*/ 435727 w 535721"/>
                    <a:gd name="connsiteY5173" fmla="*/ 515516 h 546092"/>
                    <a:gd name="connsiteX5174" fmla="*/ 434304 w 535721"/>
                    <a:gd name="connsiteY5174" fmla="*/ 516916 h 546092"/>
                    <a:gd name="connsiteX5175" fmla="*/ 434130 w 535721"/>
                    <a:gd name="connsiteY5175" fmla="*/ 517148 h 546092"/>
                    <a:gd name="connsiteX5176" fmla="*/ 433552 w 535721"/>
                    <a:gd name="connsiteY5176" fmla="*/ 518085 h 546092"/>
                    <a:gd name="connsiteX5177" fmla="*/ 434084 w 535721"/>
                    <a:gd name="connsiteY5177" fmla="*/ 521255 h 546092"/>
                    <a:gd name="connsiteX5178" fmla="*/ 434119 w 535721"/>
                    <a:gd name="connsiteY5178" fmla="*/ 522041 h 546092"/>
                    <a:gd name="connsiteX5179" fmla="*/ 433910 w 535721"/>
                    <a:gd name="connsiteY5179" fmla="*/ 523002 h 546092"/>
                    <a:gd name="connsiteX5180" fmla="*/ 433413 w 535721"/>
                    <a:gd name="connsiteY5180" fmla="*/ 523962 h 546092"/>
                    <a:gd name="connsiteX5181" fmla="*/ 432869 w 535721"/>
                    <a:gd name="connsiteY5181" fmla="*/ 524807 h 546092"/>
                    <a:gd name="connsiteX5182" fmla="*/ 431469 w 535721"/>
                    <a:gd name="connsiteY5182" fmla="*/ 526426 h 546092"/>
                    <a:gd name="connsiteX5183" fmla="*/ 431365 w 535721"/>
                    <a:gd name="connsiteY5183" fmla="*/ 527306 h 546092"/>
                    <a:gd name="connsiteX5184" fmla="*/ 432233 w 535721"/>
                    <a:gd name="connsiteY5184" fmla="*/ 527734 h 546092"/>
                    <a:gd name="connsiteX5185" fmla="*/ 432938 w 535721"/>
                    <a:gd name="connsiteY5185" fmla="*/ 528220 h 546092"/>
                    <a:gd name="connsiteX5186" fmla="*/ 433424 w 535721"/>
                    <a:gd name="connsiteY5186" fmla="*/ 528729 h 546092"/>
                    <a:gd name="connsiteX5187" fmla="*/ 433714 w 535721"/>
                    <a:gd name="connsiteY5187" fmla="*/ 529169 h 546092"/>
                    <a:gd name="connsiteX5188" fmla="*/ 433887 w 535721"/>
                    <a:gd name="connsiteY5188" fmla="*/ 531089 h 546092"/>
                    <a:gd name="connsiteX5189" fmla="*/ 433748 w 535721"/>
                    <a:gd name="connsiteY5189" fmla="*/ 531378 h 546092"/>
                    <a:gd name="connsiteX5190" fmla="*/ 432568 w 535721"/>
                    <a:gd name="connsiteY5190" fmla="*/ 532466 h 546092"/>
                    <a:gd name="connsiteX5191" fmla="*/ 432904 w 535721"/>
                    <a:gd name="connsiteY5191" fmla="*/ 533033 h 546092"/>
                    <a:gd name="connsiteX5192" fmla="*/ 433147 w 535721"/>
                    <a:gd name="connsiteY5192" fmla="*/ 533530 h 546092"/>
                    <a:gd name="connsiteX5193" fmla="*/ 433332 w 535721"/>
                    <a:gd name="connsiteY5193" fmla="*/ 533854 h 546092"/>
                    <a:gd name="connsiteX5194" fmla="*/ 434084 w 535721"/>
                    <a:gd name="connsiteY5194" fmla="*/ 534907 h 546092"/>
                    <a:gd name="connsiteX5195" fmla="*/ 434581 w 535721"/>
                    <a:gd name="connsiteY5195" fmla="*/ 535856 h 546092"/>
                    <a:gd name="connsiteX5196" fmla="*/ 434755 w 535721"/>
                    <a:gd name="connsiteY5196" fmla="*/ 536365 h 546092"/>
                    <a:gd name="connsiteX5197" fmla="*/ 434905 w 535721"/>
                    <a:gd name="connsiteY5197" fmla="*/ 537163 h 546092"/>
                    <a:gd name="connsiteX5198" fmla="*/ 434975 w 535721"/>
                    <a:gd name="connsiteY5198" fmla="*/ 538228 h 546092"/>
                    <a:gd name="connsiteX5199" fmla="*/ 434963 w 535721"/>
                    <a:gd name="connsiteY5199" fmla="*/ 538679 h 546092"/>
                    <a:gd name="connsiteX5200" fmla="*/ 434871 w 535721"/>
                    <a:gd name="connsiteY5200" fmla="*/ 539188 h 546092"/>
                    <a:gd name="connsiteX5201" fmla="*/ 434639 w 535721"/>
                    <a:gd name="connsiteY5201" fmla="*/ 539824 h 546092"/>
                    <a:gd name="connsiteX5202" fmla="*/ 434014 w 535721"/>
                    <a:gd name="connsiteY5202" fmla="*/ 540958 h 546092"/>
                    <a:gd name="connsiteX5203" fmla="*/ 434304 w 535721"/>
                    <a:gd name="connsiteY5203" fmla="*/ 541710 h 546092"/>
                    <a:gd name="connsiteX5204" fmla="*/ 434720 w 535721"/>
                    <a:gd name="connsiteY5204" fmla="*/ 541884 h 546092"/>
                    <a:gd name="connsiteX5205" fmla="*/ 434778 w 535721"/>
                    <a:gd name="connsiteY5205" fmla="*/ 541895 h 546092"/>
                    <a:gd name="connsiteX5206" fmla="*/ 435125 w 535721"/>
                    <a:gd name="connsiteY5206" fmla="*/ 541872 h 546092"/>
                    <a:gd name="connsiteX5207" fmla="*/ 435195 w 535721"/>
                    <a:gd name="connsiteY5207" fmla="*/ 541872 h 546092"/>
                    <a:gd name="connsiteX5208" fmla="*/ 436722 w 535721"/>
                    <a:gd name="connsiteY5208" fmla="*/ 539882 h 546092"/>
                    <a:gd name="connsiteX5209" fmla="*/ 437358 w 535721"/>
                    <a:gd name="connsiteY5209" fmla="*/ 539338 h 546092"/>
                    <a:gd name="connsiteX5210" fmla="*/ 437705 w 535721"/>
                    <a:gd name="connsiteY5210" fmla="*/ 539153 h 546092"/>
                    <a:gd name="connsiteX5211" fmla="*/ 439961 w 535721"/>
                    <a:gd name="connsiteY5211" fmla="*/ 539396 h 546092"/>
                    <a:gd name="connsiteX5212" fmla="*/ 440366 w 535721"/>
                    <a:gd name="connsiteY5212" fmla="*/ 539743 h 546092"/>
                    <a:gd name="connsiteX5213" fmla="*/ 441037 w 535721"/>
                    <a:gd name="connsiteY5213" fmla="*/ 540449 h 546092"/>
                    <a:gd name="connsiteX5214" fmla="*/ 441627 w 535721"/>
                    <a:gd name="connsiteY5214" fmla="*/ 541236 h 546092"/>
                    <a:gd name="connsiteX5215" fmla="*/ 442032 w 535721"/>
                    <a:gd name="connsiteY5215" fmla="*/ 541351 h 546092"/>
                    <a:gd name="connsiteX5216" fmla="*/ 441928 w 535721"/>
                    <a:gd name="connsiteY5216" fmla="*/ 540507 h 546092"/>
                    <a:gd name="connsiteX5217" fmla="*/ 441812 w 535721"/>
                    <a:gd name="connsiteY5217" fmla="*/ 538517 h 546092"/>
                    <a:gd name="connsiteX5218" fmla="*/ 441893 w 535721"/>
                    <a:gd name="connsiteY5218" fmla="*/ 537452 h 546092"/>
                    <a:gd name="connsiteX5219" fmla="*/ 442009 w 535721"/>
                    <a:gd name="connsiteY5219" fmla="*/ 536758 h 546092"/>
                    <a:gd name="connsiteX5220" fmla="*/ 442379 w 535721"/>
                    <a:gd name="connsiteY5220" fmla="*/ 535462 h 546092"/>
                    <a:gd name="connsiteX5221" fmla="*/ 442923 w 535721"/>
                    <a:gd name="connsiteY5221" fmla="*/ 534595 h 546092"/>
                    <a:gd name="connsiteX5222" fmla="*/ 443710 w 535721"/>
                    <a:gd name="connsiteY5222" fmla="*/ 533854 h 546092"/>
                    <a:gd name="connsiteX5223" fmla="*/ 444427 w 535721"/>
                    <a:gd name="connsiteY5223" fmla="*/ 533345 h 546092"/>
                    <a:gd name="connsiteX5224" fmla="*/ 446475 w 535721"/>
                    <a:gd name="connsiteY5224" fmla="*/ 532200 h 546092"/>
                    <a:gd name="connsiteX5225" fmla="*/ 447690 w 535721"/>
                    <a:gd name="connsiteY5225" fmla="*/ 531737 h 546092"/>
                    <a:gd name="connsiteX5226" fmla="*/ 449680 w 535721"/>
                    <a:gd name="connsiteY5226" fmla="*/ 532084 h 546092"/>
                    <a:gd name="connsiteX5227" fmla="*/ 450015 w 535721"/>
                    <a:gd name="connsiteY5227" fmla="*/ 532362 h 546092"/>
                    <a:gd name="connsiteX5228" fmla="*/ 450455 w 535721"/>
                    <a:gd name="connsiteY5228" fmla="*/ 532906 h 546092"/>
                    <a:gd name="connsiteX5229" fmla="*/ 450987 w 535721"/>
                    <a:gd name="connsiteY5229" fmla="*/ 533831 h 546092"/>
                    <a:gd name="connsiteX5230" fmla="*/ 451866 w 535721"/>
                    <a:gd name="connsiteY5230" fmla="*/ 535532 h 546092"/>
                    <a:gd name="connsiteX5231" fmla="*/ 452607 w 535721"/>
                    <a:gd name="connsiteY5231" fmla="*/ 537487 h 546092"/>
                    <a:gd name="connsiteX5232" fmla="*/ 452757 w 535721"/>
                    <a:gd name="connsiteY5232" fmla="*/ 537799 h 546092"/>
                    <a:gd name="connsiteX5233" fmla="*/ 453324 w 535721"/>
                    <a:gd name="connsiteY5233" fmla="*/ 538725 h 546092"/>
                    <a:gd name="connsiteX5234" fmla="*/ 455372 w 535721"/>
                    <a:gd name="connsiteY5234" fmla="*/ 539778 h 546092"/>
                    <a:gd name="connsiteX5235" fmla="*/ 457270 w 535721"/>
                    <a:gd name="connsiteY5235" fmla="*/ 541201 h 546092"/>
                    <a:gd name="connsiteX5236" fmla="*/ 459375 w 535721"/>
                    <a:gd name="connsiteY5236" fmla="*/ 538447 h 546092"/>
                    <a:gd name="connsiteX5237" fmla="*/ 459907 w 535721"/>
                    <a:gd name="connsiteY5237" fmla="*/ 537961 h 546092"/>
                    <a:gd name="connsiteX5238" fmla="*/ 461157 w 535721"/>
                    <a:gd name="connsiteY5238" fmla="*/ 537198 h 546092"/>
                    <a:gd name="connsiteX5239" fmla="*/ 461296 w 535721"/>
                    <a:gd name="connsiteY5239" fmla="*/ 536596 h 546092"/>
                    <a:gd name="connsiteX5240" fmla="*/ 461412 w 535721"/>
                    <a:gd name="connsiteY5240" fmla="*/ 536076 h 546092"/>
                    <a:gd name="connsiteX5241" fmla="*/ 461516 w 535721"/>
                    <a:gd name="connsiteY5241" fmla="*/ 535578 h 546092"/>
                    <a:gd name="connsiteX5242" fmla="*/ 462013 w 535721"/>
                    <a:gd name="connsiteY5242" fmla="*/ 532987 h 546092"/>
                    <a:gd name="connsiteX5243" fmla="*/ 462892 w 535721"/>
                    <a:gd name="connsiteY5243" fmla="*/ 531679 h 546092"/>
                    <a:gd name="connsiteX5244" fmla="*/ 464443 w 535721"/>
                    <a:gd name="connsiteY5244" fmla="*/ 531413 h 546092"/>
                    <a:gd name="connsiteX5245" fmla="*/ 464778 w 535721"/>
                    <a:gd name="connsiteY5245" fmla="*/ 531494 h 546092"/>
                    <a:gd name="connsiteX5246" fmla="*/ 465484 w 535721"/>
                    <a:gd name="connsiteY5246" fmla="*/ 531806 h 546092"/>
                    <a:gd name="connsiteX5247" fmla="*/ 468064 w 535721"/>
                    <a:gd name="connsiteY5247" fmla="*/ 533634 h 546092"/>
                    <a:gd name="connsiteX5248" fmla="*/ 468411 w 535721"/>
                    <a:gd name="connsiteY5248" fmla="*/ 533843 h 546092"/>
                    <a:gd name="connsiteX5249" fmla="*/ 468700 w 535721"/>
                    <a:gd name="connsiteY5249" fmla="*/ 534005 h 546092"/>
                    <a:gd name="connsiteX5250" fmla="*/ 469048 w 535721"/>
                    <a:gd name="connsiteY5250" fmla="*/ 534144 h 546092"/>
                    <a:gd name="connsiteX5251" fmla="*/ 469580 w 535721"/>
                    <a:gd name="connsiteY5251" fmla="*/ 534317 h 546092"/>
                    <a:gd name="connsiteX5252" fmla="*/ 470505 w 535721"/>
                    <a:gd name="connsiteY5252" fmla="*/ 533681 h 546092"/>
                    <a:gd name="connsiteX5253" fmla="*/ 471049 w 535721"/>
                    <a:gd name="connsiteY5253" fmla="*/ 533415 h 546092"/>
                    <a:gd name="connsiteX5254" fmla="*/ 471558 w 535721"/>
                    <a:gd name="connsiteY5254" fmla="*/ 533253 h 546092"/>
                    <a:gd name="connsiteX5255" fmla="*/ 472484 w 535721"/>
                    <a:gd name="connsiteY5255" fmla="*/ 533021 h 546092"/>
                    <a:gd name="connsiteX5256" fmla="*/ 472518 w 535721"/>
                    <a:gd name="connsiteY5256" fmla="*/ 532998 h 546092"/>
                    <a:gd name="connsiteX5257" fmla="*/ 473155 w 535721"/>
                    <a:gd name="connsiteY5257" fmla="*/ 532431 h 546092"/>
                    <a:gd name="connsiteX5258" fmla="*/ 473907 w 535721"/>
                    <a:gd name="connsiteY5258" fmla="*/ 531968 h 546092"/>
                    <a:gd name="connsiteX5259" fmla="*/ 474624 w 535721"/>
                    <a:gd name="connsiteY5259" fmla="*/ 531714 h 546092"/>
                    <a:gd name="connsiteX5260" fmla="*/ 476221 w 535721"/>
                    <a:gd name="connsiteY5260" fmla="*/ 531483 h 546092"/>
                    <a:gd name="connsiteX5261" fmla="*/ 476996 w 535721"/>
                    <a:gd name="connsiteY5261" fmla="*/ 531448 h 546092"/>
                    <a:gd name="connsiteX5262" fmla="*/ 480015 w 535721"/>
                    <a:gd name="connsiteY5262" fmla="*/ 531425 h 546092"/>
                    <a:gd name="connsiteX5263" fmla="*/ 480247 w 535721"/>
                    <a:gd name="connsiteY5263" fmla="*/ 531274 h 546092"/>
                    <a:gd name="connsiteX5264" fmla="*/ 480177 w 535721"/>
                    <a:gd name="connsiteY5264" fmla="*/ 530673 h 546092"/>
                    <a:gd name="connsiteX5265" fmla="*/ 480282 w 535721"/>
                    <a:gd name="connsiteY5265" fmla="*/ 529782 h 546092"/>
                    <a:gd name="connsiteX5266" fmla="*/ 480513 w 535721"/>
                    <a:gd name="connsiteY5266" fmla="*/ 529180 h 546092"/>
                    <a:gd name="connsiteX5267" fmla="*/ 480698 w 535721"/>
                    <a:gd name="connsiteY5267" fmla="*/ 528717 h 546092"/>
                    <a:gd name="connsiteX5268" fmla="*/ 480802 w 535721"/>
                    <a:gd name="connsiteY5268" fmla="*/ 528474 h 546092"/>
                    <a:gd name="connsiteX5269" fmla="*/ 480987 w 535721"/>
                    <a:gd name="connsiteY5269" fmla="*/ 526901 h 546092"/>
                    <a:gd name="connsiteX5270" fmla="*/ 481878 w 535721"/>
                    <a:gd name="connsiteY5270" fmla="*/ 523303 h 546092"/>
                    <a:gd name="connsiteX5271" fmla="*/ 481948 w 535721"/>
                    <a:gd name="connsiteY5271" fmla="*/ 523014 h 546092"/>
                    <a:gd name="connsiteX5272" fmla="*/ 481971 w 535721"/>
                    <a:gd name="connsiteY5272" fmla="*/ 519496 h 546092"/>
                    <a:gd name="connsiteX5273" fmla="*/ 481948 w 535721"/>
                    <a:gd name="connsiteY5273" fmla="*/ 519034 h 546092"/>
                    <a:gd name="connsiteX5274" fmla="*/ 481855 w 535721"/>
                    <a:gd name="connsiteY5274" fmla="*/ 516893 h 546092"/>
                    <a:gd name="connsiteX5275" fmla="*/ 481786 w 535721"/>
                    <a:gd name="connsiteY5275" fmla="*/ 513584 h 546092"/>
                    <a:gd name="connsiteX5276" fmla="*/ 481786 w 535721"/>
                    <a:gd name="connsiteY5276" fmla="*/ 513075 h 546092"/>
                    <a:gd name="connsiteX5277" fmla="*/ 481774 w 535721"/>
                    <a:gd name="connsiteY5277" fmla="*/ 512705 h 546092"/>
                    <a:gd name="connsiteX5278" fmla="*/ 481716 w 535721"/>
                    <a:gd name="connsiteY5278" fmla="*/ 512612 h 546092"/>
                    <a:gd name="connsiteX5279" fmla="*/ 481358 w 535721"/>
                    <a:gd name="connsiteY5279" fmla="*/ 511837 h 546092"/>
                    <a:gd name="connsiteX5280" fmla="*/ 481196 w 535721"/>
                    <a:gd name="connsiteY5280" fmla="*/ 511155 h 546092"/>
                    <a:gd name="connsiteX5281" fmla="*/ 481115 w 535721"/>
                    <a:gd name="connsiteY5281" fmla="*/ 509535 h 546092"/>
                    <a:gd name="connsiteX5282" fmla="*/ 481265 w 535721"/>
                    <a:gd name="connsiteY5282" fmla="*/ 508690 h 546092"/>
                    <a:gd name="connsiteX5283" fmla="*/ 481450 w 535721"/>
                    <a:gd name="connsiteY5283" fmla="*/ 508204 h 546092"/>
                    <a:gd name="connsiteX5284" fmla="*/ 481635 w 535721"/>
                    <a:gd name="connsiteY5284" fmla="*/ 507742 h 546092"/>
                    <a:gd name="connsiteX5285" fmla="*/ 481751 w 535721"/>
                    <a:gd name="connsiteY5285" fmla="*/ 507394 h 546092"/>
                    <a:gd name="connsiteX5286" fmla="*/ 481832 w 535721"/>
                    <a:gd name="connsiteY5286" fmla="*/ 507059 h 546092"/>
                    <a:gd name="connsiteX5287" fmla="*/ 481843 w 535721"/>
                    <a:gd name="connsiteY5287" fmla="*/ 506920 h 546092"/>
                    <a:gd name="connsiteX5288" fmla="*/ 481427 w 535721"/>
                    <a:gd name="connsiteY5288" fmla="*/ 504595 h 546092"/>
                    <a:gd name="connsiteX5289" fmla="*/ 481496 w 535721"/>
                    <a:gd name="connsiteY5289" fmla="*/ 503623 h 546092"/>
                    <a:gd name="connsiteX5290" fmla="*/ 481612 w 535721"/>
                    <a:gd name="connsiteY5290" fmla="*/ 503253 h 546092"/>
                    <a:gd name="connsiteX5291" fmla="*/ 483163 w 535721"/>
                    <a:gd name="connsiteY5291" fmla="*/ 501899 h 546092"/>
                    <a:gd name="connsiteX5292" fmla="*/ 484944 w 535721"/>
                    <a:gd name="connsiteY5292" fmla="*/ 501575 h 546092"/>
                    <a:gd name="connsiteX5293" fmla="*/ 485118 w 535721"/>
                    <a:gd name="connsiteY5293" fmla="*/ 501482 h 546092"/>
                    <a:gd name="connsiteX5294" fmla="*/ 485581 w 535721"/>
                    <a:gd name="connsiteY5294" fmla="*/ 501216 h 546092"/>
                    <a:gd name="connsiteX5295" fmla="*/ 486009 w 535721"/>
                    <a:gd name="connsiteY5295" fmla="*/ 500973 h 546092"/>
                    <a:gd name="connsiteX5296" fmla="*/ 486425 w 535721"/>
                    <a:gd name="connsiteY5296" fmla="*/ 500730 h 546092"/>
                    <a:gd name="connsiteX5297" fmla="*/ 486911 w 535721"/>
                    <a:gd name="connsiteY5297" fmla="*/ 500406 h 546092"/>
                    <a:gd name="connsiteX5298" fmla="*/ 487247 w 535721"/>
                    <a:gd name="connsiteY5298" fmla="*/ 500210 h 546092"/>
                    <a:gd name="connsiteX5299" fmla="*/ 487455 w 535721"/>
                    <a:gd name="connsiteY5299" fmla="*/ 499724 h 546092"/>
                    <a:gd name="connsiteX5300" fmla="*/ 487894 w 535721"/>
                    <a:gd name="connsiteY5300" fmla="*/ 499134 h 546092"/>
                    <a:gd name="connsiteX5301" fmla="*/ 488126 w 535721"/>
                    <a:gd name="connsiteY5301" fmla="*/ 498925 h 546092"/>
                    <a:gd name="connsiteX5302" fmla="*/ 488276 w 535721"/>
                    <a:gd name="connsiteY5302" fmla="*/ 498694 h 546092"/>
                    <a:gd name="connsiteX5303" fmla="*/ 488531 w 535721"/>
                    <a:gd name="connsiteY5303" fmla="*/ 498266 h 546092"/>
                    <a:gd name="connsiteX5304" fmla="*/ 489202 w 535721"/>
                    <a:gd name="connsiteY5304" fmla="*/ 497607 h 546092"/>
                    <a:gd name="connsiteX5305" fmla="*/ 489167 w 535721"/>
                    <a:gd name="connsiteY5305" fmla="*/ 497283 h 546092"/>
                    <a:gd name="connsiteX5306" fmla="*/ 489179 w 535721"/>
                    <a:gd name="connsiteY5306" fmla="*/ 496820 h 546092"/>
                    <a:gd name="connsiteX5307" fmla="*/ 489202 w 535721"/>
                    <a:gd name="connsiteY5307" fmla="*/ 496565 h 546092"/>
                    <a:gd name="connsiteX5308" fmla="*/ 489202 w 535721"/>
                    <a:gd name="connsiteY5308" fmla="*/ 496507 h 546092"/>
                    <a:gd name="connsiteX5309" fmla="*/ 489086 w 535721"/>
                    <a:gd name="connsiteY5309" fmla="*/ 496172 h 546092"/>
                    <a:gd name="connsiteX5310" fmla="*/ 489167 w 535721"/>
                    <a:gd name="connsiteY5310" fmla="*/ 494679 h 546092"/>
                    <a:gd name="connsiteX5311" fmla="*/ 489352 w 535721"/>
                    <a:gd name="connsiteY5311" fmla="*/ 494286 h 546092"/>
                    <a:gd name="connsiteX5312" fmla="*/ 489977 w 535721"/>
                    <a:gd name="connsiteY5312" fmla="*/ 493522 h 546092"/>
                    <a:gd name="connsiteX5313" fmla="*/ 492025 w 535721"/>
                    <a:gd name="connsiteY5313" fmla="*/ 491995 h 546092"/>
                    <a:gd name="connsiteX5314" fmla="*/ 492268 w 535721"/>
                    <a:gd name="connsiteY5314" fmla="*/ 491752 h 546092"/>
                    <a:gd name="connsiteX5315" fmla="*/ 492546 w 535721"/>
                    <a:gd name="connsiteY5315" fmla="*/ 491440 h 546092"/>
                    <a:gd name="connsiteX5316" fmla="*/ 492823 w 535721"/>
                    <a:gd name="connsiteY5316" fmla="*/ 491093 h 546092"/>
                    <a:gd name="connsiteX5317" fmla="*/ 493089 w 535721"/>
                    <a:gd name="connsiteY5317" fmla="*/ 490746 h 546092"/>
                    <a:gd name="connsiteX5318" fmla="*/ 493656 w 535721"/>
                    <a:gd name="connsiteY5318" fmla="*/ 489878 h 546092"/>
                    <a:gd name="connsiteX5319" fmla="*/ 494107 w 535721"/>
                    <a:gd name="connsiteY5319" fmla="*/ 489392 h 546092"/>
                    <a:gd name="connsiteX5320" fmla="*/ 494732 w 535721"/>
                    <a:gd name="connsiteY5320" fmla="*/ 488941 h 546092"/>
                    <a:gd name="connsiteX5321" fmla="*/ 494304 w 535721"/>
                    <a:gd name="connsiteY5321" fmla="*/ 488073 h 546092"/>
                    <a:gd name="connsiteX5322" fmla="*/ 493737 w 535721"/>
                    <a:gd name="connsiteY5322" fmla="*/ 485447 h 546092"/>
                    <a:gd name="connsiteX5323" fmla="*/ 493818 w 535721"/>
                    <a:gd name="connsiteY5323" fmla="*/ 484336 h 546092"/>
                    <a:gd name="connsiteX5324" fmla="*/ 493934 w 535721"/>
                    <a:gd name="connsiteY5324" fmla="*/ 484001 h 546092"/>
                    <a:gd name="connsiteX5325" fmla="*/ 494929 w 535721"/>
                    <a:gd name="connsiteY5325" fmla="*/ 482890 h 546092"/>
                    <a:gd name="connsiteX5326" fmla="*/ 494570 w 535721"/>
                    <a:gd name="connsiteY5326" fmla="*/ 482288 h 546092"/>
                    <a:gd name="connsiteX5327" fmla="*/ 493783 w 535721"/>
                    <a:gd name="connsiteY5327" fmla="*/ 481941 h 546092"/>
                    <a:gd name="connsiteX5328" fmla="*/ 493621 w 535721"/>
                    <a:gd name="connsiteY5328" fmla="*/ 481930 h 546092"/>
                    <a:gd name="connsiteX5329" fmla="*/ 493471 w 535721"/>
                    <a:gd name="connsiteY5329" fmla="*/ 481918 h 546092"/>
                    <a:gd name="connsiteX5330" fmla="*/ 493390 w 535721"/>
                    <a:gd name="connsiteY5330" fmla="*/ 481941 h 546092"/>
                    <a:gd name="connsiteX5331" fmla="*/ 493031 w 535721"/>
                    <a:gd name="connsiteY5331" fmla="*/ 482103 h 546092"/>
                    <a:gd name="connsiteX5332" fmla="*/ 491921 w 535721"/>
                    <a:gd name="connsiteY5332" fmla="*/ 482543 h 546092"/>
                    <a:gd name="connsiteX5333" fmla="*/ 491481 w 535721"/>
                    <a:gd name="connsiteY5333" fmla="*/ 482647 h 546092"/>
                    <a:gd name="connsiteX5334" fmla="*/ 488820 w 535721"/>
                    <a:gd name="connsiteY5334" fmla="*/ 482982 h 546092"/>
                    <a:gd name="connsiteX5335" fmla="*/ 487617 w 535721"/>
                    <a:gd name="connsiteY5335" fmla="*/ 482774 h 546092"/>
                    <a:gd name="connsiteX5336" fmla="*/ 487200 w 535721"/>
                    <a:gd name="connsiteY5336" fmla="*/ 482543 h 546092"/>
                    <a:gd name="connsiteX5337" fmla="*/ 486576 w 535721"/>
                    <a:gd name="connsiteY5337" fmla="*/ 482011 h 546092"/>
                    <a:gd name="connsiteX5338" fmla="*/ 485257 w 535721"/>
                    <a:gd name="connsiteY5338" fmla="*/ 480310 h 546092"/>
                    <a:gd name="connsiteX5339" fmla="*/ 484829 w 535721"/>
                    <a:gd name="connsiteY5339" fmla="*/ 479604 h 546092"/>
                    <a:gd name="connsiteX5340" fmla="*/ 484597 w 535721"/>
                    <a:gd name="connsiteY5340" fmla="*/ 479037 h 546092"/>
                    <a:gd name="connsiteX5341" fmla="*/ 484435 w 535721"/>
                    <a:gd name="connsiteY5341" fmla="*/ 478783 h 546092"/>
                    <a:gd name="connsiteX5342" fmla="*/ 482873 w 535721"/>
                    <a:gd name="connsiteY5342" fmla="*/ 476642 h 546092"/>
                    <a:gd name="connsiteX5343" fmla="*/ 482503 w 535721"/>
                    <a:gd name="connsiteY5343" fmla="*/ 475960 h 546092"/>
                    <a:gd name="connsiteX5344" fmla="*/ 482306 w 535721"/>
                    <a:gd name="connsiteY5344" fmla="*/ 475370 h 546092"/>
                    <a:gd name="connsiteX5345" fmla="*/ 482214 w 535721"/>
                    <a:gd name="connsiteY5345" fmla="*/ 474849 h 546092"/>
                    <a:gd name="connsiteX5346" fmla="*/ 482191 w 535721"/>
                    <a:gd name="connsiteY5346" fmla="*/ 474363 h 546092"/>
                    <a:gd name="connsiteX5347" fmla="*/ 482214 w 535721"/>
                    <a:gd name="connsiteY5347" fmla="*/ 473912 h 546092"/>
                    <a:gd name="connsiteX5348" fmla="*/ 484192 w 535721"/>
                    <a:gd name="connsiteY5348" fmla="*/ 472038 h 546092"/>
                    <a:gd name="connsiteX5349" fmla="*/ 486066 w 535721"/>
                    <a:gd name="connsiteY5349" fmla="*/ 472014 h 546092"/>
                    <a:gd name="connsiteX5350" fmla="*/ 486055 w 535721"/>
                    <a:gd name="connsiteY5350" fmla="*/ 471945 h 546092"/>
                    <a:gd name="connsiteX5351" fmla="*/ 486286 w 535721"/>
                    <a:gd name="connsiteY5351" fmla="*/ 470429 h 546092"/>
                    <a:gd name="connsiteX5352" fmla="*/ 486483 w 535721"/>
                    <a:gd name="connsiteY5352" fmla="*/ 470094 h 546092"/>
                    <a:gd name="connsiteX5353" fmla="*/ 487663 w 535721"/>
                    <a:gd name="connsiteY5353" fmla="*/ 469203 h 546092"/>
                    <a:gd name="connsiteX5354" fmla="*/ 488172 w 535721"/>
                    <a:gd name="connsiteY5354" fmla="*/ 469064 h 546092"/>
                    <a:gd name="connsiteX5355" fmla="*/ 488415 w 535721"/>
                    <a:gd name="connsiteY5355" fmla="*/ 468624 h 546092"/>
                    <a:gd name="connsiteX5356" fmla="*/ 488832 w 535721"/>
                    <a:gd name="connsiteY5356" fmla="*/ 468115 h 546092"/>
                    <a:gd name="connsiteX5357" fmla="*/ 489202 w 535721"/>
                    <a:gd name="connsiteY5357" fmla="*/ 467780 h 546092"/>
                    <a:gd name="connsiteX5358" fmla="*/ 489919 w 535721"/>
                    <a:gd name="connsiteY5358" fmla="*/ 467375 h 546092"/>
                    <a:gd name="connsiteX5359" fmla="*/ 490937 w 535721"/>
                    <a:gd name="connsiteY5359" fmla="*/ 467039 h 546092"/>
                    <a:gd name="connsiteX5360" fmla="*/ 491562 w 535721"/>
                    <a:gd name="connsiteY5360" fmla="*/ 466947 h 546092"/>
                    <a:gd name="connsiteX5361" fmla="*/ 492071 w 535721"/>
                    <a:gd name="connsiteY5361" fmla="*/ 466947 h 546092"/>
                    <a:gd name="connsiteX5362" fmla="*/ 492823 w 535721"/>
                    <a:gd name="connsiteY5362" fmla="*/ 467097 h 546092"/>
                    <a:gd name="connsiteX5363" fmla="*/ 493286 w 535721"/>
                    <a:gd name="connsiteY5363" fmla="*/ 467294 h 546092"/>
                    <a:gd name="connsiteX5364" fmla="*/ 495392 w 535721"/>
                    <a:gd name="connsiteY5364" fmla="*/ 468115 h 546092"/>
                    <a:gd name="connsiteX5365" fmla="*/ 495218 w 535721"/>
                    <a:gd name="connsiteY5365" fmla="*/ 466669 h 546092"/>
                    <a:gd name="connsiteX5366" fmla="*/ 495230 w 535721"/>
                    <a:gd name="connsiteY5366" fmla="*/ 466091 h 546092"/>
                    <a:gd name="connsiteX5367" fmla="*/ 495311 w 535721"/>
                    <a:gd name="connsiteY5367" fmla="*/ 465651 h 546092"/>
                    <a:gd name="connsiteX5368" fmla="*/ 495345 w 535721"/>
                    <a:gd name="connsiteY5368" fmla="*/ 465339 h 546092"/>
                    <a:gd name="connsiteX5369" fmla="*/ 495345 w 535721"/>
                    <a:gd name="connsiteY5369" fmla="*/ 465304 h 546092"/>
                    <a:gd name="connsiteX5370" fmla="*/ 493529 w 535721"/>
                    <a:gd name="connsiteY5370" fmla="*/ 463696 h 546092"/>
                    <a:gd name="connsiteX5371" fmla="*/ 492962 w 535721"/>
                    <a:gd name="connsiteY5371" fmla="*/ 463013 h 546092"/>
                    <a:gd name="connsiteX5372" fmla="*/ 492754 w 535721"/>
                    <a:gd name="connsiteY5372" fmla="*/ 462678 h 546092"/>
                    <a:gd name="connsiteX5373" fmla="*/ 491794 w 535721"/>
                    <a:gd name="connsiteY5373" fmla="*/ 460757 h 546092"/>
                    <a:gd name="connsiteX5374" fmla="*/ 492025 w 535721"/>
                    <a:gd name="connsiteY5374" fmla="*/ 458617 h 546092"/>
                    <a:gd name="connsiteX5375" fmla="*/ 492314 w 535721"/>
                    <a:gd name="connsiteY5375" fmla="*/ 458246 h 546092"/>
                    <a:gd name="connsiteX5376" fmla="*/ 492627 w 535721"/>
                    <a:gd name="connsiteY5376" fmla="*/ 457957 h 546092"/>
                    <a:gd name="connsiteX5377" fmla="*/ 492650 w 535721"/>
                    <a:gd name="connsiteY5377" fmla="*/ 457541 h 546092"/>
                    <a:gd name="connsiteX5378" fmla="*/ 492765 w 535721"/>
                    <a:gd name="connsiteY5378" fmla="*/ 456777 h 546092"/>
                    <a:gd name="connsiteX5379" fmla="*/ 492904 w 535721"/>
                    <a:gd name="connsiteY5379" fmla="*/ 456338 h 546092"/>
                    <a:gd name="connsiteX5380" fmla="*/ 493564 w 535721"/>
                    <a:gd name="connsiteY5380" fmla="*/ 454822 h 546092"/>
                    <a:gd name="connsiteX5381" fmla="*/ 493124 w 535721"/>
                    <a:gd name="connsiteY5381" fmla="*/ 454232 h 546092"/>
                    <a:gd name="connsiteX5382" fmla="*/ 492974 w 535721"/>
                    <a:gd name="connsiteY5382" fmla="*/ 453908 h 546092"/>
                    <a:gd name="connsiteX5383" fmla="*/ 492893 w 535721"/>
                    <a:gd name="connsiteY5383" fmla="*/ 452357 h 546092"/>
                    <a:gd name="connsiteX5384" fmla="*/ 493946 w 535721"/>
                    <a:gd name="connsiteY5384" fmla="*/ 451212 h 546092"/>
                    <a:gd name="connsiteX5385" fmla="*/ 494443 w 535721"/>
                    <a:gd name="connsiteY5385" fmla="*/ 451004 h 546092"/>
                    <a:gd name="connsiteX5386" fmla="*/ 496051 w 535721"/>
                    <a:gd name="connsiteY5386" fmla="*/ 450344 h 546092"/>
                    <a:gd name="connsiteX5387" fmla="*/ 496051 w 535721"/>
                    <a:gd name="connsiteY5387" fmla="*/ 450310 h 546092"/>
                    <a:gd name="connsiteX5388" fmla="*/ 496248 w 535721"/>
                    <a:gd name="connsiteY5388" fmla="*/ 449731 h 546092"/>
                    <a:gd name="connsiteX5389" fmla="*/ 496329 w 535721"/>
                    <a:gd name="connsiteY5389" fmla="*/ 449407 h 546092"/>
                    <a:gd name="connsiteX5390" fmla="*/ 496479 w 535721"/>
                    <a:gd name="connsiteY5390" fmla="*/ 448343 h 546092"/>
                    <a:gd name="connsiteX5391" fmla="*/ 496456 w 535721"/>
                    <a:gd name="connsiteY5391" fmla="*/ 448262 h 546092"/>
                    <a:gd name="connsiteX5392" fmla="*/ 496213 w 535721"/>
                    <a:gd name="connsiteY5392" fmla="*/ 447533 h 546092"/>
                    <a:gd name="connsiteX5393" fmla="*/ 495774 w 535721"/>
                    <a:gd name="connsiteY5393" fmla="*/ 446827 h 546092"/>
                    <a:gd name="connsiteX5394" fmla="*/ 495496 w 535721"/>
                    <a:gd name="connsiteY5394" fmla="*/ 446387 h 546092"/>
                    <a:gd name="connsiteX5395" fmla="*/ 495230 w 535721"/>
                    <a:gd name="connsiteY5395" fmla="*/ 445959 h 546092"/>
                    <a:gd name="connsiteX5396" fmla="*/ 494709 w 535721"/>
                    <a:gd name="connsiteY5396" fmla="*/ 445196 h 546092"/>
                    <a:gd name="connsiteX5397" fmla="*/ 494443 w 535721"/>
                    <a:gd name="connsiteY5397" fmla="*/ 444883 h 546092"/>
                    <a:gd name="connsiteX5398" fmla="*/ 493980 w 535721"/>
                    <a:gd name="connsiteY5398" fmla="*/ 444189 h 546092"/>
                    <a:gd name="connsiteX5399" fmla="*/ 493726 w 535721"/>
                    <a:gd name="connsiteY5399" fmla="*/ 443588 h 546092"/>
                    <a:gd name="connsiteX5400" fmla="*/ 492974 w 535721"/>
                    <a:gd name="connsiteY5400" fmla="*/ 440452 h 546092"/>
                    <a:gd name="connsiteX5401" fmla="*/ 492951 w 535721"/>
                    <a:gd name="connsiteY5401" fmla="*/ 439712 h 546092"/>
                    <a:gd name="connsiteX5402" fmla="*/ 493020 w 535721"/>
                    <a:gd name="connsiteY5402" fmla="*/ 439191 h 546092"/>
                    <a:gd name="connsiteX5403" fmla="*/ 493101 w 535721"/>
                    <a:gd name="connsiteY5403" fmla="*/ 438856 h 546092"/>
                    <a:gd name="connsiteX5404" fmla="*/ 493066 w 535721"/>
                    <a:gd name="connsiteY5404" fmla="*/ 438775 h 546092"/>
                    <a:gd name="connsiteX5405" fmla="*/ 492904 w 535721"/>
                    <a:gd name="connsiteY5405" fmla="*/ 438439 h 546092"/>
                    <a:gd name="connsiteX5406" fmla="*/ 492106 w 535721"/>
                    <a:gd name="connsiteY5406" fmla="*/ 437166 h 546092"/>
                    <a:gd name="connsiteX5407" fmla="*/ 491875 w 535721"/>
                    <a:gd name="connsiteY5407" fmla="*/ 435547 h 546092"/>
                    <a:gd name="connsiteX5408" fmla="*/ 492129 w 535721"/>
                    <a:gd name="connsiteY5408" fmla="*/ 434760 h 546092"/>
                    <a:gd name="connsiteX5409" fmla="*/ 492557 w 535721"/>
                    <a:gd name="connsiteY5409" fmla="*/ 433846 h 546092"/>
                    <a:gd name="connsiteX5410" fmla="*/ 492916 w 535721"/>
                    <a:gd name="connsiteY5410" fmla="*/ 432909 h 546092"/>
                    <a:gd name="connsiteX5411" fmla="*/ 493170 w 535721"/>
                    <a:gd name="connsiteY5411" fmla="*/ 432446 h 546092"/>
                    <a:gd name="connsiteX5412" fmla="*/ 493483 w 535721"/>
                    <a:gd name="connsiteY5412" fmla="*/ 432041 h 546092"/>
                    <a:gd name="connsiteX5413" fmla="*/ 494027 w 535721"/>
                    <a:gd name="connsiteY5413" fmla="*/ 431520 h 546092"/>
                    <a:gd name="connsiteX5414" fmla="*/ 494478 w 535721"/>
                    <a:gd name="connsiteY5414" fmla="*/ 431243 h 546092"/>
                    <a:gd name="connsiteX5415" fmla="*/ 494941 w 535721"/>
                    <a:gd name="connsiteY5415" fmla="*/ 431035 h 546092"/>
                    <a:gd name="connsiteX5416" fmla="*/ 495449 w 535721"/>
                    <a:gd name="connsiteY5416" fmla="*/ 430884 h 546092"/>
                    <a:gd name="connsiteX5417" fmla="*/ 495993 w 535721"/>
                    <a:gd name="connsiteY5417" fmla="*/ 430792 h 546092"/>
                    <a:gd name="connsiteX5418" fmla="*/ 496525 w 535721"/>
                    <a:gd name="connsiteY5418" fmla="*/ 430780 h 546092"/>
                    <a:gd name="connsiteX5419" fmla="*/ 497810 w 535721"/>
                    <a:gd name="connsiteY5419" fmla="*/ 430873 h 546092"/>
                    <a:gd name="connsiteX5420" fmla="*/ 498643 w 535721"/>
                    <a:gd name="connsiteY5420" fmla="*/ 431058 h 546092"/>
                    <a:gd name="connsiteX5421" fmla="*/ 503548 w 535721"/>
                    <a:gd name="connsiteY5421" fmla="*/ 432365 h 546092"/>
                    <a:gd name="connsiteX5422" fmla="*/ 504011 w 535721"/>
                    <a:gd name="connsiteY5422" fmla="*/ 432550 h 546092"/>
                    <a:gd name="connsiteX5423" fmla="*/ 504462 w 535721"/>
                    <a:gd name="connsiteY5423" fmla="*/ 432712 h 546092"/>
                    <a:gd name="connsiteX5424" fmla="*/ 504913 w 535721"/>
                    <a:gd name="connsiteY5424" fmla="*/ 432863 h 546092"/>
                    <a:gd name="connsiteX5425" fmla="*/ 505908 w 535721"/>
                    <a:gd name="connsiteY5425" fmla="*/ 433187 h 546092"/>
                    <a:gd name="connsiteX5426" fmla="*/ 506232 w 535721"/>
                    <a:gd name="connsiteY5426" fmla="*/ 433267 h 546092"/>
                    <a:gd name="connsiteX5427" fmla="*/ 506556 w 535721"/>
                    <a:gd name="connsiteY5427" fmla="*/ 433302 h 546092"/>
                    <a:gd name="connsiteX5428" fmla="*/ 507007 w 535721"/>
                    <a:gd name="connsiteY5428" fmla="*/ 433314 h 546092"/>
                    <a:gd name="connsiteX5429" fmla="*/ 508026 w 535721"/>
                    <a:gd name="connsiteY5429" fmla="*/ 433383 h 546092"/>
                    <a:gd name="connsiteX5430" fmla="*/ 508338 w 535721"/>
                    <a:gd name="connsiteY5430" fmla="*/ 433372 h 546092"/>
                    <a:gd name="connsiteX5431" fmla="*/ 508176 w 535721"/>
                    <a:gd name="connsiteY5431" fmla="*/ 431752 h 546092"/>
                    <a:gd name="connsiteX5432" fmla="*/ 508338 w 535721"/>
                    <a:gd name="connsiteY5432" fmla="*/ 431243 h 546092"/>
                    <a:gd name="connsiteX5433" fmla="*/ 508546 w 535721"/>
                    <a:gd name="connsiteY5433" fmla="*/ 430792 h 546092"/>
                    <a:gd name="connsiteX5434" fmla="*/ 508835 w 535721"/>
                    <a:gd name="connsiteY5434" fmla="*/ 430352 h 546092"/>
                    <a:gd name="connsiteX5435" fmla="*/ 509634 w 535721"/>
                    <a:gd name="connsiteY5435" fmla="*/ 429334 h 546092"/>
                    <a:gd name="connsiteX5436" fmla="*/ 509715 w 535721"/>
                    <a:gd name="connsiteY5436" fmla="*/ 429230 h 546092"/>
                    <a:gd name="connsiteX5437" fmla="*/ 509599 w 535721"/>
                    <a:gd name="connsiteY5437" fmla="*/ 428871 h 546092"/>
                    <a:gd name="connsiteX5438" fmla="*/ 509576 w 535721"/>
                    <a:gd name="connsiteY5438" fmla="*/ 427691 h 546092"/>
                    <a:gd name="connsiteX5439" fmla="*/ 510154 w 535721"/>
                    <a:gd name="connsiteY5439" fmla="*/ 425620 h 546092"/>
                    <a:gd name="connsiteX5440" fmla="*/ 510467 w 535721"/>
                    <a:gd name="connsiteY5440" fmla="*/ 424995 h 546092"/>
                    <a:gd name="connsiteX5441" fmla="*/ 510733 w 535721"/>
                    <a:gd name="connsiteY5441" fmla="*/ 424625 h 546092"/>
                    <a:gd name="connsiteX5442" fmla="*/ 511901 w 535721"/>
                    <a:gd name="connsiteY5442" fmla="*/ 423850 h 546092"/>
                    <a:gd name="connsiteX5443" fmla="*/ 512248 w 535721"/>
                    <a:gd name="connsiteY5443" fmla="*/ 423514 h 546092"/>
                    <a:gd name="connsiteX5444" fmla="*/ 512422 w 535721"/>
                    <a:gd name="connsiteY5444" fmla="*/ 423341 h 546092"/>
                    <a:gd name="connsiteX5445" fmla="*/ 512827 w 535721"/>
                    <a:gd name="connsiteY5445" fmla="*/ 422623 h 546092"/>
                    <a:gd name="connsiteX5446" fmla="*/ 513348 w 535721"/>
                    <a:gd name="connsiteY5446" fmla="*/ 421952 h 546092"/>
                    <a:gd name="connsiteX5447" fmla="*/ 514956 w 535721"/>
                    <a:gd name="connsiteY5447" fmla="*/ 421235 h 546092"/>
                    <a:gd name="connsiteX5448" fmla="*/ 515326 w 535721"/>
                    <a:gd name="connsiteY5448" fmla="*/ 421247 h 546092"/>
                    <a:gd name="connsiteX5449" fmla="*/ 515303 w 535721"/>
                    <a:gd name="connsiteY5449" fmla="*/ 420576 h 546092"/>
                    <a:gd name="connsiteX5450" fmla="*/ 515812 w 535721"/>
                    <a:gd name="connsiteY5450" fmla="*/ 416862 h 546092"/>
                    <a:gd name="connsiteX5451" fmla="*/ 516159 w 535721"/>
                    <a:gd name="connsiteY5451" fmla="*/ 415971 h 546092"/>
                    <a:gd name="connsiteX5452" fmla="*/ 516437 w 535721"/>
                    <a:gd name="connsiteY5452" fmla="*/ 415578 h 546092"/>
                    <a:gd name="connsiteX5453" fmla="*/ 517432 w 535721"/>
                    <a:gd name="connsiteY5453" fmla="*/ 414837 h 546092"/>
                    <a:gd name="connsiteX5454" fmla="*/ 517918 w 535721"/>
                    <a:gd name="connsiteY5454" fmla="*/ 414675 h 546092"/>
                    <a:gd name="connsiteX5455" fmla="*/ 518334 w 535721"/>
                    <a:gd name="connsiteY5455" fmla="*/ 413576 h 546092"/>
                    <a:gd name="connsiteX5456" fmla="*/ 518242 w 535721"/>
                    <a:gd name="connsiteY5456" fmla="*/ 413414 h 546092"/>
                    <a:gd name="connsiteX5457" fmla="*/ 518126 w 535721"/>
                    <a:gd name="connsiteY5457" fmla="*/ 413240 h 546092"/>
                    <a:gd name="connsiteX5458" fmla="*/ 517536 w 535721"/>
                    <a:gd name="connsiteY5458" fmla="*/ 412778 h 546092"/>
                    <a:gd name="connsiteX5459" fmla="*/ 517004 w 535721"/>
                    <a:gd name="connsiteY5459" fmla="*/ 412245 h 546092"/>
                    <a:gd name="connsiteX5460" fmla="*/ 516633 w 535721"/>
                    <a:gd name="connsiteY5460" fmla="*/ 411725 h 546092"/>
                    <a:gd name="connsiteX5461" fmla="*/ 516402 w 535721"/>
                    <a:gd name="connsiteY5461" fmla="*/ 411262 h 546092"/>
                    <a:gd name="connsiteX5462" fmla="*/ 516240 w 535721"/>
                    <a:gd name="connsiteY5462" fmla="*/ 410765 h 546092"/>
                    <a:gd name="connsiteX5463" fmla="*/ 515881 w 535721"/>
                    <a:gd name="connsiteY5463" fmla="*/ 410244 h 546092"/>
                    <a:gd name="connsiteX5464" fmla="*/ 515696 w 535721"/>
                    <a:gd name="connsiteY5464" fmla="*/ 410047 h 546092"/>
                    <a:gd name="connsiteX5465" fmla="*/ 514701 w 535721"/>
                    <a:gd name="connsiteY5465" fmla="*/ 409168 h 546092"/>
                    <a:gd name="connsiteX5466" fmla="*/ 514609 w 535721"/>
                    <a:gd name="connsiteY5466" fmla="*/ 409110 h 546092"/>
                    <a:gd name="connsiteX5467" fmla="*/ 514366 w 535721"/>
                    <a:gd name="connsiteY5467" fmla="*/ 409041 h 546092"/>
                    <a:gd name="connsiteX5468" fmla="*/ 514296 w 535721"/>
                    <a:gd name="connsiteY5468" fmla="*/ 409018 h 546092"/>
                    <a:gd name="connsiteX5469" fmla="*/ 512572 w 535721"/>
                    <a:gd name="connsiteY5469" fmla="*/ 409284 h 546092"/>
                    <a:gd name="connsiteX5470" fmla="*/ 512156 w 535721"/>
                    <a:gd name="connsiteY5470" fmla="*/ 409295 h 546092"/>
                    <a:gd name="connsiteX5471" fmla="*/ 511635 w 535721"/>
                    <a:gd name="connsiteY5471" fmla="*/ 409272 h 546092"/>
                    <a:gd name="connsiteX5472" fmla="*/ 510976 w 535721"/>
                    <a:gd name="connsiteY5472" fmla="*/ 409168 h 546092"/>
                    <a:gd name="connsiteX5473" fmla="*/ 510548 w 535721"/>
                    <a:gd name="connsiteY5473" fmla="*/ 409133 h 546092"/>
                    <a:gd name="connsiteX5474" fmla="*/ 510097 w 535721"/>
                    <a:gd name="connsiteY5474" fmla="*/ 409110 h 546092"/>
                    <a:gd name="connsiteX5475" fmla="*/ 506950 w 535721"/>
                    <a:gd name="connsiteY5475" fmla="*/ 409029 h 546092"/>
                    <a:gd name="connsiteX5476" fmla="*/ 506498 w 535721"/>
                    <a:gd name="connsiteY5476" fmla="*/ 409052 h 546092"/>
                    <a:gd name="connsiteX5477" fmla="*/ 505318 w 535721"/>
                    <a:gd name="connsiteY5477" fmla="*/ 409075 h 546092"/>
                    <a:gd name="connsiteX5478" fmla="*/ 504173 w 535721"/>
                    <a:gd name="connsiteY5478" fmla="*/ 408705 h 546092"/>
                    <a:gd name="connsiteX5479" fmla="*/ 501975 w 535721"/>
                    <a:gd name="connsiteY5479" fmla="*/ 407155 h 546092"/>
                    <a:gd name="connsiteX5480" fmla="*/ 501466 w 535721"/>
                    <a:gd name="connsiteY5480" fmla="*/ 406750 h 546092"/>
                    <a:gd name="connsiteX5481" fmla="*/ 501014 w 535721"/>
                    <a:gd name="connsiteY5481" fmla="*/ 404181 h 546092"/>
                    <a:gd name="connsiteX5482" fmla="*/ 502796 w 535721"/>
                    <a:gd name="connsiteY5482" fmla="*/ 401162 h 546092"/>
                    <a:gd name="connsiteX5483" fmla="*/ 502808 w 535721"/>
                    <a:gd name="connsiteY5483" fmla="*/ 401081 h 546092"/>
                    <a:gd name="connsiteX5484" fmla="*/ 502472 w 535721"/>
                    <a:gd name="connsiteY5484" fmla="*/ 400560 h 546092"/>
                    <a:gd name="connsiteX5485" fmla="*/ 502194 w 535721"/>
                    <a:gd name="connsiteY5485" fmla="*/ 399924 h 546092"/>
                    <a:gd name="connsiteX5486" fmla="*/ 501327 w 535721"/>
                    <a:gd name="connsiteY5486" fmla="*/ 397367 h 546092"/>
                    <a:gd name="connsiteX5487" fmla="*/ 501766 w 535721"/>
                    <a:gd name="connsiteY5487" fmla="*/ 395365 h 546092"/>
                    <a:gd name="connsiteX5488" fmla="*/ 503733 w 535721"/>
                    <a:gd name="connsiteY5488" fmla="*/ 394798 h 546092"/>
                    <a:gd name="connsiteX5489" fmla="*/ 505631 w 535721"/>
                    <a:gd name="connsiteY5489" fmla="*/ 395296 h 546092"/>
                    <a:gd name="connsiteX5490" fmla="*/ 505874 w 535721"/>
                    <a:gd name="connsiteY5490" fmla="*/ 395308 h 546092"/>
                    <a:gd name="connsiteX5491" fmla="*/ 507274 w 535721"/>
                    <a:gd name="connsiteY5491" fmla="*/ 395284 h 546092"/>
                    <a:gd name="connsiteX5492" fmla="*/ 507597 w 535721"/>
                    <a:gd name="connsiteY5492" fmla="*/ 395250 h 546092"/>
                    <a:gd name="connsiteX5493" fmla="*/ 508592 w 535721"/>
                    <a:gd name="connsiteY5493" fmla="*/ 395007 h 546092"/>
                    <a:gd name="connsiteX5494" fmla="*/ 509449 w 535721"/>
                    <a:gd name="connsiteY5494" fmla="*/ 394926 h 546092"/>
                    <a:gd name="connsiteX5495" fmla="*/ 510513 w 535721"/>
                    <a:gd name="connsiteY5495" fmla="*/ 395169 h 546092"/>
                    <a:gd name="connsiteX5496" fmla="*/ 510883 w 535721"/>
                    <a:gd name="connsiteY5496" fmla="*/ 395377 h 546092"/>
                    <a:gd name="connsiteX5497" fmla="*/ 511728 w 535721"/>
                    <a:gd name="connsiteY5497" fmla="*/ 396245 h 546092"/>
                    <a:gd name="connsiteX5498" fmla="*/ 513533 w 535721"/>
                    <a:gd name="connsiteY5498" fmla="*/ 396395 h 546092"/>
                    <a:gd name="connsiteX5499" fmla="*/ 513857 w 535721"/>
                    <a:gd name="connsiteY5499" fmla="*/ 396372 h 546092"/>
                    <a:gd name="connsiteX5500" fmla="*/ 518138 w 535721"/>
                    <a:gd name="connsiteY5500" fmla="*/ 395932 h 546092"/>
                    <a:gd name="connsiteX5501" fmla="*/ 518647 w 535721"/>
                    <a:gd name="connsiteY5501" fmla="*/ 395944 h 546092"/>
                    <a:gd name="connsiteX5502" fmla="*/ 519167 w 535721"/>
                    <a:gd name="connsiteY5502" fmla="*/ 396025 h 546092"/>
                    <a:gd name="connsiteX5503" fmla="*/ 521898 w 535721"/>
                    <a:gd name="connsiteY5503" fmla="*/ 396592 h 546092"/>
                    <a:gd name="connsiteX5504" fmla="*/ 522418 w 535721"/>
                    <a:gd name="connsiteY5504" fmla="*/ 396696 h 546092"/>
                    <a:gd name="connsiteX5505" fmla="*/ 522754 w 535721"/>
                    <a:gd name="connsiteY5505" fmla="*/ 396765 h 546092"/>
                    <a:gd name="connsiteX5506" fmla="*/ 524582 w 535721"/>
                    <a:gd name="connsiteY5506" fmla="*/ 396765 h 546092"/>
                    <a:gd name="connsiteX5507" fmla="*/ 525554 w 535721"/>
                    <a:gd name="connsiteY5507" fmla="*/ 396048 h 546092"/>
                    <a:gd name="connsiteX5508" fmla="*/ 525207 w 535721"/>
                    <a:gd name="connsiteY5508" fmla="*/ 395192 h 546092"/>
                    <a:gd name="connsiteX5509" fmla="*/ 523888 w 535721"/>
                    <a:gd name="connsiteY5509" fmla="*/ 391628 h 546092"/>
                    <a:gd name="connsiteX5510" fmla="*/ 523691 w 535721"/>
                    <a:gd name="connsiteY5510" fmla="*/ 390992 h 546092"/>
                    <a:gd name="connsiteX5511" fmla="*/ 522951 w 535721"/>
                    <a:gd name="connsiteY5511" fmla="*/ 388389 h 546092"/>
                    <a:gd name="connsiteX5512" fmla="*/ 522962 w 535721"/>
                    <a:gd name="connsiteY5512" fmla="*/ 387278 h 546092"/>
                    <a:gd name="connsiteX5513" fmla="*/ 523112 w 535721"/>
                    <a:gd name="connsiteY5513" fmla="*/ 386769 h 546092"/>
                    <a:gd name="connsiteX5514" fmla="*/ 524246 w 535721"/>
                    <a:gd name="connsiteY5514" fmla="*/ 383622 h 546092"/>
                    <a:gd name="connsiteX5515" fmla="*/ 524408 w 535721"/>
                    <a:gd name="connsiteY5515" fmla="*/ 383136 h 546092"/>
                    <a:gd name="connsiteX5516" fmla="*/ 524582 w 535721"/>
                    <a:gd name="connsiteY5516" fmla="*/ 382673 h 546092"/>
                    <a:gd name="connsiteX5517" fmla="*/ 524906 w 535721"/>
                    <a:gd name="connsiteY5517" fmla="*/ 381655 h 546092"/>
                    <a:gd name="connsiteX5518" fmla="*/ 525068 w 535721"/>
                    <a:gd name="connsiteY5518" fmla="*/ 381169 h 546092"/>
                    <a:gd name="connsiteX5519" fmla="*/ 525207 w 535721"/>
                    <a:gd name="connsiteY5519" fmla="*/ 380718 h 546092"/>
                    <a:gd name="connsiteX5520" fmla="*/ 525623 w 535721"/>
                    <a:gd name="connsiteY5520" fmla="*/ 378983 h 546092"/>
                    <a:gd name="connsiteX5521" fmla="*/ 524952 w 535721"/>
                    <a:gd name="connsiteY5521" fmla="*/ 377513 h 546092"/>
                    <a:gd name="connsiteX5522" fmla="*/ 525473 w 535721"/>
                    <a:gd name="connsiteY5522" fmla="*/ 375176 h 546092"/>
                    <a:gd name="connsiteX5523" fmla="*/ 526097 w 535721"/>
                    <a:gd name="connsiteY5523" fmla="*/ 374667 h 546092"/>
                    <a:gd name="connsiteX5524" fmla="*/ 526178 w 535721"/>
                    <a:gd name="connsiteY5524" fmla="*/ 374297 h 546092"/>
                    <a:gd name="connsiteX5525" fmla="*/ 526236 w 535721"/>
                    <a:gd name="connsiteY5525" fmla="*/ 373962 h 546092"/>
                    <a:gd name="connsiteX5526" fmla="*/ 526202 w 535721"/>
                    <a:gd name="connsiteY5526" fmla="*/ 373071 h 546092"/>
                    <a:gd name="connsiteX5527" fmla="*/ 526202 w 535721"/>
                    <a:gd name="connsiteY5527" fmla="*/ 370363 h 546092"/>
                    <a:gd name="connsiteX5528" fmla="*/ 526190 w 535721"/>
                    <a:gd name="connsiteY5528" fmla="*/ 369912 h 546092"/>
                    <a:gd name="connsiteX5529" fmla="*/ 526109 w 535721"/>
                    <a:gd name="connsiteY5529" fmla="*/ 368304 h 546092"/>
                    <a:gd name="connsiteX5530" fmla="*/ 526178 w 535721"/>
                    <a:gd name="connsiteY5530" fmla="*/ 367702 h 546092"/>
                    <a:gd name="connsiteX5531" fmla="*/ 526294 w 535721"/>
                    <a:gd name="connsiteY5531" fmla="*/ 367216 h 546092"/>
                    <a:gd name="connsiteX5532" fmla="*/ 526387 w 535721"/>
                    <a:gd name="connsiteY5532" fmla="*/ 366777 h 546092"/>
                    <a:gd name="connsiteX5533" fmla="*/ 526479 w 535721"/>
                    <a:gd name="connsiteY5533" fmla="*/ 366291 h 546092"/>
                    <a:gd name="connsiteX5534" fmla="*/ 526549 w 535721"/>
                    <a:gd name="connsiteY5534" fmla="*/ 365863 h 546092"/>
                    <a:gd name="connsiteX5535" fmla="*/ 526560 w 535721"/>
                    <a:gd name="connsiteY5535" fmla="*/ 365469 h 546092"/>
                    <a:gd name="connsiteX5536" fmla="*/ 526572 w 535721"/>
                    <a:gd name="connsiteY5536" fmla="*/ 365007 h 546092"/>
                    <a:gd name="connsiteX5537" fmla="*/ 526583 w 535721"/>
                    <a:gd name="connsiteY5537" fmla="*/ 362380 h 546092"/>
                    <a:gd name="connsiteX5538" fmla="*/ 526560 w 535721"/>
                    <a:gd name="connsiteY5538" fmla="*/ 361941 h 546092"/>
                    <a:gd name="connsiteX5539" fmla="*/ 526479 w 535721"/>
                    <a:gd name="connsiteY5539" fmla="*/ 360946 h 546092"/>
                    <a:gd name="connsiteX5540" fmla="*/ 526364 w 535721"/>
                    <a:gd name="connsiteY5540" fmla="*/ 360865 h 546092"/>
                    <a:gd name="connsiteX5541" fmla="*/ 525438 w 535721"/>
                    <a:gd name="connsiteY5541" fmla="*/ 359326 h 546092"/>
                    <a:gd name="connsiteX5542" fmla="*/ 525207 w 535721"/>
                    <a:gd name="connsiteY5542" fmla="*/ 356179 h 546092"/>
                    <a:gd name="connsiteX5543" fmla="*/ 525137 w 535721"/>
                    <a:gd name="connsiteY5543" fmla="*/ 355728 h 546092"/>
                    <a:gd name="connsiteX5544" fmla="*/ 522985 w 535721"/>
                    <a:gd name="connsiteY5544" fmla="*/ 341405 h 546092"/>
                    <a:gd name="connsiteX5545" fmla="*/ 522904 w 535721"/>
                    <a:gd name="connsiteY5545" fmla="*/ 340884 h 546092"/>
                    <a:gd name="connsiteX5546" fmla="*/ 522823 w 535721"/>
                    <a:gd name="connsiteY5546" fmla="*/ 340387 h 546092"/>
                    <a:gd name="connsiteX5547" fmla="*/ 522048 w 535721"/>
                    <a:gd name="connsiteY5547" fmla="*/ 336187 h 546092"/>
                    <a:gd name="connsiteX5548" fmla="*/ 521365 w 535721"/>
                    <a:gd name="connsiteY5548" fmla="*/ 331952 h 546092"/>
                    <a:gd name="connsiteX5549" fmla="*/ 521261 w 535721"/>
                    <a:gd name="connsiteY5549" fmla="*/ 331489 h 546092"/>
                    <a:gd name="connsiteX5550" fmla="*/ 520845 w 535721"/>
                    <a:gd name="connsiteY5550" fmla="*/ 329488 h 546092"/>
                    <a:gd name="connsiteX5551" fmla="*/ 520741 w 535721"/>
                    <a:gd name="connsiteY5551" fmla="*/ 329141 h 546092"/>
                    <a:gd name="connsiteX5552" fmla="*/ 520151 w 535721"/>
                    <a:gd name="connsiteY5552" fmla="*/ 327671 h 546092"/>
                    <a:gd name="connsiteX5553" fmla="*/ 520035 w 535721"/>
                    <a:gd name="connsiteY5553" fmla="*/ 326977 h 546092"/>
                    <a:gd name="connsiteX5554" fmla="*/ 520058 w 535721"/>
                    <a:gd name="connsiteY5554" fmla="*/ 325334 h 546092"/>
                    <a:gd name="connsiteX5555" fmla="*/ 520382 w 535721"/>
                    <a:gd name="connsiteY5555" fmla="*/ 324270 h 546092"/>
                    <a:gd name="connsiteX5556" fmla="*/ 520984 w 535721"/>
                    <a:gd name="connsiteY5556" fmla="*/ 323391 h 546092"/>
                    <a:gd name="connsiteX5557" fmla="*/ 522117 w 535721"/>
                    <a:gd name="connsiteY5557" fmla="*/ 322557 h 546092"/>
                    <a:gd name="connsiteX5558" fmla="*/ 522569 w 535721"/>
                    <a:gd name="connsiteY5558" fmla="*/ 322419 h 546092"/>
                    <a:gd name="connsiteX5559" fmla="*/ 522939 w 535721"/>
                    <a:gd name="connsiteY5559" fmla="*/ 322303 h 546092"/>
                    <a:gd name="connsiteX5560" fmla="*/ 523089 w 535721"/>
                    <a:gd name="connsiteY5560" fmla="*/ 322234 h 546092"/>
                    <a:gd name="connsiteX5561" fmla="*/ 523240 w 535721"/>
                    <a:gd name="connsiteY5561" fmla="*/ 322118 h 546092"/>
                    <a:gd name="connsiteX5562" fmla="*/ 523552 w 535721"/>
                    <a:gd name="connsiteY5562" fmla="*/ 321840 h 546092"/>
                    <a:gd name="connsiteX5563" fmla="*/ 523876 w 535721"/>
                    <a:gd name="connsiteY5563" fmla="*/ 321493 h 546092"/>
                    <a:gd name="connsiteX5564" fmla="*/ 524455 w 535721"/>
                    <a:gd name="connsiteY5564" fmla="*/ 321065 h 546092"/>
                    <a:gd name="connsiteX5565" fmla="*/ 524848 w 535721"/>
                    <a:gd name="connsiteY5565" fmla="*/ 320880 h 546092"/>
                    <a:gd name="connsiteX5566" fmla="*/ 525091 w 535721"/>
                    <a:gd name="connsiteY5566" fmla="*/ 320741 h 546092"/>
                    <a:gd name="connsiteX5567" fmla="*/ 526826 w 535721"/>
                    <a:gd name="connsiteY5567" fmla="*/ 319214 h 546092"/>
                    <a:gd name="connsiteX5568" fmla="*/ 526676 w 535721"/>
                    <a:gd name="connsiteY5568" fmla="*/ 317895 h 546092"/>
                    <a:gd name="connsiteX5569" fmla="*/ 526769 w 535721"/>
                    <a:gd name="connsiteY5569" fmla="*/ 317062 h 546092"/>
                    <a:gd name="connsiteX5570" fmla="*/ 527035 w 535721"/>
                    <a:gd name="connsiteY5570" fmla="*/ 316240 h 546092"/>
                    <a:gd name="connsiteX5571" fmla="*/ 527046 w 535721"/>
                    <a:gd name="connsiteY5571" fmla="*/ 316171 h 546092"/>
                    <a:gd name="connsiteX5572" fmla="*/ 527011 w 535721"/>
                    <a:gd name="connsiteY5572" fmla="*/ 315916 h 546092"/>
                    <a:gd name="connsiteX5573" fmla="*/ 527000 w 535721"/>
                    <a:gd name="connsiteY5573" fmla="*/ 315049 h 546092"/>
                    <a:gd name="connsiteX5574" fmla="*/ 527266 w 535721"/>
                    <a:gd name="connsiteY5574" fmla="*/ 312735 h 546092"/>
                    <a:gd name="connsiteX5575" fmla="*/ 527359 w 535721"/>
                    <a:gd name="connsiteY5575" fmla="*/ 312284 h 546092"/>
                    <a:gd name="connsiteX5576" fmla="*/ 527266 w 535721"/>
                    <a:gd name="connsiteY5576" fmla="*/ 312295 h 546092"/>
                    <a:gd name="connsiteX5577" fmla="*/ 525843 w 535721"/>
                    <a:gd name="connsiteY5577" fmla="*/ 311798 h 546092"/>
                    <a:gd name="connsiteX5578" fmla="*/ 525253 w 535721"/>
                    <a:gd name="connsiteY5578" fmla="*/ 311254 h 546092"/>
                    <a:gd name="connsiteX5579" fmla="*/ 523865 w 535721"/>
                    <a:gd name="connsiteY5579" fmla="*/ 309611 h 546092"/>
                    <a:gd name="connsiteX5580" fmla="*/ 523610 w 535721"/>
                    <a:gd name="connsiteY5580" fmla="*/ 309218 h 546092"/>
                    <a:gd name="connsiteX5581" fmla="*/ 523367 w 535721"/>
                    <a:gd name="connsiteY5581" fmla="*/ 308732 h 546092"/>
                    <a:gd name="connsiteX5582" fmla="*/ 522488 w 535721"/>
                    <a:gd name="connsiteY5582" fmla="*/ 306603 h 546092"/>
                    <a:gd name="connsiteX5583" fmla="*/ 523008 w 535721"/>
                    <a:gd name="connsiteY5583" fmla="*/ 304347 h 546092"/>
                    <a:gd name="connsiteX5584" fmla="*/ 523552 w 535721"/>
                    <a:gd name="connsiteY5584" fmla="*/ 303884 h 546092"/>
                    <a:gd name="connsiteX5585" fmla="*/ 524987 w 535721"/>
                    <a:gd name="connsiteY5585" fmla="*/ 302866 h 546092"/>
                    <a:gd name="connsiteX5586" fmla="*/ 525045 w 535721"/>
                    <a:gd name="connsiteY5586" fmla="*/ 302785 h 546092"/>
                    <a:gd name="connsiteX5587" fmla="*/ 525241 w 535721"/>
                    <a:gd name="connsiteY5587" fmla="*/ 302426 h 546092"/>
                    <a:gd name="connsiteX5588" fmla="*/ 525473 w 535721"/>
                    <a:gd name="connsiteY5588" fmla="*/ 302010 h 546092"/>
                    <a:gd name="connsiteX5589" fmla="*/ 525878 w 535721"/>
                    <a:gd name="connsiteY5589" fmla="*/ 301073 h 546092"/>
                    <a:gd name="connsiteX5590" fmla="*/ 527347 w 535721"/>
                    <a:gd name="connsiteY5590" fmla="*/ 298134 h 546092"/>
                    <a:gd name="connsiteX5591" fmla="*/ 527763 w 535721"/>
                    <a:gd name="connsiteY5591" fmla="*/ 297474 h 546092"/>
                    <a:gd name="connsiteX5592" fmla="*/ 528758 w 535721"/>
                    <a:gd name="connsiteY5592" fmla="*/ 296086 h 546092"/>
                    <a:gd name="connsiteX5593" fmla="*/ 529291 w 535721"/>
                    <a:gd name="connsiteY5593" fmla="*/ 295450 h 546092"/>
                    <a:gd name="connsiteX5594" fmla="*/ 529314 w 535721"/>
                    <a:gd name="connsiteY5594" fmla="*/ 295357 h 546092"/>
                    <a:gd name="connsiteX5595" fmla="*/ 529730 w 535721"/>
                    <a:gd name="connsiteY5595" fmla="*/ 293888 h 546092"/>
                    <a:gd name="connsiteX5596" fmla="*/ 529811 w 535721"/>
                    <a:gd name="connsiteY5596" fmla="*/ 293529 h 546092"/>
                    <a:gd name="connsiteX5597" fmla="*/ 529869 w 535721"/>
                    <a:gd name="connsiteY5597" fmla="*/ 293113 h 546092"/>
                    <a:gd name="connsiteX5598" fmla="*/ 529939 w 535721"/>
                    <a:gd name="connsiteY5598" fmla="*/ 292604 h 546092"/>
                    <a:gd name="connsiteX5599" fmla="*/ 529996 w 535721"/>
                    <a:gd name="connsiteY5599" fmla="*/ 292095 h 546092"/>
                    <a:gd name="connsiteX5600" fmla="*/ 530031 w 535721"/>
                    <a:gd name="connsiteY5600" fmla="*/ 291724 h 546092"/>
                    <a:gd name="connsiteX5601" fmla="*/ 529869 w 535721"/>
                    <a:gd name="connsiteY5601" fmla="*/ 289191 h 546092"/>
                    <a:gd name="connsiteX5602" fmla="*/ 530020 w 535721"/>
                    <a:gd name="connsiteY5602" fmla="*/ 288300 h 546092"/>
                    <a:gd name="connsiteX5603" fmla="*/ 530205 w 535721"/>
                    <a:gd name="connsiteY5603" fmla="*/ 287872 h 546092"/>
                    <a:gd name="connsiteX5604" fmla="*/ 530922 w 535721"/>
                    <a:gd name="connsiteY5604" fmla="*/ 286981 h 546092"/>
                    <a:gd name="connsiteX5605" fmla="*/ 531500 w 535721"/>
                    <a:gd name="connsiteY5605" fmla="*/ 286587 h 546092"/>
                    <a:gd name="connsiteX5606" fmla="*/ 527914 w 535721"/>
                    <a:gd name="connsiteY5606" fmla="*/ 274705 h 546092"/>
                    <a:gd name="connsiteX5607" fmla="*/ 526017 w 535721"/>
                    <a:gd name="connsiteY5607" fmla="*/ 273606 h 546092"/>
                    <a:gd name="connsiteX5608" fmla="*/ 525346 w 535721"/>
                    <a:gd name="connsiteY5608" fmla="*/ 273109 h 546092"/>
                    <a:gd name="connsiteX5609" fmla="*/ 524836 w 535721"/>
                    <a:gd name="connsiteY5609" fmla="*/ 272473 h 546092"/>
                    <a:gd name="connsiteX5610" fmla="*/ 524594 w 535721"/>
                    <a:gd name="connsiteY5610" fmla="*/ 272021 h 546092"/>
                    <a:gd name="connsiteX5611" fmla="*/ 524362 w 535721"/>
                    <a:gd name="connsiteY5611" fmla="*/ 271605 h 546092"/>
                    <a:gd name="connsiteX5612" fmla="*/ 524131 w 535721"/>
                    <a:gd name="connsiteY5612" fmla="*/ 271246 h 546092"/>
                    <a:gd name="connsiteX5613" fmla="*/ 523853 w 535721"/>
                    <a:gd name="connsiteY5613" fmla="*/ 270818 h 546092"/>
                    <a:gd name="connsiteX5614" fmla="*/ 523240 w 535721"/>
                    <a:gd name="connsiteY5614" fmla="*/ 269765 h 546092"/>
                    <a:gd name="connsiteX5615" fmla="*/ 522754 w 535721"/>
                    <a:gd name="connsiteY5615" fmla="*/ 268793 h 546092"/>
                    <a:gd name="connsiteX5616" fmla="*/ 522638 w 535721"/>
                    <a:gd name="connsiteY5616" fmla="*/ 268597 h 546092"/>
                    <a:gd name="connsiteX5617" fmla="*/ 522430 w 535721"/>
                    <a:gd name="connsiteY5617" fmla="*/ 268388 h 546092"/>
                    <a:gd name="connsiteX5618" fmla="*/ 521030 w 535721"/>
                    <a:gd name="connsiteY5618" fmla="*/ 266931 h 546092"/>
                    <a:gd name="connsiteX5619" fmla="*/ 518809 w 535721"/>
                    <a:gd name="connsiteY5619" fmla="*/ 266387 h 546092"/>
                    <a:gd name="connsiteX5620" fmla="*/ 518126 w 535721"/>
                    <a:gd name="connsiteY5620" fmla="*/ 266121 h 546092"/>
                    <a:gd name="connsiteX5621" fmla="*/ 517362 w 535721"/>
                    <a:gd name="connsiteY5621" fmla="*/ 265589 h 546092"/>
                    <a:gd name="connsiteX5622" fmla="*/ 517027 w 535721"/>
                    <a:gd name="connsiteY5622" fmla="*/ 265218 h 546092"/>
                    <a:gd name="connsiteX5623" fmla="*/ 516761 w 535721"/>
                    <a:gd name="connsiteY5623" fmla="*/ 264813 h 546092"/>
                    <a:gd name="connsiteX5624" fmla="*/ 516263 w 535721"/>
                    <a:gd name="connsiteY5624" fmla="*/ 263865 h 546092"/>
                    <a:gd name="connsiteX5625" fmla="*/ 516032 w 535721"/>
                    <a:gd name="connsiteY5625" fmla="*/ 262893 h 546092"/>
                    <a:gd name="connsiteX5626" fmla="*/ 516044 w 535721"/>
                    <a:gd name="connsiteY5626" fmla="*/ 262361 h 546092"/>
                    <a:gd name="connsiteX5627" fmla="*/ 516148 w 535721"/>
                    <a:gd name="connsiteY5627" fmla="*/ 261134 h 546092"/>
                    <a:gd name="connsiteX5628" fmla="*/ 516321 w 535721"/>
                    <a:gd name="connsiteY5628" fmla="*/ 259966 h 546092"/>
                    <a:gd name="connsiteX5629" fmla="*/ 516529 w 535721"/>
                    <a:gd name="connsiteY5629" fmla="*/ 258971 h 546092"/>
                    <a:gd name="connsiteX5630" fmla="*/ 516541 w 535721"/>
                    <a:gd name="connsiteY5630" fmla="*/ 258728 h 546092"/>
                    <a:gd name="connsiteX5631" fmla="*/ 516367 w 535721"/>
                    <a:gd name="connsiteY5631" fmla="*/ 256148 h 546092"/>
                    <a:gd name="connsiteX5632" fmla="*/ 516344 w 535721"/>
                    <a:gd name="connsiteY5632" fmla="*/ 255639 h 546092"/>
                    <a:gd name="connsiteX5633" fmla="*/ 516310 w 535721"/>
                    <a:gd name="connsiteY5633" fmla="*/ 255118 h 546092"/>
                    <a:gd name="connsiteX5634" fmla="*/ 516171 w 535721"/>
                    <a:gd name="connsiteY5634" fmla="*/ 253510 h 546092"/>
                    <a:gd name="connsiteX5635" fmla="*/ 516240 w 535721"/>
                    <a:gd name="connsiteY5635" fmla="*/ 252110 h 546092"/>
                    <a:gd name="connsiteX5636" fmla="*/ 516229 w 535721"/>
                    <a:gd name="connsiteY5636" fmla="*/ 252260 h 546092"/>
                    <a:gd name="connsiteX5637" fmla="*/ 516229 w 535721"/>
                    <a:gd name="connsiteY5637" fmla="*/ 251902 h 546092"/>
                    <a:gd name="connsiteX5638" fmla="*/ 516171 w 535721"/>
                    <a:gd name="connsiteY5638" fmla="*/ 251566 h 546092"/>
                    <a:gd name="connsiteX5639" fmla="*/ 515858 w 535721"/>
                    <a:gd name="connsiteY5639" fmla="*/ 250004 h 546092"/>
                    <a:gd name="connsiteX5640" fmla="*/ 515777 w 535721"/>
                    <a:gd name="connsiteY5640" fmla="*/ 249507 h 546092"/>
                    <a:gd name="connsiteX5641" fmla="*/ 515685 w 535721"/>
                    <a:gd name="connsiteY5641" fmla="*/ 249056 h 546092"/>
                    <a:gd name="connsiteX5642" fmla="*/ 515592 w 535721"/>
                    <a:gd name="connsiteY5642" fmla="*/ 248743 h 546092"/>
                    <a:gd name="connsiteX5643" fmla="*/ 515442 w 535721"/>
                    <a:gd name="connsiteY5643" fmla="*/ 248396 h 546092"/>
                    <a:gd name="connsiteX5644" fmla="*/ 515268 w 535721"/>
                    <a:gd name="connsiteY5644" fmla="*/ 248003 h 546092"/>
                    <a:gd name="connsiteX5645" fmla="*/ 515095 w 535721"/>
                    <a:gd name="connsiteY5645" fmla="*/ 247714 h 546092"/>
                    <a:gd name="connsiteX5646" fmla="*/ 512029 w 535721"/>
                    <a:gd name="connsiteY5646" fmla="*/ 243433 h 546092"/>
                    <a:gd name="connsiteX5647" fmla="*/ 510825 w 535721"/>
                    <a:gd name="connsiteY5647" fmla="*/ 241512 h 546092"/>
                    <a:gd name="connsiteX5648" fmla="*/ 510548 w 535721"/>
                    <a:gd name="connsiteY5648" fmla="*/ 241073 h 546092"/>
                    <a:gd name="connsiteX5649" fmla="*/ 509958 w 535721"/>
                    <a:gd name="connsiteY5649" fmla="*/ 240147 h 546092"/>
                    <a:gd name="connsiteX5650" fmla="*/ 508650 w 535721"/>
                    <a:gd name="connsiteY5650" fmla="*/ 237648 h 546092"/>
                    <a:gd name="connsiteX5651" fmla="*/ 508477 w 535721"/>
                    <a:gd name="connsiteY5651" fmla="*/ 237197 h 546092"/>
                    <a:gd name="connsiteX5652" fmla="*/ 508303 w 535721"/>
                    <a:gd name="connsiteY5652" fmla="*/ 236317 h 546092"/>
                    <a:gd name="connsiteX5653" fmla="*/ 508234 w 535721"/>
                    <a:gd name="connsiteY5653" fmla="*/ 235253 h 546092"/>
                    <a:gd name="connsiteX5654" fmla="*/ 508326 w 535721"/>
                    <a:gd name="connsiteY5654" fmla="*/ 234513 h 546092"/>
                    <a:gd name="connsiteX5655" fmla="*/ 508662 w 535721"/>
                    <a:gd name="connsiteY5655" fmla="*/ 233552 h 546092"/>
                    <a:gd name="connsiteX5656" fmla="*/ 508778 w 535721"/>
                    <a:gd name="connsiteY5656" fmla="*/ 233089 h 546092"/>
                    <a:gd name="connsiteX5657" fmla="*/ 509113 w 535721"/>
                    <a:gd name="connsiteY5657" fmla="*/ 232303 h 546092"/>
                    <a:gd name="connsiteX5658" fmla="*/ 510374 w 535721"/>
                    <a:gd name="connsiteY5658" fmla="*/ 229954 h 546092"/>
                    <a:gd name="connsiteX5659" fmla="*/ 509773 w 535721"/>
                    <a:gd name="connsiteY5659" fmla="*/ 228936 h 546092"/>
                    <a:gd name="connsiteX5660" fmla="*/ 508928 w 535721"/>
                    <a:gd name="connsiteY5660" fmla="*/ 229514 h 546092"/>
                    <a:gd name="connsiteX5661" fmla="*/ 506521 w 535721"/>
                    <a:gd name="connsiteY5661" fmla="*/ 229410 h 546092"/>
                    <a:gd name="connsiteX5662" fmla="*/ 506128 w 535721"/>
                    <a:gd name="connsiteY5662" fmla="*/ 229086 h 546092"/>
                    <a:gd name="connsiteX5663" fmla="*/ 504520 w 535721"/>
                    <a:gd name="connsiteY5663" fmla="*/ 227617 h 546092"/>
                    <a:gd name="connsiteX5664" fmla="*/ 504184 w 535721"/>
                    <a:gd name="connsiteY5664" fmla="*/ 227374 h 546092"/>
                    <a:gd name="connsiteX5665" fmla="*/ 502032 w 535721"/>
                    <a:gd name="connsiteY5665" fmla="*/ 225847 h 546092"/>
                    <a:gd name="connsiteX5666" fmla="*/ 501500 w 535721"/>
                    <a:gd name="connsiteY5666" fmla="*/ 225407 h 546092"/>
                    <a:gd name="connsiteX5667" fmla="*/ 501153 w 535721"/>
                    <a:gd name="connsiteY5667" fmla="*/ 225037 h 546092"/>
                    <a:gd name="connsiteX5668" fmla="*/ 500841 w 535721"/>
                    <a:gd name="connsiteY5668" fmla="*/ 224609 h 546092"/>
                    <a:gd name="connsiteX5669" fmla="*/ 499904 w 535721"/>
                    <a:gd name="connsiteY5669" fmla="*/ 223313 h 546092"/>
                    <a:gd name="connsiteX5670" fmla="*/ 499487 w 535721"/>
                    <a:gd name="connsiteY5670" fmla="*/ 222538 h 546092"/>
                    <a:gd name="connsiteX5671" fmla="*/ 499256 w 535721"/>
                    <a:gd name="connsiteY5671" fmla="*/ 222087 h 546092"/>
                    <a:gd name="connsiteX5672" fmla="*/ 498816 w 535721"/>
                    <a:gd name="connsiteY5672" fmla="*/ 221219 h 546092"/>
                    <a:gd name="connsiteX5673" fmla="*/ 498608 w 535721"/>
                    <a:gd name="connsiteY5673" fmla="*/ 220895 h 546092"/>
                    <a:gd name="connsiteX5674" fmla="*/ 497208 w 535721"/>
                    <a:gd name="connsiteY5674" fmla="*/ 218813 h 546092"/>
                    <a:gd name="connsiteX5675" fmla="*/ 496583 w 535721"/>
                    <a:gd name="connsiteY5675" fmla="*/ 218141 h 546092"/>
                    <a:gd name="connsiteX5676" fmla="*/ 496167 w 535721"/>
                    <a:gd name="connsiteY5676" fmla="*/ 217482 h 546092"/>
                    <a:gd name="connsiteX5677" fmla="*/ 495796 w 535721"/>
                    <a:gd name="connsiteY5677" fmla="*/ 216475 h 546092"/>
                    <a:gd name="connsiteX5678" fmla="*/ 495600 w 535721"/>
                    <a:gd name="connsiteY5678" fmla="*/ 215619 h 546092"/>
                    <a:gd name="connsiteX5679" fmla="*/ 495484 w 535721"/>
                    <a:gd name="connsiteY5679" fmla="*/ 214323 h 546092"/>
                    <a:gd name="connsiteX5680" fmla="*/ 495484 w 535721"/>
                    <a:gd name="connsiteY5680" fmla="*/ 213039 h 546092"/>
                    <a:gd name="connsiteX5681" fmla="*/ 495634 w 535721"/>
                    <a:gd name="connsiteY5681" fmla="*/ 210263 h 546092"/>
                    <a:gd name="connsiteX5682" fmla="*/ 495924 w 535721"/>
                    <a:gd name="connsiteY5682" fmla="*/ 207081 h 546092"/>
                    <a:gd name="connsiteX5683" fmla="*/ 495947 w 535721"/>
                    <a:gd name="connsiteY5683" fmla="*/ 206641 h 546092"/>
                    <a:gd name="connsiteX5684" fmla="*/ 495947 w 535721"/>
                    <a:gd name="connsiteY5684" fmla="*/ 204536 h 546092"/>
                    <a:gd name="connsiteX5685" fmla="*/ 496016 w 535721"/>
                    <a:gd name="connsiteY5685" fmla="*/ 204015 h 546092"/>
                    <a:gd name="connsiteX5686" fmla="*/ 496167 w 535721"/>
                    <a:gd name="connsiteY5686" fmla="*/ 203506 h 546092"/>
                    <a:gd name="connsiteX5687" fmla="*/ 496375 w 535721"/>
                    <a:gd name="connsiteY5687" fmla="*/ 202870 h 546092"/>
                    <a:gd name="connsiteX5688" fmla="*/ 496861 w 535721"/>
                    <a:gd name="connsiteY5688" fmla="*/ 201747 h 546092"/>
                    <a:gd name="connsiteX5689" fmla="*/ 496780 w 535721"/>
                    <a:gd name="connsiteY5689" fmla="*/ 201331 h 546092"/>
                    <a:gd name="connsiteX5690" fmla="*/ 496791 w 535721"/>
                    <a:gd name="connsiteY5690" fmla="*/ 201412 h 546092"/>
                    <a:gd name="connsiteX5691" fmla="*/ 496583 w 535721"/>
                    <a:gd name="connsiteY5691" fmla="*/ 200278 h 546092"/>
                    <a:gd name="connsiteX5692" fmla="*/ 496305 w 535721"/>
                    <a:gd name="connsiteY5692" fmla="*/ 198057 h 546092"/>
                    <a:gd name="connsiteX5693" fmla="*/ 496236 w 535721"/>
                    <a:gd name="connsiteY5693" fmla="*/ 197536 h 546092"/>
                    <a:gd name="connsiteX5694" fmla="*/ 496167 w 535721"/>
                    <a:gd name="connsiteY5694" fmla="*/ 197004 h 546092"/>
                    <a:gd name="connsiteX5695" fmla="*/ 496097 w 535721"/>
                    <a:gd name="connsiteY5695" fmla="*/ 196506 h 546092"/>
                    <a:gd name="connsiteX5696" fmla="*/ 496028 w 535721"/>
                    <a:gd name="connsiteY5696" fmla="*/ 196020 h 546092"/>
                    <a:gd name="connsiteX5697" fmla="*/ 495854 w 535721"/>
                    <a:gd name="connsiteY5697" fmla="*/ 195176 h 546092"/>
                    <a:gd name="connsiteX5698" fmla="*/ 495739 w 535721"/>
                    <a:gd name="connsiteY5698" fmla="*/ 194840 h 546092"/>
                    <a:gd name="connsiteX5699" fmla="*/ 495553 w 535721"/>
                    <a:gd name="connsiteY5699" fmla="*/ 194389 h 546092"/>
                    <a:gd name="connsiteX5700" fmla="*/ 495391 w 535721"/>
                    <a:gd name="connsiteY5700" fmla="*/ 194019 h 546092"/>
                    <a:gd name="connsiteX5701" fmla="*/ 494894 w 535721"/>
                    <a:gd name="connsiteY5701" fmla="*/ 193139 h 546092"/>
                    <a:gd name="connsiteX5702" fmla="*/ 494582 w 535721"/>
                    <a:gd name="connsiteY5702" fmla="*/ 192260 h 546092"/>
                    <a:gd name="connsiteX5703" fmla="*/ 494431 w 535721"/>
                    <a:gd name="connsiteY5703" fmla="*/ 191763 h 546092"/>
                    <a:gd name="connsiteX5704" fmla="*/ 494315 w 535721"/>
                    <a:gd name="connsiteY5704" fmla="*/ 191335 h 546092"/>
                    <a:gd name="connsiteX5705" fmla="*/ 494154 w 535721"/>
                    <a:gd name="connsiteY5705" fmla="*/ 190941 h 546092"/>
                    <a:gd name="connsiteX5706" fmla="*/ 493957 w 535721"/>
                    <a:gd name="connsiteY5706" fmla="*/ 190490 h 546092"/>
                    <a:gd name="connsiteX5707" fmla="*/ 493760 w 535721"/>
                    <a:gd name="connsiteY5707" fmla="*/ 190027 h 546092"/>
                    <a:gd name="connsiteX5708" fmla="*/ 493563 w 535721"/>
                    <a:gd name="connsiteY5708" fmla="*/ 189599 h 546092"/>
                    <a:gd name="connsiteX5709" fmla="*/ 493355 w 535721"/>
                    <a:gd name="connsiteY5709" fmla="*/ 189194 h 546092"/>
                    <a:gd name="connsiteX5710" fmla="*/ 493101 w 535721"/>
                    <a:gd name="connsiteY5710" fmla="*/ 188731 h 546092"/>
                    <a:gd name="connsiteX5711" fmla="*/ 492835 w 535721"/>
                    <a:gd name="connsiteY5711" fmla="*/ 188269 h 546092"/>
                    <a:gd name="connsiteX5712" fmla="*/ 492314 w 535721"/>
                    <a:gd name="connsiteY5712" fmla="*/ 187227 h 546092"/>
                    <a:gd name="connsiteX5713" fmla="*/ 492117 w 535721"/>
                    <a:gd name="connsiteY5713" fmla="*/ 186464 h 546092"/>
                    <a:gd name="connsiteX5714" fmla="*/ 492094 w 535721"/>
                    <a:gd name="connsiteY5714" fmla="*/ 185955 h 546092"/>
                    <a:gd name="connsiteX5715" fmla="*/ 492117 w 535721"/>
                    <a:gd name="connsiteY5715" fmla="*/ 185457 h 546092"/>
                    <a:gd name="connsiteX5716" fmla="*/ 492210 w 535721"/>
                    <a:gd name="connsiteY5716" fmla="*/ 184925 h 546092"/>
                    <a:gd name="connsiteX5717" fmla="*/ 492418 w 535721"/>
                    <a:gd name="connsiteY5717" fmla="*/ 184208 h 546092"/>
                    <a:gd name="connsiteX5718" fmla="*/ 492846 w 535721"/>
                    <a:gd name="connsiteY5718" fmla="*/ 183456 h 546092"/>
                    <a:gd name="connsiteX5719" fmla="*/ 492916 w 535721"/>
                    <a:gd name="connsiteY5719" fmla="*/ 183386 h 546092"/>
                    <a:gd name="connsiteX5720" fmla="*/ 492383 w 535721"/>
                    <a:gd name="connsiteY5720" fmla="*/ 183213 h 546092"/>
                    <a:gd name="connsiteX5721" fmla="*/ 491990 w 535721"/>
                    <a:gd name="connsiteY5721" fmla="*/ 183028 h 546092"/>
                    <a:gd name="connsiteX5722" fmla="*/ 491562 w 535721"/>
                    <a:gd name="connsiteY5722" fmla="*/ 182761 h 546092"/>
                    <a:gd name="connsiteX5723" fmla="*/ 490740 w 535721"/>
                    <a:gd name="connsiteY5723" fmla="*/ 181801 h 546092"/>
                    <a:gd name="connsiteX5724" fmla="*/ 489734 w 535721"/>
                    <a:gd name="connsiteY5724" fmla="*/ 179233 h 546092"/>
                    <a:gd name="connsiteX5725" fmla="*/ 489560 w 535721"/>
                    <a:gd name="connsiteY5725" fmla="*/ 178342 h 546092"/>
                    <a:gd name="connsiteX5726" fmla="*/ 489479 w 535721"/>
                    <a:gd name="connsiteY5726" fmla="*/ 177821 h 546092"/>
                    <a:gd name="connsiteX5727" fmla="*/ 489398 w 535721"/>
                    <a:gd name="connsiteY5727" fmla="*/ 177358 h 546092"/>
                    <a:gd name="connsiteX5728" fmla="*/ 489074 w 535721"/>
                    <a:gd name="connsiteY5728" fmla="*/ 175878 h 546092"/>
                    <a:gd name="connsiteX5729" fmla="*/ 488959 w 535721"/>
                    <a:gd name="connsiteY5729" fmla="*/ 175438 h 546092"/>
                    <a:gd name="connsiteX5730" fmla="*/ 488866 w 535721"/>
                    <a:gd name="connsiteY5730" fmla="*/ 175125 h 546092"/>
                    <a:gd name="connsiteX5731" fmla="*/ 488704 w 535721"/>
                    <a:gd name="connsiteY5731" fmla="*/ 174802 h 546092"/>
                    <a:gd name="connsiteX5732" fmla="*/ 488357 w 535721"/>
                    <a:gd name="connsiteY5732" fmla="*/ 173969 h 546092"/>
                    <a:gd name="connsiteX5733" fmla="*/ 487755 w 535721"/>
                    <a:gd name="connsiteY5733" fmla="*/ 171909 h 546092"/>
                    <a:gd name="connsiteX5734" fmla="*/ 487605 w 535721"/>
                    <a:gd name="connsiteY5734" fmla="*/ 171134 h 546092"/>
                    <a:gd name="connsiteX5735" fmla="*/ 487617 w 535721"/>
                    <a:gd name="connsiteY5735" fmla="*/ 170474 h 546092"/>
                    <a:gd name="connsiteX5736" fmla="*/ 487709 w 535721"/>
                    <a:gd name="connsiteY5736" fmla="*/ 169954 h 546092"/>
                    <a:gd name="connsiteX5737" fmla="*/ 487802 w 535721"/>
                    <a:gd name="connsiteY5737" fmla="*/ 169433 h 546092"/>
                    <a:gd name="connsiteX5738" fmla="*/ 487871 w 535721"/>
                    <a:gd name="connsiteY5738" fmla="*/ 169017 h 546092"/>
                    <a:gd name="connsiteX5739" fmla="*/ 487952 w 535721"/>
                    <a:gd name="connsiteY5739" fmla="*/ 167536 h 546092"/>
                    <a:gd name="connsiteX5740" fmla="*/ 488045 w 535721"/>
                    <a:gd name="connsiteY5740" fmla="*/ 166795 h 546092"/>
                    <a:gd name="connsiteX5741" fmla="*/ 488195 w 535721"/>
                    <a:gd name="connsiteY5741" fmla="*/ 166309 h 546092"/>
                    <a:gd name="connsiteX5742" fmla="*/ 488392 w 535721"/>
                    <a:gd name="connsiteY5742" fmla="*/ 165812 h 546092"/>
                    <a:gd name="connsiteX5743" fmla="*/ 488727 w 535721"/>
                    <a:gd name="connsiteY5743" fmla="*/ 165303 h 546092"/>
                    <a:gd name="connsiteX5744" fmla="*/ 489040 w 535721"/>
                    <a:gd name="connsiteY5744" fmla="*/ 164944 h 546092"/>
                    <a:gd name="connsiteX5745" fmla="*/ 490324 w 535721"/>
                    <a:gd name="connsiteY5745" fmla="*/ 164262 h 546092"/>
                    <a:gd name="connsiteX5746" fmla="*/ 490312 w 535721"/>
                    <a:gd name="connsiteY5746" fmla="*/ 163845 h 546092"/>
                    <a:gd name="connsiteX5747" fmla="*/ 490312 w 535721"/>
                    <a:gd name="connsiteY5747" fmla="*/ 163324 h 546092"/>
                    <a:gd name="connsiteX5748" fmla="*/ 490301 w 535721"/>
                    <a:gd name="connsiteY5748" fmla="*/ 162827 h 546092"/>
                    <a:gd name="connsiteX5749" fmla="*/ 490127 w 535721"/>
                    <a:gd name="connsiteY5749" fmla="*/ 160513 h 546092"/>
                    <a:gd name="connsiteX5750" fmla="*/ 490150 w 535721"/>
                    <a:gd name="connsiteY5750" fmla="*/ 159854 h 546092"/>
                    <a:gd name="connsiteX5751" fmla="*/ 490035 w 535721"/>
                    <a:gd name="connsiteY5751" fmla="*/ 159911 h 546092"/>
                    <a:gd name="connsiteX5752" fmla="*/ 488010 w 535721"/>
                    <a:gd name="connsiteY5752" fmla="*/ 160374 h 546092"/>
                    <a:gd name="connsiteX5753" fmla="*/ 487721 w 535721"/>
                    <a:gd name="connsiteY5753" fmla="*/ 160467 h 546092"/>
                    <a:gd name="connsiteX5754" fmla="*/ 486413 w 535721"/>
                    <a:gd name="connsiteY5754" fmla="*/ 161103 h 546092"/>
                    <a:gd name="connsiteX5755" fmla="*/ 484771 w 535721"/>
                    <a:gd name="connsiteY5755" fmla="*/ 161161 h 546092"/>
                    <a:gd name="connsiteX5756" fmla="*/ 483729 w 535721"/>
                    <a:gd name="connsiteY5756" fmla="*/ 160166 h 546092"/>
                    <a:gd name="connsiteX5757" fmla="*/ 483544 w 535721"/>
                    <a:gd name="connsiteY5757" fmla="*/ 160247 h 546092"/>
                    <a:gd name="connsiteX5758" fmla="*/ 482399 w 535721"/>
                    <a:gd name="connsiteY5758" fmla="*/ 160501 h 546092"/>
                    <a:gd name="connsiteX5759" fmla="*/ 481994 w 535721"/>
                    <a:gd name="connsiteY5759" fmla="*/ 160640 h 546092"/>
                    <a:gd name="connsiteX5760" fmla="*/ 481230 w 535721"/>
                    <a:gd name="connsiteY5760" fmla="*/ 160814 h 546092"/>
                    <a:gd name="connsiteX5761" fmla="*/ 480015 w 535721"/>
                    <a:gd name="connsiteY5761" fmla="*/ 160987 h 546092"/>
                    <a:gd name="connsiteX5762" fmla="*/ 479275 w 535721"/>
                    <a:gd name="connsiteY5762" fmla="*/ 161010 h 546092"/>
                    <a:gd name="connsiteX5763" fmla="*/ 477412 w 535721"/>
                    <a:gd name="connsiteY5763" fmla="*/ 160941 h 546092"/>
                    <a:gd name="connsiteX5764" fmla="*/ 476915 w 535721"/>
                    <a:gd name="connsiteY5764" fmla="*/ 160883 h 546092"/>
                    <a:gd name="connsiteX5765" fmla="*/ 476475 w 535721"/>
                    <a:gd name="connsiteY5765" fmla="*/ 160860 h 546092"/>
                    <a:gd name="connsiteX5766" fmla="*/ 475549 w 535721"/>
                    <a:gd name="connsiteY5766" fmla="*/ 160872 h 546092"/>
                    <a:gd name="connsiteX5767" fmla="*/ 475179 w 535721"/>
                    <a:gd name="connsiteY5767" fmla="*/ 160895 h 546092"/>
                    <a:gd name="connsiteX5768" fmla="*/ 474763 w 535721"/>
                    <a:gd name="connsiteY5768" fmla="*/ 160964 h 546092"/>
                    <a:gd name="connsiteX5769" fmla="*/ 474277 w 535721"/>
                    <a:gd name="connsiteY5769" fmla="*/ 160999 h 546092"/>
                    <a:gd name="connsiteX5770" fmla="*/ 472726 w 535721"/>
                    <a:gd name="connsiteY5770" fmla="*/ 160895 h 546092"/>
                    <a:gd name="connsiteX5771" fmla="*/ 472715 w 535721"/>
                    <a:gd name="connsiteY5771" fmla="*/ 160999 h 546092"/>
                    <a:gd name="connsiteX5772" fmla="*/ 472645 w 535721"/>
                    <a:gd name="connsiteY5772" fmla="*/ 161450 h 546092"/>
                    <a:gd name="connsiteX5773" fmla="*/ 472148 w 535721"/>
                    <a:gd name="connsiteY5773" fmla="*/ 162480 h 546092"/>
                    <a:gd name="connsiteX5774" fmla="*/ 470979 w 535721"/>
                    <a:gd name="connsiteY5774" fmla="*/ 163741 h 546092"/>
                    <a:gd name="connsiteX5775" fmla="*/ 470540 w 535721"/>
                    <a:gd name="connsiteY5775" fmla="*/ 164076 h 546092"/>
                    <a:gd name="connsiteX5776" fmla="*/ 469545 w 535721"/>
                    <a:gd name="connsiteY5776" fmla="*/ 164609 h 546092"/>
                    <a:gd name="connsiteX5777" fmla="*/ 468781 w 535721"/>
                    <a:gd name="connsiteY5777" fmla="*/ 164840 h 546092"/>
                    <a:gd name="connsiteX5778" fmla="*/ 468249 w 535721"/>
                    <a:gd name="connsiteY5778" fmla="*/ 164875 h 546092"/>
                    <a:gd name="connsiteX5779" fmla="*/ 467960 w 535721"/>
                    <a:gd name="connsiteY5779" fmla="*/ 164875 h 546092"/>
                    <a:gd name="connsiteX5780" fmla="*/ 467879 w 535721"/>
                    <a:gd name="connsiteY5780" fmla="*/ 164944 h 546092"/>
                    <a:gd name="connsiteX5781" fmla="*/ 466560 w 535721"/>
                    <a:gd name="connsiteY5781" fmla="*/ 165893 h 546092"/>
                    <a:gd name="connsiteX5782" fmla="*/ 466039 w 535721"/>
                    <a:gd name="connsiteY5782" fmla="*/ 166147 h 546092"/>
                    <a:gd name="connsiteX5783" fmla="*/ 465542 w 535721"/>
                    <a:gd name="connsiteY5783" fmla="*/ 166321 h 546092"/>
                    <a:gd name="connsiteX5784" fmla="*/ 464952 w 535721"/>
                    <a:gd name="connsiteY5784" fmla="*/ 166413 h 546092"/>
                    <a:gd name="connsiteX5785" fmla="*/ 463320 w 535721"/>
                    <a:gd name="connsiteY5785" fmla="*/ 166448 h 546092"/>
                    <a:gd name="connsiteX5786" fmla="*/ 462048 w 535721"/>
                    <a:gd name="connsiteY5786" fmla="*/ 166009 h 546092"/>
                    <a:gd name="connsiteX5787" fmla="*/ 460787 w 535721"/>
                    <a:gd name="connsiteY5787" fmla="*/ 165002 h 546092"/>
                    <a:gd name="connsiteX5788" fmla="*/ 460069 w 535721"/>
                    <a:gd name="connsiteY5788" fmla="*/ 163776 h 546092"/>
                    <a:gd name="connsiteX5789" fmla="*/ 459977 w 535721"/>
                    <a:gd name="connsiteY5789" fmla="*/ 163209 h 546092"/>
                    <a:gd name="connsiteX5790" fmla="*/ 459896 w 535721"/>
                    <a:gd name="connsiteY5790" fmla="*/ 162711 h 546092"/>
                    <a:gd name="connsiteX5791" fmla="*/ 459815 w 535721"/>
                    <a:gd name="connsiteY5791" fmla="*/ 162225 h 546092"/>
                    <a:gd name="connsiteX5792" fmla="*/ 459630 w 535721"/>
                    <a:gd name="connsiteY5792" fmla="*/ 161265 h 546092"/>
                    <a:gd name="connsiteX5793" fmla="*/ 459525 w 535721"/>
                    <a:gd name="connsiteY5793" fmla="*/ 160941 h 546092"/>
                    <a:gd name="connsiteX5794" fmla="*/ 459421 w 535721"/>
                    <a:gd name="connsiteY5794" fmla="*/ 160652 h 546092"/>
                    <a:gd name="connsiteX5795" fmla="*/ 458935 w 535721"/>
                    <a:gd name="connsiteY5795" fmla="*/ 159819 h 546092"/>
                    <a:gd name="connsiteX5796" fmla="*/ 458773 w 535721"/>
                    <a:gd name="connsiteY5796" fmla="*/ 159449 h 546092"/>
                    <a:gd name="connsiteX5797" fmla="*/ 458658 w 535721"/>
                    <a:gd name="connsiteY5797" fmla="*/ 159078 h 546092"/>
                    <a:gd name="connsiteX5798" fmla="*/ 458334 w 535721"/>
                    <a:gd name="connsiteY5798" fmla="*/ 158396 h 546092"/>
                    <a:gd name="connsiteX5799" fmla="*/ 457975 w 535721"/>
                    <a:gd name="connsiteY5799" fmla="*/ 158234 h 546092"/>
                    <a:gd name="connsiteX5800" fmla="*/ 457917 w 535721"/>
                    <a:gd name="connsiteY5800" fmla="*/ 158245 h 546092"/>
                    <a:gd name="connsiteX5801" fmla="*/ 456494 w 535721"/>
                    <a:gd name="connsiteY5801" fmla="*/ 158743 h 546092"/>
                    <a:gd name="connsiteX5802" fmla="*/ 454921 w 535721"/>
                    <a:gd name="connsiteY5802" fmla="*/ 159252 h 546092"/>
                    <a:gd name="connsiteX5803" fmla="*/ 454007 w 535721"/>
                    <a:gd name="connsiteY5803" fmla="*/ 159333 h 546092"/>
                    <a:gd name="connsiteX5804" fmla="*/ 453498 w 535721"/>
                    <a:gd name="connsiteY5804" fmla="*/ 159252 h 546092"/>
                    <a:gd name="connsiteX5805" fmla="*/ 452977 w 535721"/>
                    <a:gd name="connsiteY5805" fmla="*/ 159136 h 546092"/>
                    <a:gd name="connsiteX5806" fmla="*/ 452491 w 535721"/>
                    <a:gd name="connsiteY5806" fmla="*/ 159449 h 546092"/>
                    <a:gd name="connsiteX5807" fmla="*/ 452237 w 535721"/>
                    <a:gd name="connsiteY5807" fmla="*/ 159634 h 546092"/>
                    <a:gd name="connsiteX5808" fmla="*/ 451207 w 535721"/>
                    <a:gd name="connsiteY5808" fmla="*/ 160652 h 546092"/>
                    <a:gd name="connsiteX5809" fmla="*/ 450675 w 535721"/>
                    <a:gd name="connsiteY5809" fmla="*/ 161103 h 546092"/>
                    <a:gd name="connsiteX5810" fmla="*/ 450131 w 535721"/>
                    <a:gd name="connsiteY5810" fmla="*/ 161520 h 546092"/>
                    <a:gd name="connsiteX5811" fmla="*/ 449622 w 535721"/>
                    <a:gd name="connsiteY5811" fmla="*/ 161786 h 546092"/>
                    <a:gd name="connsiteX5812" fmla="*/ 449124 w 535721"/>
                    <a:gd name="connsiteY5812" fmla="*/ 161959 h 546092"/>
                    <a:gd name="connsiteX5813" fmla="*/ 448627 w 535721"/>
                    <a:gd name="connsiteY5813" fmla="*/ 162063 h 546092"/>
                    <a:gd name="connsiteX5814" fmla="*/ 447562 w 535721"/>
                    <a:gd name="connsiteY5814" fmla="*/ 162144 h 546092"/>
                    <a:gd name="connsiteX5815" fmla="*/ 446868 w 535721"/>
                    <a:gd name="connsiteY5815" fmla="*/ 162144 h 546092"/>
                    <a:gd name="connsiteX5816" fmla="*/ 446186 w 535721"/>
                    <a:gd name="connsiteY5816" fmla="*/ 162029 h 546092"/>
                    <a:gd name="connsiteX5817" fmla="*/ 445214 w 535721"/>
                    <a:gd name="connsiteY5817" fmla="*/ 161681 h 546092"/>
                    <a:gd name="connsiteX5818" fmla="*/ 445005 w 535721"/>
                    <a:gd name="connsiteY5818" fmla="*/ 161612 h 546092"/>
                    <a:gd name="connsiteX5819" fmla="*/ 443814 w 535721"/>
                    <a:gd name="connsiteY5819" fmla="*/ 161543 h 546092"/>
                    <a:gd name="connsiteX5820" fmla="*/ 443467 w 535721"/>
                    <a:gd name="connsiteY5820" fmla="*/ 161577 h 546092"/>
                    <a:gd name="connsiteX5821" fmla="*/ 443015 w 535721"/>
                    <a:gd name="connsiteY5821" fmla="*/ 161647 h 546092"/>
                    <a:gd name="connsiteX5822" fmla="*/ 441847 w 535721"/>
                    <a:gd name="connsiteY5822" fmla="*/ 161809 h 546092"/>
                    <a:gd name="connsiteX5823" fmla="*/ 440979 w 535721"/>
                    <a:gd name="connsiteY5823" fmla="*/ 161786 h 546092"/>
                    <a:gd name="connsiteX5824" fmla="*/ 440540 w 535721"/>
                    <a:gd name="connsiteY5824" fmla="*/ 161705 h 546092"/>
                    <a:gd name="connsiteX5825" fmla="*/ 440250 w 535721"/>
                    <a:gd name="connsiteY5825" fmla="*/ 161624 h 546092"/>
                    <a:gd name="connsiteX5826" fmla="*/ 439996 w 535721"/>
                    <a:gd name="connsiteY5826" fmla="*/ 161612 h 546092"/>
                    <a:gd name="connsiteX5827" fmla="*/ 439498 w 535721"/>
                    <a:gd name="connsiteY5827" fmla="*/ 161600 h 546092"/>
                    <a:gd name="connsiteX5828" fmla="*/ 438931 w 535721"/>
                    <a:gd name="connsiteY5828" fmla="*/ 161520 h 546092"/>
                    <a:gd name="connsiteX5829" fmla="*/ 438422 w 535721"/>
                    <a:gd name="connsiteY5829" fmla="*/ 161358 h 546092"/>
                    <a:gd name="connsiteX5830" fmla="*/ 438318 w 535721"/>
                    <a:gd name="connsiteY5830" fmla="*/ 161323 h 546092"/>
                    <a:gd name="connsiteX5831" fmla="*/ 437902 w 535721"/>
                    <a:gd name="connsiteY5831" fmla="*/ 161520 h 546092"/>
                    <a:gd name="connsiteX5832" fmla="*/ 437416 w 535721"/>
                    <a:gd name="connsiteY5832" fmla="*/ 161751 h 546092"/>
                    <a:gd name="connsiteX5833" fmla="*/ 436617 w 535721"/>
                    <a:gd name="connsiteY5833" fmla="*/ 161948 h 546092"/>
                    <a:gd name="connsiteX5834" fmla="*/ 436155 w 535721"/>
                    <a:gd name="connsiteY5834" fmla="*/ 161959 h 546092"/>
                    <a:gd name="connsiteX5835" fmla="*/ 435750 w 535721"/>
                    <a:gd name="connsiteY5835" fmla="*/ 161994 h 546092"/>
                    <a:gd name="connsiteX5836" fmla="*/ 435287 w 535721"/>
                    <a:gd name="connsiteY5836" fmla="*/ 162075 h 546092"/>
                    <a:gd name="connsiteX5837" fmla="*/ 433945 w 535721"/>
                    <a:gd name="connsiteY5837" fmla="*/ 161820 h 546092"/>
                    <a:gd name="connsiteX5838" fmla="*/ 433170 w 535721"/>
                    <a:gd name="connsiteY5838" fmla="*/ 161323 h 546092"/>
                    <a:gd name="connsiteX5839" fmla="*/ 432556 w 535721"/>
                    <a:gd name="connsiteY5839" fmla="*/ 160733 h 546092"/>
                    <a:gd name="connsiteX5840" fmla="*/ 432094 w 535721"/>
                    <a:gd name="connsiteY5840" fmla="*/ 160143 h 546092"/>
                    <a:gd name="connsiteX5841" fmla="*/ 431157 w 535721"/>
                    <a:gd name="connsiteY5841" fmla="*/ 158685 h 546092"/>
                    <a:gd name="connsiteX5842" fmla="*/ 430902 w 535721"/>
                    <a:gd name="connsiteY5842" fmla="*/ 158245 h 546092"/>
                    <a:gd name="connsiteX5843" fmla="*/ 430717 w 535721"/>
                    <a:gd name="connsiteY5843" fmla="*/ 157933 h 546092"/>
                    <a:gd name="connsiteX5844" fmla="*/ 430486 w 535721"/>
                    <a:gd name="connsiteY5844" fmla="*/ 157667 h 546092"/>
                    <a:gd name="connsiteX5845" fmla="*/ 430127 w 535721"/>
                    <a:gd name="connsiteY5845" fmla="*/ 157030 h 546092"/>
                    <a:gd name="connsiteX5846" fmla="*/ 429294 w 535721"/>
                    <a:gd name="connsiteY5846" fmla="*/ 156336 h 546092"/>
                    <a:gd name="connsiteX5847" fmla="*/ 428958 w 535721"/>
                    <a:gd name="connsiteY5847" fmla="*/ 155943 h 546092"/>
                    <a:gd name="connsiteX5848" fmla="*/ 428669 w 535721"/>
                    <a:gd name="connsiteY5848" fmla="*/ 155503 h 546092"/>
                    <a:gd name="connsiteX5849" fmla="*/ 428334 w 535721"/>
                    <a:gd name="connsiteY5849" fmla="*/ 154867 h 546092"/>
                    <a:gd name="connsiteX5850" fmla="*/ 428125 w 535721"/>
                    <a:gd name="connsiteY5850" fmla="*/ 153664 h 546092"/>
                    <a:gd name="connsiteX5851" fmla="*/ 428148 w 535721"/>
                    <a:gd name="connsiteY5851" fmla="*/ 153467 h 546092"/>
                    <a:gd name="connsiteX5852" fmla="*/ 428114 w 535721"/>
                    <a:gd name="connsiteY5852" fmla="*/ 153293 h 546092"/>
                    <a:gd name="connsiteX5853" fmla="*/ 427963 w 535721"/>
                    <a:gd name="connsiteY5853" fmla="*/ 152611 h 546092"/>
                    <a:gd name="connsiteX5854" fmla="*/ 427859 w 535721"/>
                    <a:gd name="connsiteY5854" fmla="*/ 151604 h 546092"/>
                    <a:gd name="connsiteX5855" fmla="*/ 427790 w 535721"/>
                    <a:gd name="connsiteY5855" fmla="*/ 151292 h 546092"/>
                    <a:gd name="connsiteX5856" fmla="*/ 427674 w 535721"/>
                    <a:gd name="connsiteY5856" fmla="*/ 150887 h 546092"/>
                    <a:gd name="connsiteX5857" fmla="*/ 427582 w 535721"/>
                    <a:gd name="connsiteY5857" fmla="*/ 150482 h 546092"/>
                    <a:gd name="connsiteX5858" fmla="*/ 427524 w 535721"/>
                    <a:gd name="connsiteY5858" fmla="*/ 149950 h 546092"/>
                    <a:gd name="connsiteX5859" fmla="*/ 427524 w 535721"/>
                    <a:gd name="connsiteY5859" fmla="*/ 149545 h 546092"/>
                    <a:gd name="connsiteX5860" fmla="*/ 427558 w 535721"/>
                    <a:gd name="connsiteY5860" fmla="*/ 149013 h 546092"/>
                    <a:gd name="connsiteX5861" fmla="*/ 427663 w 535721"/>
                    <a:gd name="connsiteY5861" fmla="*/ 148469 h 546092"/>
                    <a:gd name="connsiteX5862" fmla="*/ 427674 w 535721"/>
                    <a:gd name="connsiteY5862" fmla="*/ 148110 h 546092"/>
                    <a:gd name="connsiteX5863" fmla="*/ 427697 w 535721"/>
                    <a:gd name="connsiteY5863" fmla="*/ 147115 h 546092"/>
                    <a:gd name="connsiteX5864" fmla="*/ 427674 w 535721"/>
                    <a:gd name="connsiteY5864" fmla="*/ 146699 h 546092"/>
                    <a:gd name="connsiteX5865" fmla="*/ 427639 w 535721"/>
                    <a:gd name="connsiteY5865" fmla="*/ 146201 h 546092"/>
                    <a:gd name="connsiteX5866" fmla="*/ 427616 w 535721"/>
                    <a:gd name="connsiteY5866" fmla="*/ 145947 h 546092"/>
                    <a:gd name="connsiteX5867" fmla="*/ 427512 w 535721"/>
                    <a:gd name="connsiteY5867" fmla="*/ 145669 h 546092"/>
                    <a:gd name="connsiteX5868" fmla="*/ 427234 w 535721"/>
                    <a:gd name="connsiteY5868" fmla="*/ 144743 h 546092"/>
                    <a:gd name="connsiteX5869" fmla="*/ 427084 w 535721"/>
                    <a:gd name="connsiteY5869" fmla="*/ 143575 h 546092"/>
                    <a:gd name="connsiteX5870" fmla="*/ 427049 w 535721"/>
                    <a:gd name="connsiteY5870" fmla="*/ 141793 h 546092"/>
                    <a:gd name="connsiteX5871" fmla="*/ 427072 w 535721"/>
                    <a:gd name="connsiteY5871" fmla="*/ 141435 h 546092"/>
                    <a:gd name="connsiteX5872" fmla="*/ 426922 w 535721"/>
                    <a:gd name="connsiteY5872" fmla="*/ 141087 h 546092"/>
                    <a:gd name="connsiteX5873" fmla="*/ 426668 w 535721"/>
                    <a:gd name="connsiteY5873" fmla="*/ 140416 h 546092"/>
                    <a:gd name="connsiteX5874" fmla="*/ 426563 w 535721"/>
                    <a:gd name="connsiteY5874" fmla="*/ 139676 h 546092"/>
                    <a:gd name="connsiteX5875" fmla="*/ 426575 w 535721"/>
                    <a:gd name="connsiteY5875" fmla="*/ 139236 h 546092"/>
                    <a:gd name="connsiteX5876" fmla="*/ 426563 w 535721"/>
                    <a:gd name="connsiteY5876" fmla="*/ 138959 h 546092"/>
                    <a:gd name="connsiteX5877" fmla="*/ 426540 w 535721"/>
                    <a:gd name="connsiteY5877" fmla="*/ 138855 h 546092"/>
                    <a:gd name="connsiteX5878" fmla="*/ 426436 w 535721"/>
                    <a:gd name="connsiteY5878" fmla="*/ 138623 h 546092"/>
                    <a:gd name="connsiteX5879" fmla="*/ 426193 w 535721"/>
                    <a:gd name="connsiteY5879" fmla="*/ 138207 h 546092"/>
                    <a:gd name="connsiteX5880" fmla="*/ 425869 w 535721"/>
                    <a:gd name="connsiteY5880" fmla="*/ 137466 h 546092"/>
                    <a:gd name="connsiteX5881" fmla="*/ 425673 w 535721"/>
                    <a:gd name="connsiteY5881" fmla="*/ 136633 h 546092"/>
                    <a:gd name="connsiteX5882" fmla="*/ 425649 w 535721"/>
                    <a:gd name="connsiteY5882" fmla="*/ 136309 h 546092"/>
                    <a:gd name="connsiteX5883" fmla="*/ 425615 w 535721"/>
                    <a:gd name="connsiteY5883" fmla="*/ 136240 h 546092"/>
                    <a:gd name="connsiteX5884" fmla="*/ 425268 w 535721"/>
                    <a:gd name="connsiteY5884" fmla="*/ 135407 h 546092"/>
                    <a:gd name="connsiteX5885" fmla="*/ 425152 w 535721"/>
                    <a:gd name="connsiteY5885" fmla="*/ 134817 h 546092"/>
                    <a:gd name="connsiteX5886" fmla="*/ 425094 w 535721"/>
                    <a:gd name="connsiteY5886" fmla="*/ 134701 h 546092"/>
                    <a:gd name="connsiteX5887" fmla="*/ 424978 w 535721"/>
                    <a:gd name="connsiteY5887" fmla="*/ 134527 h 546092"/>
                    <a:gd name="connsiteX5888" fmla="*/ 424701 w 535721"/>
                    <a:gd name="connsiteY5888" fmla="*/ 134215 h 546092"/>
                    <a:gd name="connsiteX5889" fmla="*/ 424203 w 535721"/>
                    <a:gd name="connsiteY5889" fmla="*/ 132584 h 546092"/>
                    <a:gd name="connsiteX5890" fmla="*/ 424261 w 535721"/>
                    <a:gd name="connsiteY5890" fmla="*/ 132248 h 546092"/>
                    <a:gd name="connsiteX5891" fmla="*/ 424249 w 535721"/>
                    <a:gd name="connsiteY5891" fmla="*/ 132098 h 546092"/>
                    <a:gd name="connsiteX5892" fmla="*/ 424192 w 535721"/>
                    <a:gd name="connsiteY5892" fmla="*/ 131855 h 546092"/>
                    <a:gd name="connsiteX5893" fmla="*/ 424041 w 535721"/>
                    <a:gd name="connsiteY5893" fmla="*/ 131415 h 546092"/>
                    <a:gd name="connsiteX5894" fmla="*/ 423879 w 535721"/>
                    <a:gd name="connsiteY5894" fmla="*/ 130929 h 546092"/>
                    <a:gd name="connsiteX5895" fmla="*/ 423729 w 535721"/>
                    <a:gd name="connsiteY5895" fmla="*/ 130501 h 546092"/>
                    <a:gd name="connsiteX5896" fmla="*/ 423578 w 535721"/>
                    <a:gd name="connsiteY5896" fmla="*/ 130177 h 546092"/>
                    <a:gd name="connsiteX5897" fmla="*/ 423393 w 535721"/>
                    <a:gd name="connsiteY5897" fmla="*/ 129842 h 546092"/>
                    <a:gd name="connsiteX5898" fmla="*/ 423139 w 535721"/>
                    <a:gd name="connsiteY5898" fmla="*/ 129448 h 546092"/>
                    <a:gd name="connsiteX5899" fmla="*/ 422873 w 535721"/>
                    <a:gd name="connsiteY5899" fmla="*/ 129032 h 546092"/>
                    <a:gd name="connsiteX5900" fmla="*/ 422595 w 535721"/>
                    <a:gd name="connsiteY5900" fmla="*/ 128638 h 546092"/>
                    <a:gd name="connsiteX5901" fmla="*/ 421924 w 535721"/>
                    <a:gd name="connsiteY5901" fmla="*/ 127586 h 546092"/>
                    <a:gd name="connsiteX5902" fmla="*/ 421600 w 535721"/>
                    <a:gd name="connsiteY5902" fmla="*/ 126949 h 546092"/>
                    <a:gd name="connsiteX5903" fmla="*/ 421415 w 535721"/>
                    <a:gd name="connsiteY5903" fmla="*/ 126325 h 546092"/>
                    <a:gd name="connsiteX5904" fmla="*/ 421345 w 535721"/>
                    <a:gd name="connsiteY5904" fmla="*/ 125792 h 546092"/>
                    <a:gd name="connsiteX5905" fmla="*/ 421426 w 535721"/>
                    <a:gd name="connsiteY5905" fmla="*/ 124959 h 546092"/>
                    <a:gd name="connsiteX5906" fmla="*/ 421438 w 535721"/>
                    <a:gd name="connsiteY5906" fmla="*/ 124890 h 546092"/>
                    <a:gd name="connsiteX5907" fmla="*/ 421010 w 535721"/>
                    <a:gd name="connsiteY5907" fmla="*/ 124230 h 546092"/>
                    <a:gd name="connsiteX5908" fmla="*/ 420813 w 535721"/>
                    <a:gd name="connsiteY5908" fmla="*/ 123837 h 546092"/>
                    <a:gd name="connsiteX5909" fmla="*/ 420640 w 535721"/>
                    <a:gd name="connsiteY5909" fmla="*/ 123374 h 546092"/>
                    <a:gd name="connsiteX5910" fmla="*/ 420790 w 535721"/>
                    <a:gd name="connsiteY5910" fmla="*/ 121674 h 546092"/>
                    <a:gd name="connsiteX5911" fmla="*/ 421056 w 535721"/>
                    <a:gd name="connsiteY5911" fmla="*/ 121211 h 546092"/>
                    <a:gd name="connsiteX5912" fmla="*/ 421369 w 535721"/>
                    <a:gd name="connsiteY5912" fmla="*/ 120806 h 546092"/>
                    <a:gd name="connsiteX5913" fmla="*/ 421739 w 535721"/>
                    <a:gd name="connsiteY5913" fmla="*/ 120436 h 546092"/>
                    <a:gd name="connsiteX5914" fmla="*/ 422479 w 535721"/>
                    <a:gd name="connsiteY5914" fmla="*/ 119869 h 546092"/>
                    <a:gd name="connsiteX5915" fmla="*/ 423266 w 535721"/>
                    <a:gd name="connsiteY5915" fmla="*/ 119475 h 546092"/>
                    <a:gd name="connsiteX5916" fmla="*/ 423879 w 535721"/>
                    <a:gd name="connsiteY5916" fmla="*/ 119290 h 546092"/>
                    <a:gd name="connsiteX5917" fmla="*/ 424273 w 535721"/>
                    <a:gd name="connsiteY5917" fmla="*/ 119117 h 546092"/>
                    <a:gd name="connsiteX5918" fmla="*/ 424701 w 535721"/>
                    <a:gd name="connsiteY5918" fmla="*/ 118966 h 546092"/>
                    <a:gd name="connsiteX5919" fmla="*/ 425221 w 535721"/>
                    <a:gd name="connsiteY5919" fmla="*/ 118862 h 546092"/>
                    <a:gd name="connsiteX5920" fmla="*/ 426020 w 535721"/>
                    <a:gd name="connsiteY5920" fmla="*/ 118781 h 546092"/>
                    <a:gd name="connsiteX5921" fmla="*/ 425962 w 535721"/>
                    <a:gd name="connsiteY5921" fmla="*/ 118793 h 546092"/>
                    <a:gd name="connsiteX5922" fmla="*/ 426286 w 535721"/>
                    <a:gd name="connsiteY5922" fmla="*/ 118758 h 546092"/>
                    <a:gd name="connsiteX5923" fmla="*/ 427153 w 535721"/>
                    <a:gd name="connsiteY5923" fmla="*/ 118492 h 546092"/>
                    <a:gd name="connsiteX5924" fmla="*/ 427871 w 535721"/>
                    <a:gd name="connsiteY5924" fmla="*/ 118341 h 546092"/>
                    <a:gd name="connsiteX5925" fmla="*/ 428380 w 535721"/>
                    <a:gd name="connsiteY5925" fmla="*/ 118318 h 546092"/>
                    <a:gd name="connsiteX5926" fmla="*/ 428900 w 535721"/>
                    <a:gd name="connsiteY5926" fmla="*/ 118353 h 546092"/>
                    <a:gd name="connsiteX5927" fmla="*/ 429248 w 535721"/>
                    <a:gd name="connsiteY5927" fmla="*/ 118422 h 546092"/>
                    <a:gd name="connsiteX5928" fmla="*/ 430138 w 535721"/>
                    <a:gd name="connsiteY5928" fmla="*/ 117913 h 546092"/>
                    <a:gd name="connsiteX5929" fmla="*/ 431145 w 535721"/>
                    <a:gd name="connsiteY5929" fmla="*/ 117451 h 546092"/>
                    <a:gd name="connsiteX5930" fmla="*/ 431457 w 535721"/>
                    <a:gd name="connsiteY5930" fmla="*/ 117265 h 546092"/>
                    <a:gd name="connsiteX5931" fmla="*/ 431793 w 535721"/>
                    <a:gd name="connsiteY5931" fmla="*/ 117034 h 546092"/>
                    <a:gd name="connsiteX5932" fmla="*/ 432140 w 535721"/>
                    <a:gd name="connsiteY5932" fmla="*/ 116780 h 546092"/>
                    <a:gd name="connsiteX5933" fmla="*/ 432163 w 535721"/>
                    <a:gd name="connsiteY5933" fmla="*/ 116675 h 546092"/>
                    <a:gd name="connsiteX5934" fmla="*/ 431307 w 535721"/>
                    <a:gd name="connsiteY5934" fmla="*/ 115669 h 546092"/>
                    <a:gd name="connsiteX5935" fmla="*/ 430890 w 535721"/>
                    <a:gd name="connsiteY5935" fmla="*/ 113922 h 546092"/>
                    <a:gd name="connsiteX5936" fmla="*/ 430971 w 535721"/>
                    <a:gd name="connsiteY5936" fmla="*/ 113563 h 546092"/>
                    <a:gd name="connsiteX5937" fmla="*/ 431365 w 535721"/>
                    <a:gd name="connsiteY5937" fmla="*/ 112765 h 546092"/>
                    <a:gd name="connsiteX5938" fmla="*/ 431515 w 535721"/>
                    <a:gd name="connsiteY5938" fmla="*/ 112580 h 546092"/>
                    <a:gd name="connsiteX5939" fmla="*/ 431862 w 535721"/>
                    <a:gd name="connsiteY5939" fmla="*/ 111758 h 546092"/>
                    <a:gd name="connsiteX5940" fmla="*/ 431793 w 535721"/>
                    <a:gd name="connsiteY5940" fmla="*/ 111272 h 546092"/>
                    <a:gd name="connsiteX5941" fmla="*/ 431203 w 535721"/>
                    <a:gd name="connsiteY5941" fmla="*/ 110601 h 546092"/>
                    <a:gd name="connsiteX5942" fmla="*/ 430809 w 535721"/>
                    <a:gd name="connsiteY5942" fmla="*/ 109907 h 546092"/>
                    <a:gd name="connsiteX5943" fmla="*/ 430659 w 535721"/>
                    <a:gd name="connsiteY5943" fmla="*/ 109479 h 546092"/>
                    <a:gd name="connsiteX5944" fmla="*/ 430763 w 535721"/>
                    <a:gd name="connsiteY5944" fmla="*/ 107963 h 546092"/>
                    <a:gd name="connsiteX5945" fmla="*/ 431469 w 535721"/>
                    <a:gd name="connsiteY5945" fmla="*/ 106517 h 546092"/>
                    <a:gd name="connsiteX5946" fmla="*/ 432776 w 535721"/>
                    <a:gd name="connsiteY5946" fmla="*/ 105464 h 546092"/>
                    <a:gd name="connsiteX5947" fmla="*/ 433216 w 535721"/>
                    <a:gd name="connsiteY5947" fmla="*/ 105360 h 546092"/>
                    <a:gd name="connsiteX5948" fmla="*/ 433413 w 535721"/>
                    <a:gd name="connsiteY5948" fmla="*/ 105326 h 546092"/>
                    <a:gd name="connsiteX5949" fmla="*/ 433123 w 535721"/>
                    <a:gd name="connsiteY5949" fmla="*/ 105175 h 546092"/>
                    <a:gd name="connsiteX5950" fmla="*/ 432522 w 535721"/>
                    <a:gd name="connsiteY5950" fmla="*/ 104817 h 546092"/>
                    <a:gd name="connsiteX5951" fmla="*/ 431596 w 535721"/>
                    <a:gd name="connsiteY5951" fmla="*/ 103301 h 546092"/>
                    <a:gd name="connsiteX5952" fmla="*/ 432221 w 535721"/>
                    <a:gd name="connsiteY5952" fmla="*/ 101658 h 546092"/>
                    <a:gd name="connsiteX5953" fmla="*/ 432476 w 535721"/>
                    <a:gd name="connsiteY5953" fmla="*/ 101403 h 546092"/>
                    <a:gd name="connsiteX5954" fmla="*/ 432013 w 535721"/>
                    <a:gd name="connsiteY5954" fmla="*/ 100860 h 546092"/>
                    <a:gd name="connsiteX5955" fmla="*/ 431654 w 535721"/>
                    <a:gd name="connsiteY5955" fmla="*/ 100154 h 546092"/>
                    <a:gd name="connsiteX5956" fmla="*/ 431492 w 535721"/>
                    <a:gd name="connsiteY5956" fmla="*/ 99691 h 546092"/>
                    <a:gd name="connsiteX5957" fmla="*/ 431330 w 535721"/>
                    <a:gd name="connsiteY5957" fmla="*/ 99286 h 546092"/>
                    <a:gd name="connsiteX5958" fmla="*/ 430243 w 535721"/>
                    <a:gd name="connsiteY5958" fmla="*/ 96891 h 546092"/>
                    <a:gd name="connsiteX5959" fmla="*/ 429988 w 535721"/>
                    <a:gd name="connsiteY5959" fmla="*/ 96128 h 546092"/>
                    <a:gd name="connsiteX5960" fmla="*/ 429826 w 535721"/>
                    <a:gd name="connsiteY5960" fmla="*/ 95364 h 546092"/>
                    <a:gd name="connsiteX5961" fmla="*/ 428796 w 535721"/>
                    <a:gd name="connsiteY5961" fmla="*/ 95434 h 546092"/>
                    <a:gd name="connsiteX5962" fmla="*/ 427940 w 535721"/>
                    <a:gd name="connsiteY5962" fmla="*/ 95295 h 546092"/>
                    <a:gd name="connsiteX5963" fmla="*/ 427489 w 535721"/>
                    <a:gd name="connsiteY5963" fmla="*/ 95110 h 546092"/>
                    <a:gd name="connsiteX5964" fmla="*/ 427119 w 535721"/>
                    <a:gd name="connsiteY5964" fmla="*/ 94971 h 546092"/>
                    <a:gd name="connsiteX5965" fmla="*/ 426714 w 535721"/>
                    <a:gd name="connsiteY5965" fmla="*/ 94878 h 546092"/>
                    <a:gd name="connsiteX5966" fmla="*/ 425742 w 535721"/>
                    <a:gd name="connsiteY5966" fmla="*/ 94531 h 546092"/>
                    <a:gd name="connsiteX5967" fmla="*/ 425106 w 535721"/>
                    <a:gd name="connsiteY5967" fmla="*/ 94172 h 546092"/>
                    <a:gd name="connsiteX5968" fmla="*/ 424851 w 535721"/>
                    <a:gd name="connsiteY5968" fmla="*/ 94196 h 546092"/>
                    <a:gd name="connsiteX5969" fmla="*/ 424226 w 535721"/>
                    <a:gd name="connsiteY5969" fmla="*/ 94138 h 546092"/>
                    <a:gd name="connsiteX5970" fmla="*/ 423729 w 535721"/>
                    <a:gd name="connsiteY5970" fmla="*/ 94022 h 546092"/>
                    <a:gd name="connsiteX5971" fmla="*/ 423220 w 535721"/>
                    <a:gd name="connsiteY5971" fmla="*/ 93825 h 546092"/>
                    <a:gd name="connsiteX5972" fmla="*/ 421820 w 535721"/>
                    <a:gd name="connsiteY5972" fmla="*/ 93039 h 546092"/>
                    <a:gd name="connsiteX5973" fmla="*/ 420998 w 535721"/>
                    <a:gd name="connsiteY5973" fmla="*/ 92460 h 546092"/>
                    <a:gd name="connsiteX5974" fmla="*/ 420605 w 535721"/>
                    <a:gd name="connsiteY5974" fmla="*/ 92113 h 546092"/>
                    <a:gd name="connsiteX5975" fmla="*/ 420397 w 535721"/>
                    <a:gd name="connsiteY5975" fmla="*/ 91916 h 546092"/>
                    <a:gd name="connsiteX5976" fmla="*/ 420258 w 535721"/>
                    <a:gd name="connsiteY5976" fmla="*/ 91905 h 546092"/>
                    <a:gd name="connsiteX5977" fmla="*/ 419714 w 535721"/>
                    <a:gd name="connsiteY5977" fmla="*/ 91731 h 546092"/>
                    <a:gd name="connsiteX5978" fmla="*/ 418881 w 535721"/>
                    <a:gd name="connsiteY5978" fmla="*/ 91315 h 546092"/>
                    <a:gd name="connsiteX5979" fmla="*/ 418592 w 535721"/>
                    <a:gd name="connsiteY5979" fmla="*/ 91222 h 546092"/>
                    <a:gd name="connsiteX5980" fmla="*/ 418152 w 535721"/>
                    <a:gd name="connsiteY5980" fmla="*/ 91118 h 546092"/>
                    <a:gd name="connsiteX5981" fmla="*/ 417134 w 535721"/>
                    <a:gd name="connsiteY5981" fmla="*/ 90887 h 546092"/>
                    <a:gd name="connsiteX5982" fmla="*/ 416637 w 535721"/>
                    <a:gd name="connsiteY5982" fmla="*/ 90783 h 546092"/>
                    <a:gd name="connsiteX5983" fmla="*/ 416440 w 535721"/>
                    <a:gd name="connsiteY5983" fmla="*/ 90748 h 546092"/>
                    <a:gd name="connsiteX5984" fmla="*/ 416232 w 535721"/>
                    <a:gd name="connsiteY5984" fmla="*/ 90771 h 546092"/>
                    <a:gd name="connsiteX5985" fmla="*/ 414519 w 535721"/>
                    <a:gd name="connsiteY5985" fmla="*/ 90933 h 546092"/>
                    <a:gd name="connsiteX5986" fmla="*/ 412726 w 535721"/>
                    <a:gd name="connsiteY5986" fmla="*/ 90898 h 546092"/>
                    <a:gd name="connsiteX5987" fmla="*/ 411257 w 535721"/>
                    <a:gd name="connsiteY5987" fmla="*/ 90193 h 546092"/>
                    <a:gd name="connsiteX5988" fmla="*/ 410933 w 535721"/>
                    <a:gd name="connsiteY5988" fmla="*/ 89822 h 546092"/>
                    <a:gd name="connsiteX5989" fmla="*/ 410678 w 535721"/>
                    <a:gd name="connsiteY5989" fmla="*/ 89452 h 546092"/>
                    <a:gd name="connsiteX5990" fmla="*/ 410158 w 535721"/>
                    <a:gd name="connsiteY5990" fmla="*/ 88446 h 546092"/>
                    <a:gd name="connsiteX5991" fmla="*/ 410135 w 535721"/>
                    <a:gd name="connsiteY5991" fmla="*/ 88422 h 546092"/>
                    <a:gd name="connsiteX5992" fmla="*/ 408642 w 535721"/>
                    <a:gd name="connsiteY5992" fmla="*/ 87370 h 546092"/>
                    <a:gd name="connsiteX5993" fmla="*/ 407925 w 535721"/>
                    <a:gd name="connsiteY5993" fmla="*/ 87127 h 546092"/>
                    <a:gd name="connsiteX5994" fmla="*/ 407404 w 535721"/>
                    <a:gd name="connsiteY5994" fmla="*/ 86872 h 546092"/>
                    <a:gd name="connsiteX5995" fmla="*/ 406779 w 535721"/>
                    <a:gd name="connsiteY5995" fmla="*/ 86444 h 546092"/>
                    <a:gd name="connsiteX5996" fmla="*/ 405437 w 535721"/>
                    <a:gd name="connsiteY5996" fmla="*/ 86375 h 546092"/>
                    <a:gd name="connsiteX5997" fmla="*/ 404998 w 535721"/>
                    <a:gd name="connsiteY5997" fmla="*/ 86294 h 546092"/>
                    <a:gd name="connsiteX5998" fmla="*/ 404570 w 535721"/>
                    <a:gd name="connsiteY5998" fmla="*/ 86178 h 546092"/>
                    <a:gd name="connsiteX5999" fmla="*/ 404384 w 535721"/>
                    <a:gd name="connsiteY5999" fmla="*/ 86143 h 546092"/>
                    <a:gd name="connsiteX6000" fmla="*/ 404107 w 535721"/>
                    <a:gd name="connsiteY6000" fmla="*/ 86155 h 546092"/>
                    <a:gd name="connsiteX6001" fmla="*/ 402880 w 535721"/>
                    <a:gd name="connsiteY6001" fmla="*/ 85808 h 546092"/>
                    <a:gd name="connsiteX6002" fmla="*/ 402487 w 535721"/>
                    <a:gd name="connsiteY6002" fmla="*/ 85553 h 546092"/>
                    <a:gd name="connsiteX6003" fmla="*/ 401966 w 535721"/>
                    <a:gd name="connsiteY6003" fmla="*/ 85032 h 546092"/>
                    <a:gd name="connsiteX6004" fmla="*/ 401654 w 535721"/>
                    <a:gd name="connsiteY6004" fmla="*/ 84593 h 546092"/>
                    <a:gd name="connsiteX6005" fmla="*/ 401330 w 535721"/>
                    <a:gd name="connsiteY6005" fmla="*/ 83043 h 546092"/>
                    <a:gd name="connsiteX6006" fmla="*/ 401423 w 535721"/>
                    <a:gd name="connsiteY6006" fmla="*/ 82614 h 546092"/>
                    <a:gd name="connsiteX6007" fmla="*/ 401851 w 535721"/>
                    <a:gd name="connsiteY6007" fmla="*/ 81735 h 546092"/>
                    <a:gd name="connsiteX6008" fmla="*/ 402024 w 535721"/>
                    <a:gd name="connsiteY6008" fmla="*/ 81538 h 546092"/>
                    <a:gd name="connsiteX6009" fmla="*/ 401990 w 535721"/>
                    <a:gd name="connsiteY6009" fmla="*/ 81400 h 546092"/>
                    <a:gd name="connsiteX6010" fmla="*/ 401978 w 535721"/>
                    <a:gd name="connsiteY6010" fmla="*/ 81376 h 546092"/>
                    <a:gd name="connsiteX6011" fmla="*/ 401839 w 535721"/>
                    <a:gd name="connsiteY6011" fmla="*/ 81226 h 546092"/>
                    <a:gd name="connsiteX6012" fmla="*/ 401480 w 535721"/>
                    <a:gd name="connsiteY6012" fmla="*/ 80705 h 546092"/>
                    <a:gd name="connsiteX6013" fmla="*/ 401249 w 535721"/>
                    <a:gd name="connsiteY6013" fmla="*/ 80243 h 546092"/>
                    <a:gd name="connsiteX6014" fmla="*/ 401099 w 535721"/>
                    <a:gd name="connsiteY6014" fmla="*/ 79780 h 546092"/>
                    <a:gd name="connsiteX6015" fmla="*/ 400775 w 535721"/>
                    <a:gd name="connsiteY6015" fmla="*/ 78206 h 546092"/>
                    <a:gd name="connsiteX6016" fmla="*/ 400752 w 535721"/>
                    <a:gd name="connsiteY6016" fmla="*/ 77674 h 546092"/>
                    <a:gd name="connsiteX6017" fmla="*/ 400775 w 535721"/>
                    <a:gd name="connsiteY6017" fmla="*/ 77223 h 546092"/>
                    <a:gd name="connsiteX6018" fmla="*/ 400775 w 535721"/>
                    <a:gd name="connsiteY6018" fmla="*/ 76864 h 546092"/>
                    <a:gd name="connsiteX6019" fmla="*/ 400740 w 535721"/>
                    <a:gd name="connsiteY6019" fmla="*/ 76575 h 546092"/>
                    <a:gd name="connsiteX6020" fmla="*/ 400728 w 535721"/>
                    <a:gd name="connsiteY6020" fmla="*/ 76517 h 546092"/>
                    <a:gd name="connsiteX6021" fmla="*/ 400046 w 535721"/>
                    <a:gd name="connsiteY6021" fmla="*/ 75430 h 546092"/>
                    <a:gd name="connsiteX6022" fmla="*/ 399722 w 535721"/>
                    <a:gd name="connsiteY6022" fmla="*/ 74816 h 546092"/>
                    <a:gd name="connsiteX6023" fmla="*/ 399629 w 535721"/>
                    <a:gd name="connsiteY6023" fmla="*/ 73255 h 546092"/>
                    <a:gd name="connsiteX6024" fmla="*/ 400694 w 535721"/>
                    <a:gd name="connsiteY6024" fmla="*/ 72086 h 546092"/>
                    <a:gd name="connsiteX6025" fmla="*/ 401180 w 535721"/>
                    <a:gd name="connsiteY6025" fmla="*/ 71878 h 546092"/>
                    <a:gd name="connsiteX6026" fmla="*/ 401619 w 535721"/>
                    <a:gd name="connsiteY6026" fmla="*/ 71681 h 546092"/>
                    <a:gd name="connsiteX6027" fmla="*/ 403517 w 535721"/>
                    <a:gd name="connsiteY6027" fmla="*/ 70756 h 546092"/>
                    <a:gd name="connsiteX6028" fmla="*/ 403575 w 535721"/>
                    <a:gd name="connsiteY6028" fmla="*/ 70732 h 546092"/>
                    <a:gd name="connsiteX6029" fmla="*/ 404292 w 535721"/>
                    <a:gd name="connsiteY6029" fmla="*/ 69795 h 546092"/>
                    <a:gd name="connsiteX6030" fmla="*/ 405310 w 535721"/>
                    <a:gd name="connsiteY6030" fmla="*/ 69101 h 546092"/>
                    <a:gd name="connsiteX6031" fmla="*/ 405715 w 535721"/>
                    <a:gd name="connsiteY6031" fmla="*/ 68985 h 546092"/>
                    <a:gd name="connsiteX6032" fmla="*/ 405969 w 535721"/>
                    <a:gd name="connsiteY6032" fmla="*/ 68881 h 546092"/>
                    <a:gd name="connsiteX6033" fmla="*/ 406004 w 535721"/>
                    <a:gd name="connsiteY6033" fmla="*/ 68870 h 546092"/>
                    <a:gd name="connsiteX6034" fmla="*/ 406247 w 535721"/>
                    <a:gd name="connsiteY6034" fmla="*/ 67921 h 546092"/>
                    <a:gd name="connsiteX6035" fmla="*/ 405113 w 535721"/>
                    <a:gd name="connsiteY6035" fmla="*/ 67400 h 546092"/>
                    <a:gd name="connsiteX6036" fmla="*/ 404419 w 535721"/>
                    <a:gd name="connsiteY6036" fmla="*/ 66984 h 546092"/>
                    <a:gd name="connsiteX6037" fmla="*/ 403818 w 535721"/>
                    <a:gd name="connsiteY6037" fmla="*/ 66382 h 546092"/>
                    <a:gd name="connsiteX6038" fmla="*/ 403551 w 535721"/>
                    <a:gd name="connsiteY6038" fmla="*/ 65977 h 546092"/>
                    <a:gd name="connsiteX6039" fmla="*/ 403308 w 535721"/>
                    <a:gd name="connsiteY6039" fmla="*/ 65642 h 546092"/>
                    <a:gd name="connsiteX6040" fmla="*/ 402591 w 535721"/>
                    <a:gd name="connsiteY6040" fmla="*/ 64786 h 546092"/>
                    <a:gd name="connsiteX6041" fmla="*/ 402279 w 535721"/>
                    <a:gd name="connsiteY6041" fmla="*/ 64797 h 546092"/>
                    <a:gd name="connsiteX6042" fmla="*/ 401423 w 535721"/>
                    <a:gd name="connsiteY6042" fmla="*/ 64705 h 546092"/>
                    <a:gd name="connsiteX6043" fmla="*/ 399224 w 535721"/>
                    <a:gd name="connsiteY6043" fmla="*/ 64115 h 546092"/>
                    <a:gd name="connsiteX6044" fmla="*/ 398484 w 535721"/>
                    <a:gd name="connsiteY6044" fmla="*/ 63779 h 546092"/>
                    <a:gd name="connsiteX6045" fmla="*/ 397882 w 535721"/>
                    <a:gd name="connsiteY6045" fmla="*/ 63351 h 546092"/>
                    <a:gd name="connsiteX6046" fmla="*/ 397570 w 535721"/>
                    <a:gd name="connsiteY6046" fmla="*/ 63015 h 546092"/>
                    <a:gd name="connsiteX6047" fmla="*/ 397026 w 535721"/>
                    <a:gd name="connsiteY6047" fmla="*/ 61558 h 546092"/>
                    <a:gd name="connsiteX6048" fmla="*/ 397003 w 535721"/>
                    <a:gd name="connsiteY6048" fmla="*/ 61477 h 546092"/>
                    <a:gd name="connsiteX6049" fmla="*/ 396934 w 535721"/>
                    <a:gd name="connsiteY6049" fmla="*/ 61338 h 546092"/>
                    <a:gd name="connsiteX6050" fmla="*/ 396910 w 535721"/>
                    <a:gd name="connsiteY6050" fmla="*/ 61234 h 546092"/>
                    <a:gd name="connsiteX6051" fmla="*/ 396829 w 535721"/>
                    <a:gd name="connsiteY6051" fmla="*/ 61234 h 546092"/>
                    <a:gd name="connsiteX6052" fmla="*/ 396714 w 535721"/>
                    <a:gd name="connsiteY6052" fmla="*/ 61268 h 546092"/>
                    <a:gd name="connsiteX6053" fmla="*/ 396425 w 535721"/>
                    <a:gd name="connsiteY6053" fmla="*/ 61430 h 546092"/>
                    <a:gd name="connsiteX6054" fmla="*/ 396239 w 535721"/>
                    <a:gd name="connsiteY6054" fmla="*/ 61523 h 546092"/>
                    <a:gd name="connsiteX6055" fmla="*/ 396077 w 535721"/>
                    <a:gd name="connsiteY6055" fmla="*/ 61696 h 546092"/>
                    <a:gd name="connsiteX6056" fmla="*/ 395372 w 535721"/>
                    <a:gd name="connsiteY6056" fmla="*/ 62182 h 546092"/>
                    <a:gd name="connsiteX6057" fmla="*/ 394909 w 535721"/>
                    <a:gd name="connsiteY6057" fmla="*/ 62368 h 546092"/>
                    <a:gd name="connsiteX6058" fmla="*/ 394307 w 535721"/>
                    <a:gd name="connsiteY6058" fmla="*/ 62506 h 546092"/>
                    <a:gd name="connsiteX6059" fmla="*/ 393775 w 535721"/>
                    <a:gd name="connsiteY6059" fmla="*/ 62541 h 546092"/>
                    <a:gd name="connsiteX6060" fmla="*/ 392722 w 535721"/>
                    <a:gd name="connsiteY6060" fmla="*/ 62576 h 546092"/>
                    <a:gd name="connsiteX6061" fmla="*/ 392317 w 535721"/>
                    <a:gd name="connsiteY6061" fmla="*/ 62610 h 546092"/>
                    <a:gd name="connsiteX6062" fmla="*/ 391357 w 535721"/>
                    <a:gd name="connsiteY6062" fmla="*/ 62784 h 546092"/>
                    <a:gd name="connsiteX6063" fmla="*/ 391183 w 535721"/>
                    <a:gd name="connsiteY6063" fmla="*/ 62807 h 546092"/>
                    <a:gd name="connsiteX6064" fmla="*/ 391010 w 535721"/>
                    <a:gd name="connsiteY6064" fmla="*/ 62911 h 546092"/>
                    <a:gd name="connsiteX6065" fmla="*/ 390929 w 535721"/>
                    <a:gd name="connsiteY6065" fmla="*/ 62946 h 546092"/>
                    <a:gd name="connsiteX6066" fmla="*/ 390859 w 535721"/>
                    <a:gd name="connsiteY6066" fmla="*/ 63039 h 546092"/>
                    <a:gd name="connsiteX6067" fmla="*/ 389483 w 535721"/>
                    <a:gd name="connsiteY6067" fmla="*/ 63872 h 546092"/>
                    <a:gd name="connsiteX6068" fmla="*/ 389055 w 535721"/>
                    <a:gd name="connsiteY6068" fmla="*/ 63941 h 546092"/>
                    <a:gd name="connsiteX6069" fmla="*/ 388060 w 535721"/>
                    <a:gd name="connsiteY6069" fmla="*/ 63825 h 546092"/>
                    <a:gd name="connsiteX6070" fmla="*/ 387053 w 535721"/>
                    <a:gd name="connsiteY6070" fmla="*/ 63420 h 546092"/>
                    <a:gd name="connsiteX6071" fmla="*/ 386347 w 535721"/>
                    <a:gd name="connsiteY6071" fmla="*/ 62958 h 546092"/>
                    <a:gd name="connsiteX6072" fmla="*/ 385977 w 535721"/>
                    <a:gd name="connsiteY6072" fmla="*/ 62564 h 546092"/>
                    <a:gd name="connsiteX6073" fmla="*/ 385537 w 535721"/>
                    <a:gd name="connsiteY6073" fmla="*/ 62044 h 546092"/>
                    <a:gd name="connsiteX6074" fmla="*/ 385225 w 535721"/>
                    <a:gd name="connsiteY6074" fmla="*/ 61650 h 546092"/>
                    <a:gd name="connsiteX6075" fmla="*/ 385109 w 535721"/>
                    <a:gd name="connsiteY6075" fmla="*/ 61511 h 546092"/>
                    <a:gd name="connsiteX6076" fmla="*/ 385005 w 535721"/>
                    <a:gd name="connsiteY6076" fmla="*/ 61488 h 546092"/>
                    <a:gd name="connsiteX6077" fmla="*/ 384577 w 535721"/>
                    <a:gd name="connsiteY6077" fmla="*/ 61396 h 546092"/>
                    <a:gd name="connsiteX6078" fmla="*/ 384149 w 535721"/>
                    <a:gd name="connsiteY6078" fmla="*/ 61338 h 546092"/>
                    <a:gd name="connsiteX6079" fmla="*/ 383409 w 535721"/>
                    <a:gd name="connsiteY6079" fmla="*/ 61106 h 546092"/>
                    <a:gd name="connsiteX6080" fmla="*/ 382946 w 535721"/>
                    <a:gd name="connsiteY6080" fmla="*/ 60840 h 546092"/>
                    <a:gd name="connsiteX6081" fmla="*/ 382344 w 535721"/>
                    <a:gd name="connsiteY6081" fmla="*/ 60470 h 546092"/>
                    <a:gd name="connsiteX6082" fmla="*/ 381858 w 535721"/>
                    <a:gd name="connsiteY6082" fmla="*/ 60042 h 546092"/>
                    <a:gd name="connsiteX6083" fmla="*/ 381673 w 535721"/>
                    <a:gd name="connsiteY6083" fmla="*/ 59926 h 546092"/>
                    <a:gd name="connsiteX6084" fmla="*/ 381488 w 535721"/>
                    <a:gd name="connsiteY6084" fmla="*/ 59845 h 546092"/>
                    <a:gd name="connsiteX6085" fmla="*/ 381199 w 535721"/>
                    <a:gd name="connsiteY6085" fmla="*/ 59764 h 546092"/>
                    <a:gd name="connsiteX6086" fmla="*/ 380956 w 535721"/>
                    <a:gd name="connsiteY6086" fmla="*/ 59730 h 546092"/>
                    <a:gd name="connsiteX6087" fmla="*/ 380030 w 535721"/>
                    <a:gd name="connsiteY6087" fmla="*/ 59764 h 546092"/>
                    <a:gd name="connsiteX6088" fmla="*/ 379325 w 535721"/>
                    <a:gd name="connsiteY6088" fmla="*/ 59625 h 546092"/>
                    <a:gd name="connsiteX6089" fmla="*/ 378272 w 535721"/>
                    <a:gd name="connsiteY6089" fmla="*/ 59221 h 546092"/>
                    <a:gd name="connsiteX6090" fmla="*/ 377300 w 535721"/>
                    <a:gd name="connsiteY6090" fmla="*/ 58735 h 546092"/>
                    <a:gd name="connsiteX6091" fmla="*/ 376374 w 535721"/>
                    <a:gd name="connsiteY6091" fmla="*/ 58411 h 546092"/>
                    <a:gd name="connsiteX6092" fmla="*/ 375946 w 535721"/>
                    <a:gd name="connsiteY6092" fmla="*/ 58202 h 546092"/>
                    <a:gd name="connsiteX6093" fmla="*/ 375588 w 535721"/>
                    <a:gd name="connsiteY6093" fmla="*/ 58307 h 546092"/>
                    <a:gd name="connsiteX6094" fmla="*/ 373181 w 535721"/>
                    <a:gd name="connsiteY6094" fmla="*/ 57080 h 546092"/>
                    <a:gd name="connsiteX6095" fmla="*/ 373008 w 535721"/>
                    <a:gd name="connsiteY6095" fmla="*/ 56641 h 546092"/>
                    <a:gd name="connsiteX6096" fmla="*/ 372892 w 535721"/>
                    <a:gd name="connsiteY6096" fmla="*/ 55819 h 546092"/>
                    <a:gd name="connsiteX6097" fmla="*/ 372915 w 535721"/>
                    <a:gd name="connsiteY6097" fmla="*/ 55310 h 546092"/>
                    <a:gd name="connsiteX6098" fmla="*/ 373065 w 535721"/>
                    <a:gd name="connsiteY6098" fmla="*/ 54639 h 546092"/>
                    <a:gd name="connsiteX6099" fmla="*/ 373528 w 535721"/>
                    <a:gd name="connsiteY6099" fmla="*/ 53586 h 546092"/>
                    <a:gd name="connsiteX6100" fmla="*/ 373736 w 535721"/>
                    <a:gd name="connsiteY6100" fmla="*/ 53227 h 546092"/>
                    <a:gd name="connsiteX6101" fmla="*/ 373679 w 535721"/>
                    <a:gd name="connsiteY6101" fmla="*/ 51029 h 546092"/>
                    <a:gd name="connsiteX6102" fmla="*/ 373679 w 535721"/>
                    <a:gd name="connsiteY6102" fmla="*/ 51006 h 546092"/>
                    <a:gd name="connsiteX6103" fmla="*/ 373644 w 535721"/>
                    <a:gd name="connsiteY6103" fmla="*/ 50474 h 546092"/>
                    <a:gd name="connsiteX6104" fmla="*/ 373667 w 535721"/>
                    <a:gd name="connsiteY6104" fmla="*/ 49907 h 546092"/>
                    <a:gd name="connsiteX6105" fmla="*/ 373609 w 535721"/>
                    <a:gd name="connsiteY6105" fmla="*/ 49583 h 546092"/>
                    <a:gd name="connsiteX6106" fmla="*/ 373771 w 535721"/>
                    <a:gd name="connsiteY6106" fmla="*/ 48438 h 546092"/>
                    <a:gd name="connsiteX6107" fmla="*/ 373667 w 535721"/>
                    <a:gd name="connsiteY6107" fmla="*/ 48287 h 546092"/>
                    <a:gd name="connsiteX6108" fmla="*/ 373436 w 535721"/>
                    <a:gd name="connsiteY6108" fmla="*/ 47859 h 546092"/>
                    <a:gd name="connsiteX6109" fmla="*/ 373181 w 535721"/>
                    <a:gd name="connsiteY6109" fmla="*/ 47119 h 546092"/>
                    <a:gd name="connsiteX6110" fmla="*/ 372926 w 535721"/>
                    <a:gd name="connsiteY6110" fmla="*/ 45996 h 546092"/>
                    <a:gd name="connsiteX6111" fmla="*/ 372915 w 535721"/>
                    <a:gd name="connsiteY6111" fmla="*/ 45279 h 546092"/>
                    <a:gd name="connsiteX6112" fmla="*/ 372996 w 535721"/>
                    <a:gd name="connsiteY6112" fmla="*/ 44782 h 546092"/>
                    <a:gd name="connsiteX6113" fmla="*/ 373077 w 535721"/>
                    <a:gd name="connsiteY6113" fmla="*/ 44492 h 546092"/>
                    <a:gd name="connsiteX6114" fmla="*/ 372140 w 535721"/>
                    <a:gd name="connsiteY6114" fmla="*/ 44758 h 546092"/>
                    <a:gd name="connsiteX6115" fmla="*/ 371608 w 535721"/>
                    <a:gd name="connsiteY6115" fmla="*/ 44782 h 546092"/>
                    <a:gd name="connsiteX6116" fmla="*/ 370786 w 535721"/>
                    <a:gd name="connsiteY6116" fmla="*/ 44758 h 546092"/>
                    <a:gd name="connsiteX6117" fmla="*/ 367894 w 535721"/>
                    <a:gd name="connsiteY6117" fmla="*/ 44434 h 546092"/>
                    <a:gd name="connsiteX6118" fmla="*/ 365777 w 535721"/>
                    <a:gd name="connsiteY6118" fmla="*/ 43972 h 546092"/>
                    <a:gd name="connsiteX6119" fmla="*/ 364990 w 535721"/>
                    <a:gd name="connsiteY6119" fmla="*/ 43682 h 546092"/>
                    <a:gd name="connsiteX6120" fmla="*/ 363393 w 535721"/>
                    <a:gd name="connsiteY6120" fmla="*/ 42930 h 546092"/>
                    <a:gd name="connsiteX6121" fmla="*/ 362734 w 535721"/>
                    <a:gd name="connsiteY6121" fmla="*/ 42525 h 546092"/>
                    <a:gd name="connsiteX6122" fmla="*/ 362190 w 535721"/>
                    <a:gd name="connsiteY6122" fmla="*/ 42109 h 546092"/>
                    <a:gd name="connsiteX6123" fmla="*/ 361600 w 535721"/>
                    <a:gd name="connsiteY6123" fmla="*/ 41415 h 546092"/>
                    <a:gd name="connsiteX6124" fmla="*/ 361368 w 535721"/>
                    <a:gd name="connsiteY6124" fmla="*/ 40952 h 546092"/>
                    <a:gd name="connsiteX6125" fmla="*/ 361218 w 535721"/>
                    <a:gd name="connsiteY6125" fmla="*/ 40559 h 546092"/>
                    <a:gd name="connsiteX6126" fmla="*/ 360940 w 535721"/>
                    <a:gd name="connsiteY6126" fmla="*/ 39529 h 546092"/>
                    <a:gd name="connsiteX6127" fmla="*/ 360767 w 535721"/>
                    <a:gd name="connsiteY6127" fmla="*/ 38673 h 546092"/>
                    <a:gd name="connsiteX6128" fmla="*/ 360570 w 535721"/>
                    <a:gd name="connsiteY6128" fmla="*/ 36532 h 546092"/>
                    <a:gd name="connsiteX6129" fmla="*/ 360651 w 535721"/>
                    <a:gd name="connsiteY6129" fmla="*/ 35769 h 546092"/>
                    <a:gd name="connsiteX6130" fmla="*/ 360802 w 535721"/>
                    <a:gd name="connsiteY6130" fmla="*/ 35306 h 546092"/>
                    <a:gd name="connsiteX6131" fmla="*/ 361172 w 535721"/>
                    <a:gd name="connsiteY6131" fmla="*/ 34612 h 546092"/>
                    <a:gd name="connsiteX6132" fmla="*/ 361773 w 535721"/>
                    <a:gd name="connsiteY6132" fmla="*/ 33860 h 546092"/>
                    <a:gd name="connsiteX6133" fmla="*/ 361368 w 535721"/>
                    <a:gd name="connsiteY6133" fmla="*/ 33860 h 546092"/>
                    <a:gd name="connsiteX6134" fmla="*/ 359992 w 535721"/>
                    <a:gd name="connsiteY6134" fmla="*/ 33270 h 546092"/>
                    <a:gd name="connsiteX6135" fmla="*/ 359448 w 535721"/>
                    <a:gd name="connsiteY6135" fmla="*/ 32726 h 546092"/>
                    <a:gd name="connsiteX6136" fmla="*/ 359379 w 535721"/>
                    <a:gd name="connsiteY6136" fmla="*/ 32865 h 546092"/>
                    <a:gd name="connsiteX6137" fmla="*/ 359147 w 535721"/>
                    <a:gd name="connsiteY6137" fmla="*/ 33223 h 546092"/>
                    <a:gd name="connsiteX6138" fmla="*/ 358812 w 535721"/>
                    <a:gd name="connsiteY6138" fmla="*/ 33640 h 546092"/>
                    <a:gd name="connsiteX6139" fmla="*/ 358233 w 535721"/>
                    <a:gd name="connsiteY6139" fmla="*/ 34137 h 546092"/>
                    <a:gd name="connsiteX6140" fmla="*/ 357782 w 535721"/>
                    <a:gd name="connsiteY6140" fmla="*/ 34403 h 546092"/>
                    <a:gd name="connsiteX6141" fmla="*/ 356868 w 535721"/>
                    <a:gd name="connsiteY6141" fmla="*/ 34670 h 546092"/>
                    <a:gd name="connsiteX6142" fmla="*/ 355803 w 535721"/>
                    <a:gd name="connsiteY6142" fmla="*/ 34727 h 546092"/>
                    <a:gd name="connsiteX6143" fmla="*/ 355179 w 535721"/>
                    <a:gd name="connsiteY6143" fmla="*/ 34704 h 546092"/>
                    <a:gd name="connsiteX6144" fmla="*/ 354843 w 535721"/>
                    <a:gd name="connsiteY6144" fmla="*/ 34716 h 546092"/>
                    <a:gd name="connsiteX6145" fmla="*/ 354508 w 535721"/>
                    <a:gd name="connsiteY6145" fmla="*/ 34751 h 546092"/>
                    <a:gd name="connsiteX6146" fmla="*/ 354276 w 535721"/>
                    <a:gd name="connsiteY6146" fmla="*/ 34820 h 546092"/>
                    <a:gd name="connsiteX6147" fmla="*/ 353455 w 535721"/>
                    <a:gd name="connsiteY6147" fmla="*/ 35190 h 546092"/>
                    <a:gd name="connsiteX6148" fmla="*/ 352194 w 535721"/>
                    <a:gd name="connsiteY6148" fmla="*/ 35630 h 546092"/>
                    <a:gd name="connsiteX6149" fmla="*/ 351511 w 535721"/>
                    <a:gd name="connsiteY6149" fmla="*/ 35792 h 546092"/>
                    <a:gd name="connsiteX6150" fmla="*/ 350840 w 535721"/>
                    <a:gd name="connsiteY6150" fmla="*/ 35896 h 546092"/>
                    <a:gd name="connsiteX6151" fmla="*/ 348839 w 535721"/>
                    <a:gd name="connsiteY6151" fmla="*/ 36093 h 546092"/>
                    <a:gd name="connsiteX6152" fmla="*/ 348596 w 535721"/>
                    <a:gd name="connsiteY6152" fmla="*/ 36174 h 546092"/>
                    <a:gd name="connsiteX6153" fmla="*/ 348283 w 535721"/>
                    <a:gd name="connsiteY6153" fmla="*/ 36312 h 546092"/>
                    <a:gd name="connsiteX6154" fmla="*/ 347716 w 535721"/>
                    <a:gd name="connsiteY6154" fmla="*/ 36648 h 546092"/>
                    <a:gd name="connsiteX6155" fmla="*/ 346687 w 535721"/>
                    <a:gd name="connsiteY6155" fmla="*/ 37065 h 546092"/>
                    <a:gd name="connsiteX6156" fmla="*/ 344546 w 535721"/>
                    <a:gd name="connsiteY6156" fmla="*/ 36636 h 546092"/>
                    <a:gd name="connsiteX6157" fmla="*/ 344060 w 535721"/>
                    <a:gd name="connsiteY6157" fmla="*/ 34508 h 546092"/>
                    <a:gd name="connsiteX6158" fmla="*/ 344222 w 535721"/>
                    <a:gd name="connsiteY6158" fmla="*/ 34068 h 546092"/>
                    <a:gd name="connsiteX6159" fmla="*/ 344488 w 535721"/>
                    <a:gd name="connsiteY6159" fmla="*/ 33582 h 546092"/>
                    <a:gd name="connsiteX6160" fmla="*/ 344511 w 535721"/>
                    <a:gd name="connsiteY6160" fmla="*/ 33547 h 546092"/>
                    <a:gd name="connsiteX6161" fmla="*/ 344616 w 535721"/>
                    <a:gd name="connsiteY6161" fmla="*/ 32066 h 546092"/>
                    <a:gd name="connsiteX6162" fmla="*/ 344847 w 535721"/>
                    <a:gd name="connsiteY6162" fmla="*/ 31615 h 546092"/>
                    <a:gd name="connsiteX6163" fmla="*/ 346640 w 535721"/>
                    <a:gd name="connsiteY6163" fmla="*/ 30505 h 546092"/>
                    <a:gd name="connsiteX6164" fmla="*/ 347277 w 535721"/>
                    <a:gd name="connsiteY6164" fmla="*/ 30505 h 546092"/>
                    <a:gd name="connsiteX6165" fmla="*/ 347381 w 535721"/>
                    <a:gd name="connsiteY6165" fmla="*/ 30273 h 546092"/>
                    <a:gd name="connsiteX6166" fmla="*/ 347901 w 535721"/>
                    <a:gd name="connsiteY6166" fmla="*/ 29324 h 546092"/>
                    <a:gd name="connsiteX6167" fmla="*/ 348237 w 535721"/>
                    <a:gd name="connsiteY6167" fmla="*/ 28885 h 546092"/>
                    <a:gd name="connsiteX6168" fmla="*/ 348607 w 535721"/>
                    <a:gd name="connsiteY6168" fmla="*/ 28515 h 546092"/>
                    <a:gd name="connsiteX6169" fmla="*/ 348943 w 535721"/>
                    <a:gd name="connsiteY6169" fmla="*/ 28248 h 546092"/>
                    <a:gd name="connsiteX6170" fmla="*/ 349382 w 535721"/>
                    <a:gd name="connsiteY6170" fmla="*/ 27971 h 546092"/>
                    <a:gd name="connsiteX6171" fmla="*/ 350574 w 535721"/>
                    <a:gd name="connsiteY6171" fmla="*/ 27658 h 546092"/>
                    <a:gd name="connsiteX6172" fmla="*/ 351326 w 535721"/>
                    <a:gd name="connsiteY6172" fmla="*/ 27288 h 546092"/>
                    <a:gd name="connsiteX6173" fmla="*/ 352217 w 535721"/>
                    <a:gd name="connsiteY6173" fmla="*/ 27034 h 546092"/>
                    <a:gd name="connsiteX6174" fmla="*/ 352321 w 535721"/>
                    <a:gd name="connsiteY6174" fmla="*/ 27022 h 546092"/>
                    <a:gd name="connsiteX6175" fmla="*/ 351997 w 535721"/>
                    <a:gd name="connsiteY6175" fmla="*/ 26999 h 546092"/>
                    <a:gd name="connsiteX6176" fmla="*/ 350898 w 535721"/>
                    <a:gd name="connsiteY6176" fmla="*/ 26883 h 546092"/>
                    <a:gd name="connsiteX6177" fmla="*/ 349880 w 535721"/>
                    <a:gd name="connsiteY6177" fmla="*/ 26698 h 546092"/>
                    <a:gd name="connsiteX6178" fmla="*/ 349417 w 535721"/>
                    <a:gd name="connsiteY6178" fmla="*/ 26698 h 546092"/>
                    <a:gd name="connsiteX6179" fmla="*/ 349359 w 535721"/>
                    <a:gd name="connsiteY6179" fmla="*/ 26710 h 546092"/>
                    <a:gd name="connsiteX6180" fmla="*/ 348862 w 535721"/>
                    <a:gd name="connsiteY6180" fmla="*/ 26941 h 546092"/>
                    <a:gd name="connsiteX6181" fmla="*/ 348318 w 535721"/>
                    <a:gd name="connsiteY6181" fmla="*/ 27115 h 546092"/>
                    <a:gd name="connsiteX6182" fmla="*/ 347867 w 535721"/>
                    <a:gd name="connsiteY6182" fmla="*/ 27172 h 546092"/>
                    <a:gd name="connsiteX6183" fmla="*/ 346085 w 535721"/>
                    <a:gd name="connsiteY6183" fmla="*/ 26536 h 546092"/>
                    <a:gd name="connsiteX6184" fmla="*/ 345055 w 535721"/>
                    <a:gd name="connsiteY6184" fmla="*/ 26721 h 546092"/>
                    <a:gd name="connsiteX6185" fmla="*/ 344558 w 535721"/>
                    <a:gd name="connsiteY6185" fmla="*/ 26687 h 546092"/>
                    <a:gd name="connsiteX6186" fmla="*/ 344095 w 535721"/>
                    <a:gd name="connsiteY6186" fmla="*/ 26594 h 546092"/>
                    <a:gd name="connsiteX6187" fmla="*/ 343586 w 535721"/>
                    <a:gd name="connsiteY6187" fmla="*/ 26432 h 546092"/>
                    <a:gd name="connsiteX6188" fmla="*/ 343019 w 535721"/>
                    <a:gd name="connsiteY6188" fmla="*/ 26120 h 546092"/>
                    <a:gd name="connsiteX6189" fmla="*/ 342834 w 535721"/>
                    <a:gd name="connsiteY6189" fmla="*/ 26386 h 546092"/>
                    <a:gd name="connsiteX6190" fmla="*/ 342521 w 535721"/>
                    <a:gd name="connsiteY6190" fmla="*/ 26825 h 546092"/>
                    <a:gd name="connsiteX6191" fmla="*/ 341723 w 535721"/>
                    <a:gd name="connsiteY6191" fmla="*/ 27797 h 546092"/>
                    <a:gd name="connsiteX6192" fmla="*/ 340879 w 535721"/>
                    <a:gd name="connsiteY6192" fmla="*/ 28387 h 546092"/>
                    <a:gd name="connsiteX6193" fmla="*/ 340427 w 535721"/>
                    <a:gd name="connsiteY6193" fmla="*/ 28549 h 546092"/>
                    <a:gd name="connsiteX6194" fmla="*/ 339340 w 535721"/>
                    <a:gd name="connsiteY6194" fmla="*/ 28642 h 546092"/>
                    <a:gd name="connsiteX6195" fmla="*/ 338877 w 535721"/>
                    <a:gd name="connsiteY6195" fmla="*/ 28549 h 546092"/>
                    <a:gd name="connsiteX6196" fmla="*/ 337813 w 535721"/>
                    <a:gd name="connsiteY6196" fmla="*/ 27948 h 546092"/>
                    <a:gd name="connsiteX6197" fmla="*/ 336945 w 535721"/>
                    <a:gd name="connsiteY6197" fmla="*/ 28005 h 546092"/>
                    <a:gd name="connsiteX6198" fmla="*/ 336517 w 535721"/>
                    <a:gd name="connsiteY6198" fmla="*/ 27924 h 546092"/>
                    <a:gd name="connsiteX6199" fmla="*/ 335846 w 535721"/>
                    <a:gd name="connsiteY6199" fmla="*/ 27682 h 546092"/>
                    <a:gd name="connsiteX6200" fmla="*/ 335580 w 535721"/>
                    <a:gd name="connsiteY6200" fmla="*/ 27531 h 546092"/>
                    <a:gd name="connsiteX6201" fmla="*/ 335047 w 535721"/>
                    <a:gd name="connsiteY6201" fmla="*/ 27982 h 546092"/>
                    <a:gd name="connsiteX6202" fmla="*/ 334295 w 535721"/>
                    <a:gd name="connsiteY6202" fmla="*/ 28445 h 546092"/>
                    <a:gd name="connsiteX6203" fmla="*/ 333173 w 535721"/>
                    <a:gd name="connsiteY6203" fmla="*/ 28711 h 546092"/>
                    <a:gd name="connsiteX6204" fmla="*/ 332884 w 535721"/>
                    <a:gd name="connsiteY6204" fmla="*/ 28700 h 546092"/>
                    <a:gd name="connsiteX6205" fmla="*/ 333057 w 535721"/>
                    <a:gd name="connsiteY6205" fmla="*/ 29637 h 546092"/>
                    <a:gd name="connsiteX6206" fmla="*/ 332907 w 535721"/>
                    <a:gd name="connsiteY6206" fmla="*/ 30724 h 546092"/>
                    <a:gd name="connsiteX6207" fmla="*/ 332699 w 535721"/>
                    <a:gd name="connsiteY6207" fmla="*/ 31222 h 546092"/>
                    <a:gd name="connsiteX6208" fmla="*/ 332271 w 535721"/>
                    <a:gd name="connsiteY6208" fmla="*/ 31847 h 546092"/>
                    <a:gd name="connsiteX6209" fmla="*/ 331924 w 535721"/>
                    <a:gd name="connsiteY6209" fmla="*/ 32194 h 546092"/>
                    <a:gd name="connsiteX6210" fmla="*/ 331287 w 535721"/>
                    <a:gd name="connsiteY6210" fmla="*/ 32622 h 546092"/>
                    <a:gd name="connsiteX6211" fmla="*/ 330824 w 535721"/>
                    <a:gd name="connsiteY6211" fmla="*/ 32818 h 546092"/>
                    <a:gd name="connsiteX6212" fmla="*/ 329355 w 535721"/>
                    <a:gd name="connsiteY6212" fmla="*/ 33455 h 546092"/>
                    <a:gd name="connsiteX6213" fmla="*/ 328256 w 535721"/>
                    <a:gd name="connsiteY6213" fmla="*/ 33860 h 546092"/>
                    <a:gd name="connsiteX6214" fmla="*/ 327284 w 535721"/>
                    <a:gd name="connsiteY6214" fmla="*/ 34253 h 546092"/>
                    <a:gd name="connsiteX6215" fmla="*/ 326544 w 535721"/>
                    <a:gd name="connsiteY6215" fmla="*/ 34404 h 546092"/>
                    <a:gd name="connsiteX6216" fmla="*/ 325630 w 535721"/>
                    <a:gd name="connsiteY6216" fmla="*/ 34369 h 546092"/>
                    <a:gd name="connsiteX6217" fmla="*/ 325225 w 535721"/>
                    <a:gd name="connsiteY6217" fmla="*/ 34288 h 546092"/>
                    <a:gd name="connsiteX6218" fmla="*/ 325086 w 535721"/>
                    <a:gd name="connsiteY6218" fmla="*/ 34276 h 546092"/>
                    <a:gd name="connsiteX6219" fmla="*/ 324808 w 535721"/>
                    <a:gd name="connsiteY6219" fmla="*/ 34334 h 546092"/>
                    <a:gd name="connsiteX6220" fmla="*/ 323686 w 535721"/>
                    <a:gd name="connsiteY6220" fmla="*/ 34230 h 546092"/>
                    <a:gd name="connsiteX6221" fmla="*/ 323235 w 535721"/>
                    <a:gd name="connsiteY6221" fmla="*/ 34045 h 546092"/>
                    <a:gd name="connsiteX6222" fmla="*/ 322633 w 535721"/>
                    <a:gd name="connsiteY6222" fmla="*/ 33651 h 546092"/>
                    <a:gd name="connsiteX6223" fmla="*/ 322448 w 535721"/>
                    <a:gd name="connsiteY6223" fmla="*/ 33478 h 546092"/>
                    <a:gd name="connsiteX6224" fmla="*/ 322332 w 535721"/>
                    <a:gd name="connsiteY6224" fmla="*/ 33547 h 546092"/>
                    <a:gd name="connsiteX6225" fmla="*/ 321904 w 535721"/>
                    <a:gd name="connsiteY6225" fmla="*/ 33790 h 546092"/>
                    <a:gd name="connsiteX6226" fmla="*/ 321083 w 535721"/>
                    <a:gd name="connsiteY6226" fmla="*/ 34033 h 546092"/>
                    <a:gd name="connsiteX6227" fmla="*/ 320585 w 535721"/>
                    <a:gd name="connsiteY6227" fmla="*/ 34068 h 546092"/>
                    <a:gd name="connsiteX6228" fmla="*/ 320227 w 535721"/>
                    <a:gd name="connsiteY6228" fmla="*/ 34103 h 546092"/>
                    <a:gd name="connsiteX6229" fmla="*/ 320030 w 535721"/>
                    <a:gd name="connsiteY6229" fmla="*/ 34161 h 546092"/>
                    <a:gd name="connsiteX6230" fmla="*/ 319799 w 535721"/>
                    <a:gd name="connsiteY6230" fmla="*/ 34265 h 546092"/>
                    <a:gd name="connsiteX6231" fmla="*/ 318931 w 535721"/>
                    <a:gd name="connsiteY6231" fmla="*/ 34785 h 546092"/>
                    <a:gd name="connsiteX6232" fmla="*/ 317311 w 535721"/>
                    <a:gd name="connsiteY6232" fmla="*/ 34936 h 546092"/>
                    <a:gd name="connsiteX6233" fmla="*/ 316293 w 535721"/>
                    <a:gd name="connsiteY6233" fmla="*/ 34589 h 546092"/>
                    <a:gd name="connsiteX6234" fmla="*/ 315379 w 535721"/>
                    <a:gd name="connsiteY6234" fmla="*/ 34161 h 546092"/>
                    <a:gd name="connsiteX6235" fmla="*/ 315101 w 535721"/>
                    <a:gd name="connsiteY6235" fmla="*/ 33999 h 546092"/>
                    <a:gd name="connsiteX6236" fmla="*/ 315090 w 535721"/>
                    <a:gd name="connsiteY6236" fmla="*/ 34010 h 546092"/>
                    <a:gd name="connsiteX6237" fmla="*/ 315009 w 535721"/>
                    <a:gd name="connsiteY6237" fmla="*/ 34080 h 546092"/>
                    <a:gd name="connsiteX6238" fmla="*/ 314905 w 535721"/>
                    <a:gd name="connsiteY6238" fmla="*/ 34288 h 546092"/>
                    <a:gd name="connsiteX6239" fmla="*/ 313956 w 535721"/>
                    <a:gd name="connsiteY6239" fmla="*/ 35179 h 546092"/>
                    <a:gd name="connsiteX6240" fmla="*/ 313563 w 535721"/>
                    <a:gd name="connsiteY6240" fmla="*/ 35364 h 546092"/>
                    <a:gd name="connsiteX6241" fmla="*/ 313169 w 535721"/>
                    <a:gd name="connsiteY6241" fmla="*/ 35572 h 546092"/>
                    <a:gd name="connsiteX6242" fmla="*/ 311908 w 535721"/>
                    <a:gd name="connsiteY6242" fmla="*/ 35815 h 546092"/>
                    <a:gd name="connsiteX6243" fmla="*/ 311468 w 535721"/>
                    <a:gd name="connsiteY6243" fmla="*/ 35746 h 546092"/>
                    <a:gd name="connsiteX6244" fmla="*/ 310601 w 535721"/>
                    <a:gd name="connsiteY6244" fmla="*/ 35410 h 546092"/>
                    <a:gd name="connsiteX6245" fmla="*/ 310161 w 535721"/>
                    <a:gd name="connsiteY6245" fmla="*/ 35098 h 546092"/>
                    <a:gd name="connsiteX6246" fmla="*/ 309629 w 535721"/>
                    <a:gd name="connsiteY6246" fmla="*/ 34670 h 546092"/>
                    <a:gd name="connsiteX6247" fmla="*/ 309027 w 535721"/>
                    <a:gd name="connsiteY6247" fmla="*/ 34045 h 546092"/>
                    <a:gd name="connsiteX6248" fmla="*/ 308796 w 535721"/>
                    <a:gd name="connsiteY6248" fmla="*/ 33721 h 546092"/>
                    <a:gd name="connsiteX6249" fmla="*/ 308703 w 535721"/>
                    <a:gd name="connsiteY6249" fmla="*/ 33744 h 546092"/>
                    <a:gd name="connsiteX6250" fmla="*/ 307188 w 535721"/>
                    <a:gd name="connsiteY6250" fmla="*/ 34080 h 546092"/>
                    <a:gd name="connsiteX6251" fmla="*/ 306817 w 535721"/>
                    <a:gd name="connsiteY6251" fmla="*/ 34184 h 546092"/>
                    <a:gd name="connsiteX6252" fmla="*/ 306482 w 535721"/>
                    <a:gd name="connsiteY6252" fmla="*/ 34323 h 546092"/>
                    <a:gd name="connsiteX6253" fmla="*/ 306158 w 535721"/>
                    <a:gd name="connsiteY6253" fmla="*/ 34484 h 546092"/>
                    <a:gd name="connsiteX6254" fmla="*/ 305394 w 535721"/>
                    <a:gd name="connsiteY6254" fmla="*/ 34936 h 546092"/>
                    <a:gd name="connsiteX6255" fmla="*/ 305198 w 535721"/>
                    <a:gd name="connsiteY6255" fmla="*/ 35098 h 546092"/>
                    <a:gd name="connsiteX6256" fmla="*/ 304943 w 535721"/>
                    <a:gd name="connsiteY6256" fmla="*/ 35364 h 546092"/>
                    <a:gd name="connsiteX6257" fmla="*/ 304538 w 535721"/>
                    <a:gd name="connsiteY6257" fmla="*/ 35699 h 546092"/>
                    <a:gd name="connsiteX6258" fmla="*/ 304087 w 535721"/>
                    <a:gd name="connsiteY6258" fmla="*/ 35977 h 546092"/>
                    <a:gd name="connsiteX6259" fmla="*/ 303462 w 535721"/>
                    <a:gd name="connsiteY6259" fmla="*/ 36231 h 546092"/>
                    <a:gd name="connsiteX6260" fmla="*/ 302965 w 535721"/>
                    <a:gd name="connsiteY6260" fmla="*/ 36336 h 546092"/>
                    <a:gd name="connsiteX6261" fmla="*/ 302305 w 535721"/>
                    <a:gd name="connsiteY6261" fmla="*/ 36370 h 546092"/>
                    <a:gd name="connsiteX6262" fmla="*/ 301773 w 535721"/>
                    <a:gd name="connsiteY6262" fmla="*/ 36312 h 546092"/>
                    <a:gd name="connsiteX6263" fmla="*/ 300257 w 535721"/>
                    <a:gd name="connsiteY6263" fmla="*/ 35306 h 546092"/>
                    <a:gd name="connsiteX6264" fmla="*/ 299934 w 535721"/>
                    <a:gd name="connsiteY6264" fmla="*/ 34727 h 546092"/>
                    <a:gd name="connsiteX6265" fmla="*/ 299586 w 535721"/>
                    <a:gd name="connsiteY6265" fmla="*/ 34727 h 546092"/>
                    <a:gd name="connsiteX6266" fmla="*/ 299239 w 535721"/>
                    <a:gd name="connsiteY6266" fmla="*/ 34693 h 546092"/>
                    <a:gd name="connsiteX6267" fmla="*/ 298291 w 535721"/>
                    <a:gd name="connsiteY6267" fmla="*/ 34693 h 546092"/>
                    <a:gd name="connsiteX6268" fmla="*/ 297920 w 535721"/>
                    <a:gd name="connsiteY6268" fmla="*/ 34600 h 546092"/>
                    <a:gd name="connsiteX6269" fmla="*/ 296995 w 535721"/>
                    <a:gd name="connsiteY6269" fmla="*/ 34103 h 546092"/>
                    <a:gd name="connsiteX6270" fmla="*/ 296601 w 535721"/>
                    <a:gd name="connsiteY6270" fmla="*/ 33732 h 546092"/>
                    <a:gd name="connsiteX6271" fmla="*/ 296197 w 535721"/>
                    <a:gd name="connsiteY6271" fmla="*/ 33189 h 546092"/>
                    <a:gd name="connsiteX6272" fmla="*/ 296058 w 535721"/>
                    <a:gd name="connsiteY6272" fmla="*/ 32911 h 546092"/>
                    <a:gd name="connsiteX6273" fmla="*/ 295606 w 535721"/>
                    <a:gd name="connsiteY6273" fmla="*/ 32992 h 546092"/>
                    <a:gd name="connsiteX6274" fmla="*/ 295121 w 535721"/>
                    <a:gd name="connsiteY6274" fmla="*/ 33096 h 546092"/>
                    <a:gd name="connsiteX6275" fmla="*/ 294658 w 535721"/>
                    <a:gd name="connsiteY6275" fmla="*/ 33200 h 546092"/>
                    <a:gd name="connsiteX6276" fmla="*/ 294160 w 535721"/>
                    <a:gd name="connsiteY6276" fmla="*/ 33339 h 546092"/>
                    <a:gd name="connsiteX6277" fmla="*/ 293906 w 535721"/>
                    <a:gd name="connsiteY6277" fmla="*/ 33409 h 546092"/>
                    <a:gd name="connsiteX6278" fmla="*/ 293871 w 535721"/>
                    <a:gd name="connsiteY6278" fmla="*/ 33432 h 546092"/>
                    <a:gd name="connsiteX6279" fmla="*/ 293790 w 535721"/>
                    <a:gd name="connsiteY6279" fmla="*/ 33501 h 546092"/>
                    <a:gd name="connsiteX6280" fmla="*/ 292402 w 535721"/>
                    <a:gd name="connsiteY6280" fmla="*/ 35503 h 546092"/>
                    <a:gd name="connsiteX6281" fmla="*/ 291835 w 535721"/>
                    <a:gd name="connsiteY6281" fmla="*/ 36046 h 546092"/>
                    <a:gd name="connsiteX6282" fmla="*/ 291140 w 535721"/>
                    <a:gd name="connsiteY6282" fmla="*/ 36474 h 546092"/>
                    <a:gd name="connsiteX6283" fmla="*/ 287230 w 535721"/>
                    <a:gd name="connsiteY6283" fmla="*/ 38256 h 546092"/>
                    <a:gd name="connsiteX6284" fmla="*/ 286628 w 535721"/>
                    <a:gd name="connsiteY6284" fmla="*/ 38430 h 546092"/>
                    <a:gd name="connsiteX6285" fmla="*/ 286131 w 535721"/>
                    <a:gd name="connsiteY6285" fmla="*/ 38488 h 546092"/>
                    <a:gd name="connsiteX6286" fmla="*/ 285205 w 535721"/>
                    <a:gd name="connsiteY6286" fmla="*/ 38372 h 546092"/>
                    <a:gd name="connsiteX6287" fmla="*/ 283690 w 535721"/>
                    <a:gd name="connsiteY6287" fmla="*/ 37805 h 546092"/>
                    <a:gd name="connsiteX6288" fmla="*/ 282996 w 535721"/>
                    <a:gd name="connsiteY6288" fmla="*/ 37365 h 546092"/>
                    <a:gd name="connsiteX6289" fmla="*/ 282625 w 535721"/>
                    <a:gd name="connsiteY6289" fmla="*/ 37007 h 546092"/>
                    <a:gd name="connsiteX6290" fmla="*/ 282139 w 535721"/>
                    <a:gd name="connsiteY6290" fmla="*/ 36440 h 546092"/>
                    <a:gd name="connsiteX6291" fmla="*/ 281804 w 535721"/>
                    <a:gd name="connsiteY6291" fmla="*/ 36035 h 546092"/>
                    <a:gd name="connsiteX6292" fmla="*/ 281549 w 535721"/>
                    <a:gd name="connsiteY6292" fmla="*/ 35757 h 546092"/>
                    <a:gd name="connsiteX6293" fmla="*/ 281538 w 535721"/>
                    <a:gd name="connsiteY6293" fmla="*/ 35746 h 546092"/>
                    <a:gd name="connsiteX6294" fmla="*/ 277442 w 535721"/>
                    <a:gd name="connsiteY6294" fmla="*/ 36741 h 546092"/>
                    <a:gd name="connsiteX6295" fmla="*/ 275730 w 535721"/>
                    <a:gd name="connsiteY6295" fmla="*/ 36382 h 546092"/>
                    <a:gd name="connsiteX6296" fmla="*/ 275417 w 535721"/>
                    <a:gd name="connsiteY6296" fmla="*/ 36127 h 546092"/>
                    <a:gd name="connsiteX6297" fmla="*/ 274735 w 535721"/>
                    <a:gd name="connsiteY6297" fmla="*/ 35121 h 546092"/>
                    <a:gd name="connsiteX6298" fmla="*/ 274411 w 535721"/>
                    <a:gd name="connsiteY6298" fmla="*/ 34103 h 546092"/>
                    <a:gd name="connsiteX6299" fmla="*/ 274203 w 535721"/>
                    <a:gd name="connsiteY6299" fmla="*/ 33154 h 546092"/>
                    <a:gd name="connsiteX6300" fmla="*/ 274018 w 535721"/>
                    <a:gd name="connsiteY6300" fmla="*/ 30678 h 546092"/>
                    <a:gd name="connsiteX6301" fmla="*/ 273994 w 535721"/>
                    <a:gd name="connsiteY6301" fmla="*/ 30678 h 546092"/>
                    <a:gd name="connsiteX6302" fmla="*/ 272375 w 535721"/>
                    <a:gd name="connsiteY6302" fmla="*/ 29556 h 546092"/>
                    <a:gd name="connsiteX6303" fmla="*/ 272143 w 535721"/>
                    <a:gd name="connsiteY6303" fmla="*/ 29093 h 546092"/>
                    <a:gd name="connsiteX6304" fmla="*/ 271553 w 535721"/>
                    <a:gd name="connsiteY6304" fmla="*/ 27670 h 546092"/>
                    <a:gd name="connsiteX6305" fmla="*/ 271380 w 535721"/>
                    <a:gd name="connsiteY6305" fmla="*/ 27404 h 546092"/>
                    <a:gd name="connsiteX6306" fmla="*/ 270176 w 535721"/>
                    <a:gd name="connsiteY6306" fmla="*/ 25634 h 546092"/>
                    <a:gd name="connsiteX6307" fmla="*/ 269945 w 535721"/>
                    <a:gd name="connsiteY6307" fmla="*/ 25217 h 546092"/>
                    <a:gd name="connsiteX6308" fmla="*/ 269910 w 535721"/>
                    <a:gd name="connsiteY6308" fmla="*/ 25078 h 546092"/>
                    <a:gd name="connsiteX6309" fmla="*/ 268857 w 535721"/>
                    <a:gd name="connsiteY6309" fmla="*/ 25252 h 546092"/>
                    <a:gd name="connsiteX6310" fmla="*/ 268846 w 535721"/>
                    <a:gd name="connsiteY6310" fmla="*/ 25252 h 546092"/>
                    <a:gd name="connsiteX6311" fmla="*/ 268684 w 535721"/>
                    <a:gd name="connsiteY6311" fmla="*/ 25738 h 546092"/>
                    <a:gd name="connsiteX6312" fmla="*/ 268175 w 535721"/>
                    <a:gd name="connsiteY6312" fmla="*/ 26791 h 546092"/>
                    <a:gd name="connsiteX6313" fmla="*/ 267862 w 535721"/>
                    <a:gd name="connsiteY6313" fmla="*/ 27230 h 546092"/>
                    <a:gd name="connsiteX6314" fmla="*/ 267122 w 535721"/>
                    <a:gd name="connsiteY6314" fmla="*/ 28700 h 546092"/>
                    <a:gd name="connsiteX6315" fmla="*/ 267053 w 535721"/>
                    <a:gd name="connsiteY6315" fmla="*/ 28757 h 546092"/>
                    <a:gd name="connsiteX6316" fmla="*/ 267041 w 535721"/>
                    <a:gd name="connsiteY6316" fmla="*/ 28815 h 546092"/>
                    <a:gd name="connsiteX6317" fmla="*/ 266786 w 535721"/>
                    <a:gd name="connsiteY6317" fmla="*/ 29590 h 546092"/>
                    <a:gd name="connsiteX6318" fmla="*/ 266532 w 535721"/>
                    <a:gd name="connsiteY6318" fmla="*/ 30192 h 546092"/>
                    <a:gd name="connsiteX6319" fmla="*/ 266358 w 535721"/>
                    <a:gd name="connsiteY6319" fmla="*/ 30643 h 546092"/>
                    <a:gd name="connsiteX6320" fmla="*/ 266196 w 535721"/>
                    <a:gd name="connsiteY6320" fmla="*/ 31048 h 546092"/>
                    <a:gd name="connsiteX6321" fmla="*/ 265942 w 535721"/>
                    <a:gd name="connsiteY6321" fmla="*/ 31985 h 546092"/>
                    <a:gd name="connsiteX6322" fmla="*/ 265768 w 535721"/>
                    <a:gd name="connsiteY6322" fmla="*/ 32413 h 546092"/>
                    <a:gd name="connsiteX6323" fmla="*/ 265514 w 535721"/>
                    <a:gd name="connsiteY6323" fmla="*/ 32876 h 546092"/>
                    <a:gd name="connsiteX6324" fmla="*/ 265398 w 535721"/>
                    <a:gd name="connsiteY6324" fmla="*/ 33038 h 546092"/>
                    <a:gd name="connsiteX6325" fmla="*/ 264785 w 535721"/>
                    <a:gd name="connsiteY6325" fmla="*/ 35375 h 546092"/>
                    <a:gd name="connsiteX6326" fmla="*/ 264461 w 535721"/>
                    <a:gd name="connsiteY6326" fmla="*/ 35630 h 546092"/>
                    <a:gd name="connsiteX6327" fmla="*/ 264368 w 535721"/>
                    <a:gd name="connsiteY6327" fmla="*/ 35711 h 546092"/>
                    <a:gd name="connsiteX6328" fmla="*/ 264264 w 535721"/>
                    <a:gd name="connsiteY6328" fmla="*/ 35896 h 546092"/>
                    <a:gd name="connsiteX6329" fmla="*/ 263848 w 535721"/>
                    <a:gd name="connsiteY6329" fmla="*/ 36498 h 546092"/>
                    <a:gd name="connsiteX6330" fmla="*/ 263570 w 535721"/>
                    <a:gd name="connsiteY6330" fmla="*/ 36845 h 546092"/>
                    <a:gd name="connsiteX6331" fmla="*/ 263454 w 535721"/>
                    <a:gd name="connsiteY6331" fmla="*/ 37076 h 546092"/>
                    <a:gd name="connsiteX6332" fmla="*/ 262517 w 535721"/>
                    <a:gd name="connsiteY6332" fmla="*/ 38013 h 546092"/>
                    <a:gd name="connsiteX6333" fmla="*/ 262031 w 535721"/>
                    <a:gd name="connsiteY6333" fmla="*/ 38245 h 546092"/>
                    <a:gd name="connsiteX6334" fmla="*/ 261684 w 535721"/>
                    <a:gd name="connsiteY6334" fmla="*/ 38360 h 546092"/>
                    <a:gd name="connsiteX6335" fmla="*/ 261603 w 535721"/>
                    <a:gd name="connsiteY6335" fmla="*/ 38430 h 546092"/>
                    <a:gd name="connsiteX6336" fmla="*/ 261256 w 535721"/>
                    <a:gd name="connsiteY6336" fmla="*/ 38684 h 546092"/>
                    <a:gd name="connsiteX6337" fmla="*/ 260967 w 535721"/>
                    <a:gd name="connsiteY6337" fmla="*/ 39193 h 546092"/>
                    <a:gd name="connsiteX6338" fmla="*/ 260643 w 535721"/>
                    <a:gd name="connsiteY6338" fmla="*/ 39598 h 546092"/>
                    <a:gd name="connsiteX6339" fmla="*/ 260319 w 535721"/>
                    <a:gd name="connsiteY6339" fmla="*/ 40026 h 546092"/>
                    <a:gd name="connsiteX6340" fmla="*/ 259787 w 535721"/>
                    <a:gd name="connsiteY6340" fmla="*/ 40605 h 546092"/>
                    <a:gd name="connsiteX6341" fmla="*/ 259428 w 535721"/>
                    <a:gd name="connsiteY6341" fmla="*/ 40975 h 546092"/>
                    <a:gd name="connsiteX6342" fmla="*/ 259058 w 535721"/>
                    <a:gd name="connsiteY6342" fmla="*/ 41368 h 546092"/>
                    <a:gd name="connsiteX6343" fmla="*/ 258375 w 535721"/>
                    <a:gd name="connsiteY6343" fmla="*/ 41889 h 546092"/>
                    <a:gd name="connsiteX6344" fmla="*/ 257623 w 535721"/>
                    <a:gd name="connsiteY6344" fmla="*/ 42306 h 546092"/>
                    <a:gd name="connsiteX6345" fmla="*/ 257010 w 535721"/>
                    <a:gd name="connsiteY6345" fmla="*/ 42583 h 546092"/>
                    <a:gd name="connsiteX6346" fmla="*/ 256327 w 535721"/>
                    <a:gd name="connsiteY6346" fmla="*/ 42745 h 546092"/>
                    <a:gd name="connsiteX6347" fmla="*/ 255795 w 535721"/>
                    <a:gd name="connsiteY6347" fmla="*/ 42768 h 546092"/>
                    <a:gd name="connsiteX6348" fmla="*/ 255379 w 535721"/>
                    <a:gd name="connsiteY6348" fmla="*/ 42745 h 546092"/>
                    <a:gd name="connsiteX6349" fmla="*/ 254870 w 535721"/>
                    <a:gd name="connsiteY6349" fmla="*/ 42664 h 546092"/>
                    <a:gd name="connsiteX6350" fmla="*/ 254627 w 535721"/>
                    <a:gd name="connsiteY6350" fmla="*/ 42606 h 546092"/>
                    <a:gd name="connsiteX6351" fmla="*/ 254511 w 535721"/>
                    <a:gd name="connsiteY6351" fmla="*/ 42699 h 546092"/>
                    <a:gd name="connsiteX6352" fmla="*/ 253805 w 535721"/>
                    <a:gd name="connsiteY6352" fmla="*/ 43324 h 546092"/>
                    <a:gd name="connsiteX6353" fmla="*/ 252752 w 535721"/>
                    <a:gd name="connsiteY6353" fmla="*/ 43821 h 546092"/>
                    <a:gd name="connsiteX6354" fmla="*/ 252266 w 535721"/>
                    <a:gd name="connsiteY6354" fmla="*/ 43891 h 546092"/>
                    <a:gd name="connsiteX6355" fmla="*/ 252035 w 535721"/>
                    <a:gd name="connsiteY6355" fmla="*/ 43925 h 546092"/>
                    <a:gd name="connsiteX6356" fmla="*/ 251919 w 535721"/>
                    <a:gd name="connsiteY6356" fmla="*/ 43983 h 546092"/>
                    <a:gd name="connsiteX6357" fmla="*/ 251607 w 535721"/>
                    <a:gd name="connsiteY6357" fmla="*/ 44191 h 546092"/>
                    <a:gd name="connsiteX6358" fmla="*/ 251156 w 535721"/>
                    <a:gd name="connsiteY6358" fmla="*/ 44481 h 546092"/>
                    <a:gd name="connsiteX6359" fmla="*/ 250566 w 535721"/>
                    <a:gd name="connsiteY6359" fmla="*/ 44747 h 546092"/>
                    <a:gd name="connsiteX6360" fmla="*/ 250057 w 535721"/>
                    <a:gd name="connsiteY6360" fmla="*/ 44897 h 546092"/>
                    <a:gd name="connsiteX6361" fmla="*/ 248865 w 535721"/>
                    <a:gd name="connsiteY6361" fmla="*/ 44839 h 546092"/>
                    <a:gd name="connsiteX6362" fmla="*/ 248518 w 535721"/>
                    <a:gd name="connsiteY6362" fmla="*/ 45048 h 546092"/>
                    <a:gd name="connsiteX6363" fmla="*/ 248055 w 535721"/>
                    <a:gd name="connsiteY6363" fmla="*/ 45279 h 546092"/>
                    <a:gd name="connsiteX6364" fmla="*/ 247615 w 535721"/>
                    <a:gd name="connsiteY6364" fmla="*/ 45487 h 546092"/>
                    <a:gd name="connsiteX6365" fmla="*/ 247442 w 535721"/>
                    <a:gd name="connsiteY6365" fmla="*/ 45580 h 546092"/>
                    <a:gd name="connsiteX6366" fmla="*/ 246875 w 535721"/>
                    <a:gd name="connsiteY6366" fmla="*/ 46147 h 546092"/>
                    <a:gd name="connsiteX6367" fmla="*/ 246470 w 535721"/>
                    <a:gd name="connsiteY6367" fmla="*/ 46459 h 546092"/>
                    <a:gd name="connsiteX6368" fmla="*/ 246007 w 535721"/>
                    <a:gd name="connsiteY6368" fmla="*/ 46725 h 546092"/>
                    <a:gd name="connsiteX6369" fmla="*/ 245325 w 535721"/>
                    <a:gd name="connsiteY6369" fmla="*/ 47049 h 546092"/>
                    <a:gd name="connsiteX6370" fmla="*/ 244665 w 535721"/>
                    <a:gd name="connsiteY6370" fmla="*/ 47211 h 546092"/>
                    <a:gd name="connsiteX6371" fmla="*/ 244133 w 535721"/>
                    <a:gd name="connsiteY6371" fmla="*/ 47246 h 546092"/>
                    <a:gd name="connsiteX6372" fmla="*/ 243612 w 535721"/>
                    <a:gd name="connsiteY6372" fmla="*/ 47223 h 546092"/>
                    <a:gd name="connsiteX6373" fmla="*/ 242860 w 535721"/>
                    <a:gd name="connsiteY6373" fmla="*/ 47084 h 546092"/>
                    <a:gd name="connsiteX6374" fmla="*/ 242467 w 535721"/>
                    <a:gd name="connsiteY6374" fmla="*/ 47281 h 546092"/>
                    <a:gd name="connsiteX6375" fmla="*/ 241217 w 535721"/>
                    <a:gd name="connsiteY6375" fmla="*/ 47512 h 546092"/>
                    <a:gd name="connsiteX6376" fmla="*/ 240685 w 535721"/>
                    <a:gd name="connsiteY6376" fmla="*/ 47431 h 546092"/>
                    <a:gd name="connsiteX6377" fmla="*/ 240199 w 535721"/>
                    <a:gd name="connsiteY6377" fmla="*/ 47292 h 546092"/>
                    <a:gd name="connsiteX6378" fmla="*/ 239794 w 535721"/>
                    <a:gd name="connsiteY6378" fmla="*/ 47581 h 546092"/>
                    <a:gd name="connsiteX6379" fmla="*/ 239308 w 535721"/>
                    <a:gd name="connsiteY6379" fmla="*/ 47824 h 546092"/>
                    <a:gd name="connsiteX6380" fmla="*/ 238846 w 535721"/>
                    <a:gd name="connsiteY6380" fmla="*/ 47986 h 546092"/>
                    <a:gd name="connsiteX6381" fmla="*/ 238221 w 535721"/>
                    <a:gd name="connsiteY6381" fmla="*/ 48241 h 546092"/>
                    <a:gd name="connsiteX6382" fmla="*/ 237307 w 535721"/>
                    <a:gd name="connsiteY6382" fmla="*/ 48449 h 546092"/>
                    <a:gd name="connsiteX6383" fmla="*/ 236775 w 535721"/>
                    <a:gd name="connsiteY6383" fmla="*/ 48484 h 546092"/>
                    <a:gd name="connsiteX6384" fmla="*/ 235803 w 535721"/>
                    <a:gd name="connsiteY6384" fmla="*/ 48322 h 546092"/>
                    <a:gd name="connsiteX6385" fmla="*/ 235375 w 535721"/>
                    <a:gd name="connsiteY6385" fmla="*/ 48125 h 546092"/>
                    <a:gd name="connsiteX6386" fmla="*/ 234970 w 535721"/>
                    <a:gd name="connsiteY6386" fmla="*/ 47871 h 546092"/>
                    <a:gd name="connsiteX6387" fmla="*/ 234738 w 535721"/>
                    <a:gd name="connsiteY6387" fmla="*/ 47801 h 546092"/>
                    <a:gd name="connsiteX6388" fmla="*/ 234218 w 535721"/>
                    <a:gd name="connsiteY6388" fmla="*/ 47570 h 546092"/>
                    <a:gd name="connsiteX6389" fmla="*/ 233766 w 535721"/>
                    <a:gd name="connsiteY6389" fmla="*/ 47292 h 546092"/>
                    <a:gd name="connsiteX6390" fmla="*/ 233605 w 535721"/>
                    <a:gd name="connsiteY6390" fmla="*/ 47188 h 546092"/>
                    <a:gd name="connsiteX6391" fmla="*/ 233153 w 535721"/>
                    <a:gd name="connsiteY6391" fmla="*/ 47524 h 546092"/>
                    <a:gd name="connsiteX6392" fmla="*/ 232691 w 535721"/>
                    <a:gd name="connsiteY6392" fmla="*/ 47778 h 546092"/>
                    <a:gd name="connsiteX6393" fmla="*/ 231834 w 535721"/>
                    <a:gd name="connsiteY6393" fmla="*/ 48102 h 546092"/>
                    <a:gd name="connsiteX6394" fmla="*/ 230978 w 535721"/>
                    <a:gd name="connsiteY6394" fmla="*/ 48252 h 546092"/>
                    <a:gd name="connsiteX6395" fmla="*/ 230365 w 535721"/>
                    <a:gd name="connsiteY6395" fmla="*/ 48241 h 546092"/>
                    <a:gd name="connsiteX6396" fmla="*/ 229914 w 535721"/>
                    <a:gd name="connsiteY6396" fmla="*/ 48171 h 546092"/>
                    <a:gd name="connsiteX6397" fmla="*/ 229451 w 535721"/>
                    <a:gd name="connsiteY6397" fmla="*/ 48114 h 546092"/>
                    <a:gd name="connsiteX6398" fmla="*/ 228907 w 535721"/>
                    <a:gd name="connsiteY6398" fmla="*/ 48033 h 546092"/>
                    <a:gd name="connsiteX6399" fmla="*/ 228896 w 535721"/>
                    <a:gd name="connsiteY6399" fmla="*/ 48044 h 546092"/>
                    <a:gd name="connsiteX6400" fmla="*/ 228896 w 535721"/>
                    <a:gd name="connsiteY6400" fmla="*/ 48160 h 546092"/>
                    <a:gd name="connsiteX6401" fmla="*/ 228907 w 535721"/>
                    <a:gd name="connsiteY6401" fmla="*/ 48646 h 546092"/>
                    <a:gd name="connsiteX6402" fmla="*/ 228838 w 535721"/>
                    <a:gd name="connsiteY6402" fmla="*/ 49236 h 546092"/>
                    <a:gd name="connsiteX6403" fmla="*/ 228687 w 535721"/>
                    <a:gd name="connsiteY6403" fmla="*/ 49745 h 546092"/>
                    <a:gd name="connsiteX6404" fmla="*/ 228167 w 535721"/>
                    <a:gd name="connsiteY6404" fmla="*/ 50636 h 546092"/>
                    <a:gd name="connsiteX6405" fmla="*/ 227831 w 535721"/>
                    <a:gd name="connsiteY6405" fmla="*/ 50983 h 546092"/>
                    <a:gd name="connsiteX6406" fmla="*/ 227334 w 535721"/>
                    <a:gd name="connsiteY6406" fmla="*/ 51330 h 546092"/>
                    <a:gd name="connsiteX6407" fmla="*/ 227195 w 535721"/>
                    <a:gd name="connsiteY6407" fmla="*/ 51399 h 546092"/>
                    <a:gd name="connsiteX6408" fmla="*/ 227114 w 535721"/>
                    <a:gd name="connsiteY6408" fmla="*/ 51550 h 546092"/>
                    <a:gd name="connsiteX6409" fmla="*/ 226940 w 535721"/>
                    <a:gd name="connsiteY6409" fmla="*/ 51955 h 546092"/>
                    <a:gd name="connsiteX6410" fmla="*/ 226570 w 535721"/>
                    <a:gd name="connsiteY6410" fmla="*/ 52533 h 546092"/>
                    <a:gd name="connsiteX6411" fmla="*/ 226200 w 535721"/>
                    <a:gd name="connsiteY6411" fmla="*/ 52927 h 546092"/>
                    <a:gd name="connsiteX6412" fmla="*/ 225367 w 535721"/>
                    <a:gd name="connsiteY6412" fmla="*/ 53725 h 546092"/>
                    <a:gd name="connsiteX6413" fmla="*/ 224869 w 535721"/>
                    <a:gd name="connsiteY6413" fmla="*/ 54153 h 546092"/>
                    <a:gd name="connsiteX6414" fmla="*/ 223493 w 535721"/>
                    <a:gd name="connsiteY6414" fmla="*/ 54639 h 546092"/>
                    <a:gd name="connsiteX6415" fmla="*/ 223076 w 535721"/>
                    <a:gd name="connsiteY6415" fmla="*/ 54627 h 546092"/>
                    <a:gd name="connsiteX6416" fmla="*/ 222961 w 535721"/>
                    <a:gd name="connsiteY6416" fmla="*/ 54627 h 546092"/>
                    <a:gd name="connsiteX6417" fmla="*/ 221711 w 535721"/>
                    <a:gd name="connsiteY6417" fmla="*/ 55125 h 546092"/>
                    <a:gd name="connsiteX6418" fmla="*/ 221769 w 535721"/>
                    <a:gd name="connsiteY6418" fmla="*/ 55102 h 546092"/>
                    <a:gd name="connsiteX6419" fmla="*/ 221318 w 535721"/>
                    <a:gd name="connsiteY6419" fmla="*/ 55287 h 546092"/>
                    <a:gd name="connsiteX6420" fmla="*/ 220207 w 535721"/>
                    <a:gd name="connsiteY6420" fmla="*/ 55726 h 546092"/>
                    <a:gd name="connsiteX6421" fmla="*/ 219513 w 535721"/>
                    <a:gd name="connsiteY6421" fmla="*/ 55842 h 546092"/>
                    <a:gd name="connsiteX6422" fmla="*/ 219027 w 535721"/>
                    <a:gd name="connsiteY6422" fmla="*/ 55842 h 546092"/>
                    <a:gd name="connsiteX6423" fmla="*/ 218055 w 535721"/>
                    <a:gd name="connsiteY6423" fmla="*/ 55576 h 546092"/>
                    <a:gd name="connsiteX6424" fmla="*/ 218020 w 535721"/>
                    <a:gd name="connsiteY6424" fmla="*/ 55553 h 546092"/>
                    <a:gd name="connsiteX6425" fmla="*/ 217939 w 535721"/>
                    <a:gd name="connsiteY6425" fmla="*/ 55553 h 546092"/>
                    <a:gd name="connsiteX6426" fmla="*/ 217106 w 535721"/>
                    <a:gd name="connsiteY6426" fmla="*/ 55391 h 546092"/>
                    <a:gd name="connsiteX6427" fmla="*/ 216748 w 535721"/>
                    <a:gd name="connsiteY6427" fmla="*/ 55287 h 546092"/>
                    <a:gd name="connsiteX6428" fmla="*/ 216285 w 535721"/>
                    <a:gd name="connsiteY6428" fmla="*/ 55981 h 546092"/>
                    <a:gd name="connsiteX6429" fmla="*/ 215961 w 535721"/>
                    <a:gd name="connsiteY6429" fmla="*/ 56270 h 546092"/>
                    <a:gd name="connsiteX6430" fmla="*/ 214688 w 535721"/>
                    <a:gd name="connsiteY6430" fmla="*/ 56814 h 546092"/>
                    <a:gd name="connsiteX6431" fmla="*/ 214318 w 535721"/>
                    <a:gd name="connsiteY6431" fmla="*/ 56837 h 546092"/>
                    <a:gd name="connsiteX6432" fmla="*/ 214133 w 535721"/>
                    <a:gd name="connsiteY6432" fmla="*/ 56872 h 546092"/>
                    <a:gd name="connsiteX6433" fmla="*/ 214110 w 535721"/>
                    <a:gd name="connsiteY6433" fmla="*/ 56872 h 546092"/>
                    <a:gd name="connsiteX6434" fmla="*/ 213959 w 535721"/>
                    <a:gd name="connsiteY6434" fmla="*/ 57011 h 546092"/>
                    <a:gd name="connsiteX6435" fmla="*/ 213751 w 535721"/>
                    <a:gd name="connsiteY6435" fmla="*/ 57196 h 546092"/>
                    <a:gd name="connsiteX6436" fmla="*/ 213635 w 535721"/>
                    <a:gd name="connsiteY6436" fmla="*/ 57381 h 546092"/>
                    <a:gd name="connsiteX6437" fmla="*/ 213381 w 535721"/>
                    <a:gd name="connsiteY6437" fmla="*/ 57786 h 546092"/>
                    <a:gd name="connsiteX6438" fmla="*/ 212687 w 535721"/>
                    <a:gd name="connsiteY6438" fmla="*/ 58468 h 546092"/>
                    <a:gd name="connsiteX6439" fmla="*/ 212224 w 535721"/>
                    <a:gd name="connsiteY6439" fmla="*/ 58735 h 546092"/>
                    <a:gd name="connsiteX6440" fmla="*/ 210303 w 535721"/>
                    <a:gd name="connsiteY6440" fmla="*/ 58792 h 546092"/>
                    <a:gd name="connsiteX6441" fmla="*/ 209898 w 535721"/>
                    <a:gd name="connsiteY6441" fmla="*/ 58584 h 546092"/>
                    <a:gd name="connsiteX6442" fmla="*/ 209216 w 535721"/>
                    <a:gd name="connsiteY6442" fmla="*/ 58006 h 546092"/>
                    <a:gd name="connsiteX6443" fmla="*/ 208753 w 535721"/>
                    <a:gd name="connsiteY6443" fmla="*/ 57346 h 546092"/>
                    <a:gd name="connsiteX6444" fmla="*/ 208290 w 535721"/>
                    <a:gd name="connsiteY6444" fmla="*/ 56455 h 546092"/>
                    <a:gd name="connsiteX6445" fmla="*/ 208093 w 535721"/>
                    <a:gd name="connsiteY6445" fmla="*/ 56166 h 546092"/>
                    <a:gd name="connsiteX6446" fmla="*/ 207862 w 535721"/>
                    <a:gd name="connsiteY6446" fmla="*/ 55877 h 546092"/>
                    <a:gd name="connsiteX6447" fmla="*/ 207712 w 535721"/>
                    <a:gd name="connsiteY6447" fmla="*/ 55715 h 546092"/>
                    <a:gd name="connsiteX6448" fmla="*/ 207550 w 535721"/>
                    <a:gd name="connsiteY6448" fmla="*/ 55611 h 546092"/>
                    <a:gd name="connsiteX6449" fmla="*/ 207318 w 535721"/>
                    <a:gd name="connsiteY6449" fmla="*/ 55507 h 546092"/>
                    <a:gd name="connsiteX6450" fmla="*/ 206451 w 535721"/>
                    <a:gd name="connsiteY6450" fmla="*/ 55229 h 546092"/>
                    <a:gd name="connsiteX6451" fmla="*/ 205675 w 535721"/>
                    <a:gd name="connsiteY6451" fmla="*/ 54859 h 546092"/>
                    <a:gd name="connsiteX6452" fmla="*/ 205247 w 535721"/>
                    <a:gd name="connsiteY6452" fmla="*/ 54569 h 546092"/>
                    <a:gd name="connsiteX6453" fmla="*/ 205016 w 535721"/>
                    <a:gd name="connsiteY6453" fmla="*/ 54373 h 546092"/>
                    <a:gd name="connsiteX6454" fmla="*/ 204865 w 535721"/>
                    <a:gd name="connsiteY6454" fmla="*/ 54292 h 546092"/>
                    <a:gd name="connsiteX6455" fmla="*/ 204657 w 535721"/>
                    <a:gd name="connsiteY6455" fmla="*/ 54199 h 546092"/>
                    <a:gd name="connsiteX6456" fmla="*/ 204229 w 535721"/>
                    <a:gd name="connsiteY6456" fmla="*/ 54118 h 546092"/>
                    <a:gd name="connsiteX6457" fmla="*/ 203743 w 535721"/>
                    <a:gd name="connsiteY6457" fmla="*/ 54003 h 546092"/>
                    <a:gd name="connsiteX6458" fmla="*/ 203315 w 535721"/>
                    <a:gd name="connsiteY6458" fmla="*/ 53910 h 546092"/>
                    <a:gd name="connsiteX6459" fmla="*/ 202876 w 535721"/>
                    <a:gd name="connsiteY6459" fmla="*/ 53841 h 546092"/>
                    <a:gd name="connsiteX6460" fmla="*/ 202031 w 535721"/>
                    <a:gd name="connsiteY6460" fmla="*/ 53609 h 546092"/>
                    <a:gd name="connsiteX6461" fmla="*/ 201545 w 535721"/>
                    <a:gd name="connsiteY6461" fmla="*/ 53378 h 546092"/>
                    <a:gd name="connsiteX6462" fmla="*/ 201221 w 535721"/>
                    <a:gd name="connsiteY6462" fmla="*/ 53181 h 546092"/>
                    <a:gd name="connsiteX6463" fmla="*/ 200932 w 535721"/>
                    <a:gd name="connsiteY6463" fmla="*/ 53042 h 546092"/>
                    <a:gd name="connsiteX6464" fmla="*/ 200515 w 535721"/>
                    <a:gd name="connsiteY6464" fmla="*/ 52880 h 546092"/>
                    <a:gd name="connsiteX6465" fmla="*/ 200122 w 535721"/>
                    <a:gd name="connsiteY6465" fmla="*/ 52765 h 546092"/>
                    <a:gd name="connsiteX6466" fmla="*/ 199729 w 535721"/>
                    <a:gd name="connsiteY6466" fmla="*/ 52672 h 546092"/>
                    <a:gd name="connsiteX6467" fmla="*/ 199555 w 535721"/>
                    <a:gd name="connsiteY6467" fmla="*/ 52637 h 546092"/>
                    <a:gd name="connsiteX6468" fmla="*/ 198838 w 535721"/>
                    <a:gd name="connsiteY6468" fmla="*/ 52718 h 546092"/>
                    <a:gd name="connsiteX6469" fmla="*/ 198676 w 535721"/>
                    <a:gd name="connsiteY6469" fmla="*/ 52741 h 546092"/>
                    <a:gd name="connsiteX6470" fmla="*/ 198491 w 535721"/>
                    <a:gd name="connsiteY6470" fmla="*/ 52846 h 546092"/>
                    <a:gd name="connsiteX6471" fmla="*/ 196894 w 535721"/>
                    <a:gd name="connsiteY6471" fmla="*/ 52961 h 546092"/>
                    <a:gd name="connsiteX6472" fmla="*/ 196003 w 535721"/>
                    <a:gd name="connsiteY6472" fmla="*/ 52325 h 546092"/>
                    <a:gd name="connsiteX6473" fmla="*/ 194557 w 535721"/>
                    <a:gd name="connsiteY6473" fmla="*/ 50844 h 546092"/>
                    <a:gd name="connsiteX6474" fmla="*/ 194302 w 535721"/>
                    <a:gd name="connsiteY6474" fmla="*/ 50775 h 546092"/>
                    <a:gd name="connsiteX6475" fmla="*/ 193273 w 535721"/>
                    <a:gd name="connsiteY6475" fmla="*/ 50161 h 546092"/>
                    <a:gd name="connsiteX6476" fmla="*/ 192868 w 535721"/>
                    <a:gd name="connsiteY6476" fmla="*/ 49676 h 546092"/>
                    <a:gd name="connsiteX6477" fmla="*/ 192544 w 535721"/>
                    <a:gd name="connsiteY6477" fmla="*/ 49282 h 546092"/>
                    <a:gd name="connsiteX6478" fmla="*/ 192208 w 535721"/>
                    <a:gd name="connsiteY6478" fmla="*/ 48866 h 546092"/>
                    <a:gd name="connsiteX6479" fmla="*/ 192012 w 535721"/>
                    <a:gd name="connsiteY6479" fmla="*/ 48542 h 546092"/>
                    <a:gd name="connsiteX6480" fmla="*/ 191826 w 535721"/>
                    <a:gd name="connsiteY6480" fmla="*/ 48519 h 546092"/>
                    <a:gd name="connsiteX6481" fmla="*/ 191074 w 535721"/>
                    <a:gd name="connsiteY6481" fmla="*/ 48333 h 546092"/>
                    <a:gd name="connsiteX6482" fmla="*/ 190322 w 535721"/>
                    <a:gd name="connsiteY6482" fmla="*/ 48044 h 546092"/>
                    <a:gd name="connsiteX6483" fmla="*/ 190265 w 535721"/>
                    <a:gd name="connsiteY6483" fmla="*/ 48056 h 546092"/>
                    <a:gd name="connsiteX6484" fmla="*/ 189721 w 535721"/>
                    <a:gd name="connsiteY6484" fmla="*/ 48160 h 546092"/>
                    <a:gd name="connsiteX6485" fmla="*/ 189223 w 535721"/>
                    <a:gd name="connsiteY6485" fmla="*/ 48183 h 546092"/>
                    <a:gd name="connsiteX6486" fmla="*/ 188402 w 535721"/>
                    <a:gd name="connsiteY6486" fmla="*/ 48067 h 546092"/>
                    <a:gd name="connsiteX6487" fmla="*/ 188089 w 535721"/>
                    <a:gd name="connsiteY6487" fmla="*/ 47952 h 546092"/>
                    <a:gd name="connsiteX6488" fmla="*/ 187233 w 535721"/>
                    <a:gd name="connsiteY6488" fmla="*/ 47813 h 546092"/>
                    <a:gd name="connsiteX6489" fmla="*/ 186516 w 535721"/>
                    <a:gd name="connsiteY6489" fmla="*/ 47639 h 546092"/>
                    <a:gd name="connsiteX6490" fmla="*/ 186030 w 535721"/>
                    <a:gd name="connsiteY6490" fmla="*/ 47443 h 546092"/>
                    <a:gd name="connsiteX6491" fmla="*/ 185891 w 535721"/>
                    <a:gd name="connsiteY6491" fmla="*/ 47362 h 546092"/>
                    <a:gd name="connsiteX6492" fmla="*/ 185741 w 535721"/>
                    <a:gd name="connsiteY6492" fmla="*/ 47350 h 546092"/>
                    <a:gd name="connsiteX6493" fmla="*/ 185533 w 535721"/>
                    <a:gd name="connsiteY6493" fmla="*/ 47292 h 546092"/>
                    <a:gd name="connsiteX6494" fmla="*/ 183566 w 535721"/>
                    <a:gd name="connsiteY6494" fmla="*/ 47466 h 546092"/>
                    <a:gd name="connsiteX6495" fmla="*/ 183080 w 535721"/>
                    <a:gd name="connsiteY6495" fmla="*/ 47234 h 546092"/>
                    <a:gd name="connsiteX6496" fmla="*/ 182582 w 535721"/>
                    <a:gd name="connsiteY6496" fmla="*/ 46910 h 546092"/>
                    <a:gd name="connsiteX6497" fmla="*/ 182177 w 535721"/>
                    <a:gd name="connsiteY6497" fmla="*/ 46563 h 546092"/>
                    <a:gd name="connsiteX6498" fmla="*/ 182073 w 535721"/>
                    <a:gd name="connsiteY6498" fmla="*/ 46448 h 546092"/>
                    <a:gd name="connsiteX6499" fmla="*/ 181148 w 535721"/>
                    <a:gd name="connsiteY6499" fmla="*/ 46378 h 546092"/>
                    <a:gd name="connsiteX6500" fmla="*/ 180801 w 535721"/>
                    <a:gd name="connsiteY6500" fmla="*/ 46274 h 546092"/>
                    <a:gd name="connsiteX6501" fmla="*/ 180384 w 535721"/>
                    <a:gd name="connsiteY6501" fmla="*/ 46100 h 546092"/>
                    <a:gd name="connsiteX6502" fmla="*/ 179192 w 535721"/>
                    <a:gd name="connsiteY6502" fmla="*/ 45580 h 546092"/>
                    <a:gd name="connsiteX6503" fmla="*/ 178822 w 535721"/>
                    <a:gd name="connsiteY6503" fmla="*/ 45233 h 546092"/>
                    <a:gd name="connsiteX6504" fmla="*/ 178799 w 535721"/>
                    <a:gd name="connsiteY6504" fmla="*/ 45233 h 546092"/>
                    <a:gd name="connsiteX6505" fmla="*/ 177931 w 535721"/>
                    <a:gd name="connsiteY6505" fmla="*/ 44735 h 546092"/>
                    <a:gd name="connsiteX6506" fmla="*/ 177538 w 535721"/>
                    <a:gd name="connsiteY6506" fmla="*/ 44377 h 546092"/>
                    <a:gd name="connsiteX6507" fmla="*/ 176959 w 535721"/>
                    <a:gd name="connsiteY6507" fmla="*/ 43382 h 546092"/>
                    <a:gd name="connsiteX6508" fmla="*/ 176878 w 535721"/>
                    <a:gd name="connsiteY6508" fmla="*/ 43035 h 546092"/>
                    <a:gd name="connsiteX6509" fmla="*/ 176786 w 535721"/>
                    <a:gd name="connsiteY6509" fmla="*/ 42826 h 546092"/>
                    <a:gd name="connsiteX6510" fmla="*/ 176774 w 535721"/>
                    <a:gd name="connsiteY6510" fmla="*/ 42803 h 546092"/>
                    <a:gd name="connsiteX6511" fmla="*/ 176578 w 535721"/>
                    <a:gd name="connsiteY6511" fmla="*/ 42815 h 546092"/>
                    <a:gd name="connsiteX6512" fmla="*/ 175525 w 535721"/>
                    <a:gd name="connsiteY6512" fmla="*/ 42583 h 546092"/>
                    <a:gd name="connsiteX6513" fmla="*/ 175085 w 535721"/>
                    <a:gd name="connsiteY6513" fmla="*/ 42352 h 546092"/>
                    <a:gd name="connsiteX6514" fmla="*/ 174368 w 535721"/>
                    <a:gd name="connsiteY6514" fmla="*/ 41831 h 546092"/>
                    <a:gd name="connsiteX6515" fmla="*/ 173824 w 535721"/>
                    <a:gd name="connsiteY6515" fmla="*/ 41172 h 546092"/>
                    <a:gd name="connsiteX6516" fmla="*/ 173720 w 535721"/>
                    <a:gd name="connsiteY6516" fmla="*/ 40975 h 546092"/>
                    <a:gd name="connsiteX6517" fmla="*/ 172979 w 535721"/>
                    <a:gd name="connsiteY6517" fmla="*/ 40512 h 546092"/>
                    <a:gd name="connsiteX6518" fmla="*/ 172459 w 535721"/>
                    <a:gd name="connsiteY6518" fmla="*/ 40073 h 546092"/>
                    <a:gd name="connsiteX6519" fmla="*/ 172285 w 535721"/>
                    <a:gd name="connsiteY6519" fmla="*/ 39934 h 546092"/>
                    <a:gd name="connsiteX6520" fmla="*/ 171996 w 535721"/>
                    <a:gd name="connsiteY6520" fmla="*/ 39818 h 546092"/>
                    <a:gd name="connsiteX6521" fmla="*/ 171475 w 535721"/>
                    <a:gd name="connsiteY6521" fmla="*/ 39506 h 546092"/>
                    <a:gd name="connsiteX6522" fmla="*/ 171105 w 535721"/>
                    <a:gd name="connsiteY6522" fmla="*/ 39193 h 546092"/>
                    <a:gd name="connsiteX6523" fmla="*/ 170793 w 535721"/>
                    <a:gd name="connsiteY6523" fmla="*/ 38846 h 546092"/>
                    <a:gd name="connsiteX6524" fmla="*/ 170793 w 535721"/>
                    <a:gd name="connsiteY6524" fmla="*/ 38858 h 546092"/>
                    <a:gd name="connsiteX6525" fmla="*/ 170677 w 535721"/>
                    <a:gd name="connsiteY6525" fmla="*/ 39355 h 546092"/>
                    <a:gd name="connsiteX6526" fmla="*/ 170561 w 535721"/>
                    <a:gd name="connsiteY6526" fmla="*/ 39876 h 546092"/>
                    <a:gd name="connsiteX6527" fmla="*/ 170214 w 535721"/>
                    <a:gd name="connsiteY6527" fmla="*/ 40640 h 546092"/>
                    <a:gd name="connsiteX6528" fmla="*/ 169902 w 535721"/>
                    <a:gd name="connsiteY6528" fmla="*/ 41056 h 546092"/>
                    <a:gd name="connsiteX6529" fmla="*/ 169555 w 535721"/>
                    <a:gd name="connsiteY6529" fmla="*/ 41415 h 546092"/>
                    <a:gd name="connsiteX6530" fmla="*/ 169138 w 535721"/>
                    <a:gd name="connsiteY6530" fmla="*/ 41750 h 546092"/>
                    <a:gd name="connsiteX6531" fmla="*/ 168467 w 535721"/>
                    <a:gd name="connsiteY6531" fmla="*/ 42109 h 546092"/>
                    <a:gd name="connsiteX6532" fmla="*/ 168051 w 535721"/>
                    <a:gd name="connsiteY6532" fmla="*/ 42225 h 546092"/>
                    <a:gd name="connsiteX6533" fmla="*/ 167715 w 535721"/>
                    <a:gd name="connsiteY6533" fmla="*/ 42375 h 546092"/>
                    <a:gd name="connsiteX6534" fmla="*/ 167542 w 535721"/>
                    <a:gd name="connsiteY6534" fmla="*/ 42456 h 546092"/>
                    <a:gd name="connsiteX6535" fmla="*/ 167438 w 535721"/>
                    <a:gd name="connsiteY6535" fmla="*/ 42548 h 546092"/>
                    <a:gd name="connsiteX6536" fmla="*/ 167241 w 535721"/>
                    <a:gd name="connsiteY6536" fmla="*/ 42791 h 546092"/>
                    <a:gd name="connsiteX6537" fmla="*/ 166986 w 535721"/>
                    <a:gd name="connsiteY6537" fmla="*/ 43150 h 546092"/>
                    <a:gd name="connsiteX6538" fmla="*/ 166489 w 535721"/>
                    <a:gd name="connsiteY6538" fmla="*/ 43763 h 546092"/>
                    <a:gd name="connsiteX6539" fmla="*/ 166466 w 535721"/>
                    <a:gd name="connsiteY6539" fmla="*/ 43879 h 546092"/>
                    <a:gd name="connsiteX6540" fmla="*/ 166234 w 535721"/>
                    <a:gd name="connsiteY6540" fmla="*/ 44388 h 546092"/>
                    <a:gd name="connsiteX6541" fmla="*/ 165957 w 535721"/>
                    <a:gd name="connsiteY6541" fmla="*/ 44839 h 546092"/>
                    <a:gd name="connsiteX6542" fmla="*/ 165621 w 535721"/>
                    <a:gd name="connsiteY6542" fmla="*/ 45244 h 546092"/>
                    <a:gd name="connsiteX6543" fmla="*/ 165216 w 535721"/>
                    <a:gd name="connsiteY6543" fmla="*/ 45614 h 546092"/>
                    <a:gd name="connsiteX6544" fmla="*/ 164892 w 535721"/>
                    <a:gd name="connsiteY6544" fmla="*/ 45857 h 546092"/>
                    <a:gd name="connsiteX6545" fmla="*/ 164453 w 535721"/>
                    <a:gd name="connsiteY6545" fmla="*/ 46124 h 546092"/>
                    <a:gd name="connsiteX6546" fmla="*/ 163851 w 535721"/>
                    <a:gd name="connsiteY6546" fmla="*/ 46378 h 546092"/>
                    <a:gd name="connsiteX6547" fmla="*/ 163168 w 535721"/>
                    <a:gd name="connsiteY6547" fmla="*/ 46528 h 546092"/>
                    <a:gd name="connsiteX6548" fmla="*/ 163076 w 535721"/>
                    <a:gd name="connsiteY6548" fmla="*/ 46586 h 546092"/>
                    <a:gd name="connsiteX6549" fmla="*/ 162648 w 535721"/>
                    <a:gd name="connsiteY6549" fmla="*/ 46899 h 546092"/>
                    <a:gd name="connsiteX6550" fmla="*/ 162243 w 535721"/>
                    <a:gd name="connsiteY6550" fmla="*/ 47107 h 546092"/>
                    <a:gd name="connsiteX6551" fmla="*/ 161734 w 535721"/>
                    <a:gd name="connsiteY6551" fmla="*/ 47304 h 546092"/>
                    <a:gd name="connsiteX6552" fmla="*/ 161063 w 535721"/>
                    <a:gd name="connsiteY6552" fmla="*/ 47442 h 546092"/>
                    <a:gd name="connsiteX6553" fmla="*/ 160612 w 535721"/>
                    <a:gd name="connsiteY6553" fmla="*/ 47466 h 546092"/>
                    <a:gd name="connsiteX6554" fmla="*/ 159524 w 535721"/>
                    <a:gd name="connsiteY6554" fmla="*/ 47188 h 546092"/>
                    <a:gd name="connsiteX6555" fmla="*/ 159096 w 535721"/>
                    <a:gd name="connsiteY6555" fmla="*/ 47199 h 546092"/>
                    <a:gd name="connsiteX6556" fmla="*/ 158564 w 535721"/>
                    <a:gd name="connsiteY6556" fmla="*/ 47165 h 546092"/>
                    <a:gd name="connsiteX6557" fmla="*/ 158101 w 535721"/>
                    <a:gd name="connsiteY6557" fmla="*/ 47072 h 546092"/>
                    <a:gd name="connsiteX6558" fmla="*/ 157603 w 535721"/>
                    <a:gd name="connsiteY6558" fmla="*/ 46910 h 546092"/>
                    <a:gd name="connsiteX6559" fmla="*/ 157002 w 535721"/>
                    <a:gd name="connsiteY6559" fmla="*/ 46621 h 546092"/>
                    <a:gd name="connsiteX6560" fmla="*/ 156828 w 535721"/>
                    <a:gd name="connsiteY6560" fmla="*/ 46563 h 546092"/>
                    <a:gd name="connsiteX6561" fmla="*/ 156516 w 535721"/>
                    <a:gd name="connsiteY6561" fmla="*/ 46540 h 546092"/>
                    <a:gd name="connsiteX6562" fmla="*/ 155590 w 535721"/>
                    <a:gd name="connsiteY6562" fmla="*/ 46424 h 546092"/>
                    <a:gd name="connsiteX6563" fmla="*/ 154977 w 535721"/>
                    <a:gd name="connsiteY6563" fmla="*/ 46714 h 546092"/>
                    <a:gd name="connsiteX6564" fmla="*/ 153670 w 535721"/>
                    <a:gd name="connsiteY6564" fmla="*/ 47130 h 546092"/>
                    <a:gd name="connsiteX6565" fmla="*/ 152663 w 535721"/>
                    <a:gd name="connsiteY6565" fmla="*/ 47142 h 546092"/>
                    <a:gd name="connsiteX6566" fmla="*/ 152143 w 535721"/>
                    <a:gd name="connsiteY6566" fmla="*/ 47026 h 546092"/>
                    <a:gd name="connsiteX6567" fmla="*/ 151402 w 535721"/>
                    <a:gd name="connsiteY6567" fmla="*/ 46748 h 546092"/>
                    <a:gd name="connsiteX6568" fmla="*/ 150569 w 535721"/>
                    <a:gd name="connsiteY6568" fmla="*/ 46147 h 546092"/>
                    <a:gd name="connsiteX6569" fmla="*/ 150338 w 535721"/>
                    <a:gd name="connsiteY6569" fmla="*/ 45869 h 546092"/>
                    <a:gd name="connsiteX6570" fmla="*/ 149736 w 535721"/>
                    <a:gd name="connsiteY6570" fmla="*/ 45661 h 546092"/>
                    <a:gd name="connsiteX6571" fmla="*/ 149563 w 535721"/>
                    <a:gd name="connsiteY6571" fmla="*/ 45568 h 546092"/>
                    <a:gd name="connsiteX6572" fmla="*/ 149377 w 535721"/>
                    <a:gd name="connsiteY6572" fmla="*/ 45638 h 546092"/>
                    <a:gd name="connsiteX6573" fmla="*/ 148949 w 535721"/>
                    <a:gd name="connsiteY6573" fmla="*/ 45811 h 546092"/>
                    <a:gd name="connsiteX6574" fmla="*/ 148498 w 535721"/>
                    <a:gd name="connsiteY6574" fmla="*/ 46008 h 546092"/>
                    <a:gd name="connsiteX6575" fmla="*/ 147619 w 535721"/>
                    <a:gd name="connsiteY6575" fmla="*/ 46251 h 546092"/>
                    <a:gd name="connsiteX6576" fmla="*/ 146254 w 535721"/>
                    <a:gd name="connsiteY6576" fmla="*/ 46077 h 546092"/>
                    <a:gd name="connsiteX6577" fmla="*/ 145768 w 535721"/>
                    <a:gd name="connsiteY6577" fmla="*/ 45834 h 546092"/>
                    <a:gd name="connsiteX6578" fmla="*/ 145004 w 535721"/>
                    <a:gd name="connsiteY6578" fmla="*/ 45152 h 546092"/>
                    <a:gd name="connsiteX6579" fmla="*/ 144935 w 535721"/>
                    <a:gd name="connsiteY6579" fmla="*/ 45048 h 546092"/>
                    <a:gd name="connsiteX6580" fmla="*/ 144842 w 535721"/>
                    <a:gd name="connsiteY6580" fmla="*/ 44978 h 546092"/>
                    <a:gd name="connsiteX6581" fmla="*/ 144264 w 535721"/>
                    <a:gd name="connsiteY6581" fmla="*/ 44527 h 546092"/>
                    <a:gd name="connsiteX6582" fmla="*/ 143755 w 535721"/>
                    <a:gd name="connsiteY6582" fmla="*/ 43902 h 546092"/>
                    <a:gd name="connsiteX6583" fmla="*/ 143512 w 535721"/>
                    <a:gd name="connsiteY6583" fmla="*/ 43451 h 546092"/>
                    <a:gd name="connsiteX6584" fmla="*/ 143350 w 535721"/>
                    <a:gd name="connsiteY6584" fmla="*/ 43023 h 546092"/>
                    <a:gd name="connsiteX6585" fmla="*/ 143245 w 535721"/>
                    <a:gd name="connsiteY6585" fmla="*/ 42595 h 546092"/>
                    <a:gd name="connsiteX6586" fmla="*/ 143176 w 535721"/>
                    <a:gd name="connsiteY6586" fmla="*/ 42421 h 546092"/>
                    <a:gd name="connsiteX6587" fmla="*/ 143141 w 535721"/>
                    <a:gd name="connsiteY6587" fmla="*/ 42352 h 546092"/>
                    <a:gd name="connsiteX6588" fmla="*/ 142956 w 535721"/>
                    <a:gd name="connsiteY6588" fmla="*/ 42167 h 546092"/>
                    <a:gd name="connsiteX6589" fmla="*/ 142621 w 535721"/>
                    <a:gd name="connsiteY6589" fmla="*/ 41889 h 546092"/>
                    <a:gd name="connsiteX6590" fmla="*/ 142112 w 535721"/>
                    <a:gd name="connsiteY6590" fmla="*/ 41264 h 546092"/>
                    <a:gd name="connsiteX6591" fmla="*/ 141961 w 535721"/>
                    <a:gd name="connsiteY6591" fmla="*/ 40952 h 546092"/>
                    <a:gd name="connsiteX6592" fmla="*/ 141788 w 535721"/>
                    <a:gd name="connsiteY6592" fmla="*/ 40744 h 546092"/>
                    <a:gd name="connsiteX6593" fmla="*/ 141464 w 535721"/>
                    <a:gd name="connsiteY6593" fmla="*/ 40385 h 546092"/>
                    <a:gd name="connsiteX6594" fmla="*/ 141059 w 535721"/>
                    <a:gd name="connsiteY6594" fmla="*/ 39668 h 546092"/>
                    <a:gd name="connsiteX6595" fmla="*/ 140827 w 535721"/>
                    <a:gd name="connsiteY6595" fmla="*/ 38869 h 546092"/>
                    <a:gd name="connsiteX6596" fmla="*/ 140584 w 535721"/>
                    <a:gd name="connsiteY6596" fmla="*/ 37273 h 546092"/>
                    <a:gd name="connsiteX6597" fmla="*/ 140689 w 535721"/>
                    <a:gd name="connsiteY6597" fmla="*/ 36255 h 546092"/>
                    <a:gd name="connsiteX6598" fmla="*/ 140862 w 535721"/>
                    <a:gd name="connsiteY6598" fmla="*/ 35815 h 546092"/>
                    <a:gd name="connsiteX6599" fmla="*/ 141128 w 535721"/>
                    <a:gd name="connsiteY6599" fmla="*/ 35352 h 546092"/>
                    <a:gd name="connsiteX6600" fmla="*/ 141047 w 535721"/>
                    <a:gd name="connsiteY6600" fmla="*/ 34924 h 546092"/>
                    <a:gd name="connsiteX6601" fmla="*/ 141036 w 535721"/>
                    <a:gd name="connsiteY6601" fmla="*/ 34392 h 546092"/>
                    <a:gd name="connsiteX6602" fmla="*/ 141094 w 535721"/>
                    <a:gd name="connsiteY6602" fmla="*/ 33860 h 546092"/>
                    <a:gd name="connsiteX6603" fmla="*/ 141186 w 535721"/>
                    <a:gd name="connsiteY6603" fmla="*/ 33408 h 546092"/>
                    <a:gd name="connsiteX6604" fmla="*/ 141360 w 535721"/>
                    <a:gd name="connsiteY6604" fmla="*/ 32911 h 546092"/>
                    <a:gd name="connsiteX6605" fmla="*/ 141626 w 535721"/>
                    <a:gd name="connsiteY6605" fmla="*/ 32379 h 546092"/>
                    <a:gd name="connsiteX6606" fmla="*/ 141950 w 535721"/>
                    <a:gd name="connsiteY6606" fmla="*/ 31951 h 546092"/>
                    <a:gd name="connsiteX6607" fmla="*/ 142378 w 535721"/>
                    <a:gd name="connsiteY6607" fmla="*/ 31523 h 546092"/>
                    <a:gd name="connsiteX6608" fmla="*/ 142794 w 535721"/>
                    <a:gd name="connsiteY6608" fmla="*/ 31210 h 546092"/>
                    <a:gd name="connsiteX6609" fmla="*/ 143303 w 535721"/>
                    <a:gd name="connsiteY6609" fmla="*/ 30933 h 546092"/>
                    <a:gd name="connsiteX6610" fmla="*/ 142910 w 535721"/>
                    <a:gd name="connsiteY6610" fmla="*/ 30562 h 546092"/>
                    <a:gd name="connsiteX6611" fmla="*/ 142852 w 535721"/>
                    <a:gd name="connsiteY6611" fmla="*/ 30551 h 546092"/>
                    <a:gd name="connsiteX6612" fmla="*/ 142089 w 535721"/>
                    <a:gd name="connsiteY6612" fmla="*/ 30157 h 546092"/>
                    <a:gd name="connsiteX6613" fmla="*/ 141695 w 535721"/>
                    <a:gd name="connsiteY6613" fmla="*/ 29833 h 546092"/>
                    <a:gd name="connsiteX6614" fmla="*/ 141337 w 535721"/>
                    <a:gd name="connsiteY6614" fmla="*/ 29463 h 546092"/>
                    <a:gd name="connsiteX6615" fmla="*/ 140723 w 535721"/>
                    <a:gd name="connsiteY6615" fmla="*/ 28584 h 546092"/>
                    <a:gd name="connsiteX6616" fmla="*/ 140399 w 535721"/>
                    <a:gd name="connsiteY6616" fmla="*/ 26941 h 546092"/>
                    <a:gd name="connsiteX6617" fmla="*/ 139856 w 535721"/>
                    <a:gd name="connsiteY6617" fmla="*/ 25472 h 546092"/>
                    <a:gd name="connsiteX6618" fmla="*/ 139867 w 535721"/>
                    <a:gd name="connsiteY6618" fmla="*/ 25078 h 546092"/>
                    <a:gd name="connsiteX6619" fmla="*/ 139890 w 535721"/>
                    <a:gd name="connsiteY6619" fmla="*/ 24916 h 546092"/>
                    <a:gd name="connsiteX6620" fmla="*/ 139798 w 535721"/>
                    <a:gd name="connsiteY6620" fmla="*/ 24893 h 546092"/>
                    <a:gd name="connsiteX6621" fmla="*/ 139381 w 535721"/>
                    <a:gd name="connsiteY6621" fmla="*/ 24824 h 546092"/>
                    <a:gd name="connsiteX6622" fmla="*/ 138097 w 535721"/>
                    <a:gd name="connsiteY6622" fmla="*/ 24049 h 546092"/>
                    <a:gd name="connsiteX6623" fmla="*/ 137808 w 535721"/>
                    <a:gd name="connsiteY6623" fmla="*/ 23944 h 546092"/>
                    <a:gd name="connsiteX6624" fmla="*/ 137542 w 535721"/>
                    <a:gd name="connsiteY6624" fmla="*/ 23829 h 546092"/>
                    <a:gd name="connsiteX6625" fmla="*/ 137229 w 535721"/>
                    <a:gd name="connsiteY6625" fmla="*/ 23771 h 546092"/>
                    <a:gd name="connsiteX6626" fmla="*/ 135598 w 535721"/>
                    <a:gd name="connsiteY6626" fmla="*/ 21850 h 546092"/>
                    <a:gd name="connsiteX6627" fmla="*/ 135586 w 535721"/>
                    <a:gd name="connsiteY6627" fmla="*/ 21422 h 546092"/>
                    <a:gd name="connsiteX6628" fmla="*/ 135679 w 535721"/>
                    <a:gd name="connsiteY6628" fmla="*/ 20786 h 546092"/>
                    <a:gd name="connsiteX6629" fmla="*/ 136015 w 535721"/>
                    <a:gd name="connsiteY6629" fmla="*/ 19779 h 546092"/>
                    <a:gd name="connsiteX6630" fmla="*/ 135783 w 535721"/>
                    <a:gd name="connsiteY6630" fmla="*/ 19386 h 546092"/>
                    <a:gd name="connsiteX6631" fmla="*/ 135320 w 535721"/>
                    <a:gd name="connsiteY6631" fmla="*/ 18368 h 546092"/>
                    <a:gd name="connsiteX6632" fmla="*/ 135112 w 535721"/>
                    <a:gd name="connsiteY6632" fmla="*/ 17975 h 546092"/>
                    <a:gd name="connsiteX6633" fmla="*/ 134927 w 535721"/>
                    <a:gd name="connsiteY6633" fmla="*/ 17570 h 546092"/>
                    <a:gd name="connsiteX6634" fmla="*/ 134765 w 535721"/>
                    <a:gd name="connsiteY6634" fmla="*/ 17061 h 546092"/>
                    <a:gd name="connsiteX6635" fmla="*/ 134603 w 535721"/>
                    <a:gd name="connsiteY6635" fmla="*/ 16378 h 546092"/>
                    <a:gd name="connsiteX6636" fmla="*/ 134568 w 535721"/>
                    <a:gd name="connsiteY6636" fmla="*/ 15961 h 546092"/>
                    <a:gd name="connsiteX6637" fmla="*/ 134036 w 535721"/>
                    <a:gd name="connsiteY6637" fmla="*/ 14816 h 546092"/>
                    <a:gd name="connsiteX6638" fmla="*/ 134036 w 535721"/>
                    <a:gd name="connsiteY6638" fmla="*/ 14735 h 546092"/>
                    <a:gd name="connsiteX6639" fmla="*/ 133712 w 535721"/>
                    <a:gd name="connsiteY6639" fmla="*/ 14469 h 546092"/>
                    <a:gd name="connsiteX6640" fmla="*/ 133342 w 535721"/>
                    <a:gd name="connsiteY6640" fmla="*/ 14099 h 546092"/>
                    <a:gd name="connsiteX6641" fmla="*/ 133064 w 535721"/>
                    <a:gd name="connsiteY6641" fmla="*/ 13740 h 546092"/>
                    <a:gd name="connsiteX6642" fmla="*/ 132810 w 535721"/>
                    <a:gd name="connsiteY6642" fmla="*/ 13324 h 546092"/>
                    <a:gd name="connsiteX6643" fmla="*/ 132567 w 535721"/>
                    <a:gd name="connsiteY6643" fmla="*/ 12976 h 546092"/>
                    <a:gd name="connsiteX6644" fmla="*/ 132277 w 535721"/>
                    <a:gd name="connsiteY6644" fmla="*/ 12606 h 546092"/>
                    <a:gd name="connsiteX6645" fmla="*/ 131942 w 535721"/>
                    <a:gd name="connsiteY6645" fmla="*/ 12005 h 546092"/>
                    <a:gd name="connsiteX6646" fmla="*/ 131364 w 535721"/>
                    <a:gd name="connsiteY6646" fmla="*/ 11253 h 546092"/>
                    <a:gd name="connsiteX6647" fmla="*/ 131040 w 535721"/>
                    <a:gd name="connsiteY6647" fmla="*/ 10570 h 546092"/>
                    <a:gd name="connsiteX6648" fmla="*/ 130889 w 535721"/>
                    <a:gd name="connsiteY6648" fmla="*/ 10061 h 546092"/>
                    <a:gd name="connsiteX6649" fmla="*/ 131005 w 535721"/>
                    <a:gd name="connsiteY6649" fmla="*/ 8696 h 546092"/>
                    <a:gd name="connsiteX6650" fmla="*/ 131028 w 535721"/>
                    <a:gd name="connsiteY6650" fmla="*/ 8626 h 546092"/>
                    <a:gd name="connsiteX6651" fmla="*/ 131028 w 535721"/>
                    <a:gd name="connsiteY6651" fmla="*/ 8557 h 546092"/>
                    <a:gd name="connsiteX6652" fmla="*/ 131005 w 535721"/>
                    <a:gd name="connsiteY6652" fmla="*/ 7492 h 546092"/>
                    <a:gd name="connsiteX6653" fmla="*/ 131144 w 535721"/>
                    <a:gd name="connsiteY6653" fmla="*/ 6775 h 546092"/>
                    <a:gd name="connsiteX6654" fmla="*/ 130681 w 535721"/>
                    <a:gd name="connsiteY6654" fmla="*/ 6428 h 546092"/>
                    <a:gd name="connsiteX6655" fmla="*/ 130530 w 535721"/>
                    <a:gd name="connsiteY6655" fmla="*/ 6278 h 546092"/>
                    <a:gd name="connsiteX6656" fmla="*/ 213137 w 535721"/>
                    <a:gd name="connsiteY6656" fmla="*/ 399702 h 546092"/>
                    <a:gd name="connsiteX6657" fmla="*/ 213218 w 535721"/>
                    <a:gd name="connsiteY6657" fmla="*/ 399737 h 546092"/>
                    <a:gd name="connsiteX6658" fmla="*/ 119724 w 535721"/>
                    <a:gd name="connsiteY6658" fmla="*/ 323609 h 546092"/>
                    <a:gd name="connsiteX6659" fmla="*/ 119493 w 535721"/>
                    <a:gd name="connsiteY6659" fmla="*/ 324014 h 546092"/>
                    <a:gd name="connsiteX6660" fmla="*/ 119227 w 535721"/>
                    <a:gd name="connsiteY6660" fmla="*/ 324477 h 546092"/>
                    <a:gd name="connsiteX6661" fmla="*/ 118532 w 535721"/>
                    <a:gd name="connsiteY6661" fmla="*/ 325229 h 546092"/>
                    <a:gd name="connsiteX6662" fmla="*/ 118428 w 535721"/>
                    <a:gd name="connsiteY6662" fmla="*/ 325299 h 546092"/>
                    <a:gd name="connsiteX6663" fmla="*/ 118405 w 535721"/>
                    <a:gd name="connsiteY6663" fmla="*/ 325356 h 546092"/>
                    <a:gd name="connsiteX6664" fmla="*/ 118394 w 535721"/>
                    <a:gd name="connsiteY6664" fmla="*/ 325391 h 546092"/>
                    <a:gd name="connsiteX6665" fmla="*/ 118486 w 535721"/>
                    <a:gd name="connsiteY6665" fmla="*/ 325322 h 546092"/>
                    <a:gd name="connsiteX6666" fmla="*/ 118984 w 535721"/>
                    <a:gd name="connsiteY6666" fmla="*/ 325090 h 546092"/>
                    <a:gd name="connsiteX6667" fmla="*/ 118995 w 535721"/>
                    <a:gd name="connsiteY6667" fmla="*/ 325079 h 546092"/>
                    <a:gd name="connsiteX6668" fmla="*/ 119354 w 535721"/>
                    <a:gd name="connsiteY6668" fmla="*/ 324628 h 546092"/>
                    <a:gd name="connsiteX6669" fmla="*/ 119944 w 535721"/>
                    <a:gd name="connsiteY6669" fmla="*/ 324107 h 546092"/>
                    <a:gd name="connsiteX6670" fmla="*/ 119851 w 535721"/>
                    <a:gd name="connsiteY6670" fmla="*/ 323609 h 546092"/>
                    <a:gd name="connsiteX6671" fmla="*/ 351662 w 535721"/>
                    <a:gd name="connsiteY6671" fmla="*/ 31451 h 546092"/>
                    <a:gd name="connsiteX6672" fmla="*/ 351720 w 535721"/>
                    <a:gd name="connsiteY6672" fmla="*/ 31428 h 546092"/>
                    <a:gd name="connsiteX6673" fmla="*/ 353317 w 535721"/>
                    <a:gd name="connsiteY6673" fmla="*/ 30791 h 546092"/>
                    <a:gd name="connsiteX6674" fmla="*/ 352924 w 535721"/>
                    <a:gd name="connsiteY6674" fmla="*/ 30826 h 546092"/>
                    <a:gd name="connsiteX6675" fmla="*/ 352762 w 535721"/>
                    <a:gd name="connsiteY6675" fmla="*/ 30884 h 546092"/>
                    <a:gd name="connsiteX6676" fmla="*/ 351975 w 535721"/>
                    <a:gd name="connsiteY6676" fmla="*/ 31300 h 546092"/>
                    <a:gd name="connsiteX6677" fmla="*/ 351732 w 535721"/>
                    <a:gd name="connsiteY6677" fmla="*/ 31416 h 546092"/>
                    <a:gd name="connsiteX6678" fmla="*/ 351848 w 535721"/>
                    <a:gd name="connsiteY6678" fmla="*/ 31358 h 546092"/>
                    <a:gd name="connsiteX6679" fmla="*/ 352738 w 535721"/>
                    <a:gd name="connsiteY6679" fmla="*/ 30942 h 546092"/>
                    <a:gd name="connsiteX6680" fmla="*/ 353305 w 535721"/>
                    <a:gd name="connsiteY6680" fmla="*/ 30780 h 546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  <a:cxn ang="0">
                      <a:pos x="connsiteX3382" y="connsiteY3382"/>
                    </a:cxn>
                    <a:cxn ang="0">
                      <a:pos x="connsiteX3383" y="connsiteY3383"/>
                    </a:cxn>
                    <a:cxn ang="0">
                      <a:pos x="connsiteX3384" y="connsiteY3384"/>
                    </a:cxn>
                    <a:cxn ang="0">
                      <a:pos x="connsiteX3385" y="connsiteY3385"/>
                    </a:cxn>
                    <a:cxn ang="0">
                      <a:pos x="connsiteX3386" y="connsiteY3386"/>
                    </a:cxn>
                    <a:cxn ang="0">
                      <a:pos x="connsiteX3387" y="connsiteY3387"/>
                    </a:cxn>
                    <a:cxn ang="0">
                      <a:pos x="connsiteX3388" y="connsiteY3388"/>
                    </a:cxn>
                    <a:cxn ang="0">
                      <a:pos x="connsiteX3389" y="connsiteY3389"/>
                    </a:cxn>
                    <a:cxn ang="0">
                      <a:pos x="connsiteX3390" y="connsiteY3390"/>
                    </a:cxn>
                    <a:cxn ang="0">
                      <a:pos x="connsiteX3391" y="connsiteY3391"/>
                    </a:cxn>
                    <a:cxn ang="0">
                      <a:pos x="connsiteX3392" y="connsiteY3392"/>
                    </a:cxn>
                    <a:cxn ang="0">
                      <a:pos x="connsiteX3393" y="connsiteY3393"/>
                    </a:cxn>
                    <a:cxn ang="0">
                      <a:pos x="connsiteX3394" y="connsiteY3394"/>
                    </a:cxn>
                    <a:cxn ang="0">
                      <a:pos x="connsiteX3395" y="connsiteY3395"/>
                    </a:cxn>
                    <a:cxn ang="0">
                      <a:pos x="connsiteX3396" y="connsiteY3396"/>
                    </a:cxn>
                    <a:cxn ang="0">
                      <a:pos x="connsiteX3397" y="connsiteY3397"/>
                    </a:cxn>
                    <a:cxn ang="0">
                      <a:pos x="connsiteX3398" y="connsiteY3398"/>
                    </a:cxn>
                    <a:cxn ang="0">
                      <a:pos x="connsiteX3399" y="connsiteY3399"/>
                    </a:cxn>
                    <a:cxn ang="0">
                      <a:pos x="connsiteX3400" y="connsiteY3400"/>
                    </a:cxn>
                    <a:cxn ang="0">
                      <a:pos x="connsiteX3401" y="connsiteY3401"/>
                    </a:cxn>
                    <a:cxn ang="0">
                      <a:pos x="connsiteX3402" y="connsiteY3402"/>
                    </a:cxn>
                    <a:cxn ang="0">
                      <a:pos x="connsiteX3403" y="connsiteY3403"/>
                    </a:cxn>
                    <a:cxn ang="0">
                      <a:pos x="connsiteX3404" y="connsiteY3404"/>
                    </a:cxn>
                    <a:cxn ang="0">
                      <a:pos x="connsiteX3405" y="connsiteY3405"/>
                    </a:cxn>
                    <a:cxn ang="0">
                      <a:pos x="connsiteX3406" y="connsiteY3406"/>
                    </a:cxn>
                    <a:cxn ang="0">
                      <a:pos x="connsiteX3407" y="connsiteY3407"/>
                    </a:cxn>
                    <a:cxn ang="0">
                      <a:pos x="connsiteX3408" y="connsiteY3408"/>
                    </a:cxn>
                    <a:cxn ang="0">
                      <a:pos x="connsiteX3409" y="connsiteY3409"/>
                    </a:cxn>
                    <a:cxn ang="0">
                      <a:pos x="connsiteX3410" y="connsiteY3410"/>
                    </a:cxn>
                    <a:cxn ang="0">
                      <a:pos x="connsiteX3411" y="connsiteY3411"/>
                    </a:cxn>
                    <a:cxn ang="0">
                      <a:pos x="connsiteX3412" y="connsiteY3412"/>
                    </a:cxn>
                    <a:cxn ang="0">
                      <a:pos x="connsiteX3413" y="connsiteY3413"/>
                    </a:cxn>
                    <a:cxn ang="0">
                      <a:pos x="connsiteX3414" y="connsiteY3414"/>
                    </a:cxn>
                    <a:cxn ang="0">
                      <a:pos x="connsiteX3415" y="connsiteY3415"/>
                    </a:cxn>
                    <a:cxn ang="0">
                      <a:pos x="connsiteX3416" y="connsiteY3416"/>
                    </a:cxn>
                    <a:cxn ang="0">
                      <a:pos x="connsiteX3417" y="connsiteY3417"/>
                    </a:cxn>
                    <a:cxn ang="0">
                      <a:pos x="connsiteX3418" y="connsiteY3418"/>
                    </a:cxn>
                    <a:cxn ang="0">
                      <a:pos x="connsiteX3419" y="connsiteY3419"/>
                    </a:cxn>
                    <a:cxn ang="0">
                      <a:pos x="connsiteX3420" y="connsiteY3420"/>
                    </a:cxn>
                    <a:cxn ang="0">
                      <a:pos x="connsiteX3421" y="connsiteY3421"/>
                    </a:cxn>
                    <a:cxn ang="0">
                      <a:pos x="connsiteX3422" y="connsiteY3422"/>
                    </a:cxn>
                    <a:cxn ang="0">
                      <a:pos x="connsiteX3423" y="connsiteY3423"/>
                    </a:cxn>
                    <a:cxn ang="0">
                      <a:pos x="connsiteX3424" y="connsiteY3424"/>
                    </a:cxn>
                    <a:cxn ang="0">
                      <a:pos x="connsiteX3425" y="connsiteY3425"/>
                    </a:cxn>
                    <a:cxn ang="0">
                      <a:pos x="connsiteX3426" y="connsiteY3426"/>
                    </a:cxn>
                    <a:cxn ang="0">
                      <a:pos x="connsiteX3427" y="connsiteY3427"/>
                    </a:cxn>
                    <a:cxn ang="0">
                      <a:pos x="connsiteX3428" y="connsiteY3428"/>
                    </a:cxn>
                    <a:cxn ang="0">
                      <a:pos x="connsiteX3429" y="connsiteY3429"/>
                    </a:cxn>
                    <a:cxn ang="0">
                      <a:pos x="connsiteX3430" y="connsiteY3430"/>
                    </a:cxn>
                    <a:cxn ang="0">
                      <a:pos x="connsiteX3431" y="connsiteY3431"/>
                    </a:cxn>
                    <a:cxn ang="0">
                      <a:pos x="connsiteX3432" y="connsiteY3432"/>
                    </a:cxn>
                    <a:cxn ang="0">
                      <a:pos x="connsiteX3433" y="connsiteY3433"/>
                    </a:cxn>
                    <a:cxn ang="0">
                      <a:pos x="connsiteX3434" y="connsiteY3434"/>
                    </a:cxn>
                    <a:cxn ang="0">
                      <a:pos x="connsiteX3435" y="connsiteY3435"/>
                    </a:cxn>
                    <a:cxn ang="0">
                      <a:pos x="connsiteX3436" y="connsiteY3436"/>
                    </a:cxn>
                    <a:cxn ang="0">
                      <a:pos x="connsiteX3437" y="connsiteY3437"/>
                    </a:cxn>
                    <a:cxn ang="0">
                      <a:pos x="connsiteX3438" y="connsiteY3438"/>
                    </a:cxn>
                    <a:cxn ang="0">
                      <a:pos x="connsiteX3439" y="connsiteY3439"/>
                    </a:cxn>
                    <a:cxn ang="0">
                      <a:pos x="connsiteX3440" y="connsiteY3440"/>
                    </a:cxn>
                    <a:cxn ang="0">
                      <a:pos x="connsiteX3441" y="connsiteY3441"/>
                    </a:cxn>
                    <a:cxn ang="0">
                      <a:pos x="connsiteX3442" y="connsiteY3442"/>
                    </a:cxn>
                    <a:cxn ang="0">
                      <a:pos x="connsiteX3443" y="connsiteY3443"/>
                    </a:cxn>
                    <a:cxn ang="0">
                      <a:pos x="connsiteX3444" y="connsiteY3444"/>
                    </a:cxn>
                    <a:cxn ang="0">
                      <a:pos x="connsiteX3445" y="connsiteY3445"/>
                    </a:cxn>
                    <a:cxn ang="0">
                      <a:pos x="connsiteX3446" y="connsiteY3446"/>
                    </a:cxn>
                    <a:cxn ang="0">
                      <a:pos x="connsiteX3447" y="connsiteY3447"/>
                    </a:cxn>
                    <a:cxn ang="0">
                      <a:pos x="connsiteX3448" y="connsiteY3448"/>
                    </a:cxn>
                    <a:cxn ang="0">
                      <a:pos x="connsiteX3449" y="connsiteY3449"/>
                    </a:cxn>
                    <a:cxn ang="0">
                      <a:pos x="connsiteX3450" y="connsiteY3450"/>
                    </a:cxn>
                    <a:cxn ang="0">
                      <a:pos x="connsiteX3451" y="connsiteY3451"/>
                    </a:cxn>
                    <a:cxn ang="0">
                      <a:pos x="connsiteX3452" y="connsiteY3452"/>
                    </a:cxn>
                    <a:cxn ang="0">
                      <a:pos x="connsiteX3453" y="connsiteY3453"/>
                    </a:cxn>
                    <a:cxn ang="0">
                      <a:pos x="connsiteX3454" y="connsiteY3454"/>
                    </a:cxn>
                    <a:cxn ang="0">
                      <a:pos x="connsiteX3455" y="connsiteY3455"/>
                    </a:cxn>
                    <a:cxn ang="0">
                      <a:pos x="connsiteX3456" y="connsiteY3456"/>
                    </a:cxn>
                    <a:cxn ang="0">
                      <a:pos x="connsiteX3457" y="connsiteY3457"/>
                    </a:cxn>
                    <a:cxn ang="0">
                      <a:pos x="connsiteX3458" y="connsiteY3458"/>
                    </a:cxn>
                    <a:cxn ang="0">
                      <a:pos x="connsiteX3459" y="connsiteY3459"/>
                    </a:cxn>
                    <a:cxn ang="0">
                      <a:pos x="connsiteX3460" y="connsiteY3460"/>
                    </a:cxn>
                    <a:cxn ang="0">
                      <a:pos x="connsiteX3461" y="connsiteY3461"/>
                    </a:cxn>
                    <a:cxn ang="0">
                      <a:pos x="connsiteX3462" y="connsiteY3462"/>
                    </a:cxn>
                    <a:cxn ang="0">
                      <a:pos x="connsiteX3463" y="connsiteY3463"/>
                    </a:cxn>
                    <a:cxn ang="0">
                      <a:pos x="connsiteX3464" y="connsiteY3464"/>
                    </a:cxn>
                    <a:cxn ang="0">
                      <a:pos x="connsiteX3465" y="connsiteY3465"/>
                    </a:cxn>
                    <a:cxn ang="0">
                      <a:pos x="connsiteX3466" y="connsiteY3466"/>
                    </a:cxn>
                    <a:cxn ang="0">
                      <a:pos x="connsiteX3467" y="connsiteY3467"/>
                    </a:cxn>
                    <a:cxn ang="0">
                      <a:pos x="connsiteX3468" y="connsiteY3468"/>
                    </a:cxn>
                    <a:cxn ang="0">
                      <a:pos x="connsiteX3469" y="connsiteY3469"/>
                    </a:cxn>
                    <a:cxn ang="0">
                      <a:pos x="connsiteX3470" y="connsiteY3470"/>
                    </a:cxn>
                    <a:cxn ang="0">
                      <a:pos x="connsiteX3471" y="connsiteY3471"/>
                    </a:cxn>
                    <a:cxn ang="0">
                      <a:pos x="connsiteX3472" y="connsiteY3472"/>
                    </a:cxn>
                    <a:cxn ang="0">
                      <a:pos x="connsiteX3473" y="connsiteY3473"/>
                    </a:cxn>
                    <a:cxn ang="0">
                      <a:pos x="connsiteX3474" y="connsiteY3474"/>
                    </a:cxn>
                    <a:cxn ang="0">
                      <a:pos x="connsiteX3475" y="connsiteY3475"/>
                    </a:cxn>
                    <a:cxn ang="0">
                      <a:pos x="connsiteX3476" y="connsiteY3476"/>
                    </a:cxn>
                    <a:cxn ang="0">
                      <a:pos x="connsiteX3477" y="connsiteY3477"/>
                    </a:cxn>
                    <a:cxn ang="0">
                      <a:pos x="connsiteX3478" y="connsiteY3478"/>
                    </a:cxn>
                    <a:cxn ang="0">
                      <a:pos x="connsiteX3479" y="connsiteY3479"/>
                    </a:cxn>
                    <a:cxn ang="0">
                      <a:pos x="connsiteX3480" y="connsiteY3480"/>
                    </a:cxn>
                    <a:cxn ang="0">
                      <a:pos x="connsiteX3481" y="connsiteY3481"/>
                    </a:cxn>
                    <a:cxn ang="0">
                      <a:pos x="connsiteX3482" y="connsiteY3482"/>
                    </a:cxn>
                    <a:cxn ang="0">
                      <a:pos x="connsiteX3483" y="connsiteY3483"/>
                    </a:cxn>
                    <a:cxn ang="0">
                      <a:pos x="connsiteX3484" y="connsiteY3484"/>
                    </a:cxn>
                    <a:cxn ang="0">
                      <a:pos x="connsiteX3485" y="connsiteY3485"/>
                    </a:cxn>
                    <a:cxn ang="0">
                      <a:pos x="connsiteX3486" y="connsiteY3486"/>
                    </a:cxn>
                    <a:cxn ang="0">
                      <a:pos x="connsiteX3487" y="connsiteY3487"/>
                    </a:cxn>
                    <a:cxn ang="0">
                      <a:pos x="connsiteX3488" y="connsiteY3488"/>
                    </a:cxn>
                    <a:cxn ang="0">
                      <a:pos x="connsiteX3489" y="connsiteY3489"/>
                    </a:cxn>
                    <a:cxn ang="0">
                      <a:pos x="connsiteX3490" y="connsiteY3490"/>
                    </a:cxn>
                    <a:cxn ang="0">
                      <a:pos x="connsiteX3491" y="connsiteY3491"/>
                    </a:cxn>
                    <a:cxn ang="0">
                      <a:pos x="connsiteX3492" y="connsiteY3492"/>
                    </a:cxn>
                    <a:cxn ang="0">
                      <a:pos x="connsiteX3493" y="connsiteY3493"/>
                    </a:cxn>
                    <a:cxn ang="0">
                      <a:pos x="connsiteX3494" y="connsiteY3494"/>
                    </a:cxn>
                    <a:cxn ang="0">
                      <a:pos x="connsiteX3495" y="connsiteY3495"/>
                    </a:cxn>
                    <a:cxn ang="0">
                      <a:pos x="connsiteX3496" y="connsiteY3496"/>
                    </a:cxn>
                    <a:cxn ang="0">
                      <a:pos x="connsiteX3497" y="connsiteY3497"/>
                    </a:cxn>
                    <a:cxn ang="0">
                      <a:pos x="connsiteX3498" y="connsiteY3498"/>
                    </a:cxn>
                    <a:cxn ang="0">
                      <a:pos x="connsiteX3499" y="connsiteY3499"/>
                    </a:cxn>
                    <a:cxn ang="0">
                      <a:pos x="connsiteX3500" y="connsiteY3500"/>
                    </a:cxn>
                    <a:cxn ang="0">
                      <a:pos x="connsiteX3501" y="connsiteY3501"/>
                    </a:cxn>
                    <a:cxn ang="0">
                      <a:pos x="connsiteX3502" y="connsiteY3502"/>
                    </a:cxn>
                    <a:cxn ang="0">
                      <a:pos x="connsiteX3503" y="connsiteY3503"/>
                    </a:cxn>
                    <a:cxn ang="0">
                      <a:pos x="connsiteX3504" y="connsiteY3504"/>
                    </a:cxn>
                    <a:cxn ang="0">
                      <a:pos x="connsiteX3505" y="connsiteY3505"/>
                    </a:cxn>
                    <a:cxn ang="0">
                      <a:pos x="connsiteX3506" y="connsiteY3506"/>
                    </a:cxn>
                    <a:cxn ang="0">
                      <a:pos x="connsiteX3507" y="connsiteY3507"/>
                    </a:cxn>
                    <a:cxn ang="0">
                      <a:pos x="connsiteX3508" y="connsiteY3508"/>
                    </a:cxn>
                    <a:cxn ang="0">
                      <a:pos x="connsiteX3509" y="connsiteY3509"/>
                    </a:cxn>
                    <a:cxn ang="0">
                      <a:pos x="connsiteX3510" y="connsiteY3510"/>
                    </a:cxn>
                    <a:cxn ang="0">
                      <a:pos x="connsiteX3511" y="connsiteY3511"/>
                    </a:cxn>
                    <a:cxn ang="0">
                      <a:pos x="connsiteX3512" y="connsiteY3512"/>
                    </a:cxn>
                    <a:cxn ang="0">
                      <a:pos x="connsiteX3513" y="connsiteY3513"/>
                    </a:cxn>
                    <a:cxn ang="0">
                      <a:pos x="connsiteX3514" y="connsiteY3514"/>
                    </a:cxn>
                    <a:cxn ang="0">
                      <a:pos x="connsiteX3515" y="connsiteY3515"/>
                    </a:cxn>
                    <a:cxn ang="0">
                      <a:pos x="connsiteX3516" y="connsiteY3516"/>
                    </a:cxn>
                    <a:cxn ang="0">
                      <a:pos x="connsiteX3517" y="connsiteY3517"/>
                    </a:cxn>
                    <a:cxn ang="0">
                      <a:pos x="connsiteX3518" y="connsiteY3518"/>
                    </a:cxn>
                    <a:cxn ang="0">
                      <a:pos x="connsiteX3519" y="connsiteY3519"/>
                    </a:cxn>
                    <a:cxn ang="0">
                      <a:pos x="connsiteX3520" y="connsiteY3520"/>
                    </a:cxn>
                    <a:cxn ang="0">
                      <a:pos x="connsiteX3521" y="connsiteY3521"/>
                    </a:cxn>
                    <a:cxn ang="0">
                      <a:pos x="connsiteX3522" y="connsiteY3522"/>
                    </a:cxn>
                    <a:cxn ang="0">
                      <a:pos x="connsiteX3523" y="connsiteY3523"/>
                    </a:cxn>
                    <a:cxn ang="0">
                      <a:pos x="connsiteX3524" y="connsiteY3524"/>
                    </a:cxn>
                    <a:cxn ang="0">
                      <a:pos x="connsiteX3525" y="connsiteY3525"/>
                    </a:cxn>
                    <a:cxn ang="0">
                      <a:pos x="connsiteX3526" y="connsiteY3526"/>
                    </a:cxn>
                    <a:cxn ang="0">
                      <a:pos x="connsiteX3527" y="connsiteY3527"/>
                    </a:cxn>
                    <a:cxn ang="0">
                      <a:pos x="connsiteX3528" y="connsiteY3528"/>
                    </a:cxn>
                    <a:cxn ang="0">
                      <a:pos x="connsiteX3529" y="connsiteY3529"/>
                    </a:cxn>
                    <a:cxn ang="0">
                      <a:pos x="connsiteX3530" y="connsiteY3530"/>
                    </a:cxn>
                    <a:cxn ang="0">
                      <a:pos x="connsiteX3531" y="connsiteY3531"/>
                    </a:cxn>
                    <a:cxn ang="0">
                      <a:pos x="connsiteX3532" y="connsiteY3532"/>
                    </a:cxn>
                    <a:cxn ang="0">
                      <a:pos x="connsiteX3533" y="connsiteY3533"/>
                    </a:cxn>
                    <a:cxn ang="0">
                      <a:pos x="connsiteX3534" y="connsiteY3534"/>
                    </a:cxn>
                    <a:cxn ang="0">
                      <a:pos x="connsiteX3535" y="connsiteY3535"/>
                    </a:cxn>
                    <a:cxn ang="0">
                      <a:pos x="connsiteX3536" y="connsiteY3536"/>
                    </a:cxn>
                    <a:cxn ang="0">
                      <a:pos x="connsiteX3537" y="connsiteY3537"/>
                    </a:cxn>
                    <a:cxn ang="0">
                      <a:pos x="connsiteX3538" y="connsiteY3538"/>
                    </a:cxn>
                    <a:cxn ang="0">
                      <a:pos x="connsiteX3539" y="connsiteY3539"/>
                    </a:cxn>
                    <a:cxn ang="0">
                      <a:pos x="connsiteX3540" y="connsiteY3540"/>
                    </a:cxn>
                    <a:cxn ang="0">
                      <a:pos x="connsiteX3541" y="connsiteY3541"/>
                    </a:cxn>
                    <a:cxn ang="0">
                      <a:pos x="connsiteX3542" y="connsiteY3542"/>
                    </a:cxn>
                    <a:cxn ang="0">
                      <a:pos x="connsiteX3543" y="connsiteY3543"/>
                    </a:cxn>
                    <a:cxn ang="0">
                      <a:pos x="connsiteX3544" y="connsiteY3544"/>
                    </a:cxn>
                    <a:cxn ang="0">
                      <a:pos x="connsiteX3545" y="connsiteY3545"/>
                    </a:cxn>
                    <a:cxn ang="0">
                      <a:pos x="connsiteX3546" y="connsiteY3546"/>
                    </a:cxn>
                    <a:cxn ang="0">
                      <a:pos x="connsiteX3547" y="connsiteY3547"/>
                    </a:cxn>
                    <a:cxn ang="0">
                      <a:pos x="connsiteX3548" y="connsiteY3548"/>
                    </a:cxn>
                    <a:cxn ang="0">
                      <a:pos x="connsiteX3549" y="connsiteY3549"/>
                    </a:cxn>
                    <a:cxn ang="0">
                      <a:pos x="connsiteX3550" y="connsiteY3550"/>
                    </a:cxn>
                    <a:cxn ang="0">
                      <a:pos x="connsiteX3551" y="connsiteY3551"/>
                    </a:cxn>
                    <a:cxn ang="0">
                      <a:pos x="connsiteX3552" y="connsiteY3552"/>
                    </a:cxn>
                    <a:cxn ang="0">
                      <a:pos x="connsiteX3553" y="connsiteY3553"/>
                    </a:cxn>
                    <a:cxn ang="0">
                      <a:pos x="connsiteX3554" y="connsiteY3554"/>
                    </a:cxn>
                    <a:cxn ang="0">
                      <a:pos x="connsiteX3555" y="connsiteY3555"/>
                    </a:cxn>
                    <a:cxn ang="0">
                      <a:pos x="connsiteX3556" y="connsiteY3556"/>
                    </a:cxn>
                    <a:cxn ang="0">
                      <a:pos x="connsiteX3557" y="connsiteY3557"/>
                    </a:cxn>
                    <a:cxn ang="0">
                      <a:pos x="connsiteX3558" y="connsiteY3558"/>
                    </a:cxn>
                    <a:cxn ang="0">
                      <a:pos x="connsiteX3559" y="connsiteY3559"/>
                    </a:cxn>
                    <a:cxn ang="0">
                      <a:pos x="connsiteX3560" y="connsiteY3560"/>
                    </a:cxn>
                    <a:cxn ang="0">
                      <a:pos x="connsiteX3561" y="connsiteY3561"/>
                    </a:cxn>
                    <a:cxn ang="0">
                      <a:pos x="connsiteX3562" y="connsiteY3562"/>
                    </a:cxn>
                    <a:cxn ang="0">
                      <a:pos x="connsiteX3563" y="connsiteY3563"/>
                    </a:cxn>
                    <a:cxn ang="0">
                      <a:pos x="connsiteX3564" y="connsiteY3564"/>
                    </a:cxn>
                    <a:cxn ang="0">
                      <a:pos x="connsiteX3565" y="connsiteY3565"/>
                    </a:cxn>
                    <a:cxn ang="0">
                      <a:pos x="connsiteX3566" y="connsiteY3566"/>
                    </a:cxn>
                    <a:cxn ang="0">
                      <a:pos x="connsiteX3567" y="connsiteY3567"/>
                    </a:cxn>
                    <a:cxn ang="0">
                      <a:pos x="connsiteX3568" y="connsiteY3568"/>
                    </a:cxn>
                    <a:cxn ang="0">
                      <a:pos x="connsiteX3569" y="connsiteY3569"/>
                    </a:cxn>
                    <a:cxn ang="0">
                      <a:pos x="connsiteX3570" y="connsiteY3570"/>
                    </a:cxn>
                    <a:cxn ang="0">
                      <a:pos x="connsiteX3571" y="connsiteY3571"/>
                    </a:cxn>
                    <a:cxn ang="0">
                      <a:pos x="connsiteX3572" y="connsiteY3572"/>
                    </a:cxn>
                    <a:cxn ang="0">
                      <a:pos x="connsiteX3573" y="connsiteY3573"/>
                    </a:cxn>
                    <a:cxn ang="0">
                      <a:pos x="connsiteX3574" y="connsiteY3574"/>
                    </a:cxn>
                    <a:cxn ang="0">
                      <a:pos x="connsiteX3575" y="connsiteY3575"/>
                    </a:cxn>
                    <a:cxn ang="0">
                      <a:pos x="connsiteX3576" y="connsiteY3576"/>
                    </a:cxn>
                    <a:cxn ang="0">
                      <a:pos x="connsiteX3577" y="connsiteY3577"/>
                    </a:cxn>
                    <a:cxn ang="0">
                      <a:pos x="connsiteX3578" y="connsiteY3578"/>
                    </a:cxn>
                    <a:cxn ang="0">
                      <a:pos x="connsiteX3579" y="connsiteY3579"/>
                    </a:cxn>
                    <a:cxn ang="0">
                      <a:pos x="connsiteX3580" y="connsiteY3580"/>
                    </a:cxn>
                    <a:cxn ang="0">
                      <a:pos x="connsiteX3581" y="connsiteY3581"/>
                    </a:cxn>
                    <a:cxn ang="0">
                      <a:pos x="connsiteX3582" y="connsiteY3582"/>
                    </a:cxn>
                    <a:cxn ang="0">
                      <a:pos x="connsiteX3583" y="connsiteY3583"/>
                    </a:cxn>
                    <a:cxn ang="0">
                      <a:pos x="connsiteX3584" y="connsiteY3584"/>
                    </a:cxn>
                    <a:cxn ang="0">
                      <a:pos x="connsiteX3585" y="connsiteY3585"/>
                    </a:cxn>
                    <a:cxn ang="0">
                      <a:pos x="connsiteX3586" y="connsiteY3586"/>
                    </a:cxn>
                    <a:cxn ang="0">
                      <a:pos x="connsiteX3587" y="connsiteY3587"/>
                    </a:cxn>
                    <a:cxn ang="0">
                      <a:pos x="connsiteX3588" y="connsiteY3588"/>
                    </a:cxn>
                    <a:cxn ang="0">
                      <a:pos x="connsiteX3589" y="connsiteY3589"/>
                    </a:cxn>
                    <a:cxn ang="0">
                      <a:pos x="connsiteX3590" y="connsiteY3590"/>
                    </a:cxn>
                    <a:cxn ang="0">
                      <a:pos x="connsiteX3591" y="connsiteY3591"/>
                    </a:cxn>
                    <a:cxn ang="0">
                      <a:pos x="connsiteX3592" y="connsiteY3592"/>
                    </a:cxn>
                    <a:cxn ang="0">
                      <a:pos x="connsiteX3593" y="connsiteY3593"/>
                    </a:cxn>
                    <a:cxn ang="0">
                      <a:pos x="connsiteX3594" y="connsiteY3594"/>
                    </a:cxn>
                    <a:cxn ang="0">
                      <a:pos x="connsiteX3595" y="connsiteY3595"/>
                    </a:cxn>
                    <a:cxn ang="0">
                      <a:pos x="connsiteX3596" y="connsiteY3596"/>
                    </a:cxn>
                    <a:cxn ang="0">
                      <a:pos x="connsiteX3597" y="connsiteY3597"/>
                    </a:cxn>
                    <a:cxn ang="0">
                      <a:pos x="connsiteX3598" y="connsiteY3598"/>
                    </a:cxn>
                    <a:cxn ang="0">
                      <a:pos x="connsiteX3599" y="connsiteY3599"/>
                    </a:cxn>
                    <a:cxn ang="0">
                      <a:pos x="connsiteX3600" y="connsiteY3600"/>
                    </a:cxn>
                    <a:cxn ang="0">
                      <a:pos x="connsiteX3601" y="connsiteY3601"/>
                    </a:cxn>
                    <a:cxn ang="0">
                      <a:pos x="connsiteX3602" y="connsiteY3602"/>
                    </a:cxn>
                    <a:cxn ang="0">
                      <a:pos x="connsiteX3603" y="connsiteY3603"/>
                    </a:cxn>
                    <a:cxn ang="0">
                      <a:pos x="connsiteX3604" y="connsiteY3604"/>
                    </a:cxn>
                    <a:cxn ang="0">
                      <a:pos x="connsiteX3605" y="connsiteY3605"/>
                    </a:cxn>
                    <a:cxn ang="0">
                      <a:pos x="connsiteX3606" y="connsiteY3606"/>
                    </a:cxn>
                    <a:cxn ang="0">
                      <a:pos x="connsiteX3607" y="connsiteY3607"/>
                    </a:cxn>
                    <a:cxn ang="0">
                      <a:pos x="connsiteX3608" y="connsiteY3608"/>
                    </a:cxn>
                    <a:cxn ang="0">
                      <a:pos x="connsiteX3609" y="connsiteY3609"/>
                    </a:cxn>
                    <a:cxn ang="0">
                      <a:pos x="connsiteX3610" y="connsiteY3610"/>
                    </a:cxn>
                    <a:cxn ang="0">
                      <a:pos x="connsiteX3611" y="connsiteY3611"/>
                    </a:cxn>
                    <a:cxn ang="0">
                      <a:pos x="connsiteX3612" y="connsiteY3612"/>
                    </a:cxn>
                    <a:cxn ang="0">
                      <a:pos x="connsiteX3613" y="connsiteY3613"/>
                    </a:cxn>
                    <a:cxn ang="0">
                      <a:pos x="connsiteX3614" y="connsiteY3614"/>
                    </a:cxn>
                    <a:cxn ang="0">
                      <a:pos x="connsiteX3615" y="connsiteY3615"/>
                    </a:cxn>
                    <a:cxn ang="0">
                      <a:pos x="connsiteX3616" y="connsiteY3616"/>
                    </a:cxn>
                    <a:cxn ang="0">
                      <a:pos x="connsiteX3617" y="connsiteY3617"/>
                    </a:cxn>
                    <a:cxn ang="0">
                      <a:pos x="connsiteX3618" y="connsiteY3618"/>
                    </a:cxn>
                    <a:cxn ang="0">
                      <a:pos x="connsiteX3619" y="connsiteY3619"/>
                    </a:cxn>
                    <a:cxn ang="0">
                      <a:pos x="connsiteX3620" y="connsiteY3620"/>
                    </a:cxn>
                    <a:cxn ang="0">
                      <a:pos x="connsiteX3621" y="connsiteY3621"/>
                    </a:cxn>
                    <a:cxn ang="0">
                      <a:pos x="connsiteX3622" y="connsiteY3622"/>
                    </a:cxn>
                    <a:cxn ang="0">
                      <a:pos x="connsiteX3623" y="connsiteY3623"/>
                    </a:cxn>
                    <a:cxn ang="0">
                      <a:pos x="connsiteX3624" y="connsiteY3624"/>
                    </a:cxn>
                    <a:cxn ang="0">
                      <a:pos x="connsiteX3625" y="connsiteY3625"/>
                    </a:cxn>
                    <a:cxn ang="0">
                      <a:pos x="connsiteX3626" y="connsiteY3626"/>
                    </a:cxn>
                    <a:cxn ang="0">
                      <a:pos x="connsiteX3627" y="connsiteY3627"/>
                    </a:cxn>
                    <a:cxn ang="0">
                      <a:pos x="connsiteX3628" y="connsiteY3628"/>
                    </a:cxn>
                    <a:cxn ang="0">
                      <a:pos x="connsiteX3629" y="connsiteY3629"/>
                    </a:cxn>
                    <a:cxn ang="0">
                      <a:pos x="connsiteX3630" y="connsiteY3630"/>
                    </a:cxn>
                    <a:cxn ang="0">
                      <a:pos x="connsiteX3631" y="connsiteY3631"/>
                    </a:cxn>
                    <a:cxn ang="0">
                      <a:pos x="connsiteX3632" y="connsiteY3632"/>
                    </a:cxn>
                    <a:cxn ang="0">
                      <a:pos x="connsiteX3633" y="connsiteY3633"/>
                    </a:cxn>
                    <a:cxn ang="0">
                      <a:pos x="connsiteX3634" y="connsiteY3634"/>
                    </a:cxn>
                    <a:cxn ang="0">
                      <a:pos x="connsiteX3635" y="connsiteY3635"/>
                    </a:cxn>
                    <a:cxn ang="0">
                      <a:pos x="connsiteX3636" y="connsiteY3636"/>
                    </a:cxn>
                    <a:cxn ang="0">
                      <a:pos x="connsiteX3637" y="connsiteY3637"/>
                    </a:cxn>
                    <a:cxn ang="0">
                      <a:pos x="connsiteX3638" y="connsiteY3638"/>
                    </a:cxn>
                    <a:cxn ang="0">
                      <a:pos x="connsiteX3639" y="connsiteY3639"/>
                    </a:cxn>
                    <a:cxn ang="0">
                      <a:pos x="connsiteX3640" y="connsiteY3640"/>
                    </a:cxn>
                    <a:cxn ang="0">
                      <a:pos x="connsiteX3641" y="connsiteY3641"/>
                    </a:cxn>
                    <a:cxn ang="0">
                      <a:pos x="connsiteX3642" y="connsiteY3642"/>
                    </a:cxn>
                    <a:cxn ang="0">
                      <a:pos x="connsiteX3643" y="connsiteY3643"/>
                    </a:cxn>
                    <a:cxn ang="0">
                      <a:pos x="connsiteX3644" y="connsiteY3644"/>
                    </a:cxn>
                    <a:cxn ang="0">
                      <a:pos x="connsiteX3645" y="connsiteY3645"/>
                    </a:cxn>
                    <a:cxn ang="0">
                      <a:pos x="connsiteX3646" y="connsiteY3646"/>
                    </a:cxn>
                    <a:cxn ang="0">
                      <a:pos x="connsiteX3647" y="connsiteY3647"/>
                    </a:cxn>
                    <a:cxn ang="0">
                      <a:pos x="connsiteX3648" y="connsiteY3648"/>
                    </a:cxn>
                    <a:cxn ang="0">
                      <a:pos x="connsiteX3649" y="connsiteY3649"/>
                    </a:cxn>
                    <a:cxn ang="0">
                      <a:pos x="connsiteX3650" y="connsiteY3650"/>
                    </a:cxn>
                    <a:cxn ang="0">
                      <a:pos x="connsiteX3651" y="connsiteY3651"/>
                    </a:cxn>
                    <a:cxn ang="0">
                      <a:pos x="connsiteX3652" y="connsiteY3652"/>
                    </a:cxn>
                    <a:cxn ang="0">
                      <a:pos x="connsiteX3653" y="connsiteY3653"/>
                    </a:cxn>
                    <a:cxn ang="0">
                      <a:pos x="connsiteX3654" y="connsiteY3654"/>
                    </a:cxn>
                    <a:cxn ang="0">
                      <a:pos x="connsiteX3655" y="connsiteY3655"/>
                    </a:cxn>
                    <a:cxn ang="0">
                      <a:pos x="connsiteX3656" y="connsiteY3656"/>
                    </a:cxn>
                    <a:cxn ang="0">
                      <a:pos x="connsiteX3657" y="connsiteY3657"/>
                    </a:cxn>
                    <a:cxn ang="0">
                      <a:pos x="connsiteX3658" y="connsiteY3658"/>
                    </a:cxn>
                    <a:cxn ang="0">
                      <a:pos x="connsiteX3659" y="connsiteY3659"/>
                    </a:cxn>
                    <a:cxn ang="0">
                      <a:pos x="connsiteX3660" y="connsiteY3660"/>
                    </a:cxn>
                    <a:cxn ang="0">
                      <a:pos x="connsiteX3661" y="connsiteY3661"/>
                    </a:cxn>
                    <a:cxn ang="0">
                      <a:pos x="connsiteX3662" y="connsiteY3662"/>
                    </a:cxn>
                    <a:cxn ang="0">
                      <a:pos x="connsiteX3663" y="connsiteY3663"/>
                    </a:cxn>
                    <a:cxn ang="0">
                      <a:pos x="connsiteX3664" y="connsiteY3664"/>
                    </a:cxn>
                    <a:cxn ang="0">
                      <a:pos x="connsiteX3665" y="connsiteY3665"/>
                    </a:cxn>
                    <a:cxn ang="0">
                      <a:pos x="connsiteX3666" y="connsiteY3666"/>
                    </a:cxn>
                    <a:cxn ang="0">
                      <a:pos x="connsiteX3667" y="connsiteY3667"/>
                    </a:cxn>
                    <a:cxn ang="0">
                      <a:pos x="connsiteX3668" y="connsiteY3668"/>
                    </a:cxn>
                    <a:cxn ang="0">
                      <a:pos x="connsiteX3669" y="connsiteY3669"/>
                    </a:cxn>
                    <a:cxn ang="0">
                      <a:pos x="connsiteX3670" y="connsiteY3670"/>
                    </a:cxn>
                    <a:cxn ang="0">
                      <a:pos x="connsiteX3671" y="connsiteY3671"/>
                    </a:cxn>
                    <a:cxn ang="0">
                      <a:pos x="connsiteX3672" y="connsiteY3672"/>
                    </a:cxn>
                    <a:cxn ang="0">
                      <a:pos x="connsiteX3673" y="connsiteY3673"/>
                    </a:cxn>
                    <a:cxn ang="0">
                      <a:pos x="connsiteX3674" y="connsiteY3674"/>
                    </a:cxn>
                    <a:cxn ang="0">
                      <a:pos x="connsiteX3675" y="connsiteY3675"/>
                    </a:cxn>
                    <a:cxn ang="0">
                      <a:pos x="connsiteX3676" y="connsiteY3676"/>
                    </a:cxn>
                    <a:cxn ang="0">
                      <a:pos x="connsiteX3677" y="connsiteY3677"/>
                    </a:cxn>
                    <a:cxn ang="0">
                      <a:pos x="connsiteX3678" y="connsiteY3678"/>
                    </a:cxn>
                    <a:cxn ang="0">
                      <a:pos x="connsiteX3679" y="connsiteY3679"/>
                    </a:cxn>
                    <a:cxn ang="0">
                      <a:pos x="connsiteX3680" y="connsiteY3680"/>
                    </a:cxn>
                    <a:cxn ang="0">
                      <a:pos x="connsiteX3681" y="connsiteY3681"/>
                    </a:cxn>
                    <a:cxn ang="0">
                      <a:pos x="connsiteX3682" y="connsiteY3682"/>
                    </a:cxn>
                    <a:cxn ang="0">
                      <a:pos x="connsiteX3683" y="connsiteY3683"/>
                    </a:cxn>
                    <a:cxn ang="0">
                      <a:pos x="connsiteX3684" y="connsiteY3684"/>
                    </a:cxn>
                    <a:cxn ang="0">
                      <a:pos x="connsiteX3685" y="connsiteY3685"/>
                    </a:cxn>
                    <a:cxn ang="0">
                      <a:pos x="connsiteX3686" y="connsiteY3686"/>
                    </a:cxn>
                    <a:cxn ang="0">
                      <a:pos x="connsiteX3687" y="connsiteY3687"/>
                    </a:cxn>
                    <a:cxn ang="0">
                      <a:pos x="connsiteX3688" y="connsiteY3688"/>
                    </a:cxn>
                    <a:cxn ang="0">
                      <a:pos x="connsiteX3689" y="connsiteY3689"/>
                    </a:cxn>
                    <a:cxn ang="0">
                      <a:pos x="connsiteX3690" y="connsiteY3690"/>
                    </a:cxn>
                    <a:cxn ang="0">
                      <a:pos x="connsiteX3691" y="connsiteY3691"/>
                    </a:cxn>
                    <a:cxn ang="0">
                      <a:pos x="connsiteX3692" y="connsiteY3692"/>
                    </a:cxn>
                    <a:cxn ang="0">
                      <a:pos x="connsiteX3693" y="connsiteY3693"/>
                    </a:cxn>
                    <a:cxn ang="0">
                      <a:pos x="connsiteX3694" y="connsiteY3694"/>
                    </a:cxn>
                    <a:cxn ang="0">
                      <a:pos x="connsiteX3695" y="connsiteY3695"/>
                    </a:cxn>
                    <a:cxn ang="0">
                      <a:pos x="connsiteX3696" y="connsiteY3696"/>
                    </a:cxn>
                    <a:cxn ang="0">
                      <a:pos x="connsiteX3697" y="connsiteY3697"/>
                    </a:cxn>
                    <a:cxn ang="0">
                      <a:pos x="connsiteX3698" y="connsiteY3698"/>
                    </a:cxn>
                    <a:cxn ang="0">
                      <a:pos x="connsiteX3699" y="connsiteY3699"/>
                    </a:cxn>
                    <a:cxn ang="0">
                      <a:pos x="connsiteX3700" y="connsiteY3700"/>
                    </a:cxn>
                    <a:cxn ang="0">
                      <a:pos x="connsiteX3701" y="connsiteY3701"/>
                    </a:cxn>
                    <a:cxn ang="0">
                      <a:pos x="connsiteX3702" y="connsiteY3702"/>
                    </a:cxn>
                    <a:cxn ang="0">
                      <a:pos x="connsiteX3703" y="connsiteY3703"/>
                    </a:cxn>
                    <a:cxn ang="0">
                      <a:pos x="connsiteX3704" y="connsiteY3704"/>
                    </a:cxn>
                    <a:cxn ang="0">
                      <a:pos x="connsiteX3705" y="connsiteY3705"/>
                    </a:cxn>
                    <a:cxn ang="0">
                      <a:pos x="connsiteX3706" y="connsiteY3706"/>
                    </a:cxn>
                    <a:cxn ang="0">
                      <a:pos x="connsiteX3707" y="connsiteY3707"/>
                    </a:cxn>
                    <a:cxn ang="0">
                      <a:pos x="connsiteX3708" y="connsiteY3708"/>
                    </a:cxn>
                    <a:cxn ang="0">
                      <a:pos x="connsiteX3709" y="connsiteY3709"/>
                    </a:cxn>
                    <a:cxn ang="0">
                      <a:pos x="connsiteX3710" y="connsiteY3710"/>
                    </a:cxn>
                    <a:cxn ang="0">
                      <a:pos x="connsiteX3711" y="connsiteY3711"/>
                    </a:cxn>
                    <a:cxn ang="0">
                      <a:pos x="connsiteX3712" y="connsiteY3712"/>
                    </a:cxn>
                    <a:cxn ang="0">
                      <a:pos x="connsiteX3713" y="connsiteY3713"/>
                    </a:cxn>
                    <a:cxn ang="0">
                      <a:pos x="connsiteX3714" y="connsiteY3714"/>
                    </a:cxn>
                    <a:cxn ang="0">
                      <a:pos x="connsiteX3715" y="connsiteY3715"/>
                    </a:cxn>
                    <a:cxn ang="0">
                      <a:pos x="connsiteX3716" y="connsiteY3716"/>
                    </a:cxn>
                    <a:cxn ang="0">
                      <a:pos x="connsiteX3717" y="connsiteY3717"/>
                    </a:cxn>
                    <a:cxn ang="0">
                      <a:pos x="connsiteX3718" y="connsiteY3718"/>
                    </a:cxn>
                    <a:cxn ang="0">
                      <a:pos x="connsiteX3719" y="connsiteY3719"/>
                    </a:cxn>
                    <a:cxn ang="0">
                      <a:pos x="connsiteX3720" y="connsiteY3720"/>
                    </a:cxn>
                    <a:cxn ang="0">
                      <a:pos x="connsiteX3721" y="connsiteY3721"/>
                    </a:cxn>
                    <a:cxn ang="0">
                      <a:pos x="connsiteX3722" y="connsiteY3722"/>
                    </a:cxn>
                    <a:cxn ang="0">
                      <a:pos x="connsiteX3723" y="connsiteY3723"/>
                    </a:cxn>
                    <a:cxn ang="0">
                      <a:pos x="connsiteX3724" y="connsiteY3724"/>
                    </a:cxn>
                    <a:cxn ang="0">
                      <a:pos x="connsiteX3725" y="connsiteY3725"/>
                    </a:cxn>
                    <a:cxn ang="0">
                      <a:pos x="connsiteX3726" y="connsiteY3726"/>
                    </a:cxn>
                    <a:cxn ang="0">
                      <a:pos x="connsiteX3727" y="connsiteY3727"/>
                    </a:cxn>
                    <a:cxn ang="0">
                      <a:pos x="connsiteX3728" y="connsiteY3728"/>
                    </a:cxn>
                    <a:cxn ang="0">
                      <a:pos x="connsiteX3729" y="connsiteY3729"/>
                    </a:cxn>
                    <a:cxn ang="0">
                      <a:pos x="connsiteX3730" y="connsiteY3730"/>
                    </a:cxn>
                    <a:cxn ang="0">
                      <a:pos x="connsiteX3731" y="connsiteY3731"/>
                    </a:cxn>
                    <a:cxn ang="0">
                      <a:pos x="connsiteX3732" y="connsiteY3732"/>
                    </a:cxn>
                    <a:cxn ang="0">
                      <a:pos x="connsiteX3733" y="connsiteY3733"/>
                    </a:cxn>
                    <a:cxn ang="0">
                      <a:pos x="connsiteX3734" y="connsiteY3734"/>
                    </a:cxn>
                    <a:cxn ang="0">
                      <a:pos x="connsiteX3735" y="connsiteY3735"/>
                    </a:cxn>
                    <a:cxn ang="0">
                      <a:pos x="connsiteX3736" y="connsiteY3736"/>
                    </a:cxn>
                    <a:cxn ang="0">
                      <a:pos x="connsiteX3737" y="connsiteY3737"/>
                    </a:cxn>
                    <a:cxn ang="0">
                      <a:pos x="connsiteX3738" y="connsiteY3738"/>
                    </a:cxn>
                    <a:cxn ang="0">
                      <a:pos x="connsiteX3739" y="connsiteY3739"/>
                    </a:cxn>
                    <a:cxn ang="0">
                      <a:pos x="connsiteX3740" y="connsiteY3740"/>
                    </a:cxn>
                    <a:cxn ang="0">
                      <a:pos x="connsiteX3741" y="connsiteY3741"/>
                    </a:cxn>
                    <a:cxn ang="0">
                      <a:pos x="connsiteX3742" y="connsiteY3742"/>
                    </a:cxn>
                    <a:cxn ang="0">
                      <a:pos x="connsiteX3743" y="connsiteY3743"/>
                    </a:cxn>
                    <a:cxn ang="0">
                      <a:pos x="connsiteX3744" y="connsiteY3744"/>
                    </a:cxn>
                    <a:cxn ang="0">
                      <a:pos x="connsiteX3745" y="connsiteY3745"/>
                    </a:cxn>
                    <a:cxn ang="0">
                      <a:pos x="connsiteX3746" y="connsiteY3746"/>
                    </a:cxn>
                    <a:cxn ang="0">
                      <a:pos x="connsiteX3747" y="connsiteY3747"/>
                    </a:cxn>
                    <a:cxn ang="0">
                      <a:pos x="connsiteX3748" y="connsiteY3748"/>
                    </a:cxn>
                    <a:cxn ang="0">
                      <a:pos x="connsiteX3749" y="connsiteY3749"/>
                    </a:cxn>
                    <a:cxn ang="0">
                      <a:pos x="connsiteX3750" y="connsiteY3750"/>
                    </a:cxn>
                    <a:cxn ang="0">
                      <a:pos x="connsiteX3751" y="connsiteY3751"/>
                    </a:cxn>
                    <a:cxn ang="0">
                      <a:pos x="connsiteX3752" y="connsiteY3752"/>
                    </a:cxn>
                    <a:cxn ang="0">
                      <a:pos x="connsiteX3753" y="connsiteY3753"/>
                    </a:cxn>
                    <a:cxn ang="0">
                      <a:pos x="connsiteX3754" y="connsiteY3754"/>
                    </a:cxn>
                    <a:cxn ang="0">
                      <a:pos x="connsiteX3755" y="connsiteY3755"/>
                    </a:cxn>
                    <a:cxn ang="0">
                      <a:pos x="connsiteX3756" y="connsiteY3756"/>
                    </a:cxn>
                    <a:cxn ang="0">
                      <a:pos x="connsiteX3757" y="connsiteY3757"/>
                    </a:cxn>
                    <a:cxn ang="0">
                      <a:pos x="connsiteX3758" y="connsiteY3758"/>
                    </a:cxn>
                    <a:cxn ang="0">
                      <a:pos x="connsiteX3759" y="connsiteY3759"/>
                    </a:cxn>
                    <a:cxn ang="0">
                      <a:pos x="connsiteX3760" y="connsiteY3760"/>
                    </a:cxn>
                    <a:cxn ang="0">
                      <a:pos x="connsiteX3761" y="connsiteY3761"/>
                    </a:cxn>
                    <a:cxn ang="0">
                      <a:pos x="connsiteX3762" y="connsiteY3762"/>
                    </a:cxn>
                    <a:cxn ang="0">
                      <a:pos x="connsiteX3763" y="connsiteY3763"/>
                    </a:cxn>
                    <a:cxn ang="0">
                      <a:pos x="connsiteX3764" y="connsiteY3764"/>
                    </a:cxn>
                    <a:cxn ang="0">
                      <a:pos x="connsiteX3765" y="connsiteY3765"/>
                    </a:cxn>
                    <a:cxn ang="0">
                      <a:pos x="connsiteX3766" y="connsiteY3766"/>
                    </a:cxn>
                    <a:cxn ang="0">
                      <a:pos x="connsiteX3767" y="connsiteY3767"/>
                    </a:cxn>
                    <a:cxn ang="0">
                      <a:pos x="connsiteX3768" y="connsiteY3768"/>
                    </a:cxn>
                    <a:cxn ang="0">
                      <a:pos x="connsiteX3769" y="connsiteY3769"/>
                    </a:cxn>
                    <a:cxn ang="0">
                      <a:pos x="connsiteX3770" y="connsiteY3770"/>
                    </a:cxn>
                    <a:cxn ang="0">
                      <a:pos x="connsiteX3771" y="connsiteY3771"/>
                    </a:cxn>
                    <a:cxn ang="0">
                      <a:pos x="connsiteX3772" y="connsiteY3772"/>
                    </a:cxn>
                    <a:cxn ang="0">
                      <a:pos x="connsiteX3773" y="connsiteY3773"/>
                    </a:cxn>
                    <a:cxn ang="0">
                      <a:pos x="connsiteX3774" y="connsiteY3774"/>
                    </a:cxn>
                    <a:cxn ang="0">
                      <a:pos x="connsiteX3775" y="connsiteY3775"/>
                    </a:cxn>
                    <a:cxn ang="0">
                      <a:pos x="connsiteX3776" y="connsiteY3776"/>
                    </a:cxn>
                    <a:cxn ang="0">
                      <a:pos x="connsiteX3777" y="connsiteY3777"/>
                    </a:cxn>
                    <a:cxn ang="0">
                      <a:pos x="connsiteX3778" y="connsiteY3778"/>
                    </a:cxn>
                    <a:cxn ang="0">
                      <a:pos x="connsiteX3779" y="connsiteY3779"/>
                    </a:cxn>
                    <a:cxn ang="0">
                      <a:pos x="connsiteX3780" y="connsiteY3780"/>
                    </a:cxn>
                    <a:cxn ang="0">
                      <a:pos x="connsiteX3781" y="connsiteY3781"/>
                    </a:cxn>
                    <a:cxn ang="0">
                      <a:pos x="connsiteX3782" y="connsiteY3782"/>
                    </a:cxn>
                    <a:cxn ang="0">
                      <a:pos x="connsiteX3783" y="connsiteY3783"/>
                    </a:cxn>
                    <a:cxn ang="0">
                      <a:pos x="connsiteX3784" y="connsiteY3784"/>
                    </a:cxn>
                    <a:cxn ang="0">
                      <a:pos x="connsiteX3785" y="connsiteY3785"/>
                    </a:cxn>
                    <a:cxn ang="0">
                      <a:pos x="connsiteX3786" y="connsiteY3786"/>
                    </a:cxn>
                    <a:cxn ang="0">
                      <a:pos x="connsiteX3787" y="connsiteY3787"/>
                    </a:cxn>
                    <a:cxn ang="0">
                      <a:pos x="connsiteX3788" y="connsiteY3788"/>
                    </a:cxn>
                    <a:cxn ang="0">
                      <a:pos x="connsiteX3789" y="connsiteY3789"/>
                    </a:cxn>
                    <a:cxn ang="0">
                      <a:pos x="connsiteX3790" y="connsiteY3790"/>
                    </a:cxn>
                    <a:cxn ang="0">
                      <a:pos x="connsiteX3791" y="connsiteY3791"/>
                    </a:cxn>
                    <a:cxn ang="0">
                      <a:pos x="connsiteX3792" y="connsiteY3792"/>
                    </a:cxn>
                    <a:cxn ang="0">
                      <a:pos x="connsiteX3793" y="connsiteY3793"/>
                    </a:cxn>
                    <a:cxn ang="0">
                      <a:pos x="connsiteX3794" y="connsiteY3794"/>
                    </a:cxn>
                    <a:cxn ang="0">
                      <a:pos x="connsiteX3795" y="connsiteY3795"/>
                    </a:cxn>
                    <a:cxn ang="0">
                      <a:pos x="connsiteX3796" y="connsiteY3796"/>
                    </a:cxn>
                    <a:cxn ang="0">
                      <a:pos x="connsiteX3797" y="connsiteY3797"/>
                    </a:cxn>
                    <a:cxn ang="0">
                      <a:pos x="connsiteX3798" y="connsiteY3798"/>
                    </a:cxn>
                    <a:cxn ang="0">
                      <a:pos x="connsiteX3799" y="connsiteY3799"/>
                    </a:cxn>
                    <a:cxn ang="0">
                      <a:pos x="connsiteX3800" y="connsiteY3800"/>
                    </a:cxn>
                    <a:cxn ang="0">
                      <a:pos x="connsiteX3801" y="connsiteY3801"/>
                    </a:cxn>
                    <a:cxn ang="0">
                      <a:pos x="connsiteX3802" y="connsiteY3802"/>
                    </a:cxn>
                    <a:cxn ang="0">
                      <a:pos x="connsiteX3803" y="connsiteY3803"/>
                    </a:cxn>
                    <a:cxn ang="0">
                      <a:pos x="connsiteX3804" y="connsiteY3804"/>
                    </a:cxn>
                    <a:cxn ang="0">
                      <a:pos x="connsiteX3805" y="connsiteY3805"/>
                    </a:cxn>
                    <a:cxn ang="0">
                      <a:pos x="connsiteX3806" y="connsiteY3806"/>
                    </a:cxn>
                    <a:cxn ang="0">
                      <a:pos x="connsiteX3807" y="connsiteY3807"/>
                    </a:cxn>
                    <a:cxn ang="0">
                      <a:pos x="connsiteX3808" y="connsiteY3808"/>
                    </a:cxn>
                    <a:cxn ang="0">
                      <a:pos x="connsiteX3809" y="connsiteY3809"/>
                    </a:cxn>
                    <a:cxn ang="0">
                      <a:pos x="connsiteX3810" y="connsiteY3810"/>
                    </a:cxn>
                    <a:cxn ang="0">
                      <a:pos x="connsiteX3811" y="connsiteY3811"/>
                    </a:cxn>
                    <a:cxn ang="0">
                      <a:pos x="connsiteX3812" y="connsiteY3812"/>
                    </a:cxn>
                    <a:cxn ang="0">
                      <a:pos x="connsiteX3813" y="connsiteY3813"/>
                    </a:cxn>
                    <a:cxn ang="0">
                      <a:pos x="connsiteX3814" y="connsiteY3814"/>
                    </a:cxn>
                    <a:cxn ang="0">
                      <a:pos x="connsiteX3815" y="connsiteY3815"/>
                    </a:cxn>
                    <a:cxn ang="0">
                      <a:pos x="connsiteX3816" y="connsiteY3816"/>
                    </a:cxn>
                    <a:cxn ang="0">
                      <a:pos x="connsiteX3817" y="connsiteY3817"/>
                    </a:cxn>
                    <a:cxn ang="0">
                      <a:pos x="connsiteX3818" y="connsiteY3818"/>
                    </a:cxn>
                    <a:cxn ang="0">
                      <a:pos x="connsiteX3819" y="connsiteY3819"/>
                    </a:cxn>
                    <a:cxn ang="0">
                      <a:pos x="connsiteX3820" y="connsiteY3820"/>
                    </a:cxn>
                    <a:cxn ang="0">
                      <a:pos x="connsiteX3821" y="connsiteY3821"/>
                    </a:cxn>
                    <a:cxn ang="0">
                      <a:pos x="connsiteX3822" y="connsiteY3822"/>
                    </a:cxn>
                    <a:cxn ang="0">
                      <a:pos x="connsiteX3823" y="connsiteY3823"/>
                    </a:cxn>
                    <a:cxn ang="0">
                      <a:pos x="connsiteX3824" y="connsiteY3824"/>
                    </a:cxn>
                    <a:cxn ang="0">
                      <a:pos x="connsiteX3825" y="connsiteY3825"/>
                    </a:cxn>
                    <a:cxn ang="0">
                      <a:pos x="connsiteX3826" y="connsiteY3826"/>
                    </a:cxn>
                    <a:cxn ang="0">
                      <a:pos x="connsiteX3827" y="connsiteY3827"/>
                    </a:cxn>
                    <a:cxn ang="0">
                      <a:pos x="connsiteX3828" y="connsiteY3828"/>
                    </a:cxn>
                    <a:cxn ang="0">
                      <a:pos x="connsiteX3829" y="connsiteY3829"/>
                    </a:cxn>
                    <a:cxn ang="0">
                      <a:pos x="connsiteX3830" y="connsiteY3830"/>
                    </a:cxn>
                    <a:cxn ang="0">
                      <a:pos x="connsiteX3831" y="connsiteY3831"/>
                    </a:cxn>
                    <a:cxn ang="0">
                      <a:pos x="connsiteX3832" y="connsiteY3832"/>
                    </a:cxn>
                    <a:cxn ang="0">
                      <a:pos x="connsiteX3833" y="connsiteY3833"/>
                    </a:cxn>
                    <a:cxn ang="0">
                      <a:pos x="connsiteX3834" y="connsiteY3834"/>
                    </a:cxn>
                    <a:cxn ang="0">
                      <a:pos x="connsiteX3835" y="connsiteY3835"/>
                    </a:cxn>
                    <a:cxn ang="0">
                      <a:pos x="connsiteX3836" y="connsiteY3836"/>
                    </a:cxn>
                    <a:cxn ang="0">
                      <a:pos x="connsiteX3837" y="connsiteY3837"/>
                    </a:cxn>
                    <a:cxn ang="0">
                      <a:pos x="connsiteX3838" y="connsiteY3838"/>
                    </a:cxn>
                    <a:cxn ang="0">
                      <a:pos x="connsiteX3839" y="connsiteY3839"/>
                    </a:cxn>
                    <a:cxn ang="0">
                      <a:pos x="connsiteX3840" y="connsiteY3840"/>
                    </a:cxn>
                    <a:cxn ang="0">
                      <a:pos x="connsiteX3841" y="connsiteY3841"/>
                    </a:cxn>
                    <a:cxn ang="0">
                      <a:pos x="connsiteX3842" y="connsiteY3842"/>
                    </a:cxn>
                    <a:cxn ang="0">
                      <a:pos x="connsiteX3843" y="connsiteY3843"/>
                    </a:cxn>
                    <a:cxn ang="0">
                      <a:pos x="connsiteX3844" y="connsiteY3844"/>
                    </a:cxn>
                    <a:cxn ang="0">
                      <a:pos x="connsiteX3845" y="connsiteY3845"/>
                    </a:cxn>
                    <a:cxn ang="0">
                      <a:pos x="connsiteX3846" y="connsiteY3846"/>
                    </a:cxn>
                    <a:cxn ang="0">
                      <a:pos x="connsiteX3847" y="connsiteY3847"/>
                    </a:cxn>
                    <a:cxn ang="0">
                      <a:pos x="connsiteX3848" y="connsiteY3848"/>
                    </a:cxn>
                    <a:cxn ang="0">
                      <a:pos x="connsiteX3849" y="connsiteY3849"/>
                    </a:cxn>
                    <a:cxn ang="0">
                      <a:pos x="connsiteX3850" y="connsiteY3850"/>
                    </a:cxn>
                    <a:cxn ang="0">
                      <a:pos x="connsiteX3851" y="connsiteY3851"/>
                    </a:cxn>
                    <a:cxn ang="0">
                      <a:pos x="connsiteX3852" y="connsiteY3852"/>
                    </a:cxn>
                    <a:cxn ang="0">
                      <a:pos x="connsiteX3853" y="connsiteY3853"/>
                    </a:cxn>
                    <a:cxn ang="0">
                      <a:pos x="connsiteX3854" y="connsiteY3854"/>
                    </a:cxn>
                    <a:cxn ang="0">
                      <a:pos x="connsiteX3855" y="connsiteY3855"/>
                    </a:cxn>
                    <a:cxn ang="0">
                      <a:pos x="connsiteX3856" y="connsiteY3856"/>
                    </a:cxn>
                    <a:cxn ang="0">
                      <a:pos x="connsiteX3857" y="connsiteY3857"/>
                    </a:cxn>
                    <a:cxn ang="0">
                      <a:pos x="connsiteX3858" y="connsiteY3858"/>
                    </a:cxn>
                    <a:cxn ang="0">
                      <a:pos x="connsiteX3859" y="connsiteY3859"/>
                    </a:cxn>
                    <a:cxn ang="0">
                      <a:pos x="connsiteX3860" y="connsiteY3860"/>
                    </a:cxn>
                    <a:cxn ang="0">
                      <a:pos x="connsiteX3861" y="connsiteY3861"/>
                    </a:cxn>
                    <a:cxn ang="0">
                      <a:pos x="connsiteX3862" y="connsiteY3862"/>
                    </a:cxn>
                    <a:cxn ang="0">
                      <a:pos x="connsiteX3863" y="connsiteY3863"/>
                    </a:cxn>
                    <a:cxn ang="0">
                      <a:pos x="connsiteX3864" y="connsiteY3864"/>
                    </a:cxn>
                    <a:cxn ang="0">
                      <a:pos x="connsiteX3865" y="connsiteY3865"/>
                    </a:cxn>
                    <a:cxn ang="0">
                      <a:pos x="connsiteX3866" y="connsiteY3866"/>
                    </a:cxn>
                    <a:cxn ang="0">
                      <a:pos x="connsiteX3867" y="connsiteY3867"/>
                    </a:cxn>
                    <a:cxn ang="0">
                      <a:pos x="connsiteX3868" y="connsiteY3868"/>
                    </a:cxn>
                    <a:cxn ang="0">
                      <a:pos x="connsiteX3869" y="connsiteY3869"/>
                    </a:cxn>
                    <a:cxn ang="0">
                      <a:pos x="connsiteX3870" y="connsiteY3870"/>
                    </a:cxn>
                    <a:cxn ang="0">
                      <a:pos x="connsiteX3871" y="connsiteY3871"/>
                    </a:cxn>
                    <a:cxn ang="0">
                      <a:pos x="connsiteX3872" y="connsiteY3872"/>
                    </a:cxn>
                    <a:cxn ang="0">
                      <a:pos x="connsiteX3873" y="connsiteY3873"/>
                    </a:cxn>
                    <a:cxn ang="0">
                      <a:pos x="connsiteX3874" y="connsiteY3874"/>
                    </a:cxn>
                    <a:cxn ang="0">
                      <a:pos x="connsiteX3875" y="connsiteY3875"/>
                    </a:cxn>
                    <a:cxn ang="0">
                      <a:pos x="connsiteX3876" y="connsiteY3876"/>
                    </a:cxn>
                    <a:cxn ang="0">
                      <a:pos x="connsiteX3877" y="connsiteY3877"/>
                    </a:cxn>
                    <a:cxn ang="0">
                      <a:pos x="connsiteX3878" y="connsiteY3878"/>
                    </a:cxn>
                    <a:cxn ang="0">
                      <a:pos x="connsiteX3879" y="connsiteY3879"/>
                    </a:cxn>
                    <a:cxn ang="0">
                      <a:pos x="connsiteX3880" y="connsiteY3880"/>
                    </a:cxn>
                    <a:cxn ang="0">
                      <a:pos x="connsiteX3881" y="connsiteY3881"/>
                    </a:cxn>
                    <a:cxn ang="0">
                      <a:pos x="connsiteX3882" y="connsiteY3882"/>
                    </a:cxn>
                    <a:cxn ang="0">
                      <a:pos x="connsiteX3883" y="connsiteY3883"/>
                    </a:cxn>
                    <a:cxn ang="0">
                      <a:pos x="connsiteX3884" y="connsiteY3884"/>
                    </a:cxn>
                    <a:cxn ang="0">
                      <a:pos x="connsiteX3885" y="connsiteY3885"/>
                    </a:cxn>
                    <a:cxn ang="0">
                      <a:pos x="connsiteX3886" y="connsiteY3886"/>
                    </a:cxn>
                    <a:cxn ang="0">
                      <a:pos x="connsiteX3887" y="connsiteY3887"/>
                    </a:cxn>
                    <a:cxn ang="0">
                      <a:pos x="connsiteX3888" y="connsiteY3888"/>
                    </a:cxn>
                    <a:cxn ang="0">
                      <a:pos x="connsiteX3889" y="connsiteY3889"/>
                    </a:cxn>
                    <a:cxn ang="0">
                      <a:pos x="connsiteX3890" y="connsiteY3890"/>
                    </a:cxn>
                    <a:cxn ang="0">
                      <a:pos x="connsiteX3891" y="connsiteY3891"/>
                    </a:cxn>
                    <a:cxn ang="0">
                      <a:pos x="connsiteX3892" y="connsiteY3892"/>
                    </a:cxn>
                    <a:cxn ang="0">
                      <a:pos x="connsiteX3893" y="connsiteY3893"/>
                    </a:cxn>
                    <a:cxn ang="0">
                      <a:pos x="connsiteX3894" y="connsiteY3894"/>
                    </a:cxn>
                    <a:cxn ang="0">
                      <a:pos x="connsiteX3895" y="connsiteY3895"/>
                    </a:cxn>
                    <a:cxn ang="0">
                      <a:pos x="connsiteX3896" y="connsiteY3896"/>
                    </a:cxn>
                    <a:cxn ang="0">
                      <a:pos x="connsiteX3897" y="connsiteY3897"/>
                    </a:cxn>
                    <a:cxn ang="0">
                      <a:pos x="connsiteX3898" y="connsiteY3898"/>
                    </a:cxn>
                    <a:cxn ang="0">
                      <a:pos x="connsiteX3899" y="connsiteY3899"/>
                    </a:cxn>
                    <a:cxn ang="0">
                      <a:pos x="connsiteX3900" y="connsiteY3900"/>
                    </a:cxn>
                    <a:cxn ang="0">
                      <a:pos x="connsiteX3901" y="connsiteY3901"/>
                    </a:cxn>
                    <a:cxn ang="0">
                      <a:pos x="connsiteX3902" y="connsiteY3902"/>
                    </a:cxn>
                    <a:cxn ang="0">
                      <a:pos x="connsiteX3903" y="connsiteY3903"/>
                    </a:cxn>
                    <a:cxn ang="0">
                      <a:pos x="connsiteX3904" y="connsiteY3904"/>
                    </a:cxn>
                    <a:cxn ang="0">
                      <a:pos x="connsiteX3905" y="connsiteY3905"/>
                    </a:cxn>
                    <a:cxn ang="0">
                      <a:pos x="connsiteX3906" y="connsiteY3906"/>
                    </a:cxn>
                    <a:cxn ang="0">
                      <a:pos x="connsiteX3907" y="connsiteY3907"/>
                    </a:cxn>
                    <a:cxn ang="0">
                      <a:pos x="connsiteX3908" y="connsiteY3908"/>
                    </a:cxn>
                    <a:cxn ang="0">
                      <a:pos x="connsiteX3909" y="connsiteY3909"/>
                    </a:cxn>
                    <a:cxn ang="0">
                      <a:pos x="connsiteX3910" y="connsiteY3910"/>
                    </a:cxn>
                    <a:cxn ang="0">
                      <a:pos x="connsiteX3911" y="connsiteY3911"/>
                    </a:cxn>
                    <a:cxn ang="0">
                      <a:pos x="connsiteX3912" y="connsiteY3912"/>
                    </a:cxn>
                    <a:cxn ang="0">
                      <a:pos x="connsiteX3913" y="connsiteY3913"/>
                    </a:cxn>
                    <a:cxn ang="0">
                      <a:pos x="connsiteX3914" y="connsiteY3914"/>
                    </a:cxn>
                    <a:cxn ang="0">
                      <a:pos x="connsiteX3915" y="connsiteY3915"/>
                    </a:cxn>
                    <a:cxn ang="0">
                      <a:pos x="connsiteX3916" y="connsiteY3916"/>
                    </a:cxn>
                    <a:cxn ang="0">
                      <a:pos x="connsiteX3917" y="connsiteY3917"/>
                    </a:cxn>
                    <a:cxn ang="0">
                      <a:pos x="connsiteX3918" y="connsiteY3918"/>
                    </a:cxn>
                    <a:cxn ang="0">
                      <a:pos x="connsiteX3919" y="connsiteY3919"/>
                    </a:cxn>
                    <a:cxn ang="0">
                      <a:pos x="connsiteX3920" y="connsiteY3920"/>
                    </a:cxn>
                    <a:cxn ang="0">
                      <a:pos x="connsiteX3921" y="connsiteY3921"/>
                    </a:cxn>
                    <a:cxn ang="0">
                      <a:pos x="connsiteX3922" y="connsiteY3922"/>
                    </a:cxn>
                    <a:cxn ang="0">
                      <a:pos x="connsiteX3923" y="connsiteY3923"/>
                    </a:cxn>
                    <a:cxn ang="0">
                      <a:pos x="connsiteX3924" y="connsiteY3924"/>
                    </a:cxn>
                    <a:cxn ang="0">
                      <a:pos x="connsiteX3925" y="connsiteY3925"/>
                    </a:cxn>
                    <a:cxn ang="0">
                      <a:pos x="connsiteX3926" y="connsiteY3926"/>
                    </a:cxn>
                    <a:cxn ang="0">
                      <a:pos x="connsiteX3927" y="connsiteY3927"/>
                    </a:cxn>
                    <a:cxn ang="0">
                      <a:pos x="connsiteX3928" y="connsiteY3928"/>
                    </a:cxn>
                    <a:cxn ang="0">
                      <a:pos x="connsiteX3929" y="connsiteY3929"/>
                    </a:cxn>
                    <a:cxn ang="0">
                      <a:pos x="connsiteX3930" y="connsiteY3930"/>
                    </a:cxn>
                    <a:cxn ang="0">
                      <a:pos x="connsiteX3931" y="connsiteY3931"/>
                    </a:cxn>
                    <a:cxn ang="0">
                      <a:pos x="connsiteX3932" y="connsiteY3932"/>
                    </a:cxn>
                    <a:cxn ang="0">
                      <a:pos x="connsiteX3933" y="connsiteY3933"/>
                    </a:cxn>
                    <a:cxn ang="0">
                      <a:pos x="connsiteX3934" y="connsiteY3934"/>
                    </a:cxn>
                    <a:cxn ang="0">
                      <a:pos x="connsiteX3935" y="connsiteY3935"/>
                    </a:cxn>
                    <a:cxn ang="0">
                      <a:pos x="connsiteX3936" y="connsiteY3936"/>
                    </a:cxn>
                    <a:cxn ang="0">
                      <a:pos x="connsiteX3937" y="connsiteY3937"/>
                    </a:cxn>
                    <a:cxn ang="0">
                      <a:pos x="connsiteX3938" y="connsiteY3938"/>
                    </a:cxn>
                    <a:cxn ang="0">
                      <a:pos x="connsiteX3939" y="connsiteY3939"/>
                    </a:cxn>
                    <a:cxn ang="0">
                      <a:pos x="connsiteX3940" y="connsiteY3940"/>
                    </a:cxn>
                    <a:cxn ang="0">
                      <a:pos x="connsiteX3941" y="connsiteY3941"/>
                    </a:cxn>
                    <a:cxn ang="0">
                      <a:pos x="connsiteX3942" y="connsiteY3942"/>
                    </a:cxn>
                    <a:cxn ang="0">
                      <a:pos x="connsiteX3943" y="connsiteY3943"/>
                    </a:cxn>
                    <a:cxn ang="0">
                      <a:pos x="connsiteX3944" y="connsiteY3944"/>
                    </a:cxn>
                    <a:cxn ang="0">
                      <a:pos x="connsiteX3945" y="connsiteY3945"/>
                    </a:cxn>
                    <a:cxn ang="0">
                      <a:pos x="connsiteX3946" y="connsiteY3946"/>
                    </a:cxn>
                    <a:cxn ang="0">
                      <a:pos x="connsiteX3947" y="connsiteY3947"/>
                    </a:cxn>
                    <a:cxn ang="0">
                      <a:pos x="connsiteX3948" y="connsiteY3948"/>
                    </a:cxn>
                    <a:cxn ang="0">
                      <a:pos x="connsiteX3949" y="connsiteY3949"/>
                    </a:cxn>
                    <a:cxn ang="0">
                      <a:pos x="connsiteX3950" y="connsiteY3950"/>
                    </a:cxn>
                    <a:cxn ang="0">
                      <a:pos x="connsiteX3951" y="connsiteY3951"/>
                    </a:cxn>
                    <a:cxn ang="0">
                      <a:pos x="connsiteX3952" y="connsiteY3952"/>
                    </a:cxn>
                    <a:cxn ang="0">
                      <a:pos x="connsiteX3953" y="connsiteY3953"/>
                    </a:cxn>
                    <a:cxn ang="0">
                      <a:pos x="connsiteX3954" y="connsiteY3954"/>
                    </a:cxn>
                    <a:cxn ang="0">
                      <a:pos x="connsiteX3955" y="connsiteY3955"/>
                    </a:cxn>
                    <a:cxn ang="0">
                      <a:pos x="connsiteX3956" y="connsiteY3956"/>
                    </a:cxn>
                    <a:cxn ang="0">
                      <a:pos x="connsiteX3957" y="connsiteY3957"/>
                    </a:cxn>
                    <a:cxn ang="0">
                      <a:pos x="connsiteX3958" y="connsiteY3958"/>
                    </a:cxn>
                    <a:cxn ang="0">
                      <a:pos x="connsiteX3959" y="connsiteY3959"/>
                    </a:cxn>
                    <a:cxn ang="0">
                      <a:pos x="connsiteX3960" y="connsiteY3960"/>
                    </a:cxn>
                    <a:cxn ang="0">
                      <a:pos x="connsiteX3961" y="connsiteY3961"/>
                    </a:cxn>
                    <a:cxn ang="0">
                      <a:pos x="connsiteX3962" y="connsiteY3962"/>
                    </a:cxn>
                    <a:cxn ang="0">
                      <a:pos x="connsiteX3963" y="connsiteY3963"/>
                    </a:cxn>
                    <a:cxn ang="0">
                      <a:pos x="connsiteX3964" y="connsiteY3964"/>
                    </a:cxn>
                    <a:cxn ang="0">
                      <a:pos x="connsiteX3965" y="connsiteY3965"/>
                    </a:cxn>
                    <a:cxn ang="0">
                      <a:pos x="connsiteX3966" y="connsiteY3966"/>
                    </a:cxn>
                    <a:cxn ang="0">
                      <a:pos x="connsiteX3967" y="connsiteY3967"/>
                    </a:cxn>
                    <a:cxn ang="0">
                      <a:pos x="connsiteX3968" y="connsiteY3968"/>
                    </a:cxn>
                    <a:cxn ang="0">
                      <a:pos x="connsiteX3969" y="connsiteY3969"/>
                    </a:cxn>
                    <a:cxn ang="0">
                      <a:pos x="connsiteX3970" y="connsiteY3970"/>
                    </a:cxn>
                    <a:cxn ang="0">
                      <a:pos x="connsiteX3971" y="connsiteY3971"/>
                    </a:cxn>
                    <a:cxn ang="0">
                      <a:pos x="connsiteX3972" y="connsiteY3972"/>
                    </a:cxn>
                    <a:cxn ang="0">
                      <a:pos x="connsiteX3973" y="connsiteY3973"/>
                    </a:cxn>
                    <a:cxn ang="0">
                      <a:pos x="connsiteX3974" y="connsiteY3974"/>
                    </a:cxn>
                    <a:cxn ang="0">
                      <a:pos x="connsiteX3975" y="connsiteY3975"/>
                    </a:cxn>
                    <a:cxn ang="0">
                      <a:pos x="connsiteX3976" y="connsiteY3976"/>
                    </a:cxn>
                    <a:cxn ang="0">
                      <a:pos x="connsiteX3977" y="connsiteY3977"/>
                    </a:cxn>
                    <a:cxn ang="0">
                      <a:pos x="connsiteX3978" y="connsiteY3978"/>
                    </a:cxn>
                    <a:cxn ang="0">
                      <a:pos x="connsiteX3979" y="connsiteY3979"/>
                    </a:cxn>
                    <a:cxn ang="0">
                      <a:pos x="connsiteX3980" y="connsiteY3980"/>
                    </a:cxn>
                    <a:cxn ang="0">
                      <a:pos x="connsiteX3981" y="connsiteY3981"/>
                    </a:cxn>
                    <a:cxn ang="0">
                      <a:pos x="connsiteX3982" y="connsiteY3982"/>
                    </a:cxn>
                    <a:cxn ang="0">
                      <a:pos x="connsiteX3983" y="connsiteY3983"/>
                    </a:cxn>
                    <a:cxn ang="0">
                      <a:pos x="connsiteX3984" y="connsiteY3984"/>
                    </a:cxn>
                    <a:cxn ang="0">
                      <a:pos x="connsiteX3985" y="connsiteY3985"/>
                    </a:cxn>
                    <a:cxn ang="0">
                      <a:pos x="connsiteX3986" y="connsiteY3986"/>
                    </a:cxn>
                    <a:cxn ang="0">
                      <a:pos x="connsiteX3987" y="connsiteY3987"/>
                    </a:cxn>
                    <a:cxn ang="0">
                      <a:pos x="connsiteX3988" y="connsiteY3988"/>
                    </a:cxn>
                    <a:cxn ang="0">
                      <a:pos x="connsiteX3989" y="connsiteY3989"/>
                    </a:cxn>
                    <a:cxn ang="0">
                      <a:pos x="connsiteX3990" y="connsiteY3990"/>
                    </a:cxn>
                    <a:cxn ang="0">
                      <a:pos x="connsiteX3991" y="connsiteY3991"/>
                    </a:cxn>
                    <a:cxn ang="0">
                      <a:pos x="connsiteX3992" y="connsiteY3992"/>
                    </a:cxn>
                    <a:cxn ang="0">
                      <a:pos x="connsiteX3993" y="connsiteY3993"/>
                    </a:cxn>
                    <a:cxn ang="0">
                      <a:pos x="connsiteX3994" y="connsiteY3994"/>
                    </a:cxn>
                    <a:cxn ang="0">
                      <a:pos x="connsiteX3995" y="connsiteY3995"/>
                    </a:cxn>
                    <a:cxn ang="0">
                      <a:pos x="connsiteX3996" y="connsiteY3996"/>
                    </a:cxn>
                    <a:cxn ang="0">
                      <a:pos x="connsiteX3997" y="connsiteY3997"/>
                    </a:cxn>
                    <a:cxn ang="0">
                      <a:pos x="connsiteX3998" y="connsiteY3998"/>
                    </a:cxn>
                    <a:cxn ang="0">
                      <a:pos x="connsiteX3999" y="connsiteY3999"/>
                    </a:cxn>
                    <a:cxn ang="0">
                      <a:pos x="connsiteX4000" y="connsiteY4000"/>
                    </a:cxn>
                    <a:cxn ang="0">
                      <a:pos x="connsiteX4001" y="connsiteY4001"/>
                    </a:cxn>
                    <a:cxn ang="0">
                      <a:pos x="connsiteX4002" y="connsiteY4002"/>
                    </a:cxn>
                    <a:cxn ang="0">
                      <a:pos x="connsiteX4003" y="connsiteY4003"/>
                    </a:cxn>
                    <a:cxn ang="0">
                      <a:pos x="connsiteX4004" y="connsiteY4004"/>
                    </a:cxn>
                    <a:cxn ang="0">
                      <a:pos x="connsiteX4005" y="connsiteY4005"/>
                    </a:cxn>
                    <a:cxn ang="0">
                      <a:pos x="connsiteX4006" y="connsiteY4006"/>
                    </a:cxn>
                    <a:cxn ang="0">
                      <a:pos x="connsiteX4007" y="connsiteY4007"/>
                    </a:cxn>
                    <a:cxn ang="0">
                      <a:pos x="connsiteX4008" y="connsiteY4008"/>
                    </a:cxn>
                    <a:cxn ang="0">
                      <a:pos x="connsiteX4009" y="connsiteY4009"/>
                    </a:cxn>
                    <a:cxn ang="0">
                      <a:pos x="connsiteX4010" y="connsiteY4010"/>
                    </a:cxn>
                    <a:cxn ang="0">
                      <a:pos x="connsiteX4011" y="connsiteY4011"/>
                    </a:cxn>
                    <a:cxn ang="0">
                      <a:pos x="connsiteX4012" y="connsiteY4012"/>
                    </a:cxn>
                    <a:cxn ang="0">
                      <a:pos x="connsiteX4013" y="connsiteY4013"/>
                    </a:cxn>
                    <a:cxn ang="0">
                      <a:pos x="connsiteX4014" y="connsiteY4014"/>
                    </a:cxn>
                    <a:cxn ang="0">
                      <a:pos x="connsiteX4015" y="connsiteY4015"/>
                    </a:cxn>
                    <a:cxn ang="0">
                      <a:pos x="connsiteX4016" y="connsiteY4016"/>
                    </a:cxn>
                    <a:cxn ang="0">
                      <a:pos x="connsiteX4017" y="connsiteY4017"/>
                    </a:cxn>
                    <a:cxn ang="0">
                      <a:pos x="connsiteX4018" y="connsiteY4018"/>
                    </a:cxn>
                    <a:cxn ang="0">
                      <a:pos x="connsiteX4019" y="connsiteY4019"/>
                    </a:cxn>
                    <a:cxn ang="0">
                      <a:pos x="connsiteX4020" y="connsiteY4020"/>
                    </a:cxn>
                    <a:cxn ang="0">
                      <a:pos x="connsiteX4021" y="connsiteY4021"/>
                    </a:cxn>
                    <a:cxn ang="0">
                      <a:pos x="connsiteX4022" y="connsiteY4022"/>
                    </a:cxn>
                    <a:cxn ang="0">
                      <a:pos x="connsiteX4023" y="connsiteY4023"/>
                    </a:cxn>
                    <a:cxn ang="0">
                      <a:pos x="connsiteX4024" y="connsiteY4024"/>
                    </a:cxn>
                    <a:cxn ang="0">
                      <a:pos x="connsiteX4025" y="connsiteY4025"/>
                    </a:cxn>
                    <a:cxn ang="0">
                      <a:pos x="connsiteX4026" y="connsiteY4026"/>
                    </a:cxn>
                    <a:cxn ang="0">
                      <a:pos x="connsiteX4027" y="connsiteY4027"/>
                    </a:cxn>
                    <a:cxn ang="0">
                      <a:pos x="connsiteX4028" y="connsiteY4028"/>
                    </a:cxn>
                    <a:cxn ang="0">
                      <a:pos x="connsiteX4029" y="connsiteY4029"/>
                    </a:cxn>
                    <a:cxn ang="0">
                      <a:pos x="connsiteX4030" y="connsiteY4030"/>
                    </a:cxn>
                    <a:cxn ang="0">
                      <a:pos x="connsiteX4031" y="connsiteY4031"/>
                    </a:cxn>
                    <a:cxn ang="0">
                      <a:pos x="connsiteX4032" y="connsiteY4032"/>
                    </a:cxn>
                    <a:cxn ang="0">
                      <a:pos x="connsiteX4033" y="connsiteY4033"/>
                    </a:cxn>
                    <a:cxn ang="0">
                      <a:pos x="connsiteX4034" y="connsiteY4034"/>
                    </a:cxn>
                    <a:cxn ang="0">
                      <a:pos x="connsiteX4035" y="connsiteY4035"/>
                    </a:cxn>
                    <a:cxn ang="0">
                      <a:pos x="connsiteX4036" y="connsiteY4036"/>
                    </a:cxn>
                    <a:cxn ang="0">
                      <a:pos x="connsiteX4037" y="connsiteY4037"/>
                    </a:cxn>
                    <a:cxn ang="0">
                      <a:pos x="connsiteX4038" y="connsiteY4038"/>
                    </a:cxn>
                    <a:cxn ang="0">
                      <a:pos x="connsiteX4039" y="connsiteY4039"/>
                    </a:cxn>
                    <a:cxn ang="0">
                      <a:pos x="connsiteX4040" y="connsiteY4040"/>
                    </a:cxn>
                    <a:cxn ang="0">
                      <a:pos x="connsiteX4041" y="connsiteY4041"/>
                    </a:cxn>
                    <a:cxn ang="0">
                      <a:pos x="connsiteX4042" y="connsiteY4042"/>
                    </a:cxn>
                    <a:cxn ang="0">
                      <a:pos x="connsiteX4043" y="connsiteY4043"/>
                    </a:cxn>
                    <a:cxn ang="0">
                      <a:pos x="connsiteX4044" y="connsiteY4044"/>
                    </a:cxn>
                    <a:cxn ang="0">
                      <a:pos x="connsiteX4045" y="connsiteY4045"/>
                    </a:cxn>
                    <a:cxn ang="0">
                      <a:pos x="connsiteX4046" y="connsiteY4046"/>
                    </a:cxn>
                    <a:cxn ang="0">
                      <a:pos x="connsiteX4047" y="connsiteY4047"/>
                    </a:cxn>
                    <a:cxn ang="0">
                      <a:pos x="connsiteX4048" y="connsiteY4048"/>
                    </a:cxn>
                    <a:cxn ang="0">
                      <a:pos x="connsiteX4049" y="connsiteY4049"/>
                    </a:cxn>
                    <a:cxn ang="0">
                      <a:pos x="connsiteX4050" y="connsiteY4050"/>
                    </a:cxn>
                    <a:cxn ang="0">
                      <a:pos x="connsiteX4051" y="connsiteY4051"/>
                    </a:cxn>
                    <a:cxn ang="0">
                      <a:pos x="connsiteX4052" y="connsiteY4052"/>
                    </a:cxn>
                    <a:cxn ang="0">
                      <a:pos x="connsiteX4053" y="connsiteY4053"/>
                    </a:cxn>
                    <a:cxn ang="0">
                      <a:pos x="connsiteX4054" y="connsiteY4054"/>
                    </a:cxn>
                    <a:cxn ang="0">
                      <a:pos x="connsiteX4055" y="connsiteY4055"/>
                    </a:cxn>
                    <a:cxn ang="0">
                      <a:pos x="connsiteX4056" y="connsiteY4056"/>
                    </a:cxn>
                    <a:cxn ang="0">
                      <a:pos x="connsiteX4057" y="connsiteY4057"/>
                    </a:cxn>
                    <a:cxn ang="0">
                      <a:pos x="connsiteX4058" y="connsiteY4058"/>
                    </a:cxn>
                    <a:cxn ang="0">
                      <a:pos x="connsiteX4059" y="connsiteY4059"/>
                    </a:cxn>
                    <a:cxn ang="0">
                      <a:pos x="connsiteX4060" y="connsiteY4060"/>
                    </a:cxn>
                    <a:cxn ang="0">
                      <a:pos x="connsiteX4061" y="connsiteY4061"/>
                    </a:cxn>
                    <a:cxn ang="0">
                      <a:pos x="connsiteX4062" y="connsiteY4062"/>
                    </a:cxn>
                    <a:cxn ang="0">
                      <a:pos x="connsiteX4063" y="connsiteY4063"/>
                    </a:cxn>
                    <a:cxn ang="0">
                      <a:pos x="connsiteX4064" y="connsiteY4064"/>
                    </a:cxn>
                    <a:cxn ang="0">
                      <a:pos x="connsiteX4065" y="connsiteY4065"/>
                    </a:cxn>
                    <a:cxn ang="0">
                      <a:pos x="connsiteX4066" y="connsiteY4066"/>
                    </a:cxn>
                    <a:cxn ang="0">
                      <a:pos x="connsiteX4067" y="connsiteY4067"/>
                    </a:cxn>
                    <a:cxn ang="0">
                      <a:pos x="connsiteX4068" y="connsiteY4068"/>
                    </a:cxn>
                    <a:cxn ang="0">
                      <a:pos x="connsiteX4069" y="connsiteY4069"/>
                    </a:cxn>
                    <a:cxn ang="0">
                      <a:pos x="connsiteX4070" y="connsiteY4070"/>
                    </a:cxn>
                    <a:cxn ang="0">
                      <a:pos x="connsiteX4071" y="connsiteY4071"/>
                    </a:cxn>
                    <a:cxn ang="0">
                      <a:pos x="connsiteX4072" y="connsiteY4072"/>
                    </a:cxn>
                    <a:cxn ang="0">
                      <a:pos x="connsiteX4073" y="connsiteY4073"/>
                    </a:cxn>
                    <a:cxn ang="0">
                      <a:pos x="connsiteX4074" y="connsiteY4074"/>
                    </a:cxn>
                    <a:cxn ang="0">
                      <a:pos x="connsiteX4075" y="connsiteY4075"/>
                    </a:cxn>
                    <a:cxn ang="0">
                      <a:pos x="connsiteX4076" y="connsiteY4076"/>
                    </a:cxn>
                    <a:cxn ang="0">
                      <a:pos x="connsiteX4077" y="connsiteY4077"/>
                    </a:cxn>
                    <a:cxn ang="0">
                      <a:pos x="connsiteX4078" y="connsiteY4078"/>
                    </a:cxn>
                    <a:cxn ang="0">
                      <a:pos x="connsiteX4079" y="connsiteY4079"/>
                    </a:cxn>
                    <a:cxn ang="0">
                      <a:pos x="connsiteX4080" y="connsiteY4080"/>
                    </a:cxn>
                    <a:cxn ang="0">
                      <a:pos x="connsiteX4081" y="connsiteY4081"/>
                    </a:cxn>
                    <a:cxn ang="0">
                      <a:pos x="connsiteX4082" y="connsiteY4082"/>
                    </a:cxn>
                    <a:cxn ang="0">
                      <a:pos x="connsiteX4083" y="connsiteY4083"/>
                    </a:cxn>
                    <a:cxn ang="0">
                      <a:pos x="connsiteX4084" y="connsiteY4084"/>
                    </a:cxn>
                    <a:cxn ang="0">
                      <a:pos x="connsiteX4085" y="connsiteY4085"/>
                    </a:cxn>
                    <a:cxn ang="0">
                      <a:pos x="connsiteX4086" y="connsiteY4086"/>
                    </a:cxn>
                    <a:cxn ang="0">
                      <a:pos x="connsiteX4087" y="connsiteY4087"/>
                    </a:cxn>
                    <a:cxn ang="0">
                      <a:pos x="connsiteX4088" y="connsiteY4088"/>
                    </a:cxn>
                    <a:cxn ang="0">
                      <a:pos x="connsiteX4089" y="connsiteY4089"/>
                    </a:cxn>
                    <a:cxn ang="0">
                      <a:pos x="connsiteX4090" y="connsiteY4090"/>
                    </a:cxn>
                    <a:cxn ang="0">
                      <a:pos x="connsiteX4091" y="connsiteY4091"/>
                    </a:cxn>
                    <a:cxn ang="0">
                      <a:pos x="connsiteX4092" y="connsiteY4092"/>
                    </a:cxn>
                    <a:cxn ang="0">
                      <a:pos x="connsiteX4093" y="connsiteY4093"/>
                    </a:cxn>
                    <a:cxn ang="0">
                      <a:pos x="connsiteX4094" y="connsiteY4094"/>
                    </a:cxn>
                    <a:cxn ang="0">
                      <a:pos x="connsiteX4095" y="connsiteY4095"/>
                    </a:cxn>
                    <a:cxn ang="0">
                      <a:pos x="connsiteX4096" y="connsiteY4096"/>
                    </a:cxn>
                    <a:cxn ang="0">
                      <a:pos x="connsiteX4097" y="connsiteY4097"/>
                    </a:cxn>
                    <a:cxn ang="0">
                      <a:pos x="connsiteX4098" y="connsiteY4098"/>
                    </a:cxn>
                    <a:cxn ang="0">
                      <a:pos x="connsiteX4099" y="connsiteY4099"/>
                    </a:cxn>
                    <a:cxn ang="0">
                      <a:pos x="connsiteX4100" y="connsiteY4100"/>
                    </a:cxn>
                    <a:cxn ang="0">
                      <a:pos x="connsiteX4101" y="connsiteY4101"/>
                    </a:cxn>
                    <a:cxn ang="0">
                      <a:pos x="connsiteX4102" y="connsiteY4102"/>
                    </a:cxn>
                    <a:cxn ang="0">
                      <a:pos x="connsiteX4103" y="connsiteY4103"/>
                    </a:cxn>
                    <a:cxn ang="0">
                      <a:pos x="connsiteX4104" y="connsiteY4104"/>
                    </a:cxn>
                    <a:cxn ang="0">
                      <a:pos x="connsiteX4105" y="connsiteY4105"/>
                    </a:cxn>
                    <a:cxn ang="0">
                      <a:pos x="connsiteX4106" y="connsiteY4106"/>
                    </a:cxn>
                    <a:cxn ang="0">
                      <a:pos x="connsiteX4107" y="connsiteY4107"/>
                    </a:cxn>
                    <a:cxn ang="0">
                      <a:pos x="connsiteX4108" y="connsiteY4108"/>
                    </a:cxn>
                    <a:cxn ang="0">
                      <a:pos x="connsiteX4109" y="connsiteY4109"/>
                    </a:cxn>
                    <a:cxn ang="0">
                      <a:pos x="connsiteX4110" y="connsiteY4110"/>
                    </a:cxn>
                    <a:cxn ang="0">
                      <a:pos x="connsiteX4111" y="connsiteY4111"/>
                    </a:cxn>
                    <a:cxn ang="0">
                      <a:pos x="connsiteX4112" y="connsiteY4112"/>
                    </a:cxn>
                    <a:cxn ang="0">
                      <a:pos x="connsiteX4113" y="connsiteY4113"/>
                    </a:cxn>
                    <a:cxn ang="0">
                      <a:pos x="connsiteX4114" y="connsiteY4114"/>
                    </a:cxn>
                    <a:cxn ang="0">
                      <a:pos x="connsiteX4115" y="connsiteY4115"/>
                    </a:cxn>
                    <a:cxn ang="0">
                      <a:pos x="connsiteX4116" y="connsiteY4116"/>
                    </a:cxn>
                    <a:cxn ang="0">
                      <a:pos x="connsiteX4117" y="connsiteY4117"/>
                    </a:cxn>
                    <a:cxn ang="0">
                      <a:pos x="connsiteX4118" y="connsiteY4118"/>
                    </a:cxn>
                    <a:cxn ang="0">
                      <a:pos x="connsiteX4119" y="connsiteY4119"/>
                    </a:cxn>
                    <a:cxn ang="0">
                      <a:pos x="connsiteX4120" y="connsiteY4120"/>
                    </a:cxn>
                    <a:cxn ang="0">
                      <a:pos x="connsiteX4121" y="connsiteY4121"/>
                    </a:cxn>
                    <a:cxn ang="0">
                      <a:pos x="connsiteX4122" y="connsiteY4122"/>
                    </a:cxn>
                    <a:cxn ang="0">
                      <a:pos x="connsiteX4123" y="connsiteY4123"/>
                    </a:cxn>
                    <a:cxn ang="0">
                      <a:pos x="connsiteX4124" y="connsiteY4124"/>
                    </a:cxn>
                    <a:cxn ang="0">
                      <a:pos x="connsiteX4125" y="connsiteY4125"/>
                    </a:cxn>
                    <a:cxn ang="0">
                      <a:pos x="connsiteX4126" y="connsiteY4126"/>
                    </a:cxn>
                    <a:cxn ang="0">
                      <a:pos x="connsiteX4127" y="connsiteY4127"/>
                    </a:cxn>
                    <a:cxn ang="0">
                      <a:pos x="connsiteX4128" y="connsiteY4128"/>
                    </a:cxn>
                    <a:cxn ang="0">
                      <a:pos x="connsiteX4129" y="connsiteY4129"/>
                    </a:cxn>
                    <a:cxn ang="0">
                      <a:pos x="connsiteX4130" y="connsiteY4130"/>
                    </a:cxn>
                    <a:cxn ang="0">
                      <a:pos x="connsiteX4131" y="connsiteY4131"/>
                    </a:cxn>
                    <a:cxn ang="0">
                      <a:pos x="connsiteX4132" y="connsiteY4132"/>
                    </a:cxn>
                    <a:cxn ang="0">
                      <a:pos x="connsiteX4133" y="connsiteY4133"/>
                    </a:cxn>
                    <a:cxn ang="0">
                      <a:pos x="connsiteX4134" y="connsiteY4134"/>
                    </a:cxn>
                    <a:cxn ang="0">
                      <a:pos x="connsiteX4135" y="connsiteY4135"/>
                    </a:cxn>
                    <a:cxn ang="0">
                      <a:pos x="connsiteX4136" y="connsiteY4136"/>
                    </a:cxn>
                    <a:cxn ang="0">
                      <a:pos x="connsiteX4137" y="connsiteY4137"/>
                    </a:cxn>
                    <a:cxn ang="0">
                      <a:pos x="connsiteX4138" y="connsiteY4138"/>
                    </a:cxn>
                    <a:cxn ang="0">
                      <a:pos x="connsiteX4139" y="connsiteY4139"/>
                    </a:cxn>
                    <a:cxn ang="0">
                      <a:pos x="connsiteX4140" y="connsiteY4140"/>
                    </a:cxn>
                    <a:cxn ang="0">
                      <a:pos x="connsiteX4141" y="connsiteY4141"/>
                    </a:cxn>
                    <a:cxn ang="0">
                      <a:pos x="connsiteX4142" y="connsiteY4142"/>
                    </a:cxn>
                    <a:cxn ang="0">
                      <a:pos x="connsiteX4143" y="connsiteY4143"/>
                    </a:cxn>
                    <a:cxn ang="0">
                      <a:pos x="connsiteX4144" y="connsiteY4144"/>
                    </a:cxn>
                    <a:cxn ang="0">
                      <a:pos x="connsiteX4145" y="connsiteY4145"/>
                    </a:cxn>
                    <a:cxn ang="0">
                      <a:pos x="connsiteX4146" y="connsiteY4146"/>
                    </a:cxn>
                    <a:cxn ang="0">
                      <a:pos x="connsiteX4147" y="connsiteY4147"/>
                    </a:cxn>
                    <a:cxn ang="0">
                      <a:pos x="connsiteX4148" y="connsiteY4148"/>
                    </a:cxn>
                    <a:cxn ang="0">
                      <a:pos x="connsiteX4149" y="connsiteY4149"/>
                    </a:cxn>
                    <a:cxn ang="0">
                      <a:pos x="connsiteX4150" y="connsiteY4150"/>
                    </a:cxn>
                    <a:cxn ang="0">
                      <a:pos x="connsiteX4151" y="connsiteY4151"/>
                    </a:cxn>
                    <a:cxn ang="0">
                      <a:pos x="connsiteX4152" y="connsiteY4152"/>
                    </a:cxn>
                    <a:cxn ang="0">
                      <a:pos x="connsiteX4153" y="connsiteY4153"/>
                    </a:cxn>
                    <a:cxn ang="0">
                      <a:pos x="connsiteX4154" y="connsiteY4154"/>
                    </a:cxn>
                    <a:cxn ang="0">
                      <a:pos x="connsiteX4155" y="connsiteY4155"/>
                    </a:cxn>
                    <a:cxn ang="0">
                      <a:pos x="connsiteX4156" y="connsiteY4156"/>
                    </a:cxn>
                    <a:cxn ang="0">
                      <a:pos x="connsiteX4157" y="connsiteY4157"/>
                    </a:cxn>
                    <a:cxn ang="0">
                      <a:pos x="connsiteX4158" y="connsiteY4158"/>
                    </a:cxn>
                    <a:cxn ang="0">
                      <a:pos x="connsiteX4159" y="connsiteY4159"/>
                    </a:cxn>
                    <a:cxn ang="0">
                      <a:pos x="connsiteX4160" y="connsiteY4160"/>
                    </a:cxn>
                    <a:cxn ang="0">
                      <a:pos x="connsiteX4161" y="connsiteY4161"/>
                    </a:cxn>
                    <a:cxn ang="0">
                      <a:pos x="connsiteX4162" y="connsiteY4162"/>
                    </a:cxn>
                    <a:cxn ang="0">
                      <a:pos x="connsiteX4163" y="connsiteY4163"/>
                    </a:cxn>
                    <a:cxn ang="0">
                      <a:pos x="connsiteX4164" y="connsiteY4164"/>
                    </a:cxn>
                    <a:cxn ang="0">
                      <a:pos x="connsiteX4165" y="connsiteY4165"/>
                    </a:cxn>
                    <a:cxn ang="0">
                      <a:pos x="connsiteX4166" y="connsiteY4166"/>
                    </a:cxn>
                    <a:cxn ang="0">
                      <a:pos x="connsiteX4167" y="connsiteY4167"/>
                    </a:cxn>
                    <a:cxn ang="0">
                      <a:pos x="connsiteX4168" y="connsiteY4168"/>
                    </a:cxn>
                    <a:cxn ang="0">
                      <a:pos x="connsiteX4169" y="connsiteY4169"/>
                    </a:cxn>
                    <a:cxn ang="0">
                      <a:pos x="connsiteX4170" y="connsiteY4170"/>
                    </a:cxn>
                    <a:cxn ang="0">
                      <a:pos x="connsiteX4171" y="connsiteY4171"/>
                    </a:cxn>
                    <a:cxn ang="0">
                      <a:pos x="connsiteX4172" y="connsiteY4172"/>
                    </a:cxn>
                    <a:cxn ang="0">
                      <a:pos x="connsiteX4173" y="connsiteY4173"/>
                    </a:cxn>
                    <a:cxn ang="0">
                      <a:pos x="connsiteX4174" y="connsiteY4174"/>
                    </a:cxn>
                    <a:cxn ang="0">
                      <a:pos x="connsiteX4175" y="connsiteY4175"/>
                    </a:cxn>
                    <a:cxn ang="0">
                      <a:pos x="connsiteX4176" y="connsiteY4176"/>
                    </a:cxn>
                    <a:cxn ang="0">
                      <a:pos x="connsiteX4177" y="connsiteY4177"/>
                    </a:cxn>
                    <a:cxn ang="0">
                      <a:pos x="connsiteX4178" y="connsiteY4178"/>
                    </a:cxn>
                    <a:cxn ang="0">
                      <a:pos x="connsiteX4179" y="connsiteY4179"/>
                    </a:cxn>
                    <a:cxn ang="0">
                      <a:pos x="connsiteX4180" y="connsiteY4180"/>
                    </a:cxn>
                    <a:cxn ang="0">
                      <a:pos x="connsiteX4181" y="connsiteY4181"/>
                    </a:cxn>
                    <a:cxn ang="0">
                      <a:pos x="connsiteX4182" y="connsiteY4182"/>
                    </a:cxn>
                    <a:cxn ang="0">
                      <a:pos x="connsiteX4183" y="connsiteY4183"/>
                    </a:cxn>
                    <a:cxn ang="0">
                      <a:pos x="connsiteX4184" y="connsiteY4184"/>
                    </a:cxn>
                    <a:cxn ang="0">
                      <a:pos x="connsiteX4185" y="connsiteY4185"/>
                    </a:cxn>
                    <a:cxn ang="0">
                      <a:pos x="connsiteX4186" y="connsiteY4186"/>
                    </a:cxn>
                    <a:cxn ang="0">
                      <a:pos x="connsiteX4187" y="connsiteY4187"/>
                    </a:cxn>
                    <a:cxn ang="0">
                      <a:pos x="connsiteX4188" y="connsiteY4188"/>
                    </a:cxn>
                    <a:cxn ang="0">
                      <a:pos x="connsiteX4189" y="connsiteY4189"/>
                    </a:cxn>
                    <a:cxn ang="0">
                      <a:pos x="connsiteX4190" y="connsiteY4190"/>
                    </a:cxn>
                    <a:cxn ang="0">
                      <a:pos x="connsiteX4191" y="connsiteY4191"/>
                    </a:cxn>
                    <a:cxn ang="0">
                      <a:pos x="connsiteX4192" y="connsiteY4192"/>
                    </a:cxn>
                    <a:cxn ang="0">
                      <a:pos x="connsiteX4193" y="connsiteY4193"/>
                    </a:cxn>
                    <a:cxn ang="0">
                      <a:pos x="connsiteX4194" y="connsiteY4194"/>
                    </a:cxn>
                    <a:cxn ang="0">
                      <a:pos x="connsiteX4195" y="connsiteY4195"/>
                    </a:cxn>
                    <a:cxn ang="0">
                      <a:pos x="connsiteX4196" y="connsiteY4196"/>
                    </a:cxn>
                    <a:cxn ang="0">
                      <a:pos x="connsiteX4197" y="connsiteY4197"/>
                    </a:cxn>
                    <a:cxn ang="0">
                      <a:pos x="connsiteX4198" y="connsiteY4198"/>
                    </a:cxn>
                    <a:cxn ang="0">
                      <a:pos x="connsiteX4199" y="connsiteY4199"/>
                    </a:cxn>
                    <a:cxn ang="0">
                      <a:pos x="connsiteX4200" y="connsiteY4200"/>
                    </a:cxn>
                    <a:cxn ang="0">
                      <a:pos x="connsiteX4201" y="connsiteY4201"/>
                    </a:cxn>
                    <a:cxn ang="0">
                      <a:pos x="connsiteX4202" y="connsiteY4202"/>
                    </a:cxn>
                    <a:cxn ang="0">
                      <a:pos x="connsiteX4203" y="connsiteY4203"/>
                    </a:cxn>
                    <a:cxn ang="0">
                      <a:pos x="connsiteX4204" y="connsiteY4204"/>
                    </a:cxn>
                    <a:cxn ang="0">
                      <a:pos x="connsiteX4205" y="connsiteY4205"/>
                    </a:cxn>
                    <a:cxn ang="0">
                      <a:pos x="connsiteX4206" y="connsiteY4206"/>
                    </a:cxn>
                    <a:cxn ang="0">
                      <a:pos x="connsiteX4207" y="connsiteY4207"/>
                    </a:cxn>
                    <a:cxn ang="0">
                      <a:pos x="connsiteX4208" y="connsiteY4208"/>
                    </a:cxn>
                    <a:cxn ang="0">
                      <a:pos x="connsiteX4209" y="connsiteY4209"/>
                    </a:cxn>
                    <a:cxn ang="0">
                      <a:pos x="connsiteX4210" y="connsiteY4210"/>
                    </a:cxn>
                    <a:cxn ang="0">
                      <a:pos x="connsiteX4211" y="connsiteY4211"/>
                    </a:cxn>
                    <a:cxn ang="0">
                      <a:pos x="connsiteX4212" y="connsiteY4212"/>
                    </a:cxn>
                    <a:cxn ang="0">
                      <a:pos x="connsiteX4213" y="connsiteY4213"/>
                    </a:cxn>
                    <a:cxn ang="0">
                      <a:pos x="connsiteX4214" y="connsiteY4214"/>
                    </a:cxn>
                    <a:cxn ang="0">
                      <a:pos x="connsiteX4215" y="connsiteY4215"/>
                    </a:cxn>
                    <a:cxn ang="0">
                      <a:pos x="connsiteX4216" y="connsiteY4216"/>
                    </a:cxn>
                    <a:cxn ang="0">
                      <a:pos x="connsiteX4217" y="connsiteY4217"/>
                    </a:cxn>
                    <a:cxn ang="0">
                      <a:pos x="connsiteX4218" y="connsiteY4218"/>
                    </a:cxn>
                    <a:cxn ang="0">
                      <a:pos x="connsiteX4219" y="connsiteY4219"/>
                    </a:cxn>
                    <a:cxn ang="0">
                      <a:pos x="connsiteX4220" y="connsiteY4220"/>
                    </a:cxn>
                    <a:cxn ang="0">
                      <a:pos x="connsiteX4221" y="connsiteY4221"/>
                    </a:cxn>
                    <a:cxn ang="0">
                      <a:pos x="connsiteX4222" y="connsiteY4222"/>
                    </a:cxn>
                    <a:cxn ang="0">
                      <a:pos x="connsiteX4223" y="connsiteY4223"/>
                    </a:cxn>
                    <a:cxn ang="0">
                      <a:pos x="connsiteX4224" y="connsiteY4224"/>
                    </a:cxn>
                    <a:cxn ang="0">
                      <a:pos x="connsiteX4225" y="connsiteY4225"/>
                    </a:cxn>
                    <a:cxn ang="0">
                      <a:pos x="connsiteX4226" y="connsiteY4226"/>
                    </a:cxn>
                    <a:cxn ang="0">
                      <a:pos x="connsiteX4227" y="connsiteY4227"/>
                    </a:cxn>
                    <a:cxn ang="0">
                      <a:pos x="connsiteX4228" y="connsiteY4228"/>
                    </a:cxn>
                    <a:cxn ang="0">
                      <a:pos x="connsiteX4229" y="connsiteY4229"/>
                    </a:cxn>
                    <a:cxn ang="0">
                      <a:pos x="connsiteX4230" y="connsiteY4230"/>
                    </a:cxn>
                    <a:cxn ang="0">
                      <a:pos x="connsiteX4231" y="connsiteY4231"/>
                    </a:cxn>
                    <a:cxn ang="0">
                      <a:pos x="connsiteX4232" y="connsiteY4232"/>
                    </a:cxn>
                    <a:cxn ang="0">
                      <a:pos x="connsiteX4233" y="connsiteY4233"/>
                    </a:cxn>
                    <a:cxn ang="0">
                      <a:pos x="connsiteX4234" y="connsiteY4234"/>
                    </a:cxn>
                    <a:cxn ang="0">
                      <a:pos x="connsiteX4235" y="connsiteY4235"/>
                    </a:cxn>
                    <a:cxn ang="0">
                      <a:pos x="connsiteX4236" y="connsiteY4236"/>
                    </a:cxn>
                    <a:cxn ang="0">
                      <a:pos x="connsiteX4237" y="connsiteY4237"/>
                    </a:cxn>
                    <a:cxn ang="0">
                      <a:pos x="connsiteX4238" y="connsiteY4238"/>
                    </a:cxn>
                    <a:cxn ang="0">
                      <a:pos x="connsiteX4239" y="connsiteY4239"/>
                    </a:cxn>
                    <a:cxn ang="0">
                      <a:pos x="connsiteX4240" y="connsiteY4240"/>
                    </a:cxn>
                    <a:cxn ang="0">
                      <a:pos x="connsiteX4241" y="connsiteY4241"/>
                    </a:cxn>
                    <a:cxn ang="0">
                      <a:pos x="connsiteX4242" y="connsiteY4242"/>
                    </a:cxn>
                    <a:cxn ang="0">
                      <a:pos x="connsiteX4243" y="connsiteY4243"/>
                    </a:cxn>
                    <a:cxn ang="0">
                      <a:pos x="connsiteX4244" y="connsiteY4244"/>
                    </a:cxn>
                    <a:cxn ang="0">
                      <a:pos x="connsiteX4245" y="connsiteY4245"/>
                    </a:cxn>
                    <a:cxn ang="0">
                      <a:pos x="connsiteX4246" y="connsiteY4246"/>
                    </a:cxn>
                    <a:cxn ang="0">
                      <a:pos x="connsiteX4247" y="connsiteY4247"/>
                    </a:cxn>
                    <a:cxn ang="0">
                      <a:pos x="connsiteX4248" y="connsiteY4248"/>
                    </a:cxn>
                    <a:cxn ang="0">
                      <a:pos x="connsiteX4249" y="connsiteY4249"/>
                    </a:cxn>
                    <a:cxn ang="0">
                      <a:pos x="connsiteX4250" y="connsiteY4250"/>
                    </a:cxn>
                    <a:cxn ang="0">
                      <a:pos x="connsiteX4251" y="connsiteY4251"/>
                    </a:cxn>
                    <a:cxn ang="0">
                      <a:pos x="connsiteX4252" y="connsiteY4252"/>
                    </a:cxn>
                    <a:cxn ang="0">
                      <a:pos x="connsiteX4253" y="connsiteY4253"/>
                    </a:cxn>
                    <a:cxn ang="0">
                      <a:pos x="connsiteX4254" y="connsiteY4254"/>
                    </a:cxn>
                    <a:cxn ang="0">
                      <a:pos x="connsiteX4255" y="connsiteY4255"/>
                    </a:cxn>
                    <a:cxn ang="0">
                      <a:pos x="connsiteX4256" y="connsiteY4256"/>
                    </a:cxn>
                    <a:cxn ang="0">
                      <a:pos x="connsiteX4257" y="connsiteY4257"/>
                    </a:cxn>
                    <a:cxn ang="0">
                      <a:pos x="connsiteX4258" y="connsiteY4258"/>
                    </a:cxn>
                    <a:cxn ang="0">
                      <a:pos x="connsiteX4259" y="connsiteY4259"/>
                    </a:cxn>
                    <a:cxn ang="0">
                      <a:pos x="connsiteX4260" y="connsiteY4260"/>
                    </a:cxn>
                    <a:cxn ang="0">
                      <a:pos x="connsiteX4261" y="connsiteY4261"/>
                    </a:cxn>
                    <a:cxn ang="0">
                      <a:pos x="connsiteX4262" y="connsiteY4262"/>
                    </a:cxn>
                    <a:cxn ang="0">
                      <a:pos x="connsiteX4263" y="connsiteY4263"/>
                    </a:cxn>
                    <a:cxn ang="0">
                      <a:pos x="connsiteX4264" y="connsiteY4264"/>
                    </a:cxn>
                    <a:cxn ang="0">
                      <a:pos x="connsiteX4265" y="connsiteY4265"/>
                    </a:cxn>
                    <a:cxn ang="0">
                      <a:pos x="connsiteX4266" y="connsiteY4266"/>
                    </a:cxn>
                    <a:cxn ang="0">
                      <a:pos x="connsiteX4267" y="connsiteY4267"/>
                    </a:cxn>
                    <a:cxn ang="0">
                      <a:pos x="connsiteX4268" y="connsiteY4268"/>
                    </a:cxn>
                    <a:cxn ang="0">
                      <a:pos x="connsiteX4269" y="connsiteY4269"/>
                    </a:cxn>
                    <a:cxn ang="0">
                      <a:pos x="connsiteX4270" y="connsiteY4270"/>
                    </a:cxn>
                    <a:cxn ang="0">
                      <a:pos x="connsiteX4271" y="connsiteY4271"/>
                    </a:cxn>
                    <a:cxn ang="0">
                      <a:pos x="connsiteX4272" y="connsiteY4272"/>
                    </a:cxn>
                    <a:cxn ang="0">
                      <a:pos x="connsiteX4273" y="connsiteY4273"/>
                    </a:cxn>
                    <a:cxn ang="0">
                      <a:pos x="connsiteX4274" y="connsiteY4274"/>
                    </a:cxn>
                    <a:cxn ang="0">
                      <a:pos x="connsiteX4275" y="connsiteY4275"/>
                    </a:cxn>
                    <a:cxn ang="0">
                      <a:pos x="connsiteX4276" y="connsiteY4276"/>
                    </a:cxn>
                    <a:cxn ang="0">
                      <a:pos x="connsiteX4277" y="connsiteY4277"/>
                    </a:cxn>
                    <a:cxn ang="0">
                      <a:pos x="connsiteX4278" y="connsiteY4278"/>
                    </a:cxn>
                    <a:cxn ang="0">
                      <a:pos x="connsiteX4279" y="connsiteY4279"/>
                    </a:cxn>
                    <a:cxn ang="0">
                      <a:pos x="connsiteX4280" y="connsiteY4280"/>
                    </a:cxn>
                    <a:cxn ang="0">
                      <a:pos x="connsiteX4281" y="connsiteY4281"/>
                    </a:cxn>
                    <a:cxn ang="0">
                      <a:pos x="connsiteX4282" y="connsiteY4282"/>
                    </a:cxn>
                    <a:cxn ang="0">
                      <a:pos x="connsiteX4283" y="connsiteY4283"/>
                    </a:cxn>
                    <a:cxn ang="0">
                      <a:pos x="connsiteX4284" y="connsiteY4284"/>
                    </a:cxn>
                    <a:cxn ang="0">
                      <a:pos x="connsiteX4285" y="connsiteY4285"/>
                    </a:cxn>
                    <a:cxn ang="0">
                      <a:pos x="connsiteX4286" y="connsiteY4286"/>
                    </a:cxn>
                    <a:cxn ang="0">
                      <a:pos x="connsiteX4287" y="connsiteY4287"/>
                    </a:cxn>
                    <a:cxn ang="0">
                      <a:pos x="connsiteX4288" y="connsiteY4288"/>
                    </a:cxn>
                    <a:cxn ang="0">
                      <a:pos x="connsiteX4289" y="connsiteY4289"/>
                    </a:cxn>
                    <a:cxn ang="0">
                      <a:pos x="connsiteX4290" y="connsiteY4290"/>
                    </a:cxn>
                    <a:cxn ang="0">
                      <a:pos x="connsiteX4291" y="connsiteY4291"/>
                    </a:cxn>
                    <a:cxn ang="0">
                      <a:pos x="connsiteX4292" y="connsiteY4292"/>
                    </a:cxn>
                    <a:cxn ang="0">
                      <a:pos x="connsiteX4293" y="connsiteY4293"/>
                    </a:cxn>
                    <a:cxn ang="0">
                      <a:pos x="connsiteX4294" y="connsiteY4294"/>
                    </a:cxn>
                    <a:cxn ang="0">
                      <a:pos x="connsiteX4295" y="connsiteY4295"/>
                    </a:cxn>
                    <a:cxn ang="0">
                      <a:pos x="connsiteX4296" y="connsiteY4296"/>
                    </a:cxn>
                    <a:cxn ang="0">
                      <a:pos x="connsiteX4297" y="connsiteY4297"/>
                    </a:cxn>
                    <a:cxn ang="0">
                      <a:pos x="connsiteX4298" y="connsiteY4298"/>
                    </a:cxn>
                    <a:cxn ang="0">
                      <a:pos x="connsiteX4299" y="connsiteY4299"/>
                    </a:cxn>
                    <a:cxn ang="0">
                      <a:pos x="connsiteX4300" y="connsiteY4300"/>
                    </a:cxn>
                    <a:cxn ang="0">
                      <a:pos x="connsiteX4301" y="connsiteY4301"/>
                    </a:cxn>
                    <a:cxn ang="0">
                      <a:pos x="connsiteX4302" y="connsiteY4302"/>
                    </a:cxn>
                    <a:cxn ang="0">
                      <a:pos x="connsiteX4303" y="connsiteY4303"/>
                    </a:cxn>
                    <a:cxn ang="0">
                      <a:pos x="connsiteX4304" y="connsiteY4304"/>
                    </a:cxn>
                    <a:cxn ang="0">
                      <a:pos x="connsiteX4305" y="connsiteY4305"/>
                    </a:cxn>
                    <a:cxn ang="0">
                      <a:pos x="connsiteX4306" y="connsiteY4306"/>
                    </a:cxn>
                    <a:cxn ang="0">
                      <a:pos x="connsiteX4307" y="connsiteY4307"/>
                    </a:cxn>
                    <a:cxn ang="0">
                      <a:pos x="connsiteX4308" y="connsiteY4308"/>
                    </a:cxn>
                    <a:cxn ang="0">
                      <a:pos x="connsiteX4309" y="connsiteY4309"/>
                    </a:cxn>
                    <a:cxn ang="0">
                      <a:pos x="connsiteX4310" y="connsiteY4310"/>
                    </a:cxn>
                    <a:cxn ang="0">
                      <a:pos x="connsiteX4311" y="connsiteY4311"/>
                    </a:cxn>
                    <a:cxn ang="0">
                      <a:pos x="connsiteX4312" y="connsiteY4312"/>
                    </a:cxn>
                    <a:cxn ang="0">
                      <a:pos x="connsiteX4313" y="connsiteY4313"/>
                    </a:cxn>
                    <a:cxn ang="0">
                      <a:pos x="connsiteX4314" y="connsiteY4314"/>
                    </a:cxn>
                    <a:cxn ang="0">
                      <a:pos x="connsiteX4315" y="connsiteY4315"/>
                    </a:cxn>
                    <a:cxn ang="0">
                      <a:pos x="connsiteX4316" y="connsiteY4316"/>
                    </a:cxn>
                    <a:cxn ang="0">
                      <a:pos x="connsiteX4317" y="connsiteY4317"/>
                    </a:cxn>
                    <a:cxn ang="0">
                      <a:pos x="connsiteX4318" y="connsiteY4318"/>
                    </a:cxn>
                    <a:cxn ang="0">
                      <a:pos x="connsiteX4319" y="connsiteY4319"/>
                    </a:cxn>
                    <a:cxn ang="0">
                      <a:pos x="connsiteX4320" y="connsiteY4320"/>
                    </a:cxn>
                    <a:cxn ang="0">
                      <a:pos x="connsiteX4321" y="connsiteY4321"/>
                    </a:cxn>
                    <a:cxn ang="0">
                      <a:pos x="connsiteX4322" y="connsiteY4322"/>
                    </a:cxn>
                    <a:cxn ang="0">
                      <a:pos x="connsiteX4323" y="connsiteY4323"/>
                    </a:cxn>
                    <a:cxn ang="0">
                      <a:pos x="connsiteX4324" y="connsiteY4324"/>
                    </a:cxn>
                    <a:cxn ang="0">
                      <a:pos x="connsiteX4325" y="connsiteY4325"/>
                    </a:cxn>
                    <a:cxn ang="0">
                      <a:pos x="connsiteX4326" y="connsiteY4326"/>
                    </a:cxn>
                    <a:cxn ang="0">
                      <a:pos x="connsiteX4327" y="connsiteY4327"/>
                    </a:cxn>
                    <a:cxn ang="0">
                      <a:pos x="connsiteX4328" y="connsiteY4328"/>
                    </a:cxn>
                    <a:cxn ang="0">
                      <a:pos x="connsiteX4329" y="connsiteY4329"/>
                    </a:cxn>
                    <a:cxn ang="0">
                      <a:pos x="connsiteX4330" y="connsiteY4330"/>
                    </a:cxn>
                    <a:cxn ang="0">
                      <a:pos x="connsiteX4331" y="connsiteY4331"/>
                    </a:cxn>
                    <a:cxn ang="0">
                      <a:pos x="connsiteX4332" y="connsiteY4332"/>
                    </a:cxn>
                    <a:cxn ang="0">
                      <a:pos x="connsiteX4333" y="connsiteY4333"/>
                    </a:cxn>
                    <a:cxn ang="0">
                      <a:pos x="connsiteX4334" y="connsiteY4334"/>
                    </a:cxn>
                    <a:cxn ang="0">
                      <a:pos x="connsiteX4335" y="connsiteY4335"/>
                    </a:cxn>
                    <a:cxn ang="0">
                      <a:pos x="connsiteX4336" y="connsiteY4336"/>
                    </a:cxn>
                    <a:cxn ang="0">
                      <a:pos x="connsiteX4337" y="connsiteY4337"/>
                    </a:cxn>
                    <a:cxn ang="0">
                      <a:pos x="connsiteX4338" y="connsiteY4338"/>
                    </a:cxn>
                    <a:cxn ang="0">
                      <a:pos x="connsiteX4339" y="connsiteY4339"/>
                    </a:cxn>
                    <a:cxn ang="0">
                      <a:pos x="connsiteX4340" y="connsiteY4340"/>
                    </a:cxn>
                    <a:cxn ang="0">
                      <a:pos x="connsiteX4341" y="connsiteY4341"/>
                    </a:cxn>
                    <a:cxn ang="0">
                      <a:pos x="connsiteX4342" y="connsiteY4342"/>
                    </a:cxn>
                    <a:cxn ang="0">
                      <a:pos x="connsiteX4343" y="connsiteY4343"/>
                    </a:cxn>
                    <a:cxn ang="0">
                      <a:pos x="connsiteX4344" y="connsiteY4344"/>
                    </a:cxn>
                    <a:cxn ang="0">
                      <a:pos x="connsiteX4345" y="connsiteY4345"/>
                    </a:cxn>
                    <a:cxn ang="0">
                      <a:pos x="connsiteX4346" y="connsiteY4346"/>
                    </a:cxn>
                    <a:cxn ang="0">
                      <a:pos x="connsiteX4347" y="connsiteY4347"/>
                    </a:cxn>
                    <a:cxn ang="0">
                      <a:pos x="connsiteX4348" y="connsiteY4348"/>
                    </a:cxn>
                    <a:cxn ang="0">
                      <a:pos x="connsiteX4349" y="connsiteY4349"/>
                    </a:cxn>
                    <a:cxn ang="0">
                      <a:pos x="connsiteX4350" y="connsiteY4350"/>
                    </a:cxn>
                    <a:cxn ang="0">
                      <a:pos x="connsiteX4351" y="connsiteY4351"/>
                    </a:cxn>
                    <a:cxn ang="0">
                      <a:pos x="connsiteX4352" y="connsiteY4352"/>
                    </a:cxn>
                    <a:cxn ang="0">
                      <a:pos x="connsiteX4353" y="connsiteY4353"/>
                    </a:cxn>
                    <a:cxn ang="0">
                      <a:pos x="connsiteX4354" y="connsiteY4354"/>
                    </a:cxn>
                    <a:cxn ang="0">
                      <a:pos x="connsiteX4355" y="connsiteY4355"/>
                    </a:cxn>
                    <a:cxn ang="0">
                      <a:pos x="connsiteX4356" y="connsiteY4356"/>
                    </a:cxn>
                    <a:cxn ang="0">
                      <a:pos x="connsiteX4357" y="connsiteY4357"/>
                    </a:cxn>
                    <a:cxn ang="0">
                      <a:pos x="connsiteX4358" y="connsiteY4358"/>
                    </a:cxn>
                    <a:cxn ang="0">
                      <a:pos x="connsiteX4359" y="connsiteY4359"/>
                    </a:cxn>
                    <a:cxn ang="0">
                      <a:pos x="connsiteX4360" y="connsiteY4360"/>
                    </a:cxn>
                    <a:cxn ang="0">
                      <a:pos x="connsiteX4361" y="connsiteY4361"/>
                    </a:cxn>
                    <a:cxn ang="0">
                      <a:pos x="connsiteX4362" y="connsiteY4362"/>
                    </a:cxn>
                    <a:cxn ang="0">
                      <a:pos x="connsiteX4363" y="connsiteY4363"/>
                    </a:cxn>
                    <a:cxn ang="0">
                      <a:pos x="connsiteX4364" y="connsiteY4364"/>
                    </a:cxn>
                    <a:cxn ang="0">
                      <a:pos x="connsiteX4365" y="connsiteY4365"/>
                    </a:cxn>
                    <a:cxn ang="0">
                      <a:pos x="connsiteX4366" y="connsiteY4366"/>
                    </a:cxn>
                    <a:cxn ang="0">
                      <a:pos x="connsiteX4367" y="connsiteY4367"/>
                    </a:cxn>
                    <a:cxn ang="0">
                      <a:pos x="connsiteX4368" y="connsiteY4368"/>
                    </a:cxn>
                    <a:cxn ang="0">
                      <a:pos x="connsiteX4369" y="connsiteY4369"/>
                    </a:cxn>
                    <a:cxn ang="0">
                      <a:pos x="connsiteX4370" y="connsiteY4370"/>
                    </a:cxn>
                    <a:cxn ang="0">
                      <a:pos x="connsiteX4371" y="connsiteY4371"/>
                    </a:cxn>
                    <a:cxn ang="0">
                      <a:pos x="connsiteX4372" y="connsiteY4372"/>
                    </a:cxn>
                    <a:cxn ang="0">
                      <a:pos x="connsiteX4373" y="connsiteY4373"/>
                    </a:cxn>
                    <a:cxn ang="0">
                      <a:pos x="connsiteX4374" y="connsiteY4374"/>
                    </a:cxn>
                    <a:cxn ang="0">
                      <a:pos x="connsiteX4375" y="connsiteY4375"/>
                    </a:cxn>
                    <a:cxn ang="0">
                      <a:pos x="connsiteX4376" y="connsiteY4376"/>
                    </a:cxn>
                    <a:cxn ang="0">
                      <a:pos x="connsiteX4377" y="connsiteY4377"/>
                    </a:cxn>
                    <a:cxn ang="0">
                      <a:pos x="connsiteX4378" y="connsiteY4378"/>
                    </a:cxn>
                    <a:cxn ang="0">
                      <a:pos x="connsiteX4379" y="connsiteY4379"/>
                    </a:cxn>
                    <a:cxn ang="0">
                      <a:pos x="connsiteX4380" y="connsiteY4380"/>
                    </a:cxn>
                    <a:cxn ang="0">
                      <a:pos x="connsiteX4381" y="connsiteY4381"/>
                    </a:cxn>
                    <a:cxn ang="0">
                      <a:pos x="connsiteX4382" y="connsiteY4382"/>
                    </a:cxn>
                    <a:cxn ang="0">
                      <a:pos x="connsiteX4383" y="connsiteY4383"/>
                    </a:cxn>
                    <a:cxn ang="0">
                      <a:pos x="connsiteX4384" y="connsiteY4384"/>
                    </a:cxn>
                    <a:cxn ang="0">
                      <a:pos x="connsiteX4385" y="connsiteY4385"/>
                    </a:cxn>
                    <a:cxn ang="0">
                      <a:pos x="connsiteX4386" y="connsiteY4386"/>
                    </a:cxn>
                    <a:cxn ang="0">
                      <a:pos x="connsiteX4387" y="connsiteY4387"/>
                    </a:cxn>
                    <a:cxn ang="0">
                      <a:pos x="connsiteX4388" y="connsiteY4388"/>
                    </a:cxn>
                    <a:cxn ang="0">
                      <a:pos x="connsiteX4389" y="connsiteY4389"/>
                    </a:cxn>
                    <a:cxn ang="0">
                      <a:pos x="connsiteX4390" y="connsiteY4390"/>
                    </a:cxn>
                    <a:cxn ang="0">
                      <a:pos x="connsiteX4391" y="connsiteY4391"/>
                    </a:cxn>
                    <a:cxn ang="0">
                      <a:pos x="connsiteX4392" y="connsiteY4392"/>
                    </a:cxn>
                    <a:cxn ang="0">
                      <a:pos x="connsiteX4393" y="connsiteY4393"/>
                    </a:cxn>
                    <a:cxn ang="0">
                      <a:pos x="connsiteX4394" y="connsiteY4394"/>
                    </a:cxn>
                    <a:cxn ang="0">
                      <a:pos x="connsiteX4395" y="connsiteY4395"/>
                    </a:cxn>
                    <a:cxn ang="0">
                      <a:pos x="connsiteX4396" y="connsiteY4396"/>
                    </a:cxn>
                    <a:cxn ang="0">
                      <a:pos x="connsiteX4397" y="connsiteY4397"/>
                    </a:cxn>
                    <a:cxn ang="0">
                      <a:pos x="connsiteX4398" y="connsiteY4398"/>
                    </a:cxn>
                    <a:cxn ang="0">
                      <a:pos x="connsiteX4399" y="connsiteY4399"/>
                    </a:cxn>
                    <a:cxn ang="0">
                      <a:pos x="connsiteX4400" y="connsiteY4400"/>
                    </a:cxn>
                    <a:cxn ang="0">
                      <a:pos x="connsiteX4401" y="connsiteY4401"/>
                    </a:cxn>
                    <a:cxn ang="0">
                      <a:pos x="connsiteX4402" y="connsiteY4402"/>
                    </a:cxn>
                    <a:cxn ang="0">
                      <a:pos x="connsiteX4403" y="connsiteY4403"/>
                    </a:cxn>
                    <a:cxn ang="0">
                      <a:pos x="connsiteX4404" y="connsiteY4404"/>
                    </a:cxn>
                    <a:cxn ang="0">
                      <a:pos x="connsiteX4405" y="connsiteY4405"/>
                    </a:cxn>
                    <a:cxn ang="0">
                      <a:pos x="connsiteX4406" y="connsiteY4406"/>
                    </a:cxn>
                    <a:cxn ang="0">
                      <a:pos x="connsiteX4407" y="connsiteY4407"/>
                    </a:cxn>
                    <a:cxn ang="0">
                      <a:pos x="connsiteX4408" y="connsiteY4408"/>
                    </a:cxn>
                    <a:cxn ang="0">
                      <a:pos x="connsiteX4409" y="connsiteY4409"/>
                    </a:cxn>
                    <a:cxn ang="0">
                      <a:pos x="connsiteX4410" y="connsiteY4410"/>
                    </a:cxn>
                    <a:cxn ang="0">
                      <a:pos x="connsiteX4411" y="connsiteY4411"/>
                    </a:cxn>
                    <a:cxn ang="0">
                      <a:pos x="connsiteX4412" y="connsiteY4412"/>
                    </a:cxn>
                    <a:cxn ang="0">
                      <a:pos x="connsiteX4413" y="connsiteY4413"/>
                    </a:cxn>
                    <a:cxn ang="0">
                      <a:pos x="connsiteX4414" y="connsiteY4414"/>
                    </a:cxn>
                    <a:cxn ang="0">
                      <a:pos x="connsiteX4415" y="connsiteY4415"/>
                    </a:cxn>
                    <a:cxn ang="0">
                      <a:pos x="connsiteX4416" y="connsiteY4416"/>
                    </a:cxn>
                    <a:cxn ang="0">
                      <a:pos x="connsiteX4417" y="connsiteY4417"/>
                    </a:cxn>
                    <a:cxn ang="0">
                      <a:pos x="connsiteX4418" y="connsiteY4418"/>
                    </a:cxn>
                    <a:cxn ang="0">
                      <a:pos x="connsiteX4419" y="connsiteY4419"/>
                    </a:cxn>
                    <a:cxn ang="0">
                      <a:pos x="connsiteX4420" y="connsiteY4420"/>
                    </a:cxn>
                    <a:cxn ang="0">
                      <a:pos x="connsiteX4421" y="connsiteY4421"/>
                    </a:cxn>
                    <a:cxn ang="0">
                      <a:pos x="connsiteX4422" y="connsiteY4422"/>
                    </a:cxn>
                    <a:cxn ang="0">
                      <a:pos x="connsiteX4423" y="connsiteY4423"/>
                    </a:cxn>
                    <a:cxn ang="0">
                      <a:pos x="connsiteX4424" y="connsiteY4424"/>
                    </a:cxn>
                    <a:cxn ang="0">
                      <a:pos x="connsiteX4425" y="connsiteY4425"/>
                    </a:cxn>
                    <a:cxn ang="0">
                      <a:pos x="connsiteX4426" y="connsiteY4426"/>
                    </a:cxn>
                    <a:cxn ang="0">
                      <a:pos x="connsiteX4427" y="connsiteY4427"/>
                    </a:cxn>
                    <a:cxn ang="0">
                      <a:pos x="connsiteX4428" y="connsiteY4428"/>
                    </a:cxn>
                    <a:cxn ang="0">
                      <a:pos x="connsiteX4429" y="connsiteY4429"/>
                    </a:cxn>
                    <a:cxn ang="0">
                      <a:pos x="connsiteX4430" y="connsiteY4430"/>
                    </a:cxn>
                    <a:cxn ang="0">
                      <a:pos x="connsiteX4431" y="connsiteY4431"/>
                    </a:cxn>
                    <a:cxn ang="0">
                      <a:pos x="connsiteX4432" y="connsiteY4432"/>
                    </a:cxn>
                    <a:cxn ang="0">
                      <a:pos x="connsiteX4433" y="connsiteY4433"/>
                    </a:cxn>
                    <a:cxn ang="0">
                      <a:pos x="connsiteX4434" y="connsiteY4434"/>
                    </a:cxn>
                    <a:cxn ang="0">
                      <a:pos x="connsiteX4435" y="connsiteY4435"/>
                    </a:cxn>
                    <a:cxn ang="0">
                      <a:pos x="connsiteX4436" y="connsiteY4436"/>
                    </a:cxn>
                    <a:cxn ang="0">
                      <a:pos x="connsiteX4437" y="connsiteY4437"/>
                    </a:cxn>
                    <a:cxn ang="0">
                      <a:pos x="connsiteX4438" y="connsiteY4438"/>
                    </a:cxn>
                    <a:cxn ang="0">
                      <a:pos x="connsiteX4439" y="connsiteY4439"/>
                    </a:cxn>
                    <a:cxn ang="0">
                      <a:pos x="connsiteX4440" y="connsiteY4440"/>
                    </a:cxn>
                    <a:cxn ang="0">
                      <a:pos x="connsiteX4441" y="connsiteY4441"/>
                    </a:cxn>
                    <a:cxn ang="0">
                      <a:pos x="connsiteX4442" y="connsiteY4442"/>
                    </a:cxn>
                    <a:cxn ang="0">
                      <a:pos x="connsiteX4443" y="connsiteY4443"/>
                    </a:cxn>
                    <a:cxn ang="0">
                      <a:pos x="connsiteX4444" y="connsiteY4444"/>
                    </a:cxn>
                    <a:cxn ang="0">
                      <a:pos x="connsiteX4445" y="connsiteY4445"/>
                    </a:cxn>
                    <a:cxn ang="0">
                      <a:pos x="connsiteX4446" y="connsiteY4446"/>
                    </a:cxn>
                    <a:cxn ang="0">
                      <a:pos x="connsiteX4447" y="connsiteY4447"/>
                    </a:cxn>
                    <a:cxn ang="0">
                      <a:pos x="connsiteX4448" y="connsiteY4448"/>
                    </a:cxn>
                    <a:cxn ang="0">
                      <a:pos x="connsiteX4449" y="connsiteY4449"/>
                    </a:cxn>
                    <a:cxn ang="0">
                      <a:pos x="connsiteX4450" y="connsiteY4450"/>
                    </a:cxn>
                    <a:cxn ang="0">
                      <a:pos x="connsiteX4451" y="connsiteY4451"/>
                    </a:cxn>
                    <a:cxn ang="0">
                      <a:pos x="connsiteX4452" y="connsiteY4452"/>
                    </a:cxn>
                    <a:cxn ang="0">
                      <a:pos x="connsiteX4453" y="connsiteY4453"/>
                    </a:cxn>
                    <a:cxn ang="0">
                      <a:pos x="connsiteX4454" y="connsiteY4454"/>
                    </a:cxn>
                    <a:cxn ang="0">
                      <a:pos x="connsiteX4455" y="connsiteY4455"/>
                    </a:cxn>
                    <a:cxn ang="0">
                      <a:pos x="connsiteX4456" y="connsiteY4456"/>
                    </a:cxn>
                    <a:cxn ang="0">
                      <a:pos x="connsiteX4457" y="connsiteY4457"/>
                    </a:cxn>
                    <a:cxn ang="0">
                      <a:pos x="connsiteX4458" y="connsiteY4458"/>
                    </a:cxn>
                    <a:cxn ang="0">
                      <a:pos x="connsiteX4459" y="connsiteY4459"/>
                    </a:cxn>
                    <a:cxn ang="0">
                      <a:pos x="connsiteX4460" y="connsiteY4460"/>
                    </a:cxn>
                    <a:cxn ang="0">
                      <a:pos x="connsiteX4461" y="connsiteY4461"/>
                    </a:cxn>
                    <a:cxn ang="0">
                      <a:pos x="connsiteX4462" y="connsiteY4462"/>
                    </a:cxn>
                    <a:cxn ang="0">
                      <a:pos x="connsiteX4463" y="connsiteY4463"/>
                    </a:cxn>
                    <a:cxn ang="0">
                      <a:pos x="connsiteX4464" y="connsiteY4464"/>
                    </a:cxn>
                    <a:cxn ang="0">
                      <a:pos x="connsiteX4465" y="connsiteY4465"/>
                    </a:cxn>
                    <a:cxn ang="0">
                      <a:pos x="connsiteX4466" y="connsiteY4466"/>
                    </a:cxn>
                    <a:cxn ang="0">
                      <a:pos x="connsiteX4467" y="connsiteY4467"/>
                    </a:cxn>
                    <a:cxn ang="0">
                      <a:pos x="connsiteX4468" y="connsiteY4468"/>
                    </a:cxn>
                    <a:cxn ang="0">
                      <a:pos x="connsiteX4469" y="connsiteY4469"/>
                    </a:cxn>
                    <a:cxn ang="0">
                      <a:pos x="connsiteX4470" y="connsiteY4470"/>
                    </a:cxn>
                    <a:cxn ang="0">
                      <a:pos x="connsiteX4471" y="connsiteY4471"/>
                    </a:cxn>
                    <a:cxn ang="0">
                      <a:pos x="connsiteX4472" y="connsiteY4472"/>
                    </a:cxn>
                    <a:cxn ang="0">
                      <a:pos x="connsiteX4473" y="connsiteY4473"/>
                    </a:cxn>
                    <a:cxn ang="0">
                      <a:pos x="connsiteX4474" y="connsiteY4474"/>
                    </a:cxn>
                    <a:cxn ang="0">
                      <a:pos x="connsiteX4475" y="connsiteY4475"/>
                    </a:cxn>
                    <a:cxn ang="0">
                      <a:pos x="connsiteX4476" y="connsiteY4476"/>
                    </a:cxn>
                    <a:cxn ang="0">
                      <a:pos x="connsiteX4477" y="connsiteY4477"/>
                    </a:cxn>
                    <a:cxn ang="0">
                      <a:pos x="connsiteX4478" y="connsiteY4478"/>
                    </a:cxn>
                    <a:cxn ang="0">
                      <a:pos x="connsiteX4479" y="connsiteY4479"/>
                    </a:cxn>
                    <a:cxn ang="0">
                      <a:pos x="connsiteX4480" y="connsiteY4480"/>
                    </a:cxn>
                    <a:cxn ang="0">
                      <a:pos x="connsiteX4481" y="connsiteY4481"/>
                    </a:cxn>
                    <a:cxn ang="0">
                      <a:pos x="connsiteX4482" y="connsiteY4482"/>
                    </a:cxn>
                    <a:cxn ang="0">
                      <a:pos x="connsiteX4483" y="connsiteY4483"/>
                    </a:cxn>
                    <a:cxn ang="0">
                      <a:pos x="connsiteX4484" y="connsiteY4484"/>
                    </a:cxn>
                    <a:cxn ang="0">
                      <a:pos x="connsiteX4485" y="connsiteY4485"/>
                    </a:cxn>
                    <a:cxn ang="0">
                      <a:pos x="connsiteX4486" y="connsiteY4486"/>
                    </a:cxn>
                    <a:cxn ang="0">
                      <a:pos x="connsiteX4487" y="connsiteY4487"/>
                    </a:cxn>
                    <a:cxn ang="0">
                      <a:pos x="connsiteX4488" y="connsiteY4488"/>
                    </a:cxn>
                    <a:cxn ang="0">
                      <a:pos x="connsiteX4489" y="connsiteY4489"/>
                    </a:cxn>
                    <a:cxn ang="0">
                      <a:pos x="connsiteX4490" y="connsiteY4490"/>
                    </a:cxn>
                    <a:cxn ang="0">
                      <a:pos x="connsiteX4491" y="connsiteY4491"/>
                    </a:cxn>
                    <a:cxn ang="0">
                      <a:pos x="connsiteX4492" y="connsiteY4492"/>
                    </a:cxn>
                    <a:cxn ang="0">
                      <a:pos x="connsiteX4493" y="connsiteY4493"/>
                    </a:cxn>
                    <a:cxn ang="0">
                      <a:pos x="connsiteX4494" y="connsiteY4494"/>
                    </a:cxn>
                    <a:cxn ang="0">
                      <a:pos x="connsiteX4495" y="connsiteY4495"/>
                    </a:cxn>
                    <a:cxn ang="0">
                      <a:pos x="connsiteX4496" y="connsiteY4496"/>
                    </a:cxn>
                    <a:cxn ang="0">
                      <a:pos x="connsiteX4497" y="connsiteY4497"/>
                    </a:cxn>
                    <a:cxn ang="0">
                      <a:pos x="connsiteX4498" y="connsiteY4498"/>
                    </a:cxn>
                    <a:cxn ang="0">
                      <a:pos x="connsiteX4499" y="connsiteY4499"/>
                    </a:cxn>
                    <a:cxn ang="0">
                      <a:pos x="connsiteX4500" y="connsiteY4500"/>
                    </a:cxn>
                    <a:cxn ang="0">
                      <a:pos x="connsiteX4501" y="connsiteY4501"/>
                    </a:cxn>
                    <a:cxn ang="0">
                      <a:pos x="connsiteX4502" y="connsiteY4502"/>
                    </a:cxn>
                    <a:cxn ang="0">
                      <a:pos x="connsiteX4503" y="connsiteY4503"/>
                    </a:cxn>
                    <a:cxn ang="0">
                      <a:pos x="connsiteX4504" y="connsiteY4504"/>
                    </a:cxn>
                    <a:cxn ang="0">
                      <a:pos x="connsiteX4505" y="connsiteY4505"/>
                    </a:cxn>
                    <a:cxn ang="0">
                      <a:pos x="connsiteX4506" y="connsiteY4506"/>
                    </a:cxn>
                    <a:cxn ang="0">
                      <a:pos x="connsiteX4507" y="connsiteY4507"/>
                    </a:cxn>
                    <a:cxn ang="0">
                      <a:pos x="connsiteX4508" y="connsiteY4508"/>
                    </a:cxn>
                    <a:cxn ang="0">
                      <a:pos x="connsiteX4509" y="connsiteY4509"/>
                    </a:cxn>
                    <a:cxn ang="0">
                      <a:pos x="connsiteX4510" y="connsiteY4510"/>
                    </a:cxn>
                    <a:cxn ang="0">
                      <a:pos x="connsiteX4511" y="connsiteY4511"/>
                    </a:cxn>
                    <a:cxn ang="0">
                      <a:pos x="connsiteX4512" y="connsiteY4512"/>
                    </a:cxn>
                    <a:cxn ang="0">
                      <a:pos x="connsiteX4513" y="connsiteY4513"/>
                    </a:cxn>
                    <a:cxn ang="0">
                      <a:pos x="connsiteX4514" y="connsiteY4514"/>
                    </a:cxn>
                    <a:cxn ang="0">
                      <a:pos x="connsiteX4515" y="connsiteY4515"/>
                    </a:cxn>
                    <a:cxn ang="0">
                      <a:pos x="connsiteX4516" y="connsiteY4516"/>
                    </a:cxn>
                    <a:cxn ang="0">
                      <a:pos x="connsiteX4517" y="connsiteY4517"/>
                    </a:cxn>
                    <a:cxn ang="0">
                      <a:pos x="connsiteX4518" y="connsiteY4518"/>
                    </a:cxn>
                    <a:cxn ang="0">
                      <a:pos x="connsiteX4519" y="connsiteY4519"/>
                    </a:cxn>
                    <a:cxn ang="0">
                      <a:pos x="connsiteX4520" y="connsiteY4520"/>
                    </a:cxn>
                    <a:cxn ang="0">
                      <a:pos x="connsiteX4521" y="connsiteY4521"/>
                    </a:cxn>
                    <a:cxn ang="0">
                      <a:pos x="connsiteX4522" y="connsiteY4522"/>
                    </a:cxn>
                    <a:cxn ang="0">
                      <a:pos x="connsiteX4523" y="connsiteY4523"/>
                    </a:cxn>
                    <a:cxn ang="0">
                      <a:pos x="connsiteX4524" y="connsiteY4524"/>
                    </a:cxn>
                    <a:cxn ang="0">
                      <a:pos x="connsiteX4525" y="connsiteY4525"/>
                    </a:cxn>
                    <a:cxn ang="0">
                      <a:pos x="connsiteX4526" y="connsiteY4526"/>
                    </a:cxn>
                    <a:cxn ang="0">
                      <a:pos x="connsiteX4527" y="connsiteY4527"/>
                    </a:cxn>
                    <a:cxn ang="0">
                      <a:pos x="connsiteX4528" y="connsiteY4528"/>
                    </a:cxn>
                    <a:cxn ang="0">
                      <a:pos x="connsiteX4529" y="connsiteY4529"/>
                    </a:cxn>
                    <a:cxn ang="0">
                      <a:pos x="connsiteX4530" y="connsiteY4530"/>
                    </a:cxn>
                    <a:cxn ang="0">
                      <a:pos x="connsiteX4531" y="connsiteY4531"/>
                    </a:cxn>
                    <a:cxn ang="0">
                      <a:pos x="connsiteX4532" y="connsiteY4532"/>
                    </a:cxn>
                    <a:cxn ang="0">
                      <a:pos x="connsiteX4533" y="connsiteY4533"/>
                    </a:cxn>
                    <a:cxn ang="0">
                      <a:pos x="connsiteX4534" y="connsiteY4534"/>
                    </a:cxn>
                    <a:cxn ang="0">
                      <a:pos x="connsiteX4535" y="connsiteY4535"/>
                    </a:cxn>
                    <a:cxn ang="0">
                      <a:pos x="connsiteX4536" y="connsiteY4536"/>
                    </a:cxn>
                    <a:cxn ang="0">
                      <a:pos x="connsiteX4537" y="connsiteY4537"/>
                    </a:cxn>
                    <a:cxn ang="0">
                      <a:pos x="connsiteX4538" y="connsiteY4538"/>
                    </a:cxn>
                    <a:cxn ang="0">
                      <a:pos x="connsiteX4539" y="connsiteY4539"/>
                    </a:cxn>
                    <a:cxn ang="0">
                      <a:pos x="connsiteX4540" y="connsiteY4540"/>
                    </a:cxn>
                    <a:cxn ang="0">
                      <a:pos x="connsiteX4541" y="connsiteY4541"/>
                    </a:cxn>
                    <a:cxn ang="0">
                      <a:pos x="connsiteX4542" y="connsiteY4542"/>
                    </a:cxn>
                    <a:cxn ang="0">
                      <a:pos x="connsiteX4543" y="connsiteY4543"/>
                    </a:cxn>
                    <a:cxn ang="0">
                      <a:pos x="connsiteX4544" y="connsiteY4544"/>
                    </a:cxn>
                    <a:cxn ang="0">
                      <a:pos x="connsiteX4545" y="connsiteY4545"/>
                    </a:cxn>
                    <a:cxn ang="0">
                      <a:pos x="connsiteX4546" y="connsiteY4546"/>
                    </a:cxn>
                    <a:cxn ang="0">
                      <a:pos x="connsiteX4547" y="connsiteY4547"/>
                    </a:cxn>
                    <a:cxn ang="0">
                      <a:pos x="connsiteX4548" y="connsiteY4548"/>
                    </a:cxn>
                    <a:cxn ang="0">
                      <a:pos x="connsiteX4549" y="connsiteY4549"/>
                    </a:cxn>
                    <a:cxn ang="0">
                      <a:pos x="connsiteX4550" y="connsiteY4550"/>
                    </a:cxn>
                    <a:cxn ang="0">
                      <a:pos x="connsiteX4551" y="connsiteY4551"/>
                    </a:cxn>
                    <a:cxn ang="0">
                      <a:pos x="connsiteX4552" y="connsiteY4552"/>
                    </a:cxn>
                    <a:cxn ang="0">
                      <a:pos x="connsiteX4553" y="connsiteY4553"/>
                    </a:cxn>
                    <a:cxn ang="0">
                      <a:pos x="connsiteX4554" y="connsiteY4554"/>
                    </a:cxn>
                    <a:cxn ang="0">
                      <a:pos x="connsiteX4555" y="connsiteY4555"/>
                    </a:cxn>
                    <a:cxn ang="0">
                      <a:pos x="connsiteX4556" y="connsiteY4556"/>
                    </a:cxn>
                    <a:cxn ang="0">
                      <a:pos x="connsiteX4557" y="connsiteY4557"/>
                    </a:cxn>
                    <a:cxn ang="0">
                      <a:pos x="connsiteX4558" y="connsiteY4558"/>
                    </a:cxn>
                    <a:cxn ang="0">
                      <a:pos x="connsiteX4559" y="connsiteY4559"/>
                    </a:cxn>
                    <a:cxn ang="0">
                      <a:pos x="connsiteX4560" y="connsiteY4560"/>
                    </a:cxn>
                    <a:cxn ang="0">
                      <a:pos x="connsiteX4561" y="connsiteY4561"/>
                    </a:cxn>
                    <a:cxn ang="0">
                      <a:pos x="connsiteX4562" y="connsiteY4562"/>
                    </a:cxn>
                    <a:cxn ang="0">
                      <a:pos x="connsiteX4563" y="connsiteY4563"/>
                    </a:cxn>
                    <a:cxn ang="0">
                      <a:pos x="connsiteX4564" y="connsiteY4564"/>
                    </a:cxn>
                    <a:cxn ang="0">
                      <a:pos x="connsiteX4565" y="connsiteY4565"/>
                    </a:cxn>
                    <a:cxn ang="0">
                      <a:pos x="connsiteX4566" y="connsiteY4566"/>
                    </a:cxn>
                    <a:cxn ang="0">
                      <a:pos x="connsiteX4567" y="connsiteY4567"/>
                    </a:cxn>
                    <a:cxn ang="0">
                      <a:pos x="connsiteX4568" y="connsiteY4568"/>
                    </a:cxn>
                    <a:cxn ang="0">
                      <a:pos x="connsiteX4569" y="connsiteY4569"/>
                    </a:cxn>
                    <a:cxn ang="0">
                      <a:pos x="connsiteX4570" y="connsiteY4570"/>
                    </a:cxn>
                    <a:cxn ang="0">
                      <a:pos x="connsiteX4571" y="connsiteY4571"/>
                    </a:cxn>
                    <a:cxn ang="0">
                      <a:pos x="connsiteX4572" y="connsiteY4572"/>
                    </a:cxn>
                    <a:cxn ang="0">
                      <a:pos x="connsiteX4573" y="connsiteY4573"/>
                    </a:cxn>
                    <a:cxn ang="0">
                      <a:pos x="connsiteX4574" y="connsiteY4574"/>
                    </a:cxn>
                    <a:cxn ang="0">
                      <a:pos x="connsiteX4575" y="connsiteY4575"/>
                    </a:cxn>
                    <a:cxn ang="0">
                      <a:pos x="connsiteX4576" y="connsiteY4576"/>
                    </a:cxn>
                    <a:cxn ang="0">
                      <a:pos x="connsiteX4577" y="connsiteY4577"/>
                    </a:cxn>
                    <a:cxn ang="0">
                      <a:pos x="connsiteX4578" y="connsiteY4578"/>
                    </a:cxn>
                    <a:cxn ang="0">
                      <a:pos x="connsiteX4579" y="connsiteY4579"/>
                    </a:cxn>
                    <a:cxn ang="0">
                      <a:pos x="connsiteX4580" y="connsiteY4580"/>
                    </a:cxn>
                    <a:cxn ang="0">
                      <a:pos x="connsiteX4581" y="connsiteY4581"/>
                    </a:cxn>
                    <a:cxn ang="0">
                      <a:pos x="connsiteX4582" y="connsiteY4582"/>
                    </a:cxn>
                    <a:cxn ang="0">
                      <a:pos x="connsiteX4583" y="connsiteY4583"/>
                    </a:cxn>
                    <a:cxn ang="0">
                      <a:pos x="connsiteX4584" y="connsiteY4584"/>
                    </a:cxn>
                    <a:cxn ang="0">
                      <a:pos x="connsiteX4585" y="connsiteY4585"/>
                    </a:cxn>
                    <a:cxn ang="0">
                      <a:pos x="connsiteX4586" y="connsiteY4586"/>
                    </a:cxn>
                    <a:cxn ang="0">
                      <a:pos x="connsiteX4587" y="connsiteY4587"/>
                    </a:cxn>
                    <a:cxn ang="0">
                      <a:pos x="connsiteX4588" y="connsiteY4588"/>
                    </a:cxn>
                    <a:cxn ang="0">
                      <a:pos x="connsiteX4589" y="connsiteY4589"/>
                    </a:cxn>
                    <a:cxn ang="0">
                      <a:pos x="connsiteX4590" y="connsiteY4590"/>
                    </a:cxn>
                    <a:cxn ang="0">
                      <a:pos x="connsiteX4591" y="connsiteY4591"/>
                    </a:cxn>
                    <a:cxn ang="0">
                      <a:pos x="connsiteX4592" y="connsiteY4592"/>
                    </a:cxn>
                    <a:cxn ang="0">
                      <a:pos x="connsiteX4593" y="connsiteY4593"/>
                    </a:cxn>
                    <a:cxn ang="0">
                      <a:pos x="connsiteX4594" y="connsiteY4594"/>
                    </a:cxn>
                    <a:cxn ang="0">
                      <a:pos x="connsiteX4595" y="connsiteY4595"/>
                    </a:cxn>
                    <a:cxn ang="0">
                      <a:pos x="connsiteX4596" y="connsiteY4596"/>
                    </a:cxn>
                    <a:cxn ang="0">
                      <a:pos x="connsiteX4597" y="connsiteY4597"/>
                    </a:cxn>
                    <a:cxn ang="0">
                      <a:pos x="connsiteX4598" y="connsiteY4598"/>
                    </a:cxn>
                    <a:cxn ang="0">
                      <a:pos x="connsiteX4599" y="connsiteY4599"/>
                    </a:cxn>
                    <a:cxn ang="0">
                      <a:pos x="connsiteX4600" y="connsiteY4600"/>
                    </a:cxn>
                    <a:cxn ang="0">
                      <a:pos x="connsiteX4601" y="connsiteY4601"/>
                    </a:cxn>
                    <a:cxn ang="0">
                      <a:pos x="connsiteX4602" y="connsiteY4602"/>
                    </a:cxn>
                    <a:cxn ang="0">
                      <a:pos x="connsiteX4603" y="connsiteY4603"/>
                    </a:cxn>
                    <a:cxn ang="0">
                      <a:pos x="connsiteX4604" y="connsiteY4604"/>
                    </a:cxn>
                    <a:cxn ang="0">
                      <a:pos x="connsiteX4605" y="connsiteY4605"/>
                    </a:cxn>
                    <a:cxn ang="0">
                      <a:pos x="connsiteX4606" y="connsiteY4606"/>
                    </a:cxn>
                    <a:cxn ang="0">
                      <a:pos x="connsiteX4607" y="connsiteY4607"/>
                    </a:cxn>
                    <a:cxn ang="0">
                      <a:pos x="connsiteX4608" y="connsiteY4608"/>
                    </a:cxn>
                    <a:cxn ang="0">
                      <a:pos x="connsiteX4609" y="connsiteY4609"/>
                    </a:cxn>
                    <a:cxn ang="0">
                      <a:pos x="connsiteX4610" y="connsiteY4610"/>
                    </a:cxn>
                    <a:cxn ang="0">
                      <a:pos x="connsiteX4611" y="connsiteY4611"/>
                    </a:cxn>
                    <a:cxn ang="0">
                      <a:pos x="connsiteX4612" y="connsiteY4612"/>
                    </a:cxn>
                    <a:cxn ang="0">
                      <a:pos x="connsiteX4613" y="connsiteY4613"/>
                    </a:cxn>
                    <a:cxn ang="0">
                      <a:pos x="connsiteX4614" y="connsiteY4614"/>
                    </a:cxn>
                    <a:cxn ang="0">
                      <a:pos x="connsiteX4615" y="connsiteY4615"/>
                    </a:cxn>
                    <a:cxn ang="0">
                      <a:pos x="connsiteX4616" y="connsiteY4616"/>
                    </a:cxn>
                    <a:cxn ang="0">
                      <a:pos x="connsiteX4617" y="connsiteY4617"/>
                    </a:cxn>
                    <a:cxn ang="0">
                      <a:pos x="connsiteX4618" y="connsiteY4618"/>
                    </a:cxn>
                    <a:cxn ang="0">
                      <a:pos x="connsiteX4619" y="connsiteY4619"/>
                    </a:cxn>
                    <a:cxn ang="0">
                      <a:pos x="connsiteX4620" y="connsiteY4620"/>
                    </a:cxn>
                    <a:cxn ang="0">
                      <a:pos x="connsiteX4621" y="connsiteY4621"/>
                    </a:cxn>
                    <a:cxn ang="0">
                      <a:pos x="connsiteX4622" y="connsiteY4622"/>
                    </a:cxn>
                    <a:cxn ang="0">
                      <a:pos x="connsiteX4623" y="connsiteY4623"/>
                    </a:cxn>
                    <a:cxn ang="0">
                      <a:pos x="connsiteX4624" y="connsiteY4624"/>
                    </a:cxn>
                    <a:cxn ang="0">
                      <a:pos x="connsiteX4625" y="connsiteY4625"/>
                    </a:cxn>
                    <a:cxn ang="0">
                      <a:pos x="connsiteX4626" y="connsiteY4626"/>
                    </a:cxn>
                    <a:cxn ang="0">
                      <a:pos x="connsiteX4627" y="connsiteY4627"/>
                    </a:cxn>
                    <a:cxn ang="0">
                      <a:pos x="connsiteX4628" y="connsiteY4628"/>
                    </a:cxn>
                    <a:cxn ang="0">
                      <a:pos x="connsiteX4629" y="connsiteY4629"/>
                    </a:cxn>
                    <a:cxn ang="0">
                      <a:pos x="connsiteX4630" y="connsiteY4630"/>
                    </a:cxn>
                    <a:cxn ang="0">
                      <a:pos x="connsiteX4631" y="connsiteY4631"/>
                    </a:cxn>
                    <a:cxn ang="0">
                      <a:pos x="connsiteX4632" y="connsiteY4632"/>
                    </a:cxn>
                    <a:cxn ang="0">
                      <a:pos x="connsiteX4633" y="connsiteY4633"/>
                    </a:cxn>
                    <a:cxn ang="0">
                      <a:pos x="connsiteX4634" y="connsiteY4634"/>
                    </a:cxn>
                    <a:cxn ang="0">
                      <a:pos x="connsiteX4635" y="connsiteY4635"/>
                    </a:cxn>
                    <a:cxn ang="0">
                      <a:pos x="connsiteX4636" y="connsiteY4636"/>
                    </a:cxn>
                    <a:cxn ang="0">
                      <a:pos x="connsiteX4637" y="connsiteY4637"/>
                    </a:cxn>
                    <a:cxn ang="0">
                      <a:pos x="connsiteX4638" y="connsiteY4638"/>
                    </a:cxn>
                    <a:cxn ang="0">
                      <a:pos x="connsiteX4639" y="connsiteY4639"/>
                    </a:cxn>
                    <a:cxn ang="0">
                      <a:pos x="connsiteX4640" y="connsiteY4640"/>
                    </a:cxn>
                    <a:cxn ang="0">
                      <a:pos x="connsiteX4641" y="connsiteY4641"/>
                    </a:cxn>
                    <a:cxn ang="0">
                      <a:pos x="connsiteX4642" y="connsiteY4642"/>
                    </a:cxn>
                    <a:cxn ang="0">
                      <a:pos x="connsiteX4643" y="connsiteY4643"/>
                    </a:cxn>
                    <a:cxn ang="0">
                      <a:pos x="connsiteX4644" y="connsiteY4644"/>
                    </a:cxn>
                    <a:cxn ang="0">
                      <a:pos x="connsiteX4645" y="connsiteY4645"/>
                    </a:cxn>
                    <a:cxn ang="0">
                      <a:pos x="connsiteX4646" y="connsiteY4646"/>
                    </a:cxn>
                    <a:cxn ang="0">
                      <a:pos x="connsiteX4647" y="connsiteY4647"/>
                    </a:cxn>
                    <a:cxn ang="0">
                      <a:pos x="connsiteX4648" y="connsiteY4648"/>
                    </a:cxn>
                    <a:cxn ang="0">
                      <a:pos x="connsiteX4649" y="connsiteY4649"/>
                    </a:cxn>
                    <a:cxn ang="0">
                      <a:pos x="connsiteX4650" y="connsiteY4650"/>
                    </a:cxn>
                    <a:cxn ang="0">
                      <a:pos x="connsiteX4651" y="connsiteY4651"/>
                    </a:cxn>
                    <a:cxn ang="0">
                      <a:pos x="connsiteX4652" y="connsiteY4652"/>
                    </a:cxn>
                    <a:cxn ang="0">
                      <a:pos x="connsiteX4653" y="connsiteY4653"/>
                    </a:cxn>
                    <a:cxn ang="0">
                      <a:pos x="connsiteX4654" y="connsiteY4654"/>
                    </a:cxn>
                    <a:cxn ang="0">
                      <a:pos x="connsiteX4655" y="connsiteY4655"/>
                    </a:cxn>
                    <a:cxn ang="0">
                      <a:pos x="connsiteX4656" y="connsiteY4656"/>
                    </a:cxn>
                    <a:cxn ang="0">
                      <a:pos x="connsiteX4657" y="connsiteY4657"/>
                    </a:cxn>
                    <a:cxn ang="0">
                      <a:pos x="connsiteX4658" y="connsiteY4658"/>
                    </a:cxn>
                    <a:cxn ang="0">
                      <a:pos x="connsiteX4659" y="connsiteY4659"/>
                    </a:cxn>
                    <a:cxn ang="0">
                      <a:pos x="connsiteX4660" y="connsiteY4660"/>
                    </a:cxn>
                    <a:cxn ang="0">
                      <a:pos x="connsiteX4661" y="connsiteY4661"/>
                    </a:cxn>
                    <a:cxn ang="0">
                      <a:pos x="connsiteX4662" y="connsiteY4662"/>
                    </a:cxn>
                    <a:cxn ang="0">
                      <a:pos x="connsiteX4663" y="connsiteY4663"/>
                    </a:cxn>
                    <a:cxn ang="0">
                      <a:pos x="connsiteX4664" y="connsiteY4664"/>
                    </a:cxn>
                    <a:cxn ang="0">
                      <a:pos x="connsiteX4665" y="connsiteY4665"/>
                    </a:cxn>
                    <a:cxn ang="0">
                      <a:pos x="connsiteX4666" y="connsiteY4666"/>
                    </a:cxn>
                    <a:cxn ang="0">
                      <a:pos x="connsiteX4667" y="connsiteY4667"/>
                    </a:cxn>
                    <a:cxn ang="0">
                      <a:pos x="connsiteX4668" y="connsiteY4668"/>
                    </a:cxn>
                    <a:cxn ang="0">
                      <a:pos x="connsiteX4669" y="connsiteY4669"/>
                    </a:cxn>
                    <a:cxn ang="0">
                      <a:pos x="connsiteX4670" y="connsiteY4670"/>
                    </a:cxn>
                    <a:cxn ang="0">
                      <a:pos x="connsiteX4671" y="connsiteY4671"/>
                    </a:cxn>
                    <a:cxn ang="0">
                      <a:pos x="connsiteX4672" y="connsiteY4672"/>
                    </a:cxn>
                    <a:cxn ang="0">
                      <a:pos x="connsiteX4673" y="connsiteY4673"/>
                    </a:cxn>
                    <a:cxn ang="0">
                      <a:pos x="connsiteX4674" y="connsiteY4674"/>
                    </a:cxn>
                    <a:cxn ang="0">
                      <a:pos x="connsiteX4675" y="connsiteY4675"/>
                    </a:cxn>
                    <a:cxn ang="0">
                      <a:pos x="connsiteX4676" y="connsiteY4676"/>
                    </a:cxn>
                    <a:cxn ang="0">
                      <a:pos x="connsiteX4677" y="connsiteY4677"/>
                    </a:cxn>
                    <a:cxn ang="0">
                      <a:pos x="connsiteX4678" y="connsiteY4678"/>
                    </a:cxn>
                    <a:cxn ang="0">
                      <a:pos x="connsiteX4679" y="connsiteY4679"/>
                    </a:cxn>
                    <a:cxn ang="0">
                      <a:pos x="connsiteX4680" y="connsiteY4680"/>
                    </a:cxn>
                    <a:cxn ang="0">
                      <a:pos x="connsiteX4681" y="connsiteY4681"/>
                    </a:cxn>
                    <a:cxn ang="0">
                      <a:pos x="connsiteX4682" y="connsiteY4682"/>
                    </a:cxn>
                    <a:cxn ang="0">
                      <a:pos x="connsiteX4683" y="connsiteY4683"/>
                    </a:cxn>
                    <a:cxn ang="0">
                      <a:pos x="connsiteX4684" y="connsiteY4684"/>
                    </a:cxn>
                    <a:cxn ang="0">
                      <a:pos x="connsiteX4685" y="connsiteY4685"/>
                    </a:cxn>
                    <a:cxn ang="0">
                      <a:pos x="connsiteX4686" y="connsiteY4686"/>
                    </a:cxn>
                    <a:cxn ang="0">
                      <a:pos x="connsiteX4687" y="connsiteY4687"/>
                    </a:cxn>
                    <a:cxn ang="0">
                      <a:pos x="connsiteX4688" y="connsiteY4688"/>
                    </a:cxn>
                    <a:cxn ang="0">
                      <a:pos x="connsiteX4689" y="connsiteY4689"/>
                    </a:cxn>
                    <a:cxn ang="0">
                      <a:pos x="connsiteX4690" y="connsiteY4690"/>
                    </a:cxn>
                    <a:cxn ang="0">
                      <a:pos x="connsiteX4691" y="connsiteY4691"/>
                    </a:cxn>
                    <a:cxn ang="0">
                      <a:pos x="connsiteX4692" y="connsiteY4692"/>
                    </a:cxn>
                    <a:cxn ang="0">
                      <a:pos x="connsiteX4693" y="connsiteY4693"/>
                    </a:cxn>
                    <a:cxn ang="0">
                      <a:pos x="connsiteX4694" y="connsiteY4694"/>
                    </a:cxn>
                    <a:cxn ang="0">
                      <a:pos x="connsiteX4695" y="connsiteY4695"/>
                    </a:cxn>
                    <a:cxn ang="0">
                      <a:pos x="connsiteX4696" y="connsiteY4696"/>
                    </a:cxn>
                    <a:cxn ang="0">
                      <a:pos x="connsiteX4697" y="connsiteY4697"/>
                    </a:cxn>
                    <a:cxn ang="0">
                      <a:pos x="connsiteX4698" y="connsiteY4698"/>
                    </a:cxn>
                    <a:cxn ang="0">
                      <a:pos x="connsiteX4699" y="connsiteY4699"/>
                    </a:cxn>
                    <a:cxn ang="0">
                      <a:pos x="connsiteX4700" y="connsiteY4700"/>
                    </a:cxn>
                    <a:cxn ang="0">
                      <a:pos x="connsiteX4701" y="connsiteY4701"/>
                    </a:cxn>
                    <a:cxn ang="0">
                      <a:pos x="connsiteX4702" y="connsiteY4702"/>
                    </a:cxn>
                    <a:cxn ang="0">
                      <a:pos x="connsiteX4703" y="connsiteY4703"/>
                    </a:cxn>
                    <a:cxn ang="0">
                      <a:pos x="connsiteX4704" y="connsiteY4704"/>
                    </a:cxn>
                    <a:cxn ang="0">
                      <a:pos x="connsiteX4705" y="connsiteY4705"/>
                    </a:cxn>
                    <a:cxn ang="0">
                      <a:pos x="connsiteX4706" y="connsiteY4706"/>
                    </a:cxn>
                    <a:cxn ang="0">
                      <a:pos x="connsiteX4707" y="connsiteY4707"/>
                    </a:cxn>
                    <a:cxn ang="0">
                      <a:pos x="connsiteX4708" y="connsiteY4708"/>
                    </a:cxn>
                    <a:cxn ang="0">
                      <a:pos x="connsiteX4709" y="connsiteY4709"/>
                    </a:cxn>
                    <a:cxn ang="0">
                      <a:pos x="connsiteX4710" y="connsiteY4710"/>
                    </a:cxn>
                    <a:cxn ang="0">
                      <a:pos x="connsiteX4711" y="connsiteY4711"/>
                    </a:cxn>
                    <a:cxn ang="0">
                      <a:pos x="connsiteX4712" y="connsiteY4712"/>
                    </a:cxn>
                    <a:cxn ang="0">
                      <a:pos x="connsiteX4713" y="connsiteY4713"/>
                    </a:cxn>
                    <a:cxn ang="0">
                      <a:pos x="connsiteX4714" y="connsiteY4714"/>
                    </a:cxn>
                    <a:cxn ang="0">
                      <a:pos x="connsiteX4715" y="connsiteY4715"/>
                    </a:cxn>
                    <a:cxn ang="0">
                      <a:pos x="connsiteX4716" y="connsiteY4716"/>
                    </a:cxn>
                    <a:cxn ang="0">
                      <a:pos x="connsiteX4717" y="connsiteY4717"/>
                    </a:cxn>
                    <a:cxn ang="0">
                      <a:pos x="connsiteX4718" y="connsiteY4718"/>
                    </a:cxn>
                    <a:cxn ang="0">
                      <a:pos x="connsiteX4719" y="connsiteY4719"/>
                    </a:cxn>
                    <a:cxn ang="0">
                      <a:pos x="connsiteX4720" y="connsiteY4720"/>
                    </a:cxn>
                    <a:cxn ang="0">
                      <a:pos x="connsiteX4721" y="connsiteY4721"/>
                    </a:cxn>
                    <a:cxn ang="0">
                      <a:pos x="connsiteX4722" y="connsiteY4722"/>
                    </a:cxn>
                    <a:cxn ang="0">
                      <a:pos x="connsiteX4723" y="connsiteY4723"/>
                    </a:cxn>
                    <a:cxn ang="0">
                      <a:pos x="connsiteX4724" y="connsiteY4724"/>
                    </a:cxn>
                    <a:cxn ang="0">
                      <a:pos x="connsiteX4725" y="connsiteY4725"/>
                    </a:cxn>
                    <a:cxn ang="0">
                      <a:pos x="connsiteX4726" y="connsiteY4726"/>
                    </a:cxn>
                    <a:cxn ang="0">
                      <a:pos x="connsiteX4727" y="connsiteY4727"/>
                    </a:cxn>
                    <a:cxn ang="0">
                      <a:pos x="connsiteX4728" y="connsiteY4728"/>
                    </a:cxn>
                    <a:cxn ang="0">
                      <a:pos x="connsiteX4729" y="connsiteY4729"/>
                    </a:cxn>
                    <a:cxn ang="0">
                      <a:pos x="connsiteX4730" y="connsiteY4730"/>
                    </a:cxn>
                    <a:cxn ang="0">
                      <a:pos x="connsiteX4731" y="connsiteY4731"/>
                    </a:cxn>
                    <a:cxn ang="0">
                      <a:pos x="connsiteX4732" y="connsiteY4732"/>
                    </a:cxn>
                    <a:cxn ang="0">
                      <a:pos x="connsiteX4733" y="connsiteY4733"/>
                    </a:cxn>
                    <a:cxn ang="0">
                      <a:pos x="connsiteX4734" y="connsiteY4734"/>
                    </a:cxn>
                    <a:cxn ang="0">
                      <a:pos x="connsiteX4735" y="connsiteY4735"/>
                    </a:cxn>
                    <a:cxn ang="0">
                      <a:pos x="connsiteX4736" y="connsiteY4736"/>
                    </a:cxn>
                    <a:cxn ang="0">
                      <a:pos x="connsiteX4737" y="connsiteY4737"/>
                    </a:cxn>
                    <a:cxn ang="0">
                      <a:pos x="connsiteX4738" y="connsiteY4738"/>
                    </a:cxn>
                    <a:cxn ang="0">
                      <a:pos x="connsiteX4739" y="connsiteY4739"/>
                    </a:cxn>
                    <a:cxn ang="0">
                      <a:pos x="connsiteX4740" y="connsiteY4740"/>
                    </a:cxn>
                    <a:cxn ang="0">
                      <a:pos x="connsiteX4741" y="connsiteY4741"/>
                    </a:cxn>
                    <a:cxn ang="0">
                      <a:pos x="connsiteX4742" y="connsiteY4742"/>
                    </a:cxn>
                    <a:cxn ang="0">
                      <a:pos x="connsiteX4743" y="connsiteY4743"/>
                    </a:cxn>
                    <a:cxn ang="0">
                      <a:pos x="connsiteX4744" y="connsiteY4744"/>
                    </a:cxn>
                    <a:cxn ang="0">
                      <a:pos x="connsiteX4745" y="connsiteY4745"/>
                    </a:cxn>
                    <a:cxn ang="0">
                      <a:pos x="connsiteX4746" y="connsiteY4746"/>
                    </a:cxn>
                    <a:cxn ang="0">
                      <a:pos x="connsiteX4747" y="connsiteY4747"/>
                    </a:cxn>
                    <a:cxn ang="0">
                      <a:pos x="connsiteX4748" y="connsiteY4748"/>
                    </a:cxn>
                    <a:cxn ang="0">
                      <a:pos x="connsiteX4749" y="connsiteY4749"/>
                    </a:cxn>
                    <a:cxn ang="0">
                      <a:pos x="connsiteX4750" y="connsiteY4750"/>
                    </a:cxn>
                    <a:cxn ang="0">
                      <a:pos x="connsiteX4751" y="connsiteY4751"/>
                    </a:cxn>
                    <a:cxn ang="0">
                      <a:pos x="connsiteX4752" y="connsiteY4752"/>
                    </a:cxn>
                    <a:cxn ang="0">
                      <a:pos x="connsiteX4753" y="connsiteY4753"/>
                    </a:cxn>
                    <a:cxn ang="0">
                      <a:pos x="connsiteX4754" y="connsiteY4754"/>
                    </a:cxn>
                    <a:cxn ang="0">
                      <a:pos x="connsiteX4755" y="connsiteY4755"/>
                    </a:cxn>
                    <a:cxn ang="0">
                      <a:pos x="connsiteX4756" y="connsiteY4756"/>
                    </a:cxn>
                    <a:cxn ang="0">
                      <a:pos x="connsiteX4757" y="connsiteY4757"/>
                    </a:cxn>
                    <a:cxn ang="0">
                      <a:pos x="connsiteX4758" y="connsiteY4758"/>
                    </a:cxn>
                    <a:cxn ang="0">
                      <a:pos x="connsiteX4759" y="connsiteY4759"/>
                    </a:cxn>
                    <a:cxn ang="0">
                      <a:pos x="connsiteX4760" y="connsiteY4760"/>
                    </a:cxn>
                    <a:cxn ang="0">
                      <a:pos x="connsiteX4761" y="connsiteY4761"/>
                    </a:cxn>
                    <a:cxn ang="0">
                      <a:pos x="connsiteX4762" y="connsiteY4762"/>
                    </a:cxn>
                    <a:cxn ang="0">
                      <a:pos x="connsiteX4763" y="connsiteY4763"/>
                    </a:cxn>
                    <a:cxn ang="0">
                      <a:pos x="connsiteX4764" y="connsiteY4764"/>
                    </a:cxn>
                    <a:cxn ang="0">
                      <a:pos x="connsiteX4765" y="connsiteY4765"/>
                    </a:cxn>
                    <a:cxn ang="0">
                      <a:pos x="connsiteX4766" y="connsiteY4766"/>
                    </a:cxn>
                    <a:cxn ang="0">
                      <a:pos x="connsiteX4767" y="connsiteY4767"/>
                    </a:cxn>
                    <a:cxn ang="0">
                      <a:pos x="connsiteX4768" y="connsiteY4768"/>
                    </a:cxn>
                    <a:cxn ang="0">
                      <a:pos x="connsiteX4769" y="connsiteY4769"/>
                    </a:cxn>
                    <a:cxn ang="0">
                      <a:pos x="connsiteX4770" y="connsiteY4770"/>
                    </a:cxn>
                    <a:cxn ang="0">
                      <a:pos x="connsiteX4771" y="connsiteY4771"/>
                    </a:cxn>
                    <a:cxn ang="0">
                      <a:pos x="connsiteX4772" y="connsiteY4772"/>
                    </a:cxn>
                    <a:cxn ang="0">
                      <a:pos x="connsiteX4773" y="connsiteY4773"/>
                    </a:cxn>
                    <a:cxn ang="0">
                      <a:pos x="connsiteX4774" y="connsiteY4774"/>
                    </a:cxn>
                    <a:cxn ang="0">
                      <a:pos x="connsiteX4775" y="connsiteY4775"/>
                    </a:cxn>
                    <a:cxn ang="0">
                      <a:pos x="connsiteX4776" y="connsiteY4776"/>
                    </a:cxn>
                    <a:cxn ang="0">
                      <a:pos x="connsiteX4777" y="connsiteY4777"/>
                    </a:cxn>
                    <a:cxn ang="0">
                      <a:pos x="connsiteX4778" y="connsiteY4778"/>
                    </a:cxn>
                    <a:cxn ang="0">
                      <a:pos x="connsiteX4779" y="connsiteY4779"/>
                    </a:cxn>
                    <a:cxn ang="0">
                      <a:pos x="connsiteX4780" y="connsiteY4780"/>
                    </a:cxn>
                    <a:cxn ang="0">
                      <a:pos x="connsiteX4781" y="connsiteY4781"/>
                    </a:cxn>
                    <a:cxn ang="0">
                      <a:pos x="connsiteX4782" y="connsiteY4782"/>
                    </a:cxn>
                    <a:cxn ang="0">
                      <a:pos x="connsiteX4783" y="connsiteY4783"/>
                    </a:cxn>
                    <a:cxn ang="0">
                      <a:pos x="connsiteX4784" y="connsiteY4784"/>
                    </a:cxn>
                    <a:cxn ang="0">
                      <a:pos x="connsiteX4785" y="connsiteY4785"/>
                    </a:cxn>
                    <a:cxn ang="0">
                      <a:pos x="connsiteX4786" y="connsiteY4786"/>
                    </a:cxn>
                    <a:cxn ang="0">
                      <a:pos x="connsiteX4787" y="connsiteY4787"/>
                    </a:cxn>
                    <a:cxn ang="0">
                      <a:pos x="connsiteX4788" y="connsiteY4788"/>
                    </a:cxn>
                    <a:cxn ang="0">
                      <a:pos x="connsiteX4789" y="connsiteY4789"/>
                    </a:cxn>
                    <a:cxn ang="0">
                      <a:pos x="connsiteX4790" y="connsiteY4790"/>
                    </a:cxn>
                    <a:cxn ang="0">
                      <a:pos x="connsiteX4791" y="connsiteY4791"/>
                    </a:cxn>
                    <a:cxn ang="0">
                      <a:pos x="connsiteX4792" y="connsiteY4792"/>
                    </a:cxn>
                    <a:cxn ang="0">
                      <a:pos x="connsiteX4793" y="connsiteY4793"/>
                    </a:cxn>
                    <a:cxn ang="0">
                      <a:pos x="connsiteX4794" y="connsiteY4794"/>
                    </a:cxn>
                    <a:cxn ang="0">
                      <a:pos x="connsiteX4795" y="connsiteY4795"/>
                    </a:cxn>
                    <a:cxn ang="0">
                      <a:pos x="connsiteX4796" y="connsiteY4796"/>
                    </a:cxn>
                    <a:cxn ang="0">
                      <a:pos x="connsiteX4797" y="connsiteY4797"/>
                    </a:cxn>
                    <a:cxn ang="0">
                      <a:pos x="connsiteX4798" y="connsiteY4798"/>
                    </a:cxn>
                    <a:cxn ang="0">
                      <a:pos x="connsiteX4799" y="connsiteY4799"/>
                    </a:cxn>
                    <a:cxn ang="0">
                      <a:pos x="connsiteX4800" y="connsiteY4800"/>
                    </a:cxn>
                    <a:cxn ang="0">
                      <a:pos x="connsiteX4801" y="connsiteY4801"/>
                    </a:cxn>
                    <a:cxn ang="0">
                      <a:pos x="connsiteX4802" y="connsiteY4802"/>
                    </a:cxn>
                    <a:cxn ang="0">
                      <a:pos x="connsiteX4803" y="connsiteY4803"/>
                    </a:cxn>
                    <a:cxn ang="0">
                      <a:pos x="connsiteX4804" y="connsiteY4804"/>
                    </a:cxn>
                    <a:cxn ang="0">
                      <a:pos x="connsiteX4805" y="connsiteY4805"/>
                    </a:cxn>
                    <a:cxn ang="0">
                      <a:pos x="connsiteX4806" y="connsiteY4806"/>
                    </a:cxn>
                    <a:cxn ang="0">
                      <a:pos x="connsiteX4807" y="connsiteY4807"/>
                    </a:cxn>
                    <a:cxn ang="0">
                      <a:pos x="connsiteX4808" y="connsiteY4808"/>
                    </a:cxn>
                    <a:cxn ang="0">
                      <a:pos x="connsiteX4809" y="connsiteY4809"/>
                    </a:cxn>
                    <a:cxn ang="0">
                      <a:pos x="connsiteX4810" y="connsiteY4810"/>
                    </a:cxn>
                    <a:cxn ang="0">
                      <a:pos x="connsiteX4811" y="connsiteY4811"/>
                    </a:cxn>
                    <a:cxn ang="0">
                      <a:pos x="connsiteX4812" y="connsiteY4812"/>
                    </a:cxn>
                    <a:cxn ang="0">
                      <a:pos x="connsiteX4813" y="connsiteY4813"/>
                    </a:cxn>
                    <a:cxn ang="0">
                      <a:pos x="connsiteX4814" y="connsiteY4814"/>
                    </a:cxn>
                    <a:cxn ang="0">
                      <a:pos x="connsiteX4815" y="connsiteY4815"/>
                    </a:cxn>
                    <a:cxn ang="0">
                      <a:pos x="connsiteX4816" y="connsiteY4816"/>
                    </a:cxn>
                    <a:cxn ang="0">
                      <a:pos x="connsiteX4817" y="connsiteY4817"/>
                    </a:cxn>
                    <a:cxn ang="0">
                      <a:pos x="connsiteX4818" y="connsiteY4818"/>
                    </a:cxn>
                    <a:cxn ang="0">
                      <a:pos x="connsiteX4819" y="connsiteY4819"/>
                    </a:cxn>
                    <a:cxn ang="0">
                      <a:pos x="connsiteX4820" y="connsiteY4820"/>
                    </a:cxn>
                    <a:cxn ang="0">
                      <a:pos x="connsiteX4821" y="connsiteY4821"/>
                    </a:cxn>
                    <a:cxn ang="0">
                      <a:pos x="connsiteX4822" y="connsiteY4822"/>
                    </a:cxn>
                    <a:cxn ang="0">
                      <a:pos x="connsiteX4823" y="connsiteY4823"/>
                    </a:cxn>
                    <a:cxn ang="0">
                      <a:pos x="connsiteX4824" y="connsiteY4824"/>
                    </a:cxn>
                    <a:cxn ang="0">
                      <a:pos x="connsiteX4825" y="connsiteY4825"/>
                    </a:cxn>
                    <a:cxn ang="0">
                      <a:pos x="connsiteX4826" y="connsiteY4826"/>
                    </a:cxn>
                    <a:cxn ang="0">
                      <a:pos x="connsiteX4827" y="connsiteY4827"/>
                    </a:cxn>
                    <a:cxn ang="0">
                      <a:pos x="connsiteX4828" y="connsiteY4828"/>
                    </a:cxn>
                    <a:cxn ang="0">
                      <a:pos x="connsiteX4829" y="connsiteY4829"/>
                    </a:cxn>
                    <a:cxn ang="0">
                      <a:pos x="connsiteX4830" y="connsiteY4830"/>
                    </a:cxn>
                    <a:cxn ang="0">
                      <a:pos x="connsiteX4831" y="connsiteY4831"/>
                    </a:cxn>
                    <a:cxn ang="0">
                      <a:pos x="connsiteX4832" y="connsiteY4832"/>
                    </a:cxn>
                    <a:cxn ang="0">
                      <a:pos x="connsiteX4833" y="connsiteY4833"/>
                    </a:cxn>
                    <a:cxn ang="0">
                      <a:pos x="connsiteX4834" y="connsiteY4834"/>
                    </a:cxn>
                    <a:cxn ang="0">
                      <a:pos x="connsiteX4835" y="connsiteY4835"/>
                    </a:cxn>
                    <a:cxn ang="0">
                      <a:pos x="connsiteX4836" y="connsiteY4836"/>
                    </a:cxn>
                    <a:cxn ang="0">
                      <a:pos x="connsiteX4837" y="connsiteY4837"/>
                    </a:cxn>
                    <a:cxn ang="0">
                      <a:pos x="connsiteX4838" y="connsiteY4838"/>
                    </a:cxn>
                    <a:cxn ang="0">
                      <a:pos x="connsiteX4839" y="connsiteY4839"/>
                    </a:cxn>
                    <a:cxn ang="0">
                      <a:pos x="connsiteX4840" y="connsiteY4840"/>
                    </a:cxn>
                    <a:cxn ang="0">
                      <a:pos x="connsiteX4841" y="connsiteY4841"/>
                    </a:cxn>
                    <a:cxn ang="0">
                      <a:pos x="connsiteX4842" y="connsiteY4842"/>
                    </a:cxn>
                    <a:cxn ang="0">
                      <a:pos x="connsiteX4843" y="connsiteY4843"/>
                    </a:cxn>
                    <a:cxn ang="0">
                      <a:pos x="connsiteX4844" y="connsiteY4844"/>
                    </a:cxn>
                    <a:cxn ang="0">
                      <a:pos x="connsiteX4845" y="connsiteY4845"/>
                    </a:cxn>
                    <a:cxn ang="0">
                      <a:pos x="connsiteX4846" y="connsiteY4846"/>
                    </a:cxn>
                    <a:cxn ang="0">
                      <a:pos x="connsiteX4847" y="connsiteY4847"/>
                    </a:cxn>
                    <a:cxn ang="0">
                      <a:pos x="connsiteX4848" y="connsiteY4848"/>
                    </a:cxn>
                    <a:cxn ang="0">
                      <a:pos x="connsiteX4849" y="connsiteY4849"/>
                    </a:cxn>
                    <a:cxn ang="0">
                      <a:pos x="connsiteX4850" y="connsiteY4850"/>
                    </a:cxn>
                    <a:cxn ang="0">
                      <a:pos x="connsiteX4851" y="connsiteY4851"/>
                    </a:cxn>
                    <a:cxn ang="0">
                      <a:pos x="connsiteX4852" y="connsiteY4852"/>
                    </a:cxn>
                    <a:cxn ang="0">
                      <a:pos x="connsiteX4853" y="connsiteY4853"/>
                    </a:cxn>
                    <a:cxn ang="0">
                      <a:pos x="connsiteX4854" y="connsiteY4854"/>
                    </a:cxn>
                    <a:cxn ang="0">
                      <a:pos x="connsiteX4855" y="connsiteY4855"/>
                    </a:cxn>
                    <a:cxn ang="0">
                      <a:pos x="connsiteX4856" y="connsiteY4856"/>
                    </a:cxn>
                    <a:cxn ang="0">
                      <a:pos x="connsiteX4857" y="connsiteY4857"/>
                    </a:cxn>
                    <a:cxn ang="0">
                      <a:pos x="connsiteX4858" y="connsiteY4858"/>
                    </a:cxn>
                    <a:cxn ang="0">
                      <a:pos x="connsiteX4859" y="connsiteY4859"/>
                    </a:cxn>
                    <a:cxn ang="0">
                      <a:pos x="connsiteX4860" y="connsiteY4860"/>
                    </a:cxn>
                    <a:cxn ang="0">
                      <a:pos x="connsiteX4861" y="connsiteY4861"/>
                    </a:cxn>
                    <a:cxn ang="0">
                      <a:pos x="connsiteX4862" y="connsiteY4862"/>
                    </a:cxn>
                    <a:cxn ang="0">
                      <a:pos x="connsiteX4863" y="connsiteY4863"/>
                    </a:cxn>
                    <a:cxn ang="0">
                      <a:pos x="connsiteX4864" y="connsiteY4864"/>
                    </a:cxn>
                    <a:cxn ang="0">
                      <a:pos x="connsiteX4865" y="connsiteY4865"/>
                    </a:cxn>
                    <a:cxn ang="0">
                      <a:pos x="connsiteX4866" y="connsiteY4866"/>
                    </a:cxn>
                    <a:cxn ang="0">
                      <a:pos x="connsiteX4867" y="connsiteY4867"/>
                    </a:cxn>
                    <a:cxn ang="0">
                      <a:pos x="connsiteX4868" y="connsiteY4868"/>
                    </a:cxn>
                    <a:cxn ang="0">
                      <a:pos x="connsiteX4869" y="connsiteY4869"/>
                    </a:cxn>
                    <a:cxn ang="0">
                      <a:pos x="connsiteX4870" y="connsiteY4870"/>
                    </a:cxn>
                    <a:cxn ang="0">
                      <a:pos x="connsiteX4871" y="connsiteY4871"/>
                    </a:cxn>
                    <a:cxn ang="0">
                      <a:pos x="connsiteX4872" y="connsiteY4872"/>
                    </a:cxn>
                    <a:cxn ang="0">
                      <a:pos x="connsiteX4873" y="connsiteY4873"/>
                    </a:cxn>
                    <a:cxn ang="0">
                      <a:pos x="connsiteX4874" y="connsiteY4874"/>
                    </a:cxn>
                    <a:cxn ang="0">
                      <a:pos x="connsiteX4875" y="connsiteY4875"/>
                    </a:cxn>
                    <a:cxn ang="0">
                      <a:pos x="connsiteX4876" y="connsiteY4876"/>
                    </a:cxn>
                    <a:cxn ang="0">
                      <a:pos x="connsiteX4877" y="connsiteY4877"/>
                    </a:cxn>
                    <a:cxn ang="0">
                      <a:pos x="connsiteX4878" y="connsiteY4878"/>
                    </a:cxn>
                    <a:cxn ang="0">
                      <a:pos x="connsiteX4879" y="connsiteY4879"/>
                    </a:cxn>
                    <a:cxn ang="0">
                      <a:pos x="connsiteX4880" y="connsiteY4880"/>
                    </a:cxn>
                    <a:cxn ang="0">
                      <a:pos x="connsiteX4881" y="connsiteY4881"/>
                    </a:cxn>
                    <a:cxn ang="0">
                      <a:pos x="connsiteX4882" y="connsiteY4882"/>
                    </a:cxn>
                    <a:cxn ang="0">
                      <a:pos x="connsiteX4883" y="connsiteY4883"/>
                    </a:cxn>
                    <a:cxn ang="0">
                      <a:pos x="connsiteX4884" y="connsiteY4884"/>
                    </a:cxn>
                    <a:cxn ang="0">
                      <a:pos x="connsiteX4885" y="connsiteY4885"/>
                    </a:cxn>
                    <a:cxn ang="0">
                      <a:pos x="connsiteX4886" y="connsiteY4886"/>
                    </a:cxn>
                    <a:cxn ang="0">
                      <a:pos x="connsiteX4887" y="connsiteY4887"/>
                    </a:cxn>
                    <a:cxn ang="0">
                      <a:pos x="connsiteX4888" y="connsiteY4888"/>
                    </a:cxn>
                    <a:cxn ang="0">
                      <a:pos x="connsiteX4889" y="connsiteY4889"/>
                    </a:cxn>
                    <a:cxn ang="0">
                      <a:pos x="connsiteX4890" y="connsiteY4890"/>
                    </a:cxn>
                    <a:cxn ang="0">
                      <a:pos x="connsiteX4891" y="connsiteY4891"/>
                    </a:cxn>
                    <a:cxn ang="0">
                      <a:pos x="connsiteX4892" y="connsiteY4892"/>
                    </a:cxn>
                    <a:cxn ang="0">
                      <a:pos x="connsiteX4893" y="connsiteY4893"/>
                    </a:cxn>
                    <a:cxn ang="0">
                      <a:pos x="connsiteX4894" y="connsiteY4894"/>
                    </a:cxn>
                    <a:cxn ang="0">
                      <a:pos x="connsiteX4895" y="connsiteY4895"/>
                    </a:cxn>
                    <a:cxn ang="0">
                      <a:pos x="connsiteX4896" y="connsiteY4896"/>
                    </a:cxn>
                    <a:cxn ang="0">
                      <a:pos x="connsiteX4897" y="connsiteY4897"/>
                    </a:cxn>
                    <a:cxn ang="0">
                      <a:pos x="connsiteX4898" y="connsiteY4898"/>
                    </a:cxn>
                    <a:cxn ang="0">
                      <a:pos x="connsiteX4899" y="connsiteY4899"/>
                    </a:cxn>
                    <a:cxn ang="0">
                      <a:pos x="connsiteX4900" y="connsiteY4900"/>
                    </a:cxn>
                    <a:cxn ang="0">
                      <a:pos x="connsiteX4901" y="connsiteY4901"/>
                    </a:cxn>
                    <a:cxn ang="0">
                      <a:pos x="connsiteX4902" y="connsiteY4902"/>
                    </a:cxn>
                    <a:cxn ang="0">
                      <a:pos x="connsiteX4903" y="connsiteY4903"/>
                    </a:cxn>
                    <a:cxn ang="0">
                      <a:pos x="connsiteX4904" y="connsiteY4904"/>
                    </a:cxn>
                    <a:cxn ang="0">
                      <a:pos x="connsiteX4905" y="connsiteY4905"/>
                    </a:cxn>
                    <a:cxn ang="0">
                      <a:pos x="connsiteX4906" y="connsiteY4906"/>
                    </a:cxn>
                    <a:cxn ang="0">
                      <a:pos x="connsiteX4907" y="connsiteY4907"/>
                    </a:cxn>
                    <a:cxn ang="0">
                      <a:pos x="connsiteX4908" y="connsiteY4908"/>
                    </a:cxn>
                    <a:cxn ang="0">
                      <a:pos x="connsiteX4909" y="connsiteY4909"/>
                    </a:cxn>
                    <a:cxn ang="0">
                      <a:pos x="connsiteX4910" y="connsiteY4910"/>
                    </a:cxn>
                    <a:cxn ang="0">
                      <a:pos x="connsiteX4911" y="connsiteY4911"/>
                    </a:cxn>
                    <a:cxn ang="0">
                      <a:pos x="connsiteX4912" y="connsiteY4912"/>
                    </a:cxn>
                    <a:cxn ang="0">
                      <a:pos x="connsiteX4913" y="connsiteY4913"/>
                    </a:cxn>
                    <a:cxn ang="0">
                      <a:pos x="connsiteX4914" y="connsiteY4914"/>
                    </a:cxn>
                    <a:cxn ang="0">
                      <a:pos x="connsiteX4915" y="connsiteY4915"/>
                    </a:cxn>
                    <a:cxn ang="0">
                      <a:pos x="connsiteX4916" y="connsiteY4916"/>
                    </a:cxn>
                    <a:cxn ang="0">
                      <a:pos x="connsiteX4917" y="connsiteY4917"/>
                    </a:cxn>
                    <a:cxn ang="0">
                      <a:pos x="connsiteX4918" y="connsiteY4918"/>
                    </a:cxn>
                    <a:cxn ang="0">
                      <a:pos x="connsiteX4919" y="connsiteY4919"/>
                    </a:cxn>
                    <a:cxn ang="0">
                      <a:pos x="connsiteX4920" y="connsiteY4920"/>
                    </a:cxn>
                    <a:cxn ang="0">
                      <a:pos x="connsiteX4921" y="connsiteY4921"/>
                    </a:cxn>
                    <a:cxn ang="0">
                      <a:pos x="connsiteX4922" y="connsiteY4922"/>
                    </a:cxn>
                    <a:cxn ang="0">
                      <a:pos x="connsiteX4923" y="connsiteY4923"/>
                    </a:cxn>
                    <a:cxn ang="0">
                      <a:pos x="connsiteX4924" y="connsiteY4924"/>
                    </a:cxn>
                    <a:cxn ang="0">
                      <a:pos x="connsiteX4925" y="connsiteY4925"/>
                    </a:cxn>
                    <a:cxn ang="0">
                      <a:pos x="connsiteX4926" y="connsiteY4926"/>
                    </a:cxn>
                    <a:cxn ang="0">
                      <a:pos x="connsiteX4927" y="connsiteY4927"/>
                    </a:cxn>
                    <a:cxn ang="0">
                      <a:pos x="connsiteX4928" y="connsiteY4928"/>
                    </a:cxn>
                    <a:cxn ang="0">
                      <a:pos x="connsiteX4929" y="connsiteY4929"/>
                    </a:cxn>
                    <a:cxn ang="0">
                      <a:pos x="connsiteX4930" y="connsiteY4930"/>
                    </a:cxn>
                    <a:cxn ang="0">
                      <a:pos x="connsiteX4931" y="connsiteY4931"/>
                    </a:cxn>
                    <a:cxn ang="0">
                      <a:pos x="connsiteX4932" y="connsiteY4932"/>
                    </a:cxn>
                    <a:cxn ang="0">
                      <a:pos x="connsiteX4933" y="connsiteY4933"/>
                    </a:cxn>
                    <a:cxn ang="0">
                      <a:pos x="connsiteX4934" y="connsiteY4934"/>
                    </a:cxn>
                    <a:cxn ang="0">
                      <a:pos x="connsiteX4935" y="connsiteY4935"/>
                    </a:cxn>
                    <a:cxn ang="0">
                      <a:pos x="connsiteX4936" y="connsiteY4936"/>
                    </a:cxn>
                    <a:cxn ang="0">
                      <a:pos x="connsiteX4937" y="connsiteY4937"/>
                    </a:cxn>
                    <a:cxn ang="0">
                      <a:pos x="connsiteX4938" y="connsiteY4938"/>
                    </a:cxn>
                    <a:cxn ang="0">
                      <a:pos x="connsiteX4939" y="connsiteY4939"/>
                    </a:cxn>
                    <a:cxn ang="0">
                      <a:pos x="connsiteX4940" y="connsiteY4940"/>
                    </a:cxn>
                    <a:cxn ang="0">
                      <a:pos x="connsiteX4941" y="connsiteY4941"/>
                    </a:cxn>
                    <a:cxn ang="0">
                      <a:pos x="connsiteX4942" y="connsiteY4942"/>
                    </a:cxn>
                    <a:cxn ang="0">
                      <a:pos x="connsiteX4943" y="connsiteY4943"/>
                    </a:cxn>
                    <a:cxn ang="0">
                      <a:pos x="connsiteX4944" y="connsiteY4944"/>
                    </a:cxn>
                    <a:cxn ang="0">
                      <a:pos x="connsiteX4945" y="connsiteY4945"/>
                    </a:cxn>
                    <a:cxn ang="0">
                      <a:pos x="connsiteX4946" y="connsiteY4946"/>
                    </a:cxn>
                    <a:cxn ang="0">
                      <a:pos x="connsiteX4947" y="connsiteY4947"/>
                    </a:cxn>
                    <a:cxn ang="0">
                      <a:pos x="connsiteX4948" y="connsiteY4948"/>
                    </a:cxn>
                    <a:cxn ang="0">
                      <a:pos x="connsiteX4949" y="connsiteY4949"/>
                    </a:cxn>
                    <a:cxn ang="0">
                      <a:pos x="connsiteX4950" y="connsiteY4950"/>
                    </a:cxn>
                    <a:cxn ang="0">
                      <a:pos x="connsiteX4951" y="connsiteY4951"/>
                    </a:cxn>
                    <a:cxn ang="0">
                      <a:pos x="connsiteX4952" y="connsiteY4952"/>
                    </a:cxn>
                    <a:cxn ang="0">
                      <a:pos x="connsiteX4953" y="connsiteY4953"/>
                    </a:cxn>
                    <a:cxn ang="0">
                      <a:pos x="connsiteX4954" y="connsiteY4954"/>
                    </a:cxn>
                    <a:cxn ang="0">
                      <a:pos x="connsiteX4955" y="connsiteY4955"/>
                    </a:cxn>
                    <a:cxn ang="0">
                      <a:pos x="connsiteX4956" y="connsiteY4956"/>
                    </a:cxn>
                    <a:cxn ang="0">
                      <a:pos x="connsiteX4957" y="connsiteY4957"/>
                    </a:cxn>
                    <a:cxn ang="0">
                      <a:pos x="connsiteX4958" y="connsiteY4958"/>
                    </a:cxn>
                    <a:cxn ang="0">
                      <a:pos x="connsiteX4959" y="connsiteY4959"/>
                    </a:cxn>
                    <a:cxn ang="0">
                      <a:pos x="connsiteX4960" y="connsiteY4960"/>
                    </a:cxn>
                    <a:cxn ang="0">
                      <a:pos x="connsiteX4961" y="connsiteY4961"/>
                    </a:cxn>
                    <a:cxn ang="0">
                      <a:pos x="connsiteX4962" y="connsiteY4962"/>
                    </a:cxn>
                    <a:cxn ang="0">
                      <a:pos x="connsiteX4963" y="connsiteY4963"/>
                    </a:cxn>
                    <a:cxn ang="0">
                      <a:pos x="connsiteX4964" y="connsiteY4964"/>
                    </a:cxn>
                    <a:cxn ang="0">
                      <a:pos x="connsiteX4965" y="connsiteY4965"/>
                    </a:cxn>
                    <a:cxn ang="0">
                      <a:pos x="connsiteX4966" y="connsiteY4966"/>
                    </a:cxn>
                    <a:cxn ang="0">
                      <a:pos x="connsiteX4967" y="connsiteY4967"/>
                    </a:cxn>
                    <a:cxn ang="0">
                      <a:pos x="connsiteX4968" y="connsiteY4968"/>
                    </a:cxn>
                    <a:cxn ang="0">
                      <a:pos x="connsiteX4969" y="connsiteY4969"/>
                    </a:cxn>
                    <a:cxn ang="0">
                      <a:pos x="connsiteX4970" y="connsiteY4970"/>
                    </a:cxn>
                    <a:cxn ang="0">
                      <a:pos x="connsiteX4971" y="connsiteY4971"/>
                    </a:cxn>
                    <a:cxn ang="0">
                      <a:pos x="connsiteX4972" y="connsiteY4972"/>
                    </a:cxn>
                    <a:cxn ang="0">
                      <a:pos x="connsiteX4973" y="connsiteY4973"/>
                    </a:cxn>
                    <a:cxn ang="0">
                      <a:pos x="connsiteX4974" y="connsiteY4974"/>
                    </a:cxn>
                    <a:cxn ang="0">
                      <a:pos x="connsiteX4975" y="connsiteY4975"/>
                    </a:cxn>
                    <a:cxn ang="0">
                      <a:pos x="connsiteX4976" y="connsiteY4976"/>
                    </a:cxn>
                    <a:cxn ang="0">
                      <a:pos x="connsiteX4977" y="connsiteY4977"/>
                    </a:cxn>
                    <a:cxn ang="0">
                      <a:pos x="connsiteX4978" y="connsiteY4978"/>
                    </a:cxn>
                    <a:cxn ang="0">
                      <a:pos x="connsiteX4979" y="connsiteY4979"/>
                    </a:cxn>
                    <a:cxn ang="0">
                      <a:pos x="connsiteX4980" y="connsiteY4980"/>
                    </a:cxn>
                    <a:cxn ang="0">
                      <a:pos x="connsiteX4981" y="connsiteY4981"/>
                    </a:cxn>
                    <a:cxn ang="0">
                      <a:pos x="connsiteX4982" y="connsiteY4982"/>
                    </a:cxn>
                    <a:cxn ang="0">
                      <a:pos x="connsiteX4983" y="connsiteY4983"/>
                    </a:cxn>
                    <a:cxn ang="0">
                      <a:pos x="connsiteX4984" y="connsiteY4984"/>
                    </a:cxn>
                    <a:cxn ang="0">
                      <a:pos x="connsiteX4985" y="connsiteY4985"/>
                    </a:cxn>
                    <a:cxn ang="0">
                      <a:pos x="connsiteX4986" y="connsiteY4986"/>
                    </a:cxn>
                    <a:cxn ang="0">
                      <a:pos x="connsiteX4987" y="connsiteY4987"/>
                    </a:cxn>
                    <a:cxn ang="0">
                      <a:pos x="connsiteX4988" y="connsiteY4988"/>
                    </a:cxn>
                    <a:cxn ang="0">
                      <a:pos x="connsiteX4989" y="connsiteY4989"/>
                    </a:cxn>
                    <a:cxn ang="0">
                      <a:pos x="connsiteX4990" y="connsiteY4990"/>
                    </a:cxn>
                    <a:cxn ang="0">
                      <a:pos x="connsiteX4991" y="connsiteY4991"/>
                    </a:cxn>
                    <a:cxn ang="0">
                      <a:pos x="connsiteX4992" y="connsiteY4992"/>
                    </a:cxn>
                    <a:cxn ang="0">
                      <a:pos x="connsiteX4993" y="connsiteY4993"/>
                    </a:cxn>
                    <a:cxn ang="0">
                      <a:pos x="connsiteX4994" y="connsiteY4994"/>
                    </a:cxn>
                    <a:cxn ang="0">
                      <a:pos x="connsiteX4995" y="connsiteY4995"/>
                    </a:cxn>
                    <a:cxn ang="0">
                      <a:pos x="connsiteX4996" y="connsiteY4996"/>
                    </a:cxn>
                    <a:cxn ang="0">
                      <a:pos x="connsiteX4997" y="connsiteY4997"/>
                    </a:cxn>
                    <a:cxn ang="0">
                      <a:pos x="connsiteX4998" y="connsiteY4998"/>
                    </a:cxn>
                    <a:cxn ang="0">
                      <a:pos x="connsiteX4999" y="connsiteY4999"/>
                    </a:cxn>
                    <a:cxn ang="0">
                      <a:pos x="connsiteX5000" y="connsiteY5000"/>
                    </a:cxn>
                    <a:cxn ang="0">
                      <a:pos x="connsiteX5001" y="connsiteY5001"/>
                    </a:cxn>
                    <a:cxn ang="0">
                      <a:pos x="connsiteX5002" y="connsiteY5002"/>
                    </a:cxn>
                    <a:cxn ang="0">
                      <a:pos x="connsiteX5003" y="connsiteY5003"/>
                    </a:cxn>
                    <a:cxn ang="0">
                      <a:pos x="connsiteX5004" y="connsiteY5004"/>
                    </a:cxn>
                    <a:cxn ang="0">
                      <a:pos x="connsiteX5005" y="connsiteY5005"/>
                    </a:cxn>
                    <a:cxn ang="0">
                      <a:pos x="connsiteX5006" y="connsiteY5006"/>
                    </a:cxn>
                    <a:cxn ang="0">
                      <a:pos x="connsiteX5007" y="connsiteY5007"/>
                    </a:cxn>
                    <a:cxn ang="0">
                      <a:pos x="connsiteX5008" y="connsiteY5008"/>
                    </a:cxn>
                    <a:cxn ang="0">
                      <a:pos x="connsiteX5009" y="connsiteY5009"/>
                    </a:cxn>
                    <a:cxn ang="0">
                      <a:pos x="connsiteX5010" y="connsiteY5010"/>
                    </a:cxn>
                    <a:cxn ang="0">
                      <a:pos x="connsiteX5011" y="connsiteY5011"/>
                    </a:cxn>
                    <a:cxn ang="0">
                      <a:pos x="connsiteX5012" y="connsiteY5012"/>
                    </a:cxn>
                    <a:cxn ang="0">
                      <a:pos x="connsiteX5013" y="connsiteY5013"/>
                    </a:cxn>
                    <a:cxn ang="0">
                      <a:pos x="connsiteX5014" y="connsiteY5014"/>
                    </a:cxn>
                    <a:cxn ang="0">
                      <a:pos x="connsiteX5015" y="connsiteY5015"/>
                    </a:cxn>
                    <a:cxn ang="0">
                      <a:pos x="connsiteX5016" y="connsiteY5016"/>
                    </a:cxn>
                    <a:cxn ang="0">
                      <a:pos x="connsiteX5017" y="connsiteY5017"/>
                    </a:cxn>
                    <a:cxn ang="0">
                      <a:pos x="connsiteX5018" y="connsiteY5018"/>
                    </a:cxn>
                    <a:cxn ang="0">
                      <a:pos x="connsiteX5019" y="connsiteY5019"/>
                    </a:cxn>
                    <a:cxn ang="0">
                      <a:pos x="connsiteX5020" y="connsiteY5020"/>
                    </a:cxn>
                    <a:cxn ang="0">
                      <a:pos x="connsiteX5021" y="connsiteY5021"/>
                    </a:cxn>
                    <a:cxn ang="0">
                      <a:pos x="connsiteX5022" y="connsiteY5022"/>
                    </a:cxn>
                    <a:cxn ang="0">
                      <a:pos x="connsiteX5023" y="connsiteY5023"/>
                    </a:cxn>
                    <a:cxn ang="0">
                      <a:pos x="connsiteX5024" y="connsiteY5024"/>
                    </a:cxn>
                    <a:cxn ang="0">
                      <a:pos x="connsiteX5025" y="connsiteY5025"/>
                    </a:cxn>
                    <a:cxn ang="0">
                      <a:pos x="connsiteX5026" y="connsiteY5026"/>
                    </a:cxn>
                    <a:cxn ang="0">
                      <a:pos x="connsiteX5027" y="connsiteY5027"/>
                    </a:cxn>
                    <a:cxn ang="0">
                      <a:pos x="connsiteX5028" y="connsiteY5028"/>
                    </a:cxn>
                    <a:cxn ang="0">
                      <a:pos x="connsiteX5029" y="connsiteY5029"/>
                    </a:cxn>
                    <a:cxn ang="0">
                      <a:pos x="connsiteX5030" y="connsiteY5030"/>
                    </a:cxn>
                    <a:cxn ang="0">
                      <a:pos x="connsiteX5031" y="connsiteY5031"/>
                    </a:cxn>
                    <a:cxn ang="0">
                      <a:pos x="connsiteX5032" y="connsiteY5032"/>
                    </a:cxn>
                    <a:cxn ang="0">
                      <a:pos x="connsiteX5033" y="connsiteY5033"/>
                    </a:cxn>
                    <a:cxn ang="0">
                      <a:pos x="connsiteX5034" y="connsiteY5034"/>
                    </a:cxn>
                    <a:cxn ang="0">
                      <a:pos x="connsiteX5035" y="connsiteY5035"/>
                    </a:cxn>
                    <a:cxn ang="0">
                      <a:pos x="connsiteX5036" y="connsiteY5036"/>
                    </a:cxn>
                    <a:cxn ang="0">
                      <a:pos x="connsiteX5037" y="connsiteY5037"/>
                    </a:cxn>
                    <a:cxn ang="0">
                      <a:pos x="connsiteX5038" y="connsiteY5038"/>
                    </a:cxn>
                    <a:cxn ang="0">
                      <a:pos x="connsiteX5039" y="connsiteY5039"/>
                    </a:cxn>
                    <a:cxn ang="0">
                      <a:pos x="connsiteX5040" y="connsiteY5040"/>
                    </a:cxn>
                    <a:cxn ang="0">
                      <a:pos x="connsiteX5041" y="connsiteY5041"/>
                    </a:cxn>
                    <a:cxn ang="0">
                      <a:pos x="connsiteX5042" y="connsiteY5042"/>
                    </a:cxn>
                    <a:cxn ang="0">
                      <a:pos x="connsiteX5043" y="connsiteY5043"/>
                    </a:cxn>
                    <a:cxn ang="0">
                      <a:pos x="connsiteX5044" y="connsiteY5044"/>
                    </a:cxn>
                    <a:cxn ang="0">
                      <a:pos x="connsiteX5045" y="connsiteY5045"/>
                    </a:cxn>
                    <a:cxn ang="0">
                      <a:pos x="connsiteX5046" y="connsiteY5046"/>
                    </a:cxn>
                    <a:cxn ang="0">
                      <a:pos x="connsiteX5047" y="connsiteY5047"/>
                    </a:cxn>
                    <a:cxn ang="0">
                      <a:pos x="connsiteX5048" y="connsiteY5048"/>
                    </a:cxn>
                    <a:cxn ang="0">
                      <a:pos x="connsiteX5049" y="connsiteY5049"/>
                    </a:cxn>
                    <a:cxn ang="0">
                      <a:pos x="connsiteX5050" y="connsiteY5050"/>
                    </a:cxn>
                    <a:cxn ang="0">
                      <a:pos x="connsiteX5051" y="connsiteY5051"/>
                    </a:cxn>
                    <a:cxn ang="0">
                      <a:pos x="connsiteX5052" y="connsiteY5052"/>
                    </a:cxn>
                    <a:cxn ang="0">
                      <a:pos x="connsiteX5053" y="connsiteY5053"/>
                    </a:cxn>
                    <a:cxn ang="0">
                      <a:pos x="connsiteX5054" y="connsiteY5054"/>
                    </a:cxn>
                    <a:cxn ang="0">
                      <a:pos x="connsiteX5055" y="connsiteY5055"/>
                    </a:cxn>
                    <a:cxn ang="0">
                      <a:pos x="connsiteX5056" y="connsiteY5056"/>
                    </a:cxn>
                    <a:cxn ang="0">
                      <a:pos x="connsiteX5057" y="connsiteY5057"/>
                    </a:cxn>
                    <a:cxn ang="0">
                      <a:pos x="connsiteX5058" y="connsiteY5058"/>
                    </a:cxn>
                    <a:cxn ang="0">
                      <a:pos x="connsiteX5059" y="connsiteY5059"/>
                    </a:cxn>
                    <a:cxn ang="0">
                      <a:pos x="connsiteX5060" y="connsiteY5060"/>
                    </a:cxn>
                    <a:cxn ang="0">
                      <a:pos x="connsiteX5061" y="connsiteY5061"/>
                    </a:cxn>
                    <a:cxn ang="0">
                      <a:pos x="connsiteX5062" y="connsiteY5062"/>
                    </a:cxn>
                    <a:cxn ang="0">
                      <a:pos x="connsiteX5063" y="connsiteY5063"/>
                    </a:cxn>
                    <a:cxn ang="0">
                      <a:pos x="connsiteX5064" y="connsiteY5064"/>
                    </a:cxn>
                    <a:cxn ang="0">
                      <a:pos x="connsiteX5065" y="connsiteY5065"/>
                    </a:cxn>
                    <a:cxn ang="0">
                      <a:pos x="connsiteX5066" y="connsiteY5066"/>
                    </a:cxn>
                    <a:cxn ang="0">
                      <a:pos x="connsiteX5067" y="connsiteY5067"/>
                    </a:cxn>
                    <a:cxn ang="0">
                      <a:pos x="connsiteX5068" y="connsiteY5068"/>
                    </a:cxn>
                    <a:cxn ang="0">
                      <a:pos x="connsiteX5069" y="connsiteY5069"/>
                    </a:cxn>
                    <a:cxn ang="0">
                      <a:pos x="connsiteX5070" y="connsiteY5070"/>
                    </a:cxn>
                    <a:cxn ang="0">
                      <a:pos x="connsiteX5071" y="connsiteY5071"/>
                    </a:cxn>
                    <a:cxn ang="0">
                      <a:pos x="connsiteX5072" y="connsiteY5072"/>
                    </a:cxn>
                    <a:cxn ang="0">
                      <a:pos x="connsiteX5073" y="connsiteY5073"/>
                    </a:cxn>
                    <a:cxn ang="0">
                      <a:pos x="connsiteX5074" y="connsiteY5074"/>
                    </a:cxn>
                    <a:cxn ang="0">
                      <a:pos x="connsiteX5075" y="connsiteY5075"/>
                    </a:cxn>
                    <a:cxn ang="0">
                      <a:pos x="connsiteX5076" y="connsiteY5076"/>
                    </a:cxn>
                    <a:cxn ang="0">
                      <a:pos x="connsiteX5077" y="connsiteY5077"/>
                    </a:cxn>
                    <a:cxn ang="0">
                      <a:pos x="connsiteX5078" y="connsiteY5078"/>
                    </a:cxn>
                    <a:cxn ang="0">
                      <a:pos x="connsiteX5079" y="connsiteY5079"/>
                    </a:cxn>
                    <a:cxn ang="0">
                      <a:pos x="connsiteX5080" y="connsiteY5080"/>
                    </a:cxn>
                    <a:cxn ang="0">
                      <a:pos x="connsiteX5081" y="connsiteY5081"/>
                    </a:cxn>
                    <a:cxn ang="0">
                      <a:pos x="connsiteX5082" y="connsiteY5082"/>
                    </a:cxn>
                    <a:cxn ang="0">
                      <a:pos x="connsiteX5083" y="connsiteY5083"/>
                    </a:cxn>
                    <a:cxn ang="0">
                      <a:pos x="connsiteX5084" y="connsiteY5084"/>
                    </a:cxn>
                    <a:cxn ang="0">
                      <a:pos x="connsiteX5085" y="connsiteY5085"/>
                    </a:cxn>
                    <a:cxn ang="0">
                      <a:pos x="connsiteX5086" y="connsiteY5086"/>
                    </a:cxn>
                    <a:cxn ang="0">
                      <a:pos x="connsiteX5087" y="connsiteY5087"/>
                    </a:cxn>
                    <a:cxn ang="0">
                      <a:pos x="connsiteX5088" y="connsiteY5088"/>
                    </a:cxn>
                    <a:cxn ang="0">
                      <a:pos x="connsiteX5089" y="connsiteY5089"/>
                    </a:cxn>
                    <a:cxn ang="0">
                      <a:pos x="connsiteX5090" y="connsiteY5090"/>
                    </a:cxn>
                    <a:cxn ang="0">
                      <a:pos x="connsiteX5091" y="connsiteY5091"/>
                    </a:cxn>
                    <a:cxn ang="0">
                      <a:pos x="connsiteX5092" y="connsiteY5092"/>
                    </a:cxn>
                    <a:cxn ang="0">
                      <a:pos x="connsiteX5093" y="connsiteY5093"/>
                    </a:cxn>
                    <a:cxn ang="0">
                      <a:pos x="connsiteX5094" y="connsiteY5094"/>
                    </a:cxn>
                    <a:cxn ang="0">
                      <a:pos x="connsiteX5095" y="connsiteY5095"/>
                    </a:cxn>
                    <a:cxn ang="0">
                      <a:pos x="connsiteX5096" y="connsiteY5096"/>
                    </a:cxn>
                    <a:cxn ang="0">
                      <a:pos x="connsiteX5097" y="connsiteY5097"/>
                    </a:cxn>
                    <a:cxn ang="0">
                      <a:pos x="connsiteX5098" y="connsiteY5098"/>
                    </a:cxn>
                    <a:cxn ang="0">
                      <a:pos x="connsiteX5099" y="connsiteY5099"/>
                    </a:cxn>
                    <a:cxn ang="0">
                      <a:pos x="connsiteX5100" y="connsiteY5100"/>
                    </a:cxn>
                    <a:cxn ang="0">
                      <a:pos x="connsiteX5101" y="connsiteY5101"/>
                    </a:cxn>
                    <a:cxn ang="0">
                      <a:pos x="connsiteX5102" y="connsiteY5102"/>
                    </a:cxn>
                    <a:cxn ang="0">
                      <a:pos x="connsiteX5103" y="connsiteY5103"/>
                    </a:cxn>
                    <a:cxn ang="0">
                      <a:pos x="connsiteX5104" y="connsiteY5104"/>
                    </a:cxn>
                    <a:cxn ang="0">
                      <a:pos x="connsiteX5105" y="connsiteY5105"/>
                    </a:cxn>
                    <a:cxn ang="0">
                      <a:pos x="connsiteX5106" y="connsiteY5106"/>
                    </a:cxn>
                    <a:cxn ang="0">
                      <a:pos x="connsiteX5107" y="connsiteY5107"/>
                    </a:cxn>
                    <a:cxn ang="0">
                      <a:pos x="connsiteX5108" y="connsiteY5108"/>
                    </a:cxn>
                    <a:cxn ang="0">
                      <a:pos x="connsiteX5109" y="connsiteY5109"/>
                    </a:cxn>
                    <a:cxn ang="0">
                      <a:pos x="connsiteX5110" y="connsiteY5110"/>
                    </a:cxn>
                    <a:cxn ang="0">
                      <a:pos x="connsiteX5111" y="connsiteY5111"/>
                    </a:cxn>
                    <a:cxn ang="0">
                      <a:pos x="connsiteX5112" y="connsiteY5112"/>
                    </a:cxn>
                    <a:cxn ang="0">
                      <a:pos x="connsiteX5113" y="connsiteY5113"/>
                    </a:cxn>
                    <a:cxn ang="0">
                      <a:pos x="connsiteX5114" y="connsiteY5114"/>
                    </a:cxn>
                    <a:cxn ang="0">
                      <a:pos x="connsiteX5115" y="connsiteY5115"/>
                    </a:cxn>
                    <a:cxn ang="0">
                      <a:pos x="connsiteX5116" y="connsiteY5116"/>
                    </a:cxn>
                    <a:cxn ang="0">
                      <a:pos x="connsiteX5117" y="connsiteY5117"/>
                    </a:cxn>
                    <a:cxn ang="0">
                      <a:pos x="connsiteX5118" y="connsiteY5118"/>
                    </a:cxn>
                    <a:cxn ang="0">
                      <a:pos x="connsiteX5119" y="connsiteY5119"/>
                    </a:cxn>
                    <a:cxn ang="0">
                      <a:pos x="connsiteX5120" y="connsiteY5120"/>
                    </a:cxn>
                    <a:cxn ang="0">
                      <a:pos x="connsiteX5121" y="connsiteY5121"/>
                    </a:cxn>
                    <a:cxn ang="0">
                      <a:pos x="connsiteX5122" y="connsiteY5122"/>
                    </a:cxn>
                    <a:cxn ang="0">
                      <a:pos x="connsiteX5123" y="connsiteY5123"/>
                    </a:cxn>
                    <a:cxn ang="0">
                      <a:pos x="connsiteX5124" y="connsiteY5124"/>
                    </a:cxn>
                    <a:cxn ang="0">
                      <a:pos x="connsiteX5125" y="connsiteY5125"/>
                    </a:cxn>
                    <a:cxn ang="0">
                      <a:pos x="connsiteX5126" y="connsiteY5126"/>
                    </a:cxn>
                    <a:cxn ang="0">
                      <a:pos x="connsiteX5127" y="connsiteY5127"/>
                    </a:cxn>
                    <a:cxn ang="0">
                      <a:pos x="connsiteX5128" y="connsiteY5128"/>
                    </a:cxn>
                    <a:cxn ang="0">
                      <a:pos x="connsiteX5129" y="connsiteY5129"/>
                    </a:cxn>
                    <a:cxn ang="0">
                      <a:pos x="connsiteX5130" y="connsiteY5130"/>
                    </a:cxn>
                    <a:cxn ang="0">
                      <a:pos x="connsiteX5131" y="connsiteY5131"/>
                    </a:cxn>
                    <a:cxn ang="0">
                      <a:pos x="connsiteX5132" y="connsiteY5132"/>
                    </a:cxn>
                    <a:cxn ang="0">
                      <a:pos x="connsiteX5133" y="connsiteY5133"/>
                    </a:cxn>
                    <a:cxn ang="0">
                      <a:pos x="connsiteX5134" y="connsiteY5134"/>
                    </a:cxn>
                    <a:cxn ang="0">
                      <a:pos x="connsiteX5135" y="connsiteY5135"/>
                    </a:cxn>
                    <a:cxn ang="0">
                      <a:pos x="connsiteX5136" y="connsiteY5136"/>
                    </a:cxn>
                    <a:cxn ang="0">
                      <a:pos x="connsiteX5137" y="connsiteY5137"/>
                    </a:cxn>
                    <a:cxn ang="0">
                      <a:pos x="connsiteX5138" y="connsiteY5138"/>
                    </a:cxn>
                    <a:cxn ang="0">
                      <a:pos x="connsiteX5139" y="connsiteY5139"/>
                    </a:cxn>
                    <a:cxn ang="0">
                      <a:pos x="connsiteX5140" y="connsiteY5140"/>
                    </a:cxn>
                    <a:cxn ang="0">
                      <a:pos x="connsiteX5141" y="connsiteY5141"/>
                    </a:cxn>
                    <a:cxn ang="0">
                      <a:pos x="connsiteX5142" y="connsiteY5142"/>
                    </a:cxn>
                    <a:cxn ang="0">
                      <a:pos x="connsiteX5143" y="connsiteY5143"/>
                    </a:cxn>
                    <a:cxn ang="0">
                      <a:pos x="connsiteX5144" y="connsiteY5144"/>
                    </a:cxn>
                    <a:cxn ang="0">
                      <a:pos x="connsiteX5145" y="connsiteY5145"/>
                    </a:cxn>
                    <a:cxn ang="0">
                      <a:pos x="connsiteX5146" y="connsiteY5146"/>
                    </a:cxn>
                    <a:cxn ang="0">
                      <a:pos x="connsiteX5147" y="connsiteY5147"/>
                    </a:cxn>
                    <a:cxn ang="0">
                      <a:pos x="connsiteX5148" y="connsiteY5148"/>
                    </a:cxn>
                    <a:cxn ang="0">
                      <a:pos x="connsiteX5149" y="connsiteY5149"/>
                    </a:cxn>
                    <a:cxn ang="0">
                      <a:pos x="connsiteX5150" y="connsiteY5150"/>
                    </a:cxn>
                    <a:cxn ang="0">
                      <a:pos x="connsiteX5151" y="connsiteY5151"/>
                    </a:cxn>
                    <a:cxn ang="0">
                      <a:pos x="connsiteX5152" y="connsiteY5152"/>
                    </a:cxn>
                    <a:cxn ang="0">
                      <a:pos x="connsiteX5153" y="connsiteY5153"/>
                    </a:cxn>
                    <a:cxn ang="0">
                      <a:pos x="connsiteX5154" y="connsiteY5154"/>
                    </a:cxn>
                    <a:cxn ang="0">
                      <a:pos x="connsiteX5155" y="connsiteY5155"/>
                    </a:cxn>
                    <a:cxn ang="0">
                      <a:pos x="connsiteX5156" y="connsiteY5156"/>
                    </a:cxn>
                    <a:cxn ang="0">
                      <a:pos x="connsiteX5157" y="connsiteY5157"/>
                    </a:cxn>
                    <a:cxn ang="0">
                      <a:pos x="connsiteX5158" y="connsiteY5158"/>
                    </a:cxn>
                    <a:cxn ang="0">
                      <a:pos x="connsiteX5159" y="connsiteY5159"/>
                    </a:cxn>
                    <a:cxn ang="0">
                      <a:pos x="connsiteX5160" y="connsiteY5160"/>
                    </a:cxn>
                    <a:cxn ang="0">
                      <a:pos x="connsiteX5161" y="connsiteY5161"/>
                    </a:cxn>
                    <a:cxn ang="0">
                      <a:pos x="connsiteX5162" y="connsiteY5162"/>
                    </a:cxn>
                    <a:cxn ang="0">
                      <a:pos x="connsiteX5163" y="connsiteY5163"/>
                    </a:cxn>
                    <a:cxn ang="0">
                      <a:pos x="connsiteX5164" y="connsiteY5164"/>
                    </a:cxn>
                    <a:cxn ang="0">
                      <a:pos x="connsiteX5165" y="connsiteY5165"/>
                    </a:cxn>
                    <a:cxn ang="0">
                      <a:pos x="connsiteX5166" y="connsiteY5166"/>
                    </a:cxn>
                    <a:cxn ang="0">
                      <a:pos x="connsiteX5167" y="connsiteY5167"/>
                    </a:cxn>
                    <a:cxn ang="0">
                      <a:pos x="connsiteX5168" y="connsiteY5168"/>
                    </a:cxn>
                    <a:cxn ang="0">
                      <a:pos x="connsiteX5169" y="connsiteY5169"/>
                    </a:cxn>
                    <a:cxn ang="0">
                      <a:pos x="connsiteX5170" y="connsiteY5170"/>
                    </a:cxn>
                    <a:cxn ang="0">
                      <a:pos x="connsiteX5171" y="connsiteY5171"/>
                    </a:cxn>
                    <a:cxn ang="0">
                      <a:pos x="connsiteX5172" y="connsiteY5172"/>
                    </a:cxn>
                    <a:cxn ang="0">
                      <a:pos x="connsiteX5173" y="connsiteY5173"/>
                    </a:cxn>
                    <a:cxn ang="0">
                      <a:pos x="connsiteX5174" y="connsiteY5174"/>
                    </a:cxn>
                    <a:cxn ang="0">
                      <a:pos x="connsiteX5175" y="connsiteY5175"/>
                    </a:cxn>
                    <a:cxn ang="0">
                      <a:pos x="connsiteX5176" y="connsiteY5176"/>
                    </a:cxn>
                    <a:cxn ang="0">
                      <a:pos x="connsiteX5177" y="connsiteY5177"/>
                    </a:cxn>
                    <a:cxn ang="0">
                      <a:pos x="connsiteX5178" y="connsiteY5178"/>
                    </a:cxn>
                    <a:cxn ang="0">
                      <a:pos x="connsiteX5179" y="connsiteY5179"/>
                    </a:cxn>
                    <a:cxn ang="0">
                      <a:pos x="connsiteX5180" y="connsiteY5180"/>
                    </a:cxn>
                    <a:cxn ang="0">
                      <a:pos x="connsiteX5181" y="connsiteY5181"/>
                    </a:cxn>
                    <a:cxn ang="0">
                      <a:pos x="connsiteX5182" y="connsiteY5182"/>
                    </a:cxn>
                    <a:cxn ang="0">
                      <a:pos x="connsiteX5183" y="connsiteY5183"/>
                    </a:cxn>
                    <a:cxn ang="0">
                      <a:pos x="connsiteX5184" y="connsiteY5184"/>
                    </a:cxn>
                    <a:cxn ang="0">
                      <a:pos x="connsiteX5185" y="connsiteY5185"/>
                    </a:cxn>
                    <a:cxn ang="0">
                      <a:pos x="connsiteX5186" y="connsiteY5186"/>
                    </a:cxn>
                    <a:cxn ang="0">
                      <a:pos x="connsiteX5187" y="connsiteY5187"/>
                    </a:cxn>
                    <a:cxn ang="0">
                      <a:pos x="connsiteX5188" y="connsiteY5188"/>
                    </a:cxn>
                    <a:cxn ang="0">
                      <a:pos x="connsiteX5189" y="connsiteY5189"/>
                    </a:cxn>
                    <a:cxn ang="0">
                      <a:pos x="connsiteX5190" y="connsiteY5190"/>
                    </a:cxn>
                    <a:cxn ang="0">
                      <a:pos x="connsiteX5191" y="connsiteY5191"/>
                    </a:cxn>
                    <a:cxn ang="0">
                      <a:pos x="connsiteX5192" y="connsiteY5192"/>
                    </a:cxn>
                    <a:cxn ang="0">
                      <a:pos x="connsiteX5193" y="connsiteY5193"/>
                    </a:cxn>
                    <a:cxn ang="0">
                      <a:pos x="connsiteX5194" y="connsiteY5194"/>
                    </a:cxn>
                    <a:cxn ang="0">
                      <a:pos x="connsiteX5195" y="connsiteY5195"/>
                    </a:cxn>
                    <a:cxn ang="0">
                      <a:pos x="connsiteX5196" y="connsiteY5196"/>
                    </a:cxn>
                    <a:cxn ang="0">
                      <a:pos x="connsiteX5197" y="connsiteY5197"/>
                    </a:cxn>
                    <a:cxn ang="0">
                      <a:pos x="connsiteX5198" y="connsiteY5198"/>
                    </a:cxn>
                    <a:cxn ang="0">
                      <a:pos x="connsiteX5199" y="connsiteY5199"/>
                    </a:cxn>
                    <a:cxn ang="0">
                      <a:pos x="connsiteX5200" y="connsiteY5200"/>
                    </a:cxn>
                    <a:cxn ang="0">
                      <a:pos x="connsiteX5201" y="connsiteY5201"/>
                    </a:cxn>
                    <a:cxn ang="0">
                      <a:pos x="connsiteX5202" y="connsiteY5202"/>
                    </a:cxn>
                    <a:cxn ang="0">
                      <a:pos x="connsiteX5203" y="connsiteY5203"/>
                    </a:cxn>
                    <a:cxn ang="0">
                      <a:pos x="connsiteX5204" y="connsiteY5204"/>
                    </a:cxn>
                    <a:cxn ang="0">
                      <a:pos x="connsiteX5205" y="connsiteY5205"/>
                    </a:cxn>
                    <a:cxn ang="0">
                      <a:pos x="connsiteX5206" y="connsiteY5206"/>
                    </a:cxn>
                    <a:cxn ang="0">
                      <a:pos x="connsiteX5207" y="connsiteY5207"/>
                    </a:cxn>
                    <a:cxn ang="0">
                      <a:pos x="connsiteX5208" y="connsiteY5208"/>
                    </a:cxn>
                    <a:cxn ang="0">
                      <a:pos x="connsiteX5209" y="connsiteY5209"/>
                    </a:cxn>
                    <a:cxn ang="0">
                      <a:pos x="connsiteX5210" y="connsiteY5210"/>
                    </a:cxn>
                    <a:cxn ang="0">
                      <a:pos x="connsiteX5211" y="connsiteY5211"/>
                    </a:cxn>
                    <a:cxn ang="0">
                      <a:pos x="connsiteX5212" y="connsiteY5212"/>
                    </a:cxn>
                    <a:cxn ang="0">
                      <a:pos x="connsiteX5213" y="connsiteY5213"/>
                    </a:cxn>
                    <a:cxn ang="0">
                      <a:pos x="connsiteX5214" y="connsiteY5214"/>
                    </a:cxn>
                    <a:cxn ang="0">
                      <a:pos x="connsiteX5215" y="connsiteY5215"/>
                    </a:cxn>
                    <a:cxn ang="0">
                      <a:pos x="connsiteX5216" y="connsiteY5216"/>
                    </a:cxn>
                    <a:cxn ang="0">
                      <a:pos x="connsiteX5217" y="connsiteY5217"/>
                    </a:cxn>
                    <a:cxn ang="0">
                      <a:pos x="connsiteX5218" y="connsiteY5218"/>
                    </a:cxn>
                    <a:cxn ang="0">
                      <a:pos x="connsiteX5219" y="connsiteY5219"/>
                    </a:cxn>
                    <a:cxn ang="0">
                      <a:pos x="connsiteX5220" y="connsiteY5220"/>
                    </a:cxn>
                    <a:cxn ang="0">
                      <a:pos x="connsiteX5221" y="connsiteY5221"/>
                    </a:cxn>
                    <a:cxn ang="0">
                      <a:pos x="connsiteX5222" y="connsiteY5222"/>
                    </a:cxn>
                    <a:cxn ang="0">
                      <a:pos x="connsiteX5223" y="connsiteY5223"/>
                    </a:cxn>
                    <a:cxn ang="0">
                      <a:pos x="connsiteX5224" y="connsiteY5224"/>
                    </a:cxn>
                    <a:cxn ang="0">
                      <a:pos x="connsiteX5225" y="connsiteY5225"/>
                    </a:cxn>
                    <a:cxn ang="0">
                      <a:pos x="connsiteX5226" y="connsiteY5226"/>
                    </a:cxn>
                    <a:cxn ang="0">
                      <a:pos x="connsiteX5227" y="connsiteY5227"/>
                    </a:cxn>
                    <a:cxn ang="0">
                      <a:pos x="connsiteX5228" y="connsiteY5228"/>
                    </a:cxn>
                    <a:cxn ang="0">
                      <a:pos x="connsiteX5229" y="connsiteY5229"/>
                    </a:cxn>
                    <a:cxn ang="0">
                      <a:pos x="connsiteX5230" y="connsiteY5230"/>
                    </a:cxn>
                    <a:cxn ang="0">
                      <a:pos x="connsiteX5231" y="connsiteY5231"/>
                    </a:cxn>
                    <a:cxn ang="0">
                      <a:pos x="connsiteX5232" y="connsiteY5232"/>
                    </a:cxn>
                    <a:cxn ang="0">
                      <a:pos x="connsiteX5233" y="connsiteY5233"/>
                    </a:cxn>
                    <a:cxn ang="0">
                      <a:pos x="connsiteX5234" y="connsiteY5234"/>
                    </a:cxn>
                    <a:cxn ang="0">
                      <a:pos x="connsiteX5235" y="connsiteY5235"/>
                    </a:cxn>
                    <a:cxn ang="0">
                      <a:pos x="connsiteX5236" y="connsiteY5236"/>
                    </a:cxn>
                    <a:cxn ang="0">
                      <a:pos x="connsiteX5237" y="connsiteY5237"/>
                    </a:cxn>
                    <a:cxn ang="0">
                      <a:pos x="connsiteX5238" y="connsiteY5238"/>
                    </a:cxn>
                    <a:cxn ang="0">
                      <a:pos x="connsiteX5239" y="connsiteY5239"/>
                    </a:cxn>
                    <a:cxn ang="0">
                      <a:pos x="connsiteX5240" y="connsiteY5240"/>
                    </a:cxn>
                    <a:cxn ang="0">
                      <a:pos x="connsiteX5241" y="connsiteY5241"/>
                    </a:cxn>
                    <a:cxn ang="0">
                      <a:pos x="connsiteX5242" y="connsiteY5242"/>
                    </a:cxn>
                    <a:cxn ang="0">
                      <a:pos x="connsiteX5243" y="connsiteY5243"/>
                    </a:cxn>
                    <a:cxn ang="0">
                      <a:pos x="connsiteX5244" y="connsiteY5244"/>
                    </a:cxn>
                    <a:cxn ang="0">
                      <a:pos x="connsiteX5245" y="connsiteY5245"/>
                    </a:cxn>
                    <a:cxn ang="0">
                      <a:pos x="connsiteX5246" y="connsiteY5246"/>
                    </a:cxn>
                    <a:cxn ang="0">
                      <a:pos x="connsiteX5247" y="connsiteY5247"/>
                    </a:cxn>
                    <a:cxn ang="0">
                      <a:pos x="connsiteX5248" y="connsiteY5248"/>
                    </a:cxn>
                    <a:cxn ang="0">
                      <a:pos x="connsiteX5249" y="connsiteY5249"/>
                    </a:cxn>
                    <a:cxn ang="0">
                      <a:pos x="connsiteX5250" y="connsiteY5250"/>
                    </a:cxn>
                    <a:cxn ang="0">
                      <a:pos x="connsiteX5251" y="connsiteY5251"/>
                    </a:cxn>
                    <a:cxn ang="0">
                      <a:pos x="connsiteX5252" y="connsiteY5252"/>
                    </a:cxn>
                    <a:cxn ang="0">
                      <a:pos x="connsiteX5253" y="connsiteY5253"/>
                    </a:cxn>
                    <a:cxn ang="0">
                      <a:pos x="connsiteX5254" y="connsiteY5254"/>
                    </a:cxn>
                    <a:cxn ang="0">
                      <a:pos x="connsiteX5255" y="connsiteY5255"/>
                    </a:cxn>
                    <a:cxn ang="0">
                      <a:pos x="connsiteX5256" y="connsiteY5256"/>
                    </a:cxn>
                    <a:cxn ang="0">
                      <a:pos x="connsiteX5257" y="connsiteY5257"/>
                    </a:cxn>
                    <a:cxn ang="0">
                      <a:pos x="connsiteX5258" y="connsiteY5258"/>
                    </a:cxn>
                    <a:cxn ang="0">
                      <a:pos x="connsiteX5259" y="connsiteY5259"/>
                    </a:cxn>
                    <a:cxn ang="0">
                      <a:pos x="connsiteX5260" y="connsiteY5260"/>
                    </a:cxn>
                    <a:cxn ang="0">
                      <a:pos x="connsiteX5261" y="connsiteY5261"/>
                    </a:cxn>
                    <a:cxn ang="0">
                      <a:pos x="connsiteX5262" y="connsiteY5262"/>
                    </a:cxn>
                    <a:cxn ang="0">
                      <a:pos x="connsiteX5263" y="connsiteY5263"/>
                    </a:cxn>
                    <a:cxn ang="0">
                      <a:pos x="connsiteX5264" y="connsiteY5264"/>
                    </a:cxn>
                    <a:cxn ang="0">
                      <a:pos x="connsiteX5265" y="connsiteY5265"/>
                    </a:cxn>
                    <a:cxn ang="0">
                      <a:pos x="connsiteX5266" y="connsiteY5266"/>
                    </a:cxn>
                    <a:cxn ang="0">
                      <a:pos x="connsiteX5267" y="connsiteY5267"/>
                    </a:cxn>
                    <a:cxn ang="0">
                      <a:pos x="connsiteX5268" y="connsiteY5268"/>
                    </a:cxn>
                    <a:cxn ang="0">
                      <a:pos x="connsiteX5269" y="connsiteY5269"/>
                    </a:cxn>
                    <a:cxn ang="0">
                      <a:pos x="connsiteX5270" y="connsiteY5270"/>
                    </a:cxn>
                    <a:cxn ang="0">
                      <a:pos x="connsiteX5271" y="connsiteY5271"/>
                    </a:cxn>
                    <a:cxn ang="0">
                      <a:pos x="connsiteX5272" y="connsiteY5272"/>
                    </a:cxn>
                    <a:cxn ang="0">
                      <a:pos x="connsiteX5273" y="connsiteY5273"/>
                    </a:cxn>
                    <a:cxn ang="0">
                      <a:pos x="connsiteX5274" y="connsiteY5274"/>
                    </a:cxn>
                    <a:cxn ang="0">
                      <a:pos x="connsiteX5275" y="connsiteY5275"/>
                    </a:cxn>
                    <a:cxn ang="0">
                      <a:pos x="connsiteX5276" y="connsiteY5276"/>
                    </a:cxn>
                    <a:cxn ang="0">
                      <a:pos x="connsiteX5277" y="connsiteY5277"/>
                    </a:cxn>
                    <a:cxn ang="0">
                      <a:pos x="connsiteX5278" y="connsiteY5278"/>
                    </a:cxn>
                    <a:cxn ang="0">
                      <a:pos x="connsiteX5279" y="connsiteY5279"/>
                    </a:cxn>
                    <a:cxn ang="0">
                      <a:pos x="connsiteX5280" y="connsiteY5280"/>
                    </a:cxn>
                    <a:cxn ang="0">
                      <a:pos x="connsiteX5281" y="connsiteY5281"/>
                    </a:cxn>
                    <a:cxn ang="0">
                      <a:pos x="connsiteX5282" y="connsiteY5282"/>
                    </a:cxn>
                    <a:cxn ang="0">
                      <a:pos x="connsiteX5283" y="connsiteY5283"/>
                    </a:cxn>
                    <a:cxn ang="0">
                      <a:pos x="connsiteX5284" y="connsiteY5284"/>
                    </a:cxn>
                    <a:cxn ang="0">
                      <a:pos x="connsiteX5285" y="connsiteY5285"/>
                    </a:cxn>
                    <a:cxn ang="0">
                      <a:pos x="connsiteX5286" y="connsiteY5286"/>
                    </a:cxn>
                    <a:cxn ang="0">
                      <a:pos x="connsiteX5287" y="connsiteY5287"/>
                    </a:cxn>
                    <a:cxn ang="0">
                      <a:pos x="connsiteX5288" y="connsiteY5288"/>
                    </a:cxn>
                    <a:cxn ang="0">
                      <a:pos x="connsiteX5289" y="connsiteY5289"/>
                    </a:cxn>
                    <a:cxn ang="0">
                      <a:pos x="connsiteX5290" y="connsiteY5290"/>
                    </a:cxn>
                    <a:cxn ang="0">
                      <a:pos x="connsiteX5291" y="connsiteY5291"/>
                    </a:cxn>
                    <a:cxn ang="0">
                      <a:pos x="connsiteX5292" y="connsiteY5292"/>
                    </a:cxn>
                    <a:cxn ang="0">
                      <a:pos x="connsiteX5293" y="connsiteY5293"/>
                    </a:cxn>
                    <a:cxn ang="0">
                      <a:pos x="connsiteX5294" y="connsiteY5294"/>
                    </a:cxn>
                    <a:cxn ang="0">
                      <a:pos x="connsiteX5295" y="connsiteY5295"/>
                    </a:cxn>
                    <a:cxn ang="0">
                      <a:pos x="connsiteX5296" y="connsiteY5296"/>
                    </a:cxn>
                    <a:cxn ang="0">
                      <a:pos x="connsiteX5297" y="connsiteY5297"/>
                    </a:cxn>
                    <a:cxn ang="0">
                      <a:pos x="connsiteX5298" y="connsiteY5298"/>
                    </a:cxn>
                    <a:cxn ang="0">
                      <a:pos x="connsiteX5299" y="connsiteY5299"/>
                    </a:cxn>
                    <a:cxn ang="0">
                      <a:pos x="connsiteX5300" y="connsiteY5300"/>
                    </a:cxn>
                    <a:cxn ang="0">
                      <a:pos x="connsiteX5301" y="connsiteY5301"/>
                    </a:cxn>
                    <a:cxn ang="0">
                      <a:pos x="connsiteX5302" y="connsiteY5302"/>
                    </a:cxn>
                    <a:cxn ang="0">
                      <a:pos x="connsiteX5303" y="connsiteY5303"/>
                    </a:cxn>
                    <a:cxn ang="0">
                      <a:pos x="connsiteX5304" y="connsiteY5304"/>
                    </a:cxn>
                    <a:cxn ang="0">
                      <a:pos x="connsiteX5305" y="connsiteY5305"/>
                    </a:cxn>
                    <a:cxn ang="0">
                      <a:pos x="connsiteX5306" y="connsiteY5306"/>
                    </a:cxn>
                    <a:cxn ang="0">
                      <a:pos x="connsiteX5307" y="connsiteY5307"/>
                    </a:cxn>
                    <a:cxn ang="0">
                      <a:pos x="connsiteX5308" y="connsiteY5308"/>
                    </a:cxn>
                    <a:cxn ang="0">
                      <a:pos x="connsiteX5309" y="connsiteY5309"/>
                    </a:cxn>
                    <a:cxn ang="0">
                      <a:pos x="connsiteX5310" y="connsiteY5310"/>
                    </a:cxn>
                    <a:cxn ang="0">
                      <a:pos x="connsiteX5311" y="connsiteY5311"/>
                    </a:cxn>
                    <a:cxn ang="0">
                      <a:pos x="connsiteX5312" y="connsiteY5312"/>
                    </a:cxn>
                    <a:cxn ang="0">
                      <a:pos x="connsiteX5313" y="connsiteY5313"/>
                    </a:cxn>
                    <a:cxn ang="0">
                      <a:pos x="connsiteX5314" y="connsiteY5314"/>
                    </a:cxn>
                    <a:cxn ang="0">
                      <a:pos x="connsiteX5315" y="connsiteY5315"/>
                    </a:cxn>
                    <a:cxn ang="0">
                      <a:pos x="connsiteX5316" y="connsiteY5316"/>
                    </a:cxn>
                    <a:cxn ang="0">
                      <a:pos x="connsiteX5317" y="connsiteY5317"/>
                    </a:cxn>
                    <a:cxn ang="0">
                      <a:pos x="connsiteX5318" y="connsiteY5318"/>
                    </a:cxn>
                    <a:cxn ang="0">
                      <a:pos x="connsiteX5319" y="connsiteY5319"/>
                    </a:cxn>
                    <a:cxn ang="0">
                      <a:pos x="connsiteX5320" y="connsiteY5320"/>
                    </a:cxn>
                    <a:cxn ang="0">
                      <a:pos x="connsiteX5321" y="connsiteY5321"/>
                    </a:cxn>
                    <a:cxn ang="0">
                      <a:pos x="connsiteX5322" y="connsiteY5322"/>
                    </a:cxn>
                    <a:cxn ang="0">
                      <a:pos x="connsiteX5323" y="connsiteY5323"/>
                    </a:cxn>
                    <a:cxn ang="0">
                      <a:pos x="connsiteX5324" y="connsiteY5324"/>
                    </a:cxn>
                    <a:cxn ang="0">
                      <a:pos x="connsiteX5325" y="connsiteY5325"/>
                    </a:cxn>
                    <a:cxn ang="0">
                      <a:pos x="connsiteX5326" y="connsiteY5326"/>
                    </a:cxn>
                    <a:cxn ang="0">
                      <a:pos x="connsiteX5327" y="connsiteY5327"/>
                    </a:cxn>
                    <a:cxn ang="0">
                      <a:pos x="connsiteX5328" y="connsiteY5328"/>
                    </a:cxn>
                    <a:cxn ang="0">
                      <a:pos x="connsiteX5329" y="connsiteY5329"/>
                    </a:cxn>
                    <a:cxn ang="0">
                      <a:pos x="connsiteX5330" y="connsiteY5330"/>
                    </a:cxn>
                    <a:cxn ang="0">
                      <a:pos x="connsiteX5331" y="connsiteY5331"/>
                    </a:cxn>
                    <a:cxn ang="0">
                      <a:pos x="connsiteX5332" y="connsiteY5332"/>
                    </a:cxn>
                    <a:cxn ang="0">
                      <a:pos x="connsiteX5333" y="connsiteY5333"/>
                    </a:cxn>
                    <a:cxn ang="0">
                      <a:pos x="connsiteX5334" y="connsiteY5334"/>
                    </a:cxn>
                    <a:cxn ang="0">
                      <a:pos x="connsiteX5335" y="connsiteY5335"/>
                    </a:cxn>
                    <a:cxn ang="0">
                      <a:pos x="connsiteX5336" y="connsiteY5336"/>
                    </a:cxn>
                    <a:cxn ang="0">
                      <a:pos x="connsiteX5337" y="connsiteY5337"/>
                    </a:cxn>
                    <a:cxn ang="0">
                      <a:pos x="connsiteX5338" y="connsiteY5338"/>
                    </a:cxn>
                    <a:cxn ang="0">
                      <a:pos x="connsiteX5339" y="connsiteY5339"/>
                    </a:cxn>
                    <a:cxn ang="0">
                      <a:pos x="connsiteX5340" y="connsiteY5340"/>
                    </a:cxn>
                    <a:cxn ang="0">
                      <a:pos x="connsiteX5341" y="connsiteY5341"/>
                    </a:cxn>
                    <a:cxn ang="0">
                      <a:pos x="connsiteX5342" y="connsiteY5342"/>
                    </a:cxn>
                    <a:cxn ang="0">
                      <a:pos x="connsiteX5343" y="connsiteY5343"/>
                    </a:cxn>
                    <a:cxn ang="0">
                      <a:pos x="connsiteX5344" y="connsiteY5344"/>
                    </a:cxn>
                    <a:cxn ang="0">
                      <a:pos x="connsiteX5345" y="connsiteY5345"/>
                    </a:cxn>
                    <a:cxn ang="0">
                      <a:pos x="connsiteX5346" y="connsiteY5346"/>
                    </a:cxn>
                    <a:cxn ang="0">
                      <a:pos x="connsiteX5347" y="connsiteY5347"/>
                    </a:cxn>
                    <a:cxn ang="0">
                      <a:pos x="connsiteX5348" y="connsiteY5348"/>
                    </a:cxn>
                    <a:cxn ang="0">
                      <a:pos x="connsiteX5349" y="connsiteY5349"/>
                    </a:cxn>
                    <a:cxn ang="0">
                      <a:pos x="connsiteX5350" y="connsiteY5350"/>
                    </a:cxn>
                    <a:cxn ang="0">
                      <a:pos x="connsiteX5351" y="connsiteY5351"/>
                    </a:cxn>
                    <a:cxn ang="0">
                      <a:pos x="connsiteX5352" y="connsiteY5352"/>
                    </a:cxn>
                    <a:cxn ang="0">
                      <a:pos x="connsiteX5353" y="connsiteY5353"/>
                    </a:cxn>
                    <a:cxn ang="0">
                      <a:pos x="connsiteX5354" y="connsiteY5354"/>
                    </a:cxn>
                    <a:cxn ang="0">
                      <a:pos x="connsiteX5355" y="connsiteY5355"/>
                    </a:cxn>
                    <a:cxn ang="0">
                      <a:pos x="connsiteX5356" y="connsiteY5356"/>
                    </a:cxn>
                    <a:cxn ang="0">
                      <a:pos x="connsiteX5357" y="connsiteY5357"/>
                    </a:cxn>
                    <a:cxn ang="0">
                      <a:pos x="connsiteX5358" y="connsiteY5358"/>
                    </a:cxn>
                    <a:cxn ang="0">
                      <a:pos x="connsiteX5359" y="connsiteY5359"/>
                    </a:cxn>
                    <a:cxn ang="0">
                      <a:pos x="connsiteX5360" y="connsiteY5360"/>
                    </a:cxn>
                    <a:cxn ang="0">
                      <a:pos x="connsiteX5361" y="connsiteY5361"/>
                    </a:cxn>
                    <a:cxn ang="0">
                      <a:pos x="connsiteX5362" y="connsiteY5362"/>
                    </a:cxn>
                    <a:cxn ang="0">
                      <a:pos x="connsiteX5363" y="connsiteY5363"/>
                    </a:cxn>
                    <a:cxn ang="0">
                      <a:pos x="connsiteX5364" y="connsiteY5364"/>
                    </a:cxn>
                    <a:cxn ang="0">
                      <a:pos x="connsiteX5365" y="connsiteY5365"/>
                    </a:cxn>
                    <a:cxn ang="0">
                      <a:pos x="connsiteX5366" y="connsiteY5366"/>
                    </a:cxn>
                    <a:cxn ang="0">
                      <a:pos x="connsiteX5367" y="connsiteY5367"/>
                    </a:cxn>
                    <a:cxn ang="0">
                      <a:pos x="connsiteX5368" y="connsiteY5368"/>
                    </a:cxn>
                    <a:cxn ang="0">
                      <a:pos x="connsiteX5369" y="connsiteY5369"/>
                    </a:cxn>
                    <a:cxn ang="0">
                      <a:pos x="connsiteX5370" y="connsiteY5370"/>
                    </a:cxn>
                    <a:cxn ang="0">
                      <a:pos x="connsiteX5371" y="connsiteY5371"/>
                    </a:cxn>
                    <a:cxn ang="0">
                      <a:pos x="connsiteX5372" y="connsiteY5372"/>
                    </a:cxn>
                    <a:cxn ang="0">
                      <a:pos x="connsiteX5373" y="connsiteY5373"/>
                    </a:cxn>
                    <a:cxn ang="0">
                      <a:pos x="connsiteX5374" y="connsiteY5374"/>
                    </a:cxn>
                    <a:cxn ang="0">
                      <a:pos x="connsiteX5375" y="connsiteY5375"/>
                    </a:cxn>
                    <a:cxn ang="0">
                      <a:pos x="connsiteX5376" y="connsiteY5376"/>
                    </a:cxn>
                    <a:cxn ang="0">
                      <a:pos x="connsiteX5377" y="connsiteY5377"/>
                    </a:cxn>
                    <a:cxn ang="0">
                      <a:pos x="connsiteX5378" y="connsiteY5378"/>
                    </a:cxn>
                    <a:cxn ang="0">
                      <a:pos x="connsiteX5379" y="connsiteY5379"/>
                    </a:cxn>
                    <a:cxn ang="0">
                      <a:pos x="connsiteX5380" y="connsiteY5380"/>
                    </a:cxn>
                    <a:cxn ang="0">
                      <a:pos x="connsiteX5381" y="connsiteY5381"/>
                    </a:cxn>
                    <a:cxn ang="0">
                      <a:pos x="connsiteX5382" y="connsiteY5382"/>
                    </a:cxn>
                    <a:cxn ang="0">
                      <a:pos x="connsiteX5383" y="connsiteY5383"/>
                    </a:cxn>
                    <a:cxn ang="0">
                      <a:pos x="connsiteX5384" y="connsiteY5384"/>
                    </a:cxn>
                    <a:cxn ang="0">
                      <a:pos x="connsiteX5385" y="connsiteY5385"/>
                    </a:cxn>
                    <a:cxn ang="0">
                      <a:pos x="connsiteX5386" y="connsiteY5386"/>
                    </a:cxn>
                    <a:cxn ang="0">
                      <a:pos x="connsiteX5387" y="connsiteY5387"/>
                    </a:cxn>
                    <a:cxn ang="0">
                      <a:pos x="connsiteX5388" y="connsiteY5388"/>
                    </a:cxn>
                    <a:cxn ang="0">
                      <a:pos x="connsiteX5389" y="connsiteY5389"/>
                    </a:cxn>
                    <a:cxn ang="0">
                      <a:pos x="connsiteX5390" y="connsiteY5390"/>
                    </a:cxn>
                    <a:cxn ang="0">
                      <a:pos x="connsiteX5391" y="connsiteY5391"/>
                    </a:cxn>
                    <a:cxn ang="0">
                      <a:pos x="connsiteX5392" y="connsiteY5392"/>
                    </a:cxn>
                    <a:cxn ang="0">
                      <a:pos x="connsiteX5393" y="connsiteY5393"/>
                    </a:cxn>
                    <a:cxn ang="0">
                      <a:pos x="connsiteX5394" y="connsiteY5394"/>
                    </a:cxn>
                    <a:cxn ang="0">
                      <a:pos x="connsiteX5395" y="connsiteY5395"/>
                    </a:cxn>
                    <a:cxn ang="0">
                      <a:pos x="connsiteX5396" y="connsiteY5396"/>
                    </a:cxn>
                    <a:cxn ang="0">
                      <a:pos x="connsiteX5397" y="connsiteY5397"/>
                    </a:cxn>
                    <a:cxn ang="0">
                      <a:pos x="connsiteX5398" y="connsiteY5398"/>
                    </a:cxn>
                    <a:cxn ang="0">
                      <a:pos x="connsiteX5399" y="connsiteY5399"/>
                    </a:cxn>
                    <a:cxn ang="0">
                      <a:pos x="connsiteX5400" y="connsiteY5400"/>
                    </a:cxn>
                    <a:cxn ang="0">
                      <a:pos x="connsiteX5401" y="connsiteY5401"/>
                    </a:cxn>
                    <a:cxn ang="0">
                      <a:pos x="connsiteX5402" y="connsiteY5402"/>
                    </a:cxn>
                    <a:cxn ang="0">
                      <a:pos x="connsiteX5403" y="connsiteY5403"/>
                    </a:cxn>
                    <a:cxn ang="0">
                      <a:pos x="connsiteX5404" y="connsiteY5404"/>
                    </a:cxn>
                    <a:cxn ang="0">
                      <a:pos x="connsiteX5405" y="connsiteY5405"/>
                    </a:cxn>
                    <a:cxn ang="0">
                      <a:pos x="connsiteX5406" y="connsiteY5406"/>
                    </a:cxn>
                    <a:cxn ang="0">
                      <a:pos x="connsiteX5407" y="connsiteY5407"/>
                    </a:cxn>
                    <a:cxn ang="0">
                      <a:pos x="connsiteX5408" y="connsiteY5408"/>
                    </a:cxn>
                    <a:cxn ang="0">
                      <a:pos x="connsiteX5409" y="connsiteY5409"/>
                    </a:cxn>
                    <a:cxn ang="0">
                      <a:pos x="connsiteX5410" y="connsiteY5410"/>
                    </a:cxn>
                    <a:cxn ang="0">
                      <a:pos x="connsiteX5411" y="connsiteY5411"/>
                    </a:cxn>
                    <a:cxn ang="0">
                      <a:pos x="connsiteX5412" y="connsiteY5412"/>
                    </a:cxn>
                    <a:cxn ang="0">
                      <a:pos x="connsiteX5413" y="connsiteY5413"/>
                    </a:cxn>
                    <a:cxn ang="0">
                      <a:pos x="connsiteX5414" y="connsiteY5414"/>
                    </a:cxn>
                    <a:cxn ang="0">
                      <a:pos x="connsiteX5415" y="connsiteY5415"/>
                    </a:cxn>
                    <a:cxn ang="0">
                      <a:pos x="connsiteX5416" y="connsiteY5416"/>
                    </a:cxn>
                    <a:cxn ang="0">
                      <a:pos x="connsiteX5417" y="connsiteY5417"/>
                    </a:cxn>
                    <a:cxn ang="0">
                      <a:pos x="connsiteX5418" y="connsiteY5418"/>
                    </a:cxn>
                    <a:cxn ang="0">
                      <a:pos x="connsiteX5419" y="connsiteY5419"/>
                    </a:cxn>
                    <a:cxn ang="0">
                      <a:pos x="connsiteX5420" y="connsiteY5420"/>
                    </a:cxn>
                    <a:cxn ang="0">
                      <a:pos x="connsiteX5421" y="connsiteY5421"/>
                    </a:cxn>
                    <a:cxn ang="0">
                      <a:pos x="connsiteX5422" y="connsiteY5422"/>
                    </a:cxn>
                    <a:cxn ang="0">
                      <a:pos x="connsiteX5423" y="connsiteY5423"/>
                    </a:cxn>
                    <a:cxn ang="0">
                      <a:pos x="connsiteX5424" y="connsiteY5424"/>
                    </a:cxn>
                    <a:cxn ang="0">
                      <a:pos x="connsiteX5425" y="connsiteY5425"/>
                    </a:cxn>
                    <a:cxn ang="0">
                      <a:pos x="connsiteX5426" y="connsiteY5426"/>
                    </a:cxn>
                    <a:cxn ang="0">
                      <a:pos x="connsiteX5427" y="connsiteY5427"/>
                    </a:cxn>
                    <a:cxn ang="0">
                      <a:pos x="connsiteX5428" y="connsiteY5428"/>
                    </a:cxn>
                    <a:cxn ang="0">
                      <a:pos x="connsiteX5429" y="connsiteY5429"/>
                    </a:cxn>
                    <a:cxn ang="0">
                      <a:pos x="connsiteX5430" y="connsiteY5430"/>
                    </a:cxn>
                    <a:cxn ang="0">
                      <a:pos x="connsiteX5431" y="connsiteY5431"/>
                    </a:cxn>
                    <a:cxn ang="0">
                      <a:pos x="connsiteX5432" y="connsiteY5432"/>
                    </a:cxn>
                    <a:cxn ang="0">
                      <a:pos x="connsiteX5433" y="connsiteY5433"/>
                    </a:cxn>
                    <a:cxn ang="0">
                      <a:pos x="connsiteX5434" y="connsiteY5434"/>
                    </a:cxn>
                    <a:cxn ang="0">
                      <a:pos x="connsiteX5435" y="connsiteY5435"/>
                    </a:cxn>
                    <a:cxn ang="0">
                      <a:pos x="connsiteX5436" y="connsiteY5436"/>
                    </a:cxn>
                    <a:cxn ang="0">
                      <a:pos x="connsiteX5437" y="connsiteY5437"/>
                    </a:cxn>
                    <a:cxn ang="0">
                      <a:pos x="connsiteX5438" y="connsiteY5438"/>
                    </a:cxn>
                    <a:cxn ang="0">
                      <a:pos x="connsiteX5439" y="connsiteY5439"/>
                    </a:cxn>
                    <a:cxn ang="0">
                      <a:pos x="connsiteX5440" y="connsiteY5440"/>
                    </a:cxn>
                    <a:cxn ang="0">
                      <a:pos x="connsiteX5441" y="connsiteY5441"/>
                    </a:cxn>
                    <a:cxn ang="0">
                      <a:pos x="connsiteX5442" y="connsiteY5442"/>
                    </a:cxn>
                    <a:cxn ang="0">
                      <a:pos x="connsiteX5443" y="connsiteY5443"/>
                    </a:cxn>
                    <a:cxn ang="0">
                      <a:pos x="connsiteX5444" y="connsiteY5444"/>
                    </a:cxn>
                    <a:cxn ang="0">
                      <a:pos x="connsiteX5445" y="connsiteY5445"/>
                    </a:cxn>
                    <a:cxn ang="0">
                      <a:pos x="connsiteX5446" y="connsiteY5446"/>
                    </a:cxn>
                    <a:cxn ang="0">
                      <a:pos x="connsiteX5447" y="connsiteY5447"/>
                    </a:cxn>
                    <a:cxn ang="0">
                      <a:pos x="connsiteX5448" y="connsiteY5448"/>
                    </a:cxn>
                    <a:cxn ang="0">
                      <a:pos x="connsiteX5449" y="connsiteY5449"/>
                    </a:cxn>
                    <a:cxn ang="0">
                      <a:pos x="connsiteX5450" y="connsiteY5450"/>
                    </a:cxn>
                    <a:cxn ang="0">
                      <a:pos x="connsiteX5451" y="connsiteY5451"/>
                    </a:cxn>
                    <a:cxn ang="0">
                      <a:pos x="connsiteX5452" y="connsiteY5452"/>
                    </a:cxn>
                    <a:cxn ang="0">
                      <a:pos x="connsiteX5453" y="connsiteY5453"/>
                    </a:cxn>
                    <a:cxn ang="0">
                      <a:pos x="connsiteX5454" y="connsiteY5454"/>
                    </a:cxn>
                    <a:cxn ang="0">
                      <a:pos x="connsiteX5455" y="connsiteY5455"/>
                    </a:cxn>
                    <a:cxn ang="0">
                      <a:pos x="connsiteX5456" y="connsiteY5456"/>
                    </a:cxn>
                    <a:cxn ang="0">
                      <a:pos x="connsiteX5457" y="connsiteY5457"/>
                    </a:cxn>
                    <a:cxn ang="0">
                      <a:pos x="connsiteX5458" y="connsiteY5458"/>
                    </a:cxn>
                    <a:cxn ang="0">
                      <a:pos x="connsiteX5459" y="connsiteY5459"/>
                    </a:cxn>
                    <a:cxn ang="0">
                      <a:pos x="connsiteX5460" y="connsiteY5460"/>
                    </a:cxn>
                    <a:cxn ang="0">
                      <a:pos x="connsiteX5461" y="connsiteY5461"/>
                    </a:cxn>
                    <a:cxn ang="0">
                      <a:pos x="connsiteX5462" y="connsiteY5462"/>
                    </a:cxn>
                    <a:cxn ang="0">
                      <a:pos x="connsiteX5463" y="connsiteY5463"/>
                    </a:cxn>
                    <a:cxn ang="0">
                      <a:pos x="connsiteX5464" y="connsiteY5464"/>
                    </a:cxn>
                    <a:cxn ang="0">
                      <a:pos x="connsiteX5465" y="connsiteY5465"/>
                    </a:cxn>
                    <a:cxn ang="0">
                      <a:pos x="connsiteX5466" y="connsiteY5466"/>
                    </a:cxn>
                    <a:cxn ang="0">
                      <a:pos x="connsiteX5467" y="connsiteY5467"/>
                    </a:cxn>
                    <a:cxn ang="0">
                      <a:pos x="connsiteX5468" y="connsiteY5468"/>
                    </a:cxn>
                    <a:cxn ang="0">
                      <a:pos x="connsiteX5469" y="connsiteY5469"/>
                    </a:cxn>
                    <a:cxn ang="0">
                      <a:pos x="connsiteX5470" y="connsiteY5470"/>
                    </a:cxn>
                    <a:cxn ang="0">
                      <a:pos x="connsiteX5471" y="connsiteY5471"/>
                    </a:cxn>
                    <a:cxn ang="0">
                      <a:pos x="connsiteX5472" y="connsiteY5472"/>
                    </a:cxn>
                    <a:cxn ang="0">
                      <a:pos x="connsiteX5473" y="connsiteY5473"/>
                    </a:cxn>
                    <a:cxn ang="0">
                      <a:pos x="connsiteX5474" y="connsiteY5474"/>
                    </a:cxn>
                    <a:cxn ang="0">
                      <a:pos x="connsiteX5475" y="connsiteY5475"/>
                    </a:cxn>
                    <a:cxn ang="0">
                      <a:pos x="connsiteX5476" y="connsiteY5476"/>
                    </a:cxn>
                    <a:cxn ang="0">
                      <a:pos x="connsiteX5477" y="connsiteY5477"/>
                    </a:cxn>
                    <a:cxn ang="0">
                      <a:pos x="connsiteX5478" y="connsiteY5478"/>
                    </a:cxn>
                    <a:cxn ang="0">
                      <a:pos x="connsiteX5479" y="connsiteY5479"/>
                    </a:cxn>
                    <a:cxn ang="0">
                      <a:pos x="connsiteX5480" y="connsiteY5480"/>
                    </a:cxn>
                    <a:cxn ang="0">
                      <a:pos x="connsiteX5481" y="connsiteY5481"/>
                    </a:cxn>
                    <a:cxn ang="0">
                      <a:pos x="connsiteX5482" y="connsiteY5482"/>
                    </a:cxn>
                    <a:cxn ang="0">
                      <a:pos x="connsiteX5483" y="connsiteY5483"/>
                    </a:cxn>
                    <a:cxn ang="0">
                      <a:pos x="connsiteX5484" y="connsiteY5484"/>
                    </a:cxn>
                    <a:cxn ang="0">
                      <a:pos x="connsiteX5485" y="connsiteY5485"/>
                    </a:cxn>
                    <a:cxn ang="0">
                      <a:pos x="connsiteX5486" y="connsiteY5486"/>
                    </a:cxn>
                    <a:cxn ang="0">
                      <a:pos x="connsiteX5487" y="connsiteY5487"/>
                    </a:cxn>
                    <a:cxn ang="0">
                      <a:pos x="connsiteX5488" y="connsiteY5488"/>
                    </a:cxn>
                    <a:cxn ang="0">
                      <a:pos x="connsiteX5489" y="connsiteY5489"/>
                    </a:cxn>
                    <a:cxn ang="0">
                      <a:pos x="connsiteX5490" y="connsiteY5490"/>
                    </a:cxn>
                    <a:cxn ang="0">
                      <a:pos x="connsiteX5491" y="connsiteY5491"/>
                    </a:cxn>
                    <a:cxn ang="0">
                      <a:pos x="connsiteX5492" y="connsiteY5492"/>
                    </a:cxn>
                    <a:cxn ang="0">
                      <a:pos x="connsiteX5493" y="connsiteY5493"/>
                    </a:cxn>
                    <a:cxn ang="0">
                      <a:pos x="connsiteX5494" y="connsiteY5494"/>
                    </a:cxn>
                    <a:cxn ang="0">
                      <a:pos x="connsiteX5495" y="connsiteY5495"/>
                    </a:cxn>
                    <a:cxn ang="0">
                      <a:pos x="connsiteX5496" y="connsiteY5496"/>
                    </a:cxn>
                    <a:cxn ang="0">
                      <a:pos x="connsiteX5497" y="connsiteY5497"/>
                    </a:cxn>
                    <a:cxn ang="0">
                      <a:pos x="connsiteX5498" y="connsiteY5498"/>
                    </a:cxn>
                    <a:cxn ang="0">
                      <a:pos x="connsiteX5499" y="connsiteY5499"/>
                    </a:cxn>
                    <a:cxn ang="0">
                      <a:pos x="connsiteX5500" y="connsiteY5500"/>
                    </a:cxn>
                    <a:cxn ang="0">
                      <a:pos x="connsiteX5501" y="connsiteY5501"/>
                    </a:cxn>
                    <a:cxn ang="0">
                      <a:pos x="connsiteX5502" y="connsiteY5502"/>
                    </a:cxn>
                    <a:cxn ang="0">
                      <a:pos x="connsiteX5503" y="connsiteY5503"/>
                    </a:cxn>
                    <a:cxn ang="0">
                      <a:pos x="connsiteX5504" y="connsiteY5504"/>
                    </a:cxn>
                    <a:cxn ang="0">
                      <a:pos x="connsiteX5505" y="connsiteY5505"/>
                    </a:cxn>
                    <a:cxn ang="0">
                      <a:pos x="connsiteX5506" y="connsiteY5506"/>
                    </a:cxn>
                    <a:cxn ang="0">
                      <a:pos x="connsiteX5507" y="connsiteY5507"/>
                    </a:cxn>
                    <a:cxn ang="0">
                      <a:pos x="connsiteX5508" y="connsiteY5508"/>
                    </a:cxn>
                    <a:cxn ang="0">
                      <a:pos x="connsiteX5509" y="connsiteY5509"/>
                    </a:cxn>
                    <a:cxn ang="0">
                      <a:pos x="connsiteX5510" y="connsiteY5510"/>
                    </a:cxn>
                    <a:cxn ang="0">
                      <a:pos x="connsiteX5511" y="connsiteY5511"/>
                    </a:cxn>
                    <a:cxn ang="0">
                      <a:pos x="connsiteX5512" y="connsiteY5512"/>
                    </a:cxn>
                    <a:cxn ang="0">
                      <a:pos x="connsiteX5513" y="connsiteY5513"/>
                    </a:cxn>
                    <a:cxn ang="0">
                      <a:pos x="connsiteX5514" y="connsiteY5514"/>
                    </a:cxn>
                    <a:cxn ang="0">
                      <a:pos x="connsiteX5515" y="connsiteY5515"/>
                    </a:cxn>
                    <a:cxn ang="0">
                      <a:pos x="connsiteX5516" y="connsiteY5516"/>
                    </a:cxn>
                    <a:cxn ang="0">
                      <a:pos x="connsiteX5517" y="connsiteY5517"/>
                    </a:cxn>
                    <a:cxn ang="0">
                      <a:pos x="connsiteX5518" y="connsiteY5518"/>
                    </a:cxn>
                    <a:cxn ang="0">
                      <a:pos x="connsiteX5519" y="connsiteY5519"/>
                    </a:cxn>
                    <a:cxn ang="0">
                      <a:pos x="connsiteX5520" y="connsiteY5520"/>
                    </a:cxn>
                    <a:cxn ang="0">
                      <a:pos x="connsiteX5521" y="connsiteY5521"/>
                    </a:cxn>
                    <a:cxn ang="0">
                      <a:pos x="connsiteX5522" y="connsiteY5522"/>
                    </a:cxn>
                    <a:cxn ang="0">
                      <a:pos x="connsiteX5523" y="connsiteY5523"/>
                    </a:cxn>
                    <a:cxn ang="0">
                      <a:pos x="connsiteX5524" y="connsiteY5524"/>
                    </a:cxn>
                    <a:cxn ang="0">
                      <a:pos x="connsiteX5525" y="connsiteY5525"/>
                    </a:cxn>
                    <a:cxn ang="0">
                      <a:pos x="connsiteX5526" y="connsiteY5526"/>
                    </a:cxn>
                    <a:cxn ang="0">
                      <a:pos x="connsiteX5527" y="connsiteY5527"/>
                    </a:cxn>
                    <a:cxn ang="0">
                      <a:pos x="connsiteX5528" y="connsiteY5528"/>
                    </a:cxn>
                    <a:cxn ang="0">
                      <a:pos x="connsiteX5529" y="connsiteY5529"/>
                    </a:cxn>
                    <a:cxn ang="0">
                      <a:pos x="connsiteX5530" y="connsiteY5530"/>
                    </a:cxn>
                    <a:cxn ang="0">
                      <a:pos x="connsiteX5531" y="connsiteY5531"/>
                    </a:cxn>
                    <a:cxn ang="0">
                      <a:pos x="connsiteX5532" y="connsiteY5532"/>
                    </a:cxn>
                    <a:cxn ang="0">
                      <a:pos x="connsiteX5533" y="connsiteY5533"/>
                    </a:cxn>
                    <a:cxn ang="0">
                      <a:pos x="connsiteX5534" y="connsiteY5534"/>
                    </a:cxn>
                    <a:cxn ang="0">
                      <a:pos x="connsiteX5535" y="connsiteY5535"/>
                    </a:cxn>
                    <a:cxn ang="0">
                      <a:pos x="connsiteX5536" y="connsiteY5536"/>
                    </a:cxn>
                    <a:cxn ang="0">
                      <a:pos x="connsiteX5537" y="connsiteY5537"/>
                    </a:cxn>
                    <a:cxn ang="0">
                      <a:pos x="connsiteX5538" y="connsiteY5538"/>
                    </a:cxn>
                    <a:cxn ang="0">
                      <a:pos x="connsiteX5539" y="connsiteY5539"/>
                    </a:cxn>
                    <a:cxn ang="0">
                      <a:pos x="connsiteX5540" y="connsiteY5540"/>
                    </a:cxn>
                    <a:cxn ang="0">
                      <a:pos x="connsiteX5541" y="connsiteY5541"/>
                    </a:cxn>
                    <a:cxn ang="0">
                      <a:pos x="connsiteX5542" y="connsiteY5542"/>
                    </a:cxn>
                    <a:cxn ang="0">
                      <a:pos x="connsiteX5543" y="connsiteY5543"/>
                    </a:cxn>
                    <a:cxn ang="0">
                      <a:pos x="connsiteX5544" y="connsiteY5544"/>
                    </a:cxn>
                    <a:cxn ang="0">
                      <a:pos x="connsiteX5545" y="connsiteY5545"/>
                    </a:cxn>
                    <a:cxn ang="0">
                      <a:pos x="connsiteX5546" y="connsiteY5546"/>
                    </a:cxn>
                    <a:cxn ang="0">
                      <a:pos x="connsiteX5547" y="connsiteY5547"/>
                    </a:cxn>
                    <a:cxn ang="0">
                      <a:pos x="connsiteX5548" y="connsiteY5548"/>
                    </a:cxn>
                    <a:cxn ang="0">
                      <a:pos x="connsiteX5549" y="connsiteY5549"/>
                    </a:cxn>
                    <a:cxn ang="0">
                      <a:pos x="connsiteX5550" y="connsiteY5550"/>
                    </a:cxn>
                    <a:cxn ang="0">
                      <a:pos x="connsiteX5551" y="connsiteY5551"/>
                    </a:cxn>
                    <a:cxn ang="0">
                      <a:pos x="connsiteX5552" y="connsiteY5552"/>
                    </a:cxn>
                    <a:cxn ang="0">
                      <a:pos x="connsiteX5553" y="connsiteY5553"/>
                    </a:cxn>
                    <a:cxn ang="0">
                      <a:pos x="connsiteX5554" y="connsiteY5554"/>
                    </a:cxn>
                    <a:cxn ang="0">
                      <a:pos x="connsiteX5555" y="connsiteY5555"/>
                    </a:cxn>
                    <a:cxn ang="0">
                      <a:pos x="connsiteX5556" y="connsiteY5556"/>
                    </a:cxn>
                    <a:cxn ang="0">
                      <a:pos x="connsiteX5557" y="connsiteY5557"/>
                    </a:cxn>
                    <a:cxn ang="0">
                      <a:pos x="connsiteX5558" y="connsiteY5558"/>
                    </a:cxn>
                    <a:cxn ang="0">
                      <a:pos x="connsiteX5559" y="connsiteY5559"/>
                    </a:cxn>
                    <a:cxn ang="0">
                      <a:pos x="connsiteX5560" y="connsiteY5560"/>
                    </a:cxn>
                    <a:cxn ang="0">
                      <a:pos x="connsiteX5561" y="connsiteY5561"/>
                    </a:cxn>
                    <a:cxn ang="0">
                      <a:pos x="connsiteX5562" y="connsiteY5562"/>
                    </a:cxn>
                    <a:cxn ang="0">
                      <a:pos x="connsiteX5563" y="connsiteY5563"/>
                    </a:cxn>
                    <a:cxn ang="0">
                      <a:pos x="connsiteX5564" y="connsiteY5564"/>
                    </a:cxn>
                    <a:cxn ang="0">
                      <a:pos x="connsiteX5565" y="connsiteY5565"/>
                    </a:cxn>
                    <a:cxn ang="0">
                      <a:pos x="connsiteX5566" y="connsiteY5566"/>
                    </a:cxn>
                    <a:cxn ang="0">
                      <a:pos x="connsiteX5567" y="connsiteY5567"/>
                    </a:cxn>
                    <a:cxn ang="0">
                      <a:pos x="connsiteX5568" y="connsiteY5568"/>
                    </a:cxn>
                    <a:cxn ang="0">
                      <a:pos x="connsiteX5569" y="connsiteY5569"/>
                    </a:cxn>
                    <a:cxn ang="0">
                      <a:pos x="connsiteX5570" y="connsiteY5570"/>
                    </a:cxn>
                    <a:cxn ang="0">
                      <a:pos x="connsiteX5571" y="connsiteY5571"/>
                    </a:cxn>
                    <a:cxn ang="0">
                      <a:pos x="connsiteX5572" y="connsiteY5572"/>
                    </a:cxn>
                    <a:cxn ang="0">
                      <a:pos x="connsiteX5573" y="connsiteY5573"/>
                    </a:cxn>
                    <a:cxn ang="0">
                      <a:pos x="connsiteX5574" y="connsiteY5574"/>
                    </a:cxn>
                    <a:cxn ang="0">
                      <a:pos x="connsiteX5575" y="connsiteY5575"/>
                    </a:cxn>
                    <a:cxn ang="0">
                      <a:pos x="connsiteX5576" y="connsiteY5576"/>
                    </a:cxn>
                    <a:cxn ang="0">
                      <a:pos x="connsiteX5577" y="connsiteY5577"/>
                    </a:cxn>
                    <a:cxn ang="0">
                      <a:pos x="connsiteX5578" y="connsiteY5578"/>
                    </a:cxn>
                    <a:cxn ang="0">
                      <a:pos x="connsiteX5579" y="connsiteY5579"/>
                    </a:cxn>
                    <a:cxn ang="0">
                      <a:pos x="connsiteX5580" y="connsiteY5580"/>
                    </a:cxn>
                    <a:cxn ang="0">
                      <a:pos x="connsiteX5581" y="connsiteY5581"/>
                    </a:cxn>
                    <a:cxn ang="0">
                      <a:pos x="connsiteX5582" y="connsiteY5582"/>
                    </a:cxn>
                    <a:cxn ang="0">
                      <a:pos x="connsiteX5583" y="connsiteY5583"/>
                    </a:cxn>
                    <a:cxn ang="0">
                      <a:pos x="connsiteX5584" y="connsiteY5584"/>
                    </a:cxn>
                    <a:cxn ang="0">
                      <a:pos x="connsiteX5585" y="connsiteY5585"/>
                    </a:cxn>
                    <a:cxn ang="0">
                      <a:pos x="connsiteX5586" y="connsiteY5586"/>
                    </a:cxn>
                    <a:cxn ang="0">
                      <a:pos x="connsiteX5587" y="connsiteY5587"/>
                    </a:cxn>
                    <a:cxn ang="0">
                      <a:pos x="connsiteX5588" y="connsiteY5588"/>
                    </a:cxn>
                    <a:cxn ang="0">
                      <a:pos x="connsiteX5589" y="connsiteY5589"/>
                    </a:cxn>
                    <a:cxn ang="0">
                      <a:pos x="connsiteX5590" y="connsiteY5590"/>
                    </a:cxn>
                    <a:cxn ang="0">
                      <a:pos x="connsiteX5591" y="connsiteY5591"/>
                    </a:cxn>
                    <a:cxn ang="0">
                      <a:pos x="connsiteX5592" y="connsiteY5592"/>
                    </a:cxn>
                    <a:cxn ang="0">
                      <a:pos x="connsiteX5593" y="connsiteY5593"/>
                    </a:cxn>
                    <a:cxn ang="0">
                      <a:pos x="connsiteX5594" y="connsiteY5594"/>
                    </a:cxn>
                    <a:cxn ang="0">
                      <a:pos x="connsiteX5595" y="connsiteY5595"/>
                    </a:cxn>
                    <a:cxn ang="0">
                      <a:pos x="connsiteX5596" y="connsiteY5596"/>
                    </a:cxn>
                    <a:cxn ang="0">
                      <a:pos x="connsiteX5597" y="connsiteY5597"/>
                    </a:cxn>
                    <a:cxn ang="0">
                      <a:pos x="connsiteX5598" y="connsiteY5598"/>
                    </a:cxn>
                    <a:cxn ang="0">
                      <a:pos x="connsiteX5599" y="connsiteY5599"/>
                    </a:cxn>
                    <a:cxn ang="0">
                      <a:pos x="connsiteX5600" y="connsiteY5600"/>
                    </a:cxn>
                    <a:cxn ang="0">
                      <a:pos x="connsiteX5601" y="connsiteY5601"/>
                    </a:cxn>
                    <a:cxn ang="0">
                      <a:pos x="connsiteX5602" y="connsiteY5602"/>
                    </a:cxn>
                    <a:cxn ang="0">
                      <a:pos x="connsiteX5603" y="connsiteY5603"/>
                    </a:cxn>
                    <a:cxn ang="0">
                      <a:pos x="connsiteX5604" y="connsiteY5604"/>
                    </a:cxn>
                    <a:cxn ang="0">
                      <a:pos x="connsiteX5605" y="connsiteY5605"/>
                    </a:cxn>
                    <a:cxn ang="0">
                      <a:pos x="connsiteX5606" y="connsiteY5606"/>
                    </a:cxn>
                    <a:cxn ang="0">
                      <a:pos x="connsiteX5607" y="connsiteY5607"/>
                    </a:cxn>
                    <a:cxn ang="0">
                      <a:pos x="connsiteX5608" y="connsiteY5608"/>
                    </a:cxn>
                    <a:cxn ang="0">
                      <a:pos x="connsiteX5609" y="connsiteY5609"/>
                    </a:cxn>
                    <a:cxn ang="0">
                      <a:pos x="connsiteX5610" y="connsiteY5610"/>
                    </a:cxn>
                    <a:cxn ang="0">
                      <a:pos x="connsiteX5611" y="connsiteY5611"/>
                    </a:cxn>
                    <a:cxn ang="0">
                      <a:pos x="connsiteX5612" y="connsiteY5612"/>
                    </a:cxn>
                    <a:cxn ang="0">
                      <a:pos x="connsiteX5613" y="connsiteY5613"/>
                    </a:cxn>
                    <a:cxn ang="0">
                      <a:pos x="connsiteX5614" y="connsiteY5614"/>
                    </a:cxn>
                    <a:cxn ang="0">
                      <a:pos x="connsiteX5615" y="connsiteY5615"/>
                    </a:cxn>
                    <a:cxn ang="0">
                      <a:pos x="connsiteX5616" y="connsiteY5616"/>
                    </a:cxn>
                    <a:cxn ang="0">
                      <a:pos x="connsiteX5617" y="connsiteY5617"/>
                    </a:cxn>
                    <a:cxn ang="0">
                      <a:pos x="connsiteX5618" y="connsiteY5618"/>
                    </a:cxn>
                    <a:cxn ang="0">
                      <a:pos x="connsiteX5619" y="connsiteY5619"/>
                    </a:cxn>
                    <a:cxn ang="0">
                      <a:pos x="connsiteX5620" y="connsiteY5620"/>
                    </a:cxn>
                    <a:cxn ang="0">
                      <a:pos x="connsiteX5621" y="connsiteY5621"/>
                    </a:cxn>
                    <a:cxn ang="0">
                      <a:pos x="connsiteX5622" y="connsiteY5622"/>
                    </a:cxn>
                    <a:cxn ang="0">
                      <a:pos x="connsiteX5623" y="connsiteY5623"/>
                    </a:cxn>
                    <a:cxn ang="0">
                      <a:pos x="connsiteX5624" y="connsiteY5624"/>
                    </a:cxn>
                    <a:cxn ang="0">
                      <a:pos x="connsiteX5625" y="connsiteY5625"/>
                    </a:cxn>
                    <a:cxn ang="0">
                      <a:pos x="connsiteX5626" y="connsiteY5626"/>
                    </a:cxn>
                    <a:cxn ang="0">
                      <a:pos x="connsiteX5627" y="connsiteY5627"/>
                    </a:cxn>
                    <a:cxn ang="0">
                      <a:pos x="connsiteX5628" y="connsiteY5628"/>
                    </a:cxn>
                    <a:cxn ang="0">
                      <a:pos x="connsiteX5629" y="connsiteY5629"/>
                    </a:cxn>
                    <a:cxn ang="0">
                      <a:pos x="connsiteX5630" y="connsiteY5630"/>
                    </a:cxn>
                    <a:cxn ang="0">
                      <a:pos x="connsiteX5631" y="connsiteY5631"/>
                    </a:cxn>
                    <a:cxn ang="0">
                      <a:pos x="connsiteX5632" y="connsiteY5632"/>
                    </a:cxn>
                    <a:cxn ang="0">
                      <a:pos x="connsiteX5633" y="connsiteY5633"/>
                    </a:cxn>
                    <a:cxn ang="0">
                      <a:pos x="connsiteX5634" y="connsiteY5634"/>
                    </a:cxn>
                    <a:cxn ang="0">
                      <a:pos x="connsiteX5635" y="connsiteY5635"/>
                    </a:cxn>
                    <a:cxn ang="0">
                      <a:pos x="connsiteX5636" y="connsiteY5636"/>
                    </a:cxn>
                    <a:cxn ang="0">
                      <a:pos x="connsiteX5637" y="connsiteY5637"/>
                    </a:cxn>
                    <a:cxn ang="0">
                      <a:pos x="connsiteX5638" y="connsiteY5638"/>
                    </a:cxn>
                    <a:cxn ang="0">
                      <a:pos x="connsiteX5639" y="connsiteY5639"/>
                    </a:cxn>
                    <a:cxn ang="0">
                      <a:pos x="connsiteX5640" y="connsiteY5640"/>
                    </a:cxn>
                    <a:cxn ang="0">
                      <a:pos x="connsiteX5641" y="connsiteY5641"/>
                    </a:cxn>
                    <a:cxn ang="0">
                      <a:pos x="connsiteX5642" y="connsiteY5642"/>
                    </a:cxn>
                    <a:cxn ang="0">
                      <a:pos x="connsiteX5643" y="connsiteY5643"/>
                    </a:cxn>
                    <a:cxn ang="0">
                      <a:pos x="connsiteX5644" y="connsiteY5644"/>
                    </a:cxn>
                    <a:cxn ang="0">
                      <a:pos x="connsiteX5645" y="connsiteY5645"/>
                    </a:cxn>
                    <a:cxn ang="0">
                      <a:pos x="connsiteX5646" y="connsiteY5646"/>
                    </a:cxn>
                    <a:cxn ang="0">
                      <a:pos x="connsiteX5647" y="connsiteY5647"/>
                    </a:cxn>
                    <a:cxn ang="0">
                      <a:pos x="connsiteX5648" y="connsiteY5648"/>
                    </a:cxn>
                    <a:cxn ang="0">
                      <a:pos x="connsiteX5649" y="connsiteY5649"/>
                    </a:cxn>
                    <a:cxn ang="0">
                      <a:pos x="connsiteX5650" y="connsiteY5650"/>
                    </a:cxn>
                    <a:cxn ang="0">
                      <a:pos x="connsiteX5651" y="connsiteY5651"/>
                    </a:cxn>
                    <a:cxn ang="0">
                      <a:pos x="connsiteX5652" y="connsiteY5652"/>
                    </a:cxn>
                    <a:cxn ang="0">
                      <a:pos x="connsiteX5653" y="connsiteY5653"/>
                    </a:cxn>
                    <a:cxn ang="0">
                      <a:pos x="connsiteX5654" y="connsiteY5654"/>
                    </a:cxn>
                    <a:cxn ang="0">
                      <a:pos x="connsiteX5655" y="connsiteY5655"/>
                    </a:cxn>
                    <a:cxn ang="0">
                      <a:pos x="connsiteX5656" y="connsiteY5656"/>
                    </a:cxn>
                    <a:cxn ang="0">
                      <a:pos x="connsiteX5657" y="connsiteY5657"/>
                    </a:cxn>
                    <a:cxn ang="0">
                      <a:pos x="connsiteX5658" y="connsiteY5658"/>
                    </a:cxn>
                    <a:cxn ang="0">
                      <a:pos x="connsiteX5659" y="connsiteY5659"/>
                    </a:cxn>
                    <a:cxn ang="0">
                      <a:pos x="connsiteX5660" y="connsiteY5660"/>
                    </a:cxn>
                    <a:cxn ang="0">
                      <a:pos x="connsiteX5661" y="connsiteY5661"/>
                    </a:cxn>
                    <a:cxn ang="0">
                      <a:pos x="connsiteX5662" y="connsiteY5662"/>
                    </a:cxn>
                    <a:cxn ang="0">
                      <a:pos x="connsiteX5663" y="connsiteY5663"/>
                    </a:cxn>
                    <a:cxn ang="0">
                      <a:pos x="connsiteX5664" y="connsiteY5664"/>
                    </a:cxn>
                    <a:cxn ang="0">
                      <a:pos x="connsiteX5665" y="connsiteY5665"/>
                    </a:cxn>
                    <a:cxn ang="0">
                      <a:pos x="connsiteX5666" y="connsiteY5666"/>
                    </a:cxn>
                    <a:cxn ang="0">
                      <a:pos x="connsiteX5667" y="connsiteY5667"/>
                    </a:cxn>
                    <a:cxn ang="0">
                      <a:pos x="connsiteX5668" y="connsiteY5668"/>
                    </a:cxn>
                    <a:cxn ang="0">
                      <a:pos x="connsiteX5669" y="connsiteY5669"/>
                    </a:cxn>
                    <a:cxn ang="0">
                      <a:pos x="connsiteX5670" y="connsiteY5670"/>
                    </a:cxn>
                    <a:cxn ang="0">
                      <a:pos x="connsiteX5671" y="connsiteY5671"/>
                    </a:cxn>
                    <a:cxn ang="0">
                      <a:pos x="connsiteX5672" y="connsiteY5672"/>
                    </a:cxn>
                    <a:cxn ang="0">
                      <a:pos x="connsiteX5673" y="connsiteY5673"/>
                    </a:cxn>
                    <a:cxn ang="0">
                      <a:pos x="connsiteX5674" y="connsiteY5674"/>
                    </a:cxn>
                    <a:cxn ang="0">
                      <a:pos x="connsiteX5675" y="connsiteY5675"/>
                    </a:cxn>
                    <a:cxn ang="0">
                      <a:pos x="connsiteX5676" y="connsiteY5676"/>
                    </a:cxn>
                    <a:cxn ang="0">
                      <a:pos x="connsiteX5677" y="connsiteY5677"/>
                    </a:cxn>
                    <a:cxn ang="0">
                      <a:pos x="connsiteX5678" y="connsiteY5678"/>
                    </a:cxn>
                    <a:cxn ang="0">
                      <a:pos x="connsiteX5679" y="connsiteY5679"/>
                    </a:cxn>
                    <a:cxn ang="0">
                      <a:pos x="connsiteX5680" y="connsiteY5680"/>
                    </a:cxn>
                    <a:cxn ang="0">
                      <a:pos x="connsiteX5681" y="connsiteY5681"/>
                    </a:cxn>
                    <a:cxn ang="0">
                      <a:pos x="connsiteX5682" y="connsiteY5682"/>
                    </a:cxn>
                    <a:cxn ang="0">
                      <a:pos x="connsiteX5683" y="connsiteY5683"/>
                    </a:cxn>
                    <a:cxn ang="0">
                      <a:pos x="connsiteX5684" y="connsiteY5684"/>
                    </a:cxn>
                    <a:cxn ang="0">
                      <a:pos x="connsiteX5685" y="connsiteY5685"/>
                    </a:cxn>
                    <a:cxn ang="0">
                      <a:pos x="connsiteX5686" y="connsiteY5686"/>
                    </a:cxn>
                    <a:cxn ang="0">
                      <a:pos x="connsiteX5687" y="connsiteY5687"/>
                    </a:cxn>
                    <a:cxn ang="0">
                      <a:pos x="connsiteX5688" y="connsiteY5688"/>
                    </a:cxn>
                    <a:cxn ang="0">
                      <a:pos x="connsiteX5689" y="connsiteY5689"/>
                    </a:cxn>
                    <a:cxn ang="0">
                      <a:pos x="connsiteX5690" y="connsiteY5690"/>
                    </a:cxn>
                    <a:cxn ang="0">
                      <a:pos x="connsiteX5691" y="connsiteY5691"/>
                    </a:cxn>
                    <a:cxn ang="0">
                      <a:pos x="connsiteX5692" y="connsiteY5692"/>
                    </a:cxn>
                    <a:cxn ang="0">
                      <a:pos x="connsiteX5693" y="connsiteY5693"/>
                    </a:cxn>
                    <a:cxn ang="0">
                      <a:pos x="connsiteX5694" y="connsiteY5694"/>
                    </a:cxn>
                    <a:cxn ang="0">
                      <a:pos x="connsiteX5695" y="connsiteY5695"/>
                    </a:cxn>
                    <a:cxn ang="0">
                      <a:pos x="connsiteX5696" y="connsiteY5696"/>
                    </a:cxn>
                    <a:cxn ang="0">
                      <a:pos x="connsiteX5697" y="connsiteY5697"/>
                    </a:cxn>
                    <a:cxn ang="0">
                      <a:pos x="connsiteX5698" y="connsiteY5698"/>
                    </a:cxn>
                    <a:cxn ang="0">
                      <a:pos x="connsiteX5699" y="connsiteY5699"/>
                    </a:cxn>
                    <a:cxn ang="0">
                      <a:pos x="connsiteX5700" y="connsiteY5700"/>
                    </a:cxn>
                    <a:cxn ang="0">
                      <a:pos x="connsiteX5701" y="connsiteY5701"/>
                    </a:cxn>
                    <a:cxn ang="0">
                      <a:pos x="connsiteX5702" y="connsiteY5702"/>
                    </a:cxn>
                    <a:cxn ang="0">
                      <a:pos x="connsiteX5703" y="connsiteY5703"/>
                    </a:cxn>
                    <a:cxn ang="0">
                      <a:pos x="connsiteX5704" y="connsiteY5704"/>
                    </a:cxn>
                    <a:cxn ang="0">
                      <a:pos x="connsiteX5705" y="connsiteY5705"/>
                    </a:cxn>
                    <a:cxn ang="0">
                      <a:pos x="connsiteX5706" y="connsiteY5706"/>
                    </a:cxn>
                    <a:cxn ang="0">
                      <a:pos x="connsiteX5707" y="connsiteY5707"/>
                    </a:cxn>
                    <a:cxn ang="0">
                      <a:pos x="connsiteX5708" y="connsiteY5708"/>
                    </a:cxn>
                    <a:cxn ang="0">
                      <a:pos x="connsiteX5709" y="connsiteY5709"/>
                    </a:cxn>
                    <a:cxn ang="0">
                      <a:pos x="connsiteX5710" y="connsiteY5710"/>
                    </a:cxn>
                    <a:cxn ang="0">
                      <a:pos x="connsiteX5711" y="connsiteY5711"/>
                    </a:cxn>
                    <a:cxn ang="0">
                      <a:pos x="connsiteX5712" y="connsiteY5712"/>
                    </a:cxn>
                    <a:cxn ang="0">
                      <a:pos x="connsiteX5713" y="connsiteY5713"/>
                    </a:cxn>
                    <a:cxn ang="0">
                      <a:pos x="connsiteX5714" y="connsiteY5714"/>
                    </a:cxn>
                    <a:cxn ang="0">
                      <a:pos x="connsiteX5715" y="connsiteY5715"/>
                    </a:cxn>
                    <a:cxn ang="0">
                      <a:pos x="connsiteX5716" y="connsiteY5716"/>
                    </a:cxn>
                    <a:cxn ang="0">
                      <a:pos x="connsiteX5717" y="connsiteY5717"/>
                    </a:cxn>
                    <a:cxn ang="0">
                      <a:pos x="connsiteX5718" y="connsiteY5718"/>
                    </a:cxn>
                    <a:cxn ang="0">
                      <a:pos x="connsiteX5719" y="connsiteY5719"/>
                    </a:cxn>
                    <a:cxn ang="0">
                      <a:pos x="connsiteX5720" y="connsiteY5720"/>
                    </a:cxn>
                    <a:cxn ang="0">
                      <a:pos x="connsiteX5721" y="connsiteY5721"/>
                    </a:cxn>
                    <a:cxn ang="0">
                      <a:pos x="connsiteX5722" y="connsiteY5722"/>
                    </a:cxn>
                    <a:cxn ang="0">
                      <a:pos x="connsiteX5723" y="connsiteY5723"/>
                    </a:cxn>
                    <a:cxn ang="0">
                      <a:pos x="connsiteX5724" y="connsiteY5724"/>
                    </a:cxn>
                    <a:cxn ang="0">
                      <a:pos x="connsiteX5725" y="connsiteY5725"/>
                    </a:cxn>
                    <a:cxn ang="0">
                      <a:pos x="connsiteX5726" y="connsiteY5726"/>
                    </a:cxn>
                    <a:cxn ang="0">
                      <a:pos x="connsiteX5727" y="connsiteY5727"/>
                    </a:cxn>
                    <a:cxn ang="0">
                      <a:pos x="connsiteX5728" y="connsiteY5728"/>
                    </a:cxn>
                    <a:cxn ang="0">
                      <a:pos x="connsiteX5729" y="connsiteY5729"/>
                    </a:cxn>
                    <a:cxn ang="0">
                      <a:pos x="connsiteX5730" y="connsiteY5730"/>
                    </a:cxn>
                    <a:cxn ang="0">
                      <a:pos x="connsiteX5731" y="connsiteY5731"/>
                    </a:cxn>
                    <a:cxn ang="0">
                      <a:pos x="connsiteX5732" y="connsiteY5732"/>
                    </a:cxn>
                    <a:cxn ang="0">
                      <a:pos x="connsiteX5733" y="connsiteY5733"/>
                    </a:cxn>
                    <a:cxn ang="0">
                      <a:pos x="connsiteX5734" y="connsiteY5734"/>
                    </a:cxn>
                    <a:cxn ang="0">
                      <a:pos x="connsiteX5735" y="connsiteY5735"/>
                    </a:cxn>
                    <a:cxn ang="0">
                      <a:pos x="connsiteX5736" y="connsiteY5736"/>
                    </a:cxn>
                    <a:cxn ang="0">
                      <a:pos x="connsiteX5737" y="connsiteY5737"/>
                    </a:cxn>
                    <a:cxn ang="0">
                      <a:pos x="connsiteX5738" y="connsiteY5738"/>
                    </a:cxn>
                    <a:cxn ang="0">
                      <a:pos x="connsiteX5739" y="connsiteY5739"/>
                    </a:cxn>
                    <a:cxn ang="0">
                      <a:pos x="connsiteX5740" y="connsiteY5740"/>
                    </a:cxn>
                    <a:cxn ang="0">
                      <a:pos x="connsiteX5741" y="connsiteY5741"/>
                    </a:cxn>
                    <a:cxn ang="0">
                      <a:pos x="connsiteX5742" y="connsiteY5742"/>
                    </a:cxn>
                    <a:cxn ang="0">
                      <a:pos x="connsiteX5743" y="connsiteY5743"/>
                    </a:cxn>
                    <a:cxn ang="0">
                      <a:pos x="connsiteX5744" y="connsiteY5744"/>
                    </a:cxn>
                    <a:cxn ang="0">
                      <a:pos x="connsiteX5745" y="connsiteY5745"/>
                    </a:cxn>
                    <a:cxn ang="0">
                      <a:pos x="connsiteX5746" y="connsiteY5746"/>
                    </a:cxn>
                    <a:cxn ang="0">
                      <a:pos x="connsiteX5747" y="connsiteY5747"/>
                    </a:cxn>
                    <a:cxn ang="0">
                      <a:pos x="connsiteX5748" y="connsiteY5748"/>
                    </a:cxn>
                    <a:cxn ang="0">
                      <a:pos x="connsiteX5749" y="connsiteY5749"/>
                    </a:cxn>
                    <a:cxn ang="0">
                      <a:pos x="connsiteX5750" y="connsiteY5750"/>
                    </a:cxn>
                    <a:cxn ang="0">
                      <a:pos x="connsiteX5751" y="connsiteY5751"/>
                    </a:cxn>
                    <a:cxn ang="0">
                      <a:pos x="connsiteX5752" y="connsiteY5752"/>
                    </a:cxn>
                    <a:cxn ang="0">
                      <a:pos x="connsiteX5753" y="connsiteY5753"/>
                    </a:cxn>
                    <a:cxn ang="0">
                      <a:pos x="connsiteX5754" y="connsiteY5754"/>
                    </a:cxn>
                    <a:cxn ang="0">
                      <a:pos x="connsiteX5755" y="connsiteY5755"/>
                    </a:cxn>
                    <a:cxn ang="0">
                      <a:pos x="connsiteX5756" y="connsiteY5756"/>
                    </a:cxn>
                    <a:cxn ang="0">
                      <a:pos x="connsiteX5757" y="connsiteY5757"/>
                    </a:cxn>
                    <a:cxn ang="0">
                      <a:pos x="connsiteX5758" y="connsiteY5758"/>
                    </a:cxn>
                    <a:cxn ang="0">
                      <a:pos x="connsiteX5759" y="connsiteY5759"/>
                    </a:cxn>
                    <a:cxn ang="0">
                      <a:pos x="connsiteX5760" y="connsiteY5760"/>
                    </a:cxn>
                    <a:cxn ang="0">
                      <a:pos x="connsiteX5761" y="connsiteY5761"/>
                    </a:cxn>
                    <a:cxn ang="0">
                      <a:pos x="connsiteX5762" y="connsiteY5762"/>
                    </a:cxn>
                    <a:cxn ang="0">
                      <a:pos x="connsiteX5763" y="connsiteY5763"/>
                    </a:cxn>
                    <a:cxn ang="0">
                      <a:pos x="connsiteX5764" y="connsiteY5764"/>
                    </a:cxn>
                    <a:cxn ang="0">
                      <a:pos x="connsiteX5765" y="connsiteY5765"/>
                    </a:cxn>
                    <a:cxn ang="0">
                      <a:pos x="connsiteX5766" y="connsiteY5766"/>
                    </a:cxn>
                    <a:cxn ang="0">
                      <a:pos x="connsiteX5767" y="connsiteY5767"/>
                    </a:cxn>
                    <a:cxn ang="0">
                      <a:pos x="connsiteX5768" y="connsiteY5768"/>
                    </a:cxn>
                    <a:cxn ang="0">
                      <a:pos x="connsiteX5769" y="connsiteY5769"/>
                    </a:cxn>
                    <a:cxn ang="0">
                      <a:pos x="connsiteX5770" y="connsiteY5770"/>
                    </a:cxn>
                    <a:cxn ang="0">
                      <a:pos x="connsiteX5771" y="connsiteY5771"/>
                    </a:cxn>
                    <a:cxn ang="0">
                      <a:pos x="connsiteX5772" y="connsiteY5772"/>
                    </a:cxn>
                    <a:cxn ang="0">
                      <a:pos x="connsiteX5773" y="connsiteY5773"/>
                    </a:cxn>
                    <a:cxn ang="0">
                      <a:pos x="connsiteX5774" y="connsiteY5774"/>
                    </a:cxn>
                    <a:cxn ang="0">
                      <a:pos x="connsiteX5775" y="connsiteY5775"/>
                    </a:cxn>
                    <a:cxn ang="0">
                      <a:pos x="connsiteX5776" y="connsiteY5776"/>
                    </a:cxn>
                    <a:cxn ang="0">
                      <a:pos x="connsiteX5777" y="connsiteY5777"/>
                    </a:cxn>
                    <a:cxn ang="0">
                      <a:pos x="connsiteX5778" y="connsiteY5778"/>
                    </a:cxn>
                    <a:cxn ang="0">
                      <a:pos x="connsiteX5779" y="connsiteY5779"/>
                    </a:cxn>
                    <a:cxn ang="0">
                      <a:pos x="connsiteX5780" y="connsiteY5780"/>
                    </a:cxn>
                    <a:cxn ang="0">
                      <a:pos x="connsiteX5781" y="connsiteY5781"/>
                    </a:cxn>
                    <a:cxn ang="0">
                      <a:pos x="connsiteX5782" y="connsiteY5782"/>
                    </a:cxn>
                    <a:cxn ang="0">
                      <a:pos x="connsiteX5783" y="connsiteY5783"/>
                    </a:cxn>
                    <a:cxn ang="0">
                      <a:pos x="connsiteX5784" y="connsiteY5784"/>
                    </a:cxn>
                    <a:cxn ang="0">
                      <a:pos x="connsiteX5785" y="connsiteY5785"/>
                    </a:cxn>
                    <a:cxn ang="0">
                      <a:pos x="connsiteX5786" y="connsiteY5786"/>
                    </a:cxn>
                    <a:cxn ang="0">
                      <a:pos x="connsiteX5787" y="connsiteY5787"/>
                    </a:cxn>
                    <a:cxn ang="0">
                      <a:pos x="connsiteX5788" y="connsiteY5788"/>
                    </a:cxn>
                    <a:cxn ang="0">
                      <a:pos x="connsiteX5789" y="connsiteY5789"/>
                    </a:cxn>
                    <a:cxn ang="0">
                      <a:pos x="connsiteX5790" y="connsiteY5790"/>
                    </a:cxn>
                    <a:cxn ang="0">
                      <a:pos x="connsiteX5791" y="connsiteY5791"/>
                    </a:cxn>
                    <a:cxn ang="0">
                      <a:pos x="connsiteX5792" y="connsiteY5792"/>
                    </a:cxn>
                    <a:cxn ang="0">
                      <a:pos x="connsiteX5793" y="connsiteY5793"/>
                    </a:cxn>
                    <a:cxn ang="0">
                      <a:pos x="connsiteX5794" y="connsiteY5794"/>
                    </a:cxn>
                    <a:cxn ang="0">
                      <a:pos x="connsiteX5795" y="connsiteY5795"/>
                    </a:cxn>
                    <a:cxn ang="0">
                      <a:pos x="connsiteX5796" y="connsiteY5796"/>
                    </a:cxn>
                    <a:cxn ang="0">
                      <a:pos x="connsiteX5797" y="connsiteY5797"/>
                    </a:cxn>
                    <a:cxn ang="0">
                      <a:pos x="connsiteX5798" y="connsiteY5798"/>
                    </a:cxn>
                    <a:cxn ang="0">
                      <a:pos x="connsiteX5799" y="connsiteY5799"/>
                    </a:cxn>
                    <a:cxn ang="0">
                      <a:pos x="connsiteX5800" y="connsiteY5800"/>
                    </a:cxn>
                    <a:cxn ang="0">
                      <a:pos x="connsiteX5801" y="connsiteY5801"/>
                    </a:cxn>
                    <a:cxn ang="0">
                      <a:pos x="connsiteX5802" y="connsiteY5802"/>
                    </a:cxn>
                    <a:cxn ang="0">
                      <a:pos x="connsiteX5803" y="connsiteY5803"/>
                    </a:cxn>
                    <a:cxn ang="0">
                      <a:pos x="connsiteX5804" y="connsiteY5804"/>
                    </a:cxn>
                    <a:cxn ang="0">
                      <a:pos x="connsiteX5805" y="connsiteY5805"/>
                    </a:cxn>
                    <a:cxn ang="0">
                      <a:pos x="connsiteX5806" y="connsiteY5806"/>
                    </a:cxn>
                    <a:cxn ang="0">
                      <a:pos x="connsiteX5807" y="connsiteY5807"/>
                    </a:cxn>
                    <a:cxn ang="0">
                      <a:pos x="connsiteX5808" y="connsiteY5808"/>
                    </a:cxn>
                    <a:cxn ang="0">
                      <a:pos x="connsiteX5809" y="connsiteY5809"/>
                    </a:cxn>
                    <a:cxn ang="0">
                      <a:pos x="connsiteX5810" y="connsiteY5810"/>
                    </a:cxn>
                    <a:cxn ang="0">
                      <a:pos x="connsiteX5811" y="connsiteY5811"/>
                    </a:cxn>
                    <a:cxn ang="0">
                      <a:pos x="connsiteX5812" y="connsiteY5812"/>
                    </a:cxn>
                    <a:cxn ang="0">
                      <a:pos x="connsiteX5813" y="connsiteY5813"/>
                    </a:cxn>
                    <a:cxn ang="0">
                      <a:pos x="connsiteX5814" y="connsiteY5814"/>
                    </a:cxn>
                    <a:cxn ang="0">
                      <a:pos x="connsiteX5815" y="connsiteY5815"/>
                    </a:cxn>
                    <a:cxn ang="0">
                      <a:pos x="connsiteX5816" y="connsiteY5816"/>
                    </a:cxn>
                    <a:cxn ang="0">
                      <a:pos x="connsiteX5817" y="connsiteY5817"/>
                    </a:cxn>
                    <a:cxn ang="0">
                      <a:pos x="connsiteX5818" y="connsiteY5818"/>
                    </a:cxn>
                    <a:cxn ang="0">
                      <a:pos x="connsiteX5819" y="connsiteY5819"/>
                    </a:cxn>
                    <a:cxn ang="0">
                      <a:pos x="connsiteX5820" y="connsiteY5820"/>
                    </a:cxn>
                    <a:cxn ang="0">
                      <a:pos x="connsiteX5821" y="connsiteY5821"/>
                    </a:cxn>
                    <a:cxn ang="0">
                      <a:pos x="connsiteX5822" y="connsiteY5822"/>
                    </a:cxn>
                    <a:cxn ang="0">
                      <a:pos x="connsiteX5823" y="connsiteY5823"/>
                    </a:cxn>
                    <a:cxn ang="0">
                      <a:pos x="connsiteX5824" y="connsiteY5824"/>
                    </a:cxn>
                    <a:cxn ang="0">
                      <a:pos x="connsiteX5825" y="connsiteY5825"/>
                    </a:cxn>
                    <a:cxn ang="0">
                      <a:pos x="connsiteX5826" y="connsiteY5826"/>
                    </a:cxn>
                    <a:cxn ang="0">
                      <a:pos x="connsiteX5827" y="connsiteY5827"/>
                    </a:cxn>
                    <a:cxn ang="0">
                      <a:pos x="connsiteX5828" y="connsiteY5828"/>
                    </a:cxn>
                    <a:cxn ang="0">
                      <a:pos x="connsiteX5829" y="connsiteY5829"/>
                    </a:cxn>
                    <a:cxn ang="0">
                      <a:pos x="connsiteX5830" y="connsiteY5830"/>
                    </a:cxn>
                    <a:cxn ang="0">
                      <a:pos x="connsiteX5831" y="connsiteY5831"/>
                    </a:cxn>
                    <a:cxn ang="0">
                      <a:pos x="connsiteX5832" y="connsiteY5832"/>
                    </a:cxn>
                    <a:cxn ang="0">
                      <a:pos x="connsiteX5833" y="connsiteY5833"/>
                    </a:cxn>
                    <a:cxn ang="0">
                      <a:pos x="connsiteX5834" y="connsiteY5834"/>
                    </a:cxn>
                    <a:cxn ang="0">
                      <a:pos x="connsiteX5835" y="connsiteY5835"/>
                    </a:cxn>
                    <a:cxn ang="0">
                      <a:pos x="connsiteX5836" y="connsiteY5836"/>
                    </a:cxn>
                    <a:cxn ang="0">
                      <a:pos x="connsiteX5837" y="connsiteY5837"/>
                    </a:cxn>
                    <a:cxn ang="0">
                      <a:pos x="connsiteX5838" y="connsiteY5838"/>
                    </a:cxn>
                    <a:cxn ang="0">
                      <a:pos x="connsiteX5839" y="connsiteY5839"/>
                    </a:cxn>
                    <a:cxn ang="0">
                      <a:pos x="connsiteX5840" y="connsiteY5840"/>
                    </a:cxn>
                    <a:cxn ang="0">
                      <a:pos x="connsiteX5841" y="connsiteY5841"/>
                    </a:cxn>
                    <a:cxn ang="0">
                      <a:pos x="connsiteX5842" y="connsiteY5842"/>
                    </a:cxn>
                    <a:cxn ang="0">
                      <a:pos x="connsiteX5843" y="connsiteY5843"/>
                    </a:cxn>
                    <a:cxn ang="0">
                      <a:pos x="connsiteX5844" y="connsiteY5844"/>
                    </a:cxn>
                    <a:cxn ang="0">
                      <a:pos x="connsiteX5845" y="connsiteY5845"/>
                    </a:cxn>
                    <a:cxn ang="0">
                      <a:pos x="connsiteX5846" y="connsiteY5846"/>
                    </a:cxn>
                    <a:cxn ang="0">
                      <a:pos x="connsiteX5847" y="connsiteY5847"/>
                    </a:cxn>
                    <a:cxn ang="0">
                      <a:pos x="connsiteX5848" y="connsiteY5848"/>
                    </a:cxn>
                    <a:cxn ang="0">
                      <a:pos x="connsiteX5849" y="connsiteY5849"/>
                    </a:cxn>
                    <a:cxn ang="0">
                      <a:pos x="connsiteX5850" y="connsiteY5850"/>
                    </a:cxn>
                    <a:cxn ang="0">
                      <a:pos x="connsiteX5851" y="connsiteY5851"/>
                    </a:cxn>
                    <a:cxn ang="0">
                      <a:pos x="connsiteX5852" y="connsiteY5852"/>
                    </a:cxn>
                    <a:cxn ang="0">
                      <a:pos x="connsiteX5853" y="connsiteY5853"/>
                    </a:cxn>
                    <a:cxn ang="0">
                      <a:pos x="connsiteX5854" y="connsiteY5854"/>
                    </a:cxn>
                    <a:cxn ang="0">
                      <a:pos x="connsiteX5855" y="connsiteY5855"/>
                    </a:cxn>
                    <a:cxn ang="0">
                      <a:pos x="connsiteX5856" y="connsiteY5856"/>
                    </a:cxn>
                    <a:cxn ang="0">
                      <a:pos x="connsiteX5857" y="connsiteY5857"/>
                    </a:cxn>
                    <a:cxn ang="0">
                      <a:pos x="connsiteX5858" y="connsiteY5858"/>
                    </a:cxn>
                    <a:cxn ang="0">
                      <a:pos x="connsiteX5859" y="connsiteY5859"/>
                    </a:cxn>
                    <a:cxn ang="0">
                      <a:pos x="connsiteX5860" y="connsiteY5860"/>
                    </a:cxn>
                    <a:cxn ang="0">
                      <a:pos x="connsiteX5861" y="connsiteY5861"/>
                    </a:cxn>
                    <a:cxn ang="0">
                      <a:pos x="connsiteX5862" y="connsiteY5862"/>
                    </a:cxn>
                    <a:cxn ang="0">
                      <a:pos x="connsiteX5863" y="connsiteY5863"/>
                    </a:cxn>
                    <a:cxn ang="0">
                      <a:pos x="connsiteX5864" y="connsiteY5864"/>
                    </a:cxn>
                    <a:cxn ang="0">
                      <a:pos x="connsiteX5865" y="connsiteY5865"/>
                    </a:cxn>
                    <a:cxn ang="0">
                      <a:pos x="connsiteX5866" y="connsiteY5866"/>
                    </a:cxn>
                    <a:cxn ang="0">
                      <a:pos x="connsiteX5867" y="connsiteY5867"/>
                    </a:cxn>
                    <a:cxn ang="0">
                      <a:pos x="connsiteX5868" y="connsiteY5868"/>
                    </a:cxn>
                    <a:cxn ang="0">
                      <a:pos x="connsiteX5869" y="connsiteY5869"/>
                    </a:cxn>
                    <a:cxn ang="0">
                      <a:pos x="connsiteX5870" y="connsiteY5870"/>
                    </a:cxn>
                    <a:cxn ang="0">
                      <a:pos x="connsiteX5871" y="connsiteY5871"/>
                    </a:cxn>
                    <a:cxn ang="0">
                      <a:pos x="connsiteX5872" y="connsiteY5872"/>
                    </a:cxn>
                    <a:cxn ang="0">
                      <a:pos x="connsiteX5873" y="connsiteY5873"/>
                    </a:cxn>
                    <a:cxn ang="0">
                      <a:pos x="connsiteX5874" y="connsiteY5874"/>
                    </a:cxn>
                    <a:cxn ang="0">
                      <a:pos x="connsiteX5875" y="connsiteY5875"/>
                    </a:cxn>
                    <a:cxn ang="0">
                      <a:pos x="connsiteX5876" y="connsiteY5876"/>
                    </a:cxn>
                    <a:cxn ang="0">
                      <a:pos x="connsiteX5877" y="connsiteY5877"/>
                    </a:cxn>
                    <a:cxn ang="0">
                      <a:pos x="connsiteX5878" y="connsiteY5878"/>
                    </a:cxn>
                    <a:cxn ang="0">
                      <a:pos x="connsiteX5879" y="connsiteY5879"/>
                    </a:cxn>
                    <a:cxn ang="0">
                      <a:pos x="connsiteX5880" y="connsiteY5880"/>
                    </a:cxn>
                    <a:cxn ang="0">
                      <a:pos x="connsiteX5881" y="connsiteY5881"/>
                    </a:cxn>
                    <a:cxn ang="0">
                      <a:pos x="connsiteX5882" y="connsiteY5882"/>
                    </a:cxn>
                    <a:cxn ang="0">
                      <a:pos x="connsiteX5883" y="connsiteY5883"/>
                    </a:cxn>
                    <a:cxn ang="0">
                      <a:pos x="connsiteX5884" y="connsiteY5884"/>
                    </a:cxn>
                    <a:cxn ang="0">
                      <a:pos x="connsiteX5885" y="connsiteY5885"/>
                    </a:cxn>
                    <a:cxn ang="0">
                      <a:pos x="connsiteX5886" y="connsiteY5886"/>
                    </a:cxn>
                    <a:cxn ang="0">
                      <a:pos x="connsiteX5887" y="connsiteY5887"/>
                    </a:cxn>
                    <a:cxn ang="0">
                      <a:pos x="connsiteX5888" y="connsiteY5888"/>
                    </a:cxn>
                    <a:cxn ang="0">
                      <a:pos x="connsiteX5889" y="connsiteY5889"/>
                    </a:cxn>
                    <a:cxn ang="0">
                      <a:pos x="connsiteX5890" y="connsiteY5890"/>
                    </a:cxn>
                    <a:cxn ang="0">
                      <a:pos x="connsiteX5891" y="connsiteY5891"/>
                    </a:cxn>
                    <a:cxn ang="0">
                      <a:pos x="connsiteX5892" y="connsiteY5892"/>
                    </a:cxn>
                    <a:cxn ang="0">
                      <a:pos x="connsiteX5893" y="connsiteY5893"/>
                    </a:cxn>
                    <a:cxn ang="0">
                      <a:pos x="connsiteX5894" y="connsiteY5894"/>
                    </a:cxn>
                    <a:cxn ang="0">
                      <a:pos x="connsiteX5895" y="connsiteY5895"/>
                    </a:cxn>
                    <a:cxn ang="0">
                      <a:pos x="connsiteX5896" y="connsiteY5896"/>
                    </a:cxn>
                    <a:cxn ang="0">
                      <a:pos x="connsiteX5897" y="connsiteY5897"/>
                    </a:cxn>
                    <a:cxn ang="0">
                      <a:pos x="connsiteX5898" y="connsiteY5898"/>
                    </a:cxn>
                    <a:cxn ang="0">
                      <a:pos x="connsiteX5899" y="connsiteY5899"/>
                    </a:cxn>
                    <a:cxn ang="0">
                      <a:pos x="connsiteX5900" y="connsiteY5900"/>
                    </a:cxn>
                    <a:cxn ang="0">
                      <a:pos x="connsiteX5901" y="connsiteY5901"/>
                    </a:cxn>
                    <a:cxn ang="0">
                      <a:pos x="connsiteX5902" y="connsiteY5902"/>
                    </a:cxn>
                    <a:cxn ang="0">
                      <a:pos x="connsiteX5903" y="connsiteY5903"/>
                    </a:cxn>
                    <a:cxn ang="0">
                      <a:pos x="connsiteX5904" y="connsiteY5904"/>
                    </a:cxn>
                    <a:cxn ang="0">
                      <a:pos x="connsiteX5905" y="connsiteY5905"/>
                    </a:cxn>
                    <a:cxn ang="0">
                      <a:pos x="connsiteX5906" y="connsiteY5906"/>
                    </a:cxn>
                    <a:cxn ang="0">
                      <a:pos x="connsiteX5907" y="connsiteY5907"/>
                    </a:cxn>
                    <a:cxn ang="0">
                      <a:pos x="connsiteX5908" y="connsiteY5908"/>
                    </a:cxn>
                    <a:cxn ang="0">
                      <a:pos x="connsiteX5909" y="connsiteY5909"/>
                    </a:cxn>
                    <a:cxn ang="0">
                      <a:pos x="connsiteX5910" y="connsiteY5910"/>
                    </a:cxn>
                    <a:cxn ang="0">
                      <a:pos x="connsiteX5911" y="connsiteY5911"/>
                    </a:cxn>
                    <a:cxn ang="0">
                      <a:pos x="connsiteX5912" y="connsiteY5912"/>
                    </a:cxn>
                    <a:cxn ang="0">
                      <a:pos x="connsiteX5913" y="connsiteY5913"/>
                    </a:cxn>
                    <a:cxn ang="0">
                      <a:pos x="connsiteX5914" y="connsiteY5914"/>
                    </a:cxn>
                    <a:cxn ang="0">
                      <a:pos x="connsiteX5915" y="connsiteY5915"/>
                    </a:cxn>
                    <a:cxn ang="0">
                      <a:pos x="connsiteX5916" y="connsiteY5916"/>
                    </a:cxn>
                    <a:cxn ang="0">
                      <a:pos x="connsiteX5917" y="connsiteY5917"/>
                    </a:cxn>
                    <a:cxn ang="0">
                      <a:pos x="connsiteX5918" y="connsiteY5918"/>
                    </a:cxn>
                    <a:cxn ang="0">
                      <a:pos x="connsiteX5919" y="connsiteY5919"/>
                    </a:cxn>
                    <a:cxn ang="0">
                      <a:pos x="connsiteX5920" y="connsiteY5920"/>
                    </a:cxn>
                    <a:cxn ang="0">
                      <a:pos x="connsiteX5921" y="connsiteY5921"/>
                    </a:cxn>
                    <a:cxn ang="0">
                      <a:pos x="connsiteX5922" y="connsiteY5922"/>
                    </a:cxn>
                    <a:cxn ang="0">
                      <a:pos x="connsiteX5923" y="connsiteY5923"/>
                    </a:cxn>
                    <a:cxn ang="0">
                      <a:pos x="connsiteX5924" y="connsiteY5924"/>
                    </a:cxn>
                    <a:cxn ang="0">
                      <a:pos x="connsiteX5925" y="connsiteY5925"/>
                    </a:cxn>
                    <a:cxn ang="0">
                      <a:pos x="connsiteX5926" y="connsiteY5926"/>
                    </a:cxn>
                    <a:cxn ang="0">
                      <a:pos x="connsiteX5927" y="connsiteY5927"/>
                    </a:cxn>
                    <a:cxn ang="0">
                      <a:pos x="connsiteX5928" y="connsiteY5928"/>
                    </a:cxn>
                    <a:cxn ang="0">
                      <a:pos x="connsiteX5929" y="connsiteY5929"/>
                    </a:cxn>
                    <a:cxn ang="0">
                      <a:pos x="connsiteX5930" y="connsiteY5930"/>
                    </a:cxn>
                    <a:cxn ang="0">
                      <a:pos x="connsiteX5931" y="connsiteY5931"/>
                    </a:cxn>
                    <a:cxn ang="0">
                      <a:pos x="connsiteX5932" y="connsiteY5932"/>
                    </a:cxn>
                    <a:cxn ang="0">
                      <a:pos x="connsiteX5933" y="connsiteY5933"/>
                    </a:cxn>
                    <a:cxn ang="0">
                      <a:pos x="connsiteX5934" y="connsiteY5934"/>
                    </a:cxn>
                    <a:cxn ang="0">
                      <a:pos x="connsiteX5935" y="connsiteY5935"/>
                    </a:cxn>
                    <a:cxn ang="0">
                      <a:pos x="connsiteX5936" y="connsiteY5936"/>
                    </a:cxn>
                    <a:cxn ang="0">
                      <a:pos x="connsiteX5937" y="connsiteY5937"/>
                    </a:cxn>
                    <a:cxn ang="0">
                      <a:pos x="connsiteX5938" y="connsiteY5938"/>
                    </a:cxn>
                    <a:cxn ang="0">
                      <a:pos x="connsiteX5939" y="connsiteY5939"/>
                    </a:cxn>
                    <a:cxn ang="0">
                      <a:pos x="connsiteX5940" y="connsiteY5940"/>
                    </a:cxn>
                    <a:cxn ang="0">
                      <a:pos x="connsiteX5941" y="connsiteY5941"/>
                    </a:cxn>
                    <a:cxn ang="0">
                      <a:pos x="connsiteX5942" y="connsiteY5942"/>
                    </a:cxn>
                    <a:cxn ang="0">
                      <a:pos x="connsiteX5943" y="connsiteY5943"/>
                    </a:cxn>
                    <a:cxn ang="0">
                      <a:pos x="connsiteX5944" y="connsiteY5944"/>
                    </a:cxn>
                    <a:cxn ang="0">
                      <a:pos x="connsiteX5945" y="connsiteY5945"/>
                    </a:cxn>
                    <a:cxn ang="0">
                      <a:pos x="connsiteX5946" y="connsiteY5946"/>
                    </a:cxn>
                    <a:cxn ang="0">
                      <a:pos x="connsiteX5947" y="connsiteY5947"/>
                    </a:cxn>
                    <a:cxn ang="0">
                      <a:pos x="connsiteX5948" y="connsiteY5948"/>
                    </a:cxn>
                    <a:cxn ang="0">
                      <a:pos x="connsiteX5949" y="connsiteY5949"/>
                    </a:cxn>
                    <a:cxn ang="0">
                      <a:pos x="connsiteX5950" y="connsiteY5950"/>
                    </a:cxn>
                    <a:cxn ang="0">
                      <a:pos x="connsiteX5951" y="connsiteY5951"/>
                    </a:cxn>
                    <a:cxn ang="0">
                      <a:pos x="connsiteX5952" y="connsiteY5952"/>
                    </a:cxn>
                    <a:cxn ang="0">
                      <a:pos x="connsiteX5953" y="connsiteY5953"/>
                    </a:cxn>
                    <a:cxn ang="0">
                      <a:pos x="connsiteX5954" y="connsiteY5954"/>
                    </a:cxn>
                    <a:cxn ang="0">
                      <a:pos x="connsiteX5955" y="connsiteY5955"/>
                    </a:cxn>
                    <a:cxn ang="0">
                      <a:pos x="connsiteX5956" y="connsiteY5956"/>
                    </a:cxn>
                    <a:cxn ang="0">
                      <a:pos x="connsiteX5957" y="connsiteY5957"/>
                    </a:cxn>
                    <a:cxn ang="0">
                      <a:pos x="connsiteX5958" y="connsiteY5958"/>
                    </a:cxn>
                    <a:cxn ang="0">
                      <a:pos x="connsiteX5959" y="connsiteY5959"/>
                    </a:cxn>
                    <a:cxn ang="0">
                      <a:pos x="connsiteX5960" y="connsiteY5960"/>
                    </a:cxn>
                    <a:cxn ang="0">
                      <a:pos x="connsiteX5961" y="connsiteY5961"/>
                    </a:cxn>
                    <a:cxn ang="0">
                      <a:pos x="connsiteX5962" y="connsiteY5962"/>
                    </a:cxn>
                    <a:cxn ang="0">
                      <a:pos x="connsiteX5963" y="connsiteY5963"/>
                    </a:cxn>
                    <a:cxn ang="0">
                      <a:pos x="connsiteX5964" y="connsiteY5964"/>
                    </a:cxn>
                    <a:cxn ang="0">
                      <a:pos x="connsiteX5965" y="connsiteY5965"/>
                    </a:cxn>
                    <a:cxn ang="0">
                      <a:pos x="connsiteX5966" y="connsiteY5966"/>
                    </a:cxn>
                    <a:cxn ang="0">
                      <a:pos x="connsiteX5967" y="connsiteY5967"/>
                    </a:cxn>
                    <a:cxn ang="0">
                      <a:pos x="connsiteX5968" y="connsiteY5968"/>
                    </a:cxn>
                    <a:cxn ang="0">
                      <a:pos x="connsiteX5969" y="connsiteY5969"/>
                    </a:cxn>
                    <a:cxn ang="0">
                      <a:pos x="connsiteX5970" y="connsiteY5970"/>
                    </a:cxn>
                    <a:cxn ang="0">
                      <a:pos x="connsiteX5971" y="connsiteY5971"/>
                    </a:cxn>
                    <a:cxn ang="0">
                      <a:pos x="connsiteX5972" y="connsiteY5972"/>
                    </a:cxn>
                    <a:cxn ang="0">
                      <a:pos x="connsiteX5973" y="connsiteY5973"/>
                    </a:cxn>
                    <a:cxn ang="0">
                      <a:pos x="connsiteX5974" y="connsiteY5974"/>
                    </a:cxn>
                    <a:cxn ang="0">
                      <a:pos x="connsiteX5975" y="connsiteY5975"/>
                    </a:cxn>
                    <a:cxn ang="0">
                      <a:pos x="connsiteX5976" y="connsiteY5976"/>
                    </a:cxn>
                    <a:cxn ang="0">
                      <a:pos x="connsiteX5977" y="connsiteY5977"/>
                    </a:cxn>
                    <a:cxn ang="0">
                      <a:pos x="connsiteX5978" y="connsiteY5978"/>
                    </a:cxn>
                    <a:cxn ang="0">
                      <a:pos x="connsiteX5979" y="connsiteY5979"/>
                    </a:cxn>
                    <a:cxn ang="0">
                      <a:pos x="connsiteX5980" y="connsiteY5980"/>
                    </a:cxn>
                    <a:cxn ang="0">
                      <a:pos x="connsiteX5981" y="connsiteY5981"/>
                    </a:cxn>
                    <a:cxn ang="0">
                      <a:pos x="connsiteX5982" y="connsiteY5982"/>
                    </a:cxn>
                    <a:cxn ang="0">
                      <a:pos x="connsiteX5983" y="connsiteY5983"/>
                    </a:cxn>
                    <a:cxn ang="0">
                      <a:pos x="connsiteX5984" y="connsiteY5984"/>
                    </a:cxn>
                    <a:cxn ang="0">
                      <a:pos x="connsiteX5985" y="connsiteY5985"/>
                    </a:cxn>
                    <a:cxn ang="0">
                      <a:pos x="connsiteX5986" y="connsiteY5986"/>
                    </a:cxn>
                    <a:cxn ang="0">
                      <a:pos x="connsiteX5987" y="connsiteY5987"/>
                    </a:cxn>
                    <a:cxn ang="0">
                      <a:pos x="connsiteX5988" y="connsiteY5988"/>
                    </a:cxn>
                    <a:cxn ang="0">
                      <a:pos x="connsiteX5989" y="connsiteY5989"/>
                    </a:cxn>
                    <a:cxn ang="0">
                      <a:pos x="connsiteX5990" y="connsiteY5990"/>
                    </a:cxn>
                    <a:cxn ang="0">
                      <a:pos x="connsiteX5991" y="connsiteY5991"/>
                    </a:cxn>
                    <a:cxn ang="0">
                      <a:pos x="connsiteX5992" y="connsiteY5992"/>
                    </a:cxn>
                    <a:cxn ang="0">
                      <a:pos x="connsiteX5993" y="connsiteY5993"/>
                    </a:cxn>
                    <a:cxn ang="0">
                      <a:pos x="connsiteX5994" y="connsiteY5994"/>
                    </a:cxn>
                    <a:cxn ang="0">
                      <a:pos x="connsiteX5995" y="connsiteY5995"/>
                    </a:cxn>
                    <a:cxn ang="0">
                      <a:pos x="connsiteX5996" y="connsiteY5996"/>
                    </a:cxn>
                    <a:cxn ang="0">
                      <a:pos x="connsiteX5997" y="connsiteY5997"/>
                    </a:cxn>
                    <a:cxn ang="0">
                      <a:pos x="connsiteX5998" y="connsiteY5998"/>
                    </a:cxn>
                    <a:cxn ang="0">
                      <a:pos x="connsiteX5999" y="connsiteY5999"/>
                    </a:cxn>
                    <a:cxn ang="0">
                      <a:pos x="connsiteX6000" y="connsiteY6000"/>
                    </a:cxn>
                    <a:cxn ang="0">
                      <a:pos x="connsiteX6001" y="connsiteY6001"/>
                    </a:cxn>
                    <a:cxn ang="0">
                      <a:pos x="connsiteX6002" y="connsiteY6002"/>
                    </a:cxn>
                    <a:cxn ang="0">
                      <a:pos x="connsiteX6003" y="connsiteY6003"/>
                    </a:cxn>
                    <a:cxn ang="0">
                      <a:pos x="connsiteX6004" y="connsiteY6004"/>
                    </a:cxn>
                    <a:cxn ang="0">
                      <a:pos x="connsiteX6005" y="connsiteY6005"/>
                    </a:cxn>
                    <a:cxn ang="0">
                      <a:pos x="connsiteX6006" y="connsiteY6006"/>
                    </a:cxn>
                    <a:cxn ang="0">
                      <a:pos x="connsiteX6007" y="connsiteY6007"/>
                    </a:cxn>
                    <a:cxn ang="0">
                      <a:pos x="connsiteX6008" y="connsiteY6008"/>
                    </a:cxn>
                    <a:cxn ang="0">
                      <a:pos x="connsiteX6009" y="connsiteY6009"/>
                    </a:cxn>
                    <a:cxn ang="0">
                      <a:pos x="connsiteX6010" y="connsiteY6010"/>
                    </a:cxn>
                    <a:cxn ang="0">
                      <a:pos x="connsiteX6011" y="connsiteY6011"/>
                    </a:cxn>
                    <a:cxn ang="0">
                      <a:pos x="connsiteX6012" y="connsiteY6012"/>
                    </a:cxn>
                    <a:cxn ang="0">
                      <a:pos x="connsiteX6013" y="connsiteY6013"/>
                    </a:cxn>
                    <a:cxn ang="0">
                      <a:pos x="connsiteX6014" y="connsiteY6014"/>
                    </a:cxn>
                    <a:cxn ang="0">
                      <a:pos x="connsiteX6015" y="connsiteY6015"/>
                    </a:cxn>
                    <a:cxn ang="0">
                      <a:pos x="connsiteX6016" y="connsiteY6016"/>
                    </a:cxn>
                    <a:cxn ang="0">
                      <a:pos x="connsiteX6017" y="connsiteY6017"/>
                    </a:cxn>
                    <a:cxn ang="0">
                      <a:pos x="connsiteX6018" y="connsiteY6018"/>
                    </a:cxn>
                    <a:cxn ang="0">
                      <a:pos x="connsiteX6019" y="connsiteY6019"/>
                    </a:cxn>
                    <a:cxn ang="0">
                      <a:pos x="connsiteX6020" y="connsiteY6020"/>
                    </a:cxn>
                    <a:cxn ang="0">
                      <a:pos x="connsiteX6021" y="connsiteY6021"/>
                    </a:cxn>
                    <a:cxn ang="0">
                      <a:pos x="connsiteX6022" y="connsiteY6022"/>
                    </a:cxn>
                    <a:cxn ang="0">
                      <a:pos x="connsiteX6023" y="connsiteY6023"/>
                    </a:cxn>
                    <a:cxn ang="0">
                      <a:pos x="connsiteX6024" y="connsiteY6024"/>
                    </a:cxn>
                    <a:cxn ang="0">
                      <a:pos x="connsiteX6025" y="connsiteY6025"/>
                    </a:cxn>
                    <a:cxn ang="0">
                      <a:pos x="connsiteX6026" y="connsiteY6026"/>
                    </a:cxn>
                    <a:cxn ang="0">
                      <a:pos x="connsiteX6027" y="connsiteY6027"/>
                    </a:cxn>
                    <a:cxn ang="0">
                      <a:pos x="connsiteX6028" y="connsiteY6028"/>
                    </a:cxn>
                    <a:cxn ang="0">
                      <a:pos x="connsiteX6029" y="connsiteY6029"/>
                    </a:cxn>
                    <a:cxn ang="0">
                      <a:pos x="connsiteX6030" y="connsiteY6030"/>
                    </a:cxn>
                    <a:cxn ang="0">
                      <a:pos x="connsiteX6031" y="connsiteY6031"/>
                    </a:cxn>
                    <a:cxn ang="0">
                      <a:pos x="connsiteX6032" y="connsiteY6032"/>
                    </a:cxn>
                    <a:cxn ang="0">
                      <a:pos x="connsiteX6033" y="connsiteY6033"/>
                    </a:cxn>
                    <a:cxn ang="0">
                      <a:pos x="connsiteX6034" y="connsiteY6034"/>
                    </a:cxn>
                    <a:cxn ang="0">
                      <a:pos x="connsiteX6035" y="connsiteY6035"/>
                    </a:cxn>
                    <a:cxn ang="0">
                      <a:pos x="connsiteX6036" y="connsiteY6036"/>
                    </a:cxn>
                    <a:cxn ang="0">
                      <a:pos x="connsiteX6037" y="connsiteY6037"/>
                    </a:cxn>
                    <a:cxn ang="0">
                      <a:pos x="connsiteX6038" y="connsiteY6038"/>
                    </a:cxn>
                    <a:cxn ang="0">
                      <a:pos x="connsiteX6039" y="connsiteY6039"/>
                    </a:cxn>
                    <a:cxn ang="0">
                      <a:pos x="connsiteX6040" y="connsiteY6040"/>
                    </a:cxn>
                    <a:cxn ang="0">
                      <a:pos x="connsiteX6041" y="connsiteY6041"/>
                    </a:cxn>
                    <a:cxn ang="0">
                      <a:pos x="connsiteX6042" y="connsiteY6042"/>
                    </a:cxn>
                    <a:cxn ang="0">
                      <a:pos x="connsiteX6043" y="connsiteY6043"/>
                    </a:cxn>
                    <a:cxn ang="0">
                      <a:pos x="connsiteX6044" y="connsiteY6044"/>
                    </a:cxn>
                    <a:cxn ang="0">
                      <a:pos x="connsiteX6045" y="connsiteY6045"/>
                    </a:cxn>
                    <a:cxn ang="0">
                      <a:pos x="connsiteX6046" y="connsiteY6046"/>
                    </a:cxn>
                    <a:cxn ang="0">
                      <a:pos x="connsiteX6047" y="connsiteY6047"/>
                    </a:cxn>
                    <a:cxn ang="0">
                      <a:pos x="connsiteX6048" y="connsiteY6048"/>
                    </a:cxn>
                    <a:cxn ang="0">
                      <a:pos x="connsiteX6049" y="connsiteY6049"/>
                    </a:cxn>
                    <a:cxn ang="0">
                      <a:pos x="connsiteX6050" y="connsiteY6050"/>
                    </a:cxn>
                    <a:cxn ang="0">
                      <a:pos x="connsiteX6051" y="connsiteY6051"/>
                    </a:cxn>
                    <a:cxn ang="0">
                      <a:pos x="connsiteX6052" y="connsiteY6052"/>
                    </a:cxn>
                    <a:cxn ang="0">
                      <a:pos x="connsiteX6053" y="connsiteY6053"/>
                    </a:cxn>
                    <a:cxn ang="0">
                      <a:pos x="connsiteX6054" y="connsiteY6054"/>
                    </a:cxn>
                    <a:cxn ang="0">
                      <a:pos x="connsiteX6055" y="connsiteY6055"/>
                    </a:cxn>
                    <a:cxn ang="0">
                      <a:pos x="connsiteX6056" y="connsiteY6056"/>
                    </a:cxn>
                    <a:cxn ang="0">
                      <a:pos x="connsiteX6057" y="connsiteY6057"/>
                    </a:cxn>
                    <a:cxn ang="0">
                      <a:pos x="connsiteX6058" y="connsiteY6058"/>
                    </a:cxn>
                    <a:cxn ang="0">
                      <a:pos x="connsiteX6059" y="connsiteY6059"/>
                    </a:cxn>
                    <a:cxn ang="0">
                      <a:pos x="connsiteX6060" y="connsiteY6060"/>
                    </a:cxn>
                    <a:cxn ang="0">
                      <a:pos x="connsiteX6061" y="connsiteY6061"/>
                    </a:cxn>
                    <a:cxn ang="0">
                      <a:pos x="connsiteX6062" y="connsiteY6062"/>
                    </a:cxn>
                    <a:cxn ang="0">
                      <a:pos x="connsiteX6063" y="connsiteY6063"/>
                    </a:cxn>
                    <a:cxn ang="0">
                      <a:pos x="connsiteX6064" y="connsiteY6064"/>
                    </a:cxn>
                    <a:cxn ang="0">
                      <a:pos x="connsiteX6065" y="connsiteY6065"/>
                    </a:cxn>
                    <a:cxn ang="0">
                      <a:pos x="connsiteX6066" y="connsiteY6066"/>
                    </a:cxn>
                    <a:cxn ang="0">
                      <a:pos x="connsiteX6067" y="connsiteY6067"/>
                    </a:cxn>
                    <a:cxn ang="0">
                      <a:pos x="connsiteX6068" y="connsiteY6068"/>
                    </a:cxn>
                    <a:cxn ang="0">
                      <a:pos x="connsiteX6069" y="connsiteY6069"/>
                    </a:cxn>
                    <a:cxn ang="0">
                      <a:pos x="connsiteX6070" y="connsiteY6070"/>
                    </a:cxn>
                    <a:cxn ang="0">
                      <a:pos x="connsiteX6071" y="connsiteY6071"/>
                    </a:cxn>
                    <a:cxn ang="0">
                      <a:pos x="connsiteX6072" y="connsiteY6072"/>
                    </a:cxn>
                    <a:cxn ang="0">
                      <a:pos x="connsiteX6073" y="connsiteY6073"/>
                    </a:cxn>
                    <a:cxn ang="0">
                      <a:pos x="connsiteX6074" y="connsiteY6074"/>
                    </a:cxn>
                    <a:cxn ang="0">
                      <a:pos x="connsiteX6075" y="connsiteY6075"/>
                    </a:cxn>
                    <a:cxn ang="0">
                      <a:pos x="connsiteX6076" y="connsiteY6076"/>
                    </a:cxn>
                    <a:cxn ang="0">
                      <a:pos x="connsiteX6077" y="connsiteY6077"/>
                    </a:cxn>
                    <a:cxn ang="0">
                      <a:pos x="connsiteX6078" y="connsiteY6078"/>
                    </a:cxn>
                    <a:cxn ang="0">
                      <a:pos x="connsiteX6079" y="connsiteY6079"/>
                    </a:cxn>
                    <a:cxn ang="0">
                      <a:pos x="connsiteX6080" y="connsiteY6080"/>
                    </a:cxn>
                    <a:cxn ang="0">
                      <a:pos x="connsiteX6081" y="connsiteY6081"/>
                    </a:cxn>
                    <a:cxn ang="0">
                      <a:pos x="connsiteX6082" y="connsiteY6082"/>
                    </a:cxn>
                    <a:cxn ang="0">
                      <a:pos x="connsiteX6083" y="connsiteY6083"/>
                    </a:cxn>
                    <a:cxn ang="0">
                      <a:pos x="connsiteX6084" y="connsiteY6084"/>
                    </a:cxn>
                    <a:cxn ang="0">
                      <a:pos x="connsiteX6085" y="connsiteY6085"/>
                    </a:cxn>
                    <a:cxn ang="0">
                      <a:pos x="connsiteX6086" y="connsiteY6086"/>
                    </a:cxn>
                    <a:cxn ang="0">
                      <a:pos x="connsiteX6087" y="connsiteY6087"/>
                    </a:cxn>
                    <a:cxn ang="0">
                      <a:pos x="connsiteX6088" y="connsiteY6088"/>
                    </a:cxn>
                    <a:cxn ang="0">
                      <a:pos x="connsiteX6089" y="connsiteY6089"/>
                    </a:cxn>
                    <a:cxn ang="0">
                      <a:pos x="connsiteX6090" y="connsiteY6090"/>
                    </a:cxn>
                    <a:cxn ang="0">
                      <a:pos x="connsiteX6091" y="connsiteY6091"/>
                    </a:cxn>
                    <a:cxn ang="0">
                      <a:pos x="connsiteX6092" y="connsiteY6092"/>
                    </a:cxn>
                    <a:cxn ang="0">
                      <a:pos x="connsiteX6093" y="connsiteY6093"/>
                    </a:cxn>
                    <a:cxn ang="0">
                      <a:pos x="connsiteX6094" y="connsiteY6094"/>
                    </a:cxn>
                    <a:cxn ang="0">
                      <a:pos x="connsiteX6095" y="connsiteY6095"/>
                    </a:cxn>
                    <a:cxn ang="0">
                      <a:pos x="connsiteX6096" y="connsiteY6096"/>
                    </a:cxn>
                    <a:cxn ang="0">
                      <a:pos x="connsiteX6097" y="connsiteY6097"/>
                    </a:cxn>
                    <a:cxn ang="0">
                      <a:pos x="connsiteX6098" y="connsiteY6098"/>
                    </a:cxn>
                    <a:cxn ang="0">
                      <a:pos x="connsiteX6099" y="connsiteY6099"/>
                    </a:cxn>
                    <a:cxn ang="0">
                      <a:pos x="connsiteX6100" y="connsiteY6100"/>
                    </a:cxn>
                    <a:cxn ang="0">
                      <a:pos x="connsiteX6101" y="connsiteY6101"/>
                    </a:cxn>
                    <a:cxn ang="0">
                      <a:pos x="connsiteX6102" y="connsiteY6102"/>
                    </a:cxn>
                    <a:cxn ang="0">
                      <a:pos x="connsiteX6103" y="connsiteY6103"/>
                    </a:cxn>
                    <a:cxn ang="0">
                      <a:pos x="connsiteX6104" y="connsiteY6104"/>
                    </a:cxn>
                    <a:cxn ang="0">
                      <a:pos x="connsiteX6105" y="connsiteY6105"/>
                    </a:cxn>
                    <a:cxn ang="0">
                      <a:pos x="connsiteX6106" y="connsiteY6106"/>
                    </a:cxn>
                    <a:cxn ang="0">
                      <a:pos x="connsiteX6107" y="connsiteY6107"/>
                    </a:cxn>
                    <a:cxn ang="0">
                      <a:pos x="connsiteX6108" y="connsiteY6108"/>
                    </a:cxn>
                    <a:cxn ang="0">
                      <a:pos x="connsiteX6109" y="connsiteY6109"/>
                    </a:cxn>
                    <a:cxn ang="0">
                      <a:pos x="connsiteX6110" y="connsiteY6110"/>
                    </a:cxn>
                    <a:cxn ang="0">
                      <a:pos x="connsiteX6111" y="connsiteY6111"/>
                    </a:cxn>
                    <a:cxn ang="0">
                      <a:pos x="connsiteX6112" y="connsiteY6112"/>
                    </a:cxn>
                    <a:cxn ang="0">
                      <a:pos x="connsiteX6113" y="connsiteY6113"/>
                    </a:cxn>
                    <a:cxn ang="0">
                      <a:pos x="connsiteX6114" y="connsiteY6114"/>
                    </a:cxn>
                    <a:cxn ang="0">
                      <a:pos x="connsiteX6115" y="connsiteY6115"/>
                    </a:cxn>
                    <a:cxn ang="0">
                      <a:pos x="connsiteX6116" y="connsiteY6116"/>
                    </a:cxn>
                    <a:cxn ang="0">
                      <a:pos x="connsiteX6117" y="connsiteY6117"/>
                    </a:cxn>
                    <a:cxn ang="0">
                      <a:pos x="connsiteX6118" y="connsiteY6118"/>
                    </a:cxn>
                    <a:cxn ang="0">
                      <a:pos x="connsiteX6119" y="connsiteY6119"/>
                    </a:cxn>
                    <a:cxn ang="0">
                      <a:pos x="connsiteX6120" y="connsiteY6120"/>
                    </a:cxn>
                    <a:cxn ang="0">
                      <a:pos x="connsiteX6121" y="connsiteY6121"/>
                    </a:cxn>
                    <a:cxn ang="0">
                      <a:pos x="connsiteX6122" y="connsiteY6122"/>
                    </a:cxn>
                    <a:cxn ang="0">
                      <a:pos x="connsiteX6123" y="connsiteY6123"/>
                    </a:cxn>
                    <a:cxn ang="0">
                      <a:pos x="connsiteX6124" y="connsiteY6124"/>
                    </a:cxn>
                    <a:cxn ang="0">
                      <a:pos x="connsiteX6125" y="connsiteY6125"/>
                    </a:cxn>
                    <a:cxn ang="0">
                      <a:pos x="connsiteX6126" y="connsiteY6126"/>
                    </a:cxn>
                    <a:cxn ang="0">
                      <a:pos x="connsiteX6127" y="connsiteY6127"/>
                    </a:cxn>
                    <a:cxn ang="0">
                      <a:pos x="connsiteX6128" y="connsiteY6128"/>
                    </a:cxn>
                    <a:cxn ang="0">
                      <a:pos x="connsiteX6129" y="connsiteY6129"/>
                    </a:cxn>
                    <a:cxn ang="0">
                      <a:pos x="connsiteX6130" y="connsiteY6130"/>
                    </a:cxn>
                    <a:cxn ang="0">
                      <a:pos x="connsiteX6131" y="connsiteY6131"/>
                    </a:cxn>
                    <a:cxn ang="0">
                      <a:pos x="connsiteX6132" y="connsiteY6132"/>
                    </a:cxn>
                    <a:cxn ang="0">
                      <a:pos x="connsiteX6133" y="connsiteY6133"/>
                    </a:cxn>
                    <a:cxn ang="0">
                      <a:pos x="connsiteX6134" y="connsiteY6134"/>
                    </a:cxn>
                    <a:cxn ang="0">
                      <a:pos x="connsiteX6135" y="connsiteY6135"/>
                    </a:cxn>
                    <a:cxn ang="0">
                      <a:pos x="connsiteX6136" y="connsiteY6136"/>
                    </a:cxn>
                    <a:cxn ang="0">
                      <a:pos x="connsiteX6137" y="connsiteY6137"/>
                    </a:cxn>
                    <a:cxn ang="0">
                      <a:pos x="connsiteX6138" y="connsiteY6138"/>
                    </a:cxn>
                    <a:cxn ang="0">
                      <a:pos x="connsiteX6139" y="connsiteY6139"/>
                    </a:cxn>
                    <a:cxn ang="0">
                      <a:pos x="connsiteX6140" y="connsiteY6140"/>
                    </a:cxn>
                    <a:cxn ang="0">
                      <a:pos x="connsiteX6141" y="connsiteY6141"/>
                    </a:cxn>
                    <a:cxn ang="0">
                      <a:pos x="connsiteX6142" y="connsiteY6142"/>
                    </a:cxn>
                    <a:cxn ang="0">
                      <a:pos x="connsiteX6143" y="connsiteY6143"/>
                    </a:cxn>
                    <a:cxn ang="0">
                      <a:pos x="connsiteX6144" y="connsiteY6144"/>
                    </a:cxn>
                    <a:cxn ang="0">
                      <a:pos x="connsiteX6145" y="connsiteY6145"/>
                    </a:cxn>
                    <a:cxn ang="0">
                      <a:pos x="connsiteX6146" y="connsiteY6146"/>
                    </a:cxn>
                    <a:cxn ang="0">
                      <a:pos x="connsiteX6147" y="connsiteY6147"/>
                    </a:cxn>
                    <a:cxn ang="0">
                      <a:pos x="connsiteX6148" y="connsiteY6148"/>
                    </a:cxn>
                    <a:cxn ang="0">
                      <a:pos x="connsiteX6149" y="connsiteY6149"/>
                    </a:cxn>
                    <a:cxn ang="0">
                      <a:pos x="connsiteX6150" y="connsiteY6150"/>
                    </a:cxn>
                    <a:cxn ang="0">
                      <a:pos x="connsiteX6151" y="connsiteY6151"/>
                    </a:cxn>
                    <a:cxn ang="0">
                      <a:pos x="connsiteX6152" y="connsiteY6152"/>
                    </a:cxn>
                    <a:cxn ang="0">
                      <a:pos x="connsiteX6153" y="connsiteY6153"/>
                    </a:cxn>
                    <a:cxn ang="0">
                      <a:pos x="connsiteX6154" y="connsiteY6154"/>
                    </a:cxn>
                    <a:cxn ang="0">
                      <a:pos x="connsiteX6155" y="connsiteY6155"/>
                    </a:cxn>
                    <a:cxn ang="0">
                      <a:pos x="connsiteX6156" y="connsiteY6156"/>
                    </a:cxn>
                    <a:cxn ang="0">
                      <a:pos x="connsiteX6157" y="connsiteY6157"/>
                    </a:cxn>
                    <a:cxn ang="0">
                      <a:pos x="connsiteX6158" y="connsiteY6158"/>
                    </a:cxn>
                    <a:cxn ang="0">
                      <a:pos x="connsiteX6159" y="connsiteY6159"/>
                    </a:cxn>
                    <a:cxn ang="0">
                      <a:pos x="connsiteX6160" y="connsiteY6160"/>
                    </a:cxn>
                    <a:cxn ang="0">
                      <a:pos x="connsiteX6161" y="connsiteY6161"/>
                    </a:cxn>
                    <a:cxn ang="0">
                      <a:pos x="connsiteX6162" y="connsiteY6162"/>
                    </a:cxn>
                    <a:cxn ang="0">
                      <a:pos x="connsiteX6163" y="connsiteY6163"/>
                    </a:cxn>
                    <a:cxn ang="0">
                      <a:pos x="connsiteX6164" y="connsiteY6164"/>
                    </a:cxn>
                    <a:cxn ang="0">
                      <a:pos x="connsiteX6165" y="connsiteY6165"/>
                    </a:cxn>
                    <a:cxn ang="0">
                      <a:pos x="connsiteX6166" y="connsiteY6166"/>
                    </a:cxn>
                    <a:cxn ang="0">
                      <a:pos x="connsiteX6167" y="connsiteY6167"/>
                    </a:cxn>
                    <a:cxn ang="0">
                      <a:pos x="connsiteX6168" y="connsiteY6168"/>
                    </a:cxn>
                    <a:cxn ang="0">
                      <a:pos x="connsiteX6169" y="connsiteY6169"/>
                    </a:cxn>
                    <a:cxn ang="0">
                      <a:pos x="connsiteX6170" y="connsiteY6170"/>
                    </a:cxn>
                    <a:cxn ang="0">
                      <a:pos x="connsiteX6171" y="connsiteY6171"/>
                    </a:cxn>
                    <a:cxn ang="0">
                      <a:pos x="connsiteX6172" y="connsiteY6172"/>
                    </a:cxn>
                    <a:cxn ang="0">
                      <a:pos x="connsiteX6173" y="connsiteY6173"/>
                    </a:cxn>
                    <a:cxn ang="0">
                      <a:pos x="connsiteX6174" y="connsiteY6174"/>
                    </a:cxn>
                    <a:cxn ang="0">
                      <a:pos x="connsiteX6175" y="connsiteY6175"/>
                    </a:cxn>
                    <a:cxn ang="0">
                      <a:pos x="connsiteX6176" y="connsiteY6176"/>
                    </a:cxn>
                    <a:cxn ang="0">
                      <a:pos x="connsiteX6177" y="connsiteY6177"/>
                    </a:cxn>
                    <a:cxn ang="0">
                      <a:pos x="connsiteX6178" y="connsiteY6178"/>
                    </a:cxn>
                    <a:cxn ang="0">
                      <a:pos x="connsiteX6179" y="connsiteY6179"/>
                    </a:cxn>
                    <a:cxn ang="0">
                      <a:pos x="connsiteX6180" y="connsiteY6180"/>
                    </a:cxn>
                    <a:cxn ang="0">
                      <a:pos x="connsiteX6181" y="connsiteY6181"/>
                    </a:cxn>
                    <a:cxn ang="0">
                      <a:pos x="connsiteX6182" y="connsiteY6182"/>
                    </a:cxn>
                    <a:cxn ang="0">
                      <a:pos x="connsiteX6183" y="connsiteY6183"/>
                    </a:cxn>
                    <a:cxn ang="0">
                      <a:pos x="connsiteX6184" y="connsiteY6184"/>
                    </a:cxn>
                    <a:cxn ang="0">
                      <a:pos x="connsiteX6185" y="connsiteY6185"/>
                    </a:cxn>
                    <a:cxn ang="0">
                      <a:pos x="connsiteX6186" y="connsiteY6186"/>
                    </a:cxn>
                    <a:cxn ang="0">
                      <a:pos x="connsiteX6187" y="connsiteY6187"/>
                    </a:cxn>
                    <a:cxn ang="0">
                      <a:pos x="connsiteX6188" y="connsiteY6188"/>
                    </a:cxn>
                    <a:cxn ang="0">
                      <a:pos x="connsiteX6189" y="connsiteY6189"/>
                    </a:cxn>
                    <a:cxn ang="0">
                      <a:pos x="connsiteX6190" y="connsiteY6190"/>
                    </a:cxn>
                    <a:cxn ang="0">
                      <a:pos x="connsiteX6191" y="connsiteY6191"/>
                    </a:cxn>
                    <a:cxn ang="0">
                      <a:pos x="connsiteX6192" y="connsiteY6192"/>
                    </a:cxn>
                    <a:cxn ang="0">
                      <a:pos x="connsiteX6193" y="connsiteY6193"/>
                    </a:cxn>
                    <a:cxn ang="0">
                      <a:pos x="connsiteX6194" y="connsiteY6194"/>
                    </a:cxn>
                    <a:cxn ang="0">
                      <a:pos x="connsiteX6195" y="connsiteY6195"/>
                    </a:cxn>
                    <a:cxn ang="0">
                      <a:pos x="connsiteX6196" y="connsiteY6196"/>
                    </a:cxn>
                    <a:cxn ang="0">
                      <a:pos x="connsiteX6197" y="connsiteY6197"/>
                    </a:cxn>
                    <a:cxn ang="0">
                      <a:pos x="connsiteX6198" y="connsiteY6198"/>
                    </a:cxn>
                    <a:cxn ang="0">
                      <a:pos x="connsiteX6199" y="connsiteY6199"/>
                    </a:cxn>
                    <a:cxn ang="0">
                      <a:pos x="connsiteX6200" y="connsiteY6200"/>
                    </a:cxn>
                    <a:cxn ang="0">
                      <a:pos x="connsiteX6201" y="connsiteY6201"/>
                    </a:cxn>
                    <a:cxn ang="0">
                      <a:pos x="connsiteX6202" y="connsiteY6202"/>
                    </a:cxn>
                    <a:cxn ang="0">
                      <a:pos x="connsiteX6203" y="connsiteY6203"/>
                    </a:cxn>
                    <a:cxn ang="0">
                      <a:pos x="connsiteX6204" y="connsiteY6204"/>
                    </a:cxn>
                    <a:cxn ang="0">
                      <a:pos x="connsiteX6205" y="connsiteY6205"/>
                    </a:cxn>
                    <a:cxn ang="0">
                      <a:pos x="connsiteX6206" y="connsiteY6206"/>
                    </a:cxn>
                    <a:cxn ang="0">
                      <a:pos x="connsiteX6207" y="connsiteY6207"/>
                    </a:cxn>
                    <a:cxn ang="0">
                      <a:pos x="connsiteX6208" y="connsiteY6208"/>
                    </a:cxn>
                    <a:cxn ang="0">
                      <a:pos x="connsiteX6209" y="connsiteY6209"/>
                    </a:cxn>
                    <a:cxn ang="0">
                      <a:pos x="connsiteX6210" y="connsiteY6210"/>
                    </a:cxn>
                    <a:cxn ang="0">
                      <a:pos x="connsiteX6211" y="connsiteY6211"/>
                    </a:cxn>
                    <a:cxn ang="0">
                      <a:pos x="connsiteX6212" y="connsiteY6212"/>
                    </a:cxn>
                    <a:cxn ang="0">
                      <a:pos x="connsiteX6213" y="connsiteY6213"/>
                    </a:cxn>
                    <a:cxn ang="0">
                      <a:pos x="connsiteX6214" y="connsiteY6214"/>
                    </a:cxn>
                    <a:cxn ang="0">
                      <a:pos x="connsiteX6215" y="connsiteY6215"/>
                    </a:cxn>
                    <a:cxn ang="0">
                      <a:pos x="connsiteX6216" y="connsiteY6216"/>
                    </a:cxn>
                    <a:cxn ang="0">
                      <a:pos x="connsiteX6217" y="connsiteY6217"/>
                    </a:cxn>
                    <a:cxn ang="0">
                      <a:pos x="connsiteX6218" y="connsiteY6218"/>
                    </a:cxn>
                    <a:cxn ang="0">
                      <a:pos x="connsiteX6219" y="connsiteY6219"/>
                    </a:cxn>
                    <a:cxn ang="0">
                      <a:pos x="connsiteX6220" y="connsiteY6220"/>
                    </a:cxn>
                    <a:cxn ang="0">
                      <a:pos x="connsiteX6221" y="connsiteY6221"/>
                    </a:cxn>
                    <a:cxn ang="0">
                      <a:pos x="connsiteX6222" y="connsiteY6222"/>
                    </a:cxn>
                    <a:cxn ang="0">
                      <a:pos x="connsiteX6223" y="connsiteY6223"/>
                    </a:cxn>
                    <a:cxn ang="0">
                      <a:pos x="connsiteX6224" y="connsiteY6224"/>
                    </a:cxn>
                    <a:cxn ang="0">
                      <a:pos x="connsiteX6225" y="connsiteY6225"/>
                    </a:cxn>
                    <a:cxn ang="0">
                      <a:pos x="connsiteX6226" y="connsiteY6226"/>
                    </a:cxn>
                    <a:cxn ang="0">
                      <a:pos x="connsiteX6227" y="connsiteY6227"/>
                    </a:cxn>
                    <a:cxn ang="0">
                      <a:pos x="connsiteX6228" y="connsiteY6228"/>
                    </a:cxn>
                    <a:cxn ang="0">
                      <a:pos x="connsiteX6229" y="connsiteY6229"/>
                    </a:cxn>
                    <a:cxn ang="0">
                      <a:pos x="connsiteX6230" y="connsiteY6230"/>
                    </a:cxn>
                    <a:cxn ang="0">
                      <a:pos x="connsiteX6231" y="connsiteY6231"/>
                    </a:cxn>
                    <a:cxn ang="0">
                      <a:pos x="connsiteX6232" y="connsiteY6232"/>
                    </a:cxn>
                    <a:cxn ang="0">
                      <a:pos x="connsiteX6233" y="connsiteY6233"/>
                    </a:cxn>
                    <a:cxn ang="0">
                      <a:pos x="connsiteX6234" y="connsiteY6234"/>
                    </a:cxn>
                    <a:cxn ang="0">
                      <a:pos x="connsiteX6235" y="connsiteY6235"/>
                    </a:cxn>
                    <a:cxn ang="0">
                      <a:pos x="connsiteX6236" y="connsiteY6236"/>
                    </a:cxn>
                    <a:cxn ang="0">
                      <a:pos x="connsiteX6237" y="connsiteY6237"/>
                    </a:cxn>
                    <a:cxn ang="0">
                      <a:pos x="connsiteX6238" y="connsiteY6238"/>
                    </a:cxn>
                    <a:cxn ang="0">
                      <a:pos x="connsiteX6239" y="connsiteY6239"/>
                    </a:cxn>
                    <a:cxn ang="0">
                      <a:pos x="connsiteX6240" y="connsiteY6240"/>
                    </a:cxn>
                    <a:cxn ang="0">
                      <a:pos x="connsiteX6241" y="connsiteY6241"/>
                    </a:cxn>
                    <a:cxn ang="0">
                      <a:pos x="connsiteX6242" y="connsiteY6242"/>
                    </a:cxn>
                    <a:cxn ang="0">
                      <a:pos x="connsiteX6243" y="connsiteY6243"/>
                    </a:cxn>
                    <a:cxn ang="0">
                      <a:pos x="connsiteX6244" y="connsiteY6244"/>
                    </a:cxn>
                    <a:cxn ang="0">
                      <a:pos x="connsiteX6245" y="connsiteY6245"/>
                    </a:cxn>
                    <a:cxn ang="0">
                      <a:pos x="connsiteX6246" y="connsiteY6246"/>
                    </a:cxn>
                    <a:cxn ang="0">
                      <a:pos x="connsiteX6247" y="connsiteY6247"/>
                    </a:cxn>
                    <a:cxn ang="0">
                      <a:pos x="connsiteX6248" y="connsiteY6248"/>
                    </a:cxn>
                    <a:cxn ang="0">
                      <a:pos x="connsiteX6249" y="connsiteY6249"/>
                    </a:cxn>
                    <a:cxn ang="0">
                      <a:pos x="connsiteX6250" y="connsiteY6250"/>
                    </a:cxn>
                    <a:cxn ang="0">
                      <a:pos x="connsiteX6251" y="connsiteY6251"/>
                    </a:cxn>
                    <a:cxn ang="0">
                      <a:pos x="connsiteX6252" y="connsiteY6252"/>
                    </a:cxn>
                    <a:cxn ang="0">
                      <a:pos x="connsiteX6253" y="connsiteY6253"/>
                    </a:cxn>
                    <a:cxn ang="0">
                      <a:pos x="connsiteX6254" y="connsiteY6254"/>
                    </a:cxn>
                    <a:cxn ang="0">
                      <a:pos x="connsiteX6255" y="connsiteY6255"/>
                    </a:cxn>
                    <a:cxn ang="0">
                      <a:pos x="connsiteX6256" y="connsiteY6256"/>
                    </a:cxn>
                    <a:cxn ang="0">
                      <a:pos x="connsiteX6257" y="connsiteY6257"/>
                    </a:cxn>
                    <a:cxn ang="0">
                      <a:pos x="connsiteX6258" y="connsiteY6258"/>
                    </a:cxn>
                    <a:cxn ang="0">
                      <a:pos x="connsiteX6259" y="connsiteY6259"/>
                    </a:cxn>
                    <a:cxn ang="0">
                      <a:pos x="connsiteX6260" y="connsiteY6260"/>
                    </a:cxn>
                    <a:cxn ang="0">
                      <a:pos x="connsiteX6261" y="connsiteY6261"/>
                    </a:cxn>
                    <a:cxn ang="0">
                      <a:pos x="connsiteX6262" y="connsiteY6262"/>
                    </a:cxn>
                    <a:cxn ang="0">
                      <a:pos x="connsiteX6263" y="connsiteY6263"/>
                    </a:cxn>
                    <a:cxn ang="0">
                      <a:pos x="connsiteX6264" y="connsiteY6264"/>
                    </a:cxn>
                    <a:cxn ang="0">
                      <a:pos x="connsiteX6265" y="connsiteY6265"/>
                    </a:cxn>
                    <a:cxn ang="0">
                      <a:pos x="connsiteX6266" y="connsiteY6266"/>
                    </a:cxn>
                    <a:cxn ang="0">
                      <a:pos x="connsiteX6267" y="connsiteY6267"/>
                    </a:cxn>
                    <a:cxn ang="0">
                      <a:pos x="connsiteX6268" y="connsiteY6268"/>
                    </a:cxn>
                    <a:cxn ang="0">
                      <a:pos x="connsiteX6269" y="connsiteY6269"/>
                    </a:cxn>
                    <a:cxn ang="0">
                      <a:pos x="connsiteX6270" y="connsiteY6270"/>
                    </a:cxn>
                    <a:cxn ang="0">
                      <a:pos x="connsiteX6271" y="connsiteY6271"/>
                    </a:cxn>
                    <a:cxn ang="0">
                      <a:pos x="connsiteX6272" y="connsiteY6272"/>
                    </a:cxn>
                    <a:cxn ang="0">
                      <a:pos x="connsiteX6273" y="connsiteY6273"/>
                    </a:cxn>
                    <a:cxn ang="0">
                      <a:pos x="connsiteX6274" y="connsiteY6274"/>
                    </a:cxn>
                    <a:cxn ang="0">
                      <a:pos x="connsiteX6275" y="connsiteY6275"/>
                    </a:cxn>
                    <a:cxn ang="0">
                      <a:pos x="connsiteX6276" y="connsiteY6276"/>
                    </a:cxn>
                    <a:cxn ang="0">
                      <a:pos x="connsiteX6277" y="connsiteY6277"/>
                    </a:cxn>
                    <a:cxn ang="0">
                      <a:pos x="connsiteX6278" y="connsiteY6278"/>
                    </a:cxn>
                    <a:cxn ang="0">
                      <a:pos x="connsiteX6279" y="connsiteY6279"/>
                    </a:cxn>
                    <a:cxn ang="0">
                      <a:pos x="connsiteX6280" y="connsiteY6280"/>
                    </a:cxn>
                    <a:cxn ang="0">
                      <a:pos x="connsiteX6281" y="connsiteY6281"/>
                    </a:cxn>
                    <a:cxn ang="0">
                      <a:pos x="connsiteX6282" y="connsiteY6282"/>
                    </a:cxn>
                    <a:cxn ang="0">
                      <a:pos x="connsiteX6283" y="connsiteY6283"/>
                    </a:cxn>
                    <a:cxn ang="0">
                      <a:pos x="connsiteX6284" y="connsiteY6284"/>
                    </a:cxn>
                    <a:cxn ang="0">
                      <a:pos x="connsiteX6285" y="connsiteY6285"/>
                    </a:cxn>
                    <a:cxn ang="0">
                      <a:pos x="connsiteX6286" y="connsiteY6286"/>
                    </a:cxn>
                    <a:cxn ang="0">
                      <a:pos x="connsiteX6287" y="connsiteY6287"/>
                    </a:cxn>
                    <a:cxn ang="0">
                      <a:pos x="connsiteX6288" y="connsiteY6288"/>
                    </a:cxn>
                    <a:cxn ang="0">
                      <a:pos x="connsiteX6289" y="connsiteY6289"/>
                    </a:cxn>
                    <a:cxn ang="0">
                      <a:pos x="connsiteX6290" y="connsiteY6290"/>
                    </a:cxn>
                    <a:cxn ang="0">
                      <a:pos x="connsiteX6291" y="connsiteY6291"/>
                    </a:cxn>
                    <a:cxn ang="0">
                      <a:pos x="connsiteX6292" y="connsiteY6292"/>
                    </a:cxn>
                    <a:cxn ang="0">
                      <a:pos x="connsiteX6293" y="connsiteY6293"/>
                    </a:cxn>
                    <a:cxn ang="0">
                      <a:pos x="connsiteX6294" y="connsiteY6294"/>
                    </a:cxn>
                    <a:cxn ang="0">
                      <a:pos x="connsiteX6295" y="connsiteY6295"/>
                    </a:cxn>
                    <a:cxn ang="0">
                      <a:pos x="connsiteX6296" y="connsiteY6296"/>
                    </a:cxn>
                    <a:cxn ang="0">
                      <a:pos x="connsiteX6297" y="connsiteY6297"/>
                    </a:cxn>
                    <a:cxn ang="0">
                      <a:pos x="connsiteX6298" y="connsiteY6298"/>
                    </a:cxn>
                    <a:cxn ang="0">
                      <a:pos x="connsiteX6299" y="connsiteY6299"/>
                    </a:cxn>
                    <a:cxn ang="0">
                      <a:pos x="connsiteX6300" y="connsiteY6300"/>
                    </a:cxn>
                    <a:cxn ang="0">
                      <a:pos x="connsiteX6301" y="connsiteY6301"/>
                    </a:cxn>
                    <a:cxn ang="0">
                      <a:pos x="connsiteX6302" y="connsiteY6302"/>
                    </a:cxn>
                    <a:cxn ang="0">
                      <a:pos x="connsiteX6303" y="connsiteY6303"/>
                    </a:cxn>
                    <a:cxn ang="0">
                      <a:pos x="connsiteX6304" y="connsiteY6304"/>
                    </a:cxn>
                    <a:cxn ang="0">
                      <a:pos x="connsiteX6305" y="connsiteY6305"/>
                    </a:cxn>
                    <a:cxn ang="0">
                      <a:pos x="connsiteX6306" y="connsiteY6306"/>
                    </a:cxn>
                    <a:cxn ang="0">
                      <a:pos x="connsiteX6307" y="connsiteY6307"/>
                    </a:cxn>
                    <a:cxn ang="0">
                      <a:pos x="connsiteX6308" y="connsiteY6308"/>
                    </a:cxn>
                    <a:cxn ang="0">
                      <a:pos x="connsiteX6309" y="connsiteY6309"/>
                    </a:cxn>
                    <a:cxn ang="0">
                      <a:pos x="connsiteX6310" y="connsiteY6310"/>
                    </a:cxn>
                    <a:cxn ang="0">
                      <a:pos x="connsiteX6311" y="connsiteY6311"/>
                    </a:cxn>
                    <a:cxn ang="0">
                      <a:pos x="connsiteX6312" y="connsiteY6312"/>
                    </a:cxn>
                    <a:cxn ang="0">
                      <a:pos x="connsiteX6313" y="connsiteY6313"/>
                    </a:cxn>
                    <a:cxn ang="0">
                      <a:pos x="connsiteX6314" y="connsiteY6314"/>
                    </a:cxn>
                    <a:cxn ang="0">
                      <a:pos x="connsiteX6315" y="connsiteY6315"/>
                    </a:cxn>
                    <a:cxn ang="0">
                      <a:pos x="connsiteX6316" y="connsiteY6316"/>
                    </a:cxn>
                    <a:cxn ang="0">
                      <a:pos x="connsiteX6317" y="connsiteY6317"/>
                    </a:cxn>
                    <a:cxn ang="0">
                      <a:pos x="connsiteX6318" y="connsiteY6318"/>
                    </a:cxn>
                    <a:cxn ang="0">
                      <a:pos x="connsiteX6319" y="connsiteY6319"/>
                    </a:cxn>
                    <a:cxn ang="0">
                      <a:pos x="connsiteX6320" y="connsiteY6320"/>
                    </a:cxn>
                    <a:cxn ang="0">
                      <a:pos x="connsiteX6321" y="connsiteY6321"/>
                    </a:cxn>
                    <a:cxn ang="0">
                      <a:pos x="connsiteX6322" y="connsiteY6322"/>
                    </a:cxn>
                    <a:cxn ang="0">
                      <a:pos x="connsiteX6323" y="connsiteY6323"/>
                    </a:cxn>
                    <a:cxn ang="0">
                      <a:pos x="connsiteX6324" y="connsiteY6324"/>
                    </a:cxn>
                    <a:cxn ang="0">
                      <a:pos x="connsiteX6325" y="connsiteY6325"/>
                    </a:cxn>
                    <a:cxn ang="0">
                      <a:pos x="connsiteX6326" y="connsiteY6326"/>
                    </a:cxn>
                    <a:cxn ang="0">
                      <a:pos x="connsiteX6327" y="connsiteY6327"/>
                    </a:cxn>
                    <a:cxn ang="0">
                      <a:pos x="connsiteX6328" y="connsiteY6328"/>
                    </a:cxn>
                    <a:cxn ang="0">
                      <a:pos x="connsiteX6329" y="connsiteY6329"/>
                    </a:cxn>
                    <a:cxn ang="0">
                      <a:pos x="connsiteX6330" y="connsiteY6330"/>
                    </a:cxn>
                    <a:cxn ang="0">
                      <a:pos x="connsiteX6331" y="connsiteY6331"/>
                    </a:cxn>
                    <a:cxn ang="0">
                      <a:pos x="connsiteX6332" y="connsiteY6332"/>
                    </a:cxn>
                    <a:cxn ang="0">
                      <a:pos x="connsiteX6333" y="connsiteY6333"/>
                    </a:cxn>
                    <a:cxn ang="0">
                      <a:pos x="connsiteX6334" y="connsiteY6334"/>
                    </a:cxn>
                    <a:cxn ang="0">
                      <a:pos x="connsiteX6335" y="connsiteY6335"/>
                    </a:cxn>
                    <a:cxn ang="0">
                      <a:pos x="connsiteX6336" y="connsiteY6336"/>
                    </a:cxn>
                    <a:cxn ang="0">
                      <a:pos x="connsiteX6337" y="connsiteY6337"/>
                    </a:cxn>
                    <a:cxn ang="0">
                      <a:pos x="connsiteX6338" y="connsiteY6338"/>
                    </a:cxn>
                    <a:cxn ang="0">
                      <a:pos x="connsiteX6339" y="connsiteY6339"/>
                    </a:cxn>
                    <a:cxn ang="0">
                      <a:pos x="connsiteX6340" y="connsiteY6340"/>
                    </a:cxn>
                    <a:cxn ang="0">
                      <a:pos x="connsiteX6341" y="connsiteY6341"/>
                    </a:cxn>
                    <a:cxn ang="0">
                      <a:pos x="connsiteX6342" y="connsiteY6342"/>
                    </a:cxn>
                    <a:cxn ang="0">
                      <a:pos x="connsiteX6343" y="connsiteY6343"/>
                    </a:cxn>
                    <a:cxn ang="0">
                      <a:pos x="connsiteX6344" y="connsiteY6344"/>
                    </a:cxn>
                    <a:cxn ang="0">
                      <a:pos x="connsiteX6345" y="connsiteY6345"/>
                    </a:cxn>
                    <a:cxn ang="0">
                      <a:pos x="connsiteX6346" y="connsiteY6346"/>
                    </a:cxn>
                    <a:cxn ang="0">
                      <a:pos x="connsiteX6347" y="connsiteY6347"/>
                    </a:cxn>
                    <a:cxn ang="0">
                      <a:pos x="connsiteX6348" y="connsiteY6348"/>
                    </a:cxn>
                    <a:cxn ang="0">
                      <a:pos x="connsiteX6349" y="connsiteY6349"/>
                    </a:cxn>
                    <a:cxn ang="0">
                      <a:pos x="connsiteX6350" y="connsiteY6350"/>
                    </a:cxn>
                    <a:cxn ang="0">
                      <a:pos x="connsiteX6351" y="connsiteY6351"/>
                    </a:cxn>
                    <a:cxn ang="0">
                      <a:pos x="connsiteX6352" y="connsiteY6352"/>
                    </a:cxn>
                    <a:cxn ang="0">
                      <a:pos x="connsiteX6353" y="connsiteY6353"/>
                    </a:cxn>
                    <a:cxn ang="0">
                      <a:pos x="connsiteX6354" y="connsiteY6354"/>
                    </a:cxn>
                    <a:cxn ang="0">
                      <a:pos x="connsiteX6355" y="connsiteY6355"/>
                    </a:cxn>
                    <a:cxn ang="0">
                      <a:pos x="connsiteX6356" y="connsiteY6356"/>
                    </a:cxn>
                    <a:cxn ang="0">
                      <a:pos x="connsiteX6357" y="connsiteY6357"/>
                    </a:cxn>
                    <a:cxn ang="0">
                      <a:pos x="connsiteX6358" y="connsiteY6358"/>
                    </a:cxn>
                    <a:cxn ang="0">
                      <a:pos x="connsiteX6359" y="connsiteY6359"/>
                    </a:cxn>
                    <a:cxn ang="0">
                      <a:pos x="connsiteX6360" y="connsiteY6360"/>
                    </a:cxn>
                    <a:cxn ang="0">
                      <a:pos x="connsiteX6361" y="connsiteY6361"/>
                    </a:cxn>
                    <a:cxn ang="0">
                      <a:pos x="connsiteX6362" y="connsiteY6362"/>
                    </a:cxn>
                    <a:cxn ang="0">
                      <a:pos x="connsiteX6363" y="connsiteY6363"/>
                    </a:cxn>
                    <a:cxn ang="0">
                      <a:pos x="connsiteX6364" y="connsiteY6364"/>
                    </a:cxn>
                    <a:cxn ang="0">
                      <a:pos x="connsiteX6365" y="connsiteY6365"/>
                    </a:cxn>
                    <a:cxn ang="0">
                      <a:pos x="connsiteX6366" y="connsiteY6366"/>
                    </a:cxn>
                    <a:cxn ang="0">
                      <a:pos x="connsiteX6367" y="connsiteY6367"/>
                    </a:cxn>
                    <a:cxn ang="0">
                      <a:pos x="connsiteX6368" y="connsiteY6368"/>
                    </a:cxn>
                    <a:cxn ang="0">
                      <a:pos x="connsiteX6369" y="connsiteY6369"/>
                    </a:cxn>
                    <a:cxn ang="0">
                      <a:pos x="connsiteX6370" y="connsiteY6370"/>
                    </a:cxn>
                    <a:cxn ang="0">
                      <a:pos x="connsiteX6371" y="connsiteY6371"/>
                    </a:cxn>
                    <a:cxn ang="0">
                      <a:pos x="connsiteX6372" y="connsiteY6372"/>
                    </a:cxn>
                    <a:cxn ang="0">
                      <a:pos x="connsiteX6373" y="connsiteY6373"/>
                    </a:cxn>
                    <a:cxn ang="0">
                      <a:pos x="connsiteX6374" y="connsiteY6374"/>
                    </a:cxn>
                    <a:cxn ang="0">
                      <a:pos x="connsiteX6375" y="connsiteY6375"/>
                    </a:cxn>
                    <a:cxn ang="0">
                      <a:pos x="connsiteX6376" y="connsiteY6376"/>
                    </a:cxn>
                    <a:cxn ang="0">
                      <a:pos x="connsiteX6377" y="connsiteY6377"/>
                    </a:cxn>
                    <a:cxn ang="0">
                      <a:pos x="connsiteX6378" y="connsiteY6378"/>
                    </a:cxn>
                    <a:cxn ang="0">
                      <a:pos x="connsiteX6379" y="connsiteY6379"/>
                    </a:cxn>
                    <a:cxn ang="0">
                      <a:pos x="connsiteX6380" y="connsiteY6380"/>
                    </a:cxn>
                    <a:cxn ang="0">
                      <a:pos x="connsiteX6381" y="connsiteY6381"/>
                    </a:cxn>
                    <a:cxn ang="0">
                      <a:pos x="connsiteX6382" y="connsiteY6382"/>
                    </a:cxn>
                    <a:cxn ang="0">
                      <a:pos x="connsiteX6383" y="connsiteY6383"/>
                    </a:cxn>
                    <a:cxn ang="0">
                      <a:pos x="connsiteX6384" y="connsiteY6384"/>
                    </a:cxn>
                    <a:cxn ang="0">
                      <a:pos x="connsiteX6385" y="connsiteY6385"/>
                    </a:cxn>
                    <a:cxn ang="0">
                      <a:pos x="connsiteX6386" y="connsiteY6386"/>
                    </a:cxn>
                    <a:cxn ang="0">
                      <a:pos x="connsiteX6387" y="connsiteY6387"/>
                    </a:cxn>
                    <a:cxn ang="0">
                      <a:pos x="connsiteX6388" y="connsiteY6388"/>
                    </a:cxn>
                    <a:cxn ang="0">
                      <a:pos x="connsiteX6389" y="connsiteY6389"/>
                    </a:cxn>
                    <a:cxn ang="0">
                      <a:pos x="connsiteX6390" y="connsiteY6390"/>
                    </a:cxn>
                    <a:cxn ang="0">
                      <a:pos x="connsiteX6391" y="connsiteY6391"/>
                    </a:cxn>
                    <a:cxn ang="0">
                      <a:pos x="connsiteX6392" y="connsiteY6392"/>
                    </a:cxn>
                    <a:cxn ang="0">
                      <a:pos x="connsiteX6393" y="connsiteY6393"/>
                    </a:cxn>
                    <a:cxn ang="0">
                      <a:pos x="connsiteX6394" y="connsiteY6394"/>
                    </a:cxn>
                    <a:cxn ang="0">
                      <a:pos x="connsiteX6395" y="connsiteY6395"/>
                    </a:cxn>
                    <a:cxn ang="0">
                      <a:pos x="connsiteX6396" y="connsiteY6396"/>
                    </a:cxn>
                    <a:cxn ang="0">
                      <a:pos x="connsiteX6397" y="connsiteY6397"/>
                    </a:cxn>
                    <a:cxn ang="0">
                      <a:pos x="connsiteX6398" y="connsiteY6398"/>
                    </a:cxn>
                    <a:cxn ang="0">
                      <a:pos x="connsiteX6399" y="connsiteY6399"/>
                    </a:cxn>
                    <a:cxn ang="0">
                      <a:pos x="connsiteX6400" y="connsiteY6400"/>
                    </a:cxn>
                    <a:cxn ang="0">
                      <a:pos x="connsiteX6401" y="connsiteY6401"/>
                    </a:cxn>
                    <a:cxn ang="0">
                      <a:pos x="connsiteX6402" y="connsiteY6402"/>
                    </a:cxn>
                    <a:cxn ang="0">
                      <a:pos x="connsiteX6403" y="connsiteY6403"/>
                    </a:cxn>
                    <a:cxn ang="0">
                      <a:pos x="connsiteX6404" y="connsiteY6404"/>
                    </a:cxn>
                    <a:cxn ang="0">
                      <a:pos x="connsiteX6405" y="connsiteY6405"/>
                    </a:cxn>
                    <a:cxn ang="0">
                      <a:pos x="connsiteX6406" y="connsiteY6406"/>
                    </a:cxn>
                    <a:cxn ang="0">
                      <a:pos x="connsiteX6407" y="connsiteY6407"/>
                    </a:cxn>
                    <a:cxn ang="0">
                      <a:pos x="connsiteX6408" y="connsiteY6408"/>
                    </a:cxn>
                    <a:cxn ang="0">
                      <a:pos x="connsiteX6409" y="connsiteY6409"/>
                    </a:cxn>
                    <a:cxn ang="0">
                      <a:pos x="connsiteX6410" y="connsiteY6410"/>
                    </a:cxn>
                    <a:cxn ang="0">
                      <a:pos x="connsiteX6411" y="connsiteY6411"/>
                    </a:cxn>
                    <a:cxn ang="0">
                      <a:pos x="connsiteX6412" y="connsiteY6412"/>
                    </a:cxn>
                    <a:cxn ang="0">
                      <a:pos x="connsiteX6413" y="connsiteY6413"/>
                    </a:cxn>
                    <a:cxn ang="0">
                      <a:pos x="connsiteX6414" y="connsiteY6414"/>
                    </a:cxn>
                    <a:cxn ang="0">
                      <a:pos x="connsiteX6415" y="connsiteY6415"/>
                    </a:cxn>
                    <a:cxn ang="0">
                      <a:pos x="connsiteX6416" y="connsiteY6416"/>
                    </a:cxn>
                    <a:cxn ang="0">
                      <a:pos x="connsiteX6417" y="connsiteY6417"/>
                    </a:cxn>
                    <a:cxn ang="0">
                      <a:pos x="connsiteX6418" y="connsiteY6418"/>
                    </a:cxn>
                    <a:cxn ang="0">
                      <a:pos x="connsiteX6419" y="connsiteY6419"/>
                    </a:cxn>
                    <a:cxn ang="0">
                      <a:pos x="connsiteX6420" y="connsiteY6420"/>
                    </a:cxn>
                    <a:cxn ang="0">
                      <a:pos x="connsiteX6421" y="connsiteY6421"/>
                    </a:cxn>
                    <a:cxn ang="0">
                      <a:pos x="connsiteX6422" y="connsiteY6422"/>
                    </a:cxn>
                    <a:cxn ang="0">
                      <a:pos x="connsiteX6423" y="connsiteY6423"/>
                    </a:cxn>
                    <a:cxn ang="0">
                      <a:pos x="connsiteX6424" y="connsiteY6424"/>
                    </a:cxn>
                    <a:cxn ang="0">
                      <a:pos x="connsiteX6425" y="connsiteY6425"/>
                    </a:cxn>
                    <a:cxn ang="0">
                      <a:pos x="connsiteX6426" y="connsiteY6426"/>
                    </a:cxn>
                    <a:cxn ang="0">
                      <a:pos x="connsiteX6427" y="connsiteY6427"/>
                    </a:cxn>
                    <a:cxn ang="0">
                      <a:pos x="connsiteX6428" y="connsiteY6428"/>
                    </a:cxn>
                    <a:cxn ang="0">
                      <a:pos x="connsiteX6429" y="connsiteY6429"/>
                    </a:cxn>
                    <a:cxn ang="0">
                      <a:pos x="connsiteX6430" y="connsiteY6430"/>
                    </a:cxn>
                    <a:cxn ang="0">
                      <a:pos x="connsiteX6431" y="connsiteY6431"/>
                    </a:cxn>
                    <a:cxn ang="0">
                      <a:pos x="connsiteX6432" y="connsiteY6432"/>
                    </a:cxn>
                    <a:cxn ang="0">
                      <a:pos x="connsiteX6433" y="connsiteY6433"/>
                    </a:cxn>
                    <a:cxn ang="0">
                      <a:pos x="connsiteX6434" y="connsiteY6434"/>
                    </a:cxn>
                    <a:cxn ang="0">
                      <a:pos x="connsiteX6435" y="connsiteY6435"/>
                    </a:cxn>
                    <a:cxn ang="0">
                      <a:pos x="connsiteX6436" y="connsiteY6436"/>
                    </a:cxn>
                    <a:cxn ang="0">
                      <a:pos x="connsiteX6437" y="connsiteY6437"/>
                    </a:cxn>
                    <a:cxn ang="0">
                      <a:pos x="connsiteX6438" y="connsiteY6438"/>
                    </a:cxn>
                    <a:cxn ang="0">
                      <a:pos x="connsiteX6439" y="connsiteY6439"/>
                    </a:cxn>
                    <a:cxn ang="0">
                      <a:pos x="connsiteX6440" y="connsiteY6440"/>
                    </a:cxn>
                    <a:cxn ang="0">
                      <a:pos x="connsiteX6441" y="connsiteY6441"/>
                    </a:cxn>
                    <a:cxn ang="0">
                      <a:pos x="connsiteX6442" y="connsiteY6442"/>
                    </a:cxn>
                    <a:cxn ang="0">
                      <a:pos x="connsiteX6443" y="connsiteY6443"/>
                    </a:cxn>
                    <a:cxn ang="0">
                      <a:pos x="connsiteX6444" y="connsiteY6444"/>
                    </a:cxn>
                    <a:cxn ang="0">
                      <a:pos x="connsiteX6445" y="connsiteY6445"/>
                    </a:cxn>
                    <a:cxn ang="0">
                      <a:pos x="connsiteX6446" y="connsiteY6446"/>
                    </a:cxn>
                    <a:cxn ang="0">
                      <a:pos x="connsiteX6447" y="connsiteY6447"/>
                    </a:cxn>
                    <a:cxn ang="0">
                      <a:pos x="connsiteX6448" y="connsiteY6448"/>
                    </a:cxn>
                    <a:cxn ang="0">
                      <a:pos x="connsiteX6449" y="connsiteY6449"/>
                    </a:cxn>
                    <a:cxn ang="0">
                      <a:pos x="connsiteX6450" y="connsiteY6450"/>
                    </a:cxn>
                    <a:cxn ang="0">
                      <a:pos x="connsiteX6451" y="connsiteY6451"/>
                    </a:cxn>
                    <a:cxn ang="0">
                      <a:pos x="connsiteX6452" y="connsiteY6452"/>
                    </a:cxn>
                    <a:cxn ang="0">
                      <a:pos x="connsiteX6453" y="connsiteY6453"/>
                    </a:cxn>
                    <a:cxn ang="0">
                      <a:pos x="connsiteX6454" y="connsiteY6454"/>
                    </a:cxn>
                    <a:cxn ang="0">
                      <a:pos x="connsiteX6455" y="connsiteY6455"/>
                    </a:cxn>
                    <a:cxn ang="0">
                      <a:pos x="connsiteX6456" y="connsiteY6456"/>
                    </a:cxn>
                    <a:cxn ang="0">
                      <a:pos x="connsiteX6457" y="connsiteY6457"/>
                    </a:cxn>
                    <a:cxn ang="0">
                      <a:pos x="connsiteX6458" y="connsiteY6458"/>
                    </a:cxn>
                    <a:cxn ang="0">
                      <a:pos x="connsiteX6459" y="connsiteY6459"/>
                    </a:cxn>
                    <a:cxn ang="0">
                      <a:pos x="connsiteX6460" y="connsiteY6460"/>
                    </a:cxn>
                    <a:cxn ang="0">
                      <a:pos x="connsiteX6461" y="connsiteY6461"/>
                    </a:cxn>
                    <a:cxn ang="0">
                      <a:pos x="connsiteX6462" y="connsiteY6462"/>
                    </a:cxn>
                    <a:cxn ang="0">
                      <a:pos x="connsiteX6463" y="connsiteY6463"/>
                    </a:cxn>
                    <a:cxn ang="0">
                      <a:pos x="connsiteX6464" y="connsiteY6464"/>
                    </a:cxn>
                    <a:cxn ang="0">
                      <a:pos x="connsiteX6465" y="connsiteY6465"/>
                    </a:cxn>
                    <a:cxn ang="0">
                      <a:pos x="connsiteX6466" y="connsiteY6466"/>
                    </a:cxn>
                    <a:cxn ang="0">
                      <a:pos x="connsiteX6467" y="connsiteY6467"/>
                    </a:cxn>
                    <a:cxn ang="0">
                      <a:pos x="connsiteX6468" y="connsiteY6468"/>
                    </a:cxn>
                    <a:cxn ang="0">
                      <a:pos x="connsiteX6469" y="connsiteY6469"/>
                    </a:cxn>
                    <a:cxn ang="0">
                      <a:pos x="connsiteX6470" y="connsiteY6470"/>
                    </a:cxn>
                    <a:cxn ang="0">
                      <a:pos x="connsiteX6471" y="connsiteY6471"/>
                    </a:cxn>
                    <a:cxn ang="0">
                      <a:pos x="connsiteX6472" y="connsiteY6472"/>
                    </a:cxn>
                    <a:cxn ang="0">
                      <a:pos x="connsiteX6473" y="connsiteY6473"/>
                    </a:cxn>
                    <a:cxn ang="0">
                      <a:pos x="connsiteX6474" y="connsiteY6474"/>
                    </a:cxn>
                    <a:cxn ang="0">
                      <a:pos x="connsiteX6475" y="connsiteY6475"/>
                    </a:cxn>
                    <a:cxn ang="0">
                      <a:pos x="connsiteX6476" y="connsiteY6476"/>
                    </a:cxn>
                    <a:cxn ang="0">
                      <a:pos x="connsiteX6477" y="connsiteY6477"/>
                    </a:cxn>
                    <a:cxn ang="0">
                      <a:pos x="connsiteX6478" y="connsiteY6478"/>
                    </a:cxn>
                    <a:cxn ang="0">
                      <a:pos x="connsiteX6479" y="connsiteY6479"/>
                    </a:cxn>
                    <a:cxn ang="0">
                      <a:pos x="connsiteX6480" y="connsiteY6480"/>
                    </a:cxn>
                    <a:cxn ang="0">
                      <a:pos x="connsiteX6481" y="connsiteY6481"/>
                    </a:cxn>
                    <a:cxn ang="0">
                      <a:pos x="connsiteX6482" y="connsiteY6482"/>
                    </a:cxn>
                    <a:cxn ang="0">
                      <a:pos x="connsiteX6483" y="connsiteY6483"/>
                    </a:cxn>
                    <a:cxn ang="0">
                      <a:pos x="connsiteX6484" y="connsiteY6484"/>
                    </a:cxn>
                    <a:cxn ang="0">
                      <a:pos x="connsiteX6485" y="connsiteY6485"/>
                    </a:cxn>
                    <a:cxn ang="0">
                      <a:pos x="connsiteX6486" y="connsiteY6486"/>
                    </a:cxn>
                    <a:cxn ang="0">
                      <a:pos x="connsiteX6487" y="connsiteY6487"/>
                    </a:cxn>
                    <a:cxn ang="0">
                      <a:pos x="connsiteX6488" y="connsiteY6488"/>
                    </a:cxn>
                    <a:cxn ang="0">
                      <a:pos x="connsiteX6489" y="connsiteY6489"/>
                    </a:cxn>
                    <a:cxn ang="0">
                      <a:pos x="connsiteX6490" y="connsiteY6490"/>
                    </a:cxn>
                    <a:cxn ang="0">
                      <a:pos x="connsiteX6491" y="connsiteY6491"/>
                    </a:cxn>
                    <a:cxn ang="0">
                      <a:pos x="connsiteX6492" y="connsiteY6492"/>
                    </a:cxn>
                    <a:cxn ang="0">
                      <a:pos x="connsiteX6493" y="connsiteY6493"/>
                    </a:cxn>
                    <a:cxn ang="0">
                      <a:pos x="connsiteX6494" y="connsiteY6494"/>
                    </a:cxn>
                    <a:cxn ang="0">
                      <a:pos x="connsiteX6495" y="connsiteY6495"/>
                    </a:cxn>
                    <a:cxn ang="0">
                      <a:pos x="connsiteX6496" y="connsiteY6496"/>
                    </a:cxn>
                    <a:cxn ang="0">
                      <a:pos x="connsiteX6497" y="connsiteY6497"/>
                    </a:cxn>
                    <a:cxn ang="0">
                      <a:pos x="connsiteX6498" y="connsiteY6498"/>
                    </a:cxn>
                    <a:cxn ang="0">
                      <a:pos x="connsiteX6499" y="connsiteY6499"/>
                    </a:cxn>
                    <a:cxn ang="0">
                      <a:pos x="connsiteX6500" y="connsiteY6500"/>
                    </a:cxn>
                    <a:cxn ang="0">
                      <a:pos x="connsiteX6501" y="connsiteY6501"/>
                    </a:cxn>
                    <a:cxn ang="0">
                      <a:pos x="connsiteX6502" y="connsiteY6502"/>
                    </a:cxn>
                    <a:cxn ang="0">
                      <a:pos x="connsiteX6503" y="connsiteY6503"/>
                    </a:cxn>
                    <a:cxn ang="0">
                      <a:pos x="connsiteX6504" y="connsiteY6504"/>
                    </a:cxn>
                    <a:cxn ang="0">
                      <a:pos x="connsiteX6505" y="connsiteY6505"/>
                    </a:cxn>
                    <a:cxn ang="0">
                      <a:pos x="connsiteX6506" y="connsiteY6506"/>
                    </a:cxn>
                    <a:cxn ang="0">
                      <a:pos x="connsiteX6507" y="connsiteY6507"/>
                    </a:cxn>
                    <a:cxn ang="0">
                      <a:pos x="connsiteX6508" y="connsiteY6508"/>
                    </a:cxn>
                    <a:cxn ang="0">
                      <a:pos x="connsiteX6509" y="connsiteY6509"/>
                    </a:cxn>
                    <a:cxn ang="0">
                      <a:pos x="connsiteX6510" y="connsiteY6510"/>
                    </a:cxn>
                    <a:cxn ang="0">
                      <a:pos x="connsiteX6511" y="connsiteY6511"/>
                    </a:cxn>
                    <a:cxn ang="0">
                      <a:pos x="connsiteX6512" y="connsiteY6512"/>
                    </a:cxn>
                    <a:cxn ang="0">
                      <a:pos x="connsiteX6513" y="connsiteY6513"/>
                    </a:cxn>
                    <a:cxn ang="0">
                      <a:pos x="connsiteX6514" y="connsiteY6514"/>
                    </a:cxn>
                    <a:cxn ang="0">
                      <a:pos x="connsiteX6515" y="connsiteY6515"/>
                    </a:cxn>
                    <a:cxn ang="0">
                      <a:pos x="connsiteX6516" y="connsiteY6516"/>
                    </a:cxn>
                    <a:cxn ang="0">
                      <a:pos x="connsiteX6517" y="connsiteY6517"/>
                    </a:cxn>
                    <a:cxn ang="0">
                      <a:pos x="connsiteX6518" y="connsiteY6518"/>
                    </a:cxn>
                    <a:cxn ang="0">
                      <a:pos x="connsiteX6519" y="connsiteY6519"/>
                    </a:cxn>
                    <a:cxn ang="0">
                      <a:pos x="connsiteX6520" y="connsiteY6520"/>
                    </a:cxn>
                    <a:cxn ang="0">
                      <a:pos x="connsiteX6521" y="connsiteY6521"/>
                    </a:cxn>
                    <a:cxn ang="0">
                      <a:pos x="connsiteX6522" y="connsiteY6522"/>
                    </a:cxn>
                    <a:cxn ang="0">
                      <a:pos x="connsiteX6523" y="connsiteY6523"/>
                    </a:cxn>
                    <a:cxn ang="0">
                      <a:pos x="connsiteX6524" y="connsiteY6524"/>
                    </a:cxn>
                    <a:cxn ang="0">
                      <a:pos x="connsiteX6525" y="connsiteY6525"/>
                    </a:cxn>
                    <a:cxn ang="0">
                      <a:pos x="connsiteX6526" y="connsiteY6526"/>
                    </a:cxn>
                    <a:cxn ang="0">
                      <a:pos x="connsiteX6527" y="connsiteY6527"/>
                    </a:cxn>
                    <a:cxn ang="0">
                      <a:pos x="connsiteX6528" y="connsiteY6528"/>
                    </a:cxn>
                    <a:cxn ang="0">
                      <a:pos x="connsiteX6529" y="connsiteY6529"/>
                    </a:cxn>
                    <a:cxn ang="0">
                      <a:pos x="connsiteX6530" y="connsiteY6530"/>
                    </a:cxn>
                    <a:cxn ang="0">
                      <a:pos x="connsiteX6531" y="connsiteY6531"/>
                    </a:cxn>
                    <a:cxn ang="0">
                      <a:pos x="connsiteX6532" y="connsiteY6532"/>
                    </a:cxn>
                    <a:cxn ang="0">
                      <a:pos x="connsiteX6533" y="connsiteY6533"/>
                    </a:cxn>
                    <a:cxn ang="0">
                      <a:pos x="connsiteX6534" y="connsiteY6534"/>
                    </a:cxn>
                    <a:cxn ang="0">
                      <a:pos x="connsiteX6535" y="connsiteY6535"/>
                    </a:cxn>
                    <a:cxn ang="0">
                      <a:pos x="connsiteX6536" y="connsiteY6536"/>
                    </a:cxn>
                    <a:cxn ang="0">
                      <a:pos x="connsiteX6537" y="connsiteY6537"/>
                    </a:cxn>
                    <a:cxn ang="0">
                      <a:pos x="connsiteX6538" y="connsiteY6538"/>
                    </a:cxn>
                    <a:cxn ang="0">
                      <a:pos x="connsiteX6539" y="connsiteY6539"/>
                    </a:cxn>
                    <a:cxn ang="0">
                      <a:pos x="connsiteX6540" y="connsiteY6540"/>
                    </a:cxn>
                    <a:cxn ang="0">
                      <a:pos x="connsiteX6541" y="connsiteY6541"/>
                    </a:cxn>
                    <a:cxn ang="0">
                      <a:pos x="connsiteX6542" y="connsiteY6542"/>
                    </a:cxn>
                    <a:cxn ang="0">
                      <a:pos x="connsiteX6543" y="connsiteY6543"/>
                    </a:cxn>
                    <a:cxn ang="0">
                      <a:pos x="connsiteX6544" y="connsiteY6544"/>
                    </a:cxn>
                    <a:cxn ang="0">
                      <a:pos x="connsiteX6545" y="connsiteY6545"/>
                    </a:cxn>
                    <a:cxn ang="0">
                      <a:pos x="connsiteX6546" y="connsiteY6546"/>
                    </a:cxn>
                    <a:cxn ang="0">
                      <a:pos x="connsiteX6547" y="connsiteY6547"/>
                    </a:cxn>
                    <a:cxn ang="0">
                      <a:pos x="connsiteX6548" y="connsiteY6548"/>
                    </a:cxn>
                    <a:cxn ang="0">
                      <a:pos x="connsiteX6549" y="connsiteY6549"/>
                    </a:cxn>
                    <a:cxn ang="0">
                      <a:pos x="connsiteX6550" y="connsiteY6550"/>
                    </a:cxn>
                    <a:cxn ang="0">
                      <a:pos x="connsiteX6551" y="connsiteY6551"/>
                    </a:cxn>
                    <a:cxn ang="0">
                      <a:pos x="connsiteX6552" y="connsiteY6552"/>
                    </a:cxn>
                    <a:cxn ang="0">
                      <a:pos x="connsiteX6553" y="connsiteY6553"/>
                    </a:cxn>
                    <a:cxn ang="0">
                      <a:pos x="connsiteX6554" y="connsiteY6554"/>
                    </a:cxn>
                    <a:cxn ang="0">
                      <a:pos x="connsiteX6555" y="connsiteY6555"/>
                    </a:cxn>
                    <a:cxn ang="0">
                      <a:pos x="connsiteX6556" y="connsiteY6556"/>
                    </a:cxn>
                    <a:cxn ang="0">
                      <a:pos x="connsiteX6557" y="connsiteY6557"/>
                    </a:cxn>
                    <a:cxn ang="0">
                      <a:pos x="connsiteX6558" y="connsiteY6558"/>
                    </a:cxn>
                    <a:cxn ang="0">
                      <a:pos x="connsiteX6559" y="connsiteY6559"/>
                    </a:cxn>
                    <a:cxn ang="0">
                      <a:pos x="connsiteX6560" y="connsiteY6560"/>
                    </a:cxn>
                    <a:cxn ang="0">
                      <a:pos x="connsiteX6561" y="connsiteY6561"/>
                    </a:cxn>
                    <a:cxn ang="0">
                      <a:pos x="connsiteX6562" y="connsiteY6562"/>
                    </a:cxn>
                    <a:cxn ang="0">
                      <a:pos x="connsiteX6563" y="connsiteY6563"/>
                    </a:cxn>
                    <a:cxn ang="0">
                      <a:pos x="connsiteX6564" y="connsiteY6564"/>
                    </a:cxn>
                    <a:cxn ang="0">
                      <a:pos x="connsiteX6565" y="connsiteY6565"/>
                    </a:cxn>
                    <a:cxn ang="0">
                      <a:pos x="connsiteX6566" y="connsiteY6566"/>
                    </a:cxn>
                    <a:cxn ang="0">
                      <a:pos x="connsiteX6567" y="connsiteY6567"/>
                    </a:cxn>
                    <a:cxn ang="0">
                      <a:pos x="connsiteX6568" y="connsiteY6568"/>
                    </a:cxn>
                    <a:cxn ang="0">
                      <a:pos x="connsiteX6569" y="connsiteY6569"/>
                    </a:cxn>
                    <a:cxn ang="0">
                      <a:pos x="connsiteX6570" y="connsiteY6570"/>
                    </a:cxn>
                    <a:cxn ang="0">
                      <a:pos x="connsiteX6571" y="connsiteY6571"/>
                    </a:cxn>
                    <a:cxn ang="0">
                      <a:pos x="connsiteX6572" y="connsiteY6572"/>
                    </a:cxn>
                    <a:cxn ang="0">
                      <a:pos x="connsiteX6573" y="connsiteY6573"/>
                    </a:cxn>
                    <a:cxn ang="0">
                      <a:pos x="connsiteX6574" y="connsiteY6574"/>
                    </a:cxn>
                    <a:cxn ang="0">
                      <a:pos x="connsiteX6575" y="connsiteY6575"/>
                    </a:cxn>
                    <a:cxn ang="0">
                      <a:pos x="connsiteX6576" y="connsiteY6576"/>
                    </a:cxn>
                    <a:cxn ang="0">
                      <a:pos x="connsiteX6577" y="connsiteY6577"/>
                    </a:cxn>
                    <a:cxn ang="0">
                      <a:pos x="connsiteX6578" y="connsiteY6578"/>
                    </a:cxn>
                    <a:cxn ang="0">
                      <a:pos x="connsiteX6579" y="connsiteY6579"/>
                    </a:cxn>
                    <a:cxn ang="0">
                      <a:pos x="connsiteX6580" y="connsiteY6580"/>
                    </a:cxn>
                    <a:cxn ang="0">
                      <a:pos x="connsiteX6581" y="connsiteY6581"/>
                    </a:cxn>
                    <a:cxn ang="0">
                      <a:pos x="connsiteX6582" y="connsiteY6582"/>
                    </a:cxn>
                    <a:cxn ang="0">
                      <a:pos x="connsiteX6583" y="connsiteY6583"/>
                    </a:cxn>
                    <a:cxn ang="0">
                      <a:pos x="connsiteX6584" y="connsiteY6584"/>
                    </a:cxn>
                    <a:cxn ang="0">
                      <a:pos x="connsiteX6585" y="connsiteY6585"/>
                    </a:cxn>
                    <a:cxn ang="0">
                      <a:pos x="connsiteX6586" y="connsiteY6586"/>
                    </a:cxn>
                    <a:cxn ang="0">
                      <a:pos x="connsiteX6587" y="connsiteY6587"/>
                    </a:cxn>
                    <a:cxn ang="0">
                      <a:pos x="connsiteX6588" y="connsiteY6588"/>
                    </a:cxn>
                    <a:cxn ang="0">
                      <a:pos x="connsiteX6589" y="connsiteY6589"/>
                    </a:cxn>
                    <a:cxn ang="0">
                      <a:pos x="connsiteX6590" y="connsiteY6590"/>
                    </a:cxn>
                    <a:cxn ang="0">
                      <a:pos x="connsiteX6591" y="connsiteY6591"/>
                    </a:cxn>
                    <a:cxn ang="0">
                      <a:pos x="connsiteX6592" y="connsiteY6592"/>
                    </a:cxn>
                    <a:cxn ang="0">
                      <a:pos x="connsiteX6593" y="connsiteY6593"/>
                    </a:cxn>
                    <a:cxn ang="0">
                      <a:pos x="connsiteX6594" y="connsiteY6594"/>
                    </a:cxn>
                    <a:cxn ang="0">
                      <a:pos x="connsiteX6595" y="connsiteY6595"/>
                    </a:cxn>
                    <a:cxn ang="0">
                      <a:pos x="connsiteX6596" y="connsiteY6596"/>
                    </a:cxn>
                    <a:cxn ang="0">
                      <a:pos x="connsiteX6597" y="connsiteY6597"/>
                    </a:cxn>
                    <a:cxn ang="0">
                      <a:pos x="connsiteX6598" y="connsiteY6598"/>
                    </a:cxn>
                    <a:cxn ang="0">
                      <a:pos x="connsiteX6599" y="connsiteY6599"/>
                    </a:cxn>
                    <a:cxn ang="0">
                      <a:pos x="connsiteX6600" y="connsiteY6600"/>
                    </a:cxn>
                    <a:cxn ang="0">
                      <a:pos x="connsiteX6601" y="connsiteY6601"/>
                    </a:cxn>
                    <a:cxn ang="0">
                      <a:pos x="connsiteX6602" y="connsiteY6602"/>
                    </a:cxn>
                    <a:cxn ang="0">
                      <a:pos x="connsiteX6603" y="connsiteY6603"/>
                    </a:cxn>
                    <a:cxn ang="0">
                      <a:pos x="connsiteX6604" y="connsiteY6604"/>
                    </a:cxn>
                    <a:cxn ang="0">
                      <a:pos x="connsiteX6605" y="connsiteY6605"/>
                    </a:cxn>
                    <a:cxn ang="0">
                      <a:pos x="connsiteX6606" y="connsiteY6606"/>
                    </a:cxn>
                    <a:cxn ang="0">
                      <a:pos x="connsiteX6607" y="connsiteY6607"/>
                    </a:cxn>
                    <a:cxn ang="0">
                      <a:pos x="connsiteX6608" y="connsiteY6608"/>
                    </a:cxn>
                    <a:cxn ang="0">
                      <a:pos x="connsiteX6609" y="connsiteY6609"/>
                    </a:cxn>
                    <a:cxn ang="0">
                      <a:pos x="connsiteX6610" y="connsiteY6610"/>
                    </a:cxn>
                    <a:cxn ang="0">
                      <a:pos x="connsiteX6611" y="connsiteY6611"/>
                    </a:cxn>
                    <a:cxn ang="0">
                      <a:pos x="connsiteX6612" y="connsiteY6612"/>
                    </a:cxn>
                    <a:cxn ang="0">
                      <a:pos x="connsiteX6613" y="connsiteY6613"/>
                    </a:cxn>
                    <a:cxn ang="0">
                      <a:pos x="connsiteX6614" y="connsiteY6614"/>
                    </a:cxn>
                    <a:cxn ang="0">
                      <a:pos x="connsiteX6615" y="connsiteY6615"/>
                    </a:cxn>
                    <a:cxn ang="0">
                      <a:pos x="connsiteX6616" y="connsiteY6616"/>
                    </a:cxn>
                    <a:cxn ang="0">
                      <a:pos x="connsiteX6617" y="connsiteY6617"/>
                    </a:cxn>
                    <a:cxn ang="0">
                      <a:pos x="connsiteX6618" y="connsiteY6618"/>
                    </a:cxn>
                    <a:cxn ang="0">
                      <a:pos x="connsiteX6619" y="connsiteY6619"/>
                    </a:cxn>
                    <a:cxn ang="0">
                      <a:pos x="connsiteX6620" y="connsiteY6620"/>
                    </a:cxn>
                    <a:cxn ang="0">
                      <a:pos x="connsiteX6621" y="connsiteY6621"/>
                    </a:cxn>
                    <a:cxn ang="0">
                      <a:pos x="connsiteX6622" y="connsiteY6622"/>
                    </a:cxn>
                    <a:cxn ang="0">
                      <a:pos x="connsiteX6623" y="connsiteY6623"/>
                    </a:cxn>
                    <a:cxn ang="0">
                      <a:pos x="connsiteX6624" y="connsiteY6624"/>
                    </a:cxn>
                    <a:cxn ang="0">
                      <a:pos x="connsiteX6625" y="connsiteY6625"/>
                    </a:cxn>
                    <a:cxn ang="0">
                      <a:pos x="connsiteX6626" y="connsiteY6626"/>
                    </a:cxn>
                    <a:cxn ang="0">
                      <a:pos x="connsiteX6627" y="connsiteY6627"/>
                    </a:cxn>
                    <a:cxn ang="0">
                      <a:pos x="connsiteX6628" y="connsiteY6628"/>
                    </a:cxn>
                    <a:cxn ang="0">
                      <a:pos x="connsiteX6629" y="connsiteY6629"/>
                    </a:cxn>
                    <a:cxn ang="0">
                      <a:pos x="connsiteX6630" y="connsiteY6630"/>
                    </a:cxn>
                    <a:cxn ang="0">
                      <a:pos x="connsiteX6631" y="connsiteY6631"/>
                    </a:cxn>
                    <a:cxn ang="0">
                      <a:pos x="connsiteX6632" y="connsiteY6632"/>
                    </a:cxn>
                    <a:cxn ang="0">
                      <a:pos x="connsiteX6633" y="connsiteY6633"/>
                    </a:cxn>
                    <a:cxn ang="0">
                      <a:pos x="connsiteX6634" y="connsiteY6634"/>
                    </a:cxn>
                    <a:cxn ang="0">
                      <a:pos x="connsiteX6635" y="connsiteY6635"/>
                    </a:cxn>
                    <a:cxn ang="0">
                      <a:pos x="connsiteX6636" y="connsiteY6636"/>
                    </a:cxn>
                    <a:cxn ang="0">
                      <a:pos x="connsiteX6637" y="connsiteY6637"/>
                    </a:cxn>
                    <a:cxn ang="0">
                      <a:pos x="connsiteX6638" y="connsiteY6638"/>
                    </a:cxn>
                    <a:cxn ang="0">
                      <a:pos x="connsiteX6639" y="connsiteY6639"/>
                    </a:cxn>
                    <a:cxn ang="0">
                      <a:pos x="connsiteX6640" y="connsiteY6640"/>
                    </a:cxn>
                    <a:cxn ang="0">
                      <a:pos x="connsiteX6641" y="connsiteY6641"/>
                    </a:cxn>
                    <a:cxn ang="0">
                      <a:pos x="connsiteX6642" y="connsiteY6642"/>
                    </a:cxn>
                    <a:cxn ang="0">
                      <a:pos x="connsiteX6643" y="connsiteY6643"/>
                    </a:cxn>
                    <a:cxn ang="0">
                      <a:pos x="connsiteX6644" y="connsiteY6644"/>
                    </a:cxn>
                    <a:cxn ang="0">
                      <a:pos x="connsiteX6645" y="connsiteY6645"/>
                    </a:cxn>
                    <a:cxn ang="0">
                      <a:pos x="connsiteX6646" y="connsiteY6646"/>
                    </a:cxn>
                    <a:cxn ang="0">
                      <a:pos x="connsiteX6647" y="connsiteY6647"/>
                    </a:cxn>
                    <a:cxn ang="0">
                      <a:pos x="connsiteX6648" y="connsiteY6648"/>
                    </a:cxn>
                    <a:cxn ang="0">
                      <a:pos x="connsiteX6649" y="connsiteY6649"/>
                    </a:cxn>
                    <a:cxn ang="0">
                      <a:pos x="connsiteX6650" y="connsiteY6650"/>
                    </a:cxn>
                    <a:cxn ang="0">
                      <a:pos x="connsiteX6651" y="connsiteY6651"/>
                    </a:cxn>
                    <a:cxn ang="0">
                      <a:pos x="connsiteX6652" y="connsiteY6652"/>
                    </a:cxn>
                    <a:cxn ang="0">
                      <a:pos x="connsiteX6653" y="connsiteY6653"/>
                    </a:cxn>
                    <a:cxn ang="0">
                      <a:pos x="connsiteX6654" y="connsiteY6654"/>
                    </a:cxn>
                    <a:cxn ang="0">
                      <a:pos x="connsiteX6655" y="connsiteY6655"/>
                    </a:cxn>
                    <a:cxn ang="0">
                      <a:pos x="connsiteX6656" y="connsiteY6656"/>
                    </a:cxn>
                    <a:cxn ang="0">
                      <a:pos x="connsiteX6657" y="connsiteY6657"/>
                    </a:cxn>
                    <a:cxn ang="0">
                      <a:pos x="connsiteX6658" y="connsiteY6658"/>
                    </a:cxn>
                    <a:cxn ang="0">
                      <a:pos x="connsiteX6659" y="connsiteY6659"/>
                    </a:cxn>
                    <a:cxn ang="0">
                      <a:pos x="connsiteX6660" y="connsiteY6660"/>
                    </a:cxn>
                    <a:cxn ang="0">
                      <a:pos x="connsiteX6661" y="connsiteY6661"/>
                    </a:cxn>
                    <a:cxn ang="0">
                      <a:pos x="connsiteX6662" y="connsiteY6662"/>
                    </a:cxn>
                    <a:cxn ang="0">
                      <a:pos x="connsiteX6663" y="connsiteY6663"/>
                    </a:cxn>
                    <a:cxn ang="0">
                      <a:pos x="connsiteX6664" y="connsiteY6664"/>
                    </a:cxn>
                    <a:cxn ang="0">
                      <a:pos x="connsiteX6665" y="connsiteY6665"/>
                    </a:cxn>
                    <a:cxn ang="0">
                      <a:pos x="connsiteX6666" y="connsiteY6666"/>
                    </a:cxn>
                    <a:cxn ang="0">
                      <a:pos x="connsiteX6667" y="connsiteY6667"/>
                    </a:cxn>
                    <a:cxn ang="0">
                      <a:pos x="connsiteX6668" y="connsiteY6668"/>
                    </a:cxn>
                    <a:cxn ang="0">
                      <a:pos x="connsiteX6669" y="connsiteY6669"/>
                    </a:cxn>
                    <a:cxn ang="0">
                      <a:pos x="connsiteX6670" y="connsiteY6670"/>
                    </a:cxn>
                    <a:cxn ang="0">
                      <a:pos x="connsiteX6671" y="connsiteY6671"/>
                    </a:cxn>
                    <a:cxn ang="0">
                      <a:pos x="connsiteX6672" y="connsiteY6672"/>
                    </a:cxn>
                    <a:cxn ang="0">
                      <a:pos x="connsiteX6673" y="connsiteY6673"/>
                    </a:cxn>
                    <a:cxn ang="0">
                      <a:pos x="connsiteX6674" y="connsiteY6674"/>
                    </a:cxn>
                    <a:cxn ang="0">
                      <a:pos x="connsiteX6675" y="connsiteY6675"/>
                    </a:cxn>
                    <a:cxn ang="0">
                      <a:pos x="connsiteX6676" y="connsiteY6676"/>
                    </a:cxn>
                    <a:cxn ang="0">
                      <a:pos x="connsiteX6677" y="connsiteY6677"/>
                    </a:cxn>
                    <a:cxn ang="0">
                      <a:pos x="connsiteX6678" y="connsiteY6678"/>
                    </a:cxn>
                    <a:cxn ang="0">
                      <a:pos x="connsiteX6679" y="connsiteY6679"/>
                    </a:cxn>
                    <a:cxn ang="0">
                      <a:pos x="connsiteX6680" y="connsiteY6680"/>
                    </a:cxn>
                  </a:cxnLst>
                  <a:rect l="l" t="t" r="r" b="b"/>
                  <a:pathLst>
                    <a:path w="535721" h="546092">
                      <a:moveTo>
                        <a:pt x="127268" y="3464"/>
                      </a:moveTo>
                      <a:lnTo>
                        <a:pt x="127384" y="3048"/>
                      </a:lnTo>
                      <a:cubicBezTo>
                        <a:pt x="127384" y="3048"/>
                        <a:pt x="127522" y="2539"/>
                        <a:pt x="127499" y="2562"/>
                      </a:cubicBezTo>
                      <a:lnTo>
                        <a:pt x="127638" y="2041"/>
                      </a:lnTo>
                      <a:cubicBezTo>
                        <a:pt x="127719" y="1717"/>
                        <a:pt x="127869" y="1428"/>
                        <a:pt x="128078" y="1185"/>
                      </a:cubicBezTo>
                      <a:lnTo>
                        <a:pt x="128413" y="792"/>
                      </a:lnTo>
                      <a:cubicBezTo>
                        <a:pt x="128668" y="526"/>
                        <a:pt x="128980" y="306"/>
                        <a:pt x="129327" y="202"/>
                      </a:cubicBezTo>
                      <a:lnTo>
                        <a:pt x="129686" y="98"/>
                      </a:lnTo>
                      <a:cubicBezTo>
                        <a:pt x="130681" y="-226"/>
                        <a:pt x="131745" y="283"/>
                        <a:pt x="132150" y="1243"/>
                      </a:cubicBezTo>
                      <a:lnTo>
                        <a:pt x="132347" y="1740"/>
                      </a:lnTo>
                      <a:lnTo>
                        <a:pt x="132509" y="2330"/>
                      </a:lnTo>
                      <a:lnTo>
                        <a:pt x="132520" y="2342"/>
                      </a:lnTo>
                      <a:lnTo>
                        <a:pt x="133284" y="3059"/>
                      </a:lnTo>
                      <a:lnTo>
                        <a:pt x="133562" y="3291"/>
                      </a:lnTo>
                      <a:lnTo>
                        <a:pt x="133886" y="3487"/>
                      </a:lnTo>
                      <a:lnTo>
                        <a:pt x="134291" y="3719"/>
                      </a:lnTo>
                      <a:cubicBezTo>
                        <a:pt x="134626" y="3904"/>
                        <a:pt x="134904" y="4170"/>
                        <a:pt x="135077" y="4506"/>
                      </a:cubicBezTo>
                      <a:lnTo>
                        <a:pt x="135332" y="4957"/>
                      </a:lnTo>
                      <a:cubicBezTo>
                        <a:pt x="135424" y="5130"/>
                        <a:pt x="135494" y="5315"/>
                        <a:pt x="135529" y="5501"/>
                      </a:cubicBezTo>
                      <a:lnTo>
                        <a:pt x="135633" y="5986"/>
                      </a:lnTo>
                      <a:cubicBezTo>
                        <a:pt x="135772" y="6646"/>
                        <a:pt x="135563" y="7305"/>
                        <a:pt x="135112" y="7791"/>
                      </a:cubicBezTo>
                      <a:lnTo>
                        <a:pt x="135101" y="7803"/>
                      </a:lnTo>
                      <a:lnTo>
                        <a:pt x="135112" y="8833"/>
                      </a:lnTo>
                      <a:cubicBezTo>
                        <a:pt x="135112" y="8948"/>
                        <a:pt x="135101" y="9064"/>
                        <a:pt x="135089" y="9180"/>
                      </a:cubicBezTo>
                      <a:lnTo>
                        <a:pt x="135262" y="9411"/>
                      </a:lnTo>
                      <a:lnTo>
                        <a:pt x="135586" y="10001"/>
                      </a:lnTo>
                      <a:lnTo>
                        <a:pt x="135829" y="10314"/>
                      </a:lnTo>
                      <a:lnTo>
                        <a:pt x="136327" y="11054"/>
                      </a:lnTo>
                      <a:cubicBezTo>
                        <a:pt x="136674" y="11170"/>
                        <a:pt x="136998" y="11390"/>
                        <a:pt x="137241" y="11667"/>
                      </a:cubicBezTo>
                      <a:lnTo>
                        <a:pt x="137519" y="11991"/>
                      </a:lnTo>
                      <a:cubicBezTo>
                        <a:pt x="137773" y="12304"/>
                        <a:pt x="137935" y="12674"/>
                        <a:pt x="137970" y="13056"/>
                      </a:cubicBezTo>
                      <a:lnTo>
                        <a:pt x="137993" y="13241"/>
                      </a:lnTo>
                      <a:cubicBezTo>
                        <a:pt x="138305" y="13565"/>
                        <a:pt x="138502" y="13993"/>
                        <a:pt x="138537" y="14432"/>
                      </a:cubicBezTo>
                      <a:lnTo>
                        <a:pt x="138618" y="15393"/>
                      </a:lnTo>
                      <a:lnTo>
                        <a:pt x="138699" y="15705"/>
                      </a:lnTo>
                      <a:lnTo>
                        <a:pt x="138768" y="15948"/>
                      </a:lnTo>
                      <a:lnTo>
                        <a:pt x="139023" y="16399"/>
                      </a:lnTo>
                      <a:cubicBezTo>
                        <a:pt x="139023" y="16399"/>
                        <a:pt x="139231" y="16885"/>
                        <a:pt x="139219" y="16839"/>
                      </a:cubicBezTo>
                      <a:lnTo>
                        <a:pt x="139404" y="17267"/>
                      </a:lnTo>
                      <a:lnTo>
                        <a:pt x="139613" y="17637"/>
                      </a:lnTo>
                      <a:lnTo>
                        <a:pt x="139867" y="18054"/>
                      </a:lnTo>
                      <a:cubicBezTo>
                        <a:pt x="140052" y="18366"/>
                        <a:pt x="140145" y="18713"/>
                        <a:pt x="140156" y="19072"/>
                      </a:cubicBezTo>
                      <a:lnTo>
                        <a:pt x="140156" y="19558"/>
                      </a:lnTo>
                      <a:cubicBezTo>
                        <a:pt x="140156" y="19754"/>
                        <a:pt x="140145" y="19951"/>
                        <a:pt x="140087" y="20125"/>
                      </a:cubicBezTo>
                      <a:lnTo>
                        <a:pt x="140145" y="20159"/>
                      </a:lnTo>
                      <a:lnTo>
                        <a:pt x="140538" y="20356"/>
                      </a:lnTo>
                      <a:cubicBezTo>
                        <a:pt x="140770" y="20472"/>
                        <a:pt x="140978" y="20645"/>
                        <a:pt x="141140" y="20854"/>
                      </a:cubicBezTo>
                      <a:lnTo>
                        <a:pt x="141394" y="20923"/>
                      </a:lnTo>
                      <a:lnTo>
                        <a:pt x="142089" y="21201"/>
                      </a:lnTo>
                      <a:cubicBezTo>
                        <a:pt x="142436" y="21351"/>
                        <a:pt x="142725" y="21571"/>
                        <a:pt x="142945" y="21883"/>
                      </a:cubicBezTo>
                      <a:lnTo>
                        <a:pt x="143581" y="22797"/>
                      </a:lnTo>
                      <a:cubicBezTo>
                        <a:pt x="143743" y="23040"/>
                        <a:pt x="143847" y="23295"/>
                        <a:pt x="143905" y="23572"/>
                      </a:cubicBezTo>
                      <a:lnTo>
                        <a:pt x="143998" y="24093"/>
                      </a:lnTo>
                      <a:cubicBezTo>
                        <a:pt x="144021" y="24255"/>
                        <a:pt x="144032" y="24417"/>
                        <a:pt x="144021" y="24579"/>
                      </a:cubicBezTo>
                      <a:cubicBezTo>
                        <a:pt x="144125" y="24729"/>
                        <a:pt x="144194" y="24903"/>
                        <a:pt x="144252" y="25076"/>
                      </a:cubicBezTo>
                      <a:lnTo>
                        <a:pt x="144414" y="25586"/>
                      </a:lnTo>
                      <a:lnTo>
                        <a:pt x="144553" y="26442"/>
                      </a:lnTo>
                      <a:cubicBezTo>
                        <a:pt x="144553" y="26499"/>
                        <a:pt x="144553" y="26546"/>
                        <a:pt x="144564" y="26615"/>
                      </a:cubicBezTo>
                      <a:cubicBezTo>
                        <a:pt x="144831" y="26696"/>
                        <a:pt x="145085" y="26847"/>
                        <a:pt x="145305" y="27032"/>
                      </a:cubicBezTo>
                      <a:lnTo>
                        <a:pt x="146068" y="27749"/>
                      </a:lnTo>
                      <a:lnTo>
                        <a:pt x="146392" y="28027"/>
                      </a:lnTo>
                      <a:lnTo>
                        <a:pt x="146751" y="28293"/>
                      </a:lnTo>
                      <a:lnTo>
                        <a:pt x="147156" y="28570"/>
                      </a:lnTo>
                      <a:cubicBezTo>
                        <a:pt x="147434" y="28767"/>
                        <a:pt x="147665" y="29033"/>
                        <a:pt x="147827" y="29346"/>
                      </a:cubicBezTo>
                      <a:lnTo>
                        <a:pt x="148058" y="29843"/>
                      </a:lnTo>
                      <a:cubicBezTo>
                        <a:pt x="148232" y="30202"/>
                        <a:pt x="148290" y="30607"/>
                        <a:pt x="148232" y="31012"/>
                      </a:cubicBezTo>
                      <a:lnTo>
                        <a:pt x="148163" y="31498"/>
                      </a:lnTo>
                      <a:cubicBezTo>
                        <a:pt x="148128" y="31694"/>
                        <a:pt x="148058" y="31914"/>
                        <a:pt x="147966" y="32099"/>
                      </a:cubicBezTo>
                      <a:lnTo>
                        <a:pt x="147723" y="32585"/>
                      </a:lnTo>
                      <a:cubicBezTo>
                        <a:pt x="147619" y="32793"/>
                        <a:pt x="147468" y="32990"/>
                        <a:pt x="147295" y="33164"/>
                      </a:cubicBezTo>
                      <a:lnTo>
                        <a:pt x="146925" y="33499"/>
                      </a:lnTo>
                      <a:cubicBezTo>
                        <a:pt x="146774" y="33638"/>
                        <a:pt x="146635" y="33742"/>
                        <a:pt x="146462" y="33823"/>
                      </a:cubicBezTo>
                      <a:lnTo>
                        <a:pt x="145976" y="34066"/>
                      </a:lnTo>
                      <a:lnTo>
                        <a:pt x="145351" y="34332"/>
                      </a:lnTo>
                      <a:lnTo>
                        <a:pt x="145154" y="34390"/>
                      </a:lnTo>
                      <a:lnTo>
                        <a:pt x="145178" y="34540"/>
                      </a:lnTo>
                      <a:lnTo>
                        <a:pt x="145282" y="35073"/>
                      </a:lnTo>
                      <a:cubicBezTo>
                        <a:pt x="145340" y="35385"/>
                        <a:pt x="145316" y="35709"/>
                        <a:pt x="145224" y="36021"/>
                      </a:cubicBezTo>
                      <a:lnTo>
                        <a:pt x="145062" y="36530"/>
                      </a:lnTo>
                      <a:cubicBezTo>
                        <a:pt x="144992" y="36773"/>
                        <a:pt x="144888" y="36982"/>
                        <a:pt x="144726" y="37190"/>
                      </a:cubicBezTo>
                      <a:lnTo>
                        <a:pt x="144831" y="37896"/>
                      </a:lnTo>
                      <a:lnTo>
                        <a:pt x="145293" y="38463"/>
                      </a:lnTo>
                      <a:cubicBezTo>
                        <a:pt x="145374" y="38555"/>
                        <a:pt x="145444" y="38671"/>
                        <a:pt x="145502" y="38798"/>
                      </a:cubicBezTo>
                      <a:lnTo>
                        <a:pt x="145559" y="38902"/>
                      </a:lnTo>
                      <a:lnTo>
                        <a:pt x="145640" y="38972"/>
                      </a:lnTo>
                      <a:lnTo>
                        <a:pt x="146161" y="39481"/>
                      </a:lnTo>
                      <a:lnTo>
                        <a:pt x="146682" y="40186"/>
                      </a:lnTo>
                      <a:cubicBezTo>
                        <a:pt x="146786" y="40337"/>
                        <a:pt x="146867" y="40499"/>
                        <a:pt x="146936" y="40649"/>
                      </a:cubicBezTo>
                      <a:lnTo>
                        <a:pt x="147110" y="41158"/>
                      </a:lnTo>
                      <a:lnTo>
                        <a:pt x="147202" y="41528"/>
                      </a:lnTo>
                      <a:lnTo>
                        <a:pt x="147549" y="41760"/>
                      </a:lnTo>
                      <a:cubicBezTo>
                        <a:pt x="147584" y="41783"/>
                        <a:pt x="147642" y="41829"/>
                        <a:pt x="147688" y="41852"/>
                      </a:cubicBezTo>
                      <a:lnTo>
                        <a:pt x="148556" y="41517"/>
                      </a:lnTo>
                      <a:cubicBezTo>
                        <a:pt x="148718" y="41459"/>
                        <a:pt x="148903" y="41424"/>
                        <a:pt x="149077" y="41413"/>
                      </a:cubicBezTo>
                      <a:lnTo>
                        <a:pt x="149609" y="41378"/>
                      </a:lnTo>
                      <a:cubicBezTo>
                        <a:pt x="149794" y="41367"/>
                        <a:pt x="149967" y="41378"/>
                        <a:pt x="150153" y="41401"/>
                      </a:cubicBezTo>
                      <a:lnTo>
                        <a:pt x="150650" y="41505"/>
                      </a:lnTo>
                      <a:cubicBezTo>
                        <a:pt x="150835" y="41540"/>
                        <a:pt x="151009" y="41598"/>
                        <a:pt x="151171" y="41690"/>
                      </a:cubicBezTo>
                      <a:cubicBezTo>
                        <a:pt x="151460" y="41679"/>
                        <a:pt x="151749" y="41725"/>
                        <a:pt x="152015" y="41852"/>
                      </a:cubicBezTo>
                      <a:lnTo>
                        <a:pt x="152362" y="42003"/>
                      </a:lnTo>
                      <a:cubicBezTo>
                        <a:pt x="152767" y="42176"/>
                        <a:pt x="153114" y="42466"/>
                        <a:pt x="153323" y="42859"/>
                      </a:cubicBezTo>
                      <a:lnTo>
                        <a:pt x="153334" y="42894"/>
                      </a:lnTo>
                      <a:lnTo>
                        <a:pt x="153450" y="42859"/>
                      </a:lnTo>
                      <a:lnTo>
                        <a:pt x="153797" y="42697"/>
                      </a:lnTo>
                      <a:lnTo>
                        <a:pt x="154225" y="42489"/>
                      </a:lnTo>
                      <a:cubicBezTo>
                        <a:pt x="154491" y="42338"/>
                        <a:pt x="154792" y="42281"/>
                        <a:pt x="155093" y="42257"/>
                      </a:cubicBezTo>
                      <a:lnTo>
                        <a:pt x="155602" y="42246"/>
                      </a:lnTo>
                      <a:lnTo>
                        <a:pt x="156516" y="42350"/>
                      </a:lnTo>
                      <a:lnTo>
                        <a:pt x="156435" y="42338"/>
                      </a:lnTo>
                      <a:lnTo>
                        <a:pt x="156944" y="42408"/>
                      </a:lnTo>
                      <a:lnTo>
                        <a:pt x="157453" y="42442"/>
                      </a:lnTo>
                      <a:cubicBezTo>
                        <a:pt x="157592" y="42454"/>
                        <a:pt x="157731" y="42477"/>
                        <a:pt x="157881" y="42535"/>
                      </a:cubicBezTo>
                      <a:lnTo>
                        <a:pt x="158379" y="42697"/>
                      </a:lnTo>
                      <a:lnTo>
                        <a:pt x="158980" y="42986"/>
                      </a:lnTo>
                      <a:lnTo>
                        <a:pt x="159119" y="43021"/>
                      </a:lnTo>
                      <a:lnTo>
                        <a:pt x="159154" y="43021"/>
                      </a:lnTo>
                      <a:lnTo>
                        <a:pt x="159975" y="42859"/>
                      </a:lnTo>
                      <a:cubicBezTo>
                        <a:pt x="160345" y="42790"/>
                        <a:pt x="160727" y="42847"/>
                        <a:pt x="161063" y="42975"/>
                      </a:cubicBezTo>
                      <a:lnTo>
                        <a:pt x="161248" y="42824"/>
                      </a:lnTo>
                      <a:cubicBezTo>
                        <a:pt x="161479" y="42674"/>
                        <a:pt x="161734" y="42570"/>
                        <a:pt x="162000" y="42512"/>
                      </a:cubicBezTo>
                      <a:lnTo>
                        <a:pt x="162497" y="42419"/>
                      </a:lnTo>
                      <a:lnTo>
                        <a:pt x="162671" y="42385"/>
                      </a:lnTo>
                      <a:lnTo>
                        <a:pt x="162694" y="42361"/>
                      </a:lnTo>
                      <a:lnTo>
                        <a:pt x="162764" y="42130"/>
                      </a:lnTo>
                      <a:cubicBezTo>
                        <a:pt x="162845" y="41852"/>
                        <a:pt x="162972" y="41598"/>
                        <a:pt x="163157" y="41378"/>
                      </a:cubicBezTo>
                      <a:cubicBezTo>
                        <a:pt x="163157" y="41378"/>
                        <a:pt x="163504" y="40962"/>
                        <a:pt x="163481" y="40985"/>
                      </a:cubicBezTo>
                      <a:lnTo>
                        <a:pt x="163770" y="40626"/>
                      </a:lnTo>
                      <a:lnTo>
                        <a:pt x="164048" y="40233"/>
                      </a:lnTo>
                      <a:lnTo>
                        <a:pt x="164499" y="39689"/>
                      </a:lnTo>
                      <a:lnTo>
                        <a:pt x="165077" y="39145"/>
                      </a:lnTo>
                      <a:cubicBezTo>
                        <a:pt x="165216" y="39029"/>
                        <a:pt x="165355" y="38914"/>
                        <a:pt x="165517" y="38833"/>
                      </a:cubicBezTo>
                      <a:lnTo>
                        <a:pt x="166003" y="38590"/>
                      </a:lnTo>
                      <a:lnTo>
                        <a:pt x="166616" y="38324"/>
                      </a:lnTo>
                      <a:lnTo>
                        <a:pt x="166813" y="38254"/>
                      </a:lnTo>
                      <a:lnTo>
                        <a:pt x="167056" y="37201"/>
                      </a:lnTo>
                      <a:lnTo>
                        <a:pt x="167264" y="36565"/>
                      </a:lnTo>
                      <a:lnTo>
                        <a:pt x="167530" y="35940"/>
                      </a:lnTo>
                      <a:cubicBezTo>
                        <a:pt x="167646" y="35628"/>
                        <a:pt x="167854" y="35362"/>
                        <a:pt x="168097" y="35165"/>
                      </a:cubicBezTo>
                      <a:lnTo>
                        <a:pt x="168467" y="34853"/>
                      </a:lnTo>
                      <a:cubicBezTo>
                        <a:pt x="168722" y="34656"/>
                        <a:pt x="169000" y="34506"/>
                        <a:pt x="169312" y="34436"/>
                      </a:cubicBezTo>
                      <a:lnTo>
                        <a:pt x="169833" y="34321"/>
                      </a:lnTo>
                      <a:cubicBezTo>
                        <a:pt x="170122" y="34251"/>
                        <a:pt x="170446" y="34263"/>
                        <a:pt x="170747" y="34332"/>
                      </a:cubicBezTo>
                      <a:lnTo>
                        <a:pt x="171256" y="34448"/>
                      </a:lnTo>
                      <a:lnTo>
                        <a:pt x="172436" y="34795"/>
                      </a:lnTo>
                      <a:cubicBezTo>
                        <a:pt x="172598" y="34853"/>
                        <a:pt x="172760" y="34934"/>
                        <a:pt x="172899" y="35026"/>
                      </a:cubicBezTo>
                      <a:lnTo>
                        <a:pt x="173350" y="35304"/>
                      </a:lnTo>
                      <a:cubicBezTo>
                        <a:pt x="173674" y="35512"/>
                        <a:pt x="173928" y="35813"/>
                        <a:pt x="174090" y="36160"/>
                      </a:cubicBezTo>
                      <a:cubicBezTo>
                        <a:pt x="174206" y="36195"/>
                        <a:pt x="174333" y="36264"/>
                        <a:pt x="174437" y="36345"/>
                      </a:cubicBezTo>
                      <a:lnTo>
                        <a:pt x="174877" y="36658"/>
                      </a:lnTo>
                      <a:lnTo>
                        <a:pt x="175328" y="37063"/>
                      </a:lnTo>
                      <a:lnTo>
                        <a:pt x="175641" y="37259"/>
                      </a:lnTo>
                      <a:lnTo>
                        <a:pt x="176080" y="37525"/>
                      </a:lnTo>
                      <a:cubicBezTo>
                        <a:pt x="176219" y="37606"/>
                        <a:pt x="176335" y="37711"/>
                        <a:pt x="176439" y="37815"/>
                      </a:cubicBezTo>
                      <a:lnTo>
                        <a:pt x="176809" y="38173"/>
                      </a:lnTo>
                      <a:cubicBezTo>
                        <a:pt x="176925" y="38312"/>
                        <a:pt x="177041" y="38451"/>
                        <a:pt x="177133" y="38613"/>
                      </a:cubicBezTo>
                      <a:lnTo>
                        <a:pt x="177793" y="38648"/>
                      </a:lnTo>
                      <a:cubicBezTo>
                        <a:pt x="177989" y="38671"/>
                        <a:pt x="178186" y="38717"/>
                        <a:pt x="178360" y="38798"/>
                      </a:cubicBezTo>
                      <a:lnTo>
                        <a:pt x="178822" y="38995"/>
                      </a:lnTo>
                      <a:cubicBezTo>
                        <a:pt x="179146" y="39134"/>
                        <a:pt x="179424" y="39342"/>
                        <a:pt x="179644" y="39620"/>
                      </a:cubicBezTo>
                      <a:lnTo>
                        <a:pt x="179968" y="40036"/>
                      </a:lnTo>
                      <a:lnTo>
                        <a:pt x="180384" y="40707"/>
                      </a:lnTo>
                      <a:lnTo>
                        <a:pt x="180697" y="41401"/>
                      </a:lnTo>
                      <a:cubicBezTo>
                        <a:pt x="180905" y="41494"/>
                        <a:pt x="181113" y="41633"/>
                        <a:pt x="181287" y="41795"/>
                      </a:cubicBezTo>
                      <a:lnTo>
                        <a:pt x="181356" y="41864"/>
                      </a:lnTo>
                      <a:cubicBezTo>
                        <a:pt x="181426" y="41864"/>
                        <a:pt x="181495" y="41876"/>
                        <a:pt x="181553" y="41887"/>
                      </a:cubicBezTo>
                      <a:cubicBezTo>
                        <a:pt x="181888" y="41702"/>
                        <a:pt x="182259" y="41598"/>
                        <a:pt x="182652" y="41609"/>
                      </a:cubicBezTo>
                      <a:cubicBezTo>
                        <a:pt x="183196" y="41633"/>
                        <a:pt x="183705" y="41876"/>
                        <a:pt x="184087" y="42281"/>
                      </a:cubicBezTo>
                      <a:lnTo>
                        <a:pt x="184434" y="42685"/>
                      </a:lnTo>
                      <a:lnTo>
                        <a:pt x="184572" y="42871"/>
                      </a:lnTo>
                      <a:cubicBezTo>
                        <a:pt x="184977" y="42732"/>
                        <a:pt x="185417" y="42732"/>
                        <a:pt x="185834" y="42871"/>
                      </a:cubicBezTo>
                      <a:lnTo>
                        <a:pt x="186273" y="43021"/>
                      </a:lnTo>
                      <a:lnTo>
                        <a:pt x="186713" y="43229"/>
                      </a:lnTo>
                      <a:lnTo>
                        <a:pt x="186910" y="43252"/>
                      </a:lnTo>
                      <a:cubicBezTo>
                        <a:pt x="187164" y="43287"/>
                        <a:pt x="187419" y="43368"/>
                        <a:pt x="187627" y="43507"/>
                      </a:cubicBezTo>
                      <a:lnTo>
                        <a:pt x="187870" y="43646"/>
                      </a:lnTo>
                      <a:lnTo>
                        <a:pt x="188020" y="43680"/>
                      </a:lnTo>
                      <a:lnTo>
                        <a:pt x="188981" y="43831"/>
                      </a:lnTo>
                      <a:cubicBezTo>
                        <a:pt x="189119" y="43854"/>
                        <a:pt x="189247" y="43889"/>
                        <a:pt x="189374" y="43935"/>
                      </a:cubicBezTo>
                      <a:lnTo>
                        <a:pt x="189397" y="43947"/>
                      </a:lnTo>
                      <a:lnTo>
                        <a:pt x="189513" y="43912"/>
                      </a:lnTo>
                      <a:cubicBezTo>
                        <a:pt x="189652" y="43854"/>
                        <a:pt x="189790" y="43831"/>
                        <a:pt x="189929" y="43819"/>
                      </a:cubicBezTo>
                      <a:lnTo>
                        <a:pt x="190438" y="43750"/>
                      </a:lnTo>
                      <a:cubicBezTo>
                        <a:pt x="190843" y="43715"/>
                        <a:pt x="191260" y="43773"/>
                        <a:pt x="191618" y="43981"/>
                      </a:cubicBezTo>
                      <a:lnTo>
                        <a:pt x="192023" y="44190"/>
                      </a:lnTo>
                      <a:lnTo>
                        <a:pt x="192301" y="44305"/>
                      </a:lnTo>
                      <a:lnTo>
                        <a:pt x="192556" y="44375"/>
                      </a:lnTo>
                      <a:lnTo>
                        <a:pt x="192972" y="44432"/>
                      </a:lnTo>
                      <a:lnTo>
                        <a:pt x="193817" y="44687"/>
                      </a:lnTo>
                      <a:cubicBezTo>
                        <a:pt x="194106" y="44780"/>
                        <a:pt x="194395" y="44953"/>
                        <a:pt x="194603" y="45173"/>
                      </a:cubicBezTo>
                      <a:lnTo>
                        <a:pt x="194962" y="45532"/>
                      </a:lnTo>
                      <a:cubicBezTo>
                        <a:pt x="195101" y="45647"/>
                        <a:pt x="195205" y="45798"/>
                        <a:pt x="195286" y="45948"/>
                      </a:cubicBezTo>
                      <a:lnTo>
                        <a:pt x="195471" y="46284"/>
                      </a:lnTo>
                      <a:lnTo>
                        <a:pt x="195934" y="46862"/>
                      </a:lnTo>
                      <a:lnTo>
                        <a:pt x="196339" y="46955"/>
                      </a:lnTo>
                      <a:cubicBezTo>
                        <a:pt x="196593" y="47012"/>
                        <a:pt x="196836" y="47117"/>
                        <a:pt x="197045" y="47279"/>
                      </a:cubicBezTo>
                      <a:lnTo>
                        <a:pt x="197415" y="47545"/>
                      </a:lnTo>
                      <a:cubicBezTo>
                        <a:pt x="197750" y="47788"/>
                        <a:pt x="198005" y="48123"/>
                        <a:pt x="198132" y="48505"/>
                      </a:cubicBezTo>
                      <a:lnTo>
                        <a:pt x="198155" y="48586"/>
                      </a:lnTo>
                      <a:lnTo>
                        <a:pt x="198248" y="48574"/>
                      </a:lnTo>
                      <a:lnTo>
                        <a:pt x="199428" y="48436"/>
                      </a:lnTo>
                      <a:cubicBezTo>
                        <a:pt x="199625" y="48412"/>
                        <a:pt x="199821" y="48424"/>
                        <a:pt x="200018" y="48447"/>
                      </a:cubicBezTo>
                      <a:lnTo>
                        <a:pt x="201152" y="48690"/>
                      </a:lnTo>
                      <a:lnTo>
                        <a:pt x="202413" y="49118"/>
                      </a:lnTo>
                      <a:lnTo>
                        <a:pt x="203026" y="49396"/>
                      </a:lnTo>
                      <a:lnTo>
                        <a:pt x="203477" y="49662"/>
                      </a:lnTo>
                      <a:lnTo>
                        <a:pt x="203581" y="49697"/>
                      </a:lnTo>
                      <a:lnTo>
                        <a:pt x="203928" y="49731"/>
                      </a:lnTo>
                      <a:lnTo>
                        <a:pt x="205201" y="50009"/>
                      </a:lnTo>
                      <a:lnTo>
                        <a:pt x="205132" y="49997"/>
                      </a:lnTo>
                      <a:lnTo>
                        <a:pt x="205652" y="50102"/>
                      </a:lnTo>
                      <a:lnTo>
                        <a:pt x="206474" y="50391"/>
                      </a:lnTo>
                      <a:lnTo>
                        <a:pt x="207180" y="50761"/>
                      </a:lnTo>
                      <a:cubicBezTo>
                        <a:pt x="207318" y="50842"/>
                        <a:pt x="207446" y="50923"/>
                        <a:pt x="207550" y="51027"/>
                      </a:cubicBezTo>
                      <a:lnTo>
                        <a:pt x="207746" y="51212"/>
                      </a:lnTo>
                      <a:lnTo>
                        <a:pt x="207839" y="51247"/>
                      </a:lnTo>
                      <a:lnTo>
                        <a:pt x="208186" y="51363"/>
                      </a:lnTo>
                      <a:lnTo>
                        <a:pt x="208695" y="51525"/>
                      </a:lnTo>
                      <a:lnTo>
                        <a:pt x="209470" y="51883"/>
                      </a:lnTo>
                      <a:lnTo>
                        <a:pt x="210141" y="52311"/>
                      </a:lnTo>
                      <a:cubicBezTo>
                        <a:pt x="210246" y="52392"/>
                        <a:pt x="210350" y="52485"/>
                        <a:pt x="210465" y="52589"/>
                      </a:cubicBezTo>
                      <a:lnTo>
                        <a:pt x="210824" y="52959"/>
                      </a:lnTo>
                      <a:lnTo>
                        <a:pt x="211287" y="53549"/>
                      </a:lnTo>
                      <a:lnTo>
                        <a:pt x="211402" y="53723"/>
                      </a:lnTo>
                      <a:lnTo>
                        <a:pt x="211750" y="53434"/>
                      </a:lnTo>
                      <a:cubicBezTo>
                        <a:pt x="211912" y="53295"/>
                        <a:pt x="212097" y="53179"/>
                        <a:pt x="212282" y="53098"/>
                      </a:cubicBezTo>
                      <a:lnTo>
                        <a:pt x="212768" y="52901"/>
                      </a:lnTo>
                      <a:lnTo>
                        <a:pt x="213369" y="52751"/>
                      </a:lnTo>
                      <a:lnTo>
                        <a:pt x="213566" y="52381"/>
                      </a:lnTo>
                      <a:lnTo>
                        <a:pt x="213971" y="51779"/>
                      </a:lnTo>
                      <a:cubicBezTo>
                        <a:pt x="214168" y="51502"/>
                        <a:pt x="214422" y="51270"/>
                        <a:pt x="214723" y="51120"/>
                      </a:cubicBezTo>
                      <a:lnTo>
                        <a:pt x="215186" y="50877"/>
                      </a:lnTo>
                      <a:cubicBezTo>
                        <a:pt x="215510" y="50715"/>
                        <a:pt x="215868" y="50634"/>
                        <a:pt x="216227" y="50669"/>
                      </a:cubicBezTo>
                      <a:lnTo>
                        <a:pt x="216748" y="50703"/>
                      </a:lnTo>
                      <a:cubicBezTo>
                        <a:pt x="217083" y="50715"/>
                        <a:pt x="217384" y="50819"/>
                        <a:pt x="217673" y="50992"/>
                      </a:cubicBezTo>
                      <a:lnTo>
                        <a:pt x="218067" y="51235"/>
                      </a:lnTo>
                      <a:lnTo>
                        <a:pt x="218240" y="51316"/>
                      </a:lnTo>
                      <a:lnTo>
                        <a:pt x="218344" y="51340"/>
                      </a:lnTo>
                      <a:lnTo>
                        <a:pt x="218714" y="51363"/>
                      </a:lnTo>
                      <a:cubicBezTo>
                        <a:pt x="218957" y="51374"/>
                        <a:pt x="219200" y="51432"/>
                        <a:pt x="219420" y="51525"/>
                      </a:cubicBezTo>
                      <a:lnTo>
                        <a:pt x="220334" y="51154"/>
                      </a:lnTo>
                      <a:cubicBezTo>
                        <a:pt x="220334" y="51154"/>
                        <a:pt x="220843" y="50969"/>
                        <a:pt x="220797" y="50981"/>
                      </a:cubicBezTo>
                      <a:cubicBezTo>
                        <a:pt x="220797" y="50981"/>
                        <a:pt x="221306" y="50784"/>
                        <a:pt x="221283" y="50796"/>
                      </a:cubicBezTo>
                      <a:lnTo>
                        <a:pt x="221780" y="50588"/>
                      </a:lnTo>
                      <a:cubicBezTo>
                        <a:pt x="221966" y="50518"/>
                        <a:pt x="222185" y="50472"/>
                        <a:pt x="222382" y="50449"/>
                      </a:cubicBezTo>
                      <a:lnTo>
                        <a:pt x="222845" y="50414"/>
                      </a:lnTo>
                      <a:lnTo>
                        <a:pt x="223331" y="49928"/>
                      </a:lnTo>
                      <a:lnTo>
                        <a:pt x="223435" y="49836"/>
                      </a:lnTo>
                      <a:lnTo>
                        <a:pt x="223504" y="49662"/>
                      </a:lnTo>
                      <a:lnTo>
                        <a:pt x="223863" y="49002"/>
                      </a:lnTo>
                      <a:cubicBezTo>
                        <a:pt x="223944" y="48887"/>
                        <a:pt x="224025" y="48759"/>
                        <a:pt x="224117" y="48655"/>
                      </a:cubicBezTo>
                      <a:lnTo>
                        <a:pt x="224476" y="48250"/>
                      </a:lnTo>
                      <a:cubicBezTo>
                        <a:pt x="224615" y="48112"/>
                        <a:pt x="224742" y="47996"/>
                        <a:pt x="224904" y="47903"/>
                      </a:cubicBezTo>
                      <a:lnTo>
                        <a:pt x="224904" y="47406"/>
                      </a:lnTo>
                      <a:cubicBezTo>
                        <a:pt x="224904" y="47163"/>
                        <a:pt x="224962" y="46920"/>
                        <a:pt x="225055" y="46700"/>
                      </a:cubicBezTo>
                      <a:lnTo>
                        <a:pt x="225506" y="45636"/>
                      </a:lnTo>
                      <a:lnTo>
                        <a:pt x="225864" y="44999"/>
                      </a:lnTo>
                      <a:cubicBezTo>
                        <a:pt x="226073" y="44641"/>
                        <a:pt x="226397" y="44340"/>
                        <a:pt x="226790" y="44166"/>
                      </a:cubicBezTo>
                      <a:lnTo>
                        <a:pt x="227276" y="43958"/>
                      </a:lnTo>
                      <a:cubicBezTo>
                        <a:pt x="227484" y="43866"/>
                        <a:pt x="227739" y="43808"/>
                        <a:pt x="227982" y="43796"/>
                      </a:cubicBezTo>
                      <a:lnTo>
                        <a:pt x="228502" y="43773"/>
                      </a:lnTo>
                      <a:cubicBezTo>
                        <a:pt x="228653" y="43761"/>
                        <a:pt x="228815" y="43773"/>
                        <a:pt x="228965" y="43796"/>
                      </a:cubicBezTo>
                      <a:lnTo>
                        <a:pt x="229428" y="43889"/>
                      </a:lnTo>
                      <a:lnTo>
                        <a:pt x="229868" y="43946"/>
                      </a:lnTo>
                      <a:lnTo>
                        <a:pt x="230377" y="44004"/>
                      </a:lnTo>
                      <a:lnTo>
                        <a:pt x="230735" y="44062"/>
                      </a:lnTo>
                      <a:lnTo>
                        <a:pt x="230793" y="44051"/>
                      </a:lnTo>
                      <a:lnTo>
                        <a:pt x="230944" y="43993"/>
                      </a:lnTo>
                      <a:lnTo>
                        <a:pt x="230978" y="43981"/>
                      </a:lnTo>
                      <a:lnTo>
                        <a:pt x="231059" y="43900"/>
                      </a:lnTo>
                      <a:lnTo>
                        <a:pt x="231314" y="43565"/>
                      </a:lnTo>
                      <a:cubicBezTo>
                        <a:pt x="231406" y="43449"/>
                        <a:pt x="231510" y="43333"/>
                        <a:pt x="231626" y="43241"/>
                      </a:cubicBezTo>
                      <a:lnTo>
                        <a:pt x="232043" y="42905"/>
                      </a:lnTo>
                      <a:cubicBezTo>
                        <a:pt x="232193" y="42790"/>
                        <a:pt x="232355" y="42674"/>
                        <a:pt x="232529" y="42616"/>
                      </a:cubicBezTo>
                      <a:lnTo>
                        <a:pt x="232968" y="42419"/>
                      </a:lnTo>
                      <a:cubicBezTo>
                        <a:pt x="233859" y="42026"/>
                        <a:pt x="234912" y="42350"/>
                        <a:pt x="235444" y="43171"/>
                      </a:cubicBezTo>
                      <a:lnTo>
                        <a:pt x="235629" y="43449"/>
                      </a:lnTo>
                      <a:lnTo>
                        <a:pt x="235768" y="43599"/>
                      </a:lnTo>
                      <a:lnTo>
                        <a:pt x="236011" y="43773"/>
                      </a:lnTo>
                      <a:lnTo>
                        <a:pt x="236115" y="43854"/>
                      </a:lnTo>
                      <a:lnTo>
                        <a:pt x="236358" y="43923"/>
                      </a:lnTo>
                      <a:cubicBezTo>
                        <a:pt x="236566" y="43981"/>
                        <a:pt x="236786" y="44074"/>
                        <a:pt x="236971" y="44201"/>
                      </a:cubicBezTo>
                      <a:lnTo>
                        <a:pt x="237029" y="44236"/>
                      </a:lnTo>
                      <a:lnTo>
                        <a:pt x="237041" y="44236"/>
                      </a:lnTo>
                      <a:lnTo>
                        <a:pt x="237411" y="44074"/>
                      </a:lnTo>
                      <a:lnTo>
                        <a:pt x="237781" y="43935"/>
                      </a:lnTo>
                      <a:lnTo>
                        <a:pt x="237920" y="43842"/>
                      </a:lnTo>
                      <a:lnTo>
                        <a:pt x="238244" y="43576"/>
                      </a:lnTo>
                      <a:cubicBezTo>
                        <a:pt x="238418" y="43414"/>
                        <a:pt x="238637" y="43299"/>
                        <a:pt x="238846" y="43218"/>
                      </a:cubicBezTo>
                      <a:lnTo>
                        <a:pt x="239332" y="43033"/>
                      </a:lnTo>
                      <a:cubicBezTo>
                        <a:pt x="239702" y="42894"/>
                        <a:pt x="240118" y="42871"/>
                        <a:pt x="240523" y="42963"/>
                      </a:cubicBezTo>
                      <a:lnTo>
                        <a:pt x="241021" y="43079"/>
                      </a:lnTo>
                      <a:cubicBezTo>
                        <a:pt x="241125" y="43102"/>
                        <a:pt x="241217" y="43137"/>
                        <a:pt x="241310" y="43183"/>
                      </a:cubicBezTo>
                      <a:lnTo>
                        <a:pt x="241484" y="43090"/>
                      </a:lnTo>
                      <a:cubicBezTo>
                        <a:pt x="241761" y="42940"/>
                        <a:pt x="242085" y="42859"/>
                        <a:pt x="242409" y="42847"/>
                      </a:cubicBezTo>
                      <a:lnTo>
                        <a:pt x="243335" y="42882"/>
                      </a:lnTo>
                      <a:lnTo>
                        <a:pt x="243855" y="42975"/>
                      </a:lnTo>
                      <a:lnTo>
                        <a:pt x="244087" y="43009"/>
                      </a:lnTo>
                      <a:lnTo>
                        <a:pt x="244110" y="42998"/>
                      </a:lnTo>
                      <a:lnTo>
                        <a:pt x="244260" y="42917"/>
                      </a:lnTo>
                      <a:lnTo>
                        <a:pt x="244816" y="42361"/>
                      </a:lnTo>
                      <a:cubicBezTo>
                        <a:pt x="244954" y="42223"/>
                        <a:pt x="245093" y="42107"/>
                        <a:pt x="245267" y="42014"/>
                      </a:cubicBezTo>
                      <a:lnTo>
                        <a:pt x="245730" y="41760"/>
                      </a:lnTo>
                      <a:lnTo>
                        <a:pt x="246690" y="41274"/>
                      </a:lnTo>
                      <a:lnTo>
                        <a:pt x="247060" y="41043"/>
                      </a:lnTo>
                      <a:lnTo>
                        <a:pt x="247766" y="40707"/>
                      </a:lnTo>
                      <a:cubicBezTo>
                        <a:pt x="248078" y="40557"/>
                        <a:pt x="248425" y="40499"/>
                        <a:pt x="248772" y="40534"/>
                      </a:cubicBezTo>
                      <a:lnTo>
                        <a:pt x="249258" y="40568"/>
                      </a:lnTo>
                      <a:cubicBezTo>
                        <a:pt x="249328" y="40568"/>
                        <a:pt x="249374" y="40580"/>
                        <a:pt x="249443" y="40591"/>
                      </a:cubicBezTo>
                      <a:lnTo>
                        <a:pt x="249848" y="40325"/>
                      </a:lnTo>
                      <a:lnTo>
                        <a:pt x="250600" y="39955"/>
                      </a:lnTo>
                      <a:cubicBezTo>
                        <a:pt x="250751" y="39886"/>
                        <a:pt x="250913" y="39839"/>
                        <a:pt x="251086" y="39805"/>
                      </a:cubicBezTo>
                      <a:lnTo>
                        <a:pt x="251595" y="39724"/>
                      </a:lnTo>
                      <a:lnTo>
                        <a:pt x="251931" y="39400"/>
                      </a:lnTo>
                      <a:lnTo>
                        <a:pt x="252590" y="38914"/>
                      </a:lnTo>
                      <a:lnTo>
                        <a:pt x="253354" y="38544"/>
                      </a:lnTo>
                      <a:lnTo>
                        <a:pt x="254187" y="38277"/>
                      </a:lnTo>
                      <a:cubicBezTo>
                        <a:pt x="254650" y="38139"/>
                        <a:pt x="255159" y="38196"/>
                        <a:pt x="255610" y="38393"/>
                      </a:cubicBezTo>
                      <a:lnTo>
                        <a:pt x="255807" y="38497"/>
                      </a:lnTo>
                      <a:lnTo>
                        <a:pt x="255899" y="38463"/>
                      </a:lnTo>
                      <a:lnTo>
                        <a:pt x="256165" y="38324"/>
                      </a:lnTo>
                      <a:lnTo>
                        <a:pt x="256327" y="38208"/>
                      </a:lnTo>
                      <a:lnTo>
                        <a:pt x="256605" y="37930"/>
                      </a:lnTo>
                      <a:cubicBezTo>
                        <a:pt x="256605" y="37930"/>
                        <a:pt x="256975" y="37537"/>
                        <a:pt x="256952" y="37583"/>
                      </a:cubicBezTo>
                      <a:lnTo>
                        <a:pt x="257241" y="37259"/>
                      </a:lnTo>
                      <a:lnTo>
                        <a:pt x="257565" y="36843"/>
                      </a:lnTo>
                      <a:lnTo>
                        <a:pt x="257577" y="36773"/>
                      </a:lnTo>
                      <a:cubicBezTo>
                        <a:pt x="257658" y="36403"/>
                        <a:pt x="257855" y="36056"/>
                        <a:pt x="258121" y="35778"/>
                      </a:cubicBezTo>
                      <a:lnTo>
                        <a:pt x="258433" y="35466"/>
                      </a:lnTo>
                      <a:cubicBezTo>
                        <a:pt x="258607" y="35292"/>
                        <a:pt x="258826" y="35142"/>
                        <a:pt x="259058" y="35038"/>
                      </a:cubicBezTo>
                      <a:lnTo>
                        <a:pt x="259208" y="34980"/>
                      </a:lnTo>
                      <a:lnTo>
                        <a:pt x="259347" y="34841"/>
                      </a:lnTo>
                      <a:cubicBezTo>
                        <a:pt x="259555" y="34656"/>
                        <a:pt x="259833" y="34506"/>
                        <a:pt x="260099" y="34425"/>
                      </a:cubicBezTo>
                      <a:lnTo>
                        <a:pt x="260250" y="34367"/>
                      </a:lnTo>
                      <a:cubicBezTo>
                        <a:pt x="260307" y="34297"/>
                        <a:pt x="260354" y="34216"/>
                        <a:pt x="260412" y="34159"/>
                      </a:cubicBezTo>
                      <a:lnTo>
                        <a:pt x="260689" y="33846"/>
                      </a:lnTo>
                      <a:lnTo>
                        <a:pt x="260863" y="33592"/>
                      </a:lnTo>
                      <a:lnTo>
                        <a:pt x="261059" y="33233"/>
                      </a:lnTo>
                      <a:cubicBezTo>
                        <a:pt x="261129" y="33094"/>
                        <a:pt x="261221" y="32979"/>
                        <a:pt x="261314" y="32874"/>
                      </a:cubicBezTo>
                      <a:cubicBezTo>
                        <a:pt x="261245" y="32504"/>
                        <a:pt x="261291" y="32111"/>
                        <a:pt x="261430" y="31764"/>
                      </a:cubicBezTo>
                      <a:lnTo>
                        <a:pt x="261615" y="31324"/>
                      </a:lnTo>
                      <a:cubicBezTo>
                        <a:pt x="261684" y="31139"/>
                        <a:pt x="261788" y="30965"/>
                        <a:pt x="261904" y="30815"/>
                      </a:cubicBezTo>
                      <a:lnTo>
                        <a:pt x="262112" y="30549"/>
                      </a:lnTo>
                      <a:lnTo>
                        <a:pt x="262182" y="30445"/>
                      </a:lnTo>
                      <a:lnTo>
                        <a:pt x="262251" y="30190"/>
                      </a:lnTo>
                      <a:lnTo>
                        <a:pt x="262448" y="29438"/>
                      </a:lnTo>
                      <a:lnTo>
                        <a:pt x="263049" y="27969"/>
                      </a:lnTo>
                      <a:lnTo>
                        <a:pt x="263165" y="27645"/>
                      </a:lnTo>
                      <a:lnTo>
                        <a:pt x="263234" y="27252"/>
                      </a:lnTo>
                      <a:cubicBezTo>
                        <a:pt x="263292" y="26997"/>
                        <a:pt x="263385" y="26754"/>
                        <a:pt x="263512" y="26546"/>
                      </a:cubicBezTo>
                      <a:lnTo>
                        <a:pt x="263813" y="26095"/>
                      </a:lnTo>
                      <a:cubicBezTo>
                        <a:pt x="263836" y="25886"/>
                        <a:pt x="263894" y="25678"/>
                        <a:pt x="263987" y="25493"/>
                      </a:cubicBezTo>
                      <a:lnTo>
                        <a:pt x="264183" y="25076"/>
                      </a:lnTo>
                      <a:cubicBezTo>
                        <a:pt x="264299" y="24810"/>
                        <a:pt x="264496" y="24579"/>
                        <a:pt x="264715" y="24394"/>
                      </a:cubicBezTo>
                      <a:lnTo>
                        <a:pt x="264808" y="24313"/>
                      </a:lnTo>
                      <a:lnTo>
                        <a:pt x="264843" y="24243"/>
                      </a:lnTo>
                      <a:lnTo>
                        <a:pt x="264982" y="23931"/>
                      </a:lnTo>
                      <a:lnTo>
                        <a:pt x="265086" y="23572"/>
                      </a:lnTo>
                      <a:cubicBezTo>
                        <a:pt x="265120" y="23434"/>
                        <a:pt x="265167" y="23318"/>
                        <a:pt x="265236" y="23202"/>
                      </a:cubicBezTo>
                      <a:lnTo>
                        <a:pt x="265479" y="22739"/>
                      </a:lnTo>
                      <a:cubicBezTo>
                        <a:pt x="265572" y="22566"/>
                        <a:pt x="265710" y="22392"/>
                        <a:pt x="265849" y="22242"/>
                      </a:cubicBezTo>
                      <a:lnTo>
                        <a:pt x="266601" y="21490"/>
                      </a:lnTo>
                      <a:cubicBezTo>
                        <a:pt x="266867" y="21224"/>
                        <a:pt x="267203" y="21039"/>
                        <a:pt x="267562" y="20958"/>
                      </a:cubicBezTo>
                      <a:lnTo>
                        <a:pt x="267573" y="20946"/>
                      </a:lnTo>
                      <a:lnTo>
                        <a:pt x="267839" y="20541"/>
                      </a:lnTo>
                      <a:lnTo>
                        <a:pt x="268094" y="20113"/>
                      </a:lnTo>
                      <a:cubicBezTo>
                        <a:pt x="268198" y="19928"/>
                        <a:pt x="268348" y="19754"/>
                        <a:pt x="268533" y="19604"/>
                      </a:cubicBezTo>
                      <a:lnTo>
                        <a:pt x="268892" y="19292"/>
                      </a:lnTo>
                      <a:cubicBezTo>
                        <a:pt x="268927" y="19268"/>
                        <a:pt x="268973" y="19222"/>
                        <a:pt x="269008" y="19199"/>
                      </a:cubicBezTo>
                      <a:lnTo>
                        <a:pt x="269066" y="19118"/>
                      </a:lnTo>
                      <a:lnTo>
                        <a:pt x="269077" y="19106"/>
                      </a:lnTo>
                      <a:lnTo>
                        <a:pt x="269077" y="18169"/>
                      </a:lnTo>
                      <a:lnTo>
                        <a:pt x="269228" y="17371"/>
                      </a:lnTo>
                      <a:cubicBezTo>
                        <a:pt x="269251" y="17174"/>
                        <a:pt x="269320" y="17001"/>
                        <a:pt x="269413" y="16827"/>
                      </a:cubicBezTo>
                      <a:lnTo>
                        <a:pt x="269667" y="16341"/>
                      </a:lnTo>
                      <a:lnTo>
                        <a:pt x="270014" y="15774"/>
                      </a:lnTo>
                      <a:cubicBezTo>
                        <a:pt x="270118" y="15589"/>
                        <a:pt x="270269" y="15427"/>
                        <a:pt x="270431" y="15277"/>
                      </a:cubicBezTo>
                      <a:lnTo>
                        <a:pt x="270847" y="14941"/>
                      </a:lnTo>
                      <a:cubicBezTo>
                        <a:pt x="271333" y="14536"/>
                        <a:pt x="271958" y="14374"/>
                        <a:pt x="272560" y="14513"/>
                      </a:cubicBezTo>
                      <a:lnTo>
                        <a:pt x="272768" y="14571"/>
                      </a:lnTo>
                      <a:cubicBezTo>
                        <a:pt x="273728" y="14768"/>
                        <a:pt x="274399" y="15659"/>
                        <a:pt x="274341" y="16642"/>
                      </a:cubicBezTo>
                      <a:lnTo>
                        <a:pt x="274260" y="18065"/>
                      </a:lnTo>
                      <a:lnTo>
                        <a:pt x="274793" y="18852"/>
                      </a:lnTo>
                      <a:cubicBezTo>
                        <a:pt x="274943" y="19060"/>
                        <a:pt x="275047" y="19303"/>
                        <a:pt x="275105" y="19558"/>
                      </a:cubicBezTo>
                      <a:lnTo>
                        <a:pt x="275209" y="20055"/>
                      </a:lnTo>
                      <a:cubicBezTo>
                        <a:pt x="275244" y="20229"/>
                        <a:pt x="275267" y="20402"/>
                        <a:pt x="275267" y="20587"/>
                      </a:cubicBezTo>
                      <a:lnTo>
                        <a:pt x="275244" y="21120"/>
                      </a:lnTo>
                      <a:cubicBezTo>
                        <a:pt x="275232" y="21386"/>
                        <a:pt x="275151" y="21652"/>
                        <a:pt x="275047" y="21895"/>
                      </a:cubicBezTo>
                      <a:lnTo>
                        <a:pt x="274816" y="22358"/>
                      </a:lnTo>
                      <a:cubicBezTo>
                        <a:pt x="274746" y="22473"/>
                        <a:pt x="274677" y="22589"/>
                        <a:pt x="274607" y="22693"/>
                      </a:cubicBezTo>
                      <a:lnTo>
                        <a:pt x="273994" y="23480"/>
                      </a:lnTo>
                      <a:lnTo>
                        <a:pt x="273890" y="23665"/>
                      </a:lnTo>
                      <a:lnTo>
                        <a:pt x="274712" y="24857"/>
                      </a:lnTo>
                      <a:lnTo>
                        <a:pt x="275198" y="25678"/>
                      </a:lnTo>
                      <a:lnTo>
                        <a:pt x="275545" y="26511"/>
                      </a:lnTo>
                      <a:lnTo>
                        <a:pt x="275984" y="26546"/>
                      </a:lnTo>
                      <a:cubicBezTo>
                        <a:pt x="276759" y="26627"/>
                        <a:pt x="277430" y="27147"/>
                        <a:pt x="277685" y="27888"/>
                      </a:cubicBezTo>
                      <a:lnTo>
                        <a:pt x="277835" y="28316"/>
                      </a:lnTo>
                      <a:cubicBezTo>
                        <a:pt x="277905" y="28489"/>
                        <a:pt x="277928" y="28651"/>
                        <a:pt x="277940" y="28837"/>
                      </a:cubicBezTo>
                      <a:lnTo>
                        <a:pt x="278194" y="32157"/>
                      </a:lnTo>
                      <a:lnTo>
                        <a:pt x="281202" y="31440"/>
                      </a:lnTo>
                      <a:cubicBezTo>
                        <a:pt x="281353" y="31405"/>
                        <a:pt x="281480" y="31382"/>
                        <a:pt x="281630" y="31382"/>
                      </a:cubicBezTo>
                      <a:lnTo>
                        <a:pt x="282128" y="31370"/>
                      </a:lnTo>
                      <a:cubicBezTo>
                        <a:pt x="282625" y="31359"/>
                        <a:pt x="283088" y="31521"/>
                        <a:pt x="283481" y="31833"/>
                      </a:cubicBezTo>
                      <a:lnTo>
                        <a:pt x="284523" y="32759"/>
                      </a:lnTo>
                      <a:lnTo>
                        <a:pt x="285494" y="33927"/>
                      </a:lnTo>
                      <a:lnTo>
                        <a:pt x="286038" y="34124"/>
                      </a:lnTo>
                      <a:lnTo>
                        <a:pt x="289324" y="32631"/>
                      </a:lnTo>
                      <a:lnTo>
                        <a:pt x="290608" y="30757"/>
                      </a:lnTo>
                      <a:cubicBezTo>
                        <a:pt x="290701" y="30641"/>
                        <a:pt x="290793" y="30514"/>
                        <a:pt x="290921" y="30410"/>
                      </a:cubicBezTo>
                      <a:lnTo>
                        <a:pt x="291314" y="30063"/>
                      </a:lnTo>
                      <a:cubicBezTo>
                        <a:pt x="291407" y="29970"/>
                        <a:pt x="291522" y="29889"/>
                        <a:pt x="291638" y="29820"/>
                      </a:cubicBezTo>
                      <a:lnTo>
                        <a:pt x="292089" y="29542"/>
                      </a:lnTo>
                      <a:cubicBezTo>
                        <a:pt x="292251" y="29450"/>
                        <a:pt x="292425" y="29380"/>
                        <a:pt x="292598" y="29334"/>
                      </a:cubicBezTo>
                      <a:lnTo>
                        <a:pt x="294206" y="28929"/>
                      </a:lnTo>
                      <a:lnTo>
                        <a:pt x="295398" y="28686"/>
                      </a:lnTo>
                      <a:lnTo>
                        <a:pt x="295340" y="28698"/>
                      </a:lnTo>
                      <a:lnTo>
                        <a:pt x="295861" y="28594"/>
                      </a:lnTo>
                      <a:lnTo>
                        <a:pt x="296613" y="28513"/>
                      </a:lnTo>
                      <a:cubicBezTo>
                        <a:pt x="296763" y="28501"/>
                        <a:pt x="296891" y="28513"/>
                        <a:pt x="297041" y="28524"/>
                      </a:cubicBezTo>
                      <a:lnTo>
                        <a:pt x="297550" y="28582"/>
                      </a:lnTo>
                      <a:cubicBezTo>
                        <a:pt x="298244" y="28675"/>
                        <a:pt x="298857" y="29126"/>
                        <a:pt x="299147" y="29774"/>
                      </a:cubicBezTo>
                      <a:lnTo>
                        <a:pt x="299332" y="30225"/>
                      </a:lnTo>
                      <a:cubicBezTo>
                        <a:pt x="299586" y="30236"/>
                        <a:pt x="299841" y="30317"/>
                        <a:pt x="300084" y="30433"/>
                      </a:cubicBezTo>
                      <a:lnTo>
                        <a:pt x="300107" y="30456"/>
                      </a:lnTo>
                      <a:lnTo>
                        <a:pt x="300165" y="30456"/>
                      </a:lnTo>
                      <a:lnTo>
                        <a:pt x="300998" y="30560"/>
                      </a:lnTo>
                      <a:lnTo>
                        <a:pt x="301773" y="30792"/>
                      </a:lnTo>
                      <a:cubicBezTo>
                        <a:pt x="302190" y="30907"/>
                        <a:pt x="302537" y="31162"/>
                        <a:pt x="302791" y="31498"/>
                      </a:cubicBezTo>
                      <a:lnTo>
                        <a:pt x="302849" y="31578"/>
                      </a:lnTo>
                      <a:lnTo>
                        <a:pt x="303046" y="31405"/>
                      </a:lnTo>
                      <a:lnTo>
                        <a:pt x="303728" y="30988"/>
                      </a:lnTo>
                      <a:lnTo>
                        <a:pt x="303670" y="31023"/>
                      </a:lnTo>
                      <a:lnTo>
                        <a:pt x="304122" y="30734"/>
                      </a:lnTo>
                      <a:lnTo>
                        <a:pt x="304746" y="30410"/>
                      </a:lnTo>
                      <a:lnTo>
                        <a:pt x="305441" y="30132"/>
                      </a:lnTo>
                      <a:lnTo>
                        <a:pt x="306239" y="29889"/>
                      </a:lnTo>
                      <a:cubicBezTo>
                        <a:pt x="306239" y="29889"/>
                        <a:pt x="306760" y="29785"/>
                        <a:pt x="306760" y="29785"/>
                      </a:cubicBezTo>
                      <a:lnTo>
                        <a:pt x="307257" y="29681"/>
                      </a:lnTo>
                      <a:lnTo>
                        <a:pt x="307326" y="29519"/>
                      </a:lnTo>
                      <a:cubicBezTo>
                        <a:pt x="307419" y="29311"/>
                        <a:pt x="307535" y="29103"/>
                        <a:pt x="307697" y="28929"/>
                      </a:cubicBezTo>
                      <a:lnTo>
                        <a:pt x="307963" y="28651"/>
                      </a:lnTo>
                      <a:cubicBezTo>
                        <a:pt x="308426" y="28154"/>
                        <a:pt x="309131" y="27934"/>
                        <a:pt x="309791" y="28050"/>
                      </a:cubicBezTo>
                      <a:cubicBezTo>
                        <a:pt x="310473" y="28189"/>
                        <a:pt x="311040" y="28651"/>
                        <a:pt x="311283" y="29276"/>
                      </a:cubicBezTo>
                      <a:lnTo>
                        <a:pt x="311445" y="29693"/>
                      </a:lnTo>
                      <a:lnTo>
                        <a:pt x="311584" y="29947"/>
                      </a:lnTo>
                      <a:lnTo>
                        <a:pt x="311815" y="30271"/>
                      </a:lnTo>
                      <a:cubicBezTo>
                        <a:pt x="311966" y="30479"/>
                        <a:pt x="312070" y="30711"/>
                        <a:pt x="312128" y="30965"/>
                      </a:cubicBezTo>
                      <a:lnTo>
                        <a:pt x="312290" y="30803"/>
                      </a:lnTo>
                      <a:lnTo>
                        <a:pt x="312891" y="30306"/>
                      </a:lnTo>
                      <a:lnTo>
                        <a:pt x="314025" y="29600"/>
                      </a:lnTo>
                      <a:cubicBezTo>
                        <a:pt x="314662" y="29207"/>
                        <a:pt x="315460" y="29207"/>
                        <a:pt x="316096" y="29600"/>
                      </a:cubicBezTo>
                      <a:lnTo>
                        <a:pt x="317381" y="30387"/>
                      </a:lnTo>
                      <a:lnTo>
                        <a:pt x="317658" y="30526"/>
                      </a:lnTo>
                      <a:lnTo>
                        <a:pt x="317716" y="30537"/>
                      </a:lnTo>
                      <a:lnTo>
                        <a:pt x="317982" y="30375"/>
                      </a:lnTo>
                      <a:lnTo>
                        <a:pt x="318780" y="30028"/>
                      </a:lnTo>
                      <a:lnTo>
                        <a:pt x="319625" y="29831"/>
                      </a:lnTo>
                      <a:lnTo>
                        <a:pt x="320296" y="29762"/>
                      </a:lnTo>
                      <a:lnTo>
                        <a:pt x="320921" y="29427"/>
                      </a:lnTo>
                      <a:lnTo>
                        <a:pt x="321326" y="29265"/>
                      </a:lnTo>
                      <a:lnTo>
                        <a:pt x="321522" y="29114"/>
                      </a:lnTo>
                      <a:cubicBezTo>
                        <a:pt x="321673" y="29010"/>
                        <a:pt x="321835" y="28917"/>
                        <a:pt x="321985" y="28848"/>
                      </a:cubicBezTo>
                      <a:lnTo>
                        <a:pt x="322309" y="28709"/>
                      </a:lnTo>
                      <a:cubicBezTo>
                        <a:pt x="322807" y="28513"/>
                        <a:pt x="323362" y="28524"/>
                        <a:pt x="323860" y="28732"/>
                      </a:cubicBezTo>
                      <a:cubicBezTo>
                        <a:pt x="324357" y="28941"/>
                        <a:pt x="324739" y="29357"/>
                        <a:pt x="324947" y="29855"/>
                      </a:cubicBezTo>
                      <a:lnTo>
                        <a:pt x="324970" y="29936"/>
                      </a:lnTo>
                      <a:lnTo>
                        <a:pt x="325063" y="29947"/>
                      </a:lnTo>
                      <a:lnTo>
                        <a:pt x="325583" y="29970"/>
                      </a:lnTo>
                      <a:lnTo>
                        <a:pt x="326150" y="30063"/>
                      </a:lnTo>
                      <a:lnTo>
                        <a:pt x="327759" y="29461"/>
                      </a:lnTo>
                      <a:lnTo>
                        <a:pt x="328892" y="28964"/>
                      </a:lnTo>
                      <a:lnTo>
                        <a:pt x="328788" y="28455"/>
                      </a:lnTo>
                      <a:cubicBezTo>
                        <a:pt x="328696" y="27992"/>
                        <a:pt x="328765" y="27506"/>
                        <a:pt x="328985" y="27089"/>
                      </a:cubicBezTo>
                      <a:lnTo>
                        <a:pt x="329332" y="26476"/>
                      </a:lnTo>
                      <a:lnTo>
                        <a:pt x="329309" y="26291"/>
                      </a:lnTo>
                      <a:cubicBezTo>
                        <a:pt x="329286" y="26048"/>
                        <a:pt x="329309" y="25794"/>
                        <a:pt x="329367" y="25551"/>
                      </a:cubicBezTo>
                      <a:lnTo>
                        <a:pt x="329517" y="25042"/>
                      </a:lnTo>
                      <a:cubicBezTo>
                        <a:pt x="329587" y="24764"/>
                        <a:pt x="329725" y="24498"/>
                        <a:pt x="329922" y="24266"/>
                      </a:cubicBezTo>
                      <a:lnTo>
                        <a:pt x="330177" y="23977"/>
                      </a:lnTo>
                      <a:cubicBezTo>
                        <a:pt x="330524" y="23561"/>
                        <a:pt x="331021" y="23318"/>
                        <a:pt x="331553" y="23283"/>
                      </a:cubicBezTo>
                      <a:cubicBezTo>
                        <a:pt x="332086" y="23248"/>
                        <a:pt x="332606" y="23422"/>
                        <a:pt x="333011" y="23769"/>
                      </a:cubicBezTo>
                      <a:lnTo>
                        <a:pt x="333196" y="23931"/>
                      </a:lnTo>
                      <a:lnTo>
                        <a:pt x="333486" y="23619"/>
                      </a:lnTo>
                      <a:cubicBezTo>
                        <a:pt x="333798" y="23306"/>
                        <a:pt x="334180" y="23109"/>
                        <a:pt x="334608" y="23052"/>
                      </a:cubicBezTo>
                      <a:lnTo>
                        <a:pt x="335094" y="22971"/>
                      </a:lnTo>
                      <a:cubicBezTo>
                        <a:pt x="335406" y="22936"/>
                        <a:pt x="335707" y="22959"/>
                        <a:pt x="335985" y="23040"/>
                      </a:cubicBezTo>
                      <a:lnTo>
                        <a:pt x="336818" y="23329"/>
                      </a:lnTo>
                      <a:lnTo>
                        <a:pt x="336852" y="23341"/>
                      </a:lnTo>
                      <a:cubicBezTo>
                        <a:pt x="337188" y="23109"/>
                        <a:pt x="337570" y="22982"/>
                        <a:pt x="337963" y="22971"/>
                      </a:cubicBezTo>
                      <a:lnTo>
                        <a:pt x="338449" y="22959"/>
                      </a:lnTo>
                      <a:cubicBezTo>
                        <a:pt x="338946" y="22947"/>
                        <a:pt x="339409" y="23121"/>
                        <a:pt x="339791" y="23422"/>
                      </a:cubicBezTo>
                      <a:lnTo>
                        <a:pt x="339872" y="23306"/>
                      </a:lnTo>
                      <a:lnTo>
                        <a:pt x="340057" y="23098"/>
                      </a:lnTo>
                      <a:lnTo>
                        <a:pt x="340080" y="23005"/>
                      </a:lnTo>
                      <a:lnTo>
                        <a:pt x="340196" y="22554"/>
                      </a:lnTo>
                      <a:cubicBezTo>
                        <a:pt x="340254" y="22369"/>
                        <a:pt x="340335" y="22184"/>
                        <a:pt x="340439" y="22010"/>
                      </a:cubicBezTo>
                      <a:lnTo>
                        <a:pt x="340717" y="21559"/>
                      </a:lnTo>
                      <a:lnTo>
                        <a:pt x="341133" y="20981"/>
                      </a:lnTo>
                      <a:cubicBezTo>
                        <a:pt x="341249" y="20830"/>
                        <a:pt x="341376" y="20715"/>
                        <a:pt x="341526" y="20587"/>
                      </a:cubicBezTo>
                      <a:lnTo>
                        <a:pt x="341954" y="20263"/>
                      </a:lnTo>
                      <a:lnTo>
                        <a:pt x="342626" y="19858"/>
                      </a:lnTo>
                      <a:cubicBezTo>
                        <a:pt x="342868" y="19708"/>
                        <a:pt x="343135" y="19627"/>
                        <a:pt x="343401" y="19592"/>
                      </a:cubicBezTo>
                      <a:lnTo>
                        <a:pt x="343921" y="19534"/>
                      </a:lnTo>
                      <a:lnTo>
                        <a:pt x="344662" y="19511"/>
                      </a:lnTo>
                      <a:cubicBezTo>
                        <a:pt x="345287" y="19500"/>
                        <a:pt x="345911" y="19789"/>
                        <a:pt x="346293" y="20298"/>
                      </a:cubicBezTo>
                      <a:cubicBezTo>
                        <a:pt x="346536" y="20622"/>
                        <a:pt x="346663" y="20992"/>
                        <a:pt x="346698" y="21362"/>
                      </a:cubicBezTo>
                      <a:cubicBezTo>
                        <a:pt x="346883" y="21386"/>
                        <a:pt x="347057" y="21443"/>
                        <a:pt x="347230" y="21524"/>
                      </a:cubicBezTo>
                      <a:lnTo>
                        <a:pt x="347716" y="21756"/>
                      </a:lnTo>
                      <a:cubicBezTo>
                        <a:pt x="347982" y="21871"/>
                        <a:pt x="348214" y="22045"/>
                        <a:pt x="348387" y="22265"/>
                      </a:cubicBezTo>
                      <a:lnTo>
                        <a:pt x="348538" y="22427"/>
                      </a:lnTo>
                      <a:cubicBezTo>
                        <a:pt x="348711" y="22392"/>
                        <a:pt x="348873" y="22357"/>
                        <a:pt x="349047" y="22357"/>
                      </a:cubicBezTo>
                      <a:lnTo>
                        <a:pt x="350134" y="22369"/>
                      </a:lnTo>
                      <a:lnTo>
                        <a:pt x="351014" y="22519"/>
                      </a:lnTo>
                      <a:lnTo>
                        <a:pt x="350956" y="22508"/>
                      </a:lnTo>
                      <a:lnTo>
                        <a:pt x="351418" y="22589"/>
                      </a:lnTo>
                      <a:lnTo>
                        <a:pt x="351870" y="22647"/>
                      </a:lnTo>
                      <a:lnTo>
                        <a:pt x="353420" y="22832"/>
                      </a:lnTo>
                      <a:lnTo>
                        <a:pt x="353848" y="22855"/>
                      </a:lnTo>
                      <a:lnTo>
                        <a:pt x="354589" y="22832"/>
                      </a:lnTo>
                      <a:lnTo>
                        <a:pt x="355699" y="22994"/>
                      </a:lnTo>
                      <a:cubicBezTo>
                        <a:pt x="355908" y="23017"/>
                        <a:pt x="356127" y="23086"/>
                        <a:pt x="356324" y="23190"/>
                      </a:cubicBezTo>
                      <a:lnTo>
                        <a:pt x="356775" y="23433"/>
                      </a:lnTo>
                      <a:cubicBezTo>
                        <a:pt x="357620" y="23861"/>
                        <a:pt x="358036" y="24810"/>
                        <a:pt x="357805" y="25724"/>
                      </a:cubicBezTo>
                      <a:lnTo>
                        <a:pt x="357527" y="26765"/>
                      </a:lnTo>
                      <a:lnTo>
                        <a:pt x="357215" y="27529"/>
                      </a:lnTo>
                      <a:lnTo>
                        <a:pt x="356752" y="28304"/>
                      </a:lnTo>
                      <a:lnTo>
                        <a:pt x="356185" y="29056"/>
                      </a:lnTo>
                      <a:lnTo>
                        <a:pt x="355572" y="29635"/>
                      </a:lnTo>
                      <a:lnTo>
                        <a:pt x="354612" y="30294"/>
                      </a:lnTo>
                      <a:cubicBezTo>
                        <a:pt x="354519" y="30364"/>
                        <a:pt x="354415" y="30410"/>
                        <a:pt x="354322" y="30456"/>
                      </a:cubicBezTo>
                      <a:lnTo>
                        <a:pt x="355017" y="30422"/>
                      </a:lnTo>
                      <a:lnTo>
                        <a:pt x="355676" y="30445"/>
                      </a:lnTo>
                      <a:lnTo>
                        <a:pt x="355931" y="30433"/>
                      </a:lnTo>
                      <a:lnTo>
                        <a:pt x="356243" y="29843"/>
                      </a:lnTo>
                      <a:cubicBezTo>
                        <a:pt x="356347" y="29635"/>
                        <a:pt x="356509" y="29427"/>
                        <a:pt x="356694" y="29265"/>
                      </a:cubicBezTo>
                      <a:lnTo>
                        <a:pt x="357099" y="28917"/>
                      </a:lnTo>
                      <a:cubicBezTo>
                        <a:pt x="357215" y="28813"/>
                        <a:pt x="357342" y="28732"/>
                        <a:pt x="357469" y="28651"/>
                      </a:cubicBezTo>
                      <a:lnTo>
                        <a:pt x="357921" y="28408"/>
                      </a:lnTo>
                      <a:cubicBezTo>
                        <a:pt x="358071" y="28327"/>
                        <a:pt x="358233" y="28270"/>
                        <a:pt x="358372" y="28235"/>
                      </a:cubicBezTo>
                      <a:lnTo>
                        <a:pt x="358892" y="28096"/>
                      </a:lnTo>
                      <a:cubicBezTo>
                        <a:pt x="359089" y="28038"/>
                        <a:pt x="359297" y="28027"/>
                        <a:pt x="359506" y="28038"/>
                      </a:cubicBezTo>
                      <a:lnTo>
                        <a:pt x="359968" y="28061"/>
                      </a:lnTo>
                      <a:cubicBezTo>
                        <a:pt x="360466" y="28084"/>
                        <a:pt x="360929" y="28304"/>
                        <a:pt x="361276" y="28651"/>
                      </a:cubicBezTo>
                      <a:lnTo>
                        <a:pt x="362051" y="29427"/>
                      </a:lnTo>
                      <a:lnTo>
                        <a:pt x="362190" y="29346"/>
                      </a:lnTo>
                      <a:lnTo>
                        <a:pt x="362514" y="29091"/>
                      </a:lnTo>
                      <a:cubicBezTo>
                        <a:pt x="362514" y="29091"/>
                        <a:pt x="362930" y="28755"/>
                        <a:pt x="362907" y="28779"/>
                      </a:cubicBezTo>
                      <a:lnTo>
                        <a:pt x="363185" y="28547"/>
                      </a:lnTo>
                      <a:lnTo>
                        <a:pt x="363416" y="28281"/>
                      </a:lnTo>
                      <a:lnTo>
                        <a:pt x="364006" y="27680"/>
                      </a:lnTo>
                      <a:cubicBezTo>
                        <a:pt x="364006" y="27680"/>
                        <a:pt x="364423" y="27332"/>
                        <a:pt x="364377" y="27356"/>
                      </a:cubicBezTo>
                      <a:lnTo>
                        <a:pt x="364781" y="26997"/>
                      </a:lnTo>
                      <a:cubicBezTo>
                        <a:pt x="364781" y="26997"/>
                        <a:pt x="365186" y="26638"/>
                        <a:pt x="365175" y="26638"/>
                      </a:cubicBezTo>
                      <a:lnTo>
                        <a:pt x="365973" y="25921"/>
                      </a:lnTo>
                      <a:cubicBezTo>
                        <a:pt x="366517" y="25412"/>
                        <a:pt x="367327" y="25250"/>
                        <a:pt x="368033" y="25516"/>
                      </a:cubicBezTo>
                      <a:lnTo>
                        <a:pt x="368368" y="25655"/>
                      </a:lnTo>
                      <a:cubicBezTo>
                        <a:pt x="368889" y="25852"/>
                        <a:pt x="369305" y="26268"/>
                        <a:pt x="369513" y="26789"/>
                      </a:cubicBezTo>
                      <a:lnTo>
                        <a:pt x="369872" y="27760"/>
                      </a:lnTo>
                      <a:lnTo>
                        <a:pt x="370023" y="28084"/>
                      </a:lnTo>
                      <a:lnTo>
                        <a:pt x="370231" y="28443"/>
                      </a:lnTo>
                      <a:lnTo>
                        <a:pt x="370566" y="29241"/>
                      </a:lnTo>
                      <a:lnTo>
                        <a:pt x="370763" y="29901"/>
                      </a:lnTo>
                      <a:cubicBezTo>
                        <a:pt x="370798" y="30040"/>
                        <a:pt x="370832" y="30167"/>
                        <a:pt x="370844" y="30306"/>
                      </a:cubicBezTo>
                      <a:lnTo>
                        <a:pt x="370879" y="30815"/>
                      </a:lnTo>
                      <a:cubicBezTo>
                        <a:pt x="370902" y="31058"/>
                        <a:pt x="370879" y="31312"/>
                        <a:pt x="370809" y="31555"/>
                      </a:cubicBezTo>
                      <a:cubicBezTo>
                        <a:pt x="370821" y="31636"/>
                        <a:pt x="370832" y="31717"/>
                        <a:pt x="370844" y="31798"/>
                      </a:cubicBezTo>
                      <a:lnTo>
                        <a:pt x="370867" y="32192"/>
                      </a:lnTo>
                      <a:cubicBezTo>
                        <a:pt x="370937" y="32782"/>
                        <a:pt x="370717" y="33372"/>
                        <a:pt x="370300" y="33788"/>
                      </a:cubicBezTo>
                      <a:cubicBezTo>
                        <a:pt x="369872" y="34216"/>
                        <a:pt x="369294" y="34425"/>
                        <a:pt x="368692" y="34378"/>
                      </a:cubicBezTo>
                      <a:lnTo>
                        <a:pt x="367685" y="34297"/>
                      </a:lnTo>
                      <a:lnTo>
                        <a:pt x="367489" y="34297"/>
                      </a:lnTo>
                      <a:lnTo>
                        <a:pt x="366852" y="34459"/>
                      </a:lnTo>
                      <a:lnTo>
                        <a:pt x="366609" y="34552"/>
                      </a:lnTo>
                      <a:lnTo>
                        <a:pt x="366274" y="34737"/>
                      </a:lnTo>
                      <a:cubicBezTo>
                        <a:pt x="366274" y="34737"/>
                        <a:pt x="365823" y="35015"/>
                        <a:pt x="365834" y="35003"/>
                      </a:cubicBezTo>
                      <a:lnTo>
                        <a:pt x="365672" y="35096"/>
                      </a:lnTo>
                      <a:lnTo>
                        <a:pt x="364550" y="36461"/>
                      </a:lnTo>
                      <a:lnTo>
                        <a:pt x="364666" y="37907"/>
                      </a:lnTo>
                      <a:lnTo>
                        <a:pt x="364747" y="38243"/>
                      </a:lnTo>
                      <a:lnTo>
                        <a:pt x="364943" y="38960"/>
                      </a:lnTo>
                      <a:lnTo>
                        <a:pt x="365175" y="39110"/>
                      </a:lnTo>
                      <a:lnTo>
                        <a:pt x="365533" y="39284"/>
                      </a:lnTo>
                      <a:cubicBezTo>
                        <a:pt x="365533" y="39284"/>
                        <a:pt x="366019" y="39515"/>
                        <a:pt x="366019" y="39515"/>
                      </a:cubicBezTo>
                      <a:lnTo>
                        <a:pt x="366447" y="39712"/>
                      </a:lnTo>
                      <a:lnTo>
                        <a:pt x="366737" y="39828"/>
                      </a:lnTo>
                      <a:lnTo>
                        <a:pt x="367628" y="40024"/>
                      </a:lnTo>
                      <a:cubicBezTo>
                        <a:pt x="367628" y="40024"/>
                        <a:pt x="368148" y="40140"/>
                        <a:pt x="368137" y="40140"/>
                      </a:cubicBezTo>
                      <a:lnTo>
                        <a:pt x="368553" y="40221"/>
                      </a:lnTo>
                      <a:lnTo>
                        <a:pt x="371029" y="40487"/>
                      </a:lnTo>
                      <a:lnTo>
                        <a:pt x="371237" y="40487"/>
                      </a:lnTo>
                      <a:lnTo>
                        <a:pt x="371908" y="39805"/>
                      </a:lnTo>
                      <a:lnTo>
                        <a:pt x="372070" y="39538"/>
                      </a:lnTo>
                      <a:cubicBezTo>
                        <a:pt x="372579" y="38694"/>
                        <a:pt x="373621" y="38347"/>
                        <a:pt x="374535" y="38717"/>
                      </a:cubicBezTo>
                      <a:lnTo>
                        <a:pt x="374928" y="38867"/>
                      </a:lnTo>
                      <a:cubicBezTo>
                        <a:pt x="375113" y="38948"/>
                        <a:pt x="375287" y="39053"/>
                        <a:pt x="375449" y="39180"/>
                      </a:cubicBezTo>
                      <a:cubicBezTo>
                        <a:pt x="375449" y="39180"/>
                        <a:pt x="375865" y="39527"/>
                        <a:pt x="375854" y="39515"/>
                      </a:cubicBezTo>
                      <a:lnTo>
                        <a:pt x="376270" y="39851"/>
                      </a:lnTo>
                      <a:cubicBezTo>
                        <a:pt x="376698" y="40198"/>
                        <a:pt x="376964" y="40695"/>
                        <a:pt x="377011" y="41239"/>
                      </a:cubicBezTo>
                      <a:lnTo>
                        <a:pt x="377045" y="41748"/>
                      </a:lnTo>
                      <a:lnTo>
                        <a:pt x="377057" y="42373"/>
                      </a:lnTo>
                      <a:lnTo>
                        <a:pt x="377057" y="42396"/>
                      </a:lnTo>
                      <a:lnTo>
                        <a:pt x="377080" y="42466"/>
                      </a:lnTo>
                      <a:cubicBezTo>
                        <a:pt x="377196" y="42662"/>
                        <a:pt x="377265" y="42882"/>
                        <a:pt x="377311" y="43102"/>
                      </a:cubicBezTo>
                      <a:lnTo>
                        <a:pt x="377404" y="43565"/>
                      </a:lnTo>
                      <a:cubicBezTo>
                        <a:pt x="377473" y="43970"/>
                        <a:pt x="377415" y="44386"/>
                        <a:pt x="377242" y="44745"/>
                      </a:cubicBezTo>
                      <a:lnTo>
                        <a:pt x="377011" y="45242"/>
                      </a:lnTo>
                      <a:lnTo>
                        <a:pt x="376872" y="45439"/>
                      </a:lnTo>
                      <a:lnTo>
                        <a:pt x="376953" y="45775"/>
                      </a:lnTo>
                      <a:lnTo>
                        <a:pt x="377011" y="45925"/>
                      </a:lnTo>
                      <a:lnTo>
                        <a:pt x="377091" y="46029"/>
                      </a:lnTo>
                      <a:lnTo>
                        <a:pt x="377334" y="46284"/>
                      </a:lnTo>
                      <a:cubicBezTo>
                        <a:pt x="377624" y="46573"/>
                        <a:pt x="377820" y="46955"/>
                        <a:pt x="377878" y="47348"/>
                      </a:cubicBezTo>
                      <a:lnTo>
                        <a:pt x="377959" y="47845"/>
                      </a:lnTo>
                      <a:cubicBezTo>
                        <a:pt x="378040" y="48297"/>
                        <a:pt x="377959" y="48759"/>
                        <a:pt x="377751" y="49153"/>
                      </a:cubicBezTo>
                      <a:lnTo>
                        <a:pt x="377601" y="49431"/>
                      </a:lnTo>
                      <a:cubicBezTo>
                        <a:pt x="377601" y="49500"/>
                        <a:pt x="377601" y="49581"/>
                        <a:pt x="377589" y="49662"/>
                      </a:cubicBezTo>
                      <a:lnTo>
                        <a:pt x="377566" y="50055"/>
                      </a:lnTo>
                      <a:lnTo>
                        <a:pt x="377566" y="50090"/>
                      </a:lnTo>
                      <a:lnTo>
                        <a:pt x="377647" y="50252"/>
                      </a:lnTo>
                      <a:cubicBezTo>
                        <a:pt x="377832" y="50692"/>
                        <a:pt x="377878" y="51201"/>
                        <a:pt x="377716" y="51675"/>
                      </a:cubicBezTo>
                      <a:lnTo>
                        <a:pt x="377624" y="51987"/>
                      </a:lnTo>
                      <a:lnTo>
                        <a:pt x="377682" y="52173"/>
                      </a:lnTo>
                      <a:cubicBezTo>
                        <a:pt x="377716" y="52311"/>
                        <a:pt x="377751" y="52450"/>
                        <a:pt x="377763" y="52601"/>
                      </a:cubicBezTo>
                      <a:lnTo>
                        <a:pt x="377797" y="53121"/>
                      </a:lnTo>
                      <a:cubicBezTo>
                        <a:pt x="377832" y="53492"/>
                        <a:pt x="377763" y="53873"/>
                        <a:pt x="377601" y="54209"/>
                      </a:cubicBezTo>
                      <a:lnTo>
                        <a:pt x="377543" y="54301"/>
                      </a:lnTo>
                      <a:lnTo>
                        <a:pt x="377728" y="54394"/>
                      </a:lnTo>
                      <a:lnTo>
                        <a:pt x="378653" y="54729"/>
                      </a:lnTo>
                      <a:lnTo>
                        <a:pt x="379753" y="55239"/>
                      </a:lnTo>
                      <a:lnTo>
                        <a:pt x="380308" y="55470"/>
                      </a:lnTo>
                      <a:lnTo>
                        <a:pt x="380412" y="55458"/>
                      </a:lnTo>
                      <a:lnTo>
                        <a:pt x="380875" y="55435"/>
                      </a:lnTo>
                      <a:cubicBezTo>
                        <a:pt x="381037" y="55424"/>
                        <a:pt x="381187" y="55435"/>
                        <a:pt x="381338" y="55458"/>
                      </a:cubicBezTo>
                      <a:lnTo>
                        <a:pt x="381858" y="55539"/>
                      </a:lnTo>
                      <a:lnTo>
                        <a:pt x="382541" y="55713"/>
                      </a:lnTo>
                      <a:lnTo>
                        <a:pt x="383316" y="56002"/>
                      </a:lnTo>
                      <a:lnTo>
                        <a:pt x="384068" y="56453"/>
                      </a:lnTo>
                      <a:lnTo>
                        <a:pt x="384589" y="56905"/>
                      </a:lnTo>
                      <a:lnTo>
                        <a:pt x="384855" y="57078"/>
                      </a:lnTo>
                      <a:lnTo>
                        <a:pt x="384913" y="57101"/>
                      </a:lnTo>
                      <a:lnTo>
                        <a:pt x="385051" y="57113"/>
                      </a:lnTo>
                      <a:lnTo>
                        <a:pt x="386347" y="57390"/>
                      </a:lnTo>
                      <a:cubicBezTo>
                        <a:pt x="386555" y="57448"/>
                        <a:pt x="386764" y="57541"/>
                        <a:pt x="386949" y="57657"/>
                      </a:cubicBezTo>
                      <a:lnTo>
                        <a:pt x="387400" y="57934"/>
                      </a:lnTo>
                      <a:cubicBezTo>
                        <a:pt x="387574" y="58038"/>
                        <a:pt x="387724" y="58177"/>
                        <a:pt x="387840" y="58328"/>
                      </a:cubicBezTo>
                      <a:lnTo>
                        <a:pt x="388638" y="59288"/>
                      </a:lnTo>
                      <a:lnTo>
                        <a:pt x="389378" y="58860"/>
                      </a:lnTo>
                      <a:cubicBezTo>
                        <a:pt x="389564" y="58767"/>
                        <a:pt x="389749" y="58686"/>
                        <a:pt x="389969" y="58652"/>
                      </a:cubicBezTo>
                      <a:lnTo>
                        <a:pt x="390489" y="58547"/>
                      </a:lnTo>
                      <a:lnTo>
                        <a:pt x="391611" y="58351"/>
                      </a:lnTo>
                      <a:lnTo>
                        <a:pt x="392271" y="58270"/>
                      </a:lnTo>
                      <a:lnTo>
                        <a:pt x="393451" y="58235"/>
                      </a:lnTo>
                      <a:lnTo>
                        <a:pt x="393509" y="58223"/>
                      </a:lnTo>
                      <a:cubicBezTo>
                        <a:pt x="393648" y="58085"/>
                        <a:pt x="393787" y="57969"/>
                        <a:pt x="393960" y="57876"/>
                      </a:cubicBezTo>
                      <a:lnTo>
                        <a:pt x="394955" y="57344"/>
                      </a:lnTo>
                      <a:lnTo>
                        <a:pt x="395753" y="57055"/>
                      </a:lnTo>
                      <a:cubicBezTo>
                        <a:pt x="395904" y="56997"/>
                        <a:pt x="396066" y="56974"/>
                        <a:pt x="396216" y="56962"/>
                      </a:cubicBezTo>
                      <a:lnTo>
                        <a:pt x="398357" y="56777"/>
                      </a:lnTo>
                      <a:cubicBezTo>
                        <a:pt x="399398" y="56696"/>
                        <a:pt x="400335" y="57437"/>
                        <a:pt x="400497" y="58478"/>
                      </a:cubicBezTo>
                      <a:lnTo>
                        <a:pt x="400647" y="59485"/>
                      </a:lnTo>
                      <a:lnTo>
                        <a:pt x="400670" y="59647"/>
                      </a:lnTo>
                      <a:lnTo>
                        <a:pt x="400775" y="59843"/>
                      </a:lnTo>
                      <a:cubicBezTo>
                        <a:pt x="400844" y="59936"/>
                        <a:pt x="400879" y="60040"/>
                        <a:pt x="400925" y="60156"/>
                      </a:cubicBezTo>
                      <a:lnTo>
                        <a:pt x="402186" y="60480"/>
                      </a:lnTo>
                      <a:lnTo>
                        <a:pt x="402441" y="60491"/>
                      </a:lnTo>
                      <a:lnTo>
                        <a:pt x="403412" y="60468"/>
                      </a:lnTo>
                      <a:cubicBezTo>
                        <a:pt x="404014" y="60456"/>
                        <a:pt x="404593" y="60711"/>
                        <a:pt x="404974" y="61174"/>
                      </a:cubicBezTo>
                      <a:lnTo>
                        <a:pt x="406363" y="62805"/>
                      </a:lnTo>
                      <a:lnTo>
                        <a:pt x="406849" y="63499"/>
                      </a:lnTo>
                      <a:lnTo>
                        <a:pt x="408168" y="64101"/>
                      </a:lnTo>
                      <a:cubicBezTo>
                        <a:pt x="408341" y="64182"/>
                        <a:pt x="408515" y="64286"/>
                        <a:pt x="408665" y="64425"/>
                      </a:cubicBezTo>
                      <a:lnTo>
                        <a:pt x="409058" y="64760"/>
                      </a:lnTo>
                      <a:cubicBezTo>
                        <a:pt x="409197" y="64876"/>
                        <a:pt x="409313" y="65015"/>
                        <a:pt x="409406" y="65177"/>
                      </a:cubicBezTo>
                      <a:lnTo>
                        <a:pt x="409695" y="65617"/>
                      </a:lnTo>
                      <a:cubicBezTo>
                        <a:pt x="409776" y="65732"/>
                        <a:pt x="409845" y="65860"/>
                        <a:pt x="409892" y="65987"/>
                      </a:cubicBezTo>
                      <a:lnTo>
                        <a:pt x="410077" y="66473"/>
                      </a:lnTo>
                      <a:cubicBezTo>
                        <a:pt x="410158" y="66681"/>
                        <a:pt x="410215" y="66912"/>
                        <a:pt x="410227" y="67144"/>
                      </a:cubicBezTo>
                      <a:lnTo>
                        <a:pt x="410239" y="67664"/>
                      </a:lnTo>
                      <a:cubicBezTo>
                        <a:pt x="410250" y="67861"/>
                        <a:pt x="410227" y="68069"/>
                        <a:pt x="410169" y="68254"/>
                      </a:cubicBezTo>
                      <a:lnTo>
                        <a:pt x="409625" y="70325"/>
                      </a:lnTo>
                      <a:cubicBezTo>
                        <a:pt x="409510" y="70777"/>
                        <a:pt x="409232" y="71170"/>
                        <a:pt x="408862" y="71436"/>
                      </a:cubicBezTo>
                      <a:lnTo>
                        <a:pt x="408434" y="71748"/>
                      </a:lnTo>
                      <a:lnTo>
                        <a:pt x="407832" y="72119"/>
                      </a:lnTo>
                      <a:lnTo>
                        <a:pt x="407080" y="72454"/>
                      </a:lnTo>
                      <a:lnTo>
                        <a:pt x="407022" y="72466"/>
                      </a:lnTo>
                      <a:lnTo>
                        <a:pt x="406421" y="73241"/>
                      </a:lnTo>
                      <a:cubicBezTo>
                        <a:pt x="406247" y="73472"/>
                        <a:pt x="406016" y="73646"/>
                        <a:pt x="405784" y="73773"/>
                      </a:cubicBezTo>
                      <a:lnTo>
                        <a:pt x="405322" y="74028"/>
                      </a:lnTo>
                      <a:lnTo>
                        <a:pt x="404315" y="74514"/>
                      </a:lnTo>
                      <a:cubicBezTo>
                        <a:pt x="404396" y="74664"/>
                        <a:pt x="404454" y="74791"/>
                        <a:pt x="404489" y="74953"/>
                      </a:cubicBezTo>
                      <a:lnTo>
                        <a:pt x="404604" y="75462"/>
                      </a:lnTo>
                      <a:lnTo>
                        <a:pt x="404708" y="76261"/>
                      </a:lnTo>
                      <a:lnTo>
                        <a:pt x="404720" y="76978"/>
                      </a:lnTo>
                      <a:lnTo>
                        <a:pt x="404697" y="77406"/>
                      </a:lnTo>
                      <a:lnTo>
                        <a:pt x="404905" y="78447"/>
                      </a:lnTo>
                      <a:lnTo>
                        <a:pt x="405044" y="78586"/>
                      </a:lnTo>
                      <a:cubicBezTo>
                        <a:pt x="405194" y="78748"/>
                        <a:pt x="405310" y="78933"/>
                        <a:pt x="405403" y="79130"/>
                      </a:cubicBezTo>
                      <a:lnTo>
                        <a:pt x="405738" y="79905"/>
                      </a:lnTo>
                      <a:lnTo>
                        <a:pt x="406016" y="80946"/>
                      </a:lnTo>
                      <a:cubicBezTo>
                        <a:pt x="406097" y="81224"/>
                        <a:pt x="406108" y="81525"/>
                        <a:pt x="406074" y="81802"/>
                      </a:cubicBezTo>
                      <a:lnTo>
                        <a:pt x="406004" y="82138"/>
                      </a:lnTo>
                      <a:lnTo>
                        <a:pt x="407196" y="82207"/>
                      </a:lnTo>
                      <a:cubicBezTo>
                        <a:pt x="407358" y="82219"/>
                        <a:pt x="407520" y="82242"/>
                        <a:pt x="407682" y="82288"/>
                      </a:cubicBezTo>
                      <a:lnTo>
                        <a:pt x="408179" y="82450"/>
                      </a:lnTo>
                      <a:cubicBezTo>
                        <a:pt x="408364" y="82508"/>
                        <a:pt x="408549" y="82601"/>
                        <a:pt x="408723" y="82716"/>
                      </a:cubicBezTo>
                      <a:lnTo>
                        <a:pt x="409348" y="83145"/>
                      </a:lnTo>
                      <a:lnTo>
                        <a:pt x="410088" y="83388"/>
                      </a:lnTo>
                      <a:cubicBezTo>
                        <a:pt x="410285" y="83457"/>
                        <a:pt x="410482" y="83550"/>
                        <a:pt x="410655" y="83665"/>
                      </a:cubicBezTo>
                      <a:lnTo>
                        <a:pt x="412853" y="85227"/>
                      </a:lnTo>
                      <a:cubicBezTo>
                        <a:pt x="413108" y="85401"/>
                        <a:pt x="413305" y="85644"/>
                        <a:pt x="413455" y="85921"/>
                      </a:cubicBezTo>
                      <a:lnTo>
                        <a:pt x="413848" y="86673"/>
                      </a:lnTo>
                      <a:lnTo>
                        <a:pt x="414300" y="86685"/>
                      </a:lnTo>
                      <a:lnTo>
                        <a:pt x="414704" y="86662"/>
                      </a:lnTo>
                      <a:lnTo>
                        <a:pt x="415190" y="86604"/>
                      </a:lnTo>
                      <a:cubicBezTo>
                        <a:pt x="415190" y="86604"/>
                        <a:pt x="415723" y="86546"/>
                        <a:pt x="415711" y="86546"/>
                      </a:cubicBezTo>
                      <a:lnTo>
                        <a:pt x="416243" y="86477"/>
                      </a:lnTo>
                      <a:cubicBezTo>
                        <a:pt x="416452" y="86453"/>
                        <a:pt x="416671" y="86465"/>
                        <a:pt x="416880" y="86500"/>
                      </a:cubicBezTo>
                      <a:lnTo>
                        <a:pt x="419008" y="86951"/>
                      </a:lnTo>
                      <a:lnTo>
                        <a:pt x="420212" y="87298"/>
                      </a:lnTo>
                      <a:lnTo>
                        <a:pt x="420998" y="87668"/>
                      </a:lnTo>
                      <a:lnTo>
                        <a:pt x="420941" y="87645"/>
                      </a:lnTo>
                      <a:lnTo>
                        <a:pt x="421137" y="87738"/>
                      </a:lnTo>
                      <a:lnTo>
                        <a:pt x="421392" y="87772"/>
                      </a:lnTo>
                      <a:cubicBezTo>
                        <a:pt x="421635" y="87807"/>
                        <a:pt x="421878" y="87911"/>
                        <a:pt x="422086" y="88027"/>
                      </a:cubicBezTo>
                      <a:lnTo>
                        <a:pt x="422850" y="88524"/>
                      </a:lnTo>
                      <a:lnTo>
                        <a:pt x="423544" y="89161"/>
                      </a:lnTo>
                      <a:lnTo>
                        <a:pt x="423798" y="89334"/>
                      </a:lnTo>
                      <a:lnTo>
                        <a:pt x="424840" y="89913"/>
                      </a:lnTo>
                      <a:lnTo>
                        <a:pt x="425025" y="89901"/>
                      </a:lnTo>
                      <a:cubicBezTo>
                        <a:pt x="425175" y="89901"/>
                        <a:pt x="425337" y="89901"/>
                        <a:pt x="425476" y="89924"/>
                      </a:cubicBezTo>
                      <a:lnTo>
                        <a:pt x="425985" y="89994"/>
                      </a:lnTo>
                      <a:cubicBezTo>
                        <a:pt x="426239" y="90029"/>
                        <a:pt x="426494" y="90133"/>
                        <a:pt x="426702" y="90260"/>
                      </a:cubicBezTo>
                      <a:lnTo>
                        <a:pt x="427119" y="90503"/>
                      </a:lnTo>
                      <a:lnTo>
                        <a:pt x="427408" y="90665"/>
                      </a:lnTo>
                      <a:lnTo>
                        <a:pt x="427686" y="90757"/>
                      </a:lnTo>
                      <a:lnTo>
                        <a:pt x="428322" y="90919"/>
                      </a:lnTo>
                      <a:lnTo>
                        <a:pt x="428935" y="91162"/>
                      </a:lnTo>
                      <a:lnTo>
                        <a:pt x="429016" y="91162"/>
                      </a:lnTo>
                      <a:lnTo>
                        <a:pt x="430081" y="91081"/>
                      </a:lnTo>
                      <a:lnTo>
                        <a:pt x="430902" y="91116"/>
                      </a:lnTo>
                      <a:cubicBezTo>
                        <a:pt x="431110" y="91128"/>
                        <a:pt x="431330" y="91185"/>
                        <a:pt x="431515" y="91266"/>
                      </a:cubicBezTo>
                      <a:lnTo>
                        <a:pt x="432013" y="91463"/>
                      </a:lnTo>
                      <a:cubicBezTo>
                        <a:pt x="432383" y="91625"/>
                        <a:pt x="432695" y="91880"/>
                        <a:pt x="432904" y="92215"/>
                      </a:cubicBezTo>
                      <a:lnTo>
                        <a:pt x="433170" y="92609"/>
                      </a:lnTo>
                      <a:cubicBezTo>
                        <a:pt x="433320" y="92817"/>
                        <a:pt x="433413" y="93060"/>
                        <a:pt x="433459" y="93314"/>
                      </a:cubicBezTo>
                      <a:lnTo>
                        <a:pt x="433783" y="94795"/>
                      </a:lnTo>
                      <a:lnTo>
                        <a:pt x="433875" y="95108"/>
                      </a:lnTo>
                      <a:lnTo>
                        <a:pt x="434442" y="96334"/>
                      </a:lnTo>
                      <a:cubicBezTo>
                        <a:pt x="434685" y="96230"/>
                        <a:pt x="434951" y="96160"/>
                        <a:pt x="435218" y="96160"/>
                      </a:cubicBezTo>
                      <a:lnTo>
                        <a:pt x="435727" y="96149"/>
                      </a:lnTo>
                      <a:cubicBezTo>
                        <a:pt x="435900" y="96137"/>
                        <a:pt x="436085" y="96160"/>
                        <a:pt x="436247" y="96207"/>
                      </a:cubicBezTo>
                      <a:lnTo>
                        <a:pt x="436756" y="96322"/>
                      </a:lnTo>
                      <a:cubicBezTo>
                        <a:pt x="437161" y="96427"/>
                        <a:pt x="437520" y="96646"/>
                        <a:pt x="437786" y="96959"/>
                      </a:cubicBezTo>
                      <a:lnTo>
                        <a:pt x="438133" y="97352"/>
                      </a:lnTo>
                      <a:cubicBezTo>
                        <a:pt x="438341" y="97607"/>
                        <a:pt x="438492" y="97896"/>
                        <a:pt x="438573" y="98208"/>
                      </a:cubicBezTo>
                      <a:lnTo>
                        <a:pt x="438816" y="99261"/>
                      </a:lnTo>
                      <a:cubicBezTo>
                        <a:pt x="438850" y="99423"/>
                        <a:pt x="438874" y="99597"/>
                        <a:pt x="438874" y="99759"/>
                      </a:cubicBezTo>
                      <a:lnTo>
                        <a:pt x="438862" y="100244"/>
                      </a:lnTo>
                      <a:cubicBezTo>
                        <a:pt x="438850" y="100869"/>
                        <a:pt x="438538" y="101448"/>
                        <a:pt x="438029" y="101818"/>
                      </a:cubicBezTo>
                      <a:cubicBezTo>
                        <a:pt x="438029" y="101818"/>
                        <a:pt x="437589" y="102130"/>
                        <a:pt x="437624" y="102107"/>
                      </a:cubicBezTo>
                      <a:lnTo>
                        <a:pt x="437208" y="102396"/>
                      </a:lnTo>
                      <a:lnTo>
                        <a:pt x="437138" y="102454"/>
                      </a:lnTo>
                      <a:lnTo>
                        <a:pt x="437231" y="102512"/>
                      </a:lnTo>
                      <a:cubicBezTo>
                        <a:pt x="437427" y="102616"/>
                        <a:pt x="437624" y="102755"/>
                        <a:pt x="437775" y="102929"/>
                      </a:cubicBezTo>
                      <a:lnTo>
                        <a:pt x="438087" y="103264"/>
                      </a:lnTo>
                      <a:cubicBezTo>
                        <a:pt x="438480" y="103681"/>
                        <a:pt x="438677" y="104224"/>
                        <a:pt x="438619" y="104791"/>
                      </a:cubicBezTo>
                      <a:lnTo>
                        <a:pt x="438584" y="105324"/>
                      </a:lnTo>
                      <a:lnTo>
                        <a:pt x="438446" y="106087"/>
                      </a:lnTo>
                      <a:lnTo>
                        <a:pt x="438249" y="106793"/>
                      </a:lnTo>
                      <a:cubicBezTo>
                        <a:pt x="438191" y="106966"/>
                        <a:pt x="438110" y="107140"/>
                        <a:pt x="438006" y="107302"/>
                      </a:cubicBezTo>
                      <a:lnTo>
                        <a:pt x="437717" y="107742"/>
                      </a:lnTo>
                      <a:cubicBezTo>
                        <a:pt x="437647" y="107857"/>
                        <a:pt x="437555" y="107973"/>
                        <a:pt x="437462" y="108066"/>
                      </a:cubicBezTo>
                      <a:lnTo>
                        <a:pt x="437069" y="108436"/>
                      </a:lnTo>
                      <a:cubicBezTo>
                        <a:pt x="436930" y="108586"/>
                        <a:pt x="436780" y="108702"/>
                        <a:pt x="436606" y="108783"/>
                      </a:cubicBezTo>
                      <a:lnTo>
                        <a:pt x="436166" y="109026"/>
                      </a:lnTo>
                      <a:cubicBezTo>
                        <a:pt x="435912" y="109165"/>
                        <a:pt x="435634" y="109234"/>
                        <a:pt x="435333" y="109257"/>
                      </a:cubicBezTo>
                      <a:cubicBezTo>
                        <a:pt x="435472" y="109489"/>
                        <a:pt x="435565" y="109755"/>
                        <a:pt x="435599" y="110021"/>
                      </a:cubicBezTo>
                      <a:lnTo>
                        <a:pt x="435750" y="111085"/>
                      </a:lnTo>
                      <a:lnTo>
                        <a:pt x="435785" y="111779"/>
                      </a:lnTo>
                      <a:cubicBezTo>
                        <a:pt x="435796" y="112092"/>
                        <a:pt x="435750" y="112381"/>
                        <a:pt x="435623" y="112659"/>
                      </a:cubicBezTo>
                      <a:lnTo>
                        <a:pt x="435125" y="113839"/>
                      </a:lnTo>
                      <a:lnTo>
                        <a:pt x="435657" y="114464"/>
                      </a:lnTo>
                      <a:cubicBezTo>
                        <a:pt x="435866" y="114718"/>
                        <a:pt x="436016" y="115031"/>
                        <a:pt x="436085" y="115343"/>
                      </a:cubicBezTo>
                      <a:lnTo>
                        <a:pt x="436189" y="115806"/>
                      </a:lnTo>
                      <a:cubicBezTo>
                        <a:pt x="436259" y="116141"/>
                        <a:pt x="436247" y="116477"/>
                        <a:pt x="436132" y="116812"/>
                      </a:cubicBezTo>
                      <a:lnTo>
                        <a:pt x="435819" y="117830"/>
                      </a:lnTo>
                      <a:lnTo>
                        <a:pt x="435611" y="118421"/>
                      </a:lnTo>
                      <a:cubicBezTo>
                        <a:pt x="435495" y="118768"/>
                        <a:pt x="435264" y="119092"/>
                        <a:pt x="434975" y="119311"/>
                      </a:cubicBezTo>
                      <a:lnTo>
                        <a:pt x="434558" y="119647"/>
                      </a:lnTo>
                      <a:lnTo>
                        <a:pt x="433598" y="120341"/>
                      </a:lnTo>
                      <a:lnTo>
                        <a:pt x="433008" y="120700"/>
                      </a:lnTo>
                      <a:lnTo>
                        <a:pt x="432314" y="121024"/>
                      </a:lnTo>
                      <a:lnTo>
                        <a:pt x="432348" y="121012"/>
                      </a:lnTo>
                      <a:lnTo>
                        <a:pt x="431920" y="121209"/>
                      </a:lnTo>
                      <a:lnTo>
                        <a:pt x="431504" y="121440"/>
                      </a:lnTo>
                      <a:cubicBezTo>
                        <a:pt x="431504" y="121440"/>
                        <a:pt x="431041" y="121706"/>
                        <a:pt x="431064" y="121683"/>
                      </a:cubicBezTo>
                      <a:lnTo>
                        <a:pt x="430613" y="121949"/>
                      </a:lnTo>
                      <a:cubicBezTo>
                        <a:pt x="430439" y="122053"/>
                        <a:pt x="430254" y="122123"/>
                        <a:pt x="430046" y="122181"/>
                      </a:cubicBezTo>
                      <a:lnTo>
                        <a:pt x="429560" y="122285"/>
                      </a:lnTo>
                      <a:cubicBezTo>
                        <a:pt x="429155" y="122377"/>
                        <a:pt x="428715" y="122343"/>
                        <a:pt x="428334" y="122181"/>
                      </a:cubicBezTo>
                      <a:lnTo>
                        <a:pt x="428172" y="122100"/>
                      </a:lnTo>
                      <a:lnTo>
                        <a:pt x="428033" y="122123"/>
                      </a:lnTo>
                      <a:lnTo>
                        <a:pt x="427674" y="122227"/>
                      </a:lnTo>
                      <a:lnTo>
                        <a:pt x="427223" y="122389"/>
                      </a:lnTo>
                      <a:cubicBezTo>
                        <a:pt x="427073" y="122447"/>
                        <a:pt x="426911" y="122470"/>
                        <a:pt x="426760" y="122481"/>
                      </a:cubicBezTo>
                      <a:lnTo>
                        <a:pt x="425800" y="122562"/>
                      </a:lnTo>
                      <a:lnTo>
                        <a:pt x="425615" y="122597"/>
                      </a:lnTo>
                      <a:lnTo>
                        <a:pt x="425337" y="122736"/>
                      </a:lnTo>
                      <a:lnTo>
                        <a:pt x="425002" y="122840"/>
                      </a:lnTo>
                      <a:cubicBezTo>
                        <a:pt x="425060" y="122933"/>
                        <a:pt x="425094" y="123037"/>
                        <a:pt x="425140" y="123153"/>
                      </a:cubicBezTo>
                      <a:lnTo>
                        <a:pt x="425302" y="123650"/>
                      </a:lnTo>
                      <a:cubicBezTo>
                        <a:pt x="425360" y="123824"/>
                        <a:pt x="425395" y="124020"/>
                        <a:pt x="425395" y="124217"/>
                      </a:cubicBezTo>
                      <a:lnTo>
                        <a:pt x="425407" y="124738"/>
                      </a:lnTo>
                      <a:cubicBezTo>
                        <a:pt x="425407" y="124946"/>
                        <a:pt x="425383" y="125166"/>
                        <a:pt x="425314" y="125374"/>
                      </a:cubicBezTo>
                      <a:lnTo>
                        <a:pt x="425511" y="125698"/>
                      </a:lnTo>
                      <a:lnTo>
                        <a:pt x="425788" y="126114"/>
                      </a:lnTo>
                      <a:lnTo>
                        <a:pt x="425730" y="126045"/>
                      </a:lnTo>
                      <a:lnTo>
                        <a:pt x="426402" y="127005"/>
                      </a:lnTo>
                      <a:lnTo>
                        <a:pt x="427003" y="128012"/>
                      </a:lnTo>
                      <a:lnTo>
                        <a:pt x="427327" y="128706"/>
                      </a:lnTo>
                      <a:lnTo>
                        <a:pt x="427570" y="129389"/>
                      </a:lnTo>
                      <a:cubicBezTo>
                        <a:pt x="427570" y="129389"/>
                        <a:pt x="427732" y="129898"/>
                        <a:pt x="427732" y="129875"/>
                      </a:cubicBezTo>
                      <a:lnTo>
                        <a:pt x="427906" y="130372"/>
                      </a:lnTo>
                      <a:lnTo>
                        <a:pt x="428079" y="131089"/>
                      </a:lnTo>
                      <a:lnTo>
                        <a:pt x="428160" y="131969"/>
                      </a:lnTo>
                      <a:lnTo>
                        <a:pt x="428392" y="132293"/>
                      </a:lnTo>
                      <a:lnTo>
                        <a:pt x="428808" y="133126"/>
                      </a:lnTo>
                      <a:cubicBezTo>
                        <a:pt x="428877" y="133276"/>
                        <a:pt x="428912" y="133438"/>
                        <a:pt x="428947" y="133588"/>
                      </a:cubicBezTo>
                      <a:lnTo>
                        <a:pt x="429016" y="133936"/>
                      </a:lnTo>
                      <a:lnTo>
                        <a:pt x="429074" y="134086"/>
                      </a:lnTo>
                      <a:lnTo>
                        <a:pt x="429248" y="134398"/>
                      </a:lnTo>
                      <a:cubicBezTo>
                        <a:pt x="429421" y="134664"/>
                        <a:pt x="429514" y="134988"/>
                        <a:pt x="429525" y="135312"/>
                      </a:cubicBezTo>
                      <a:lnTo>
                        <a:pt x="429537" y="135671"/>
                      </a:lnTo>
                      <a:lnTo>
                        <a:pt x="429572" y="135856"/>
                      </a:lnTo>
                      <a:lnTo>
                        <a:pt x="429676" y="136099"/>
                      </a:lnTo>
                      <a:lnTo>
                        <a:pt x="430139" y="136990"/>
                      </a:lnTo>
                      <a:cubicBezTo>
                        <a:pt x="430220" y="137140"/>
                        <a:pt x="430277" y="137279"/>
                        <a:pt x="430300" y="137430"/>
                      </a:cubicBezTo>
                      <a:lnTo>
                        <a:pt x="430416" y="137950"/>
                      </a:lnTo>
                      <a:lnTo>
                        <a:pt x="430497" y="138829"/>
                      </a:lnTo>
                      <a:lnTo>
                        <a:pt x="430486" y="139142"/>
                      </a:lnTo>
                      <a:lnTo>
                        <a:pt x="430509" y="139211"/>
                      </a:lnTo>
                      <a:lnTo>
                        <a:pt x="430694" y="139628"/>
                      </a:lnTo>
                      <a:lnTo>
                        <a:pt x="430948" y="140449"/>
                      </a:lnTo>
                      <a:cubicBezTo>
                        <a:pt x="431006" y="140692"/>
                        <a:pt x="431029" y="140935"/>
                        <a:pt x="431006" y="141167"/>
                      </a:cubicBezTo>
                      <a:lnTo>
                        <a:pt x="430972" y="141595"/>
                      </a:lnTo>
                      <a:lnTo>
                        <a:pt x="430972" y="141988"/>
                      </a:lnTo>
                      <a:cubicBezTo>
                        <a:pt x="430972" y="141988"/>
                        <a:pt x="430983" y="142520"/>
                        <a:pt x="430983" y="142497"/>
                      </a:cubicBezTo>
                      <a:lnTo>
                        <a:pt x="431006" y="142983"/>
                      </a:lnTo>
                      <a:lnTo>
                        <a:pt x="431029" y="143411"/>
                      </a:lnTo>
                      <a:lnTo>
                        <a:pt x="431087" y="143700"/>
                      </a:lnTo>
                      <a:lnTo>
                        <a:pt x="431180" y="144013"/>
                      </a:lnTo>
                      <a:lnTo>
                        <a:pt x="431365" y="144475"/>
                      </a:lnTo>
                      <a:cubicBezTo>
                        <a:pt x="431423" y="144626"/>
                        <a:pt x="431457" y="144788"/>
                        <a:pt x="431469" y="144927"/>
                      </a:cubicBezTo>
                      <a:lnTo>
                        <a:pt x="431538" y="145459"/>
                      </a:lnTo>
                      <a:lnTo>
                        <a:pt x="431631" y="146836"/>
                      </a:lnTo>
                      <a:cubicBezTo>
                        <a:pt x="431631" y="146836"/>
                        <a:pt x="431619" y="147379"/>
                        <a:pt x="431619" y="147356"/>
                      </a:cubicBezTo>
                      <a:lnTo>
                        <a:pt x="431596" y="148421"/>
                      </a:lnTo>
                      <a:lnTo>
                        <a:pt x="431481" y="149161"/>
                      </a:lnTo>
                      <a:lnTo>
                        <a:pt x="431457" y="149416"/>
                      </a:lnTo>
                      <a:lnTo>
                        <a:pt x="431469" y="149555"/>
                      </a:lnTo>
                      <a:lnTo>
                        <a:pt x="431562" y="149867"/>
                      </a:lnTo>
                      <a:lnTo>
                        <a:pt x="431735" y="150619"/>
                      </a:lnTo>
                      <a:lnTo>
                        <a:pt x="431805" y="151313"/>
                      </a:lnTo>
                      <a:lnTo>
                        <a:pt x="431839" y="151741"/>
                      </a:lnTo>
                      <a:lnTo>
                        <a:pt x="432071" y="152713"/>
                      </a:lnTo>
                      <a:cubicBezTo>
                        <a:pt x="432094" y="152887"/>
                        <a:pt x="432105" y="153060"/>
                        <a:pt x="432094" y="153234"/>
                      </a:cubicBezTo>
                      <a:lnTo>
                        <a:pt x="432267" y="153384"/>
                      </a:lnTo>
                      <a:lnTo>
                        <a:pt x="433066" y="154044"/>
                      </a:lnTo>
                      <a:cubicBezTo>
                        <a:pt x="433378" y="154298"/>
                        <a:pt x="433598" y="154645"/>
                        <a:pt x="433725" y="155039"/>
                      </a:cubicBezTo>
                      <a:lnTo>
                        <a:pt x="433748" y="155154"/>
                      </a:lnTo>
                      <a:lnTo>
                        <a:pt x="434014" y="155478"/>
                      </a:lnTo>
                      <a:lnTo>
                        <a:pt x="434524" y="156369"/>
                      </a:lnTo>
                      <a:lnTo>
                        <a:pt x="434790" y="156786"/>
                      </a:lnTo>
                      <a:lnTo>
                        <a:pt x="435067" y="157225"/>
                      </a:lnTo>
                      <a:lnTo>
                        <a:pt x="435299" y="157572"/>
                      </a:lnTo>
                      <a:lnTo>
                        <a:pt x="435414" y="157711"/>
                      </a:lnTo>
                      <a:lnTo>
                        <a:pt x="435958" y="157677"/>
                      </a:lnTo>
                      <a:lnTo>
                        <a:pt x="437103" y="157144"/>
                      </a:lnTo>
                      <a:cubicBezTo>
                        <a:pt x="437346" y="157040"/>
                        <a:pt x="437601" y="156982"/>
                        <a:pt x="437856" y="156982"/>
                      </a:cubicBezTo>
                      <a:lnTo>
                        <a:pt x="438353" y="156959"/>
                      </a:lnTo>
                      <a:cubicBezTo>
                        <a:pt x="438619" y="156959"/>
                        <a:pt x="438885" y="156994"/>
                        <a:pt x="439140" y="157098"/>
                      </a:cubicBezTo>
                      <a:lnTo>
                        <a:pt x="439568" y="157272"/>
                      </a:lnTo>
                      <a:lnTo>
                        <a:pt x="439764" y="157329"/>
                      </a:lnTo>
                      <a:lnTo>
                        <a:pt x="440598" y="157353"/>
                      </a:lnTo>
                      <a:cubicBezTo>
                        <a:pt x="440759" y="157364"/>
                        <a:pt x="440922" y="157387"/>
                        <a:pt x="441060" y="157434"/>
                      </a:cubicBezTo>
                      <a:lnTo>
                        <a:pt x="441350" y="157526"/>
                      </a:lnTo>
                      <a:lnTo>
                        <a:pt x="441488" y="157526"/>
                      </a:lnTo>
                      <a:lnTo>
                        <a:pt x="441812" y="157503"/>
                      </a:lnTo>
                      <a:lnTo>
                        <a:pt x="442842" y="157341"/>
                      </a:lnTo>
                      <a:lnTo>
                        <a:pt x="443768" y="157260"/>
                      </a:lnTo>
                      <a:lnTo>
                        <a:pt x="445376" y="157341"/>
                      </a:lnTo>
                      <a:cubicBezTo>
                        <a:pt x="445549" y="157353"/>
                        <a:pt x="445723" y="157376"/>
                        <a:pt x="445885" y="157434"/>
                      </a:cubicBezTo>
                      <a:lnTo>
                        <a:pt x="446394" y="157595"/>
                      </a:lnTo>
                      <a:lnTo>
                        <a:pt x="447158" y="157862"/>
                      </a:lnTo>
                      <a:lnTo>
                        <a:pt x="447250" y="157862"/>
                      </a:lnTo>
                      <a:lnTo>
                        <a:pt x="447956" y="157804"/>
                      </a:lnTo>
                      <a:lnTo>
                        <a:pt x="448072" y="157723"/>
                      </a:lnTo>
                      <a:lnTo>
                        <a:pt x="448361" y="157468"/>
                      </a:lnTo>
                      <a:lnTo>
                        <a:pt x="449448" y="156404"/>
                      </a:lnTo>
                      <a:lnTo>
                        <a:pt x="450131" y="155883"/>
                      </a:lnTo>
                      <a:lnTo>
                        <a:pt x="451126" y="155247"/>
                      </a:lnTo>
                      <a:lnTo>
                        <a:pt x="451924" y="154888"/>
                      </a:lnTo>
                      <a:cubicBezTo>
                        <a:pt x="452318" y="154738"/>
                        <a:pt x="452746" y="154715"/>
                        <a:pt x="453139" y="154807"/>
                      </a:cubicBezTo>
                      <a:lnTo>
                        <a:pt x="454065" y="155039"/>
                      </a:lnTo>
                      <a:lnTo>
                        <a:pt x="454643" y="154854"/>
                      </a:lnTo>
                      <a:cubicBezTo>
                        <a:pt x="454643" y="154854"/>
                        <a:pt x="455164" y="154692"/>
                        <a:pt x="455106" y="154703"/>
                      </a:cubicBezTo>
                      <a:cubicBezTo>
                        <a:pt x="455106" y="154703"/>
                        <a:pt x="455615" y="154530"/>
                        <a:pt x="455592" y="154541"/>
                      </a:cubicBezTo>
                      <a:lnTo>
                        <a:pt x="456610" y="154171"/>
                      </a:lnTo>
                      <a:lnTo>
                        <a:pt x="457374" y="153986"/>
                      </a:lnTo>
                      <a:cubicBezTo>
                        <a:pt x="457559" y="153951"/>
                        <a:pt x="457767" y="153928"/>
                        <a:pt x="457964" y="153951"/>
                      </a:cubicBezTo>
                      <a:lnTo>
                        <a:pt x="458473" y="153986"/>
                      </a:lnTo>
                      <a:cubicBezTo>
                        <a:pt x="458716" y="153997"/>
                        <a:pt x="458936" y="154067"/>
                        <a:pt x="459155" y="154159"/>
                      </a:cubicBezTo>
                      <a:lnTo>
                        <a:pt x="459607" y="154356"/>
                      </a:lnTo>
                      <a:lnTo>
                        <a:pt x="460058" y="154541"/>
                      </a:lnTo>
                      <a:lnTo>
                        <a:pt x="460659" y="154830"/>
                      </a:lnTo>
                      <a:cubicBezTo>
                        <a:pt x="461064" y="155027"/>
                        <a:pt x="461400" y="155363"/>
                        <a:pt x="461585" y="155779"/>
                      </a:cubicBezTo>
                      <a:lnTo>
                        <a:pt x="462268" y="157237"/>
                      </a:lnTo>
                      <a:lnTo>
                        <a:pt x="462453" y="157781"/>
                      </a:lnTo>
                      <a:lnTo>
                        <a:pt x="462603" y="158058"/>
                      </a:lnTo>
                      <a:lnTo>
                        <a:pt x="462858" y="158475"/>
                      </a:lnTo>
                      <a:lnTo>
                        <a:pt x="463205" y="159262"/>
                      </a:lnTo>
                      <a:lnTo>
                        <a:pt x="463413" y="159956"/>
                      </a:lnTo>
                      <a:lnTo>
                        <a:pt x="463772" y="161807"/>
                      </a:lnTo>
                      <a:lnTo>
                        <a:pt x="463806" y="162073"/>
                      </a:lnTo>
                      <a:lnTo>
                        <a:pt x="463899" y="162154"/>
                      </a:lnTo>
                      <a:lnTo>
                        <a:pt x="464419" y="162142"/>
                      </a:lnTo>
                      <a:lnTo>
                        <a:pt x="464581" y="162027"/>
                      </a:lnTo>
                      <a:cubicBezTo>
                        <a:pt x="464581" y="162027"/>
                        <a:pt x="465021" y="161714"/>
                        <a:pt x="465010" y="161737"/>
                      </a:cubicBezTo>
                      <a:lnTo>
                        <a:pt x="465334" y="161506"/>
                      </a:lnTo>
                      <a:lnTo>
                        <a:pt x="465600" y="161240"/>
                      </a:lnTo>
                      <a:cubicBezTo>
                        <a:pt x="465889" y="160962"/>
                        <a:pt x="466259" y="160777"/>
                        <a:pt x="466641" y="160708"/>
                      </a:cubicBezTo>
                      <a:lnTo>
                        <a:pt x="467104" y="160627"/>
                      </a:lnTo>
                      <a:cubicBezTo>
                        <a:pt x="467254" y="160592"/>
                        <a:pt x="467416" y="160592"/>
                        <a:pt x="467555" y="160592"/>
                      </a:cubicBezTo>
                      <a:lnTo>
                        <a:pt x="467948" y="160615"/>
                      </a:lnTo>
                      <a:lnTo>
                        <a:pt x="468041" y="160557"/>
                      </a:lnTo>
                      <a:lnTo>
                        <a:pt x="468237" y="160453"/>
                      </a:lnTo>
                      <a:lnTo>
                        <a:pt x="468388" y="160303"/>
                      </a:lnTo>
                      <a:lnTo>
                        <a:pt x="468446" y="160233"/>
                      </a:lnTo>
                      <a:lnTo>
                        <a:pt x="468388" y="160060"/>
                      </a:lnTo>
                      <a:cubicBezTo>
                        <a:pt x="468099" y="159215"/>
                        <a:pt x="468388" y="158290"/>
                        <a:pt x="469105" y="157769"/>
                      </a:cubicBezTo>
                      <a:lnTo>
                        <a:pt x="470042" y="157133"/>
                      </a:lnTo>
                      <a:lnTo>
                        <a:pt x="470760" y="156774"/>
                      </a:lnTo>
                      <a:cubicBezTo>
                        <a:pt x="471026" y="156658"/>
                        <a:pt x="471327" y="156589"/>
                        <a:pt x="471616" y="156589"/>
                      </a:cubicBezTo>
                      <a:lnTo>
                        <a:pt x="472842" y="156612"/>
                      </a:lnTo>
                      <a:cubicBezTo>
                        <a:pt x="472842" y="156612"/>
                        <a:pt x="473374" y="156670"/>
                        <a:pt x="473340" y="156647"/>
                      </a:cubicBezTo>
                      <a:cubicBezTo>
                        <a:pt x="473340" y="156647"/>
                        <a:pt x="473872" y="156682"/>
                        <a:pt x="473860" y="156682"/>
                      </a:cubicBezTo>
                      <a:lnTo>
                        <a:pt x="474173" y="156693"/>
                      </a:lnTo>
                      <a:lnTo>
                        <a:pt x="474450" y="156635"/>
                      </a:lnTo>
                      <a:lnTo>
                        <a:pt x="475202" y="156566"/>
                      </a:lnTo>
                      <a:lnTo>
                        <a:pt x="476394" y="156554"/>
                      </a:lnTo>
                      <a:lnTo>
                        <a:pt x="477609" y="156647"/>
                      </a:lnTo>
                      <a:lnTo>
                        <a:pt x="478106" y="156658"/>
                      </a:lnTo>
                      <a:lnTo>
                        <a:pt x="479113" y="156693"/>
                      </a:lnTo>
                      <a:lnTo>
                        <a:pt x="479472" y="156693"/>
                      </a:lnTo>
                      <a:lnTo>
                        <a:pt x="480351" y="156577"/>
                      </a:lnTo>
                      <a:lnTo>
                        <a:pt x="480686" y="156508"/>
                      </a:lnTo>
                      <a:lnTo>
                        <a:pt x="481080" y="156369"/>
                      </a:lnTo>
                      <a:lnTo>
                        <a:pt x="482225" y="156103"/>
                      </a:lnTo>
                      <a:lnTo>
                        <a:pt x="482572" y="155987"/>
                      </a:lnTo>
                      <a:lnTo>
                        <a:pt x="483012" y="155814"/>
                      </a:lnTo>
                      <a:lnTo>
                        <a:pt x="484181" y="155409"/>
                      </a:lnTo>
                      <a:cubicBezTo>
                        <a:pt x="484782" y="155224"/>
                        <a:pt x="485442" y="155316"/>
                        <a:pt x="485951" y="155675"/>
                      </a:cubicBezTo>
                      <a:lnTo>
                        <a:pt x="486240" y="155872"/>
                      </a:lnTo>
                      <a:cubicBezTo>
                        <a:pt x="486402" y="155976"/>
                        <a:pt x="486529" y="156115"/>
                        <a:pt x="486656" y="156265"/>
                      </a:cubicBezTo>
                      <a:lnTo>
                        <a:pt x="486772" y="156230"/>
                      </a:lnTo>
                      <a:lnTo>
                        <a:pt x="488843" y="155733"/>
                      </a:lnTo>
                      <a:lnTo>
                        <a:pt x="489156" y="155594"/>
                      </a:lnTo>
                      <a:lnTo>
                        <a:pt x="490127" y="155154"/>
                      </a:lnTo>
                      <a:lnTo>
                        <a:pt x="490822" y="154923"/>
                      </a:lnTo>
                      <a:cubicBezTo>
                        <a:pt x="491493" y="154726"/>
                        <a:pt x="492221" y="154865"/>
                        <a:pt x="492742" y="155339"/>
                      </a:cubicBezTo>
                      <a:lnTo>
                        <a:pt x="493147" y="155698"/>
                      </a:lnTo>
                      <a:lnTo>
                        <a:pt x="493714" y="156358"/>
                      </a:lnTo>
                      <a:cubicBezTo>
                        <a:pt x="494003" y="156728"/>
                        <a:pt x="494154" y="157202"/>
                        <a:pt x="494142" y="157676"/>
                      </a:cubicBezTo>
                      <a:lnTo>
                        <a:pt x="494038" y="160245"/>
                      </a:lnTo>
                      <a:lnTo>
                        <a:pt x="494061" y="160661"/>
                      </a:lnTo>
                      <a:cubicBezTo>
                        <a:pt x="494061" y="160661"/>
                        <a:pt x="494096" y="161194"/>
                        <a:pt x="494096" y="161171"/>
                      </a:cubicBezTo>
                      <a:lnTo>
                        <a:pt x="494188" y="162235"/>
                      </a:lnTo>
                      <a:lnTo>
                        <a:pt x="494223" y="163878"/>
                      </a:lnTo>
                      <a:lnTo>
                        <a:pt x="494281" y="164306"/>
                      </a:lnTo>
                      <a:lnTo>
                        <a:pt x="494397" y="165359"/>
                      </a:lnTo>
                      <a:cubicBezTo>
                        <a:pt x="494501" y="166215"/>
                        <a:pt x="494061" y="167036"/>
                        <a:pt x="493297" y="167407"/>
                      </a:cubicBezTo>
                      <a:lnTo>
                        <a:pt x="492939" y="167592"/>
                      </a:lnTo>
                      <a:cubicBezTo>
                        <a:pt x="492707" y="167696"/>
                        <a:pt x="492453" y="167765"/>
                        <a:pt x="492198" y="167788"/>
                      </a:cubicBezTo>
                      <a:lnTo>
                        <a:pt x="491805" y="167812"/>
                      </a:lnTo>
                      <a:lnTo>
                        <a:pt x="491724" y="169235"/>
                      </a:lnTo>
                      <a:lnTo>
                        <a:pt x="491516" y="170507"/>
                      </a:lnTo>
                      <a:lnTo>
                        <a:pt x="491516" y="170565"/>
                      </a:lnTo>
                      <a:lnTo>
                        <a:pt x="492048" y="172370"/>
                      </a:lnTo>
                      <a:lnTo>
                        <a:pt x="492210" y="172740"/>
                      </a:lnTo>
                      <a:lnTo>
                        <a:pt x="492175" y="172648"/>
                      </a:lnTo>
                      <a:lnTo>
                        <a:pt x="492534" y="173434"/>
                      </a:lnTo>
                      <a:lnTo>
                        <a:pt x="492858" y="174557"/>
                      </a:lnTo>
                      <a:lnTo>
                        <a:pt x="493216" y="176188"/>
                      </a:lnTo>
                      <a:lnTo>
                        <a:pt x="493459" y="177727"/>
                      </a:lnTo>
                      <a:lnTo>
                        <a:pt x="493564" y="178004"/>
                      </a:lnTo>
                      <a:lnTo>
                        <a:pt x="494061" y="179254"/>
                      </a:lnTo>
                      <a:lnTo>
                        <a:pt x="496618" y="180133"/>
                      </a:lnTo>
                      <a:cubicBezTo>
                        <a:pt x="497416" y="180411"/>
                        <a:pt x="497972" y="181175"/>
                        <a:pt x="497960" y="182031"/>
                      </a:cubicBezTo>
                      <a:lnTo>
                        <a:pt x="497960" y="182447"/>
                      </a:lnTo>
                      <a:cubicBezTo>
                        <a:pt x="497960" y="182852"/>
                        <a:pt x="497844" y="183245"/>
                        <a:pt x="497613" y="183581"/>
                      </a:cubicBezTo>
                      <a:lnTo>
                        <a:pt x="497150" y="184206"/>
                      </a:lnTo>
                      <a:lnTo>
                        <a:pt x="496016" y="185478"/>
                      </a:lnTo>
                      <a:lnTo>
                        <a:pt x="496005" y="185513"/>
                      </a:lnTo>
                      <a:lnTo>
                        <a:pt x="496028" y="185571"/>
                      </a:lnTo>
                      <a:lnTo>
                        <a:pt x="496259" y="186011"/>
                      </a:lnTo>
                      <a:lnTo>
                        <a:pt x="497023" y="187399"/>
                      </a:lnTo>
                      <a:lnTo>
                        <a:pt x="497312" y="188012"/>
                      </a:lnTo>
                      <a:lnTo>
                        <a:pt x="497983" y="189574"/>
                      </a:lnTo>
                      <a:lnTo>
                        <a:pt x="498191" y="190268"/>
                      </a:lnTo>
                      <a:cubicBezTo>
                        <a:pt x="498191" y="190268"/>
                        <a:pt x="498342" y="190789"/>
                        <a:pt x="498330" y="190754"/>
                      </a:cubicBezTo>
                      <a:lnTo>
                        <a:pt x="498434" y="191090"/>
                      </a:lnTo>
                      <a:lnTo>
                        <a:pt x="498596" y="191402"/>
                      </a:lnTo>
                      <a:lnTo>
                        <a:pt x="498943" y="192004"/>
                      </a:lnTo>
                      <a:lnTo>
                        <a:pt x="499383" y="193068"/>
                      </a:lnTo>
                      <a:lnTo>
                        <a:pt x="499661" y="193901"/>
                      </a:lnTo>
                      <a:lnTo>
                        <a:pt x="499973" y="195590"/>
                      </a:lnTo>
                      <a:lnTo>
                        <a:pt x="500309" y="198309"/>
                      </a:lnTo>
                      <a:cubicBezTo>
                        <a:pt x="500309" y="198309"/>
                        <a:pt x="500378" y="198830"/>
                        <a:pt x="500378" y="198818"/>
                      </a:cubicBezTo>
                      <a:lnTo>
                        <a:pt x="500448" y="199316"/>
                      </a:lnTo>
                      <a:lnTo>
                        <a:pt x="500528" y="199802"/>
                      </a:lnTo>
                      <a:lnTo>
                        <a:pt x="500737" y="200855"/>
                      </a:lnTo>
                      <a:lnTo>
                        <a:pt x="500806" y="201514"/>
                      </a:lnTo>
                      <a:cubicBezTo>
                        <a:pt x="500841" y="201861"/>
                        <a:pt x="500795" y="202197"/>
                        <a:pt x="500656" y="202521"/>
                      </a:cubicBezTo>
                      <a:lnTo>
                        <a:pt x="500054" y="203944"/>
                      </a:lnTo>
                      <a:lnTo>
                        <a:pt x="499915" y="204314"/>
                      </a:lnTo>
                      <a:lnTo>
                        <a:pt x="499857" y="204499"/>
                      </a:lnTo>
                      <a:lnTo>
                        <a:pt x="499857" y="205853"/>
                      </a:lnTo>
                      <a:lnTo>
                        <a:pt x="499834" y="207021"/>
                      </a:lnTo>
                      <a:lnTo>
                        <a:pt x="499568" y="209786"/>
                      </a:lnTo>
                      <a:cubicBezTo>
                        <a:pt x="499568" y="209786"/>
                        <a:pt x="499510" y="210319"/>
                        <a:pt x="499533" y="210295"/>
                      </a:cubicBezTo>
                      <a:lnTo>
                        <a:pt x="499476" y="210793"/>
                      </a:lnTo>
                      <a:lnTo>
                        <a:pt x="499406" y="212355"/>
                      </a:lnTo>
                      <a:cubicBezTo>
                        <a:pt x="499406" y="212355"/>
                        <a:pt x="499383" y="212887"/>
                        <a:pt x="499383" y="212864"/>
                      </a:cubicBezTo>
                      <a:lnTo>
                        <a:pt x="499372" y="213350"/>
                      </a:lnTo>
                      <a:lnTo>
                        <a:pt x="499383" y="213789"/>
                      </a:lnTo>
                      <a:lnTo>
                        <a:pt x="499418" y="214229"/>
                      </a:lnTo>
                      <a:lnTo>
                        <a:pt x="499453" y="214657"/>
                      </a:lnTo>
                      <a:lnTo>
                        <a:pt x="499510" y="214923"/>
                      </a:lnTo>
                      <a:lnTo>
                        <a:pt x="499684" y="215386"/>
                      </a:lnTo>
                      <a:lnTo>
                        <a:pt x="499776" y="215479"/>
                      </a:lnTo>
                      <a:lnTo>
                        <a:pt x="500343" y="216115"/>
                      </a:lnTo>
                      <a:lnTo>
                        <a:pt x="502264" y="219007"/>
                      </a:lnTo>
                      <a:lnTo>
                        <a:pt x="503155" y="220789"/>
                      </a:lnTo>
                      <a:lnTo>
                        <a:pt x="504173" y="222189"/>
                      </a:lnTo>
                      <a:lnTo>
                        <a:pt x="504323" y="222305"/>
                      </a:lnTo>
                      <a:lnTo>
                        <a:pt x="506452" y="223797"/>
                      </a:lnTo>
                      <a:lnTo>
                        <a:pt x="506950" y="224191"/>
                      </a:lnTo>
                      <a:lnTo>
                        <a:pt x="507864" y="225024"/>
                      </a:lnTo>
                      <a:lnTo>
                        <a:pt x="508801" y="224387"/>
                      </a:lnTo>
                      <a:lnTo>
                        <a:pt x="509483" y="224040"/>
                      </a:lnTo>
                      <a:cubicBezTo>
                        <a:pt x="510421" y="223589"/>
                        <a:pt x="511543" y="223936"/>
                        <a:pt x="512075" y="224815"/>
                      </a:cubicBezTo>
                      <a:lnTo>
                        <a:pt x="514273" y="228506"/>
                      </a:lnTo>
                      <a:cubicBezTo>
                        <a:pt x="514586" y="229027"/>
                        <a:pt x="514632" y="229651"/>
                        <a:pt x="514435" y="230218"/>
                      </a:cubicBezTo>
                      <a:lnTo>
                        <a:pt x="514146" y="230959"/>
                      </a:lnTo>
                      <a:lnTo>
                        <a:pt x="512665" y="233736"/>
                      </a:lnTo>
                      <a:lnTo>
                        <a:pt x="512526" y="234013"/>
                      </a:lnTo>
                      <a:lnTo>
                        <a:pt x="512387" y="234511"/>
                      </a:lnTo>
                      <a:cubicBezTo>
                        <a:pt x="512387" y="234511"/>
                        <a:pt x="512214" y="235020"/>
                        <a:pt x="512225" y="234973"/>
                      </a:cubicBezTo>
                      <a:lnTo>
                        <a:pt x="512168" y="235124"/>
                      </a:lnTo>
                      <a:lnTo>
                        <a:pt x="512191" y="235633"/>
                      </a:lnTo>
                      <a:lnTo>
                        <a:pt x="512214" y="235726"/>
                      </a:lnTo>
                      <a:lnTo>
                        <a:pt x="513313" y="237831"/>
                      </a:lnTo>
                      <a:lnTo>
                        <a:pt x="513544" y="238190"/>
                      </a:lnTo>
                      <a:lnTo>
                        <a:pt x="514690" y="240018"/>
                      </a:lnTo>
                      <a:cubicBezTo>
                        <a:pt x="514690" y="240018"/>
                        <a:pt x="514979" y="240469"/>
                        <a:pt x="514967" y="240458"/>
                      </a:cubicBezTo>
                      <a:lnTo>
                        <a:pt x="515222" y="240862"/>
                      </a:lnTo>
                      <a:lnTo>
                        <a:pt x="518323" y="245201"/>
                      </a:lnTo>
                      <a:lnTo>
                        <a:pt x="518693" y="245826"/>
                      </a:lnTo>
                      <a:lnTo>
                        <a:pt x="519225" y="247017"/>
                      </a:lnTo>
                      <a:lnTo>
                        <a:pt x="519457" y="247781"/>
                      </a:lnTo>
                      <a:lnTo>
                        <a:pt x="519804" y="249551"/>
                      </a:lnTo>
                      <a:lnTo>
                        <a:pt x="519792" y="249493"/>
                      </a:lnTo>
                      <a:lnTo>
                        <a:pt x="520116" y="251171"/>
                      </a:lnTo>
                      <a:lnTo>
                        <a:pt x="520128" y="252039"/>
                      </a:lnTo>
                      <a:lnTo>
                        <a:pt x="520093" y="252652"/>
                      </a:lnTo>
                      <a:lnTo>
                        <a:pt x="520081" y="253022"/>
                      </a:lnTo>
                      <a:lnTo>
                        <a:pt x="520243" y="255070"/>
                      </a:lnTo>
                      <a:lnTo>
                        <a:pt x="520452" y="258310"/>
                      </a:lnTo>
                      <a:lnTo>
                        <a:pt x="520382" y="259420"/>
                      </a:lnTo>
                      <a:cubicBezTo>
                        <a:pt x="520382" y="259420"/>
                        <a:pt x="520266" y="259941"/>
                        <a:pt x="520266" y="259929"/>
                      </a:cubicBezTo>
                      <a:lnTo>
                        <a:pt x="520162" y="260392"/>
                      </a:lnTo>
                      <a:lnTo>
                        <a:pt x="520093" y="260832"/>
                      </a:lnTo>
                      <a:lnTo>
                        <a:pt x="520023" y="261283"/>
                      </a:lnTo>
                      <a:lnTo>
                        <a:pt x="519966" y="261781"/>
                      </a:lnTo>
                      <a:lnTo>
                        <a:pt x="519942" y="262209"/>
                      </a:lnTo>
                      <a:lnTo>
                        <a:pt x="520012" y="262347"/>
                      </a:lnTo>
                      <a:lnTo>
                        <a:pt x="520278" y="262417"/>
                      </a:lnTo>
                      <a:lnTo>
                        <a:pt x="522314" y="262914"/>
                      </a:lnTo>
                      <a:cubicBezTo>
                        <a:pt x="522627" y="262984"/>
                        <a:pt x="522916" y="263123"/>
                        <a:pt x="523159" y="263331"/>
                      </a:cubicBezTo>
                      <a:lnTo>
                        <a:pt x="523691" y="263794"/>
                      </a:lnTo>
                      <a:lnTo>
                        <a:pt x="525565" y="265737"/>
                      </a:lnTo>
                      <a:cubicBezTo>
                        <a:pt x="525669" y="265841"/>
                        <a:pt x="525762" y="265969"/>
                        <a:pt x="525831" y="266084"/>
                      </a:cubicBezTo>
                      <a:lnTo>
                        <a:pt x="526109" y="266536"/>
                      </a:lnTo>
                      <a:lnTo>
                        <a:pt x="526422" y="267149"/>
                      </a:lnTo>
                      <a:lnTo>
                        <a:pt x="526630" y="267577"/>
                      </a:lnTo>
                      <a:lnTo>
                        <a:pt x="527127" y="268433"/>
                      </a:lnTo>
                      <a:lnTo>
                        <a:pt x="527694" y="269301"/>
                      </a:lnTo>
                      <a:lnTo>
                        <a:pt x="528065" y="269995"/>
                      </a:lnTo>
                      <a:lnTo>
                        <a:pt x="530216" y="271245"/>
                      </a:lnTo>
                      <a:cubicBezTo>
                        <a:pt x="530413" y="271349"/>
                        <a:pt x="530575" y="271499"/>
                        <a:pt x="530726" y="271661"/>
                      </a:cubicBezTo>
                      <a:lnTo>
                        <a:pt x="531061" y="272031"/>
                      </a:lnTo>
                      <a:cubicBezTo>
                        <a:pt x="531246" y="272239"/>
                        <a:pt x="531397" y="272517"/>
                        <a:pt x="531477" y="272795"/>
                      </a:cubicBezTo>
                      <a:lnTo>
                        <a:pt x="532091" y="274854"/>
                      </a:lnTo>
                      <a:cubicBezTo>
                        <a:pt x="532091" y="274854"/>
                        <a:pt x="532241" y="275363"/>
                        <a:pt x="532241" y="275352"/>
                      </a:cubicBezTo>
                      <a:lnTo>
                        <a:pt x="535504" y="286135"/>
                      </a:lnTo>
                      <a:lnTo>
                        <a:pt x="535666" y="286736"/>
                      </a:lnTo>
                      <a:cubicBezTo>
                        <a:pt x="535863" y="287558"/>
                        <a:pt x="535527" y="288414"/>
                        <a:pt x="534833" y="288888"/>
                      </a:cubicBezTo>
                      <a:lnTo>
                        <a:pt x="533803" y="289571"/>
                      </a:lnTo>
                      <a:lnTo>
                        <a:pt x="533919" y="291399"/>
                      </a:lnTo>
                      <a:cubicBezTo>
                        <a:pt x="533919" y="291503"/>
                        <a:pt x="533919" y="291607"/>
                        <a:pt x="533907" y="291711"/>
                      </a:cubicBezTo>
                      <a:lnTo>
                        <a:pt x="533664" y="293886"/>
                      </a:lnTo>
                      <a:lnTo>
                        <a:pt x="533491" y="294661"/>
                      </a:lnTo>
                      <a:lnTo>
                        <a:pt x="532831" y="296883"/>
                      </a:lnTo>
                      <a:cubicBezTo>
                        <a:pt x="532750" y="297126"/>
                        <a:pt x="532623" y="297346"/>
                        <a:pt x="532438" y="297554"/>
                      </a:cubicBezTo>
                      <a:lnTo>
                        <a:pt x="532114" y="297913"/>
                      </a:lnTo>
                      <a:lnTo>
                        <a:pt x="531836" y="298260"/>
                      </a:lnTo>
                      <a:lnTo>
                        <a:pt x="531570" y="298653"/>
                      </a:lnTo>
                      <a:cubicBezTo>
                        <a:pt x="531570" y="298653"/>
                        <a:pt x="531246" y="299093"/>
                        <a:pt x="531258" y="299069"/>
                      </a:cubicBezTo>
                      <a:lnTo>
                        <a:pt x="530968" y="299498"/>
                      </a:lnTo>
                      <a:lnTo>
                        <a:pt x="530760" y="299822"/>
                      </a:lnTo>
                      <a:lnTo>
                        <a:pt x="529395" y="302564"/>
                      </a:lnTo>
                      <a:lnTo>
                        <a:pt x="529210" y="302992"/>
                      </a:lnTo>
                      <a:lnTo>
                        <a:pt x="529013" y="303443"/>
                      </a:lnTo>
                      <a:lnTo>
                        <a:pt x="528400" y="304611"/>
                      </a:lnTo>
                      <a:lnTo>
                        <a:pt x="528041" y="305155"/>
                      </a:lnTo>
                      <a:cubicBezTo>
                        <a:pt x="527903" y="305363"/>
                        <a:pt x="527729" y="305560"/>
                        <a:pt x="527521" y="305699"/>
                      </a:cubicBezTo>
                      <a:lnTo>
                        <a:pt x="526676" y="306300"/>
                      </a:lnTo>
                      <a:lnTo>
                        <a:pt x="526873" y="306798"/>
                      </a:lnTo>
                      <a:lnTo>
                        <a:pt x="526977" y="306983"/>
                      </a:lnTo>
                      <a:lnTo>
                        <a:pt x="527856" y="308024"/>
                      </a:lnTo>
                      <a:lnTo>
                        <a:pt x="530205" y="307955"/>
                      </a:lnTo>
                      <a:cubicBezTo>
                        <a:pt x="530772" y="307932"/>
                        <a:pt x="531327" y="308163"/>
                        <a:pt x="531721" y="308580"/>
                      </a:cubicBezTo>
                      <a:cubicBezTo>
                        <a:pt x="532126" y="308996"/>
                        <a:pt x="532311" y="309552"/>
                        <a:pt x="532253" y="310130"/>
                      </a:cubicBezTo>
                      <a:lnTo>
                        <a:pt x="532114" y="311299"/>
                      </a:lnTo>
                      <a:lnTo>
                        <a:pt x="531940" y="311993"/>
                      </a:lnTo>
                      <a:lnTo>
                        <a:pt x="531663" y="312745"/>
                      </a:lnTo>
                      <a:cubicBezTo>
                        <a:pt x="531524" y="313069"/>
                        <a:pt x="531327" y="313346"/>
                        <a:pt x="531061" y="313566"/>
                      </a:cubicBezTo>
                      <a:lnTo>
                        <a:pt x="530888" y="315024"/>
                      </a:lnTo>
                      <a:lnTo>
                        <a:pt x="530888" y="315290"/>
                      </a:lnTo>
                      <a:lnTo>
                        <a:pt x="530922" y="315649"/>
                      </a:lnTo>
                      <a:cubicBezTo>
                        <a:pt x="530945" y="315822"/>
                        <a:pt x="530957" y="315996"/>
                        <a:pt x="530934" y="316169"/>
                      </a:cubicBezTo>
                      <a:lnTo>
                        <a:pt x="530864" y="316702"/>
                      </a:lnTo>
                      <a:cubicBezTo>
                        <a:pt x="530853" y="316852"/>
                        <a:pt x="530807" y="316991"/>
                        <a:pt x="530772" y="317130"/>
                      </a:cubicBezTo>
                      <a:cubicBezTo>
                        <a:pt x="530772" y="317130"/>
                        <a:pt x="530598" y="317627"/>
                        <a:pt x="530610" y="317581"/>
                      </a:cubicBezTo>
                      <a:lnTo>
                        <a:pt x="530587" y="317650"/>
                      </a:lnTo>
                      <a:lnTo>
                        <a:pt x="530772" y="319363"/>
                      </a:lnTo>
                      <a:cubicBezTo>
                        <a:pt x="530807" y="319733"/>
                        <a:pt x="530749" y="320126"/>
                        <a:pt x="530587" y="320462"/>
                      </a:cubicBezTo>
                      <a:lnTo>
                        <a:pt x="530379" y="320890"/>
                      </a:lnTo>
                      <a:cubicBezTo>
                        <a:pt x="530263" y="321133"/>
                        <a:pt x="530101" y="321341"/>
                        <a:pt x="529893" y="321526"/>
                      </a:cubicBezTo>
                      <a:lnTo>
                        <a:pt x="527463" y="323643"/>
                      </a:lnTo>
                      <a:lnTo>
                        <a:pt x="526757" y="324106"/>
                      </a:lnTo>
                      <a:lnTo>
                        <a:pt x="526433" y="324268"/>
                      </a:lnTo>
                      <a:lnTo>
                        <a:pt x="526318" y="324407"/>
                      </a:lnTo>
                      <a:lnTo>
                        <a:pt x="525346" y="325275"/>
                      </a:lnTo>
                      <a:cubicBezTo>
                        <a:pt x="525195" y="325414"/>
                        <a:pt x="525022" y="325518"/>
                        <a:pt x="524837" y="325599"/>
                      </a:cubicBezTo>
                      <a:lnTo>
                        <a:pt x="524339" y="325795"/>
                      </a:lnTo>
                      <a:lnTo>
                        <a:pt x="523934" y="325934"/>
                      </a:lnTo>
                      <a:lnTo>
                        <a:pt x="523934" y="326420"/>
                      </a:lnTo>
                      <a:lnTo>
                        <a:pt x="523992" y="326536"/>
                      </a:lnTo>
                      <a:lnTo>
                        <a:pt x="524385" y="327496"/>
                      </a:lnTo>
                      <a:lnTo>
                        <a:pt x="524652" y="328352"/>
                      </a:lnTo>
                      <a:lnTo>
                        <a:pt x="525195" y="331002"/>
                      </a:lnTo>
                      <a:lnTo>
                        <a:pt x="525809" y="334785"/>
                      </a:lnTo>
                      <a:cubicBezTo>
                        <a:pt x="525809" y="334785"/>
                        <a:pt x="525889" y="335305"/>
                        <a:pt x="525889" y="335282"/>
                      </a:cubicBezTo>
                      <a:cubicBezTo>
                        <a:pt x="525889" y="335282"/>
                        <a:pt x="525982" y="335803"/>
                        <a:pt x="525982" y="335791"/>
                      </a:cubicBezTo>
                      <a:lnTo>
                        <a:pt x="526375" y="337909"/>
                      </a:lnTo>
                      <a:lnTo>
                        <a:pt x="526780" y="340084"/>
                      </a:lnTo>
                      <a:lnTo>
                        <a:pt x="529094" y="355483"/>
                      </a:lnTo>
                      <a:lnTo>
                        <a:pt x="529256" y="357739"/>
                      </a:lnTo>
                      <a:cubicBezTo>
                        <a:pt x="529788" y="358051"/>
                        <a:pt x="530147" y="358584"/>
                        <a:pt x="530228" y="359185"/>
                      </a:cubicBezTo>
                      <a:lnTo>
                        <a:pt x="530309" y="359706"/>
                      </a:lnTo>
                      <a:lnTo>
                        <a:pt x="530494" y="362008"/>
                      </a:lnTo>
                      <a:lnTo>
                        <a:pt x="530436" y="366000"/>
                      </a:lnTo>
                      <a:lnTo>
                        <a:pt x="530228" y="367319"/>
                      </a:lnTo>
                      <a:lnTo>
                        <a:pt x="530031" y="368163"/>
                      </a:lnTo>
                      <a:lnTo>
                        <a:pt x="530112" y="370061"/>
                      </a:lnTo>
                      <a:lnTo>
                        <a:pt x="530112" y="372791"/>
                      </a:lnTo>
                      <a:lnTo>
                        <a:pt x="530124" y="373254"/>
                      </a:lnTo>
                      <a:lnTo>
                        <a:pt x="530147" y="373763"/>
                      </a:lnTo>
                      <a:cubicBezTo>
                        <a:pt x="530147" y="373914"/>
                        <a:pt x="530147" y="374052"/>
                        <a:pt x="530124" y="374203"/>
                      </a:cubicBezTo>
                      <a:lnTo>
                        <a:pt x="529835" y="375834"/>
                      </a:lnTo>
                      <a:cubicBezTo>
                        <a:pt x="529765" y="376227"/>
                        <a:pt x="529580" y="376575"/>
                        <a:pt x="529314" y="376852"/>
                      </a:cubicBezTo>
                      <a:lnTo>
                        <a:pt x="529140" y="377026"/>
                      </a:lnTo>
                      <a:lnTo>
                        <a:pt x="529407" y="377616"/>
                      </a:lnTo>
                      <a:cubicBezTo>
                        <a:pt x="529545" y="377905"/>
                        <a:pt x="529592" y="378229"/>
                        <a:pt x="529580" y="378553"/>
                      </a:cubicBezTo>
                      <a:lnTo>
                        <a:pt x="529499" y="379421"/>
                      </a:lnTo>
                      <a:lnTo>
                        <a:pt x="528817" y="382140"/>
                      </a:lnTo>
                      <a:lnTo>
                        <a:pt x="528122" y="384257"/>
                      </a:lnTo>
                      <a:lnTo>
                        <a:pt x="526896" y="387670"/>
                      </a:lnTo>
                      <a:lnTo>
                        <a:pt x="527324" y="389162"/>
                      </a:lnTo>
                      <a:cubicBezTo>
                        <a:pt x="527324" y="389162"/>
                        <a:pt x="527463" y="389671"/>
                        <a:pt x="527463" y="389648"/>
                      </a:cubicBezTo>
                      <a:lnTo>
                        <a:pt x="527602" y="390099"/>
                      </a:lnTo>
                      <a:lnTo>
                        <a:pt x="528701" y="393061"/>
                      </a:lnTo>
                      <a:cubicBezTo>
                        <a:pt x="528701" y="393061"/>
                        <a:pt x="528886" y="393559"/>
                        <a:pt x="528874" y="393524"/>
                      </a:cubicBezTo>
                      <a:cubicBezTo>
                        <a:pt x="528874" y="393524"/>
                        <a:pt x="529071" y="394022"/>
                        <a:pt x="529059" y="393987"/>
                      </a:cubicBezTo>
                      <a:lnTo>
                        <a:pt x="529673" y="395479"/>
                      </a:lnTo>
                      <a:cubicBezTo>
                        <a:pt x="529812" y="395826"/>
                        <a:pt x="529846" y="396220"/>
                        <a:pt x="529777" y="396590"/>
                      </a:cubicBezTo>
                      <a:lnTo>
                        <a:pt x="529707" y="397007"/>
                      </a:lnTo>
                      <a:cubicBezTo>
                        <a:pt x="529615" y="397516"/>
                        <a:pt x="529349" y="397955"/>
                        <a:pt x="528932" y="398268"/>
                      </a:cubicBezTo>
                      <a:lnTo>
                        <a:pt x="526306" y="400223"/>
                      </a:lnTo>
                      <a:cubicBezTo>
                        <a:pt x="525959" y="400466"/>
                        <a:pt x="525554" y="400582"/>
                        <a:pt x="525137" y="400582"/>
                      </a:cubicBezTo>
                      <a:lnTo>
                        <a:pt x="522060" y="400547"/>
                      </a:lnTo>
                      <a:lnTo>
                        <a:pt x="518427" y="399795"/>
                      </a:lnTo>
                      <a:lnTo>
                        <a:pt x="518219" y="399760"/>
                      </a:lnTo>
                      <a:lnTo>
                        <a:pt x="514204" y="400188"/>
                      </a:lnTo>
                      <a:lnTo>
                        <a:pt x="513290" y="400223"/>
                      </a:lnTo>
                      <a:lnTo>
                        <a:pt x="510062" y="399957"/>
                      </a:lnTo>
                      <a:cubicBezTo>
                        <a:pt x="509391" y="399887"/>
                        <a:pt x="508812" y="399506"/>
                        <a:pt x="508500" y="398939"/>
                      </a:cubicBezTo>
                      <a:lnTo>
                        <a:pt x="508396" y="398962"/>
                      </a:lnTo>
                      <a:lnTo>
                        <a:pt x="507401" y="399112"/>
                      </a:lnTo>
                      <a:lnTo>
                        <a:pt x="506603" y="399124"/>
                      </a:lnTo>
                      <a:lnTo>
                        <a:pt x="506626" y="399216"/>
                      </a:lnTo>
                      <a:lnTo>
                        <a:pt x="506765" y="399644"/>
                      </a:lnTo>
                      <a:cubicBezTo>
                        <a:pt x="506834" y="399899"/>
                        <a:pt x="506857" y="400165"/>
                        <a:pt x="506834" y="400431"/>
                      </a:cubicBezTo>
                      <a:lnTo>
                        <a:pt x="506718" y="401495"/>
                      </a:lnTo>
                      <a:lnTo>
                        <a:pt x="506487" y="402340"/>
                      </a:lnTo>
                      <a:cubicBezTo>
                        <a:pt x="506452" y="402490"/>
                        <a:pt x="506383" y="402653"/>
                        <a:pt x="506302" y="402780"/>
                      </a:cubicBezTo>
                      <a:lnTo>
                        <a:pt x="505307" y="404469"/>
                      </a:lnTo>
                      <a:lnTo>
                        <a:pt x="505885" y="404874"/>
                      </a:lnTo>
                      <a:lnTo>
                        <a:pt x="506765" y="404839"/>
                      </a:lnTo>
                      <a:lnTo>
                        <a:pt x="510120" y="404920"/>
                      </a:lnTo>
                      <a:lnTo>
                        <a:pt x="511311" y="405001"/>
                      </a:lnTo>
                      <a:lnTo>
                        <a:pt x="511890" y="405105"/>
                      </a:lnTo>
                      <a:lnTo>
                        <a:pt x="512098" y="405117"/>
                      </a:lnTo>
                      <a:lnTo>
                        <a:pt x="514007" y="404828"/>
                      </a:lnTo>
                      <a:cubicBezTo>
                        <a:pt x="514273" y="404793"/>
                        <a:pt x="514551" y="404804"/>
                        <a:pt x="514805" y="404862"/>
                      </a:cubicBezTo>
                      <a:lnTo>
                        <a:pt x="515928" y="405186"/>
                      </a:lnTo>
                      <a:cubicBezTo>
                        <a:pt x="516078" y="405221"/>
                        <a:pt x="516217" y="405290"/>
                        <a:pt x="516356" y="405371"/>
                      </a:cubicBezTo>
                      <a:lnTo>
                        <a:pt x="517119" y="405869"/>
                      </a:lnTo>
                      <a:lnTo>
                        <a:pt x="518323" y="406933"/>
                      </a:lnTo>
                      <a:lnTo>
                        <a:pt x="519017" y="407697"/>
                      </a:lnTo>
                      <a:lnTo>
                        <a:pt x="519618" y="408576"/>
                      </a:lnTo>
                      <a:cubicBezTo>
                        <a:pt x="519734" y="408750"/>
                        <a:pt x="519815" y="408946"/>
                        <a:pt x="519884" y="409155"/>
                      </a:cubicBezTo>
                      <a:lnTo>
                        <a:pt x="519977" y="409490"/>
                      </a:lnTo>
                      <a:lnTo>
                        <a:pt x="520046" y="409560"/>
                      </a:lnTo>
                      <a:lnTo>
                        <a:pt x="520799" y="410173"/>
                      </a:lnTo>
                      <a:cubicBezTo>
                        <a:pt x="520972" y="410312"/>
                        <a:pt x="521123" y="410462"/>
                        <a:pt x="521227" y="410636"/>
                      </a:cubicBezTo>
                      <a:lnTo>
                        <a:pt x="522106" y="412024"/>
                      </a:lnTo>
                      <a:cubicBezTo>
                        <a:pt x="522349" y="412429"/>
                        <a:pt x="522453" y="412903"/>
                        <a:pt x="522372" y="413378"/>
                      </a:cubicBezTo>
                      <a:lnTo>
                        <a:pt x="522303" y="413875"/>
                      </a:lnTo>
                      <a:cubicBezTo>
                        <a:pt x="522279" y="414025"/>
                        <a:pt x="522245" y="414153"/>
                        <a:pt x="522198" y="414292"/>
                      </a:cubicBezTo>
                      <a:lnTo>
                        <a:pt x="521261" y="416802"/>
                      </a:lnTo>
                      <a:cubicBezTo>
                        <a:pt x="521122" y="417138"/>
                        <a:pt x="520903" y="417439"/>
                        <a:pt x="520625" y="417670"/>
                      </a:cubicBezTo>
                      <a:lnTo>
                        <a:pt x="520266" y="417948"/>
                      </a:lnTo>
                      <a:cubicBezTo>
                        <a:pt x="520058" y="418110"/>
                        <a:pt x="519815" y="418225"/>
                        <a:pt x="519561" y="418295"/>
                      </a:cubicBezTo>
                      <a:lnTo>
                        <a:pt x="519375" y="419695"/>
                      </a:lnTo>
                      <a:lnTo>
                        <a:pt x="519549" y="419787"/>
                      </a:lnTo>
                      <a:cubicBezTo>
                        <a:pt x="520116" y="420123"/>
                        <a:pt x="520463" y="420713"/>
                        <a:pt x="520509" y="421349"/>
                      </a:cubicBezTo>
                      <a:cubicBezTo>
                        <a:pt x="520567" y="421985"/>
                        <a:pt x="520301" y="422622"/>
                        <a:pt x="519804" y="423038"/>
                      </a:cubicBezTo>
                      <a:lnTo>
                        <a:pt x="518172" y="424427"/>
                      </a:lnTo>
                      <a:cubicBezTo>
                        <a:pt x="518057" y="424519"/>
                        <a:pt x="517929" y="424600"/>
                        <a:pt x="517802" y="424670"/>
                      </a:cubicBezTo>
                      <a:lnTo>
                        <a:pt x="517351" y="424913"/>
                      </a:lnTo>
                      <a:cubicBezTo>
                        <a:pt x="517038" y="425063"/>
                        <a:pt x="516714" y="425144"/>
                        <a:pt x="516356" y="425121"/>
                      </a:cubicBezTo>
                      <a:lnTo>
                        <a:pt x="515858" y="425109"/>
                      </a:lnTo>
                      <a:lnTo>
                        <a:pt x="515708" y="425375"/>
                      </a:lnTo>
                      <a:cubicBezTo>
                        <a:pt x="515627" y="425514"/>
                        <a:pt x="515523" y="425641"/>
                        <a:pt x="515419" y="425769"/>
                      </a:cubicBezTo>
                      <a:lnTo>
                        <a:pt x="515060" y="426139"/>
                      </a:lnTo>
                      <a:lnTo>
                        <a:pt x="514215" y="426960"/>
                      </a:lnTo>
                      <a:cubicBezTo>
                        <a:pt x="514077" y="427099"/>
                        <a:pt x="513926" y="427203"/>
                        <a:pt x="513764" y="427284"/>
                      </a:cubicBezTo>
                      <a:lnTo>
                        <a:pt x="513556" y="428036"/>
                      </a:lnTo>
                      <a:lnTo>
                        <a:pt x="513695" y="428453"/>
                      </a:lnTo>
                      <a:cubicBezTo>
                        <a:pt x="513753" y="428615"/>
                        <a:pt x="513787" y="428788"/>
                        <a:pt x="513787" y="428950"/>
                      </a:cubicBezTo>
                      <a:lnTo>
                        <a:pt x="513822" y="429483"/>
                      </a:lnTo>
                      <a:cubicBezTo>
                        <a:pt x="513845" y="429980"/>
                        <a:pt x="513706" y="430454"/>
                        <a:pt x="513406" y="430836"/>
                      </a:cubicBezTo>
                      <a:lnTo>
                        <a:pt x="512573" y="431866"/>
                      </a:lnTo>
                      <a:cubicBezTo>
                        <a:pt x="512688" y="431982"/>
                        <a:pt x="512804" y="432132"/>
                        <a:pt x="512896" y="432282"/>
                      </a:cubicBezTo>
                      <a:lnTo>
                        <a:pt x="512977" y="432433"/>
                      </a:lnTo>
                      <a:lnTo>
                        <a:pt x="513128" y="432491"/>
                      </a:lnTo>
                      <a:cubicBezTo>
                        <a:pt x="513625" y="432722"/>
                        <a:pt x="514007" y="433115"/>
                        <a:pt x="514192" y="433624"/>
                      </a:cubicBezTo>
                      <a:cubicBezTo>
                        <a:pt x="514377" y="434134"/>
                        <a:pt x="514354" y="434689"/>
                        <a:pt x="514123" y="435186"/>
                      </a:cubicBezTo>
                      <a:lnTo>
                        <a:pt x="513949" y="435533"/>
                      </a:lnTo>
                      <a:cubicBezTo>
                        <a:pt x="513764" y="435938"/>
                        <a:pt x="513452" y="436251"/>
                        <a:pt x="513070" y="436459"/>
                      </a:cubicBezTo>
                      <a:lnTo>
                        <a:pt x="512619" y="436690"/>
                      </a:lnTo>
                      <a:cubicBezTo>
                        <a:pt x="512387" y="436806"/>
                        <a:pt x="512156" y="436876"/>
                        <a:pt x="511913" y="436899"/>
                      </a:cubicBezTo>
                      <a:lnTo>
                        <a:pt x="508060" y="437257"/>
                      </a:lnTo>
                      <a:lnTo>
                        <a:pt x="507262" y="437199"/>
                      </a:lnTo>
                      <a:lnTo>
                        <a:pt x="507343" y="437211"/>
                      </a:lnTo>
                      <a:cubicBezTo>
                        <a:pt x="507343" y="437211"/>
                        <a:pt x="506811" y="437188"/>
                        <a:pt x="506834" y="437188"/>
                      </a:cubicBezTo>
                      <a:lnTo>
                        <a:pt x="506302" y="437176"/>
                      </a:lnTo>
                      <a:lnTo>
                        <a:pt x="505607" y="437095"/>
                      </a:lnTo>
                      <a:lnTo>
                        <a:pt x="504821" y="436922"/>
                      </a:lnTo>
                      <a:lnTo>
                        <a:pt x="504208" y="436690"/>
                      </a:lnTo>
                      <a:lnTo>
                        <a:pt x="503201" y="436401"/>
                      </a:lnTo>
                      <a:lnTo>
                        <a:pt x="502160" y="435996"/>
                      </a:lnTo>
                      <a:lnTo>
                        <a:pt x="501755" y="435892"/>
                      </a:lnTo>
                      <a:cubicBezTo>
                        <a:pt x="501755" y="435892"/>
                        <a:pt x="501234" y="435742"/>
                        <a:pt x="501246" y="435742"/>
                      </a:cubicBezTo>
                      <a:lnTo>
                        <a:pt x="498133" y="434943"/>
                      </a:lnTo>
                      <a:cubicBezTo>
                        <a:pt x="498133" y="434943"/>
                        <a:pt x="497613" y="434805"/>
                        <a:pt x="497636" y="434805"/>
                      </a:cubicBezTo>
                      <a:lnTo>
                        <a:pt x="497277" y="434712"/>
                      </a:lnTo>
                      <a:lnTo>
                        <a:pt x="496479" y="434643"/>
                      </a:lnTo>
                      <a:lnTo>
                        <a:pt x="496444" y="434643"/>
                      </a:lnTo>
                      <a:lnTo>
                        <a:pt x="496236" y="435221"/>
                      </a:lnTo>
                      <a:lnTo>
                        <a:pt x="495993" y="435742"/>
                      </a:lnTo>
                      <a:lnTo>
                        <a:pt x="496421" y="436436"/>
                      </a:lnTo>
                      <a:lnTo>
                        <a:pt x="496919" y="437500"/>
                      </a:lnTo>
                      <a:cubicBezTo>
                        <a:pt x="497000" y="437697"/>
                        <a:pt x="497057" y="437917"/>
                        <a:pt x="497069" y="438125"/>
                      </a:cubicBezTo>
                      <a:lnTo>
                        <a:pt x="497104" y="438634"/>
                      </a:lnTo>
                      <a:cubicBezTo>
                        <a:pt x="497115" y="438842"/>
                        <a:pt x="497104" y="439074"/>
                        <a:pt x="497046" y="439271"/>
                      </a:cubicBezTo>
                      <a:lnTo>
                        <a:pt x="496942" y="439687"/>
                      </a:lnTo>
                      <a:lnTo>
                        <a:pt x="496942" y="439722"/>
                      </a:lnTo>
                      <a:lnTo>
                        <a:pt x="497520" y="442174"/>
                      </a:lnTo>
                      <a:lnTo>
                        <a:pt x="497532" y="442186"/>
                      </a:lnTo>
                      <a:lnTo>
                        <a:pt x="497775" y="442464"/>
                      </a:lnTo>
                      <a:lnTo>
                        <a:pt x="498538" y="443551"/>
                      </a:lnTo>
                      <a:lnTo>
                        <a:pt x="499719" y="445425"/>
                      </a:lnTo>
                      <a:cubicBezTo>
                        <a:pt x="499811" y="445564"/>
                        <a:pt x="499880" y="445703"/>
                        <a:pt x="499915" y="445854"/>
                      </a:cubicBezTo>
                      <a:lnTo>
                        <a:pt x="500436" y="447473"/>
                      </a:lnTo>
                      <a:cubicBezTo>
                        <a:pt x="500505" y="447740"/>
                        <a:pt x="500528" y="448017"/>
                        <a:pt x="500494" y="448295"/>
                      </a:cubicBezTo>
                      <a:lnTo>
                        <a:pt x="500297" y="449891"/>
                      </a:lnTo>
                      <a:lnTo>
                        <a:pt x="500123" y="450644"/>
                      </a:lnTo>
                      <a:lnTo>
                        <a:pt x="499915" y="451234"/>
                      </a:lnTo>
                      <a:lnTo>
                        <a:pt x="499811" y="451650"/>
                      </a:lnTo>
                      <a:lnTo>
                        <a:pt x="499719" y="452113"/>
                      </a:lnTo>
                      <a:cubicBezTo>
                        <a:pt x="499568" y="452749"/>
                        <a:pt x="499117" y="453281"/>
                        <a:pt x="498515" y="453536"/>
                      </a:cubicBezTo>
                      <a:lnTo>
                        <a:pt x="497648" y="453883"/>
                      </a:lnTo>
                      <a:lnTo>
                        <a:pt x="497671" y="454381"/>
                      </a:lnTo>
                      <a:lnTo>
                        <a:pt x="497590" y="455294"/>
                      </a:lnTo>
                      <a:cubicBezTo>
                        <a:pt x="497567" y="455480"/>
                        <a:pt x="497509" y="455653"/>
                        <a:pt x="497439" y="455815"/>
                      </a:cubicBezTo>
                      <a:lnTo>
                        <a:pt x="496676" y="457585"/>
                      </a:lnTo>
                      <a:lnTo>
                        <a:pt x="496653" y="457759"/>
                      </a:lnTo>
                      <a:lnTo>
                        <a:pt x="496595" y="458707"/>
                      </a:lnTo>
                      <a:cubicBezTo>
                        <a:pt x="496572" y="459101"/>
                        <a:pt x="496433" y="459483"/>
                        <a:pt x="496190" y="459795"/>
                      </a:cubicBezTo>
                      <a:lnTo>
                        <a:pt x="495993" y="460073"/>
                      </a:lnTo>
                      <a:lnTo>
                        <a:pt x="496248" y="460593"/>
                      </a:lnTo>
                      <a:lnTo>
                        <a:pt x="496340" y="460697"/>
                      </a:lnTo>
                      <a:lnTo>
                        <a:pt x="498619" y="462722"/>
                      </a:lnTo>
                      <a:cubicBezTo>
                        <a:pt x="498990" y="463058"/>
                        <a:pt x="499221" y="463509"/>
                        <a:pt x="499279" y="464006"/>
                      </a:cubicBezTo>
                      <a:lnTo>
                        <a:pt x="499337" y="464527"/>
                      </a:lnTo>
                      <a:lnTo>
                        <a:pt x="499360" y="465487"/>
                      </a:lnTo>
                      <a:lnTo>
                        <a:pt x="499244" y="466343"/>
                      </a:lnTo>
                      <a:lnTo>
                        <a:pt x="499522" y="468750"/>
                      </a:lnTo>
                      <a:lnTo>
                        <a:pt x="499533" y="469236"/>
                      </a:lnTo>
                      <a:lnTo>
                        <a:pt x="499533" y="469247"/>
                      </a:lnTo>
                      <a:lnTo>
                        <a:pt x="499672" y="469479"/>
                      </a:lnTo>
                      <a:cubicBezTo>
                        <a:pt x="500181" y="470358"/>
                        <a:pt x="499950" y="471480"/>
                        <a:pt x="499140" y="472082"/>
                      </a:cubicBezTo>
                      <a:lnTo>
                        <a:pt x="498793" y="472348"/>
                      </a:lnTo>
                      <a:cubicBezTo>
                        <a:pt x="498446" y="472614"/>
                        <a:pt x="498018" y="472753"/>
                        <a:pt x="497590" y="472753"/>
                      </a:cubicBezTo>
                      <a:lnTo>
                        <a:pt x="497092" y="472753"/>
                      </a:lnTo>
                      <a:cubicBezTo>
                        <a:pt x="496861" y="472765"/>
                        <a:pt x="496641" y="472730"/>
                        <a:pt x="496421" y="472649"/>
                      </a:cubicBezTo>
                      <a:lnTo>
                        <a:pt x="494882" y="472105"/>
                      </a:lnTo>
                      <a:lnTo>
                        <a:pt x="491770" y="470879"/>
                      </a:lnTo>
                      <a:lnTo>
                        <a:pt x="491678" y="470913"/>
                      </a:lnTo>
                      <a:lnTo>
                        <a:pt x="491400" y="471423"/>
                      </a:lnTo>
                      <a:cubicBezTo>
                        <a:pt x="491261" y="471666"/>
                        <a:pt x="491076" y="471874"/>
                        <a:pt x="490856" y="472036"/>
                      </a:cubicBezTo>
                      <a:lnTo>
                        <a:pt x="490463" y="472325"/>
                      </a:lnTo>
                      <a:cubicBezTo>
                        <a:pt x="490428" y="472348"/>
                        <a:pt x="490382" y="472383"/>
                        <a:pt x="490347" y="472406"/>
                      </a:cubicBezTo>
                      <a:lnTo>
                        <a:pt x="490486" y="472950"/>
                      </a:lnTo>
                      <a:cubicBezTo>
                        <a:pt x="490521" y="473100"/>
                        <a:pt x="490544" y="473239"/>
                        <a:pt x="490555" y="473401"/>
                      </a:cubicBezTo>
                      <a:lnTo>
                        <a:pt x="490555" y="473829"/>
                      </a:lnTo>
                      <a:cubicBezTo>
                        <a:pt x="490555" y="474928"/>
                        <a:pt x="489676" y="475831"/>
                        <a:pt x="488577" y="475854"/>
                      </a:cubicBezTo>
                      <a:lnTo>
                        <a:pt x="487431" y="475865"/>
                      </a:lnTo>
                      <a:lnTo>
                        <a:pt x="487767" y="476328"/>
                      </a:lnTo>
                      <a:lnTo>
                        <a:pt x="488160" y="476930"/>
                      </a:lnTo>
                      <a:lnTo>
                        <a:pt x="488426" y="477566"/>
                      </a:lnTo>
                      <a:lnTo>
                        <a:pt x="488577" y="477821"/>
                      </a:lnTo>
                      <a:lnTo>
                        <a:pt x="489294" y="478746"/>
                      </a:lnTo>
                      <a:lnTo>
                        <a:pt x="490810" y="478561"/>
                      </a:lnTo>
                      <a:lnTo>
                        <a:pt x="491053" y="478468"/>
                      </a:lnTo>
                      <a:lnTo>
                        <a:pt x="492001" y="478052"/>
                      </a:lnTo>
                      <a:lnTo>
                        <a:pt x="492696" y="477844"/>
                      </a:lnTo>
                      <a:cubicBezTo>
                        <a:pt x="492927" y="477774"/>
                        <a:pt x="493158" y="477740"/>
                        <a:pt x="493401" y="477751"/>
                      </a:cubicBezTo>
                      <a:lnTo>
                        <a:pt x="494524" y="477832"/>
                      </a:lnTo>
                      <a:cubicBezTo>
                        <a:pt x="494732" y="477855"/>
                        <a:pt x="494963" y="477913"/>
                        <a:pt x="495160" y="478006"/>
                      </a:cubicBezTo>
                      <a:lnTo>
                        <a:pt x="496629" y="478665"/>
                      </a:lnTo>
                      <a:cubicBezTo>
                        <a:pt x="496861" y="478758"/>
                        <a:pt x="497069" y="478908"/>
                        <a:pt x="497243" y="479093"/>
                      </a:cubicBezTo>
                      <a:lnTo>
                        <a:pt x="497601" y="479452"/>
                      </a:lnTo>
                      <a:cubicBezTo>
                        <a:pt x="497705" y="479556"/>
                        <a:pt x="497798" y="479695"/>
                        <a:pt x="497879" y="479822"/>
                      </a:cubicBezTo>
                      <a:cubicBezTo>
                        <a:pt x="497879" y="479822"/>
                        <a:pt x="498157" y="480273"/>
                        <a:pt x="498133" y="480250"/>
                      </a:cubicBezTo>
                      <a:lnTo>
                        <a:pt x="498388" y="480655"/>
                      </a:lnTo>
                      <a:lnTo>
                        <a:pt x="500239" y="483212"/>
                      </a:lnTo>
                      <a:cubicBezTo>
                        <a:pt x="500586" y="483698"/>
                        <a:pt x="500702" y="484300"/>
                        <a:pt x="500563" y="484867"/>
                      </a:cubicBezTo>
                      <a:lnTo>
                        <a:pt x="500505" y="485109"/>
                      </a:lnTo>
                      <a:cubicBezTo>
                        <a:pt x="500274" y="486023"/>
                        <a:pt x="499441" y="486648"/>
                        <a:pt x="498504" y="486637"/>
                      </a:cubicBezTo>
                      <a:lnTo>
                        <a:pt x="498342" y="486625"/>
                      </a:lnTo>
                      <a:lnTo>
                        <a:pt x="498411" y="486695"/>
                      </a:lnTo>
                      <a:cubicBezTo>
                        <a:pt x="498527" y="486787"/>
                        <a:pt x="498642" y="486891"/>
                        <a:pt x="498723" y="487018"/>
                      </a:cubicBezTo>
                      <a:lnTo>
                        <a:pt x="499036" y="487412"/>
                      </a:lnTo>
                      <a:cubicBezTo>
                        <a:pt x="499302" y="487782"/>
                        <a:pt x="499452" y="488233"/>
                        <a:pt x="499441" y="488696"/>
                      </a:cubicBezTo>
                      <a:lnTo>
                        <a:pt x="499418" y="489228"/>
                      </a:lnTo>
                      <a:cubicBezTo>
                        <a:pt x="499406" y="489737"/>
                        <a:pt x="499209" y="490223"/>
                        <a:pt x="498839" y="490582"/>
                      </a:cubicBezTo>
                      <a:lnTo>
                        <a:pt x="497890" y="491496"/>
                      </a:lnTo>
                      <a:lnTo>
                        <a:pt x="496849" y="492294"/>
                      </a:lnTo>
                      <a:lnTo>
                        <a:pt x="496757" y="492410"/>
                      </a:lnTo>
                      <a:lnTo>
                        <a:pt x="496502" y="492838"/>
                      </a:lnTo>
                      <a:lnTo>
                        <a:pt x="496074" y="493416"/>
                      </a:lnTo>
                      <a:lnTo>
                        <a:pt x="495276" y="494365"/>
                      </a:lnTo>
                      <a:lnTo>
                        <a:pt x="494593" y="495001"/>
                      </a:lnTo>
                      <a:lnTo>
                        <a:pt x="493251" y="495996"/>
                      </a:lnTo>
                      <a:lnTo>
                        <a:pt x="493274" y="496135"/>
                      </a:lnTo>
                      <a:cubicBezTo>
                        <a:pt x="493297" y="496320"/>
                        <a:pt x="493297" y="496506"/>
                        <a:pt x="493274" y="496702"/>
                      </a:cubicBezTo>
                      <a:lnTo>
                        <a:pt x="493240" y="496991"/>
                      </a:lnTo>
                      <a:lnTo>
                        <a:pt x="493263" y="497269"/>
                      </a:lnTo>
                      <a:lnTo>
                        <a:pt x="493401" y="498299"/>
                      </a:lnTo>
                      <a:cubicBezTo>
                        <a:pt x="493425" y="498577"/>
                        <a:pt x="493413" y="498866"/>
                        <a:pt x="493332" y="499132"/>
                      </a:cubicBezTo>
                      <a:lnTo>
                        <a:pt x="493216" y="499525"/>
                      </a:lnTo>
                      <a:cubicBezTo>
                        <a:pt x="492985" y="500277"/>
                        <a:pt x="492349" y="500821"/>
                        <a:pt x="491585" y="500925"/>
                      </a:cubicBezTo>
                      <a:lnTo>
                        <a:pt x="491411" y="501203"/>
                      </a:lnTo>
                      <a:cubicBezTo>
                        <a:pt x="491319" y="501319"/>
                        <a:pt x="491226" y="501434"/>
                        <a:pt x="491122" y="501538"/>
                      </a:cubicBezTo>
                      <a:lnTo>
                        <a:pt x="491007" y="501643"/>
                      </a:lnTo>
                      <a:lnTo>
                        <a:pt x="490983" y="501712"/>
                      </a:lnTo>
                      <a:lnTo>
                        <a:pt x="490821" y="502140"/>
                      </a:lnTo>
                      <a:cubicBezTo>
                        <a:pt x="490659" y="502556"/>
                        <a:pt x="490370" y="502904"/>
                        <a:pt x="489988" y="503146"/>
                      </a:cubicBezTo>
                      <a:lnTo>
                        <a:pt x="489109" y="503679"/>
                      </a:lnTo>
                      <a:lnTo>
                        <a:pt x="488704" y="503945"/>
                      </a:lnTo>
                      <a:lnTo>
                        <a:pt x="486703" y="505090"/>
                      </a:lnTo>
                      <a:cubicBezTo>
                        <a:pt x="486506" y="505194"/>
                        <a:pt x="486298" y="505275"/>
                        <a:pt x="486078" y="505322"/>
                      </a:cubicBezTo>
                      <a:lnTo>
                        <a:pt x="485754" y="505379"/>
                      </a:lnTo>
                      <a:lnTo>
                        <a:pt x="485939" y="506398"/>
                      </a:lnTo>
                      <a:cubicBezTo>
                        <a:pt x="485962" y="506594"/>
                        <a:pt x="485974" y="506826"/>
                        <a:pt x="485939" y="507022"/>
                      </a:cubicBezTo>
                      <a:lnTo>
                        <a:pt x="485870" y="507555"/>
                      </a:lnTo>
                      <a:lnTo>
                        <a:pt x="485719" y="508226"/>
                      </a:lnTo>
                      <a:lnTo>
                        <a:pt x="485476" y="508966"/>
                      </a:lnTo>
                      <a:lnTo>
                        <a:pt x="485210" y="509649"/>
                      </a:lnTo>
                      <a:lnTo>
                        <a:pt x="485210" y="509730"/>
                      </a:lnTo>
                      <a:lnTo>
                        <a:pt x="485245" y="510447"/>
                      </a:lnTo>
                      <a:lnTo>
                        <a:pt x="485442" y="510736"/>
                      </a:lnTo>
                      <a:cubicBezTo>
                        <a:pt x="485592" y="510979"/>
                        <a:pt x="485696" y="511245"/>
                        <a:pt x="485731" y="511523"/>
                      </a:cubicBezTo>
                      <a:lnTo>
                        <a:pt x="485835" y="512298"/>
                      </a:lnTo>
                      <a:lnTo>
                        <a:pt x="485846" y="513941"/>
                      </a:lnTo>
                      <a:cubicBezTo>
                        <a:pt x="485846" y="513941"/>
                        <a:pt x="485858" y="514473"/>
                        <a:pt x="485858" y="514450"/>
                      </a:cubicBezTo>
                      <a:lnTo>
                        <a:pt x="485858" y="514971"/>
                      </a:lnTo>
                      <a:lnTo>
                        <a:pt x="485870" y="515503"/>
                      </a:lnTo>
                      <a:lnTo>
                        <a:pt x="485881" y="516035"/>
                      </a:lnTo>
                      <a:cubicBezTo>
                        <a:pt x="485881" y="516035"/>
                        <a:pt x="485904" y="516567"/>
                        <a:pt x="485893" y="516533"/>
                      </a:cubicBezTo>
                      <a:lnTo>
                        <a:pt x="486032" y="519240"/>
                      </a:lnTo>
                      <a:lnTo>
                        <a:pt x="486008" y="523093"/>
                      </a:lnTo>
                      <a:lnTo>
                        <a:pt x="485858" y="524007"/>
                      </a:lnTo>
                      <a:lnTo>
                        <a:pt x="484967" y="527605"/>
                      </a:lnTo>
                      <a:lnTo>
                        <a:pt x="484909" y="527998"/>
                      </a:lnTo>
                      <a:lnTo>
                        <a:pt x="484805" y="529063"/>
                      </a:lnTo>
                      <a:cubicBezTo>
                        <a:pt x="484782" y="529248"/>
                        <a:pt x="484736" y="529433"/>
                        <a:pt x="484655" y="529606"/>
                      </a:cubicBezTo>
                      <a:lnTo>
                        <a:pt x="484250" y="530555"/>
                      </a:lnTo>
                      <a:lnTo>
                        <a:pt x="484250" y="530567"/>
                      </a:lnTo>
                      <a:lnTo>
                        <a:pt x="484366" y="531712"/>
                      </a:lnTo>
                      <a:cubicBezTo>
                        <a:pt x="484400" y="532082"/>
                        <a:pt x="484342" y="532476"/>
                        <a:pt x="484169" y="532823"/>
                      </a:cubicBezTo>
                      <a:lnTo>
                        <a:pt x="483972" y="533228"/>
                      </a:lnTo>
                      <a:cubicBezTo>
                        <a:pt x="483810" y="533563"/>
                        <a:pt x="483544" y="533841"/>
                        <a:pt x="483232" y="534049"/>
                      </a:cubicBezTo>
                      <a:lnTo>
                        <a:pt x="481855" y="534894"/>
                      </a:lnTo>
                      <a:cubicBezTo>
                        <a:pt x="481670" y="535009"/>
                        <a:pt x="481450" y="535090"/>
                        <a:pt x="481230" y="535148"/>
                      </a:cubicBezTo>
                      <a:lnTo>
                        <a:pt x="480733" y="535252"/>
                      </a:lnTo>
                      <a:cubicBezTo>
                        <a:pt x="480594" y="535275"/>
                        <a:pt x="480455" y="535287"/>
                        <a:pt x="480316" y="535287"/>
                      </a:cubicBezTo>
                      <a:lnTo>
                        <a:pt x="477644" y="535322"/>
                      </a:lnTo>
                      <a:lnTo>
                        <a:pt x="477135" y="535322"/>
                      </a:lnTo>
                      <a:lnTo>
                        <a:pt x="476718" y="535333"/>
                      </a:lnTo>
                      <a:lnTo>
                        <a:pt x="475654" y="535484"/>
                      </a:lnTo>
                      <a:lnTo>
                        <a:pt x="475017" y="536051"/>
                      </a:lnTo>
                      <a:cubicBezTo>
                        <a:pt x="474902" y="536143"/>
                        <a:pt x="474774" y="536224"/>
                        <a:pt x="474647" y="536305"/>
                      </a:cubicBezTo>
                      <a:lnTo>
                        <a:pt x="474196" y="536548"/>
                      </a:lnTo>
                      <a:cubicBezTo>
                        <a:pt x="474045" y="536629"/>
                        <a:pt x="473883" y="536687"/>
                        <a:pt x="473733" y="536722"/>
                      </a:cubicBezTo>
                      <a:lnTo>
                        <a:pt x="472761" y="536965"/>
                      </a:lnTo>
                      <a:lnTo>
                        <a:pt x="472599" y="537023"/>
                      </a:lnTo>
                      <a:lnTo>
                        <a:pt x="471072" y="538075"/>
                      </a:lnTo>
                      <a:cubicBezTo>
                        <a:pt x="470563" y="538434"/>
                        <a:pt x="469903" y="538515"/>
                        <a:pt x="469302" y="538318"/>
                      </a:cubicBezTo>
                      <a:lnTo>
                        <a:pt x="467219" y="537613"/>
                      </a:lnTo>
                      <a:lnTo>
                        <a:pt x="466502" y="537254"/>
                      </a:lnTo>
                      <a:lnTo>
                        <a:pt x="465935" y="536907"/>
                      </a:lnTo>
                      <a:lnTo>
                        <a:pt x="465426" y="536548"/>
                      </a:lnTo>
                      <a:lnTo>
                        <a:pt x="464998" y="538422"/>
                      </a:lnTo>
                      <a:lnTo>
                        <a:pt x="464674" y="539255"/>
                      </a:lnTo>
                      <a:cubicBezTo>
                        <a:pt x="464500" y="539649"/>
                        <a:pt x="464223" y="539961"/>
                        <a:pt x="463876" y="540181"/>
                      </a:cubicBezTo>
                      <a:lnTo>
                        <a:pt x="462950" y="540725"/>
                      </a:lnTo>
                      <a:cubicBezTo>
                        <a:pt x="462950" y="540725"/>
                        <a:pt x="462487" y="540991"/>
                        <a:pt x="462522" y="540979"/>
                      </a:cubicBezTo>
                      <a:lnTo>
                        <a:pt x="462372" y="541072"/>
                      </a:lnTo>
                      <a:lnTo>
                        <a:pt x="459340" y="545040"/>
                      </a:lnTo>
                      <a:cubicBezTo>
                        <a:pt x="459248" y="545144"/>
                        <a:pt x="459144" y="545248"/>
                        <a:pt x="459028" y="545353"/>
                      </a:cubicBezTo>
                      <a:lnTo>
                        <a:pt x="458693" y="545630"/>
                      </a:lnTo>
                      <a:cubicBezTo>
                        <a:pt x="458276" y="545977"/>
                        <a:pt x="457755" y="546139"/>
                        <a:pt x="457223" y="546081"/>
                      </a:cubicBezTo>
                      <a:cubicBezTo>
                        <a:pt x="456691" y="546024"/>
                        <a:pt x="456194" y="545769"/>
                        <a:pt x="455858" y="545364"/>
                      </a:cubicBezTo>
                      <a:lnTo>
                        <a:pt x="455256" y="544612"/>
                      </a:lnTo>
                      <a:lnTo>
                        <a:pt x="455048" y="544415"/>
                      </a:lnTo>
                      <a:lnTo>
                        <a:pt x="453151" y="542992"/>
                      </a:lnTo>
                      <a:lnTo>
                        <a:pt x="451392" y="542113"/>
                      </a:lnTo>
                      <a:lnTo>
                        <a:pt x="450698" y="541662"/>
                      </a:lnTo>
                      <a:cubicBezTo>
                        <a:pt x="450490" y="541500"/>
                        <a:pt x="450293" y="541303"/>
                        <a:pt x="450154" y="541072"/>
                      </a:cubicBezTo>
                      <a:lnTo>
                        <a:pt x="449310" y="539695"/>
                      </a:lnTo>
                      <a:lnTo>
                        <a:pt x="448974" y="539001"/>
                      </a:lnTo>
                      <a:lnTo>
                        <a:pt x="448210" y="536976"/>
                      </a:lnTo>
                      <a:lnTo>
                        <a:pt x="448025" y="536629"/>
                      </a:lnTo>
                      <a:lnTo>
                        <a:pt x="447771" y="536166"/>
                      </a:lnTo>
                      <a:lnTo>
                        <a:pt x="447701" y="536016"/>
                      </a:lnTo>
                      <a:lnTo>
                        <a:pt x="446602" y="536652"/>
                      </a:lnTo>
                      <a:lnTo>
                        <a:pt x="446336" y="536826"/>
                      </a:lnTo>
                      <a:lnTo>
                        <a:pt x="446082" y="537069"/>
                      </a:lnTo>
                      <a:lnTo>
                        <a:pt x="445966" y="537462"/>
                      </a:lnTo>
                      <a:lnTo>
                        <a:pt x="445908" y="537774"/>
                      </a:lnTo>
                      <a:lnTo>
                        <a:pt x="445839" y="538607"/>
                      </a:lnTo>
                      <a:lnTo>
                        <a:pt x="445862" y="539001"/>
                      </a:lnTo>
                      <a:cubicBezTo>
                        <a:pt x="445862" y="539001"/>
                        <a:pt x="445897" y="539533"/>
                        <a:pt x="445897" y="539521"/>
                      </a:cubicBezTo>
                      <a:lnTo>
                        <a:pt x="445931" y="540019"/>
                      </a:lnTo>
                      <a:lnTo>
                        <a:pt x="446174" y="542125"/>
                      </a:lnTo>
                      <a:cubicBezTo>
                        <a:pt x="446244" y="542749"/>
                        <a:pt x="446012" y="543374"/>
                        <a:pt x="445561" y="543802"/>
                      </a:cubicBezTo>
                      <a:lnTo>
                        <a:pt x="445214" y="544138"/>
                      </a:lnTo>
                      <a:cubicBezTo>
                        <a:pt x="445121" y="544242"/>
                        <a:pt x="445006" y="544323"/>
                        <a:pt x="444890" y="544404"/>
                      </a:cubicBezTo>
                      <a:lnTo>
                        <a:pt x="443490" y="545260"/>
                      </a:lnTo>
                      <a:cubicBezTo>
                        <a:pt x="443004" y="545549"/>
                        <a:pt x="442402" y="545619"/>
                        <a:pt x="441859" y="545445"/>
                      </a:cubicBezTo>
                      <a:lnTo>
                        <a:pt x="439788" y="544786"/>
                      </a:lnTo>
                      <a:cubicBezTo>
                        <a:pt x="439394" y="544647"/>
                        <a:pt x="439070" y="544415"/>
                        <a:pt x="438827" y="544091"/>
                      </a:cubicBezTo>
                      <a:lnTo>
                        <a:pt x="438677" y="543895"/>
                      </a:lnTo>
                      <a:lnTo>
                        <a:pt x="438284" y="544404"/>
                      </a:lnTo>
                      <a:lnTo>
                        <a:pt x="437694" y="545005"/>
                      </a:lnTo>
                      <a:cubicBezTo>
                        <a:pt x="437543" y="545121"/>
                        <a:pt x="437381" y="545248"/>
                        <a:pt x="437208" y="545329"/>
                      </a:cubicBezTo>
                      <a:lnTo>
                        <a:pt x="436745" y="545584"/>
                      </a:lnTo>
                      <a:cubicBezTo>
                        <a:pt x="436502" y="545688"/>
                        <a:pt x="436247" y="545769"/>
                        <a:pt x="435993" y="545781"/>
                      </a:cubicBezTo>
                      <a:lnTo>
                        <a:pt x="434871" y="545862"/>
                      </a:lnTo>
                      <a:lnTo>
                        <a:pt x="434072" y="545804"/>
                      </a:lnTo>
                      <a:cubicBezTo>
                        <a:pt x="433864" y="545792"/>
                        <a:pt x="433644" y="545734"/>
                        <a:pt x="433448" y="545642"/>
                      </a:cubicBezTo>
                      <a:lnTo>
                        <a:pt x="431978" y="545005"/>
                      </a:lnTo>
                      <a:cubicBezTo>
                        <a:pt x="431492" y="544809"/>
                        <a:pt x="431122" y="544415"/>
                        <a:pt x="430925" y="543953"/>
                      </a:cubicBezTo>
                      <a:lnTo>
                        <a:pt x="430729" y="543467"/>
                      </a:lnTo>
                      <a:lnTo>
                        <a:pt x="430127" y="541893"/>
                      </a:lnTo>
                      <a:lnTo>
                        <a:pt x="429942" y="541153"/>
                      </a:lnTo>
                      <a:cubicBezTo>
                        <a:pt x="429826" y="540667"/>
                        <a:pt x="429884" y="540146"/>
                        <a:pt x="430127" y="539706"/>
                      </a:cubicBezTo>
                      <a:lnTo>
                        <a:pt x="430995" y="538156"/>
                      </a:lnTo>
                      <a:lnTo>
                        <a:pt x="430960" y="537485"/>
                      </a:lnTo>
                      <a:lnTo>
                        <a:pt x="430937" y="537381"/>
                      </a:lnTo>
                      <a:lnTo>
                        <a:pt x="430648" y="536802"/>
                      </a:lnTo>
                      <a:lnTo>
                        <a:pt x="430439" y="536525"/>
                      </a:lnTo>
                      <a:lnTo>
                        <a:pt x="430115" y="536097"/>
                      </a:lnTo>
                      <a:lnTo>
                        <a:pt x="429722" y="535495"/>
                      </a:lnTo>
                      <a:lnTo>
                        <a:pt x="429433" y="534894"/>
                      </a:lnTo>
                      <a:lnTo>
                        <a:pt x="429259" y="534570"/>
                      </a:lnTo>
                      <a:lnTo>
                        <a:pt x="428380" y="533366"/>
                      </a:lnTo>
                      <a:cubicBezTo>
                        <a:pt x="428183" y="533100"/>
                        <a:pt x="428056" y="532788"/>
                        <a:pt x="428010" y="532452"/>
                      </a:cubicBezTo>
                      <a:lnTo>
                        <a:pt x="427940" y="531943"/>
                      </a:lnTo>
                      <a:lnTo>
                        <a:pt x="427929" y="531099"/>
                      </a:lnTo>
                      <a:cubicBezTo>
                        <a:pt x="427940" y="530740"/>
                        <a:pt x="428045" y="530381"/>
                        <a:pt x="428241" y="530081"/>
                      </a:cubicBezTo>
                      <a:cubicBezTo>
                        <a:pt x="427998" y="529895"/>
                        <a:pt x="427802" y="529653"/>
                        <a:pt x="427663" y="529375"/>
                      </a:cubicBezTo>
                      <a:lnTo>
                        <a:pt x="427478" y="528981"/>
                      </a:lnTo>
                      <a:cubicBezTo>
                        <a:pt x="427304" y="528623"/>
                        <a:pt x="427235" y="528229"/>
                        <a:pt x="427292" y="527848"/>
                      </a:cubicBezTo>
                      <a:lnTo>
                        <a:pt x="427697" y="525094"/>
                      </a:lnTo>
                      <a:cubicBezTo>
                        <a:pt x="427767" y="524747"/>
                        <a:pt x="427906" y="524423"/>
                        <a:pt x="428137" y="524157"/>
                      </a:cubicBezTo>
                      <a:lnTo>
                        <a:pt x="429792" y="522213"/>
                      </a:lnTo>
                      <a:lnTo>
                        <a:pt x="429953" y="521959"/>
                      </a:lnTo>
                      <a:lnTo>
                        <a:pt x="430150" y="521588"/>
                      </a:lnTo>
                      <a:lnTo>
                        <a:pt x="429560" y="518141"/>
                      </a:lnTo>
                      <a:cubicBezTo>
                        <a:pt x="429525" y="517851"/>
                        <a:pt x="429537" y="517539"/>
                        <a:pt x="429618" y="517261"/>
                      </a:cubicBezTo>
                      <a:lnTo>
                        <a:pt x="429757" y="516775"/>
                      </a:lnTo>
                      <a:cubicBezTo>
                        <a:pt x="429815" y="516590"/>
                        <a:pt x="429873" y="516428"/>
                        <a:pt x="429988" y="516266"/>
                      </a:cubicBezTo>
                      <a:lnTo>
                        <a:pt x="430833" y="514889"/>
                      </a:lnTo>
                      <a:lnTo>
                        <a:pt x="431446" y="514103"/>
                      </a:lnTo>
                      <a:lnTo>
                        <a:pt x="432823" y="512737"/>
                      </a:lnTo>
                      <a:lnTo>
                        <a:pt x="433563" y="507994"/>
                      </a:lnTo>
                      <a:lnTo>
                        <a:pt x="433806" y="507207"/>
                      </a:lnTo>
                      <a:cubicBezTo>
                        <a:pt x="433991" y="506629"/>
                        <a:pt x="434431" y="506177"/>
                        <a:pt x="435009" y="505958"/>
                      </a:cubicBezTo>
                      <a:lnTo>
                        <a:pt x="436502" y="505391"/>
                      </a:lnTo>
                      <a:lnTo>
                        <a:pt x="437474" y="505113"/>
                      </a:lnTo>
                      <a:lnTo>
                        <a:pt x="439163" y="504905"/>
                      </a:lnTo>
                      <a:lnTo>
                        <a:pt x="439163" y="504569"/>
                      </a:lnTo>
                      <a:lnTo>
                        <a:pt x="438642" y="503435"/>
                      </a:lnTo>
                      <a:lnTo>
                        <a:pt x="438457" y="502868"/>
                      </a:lnTo>
                      <a:lnTo>
                        <a:pt x="438284" y="502452"/>
                      </a:lnTo>
                      <a:lnTo>
                        <a:pt x="438075" y="501966"/>
                      </a:lnTo>
                      <a:lnTo>
                        <a:pt x="437867" y="501341"/>
                      </a:lnTo>
                      <a:lnTo>
                        <a:pt x="437694" y="500878"/>
                      </a:lnTo>
                      <a:lnTo>
                        <a:pt x="437532" y="500439"/>
                      </a:lnTo>
                      <a:cubicBezTo>
                        <a:pt x="437138" y="500265"/>
                        <a:pt x="436826" y="499976"/>
                        <a:pt x="436606" y="499594"/>
                      </a:cubicBezTo>
                      <a:lnTo>
                        <a:pt x="435646" y="499583"/>
                      </a:lnTo>
                      <a:lnTo>
                        <a:pt x="435449" y="499641"/>
                      </a:lnTo>
                      <a:lnTo>
                        <a:pt x="431353" y="500902"/>
                      </a:lnTo>
                      <a:cubicBezTo>
                        <a:pt x="430844" y="501064"/>
                        <a:pt x="430312" y="501006"/>
                        <a:pt x="429861" y="500786"/>
                      </a:cubicBezTo>
                      <a:lnTo>
                        <a:pt x="429456" y="500578"/>
                      </a:lnTo>
                      <a:cubicBezTo>
                        <a:pt x="429190" y="500439"/>
                        <a:pt x="428947" y="500254"/>
                        <a:pt x="428773" y="500011"/>
                      </a:cubicBezTo>
                      <a:lnTo>
                        <a:pt x="428114" y="499155"/>
                      </a:lnTo>
                      <a:lnTo>
                        <a:pt x="427420" y="498125"/>
                      </a:lnTo>
                      <a:lnTo>
                        <a:pt x="427454" y="498194"/>
                      </a:lnTo>
                      <a:lnTo>
                        <a:pt x="427304" y="497998"/>
                      </a:lnTo>
                      <a:lnTo>
                        <a:pt x="425858" y="496818"/>
                      </a:lnTo>
                      <a:lnTo>
                        <a:pt x="425141" y="496123"/>
                      </a:lnTo>
                      <a:lnTo>
                        <a:pt x="423845" y="494423"/>
                      </a:lnTo>
                      <a:lnTo>
                        <a:pt x="422560" y="492571"/>
                      </a:lnTo>
                      <a:cubicBezTo>
                        <a:pt x="422375" y="492294"/>
                        <a:pt x="422248" y="491970"/>
                        <a:pt x="422213" y="491634"/>
                      </a:cubicBezTo>
                      <a:lnTo>
                        <a:pt x="422179" y="491229"/>
                      </a:lnTo>
                      <a:cubicBezTo>
                        <a:pt x="422109" y="490535"/>
                        <a:pt x="422410" y="489841"/>
                        <a:pt x="422965" y="489425"/>
                      </a:cubicBezTo>
                      <a:lnTo>
                        <a:pt x="424018" y="488626"/>
                      </a:lnTo>
                      <a:lnTo>
                        <a:pt x="423845" y="488360"/>
                      </a:lnTo>
                      <a:cubicBezTo>
                        <a:pt x="423706" y="488291"/>
                        <a:pt x="423590" y="488210"/>
                        <a:pt x="423486" y="488117"/>
                      </a:cubicBezTo>
                      <a:lnTo>
                        <a:pt x="422873" y="487573"/>
                      </a:lnTo>
                      <a:lnTo>
                        <a:pt x="421450" y="485954"/>
                      </a:lnTo>
                      <a:cubicBezTo>
                        <a:pt x="420871" y="485294"/>
                        <a:pt x="420790" y="484345"/>
                        <a:pt x="421242" y="483617"/>
                      </a:cubicBezTo>
                      <a:lnTo>
                        <a:pt x="421438" y="483269"/>
                      </a:lnTo>
                      <a:cubicBezTo>
                        <a:pt x="421589" y="483026"/>
                        <a:pt x="421774" y="482830"/>
                        <a:pt x="422005" y="482668"/>
                      </a:cubicBezTo>
                      <a:lnTo>
                        <a:pt x="424631" y="480805"/>
                      </a:lnTo>
                      <a:cubicBezTo>
                        <a:pt x="424782" y="480701"/>
                        <a:pt x="424944" y="480620"/>
                        <a:pt x="425117" y="480551"/>
                      </a:cubicBezTo>
                      <a:lnTo>
                        <a:pt x="425603" y="480377"/>
                      </a:lnTo>
                      <a:cubicBezTo>
                        <a:pt x="425777" y="480308"/>
                        <a:pt x="425974" y="480273"/>
                        <a:pt x="426170" y="480261"/>
                      </a:cubicBezTo>
                      <a:lnTo>
                        <a:pt x="428311" y="480122"/>
                      </a:lnTo>
                      <a:lnTo>
                        <a:pt x="429144" y="480180"/>
                      </a:lnTo>
                      <a:cubicBezTo>
                        <a:pt x="429572" y="480238"/>
                        <a:pt x="429965" y="480412"/>
                        <a:pt x="430266" y="480678"/>
                      </a:cubicBezTo>
                      <a:lnTo>
                        <a:pt x="430196" y="479289"/>
                      </a:lnTo>
                      <a:cubicBezTo>
                        <a:pt x="430185" y="478977"/>
                        <a:pt x="430231" y="478688"/>
                        <a:pt x="430358" y="478410"/>
                      </a:cubicBezTo>
                      <a:lnTo>
                        <a:pt x="430463" y="478156"/>
                      </a:lnTo>
                      <a:cubicBezTo>
                        <a:pt x="430717" y="477565"/>
                        <a:pt x="431226" y="477126"/>
                        <a:pt x="431851" y="476975"/>
                      </a:cubicBezTo>
                      <a:cubicBezTo>
                        <a:pt x="432291" y="476883"/>
                        <a:pt x="432742" y="476918"/>
                        <a:pt x="433147" y="477114"/>
                      </a:cubicBezTo>
                      <a:lnTo>
                        <a:pt x="433205" y="476432"/>
                      </a:lnTo>
                      <a:lnTo>
                        <a:pt x="433343" y="475691"/>
                      </a:lnTo>
                      <a:cubicBezTo>
                        <a:pt x="433448" y="475205"/>
                        <a:pt x="433714" y="474777"/>
                        <a:pt x="434119" y="474488"/>
                      </a:cubicBezTo>
                      <a:lnTo>
                        <a:pt x="434651" y="474083"/>
                      </a:lnTo>
                      <a:lnTo>
                        <a:pt x="434755" y="473817"/>
                      </a:lnTo>
                      <a:cubicBezTo>
                        <a:pt x="434940" y="473296"/>
                        <a:pt x="435333" y="472880"/>
                        <a:pt x="435843" y="472672"/>
                      </a:cubicBezTo>
                      <a:lnTo>
                        <a:pt x="436259" y="472498"/>
                      </a:lnTo>
                      <a:cubicBezTo>
                        <a:pt x="436328" y="472475"/>
                        <a:pt x="436409" y="472440"/>
                        <a:pt x="436490" y="472417"/>
                      </a:cubicBezTo>
                      <a:cubicBezTo>
                        <a:pt x="436548" y="472313"/>
                        <a:pt x="436606" y="472209"/>
                        <a:pt x="436676" y="472105"/>
                      </a:cubicBezTo>
                      <a:lnTo>
                        <a:pt x="437011" y="471677"/>
                      </a:lnTo>
                      <a:cubicBezTo>
                        <a:pt x="437277" y="471341"/>
                        <a:pt x="437636" y="471098"/>
                        <a:pt x="438041" y="470982"/>
                      </a:cubicBezTo>
                      <a:lnTo>
                        <a:pt x="438527" y="470844"/>
                      </a:lnTo>
                      <a:cubicBezTo>
                        <a:pt x="438700" y="470786"/>
                        <a:pt x="438885" y="470763"/>
                        <a:pt x="439070" y="470763"/>
                      </a:cubicBezTo>
                      <a:lnTo>
                        <a:pt x="440251" y="470797"/>
                      </a:lnTo>
                      <a:lnTo>
                        <a:pt x="441084" y="470948"/>
                      </a:lnTo>
                      <a:lnTo>
                        <a:pt x="441905" y="471237"/>
                      </a:lnTo>
                      <a:cubicBezTo>
                        <a:pt x="442102" y="471318"/>
                        <a:pt x="442275" y="471422"/>
                        <a:pt x="442437" y="471561"/>
                      </a:cubicBezTo>
                      <a:lnTo>
                        <a:pt x="442669" y="471225"/>
                      </a:lnTo>
                      <a:cubicBezTo>
                        <a:pt x="442877" y="470901"/>
                        <a:pt x="443189" y="470647"/>
                        <a:pt x="443548" y="470485"/>
                      </a:cubicBezTo>
                      <a:lnTo>
                        <a:pt x="445029" y="469860"/>
                      </a:lnTo>
                      <a:cubicBezTo>
                        <a:pt x="445191" y="469791"/>
                        <a:pt x="445364" y="469744"/>
                        <a:pt x="445538" y="469710"/>
                      </a:cubicBezTo>
                      <a:lnTo>
                        <a:pt x="445989" y="469652"/>
                      </a:lnTo>
                      <a:cubicBezTo>
                        <a:pt x="446695" y="469548"/>
                        <a:pt x="447412" y="469837"/>
                        <a:pt x="447852" y="470392"/>
                      </a:cubicBezTo>
                      <a:lnTo>
                        <a:pt x="448453" y="471179"/>
                      </a:lnTo>
                      <a:lnTo>
                        <a:pt x="448534" y="471260"/>
                      </a:lnTo>
                      <a:lnTo>
                        <a:pt x="448882" y="471063"/>
                      </a:lnTo>
                      <a:cubicBezTo>
                        <a:pt x="449090" y="470959"/>
                        <a:pt x="449321" y="470890"/>
                        <a:pt x="449564" y="470855"/>
                      </a:cubicBezTo>
                      <a:lnTo>
                        <a:pt x="450108" y="470786"/>
                      </a:lnTo>
                      <a:lnTo>
                        <a:pt x="449969" y="470577"/>
                      </a:lnTo>
                      <a:lnTo>
                        <a:pt x="449715" y="470172"/>
                      </a:lnTo>
                      <a:cubicBezTo>
                        <a:pt x="449460" y="469779"/>
                        <a:pt x="449367" y="469328"/>
                        <a:pt x="449402" y="468888"/>
                      </a:cubicBezTo>
                      <a:lnTo>
                        <a:pt x="449229" y="468854"/>
                      </a:lnTo>
                      <a:cubicBezTo>
                        <a:pt x="449044" y="468796"/>
                        <a:pt x="448870" y="468715"/>
                        <a:pt x="448696" y="468622"/>
                      </a:cubicBezTo>
                      <a:lnTo>
                        <a:pt x="448060" y="468206"/>
                      </a:lnTo>
                      <a:lnTo>
                        <a:pt x="446938" y="467338"/>
                      </a:lnTo>
                      <a:lnTo>
                        <a:pt x="446672" y="467199"/>
                      </a:lnTo>
                      <a:lnTo>
                        <a:pt x="446359" y="467060"/>
                      </a:lnTo>
                      <a:lnTo>
                        <a:pt x="446278" y="467118"/>
                      </a:lnTo>
                      <a:lnTo>
                        <a:pt x="445434" y="467477"/>
                      </a:lnTo>
                      <a:cubicBezTo>
                        <a:pt x="445318" y="467535"/>
                        <a:pt x="445179" y="467569"/>
                        <a:pt x="445040" y="467581"/>
                      </a:cubicBezTo>
                      <a:lnTo>
                        <a:pt x="444520" y="467673"/>
                      </a:lnTo>
                      <a:cubicBezTo>
                        <a:pt x="444092" y="467743"/>
                        <a:pt x="443664" y="467673"/>
                        <a:pt x="443270" y="467477"/>
                      </a:cubicBezTo>
                      <a:lnTo>
                        <a:pt x="442877" y="467292"/>
                      </a:lnTo>
                      <a:cubicBezTo>
                        <a:pt x="442183" y="466933"/>
                        <a:pt x="441766" y="466204"/>
                        <a:pt x="441789" y="465417"/>
                      </a:cubicBezTo>
                      <a:lnTo>
                        <a:pt x="441824" y="464839"/>
                      </a:lnTo>
                      <a:lnTo>
                        <a:pt x="441431" y="464908"/>
                      </a:lnTo>
                      <a:cubicBezTo>
                        <a:pt x="441245" y="464943"/>
                        <a:pt x="441037" y="464943"/>
                        <a:pt x="440841" y="464920"/>
                      </a:cubicBezTo>
                      <a:lnTo>
                        <a:pt x="440320" y="464850"/>
                      </a:lnTo>
                      <a:cubicBezTo>
                        <a:pt x="440181" y="464839"/>
                        <a:pt x="440065" y="464816"/>
                        <a:pt x="439950" y="464769"/>
                      </a:cubicBezTo>
                      <a:lnTo>
                        <a:pt x="439741" y="464839"/>
                      </a:lnTo>
                      <a:lnTo>
                        <a:pt x="439279" y="465012"/>
                      </a:lnTo>
                      <a:lnTo>
                        <a:pt x="438156" y="465383"/>
                      </a:lnTo>
                      <a:cubicBezTo>
                        <a:pt x="437879" y="465475"/>
                        <a:pt x="437578" y="465498"/>
                        <a:pt x="437289" y="465464"/>
                      </a:cubicBezTo>
                      <a:lnTo>
                        <a:pt x="436756" y="465383"/>
                      </a:lnTo>
                      <a:cubicBezTo>
                        <a:pt x="436190" y="465313"/>
                        <a:pt x="435704" y="464989"/>
                        <a:pt x="435380" y="464538"/>
                      </a:cubicBezTo>
                      <a:lnTo>
                        <a:pt x="435067" y="464087"/>
                      </a:lnTo>
                      <a:cubicBezTo>
                        <a:pt x="434986" y="463983"/>
                        <a:pt x="434917" y="463844"/>
                        <a:pt x="434871" y="463717"/>
                      </a:cubicBezTo>
                      <a:lnTo>
                        <a:pt x="434674" y="463231"/>
                      </a:lnTo>
                      <a:lnTo>
                        <a:pt x="434535" y="462652"/>
                      </a:lnTo>
                      <a:lnTo>
                        <a:pt x="434385" y="462571"/>
                      </a:lnTo>
                      <a:cubicBezTo>
                        <a:pt x="433795" y="462236"/>
                        <a:pt x="433424" y="461646"/>
                        <a:pt x="433367" y="460998"/>
                      </a:cubicBezTo>
                      <a:lnTo>
                        <a:pt x="433332" y="460466"/>
                      </a:lnTo>
                      <a:cubicBezTo>
                        <a:pt x="433320" y="460304"/>
                        <a:pt x="433320" y="460142"/>
                        <a:pt x="433343" y="460003"/>
                      </a:cubicBezTo>
                      <a:lnTo>
                        <a:pt x="433424" y="459540"/>
                      </a:lnTo>
                      <a:cubicBezTo>
                        <a:pt x="433505" y="458996"/>
                        <a:pt x="433818" y="458522"/>
                        <a:pt x="434246" y="458221"/>
                      </a:cubicBezTo>
                      <a:lnTo>
                        <a:pt x="434234" y="458071"/>
                      </a:lnTo>
                      <a:lnTo>
                        <a:pt x="434257" y="457400"/>
                      </a:lnTo>
                      <a:cubicBezTo>
                        <a:pt x="434269" y="456960"/>
                        <a:pt x="434419" y="456543"/>
                        <a:pt x="434697" y="456208"/>
                      </a:cubicBezTo>
                      <a:lnTo>
                        <a:pt x="435796" y="454901"/>
                      </a:lnTo>
                      <a:cubicBezTo>
                        <a:pt x="436421" y="454195"/>
                        <a:pt x="437474" y="454021"/>
                        <a:pt x="438295" y="454496"/>
                      </a:cubicBezTo>
                      <a:lnTo>
                        <a:pt x="438365" y="454530"/>
                      </a:lnTo>
                      <a:lnTo>
                        <a:pt x="438399" y="454473"/>
                      </a:lnTo>
                      <a:cubicBezTo>
                        <a:pt x="438469" y="454357"/>
                        <a:pt x="438538" y="454241"/>
                        <a:pt x="438631" y="454137"/>
                      </a:cubicBezTo>
                      <a:lnTo>
                        <a:pt x="438966" y="453732"/>
                      </a:lnTo>
                      <a:cubicBezTo>
                        <a:pt x="439198" y="453466"/>
                        <a:pt x="439498" y="453269"/>
                        <a:pt x="439834" y="453142"/>
                      </a:cubicBezTo>
                      <a:lnTo>
                        <a:pt x="440898" y="452783"/>
                      </a:lnTo>
                      <a:cubicBezTo>
                        <a:pt x="441153" y="452702"/>
                        <a:pt x="441419" y="452679"/>
                        <a:pt x="441685" y="452702"/>
                      </a:cubicBezTo>
                      <a:lnTo>
                        <a:pt x="441743" y="452633"/>
                      </a:lnTo>
                      <a:lnTo>
                        <a:pt x="441928" y="452274"/>
                      </a:lnTo>
                      <a:cubicBezTo>
                        <a:pt x="441986" y="452182"/>
                        <a:pt x="442032" y="452089"/>
                        <a:pt x="442102" y="451997"/>
                      </a:cubicBezTo>
                      <a:cubicBezTo>
                        <a:pt x="441951" y="451731"/>
                        <a:pt x="441870" y="451418"/>
                        <a:pt x="441859" y="451106"/>
                      </a:cubicBezTo>
                      <a:lnTo>
                        <a:pt x="441847" y="450585"/>
                      </a:lnTo>
                      <a:lnTo>
                        <a:pt x="441928" y="449764"/>
                      </a:lnTo>
                      <a:cubicBezTo>
                        <a:pt x="441951" y="449590"/>
                        <a:pt x="441998" y="449428"/>
                        <a:pt x="442067" y="449266"/>
                      </a:cubicBezTo>
                      <a:lnTo>
                        <a:pt x="441998" y="449266"/>
                      </a:lnTo>
                      <a:cubicBezTo>
                        <a:pt x="441153" y="449347"/>
                        <a:pt x="440366" y="448896"/>
                        <a:pt x="440008" y="448132"/>
                      </a:cubicBezTo>
                      <a:lnTo>
                        <a:pt x="439765" y="447670"/>
                      </a:lnTo>
                      <a:cubicBezTo>
                        <a:pt x="439603" y="447334"/>
                        <a:pt x="439556" y="446964"/>
                        <a:pt x="439591" y="446582"/>
                      </a:cubicBezTo>
                      <a:lnTo>
                        <a:pt x="439765" y="445182"/>
                      </a:lnTo>
                      <a:lnTo>
                        <a:pt x="440054" y="444222"/>
                      </a:lnTo>
                      <a:lnTo>
                        <a:pt x="440123" y="443886"/>
                      </a:lnTo>
                      <a:lnTo>
                        <a:pt x="440146" y="443516"/>
                      </a:lnTo>
                      <a:lnTo>
                        <a:pt x="440170" y="443007"/>
                      </a:lnTo>
                      <a:cubicBezTo>
                        <a:pt x="440193" y="442544"/>
                        <a:pt x="440378" y="442116"/>
                        <a:pt x="440702" y="441757"/>
                      </a:cubicBezTo>
                      <a:lnTo>
                        <a:pt x="440806" y="441642"/>
                      </a:lnTo>
                      <a:cubicBezTo>
                        <a:pt x="440644" y="441376"/>
                        <a:pt x="440540" y="441063"/>
                        <a:pt x="440528" y="440751"/>
                      </a:cubicBezTo>
                      <a:cubicBezTo>
                        <a:pt x="440517" y="440670"/>
                        <a:pt x="440517" y="440577"/>
                        <a:pt x="440517" y="440496"/>
                      </a:cubicBezTo>
                      <a:cubicBezTo>
                        <a:pt x="440054" y="440473"/>
                        <a:pt x="439603" y="440265"/>
                        <a:pt x="439256" y="439953"/>
                      </a:cubicBezTo>
                      <a:lnTo>
                        <a:pt x="438862" y="439582"/>
                      </a:lnTo>
                      <a:cubicBezTo>
                        <a:pt x="438619" y="439351"/>
                        <a:pt x="438434" y="439050"/>
                        <a:pt x="438342" y="438726"/>
                      </a:cubicBezTo>
                      <a:lnTo>
                        <a:pt x="438180" y="438229"/>
                      </a:lnTo>
                      <a:cubicBezTo>
                        <a:pt x="438156" y="438113"/>
                        <a:pt x="438122" y="437997"/>
                        <a:pt x="438110" y="437893"/>
                      </a:cubicBezTo>
                      <a:cubicBezTo>
                        <a:pt x="437856" y="437858"/>
                        <a:pt x="437601" y="437777"/>
                        <a:pt x="437393" y="437650"/>
                      </a:cubicBezTo>
                      <a:lnTo>
                        <a:pt x="436953" y="437407"/>
                      </a:lnTo>
                      <a:cubicBezTo>
                        <a:pt x="436780" y="437315"/>
                        <a:pt x="436629" y="437199"/>
                        <a:pt x="436490" y="437049"/>
                      </a:cubicBezTo>
                      <a:lnTo>
                        <a:pt x="436120" y="436655"/>
                      </a:lnTo>
                      <a:cubicBezTo>
                        <a:pt x="436039" y="436574"/>
                        <a:pt x="435958" y="436482"/>
                        <a:pt x="435912" y="436378"/>
                      </a:cubicBezTo>
                      <a:cubicBezTo>
                        <a:pt x="435657" y="436574"/>
                        <a:pt x="435368" y="436713"/>
                        <a:pt x="435044" y="436782"/>
                      </a:cubicBezTo>
                      <a:lnTo>
                        <a:pt x="434535" y="436875"/>
                      </a:lnTo>
                      <a:cubicBezTo>
                        <a:pt x="434281" y="436910"/>
                        <a:pt x="434014" y="436910"/>
                        <a:pt x="433760" y="436863"/>
                      </a:cubicBezTo>
                      <a:lnTo>
                        <a:pt x="433262" y="436759"/>
                      </a:lnTo>
                      <a:lnTo>
                        <a:pt x="433239" y="436759"/>
                      </a:lnTo>
                      <a:lnTo>
                        <a:pt x="433043" y="437153"/>
                      </a:lnTo>
                      <a:lnTo>
                        <a:pt x="432881" y="437546"/>
                      </a:lnTo>
                      <a:lnTo>
                        <a:pt x="432719" y="437986"/>
                      </a:lnTo>
                      <a:lnTo>
                        <a:pt x="432568" y="438449"/>
                      </a:lnTo>
                      <a:cubicBezTo>
                        <a:pt x="432464" y="438784"/>
                        <a:pt x="432256" y="439085"/>
                        <a:pt x="432001" y="439316"/>
                      </a:cubicBezTo>
                      <a:lnTo>
                        <a:pt x="431608" y="439663"/>
                      </a:lnTo>
                      <a:cubicBezTo>
                        <a:pt x="431342" y="439906"/>
                        <a:pt x="431018" y="440068"/>
                        <a:pt x="430671" y="440126"/>
                      </a:cubicBezTo>
                      <a:lnTo>
                        <a:pt x="430173" y="440230"/>
                      </a:lnTo>
                      <a:lnTo>
                        <a:pt x="429965" y="440253"/>
                      </a:lnTo>
                      <a:lnTo>
                        <a:pt x="429930" y="440311"/>
                      </a:lnTo>
                      <a:cubicBezTo>
                        <a:pt x="429479" y="440820"/>
                        <a:pt x="428785" y="441063"/>
                        <a:pt x="428102" y="440948"/>
                      </a:cubicBezTo>
                      <a:lnTo>
                        <a:pt x="427790" y="440890"/>
                      </a:lnTo>
                      <a:cubicBezTo>
                        <a:pt x="427177" y="440786"/>
                        <a:pt x="426656" y="440404"/>
                        <a:pt x="426355" y="439860"/>
                      </a:cubicBezTo>
                      <a:cubicBezTo>
                        <a:pt x="426078" y="439848"/>
                        <a:pt x="425788" y="439779"/>
                        <a:pt x="425557" y="439663"/>
                      </a:cubicBezTo>
                      <a:lnTo>
                        <a:pt x="425557" y="439767"/>
                      </a:lnTo>
                      <a:cubicBezTo>
                        <a:pt x="425545" y="440346"/>
                        <a:pt x="425279" y="440890"/>
                        <a:pt x="424817" y="441248"/>
                      </a:cubicBezTo>
                      <a:lnTo>
                        <a:pt x="424620" y="441422"/>
                      </a:lnTo>
                      <a:cubicBezTo>
                        <a:pt x="423914" y="442012"/>
                        <a:pt x="422908" y="442035"/>
                        <a:pt x="422156" y="441503"/>
                      </a:cubicBezTo>
                      <a:lnTo>
                        <a:pt x="422075" y="441434"/>
                      </a:lnTo>
                      <a:cubicBezTo>
                        <a:pt x="421866" y="441549"/>
                        <a:pt x="421612" y="441619"/>
                        <a:pt x="421369" y="441630"/>
                      </a:cubicBezTo>
                      <a:lnTo>
                        <a:pt x="420848" y="441688"/>
                      </a:lnTo>
                      <a:cubicBezTo>
                        <a:pt x="420651" y="441700"/>
                        <a:pt x="420455" y="441688"/>
                        <a:pt x="420270" y="441653"/>
                      </a:cubicBezTo>
                      <a:lnTo>
                        <a:pt x="419749" y="441549"/>
                      </a:lnTo>
                      <a:lnTo>
                        <a:pt x="418893" y="441237"/>
                      </a:lnTo>
                      <a:cubicBezTo>
                        <a:pt x="418500" y="441075"/>
                        <a:pt x="418176" y="440797"/>
                        <a:pt x="417956" y="440439"/>
                      </a:cubicBezTo>
                      <a:lnTo>
                        <a:pt x="417713" y="440045"/>
                      </a:lnTo>
                      <a:cubicBezTo>
                        <a:pt x="417458" y="439640"/>
                        <a:pt x="417366" y="439177"/>
                        <a:pt x="417435" y="438703"/>
                      </a:cubicBezTo>
                      <a:lnTo>
                        <a:pt x="417470" y="438356"/>
                      </a:lnTo>
                      <a:lnTo>
                        <a:pt x="417458" y="437997"/>
                      </a:lnTo>
                      <a:lnTo>
                        <a:pt x="417493" y="437257"/>
                      </a:lnTo>
                      <a:lnTo>
                        <a:pt x="417505" y="437164"/>
                      </a:lnTo>
                      <a:cubicBezTo>
                        <a:pt x="417447" y="437014"/>
                        <a:pt x="417412" y="436852"/>
                        <a:pt x="417389" y="436702"/>
                      </a:cubicBezTo>
                      <a:lnTo>
                        <a:pt x="417389" y="436678"/>
                      </a:lnTo>
                      <a:cubicBezTo>
                        <a:pt x="417250" y="436736"/>
                        <a:pt x="417134" y="436771"/>
                        <a:pt x="416995" y="436794"/>
                      </a:cubicBezTo>
                      <a:lnTo>
                        <a:pt x="416475" y="436898"/>
                      </a:lnTo>
                      <a:lnTo>
                        <a:pt x="415758" y="436979"/>
                      </a:lnTo>
                      <a:cubicBezTo>
                        <a:pt x="415572" y="437002"/>
                        <a:pt x="415364" y="436991"/>
                        <a:pt x="415179" y="436968"/>
                      </a:cubicBezTo>
                      <a:lnTo>
                        <a:pt x="414658" y="436863"/>
                      </a:lnTo>
                      <a:lnTo>
                        <a:pt x="413964" y="436690"/>
                      </a:lnTo>
                      <a:cubicBezTo>
                        <a:pt x="413501" y="436551"/>
                        <a:pt x="413096" y="436262"/>
                        <a:pt x="412830" y="435857"/>
                      </a:cubicBezTo>
                      <a:lnTo>
                        <a:pt x="412587" y="435498"/>
                      </a:lnTo>
                      <a:cubicBezTo>
                        <a:pt x="412414" y="435232"/>
                        <a:pt x="412298" y="434920"/>
                        <a:pt x="412263" y="434607"/>
                      </a:cubicBezTo>
                      <a:lnTo>
                        <a:pt x="412240" y="434619"/>
                      </a:lnTo>
                      <a:lnTo>
                        <a:pt x="411546" y="434769"/>
                      </a:lnTo>
                      <a:cubicBezTo>
                        <a:pt x="411384" y="434793"/>
                        <a:pt x="411211" y="434804"/>
                        <a:pt x="411049" y="434804"/>
                      </a:cubicBezTo>
                      <a:lnTo>
                        <a:pt x="410031" y="434746"/>
                      </a:lnTo>
                      <a:lnTo>
                        <a:pt x="409672" y="434746"/>
                      </a:lnTo>
                      <a:lnTo>
                        <a:pt x="409475" y="434769"/>
                      </a:lnTo>
                      <a:lnTo>
                        <a:pt x="409290" y="434827"/>
                      </a:lnTo>
                      <a:lnTo>
                        <a:pt x="408931" y="435012"/>
                      </a:lnTo>
                      <a:lnTo>
                        <a:pt x="408191" y="435267"/>
                      </a:lnTo>
                      <a:cubicBezTo>
                        <a:pt x="407647" y="435417"/>
                        <a:pt x="407057" y="435336"/>
                        <a:pt x="406571" y="435035"/>
                      </a:cubicBezTo>
                      <a:cubicBezTo>
                        <a:pt x="406375" y="434897"/>
                        <a:pt x="406178" y="434746"/>
                        <a:pt x="406051" y="434550"/>
                      </a:cubicBezTo>
                      <a:lnTo>
                        <a:pt x="406016" y="434561"/>
                      </a:lnTo>
                      <a:lnTo>
                        <a:pt x="405553" y="434769"/>
                      </a:lnTo>
                      <a:lnTo>
                        <a:pt x="404813" y="434955"/>
                      </a:lnTo>
                      <a:lnTo>
                        <a:pt x="403806" y="435302"/>
                      </a:lnTo>
                      <a:lnTo>
                        <a:pt x="403100" y="435464"/>
                      </a:lnTo>
                      <a:cubicBezTo>
                        <a:pt x="402557" y="435568"/>
                        <a:pt x="401978" y="435452"/>
                        <a:pt x="401527" y="435128"/>
                      </a:cubicBezTo>
                      <a:lnTo>
                        <a:pt x="401168" y="434874"/>
                      </a:lnTo>
                      <a:lnTo>
                        <a:pt x="401110" y="434839"/>
                      </a:lnTo>
                      <a:lnTo>
                        <a:pt x="401052" y="434874"/>
                      </a:lnTo>
                      <a:lnTo>
                        <a:pt x="400902" y="434989"/>
                      </a:lnTo>
                      <a:lnTo>
                        <a:pt x="400937" y="435059"/>
                      </a:lnTo>
                      <a:lnTo>
                        <a:pt x="401145" y="435510"/>
                      </a:lnTo>
                      <a:cubicBezTo>
                        <a:pt x="401238" y="435683"/>
                        <a:pt x="401307" y="435868"/>
                        <a:pt x="401330" y="436054"/>
                      </a:cubicBezTo>
                      <a:lnTo>
                        <a:pt x="401423" y="436574"/>
                      </a:lnTo>
                      <a:cubicBezTo>
                        <a:pt x="401492" y="436944"/>
                        <a:pt x="401457" y="437326"/>
                        <a:pt x="401319" y="437673"/>
                      </a:cubicBezTo>
                      <a:lnTo>
                        <a:pt x="401214" y="437951"/>
                      </a:lnTo>
                      <a:cubicBezTo>
                        <a:pt x="401018" y="438460"/>
                        <a:pt x="400613" y="438877"/>
                        <a:pt x="400092" y="439073"/>
                      </a:cubicBezTo>
                      <a:cubicBezTo>
                        <a:pt x="399572" y="439270"/>
                        <a:pt x="398993" y="439258"/>
                        <a:pt x="398496" y="439015"/>
                      </a:cubicBezTo>
                      <a:lnTo>
                        <a:pt x="397998" y="438784"/>
                      </a:lnTo>
                      <a:cubicBezTo>
                        <a:pt x="397859" y="438715"/>
                        <a:pt x="397732" y="438634"/>
                        <a:pt x="397605" y="438541"/>
                      </a:cubicBezTo>
                      <a:lnTo>
                        <a:pt x="396911" y="437963"/>
                      </a:lnTo>
                      <a:lnTo>
                        <a:pt x="396737" y="438171"/>
                      </a:lnTo>
                      <a:lnTo>
                        <a:pt x="396135" y="438738"/>
                      </a:lnTo>
                      <a:cubicBezTo>
                        <a:pt x="395939" y="438923"/>
                        <a:pt x="395696" y="439062"/>
                        <a:pt x="395430" y="439143"/>
                      </a:cubicBezTo>
                      <a:lnTo>
                        <a:pt x="394921" y="439316"/>
                      </a:lnTo>
                      <a:cubicBezTo>
                        <a:pt x="394724" y="439386"/>
                        <a:pt x="394504" y="439409"/>
                        <a:pt x="394296" y="439409"/>
                      </a:cubicBezTo>
                      <a:lnTo>
                        <a:pt x="393787" y="439409"/>
                      </a:lnTo>
                      <a:cubicBezTo>
                        <a:pt x="393521" y="439409"/>
                        <a:pt x="393266" y="439374"/>
                        <a:pt x="393023" y="439258"/>
                      </a:cubicBezTo>
                      <a:lnTo>
                        <a:pt x="392526" y="439062"/>
                      </a:lnTo>
                      <a:lnTo>
                        <a:pt x="391901" y="438738"/>
                      </a:lnTo>
                      <a:lnTo>
                        <a:pt x="391299" y="438333"/>
                      </a:lnTo>
                      <a:lnTo>
                        <a:pt x="390929" y="438090"/>
                      </a:lnTo>
                      <a:lnTo>
                        <a:pt x="390524" y="437882"/>
                      </a:lnTo>
                      <a:lnTo>
                        <a:pt x="389957" y="437488"/>
                      </a:lnTo>
                      <a:lnTo>
                        <a:pt x="389587" y="437280"/>
                      </a:lnTo>
                      <a:lnTo>
                        <a:pt x="389159" y="437072"/>
                      </a:lnTo>
                      <a:lnTo>
                        <a:pt x="388476" y="436609"/>
                      </a:lnTo>
                      <a:cubicBezTo>
                        <a:pt x="388361" y="436516"/>
                        <a:pt x="388245" y="436424"/>
                        <a:pt x="388152" y="436320"/>
                      </a:cubicBezTo>
                      <a:lnTo>
                        <a:pt x="387805" y="435926"/>
                      </a:lnTo>
                      <a:lnTo>
                        <a:pt x="387400" y="435336"/>
                      </a:lnTo>
                      <a:lnTo>
                        <a:pt x="387203" y="435093"/>
                      </a:lnTo>
                      <a:lnTo>
                        <a:pt x="387018" y="434920"/>
                      </a:lnTo>
                      <a:lnTo>
                        <a:pt x="386822" y="434769"/>
                      </a:lnTo>
                      <a:lnTo>
                        <a:pt x="386486" y="434619"/>
                      </a:lnTo>
                      <a:lnTo>
                        <a:pt x="385804" y="434179"/>
                      </a:lnTo>
                      <a:lnTo>
                        <a:pt x="385179" y="433647"/>
                      </a:lnTo>
                      <a:cubicBezTo>
                        <a:pt x="385075" y="433555"/>
                        <a:pt x="384994" y="433462"/>
                        <a:pt x="384913" y="433358"/>
                      </a:cubicBezTo>
                      <a:lnTo>
                        <a:pt x="384704" y="433080"/>
                      </a:lnTo>
                      <a:lnTo>
                        <a:pt x="384473" y="432849"/>
                      </a:lnTo>
                      <a:lnTo>
                        <a:pt x="384068" y="432502"/>
                      </a:lnTo>
                      <a:cubicBezTo>
                        <a:pt x="383825" y="432270"/>
                        <a:pt x="383640" y="431993"/>
                        <a:pt x="383524" y="431680"/>
                      </a:cubicBezTo>
                      <a:lnTo>
                        <a:pt x="383385" y="431275"/>
                      </a:lnTo>
                      <a:lnTo>
                        <a:pt x="383224" y="430951"/>
                      </a:lnTo>
                      <a:lnTo>
                        <a:pt x="382981" y="430535"/>
                      </a:lnTo>
                      <a:cubicBezTo>
                        <a:pt x="382900" y="430396"/>
                        <a:pt x="382842" y="430269"/>
                        <a:pt x="382807" y="430118"/>
                      </a:cubicBezTo>
                      <a:lnTo>
                        <a:pt x="382645" y="429621"/>
                      </a:lnTo>
                      <a:lnTo>
                        <a:pt x="382506" y="428799"/>
                      </a:lnTo>
                      <a:lnTo>
                        <a:pt x="382518" y="428869"/>
                      </a:lnTo>
                      <a:lnTo>
                        <a:pt x="382437" y="428499"/>
                      </a:lnTo>
                      <a:cubicBezTo>
                        <a:pt x="382321" y="428383"/>
                        <a:pt x="382205" y="428244"/>
                        <a:pt x="382124" y="428082"/>
                      </a:cubicBezTo>
                      <a:lnTo>
                        <a:pt x="381870" y="427631"/>
                      </a:lnTo>
                      <a:lnTo>
                        <a:pt x="381592" y="427018"/>
                      </a:lnTo>
                      <a:lnTo>
                        <a:pt x="381361" y="426532"/>
                      </a:lnTo>
                      <a:cubicBezTo>
                        <a:pt x="381245" y="426277"/>
                        <a:pt x="381176" y="426011"/>
                        <a:pt x="381164" y="425734"/>
                      </a:cubicBezTo>
                      <a:lnTo>
                        <a:pt x="381153" y="425201"/>
                      </a:lnTo>
                      <a:lnTo>
                        <a:pt x="381176" y="424565"/>
                      </a:lnTo>
                      <a:lnTo>
                        <a:pt x="381187" y="424229"/>
                      </a:lnTo>
                      <a:lnTo>
                        <a:pt x="381129" y="423940"/>
                      </a:lnTo>
                      <a:lnTo>
                        <a:pt x="381037" y="423489"/>
                      </a:lnTo>
                      <a:lnTo>
                        <a:pt x="380933" y="422795"/>
                      </a:lnTo>
                      <a:lnTo>
                        <a:pt x="380898" y="422286"/>
                      </a:lnTo>
                      <a:lnTo>
                        <a:pt x="380840" y="422054"/>
                      </a:lnTo>
                      <a:lnTo>
                        <a:pt x="380748" y="421777"/>
                      </a:lnTo>
                      <a:lnTo>
                        <a:pt x="380586" y="421511"/>
                      </a:lnTo>
                      <a:lnTo>
                        <a:pt x="380412" y="421233"/>
                      </a:lnTo>
                      <a:lnTo>
                        <a:pt x="380146" y="420909"/>
                      </a:lnTo>
                      <a:cubicBezTo>
                        <a:pt x="380053" y="420805"/>
                        <a:pt x="379972" y="420666"/>
                        <a:pt x="379903" y="420539"/>
                      </a:cubicBezTo>
                      <a:lnTo>
                        <a:pt x="379660" y="420053"/>
                      </a:lnTo>
                      <a:cubicBezTo>
                        <a:pt x="379510" y="419787"/>
                        <a:pt x="379452" y="419474"/>
                        <a:pt x="379429" y="419174"/>
                      </a:cubicBezTo>
                      <a:lnTo>
                        <a:pt x="379429" y="418711"/>
                      </a:lnTo>
                      <a:cubicBezTo>
                        <a:pt x="379417" y="418260"/>
                        <a:pt x="379579" y="417797"/>
                        <a:pt x="379857" y="417438"/>
                      </a:cubicBezTo>
                      <a:lnTo>
                        <a:pt x="380065" y="417172"/>
                      </a:lnTo>
                      <a:lnTo>
                        <a:pt x="380181" y="416964"/>
                      </a:lnTo>
                      <a:lnTo>
                        <a:pt x="380285" y="416686"/>
                      </a:lnTo>
                      <a:lnTo>
                        <a:pt x="380481" y="415865"/>
                      </a:lnTo>
                      <a:lnTo>
                        <a:pt x="380516" y="415633"/>
                      </a:lnTo>
                      <a:lnTo>
                        <a:pt x="380505" y="415402"/>
                      </a:lnTo>
                      <a:lnTo>
                        <a:pt x="380493" y="415332"/>
                      </a:lnTo>
                      <a:lnTo>
                        <a:pt x="380412" y="415170"/>
                      </a:lnTo>
                      <a:lnTo>
                        <a:pt x="380100" y="414453"/>
                      </a:lnTo>
                      <a:cubicBezTo>
                        <a:pt x="380030" y="414291"/>
                        <a:pt x="379996" y="414118"/>
                        <a:pt x="379961" y="413944"/>
                      </a:cubicBezTo>
                      <a:lnTo>
                        <a:pt x="379903" y="413423"/>
                      </a:lnTo>
                      <a:cubicBezTo>
                        <a:pt x="379880" y="413250"/>
                        <a:pt x="379880" y="413088"/>
                        <a:pt x="379903" y="412926"/>
                      </a:cubicBezTo>
                      <a:lnTo>
                        <a:pt x="379972" y="412394"/>
                      </a:lnTo>
                      <a:cubicBezTo>
                        <a:pt x="380007" y="412104"/>
                        <a:pt x="380123" y="411815"/>
                        <a:pt x="380285" y="411561"/>
                      </a:cubicBezTo>
                      <a:lnTo>
                        <a:pt x="380481" y="411271"/>
                      </a:lnTo>
                      <a:lnTo>
                        <a:pt x="380481" y="411248"/>
                      </a:lnTo>
                      <a:lnTo>
                        <a:pt x="380470" y="411190"/>
                      </a:lnTo>
                      <a:lnTo>
                        <a:pt x="380447" y="411179"/>
                      </a:lnTo>
                      <a:lnTo>
                        <a:pt x="379868" y="410762"/>
                      </a:lnTo>
                      <a:cubicBezTo>
                        <a:pt x="379753" y="410681"/>
                        <a:pt x="379637" y="410577"/>
                        <a:pt x="379544" y="410473"/>
                      </a:cubicBezTo>
                      <a:lnTo>
                        <a:pt x="379082" y="410508"/>
                      </a:lnTo>
                      <a:cubicBezTo>
                        <a:pt x="378804" y="410519"/>
                        <a:pt x="378538" y="410485"/>
                        <a:pt x="378260" y="410404"/>
                      </a:cubicBezTo>
                      <a:lnTo>
                        <a:pt x="378087" y="410334"/>
                      </a:lnTo>
                      <a:lnTo>
                        <a:pt x="377890" y="410334"/>
                      </a:lnTo>
                      <a:cubicBezTo>
                        <a:pt x="377578" y="410334"/>
                        <a:pt x="377288" y="410265"/>
                        <a:pt x="377022" y="410138"/>
                      </a:cubicBezTo>
                      <a:lnTo>
                        <a:pt x="376351" y="409802"/>
                      </a:lnTo>
                      <a:lnTo>
                        <a:pt x="376108" y="409767"/>
                      </a:lnTo>
                      <a:lnTo>
                        <a:pt x="375275" y="409524"/>
                      </a:lnTo>
                      <a:cubicBezTo>
                        <a:pt x="375090" y="409455"/>
                        <a:pt x="374905" y="409362"/>
                        <a:pt x="374743" y="409247"/>
                      </a:cubicBezTo>
                      <a:lnTo>
                        <a:pt x="374593" y="409143"/>
                      </a:lnTo>
                      <a:cubicBezTo>
                        <a:pt x="374431" y="409154"/>
                        <a:pt x="374269" y="409143"/>
                        <a:pt x="374107" y="409108"/>
                      </a:cubicBezTo>
                      <a:lnTo>
                        <a:pt x="373621" y="409015"/>
                      </a:lnTo>
                      <a:cubicBezTo>
                        <a:pt x="373355" y="408957"/>
                        <a:pt x="373112" y="408853"/>
                        <a:pt x="372903" y="408703"/>
                      </a:cubicBezTo>
                      <a:lnTo>
                        <a:pt x="372695" y="408553"/>
                      </a:lnTo>
                      <a:lnTo>
                        <a:pt x="372510" y="408483"/>
                      </a:lnTo>
                      <a:lnTo>
                        <a:pt x="372047" y="408367"/>
                      </a:lnTo>
                      <a:cubicBezTo>
                        <a:pt x="371874" y="408310"/>
                        <a:pt x="371723" y="408252"/>
                        <a:pt x="371584" y="408171"/>
                      </a:cubicBezTo>
                      <a:lnTo>
                        <a:pt x="370312" y="407419"/>
                      </a:lnTo>
                      <a:lnTo>
                        <a:pt x="370127" y="407419"/>
                      </a:lnTo>
                      <a:cubicBezTo>
                        <a:pt x="369699" y="407407"/>
                        <a:pt x="369282" y="407245"/>
                        <a:pt x="368935" y="406979"/>
                      </a:cubicBezTo>
                      <a:lnTo>
                        <a:pt x="368576" y="406701"/>
                      </a:lnTo>
                      <a:lnTo>
                        <a:pt x="368507" y="406644"/>
                      </a:lnTo>
                      <a:lnTo>
                        <a:pt x="368368" y="406620"/>
                      </a:lnTo>
                      <a:cubicBezTo>
                        <a:pt x="368090" y="406551"/>
                        <a:pt x="367836" y="406435"/>
                        <a:pt x="367605" y="406262"/>
                      </a:cubicBezTo>
                      <a:lnTo>
                        <a:pt x="367188" y="405938"/>
                      </a:lnTo>
                      <a:cubicBezTo>
                        <a:pt x="367049" y="405845"/>
                        <a:pt x="366922" y="405706"/>
                        <a:pt x="366818" y="405579"/>
                      </a:cubicBezTo>
                      <a:lnTo>
                        <a:pt x="366494" y="405151"/>
                      </a:lnTo>
                      <a:lnTo>
                        <a:pt x="365788" y="403983"/>
                      </a:lnTo>
                      <a:lnTo>
                        <a:pt x="365476" y="403265"/>
                      </a:lnTo>
                      <a:cubicBezTo>
                        <a:pt x="365360" y="402988"/>
                        <a:pt x="365314" y="402675"/>
                        <a:pt x="365337" y="402374"/>
                      </a:cubicBezTo>
                      <a:lnTo>
                        <a:pt x="365348" y="402062"/>
                      </a:lnTo>
                      <a:lnTo>
                        <a:pt x="365256" y="401865"/>
                      </a:lnTo>
                      <a:cubicBezTo>
                        <a:pt x="365082" y="401518"/>
                        <a:pt x="365025" y="401113"/>
                        <a:pt x="365071" y="400743"/>
                      </a:cubicBezTo>
                      <a:lnTo>
                        <a:pt x="365129" y="400303"/>
                      </a:lnTo>
                      <a:cubicBezTo>
                        <a:pt x="365186" y="399887"/>
                        <a:pt x="365372" y="399505"/>
                        <a:pt x="365649" y="399193"/>
                      </a:cubicBezTo>
                      <a:lnTo>
                        <a:pt x="366008" y="398799"/>
                      </a:lnTo>
                      <a:cubicBezTo>
                        <a:pt x="366494" y="398279"/>
                        <a:pt x="367200" y="398047"/>
                        <a:pt x="367894" y="398198"/>
                      </a:cubicBezTo>
                      <a:lnTo>
                        <a:pt x="368391" y="398290"/>
                      </a:lnTo>
                      <a:lnTo>
                        <a:pt x="369028" y="398499"/>
                      </a:lnTo>
                      <a:lnTo>
                        <a:pt x="369305" y="398579"/>
                      </a:lnTo>
                      <a:lnTo>
                        <a:pt x="369664" y="398591"/>
                      </a:lnTo>
                      <a:cubicBezTo>
                        <a:pt x="369849" y="398603"/>
                        <a:pt x="370023" y="398649"/>
                        <a:pt x="370184" y="398695"/>
                      </a:cubicBezTo>
                      <a:lnTo>
                        <a:pt x="370508" y="398811"/>
                      </a:lnTo>
                      <a:lnTo>
                        <a:pt x="370613" y="398822"/>
                      </a:lnTo>
                      <a:lnTo>
                        <a:pt x="370925" y="398799"/>
                      </a:lnTo>
                      <a:lnTo>
                        <a:pt x="371260" y="398799"/>
                      </a:lnTo>
                      <a:cubicBezTo>
                        <a:pt x="371411" y="398741"/>
                        <a:pt x="371550" y="398707"/>
                        <a:pt x="371712" y="398684"/>
                      </a:cubicBezTo>
                      <a:lnTo>
                        <a:pt x="372221" y="398603"/>
                      </a:lnTo>
                      <a:lnTo>
                        <a:pt x="373112" y="398591"/>
                      </a:lnTo>
                      <a:lnTo>
                        <a:pt x="373551" y="398660"/>
                      </a:lnTo>
                      <a:lnTo>
                        <a:pt x="373794" y="398568"/>
                      </a:lnTo>
                      <a:lnTo>
                        <a:pt x="374245" y="398406"/>
                      </a:lnTo>
                      <a:lnTo>
                        <a:pt x="375009" y="397955"/>
                      </a:lnTo>
                      <a:cubicBezTo>
                        <a:pt x="375183" y="397851"/>
                        <a:pt x="375368" y="397781"/>
                        <a:pt x="375576" y="397723"/>
                      </a:cubicBezTo>
                      <a:lnTo>
                        <a:pt x="376073" y="397619"/>
                      </a:lnTo>
                      <a:lnTo>
                        <a:pt x="376178" y="397596"/>
                      </a:lnTo>
                      <a:lnTo>
                        <a:pt x="376293" y="397515"/>
                      </a:lnTo>
                      <a:lnTo>
                        <a:pt x="376953" y="397122"/>
                      </a:lnTo>
                      <a:lnTo>
                        <a:pt x="377439" y="396937"/>
                      </a:lnTo>
                      <a:lnTo>
                        <a:pt x="377612" y="396786"/>
                      </a:lnTo>
                      <a:lnTo>
                        <a:pt x="377867" y="396578"/>
                      </a:lnTo>
                      <a:lnTo>
                        <a:pt x="378110" y="396300"/>
                      </a:lnTo>
                      <a:cubicBezTo>
                        <a:pt x="378202" y="396208"/>
                        <a:pt x="378295" y="396104"/>
                        <a:pt x="378399" y="396023"/>
                      </a:cubicBezTo>
                      <a:lnTo>
                        <a:pt x="378815" y="395699"/>
                      </a:lnTo>
                      <a:cubicBezTo>
                        <a:pt x="378954" y="395595"/>
                        <a:pt x="379093" y="395514"/>
                        <a:pt x="379244" y="395444"/>
                      </a:cubicBezTo>
                      <a:cubicBezTo>
                        <a:pt x="379244" y="395444"/>
                        <a:pt x="379741" y="395236"/>
                        <a:pt x="379695" y="395247"/>
                      </a:cubicBezTo>
                      <a:lnTo>
                        <a:pt x="380192" y="395039"/>
                      </a:lnTo>
                      <a:lnTo>
                        <a:pt x="380817" y="394796"/>
                      </a:lnTo>
                      <a:cubicBezTo>
                        <a:pt x="380967" y="394738"/>
                        <a:pt x="381129" y="394704"/>
                        <a:pt x="381268" y="394692"/>
                      </a:cubicBezTo>
                      <a:lnTo>
                        <a:pt x="381523" y="394657"/>
                      </a:lnTo>
                      <a:lnTo>
                        <a:pt x="381754" y="394565"/>
                      </a:lnTo>
                      <a:lnTo>
                        <a:pt x="382367" y="394333"/>
                      </a:lnTo>
                      <a:lnTo>
                        <a:pt x="382460" y="394171"/>
                      </a:lnTo>
                      <a:lnTo>
                        <a:pt x="382876" y="393605"/>
                      </a:lnTo>
                      <a:cubicBezTo>
                        <a:pt x="383015" y="393419"/>
                        <a:pt x="383166" y="393257"/>
                        <a:pt x="383362" y="393142"/>
                      </a:cubicBezTo>
                      <a:lnTo>
                        <a:pt x="383790" y="392864"/>
                      </a:lnTo>
                      <a:cubicBezTo>
                        <a:pt x="384068" y="392667"/>
                        <a:pt x="384392" y="392552"/>
                        <a:pt x="384739" y="392517"/>
                      </a:cubicBezTo>
                      <a:lnTo>
                        <a:pt x="384751" y="392517"/>
                      </a:lnTo>
                      <a:lnTo>
                        <a:pt x="384774" y="392505"/>
                      </a:lnTo>
                      <a:cubicBezTo>
                        <a:pt x="384936" y="392401"/>
                        <a:pt x="385121" y="392309"/>
                        <a:pt x="385318" y="392251"/>
                      </a:cubicBezTo>
                      <a:lnTo>
                        <a:pt x="385329" y="392251"/>
                      </a:lnTo>
                      <a:lnTo>
                        <a:pt x="385318" y="391996"/>
                      </a:lnTo>
                      <a:lnTo>
                        <a:pt x="385283" y="391938"/>
                      </a:lnTo>
                      <a:lnTo>
                        <a:pt x="385005" y="391649"/>
                      </a:lnTo>
                      <a:cubicBezTo>
                        <a:pt x="384843" y="391499"/>
                        <a:pt x="384728" y="391325"/>
                        <a:pt x="384635" y="391140"/>
                      </a:cubicBezTo>
                      <a:lnTo>
                        <a:pt x="384392" y="390654"/>
                      </a:lnTo>
                      <a:lnTo>
                        <a:pt x="384126" y="389983"/>
                      </a:lnTo>
                      <a:lnTo>
                        <a:pt x="383929" y="389092"/>
                      </a:lnTo>
                      <a:cubicBezTo>
                        <a:pt x="383895" y="388907"/>
                        <a:pt x="383895" y="388699"/>
                        <a:pt x="383906" y="388502"/>
                      </a:cubicBezTo>
                      <a:lnTo>
                        <a:pt x="383976" y="388040"/>
                      </a:lnTo>
                      <a:lnTo>
                        <a:pt x="383987" y="387692"/>
                      </a:lnTo>
                      <a:lnTo>
                        <a:pt x="383964" y="387276"/>
                      </a:lnTo>
                      <a:cubicBezTo>
                        <a:pt x="383952" y="387137"/>
                        <a:pt x="383952" y="387010"/>
                        <a:pt x="383976" y="386859"/>
                      </a:cubicBezTo>
                      <a:lnTo>
                        <a:pt x="384045" y="386339"/>
                      </a:lnTo>
                      <a:lnTo>
                        <a:pt x="384218" y="385471"/>
                      </a:lnTo>
                      <a:cubicBezTo>
                        <a:pt x="384207" y="385436"/>
                        <a:pt x="384184" y="385378"/>
                        <a:pt x="384161" y="385332"/>
                      </a:cubicBezTo>
                      <a:lnTo>
                        <a:pt x="383976" y="384835"/>
                      </a:lnTo>
                      <a:cubicBezTo>
                        <a:pt x="383906" y="384684"/>
                        <a:pt x="383871" y="384522"/>
                        <a:pt x="383860" y="384349"/>
                      </a:cubicBezTo>
                      <a:lnTo>
                        <a:pt x="383790" y="383817"/>
                      </a:lnTo>
                      <a:cubicBezTo>
                        <a:pt x="383767" y="383643"/>
                        <a:pt x="383767" y="383458"/>
                        <a:pt x="383802" y="383284"/>
                      </a:cubicBezTo>
                      <a:lnTo>
                        <a:pt x="383883" y="382752"/>
                      </a:lnTo>
                      <a:lnTo>
                        <a:pt x="384126" y="381561"/>
                      </a:lnTo>
                      <a:cubicBezTo>
                        <a:pt x="384184" y="381352"/>
                        <a:pt x="384265" y="381132"/>
                        <a:pt x="384380" y="380947"/>
                      </a:cubicBezTo>
                      <a:lnTo>
                        <a:pt x="384982" y="380010"/>
                      </a:lnTo>
                      <a:cubicBezTo>
                        <a:pt x="385017" y="379952"/>
                        <a:pt x="385063" y="379894"/>
                        <a:pt x="385121" y="379837"/>
                      </a:cubicBezTo>
                      <a:cubicBezTo>
                        <a:pt x="385052" y="379605"/>
                        <a:pt x="385028" y="379374"/>
                        <a:pt x="385040" y="379131"/>
                      </a:cubicBezTo>
                      <a:lnTo>
                        <a:pt x="385098" y="378599"/>
                      </a:lnTo>
                      <a:cubicBezTo>
                        <a:pt x="385121" y="378263"/>
                        <a:pt x="385237" y="377928"/>
                        <a:pt x="385422" y="377650"/>
                      </a:cubicBezTo>
                      <a:lnTo>
                        <a:pt x="385734" y="377210"/>
                      </a:lnTo>
                      <a:lnTo>
                        <a:pt x="386313" y="376551"/>
                      </a:lnTo>
                      <a:lnTo>
                        <a:pt x="386243" y="376632"/>
                      </a:lnTo>
                      <a:lnTo>
                        <a:pt x="386521" y="376296"/>
                      </a:lnTo>
                      <a:lnTo>
                        <a:pt x="386683" y="376053"/>
                      </a:lnTo>
                      <a:lnTo>
                        <a:pt x="386394" y="375348"/>
                      </a:lnTo>
                      <a:cubicBezTo>
                        <a:pt x="386301" y="375116"/>
                        <a:pt x="386255" y="374885"/>
                        <a:pt x="386255" y="374642"/>
                      </a:cubicBezTo>
                      <a:cubicBezTo>
                        <a:pt x="386255" y="374642"/>
                        <a:pt x="386243" y="374110"/>
                        <a:pt x="386243" y="374121"/>
                      </a:cubicBezTo>
                      <a:lnTo>
                        <a:pt x="386232" y="373589"/>
                      </a:lnTo>
                      <a:lnTo>
                        <a:pt x="386220" y="373057"/>
                      </a:lnTo>
                      <a:lnTo>
                        <a:pt x="386220" y="372559"/>
                      </a:lnTo>
                      <a:lnTo>
                        <a:pt x="386151" y="371622"/>
                      </a:lnTo>
                      <a:lnTo>
                        <a:pt x="386081" y="371206"/>
                      </a:lnTo>
                      <a:lnTo>
                        <a:pt x="386012" y="370812"/>
                      </a:lnTo>
                      <a:lnTo>
                        <a:pt x="385942" y="370604"/>
                      </a:lnTo>
                      <a:lnTo>
                        <a:pt x="385665" y="370095"/>
                      </a:lnTo>
                      <a:lnTo>
                        <a:pt x="385410" y="369389"/>
                      </a:lnTo>
                      <a:lnTo>
                        <a:pt x="385052" y="369320"/>
                      </a:lnTo>
                      <a:lnTo>
                        <a:pt x="384600" y="369262"/>
                      </a:lnTo>
                      <a:lnTo>
                        <a:pt x="384114" y="369227"/>
                      </a:lnTo>
                      <a:lnTo>
                        <a:pt x="383316" y="369054"/>
                      </a:lnTo>
                      <a:cubicBezTo>
                        <a:pt x="383166" y="369031"/>
                        <a:pt x="383027" y="368973"/>
                        <a:pt x="382888" y="368903"/>
                      </a:cubicBezTo>
                      <a:lnTo>
                        <a:pt x="382610" y="368764"/>
                      </a:lnTo>
                      <a:lnTo>
                        <a:pt x="382518" y="368764"/>
                      </a:lnTo>
                      <a:lnTo>
                        <a:pt x="381511" y="368938"/>
                      </a:lnTo>
                      <a:lnTo>
                        <a:pt x="380829" y="368938"/>
                      </a:lnTo>
                      <a:lnTo>
                        <a:pt x="380412" y="368996"/>
                      </a:lnTo>
                      <a:lnTo>
                        <a:pt x="379649" y="369031"/>
                      </a:lnTo>
                      <a:cubicBezTo>
                        <a:pt x="379371" y="369031"/>
                        <a:pt x="379105" y="368996"/>
                        <a:pt x="378850" y="368880"/>
                      </a:cubicBezTo>
                      <a:lnTo>
                        <a:pt x="378364" y="368695"/>
                      </a:lnTo>
                      <a:cubicBezTo>
                        <a:pt x="378133" y="368602"/>
                        <a:pt x="377936" y="368464"/>
                        <a:pt x="377763" y="368290"/>
                      </a:cubicBezTo>
                      <a:lnTo>
                        <a:pt x="377427" y="367978"/>
                      </a:lnTo>
                      <a:lnTo>
                        <a:pt x="377161" y="367781"/>
                      </a:lnTo>
                      <a:lnTo>
                        <a:pt x="376907" y="367619"/>
                      </a:lnTo>
                      <a:lnTo>
                        <a:pt x="376502" y="367434"/>
                      </a:lnTo>
                      <a:lnTo>
                        <a:pt x="375703" y="366983"/>
                      </a:lnTo>
                      <a:lnTo>
                        <a:pt x="375553" y="366948"/>
                      </a:lnTo>
                      <a:lnTo>
                        <a:pt x="375217" y="366890"/>
                      </a:lnTo>
                      <a:lnTo>
                        <a:pt x="374789" y="366879"/>
                      </a:lnTo>
                      <a:lnTo>
                        <a:pt x="373320" y="366809"/>
                      </a:lnTo>
                      <a:lnTo>
                        <a:pt x="373251" y="366844"/>
                      </a:lnTo>
                      <a:lnTo>
                        <a:pt x="372857" y="367087"/>
                      </a:lnTo>
                      <a:cubicBezTo>
                        <a:pt x="372741" y="367156"/>
                        <a:pt x="372603" y="367226"/>
                        <a:pt x="372464" y="367272"/>
                      </a:cubicBezTo>
                      <a:lnTo>
                        <a:pt x="371955" y="367446"/>
                      </a:lnTo>
                      <a:cubicBezTo>
                        <a:pt x="371804" y="367503"/>
                        <a:pt x="371642" y="367538"/>
                        <a:pt x="371504" y="367550"/>
                      </a:cubicBezTo>
                      <a:lnTo>
                        <a:pt x="370971" y="367607"/>
                      </a:lnTo>
                      <a:lnTo>
                        <a:pt x="370277" y="367631"/>
                      </a:lnTo>
                      <a:lnTo>
                        <a:pt x="369872" y="367619"/>
                      </a:lnTo>
                      <a:lnTo>
                        <a:pt x="369861" y="367619"/>
                      </a:lnTo>
                      <a:lnTo>
                        <a:pt x="369618" y="367758"/>
                      </a:lnTo>
                      <a:lnTo>
                        <a:pt x="369016" y="368024"/>
                      </a:lnTo>
                      <a:cubicBezTo>
                        <a:pt x="368877" y="368093"/>
                        <a:pt x="368727" y="368128"/>
                        <a:pt x="368576" y="368163"/>
                      </a:cubicBezTo>
                      <a:lnTo>
                        <a:pt x="368044" y="368255"/>
                      </a:lnTo>
                      <a:cubicBezTo>
                        <a:pt x="367859" y="368290"/>
                        <a:pt x="367651" y="368290"/>
                        <a:pt x="367466" y="368279"/>
                      </a:cubicBezTo>
                      <a:lnTo>
                        <a:pt x="366933" y="368209"/>
                      </a:lnTo>
                      <a:lnTo>
                        <a:pt x="366135" y="368024"/>
                      </a:lnTo>
                      <a:lnTo>
                        <a:pt x="365696" y="367850"/>
                      </a:lnTo>
                      <a:lnTo>
                        <a:pt x="365453" y="367839"/>
                      </a:lnTo>
                      <a:cubicBezTo>
                        <a:pt x="365267" y="367816"/>
                        <a:pt x="365094" y="367769"/>
                        <a:pt x="364920" y="367723"/>
                      </a:cubicBezTo>
                      <a:lnTo>
                        <a:pt x="364226" y="367457"/>
                      </a:lnTo>
                      <a:lnTo>
                        <a:pt x="363879" y="367596"/>
                      </a:lnTo>
                      <a:cubicBezTo>
                        <a:pt x="363717" y="367654"/>
                        <a:pt x="363567" y="367688"/>
                        <a:pt x="363416" y="367712"/>
                      </a:cubicBezTo>
                      <a:lnTo>
                        <a:pt x="362919" y="367769"/>
                      </a:lnTo>
                      <a:lnTo>
                        <a:pt x="362549" y="367839"/>
                      </a:lnTo>
                      <a:lnTo>
                        <a:pt x="362132" y="367955"/>
                      </a:lnTo>
                      <a:lnTo>
                        <a:pt x="361426" y="368093"/>
                      </a:lnTo>
                      <a:lnTo>
                        <a:pt x="360605" y="368151"/>
                      </a:lnTo>
                      <a:lnTo>
                        <a:pt x="359251" y="368070"/>
                      </a:lnTo>
                      <a:lnTo>
                        <a:pt x="358534" y="367908"/>
                      </a:lnTo>
                      <a:lnTo>
                        <a:pt x="357747" y="368082"/>
                      </a:lnTo>
                      <a:cubicBezTo>
                        <a:pt x="357550" y="368105"/>
                        <a:pt x="357354" y="368117"/>
                        <a:pt x="357157" y="368093"/>
                      </a:cubicBezTo>
                      <a:lnTo>
                        <a:pt x="356706" y="368036"/>
                      </a:lnTo>
                      <a:lnTo>
                        <a:pt x="356567" y="368036"/>
                      </a:lnTo>
                      <a:lnTo>
                        <a:pt x="356394" y="368093"/>
                      </a:lnTo>
                      <a:cubicBezTo>
                        <a:pt x="356394" y="368093"/>
                        <a:pt x="355884" y="368244"/>
                        <a:pt x="355896" y="368232"/>
                      </a:cubicBezTo>
                      <a:lnTo>
                        <a:pt x="355468" y="368371"/>
                      </a:lnTo>
                      <a:lnTo>
                        <a:pt x="355179" y="368487"/>
                      </a:lnTo>
                      <a:lnTo>
                        <a:pt x="354820" y="368683"/>
                      </a:lnTo>
                      <a:cubicBezTo>
                        <a:pt x="354496" y="368869"/>
                        <a:pt x="354114" y="368961"/>
                        <a:pt x="353733" y="368938"/>
                      </a:cubicBezTo>
                      <a:lnTo>
                        <a:pt x="353212" y="368915"/>
                      </a:lnTo>
                      <a:lnTo>
                        <a:pt x="352714" y="368857"/>
                      </a:lnTo>
                      <a:lnTo>
                        <a:pt x="352402" y="368869"/>
                      </a:lnTo>
                      <a:lnTo>
                        <a:pt x="352078" y="368903"/>
                      </a:lnTo>
                      <a:lnTo>
                        <a:pt x="350956" y="369216"/>
                      </a:lnTo>
                      <a:lnTo>
                        <a:pt x="350065" y="369308"/>
                      </a:lnTo>
                      <a:lnTo>
                        <a:pt x="350053" y="369308"/>
                      </a:lnTo>
                      <a:cubicBezTo>
                        <a:pt x="350065" y="369678"/>
                        <a:pt x="349984" y="370060"/>
                        <a:pt x="349787" y="370373"/>
                      </a:cubicBezTo>
                      <a:lnTo>
                        <a:pt x="349602" y="370720"/>
                      </a:lnTo>
                      <a:lnTo>
                        <a:pt x="349463" y="371032"/>
                      </a:lnTo>
                      <a:lnTo>
                        <a:pt x="349440" y="371136"/>
                      </a:lnTo>
                      <a:lnTo>
                        <a:pt x="349440" y="371310"/>
                      </a:lnTo>
                      <a:lnTo>
                        <a:pt x="349405" y="372027"/>
                      </a:lnTo>
                      <a:lnTo>
                        <a:pt x="349267" y="372825"/>
                      </a:lnTo>
                      <a:cubicBezTo>
                        <a:pt x="349186" y="373161"/>
                        <a:pt x="349035" y="373485"/>
                        <a:pt x="348815" y="373739"/>
                      </a:cubicBezTo>
                      <a:lnTo>
                        <a:pt x="348827" y="373774"/>
                      </a:lnTo>
                      <a:cubicBezTo>
                        <a:pt x="348931" y="374006"/>
                        <a:pt x="348989" y="374225"/>
                        <a:pt x="349001" y="374480"/>
                      </a:cubicBezTo>
                      <a:lnTo>
                        <a:pt x="349024" y="374873"/>
                      </a:lnTo>
                      <a:cubicBezTo>
                        <a:pt x="349058" y="375672"/>
                        <a:pt x="348630" y="376400"/>
                        <a:pt x="347959" y="376759"/>
                      </a:cubicBezTo>
                      <a:lnTo>
                        <a:pt x="348052" y="377187"/>
                      </a:lnTo>
                      <a:cubicBezTo>
                        <a:pt x="348191" y="377881"/>
                        <a:pt x="347948" y="378587"/>
                        <a:pt x="347415" y="379073"/>
                      </a:cubicBezTo>
                      <a:lnTo>
                        <a:pt x="347311" y="379166"/>
                      </a:lnTo>
                      <a:lnTo>
                        <a:pt x="347288" y="379571"/>
                      </a:lnTo>
                      <a:lnTo>
                        <a:pt x="347080" y="380427"/>
                      </a:lnTo>
                      <a:cubicBezTo>
                        <a:pt x="346987" y="380739"/>
                        <a:pt x="346825" y="381017"/>
                        <a:pt x="346594" y="381260"/>
                      </a:cubicBezTo>
                      <a:lnTo>
                        <a:pt x="346235" y="381653"/>
                      </a:lnTo>
                      <a:lnTo>
                        <a:pt x="345576" y="382174"/>
                      </a:lnTo>
                      <a:cubicBezTo>
                        <a:pt x="345414" y="382289"/>
                        <a:pt x="345240" y="382382"/>
                        <a:pt x="345055" y="382451"/>
                      </a:cubicBezTo>
                      <a:lnTo>
                        <a:pt x="344650" y="382613"/>
                      </a:lnTo>
                      <a:lnTo>
                        <a:pt x="344338" y="382764"/>
                      </a:lnTo>
                      <a:lnTo>
                        <a:pt x="344130" y="382903"/>
                      </a:lnTo>
                      <a:lnTo>
                        <a:pt x="344026" y="382995"/>
                      </a:lnTo>
                      <a:lnTo>
                        <a:pt x="343829" y="383261"/>
                      </a:lnTo>
                      <a:lnTo>
                        <a:pt x="343759" y="383342"/>
                      </a:lnTo>
                      <a:lnTo>
                        <a:pt x="344026" y="383932"/>
                      </a:lnTo>
                      <a:lnTo>
                        <a:pt x="344002" y="383863"/>
                      </a:lnTo>
                      <a:lnTo>
                        <a:pt x="344245" y="384349"/>
                      </a:lnTo>
                      <a:cubicBezTo>
                        <a:pt x="344303" y="384488"/>
                        <a:pt x="344350" y="384626"/>
                        <a:pt x="344396" y="384777"/>
                      </a:cubicBezTo>
                      <a:lnTo>
                        <a:pt x="344500" y="385263"/>
                      </a:lnTo>
                      <a:cubicBezTo>
                        <a:pt x="344604" y="385760"/>
                        <a:pt x="344523" y="386281"/>
                        <a:pt x="344269" y="386709"/>
                      </a:cubicBezTo>
                      <a:lnTo>
                        <a:pt x="344130" y="386940"/>
                      </a:lnTo>
                      <a:cubicBezTo>
                        <a:pt x="344153" y="387056"/>
                        <a:pt x="344153" y="387183"/>
                        <a:pt x="344153" y="387311"/>
                      </a:cubicBezTo>
                      <a:lnTo>
                        <a:pt x="344141" y="387843"/>
                      </a:lnTo>
                      <a:cubicBezTo>
                        <a:pt x="344130" y="388421"/>
                        <a:pt x="343875" y="388953"/>
                        <a:pt x="343435" y="389312"/>
                      </a:cubicBezTo>
                      <a:lnTo>
                        <a:pt x="343042" y="389648"/>
                      </a:lnTo>
                      <a:lnTo>
                        <a:pt x="342325" y="390099"/>
                      </a:lnTo>
                      <a:lnTo>
                        <a:pt x="341746" y="390353"/>
                      </a:lnTo>
                      <a:lnTo>
                        <a:pt x="341561" y="390469"/>
                      </a:lnTo>
                      <a:lnTo>
                        <a:pt x="341480" y="390550"/>
                      </a:lnTo>
                      <a:lnTo>
                        <a:pt x="341457" y="390631"/>
                      </a:lnTo>
                      <a:cubicBezTo>
                        <a:pt x="341422" y="390805"/>
                        <a:pt x="341353" y="390978"/>
                        <a:pt x="341272" y="391140"/>
                      </a:cubicBezTo>
                      <a:lnTo>
                        <a:pt x="341017" y="391591"/>
                      </a:lnTo>
                      <a:cubicBezTo>
                        <a:pt x="340832" y="391938"/>
                        <a:pt x="340555" y="392216"/>
                        <a:pt x="340184" y="392390"/>
                      </a:cubicBezTo>
                      <a:lnTo>
                        <a:pt x="339756" y="392633"/>
                      </a:lnTo>
                      <a:cubicBezTo>
                        <a:pt x="339548" y="392737"/>
                        <a:pt x="339328" y="392806"/>
                        <a:pt x="339097" y="392841"/>
                      </a:cubicBezTo>
                      <a:lnTo>
                        <a:pt x="338611" y="392910"/>
                      </a:lnTo>
                      <a:lnTo>
                        <a:pt x="337049" y="393200"/>
                      </a:lnTo>
                      <a:lnTo>
                        <a:pt x="336135" y="393223"/>
                      </a:lnTo>
                      <a:lnTo>
                        <a:pt x="335418" y="393153"/>
                      </a:lnTo>
                      <a:cubicBezTo>
                        <a:pt x="335209" y="393130"/>
                        <a:pt x="334990" y="393061"/>
                        <a:pt x="334793" y="392980"/>
                      </a:cubicBezTo>
                      <a:lnTo>
                        <a:pt x="334307" y="392748"/>
                      </a:lnTo>
                      <a:cubicBezTo>
                        <a:pt x="334064" y="392633"/>
                        <a:pt x="333844" y="392471"/>
                        <a:pt x="333671" y="392262"/>
                      </a:cubicBezTo>
                      <a:lnTo>
                        <a:pt x="333578" y="392170"/>
                      </a:lnTo>
                      <a:lnTo>
                        <a:pt x="333416" y="392494"/>
                      </a:lnTo>
                      <a:lnTo>
                        <a:pt x="333312" y="392771"/>
                      </a:lnTo>
                      <a:lnTo>
                        <a:pt x="333277" y="392945"/>
                      </a:lnTo>
                      <a:lnTo>
                        <a:pt x="333335" y="393119"/>
                      </a:lnTo>
                      <a:cubicBezTo>
                        <a:pt x="333416" y="393385"/>
                        <a:pt x="333439" y="393686"/>
                        <a:pt x="333416" y="393975"/>
                      </a:cubicBezTo>
                      <a:lnTo>
                        <a:pt x="333347" y="394461"/>
                      </a:lnTo>
                      <a:cubicBezTo>
                        <a:pt x="333312" y="394750"/>
                        <a:pt x="333208" y="395039"/>
                        <a:pt x="333058" y="395294"/>
                      </a:cubicBezTo>
                      <a:lnTo>
                        <a:pt x="332768" y="395745"/>
                      </a:lnTo>
                      <a:cubicBezTo>
                        <a:pt x="332491" y="396173"/>
                        <a:pt x="332063" y="396485"/>
                        <a:pt x="331565" y="396601"/>
                      </a:cubicBezTo>
                      <a:lnTo>
                        <a:pt x="331102" y="396717"/>
                      </a:lnTo>
                      <a:cubicBezTo>
                        <a:pt x="330917" y="396775"/>
                        <a:pt x="330744" y="396786"/>
                        <a:pt x="330559" y="396786"/>
                      </a:cubicBezTo>
                      <a:cubicBezTo>
                        <a:pt x="330501" y="396925"/>
                        <a:pt x="330420" y="397052"/>
                        <a:pt x="330350" y="397180"/>
                      </a:cubicBezTo>
                      <a:lnTo>
                        <a:pt x="330026" y="397608"/>
                      </a:lnTo>
                      <a:cubicBezTo>
                        <a:pt x="329922" y="397758"/>
                        <a:pt x="329783" y="397885"/>
                        <a:pt x="329633" y="398001"/>
                      </a:cubicBezTo>
                      <a:lnTo>
                        <a:pt x="329240" y="398313"/>
                      </a:lnTo>
                      <a:cubicBezTo>
                        <a:pt x="328916" y="398556"/>
                        <a:pt x="328557" y="398707"/>
                        <a:pt x="328152" y="398730"/>
                      </a:cubicBezTo>
                      <a:lnTo>
                        <a:pt x="327620" y="398765"/>
                      </a:lnTo>
                      <a:cubicBezTo>
                        <a:pt x="327469" y="398776"/>
                        <a:pt x="327331" y="398776"/>
                        <a:pt x="327180" y="398753"/>
                      </a:cubicBezTo>
                      <a:lnTo>
                        <a:pt x="326659" y="398672"/>
                      </a:lnTo>
                      <a:lnTo>
                        <a:pt x="326069" y="398498"/>
                      </a:lnTo>
                      <a:lnTo>
                        <a:pt x="325919" y="398487"/>
                      </a:lnTo>
                      <a:lnTo>
                        <a:pt x="325780" y="398498"/>
                      </a:lnTo>
                      <a:lnTo>
                        <a:pt x="324901" y="398765"/>
                      </a:lnTo>
                      <a:cubicBezTo>
                        <a:pt x="324739" y="398799"/>
                        <a:pt x="324565" y="398834"/>
                        <a:pt x="324403" y="398834"/>
                      </a:cubicBezTo>
                      <a:lnTo>
                        <a:pt x="323871" y="398846"/>
                      </a:lnTo>
                      <a:cubicBezTo>
                        <a:pt x="323362" y="398857"/>
                        <a:pt x="322876" y="398672"/>
                        <a:pt x="322506" y="398336"/>
                      </a:cubicBezTo>
                      <a:lnTo>
                        <a:pt x="322182" y="398059"/>
                      </a:lnTo>
                      <a:cubicBezTo>
                        <a:pt x="322089" y="397978"/>
                        <a:pt x="322008" y="397885"/>
                        <a:pt x="321927" y="397793"/>
                      </a:cubicBezTo>
                      <a:lnTo>
                        <a:pt x="321916" y="397804"/>
                      </a:lnTo>
                      <a:lnTo>
                        <a:pt x="321546" y="398001"/>
                      </a:lnTo>
                      <a:lnTo>
                        <a:pt x="320932" y="398545"/>
                      </a:lnTo>
                      <a:cubicBezTo>
                        <a:pt x="320690" y="398741"/>
                        <a:pt x="320423" y="398892"/>
                        <a:pt x="320134" y="398973"/>
                      </a:cubicBezTo>
                      <a:lnTo>
                        <a:pt x="319741" y="399077"/>
                      </a:lnTo>
                      <a:lnTo>
                        <a:pt x="319556" y="399158"/>
                      </a:lnTo>
                      <a:lnTo>
                        <a:pt x="319394" y="399262"/>
                      </a:lnTo>
                      <a:lnTo>
                        <a:pt x="319070" y="399540"/>
                      </a:lnTo>
                      <a:lnTo>
                        <a:pt x="318480" y="399979"/>
                      </a:lnTo>
                      <a:lnTo>
                        <a:pt x="317936" y="400292"/>
                      </a:lnTo>
                      <a:lnTo>
                        <a:pt x="317114" y="400893"/>
                      </a:lnTo>
                      <a:lnTo>
                        <a:pt x="316675" y="401125"/>
                      </a:lnTo>
                      <a:cubicBezTo>
                        <a:pt x="316652" y="401275"/>
                        <a:pt x="316605" y="401414"/>
                        <a:pt x="316536" y="401564"/>
                      </a:cubicBezTo>
                      <a:lnTo>
                        <a:pt x="316305" y="402050"/>
                      </a:lnTo>
                      <a:cubicBezTo>
                        <a:pt x="316120" y="402467"/>
                        <a:pt x="315796" y="402802"/>
                        <a:pt x="315391" y="403011"/>
                      </a:cubicBezTo>
                      <a:lnTo>
                        <a:pt x="314639" y="403346"/>
                      </a:lnTo>
                      <a:lnTo>
                        <a:pt x="314488" y="403485"/>
                      </a:lnTo>
                      <a:lnTo>
                        <a:pt x="314141" y="403820"/>
                      </a:lnTo>
                      <a:cubicBezTo>
                        <a:pt x="313817" y="404144"/>
                        <a:pt x="313389" y="404341"/>
                        <a:pt x="312926" y="404387"/>
                      </a:cubicBezTo>
                      <a:lnTo>
                        <a:pt x="312475" y="404422"/>
                      </a:lnTo>
                      <a:cubicBezTo>
                        <a:pt x="311978" y="404480"/>
                        <a:pt x="311503" y="404341"/>
                        <a:pt x="311110" y="404052"/>
                      </a:cubicBezTo>
                      <a:cubicBezTo>
                        <a:pt x="311145" y="404630"/>
                        <a:pt x="310948" y="405197"/>
                        <a:pt x="310531" y="405602"/>
                      </a:cubicBezTo>
                      <a:lnTo>
                        <a:pt x="310254" y="405915"/>
                      </a:lnTo>
                      <a:cubicBezTo>
                        <a:pt x="309814" y="406354"/>
                        <a:pt x="309201" y="406574"/>
                        <a:pt x="308576" y="406505"/>
                      </a:cubicBezTo>
                      <a:lnTo>
                        <a:pt x="308079" y="406435"/>
                      </a:lnTo>
                      <a:cubicBezTo>
                        <a:pt x="307847" y="406412"/>
                        <a:pt x="307627" y="406343"/>
                        <a:pt x="307419" y="406250"/>
                      </a:cubicBezTo>
                      <a:lnTo>
                        <a:pt x="307211" y="406134"/>
                      </a:lnTo>
                      <a:cubicBezTo>
                        <a:pt x="307118" y="406759"/>
                        <a:pt x="306748" y="407315"/>
                        <a:pt x="306193" y="407604"/>
                      </a:cubicBezTo>
                      <a:lnTo>
                        <a:pt x="305822" y="407812"/>
                      </a:lnTo>
                      <a:cubicBezTo>
                        <a:pt x="305591" y="407951"/>
                        <a:pt x="305325" y="408020"/>
                        <a:pt x="305070" y="408055"/>
                      </a:cubicBezTo>
                      <a:lnTo>
                        <a:pt x="304816" y="408772"/>
                      </a:lnTo>
                      <a:cubicBezTo>
                        <a:pt x="304631" y="409281"/>
                        <a:pt x="304237" y="409698"/>
                        <a:pt x="303728" y="409906"/>
                      </a:cubicBezTo>
                      <a:lnTo>
                        <a:pt x="303323" y="410080"/>
                      </a:lnTo>
                      <a:cubicBezTo>
                        <a:pt x="303219" y="410114"/>
                        <a:pt x="303127" y="410161"/>
                        <a:pt x="303011" y="410184"/>
                      </a:cubicBezTo>
                      <a:cubicBezTo>
                        <a:pt x="302826" y="410635"/>
                        <a:pt x="302479" y="411005"/>
                        <a:pt x="302039" y="411213"/>
                      </a:cubicBezTo>
                      <a:lnTo>
                        <a:pt x="301588" y="411422"/>
                      </a:lnTo>
                      <a:cubicBezTo>
                        <a:pt x="301472" y="411491"/>
                        <a:pt x="301322" y="411537"/>
                        <a:pt x="301171" y="411572"/>
                      </a:cubicBezTo>
                      <a:lnTo>
                        <a:pt x="300651" y="411688"/>
                      </a:lnTo>
                      <a:cubicBezTo>
                        <a:pt x="300489" y="411723"/>
                        <a:pt x="300327" y="411746"/>
                        <a:pt x="300165" y="411746"/>
                      </a:cubicBezTo>
                      <a:lnTo>
                        <a:pt x="299239" y="411711"/>
                      </a:lnTo>
                      <a:lnTo>
                        <a:pt x="298603" y="411838"/>
                      </a:lnTo>
                      <a:lnTo>
                        <a:pt x="298406" y="411908"/>
                      </a:lnTo>
                      <a:lnTo>
                        <a:pt x="298256" y="411989"/>
                      </a:lnTo>
                      <a:lnTo>
                        <a:pt x="298187" y="412093"/>
                      </a:lnTo>
                      <a:cubicBezTo>
                        <a:pt x="298106" y="412266"/>
                        <a:pt x="297990" y="412417"/>
                        <a:pt x="297851" y="412544"/>
                      </a:cubicBezTo>
                      <a:lnTo>
                        <a:pt x="297481" y="412914"/>
                      </a:lnTo>
                      <a:cubicBezTo>
                        <a:pt x="297342" y="413053"/>
                        <a:pt x="297203" y="413169"/>
                        <a:pt x="297030" y="413250"/>
                      </a:cubicBezTo>
                      <a:lnTo>
                        <a:pt x="296590" y="413504"/>
                      </a:lnTo>
                      <a:cubicBezTo>
                        <a:pt x="296243" y="413689"/>
                        <a:pt x="295838" y="413770"/>
                        <a:pt x="295445" y="413747"/>
                      </a:cubicBezTo>
                      <a:lnTo>
                        <a:pt x="295040" y="413712"/>
                      </a:lnTo>
                      <a:lnTo>
                        <a:pt x="294750" y="413724"/>
                      </a:lnTo>
                      <a:lnTo>
                        <a:pt x="294611" y="413747"/>
                      </a:lnTo>
                      <a:lnTo>
                        <a:pt x="294380" y="413851"/>
                      </a:lnTo>
                      <a:lnTo>
                        <a:pt x="293455" y="414222"/>
                      </a:lnTo>
                      <a:lnTo>
                        <a:pt x="293130" y="414418"/>
                      </a:lnTo>
                      <a:cubicBezTo>
                        <a:pt x="293015" y="414499"/>
                        <a:pt x="292876" y="414569"/>
                        <a:pt x="292726" y="414603"/>
                      </a:cubicBezTo>
                      <a:lnTo>
                        <a:pt x="292228" y="414777"/>
                      </a:lnTo>
                      <a:cubicBezTo>
                        <a:pt x="291985" y="414858"/>
                        <a:pt x="291719" y="414893"/>
                        <a:pt x="291464" y="414881"/>
                      </a:cubicBezTo>
                      <a:cubicBezTo>
                        <a:pt x="291453" y="414985"/>
                        <a:pt x="291430" y="415112"/>
                        <a:pt x="291383" y="415228"/>
                      </a:cubicBezTo>
                      <a:lnTo>
                        <a:pt x="291233" y="415691"/>
                      </a:lnTo>
                      <a:cubicBezTo>
                        <a:pt x="291117" y="416038"/>
                        <a:pt x="290909" y="416362"/>
                        <a:pt x="290632" y="416605"/>
                      </a:cubicBezTo>
                      <a:lnTo>
                        <a:pt x="290227" y="416952"/>
                      </a:lnTo>
                      <a:cubicBezTo>
                        <a:pt x="289856" y="417288"/>
                        <a:pt x="289359" y="417461"/>
                        <a:pt x="288861" y="417450"/>
                      </a:cubicBezTo>
                      <a:lnTo>
                        <a:pt x="288329" y="417438"/>
                      </a:lnTo>
                      <a:cubicBezTo>
                        <a:pt x="288005" y="417426"/>
                        <a:pt x="287704" y="417345"/>
                        <a:pt x="287415" y="417195"/>
                      </a:cubicBezTo>
                      <a:lnTo>
                        <a:pt x="286975" y="416952"/>
                      </a:lnTo>
                      <a:cubicBezTo>
                        <a:pt x="286813" y="416871"/>
                        <a:pt x="286663" y="416755"/>
                        <a:pt x="286536" y="416628"/>
                      </a:cubicBezTo>
                      <a:lnTo>
                        <a:pt x="286142" y="416258"/>
                      </a:lnTo>
                      <a:lnTo>
                        <a:pt x="285818" y="415899"/>
                      </a:lnTo>
                      <a:lnTo>
                        <a:pt x="285656" y="415957"/>
                      </a:lnTo>
                      <a:lnTo>
                        <a:pt x="284881" y="416304"/>
                      </a:lnTo>
                      <a:lnTo>
                        <a:pt x="284870" y="416362"/>
                      </a:lnTo>
                      <a:cubicBezTo>
                        <a:pt x="284777" y="416674"/>
                        <a:pt x="284604" y="416952"/>
                        <a:pt x="284361" y="417183"/>
                      </a:cubicBezTo>
                      <a:lnTo>
                        <a:pt x="283990" y="417542"/>
                      </a:lnTo>
                      <a:cubicBezTo>
                        <a:pt x="283701" y="417831"/>
                        <a:pt x="283319" y="418005"/>
                        <a:pt x="282938" y="418074"/>
                      </a:cubicBezTo>
                      <a:lnTo>
                        <a:pt x="282822" y="418283"/>
                      </a:lnTo>
                      <a:cubicBezTo>
                        <a:pt x="282498" y="418861"/>
                        <a:pt x="281931" y="419243"/>
                        <a:pt x="281272" y="419312"/>
                      </a:cubicBezTo>
                      <a:lnTo>
                        <a:pt x="280809" y="419370"/>
                      </a:lnTo>
                      <a:cubicBezTo>
                        <a:pt x="280728" y="419370"/>
                        <a:pt x="280658" y="419382"/>
                        <a:pt x="280577" y="419382"/>
                      </a:cubicBezTo>
                      <a:lnTo>
                        <a:pt x="280554" y="419405"/>
                      </a:lnTo>
                      <a:cubicBezTo>
                        <a:pt x="280415" y="419590"/>
                        <a:pt x="280242" y="419763"/>
                        <a:pt x="280045" y="419902"/>
                      </a:cubicBezTo>
                      <a:lnTo>
                        <a:pt x="279687" y="420145"/>
                      </a:lnTo>
                      <a:lnTo>
                        <a:pt x="279536" y="420261"/>
                      </a:lnTo>
                      <a:lnTo>
                        <a:pt x="279444" y="420411"/>
                      </a:lnTo>
                      <a:lnTo>
                        <a:pt x="279235" y="420770"/>
                      </a:lnTo>
                      <a:cubicBezTo>
                        <a:pt x="279143" y="420932"/>
                        <a:pt x="279039" y="421059"/>
                        <a:pt x="278900" y="421198"/>
                      </a:cubicBezTo>
                      <a:lnTo>
                        <a:pt x="278078" y="421973"/>
                      </a:lnTo>
                      <a:cubicBezTo>
                        <a:pt x="277835" y="422216"/>
                        <a:pt x="277535" y="422378"/>
                        <a:pt x="277199" y="422459"/>
                      </a:cubicBezTo>
                      <a:lnTo>
                        <a:pt x="276366" y="422656"/>
                      </a:lnTo>
                      <a:lnTo>
                        <a:pt x="275845" y="422910"/>
                      </a:lnTo>
                      <a:lnTo>
                        <a:pt x="275082" y="423153"/>
                      </a:lnTo>
                      <a:lnTo>
                        <a:pt x="274191" y="423304"/>
                      </a:lnTo>
                      <a:lnTo>
                        <a:pt x="273867" y="423443"/>
                      </a:lnTo>
                      <a:cubicBezTo>
                        <a:pt x="273751" y="423477"/>
                        <a:pt x="273612" y="423524"/>
                        <a:pt x="273474" y="423535"/>
                      </a:cubicBezTo>
                      <a:lnTo>
                        <a:pt x="273127" y="423605"/>
                      </a:lnTo>
                      <a:lnTo>
                        <a:pt x="273092" y="423628"/>
                      </a:lnTo>
                      <a:cubicBezTo>
                        <a:pt x="272768" y="423917"/>
                        <a:pt x="272374" y="424114"/>
                        <a:pt x="271923" y="424148"/>
                      </a:cubicBezTo>
                      <a:lnTo>
                        <a:pt x="271414" y="424206"/>
                      </a:lnTo>
                      <a:cubicBezTo>
                        <a:pt x="271252" y="424218"/>
                        <a:pt x="271079" y="424218"/>
                        <a:pt x="270917" y="424195"/>
                      </a:cubicBezTo>
                      <a:lnTo>
                        <a:pt x="270813" y="424183"/>
                      </a:lnTo>
                      <a:cubicBezTo>
                        <a:pt x="270789" y="424206"/>
                        <a:pt x="270778" y="424241"/>
                        <a:pt x="270743" y="424264"/>
                      </a:cubicBezTo>
                      <a:lnTo>
                        <a:pt x="270385" y="424669"/>
                      </a:lnTo>
                      <a:cubicBezTo>
                        <a:pt x="270049" y="425062"/>
                        <a:pt x="269586" y="425282"/>
                        <a:pt x="269077" y="425340"/>
                      </a:cubicBezTo>
                      <a:lnTo>
                        <a:pt x="268568" y="425398"/>
                      </a:lnTo>
                      <a:cubicBezTo>
                        <a:pt x="268302" y="425421"/>
                        <a:pt x="268024" y="425386"/>
                        <a:pt x="267747" y="425305"/>
                      </a:cubicBezTo>
                      <a:lnTo>
                        <a:pt x="267249" y="425143"/>
                      </a:lnTo>
                      <a:cubicBezTo>
                        <a:pt x="267168" y="425120"/>
                        <a:pt x="267076" y="425074"/>
                        <a:pt x="266995" y="425039"/>
                      </a:cubicBezTo>
                      <a:lnTo>
                        <a:pt x="266856" y="425062"/>
                      </a:lnTo>
                      <a:lnTo>
                        <a:pt x="266196" y="425178"/>
                      </a:lnTo>
                      <a:lnTo>
                        <a:pt x="265930" y="425190"/>
                      </a:lnTo>
                      <a:lnTo>
                        <a:pt x="265398" y="425502"/>
                      </a:lnTo>
                      <a:cubicBezTo>
                        <a:pt x="264796" y="425849"/>
                        <a:pt x="264056" y="425849"/>
                        <a:pt x="263454" y="425525"/>
                      </a:cubicBezTo>
                      <a:lnTo>
                        <a:pt x="263038" y="425317"/>
                      </a:lnTo>
                      <a:cubicBezTo>
                        <a:pt x="262864" y="425224"/>
                        <a:pt x="262714" y="425109"/>
                        <a:pt x="262575" y="424958"/>
                      </a:cubicBezTo>
                      <a:lnTo>
                        <a:pt x="262205" y="424588"/>
                      </a:lnTo>
                      <a:cubicBezTo>
                        <a:pt x="262101" y="424484"/>
                        <a:pt x="261996" y="424345"/>
                        <a:pt x="261915" y="424218"/>
                      </a:cubicBezTo>
                      <a:cubicBezTo>
                        <a:pt x="261915" y="424218"/>
                        <a:pt x="261638" y="423767"/>
                        <a:pt x="261649" y="423778"/>
                      </a:cubicBezTo>
                      <a:lnTo>
                        <a:pt x="261383" y="423350"/>
                      </a:lnTo>
                      <a:lnTo>
                        <a:pt x="261349" y="423281"/>
                      </a:lnTo>
                      <a:cubicBezTo>
                        <a:pt x="261291" y="423281"/>
                        <a:pt x="261256" y="423292"/>
                        <a:pt x="261198" y="423292"/>
                      </a:cubicBezTo>
                      <a:lnTo>
                        <a:pt x="260678" y="423350"/>
                      </a:lnTo>
                      <a:cubicBezTo>
                        <a:pt x="260354" y="423385"/>
                        <a:pt x="260041" y="423338"/>
                        <a:pt x="259740" y="423234"/>
                      </a:cubicBezTo>
                      <a:lnTo>
                        <a:pt x="259243" y="423038"/>
                      </a:lnTo>
                      <a:cubicBezTo>
                        <a:pt x="259058" y="422968"/>
                        <a:pt x="258884" y="422864"/>
                        <a:pt x="258734" y="422748"/>
                      </a:cubicBezTo>
                      <a:lnTo>
                        <a:pt x="257820" y="421985"/>
                      </a:lnTo>
                      <a:lnTo>
                        <a:pt x="257184" y="421314"/>
                      </a:lnTo>
                      <a:lnTo>
                        <a:pt x="256605" y="420515"/>
                      </a:lnTo>
                      <a:lnTo>
                        <a:pt x="256547" y="420458"/>
                      </a:lnTo>
                      <a:lnTo>
                        <a:pt x="255749" y="420249"/>
                      </a:lnTo>
                      <a:cubicBezTo>
                        <a:pt x="255598" y="420215"/>
                        <a:pt x="255471" y="420157"/>
                        <a:pt x="255332" y="420076"/>
                      </a:cubicBezTo>
                      <a:lnTo>
                        <a:pt x="254881" y="419833"/>
                      </a:lnTo>
                      <a:cubicBezTo>
                        <a:pt x="254719" y="419752"/>
                        <a:pt x="254569" y="419648"/>
                        <a:pt x="254453" y="419509"/>
                      </a:cubicBezTo>
                      <a:lnTo>
                        <a:pt x="254060" y="419150"/>
                      </a:lnTo>
                      <a:cubicBezTo>
                        <a:pt x="253713" y="418815"/>
                        <a:pt x="253493" y="418375"/>
                        <a:pt x="253447" y="417889"/>
                      </a:cubicBezTo>
                      <a:lnTo>
                        <a:pt x="253423" y="417565"/>
                      </a:lnTo>
                      <a:lnTo>
                        <a:pt x="253412" y="417542"/>
                      </a:lnTo>
                      <a:lnTo>
                        <a:pt x="253134" y="417392"/>
                      </a:lnTo>
                      <a:lnTo>
                        <a:pt x="252695" y="417079"/>
                      </a:lnTo>
                      <a:lnTo>
                        <a:pt x="252579" y="417021"/>
                      </a:lnTo>
                      <a:lnTo>
                        <a:pt x="252243" y="416952"/>
                      </a:lnTo>
                      <a:cubicBezTo>
                        <a:pt x="251561" y="416790"/>
                        <a:pt x="250994" y="416293"/>
                        <a:pt x="250774" y="415633"/>
                      </a:cubicBezTo>
                      <a:lnTo>
                        <a:pt x="250612" y="415124"/>
                      </a:lnTo>
                      <a:lnTo>
                        <a:pt x="250496" y="414522"/>
                      </a:lnTo>
                      <a:lnTo>
                        <a:pt x="250265" y="414488"/>
                      </a:lnTo>
                      <a:cubicBezTo>
                        <a:pt x="249999" y="414418"/>
                        <a:pt x="249744" y="414303"/>
                        <a:pt x="249524" y="414141"/>
                      </a:cubicBezTo>
                      <a:cubicBezTo>
                        <a:pt x="249524" y="414141"/>
                        <a:pt x="249085" y="413817"/>
                        <a:pt x="249119" y="413851"/>
                      </a:cubicBezTo>
                      <a:cubicBezTo>
                        <a:pt x="249119" y="413851"/>
                        <a:pt x="248680" y="413527"/>
                        <a:pt x="248703" y="413562"/>
                      </a:cubicBezTo>
                      <a:lnTo>
                        <a:pt x="248287" y="413273"/>
                      </a:lnTo>
                      <a:lnTo>
                        <a:pt x="247858" y="413007"/>
                      </a:lnTo>
                      <a:cubicBezTo>
                        <a:pt x="247720" y="412914"/>
                        <a:pt x="247604" y="412822"/>
                        <a:pt x="247500" y="412694"/>
                      </a:cubicBezTo>
                      <a:lnTo>
                        <a:pt x="247130" y="412324"/>
                      </a:lnTo>
                      <a:cubicBezTo>
                        <a:pt x="246944" y="412127"/>
                        <a:pt x="246794" y="411896"/>
                        <a:pt x="246701" y="411642"/>
                      </a:cubicBezTo>
                      <a:lnTo>
                        <a:pt x="246528" y="411156"/>
                      </a:lnTo>
                      <a:cubicBezTo>
                        <a:pt x="246470" y="411017"/>
                        <a:pt x="246435" y="410889"/>
                        <a:pt x="246424" y="410739"/>
                      </a:cubicBezTo>
                      <a:lnTo>
                        <a:pt x="246343" y="410207"/>
                      </a:lnTo>
                      <a:lnTo>
                        <a:pt x="246331" y="410149"/>
                      </a:lnTo>
                      <a:lnTo>
                        <a:pt x="246088" y="409918"/>
                      </a:lnTo>
                      <a:lnTo>
                        <a:pt x="245406" y="409085"/>
                      </a:lnTo>
                      <a:lnTo>
                        <a:pt x="245128" y="408761"/>
                      </a:lnTo>
                      <a:lnTo>
                        <a:pt x="244885" y="408518"/>
                      </a:lnTo>
                      <a:lnTo>
                        <a:pt x="244781" y="408437"/>
                      </a:lnTo>
                      <a:lnTo>
                        <a:pt x="244631" y="408379"/>
                      </a:lnTo>
                      <a:lnTo>
                        <a:pt x="244538" y="408356"/>
                      </a:lnTo>
                      <a:lnTo>
                        <a:pt x="244388" y="408367"/>
                      </a:lnTo>
                      <a:lnTo>
                        <a:pt x="243959" y="408402"/>
                      </a:lnTo>
                      <a:lnTo>
                        <a:pt x="243497" y="408471"/>
                      </a:lnTo>
                      <a:cubicBezTo>
                        <a:pt x="243300" y="408506"/>
                        <a:pt x="243103" y="408506"/>
                        <a:pt x="242907" y="408483"/>
                      </a:cubicBezTo>
                      <a:lnTo>
                        <a:pt x="242398" y="408414"/>
                      </a:lnTo>
                      <a:cubicBezTo>
                        <a:pt x="242247" y="408402"/>
                        <a:pt x="242120" y="408356"/>
                        <a:pt x="241981" y="408321"/>
                      </a:cubicBezTo>
                      <a:lnTo>
                        <a:pt x="241125" y="407974"/>
                      </a:lnTo>
                      <a:lnTo>
                        <a:pt x="240801" y="407939"/>
                      </a:lnTo>
                      <a:cubicBezTo>
                        <a:pt x="240512" y="407881"/>
                        <a:pt x="240222" y="407766"/>
                        <a:pt x="239979" y="407604"/>
                      </a:cubicBezTo>
                      <a:lnTo>
                        <a:pt x="239563" y="407314"/>
                      </a:lnTo>
                      <a:cubicBezTo>
                        <a:pt x="239413" y="407210"/>
                        <a:pt x="239285" y="407083"/>
                        <a:pt x="239170" y="406956"/>
                      </a:cubicBezTo>
                      <a:lnTo>
                        <a:pt x="238973" y="406991"/>
                      </a:lnTo>
                      <a:cubicBezTo>
                        <a:pt x="238834" y="407014"/>
                        <a:pt x="238707" y="407014"/>
                        <a:pt x="238568" y="407014"/>
                      </a:cubicBezTo>
                      <a:lnTo>
                        <a:pt x="238036" y="407002"/>
                      </a:lnTo>
                      <a:lnTo>
                        <a:pt x="237342" y="406933"/>
                      </a:lnTo>
                      <a:lnTo>
                        <a:pt x="236543" y="406759"/>
                      </a:lnTo>
                      <a:cubicBezTo>
                        <a:pt x="236404" y="406724"/>
                        <a:pt x="236289" y="406678"/>
                        <a:pt x="236173" y="406609"/>
                      </a:cubicBezTo>
                      <a:lnTo>
                        <a:pt x="235687" y="406377"/>
                      </a:lnTo>
                      <a:cubicBezTo>
                        <a:pt x="235514" y="406296"/>
                        <a:pt x="235352" y="406192"/>
                        <a:pt x="235201" y="406053"/>
                      </a:cubicBezTo>
                      <a:lnTo>
                        <a:pt x="234808" y="405695"/>
                      </a:lnTo>
                      <a:lnTo>
                        <a:pt x="234345" y="405151"/>
                      </a:lnTo>
                      <a:lnTo>
                        <a:pt x="234079" y="404862"/>
                      </a:lnTo>
                      <a:lnTo>
                        <a:pt x="233743" y="404572"/>
                      </a:lnTo>
                      <a:lnTo>
                        <a:pt x="233489" y="404341"/>
                      </a:lnTo>
                      <a:lnTo>
                        <a:pt x="233246" y="404202"/>
                      </a:lnTo>
                      <a:lnTo>
                        <a:pt x="232887" y="404029"/>
                      </a:lnTo>
                      <a:lnTo>
                        <a:pt x="232471" y="403855"/>
                      </a:lnTo>
                      <a:lnTo>
                        <a:pt x="231985" y="403670"/>
                      </a:lnTo>
                      <a:lnTo>
                        <a:pt x="231406" y="403404"/>
                      </a:lnTo>
                      <a:lnTo>
                        <a:pt x="231302" y="403346"/>
                      </a:lnTo>
                      <a:lnTo>
                        <a:pt x="231106" y="403334"/>
                      </a:lnTo>
                      <a:lnTo>
                        <a:pt x="231071" y="403358"/>
                      </a:lnTo>
                      <a:lnTo>
                        <a:pt x="230330" y="403612"/>
                      </a:lnTo>
                      <a:cubicBezTo>
                        <a:pt x="230192" y="403670"/>
                        <a:pt x="230064" y="403693"/>
                        <a:pt x="229914" y="403705"/>
                      </a:cubicBezTo>
                      <a:lnTo>
                        <a:pt x="229382" y="403774"/>
                      </a:lnTo>
                      <a:cubicBezTo>
                        <a:pt x="229266" y="403786"/>
                        <a:pt x="229139" y="403786"/>
                        <a:pt x="229023" y="403774"/>
                      </a:cubicBezTo>
                      <a:lnTo>
                        <a:pt x="228769" y="404862"/>
                      </a:lnTo>
                      <a:lnTo>
                        <a:pt x="228537" y="405533"/>
                      </a:lnTo>
                      <a:cubicBezTo>
                        <a:pt x="228502" y="405648"/>
                        <a:pt x="228433" y="405787"/>
                        <a:pt x="228364" y="405903"/>
                      </a:cubicBezTo>
                      <a:lnTo>
                        <a:pt x="228086" y="406354"/>
                      </a:lnTo>
                      <a:lnTo>
                        <a:pt x="227496" y="407048"/>
                      </a:lnTo>
                      <a:cubicBezTo>
                        <a:pt x="227230" y="407361"/>
                        <a:pt x="226871" y="407569"/>
                        <a:pt x="226466" y="407662"/>
                      </a:cubicBezTo>
                      <a:lnTo>
                        <a:pt x="225946" y="407777"/>
                      </a:lnTo>
                      <a:cubicBezTo>
                        <a:pt x="225703" y="407812"/>
                        <a:pt x="225460" y="407835"/>
                        <a:pt x="225228" y="407800"/>
                      </a:cubicBezTo>
                      <a:lnTo>
                        <a:pt x="224141" y="407638"/>
                      </a:lnTo>
                      <a:cubicBezTo>
                        <a:pt x="224002" y="407627"/>
                        <a:pt x="223886" y="407581"/>
                        <a:pt x="223747" y="407546"/>
                      </a:cubicBezTo>
                      <a:lnTo>
                        <a:pt x="223250" y="407372"/>
                      </a:lnTo>
                      <a:cubicBezTo>
                        <a:pt x="222961" y="407268"/>
                        <a:pt x="222683" y="407095"/>
                        <a:pt x="222475" y="406863"/>
                      </a:cubicBezTo>
                      <a:lnTo>
                        <a:pt x="222116" y="406493"/>
                      </a:lnTo>
                      <a:cubicBezTo>
                        <a:pt x="221977" y="406343"/>
                        <a:pt x="221873" y="406204"/>
                        <a:pt x="221792" y="406030"/>
                      </a:cubicBezTo>
                      <a:lnTo>
                        <a:pt x="221618" y="405718"/>
                      </a:lnTo>
                      <a:lnTo>
                        <a:pt x="221595" y="405683"/>
                      </a:lnTo>
                      <a:lnTo>
                        <a:pt x="221422" y="405544"/>
                      </a:lnTo>
                      <a:lnTo>
                        <a:pt x="221005" y="405267"/>
                      </a:lnTo>
                      <a:cubicBezTo>
                        <a:pt x="220855" y="405174"/>
                        <a:pt x="220739" y="405070"/>
                        <a:pt x="220635" y="404931"/>
                      </a:cubicBezTo>
                      <a:lnTo>
                        <a:pt x="220288" y="404538"/>
                      </a:lnTo>
                      <a:cubicBezTo>
                        <a:pt x="220172" y="404387"/>
                        <a:pt x="220057" y="404225"/>
                        <a:pt x="219976" y="404052"/>
                      </a:cubicBezTo>
                      <a:lnTo>
                        <a:pt x="219767" y="403601"/>
                      </a:lnTo>
                      <a:lnTo>
                        <a:pt x="219536" y="403161"/>
                      </a:lnTo>
                      <a:cubicBezTo>
                        <a:pt x="219455" y="403011"/>
                        <a:pt x="219397" y="402872"/>
                        <a:pt x="219374" y="402721"/>
                      </a:cubicBezTo>
                      <a:lnTo>
                        <a:pt x="219131" y="401703"/>
                      </a:lnTo>
                      <a:lnTo>
                        <a:pt x="219096" y="401553"/>
                      </a:lnTo>
                      <a:lnTo>
                        <a:pt x="219062" y="401495"/>
                      </a:lnTo>
                      <a:lnTo>
                        <a:pt x="218876" y="401287"/>
                      </a:lnTo>
                      <a:lnTo>
                        <a:pt x="218819" y="401252"/>
                      </a:lnTo>
                      <a:lnTo>
                        <a:pt x="218633" y="401171"/>
                      </a:lnTo>
                      <a:cubicBezTo>
                        <a:pt x="218495" y="401113"/>
                        <a:pt x="218367" y="401055"/>
                        <a:pt x="218263" y="400974"/>
                      </a:cubicBezTo>
                      <a:lnTo>
                        <a:pt x="217824" y="400662"/>
                      </a:lnTo>
                      <a:lnTo>
                        <a:pt x="217315" y="400245"/>
                      </a:lnTo>
                      <a:lnTo>
                        <a:pt x="217222" y="400176"/>
                      </a:lnTo>
                      <a:lnTo>
                        <a:pt x="217072" y="400118"/>
                      </a:lnTo>
                      <a:lnTo>
                        <a:pt x="216840" y="400060"/>
                      </a:lnTo>
                      <a:lnTo>
                        <a:pt x="216586" y="400060"/>
                      </a:lnTo>
                      <a:lnTo>
                        <a:pt x="216146" y="400083"/>
                      </a:lnTo>
                      <a:lnTo>
                        <a:pt x="215093" y="400164"/>
                      </a:lnTo>
                      <a:cubicBezTo>
                        <a:pt x="214850" y="400188"/>
                        <a:pt x="214596" y="400164"/>
                        <a:pt x="214353" y="400083"/>
                      </a:cubicBezTo>
                      <a:lnTo>
                        <a:pt x="213844" y="399933"/>
                      </a:lnTo>
                      <a:lnTo>
                        <a:pt x="213149" y="399644"/>
                      </a:lnTo>
                      <a:lnTo>
                        <a:pt x="212120" y="399204"/>
                      </a:lnTo>
                      <a:lnTo>
                        <a:pt x="211032" y="398614"/>
                      </a:lnTo>
                      <a:cubicBezTo>
                        <a:pt x="210859" y="398522"/>
                        <a:pt x="210697" y="398406"/>
                        <a:pt x="210569" y="398255"/>
                      </a:cubicBezTo>
                      <a:lnTo>
                        <a:pt x="209875" y="397538"/>
                      </a:lnTo>
                      <a:lnTo>
                        <a:pt x="209563" y="397260"/>
                      </a:lnTo>
                      <a:lnTo>
                        <a:pt x="208730" y="396555"/>
                      </a:lnTo>
                      <a:cubicBezTo>
                        <a:pt x="208591" y="396439"/>
                        <a:pt x="208487" y="396300"/>
                        <a:pt x="208394" y="396161"/>
                      </a:cubicBezTo>
                      <a:lnTo>
                        <a:pt x="208082" y="395722"/>
                      </a:lnTo>
                      <a:lnTo>
                        <a:pt x="207746" y="395143"/>
                      </a:lnTo>
                      <a:lnTo>
                        <a:pt x="207411" y="394391"/>
                      </a:lnTo>
                      <a:lnTo>
                        <a:pt x="207214" y="393720"/>
                      </a:lnTo>
                      <a:lnTo>
                        <a:pt x="206717" y="392123"/>
                      </a:lnTo>
                      <a:lnTo>
                        <a:pt x="206728" y="392193"/>
                      </a:lnTo>
                      <a:lnTo>
                        <a:pt x="206589" y="391765"/>
                      </a:lnTo>
                      <a:lnTo>
                        <a:pt x="206451" y="391441"/>
                      </a:lnTo>
                      <a:lnTo>
                        <a:pt x="206370" y="391291"/>
                      </a:lnTo>
                      <a:lnTo>
                        <a:pt x="206184" y="391105"/>
                      </a:lnTo>
                      <a:cubicBezTo>
                        <a:pt x="206092" y="391013"/>
                        <a:pt x="205999" y="390909"/>
                        <a:pt x="205930" y="390781"/>
                      </a:cubicBezTo>
                      <a:lnTo>
                        <a:pt x="205652" y="390330"/>
                      </a:lnTo>
                      <a:lnTo>
                        <a:pt x="205317" y="389717"/>
                      </a:lnTo>
                      <a:cubicBezTo>
                        <a:pt x="205143" y="389382"/>
                        <a:pt x="205062" y="389000"/>
                        <a:pt x="205109" y="388618"/>
                      </a:cubicBezTo>
                      <a:lnTo>
                        <a:pt x="205143" y="388086"/>
                      </a:lnTo>
                      <a:cubicBezTo>
                        <a:pt x="205155" y="387877"/>
                        <a:pt x="205213" y="387658"/>
                        <a:pt x="205305" y="387449"/>
                      </a:cubicBezTo>
                      <a:lnTo>
                        <a:pt x="205513" y="386963"/>
                      </a:lnTo>
                      <a:cubicBezTo>
                        <a:pt x="205583" y="386813"/>
                        <a:pt x="205664" y="386674"/>
                        <a:pt x="205768" y="386535"/>
                      </a:cubicBezTo>
                      <a:lnTo>
                        <a:pt x="206451" y="385691"/>
                      </a:lnTo>
                      <a:lnTo>
                        <a:pt x="207018" y="384950"/>
                      </a:lnTo>
                      <a:lnTo>
                        <a:pt x="208047" y="383261"/>
                      </a:lnTo>
                      <a:lnTo>
                        <a:pt x="208255" y="382845"/>
                      </a:lnTo>
                      <a:lnTo>
                        <a:pt x="208371" y="382602"/>
                      </a:lnTo>
                      <a:lnTo>
                        <a:pt x="208336" y="382567"/>
                      </a:lnTo>
                      <a:lnTo>
                        <a:pt x="208082" y="382405"/>
                      </a:lnTo>
                      <a:lnTo>
                        <a:pt x="207839" y="382266"/>
                      </a:lnTo>
                      <a:lnTo>
                        <a:pt x="207631" y="382197"/>
                      </a:lnTo>
                      <a:lnTo>
                        <a:pt x="207318" y="382116"/>
                      </a:lnTo>
                      <a:lnTo>
                        <a:pt x="206948" y="382093"/>
                      </a:lnTo>
                      <a:lnTo>
                        <a:pt x="206485" y="382069"/>
                      </a:lnTo>
                      <a:lnTo>
                        <a:pt x="206543" y="382069"/>
                      </a:lnTo>
                      <a:lnTo>
                        <a:pt x="204866" y="382012"/>
                      </a:lnTo>
                      <a:lnTo>
                        <a:pt x="203662" y="381919"/>
                      </a:lnTo>
                      <a:lnTo>
                        <a:pt x="202887" y="381769"/>
                      </a:lnTo>
                      <a:cubicBezTo>
                        <a:pt x="202887" y="381769"/>
                        <a:pt x="202366" y="381653"/>
                        <a:pt x="202401" y="381665"/>
                      </a:cubicBezTo>
                      <a:lnTo>
                        <a:pt x="200747" y="381260"/>
                      </a:lnTo>
                      <a:lnTo>
                        <a:pt x="200064" y="381005"/>
                      </a:lnTo>
                      <a:cubicBezTo>
                        <a:pt x="200064" y="381005"/>
                        <a:pt x="199555" y="380820"/>
                        <a:pt x="199567" y="380820"/>
                      </a:cubicBezTo>
                      <a:cubicBezTo>
                        <a:pt x="199567" y="380820"/>
                        <a:pt x="199058" y="380635"/>
                        <a:pt x="199104" y="380646"/>
                      </a:cubicBezTo>
                      <a:lnTo>
                        <a:pt x="198734" y="380508"/>
                      </a:lnTo>
                      <a:lnTo>
                        <a:pt x="198340" y="380438"/>
                      </a:lnTo>
                      <a:lnTo>
                        <a:pt x="197669" y="380253"/>
                      </a:lnTo>
                      <a:lnTo>
                        <a:pt x="196929" y="379964"/>
                      </a:lnTo>
                      <a:cubicBezTo>
                        <a:pt x="196732" y="379871"/>
                        <a:pt x="196535" y="379756"/>
                        <a:pt x="196385" y="379605"/>
                      </a:cubicBezTo>
                      <a:lnTo>
                        <a:pt x="196015" y="379270"/>
                      </a:lnTo>
                      <a:cubicBezTo>
                        <a:pt x="195830" y="379108"/>
                        <a:pt x="195679" y="378911"/>
                        <a:pt x="195575" y="378691"/>
                      </a:cubicBezTo>
                      <a:lnTo>
                        <a:pt x="195413" y="378379"/>
                      </a:lnTo>
                      <a:lnTo>
                        <a:pt x="195297" y="378228"/>
                      </a:lnTo>
                      <a:lnTo>
                        <a:pt x="195112" y="378055"/>
                      </a:lnTo>
                      <a:lnTo>
                        <a:pt x="194962" y="377951"/>
                      </a:lnTo>
                      <a:lnTo>
                        <a:pt x="194904" y="377928"/>
                      </a:lnTo>
                      <a:lnTo>
                        <a:pt x="194615" y="377870"/>
                      </a:lnTo>
                      <a:lnTo>
                        <a:pt x="193863" y="377661"/>
                      </a:lnTo>
                      <a:cubicBezTo>
                        <a:pt x="193782" y="377638"/>
                        <a:pt x="193689" y="377604"/>
                        <a:pt x="193608" y="377569"/>
                      </a:cubicBezTo>
                      <a:lnTo>
                        <a:pt x="193446" y="377592"/>
                      </a:lnTo>
                      <a:cubicBezTo>
                        <a:pt x="193284" y="377615"/>
                        <a:pt x="193111" y="377627"/>
                        <a:pt x="192937" y="377615"/>
                      </a:cubicBezTo>
                      <a:lnTo>
                        <a:pt x="192544" y="377580"/>
                      </a:lnTo>
                      <a:lnTo>
                        <a:pt x="192231" y="377604"/>
                      </a:lnTo>
                      <a:lnTo>
                        <a:pt x="191769" y="377673"/>
                      </a:lnTo>
                      <a:lnTo>
                        <a:pt x="190982" y="377696"/>
                      </a:lnTo>
                      <a:lnTo>
                        <a:pt x="190242" y="377627"/>
                      </a:lnTo>
                      <a:cubicBezTo>
                        <a:pt x="189918" y="377604"/>
                        <a:pt x="189617" y="377488"/>
                        <a:pt x="189351" y="377314"/>
                      </a:cubicBezTo>
                      <a:lnTo>
                        <a:pt x="188899" y="377025"/>
                      </a:lnTo>
                      <a:cubicBezTo>
                        <a:pt x="188795" y="376956"/>
                        <a:pt x="188691" y="376863"/>
                        <a:pt x="188587" y="376771"/>
                      </a:cubicBezTo>
                      <a:lnTo>
                        <a:pt x="188194" y="376400"/>
                      </a:lnTo>
                      <a:lnTo>
                        <a:pt x="187742" y="375880"/>
                      </a:lnTo>
                      <a:lnTo>
                        <a:pt x="187338" y="375255"/>
                      </a:lnTo>
                      <a:lnTo>
                        <a:pt x="187199" y="375081"/>
                      </a:lnTo>
                      <a:lnTo>
                        <a:pt x="187060" y="374977"/>
                      </a:lnTo>
                      <a:lnTo>
                        <a:pt x="186747" y="374769"/>
                      </a:lnTo>
                      <a:lnTo>
                        <a:pt x="186412" y="374584"/>
                      </a:lnTo>
                      <a:lnTo>
                        <a:pt x="186319" y="374549"/>
                      </a:lnTo>
                      <a:lnTo>
                        <a:pt x="186157" y="374619"/>
                      </a:lnTo>
                      <a:cubicBezTo>
                        <a:pt x="185880" y="374757"/>
                        <a:pt x="185567" y="374815"/>
                        <a:pt x="185267" y="374804"/>
                      </a:cubicBezTo>
                      <a:lnTo>
                        <a:pt x="184237" y="374769"/>
                      </a:lnTo>
                      <a:lnTo>
                        <a:pt x="183809" y="374781"/>
                      </a:lnTo>
                      <a:lnTo>
                        <a:pt x="183311" y="374804"/>
                      </a:lnTo>
                      <a:cubicBezTo>
                        <a:pt x="183311" y="374804"/>
                        <a:pt x="182779" y="374838"/>
                        <a:pt x="182791" y="374838"/>
                      </a:cubicBezTo>
                      <a:lnTo>
                        <a:pt x="181599" y="374896"/>
                      </a:lnTo>
                      <a:cubicBezTo>
                        <a:pt x="181287" y="374896"/>
                        <a:pt x="180997" y="374827"/>
                        <a:pt x="180731" y="374711"/>
                      </a:cubicBezTo>
                      <a:lnTo>
                        <a:pt x="180500" y="374607"/>
                      </a:lnTo>
                      <a:lnTo>
                        <a:pt x="180430" y="374596"/>
                      </a:lnTo>
                      <a:lnTo>
                        <a:pt x="180106" y="374607"/>
                      </a:lnTo>
                      <a:lnTo>
                        <a:pt x="178533" y="374700"/>
                      </a:lnTo>
                      <a:lnTo>
                        <a:pt x="177712" y="374642"/>
                      </a:lnTo>
                      <a:lnTo>
                        <a:pt x="176821" y="374434"/>
                      </a:lnTo>
                      <a:cubicBezTo>
                        <a:pt x="176670" y="374376"/>
                        <a:pt x="176531" y="374329"/>
                        <a:pt x="176393" y="374248"/>
                      </a:cubicBezTo>
                      <a:lnTo>
                        <a:pt x="175941" y="373994"/>
                      </a:lnTo>
                      <a:cubicBezTo>
                        <a:pt x="175803" y="373913"/>
                        <a:pt x="175687" y="373832"/>
                        <a:pt x="175571" y="373728"/>
                      </a:cubicBezTo>
                      <a:lnTo>
                        <a:pt x="175178" y="373369"/>
                      </a:lnTo>
                      <a:cubicBezTo>
                        <a:pt x="175039" y="373253"/>
                        <a:pt x="174923" y="373115"/>
                        <a:pt x="174831" y="372953"/>
                      </a:cubicBezTo>
                      <a:lnTo>
                        <a:pt x="174241" y="371958"/>
                      </a:lnTo>
                      <a:lnTo>
                        <a:pt x="174102" y="371692"/>
                      </a:lnTo>
                      <a:lnTo>
                        <a:pt x="173442" y="371692"/>
                      </a:lnTo>
                      <a:cubicBezTo>
                        <a:pt x="173442" y="371692"/>
                        <a:pt x="172910" y="371703"/>
                        <a:pt x="172922" y="371703"/>
                      </a:cubicBezTo>
                      <a:lnTo>
                        <a:pt x="172390" y="371715"/>
                      </a:lnTo>
                      <a:lnTo>
                        <a:pt x="171707" y="371703"/>
                      </a:lnTo>
                      <a:cubicBezTo>
                        <a:pt x="171557" y="371692"/>
                        <a:pt x="171395" y="371668"/>
                        <a:pt x="171256" y="371622"/>
                      </a:cubicBezTo>
                      <a:lnTo>
                        <a:pt x="170978" y="371541"/>
                      </a:lnTo>
                      <a:lnTo>
                        <a:pt x="170307" y="371541"/>
                      </a:lnTo>
                      <a:lnTo>
                        <a:pt x="170226" y="371553"/>
                      </a:lnTo>
                      <a:lnTo>
                        <a:pt x="169983" y="371726"/>
                      </a:lnTo>
                      <a:cubicBezTo>
                        <a:pt x="169798" y="371877"/>
                        <a:pt x="169590" y="371969"/>
                        <a:pt x="169370" y="372039"/>
                      </a:cubicBezTo>
                      <a:lnTo>
                        <a:pt x="168861" y="372201"/>
                      </a:lnTo>
                      <a:cubicBezTo>
                        <a:pt x="168467" y="372316"/>
                        <a:pt x="168063" y="372316"/>
                        <a:pt x="167669" y="372201"/>
                      </a:cubicBezTo>
                      <a:lnTo>
                        <a:pt x="167160" y="372039"/>
                      </a:lnTo>
                      <a:lnTo>
                        <a:pt x="166385" y="371680"/>
                      </a:lnTo>
                      <a:cubicBezTo>
                        <a:pt x="166246" y="371611"/>
                        <a:pt x="166130" y="371530"/>
                        <a:pt x="166026" y="371437"/>
                      </a:cubicBezTo>
                      <a:lnTo>
                        <a:pt x="165957" y="371379"/>
                      </a:lnTo>
                      <a:lnTo>
                        <a:pt x="165679" y="371356"/>
                      </a:lnTo>
                      <a:lnTo>
                        <a:pt x="164823" y="371159"/>
                      </a:lnTo>
                      <a:cubicBezTo>
                        <a:pt x="164534" y="371090"/>
                        <a:pt x="164245" y="370951"/>
                        <a:pt x="164025" y="370743"/>
                      </a:cubicBezTo>
                      <a:lnTo>
                        <a:pt x="163654" y="370407"/>
                      </a:lnTo>
                      <a:cubicBezTo>
                        <a:pt x="163469" y="370257"/>
                        <a:pt x="163319" y="370072"/>
                        <a:pt x="163215" y="369875"/>
                      </a:cubicBezTo>
                      <a:lnTo>
                        <a:pt x="162983" y="369459"/>
                      </a:lnTo>
                      <a:lnTo>
                        <a:pt x="162879" y="369297"/>
                      </a:lnTo>
                      <a:cubicBezTo>
                        <a:pt x="162671" y="369412"/>
                        <a:pt x="162428" y="369482"/>
                        <a:pt x="162174" y="369528"/>
                      </a:cubicBezTo>
                      <a:lnTo>
                        <a:pt x="161711" y="369586"/>
                      </a:lnTo>
                      <a:cubicBezTo>
                        <a:pt x="161526" y="369609"/>
                        <a:pt x="161341" y="369597"/>
                        <a:pt x="161144" y="369574"/>
                      </a:cubicBezTo>
                      <a:lnTo>
                        <a:pt x="160797" y="369516"/>
                      </a:lnTo>
                      <a:lnTo>
                        <a:pt x="160473" y="369516"/>
                      </a:lnTo>
                      <a:lnTo>
                        <a:pt x="160056" y="369540"/>
                      </a:lnTo>
                      <a:lnTo>
                        <a:pt x="159952" y="369551"/>
                      </a:lnTo>
                      <a:lnTo>
                        <a:pt x="159790" y="369632"/>
                      </a:lnTo>
                      <a:cubicBezTo>
                        <a:pt x="159536" y="369771"/>
                        <a:pt x="159270" y="369840"/>
                        <a:pt x="158969" y="369864"/>
                      </a:cubicBezTo>
                      <a:lnTo>
                        <a:pt x="158448" y="369887"/>
                      </a:lnTo>
                      <a:lnTo>
                        <a:pt x="157499" y="369910"/>
                      </a:lnTo>
                      <a:cubicBezTo>
                        <a:pt x="157418" y="370153"/>
                        <a:pt x="157314" y="370361"/>
                        <a:pt x="157152" y="370546"/>
                      </a:cubicBezTo>
                      <a:lnTo>
                        <a:pt x="157118" y="370604"/>
                      </a:lnTo>
                      <a:cubicBezTo>
                        <a:pt x="157314" y="370951"/>
                        <a:pt x="157407" y="371368"/>
                        <a:pt x="157372" y="371784"/>
                      </a:cubicBezTo>
                      <a:lnTo>
                        <a:pt x="157337" y="372316"/>
                      </a:lnTo>
                      <a:cubicBezTo>
                        <a:pt x="157268" y="373057"/>
                        <a:pt x="156805" y="373693"/>
                        <a:pt x="156111" y="373994"/>
                      </a:cubicBezTo>
                      <a:lnTo>
                        <a:pt x="155660" y="374179"/>
                      </a:lnTo>
                      <a:lnTo>
                        <a:pt x="154908" y="374410"/>
                      </a:lnTo>
                      <a:lnTo>
                        <a:pt x="154144" y="374549"/>
                      </a:lnTo>
                      <a:cubicBezTo>
                        <a:pt x="154005" y="374572"/>
                        <a:pt x="153867" y="374572"/>
                        <a:pt x="153728" y="374572"/>
                      </a:cubicBezTo>
                      <a:lnTo>
                        <a:pt x="153219" y="374549"/>
                      </a:lnTo>
                      <a:cubicBezTo>
                        <a:pt x="152976" y="374538"/>
                        <a:pt x="152756" y="374480"/>
                        <a:pt x="152536" y="374387"/>
                      </a:cubicBezTo>
                      <a:lnTo>
                        <a:pt x="152039" y="374191"/>
                      </a:lnTo>
                      <a:cubicBezTo>
                        <a:pt x="151865" y="374110"/>
                        <a:pt x="151691" y="374006"/>
                        <a:pt x="151529" y="373878"/>
                      </a:cubicBezTo>
                      <a:lnTo>
                        <a:pt x="151113" y="373531"/>
                      </a:lnTo>
                      <a:lnTo>
                        <a:pt x="150604" y="373022"/>
                      </a:lnTo>
                      <a:lnTo>
                        <a:pt x="150153" y="372409"/>
                      </a:lnTo>
                      <a:lnTo>
                        <a:pt x="149863" y="372016"/>
                      </a:lnTo>
                      <a:lnTo>
                        <a:pt x="149551" y="371668"/>
                      </a:lnTo>
                      <a:lnTo>
                        <a:pt x="149216" y="371310"/>
                      </a:lnTo>
                      <a:lnTo>
                        <a:pt x="148799" y="370731"/>
                      </a:lnTo>
                      <a:lnTo>
                        <a:pt x="148313" y="370546"/>
                      </a:lnTo>
                      <a:lnTo>
                        <a:pt x="147226" y="370026"/>
                      </a:lnTo>
                      <a:cubicBezTo>
                        <a:pt x="147052" y="369945"/>
                        <a:pt x="146890" y="369840"/>
                        <a:pt x="146740" y="369713"/>
                      </a:cubicBezTo>
                      <a:lnTo>
                        <a:pt x="146381" y="369366"/>
                      </a:lnTo>
                      <a:lnTo>
                        <a:pt x="146092" y="369123"/>
                      </a:lnTo>
                      <a:lnTo>
                        <a:pt x="146022" y="369088"/>
                      </a:lnTo>
                      <a:lnTo>
                        <a:pt x="145918" y="369065"/>
                      </a:lnTo>
                      <a:lnTo>
                        <a:pt x="145467" y="368973"/>
                      </a:lnTo>
                      <a:lnTo>
                        <a:pt x="144958" y="368811"/>
                      </a:lnTo>
                      <a:lnTo>
                        <a:pt x="144900" y="368822"/>
                      </a:lnTo>
                      <a:lnTo>
                        <a:pt x="144553" y="368961"/>
                      </a:lnTo>
                      <a:lnTo>
                        <a:pt x="144148" y="369146"/>
                      </a:lnTo>
                      <a:cubicBezTo>
                        <a:pt x="143963" y="369227"/>
                        <a:pt x="143755" y="369297"/>
                        <a:pt x="143558" y="369320"/>
                      </a:cubicBezTo>
                      <a:lnTo>
                        <a:pt x="143026" y="369389"/>
                      </a:lnTo>
                      <a:lnTo>
                        <a:pt x="142343" y="369424"/>
                      </a:lnTo>
                      <a:lnTo>
                        <a:pt x="141765" y="369401"/>
                      </a:lnTo>
                      <a:lnTo>
                        <a:pt x="141499" y="369424"/>
                      </a:lnTo>
                      <a:lnTo>
                        <a:pt x="141070" y="369516"/>
                      </a:lnTo>
                      <a:cubicBezTo>
                        <a:pt x="140666" y="369609"/>
                        <a:pt x="140237" y="369574"/>
                        <a:pt x="139867" y="369412"/>
                      </a:cubicBezTo>
                      <a:lnTo>
                        <a:pt x="138849" y="368973"/>
                      </a:lnTo>
                      <a:cubicBezTo>
                        <a:pt x="138433" y="368799"/>
                        <a:pt x="138097" y="368475"/>
                        <a:pt x="137889" y="368082"/>
                      </a:cubicBezTo>
                      <a:lnTo>
                        <a:pt x="137657" y="367654"/>
                      </a:lnTo>
                      <a:lnTo>
                        <a:pt x="137137" y="366786"/>
                      </a:lnTo>
                      <a:cubicBezTo>
                        <a:pt x="137044" y="366624"/>
                        <a:pt x="136975" y="366451"/>
                        <a:pt x="136929" y="366277"/>
                      </a:cubicBezTo>
                      <a:lnTo>
                        <a:pt x="136894" y="366092"/>
                      </a:lnTo>
                      <a:lnTo>
                        <a:pt x="136176" y="365004"/>
                      </a:lnTo>
                      <a:lnTo>
                        <a:pt x="135806" y="364252"/>
                      </a:lnTo>
                      <a:cubicBezTo>
                        <a:pt x="135702" y="363998"/>
                        <a:pt x="135644" y="363732"/>
                        <a:pt x="135633" y="363454"/>
                      </a:cubicBezTo>
                      <a:lnTo>
                        <a:pt x="135633" y="362922"/>
                      </a:lnTo>
                      <a:cubicBezTo>
                        <a:pt x="135621" y="362598"/>
                        <a:pt x="135702" y="362262"/>
                        <a:pt x="135841" y="361973"/>
                      </a:cubicBezTo>
                      <a:lnTo>
                        <a:pt x="136292" y="361117"/>
                      </a:lnTo>
                      <a:lnTo>
                        <a:pt x="136477" y="360677"/>
                      </a:lnTo>
                      <a:cubicBezTo>
                        <a:pt x="136477" y="360677"/>
                        <a:pt x="136686" y="360191"/>
                        <a:pt x="136674" y="360214"/>
                      </a:cubicBezTo>
                      <a:lnTo>
                        <a:pt x="137114" y="359208"/>
                      </a:lnTo>
                      <a:lnTo>
                        <a:pt x="137565" y="358444"/>
                      </a:lnTo>
                      <a:lnTo>
                        <a:pt x="137507" y="358537"/>
                      </a:lnTo>
                      <a:lnTo>
                        <a:pt x="137785" y="358086"/>
                      </a:lnTo>
                      <a:lnTo>
                        <a:pt x="137762" y="358120"/>
                      </a:lnTo>
                      <a:lnTo>
                        <a:pt x="138155" y="357449"/>
                      </a:lnTo>
                      <a:lnTo>
                        <a:pt x="138005" y="357172"/>
                      </a:lnTo>
                      <a:lnTo>
                        <a:pt x="137831" y="356848"/>
                      </a:lnTo>
                      <a:cubicBezTo>
                        <a:pt x="137796" y="356859"/>
                        <a:pt x="137738" y="356859"/>
                        <a:pt x="137681" y="356859"/>
                      </a:cubicBezTo>
                      <a:lnTo>
                        <a:pt x="137160" y="356917"/>
                      </a:lnTo>
                      <a:lnTo>
                        <a:pt x="136096" y="356882"/>
                      </a:lnTo>
                      <a:lnTo>
                        <a:pt x="134545" y="356605"/>
                      </a:lnTo>
                      <a:lnTo>
                        <a:pt x="134117" y="356547"/>
                      </a:lnTo>
                      <a:lnTo>
                        <a:pt x="133828" y="356524"/>
                      </a:lnTo>
                      <a:lnTo>
                        <a:pt x="133515" y="356547"/>
                      </a:lnTo>
                      <a:lnTo>
                        <a:pt x="133076" y="356616"/>
                      </a:lnTo>
                      <a:lnTo>
                        <a:pt x="132278" y="356778"/>
                      </a:lnTo>
                      <a:lnTo>
                        <a:pt x="131942" y="357577"/>
                      </a:lnTo>
                      <a:cubicBezTo>
                        <a:pt x="131884" y="357715"/>
                        <a:pt x="131826" y="357831"/>
                        <a:pt x="131734" y="357947"/>
                      </a:cubicBezTo>
                      <a:lnTo>
                        <a:pt x="131421" y="358375"/>
                      </a:lnTo>
                      <a:cubicBezTo>
                        <a:pt x="131259" y="358606"/>
                        <a:pt x="131063" y="358791"/>
                        <a:pt x="130820" y="358942"/>
                      </a:cubicBezTo>
                      <a:lnTo>
                        <a:pt x="130380" y="359196"/>
                      </a:lnTo>
                      <a:cubicBezTo>
                        <a:pt x="130230" y="359289"/>
                        <a:pt x="130091" y="359358"/>
                        <a:pt x="129929" y="359393"/>
                      </a:cubicBezTo>
                      <a:lnTo>
                        <a:pt x="129420" y="359555"/>
                      </a:lnTo>
                      <a:lnTo>
                        <a:pt x="128622" y="359694"/>
                      </a:lnTo>
                      <a:cubicBezTo>
                        <a:pt x="128344" y="359729"/>
                        <a:pt x="128055" y="359705"/>
                        <a:pt x="127788" y="359636"/>
                      </a:cubicBezTo>
                      <a:lnTo>
                        <a:pt x="127129" y="359451"/>
                      </a:lnTo>
                      <a:lnTo>
                        <a:pt x="127117" y="359451"/>
                      </a:lnTo>
                      <a:lnTo>
                        <a:pt x="126713" y="359532"/>
                      </a:lnTo>
                      <a:cubicBezTo>
                        <a:pt x="126446" y="359590"/>
                        <a:pt x="126180" y="359601"/>
                        <a:pt x="125926" y="359543"/>
                      </a:cubicBezTo>
                      <a:lnTo>
                        <a:pt x="125405" y="359439"/>
                      </a:lnTo>
                      <a:cubicBezTo>
                        <a:pt x="125232" y="359416"/>
                        <a:pt x="125070" y="359358"/>
                        <a:pt x="124919" y="359289"/>
                      </a:cubicBezTo>
                      <a:lnTo>
                        <a:pt x="124433" y="359057"/>
                      </a:lnTo>
                      <a:lnTo>
                        <a:pt x="123566" y="358525"/>
                      </a:lnTo>
                      <a:cubicBezTo>
                        <a:pt x="123566" y="358525"/>
                        <a:pt x="123138" y="358190"/>
                        <a:pt x="123161" y="358201"/>
                      </a:cubicBezTo>
                      <a:lnTo>
                        <a:pt x="122744" y="357877"/>
                      </a:lnTo>
                      <a:lnTo>
                        <a:pt x="122119" y="357206"/>
                      </a:lnTo>
                      <a:cubicBezTo>
                        <a:pt x="121957" y="357021"/>
                        <a:pt x="121842" y="356801"/>
                        <a:pt x="121761" y="356570"/>
                      </a:cubicBezTo>
                      <a:lnTo>
                        <a:pt x="121587" y="356084"/>
                      </a:lnTo>
                      <a:lnTo>
                        <a:pt x="121414" y="355633"/>
                      </a:lnTo>
                      <a:lnTo>
                        <a:pt x="121240" y="355193"/>
                      </a:lnTo>
                      <a:lnTo>
                        <a:pt x="121101" y="354904"/>
                      </a:lnTo>
                      <a:lnTo>
                        <a:pt x="120916" y="354615"/>
                      </a:lnTo>
                      <a:lnTo>
                        <a:pt x="120384" y="353909"/>
                      </a:lnTo>
                      <a:cubicBezTo>
                        <a:pt x="120014" y="353759"/>
                        <a:pt x="119690" y="353504"/>
                        <a:pt x="119458" y="353157"/>
                      </a:cubicBezTo>
                      <a:lnTo>
                        <a:pt x="119215" y="352810"/>
                      </a:lnTo>
                      <a:cubicBezTo>
                        <a:pt x="119123" y="352659"/>
                        <a:pt x="119042" y="352521"/>
                        <a:pt x="118984" y="352370"/>
                      </a:cubicBezTo>
                      <a:cubicBezTo>
                        <a:pt x="118845" y="352382"/>
                        <a:pt x="118706" y="352393"/>
                        <a:pt x="118568" y="352382"/>
                      </a:cubicBezTo>
                      <a:lnTo>
                        <a:pt x="117873" y="352324"/>
                      </a:lnTo>
                      <a:cubicBezTo>
                        <a:pt x="117873" y="352324"/>
                        <a:pt x="117341" y="352243"/>
                        <a:pt x="117376" y="352254"/>
                      </a:cubicBezTo>
                      <a:lnTo>
                        <a:pt x="116844" y="352185"/>
                      </a:lnTo>
                      <a:lnTo>
                        <a:pt x="116080" y="352000"/>
                      </a:lnTo>
                      <a:cubicBezTo>
                        <a:pt x="115895" y="351942"/>
                        <a:pt x="115733" y="351884"/>
                        <a:pt x="115571" y="351792"/>
                      </a:cubicBezTo>
                      <a:lnTo>
                        <a:pt x="115108" y="351514"/>
                      </a:lnTo>
                      <a:cubicBezTo>
                        <a:pt x="114946" y="351421"/>
                        <a:pt x="114796" y="351306"/>
                        <a:pt x="114668" y="351155"/>
                      </a:cubicBezTo>
                      <a:lnTo>
                        <a:pt x="114321" y="350785"/>
                      </a:lnTo>
                      <a:cubicBezTo>
                        <a:pt x="114183" y="350646"/>
                        <a:pt x="114078" y="350496"/>
                        <a:pt x="113997" y="350322"/>
                      </a:cubicBezTo>
                      <a:cubicBezTo>
                        <a:pt x="113997" y="350322"/>
                        <a:pt x="113754" y="349860"/>
                        <a:pt x="113766" y="349883"/>
                      </a:cubicBezTo>
                      <a:lnTo>
                        <a:pt x="113512" y="349397"/>
                      </a:lnTo>
                      <a:lnTo>
                        <a:pt x="113234" y="348622"/>
                      </a:lnTo>
                      <a:cubicBezTo>
                        <a:pt x="112783" y="348356"/>
                        <a:pt x="112447" y="347904"/>
                        <a:pt x="112308" y="347361"/>
                      </a:cubicBezTo>
                      <a:lnTo>
                        <a:pt x="112204" y="346909"/>
                      </a:lnTo>
                      <a:cubicBezTo>
                        <a:pt x="112181" y="346771"/>
                        <a:pt x="112169" y="346643"/>
                        <a:pt x="112146" y="346493"/>
                      </a:cubicBezTo>
                      <a:lnTo>
                        <a:pt x="112146" y="345324"/>
                      </a:lnTo>
                      <a:lnTo>
                        <a:pt x="112285" y="344503"/>
                      </a:lnTo>
                      <a:lnTo>
                        <a:pt x="112042" y="344063"/>
                      </a:lnTo>
                      <a:cubicBezTo>
                        <a:pt x="111961" y="344040"/>
                        <a:pt x="111880" y="344005"/>
                        <a:pt x="111811" y="343982"/>
                      </a:cubicBezTo>
                      <a:lnTo>
                        <a:pt x="111360" y="343786"/>
                      </a:lnTo>
                      <a:cubicBezTo>
                        <a:pt x="110850" y="343577"/>
                        <a:pt x="110446" y="343149"/>
                        <a:pt x="110260" y="342605"/>
                      </a:cubicBezTo>
                      <a:lnTo>
                        <a:pt x="110087" y="342096"/>
                      </a:lnTo>
                      <a:cubicBezTo>
                        <a:pt x="109902" y="341587"/>
                        <a:pt x="109936" y="341009"/>
                        <a:pt x="110191" y="340534"/>
                      </a:cubicBezTo>
                      <a:lnTo>
                        <a:pt x="110388" y="340130"/>
                      </a:lnTo>
                      <a:lnTo>
                        <a:pt x="110550" y="339713"/>
                      </a:lnTo>
                      <a:cubicBezTo>
                        <a:pt x="110631" y="339528"/>
                        <a:pt x="110735" y="339354"/>
                        <a:pt x="110874" y="339192"/>
                      </a:cubicBezTo>
                      <a:lnTo>
                        <a:pt x="111198" y="338776"/>
                      </a:lnTo>
                      <a:cubicBezTo>
                        <a:pt x="111336" y="338614"/>
                        <a:pt x="111487" y="338487"/>
                        <a:pt x="111660" y="338359"/>
                      </a:cubicBezTo>
                      <a:lnTo>
                        <a:pt x="112100" y="338082"/>
                      </a:lnTo>
                      <a:cubicBezTo>
                        <a:pt x="112158" y="338059"/>
                        <a:pt x="112204" y="338012"/>
                        <a:pt x="112262" y="337989"/>
                      </a:cubicBezTo>
                      <a:cubicBezTo>
                        <a:pt x="112250" y="337654"/>
                        <a:pt x="112320" y="337307"/>
                        <a:pt x="112459" y="336994"/>
                      </a:cubicBezTo>
                      <a:lnTo>
                        <a:pt x="112690" y="336508"/>
                      </a:lnTo>
                      <a:lnTo>
                        <a:pt x="113211" y="335756"/>
                      </a:lnTo>
                      <a:cubicBezTo>
                        <a:pt x="113303" y="335617"/>
                        <a:pt x="113407" y="335502"/>
                        <a:pt x="113546" y="335409"/>
                      </a:cubicBezTo>
                      <a:lnTo>
                        <a:pt x="113731" y="335247"/>
                      </a:lnTo>
                      <a:cubicBezTo>
                        <a:pt x="113569" y="335050"/>
                        <a:pt x="113454" y="334807"/>
                        <a:pt x="113373" y="334553"/>
                      </a:cubicBezTo>
                      <a:lnTo>
                        <a:pt x="113234" y="334044"/>
                      </a:lnTo>
                      <a:cubicBezTo>
                        <a:pt x="113072" y="333500"/>
                        <a:pt x="113153" y="332910"/>
                        <a:pt x="113465" y="332424"/>
                      </a:cubicBezTo>
                      <a:cubicBezTo>
                        <a:pt x="113569" y="332262"/>
                        <a:pt x="113673" y="332135"/>
                        <a:pt x="113824" y="332008"/>
                      </a:cubicBezTo>
                      <a:cubicBezTo>
                        <a:pt x="113812" y="331938"/>
                        <a:pt x="113801" y="331892"/>
                        <a:pt x="113801" y="331822"/>
                      </a:cubicBezTo>
                      <a:lnTo>
                        <a:pt x="113778" y="331313"/>
                      </a:lnTo>
                      <a:cubicBezTo>
                        <a:pt x="113754" y="331047"/>
                        <a:pt x="113789" y="330793"/>
                        <a:pt x="113870" y="330550"/>
                      </a:cubicBezTo>
                      <a:lnTo>
                        <a:pt x="114032" y="330064"/>
                      </a:lnTo>
                      <a:cubicBezTo>
                        <a:pt x="114125" y="329786"/>
                        <a:pt x="114275" y="329520"/>
                        <a:pt x="114472" y="329300"/>
                      </a:cubicBezTo>
                      <a:lnTo>
                        <a:pt x="114807" y="328965"/>
                      </a:lnTo>
                      <a:lnTo>
                        <a:pt x="114969" y="328757"/>
                      </a:lnTo>
                      <a:lnTo>
                        <a:pt x="115050" y="328606"/>
                      </a:lnTo>
                      <a:lnTo>
                        <a:pt x="115189" y="328247"/>
                      </a:lnTo>
                      <a:lnTo>
                        <a:pt x="115259" y="328085"/>
                      </a:lnTo>
                      <a:lnTo>
                        <a:pt x="115004" y="328120"/>
                      </a:lnTo>
                      <a:lnTo>
                        <a:pt x="114634" y="328213"/>
                      </a:lnTo>
                      <a:lnTo>
                        <a:pt x="114136" y="328363"/>
                      </a:lnTo>
                      <a:lnTo>
                        <a:pt x="113222" y="328479"/>
                      </a:lnTo>
                      <a:cubicBezTo>
                        <a:pt x="113072" y="328490"/>
                        <a:pt x="112910" y="328490"/>
                        <a:pt x="112759" y="328467"/>
                      </a:cubicBezTo>
                      <a:lnTo>
                        <a:pt x="112239" y="328386"/>
                      </a:lnTo>
                      <a:cubicBezTo>
                        <a:pt x="111522" y="328294"/>
                        <a:pt x="110897" y="327796"/>
                        <a:pt x="110642" y="327114"/>
                      </a:cubicBezTo>
                      <a:lnTo>
                        <a:pt x="110480" y="326697"/>
                      </a:lnTo>
                      <a:cubicBezTo>
                        <a:pt x="110388" y="326431"/>
                        <a:pt x="110341" y="326165"/>
                        <a:pt x="110365" y="325876"/>
                      </a:cubicBezTo>
                      <a:lnTo>
                        <a:pt x="110422" y="325101"/>
                      </a:lnTo>
                      <a:cubicBezTo>
                        <a:pt x="110422" y="325101"/>
                        <a:pt x="110515" y="324580"/>
                        <a:pt x="110515" y="324615"/>
                      </a:cubicBezTo>
                      <a:cubicBezTo>
                        <a:pt x="110515" y="324615"/>
                        <a:pt x="110596" y="324082"/>
                        <a:pt x="110596" y="324094"/>
                      </a:cubicBezTo>
                      <a:lnTo>
                        <a:pt x="110665" y="323596"/>
                      </a:lnTo>
                      <a:lnTo>
                        <a:pt x="110689" y="323400"/>
                      </a:lnTo>
                      <a:lnTo>
                        <a:pt x="110654" y="323157"/>
                      </a:lnTo>
                      <a:cubicBezTo>
                        <a:pt x="110654" y="323157"/>
                        <a:pt x="110561" y="322636"/>
                        <a:pt x="110561" y="322648"/>
                      </a:cubicBezTo>
                      <a:lnTo>
                        <a:pt x="110480" y="322220"/>
                      </a:lnTo>
                      <a:lnTo>
                        <a:pt x="110168" y="321259"/>
                      </a:lnTo>
                      <a:cubicBezTo>
                        <a:pt x="110133" y="321120"/>
                        <a:pt x="110110" y="320993"/>
                        <a:pt x="110099" y="320854"/>
                      </a:cubicBezTo>
                      <a:lnTo>
                        <a:pt x="110075" y="320322"/>
                      </a:lnTo>
                      <a:cubicBezTo>
                        <a:pt x="110018" y="319628"/>
                        <a:pt x="110341" y="318969"/>
                        <a:pt x="110897" y="318575"/>
                      </a:cubicBezTo>
                      <a:lnTo>
                        <a:pt x="111244" y="318321"/>
                      </a:lnTo>
                      <a:cubicBezTo>
                        <a:pt x="111406" y="318205"/>
                        <a:pt x="111591" y="318112"/>
                        <a:pt x="111788" y="318043"/>
                      </a:cubicBezTo>
                      <a:lnTo>
                        <a:pt x="111822" y="317950"/>
                      </a:lnTo>
                      <a:cubicBezTo>
                        <a:pt x="111996" y="317488"/>
                        <a:pt x="112343" y="317106"/>
                        <a:pt x="112783" y="316898"/>
                      </a:cubicBezTo>
                      <a:lnTo>
                        <a:pt x="112991" y="316793"/>
                      </a:lnTo>
                      <a:cubicBezTo>
                        <a:pt x="112979" y="316562"/>
                        <a:pt x="113002" y="316342"/>
                        <a:pt x="113072" y="316111"/>
                      </a:cubicBezTo>
                      <a:lnTo>
                        <a:pt x="113269" y="315451"/>
                      </a:lnTo>
                      <a:lnTo>
                        <a:pt x="113095" y="315081"/>
                      </a:lnTo>
                      <a:cubicBezTo>
                        <a:pt x="113002" y="314838"/>
                        <a:pt x="112933" y="314584"/>
                        <a:pt x="112933" y="314329"/>
                      </a:cubicBezTo>
                      <a:lnTo>
                        <a:pt x="112921" y="313797"/>
                      </a:lnTo>
                      <a:cubicBezTo>
                        <a:pt x="112910" y="313288"/>
                        <a:pt x="113095" y="312790"/>
                        <a:pt x="113442" y="312409"/>
                      </a:cubicBezTo>
                      <a:cubicBezTo>
                        <a:pt x="113442" y="312409"/>
                        <a:pt x="113789" y="312015"/>
                        <a:pt x="113778" y="312038"/>
                      </a:cubicBezTo>
                      <a:lnTo>
                        <a:pt x="114032" y="311761"/>
                      </a:lnTo>
                      <a:lnTo>
                        <a:pt x="114240" y="311425"/>
                      </a:lnTo>
                      <a:lnTo>
                        <a:pt x="114761" y="310800"/>
                      </a:lnTo>
                      <a:cubicBezTo>
                        <a:pt x="114854" y="310696"/>
                        <a:pt x="114958" y="310604"/>
                        <a:pt x="115085" y="310511"/>
                      </a:cubicBezTo>
                      <a:lnTo>
                        <a:pt x="115166" y="310453"/>
                      </a:lnTo>
                      <a:cubicBezTo>
                        <a:pt x="115178" y="310280"/>
                        <a:pt x="115201" y="310118"/>
                        <a:pt x="115247" y="309956"/>
                      </a:cubicBezTo>
                      <a:lnTo>
                        <a:pt x="115409" y="309435"/>
                      </a:lnTo>
                      <a:cubicBezTo>
                        <a:pt x="115501" y="309111"/>
                        <a:pt x="115675" y="308822"/>
                        <a:pt x="115918" y="308579"/>
                      </a:cubicBezTo>
                      <a:lnTo>
                        <a:pt x="116786" y="307781"/>
                      </a:lnTo>
                      <a:lnTo>
                        <a:pt x="116728" y="307815"/>
                      </a:lnTo>
                      <a:lnTo>
                        <a:pt x="117006" y="307549"/>
                      </a:lnTo>
                      <a:lnTo>
                        <a:pt x="117017" y="307526"/>
                      </a:lnTo>
                      <a:cubicBezTo>
                        <a:pt x="117087" y="307214"/>
                        <a:pt x="117225" y="306936"/>
                        <a:pt x="117445" y="306693"/>
                      </a:cubicBezTo>
                      <a:lnTo>
                        <a:pt x="117445" y="306589"/>
                      </a:lnTo>
                      <a:lnTo>
                        <a:pt x="117480" y="306091"/>
                      </a:lnTo>
                      <a:cubicBezTo>
                        <a:pt x="117503" y="305837"/>
                        <a:pt x="117573" y="305606"/>
                        <a:pt x="117677" y="305397"/>
                      </a:cubicBezTo>
                      <a:lnTo>
                        <a:pt x="117908" y="304900"/>
                      </a:lnTo>
                      <a:cubicBezTo>
                        <a:pt x="118070" y="304576"/>
                        <a:pt x="118313" y="304310"/>
                        <a:pt x="118602" y="304113"/>
                      </a:cubicBezTo>
                      <a:lnTo>
                        <a:pt x="119019" y="303835"/>
                      </a:lnTo>
                      <a:lnTo>
                        <a:pt x="119343" y="303604"/>
                      </a:lnTo>
                      <a:lnTo>
                        <a:pt x="119620" y="303361"/>
                      </a:lnTo>
                      <a:lnTo>
                        <a:pt x="119956" y="303025"/>
                      </a:lnTo>
                      <a:lnTo>
                        <a:pt x="120326" y="302632"/>
                      </a:lnTo>
                      <a:cubicBezTo>
                        <a:pt x="120326" y="302632"/>
                        <a:pt x="120696" y="302262"/>
                        <a:pt x="120673" y="302273"/>
                      </a:cubicBezTo>
                      <a:lnTo>
                        <a:pt x="121043" y="301903"/>
                      </a:lnTo>
                      <a:cubicBezTo>
                        <a:pt x="121043" y="301903"/>
                        <a:pt x="121414" y="301510"/>
                        <a:pt x="121402" y="301510"/>
                      </a:cubicBezTo>
                      <a:lnTo>
                        <a:pt x="123994" y="298791"/>
                      </a:lnTo>
                      <a:cubicBezTo>
                        <a:pt x="123994" y="298791"/>
                        <a:pt x="124352" y="298386"/>
                        <a:pt x="124341" y="298421"/>
                      </a:cubicBezTo>
                      <a:lnTo>
                        <a:pt x="124630" y="298097"/>
                      </a:lnTo>
                      <a:lnTo>
                        <a:pt x="124642" y="298085"/>
                      </a:lnTo>
                      <a:lnTo>
                        <a:pt x="124642" y="298062"/>
                      </a:lnTo>
                      <a:lnTo>
                        <a:pt x="124792" y="297171"/>
                      </a:lnTo>
                      <a:lnTo>
                        <a:pt x="124827" y="296489"/>
                      </a:lnTo>
                      <a:lnTo>
                        <a:pt x="125070" y="295355"/>
                      </a:lnTo>
                      <a:cubicBezTo>
                        <a:pt x="125139" y="295089"/>
                        <a:pt x="125243" y="294846"/>
                        <a:pt x="125405" y="294637"/>
                      </a:cubicBezTo>
                      <a:lnTo>
                        <a:pt x="125694" y="294221"/>
                      </a:lnTo>
                      <a:cubicBezTo>
                        <a:pt x="125845" y="294024"/>
                        <a:pt x="126018" y="293862"/>
                        <a:pt x="126203" y="293723"/>
                      </a:cubicBezTo>
                      <a:lnTo>
                        <a:pt x="126643" y="293434"/>
                      </a:lnTo>
                      <a:cubicBezTo>
                        <a:pt x="126759" y="293365"/>
                        <a:pt x="126886" y="293295"/>
                        <a:pt x="127013" y="293249"/>
                      </a:cubicBezTo>
                      <a:lnTo>
                        <a:pt x="127152" y="293191"/>
                      </a:lnTo>
                      <a:lnTo>
                        <a:pt x="127210" y="293099"/>
                      </a:lnTo>
                      <a:lnTo>
                        <a:pt x="127731" y="292428"/>
                      </a:lnTo>
                      <a:cubicBezTo>
                        <a:pt x="127881" y="292266"/>
                        <a:pt x="128043" y="292115"/>
                        <a:pt x="128228" y="292000"/>
                      </a:cubicBezTo>
                      <a:lnTo>
                        <a:pt x="128679" y="291734"/>
                      </a:lnTo>
                      <a:lnTo>
                        <a:pt x="129501" y="291375"/>
                      </a:lnTo>
                      <a:cubicBezTo>
                        <a:pt x="129663" y="291317"/>
                        <a:pt x="129825" y="291282"/>
                        <a:pt x="129998" y="291259"/>
                      </a:cubicBezTo>
                      <a:lnTo>
                        <a:pt x="130496" y="291201"/>
                      </a:lnTo>
                      <a:lnTo>
                        <a:pt x="131005" y="291120"/>
                      </a:lnTo>
                      <a:lnTo>
                        <a:pt x="131074" y="291120"/>
                      </a:lnTo>
                      <a:lnTo>
                        <a:pt x="131259" y="290866"/>
                      </a:lnTo>
                      <a:cubicBezTo>
                        <a:pt x="131456" y="290588"/>
                        <a:pt x="131722" y="290357"/>
                        <a:pt x="132035" y="290206"/>
                      </a:cubicBezTo>
                      <a:lnTo>
                        <a:pt x="132451" y="290010"/>
                      </a:lnTo>
                      <a:cubicBezTo>
                        <a:pt x="132544" y="289975"/>
                        <a:pt x="132648" y="289929"/>
                        <a:pt x="132763" y="289906"/>
                      </a:cubicBezTo>
                      <a:lnTo>
                        <a:pt x="132914" y="289628"/>
                      </a:lnTo>
                      <a:cubicBezTo>
                        <a:pt x="132995" y="289477"/>
                        <a:pt x="133099" y="289350"/>
                        <a:pt x="133226" y="289211"/>
                      </a:cubicBezTo>
                      <a:lnTo>
                        <a:pt x="133597" y="288841"/>
                      </a:lnTo>
                      <a:lnTo>
                        <a:pt x="133851" y="288598"/>
                      </a:lnTo>
                      <a:lnTo>
                        <a:pt x="133955" y="288425"/>
                      </a:lnTo>
                      <a:cubicBezTo>
                        <a:pt x="134048" y="288239"/>
                        <a:pt x="134163" y="288077"/>
                        <a:pt x="134314" y="287939"/>
                      </a:cubicBezTo>
                      <a:lnTo>
                        <a:pt x="134603" y="287673"/>
                      </a:lnTo>
                      <a:lnTo>
                        <a:pt x="134800" y="287418"/>
                      </a:lnTo>
                      <a:lnTo>
                        <a:pt x="135054" y="287059"/>
                      </a:lnTo>
                      <a:lnTo>
                        <a:pt x="135344" y="286620"/>
                      </a:lnTo>
                      <a:cubicBezTo>
                        <a:pt x="135425" y="286504"/>
                        <a:pt x="135517" y="286388"/>
                        <a:pt x="135610" y="286284"/>
                      </a:cubicBezTo>
                      <a:lnTo>
                        <a:pt x="135691" y="286215"/>
                      </a:lnTo>
                      <a:lnTo>
                        <a:pt x="135482" y="286203"/>
                      </a:lnTo>
                      <a:cubicBezTo>
                        <a:pt x="135147" y="286180"/>
                        <a:pt x="134846" y="286088"/>
                        <a:pt x="134557" y="285914"/>
                      </a:cubicBezTo>
                      <a:lnTo>
                        <a:pt x="133192" y="285046"/>
                      </a:lnTo>
                      <a:cubicBezTo>
                        <a:pt x="133053" y="284954"/>
                        <a:pt x="132937" y="284861"/>
                        <a:pt x="132821" y="284734"/>
                      </a:cubicBezTo>
                      <a:cubicBezTo>
                        <a:pt x="132821" y="284734"/>
                        <a:pt x="132463" y="284341"/>
                        <a:pt x="132463" y="284364"/>
                      </a:cubicBezTo>
                      <a:lnTo>
                        <a:pt x="132393" y="284283"/>
                      </a:lnTo>
                      <a:cubicBezTo>
                        <a:pt x="131398" y="284445"/>
                        <a:pt x="130426" y="283855"/>
                        <a:pt x="130137" y="282894"/>
                      </a:cubicBezTo>
                      <a:lnTo>
                        <a:pt x="130033" y="282536"/>
                      </a:lnTo>
                      <a:cubicBezTo>
                        <a:pt x="129952" y="282304"/>
                        <a:pt x="129929" y="282050"/>
                        <a:pt x="129940" y="281818"/>
                      </a:cubicBezTo>
                      <a:cubicBezTo>
                        <a:pt x="129940" y="281818"/>
                        <a:pt x="129975" y="281286"/>
                        <a:pt x="129975" y="281298"/>
                      </a:cubicBezTo>
                      <a:lnTo>
                        <a:pt x="129998" y="280858"/>
                      </a:lnTo>
                      <a:lnTo>
                        <a:pt x="129987" y="280453"/>
                      </a:lnTo>
                      <a:lnTo>
                        <a:pt x="129964" y="280164"/>
                      </a:lnTo>
                      <a:lnTo>
                        <a:pt x="129871" y="279828"/>
                      </a:lnTo>
                      <a:cubicBezTo>
                        <a:pt x="129836" y="279678"/>
                        <a:pt x="129813" y="279516"/>
                        <a:pt x="129802" y="279366"/>
                      </a:cubicBezTo>
                      <a:lnTo>
                        <a:pt x="129790" y="278845"/>
                      </a:lnTo>
                      <a:cubicBezTo>
                        <a:pt x="129779" y="278671"/>
                        <a:pt x="129802" y="278486"/>
                        <a:pt x="129848" y="278313"/>
                      </a:cubicBezTo>
                      <a:lnTo>
                        <a:pt x="129952" y="277862"/>
                      </a:lnTo>
                      <a:lnTo>
                        <a:pt x="130010" y="277572"/>
                      </a:lnTo>
                      <a:lnTo>
                        <a:pt x="130010" y="277295"/>
                      </a:lnTo>
                      <a:lnTo>
                        <a:pt x="129987" y="276843"/>
                      </a:lnTo>
                      <a:lnTo>
                        <a:pt x="129964" y="276635"/>
                      </a:lnTo>
                      <a:lnTo>
                        <a:pt x="129964" y="276624"/>
                      </a:lnTo>
                      <a:lnTo>
                        <a:pt x="129466" y="275883"/>
                      </a:lnTo>
                      <a:cubicBezTo>
                        <a:pt x="128876" y="274992"/>
                        <a:pt x="129096" y="273801"/>
                        <a:pt x="129952" y="273153"/>
                      </a:cubicBezTo>
                      <a:lnTo>
                        <a:pt x="130577" y="272725"/>
                      </a:lnTo>
                      <a:lnTo>
                        <a:pt x="130554" y="272690"/>
                      </a:lnTo>
                      <a:lnTo>
                        <a:pt x="130114" y="271602"/>
                      </a:lnTo>
                      <a:cubicBezTo>
                        <a:pt x="129917" y="271105"/>
                        <a:pt x="129929" y="270561"/>
                        <a:pt x="130126" y="270064"/>
                      </a:cubicBezTo>
                      <a:lnTo>
                        <a:pt x="130288" y="269716"/>
                      </a:lnTo>
                      <a:cubicBezTo>
                        <a:pt x="130484" y="269231"/>
                        <a:pt x="130866" y="268860"/>
                        <a:pt x="131340" y="268664"/>
                      </a:cubicBezTo>
                      <a:lnTo>
                        <a:pt x="131838" y="268455"/>
                      </a:lnTo>
                      <a:cubicBezTo>
                        <a:pt x="131838" y="268455"/>
                        <a:pt x="132335" y="268247"/>
                        <a:pt x="132324" y="268259"/>
                      </a:cubicBezTo>
                      <a:lnTo>
                        <a:pt x="132463" y="268201"/>
                      </a:lnTo>
                      <a:lnTo>
                        <a:pt x="132706" y="267946"/>
                      </a:lnTo>
                      <a:lnTo>
                        <a:pt x="132787" y="267773"/>
                      </a:lnTo>
                      <a:lnTo>
                        <a:pt x="133018" y="267287"/>
                      </a:lnTo>
                      <a:cubicBezTo>
                        <a:pt x="133388" y="266500"/>
                        <a:pt x="134233" y="266026"/>
                        <a:pt x="135101" y="266153"/>
                      </a:cubicBezTo>
                      <a:lnTo>
                        <a:pt x="135540" y="266222"/>
                      </a:lnTo>
                      <a:cubicBezTo>
                        <a:pt x="135644" y="266234"/>
                        <a:pt x="135748" y="266246"/>
                        <a:pt x="135864" y="266292"/>
                      </a:cubicBezTo>
                      <a:lnTo>
                        <a:pt x="136061" y="266153"/>
                      </a:lnTo>
                      <a:lnTo>
                        <a:pt x="136327" y="265956"/>
                      </a:lnTo>
                      <a:lnTo>
                        <a:pt x="136651" y="265667"/>
                      </a:lnTo>
                      <a:lnTo>
                        <a:pt x="137044" y="265308"/>
                      </a:lnTo>
                      <a:cubicBezTo>
                        <a:pt x="137183" y="265193"/>
                        <a:pt x="137310" y="265100"/>
                        <a:pt x="137461" y="265019"/>
                      </a:cubicBezTo>
                      <a:lnTo>
                        <a:pt x="137912" y="264765"/>
                      </a:lnTo>
                      <a:lnTo>
                        <a:pt x="138005" y="264730"/>
                      </a:lnTo>
                      <a:cubicBezTo>
                        <a:pt x="137854" y="264637"/>
                        <a:pt x="137738" y="264522"/>
                        <a:pt x="137611" y="264383"/>
                      </a:cubicBezTo>
                      <a:cubicBezTo>
                        <a:pt x="137171" y="263851"/>
                        <a:pt x="137021" y="263110"/>
                        <a:pt x="137252" y="262462"/>
                      </a:cubicBezTo>
                      <a:lnTo>
                        <a:pt x="137657" y="261375"/>
                      </a:lnTo>
                      <a:cubicBezTo>
                        <a:pt x="137796" y="261039"/>
                        <a:pt x="138028" y="260738"/>
                        <a:pt x="138328" y="260519"/>
                      </a:cubicBezTo>
                      <a:lnTo>
                        <a:pt x="138733" y="260229"/>
                      </a:lnTo>
                      <a:cubicBezTo>
                        <a:pt x="138849" y="260137"/>
                        <a:pt x="138988" y="260056"/>
                        <a:pt x="139138" y="259998"/>
                      </a:cubicBezTo>
                      <a:lnTo>
                        <a:pt x="139960" y="259639"/>
                      </a:lnTo>
                      <a:lnTo>
                        <a:pt x="139879" y="259558"/>
                      </a:lnTo>
                      <a:lnTo>
                        <a:pt x="139555" y="259107"/>
                      </a:lnTo>
                      <a:lnTo>
                        <a:pt x="139404" y="258957"/>
                      </a:lnTo>
                      <a:lnTo>
                        <a:pt x="139173" y="258783"/>
                      </a:lnTo>
                      <a:cubicBezTo>
                        <a:pt x="138907" y="258772"/>
                        <a:pt x="138652" y="258702"/>
                        <a:pt x="138409" y="258575"/>
                      </a:cubicBezTo>
                      <a:lnTo>
                        <a:pt x="138062" y="258401"/>
                      </a:lnTo>
                      <a:cubicBezTo>
                        <a:pt x="137380" y="258054"/>
                        <a:pt x="136963" y="257360"/>
                        <a:pt x="136963" y="256608"/>
                      </a:cubicBezTo>
                      <a:lnTo>
                        <a:pt x="136963" y="256180"/>
                      </a:lnTo>
                      <a:lnTo>
                        <a:pt x="136929" y="255810"/>
                      </a:lnTo>
                      <a:lnTo>
                        <a:pt x="136767" y="254780"/>
                      </a:lnTo>
                      <a:lnTo>
                        <a:pt x="136674" y="253264"/>
                      </a:lnTo>
                      <a:lnTo>
                        <a:pt x="136408" y="252975"/>
                      </a:lnTo>
                      <a:cubicBezTo>
                        <a:pt x="136223" y="253160"/>
                        <a:pt x="135991" y="253311"/>
                        <a:pt x="135737" y="253415"/>
                      </a:cubicBezTo>
                      <a:lnTo>
                        <a:pt x="135239" y="253612"/>
                      </a:lnTo>
                      <a:lnTo>
                        <a:pt x="134568" y="253843"/>
                      </a:lnTo>
                      <a:lnTo>
                        <a:pt x="133608" y="254040"/>
                      </a:lnTo>
                      <a:lnTo>
                        <a:pt x="133400" y="254317"/>
                      </a:lnTo>
                      <a:cubicBezTo>
                        <a:pt x="133087" y="254722"/>
                        <a:pt x="132648" y="254988"/>
                        <a:pt x="132173" y="255069"/>
                      </a:cubicBezTo>
                      <a:lnTo>
                        <a:pt x="131641" y="255173"/>
                      </a:lnTo>
                      <a:lnTo>
                        <a:pt x="130426" y="255254"/>
                      </a:lnTo>
                      <a:lnTo>
                        <a:pt x="130102" y="255289"/>
                      </a:lnTo>
                      <a:lnTo>
                        <a:pt x="129813" y="255382"/>
                      </a:lnTo>
                      <a:lnTo>
                        <a:pt x="129385" y="255532"/>
                      </a:lnTo>
                      <a:lnTo>
                        <a:pt x="127858" y="256111"/>
                      </a:lnTo>
                      <a:lnTo>
                        <a:pt x="126747" y="256458"/>
                      </a:lnTo>
                      <a:cubicBezTo>
                        <a:pt x="126493" y="256539"/>
                        <a:pt x="126238" y="256562"/>
                        <a:pt x="125984" y="256550"/>
                      </a:cubicBezTo>
                      <a:lnTo>
                        <a:pt x="125613" y="256515"/>
                      </a:lnTo>
                      <a:cubicBezTo>
                        <a:pt x="124572" y="256435"/>
                        <a:pt x="123785" y="255578"/>
                        <a:pt x="123762" y="254537"/>
                      </a:cubicBezTo>
                      <a:lnTo>
                        <a:pt x="123728" y="250245"/>
                      </a:lnTo>
                      <a:cubicBezTo>
                        <a:pt x="123728" y="250037"/>
                        <a:pt x="123751" y="249805"/>
                        <a:pt x="123832" y="249608"/>
                      </a:cubicBezTo>
                      <a:lnTo>
                        <a:pt x="123982" y="249146"/>
                      </a:lnTo>
                      <a:cubicBezTo>
                        <a:pt x="124086" y="248810"/>
                        <a:pt x="124294" y="248521"/>
                        <a:pt x="124561" y="248278"/>
                      </a:cubicBezTo>
                      <a:lnTo>
                        <a:pt x="125185" y="247711"/>
                      </a:lnTo>
                      <a:lnTo>
                        <a:pt x="125324" y="247537"/>
                      </a:lnTo>
                      <a:lnTo>
                        <a:pt x="125532" y="247167"/>
                      </a:lnTo>
                      <a:lnTo>
                        <a:pt x="125984" y="246542"/>
                      </a:lnTo>
                      <a:lnTo>
                        <a:pt x="126493" y="245976"/>
                      </a:lnTo>
                      <a:lnTo>
                        <a:pt x="126863" y="245652"/>
                      </a:lnTo>
                      <a:lnTo>
                        <a:pt x="126805" y="245582"/>
                      </a:lnTo>
                      <a:lnTo>
                        <a:pt x="126389" y="245177"/>
                      </a:lnTo>
                      <a:lnTo>
                        <a:pt x="125799" y="244425"/>
                      </a:lnTo>
                      <a:lnTo>
                        <a:pt x="125116" y="243812"/>
                      </a:lnTo>
                      <a:lnTo>
                        <a:pt x="124630" y="243315"/>
                      </a:lnTo>
                      <a:cubicBezTo>
                        <a:pt x="124341" y="242991"/>
                        <a:pt x="124167" y="242609"/>
                        <a:pt x="124109" y="242181"/>
                      </a:cubicBezTo>
                      <a:cubicBezTo>
                        <a:pt x="123716" y="241996"/>
                        <a:pt x="123392" y="241672"/>
                        <a:pt x="123195" y="241267"/>
                      </a:cubicBezTo>
                      <a:lnTo>
                        <a:pt x="122964" y="240804"/>
                      </a:lnTo>
                      <a:cubicBezTo>
                        <a:pt x="122964" y="240804"/>
                        <a:pt x="122721" y="240341"/>
                        <a:pt x="122733" y="240364"/>
                      </a:cubicBezTo>
                      <a:cubicBezTo>
                        <a:pt x="122733" y="240364"/>
                        <a:pt x="122478" y="239878"/>
                        <a:pt x="122490" y="239901"/>
                      </a:cubicBezTo>
                      <a:cubicBezTo>
                        <a:pt x="122490" y="239901"/>
                        <a:pt x="122235" y="239416"/>
                        <a:pt x="122235" y="239439"/>
                      </a:cubicBezTo>
                      <a:lnTo>
                        <a:pt x="121981" y="238953"/>
                      </a:lnTo>
                      <a:cubicBezTo>
                        <a:pt x="121888" y="238779"/>
                        <a:pt x="121819" y="238594"/>
                        <a:pt x="121784" y="238386"/>
                      </a:cubicBezTo>
                      <a:lnTo>
                        <a:pt x="121691" y="237877"/>
                      </a:lnTo>
                      <a:cubicBezTo>
                        <a:pt x="121657" y="237692"/>
                        <a:pt x="121657" y="237507"/>
                        <a:pt x="121668" y="237310"/>
                      </a:cubicBezTo>
                      <a:lnTo>
                        <a:pt x="121680" y="237206"/>
                      </a:lnTo>
                      <a:lnTo>
                        <a:pt x="121148" y="236639"/>
                      </a:lnTo>
                      <a:lnTo>
                        <a:pt x="121078" y="236558"/>
                      </a:lnTo>
                      <a:lnTo>
                        <a:pt x="120615" y="236558"/>
                      </a:lnTo>
                      <a:cubicBezTo>
                        <a:pt x="120419" y="236558"/>
                        <a:pt x="120222" y="236535"/>
                        <a:pt x="120037" y="236477"/>
                      </a:cubicBezTo>
                      <a:lnTo>
                        <a:pt x="119007" y="236164"/>
                      </a:lnTo>
                      <a:lnTo>
                        <a:pt x="118267" y="235840"/>
                      </a:lnTo>
                      <a:cubicBezTo>
                        <a:pt x="117700" y="235586"/>
                        <a:pt x="117306" y="235065"/>
                        <a:pt x="117168" y="234464"/>
                      </a:cubicBezTo>
                      <a:lnTo>
                        <a:pt x="116149" y="229870"/>
                      </a:lnTo>
                      <a:lnTo>
                        <a:pt x="116011" y="229512"/>
                      </a:lnTo>
                      <a:lnTo>
                        <a:pt x="115617" y="228540"/>
                      </a:lnTo>
                      <a:cubicBezTo>
                        <a:pt x="115502" y="228251"/>
                        <a:pt x="115455" y="227915"/>
                        <a:pt x="115502" y="227591"/>
                      </a:cubicBezTo>
                      <a:lnTo>
                        <a:pt x="115559" y="227094"/>
                      </a:lnTo>
                      <a:cubicBezTo>
                        <a:pt x="115583" y="226862"/>
                        <a:pt x="115652" y="226643"/>
                        <a:pt x="115756" y="226423"/>
                      </a:cubicBezTo>
                      <a:lnTo>
                        <a:pt x="116369" y="225173"/>
                      </a:lnTo>
                      <a:cubicBezTo>
                        <a:pt x="116311" y="225115"/>
                        <a:pt x="116265" y="225081"/>
                        <a:pt x="116219" y="225023"/>
                      </a:cubicBezTo>
                      <a:lnTo>
                        <a:pt x="115930" y="224687"/>
                      </a:lnTo>
                      <a:cubicBezTo>
                        <a:pt x="115502" y="224236"/>
                        <a:pt x="115316" y="223588"/>
                        <a:pt x="115432" y="222963"/>
                      </a:cubicBezTo>
                      <a:lnTo>
                        <a:pt x="115594" y="222107"/>
                      </a:lnTo>
                      <a:lnTo>
                        <a:pt x="115594" y="221783"/>
                      </a:lnTo>
                      <a:lnTo>
                        <a:pt x="115664" y="221020"/>
                      </a:lnTo>
                      <a:cubicBezTo>
                        <a:pt x="115687" y="220823"/>
                        <a:pt x="115745" y="220615"/>
                        <a:pt x="115825" y="220430"/>
                      </a:cubicBezTo>
                      <a:lnTo>
                        <a:pt x="116011" y="219990"/>
                      </a:lnTo>
                      <a:lnTo>
                        <a:pt x="116115" y="219701"/>
                      </a:lnTo>
                      <a:lnTo>
                        <a:pt x="116138" y="219620"/>
                      </a:lnTo>
                      <a:lnTo>
                        <a:pt x="116115" y="219354"/>
                      </a:lnTo>
                      <a:cubicBezTo>
                        <a:pt x="116103" y="219122"/>
                        <a:pt x="116126" y="218902"/>
                        <a:pt x="116184" y="218683"/>
                      </a:cubicBezTo>
                      <a:lnTo>
                        <a:pt x="116219" y="218532"/>
                      </a:lnTo>
                      <a:lnTo>
                        <a:pt x="116207" y="218417"/>
                      </a:lnTo>
                      <a:lnTo>
                        <a:pt x="116138" y="217907"/>
                      </a:lnTo>
                      <a:cubicBezTo>
                        <a:pt x="116115" y="217722"/>
                        <a:pt x="116115" y="217537"/>
                        <a:pt x="116126" y="217341"/>
                      </a:cubicBezTo>
                      <a:lnTo>
                        <a:pt x="116184" y="217005"/>
                      </a:lnTo>
                      <a:cubicBezTo>
                        <a:pt x="115987" y="216565"/>
                        <a:pt x="115941" y="216068"/>
                        <a:pt x="116092" y="215605"/>
                      </a:cubicBezTo>
                      <a:lnTo>
                        <a:pt x="115849" y="215281"/>
                      </a:lnTo>
                      <a:lnTo>
                        <a:pt x="115502" y="215177"/>
                      </a:lnTo>
                      <a:lnTo>
                        <a:pt x="114992" y="215698"/>
                      </a:lnTo>
                      <a:lnTo>
                        <a:pt x="114402" y="216473"/>
                      </a:lnTo>
                      <a:lnTo>
                        <a:pt x="113465" y="217595"/>
                      </a:lnTo>
                      <a:lnTo>
                        <a:pt x="112632" y="218278"/>
                      </a:lnTo>
                      <a:lnTo>
                        <a:pt x="112274" y="218602"/>
                      </a:lnTo>
                      <a:lnTo>
                        <a:pt x="111082" y="219701"/>
                      </a:lnTo>
                      <a:lnTo>
                        <a:pt x="110330" y="220244"/>
                      </a:lnTo>
                      <a:cubicBezTo>
                        <a:pt x="110330" y="220244"/>
                        <a:pt x="109867" y="220522"/>
                        <a:pt x="109890" y="220511"/>
                      </a:cubicBezTo>
                      <a:cubicBezTo>
                        <a:pt x="109890" y="220511"/>
                        <a:pt x="109427" y="220788"/>
                        <a:pt x="109462" y="220765"/>
                      </a:cubicBezTo>
                      <a:lnTo>
                        <a:pt x="109034" y="221043"/>
                      </a:lnTo>
                      <a:lnTo>
                        <a:pt x="108780" y="221216"/>
                      </a:lnTo>
                      <a:lnTo>
                        <a:pt x="108525" y="222072"/>
                      </a:lnTo>
                      <a:cubicBezTo>
                        <a:pt x="108294" y="222848"/>
                        <a:pt x="107634" y="223415"/>
                        <a:pt x="106836" y="223507"/>
                      </a:cubicBezTo>
                      <a:lnTo>
                        <a:pt x="106327" y="223577"/>
                      </a:lnTo>
                      <a:lnTo>
                        <a:pt x="105320" y="223600"/>
                      </a:lnTo>
                      <a:lnTo>
                        <a:pt x="105216" y="223877"/>
                      </a:lnTo>
                      <a:cubicBezTo>
                        <a:pt x="105158" y="224016"/>
                        <a:pt x="105077" y="224144"/>
                        <a:pt x="105008" y="224271"/>
                      </a:cubicBezTo>
                      <a:lnTo>
                        <a:pt x="104545" y="224930"/>
                      </a:lnTo>
                      <a:lnTo>
                        <a:pt x="103377" y="226157"/>
                      </a:lnTo>
                      <a:lnTo>
                        <a:pt x="102798" y="226643"/>
                      </a:lnTo>
                      <a:lnTo>
                        <a:pt x="101664" y="227360"/>
                      </a:lnTo>
                      <a:lnTo>
                        <a:pt x="100635" y="227927"/>
                      </a:lnTo>
                      <a:cubicBezTo>
                        <a:pt x="100264" y="228123"/>
                        <a:pt x="99836" y="228204"/>
                        <a:pt x="99420" y="228158"/>
                      </a:cubicBezTo>
                      <a:lnTo>
                        <a:pt x="98992" y="228089"/>
                      </a:lnTo>
                      <a:cubicBezTo>
                        <a:pt x="98564" y="228031"/>
                        <a:pt x="98159" y="227846"/>
                        <a:pt x="97846" y="227545"/>
                      </a:cubicBezTo>
                      <a:lnTo>
                        <a:pt x="97823" y="227522"/>
                      </a:lnTo>
                      <a:lnTo>
                        <a:pt x="97314" y="227510"/>
                      </a:lnTo>
                      <a:cubicBezTo>
                        <a:pt x="96979" y="227499"/>
                        <a:pt x="96655" y="227406"/>
                        <a:pt x="96365" y="227244"/>
                      </a:cubicBezTo>
                      <a:lnTo>
                        <a:pt x="95914" y="226978"/>
                      </a:lnTo>
                      <a:lnTo>
                        <a:pt x="94445" y="225925"/>
                      </a:lnTo>
                      <a:lnTo>
                        <a:pt x="93519" y="225173"/>
                      </a:lnTo>
                      <a:lnTo>
                        <a:pt x="92952" y="224560"/>
                      </a:lnTo>
                      <a:cubicBezTo>
                        <a:pt x="92455" y="223982"/>
                        <a:pt x="92339" y="223183"/>
                        <a:pt x="92628" y="222501"/>
                      </a:cubicBezTo>
                      <a:cubicBezTo>
                        <a:pt x="92200" y="221864"/>
                        <a:pt x="92166" y="221020"/>
                        <a:pt x="92570" y="220337"/>
                      </a:cubicBezTo>
                      <a:lnTo>
                        <a:pt x="92860" y="219851"/>
                      </a:lnTo>
                      <a:lnTo>
                        <a:pt x="92374" y="216612"/>
                      </a:lnTo>
                      <a:lnTo>
                        <a:pt x="92281" y="216207"/>
                      </a:lnTo>
                      <a:lnTo>
                        <a:pt x="91576" y="213742"/>
                      </a:lnTo>
                      <a:cubicBezTo>
                        <a:pt x="91437" y="213719"/>
                        <a:pt x="91321" y="213673"/>
                        <a:pt x="91205" y="213627"/>
                      </a:cubicBezTo>
                      <a:lnTo>
                        <a:pt x="90766" y="213418"/>
                      </a:lnTo>
                      <a:cubicBezTo>
                        <a:pt x="90615" y="213349"/>
                        <a:pt x="90476" y="213256"/>
                        <a:pt x="90338" y="213152"/>
                      </a:cubicBezTo>
                      <a:lnTo>
                        <a:pt x="89481" y="212412"/>
                      </a:lnTo>
                      <a:lnTo>
                        <a:pt x="88914" y="211752"/>
                      </a:lnTo>
                      <a:cubicBezTo>
                        <a:pt x="88556" y="211301"/>
                        <a:pt x="88405" y="210699"/>
                        <a:pt x="88521" y="210121"/>
                      </a:cubicBezTo>
                      <a:lnTo>
                        <a:pt x="88232" y="209855"/>
                      </a:lnTo>
                      <a:lnTo>
                        <a:pt x="88128" y="209866"/>
                      </a:lnTo>
                      <a:cubicBezTo>
                        <a:pt x="87503" y="209982"/>
                        <a:pt x="86855" y="209809"/>
                        <a:pt x="86392" y="209369"/>
                      </a:cubicBezTo>
                      <a:lnTo>
                        <a:pt x="86068" y="209080"/>
                      </a:lnTo>
                      <a:cubicBezTo>
                        <a:pt x="85872" y="208906"/>
                        <a:pt x="85721" y="208686"/>
                        <a:pt x="85606" y="208455"/>
                      </a:cubicBezTo>
                      <a:lnTo>
                        <a:pt x="85374" y="207957"/>
                      </a:lnTo>
                      <a:cubicBezTo>
                        <a:pt x="85305" y="207819"/>
                        <a:pt x="85270" y="207668"/>
                        <a:pt x="85224" y="207518"/>
                      </a:cubicBezTo>
                      <a:lnTo>
                        <a:pt x="85131" y="206986"/>
                      </a:lnTo>
                      <a:lnTo>
                        <a:pt x="85050" y="206233"/>
                      </a:lnTo>
                      <a:lnTo>
                        <a:pt x="85050" y="206129"/>
                      </a:lnTo>
                      <a:cubicBezTo>
                        <a:pt x="84969" y="205991"/>
                        <a:pt x="84900" y="205852"/>
                        <a:pt x="84853" y="205701"/>
                      </a:cubicBezTo>
                      <a:lnTo>
                        <a:pt x="84772" y="205667"/>
                      </a:lnTo>
                      <a:cubicBezTo>
                        <a:pt x="84483" y="205516"/>
                        <a:pt x="84240" y="205296"/>
                        <a:pt x="84055" y="205030"/>
                      </a:cubicBezTo>
                      <a:lnTo>
                        <a:pt x="83743" y="204591"/>
                      </a:lnTo>
                      <a:cubicBezTo>
                        <a:pt x="83465" y="204174"/>
                        <a:pt x="83349" y="203665"/>
                        <a:pt x="83419" y="203168"/>
                      </a:cubicBezTo>
                      <a:lnTo>
                        <a:pt x="83025" y="202832"/>
                      </a:lnTo>
                      <a:lnTo>
                        <a:pt x="82783" y="202658"/>
                      </a:lnTo>
                      <a:lnTo>
                        <a:pt x="80561" y="201513"/>
                      </a:lnTo>
                      <a:cubicBezTo>
                        <a:pt x="80353" y="201397"/>
                        <a:pt x="80145" y="201247"/>
                        <a:pt x="79983" y="201062"/>
                      </a:cubicBezTo>
                      <a:lnTo>
                        <a:pt x="79636" y="200668"/>
                      </a:lnTo>
                      <a:cubicBezTo>
                        <a:pt x="79531" y="200553"/>
                        <a:pt x="79439" y="200414"/>
                        <a:pt x="79358" y="200264"/>
                      </a:cubicBezTo>
                      <a:lnTo>
                        <a:pt x="78270" y="198181"/>
                      </a:lnTo>
                      <a:cubicBezTo>
                        <a:pt x="78004" y="198158"/>
                        <a:pt x="77750" y="198088"/>
                        <a:pt x="77518" y="197984"/>
                      </a:cubicBezTo>
                      <a:lnTo>
                        <a:pt x="77530" y="198088"/>
                      </a:lnTo>
                      <a:cubicBezTo>
                        <a:pt x="77565" y="198343"/>
                        <a:pt x="77565" y="198597"/>
                        <a:pt x="77518" y="198841"/>
                      </a:cubicBezTo>
                      <a:lnTo>
                        <a:pt x="77310" y="199685"/>
                      </a:lnTo>
                      <a:lnTo>
                        <a:pt x="76905" y="200680"/>
                      </a:lnTo>
                      <a:lnTo>
                        <a:pt x="76500" y="201397"/>
                      </a:lnTo>
                      <a:cubicBezTo>
                        <a:pt x="76350" y="201640"/>
                        <a:pt x="76165" y="201849"/>
                        <a:pt x="75922" y="202011"/>
                      </a:cubicBezTo>
                      <a:lnTo>
                        <a:pt x="75123" y="202578"/>
                      </a:lnTo>
                      <a:lnTo>
                        <a:pt x="74880" y="202786"/>
                      </a:lnTo>
                      <a:lnTo>
                        <a:pt x="74603" y="203075"/>
                      </a:lnTo>
                      <a:cubicBezTo>
                        <a:pt x="74464" y="203225"/>
                        <a:pt x="74314" y="203353"/>
                        <a:pt x="74140" y="203445"/>
                      </a:cubicBezTo>
                      <a:lnTo>
                        <a:pt x="73712" y="203688"/>
                      </a:lnTo>
                      <a:cubicBezTo>
                        <a:pt x="73388" y="203885"/>
                        <a:pt x="73018" y="203977"/>
                        <a:pt x="72647" y="203954"/>
                      </a:cubicBezTo>
                      <a:lnTo>
                        <a:pt x="71814" y="204417"/>
                      </a:lnTo>
                      <a:lnTo>
                        <a:pt x="71456" y="204660"/>
                      </a:lnTo>
                      <a:lnTo>
                        <a:pt x="70877" y="205065"/>
                      </a:lnTo>
                      <a:lnTo>
                        <a:pt x="70125" y="205470"/>
                      </a:lnTo>
                      <a:lnTo>
                        <a:pt x="70010" y="205505"/>
                      </a:lnTo>
                      <a:lnTo>
                        <a:pt x="69859" y="206291"/>
                      </a:lnTo>
                      <a:lnTo>
                        <a:pt x="69697" y="206962"/>
                      </a:lnTo>
                      <a:cubicBezTo>
                        <a:pt x="69663" y="207101"/>
                        <a:pt x="69616" y="207229"/>
                        <a:pt x="69547" y="207356"/>
                      </a:cubicBezTo>
                      <a:lnTo>
                        <a:pt x="69304" y="207842"/>
                      </a:lnTo>
                      <a:cubicBezTo>
                        <a:pt x="69234" y="207981"/>
                        <a:pt x="69142" y="208108"/>
                        <a:pt x="69038" y="208235"/>
                      </a:cubicBezTo>
                      <a:lnTo>
                        <a:pt x="68355" y="209056"/>
                      </a:lnTo>
                      <a:lnTo>
                        <a:pt x="67777" y="209600"/>
                      </a:lnTo>
                      <a:lnTo>
                        <a:pt x="66851" y="210364"/>
                      </a:lnTo>
                      <a:lnTo>
                        <a:pt x="65972" y="210884"/>
                      </a:lnTo>
                      <a:cubicBezTo>
                        <a:pt x="65972" y="210884"/>
                        <a:pt x="65486" y="211116"/>
                        <a:pt x="65521" y="211093"/>
                      </a:cubicBezTo>
                      <a:lnTo>
                        <a:pt x="65104" y="211289"/>
                      </a:lnTo>
                      <a:lnTo>
                        <a:pt x="63785" y="212065"/>
                      </a:lnTo>
                      <a:cubicBezTo>
                        <a:pt x="63415" y="212273"/>
                        <a:pt x="62998" y="212377"/>
                        <a:pt x="62570" y="212319"/>
                      </a:cubicBezTo>
                      <a:lnTo>
                        <a:pt x="62050" y="212261"/>
                      </a:lnTo>
                      <a:lnTo>
                        <a:pt x="61170" y="212030"/>
                      </a:lnTo>
                      <a:cubicBezTo>
                        <a:pt x="60904" y="211949"/>
                        <a:pt x="60661" y="211822"/>
                        <a:pt x="60453" y="211625"/>
                      </a:cubicBezTo>
                      <a:lnTo>
                        <a:pt x="59967" y="211208"/>
                      </a:lnTo>
                      <a:lnTo>
                        <a:pt x="59794" y="211232"/>
                      </a:lnTo>
                      <a:lnTo>
                        <a:pt x="58880" y="211463"/>
                      </a:lnTo>
                      <a:lnTo>
                        <a:pt x="58139" y="211567"/>
                      </a:lnTo>
                      <a:lnTo>
                        <a:pt x="57341" y="211590"/>
                      </a:lnTo>
                      <a:cubicBezTo>
                        <a:pt x="57133" y="211590"/>
                        <a:pt x="56913" y="211556"/>
                        <a:pt x="56704" y="211486"/>
                      </a:cubicBezTo>
                      <a:lnTo>
                        <a:pt x="56681" y="211475"/>
                      </a:lnTo>
                      <a:cubicBezTo>
                        <a:pt x="56276" y="211764"/>
                        <a:pt x="55767" y="211903"/>
                        <a:pt x="55281" y="211845"/>
                      </a:cubicBezTo>
                      <a:lnTo>
                        <a:pt x="54784" y="211787"/>
                      </a:lnTo>
                      <a:lnTo>
                        <a:pt x="54321" y="211764"/>
                      </a:lnTo>
                      <a:lnTo>
                        <a:pt x="53835" y="211741"/>
                      </a:lnTo>
                      <a:lnTo>
                        <a:pt x="53581" y="211741"/>
                      </a:lnTo>
                      <a:lnTo>
                        <a:pt x="52377" y="211995"/>
                      </a:lnTo>
                      <a:lnTo>
                        <a:pt x="52100" y="212111"/>
                      </a:lnTo>
                      <a:lnTo>
                        <a:pt x="51186" y="212539"/>
                      </a:lnTo>
                      <a:cubicBezTo>
                        <a:pt x="50769" y="212724"/>
                        <a:pt x="50306" y="212782"/>
                        <a:pt x="49867" y="212678"/>
                      </a:cubicBezTo>
                      <a:lnTo>
                        <a:pt x="49427" y="212574"/>
                      </a:lnTo>
                      <a:cubicBezTo>
                        <a:pt x="49161" y="212516"/>
                        <a:pt x="48907" y="212400"/>
                        <a:pt x="48687" y="212238"/>
                      </a:cubicBezTo>
                      <a:lnTo>
                        <a:pt x="48374" y="212354"/>
                      </a:lnTo>
                      <a:cubicBezTo>
                        <a:pt x="48143" y="212446"/>
                        <a:pt x="47912" y="212504"/>
                        <a:pt x="47669" y="212504"/>
                      </a:cubicBezTo>
                      <a:lnTo>
                        <a:pt x="47472" y="213869"/>
                      </a:lnTo>
                      <a:cubicBezTo>
                        <a:pt x="47449" y="214020"/>
                        <a:pt x="47402" y="214182"/>
                        <a:pt x="47356" y="214309"/>
                      </a:cubicBezTo>
                      <a:lnTo>
                        <a:pt x="47171" y="214772"/>
                      </a:lnTo>
                      <a:cubicBezTo>
                        <a:pt x="47021" y="215131"/>
                        <a:pt x="46778" y="215443"/>
                        <a:pt x="46465" y="215651"/>
                      </a:cubicBezTo>
                      <a:lnTo>
                        <a:pt x="45158" y="216588"/>
                      </a:lnTo>
                      <a:lnTo>
                        <a:pt x="44614" y="216935"/>
                      </a:lnTo>
                      <a:cubicBezTo>
                        <a:pt x="44441" y="217040"/>
                        <a:pt x="44256" y="217121"/>
                        <a:pt x="44070" y="217178"/>
                      </a:cubicBezTo>
                      <a:lnTo>
                        <a:pt x="41999" y="217722"/>
                      </a:lnTo>
                      <a:lnTo>
                        <a:pt x="41178" y="217826"/>
                      </a:lnTo>
                      <a:lnTo>
                        <a:pt x="39998" y="217907"/>
                      </a:lnTo>
                      <a:cubicBezTo>
                        <a:pt x="39998" y="217907"/>
                        <a:pt x="39466" y="217942"/>
                        <a:pt x="39512" y="217942"/>
                      </a:cubicBezTo>
                      <a:cubicBezTo>
                        <a:pt x="39512" y="217942"/>
                        <a:pt x="38980" y="217977"/>
                        <a:pt x="39014" y="217977"/>
                      </a:cubicBezTo>
                      <a:lnTo>
                        <a:pt x="38239" y="218058"/>
                      </a:lnTo>
                      <a:lnTo>
                        <a:pt x="37568" y="218347"/>
                      </a:lnTo>
                      <a:lnTo>
                        <a:pt x="37383" y="218428"/>
                      </a:lnTo>
                      <a:lnTo>
                        <a:pt x="33206" y="222176"/>
                      </a:lnTo>
                      <a:lnTo>
                        <a:pt x="32582" y="222628"/>
                      </a:lnTo>
                      <a:lnTo>
                        <a:pt x="31193" y="223553"/>
                      </a:lnTo>
                      <a:cubicBezTo>
                        <a:pt x="30869" y="223761"/>
                        <a:pt x="30488" y="223889"/>
                        <a:pt x="30083" y="223889"/>
                      </a:cubicBezTo>
                      <a:lnTo>
                        <a:pt x="29597" y="223889"/>
                      </a:lnTo>
                      <a:cubicBezTo>
                        <a:pt x="29342" y="223889"/>
                        <a:pt x="29076" y="223831"/>
                        <a:pt x="28833" y="223727"/>
                      </a:cubicBezTo>
                      <a:lnTo>
                        <a:pt x="24923" y="222107"/>
                      </a:lnTo>
                      <a:lnTo>
                        <a:pt x="24899" y="222095"/>
                      </a:lnTo>
                      <a:lnTo>
                        <a:pt x="24379" y="222153"/>
                      </a:lnTo>
                      <a:lnTo>
                        <a:pt x="24009" y="222234"/>
                      </a:lnTo>
                      <a:lnTo>
                        <a:pt x="22481" y="222605"/>
                      </a:lnTo>
                      <a:lnTo>
                        <a:pt x="21718" y="222720"/>
                      </a:lnTo>
                      <a:lnTo>
                        <a:pt x="19913" y="222778"/>
                      </a:lnTo>
                      <a:cubicBezTo>
                        <a:pt x="19670" y="222790"/>
                        <a:pt x="19450" y="222755"/>
                        <a:pt x="19230" y="222686"/>
                      </a:cubicBezTo>
                      <a:lnTo>
                        <a:pt x="18733" y="222524"/>
                      </a:lnTo>
                      <a:lnTo>
                        <a:pt x="17934" y="222119"/>
                      </a:lnTo>
                      <a:lnTo>
                        <a:pt x="16083" y="220915"/>
                      </a:lnTo>
                      <a:lnTo>
                        <a:pt x="15933" y="220834"/>
                      </a:lnTo>
                      <a:lnTo>
                        <a:pt x="13029" y="220210"/>
                      </a:lnTo>
                      <a:cubicBezTo>
                        <a:pt x="12763" y="220140"/>
                        <a:pt x="12497" y="220024"/>
                        <a:pt x="12265" y="219862"/>
                      </a:cubicBezTo>
                      <a:lnTo>
                        <a:pt x="9685" y="217896"/>
                      </a:lnTo>
                      <a:cubicBezTo>
                        <a:pt x="9570" y="217803"/>
                        <a:pt x="9442" y="217699"/>
                        <a:pt x="9350" y="217572"/>
                      </a:cubicBezTo>
                      <a:lnTo>
                        <a:pt x="9026" y="217178"/>
                      </a:lnTo>
                      <a:cubicBezTo>
                        <a:pt x="8841" y="216947"/>
                        <a:pt x="8713" y="216716"/>
                        <a:pt x="8632" y="216426"/>
                      </a:cubicBezTo>
                      <a:lnTo>
                        <a:pt x="8540" y="216091"/>
                      </a:lnTo>
                      <a:lnTo>
                        <a:pt x="8482" y="215987"/>
                      </a:lnTo>
                      <a:lnTo>
                        <a:pt x="8470" y="215987"/>
                      </a:lnTo>
                      <a:cubicBezTo>
                        <a:pt x="7776" y="216125"/>
                        <a:pt x="7070" y="215882"/>
                        <a:pt x="6596" y="215362"/>
                      </a:cubicBezTo>
                      <a:lnTo>
                        <a:pt x="6399" y="215130"/>
                      </a:lnTo>
                      <a:lnTo>
                        <a:pt x="6168" y="215119"/>
                      </a:lnTo>
                      <a:cubicBezTo>
                        <a:pt x="5578" y="215119"/>
                        <a:pt x="5023" y="214853"/>
                        <a:pt x="4641" y="214378"/>
                      </a:cubicBezTo>
                      <a:cubicBezTo>
                        <a:pt x="4248" y="213916"/>
                        <a:pt x="4109" y="213314"/>
                        <a:pt x="4224" y="212724"/>
                      </a:cubicBezTo>
                      <a:lnTo>
                        <a:pt x="4294" y="212377"/>
                      </a:lnTo>
                      <a:lnTo>
                        <a:pt x="4294" y="212111"/>
                      </a:lnTo>
                      <a:lnTo>
                        <a:pt x="4282" y="211903"/>
                      </a:lnTo>
                      <a:lnTo>
                        <a:pt x="3912" y="211451"/>
                      </a:lnTo>
                      <a:cubicBezTo>
                        <a:pt x="3808" y="211312"/>
                        <a:pt x="3715" y="211174"/>
                        <a:pt x="3646" y="211012"/>
                      </a:cubicBezTo>
                      <a:lnTo>
                        <a:pt x="3438" y="210526"/>
                      </a:lnTo>
                      <a:cubicBezTo>
                        <a:pt x="3380" y="210410"/>
                        <a:pt x="3345" y="210260"/>
                        <a:pt x="3299" y="210121"/>
                      </a:cubicBezTo>
                      <a:lnTo>
                        <a:pt x="2986" y="208420"/>
                      </a:lnTo>
                      <a:cubicBezTo>
                        <a:pt x="2952" y="208131"/>
                        <a:pt x="2975" y="207830"/>
                        <a:pt x="3067" y="207541"/>
                      </a:cubicBezTo>
                      <a:lnTo>
                        <a:pt x="3218" y="207078"/>
                      </a:lnTo>
                      <a:lnTo>
                        <a:pt x="3253" y="206893"/>
                      </a:lnTo>
                      <a:lnTo>
                        <a:pt x="3241" y="206152"/>
                      </a:lnTo>
                      <a:lnTo>
                        <a:pt x="3218" y="205805"/>
                      </a:lnTo>
                      <a:lnTo>
                        <a:pt x="3033" y="204914"/>
                      </a:lnTo>
                      <a:lnTo>
                        <a:pt x="2952" y="204544"/>
                      </a:lnTo>
                      <a:lnTo>
                        <a:pt x="2859" y="204290"/>
                      </a:lnTo>
                      <a:lnTo>
                        <a:pt x="2674" y="203954"/>
                      </a:lnTo>
                      <a:lnTo>
                        <a:pt x="2188" y="202982"/>
                      </a:lnTo>
                      <a:lnTo>
                        <a:pt x="291" y="199847"/>
                      </a:lnTo>
                      <a:cubicBezTo>
                        <a:pt x="-33" y="199326"/>
                        <a:pt x="-79" y="198678"/>
                        <a:pt x="117" y="198111"/>
                      </a:cubicBezTo>
                      <a:cubicBezTo>
                        <a:pt x="325" y="197533"/>
                        <a:pt x="800" y="197093"/>
                        <a:pt x="1378" y="196908"/>
                      </a:cubicBezTo>
                      <a:lnTo>
                        <a:pt x="2408" y="196573"/>
                      </a:lnTo>
                      <a:lnTo>
                        <a:pt x="4086" y="191864"/>
                      </a:lnTo>
                      <a:cubicBezTo>
                        <a:pt x="4086" y="191864"/>
                        <a:pt x="4271" y="191355"/>
                        <a:pt x="4248" y="191413"/>
                      </a:cubicBezTo>
                      <a:lnTo>
                        <a:pt x="4398" y="190973"/>
                      </a:lnTo>
                      <a:lnTo>
                        <a:pt x="4514" y="190510"/>
                      </a:lnTo>
                      <a:lnTo>
                        <a:pt x="4791" y="189770"/>
                      </a:lnTo>
                      <a:lnTo>
                        <a:pt x="5219" y="189018"/>
                      </a:lnTo>
                      <a:cubicBezTo>
                        <a:pt x="5567" y="188486"/>
                        <a:pt x="6133" y="188139"/>
                        <a:pt x="6758" y="188081"/>
                      </a:cubicBezTo>
                      <a:lnTo>
                        <a:pt x="7290" y="188046"/>
                      </a:lnTo>
                      <a:cubicBezTo>
                        <a:pt x="7557" y="188023"/>
                        <a:pt x="7823" y="188046"/>
                        <a:pt x="8077" y="188139"/>
                      </a:cubicBezTo>
                      <a:lnTo>
                        <a:pt x="8424" y="188243"/>
                      </a:lnTo>
                      <a:lnTo>
                        <a:pt x="8748" y="188300"/>
                      </a:lnTo>
                      <a:lnTo>
                        <a:pt x="8852" y="188300"/>
                      </a:lnTo>
                      <a:lnTo>
                        <a:pt x="9142" y="188185"/>
                      </a:lnTo>
                      <a:lnTo>
                        <a:pt x="9165" y="188092"/>
                      </a:lnTo>
                      <a:lnTo>
                        <a:pt x="9269" y="187803"/>
                      </a:lnTo>
                      <a:lnTo>
                        <a:pt x="9304" y="187595"/>
                      </a:lnTo>
                      <a:lnTo>
                        <a:pt x="9304" y="187386"/>
                      </a:lnTo>
                      <a:lnTo>
                        <a:pt x="9269" y="187120"/>
                      </a:lnTo>
                      <a:lnTo>
                        <a:pt x="9084" y="186438"/>
                      </a:lnTo>
                      <a:lnTo>
                        <a:pt x="9072" y="186415"/>
                      </a:lnTo>
                      <a:lnTo>
                        <a:pt x="8910" y="186253"/>
                      </a:lnTo>
                      <a:lnTo>
                        <a:pt x="8447" y="185616"/>
                      </a:lnTo>
                      <a:cubicBezTo>
                        <a:pt x="8019" y="184980"/>
                        <a:pt x="7996" y="184159"/>
                        <a:pt x="8366" y="183488"/>
                      </a:cubicBezTo>
                      <a:lnTo>
                        <a:pt x="15632" y="170946"/>
                      </a:lnTo>
                      <a:cubicBezTo>
                        <a:pt x="15979" y="170344"/>
                        <a:pt x="16627" y="169974"/>
                        <a:pt x="17333" y="169951"/>
                      </a:cubicBezTo>
                      <a:lnTo>
                        <a:pt x="17784" y="169939"/>
                      </a:lnTo>
                      <a:cubicBezTo>
                        <a:pt x="17958" y="169939"/>
                        <a:pt x="18120" y="169951"/>
                        <a:pt x="18282" y="169997"/>
                      </a:cubicBezTo>
                      <a:lnTo>
                        <a:pt x="18559" y="170055"/>
                      </a:lnTo>
                      <a:lnTo>
                        <a:pt x="18791" y="170055"/>
                      </a:lnTo>
                      <a:lnTo>
                        <a:pt x="19080" y="170032"/>
                      </a:lnTo>
                      <a:lnTo>
                        <a:pt x="19253" y="169997"/>
                      </a:lnTo>
                      <a:lnTo>
                        <a:pt x="19404" y="169928"/>
                      </a:lnTo>
                      <a:lnTo>
                        <a:pt x="19439" y="169893"/>
                      </a:lnTo>
                      <a:lnTo>
                        <a:pt x="19531" y="169777"/>
                      </a:lnTo>
                      <a:lnTo>
                        <a:pt x="19716" y="169500"/>
                      </a:lnTo>
                      <a:lnTo>
                        <a:pt x="19820" y="169268"/>
                      </a:lnTo>
                      <a:lnTo>
                        <a:pt x="19855" y="169129"/>
                      </a:lnTo>
                      <a:lnTo>
                        <a:pt x="19855" y="169037"/>
                      </a:lnTo>
                      <a:lnTo>
                        <a:pt x="19832" y="168840"/>
                      </a:lnTo>
                      <a:lnTo>
                        <a:pt x="19751" y="168551"/>
                      </a:lnTo>
                      <a:lnTo>
                        <a:pt x="19681" y="168389"/>
                      </a:lnTo>
                      <a:lnTo>
                        <a:pt x="19612" y="168296"/>
                      </a:lnTo>
                      <a:lnTo>
                        <a:pt x="19369" y="168042"/>
                      </a:lnTo>
                      <a:cubicBezTo>
                        <a:pt x="19126" y="167811"/>
                        <a:pt x="18953" y="167533"/>
                        <a:pt x="18848" y="167221"/>
                      </a:cubicBezTo>
                      <a:lnTo>
                        <a:pt x="18744" y="166827"/>
                      </a:lnTo>
                      <a:cubicBezTo>
                        <a:pt x="18571" y="166295"/>
                        <a:pt x="18640" y="165705"/>
                        <a:pt x="18918" y="165207"/>
                      </a:cubicBezTo>
                      <a:lnTo>
                        <a:pt x="42115" y="125916"/>
                      </a:lnTo>
                      <a:cubicBezTo>
                        <a:pt x="42543" y="125198"/>
                        <a:pt x="43388" y="124805"/>
                        <a:pt x="44232" y="124967"/>
                      </a:cubicBezTo>
                      <a:lnTo>
                        <a:pt x="44672" y="125059"/>
                      </a:lnTo>
                      <a:lnTo>
                        <a:pt x="45366" y="125302"/>
                      </a:lnTo>
                      <a:lnTo>
                        <a:pt x="45459" y="125326"/>
                      </a:lnTo>
                      <a:lnTo>
                        <a:pt x="45621" y="125291"/>
                      </a:lnTo>
                      <a:lnTo>
                        <a:pt x="45887" y="125152"/>
                      </a:lnTo>
                      <a:lnTo>
                        <a:pt x="46245" y="124955"/>
                      </a:lnTo>
                      <a:lnTo>
                        <a:pt x="46280" y="124932"/>
                      </a:lnTo>
                      <a:lnTo>
                        <a:pt x="46454" y="124585"/>
                      </a:lnTo>
                      <a:lnTo>
                        <a:pt x="46558" y="124342"/>
                      </a:lnTo>
                      <a:lnTo>
                        <a:pt x="46581" y="124226"/>
                      </a:lnTo>
                      <a:lnTo>
                        <a:pt x="46581" y="124064"/>
                      </a:lnTo>
                      <a:lnTo>
                        <a:pt x="46569" y="123960"/>
                      </a:lnTo>
                      <a:lnTo>
                        <a:pt x="46477" y="123752"/>
                      </a:lnTo>
                      <a:lnTo>
                        <a:pt x="46268" y="123336"/>
                      </a:lnTo>
                      <a:cubicBezTo>
                        <a:pt x="46095" y="123000"/>
                        <a:pt x="46026" y="122630"/>
                        <a:pt x="46060" y="122248"/>
                      </a:cubicBezTo>
                      <a:lnTo>
                        <a:pt x="46095" y="121797"/>
                      </a:lnTo>
                      <a:cubicBezTo>
                        <a:pt x="46130" y="121438"/>
                        <a:pt x="46257" y="121091"/>
                        <a:pt x="46465" y="120790"/>
                      </a:cubicBezTo>
                      <a:lnTo>
                        <a:pt x="47715" y="119055"/>
                      </a:lnTo>
                      <a:cubicBezTo>
                        <a:pt x="47992" y="118662"/>
                        <a:pt x="48397" y="118395"/>
                        <a:pt x="48849" y="118280"/>
                      </a:cubicBezTo>
                      <a:lnTo>
                        <a:pt x="49612" y="118106"/>
                      </a:lnTo>
                      <a:lnTo>
                        <a:pt x="51220" y="117921"/>
                      </a:lnTo>
                      <a:lnTo>
                        <a:pt x="52100" y="117944"/>
                      </a:lnTo>
                      <a:cubicBezTo>
                        <a:pt x="52331" y="117956"/>
                        <a:pt x="52551" y="118014"/>
                        <a:pt x="52759" y="118106"/>
                      </a:cubicBezTo>
                      <a:lnTo>
                        <a:pt x="53257" y="118314"/>
                      </a:lnTo>
                      <a:cubicBezTo>
                        <a:pt x="53419" y="118384"/>
                        <a:pt x="53569" y="118476"/>
                        <a:pt x="53696" y="118580"/>
                      </a:cubicBezTo>
                      <a:lnTo>
                        <a:pt x="54113" y="118904"/>
                      </a:lnTo>
                      <a:lnTo>
                        <a:pt x="54217" y="119009"/>
                      </a:lnTo>
                      <a:lnTo>
                        <a:pt x="54680" y="118615"/>
                      </a:lnTo>
                      <a:cubicBezTo>
                        <a:pt x="54992" y="118361"/>
                        <a:pt x="55362" y="118199"/>
                        <a:pt x="55767" y="118164"/>
                      </a:cubicBezTo>
                      <a:lnTo>
                        <a:pt x="56218" y="118129"/>
                      </a:lnTo>
                      <a:cubicBezTo>
                        <a:pt x="56542" y="118106"/>
                        <a:pt x="56878" y="118141"/>
                        <a:pt x="57179" y="118280"/>
                      </a:cubicBezTo>
                      <a:lnTo>
                        <a:pt x="57676" y="118476"/>
                      </a:lnTo>
                      <a:cubicBezTo>
                        <a:pt x="57827" y="118534"/>
                        <a:pt x="57954" y="118615"/>
                        <a:pt x="58081" y="118708"/>
                      </a:cubicBezTo>
                      <a:lnTo>
                        <a:pt x="80457" y="114057"/>
                      </a:lnTo>
                      <a:lnTo>
                        <a:pt x="80746" y="113710"/>
                      </a:lnTo>
                      <a:cubicBezTo>
                        <a:pt x="80908" y="113525"/>
                        <a:pt x="81093" y="113374"/>
                        <a:pt x="81313" y="113258"/>
                      </a:cubicBezTo>
                      <a:lnTo>
                        <a:pt x="81776" y="113004"/>
                      </a:lnTo>
                      <a:cubicBezTo>
                        <a:pt x="81938" y="112911"/>
                        <a:pt x="82123" y="112842"/>
                        <a:pt x="82308" y="112796"/>
                      </a:cubicBezTo>
                      <a:lnTo>
                        <a:pt x="82840" y="112692"/>
                      </a:lnTo>
                      <a:cubicBezTo>
                        <a:pt x="83014" y="112657"/>
                        <a:pt x="83187" y="112634"/>
                        <a:pt x="83372" y="112657"/>
                      </a:cubicBezTo>
                      <a:lnTo>
                        <a:pt x="83905" y="112680"/>
                      </a:lnTo>
                      <a:lnTo>
                        <a:pt x="84934" y="112796"/>
                      </a:lnTo>
                      <a:lnTo>
                        <a:pt x="85096" y="112796"/>
                      </a:lnTo>
                      <a:lnTo>
                        <a:pt x="86473" y="112437"/>
                      </a:lnTo>
                      <a:lnTo>
                        <a:pt x="87237" y="112333"/>
                      </a:lnTo>
                      <a:lnTo>
                        <a:pt x="87977" y="112310"/>
                      </a:lnTo>
                      <a:lnTo>
                        <a:pt x="88891" y="112426"/>
                      </a:lnTo>
                      <a:lnTo>
                        <a:pt x="90164" y="112773"/>
                      </a:lnTo>
                      <a:lnTo>
                        <a:pt x="91865" y="113432"/>
                      </a:lnTo>
                      <a:lnTo>
                        <a:pt x="93045" y="114068"/>
                      </a:lnTo>
                      <a:lnTo>
                        <a:pt x="93739" y="114612"/>
                      </a:lnTo>
                      <a:lnTo>
                        <a:pt x="94317" y="115272"/>
                      </a:lnTo>
                      <a:lnTo>
                        <a:pt x="94769" y="115977"/>
                      </a:lnTo>
                      <a:cubicBezTo>
                        <a:pt x="94838" y="116093"/>
                        <a:pt x="94907" y="116220"/>
                        <a:pt x="94942" y="116336"/>
                      </a:cubicBezTo>
                      <a:lnTo>
                        <a:pt x="95902" y="116359"/>
                      </a:lnTo>
                      <a:lnTo>
                        <a:pt x="96469" y="116417"/>
                      </a:lnTo>
                      <a:lnTo>
                        <a:pt x="96481" y="116082"/>
                      </a:lnTo>
                      <a:lnTo>
                        <a:pt x="96620" y="115329"/>
                      </a:lnTo>
                      <a:lnTo>
                        <a:pt x="96851" y="114612"/>
                      </a:lnTo>
                      <a:lnTo>
                        <a:pt x="97337" y="113432"/>
                      </a:lnTo>
                      <a:cubicBezTo>
                        <a:pt x="97337" y="113432"/>
                        <a:pt x="97545" y="112935"/>
                        <a:pt x="97534" y="112981"/>
                      </a:cubicBezTo>
                      <a:lnTo>
                        <a:pt x="97719" y="112530"/>
                      </a:lnTo>
                      <a:lnTo>
                        <a:pt x="97858" y="112136"/>
                      </a:lnTo>
                      <a:lnTo>
                        <a:pt x="97962" y="111766"/>
                      </a:lnTo>
                      <a:lnTo>
                        <a:pt x="98043" y="111350"/>
                      </a:lnTo>
                      <a:lnTo>
                        <a:pt x="98112" y="110898"/>
                      </a:lnTo>
                      <a:lnTo>
                        <a:pt x="98182" y="110366"/>
                      </a:lnTo>
                      <a:lnTo>
                        <a:pt x="98332" y="109660"/>
                      </a:lnTo>
                      <a:cubicBezTo>
                        <a:pt x="98332" y="109660"/>
                        <a:pt x="98448" y="109140"/>
                        <a:pt x="98448" y="109151"/>
                      </a:cubicBezTo>
                      <a:lnTo>
                        <a:pt x="98540" y="108700"/>
                      </a:lnTo>
                      <a:lnTo>
                        <a:pt x="98610" y="108295"/>
                      </a:lnTo>
                      <a:lnTo>
                        <a:pt x="98644" y="107902"/>
                      </a:lnTo>
                      <a:lnTo>
                        <a:pt x="98644" y="107543"/>
                      </a:lnTo>
                      <a:lnTo>
                        <a:pt x="98610" y="107080"/>
                      </a:lnTo>
                      <a:lnTo>
                        <a:pt x="98587" y="105912"/>
                      </a:lnTo>
                      <a:lnTo>
                        <a:pt x="98610" y="104685"/>
                      </a:lnTo>
                      <a:lnTo>
                        <a:pt x="98760" y="102938"/>
                      </a:lnTo>
                      <a:cubicBezTo>
                        <a:pt x="98760" y="102938"/>
                        <a:pt x="98830" y="102418"/>
                        <a:pt x="98830" y="102441"/>
                      </a:cubicBezTo>
                      <a:cubicBezTo>
                        <a:pt x="98830" y="102441"/>
                        <a:pt x="98899" y="101909"/>
                        <a:pt x="98887" y="101943"/>
                      </a:cubicBezTo>
                      <a:cubicBezTo>
                        <a:pt x="98887" y="101943"/>
                        <a:pt x="98945" y="101411"/>
                        <a:pt x="98945" y="101423"/>
                      </a:cubicBezTo>
                      <a:lnTo>
                        <a:pt x="98980" y="100902"/>
                      </a:lnTo>
                      <a:lnTo>
                        <a:pt x="99154" y="98172"/>
                      </a:lnTo>
                      <a:lnTo>
                        <a:pt x="99142" y="98287"/>
                      </a:lnTo>
                      <a:lnTo>
                        <a:pt x="99154" y="97836"/>
                      </a:lnTo>
                      <a:lnTo>
                        <a:pt x="99142" y="97420"/>
                      </a:lnTo>
                      <a:lnTo>
                        <a:pt x="99119" y="96957"/>
                      </a:lnTo>
                      <a:lnTo>
                        <a:pt x="99084" y="96564"/>
                      </a:lnTo>
                      <a:lnTo>
                        <a:pt x="98772" y="96216"/>
                      </a:lnTo>
                      <a:lnTo>
                        <a:pt x="97707" y="95071"/>
                      </a:lnTo>
                      <a:lnTo>
                        <a:pt x="97268" y="94481"/>
                      </a:lnTo>
                      <a:lnTo>
                        <a:pt x="96874" y="93868"/>
                      </a:lnTo>
                      <a:lnTo>
                        <a:pt x="96539" y="93150"/>
                      </a:lnTo>
                      <a:lnTo>
                        <a:pt x="96296" y="92375"/>
                      </a:lnTo>
                      <a:lnTo>
                        <a:pt x="96180" y="91508"/>
                      </a:lnTo>
                      <a:lnTo>
                        <a:pt x="96203" y="90628"/>
                      </a:lnTo>
                      <a:cubicBezTo>
                        <a:pt x="96215" y="90443"/>
                        <a:pt x="96261" y="90270"/>
                        <a:pt x="96319" y="90096"/>
                      </a:cubicBezTo>
                      <a:lnTo>
                        <a:pt x="96469" y="89656"/>
                      </a:lnTo>
                      <a:lnTo>
                        <a:pt x="96573" y="89286"/>
                      </a:lnTo>
                      <a:lnTo>
                        <a:pt x="96631" y="89055"/>
                      </a:lnTo>
                      <a:lnTo>
                        <a:pt x="96620" y="88766"/>
                      </a:lnTo>
                      <a:cubicBezTo>
                        <a:pt x="96620" y="88557"/>
                        <a:pt x="96643" y="88326"/>
                        <a:pt x="96712" y="88129"/>
                      </a:cubicBezTo>
                      <a:lnTo>
                        <a:pt x="96863" y="87620"/>
                      </a:lnTo>
                      <a:cubicBezTo>
                        <a:pt x="96921" y="87458"/>
                        <a:pt x="96978" y="87308"/>
                        <a:pt x="97071" y="87169"/>
                      </a:cubicBezTo>
                      <a:lnTo>
                        <a:pt x="97337" y="86718"/>
                      </a:lnTo>
                      <a:cubicBezTo>
                        <a:pt x="97418" y="86602"/>
                        <a:pt x="97499" y="86486"/>
                        <a:pt x="97592" y="86382"/>
                      </a:cubicBezTo>
                      <a:lnTo>
                        <a:pt x="97835" y="86139"/>
                      </a:lnTo>
                      <a:lnTo>
                        <a:pt x="97927" y="85977"/>
                      </a:lnTo>
                      <a:lnTo>
                        <a:pt x="98066" y="85688"/>
                      </a:lnTo>
                      <a:lnTo>
                        <a:pt x="98205" y="85295"/>
                      </a:lnTo>
                      <a:lnTo>
                        <a:pt x="98355" y="84843"/>
                      </a:lnTo>
                      <a:lnTo>
                        <a:pt x="98679" y="83779"/>
                      </a:lnTo>
                      <a:lnTo>
                        <a:pt x="99084" y="82981"/>
                      </a:lnTo>
                      <a:lnTo>
                        <a:pt x="99049" y="83062"/>
                      </a:lnTo>
                      <a:lnTo>
                        <a:pt x="99200" y="82738"/>
                      </a:lnTo>
                      <a:lnTo>
                        <a:pt x="99339" y="82252"/>
                      </a:lnTo>
                      <a:cubicBezTo>
                        <a:pt x="99339" y="82252"/>
                        <a:pt x="99524" y="81743"/>
                        <a:pt x="99512" y="81766"/>
                      </a:cubicBezTo>
                      <a:cubicBezTo>
                        <a:pt x="99512" y="81766"/>
                        <a:pt x="99686" y="81257"/>
                        <a:pt x="99674" y="81280"/>
                      </a:cubicBezTo>
                      <a:lnTo>
                        <a:pt x="99836" y="80794"/>
                      </a:lnTo>
                      <a:lnTo>
                        <a:pt x="100762" y="77728"/>
                      </a:lnTo>
                      <a:lnTo>
                        <a:pt x="101120" y="76675"/>
                      </a:lnTo>
                      <a:lnTo>
                        <a:pt x="101259" y="76236"/>
                      </a:lnTo>
                      <a:lnTo>
                        <a:pt x="102486" y="71585"/>
                      </a:lnTo>
                      <a:cubicBezTo>
                        <a:pt x="102486" y="71585"/>
                        <a:pt x="102636" y="71064"/>
                        <a:pt x="102624" y="71087"/>
                      </a:cubicBezTo>
                      <a:lnTo>
                        <a:pt x="102763" y="70601"/>
                      </a:lnTo>
                      <a:lnTo>
                        <a:pt x="102867" y="70115"/>
                      </a:lnTo>
                      <a:lnTo>
                        <a:pt x="103504" y="67882"/>
                      </a:lnTo>
                      <a:lnTo>
                        <a:pt x="103492" y="67963"/>
                      </a:lnTo>
                      <a:cubicBezTo>
                        <a:pt x="103492" y="67963"/>
                        <a:pt x="103631" y="67443"/>
                        <a:pt x="103631" y="67466"/>
                      </a:cubicBezTo>
                      <a:lnTo>
                        <a:pt x="104036" y="65927"/>
                      </a:lnTo>
                      <a:lnTo>
                        <a:pt x="104290" y="64886"/>
                      </a:lnTo>
                      <a:lnTo>
                        <a:pt x="104638" y="63740"/>
                      </a:lnTo>
                      <a:lnTo>
                        <a:pt x="104614" y="63810"/>
                      </a:lnTo>
                      <a:cubicBezTo>
                        <a:pt x="104614" y="63810"/>
                        <a:pt x="104765" y="63289"/>
                        <a:pt x="104765" y="63312"/>
                      </a:cubicBezTo>
                      <a:lnTo>
                        <a:pt x="104880" y="62873"/>
                      </a:lnTo>
                      <a:lnTo>
                        <a:pt x="104950" y="62445"/>
                      </a:lnTo>
                      <a:lnTo>
                        <a:pt x="105147" y="61773"/>
                      </a:lnTo>
                      <a:lnTo>
                        <a:pt x="105401" y="60744"/>
                      </a:lnTo>
                      <a:lnTo>
                        <a:pt x="105586" y="60165"/>
                      </a:lnTo>
                      <a:lnTo>
                        <a:pt x="105852" y="59124"/>
                      </a:lnTo>
                      <a:cubicBezTo>
                        <a:pt x="105852" y="59124"/>
                        <a:pt x="106014" y="58603"/>
                        <a:pt x="106003" y="58661"/>
                      </a:cubicBezTo>
                      <a:lnTo>
                        <a:pt x="106442" y="57018"/>
                      </a:lnTo>
                      <a:cubicBezTo>
                        <a:pt x="106442" y="57018"/>
                        <a:pt x="106604" y="56509"/>
                        <a:pt x="106604" y="56521"/>
                      </a:cubicBezTo>
                      <a:lnTo>
                        <a:pt x="106755" y="56070"/>
                      </a:lnTo>
                      <a:lnTo>
                        <a:pt x="106859" y="55607"/>
                      </a:lnTo>
                      <a:lnTo>
                        <a:pt x="107426" y="53987"/>
                      </a:lnTo>
                      <a:lnTo>
                        <a:pt x="107518" y="53640"/>
                      </a:lnTo>
                      <a:lnTo>
                        <a:pt x="107657" y="52691"/>
                      </a:lnTo>
                      <a:lnTo>
                        <a:pt x="107831" y="51905"/>
                      </a:lnTo>
                      <a:cubicBezTo>
                        <a:pt x="107831" y="51905"/>
                        <a:pt x="107993" y="51384"/>
                        <a:pt x="107981" y="51442"/>
                      </a:cubicBezTo>
                      <a:lnTo>
                        <a:pt x="108120" y="50921"/>
                      </a:lnTo>
                      <a:lnTo>
                        <a:pt x="108108" y="50991"/>
                      </a:lnTo>
                      <a:lnTo>
                        <a:pt x="108375" y="49949"/>
                      </a:lnTo>
                      <a:lnTo>
                        <a:pt x="108618" y="48885"/>
                      </a:lnTo>
                      <a:lnTo>
                        <a:pt x="108976" y="47763"/>
                      </a:lnTo>
                      <a:lnTo>
                        <a:pt x="109115" y="47323"/>
                      </a:lnTo>
                      <a:lnTo>
                        <a:pt x="109208" y="46906"/>
                      </a:lnTo>
                      <a:lnTo>
                        <a:pt x="109346" y="46293"/>
                      </a:lnTo>
                      <a:cubicBezTo>
                        <a:pt x="109346" y="46293"/>
                        <a:pt x="109462" y="45773"/>
                        <a:pt x="109462" y="45784"/>
                      </a:cubicBezTo>
                      <a:lnTo>
                        <a:pt x="109740" y="44731"/>
                      </a:lnTo>
                      <a:lnTo>
                        <a:pt x="110168" y="43528"/>
                      </a:lnTo>
                      <a:lnTo>
                        <a:pt x="110573" y="42776"/>
                      </a:lnTo>
                      <a:lnTo>
                        <a:pt x="110538" y="42845"/>
                      </a:lnTo>
                      <a:lnTo>
                        <a:pt x="111082" y="41804"/>
                      </a:lnTo>
                      <a:cubicBezTo>
                        <a:pt x="111082" y="41804"/>
                        <a:pt x="111348" y="41353"/>
                        <a:pt x="111336" y="41365"/>
                      </a:cubicBezTo>
                      <a:cubicBezTo>
                        <a:pt x="111336" y="41365"/>
                        <a:pt x="111602" y="40902"/>
                        <a:pt x="111591" y="40925"/>
                      </a:cubicBezTo>
                      <a:lnTo>
                        <a:pt x="111845" y="40462"/>
                      </a:lnTo>
                      <a:lnTo>
                        <a:pt x="112135" y="39999"/>
                      </a:lnTo>
                      <a:lnTo>
                        <a:pt x="112320" y="39606"/>
                      </a:lnTo>
                      <a:lnTo>
                        <a:pt x="112655" y="39028"/>
                      </a:lnTo>
                      <a:lnTo>
                        <a:pt x="113245" y="38079"/>
                      </a:lnTo>
                      <a:lnTo>
                        <a:pt x="113488" y="37685"/>
                      </a:lnTo>
                      <a:lnTo>
                        <a:pt x="113685" y="37281"/>
                      </a:lnTo>
                      <a:lnTo>
                        <a:pt x="114506" y="35730"/>
                      </a:lnTo>
                      <a:cubicBezTo>
                        <a:pt x="114506" y="35730"/>
                        <a:pt x="114773" y="35267"/>
                        <a:pt x="114761" y="35302"/>
                      </a:cubicBezTo>
                      <a:lnTo>
                        <a:pt x="114992" y="34874"/>
                      </a:lnTo>
                      <a:lnTo>
                        <a:pt x="115525" y="33810"/>
                      </a:lnTo>
                      <a:cubicBezTo>
                        <a:pt x="115525" y="33810"/>
                        <a:pt x="115802" y="33347"/>
                        <a:pt x="115791" y="33382"/>
                      </a:cubicBezTo>
                      <a:lnTo>
                        <a:pt x="116034" y="32953"/>
                      </a:lnTo>
                      <a:lnTo>
                        <a:pt x="116543" y="32005"/>
                      </a:lnTo>
                      <a:cubicBezTo>
                        <a:pt x="116543" y="32005"/>
                        <a:pt x="116809" y="31542"/>
                        <a:pt x="116797" y="31554"/>
                      </a:cubicBezTo>
                      <a:cubicBezTo>
                        <a:pt x="116797" y="31554"/>
                        <a:pt x="117052" y="31091"/>
                        <a:pt x="117040" y="31125"/>
                      </a:cubicBezTo>
                      <a:cubicBezTo>
                        <a:pt x="117040" y="31125"/>
                        <a:pt x="117295" y="30640"/>
                        <a:pt x="117272" y="30686"/>
                      </a:cubicBezTo>
                      <a:lnTo>
                        <a:pt x="117515" y="30200"/>
                      </a:lnTo>
                      <a:lnTo>
                        <a:pt x="118139" y="29182"/>
                      </a:lnTo>
                      <a:lnTo>
                        <a:pt x="119158" y="27331"/>
                      </a:lnTo>
                      <a:cubicBezTo>
                        <a:pt x="119238" y="27169"/>
                        <a:pt x="119354" y="27018"/>
                        <a:pt x="119481" y="26903"/>
                      </a:cubicBezTo>
                      <a:lnTo>
                        <a:pt x="120604" y="25780"/>
                      </a:lnTo>
                      <a:lnTo>
                        <a:pt x="120743" y="25630"/>
                      </a:lnTo>
                      <a:lnTo>
                        <a:pt x="120766" y="25595"/>
                      </a:lnTo>
                      <a:lnTo>
                        <a:pt x="120800" y="25433"/>
                      </a:lnTo>
                      <a:lnTo>
                        <a:pt x="120881" y="24508"/>
                      </a:lnTo>
                      <a:lnTo>
                        <a:pt x="121055" y="23339"/>
                      </a:lnTo>
                      <a:cubicBezTo>
                        <a:pt x="121067" y="23200"/>
                        <a:pt x="121113" y="23073"/>
                        <a:pt x="121159" y="22934"/>
                      </a:cubicBezTo>
                      <a:lnTo>
                        <a:pt x="121321" y="22506"/>
                      </a:lnTo>
                      <a:lnTo>
                        <a:pt x="121437" y="22101"/>
                      </a:lnTo>
                      <a:lnTo>
                        <a:pt x="121541" y="21650"/>
                      </a:lnTo>
                      <a:lnTo>
                        <a:pt x="121657" y="21106"/>
                      </a:lnTo>
                      <a:cubicBezTo>
                        <a:pt x="121657" y="21106"/>
                        <a:pt x="121772" y="20586"/>
                        <a:pt x="121772" y="20597"/>
                      </a:cubicBezTo>
                      <a:cubicBezTo>
                        <a:pt x="121772" y="20597"/>
                        <a:pt x="121888" y="20076"/>
                        <a:pt x="121876" y="20111"/>
                      </a:cubicBezTo>
                      <a:lnTo>
                        <a:pt x="122247" y="18480"/>
                      </a:lnTo>
                      <a:lnTo>
                        <a:pt x="122675" y="16929"/>
                      </a:lnTo>
                      <a:lnTo>
                        <a:pt x="122779" y="16478"/>
                      </a:lnTo>
                      <a:lnTo>
                        <a:pt x="122871" y="16027"/>
                      </a:lnTo>
                      <a:lnTo>
                        <a:pt x="123103" y="14882"/>
                      </a:lnTo>
                      <a:lnTo>
                        <a:pt x="123311" y="14211"/>
                      </a:lnTo>
                      <a:lnTo>
                        <a:pt x="124098" y="12001"/>
                      </a:lnTo>
                      <a:cubicBezTo>
                        <a:pt x="124098" y="12001"/>
                        <a:pt x="124306" y="11503"/>
                        <a:pt x="124294" y="11515"/>
                      </a:cubicBezTo>
                      <a:cubicBezTo>
                        <a:pt x="124294" y="11515"/>
                        <a:pt x="124503" y="11017"/>
                        <a:pt x="124503" y="11029"/>
                      </a:cubicBezTo>
                      <a:cubicBezTo>
                        <a:pt x="124503" y="11029"/>
                        <a:pt x="124699" y="10531"/>
                        <a:pt x="124688" y="10543"/>
                      </a:cubicBezTo>
                      <a:cubicBezTo>
                        <a:pt x="124688" y="10543"/>
                        <a:pt x="124884" y="10046"/>
                        <a:pt x="124884" y="10057"/>
                      </a:cubicBezTo>
                      <a:lnTo>
                        <a:pt x="125081" y="9560"/>
                      </a:lnTo>
                      <a:cubicBezTo>
                        <a:pt x="125081" y="9560"/>
                        <a:pt x="125278" y="9051"/>
                        <a:pt x="125266" y="9074"/>
                      </a:cubicBezTo>
                      <a:cubicBezTo>
                        <a:pt x="125266" y="9074"/>
                        <a:pt x="125451" y="8565"/>
                        <a:pt x="125451" y="8576"/>
                      </a:cubicBezTo>
                      <a:cubicBezTo>
                        <a:pt x="125451" y="8576"/>
                        <a:pt x="125636" y="8067"/>
                        <a:pt x="125625" y="8113"/>
                      </a:cubicBezTo>
                      <a:cubicBezTo>
                        <a:pt x="125625" y="8113"/>
                        <a:pt x="125810" y="7604"/>
                        <a:pt x="125810" y="7616"/>
                      </a:cubicBezTo>
                      <a:cubicBezTo>
                        <a:pt x="125810" y="7616"/>
                        <a:pt x="125984" y="7118"/>
                        <a:pt x="125972" y="7130"/>
                      </a:cubicBezTo>
                      <a:lnTo>
                        <a:pt x="126724" y="5048"/>
                      </a:lnTo>
                      <a:cubicBezTo>
                        <a:pt x="126724" y="5048"/>
                        <a:pt x="126909" y="4538"/>
                        <a:pt x="126898" y="4550"/>
                      </a:cubicBezTo>
                      <a:cubicBezTo>
                        <a:pt x="126898" y="4550"/>
                        <a:pt x="127083" y="4053"/>
                        <a:pt x="127083" y="4087"/>
                      </a:cubicBezTo>
                      <a:lnTo>
                        <a:pt x="127233" y="3636"/>
                      </a:lnTo>
                      <a:close/>
                      <a:moveTo>
                        <a:pt x="130600" y="6044"/>
                      </a:moveTo>
                      <a:lnTo>
                        <a:pt x="130519" y="6287"/>
                      </a:lnTo>
                      <a:cubicBezTo>
                        <a:pt x="130519" y="6287"/>
                        <a:pt x="130334" y="6796"/>
                        <a:pt x="130334" y="6785"/>
                      </a:cubicBezTo>
                      <a:cubicBezTo>
                        <a:pt x="130334" y="6785"/>
                        <a:pt x="130149" y="7294"/>
                        <a:pt x="130160" y="7248"/>
                      </a:cubicBezTo>
                      <a:cubicBezTo>
                        <a:pt x="130160" y="7248"/>
                        <a:pt x="129987" y="7757"/>
                        <a:pt x="129987" y="7745"/>
                      </a:cubicBezTo>
                      <a:lnTo>
                        <a:pt x="129454" y="9295"/>
                      </a:lnTo>
                      <a:lnTo>
                        <a:pt x="128656" y="11355"/>
                      </a:lnTo>
                      <a:lnTo>
                        <a:pt x="127835" y="13333"/>
                      </a:lnTo>
                      <a:lnTo>
                        <a:pt x="127661" y="13773"/>
                      </a:lnTo>
                      <a:lnTo>
                        <a:pt x="127488" y="14282"/>
                      </a:lnTo>
                      <a:cubicBezTo>
                        <a:pt x="127488" y="14282"/>
                        <a:pt x="127303" y="14791"/>
                        <a:pt x="127303" y="14779"/>
                      </a:cubicBezTo>
                      <a:lnTo>
                        <a:pt x="127141" y="15265"/>
                      </a:lnTo>
                      <a:lnTo>
                        <a:pt x="127002" y="15670"/>
                      </a:lnTo>
                      <a:lnTo>
                        <a:pt x="126909" y="16064"/>
                      </a:lnTo>
                      <a:lnTo>
                        <a:pt x="126828" y="16550"/>
                      </a:lnTo>
                      <a:lnTo>
                        <a:pt x="126562" y="17811"/>
                      </a:lnTo>
                      <a:cubicBezTo>
                        <a:pt x="126562" y="17811"/>
                        <a:pt x="126412" y="18331"/>
                        <a:pt x="126412" y="18320"/>
                      </a:cubicBezTo>
                      <a:cubicBezTo>
                        <a:pt x="126412" y="18320"/>
                        <a:pt x="126261" y="18840"/>
                        <a:pt x="126273" y="18806"/>
                      </a:cubicBezTo>
                      <a:cubicBezTo>
                        <a:pt x="126273" y="18806"/>
                        <a:pt x="126122" y="19326"/>
                        <a:pt x="126134" y="19292"/>
                      </a:cubicBezTo>
                      <a:lnTo>
                        <a:pt x="126018" y="19801"/>
                      </a:lnTo>
                      <a:lnTo>
                        <a:pt x="125532" y="21906"/>
                      </a:lnTo>
                      <a:lnTo>
                        <a:pt x="125544" y="21848"/>
                      </a:lnTo>
                      <a:lnTo>
                        <a:pt x="125440" y="22369"/>
                      </a:lnTo>
                      <a:lnTo>
                        <a:pt x="125116" y="23549"/>
                      </a:lnTo>
                      <a:lnTo>
                        <a:pt x="124954" y="23989"/>
                      </a:lnTo>
                      <a:lnTo>
                        <a:pt x="124919" y="24278"/>
                      </a:lnTo>
                      <a:lnTo>
                        <a:pt x="124850" y="24787"/>
                      </a:lnTo>
                      <a:lnTo>
                        <a:pt x="124792" y="25238"/>
                      </a:lnTo>
                      <a:lnTo>
                        <a:pt x="124757" y="25771"/>
                      </a:lnTo>
                      <a:lnTo>
                        <a:pt x="124561" y="26638"/>
                      </a:lnTo>
                      <a:lnTo>
                        <a:pt x="124190" y="27483"/>
                      </a:lnTo>
                      <a:cubicBezTo>
                        <a:pt x="124109" y="27656"/>
                        <a:pt x="124005" y="27818"/>
                        <a:pt x="123866" y="27969"/>
                      </a:cubicBezTo>
                      <a:lnTo>
                        <a:pt x="123427" y="28432"/>
                      </a:lnTo>
                      <a:cubicBezTo>
                        <a:pt x="123427" y="28432"/>
                        <a:pt x="123056" y="28802"/>
                        <a:pt x="123056" y="28790"/>
                      </a:cubicBezTo>
                      <a:lnTo>
                        <a:pt x="122709" y="29137"/>
                      </a:lnTo>
                      <a:lnTo>
                        <a:pt x="122524" y="29334"/>
                      </a:lnTo>
                      <a:lnTo>
                        <a:pt x="122131" y="30028"/>
                      </a:lnTo>
                      <a:lnTo>
                        <a:pt x="121876" y="30491"/>
                      </a:lnTo>
                      <a:lnTo>
                        <a:pt x="121541" y="31081"/>
                      </a:lnTo>
                      <a:cubicBezTo>
                        <a:pt x="121541" y="31081"/>
                        <a:pt x="121252" y="31532"/>
                        <a:pt x="121275" y="31498"/>
                      </a:cubicBezTo>
                      <a:lnTo>
                        <a:pt x="121043" y="31868"/>
                      </a:lnTo>
                      <a:lnTo>
                        <a:pt x="120847" y="32273"/>
                      </a:lnTo>
                      <a:lnTo>
                        <a:pt x="120303" y="33302"/>
                      </a:lnTo>
                      <a:cubicBezTo>
                        <a:pt x="120303" y="33302"/>
                        <a:pt x="120037" y="33765"/>
                        <a:pt x="120048" y="33754"/>
                      </a:cubicBezTo>
                      <a:cubicBezTo>
                        <a:pt x="120048" y="33754"/>
                        <a:pt x="119794" y="34216"/>
                        <a:pt x="119805" y="34182"/>
                      </a:cubicBezTo>
                      <a:lnTo>
                        <a:pt x="119562" y="34668"/>
                      </a:lnTo>
                      <a:lnTo>
                        <a:pt x="118984" y="35616"/>
                      </a:lnTo>
                      <a:lnTo>
                        <a:pt x="118556" y="36507"/>
                      </a:lnTo>
                      <a:lnTo>
                        <a:pt x="117954" y="37572"/>
                      </a:lnTo>
                      <a:lnTo>
                        <a:pt x="117966" y="37514"/>
                      </a:lnTo>
                      <a:lnTo>
                        <a:pt x="117723" y="37965"/>
                      </a:lnTo>
                      <a:lnTo>
                        <a:pt x="117491" y="38393"/>
                      </a:lnTo>
                      <a:cubicBezTo>
                        <a:pt x="117491" y="38393"/>
                        <a:pt x="117249" y="38879"/>
                        <a:pt x="117260" y="38856"/>
                      </a:cubicBezTo>
                      <a:lnTo>
                        <a:pt x="117017" y="39342"/>
                      </a:lnTo>
                      <a:lnTo>
                        <a:pt x="116323" y="40464"/>
                      </a:lnTo>
                      <a:lnTo>
                        <a:pt x="116358" y="40395"/>
                      </a:lnTo>
                      <a:cubicBezTo>
                        <a:pt x="116358" y="40395"/>
                        <a:pt x="116080" y="40846"/>
                        <a:pt x="116103" y="40811"/>
                      </a:cubicBezTo>
                      <a:lnTo>
                        <a:pt x="115872" y="41216"/>
                      </a:lnTo>
                      <a:lnTo>
                        <a:pt x="115663" y="41644"/>
                      </a:lnTo>
                      <a:lnTo>
                        <a:pt x="115305" y="42234"/>
                      </a:lnTo>
                      <a:lnTo>
                        <a:pt x="114541" y="43576"/>
                      </a:lnTo>
                      <a:lnTo>
                        <a:pt x="114310" y="44016"/>
                      </a:lnTo>
                      <a:lnTo>
                        <a:pt x="113859" y="44872"/>
                      </a:lnTo>
                      <a:lnTo>
                        <a:pt x="113569" y="45647"/>
                      </a:lnTo>
                      <a:lnTo>
                        <a:pt x="113465" y="46052"/>
                      </a:lnTo>
                      <a:lnTo>
                        <a:pt x="113211" y="47070"/>
                      </a:lnTo>
                      <a:lnTo>
                        <a:pt x="112979" y="48112"/>
                      </a:lnTo>
                      <a:lnTo>
                        <a:pt x="112771" y="48817"/>
                      </a:lnTo>
                      <a:cubicBezTo>
                        <a:pt x="112771" y="48817"/>
                        <a:pt x="112598" y="49326"/>
                        <a:pt x="112609" y="49280"/>
                      </a:cubicBezTo>
                      <a:lnTo>
                        <a:pt x="112470" y="49720"/>
                      </a:lnTo>
                      <a:lnTo>
                        <a:pt x="112366" y="50125"/>
                      </a:lnTo>
                      <a:lnTo>
                        <a:pt x="112274" y="50611"/>
                      </a:lnTo>
                      <a:lnTo>
                        <a:pt x="112100" y="51235"/>
                      </a:lnTo>
                      <a:lnTo>
                        <a:pt x="111996" y="51721"/>
                      </a:lnTo>
                      <a:lnTo>
                        <a:pt x="111707" y="52774"/>
                      </a:lnTo>
                      <a:lnTo>
                        <a:pt x="111614" y="53179"/>
                      </a:lnTo>
                      <a:lnTo>
                        <a:pt x="111545" y="53630"/>
                      </a:lnTo>
                      <a:lnTo>
                        <a:pt x="111475" y="54163"/>
                      </a:lnTo>
                      <a:lnTo>
                        <a:pt x="111290" y="54926"/>
                      </a:lnTo>
                      <a:lnTo>
                        <a:pt x="110746" y="56488"/>
                      </a:lnTo>
                      <a:lnTo>
                        <a:pt x="110642" y="56916"/>
                      </a:lnTo>
                      <a:lnTo>
                        <a:pt x="110295" y="58015"/>
                      </a:lnTo>
                      <a:lnTo>
                        <a:pt x="109879" y="59577"/>
                      </a:lnTo>
                      <a:cubicBezTo>
                        <a:pt x="109879" y="59577"/>
                        <a:pt x="109717" y="60098"/>
                        <a:pt x="109728" y="60040"/>
                      </a:cubicBezTo>
                      <a:cubicBezTo>
                        <a:pt x="109728" y="60040"/>
                        <a:pt x="109589" y="60561"/>
                        <a:pt x="109589" y="60549"/>
                      </a:cubicBezTo>
                      <a:lnTo>
                        <a:pt x="109451" y="61070"/>
                      </a:lnTo>
                      <a:lnTo>
                        <a:pt x="109265" y="61613"/>
                      </a:lnTo>
                      <a:lnTo>
                        <a:pt x="109161" y="62053"/>
                      </a:lnTo>
                      <a:lnTo>
                        <a:pt x="108895" y="63048"/>
                      </a:lnTo>
                      <a:lnTo>
                        <a:pt x="108814" y="63499"/>
                      </a:lnTo>
                      <a:lnTo>
                        <a:pt x="108294" y="65304"/>
                      </a:lnTo>
                      <a:lnTo>
                        <a:pt x="108317" y="65235"/>
                      </a:lnTo>
                      <a:lnTo>
                        <a:pt x="108178" y="65721"/>
                      </a:lnTo>
                      <a:lnTo>
                        <a:pt x="108062" y="66172"/>
                      </a:lnTo>
                      <a:lnTo>
                        <a:pt x="107923" y="66773"/>
                      </a:lnTo>
                      <a:lnTo>
                        <a:pt x="107773" y="67282"/>
                      </a:lnTo>
                      <a:cubicBezTo>
                        <a:pt x="107773" y="67282"/>
                        <a:pt x="107634" y="67803"/>
                        <a:pt x="107634" y="67792"/>
                      </a:cubicBezTo>
                      <a:lnTo>
                        <a:pt x="107322" y="68925"/>
                      </a:lnTo>
                      <a:cubicBezTo>
                        <a:pt x="107322" y="68925"/>
                        <a:pt x="107160" y="69435"/>
                        <a:pt x="107171" y="69388"/>
                      </a:cubicBezTo>
                      <a:cubicBezTo>
                        <a:pt x="107171" y="69388"/>
                        <a:pt x="107021" y="69897"/>
                        <a:pt x="107021" y="69886"/>
                      </a:cubicBezTo>
                      <a:lnTo>
                        <a:pt x="106743" y="70892"/>
                      </a:lnTo>
                      <a:lnTo>
                        <a:pt x="106489" y="71957"/>
                      </a:lnTo>
                      <a:cubicBezTo>
                        <a:pt x="106489" y="71957"/>
                        <a:pt x="106338" y="72466"/>
                        <a:pt x="106338" y="72454"/>
                      </a:cubicBezTo>
                      <a:cubicBezTo>
                        <a:pt x="106338" y="72454"/>
                        <a:pt x="106199" y="72975"/>
                        <a:pt x="106199" y="72963"/>
                      </a:cubicBezTo>
                      <a:lnTo>
                        <a:pt x="105517" y="75555"/>
                      </a:lnTo>
                      <a:cubicBezTo>
                        <a:pt x="105517" y="75555"/>
                        <a:pt x="105378" y="76075"/>
                        <a:pt x="105378" y="76064"/>
                      </a:cubicBezTo>
                      <a:lnTo>
                        <a:pt x="104892" y="77776"/>
                      </a:lnTo>
                      <a:lnTo>
                        <a:pt x="104719" y="78285"/>
                      </a:lnTo>
                      <a:lnTo>
                        <a:pt x="104557" y="78748"/>
                      </a:lnTo>
                      <a:lnTo>
                        <a:pt x="103643" y="81779"/>
                      </a:lnTo>
                      <a:lnTo>
                        <a:pt x="103099" y="83387"/>
                      </a:lnTo>
                      <a:lnTo>
                        <a:pt x="102867" y="84105"/>
                      </a:lnTo>
                      <a:lnTo>
                        <a:pt x="102439" y="84949"/>
                      </a:lnTo>
                      <a:lnTo>
                        <a:pt x="102347" y="85262"/>
                      </a:lnTo>
                      <a:lnTo>
                        <a:pt x="102185" y="85782"/>
                      </a:lnTo>
                      <a:lnTo>
                        <a:pt x="101826" y="86905"/>
                      </a:lnTo>
                      <a:lnTo>
                        <a:pt x="101549" y="87529"/>
                      </a:lnTo>
                      <a:lnTo>
                        <a:pt x="101132" y="88235"/>
                      </a:lnTo>
                      <a:cubicBezTo>
                        <a:pt x="101063" y="88339"/>
                        <a:pt x="100982" y="88443"/>
                        <a:pt x="100889" y="88548"/>
                      </a:cubicBezTo>
                      <a:lnTo>
                        <a:pt x="100658" y="88791"/>
                      </a:lnTo>
                      <a:lnTo>
                        <a:pt x="100646" y="88814"/>
                      </a:lnTo>
                      <a:lnTo>
                        <a:pt x="100646" y="88987"/>
                      </a:lnTo>
                      <a:cubicBezTo>
                        <a:pt x="100658" y="89149"/>
                        <a:pt x="100646" y="89300"/>
                        <a:pt x="100611" y="89450"/>
                      </a:cubicBezTo>
                      <a:lnTo>
                        <a:pt x="100507" y="89971"/>
                      </a:lnTo>
                      <a:lnTo>
                        <a:pt x="100334" y="90630"/>
                      </a:lnTo>
                      <a:lnTo>
                        <a:pt x="100195" y="91000"/>
                      </a:lnTo>
                      <a:lnTo>
                        <a:pt x="100183" y="91081"/>
                      </a:lnTo>
                      <a:lnTo>
                        <a:pt x="100206" y="91255"/>
                      </a:lnTo>
                      <a:lnTo>
                        <a:pt x="100264" y="91486"/>
                      </a:lnTo>
                      <a:lnTo>
                        <a:pt x="100368" y="91729"/>
                      </a:lnTo>
                      <a:lnTo>
                        <a:pt x="100530" y="91984"/>
                      </a:lnTo>
                      <a:lnTo>
                        <a:pt x="100739" y="92261"/>
                      </a:lnTo>
                      <a:lnTo>
                        <a:pt x="101016" y="92574"/>
                      </a:lnTo>
                      <a:cubicBezTo>
                        <a:pt x="101016" y="92574"/>
                        <a:pt x="101375" y="92967"/>
                        <a:pt x="101363" y="92944"/>
                      </a:cubicBezTo>
                      <a:lnTo>
                        <a:pt x="101722" y="93337"/>
                      </a:lnTo>
                      <a:lnTo>
                        <a:pt x="102509" y="94263"/>
                      </a:lnTo>
                      <a:cubicBezTo>
                        <a:pt x="102740" y="94541"/>
                        <a:pt x="102879" y="94865"/>
                        <a:pt x="102937" y="95223"/>
                      </a:cubicBezTo>
                      <a:lnTo>
                        <a:pt x="103099" y="96392"/>
                      </a:lnTo>
                      <a:lnTo>
                        <a:pt x="103180" y="97607"/>
                      </a:lnTo>
                      <a:lnTo>
                        <a:pt x="103087" y="98960"/>
                      </a:lnTo>
                      <a:lnTo>
                        <a:pt x="103099" y="98856"/>
                      </a:lnTo>
                      <a:lnTo>
                        <a:pt x="102937" y="101598"/>
                      </a:lnTo>
                      <a:lnTo>
                        <a:pt x="102752" y="103218"/>
                      </a:lnTo>
                      <a:lnTo>
                        <a:pt x="102636" y="104768"/>
                      </a:lnTo>
                      <a:lnTo>
                        <a:pt x="102613" y="105231"/>
                      </a:lnTo>
                      <a:lnTo>
                        <a:pt x="102613" y="106145"/>
                      </a:lnTo>
                      <a:lnTo>
                        <a:pt x="102636" y="106654"/>
                      </a:lnTo>
                      <a:lnTo>
                        <a:pt x="102671" y="107163"/>
                      </a:lnTo>
                      <a:lnTo>
                        <a:pt x="102671" y="107846"/>
                      </a:lnTo>
                      <a:lnTo>
                        <a:pt x="102601" y="108552"/>
                      </a:lnTo>
                      <a:lnTo>
                        <a:pt x="102509" y="109223"/>
                      </a:lnTo>
                      <a:lnTo>
                        <a:pt x="102254" y="110368"/>
                      </a:lnTo>
                      <a:lnTo>
                        <a:pt x="102162" y="110808"/>
                      </a:lnTo>
                      <a:lnTo>
                        <a:pt x="102092" y="111270"/>
                      </a:lnTo>
                      <a:lnTo>
                        <a:pt x="101896" y="112451"/>
                      </a:lnTo>
                      <a:lnTo>
                        <a:pt x="101722" y="113110"/>
                      </a:lnTo>
                      <a:lnTo>
                        <a:pt x="101236" y="114383"/>
                      </a:lnTo>
                      <a:cubicBezTo>
                        <a:pt x="101236" y="114383"/>
                        <a:pt x="101028" y="114869"/>
                        <a:pt x="101039" y="114834"/>
                      </a:cubicBezTo>
                      <a:cubicBezTo>
                        <a:pt x="101039" y="114834"/>
                        <a:pt x="100831" y="115331"/>
                        <a:pt x="100843" y="115297"/>
                      </a:cubicBezTo>
                      <a:lnTo>
                        <a:pt x="100669" y="115736"/>
                      </a:lnTo>
                      <a:lnTo>
                        <a:pt x="100565" y="116072"/>
                      </a:lnTo>
                      <a:lnTo>
                        <a:pt x="100496" y="116361"/>
                      </a:lnTo>
                      <a:lnTo>
                        <a:pt x="100484" y="116616"/>
                      </a:lnTo>
                      <a:lnTo>
                        <a:pt x="100496" y="116928"/>
                      </a:lnTo>
                      <a:lnTo>
                        <a:pt x="100577" y="117391"/>
                      </a:lnTo>
                      <a:cubicBezTo>
                        <a:pt x="100611" y="117726"/>
                        <a:pt x="100577" y="118085"/>
                        <a:pt x="100461" y="118409"/>
                      </a:cubicBezTo>
                      <a:lnTo>
                        <a:pt x="100299" y="118825"/>
                      </a:lnTo>
                      <a:cubicBezTo>
                        <a:pt x="100137" y="119242"/>
                        <a:pt x="99859" y="119577"/>
                        <a:pt x="99501" y="119797"/>
                      </a:cubicBezTo>
                      <a:lnTo>
                        <a:pt x="99061" y="120075"/>
                      </a:lnTo>
                      <a:cubicBezTo>
                        <a:pt x="98691" y="120318"/>
                        <a:pt x="98240" y="120422"/>
                        <a:pt x="97812" y="120387"/>
                      </a:cubicBezTo>
                      <a:lnTo>
                        <a:pt x="97233" y="120329"/>
                      </a:lnTo>
                      <a:cubicBezTo>
                        <a:pt x="97233" y="120329"/>
                        <a:pt x="96701" y="120272"/>
                        <a:pt x="96712" y="120272"/>
                      </a:cubicBezTo>
                      <a:lnTo>
                        <a:pt x="96215" y="120214"/>
                      </a:lnTo>
                      <a:lnTo>
                        <a:pt x="95752" y="120191"/>
                      </a:lnTo>
                      <a:lnTo>
                        <a:pt x="95243" y="120168"/>
                      </a:lnTo>
                      <a:lnTo>
                        <a:pt x="94757" y="120156"/>
                      </a:lnTo>
                      <a:lnTo>
                        <a:pt x="94248" y="120168"/>
                      </a:lnTo>
                      <a:lnTo>
                        <a:pt x="93565" y="120133"/>
                      </a:lnTo>
                      <a:cubicBezTo>
                        <a:pt x="93230" y="120110"/>
                        <a:pt x="92894" y="119994"/>
                        <a:pt x="92617" y="119809"/>
                      </a:cubicBezTo>
                      <a:lnTo>
                        <a:pt x="92223" y="119566"/>
                      </a:lnTo>
                      <a:cubicBezTo>
                        <a:pt x="91761" y="119277"/>
                        <a:pt x="91437" y="118802"/>
                        <a:pt x="91332" y="118270"/>
                      </a:cubicBezTo>
                      <a:lnTo>
                        <a:pt x="91240" y="117773"/>
                      </a:lnTo>
                      <a:lnTo>
                        <a:pt x="91205" y="117587"/>
                      </a:lnTo>
                      <a:lnTo>
                        <a:pt x="91171" y="117518"/>
                      </a:lnTo>
                      <a:lnTo>
                        <a:pt x="91032" y="117356"/>
                      </a:lnTo>
                      <a:lnTo>
                        <a:pt x="90893" y="117240"/>
                      </a:lnTo>
                      <a:lnTo>
                        <a:pt x="90627" y="117090"/>
                      </a:lnTo>
                      <a:lnTo>
                        <a:pt x="90280" y="116905"/>
                      </a:lnTo>
                      <a:lnTo>
                        <a:pt x="89875" y="116743"/>
                      </a:lnTo>
                      <a:lnTo>
                        <a:pt x="89424" y="116569"/>
                      </a:lnTo>
                      <a:lnTo>
                        <a:pt x="88984" y="116396"/>
                      </a:lnTo>
                      <a:lnTo>
                        <a:pt x="88174" y="116188"/>
                      </a:lnTo>
                      <a:lnTo>
                        <a:pt x="87908" y="116153"/>
                      </a:lnTo>
                      <a:lnTo>
                        <a:pt x="87665" y="116153"/>
                      </a:lnTo>
                      <a:lnTo>
                        <a:pt x="87341" y="116188"/>
                      </a:lnTo>
                      <a:lnTo>
                        <a:pt x="86971" y="116280"/>
                      </a:lnTo>
                      <a:cubicBezTo>
                        <a:pt x="86971" y="116280"/>
                        <a:pt x="86450" y="116419"/>
                        <a:pt x="86462" y="116419"/>
                      </a:cubicBezTo>
                      <a:lnTo>
                        <a:pt x="85941" y="116558"/>
                      </a:lnTo>
                      <a:cubicBezTo>
                        <a:pt x="85802" y="116592"/>
                        <a:pt x="85663" y="116616"/>
                        <a:pt x="85513" y="116627"/>
                      </a:cubicBezTo>
                      <a:lnTo>
                        <a:pt x="84645" y="116627"/>
                      </a:lnTo>
                      <a:cubicBezTo>
                        <a:pt x="84645" y="116627"/>
                        <a:pt x="84113" y="116558"/>
                        <a:pt x="84125" y="116558"/>
                      </a:cubicBezTo>
                      <a:lnTo>
                        <a:pt x="83662" y="116500"/>
                      </a:lnTo>
                      <a:lnTo>
                        <a:pt x="83650" y="116500"/>
                      </a:lnTo>
                      <a:cubicBezTo>
                        <a:pt x="83384" y="117078"/>
                        <a:pt x="82863" y="117506"/>
                        <a:pt x="82227" y="117634"/>
                      </a:cubicBezTo>
                      <a:lnTo>
                        <a:pt x="58058" y="122655"/>
                      </a:lnTo>
                      <a:cubicBezTo>
                        <a:pt x="57722" y="122724"/>
                        <a:pt x="57387" y="122713"/>
                        <a:pt x="57063" y="122620"/>
                      </a:cubicBezTo>
                      <a:lnTo>
                        <a:pt x="56658" y="122505"/>
                      </a:lnTo>
                      <a:cubicBezTo>
                        <a:pt x="56542" y="122470"/>
                        <a:pt x="56415" y="122412"/>
                        <a:pt x="56311" y="122354"/>
                      </a:cubicBezTo>
                      <a:lnTo>
                        <a:pt x="56033" y="122597"/>
                      </a:lnTo>
                      <a:cubicBezTo>
                        <a:pt x="55663" y="122909"/>
                        <a:pt x="55200" y="123060"/>
                        <a:pt x="54726" y="123060"/>
                      </a:cubicBezTo>
                      <a:lnTo>
                        <a:pt x="54217" y="123048"/>
                      </a:lnTo>
                      <a:lnTo>
                        <a:pt x="53395" y="122944"/>
                      </a:lnTo>
                      <a:cubicBezTo>
                        <a:pt x="53187" y="122909"/>
                        <a:pt x="52979" y="122840"/>
                        <a:pt x="52782" y="122748"/>
                      </a:cubicBezTo>
                      <a:lnTo>
                        <a:pt x="52343" y="122505"/>
                      </a:lnTo>
                      <a:cubicBezTo>
                        <a:pt x="52134" y="122412"/>
                        <a:pt x="51949" y="122262"/>
                        <a:pt x="51799" y="122100"/>
                      </a:cubicBezTo>
                      <a:lnTo>
                        <a:pt x="51544" y="121822"/>
                      </a:lnTo>
                      <a:lnTo>
                        <a:pt x="51486" y="121787"/>
                      </a:lnTo>
                      <a:lnTo>
                        <a:pt x="50549" y="121891"/>
                      </a:lnTo>
                      <a:lnTo>
                        <a:pt x="50295" y="122250"/>
                      </a:lnTo>
                      <a:lnTo>
                        <a:pt x="50387" y="122481"/>
                      </a:lnTo>
                      <a:cubicBezTo>
                        <a:pt x="50445" y="122597"/>
                        <a:pt x="50480" y="122747"/>
                        <a:pt x="50503" y="122886"/>
                      </a:cubicBezTo>
                      <a:lnTo>
                        <a:pt x="50596" y="123418"/>
                      </a:lnTo>
                      <a:cubicBezTo>
                        <a:pt x="50619" y="123557"/>
                        <a:pt x="50630" y="123696"/>
                        <a:pt x="50630" y="123835"/>
                      </a:cubicBezTo>
                      <a:lnTo>
                        <a:pt x="50607" y="124367"/>
                      </a:lnTo>
                      <a:lnTo>
                        <a:pt x="50468" y="125223"/>
                      </a:lnTo>
                      <a:cubicBezTo>
                        <a:pt x="50434" y="125374"/>
                        <a:pt x="50387" y="125536"/>
                        <a:pt x="50318" y="125663"/>
                      </a:cubicBezTo>
                      <a:lnTo>
                        <a:pt x="49809" y="126693"/>
                      </a:lnTo>
                      <a:lnTo>
                        <a:pt x="49462" y="127294"/>
                      </a:lnTo>
                      <a:cubicBezTo>
                        <a:pt x="49300" y="127560"/>
                        <a:pt x="49057" y="127792"/>
                        <a:pt x="48791" y="127965"/>
                      </a:cubicBezTo>
                      <a:lnTo>
                        <a:pt x="47842" y="128532"/>
                      </a:lnTo>
                      <a:lnTo>
                        <a:pt x="47217" y="128845"/>
                      </a:lnTo>
                      <a:lnTo>
                        <a:pt x="46396" y="129111"/>
                      </a:lnTo>
                      <a:lnTo>
                        <a:pt x="45516" y="129250"/>
                      </a:lnTo>
                      <a:cubicBezTo>
                        <a:pt x="45273" y="129273"/>
                        <a:pt x="45019" y="129250"/>
                        <a:pt x="44776" y="129180"/>
                      </a:cubicBezTo>
                      <a:lnTo>
                        <a:pt x="23025" y="166020"/>
                      </a:lnTo>
                      <a:lnTo>
                        <a:pt x="23094" y="166112"/>
                      </a:lnTo>
                      <a:cubicBezTo>
                        <a:pt x="23187" y="166251"/>
                        <a:pt x="23268" y="166378"/>
                        <a:pt x="23326" y="166529"/>
                      </a:cubicBezTo>
                      <a:lnTo>
                        <a:pt x="23522" y="167038"/>
                      </a:lnTo>
                      <a:lnTo>
                        <a:pt x="23731" y="167790"/>
                      </a:lnTo>
                      <a:lnTo>
                        <a:pt x="23846" y="168530"/>
                      </a:lnTo>
                      <a:cubicBezTo>
                        <a:pt x="23869" y="168681"/>
                        <a:pt x="23881" y="168843"/>
                        <a:pt x="23869" y="168981"/>
                      </a:cubicBezTo>
                      <a:lnTo>
                        <a:pt x="23835" y="169502"/>
                      </a:lnTo>
                      <a:cubicBezTo>
                        <a:pt x="23823" y="169641"/>
                        <a:pt x="23800" y="169768"/>
                        <a:pt x="23765" y="169907"/>
                      </a:cubicBezTo>
                      <a:lnTo>
                        <a:pt x="23615" y="170416"/>
                      </a:lnTo>
                      <a:lnTo>
                        <a:pt x="23245" y="171261"/>
                      </a:lnTo>
                      <a:lnTo>
                        <a:pt x="22851" y="171874"/>
                      </a:lnTo>
                      <a:lnTo>
                        <a:pt x="22412" y="172464"/>
                      </a:lnTo>
                      <a:cubicBezTo>
                        <a:pt x="22296" y="172614"/>
                        <a:pt x="22169" y="172730"/>
                        <a:pt x="22018" y="172857"/>
                      </a:cubicBezTo>
                      <a:lnTo>
                        <a:pt x="21579" y="173170"/>
                      </a:lnTo>
                      <a:cubicBezTo>
                        <a:pt x="21474" y="173251"/>
                        <a:pt x="21347" y="173332"/>
                        <a:pt x="21231" y="173378"/>
                      </a:cubicBezTo>
                      <a:lnTo>
                        <a:pt x="20433" y="173713"/>
                      </a:lnTo>
                      <a:lnTo>
                        <a:pt x="19565" y="173910"/>
                      </a:lnTo>
                      <a:lnTo>
                        <a:pt x="18432" y="173979"/>
                      </a:lnTo>
                      <a:lnTo>
                        <a:pt x="12496" y="184254"/>
                      </a:lnTo>
                      <a:lnTo>
                        <a:pt x="12728" y="184693"/>
                      </a:lnTo>
                      <a:cubicBezTo>
                        <a:pt x="12809" y="184832"/>
                        <a:pt x="12867" y="184971"/>
                        <a:pt x="12890" y="185121"/>
                      </a:cubicBezTo>
                      <a:lnTo>
                        <a:pt x="13005" y="185572"/>
                      </a:lnTo>
                      <a:lnTo>
                        <a:pt x="13156" y="186024"/>
                      </a:lnTo>
                      <a:lnTo>
                        <a:pt x="13306" y="186914"/>
                      </a:lnTo>
                      <a:lnTo>
                        <a:pt x="13318" y="187690"/>
                      </a:lnTo>
                      <a:lnTo>
                        <a:pt x="13179" y="188581"/>
                      </a:lnTo>
                      <a:lnTo>
                        <a:pt x="12936" y="189356"/>
                      </a:lnTo>
                      <a:lnTo>
                        <a:pt x="12670" y="189992"/>
                      </a:lnTo>
                      <a:cubicBezTo>
                        <a:pt x="12577" y="190189"/>
                        <a:pt x="12473" y="190385"/>
                        <a:pt x="12323" y="190536"/>
                      </a:cubicBezTo>
                      <a:lnTo>
                        <a:pt x="11964" y="190941"/>
                      </a:lnTo>
                      <a:cubicBezTo>
                        <a:pt x="11848" y="191080"/>
                        <a:pt x="11710" y="191195"/>
                        <a:pt x="11559" y="191288"/>
                      </a:cubicBezTo>
                      <a:lnTo>
                        <a:pt x="11108" y="191577"/>
                      </a:lnTo>
                      <a:lnTo>
                        <a:pt x="10321" y="191936"/>
                      </a:lnTo>
                      <a:lnTo>
                        <a:pt x="9581" y="192179"/>
                      </a:lnTo>
                      <a:cubicBezTo>
                        <a:pt x="9326" y="192248"/>
                        <a:pt x="9072" y="192271"/>
                        <a:pt x="8806" y="192248"/>
                      </a:cubicBezTo>
                      <a:lnTo>
                        <a:pt x="8181" y="192167"/>
                      </a:lnTo>
                      <a:lnTo>
                        <a:pt x="8042" y="192584"/>
                      </a:lnTo>
                      <a:lnTo>
                        <a:pt x="5879" y="198692"/>
                      </a:lnTo>
                      <a:cubicBezTo>
                        <a:pt x="5717" y="199144"/>
                        <a:pt x="5393" y="199525"/>
                        <a:pt x="4988" y="199757"/>
                      </a:cubicBezTo>
                      <a:lnTo>
                        <a:pt x="5670" y="200879"/>
                      </a:lnTo>
                      <a:lnTo>
                        <a:pt x="6237" y="202013"/>
                      </a:lnTo>
                      <a:lnTo>
                        <a:pt x="6179" y="201909"/>
                      </a:lnTo>
                      <a:lnTo>
                        <a:pt x="6573" y="202661"/>
                      </a:lnTo>
                      <a:lnTo>
                        <a:pt x="6827" y="203401"/>
                      </a:lnTo>
                      <a:lnTo>
                        <a:pt x="7186" y="205033"/>
                      </a:lnTo>
                      <a:lnTo>
                        <a:pt x="7267" y="205819"/>
                      </a:lnTo>
                      <a:lnTo>
                        <a:pt x="7290" y="206999"/>
                      </a:lnTo>
                      <a:cubicBezTo>
                        <a:pt x="7290" y="207185"/>
                        <a:pt x="7278" y="207370"/>
                        <a:pt x="7221" y="207543"/>
                      </a:cubicBezTo>
                      <a:lnTo>
                        <a:pt x="7036" y="208214"/>
                      </a:lnTo>
                      <a:lnTo>
                        <a:pt x="7036" y="208249"/>
                      </a:lnTo>
                      <a:lnTo>
                        <a:pt x="7197" y="209024"/>
                      </a:lnTo>
                      <a:lnTo>
                        <a:pt x="7221" y="209082"/>
                      </a:lnTo>
                      <a:lnTo>
                        <a:pt x="7359" y="209256"/>
                      </a:lnTo>
                      <a:lnTo>
                        <a:pt x="7683" y="209614"/>
                      </a:lnTo>
                      <a:cubicBezTo>
                        <a:pt x="7915" y="209869"/>
                        <a:pt x="8077" y="210193"/>
                        <a:pt x="8146" y="210540"/>
                      </a:cubicBezTo>
                      <a:lnTo>
                        <a:pt x="8239" y="211049"/>
                      </a:lnTo>
                      <a:lnTo>
                        <a:pt x="8262" y="211303"/>
                      </a:lnTo>
                      <a:lnTo>
                        <a:pt x="8829" y="211766"/>
                      </a:lnTo>
                      <a:cubicBezTo>
                        <a:pt x="9280" y="211697"/>
                        <a:pt x="9743" y="211778"/>
                        <a:pt x="10136" y="211998"/>
                      </a:cubicBezTo>
                      <a:lnTo>
                        <a:pt x="10541" y="212229"/>
                      </a:lnTo>
                      <a:cubicBezTo>
                        <a:pt x="10796" y="212368"/>
                        <a:pt x="11004" y="212553"/>
                        <a:pt x="11177" y="212796"/>
                      </a:cubicBezTo>
                      <a:lnTo>
                        <a:pt x="11802" y="213652"/>
                      </a:lnTo>
                      <a:lnTo>
                        <a:pt x="12230" y="214439"/>
                      </a:lnTo>
                      <a:lnTo>
                        <a:pt x="12346" y="214809"/>
                      </a:lnTo>
                      <a:lnTo>
                        <a:pt x="13804" y="215931"/>
                      </a:lnTo>
                      <a:cubicBezTo>
                        <a:pt x="13804" y="215931"/>
                        <a:pt x="14232" y="216255"/>
                        <a:pt x="14220" y="216244"/>
                      </a:cubicBezTo>
                      <a:lnTo>
                        <a:pt x="14301" y="216313"/>
                      </a:lnTo>
                      <a:lnTo>
                        <a:pt x="17032" y="216903"/>
                      </a:lnTo>
                      <a:cubicBezTo>
                        <a:pt x="17194" y="216938"/>
                        <a:pt x="17356" y="216996"/>
                        <a:pt x="17518" y="217077"/>
                      </a:cubicBezTo>
                      <a:lnTo>
                        <a:pt x="18177" y="217435"/>
                      </a:lnTo>
                      <a:lnTo>
                        <a:pt x="19901" y="218558"/>
                      </a:lnTo>
                      <a:lnTo>
                        <a:pt x="20132" y="218673"/>
                      </a:lnTo>
                      <a:lnTo>
                        <a:pt x="21301" y="218650"/>
                      </a:lnTo>
                      <a:lnTo>
                        <a:pt x="21625" y="218615"/>
                      </a:lnTo>
                      <a:lnTo>
                        <a:pt x="23650" y="218118"/>
                      </a:lnTo>
                      <a:lnTo>
                        <a:pt x="24957" y="217979"/>
                      </a:lnTo>
                      <a:cubicBezTo>
                        <a:pt x="25235" y="217956"/>
                        <a:pt x="25535" y="217991"/>
                        <a:pt x="25802" y="218083"/>
                      </a:cubicBezTo>
                      <a:lnTo>
                        <a:pt x="26299" y="218245"/>
                      </a:lnTo>
                      <a:lnTo>
                        <a:pt x="29700" y="219668"/>
                      </a:lnTo>
                      <a:lnTo>
                        <a:pt x="30302" y="219252"/>
                      </a:lnTo>
                      <a:lnTo>
                        <a:pt x="30626" y="219043"/>
                      </a:lnTo>
                      <a:lnTo>
                        <a:pt x="34930" y="215179"/>
                      </a:lnTo>
                      <a:cubicBezTo>
                        <a:pt x="35080" y="215040"/>
                        <a:pt x="35242" y="214936"/>
                        <a:pt x="35416" y="214855"/>
                      </a:cubicBezTo>
                      <a:lnTo>
                        <a:pt x="35902" y="214624"/>
                      </a:lnTo>
                      <a:lnTo>
                        <a:pt x="36955" y="214173"/>
                      </a:lnTo>
                      <a:cubicBezTo>
                        <a:pt x="37140" y="214103"/>
                        <a:pt x="37325" y="214057"/>
                        <a:pt x="37533" y="214022"/>
                      </a:cubicBezTo>
                      <a:lnTo>
                        <a:pt x="38597" y="213906"/>
                      </a:lnTo>
                      <a:lnTo>
                        <a:pt x="40761" y="213756"/>
                      </a:lnTo>
                      <a:lnTo>
                        <a:pt x="41108" y="213721"/>
                      </a:lnTo>
                      <a:lnTo>
                        <a:pt x="42751" y="213282"/>
                      </a:lnTo>
                      <a:lnTo>
                        <a:pt x="42890" y="213201"/>
                      </a:lnTo>
                      <a:lnTo>
                        <a:pt x="43596" y="212703"/>
                      </a:lnTo>
                      <a:lnTo>
                        <a:pt x="43920" y="210528"/>
                      </a:lnTo>
                      <a:lnTo>
                        <a:pt x="44105" y="209788"/>
                      </a:lnTo>
                      <a:cubicBezTo>
                        <a:pt x="44359" y="208920"/>
                        <a:pt x="45192" y="208318"/>
                        <a:pt x="46095" y="208341"/>
                      </a:cubicBezTo>
                      <a:lnTo>
                        <a:pt x="47286" y="208376"/>
                      </a:lnTo>
                      <a:lnTo>
                        <a:pt x="47657" y="208179"/>
                      </a:lnTo>
                      <a:cubicBezTo>
                        <a:pt x="47819" y="208099"/>
                        <a:pt x="47992" y="208029"/>
                        <a:pt x="48177" y="207994"/>
                      </a:cubicBezTo>
                      <a:lnTo>
                        <a:pt x="48628" y="207902"/>
                      </a:lnTo>
                      <a:cubicBezTo>
                        <a:pt x="49218" y="207763"/>
                        <a:pt x="49832" y="207913"/>
                        <a:pt x="50306" y="208295"/>
                      </a:cubicBezTo>
                      <a:lnTo>
                        <a:pt x="50422" y="208388"/>
                      </a:lnTo>
                      <a:lnTo>
                        <a:pt x="50445" y="208365"/>
                      </a:lnTo>
                      <a:lnTo>
                        <a:pt x="51370" y="208029"/>
                      </a:lnTo>
                      <a:lnTo>
                        <a:pt x="52944" y="207682"/>
                      </a:lnTo>
                      <a:cubicBezTo>
                        <a:pt x="53094" y="207659"/>
                        <a:pt x="53222" y="207647"/>
                        <a:pt x="53372" y="207647"/>
                      </a:cubicBezTo>
                      <a:lnTo>
                        <a:pt x="53904" y="207647"/>
                      </a:lnTo>
                      <a:lnTo>
                        <a:pt x="54911" y="207717"/>
                      </a:lnTo>
                      <a:lnTo>
                        <a:pt x="55165" y="207543"/>
                      </a:lnTo>
                      <a:cubicBezTo>
                        <a:pt x="55686" y="207150"/>
                        <a:pt x="56357" y="207057"/>
                        <a:pt x="56970" y="207265"/>
                      </a:cubicBezTo>
                      <a:lnTo>
                        <a:pt x="57676" y="207508"/>
                      </a:lnTo>
                      <a:lnTo>
                        <a:pt x="57745" y="207508"/>
                      </a:lnTo>
                      <a:lnTo>
                        <a:pt x="58035" y="207474"/>
                      </a:lnTo>
                      <a:lnTo>
                        <a:pt x="59238" y="207196"/>
                      </a:lnTo>
                      <a:lnTo>
                        <a:pt x="60372" y="207092"/>
                      </a:lnTo>
                      <a:cubicBezTo>
                        <a:pt x="60765" y="207069"/>
                        <a:pt x="61147" y="207161"/>
                        <a:pt x="61494" y="207346"/>
                      </a:cubicBezTo>
                      <a:lnTo>
                        <a:pt x="61922" y="207589"/>
                      </a:lnTo>
                      <a:cubicBezTo>
                        <a:pt x="62038" y="207659"/>
                        <a:pt x="62165" y="207740"/>
                        <a:pt x="62269" y="207832"/>
                      </a:cubicBezTo>
                      <a:lnTo>
                        <a:pt x="62547" y="208075"/>
                      </a:lnTo>
                      <a:lnTo>
                        <a:pt x="63160" y="207717"/>
                      </a:lnTo>
                      <a:lnTo>
                        <a:pt x="64190" y="207219"/>
                      </a:lnTo>
                      <a:lnTo>
                        <a:pt x="64444" y="207069"/>
                      </a:lnTo>
                      <a:lnTo>
                        <a:pt x="65115" y="206525"/>
                      </a:lnTo>
                      <a:lnTo>
                        <a:pt x="65381" y="206282"/>
                      </a:lnTo>
                      <a:lnTo>
                        <a:pt x="65832" y="205750"/>
                      </a:lnTo>
                      <a:lnTo>
                        <a:pt x="65867" y="205680"/>
                      </a:lnTo>
                      <a:lnTo>
                        <a:pt x="65925" y="205437"/>
                      </a:lnTo>
                      <a:lnTo>
                        <a:pt x="66203" y="203922"/>
                      </a:lnTo>
                      <a:cubicBezTo>
                        <a:pt x="66237" y="203679"/>
                        <a:pt x="66342" y="203459"/>
                        <a:pt x="66457" y="203251"/>
                      </a:cubicBezTo>
                      <a:lnTo>
                        <a:pt x="66700" y="202834"/>
                      </a:lnTo>
                      <a:cubicBezTo>
                        <a:pt x="66943" y="202441"/>
                        <a:pt x="67302" y="202140"/>
                        <a:pt x="67730" y="201990"/>
                      </a:cubicBezTo>
                      <a:lnTo>
                        <a:pt x="68586" y="201666"/>
                      </a:lnTo>
                      <a:lnTo>
                        <a:pt x="68783" y="201562"/>
                      </a:lnTo>
                      <a:lnTo>
                        <a:pt x="69107" y="201319"/>
                      </a:lnTo>
                      <a:lnTo>
                        <a:pt x="69674" y="200948"/>
                      </a:lnTo>
                      <a:lnTo>
                        <a:pt x="71201" y="200092"/>
                      </a:lnTo>
                      <a:cubicBezTo>
                        <a:pt x="71467" y="199942"/>
                        <a:pt x="71768" y="199861"/>
                        <a:pt x="72069" y="199838"/>
                      </a:cubicBezTo>
                      <a:lnTo>
                        <a:pt x="72612" y="199352"/>
                      </a:lnTo>
                      <a:lnTo>
                        <a:pt x="73249" y="198901"/>
                      </a:lnTo>
                      <a:lnTo>
                        <a:pt x="73515" y="198276"/>
                      </a:lnTo>
                      <a:lnTo>
                        <a:pt x="73411" y="197663"/>
                      </a:lnTo>
                      <a:lnTo>
                        <a:pt x="73295" y="197559"/>
                      </a:lnTo>
                      <a:cubicBezTo>
                        <a:pt x="72682" y="197049"/>
                        <a:pt x="72427" y="196216"/>
                        <a:pt x="72635" y="195453"/>
                      </a:cubicBezTo>
                      <a:lnTo>
                        <a:pt x="72786" y="194944"/>
                      </a:lnTo>
                      <a:cubicBezTo>
                        <a:pt x="72855" y="194736"/>
                        <a:pt x="72959" y="194516"/>
                        <a:pt x="73098" y="194331"/>
                      </a:cubicBezTo>
                      <a:lnTo>
                        <a:pt x="73411" y="193903"/>
                      </a:lnTo>
                      <a:cubicBezTo>
                        <a:pt x="73526" y="193741"/>
                        <a:pt x="73665" y="193590"/>
                        <a:pt x="73827" y="193474"/>
                      </a:cubicBezTo>
                      <a:lnTo>
                        <a:pt x="74498" y="193012"/>
                      </a:lnTo>
                      <a:lnTo>
                        <a:pt x="76870" y="191727"/>
                      </a:lnTo>
                      <a:cubicBezTo>
                        <a:pt x="77333" y="191473"/>
                        <a:pt x="77888" y="191415"/>
                        <a:pt x="78397" y="191565"/>
                      </a:cubicBezTo>
                      <a:lnTo>
                        <a:pt x="78744" y="191670"/>
                      </a:lnTo>
                      <a:cubicBezTo>
                        <a:pt x="79311" y="191832"/>
                        <a:pt x="79762" y="192237"/>
                        <a:pt x="80005" y="192757"/>
                      </a:cubicBezTo>
                      <a:lnTo>
                        <a:pt x="80445" y="193729"/>
                      </a:lnTo>
                      <a:cubicBezTo>
                        <a:pt x="80514" y="193879"/>
                        <a:pt x="80561" y="194041"/>
                        <a:pt x="80595" y="194192"/>
                      </a:cubicBezTo>
                      <a:lnTo>
                        <a:pt x="80630" y="194365"/>
                      </a:lnTo>
                      <a:cubicBezTo>
                        <a:pt x="80827" y="194527"/>
                        <a:pt x="80989" y="194712"/>
                        <a:pt x="81128" y="194944"/>
                      </a:cubicBezTo>
                      <a:lnTo>
                        <a:pt x="81671" y="195904"/>
                      </a:lnTo>
                      <a:lnTo>
                        <a:pt x="82782" y="198045"/>
                      </a:lnTo>
                      <a:lnTo>
                        <a:pt x="84807" y="199086"/>
                      </a:lnTo>
                      <a:lnTo>
                        <a:pt x="85524" y="199606"/>
                      </a:lnTo>
                      <a:lnTo>
                        <a:pt x="87653" y="201481"/>
                      </a:lnTo>
                      <a:cubicBezTo>
                        <a:pt x="87988" y="201793"/>
                        <a:pt x="88197" y="202186"/>
                        <a:pt x="88278" y="202626"/>
                      </a:cubicBezTo>
                      <a:cubicBezTo>
                        <a:pt x="88636" y="202869"/>
                        <a:pt x="88902" y="203228"/>
                        <a:pt x="89053" y="203656"/>
                      </a:cubicBezTo>
                      <a:cubicBezTo>
                        <a:pt x="89330" y="203899"/>
                        <a:pt x="89562" y="204223"/>
                        <a:pt x="89666" y="204593"/>
                      </a:cubicBezTo>
                      <a:cubicBezTo>
                        <a:pt x="89805" y="204998"/>
                        <a:pt x="89805" y="205426"/>
                        <a:pt x="89666" y="205808"/>
                      </a:cubicBezTo>
                      <a:cubicBezTo>
                        <a:pt x="89816" y="205877"/>
                        <a:pt x="89932" y="205958"/>
                        <a:pt x="90059" y="206062"/>
                      </a:cubicBezTo>
                      <a:lnTo>
                        <a:pt x="90476" y="206386"/>
                      </a:lnTo>
                      <a:lnTo>
                        <a:pt x="92177" y="207960"/>
                      </a:lnTo>
                      <a:cubicBezTo>
                        <a:pt x="92605" y="208376"/>
                        <a:pt x="92813" y="208955"/>
                        <a:pt x="92778" y="209522"/>
                      </a:cubicBezTo>
                      <a:cubicBezTo>
                        <a:pt x="93773" y="209383"/>
                        <a:pt x="94699" y="209984"/>
                        <a:pt x="94988" y="210956"/>
                      </a:cubicBezTo>
                      <a:lnTo>
                        <a:pt x="96307" y="215723"/>
                      </a:lnTo>
                      <a:lnTo>
                        <a:pt x="96897" y="219576"/>
                      </a:lnTo>
                      <a:cubicBezTo>
                        <a:pt x="96920" y="219761"/>
                        <a:pt x="96920" y="219946"/>
                        <a:pt x="96909" y="220143"/>
                      </a:cubicBezTo>
                      <a:lnTo>
                        <a:pt x="96839" y="220652"/>
                      </a:lnTo>
                      <a:lnTo>
                        <a:pt x="96828" y="220721"/>
                      </a:lnTo>
                      <a:cubicBezTo>
                        <a:pt x="97163" y="221230"/>
                        <a:pt x="97256" y="221867"/>
                        <a:pt x="97024" y="222491"/>
                      </a:cubicBezTo>
                      <a:lnTo>
                        <a:pt x="96943" y="222723"/>
                      </a:lnTo>
                      <a:lnTo>
                        <a:pt x="97950" y="223463"/>
                      </a:lnTo>
                      <a:lnTo>
                        <a:pt x="98297" y="223440"/>
                      </a:lnTo>
                      <a:cubicBezTo>
                        <a:pt x="98713" y="223417"/>
                        <a:pt x="99118" y="223510"/>
                        <a:pt x="99477" y="223718"/>
                      </a:cubicBezTo>
                      <a:lnTo>
                        <a:pt x="99674" y="223833"/>
                      </a:lnTo>
                      <a:lnTo>
                        <a:pt x="100032" y="223625"/>
                      </a:lnTo>
                      <a:lnTo>
                        <a:pt x="100368" y="223417"/>
                      </a:lnTo>
                      <a:lnTo>
                        <a:pt x="100599" y="223232"/>
                      </a:lnTo>
                      <a:lnTo>
                        <a:pt x="100889" y="222954"/>
                      </a:lnTo>
                      <a:lnTo>
                        <a:pt x="101212" y="222607"/>
                      </a:lnTo>
                      <a:lnTo>
                        <a:pt x="101479" y="222318"/>
                      </a:lnTo>
                      <a:lnTo>
                        <a:pt x="101571" y="222167"/>
                      </a:lnTo>
                      <a:lnTo>
                        <a:pt x="102092" y="220883"/>
                      </a:lnTo>
                      <a:cubicBezTo>
                        <a:pt x="102381" y="220143"/>
                        <a:pt x="103087" y="219657"/>
                        <a:pt x="103885" y="219622"/>
                      </a:cubicBezTo>
                      <a:lnTo>
                        <a:pt x="105065" y="219587"/>
                      </a:lnTo>
                      <a:lnTo>
                        <a:pt x="105123" y="219402"/>
                      </a:lnTo>
                      <a:cubicBezTo>
                        <a:pt x="105262" y="218963"/>
                        <a:pt x="105528" y="218581"/>
                        <a:pt x="105898" y="218315"/>
                      </a:cubicBezTo>
                      <a:lnTo>
                        <a:pt x="106812" y="217690"/>
                      </a:lnTo>
                      <a:lnTo>
                        <a:pt x="108189" y="216845"/>
                      </a:lnTo>
                      <a:lnTo>
                        <a:pt x="108467" y="216637"/>
                      </a:lnTo>
                      <a:lnTo>
                        <a:pt x="109577" y="215631"/>
                      </a:lnTo>
                      <a:lnTo>
                        <a:pt x="110491" y="214855"/>
                      </a:lnTo>
                      <a:lnTo>
                        <a:pt x="110434" y="214890"/>
                      </a:lnTo>
                      <a:lnTo>
                        <a:pt x="110700" y="214659"/>
                      </a:lnTo>
                      <a:lnTo>
                        <a:pt x="110908" y="214393"/>
                      </a:lnTo>
                      <a:cubicBezTo>
                        <a:pt x="110908" y="214393"/>
                        <a:pt x="111243" y="213965"/>
                        <a:pt x="111232" y="213976"/>
                      </a:cubicBezTo>
                      <a:cubicBezTo>
                        <a:pt x="111232" y="213976"/>
                        <a:pt x="111567" y="213560"/>
                        <a:pt x="111544" y="213583"/>
                      </a:cubicBezTo>
                      <a:lnTo>
                        <a:pt x="112042" y="212958"/>
                      </a:lnTo>
                      <a:cubicBezTo>
                        <a:pt x="112042" y="212958"/>
                        <a:pt x="112412" y="212565"/>
                        <a:pt x="112389" y="212611"/>
                      </a:cubicBezTo>
                      <a:lnTo>
                        <a:pt x="112736" y="212241"/>
                      </a:lnTo>
                      <a:lnTo>
                        <a:pt x="113071" y="211870"/>
                      </a:lnTo>
                      <a:lnTo>
                        <a:pt x="113638" y="211350"/>
                      </a:lnTo>
                      <a:cubicBezTo>
                        <a:pt x="114171" y="210899"/>
                        <a:pt x="114911" y="210748"/>
                        <a:pt x="115582" y="210956"/>
                      </a:cubicBezTo>
                      <a:lnTo>
                        <a:pt x="117618" y="211616"/>
                      </a:lnTo>
                      <a:cubicBezTo>
                        <a:pt x="117965" y="211720"/>
                        <a:pt x="118255" y="211928"/>
                        <a:pt x="118498" y="212194"/>
                      </a:cubicBezTo>
                      <a:lnTo>
                        <a:pt x="118845" y="212588"/>
                      </a:lnTo>
                      <a:lnTo>
                        <a:pt x="119932" y="213976"/>
                      </a:lnTo>
                      <a:cubicBezTo>
                        <a:pt x="120337" y="214497"/>
                        <a:pt x="120453" y="215191"/>
                        <a:pt x="120245" y="215827"/>
                      </a:cubicBezTo>
                      <a:lnTo>
                        <a:pt x="120222" y="215920"/>
                      </a:lnTo>
                      <a:cubicBezTo>
                        <a:pt x="120360" y="216278"/>
                        <a:pt x="120383" y="216683"/>
                        <a:pt x="120291" y="217065"/>
                      </a:cubicBezTo>
                      <a:lnTo>
                        <a:pt x="120198" y="217470"/>
                      </a:lnTo>
                      <a:lnTo>
                        <a:pt x="120175" y="217632"/>
                      </a:lnTo>
                      <a:lnTo>
                        <a:pt x="120279" y="218454"/>
                      </a:lnTo>
                      <a:cubicBezTo>
                        <a:pt x="120303" y="218708"/>
                        <a:pt x="120291" y="218963"/>
                        <a:pt x="120222" y="219217"/>
                      </a:cubicBezTo>
                      <a:lnTo>
                        <a:pt x="120164" y="219402"/>
                      </a:lnTo>
                      <a:lnTo>
                        <a:pt x="120175" y="219587"/>
                      </a:lnTo>
                      <a:cubicBezTo>
                        <a:pt x="120187" y="219761"/>
                        <a:pt x="120175" y="219935"/>
                        <a:pt x="120152" y="220108"/>
                      </a:cubicBezTo>
                      <a:lnTo>
                        <a:pt x="119967" y="220953"/>
                      </a:lnTo>
                      <a:lnTo>
                        <a:pt x="119643" y="221728"/>
                      </a:lnTo>
                      <a:lnTo>
                        <a:pt x="119631" y="221843"/>
                      </a:lnTo>
                      <a:lnTo>
                        <a:pt x="119631" y="222353"/>
                      </a:lnTo>
                      <a:cubicBezTo>
                        <a:pt x="119793" y="222434"/>
                        <a:pt x="119955" y="222538"/>
                        <a:pt x="120071" y="222677"/>
                      </a:cubicBezTo>
                      <a:lnTo>
                        <a:pt x="120383" y="222966"/>
                      </a:lnTo>
                      <a:cubicBezTo>
                        <a:pt x="121020" y="223567"/>
                        <a:pt x="121205" y="224516"/>
                        <a:pt x="120800" y="225303"/>
                      </a:cubicBezTo>
                      <a:lnTo>
                        <a:pt x="119631" y="227675"/>
                      </a:lnTo>
                      <a:lnTo>
                        <a:pt x="120048" y="228866"/>
                      </a:lnTo>
                      <a:lnTo>
                        <a:pt x="120812" y="232256"/>
                      </a:lnTo>
                      <a:cubicBezTo>
                        <a:pt x="121263" y="231932"/>
                        <a:pt x="121841" y="231816"/>
                        <a:pt x="122385" y="231932"/>
                      </a:cubicBezTo>
                      <a:cubicBezTo>
                        <a:pt x="122952" y="232048"/>
                        <a:pt x="123426" y="232418"/>
                        <a:pt x="123704" y="232904"/>
                      </a:cubicBezTo>
                      <a:lnTo>
                        <a:pt x="123935" y="233309"/>
                      </a:lnTo>
                      <a:lnTo>
                        <a:pt x="124178" y="233911"/>
                      </a:lnTo>
                      <a:lnTo>
                        <a:pt x="124248" y="234049"/>
                      </a:lnTo>
                      <a:lnTo>
                        <a:pt x="125185" y="235056"/>
                      </a:lnTo>
                      <a:cubicBezTo>
                        <a:pt x="125544" y="235415"/>
                        <a:pt x="125729" y="235912"/>
                        <a:pt x="125729" y="236421"/>
                      </a:cubicBezTo>
                      <a:lnTo>
                        <a:pt x="125729" y="236942"/>
                      </a:lnTo>
                      <a:lnTo>
                        <a:pt x="125705" y="237335"/>
                      </a:lnTo>
                      <a:lnTo>
                        <a:pt x="125798" y="237520"/>
                      </a:lnTo>
                      <a:lnTo>
                        <a:pt x="126330" y="238573"/>
                      </a:lnTo>
                      <a:cubicBezTo>
                        <a:pt x="126863" y="238654"/>
                        <a:pt x="127348" y="238967"/>
                        <a:pt x="127649" y="239406"/>
                      </a:cubicBezTo>
                      <a:lnTo>
                        <a:pt x="127857" y="239719"/>
                      </a:lnTo>
                      <a:cubicBezTo>
                        <a:pt x="128124" y="240123"/>
                        <a:pt x="128251" y="240598"/>
                        <a:pt x="128205" y="241084"/>
                      </a:cubicBezTo>
                      <a:lnTo>
                        <a:pt x="128193" y="241176"/>
                      </a:lnTo>
                      <a:lnTo>
                        <a:pt x="128586" y="241535"/>
                      </a:lnTo>
                      <a:lnTo>
                        <a:pt x="129176" y="242241"/>
                      </a:lnTo>
                      <a:lnTo>
                        <a:pt x="129095" y="242148"/>
                      </a:lnTo>
                      <a:lnTo>
                        <a:pt x="129373" y="242484"/>
                      </a:lnTo>
                      <a:lnTo>
                        <a:pt x="129686" y="242773"/>
                      </a:lnTo>
                      <a:lnTo>
                        <a:pt x="130229" y="243444"/>
                      </a:lnTo>
                      <a:lnTo>
                        <a:pt x="130599" y="244011"/>
                      </a:lnTo>
                      <a:lnTo>
                        <a:pt x="131190" y="245203"/>
                      </a:lnTo>
                      <a:cubicBezTo>
                        <a:pt x="131652" y="246174"/>
                        <a:pt x="131271" y="247343"/>
                        <a:pt x="130310" y="247852"/>
                      </a:cubicBezTo>
                      <a:lnTo>
                        <a:pt x="130137" y="247945"/>
                      </a:lnTo>
                      <a:lnTo>
                        <a:pt x="130125" y="247956"/>
                      </a:lnTo>
                      <a:lnTo>
                        <a:pt x="129952" y="248188"/>
                      </a:lnTo>
                      <a:cubicBezTo>
                        <a:pt x="129859" y="248303"/>
                        <a:pt x="129755" y="248431"/>
                        <a:pt x="129628" y="248523"/>
                      </a:cubicBezTo>
                      <a:lnTo>
                        <a:pt x="129304" y="248789"/>
                      </a:lnTo>
                      <a:lnTo>
                        <a:pt x="129107" y="249021"/>
                      </a:lnTo>
                      <a:lnTo>
                        <a:pt x="128922" y="249263"/>
                      </a:lnTo>
                      <a:lnTo>
                        <a:pt x="128714" y="249622"/>
                      </a:lnTo>
                      <a:lnTo>
                        <a:pt x="128297" y="250224"/>
                      </a:lnTo>
                      <a:cubicBezTo>
                        <a:pt x="128216" y="250328"/>
                        <a:pt x="128112" y="250455"/>
                        <a:pt x="128008" y="250548"/>
                      </a:cubicBezTo>
                      <a:lnTo>
                        <a:pt x="127730" y="250791"/>
                      </a:lnTo>
                      <a:lnTo>
                        <a:pt x="127742" y="251878"/>
                      </a:lnTo>
                      <a:lnTo>
                        <a:pt x="127950" y="251797"/>
                      </a:lnTo>
                      <a:lnTo>
                        <a:pt x="129095" y="251404"/>
                      </a:lnTo>
                      <a:lnTo>
                        <a:pt x="129952" y="251265"/>
                      </a:lnTo>
                      <a:lnTo>
                        <a:pt x="130611" y="251230"/>
                      </a:lnTo>
                      <a:lnTo>
                        <a:pt x="130680" y="251230"/>
                      </a:lnTo>
                      <a:lnTo>
                        <a:pt x="130704" y="251172"/>
                      </a:lnTo>
                      <a:cubicBezTo>
                        <a:pt x="130993" y="250721"/>
                        <a:pt x="131456" y="250409"/>
                        <a:pt x="131976" y="250293"/>
                      </a:cubicBezTo>
                      <a:lnTo>
                        <a:pt x="133457" y="249969"/>
                      </a:lnTo>
                      <a:lnTo>
                        <a:pt x="133642" y="249911"/>
                      </a:lnTo>
                      <a:lnTo>
                        <a:pt x="133816" y="249449"/>
                      </a:lnTo>
                      <a:cubicBezTo>
                        <a:pt x="133966" y="249102"/>
                        <a:pt x="134186" y="248789"/>
                        <a:pt x="134498" y="248569"/>
                      </a:cubicBezTo>
                      <a:lnTo>
                        <a:pt x="134846" y="248303"/>
                      </a:lnTo>
                      <a:cubicBezTo>
                        <a:pt x="135193" y="248060"/>
                        <a:pt x="135598" y="247910"/>
                        <a:pt x="136014" y="247910"/>
                      </a:cubicBezTo>
                      <a:lnTo>
                        <a:pt x="136546" y="247898"/>
                      </a:lnTo>
                      <a:cubicBezTo>
                        <a:pt x="137067" y="247887"/>
                        <a:pt x="137564" y="248083"/>
                        <a:pt x="137946" y="248430"/>
                      </a:cubicBezTo>
                      <a:lnTo>
                        <a:pt x="138293" y="248754"/>
                      </a:lnTo>
                      <a:cubicBezTo>
                        <a:pt x="138432" y="248870"/>
                        <a:pt x="138536" y="249009"/>
                        <a:pt x="138629" y="249159"/>
                      </a:cubicBezTo>
                      <a:lnTo>
                        <a:pt x="139161" y="250004"/>
                      </a:lnTo>
                      <a:lnTo>
                        <a:pt x="139392" y="250293"/>
                      </a:lnTo>
                      <a:lnTo>
                        <a:pt x="140052" y="251034"/>
                      </a:lnTo>
                      <a:cubicBezTo>
                        <a:pt x="140295" y="251300"/>
                        <a:pt x="140457" y="251635"/>
                        <a:pt x="140515" y="251982"/>
                      </a:cubicBezTo>
                      <a:lnTo>
                        <a:pt x="140654" y="252758"/>
                      </a:lnTo>
                      <a:lnTo>
                        <a:pt x="140746" y="254285"/>
                      </a:lnTo>
                      <a:lnTo>
                        <a:pt x="140816" y="254701"/>
                      </a:lnTo>
                      <a:lnTo>
                        <a:pt x="140873" y="255095"/>
                      </a:lnTo>
                      <a:cubicBezTo>
                        <a:pt x="140931" y="255118"/>
                        <a:pt x="140978" y="255164"/>
                        <a:pt x="141035" y="255199"/>
                      </a:cubicBezTo>
                      <a:lnTo>
                        <a:pt x="141903" y="255823"/>
                      </a:lnTo>
                      <a:lnTo>
                        <a:pt x="142528" y="256437"/>
                      </a:lnTo>
                      <a:lnTo>
                        <a:pt x="142956" y="257015"/>
                      </a:lnTo>
                      <a:lnTo>
                        <a:pt x="143234" y="257339"/>
                      </a:lnTo>
                      <a:lnTo>
                        <a:pt x="143558" y="257686"/>
                      </a:lnTo>
                      <a:cubicBezTo>
                        <a:pt x="143754" y="257895"/>
                        <a:pt x="143916" y="258149"/>
                        <a:pt x="144009" y="258427"/>
                      </a:cubicBezTo>
                      <a:lnTo>
                        <a:pt x="144171" y="258889"/>
                      </a:lnTo>
                      <a:cubicBezTo>
                        <a:pt x="144240" y="259121"/>
                        <a:pt x="144275" y="259341"/>
                        <a:pt x="144275" y="259584"/>
                      </a:cubicBezTo>
                      <a:lnTo>
                        <a:pt x="144252" y="260648"/>
                      </a:lnTo>
                      <a:cubicBezTo>
                        <a:pt x="144240" y="261180"/>
                        <a:pt x="144009" y="261701"/>
                        <a:pt x="143615" y="262083"/>
                      </a:cubicBezTo>
                      <a:lnTo>
                        <a:pt x="143245" y="262430"/>
                      </a:lnTo>
                      <a:cubicBezTo>
                        <a:pt x="143187" y="262465"/>
                        <a:pt x="143153" y="262511"/>
                        <a:pt x="143095" y="262546"/>
                      </a:cubicBezTo>
                      <a:cubicBezTo>
                        <a:pt x="143164" y="262627"/>
                        <a:pt x="143210" y="262719"/>
                        <a:pt x="143268" y="262812"/>
                      </a:cubicBezTo>
                      <a:lnTo>
                        <a:pt x="143777" y="263760"/>
                      </a:lnTo>
                      <a:cubicBezTo>
                        <a:pt x="143870" y="263934"/>
                        <a:pt x="143939" y="264119"/>
                        <a:pt x="143974" y="264304"/>
                      </a:cubicBezTo>
                      <a:lnTo>
                        <a:pt x="144067" y="264813"/>
                      </a:lnTo>
                      <a:cubicBezTo>
                        <a:pt x="144125" y="265045"/>
                        <a:pt x="144125" y="265276"/>
                        <a:pt x="144090" y="265507"/>
                      </a:cubicBezTo>
                      <a:lnTo>
                        <a:pt x="144009" y="266028"/>
                      </a:lnTo>
                      <a:cubicBezTo>
                        <a:pt x="143974" y="266259"/>
                        <a:pt x="143905" y="266468"/>
                        <a:pt x="143777" y="266688"/>
                      </a:cubicBezTo>
                      <a:lnTo>
                        <a:pt x="143234" y="267659"/>
                      </a:lnTo>
                      <a:cubicBezTo>
                        <a:pt x="142794" y="268423"/>
                        <a:pt x="141892" y="268805"/>
                        <a:pt x="141035" y="268608"/>
                      </a:cubicBezTo>
                      <a:lnTo>
                        <a:pt x="140156" y="268400"/>
                      </a:lnTo>
                      <a:lnTo>
                        <a:pt x="139890" y="268388"/>
                      </a:lnTo>
                      <a:lnTo>
                        <a:pt x="139705" y="268388"/>
                      </a:lnTo>
                      <a:lnTo>
                        <a:pt x="139647" y="268400"/>
                      </a:lnTo>
                      <a:lnTo>
                        <a:pt x="139589" y="268423"/>
                      </a:lnTo>
                      <a:lnTo>
                        <a:pt x="138976" y="269001"/>
                      </a:lnTo>
                      <a:lnTo>
                        <a:pt x="138432" y="269430"/>
                      </a:lnTo>
                      <a:lnTo>
                        <a:pt x="137796" y="269834"/>
                      </a:lnTo>
                      <a:lnTo>
                        <a:pt x="137125" y="270170"/>
                      </a:lnTo>
                      <a:cubicBezTo>
                        <a:pt x="136951" y="270251"/>
                        <a:pt x="136778" y="270309"/>
                        <a:pt x="136593" y="270332"/>
                      </a:cubicBezTo>
                      <a:lnTo>
                        <a:pt x="136095" y="270413"/>
                      </a:lnTo>
                      <a:cubicBezTo>
                        <a:pt x="136026" y="270424"/>
                        <a:pt x="135979" y="270424"/>
                        <a:pt x="135910" y="270436"/>
                      </a:cubicBezTo>
                      <a:cubicBezTo>
                        <a:pt x="135887" y="270471"/>
                        <a:pt x="135841" y="270505"/>
                        <a:pt x="135817" y="270540"/>
                      </a:cubicBezTo>
                      <a:lnTo>
                        <a:pt x="135065" y="271304"/>
                      </a:lnTo>
                      <a:cubicBezTo>
                        <a:pt x="134903" y="271477"/>
                        <a:pt x="134707" y="271616"/>
                        <a:pt x="134499" y="271720"/>
                      </a:cubicBezTo>
                      <a:lnTo>
                        <a:pt x="134672" y="272125"/>
                      </a:lnTo>
                      <a:cubicBezTo>
                        <a:pt x="134869" y="272634"/>
                        <a:pt x="134857" y="273178"/>
                        <a:pt x="134649" y="273676"/>
                      </a:cubicBezTo>
                      <a:lnTo>
                        <a:pt x="134209" y="274647"/>
                      </a:lnTo>
                      <a:cubicBezTo>
                        <a:pt x="134117" y="274856"/>
                        <a:pt x="134001" y="275064"/>
                        <a:pt x="133839" y="275226"/>
                      </a:cubicBezTo>
                      <a:lnTo>
                        <a:pt x="133758" y="275307"/>
                      </a:lnTo>
                      <a:lnTo>
                        <a:pt x="133816" y="275423"/>
                      </a:lnTo>
                      <a:cubicBezTo>
                        <a:pt x="133897" y="275608"/>
                        <a:pt x="133955" y="275816"/>
                        <a:pt x="133966" y="276013"/>
                      </a:cubicBezTo>
                      <a:lnTo>
                        <a:pt x="134047" y="277123"/>
                      </a:lnTo>
                      <a:lnTo>
                        <a:pt x="134036" y="278141"/>
                      </a:lnTo>
                      <a:lnTo>
                        <a:pt x="133851" y="279009"/>
                      </a:lnTo>
                      <a:lnTo>
                        <a:pt x="133851" y="279102"/>
                      </a:lnTo>
                      <a:lnTo>
                        <a:pt x="134001" y="279715"/>
                      </a:lnTo>
                      <a:lnTo>
                        <a:pt x="134059" y="280629"/>
                      </a:lnTo>
                      <a:lnTo>
                        <a:pt x="134082" y="280640"/>
                      </a:lnTo>
                      <a:lnTo>
                        <a:pt x="134545" y="280895"/>
                      </a:lnTo>
                      <a:cubicBezTo>
                        <a:pt x="134730" y="280988"/>
                        <a:pt x="134892" y="281126"/>
                        <a:pt x="135042" y="281265"/>
                      </a:cubicBezTo>
                      <a:lnTo>
                        <a:pt x="135621" y="281855"/>
                      </a:lnTo>
                      <a:lnTo>
                        <a:pt x="135864" y="282017"/>
                      </a:lnTo>
                      <a:lnTo>
                        <a:pt x="136327" y="282307"/>
                      </a:lnTo>
                      <a:lnTo>
                        <a:pt x="136465" y="282307"/>
                      </a:lnTo>
                      <a:lnTo>
                        <a:pt x="137310" y="282098"/>
                      </a:lnTo>
                      <a:lnTo>
                        <a:pt x="137993" y="281983"/>
                      </a:lnTo>
                      <a:lnTo>
                        <a:pt x="138698" y="281913"/>
                      </a:lnTo>
                      <a:cubicBezTo>
                        <a:pt x="138849" y="281902"/>
                        <a:pt x="139011" y="281913"/>
                        <a:pt x="139161" y="281925"/>
                      </a:cubicBezTo>
                      <a:lnTo>
                        <a:pt x="139693" y="282017"/>
                      </a:lnTo>
                      <a:lnTo>
                        <a:pt x="140908" y="282272"/>
                      </a:lnTo>
                      <a:cubicBezTo>
                        <a:pt x="141105" y="282330"/>
                        <a:pt x="141313" y="282411"/>
                        <a:pt x="141487" y="282526"/>
                      </a:cubicBezTo>
                      <a:lnTo>
                        <a:pt x="141915" y="282781"/>
                      </a:lnTo>
                      <a:cubicBezTo>
                        <a:pt x="142204" y="282966"/>
                        <a:pt x="142447" y="283221"/>
                        <a:pt x="142609" y="283533"/>
                      </a:cubicBezTo>
                      <a:lnTo>
                        <a:pt x="142863" y="283996"/>
                      </a:lnTo>
                      <a:cubicBezTo>
                        <a:pt x="143014" y="284262"/>
                        <a:pt x="143095" y="284574"/>
                        <a:pt x="143106" y="284887"/>
                      </a:cubicBezTo>
                      <a:lnTo>
                        <a:pt x="143106" y="285037"/>
                      </a:lnTo>
                      <a:lnTo>
                        <a:pt x="143118" y="285060"/>
                      </a:lnTo>
                      <a:lnTo>
                        <a:pt x="143349" y="285049"/>
                      </a:lnTo>
                      <a:cubicBezTo>
                        <a:pt x="143801" y="285037"/>
                        <a:pt x="144240" y="285164"/>
                        <a:pt x="144610" y="285442"/>
                      </a:cubicBezTo>
                      <a:lnTo>
                        <a:pt x="144969" y="285708"/>
                      </a:lnTo>
                      <a:cubicBezTo>
                        <a:pt x="145629" y="286194"/>
                        <a:pt x="145929" y="287004"/>
                        <a:pt x="145744" y="287779"/>
                      </a:cubicBezTo>
                      <a:lnTo>
                        <a:pt x="145629" y="288300"/>
                      </a:lnTo>
                      <a:cubicBezTo>
                        <a:pt x="145571" y="288531"/>
                        <a:pt x="145490" y="288739"/>
                        <a:pt x="145362" y="288924"/>
                      </a:cubicBezTo>
                      <a:lnTo>
                        <a:pt x="145108" y="289341"/>
                      </a:lnTo>
                      <a:cubicBezTo>
                        <a:pt x="144680" y="290000"/>
                        <a:pt x="143928" y="290347"/>
                        <a:pt x="143153" y="290255"/>
                      </a:cubicBezTo>
                      <a:lnTo>
                        <a:pt x="142944" y="290232"/>
                      </a:lnTo>
                      <a:cubicBezTo>
                        <a:pt x="142840" y="290336"/>
                        <a:pt x="142713" y="290428"/>
                        <a:pt x="142586" y="290509"/>
                      </a:cubicBezTo>
                      <a:lnTo>
                        <a:pt x="142192" y="290752"/>
                      </a:lnTo>
                      <a:cubicBezTo>
                        <a:pt x="141776" y="291007"/>
                        <a:pt x="141278" y="291099"/>
                        <a:pt x="140804" y="291030"/>
                      </a:cubicBezTo>
                      <a:lnTo>
                        <a:pt x="140052" y="290880"/>
                      </a:lnTo>
                      <a:lnTo>
                        <a:pt x="138536" y="290440"/>
                      </a:lnTo>
                      <a:cubicBezTo>
                        <a:pt x="138293" y="290371"/>
                        <a:pt x="138085" y="290266"/>
                        <a:pt x="137900" y="290128"/>
                      </a:cubicBezTo>
                      <a:lnTo>
                        <a:pt x="137703" y="290371"/>
                      </a:lnTo>
                      <a:lnTo>
                        <a:pt x="137368" y="290694"/>
                      </a:lnTo>
                      <a:lnTo>
                        <a:pt x="137252" y="290926"/>
                      </a:lnTo>
                      <a:cubicBezTo>
                        <a:pt x="137148" y="291123"/>
                        <a:pt x="136998" y="291296"/>
                        <a:pt x="136824" y="291458"/>
                      </a:cubicBezTo>
                      <a:lnTo>
                        <a:pt x="136489" y="291747"/>
                      </a:lnTo>
                      <a:lnTo>
                        <a:pt x="136373" y="291863"/>
                      </a:lnTo>
                      <a:lnTo>
                        <a:pt x="136303" y="292106"/>
                      </a:lnTo>
                      <a:cubicBezTo>
                        <a:pt x="136188" y="292638"/>
                        <a:pt x="135852" y="293113"/>
                        <a:pt x="135378" y="293390"/>
                      </a:cubicBezTo>
                      <a:lnTo>
                        <a:pt x="134927" y="293645"/>
                      </a:lnTo>
                      <a:cubicBezTo>
                        <a:pt x="134684" y="293795"/>
                        <a:pt x="134418" y="293888"/>
                        <a:pt x="134140" y="293911"/>
                      </a:cubicBezTo>
                      <a:lnTo>
                        <a:pt x="133978" y="294142"/>
                      </a:lnTo>
                      <a:cubicBezTo>
                        <a:pt x="133747" y="294466"/>
                        <a:pt x="133434" y="294709"/>
                        <a:pt x="133064" y="294848"/>
                      </a:cubicBezTo>
                      <a:lnTo>
                        <a:pt x="132624" y="295022"/>
                      </a:lnTo>
                      <a:cubicBezTo>
                        <a:pt x="132439" y="295091"/>
                        <a:pt x="132254" y="295126"/>
                        <a:pt x="132046" y="295137"/>
                      </a:cubicBezTo>
                      <a:lnTo>
                        <a:pt x="131560" y="295172"/>
                      </a:lnTo>
                      <a:lnTo>
                        <a:pt x="130796" y="295276"/>
                      </a:lnTo>
                      <a:lnTo>
                        <a:pt x="130692" y="295311"/>
                      </a:lnTo>
                      <a:lnTo>
                        <a:pt x="130681" y="295311"/>
                      </a:lnTo>
                      <a:lnTo>
                        <a:pt x="130646" y="295345"/>
                      </a:lnTo>
                      <a:lnTo>
                        <a:pt x="130461" y="295681"/>
                      </a:lnTo>
                      <a:cubicBezTo>
                        <a:pt x="130345" y="295866"/>
                        <a:pt x="130183" y="296051"/>
                        <a:pt x="130010" y="296190"/>
                      </a:cubicBezTo>
                      <a:lnTo>
                        <a:pt x="129616" y="296514"/>
                      </a:lnTo>
                      <a:cubicBezTo>
                        <a:pt x="129454" y="296653"/>
                        <a:pt x="129269" y="296757"/>
                        <a:pt x="129084" y="296838"/>
                      </a:cubicBezTo>
                      <a:lnTo>
                        <a:pt x="128922" y="296907"/>
                      </a:lnTo>
                      <a:lnTo>
                        <a:pt x="128887" y="297150"/>
                      </a:lnTo>
                      <a:lnTo>
                        <a:pt x="128876" y="297544"/>
                      </a:lnTo>
                      <a:lnTo>
                        <a:pt x="128772" y="298319"/>
                      </a:lnTo>
                      <a:lnTo>
                        <a:pt x="128540" y="299487"/>
                      </a:lnTo>
                      <a:cubicBezTo>
                        <a:pt x="128471" y="299765"/>
                        <a:pt x="128355" y="300031"/>
                        <a:pt x="128182" y="300263"/>
                      </a:cubicBezTo>
                      <a:lnTo>
                        <a:pt x="127858" y="300691"/>
                      </a:lnTo>
                      <a:lnTo>
                        <a:pt x="127360" y="301234"/>
                      </a:lnTo>
                      <a:lnTo>
                        <a:pt x="123241" y="305538"/>
                      </a:lnTo>
                      <a:lnTo>
                        <a:pt x="121992" y="306753"/>
                      </a:lnTo>
                      <a:lnTo>
                        <a:pt x="121622" y="307008"/>
                      </a:lnTo>
                      <a:cubicBezTo>
                        <a:pt x="121714" y="307528"/>
                        <a:pt x="121599" y="308061"/>
                        <a:pt x="121298" y="308489"/>
                      </a:cubicBezTo>
                      <a:lnTo>
                        <a:pt x="121032" y="308859"/>
                      </a:lnTo>
                      <a:cubicBezTo>
                        <a:pt x="120974" y="308940"/>
                        <a:pt x="120916" y="309032"/>
                        <a:pt x="120835" y="309113"/>
                      </a:cubicBezTo>
                      <a:cubicBezTo>
                        <a:pt x="120754" y="309403"/>
                        <a:pt x="120603" y="309680"/>
                        <a:pt x="120407" y="309900"/>
                      </a:cubicBezTo>
                      <a:lnTo>
                        <a:pt x="120048" y="310305"/>
                      </a:lnTo>
                      <a:lnTo>
                        <a:pt x="119423" y="310895"/>
                      </a:lnTo>
                      <a:cubicBezTo>
                        <a:pt x="119458" y="311335"/>
                        <a:pt x="119354" y="311774"/>
                        <a:pt x="119111" y="312168"/>
                      </a:cubicBezTo>
                      <a:lnTo>
                        <a:pt x="118845" y="312596"/>
                      </a:lnTo>
                      <a:cubicBezTo>
                        <a:pt x="118752" y="312735"/>
                        <a:pt x="118648" y="312862"/>
                        <a:pt x="118509" y="312989"/>
                      </a:cubicBezTo>
                      <a:lnTo>
                        <a:pt x="118116" y="313348"/>
                      </a:lnTo>
                      <a:lnTo>
                        <a:pt x="117711" y="313672"/>
                      </a:lnTo>
                      <a:lnTo>
                        <a:pt x="117549" y="313834"/>
                      </a:lnTo>
                      <a:lnTo>
                        <a:pt x="117225" y="314320"/>
                      </a:lnTo>
                      <a:cubicBezTo>
                        <a:pt x="117410" y="314713"/>
                        <a:pt x="117491" y="315153"/>
                        <a:pt x="117410" y="315581"/>
                      </a:cubicBezTo>
                      <a:lnTo>
                        <a:pt x="117318" y="316101"/>
                      </a:lnTo>
                      <a:lnTo>
                        <a:pt x="117075" y="316900"/>
                      </a:lnTo>
                      <a:lnTo>
                        <a:pt x="117098" y="316842"/>
                      </a:lnTo>
                      <a:lnTo>
                        <a:pt x="117040" y="317015"/>
                      </a:lnTo>
                      <a:lnTo>
                        <a:pt x="117052" y="317201"/>
                      </a:lnTo>
                      <a:cubicBezTo>
                        <a:pt x="117052" y="317397"/>
                        <a:pt x="117040" y="317605"/>
                        <a:pt x="116982" y="317791"/>
                      </a:cubicBezTo>
                      <a:lnTo>
                        <a:pt x="116866" y="318288"/>
                      </a:lnTo>
                      <a:cubicBezTo>
                        <a:pt x="116797" y="318543"/>
                        <a:pt x="116693" y="318786"/>
                        <a:pt x="116531" y="318994"/>
                      </a:cubicBezTo>
                      <a:lnTo>
                        <a:pt x="116207" y="319433"/>
                      </a:lnTo>
                      <a:cubicBezTo>
                        <a:pt x="116114" y="319549"/>
                        <a:pt x="115999" y="319676"/>
                        <a:pt x="115871" y="319769"/>
                      </a:cubicBezTo>
                      <a:lnTo>
                        <a:pt x="115871" y="319827"/>
                      </a:lnTo>
                      <a:cubicBezTo>
                        <a:pt x="115767" y="320417"/>
                        <a:pt x="115409" y="320914"/>
                        <a:pt x="114900" y="321204"/>
                      </a:cubicBezTo>
                      <a:lnTo>
                        <a:pt x="114448" y="321470"/>
                      </a:lnTo>
                      <a:lnTo>
                        <a:pt x="114414" y="321493"/>
                      </a:lnTo>
                      <a:lnTo>
                        <a:pt x="114703" y="323066"/>
                      </a:lnTo>
                      <a:cubicBezTo>
                        <a:pt x="114726" y="323217"/>
                        <a:pt x="114738" y="323356"/>
                        <a:pt x="114726" y="323506"/>
                      </a:cubicBezTo>
                      <a:lnTo>
                        <a:pt x="114738" y="323494"/>
                      </a:lnTo>
                      <a:cubicBezTo>
                        <a:pt x="114853" y="323101"/>
                        <a:pt x="115096" y="322754"/>
                        <a:pt x="115420" y="322488"/>
                      </a:cubicBezTo>
                      <a:lnTo>
                        <a:pt x="115767" y="322222"/>
                      </a:lnTo>
                      <a:lnTo>
                        <a:pt x="115918" y="322129"/>
                      </a:lnTo>
                      <a:lnTo>
                        <a:pt x="115941" y="322060"/>
                      </a:lnTo>
                      <a:cubicBezTo>
                        <a:pt x="115941" y="322060"/>
                        <a:pt x="116207" y="321597"/>
                        <a:pt x="116195" y="321620"/>
                      </a:cubicBezTo>
                      <a:lnTo>
                        <a:pt x="116462" y="321157"/>
                      </a:lnTo>
                      <a:lnTo>
                        <a:pt x="116878" y="320544"/>
                      </a:lnTo>
                      <a:cubicBezTo>
                        <a:pt x="117190" y="320116"/>
                        <a:pt x="117653" y="319827"/>
                        <a:pt x="118174" y="319723"/>
                      </a:cubicBezTo>
                      <a:lnTo>
                        <a:pt x="118706" y="319642"/>
                      </a:lnTo>
                      <a:lnTo>
                        <a:pt x="119481" y="319584"/>
                      </a:lnTo>
                      <a:lnTo>
                        <a:pt x="120858" y="319688"/>
                      </a:lnTo>
                      <a:lnTo>
                        <a:pt x="122027" y="319862"/>
                      </a:lnTo>
                      <a:lnTo>
                        <a:pt x="122883" y="320128"/>
                      </a:lnTo>
                      <a:cubicBezTo>
                        <a:pt x="123855" y="320475"/>
                        <a:pt x="124410" y="321516"/>
                        <a:pt x="124155" y="322523"/>
                      </a:cubicBezTo>
                      <a:lnTo>
                        <a:pt x="124040" y="322985"/>
                      </a:lnTo>
                      <a:lnTo>
                        <a:pt x="123924" y="323332"/>
                      </a:lnTo>
                      <a:cubicBezTo>
                        <a:pt x="123993" y="323518"/>
                        <a:pt x="124028" y="323703"/>
                        <a:pt x="124040" y="323911"/>
                      </a:cubicBezTo>
                      <a:lnTo>
                        <a:pt x="124051" y="324408"/>
                      </a:lnTo>
                      <a:cubicBezTo>
                        <a:pt x="124063" y="324663"/>
                        <a:pt x="124040" y="324918"/>
                        <a:pt x="123947" y="325160"/>
                      </a:cubicBezTo>
                      <a:lnTo>
                        <a:pt x="123774" y="325670"/>
                      </a:lnTo>
                      <a:cubicBezTo>
                        <a:pt x="123670" y="325994"/>
                        <a:pt x="123484" y="326271"/>
                        <a:pt x="123230" y="326503"/>
                      </a:cubicBezTo>
                      <a:lnTo>
                        <a:pt x="122836" y="326861"/>
                      </a:lnTo>
                      <a:cubicBezTo>
                        <a:pt x="122836" y="326861"/>
                        <a:pt x="122432" y="327220"/>
                        <a:pt x="122466" y="327197"/>
                      </a:cubicBezTo>
                      <a:lnTo>
                        <a:pt x="122327" y="327312"/>
                      </a:lnTo>
                      <a:lnTo>
                        <a:pt x="122235" y="327486"/>
                      </a:lnTo>
                      <a:cubicBezTo>
                        <a:pt x="122084" y="327775"/>
                        <a:pt x="121865" y="328030"/>
                        <a:pt x="121599" y="328226"/>
                      </a:cubicBezTo>
                      <a:lnTo>
                        <a:pt x="121182" y="328504"/>
                      </a:lnTo>
                      <a:cubicBezTo>
                        <a:pt x="121020" y="328620"/>
                        <a:pt x="120835" y="328701"/>
                        <a:pt x="120650" y="328770"/>
                      </a:cubicBezTo>
                      <a:lnTo>
                        <a:pt x="120407" y="328840"/>
                      </a:lnTo>
                      <a:lnTo>
                        <a:pt x="118961" y="329777"/>
                      </a:lnTo>
                      <a:lnTo>
                        <a:pt x="118822" y="330170"/>
                      </a:lnTo>
                      <a:lnTo>
                        <a:pt x="118452" y="330911"/>
                      </a:lnTo>
                      <a:cubicBezTo>
                        <a:pt x="118382" y="331026"/>
                        <a:pt x="118313" y="331142"/>
                        <a:pt x="118220" y="331246"/>
                      </a:cubicBezTo>
                      <a:lnTo>
                        <a:pt x="117931" y="331605"/>
                      </a:lnTo>
                      <a:lnTo>
                        <a:pt x="118047" y="331813"/>
                      </a:lnTo>
                      <a:cubicBezTo>
                        <a:pt x="118324" y="332345"/>
                        <a:pt x="118359" y="332993"/>
                        <a:pt x="118116" y="333548"/>
                      </a:cubicBezTo>
                      <a:lnTo>
                        <a:pt x="117977" y="333838"/>
                      </a:lnTo>
                      <a:lnTo>
                        <a:pt x="118151" y="334104"/>
                      </a:lnTo>
                      <a:cubicBezTo>
                        <a:pt x="118417" y="334520"/>
                        <a:pt x="118521" y="335018"/>
                        <a:pt x="118440" y="335504"/>
                      </a:cubicBezTo>
                      <a:lnTo>
                        <a:pt x="118371" y="335955"/>
                      </a:lnTo>
                      <a:cubicBezTo>
                        <a:pt x="118336" y="336210"/>
                        <a:pt x="118232" y="336464"/>
                        <a:pt x="118104" y="336695"/>
                      </a:cubicBezTo>
                      <a:lnTo>
                        <a:pt x="117827" y="337147"/>
                      </a:lnTo>
                      <a:cubicBezTo>
                        <a:pt x="117746" y="337285"/>
                        <a:pt x="117642" y="337401"/>
                        <a:pt x="117538" y="337505"/>
                      </a:cubicBezTo>
                      <a:lnTo>
                        <a:pt x="117179" y="337876"/>
                      </a:lnTo>
                      <a:cubicBezTo>
                        <a:pt x="116994" y="338061"/>
                        <a:pt x="116774" y="338211"/>
                        <a:pt x="116543" y="338304"/>
                      </a:cubicBezTo>
                      <a:lnTo>
                        <a:pt x="116693" y="338905"/>
                      </a:lnTo>
                      <a:cubicBezTo>
                        <a:pt x="116809" y="339437"/>
                        <a:pt x="116716" y="339993"/>
                        <a:pt x="116439" y="340444"/>
                      </a:cubicBezTo>
                      <a:cubicBezTo>
                        <a:pt x="116161" y="340895"/>
                        <a:pt x="115686" y="341219"/>
                        <a:pt x="115166" y="341335"/>
                      </a:cubicBezTo>
                      <a:lnTo>
                        <a:pt x="115085" y="341346"/>
                      </a:lnTo>
                      <a:cubicBezTo>
                        <a:pt x="115120" y="341416"/>
                        <a:pt x="115177" y="341462"/>
                        <a:pt x="115224" y="341532"/>
                      </a:cubicBezTo>
                      <a:lnTo>
                        <a:pt x="115501" y="341983"/>
                      </a:lnTo>
                      <a:lnTo>
                        <a:pt x="115767" y="342492"/>
                      </a:lnTo>
                      <a:lnTo>
                        <a:pt x="116010" y="342827"/>
                      </a:lnTo>
                      <a:lnTo>
                        <a:pt x="116369" y="343533"/>
                      </a:lnTo>
                      <a:cubicBezTo>
                        <a:pt x="116658" y="344135"/>
                        <a:pt x="116635" y="344840"/>
                        <a:pt x="116300" y="345419"/>
                      </a:cubicBezTo>
                      <a:lnTo>
                        <a:pt x="116196" y="345581"/>
                      </a:lnTo>
                      <a:cubicBezTo>
                        <a:pt x="116277" y="345662"/>
                        <a:pt x="116346" y="345731"/>
                        <a:pt x="116404" y="345824"/>
                      </a:cubicBezTo>
                      <a:lnTo>
                        <a:pt x="116728" y="346240"/>
                      </a:lnTo>
                      <a:cubicBezTo>
                        <a:pt x="116982" y="346564"/>
                        <a:pt x="117133" y="346958"/>
                        <a:pt x="117144" y="347374"/>
                      </a:cubicBezTo>
                      <a:lnTo>
                        <a:pt x="117156" y="347629"/>
                      </a:lnTo>
                      <a:lnTo>
                        <a:pt x="117179" y="347710"/>
                      </a:lnTo>
                      <a:lnTo>
                        <a:pt x="117445" y="348230"/>
                      </a:lnTo>
                      <a:lnTo>
                        <a:pt x="117526" y="348253"/>
                      </a:lnTo>
                      <a:lnTo>
                        <a:pt x="118186" y="348334"/>
                      </a:lnTo>
                      <a:cubicBezTo>
                        <a:pt x="118278" y="348277"/>
                        <a:pt x="118371" y="348242"/>
                        <a:pt x="118475" y="348196"/>
                      </a:cubicBezTo>
                      <a:lnTo>
                        <a:pt x="118787" y="348091"/>
                      </a:lnTo>
                      <a:lnTo>
                        <a:pt x="119053" y="347918"/>
                      </a:lnTo>
                      <a:cubicBezTo>
                        <a:pt x="119400" y="347710"/>
                        <a:pt x="119805" y="347606"/>
                        <a:pt x="120222" y="347629"/>
                      </a:cubicBezTo>
                      <a:lnTo>
                        <a:pt x="120499" y="347652"/>
                      </a:lnTo>
                      <a:cubicBezTo>
                        <a:pt x="121332" y="347687"/>
                        <a:pt x="122050" y="348253"/>
                        <a:pt x="122304" y="349052"/>
                      </a:cubicBezTo>
                      <a:lnTo>
                        <a:pt x="122420" y="349422"/>
                      </a:lnTo>
                      <a:lnTo>
                        <a:pt x="122582" y="349781"/>
                      </a:lnTo>
                      <a:cubicBezTo>
                        <a:pt x="122663" y="349943"/>
                        <a:pt x="122721" y="350116"/>
                        <a:pt x="122744" y="350301"/>
                      </a:cubicBezTo>
                      <a:lnTo>
                        <a:pt x="122779" y="350498"/>
                      </a:lnTo>
                      <a:cubicBezTo>
                        <a:pt x="123010" y="350660"/>
                        <a:pt x="123207" y="350857"/>
                        <a:pt x="123357" y="351100"/>
                      </a:cubicBezTo>
                      <a:lnTo>
                        <a:pt x="123612" y="351493"/>
                      </a:lnTo>
                      <a:lnTo>
                        <a:pt x="123866" y="351852"/>
                      </a:lnTo>
                      <a:lnTo>
                        <a:pt x="124549" y="352847"/>
                      </a:lnTo>
                      <a:lnTo>
                        <a:pt x="124908" y="353564"/>
                      </a:lnTo>
                      <a:lnTo>
                        <a:pt x="125417" y="354871"/>
                      </a:lnTo>
                      <a:lnTo>
                        <a:pt x="125983" y="355323"/>
                      </a:lnTo>
                      <a:lnTo>
                        <a:pt x="126250" y="355473"/>
                      </a:lnTo>
                      <a:lnTo>
                        <a:pt x="126342" y="355531"/>
                      </a:lnTo>
                      <a:lnTo>
                        <a:pt x="126400" y="355519"/>
                      </a:lnTo>
                      <a:lnTo>
                        <a:pt x="127094" y="355427"/>
                      </a:lnTo>
                      <a:cubicBezTo>
                        <a:pt x="127349" y="355404"/>
                        <a:pt x="127615" y="355427"/>
                        <a:pt x="127869" y="355496"/>
                      </a:cubicBezTo>
                      <a:cubicBezTo>
                        <a:pt x="127869" y="355496"/>
                        <a:pt x="128378" y="355646"/>
                        <a:pt x="128367" y="355646"/>
                      </a:cubicBezTo>
                      <a:lnTo>
                        <a:pt x="128436" y="355658"/>
                      </a:lnTo>
                      <a:lnTo>
                        <a:pt x="128494" y="355554"/>
                      </a:lnTo>
                      <a:lnTo>
                        <a:pt x="128668" y="355091"/>
                      </a:lnTo>
                      <a:lnTo>
                        <a:pt x="128992" y="354455"/>
                      </a:lnTo>
                      <a:cubicBezTo>
                        <a:pt x="129154" y="354131"/>
                        <a:pt x="129397" y="353865"/>
                        <a:pt x="129686" y="353668"/>
                      </a:cubicBezTo>
                      <a:lnTo>
                        <a:pt x="130484" y="353205"/>
                      </a:lnTo>
                      <a:lnTo>
                        <a:pt x="131352" y="352916"/>
                      </a:lnTo>
                      <a:cubicBezTo>
                        <a:pt x="131352" y="352916"/>
                        <a:pt x="131872" y="352824"/>
                        <a:pt x="131838" y="352824"/>
                      </a:cubicBezTo>
                      <a:lnTo>
                        <a:pt x="132370" y="352719"/>
                      </a:lnTo>
                      <a:lnTo>
                        <a:pt x="133631" y="352557"/>
                      </a:lnTo>
                      <a:lnTo>
                        <a:pt x="134522" y="352592"/>
                      </a:lnTo>
                      <a:lnTo>
                        <a:pt x="135239" y="352685"/>
                      </a:lnTo>
                      <a:lnTo>
                        <a:pt x="135772" y="352777"/>
                      </a:lnTo>
                      <a:lnTo>
                        <a:pt x="136292" y="352870"/>
                      </a:lnTo>
                      <a:lnTo>
                        <a:pt x="136685" y="352951"/>
                      </a:lnTo>
                      <a:lnTo>
                        <a:pt x="136975" y="352951"/>
                      </a:lnTo>
                      <a:lnTo>
                        <a:pt x="137125" y="352881"/>
                      </a:lnTo>
                      <a:cubicBezTo>
                        <a:pt x="137368" y="352766"/>
                        <a:pt x="137623" y="352696"/>
                        <a:pt x="137877" y="352685"/>
                      </a:cubicBezTo>
                      <a:lnTo>
                        <a:pt x="138328" y="352650"/>
                      </a:lnTo>
                      <a:cubicBezTo>
                        <a:pt x="138826" y="352627"/>
                        <a:pt x="139300" y="352754"/>
                        <a:pt x="139694" y="353055"/>
                      </a:cubicBezTo>
                      <a:lnTo>
                        <a:pt x="140122" y="353379"/>
                      </a:lnTo>
                      <a:lnTo>
                        <a:pt x="140758" y="354050"/>
                      </a:lnTo>
                      <a:lnTo>
                        <a:pt x="141209" y="354686"/>
                      </a:lnTo>
                      <a:lnTo>
                        <a:pt x="141788" y="355751"/>
                      </a:lnTo>
                      <a:lnTo>
                        <a:pt x="142031" y="356144"/>
                      </a:lnTo>
                      <a:cubicBezTo>
                        <a:pt x="142297" y="356560"/>
                        <a:pt x="142389" y="357058"/>
                        <a:pt x="142320" y="357532"/>
                      </a:cubicBezTo>
                      <a:lnTo>
                        <a:pt x="142239" y="358030"/>
                      </a:lnTo>
                      <a:cubicBezTo>
                        <a:pt x="142227" y="358169"/>
                        <a:pt x="142181" y="358284"/>
                        <a:pt x="142146" y="358423"/>
                      </a:cubicBezTo>
                      <a:lnTo>
                        <a:pt x="141961" y="358921"/>
                      </a:lnTo>
                      <a:lnTo>
                        <a:pt x="141522" y="359719"/>
                      </a:lnTo>
                      <a:lnTo>
                        <a:pt x="141545" y="359650"/>
                      </a:lnTo>
                      <a:lnTo>
                        <a:pt x="141290" y="360136"/>
                      </a:lnTo>
                      <a:lnTo>
                        <a:pt x="140758" y="360992"/>
                      </a:lnTo>
                      <a:lnTo>
                        <a:pt x="140608" y="361327"/>
                      </a:lnTo>
                      <a:lnTo>
                        <a:pt x="140376" y="361848"/>
                      </a:lnTo>
                      <a:cubicBezTo>
                        <a:pt x="140376" y="361848"/>
                        <a:pt x="140168" y="362345"/>
                        <a:pt x="140180" y="362334"/>
                      </a:cubicBezTo>
                      <a:lnTo>
                        <a:pt x="139890" y="362993"/>
                      </a:lnTo>
                      <a:lnTo>
                        <a:pt x="139751" y="363236"/>
                      </a:lnTo>
                      <a:lnTo>
                        <a:pt x="139821" y="363340"/>
                      </a:lnTo>
                      <a:lnTo>
                        <a:pt x="140411" y="364196"/>
                      </a:lnTo>
                      <a:cubicBezTo>
                        <a:pt x="140550" y="364382"/>
                        <a:pt x="140654" y="364613"/>
                        <a:pt x="140700" y="364833"/>
                      </a:cubicBezTo>
                      <a:lnTo>
                        <a:pt x="140770" y="365076"/>
                      </a:lnTo>
                      <a:lnTo>
                        <a:pt x="140862" y="365249"/>
                      </a:lnTo>
                      <a:lnTo>
                        <a:pt x="141024" y="365527"/>
                      </a:lnTo>
                      <a:lnTo>
                        <a:pt x="141475" y="365469"/>
                      </a:lnTo>
                      <a:lnTo>
                        <a:pt x="142216" y="365481"/>
                      </a:lnTo>
                      <a:lnTo>
                        <a:pt x="142609" y="365469"/>
                      </a:lnTo>
                      <a:lnTo>
                        <a:pt x="142760" y="365446"/>
                      </a:lnTo>
                      <a:lnTo>
                        <a:pt x="142956" y="365353"/>
                      </a:lnTo>
                      <a:lnTo>
                        <a:pt x="143616" y="365099"/>
                      </a:lnTo>
                      <a:lnTo>
                        <a:pt x="144298" y="364914"/>
                      </a:lnTo>
                      <a:cubicBezTo>
                        <a:pt x="144530" y="364844"/>
                        <a:pt x="144761" y="364833"/>
                        <a:pt x="144992" y="364844"/>
                      </a:cubicBezTo>
                      <a:lnTo>
                        <a:pt x="145513" y="364879"/>
                      </a:lnTo>
                      <a:cubicBezTo>
                        <a:pt x="145687" y="364902"/>
                        <a:pt x="145860" y="364948"/>
                        <a:pt x="146034" y="364995"/>
                      </a:cubicBezTo>
                      <a:lnTo>
                        <a:pt x="146369" y="365134"/>
                      </a:lnTo>
                      <a:lnTo>
                        <a:pt x="146728" y="365191"/>
                      </a:lnTo>
                      <a:lnTo>
                        <a:pt x="147364" y="365353"/>
                      </a:lnTo>
                      <a:cubicBezTo>
                        <a:pt x="147572" y="365411"/>
                        <a:pt x="147792" y="365504"/>
                        <a:pt x="147977" y="365631"/>
                      </a:cubicBezTo>
                      <a:lnTo>
                        <a:pt x="148614" y="366071"/>
                      </a:lnTo>
                      <a:lnTo>
                        <a:pt x="149227" y="366615"/>
                      </a:lnTo>
                      <a:lnTo>
                        <a:pt x="149435" y="366719"/>
                      </a:lnTo>
                      <a:lnTo>
                        <a:pt x="149863" y="366904"/>
                      </a:lnTo>
                      <a:lnTo>
                        <a:pt x="150291" y="367077"/>
                      </a:lnTo>
                      <a:lnTo>
                        <a:pt x="150754" y="367251"/>
                      </a:lnTo>
                      <a:cubicBezTo>
                        <a:pt x="151124" y="367390"/>
                        <a:pt x="151448" y="367621"/>
                        <a:pt x="151691" y="367945"/>
                      </a:cubicBezTo>
                      <a:lnTo>
                        <a:pt x="152235" y="368732"/>
                      </a:lnTo>
                      <a:lnTo>
                        <a:pt x="152501" y="369021"/>
                      </a:lnTo>
                      <a:lnTo>
                        <a:pt x="153022" y="369646"/>
                      </a:lnTo>
                      <a:cubicBezTo>
                        <a:pt x="153080" y="369461"/>
                        <a:pt x="153172" y="369276"/>
                        <a:pt x="153276" y="369114"/>
                      </a:cubicBezTo>
                      <a:lnTo>
                        <a:pt x="153566" y="368662"/>
                      </a:lnTo>
                      <a:lnTo>
                        <a:pt x="153704" y="368500"/>
                      </a:lnTo>
                      <a:lnTo>
                        <a:pt x="153704" y="368466"/>
                      </a:lnTo>
                      <a:lnTo>
                        <a:pt x="153913" y="367725"/>
                      </a:lnTo>
                      <a:cubicBezTo>
                        <a:pt x="154017" y="367390"/>
                        <a:pt x="154190" y="367112"/>
                        <a:pt x="154445" y="366869"/>
                      </a:cubicBezTo>
                      <a:lnTo>
                        <a:pt x="154769" y="366545"/>
                      </a:lnTo>
                      <a:cubicBezTo>
                        <a:pt x="155127" y="366198"/>
                        <a:pt x="155613" y="366001"/>
                        <a:pt x="156122" y="365978"/>
                      </a:cubicBezTo>
                      <a:lnTo>
                        <a:pt x="158240" y="365943"/>
                      </a:lnTo>
                      <a:lnTo>
                        <a:pt x="158309" y="365932"/>
                      </a:lnTo>
                      <a:lnTo>
                        <a:pt x="158402" y="365897"/>
                      </a:lnTo>
                      <a:cubicBezTo>
                        <a:pt x="158598" y="365793"/>
                        <a:pt x="158830" y="365712"/>
                        <a:pt x="159061" y="365689"/>
                      </a:cubicBezTo>
                      <a:lnTo>
                        <a:pt x="159582" y="365620"/>
                      </a:lnTo>
                      <a:lnTo>
                        <a:pt x="160889" y="365550"/>
                      </a:lnTo>
                      <a:lnTo>
                        <a:pt x="161167" y="365585"/>
                      </a:lnTo>
                      <a:cubicBezTo>
                        <a:pt x="161283" y="365504"/>
                        <a:pt x="161410" y="365434"/>
                        <a:pt x="161537" y="365388"/>
                      </a:cubicBezTo>
                      <a:lnTo>
                        <a:pt x="162023" y="365191"/>
                      </a:lnTo>
                      <a:cubicBezTo>
                        <a:pt x="162185" y="365122"/>
                        <a:pt x="162347" y="365076"/>
                        <a:pt x="162521" y="365041"/>
                      </a:cubicBezTo>
                      <a:lnTo>
                        <a:pt x="163053" y="364972"/>
                      </a:lnTo>
                      <a:cubicBezTo>
                        <a:pt x="163481" y="364902"/>
                        <a:pt x="163920" y="364983"/>
                        <a:pt x="164302" y="365203"/>
                      </a:cubicBezTo>
                      <a:lnTo>
                        <a:pt x="164730" y="365434"/>
                      </a:lnTo>
                      <a:cubicBezTo>
                        <a:pt x="164939" y="365550"/>
                        <a:pt x="165135" y="365701"/>
                        <a:pt x="165274" y="365886"/>
                      </a:cubicBezTo>
                      <a:lnTo>
                        <a:pt x="165621" y="366291"/>
                      </a:lnTo>
                      <a:lnTo>
                        <a:pt x="166084" y="366985"/>
                      </a:lnTo>
                      <a:lnTo>
                        <a:pt x="166026" y="366915"/>
                      </a:lnTo>
                      <a:lnTo>
                        <a:pt x="166339" y="367355"/>
                      </a:lnTo>
                      <a:lnTo>
                        <a:pt x="166408" y="367459"/>
                      </a:lnTo>
                      <a:lnTo>
                        <a:pt x="166558" y="367471"/>
                      </a:lnTo>
                      <a:lnTo>
                        <a:pt x="167414" y="367667"/>
                      </a:lnTo>
                      <a:cubicBezTo>
                        <a:pt x="167681" y="367748"/>
                        <a:pt x="167935" y="367864"/>
                        <a:pt x="168155" y="368038"/>
                      </a:cubicBezTo>
                      <a:lnTo>
                        <a:pt x="168247" y="368130"/>
                      </a:lnTo>
                      <a:lnTo>
                        <a:pt x="168814" y="367818"/>
                      </a:lnTo>
                      <a:cubicBezTo>
                        <a:pt x="169023" y="367725"/>
                        <a:pt x="169254" y="367656"/>
                        <a:pt x="169497" y="367644"/>
                      </a:cubicBezTo>
                      <a:lnTo>
                        <a:pt x="170018" y="367586"/>
                      </a:lnTo>
                      <a:lnTo>
                        <a:pt x="171337" y="367586"/>
                      </a:lnTo>
                      <a:cubicBezTo>
                        <a:pt x="171499" y="367586"/>
                        <a:pt x="171661" y="367610"/>
                        <a:pt x="171799" y="367656"/>
                      </a:cubicBezTo>
                      <a:lnTo>
                        <a:pt x="172112" y="367748"/>
                      </a:lnTo>
                      <a:lnTo>
                        <a:pt x="172355" y="367748"/>
                      </a:lnTo>
                      <a:lnTo>
                        <a:pt x="173917" y="367725"/>
                      </a:lnTo>
                      <a:lnTo>
                        <a:pt x="175097" y="367760"/>
                      </a:lnTo>
                      <a:cubicBezTo>
                        <a:pt x="175594" y="367783"/>
                        <a:pt x="176045" y="367968"/>
                        <a:pt x="176393" y="368327"/>
                      </a:cubicBezTo>
                      <a:lnTo>
                        <a:pt x="177226" y="369160"/>
                      </a:lnTo>
                      <a:cubicBezTo>
                        <a:pt x="177364" y="369310"/>
                        <a:pt x="177480" y="369484"/>
                        <a:pt x="177573" y="369657"/>
                      </a:cubicBezTo>
                      <a:lnTo>
                        <a:pt x="177769" y="370085"/>
                      </a:lnTo>
                      <a:lnTo>
                        <a:pt x="177966" y="370444"/>
                      </a:lnTo>
                      <a:lnTo>
                        <a:pt x="178082" y="370629"/>
                      </a:lnTo>
                      <a:lnTo>
                        <a:pt x="178105" y="370652"/>
                      </a:lnTo>
                      <a:lnTo>
                        <a:pt x="178163" y="370676"/>
                      </a:lnTo>
                      <a:lnTo>
                        <a:pt x="178267" y="370710"/>
                      </a:lnTo>
                      <a:lnTo>
                        <a:pt x="178452" y="370722"/>
                      </a:lnTo>
                      <a:lnTo>
                        <a:pt x="178845" y="370699"/>
                      </a:lnTo>
                      <a:cubicBezTo>
                        <a:pt x="178845" y="370699"/>
                        <a:pt x="179378" y="370676"/>
                        <a:pt x="179354" y="370676"/>
                      </a:cubicBezTo>
                      <a:lnTo>
                        <a:pt x="180523" y="370618"/>
                      </a:lnTo>
                      <a:lnTo>
                        <a:pt x="181402" y="370710"/>
                      </a:lnTo>
                      <a:cubicBezTo>
                        <a:pt x="181587" y="370745"/>
                        <a:pt x="181761" y="370803"/>
                        <a:pt x="181934" y="370884"/>
                      </a:cubicBezTo>
                      <a:lnTo>
                        <a:pt x="182015" y="370907"/>
                      </a:lnTo>
                      <a:lnTo>
                        <a:pt x="182039" y="370907"/>
                      </a:lnTo>
                      <a:lnTo>
                        <a:pt x="184179" y="370791"/>
                      </a:lnTo>
                      <a:lnTo>
                        <a:pt x="184850" y="370814"/>
                      </a:lnTo>
                      <a:lnTo>
                        <a:pt x="184908" y="370814"/>
                      </a:lnTo>
                      <a:lnTo>
                        <a:pt x="184966" y="370791"/>
                      </a:lnTo>
                      <a:cubicBezTo>
                        <a:pt x="185151" y="370710"/>
                        <a:pt x="185359" y="370641"/>
                        <a:pt x="185556" y="370618"/>
                      </a:cubicBezTo>
                      <a:lnTo>
                        <a:pt x="186065" y="370548"/>
                      </a:lnTo>
                      <a:cubicBezTo>
                        <a:pt x="186238" y="370537"/>
                        <a:pt x="186412" y="370537"/>
                        <a:pt x="186585" y="370548"/>
                      </a:cubicBezTo>
                      <a:lnTo>
                        <a:pt x="187106" y="370629"/>
                      </a:lnTo>
                      <a:cubicBezTo>
                        <a:pt x="187314" y="370652"/>
                        <a:pt x="187534" y="370710"/>
                        <a:pt x="187731" y="370803"/>
                      </a:cubicBezTo>
                      <a:lnTo>
                        <a:pt x="188194" y="371046"/>
                      </a:lnTo>
                      <a:lnTo>
                        <a:pt x="188946" y="371451"/>
                      </a:lnTo>
                      <a:lnTo>
                        <a:pt x="189894" y="372156"/>
                      </a:lnTo>
                      <a:cubicBezTo>
                        <a:pt x="190045" y="372272"/>
                        <a:pt x="190184" y="372411"/>
                        <a:pt x="190299" y="372573"/>
                      </a:cubicBezTo>
                      <a:lnTo>
                        <a:pt x="190612" y="373013"/>
                      </a:lnTo>
                      <a:lnTo>
                        <a:pt x="190878" y="373452"/>
                      </a:lnTo>
                      <a:lnTo>
                        <a:pt x="191063" y="373660"/>
                      </a:lnTo>
                      <a:lnTo>
                        <a:pt x="191144" y="373741"/>
                      </a:lnTo>
                      <a:lnTo>
                        <a:pt x="191329" y="373741"/>
                      </a:lnTo>
                      <a:lnTo>
                        <a:pt x="191746" y="373672"/>
                      </a:lnTo>
                      <a:lnTo>
                        <a:pt x="192417" y="373614"/>
                      </a:lnTo>
                      <a:lnTo>
                        <a:pt x="192960" y="373649"/>
                      </a:lnTo>
                      <a:lnTo>
                        <a:pt x="193099" y="373626"/>
                      </a:lnTo>
                      <a:lnTo>
                        <a:pt x="193412" y="373522"/>
                      </a:lnTo>
                      <a:cubicBezTo>
                        <a:pt x="194129" y="373279"/>
                        <a:pt x="194927" y="373452"/>
                        <a:pt x="195471" y="373984"/>
                      </a:cubicBezTo>
                      <a:lnTo>
                        <a:pt x="195482" y="373996"/>
                      </a:lnTo>
                      <a:lnTo>
                        <a:pt x="195806" y="374054"/>
                      </a:lnTo>
                      <a:cubicBezTo>
                        <a:pt x="195968" y="374077"/>
                        <a:pt x="196130" y="374135"/>
                        <a:pt x="196269" y="374193"/>
                      </a:cubicBezTo>
                      <a:lnTo>
                        <a:pt x="196755" y="374401"/>
                      </a:lnTo>
                      <a:cubicBezTo>
                        <a:pt x="196871" y="374459"/>
                        <a:pt x="197010" y="374540"/>
                        <a:pt x="197114" y="374609"/>
                      </a:cubicBezTo>
                      <a:lnTo>
                        <a:pt x="197554" y="374922"/>
                      </a:lnTo>
                      <a:lnTo>
                        <a:pt x="198155" y="375465"/>
                      </a:lnTo>
                      <a:lnTo>
                        <a:pt x="198676" y="376079"/>
                      </a:lnTo>
                      <a:cubicBezTo>
                        <a:pt x="198757" y="376183"/>
                        <a:pt x="198826" y="376310"/>
                        <a:pt x="198884" y="376414"/>
                      </a:cubicBezTo>
                      <a:lnTo>
                        <a:pt x="198907" y="376483"/>
                      </a:lnTo>
                      <a:lnTo>
                        <a:pt x="199219" y="376564"/>
                      </a:lnTo>
                      <a:lnTo>
                        <a:pt x="199914" y="376726"/>
                      </a:lnTo>
                      <a:lnTo>
                        <a:pt x="200955" y="377097"/>
                      </a:lnTo>
                      <a:cubicBezTo>
                        <a:pt x="200955" y="377097"/>
                        <a:pt x="201464" y="377293"/>
                        <a:pt x="201452" y="377282"/>
                      </a:cubicBezTo>
                      <a:lnTo>
                        <a:pt x="201869" y="377444"/>
                      </a:lnTo>
                      <a:lnTo>
                        <a:pt x="202274" y="377548"/>
                      </a:lnTo>
                      <a:lnTo>
                        <a:pt x="202725" y="377652"/>
                      </a:lnTo>
                      <a:lnTo>
                        <a:pt x="203743" y="377883"/>
                      </a:lnTo>
                      <a:lnTo>
                        <a:pt x="204171" y="377964"/>
                      </a:lnTo>
                      <a:lnTo>
                        <a:pt x="204576" y="377999"/>
                      </a:lnTo>
                      <a:lnTo>
                        <a:pt x="205039" y="378022"/>
                      </a:lnTo>
                      <a:cubicBezTo>
                        <a:pt x="205039" y="378022"/>
                        <a:pt x="205571" y="378045"/>
                        <a:pt x="205560" y="378045"/>
                      </a:cubicBezTo>
                      <a:lnTo>
                        <a:pt x="206069" y="378068"/>
                      </a:lnTo>
                      <a:lnTo>
                        <a:pt x="206578" y="378068"/>
                      </a:lnTo>
                      <a:lnTo>
                        <a:pt x="207827" y="378161"/>
                      </a:lnTo>
                      <a:lnTo>
                        <a:pt x="208579" y="378311"/>
                      </a:lnTo>
                      <a:lnTo>
                        <a:pt x="209274" y="378520"/>
                      </a:lnTo>
                      <a:cubicBezTo>
                        <a:pt x="209412" y="378554"/>
                        <a:pt x="209540" y="378624"/>
                        <a:pt x="209678" y="378693"/>
                      </a:cubicBezTo>
                      <a:lnTo>
                        <a:pt x="210650" y="379295"/>
                      </a:lnTo>
                      <a:lnTo>
                        <a:pt x="211345" y="379897"/>
                      </a:lnTo>
                      <a:cubicBezTo>
                        <a:pt x="211437" y="379989"/>
                        <a:pt x="211530" y="380093"/>
                        <a:pt x="211611" y="380209"/>
                      </a:cubicBezTo>
                      <a:lnTo>
                        <a:pt x="211900" y="380649"/>
                      </a:lnTo>
                      <a:lnTo>
                        <a:pt x="212293" y="381354"/>
                      </a:lnTo>
                      <a:cubicBezTo>
                        <a:pt x="212490" y="381748"/>
                        <a:pt x="212559" y="382187"/>
                        <a:pt x="212478" y="382627"/>
                      </a:cubicBezTo>
                      <a:lnTo>
                        <a:pt x="212386" y="383136"/>
                      </a:lnTo>
                      <a:lnTo>
                        <a:pt x="212224" y="383807"/>
                      </a:lnTo>
                      <a:cubicBezTo>
                        <a:pt x="212189" y="383946"/>
                        <a:pt x="212131" y="384073"/>
                        <a:pt x="212073" y="384212"/>
                      </a:cubicBezTo>
                      <a:lnTo>
                        <a:pt x="211553" y="385219"/>
                      </a:lnTo>
                      <a:lnTo>
                        <a:pt x="211206" y="385762"/>
                      </a:lnTo>
                      <a:lnTo>
                        <a:pt x="210951" y="386190"/>
                      </a:lnTo>
                      <a:lnTo>
                        <a:pt x="210407" y="387116"/>
                      </a:lnTo>
                      <a:lnTo>
                        <a:pt x="209898" y="387787"/>
                      </a:lnTo>
                      <a:lnTo>
                        <a:pt x="209956" y="387706"/>
                      </a:lnTo>
                      <a:lnTo>
                        <a:pt x="209644" y="388134"/>
                      </a:lnTo>
                      <a:lnTo>
                        <a:pt x="209285" y="388562"/>
                      </a:lnTo>
                      <a:lnTo>
                        <a:pt x="209436" y="388713"/>
                      </a:lnTo>
                      <a:cubicBezTo>
                        <a:pt x="209574" y="388851"/>
                        <a:pt x="209678" y="388990"/>
                        <a:pt x="209759" y="389141"/>
                      </a:cubicBezTo>
                      <a:lnTo>
                        <a:pt x="210014" y="389627"/>
                      </a:lnTo>
                      <a:lnTo>
                        <a:pt x="210303" y="390286"/>
                      </a:lnTo>
                      <a:lnTo>
                        <a:pt x="210558" y="391026"/>
                      </a:lnTo>
                      <a:cubicBezTo>
                        <a:pt x="210558" y="391026"/>
                        <a:pt x="210708" y="391547"/>
                        <a:pt x="210697" y="391489"/>
                      </a:cubicBezTo>
                      <a:cubicBezTo>
                        <a:pt x="210697" y="391489"/>
                        <a:pt x="210859" y="392010"/>
                        <a:pt x="210859" y="391998"/>
                      </a:cubicBezTo>
                      <a:lnTo>
                        <a:pt x="211148" y="392959"/>
                      </a:lnTo>
                      <a:lnTo>
                        <a:pt x="211264" y="393236"/>
                      </a:lnTo>
                      <a:lnTo>
                        <a:pt x="211426" y="393514"/>
                      </a:lnTo>
                      <a:lnTo>
                        <a:pt x="211541" y="393688"/>
                      </a:lnTo>
                      <a:lnTo>
                        <a:pt x="211738" y="393861"/>
                      </a:lnTo>
                      <a:lnTo>
                        <a:pt x="212675" y="394706"/>
                      </a:lnTo>
                      <a:lnTo>
                        <a:pt x="213045" y="395099"/>
                      </a:lnTo>
                      <a:lnTo>
                        <a:pt x="213207" y="395261"/>
                      </a:lnTo>
                      <a:lnTo>
                        <a:pt x="213381" y="395365"/>
                      </a:lnTo>
                      <a:lnTo>
                        <a:pt x="213797" y="395573"/>
                      </a:lnTo>
                      <a:lnTo>
                        <a:pt x="214237" y="395770"/>
                      </a:lnTo>
                      <a:lnTo>
                        <a:pt x="215082" y="396129"/>
                      </a:lnTo>
                      <a:lnTo>
                        <a:pt x="215116" y="396140"/>
                      </a:lnTo>
                      <a:lnTo>
                        <a:pt x="215267" y="396129"/>
                      </a:lnTo>
                      <a:lnTo>
                        <a:pt x="215799" y="396094"/>
                      </a:lnTo>
                      <a:lnTo>
                        <a:pt x="217048" y="396059"/>
                      </a:lnTo>
                      <a:cubicBezTo>
                        <a:pt x="217210" y="396059"/>
                        <a:pt x="217361" y="396082"/>
                        <a:pt x="217500" y="396117"/>
                      </a:cubicBezTo>
                      <a:lnTo>
                        <a:pt x="218020" y="396233"/>
                      </a:lnTo>
                      <a:lnTo>
                        <a:pt x="218657" y="396430"/>
                      </a:lnTo>
                      <a:cubicBezTo>
                        <a:pt x="218853" y="396499"/>
                        <a:pt x="219062" y="396592"/>
                        <a:pt x="219235" y="396707"/>
                      </a:cubicBezTo>
                      <a:lnTo>
                        <a:pt x="219663" y="397020"/>
                      </a:lnTo>
                      <a:lnTo>
                        <a:pt x="220114" y="397413"/>
                      </a:lnTo>
                      <a:lnTo>
                        <a:pt x="220299" y="397529"/>
                      </a:lnTo>
                      <a:lnTo>
                        <a:pt x="220589" y="397644"/>
                      </a:lnTo>
                      <a:cubicBezTo>
                        <a:pt x="220785" y="397725"/>
                        <a:pt x="220982" y="397841"/>
                        <a:pt x="221132" y="397980"/>
                      </a:cubicBezTo>
                      <a:lnTo>
                        <a:pt x="221537" y="398327"/>
                      </a:lnTo>
                      <a:lnTo>
                        <a:pt x="222081" y="398917"/>
                      </a:lnTo>
                      <a:lnTo>
                        <a:pt x="222532" y="399530"/>
                      </a:lnTo>
                      <a:cubicBezTo>
                        <a:pt x="222671" y="399715"/>
                        <a:pt x="222764" y="399935"/>
                        <a:pt x="222822" y="400155"/>
                      </a:cubicBezTo>
                      <a:lnTo>
                        <a:pt x="222984" y="400757"/>
                      </a:lnTo>
                      <a:cubicBezTo>
                        <a:pt x="222984" y="400757"/>
                        <a:pt x="223099" y="401277"/>
                        <a:pt x="223088" y="401254"/>
                      </a:cubicBezTo>
                      <a:lnTo>
                        <a:pt x="223169" y="401566"/>
                      </a:lnTo>
                      <a:lnTo>
                        <a:pt x="223412" y="402087"/>
                      </a:lnTo>
                      <a:lnTo>
                        <a:pt x="223423" y="402087"/>
                      </a:lnTo>
                      <a:lnTo>
                        <a:pt x="224129" y="402596"/>
                      </a:lnTo>
                      <a:cubicBezTo>
                        <a:pt x="224291" y="402700"/>
                        <a:pt x="224418" y="402839"/>
                        <a:pt x="224545" y="403001"/>
                      </a:cubicBezTo>
                      <a:lnTo>
                        <a:pt x="224858" y="403406"/>
                      </a:lnTo>
                      <a:lnTo>
                        <a:pt x="224916" y="403487"/>
                      </a:lnTo>
                      <a:lnTo>
                        <a:pt x="224950" y="403337"/>
                      </a:lnTo>
                      <a:lnTo>
                        <a:pt x="224939" y="403394"/>
                      </a:lnTo>
                      <a:lnTo>
                        <a:pt x="225344" y="401752"/>
                      </a:lnTo>
                      <a:cubicBezTo>
                        <a:pt x="225413" y="401509"/>
                        <a:pt x="225517" y="401300"/>
                        <a:pt x="225656" y="401092"/>
                      </a:cubicBezTo>
                      <a:lnTo>
                        <a:pt x="225945" y="400687"/>
                      </a:lnTo>
                      <a:cubicBezTo>
                        <a:pt x="226154" y="400398"/>
                        <a:pt x="226455" y="400167"/>
                        <a:pt x="226790" y="400016"/>
                      </a:cubicBezTo>
                      <a:lnTo>
                        <a:pt x="227276" y="399808"/>
                      </a:lnTo>
                      <a:cubicBezTo>
                        <a:pt x="227519" y="399715"/>
                        <a:pt x="227773" y="399657"/>
                        <a:pt x="228028" y="399646"/>
                      </a:cubicBezTo>
                      <a:lnTo>
                        <a:pt x="228560" y="399646"/>
                      </a:lnTo>
                      <a:cubicBezTo>
                        <a:pt x="228722" y="399646"/>
                        <a:pt x="228884" y="399657"/>
                        <a:pt x="229046" y="399681"/>
                      </a:cubicBezTo>
                      <a:lnTo>
                        <a:pt x="229231" y="399738"/>
                      </a:lnTo>
                      <a:lnTo>
                        <a:pt x="229393" y="399669"/>
                      </a:lnTo>
                      <a:lnTo>
                        <a:pt x="229763" y="399495"/>
                      </a:lnTo>
                      <a:cubicBezTo>
                        <a:pt x="230053" y="399357"/>
                        <a:pt x="230377" y="399287"/>
                        <a:pt x="230701" y="399299"/>
                      </a:cubicBezTo>
                      <a:lnTo>
                        <a:pt x="231788" y="399334"/>
                      </a:lnTo>
                      <a:cubicBezTo>
                        <a:pt x="232031" y="399345"/>
                        <a:pt x="232274" y="399403"/>
                        <a:pt x="232494" y="399495"/>
                      </a:cubicBezTo>
                      <a:lnTo>
                        <a:pt x="233443" y="399924"/>
                      </a:lnTo>
                      <a:lnTo>
                        <a:pt x="233894" y="400109"/>
                      </a:lnTo>
                      <a:lnTo>
                        <a:pt x="235028" y="400618"/>
                      </a:lnTo>
                      <a:lnTo>
                        <a:pt x="235918" y="401185"/>
                      </a:lnTo>
                      <a:lnTo>
                        <a:pt x="236751" y="401902"/>
                      </a:lnTo>
                      <a:lnTo>
                        <a:pt x="237237" y="402400"/>
                      </a:lnTo>
                      <a:lnTo>
                        <a:pt x="237584" y="402828"/>
                      </a:lnTo>
                      <a:lnTo>
                        <a:pt x="237642" y="402885"/>
                      </a:lnTo>
                      <a:lnTo>
                        <a:pt x="237677" y="402909"/>
                      </a:lnTo>
                      <a:lnTo>
                        <a:pt x="237851" y="402943"/>
                      </a:lnTo>
                      <a:lnTo>
                        <a:pt x="238163" y="402978"/>
                      </a:lnTo>
                      <a:lnTo>
                        <a:pt x="238417" y="402978"/>
                      </a:lnTo>
                      <a:lnTo>
                        <a:pt x="238695" y="402920"/>
                      </a:lnTo>
                      <a:lnTo>
                        <a:pt x="239227" y="402816"/>
                      </a:lnTo>
                      <a:lnTo>
                        <a:pt x="239887" y="402735"/>
                      </a:lnTo>
                      <a:cubicBezTo>
                        <a:pt x="240778" y="402631"/>
                        <a:pt x="241634" y="403140"/>
                        <a:pt x="241993" y="403985"/>
                      </a:cubicBezTo>
                      <a:lnTo>
                        <a:pt x="242016" y="404054"/>
                      </a:lnTo>
                      <a:cubicBezTo>
                        <a:pt x="242155" y="404077"/>
                        <a:pt x="242270" y="404123"/>
                        <a:pt x="242386" y="404170"/>
                      </a:cubicBezTo>
                      <a:lnTo>
                        <a:pt x="242814" y="404355"/>
                      </a:lnTo>
                      <a:lnTo>
                        <a:pt x="243069" y="404447"/>
                      </a:lnTo>
                      <a:lnTo>
                        <a:pt x="243080" y="404447"/>
                      </a:lnTo>
                      <a:lnTo>
                        <a:pt x="243323" y="404413"/>
                      </a:lnTo>
                      <a:lnTo>
                        <a:pt x="244596" y="404308"/>
                      </a:lnTo>
                      <a:cubicBezTo>
                        <a:pt x="244827" y="404297"/>
                        <a:pt x="245047" y="404320"/>
                        <a:pt x="245267" y="404389"/>
                      </a:cubicBezTo>
                      <a:lnTo>
                        <a:pt x="245776" y="404528"/>
                      </a:lnTo>
                      <a:lnTo>
                        <a:pt x="246458" y="404794"/>
                      </a:lnTo>
                      <a:cubicBezTo>
                        <a:pt x="246632" y="404864"/>
                        <a:pt x="246794" y="404956"/>
                        <a:pt x="246956" y="405072"/>
                      </a:cubicBezTo>
                      <a:lnTo>
                        <a:pt x="247372" y="405396"/>
                      </a:lnTo>
                      <a:lnTo>
                        <a:pt x="247916" y="405905"/>
                      </a:lnTo>
                      <a:lnTo>
                        <a:pt x="248784" y="406935"/>
                      </a:lnTo>
                      <a:lnTo>
                        <a:pt x="248726" y="406865"/>
                      </a:lnTo>
                      <a:lnTo>
                        <a:pt x="248981" y="407178"/>
                      </a:lnTo>
                      <a:lnTo>
                        <a:pt x="249270" y="407444"/>
                      </a:lnTo>
                      <a:cubicBezTo>
                        <a:pt x="249386" y="407536"/>
                        <a:pt x="249501" y="407652"/>
                        <a:pt x="249582" y="407791"/>
                      </a:cubicBezTo>
                      <a:lnTo>
                        <a:pt x="249872" y="408196"/>
                      </a:lnTo>
                      <a:cubicBezTo>
                        <a:pt x="250080" y="408508"/>
                        <a:pt x="250207" y="408867"/>
                        <a:pt x="250230" y="409237"/>
                      </a:cubicBezTo>
                      <a:lnTo>
                        <a:pt x="250242" y="409677"/>
                      </a:lnTo>
                      <a:lnTo>
                        <a:pt x="250265" y="409781"/>
                      </a:lnTo>
                      <a:lnTo>
                        <a:pt x="250427" y="409885"/>
                      </a:lnTo>
                      <a:lnTo>
                        <a:pt x="251480" y="410637"/>
                      </a:lnTo>
                      <a:lnTo>
                        <a:pt x="251584" y="410660"/>
                      </a:lnTo>
                      <a:lnTo>
                        <a:pt x="252081" y="410764"/>
                      </a:lnTo>
                      <a:cubicBezTo>
                        <a:pt x="252266" y="410788"/>
                        <a:pt x="252452" y="410857"/>
                        <a:pt x="252625" y="410950"/>
                      </a:cubicBezTo>
                      <a:lnTo>
                        <a:pt x="253053" y="411193"/>
                      </a:lnTo>
                      <a:cubicBezTo>
                        <a:pt x="253389" y="411366"/>
                        <a:pt x="253655" y="411632"/>
                        <a:pt x="253851" y="411956"/>
                      </a:cubicBezTo>
                      <a:lnTo>
                        <a:pt x="254118" y="412419"/>
                      </a:lnTo>
                      <a:cubicBezTo>
                        <a:pt x="254291" y="412731"/>
                        <a:pt x="254384" y="413078"/>
                        <a:pt x="254384" y="413437"/>
                      </a:cubicBezTo>
                      <a:cubicBezTo>
                        <a:pt x="254499" y="413495"/>
                        <a:pt x="254627" y="413576"/>
                        <a:pt x="254742" y="413645"/>
                      </a:cubicBezTo>
                      <a:lnTo>
                        <a:pt x="255066" y="413888"/>
                      </a:lnTo>
                      <a:lnTo>
                        <a:pt x="255425" y="414073"/>
                      </a:lnTo>
                      <a:lnTo>
                        <a:pt x="256119" y="414582"/>
                      </a:lnTo>
                      <a:cubicBezTo>
                        <a:pt x="256304" y="414733"/>
                        <a:pt x="256466" y="414918"/>
                        <a:pt x="256605" y="415126"/>
                      </a:cubicBezTo>
                      <a:lnTo>
                        <a:pt x="256883" y="415577"/>
                      </a:lnTo>
                      <a:cubicBezTo>
                        <a:pt x="256964" y="415716"/>
                        <a:pt x="257022" y="415855"/>
                        <a:pt x="257068" y="416005"/>
                      </a:cubicBezTo>
                      <a:lnTo>
                        <a:pt x="257218" y="416457"/>
                      </a:lnTo>
                      <a:lnTo>
                        <a:pt x="257241" y="416457"/>
                      </a:lnTo>
                      <a:lnTo>
                        <a:pt x="257727" y="416596"/>
                      </a:lnTo>
                      <a:cubicBezTo>
                        <a:pt x="257901" y="416630"/>
                        <a:pt x="258074" y="416700"/>
                        <a:pt x="258236" y="416781"/>
                      </a:cubicBezTo>
                      <a:lnTo>
                        <a:pt x="258699" y="417047"/>
                      </a:lnTo>
                      <a:cubicBezTo>
                        <a:pt x="258873" y="417139"/>
                        <a:pt x="259023" y="417278"/>
                        <a:pt x="259162" y="417405"/>
                      </a:cubicBezTo>
                      <a:lnTo>
                        <a:pt x="259521" y="417799"/>
                      </a:lnTo>
                      <a:lnTo>
                        <a:pt x="260030" y="418493"/>
                      </a:lnTo>
                      <a:lnTo>
                        <a:pt x="259972" y="418412"/>
                      </a:lnTo>
                      <a:lnTo>
                        <a:pt x="260215" y="418747"/>
                      </a:lnTo>
                      <a:lnTo>
                        <a:pt x="260446" y="418979"/>
                      </a:lnTo>
                      <a:lnTo>
                        <a:pt x="260712" y="419222"/>
                      </a:lnTo>
                      <a:lnTo>
                        <a:pt x="260782" y="419199"/>
                      </a:lnTo>
                      <a:cubicBezTo>
                        <a:pt x="260944" y="419141"/>
                        <a:pt x="261106" y="419118"/>
                        <a:pt x="261268" y="419106"/>
                      </a:cubicBezTo>
                      <a:lnTo>
                        <a:pt x="261800" y="419071"/>
                      </a:lnTo>
                      <a:cubicBezTo>
                        <a:pt x="262286" y="419048"/>
                        <a:pt x="262760" y="419176"/>
                        <a:pt x="263154" y="419476"/>
                      </a:cubicBezTo>
                      <a:lnTo>
                        <a:pt x="263558" y="419789"/>
                      </a:lnTo>
                      <a:cubicBezTo>
                        <a:pt x="263674" y="419881"/>
                        <a:pt x="263801" y="419985"/>
                        <a:pt x="263894" y="420113"/>
                      </a:cubicBezTo>
                      <a:lnTo>
                        <a:pt x="264241" y="420529"/>
                      </a:lnTo>
                      <a:lnTo>
                        <a:pt x="264658" y="421131"/>
                      </a:lnTo>
                      <a:lnTo>
                        <a:pt x="264750" y="421281"/>
                      </a:lnTo>
                      <a:cubicBezTo>
                        <a:pt x="264901" y="421247"/>
                        <a:pt x="265039" y="421212"/>
                        <a:pt x="265190" y="421212"/>
                      </a:cubicBezTo>
                      <a:lnTo>
                        <a:pt x="265583" y="421200"/>
                      </a:lnTo>
                      <a:lnTo>
                        <a:pt x="265907" y="421142"/>
                      </a:lnTo>
                      <a:lnTo>
                        <a:pt x="266370" y="421038"/>
                      </a:lnTo>
                      <a:lnTo>
                        <a:pt x="267261" y="420957"/>
                      </a:lnTo>
                      <a:cubicBezTo>
                        <a:pt x="267365" y="420946"/>
                        <a:pt x="267492" y="420957"/>
                        <a:pt x="267596" y="420969"/>
                      </a:cubicBezTo>
                      <a:cubicBezTo>
                        <a:pt x="267747" y="420691"/>
                        <a:pt x="267955" y="420448"/>
                        <a:pt x="268221" y="420275"/>
                      </a:cubicBezTo>
                      <a:lnTo>
                        <a:pt x="268591" y="420020"/>
                      </a:lnTo>
                      <a:cubicBezTo>
                        <a:pt x="269077" y="419696"/>
                        <a:pt x="269690" y="419604"/>
                        <a:pt x="270269" y="419766"/>
                      </a:cubicBezTo>
                      <a:lnTo>
                        <a:pt x="270732" y="419904"/>
                      </a:lnTo>
                      <a:cubicBezTo>
                        <a:pt x="270847" y="419939"/>
                        <a:pt x="270975" y="419985"/>
                        <a:pt x="271090" y="420043"/>
                      </a:cubicBezTo>
                      <a:cubicBezTo>
                        <a:pt x="271206" y="419985"/>
                        <a:pt x="271333" y="419939"/>
                        <a:pt x="271461" y="419893"/>
                      </a:cubicBezTo>
                      <a:lnTo>
                        <a:pt x="271958" y="419742"/>
                      </a:lnTo>
                      <a:lnTo>
                        <a:pt x="272490" y="419650"/>
                      </a:lnTo>
                      <a:lnTo>
                        <a:pt x="272826" y="419511"/>
                      </a:lnTo>
                      <a:cubicBezTo>
                        <a:pt x="272965" y="419453"/>
                        <a:pt x="273103" y="419418"/>
                        <a:pt x="273254" y="419407"/>
                      </a:cubicBezTo>
                      <a:lnTo>
                        <a:pt x="273740" y="419326"/>
                      </a:lnTo>
                      <a:lnTo>
                        <a:pt x="274087" y="419256"/>
                      </a:lnTo>
                      <a:lnTo>
                        <a:pt x="274295" y="419187"/>
                      </a:lnTo>
                      <a:lnTo>
                        <a:pt x="274619" y="419014"/>
                      </a:lnTo>
                      <a:cubicBezTo>
                        <a:pt x="274781" y="418933"/>
                        <a:pt x="274955" y="418863"/>
                        <a:pt x="275128" y="418828"/>
                      </a:cubicBezTo>
                      <a:cubicBezTo>
                        <a:pt x="275128" y="418828"/>
                        <a:pt x="275649" y="418713"/>
                        <a:pt x="275614" y="418713"/>
                      </a:cubicBezTo>
                      <a:lnTo>
                        <a:pt x="275626" y="418713"/>
                      </a:lnTo>
                      <a:lnTo>
                        <a:pt x="275788" y="418551"/>
                      </a:lnTo>
                      <a:lnTo>
                        <a:pt x="275926" y="418319"/>
                      </a:lnTo>
                      <a:lnTo>
                        <a:pt x="276366" y="417706"/>
                      </a:lnTo>
                      <a:cubicBezTo>
                        <a:pt x="276459" y="417567"/>
                        <a:pt x="276574" y="417452"/>
                        <a:pt x="276702" y="417359"/>
                      </a:cubicBezTo>
                      <a:lnTo>
                        <a:pt x="277118" y="417012"/>
                      </a:lnTo>
                      <a:lnTo>
                        <a:pt x="277396" y="416827"/>
                      </a:lnTo>
                      <a:lnTo>
                        <a:pt x="277812" y="416237"/>
                      </a:lnTo>
                      <a:cubicBezTo>
                        <a:pt x="278136" y="415797"/>
                        <a:pt x="278611" y="415485"/>
                        <a:pt x="279154" y="415404"/>
                      </a:cubicBezTo>
                      <a:lnTo>
                        <a:pt x="279363" y="415381"/>
                      </a:lnTo>
                      <a:cubicBezTo>
                        <a:pt x="279513" y="414779"/>
                        <a:pt x="279906" y="414270"/>
                        <a:pt x="280485" y="414015"/>
                      </a:cubicBezTo>
                      <a:lnTo>
                        <a:pt x="280878" y="413830"/>
                      </a:lnTo>
                      <a:cubicBezTo>
                        <a:pt x="281156" y="413715"/>
                        <a:pt x="281468" y="413645"/>
                        <a:pt x="281758" y="413657"/>
                      </a:cubicBezTo>
                      <a:lnTo>
                        <a:pt x="281839" y="413576"/>
                      </a:lnTo>
                      <a:cubicBezTo>
                        <a:pt x="281989" y="413391"/>
                        <a:pt x="282162" y="413229"/>
                        <a:pt x="282371" y="413113"/>
                      </a:cubicBezTo>
                      <a:lnTo>
                        <a:pt x="282822" y="412847"/>
                      </a:lnTo>
                      <a:lnTo>
                        <a:pt x="284002" y="412303"/>
                      </a:lnTo>
                      <a:lnTo>
                        <a:pt x="285217" y="411875"/>
                      </a:lnTo>
                      <a:cubicBezTo>
                        <a:pt x="285414" y="411817"/>
                        <a:pt x="285610" y="411782"/>
                        <a:pt x="285807" y="411782"/>
                      </a:cubicBezTo>
                      <a:lnTo>
                        <a:pt x="286339" y="411782"/>
                      </a:lnTo>
                      <a:cubicBezTo>
                        <a:pt x="286663" y="411782"/>
                        <a:pt x="286964" y="411852"/>
                        <a:pt x="287253" y="411979"/>
                      </a:cubicBezTo>
                      <a:cubicBezTo>
                        <a:pt x="287392" y="411655"/>
                        <a:pt x="287612" y="411366"/>
                        <a:pt x="287889" y="411146"/>
                      </a:cubicBezTo>
                      <a:lnTo>
                        <a:pt x="288283" y="410834"/>
                      </a:lnTo>
                      <a:cubicBezTo>
                        <a:pt x="288630" y="410579"/>
                        <a:pt x="289058" y="410429"/>
                        <a:pt x="289486" y="410417"/>
                      </a:cubicBezTo>
                      <a:lnTo>
                        <a:pt x="289972" y="410417"/>
                      </a:lnTo>
                      <a:cubicBezTo>
                        <a:pt x="290284" y="410417"/>
                        <a:pt x="290597" y="410487"/>
                        <a:pt x="290886" y="410626"/>
                      </a:cubicBezTo>
                      <a:lnTo>
                        <a:pt x="291279" y="410822"/>
                      </a:lnTo>
                      <a:lnTo>
                        <a:pt x="291684" y="410579"/>
                      </a:lnTo>
                      <a:cubicBezTo>
                        <a:pt x="291684" y="410579"/>
                        <a:pt x="292182" y="410383"/>
                        <a:pt x="292147" y="410394"/>
                      </a:cubicBezTo>
                      <a:lnTo>
                        <a:pt x="292610" y="410197"/>
                      </a:lnTo>
                      <a:lnTo>
                        <a:pt x="293073" y="409989"/>
                      </a:lnTo>
                      <a:cubicBezTo>
                        <a:pt x="293235" y="409920"/>
                        <a:pt x="293408" y="409874"/>
                        <a:pt x="293593" y="409827"/>
                      </a:cubicBezTo>
                      <a:lnTo>
                        <a:pt x="294114" y="409746"/>
                      </a:lnTo>
                      <a:lnTo>
                        <a:pt x="294808" y="409712"/>
                      </a:lnTo>
                      <a:lnTo>
                        <a:pt x="294820" y="409712"/>
                      </a:lnTo>
                      <a:cubicBezTo>
                        <a:pt x="294935" y="409480"/>
                        <a:pt x="295109" y="409283"/>
                        <a:pt x="295317" y="409110"/>
                      </a:cubicBezTo>
                      <a:lnTo>
                        <a:pt x="296011" y="408589"/>
                      </a:lnTo>
                      <a:lnTo>
                        <a:pt x="296786" y="408184"/>
                      </a:lnTo>
                      <a:lnTo>
                        <a:pt x="297585" y="407930"/>
                      </a:lnTo>
                      <a:lnTo>
                        <a:pt x="298695" y="407733"/>
                      </a:lnTo>
                      <a:cubicBezTo>
                        <a:pt x="298846" y="407722"/>
                        <a:pt x="299008" y="407710"/>
                        <a:pt x="299147" y="407722"/>
                      </a:cubicBezTo>
                      <a:lnTo>
                        <a:pt x="299540" y="407745"/>
                      </a:lnTo>
                      <a:lnTo>
                        <a:pt x="299540" y="407733"/>
                      </a:lnTo>
                      <a:cubicBezTo>
                        <a:pt x="299748" y="407189"/>
                        <a:pt x="300176" y="406761"/>
                        <a:pt x="300732" y="406553"/>
                      </a:cubicBezTo>
                      <a:lnTo>
                        <a:pt x="301171" y="406379"/>
                      </a:lnTo>
                      <a:lnTo>
                        <a:pt x="301206" y="406368"/>
                      </a:lnTo>
                      <a:lnTo>
                        <a:pt x="301264" y="406102"/>
                      </a:lnTo>
                      <a:cubicBezTo>
                        <a:pt x="301368" y="405593"/>
                        <a:pt x="301680" y="405153"/>
                        <a:pt x="302120" y="404852"/>
                      </a:cubicBezTo>
                      <a:lnTo>
                        <a:pt x="302560" y="404563"/>
                      </a:lnTo>
                      <a:cubicBezTo>
                        <a:pt x="302710" y="404470"/>
                        <a:pt x="302872" y="404389"/>
                        <a:pt x="303046" y="404332"/>
                      </a:cubicBezTo>
                      <a:cubicBezTo>
                        <a:pt x="303104" y="404100"/>
                        <a:pt x="303196" y="403904"/>
                        <a:pt x="303323" y="403718"/>
                      </a:cubicBezTo>
                      <a:lnTo>
                        <a:pt x="303566" y="403348"/>
                      </a:lnTo>
                      <a:cubicBezTo>
                        <a:pt x="303717" y="403140"/>
                        <a:pt x="303890" y="402955"/>
                        <a:pt x="304099" y="402816"/>
                      </a:cubicBezTo>
                      <a:lnTo>
                        <a:pt x="304538" y="402527"/>
                      </a:lnTo>
                      <a:cubicBezTo>
                        <a:pt x="304851" y="402318"/>
                        <a:pt x="305209" y="402191"/>
                        <a:pt x="305579" y="402168"/>
                      </a:cubicBezTo>
                      <a:lnTo>
                        <a:pt x="305996" y="402157"/>
                      </a:lnTo>
                      <a:lnTo>
                        <a:pt x="306956" y="401995"/>
                      </a:lnTo>
                      <a:cubicBezTo>
                        <a:pt x="307095" y="401983"/>
                        <a:pt x="307234" y="401983"/>
                        <a:pt x="307373" y="401995"/>
                      </a:cubicBezTo>
                      <a:lnTo>
                        <a:pt x="307431" y="401856"/>
                      </a:lnTo>
                      <a:lnTo>
                        <a:pt x="307951" y="400814"/>
                      </a:lnTo>
                      <a:cubicBezTo>
                        <a:pt x="308067" y="400583"/>
                        <a:pt x="308240" y="400375"/>
                        <a:pt x="308449" y="400201"/>
                      </a:cubicBezTo>
                      <a:lnTo>
                        <a:pt x="308865" y="399866"/>
                      </a:lnTo>
                      <a:cubicBezTo>
                        <a:pt x="309039" y="399704"/>
                        <a:pt x="309259" y="399588"/>
                        <a:pt x="309478" y="399507"/>
                      </a:cubicBezTo>
                      <a:lnTo>
                        <a:pt x="309964" y="399345"/>
                      </a:lnTo>
                      <a:cubicBezTo>
                        <a:pt x="310300" y="399229"/>
                        <a:pt x="310647" y="399195"/>
                        <a:pt x="310994" y="399264"/>
                      </a:cubicBezTo>
                      <a:lnTo>
                        <a:pt x="311503" y="399357"/>
                      </a:lnTo>
                      <a:cubicBezTo>
                        <a:pt x="311827" y="399415"/>
                        <a:pt x="312128" y="399542"/>
                        <a:pt x="312382" y="399762"/>
                      </a:cubicBezTo>
                      <a:lnTo>
                        <a:pt x="312544" y="399877"/>
                      </a:lnTo>
                      <a:cubicBezTo>
                        <a:pt x="312568" y="399866"/>
                        <a:pt x="312602" y="399854"/>
                        <a:pt x="312625" y="399843"/>
                      </a:cubicBezTo>
                      <a:lnTo>
                        <a:pt x="312649" y="399831"/>
                      </a:lnTo>
                      <a:cubicBezTo>
                        <a:pt x="312718" y="399519"/>
                        <a:pt x="312857" y="399229"/>
                        <a:pt x="313065" y="398975"/>
                      </a:cubicBezTo>
                      <a:lnTo>
                        <a:pt x="313401" y="398570"/>
                      </a:lnTo>
                      <a:cubicBezTo>
                        <a:pt x="313482" y="398466"/>
                        <a:pt x="313574" y="398373"/>
                        <a:pt x="313678" y="398292"/>
                      </a:cubicBezTo>
                      <a:lnTo>
                        <a:pt x="314095" y="397957"/>
                      </a:lnTo>
                      <a:cubicBezTo>
                        <a:pt x="314210" y="397864"/>
                        <a:pt x="314349" y="397772"/>
                        <a:pt x="314488" y="397702"/>
                      </a:cubicBezTo>
                      <a:lnTo>
                        <a:pt x="314835" y="397540"/>
                      </a:lnTo>
                      <a:lnTo>
                        <a:pt x="315101" y="397355"/>
                      </a:lnTo>
                      <a:lnTo>
                        <a:pt x="315472" y="397066"/>
                      </a:lnTo>
                      <a:lnTo>
                        <a:pt x="316062" y="396719"/>
                      </a:lnTo>
                      <a:lnTo>
                        <a:pt x="316351" y="396522"/>
                      </a:lnTo>
                      <a:lnTo>
                        <a:pt x="316686" y="396233"/>
                      </a:lnTo>
                      <a:lnTo>
                        <a:pt x="317288" y="395793"/>
                      </a:lnTo>
                      <a:cubicBezTo>
                        <a:pt x="317404" y="395712"/>
                        <a:pt x="317542" y="395643"/>
                        <a:pt x="317681" y="395597"/>
                      </a:cubicBezTo>
                      <a:lnTo>
                        <a:pt x="318179" y="395400"/>
                      </a:lnTo>
                      <a:lnTo>
                        <a:pt x="318456" y="395307"/>
                      </a:lnTo>
                      <a:lnTo>
                        <a:pt x="318480" y="395284"/>
                      </a:lnTo>
                      <a:lnTo>
                        <a:pt x="318885" y="394926"/>
                      </a:lnTo>
                      <a:cubicBezTo>
                        <a:pt x="319000" y="394810"/>
                        <a:pt x="319151" y="394717"/>
                        <a:pt x="319313" y="394636"/>
                      </a:cubicBezTo>
                      <a:lnTo>
                        <a:pt x="319729" y="394428"/>
                      </a:lnTo>
                      <a:lnTo>
                        <a:pt x="320123" y="394185"/>
                      </a:lnTo>
                      <a:lnTo>
                        <a:pt x="321152" y="393595"/>
                      </a:lnTo>
                      <a:cubicBezTo>
                        <a:pt x="321499" y="393410"/>
                        <a:pt x="321870" y="393329"/>
                        <a:pt x="322263" y="393352"/>
                      </a:cubicBezTo>
                      <a:lnTo>
                        <a:pt x="322795" y="393387"/>
                      </a:lnTo>
                      <a:cubicBezTo>
                        <a:pt x="323084" y="393410"/>
                        <a:pt x="323385" y="393491"/>
                        <a:pt x="323640" y="393653"/>
                      </a:cubicBezTo>
                      <a:lnTo>
                        <a:pt x="324068" y="393896"/>
                      </a:lnTo>
                      <a:cubicBezTo>
                        <a:pt x="324380" y="394069"/>
                        <a:pt x="324635" y="394324"/>
                        <a:pt x="324808" y="394636"/>
                      </a:cubicBezTo>
                      <a:cubicBezTo>
                        <a:pt x="324889" y="394613"/>
                        <a:pt x="324982" y="394602"/>
                        <a:pt x="325063" y="394602"/>
                      </a:cubicBezTo>
                      <a:lnTo>
                        <a:pt x="325583" y="394544"/>
                      </a:lnTo>
                      <a:lnTo>
                        <a:pt x="326509" y="394602"/>
                      </a:lnTo>
                      <a:cubicBezTo>
                        <a:pt x="326648" y="394613"/>
                        <a:pt x="326775" y="394636"/>
                        <a:pt x="326902" y="394671"/>
                      </a:cubicBezTo>
                      <a:cubicBezTo>
                        <a:pt x="326937" y="394602"/>
                        <a:pt x="326983" y="394532"/>
                        <a:pt x="327018" y="394474"/>
                      </a:cubicBezTo>
                      <a:lnTo>
                        <a:pt x="327284" y="394046"/>
                      </a:lnTo>
                      <a:cubicBezTo>
                        <a:pt x="327423" y="393838"/>
                        <a:pt x="327608" y="393641"/>
                        <a:pt x="327816" y="393502"/>
                      </a:cubicBezTo>
                      <a:lnTo>
                        <a:pt x="328244" y="393178"/>
                      </a:lnTo>
                      <a:cubicBezTo>
                        <a:pt x="328511" y="392993"/>
                        <a:pt x="328823" y="392866"/>
                        <a:pt x="329135" y="392831"/>
                      </a:cubicBezTo>
                      <a:lnTo>
                        <a:pt x="329135" y="392716"/>
                      </a:lnTo>
                      <a:lnTo>
                        <a:pt x="329309" y="391825"/>
                      </a:lnTo>
                      <a:lnTo>
                        <a:pt x="329598" y="391038"/>
                      </a:lnTo>
                      <a:lnTo>
                        <a:pt x="329864" y="390494"/>
                      </a:lnTo>
                      <a:lnTo>
                        <a:pt x="330003" y="390159"/>
                      </a:lnTo>
                      <a:lnTo>
                        <a:pt x="330119" y="389742"/>
                      </a:lnTo>
                      <a:cubicBezTo>
                        <a:pt x="330211" y="389430"/>
                        <a:pt x="330373" y="389152"/>
                        <a:pt x="330582" y="388921"/>
                      </a:cubicBezTo>
                      <a:lnTo>
                        <a:pt x="330929" y="388551"/>
                      </a:lnTo>
                      <a:cubicBezTo>
                        <a:pt x="331021" y="388447"/>
                        <a:pt x="331125" y="388366"/>
                        <a:pt x="331241" y="388285"/>
                      </a:cubicBezTo>
                      <a:lnTo>
                        <a:pt x="331681" y="387972"/>
                      </a:lnTo>
                      <a:cubicBezTo>
                        <a:pt x="331854" y="387856"/>
                        <a:pt x="332028" y="387764"/>
                        <a:pt x="332224" y="387706"/>
                      </a:cubicBezTo>
                      <a:lnTo>
                        <a:pt x="332733" y="387544"/>
                      </a:lnTo>
                      <a:cubicBezTo>
                        <a:pt x="332907" y="387475"/>
                        <a:pt x="333081" y="387452"/>
                        <a:pt x="333266" y="387452"/>
                      </a:cubicBezTo>
                      <a:lnTo>
                        <a:pt x="333763" y="387428"/>
                      </a:lnTo>
                      <a:cubicBezTo>
                        <a:pt x="334180" y="387417"/>
                        <a:pt x="334585" y="387521"/>
                        <a:pt x="334932" y="387752"/>
                      </a:cubicBezTo>
                      <a:lnTo>
                        <a:pt x="335383" y="388042"/>
                      </a:lnTo>
                      <a:cubicBezTo>
                        <a:pt x="335580" y="388180"/>
                        <a:pt x="335753" y="388354"/>
                        <a:pt x="335904" y="388539"/>
                      </a:cubicBezTo>
                      <a:lnTo>
                        <a:pt x="336216" y="388979"/>
                      </a:lnTo>
                      <a:cubicBezTo>
                        <a:pt x="336297" y="389083"/>
                        <a:pt x="336366" y="389187"/>
                        <a:pt x="336413" y="389314"/>
                      </a:cubicBezTo>
                      <a:lnTo>
                        <a:pt x="336702" y="389256"/>
                      </a:lnTo>
                      <a:lnTo>
                        <a:pt x="337581" y="389094"/>
                      </a:lnTo>
                      <a:cubicBezTo>
                        <a:pt x="337651" y="388898"/>
                        <a:pt x="337755" y="388701"/>
                        <a:pt x="337894" y="388528"/>
                      </a:cubicBezTo>
                      <a:lnTo>
                        <a:pt x="338217" y="388099"/>
                      </a:lnTo>
                      <a:cubicBezTo>
                        <a:pt x="338298" y="387995"/>
                        <a:pt x="338379" y="387891"/>
                        <a:pt x="338484" y="387810"/>
                      </a:cubicBezTo>
                      <a:lnTo>
                        <a:pt x="338877" y="387452"/>
                      </a:lnTo>
                      <a:lnTo>
                        <a:pt x="339583" y="386989"/>
                      </a:lnTo>
                      <a:cubicBezTo>
                        <a:pt x="339583" y="386676"/>
                        <a:pt x="339664" y="386364"/>
                        <a:pt x="339826" y="386075"/>
                      </a:cubicBezTo>
                      <a:lnTo>
                        <a:pt x="340034" y="385681"/>
                      </a:lnTo>
                      <a:lnTo>
                        <a:pt x="340173" y="385496"/>
                      </a:lnTo>
                      <a:lnTo>
                        <a:pt x="340057" y="385230"/>
                      </a:lnTo>
                      <a:lnTo>
                        <a:pt x="339548" y="384339"/>
                      </a:lnTo>
                      <a:cubicBezTo>
                        <a:pt x="339398" y="384062"/>
                        <a:pt x="339317" y="383738"/>
                        <a:pt x="339317" y="383414"/>
                      </a:cubicBezTo>
                      <a:lnTo>
                        <a:pt x="339317" y="382870"/>
                      </a:lnTo>
                      <a:cubicBezTo>
                        <a:pt x="339317" y="382257"/>
                        <a:pt x="339594" y="381678"/>
                        <a:pt x="340092" y="381297"/>
                      </a:cubicBezTo>
                      <a:lnTo>
                        <a:pt x="340346" y="381100"/>
                      </a:lnTo>
                      <a:lnTo>
                        <a:pt x="340520" y="380915"/>
                      </a:lnTo>
                      <a:lnTo>
                        <a:pt x="340774" y="380568"/>
                      </a:lnTo>
                      <a:cubicBezTo>
                        <a:pt x="340855" y="380464"/>
                        <a:pt x="340948" y="380359"/>
                        <a:pt x="341040" y="380255"/>
                      </a:cubicBezTo>
                      <a:lnTo>
                        <a:pt x="341434" y="379908"/>
                      </a:lnTo>
                      <a:lnTo>
                        <a:pt x="342197" y="379399"/>
                      </a:lnTo>
                      <a:lnTo>
                        <a:pt x="342834" y="379064"/>
                      </a:lnTo>
                      <a:lnTo>
                        <a:pt x="343192" y="378925"/>
                      </a:lnTo>
                      <a:lnTo>
                        <a:pt x="343192" y="378890"/>
                      </a:lnTo>
                      <a:lnTo>
                        <a:pt x="343181" y="378520"/>
                      </a:lnTo>
                      <a:cubicBezTo>
                        <a:pt x="343158" y="377999"/>
                        <a:pt x="343331" y="377479"/>
                        <a:pt x="343678" y="377074"/>
                      </a:cubicBezTo>
                      <a:lnTo>
                        <a:pt x="343678" y="377062"/>
                      </a:lnTo>
                      <a:cubicBezTo>
                        <a:pt x="343470" y="376646"/>
                        <a:pt x="343412" y="376183"/>
                        <a:pt x="343516" y="375743"/>
                      </a:cubicBezTo>
                      <a:lnTo>
                        <a:pt x="343621" y="375222"/>
                      </a:lnTo>
                      <a:cubicBezTo>
                        <a:pt x="343678" y="374991"/>
                        <a:pt x="343771" y="374794"/>
                        <a:pt x="343887" y="374598"/>
                      </a:cubicBezTo>
                      <a:lnTo>
                        <a:pt x="344130" y="374193"/>
                      </a:lnTo>
                      <a:cubicBezTo>
                        <a:pt x="344211" y="374089"/>
                        <a:pt x="344292" y="373961"/>
                        <a:pt x="344384" y="373869"/>
                      </a:cubicBezTo>
                      <a:cubicBezTo>
                        <a:pt x="344384" y="373753"/>
                        <a:pt x="344384" y="373626"/>
                        <a:pt x="344396" y="373499"/>
                      </a:cubicBezTo>
                      <a:lnTo>
                        <a:pt x="344465" y="373001"/>
                      </a:lnTo>
                      <a:cubicBezTo>
                        <a:pt x="344523" y="372608"/>
                        <a:pt x="344673" y="372261"/>
                        <a:pt x="344916" y="371971"/>
                      </a:cubicBezTo>
                      <a:lnTo>
                        <a:pt x="345240" y="371578"/>
                      </a:lnTo>
                      <a:lnTo>
                        <a:pt x="345310" y="371520"/>
                      </a:lnTo>
                      <a:lnTo>
                        <a:pt x="345310" y="371439"/>
                      </a:lnTo>
                      <a:lnTo>
                        <a:pt x="345298" y="370999"/>
                      </a:lnTo>
                      <a:cubicBezTo>
                        <a:pt x="345287" y="370757"/>
                        <a:pt x="345321" y="370537"/>
                        <a:pt x="345402" y="370305"/>
                      </a:cubicBezTo>
                      <a:lnTo>
                        <a:pt x="345772" y="369264"/>
                      </a:lnTo>
                      <a:lnTo>
                        <a:pt x="345564" y="368778"/>
                      </a:lnTo>
                      <a:cubicBezTo>
                        <a:pt x="345449" y="368489"/>
                        <a:pt x="345402" y="368165"/>
                        <a:pt x="345425" y="367841"/>
                      </a:cubicBezTo>
                      <a:lnTo>
                        <a:pt x="345460" y="367309"/>
                      </a:lnTo>
                      <a:cubicBezTo>
                        <a:pt x="345518" y="366568"/>
                        <a:pt x="345981" y="365932"/>
                        <a:pt x="346652" y="365631"/>
                      </a:cubicBezTo>
                      <a:lnTo>
                        <a:pt x="347103" y="365434"/>
                      </a:lnTo>
                      <a:cubicBezTo>
                        <a:pt x="347311" y="365342"/>
                        <a:pt x="347543" y="365284"/>
                        <a:pt x="347774" y="365261"/>
                      </a:cubicBezTo>
                      <a:lnTo>
                        <a:pt x="348295" y="365238"/>
                      </a:lnTo>
                      <a:cubicBezTo>
                        <a:pt x="348468" y="365226"/>
                        <a:pt x="348653" y="365226"/>
                        <a:pt x="348827" y="365261"/>
                      </a:cubicBezTo>
                      <a:lnTo>
                        <a:pt x="349232" y="365342"/>
                      </a:lnTo>
                      <a:lnTo>
                        <a:pt x="349625" y="365365"/>
                      </a:lnTo>
                      <a:lnTo>
                        <a:pt x="349949" y="365388"/>
                      </a:lnTo>
                      <a:lnTo>
                        <a:pt x="350157" y="365353"/>
                      </a:lnTo>
                      <a:lnTo>
                        <a:pt x="351372" y="365029"/>
                      </a:lnTo>
                      <a:lnTo>
                        <a:pt x="352564" y="364937"/>
                      </a:lnTo>
                      <a:lnTo>
                        <a:pt x="353246" y="364995"/>
                      </a:lnTo>
                      <a:lnTo>
                        <a:pt x="353917" y="364717"/>
                      </a:lnTo>
                      <a:lnTo>
                        <a:pt x="355664" y="364185"/>
                      </a:lnTo>
                      <a:cubicBezTo>
                        <a:pt x="355873" y="364127"/>
                        <a:pt x="356093" y="364104"/>
                        <a:pt x="356324" y="364115"/>
                      </a:cubicBezTo>
                      <a:lnTo>
                        <a:pt x="357157" y="364185"/>
                      </a:lnTo>
                      <a:lnTo>
                        <a:pt x="357296" y="364162"/>
                      </a:lnTo>
                      <a:lnTo>
                        <a:pt x="357689" y="364046"/>
                      </a:lnTo>
                      <a:cubicBezTo>
                        <a:pt x="358036" y="363930"/>
                        <a:pt x="358430" y="363907"/>
                        <a:pt x="358788" y="364011"/>
                      </a:cubicBezTo>
                      <a:lnTo>
                        <a:pt x="359274" y="364115"/>
                      </a:lnTo>
                      <a:lnTo>
                        <a:pt x="359644" y="364196"/>
                      </a:lnTo>
                      <a:lnTo>
                        <a:pt x="360015" y="364231"/>
                      </a:lnTo>
                      <a:lnTo>
                        <a:pt x="360420" y="364243"/>
                      </a:lnTo>
                      <a:lnTo>
                        <a:pt x="360732" y="364231"/>
                      </a:lnTo>
                      <a:lnTo>
                        <a:pt x="361021" y="364173"/>
                      </a:lnTo>
                      <a:lnTo>
                        <a:pt x="361449" y="364058"/>
                      </a:lnTo>
                      <a:lnTo>
                        <a:pt x="362537" y="363884"/>
                      </a:lnTo>
                      <a:lnTo>
                        <a:pt x="362734" y="363815"/>
                      </a:lnTo>
                      <a:lnTo>
                        <a:pt x="363104" y="363618"/>
                      </a:lnTo>
                      <a:cubicBezTo>
                        <a:pt x="363567" y="363387"/>
                        <a:pt x="364122" y="363340"/>
                        <a:pt x="364631" y="363514"/>
                      </a:cubicBezTo>
                      <a:lnTo>
                        <a:pt x="365244" y="363711"/>
                      </a:lnTo>
                      <a:cubicBezTo>
                        <a:pt x="365244" y="363711"/>
                        <a:pt x="365753" y="363896"/>
                        <a:pt x="365730" y="363896"/>
                      </a:cubicBezTo>
                      <a:lnTo>
                        <a:pt x="365973" y="363977"/>
                      </a:lnTo>
                      <a:lnTo>
                        <a:pt x="366228" y="364000"/>
                      </a:lnTo>
                      <a:cubicBezTo>
                        <a:pt x="366436" y="364011"/>
                        <a:pt x="366656" y="364069"/>
                        <a:pt x="366841" y="364150"/>
                      </a:cubicBezTo>
                      <a:lnTo>
                        <a:pt x="367199" y="364312"/>
                      </a:lnTo>
                      <a:lnTo>
                        <a:pt x="367431" y="364370"/>
                      </a:lnTo>
                      <a:lnTo>
                        <a:pt x="367523" y="364382"/>
                      </a:lnTo>
                      <a:lnTo>
                        <a:pt x="367535" y="364382"/>
                      </a:lnTo>
                      <a:lnTo>
                        <a:pt x="367732" y="364289"/>
                      </a:lnTo>
                      <a:lnTo>
                        <a:pt x="368137" y="364092"/>
                      </a:lnTo>
                      <a:cubicBezTo>
                        <a:pt x="368299" y="364011"/>
                        <a:pt x="368460" y="363942"/>
                        <a:pt x="368622" y="363907"/>
                      </a:cubicBezTo>
                      <a:lnTo>
                        <a:pt x="369143" y="363792"/>
                      </a:lnTo>
                      <a:cubicBezTo>
                        <a:pt x="369317" y="363757"/>
                        <a:pt x="369502" y="363734"/>
                        <a:pt x="369675" y="363757"/>
                      </a:cubicBezTo>
                      <a:lnTo>
                        <a:pt x="370138" y="363768"/>
                      </a:lnTo>
                      <a:lnTo>
                        <a:pt x="370531" y="363757"/>
                      </a:lnTo>
                      <a:lnTo>
                        <a:pt x="370740" y="363745"/>
                      </a:lnTo>
                      <a:lnTo>
                        <a:pt x="370821" y="363711"/>
                      </a:lnTo>
                      <a:lnTo>
                        <a:pt x="371087" y="363549"/>
                      </a:lnTo>
                      <a:lnTo>
                        <a:pt x="371700" y="363225"/>
                      </a:lnTo>
                      <a:cubicBezTo>
                        <a:pt x="371931" y="363109"/>
                        <a:pt x="372163" y="363039"/>
                        <a:pt x="372406" y="363016"/>
                      </a:cubicBezTo>
                      <a:lnTo>
                        <a:pt x="372926" y="362947"/>
                      </a:lnTo>
                      <a:lnTo>
                        <a:pt x="373840" y="362982"/>
                      </a:lnTo>
                      <a:lnTo>
                        <a:pt x="373736" y="362982"/>
                      </a:lnTo>
                      <a:lnTo>
                        <a:pt x="375356" y="363039"/>
                      </a:lnTo>
                      <a:lnTo>
                        <a:pt x="376096" y="363132"/>
                      </a:lnTo>
                      <a:lnTo>
                        <a:pt x="376802" y="363294"/>
                      </a:lnTo>
                      <a:cubicBezTo>
                        <a:pt x="376987" y="363329"/>
                        <a:pt x="377172" y="363398"/>
                        <a:pt x="377334" y="363491"/>
                      </a:cubicBezTo>
                      <a:lnTo>
                        <a:pt x="378202" y="363988"/>
                      </a:lnTo>
                      <a:lnTo>
                        <a:pt x="378619" y="364185"/>
                      </a:lnTo>
                      <a:lnTo>
                        <a:pt x="379243" y="364555"/>
                      </a:lnTo>
                      <a:lnTo>
                        <a:pt x="379868" y="365041"/>
                      </a:lnTo>
                      <a:lnTo>
                        <a:pt x="379972" y="365134"/>
                      </a:lnTo>
                      <a:lnTo>
                        <a:pt x="380250" y="365099"/>
                      </a:lnTo>
                      <a:lnTo>
                        <a:pt x="380909" y="365099"/>
                      </a:lnTo>
                      <a:lnTo>
                        <a:pt x="381268" y="365029"/>
                      </a:lnTo>
                      <a:lnTo>
                        <a:pt x="381789" y="364948"/>
                      </a:lnTo>
                      <a:lnTo>
                        <a:pt x="382471" y="364868"/>
                      </a:lnTo>
                      <a:cubicBezTo>
                        <a:pt x="382714" y="364856"/>
                        <a:pt x="382957" y="364868"/>
                        <a:pt x="383189" y="364937"/>
                      </a:cubicBezTo>
                      <a:lnTo>
                        <a:pt x="383686" y="365076"/>
                      </a:lnTo>
                      <a:lnTo>
                        <a:pt x="384276" y="365330"/>
                      </a:lnTo>
                      <a:lnTo>
                        <a:pt x="384508" y="365388"/>
                      </a:lnTo>
                      <a:lnTo>
                        <a:pt x="385503" y="365492"/>
                      </a:lnTo>
                      <a:lnTo>
                        <a:pt x="386116" y="365608"/>
                      </a:lnTo>
                      <a:lnTo>
                        <a:pt x="386486" y="365677"/>
                      </a:lnTo>
                      <a:lnTo>
                        <a:pt x="386903" y="365689"/>
                      </a:lnTo>
                      <a:cubicBezTo>
                        <a:pt x="387493" y="365712"/>
                        <a:pt x="388036" y="366001"/>
                        <a:pt x="388395" y="366453"/>
                      </a:cubicBezTo>
                      <a:lnTo>
                        <a:pt x="388626" y="366730"/>
                      </a:lnTo>
                      <a:cubicBezTo>
                        <a:pt x="388893" y="367077"/>
                        <a:pt x="389043" y="367505"/>
                        <a:pt x="389055" y="367945"/>
                      </a:cubicBezTo>
                      <a:lnTo>
                        <a:pt x="389055" y="368142"/>
                      </a:lnTo>
                      <a:lnTo>
                        <a:pt x="389112" y="368315"/>
                      </a:lnTo>
                      <a:lnTo>
                        <a:pt x="389228" y="368628"/>
                      </a:lnTo>
                      <a:lnTo>
                        <a:pt x="389425" y="368963"/>
                      </a:lnTo>
                      <a:cubicBezTo>
                        <a:pt x="389494" y="369102"/>
                        <a:pt x="389564" y="369241"/>
                        <a:pt x="389598" y="369380"/>
                      </a:cubicBezTo>
                      <a:lnTo>
                        <a:pt x="389760" y="369900"/>
                      </a:lnTo>
                      <a:lnTo>
                        <a:pt x="390003" y="371219"/>
                      </a:lnTo>
                      <a:lnTo>
                        <a:pt x="390107" y="373105"/>
                      </a:lnTo>
                      <a:cubicBezTo>
                        <a:pt x="390107" y="373105"/>
                        <a:pt x="390119" y="373637"/>
                        <a:pt x="390119" y="373626"/>
                      </a:cubicBezTo>
                      <a:lnTo>
                        <a:pt x="390131" y="374343"/>
                      </a:lnTo>
                      <a:lnTo>
                        <a:pt x="390188" y="374482"/>
                      </a:lnTo>
                      <a:lnTo>
                        <a:pt x="390385" y="374933"/>
                      </a:lnTo>
                      <a:cubicBezTo>
                        <a:pt x="390454" y="375083"/>
                        <a:pt x="390489" y="375245"/>
                        <a:pt x="390524" y="375396"/>
                      </a:cubicBezTo>
                      <a:lnTo>
                        <a:pt x="390616" y="375916"/>
                      </a:lnTo>
                      <a:cubicBezTo>
                        <a:pt x="390640" y="376102"/>
                        <a:pt x="390651" y="376275"/>
                        <a:pt x="390628" y="376460"/>
                      </a:cubicBezTo>
                      <a:lnTo>
                        <a:pt x="390570" y="376958"/>
                      </a:lnTo>
                      <a:cubicBezTo>
                        <a:pt x="390547" y="377270"/>
                        <a:pt x="390431" y="377559"/>
                        <a:pt x="390281" y="377825"/>
                      </a:cubicBezTo>
                      <a:lnTo>
                        <a:pt x="389645" y="378786"/>
                      </a:lnTo>
                      <a:lnTo>
                        <a:pt x="389078" y="379422"/>
                      </a:lnTo>
                      <a:cubicBezTo>
                        <a:pt x="389089" y="379503"/>
                        <a:pt x="389112" y="379596"/>
                        <a:pt x="389112" y="379677"/>
                      </a:cubicBezTo>
                      <a:lnTo>
                        <a:pt x="389170" y="380163"/>
                      </a:lnTo>
                      <a:cubicBezTo>
                        <a:pt x="389205" y="380556"/>
                        <a:pt x="389147" y="380926"/>
                        <a:pt x="388985" y="381273"/>
                      </a:cubicBezTo>
                      <a:lnTo>
                        <a:pt x="388742" y="381759"/>
                      </a:lnTo>
                      <a:cubicBezTo>
                        <a:pt x="388638" y="381956"/>
                        <a:pt x="388499" y="382153"/>
                        <a:pt x="388337" y="382303"/>
                      </a:cubicBezTo>
                      <a:lnTo>
                        <a:pt x="388106" y="382511"/>
                      </a:lnTo>
                      <a:lnTo>
                        <a:pt x="387955" y="382754"/>
                      </a:lnTo>
                      <a:lnTo>
                        <a:pt x="387851" y="382916"/>
                      </a:lnTo>
                      <a:lnTo>
                        <a:pt x="387817" y="383078"/>
                      </a:lnTo>
                      <a:lnTo>
                        <a:pt x="387736" y="383518"/>
                      </a:lnTo>
                      <a:lnTo>
                        <a:pt x="387701" y="383749"/>
                      </a:lnTo>
                      <a:lnTo>
                        <a:pt x="387863" y="383946"/>
                      </a:lnTo>
                      <a:cubicBezTo>
                        <a:pt x="388210" y="384432"/>
                        <a:pt x="388349" y="385010"/>
                        <a:pt x="388210" y="385589"/>
                      </a:cubicBezTo>
                      <a:cubicBezTo>
                        <a:pt x="388210" y="385589"/>
                        <a:pt x="388094" y="386109"/>
                        <a:pt x="388106" y="386075"/>
                      </a:cubicBezTo>
                      <a:cubicBezTo>
                        <a:pt x="388106" y="386075"/>
                        <a:pt x="388002" y="386595"/>
                        <a:pt x="388013" y="386561"/>
                      </a:cubicBezTo>
                      <a:lnTo>
                        <a:pt x="387921" y="387058"/>
                      </a:lnTo>
                      <a:lnTo>
                        <a:pt x="387886" y="387336"/>
                      </a:lnTo>
                      <a:lnTo>
                        <a:pt x="387909" y="387671"/>
                      </a:lnTo>
                      <a:lnTo>
                        <a:pt x="387886" y="388446"/>
                      </a:lnTo>
                      <a:lnTo>
                        <a:pt x="387851" y="388805"/>
                      </a:lnTo>
                      <a:lnTo>
                        <a:pt x="387851" y="388828"/>
                      </a:lnTo>
                      <a:lnTo>
                        <a:pt x="387944" y="389060"/>
                      </a:lnTo>
                      <a:lnTo>
                        <a:pt x="388002" y="389175"/>
                      </a:lnTo>
                      <a:lnTo>
                        <a:pt x="388152" y="389326"/>
                      </a:lnTo>
                      <a:lnTo>
                        <a:pt x="388638" y="389916"/>
                      </a:lnTo>
                      <a:cubicBezTo>
                        <a:pt x="388754" y="390066"/>
                        <a:pt x="388846" y="390240"/>
                        <a:pt x="388927" y="390413"/>
                      </a:cubicBezTo>
                      <a:lnTo>
                        <a:pt x="389112" y="390911"/>
                      </a:lnTo>
                      <a:cubicBezTo>
                        <a:pt x="389205" y="391119"/>
                        <a:pt x="389263" y="391362"/>
                        <a:pt x="389263" y="391605"/>
                      </a:cubicBezTo>
                      <a:lnTo>
                        <a:pt x="389274" y="392045"/>
                      </a:lnTo>
                      <a:lnTo>
                        <a:pt x="389297" y="392334"/>
                      </a:lnTo>
                      <a:lnTo>
                        <a:pt x="389309" y="392357"/>
                      </a:lnTo>
                      <a:lnTo>
                        <a:pt x="389425" y="392519"/>
                      </a:lnTo>
                      <a:cubicBezTo>
                        <a:pt x="389876" y="393202"/>
                        <a:pt x="389888" y="394092"/>
                        <a:pt x="389425" y="394798"/>
                      </a:cubicBezTo>
                      <a:lnTo>
                        <a:pt x="389159" y="395168"/>
                      </a:lnTo>
                      <a:cubicBezTo>
                        <a:pt x="389066" y="395330"/>
                        <a:pt x="388927" y="395458"/>
                        <a:pt x="388788" y="395585"/>
                      </a:cubicBezTo>
                      <a:lnTo>
                        <a:pt x="388383" y="395932"/>
                      </a:lnTo>
                      <a:cubicBezTo>
                        <a:pt x="388175" y="396094"/>
                        <a:pt x="387944" y="396221"/>
                        <a:pt x="387689" y="396302"/>
                      </a:cubicBezTo>
                      <a:lnTo>
                        <a:pt x="387273" y="396441"/>
                      </a:lnTo>
                      <a:cubicBezTo>
                        <a:pt x="386879" y="396545"/>
                        <a:pt x="386498" y="396545"/>
                        <a:pt x="386127" y="396453"/>
                      </a:cubicBezTo>
                      <a:cubicBezTo>
                        <a:pt x="385989" y="396511"/>
                        <a:pt x="385861" y="396545"/>
                        <a:pt x="385711" y="396568"/>
                      </a:cubicBezTo>
                      <a:lnTo>
                        <a:pt x="385537" y="396846"/>
                      </a:lnTo>
                      <a:cubicBezTo>
                        <a:pt x="385456" y="396985"/>
                        <a:pt x="385364" y="397101"/>
                        <a:pt x="385260" y="397205"/>
                      </a:cubicBezTo>
                      <a:lnTo>
                        <a:pt x="384866" y="397598"/>
                      </a:lnTo>
                      <a:cubicBezTo>
                        <a:pt x="384658" y="397806"/>
                        <a:pt x="384380" y="397991"/>
                        <a:pt x="384080" y="398084"/>
                      </a:cubicBezTo>
                      <a:lnTo>
                        <a:pt x="383640" y="398234"/>
                      </a:lnTo>
                      <a:lnTo>
                        <a:pt x="383223" y="398396"/>
                      </a:lnTo>
                      <a:lnTo>
                        <a:pt x="382772" y="398593"/>
                      </a:lnTo>
                      <a:cubicBezTo>
                        <a:pt x="382599" y="398662"/>
                        <a:pt x="382414" y="398709"/>
                        <a:pt x="382228" y="398743"/>
                      </a:cubicBezTo>
                      <a:lnTo>
                        <a:pt x="381939" y="398767"/>
                      </a:lnTo>
                      <a:lnTo>
                        <a:pt x="381731" y="398848"/>
                      </a:lnTo>
                      <a:lnTo>
                        <a:pt x="381025" y="399171"/>
                      </a:lnTo>
                      <a:lnTo>
                        <a:pt x="380944" y="399241"/>
                      </a:lnTo>
                      <a:lnTo>
                        <a:pt x="380516" y="399704"/>
                      </a:lnTo>
                      <a:lnTo>
                        <a:pt x="379648" y="400398"/>
                      </a:lnTo>
                      <a:cubicBezTo>
                        <a:pt x="379475" y="400537"/>
                        <a:pt x="379290" y="400641"/>
                        <a:pt x="379081" y="400722"/>
                      </a:cubicBezTo>
                      <a:lnTo>
                        <a:pt x="378734" y="400838"/>
                      </a:lnTo>
                      <a:lnTo>
                        <a:pt x="378526" y="400953"/>
                      </a:lnTo>
                      <a:lnTo>
                        <a:pt x="378191" y="401196"/>
                      </a:lnTo>
                      <a:cubicBezTo>
                        <a:pt x="377994" y="401358"/>
                        <a:pt x="377751" y="401462"/>
                        <a:pt x="377496" y="401532"/>
                      </a:cubicBezTo>
                      <a:lnTo>
                        <a:pt x="376710" y="401717"/>
                      </a:lnTo>
                      <a:lnTo>
                        <a:pt x="376536" y="401809"/>
                      </a:lnTo>
                      <a:lnTo>
                        <a:pt x="376120" y="402075"/>
                      </a:lnTo>
                      <a:cubicBezTo>
                        <a:pt x="375969" y="402168"/>
                        <a:pt x="375830" y="402237"/>
                        <a:pt x="375668" y="402284"/>
                      </a:cubicBezTo>
                      <a:lnTo>
                        <a:pt x="375252" y="402423"/>
                      </a:lnTo>
                      <a:lnTo>
                        <a:pt x="374847" y="402596"/>
                      </a:lnTo>
                      <a:cubicBezTo>
                        <a:pt x="374685" y="402666"/>
                        <a:pt x="374535" y="402700"/>
                        <a:pt x="374384" y="402735"/>
                      </a:cubicBezTo>
                      <a:lnTo>
                        <a:pt x="373875" y="402816"/>
                      </a:lnTo>
                      <a:cubicBezTo>
                        <a:pt x="373644" y="402851"/>
                        <a:pt x="373412" y="402851"/>
                        <a:pt x="373169" y="402816"/>
                      </a:cubicBezTo>
                      <a:lnTo>
                        <a:pt x="372811" y="402747"/>
                      </a:lnTo>
                      <a:lnTo>
                        <a:pt x="372707" y="402735"/>
                      </a:lnTo>
                      <a:lnTo>
                        <a:pt x="372684" y="402758"/>
                      </a:lnTo>
                      <a:cubicBezTo>
                        <a:pt x="372198" y="403082"/>
                        <a:pt x="371619" y="403175"/>
                        <a:pt x="371052" y="403024"/>
                      </a:cubicBezTo>
                      <a:lnTo>
                        <a:pt x="370867" y="402966"/>
                      </a:lnTo>
                      <a:lnTo>
                        <a:pt x="370682" y="402978"/>
                      </a:lnTo>
                      <a:cubicBezTo>
                        <a:pt x="370532" y="402989"/>
                        <a:pt x="370393" y="402989"/>
                        <a:pt x="370242" y="402966"/>
                      </a:cubicBezTo>
                      <a:lnTo>
                        <a:pt x="369722" y="402897"/>
                      </a:lnTo>
                      <a:lnTo>
                        <a:pt x="369664" y="402885"/>
                      </a:lnTo>
                      <a:lnTo>
                        <a:pt x="369722" y="402943"/>
                      </a:lnTo>
                      <a:lnTo>
                        <a:pt x="369756" y="402955"/>
                      </a:lnTo>
                      <a:cubicBezTo>
                        <a:pt x="370011" y="403024"/>
                        <a:pt x="370254" y="403128"/>
                        <a:pt x="370462" y="403279"/>
                      </a:cubicBezTo>
                      <a:lnTo>
                        <a:pt x="370809" y="403545"/>
                      </a:lnTo>
                      <a:cubicBezTo>
                        <a:pt x="371006" y="403556"/>
                        <a:pt x="371203" y="403614"/>
                        <a:pt x="371388" y="403684"/>
                      </a:cubicBezTo>
                      <a:lnTo>
                        <a:pt x="371874" y="403869"/>
                      </a:lnTo>
                      <a:lnTo>
                        <a:pt x="372649" y="404308"/>
                      </a:lnTo>
                      <a:lnTo>
                        <a:pt x="372591" y="404285"/>
                      </a:lnTo>
                      <a:lnTo>
                        <a:pt x="373331" y="404713"/>
                      </a:lnTo>
                      <a:lnTo>
                        <a:pt x="374176" y="404968"/>
                      </a:lnTo>
                      <a:cubicBezTo>
                        <a:pt x="374350" y="405026"/>
                        <a:pt x="374512" y="405107"/>
                        <a:pt x="374662" y="405199"/>
                      </a:cubicBezTo>
                      <a:cubicBezTo>
                        <a:pt x="375148" y="405118"/>
                        <a:pt x="375657" y="405211"/>
                        <a:pt x="376062" y="405465"/>
                      </a:cubicBezTo>
                      <a:lnTo>
                        <a:pt x="376502" y="405743"/>
                      </a:lnTo>
                      <a:lnTo>
                        <a:pt x="376791" y="405940"/>
                      </a:lnTo>
                      <a:lnTo>
                        <a:pt x="376860" y="405963"/>
                      </a:lnTo>
                      <a:lnTo>
                        <a:pt x="377219" y="406021"/>
                      </a:lnTo>
                      <a:cubicBezTo>
                        <a:pt x="377416" y="406055"/>
                        <a:pt x="377612" y="406113"/>
                        <a:pt x="377797" y="406206"/>
                      </a:cubicBezTo>
                      <a:cubicBezTo>
                        <a:pt x="377797" y="406206"/>
                        <a:pt x="378260" y="406437"/>
                        <a:pt x="378249" y="406437"/>
                      </a:cubicBezTo>
                      <a:lnTo>
                        <a:pt x="378306" y="406460"/>
                      </a:lnTo>
                      <a:lnTo>
                        <a:pt x="378387" y="406460"/>
                      </a:lnTo>
                      <a:cubicBezTo>
                        <a:pt x="378584" y="406460"/>
                        <a:pt x="378792" y="406484"/>
                        <a:pt x="378977" y="406553"/>
                      </a:cubicBezTo>
                      <a:cubicBezTo>
                        <a:pt x="379429" y="406322"/>
                        <a:pt x="379972" y="406287"/>
                        <a:pt x="380458" y="406449"/>
                      </a:cubicBezTo>
                      <a:lnTo>
                        <a:pt x="380898" y="406588"/>
                      </a:lnTo>
                      <a:cubicBezTo>
                        <a:pt x="381164" y="406680"/>
                        <a:pt x="381419" y="406831"/>
                        <a:pt x="381638" y="407016"/>
                      </a:cubicBezTo>
                      <a:lnTo>
                        <a:pt x="382032" y="407374"/>
                      </a:lnTo>
                      <a:lnTo>
                        <a:pt x="382402" y="407814"/>
                      </a:lnTo>
                      <a:lnTo>
                        <a:pt x="382552" y="407930"/>
                      </a:lnTo>
                      <a:lnTo>
                        <a:pt x="382923" y="408161"/>
                      </a:lnTo>
                      <a:cubicBezTo>
                        <a:pt x="383177" y="408312"/>
                        <a:pt x="383385" y="408508"/>
                        <a:pt x="383547" y="408763"/>
                      </a:cubicBezTo>
                      <a:lnTo>
                        <a:pt x="383860" y="409202"/>
                      </a:lnTo>
                      <a:cubicBezTo>
                        <a:pt x="383952" y="409341"/>
                        <a:pt x="384022" y="409492"/>
                        <a:pt x="384091" y="409654"/>
                      </a:cubicBezTo>
                      <a:lnTo>
                        <a:pt x="384265" y="410151"/>
                      </a:lnTo>
                      <a:lnTo>
                        <a:pt x="384450" y="410857"/>
                      </a:lnTo>
                      <a:cubicBezTo>
                        <a:pt x="384508" y="411111"/>
                        <a:pt x="384519" y="411377"/>
                        <a:pt x="384473" y="411632"/>
                      </a:cubicBezTo>
                      <a:lnTo>
                        <a:pt x="384392" y="412153"/>
                      </a:lnTo>
                      <a:cubicBezTo>
                        <a:pt x="384369" y="412326"/>
                        <a:pt x="384323" y="412488"/>
                        <a:pt x="384253" y="412650"/>
                      </a:cubicBezTo>
                      <a:lnTo>
                        <a:pt x="384057" y="413136"/>
                      </a:lnTo>
                      <a:lnTo>
                        <a:pt x="383895" y="413402"/>
                      </a:lnTo>
                      <a:lnTo>
                        <a:pt x="383918" y="413483"/>
                      </a:lnTo>
                      <a:lnTo>
                        <a:pt x="384103" y="413830"/>
                      </a:lnTo>
                      <a:cubicBezTo>
                        <a:pt x="384218" y="414027"/>
                        <a:pt x="384299" y="414258"/>
                        <a:pt x="384346" y="414501"/>
                      </a:cubicBezTo>
                      <a:lnTo>
                        <a:pt x="384427" y="415022"/>
                      </a:lnTo>
                      <a:lnTo>
                        <a:pt x="384485" y="415774"/>
                      </a:lnTo>
                      <a:cubicBezTo>
                        <a:pt x="384485" y="415913"/>
                        <a:pt x="384485" y="416052"/>
                        <a:pt x="384461" y="416190"/>
                      </a:cubicBezTo>
                      <a:lnTo>
                        <a:pt x="384380" y="416723"/>
                      </a:lnTo>
                      <a:lnTo>
                        <a:pt x="384207" y="417382"/>
                      </a:lnTo>
                      <a:lnTo>
                        <a:pt x="384091" y="417891"/>
                      </a:lnTo>
                      <a:lnTo>
                        <a:pt x="383802" y="418690"/>
                      </a:lnTo>
                      <a:lnTo>
                        <a:pt x="383617" y="419083"/>
                      </a:lnTo>
                      <a:lnTo>
                        <a:pt x="383941" y="419569"/>
                      </a:lnTo>
                      <a:lnTo>
                        <a:pt x="384265" y="420159"/>
                      </a:lnTo>
                      <a:lnTo>
                        <a:pt x="384589" y="420946"/>
                      </a:lnTo>
                      <a:lnTo>
                        <a:pt x="384774" y="421628"/>
                      </a:lnTo>
                      <a:cubicBezTo>
                        <a:pt x="384797" y="421767"/>
                        <a:pt x="384832" y="421906"/>
                        <a:pt x="384832" y="422045"/>
                      </a:cubicBezTo>
                      <a:lnTo>
                        <a:pt x="384855" y="422484"/>
                      </a:lnTo>
                      <a:lnTo>
                        <a:pt x="384890" y="422831"/>
                      </a:lnTo>
                      <a:lnTo>
                        <a:pt x="384994" y="423283"/>
                      </a:lnTo>
                      <a:lnTo>
                        <a:pt x="385133" y="424278"/>
                      </a:lnTo>
                      <a:lnTo>
                        <a:pt x="385098" y="425319"/>
                      </a:lnTo>
                      <a:lnTo>
                        <a:pt x="385098" y="425388"/>
                      </a:lnTo>
                      <a:lnTo>
                        <a:pt x="385341" y="425909"/>
                      </a:lnTo>
                      <a:lnTo>
                        <a:pt x="385399" y="426002"/>
                      </a:lnTo>
                      <a:lnTo>
                        <a:pt x="385549" y="426140"/>
                      </a:lnTo>
                      <a:cubicBezTo>
                        <a:pt x="385873" y="426418"/>
                        <a:pt x="386081" y="426800"/>
                        <a:pt x="386174" y="427205"/>
                      </a:cubicBezTo>
                      <a:lnTo>
                        <a:pt x="386278" y="427725"/>
                      </a:lnTo>
                      <a:lnTo>
                        <a:pt x="386451" y="428744"/>
                      </a:lnTo>
                      <a:lnTo>
                        <a:pt x="386521" y="428952"/>
                      </a:lnTo>
                      <a:lnTo>
                        <a:pt x="386949" y="429773"/>
                      </a:lnTo>
                      <a:lnTo>
                        <a:pt x="387041" y="430016"/>
                      </a:lnTo>
                      <a:lnTo>
                        <a:pt x="387493" y="430433"/>
                      </a:lnTo>
                      <a:lnTo>
                        <a:pt x="387898" y="430942"/>
                      </a:lnTo>
                      <a:lnTo>
                        <a:pt x="388071" y="431092"/>
                      </a:lnTo>
                      <a:lnTo>
                        <a:pt x="388268" y="431231"/>
                      </a:lnTo>
                      <a:lnTo>
                        <a:pt x="388627" y="431405"/>
                      </a:lnTo>
                      <a:lnTo>
                        <a:pt x="389367" y="431891"/>
                      </a:lnTo>
                      <a:lnTo>
                        <a:pt x="389957" y="432411"/>
                      </a:lnTo>
                      <a:lnTo>
                        <a:pt x="390489" y="433024"/>
                      </a:lnTo>
                      <a:lnTo>
                        <a:pt x="390813" y="433522"/>
                      </a:lnTo>
                      <a:lnTo>
                        <a:pt x="390929" y="433661"/>
                      </a:lnTo>
                      <a:lnTo>
                        <a:pt x="391091" y="433776"/>
                      </a:lnTo>
                      <a:lnTo>
                        <a:pt x="391959" y="434262"/>
                      </a:lnTo>
                      <a:lnTo>
                        <a:pt x="392421" y="434586"/>
                      </a:lnTo>
                      <a:lnTo>
                        <a:pt x="392780" y="434771"/>
                      </a:lnTo>
                      <a:lnTo>
                        <a:pt x="393740" y="435408"/>
                      </a:lnTo>
                      <a:lnTo>
                        <a:pt x="393844" y="435465"/>
                      </a:lnTo>
                      <a:lnTo>
                        <a:pt x="393856" y="435454"/>
                      </a:lnTo>
                      <a:lnTo>
                        <a:pt x="394122" y="435084"/>
                      </a:lnTo>
                      <a:lnTo>
                        <a:pt x="394689" y="434459"/>
                      </a:lnTo>
                      <a:cubicBezTo>
                        <a:pt x="394874" y="434285"/>
                        <a:pt x="395094" y="434135"/>
                        <a:pt x="395325" y="434031"/>
                      </a:cubicBezTo>
                      <a:lnTo>
                        <a:pt x="395811" y="433823"/>
                      </a:lnTo>
                      <a:cubicBezTo>
                        <a:pt x="396124" y="433684"/>
                        <a:pt x="396448" y="433637"/>
                        <a:pt x="396783" y="433661"/>
                      </a:cubicBezTo>
                      <a:cubicBezTo>
                        <a:pt x="396818" y="433568"/>
                        <a:pt x="396876" y="433487"/>
                        <a:pt x="396945" y="433395"/>
                      </a:cubicBezTo>
                      <a:lnTo>
                        <a:pt x="397258" y="432990"/>
                      </a:lnTo>
                      <a:cubicBezTo>
                        <a:pt x="397339" y="432885"/>
                        <a:pt x="397431" y="432793"/>
                        <a:pt x="397524" y="432700"/>
                      </a:cubicBezTo>
                      <a:lnTo>
                        <a:pt x="398206" y="432122"/>
                      </a:lnTo>
                      <a:lnTo>
                        <a:pt x="398299" y="432006"/>
                      </a:lnTo>
                      <a:lnTo>
                        <a:pt x="398472" y="431671"/>
                      </a:lnTo>
                      <a:cubicBezTo>
                        <a:pt x="398611" y="431416"/>
                        <a:pt x="398796" y="431208"/>
                        <a:pt x="399016" y="431034"/>
                      </a:cubicBezTo>
                      <a:lnTo>
                        <a:pt x="399433" y="430699"/>
                      </a:lnTo>
                      <a:cubicBezTo>
                        <a:pt x="399710" y="430491"/>
                        <a:pt x="400046" y="430352"/>
                        <a:pt x="400404" y="430294"/>
                      </a:cubicBezTo>
                      <a:lnTo>
                        <a:pt x="400775" y="430259"/>
                      </a:lnTo>
                      <a:cubicBezTo>
                        <a:pt x="401527" y="430155"/>
                        <a:pt x="402267" y="430491"/>
                        <a:pt x="402684" y="431115"/>
                      </a:cubicBezTo>
                      <a:lnTo>
                        <a:pt x="402938" y="431486"/>
                      </a:lnTo>
                      <a:lnTo>
                        <a:pt x="402950" y="431497"/>
                      </a:lnTo>
                      <a:lnTo>
                        <a:pt x="403436" y="431335"/>
                      </a:lnTo>
                      <a:lnTo>
                        <a:pt x="403852" y="431231"/>
                      </a:lnTo>
                      <a:cubicBezTo>
                        <a:pt x="404188" y="430803"/>
                        <a:pt x="404685" y="430537"/>
                        <a:pt x="405229" y="430479"/>
                      </a:cubicBezTo>
                      <a:lnTo>
                        <a:pt x="405738" y="430444"/>
                      </a:lnTo>
                      <a:cubicBezTo>
                        <a:pt x="405912" y="430421"/>
                        <a:pt x="406074" y="430433"/>
                        <a:pt x="406247" y="430456"/>
                      </a:cubicBezTo>
                      <a:lnTo>
                        <a:pt x="406768" y="430537"/>
                      </a:lnTo>
                      <a:lnTo>
                        <a:pt x="407624" y="430791"/>
                      </a:lnTo>
                      <a:cubicBezTo>
                        <a:pt x="407763" y="430849"/>
                        <a:pt x="407890" y="430895"/>
                        <a:pt x="408017" y="430976"/>
                      </a:cubicBezTo>
                      <a:lnTo>
                        <a:pt x="408202" y="431081"/>
                      </a:lnTo>
                      <a:lnTo>
                        <a:pt x="408260" y="431069"/>
                      </a:lnTo>
                      <a:cubicBezTo>
                        <a:pt x="408399" y="431011"/>
                        <a:pt x="408526" y="430988"/>
                        <a:pt x="408677" y="430976"/>
                      </a:cubicBezTo>
                      <a:lnTo>
                        <a:pt x="409197" y="430907"/>
                      </a:lnTo>
                      <a:lnTo>
                        <a:pt x="409973" y="430895"/>
                      </a:lnTo>
                      <a:lnTo>
                        <a:pt x="410898" y="430930"/>
                      </a:lnTo>
                      <a:lnTo>
                        <a:pt x="411095" y="430895"/>
                      </a:lnTo>
                      <a:lnTo>
                        <a:pt x="411349" y="430814"/>
                      </a:lnTo>
                      <a:lnTo>
                        <a:pt x="411419" y="430791"/>
                      </a:lnTo>
                      <a:lnTo>
                        <a:pt x="411615" y="430618"/>
                      </a:lnTo>
                      <a:cubicBezTo>
                        <a:pt x="411789" y="430444"/>
                        <a:pt x="412009" y="430329"/>
                        <a:pt x="412229" y="430224"/>
                      </a:cubicBezTo>
                      <a:lnTo>
                        <a:pt x="412726" y="430039"/>
                      </a:lnTo>
                      <a:cubicBezTo>
                        <a:pt x="413293" y="429808"/>
                        <a:pt x="413918" y="429866"/>
                        <a:pt x="414450" y="430155"/>
                      </a:cubicBezTo>
                      <a:lnTo>
                        <a:pt x="415191" y="430618"/>
                      </a:lnTo>
                      <a:lnTo>
                        <a:pt x="416047" y="431393"/>
                      </a:lnTo>
                      <a:cubicBezTo>
                        <a:pt x="416243" y="431578"/>
                        <a:pt x="416394" y="431809"/>
                        <a:pt x="416498" y="432064"/>
                      </a:cubicBezTo>
                      <a:lnTo>
                        <a:pt x="416706" y="432562"/>
                      </a:lnTo>
                      <a:lnTo>
                        <a:pt x="416718" y="432585"/>
                      </a:lnTo>
                      <a:lnTo>
                        <a:pt x="417042" y="432423"/>
                      </a:lnTo>
                      <a:cubicBezTo>
                        <a:pt x="417319" y="432284"/>
                        <a:pt x="417620" y="432226"/>
                        <a:pt x="417921" y="432226"/>
                      </a:cubicBezTo>
                      <a:lnTo>
                        <a:pt x="418453" y="432238"/>
                      </a:lnTo>
                      <a:cubicBezTo>
                        <a:pt x="418881" y="432238"/>
                        <a:pt x="419298" y="432388"/>
                        <a:pt x="419645" y="432654"/>
                      </a:cubicBezTo>
                      <a:lnTo>
                        <a:pt x="420038" y="432943"/>
                      </a:lnTo>
                      <a:cubicBezTo>
                        <a:pt x="420270" y="433117"/>
                        <a:pt x="420443" y="433337"/>
                        <a:pt x="420570" y="433568"/>
                      </a:cubicBezTo>
                      <a:lnTo>
                        <a:pt x="420825" y="434031"/>
                      </a:lnTo>
                      <a:cubicBezTo>
                        <a:pt x="420906" y="434170"/>
                        <a:pt x="420964" y="434297"/>
                        <a:pt x="420998" y="434459"/>
                      </a:cubicBezTo>
                      <a:lnTo>
                        <a:pt x="421149" y="434968"/>
                      </a:lnTo>
                      <a:cubicBezTo>
                        <a:pt x="421207" y="435176"/>
                        <a:pt x="421230" y="435396"/>
                        <a:pt x="421218" y="435604"/>
                      </a:cubicBezTo>
                      <a:lnTo>
                        <a:pt x="421207" y="435894"/>
                      </a:lnTo>
                      <a:lnTo>
                        <a:pt x="421276" y="436009"/>
                      </a:lnTo>
                      <a:cubicBezTo>
                        <a:pt x="421346" y="436125"/>
                        <a:pt x="421392" y="436252"/>
                        <a:pt x="421438" y="436368"/>
                      </a:cubicBezTo>
                      <a:cubicBezTo>
                        <a:pt x="421542" y="435535"/>
                        <a:pt x="422144" y="434852"/>
                        <a:pt x="422977" y="434667"/>
                      </a:cubicBezTo>
                      <a:lnTo>
                        <a:pt x="423347" y="434575"/>
                      </a:lnTo>
                      <a:cubicBezTo>
                        <a:pt x="423671" y="434505"/>
                        <a:pt x="424007" y="434505"/>
                        <a:pt x="424319" y="434598"/>
                      </a:cubicBezTo>
                      <a:lnTo>
                        <a:pt x="425418" y="434910"/>
                      </a:lnTo>
                      <a:cubicBezTo>
                        <a:pt x="425765" y="435014"/>
                        <a:pt x="426078" y="435223"/>
                        <a:pt x="426309" y="435489"/>
                      </a:cubicBezTo>
                      <a:cubicBezTo>
                        <a:pt x="426378" y="435500"/>
                        <a:pt x="426448" y="435512"/>
                        <a:pt x="426494" y="435523"/>
                      </a:cubicBezTo>
                      <a:cubicBezTo>
                        <a:pt x="426749" y="435558"/>
                        <a:pt x="426980" y="435674"/>
                        <a:pt x="427177" y="435789"/>
                      </a:cubicBezTo>
                      <a:cubicBezTo>
                        <a:pt x="427466" y="435801"/>
                        <a:pt x="427755" y="435859"/>
                        <a:pt x="428021" y="435986"/>
                      </a:cubicBezTo>
                      <a:lnTo>
                        <a:pt x="428507" y="436217"/>
                      </a:lnTo>
                      <a:cubicBezTo>
                        <a:pt x="428646" y="436287"/>
                        <a:pt x="428762" y="436356"/>
                        <a:pt x="428877" y="436449"/>
                      </a:cubicBezTo>
                      <a:lnTo>
                        <a:pt x="428947" y="436437"/>
                      </a:lnTo>
                      <a:lnTo>
                        <a:pt x="429306" y="435489"/>
                      </a:lnTo>
                      <a:cubicBezTo>
                        <a:pt x="429306" y="435489"/>
                        <a:pt x="429560" y="435026"/>
                        <a:pt x="429548" y="435061"/>
                      </a:cubicBezTo>
                      <a:lnTo>
                        <a:pt x="429791" y="434575"/>
                      </a:lnTo>
                      <a:lnTo>
                        <a:pt x="430139" y="433973"/>
                      </a:lnTo>
                      <a:lnTo>
                        <a:pt x="430648" y="433314"/>
                      </a:lnTo>
                      <a:cubicBezTo>
                        <a:pt x="430833" y="433071"/>
                        <a:pt x="431076" y="432885"/>
                        <a:pt x="431353" y="432770"/>
                      </a:cubicBezTo>
                      <a:lnTo>
                        <a:pt x="431770" y="432585"/>
                      </a:lnTo>
                      <a:cubicBezTo>
                        <a:pt x="432290" y="432330"/>
                        <a:pt x="432904" y="432330"/>
                        <a:pt x="433424" y="432573"/>
                      </a:cubicBezTo>
                      <a:lnTo>
                        <a:pt x="433436" y="432573"/>
                      </a:lnTo>
                      <a:cubicBezTo>
                        <a:pt x="433505" y="432492"/>
                        <a:pt x="433586" y="432411"/>
                        <a:pt x="433679" y="432342"/>
                      </a:cubicBezTo>
                      <a:lnTo>
                        <a:pt x="434084" y="432018"/>
                      </a:lnTo>
                      <a:cubicBezTo>
                        <a:pt x="434338" y="431809"/>
                        <a:pt x="434662" y="431671"/>
                        <a:pt x="434975" y="431613"/>
                      </a:cubicBezTo>
                      <a:lnTo>
                        <a:pt x="435472" y="431520"/>
                      </a:lnTo>
                      <a:cubicBezTo>
                        <a:pt x="435831" y="431462"/>
                        <a:pt x="436189" y="431509"/>
                        <a:pt x="436537" y="431624"/>
                      </a:cubicBezTo>
                      <a:lnTo>
                        <a:pt x="437034" y="431821"/>
                      </a:lnTo>
                      <a:lnTo>
                        <a:pt x="437694" y="432145"/>
                      </a:lnTo>
                      <a:cubicBezTo>
                        <a:pt x="438041" y="432319"/>
                        <a:pt x="438330" y="432596"/>
                        <a:pt x="438527" y="432932"/>
                      </a:cubicBezTo>
                      <a:lnTo>
                        <a:pt x="438793" y="433394"/>
                      </a:lnTo>
                      <a:cubicBezTo>
                        <a:pt x="438862" y="433510"/>
                        <a:pt x="438908" y="433637"/>
                        <a:pt x="438955" y="433765"/>
                      </a:cubicBezTo>
                      <a:lnTo>
                        <a:pt x="438989" y="433904"/>
                      </a:lnTo>
                      <a:lnTo>
                        <a:pt x="439915" y="433695"/>
                      </a:lnTo>
                      <a:cubicBezTo>
                        <a:pt x="440355" y="433591"/>
                        <a:pt x="440806" y="433637"/>
                        <a:pt x="441222" y="433834"/>
                      </a:cubicBezTo>
                      <a:lnTo>
                        <a:pt x="441708" y="434066"/>
                      </a:lnTo>
                      <a:cubicBezTo>
                        <a:pt x="442229" y="434308"/>
                        <a:pt x="442622" y="434760"/>
                        <a:pt x="442773" y="435327"/>
                      </a:cubicBezTo>
                      <a:cubicBezTo>
                        <a:pt x="442877" y="435697"/>
                        <a:pt x="442877" y="436090"/>
                        <a:pt x="442773" y="436460"/>
                      </a:cubicBezTo>
                      <a:cubicBezTo>
                        <a:pt x="442877" y="436460"/>
                        <a:pt x="442981" y="436472"/>
                        <a:pt x="443097" y="436495"/>
                      </a:cubicBezTo>
                      <a:lnTo>
                        <a:pt x="443617" y="436611"/>
                      </a:lnTo>
                      <a:cubicBezTo>
                        <a:pt x="444115" y="436727"/>
                        <a:pt x="444543" y="437039"/>
                        <a:pt x="444820" y="437467"/>
                      </a:cubicBezTo>
                      <a:lnTo>
                        <a:pt x="445063" y="437826"/>
                      </a:lnTo>
                      <a:cubicBezTo>
                        <a:pt x="445295" y="438173"/>
                        <a:pt x="445410" y="438589"/>
                        <a:pt x="445387" y="439006"/>
                      </a:cubicBezTo>
                      <a:lnTo>
                        <a:pt x="445376" y="439538"/>
                      </a:lnTo>
                      <a:cubicBezTo>
                        <a:pt x="445364" y="439816"/>
                        <a:pt x="445295" y="440082"/>
                        <a:pt x="445179" y="440325"/>
                      </a:cubicBezTo>
                      <a:lnTo>
                        <a:pt x="445075" y="440568"/>
                      </a:lnTo>
                      <a:lnTo>
                        <a:pt x="445156" y="440660"/>
                      </a:lnTo>
                      <a:cubicBezTo>
                        <a:pt x="445572" y="441250"/>
                        <a:pt x="445654" y="442014"/>
                        <a:pt x="445353" y="442662"/>
                      </a:cubicBezTo>
                      <a:lnTo>
                        <a:pt x="445121" y="443148"/>
                      </a:lnTo>
                      <a:cubicBezTo>
                        <a:pt x="444982" y="443460"/>
                        <a:pt x="444774" y="443726"/>
                        <a:pt x="444508" y="443923"/>
                      </a:cubicBezTo>
                      <a:lnTo>
                        <a:pt x="444323" y="444073"/>
                      </a:lnTo>
                      <a:lnTo>
                        <a:pt x="444902" y="444004"/>
                      </a:lnTo>
                      <a:cubicBezTo>
                        <a:pt x="445758" y="443946"/>
                        <a:pt x="446556" y="444444"/>
                        <a:pt x="446891" y="445230"/>
                      </a:cubicBezTo>
                      <a:lnTo>
                        <a:pt x="447077" y="445681"/>
                      </a:lnTo>
                      <a:lnTo>
                        <a:pt x="447308" y="446468"/>
                      </a:lnTo>
                      <a:lnTo>
                        <a:pt x="447401" y="447359"/>
                      </a:lnTo>
                      <a:cubicBezTo>
                        <a:pt x="447435" y="447729"/>
                        <a:pt x="447366" y="448099"/>
                        <a:pt x="447192" y="448423"/>
                      </a:cubicBezTo>
                      <a:lnTo>
                        <a:pt x="447019" y="448759"/>
                      </a:lnTo>
                      <a:lnTo>
                        <a:pt x="446949" y="448933"/>
                      </a:lnTo>
                      <a:lnTo>
                        <a:pt x="446915" y="449268"/>
                      </a:lnTo>
                      <a:cubicBezTo>
                        <a:pt x="446880" y="449580"/>
                        <a:pt x="446753" y="449858"/>
                        <a:pt x="446579" y="450113"/>
                      </a:cubicBezTo>
                      <a:lnTo>
                        <a:pt x="446290" y="450552"/>
                      </a:lnTo>
                      <a:lnTo>
                        <a:pt x="446128" y="450737"/>
                      </a:lnTo>
                      <a:cubicBezTo>
                        <a:pt x="446186" y="450876"/>
                        <a:pt x="446209" y="451015"/>
                        <a:pt x="446232" y="451177"/>
                      </a:cubicBezTo>
                      <a:lnTo>
                        <a:pt x="446290" y="451698"/>
                      </a:lnTo>
                      <a:cubicBezTo>
                        <a:pt x="446313" y="451871"/>
                        <a:pt x="446313" y="452056"/>
                        <a:pt x="446290" y="452230"/>
                      </a:cubicBezTo>
                      <a:lnTo>
                        <a:pt x="446209" y="452739"/>
                      </a:lnTo>
                      <a:cubicBezTo>
                        <a:pt x="446174" y="452982"/>
                        <a:pt x="446105" y="453202"/>
                        <a:pt x="445977" y="453422"/>
                      </a:cubicBezTo>
                      <a:lnTo>
                        <a:pt x="445723" y="453873"/>
                      </a:lnTo>
                      <a:cubicBezTo>
                        <a:pt x="445642" y="454023"/>
                        <a:pt x="445549" y="454150"/>
                        <a:pt x="445445" y="454278"/>
                      </a:cubicBezTo>
                      <a:lnTo>
                        <a:pt x="445260" y="454463"/>
                      </a:lnTo>
                      <a:lnTo>
                        <a:pt x="445144" y="454706"/>
                      </a:lnTo>
                      <a:lnTo>
                        <a:pt x="444705" y="455365"/>
                      </a:lnTo>
                      <a:lnTo>
                        <a:pt x="444011" y="456291"/>
                      </a:lnTo>
                      <a:cubicBezTo>
                        <a:pt x="443478" y="456985"/>
                        <a:pt x="442553" y="457251"/>
                        <a:pt x="441720" y="456962"/>
                      </a:cubicBezTo>
                      <a:lnTo>
                        <a:pt x="441604" y="456904"/>
                      </a:lnTo>
                      <a:lnTo>
                        <a:pt x="441581" y="456939"/>
                      </a:lnTo>
                      <a:lnTo>
                        <a:pt x="441326" y="457425"/>
                      </a:lnTo>
                      <a:lnTo>
                        <a:pt x="440933" y="458026"/>
                      </a:lnTo>
                      <a:cubicBezTo>
                        <a:pt x="440783" y="458235"/>
                        <a:pt x="440609" y="458420"/>
                        <a:pt x="440412" y="458559"/>
                      </a:cubicBezTo>
                      <a:lnTo>
                        <a:pt x="440008" y="458836"/>
                      </a:lnTo>
                      <a:cubicBezTo>
                        <a:pt x="439695" y="459044"/>
                        <a:pt x="439348" y="459172"/>
                        <a:pt x="438989" y="459195"/>
                      </a:cubicBezTo>
                      <a:lnTo>
                        <a:pt x="438469" y="459230"/>
                      </a:lnTo>
                      <a:lnTo>
                        <a:pt x="438318" y="459230"/>
                      </a:lnTo>
                      <a:lnTo>
                        <a:pt x="438307" y="459577"/>
                      </a:lnTo>
                      <a:cubicBezTo>
                        <a:pt x="438295" y="459982"/>
                        <a:pt x="438156" y="460375"/>
                        <a:pt x="437937" y="460687"/>
                      </a:cubicBezTo>
                      <a:lnTo>
                        <a:pt x="437937" y="460710"/>
                      </a:lnTo>
                      <a:lnTo>
                        <a:pt x="438168" y="461196"/>
                      </a:lnTo>
                      <a:lnTo>
                        <a:pt x="438874" y="460953"/>
                      </a:lnTo>
                      <a:lnTo>
                        <a:pt x="439533" y="460780"/>
                      </a:lnTo>
                      <a:cubicBezTo>
                        <a:pt x="439961" y="460676"/>
                        <a:pt x="440424" y="460699"/>
                        <a:pt x="440829" y="460884"/>
                      </a:cubicBezTo>
                      <a:lnTo>
                        <a:pt x="441014" y="460965"/>
                      </a:lnTo>
                      <a:lnTo>
                        <a:pt x="441118" y="460953"/>
                      </a:lnTo>
                      <a:lnTo>
                        <a:pt x="441546" y="460849"/>
                      </a:lnTo>
                      <a:cubicBezTo>
                        <a:pt x="441731" y="460791"/>
                        <a:pt x="441951" y="460768"/>
                        <a:pt x="442148" y="460780"/>
                      </a:cubicBezTo>
                      <a:lnTo>
                        <a:pt x="442680" y="460803"/>
                      </a:lnTo>
                      <a:cubicBezTo>
                        <a:pt x="442969" y="460815"/>
                        <a:pt x="443259" y="460896"/>
                        <a:pt x="443513" y="461034"/>
                      </a:cubicBezTo>
                      <a:lnTo>
                        <a:pt x="444057" y="461312"/>
                      </a:lnTo>
                      <a:cubicBezTo>
                        <a:pt x="444057" y="461312"/>
                        <a:pt x="444520" y="461578"/>
                        <a:pt x="444508" y="461578"/>
                      </a:cubicBezTo>
                      <a:lnTo>
                        <a:pt x="444971" y="461844"/>
                      </a:lnTo>
                      <a:cubicBezTo>
                        <a:pt x="445364" y="462076"/>
                        <a:pt x="445665" y="462423"/>
                        <a:pt x="445827" y="462851"/>
                      </a:cubicBezTo>
                      <a:cubicBezTo>
                        <a:pt x="446093" y="462839"/>
                        <a:pt x="446371" y="462862"/>
                        <a:pt x="446625" y="462967"/>
                      </a:cubicBezTo>
                      <a:lnTo>
                        <a:pt x="447123" y="463140"/>
                      </a:lnTo>
                      <a:lnTo>
                        <a:pt x="448233" y="463626"/>
                      </a:lnTo>
                      <a:lnTo>
                        <a:pt x="449124" y="464124"/>
                      </a:lnTo>
                      <a:lnTo>
                        <a:pt x="450304" y="465037"/>
                      </a:lnTo>
                      <a:lnTo>
                        <a:pt x="450397" y="465107"/>
                      </a:lnTo>
                      <a:lnTo>
                        <a:pt x="450975" y="465107"/>
                      </a:lnTo>
                      <a:lnTo>
                        <a:pt x="452040" y="465280"/>
                      </a:lnTo>
                      <a:cubicBezTo>
                        <a:pt x="452827" y="465419"/>
                        <a:pt x="453463" y="465986"/>
                        <a:pt x="453660" y="466750"/>
                      </a:cubicBezTo>
                      <a:lnTo>
                        <a:pt x="453798" y="467270"/>
                      </a:lnTo>
                      <a:cubicBezTo>
                        <a:pt x="453833" y="467432"/>
                        <a:pt x="453868" y="467606"/>
                        <a:pt x="453856" y="467791"/>
                      </a:cubicBezTo>
                      <a:lnTo>
                        <a:pt x="453856" y="468312"/>
                      </a:lnTo>
                      <a:cubicBezTo>
                        <a:pt x="453856" y="468520"/>
                        <a:pt x="453822" y="468740"/>
                        <a:pt x="453752" y="468936"/>
                      </a:cubicBezTo>
                      <a:lnTo>
                        <a:pt x="453683" y="469110"/>
                      </a:lnTo>
                      <a:lnTo>
                        <a:pt x="453706" y="469133"/>
                      </a:lnTo>
                      <a:cubicBezTo>
                        <a:pt x="453822" y="469284"/>
                        <a:pt x="453914" y="469422"/>
                        <a:pt x="453984" y="469584"/>
                      </a:cubicBezTo>
                      <a:lnTo>
                        <a:pt x="454169" y="470001"/>
                      </a:lnTo>
                      <a:cubicBezTo>
                        <a:pt x="454354" y="470394"/>
                        <a:pt x="454400" y="470845"/>
                        <a:pt x="454308" y="471273"/>
                      </a:cubicBezTo>
                      <a:lnTo>
                        <a:pt x="454192" y="471794"/>
                      </a:lnTo>
                      <a:cubicBezTo>
                        <a:pt x="454122" y="472083"/>
                        <a:pt x="453995" y="472384"/>
                        <a:pt x="453787" y="472627"/>
                      </a:cubicBezTo>
                      <a:lnTo>
                        <a:pt x="453556" y="472905"/>
                      </a:lnTo>
                      <a:lnTo>
                        <a:pt x="453382" y="473217"/>
                      </a:lnTo>
                      <a:cubicBezTo>
                        <a:pt x="453289" y="473391"/>
                        <a:pt x="453174" y="473553"/>
                        <a:pt x="453023" y="473680"/>
                      </a:cubicBezTo>
                      <a:lnTo>
                        <a:pt x="452665" y="474027"/>
                      </a:lnTo>
                      <a:cubicBezTo>
                        <a:pt x="452456" y="474224"/>
                        <a:pt x="452213" y="474374"/>
                        <a:pt x="451924" y="474478"/>
                      </a:cubicBezTo>
                      <a:lnTo>
                        <a:pt x="451427" y="474652"/>
                      </a:lnTo>
                      <a:cubicBezTo>
                        <a:pt x="451288" y="474687"/>
                        <a:pt x="451172" y="474721"/>
                        <a:pt x="451033" y="474744"/>
                      </a:cubicBezTo>
                      <a:lnTo>
                        <a:pt x="450524" y="474814"/>
                      </a:lnTo>
                      <a:cubicBezTo>
                        <a:pt x="450281" y="475126"/>
                        <a:pt x="449957" y="475346"/>
                        <a:pt x="449587" y="475473"/>
                      </a:cubicBezTo>
                      <a:lnTo>
                        <a:pt x="449182" y="475624"/>
                      </a:lnTo>
                      <a:cubicBezTo>
                        <a:pt x="448754" y="475763"/>
                        <a:pt x="448303" y="475763"/>
                        <a:pt x="447886" y="475612"/>
                      </a:cubicBezTo>
                      <a:lnTo>
                        <a:pt x="447377" y="475439"/>
                      </a:lnTo>
                      <a:cubicBezTo>
                        <a:pt x="447238" y="475381"/>
                        <a:pt x="447111" y="475334"/>
                        <a:pt x="447007" y="475253"/>
                      </a:cubicBezTo>
                      <a:lnTo>
                        <a:pt x="446556" y="474987"/>
                      </a:lnTo>
                      <a:lnTo>
                        <a:pt x="445966" y="474559"/>
                      </a:lnTo>
                      <a:lnTo>
                        <a:pt x="445549" y="474143"/>
                      </a:lnTo>
                      <a:cubicBezTo>
                        <a:pt x="445353" y="474594"/>
                        <a:pt x="444982" y="474964"/>
                        <a:pt x="444543" y="475161"/>
                      </a:cubicBezTo>
                      <a:lnTo>
                        <a:pt x="443004" y="475797"/>
                      </a:lnTo>
                      <a:cubicBezTo>
                        <a:pt x="442692" y="475936"/>
                        <a:pt x="442379" y="475971"/>
                        <a:pt x="442055" y="475948"/>
                      </a:cubicBezTo>
                      <a:lnTo>
                        <a:pt x="441604" y="475913"/>
                      </a:lnTo>
                      <a:cubicBezTo>
                        <a:pt x="441164" y="475878"/>
                        <a:pt x="440748" y="475670"/>
                        <a:pt x="440412" y="475369"/>
                      </a:cubicBezTo>
                      <a:lnTo>
                        <a:pt x="439927" y="474918"/>
                      </a:lnTo>
                      <a:cubicBezTo>
                        <a:pt x="439695" y="475809"/>
                        <a:pt x="438885" y="476468"/>
                        <a:pt x="437937" y="476445"/>
                      </a:cubicBezTo>
                      <a:lnTo>
                        <a:pt x="437844" y="476445"/>
                      </a:lnTo>
                      <a:lnTo>
                        <a:pt x="437751" y="476596"/>
                      </a:lnTo>
                      <a:cubicBezTo>
                        <a:pt x="437613" y="476792"/>
                        <a:pt x="437439" y="476989"/>
                        <a:pt x="437242" y="477139"/>
                      </a:cubicBezTo>
                      <a:lnTo>
                        <a:pt x="437046" y="477290"/>
                      </a:lnTo>
                      <a:lnTo>
                        <a:pt x="436988" y="477914"/>
                      </a:lnTo>
                      <a:lnTo>
                        <a:pt x="436780" y="478967"/>
                      </a:lnTo>
                      <a:lnTo>
                        <a:pt x="436201" y="480460"/>
                      </a:lnTo>
                      <a:cubicBezTo>
                        <a:pt x="436027" y="480911"/>
                        <a:pt x="435704" y="481293"/>
                        <a:pt x="435287" y="481513"/>
                      </a:cubicBezTo>
                      <a:lnTo>
                        <a:pt x="434824" y="481767"/>
                      </a:lnTo>
                      <a:cubicBezTo>
                        <a:pt x="434790" y="481790"/>
                        <a:pt x="434743" y="481802"/>
                        <a:pt x="434709" y="481837"/>
                      </a:cubicBezTo>
                      <a:lnTo>
                        <a:pt x="434905" y="481952"/>
                      </a:lnTo>
                      <a:cubicBezTo>
                        <a:pt x="435067" y="482045"/>
                        <a:pt x="435218" y="482161"/>
                        <a:pt x="435345" y="482299"/>
                      </a:cubicBezTo>
                      <a:lnTo>
                        <a:pt x="435634" y="482623"/>
                      </a:lnTo>
                      <a:cubicBezTo>
                        <a:pt x="436236" y="483260"/>
                        <a:pt x="436352" y="484220"/>
                        <a:pt x="435923" y="484972"/>
                      </a:cubicBezTo>
                      <a:lnTo>
                        <a:pt x="434072" y="488246"/>
                      </a:lnTo>
                      <a:cubicBezTo>
                        <a:pt x="433633" y="489033"/>
                        <a:pt x="432719" y="489426"/>
                        <a:pt x="431839" y="489207"/>
                      </a:cubicBezTo>
                      <a:lnTo>
                        <a:pt x="431504" y="489126"/>
                      </a:lnTo>
                      <a:cubicBezTo>
                        <a:pt x="431145" y="489033"/>
                        <a:pt x="430821" y="488848"/>
                        <a:pt x="430555" y="488582"/>
                      </a:cubicBezTo>
                      <a:lnTo>
                        <a:pt x="430185" y="488189"/>
                      </a:lnTo>
                      <a:cubicBezTo>
                        <a:pt x="430034" y="488038"/>
                        <a:pt x="429907" y="487864"/>
                        <a:pt x="429815" y="487679"/>
                      </a:cubicBezTo>
                      <a:lnTo>
                        <a:pt x="429618" y="487263"/>
                      </a:lnTo>
                      <a:lnTo>
                        <a:pt x="429410" y="486904"/>
                      </a:lnTo>
                      <a:lnTo>
                        <a:pt x="427709" y="484232"/>
                      </a:lnTo>
                      <a:lnTo>
                        <a:pt x="426610" y="484301"/>
                      </a:lnTo>
                      <a:lnTo>
                        <a:pt x="425742" y="484914"/>
                      </a:lnTo>
                      <a:lnTo>
                        <a:pt x="425800" y="484972"/>
                      </a:lnTo>
                      <a:lnTo>
                        <a:pt x="426055" y="485088"/>
                      </a:lnTo>
                      <a:cubicBezTo>
                        <a:pt x="426378" y="485261"/>
                        <a:pt x="426656" y="485504"/>
                        <a:pt x="426841" y="485805"/>
                      </a:cubicBezTo>
                      <a:lnTo>
                        <a:pt x="428287" y="488061"/>
                      </a:lnTo>
                      <a:cubicBezTo>
                        <a:pt x="428820" y="488894"/>
                        <a:pt x="428658" y="489970"/>
                        <a:pt x="427929" y="490630"/>
                      </a:cubicBezTo>
                      <a:lnTo>
                        <a:pt x="427559" y="490965"/>
                      </a:lnTo>
                      <a:lnTo>
                        <a:pt x="426679" y="491636"/>
                      </a:lnTo>
                      <a:lnTo>
                        <a:pt x="426691" y="491659"/>
                      </a:lnTo>
                      <a:lnTo>
                        <a:pt x="426969" y="492064"/>
                      </a:lnTo>
                      <a:lnTo>
                        <a:pt x="428137" y="493592"/>
                      </a:lnTo>
                      <a:lnTo>
                        <a:pt x="428368" y="493788"/>
                      </a:lnTo>
                      <a:lnTo>
                        <a:pt x="429988" y="495096"/>
                      </a:lnTo>
                      <a:cubicBezTo>
                        <a:pt x="430139" y="495211"/>
                        <a:pt x="430266" y="495362"/>
                        <a:pt x="430382" y="495512"/>
                      </a:cubicBezTo>
                      <a:lnTo>
                        <a:pt x="430972" y="496391"/>
                      </a:lnTo>
                      <a:lnTo>
                        <a:pt x="431238" y="496785"/>
                      </a:lnTo>
                      <a:lnTo>
                        <a:pt x="434743" y="495720"/>
                      </a:lnTo>
                      <a:cubicBezTo>
                        <a:pt x="434940" y="495651"/>
                        <a:pt x="435137" y="495628"/>
                        <a:pt x="435333" y="495639"/>
                      </a:cubicBezTo>
                      <a:lnTo>
                        <a:pt x="438018" y="495674"/>
                      </a:lnTo>
                      <a:cubicBezTo>
                        <a:pt x="438226" y="495674"/>
                        <a:pt x="438446" y="495709"/>
                        <a:pt x="438654" y="495790"/>
                      </a:cubicBezTo>
                      <a:lnTo>
                        <a:pt x="439013" y="495906"/>
                      </a:lnTo>
                      <a:cubicBezTo>
                        <a:pt x="439765" y="496172"/>
                        <a:pt x="440239" y="496843"/>
                        <a:pt x="440331" y="497583"/>
                      </a:cubicBezTo>
                      <a:lnTo>
                        <a:pt x="440609" y="497907"/>
                      </a:lnTo>
                      <a:cubicBezTo>
                        <a:pt x="440760" y="498081"/>
                        <a:pt x="440875" y="498277"/>
                        <a:pt x="440968" y="498509"/>
                      </a:cubicBezTo>
                      <a:lnTo>
                        <a:pt x="441685" y="500476"/>
                      </a:lnTo>
                      <a:lnTo>
                        <a:pt x="442090" y="501436"/>
                      </a:lnTo>
                      <a:lnTo>
                        <a:pt x="442287" y="502026"/>
                      </a:lnTo>
                      <a:lnTo>
                        <a:pt x="442449" y="502396"/>
                      </a:lnTo>
                      <a:lnTo>
                        <a:pt x="442888" y="503310"/>
                      </a:lnTo>
                      <a:cubicBezTo>
                        <a:pt x="443027" y="503588"/>
                        <a:pt x="443085" y="503889"/>
                        <a:pt x="443085" y="504189"/>
                      </a:cubicBezTo>
                      <a:lnTo>
                        <a:pt x="443085" y="504629"/>
                      </a:lnTo>
                      <a:lnTo>
                        <a:pt x="443154" y="504698"/>
                      </a:lnTo>
                      <a:cubicBezTo>
                        <a:pt x="443363" y="504907"/>
                        <a:pt x="443513" y="505184"/>
                        <a:pt x="443606" y="505462"/>
                      </a:cubicBezTo>
                      <a:lnTo>
                        <a:pt x="443768" y="505971"/>
                      </a:lnTo>
                      <a:cubicBezTo>
                        <a:pt x="443837" y="506156"/>
                        <a:pt x="443860" y="506341"/>
                        <a:pt x="443872" y="506538"/>
                      </a:cubicBezTo>
                      <a:lnTo>
                        <a:pt x="443872" y="506908"/>
                      </a:lnTo>
                      <a:cubicBezTo>
                        <a:pt x="443895" y="507521"/>
                        <a:pt x="443629" y="508112"/>
                        <a:pt x="443166" y="508505"/>
                      </a:cubicBezTo>
                      <a:cubicBezTo>
                        <a:pt x="442703" y="508910"/>
                        <a:pt x="442067" y="509072"/>
                        <a:pt x="441465" y="508933"/>
                      </a:cubicBezTo>
                      <a:lnTo>
                        <a:pt x="441002" y="508840"/>
                      </a:lnTo>
                      <a:lnTo>
                        <a:pt x="440806" y="508817"/>
                      </a:lnTo>
                      <a:lnTo>
                        <a:pt x="438064" y="509153"/>
                      </a:lnTo>
                      <a:lnTo>
                        <a:pt x="437786" y="509245"/>
                      </a:lnTo>
                      <a:lnTo>
                        <a:pt x="437335" y="509419"/>
                      </a:lnTo>
                      <a:lnTo>
                        <a:pt x="436618" y="513989"/>
                      </a:lnTo>
                      <a:cubicBezTo>
                        <a:pt x="436560" y="514348"/>
                        <a:pt x="436421" y="514672"/>
                        <a:pt x="436190" y="514949"/>
                      </a:cubicBezTo>
                      <a:lnTo>
                        <a:pt x="435727" y="515516"/>
                      </a:lnTo>
                      <a:lnTo>
                        <a:pt x="434304" y="516916"/>
                      </a:lnTo>
                      <a:lnTo>
                        <a:pt x="434130" y="517148"/>
                      </a:lnTo>
                      <a:lnTo>
                        <a:pt x="433552" y="518085"/>
                      </a:lnTo>
                      <a:lnTo>
                        <a:pt x="434084" y="521255"/>
                      </a:lnTo>
                      <a:lnTo>
                        <a:pt x="434119" y="522041"/>
                      </a:lnTo>
                      <a:cubicBezTo>
                        <a:pt x="434119" y="522377"/>
                        <a:pt x="434049" y="522713"/>
                        <a:pt x="433910" y="523002"/>
                      </a:cubicBezTo>
                      <a:lnTo>
                        <a:pt x="433413" y="523962"/>
                      </a:lnTo>
                      <a:lnTo>
                        <a:pt x="432869" y="524807"/>
                      </a:lnTo>
                      <a:lnTo>
                        <a:pt x="431469" y="526426"/>
                      </a:lnTo>
                      <a:lnTo>
                        <a:pt x="431365" y="527306"/>
                      </a:lnTo>
                      <a:lnTo>
                        <a:pt x="432233" y="527734"/>
                      </a:lnTo>
                      <a:lnTo>
                        <a:pt x="432938" y="528220"/>
                      </a:lnTo>
                      <a:cubicBezTo>
                        <a:pt x="433124" y="528359"/>
                        <a:pt x="433286" y="528532"/>
                        <a:pt x="433424" y="528729"/>
                      </a:cubicBezTo>
                      <a:lnTo>
                        <a:pt x="433714" y="529169"/>
                      </a:lnTo>
                      <a:cubicBezTo>
                        <a:pt x="434107" y="529747"/>
                        <a:pt x="434165" y="530464"/>
                        <a:pt x="433887" y="531089"/>
                      </a:cubicBezTo>
                      <a:lnTo>
                        <a:pt x="433748" y="531378"/>
                      </a:lnTo>
                      <a:cubicBezTo>
                        <a:pt x="433517" y="531887"/>
                        <a:pt x="433089" y="532292"/>
                        <a:pt x="432568" y="532466"/>
                      </a:cubicBezTo>
                      <a:lnTo>
                        <a:pt x="432904" y="533033"/>
                      </a:lnTo>
                      <a:lnTo>
                        <a:pt x="433147" y="533530"/>
                      </a:lnTo>
                      <a:lnTo>
                        <a:pt x="433332" y="533854"/>
                      </a:lnTo>
                      <a:lnTo>
                        <a:pt x="434084" y="534907"/>
                      </a:lnTo>
                      <a:lnTo>
                        <a:pt x="434581" y="535856"/>
                      </a:lnTo>
                      <a:cubicBezTo>
                        <a:pt x="434662" y="536018"/>
                        <a:pt x="434732" y="536191"/>
                        <a:pt x="434755" y="536365"/>
                      </a:cubicBezTo>
                      <a:lnTo>
                        <a:pt x="434905" y="537163"/>
                      </a:lnTo>
                      <a:lnTo>
                        <a:pt x="434975" y="538228"/>
                      </a:lnTo>
                      <a:cubicBezTo>
                        <a:pt x="434986" y="538378"/>
                        <a:pt x="434975" y="538540"/>
                        <a:pt x="434963" y="538679"/>
                      </a:cubicBezTo>
                      <a:lnTo>
                        <a:pt x="434871" y="539188"/>
                      </a:lnTo>
                      <a:cubicBezTo>
                        <a:pt x="434836" y="539419"/>
                        <a:pt x="434766" y="539628"/>
                        <a:pt x="434639" y="539824"/>
                      </a:cubicBezTo>
                      <a:lnTo>
                        <a:pt x="434014" y="540958"/>
                      </a:lnTo>
                      <a:lnTo>
                        <a:pt x="434304" y="541710"/>
                      </a:lnTo>
                      <a:lnTo>
                        <a:pt x="434720" y="541884"/>
                      </a:lnTo>
                      <a:lnTo>
                        <a:pt x="434778" y="541895"/>
                      </a:lnTo>
                      <a:lnTo>
                        <a:pt x="435125" y="541872"/>
                      </a:lnTo>
                      <a:lnTo>
                        <a:pt x="435195" y="541872"/>
                      </a:lnTo>
                      <a:lnTo>
                        <a:pt x="436722" y="539882"/>
                      </a:lnTo>
                      <a:cubicBezTo>
                        <a:pt x="436895" y="539651"/>
                        <a:pt x="437115" y="539466"/>
                        <a:pt x="437358" y="539338"/>
                      </a:cubicBezTo>
                      <a:lnTo>
                        <a:pt x="437705" y="539153"/>
                      </a:lnTo>
                      <a:cubicBezTo>
                        <a:pt x="438446" y="538760"/>
                        <a:pt x="439336" y="538864"/>
                        <a:pt x="439961" y="539396"/>
                      </a:cubicBezTo>
                      <a:lnTo>
                        <a:pt x="440366" y="539743"/>
                      </a:lnTo>
                      <a:lnTo>
                        <a:pt x="441037" y="540449"/>
                      </a:lnTo>
                      <a:lnTo>
                        <a:pt x="441627" y="541236"/>
                      </a:lnTo>
                      <a:lnTo>
                        <a:pt x="442032" y="541351"/>
                      </a:lnTo>
                      <a:lnTo>
                        <a:pt x="441928" y="540507"/>
                      </a:lnTo>
                      <a:lnTo>
                        <a:pt x="441812" y="538517"/>
                      </a:lnTo>
                      <a:lnTo>
                        <a:pt x="441893" y="537452"/>
                      </a:lnTo>
                      <a:lnTo>
                        <a:pt x="442009" y="536758"/>
                      </a:lnTo>
                      <a:lnTo>
                        <a:pt x="442379" y="535462"/>
                      </a:lnTo>
                      <a:cubicBezTo>
                        <a:pt x="442483" y="535127"/>
                        <a:pt x="442669" y="534838"/>
                        <a:pt x="442923" y="534595"/>
                      </a:cubicBezTo>
                      <a:lnTo>
                        <a:pt x="443710" y="533854"/>
                      </a:lnTo>
                      <a:lnTo>
                        <a:pt x="444427" y="533345"/>
                      </a:lnTo>
                      <a:lnTo>
                        <a:pt x="446475" y="532200"/>
                      </a:lnTo>
                      <a:lnTo>
                        <a:pt x="447690" y="531737"/>
                      </a:lnTo>
                      <a:cubicBezTo>
                        <a:pt x="448372" y="531482"/>
                        <a:pt x="449136" y="531621"/>
                        <a:pt x="449680" y="532084"/>
                      </a:cubicBezTo>
                      <a:lnTo>
                        <a:pt x="450015" y="532362"/>
                      </a:lnTo>
                      <a:cubicBezTo>
                        <a:pt x="450189" y="532524"/>
                        <a:pt x="450351" y="532697"/>
                        <a:pt x="450455" y="532906"/>
                      </a:cubicBezTo>
                      <a:lnTo>
                        <a:pt x="450987" y="533831"/>
                      </a:lnTo>
                      <a:lnTo>
                        <a:pt x="451866" y="535532"/>
                      </a:lnTo>
                      <a:lnTo>
                        <a:pt x="452607" y="537487"/>
                      </a:lnTo>
                      <a:lnTo>
                        <a:pt x="452757" y="537799"/>
                      </a:lnTo>
                      <a:lnTo>
                        <a:pt x="453324" y="538725"/>
                      </a:lnTo>
                      <a:lnTo>
                        <a:pt x="455372" y="539778"/>
                      </a:lnTo>
                      <a:lnTo>
                        <a:pt x="457270" y="541201"/>
                      </a:lnTo>
                      <a:lnTo>
                        <a:pt x="459375" y="538447"/>
                      </a:lnTo>
                      <a:cubicBezTo>
                        <a:pt x="459526" y="538251"/>
                        <a:pt x="459711" y="538089"/>
                        <a:pt x="459907" y="537961"/>
                      </a:cubicBezTo>
                      <a:lnTo>
                        <a:pt x="461157" y="537198"/>
                      </a:lnTo>
                      <a:lnTo>
                        <a:pt x="461296" y="536596"/>
                      </a:lnTo>
                      <a:lnTo>
                        <a:pt x="461412" y="536076"/>
                      </a:lnTo>
                      <a:lnTo>
                        <a:pt x="461516" y="535578"/>
                      </a:lnTo>
                      <a:lnTo>
                        <a:pt x="462013" y="532987"/>
                      </a:lnTo>
                      <a:cubicBezTo>
                        <a:pt x="462117" y="532454"/>
                        <a:pt x="462441" y="531968"/>
                        <a:pt x="462892" y="531679"/>
                      </a:cubicBezTo>
                      <a:cubicBezTo>
                        <a:pt x="463344" y="531390"/>
                        <a:pt x="463911" y="531274"/>
                        <a:pt x="464443" y="531413"/>
                      </a:cubicBezTo>
                      <a:lnTo>
                        <a:pt x="464778" y="531494"/>
                      </a:lnTo>
                      <a:cubicBezTo>
                        <a:pt x="465044" y="531552"/>
                        <a:pt x="465287" y="531656"/>
                        <a:pt x="465484" y="531806"/>
                      </a:cubicBezTo>
                      <a:lnTo>
                        <a:pt x="468064" y="533634"/>
                      </a:lnTo>
                      <a:lnTo>
                        <a:pt x="468411" y="533843"/>
                      </a:lnTo>
                      <a:lnTo>
                        <a:pt x="468700" y="534005"/>
                      </a:lnTo>
                      <a:lnTo>
                        <a:pt x="469048" y="534144"/>
                      </a:lnTo>
                      <a:lnTo>
                        <a:pt x="469580" y="534317"/>
                      </a:lnTo>
                      <a:lnTo>
                        <a:pt x="470505" y="533681"/>
                      </a:lnTo>
                      <a:cubicBezTo>
                        <a:pt x="470679" y="533565"/>
                        <a:pt x="470864" y="533473"/>
                        <a:pt x="471049" y="533415"/>
                      </a:cubicBezTo>
                      <a:lnTo>
                        <a:pt x="471558" y="533253"/>
                      </a:lnTo>
                      <a:lnTo>
                        <a:pt x="472484" y="533021"/>
                      </a:lnTo>
                      <a:lnTo>
                        <a:pt x="472518" y="532998"/>
                      </a:lnTo>
                      <a:lnTo>
                        <a:pt x="473155" y="532431"/>
                      </a:lnTo>
                      <a:lnTo>
                        <a:pt x="473907" y="531968"/>
                      </a:lnTo>
                      <a:cubicBezTo>
                        <a:pt x="474138" y="531830"/>
                        <a:pt x="474370" y="531760"/>
                        <a:pt x="474624" y="531714"/>
                      </a:cubicBezTo>
                      <a:lnTo>
                        <a:pt x="476221" y="531483"/>
                      </a:lnTo>
                      <a:lnTo>
                        <a:pt x="476996" y="531448"/>
                      </a:lnTo>
                      <a:lnTo>
                        <a:pt x="480015" y="531425"/>
                      </a:lnTo>
                      <a:lnTo>
                        <a:pt x="480247" y="531274"/>
                      </a:lnTo>
                      <a:lnTo>
                        <a:pt x="480177" y="530673"/>
                      </a:lnTo>
                      <a:cubicBezTo>
                        <a:pt x="480154" y="530383"/>
                        <a:pt x="480177" y="530071"/>
                        <a:pt x="480282" y="529782"/>
                      </a:cubicBezTo>
                      <a:lnTo>
                        <a:pt x="480513" y="529180"/>
                      </a:lnTo>
                      <a:cubicBezTo>
                        <a:pt x="480513" y="529180"/>
                        <a:pt x="480710" y="528683"/>
                        <a:pt x="480698" y="528717"/>
                      </a:cubicBezTo>
                      <a:lnTo>
                        <a:pt x="480802" y="528474"/>
                      </a:lnTo>
                      <a:lnTo>
                        <a:pt x="480987" y="526901"/>
                      </a:lnTo>
                      <a:lnTo>
                        <a:pt x="481878" y="523303"/>
                      </a:lnTo>
                      <a:lnTo>
                        <a:pt x="481948" y="523014"/>
                      </a:lnTo>
                      <a:lnTo>
                        <a:pt x="481971" y="519496"/>
                      </a:lnTo>
                      <a:lnTo>
                        <a:pt x="481948" y="519034"/>
                      </a:lnTo>
                      <a:lnTo>
                        <a:pt x="481855" y="516893"/>
                      </a:lnTo>
                      <a:lnTo>
                        <a:pt x="481786" y="513584"/>
                      </a:lnTo>
                      <a:lnTo>
                        <a:pt x="481786" y="513075"/>
                      </a:lnTo>
                      <a:lnTo>
                        <a:pt x="481774" y="512705"/>
                      </a:lnTo>
                      <a:lnTo>
                        <a:pt x="481716" y="512612"/>
                      </a:lnTo>
                      <a:lnTo>
                        <a:pt x="481358" y="511837"/>
                      </a:lnTo>
                      <a:cubicBezTo>
                        <a:pt x="481265" y="511629"/>
                        <a:pt x="481207" y="511398"/>
                        <a:pt x="481196" y="511155"/>
                      </a:cubicBezTo>
                      <a:lnTo>
                        <a:pt x="481115" y="509535"/>
                      </a:lnTo>
                      <a:cubicBezTo>
                        <a:pt x="481103" y="509246"/>
                        <a:pt x="481138" y="508956"/>
                        <a:pt x="481265" y="508690"/>
                      </a:cubicBezTo>
                      <a:cubicBezTo>
                        <a:pt x="481265" y="508690"/>
                        <a:pt x="481462" y="508181"/>
                        <a:pt x="481450" y="508204"/>
                      </a:cubicBezTo>
                      <a:lnTo>
                        <a:pt x="481635" y="507742"/>
                      </a:lnTo>
                      <a:lnTo>
                        <a:pt x="481751" y="507394"/>
                      </a:lnTo>
                      <a:lnTo>
                        <a:pt x="481832" y="507059"/>
                      </a:lnTo>
                      <a:lnTo>
                        <a:pt x="481843" y="506920"/>
                      </a:lnTo>
                      <a:lnTo>
                        <a:pt x="481427" y="504595"/>
                      </a:lnTo>
                      <a:cubicBezTo>
                        <a:pt x="481358" y="504271"/>
                        <a:pt x="481392" y="503924"/>
                        <a:pt x="481496" y="503623"/>
                      </a:cubicBezTo>
                      <a:lnTo>
                        <a:pt x="481612" y="503253"/>
                      </a:lnTo>
                      <a:cubicBezTo>
                        <a:pt x="481855" y="502547"/>
                        <a:pt x="482445" y="502038"/>
                        <a:pt x="483163" y="501899"/>
                      </a:cubicBezTo>
                      <a:lnTo>
                        <a:pt x="484944" y="501575"/>
                      </a:lnTo>
                      <a:lnTo>
                        <a:pt x="485118" y="501482"/>
                      </a:lnTo>
                      <a:lnTo>
                        <a:pt x="485581" y="501216"/>
                      </a:lnTo>
                      <a:cubicBezTo>
                        <a:pt x="485581" y="501216"/>
                        <a:pt x="486043" y="500950"/>
                        <a:pt x="486009" y="500973"/>
                      </a:cubicBezTo>
                      <a:lnTo>
                        <a:pt x="486425" y="500730"/>
                      </a:lnTo>
                      <a:lnTo>
                        <a:pt x="486911" y="500406"/>
                      </a:lnTo>
                      <a:lnTo>
                        <a:pt x="487247" y="500210"/>
                      </a:lnTo>
                      <a:lnTo>
                        <a:pt x="487455" y="499724"/>
                      </a:lnTo>
                      <a:cubicBezTo>
                        <a:pt x="487559" y="499516"/>
                        <a:pt x="487709" y="499307"/>
                        <a:pt x="487894" y="499134"/>
                      </a:cubicBezTo>
                      <a:lnTo>
                        <a:pt x="488126" y="498925"/>
                      </a:lnTo>
                      <a:lnTo>
                        <a:pt x="488276" y="498694"/>
                      </a:lnTo>
                      <a:lnTo>
                        <a:pt x="488531" y="498266"/>
                      </a:lnTo>
                      <a:cubicBezTo>
                        <a:pt x="488704" y="498000"/>
                        <a:pt x="488936" y="497768"/>
                        <a:pt x="489202" y="497607"/>
                      </a:cubicBezTo>
                      <a:lnTo>
                        <a:pt x="489167" y="497283"/>
                      </a:lnTo>
                      <a:cubicBezTo>
                        <a:pt x="489156" y="497121"/>
                        <a:pt x="489156" y="496970"/>
                        <a:pt x="489179" y="496820"/>
                      </a:cubicBezTo>
                      <a:lnTo>
                        <a:pt x="489202" y="496565"/>
                      </a:lnTo>
                      <a:lnTo>
                        <a:pt x="489202" y="496507"/>
                      </a:lnTo>
                      <a:lnTo>
                        <a:pt x="489086" y="496172"/>
                      </a:lnTo>
                      <a:cubicBezTo>
                        <a:pt x="488924" y="495674"/>
                        <a:pt x="488947" y="495142"/>
                        <a:pt x="489167" y="494679"/>
                      </a:cubicBezTo>
                      <a:lnTo>
                        <a:pt x="489352" y="494286"/>
                      </a:lnTo>
                      <a:cubicBezTo>
                        <a:pt x="489503" y="493974"/>
                        <a:pt x="489711" y="493719"/>
                        <a:pt x="489977" y="493522"/>
                      </a:cubicBezTo>
                      <a:lnTo>
                        <a:pt x="492025" y="491995"/>
                      </a:lnTo>
                      <a:lnTo>
                        <a:pt x="492268" y="491752"/>
                      </a:lnTo>
                      <a:lnTo>
                        <a:pt x="492546" y="491440"/>
                      </a:lnTo>
                      <a:lnTo>
                        <a:pt x="492823" y="491093"/>
                      </a:lnTo>
                      <a:lnTo>
                        <a:pt x="493089" y="490746"/>
                      </a:lnTo>
                      <a:lnTo>
                        <a:pt x="493656" y="489878"/>
                      </a:lnTo>
                      <a:cubicBezTo>
                        <a:pt x="493772" y="489704"/>
                        <a:pt x="493934" y="489531"/>
                        <a:pt x="494107" y="489392"/>
                      </a:cubicBezTo>
                      <a:lnTo>
                        <a:pt x="494732" y="488941"/>
                      </a:lnTo>
                      <a:cubicBezTo>
                        <a:pt x="494524" y="488686"/>
                        <a:pt x="494374" y="488397"/>
                        <a:pt x="494304" y="488073"/>
                      </a:cubicBezTo>
                      <a:lnTo>
                        <a:pt x="493737" y="485447"/>
                      </a:lnTo>
                      <a:cubicBezTo>
                        <a:pt x="493656" y="485077"/>
                        <a:pt x="493679" y="484683"/>
                        <a:pt x="493818" y="484336"/>
                      </a:cubicBezTo>
                      <a:lnTo>
                        <a:pt x="493934" y="484001"/>
                      </a:lnTo>
                      <a:cubicBezTo>
                        <a:pt x="494107" y="483503"/>
                        <a:pt x="494478" y="483121"/>
                        <a:pt x="494929" y="482890"/>
                      </a:cubicBezTo>
                      <a:lnTo>
                        <a:pt x="494570" y="482288"/>
                      </a:lnTo>
                      <a:lnTo>
                        <a:pt x="493783" y="481941"/>
                      </a:lnTo>
                      <a:lnTo>
                        <a:pt x="493621" y="481930"/>
                      </a:lnTo>
                      <a:lnTo>
                        <a:pt x="493471" y="481918"/>
                      </a:lnTo>
                      <a:lnTo>
                        <a:pt x="493390" y="481941"/>
                      </a:lnTo>
                      <a:lnTo>
                        <a:pt x="493031" y="482103"/>
                      </a:lnTo>
                      <a:lnTo>
                        <a:pt x="491921" y="482543"/>
                      </a:lnTo>
                      <a:cubicBezTo>
                        <a:pt x="491770" y="482601"/>
                        <a:pt x="491632" y="482635"/>
                        <a:pt x="491481" y="482647"/>
                      </a:cubicBezTo>
                      <a:lnTo>
                        <a:pt x="488820" y="482982"/>
                      </a:lnTo>
                      <a:cubicBezTo>
                        <a:pt x="488404" y="483040"/>
                        <a:pt x="487987" y="482959"/>
                        <a:pt x="487617" y="482774"/>
                      </a:cubicBezTo>
                      <a:lnTo>
                        <a:pt x="487200" y="482543"/>
                      </a:lnTo>
                      <a:cubicBezTo>
                        <a:pt x="486957" y="482404"/>
                        <a:pt x="486749" y="482219"/>
                        <a:pt x="486576" y="482011"/>
                      </a:cubicBezTo>
                      <a:lnTo>
                        <a:pt x="485257" y="480310"/>
                      </a:lnTo>
                      <a:lnTo>
                        <a:pt x="484829" y="479604"/>
                      </a:lnTo>
                      <a:lnTo>
                        <a:pt x="484597" y="479037"/>
                      </a:lnTo>
                      <a:lnTo>
                        <a:pt x="484435" y="478783"/>
                      </a:lnTo>
                      <a:lnTo>
                        <a:pt x="482873" y="476642"/>
                      </a:lnTo>
                      <a:lnTo>
                        <a:pt x="482503" y="475960"/>
                      </a:lnTo>
                      <a:cubicBezTo>
                        <a:pt x="482410" y="475775"/>
                        <a:pt x="482341" y="475589"/>
                        <a:pt x="482306" y="475370"/>
                      </a:cubicBezTo>
                      <a:lnTo>
                        <a:pt x="482214" y="474849"/>
                      </a:lnTo>
                      <a:cubicBezTo>
                        <a:pt x="482191" y="474687"/>
                        <a:pt x="482179" y="474525"/>
                        <a:pt x="482191" y="474363"/>
                      </a:cubicBezTo>
                      <a:lnTo>
                        <a:pt x="482214" y="473912"/>
                      </a:lnTo>
                      <a:cubicBezTo>
                        <a:pt x="482283" y="472871"/>
                        <a:pt x="483151" y="472049"/>
                        <a:pt x="484192" y="472038"/>
                      </a:cubicBezTo>
                      <a:lnTo>
                        <a:pt x="486066" y="472014"/>
                      </a:lnTo>
                      <a:lnTo>
                        <a:pt x="486055" y="471945"/>
                      </a:lnTo>
                      <a:cubicBezTo>
                        <a:pt x="485916" y="471436"/>
                        <a:pt x="486020" y="470892"/>
                        <a:pt x="486286" y="470429"/>
                      </a:cubicBezTo>
                      <a:lnTo>
                        <a:pt x="486483" y="470094"/>
                      </a:lnTo>
                      <a:cubicBezTo>
                        <a:pt x="486749" y="469666"/>
                        <a:pt x="487166" y="469330"/>
                        <a:pt x="487663" y="469203"/>
                      </a:cubicBezTo>
                      <a:lnTo>
                        <a:pt x="488172" y="469064"/>
                      </a:lnTo>
                      <a:lnTo>
                        <a:pt x="488415" y="468624"/>
                      </a:lnTo>
                      <a:cubicBezTo>
                        <a:pt x="488519" y="468439"/>
                        <a:pt x="488670" y="468266"/>
                        <a:pt x="488832" y="468115"/>
                      </a:cubicBezTo>
                      <a:lnTo>
                        <a:pt x="489202" y="467780"/>
                      </a:lnTo>
                      <a:cubicBezTo>
                        <a:pt x="489410" y="467595"/>
                        <a:pt x="489653" y="467456"/>
                        <a:pt x="489919" y="467375"/>
                      </a:cubicBezTo>
                      <a:lnTo>
                        <a:pt x="490937" y="467039"/>
                      </a:lnTo>
                      <a:cubicBezTo>
                        <a:pt x="491134" y="466970"/>
                        <a:pt x="491354" y="466935"/>
                        <a:pt x="491562" y="466947"/>
                      </a:cubicBezTo>
                      <a:lnTo>
                        <a:pt x="492071" y="466947"/>
                      </a:lnTo>
                      <a:cubicBezTo>
                        <a:pt x="492326" y="466947"/>
                        <a:pt x="492580" y="467005"/>
                        <a:pt x="492823" y="467097"/>
                      </a:cubicBezTo>
                      <a:cubicBezTo>
                        <a:pt x="492823" y="467097"/>
                        <a:pt x="493321" y="467294"/>
                        <a:pt x="493286" y="467294"/>
                      </a:cubicBezTo>
                      <a:lnTo>
                        <a:pt x="495392" y="468115"/>
                      </a:lnTo>
                      <a:lnTo>
                        <a:pt x="495218" y="466669"/>
                      </a:lnTo>
                      <a:cubicBezTo>
                        <a:pt x="495207" y="466484"/>
                        <a:pt x="495207" y="466299"/>
                        <a:pt x="495230" y="466091"/>
                      </a:cubicBezTo>
                      <a:lnTo>
                        <a:pt x="495311" y="465651"/>
                      </a:lnTo>
                      <a:lnTo>
                        <a:pt x="495345" y="465339"/>
                      </a:lnTo>
                      <a:lnTo>
                        <a:pt x="495345" y="465304"/>
                      </a:lnTo>
                      <a:lnTo>
                        <a:pt x="493529" y="463696"/>
                      </a:lnTo>
                      <a:lnTo>
                        <a:pt x="492962" y="463013"/>
                      </a:lnTo>
                      <a:cubicBezTo>
                        <a:pt x="492870" y="462921"/>
                        <a:pt x="492800" y="462805"/>
                        <a:pt x="492754" y="462678"/>
                      </a:cubicBezTo>
                      <a:lnTo>
                        <a:pt x="491794" y="460757"/>
                      </a:lnTo>
                      <a:cubicBezTo>
                        <a:pt x="491446" y="460063"/>
                        <a:pt x="491539" y="459230"/>
                        <a:pt x="492025" y="458617"/>
                      </a:cubicBezTo>
                      <a:lnTo>
                        <a:pt x="492314" y="458246"/>
                      </a:lnTo>
                      <a:lnTo>
                        <a:pt x="492627" y="457957"/>
                      </a:lnTo>
                      <a:lnTo>
                        <a:pt x="492650" y="457541"/>
                      </a:lnTo>
                      <a:lnTo>
                        <a:pt x="492765" y="456777"/>
                      </a:lnTo>
                      <a:cubicBezTo>
                        <a:pt x="492789" y="456627"/>
                        <a:pt x="492835" y="456488"/>
                        <a:pt x="492904" y="456338"/>
                      </a:cubicBezTo>
                      <a:lnTo>
                        <a:pt x="493564" y="454822"/>
                      </a:lnTo>
                      <a:cubicBezTo>
                        <a:pt x="493379" y="454648"/>
                        <a:pt x="493228" y="454452"/>
                        <a:pt x="493124" y="454232"/>
                      </a:cubicBezTo>
                      <a:lnTo>
                        <a:pt x="492974" y="453908"/>
                      </a:lnTo>
                      <a:cubicBezTo>
                        <a:pt x="492731" y="453422"/>
                        <a:pt x="492708" y="452867"/>
                        <a:pt x="492893" y="452357"/>
                      </a:cubicBezTo>
                      <a:cubicBezTo>
                        <a:pt x="493078" y="451848"/>
                        <a:pt x="493460" y="451432"/>
                        <a:pt x="493946" y="451212"/>
                      </a:cubicBezTo>
                      <a:lnTo>
                        <a:pt x="494443" y="451004"/>
                      </a:lnTo>
                      <a:lnTo>
                        <a:pt x="496051" y="450344"/>
                      </a:lnTo>
                      <a:lnTo>
                        <a:pt x="496051" y="450310"/>
                      </a:lnTo>
                      <a:lnTo>
                        <a:pt x="496248" y="449731"/>
                      </a:lnTo>
                      <a:lnTo>
                        <a:pt x="496329" y="449407"/>
                      </a:lnTo>
                      <a:lnTo>
                        <a:pt x="496479" y="448343"/>
                      </a:lnTo>
                      <a:lnTo>
                        <a:pt x="496456" y="448262"/>
                      </a:lnTo>
                      <a:lnTo>
                        <a:pt x="496213" y="447533"/>
                      </a:lnTo>
                      <a:lnTo>
                        <a:pt x="495774" y="446827"/>
                      </a:lnTo>
                      <a:cubicBezTo>
                        <a:pt x="495774" y="446827"/>
                        <a:pt x="495484" y="446376"/>
                        <a:pt x="495496" y="446387"/>
                      </a:cubicBezTo>
                      <a:lnTo>
                        <a:pt x="495230" y="445959"/>
                      </a:lnTo>
                      <a:lnTo>
                        <a:pt x="494709" y="445196"/>
                      </a:lnTo>
                      <a:lnTo>
                        <a:pt x="494443" y="444883"/>
                      </a:lnTo>
                      <a:lnTo>
                        <a:pt x="493980" y="444189"/>
                      </a:lnTo>
                      <a:cubicBezTo>
                        <a:pt x="493865" y="444004"/>
                        <a:pt x="493784" y="443796"/>
                        <a:pt x="493726" y="443588"/>
                      </a:cubicBezTo>
                      <a:lnTo>
                        <a:pt x="492974" y="440452"/>
                      </a:lnTo>
                      <a:cubicBezTo>
                        <a:pt x="492916" y="440209"/>
                        <a:pt x="492904" y="439966"/>
                        <a:pt x="492951" y="439712"/>
                      </a:cubicBezTo>
                      <a:lnTo>
                        <a:pt x="493020" y="439191"/>
                      </a:lnTo>
                      <a:lnTo>
                        <a:pt x="493101" y="438856"/>
                      </a:lnTo>
                      <a:lnTo>
                        <a:pt x="493066" y="438775"/>
                      </a:lnTo>
                      <a:lnTo>
                        <a:pt x="492904" y="438439"/>
                      </a:lnTo>
                      <a:lnTo>
                        <a:pt x="492106" y="437166"/>
                      </a:lnTo>
                      <a:cubicBezTo>
                        <a:pt x="491817" y="436681"/>
                        <a:pt x="491736" y="436102"/>
                        <a:pt x="491875" y="435547"/>
                      </a:cubicBezTo>
                      <a:lnTo>
                        <a:pt x="492129" y="434760"/>
                      </a:lnTo>
                      <a:lnTo>
                        <a:pt x="492557" y="433846"/>
                      </a:lnTo>
                      <a:lnTo>
                        <a:pt x="492916" y="432909"/>
                      </a:lnTo>
                      <a:cubicBezTo>
                        <a:pt x="492985" y="432747"/>
                        <a:pt x="493066" y="432585"/>
                        <a:pt x="493170" y="432446"/>
                      </a:cubicBezTo>
                      <a:lnTo>
                        <a:pt x="493483" y="432041"/>
                      </a:lnTo>
                      <a:cubicBezTo>
                        <a:pt x="493633" y="431833"/>
                        <a:pt x="493818" y="431648"/>
                        <a:pt x="494027" y="431520"/>
                      </a:cubicBezTo>
                      <a:lnTo>
                        <a:pt x="494478" y="431243"/>
                      </a:lnTo>
                      <a:cubicBezTo>
                        <a:pt x="494628" y="431162"/>
                        <a:pt x="494790" y="431081"/>
                        <a:pt x="494941" y="431035"/>
                      </a:cubicBezTo>
                      <a:lnTo>
                        <a:pt x="495449" y="430884"/>
                      </a:lnTo>
                      <a:cubicBezTo>
                        <a:pt x="495623" y="430826"/>
                        <a:pt x="495808" y="430792"/>
                        <a:pt x="495993" y="430792"/>
                      </a:cubicBezTo>
                      <a:lnTo>
                        <a:pt x="496525" y="430780"/>
                      </a:lnTo>
                      <a:lnTo>
                        <a:pt x="497810" y="430873"/>
                      </a:lnTo>
                      <a:lnTo>
                        <a:pt x="498643" y="431058"/>
                      </a:lnTo>
                      <a:lnTo>
                        <a:pt x="503548" y="432365"/>
                      </a:lnTo>
                      <a:cubicBezTo>
                        <a:pt x="503548" y="432365"/>
                        <a:pt x="504057" y="432550"/>
                        <a:pt x="504011" y="432550"/>
                      </a:cubicBezTo>
                      <a:lnTo>
                        <a:pt x="504462" y="432712"/>
                      </a:lnTo>
                      <a:lnTo>
                        <a:pt x="504913" y="432863"/>
                      </a:lnTo>
                      <a:lnTo>
                        <a:pt x="505908" y="433187"/>
                      </a:lnTo>
                      <a:lnTo>
                        <a:pt x="506232" y="433267"/>
                      </a:lnTo>
                      <a:lnTo>
                        <a:pt x="506556" y="433302"/>
                      </a:lnTo>
                      <a:lnTo>
                        <a:pt x="507007" y="433314"/>
                      </a:lnTo>
                      <a:lnTo>
                        <a:pt x="508026" y="433383"/>
                      </a:lnTo>
                      <a:lnTo>
                        <a:pt x="508338" y="433372"/>
                      </a:lnTo>
                      <a:cubicBezTo>
                        <a:pt x="508060" y="432886"/>
                        <a:pt x="507991" y="432307"/>
                        <a:pt x="508176" y="431752"/>
                      </a:cubicBezTo>
                      <a:lnTo>
                        <a:pt x="508338" y="431243"/>
                      </a:lnTo>
                      <a:cubicBezTo>
                        <a:pt x="508396" y="431081"/>
                        <a:pt x="508477" y="430930"/>
                        <a:pt x="508546" y="430792"/>
                      </a:cubicBezTo>
                      <a:lnTo>
                        <a:pt x="508835" y="430352"/>
                      </a:lnTo>
                      <a:lnTo>
                        <a:pt x="509634" y="429334"/>
                      </a:lnTo>
                      <a:lnTo>
                        <a:pt x="509715" y="429230"/>
                      </a:lnTo>
                      <a:lnTo>
                        <a:pt x="509599" y="428871"/>
                      </a:lnTo>
                      <a:cubicBezTo>
                        <a:pt x="509460" y="428501"/>
                        <a:pt x="509460" y="428084"/>
                        <a:pt x="509576" y="427691"/>
                      </a:cubicBezTo>
                      <a:lnTo>
                        <a:pt x="510154" y="425620"/>
                      </a:lnTo>
                      <a:cubicBezTo>
                        <a:pt x="510224" y="425389"/>
                        <a:pt x="510328" y="425192"/>
                        <a:pt x="510467" y="424995"/>
                      </a:cubicBezTo>
                      <a:lnTo>
                        <a:pt x="510733" y="424625"/>
                      </a:lnTo>
                      <a:cubicBezTo>
                        <a:pt x="511011" y="424232"/>
                        <a:pt x="511427" y="423954"/>
                        <a:pt x="511901" y="423850"/>
                      </a:cubicBezTo>
                      <a:lnTo>
                        <a:pt x="512248" y="423514"/>
                      </a:lnTo>
                      <a:lnTo>
                        <a:pt x="512422" y="423341"/>
                      </a:lnTo>
                      <a:lnTo>
                        <a:pt x="512827" y="422623"/>
                      </a:lnTo>
                      <a:lnTo>
                        <a:pt x="513348" y="421952"/>
                      </a:lnTo>
                      <a:cubicBezTo>
                        <a:pt x="513753" y="421466"/>
                        <a:pt x="514343" y="421212"/>
                        <a:pt x="514956" y="421235"/>
                      </a:cubicBezTo>
                      <a:lnTo>
                        <a:pt x="515326" y="421247"/>
                      </a:lnTo>
                      <a:cubicBezTo>
                        <a:pt x="515291" y="421038"/>
                        <a:pt x="515268" y="420807"/>
                        <a:pt x="515303" y="420576"/>
                      </a:cubicBezTo>
                      <a:lnTo>
                        <a:pt x="515812" y="416862"/>
                      </a:lnTo>
                      <a:cubicBezTo>
                        <a:pt x="515847" y="416526"/>
                        <a:pt x="515974" y="416225"/>
                        <a:pt x="516159" y="415971"/>
                      </a:cubicBezTo>
                      <a:lnTo>
                        <a:pt x="516437" y="415578"/>
                      </a:lnTo>
                      <a:cubicBezTo>
                        <a:pt x="516680" y="415242"/>
                        <a:pt x="517027" y="414976"/>
                        <a:pt x="517432" y="414837"/>
                      </a:cubicBezTo>
                      <a:lnTo>
                        <a:pt x="517918" y="414675"/>
                      </a:lnTo>
                      <a:lnTo>
                        <a:pt x="518334" y="413576"/>
                      </a:lnTo>
                      <a:lnTo>
                        <a:pt x="518242" y="413414"/>
                      </a:lnTo>
                      <a:lnTo>
                        <a:pt x="518126" y="413240"/>
                      </a:lnTo>
                      <a:lnTo>
                        <a:pt x="517536" y="412778"/>
                      </a:lnTo>
                      <a:lnTo>
                        <a:pt x="517004" y="412245"/>
                      </a:lnTo>
                      <a:cubicBezTo>
                        <a:pt x="516853" y="412095"/>
                        <a:pt x="516726" y="411910"/>
                        <a:pt x="516633" y="411725"/>
                      </a:cubicBezTo>
                      <a:lnTo>
                        <a:pt x="516402" y="411262"/>
                      </a:lnTo>
                      <a:lnTo>
                        <a:pt x="516240" y="410765"/>
                      </a:lnTo>
                      <a:lnTo>
                        <a:pt x="515881" y="410244"/>
                      </a:lnTo>
                      <a:lnTo>
                        <a:pt x="515696" y="410047"/>
                      </a:lnTo>
                      <a:lnTo>
                        <a:pt x="514701" y="409168"/>
                      </a:lnTo>
                      <a:lnTo>
                        <a:pt x="514609" y="409110"/>
                      </a:lnTo>
                      <a:lnTo>
                        <a:pt x="514366" y="409041"/>
                      </a:lnTo>
                      <a:lnTo>
                        <a:pt x="514296" y="409018"/>
                      </a:lnTo>
                      <a:lnTo>
                        <a:pt x="512572" y="409284"/>
                      </a:lnTo>
                      <a:cubicBezTo>
                        <a:pt x="512434" y="409295"/>
                        <a:pt x="512295" y="409307"/>
                        <a:pt x="512156" y="409295"/>
                      </a:cubicBezTo>
                      <a:lnTo>
                        <a:pt x="511635" y="409272"/>
                      </a:lnTo>
                      <a:lnTo>
                        <a:pt x="510976" y="409168"/>
                      </a:lnTo>
                      <a:lnTo>
                        <a:pt x="510548" y="409133"/>
                      </a:lnTo>
                      <a:lnTo>
                        <a:pt x="510097" y="409110"/>
                      </a:lnTo>
                      <a:lnTo>
                        <a:pt x="506950" y="409029"/>
                      </a:lnTo>
                      <a:lnTo>
                        <a:pt x="506498" y="409052"/>
                      </a:lnTo>
                      <a:lnTo>
                        <a:pt x="505318" y="409075"/>
                      </a:lnTo>
                      <a:cubicBezTo>
                        <a:pt x="504902" y="409064"/>
                        <a:pt x="504497" y="408937"/>
                        <a:pt x="504173" y="408705"/>
                      </a:cubicBezTo>
                      <a:lnTo>
                        <a:pt x="501975" y="407155"/>
                      </a:lnTo>
                      <a:lnTo>
                        <a:pt x="501466" y="406750"/>
                      </a:lnTo>
                      <a:cubicBezTo>
                        <a:pt x="500714" y="406125"/>
                        <a:pt x="500517" y="405038"/>
                        <a:pt x="501014" y="404181"/>
                      </a:cubicBezTo>
                      <a:lnTo>
                        <a:pt x="502796" y="401162"/>
                      </a:lnTo>
                      <a:lnTo>
                        <a:pt x="502808" y="401081"/>
                      </a:lnTo>
                      <a:cubicBezTo>
                        <a:pt x="502669" y="400930"/>
                        <a:pt x="502553" y="400757"/>
                        <a:pt x="502472" y="400560"/>
                      </a:cubicBezTo>
                      <a:lnTo>
                        <a:pt x="502194" y="399924"/>
                      </a:lnTo>
                      <a:lnTo>
                        <a:pt x="501327" y="397367"/>
                      </a:lnTo>
                      <a:cubicBezTo>
                        <a:pt x="501084" y="396673"/>
                        <a:pt x="501257" y="395909"/>
                        <a:pt x="501766" y="395365"/>
                      </a:cubicBezTo>
                      <a:cubicBezTo>
                        <a:pt x="502264" y="394833"/>
                        <a:pt x="503027" y="394613"/>
                        <a:pt x="503733" y="394798"/>
                      </a:cubicBezTo>
                      <a:lnTo>
                        <a:pt x="505631" y="395296"/>
                      </a:lnTo>
                      <a:lnTo>
                        <a:pt x="505874" y="395308"/>
                      </a:lnTo>
                      <a:lnTo>
                        <a:pt x="507274" y="395284"/>
                      </a:lnTo>
                      <a:lnTo>
                        <a:pt x="507597" y="395250"/>
                      </a:lnTo>
                      <a:lnTo>
                        <a:pt x="508592" y="395007"/>
                      </a:lnTo>
                      <a:lnTo>
                        <a:pt x="509449" y="394926"/>
                      </a:lnTo>
                      <a:cubicBezTo>
                        <a:pt x="509819" y="394914"/>
                        <a:pt x="510189" y="394995"/>
                        <a:pt x="510513" y="395169"/>
                      </a:cubicBezTo>
                      <a:lnTo>
                        <a:pt x="510883" y="395377"/>
                      </a:lnTo>
                      <a:cubicBezTo>
                        <a:pt x="511242" y="395574"/>
                        <a:pt x="511543" y="395874"/>
                        <a:pt x="511728" y="396245"/>
                      </a:cubicBezTo>
                      <a:lnTo>
                        <a:pt x="513533" y="396395"/>
                      </a:lnTo>
                      <a:lnTo>
                        <a:pt x="513857" y="396372"/>
                      </a:lnTo>
                      <a:lnTo>
                        <a:pt x="518138" y="395932"/>
                      </a:lnTo>
                      <a:cubicBezTo>
                        <a:pt x="518299" y="395909"/>
                        <a:pt x="518473" y="395921"/>
                        <a:pt x="518647" y="395944"/>
                      </a:cubicBezTo>
                      <a:lnTo>
                        <a:pt x="519167" y="396025"/>
                      </a:lnTo>
                      <a:lnTo>
                        <a:pt x="521898" y="396592"/>
                      </a:lnTo>
                      <a:cubicBezTo>
                        <a:pt x="521898" y="396592"/>
                        <a:pt x="522430" y="396696"/>
                        <a:pt x="522418" y="396696"/>
                      </a:cubicBezTo>
                      <a:lnTo>
                        <a:pt x="522754" y="396765"/>
                      </a:lnTo>
                      <a:lnTo>
                        <a:pt x="524582" y="396765"/>
                      </a:lnTo>
                      <a:lnTo>
                        <a:pt x="525554" y="396048"/>
                      </a:lnTo>
                      <a:lnTo>
                        <a:pt x="525207" y="395192"/>
                      </a:lnTo>
                      <a:lnTo>
                        <a:pt x="523888" y="391628"/>
                      </a:lnTo>
                      <a:lnTo>
                        <a:pt x="523691" y="390992"/>
                      </a:lnTo>
                      <a:lnTo>
                        <a:pt x="522951" y="388389"/>
                      </a:lnTo>
                      <a:cubicBezTo>
                        <a:pt x="522846" y="388030"/>
                        <a:pt x="522858" y="387637"/>
                        <a:pt x="522962" y="387278"/>
                      </a:cubicBezTo>
                      <a:lnTo>
                        <a:pt x="523112" y="386769"/>
                      </a:lnTo>
                      <a:lnTo>
                        <a:pt x="524246" y="383622"/>
                      </a:lnTo>
                      <a:cubicBezTo>
                        <a:pt x="524246" y="383622"/>
                        <a:pt x="524420" y="383113"/>
                        <a:pt x="524408" y="383136"/>
                      </a:cubicBezTo>
                      <a:cubicBezTo>
                        <a:pt x="524408" y="383136"/>
                        <a:pt x="524593" y="382627"/>
                        <a:pt x="524582" y="382673"/>
                      </a:cubicBezTo>
                      <a:lnTo>
                        <a:pt x="524906" y="381655"/>
                      </a:lnTo>
                      <a:cubicBezTo>
                        <a:pt x="524906" y="381655"/>
                        <a:pt x="525079" y="381146"/>
                        <a:pt x="525068" y="381169"/>
                      </a:cubicBezTo>
                      <a:lnTo>
                        <a:pt x="525207" y="380718"/>
                      </a:lnTo>
                      <a:lnTo>
                        <a:pt x="525623" y="378983"/>
                      </a:lnTo>
                      <a:lnTo>
                        <a:pt x="524952" y="377513"/>
                      </a:lnTo>
                      <a:cubicBezTo>
                        <a:pt x="524593" y="376715"/>
                        <a:pt x="524802" y="375743"/>
                        <a:pt x="525473" y="375176"/>
                      </a:cubicBezTo>
                      <a:lnTo>
                        <a:pt x="526097" y="374667"/>
                      </a:lnTo>
                      <a:lnTo>
                        <a:pt x="526178" y="374297"/>
                      </a:lnTo>
                      <a:lnTo>
                        <a:pt x="526236" y="373962"/>
                      </a:lnTo>
                      <a:lnTo>
                        <a:pt x="526202" y="373071"/>
                      </a:lnTo>
                      <a:lnTo>
                        <a:pt x="526202" y="370363"/>
                      </a:lnTo>
                      <a:lnTo>
                        <a:pt x="526190" y="369912"/>
                      </a:lnTo>
                      <a:lnTo>
                        <a:pt x="526109" y="368304"/>
                      </a:lnTo>
                      <a:cubicBezTo>
                        <a:pt x="526097" y="368096"/>
                        <a:pt x="526121" y="367888"/>
                        <a:pt x="526178" y="367702"/>
                      </a:cubicBezTo>
                      <a:lnTo>
                        <a:pt x="526294" y="367216"/>
                      </a:lnTo>
                      <a:lnTo>
                        <a:pt x="526387" y="366777"/>
                      </a:lnTo>
                      <a:cubicBezTo>
                        <a:pt x="526387" y="366777"/>
                        <a:pt x="526479" y="366245"/>
                        <a:pt x="526479" y="366291"/>
                      </a:cubicBezTo>
                      <a:lnTo>
                        <a:pt x="526549" y="365863"/>
                      </a:lnTo>
                      <a:lnTo>
                        <a:pt x="526560" y="365469"/>
                      </a:lnTo>
                      <a:lnTo>
                        <a:pt x="526572" y="365007"/>
                      </a:lnTo>
                      <a:lnTo>
                        <a:pt x="526583" y="362380"/>
                      </a:lnTo>
                      <a:lnTo>
                        <a:pt x="526560" y="361941"/>
                      </a:lnTo>
                      <a:lnTo>
                        <a:pt x="526479" y="360946"/>
                      </a:lnTo>
                      <a:lnTo>
                        <a:pt x="526364" y="360865"/>
                      </a:lnTo>
                      <a:cubicBezTo>
                        <a:pt x="525831" y="360529"/>
                        <a:pt x="525496" y="359951"/>
                        <a:pt x="525438" y="359326"/>
                      </a:cubicBezTo>
                      <a:lnTo>
                        <a:pt x="525207" y="356179"/>
                      </a:lnTo>
                      <a:lnTo>
                        <a:pt x="525137" y="355728"/>
                      </a:lnTo>
                      <a:lnTo>
                        <a:pt x="522985" y="341405"/>
                      </a:lnTo>
                      <a:lnTo>
                        <a:pt x="522904" y="340884"/>
                      </a:lnTo>
                      <a:lnTo>
                        <a:pt x="522823" y="340387"/>
                      </a:lnTo>
                      <a:lnTo>
                        <a:pt x="522048" y="336187"/>
                      </a:lnTo>
                      <a:lnTo>
                        <a:pt x="521365" y="331952"/>
                      </a:lnTo>
                      <a:lnTo>
                        <a:pt x="521261" y="331489"/>
                      </a:lnTo>
                      <a:lnTo>
                        <a:pt x="520845" y="329488"/>
                      </a:lnTo>
                      <a:lnTo>
                        <a:pt x="520741" y="329141"/>
                      </a:lnTo>
                      <a:lnTo>
                        <a:pt x="520151" y="327671"/>
                      </a:lnTo>
                      <a:cubicBezTo>
                        <a:pt x="520070" y="327440"/>
                        <a:pt x="520035" y="327209"/>
                        <a:pt x="520035" y="326977"/>
                      </a:cubicBezTo>
                      <a:lnTo>
                        <a:pt x="520058" y="325334"/>
                      </a:lnTo>
                      <a:cubicBezTo>
                        <a:pt x="520058" y="324941"/>
                        <a:pt x="520174" y="324582"/>
                        <a:pt x="520382" y="324270"/>
                      </a:cubicBezTo>
                      <a:lnTo>
                        <a:pt x="520984" y="323391"/>
                      </a:lnTo>
                      <a:cubicBezTo>
                        <a:pt x="521250" y="322974"/>
                        <a:pt x="521655" y="322685"/>
                        <a:pt x="522117" y="322557"/>
                      </a:cubicBezTo>
                      <a:lnTo>
                        <a:pt x="522569" y="322419"/>
                      </a:lnTo>
                      <a:lnTo>
                        <a:pt x="522939" y="322303"/>
                      </a:lnTo>
                      <a:lnTo>
                        <a:pt x="523089" y="322234"/>
                      </a:lnTo>
                      <a:lnTo>
                        <a:pt x="523240" y="322118"/>
                      </a:lnTo>
                      <a:lnTo>
                        <a:pt x="523552" y="321840"/>
                      </a:lnTo>
                      <a:lnTo>
                        <a:pt x="523876" y="321493"/>
                      </a:lnTo>
                      <a:cubicBezTo>
                        <a:pt x="524038" y="321320"/>
                        <a:pt x="524235" y="321169"/>
                        <a:pt x="524455" y="321065"/>
                      </a:cubicBezTo>
                      <a:lnTo>
                        <a:pt x="524848" y="320880"/>
                      </a:lnTo>
                      <a:lnTo>
                        <a:pt x="525091" y="320741"/>
                      </a:lnTo>
                      <a:lnTo>
                        <a:pt x="526826" y="319214"/>
                      </a:lnTo>
                      <a:lnTo>
                        <a:pt x="526676" y="317895"/>
                      </a:lnTo>
                      <a:cubicBezTo>
                        <a:pt x="526653" y="317617"/>
                        <a:pt x="526676" y="317328"/>
                        <a:pt x="526769" y="317062"/>
                      </a:cubicBezTo>
                      <a:lnTo>
                        <a:pt x="527035" y="316240"/>
                      </a:lnTo>
                      <a:lnTo>
                        <a:pt x="527046" y="316171"/>
                      </a:lnTo>
                      <a:lnTo>
                        <a:pt x="527011" y="315916"/>
                      </a:lnTo>
                      <a:lnTo>
                        <a:pt x="527000" y="315049"/>
                      </a:lnTo>
                      <a:lnTo>
                        <a:pt x="527266" y="312735"/>
                      </a:lnTo>
                      <a:cubicBezTo>
                        <a:pt x="527278" y="312573"/>
                        <a:pt x="527324" y="312422"/>
                        <a:pt x="527359" y="312284"/>
                      </a:cubicBezTo>
                      <a:lnTo>
                        <a:pt x="527266" y="312295"/>
                      </a:lnTo>
                      <a:cubicBezTo>
                        <a:pt x="526745" y="312307"/>
                        <a:pt x="526236" y="312133"/>
                        <a:pt x="525843" y="311798"/>
                      </a:cubicBezTo>
                      <a:lnTo>
                        <a:pt x="525253" y="311254"/>
                      </a:lnTo>
                      <a:lnTo>
                        <a:pt x="523865" y="309611"/>
                      </a:lnTo>
                      <a:cubicBezTo>
                        <a:pt x="523760" y="309495"/>
                        <a:pt x="523679" y="309357"/>
                        <a:pt x="523610" y="309218"/>
                      </a:cubicBezTo>
                      <a:lnTo>
                        <a:pt x="523367" y="308732"/>
                      </a:lnTo>
                      <a:lnTo>
                        <a:pt x="522488" y="306603"/>
                      </a:lnTo>
                      <a:cubicBezTo>
                        <a:pt x="522164" y="305816"/>
                        <a:pt x="522384" y="304914"/>
                        <a:pt x="523008" y="304347"/>
                      </a:cubicBezTo>
                      <a:lnTo>
                        <a:pt x="523552" y="303884"/>
                      </a:lnTo>
                      <a:lnTo>
                        <a:pt x="524987" y="302866"/>
                      </a:lnTo>
                      <a:lnTo>
                        <a:pt x="525045" y="302785"/>
                      </a:lnTo>
                      <a:lnTo>
                        <a:pt x="525241" y="302426"/>
                      </a:lnTo>
                      <a:lnTo>
                        <a:pt x="525473" y="302010"/>
                      </a:lnTo>
                      <a:lnTo>
                        <a:pt x="525878" y="301073"/>
                      </a:lnTo>
                      <a:lnTo>
                        <a:pt x="527347" y="298134"/>
                      </a:lnTo>
                      <a:lnTo>
                        <a:pt x="527763" y="297474"/>
                      </a:lnTo>
                      <a:lnTo>
                        <a:pt x="528758" y="296086"/>
                      </a:lnTo>
                      <a:lnTo>
                        <a:pt x="529291" y="295450"/>
                      </a:lnTo>
                      <a:lnTo>
                        <a:pt x="529314" y="295357"/>
                      </a:lnTo>
                      <a:lnTo>
                        <a:pt x="529730" y="293888"/>
                      </a:lnTo>
                      <a:lnTo>
                        <a:pt x="529811" y="293529"/>
                      </a:lnTo>
                      <a:lnTo>
                        <a:pt x="529869" y="293113"/>
                      </a:lnTo>
                      <a:cubicBezTo>
                        <a:pt x="529869" y="293113"/>
                        <a:pt x="529939" y="292581"/>
                        <a:pt x="529939" y="292604"/>
                      </a:cubicBezTo>
                      <a:cubicBezTo>
                        <a:pt x="529939" y="292604"/>
                        <a:pt x="529996" y="292071"/>
                        <a:pt x="529996" y="292095"/>
                      </a:cubicBezTo>
                      <a:lnTo>
                        <a:pt x="530031" y="291724"/>
                      </a:lnTo>
                      <a:lnTo>
                        <a:pt x="529869" y="289191"/>
                      </a:lnTo>
                      <a:cubicBezTo>
                        <a:pt x="529858" y="288878"/>
                        <a:pt x="529892" y="288577"/>
                        <a:pt x="530020" y="288300"/>
                      </a:cubicBezTo>
                      <a:lnTo>
                        <a:pt x="530205" y="287872"/>
                      </a:lnTo>
                      <a:cubicBezTo>
                        <a:pt x="530355" y="287513"/>
                        <a:pt x="530610" y="287201"/>
                        <a:pt x="530922" y="286981"/>
                      </a:cubicBezTo>
                      <a:lnTo>
                        <a:pt x="531500" y="286587"/>
                      </a:lnTo>
                      <a:lnTo>
                        <a:pt x="527914" y="274705"/>
                      </a:lnTo>
                      <a:lnTo>
                        <a:pt x="526017" y="273606"/>
                      </a:lnTo>
                      <a:lnTo>
                        <a:pt x="525346" y="273109"/>
                      </a:lnTo>
                      <a:cubicBezTo>
                        <a:pt x="525137" y="272935"/>
                        <a:pt x="524952" y="272715"/>
                        <a:pt x="524836" y="272473"/>
                      </a:cubicBezTo>
                      <a:cubicBezTo>
                        <a:pt x="524836" y="272473"/>
                        <a:pt x="524582" y="272010"/>
                        <a:pt x="524594" y="272021"/>
                      </a:cubicBezTo>
                      <a:lnTo>
                        <a:pt x="524362" y="271605"/>
                      </a:lnTo>
                      <a:lnTo>
                        <a:pt x="524131" y="271246"/>
                      </a:lnTo>
                      <a:lnTo>
                        <a:pt x="523853" y="270818"/>
                      </a:lnTo>
                      <a:lnTo>
                        <a:pt x="523240" y="269765"/>
                      </a:lnTo>
                      <a:lnTo>
                        <a:pt x="522754" y="268793"/>
                      </a:lnTo>
                      <a:lnTo>
                        <a:pt x="522638" y="268597"/>
                      </a:lnTo>
                      <a:lnTo>
                        <a:pt x="522430" y="268388"/>
                      </a:lnTo>
                      <a:lnTo>
                        <a:pt x="521030" y="266931"/>
                      </a:lnTo>
                      <a:lnTo>
                        <a:pt x="518809" y="266387"/>
                      </a:lnTo>
                      <a:lnTo>
                        <a:pt x="518126" y="266121"/>
                      </a:lnTo>
                      <a:cubicBezTo>
                        <a:pt x="517837" y="266017"/>
                        <a:pt x="517582" y="265832"/>
                        <a:pt x="517362" y="265589"/>
                      </a:cubicBezTo>
                      <a:lnTo>
                        <a:pt x="517027" y="265218"/>
                      </a:lnTo>
                      <a:cubicBezTo>
                        <a:pt x="516923" y="265103"/>
                        <a:pt x="516830" y="264964"/>
                        <a:pt x="516761" y="264813"/>
                      </a:cubicBezTo>
                      <a:lnTo>
                        <a:pt x="516263" y="263865"/>
                      </a:lnTo>
                      <a:cubicBezTo>
                        <a:pt x="516101" y="263552"/>
                        <a:pt x="516020" y="263228"/>
                        <a:pt x="516032" y="262893"/>
                      </a:cubicBezTo>
                      <a:lnTo>
                        <a:pt x="516044" y="262361"/>
                      </a:lnTo>
                      <a:lnTo>
                        <a:pt x="516148" y="261134"/>
                      </a:lnTo>
                      <a:lnTo>
                        <a:pt x="516321" y="259966"/>
                      </a:lnTo>
                      <a:lnTo>
                        <a:pt x="516529" y="258971"/>
                      </a:lnTo>
                      <a:lnTo>
                        <a:pt x="516541" y="258728"/>
                      </a:lnTo>
                      <a:lnTo>
                        <a:pt x="516367" y="256148"/>
                      </a:lnTo>
                      <a:cubicBezTo>
                        <a:pt x="516367" y="256148"/>
                        <a:pt x="516344" y="255616"/>
                        <a:pt x="516344" y="255639"/>
                      </a:cubicBezTo>
                      <a:cubicBezTo>
                        <a:pt x="516344" y="255639"/>
                        <a:pt x="516310" y="255106"/>
                        <a:pt x="516310" y="255118"/>
                      </a:cubicBezTo>
                      <a:lnTo>
                        <a:pt x="516171" y="253510"/>
                      </a:lnTo>
                      <a:lnTo>
                        <a:pt x="516240" y="252110"/>
                      </a:lnTo>
                      <a:lnTo>
                        <a:pt x="516229" y="252260"/>
                      </a:lnTo>
                      <a:lnTo>
                        <a:pt x="516229" y="251902"/>
                      </a:lnTo>
                      <a:lnTo>
                        <a:pt x="516171" y="251566"/>
                      </a:lnTo>
                      <a:lnTo>
                        <a:pt x="515858" y="250004"/>
                      </a:lnTo>
                      <a:cubicBezTo>
                        <a:pt x="515858" y="250004"/>
                        <a:pt x="515766" y="249472"/>
                        <a:pt x="515777" y="249507"/>
                      </a:cubicBezTo>
                      <a:lnTo>
                        <a:pt x="515685" y="249056"/>
                      </a:lnTo>
                      <a:lnTo>
                        <a:pt x="515592" y="248743"/>
                      </a:lnTo>
                      <a:lnTo>
                        <a:pt x="515442" y="248396"/>
                      </a:lnTo>
                      <a:lnTo>
                        <a:pt x="515268" y="248003"/>
                      </a:lnTo>
                      <a:lnTo>
                        <a:pt x="515095" y="247714"/>
                      </a:lnTo>
                      <a:lnTo>
                        <a:pt x="512029" y="243433"/>
                      </a:lnTo>
                      <a:lnTo>
                        <a:pt x="510825" y="241512"/>
                      </a:lnTo>
                      <a:cubicBezTo>
                        <a:pt x="510825" y="241512"/>
                        <a:pt x="510536" y="241061"/>
                        <a:pt x="510548" y="241073"/>
                      </a:cubicBezTo>
                      <a:lnTo>
                        <a:pt x="509958" y="240147"/>
                      </a:lnTo>
                      <a:lnTo>
                        <a:pt x="508650" y="237648"/>
                      </a:lnTo>
                      <a:cubicBezTo>
                        <a:pt x="508569" y="237497"/>
                        <a:pt x="508511" y="237336"/>
                        <a:pt x="508477" y="237197"/>
                      </a:cubicBezTo>
                      <a:lnTo>
                        <a:pt x="508303" y="236317"/>
                      </a:lnTo>
                      <a:lnTo>
                        <a:pt x="508234" y="235253"/>
                      </a:lnTo>
                      <a:cubicBezTo>
                        <a:pt x="508222" y="235010"/>
                        <a:pt x="508257" y="234756"/>
                        <a:pt x="508326" y="234513"/>
                      </a:cubicBezTo>
                      <a:lnTo>
                        <a:pt x="508662" y="233552"/>
                      </a:lnTo>
                      <a:lnTo>
                        <a:pt x="508778" y="233089"/>
                      </a:lnTo>
                      <a:lnTo>
                        <a:pt x="509113" y="232303"/>
                      </a:lnTo>
                      <a:lnTo>
                        <a:pt x="510374" y="229954"/>
                      </a:lnTo>
                      <a:lnTo>
                        <a:pt x="509773" y="228936"/>
                      </a:lnTo>
                      <a:lnTo>
                        <a:pt x="508928" y="229514"/>
                      </a:lnTo>
                      <a:cubicBezTo>
                        <a:pt x="508188" y="230024"/>
                        <a:pt x="507216" y="229966"/>
                        <a:pt x="506521" y="229410"/>
                      </a:cubicBezTo>
                      <a:lnTo>
                        <a:pt x="506128" y="229086"/>
                      </a:lnTo>
                      <a:lnTo>
                        <a:pt x="504520" y="227617"/>
                      </a:lnTo>
                      <a:lnTo>
                        <a:pt x="504184" y="227374"/>
                      </a:lnTo>
                      <a:lnTo>
                        <a:pt x="502032" y="225847"/>
                      </a:lnTo>
                      <a:lnTo>
                        <a:pt x="501500" y="225407"/>
                      </a:lnTo>
                      <a:cubicBezTo>
                        <a:pt x="501361" y="225303"/>
                        <a:pt x="501257" y="225164"/>
                        <a:pt x="501153" y="225037"/>
                      </a:cubicBezTo>
                      <a:lnTo>
                        <a:pt x="500841" y="224609"/>
                      </a:lnTo>
                      <a:lnTo>
                        <a:pt x="499904" y="223313"/>
                      </a:lnTo>
                      <a:lnTo>
                        <a:pt x="499487" y="222538"/>
                      </a:lnTo>
                      <a:cubicBezTo>
                        <a:pt x="499487" y="222538"/>
                        <a:pt x="499244" y="222052"/>
                        <a:pt x="499256" y="222087"/>
                      </a:cubicBezTo>
                      <a:lnTo>
                        <a:pt x="498816" y="221219"/>
                      </a:lnTo>
                      <a:lnTo>
                        <a:pt x="498608" y="220895"/>
                      </a:lnTo>
                      <a:lnTo>
                        <a:pt x="497208" y="218813"/>
                      </a:lnTo>
                      <a:lnTo>
                        <a:pt x="496583" y="218141"/>
                      </a:lnTo>
                      <a:cubicBezTo>
                        <a:pt x="496410" y="217956"/>
                        <a:pt x="496259" y="217737"/>
                        <a:pt x="496167" y="217482"/>
                      </a:cubicBezTo>
                      <a:lnTo>
                        <a:pt x="495796" y="216475"/>
                      </a:lnTo>
                      <a:lnTo>
                        <a:pt x="495600" y="215619"/>
                      </a:lnTo>
                      <a:lnTo>
                        <a:pt x="495484" y="214323"/>
                      </a:lnTo>
                      <a:lnTo>
                        <a:pt x="495484" y="213039"/>
                      </a:lnTo>
                      <a:lnTo>
                        <a:pt x="495634" y="210263"/>
                      </a:lnTo>
                      <a:lnTo>
                        <a:pt x="495924" y="207081"/>
                      </a:lnTo>
                      <a:lnTo>
                        <a:pt x="495947" y="206641"/>
                      </a:lnTo>
                      <a:lnTo>
                        <a:pt x="495947" y="204536"/>
                      </a:lnTo>
                      <a:cubicBezTo>
                        <a:pt x="495947" y="204362"/>
                        <a:pt x="495970" y="204188"/>
                        <a:pt x="496016" y="204015"/>
                      </a:cubicBezTo>
                      <a:lnTo>
                        <a:pt x="496167" y="203506"/>
                      </a:lnTo>
                      <a:lnTo>
                        <a:pt x="496375" y="202870"/>
                      </a:lnTo>
                      <a:lnTo>
                        <a:pt x="496861" y="201747"/>
                      </a:lnTo>
                      <a:lnTo>
                        <a:pt x="496780" y="201331"/>
                      </a:lnTo>
                      <a:lnTo>
                        <a:pt x="496791" y="201412"/>
                      </a:lnTo>
                      <a:lnTo>
                        <a:pt x="496583" y="200278"/>
                      </a:lnTo>
                      <a:lnTo>
                        <a:pt x="496305" y="198057"/>
                      </a:lnTo>
                      <a:cubicBezTo>
                        <a:pt x="496305" y="198057"/>
                        <a:pt x="496236" y="197524"/>
                        <a:pt x="496236" y="197536"/>
                      </a:cubicBezTo>
                      <a:lnTo>
                        <a:pt x="496167" y="197004"/>
                      </a:lnTo>
                      <a:cubicBezTo>
                        <a:pt x="496167" y="197004"/>
                        <a:pt x="496097" y="196472"/>
                        <a:pt x="496097" y="196506"/>
                      </a:cubicBezTo>
                      <a:lnTo>
                        <a:pt x="496028" y="196020"/>
                      </a:lnTo>
                      <a:lnTo>
                        <a:pt x="495854" y="195176"/>
                      </a:lnTo>
                      <a:lnTo>
                        <a:pt x="495739" y="194840"/>
                      </a:lnTo>
                      <a:lnTo>
                        <a:pt x="495553" y="194389"/>
                      </a:lnTo>
                      <a:lnTo>
                        <a:pt x="495391" y="194019"/>
                      </a:lnTo>
                      <a:lnTo>
                        <a:pt x="494894" y="193139"/>
                      </a:lnTo>
                      <a:lnTo>
                        <a:pt x="494582" y="192260"/>
                      </a:lnTo>
                      <a:cubicBezTo>
                        <a:pt x="494582" y="192260"/>
                        <a:pt x="494431" y="191751"/>
                        <a:pt x="494431" y="191763"/>
                      </a:cubicBezTo>
                      <a:lnTo>
                        <a:pt x="494315" y="191335"/>
                      </a:lnTo>
                      <a:lnTo>
                        <a:pt x="494154" y="190941"/>
                      </a:lnTo>
                      <a:lnTo>
                        <a:pt x="493957" y="190490"/>
                      </a:lnTo>
                      <a:cubicBezTo>
                        <a:pt x="493957" y="190490"/>
                        <a:pt x="493749" y="189993"/>
                        <a:pt x="493760" y="190027"/>
                      </a:cubicBezTo>
                      <a:lnTo>
                        <a:pt x="493563" y="189599"/>
                      </a:lnTo>
                      <a:lnTo>
                        <a:pt x="493355" y="189194"/>
                      </a:lnTo>
                      <a:cubicBezTo>
                        <a:pt x="493355" y="189194"/>
                        <a:pt x="493089" y="188731"/>
                        <a:pt x="493101" y="188731"/>
                      </a:cubicBezTo>
                      <a:lnTo>
                        <a:pt x="492835" y="188269"/>
                      </a:lnTo>
                      <a:lnTo>
                        <a:pt x="492314" y="187227"/>
                      </a:lnTo>
                      <a:cubicBezTo>
                        <a:pt x="492198" y="186984"/>
                        <a:pt x="492129" y="186730"/>
                        <a:pt x="492117" y="186464"/>
                      </a:cubicBezTo>
                      <a:lnTo>
                        <a:pt x="492094" y="185955"/>
                      </a:lnTo>
                      <a:cubicBezTo>
                        <a:pt x="492083" y="185793"/>
                        <a:pt x="492094" y="185619"/>
                        <a:pt x="492117" y="185457"/>
                      </a:cubicBezTo>
                      <a:lnTo>
                        <a:pt x="492210" y="184925"/>
                      </a:lnTo>
                      <a:lnTo>
                        <a:pt x="492418" y="184208"/>
                      </a:lnTo>
                      <a:cubicBezTo>
                        <a:pt x="492511" y="183942"/>
                        <a:pt x="492661" y="183675"/>
                        <a:pt x="492846" y="183456"/>
                      </a:cubicBezTo>
                      <a:lnTo>
                        <a:pt x="492916" y="183386"/>
                      </a:lnTo>
                      <a:lnTo>
                        <a:pt x="492383" y="183213"/>
                      </a:lnTo>
                      <a:cubicBezTo>
                        <a:pt x="492245" y="183155"/>
                        <a:pt x="492117" y="183097"/>
                        <a:pt x="491990" y="183028"/>
                      </a:cubicBezTo>
                      <a:lnTo>
                        <a:pt x="491562" y="182761"/>
                      </a:lnTo>
                      <a:cubicBezTo>
                        <a:pt x="491192" y="182530"/>
                        <a:pt x="490902" y="182195"/>
                        <a:pt x="490740" y="181801"/>
                      </a:cubicBezTo>
                      <a:lnTo>
                        <a:pt x="489734" y="179233"/>
                      </a:lnTo>
                      <a:lnTo>
                        <a:pt x="489560" y="178342"/>
                      </a:lnTo>
                      <a:cubicBezTo>
                        <a:pt x="489560" y="178342"/>
                        <a:pt x="489479" y="177810"/>
                        <a:pt x="489479" y="177821"/>
                      </a:cubicBezTo>
                      <a:lnTo>
                        <a:pt x="489398" y="177358"/>
                      </a:lnTo>
                      <a:lnTo>
                        <a:pt x="489074" y="175878"/>
                      </a:lnTo>
                      <a:lnTo>
                        <a:pt x="488959" y="175438"/>
                      </a:lnTo>
                      <a:lnTo>
                        <a:pt x="488866" y="175125"/>
                      </a:lnTo>
                      <a:lnTo>
                        <a:pt x="488704" y="174802"/>
                      </a:lnTo>
                      <a:lnTo>
                        <a:pt x="488357" y="173969"/>
                      </a:lnTo>
                      <a:lnTo>
                        <a:pt x="487755" y="171909"/>
                      </a:lnTo>
                      <a:lnTo>
                        <a:pt x="487605" y="171134"/>
                      </a:lnTo>
                      <a:cubicBezTo>
                        <a:pt x="487582" y="170926"/>
                        <a:pt x="487582" y="170694"/>
                        <a:pt x="487617" y="170474"/>
                      </a:cubicBezTo>
                      <a:lnTo>
                        <a:pt x="487709" y="169954"/>
                      </a:lnTo>
                      <a:cubicBezTo>
                        <a:pt x="487709" y="169954"/>
                        <a:pt x="487802" y="169422"/>
                        <a:pt x="487802" y="169433"/>
                      </a:cubicBezTo>
                      <a:lnTo>
                        <a:pt x="487871" y="169017"/>
                      </a:lnTo>
                      <a:lnTo>
                        <a:pt x="487952" y="167536"/>
                      </a:lnTo>
                      <a:lnTo>
                        <a:pt x="488045" y="166795"/>
                      </a:lnTo>
                      <a:cubicBezTo>
                        <a:pt x="488068" y="166633"/>
                        <a:pt x="488126" y="166471"/>
                        <a:pt x="488195" y="166309"/>
                      </a:cubicBezTo>
                      <a:lnTo>
                        <a:pt x="488392" y="165812"/>
                      </a:lnTo>
                      <a:cubicBezTo>
                        <a:pt x="488473" y="165627"/>
                        <a:pt x="488588" y="165453"/>
                        <a:pt x="488727" y="165303"/>
                      </a:cubicBezTo>
                      <a:lnTo>
                        <a:pt x="489040" y="164944"/>
                      </a:lnTo>
                      <a:cubicBezTo>
                        <a:pt x="489364" y="164551"/>
                        <a:pt x="489826" y="164319"/>
                        <a:pt x="490324" y="164262"/>
                      </a:cubicBezTo>
                      <a:lnTo>
                        <a:pt x="490312" y="163845"/>
                      </a:lnTo>
                      <a:lnTo>
                        <a:pt x="490312" y="163324"/>
                      </a:lnTo>
                      <a:lnTo>
                        <a:pt x="490301" y="162827"/>
                      </a:lnTo>
                      <a:lnTo>
                        <a:pt x="490127" y="160513"/>
                      </a:lnTo>
                      <a:lnTo>
                        <a:pt x="490150" y="159854"/>
                      </a:lnTo>
                      <a:lnTo>
                        <a:pt x="490035" y="159911"/>
                      </a:lnTo>
                      <a:lnTo>
                        <a:pt x="488010" y="160374"/>
                      </a:lnTo>
                      <a:lnTo>
                        <a:pt x="487721" y="160467"/>
                      </a:lnTo>
                      <a:lnTo>
                        <a:pt x="486413" y="161103"/>
                      </a:lnTo>
                      <a:cubicBezTo>
                        <a:pt x="485904" y="161358"/>
                        <a:pt x="485303" y="161381"/>
                        <a:pt x="484771" y="161161"/>
                      </a:cubicBezTo>
                      <a:cubicBezTo>
                        <a:pt x="484319" y="160976"/>
                        <a:pt x="483937" y="160629"/>
                        <a:pt x="483729" y="160166"/>
                      </a:cubicBezTo>
                      <a:lnTo>
                        <a:pt x="483544" y="160247"/>
                      </a:lnTo>
                      <a:lnTo>
                        <a:pt x="482399" y="160501"/>
                      </a:lnTo>
                      <a:lnTo>
                        <a:pt x="481994" y="160640"/>
                      </a:lnTo>
                      <a:lnTo>
                        <a:pt x="481230" y="160814"/>
                      </a:lnTo>
                      <a:lnTo>
                        <a:pt x="480015" y="160987"/>
                      </a:lnTo>
                      <a:lnTo>
                        <a:pt x="479275" y="161010"/>
                      </a:lnTo>
                      <a:lnTo>
                        <a:pt x="477412" y="160941"/>
                      </a:lnTo>
                      <a:cubicBezTo>
                        <a:pt x="477412" y="160941"/>
                        <a:pt x="476880" y="160883"/>
                        <a:pt x="476915" y="160883"/>
                      </a:cubicBezTo>
                      <a:lnTo>
                        <a:pt x="476475" y="160860"/>
                      </a:lnTo>
                      <a:lnTo>
                        <a:pt x="475549" y="160872"/>
                      </a:lnTo>
                      <a:lnTo>
                        <a:pt x="475179" y="160895"/>
                      </a:lnTo>
                      <a:lnTo>
                        <a:pt x="474763" y="160964"/>
                      </a:lnTo>
                      <a:cubicBezTo>
                        <a:pt x="474601" y="160999"/>
                        <a:pt x="474439" y="160999"/>
                        <a:pt x="474277" y="160999"/>
                      </a:cubicBezTo>
                      <a:lnTo>
                        <a:pt x="472726" y="160895"/>
                      </a:lnTo>
                      <a:lnTo>
                        <a:pt x="472715" y="160999"/>
                      </a:lnTo>
                      <a:lnTo>
                        <a:pt x="472645" y="161450"/>
                      </a:lnTo>
                      <a:cubicBezTo>
                        <a:pt x="472576" y="161820"/>
                        <a:pt x="472414" y="162191"/>
                        <a:pt x="472148" y="162480"/>
                      </a:cubicBezTo>
                      <a:lnTo>
                        <a:pt x="470979" y="163741"/>
                      </a:lnTo>
                      <a:cubicBezTo>
                        <a:pt x="470841" y="163880"/>
                        <a:pt x="470702" y="163984"/>
                        <a:pt x="470540" y="164076"/>
                      </a:cubicBezTo>
                      <a:lnTo>
                        <a:pt x="469545" y="164609"/>
                      </a:lnTo>
                      <a:cubicBezTo>
                        <a:pt x="469313" y="164747"/>
                        <a:pt x="469047" y="164805"/>
                        <a:pt x="468781" y="164840"/>
                      </a:cubicBezTo>
                      <a:lnTo>
                        <a:pt x="468249" y="164875"/>
                      </a:lnTo>
                      <a:lnTo>
                        <a:pt x="467960" y="164875"/>
                      </a:lnTo>
                      <a:lnTo>
                        <a:pt x="467879" y="164944"/>
                      </a:lnTo>
                      <a:lnTo>
                        <a:pt x="466560" y="165893"/>
                      </a:lnTo>
                      <a:cubicBezTo>
                        <a:pt x="466398" y="165997"/>
                        <a:pt x="466224" y="166090"/>
                        <a:pt x="466039" y="166147"/>
                      </a:cubicBezTo>
                      <a:lnTo>
                        <a:pt x="465542" y="166321"/>
                      </a:lnTo>
                      <a:cubicBezTo>
                        <a:pt x="465357" y="166379"/>
                        <a:pt x="465148" y="166413"/>
                        <a:pt x="464952" y="166413"/>
                      </a:cubicBezTo>
                      <a:lnTo>
                        <a:pt x="463320" y="166448"/>
                      </a:lnTo>
                      <a:cubicBezTo>
                        <a:pt x="462869" y="166448"/>
                        <a:pt x="462406" y="166286"/>
                        <a:pt x="462048" y="166009"/>
                      </a:cubicBezTo>
                      <a:lnTo>
                        <a:pt x="460787" y="165002"/>
                      </a:lnTo>
                      <a:cubicBezTo>
                        <a:pt x="460393" y="164690"/>
                        <a:pt x="460150" y="164250"/>
                        <a:pt x="460069" y="163776"/>
                      </a:cubicBezTo>
                      <a:lnTo>
                        <a:pt x="459977" y="163209"/>
                      </a:lnTo>
                      <a:cubicBezTo>
                        <a:pt x="459977" y="163209"/>
                        <a:pt x="459884" y="162688"/>
                        <a:pt x="459896" y="162711"/>
                      </a:cubicBezTo>
                      <a:cubicBezTo>
                        <a:pt x="459896" y="162711"/>
                        <a:pt x="459803" y="162179"/>
                        <a:pt x="459815" y="162225"/>
                      </a:cubicBezTo>
                      <a:lnTo>
                        <a:pt x="459630" y="161265"/>
                      </a:lnTo>
                      <a:lnTo>
                        <a:pt x="459525" y="160941"/>
                      </a:lnTo>
                      <a:lnTo>
                        <a:pt x="459421" y="160652"/>
                      </a:lnTo>
                      <a:lnTo>
                        <a:pt x="458935" y="159819"/>
                      </a:lnTo>
                      <a:cubicBezTo>
                        <a:pt x="458866" y="159703"/>
                        <a:pt x="458820" y="159564"/>
                        <a:pt x="458773" y="159449"/>
                      </a:cubicBezTo>
                      <a:lnTo>
                        <a:pt x="458658" y="159078"/>
                      </a:lnTo>
                      <a:lnTo>
                        <a:pt x="458334" y="158396"/>
                      </a:lnTo>
                      <a:lnTo>
                        <a:pt x="457975" y="158234"/>
                      </a:lnTo>
                      <a:lnTo>
                        <a:pt x="457917" y="158245"/>
                      </a:lnTo>
                      <a:lnTo>
                        <a:pt x="456494" y="158743"/>
                      </a:lnTo>
                      <a:lnTo>
                        <a:pt x="454921" y="159252"/>
                      </a:lnTo>
                      <a:cubicBezTo>
                        <a:pt x="454632" y="159344"/>
                        <a:pt x="454319" y="159368"/>
                        <a:pt x="454007" y="159333"/>
                      </a:cubicBezTo>
                      <a:lnTo>
                        <a:pt x="453498" y="159252"/>
                      </a:lnTo>
                      <a:lnTo>
                        <a:pt x="452977" y="159136"/>
                      </a:lnTo>
                      <a:lnTo>
                        <a:pt x="452491" y="159449"/>
                      </a:lnTo>
                      <a:lnTo>
                        <a:pt x="452237" y="159634"/>
                      </a:lnTo>
                      <a:lnTo>
                        <a:pt x="451207" y="160652"/>
                      </a:lnTo>
                      <a:lnTo>
                        <a:pt x="450675" y="161103"/>
                      </a:lnTo>
                      <a:lnTo>
                        <a:pt x="450131" y="161520"/>
                      </a:lnTo>
                      <a:cubicBezTo>
                        <a:pt x="449969" y="161624"/>
                        <a:pt x="449795" y="161716"/>
                        <a:pt x="449622" y="161786"/>
                      </a:cubicBezTo>
                      <a:lnTo>
                        <a:pt x="449124" y="161959"/>
                      </a:lnTo>
                      <a:cubicBezTo>
                        <a:pt x="448962" y="162017"/>
                        <a:pt x="448789" y="162052"/>
                        <a:pt x="448627" y="162063"/>
                      </a:cubicBezTo>
                      <a:lnTo>
                        <a:pt x="447562" y="162144"/>
                      </a:lnTo>
                      <a:lnTo>
                        <a:pt x="446868" y="162144"/>
                      </a:lnTo>
                      <a:cubicBezTo>
                        <a:pt x="446625" y="162144"/>
                        <a:pt x="446405" y="162110"/>
                        <a:pt x="446186" y="162029"/>
                      </a:cubicBezTo>
                      <a:lnTo>
                        <a:pt x="445214" y="161681"/>
                      </a:lnTo>
                      <a:lnTo>
                        <a:pt x="445005" y="161612"/>
                      </a:lnTo>
                      <a:lnTo>
                        <a:pt x="443814" y="161543"/>
                      </a:lnTo>
                      <a:lnTo>
                        <a:pt x="443467" y="161577"/>
                      </a:lnTo>
                      <a:lnTo>
                        <a:pt x="443015" y="161647"/>
                      </a:lnTo>
                      <a:lnTo>
                        <a:pt x="441847" y="161809"/>
                      </a:lnTo>
                      <a:lnTo>
                        <a:pt x="440979" y="161786"/>
                      </a:lnTo>
                      <a:cubicBezTo>
                        <a:pt x="440829" y="161774"/>
                        <a:pt x="440690" y="161751"/>
                        <a:pt x="440540" y="161705"/>
                      </a:cubicBezTo>
                      <a:lnTo>
                        <a:pt x="440250" y="161624"/>
                      </a:lnTo>
                      <a:lnTo>
                        <a:pt x="439996" y="161612"/>
                      </a:lnTo>
                      <a:lnTo>
                        <a:pt x="439498" y="161600"/>
                      </a:lnTo>
                      <a:cubicBezTo>
                        <a:pt x="439313" y="161600"/>
                        <a:pt x="439128" y="161577"/>
                        <a:pt x="438931" y="161520"/>
                      </a:cubicBezTo>
                      <a:lnTo>
                        <a:pt x="438422" y="161358"/>
                      </a:lnTo>
                      <a:lnTo>
                        <a:pt x="438318" y="161323"/>
                      </a:lnTo>
                      <a:lnTo>
                        <a:pt x="437902" y="161520"/>
                      </a:lnTo>
                      <a:lnTo>
                        <a:pt x="437416" y="161751"/>
                      </a:lnTo>
                      <a:cubicBezTo>
                        <a:pt x="437161" y="161867"/>
                        <a:pt x="436895" y="161936"/>
                        <a:pt x="436617" y="161948"/>
                      </a:cubicBezTo>
                      <a:lnTo>
                        <a:pt x="436155" y="161959"/>
                      </a:lnTo>
                      <a:lnTo>
                        <a:pt x="435750" y="161994"/>
                      </a:lnTo>
                      <a:lnTo>
                        <a:pt x="435287" y="162075"/>
                      </a:lnTo>
                      <a:cubicBezTo>
                        <a:pt x="434824" y="162144"/>
                        <a:pt x="434350" y="162063"/>
                        <a:pt x="433945" y="161820"/>
                      </a:cubicBezTo>
                      <a:lnTo>
                        <a:pt x="433170" y="161323"/>
                      </a:lnTo>
                      <a:lnTo>
                        <a:pt x="432556" y="160733"/>
                      </a:lnTo>
                      <a:lnTo>
                        <a:pt x="432094" y="160143"/>
                      </a:lnTo>
                      <a:lnTo>
                        <a:pt x="431157" y="158685"/>
                      </a:lnTo>
                      <a:cubicBezTo>
                        <a:pt x="431157" y="158685"/>
                        <a:pt x="430890" y="158234"/>
                        <a:pt x="430902" y="158245"/>
                      </a:cubicBezTo>
                      <a:lnTo>
                        <a:pt x="430717" y="157933"/>
                      </a:lnTo>
                      <a:lnTo>
                        <a:pt x="430486" y="157667"/>
                      </a:lnTo>
                      <a:cubicBezTo>
                        <a:pt x="430324" y="157482"/>
                        <a:pt x="430208" y="157250"/>
                        <a:pt x="430127" y="157030"/>
                      </a:cubicBezTo>
                      <a:lnTo>
                        <a:pt x="429294" y="156336"/>
                      </a:lnTo>
                      <a:cubicBezTo>
                        <a:pt x="429178" y="156221"/>
                        <a:pt x="429062" y="156093"/>
                        <a:pt x="428958" y="155943"/>
                      </a:cubicBezTo>
                      <a:lnTo>
                        <a:pt x="428669" y="155503"/>
                      </a:lnTo>
                      <a:lnTo>
                        <a:pt x="428334" y="154867"/>
                      </a:lnTo>
                      <a:cubicBezTo>
                        <a:pt x="428137" y="154497"/>
                        <a:pt x="428056" y="154080"/>
                        <a:pt x="428125" y="153664"/>
                      </a:cubicBezTo>
                      <a:lnTo>
                        <a:pt x="428148" y="153467"/>
                      </a:lnTo>
                      <a:lnTo>
                        <a:pt x="428114" y="153293"/>
                      </a:lnTo>
                      <a:lnTo>
                        <a:pt x="427963" y="152611"/>
                      </a:lnTo>
                      <a:lnTo>
                        <a:pt x="427859" y="151604"/>
                      </a:lnTo>
                      <a:lnTo>
                        <a:pt x="427790" y="151292"/>
                      </a:lnTo>
                      <a:lnTo>
                        <a:pt x="427674" y="150887"/>
                      </a:lnTo>
                      <a:cubicBezTo>
                        <a:pt x="427639" y="150748"/>
                        <a:pt x="427593" y="150621"/>
                        <a:pt x="427582" y="150482"/>
                      </a:cubicBezTo>
                      <a:lnTo>
                        <a:pt x="427524" y="149950"/>
                      </a:lnTo>
                      <a:cubicBezTo>
                        <a:pt x="427512" y="149811"/>
                        <a:pt x="427512" y="149684"/>
                        <a:pt x="427524" y="149545"/>
                      </a:cubicBezTo>
                      <a:lnTo>
                        <a:pt x="427558" y="149013"/>
                      </a:lnTo>
                      <a:lnTo>
                        <a:pt x="427663" y="148469"/>
                      </a:lnTo>
                      <a:lnTo>
                        <a:pt x="427674" y="148110"/>
                      </a:lnTo>
                      <a:lnTo>
                        <a:pt x="427697" y="147115"/>
                      </a:lnTo>
                      <a:lnTo>
                        <a:pt x="427674" y="146699"/>
                      </a:lnTo>
                      <a:lnTo>
                        <a:pt x="427639" y="146201"/>
                      </a:lnTo>
                      <a:lnTo>
                        <a:pt x="427616" y="145947"/>
                      </a:lnTo>
                      <a:lnTo>
                        <a:pt x="427512" y="145669"/>
                      </a:lnTo>
                      <a:lnTo>
                        <a:pt x="427234" y="144743"/>
                      </a:lnTo>
                      <a:lnTo>
                        <a:pt x="427084" y="143575"/>
                      </a:lnTo>
                      <a:lnTo>
                        <a:pt x="427049" y="141793"/>
                      </a:lnTo>
                      <a:lnTo>
                        <a:pt x="427072" y="141435"/>
                      </a:lnTo>
                      <a:lnTo>
                        <a:pt x="426922" y="141087"/>
                      </a:lnTo>
                      <a:lnTo>
                        <a:pt x="426668" y="140416"/>
                      </a:lnTo>
                      <a:cubicBezTo>
                        <a:pt x="426587" y="140185"/>
                        <a:pt x="426552" y="139930"/>
                        <a:pt x="426563" y="139676"/>
                      </a:cubicBezTo>
                      <a:lnTo>
                        <a:pt x="426575" y="139236"/>
                      </a:lnTo>
                      <a:lnTo>
                        <a:pt x="426563" y="138959"/>
                      </a:lnTo>
                      <a:lnTo>
                        <a:pt x="426540" y="138855"/>
                      </a:lnTo>
                      <a:lnTo>
                        <a:pt x="426436" y="138623"/>
                      </a:lnTo>
                      <a:lnTo>
                        <a:pt x="426193" y="138207"/>
                      </a:lnTo>
                      <a:lnTo>
                        <a:pt x="425869" y="137466"/>
                      </a:lnTo>
                      <a:lnTo>
                        <a:pt x="425673" y="136633"/>
                      </a:lnTo>
                      <a:lnTo>
                        <a:pt x="425649" y="136309"/>
                      </a:lnTo>
                      <a:lnTo>
                        <a:pt x="425615" y="136240"/>
                      </a:lnTo>
                      <a:lnTo>
                        <a:pt x="425268" y="135407"/>
                      </a:lnTo>
                      <a:lnTo>
                        <a:pt x="425152" y="134817"/>
                      </a:lnTo>
                      <a:lnTo>
                        <a:pt x="425094" y="134701"/>
                      </a:lnTo>
                      <a:lnTo>
                        <a:pt x="424978" y="134527"/>
                      </a:lnTo>
                      <a:lnTo>
                        <a:pt x="424701" y="134215"/>
                      </a:lnTo>
                      <a:cubicBezTo>
                        <a:pt x="424307" y="133775"/>
                        <a:pt x="424122" y="133174"/>
                        <a:pt x="424203" y="132584"/>
                      </a:cubicBezTo>
                      <a:lnTo>
                        <a:pt x="424261" y="132248"/>
                      </a:lnTo>
                      <a:lnTo>
                        <a:pt x="424249" y="132098"/>
                      </a:lnTo>
                      <a:lnTo>
                        <a:pt x="424192" y="131855"/>
                      </a:lnTo>
                      <a:lnTo>
                        <a:pt x="424041" y="131415"/>
                      </a:lnTo>
                      <a:cubicBezTo>
                        <a:pt x="424041" y="131415"/>
                        <a:pt x="423868" y="130906"/>
                        <a:pt x="423879" y="130929"/>
                      </a:cubicBezTo>
                      <a:lnTo>
                        <a:pt x="423729" y="130501"/>
                      </a:lnTo>
                      <a:lnTo>
                        <a:pt x="423578" y="130177"/>
                      </a:lnTo>
                      <a:lnTo>
                        <a:pt x="423393" y="129842"/>
                      </a:lnTo>
                      <a:lnTo>
                        <a:pt x="423139" y="129448"/>
                      </a:lnTo>
                      <a:lnTo>
                        <a:pt x="422873" y="129032"/>
                      </a:lnTo>
                      <a:lnTo>
                        <a:pt x="422595" y="128638"/>
                      </a:lnTo>
                      <a:lnTo>
                        <a:pt x="421924" y="127586"/>
                      </a:lnTo>
                      <a:lnTo>
                        <a:pt x="421600" y="126949"/>
                      </a:lnTo>
                      <a:cubicBezTo>
                        <a:pt x="421507" y="126753"/>
                        <a:pt x="421438" y="126533"/>
                        <a:pt x="421415" y="126325"/>
                      </a:cubicBezTo>
                      <a:lnTo>
                        <a:pt x="421345" y="125792"/>
                      </a:lnTo>
                      <a:cubicBezTo>
                        <a:pt x="421322" y="125515"/>
                        <a:pt x="421345" y="125225"/>
                        <a:pt x="421426" y="124959"/>
                      </a:cubicBezTo>
                      <a:lnTo>
                        <a:pt x="421438" y="124890"/>
                      </a:lnTo>
                      <a:lnTo>
                        <a:pt x="421010" y="124230"/>
                      </a:lnTo>
                      <a:cubicBezTo>
                        <a:pt x="420929" y="124115"/>
                        <a:pt x="420860" y="123976"/>
                        <a:pt x="420813" y="123837"/>
                      </a:cubicBezTo>
                      <a:lnTo>
                        <a:pt x="420640" y="123374"/>
                      </a:lnTo>
                      <a:cubicBezTo>
                        <a:pt x="420443" y="122807"/>
                        <a:pt x="420489" y="122194"/>
                        <a:pt x="420790" y="121674"/>
                      </a:cubicBezTo>
                      <a:lnTo>
                        <a:pt x="421056" y="121211"/>
                      </a:lnTo>
                      <a:cubicBezTo>
                        <a:pt x="421137" y="121060"/>
                        <a:pt x="421241" y="120933"/>
                        <a:pt x="421369" y="120806"/>
                      </a:cubicBezTo>
                      <a:lnTo>
                        <a:pt x="421739" y="120436"/>
                      </a:lnTo>
                      <a:lnTo>
                        <a:pt x="422479" y="119869"/>
                      </a:lnTo>
                      <a:lnTo>
                        <a:pt x="423266" y="119475"/>
                      </a:lnTo>
                      <a:lnTo>
                        <a:pt x="423879" y="119290"/>
                      </a:lnTo>
                      <a:lnTo>
                        <a:pt x="424273" y="119117"/>
                      </a:lnTo>
                      <a:cubicBezTo>
                        <a:pt x="424411" y="119047"/>
                        <a:pt x="424550" y="119001"/>
                        <a:pt x="424701" y="118966"/>
                      </a:cubicBezTo>
                      <a:lnTo>
                        <a:pt x="425221" y="118862"/>
                      </a:lnTo>
                      <a:lnTo>
                        <a:pt x="426020" y="118781"/>
                      </a:lnTo>
                      <a:lnTo>
                        <a:pt x="425962" y="118793"/>
                      </a:lnTo>
                      <a:lnTo>
                        <a:pt x="426286" y="118758"/>
                      </a:lnTo>
                      <a:lnTo>
                        <a:pt x="427153" y="118492"/>
                      </a:lnTo>
                      <a:lnTo>
                        <a:pt x="427871" y="118341"/>
                      </a:lnTo>
                      <a:cubicBezTo>
                        <a:pt x="428033" y="118318"/>
                        <a:pt x="428206" y="118307"/>
                        <a:pt x="428380" y="118318"/>
                      </a:cubicBezTo>
                      <a:lnTo>
                        <a:pt x="428900" y="118353"/>
                      </a:lnTo>
                      <a:cubicBezTo>
                        <a:pt x="429016" y="118365"/>
                        <a:pt x="429132" y="118388"/>
                        <a:pt x="429248" y="118422"/>
                      </a:cubicBezTo>
                      <a:lnTo>
                        <a:pt x="430138" y="117913"/>
                      </a:lnTo>
                      <a:lnTo>
                        <a:pt x="431145" y="117451"/>
                      </a:lnTo>
                      <a:lnTo>
                        <a:pt x="431457" y="117265"/>
                      </a:lnTo>
                      <a:lnTo>
                        <a:pt x="431793" y="117034"/>
                      </a:lnTo>
                      <a:lnTo>
                        <a:pt x="432140" y="116780"/>
                      </a:lnTo>
                      <a:lnTo>
                        <a:pt x="432163" y="116675"/>
                      </a:lnTo>
                      <a:lnTo>
                        <a:pt x="431307" y="115669"/>
                      </a:lnTo>
                      <a:cubicBezTo>
                        <a:pt x="430902" y="115183"/>
                        <a:pt x="430740" y="114535"/>
                        <a:pt x="430890" y="113922"/>
                      </a:cubicBezTo>
                      <a:lnTo>
                        <a:pt x="430971" y="113563"/>
                      </a:lnTo>
                      <a:cubicBezTo>
                        <a:pt x="431041" y="113274"/>
                        <a:pt x="431168" y="112985"/>
                        <a:pt x="431365" y="112765"/>
                      </a:cubicBezTo>
                      <a:lnTo>
                        <a:pt x="431515" y="112580"/>
                      </a:lnTo>
                      <a:lnTo>
                        <a:pt x="431862" y="111758"/>
                      </a:lnTo>
                      <a:lnTo>
                        <a:pt x="431793" y="111272"/>
                      </a:lnTo>
                      <a:lnTo>
                        <a:pt x="431203" y="110601"/>
                      </a:lnTo>
                      <a:cubicBezTo>
                        <a:pt x="431029" y="110405"/>
                        <a:pt x="430890" y="110162"/>
                        <a:pt x="430809" y="109907"/>
                      </a:cubicBezTo>
                      <a:lnTo>
                        <a:pt x="430659" y="109479"/>
                      </a:lnTo>
                      <a:cubicBezTo>
                        <a:pt x="430497" y="108982"/>
                        <a:pt x="430543" y="108438"/>
                        <a:pt x="430763" y="107963"/>
                      </a:cubicBezTo>
                      <a:lnTo>
                        <a:pt x="431469" y="106517"/>
                      </a:lnTo>
                      <a:cubicBezTo>
                        <a:pt x="431735" y="105997"/>
                        <a:pt x="432209" y="105603"/>
                        <a:pt x="432776" y="105464"/>
                      </a:cubicBezTo>
                      <a:lnTo>
                        <a:pt x="433216" y="105360"/>
                      </a:lnTo>
                      <a:cubicBezTo>
                        <a:pt x="433285" y="105337"/>
                        <a:pt x="433355" y="105326"/>
                        <a:pt x="433413" y="105326"/>
                      </a:cubicBezTo>
                      <a:lnTo>
                        <a:pt x="433123" y="105175"/>
                      </a:lnTo>
                      <a:lnTo>
                        <a:pt x="432522" y="104817"/>
                      </a:lnTo>
                      <a:cubicBezTo>
                        <a:pt x="432001" y="104481"/>
                        <a:pt x="431654" y="103926"/>
                        <a:pt x="431596" y="103301"/>
                      </a:cubicBezTo>
                      <a:cubicBezTo>
                        <a:pt x="431538" y="102688"/>
                        <a:pt x="431770" y="102086"/>
                        <a:pt x="432221" y="101658"/>
                      </a:cubicBezTo>
                      <a:lnTo>
                        <a:pt x="432476" y="101403"/>
                      </a:lnTo>
                      <a:cubicBezTo>
                        <a:pt x="432290" y="101253"/>
                        <a:pt x="432140" y="101068"/>
                        <a:pt x="432013" y="100860"/>
                      </a:cubicBezTo>
                      <a:lnTo>
                        <a:pt x="431654" y="100154"/>
                      </a:lnTo>
                      <a:lnTo>
                        <a:pt x="431492" y="99691"/>
                      </a:lnTo>
                      <a:lnTo>
                        <a:pt x="431330" y="99286"/>
                      </a:lnTo>
                      <a:lnTo>
                        <a:pt x="430243" y="96891"/>
                      </a:lnTo>
                      <a:lnTo>
                        <a:pt x="429988" y="96128"/>
                      </a:lnTo>
                      <a:lnTo>
                        <a:pt x="429826" y="95364"/>
                      </a:lnTo>
                      <a:lnTo>
                        <a:pt x="428796" y="95434"/>
                      </a:lnTo>
                      <a:cubicBezTo>
                        <a:pt x="428519" y="95457"/>
                        <a:pt x="428218" y="95410"/>
                        <a:pt x="427940" y="95295"/>
                      </a:cubicBezTo>
                      <a:cubicBezTo>
                        <a:pt x="427940" y="95295"/>
                        <a:pt x="427443" y="95098"/>
                        <a:pt x="427489" y="95110"/>
                      </a:cubicBezTo>
                      <a:lnTo>
                        <a:pt x="427119" y="94971"/>
                      </a:lnTo>
                      <a:lnTo>
                        <a:pt x="426714" y="94878"/>
                      </a:lnTo>
                      <a:lnTo>
                        <a:pt x="425742" y="94531"/>
                      </a:lnTo>
                      <a:lnTo>
                        <a:pt x="425106" y="94172"/>
                      </a:lnTo>
                      <a:lnTo>
                        <a:pt x="424851" y="94196"/>
                      </a:lnTo>
                      <a:cubicBezTo>
                        <a:pt x="424643" y="94207"/>
                        <a:pt x="424423" y="94196"/>
                        <a:pt x="424226" y="94138"/>
                      </a:cubicBezTo>
                      <a:lnTo>
                        <a:pt x="423729" y="94022"/>
                      </a:lnTo>
                      <a:cubicBezTo>
                        <a:pt x="423555" y="93987"/>
                        <a:pt x="423382" y="93918"/>
                        <a:pt x="423220" y="93825"/>
                      </a:cubicBezTo>
                      <a:lnTo>
                        <a:pt x="421820" y="93039"/>
                      </a:lnTo>
                      <a:lnTo>
                        <a:pt x="420998" y="92460"/>
                      </a:lnTo>
                      <a:cubicBezTo>
                        <a:pt x="420998" y="92460"/>
                        <a:pt x="420594" y="92102"/>
                        <a:pt x="420605" y="92113"/>
                      </a:cubicBezTo>
                      <a:lnTo>
                        <a:pt x="420397" y="91916"/>
                      </a:lnTo>
                      <a:lnTo>
                        <a:pt x="420258" y="91905"/>
                      </a:lnTo>
                      <a:cubicBezTo>
                        <a:pt x="420061" y="91870"/>
                        <a:pt x="419888" y="91812"/>
                        <a:pt x="419714" y="91731"/>
                      </a:cubicBezTo>
                      <a:lnTo>
                        <a:pt x="418881" y="91315"/>
                      </a:lnTo>
                      <a:lnTo>
                        <a:pt x="418592" y="91222"/>
                      </a:lnTo>
                      <a:lnTo>
                        <a:pt x="418152" y="91118"/>
                      </a:lnTo>
                      <a:lnTo>
                        <a:pt x="417134" y="90887"/>
                      </a:lnTo>
                      <a:cubicBezTo>
                        <a:pt x="417134" y="90887"/>
                        <a:pt x="416614" y="90771"/>
                        <a:pt x="416637" y="90783"/>
                      </a:cubicBezTo>
                      <a:lnTo>
                        <a:pt x="416440" y="90748"/>
                      </a:lnTo>
                      <a:lnTo>
                        <a:pt x="416232" y="90771"/>
                      </a:lnTo>
                      <a:lnTo>
                        <a:pt x="414519" y="90933"/>
                      </a:lnTo>
                      <a:lnTo>
                        <a:pt x="412726" y="90898"/>
                      </a:lnTo>
                      <a:cubicBezTo>
                        <a:pt x="412148" y="90875"/>
                        <a:pt x="411615" y="90621"/>
                        <a:pt x="411257" y="90193"/>
                      </a:cubicBezTo>
                      <a:lnTo>
                        <a:pt x="410933" y="89822"/>
                      </a:lnTo>
                      <a:cubicBezTo>
                        <a:pt x="410840" y="89718"/>
                        <a:pt x="410748" y="89579"/>
                        <a:pt x="410678" y="89452"/>
                      </a:cubicBezTo>
                      <a:lnTo>
                        <a:pt x="410158" y="88446"/>
                      </a:lnTo>
                      <a:lnTo>
                        <a:pt x="410135" y="88422"/>
                      </a:lnTo>
                      <a:lnTo>
                        <a:pt x="408642" y="87370"/>
                      </a:lnTo>
                      <a:lnTo>
                        <a:pt x="407925" y="87127"/>
                      </a:lnTo>
                      <a:cubicBezTo>
                        <a:pt x="407740" y="87069"/>
                        <a:pt x="407566" y="86976"/>
                        <a:pt x="407404" y="86872"/>
                      </a:cubicBezTo>
                      <a:lnTo>
                        <a:pt x="406779" y="86444"/>
                      </a:lnTo>
                      <a:lnTo>
                        <a:pt x="405437" y="86375"/>
                      </a:lnTo>
                      <a:cubicBezTo>
                        <a:pt x="405287" y="86363"/>
                        <a:pt x="405148" y="86340"/>
                        <a:pt x="404998" y="86294"/>
                      </a:cubicBezTo>
                      <a:lnTo>
                        <a:pt x="404570" y="86178"/>
                      </a:lnTo>
                      <a:lnTo>
                        <a:pt x="404384" y="86143"/>
                      </a:lnTo>
                      <a:lnTo>
                        <a:pt x="404107" y="86155"/>
                      </a:lnTo>
                      <a:cubicBezTo>
                        <a:pt x="403667" y="86178"/>
                        <a:pt x="403239" y="86062"/>
                        <a:pt x="402880" y="85808"/>
                      </a:cubicBezTo>
                      <a:lnTo>
                        <a:pt x="402487" y="85553"/>
                      </a:lnTo>
                      <a:cubicBezTo>
                        <a:pt x="402290" y="85403"/>
                        <a:pt x="402094" y="85229"/>
                        <a:pt x="401966" y="85032"/>
                      </a:cubicBezTo>
                      <a:lnTo>
                        <a:pt x="401654" y="84593"/>
                      </a:lnTo>
                      <a:cubicBezTo>
                        <a:pt x="401330" y="84142"/>
                        <a:pt x="401226" y="83575"/>
                        <a:pt x="401330" y="83043"/>
                      </a:cubicBezTo>
                      <a:lnTo>
                        <a:pt x="401423" y="82614"/>
                      </a:lnTo>
                      <a:cubicBezTo>
                        <a:pt x="401492" y="82290"/>
                        <a:pt x="401631" y="81990"/>
                        <a:pt x="401851" y="81735"/>
                      </a:cubicBezTo>
                      <a:lnTo>
                        <a:pt x="402024" y="81538"/>
                      </a:lnTo>
                      <a:lnTo>
                        <a:pt x="401990" y="81400"/>
                      </a:lnTo>
                      <a:lnTo>
                        <a:pt x="401978" y="81376"/>
                      </a:lnTo>
                      <a:lnTo>
                        <a:pt x="401839" y="81226"/>
                      </a:lnTo>
                      <a:cubicBezTo>
                        <a:pt x="401689" y="81076"/>
                        <a:pt x="401561" y="80891"/>
                        <a:pt x="401480" y="80705"/>
                      </a:cubicBezTo>
                      <a:lnTo>
                        <a:pt x="401249" y="80243"/>
                      </a:lnTo>
                      <a:cubicBezTo>
                        <a:pt x="401180" y="80092"/>
                        <a:pt x="401133" y="79930"/>
                        <a:pt x="401099" y="79780"/>
                      </a:cubicBezTo>
                      <a:lnTo>
                        <a:pt x="400775" y="78206"/>
                      </a:lnTo>
                      <a:cubicBezTo>
                        <a:pt x="400740" y="78033"/>
                        <a:pt x="400740" y="77859"/>
                        <a:pt x="400752" y="77674"/>
                      </a:cubicBezTo>
                      <a:lnTo>
                        <a:pt x="400775" y="77223"/>
                      </a:lnTo>
                      <a:lnTo>
                        <a:pt x="400775" y="76864"/>
                      </a:lnTo>
                      <a:lnTo>
                        <a:pt x="400740" y="76575"/>
                      </a:lnTo>
                      <a:lnTo>
                        <a:pt x="400728" y="76517"/>
                      </a:lnTo>
                      <a:lnTo>
                        <a:pt x="400046" y="75430"/>
                      </a:lnTo>
                      <a:lnTo>
                        <a:pt x="399722" y="74816"/>
                      </a:lnTo>
                      <a:cubicBezTo>
                        <a:pt x="399479" y="74319"/>
                        <a:pt x="399456" y="73764"/>
                        <a:pt x="399629" y="73255"/>
                      </a:cubicBezTo>
                      <a:cubicBezTo>
                        <a:pt x="399814" y="72734"/>
                        <a:pt x="400196" y="72317"/>
                        <a:pt x="400694" y="72086"/>
                      </a:cubicBezTo>
                      <a:lnTo>
                        <a:pt x="401180" y="71878"/>
                      </a:lnTo>
                      <a:cubicBezTo>
                        <a:pt x="401180" y="71878"/>
                        <a:pt x="401677" y="71646"/>
                        <a:pt x="401619" y="71681"/>
                      </a:cubicBezTo>
                      <a:lnTo>
                        <a:pt x="403517" y="70756"/>
                      </a:lnTo>
                      <a:lnTo>
                        <a:pt x="403575" y="70732"/>
                      </a:lnTo>
                      <a:lnTo>
                        <a:pt x="404292" y="69795"/>
                      </a:lnTo>
                      <a:cubicBezTo>
                        <a:pt x="404546" y="69460"/>
                        <a:pt x="404905" y="69217"/>
                        <a:pt x="405310" y="69101"/>
                      </a:cubicBezTo>
                      <a:lnTo>
                        <a:pt x="405715" y="68985"/>
                      </a:lnTo>
                      <a:lnTo>
                        <a:pt x="405969" y="68881"/>
                      </a:lnTo>
                      <a:lnTo>
                        <a:pt x="406004" y="68870"/>
                      </a:lnTo>
                      <a:lnTo>
                        <a:pt x="406247" y="67921"/>
                      </a:lnTo>
                      <a:lnTo>
                        <a:pt x="405113" y="67400"/>
                      </a:lnTo>
                      <a:lnTo>
                        <a:pt x="404419" y="66984"/>
                      </a:lnTo>
                      <a:cubicBezTo>
                        <a:pt x="404176" y="66833"/>
                        <a:pt x="403979" y="66625"/>
                        <a:pt x="403818" y="66382"/>
                      </a:cubicBezTo>
                      <a:lnTo>
                        <a:pt x="403551" y="65977"/>
                      </a:lnTo>
                      <a:lnTo>
                        <a:pt x="403308" y="65642"/>
                      </a:lnTo>
                      <a:lnTo>
                        <a:pt x="402591" y="64786"/>
                      </a:lnTo>
                      <a:lnTo>
                        <a:pt x="402279" y="64797"/>
                      </a:lnTo>
                      <a:lnTo>
                        <a:pt x="401423" y="64705"/>
                      </a:lnTo>
                      <a:lnTo>
                        <a:pt x="399224" y="64115"/>
                      </a:lnTo>
                      <a:lnTo>
                        <a:pt x="398484" y="63779"/>
                      </a:lnTo>
                      <a:cubicBezTo>
                        <a:pt x="398253" y="63675"/>
                        <a:pt x="398056" y="63524"/>
                        <a:pt x="397882" y="63351"/>
                      </a:cubicBezTo>
                      <a:lnTo>
                        <a:pt x="397570" y="63015"/>
                      </a:lnTo>
                      <a:cubicBezTo>
                        <a:pt x="397200" y="62610"/>
                        <a:pt x="397003" y="62090"/>
                        <a:pt x="397026" y="61558"/>
                      </a:cubicBezTo>
                      <a:lnTo>
                        <a:pt x="397003" y="61477"/>
                      </a:lnTo>
                      <a:cubicBezTo>
                        <a:pt x="396980" y="61442"/>
                        <a:pt x="396968" y="61384"/>
                        <a:pt x="396934" y="61338"/>
                      </a:cubicBezTo>
                      <a:lnTo>
                        <a:pt x="396910" y="61234"/>
                      </a:lnTo>
                      <a:lnTo>
                        <a:pt x="396829" y="61234"/>
                      </a:lnTo>
                      <a:lnTo>
                        <a:pt x="396714" y="61268"/>
                      </a:lnTo>
                      <a:lnTo>
                        <a:pt x="396425" y="61430"/>
                      </a:lnTo>
                      <a:lnTo>
                        <a:pt x="396239" y="61523"/>
                      </a:lnTo>
                      <a:lnTo>
                        <a:pt x="396077" y="61696"/>
                      </a:lnTo>
                      <a:cubicBezTo>
                        <a:pt x="395881" y="61905"/>
                        <a:pt x="395638" y="62067"/>
                        <a:pt x="395372" y="62182"/>
                      </a:cubicBezTo>
                      <a:lnTo>
                        <a:pt x="394909" y="62368"/>
                      </a:lnTo>
                      <a:cubicBezTo>
                        <a:pt x="394724" y="62448"/>
                        <a:pt x="394516" y="62483"/>
                        <a:pt x="394307" y="62506"/>
                      </a:cubicBezTo>
                      <a:lnTo>
                        <a:pt x="393775" y="62541"/>
                      </a:lnTo>
                      <a:lnTo>
                        <a:pt x="392722" y="62576"/>
                      </a:lnTo>
                      <a:lnTo>
                        <a:pt x="392317" y="62610"/>
                      </a:lnTo>
                      <a:lnTo>
                        <a:pt x="391357" y="62784"/>
                      </a:lnTo>
                      <a:lnTo>
                        <a:pt x="391183" y="62807"/>
                      </a:lnTo>
                      <a:lnTo>
                        <a:pt x="391010" y="62911"/>
                      </a:lnTo>
                      <a:lnTo>
                        <a:pt x="390929" y="62946"/>
                      </a:lnTo>
                      <a:lnTo>
                        <a:pt x="390859" y="63039"/>
                      </a:lnTo>
                      <a:cubicBezTo>
                        <a:pt x="390536" y="63490"/>
                        <a:pt x="390038" y="63802"/>
                        <a:pt x="389483" y="63872"/>
                      </a:cubicBezTo>
                      <a:lnTo>
                        <a:pt x="389055" y="63941"/>
                      </a:lnTo>
                      <a:cubicBezTo>
                        <a:pt x="388719" y="63976"/>
                        <a:pt x="388384" y="63941"/>
                        <a:pt x="388060" y="63825"/>
                      </a:cubicBezTo>
                      <a:lnTo>
                        <a:pt x="387053" y="63420"/>
                      </a:lnTo>
                      <a:cubicBezTo>
                        <a:pt x="386787" y="63328"/>
                        <a:pt x="386544" y="63154"/>
                        <a:pt x="386347" y="62958"/>
                      </a:cubicBezTo>
                      <a:lnTo>
                        <a:pt x="385977" y="62564"/>
                      </a:lnTo>
                      <a:lnTo>
                        <a:pt x="385537" y="62044"/>
                      </a:lnTo>
                      <a:cubicBezTo>
                        <a:pt x="385537" y="62044"/>
                        <a:pt x="385202" y="61627"/>
                        <a:pt x="385225" y="61650"/>
                      </a:cubicBezTo>
                      <a:lnTo>
                        <a:pt x="385109" y="61511"/>
                      </a:lnTo>
                      <a:lnTo>
                        <a:pt x="385005" y="61488"/>
                      </a:lnTo>
                      <a:lnTo>
                        <a:pt x="384577" y="61396"/>
                      </a:lnTo>
                      <a:lnTo>
                        <a:pt x="384149" y="61338"/>
                      </a:lnTo>
                      <a:cubicBezTo>
                        <a:pt x="383895" y="61315"/>
                        <a:pt x="383640" y="61234"/>
                        <a:pt x="383409" y="61106"/>
                      </a:cubicBezTo>
                      <a:lnTo>
                        <a:pt x="382946" y="60840"/>
                      </a:lnTo>
                      <a:lnTo>
                        <a:pt x="382344" y="60470"/>
                      </a:lnTo>
                      <a:lnTo>
                        <a:pt x="381858" y="60042"/>
                      </a:lnTo>
                      <a:lnTo>
                        <a:pt x="381673" y="59926"/>
                      </a:lnTo>
                      <a:lnTo>
                        <a:pt x="381488" y="59845"/>
                      </a:lnTo>
                      <a:lnTo>
                        <a:pt x="381199" y="59764"/>
                      </a:lnTo>
                      <a:lnTo>
                        <a:pt x="380956" y="59730"/>
                      </a:lnTo>
                      <a:lnTo>
                        <a:pt x="380030" y="59764"/>
                      </a:lnTo>
                      <a:cubicBezTo>
                        <a:pt x="379787" y="59764"/>
                        <a:pt x="379544" y="59730"/>
                        <a:pt x="379325" y="59625"/>
                      </a:cubicBezTo>
                      <a:lnTo>
                        <a:pt x="378272" y="59221"/>
                      </a:lnTo>
                      <a:lnTo>
                        <a:pt x="377300" y="58735"/>
                      </a:lnTo>
                      <a:lnTo>
                        <a:pt x="376374" y="58411"/>
                      </a:lnTo>
                      <a:lnTo>
                        <a:pt x="375946" y="58202"/>
                      </a:lnTo>
                      <a:lnTo>
                        <a:pt x="375588" y="58307"/>
                      </a:lnTo>
                      <a:cubicBezTo>
                        <a:pt x="374593" y="58573"/>
                        <a:pt x="373540" y="58052"/>
                        <a:pt x="373181" y="57080"/>
                      </a:cubicBezTo>
                      <a:lnTo>
                        <a:pt x="373008" y="56641"/>
                      </a:lnTo>
                      <a:cubicBezTo>
                        <a:pt x="372915" y="56374"/>
                        <a:pt x="372869" y="56097"/>
                        <a:pt x="372892" y="55819"/>
                      </a:cubicBezTo>
                      <a:lnTo>
                        <a:pt x="372915" y="55310"/>
                      </a:lnTo>
                      <a:cubicBezTo>
                        <a:pt x="372926" y="55079"/>
                        <a:pt x="372984" y="54859"/>
                        <a:pt x="373065" y="54639"/>
                      </a:cubicBezTo>
                      <a:lnTo>
                        <a:pt x="373528" y="53586"/>
                      </a:lnTo>
                      <a:cubicBezTo>
                        <a:pt x="373586" y="53447"/>
                        <a:pt x="373667" y="53343"/>
                        <a:pt x="373736" y="53227"/>
                      </a:cubicBezTo>
                      <a:cubicBezTo>
                        <a:pt x="373274" y="52556"/>
                        <a:pt x="373274" y="51700"/>
                        <a:pt x="373679" y="51029"/>
                      </a:cubicBezTo>
                      <a:lnTo>
                        <a:pt x="373679" y="51006"/>
                      </a:lnTo>
                      <a:lnTo>
                        <a:pt x="373644" y="50474"/>
                      </a:lnTo>
                      <a:lnTo>
                        <a:pt x="373667" y="49907"/>
                      </a:lnTo>
                      <a:lnTo>
                        <a:pt x="373609" y="49583"/>
                      </a:lnTo>
                      <a:cubicBezTo>
                        <a:pt x="373551" y="49190"/>
                        <a:pt x="373609" y="48785"/>
                        <a:pt x="373771" y="48438"/>
                      </a:cubicBezTo>
                      <a:lnTo>
                        <a:pt x="373667" y="48287"/>
                      </a:lnTo>
                      <a:cubicBezTo>
                        <a:pt x="373574" y="48148"/>
                        <a:pt x="373505" y="48010"/>
                        <a:pt x="373436" y="47859"/>
                      </a:cubicBezTo>
                      <a:lnTo>
                        <a:pt x="373181" y="47119"/>
                      </a:lnTo>
                      <a:lnTo>
                        <a:pt x="372926" y="45996"/>
                      </a:lnTo>
                      <a:cubicBezTo>
                        <a:pt x="372892" y="45753"/>
                        <a:pt x="372869" y="45510"/>
                        <a:pt x="372915" y="45279"/>
                      </a:cubicBezTo>
                      <a:lnTo>
                        <a:pt x="372996" y="44782"/>
                      </a:lnTo>
                      <a:cubicBezTo>
                        <a:pt x="373008" y="44689"/>
                        <a:pt x="373031" y="44585"/>
                        <a:pt x="373077" y="44492"/>
                      </a:cubicBezTo>
                      <a:cubicBezTo>
                        <a:pt x="372788" y="44666"/>
                        <a:pt x="372464" y="44747"/>
                        <a:pt x="372140" y="44758"/>
                      </a:cubicBezTo>
                      <a:lnTo>
                        <a:pt x="371608" y="44782"/>
                      </a:lnTo>
                      <a:lnTo>
                        <a:pt x="370786" y="44758"/>
                      </a:lnTo>
                      <a:lnTo>
                        <a:pt x="367894" y="44434"/>
                      </a:lnTo>
                      <a:lnTo>
                        <a:pt x="365777" y="43972"/>
                      </a:lnTo>
                      <a:lnTo>
                        <a:pt x="364990" y="43682"/>
                      </a:lnTo>
                      <a:lnTo>
                        <a:pt x="363393" y="42930"/>
                      </a:lnTo>
                      <a:lnTo>
                        <a:pt x="362734" y="42525"/>
                      </a:lnTo>
                      <a:lnTo>
                        <a:pt x="362190" y="42109"/>
                      </a:lnTo>
                      <a:cubicBezTo>
                        <a:pt x="361935" y="41924"/>
                        <a:pt x="361739" y="41681"/>
                        <a:pt x="361600" y="41415"/>
                      </a:cubicBezTo>
                      <a:lnTo>
                        <a:pt x="361368" y="40952"/>
                      </a:lnTo>
                      <a:cubicBezTo>
                        <a:pt x="361299" y="40836"/>
                        <a:pt x="361264" y="40709"/>
                        <a:pt x="361218" y="40559"/>
                      </a:cubicBezTo>
                      <a:lnTo>
                        <a:pt x="360940" y="39529"/>
                      </a:lnTo>
                      <a:lnTo>
                        <a:pt x="360767" y="38673"/>
                      </a:lnTo>
                      <a:lnTo>
                        <a:pt x="360570" y="36532"/>
                      </a:lnTo>
                      <a:cubicBezTo>
                        <a:pt x="360559" y="36278"/>
                        <a:pt x="360582" y="36023"/>
                        <a:pt x="360651" y="35769"/>
                      </a:cubicBezTo>
                      <a:lnTo>
                        <a:pt x="360802" y="35306"/>
                      </a:lnTo>
                      <a:cubicBezTo>
                        <a:pt x="360883" y="35051"/>
                        <a:pt x="360998" y="34808"/>
                        <a:pt x="361172" y="34612"/>
                      </a:cubicBezTo>
                      <a:lnTo>
                        <a:pt x="361773" y="33860"/>
                      </a:lnTo>
                      <a:lnTo>
                        <a:pt x="361368" y="33860"/>
                      </a:lnTo>
                      <a:cubicBezTo>
                        <a:pt x="360848" y="33848"/>
                        <a:pt x="360350" y="33651"/>
                        <a:pt x="359992" y="33270"/>
                      </a:cubicBezTo>
                      <a:lnTo>
                        <a:pt x="359448" y="32726"/>
                      </a:lnTo>
                      <a:lnTo>
                        <a:pt x="359379" y="32865"/>
                      </a:lnTo>
                      <a:cubicBezTo>
                        <a:pt x="359309" y="33004"/>
                        <a:pt x="359228" y="33119"/>
                        <a:pt x="359147" y="33223"/>
                      </a:cubicBezTo>
                      <a:lnTo>
                        <a:pt x="358812" y="33640"/>
                      </a:lnTo>
                      <a:cubicBezTo>
                        <a:pt x="358661" y="33837"/>
                        <a:pt x="358465" y="34010"/>
                        <a:pt x="358233" y="34137"/>
                      </a:cubicBezTo>
                      <a:lnTo>
                        <a:pt x="357782" y="34403"/>
                      </a:lnTo>
                      <a:cubicBezTo>
                        <a:pt x="357504" y="34565"/>
                        <a:pt x="357192" y="34658"/>
                        <a:pt x="356868" y="34670"/>
                      </a:cubicBezTo>
                      <a:lnTo>
                        <a:pt x="355803" y="34727"/>
                      </a:lnTo>
                      <a:lnTo>
                        <a:pt x="355179" y="34704"/>
                      </a:lnTo>
                      <a:lnTo>
                        <a:pt x="354843" y="34716"/>
                      </a:lnTo>
                      <a:lnTo>
                        <a:pt x="354508" y="34751"/>
                      </a:lnTo>
                      <a:lnTo>
                        <a:pt x="354276" y="34820"/>
                      </a:lnTo>
                      <a:lnTo>
                        <a:pt x="353455" y="35190"/>
                      </a:lnTo>
                      <a:lnTo>
                        <a:pt x="352194" y="35630"/>
                      </a:lnTo>
                      <a:lnTo>
                        <a:pt x="351511" y="35792"/>
                      </a:lnTo>
                      <a:lnTo>
                        <a:pt x="350840" y="35896"/>
                      </a:lnTo>
                      <a:lnTo>
                        <a:pt x="348839" y="36093"/>
                      </a:lnTo>
                      <a:lnTo>
                        <a:pt x="348596" y="36174"/>
                      </a:lnTo>
                      <a:lnTo>
                        <a:pt x="348283" y="36312"/>
                      </a:lnTo>
                      <a:lnTo>
                        <a:pt x="347716" y="36648"/>
                      </a:lnTo>
                      <a:lnTo>
                        <a:pt x="346687" y="37065"/>
                      </a:lnTo>
                      <a:cubicBezTo>
                        <a:pt x="345946" y="37354"/>
                        <a:pt x="345125" y="37203"/>
                        <a:pt x="344546" y="36636"/>
                      </a:cubicBezTo>
                      <a:cubicBezTo>
                        <a:pt x="343979" y="36093"/>
                        <a:pt x="343794" y="35248"/>
                        <a:pt x="344060" y="34508"/>
                      </a:cubicBezTo>
                      <a:lnTo>
                        <a:pt x="344222" y="34068"/>
                      </a:lnTo>
                      <a:cubicBezTo>
                        <a:pt x="344292" y="33906"/>
                        <a:pt x="344384" y="33732"/>
                        <a:pt x="344488" y="33582"/>
                      </a:cubicBezTo>
                      <a:lnTo>
                        <a:pt x="344511" y="33547"/>
                      </a:lnTo>
                      <a:cubicBezTo>
                        <a:pt x="344350" y="33061"/>
                        <a:pt x="344396" y="32529"/>
                        <a:pt x="344616" y="32066"/>
                      </a:cubicBezTo>
                      <a:lnTo>
                        <a:pt x="344847" y="31615"/>
                      </a:lnTo>
                      <a:cubicBezTo>
                        <a:pt x="345183" y="30933"/>
                        <a:pt x="345877" y="30505"/>
                        <a:pt x="346640" y="30505"/>
                      </a:cubicBezTo>
                      <a:lnTo>
                        <a:pt x="347277" y="30505"/>
                      </a:lnTo>
                      <a:cubicBezTo>
                        <a:pt x="347300" y="30424"/>
                        <a:pt x="347346" y="30343"/>
                        <a:pt x="347381" y="30273"/>
                      </a:cubicBezTo>
                      <a:lnTo>
                        <a:pt x="347901" y="29324"/>
                      </a:lnTo>
                      <a:cubicBezTo>
                        <a:pt x="347994" y="29162"/>
                        <a:pt x="348098" y="29012"/>
                        <a:pt x="348237" y="28885"/>
                      </a:cubicBezTo>
                      <a:lnTo>
                        <a:pt x="348607" y="28515"/>
                      </a:lnTo>
                      <a:cubicBezTo>
                        <a:pt x="348700" y="28422"/>
                        <a:pt x="348815" y="28329"/>
                        <a:pt x="348943" y="28248"/>
                      </a:cubicBezTo>
                      <a:lnTo>
                        <a:pt x="349382" y="27971"/>
                      </a:lnTo>
                      <a:cubicBezTo>
                        <a:pt x="349729" y="27739"/>
                        <a:pt x="350157" y="27635"/>
                        <a:pt x="350574" y="27658"/>
                      </a:cubicBezTo>
                      <a:lnTo>
                        <a:pt x="351326" y="27288"/>
                      </a:lnTo>
                      <a:lnTo>
                        <a:pt x="352217" y="27034"/>
                      </a:lnTo>
                      <a:lnTo>
                        <a:pt x="352321" y="27022"/>
                      </a:lnTo>
                      <a:lnTo>
                        <a:pt x="351997" y="26999"/>
                      </a:lnTo>
                      <a:lnTo>
                        <a:pt x="350898" y="26883"/>
                      </a:lnTo>
                      <a:lnTo>
                        <a:pt x="349880" y="26698"/>
                      </a:lnTo>
                      <a:lnTo>
                        <a:pt x="349417" y="26698"/>
                      </a:lnTo>
                      <a:lnTo>
                        <a:pt x="349359" y="26710"/>
                      </a:lnTo>
                      <a:lnTo>
                        <a:pt x="348862" y="26941"/>
                      </a:lnTo>
                      <a:cubicBezTo>
                        <a:pt x="348688" y="27022"/>
                        <a:pt x="348503" y="27091"/>
                        <a:pt x="348318" y="27115"/>
                      </a:cubicBezTo>
                      <a:lnTo>
                        <a:pt x="347867" y="27172"/>
                      </a:lnTo>
                      <a:cubicBezTo>
                        <a:pt x="347196" y="27277"/>
                        <a:pt x="346548" y="27022"/>
                        <a:pt x="346085" y="26536"/>
                      </a:cubicBezTo>
                      <a:cubicBezTo>
                        <a:pt x="345761" y="26698"/>
                        <a:pt x="345414" y="26768"/>
                        <a:pt x="345055" y="26721"/>
                      </a:cubicBezTo>
                      <a:lnTo>
                        <a:pt x="344558" y="26687"/>
                      </a:lnTo>
                      <a:cubicBezTo>
                        <a:pt x="344396" y="26675"/>
                        <a:pt x="344234" y="26652"/>
                        <a:pt x="344095" y="26594"/>
                      </a:cubicBezTo>
                      <a:lnTo>
                        <a:pt x="343586" y="26432"/>
                      </a:lnTo>
                      <a:cubicBezTo>
                        <a:pt x="343389" y="26351"/>
                        <a:pt x="343193" y="26258"/>
                        <a:pt x="343019" y="26120"/>
                      </a:cubicBezTo>
                      <a:lnTo>
                        <a:pt x="342834" y="26386"/>
                      </a:lnTo>
                      <a:lnTo>
                        <a:pt x="342521" y="26825"/>
                      </a:lnTo>
                      <a:lnTo>
                        <a:pt x="341723" y="27797"/>
                      </a:lnTo>
                      <a:cubicBezTo>
                        <a:pt x="341492" y="28063"/>
                        <a:pt x="341203" y="28260"/>
                        <a:pt x="340879" y="28387"/>
                      </a:cubicBezTo>
                      <a:lnTo>
                        <a:pt x="340427" y="28549"/>
                      </a:lnTo>
                      <a:cubicBezTo>
                        <a:pt x="340080" y="28688"/>
                        <a:pt x="339710" y="28711"/>
                        <a:pt x="339340" y="28642"/>
                      </a:cubicBezTo>
                      <a:lnTo>
                        <a:pt x="338877" y="28549"/>
                      </a:lnTo>
                      <a:cubicBezTo>
                        <a:pt x="338461" y="28468"/>
                        <a:pt x="338090" y="28260"/>
                        <a:pt x="337813" y="27948"/>
                      </a:cubicBezTo>
                      <a:cubicBezTo>
                        <a:pt x="337535" y="28029"/>
                        <a:pt x="337234" y="28040"/>
                        <a:pt x="336945" y="28005"/>
                      </a:cubicBezTo>
                      <a:lnTo>
                        <a:pt x="336517" y="27924"/>
                      </a:lnTo>
                      <a:cubicBezTo>
                        <a:pt x="336285" y="27901"/>
                        <a:pt x="336054" y="27809"/>
                        <a:pt x="335846" y="27682"/>
                      </a:cubicBezTo>
                      <a:lnTo>
                        <a:pt x="335580" y="27531"/>
                      </a:lnTo>
                      <a:lnTo>
                        <a:pt x="335047" y="27982"/>
                      </a:lnTo>
                      <a:lnTo>
                        <a:pt x="334295" y="28445"/>
                      </a:lnTo>
                      <a:cubicBezTo>
                        <a:pt x="333960" y="28642"/>
                        <a:pt x="333578" y="28734"/>
                        <a:pt x="333173" y="28711"/>
                      </a:cubicBezTo>
                      <a:lnTo>
                        <a:pt x="332884" y="28700"/>
                      </a:lnTo>
                      <a:lnTo>
                        <a:pt x="333057" y="29637"/>
                      </a:lnTo>
                      <a:cubicBezTo>
                        <a:pt x="333115" y="30007"/>
                        <a:pt x="333057" y="30389"/>
                        <a:pt x="332907" y="30724"/>
                      </a:cubicBezTo>
                      <a:lnTo>
                        <a:pt x="332699" y="31222"/>
                      </a:lnTo>
                      <a:cubicBezTo>
                        <a:pt x="332606" y="31465"/>
                        <a:pt x="332456" y="31673"/>
                        <a:pt x="332271" y="31847"/>
                      </a:cubicBezTo>
                      <a:lnTo>
                        <a:pt x="331924" y="32194"/>
                      </a:lnTo>
                      <a:cubicBezTo>
                        <a:pt x="331738" y="32379"/>
                        <a:pt x="331519" y="32529"/>
                        <a:pt x="331287" y="32622"/>
                      </a:cubicBezTo>
                      <a:cubicBezTo>
                        <a:pt x="331287" y="32622"/>
                        <a:pt x="330790" y="32830"/>
                        <a:pt x="330824" y="32818"/>
                      </a:cubicBezTo>
                      <a:lnTo>
                        <a:pt x="329355" y="33455"/>
                      </a:lnTo>
                      <a:lnTo>
                        <a:pt x="328256" y="33860"/>
                      </a:lnTo>
                      <a:lnTo>
                        <a:pt x="327284" y="34253"/>
                      </a:lnTo>
                      <a:cubicBezTo>
                        <a:pt x="327053" y="34346"/>
                        <a:pt x="326798" y="34404"/>
                        <a:pt x="326544" y="34404"/>
                      </a:cubicBezTo>
                      <a:lnTo>
                        <a:pt x="325630" y="34369"/>
                      </a:lnTo>
                      <a:lnTo>
                        <a:pt x="325225" y="34288"/>
                      </a:lnTo>
                      <a:lnTo>
                        <a:pt x="325086" y="34276"/>
                      </a:lnTo>
                      <a:lnTo>
                        <a:pt x="324808" y="34334"/>
                      </a:lnTo>
                      <a:cubicBezTo>
                        <a:pt x="324438" y="34404"/>
                        <a:pt x="324033" y="34357"/>
                        <a:pt x="323686" y="34230"/>
                      </a:cubicBezTo>
                      <a:lnTo>
                        <a:pt x="323235" y="34045"/>
                      </a:lnTo>
                      <a:cubicBezTo>
                        <a:pt x="323003" y="33952"/>
                        <a:pt x="322807" y="33813"/>
                        <a:pt x="322633" y="33651"/>
                      </a:cubicBezTo>
                      <a:lnTo>
                        <a:pt x="322448" y="33478"/>
                      </a:lnTo>
                      <a:lnTo>
                        <a:pt x="322332" y="33547"/>
                      </a:lnTo>
                      <a:lnTo>
                        <a:pt x="321904" y="33790"/>
                      </a:lnTo>
                      <a:cubicBezTo>
                        <a:pt x="321650" y="33929"/>
                        <a:pt x="321372" y="34022"/>
                        <a:pt x="321083" y="34033"/>
                      </a:cubicBezTo>
                      <a:cubicBezTo>
                        <a:pt x="321083" y="34033"/>
                        <a:pt x="320551" y="34091"/>
                        <a:pt x="320585" y="34068"/>
                      </a:cubicBezTo>
                      <a:lnTo>
                        <a:pt x="320227" y="34103"/>
                      </a:lnTo>
                      <a:lnTo>
                        <a:pt x="320030" y="34161"/>
                      </a:lnTo>
                      <a:lnTo>
                        <a:pt x="319799" y="34265"/>
                      </a:lnTo>
                      <a:lnTo>
                        <a:pt x="318931" y="34785"/>
                      </a:lnTo>
                      <a:cubicBezTo>
                        <a:pt x="318433" y="35063"/>
                        <a:pt x="317843" y="35121"/>
                        <a:pt x="317311" y="34936"/>
                      </a:cubicBezTo>
                      <a:lnTo>
                        <a:pt x="316293" y="34589"/>
                      </a:lnTo>
                      <a:lnTo>
                        <a:pt x="315379" y="34161"/>
                      </a:lnTo>
                      <a:lnTo>
                        <a:pt x="315101" y="33999"/>
                      </a:lnTo>
                      <a:lnTo>
                        <a:pt x="315090" y="34010"/>
                      </a:lnTo>
                      <a:lnTo>
                        <a:pt x="315009" y="34080"/>
                      </a:lnTo>
                      <a:lnTo>
                        <a:pt x="314905" y="34288"/>
                      </a:lnTo>
                      <a:cubicBezTo>
                        <a:pt x="314696" y="34693"/>
                        <a:pt x="314361" y="35005"/>
                        <a:pt x="313956" y="35179"/>
                      </a:cubicBezTo>
                      <a:lnTo>
                        <a:pt x="313563" y="35364"/>
                      </a:lnTo>
                      <a:lnTo>
                        <a:pt x="313169" y="35572"/>
                      </a:lnTo>
                      <a:cubicBezTo>
                        <a:pt x="312776" y="35780"/>
                        <a:pt x="312336" y="35861"/>
                        <a:pt x="311908" y="35815"/>
                      </a:cubicBezTo>
                      <a:lnTo>
                        <a:pt x="311468" y="35746"/>
                      </a:lnTo>
                      <a:cubicBezTo>
                        <a:pt x="311145" y="35711"/>
                        <a:pt x="310855" y="35584"/>
                        <a:pt x="310601" y="35410"/>
                      </a:cubicBezTo>
                      <a:lnTo>
                        <a:pt x="310161" y="35098"/>
                      </a:lnTo>
                      <a:lnTo>
                        <a:pt x="309629" y="34670"/>
                      </a:lnTo>
                      <a:lnTo>
                        <a:pt x="309027" y="34045"/>
                      </a:lnTo>
                      <a:cubicBezTo>
                        <a:pt x="308946" y="33952"/>
                        <a:pt x="308865" y="33848"/>
                        <a:pt x="308796" y="33721"/>
                      </a:cubicBezTo>
                      <a:lnTo>
                        <a:pt x="308703" y="33744"/>
                      </a:lnTo>
                      <a:lnTo>
                        <a:pt x="307188" y="34080"/>
                      </a:lnTo>
                      <a:lnTo>
                        <a:pt x="306817" y="34184"/>
                      </a:lnTo>
                      <a:lnTo>
                        <a:pt x="306482" y="34323"/>
                      </a:lnTo>
                      <a:lnTo>
                        <a:pt x="306158" y="34484"/>
                      </a:lnTo>
                      <a:lnTo>
                        <a:pt x="305394" y="34936"/>
                      </a:lnTo>
                      <a:lnTo>
                        <a:pt x="305198" y="35098"/>
                      </a:lnTo>
                      <a:lnTo>
                        <a:pt x="304943" y="35364"/>
                      </a:lnTo>
                      <a:cubicBezTo>
                        <a:pt x="304828" y="35503"/>
                        <a:pt x="304689" y="35607"/>
                        <a:pt x="304538" y="35699"/>
                      </a:cubicBezTo>
                      <a:lnTo>
                        <a:pt x="304087" y="35977"/>
                      </a:lnTo>
                      <a:cubicBezTo>
                        <a:pt x="303890" y="36093"/>
                        <a:pt x="303682" y="36174"/>
                        <a:pt x="303462" y="36231"/>
                      </a:cubicBezTo>
                      <a:lnTo>
                        <a:pt x="302965" y="36336"/>
                      </a:lnTo>
                      <a:cubicBezTo>
                        <a:pt x="302757" y="36393"/>
                        <a:pt x="302525" y="36405"/>
                        <a:pt x="302305" y="36370"/>
                      </a:cubicBezTo>
                      <a:lnTo>
                        <a:pt x="301773" y="36312"/>
                      </a:lnTo>
                      <a:cubicBezTo>
                        <a:pt x="301148" y="36231"/>
                        <a:pt x="300570" y="35873"/>
                        <a:pt x="300257" y="35306"/>
                      </a:cubicBezTo>
                      <a:lnTo>
                        <a:pt x="299934" y="34727"/>
                      </a:lnTo>
                      <a:lnTo>
                        <a:pt x="299586" y="34727"/>
                      </a:lnTo>
                      <a:cubicBezTo>
                        <a:pt x="299482" y="34716"/>
                        <a:pt x="299355" y="34716"/>
                        <a:pt x="299239" y="34693"/>
                      </a:cubicBezTo>
                      <a:cubicBezTo>
                        <a:pt x="298927" y="34774"/>
                        <a:pt x="298615" y="34774"/>
                        <a:pt x="298291" y="34693"/>
                      </a:cubicBezTo>
                      <a:lnTo>
                        <a:pt x="297920" y="34600"/>
                      </a:lnTo>
                      <a:cubicBezTo>
                        <a:pt x="297573" y="34519"/>
                        <a:pt x="297249" y="34346"/>
                        <a:pt x="296995" y="34103"/>
                      </a:cubicBezTo>
                      <a:lnTo>
                        <a:pt x="296601" y="33732"/>
                      </a:lnTo>
                      <a:cubicBezTo>
                        <a:pt x="296439" y="33570"/>
                        <a:pt x="296312" y="33385"/>
                        <a:pt x="296197" y="33189"/>
                      </a:cubicBezTo>
                      <a:lnTo>
                        <a:pt x="296058" y="32911"/>
                      </a:lnTo>
                      <a:lnTo>
                        <a:pt x="295606" y="32992"/>
                      </a:lnTo>
                      <a:lnTo>
                        <a:pt x="295121" y="33096"/>
                      </a:lnTo>
                      <a:lnTo>
                        <a:pt x="294658" y="33200"/>
                      </a:lnTo>
                      <a:cubicBezTo>
                        <a:pt x="294658" y="33200"/>
                        <a:pt x="294149" y="33339"/>
                        <a:pt x="294160" y="33339"/>
                      </a:cubicBezTo>
                      <a:lnTo>
                        <a:pt x="293906" y="33409"/>
                      </a:lnTo>
                      <a:lnTo>
                        <a:pt x="293871" y="33432"/>
                      </a:lnTo>
                      <a:lnTo>
                        <a:pt x="293790" y="33501"/>
                      </a:lnTo>
                      <a:lnTo>
                        <a:pt x="292402" y="35503"/>
                      </a:lnTo>
                      <a:cubicBezTo>
                        <a:pt x="292251" y="35734"/>
                        <a:pt x="292066" y="35919"/>
                        <a:pt x="291835" y="36046"/>
                      </a:cubicBezTo>
                      <a:lnTo>
                        <a:pt x="291140" y="36474"/>
                      </a:lnTo>
                      <a:lnTo>
                        <a:pt x="287230" y="38256"/>
                      </a:lnTo>
                      <a:cubicBezTo>
                        <a:pt x="287045" y="38349"/>
                        <a:pt x="286837" y="38407"/>
                        <a:pt x="286628" y="38430"/>
                      </a:cubicBezTo>
                      <a:lnTo>
                        <a:pt x="286131" y="38488"/>
                      </a:lnTo>
                      <a:cubicBezTo>
                        <a:pt x="285807" y="38522"/>
                        <a:pt x="285506" y="38488"/>
                        <a:pt x="285205" y="38372"/>
                      </a:cubicBezTo>
                      <a:lnTo>
                        <a:pt x="283690" y="37805"/>
                      </a:lnTo>
                      <a:cubicBezTo>
                        <a:pt x="283435" y="37712"/>
                        <a:pt x="283192" y="37562"/>
                        <a:pt x="282996" y="37365"/>
                      </a:cubicBezTo>
                      <a:lnTo>
                        <a:pt x="282625" y="37007"/>
                      </a:lnTo>
                      <a:lnTo>
                        <a:pt x="282139" y="36440"/>
                      </a:lnTo>
                      <a:cubicBezTo>
                        <a:pt x="282139" y="36440"/>
                        <a:pt x="281792" y="36023"/>
                        <a:pt x="281804" y="36035"/>
                      </a:cubicBezTo>
                      <a:lnTo>
                        <a:pt x="281549" y="35757"/>
                      </a:lnTo>
                      <a:lnTo>
                        <a:pt x="281538" y="35746"/>
                      </a:lnTo>
                      <a:lnTo>
                        <a:pt x="277442" y="36741"/>
                      </a:lnTo>
                      <a:cubicBezTo>
                        <a:pt x="276841" y="36891"/>
                        <a:pt x="276216" y="36752"/>
                        <a:pt x="275730" y="36382"/>
                      </a:cubicBezTo>
                      <a:lnTo>
                        <a:pt x="275417" y="36127"/>
                      </a:lnTo>
                      <a:cubicBezTo>
                        <a:pt x="275093" y="35873"/>
                        <a:pt x="274851" y="35526"/>
                        <a:pt x="274735" y="35121"/>
                      </a:cubicBezTo>
                      <a:lnTo>
                        <a:pt x="274411" y="34103"/>
                      </a:lnTo>
                      <a:lnTo>
                        <a:pt x="274203" y="33154"/>
                      </a:lnTo>
                      <a:lnTo>
                        <a:pt x="274018" y="30678"/>
                      </a:lnTo>
                      <a:lnTo>
                        <a:pt x="273994" y="30678"/>
                      </a:lnTo>
                      <a:cubicBezTo>
                        <a:pt x="273300" y="30609"/>
                        <a:pt x="272675" y="30181"/>
                        <a:pt x="272375" y="29556"/>
                      </a:cubicBezTo>
                      <a:lnTo>
                        <a:pt x="272143" y="29093"/>
                      </a:lnTo>
                      <a:lnTo>
                        <a:pt x="271553" y="27670"/>
                      </a:lnTo>
                      <a:lnTo>
                        <a:pt x="271380" y="27404"/>
                      </a:lnTo>
                      <a:lnTo>
                        <a:pt x="270176" y="25634"/>
                      </a:lnTo>
                      <a:cubicBezTo>
                        <a:pt x="270084" y="25495"/>
                        <a:pt x="270014" y="25368"/>
                        <a:pt x="269945" y="25217"/>
                      </a:cubicBezTo>
                      <a:lnTo>
                        <a:pt x="269910" y="25078"/>
                      </a:lnTo>
                      <a:cubicBezTo>
                        <a:pt x="269586" y="25229"/>
                        <a:pt x="269228" y="25287"/>
                        <a:pt x="268857" y="25252"/>
                      </a:cubicBezTo>
                      <a:lnTo>
                        <a:pt x="268846" y="25252"/>
                      </a:lnTo>
                      <a:lnTo>
                        <a:pt x="268684" y="25738"/>
                      </a:lnTo>
                      <a:lnTo>
                        <a:pt x="268175" y="26791"/>
                      </a:lnTo>
                      <a:cubicBezTo>
                        <a:pt x="268094" y="26953"/>
                        <a:pt x="267990" y="27103"/>
                        <a:pt x="267862" y="27230"/>
                      </a:cubicBezTo>
                      <a:cubicBezTo>
                        <a:pt x="267839" y="27797"/>
                        <a:pt x="267573" y="28329"/>
                        <a:pt x="267122" y="28700"/>
                      </a:cubicBezTo>
                      <a:lnTo>
                        <a:pt x="267053" y="28757"/>
                      </a:lnTo>
                      <a:lnTo>
                        <a:pt x="267041" y="28815"/>
                      </a:lnTo>
                      <a:lnTo>
                        <a:pt x="266786" y="29590"/>
                      </a:lnTo>
                      <a:lnTo>
                        <a:pt x="266532" y="30192"/>
                      </a:lnTo>
                      <a:lnTo>
                        <a:pt x="266358" y="30643"/>
                      </a:lnTo>
                      <a:lnTo>
                        <a:pt x="266196" y="31048"/>
                      </a:lnTo>
                      <a:lnTo>
                        <a:pt x="265942" y="31985"/>
                      </a:lnTo>
                      <a:cubicBezTo>
                        <a:pt x="265907" y="32136"/>
                        <a:pt x="265849" y="32275"/>
                        <a:pt x="265768" y="32413"/>
                      </a:cubicBezTo>
                      <a:lnTo>
                        <a:pt x="265514" y="32876"/>
                      </a:lnTo>
                      <a:lnTo>
                        <a:pt x="265398" y="33038"/>
                      </a:lnTo>
                      <a:cubicBezTo>
                        <a:pt x="265745" y="33871"/>
                        <a:pt x="265491" y="34832"/>
                        <a:pt x="264785" y="35375"/>
                      </a:cubicBezTo>
                      <a:lnTo>
                        <a:pt x="264461" y="35630"/>
                      </a:lnTo>
                      <a:lnTo>
                        <a:pt x="264368" y="35711"/>
                      </a:lnTo>
                      <a:lnTo>
                        <a:pt x="264264" y="35896"/>
                      </a:lnTo>
                      <a:lnTo>
                        <a:pt x="263848" y="36498"/>
                      </a:lnTo>
                      <a:lnTo>
                        <a:pt x="263570" y="36845"/>
                      </a:lnTo>
                      <a:lnTo>
                        <a:pt x="263454" y="37076"/>
                      </a:lnTo>
                      <a:cubicBezTo>
                        <a:pt x="263258" y="37493"/>
                        <a:pt x="262934" y="37817"/>
                        <a:pt x="262517" y="38013"/>
                      </a:cubicBezTo>
                      <a:lnTo>
                        <a:pt x="262031" y="38245"/>
                      </a:lnTo>
                      <a:lnTo>
                        <a:pt x="261684" y="38360"/>
                      </a:lnTo>
                      <a:lnTo>
                        <a:pt x="261603" y="38430"/>
                      </a:lnTo>
                      <a:cubicBezTo>
                        <a:pt x="261499" y="38534"/>
                        <a:pt x="261372" y="38615"/>
                        <a:pt x="261256" y="38684"/>
                      </a:cubicBezTo>
                      <a:cubicBezTo>
                        <a:pt x="261187" y="38869"/>
                        <a:pt x="261083" y="39043"/>
                        <a:pt x="260967" y="39193"/>
                      </a:cubicBezTo>
                      <a:cubicBezTo>
                        <a:pt x="260967" y="39193"/>
                        <a:pt x="260631" y="39621"/>
                        <a:pt x="260643" y="39598"/>
                      </a:cubicBezTo>
                      <a:lnTo>
                        <a:pt x="260319" y="40026"/>
                      </a:lnTo>
                      <a:lnTo>
                        <a:pt x="259787" y="40605"/>
                      </a:lnTo>
                      <a:cubicBezTo>
                        <a:pt x="259787" y="40605"/>
                        <a:pt x="259416" y="40998"/>
                        <a:pt x="259428" y="40975"/>
                      </a:cubicBezTo>
                      <a:lnTo>
                        <a:pt x="259058" y="41368"/>
                      </a:lnTo>
                      <a:lnTo>
                        <a:pt x="258375" y="41889"/>
                      </a:lnTo>
                      <a:lnTo>
                        <a:pt x="257623" y="42306"/>
                      </a:lnTo>
                      <a:lnTo>
                        <a:pt x="257010" y="42583"/>
                      </a:lnTo>
                      <a:cubicBezTo>
                        <a:pt x="256802" y="42676"/>
                        <a:pt x="256559" y="42734"/>
                        <a:pt x="256327" y="42745"/>
                      </a:cubicBezTo>
                      <a:lnTo>
                        <a:pt x="255795" y="42768"/>
                      </a:lnTo>
                      <a:cubicBezTo>
                        <a:pt x="255645" y="42768"/>
                        <a:pt x="255518" y="42768"/>
                        <a:pt x="255379" y="42745"/>
                      </a:cubicBezTo>
                      <a:lnTo>
                        <a:pt x="254870" y="42664"/>
                      </a:lnTo>
                      <a:cubicBezTo>
                        <a:pt x="254789" y="42653"/>
                        <a:pt x="254708" y="42641"/>
                        <a:pt x="254627" y="42606"/>
                      </a:cubicBezTo>
                      <a:lnTo>
                        <a:pt x="254511" y="42699"/>
                      </a:lnTo>
                      <a:lnTo>
                        <a:pt x="253805" y="43324"/>
                      </a:lnTo>
                      <a:cubicBezTo>
                        <a:pt x="253516" y="43590"/>
                        <a:pt x="253134" y="43763"/>
                        <a:pt x="252752" y="43821"/>
                      </a:cubicBezTo>
                      <a:lnTo>
                        <a:pt x="252266" y="43891"/>
                      </a:lnTo>
                      <a:lnTo>
                        <a:pt x="252035" y="43925"/>
                      </a:lnTo>
                      <a:lnTo>
                        <a:pt x="251919" y="43983"/>
                      </a:lnTo>
                      <a:lnTo>
                        <a:pt x="251607" y="44191"/>
                      </a:lnTo>
                      <a:lnTo>
                        <a:pt x="251156" y="44481"/>
                      </a:lnTo>
                      <a:cubicBezTo>
                        <a:pt x="250982" y="44596"/>
                        <a:pt x="250786" y="44689"/>
                        <a:pt x="250566" y="44747"/>
                      </a:cubicBezTo>
                      <a:lnTo>
                        <a:pt x="250057" y="44897"/>
                      </a:lnTo>
                      <a:cubicBezTo>
                        <a:pt x="249652" y="45001"/>
                        <a:pt x="249258" y="44978"/>
                        <a:pt x="248865" y="44839"/>
                      </a:cubicBezTo>
                      <a:lnTo>
                        <a:pt x="248518" y="45048"/>
                      </a:lnTo>
                      <a:cubicBezTo>
                        <a:pt x="248518" y="45048"/>
                        <a:pt x="248032" y="45279"/>
                        <a:pt x="248055" y="45279"/>
                      </a:cubicBezTo>
                      <a:lnTo>
                        <a:pt x="247615" y="45487"/>
                      </a:lnTo>
                      <a:lnTo>
                        <a:pt x="247442" y="45580"/>
                      </a:lnTo>
                      <a:lnTo>
                        <a:pt x="246875" y="46147"/>
                      </a:lnTo>
                      <a:cubicBezTo>
                        <a:pt x="246759" y="46262"/>
                        <a:pt x="246620" y="46378"/>
                        <a:pt x="246470" y="46459"/>
                      </a:cubicBezTo>
                      <a:lnTo>
                        <a:pt x="246007" y="46725"/>
                      </a:lnTo>
                      <a:lnTo>
                        <a:pt x="245325" y="47049"/>
                      </a:lnTo>
                      <a:cubicBezTo>
                        <a:pt x="245116" y="47142"/>
                        <a:pt x="244897" y="47200"/>
                        <a:pt x="244665" y="47211"/>
                      </a:cubicBezTo>
                      <a:lnTo>
                        <a:pt x="244133" y="47246"/>
                      </a:lnTo>
                      <a:cubicBezTo>
                        <a:pt x="243959" y="47257"/>
                        <a:pt x="243786" y="47257"/>
                        <a:pt x="243612" y="47223"/>
                      </a:cubicBezTo>
                      <a:lnTo>
                        <a:pt x="242860" y="47084"/>
                      </a:lnTo>
                      <a:lnTo>
                        <a:pt x="242467" y="47281"/>
                      </a:lnTo>
                      <a:cubicBezTo>
                        <a:pt x="242097" y="47489"/>
                        <a:pt x="241645" y="47570"/>
                        <a:pt x="241217" y="47512"/>
                      </a:cubicBezTo>
                      <a:lnTo>
                        <a:pt x="240685" y="47431"/>
                      </a:lnTo>
                      <a:cubicBezTo>
                        <a:pt x="240523" y="47419"/>
                        <a:pt x="240361" y="47362"/>
                        <a:pt x="240199" y="47292"/>
                      </a:cubicBezTo>
                      <a:lnTo>
                        <a:pt x="239794" y="47581"/>
                      </a:lnTo>
                      <a:cubicBezTo>
                        <a:pt x="239644" y="47674"/>
                        <a:pt x="239482" y="47766"/>
                        <a:pt x="239308" y="47824"/>
                      </a:cubicBezTo>
                      <a:lnTo>
                        <a:pt x="238846" y="47986"/>
                      </a:lnTo>
                      <a:lnTo>
                        <a:pt x="238221" y="48241"/>
                      </a:lnTo>
                      <a:lnTo>
                        <a:pt x="237307" y="48449"/>
                      </a:lnTo>
                      <a:lnTo>
                        <a:pt x="236775" y="48484"/>
                      </a:lnTo>
                      <a:cubicBezTo>
                        <a:pt x="236439" y="48507"/>
                        <a:pt x="236104" y="48461"/>
                        <a:pt x="235803" y="48322"/>
                      </a:cubicBezTo>
                      <a:lnTo>
                        <a:pt x="235375" y="48125"/>
                      </a:lnTo>
                      <a:lnTo>
                        <a:pt x="234970" y="47871"/>
                      </a:lnTo>
                      <a:lnTo>
                        <a:pt x="234738" y="47801"/>
                      </a:lnTo>
                      <a:cubicBezTo>
                        <a:pt x="234553" y="47766"/>
                        <a:pt x="234380" y="47685"/>
                        <a:pt x="234218" y="47570"/>
                      </a:cubicBezTo>
                      <a:lnTo>
                        <a:pt x="233766" y="47292"/>
                      </a:lnTo>
                      <a:lnTo>
                        <a:pt x="233605" y="47188"/>
                      </a:lnTo>
                      <a:cubicBezTo>
                        <a:pt x="233466" y="47327"/>
                        <a:pt x="233327" y="47431"/>
                        <a:pt x="233153" y="47524"/>
                      </a:cubicBezTo>
                      <a:lnTo>
                        <a:pt x="232691" y="47778"/>
                      </a:lnTo>
                      <a:lnTo>
                        <a:pt x="231834" y="48102"/>
                      </a:lnTo>
                      <a:lnTo>
                        <a:pt x="230978" y="48252"/>
                      </a:lnTo>
                      <a:cubicBezTo>
                        <a:pt x="230770" y="48276"/>
                        <a:pt x="230562" y="48276"/>
                        <a:pt x="230365" y="48241"/>
                      </a:cubicBezTo>
                      <a:lnTo>
                        <a:pt x="229914" y="48171"/>
                      </a:lnTo>
                      <a:lnTo>
                        <a:pt x="229451" y="48114"/>
                      </a:lnTo>
                      <a:lnTo>
                        <a:pt x="228907" y="48033"/>
                      </a:lnTo>
                      <a:lnTo>
                        <a:pt x="228896" y="48044"/>
                      </a:lnTo>
                      <a:lnTo>
                        <a:pt x="228896" y="48160"/>
                      </a:lnTo>
                      <a:lnTo>
                        <a:pt x="228907" y="48646"/>
                      </a:lnTo>
                      <a:cubicBezTo>
                        <a:pt x="228919" y="48842"/>
                        <a:pt x="228896" y="49039"/>
                        <a:pt x="228838" y="49236"/>
                      </a:cubicBezTo>
                      <a:lnTo>
                        <a:pt x="228687" y="49745"/>
                      </a:lnTo>
                      <a:cubicBezTo>
                        <a:pt x="228595" y="50092"/>
                        <a:pt x="228421" y="50404"/>
                        <a:pt x="228167" y="50636"/>
                      </a:cubicBezTo>
                      <a:lnTo>
                        <a:pt x="227831" y="50983"/>
                      </a:lnTo>
                      <a:cubicBezTo>
                        <a:pt x="227681" y="51122"/>
                        <a:pt x="227519" y="51237"/>
                        <a:pt x="227334" y="51330"/>
                      </a:cubicBezTo>
                      <a:lnTo>
                        <a:pt x="227195" y="51399"/>
                      </a:lnTo>
                      <a:lnTo>
                        <a:pt x="227114" y="51550"/>
                      </a:lnTo>
                      <a:lnTo>
                        <a:pt x="226940" y="51955"/>
                      </a:lnTo>
                      <a:cubicBezTo>
                        <a:pt x="226848" y="52163"/>
                        <a:pt x="226732" y="52360"/>
                        <a:pt x="226570" y="52533"/>
                      </a:cubicBezTo>
                      <a:lnTo>
                        <a:pt x="226200" y="52927"/>
                      </a:lnTo>
                      <a:lnTo>
                        <a:pt x="225367" y="53725"/>
                      </a:lnTo>
                      <a:lnTo>
                        <a:pt x="224869" y="54153"/>
                      </a:lnTo>
                      <a:cubicBezTo>
                        <a:pt x="224499" y="54488"/>
                        <a:pt x="224002" y="54650"/>
                        <a:pt x="223493" y="54639"/>
                      </a:cubicBezTo>
                      <a:lnTo>
                        <a:pt x="223076" y="54627"/>
                      </a:lnTo>
                      <a:lnTo>
                        <a:pt x="222961" y="54627"/>
                      </a:lnTo>
                      <a:lnTo>
                        <a:pt x="221711" y="55125"/>
                      </a:lnTo>
                      <a:lnTo>
                        <a:pt x="221769" y="55102"/>
                      </a:lnTo>
                      <a:cubicBezTo>
                        <a:pt x="221769" y="55102"/>
                        <a:pt x="221271" y="55298"/>
                        <a:pt x="221318" y="55287"/>
                      </a:cubicBezTo>
                      <a:lnTo>
                        <a:pt x="220207" y="55726"/>
                      </a:lnTo>
                      <a:cubicBezTo>
                        <a:pt x="219976" y="55807"/>
                        <a:pt x="219756" y="55842"/>
                        <a:pt x="219513" y="55842"/>
                      </a:cubicBezTo>
                      <a:lnTo>
                        <a:pt x="219027" y="55842"/>
                      </a:lnTo>
                      <a:cubicBezTo>
                        <a:pt x="218691" y="55831"/>
                        <a:pt x="218356" y="55750"/>
                        <a:pt x="218055" y="55576"/>
                      </a:cubicBezTo>
                      <a:lnTo>
                        <a:pt x="218020" y="55553"/>
                      </a:lnTo>
                      <a:lnTo>
                        <a:pt x="217939" y="55553"/>
                      </a:lnTo>
                      <a:lnTo>
                        <a:pt x="217106" y="55391"/>
                      </a:lnTo>
                      <a:cubicBezTo>
                        <a:pt x="216991" y="55368"/>
                        <a:pt x="216863" y="55321"/>
                        <a:pt x="216748" y="55287"/>
                      </a:cubicBezTo>
                      <a:cubicBezTo>
                        <a:pt x="216643" y="55541"/>
                        <a:pt x="216481" y="55784"/>
                        <a:pt x="216285" y="55981"/>
                      </a:cubicBezTo>
                      <a:lnTo>
                        <a:pt x="215961" y="56270"/>
                      </a:lnTo>
                      <a:cubicBezTo>
                        <a:pt x="215614" y="56606"/>
                        <a:pt x="215163" y="56802"/>
                        <a:pt x="214688" y="56814"/>
                      </a:cubicBezTo>
                      <a:lnTo>
                        <a:pt x="214318" y="56837"/>
                      </a:lnTo>
                      <a:lnTo>
                        <a:pt x="214133" y="56872"/>
                      </a:lnTo>
                      <a:lnTo>
                        <a:pt x="214110" y="56872"/>
                      </a:lnTo>
                      <a:lnTo>
                        <a:pt x="213959" y="57011"/>
                      </a:lnTo>
                      <a:lnTo>
                        <a:pt x="213751" y="57196"/>
                      </a:lnTo>
                      <a:lnTo>
                        <a:pt x="213635" y="57381"/>
                      </a:lnTo>
                      <a:lnTo>
                        <a:pt x="213381" y="57786"/>
                      </a:lnTo>
                      <a:cubicBezTo>
                        <a:pt x="213207" y="58064"/>
                        <a:pt x="212964" y="58295"/>
                        <a:pt x="212687" y="58468"/>
                      </a:cubicBezTo>
                      <a:lnTo>
                        <a:pt x="212224" y="58735"/>
                      </a:lnTo>
                      <a:cubicBezTo>
                        <a:pt x="211634" y="59082"/>
                        <a:pt x="210905" y="59093"/>
                        <a:pt x="210303" y="58792"/>
                      </a:cubicBezTo>
                      <a:lnTo>
                        <a:pt x="209898" y="58584"/>
                      </a:lnTo>
                      <a:cubicBezTo>
                        <a:pt x="209632" y="58445"/>
                        <a:pt x="209401" y="58249"/>
                        <a:pt x="209216" y="58006"/>
                      </a:cubicBezTo>
                      <a:lnTo>
                        <a:pt x="208753" y="57346"/>
                      </a:lnTo>
                      <a:lnTo>
                        <a:pt x="208290" y="56455"/>
                      </a:lnTo>
                      <a:lnTo>
                        <a:pt x="208093" y="56166"/>
                      </a:lnTo>
                      <a:lnTo>
                        <a:pt x="207862" y="55877"/>
                      </a:lnTo>
                      <a:lnTo>
                        <a:pt x="207712" y="55715"/>
                      </a:lnTo>
                      <a:lnTo>
                        <a:pt x="207550" y="55611"/>
                      </a:lnTo>
                      <a:lnTo>
                        <a:pt x="207318" y="55507"/>
                      </a:lnTo>
                      <a:lnTo>
                        <a:pt x="206451" y="55229"/>
                      </a:lnTo>
                      <a:lnTo>
                        <a:pt x="205675" y="54859"/>
                      </a:lnTo>
                      <a:cubicBezTo>
                        <a:pt x="205513" y="54778"/>
                        <a:pt x="205386" y="54685"/>
                        <a:pt x="205247" y="54569"/>
                      </a:cubicBezTo>
                      <a:lnTo>
                        <a:pt x="205016" y="54373"/>
                      </a:lnTo>
                      <a:lnTo>
                        <a:pt x="204865" y="54292"/>
                      </a:lnTo>
                      <a:lnTo>
                        <a:pt x="204657" y="54199"/>
                      </a:lnTo>
                      <a:lnTo>
                        <a:pt x="204229" y="54118"/>
                      </a:lnTo>
                      <a:cubicBezTo>
                        <a:pt x="204229" y="54118"/>
                        <a:pt x="203709" y="53979"/>
                        <a:pt x="203743" y="54003"/>
                      </a:cubicBezTo>
                      <a:lnTo>
                        <a:pt x="203315" y="53910"/>
                      </a:lnTo>
                      <a:lnTo>
                        <a:pt x="202876" y="53841"/>
                      </a:lnTo>
                      <a:lnTo>
                        <a:pt x="202031" y="53609"/>
                      </a:lnTo>
                      <a:cubicBezTo>
                        <a:pt x="201857" y="53551"/>
                        <a:pt x="201695" y="53470"/>
                        <a:pt x="201545" y="53378"/>
                      </a:cubicBezTo>
                      <a:lnTo>
                        <a:pt x="201221" y="53181"/>
                      </a:lnTo>
                      <a:lnTo>
                        <a:pt x="200932" y="53042"/>
                      </a:lnTo>
                      <a:lnTo>
                        <a:pt x="200515" y="52880"/>
                      </a:lnTo>
                      <a:lnTo>
                        <a:pt x="200122" y="52765"/>
                      </a:lnTo>
                      <a:lnTo>
                        <a:pt x="199729" y="52672"/>
                      </a:lnTo>
                      <a:lnTo>
                        <a:pt x="199555" y="52637"/>
                      </a:lnTo>
                      <a:lnTo>
                        <a:pt x="198838" y="52718"/>
                      </a:lnTo>
                      <a:lnTo>
                        <a:pt x="198676" y="52741"/>
                      </a:lnTo>
                      <a:lnTo>
                        <a:pt x="198491" y="52846"/>
                      </a:lnTo>
                      <a:cubicBezTo>
                        <a:pt x="197993" y="53100"/>
                        <a:pt x="197426" y="53135"/>
                        <a:pt x="196894" y="52961"/>
                      </a:cubicBezTo>
                      <a:cubicBezTo>
                        <a:pt x="196535" y="52822"/>
                        <a:pt x="196223" y="52614"/>
                        <a:pt x="196003" y="52325"/>
                      </a:cubicBezTo>
                      <a:cubicBezTo>
                        <a:pt x="195297" y="52140"/>
                        <a:pt x="194730" y="51573"/>
                        <a:pt x="194557" y="50844"/>
                      </a:cubicBezTo>
                      <a:lnTo>
                        <a:pt x="194302" y="50775"/>
                      </a:lnTo>
                      <a:cubicBezTo>
                        <a:pt x="193897" y="50682"/>
                        <a:pt x="193550" y="50462"/>
                        <a:pt x="193273" y="50161"/>
                      </a:cubicBezTo>
                      <a:lnTo>
                        <a:pt x="192868" y="49676"/>
                      </a:lnTo>
                      <a:cubicBezTo>
                        <a:pt x="192868" y="49676"/>
                        <a:pt x="192532" y="49259"/>
                        <a:pt x="192544" y="49282"/>
                      </a:cubicBezTo>
                      <a:lnTo>
                        <a:pt x="192208" y="48866"/>
                      </a:lnTo>
                      <a:lnTo>
                        <a:pt x="192012" y="48542"/>
                      </a:lnTo>
                      <a:lnTo>
                        <a:pt x="191826" y="48519"/>
                      </a:lnTo>
                      <a:lnTo>
                        <a:pt x="191074" y="48333"/>
                      </a:lnTo>
                      <a:lnTo>
                        <a:pt x="190322" y="48044"/>
                      </a:lnTo>
                      <a:lnTo>
                        <a:pt x="190265" y="48056"/>
                      </a:lnTo>
                      <a:cubicBezTo>
                        <a:pt x="190091" y="48125"/>
                        <a:pt x="189906" y="48160"/>
                        <a:pt x="189721" y="48160"/>
                      </a:cubicBezTo>
                      <a:lnTo>
                        <a:pt x="189223" y="48183"/>
                      </a:lnTo>
                      <a:cubicBezTo>
                        <a:pt x="188946" y="48195"/>
                        <a:pt x="188656" y="48160"/>
                        <a:pt x="188402" y="48067"/>
                      </a:cubicBezTo>
                      <a:lnTo>
                        <a:pt x="188089" y="47952"/>
                      </a:lnTo>
                      <a:lnTo>
                        <a:pt x="187233" y="47813"/>
                      </a:lnTo>
                      <a:lnTo>
                        <a:pt x="186516" y="47639"/>
                      </a:lnTo>
                      <a:cubicBezTo>
                        <a:pt x="186354" y="47581"/>
                        <a:pt x="186180" y="47524"/>
                        <a:pt x="186030" y="47443"/>
                      </a:cubicBezTo>
                      <a:lnTo>
                        <a:pt x="185891" y="47362"/>
                      </a:lnTo>
                      <a:lnTo>
                        <a:pt x="185741" y="47350"/>
                      </a:lnTo>
                      <a:cubicBezTo>
                        <a:pt x="185671" y="47338"/>
                        <a:pt x="185590" y="47327"/>
                        <a:pt x="185533" y="47292"/>
                      </a:cubicBezTo>
                      <a:cubicBezTo>
                        <a:pt x="184954" y="47686"/>
                        <a:pt x="184225" y="47755"/>
                        <a:pt x="183566" y="47466"/>
                      </a:cubicBezTo>
                      <a:lnTo>
                        <a:pt x="183080" y="47234"/>
                      </a:lnTo>
                      <a:cubicBezTo>
                        <a:pt x="182895" y="47153"/>
                        <a:pt x="182733" y="47049"/>
                        <a:pt x="182582" y="46910"/>
                      </a:cubicBezTo>
                      <a:lnTo>
                        <a:pt x="182177" y="46563"/>
                      </a:lnTo>
                      <a:lnTo>
                        <a:pt x="182073" y="46448"/>
                      </a:lnTo>
                      <a:cubicBezTo>
                        <a:pt x="181761" y="46505"/>
                        <a:pt x="181460" y="46471"/>
                        <a:pt x="181148" y="46378"/>
                      </a:cubicBezTo>
                      <a:lnTo>
                        <a:pt x="180801" y="46274"/>
                      </a:lnTo>
                      <a:cubicBezTo>
                        <a:pt x="180650" y="46239"/>
                        <a:pt x="180523" y="46170"/>
                        <a:pt x="180384" y="46100"/>
                      </a:cubicBezTo>
                      <a:cubicBezTo>
                        <a:pt x="179944" y="46066"/>
                        <a:pt x="179528" y="45892"/>
                        <a:pt x="179192" y="45580"/>
                      </a:cubicBezTo>
                      <a:lnTo>
                        <a:pt x="178822" y="45233"/>
                      </a:lnTo>
                      <a:lnTo>
                        <a:pt x="178799" y="45233"/>
                      </a:lnTo>
                      <a:cubicBezTo>
                        <a:pt x="178475" y="45140"/>
                        <a:pt x="178174" y="44978"/>
                        <a:pt x="177931" y="44735"/>
                      </a:cubicBezTo>
                      <a:lnTo>
                        <a:pt x="177538" y="44377"/>
                      </a:lnTo>
                      <a:cubicBezTo>
                        <a:pt x="177260" y="44110"/>
                        <a:pt x="177052" y="43763"/>
                        <a:pt x="176959" y="43382"/>
                      </a:cubicBezTo>
                      <a:lnTo>
                        <a:pt x="176878" y="43035"/>
                      </a:lnTo>
                      <a:lnTo>
                        <a:pt x="176786" y="42826"/>
                      </a:lnTo>
                      <a:lnTo>
                        <a:pt x="176774" y="42803"/>
                      </a:lnTo>
                      <a:lnTo>
                        <a:pt x="176578" y="42815"/>
                      </a:lnTo>
                      <a:cubicBezTo>
                        <a:pt x="176219" y="42838"/>
                        <a:pt x="175860" y="42757"/>
                        <a:pt x="175525" y="42583"/>
                      </a:cubicBezTo>
                      <a:lnTo>
                        <a:pt x="175085" y="42352"/>
                      </a:lnTo>
                      <a:lnTo>
                        <a:pt x="174368" y="41831"/>
                      </a:lnTo>
                      <a:cubicBezTo>
                        <a:pt x="174136" y="41646"/>
                        <a:pt x="173951" y="41426"/>
                        <a:pt x="173824" y="41172"/>
                      </a:cubicBezTo>
                      <a:lnTo>
                        <a:pt x="173720" y="40975"/>
                      </a:lnTo>
                      <a:lnTo>
                        <a:pt x="172979" y="40512"/>
                      </a:lnTo>
                      <a:lnTo>
                        <a:pt x="172459" y="40073"/>
                      </a:lnTo>
                      <a:lnTo>
                        <a:pt x="172285" y="39934"/>
                      </a:lnTo>
                      <a:lnTo>
                        <a:pt x="171996" y="39818"/>
                      </a:lnTo>
                      <a:cubicBezTo>
                        <a:pt x="171811" y="39749"/>
                        <a:pt x="171637" y="39645"/>
                        <a:pt x="171475" y="39506"/>
                      </a:cubicBezTo>
                      <a:lnTo>
                        <a:pt x="171105" y="39193"/>
                      </a:lnTo>
                      <a:cubicBezTo>
                        <a:pt x="171001" y="39089"/>
                        <a:pt x="170897" y="38985"/>
                        <a:pt x="170793" y="38846"/>
                      </a:cubicBezTo>
                      <a:lnTo>
                        <a:pt x="170793" y="38858"/>
                      </a:lnTo>
                      <a:cubicBezTo>
                        <a:pt x="170793" y="38858"/>
                        <a:pt x="170677" y="39378"/>
                        <a:pt x="170677" y="39355"/>
                      </a:cubicBezTo>
                      <a:lnTo>
                        <a:pt x="170561" y="39876"/>
                      </a:lnTo>
                      <a:cubicBezTo>
                        <a:pt x="170504" y="40154"/>
                        <a:pt x="170388" y="40408"/>
                        <a:pt x="170214" y="40640"/>
                      </a:cubicBezTo>
                      <a:lnTo>
                        <a:pt x="169902" y="41056"/>
                      </a:lnTo>
                      <a:cubicBezTo>
                        <a:pt x="169809" y="41195"/>
                        <a:pt x="169694" y="41311"/>
                        <a:pt x="169555" y="41415"/>
                      </a:cubicBezTo>
                      <a:lnTo>
                        <a:pt x="169138" y="41750"/>
                      </a:lnTo>
                      <a:cubicBezTo>
                        <a:pt x="168942" y="41912"/>
                        <a:pt x="168710" y="42028"/>
                        <a:pt x="168467" y="42109"/>
                      </a:cubicBezTo>
                      <a:lnTo>
                        <a:pt x="168051" y="42225"/>
                      </a:lnTo>
                      <a:lnTo>
                        <a:pt x="167715" y="42375"/>
                      </a:lnTo>
                      <a:lnTo>
                        <a:pt x="167542" y="42456"/>
                      </a:lnTo>
                      <a:lnTo>
                        <a:pt x="167438" y="42548"/>
                      </a:lnTo>
                      <a:lnTo>
                        <a:pt x="167241" y="42791"/>
                      </a:lnTo>
                      <a:lnTo>
                        <a:pt x="166986" y="43150"/>
                      </a:lnTo>
                      <a:lnTo>
                        <a:pt x="166489" y="43763"/>
                      </a:lnTo>
                      <a:lnTo>
                        <a:pt x="166466" y="43879"/>
                      </a:lnTo>
                      <a:cubicBezTo>
                        <a:pt x="166408" y="44053"/>
                        <a:pt x="166327" y="44226"/>
                        <a:pt x="166234" y="44388"/>
                      </a:cubicBezTo>
                      <a:lnTo>
                        <a:pt x="165957" y="44839"/>
                      </a:lnTo>
                      <a:cubicBezTo>
                        <a:pt x="165864" y="44990"/>
                        <a:pt x="165760" y="45117"/>
                        <a:pt x="165621" y="45244"/>
                      </a:cubicBezTo>
                      <a:lnTo>
                        <a:pt x="165216" y="45614"/>
                      </a:lnTo>
                      <a:cubicBezTo>
                        <a:pt x="165124" y="45707"/>
                        <a:pt x="165020" y="45788"/>
                        <a:pt x="164892" y="45857"/>
                      </a:cubicBezTo>
                      <a:lnTo>
                        <a:pt x="164453" y="46124"/>
                      </a:lnTo>
                      <a:cubicBezTo>
                        <a:pt x="164268" y="46239"/>
                        <a:pt x="164059" y="46320"/>
                        <a:pt x="163851" y="46378"/>
                      </a:cubicBezTo>
                      <a:lnTo>
                        <a:pt x="163168" y="46528"/>
                      </a:lnTo>
                      <a:lnTo>
                        <a:pt x="163076" y="46586"/>
                      </a:lnTo>
                      <a:lnTo>
                        <a:pt x="162648" y="46899"/>
                      </a:lnTo>
                      <a:cubicBezTo>
                        <a:pt x="162509" y="46980"/>
                        <a:pt x="162382" y="47061"/>
                        <a:pt x="162243" y="47107"/>
                      </a:cubicBezTo>
                      <a:lnTo>
                        <a:pt x="161734" y="47304"/>
                      </a:lnTo>
                      <a:cubicBezTo>
                        <a:pt x="161526" y="47385"/>
                        <a:pt x="161294" y="47442"/>
                        <a:pt x="161063" y="47442"/>
                      </a:cubicBezTo>
                      <a:lnTo>
                        <a:pt x="160612" y="47466"/>
                      </a:lnTo>
                      <a:cubicBezTo>
                        <a:pt x="160218" y="47466"/>
                        <a:pt x="159848" y="47373"/>
                        <a:pt x="159524" y="47188"/>
                      </a:cubicBezTo>
                      <a:cubicBezTo>
                        <a:pt x="159385" y="47199"/>
                        <a:pt x="159246" y="47211"/>
                        <a:pt x="159096" y="47199"/>
                      </a:cubicBezTo>
                      <a:lnTo>
                        <a:pt x="158564" y="47165"/>
                      </a:lnTo>
                      <a:cubicBezTo>
                        <a:pt x="158402" y="47153"/>
                        <a:pt x="158251" y="47130"/>
                        <a:pt x="158101" y="47072"/>
                      </a:cubicBezTo>
                      <a:lnTo>
                        <a:pt x="157603" y="46910"/>
                      </a:lnTo>
                      <a:lnTo>
                        <a:pt x="157002" y="46621"/>
                      </a:lnTo>
                      <a:lnTo>
                        <a:pt x="156828" y="46563"/>
                      </a:lnTo>
                      <a:lnTo>
                        <a:pt x="156516" y="46540"/>
                      </a:lnTo>
                      <a:lnTo>
                        <a:pt x="155590" y="46424"/>
                      </a:lnTo>
                      <a:lnTo>
                        <a:pt x="154977" y="46714"/>
                      </a:lnTo>
                      <a:lnTo>
                        <a:pt x="153670" y="47130"/>
                      </a:lnTo>
                      <a:cubicBezTo>
                        <a:pt x="153346" y="47223"/>
                        <a:pt x="152999" y="47223"/>
                        <a:pt x="152663" y="47142"/>
                      </a:cubicBezTo>
                      <a:lnTo>
                        <a:pt x="152143" y="47026"/>
                      </a:lnTo>
                      <a:lnTo>
                        <a:pt x="151402" y="46748"/>
                      </a:lnTo>
                      <a:cubicBezTo>
                        <a:pt x="151067" y="46633"/>
                        <a:pt x="150789" y="46413"/>
                        <a:pt x="150569" y="46147"/>
                      </a:cubicBezTo>
                      <a:lnTo>
                        <a:pt x="150338" y="45869"/>
                      </a:lnTo>
                      <a:cubicBezTo>
                        <a:pt x="150129" y="45834"/>
                        <a:pt x="149921" y="45765"/>
                        <a:pt x="149736" y="45661"/>
                      </a:cubicBezTo>
                      <a:lnTo>
                        <a:pt x="149563" y="45568"/>
                      </a:lnTo>
                      <a:lnTo>
                        <a:pt x="149377" y="45638"/>
                      </a:lnTo>
                      <a:lnTo>
                        <a:pt x="148949" y="45811"/>
                      </a:lnTo>
                      <a:lnTo>
                        <a:pt x="148498" y="46008"/>
                      </a:lnTo>
                      <a:lnTo>
                        <a:pt x="147619" y="46251"/>
                      </a:lnTo>
                      <a:cubicBezTo>
                        <a:pt x="147156" y="46355"/>
                        <a:pt x="146670" y="46286"/>
                        <a:pt x="146254" y="46077"/>
                      </a:cubicBezTo>
                      <a:lnTo>
                        <a:pt x="145768" y="45834"/>
                      </a:lnTo>
                      <a:cubicBezTo>
                        <a:pt x="145455" y="45672"/>
                        <a:pt x="145201" y="45429"/>
                        <a:pt x="145004" y="45152"/>
                      </a:cubicBezTo>
                      <a:lnTo>
                        <a:pt x="144935" y="45048"/>
                      </a:lnTo>
                      <a:lnTo>
                        <a:pt x="144842" y="44978"/>
                      </a:lnTo>
                      <a:lnTo>
                        <a:pt x="144264" y="44527"/>
                      </a:lnTo>
                      <a:cubicBezTo>
                        <a:pt x="144055" y="44353"/>
                        <a:pt x="143870" y="44134"/>
                        <a:pt x="143755" y="43902"/>
                      </a:cubicBezTo>
                      <a:lnTo>
                        <a:pt x="143512" y="43451"/>
                      </a:lnTo>
                      <a:cubicBezTo>
                        <a:pt x="143442" y="43312"/>
                        <a:pt x="143396" y="43173"/>
                        <a:pt x="143350" y="43023"/>
                      </a:cubicBezTo>
                      <a:lnTo>
                        <a:pt x="143245" y="42595"/>
                      </a:lnTo>
                      <a:lnTo>
                        <a:pt x="143176" y="42421"/>
                      </a:lnTo>
                      <a:lnTo>
                        <a:pt x="143141" y="42352"/>
                      </a:lnTo>
                      <a:lnTo>
                        <a:pt x="142956" y="42167"/>
                      </a:lnTo>
                      <a:lnTo>
                        <a:pt x="142621" y="41889"/>
                      </a:lnTo>
                      <a:cubicBezTo>
                        <a:pt x="142413" y="41716"/>
                        <a:pt x="142227" y="41496"/>
                        <a:pt x="142112" y="41264"/>
                      </a:cubicBezTo>
                      <a:lnTo>
                        <a:pt x="141961" y="40952"/>
                      </a:lnTo>
                      <a:lnTo>
                        <a:pt x="141788" y="40744"/>
                      </a:lnTo>
                      <a:lnTo>
                        <a:pt x="141464" y="40385"/>
                      </a:lnTo>
                      <a:cubicBezTo>
                        <a:pt x="141279" y="40177"/>
                        <a:pt x="141140" y="39934"/>
                        <a:pt x="141059" y="39668"/>
                      </a:cubicBezTo>
                      <a:lnTo>
                        <a:pt x="140827" y="38869"/>
                      </a:lnTo>
                      <a:lnTo>
                        <a:pt x="140584" y="37273"/>
                      </a:lnTo>
                      <a:cubicBezTo>
                        <a:pt x="140527" y="36926"/>
                        <a:pt x="140573" y="36579"/>
                        <a:pt x="140689" y="36255"/>
                      </a:cubicBezTo>
                      <a:lnTo>
                        <a:pt x="140862" y="35815"/>
                      </a:lnTo>
                      <a:cubicBezTo>
                        <a:pt x="140932" y="35653"/>
                        <a:pt x="141024" y="35479"/>
                        <a:pt x="141128" y="35352"/>
                      </a:cubicBezTo>
                      <a:lnTo>
                        <a:pt x="141047" y="34924"/>
                      </a:lnTo>
                      <a:cubicBezTo>
                        <a:pt x="141024" y="34739"/>
                        <a:pt x="141013" y="34565"/>
                        <a:pt x="141036" y="34392"/>
                      </a:cubicBezTo>
                      <a:lnTo>
                        <a:pt x="141094" y="33860"/>
                      </a:lnTo>
                      <a:cubicBezTo>
                        <a:pt x="141105" y="33709"/>
                        <a:pt x="141128" y="33547"/>
                        <a:pt x="141186" y="33408"/>
                      </a:cubicBezTo>
                      <a:lnTo>
                        <a:pt x="141360" y="32911"/>
                      </a:lnTo>
                      <a:cubicBezTo>
                        <a:pt x="141429" y="32726"/>
                        <a:pt x="141522" y="32541"/>
                        <a:pt x="141626" y="32379"/>
                      </a:cubicBezTo>
                      <a:lnTo>
                        <a:pt x="141950" y="31951"/>
                      </a:lnTo>
                      <a:cubicBezTo>
                        <a:pt x="142065" y="31789"/>
                        <a:pt x="142204" y="31638"/>
                        <a:pt x="142378" y="31523"/>
                      </a:cubicBezTo>
                      <a:lnTo>
                        <a:pt x="142794" y="31210"/>
                      </a:lnTo>
                      <a:cubicBezTo>
                        <a:pt x="142945" y="31095"/>
                        <a:pt x="143118" y="31002"/>
                        <a:pt x="143303" y="30933"/>
                      </a:cubicBezTo>
                      <a:lnTo>
                        <a:pt x="142910" y="30562"/>
                      </a:lnTo>
                      <a:lnTo>
                        <a:pt x="142852" y="30551"/>
                      </a:lnTo>
                      <a:cubicBezTo>
                        <a:pt x="142574" y="30481"/>
                        <a:pt x="142320" y="30354"/>
                        <a:pt x="142089" y="30157"/>
                      </a:cubicBezTo>
                      <a:lnTo>
                        <a:pt x="141695" y="29833"/>
                      </a:lnTo>
                      <a:cubicBezTo>
                        <a:pt x="141556" y="29729"/>
                        <a:pt x="141441" y="29590"/>
                        <a:pt x="141337" y="29463"/>
                      </a:cubicBezTo>
                      <a:lnTo>
                        <a:pt x="140723" y="28584"/>
                      </a:lnTo>
                      <a:cubicBezTo>
                        <a:pt x="140376" y="28121"/>
                        <a:pt x="140261" y="27496"/>
                        <a:pt x="140399" y="26941"/>
                      </a:cubicBezTo>
                      <a:cubicBezTo>
                        <a:pt x="140029" y="26536"/>
                        <a:pt x="139821" y="26015"/>
                        <a:pt x="139856" y="25472"/>
                      </a:cubicBezTo>
                      <a:lnTo>
                        <a:pt x="139867" y="25078"/>
                      </a:lnTo>
                      <a:lnTo>
                        <a:pt x="139890" y="24916"/>
                      </a:lnTo>
                      <a:lnTo>
                        <a:pt x="139798" y="24893"/>
                      </a:lnTo>
                      <a:lnTo>
                        <a:pt x="139381" y="24824"/>
                      </a:lnTo>
                      <a:cubicBezTo>
                        <a:pt x="138861" y="24743"/>
                        <a:pt x="138409" y="24465"/>
                        <a:pt x="138097" y="24049"/>
                      </a:cubicBezTo>
                      <a:cubicBezTo>
                        <a:pt x="138005" y="24025"/>
                        <a:pt x="137900" y="23979"/>
                        <a:pt x="137808" y="23944"/>
                      </a:cubicBezTo>
                      <a:lnTo>
                        <a:pt x="137542" y="23829"/>
                      </a:lnTo>
                      <a:lnTo>
                        <a:pt x="137229" y="23771"/>
                      </a:lnTo>
                      <a:cubicBezTo>
                        <a:pt x="136304" y="23597"/>
                        <a:pt x="135621" y="22799"/>
                        <a:pt x="135598" y="21850"/>
                      </a:cubicBezTo>
                      <a:lnTo>
                        <a:pt x="135586" y="21422"/>
                      </a:lnTo>
                      <a:cubicBezTo>
                        <a:pt x="135586" y="21214"/>
                        <a:pt x="135610" y="20994"/>
                        <a:pt x="135679" y="20786"/>
                      </a:cubicBezTo>
                      <a:lnTo>
                        <a:pt x="136015" y="19779"/>
                      </a:lnTo>
                      <a:lnTo>
                        <a:pt x="135783" y="19386"/>
                      </a:lnTo>
                      <a:lnTo>
                        <a:pt x="135320" y="18368"/>
                      </a:lnTo>
                      <a:lnTo>
                        <a:pt x="135112" y="17975"/>
                      </a:lnTo>
                      <a:cubicBezTo>
                        <a:pt x="135031" y="17836"/>
                        <a:pt x="134973" y="17708"/>
                        <a:pt x="134927" y="17570"/>
                      </a:cubicBezTo>
                      <a:lnTo>
                        <a:pt x="134765" y="17061"/>
                      </a:lnTo>
                      <a:lnTo>
                        <a:pt x="134603" y="16378"/>
                      </a:lnTo>
                      <a:lnTo>
                        <a:pt x="134568" y="15961"/>
                      </a:lnTo>
                      <a:cubicBezTo>
                        <a:pt x="134279" y="15637"/>
                        <a:pt x="134082" y="15244"/>
                        <a:pt x="134036" y="14816"/>
                      </a:cubicBezTo>
                      <a:lnTo>
                        <a:pt x="134036" y="14735"/>
                      </a:lnTo>
                      <a:cubicBezTo>
                        <a:pt x="133920" y="14654"/>
                        <a:pt x="133805" y="14573"/>
                        <a:pt x="133712" y="14469"/>
                      </a:cubicBezTo>
                      <a:lnTo>
                        <a:pt x="133342" y="14099"/>
                      </a:lnTo>
                      <a:cubicBezTo>
                        <a:pt x="133238" y="13995"/>
                        <a:pt x="133145" y="13867"/>
                        <a:pt x="133064" y="13740"/>
                      </a:cubicBezTo>
                      <a:lnTo>
                        <a:pt x="132810" y="13324"/>
                      </a:lnTo>
                      <a:lnTo>
                        <a:pt x="132567" y="12976"/>
                      </a:lnTo>
                      <a:lnTo>
                        <a:pt x="132277" y="12606"/>
                      </a:lnTo>
                      <a:lnTo>
                        <a:pt x="131942" y="12005"/>
                      </a:lnTo>
                      <a:lnTo>
                        <a:pt x="131364" y="11253"/>
                      </a:lnTo>
                      <a:cubicBezTo>
                        <a:pt x="131213" y="11056"/>
                        <a:pt x="131109" y="10824"/>
                        <a:pt x="131040" y="10570"/>
                      </a:cubicBezTo>
                      <a:lnTo>
                        <a:pt x="130889" y="10061"/>
                      </a:lnTo>
                      <a:cubicBezTo>
                        <a:pt x="130773" y="9610"/>
                        <a:pt x="130808" y="9124"/>
                        <a:pt x="131005" y="8696"/>
                      </a:cubicBezTo>
                      <a:lnTo>
                        <a:pt x="131028" y="8626"/>
                      </a:lnTo>
                      <a:lnTo>
                        <a:pt x="131028" y="8557"/>
                      </a:lnTo>
                      <a:lnTo>
                        <a:pt x="131005" y="7492"/>
                      </a:lnTo>
                      <a:cubicBezTo>
                        <a:pt x="131005" y="7249"/>
                        <a:pt x="131063" y="6995"/>
                        <a:pt x="131144" y="6775"/>
                      </a:cubicBezTo>
                      <a:lnTo>
                        <a:pt x="130681" y="6428"/>
                      </a:lnTo>
                      <a:lnTo>
                        <a:pt x="130530" y="6278"/>
                      </a:lnTo>
                      <a:close/>
                      <a:moveTo>
                        <a:pt x="213137" y="399702"/>
                      </a:moveTo>
                      <a:lnTo>
                        <a:pt x="213218" y="399737"/>
                      </a:lnTo>
                      <a:close/>
                      <a:moveTo>
                        <a:pt x="119724" y="323609"/>
                      </a:moveTo>
                      <a:lnTo>
                        <a:pt x="119493" y="324014"/>
                      </a:lnTo>
                      <a:lnTo>
                        <a:pt x="119227" y="324477"/>
                      </a:lnTo>
                      <a:cubicBezTo>
                        <a:pt x="119065" y="324789"/>
                        <a:pt x="118822" y="325044"/>
                        <a:pt x="118532" y="325229"/>
                      </a:cubicBezTo>
                      <a:lnTo>
                        <a:pt x="118428" y="325299"/>
                      </a:lnTo>
                      <a:lnTo>
                        <a:pt x="118405" y="325356"/>
                      </a:lnTo>
                      <a:lnTo>
                        <a:pt x="118394" y="325391"/>
                      </a:lnTo>
                      <a:lnTo>
                        <a:pt x="118486" y="325322"/>
                      </a:lnTo>
                      <a:cubicBezTo>
                        <a:pt x="118648" y="325229"/>
                        <a:pt x="118810" y="325148"/>
                        <a:pt x="118984" y="325090"/>
                      </a:cubicBezTo>
                      <a:lnTo>
                        <a:pt x="118995" y="325079"/>
                      </a:lnTo>
                      <a:cubicBezTo>
                        <a:pt x="119099" y="324917"/>
                        <a:pt x="119227" y="324755"/>
                        <a:pt x="119354" y="324628"/>
                      </a:cubicBezTo>
                      <a:lnTo>
                        <a:pt x="119944" y="324107"/>
                      </a:lnTo>
                      <a:cubicBezTo>
                        <a:pt x="119886" y="323945"/>
                        <a:pt x="119863" y="323783"/>
                        <a:pt x="119851" y="323609"/>
                      </a:cubicBezTo>
                      <a:close/>
                      <a:moveTo>
                        <a:pt x="351662" y="31451"/>
                      </a:moveTo>
                      <a:lnTo>
                        <a:pt x="351720" y="31428"/>
                      </a:lnTo>
                      <a:close/>
                      <a:moveTo>
                        <a:pt x="353317" y="30791"/>
                      </a:moveTo>
                      <a:lnTo>
                        <a:pt x="352924" y="30826"/>
                      </a:lnTo>
                      <a:lnTo>
                        <a:pt x="352762" y="30884"/>
                      </a:lnTo>
                      <a:lnTo>
                        <a:pt x="351975" y="31300"/>
                      </a:lnTo>
                      <a:cubicBezTo>
                        <a:pt x="351894" y="31358"/>
                        <a:pt x="351813" y="31381"/>
                        <a:pt x="351732" y="31416"/>
                      </a:cubicBezTo>
                      <a:lnTo>
                        <a:pt x="351848" y="31358"/>
                      </a:lnTo>
                      <a:lnTo>
                        <a:pt x="352738" y="30942"/>
                      </a:lnTo>
                      <a:lnTo>
                        <a:pt x="353305" y="30780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xmlns="" id="{CD19B9A2-2AE1-60E4-63E6-463C4CC479DE}"/>
                    </a:ext>
                  </a:extLst>
                </p:cNvPr>
                <p:cNvSpPr/>
                <p:nvPr/>
              </p:nvSpPr>
              <p:spPr>
                <a:xfrm>
                  <a:off x="538603" y="2481339"/>
                  <a:ext cx="260553" cy="264506"/>
                </a:xfrm>
                <a:custGeom>
                  <a:avLst/>
                  <a:gdLst>
                    <a:gd name="connsiteX0" fmla="*/ 131832 w 260553"/>
                    <a:gd name="connsiteY0" fmla="*/ 4580 h 264506"/>
                    <a:gd name="connsiteX1" fmla="*/ 132573 w 260553"/>
                    <a:gd name="connsiteY1" fmla="*/ 3539 h 264506"/>
                    <a:gd name="connsiteX2" fmla="*/ 133012 w 260553"/>
                    <a:gd name="connsiteY2" fmla="*/ 3006 h 264506"/>
                    <a:gd name="connsiteX3" fmla="*/ 133290 w 260553"/>
                    <a:gd name="connsiteY3" fmla="*/ 2740 h 264506"/>
                    <a:gd name="connsiteX4" fmla="*/ 135396 w 260553"/>
                    <a:gd name="connsiteY4" fmla="*/ 1051 h 264506"/>
                    <a:gd name="connsiteX5" fmla="*/ 136148 w 260553"/>
                    <a:gd name="connsiteY5" fmla="*/ 681 h 264506"/>
                    <a:gd name="connsiteX6" fmla="*/ 138219 w 260553"/>
                    <a:gd name="connsiteY6" fmla="*/ 137 h 264506"/>
                    <a:gd name="connsiteX7" fmla="*/ 138925 w 260553"/>
                    <a:gd name="connsiteY7" fmla="*/ 21 h 264506"/>
                    <a:gd name="connsiteX8" fmla="*/ 140486 w 260553"/>
                    <a:gd name="connsiteY8" fmla="*/ 449 h 264506"/>
                    <a:gd name="connsiteX9" fmla="*/ 143830 w 260553"/>
                    <a:gd name="connsiteY9" fmla="*/ 3157 h 264506"/>
                    <a:gd name="connsiteX10" fmla="*/ 144247 w 260553"/>
                    <a:gd name="connsiteY10" fmla="*/ 3620 h 264506"/>
                    <a:gd name="connsiteX11" fmla="*/ 144709 w 260553"/>
                    <a:gd name="connsiteY11" fmla="*/ 4395 h 264506"/>
                    <a:gd name="connsiteX12" fmla="*/ 148111 w 260553"/>
                    <a:gd name="connsiteY12" fmla="*/ 12864 h 264506"/>
                    <a:gd name="connsiteX13" fmla="*/ 148319 w 260553"/>
                    <a:gd name="connsiteY13" fmla="*/ 13743 h 264506"/>
                    <a:gd name="connsiteX14" fmla="*/ 149094 w 260553"/>
                    <a:gd name="connsiteY14" fmla="*/ 18001 h 264506"/>
                    <a:gd name="connsiteX15" fmla="*/ 149545 w 260553"/>
                    <a:gd name="connsiteY15" fmla="*/ 21275 h 264506"/>
                    <a:gd name="connsiteX16" fmla="*/ 149626 w 260553"/>
                    <a:gd name="connsiteY16" fmla="*/ 22154 h 264506"/>
                    <a:gd name="connsiteX17" fmla="*/ 149557 w 260553"/>
                    <a:gd name="connsiteY17" fmla="*/ 24295 h 264506"/>
                    <a:gd name="connsiteX18" fmla="*/ 149464 w 260553"/>
                    <a:gd name="connsiteY18" fmla="*/ 24815 h 264506"/>
                    <a:gd name="connsiteX19" fmla="*/ 149233 w 260553"/>
                    <a:gd name="connsiteY19" fmla="*/ 25521 h 264506"/>
                    <a:gd name="connsiteX20" fmla="*/ 147983 w 260553"/>
                    <a:gd name="connsiteY20" fmla="*/ 28367 h 264506"/>
                    <a:gd name="connsiteX21" fmla="*/ 146977 w 260553"/>
                    <a:gd name="connsiteY21" fmla="*/ 31630 h 264506"/>
                    <a:gd name="connsiteX22" fmla="*/ 146641 w 260553"/>
                    <a:gd name="connsiteY22" fmla="*/ 32301 h 264506"/>
                    <a:gd name="connsiteX23" fmla="*/ 145172 w 260553"/>
                    <a:gd name="connsiteY23" fmla="*/ 34673 h 264506"/>
                    <a:gd name="connsiteX24" fmla="*/ 145716 w 260553"/>
                    <a:gd name="connsiteY24" fmla="*/ 34904 h 264506"/>
                    <a:gd name="connsiteX25" fmla="*/ 146491 w 260553"/>
                    <a:gd name="connsiteY25" fmla="*/ 35344 h 264506"/>
                    <a:gd name="connsiteX26" fmla="*/ 154728 w 260553"/>
                    <a:gd name="connsiteY26" fmla="*/ 31167 h 264506"/>
                    <a:gd name="connsiteX27" fmla="*/ 155041 w 260553"/>
                    <a:gd name="connsiteY27" fmla="*/ 30982 h 264506"/>
                    <a:gd name="connsiteX28" fmla="*/ 158408 w 260553"/>
                    <a:gd name="connsiteY28" fmla="*/ 28483 h 264506"/>
                    <a:gd name="connsiteX29" fmla="*/ 159032 w 260553"/>
                    <a:gd name="connsiteY29" fmla="*/ 28113 h 264506"/>
                    <a:gd name="connsiteX30" fmla="*/ 164285 w 260553"/>
                    <a:gd name="connsiteY30" fmla="*/ 25255 h 264506"/>
                    <a:gd name="connsiteX31" fmla="*/ 166252 w 260553"/>
                    <a:gd name="connsiteY31" fmla="*/ 25278 h 264506"/>
                    <a:gd name="connsiteX32" fmla="*/ 166703 w 260553"/>
                    <a:gd name="connsiteY32" fmla="*/ 25544 h 264506"/>
                    <a:gd name="connsiteX33" fmla="*/ 170023 w 260553"/>
                    <a:gd name="connsiteY33" fmla="*/ 27581 h 264506"/>
                    <a:gd name="connsiteX34" fmla="*/ 170799 w 260553"/>
                    <a:gd name="connsiteY34" fmla="*/ 28587 h 264506"/>
                    <a:gd name="connsiteX35" fmla="*/ 172233 w 260553"/>
                    <a:gd name="connsiteY35" fmla="*/ 32775 h 264506"/>
                    <a:gd name="connsiteX36" fmla="*/ 176283 w 260553"/>
                    <a:gd name="connsiteY36" fmla="*/ 32880 h 264506"/>
                    <a:gd name="connsiteX37" fmla="*/ 177127 w 260553"/>
                    <a:gd name="connsiteY37" fmla="*/ 32937 h 264506"/>
                    <a:gd name="connsiteX38" fmla="*/ 180795 w 260553"/>
                    <a:gd name="connsiteY38" fmla="*/ 33620 h 264506"/>
                    <a:gd name="connsiteX39" fmla="*/ 181223 w 260553"/>
                    <a:gd name="connsiteY39" fmla="*/ 33678 h 264506"/>
                    <a:gd name="connsiteX40" fmla="*/ 186510 w 260553"/>
                    <a:gd name="connsiteY40" fmla="*/ 34117 h 264506"/>
                    <a:gd name="connsiteX41" fmla="*/ 187679 w 260553"/>
                    <a:gd name="connsiteY41" fmla="*/ 34233 h 264506"/>
                    <a:gd name="connsiteX42" fmla="*/ 188547 w 260553"/>
                    <a:gd name="connsiteY42" fmla="*/ 34569 h 264506"/>
                    <a:gd name="connsiteX43" fmla="*/ 192434 w 260553"/>
                    <a:gd name="connsiteY43" fmla="*/ 37230 h 264506"/>
                    <a:gd name="connsiteX44" fmla="*/ 192770 w 260553"/>
                    <a:gd name="connsiteY44" fmla="*/ 37403 h 264506"/>
                    <a:gd name="connsiteX45" fmla="*/ 194169 w 260553"/>
                    <a:gd name="connsiteY45" fmla="*/ 38063 h 264506"/>
                    <a:gd name="connsiteX46" fmla="*/ 195095 w 260553"/>
                    <a:gd name="connsiteY46" fmla="*/ 38919 h 264506"/>
                    <a:gd name="connsiteX47" fmla="*/ 195465 w 260553"/>
                    <a:gd name="connsiteY47" fmla="*/ 39671 h 264506"/>
                    <a:gd name="connsiteX48" fmla="*/ 196345 w 260553"/>
                    <a:gd name="connsiteY48" fmla="*/ 42216 h 264506"/>
                    <a:gd name="connsiteX49" fmla="*/ 196402 w 260553"/>
                    <a:gd name="connsiteY49" fmla="*/ 43339 h 264506"/>
                    <a:gd name="connsiteX50" fmla="*/ 196194 w 260553"/>
                    <a:gd name="connsiteY50" fmla="*/ 44114 h 264506"/>
                    <a:gd name="connsiteX51" fmla="*/ 195847 w 260553"/>
                    <a:gd name="connsiteY51" fmla="*/ 45005 h 264506"/>
                    <a:gd name="connsiteX52" fmla="*/ 198936 w 260553"/>
                    <a:gd name="connsiteY52" fmla="*/ 48175 h 264506"/>
                    <a:gd name="connsiteX53" fmla="*/ 199006 w 260553"/>
                    <a:gd name="connsiteY53" fmla="*/ 48244 h 264506"/>
                    <a:gd name="connsiteX54" fmla="*/ 201308 w 260553"/>
                    <a:gd name="connsiteY54" fmla="*/ 49135 h 264506"/>
                    <a:gd name="connsiteX55" fmla="*/ 201447 w 260553"/>
                    <a:gd name="connsiteY55" fmla="*/ 49135 h 264506"/>
                    <a:gd name="connsiteX56" fmla="*/ 204177 w 260553"/>
                    <a:gd name="connsiteY56" fmla="*/ 49123 h 264506"/>
                    <a:gd name="connsiteX57" fmla="*/ 212832 w 260553"/>
                    <a:gd name="connsiteY57" fmla="*/ 49517 h 264506"/>
                    <a:gd name="connsiteX58" fmla="*/ 213653 w 260553"/>
                    <a:gd name="connsiteY58" fmla="*/ 49748 h 264506"/>
                    <a:gd name="connsiteX59" fmla="*/ 218940 w 260553"/>
                    <a:gd name="connsiteY59" fmla="*/ 52479 h 264506"/>
                    <a:gd name="connsiteX60" fmla="*/ 218964 w 260553"/>
                    <a:gd name="connsiteY60" fmla="*/ 52479 h 264506"/>
                    <a:gd name="connsiteX61" fmla="*/ 224343 w 260553"/>
                    <a:gd name="connsiteY61" fmla="*/ 52421 h 264506"/>
                    <a:gd name="connsiteX62" fmla="*/ 225130 w 260553"/>
                    <a:gd name="connsiteY62" fmla="*/ 52583 h 264506"/>
                    <a:gd name="connsiteX63" fmla="*/ 228590 w 260553"/>
                    <a:gd name="connsiteY63" fmla="*/ 54064 h 264506"/>
                    <a:gd name="connsiteX64" fmla="*/ 230105 w 260553"/>
                    <a:gd name="connsiteY64" fmla="*/ 54723 h 264506"/>
                    <a:gd name="connsiteX65" fmla="*/ 230684 w 260553"/>
                    <a:gd name="connsiteY65" fmla="*/ 55116 h 264506"/>
                    <a:gd name="connsiteX66" fmla="*/ 232604 w 260553"/>
                    <a:gd name="connsiteY66" fmla="*/ 57002 h 264506"/>
                    <a:gd name="connsiteX67" fmla="*/ 232928 w 260553"/>
                    <a:gd name="connsiteY67" fmla="*/ 57419 h 264506"/>
                    <a:gd name="connsiteX68" fmla="*/ 233322 w 260553"/>
                    <a:gd name="connsiteY68" fmla="*/ 58090 h 264506"/>
                    <a:gd name="connsiteX69" fmla="*/ 235231 w 260553"/>
                    <a:gd name="connsiteY69" fmla="*/ 62533 h 264506"/>
                    <a:gd name="connsiteX70" fmla="*/ 234907 w 260553"/>
                    <a:gd name="connsiteY70" fmla="*/ 64638 h 264506"/>
                    <a:gd name="connsiteX71" fmla="*/ 232870 w 260553"/>
                    <a:gd name="connsiteY71" fmla="*/ 65263 h 264506"/>
                    <a:gd name="connsiteX72" fmla="*/ 232211 w 260553"/>
                    <a:gd name="connsiteY72" fmla="*/ 65078 h 264506"/>
                    <a:gd name="connsiteX73" fmla="*/ 232118 w 260553"/>
                    <a:gd name="connsiteY73" fmla="*/ 65043 h 264506"/>
                    <a:gd name="connsiteX74" fmla="*/ 229642 w 260553"/>
                    <a:gd name="connsiteY74" fmla="*/ 66779 h 264506"/>
                    <a:gd name="connsiteX75" fmla="*/ 229631 w 260553"/>
                    <a:gd name="connsiteY75" fmla="*/ 66779 h 264506"/>
                    <a:gd name="connsiteX76" fmla="*/ 230487 w 260553"/>
                    <a:gd name="connsiteY76" fmla="*/ 67704 h 264506"/>
                    <a:gd name="connsiteX77" fmla="*/ 230753 w 260553"/>
                    <a:gd name="connsiteY77" fmla="*/ 68074 h 264506"/>
                    <a:gd name="connsiteX78" fmla="*/ 231146 w 260553"/>
                    <a:gd name="connsiteY78" fmla="*/ 68815 h 264506"/>
                    <a:gd name="connsiteX79" fmla="*/ 233403 w 260553"/>
                    <a:gd name="connsiteY79" fmla="*/ 74843 h 264506"/>
                    <a:gd name="connsiteX80" fmla="*/ 233507 w 260553"/>
                    <a:gd name="connsiteY80" fmla="*/ 75248 h 264506"/>
                    <a:gd name="connsiteX81" fmla="*/ 233599 w 260553"/>
                    <a:gd name="connsiteY81" fmla="*/ 76069 h 264506"/>
                    <a:gd name="connsiteX82" fmla="*/ 233611 w 260553"/>
                    <a:gd name="connsiteY82" fmla="*/ 79378 h 264506"/>
                    <a:gd name="connsiteX83" fmla="*/ 233009 w 260553"/>
                    <a:gd name="connsiteY83" fmla="*/ 80732 h 264506"/>
                    <a:gd name="connsiteX84" fmla="*/ 229561 w 260553"/>
                    <a:gd name="connsiteY84" fmla="*/ 84122 h 264506"/>
                    <a:gd name="connsiteX85" fmla="*/ 228300 w 260553"/>
                    <a:gd name="connsiteY85" fmla="*/ 84700 h 264506"/>
                    <a:gd name="connsiteX86" fmla="*/ 227768 w 260553"/>
                    <a:gd name="connsiteY86" fmla="*/ 84723 h 264506"/>
                    <a:gd name="connsiteX87" fmla="*/ 222400 w 260553"/>
                    <a:gd name="connsiteY87" fmla="*/ 84966 h 264506"/>
                    <a:gd name="connsiteX88" fmla="*/ 219519 w 260553"/>
                    <a:gd name="connsiteY88" fmla="*/ 87211 h 264506"/>
                    <a:gd name="connsiteX89" fmla="*/ 219854 w 260553"/>
                    <a:gd name="connsiteY89" fmla="*/ 90265 h 264506"/>
                    <a:gd name="connsiteX90" fmla="*/ 219797 w 260553"/>
                    <a:gd name="connsiteY90" fmla="*/ 91005 h 264506"/>
                    <a:gd name="connsiteX91" fmla="*/ 219658 w 260553"/>
                    <a:gd name="connsiteY91" fmla="*/ 91503 h 264506"/>
                    <a:gd name="connsiteX92" fmla="*/ 219426 w 260553"/>
                    <a:gd name="connsiteY92" fmla="*/ 92035 h 264506"/>
                    <a:gd name="connsiteX93" fmla="*/ 218292 w 260553"/>
                    <a:gd name="connsiteY93" fmla="*/ 93863 h 264506"/>
                    <a:gd name="connsiteX94" fmla="*/ 216002 w 260553"/>
                    <a:gd name="connsiteY94" fmla="*/ 94719 h 264506"/>
                    <a:gd name="connsiteX95" fmla="*/ 215562 w 260553"/>
                    <a:gd name="connsiteY95" fmla="*/ 94580 h 264506"/>
                    <a:gd name="connsiteX96" fmla="*/ 215169 w 260553"/>
                    <a:gd name="connsiteY96" fmla="*/ 94407 h 264506"/>
                    <a:gd name="connsiteX97" fmla="*/ 212161 w 260553"/>
                    <a:gd name="connsiteY97" fmla="*/ 92718 h 264506"/>
                    <a:gd name="connsiteX98" fmla="*/ 211270 w 260553"/>
                    <a:gd name="connsiteY98" fmla="*/ 96559 h 264506"/>
                    <a:gd name="connsiteX99" fmla="*/ 211235 w 260553"/>
                    <a:gd name="connsiteY99" fmla="*/ 96790 h 264506"/>
                    <a:gd name="connsiteX100" fmla="*/ 211721 w 260553"/>
                    <a:gd name="connsiteY100" fmla="*/ 102992 h 264506"/>
                    <a:gd name="connsiteX101" fmla="*/ 211663 w 260553"/>
                    <a:gd name="connsiteY101" fmla="*/ 103952 h 264506"/>
                    <a:gd name="connsiteX102" fmla="*/ 211605 w 260553"/>
                    <a:gd name="connsiteY102" fmla="*/ 104403 h 264506"/>
                    <a:gd name="connsiteX103" fmla="*/ 215354 w 260553"/>
                    <a:gd name="connsiteY103" fmla="*/ 103235 h 264506"/>
                    <a:gd name="connsiteX104" fmla="*/ 216268 w 260553"/>
                    <a:gd name="connsiteY104" fmla="*/ 103165 h 264506"/>
                    <a:gd name="connsiteX105" fmla="*/ 216800 w 260553"/>
                    <a:gd name="connsiteY105" fmla="*/ 103246 h 264506"/>
                    <a:gd name="connsiteX106" fmla="*/ 221081 w 260553"/>
                    <a:gd name="connsiteY106" fmla="*/ 104091 h 264506"/>
                    <a:gd name="connsiteX107" fmla="*/ 224795 w 260553"/>
                    <a:gd name="connsiteY107" fmla="*/ 104912 h 264506"/>
                    <a:gd name="connsiteX108" fmla="*/ 225211 w 260553"/>
                    <a:gd name="connsiteY108" fmla="*/ 105063 h 264506"/>
                    <a:gd name="connsiteX109" fmla="*/ 225651 w 260553"/>
                    <a:gd name="connsiteY109" fmla="*/ 105271 h 264506"/>
                    <a:gd name="connsiteX110" fmla="*/ 226623 w 260553"/>
                    <a:gd name="connsiteY110" fmla="*/ 106266 h 264506"/>
                    <a:gd name="connsiteX111" fmla="*/ 230614 w 260553"/>
                    <a:gd name="connsiteY111" fmla="*/ 115059 h 264506"/>
                    <a:gd name="connsiteX112" fmla="*/ 230822 w 260553"/>
                    <a:gd name="connsiteY112" fmla="*/ 115753 h 264506"/>
                    <a:gd name="connsiteX113" fmla="*/ 231875 w 260553"/>
                    <a:gd name="connsiteY113" fmla="*/ 115777 h 264506"/>
                    <a:gd name="connsiteX114" fmla="*/ 232512 w 260553"/>
                    <a:gd name="connsiteY114" fmla="*/ 115881 h 264506"/>
                    <a:gd name="connsiteX115" fmla="*/ 232998 w 260553"/>
                    <a:gd name="connsiteY115" fmla="*/ 116054 h 264506"/>
                    <a:gd name="connsiteX116" fmla="*/ 233518 w 260553"/>
                    <a:gd name="connsiteY116" fmla="*/ 116332 h 264506"/>
                    <a:gd name="connsiteX117" fmla="*/ 235242 w 260553"/>
                    <a:gd name="connsiteY117" fmla="*/ 117616 h 264506"/>
                    <a:gd name="connsiteX118" fmla="*/ 235728 w 260553"/>
                    <a:gd name="connsiteY118" fmla="*/ 118137 h 264506"/>
                    <a:gd name="connsiteX119" fmla="*/ 235994 w 260553"/>
                    <a:gd name="connsiteY119" fmla="*/ 118542 h 264506"/>
                    <a:gd name="connsiteX120" fmla="*/ 236318 w 260553"/>
                    <a:gd name="connsiteY120" fmla="*/ 119722 h 264506"/>
                    <a:gd name="connsiteX121" fmla="*/ 236168 w 260553"/>
                    <a:gd name="connsiteY121" fmla="*/ 122811 h 264506"/>
                    <a:gd name="connsiteX122" fmla="*/ 236179 w 260553"/>
                    <a:gd name="connsiteY122" fmla="*/ 123089 h 264506"/>
                    <a:gd name="connsiteX123" fmla="*/ 236607 w 260553"/>
                    <a:gd name="connsiteY123" fmla="*/ 125056 h 264506"/>
                    <a:gd name="connsiteX124" fmla="*/ 236711 w 260553"/>
                    <a:gd name="connsiteY124" fmla="*/ 125657 h 264506"/>
                    <a:gd name="connsiteX125" fmla="*/ 236897 w 260553"/>
                    <a:gd name="connsiteY125" fmla="*/ 127983 h 264506"/>
                    <a:gd name="connsiteX126" fmla="*/ 236144 w 260553"/>
                    <a:gd name="connsiteY126" fmla="*/ 129718 h 264506"/>
                    <a:gd name="connsiteX127" fmla="*/ 235450 w 260553"/>
                    <a:gd name="connsiteY127" fmla="*/ 130216 h 264506"/>
                    <a:gd name="connsiteX128" fmla="*/ 233992 w 260553"/>
                    <a:gd name="connsiteY128" fmla="*/ 130968 h 264506"/>
                    <a:gd name="connsiteX129" fmla="*/ 233541 w 260553"/>
                    <a:gd name="connsiteY129" fmla="*/ 131211 h 264506"/>
                    <a:gd name="connsiteX130" fmla="*/ 233298 w 260553"/>
                    <a:gd name="connsiteY130" fmla="*/ 131326 h 264506"/>
                    <a:gd name="connsiteX131" fmla="*/ 232847 w 260553"/>
                    <a:gd name="connsiteY131" fmla="*/ 131743 h 264506"/>
                    <a:gd name="connsiteX132" fmla="*/ 232662 w 260553"/>
                    <a:gd name="connsiteY132" fmla="*/ 131997 h 264506"/>
                    <a:gd name="connsiteX133" fmla="*/ 232303 w 260553"/>
                    <a:gd name="connsiteY133" fmla="*/ 132518 h 264506"/>
                    <a:gd name="connsiteX134" fmla="*/ 232662 w 260553"/>
                    <a:gd name="connsiteY134" fmla="*/ 132576 h 264506"/>
                    <a:gd name="connsiteX135" fmla="*/ 234340 w 260553"/>
                    <a:gd name="connsiteY135" fmla="*/ 132923 h 264506"/>
                    <a:gd name="connsiteX136" fmla="*/ 234883 w 260553"/>
                    <a:gd name="connsiteY136" fmla="*/ 133154 h 264506"/>
                    <a:gd name="connsiteX137" fmla="*/ 236260 w 260553"/>
                    <a:gd name="connsiteY137" fmla="*/ 133976 h 264506"/>
                    <a:gd name="connsiteX138" fmla="*/ 236549 w 260553"/>
                    <a:gd name="connsiteY138" fmla="*/ 134138 h 264506"/>
                    <a:gd name="connsiteX139" fmla="*/ 237510 w 260553"/>
                    <a:gd name="connsiteY139" fmla="*/ 133363 h 264506"/>
                    <a:gd name="connsiteX140" fmla="*/ 238134 w 260553"/>
                    <a:gd name="connsiteY140" fmla="*/ 133027 h 264506"/>
                    <a:gd name="connsiteX141" fmla="*/ 238620 w 260553"/>
                    <a:gd name="connsiteY141" fmla="*/ 132865 h 264506"/>
                    <a:gd name="connsiteX142" fmla="*/ 239141 w 260553"/>
                    <a:gd name="connsiteY142" fmla="*/ 132773 h 264506"/>
                    <a:gd name="connsiteX143" fmla="*/ 242080 w 260553"/>
                    <a:gd name="connsiteY143" fmla="*/ 132611 h 264506"/>
                    <a:gd name="connsiteX144" fmla="*/ 242195 w 260553"/>
                    <a:gd name="connsiteY144" fmla="*/ 132576 h 264506"/>
                    <a:gd name="connsiteX145" fmla="*/ 242566 w 260553"/>
                    <a:gd name="connsiteY145" fmla="*/ 132402 h 264506"/>
                    <a:gd name="connsiteX146" fmla="*/ 243306 w 260553"/>
                    <a:gd name="connsiteY146" fmla="*/ 132136 h 264506"/>
                    <a:gd name="connsiteX147" fmla="*/ 244058 w 260553"/>
                    <a:gd name="connsiteY147" fmla="*/ 131963 h 264506"/>
                    <a:gd name="connsiteX148" fmla="*/ 245412 w 260553"/>
                    <a:gd name="connsiteY148" fmla="*/ 132148 h 264506"/>
                    <a:gd name="connsiteX149" fmla="*/ 245851 w 260553"/>
                    <a:gd name="connsiteY149" fmla="*/ 132379 h 264506"/>
                    <a:gd name="connsiteX150" fmla="*/ 246210 w 260553"/>
                    <a:gd name="connsiteY150" fmla="*/ 132634 h 264506"/>
                    <a:gd name="connsiteX151" fmla="*/ 246268 w 260553"/>
                    <a:gd name="connsiteY151" fmla="*/ 132668 h 264506"/>
                    <a:gd name="connsiteX152" fmla="*/ 249010 w 260553"/>
                    <a:gd name="connsiteY152" fmla="*/ 132090 h 264506"/>
                    <a:gd name="connsiteX153" fmla="*/ 250190 w 260553"/>
                    <a:gd name="connsiteY153" fmla="*/ 132206 h 264506"/>
                    <a:gd name="connsiteX154" fmla="*/ 250595 w 260553"/>
                    <a:gd name="connsiteY154" fmla="*/ 132368 h 264506"/>
                    <a:gd name="connsiteX155" fmla="*/ 251521 w 260553"/>
                    <a:gd name="connsiteY155" fmla="*/ 133131 h 264506"/>
                    <a:gd name="connsiteX156" fmla="*/ 252007 w 260553"/>
                    <a:gd name="connsiteY156" fmla="*/ 133895 h 264506"/>
                    <a:gd name="connsiteX157" fmla="*/ 252539 w 260553"/>
                    <a:gd name="connsiteY157" fmla="*/ 134057 h 264506"/>
                    <a:gd name="connsiteX158" fmla="*/ 253025 w 260553"/>
                    <a:gd name="connsiteY158" fmla="*/ 134288 h 264506"/>
                    <a:gd name="connsiteX159" fmla="*/ 254066 w 260553"/>
                    <a:gd name="connsiteY159" fmla="*/ 134832 h 264506"/>
                    <a:gd name="connsiteX160" fmla="*/ 254633 w 260553"/>
                    <a:gd name="connsiteY160" fmla="*/ 135179 h 264506"/>
                    <a:gd name="connsiteX161" fmla="*/ 255246 w 260553"/>
                    <a:gd name="connsiteY161" fmla="*/ 135792 h 264506"/>
                    <a:gd name="connsiteX162" fmla="*/ 256033 w 260553"/>
                    <a:gd name="connsiteY162" fmla="*/ 136995 h 264506"/>
                    <a:gd name="connsiteX163" fmla="*/ 257120 w 260553"/>
                    <a:gd name="connsiteY163" fmla="*/ 137528 h 264506"/>
                    <a:gd name="connsiteX164" fmla="*/ 257780 w 260553"/>
                    <a:gd name="connsiteY164" fmla="*/ 138037 h 264506"/>
                    <a:gd name="connsiteX165" fmla="*/ 258046 w 260553"/>
                    <a:gd name="connsiteY165" fmla="*/ 138349 h 264506"/>
                    <a:gd name="connsiteX166" fmla="*/ 258416 w 260553"/>
                    <a:gd name="connsiteY166" fmla="*/ 140270 h 264506"/>
                    <a:gd name="connsiteX167" fmla="*/ 259469 w 260553"/>
                    <a:gd name="connsiteY167" fmla="*/ 141056 h 264506"/>
                    <a:gd name="connsiteX168" fmla="*/ 259839 w 260553"/>
                    <a:gd name="connsiteY168" fmla="*/ 141427 h 264506"/>
                    <a:gd name="connsiteX169" fmla="*/ 260128 w 260553"/>
                    <a:gd name="connsiteY169" fmla="*/ 141797 h 264506"/>
                    <a:gd name="connsiteX170" fmla="*/ 260545 w 260553"/>
                    <a:gd name="connsiteY170" fmla="*/ 143243 h 264506"/>
                    <a:gd name="connsiteX171" fmla="*/ 260094 w 260553"/>
                    <a:gd name="connsiteY171" fmla="*/ 147512 h 264506"/>
                    <a:gd name="connsiteX172" fmla="*/ 259955 w 260553"/>
                    <a:gd name="connsiteY172" fmla="*/ 148403 h 264506"/>
                    <a:gd name="connsiteX173" fmla="*/ 259538 w 260553"/>
                    <a:gd name="connsiteY173" fmla="*/ 149849 h 264506"/>
                    <a:gd name="connsiteX174" fmla="*/ 259457 w 260553"/>
                    <a:gd name="connsiteY174" fmla="*/ 150243 h 264506"/>
                    <a:gd name="connsiteX175" fmla="*/ 259214 w 260553"/>
                    <a:gd name="connsiteY175" fmla="*/ 151839 h 264506"/>
                    <a:gd name="connsiteX176" fmla="*/ 258694 w 260553"/>
                    <a:gd name="connsiteY176" fmla="*/ 154523 h 264506"/>
                    <a:gd name="connsiteX177" fmla="*/ 258486 w 260553"/>
                    <a:gd name="connsiteY177" fmla="*/ 155264 h 264506"/>
                    <a:gd name="connsiteX178" fmla="*/ 258069 w 260553"/>
                    <a:gd name="connsiteY178" fmla="*/ 156375 h 264506"/>
                    <a:gd name="connsiteX179" fmla="*/ 257525 w 260553"/>
                    <a:gd name="connsiteY179" fmla="*/ 157161 h 264506"/>
                    <a:gd name="connsiteX180" fmla="*/ 256137 w 260553"/>
                    <a:gd name="connsiteY180" fmla="*/ 158388 h 264506"/>
                    <a:gd name="connsiteX181" fmla="*/ 256125 w 260553"/>
                    <a:gd name="connsiteY181" fmla="*/ 158422 h 264506"/>
                    <a:gd name="connsiteX182" fmla="*/ 257016 w 260553"/>
                    <a:gd name="connsiteY182" fmla="*/ 158677 h 264506"/>
                    <a:gd name="connsiteX183" fmla="*/ 258324 w 260553"/>
                    <a:gd name="connsiteY183" fmla="*/ 159926 h 264506"/>
                    <a:gd name="connsiteX184" fmla="*/ 258127 w 260553"/>
                    <a:gd name="connsiteY184" fmla="*/ 161720 h 264506"/>
                    <a:gd name="connsiteX185" fmla="*/ 257849 w 260553"/>
                    <a:gd name="connsiteY185" fmla="*/ 162136 h 264506"/>
                    <a:gd name="connsiteX186" fmla="*/ 256507 w 260553"/>
                    <a:gd name="connsiteY186" fmla="*/ 163953 h 264506"/>
                    <a:gd name="connsiteX187" fmla="*/ 254830 w 260553"/>
                    <a:gd name="connsiteY187" fmla="*/ 166174 h 264506"/>
                    <a:gd name="connsiteX188" fmla="*/ 255709 w 260553"/>
                    <a:gd name="connsiteY188" fmla="*/ 167366 h 264506"/>
                    <a:gd name="connsiteX189" fmla="*/ 255813 w 260553"/>
                    <a:gd name="connsiteY189" fmla="*/ 167458 h 264506"/>
                    <a:gd name="connsiteX190" fmla="*/ 257097 w 260553"/>
                    <a:gd name="connsiteY190" fmla="*/ 168257 h 264506"/>
                    <a:gd name="connsiteX191" fmla="*/ 257791 w 260553"/>
                    <a:gd name="connsiteY191" fmla="*/ 168997 h 264506"/>
                    <a:gd name="connsiteX192" fmla="*/ 258810 w 260553"/>
                    <a:gd name="connsiteY192" fmla="*/ 170883 h 264506"/>
                    <a:gd name="connsiteX193" fmla="*/ 259099 w 260553"/>
                    <a:gd name="connsiteY193" fmla="*/ 171658 h 264506"/>
                    <a:gd name="connsiteX194" fmla="*/ 258324 w 260553"/>
                    <a:gd name="connsiteY194" fmla="*/ 173949 h 264506"/>
                    <a:gd name="connsiteX195" fmla="*/ 257329 w 260553"/>
                    <a:gd name="connsiteY195" fmla="*/ 174574 h 264506"/>
                    <a:gd name="connsiteX196" fmla="*/ 256125 w 260553"/>
                    <a:gd name="connsiteY196" fmla="*/ 174851 h 264506"/>
                    <a:gd name="connsiteX197" fmla="*/ 254205 w 260553"/>
                    <a:gd name="connsiteY197" fmla="*/ 174666 h 264506"/>
                    <a:gd name="connsiteX198" fmla="*/ 253499 w 260553"/>
                    <a:gd name="connsiteY198" fmla="*/ 174470 h 264506"/>
                    <a:gd name="connsiteX199" fmla="*/ 252238 w 260553"/>
                    <a:gd name="connsiteY199" fmla="*/ 174018 h 264506"/>
                    <a:gd name="connsiteX200" fmla="*/ 251497 w 260553"/>
                    <a:gd name="connsiteY200" fmla="*/ 174527 h 264506"/>
                    <a:gd name="connsiteX201" fmla="*/ 251046 w 260553"/>
                    <a:gd name="connsiteY201" fmla="*/ 174759 h 264506"/>
                    <a:gd name="connsiteX202" fmla="*/ 250584 w 260553"/>
                    <a:gd name="connsiteY202" fmla="*/ 174932 h 264506"/>
                    <a:gd name="connsiteX203" fmla="*/ 249820 w 260553"/>
                    <a:gd name="connsiteY203" fmla="*/ 175048 h 264506"/>
                    <a:gd name="connsiteX204" fmla="*/ 248732 w 260553"/>
                    <a:gd name="connsiteY204" fmla="*/ 175013 h 264506"/>
                    <a:gd name="connsiteX205" fmla="*/ 248015 w 260553"/>
                    <a:gd name="connsiteY205" fmla="*/ 174851 h 264506"/>
                    <a:gd name="connsiteX206" fmla="*/ 247194 w 260553"/>
                    <a:gd name="connsiteY206" fmla="*/ 174446 h 264506"/>
                    <a:gd name="connsiteX207" fmla="*/ 246766 w 260553"/>
                    <a:gd name="connsiteY207" fmla="*/ 174157 h 264506"/>
                    <a:gd name="connsiteX208" fmla="*/ 246349 w 260553"/>
                    <a:gd name="connsiteY208" fmla="*/ 173868 h 264506"/>
                    <a:gd name="connsiteX209" fmla="*/ 245562 w 260553"/>
                    <a:gd name="connsiteY209" fmla="*/ 173347 h 264506"/>
                    <a:gd name="connsiteX210" fmla="*/ 245227 w 260553"/>
                    <a:gd name="connsiteY210" fmla="*/ 173185 h 264506"/>
                    <a:gd name="connsiteX211" fmla="*/ 244440 w 260553"/>
                    <a:gd name="connsiteY211" fmla="*/ 172827 h 264506"/>
                    <a:gd name="connsiteX212" fmla="*/ 244278 w 260553"/>
                    <a:gd name="connsiteY212" fmla="*/ 172792 h 264506"/>
                    <a:gd name="connsiteX213" fmla="*/ 242739 w 260553"/>
                    <a:gd name="connsiteY213" fmla="*/ 172711 h 264506"/>
                    <a:gd name="connsiteX214" fmla="*/ 242450 w 260553"/>
                    <a:gd name="connsiteY214" fmla="*/ 173209 h 264506"/>
                    <a:gd name="connsiteX215" fmla="*/ 242242 w 260553"/>
                    <a:gd name="connsiteY215" fmla="*/ 173625 h 264506"/>
                    <a:gd name="connsiteX216" fmla="*/ 241779 w 260553"/>
                    <a:gd name="connsiteY216" fmla="*/ 174562 h 264506"/>
                    <a:gd name="connsiteX217" fmla="*/ 241351 w 260553"/>
                    <a:gd name="connsiteY217" fmla="*/ 175152 h 264506"/>
                    <a:gd name="connsiteX218" fmla="*/ 240958 w 260553"/>
                    <a:gd name="connsiteY218" fmla="*/ 175499 h 264506"/>
                    <a:gd name="connsiteX219" fmla="*/ 240634 w 260553"/>
                    <a:gd name="connsiteY219" fmla="*/ 175742 h 264506"/>
                    <a:gd name="connsiteX220" fmla="*/ 239720 w 260553"/>
                    <a:gd name="connsiteY220" fmla="*/ 176309 h 264506"/>
                    <a:gd name="connsiteX221" fmla="*/ 239292 w 260553"/>
                    <a:gd name="connsiteY221" fmla="*/ 176506 h 264506"/>
                    <a:gd name="connsiteX222" fmla="*/ 238794 w 260553"/>
                    <a:gd name="connsiteY222" fmla="*/ 176656 h 264506"/>
                    <a:gd name="connsiteX223" fmla="*/ 238100 w 260553"/>
                    <a:gd name="connsiteY223" fmla="*/ 176760 h 264506"/>
                    <a:gd name="connsiteX224" fmla="*/ 233310 w 260553"/>
                    <a:gd name="connsiteY224" fmla="*/ 176552 h 264506"/>
                    <a:gd name="connsiteX225" fmla="*/ 232303 w 260553"/>
                    <a:gd name="connsiteY225" fmla="*/ 176552 h 264506"/>
                    <a:gd name="connsiteX226" fmla="*/ 229041 w 260553"/>
                    <a:gd name="connsiteY226" fmla="*/ 176517 h 264506"/>
                    <a:gd name="connsiteX227" fmla="*/ 228624 w 260553"/>
                    <a:gd name="connsiteY227" fmla="*/ 176460 h 264506"/>
                    <a:gd name="connsiteX228" fmla="*/ 228127 w 260553"/>
                    <a:gd name="connsiteY228" fmla="*/ 176344 h 264506"/>
                    <a:gd name="connsiteX229" fmla="*/ 227375 w 260553"/>
                    <a:gd name="connsiteY229" fmla="*/ 176008 h 264506"/>
                    <a:gd name="connsiteX230" fmla="*/ 224355 w 260553"/>
                    <a:gd name="connsiteY230" fmla="*/ 173764 h 264506"/>
                    <a:gd name="connsiteX231" fmla="*/ 223904 w 260553"/>
                    <a:gd name="connsiteY231" fmla="*/ 173278 h 264506"/>
                    <a:gd name="connsiteX232" fmla="*/ 223476 w 260553"/>
                    <a:gd name="connsiteY232" fmla="*/ 172618 h 264506"/>
                    <a:gd name="connsiteX233" fmla="*/ 222006 w 260553"/>
                    <a:gd name="connsiteY233" fmla="*/ 169761 h 264506"/>
                    <a:gd name="connsiteX234" fmla="*/ 220965 w 260553"/>
                    <a:gd name="connsiteY234" fmla="*/ 167632 h 264506"/>
                    <a:gd name="connsiteX235" fmla="*/ 218709 w 260553"/>
                    <a:gd name="connsiteY235" fmla="*/ 167528 h 264506"/>
                    <a:gd name="connsiteX236" fmla="*/ 217668 w 260553"/>
                    <a:gd name="connsiteY236" fmla="*/ 167181 h 264506"/>
                    <a:gd name="connsiteX237" fmla="*/ 217240 w 260553"/>
                    <a:gd name="connsiteY237" fmla="*/ 166891 h 264506"/>
                    <a:gd name="connsiteX238" fmla="*/ 216638 w 260553"/>
                    <a:gd name="connsiteY238" fmla="*/ 166371 h 264506"/>
                    <a:gd name="connsiteX239" fmla="*/ 216673 w 260553"/>
                    <a:gd name="connsiteY239" fmla="*/ 166406 h 264506"/>
                    <a:gd name="connsiteX240" fmla="*/ 216418 w 260553"/>
                    <a:gd name="connsiteY240" fmla="*/ 166174 h 264506"/>
                    <a:gd name="connsiteX241" fmla="*/ 213433 w 260553"/>
                    <a:gd name="connsiteY241" fmla="*/ 164497 h 264506"/>
                    <a:gd name="connsiteX242" fmla="*/ 211733 w 260553"/>
                    <a:gd name="connsiteY242" fmla="*/ 166128 h 264506"/>
                    <a:gd name="connsiteX243" fmla="*/ 210900 w 260553"/>
                    <a:gd name="connsiteY243" fmla="*/ 166614 h 264506"/>
                    <a:gd name="connsiteX244" fmla="*/ 210205 w 260553"/>
                    <a:gd name="connsiteY244" fmla="*/ 166799 h 264506"/>
                    <a:gd name="connsiteX245" fmla="*/ 207093 w 260553"/>
                    <a:gd name="connsiteY245" fmla="*/ 167377 h 264506"/>
                    <a:gd name="connsiteX246" fmla="*/ 206758 w 260553"/>
                    <a:gd name="connsiteY246" fmla="*/ 168511 h 264506"/>
                    <a:gd name="connsiteX247" fmla="*/ 206734 w 260553"/>
                    <a:gd name="connsiteY247" fmla="*/ 168719 h 264506"/>
                    <a:gd name="connsiteX248" fmla="*/ 206943 w 260553"/>
                    <a:gd name="connsiteY248" fmla="*/ 175523 h 264506"/>
                    <a:gd name="connsiteX249" fmla="*/ 206607 w 260553"/>
                    <a:gd name="connsiteY249" fmla="*/ 176691 h 264506"/>
                    <a:gd name="connsiteX250" fmla="*/ 206330 w 260553"/>
                    <a:gd name="connsiteY250" fmla="*/ 177131 h 264506"/>
                    <a:gd name="connsiteX251" fmla="*/ 205392 w 260553"/>
                    <a:gd name="connsiteY251" fmla="*/ 178427 h 264506"/>
                    <a:gd name="connsiteX252" fmla="*/ 205716 w 260553"/>
                    <a:gd name="connsiteY252" fmla="*/ 180150 h 264506"/>
                    <a:gd name="connsiteX253" fmla="*/ 206144 w 260553"/>
                    <a:gd name="connsiteY253" fmla="*/ 180174 h 264506"/>
                    <a:gd name="connsiteX254" fmla="*/ 207926 w 260553"/>
                    <a:gd name="connsiteY254" fmla="*/ 181747 h 264506"/>
                    <a:gd name="connsiteX255" fmla="*/ 208794 w 260553"/>
                    <a:gd name="connsiteY255" fmla="*/ 185785 h 264506"/>
                    <a:gd name="connsiteX256" fmla="*/ 208817 w 260553"/>
                    <a:gd name="connsiteY256" fmla="*/ 185854 h 264506"/>
                    <a:gd name="connsiteX257" fmla="*/ 211906 w 260553"/>
                    <a:gd name="connsiteY257" fmla="*/ 189799 h 264506"/>
                    <a:gd name="connsiteX258" fmla="*/ 212045 w 260553"/>
                    <a:gd name="connsiteY258" fmla="*/ 189961 h 264506"/>
                    <a:gd name="connsiteX259" fmla="*/ 214509 w 260553"/>
                    <a:gd name="connsiteY259" fmla="*/ 191616 h 264506"/>
                    <a:gd name="connsiteX260" fmla="*/ 215111 w 260553"/>
                    <a:gd name="connsiteY260" fmla="*/ 192113 h 264506"/>
                    <a:gd name="connsiteX261" fmla="*/ 215400 w 260553"/>
                    <a:gd name="connsiteY261" fmla="*/ 192437 h 264506"/>
                    <a:gd name="connsiteX262" fmla="*/ 217633 w 260553"/>
                    <a:gd name="connsiteY262" fmla="*/ 195457 h 264506"/>
                    <a:gd name="connsiteX263" fmla="*/ 217888 w 260553"/>
                    <a:gd name="connsiteY263" fmla="*/ 195920 h 264506"/>
                    <a:gd name="connsiteX264" fmla="*/ 218073 w 260553"/>
                    <a:gd name="connsiteY264" fmla="*/ 196382 h 264506"/>
                    <a:gd name="connsiteX265" fmla="*/ 218165 w 260553"/>
                    <a:gd name="connsiteY265" fmla="*/ 197482 h 264506"/>
                    <a:gd name="connsiteX266" fmla="*/ 217656 w 260553"/>
                    <a:gd name="connsiteY266" fmla="*/ 200119 h 264506"/>
                    <a:gd name="connsiteX267" fmla="*/ 217170 w 260553"/>
                    <a:gd name="connsiteY267" fmla="*/ 201080 h 264506"/>
                    <a:gd name="connsiteX268" fmla="*/ 216881 w 260553"/>
                    <a:gd name="connsiteY268" fmla="*/ 201415 h 264506"/>
                    <a:gd name="connsiteX269" fmla="*/ 215782 w 260553"/>
                    <a:gd name="connsiteY269" fmla="*/ 202028 h 264506"/>
                    <a:gd name="connsiteX270" fmla="*/ 214301 w 260553"/>
                    <a:gd name="connsiteY270" fmla="*/ 202341 h 264506"/>
                    <a:gd name="connsiteX271" fmla="*/ 212450 w 260553"/>
                    <a:gd name="connsiteY271" fmla="*/ 204932 h 264506"/>
                    <a:gd name="connsiteX272" fmla="*/ 212334 w 260553"/>
                    <a:gd name="connsiteY272" fmla="*/ 205175 h 264506"/>
                    <a:gd name="connsiteX273" fmla="*/ 214567 w 260553"/>
                    <a:gd name="connsiteY273" fmla="*/ 205094 h 264506"/>
                    <a:gd name="connsiteX274" fmla="*/ 214914 w 260553"/>
                    <a:gd name="connsiteY274" fmla="*/ 205025 h 264506"/>
                    <a:gd name="connsiteX275" fmla="*/ 220132 w 260553"/>
                    <a:gd name="connsiteY275" fmla="*/ 203914 h 264506"/>
                    <a:gd name="connsiteX276" fmla="*/ 221069 w 260553"/>
                    <a:gd name="connsiteY276" fmla="*/ 203752 h 264506"/>
                    <a:gd name="connsiteX277" fmla="*/ 224818 w 260553"/>
                    <a:gd name="connsiteY277" fmla="*/ 203729 h 264506"/>
                    <a:gd name="connsiteX278" fmla="*/ 225662 w 260553"/>
                    <a:gd name="connsiteY278" fmla="*/ 203903 h 264506"/>
                    <a:gd name="connsiteX279" fmla="*/ 226125 w 260553"/>
                    <a:gd name="connsiteY279" fmla="*/ 204099 h 264506"/>
                    <a:gd name="connsiteX280" fmla="*/ 226495 w 260553"/>
                    <a:gd name="connsiteY280" fmla="*/ 204331 h 264506"/>
                    <a:gd name="connsiteX281" fmla="*/ 229503 w 260553"/>
                    <a:gd name="connsiteY281" fmla="*/ 206575 h 264506"/>
                    <a:gd name="connsiteX282" fmla="*/ 229932 w 260553"/>
                    <a:gd name="connsiteY282" fmla="*/ 206899 h 264506"/>
                    <a:gd name="connsiteX283" fmla="*/ 230360 w 260553"/>
                    <a:gd name="connsiteY283" fmla="*/ 207223 h 264506"/>
                    <a:gd name="connsiteX284" fmla="*/ 233379 w 260553"/>
                    <a:gd name="connsiteY284" fmla="*/ 209445 h 264506"/>
                    <a:gd name="connsiteX285" fmla="*/ 233622 w 260553"/>
                    <a:gd name="connsiteY285" fmla="*/ 209653 h 264506"/>
                    <a:gd name="connsiteX286" fmla="*/ 236989 w 260553"/>
                    <a:gd name="connsiteY286" fmla="*/ 213112 h 264506"/>
                    <a:gd name="connsiteX287" fmla="*/ 237486 w 260553"/>
                    <a:gd name="connsiteY287" fmla="*/ 213968 h 264506"/>
                    <a:gd name="connsiteX288" fmla="*/ 237625 w 260553"/>
                    <a:gd name="connsiteY288" fmla="*/ 214431 h 264506"/>
                    <a:gd name="connsiteX289" fmla="*/ 237706 w 260553"/>
                    <a:gd name="connsiteY289" fmla="*/ 215125 h 264506"/>
                    <a:gd name="connsiteX290" fmla="*/ 237672 w 260553"/>
                    <a:gd name="connsiteY290" fmla="*/ 215669 h 264506"/>
                    <a:gd name="connsiteX291" fmla="*/ 237637 w 260553"/>
                    <a:gd name="connsiteY291" fmla="*/ 216039 h 264506"/>
                    <a:gd name="connsiteX292" fmla="*/ 239338 w 260553"/>
                    <a:gd name="connsiteY292" fmla="*/ 218608 h 264506"/>
                    <a:gd name="connsiteX293" fmla="*/ 239534 w 260553"/>
                    <a:gd name="connsiteY293" fmla="*/ 220459 h 264506"/>
                    <a:gd name="connsiteX294" fmla="*/ 239338 w 260553"/>
                    <a:gd name="connsiteY294" fmla="*/ 220945 h 264506"/>
                    <a:gd name="connsiteX295" fmla="*/ 238586 w 260553"/>
                    <a:gd name="connsiteY295" fmla="*/ 222692 h 264506"/>
                    <a:gd name="connsiteX296" fmla="*/ 238574 w 260553"/>
                    <a:gd name="connsiteY296" fmla="*/ 222866 h 264506"/>
                    <a:gd name="connsiteX297" fmla="*/ 238470 w 260553"/>
                    <a:gd name="connsiteY297" fmla="*/ 225168 h 264506"/>
                    <a:gd name="connsiteX298" fmla="*/ 238528 w 260553"/>
                    <a:gd name="connsiteY298" fmla="*/ 225353 h 264506"/>
                    <a:gd name="connsiteX299" fmla="*/ 239303 w 260553"/>
                    <a:gd name="connsiteY299" fmla="*/ 227887 h 264506"/>
                    <a:gd name="connsiteX300" fmla="*/ 239395 w 260553"/>
                    <a:gd name="connsiteY300" fmla="*/ 228604 h 264506"/>
                    <a:gd name="connsiteX301" fmla="*/ 239314 w 260553"/>
                    <a:gd name="connsiteY301" fmla="*/ 229402 h 264506"/>
                    <a:gd name="connsiteX302" fmla="*/ 238551 w 260553"/>
                    <a:gd name="connsiteY302" fmla="*/ 232977 h 264506"/>
                    <a:gd name="connsiteX303" fmla="*/ 238516 w 260553"/>
                    <a:gd name="connsiteY303" fmla="*/ 233313 h 264506"/>
                    <a:gd name="connsiteX304" fmla="*/ 238400 w 260553"/>
                    <a:gd name="connsiteY304" fmla="*/ 240197 h 264506"/>
                    <a:gd name="connsiteX305" fmla="*/ 238192 w 260553"/>
                    <a:gd name="connsiteY305" fmla="*/ 241064 h 264506"/>
                    <a:gd name="connsiteX306" fmla="*/ 237417 w 260553"/>
                    <a:gd name="connsiteY306" fmla="*/ 242603 h 264506"/>
                    <a:gd name="connsiteX307" fmla="*/ 238169 w 260553"/>
                    <a:gd name="connsiteY307" fmla="*/ 243887 h 264506"/>
                    <a:gd name="connsiteX308" fmla="*/ 238481 w 260553"/>
                    <a:gd name="connsiteY308" fmla="*/ 244570 h 264506"/>
                    <a:gd name="connsiteX309" fmla="*/ 239673 w 260553"/>
                    <a:gd name="connsiteY309" fmla="*/ 247659 h 264506"/>
                    <a:gd name="connsiteX310" fmla="*/ 239789 w 260553"/>
                    <a:gd name="connsiteY310" fmla="*/ 248631 h 264506"/>
                    <a:gd name="connsiteX311" fmla="*/ 239731 w 260553"/>
                    <a:gd name="connsiteY311" fmla="*/ 249117 h 264506"/>
                    <a:gd name="connsiteX312" fmla="*/ 239407 w 260553"/>
                    <a:gd name="connsiteY312" fmla="*/ 249973 h 264506"/>
                    <a:gd name="connsiteX313" fmla="*/ 237336 w 260553"/>
                    <a:gd name="connsiteY313" fmla="*/ 253109 h 264506"/>
                    <a:gd name="connsiteX314" fmla="*/ 235300 w 260553"/>
                    <a:gd name="connsiteY314" fmla="*/ 253965 h 264506"/>
                    <a:gd name="connsiteX315" fmla="*/ 234802 w 260553"/>
                    <a:gd name="connsiteY315" fmla="*/ 253884 h 264506"/>
                    <a:gd name="connsiteX316" fmla="*/ 233553 w 260553"/>
                    <a:gd name="connsiteY316" fmla="*/ 253548 h 264506"/>
                    <a:gd name="connsiteX317" fmla="*/ 232963 w 260553"/>
                    <a:gd name="connsiteY317" fmla="*/ 253271 h 264506"/>
                    <a:gd name="connsiteX318" fmla="*/ 232049 w 260553"/>
                    <a:gd name="connsiteY318" fmla="*/ 252634 h 264506"/>
                    <a:gd name="connsiteX319" fmla="*/ 231262 w 260553"/>
                    <a:gd name="connsiteY319" fmla="*/ 255712 h 264506"/>
                    <a:gd name="connsiteX320" fmla="*/ 230984 w 260553"/>
                    <a:gd name="connsiteY320" fmla="*/ 256568 h 264506"/>
                    <a:gd name="connsiteX321" fmla="*/ 229850 w 260553"/>
                    <a:gd name="connsiteY321" fmla="*/ 258998 h 264506"/>
                    <a:gd name="connsiteX322" fmla="*/ 229584 w 260553"/>
                    <a:gd name="connsiteY322" fmla="*/ 259426 h 264506"/>
                    <a:gd name="connsiteX323" fmla="*/ 229272 w 260553"/>
                    <a:gd name="connsiteY323" fmla="*/ 259796 h 264506"/>
                    <a:gd name="connsiteX324" fmla="*/ 227803 w 260553"/>
                    <a:gd name="connsiteY324" fmla="*/ 260513 h 264506"/>
                    <a:gd name="connsiteX325" fmla="*/ 226333 w 260553"/>
                    <a:gd name="connsiteY325" fmla="*/ 260571 h 264506"/>
                    <a:gd name="connsiteX326" fmla="*/ 225894 w 260553"/>
                    <a:gd name="connsiteY326" fmla="*/ 261034 h 264506"/>
                    <a:gd name="connsiteX327" fmla="*/ 224876 w 260553"/>
                    <a:gd name="connsiteY327" fmla="*/ 261612 h 264506"/>
                    <a:gd name="connsiteX328" fmla="*/ 224089 w 260553"/>
                    <a:gd name="connsiteY328" fmla="*/ 261774 h 264506"/>
                    <a:gd name="connsiteX329" fmla="*/ 221428 w 260553"/>
                    <a:gd name="connsiteY329" fmla="*/ 261983 h 264506"/>
                    <a:gd name="connsiteX330" fmla="*/ 219253 w 260553"/>
                    <a:gd name="connsiteY330" fmla="*/ 263949 h 264506"/>
                    <a:gd name="connsiteX331" fmla="*/ 218119 w 260553"/>
                    <a:gd name="connsiteY331" fmla="*/ 264459 h 264506"/>
                    <a:gd name="connsiteX332" fmla="*/ 217702 w 260553"/>
                    <a:gd name="connsiteY332" fmla="*/ 264493 h 264506"/>
                    <a:gd name="connsiteX333" fmla="*/ 216337 w 260553"/>
                    <a:gd name="connsiteY333" fmla="*/ 264135 h 264506"/>
                    <a:gd name="connsiteX334" fmla="*/ 213676 w 260553"/>
                    <a:gd name="connsiteY334" fmla="*/ 262249 h 264506"/>
                    <a:gd name="connsiteX335" fmla="*/ 212878 w 260553"/>
                    <a:gd name="connsiteY335" fmla="*/ 260513 h 264506"/>
                    <a:gd name="connsiteX336" fmla="*/ 213167 w 260553"/>
                    <a:gd name="connsiteY336" fmla="*/ 255816 h 264506"/>
                    <a:gd name="connsiteX337" fmla="*/ 213144 w 260553"/>
                    <a:gd name="connsiteY337" fmla="*/ 255457 h 264506"/>
                    <a:gd name="connsiteX338" fmla="*/ 213063 w 260553"/>
                    <a:gd name="connsiteY338" fmla="*/ 254798 h 264506"/>
                    <a:gd name="connsiteX339" fmla="*/ 213040 w 260553"/>
                    <a:gd name="connsiteY339" fmla="*/ 251547 h 264506"/>
                    <a:gd name="connsiteX340" fmla="*/ 213236 w 260553"/>
                    <a:gd name="connsiteY340" fmla="*/ 250667 h 264506"/>
                    <a:gd name="connsiteX341" fmla="*/ 213433 w 260553"/>
                    <a:gd name="connsiteY341" fmla="*/ 250228 h 264506"/>
                    <a:gd name="connsiteX342" fmla="*/ 214046 w 260553"/>
                    <a:gd name="connsiteY342" fmla="*/ 249487 h 264506"/>
                    <a:gd name="connsiteX343" fmla="*/ 214752 w 260553"/>
                    <a:gd name="connsiteY343" fmla="*/ 248967 h 264506"/>
                    <a:gd name="connsiteX344" fmla="*/ 214821 w 260553"/>
                    <a:gd name="connsiteY344" fmla="*/ 248886 h 264506"/>
                    <a:gd name="connsiteX345" fmla="*/ 214845 w 260553"/>
                    <a:gd name="connsiteY345" fmla="*/ 248458 h 264506"/>
                    <a:gd name="connsiteX346" fmla="*/ 215018 w 260553"/>
                    <a:gd name="connsiteY346" fmla="*/ 247405 h 264506"/>
                    <a:gd name="connsiteX347" fmla="*/ 215816 w 260553"/>
                    <a:gd name="connsiteY347" fmla="*/ 245010 h 264506"/>
                    <a:gd name="connsiteX348" fmla="*/ 215446 w 260553"/>
                    <a:gd name="connsiteY348" fmla="*/ 243980 h 264506"/>
                    <a:gd name="connsiteX349" fmla="*/ 215354 w 260553"/>
                    <a:gd name="connsiteY349" fmla="*/ 243864 h 264506"/>
                    <a:gd name="connsiteX350" fmla="*/ 213630 w 260553"/>
                    <a:gd name="connsiteY350" fmla="*/ 241955 h 264506"/>
                    <a:gd name="connsiteX351" fmla="*/ 213514 w 260553"/>
                    <a:gd name="connsiteY351" fmla="*/ 241840 h 264506"/>
                    <a:gd name="connsiteX352" fmla="*/ 210934 w 260553"/>
                    <a:gd name="connsiteY352" fmla="*/ 240498 h 264506"/>
                    <a:gd name="connsiteX353" fmla="*/ 209928 w 260553"/>
                    <a:gd name="connsiteY353" fmla="*/ 239271 h 264506"/>
                    <a:gd name="connsiteX354" fmla="*/ 209731 w 260553"/>
                    <a:gd name="connsiteY354" fmla="*/ 238450 h 264506"/>
                    <a:gd name="connsiteX355" fmla="*/ 209650 w 260553"/>
                    <a:gd name="connsiteY355" fmla="*/ 237709 h 264506"/>
                    <a:gd name="connsiteX356" fmla="*/ 209580 w 260553"/>
                    <a:gd name="connsiteY356" fmla="*/ 237571 h 264506"/>
                    <a:gd name="connsiteX357" fmla="*/ 208516 w 260553"/>
                    <a:gd name="connsiteY357" fmla="*/ 235569 h 264506"/>
                    <a:gd name="connsiteX358" fmla="*/ 207394 w 260553"/>
                    <a:gd name="connsiteY358" fmla="*/ 234979 h 264506"/>
                    <a:gd name="connsiteX359" fmla="*/ 206862 w 260553"/>
                    <a:gd name="connsiteY359" fmla="*/ 234667 h 264506"/>
                    <a:gd name="connsiteX360" fmla="*/ 206457 w 260553"/>
                    <a:gd name="connsiteY360" fmla="*/ 234354 h 264506"/>
                    <a:gd name="connsiteX361" fmla="*/ 205288 w 260553"/>
                    <a:gd name="connsiteY361" fmla="*/ 233209 h 264506"/>
                    <a:gd name="connsiteX362" fmla="*/ 203738 w 260553"/>
                    <a:gd name="connsiteY362" fmla="*/ 232781 h 264506"/>
                    <a:gd name="connsiteX363" fmla="*/ 202315 w 260553"/>
                    <a:gd name="connsiteY363" fmla="*/ 231323 h 264506"/>
                    <a:gd name="connsiteX364" fmla="*/ 202222 w 260553"/>
                    <a:gd name="connsiteY364" fmla="*/ 230918 h 264506"/>
                    <a:gd name="connsiteX365" fmla="*/ 202211 w 260553"/>
                    <a:gd name="connsiteY365" fmla="*/ 230027 h 264506"/>
                    <a:gd name="connsiteX366" fmla="*/ 201412 w 260553"/>
                    <a:gd name="connsiteY366" fmla="*/ 229749 h 264506"/>
                    <a:gd name="connsiteX367" fmla="*/ 201077 w 260553"/>
                    <a:gd name="connsiteY367" fmla="*/ 230004 h 264506"/>
                    <a:gd name="connsiteX368" fmla="*/ 199989 w 260553"/>
                    <a:gd name="connsiteY368" fmla="*/ 230409 h 264506"/>
                    <a:gd name="connsiteX369" fmla="*/ 199283 w 260553"/>
                    <a:gd name="connsiteY369" fmla="*/ 230444 h 264506"/>
                    <a:gd name="connsiteX370" fmla="*/ 196437 w 260553"/>
                    <a:gd name="connsiteY370" fmla="*/ 230363 h 264506"/>
                    <a:gd name="connsiteX371" fmla="*/ 195408 w 260553"/>
                    <a:gd name="connsiteY371" fmla="*/ 231323 h 264506"/>
                    <a:gd name="connsiteX372" fmla="*/ 194575 w 260553"/>
                    <a:gd name="connsiteY372" fmla="*/ 231774 h 264506"/>
                    <a:gd name="connsiteX373" fmla="*/ 194170 w 260553"/>
                    <a:gd name="connsiteY373" fmla="*/ 231890 h 264506"/>
                    <a:gd name="connsiteX374" fmla="*/ 192376 w 260553"/>
                    <a:gd name="connsiteY374" fmla="*/ 231520 h 264506"/>
                    <a:gd name="connsiteX375" fmla="*/ 190479 w 260553"/>
                    <a:gd name="connsiteY375" fmla="*/ 229958 h 264506"/>
                    <a:gd name="connsiteX376" fmla="*/ 187945 w 260553"/>
                    <a:gd name="connsiteY376" fmla="*/ 227181 h 264506"/>
                    <a:gd name="connsiteX377" fmla="*/ 187517 w 260553"/>
                    <a:gd name="connsiteY377" fmla="*/ 226649 h 264506"/>
                    <a:gd name="connsiteX378" fmla="*/ 185990 w 260553"/>
                    <a:gd name="connsiteY378" fmla="*/ 224474 h 264506"/>
                    <a:gd name="connsiteX379" fmla="*/ 185735 w 260553"/>
                    <a:gd name="connsiteY379" fmla="*/ 224184 h 264506"/>
                    <a:gd name="connsiteX380" fmla="*/ 184636 w 260553"/>
                    <a:gd name="connsiteY380" fmla="*/ 223004 h 264506"/>
                    <a:gd name="connsiteX381" fmla="*/ 184324 w 260553"/>
                    <a:gd name="connsiteY381" fmla="*/ 222576 h 264506"/>
                    <a:gd name="connsiteX382" fmla="*/ 184081 w 260553"/>
                    <a:gd name="connsiteY382" fmla="*/ 222125 h 264506"/>
                    <a:gd name="connsiteX383" fmla="*/ 183907 w 260553"/>
                    <a:gd name="connsiteY383" fmla="*/ 221639 h 264506"/>
                    <a:gd name="connsiteX384" fmla="*/ 183445 w 260553"/>
                    <a:gd name="connsiteY384" fmla="*/ 219672 h 264506"/>
                    <a:gd name="connsiteX385" fmla="*/ 182149 w 260553"/>
                    <a:gd name="connsiteY385" fmla="*/ 219395 h 264506"/>
                    <a:gd name="connsiteX386" fmla="*/ 181721 w 260553"/>
                    <a:gd name="connsiteY386" fmla="*/ 219244 h 264506"/>
                    <a:gd name="connsiteX387" fmla="*/ 181258 w 260553"/>
                    <a:gd name="connsiteY387" fmla="*/ 219036 h 264506"/>
                    <a:gd name="connsiteX388" fmla="*/ 180691 w 260553"/>
                    <a:gd name="connsiteY388" fmla="*/ 218643 h 264506"/>
                    <a:gd name="connsiteX389" fmla="*/ 177683 w 260553"/>
                    <a:gd name="connsiteY389" fmla="*/ 215681 h 264506"/>
                    <a:gd name="connsiteX390" fmla="*/ 177359 w 260553"/>
                    <a:gd name="connsiteY390" fmla="*/ 215415 h 264506"/>
                    <a:gd name="connsiteX391" fmla="*/ 176838 w 260553"/>
                    <a:gd name="connsiteY391" fmla="*/ 215010 h 264506"/>
                    <a:gd name="connsiteX392" fmla="*/ 176433 w 260553"/>
                    <a:gd name="connsiteY392" fmla="*/ 215415 h 264506"/>
                    <a:gd name="connsiteX393" fmla="*/ 175138 w 260553"/>
                    <a:gd name="connsiteY393" fmla="*/ 216016 h 264506"/>
                    <a:gd name="connsiteX394" fmla="*/ 174247 w 260553"/>
                    <a:gd name="connsiteY394" fmla="*/ 216028 h 264506"/>
                    <a:gd name="connsiteX395" fmla="*/ 169457 w 260553"/>
                    <a:gd name="connsiteY395" fmla="*/ 215392 h 264506"/>
                    <a:gd name="connsiteX396" fmla="*/ 168716 w 260553"/>
                    <a:gd name="connsiteY396" fmla="*/ 215218 h 264506"/>
                    <a:gd name="connsiteX397" fmla="*/ 168288 w 260553"/>
                    <a:gd name="connsiteY397" fmla="*/ 215056 h 264506"/>
                    <a:gd name="connsiteX398" fmla="*/ 165905 w 260553"/>
                    <a:gd name="connsiteY398" fmla="*/ 213830 h 264506"/>
                    <a:gd name="connsiteX399" fmla="*/ 164956 w 260553"/>
                    <a:gd name="connsiteY399" fmla="*/ 212765 h 264506"/>
                    <a:gd name="connsiteX400" fmla="*/ 164783 w 260553"/>
                    <a:gd name="connsiteY400" fmla="*/ 212337 h 264506"/>
                    <a:gd name="connsiteX401" fmla="*/ 164644 w 260553"/>
                    <a:gd name="connsiteY401" fmla="*/ 211631 h 264506"/>
                    <a:gd name="connsiteX402" fmla="*/ 164644 w 260553"/>
                    <a:gd name="connsiteY402" fmla="*/ 211099 h 264506"/>
                    <a:gd name="connsiteX403" fmla="*/ 164632 w 260553"/>
                    <a:gd name="connsiteY403" fmla="*/ 210590 h 264506"/>
                    <a:gd name="connsiteX404" fmla="*/ 164632 w 260553"/>
                    <a:gd name="connsiteY404" fmla="*/ 210093 h 264506"/>
                    <a:gd name="connsiteX405" fmla="*/ 164447 w 260553"/>
                    <a:gd name="connsiteY405" fmla="*/ 205858 h 264506"/>
                    <a:gd name="connsiteX406" fmla="*/ 164389 w 260553"/>
                    <a:gd name="connsiteY406" fmla="*/ 205395 h 264506"/>
                    <a:gd name="connsiteX407" fmla="*/ 164135 w 260553"/>
                    <a:gd name="connsiteY407" fmla="*/ 202966 h 264506"/>
                    <a:gd name="connsiteX408" fmla="*/ 164100 w 260553"/>
                    <a:gd name="connsiteY408" fmla="*/ 202815 h 264506"/>
                    <a:gd name="connsiteX409" fmla="*/ 163279 w 260553"/>
                    <a:gd name="connsiteY409" fmla="*/ 201242 h 264506"/>
                    <a:gd name="connsiteX410" fmla="*/ 163093 w 260553"/>
                    <a:gd name="connsiteY410" fmla="*/ 201010 h 264506"/>
                    <a:gd name="connsiteX411" fmla="*/ 162758 w 260553"/>
                    <a:gd name="connsiteY411" fmla="*/ 200605 h 264506"/>
                    <a:gd name="connsiteX412" fmla="*/ 162411 w 260553"/>
                    <a:gd name="connsiteY412" fmla="*/ 200212 h 264506"/>
                    <a:gd name="connsiteX413" fmla="*/ 159947 w 260553"/>
                    <a:gd name="connsiteY413" fmla="*/ 197401 h 264506"/>
                    <a:gd name="connsiteX414" fmla="*/ 159773 w 260553"/>
                    <a:gd name="connsiteY414" fmla="*/ 197227 h 264506"/>
                    <a:gd name="connsiteX415" fmla="*/ 155458 w 260553"/>
                    <a:gd name="connsiteY415" fmla="*/ 194497 h 264506"/>
                    <a:gd name="connsiteX416" fmla="*/ 152345 w 260553"/>
                    <a:gd name="connsiteY416" fmla="*/ 192437 h 264506"/>
                    <a:gd name="connsiteX417" fmla="*/ 152033 w 260553"/>
                    <a:gd name="connsiteY417" fmla="*/ 192252 h 264506"/>
                    <a:gd name="connsiteX418" fmla="*/ 149904 w 260553"/>
                    <a:gd name="connsiteY418" fmla="*/ 191327 h 264506"/>
                    <a:gd name="connsiteX419" fmla="*/ 149800 w 260553"/>
                    <a:gd name="connsiteY419" fmla="*/ 191315 h 264506"/>
                    <a:gd name="connsiteX420" fmla="*/ 147833 w 260553"/>
                    <a:gd name="connsiteY420" fmla="*/ 191338 h 264506"/>
                    <a:gd name="connsiteX421" fmla="*/ 147370 w 260553"/>
                    <a:gd name="connsiteY421" fmla="*/ 191280 h 264506"/>
                    <a:gd name="connsiteX422" fmla="*/ 146850 w 260553"/>
                    <a:gd name="connsiteY422" fmla="*/ 191165 h 264506"/>
                    <a:gd name="connsiteX423" fmla="*/ 143055 w 260553"/>
                    <a:gd name="connsiteY423" fmla="*/ 190112 h 264506"/>
                    <a:gd name="connsiteX424" fmla="*/ 142592 w 260553"/>
                    <a:gd name="connsiteY424" fmla="*/ 189880 h 264506"/>
                    <a:gd name="connsiteX425" fmla="*/ 139445 w 260553"/>
                    <a:gd name="connsiteY425" fmla="*/ 187832 h 264506"/>
                    <a:gd name="connsiteX426" fmla="*/ 138473 w 260553"/>
                    <a:gd name="connsiteY426" fmla="*/ 187150 h 264506"/>
                    <a:gd name="connsiteX427" fmla="*/ 136136 w 260553"/>
                    <a:gd name="connsiteY427" fmla="*/ 185287 h 264506"/>
                    <a:gd name="connsiteX428" fmla="*/ 134667 w 260553"/>
                    <a:gd name="connsiteY428" fmla="*/ 185681 h 264506"/>
                    <a:gd name="connsiteX429" fmla="*/ 132619 w 260553"/>
                    <a:gd name="connsiteY429" fmla="*/ 185009 h 264506"/>
                    <a:gd name="connsiteX430" fmla="*/ 132099 w 260553"/>
                    <a:gd name="connsiteY430" fmla="*/ 184327 h 264506"/>
                    <a:gd name="connsiteX431" fmla="*/ 130872 w 260553"/>
                    <a:gd name="connsiteY431" fmla="*/ 182048 h 264506"/>
                    <a:gd name="connsiteX432" fmla="*/ 130155 w 260553"/>
                    <a:gd name="connsiteY432" fmla="*/ 181770 h 264506"/>
                    <a:gd name="connsiteX433" fmla="*/ 129102 w 260553"/>
                    <a:gd name="connsiteY433" fmla="*/ 181330 h 264506"/>
                    <a:gd name="connsiteX434" fmla="*/ 127910 w 260553"/>
                    <a:gd name="connsiteY434" fmla="*/ 179514 h 264506"/>
                    <a:gd name="connsiteX435" fmla="*/ 127829 w 260553"/>
                    <a:gd name="connsiteY435" fmla="*/ 171704 h 264506"/>
                    <a:gd name="connsiteX436" fmla="*/ 126314 w 260553"/>
                    <a:gd name="connsiteY436" fmla="*/ 170652 h 264506"/>
                    <a:gd name="connsiteX437" fmla="*/ 124833 w 260553"/>
                    <a:gd name="connsiteY437" fmla="*/ 170663 h 264506"/>
                    <a:gd name="connsiteX438" fmla="*/ 123479 w 260553"/>
                    <a:gd name="connsiteY438" fmla="*/ 170154 h 264506"/>
                    <a:gd name="connsiteX439" fmla="*/ 122912 w 260553"/>
                    <a:gd name="connsiteY439" fmla="*/ 169633 h 264506"/>
                    <a:gd name="connsiteX440" fmla="*/ 121917 w 260553"/>
                    <a:gd name="connsiteY440" fmla="*/ 168500 h 264506"/>
                    <a:gd name="connsiteX441" fmla="*/ 119580 w 260553"/>
                    <a:gd name="connsiteY441" fmla="*/ 168164 h 264506"/>
                    <a:gd name="connsiteX442" fmla="*/ 117879 w 260553"/>
                    <a:gd name="connsiteY442" fmla="*/ 166463 h 264506"/>
                    <a:gd name="connsiteX443" fmla="*/ 117845 w 260553"/>
                    <a:gd name="connsiteY443" fmla="*/ 166197 h 264506"/>
                    <a:gd name="connsiteX444" fmla="*/ 117822 w 260553"/>
                    <a:gd name="connsiteY444" fmla="*/ 166128 h 264506"/>
                    <a:gd name="connsiteX445" fmla="*/ 117660 w 260553"/>
                    <a:gd name="connsiteY445" fmla="*/ 165885 h 264506"/>
                    <a:gd name="connsiteX446" fmla="*/ 117509 w 260553"/>
                    <a:gd name="connsiteY446" fmla="*/ 165654 h 264506"/>
                    <a:gd name="connsiteX447" fmla="*/ 116283 w 260553"/>
                    <a:gd name="connsiteY447" fmla="*/ 164566 h 264506"/>
                    <a:gd name="connsiteX448" fmla="*/ 116075 w 260553"/>
                    <a:gd name="connsiteY448" fmla="*/ 164462 h 264506"/>
                    <a:gd name="connsiteX449" fmla="*/ 115126 w 260553"/>
                    <a:gd name="connsiteY449" fmla="*/ 164022 h 264506"/>
                    <a:gd name="connsiteX450" fmla="*/ 114640 w 260553"/>
                    <a:gd name="connsiteY450" fmla="*/ 163791 h 264506"/>
                    <a:gd name="connsiteX451" fmla="*/ 114490 w 260553"/>
                    <a:gd name="connsiteY451" fmla="*/ 163721 h 264506"/>
                    <a:gd name="connsiteX452" fmla="*/ 113784 w 260553"/>
                    <a:gd name="connsiteY452" fmla="*/ 163664 h 264506"/>
                    <a:gd name="connsiteX453" fmla="*/ 112349 w 260553"/>
                    <a:gd name="connsiteY453" fmla="*/ 162911 h 264506"/>
                    <a:gd name="connsiteX454" fmla="*/ 112025 w 260553"/>
                    <a:gd name="connsiteY454" fmla="*/ 162495 h 264506"/>
                    <a:gd name="connsiteX455" fmla="*/ 111400 w 260553"/>
                    <a:gd name="connsiteY455" fmla="*/ 161616 h 264506"/>
                    <a:gd name="connsiteX456" fmla="*/ 111169 w 260553"/>
                    <a:gd name="connsiteY456" fmla="*/ 161361 h 264506"/>
                    <a:gd name="connsiteX457" fmla="*/ 110070 w 260553"/>
                    <a:gd name="connsiteY457" fmla="*/ 160320 h 264506"/>
                    <a:gd name="connsiteX458" fmla="*/ 109607 w 260553"/>
                    <a:gd name="connsiteY458" fmla="*/ 159811 h 264506"/>
                    <a:gd name="connsiteX459" fmla="*/ 108844 w 260553"/>
                    <a:gd name="connsiteY459" fmla="*/ 158769 h 264506"/>
                    <a:gd name="connsiteX460" fmla="*/ 108508 w 260553"/>
                    <a:gd name="connsiteY460" fmla="*/ 158017 h 264506"/>
                    <a:gd name="connsiteX461" fmla="*/ 108404 w 260553"/>
                    <a:gd name="connsiteY461" fmla="*/ 157508 h 264506"/>
                    <a:gd name="connsiteX462" fmla="*/ 108300 w 260553"/>
                    <a:gd name="connsiteY462" fmla="*/ 156837 h 264506"/>
                    <a:gd name="connsiteX463" fmla="*/ 108797 w 260553"/>
                    <a:gd name="connsiteY463" fmla="*/ 155206 h 264506"/>
                    <a:gd name="connsiteX464" fmla="*/ 110371 w 260553"/>
                    <a:gd name="connsiteY464" fmla="*/ 154535 h 264506"/>
                    <a:gd name="connsiteX465" fmla="*/ 110822 w 260553"/>
                    <a:gd name="connsiteY465" fmla="*/ 154570 h 264506"/>
                    <a:gd name="connsiteX466" fmla="*/ 110891 w 260553"/>
                    <a:gd name="connsiteY466" fmla="*/ 154038 h 264506"/>
                    <a:gd name="connsiteX467" fmla="*/ 110891 w 260553"/>
                    <a:gd name="connsiteY467" fmla="*/ 153783 h 264506"/>
                    <a:gd name="connsiteX468" fmla="*/ 110533 w 260553"/>
                    <a:gd name="connsiteY468" fmla="*/ 151562 h 264506"/>
                    <a:gd name="connsiteX469" fmla="*/ 110475 w 260553"/>
                    <a:gd name="connsiteY469" fmla="*/ 149086 h 264506"/>
                    <a:gd name="connsiteX470" fmla="*/ 110672 w 260553"/>
                    <a:gd name="connsiteY470" fmla="*/ 147616 h 264506"/>
                    <a:gd name="connsiteX471" fmla="*/ 110672 w 260553"/>
                    <a:gd name="connsiteY471" fmla="*/ 147512 h 264506"/>
                    <a:gd name="connsiteX472" fmla="*/ 110463 w 260553"/>
                    <a:gd name="connsiteY472" fmla="*/ 146772 h 264506"/>
                    <a:gd name="connsiteX473" fmla="*/ 110405 w 260553"/>
                    <a:gd name="connsiteY473" fmla="*/ 146598 h 264506"/>
                    <a:gd name="connsiteX474" fmla="*/ 109029 w 260553"/>
                    <a:gd name="connsiteY474" fmla="*/ 144655 h 264506"/>
                    <a:gd name="connsiteX475" fmla="*/ 108670 w 260553"/>
                    <a:gd name="connsiteY475" fmla="*/ 144065 h 264506"/>
                    <a:gd name="connsiteX476" fmla="*/ 108358 w 260553"/>
                    <a:gd name="connsiteY476" fmla="*/ 143451 h 264506"/>
                    <a:gd name="connsiteX477" fmla="*/ 107918 w 260553"/>
                    <a:gd name="connsiteY477" fmla="*/ 142572 h 264506"/>
                    <a:gd name="connsiteX478" fmla="*/ 107478 w 260553"/>
                    <a:gd name="connsiteY478" fmla="*/ 141878 h 264506"/>
                    <a:gd name="connsiteX479" fmla="*/ 107293 w 260553"/>
                    <a:gd name="connsiteY479" fmla="*/ 141646 h 264506"/>
                    <a:gd name="connsiteX480" fmla="*/ 106969 w 260553"/>
                    <a:gd name="connsiteY480" fmla="*/ 141357 h 264506"/>
                    <a:gd name="connsiteX481" fmla="*/ 106657 w 260553"/>
                    <a:gd name="connsiteY481" fmla="*/ 140987 h 264506"/>
                    <a:gd name="connsiteX482" fmla="*/ 106159 w 260553"/>
                    <a:gd name="connsiteY482" fmla="*/ 140189 h 264506"/>
                    <a:gd name="connsiteX483" fmla="*/ 104239 w 260553"/>
                    <a:gd name="connsiteY483" fmla="*/ 139402 h 264506"/>
                    <a:gd name="connsiteX484" fmla="*/ 103822 w 260553"/>
                    <a:gd name="connsiteY484" fmla="*/ 139170 h 264506"/>
                    <a:gd name="connsiteX485" fmla="*/ 103429 w 260553"/>
                    <a:gd name="connsiteY485" fmla="*/ 138881 h 264506"/>
                    <a:gd name="connsiteX486" fmla="*/ 102608 w 260553"/>
                    <a:gd name="connsiteY486" fmla="*/ 137412 h 264506"/>
                    <a:gd name="connsiteX487" fmla="*/ 102584 w 260553"/>
                    <a:gd name="connsiteY487" fmla="*/ 137053 h 264506"/>
                    <a:gd name="connsiteX488" fmla="*/ 101821 w 260553"/>
                    <a:gd name="connsiteY488" fmla="*/ 136394 h 264506"/>
                    <a:gd name="connsiteX489" fmla="*/ 101566 w 260553"/>
                    <a:gd name="connsiteY489" fmla="*/ 136000 h 264506"/>
                    <a:gd name="connsiteX490" fmla="*/ 101242 w 260553"/>
                    <a:gd name="connsiteY490" fmla="*/ 135202 h 264506"/>
                    <a:gd name="connsiteX491" fmla="*/ 101034 w 260553"/>
                    <a:gd name="connsiteY491" fmla="*/ 133756 h 264506"/>
                    <a:gd name="connsiteX492" fmla="*/ 101092 w 260553"/>
                    <a:gd name="connsiteY492" fmla="*/ 132645 h 264506"/>
                    <a:gd name="connsiteX493" fmla="*/ 101092 w 260553"/>
                    <a:gd name="connsiteY493" fmla="*/ 132576 h 264506"/>
                    <a:gd name="connsiteX494" fmla="*/ 100652 w 260553"/>
                    <a:gd name="connsiteY494" fmla="*/ 132368 h 264506"/>
                    <a:gd name="connsiteX495" fmla="*/ 100305 w 260553"/>
                    <a:gd name="connsiteY495" fmla="*/ 132275 h 264506"/>
                    <a:gd name="connsiteX496" fmla="*/ 98917 w 260553"/>
                    <a:gd name="connsiteY496" fmla="*/ 131916 h 264506"/>
                    <a:gd name="connsiteX497" fmla="*/ 97945 w 260553"/>
                    <a:gd name="connsiteY497" fmla="*/ 132275 h 264506"/>
                    <a:gd name="connsiteX498" fmla="*/ 97008 w 260553"/>
                    <a:gd name="connsiteY498" fmla="*/ 132379 h 264506"/>
                    <a:gd name="connsiteX499" fmla="*/ 96499 w 260553"/>
                    <a:gd name="connsiteY499" fmla="*/ 132310 h 264506"/>
                    <a:gd name="connsiteX500" fmla="*/ 96059 w 260553"/>
                    <a:gd name="connsiteY500" fmla="*/ 132206 h 264506"/>
                    <a:gd name="connsiteX501" fmla="*/ 95041 w 260553"/>
                    <a:gd name="connsiteY501" fmla="*/ 131835 h 264506"/>
                    <a:gd name="connsiteX502" fmla="*/ 94335 w 260553"/>
                    <a:gd name="connsiteY502" fmla="*/ 131477 h 264506"/>
                    <a:gd name="connsiteX503" fmla="*/ 93595 w 260553"/>
                    <a:gd name="connsiteY503" fmla="*/ 130794 h 264506"/>
                    <a:gd name="connsiteX504" fmla="*/ 92206 w 260553"/>
                    <a:gd name="connsiteY504" fmla="*/ 128631 h 264506"/>
                    <a:gd name="connsiteX505" fmla="*/ 91975 w 260553"/>
                    <a:gd name="connsiteY505" fmla="*/ 128341 h 264506"/>
                    <a:gd name="connsiteX506" fmla="*/ 90378 w 260553"/>
                    <a:gd name="connsiteY506" fmla="*/ 126606 h 264506"/>
                    <a:gd name="connsiteX507" fmla="*/ 89869 w 260553"/>
                    <a:gd name="connsiteY507" fmla="*/ 125865 h 264506"/>
                    <a:gd name="connsiteX508" fmla="*/ 89673 w 260553"/>
                    <a:gd name="connsiteY508" fmla="*/ 125669 h 264506"/>
                    <a:gd name="connsiteX509" fmla="*/ 88122 w 260553"/>
                    <a:gd name="connsiteY509" fmla="*/ 124304 h 264506"/>
                    <a:gd name="connsiteX510" fmla="*/ 86225 w 260553"/>
                    <a:gd name="connsiteY510" fmla="*/ 122580 h 264506"/>
                    <a:gd name="connsiteX511" fmla="*/ 85612 w 260553"/>
                    <a:gd name="connsiteY511" fmla="*/ 122603 h 264506"/>
                    <a:gd name="connsiteX512" fmla="*/ 84594 w 260553"/>
                    <a:gd name="connsiteY512" fmla="*/ 122395 h 264506"/>
                    <a:gd name="connsiteX513" fmla="*/ 84154 w 260553"/>
                    <a:gd name="connsiteY513" fmla="*/ 122163 h 264506"/>
                    <a:gd name="connsiteX514" fmla="*/ 83714 w 260553"/>
                    <a:gd name="connsiteY514" fmla="*/ 121874 h 264506"/>
                    <a:gd name="connsiteX515" fmla="*/ 83437 w 260553"/>
                    <a:gd name="connsiteY515" fmla="*/ 121619 h 264506"/>
                    <a:gd name="connsiteX516" fmla="*/ 83367 w 260553"/>
                    <a:gd name="connsiteY516" fmla="*/ 121585 h 264506"/>
                    <a:gd name="connsiteX517" fmla="*/ 82094 w 260553"/>
                    <a:gd name="connsiteY517" fmla="*/ 121191 h 264506"/>
                    <a:gd name="connsiteX518" fmla="*/ 81585 w 260553"/>
                    <a:gd name="connsiteY518" fmla="*/ 120948 h 264506"/>
                    <a:gd name="connsiteX519" fmla="*/ 81134 w 260553"/>
                    <a:gd name="connsiteY519" fmla="*/ 120671 h 264506"/>
                    <a:gd name="connsiteX520" fmla="*/ 79711 w 260553"/>
                    <a:gd name="connsiteY520" fmla="*/ 119641 h 264506"/>
                    <a:gd name="connsiteX521" fmla="*/ 79017 w 260553"/>
                    <a:gd name="connsiteY521" fmla="*/ 118646 h 264506"/>
                    <a:gd name="connsiteX522" fmla="*/ 78774 w 260553"/>
                    <a:gd name="connsiteY522" fmla="*/ 117882 h 264506"/>
                    <a:gd name="connsiteX523" fmla="*/ 77895 w 260553"/>
                    <a:gd name="connsiteY523" fmla="*/ 117096 h 264506"/>
                    <a:gd name="connsiteX524" fmla="*/ 77617 w 260553"/>
                    <a:gd name="connsiteY524" fmla="*/ 116910 h 264506"/>
                    <a:gd name="connsiteX525" fmla="*/ 77501 w 260553"/>
                    <a:gd name="connsiteY525" fmla="*/ 116841 h 264506"/>
                    <a:gd name="connsiteX526" fmla="*/ 76252 w 260553"/>
                    <a:gd name="connsiteY526" fmla="*/ 116598 h 264506"/>
                    <a:gd name="connsiteX527" fmla="*/ 75407 w 260553"/>
                    <a:gd name="connsiteY527" fmla="*/ 116228 h 264506"/>
                    <a:gd name="connsiteX528" fmla="*/ 75037 w 260553"/>
                    <a:gd name="connsiteY528" fmla="*/ 115939 h 264506"/>
                    <a:gd name="connsiteX529" fmla="*/ 74435 w 260553"/>
                    <a:gd name="connsiteY529" fmla="*/ 115163 h 264506"/>
                    <a:gd name="connsiteX530" fmla="*/ 74377 w 260553"/>
                    <a:gd name="connsiteY530" fmla="*/ 115071 h 264506"/>
                    <a:gd name="connsiteX531" fmla="*/ 74320 w 260553"/>
                    <a:gd name="connsiteY531" fmla="*/ 115048 h 264506"/>
                    <a:gd name="connsiteX532" fmla="*/ 73313 w 260553"/>
                    <a:gd name="connsiteY532" fmla="*/ 113914 h 264506"/>
                    <a:gd name="connsiteX533" fmla="*/ 73174 w 260553"/>
                    <a:gd name="connsiteY533" fmla="*/ 113509 h 264506"/>
                    <a:gd name="connsiteX534" fmla="*/ 73116 w 260553"/>
                    <a:gd name="connsiteY534" fmla="*/ 113312 h 264506"/>
                    <a:gd name="connsiteX535" fmla="*/ 73082 w 260553"/>
                    <a:gd name="connsiteY535" fmla="*/ 113324 h 264506"/>
                    <a:gd name="connsiteX536" fmla="*/ 72017 w 260553"/>
                    <a:gd name="connsiteY536" fmla="*/ 113335 h 264506"/>
                    <a:gd name="connsiteX537" fmla="*/ 70235 w 260553"/>
                    <a:gd name="connsiteY537" fmla="*/ 113220 h 264506"/>
                    <a:gd name="connsiteX538" fmla="*/ 69368 w 260553"/>
                    <a:gd name="connsiteY538" fmla="*/ 112942 h 264506"/>
                    <a:gd name="connsiteX539" fmla="*/ 68951 w 260553"/>
                    <a:gd name="connsiteY539" fmla="*/ 112699 h 264506"/>
                    <a:gd name="connsiteX540" fmla="*/ 68315 w 260553"/>
                    <a:gd name="connsiteY540" fmla="*/ 112098 h 264506"/>
                    <a:gd name="connsiteX541" fmla="*/ 68246 w 260553"/>
                    <a:gd name="connsiteY541" fmla="*/ 112005 h 264506"/>
                    <a:gd name="connsiteX542" fmla="*/ 67193 w 260553"/>
                    <a:gd name="connsiteY542" fmla="*/ 112063 h 264506"/>
                    <a:gd name="connsiteX543" fmla="*/ 66498 w 260553"/>
                    <a:gd name="connsiteY543" fmla="*/ 111889 h 264506"/>
                    <a:gd name="connsiteX544" fmla="*/ 66244 w 260553"/>
                    <a:gd name="connsiteY544" fmla="*/ 112051 h 264506"/>
                    <a:gd name="connsiteX545" fmla="*/ 66232 w 260553"/>
                    <a:gd name="connsiteY545" fmla="*/ 112074 h 264506"/>
                    <a:gd name="connsiteX546" fmla="*/ 65966 w 260553"/>
                    <a:gd name="connsiteY546" fmla="*/ 112537 h 264506"/>
                    <a:gd name="connsiteX547" fmla="*/ 64497 w 260553"/>
                    <a:gd name="connsiteY547" fmla="*/ 113555 h 264506"/>
                    <a:gd name="connsiteX548" fmla="*/ 64092 w 260553"/>
                    <a:gd name="connsiteY548" fmla="*/ 113613 h 264506"/>
                    <a:gd name="connsiteX549" fmla="*/ 63062 w 260553"/>
                    <a:gd name="connsiteY549" fmla="*/ 113497 h 264506"/>
                    <a:gd name="connsiteX550" fmla="*/ 61570 w 260553"/>
                    <a:gd name="connsiteY550" fmla="*/ 112896 h 264506"/>
                    <a:gd name="connsiteX551" fmla="*/ 60829 w 260553"/>
                    <a:gd name="connsiteY551" fmla="*/ 112491 h 264506"/>
                    <a:gd name="connsiteX552" fmla="*/ 60135 w 260553"/>
                    <a:gd name="connsiteY552" fmla="*/ 112040 h 264506"/>
                    <a:gd name="connsiteX553" fmla="*/ 59985 w 260553"/>
                    <a:gd name="connsiteY553" fmla="*/ 112005 h 264506"/>
                    <a:gd name="connsiteX554" fmla="*/ 59522 w 260553"/>
                    <a:gd name="connsiteY554" fmla="*/ 111912 h 264506"/>
                    <a:gd name="connsiteX555" fmla="*/ 58596 w 260553"/>
                    <a:gd name="connsiteY555" fmla="*/ 111450 h 264506"/>
                    <a:gd name="connsiteX556" fmla="*/ 58191 w 260553"/>
                    <a:gd name="connsiteY556" fmla="*/ 111103 h 264506"/>
                    <a:gd name="connsiteX557" fmla="*/ 57312 w 260553"/>
                    <a:gd name="connsiteY557" fmla="*/ 110223 h 264506"/>
                    <a:gd name="connsiteX558" fmla="*/ 56572 w 260553"/>
                    <a:gd name="connsiteY558" fmla="*/ 109298 h 264506"/>
                    <a:gd name="connsiteX559" fmla="*/ 56549 w 260553"/>
                    <a:gd name="connsiteY559" fmla="*/ 109263 h 264506"/>
                    <a:gd name="connsiteX560" fmla="*/ 54859 w 260553"/>
                    <a:gd name="connsiteY560" fmla="*/ 109032 h 264506"/>
                    <a:gd name="connsiteX561" fmla="*/ 53321 w 260553"/>
                    <a:gd name="connsiteY561" fmla="*/ 108673 h 264506"/>
                    <a:gd name="connsiteX562" fmla="*/ 52904 w 260553"/>
                    <a:gd name="connsiteY562" fmla="*/ 108349 h 264506"/>
                    <a:gd name="connsiteX563" fmla="*/ 52071 w 260553"/>
                    <a:gd name="connsiteY563" fmla="*/ 107724 h 264506"/>
                    <a:gd name="connsiteX564" fmla="*/ 51319 w 260553"/>
                    <a:gd name="connsiteY564" fmla="*/ 107932 h 264506"/>
                    <a:gd name="connsiteX565" fmla="*/ 50255 w 260553"/>
                    <a:gd name="connsiteY565" fmla="*/ 108037 h 264506"/>
                    <a:gd name="connsiteX566" fmla="*/ 49294 w 260553"/>
                    <a:gd name="connsiteY566" fmla="*/ 107875 h 264506"/>
                    <a:gd name="connsiteX567" fmla="*/ 48832 w 260553"/>
                    <a:gd name="connsiteY567" fmla="*/ 107678 h 264506"/>
                    <a:gd name="connsiteX568" fmla="*/ 48438 w 260553"/>
                    <a:gd name="connsiteY568" fmla="*/ 107470 h 264506"/>
                    <a:gd name="connsiteX569" fmla="*/ 48126 w 260553"/>
                    <a:gd name="connsiteY569" fmla="*/ 107261 h 264506"/>
                    <a:gd name="connsiteX570" fmla="*/ 47987 w 260553"/>
                    <a:gd name="connsiteY570" fmla="*/ 107400 h 264506"/>
                    <a:gd name="connsiteX571" fmla="*/ 47663 w 260553"/>
                    <a:gd name="connsiteY571" fmla="*/ 107655 h 264506"/>
                    <a:gd name="connsiteX572" fmla="*/ 47212 w 260553"/>
                    <a:gd name="connsiteY572" fmla="*/ 107944 h 264506"/>
                    <a:gd name="connsiteX573" fmla="*/ 46448 w 260553"/>
                    <a:gd name="connsiteY573" fmla="*/ 108395 h 264506"/>
                    <a:gd name="connsiteX574" fmla="*/ 45442 w 260553"/>
                    <a:gd name="connsiteY574" fmla="*/ 108789 h 264506"/>
                    <a:gd name="connsiteX575" fmla="*/ 44470 w 260553"/>
                    <a:gd name="connsiteY575" fmla="*/ 109205 h 264506"/>
                    <a:gd name="connsiteX576" fmla="*/ 43209 w 260553"/>
                    <a:gd name="connsiteY576" fmla="*/ 109298 h 264506"/>
                    <a:gd name="connsiteX577" fmla="*/ 42723 w 260553"/>
                    <a:gd name="connsiteY577" fmla="*/ 109193 h 264506"/>
                    <a:gd name="connsiteX578" fmla="*/ 42549 w 260553"/>
                    <a:gd name="connsiteY578" fmla="*/ 109159 h 264506"/>
                    <a:gd name="connsiteX579" fmla="*/ 42353 w 260553"/>
                    <a:gd name="connsiteY579" fmla="*/ 109298 h 264506"/>
                    <a:gd name="connsiteX580" fmla="*/ 42005 w 260553"/>
                    <a:gd name="connsiteY580" fmla="*/ 109564 h 264506"/>
                    <a:gd name="connsiteX581" fmla="*/ 41658 w 260553"/>
                    <a:gd name="connsiteY581" fmla="*/ 109772 h 264506"/>
                    <a:gd name="connsiteX582" fmla="*/ 41230 w 260553"/>
                    <a:gd name="connsiteY582" fmla="*/ 110003 h 264506"/>
                    <a:gd name="connsiteX583" fmla="*/ 40282 w 260553"/>
                    <a:gd name="connsiteY583" fmla="*/ 110200 h 264506"/>
                    <a:gd name="connsiteX584" fmla="*/ 40085 w 260553"/>
                    <a:gd name="connsiteY584" fmla="*/ 110385 h 264506"/>
                    <a:gd name="connsiteX585" fmla="*/ 39692 w 260553"/>
                    <a:gd name="connsiteY585" fmla="*/ 110721 h 264506"/>
                    <a:gd name="connsiteX586" fmla="*/ 38916 w 260553"/>
                    <a:gd name="connsiteY586" fmla="*/ 111126 h 264506"/>
                    <a:gd name="connsiteX587" fmla="*/ 37829 w 260553"/>
                    <a:gd name="connsiteY587" fmla="*/ 111403 h 264506"/>
                    <a:gd name="connsiteX588" fmla="*/ 36695 w 260553"/>
                    <a:gd name="connsiteY588" fmla="*/ 111635 h 264506"/>
                    <a:gd name="connsiteX589" fmla="*/ 34462 w 260553"/>
                    <a:gd name="connsiteY589" fmla="*/ 110455 h 264506"/>
                    <a:gd name="connsiteX590" fmla="*/ 34289 w 260553"/>
                    <a:gd name="connsiteY590" fmla="*/ 110061 h 264506"/>
                    <a:gd name="connsiteX591" fmla="*/ 34173 w 260553"/>
                    <a:gd name="connsiteY591" fmla="*/ 109656 h 264506"/>
                    <a:gd name="connsiteX592" fmla="*/ 33629 w 260553"/>
                    <a:gd name="connsiteY592" fmla="*/ 109425 h 264506"/>
                    <a:gd name="connsiteX593" fmla="*/ 32588 w 260553"/>
                    <a:gd name="connsiteY593" fmla="*/ 108418 h 264506"/>
                    <a:gd name="connsiteX594" fmla="*/ 31986 w 260553"/>
                    <a:gd name="connsiteY594" fmla="*/ 108083 h 264506"/>
                    <a:gd name="connsiteX595" fmla="*/ 31743 w 260553"/>
                    <a:gd name="connsiteY595" fmla="*/ 107851 h 264506"/>
                    <a:gd name="connsiteX596" fmla="*/ 30806 w 260553"/>
                    <a:gd name="connsiteY596" fmla="*/ 107458 h 264506"/>
                    <a:gd name="connsiteX597" fmla="*/ 30019 w 260553"/>
                    <a:gd name="connsiteY597" fmla="*/ 106868 h 264506"/>
                    <a:gd name="connsiteX598" fmla="*/ 29661 w 260553"/>
                    <a:gd name="connsiteY598" fmla="*/ 106637 h 264506"/>
                    <a:gd name="connsiteX599" fmla="*/ 28295 w 260553"/>
                    <a:gd name="connsiteY599" fmla="*/ 105838 h 264506"/>
                    <a:gd name="connsiteX600" fmla="*/ 27277 w 260553"/>
                    <a:gd name="connsiteY600" fmla="*/ 105156 h 264506"/>
                    <a:gd name="connsiteX601" fmla="*/ 26965 w 260553"/>
                    <a:gd name="connsiteY601" fmla="*/ 104890 h 264506"/>
                    <a:gd name="connsiteX602" fmla="*/ 26791 w 260553"/>
                    <a:gd name="connsiteY602" fmla="*/ 104704 h 264506"/>
                    <a:gd name="connsiteX603" fmla="*/ 25912 w 260553"/>
                    <a:gd name="connsiteY603" fmla="*/ 104820 h 264506"/>
                    <a:gd name="connsiteX604" fmla="*/ 25287 w 260553"/>
                    <a:gd name="connsiteY604" fmla="*/ 104785 h 264506"/>
                    <a:gd name="connsiteX605" fmla="*/ 24767 w 260553"/>
                    <a:gd name="connsiteY605" fmla="*/ 104670 h 264506"/>
                    <a:gd name="connsiteX606" fmla="*/ 23934 w 260553"/>
                    <a:gd name="connsiteY606" fmla="*/ 104357 h 264506"/>
                    <a:gd name="connsiteX607" fmla="*/ 22545 w 260553"/>
                    <a:gd name="connsiteY607" fmla="*/ 103698 h 264506"/>
                    <a:gd name="connsiteX608" fmla="*/ 21111 w 260553"/>
                    <a:gd name="connsiteY608" fmla="*/ 103281 h 264506"/>
                    <a:gd name="connsiteX609" fmla="*/ 20289 w 260553"/>
                    <a:gd name="connsiteY609" fmla="*/ 102876 h 264506"/>
                    <a:gd name="connsiteX610" fmla="*/ 19283 w 260553"/>
                    <a:gd name="connsiteY610" fmla="*/ 102252 h 264506"/>
                    <a:gd name="connsiteX611" fmla="*/ 18600 w 260553"/>
                    <a:gd name="connsiteY611" fmla="*/ 102506 h 264506"/>
                    <a:gd name="connsiteX612" fmla="*/ 18265 w 260553"/>
                    <a:gd name="connsiteY612" fmla="*/ 102564 h 264506"/>
                    <a:gd name="connsiteX613" fmla="*/ 18230 w 260553"/>
                    <a:gd name="connsiteY613" fmla="*/ 102576 h 264506"/>
                    <a:gd name="connsiteX614" fmla="*/ 18033 w 260553"/>
                    <a:gd name="connsiteY614" fmla="*/ 102738 h 264506"/>
                    <a:gd name="connsiteX615" fmla="*/ 16760 w 260553"/>
                    <a:gd name="connsiteY615" fmla="*/ 103142 h 264506"/>
                    <a:gd name="connsiteX616" fmla="*/ 16344 w 260553"/>
                    <a:gd name="connsiteY616" fmla="*/ 103131 h 264506"/>
                    <a:gd name="connsiteX617" fmla="*/ 16089 w 260553"/>
                    <a:gd name="connsiteY617" fmla="*/ 103108 h 264506"/>
                    <a:gd name="connsiteX618" fmla="*/ 15719 w 260553"/>
                    <a:gd name="connsiteY618" fmla="*/ 103270 h 264506"/>
                    <a:gd name="connsiteX619" fmla="*/ 14805 w 260553"/>
                    <a:gd name="connsiteY619" fmla="*/ 103385 h 264506"/>
                    <a:gd name="connsiteX620" fmla="*/ 13533 w 260553"/>
                    <a:gd name="connsiteY620" fmla="*/ 103802 h 264506"/>
                    <a:gd name="connsiteX621" fmla="*/ 13023 w 260553"/>
                    <a:gd name="connsiteY621" fmla="*/ 103779 h 264506"/>
                    <a:gd name="connsiteX622" fmla="*/ 11624 w 260553"/>
                    <a:gd name="connsiteY622" fmla="*/ 103154 h 264506"/>
                    <a:gd name="connsiteX623" fmla="*/ 11381 w 260553"/>
                    <a:gd name="connsiteY623" fmla="*/ 102900 h 264506"/>
                    <a:gd name="connsiteX624" fmla="*/ 11045 w 260553"/>
                    <a:gd name="connsiteY624" fmla="*/ 102390 h 264506"/>
                    <a:gd name="connsiteX625" fmla="*/ 10351 w 260553"/>
                    <a:gd name="connsiteY625" fmla="*/ 102495 h 264506"/>
                    <a:gd name="connsiteX626" fmla="*/ 10119 w 260553"/>
                    <a:gd name="connsiteY626" fmla="*/ 102564 h 264506"/>
                    <a:gd name="connsiteX627" fmla="*/ 9749 w 260553"/>
                    <a:gd name="connsiteY627" fmla="*/ 102738 h 264506"/>
                    <a:gd name="connsiteX628" fmla="*/ 9321 w 260553"/>
                    <a:gd name="connsiteY628" fmla="*/ 102888 h 264506"/>
                    <a:gd name="connsiteX629" fmla="*/ 8858 w 260553"/>
                    <a:gd name="connsiteY629" fmla="*/ 102992 h 264506"/>
                    <a:gd name="connsiteX630" fmla="*/ 7574 w 260553"/>
                    <a:gd name="connsiteY630" fmla="*/ 102842 h 264506"/>
                    <a:gd name="connsiteX631" fmla="*/ 5341 w 260553"/>
                    <a:gd name="connsiteY631" fmla="*/ 101696 h 264506"/>
                    <a:gd name="connsiteX632" fmla="*/ 5017 w 260553"/>
                    <a:gd name="connsiteY632" fmla="*/ 100910 h 264506"/>
                    <a:gd name="connsiteX633" fmla="*/ 4740 w 260553"/>
                    <a:gd name="connsiteY633" fmla="*/ 99822 h 264506"/>
                    <a:gd name="connsiteX634" fmla="*/ 4670 w 260553"/>
                    <a:gd name="connsiteY634" fmla="*/ 99220 h 264506"/>
                    <a:gd name="connsiteX635" fmla="*/ 4346 w 260553"/>
                    <a:gd name="connsiteY635" fmla="*/ 98885 h 264506"/>
                    <a:gd name="connsiteX636" fmla="*/ 3883 w 260553"/>
                    <a:gd name="connsiteY636" fmla="*/ 98249 h 264506"/>
                    <a:gd name="connsiteX637" fmla="*/ 1407 w 260553"/>
                    <a:gd name="connsiteY637" fmla="*/ 94685 h 264506"/>
                    <a:gd name="connsiteX638" fmla="*/ 1037 w 260553"/>
                    <a:gd name="connsiteY638" fmla="*/ 94003 h 264506"/>
                    <a:gd name="connsiteX639" fmla="*/ 540 w 260553"/>
                    <a:gd name="connsiteY639" fmla="*/ 92869 h 264506"/>
                    <a:gd name="connsiteX640" fmla="*/ 123 w 260553"/>
                    <a:gd name="connsiteY640" fmla="*/ 91781 h 264506"/>
                    <a:gd name="connsiteX641" fmla="*/ 146 w 260553"/>
                    <a:gd name="connsiteY641" fmla="*/ 90335 h 264506"/>
                    <a:gd name="connsiteX642" fmla="*/ 343 w 260553"/>
                    <a:gd name="connsiteY642" fmla="*/ 89837 h 264506"/>
                    <a:gd name="connsiteX643" fmla="*/ 632 w 260553"/>
                    <a:gd name="connsiteY643" fmla="*/ 89328 h 264506"/>
                    <a:gd name="connsiteX644" fmla="*/ 470 w 260553"/>
                    <a:gd name="connsiteY644" fmla="*/ 88970 h 264506"/>
                    <a:gd name="connsiteX645" fmla="*/ 308 w 260553"/>
                    <a:gd name="connsiteY645" fmla="*/ 88461 h 264506"/>
                    <a:gd name="connsiteX646" fmla="*/ 135 w 260553"/>
                    <a:gd name="connsiteY646" fmla="*/ 87778 h 264506"/>
                    <a:gd name="connsiteX647" fmla="*/ 100 w 260553"/>
                    <a:gd name="connsiteY647" fmla="*/ 87072 h 264506"/>
                    <a:gd name="connsiteX648" fmla="*/ 170 w 260553"/>
                    <a:gd name="connsiteY648" fmla="*/ 86552 h 264506"/>
                    <a:gd name="connsiteX649" fmla="*/ 308 w 260553"/>
                    <a:gd name="connsiteY649" fmla="*/ 86031 h 264506"/>
                    <a:gd name="connsiteX650" fmla="*/ 308 w 260553"/>
                    <a:gd name="connsiteY650" fmla="*/ 85950 h 264506"/>
                    <a:gd name="connsiteX651" fmla="*/ 135 w 260553"/>
                    <a:gd name="connsiteY651" fmla="*/ 85129 h 264506"/>
                    <a:gd name="connsiteX652" fmla="*/ 297 w 260553"/>
                    <a:gd name="connsiteY652" fmla="*/ 83844 h 264506"/>
                    <a:gd name="connsiteX653" fmla="*/ 493 w 260553"/>
                    <a:gd name="connsiteY653" fmla="*/ 83405 h 264506"/>
                    <a:gd name="connsiteX654" fmla="*/ 771 w 260553"/>
                    <a:gd name="connsiteY654" fmla="*/ 82988 h 264506"/>
                    <a:gd name="connsiteX655" fmla="*/ 1338 w 260553"/>
                    <a:gd name="connsiteY655" fmla="*/ 82352 h 264506"/>
                    <a:gd name="connsiteX656" fmla="*/ 1963 w 260553"/>
                    <a:gd name="connsiteY656" fmla="*/ 81820 h 264506"/>
                    <a:gd name="connsiteX657" fmla="*/ 3398 w 260553"/>
                    <a:gd name="connsiteY657" fmla="*/ 80906 h 264506"/>
                    <a:gd name="connsiteX658" fmla="*/ 3421 w 260553"/>
                    <a:gd name="connsiteY658" fmla="*/ 80848 h 264506"/>
                    <a:gd name="connsiteX659" fmla="*/ 3525 w 260553"/>
                    <a:gd name="connsiteY659" fmla="*/ 80686 h 264506"/>
                    <a:gd name="connsiteX660" fmla="*/ 3328 w 260553"/>
                    <a:gd name="connsiteY660" fmla="*/ 80142 h 264506"/>
                    <a:gd name="connsiteX661" fmla="*/ 3212 w 260553"/>
                    <a:gd name="connsiteY661" fmla="*/ 79564 h 264506"/>
                    <a:gd name="connsiteX662" fmla="*/ 3189 w 260553"/>
                    <a:gd name="connsiteY662" fmla="*/ 79055 h 264506"/>
                    <a:gd name="connsiteX663" fmla="*/ 3340 w 260553"/>
                    <a:gd name="connsiteY663" fmla="*/ 78198 h 264506"/>
                    <a:gd name="connsiteX664" fmla="*/ 3756 w 260553"/>
                    <a:gd name="connsiteY664" fmla="*/ 77203 h 264506"/>
                    <a:gd name="connsiteX665" fmla="*/ 4103 w 260553"/>
                    <a:gd name="connsiteY665" fmla="*/ 76521 h 264506"/>
                    <a:gd name="connsiteX666" fmla="*/ 4462 w 260553"/>
                    <a:gd name="connsiteY666" fmla="*/ 76058 h 264506"/>
                    <a:gd name="connsiteX667" fmla="*/ 5225 w 260553"/>
                    <a:gd name="connsiteY667" fmla="*/ 75306 h 264506"/>
                    <a:gd name="connsiteX668" fmla="*/ 5931 w 260553"/>
                    <a:gd name="connsiteY668" fmla="*/ 74866 h 264506"/>
                    <a:gd name="connsiteX669" fmla="*/ 6394 w 260553"/>
                    <a:gd name="connsiteY669" fmla="*/ 74693 h 264506"/>
                    <a:gd name="connsiteX670" fmla="*/ 7146 w 260553"/>
                    <a:gd name="connsiteY670" fmla="*/ 74577 h 264506"/>
                    <a:gd name="connsiteX671" fmla="*/ 7678 w 260553"/>
                    <a:gd name="connsiteY671" fmla="*/ 74589 h 264506"/>
                    <a:gd name="connsiteX672" fmla="*/ 7782 w 260553"/>
                    <a:gd name="connsiteY672" fmla="*/ 74589 h 264506"/>
                    <a:gd name="connsiteX673" fmla="*/ 8280 w 260553"/>
                    <a:gd name="connsiteY673" fmla="*/ 74392 h 264506"/>
                    <a:gd name="connsiteX674" fmla="*/ 8453 w 260553"/>
                    <a:gd name="connsiteY674" fmla="*/ 73177 h 264506"/>
                    <a:gd name="connsiteX675" fmla="*/ 8430 w 260553"/>
                    <a:gd name="connsiteY675" fmla="*/ 73096 h 264506"/>
                    <a:gd name="connsiteX676" fmla="*/ 8604 w 260553"/>
                    <a:gd name="connsiteY676" fmla="*/ 71534 h 264506"/>
                    <a:gd name="connsiteX677" fmla="*/ 8847 w 260553"/>
                    <a:gd name="connsiteY677" fmla="*/ 71118 h 264506"/>
                    <a:gd name="connsiteX678" fmla="*/ 8870 w 260553"/>
                    <a:gd name="connsiteY678" fmla="*/ 71060 h 264506"/>
                    <a:gd name="connsiteX679" fmla="*/ 8882 w 260553"/>
                    <a:gd name="connsiteY679" fmla="*/ 70435 h 264506"/>
                    <a:gd name="connsiteX680" fmla="*/ 8974 w 260553"/>
                    <a:gd name="connsiteY680" fmla="*/ 69938 h 264506"/>
                    <a:gd name="connsiteX681" fmla="*/ 9923 w 260553"/>
                    <a:gd name="connsiteY681" fmla="*/ 68572 h 264506"/>
                    <a:gd name="connsiteX682" fmla="*/ 10328 w 260553"/>
                    <a:gd name="connsiteY682" fmla="*/ 68329 h 264506"/>
                    <a:gd name="connsiteX683" fmla="*/ 11265 w 260553"/>
                    <a:gd name="connsiteY683" fmla="*/ 68063 h 264506"/>
                    <a:gd name="connsiteX684" fmla="*/ 12364 w 260553"/>
                    <a:gd name="connsiteY684" fmla="*/ 68040 h 264506"/>
                    <a:gd name="connsiteX685" fmla="*/ 12364 w 260553"/>
                    <a:gd name="connsiteY685" fmla="*/ 67624 h 264506"/>
                    <a:gd name="connsiteX686" fmla="*/ 12514 w 260553"/>
                    <a:gd name="connsiteY686" fmla="*/ 66756 h 264506"/>
                    <a:gd name="connsiteX687" fmla="*/ 12688 w 260553"/>
                    <a:gd name="connsiteY687" fmla="*/ 66258 h 264506"/>
                    <a:gd name="connsiteX688" fmla="*/ 12931 w 260553"/>
                    <a:gd name="connsiteY688" fmla="*/ 65796 h 264506"/>
                    <a:gd name="connsiteX689" fmla="*/ 14018 w 260553"/>
                    <a:gd name="connsiteY689" fmla="*/ 64824 h 264506"/>
                    <a:gd name="connsiteX690" fmla="*/ 14516 w 260553"/>
                    <a:gd name="connsiteY690" fmla="*/ 64639 h 264506"/>
                    <a:gd name="connsiteX691" fmla="*/ 15661 w 260553"/>
                    <a:gd name="connsiteY691" fmla="*/ 64245 h 264506"/>
                    <a:gd name="connsiteX692" fmla="*/ 16494 w 260553"/>
                    <a:gd name="connsiteY692" fmla="*/ 64095 h 264506"/>
                    <a:gd name="connsiteX693" fmla="*/ 17316 w 260553"/>
                    <a:gd name="connsiteY693" fmla="*/ 64083 h 264506"/>
                    <a:gd name="connsiteX694" fmla="*/ 17883 w 260553"/>
                    <a:gd name="connsiteY694" fmla="*/ 64164 h 264506"/>
                    <a:gd name="connsiteX695" fmla="*/ 18565 w 260553"/>
                    <a:gd name="connsiteY695" fmla="*/ 63320 h 264506"/>
                    <a:gd name="connsiteX696" fmla="*/ 19005 w 260553"/>
                    <a:gd name="connsiteY696" fmla="*/ 63007 h 264506"/>
                    <a:gd name="connsiteX697" fmla="*/ 19607 w 260553"/>
                    <a:gd name="connsiteY697" fmla="*/ 62730 h 264506"/>
                    <a:gd name="connsiteX698" fmla="*/ 19607 w 260553"/>
                    <a:gd name="connsiteY698" fmla="*/ 62556 h 264506"/>
                    <a:gd name="connsiteX699" fmla="*/ 19607 w 260553"/>
                    <a:gd name="connsiteY699" fmla="*/ 61851 h 264506"/>
                    <a:gd name="connsiteX700" fmla="*/ 19491 w 260553"/>
                    <a:gd name="connsiteY700" fmla="*/ 61735 h 264506"/>
                    <a:gd name="connsiteX701" fmla="*/ 18889 w 260553"/>
                    <a:gd name="connsiteY701" fmla="*/ 60694 h 264506"/>
                    <a:gd name="connsiteX702" fmla="*/ 18785 w 260553"/>
                    <a:gd name="connsiteY702" fmla="*/ 60173 h 264506"/>
                    <a:gd name="connsiteX703" fmla="*/ 18704 w 260553"/>
                    <a:gd name="connsiteY703" fmla="*/ 59479 h 264506"/>
                    <a:gd name="connsiteX704" fmla="*/ 18693 w 260553"/>
                    <a:gd name="connsiteY704" fmla="*/ 59456 h 264506"/>
                    <a:gd name="connsiteX705" fmla="*/ 18519 w 260553"/>
                    <a:gd name="connsiteY705" fmla="*/ 59317 h 264506"/>
                    <a:gd name="connsiteX706" fmla="*/ 17755 w 260553"/>
                    <a:gd name="connsiteY706" fmla="*/ 57917 h 264506"/>
                    <a:gd name="connsiteX707" fmla="*/ 17721 w 260553"/>
                    <a:gd name="connsiteY707" fmla="*/ 57408 h 264506"/>
                    <a:gd name="connsiteX708" fmla="*/ 18461 w 260553"/>
                    <a:gd name="connsiteY708" fmla="*/ 55672 h 264506"/>
                    <a:gd name="connsiteX709" fmla="*/ 19294 w 260553"/>
                    <a:gd name="connsiteY709" fmla="*/ 55001 h 264506"/>
                    <a:gd name="connsiteX710" fmla="*/ 19954 w 260553"/>
                    <a:gd name="connsiteY710" fmla="*/ 54573 h 264506"/>
                    <a:gd name="connsiteX711" fmla="*/ 20926 w 260553"/>
                    <a:gd name="connsiteY711" fmla="*/ 54029 h 264506"/>
                    <a:gd name="connsiteX712" fmla="*/ 21064 w 260553"/>
                    <a:gd name="connsiteY712" fmla="*/ 53948 h 264506"/>
                    <a:gd name="connsiteX713" fmla="*/ 21157 w 260553"/>
                    <a:gd name="connsiteY713" fmla="*/ 53856 h 264506"/>
                    <a:gd name="connsiteX714" fmla="*/ 21261 w 260553"/>
                    <a:gd name="connsiteY714" fmla="*/ 53694 h 264506"/>
                    <a:gd name="connsiteX715" fmla="*/ 21331 w 260553"/>
                    <a:gd name="connsiteY715" fmla="*/ 53497 h 264506"/>
                    <a:gd name="connsiteX716" fmla="*/ 21018 w 260553"/>
                    <a:gd name="connsiteY716" fmla="*/ 53428 h 264506"/>
                    <a:gd name="connsiteX717" fmla="*/ 20567 w 260553"/>
                    <a:gd name="connsiteY717" fmla="*/ 53312 h 264506"/>
                    <a:gd name="connsiteX718" fmla="*/ 19479 w 260553"/>
                    <a:gd name="connsiteY718" fmla="*/ 52548 h 264506"/>
                    <a:gd name="connsiteX719" fmla="*/ 19167 w 260553"/>
                    <a:gd name="connsiteY719" fmla="*/ 52109 h 264506"/>
                    <a:gd name="connsiteX720" fmla="*/ 18912 w 260553"/>
                    <a:gd name="connsiteY720" fmla="*/ 51646 h 264506"/>
                    <a:gd name="connsiteX721" fmla="*/ 18727 w 260553"/>
                    <a:gd name="connsiteY721" fmla="*/ 51148 h 264506"/>
                    <a:gd name="connsiteX722" fmla="*/ 18531 w 260553"/>
                    <a:gd name="connsiteY722" fmla="*/ 50489 h 264506"/>
                    <a:gd name="connsiteX723" fmla="*/ 18473 w 260553"/>
                    <a:gd name="connsiteY723" fmla="*/ 49691 h 264506"/>
                    <a:gd name="connsiteX724" fmla="*/ 18681 w 260553"/>
                    <a:gd name="connsiteY724" fmla="*/ 48036 h 264506"/>
                    <a:gd name="connsiteX725" fmla="*/ 18519 w 260553"/>
                    <a:gd name="connsiteY725" fmla="*/ 47701 h 264506"/>
                    <a:gd name="connsiteX726" fmla="*/ 18276 w 260553"/>
                    <a:gd name="connsiteY726" fmla="*/ 47018 h 264506"/>
                    <a:gd name="connsiteX727" fmla="*/ 18531 w 260553"/>
                    <a:gd name="connsiteY727" fmla="*/ 45271 h 264506"/>
                    <a:gd name="connsiteX728" fmla="*/ 20081 w 260553"/>
                    <a:gd name="connsiteY728" fmla="*/ 44403 h 264506"/>
                    <a:gd name="connsiteX729" fmla="*/ 20590 w 260553"/>
                    <a:gd name="connsiteY729" fmla="*/ 44380 h 264506"/>
                    <a:gd name="connsiteX730" fmla="*/ 20983 w 260553"/>
                    <a:gd name="connsiteY730" fmla="*/ 44357 h 264506"/>
                    <a:gd name="connsiteX731" fmla="*/ 20659 w 260553"/>
                    <a:gd name="connsiteY731" fmla="*/ 43559 h 264506"/>
                    <a:gd name="connsiteX732" fmla="*/ 20555 w 260553"/>
                    <a:gd name="connsiteY732" fmla="*/ 42795 h 264506"/>
                    <a:gd name="connsiteX733" fmla="*/ 20578 w 260553"/>
                    <a:gd name="connsiteY733" fmla="*/ 42356 h 264506"/>
                    <a:gd name="connsiteX734" fmla="*/ 20891 w 260553"/>
                    <a:gd name="connsiteY734" fmla="*/ 41395 h 264506"/>
                    <a:gd name="connsiteX735" fmla="*/ 20625 w 260553"/>
                    <a:gd name="connsiteY735" fmla="*/ 40632 h 264506"/>
                    <a:gd name="connsiteX736" fmla="*/ 20428 w 260553"/>
                    <a:gd name="connsiteY736" fmla="*/ 39081 h 264506"/>
                    <a:gd name="connsiteX737" fmla="*/ 20347 w 260553"/>
                    <a:gd name="connsiteY737" fmla="*/ 38584 h 264506"/>
                    <a:gd name="connsiteX738" fmla="*/ 20255 w 260553"/>
                    <a:gd name="connsiteY738" fmla="*/ 38052 h 264506"/>
                    <a:gd name="connsiteX739" fmla="*/ 20197 w 260553"/>
                    <a:gd name="connsiteY739" fmla="*/ 37288 h 264506"/>
                    <a:gd name="connsiteX740" fmla="*/ 20220 w 260553"/>
                    <a:gd name="connsiteY740" fmla="*/ 36837 h 264506"/>
                    <a:gd name="connsiteX741" fmla="*/ 20312 w 260553"/>
                    <a:gd name="connsiteY741" fmla="*/ 36328 h 264506"/>
                    <a:gd name="connsiteX742" fmla="*/ 20463 w 260553"/>
                    <a:gd name="connsiteY742" fmla="*/ 35865 h 264506"/>
                    <a:gd name="connsiteX743" fmla="*/ 20428 w 260553"/>
                    <a:gd name="connsiteY743" fmla="*/ 35657 h 264506"/>
                    <a:gd name="connsiteX744" fmla="*/ 20359 w 260553"/>
                    <a:gd name="connsiteY744" fmla="*/ 35194 h 264506"/>
                    <a:gd name="connsiteX745" fmla="*/ 20821 w 260553"/>
                    <a:gd name="connsiteY745" fmla="*/ 33620 h 264506"/>
                    <a:gd name="connsiteX746" fmla="*/ 21134 w 260553"/>
                    <a:gd name="connsiteY746" fmla="*/ 33262 h 264506"/>
                    <a:gd name="connsiteX747" fmla="*/ 22881 w 260553"/>
                    <a:gd name="connsiteY747" fmla="*/ 32568 h 264506"/>
                    <a:gd name="connsiteX748" fmla="*/ 22973 w 260553"/>
                    <a:gd name="connsiteY748" fmla="*/ 32579 h 264506"/>
                    <a:gd name="connsiteX749" fmla="*/ 22985 w 260553"/>
                    <a:gd name="connsiteY749" fmla="*/ 32429 h 264506"/>
                    <a:gd name="connsiteX750" fmla="*/ 23043 w 260553"/>
                    <a:gd name="connsiteY750" fmla="*/ 31920 h 264506"/>
                    <a:gd name="connsiteX751" fmla="*/ 23702 w 260553"/>
                    <a:gd name="connsiteY751" fmla="*/ 30659 h 264506"/>
                    <a:gd name="connsiteX752" fmla="*/ 23980 w 260553"/>
                    <a:gd name="connsiteY752" fmla="*/ 30392 h 264506"/>
                    <a:gd name="connsiteX753" fmla="*/ 26317 w 260553"/>
                    <a:gd name="connsiteY753" fmla="*/ 30138 h 264506"/>
                    <a:gd name="connsiteX754" fmla="*/ 26583 w 260553"/>
                    <a:gd name="connsiteY754" fmla="*/ 30288 h 264506"/>
                    <a:gd name="connsiteX755" fmla="*/ 26664 w 260553"/>
                    <a:gd name="connsiteY755" fmla="*/ 30011 h 264506"/>
                    <a:gd name="connsiteX756" fmla="*/ 28064 w 260553"/>
                    <a:gd name="connsiteY756" fmla="*/ 28622 h 264506"/>
                    <a:gd name="connsiteX757" fmla="*/ 28932 w 260553"/>
                    <a:gd name="connsiteY757" fmla="*/ 28391 h 264506"/>
                    <a:gd name="connsiteX758" fmla="*/ 29753 w 260553"/>
                    <a:gd name="connsiteY758" fmla="*/ 27998 h 264506"/>
                    <a:gd name="connsiteX759" fmla="*/ 30633 w 260553"/>
                    <a:gd name="connsiteY759" fmla="*/ 27743 h 264506"/>
                    <a:gd name="connsiteX760" fmla="*/ 31755 w 260553"/>
                    <a:gd name="connsiteY760" fmla="*/ 27778 h 264506"/>
                    <a:gd name="connsiteX761" fmla="*/ 32194 w 260553"/>
                    <a:gd name="connsiteY761" fmla="*/ 27928 h 264506"/>
                    <a:gd name="connsiteX762" fmla="*/ 32900 w 260553"/>
                    <a:gd name="connsiteY762" fmla="*/ 28345 h 264506"/>
                    <a:gd name="connsiteX763" fmla="*/ 32912 w 260553"/>
                    <a:gd name="connsiteY763" fmla="*/ 28356 h 264506"/>
                    <a:gd name="connsiteX764" fmla="*/ 33270 w 260553"/>
                    <a:gd name="connsiteY764" fmla="*/ 27951 h 264506"/>
                    <a:gd name="connsiteX765" fmla="*/ 33675 w 260553"/>
                    <a:gd name="connsiteY765" fmla="*/ 27627 h 264506"/>
                    <a:gd name="connsiteX766" fmla="*/ 34080 w 260553"/>
                    <a:gd name="connsiteY766" fmla="*/ 27361 h 264506"/>
                    <a:gd name="connsiteX767" fmla="*/ 34578 w 260553"/>
                    <a:gd name="connsiteY767" fmla="*/ 27130 h 264506"/>
                    <a:gd name="connsiteX768" fmla="*/ 36718 w 260553"/>
                    <a:gd name="connsiteY768" fmla="*/ 27408 h 264506"/>
                    <a:gd name="connsiteX769" fmla="*/ 37054 w 260553"/>
                    <a:gd name="connsiteY769" fmla="*/ 27685 h 264506"/>
                    <a:gd name="connsiteX770" fmla="*/ 37470 w 260553"/>
                    <a:gd name="connsiteY770" fmla="*/ 28148 h 264506"/>
                    <a:gd name="connsiteX771" fmla="*/ 37621 w 260553"/>
                    <a:gd name="connsiteY771" fmla="*/ 28379 h 264506"/>
                    <a:gd name="connsiteX772" fmla="*/ 38060 w 260553"/>
                    <a:gd name="connsiteY772" fmla="*/ 28553 h 264506"/>
                    <a:gd name="connsiteX773" fmla="*/ 38083 w 260553"/>
                    <a:gd name="connsiteY773" fmla="*/ 28564 h 264506"/>
                    <a:gd name="connsiteX774" fmla="*/ 38743 w 260553"/>
                    <a:gd name="connsiteY774" fmla="*/ 28483 h 264506"/>
                    <a:gd name="connsiteX775" fmla="*/ 39483 w 260553"/>
                    <a:gd name="connsiteY775" fmla="*/ 28472 h 264506"/>
                    <a:gd name="connsiteX776" fmla="*/ 40178 w 260553"/>
                    <a:gd name="connsiteY776" fmla="*/ 28576 h 264506"/>
                    <a:gd name="connsiteX777" fmla="*/ 40687 w 260553"/>
                    <a:gd name="connsiteY777" fmla="*/ 28750 h 264506"/>
                    <a:gd name="connsiteX778" fmla="*/ 40941 w 260553"/>
                    <a:gd name="connsiteY778" fmla="*/ 28888 h 264506"/>
                    <a:gd name="connsiteX779" fmla="*/ 40999 w 260553"/>
                    <a:gd name="connsiteY779" fmla="*/ 28888 h 264506"/>
                    <a:gd name="connsiteX780" fmla="*/ 41890 w 260553"/>
                    <a:gd name="connsiteY780" fmla="*/ 29085 h 264506"/>
                    <a:gd name="connsiteX781" fmla="*/ 42295 w 260553"/>
                    <a:gd name="connsiteY781" fmla="*/ 29282 h 264506"/>
                    <a:gd name="connsiteX782" fmla="*/ 43070 w 260553"/>
                    <a:gd name="connsiteY782" fmla="*/ 29953 h 264506"/>
                    <a:gd name="connsiteX783" fmla="*/ 43336 w 260553"/>
                    <a:gd name="connsiteY783" fmla="*/ 30045 h 264506"/>
                    <a:gd name="connsiteX784" fmla="*/ 43776 w 260553"/>
                    <a:gd name="connsiteY784" fmla="*/ 30242 h 264506"/>
                    <a:gd name="connsiteX785" fmla="*/ 43915 w 260553"/>
                    <a:gd name="connsiteY785" fmla="*/ 30323 h 264506"/>
                    <a:gd name="connsiteX786" fmla="*/ 44516 w 260553"/>
                    <a:gd name="connsiteY786" fmla="*/ 29756 h 264506"/>
                    <a:gd name="connsiteX787" fmla="*/ 45118 w 260553"/>
                    <a:gd name="connsiteY787" fmla="*/ 29293 h 264506"/>
                    <a:gd name="connsiteX788" fmla="*/ 46182 w 260553"/>
                    <a:gd name="connsiteY788" fmla="*/ 28634 h 264506"/>
                    <a:gd name="connsiteX789" fmla="*/ 47605 w 260553"/>
                    <a:gd name="connsiteY789" fmla="*/ 28368 h 264506"/>
                    <a:gd name="connsiteX790" fmla="*/ 48068 w 260553"/>
                    <a:gd name="connsiteY790" fmla="*/ 28460 h 264506"/>
                    <a:gd name="connsiteX791" fmla="*/ 48589 w 260553"/>
                    <a:gd name="connsiteY791" fmla="*/ 28634 h 264506"/>
                    <a:gd name="connsiteX792" fmla="*/ 49364 w 260553"/>
                    <a:gd name="connsiteY792" fmla="*/ 29027 h 264506"/>
                    <a:gd name="connsiteX793" fmla="*/ 49595 w 260553"/>
                    <a:gd name="connsiteY793" fmla="*/ 28819 h 264506"/>
                    <a:gd name="connsiteX794" fmla="*/ 50046 w 260553"/>
                    <a:gd name="connsiteY794" fmla="*/ 28426 h 264506"/>
                    <a:gd name="connsiteX795" fmla="*/ 50926 w 260553"/>
                    <a:gd name="connsiteY795" fmla="*/ 27986 h 264506"/>
                    <a:gd name="connsiteX796" fmla="*/ 51932 w 260553"/>
                    <a:gd name="connsiteY796" fmla="*/ 27778 h 264506"/>
                    <a:gd name="connsiteX797" fmla="*/ 52175 w 260553"/>
                    <a:gd name="connsiteY797" fmla="*/ 27708 h 264506"/>
                    <a:gd name="connsiteX798" fmla="*/ 52187 w 260553"/>
                    <a:gd name="connsiteY798" fmla="*/ 27708 h 264506"/>
                    <a:gd name="connsiteX799" fmla="*/ 52499 w 260553"/>
                    <a:gd name="connsiteY799" fmla="*/ 27118 h 264506"/>
                    <a:gd name="connsiteX800" fmla="*/ 53205 w 260553"/>
                    <a:gd name="connsiteY800" fmla="*/ 26355 h 264506"/>
                    <a:gd name="connsiteX801" fmla="*/ 53622 w 260553"/>
                    <a:gd name="connsiteY801" fmla="*/ 26089 h 264506"/>
                    <a:gd name="connsiteX802" fmla="*/ 54258 w 260553"/>
                    <a:gd name="connsiteY802" fmla="*/ 25822 h 264506"/>
                    <a:gd name="connsiteX803" fmla="*/ 55091 w 260553"/>
                    <a:gd name="connsiteY803" fmla="*/ 25672 h 264506"/>
                    <a:gd name="connsiteX804" fmla="*/ 56271 w 260553"/>
                    <a:gd name="connsiteY804" fmla="*/ 25637 h 264506"/>
                    <a:gd name="connsiteX805" fmla="*/ 56942 w 260553"/>
                    <a:gd name="connsiteY805" fmla="*/ 25672 h 264506"/>
                    <a:gd name="connsiteX806" fmla="*/ 57555 w 260553"/>
                    <a:gd name="connsiteY806" fmla="*/ 25811 h 264506"/>
                    <a:gd name="connsiteX807" fmla="*/ 57949 w 260553"/>
                    <a:gd name="connsiteY807" fmla="*/ 25973 h 264506"/>
                    <a:gd name="connsiteX808" fmla="*/ 58087 w 260553"/>
                    <a:gd name="connsiteY808" fmla="*/ 25996 h 264506"/>
                    <a:gd name="connsiteX809" fmla="*/ 58192 w 260553"/>
                    <a:gd name="connsiteY809" fmla="*/ 25996 h 264506"/>
                    <a:gd name="connsiteX810" fmla="*/ 58585 w 260553"/>
                    <a:gd name="connsiteY810" fmla="*/ 25938 h 264506"/>
                    <a:gd name="connsiteX811" fmla="*/ 59429 w 260553"/>
                    <a:gd name="connsiteY811" fmla="*/ 25915 h 264506"/>
                    <a:gd name="connsiteX812" fmla="*/ 60101 w 260553"/>
                    <a:gd name="connsiteY812" fmla="*/ 25996 h 264506"/>
                    <a:gd name="connsiteX813" fmla="*/ 60378 w 260553"/>
                    <a:gd name="connsiteY813" fmla="*/ 25996 h 264506"/>
                    <a:gd name="connsiteX814" fmla="*/ 60725 w 260553"/>
                    <a:gd name="connsiteY814" fmla="*/ 25938 h 264506"/>
                    <a:gd name="connsiteX815" fmla="*/ 61234 w 260553"/>
                    <a:gd name="connsiteY815" fmla="*/ 25857 h 264506"/>
                    <a:gd name="connsiteX816" fmla="*/ 61836 w 260553"/>
                    <a:gd name="connsiteY816" fmla="*/ 25846 h 264506"/>
                    <a:gd name="connsiteX817" fmla="*/ 62357 w 260553"/>
                    <a:gd name="connsiteY817" fmla="*/ 25927 h 264506"/>
                    <a:gd name="connsiteX818" fmla="*/ 63710 w 260553"/>
                    <a:gd name="connsiteY818" fmla="*/ 26748 h 264506"/>
                    <a:gd name="connsiteX819" fmla="*/ 64208 w 260553"/>
                    <a:gd name="connsiteY819" fmla="*/ 27465 h 264506"/>
                    <a:gd name="connsiteX820" fmla="*/ 64543 w 260553"/>
                    <a:gd name="connsiteY820" fmla="*/ 28206 h 264506"/>
                    <a:gd name="connsiteX821" fmla="*/ 65133 w 260553"/>
                    <a:gd name="connsiteY821" fmla="*/ 28229 h 264506"/>
                    <a:gd name="connsiteX822" fmla="*/ 65666 w 260553"/>
                    <a:gd name="connsiteY822" fmla="*/ 27604 h 264506"/>
                    <a:gd name="connsiteX823" fmla="*/ 66383 w 260553"/>
                    <a:gd name="connsiteY823" fmla="*/ 26922 h 264506"/>
                    <a:gd name="connsiteX824" fmla="*/ 67251 w 260553"/>
                    <a:gd name="connsiteY824" fmla="*/ 26297 h 264506"/>
                    <a:gd name="connsiteX825" fmla="*/ 69102 w 260553"/>
                    <a:gd name="connsiteY825" fmla="*/ 26019 h 264506"/>
                    <a:gd name="connsiteX826" fmla="*/ 70641 w 260553"/>
                    <a:gd name="connsiteY826" fmla="*/ 26598 h 264506"/>
                    <a:gd name="connsiteX827" fmla="*/ 71138 w 260553"/>
                    <a:gd name="connsiteY827" fmla="*/ 26771 h 264506"/>
                    <a:gd name="connsiteX828" fmla="*/ 71636 w 260553"/>
                    <a:gd name="connsiteY828" fmla="*/ 26956 h 264506"/>
                    <a:gd name="connsiteX829" fmla="*/ 72145 w 260553"/>
                    <a:gd name="connsiteY829" fmla="*/ 27141 h 264506"/>
                    <a:gd name="connsiteX830" fmla="*/ 72897 w 260553"/>
                    <a:gd name="connsiteY830" fmla="*/ 27535 h 264506"/>
                    <a:gd name="connsiteX831" fmla="*/ 73834 w 260553"/>
                    <a:gd name="connsiteY831" fmla="*/ 28113 h 264506"/>
                    <a:gd name="connsiteX832" fmla="*/ 74227 w 260553"/>
                    <a:gd name="connsiteY832" fmla="*/ 28310 h 264506"/>
                    <a:gd name="connsiteX833" fmla="*/ 75662 w 260553"/>
                    <a:gd name="connsiteY833" fmla="*/ 29050 h 264506"/>
                    <a:gd name="connsiteX834" fmla="*/ 76726 w 260553"/>
                    <a:gd name="connsiteY834" fmla="*/ 30485 h 264506"/>
                    <a:gd name="connsiteX835" fmla="*/ 76807 w 260553"/>
                    <a:gd name="connsiteY835" fmla="*/ 30925 h 264506"/>
                    <a:gd name="connsiteX836" fmla="*/ 76796 w 260553"/>
                    <a:gd name="connsiteY836" fmla="*/ 31688 h 264506"/>
                    <a:gd name="connsiteX837" fmla="*/ 76726 w 260553"/>
                    <a:gd name="connsiteY837" fmla="*/ 32001 h 264506"/>
                    <a:gd name="connsiteX838" fmla="*/ 76726 w 260553"/>
                    <a:gd name="connsiteY838" fmla="*/ 32035 h 264506"/>
                    <a:gd name="connsiteX839" fmla="*/ 76958 w 260553"/>
                    <a:gd name="connsiteY839" fmla="*/ 32822 h 264506"/>
                    <a:gd name="connsiteX840" fmla="*/ 77096 w 260553"/>
                    <a:gd name="connsiteY840" fmla="*/ 33505 h 264506"/>
                    <a:gd name="connsiteX841" fmla="*/ 77131 w 260553"/>
                    <a:gd name="connsiteY841" fmla="*/ 33771 h 264506"/>
                    <a:gd name="connsiteX842" fmla="*/ 77282 w 260553"/>
                    <a:gd name="connsiteY842" fmla="*/ 33956 h 264506"/>
                    <a:gd name="connsiteX843" fmla="*/ 77571 w 260553"/>
                    <a:gd name="connsiteY843" fmla="*/ 34396 h 264506"/>
                    <a:gd name="connsiteX844" fmla="*/ 77814 w 260553"/>
                    <a:gd name="connsiteY844" fmla="*/ 34881 h 264506"/>
                    <a:gd name="connsiteX845" fmla="*/ 78161 w 260553"/>
                    <a:gd name="connsiteY845" fmla="*/ 35876 h 264506"/>
                    <a:gd name="connsiteX846" fmla="*/ 78265 w 260553"/>
                    <a:gd name="connsiteY846" fmla="*/ 36443 h 264506"/>
                    <a:gd name="connsiteX847" fmla="*/ 78450 w 260553"/>
                    <a:gd name="connsiteY847" fmla="*/ 36478 h 264506"/>
                    <a:gd name="connsiteX848" fmla="*/ 79191 w 260553"/>
                    <a:gd name="connsiteY848" fmla="*/ 36790 h 264506"/>
                    <a:gd name="connsiteX849" fmla="*/ 79561 w 260553"/>
                    <a:gd name="connsiteY849" fmla="*/ 37057 h 264506"/>
                    <a:gd name="connsiteX850" fmla="*/ 79642 w 260553"/>
                    <a:gd name="connsiteY850" fmla="*/ 37091 h 264506"/>
                    <a:gd name="connsiteX851" fmla="*/ 79746 w 260553"/>
                    <a:gd name="connsiteY851" fmla="*/ 37114 h 264506"/>
                    <a:gd name="connsiteX852" fmla="*/ 80093 w 260553"/>
                    <a:gd name="connsiteY852" fmla="*/ 37138 h 264506"/>
                    <a:gd name="connsiteX853" fmla="*/ 80116 w 260553"/>
                    <a:gd name="connsiteY853" fmla="*/ 37138 h 264506"/>
                    <a:gd name="connsiteX854" fmla="*/ 80151 w 260553"/>
                    <a:gd name="connsiteY854" fmla="*/ 37114 h 264506"/>
                    <a:gd name="connsiteX855" fmla="*/ 80567 w 260553"/>
                    <a:gd name="connsiteY855" fmla="*/ 36767 h 264506"/>
                    <a:gd name="connsiteX856" fmla="*/ 81111 w 260553"/>
                    <a:gd name="connsiteY856" fmla="*/ 36362 h 264506"/>
                    <a:gd name="connsiteX857" fmla="*/ 83113 w 260553"/>
                    <a:gd name="connsiteY857" fmla="*/ 36166 h 264506"/>
                    <a:gd name="connsiteX858" fmla="*/ 83448 w 260553"/>
                    <a:gd name="connsiteY858" fmla="*/ 36328 h 264506"/>
                    <a:gd name="connsiteX859" fmla="*/ 83656 w 260553"/>
                    <a:gd name="connsiteY859" fmla="*/ 36385 h 264506"/>
                    <a:gd name="connsiteX860" fmla="*/ 84050 w 260553"/>
                    <a:gd name="connsiteY860" fmla="*/ 36443 h 264506"/>
                    <a:gd name="connsiteX861" fmla="*/ 84235 w 260553"/>
                    <a:gd name="connsiteY861" fmla="*/ 36270 h 264506"/>
                    <a:gd name="connsiteX862" fmla="*/ 85149 w 260553"/>
                    <a:gd name="connsiteY862" fmla="*/ 35529 h 264506"/>
                    <a:gd name="connsiteX863" fmla="*/ 85496 w 260553"/>
                    <a:gd name="connsiteY863" fmla="*/ 35240 h 264506"/>
                    <a:gd name="connsiteX864" fmla="*/ 86236 w 260553"/>
                    <a:gd name="connsiteY864" fmla="*/ 34546 h 264506"/>
                    <a:gd name="connsiteX865" fmla="*/ 87266 w 260553"/>
                    <a:gd name="connsiteY865" fmla="*/ 34025 h 264506"/>
                    <a:gd name="connsiteX866" fmla="*/ 87752 w 260553"/>
                    <a:gd name="connsiteY866" fmla="*/ 33933 h 264506"/>
                    <a:gd name="connsiteX867" fmla="*/ 88076 w 260553"/>
                    <a:gd name="connsiteY867" fmla="*/ 33655 h 264506"/>
                    <a:gd name="connsiteX868" fmla="*/ 88307 w 260553"/>
                    <a:gd name="connsiteY868" fmla="*/ 33447 h 264506"/>
                    <a:gd name="connsiteX869" fmla="*/ 88400 w 260553"/>
                    <a:gd name="connsiteY869" fmla="*/ 33296 h 264506"/>
                    <a:gd name="connsiteX870" fmla="*/ 88562 w 260553"/>
                    <a:gd name="connsiteY870" fmla="*/ 32961 h 264506"/>
                    <a:gd name="connsiteX871" fmla="*/ 88759 w 260553"/>
                    <a:gd name="connsiteY871" fmla="*/ 32521 h 264506"/>
                    <a:gd name="connsiteX872" fmla="*/ 89175 w 260553"/>
                    <a:gd name="connsiteY872" fmla="*/ 31920 h 264506"/>
                    <a:gd name="connsiteX873" fmla="*/ 89522 w 260553"/>
                    <a:gd name="connsiteY873" fmla="*/ 31561 h 264506"/>
                    <a:gd name="connsiteX874" fmla="*/ 89973 w 260553"/>
                    <a:gd name="connsiteY874" fmla="*/ 31225 h 264506"/>
                    <a:gd name="connsiteX875" fmla="*/ 90332 w 260553"/>
                    <a:gd name="connsiteY875" fmla="*/ 31029 h 264506"/>
                    <a:gd name="connsiteX876" fmla="*/ 90390 w 260553"/>
                    <a:gd name="connsiteY876" fmla="*/ 30994 h 264506"/>
                    <a:gd name="connsiteX877" fmla="*/ 90494 w 260553"/>
                    <a:gd name="connsiteY877" fmla="*/ 30832 h 264506"/>
                    <a:gd name="connsiteX878" fmla="*/ 91848 w 260553"/>
                    <a:gd name="connsiteY878" fmla="*/ 29999 h 264506"/>
                    <a:gd name="connsiteX879" fmla="*/ 92380 w 260553"/>
                    <a:gd name="connsiteY879" fmla="*/ 29918 h 264506"/>
                    <a:gd name="connsiteX880" fmla="*/ 92982 w 260553"/>
                    <a:gd name="connsiteY880" fmla="*/ 29918 h 264506"/>
                    <a:gd name="connsiteX881" fmla="*/ 93248 w 260553"/>
                    <a:gd name="connsiteY881" fmla="*/ 29849 h 264506"/>
                    <a:gd name="connsiteX882" fmla="*/ 94081 w 260553"/>
                    <a:gd name="connsiteY882" fmla="*/ 29606 h 264506"/>
                    <a:gd name="connsiteX883" fmla="*/ 94220 w 260553"/>
                    <a:gd name="connsiteY883" fmla="*/ 29316 h 264506"/>
                    <a:gd name="connsiteX884" fmla="*/ 94509 w 260553"/>
                    <a:gd name="connsiteY884" fmla="*/ 28830 h 264506"/>
                    <a:gd name="connsiteX885" fmla="*/ 94543 w 260553"/>
                    <a:gd name="connsiteY885" fmla="*/ 28796 h 264506"/>
                    <a:gd name="connsiteX886" fmla="*/ 94555 w 260553"/>
                    <a:gd name="connsiteY886" fmla="*/ 28773 h 264506"/>
                    <a:gd name="connsiteX887" fmla="*/ 94740 w 260553"/>
                    <a:gd name="connsiteY887" fmla="*/ 28171 h 264506"/>
                    <a:gd name="connsiteX888" fmla="*/ 95758 w 260553"/>
                    <a:gd name="connsiteY888" fmla="*/ 26991 h 264506"/>
                    <a:gd name="connsiteX889" fmla="*/ 96082 w 260553"/>
                    <a:gd name="connsiteY889" fmla="*/ 26366 h 264506"/>
                    <a:gd name="connsiteX890" fmla="*/ 96545 w 260553"/>
                    <a:gd name="connsiteY890" fmla="*/ 25660 h 264506"/>
                    <a:gd name="connsiteX891" fmla="*/ 97181 w 260553"/>
                    <a:gd name="connsiteY891" fmla="*/ 25093 h 264506"/>
                    <a:gd name="connsiteX892" fmla="*/ 97621 w 260553"/>
                    <a:gd name="connsiteY892" fmla="*/ 24839 h 264506"/>
                    <a:gd name="connsiteX893" fmla="*/ 98153 w 260553"/>
                    <a:gd name="connsiteY893" fmla="*/ 24642 h 264506"/>
                    <a:gd name="connsiteX894" fmla="*/ 99715 w 260553"/>
                    <a:gd name="connsiteY894" fmla="*/ 24272 h 264506"/>
                    <a:gd name="connsiteX895" fmla="*/ 100201 w 260553"/>
                    <a:gd name="connsiteY895" fmla="*/ 24168 h 264506"/>
                    <a:gd name="connsiteX896" fmla="*/ 100305 w 260553"/>
                    <a:gd name="connsiteY896" fmla="*/ 24145 h 264506"/>
                    <a:gd name="connsiteX897" fmla="*/ 100814 w 260553"/>
                    <a:gd name="connsiteY897" fmla="*/ 23740 h 264506"/>
                    <a:gd name="connsiteX898" fmla="*/ 101589 w 260553"/>
                    <a:gd name="connsiteY898" fmla="*/ 23289 h 264506"/>
                    <a:gd name="connsiteX899" fmla="*/ 102006 w 260553"/>
                    <a:gd name="connsiteY899" fmla="*/ 23138 h 264506"/>
                    <a:gd name="connsiteX900" fmla="*/ 102515 w 260553"/>
                    <a:gd name="connsiteY900" fmla="*/ 22988 h 264506"/>
                    <a:gd name="connsiteX901" fmla="*/ 102966 w 260553"/>
                    <a:gd name="connsiteY901" fmla="*/ 22918 h 264506"/>
                    <a:gd name="connsiteX902" fmla="*/ 103464 w 260553"/>
                    <a:gd name="connsiteY902" fmla="*/ 22907 h 264506"/>
                    <a:gd name="connsiteX903" fmla="*/ 104609 w 260553"/>
                    <a:gd name="connsiteY903" fmla="*/ 23219 h 264506"/>
                    <a:gd name="connsiteX904" fmla="*/ 105292 w 260553"/>
                    <a:gd name="connsiteY904" fmla="*/ 22965 h 264506"/>
                    <a:gd name="connsiteX905" fmla="*/ 106414 w 260553"/>
                    <a:gd name="connsiteY905" fmla="*/ 22884 h 264506"/>
                    <a:gd name="connsiteX906" fmla="*/ 106865 w 260553"/>
                    <a:gd name="connsiteY906" fmla="*/ 22988 h 264506"/>
                    <a:gd name="connsiteX907" fmla="*/ 107721 w 260553"/>
                    <a:gd name="connsiteY907" fmla="*/ 23404 h 264506"/>
                    <a:gd name="connsiteX908" fmla="*/ 108080 w 260553"/>
                    <a:gd name="connsiteY908" fmla="*/ 23694 h 264506"/>
                    <a:gd name="connsiteX909" fmla="*/ 108277 w 260553"/>
                    <a:gd name="connsiteY909" fmla="*/ 23589 h 264506"/>
                    <a:gd name="connsiteX910" fmla="*/ 109977 w 260553"/>
                    <a:gd name="connsiteY910" fmla="*/ 23485 h 264506"/>
                    <a:gd name="connsiteX911" fmla="*/ 110486 w 260553"/>
                    <a:gd name="connsiteY911" fmla="*/ 23694 h 264506"/>
                    <a:gd name="connsiteX912" fmla="*/ 110810 w 260553"/>
                    <a:gd name="connsiteY912" fmla="*/ 22895 h 264506"/>
                    <a:gd name="connsiteX913" fmla="*/ 111123 w 260553"/>
                    <a:gd name="connsiteY913" fmla="*/ 22386 h 264506"/>
                    <a:gd name="connsiteX914" fmla="*/ 111724 w 260553"/>
                    <a:gd name="connsiteY914" fmla="*/ 21715 h 264506"/>
                    <a:gd name="connsiteX915" fmla="*/ 112650 w 260553"/>
                    <a:gd name="connsiteY915" fmla="*/ 20975 h 264506"/>
                    <a:gd name="connsiteX916" fmla="*/ 113622 w 260553"/>
                    <a:gd name="connsiteY916" fmla="*/ 20385 h 264506"/>
                    <a:gd name="connsiteX917" fmla="*/ 113911 w 260553"/>
                    <a:gd name="connsiteY917" fmla="*/ 20153 h 264506"/>
                    <a:gd name="connsiteX918" fmla="*/ 114247 w 260553"/>
                    <a:gd name="connsiteY918" fmla="*/ 19876 h 264506"/>
                    <a:gd name="connsiteX919" fmla="*/ 114490 w 260553"/>
                    <a:gd name="connsiteY919" fmla="*/ 19633 h 264506"/>
                    <a:gd name="connsiteX920" fmla="*/ 115126 w 260553"/>
                    <a:gd name="connsiteY920" fmla="*/ 18869 h 264506"/>
                    <a:gd name="connsiteX921" fmla="*/ 115461 w 260553"/>
                    <a:gd name="connsiteY921" fmla="*/ 18545 h 264506"/>
                    <a:gd name="connsiteX922" fmla="*/ 115889 w 260553"/>
                    <a:gd name="connsiteY922" fmla="*/ 18221 h 264506"/>
                    <a:gd name="connsiteX923" fmla="*/ 116491 w 260553"/>
                    <a:gd name="connsiteY923" fmla="*/ 17851 h 264506"/>
                    <a:gd name="connsiteX924" fmla="*/ 117116 w 260553"/>
                    <a:gd name="connsiteY924" fmla="*/ 17527 h 264506"/>
                    <a:gd name="connsiteX925" fmla="*/ 117856 w 260553"/>
                    <a:gd name="connsiteY925" fmla="*/ 17330 h 264506"/>
                    <a:gd name="connsiteX926" fmla="*/ 118620 w 260553"/>
                    <a:gd name="connsiteY926" fmla="*/ 17261 h 264506"/>
                    <a:gd name="connsiteX927" fmla="*/ 120425 w 260553"/>
                    <a:gd name="connsiteY927" fmla="*/ 15456 h 264506"/>
                    <a:gd name="connsiteX928" fmla="*/ 120610 w 260553"/>
                    <a:gd name="connsiteY928" fmla="*/ 15259 h 264506"/>
                    <a:gd name="connsiteX929" fmla="*/ 122426 w 260553"/>
                    <a:gd name="connsiteY929" fmla="*/ 12124 h 264506"/>
                    <a:gd name="connsiteX930" fmla="*/ 122369 w 260553"/>
                    <a:gd name="connsiteY930" fmla="*/ 8502 h 264506"/>
                    <a:gd name="connsiteX931" fmla="*/ 123340 w 260553"/>
                    <a:gd name="connsiteY931" fmla="*/ 6767 h 264506"/>
                    <a:gd name="connsiteX932" fmla="*/ 123664 w 260553"/>
                    <a:gd name="connsiteY932" fmla="*/ 6570 h 264506"/>
                    <a:gd name="connsiteX933" fmla="*/ 124833 w 260553"/>
                    <a:gd name="connsiteY933" fmla="*/ 6293 h 264506"/>
                    <a:gd name="connsiteX934" fmla="*/ 125353 w 260553"/>
                    <a:gd name="connsiteY934" fmla="*/ 6316 h 264506"/>
                    <a:gd name="connsiteX935" fmla="*/ 125816 w 260553"/>
                    <a:gd name="connsiteY935" fmla="*/ 6339 h 264506"/>
                    <a:gd name="connsiteX936" fmla="*/ 129044 w 260553"/>
                    <a:gd name="connsiteY936" fmla="*/ 6304 h 264506"/>
                    <a:gd name="connsiteX937" fmla="*/ 129102 w 260553"/>
                    <a:gd name="connsiteY937" fmla="*/ 6281 h 264506"/>
                    <a:gd name="connsiteX938" fmla="*/ 129530 w 260553"/>
                    <a:gd name="connsiteY938" fmla="*/ 6050 h 264506"/>
                    <a:gd name="connsiteX939" fmla="*/ 131775 w 260553"/>
                    <a:gd name="connsiteY939" fmla="*/ 4835 h 264506"/>
                    <a:gd name="connsiteX940" fmla="*/ 131832 w 260553"/>
                    <a:gd name="connsiteY940" fmla="*/ 4800 h 264506"/>
                    <a:gd name="connsiteX941" fmla="*/ 144328 w 260553"/>
                    <a:gd name="connsiteY941" fmla="*/ 14171 h 264506"/>
                    <a:gd name="connsiteX942" fmla="*/ 141065 w 260553"/>
                    <a:gd name="connsiteY942" fmla="*/ 6061 h 264506"/>
                    <a:gd name="connsiteX943" fmla="*/ 141053 w 260553"/>
                    <a:gd name="connsiteY943" fmla="*/ 6049 h 264506"/>
                    <a:gd name="connsiteX944" fmla="*/ 138716 w 260553"/>
                    <a:gd name="connsiteY944" fmla="*/ 4152 h 264506"/>
                    <a:gd name="connsiteX945" fmla="*/ 137571 w 260553"/>
                    <a:gd name="connsiteY945" fmla="*/ 4441 h 264506"/>
                    <a:gd name="connsiteX946" fmla="*/ 137490 w 260553"/>
                    <a:gd name="connsiteY946" fmla="*/ 4510 h 264506"/>
                    <a:gd name="connsiteX947" fmla="*/ 135974 w 260553"/>
                    <a:gd name="connsiteY947" fmla="*/ 5725 h 264506"/>
                    <a:gd name="connsiteX948" fmla="*/ 135801 w 260553"/>
                    <a:gd name="connsiteY948" fmla="*/ 5922 h 264506"/>
                    <a:gd name="connsiteX949" fmla="*/ 134921 w 260553"/>
                    <a:gd name="connsiteY949" fmla="*/ 7171 h 264506"/>
                    <a:gd name="connsiteX950" fmla="*/ 134470 w 260553"/>
                    <a:gd name="connsiteY950" fmla="*/ 7623 h 264506"/>
                    <a:gd name="connsiteX951" fmla="*/ 133834 w 260553"/>
                    <a:gd name="connsiteY951" fmla="*/ 8074 h 264506"/>
                    <a:gd name="connsiteX952" fmla="*/ 130467 w 260553"/>
                    <a:gd name="connsiteY952" fmla="*/ 9867 h 264506"/>
                    <a:gd name="connsiteX953" fmla="*/ 129588 w 260553"/>
                    <a:gd name="connsiteY953" fmla="*/ 10075 h 264506"/>
                    <a:gd name="connsiteX954" fmla="*/ 126441 w 260553"/>
                    <a:gd name="connsiteY954" fmla="*/ 10110 h 264506"/>
                    <a:gd name="connsiteX955" fmla="*/ 126464 w 260553"/>
                    <a:gd name="connsiteY955" fmla="*/ 11984 h 264506"/>
                    <a:gd name="connsiteX956" fmla="*/ 126406 w 260553"/>
                    <a:gd name="connsiteY956" fmla="*/ 12702 h 264506"/>
                    <a:gd name="connsiteX957" fmla="*/ 126140 w 260553"/>
                    <a:gd name="connsiteY957" fmla="*/ 13535 h 264506"/>
                    <a:gd name="connsiteX958" fmla="*/ 123977 w 260553"/>
                    <a:gd name="connsiteY958" fmla="*/ 17249 h 264506"/>
                    <a:gd name="connsiteX959" fmla="*/ 123710 w 260553"/>
                    <a:gd name="connsiteY959" fmla="*/ 17607 h 264506"/>
                    <a:gd name="connsiteX960" fmla="*/ 123340 w 260553"/>
                    <a:gd name="connsiteY960" fmla="*/ 18001 h 264506"/>
                    <a:gd name="connsiteX961" fmla="*/ 122160 w 260553"/>
                    <a:gd name="connsiteY961" fmla="*/ 19181 h 264506"/>
                    <a:gd name="connsiteX962" fmla="*/ 121801 w 260553"/>
                    <a:gd name="connsiteY962" fmla="*/ 19551 h 264506"/>
                    <a:gd name="connsiteX963" fmla="*/ 121454 w 260553"/>
                    <a:gd name="connsiteY963" fmla="*/ 19898 h 264506"/>
                    <a:gd name="connsiteX964" fmla="*/ 121084 w 260553"/>
                    <a:gd name="connsiteY964" fmla="*/ 20303 h 264506"/>
                    <a:gd name="connsiteX965" fmla="*/ 119997 w 260553"/>
                    <a:gd name="connsiteY965" fmla="*/ 20893 h 264506"/>
                    <a:gd name="connsiteX966" fmla="*/ 119488 w 260553"/>
                    <a:gd name="connsiteY966" fmla="*/ 20986 h 264506"/>
                    <a:gd name="connsiteX967" fmla="*/ 118608 w 260553"/>
                    <a:gd name="connsiteY967" fmla="*/ 21067 h 264506"/>
                    <a:gd name="connsiteX968" fmla="*/ 118550 w 260553"/>
                    <a:gd name="connsiteY968" fmla="*/ 21090 h 264506"/>
                    <a:gd name="connsiteX969" fmla="*/ 118238 w 260553"/>
                    <a:gd name="connsiteY969" fmla="*/ 21275 h 264506"/>
                    <a:gd name="connsiteX970" fmla="*/ 118064 w 260553"/>
                    <a:gd name="connsiteY970" fmla="*/ 21414 h 264506"/>
                    <a:gd name="connsiteX971" fmla="*/ 117532 w 260553"/>
                    <a:gd name="connsiteY971" fmla="*/ 22050 h 264506"/>
                    <a:gd name="connsiteX972" fmla="*/ 117046 w 260553"/>
                    <a:gd name="connsiteY972" fmla="*/ 22548 h 264506"/>
                    <a:gd name="connsiteX973" fmla="*/ 116028 w 260553"/>
                    <a:gd name="connsiteY973" fmla="*/ 23381 h 264506"/>
                    <a:gd name="connsiteX974" fmla="*/ 114987 w 260553"/>
                    <a:gd name="connsiteY974" fmla="*/ 24017 h 264506"/>
                    <a:gd name="connsiteX975" fmla="*/ 114663 w 260553"/>
                    <a:gd name="connsiteY975" fmla="*/ 24260 h 264506"/>
                    <a:gd name="connsiteX976" fmla="*/ 114432 w 260553"/>
                    <a:gd name="connsiteY976" fmla="*/ 24445 h 264506"/>
                    <a:gd name="connsiteX977" fmla="*/ 114420 w 260553"/>
                    <a:gd name="connsiteY977" fmla="*/ 24456 h 264506"/>
                    <a:gd name="connsiteX978" fmla="*/ 114131 w 260553"/>
                    <a:gd name="connsiteY978" fmla="*/ 25174 h 264506"/>
                    <a:gd name="connsiteX979" fmla="*/ 113737 w 260553"/>
                    <a:gd name="connsiteY979" fmla="*/ 25868 h 264506"/>
                    <a:gd name="connsiteX980" fmla="*/ 113494 w 260553"/>
                    <a:gd name="connsiteY980" fmla="*/ 26204 h 264506"/>
                    <a:gd name="connsiteX981" fmla="*/ 113147 w 260553"/>
                    <a:gd name="connsiteY981" fmla="*/ 26608 h 264506"/>
                    <a:gd name="connsiteX982" fmla="*/ 112523 w 260553"/>
                    <a:gd name="connsiteY982" fmla="*/ 27152 h 264506"/>
                    <a:gd name="connsiteX983" fmla="*/ 111690 w 260553"/>
                    <a:gd name="connsiteY983" fmla="*/ 27557 h 264506"/>
                    <a:gd name="connsiteX984" fmla="*/ 111180 w 260553"/>
                    <a:gd name="connsiteY984" fmla="*/ 27661 h 264506"/>
                    <a:gd name="connsiteX985" fmla="*/ 109966 w 260553"/>
                    <a:gd name="connsiteY985" fmla="*/ 27569 h 264506"/>
                    <a:gd name="connsiteX986" fmla="*/ 109468 w 260553"/>
                    <a:gd name="connsiteY986" fmla="*/ 27361 h 264506"/>
                    <a:gd name="connsiteX987" fmla="*/ 109376 w 260553"/>
                    <a:gd name="connsiteY987" fmla="*/ 27326 h 264506"/>
                    <a:gd name="connsiteX988" fmla="*/ 109271 w 260553"/>
                    <a:gd name="connsiteY988" fmla="*/ 27395 h 264506"/>
                    <a:gd name="connsiteX989" fmla="*/ 108103 w 260553"/>
                    <a:gd name="connsiteY989" fmla="*/ 27627 h 264506"/>
                    <a:gd name="connsiteX990" fmla="*/ 107571 w 260553"/>
                    <a:gd name="connsiteY990" fmla="*/ 27569 h 264506"/>
                    <a:gd name="connsiteX991" fmla="*/ 106969 w 260553"/>
                    <a:gd name="connsiteY991" fmla="*/ 27407 h 264506"/>
                    <a:gd name="connsiteX992" fmla="*/ 106483 w 260553"/>
                    <a:gd name="connsiteY992" fmla="*/ 27199 h 264506"/>
                    <a:gd name="connsiteX993" fmla="*/ 106125 w 260553"/>
                    <a:gd name="connsiteY993" fmla="*/ 27002 h 264506"/>
                    <a:gd name="connsiteX994" fmla="*/ 105847 w 260553"/>
                    <a:gd name="connsiteY994" fmla="*/ 26805 h 264506"/>
                    <a:gd name="connsiteX995" fmla="*/ 105130 w 260553"/>
                    <a:gd name="connsiteY995" fmla="*/ 27071 h 264506"/>
                    <a:gd name="connsiteX996" fmla="*/ 103822 w 260553"/>
                    <a:gd name="connsiteY996" fmla="*/ 27060 h 264506"/>
                    <a:gd name="connsiteX997" fmla="*/ 103313 w 260553"/>
                    <a:gd name="connsiteY997" fmla="*/ 26875 h 264506"/>
                    <a:gd name="connsiteX998" fmla="*/ 103140 w 260553"/>
                    <a:gd name="connsiteY998" fmla="*/ 26794 h 264506"/>
                    <a:gd name="connsiteX999" fmla="*/ 102457 w 260553"/>
                    <a:gd name="connsiteY999" fmla="*/ 27326 h 264506"/>
                    <a:gd name="connsiteX1000" fmla="*/ 101716 w 260553"/>
                    <a:gd name="connsiteY1000" fmla="*/ 27696 h 264506"/>
                    <a:gd name="connsiteX1001" fmla="*/ 101196 w 260553"/>
                    <a:gd name="connsiteY1001" fmla="*/ 27835 h 264506"/>
                    <a:gd name="connsiteX1002" fmla="*/ 99507 w 260553"/>
                    <a:gd name="connsiteY1002" fmla="*/ 28228 h 264506"/>
                    <a:gd name="connsiteX1003" fmla="*/ 99449 w 260553"/>
                    <a:gd name="connsiteY1003" fmla="*/ 28344 h 264506"/>
                    <a:gd name="connsiteX1004" fmla="*/ 99298 w 260553"/>
                    <a:gd name="connsiteY1004" fmla="*/ 28749 h 264506"/>
                    <a:gd name="connsiteX1005" fmla="*/ 99090 w 260553"/>
                    <a:gd name="connsiteY1005" fmla="*/ 29154 h 264506"/>
                    <a:gd name="connsiteX1006" fmla="*/ 98824 w 260553"/>
                    <a:gd name="connsiteY1006" fmla="*/ 29559 h 264506"/>
                    <a:gd name="connsiteX1007" fmla="*/ 98292 w 260553"/>
                    <a:gd name="connsiteY1007" fmla="*/ 30103 h 264506"/>
                    <a:gd name="connsiteX1008" fmla="*/ 97956 w 260553"/>
                    <a:gd name="connsiteY1008" fmla="*/ 30739 h 264506"/>
                    <a:gd name="connsiteX1009" fmla="*/ 97783 w 260553"/>
                    <a:gd name="connsiteY1009" fmla="*/ 31734 h 264506"/>
                    <a:gd name="connsiteX1010" fmla="*/ 97621 w 260553"/>
                    <a:gd name="connsiteY1010" fmla="*/ 32069 h 264506"/>
                    <a:gd name="connsiteX1011" fmla="*/ 95978 w 260553"/>
                    <a:gd name="connsiteY1011" fmla="*/ 33215 h 264506"/>
                    <a:gd name="connsiteX1012" fmla="*/ 95110 w 260553"/>
                    <a:gd name="connsiteY1012" fmla="*/ 33284 h 264506"/>
                    <a:gd name="connsiteX1013" fmla="*/ 94266 w 260553"/>
                    <a:gd name="connsiteY1013" fmla="*/ 33527 h 264506"/>
                    <a:gd name="connsiteX1014" fmla="*/ 93583 w 260553"/>
                    <a:gd name="connsiteY1014" fmla="*/ 33678 h 264506"/>
                    <a:gd name="connsiteX1015" fmla="*/ 93166 w 260553"/>
                    <a:gd name="connsiteY1015" fmla="*/ 33712 h 264506"/>
                    <a:gd name="connsiteX1016" fmla="*/ 93143 w 260553"/>
                    <a:gd name="connsiteY1016" fmla="*/ 33712 h 264506"/>
                    <a:gd name="connsiteX1017" fmla="*/ 93004 w 260553"/>
                    <a:gd name="connsiteY1017" fmla="*/ 33816 h 264506"/>
                    <a:gd name="connsiteX1018" fmla="*/ 92588 w 260553"/>
                    <a:gd name="connsiteY1018" fmla="*/ 34129 h 264506"/>
                    <a:gd name="connsiteX1019" fmla="*/ 92218 w 260553"/>
                    <a:gd name="connsiteY1019" fmla="*/ 34337 h 264506"/>
                    <a:gd name="connsiteX1020" fmla="*/ 91905 w 260553"/>
                    <a:gd name="connsiteY1020" fmla="*/ 34997 h 264506"/>
                    <a:gd name="connsiteX1021" fmla="*/ 91489 w 260553"/>
                    <a:gd name="connsiteY1021" fmla="*/ 35668 h 264506"/>
                    <a:gd name="connsiteX1022" fmla="*/ 91200 w 260553"/>
                    <a:gd name="connsiteY1022" fmla="*/ 36015 h 264506"/>
                    <a:gd name="connsiteX1023" fmla="*/ 89939 w 260553"/>
                    <a:gd name="connsiteY1023" fmla="*/ 37137 h 264506"/>
                    <a:gd name="connsiteX1024" fmla="*/ 88944 w 260553"/>
                    <a:gd name="connsiteY1024" fmla="*/ 37600 h 264506"/>
                    <a:gd name="connsiteX1025" fmla="*/ 88539 w 260553"/>
                    <a:gd name="connsiteY1025" fmla="*/ 37669 h 264506"/>
                    <a:gd name="connsiteX1026" fmla="*/ 88203 w 260553"/>
                    <a:gd name="connsiteY1026" fmla="*/ 37993 h 264506"/>
                    <a:gd name="connsiteX1027" fmla="*/ 86896 w 260553"/>
                    <a:gd name="connsiteY1027" fmla="*/ 39081 h 264506"/>
                    <a:gd name="connsiteX1028" fmla="*/ 86606 w 260553"/>
                    <a:gd name="connsiteY1028" fmla="*/ 39347 h 264506"/>
                    <a:gd name="connsiteX1029" fmla="*/ 86294 w 260553"/>
                    <a:gd name="connsiteY1029" fmla="*/ 39671 h 264506"/>
                    <a:gd name="connsiteX1030" fmla="*/ 84767 w 260553"/>
                    <a:gd name="connsiteY1030" fmla="*/ 40330 h 264506"/>
                    <a:gd name="connsiteX1031" fmla="*/ 84246 w 260553"/>
                    <a:gd name="connsiteY1031" fmla="*/ 40319 h 264506"/>
                    <a:gd name="connsiteX1032" fmla="*/ 82997 w 260553"/>
                    <a:gd name="connsiteY1032" fmla="*/ 40180 h 264506"/>
                    <a:gd name="connsiteX1033" fmla="*/ 82626 w 260553"/>
                    <a:gd name="connsiteY1033" fmla="*/ 40087 h 264506"/>
                    <a:gd name="connsiteX1034" fmla="*/ 82279 w 260553"/>
                    <a:gd name="connsiteY1034" fmla="*/ 40365 h 264506"/>
                    <a:gd name="connsiteX1035" fmla="*/ 81597 w 260553"/>
                    <a:gd name="connsiteY1035" fmla="*/ 40735 h 264506"/>
                    <a:gd name="connsiteX1036" fmla="*/ 81076 w 260553"/>
                    <a:gd name="connsiteY1036" fmla="*/ 40897 h 264506"/>
                    <a:gd name="connsiteX1037" fmla="*/ 80498 w 260553"/>
                    <a:gd name="connsiteY1037" fmla="*/ 40978 h 264506"/>
                    <a:gd name="connsiteX1038" fmla="*/ 79965 w 260553"/>
                    <a:gd name="connsiteY1038" fmla="*/ 40978 h 264506"/>
                    <a:gd name="connsiteX1039" fmla="*/ 79213 w 260553"/>
                    <a:gd name="connsiteY1039" fmla="*/ 40909 h 264506"/>
                    <a:gd name="connsiteX1040" fmla="*/ 78531 w 260553"/>
                    <a:gd name="connsiteY1040" fmla="*/ 40804 h 264506"/>
                    <a:gd name="connsiteX1041" fmla="*/ 77894 w 260553"/>
                    <a:gd name="connsiteY1041" fmla="*/ 40562 h 264506"/>
                    <a:gd name="connsiteX1042" fmla="*/ 77443 w 260553"/>
                    <a:gd name="connsiteY1042" fmla="*/ 40295 h 264506"/>
                    <a:gd name="connsiteX1043" fmla="*/ 77200 w 260553"/>
                    <a:gd name="connsiteY1043" fmla="*/ 40133 h 264506"/>
                    <a:gd name="connsiteX1044" fmla="*/ 77061 w 260553"/>
                    <a:gd name="connsiteY1044" fmla="*/ 40110 h 264506"/>
                    <a:gd name="connsiteX1045" fmla="*/ 76321 w 260553"/>
                    <a:gd name="connsiteY1045" fmla="*/ 39867 h 264506"/>
                    <a:gd name="connsiteX1046" fmla="*/ 75476 w 260553"/>
                    <a:gd name="connsiteY1046" fmla="*/ 39300 h 264506"/>
                    <a:gd name="connsiteX1047" fmla="*/ 75129 w 260553"/>
                    <a:gd name="connsiteY1047" fmla="*/ 38895 h 264506"/>
                    <a:gd name="connsiteX1048" fmla="*/ 74632 w 260553"/>
                    <a:gd name="connsiteY1048" fmla="*/ 38178 h 264506"/>
                    <a:gd name="connsiteX1049" fmla="*/ 74377 w 260553"/>
                    <a:gd name="connsiteY1049" fmla="*/ 37507 h 264506"/>
                    <a:gd name="connsiteX1050" fmla="*/ 74204 w 260553"/>
                    <a:gd name="connsiteY1050" fmla="*/ 36628 h 264506"/>
                    <a:gd name="connsiteX1051" fmla="*/ 74111 w 260553"/>
                    <a:gd name="connsiteY1051" fmla="*/ 36373 h 264506"/>
                    <a:gd name="connsiteX1052" fmla="*/ 74030 w 260553"/>
                    <a:gd name="connsiteY1052" fmla="*/ 36211 h 264506"/>
                    <a:gd name="connsiteX1053" fmla="*/ 73857 w 260553"/>
                    <a:gd name="connsiteY1053" fmla="*/ 36015 h 264506"/>
                    <a:gd name="connsiteX1054" fmla="*/ 73579 w 260553"/>
                    <a:gd name="connsiteY1054" fmla="*/ 35598 h 264506"/>
                    <a:gd name="connsiteX1055" fmla="*/ 73348 w 260553"/>
                    <a:gd name="connsiteY1055" fmla="*/ 35135 h 264506"/>
                    <a:gd name="connsiteX1056" fmla="*/ 73151 w 260553"/>
                    <a:gd name="connsiteY1056" fmla="*/ 34499 h 264506"/>
                    <a:gd name="connsiteX1057" fmla="*/ 73081 w 260553"/>
                    <a:gd name="connsiteY1057" fmla="*/ 34036 h 264506"/>
                    <a:gd name="connsiteX1058" fmla="*/ 73012 w 260553"/>
                    <a:gd name="connsiteY1058" fmla="*/ 33643 h 264506"/>
                    <a:gd name="connsiteX1059" fmla="*/ 72746 w 260553"/>
                    <a:gd name="connsiteY1059" fmla="*/ 32683 h 264506"/>
                    <a:gd name="connsiteX1060" fmla="*/ 72677 w 260553"/>
                    <a:gd name="connsiteY1060" fmla="*/ 32185 h 264506"/>
                    <a:gd name="connsiteX1061" fmla="*/ 72665 w 260553"/>
                    <a:gd name="connsiteY1061" fmla="*/ 31873 h 264506"/>
                    <a:gd name="connsiteX1062" fmla="*/ 71867 w 260553"/>
                    <a:gd name="connsiteY1062" fmla="*/ 31456 h 264506"/>
                    <a:gd name="connsiteX1063" fmla="*/ 70872 w 260553"/>
                    <a:gd name="connsiteY1063" fmla="*/ 30855 h 264506"/>
                    <a:gd name="connsiteX1064" fmla="*/ 70582 w 260553"/>
                    <a:gd name="connsiteY1064" fmla="*/ 30681 h 264506"/>
                    <a:gd name="connsiteX1065" fmla="*/ 68731 w 260553"/>
                    <a:gd name="connsiteY1065" fmla="*/ 30010 h 264506"/>
                    <a:gd name="connsiteX1066" fmla="*/ 68616 w 260553"/>
                    <a:gd name="connsiteY1066" fmla="*/ 30126 h 264506"/>
                    <a:gd name="connsiteX1067" fmla="*/ 67621 w 260553"/>
                    <a:gd name="connsiteY1067" fmla="*/ 31271 h 264506"/>
                    <a:gd name="connsiteX1068" fmla="*/ 66614 w 260553"/>
                    <a:gd name="connsiteY1068" fmla="*/ 31896 h 264506"/>
                    <a:gd name="connsiteX1069" fmla="*/ 66151 w 260553"/>
                    <a:gd name="connsiteY1069" fmla="*/ 32035 h 264506"/>
                    <a:gd name="connsiteX1070" fmla="*/ 65550 w 260553"/>
                    <a:gd name="connsiteY1070" fmla="*/ 32104 h 264506"/>
                    <a:gd name="connsiteX1071" fmla="*/ 63941 w 260553"/>
                    <a:gd name="connsiteY1071" fmla="*/ 32035 h 264506"/>
                    <a:gd name="connsiteX1072" fmla="*/ 63479 w 260553"/>
                    <a:gd name="connsiteY1072" fmla="*/ 31954 h 264506"/>
                    <a:gd name="connsiteX1073" fmla="*/ 62981 w 260553"/>
                    <a:gd name="connsiteY1073" fmla="*/ 31815 h 264506"/>
                    <a:gd name="connsiteX1074" fmla="*/ 62206 w 260553"/>
                    <a:gd name="connsiteY1074" fmla="*/ 31387 h 264506"/>
                    <a:gd name="connsiteX1075" fmla="*/ 61801 w 260553"/>
                    <a:gd name="connsiteY1075" fmla="*/ 31040 h 264506"/>
                    <a:gd name="connsiteX1076" fmla="*/ 61223 w 260553"/>
                    <a:gd name="connsiteY1076" fmla="*/ 30369 h 264506"/>
                    <a:gd name="connsiteX1077" fmla="*/ 60968 w 260553"/>
                    <a:gd name="connsiteY1077" fmla="*/ 29964 h 264506"/>
                    <a:gd name="connsiteX1078" fmla="*/ 60899 w 260553"/>
                    <a:gd name="connsiteY1078" fmla="*/ 29790 h 264506"/>
                    <a:gd name="connsiteX1079" fmla="*/ 60725 w 260553"/>
                    <a:gd name="connsiteY1079" fmla="*/ 29813 h 264506"/>
                    <a:gd name="connsiteX1080" fmla="*/ 59880 w 260553"/>
                    <a:gd name="connsiteY1080" fmla="*/ 29813 h 264506"/>
                    <a:gd name="connsiteX1081" fmla="*/ 59279 w 260553"/>
                    <a:gd name="connsiteY1081" fmla="*/ 29744 h 264506"/>
                    <a:gd name="connsiteX1082" fmla="*/ 59024 w 260553"/>
                    <a:gd name="connsiteY1082" fmla="*/ 29744 h 264506"/>
                    <a:gd name="connsiteX1083" fmla="*/ 58654 w 260553"/>
                    <a:gd name="connsiteY1083" fmla="*/ 29802 h 264506"/>
                    <a:gd name="connsiteX1084" fmla="*/ 57821 w 260553"/>
                    <a:gd name="connsiteY1084" fmla="*/ 29837 h 264506"/>
                    <a:gd name="connsiteX1085" fmla="*/ 57277 w 260553"/>
                    <a:gd name="connsiteY1085" fmla="*/ 29767 h 264506"/>
                    <a:gd name="connsiteX1086" fmla="*/ 56768 w 260553"/>
                    <a:gd name="connsiteY1086" fmla="*/ 29617 h 264506"/>
                    <a:gd name="connsiteX1087" fmla="*/ 56352 w 260553"/>
                    <a:gd name="connsiteY1087" fmla="*/ 29466 h 264506"/>
                    <a:gd name="connsiteX1088" fmla="*/ 56190 w 260553"/>
                    <a:gd name="connsiteY1088" fmla="*/ 29455 h 264506"/>
                    <a:gd name="connsiteX1089" fmla="*/ 55785 w 260553"/>
                    <a:gd name="connsiteY1089" fmla="*/ 29455 h 264506"/>
                    <a:gd name="connsiteX1090" fmla="*/ 55669 w 260553"/>
                    <a:gd name="connsiteY1090" fmla="*/ 29466 h 264506"/>
                    <a:gd name="connsiteX1091" fmla="*/ 55530 w 260553"/>
                    <a:gd name="connsiteY1091" fmla="*/ 29732 h 264506"/>
                    <a:gd name="connsiteX1092" fmla="*/ 55067 w 260553"/>
                    <a:gd name="connsiteY1092" fmla="*/ 30322 h 264506"/>
                    <a:gd name="connsiteX1093" fmla="*/ 54663 w 260553"/>
                    <a:gd name="connsiteY1093" fmla="*/ 30658 h 264506"/>
                    <a:gd name="connsiteX1094" fmla="*/ 54315 w 260553"/>
                    <a:gd name="connsiteY1094" fmla="*/ 30912 h 264506"/>
                    <a:gd name="connsiteX1095" fmla="*/ 53853 w 260553"/>
                    <a:gd name="connsiteY1095" fmla="*/ 31167 h 264506"/>
                    <a:gd name="connsiteX1096" fmla="*/ 53413 w 260553"/>
                    <a:gd name="connsiteY1096" fmla="*/ 31341 h 264506"/>
                    <a:gd name="connsiteX1097" fmla="*/ 52892 w 260553"/>
                    <a:gd name="connsiteY1097" fmla="*/ 31479 h 264506"/>
                    <a:gd name="connsiteX1098" fmla="*/ 52256 w 260553"/>
                    <a:gd name="connsiteY1098" fmla="*/ 31630 h 264506"/>
                    <a:gd name="connsiteX1099" fmla="*/ 51504 w 260553"/>
                    <a:gd name="connsiteY1099" fmla="*/ 32324 h 264506"/>
                    <a:gd name="connsiteX1100" fmla="*/ 50764 w 260553"/>
                    <a:gd name="connsiteY1100" fmla="*/ 32752 h 264506"/>
                    <a:gd name="connsiteX1101" fmla="*/ 50301 w 260553"/>
                    <a:gd name="connsiteY1101" fmla="*/ 32902 h 264506"/>
                    <a:gd name="connsiteX1102" fmla="*/ 49294 w 260553"/>
                    <a:gd name="connsiteY1102" fmla="*/ 32960 h 264506"/>
                    <a:gd name="connsiteX1103" fmla="*/ 48762 w 260553"/>
                    <a:gd name="connsiteY1103" fmla="*/ 32868 h 264506"/>
                    <a:gd name="connsiteX1104" fmla="*/ 47755 w 260553"/>
                    <a:gd name="connsiteY1104" fmla="*/ 32544 h 264506"/>
                    <a:gd name="connsiteX1105" fmla="*/ 47431 w 260553"/>
                    <a:gd name="connsiteY1105" fmla="*/ 32382 h 264506"/>
                    <a:gd name="connsiteX1106" fmla="*/ 47408 w 260553"/>
                    <a:gd name="connsiteY1106" fmla="*/ 32393 h 264506"/>
                    <a:gd name="connsiteX1107" fmla="*/ 47142 w 260553"/>
                    <a:gd name="connsiteY1107" fmla="*/ 32590 h 264506"/>
                    <a:gd name="connsiteX1108" fmla="*/ 46830 w 260553"/>
                    <a:gd name="connsiteY1108" fmla="*/ 32868 h 264506"/>
                    <a:gd name="connsiteX1109" fmla="*/ 46471 w 260553"/>
                    <a:gd name="connsiteY1109" fmla="*/ 33215 h 264506"/>
                    <a:gd name="connsiteX1110" fmla="*/ 46113 w 260553"/>
                    <a:gd name="connsiteY1110" fmla="*/ 33562 h 264506"/>
                    <a:gd name="connsiteX1111" fmla="*/ 45719 w 260553"/>
                    <a:gd name="connsiteY1111" fmla="*/ 33932 h 264506"/>
                    <a:gd name="connsiteX1112" fmla="*/ 44018 w 260553"/>
                    <a:gd name="connsiteY1112" fmla="*/ 34511 h 264506"/>
                    <a:gd name="connsiteX1113" fmla="*/ 43498 w 260553"/>
                    <a:gd name="connsiteY1113" fmla="*/ 34430 h 264506"/>
                    <a:gd name="connsiteX1114" fmla="*/ 43093 w 260553"/>
                    <a:gd name="connsiteY1114" fmla="*/ 34326 h 264506"/>
                    <a:gd name="connsiteX1115" fmla="*/ 42607 w 260553"/>
                    <a:gd name="connsiteY1115" fmla="*/ 34152 h 264506"/>
                    <a:gd name="connsiteX1116" fmla="*/ 41924 w 260553"/>
                    <a:gd name="connsiteY1116" fmla="*/ 33735 h 264506"/>
                    <a:gd name="connsiteX1117" fmla="*/ 40328 w 260553"/>
                    <a:gd name="connsiteY1117" fmla="*/ 32949 h 264506"/>
                    <a:gd name="connsiteX1118" fmla="*/ 40143 w 260553"/>
                    <a:gd name="connsiteY1118" fmla="*/ 32683 h 264506"/>
                    <a:gd name="connsiteX1119" fmla="*/ 39529 w 260553"/>
                    <a:gd name="connsiteY1119" fmla="*/ 32486 h 264506"/>
                    <a:gd name="connsiteX1120" fmla="*/ 39182 w 260553"/>
                    <a:gd name="connsiteY1120" fmla="*/ 32312 h 264506"/>
                    <a:gd name="connsiteX1121" fmla="*/ 39148 w 260553"/>
                    <a:gd name="connsiteY1121" fmla="*/ 32301 h 264506"/>
                    <a:gd name="connsiteX1122" fmla="*/ 39078 w 260553"/>
                    <a:gd name="connsiteY1122" fmla="*/ 32301 h 264506"/>
                    <a:gd name="connsiteX1123" fmla="*/ 38106 w 260553"/>
                    <a:gd name="connsiteY1123" fmla="*/ 32405 h 264506"/>
                    <a:gd name="connsiteX1124" fmla="*/ 37320 w 260553"/>
                    <a:gd name="connsiteY1124" fmla="*/ 32336 h 264506"/>
                    <a:gd name="connsiteX1125" fmla="*/ 36811 w 260553"/>
                    <a:gd name="connsiteY1125" fmla="*/ 32185 h 264506"/>
                    <a:gd name="connsiteX1126" fmla="*/ 35642 w 260553"/>
                    <a:gd name="connsiteY1126" fmla="*/ 31734 h 264506"/>
                    <a:gd name="connsiteX1127" fmla="*/ 35630 w 260553"/>
                    <a:gd name="connsiteY1127" fmla="*/ 31734 h 264506"/>
                    <a:gd name="connsiteX1128" fmla="*/ 35341 w 260553"/>
                    <a:gd name="connsiteY1128" fmla="*/ 32139 h 264506"/>
                    <a:gd name="connsiteX1129" fmla="*/ 34994 w 260553"/>
                    <a:gd name="connsiteY1129" fmla="*/ 32509 h 264506"/>
                    <a:gd name="connsiteX1130" fmla="*/ 33606 w 260553"/>
                    <a:gd name="connsiteY1130" fmla="*/ 33134 h 264506"/>
                    <a:gd name="connsiteX1131" fmla="*/ 33062 w 260553"/>
                    <a:gd name="connsiteY1131" fmla="*/ 33145 h 264506"/>
                    <a:gd name="connsiteX1132" fmla="*/ 31708 w 260553"/>
                    <a:gd name="connsiteY1132" fmla="*/ 32694 h 264506"/>
                    <a:gd name="connsiteX1133" fmla="*/ 31338 w 260553"/>
                    <a:gd name="connsiteY1133" fmla="*/ 32370 h 264506"/>
                    <a:gd name="connsiteX1134" fmla="*/ 31049 w 260553"/>
                    <a:gd name="connsiteY1134" fmla="*/ 32058 h 264506"/>
                    <a:gd name="connsiteX1135" fmla="*/ 30783 w 260553"/>
                    <a:gd name="connsiteY1135" fmla="*/ 31711 h 264506"/>
                    <a:gd name="connsiteX1136" fmla="*/ 30193 w 260553"/>
                    <a:gd name="connsiteY1136" fmla="*/ 31965 h 264506"/>
                    <a:gd name="connsiteX1137" fmla="*/ 29753 w 260553"/>
                    <a:gd name="connsiteY1137" fmla="*/ 32717 h 264506"/>
                    <a:gd name="connsiteX1138" fmla="*/ 29013 w 260553"/>
                    <a:gd name="connsiteY1138" fmla="*/ 33493 h 264506"/>
                    <a:gd name="connsiteX1139" fmla="*/ 28504 w 260553"/>
                    <a:gd name="connsiteY1139" fmla="*/ 33955 h 264506"/>
                    <a:gd name="connsiteX1140" fmla="*/ 27127 w 260553"/>
                    <a:gd name="connsiteY1140" fmla="*/ 34476 h 264506"/>
                    <a:gd name="connsiteX1141" fmla="*/ 27069 w 260553"/>
                    <a:gd name="connsiteY1141" fmla="*/ 34476 h 264506"/>
                    <a:gd name="connsiteX1142" fmla="*/ 26363 w 260553"/>
                    <a:gd name="connsiteY1142" fmla="*/ 35598 h 264506"/>
                    <a:gd name="connsiteX1143" fmla="*/ 26005 w 260553"/>
                    <a:gd name="connsiteY1143" fmla="*/ 35876 h 264506"/>
                    <a:gd name="connsiteX1144" fmla="*/ 25391 w 260553"/>
                    <a:gd name="connsiteY1144" fmla="*/ 36211 h 264506"/>
                    <a:gd name="connsiteX1145" fmla="*/ 24882 w 260553"/>
                    <a:gd name="connsiteY1145" fmla="*/ 36385 h 264506"/>
                    <a:gd name="connsiteX1146" fmla="*/ 24628 w 260553"/>
                    <a:gd name="connsiteY1146" fmla="*/ 36454 h 264506"/>
                    <a:gd name="connsiteX1147" fmla="*/ 24223 w 260553"/>
                    <a:gd name="connsiteY1147" fmla="*/ 37334 h 264506"/>
                    <a:gd name="connsiteX1148" fmla="*/ 24327 w 260553"/>
                    <a:gd name="connsiteY1148" fmla="*/ 38005 h 264506"/>
                    <a:gd name="connsiteX1149" fmla="*/ 24350 w 260553"/>
                    <a:gd name="connsiteY1149" fmla="*/ 37993 h 264506"/>
                    <a:gd name="connsiteX1150" fmla="*/ 26236 w 260553"/>
                    <a:gd name="connsiteY1150" fmla="*/ 38259 h 264506"/>
                    <a:gd name="connsiteX1151" fmla="*/ 27069 w 260553"/>
                    <a:gd name="connsiteY1151" fmla="*/ 39972 h 264506"/>
                    <a:gd name="connsiteX1152" fmla="*/ 27046 w 260553"/>
                    <a:gd name="connsiteY1152" fmla="*/ 40458 h 264506"/>
                    <a:gd name="connsiteX1153" fmla="*/ 26965 w 260553"/>
                    <a:gd name="connsiteY1153" fmla="*/ 41140 h 264506"/>
                    <a:gd name="connsiteX1154" fmla="*/ 26803 w 260553"/>
                    <a:gd name="connsiteY1154" fmla="*/ 41846 h 264506"/>
                    <a:gd name="connsiteX1155" fmla="*/ 26571 w 260553"/>
                    <a:gd name="connsiteY1155" fmla="*/ 42424 h 264506"/>
                    <a:gd name="connsiteX1156" fmla="*/ 26294 w 260553"/>
                    <a:gd name="connsiteY1156" fmla="*/ 42887 h 264506"/>
                    <a:gd name="connsiteX1157" fmla="*/ 25715 w 260553"/>
                    <a:gd name="connsiteY1157" fmla="*/ 43512 h 264506"/>
                    <a:gd name="connsiteX1158" fmla="*/ 25299 w 260553"/>
                    <a:gd name="connsiteY1158" fmla="*/ 43790 h 264506"/>
                    <a:gd name="connsiteX1159" fmla="*/ 25287 w 260553"/>
                    <a:gd name="connsiteY1159" fmla="*/ 43790 h 264506"/>
                    <a:gd name="connsiteX1160" fmla="*/ 25310 w 260553"/>
                    <a:gd name="connsiteY1160" fmla="*/ 43859 h 264506"/>
                    <a:gd name="connsiteX1161" fmla="*/ 25449 w 260553"/>
                    <a:gd name="connsiteY1161" fmla="*/ 44391 h 264506"/>
                    <a:gd name="connsiteX1162" fmla="*/ 25507 w 260553"/>
                    <a:gd name="connsiteY1162" fmla="*/ 44912 h 264506"/>
                    <a:gd name="connsiteX1163" fmla="*/ 25067 w 260553"/>
                    <a:gd name="connsiteY1163" fmla="*/ 46404 h 264506"/>
                    <a:gd name="connsiteX1164" fmla="*/ 24385 w 260553"/>
                    <a:gd name="connsiteY1164" fmla="*/ 47237 h 264506"/>
                    <a:gd name="connsiteX1165" fmla="*/ 23158 w 260553"/>
                    <a:gd name="connsiteY1165" fmla="*/ 47943 h 264506"/>
                    <a:gd name="connsiteX1166" fmla="*/ 22707 w 260553"/>
                    <a:gd name="connsiteY1166" fmla="*/ 48013 h 264506"/>
                    <a:gd name="connsiteX1167" fmla="*/ 22568 w 260553"/>
                    <a:gd name="connsiteY1167" fmla="*/ 48938 h 264506"/>
                    <a:gd name="connsiteX1168" fmla="*/ 22534 w 260553"/>
                    <a:gd name="connsiteY1168" fmla="*/ 49297 h 264506"/>
                    <a:gd name="connsiteX1169" fmla="*/ 23471 w 260553"/>
                    <a:gd name="connsiteY1169" fmla="*/ 49412 h 264506"/>
                    <a:gd name="connsiteX1170" fmla="*/ 25044 w 260553"/>
                    <a:gd name="connsiteY1170" fmla="*/ 50755 h 264506"/>
                    <a:gd name="connsiteX1171" fmla="*/ 25391 w 260553"/>
                    <a:gd name="connsiteY1171" fmla="*/ 51807 h 264506"/>
                    <a:gd name="connsiteX1172" fmla="*/ 25553 w 260553"/>
                    <a:gd name="connsiteY1172" fmla="*/ 52478 h 264506"/>
                    <a:gd name="connsiteX1173" fmla="*/ 25472 w 260553"/>
                    <a:gd name="connsiteY1173" fmla="*/ 53647 h 264506"/>
                    <a:gd name="connsiteX1174" fmla="*/ 24917 w 260553"/>
                    <a:gd name="connsiteY1174" fmla="*/ 55139 h 264506"/>
                    <a:gd name="connsiteX1175" fmla="*/ 24686 w 260553"/>
                    <a:gd name="connsiteY1175" fmla="*/ 55579 h 264506"/>
                    <a:gd name="connsiteX1176" fmla="*/ 24396 w 260553"/>
                    <a:gd name="connsiteY1176" fmla="*/ 56019 h 264506"/>
                    <a:gd name="connsiteX1177" fmla="*/ 23945 w 260553"/>
                    <a:gd name="connsiteY1177" fmla="*/ 56586 h 264506"/>
                    <a:gd name="connsiteX1178" fmla="*/ 23482 w 260553"/>
                    <a:gd name="connsiteY1178" fmla="*/ 57002 h 264506"/>
                    <a:gd name="connsiteX1179" fmla="*/ 23043 w 260553"/>
                    <a:gd name="connsiteY1179" fmla="*/ 57280 h 264506"/>
                    <a:gd name="connsiteX1180" fmla="*/ 22453 w 260553"/>
                    <a:gd name="connsiteY1180" fmla="*/ 57604 h 264506"/>
                    <a:gd name="connsiteX1181" fmla="*/ 22615 w 260553"/>
                    <a:gd name="connsiteY1181" fmla="*/ 58229 h 264506"/>
                    <a:gd name="connsiteX1182" fmla="*/ 22719 w 260553"/>
                    <a:gd name="connsiteY1182" fmla="*/ 59073 h 264506"/>
                    <a:gd name="connsiteX1183" fmla="*/ 22985 w 260553"/>
                    <a:gd name="connsiteY1183" fmla="*/ 59316 h 264506"/>
                    <a:gd name="connsiteX1184" fmla="*/ 23656 w 260553"/>
                    <a:gd name="connsiteY1184" fmla="*/ 60843 h 264506"/>
                    <a:gd name="connsiteX1185" fmla="*/ 23644 w 260553"/>
                    <a:gd name="connsiteY1185" fmla="*/ 61966 h 264506"/>
                    <a:gd name="connsiteX1186" fmla="*/ 23656 w 260553"/>
                    <a:gd name="connsiteY1186" fmla="*/ 61977 h 264506"/>
                    <a:gd name="connsiteX1187" fmla="*/ 23899 w 260553"/>
                    <a:gd name="connsiteY1187" fmla="*/ 62440 h 264506"/>
                    <a:gd name="connsiteX1188" fmla="*/ 24130 w 260553"/>
                    <a:gd name="connsiteY1188" fmla="*/ 63389 h 264506"/>
                    <a:gd name="connsiteX1189" fmla="*/ 24130 w 260553"/>
                    <a:gd name="connsiteY1189" fmla="*/ 63886 h 264506"/>
                    <a:gd name="connsiteX1190" fmla="*/ 24049 w 260553"/>
                    <a:gd name="connsiteY1190" fmla="*/ 64430 h 264506"/>
                    <a:gd name="connsiteX1191" fmla="*/ 23899 w 260553"/>
                    <a:gd name="connsiteY1191" fmla="*/ 64939 h 264506"/>
                    <a:gd name="connsiteX1192" fmla="*/ 23390 w 260553"/>
                    <a:gd name="connsiteY1192" fmla="*/ 65795 h 264506"/>
                    <a:gd name="connsiteX1193" fmla="*/ 23112 w 260553"/>
                    <a:gd name="connsiteY1193" fmla="*/ 66073 h 264506"/>
                    <a:gd name="connsiteX1194" fmla="*/ 21192 w 260553"/>
                    <a:gd name="connsiteY1194" fmla="*/ 66605 h 264506"/>
                    <a:gd name="connsiteX1195" fmla="*/ 20555 w 260553"/>
                    <a:gd name="connsiteY1195" fmla="*/ 67392 h 264506"/>
                    <a:gd name="connsiteX1196" fmla="*/ 20127 w 260553"/>
                    <a:gd name="connsiteY1196" fmla="*/ 67716 h 264506"/>
                    <a:gd name="connsiteX1197" fmla="*/ 19063 w 260553"/>
                    <a:gd name="connsiteY1197" fmla="*/ 68109 h 264506"/>
                    <a:gd name="connsiteX1198" fmla="*/ 18530 w 260553"/>
                    <a:gd name="connsiteY1198" fmla="*/ 68144 h 264506"/>
                    <a:gd name="connsiteX1199" fmla="*/ 17929 w 260553"/>
                    <a:gd name="connsiteY1199" fmla="*/ 68086 h 264506"/>
                    <a:gd name="connsiteX1200" fmla="*/ 17489 w 260553"/>
                    <a:gd name="connsiteY1200" fmla="*/ 67970 h 264506"/>
                    <a:gd name="connsiteX1201" fmla="*/ 17212 w 260553"/>
                    <a:gd name="connsiteY1201" fmla="*/ 67936 h 264506"/>
                    <a:gd name="connsiteX1202" fmla="*/ 16980 w 260553"/>
                    <a:gd name="connsiteY1202" fmla="*/ 67936 h 264506"/>
                    <a:gd name="connsiteX1203" fmla="*/ 16737 w 260553"/>
                    <a:gd name="connsiteY1203" fmla="*/ 67959 h 264506"/>
                    <a:gd name="connsiteX1204" fmla="*/ 16425 w 260553"/>
                    <a:gd name="connsiteY1204" fmla="*/ 68051 h 264506"/>
                    <a:gd name="connsiteX1205" fmla="*/ 16413 w 260553"/>
                    <a:gd name="connsiteY1205" fmla="*/ 68572 h 264506"/>
                    <a:gd name="connsiteX1206" fmla="*/ 16436 w 260553"/>
                    <a:gd name="connsiteY1206" fmla="*/ 69000 h 264506"/>
                    <a:gd name="connsiteX1207" fmla="*/ 16460 w 260553"/>
                    <a:gd name="connsiteY1207" fmla="*/ 69509 h 264506"/>
                    <a:gd name="connsiteX1208" fmla="*/ 16494 w 260553"/>
                    <a:gd name="connsiteY1208" fmla="*/ 69960 h 264506"/>
                    <a:gd name="connsiteX1209" fmla="*/ 16610 w 260553"/>
                    <a:gd name="connsiteY1209" fmla="*/ 71048 h 264506"/>
                    <a:gd name="connsiteX1210" fmla="*/ 15360 w 260553"/>
                    <a:gd name="connsiteY1210" fmla="*/ 73072 h 264506"/>
                    <a:gd name="connsiteX1211" fmla="*/ 13058 w 260553"/>
                    <a:gd name="connsiteY1211" fmla="*/ 72494 h 264506"/>
                    <a:gd name="connsiteX1212" fmla="*/ 12884 w 260553"/>
                    <a:gd name="connsiteY1212" fmla="*/ 72297 h 264506"/>
                    <a:gd name="connsiteX1213" fmla="*/ 12549 w 260553"/>
                    <a:gd name="connsiteY1213" fmla="*/ 72876 h 264506"/>
                    <a:gd name="connsiteX1214" fmla="*/ 12537 w 260553"/>
                    <a:gd name="connsiteY1214" fmla="*/ 73153 h 264506"/>
                    <a:gd name="connsiteX1215" fmla="*/ 12248 w 260553"/>
                    <a:gd name="connsiteY1215" fmla="*/ 75271 h 264506"/>
                    <a:gd name="connsiteX1216" fmla="*/ 12144 w 260553"/>
                    <a:gd name="connsiteY1216" fmla="*/ 75699 h 264506"/>
                    <a:gd name="connsiteX1217" fmla="*/ 11959 w 260553"/>
                    <a:gd name="connsiteY1217" fmla="*/ 76185 h 264506"/>
                    <a:gd name="connsiteX1218" fmla="*/ 11496 w 260553"/>
                    <a:gd name="connsiteY1218" fmla="*/ 76902 h 264506"/>
                    <a:gd name="connsiteX1219" fmla="*/ 11126 w 260553"/>
                    <a:gd name="connsiteY1219" fmla="*/ 77272 h 264506"/>
                    <a:gd name="connsiteX1220" fmla="*/ 10466 w 260553"/>
                    <a:gd name="connsiteY1220" fmla="*/ 77700 h 264506"/>
                    <a:gd name="connsiteX1221" fmla="*/ 8974 w 260553"/>
                    <a:gd name="connsiteY1221" fmla="*/ 78314 h 264506"/>
                    <a:gd name="connsiteX1222" fmla="*/ 8176 w 260553"/>
                    <a:gd name="connsiteY1222" fmla="*/ 78464 h 264506"/>
                    <a:gd name="connsiteX1223" fmla="*/ 7667 w 260553"/>
                    <a:gd name="connsiteY1223" fmla="*/ 78452 h 264506"/>
                    <a:gd name="connsiteX1224" fmla="*/ 7528 w 260553"/>
                    <a:gd name="connsiteY1224" fmla="*/ 78568 h 264506"/>
                    <a:gd name="connsiteX1225" fmla="*/ 7470 w 260553"/>
                    <a:gd name="connsiteY1225" fmla="*/ 78672 h 264506"/>
                    <a:gd name="connsiteX1226" fmla="*/ 7319 w 260553"/>
                    <a:gd name="connsiteY1226" fmla="*/ 79042 h 264506"/>
                    <a:gd name="connsiteX1227" fmla="*/ 7516 w 260553"/>
                    <a:gd name="connsiteY1227" fmla="*/ 79632 h 264506"/>
                    <a:gd name="connsiteX1228" fmla="*/ 7701 w 260553"/>
                    <a:gd name="connsiteY1228" fmla="*/ 80385 h 264506"/>
                    <a:gd name="connsiteX1229" fmla="*/ 7470 w 260553"/>
                    <a:gd name="connsiteY1229" fmla="*/ 81831 h 264506"/>
                    <a:gd name="connsiteX1230" fmla="*/ 6602 w 260553"/>
                    <a:gd name="connsiteY1230" fmla="*/ 83265 h 264506"/>
                    <a:gd name="connsiteX1231" fmla="*/ 6000 w 260553"/>
                    <a:gd name="connsiteY1231" fmla="*/ 83879 h 264506"/>
                    <a:gd name="connsiteX1232" fmla="*/ 4311 w 260553"/>
                    <a:gd name="connsiteY1232" fmla="*/ 84966 h 264506"/>
                    <a:gd name="connsiteX1233" fmla="*/ 4288 w 260553"/>
                    <a:gd name="connsiteY1233" fmla="*/ 84978 h 264506"/>
                    <a:gd name="connsiteX1234" fmla="*/ 4323 w 260553"/>
                    <a:gd name="connsiteY1234" fmla="*/ 85186 h 264506"/>
                    <a:gd name="connsiteX1235" fmla="*/ 4381 w 260553"/>
                    <a:gd name="connsiteY1235" fmla="*/ 85649 h 264506"/>
                    <a:gd name="connsiteX1236" fmla="*/ 4369 w 260553"/>
                    <a:gd name="connsiteY1236" fmla="*/ 86169 h 264506"/>
                    <a:gd name="connsiteX1237" fmla="*/ 4288 w 260553"/>
                    <a:gd name="connsiteY1237" fmla="*/ 86655 h 264506"/>
                    <a:gd name="connsiteX1238" fmla="*/ 4196 w 260553"/>
                    <a:gd name="connsiteY1238" fmla="*/ 87025 h 264506"/>
                    <a:gd name="connsiteX1239" fmla="*/ 4184 w 260553"/>
                    <a:gd name="connsiteY1239" fmla="*/ 87049 h 264506"/>
                    <a:gd name="connsiteX1240" fmla="*/ 4207 w 260553"/>
                    <a:gd name="connsiteY1240" fmla="*/ 87141 h 264506"/>
                    <a:gd name="connsiteX1241" fmla="*/ 4277 w 260553"/>
                    <a:gd name="connsiteY1241" fmla="*/ 87349 h 264506"/>
                    <a:gd name="connsiteX1242" fmla="*/ 4439 w 260553"/>
                    <a:gd name="connsiteY1242" fmla="*/ 87627 h 264506"/>
                    <a:gd name="connsiteX1243" fmla="*/ 5006 w 260553"/>
                    <a:gd name="connsiteY1243" fmla="*/ 88692 h 264506"/>
                    <a:gd name="connsiteX1244" fmla="*/ 5202 w 260553"/>
                    <a:gd name="connsiteY1244" fmla="*/ 89617 h 264506"/>
                    <a:gd name="connsiteX1245" fmla="*/ 5202 w 260553"/>
                    <a:gd name="connsiteY1245" fmla="*/ 90010 h 264506"/>
                    <a:gd name="connsiteX1246" fmla="*/ 4462 w 260553"/>
                    <a:gd name="connsiteY1246" fmla="*/ 91538 h 264506"/>
                    <a:gd name="connsiteX1247" fmla="*/ 4670 w 260553"/>
                    <a:gd name="connsiteY1247" fmla="*/ 92047 h 264506"/>
                    <a:gd name="connsiteX1248" fmla="*/ 4820 w 260553"/>
                    <a:gd name="connsiteY1248" fmla="*/ 92336 h 264506"/>
                    <a:gd name="connsiteX1249" fmla="*/ 5665 w 260553"/>
                    <a:gd name="connsiteY1249" fmla="*/ 93562 h 264506"/>
                    <a:gd name="connsiteX1250" fmla="*/ 5954 w 260553"/>
                    <a:gd name="connsiteY1250" fmla="*/ 93979 h 264506"/>
                    <a:gd name="connsiteX1251" fmla="*/ 6880 w 260553"/>
                    <a:gd name="connsiteY1251" fmla="*/ 95298 h 264506"/>
                    <a:gd name="connsiteX1252" fmla="*/ 7169 w 260553"/>
                    <a:gd name="connsiteY1252" fmla="*/ 95714 h 264506"/>
                    <a:gd name="connsiteX1253" fmla="*/ 7412 w 260553"/>
                    <a:gd name="connsiteY1253" fmla="*/ 96050 h 264506"/>
                    <a:gd name="connsiteX1254" fmla="*/ 8048 w 260553"/>
                    <a:gd name="connsiteY1254" fmla="*/ 96744 h 264506"/>
                    <a:gd name="connsiteX1255" fmla="*/ 8569 w 260553"/>
                    <a:gd name="connsiteY1255" fmla="*/ 97774 h 264506"/>
                    <a:gd name="connsiteX1256" fmla="*/ 8650 w 260553"/>
                    <a:gd name="connsiteY1256" fmla="*/ 98294 h 264506"/>
                    <a:gd name="connsiteX1257" fmla="*/ 8673 w 260553"/>
                    <a:gd name="connsiteY1257" fmla="*/ 98572 h 264506"/>
                    <a:gd name="connsiteX1258" fmla="*/ 8731 w 260553"/>
                    <a:gd name="connsiteY1258" fmla="*/ 98584 h 264506"/>
                    <a:gd name="connsiteX1259" fmla="*/ 8800 w 260553"/>
                    <a:gd name="connsiteY1259" fmla="*/ 98607 h 264506"/>
                    <a:gd name="connsiteX1260" fmla="*/ 9309 w 260553"/>
                    <a:gd name="connsiteY1260" fmla="*/ 98433 h 264506"/>
                    <a:gd name="connsiteX1261" fmla="*/ 9714 w 260553"/>
                    <a:gd name="connsiteY1261" fmla="*/ 98341 h 264506"/>
                    <a:gd name="connsiteX1262" fmla="*/ 9749 w 260553"/>
                    <a:gd name="connsiteY1262" fmla="*/ 98341 h 264506"/>
                    <a:gd name="connsiteX1263" fmla="*/ 10119 w 260553"/>
                    <a:gd name="connsiteY1263" fmla="*/ 98017 h 264506"/>
                    <a:gd name="connsiteX1264" fmla="*/ 10443 w 260553"/>
                    <a:gd name="connsiteY1264" fmla="*/ 97820 h 264506"/>
                    <a:gd name="connsiteX1265" fmla="*/ 12549 w 260553"/>
                    <a:gd name="connsiteY1265" fmla="*/ 97762 h 264506"/>
                    <a:gd name="connsiteX1266" fmla="*/ 13324 w 260553"/>
                    <a:gd name="connsiteY1266" fmla="*/ 98271 h 264506"/>
                    <a:gd name="connsiteX1267" fmla="*/ 14122 w 260553"/>
                    <a:gd name="connsiteY1267" fmla="*/ 98977 h 264506"/>
                    <a:gd name="connsiteX1268" fmla="*/ 14273 w 260553"/>
                    <a:gd name="connsiteY1268" fmla="*/ 99127 h 264506"/>
                    <a:gd name="connsiteX1269" fmla="*/ 14793 w 260553"/>
                    <a:gd name="connsiteY1269" fmla="*/ 99127 h 264506"/>
                    <a:gd name="connsiteX1270" fmla="*/ 14805 w 260553"/>
                    <a:gd name="connsiteY1270" fmla="*/ 99127 h 264506"/>
                    <a:gd name="connsiteX1271" fmla="*/ 15210 w 260553"/>
                    <a:gd name="connsiteY1271" fmla="*/ 98954 h 264506"/>
                    <a:gd name="connsiteX1272" fmla="*/ 16413 w 260553"/>
                    <a:gd name="connsiteY1272" fmla="*/ 98815 h 264506"/>
                    <a:gd name="connsiteX1273" fmla="*/ 16575 w 260553"/>
                    <a:gd name="connsiteY1273" fmla="*/ 98745 h 264506"/>
                    <a:gd name="connsiteX1274" fmla="*/ 17073 w 260553"/>
                    <a:gd name="connsiteY1274" fmla="*/ 98560 h 264506"/>
                    <a:gd name="connsiteX1275" fmla="*/ 17327 w 260553"/>
                    <a:gd name="connsiteY1275" fmla="*/ 98491 h 264506"/>
                    <a:gd name="connsiteX1276" fmla="*/ 19329 w 260553"/>
                    <a:gd name="connsiteY1276" fmla="*/ 97774 h 264506"/>
                    <a:gd name="connsiteX1277" fmla="*/ 19849 w 260553"/>
                    <a:gd name="connsiteY1277" fmla="*/ 97889 h 264506"/>
                    <a:gd name="connsiteX1278" fmla="*/ 20266 w 260553"/>
                    <a:gd name="connsiteY1278" fmla="*/ 98028 h 264506"/>
                    <a:gd name="connsiteX1279" fmla="*/ 20972 w 260553"/>
                    <a:gd name="connsiteY1279" fmla="*/ 98375 h 264506"/>
                    <a:gd name="connsiteX1280" fmla="*/ 22279 w 260553"/>
                    <a:gd name="connsiteY1280" fmla="*/ 99197 h 264506"/>
                    <a:gd name="connsiteX1281" fmla="*/ 22522 w 260553"/>
                    <a:gd name="connsiteY1281" fmla="*/ 99336 h 264506"/>
                    <a:gd name="connsiteX1282" fmla="*/ 22834 w 260553"/>
                    <a:gd name="connsiteY1282" fmla="*/ 99428 h 264506"/>
                    <a:gd name="connsiteX1283" fmla="*/ 23297 w 260553"/>
                    <a:gd name="connsiteY1283" fmla="*/ 99567 h 264506"/>
                    <a:gd name="connsiteX1284" fmla="*/ 24142 w 260553"/>
                    <a:gd name="connsiteY1284" fmla="*/ 99833 h 264506"/>
                    <a:gd name="connsiteX1285" fmla="*/ 25565 w 260553"/>
                    <a:gd name="connsiteY1285" fmla="*/ 100493 h 264506"/>
                    <a:gd name="connsiteX1286" fmla="*/ 25854 w 260553"/>
                    <a:gd name="connsiteY1286" fmla="*/ 100631 h 264506"/>
                    <a:gd name="connsiteX1287" fmla="*/ 25900 w 260553"/>
                    <a:gd name="connsiteY1287" fmla="*/ 100631 h 264506"/>
                    <a:gd name="connsiteX1288" fmla="*/ 26757 w 260553"/>
                    <a:gd name="connsiteY1288" fmla="*/ 100388 h 264506"/>
                    <a:gd name="connsiteX1289" fmla="*/ 28353 w 260553"/>
                    <a:gd name="connsiteY1289" fmla="*/ 100597 h 264506"/>
                    <a:gd name="connsiteX1290" fmla="*/ 28758 w 260553"/>
                    <a:gd name="connsiteY1290" fmla="*/ 100840 h 264506"/>
                    <a:gd name="connsiteX1291" fmla="*/ 29186 w 260553"/>
                    <a:gd name="connsiteY1291" fmla="*/ 101187 h 264506"/>
                    <a:gd name="connsiteX1292" fmla="*/ 29545 w 260553"/>
                    <a:gd name="connsiteY1292" fmla="*/ 101557 h 264506"/>
                    <a:gd name="connsiteX1293" fmla="*/ 29776 w 260553"/>
                    <a:gd name="connsiteY1293" fmla="*/ 101800 h 264506"/>
                    <a:gd name="connsiteX1294" fmla="*/ 30019 w 260553"/>
                    <a:gd name="connsiteY1294" fmla="*/ 101973 h 264506"/>
                    <a:gd name="connsiteX1295" fmla="*/ 30436 w 260553"/>
                    <a:gd name="connsiteY1295" fmla="*/ 102240 h 264506"/>
                    <a:gd name="connsiteX1296" fmla="*/ 32264 w 260553"/>
                    <a:gd name="connsiteY1296" fmla="*/ 103339 h 264506"/>
                    <a:gd name="connsiteX1297" fmla="*/ 32449 w 260553"/>
                    <a:gd name="connsiteY1297" fmla="*/ 103477 h 264506"/>
                    <a:gd name="connsiteX1298" fmla="*/ 32518 w 260553"/>
                    <a:gd name="connsiteY1298" fmla="*/ 103466 h 264506"/>
                    <a:gd name="connsiteX1299" fmla="*/ 33155 w 260553"/>
                    <a:gd name="connsiteY1299" fmla="*/ 103327 h 264506"/>
                    <a:gd name="connsiteX1300" fmla="*/ 34983 w 260553"/>
                    <a:gd name="connsiteY1300" fmla="*/ 103917 h 264506"/>
                    <a:gd name="connsiteX1301" fmla="*/ 35295 w 260553"/>
                    <a:gd name="connsiteY1301" fmla="*/ 104345 h 264506"/>
                    <a:gd name="connsiteX1302" fmla="*/ 35700 w 260553"/>
                    <a:gd name="connsiteY1302" fmla="*/ 104785 h 264506"/>
                    <a:gd name="connsiteX1303" fmla="*/ 36012 w 260553"/>
                    <a:gd name="connsiteY1303" fmla="*/ 105224 h 264506"/>
                    <a:gd name="connsiteX1304" fmla="*/ 36301 w 260553"/>
                    <a:gd name="connsiteY1304" fmla="*/ 105919 h 264506"/>
                    <a:gd name="connsiteX1305" fmla="*/ 36313 w 260553"/>
                    <a:gd name="connsiteY1305" fmla="*/ 105953 h 264506"/>
                    <a:gd name="connsiteX1306" fmla="*/ 36660 w 260553"/>
                    <a:gd name="connsiteY1306" fmla="*/ 106185 h 264506"/>
                    <a:gd name="connsiteX1307" fmla="*/ 37054 w 260553"/>
                    <a:gd name="connsiteY1307" fmla="*/ 106497 h 264506"/>
                    <a:gd name="connsiteX1308" fmla="*/ 37539 w 260553"/>
                    <a:gd name="connsiteY1308" fmla="*/ 107041 h 264506"/>
                    <a:gd name="connsiteX1309" fmla="*/ 37898 w 260553"/>
                    <a:gd name="connsiteY1309" fmla="*/ 106555 h 264506"/>
                    <a:gd name="connsiteX1310" fmla="*/ 39356 w 260553"/>
                    <a:gd name="connsiteY1310" fmla="*/ 105791 h 264506"/>
                    <a:gd name="connsiteX1311" fmla="*/ 39772 w 260553"/>
                    <a:gd name="connsiteY1311" fmla="*/ 105768 h 264506"/>
                    <a:gd name="connsiteX1312" fmla="*/ 40143 w 260553"/>
                    <a:gd name="connsiteY1312" fmla="*/ 105768 h 264506"/>
                    <a:gd name="connsiteX1313" fmla="*/ 40605 w 260553"/>
                    <a:gd name="connsiteY1313" fmla="*/ 105456 h 264506"/>
                    <a:gd name="connsiteX1314" fmla="*/ 41276 w 260553"/>
                    <a:gd name="connsiteY1314" fmla="*/ 105120 h 264506"/>
                    <a:gd name="connsiteX1315" fmla="*/ 42156 w 260553"/>
                    <a:gd name="connsiteY1315" fmla="*/ 104912 h 264506"/>
                    <a:gd name="connsiteX1316" fmla="*/ 42688 w 260553"/>
                    <a:gd name="connsiteY1316" fmla="*/ 104912 h 264506"/>
                    <a:gd name="connsiteX1317" fmla="*/ 43093 w 260553"/>
                    <a:gd name="connsiteY1317" fmla="*/ 104947 h 264506"/>
                    <a:gd name="connsiteX1318" fmla="*/ 43544 w 260553"/>
                    <a:gd name="connsiteY1318" fmla="*/ 105051 h 264506"/>
                    <a:gd name="connsiteX1319" fmla="*/ 43891 w 260553"/>
                    <a:gd name="connsiteY1319" fmla="*/ 104889 h 264506"/>
                    <a:gd name="connsiteX1320" fmla="*/ 44481 w 260553"/>
                    <a:gd name="connsiteY1320" fmla="*/ 104681 h 264506"/>
                    <a:gd name="connsiteX1321" fmla="*/ 44794 w 260553"/>
                    <a:gd name="connsiteY1321" fmla="*/ 104565 h 264506"/>
                    <a:gd name="connsiteX1322" fmla="*/ 45071 w 260553"/>
                    <a:gd name="connsiteY1322" fmla="*/ 104391 h 264506"/>
                    <a:gd name="connsiteX1323" fmla="*/ 45349 w 260553"/>
                    <a:gd name="connsiteY1323" fmla="*/ 104206 h 264506"/>
                    <a:gd name="connsiteX1324" fmla="*/ 45962 w 260553"/>
                    <a:gd name="connsiteY1324" fmla="*/ 103605 h 264506"/>
                    <a:gd name="connsiteX1325" fmla="*/ 46483 w 260553"/>
                    <a:gd name="connsiteY1325" fmla="*/ 103211 h 264506"/>
                    <a:gd name="connsiteX1326" fmla="*/ 46969 w 260553"/>
                    <a:gd name="connsiteY1326" fmla="*/ 102980 h 264506"/>
                    <a:gd name="connsiteX1327" fmla="*/ 47570 w 260553"/>
                    <a:gd name="connsiteY1327" fmla="*/ 102795 h 264506"/>
                    <a:gd name="connsiteX1328" fmla="*/ 48033 w 260553"/>
                    <a:gd name="connsiteY1328" fmla="*/ 102726 h 264506"/>
                    <a:gd name="connsiteX1329" fmla="*/ 49491 w 260553"/>
                    <a:gd name="connsiteY1329" fmla="*/ 103073 h 264506"/>
                    <a:gd name="connsiteX1330" fmla="*/ 50428 w 260553"/>
                    <a:gd name="connsiteY1330" fmla="*/ 103744 h 264506"/>
                    <a:gd name="connsiteX1331" fmla="*/ 50578 w 260553"/>
                    <a:gd name="connsiteY1331" fmla="*/ 103605 h 264506"/>
                    <a:gd name="connsiteX1332" fmla="*/ 52487 w 260553"/>
                    <a:gd name="connsiteY1332" fmla="*/ 103246 h 264506"/>
                    <a:gd name="connsiteX1333" fmla="*/ 52997 w 260553"/>
                    <a:gd name="connsiteY1333" fmla="*/ 103420 h 264506"/>
                    <a:gd name="connsiteX1334" fmla="*/ 53737 w 260553"/>
                    <a:gd name="connsiteY1334" fmla="*/ 103755 h 264506"/>
                    <a:gd name="connsiteX1335" fmla="*/ 54084 w 260553"/>
                    <a:gd name="connsiteY1335" fmla="*/ 103963 h 264506"/>
                    <a:gd name="connsiteX1336" fmla="*/ 54790 w 260553"/>
                    <a:gd name="connsiteY1336" fmla="*/ 104530 h 264506"/>
                    <a:gd name="connsiteX1337" fmla="*/ 56224 w 260553"/>
                    <a:gd name="connsiteY1337" fmla="*/ 104530 h 264506"/>
                    <a:gd name="connsiteX1338" fmla="*/ 56710 w 260553"/>
                    <a:gd name="connsiteY1338" fmla="*/ 104797 h 264506"/>
                    <a:gd name="connsiteX1339" fmla="*/ 57983 w 260553"/>
                    <a:gd name="connsiteY1339" fmla="*/ 105039 h 264506"/>
                    <a:gd name="connsiteX1340" fmla="*/ 58388 w 260553"/>
                    <a:gd name="connsiteY1340" fmla="*/ 105271 h 264506"/>
                    <a:gd name="connsiteX1341" fmla="*/ 58874 w 260553"/>
                    <a:gd name="connsiteY1341" fmla="*/ 105641 h 264506"/>
                    <a:gd name="connsiteX1342" fmla="*/ 59626 w 260553"/>
                    <a:gd name="connsiteY1342" fmla="*/ 106439 h 264506"/>
                    <a:gd name="connsiteX1343" fmla="*/ 60320 w 260553"/>
                    <a:gd name="connsiteY1343" fmla="*/ 107319 h 264506"/>
                    <a:gd name="connsiteX1344" fmla="*/ 60598 w 260553"/>
                    <a:gd name="connsiteY1344" fmla="*/ 107596 h 264506"/>
                    <a:gd name="connsiteX1345" fmla="*/ 60887 w 260553"/>
                    <a:gd name="connsiteY1345" fmla="*/ 107909 h 264506"/>
                    <a:gd name="connsiteX1346" fmla="*/ 61489 w 260553"/>
                    <a:gd name="connsiteY1346" fmla="*/ 108059 h 264506"/>
                    <a:gd name="connsiteX1347" fmla="*/ 62079 w 260553"/>
                    <a:gd name="connsiteY1347" fmla="*/ 108314 h 264506"/>
                    <a:gd name="connsiteX1348" fmla="*/ 62935 w 260553"/>
                    <a:gd name="connsiteY1348" fmla="*/ 108881 h 264506"/>
                    <a:gd name="connsiteX1349" fmla="*/ 63224 w 260553"/>
                    <a:gd name="connsiteY1349" fmla="*/ 109054 h 264506"/>
                    <a:gd name="connsiteX1350" fmla="*/ 63305 w 260553"/>
                    <a:gd name="connsiteY1350" fmla="*/ 109077 h 264506"/>
                    <a:gd name="connsiteX1351" fmla="*/ 63675 w 260553"/>
                    <a:gd name="connsiteY1351" fmla="*/ 108765 h 264506"/>
                    <a:gd name="connsiteX1352" fmla="*/ 65029 w 260553"/>
                    <a:gd name="connsiteY1352" fmla="*/ 107897 h 264506"/>
                    <a:gd name="connsiteX1353" fmla="*/ 66452 w 260553"/>
                    <a:gd name="connsiteY1353" fmla="*/ 107608 h 264506"/>
                    <a:gd name="connsiteX1354" fmla="*/ 66950 w 260553"/>
                    <a:gd name="connsiteY1354" fmla="*/ 107689 h 264506"/>
                    <a:gd name="connsiteX1355" fmla="*/ 67343 w 260553"/>
                    <a:gd name="connsiteY1355" fmla="*/ 107781 h 264506"/>
                    <a:gd name="connsiteX1356" fmla="*/ 67574 w 260553"/>
                    <a:gd name="connsiteY1356" fmla="*/ 107643 h 264506"/>
                    <a:gd name="connsiteX1357" fmla="*/ 69402 w 260553"/>
                    <a:gd name="connsiteY1357" fmla="*/ 107550 h 264506"/>
                    <a:gd name="connsiteX1358" fmla="*/ 69819 w 260553"/>
                    <a:gd name="connsiteY1358" fmla="*/ 107724 h 264506"/>
                    <a:gd name="connsiteX1359" fmla="*/ 70397 w 260553"/>
                    <a:gd name="connsiteY1359" fmla="*/ 108129 h 264506"/>
                    <a:gd name="connsiteX1360" fmla="*/ 70791 w 260553"/>
                    <a:gd name="connsiteY1360" fmla="*/ 108499 h 264506"/>
                    <a:gd name="connsiteX1361" fmla="*/ 71288 w 260553"/>
                    <a:gd name="connsiteY1361" fmla="*/ 109089 h 264506"/>
                    <a:gd name="connsiteX1362" fmla="*/ 71635 w 260553"/>
                    <a:gd name="connsiteY1362" fmla="*/ 109112 h 264506"/>
                    <a:gd name="connsiteX1363" fmla="*/ 72098 w 260553"/>
                    <a:gd name="connsiteY1363" fmla="*/ 109135 h 264506"/>
                    <a:gd name="connsiteX1364" fmla="*/ 72943 w 260553"/>
                    <a:gd name="connsiteY1364" fmla="*/ 109135 h 264506"/>
                    <a:gd name="connsiteX1365" fmla="*/ 73313 w 260553"/>
                    <a:gd name="connsiteY1365" fmla="*/ 109066 h 264506"/>
                    <a:gd name="connsiteX1366" fmla="*/ 74158 w 260553"/>
                    <a:gd name="connsiteY1366" fmla="*/ 109043 h 264506"/>
                    <a:gd name="connsiteX1367" fmla="*/ 75476 w 260553"/>
                    <a:gd name="connsiteY1367" fmla="*/ 109552 h 264506"/>
                    <a:gd name="connsiteX1368" fmla="*/ 76275 w 260553"/>
                    <a:gd name="connsiteY1368" fmla="*/ 110269 h 264506"/>
                    <a:gd name="connsiteX1369" fmla="*/ 76819 w 260553"/>
                    <a:gd name="connsiteY1369" fmla="*/ 110905 h 264506"/>
                    <a:gd name="connsiteX1370" fmla="*/ 77235 w 260553"/>
                    <a:gd name="connsiteY1370" fmla="*/ 111970 h 264506"/>
                    <a:gd name="connsiteX1371" fmla="*/ 77559 w 260553"/>
                    <a:gd name="connsiteY1371" fmla="*/ 112328 h 264506"/>
                    <a:gd name="connsiteX1372" fmla="*/ 77790 w 260553"/>
                    <a:gd name="connsiteY1372" fmla="*/ 112618 h 264506"/>
                    <a:gd name="connsiteX1373" fmla="*/ 78647 w 260553"/>
                    <a:gd name="connsiteY1373" fmla="*/ 112791 h 264506"/>
                    <a:gd name="connsiteX1374" fmla="*/ 79271 w 260553"/>
                    <a:gd name="connsiteY1374" fmla="*/ 113034 h 264506"/>
                    <a:gd name="connsiteX1375" fmla="*/ 79723 w 260553"/>
                    <a:gd name="connsiteY1375" fmla="*/ 113300 h 264506"/>
                    <a:gd name="connsiteX1376" fmla="*/ 80486 w 260553"/>
                    <a:gd name="connsiteY1376" fmla="*/ 113821 h 264506"/>
                    <a:gd name="connsiteX1377" fmla="*/ 81689 w 260553"/>
                    <a:gd name="connsiteY1377" fmla="*/ 114885 h 264506"/>
                    <a:gd name="connsiteX1378" fmla="*/ 82048 w 260553"/>
                    <a:gd name="connsiteY1378" fmla="*/ 115313 h 264506"/>
                    <a:gd name="connsiteX1379" fmla="*/ 82326 w 260553"/>
                    <a:gd name="connsiteY1379" fmla="*/ 115753 h 264506"/>
                    <a:gd name="connsiteX1380" fmla="*/ 82534 w 260553"/>
                    <a:gd name="connsiteY1380" fmla="*/ 116204 h 264506"/>
                    <a:gd name="connsiteX1381" fmla="*/ 82673 w 260553"/>
                    <a:gd name="connsiteY1381" fmla="*/ 116621 h 264506"/>
                    <a:gd name="connsiteX1382" fmla="*/ 83390 w 260553"/>
                    <a:gd name="connsiteY1382" fmla="*/ 117130 h 264506"/>
                    <a:gd name="connsiteX1383" fmla="*/ 83552 w 260553"/>
                    <a:gd name="connsiteY1383" fmla="*/ 117234 h 264506"/>
                    <a:gd name="connsiteX1384" fmla="*/ 84825 w 260553"/>
                    <a:gd name="connsiteY1384" fmla="*/ 117627 h 264506"/>
                    <a:gd name="connsiteX1385" fmla="*/ 85334 w 260553"/>
                    <a:gd name="connsiteY1385" fmla="*/ 117859 h 264506"/>
                    <a:gd name="connsiteX1386" fmla="*/ 85773 w 260553"/>
                    <a:gd name="connsiteY1386" fmla="*/ 118136 h 264506"/>
                    <a:gd name="connsiteX1387" fmla="*/ 86040 w 260553"/>
                    <a:gd name="connsiteY1387" fmla="*/ 118379 h 264506"/>
                    <a:gd name="connsiteX1388" fmla="*/ 86491 w 260553"/>
                    <a:gd name="connsiteY1388" fmla="*/ 118356 h 264506"/>
                    <a:gd name="connsiteX1389" fmla="*/ 86919 w 260553"/>
                    <a:gd name="connsiteY1389" fmla="*/ 118379 h 264506"/>
                    <a:gd name="connsiteX1390" fmla="*/ 87416 w 260553"/>
                    <a:gd name="connsiteY1390" fmla="*/ 118460 h 264506"/>
                    <a:gd name="connsiteX1391" fmla="*/ 88446 w 260553"/>
                    <a:gd name="connsiteY1391" fmla="*/ 118958 h 264506"/>
                    <a:gd name="connsiteX1392" fmla="*/ 90424 w 260553"/>
                    <a:gd name="connsiteY1392" fmla="*/ 120763 h 264506"/>
                    <a:gd name="connsiteX1393" fmla="*/ 90795 w 260553"/>
                    <a:gd name="connsiteY1393" fmla="*/ 121098 h 264506"/>
                    <a:gd name="connsiteX1394" fmla="*/ 92414 w 260553"/>
                    <a:gd name="connsiteY1394" fmla="*/ 122521 h 264506"/>
                    <a:gd name="connsiteX1395" fmla="*/ 93109 w 260553"/>
                    <a:gd name="connsiteY1395" fmla="*/ 123285 h 264506"/>
                    <a:gd name="connsiteX1396" fmla="*/ 93421 w 260553"/>
                    <a:gd name="connsiteY1396" fmla="*/ 123713 h 264506"/>
                    <a:gd name="connsiteX1397" fmla="*/ 93629 w 260553"/>
                    <a:gd name="connsiteY1397" fmla="*/ 124048 h 264506"/>
                    <a:gd name="connsiteX1398" fmla="*/ 94995 w 260553"/>
                    <a:gd name="connsiteY1398" fmla="*/ 125506 h 264506"/>
                    <a:gd name="connsiteX1399" fmla="*/ 95538 w 260553"/>
                    <a:gd name="connsiteY1399" fmla="*/ 126200 h 264506"/>
                    <a:gd name="connsiteX1400" fmla="*/ 96684 w 260553"/>
                    <a:gd name="connsiteY1400" fmla="*/ 128005 h 264506"/>
                    <a:gd name="connsiteX1401" fmla="*/ 97100 w 260553"/>
                    <a:gd name="connsiteY1401" fmla="*/ 128156 h 264506"/>
                    <a:gd name="connsiteX1402" fmla="*/ 98095 w 260553"/>
                    <a:gd name="connsiteY1402" fmla="*/ 127797 h 264506"/>
                    <a:gd name="connsiteX1403" fmla="*/ 99148 w 260553"/>
                    <a:gd name="connsiteY1403" fmla="*/ 127704 h 264506"/>
                    <a:gd name="connsiteX1404" fmla="*/ 99669 w 260553"/>
                    <a:gd name="connsiteY1404" fmla="*/ 127809 h 264506"/>
                    <a:gd name="connsiteX1405" fmla="*/ 101358 w 260553"/>
                    <a:gd name="connsiteY1405" fmla="*/ 128237 h 264506"/>
                    <a:gd name="connsiteX1406" fmla="*/ 102214 w 260553"/>
                    <a:gd name="connsiteY1406" fmla="*/ 128503 h 264506"/>
                    <a:gd name="connsiteX1407" fmla="*/ 104158 w 260553"/>
                    <a:gd name="connsiteY1407" fmla="*/ 129394 h 264506"/>
                    <a:gd name="connsiteX1408" fmla="*/ 105187 w 260553"/>
                    <a:gd name="connsiteY1408" fmla="*/ 130481 h 264506"/>
                    <a:gd name="connsiteX1409" fmla="*/ 105338 w 260553"/>
                    <a:gd name="connsiteY1409" fmla="*/ 130840 h 264506"/>
                    <a:gd name="connsiteX1410" fmla="*/ 105326 w 260553"/>
                    <a:gd name="connsiteY1410" fmla="*/ 132355 h 264506"/>
                    <a:gd name="connsiteX1411" fmla="*/ 105164 w 260553"/>
                    <a:gd name="connsiteY1411" fmla="*/ 132726 h 264506"/>
                    <a:gd name="connsiteX1412" fmla="*/ 105106 w 260553"/>
                    <a:gd name="connsiteY1412" fmla="*/ 132899 h 264506"/>
                    <a:gd name="connsiteX1413" fmla="*/ 105095 w 260553"/>
                    <a:gd name="connsiteY1413" fmla="*/ 133165 h 264506"/>
                    <a:gd name="connsiteX1414" fmla="*/ 105095 w 260553"/>
                    <a:gd name="connsiteY1414" fmla="*/ 133512 h 264506"/>
                    <a:gd name="connsiteX1415" fmla="*/ 105106 w 260553"/>
                    <a:gd name="connsiteY1415" fmla="*/ 133582 h 264506"/>
                    <a:gd name="connsiteX1416" fmla="*/ 105280 w 260553"/>
                    <a:gd name="connsiteY1416" fmla="*/ 133663 h 264506"/>
                    <a:gd name="connsiteX1417" fmla="*/ 106495 w 260553"/>
                    <a:gd name="connsiteY1417" fmla="*/ 135283 h 264506"/>
                    <a:gd name="connsiteX1418" fmla="*/ 106564 w 260553"/>
                    <a:gd name="connsiteY1418" fmla="*/ 135803 h 264506"/>
                    <a:gd name="connsiteX1419" fmla="*/ 106564 w 260553"/>
                    <a:gd name="connsiteY1419" fmla="*/ 135838 h 264506"/>
                    <a:gd name="connsiteX1420" fmla="*/ 108277 w 260553"/>
                    <a:gd name="connsiteY1420" fmla="*/ 136544 h 264506"/>
                    <a:gd name="connsiteX1421" fmla="*/ 109167 w 260553"/>
                    <a:gd name="connsiteY1421" fmla="*/ 137284 h 264506"/>
                    <a:gd name="connsiteX1422" fmla="*/ 109514 w 260553"/>
                    <a:gd name="connsiteY1422" fmla="*/ 137793 h 264506"/>
                    <a:gd name="connsiteX1423" fmla="*/ 109781 w 260553"/>
                    <a:gd name="connsiteY1423" fmla="*/ 138221 h 264506"/>
                    <a:gd name="connsiteX1424" fmla="*/ 109931 w 260553"/>
                    <a:gd name="connsiteY1424" fmla="*/ 138464 h 264506"/>
                    <a:gd name="connsiteX1425" fmla="*/ 110139 w 260553"/>
                    <a:gd name="connsiteY1425" fmla="*/ 138661 h 264506"/>
                    <a:gd name="connsiteX1426" fmla="*/ 110637 w 260553"/>
                    <a:gd name="connsiteY1426" fmla="*/ 139228 h 264506"/>
                    <a:gd name="connsiteX1427" fmla="*/ 111377 w 260553"/>
                    <a:gd name="connsiteY1427" fmla="*/ 140350 h 264506"/>
                    <a:gd name="connsiteX1428" fmla="*/ 112164 w 260553"/>
                    <a:gd name="connsiteY1428" fmla="*/ 141901 h 264506"/>
                    <a:gd name="connsiteX1429" fmla="*/ 112361 w 260553"/>
                    <a:gd name="connsiteY1429" fmla="*/ 142236 h 264506"/>
                    <a:gd name="connsiteX1430" fmla="*/ 113876 w 260553"/>
                    <a:gd name="connsiteY1430" fmla="*/ 144365 h 264506"/>
                    <a:gd name="connsiteX1431" fmla="*/ 114142 w 260553"/>
                    <a:gd name="connsiteY1431" fmla="*/ 144897 h 264506"/>
                    <a:gd name="connsiteX1432" fmla="*/ 114304 w 260553"/>
                    <a:gd name="connsiteY1432" fmla="*/ 145406 h 264506"/>
                    <a:gd name="connsiteX1433" fmla="*/ 114628 w 260553"/>
                    <a:gd name="connsiteY1433" fmla="*/ 146505 h 264506"/>
                    <a:gd name="connsiteX1434" fmla="*/ 114709 w 260553"/>
                    <a:gd name="connsiteY1434" fmla="*/ 147072 h 264506"/>
                    <a:gd name="connsiteX1435" fmla="*/ 114709 w 260553"/>
                    <a:gd name="connsiteY1435" fmla="*/ 147593 h 264506"/>
                    <a:gd name="connsiteX1436" fmla="*/ 114617 w 260553"/>
                    <a:gd name="connsiteY1436" fmla="*/ 148414 h 264506"/>
                    <a:gd name="connsiteX1437" fmla="*/ 114536 w 260553"/>
                    <a:gd name="connsiteY1437" fmla="*/ 148912 h 264506"/>
                    <a:gd name="connsiteX1438" fmla="*/ 114501 w 260553"/>
                    <a:gd name="connsiteY1438" fmla="*/ 149282 h 264506"/>
                    <a:gd name="connsiteX1439" fmla="*/ 114559 w 260553"/>
                    <a:gd name="connsiteY1439" fmla="*/ 151145 h 264506"/>
                    <a:gd name="connsiteX1440" fmla="*/ 114628 w 260553"/>
                    <a:gd name="connsiteY1440" fmla="*/ 151538 h 264506"/>
                    <a:gd name="connsiteX1441" fmla="*/ 114917 w 260553"/>
                    <a:gd name="connsiteY1441" fmla="*/ 153412 h 264506"/>
                    <a:gd name="connsiteX1442" fmla="*/ 114917 w 260553"/>
                    <a:gd name="connsiteY1442" fmla="*/ 154234 h 264506"/>
                    <a:gd name="connsiteX1443" fmla="*/ 114732 w 260553"/>
                    <a:gd name="connsiteY1443" fmla="*/ 155842 h 264506"/>
                    <a:gd name="connsiteX1444" fmla="*/ 114536 w 260553"/>
                    <a:gd name="connsiteY1444" fmla="*/ 156501 h 264506"/>
                    <a:gd name="connsiteX1445" fmla="*/ 114293 w 260553"/>
                    <a:gd name="connsiteY1445" fmla="*/ 156987 h 264506"/>
                    <a:gd name="connsiteX1446" fmla="*/ 113899 w 260553"/>
                    <a:gd name="connsiteY1446" fmla="*/ 157612 h 264506"/>
                    <a:gd name="connsiteX1447" fmla="*/ 113610 w 260553"/>
                    <a:gd name="connsiteY1447" fmla="*/ 157971 h 264506"/>
                    <a:gd name="connsiteX1448" fmla="*/ 114038 w 260553"/>
                    <a:gd name="connsiteY1448" fmla="*/ 158387 h 264506"/>
                    <a:gd name="connsiteX1449" fmla="*/ 114524 w 260553"/>
                    <a:gd name="connsiteY1449" fmla="*/ 158931 h 264506"/>
                    <a:gd name="connsiteX1450" fmla="*/ 115010 w 260553"/>
                    <a:gd name="connsiteY1450" fmla="*/ 159591 h 264506"/>
                    <a:gd name="connsiteX1451" fmla="*/ 115172 w 260553"/>
                    <a:gd name="connsiteY1451" fmla="*/ 159602 h 264506"/>
                    <a:gd name="connsiteX1452" fmla="*/ 115878 w 260553"/>
                    <a:gd name="connsiteY1452" fmla="*/ 159776 h 264506"/>
                    <a:gd name="connsiteX1453" fmla="*/ 118354 w 260553"/>
                    <a:gd name="connsiteY1453" fmla="*/ 160956 h 264506"/>
                    <a:gd name="connsiteX1454" fmla="*/ 118782 w 260553"/>
                    <a:gd name="connsiteY1454" fmla="*/ 161233 h 264506"/>
                    <a:gd name="connsiteX1455" fmla="*/ 120390 w 260553"/>
                    <a:gd name="connsiteY1455" fmla="*/ 162657 h 264506"/>
                    <a:gd name="connsiteX1456" fmla="*/ 120737 w 260553"/>
                    <a:gd name="connsiteY1456" fmla="*/ 163050 h 264506"/>
                    <a:gd name="connsiteX1457" fmla="*/ 121339 w 260553"/>
                    <a:gd name="connsiteY1457" fmla="*/ 163975 h 264506"/>
                    <a:gd name="connsiteX1458" fmla="*/ 121489 w 260553"/>
                    <a:gd name="connsiteY1458" fmla="*/ 164230 h 264506"/>
                    <a:gd name="connsiteX1459" fmla="*/ 122854 w 260553"/>
                    <a:gd name="connsiteY1459" fmla="*/ 164415 h 264506"/>
                    <a:gd name="connsiteX1460" fmla="*/ 123618 w 260553"/>
                    <a:gd name="connsiteY1460" fmla="*/ 164612 h 264506"/>
                    <a:gd name="connsiteX1461" fmla="*/ 124590 w 260553"/>
                    <a:gd name="connsiteY1461" fmla="*/ 165225 h 264506"/>
                    <a:gd name="connsiteX1462" fmla="*/ 125677 w 260553"/>
                    <a:gd name="connsiteY1462" fmla="*/ 166498 h 264506"/>
                    <a:gd name="connsiteX1463" fmla="*/ 127019 w 260553"/>
                    <a:gd name="connsiteY1463" fmla="*/ 166486 h 264506"/>
                    <a:gd name="connsiteX1464" fmla="*/ 128153 w 260553"/>
                    <a:gd name="connsiteY1464" fmla="*/ 166845 h 264506"/>
                    <a:gd name="connsiteX1465" fmla="*/ 130791 w 260553"/>
                    <a:gd name="connsiteY1465" fmla="*/ 168707 h 264506"/>
                    <a:gd name="connsiteX1466" fmla="*/ 131393 w 260553"/>
                    <a:gd name="connsiteY1466" fmla="*/ 169379 h 264506"/>
                    <a:gd name="connsiteX1467" fmla="*/ 131624 w 260553"/>
                    <a:gd name="connsiteY1467" fmla="*/ 169795 h 264506"/>
                    <a:gd name="connsiteX1468" fmla="*/ 131879 w 260553"/>
                    <a:gd name="connsiteY1468" fmla="*/ 170744 h 264506"/>
                    <a:gd name="connsiteX1469" fmla="*/ 131960 w 260553"/>
                    <a:gd name="connsiteY1469" fmla="*/ 178009 h 264506"/>
                    <a:gd name="connsiteX1470" fmla="*/ 132665 w 260553"/>
                    <a:gd name="connsiteY1470" fmla="*/ 178275 h 264506"/>
                    <a:gd name="connsiteX1471" fmla="*/ 133336 w 260553"/>
                    <a:gd name="connsiteY1471" fmla="*/ 178623 h 264506"/>
                    <a:gd name="connsiteX1472" fmla="*/ 134169 w 260553"/>
                    <a:gd name="connsiteY1472" fmla="*/ 179444 h 264506"/>
                    <a:gd name="connsiteX1473" fmla="*/ 135164 w 260553"/>
                    <a:gd name="connsiteY1473" fmla="*/ 181295 h 264506"/>
                    <a:gd name="connsiteX1474" fmla="*/ 135801 w 260553"/>
                    <a:gd name="connsiteY1474" fmla="*/ 181122 h 264506"/>
                    <a:gd name="connsiteX1475" fmla="*/ 136333 w 260553"/>
                    <a:gd name="connsiteY1475" fmla="*/ 181052 h 264506"/>
                    <a:gd name="connsiteX1476" fmla="*/ 136830 w 260553"/>
                    <a:gd name="connsiteY1476" fmla="*/ 181064 h 264506"/>
                    <a:gd name="connsiteX1477" fmla="*/ 138034 w 260553"/>
                    <a:gd name="connsiteY1477" fmla="*/ 181492 h 264506"/>
                    <a:gd name="connsiteX1478" fmla="*/ 140961 w 260553"/>
                    <a:gd name="connsiteY1478" fmla="*/ 183806 h 264506"/>
                    <a:gd name="connsiteX1479" fmla="*/ 141308 w 260553"/>
                    <a:gd name="connsiteY1479" fmla="*/ 184072 h 264506"/>
                    <a:gd name="connsiteX1480" fmla="*/ 144640 w 260553"/>
                    <a:gd name="connsiteY1480" fmla="*/ 186235 h 264506"/>
                    <a:gd name="connsiteX1481" fmla="*/ 144837 w 260553"/>
                    <a:gd name="connsiteY1481" fmla="*/ 186305 h 264506"/>
                    <a:gd name="connsiteX1482" fmla="*/ 147856 w 260553"/>
                    <a:gd name="connsiteY1482" fmla="*/ 187126 h 264506"/>
                    <a:gd name="connsiteX1483" fmla="*/ 148111 w 260553"/>
                    <a:gd name="connsiteY1483" fmla="*/ 187184 h 264506"/>
                    <a:gd name="connsiteX1484" fmla="*/ 150008 w 260553"/>
                    <a:gd name="connsiteY1484" fmla="*/ 187172 h 264506"/>
                    <a:gd name="connsiteX1485" fmla="*/ 150876 w 260553"/>
                    <a:gd name="connsiteY1485" fmla="*/ 187277 h 264506"/>
                    <a:gd name="connsiteX1486" fmla="*/ 151339 w 260553"/>
                    <a:gd name="connsiteY1486" fmla="*/ 187427 h 264506"/>
                    <a:gd name="connsiteX1487" fmla="*/ 153803 w 260553"/>
                    <a:gd name="connsiteY1487" fmla="*/ 188480 h 264506"/>
                    <a:gd name="connsiteX1488" fmla="*/ 154486 w 260553"/>
                    <a:gd name="connsiteY1488" fmla="*/ 188873 h 264506"/>
                    <a:gd name="connsiteX1489" fmla="*/ 155481 w 260553"/>
                    <a:gd name="connsiteY1489" fmla="*/ 189556 h 264506"/>
                    <a:gd name="connsiteX1490" fmla="*/ 157251 w 260553"/>
                    <a:gd name="connsiteY1490" fmla="*/ 190701 h 264506"/>
                    <a:gd name="connsiteX1491" fmla="*/ 157690 w 260553"/>
                    <a:gd name="connsiteY1491" fmla="*/ 190979 h 264506"/>
                    <a:gd name="connsiteX1492" fmla="*/ 158130 w 260553"/>
                    <a:gd name="connsiteY1492" fmla="*/ 191257 h 264506"/>
                    <a:gd name="connsiteX1493" fmla="*/ 162226 w 260553"/>
                    <a:gd name="connsiteY1493" fmla="*/ 193837 h 264506"/>
                    <a:gd name="connsiteX1494" fmla="*/ 162619 w 260553"/>
                    <a:gd name="connsiteY1494" fmla="*/ 194161 h 264506"/>
                    <a:gd name="connsiteX1495" fmla="*/ 162989 w 260553"/>
                    <a:gd name="connsiteY1495" fmla="*/ 194566 h 264506"/>
                    <a:gd name="connsiteX1496" fmla="*/ 166576 w 260553"/>
                    <a:gd name="connsiteY1496" fmla="*/ 198673 h 264506"/>
                    <a:gd name="connsiteX1497" fmla="*/ 166830 w 260553"/>
                    <a:gd name="connsiteY1497" fmla="*/ 199066 h 264506"/>
                    <a:gd name="connsiteX1498" fmla="*/ 167825 w 260553"/>
                    <a:gd name="connsiteY1498" fmla="*/ 200975 h 264506"/>
                    <a:gd name="connsiteX1499" fmla="*/ 168103 w 260553"/>
                    <a:gd name="connsiteY1499" fmla="*/ 201727 h 264506"/>
                    <a:gd name="connsiteX1500" fmla="*/ 168196 w 260553"/>
                    <a:gd name="connsiteY1500" fmla="*/ 202178 h 264506"/>
                    <a:gd name="connsiteX1501" fmla="*/ 168531 w 260553"/>
                    <a:gd name="connsiteY1501" fmla="*/ 205383 h 264506"/>
                    <a:gd name="connsiteX1502" fmla="*/ 168716 w 260553"/>
                    <a:gd name="connsiteY1502" fmla="*/ 209780 h 264506"/>
                    <a:gd name="connsiteX1503" fmla="*/ 168728 w 260553"/>
                    <a:gd name="connsiteY1503" fmla="*/ 210601 h 264506"/>
                    <a:gd name="connsiteX1504" fmla="*/ 170000 w 260553"/>
                    <a:gd name="connsiteY1504" fmla="*/ 211261 h 264506"/>
                    <a:gd name="connsiteX1505" fmla="*/ 170186 w 260553"/>
                    <a:gd name="connsiteY1505" fmla="*/ 211318 h 264506"/>
                    <a:gd name="connsiteX1506" fmla="*/ 174281 w 260553"/>
                    <a:gd name="connsiteY1506" fmla="*/ 211862 h 264506"/>
                    <a:gd name="connsiteX1507" fmla="*/ 175160 w 260553"/>
                    <a:gd name="connsiteY1507" fmla="*/ 210948 h 264506"/>
                    <a:gd name="connsiteX1508" fmla="*/ 176896 w 260553"/>
                    <a:gd name="connsiteY1508" fmla="*/ 210370 h 264506"/>
                    <a:gd name="connsiteX1509" fmla="*/ 177312 w 260553"/>
                    <a:gd name="connsiteY1509" fmla="*/ 210439 h 264506"/>
                    <a:gd name="connsiteX1510" fmla="*/ 178226 w 260553"/>
                    <a:gd name="connsiteY1510" fmla="*/ 210832 h 264506"/>
                    <a:gd name="connsiteX1511" fmla="*/ 178655 w 260553"/>
                    <a:gd name="connsiteY1511" fmla="*/ 211168 h 264506"/>
                    <a:gd name="connsiteX1512" fmla="*/ 180517 w 260553"/>
                    <a:gd name="connsiteY1512" fmla="*/ 212649 h 264506"/>
                    <a:gd name="connsiteX1513" fmla="*/ 183317 w 260553"/>
                    <a:gd name="connsiteY1513" fmla="*/ 215402 h 264506"/>
                    <a:gd name="connsiteX1514" fmla="*/ 185168 w 260553"/>
                    <a:gd name="connsiteY1514" fmla="*/ 215796 h 264506"/>
                    <a:gd name="connsiteX1515" fmla="*/ 185932 w 260553"/>
                    <a:gd name="connsiteY1515" fmla="*/ 216050 h 264506"/>
                    <a:gd name="connsiteX1516" fmla="*/ 187181 w 260553"/>
                    <a:gd name="connsiteY1516" fmla="*/ 217473 h 264506"/>
                    <a:gd name="connsiteX1517" fmla="*/ 187864 w 260553"/>
                    <a:gd name="connsiteY1517" fmla="*/ 220366 h 264506"/>
                    <a:gd name="connsiteX1518" fmla="*/ 187864 w 260553"/>
                    <a:gd name="connsiteY1518" fmla="*/ 220377 h 264506"/>
                    <a:gd name="connsiteX1519" fmla="*/ 189310 w 260553"/>
                    <a:gd name="connsiteY1519" fmla="*/ 221951 h 264506"/>
                    <a:gd name="connsiteX1520" fmla="*/ 190826 w 260553"/>
                    <a:gd name="connsiteY1520" fmla="*/ 224114 h 264506"/>
                    <a:gd name="connsiteX1521" fmla="*/ 191069 w 260553"/>
                    <a:gd name="connsiteY1521" fmla="*/ 224438 h 264506"/>
                    <a:gd name="connsiteX1522" fmla="*/ 193464 w 260553"/>
                    <a:gd name="connsiteY1522" fmla="*/ 227065 h 264506"/>
                    <a:gd name="connsiteX1523" fmla="*/ 193741 w 260553"/>
                    <a:gd name="connsiteY1523" fmla="*/ 227308 h 264506"/>
                    <a:gd name="connsiteX1524" fmla="*/ 193776 w 260553"/>
                    <a:gd name="connsiteY1524" fmla="*/ 227331 h 264506"/>
                    <a:gd name="connsiteX1525" fmla="*/ 194320 w 260553"/>
                    <a:gd name="connsiteY1525" fmla="*/ 226822 h 264506"/>
                    <a:gd name="connsiteX1526" fmla="*/ 195500 w 260553"/>
                    <a:gd name="connsiteY1526" fmla="*/ 226290 h 264506"/>
                    <a:gd name="connsiteX1527" fmla="*/ 196264 w 260553"/>
                    <a:gd name="connsiteY1527" fmla="*/ 226232 h 264506"/>
                    <a:gd name="connsiteX1528" fmla="*/ 199237 w 260553"/>
                    <a:gd name="connsiteY1528" fmla="*/ 226324 h 264506"/>
                    <a:gd name="connsiteX1529" fmla="*/ 199584 w 260553"/>
                    <a:gd name="connsiteY1529" fmla="*/ 226058 h 264506"/>
                    <a:gd name="connsiteX1530" fmla="*/ 200325 w 260553"/>
                    <a:gd name="connsiteY1530" fmla="*/ 225642 h 264506"/>
                    <a:gd name="connsiteX1531" fmla="*/ 201921 w 260553"/>
                    <a:gd name="connsiteY1531" fmla="*/ 225538 h 264506"/>
                    <a:gd name="connsiteX1532" fmla="*/ 204952 w 260553"/>
                    <a:gd name="connsiteY1532" fmla="*/ 226602 h 264506"/>
                    <a:gd name="connsiteX1533" fmla="*/ 205554 w 260553"/>
                    <a:gd name="connsiteY1533" fmla="*/ 226949 h 264506"/>
                    <a:gd name="connsiteX1534" fmla="*/ 205889 w 260553"/>
                    <a:gd name="connsiteY1534" fmla="*/ 227215 h 264506"/>
                    <a:gd name="connsiteX1535" fmla="*/ 206572 w 260553"/>
                    <a:gd name="connsiteY1535" fmla="*/ 229194 h 264506"/>
                    <a:gd name="connsiteX1536" fmla="*/ 206560 w 260553"/>
                    <a:gd name="connsiteY1536" fmla="*/ 229263 h 264506"/>
                    <a:gd name="connsiteX1537" fmla="*/ 207000 w 260553"/>
                    <a:gd name="connsiteY1537" fmla="*/ 229402 h 264506"/>
                    <a:gd name="connsiteX1538" fmla="*/ 207833 w 260553"/>
                    <a:gd name="connsiteY1538" fmla="*/ 229899 h 264506"/>
                    <a:gd name="connsiteX1539" fmla="*/ 209187 w 260553"/>
                    <a:gd name="connsiteY1539" fmla="*/ 231218 h 264506"/>
                    <a:gd name="connsiteX1540" fmla="*/ 209395 w 260553"/>
                    <a:gd name="connsiteY1540" fmla="*/ 231334 h 264506"/>
                    <a:gd name="connsiteX1541" fmla="*/ 210783 w 260553"/>
                    <a:gd name="connsiteY1541" fmla="*/ 232074 h 264506"/>
                    <a:gd name="connsiteX1542" fmla="*/ 211246 w 260553"/>
                    <a:gd name="connsiteY1542" fmla="*/ 232421 h 264506"/>
                    <a:gd name="connsiteX1543" fmla="*/ 211605 w 260553"/>
                    <a:gd name="connsiteY1543" fmla="*/ 232780 h 264506"/>
                    <a:gd name="connsiteX1544" fmla="*/ 211963 w 260553"/>
                    <a:gd name="connsiteY1544" fmla="*/ 233243 h 264506"/>
                    <a:gd name="connsiteX1545" fmla="*/ 213502 w 260553"/>
                    <a:gd name="connsiteY1545" fmla="*/ 236205 h 264506"/>
                    <a:gd name="connsiteX1546" fmla="*/ 213676 w 260553"/>
                    <a:gd name="connsiteY1546" fmla="*/ 236830 h 264506"/>
                    <a:gd name="connsiteX1547" fmla="*/ 213734 w 260553"/>
                    <a:gd name="connsiteY1547" fmla="*/ 237258 h 264506"/>
                    <a:gd name="connsiteX1548" fmla="*/ 215724 w 260553"/>
                    <a:gd name="connsiteY1548" fmla="*/ 238287 h 264506"/>
                    <a:gd name="connsiteX1549" fmla="*/ 216221 w 260553"/>
                    <a:gd name="connsiteY1549" fmla="*/ 238646 h 264506"/>
                    <a:gd name="connsiteX1550" fmla="*/ 216591 w 260553"/>
                    <a:gd name="connsiteY1550" fmla="*/ 239016 h 264506"/>
                    <a:gd name="connsiteX1551" fmla="*/ 218871 w 260553"/>
                    <a:gd name="connsiteY1551" fmla="*/ 241596 h 264506"/>
                    <a:gd name="connsiteX1552" fmla="*/ 219183 w 260553"/>
                    <a:gd name="connsiteY1552" fmla="*/ 242140 h 264506"/>
                    <a:gd name="connsiteX1553" fmla="*/ 219946 w 260553"/>
                    <a:gd name="connsiteY1553" fmla="*/ 244188 h 264506"/>
                    <a:gd name="connsiteX1554" fmla="*/ 219946 w 260553"/>
                    <a:gd name="connsiteY1554" fmla="*/ 245495 h 264506"/>
                    <a:gd name="connsiteX1555" fmla="*/ 218986 w 260553"/>
                    <a:gd name="connsiteY1555" fmla="*/ 248388 h 264506"/>
                    <a:gd name="connsiteX1556" fmla="*/ 218952 w 260553"/>
                    <a:gd name="connsiteY1556" fmla="*/ 248642 h 264506"/>
                    <a:gd name="connsiteX1557" fmla="*/ 218928 w 260553"/>
                    <a:gd name="connsiteY1557" fmla="*/ 249070 h 264506"/>
                    <a:gd name="connsiteX1558" fmla="*/ 218847 w 260553"/>
                    <a:gd name="connsiteY1558" fmla="*/ 249764 h 264506"/>
                    <a:gd name="connsiteX1559" fmla="*/ 218535 w 260553"/>
                    <a:gd name="connsiteY1559" fmla="*/ 250563 h 264506"/>
                    <a:gd name="connsiteX1560" fmla="*/ 218257 w 260553"/>
                    <a:gd name="connsiteY1560" fmla="*/ 251014 h 264506"/>
                    <a:gd name="connsiteX1561" fmla="*/ 217690 w 260553"/>
                    <a:gd name="connsiteY1561" fmla="*/ 251673 h 264506"/>
                    <a:gd name="connsiteX1562" fmla="*/ 217401 w 260553"/>
                    <a:gd name="connsiteY1562" fmla="*/ 251939 h 264506"/>
                    <a:gd name="connsiteX1563" fmla="*/ 217147 w 260553"/>
                    <a:gd name="connsiteY1563" fmla="*/ 252125 h 264506"/>
                    <a:gd name="connsiteX1564" fmla="*/ 217158 w 260553"/>
                    <a:gd name="connsiteY1564" fmla="*/ 253525 h 264506"/>
                    <a:gd name="connsiteX1565" fmla="*/ 217158 w 260553"/>
                    <a:gd name="connsiteY1565" fmla="*/ 254034 h 264506"/>
                    <a:gd name="connsiteX1566" fmla="*/ 217170 w 260553"/>
                    <a:gd name="connsiteY1566" fmla="*/ 254462 h 264506"/>
                    <a:gd name="connsiteX1567" fmla="*/ 217228 w 260553"/>
                    <a:gd name="connsiteY1567" fmla="*/ 254878 h 264506"/>
                    <a:gd name="connsiteX1568" fmla="*/ 217285 w 260553"/>
                    <a:gd name="connsiteY1568" fmla="*/ 255815 h 264506"/>
                    <a:gd name="connsiteX1569" fmla="*/ 217043 w 260553"/>
                    <a:gd name="connsiteY1569" fmla="*/ 259529 h 264506"/>
                    <a:gd name="connsiteX1570" fmla="*/ 217644 w 260553"/>
                    <a:gd name="connsiteY1570" fmla="*/ 259946 h 264506"/>
                    <a:gd name="connsiteX1571" fmla="*/ 219044 w 260553"/>
                    <a:gd name="connsiteY1571" fmla="*/ 258673 h 264506"/>
                    <a:gd name="connsiteX1572" fmla="*/ 219750 w 260553"/>
                    <a:gd name="connsiteY1572" fmla="*/ 258187 h 264506"/>
                    <a:gd name="connsiteX1573" fmla="*/ 220675 w 260553"/>
                    <a:gd name="connsiteY1573" fmla="*/ 257875 h 264506"/>
                    <a:gd name="connsiteX1574" fmla="*/ 223533 w 260553"/>
                    <a:gd name="connsiteY1574" fmla="*/ 257643 h 264506"/>
                    <a:gd name="connsiteX1575" fmla="*/ 223799 w 260553"/>
                    <a:gd name="connsiteY1575" fmla="*/ 257354 h 264506"/>
                    <a:gd name="connsiteX1576" fmla="*/ 224123 w 260553"/>
                    <a:gd name="connsiteY1576" fmla="*/ 257076 h 264506"/>
                    <a:gd name="connsiteX1577" fmla="*/ 224540 w 260553"/>
                    <a:gd name="connsiteY1577" fmla="*/ 256799 h 264506"/>
                    <a:gd name="connsiteX1578" fmla="*/ 225604 w 260553"/>
                    <a:gd name="connsiteY1578" fmla="*/ 256440 h 264506"/>
                    <a:gd name="connsiteX1579" fmla="*/ 226657 w 260553"/>
                    <a:gd name="connsiteY1579" fmla="*/ 256405 h 264506"/>
                    <a:gd name="connsiteX1580" fmla="*/ 227397 w 260553"/>
                    <a:gd name="connsiteY1580" fmla="*/ 254843 h 264506"/>
                    <a:gd name="connsiteX1581" fmla="*/ 227501 w 260553"/>
                    <a:gd name="connsiteY1581" fmla="*/ 254508 h 264506"/>
                    <a:gd name="connsiteX1582" fmla="*/ 228682 w 260553"/>
                    <a:gd name="connsiteY1582" fmla="*/ 249880 h 264506"/>
                    <a:gd name="connsiteX1583" fmla="*/ 229353 w 260553"/>
                    <a:gd name="connsiteY1583" fmla="*/ 248839 h 264506"/>
                    <a:gd name="connsiteX1584" fmla="*/ 229700 w 260553"/>
                    <a:gd name="connsiteY1584" fmla="*/ 248561 h 264506"/>
                    <a:gd name="connsiteX1585" fmla="*/ 230614 w 260553"/>
                    <a:gd name="connsiteY1585" fmla="*/ 248133 h 264506"/>
                    <a:gd name="connsiteX1586" fmla="*/ 231134 w 260553"/>
                    <a:gd name="connsiteY1586" fmla="*/ 248029 h 264506"/>
                    <a:gd name="connsiteX1587" fmla="*/ 231829 w 260553"/>
                    <a:gd name="connsiteY1587" fmla="*/ 247948 h 264506"/>
                    <a:gd name="connsiteX1588" fmla="*/ 233182 w 260553"/>
                    <a:gd name="connsiteY1588" fmla="*/ 248307 h 264506"/>
                    <a:gd name="connsiteX1589" fmla="*/ 234906 w 260553"/>
                    <a:gd name="connsiteY1589" fmla="*/ 249521 h 264506"/>
                    <a:gd name="connsiteX1590" fmla="*/ 235751 w 260553"/>
                    <a:gd name="connsiteY1590" fmla="*/ 248249 h 264506"/>
                    <a:gd name="connsiteX1591" fmla="*/ 234883 w 260553"/>
                    <a:gd name="connsiteY1591" fmla="*/ 246016 h 264506"/>
                    <a:gd name="connsiteX1592" fmla="*/ 234733 w 260553"/>
                    <a:gd name="connsiteY1592" fmla="*/ 245669 h 264506"/>
                    <a:gd name="connsiteX1593" fmla="*/ 233714 w 260553"/>
                    <a:gd name="connsiteY1593" fmla="*/ 243899 h 264506"/>
                    <a:gd name="connsiteX1594" fmla="*/ 233390 w 260553"/>
                    <a:gd name="connsiteY1594" fmla="*/ 243077 h 264506"/>
                    <a:gd name="connsiteX1595" fmla="*/ 233495 w 260553"/>
                    <a:gd name="connsiteY1595" fmla="*/ 241515 h 264506"/>
                    <a:gd name="connsiteX1596" fmla="*/ 234501 w 260553"/>
                    <a:gd name="connsiteY1596" fmla="*/ 239537 h 264506"/>
                    <a:gd name="connsiteX1597" fmla="*/ 234605 w 260553"/>
                    <a:gd name="connsiteY1597" fmla="*/ 233023 h 264506"/>
                    <a:gd name="connsiteX1598" fmla="*/ 234709 w 260553"/>
                    <a:gd name="connsiteY1598" fmla="*/ 232098 h 264506"/>
                    <a:gd name="connsiteX1599" fmla="*/ 235461 w 260553"/>
                    <a:gd name="connsiteY1599" fmla="*/ 228569 h 264506"/>
                    <a:gd name="connsiteX1600" fmla="*/ 235461 w 260553"/>
                    <a:gd name="connsiteY1600" fmla="*/ 228557 h 264506"/>
                    <a:gd name="connsiteX1601" fmla="*/ 234628 w 260553"/>
                    <a:gd name="connsiteY1601" fmla="*/ 225757 h 264506"/>
                    <a:gd name="connsiteX1602" fmla="*/ 234559 w 260553"/>
                    <a:gd name="connsiteY1602" fmla="*/ 225156 h 264506"/>
                    <a:gd name="connsiteX1603" fmla="*/ 234663 w 260553"/>
                    <a:gd name="connsiteY1603" fmla="*/ 222483 h 264506"/>
                    <a:gd name="connsiteX1604" fmla="*/ 234733 w 260553"/>
                    <a:gd name="connsiteY1604" fmla="*/ 221812 h 264506"/>
                    <a:gd name="connsiteX1605" fmla="*/ 234895 w 260553"/>
                    <a:gd name="connsiteY1605" fmla="*/ 221245 h 264506"/>
                    <a:gd name="connsiteX1606" fmla="*/ 235508 w 260553"/>
                    <a:gd name="connsiteY1606" fmla="*/ 219787 h 264506"/>
                    <a:gd name="connsiteX1607" fmla="*/ 234027 w 260553"/>
                    <a:gd name="connsiteY1607" fmla="*/ 217543 h 264506"/>
                    <a:gd name="connsiteX1608" fmla="*/ 233703 w 260553"/>
                    <a:gd name="connsiteY1608" fmla="*/ 216293 h 264506"/>
                    <a:gd name="connsiteX1609" fmla="*/ 233772 w 260553"/>
                    <a:gd name="connsiteY1609" fmla="*/ 215264 h 264506"/>
                    <a:gd name="connsiteX1610" fmla="*/ 231632 w 260553"/>
                    <a:gd name="connsiteY1610" fmla="*/ 213054 h 264506"/>
                    <a:gd name="connsiteX1611" fmla="*/ 231262 w 260553"/>
                    <a:gd name="connsiteY1611" fmla="*/ 212684 h 264506"/>
                    <a:gd name="connsiteX1612" fmla="*/ 230995 w 260553"/>
                    <a:gd name="connsiteY1612" fmla="*/ 212406 h 264506"/>
                    <a:gd name="connsiteX1613" fmla="*/ 224493 w 260553"/>
                    <a:gd name="connsiteY1613" fmla="*/ 207581 h 264506"/>
                    <a:gd name="connsiteX1614" fmla="*/ 221416 w 260553"/>
                    <a:gd name="connsiteY1614" fmla="*/ 207605 h 264506"/>
                    <a:gd name="connsiteX1615" fmla="*/ 221092 w 260553"/>
                    <a:gd name="connsiteY1615" fmla="*/ 207674 h 264506"/>
                    <a:gd name="connsiteX1616" fmla="*/ 215839 w 260553"/>
                    <a:gd name="connsiteY1616" fmla="*/ 208796 h 264506"/>
                    <a:gd name="connsiteX1617" fmla="*/ 214972 w 260553"/>
                    <a:gd name="connsiteY1617" fmla="*/ 208935 h 264506"/>
                    <a:gd name="connsiteX1618" fmla="*/ 209603 w 260553"/>
                    <a:gd name="connsiteY1618" fmla="*/ 209132 h 264506"/>
                    <a:gd name="connsiteX1619" fmla="*/ 207995 w 260553"/>
                    <a:gd name="connsiteY1619" fmla="*/ 208426 h 264506"/>
                    <a:gd name="connsiteX1620" fmla="*/ 207567 w 260553"/>
                    <a:gd name="connsiteY1620" fmla="*/ 206725 h 264506"/>
                    <a:gd name="connsiteX1621" fmla="*/ 207752 w 260553"/>
                    <a:gd name="connsiteY1621" fmla="*/ 205962 h 264506"/>
                    <a:gd name="connsiteX1622" fmla="*/ 208747 w 260553"/>
                    <a:gd name="connsiteY1622" fmla="*/ 203474 h 264506"/>
                    <a:gd name="connsiteX1623" fmla="*/ 209210 w 260553"/>
                    <a:gd name="connsiteY1623" fmla="*/ 202560 h 264506"/>
                    <a:gd name="connsiteX1624" fmla="*/ 211385 w 260553"/>
                    <a:gd name="connsiteY1624" fmla="*/ 199506 h 264506"/>
                    <a:gd name="connsiteX1625" fmla="*/ 211674 w 260553"/>
                    <a:gd name="connsiteY1625" fmla="*/ 199170 h 264506"/>
                    <a:gd name="connsiteX1626" fmla="*/ 212044 w 260553"/>
                    <a:gd name="connsiteY1626" fmla="*/ 198835 h 264506"/>
                    <a:gd name="connsiteX1627" fmla="*/ 212982 w 260553"/>
                    <a:gd name="connsiteY1627" fmla="*/ 198349 h 264506"/>
                    <a:gd name="connsiteX1628" fmla="*/ 214011 w 260553"/>
                    <a:gd name="connsiteY1628" fmla="*/ 198152 h 264506"/>
                    <a:gd name="connsiteX1629" fmla="*/ 214185 w 260553"/>
                    <a:gd name="connsiteY1629" fmla="*/ 197238 h 264506"/>
                    <a:gd name="connsiteX1630" fmla="*/ 212392 w 260553"/>
                    <a:gd name="connsiteY1630" fmla="*/ 194809 h 264506"/>
                    <a:gd name="connsiteX1631" fmla="*/ 212253 w 260553"/>
                    <a:gd name="connsiteY1631" fmla="*/ 194693 h 264506"/>
                    <a:gd name="connsiteX1632" fmla="*/ 209684 w 260553"/>
                    <a:gd name="connsiteY1632" fmla="*/ 192969 h 264506"/>
                    <a:gd name="connsiteX1633" fmla="*/ 209291 w 260553"/>
                    <a:gd name="connsiteY1633" fmla="*/ 192634 h 264506"/>
                    <a:gd name="connsiteX1634" fmla="*/ 208932 w 260553"/>
                    <a:gd name="connsiteY1634" fmla="*/ 192229 h 264506"/>
                    <a:gd name="connsiteX1635" fmla="*/ 205565 w 260553"/>
                    <a:gd name="connsiteY1635" fmla="*/ 187913 h 264506"/>
                    <a:gd name="connsiteX1636" fmla="*/ 205276 w 260553"/>
                    <a:gd name="connsiteY1636" fmla="*/ 187404 h 264506"/>
                    <a:gd name="connsiteX1637" fmla="*/ 204999 w 260553"/>
                    <a:gd name="connsiteY1637" fmla="*/ 186618 h 264506"/>
                    <a:gd name="connsiteX1638" fmla="*/ 204420 w 260553"/>
                    <a:gd name="connsiteY1638" fmla="*/ 183968 h 264506"/>
                    <a:gd name="connsiteX1639" fmla="*/ 203622 w 260553"/>
                    <a:gd name="connsiteY1639" fmla="*/ 183771 h 264506"/>
                    <a:gd name="connsiteX1640" fmla="*/ 203228 w 260553"/>
                    <a:gd name="connsiteY1640" fmla="*/ 183586 h 264506"/>
                    <a:gd name="connsiteX1641" fmla="*/ 202129 w 260553"/>
                    <a:gd name="connsiteY1641" fmla="*/ 182140 h 264506"/>
                    <a:gd name="connsiteX1642" fmla="*/ 201447 w 260553"/>
                    <a:gd name="connsiteY1642" fmla="*/ 178449 h 264506"/>
                    <a:gd name="connsiteX1643" fmla="*/ 201435 w 260553"/>
                    <a:gd name="connsiteY1643" fmla="*/ 177790 h 264506"/>
                    <a:gd name="connsiteX1644" fmla="*/ 201505 w 260553"/>
                    <a:gd name="connsiteY1644" fmla="*/ 177292 h 264506"/>
                    <a:gd name="connsiteX1645" fmla="*/ 201863 w 260553"/>
                    <a:gd name="connsiteY1645" fmla="*/ 176425 h 264506"/>
                    <a:gd name="connsiteX1646" fmla="*/ 203009 w 260553"/>
                    <a:gd name="connsiteY1646" fmla="*/ 174816 h 264506"/>
                    <a:gd name="connsiteX1647" fmla="*/ 202823 w 260553"/>
                    <a:gd name="connsiteY1647" fmla="*/ 168164 h 264506"/>
                    <a:gd name="connsiteX1648" fmla="*/ 202962 w 260553"/>
                    <a:gd name="connsiteY1648" fmla="*/ 167331 h 264506"/>
                    <a:gd name="connsiteX1649" fmla="*/ 203564 w 260553"/>
                    <a:gd name="connsiteY1649" fmla="*/ 165271 h 264506"/>
                    <a:gd name="connsiteX1650" fmla="*/ 203934 w 260553"/>
                    <a:gd name="connsiteY1650" fmla="*/ 164485 h 264506"/>
                    <a:gd name="connsiteX1651" fmla="*/ 205357 w 260553"/>
                    <a:gd name="connsiteY1651" fmla="*/ 163432 h 264506"/>
                    <a:gd name="connsiteX1652" fmla="*/ 209418 w 260553"/>
                    <a:gd name="connsiteY1652" fmla="*/ 162680 h 264506"/>
                    <a:gd name="connsiteX1653" fmla="*/ 211050 w 260553"/>
                    <a:gd name="connsiteY1653" fmla="*/ 161130 h 264506"/>
                    <a:gd name="connsiteX1654" fmla="*/ 211374 w 260553"/>
                    <a:gd name="connsiteY1654" fmla="*/ 159741 h 264506"/>
                    <a:gd name="connsiteX1655" fmla="*/ 213109 w 260553"/>
                    <a:gd name="connsiteY1655" fmla="*/ 158214 h 264506"/>
                    <a:gd name="connsiteX1656" fmla="*/ 215134 w 260553"/>
                    <a:gd name="connsiteY1656" fmla="*/ 159325 h 264506"/>
                    <a:gd name="connsiteX1657" fmla="*/ 215307 w 260553"/>
                    <a:gd name="connsiteY1657" fmla="*/ 159695 h 264506"/>
                    <a:gd name="connsiteX1658" fmla="*/ 215805 w 260553"/>
                    <a:gd name="connsiteY1658" fmla="*/ 160979 h 264506"/>
                    <a:gd name="connsiteX1659" fmla="*/ 218963 w 260553"/>
                    <a:gd name="connsiteY1659" fmla="*/ 162784 h 264506"/>
                    <a:gd name="connsiteX1660" fmla="*/ 219588 w 260553"/>
                    <a:gd name="connsiteY1660" fmla="*/ 163351 h 264506"/>
                    <a:gd name="connsiteX1661" fmla="*/ 222191 w 260553"/>
                    <a:gd name="connsiteY1661" fmla="*/ 163467 h 264506"/>
                    <a:gd name="connsiteX1662" fmla="*/ 223337 w 260553"/>
                    <a:gd name="connsiteY1662" fmla="*/ 163883 h 264506"/>
                    <a:gd name="connsiteX1663" fmla="*/ 223695 w 260553"/>
                    <a:gd name="connsiteY1663" fmla="*/ 164172 h 264506"/>
                    <a:gd name="connsiteX1664" fmla="*/ 224262 w 260553"/>
                    <a:gd name="connsiteY1664" fmla="*/ 164867 h 264506"/>
                    <a:gd name="connsiteX1665" fmla="*/ 225211 w 260553"/>
                    <a:gd name="connsiteY1665" fmla="*/ 166787 h 264506"/>
                    <a:gd name="connsiteX1666" fmla="*/ 225442 w 260553"/>
                    <a:gd name="connsiteY1666" fmla="*/ 167250 h 264506"/>
                    <a:gd name="connsiteX1667" fmla="*/ 225674 w 260553"/>
                    <a:gd name="connsiteY1667" fmla="*/ 167713 h 264506"/>
                    <a:gd name="connsiteX1668" fmla="*/ 227097 w 260553"/>
                    <a:gd name="connsiteY1668" fmla="*/ 170455 h 264506"/>
                    <a:gd name="connsiteX1669" fmla="*/ 227120 w 260553"/>
                    <a:gd name="connsiteY1669" fmla="*/ 170513 h 264506"/>
                    <a:gd name="connsiteX1670" fmla="*/ 229503 w 260553"/>
                    <a:gd name="connsiteY1670" fmla="*/ 172283 h 264506"/>
                    <a:gd name="connsiteX1671" fmla="*/ 231366 w 260553"/>
                    <a:gd name="connsiteY1671" fmla="*/ 172306 h 264506"/>
                    <a:gd name="connsiteX1672" fmla="*/ 231875 w 260553"/>
                    <a:gd name="connsiteY1672" fmla="*/ 172317 h 264506"/>
                    <a:gd name="connsiteX1673" fmla="*/ 232384 w 260553"/>
                    <a:gd name="connsiteY1673" fmla="*/ 172317 h 264506"/>
                    <a:gd name="connsiteX1674" fmla="*/ 233472 w 260553"/>
                    <a:gd name="connsiteY1674" fmla="*/ 172317 h 264506"/>
                    <a:gd name="connsiteX1675" fmla="*/ 237995 w 260553"/>
                    <a:gd name="connsiteY1675" fmla="*/ 172514 h 264506"/>
                    <a:gd name="connsiteX1676" fmla="*/ 238481 w 260553"/>
                    <a:gd name="connsiteY1676" fmla="*/ 172225 h 264506"/>
                    <a:gd name="connsiteX1677" fmla="*/ 239060 w 260553"/>
                    <a:gd name="connsiteY1677" fmla="*/ 171091 h 264506"/>
                    <a:gd name="connsiteX1678" fmla="*/ 239881 w 260553"/>
                    <a:gd name="connsiteY1678" fmla="*/ 169645 h 264506"/>
                    <a:gd name="connsiteX1679" fmla="*/ 240830 w 260553"/>
                    <a:gd name="connsiteY1679" fmla="*/ 168800 h 264506"/>
                    <a:gd name="connsiteX1680" fmla="*/ 241246 w 260553"/>
                    <a:gd name="connsiteY1680" fmla="*/ 168615 h 264506"/>
                    <a:gd name="connsiteX1681" fmla="*/ 242160 w 260553"/>
                    <a:gd name="connsiteY1681" fmla="*/ 168442 h 264506"/>
                    <a:gd name="connsiteX1682" fmla="*/ 242692 w 260553"/>
                    <a:gd name="connsiteY1682" fmla="*/ 168476 h 264506"/>
                    <a:gd name="connsiteX1683" fmla="*/ 245226 w 260553"/>
                    <a:gd name="connsiteY1683" fmla="*/ 168650 h 264506"/>
                    <a:gd name="connsiteX1684" fmla="*/ 246071 w 260553"/>
                    <a:gd name="connsiteY1684" fmla="*/ 168893 h 264506"/>
                    <a:gd name="connsiteX1685" fmla="*/ 247043 w 260553"/>
                    <a:gd name="connsiteY1685" fmla="*/ 169332 h 264506"/>
                    <a:gd name="connsiteX1686" fmla="*/ 247818 w 260553"/>
                    <a:gd name="connsiteY1686" fmla="*/ 169737 h 264506"/>
                    <a:gd name="connsiteX1687" fmla="*/ 249426 w 260553"/>
                    <a:gd name="connsiteY1687" fmla="*/ 170836 h 264506"/>
                    <a:gd name="connsiteX1688" fmla="*/ 249657 w 260553"/>
                    <a:gd name="connsiteY1688" fmla="*/ 170836 h 264506"/>
                    <a:gd name="connsiteX1689" fmla="*/ 250699 w 260553"/>
                    <a:gd name="connsiteY1689" fmla="*/ 170119 h 264506"/>
                    <a:gd name="connsiteX1690" fmla="*/ 251439 w 260553"/>
                    <a:gd name="connsiteY1690" fmla="*/ 169807 h 264506"/>
                    <a:gd name="connsiteX1691" fmla="*/ 251902 w 260553"/>
                    <a:gd name="connsiteY1691" fmla="*/ 169714 h 264506"/>
                    <a:gd name="connsiteX1692" fmla="*/ 252723 w 260553"/>
                    <a:gd name="connsiteY1692" fmla="*/ 169714 h 264506"/>
                    <a:gd name="connsiteX1693" fmla="*/ 250872 w 260553"/>
                    <a:gd name="connsiteY1693" fmla="*/ 167180 h 264506"/>
                    <a:gd name="connsiteX1694" fmla="*/ 250479 w 260553"/>
                    <a:gd name="connsiteY1694" fmla="*/ 166116 h 264506"/>
                    <a:gd name="connsiteX1695" fmla="*/ 250456 w 260553"/>
                    <a:gd name="connsiteY1695" fmla="*/ 165595 h 264506"/>
                    <a:gd name="connsiteX1696" fmla="*/ 250514 w 260553"/>
                    <a:gd name="connsiteY1696" fmla="*/ 164982 h 264506"/>
                    <a:gd name="connsiteX1697" fmla="*/ 250618 w 260553"/>
                    <a:gd name="connsiteY1697" fmla="*/ 164554 h 264506"/>
                    <a:gd name="connsiteX1698" fmla="*/ 252133 w 260553"/>
                    <a:gd name="connsiteY1698" fmla="*/ 163096 h 264506"/>
                    <a:gd name="connsiteX1699" fmla="*/ 252133 w 260553"/>
                    <a:gd name="connsiteY1699" fmla="*/ 163085 h 264506"/>
                    <a:gd name="connsiteX1700" fmla="*/ 252457 w 260553"/>
                    <a:gd name="connsiteY1700" fmla="*/ 162668 h 264506"/>
                    <a:gd name="connsiteX1701" fmla="*/ 253290 w 260553"/>
                    <a:gd name="connsiteY1701" fmla="*/ 161558 h 264506"/>
                    <a:gd name="connsiteX1702" fmla="*/ 252423 w 260553"/>
                    <a:gd name="connsiteY1702" fmla="*/ 160898 h 264506"/>
                    <a:gd name="connsiteX1703" fmla="*/ 252191 w 260553"/>
                    <a:gd name="connsiteY1703" fmla="*/ 160586 h 264506"/>
                    <a:gd name="connsiteX1704" fmla="*/ 251867 w 260553"/>
                    <a:gd name="connsiteY1704" fmla="*/ 158758 h 264506"/>
                    <a:gd name="connsiteX1705" fmla="*/ 252527 w 260553"/>
                    <a:gd name="connsiteY1705" fmla="*/ 156710 h 264506"/>
                    <a:gd name="connsiteX1706" fmla="*/ 252770 w 260553"/>
                    <a:gd name="connsiteY1706" fmla="*/ 156247 h 264506"/>
                    <a:gd name="connsiteX1707" fmla="*/ 253047 w 260553"/>
                    <a:gd name="connsiteY1707" fmla="*/ 155807 h 264506"/>
                    <a:gd name="connsiteX1708" fmla="*/ 253394 w 260553"/>
                    <a:gd name="connsiteY1708" fmla="*/ 155403 h 264506"/>
                    <a:gd name="connsiteX1709" fmla="*/ 254621 w 260553"/>
                    <a:gd name="connsiteY1709" fmla="*/ 154303 h 264506"/>
                    <a:gd name="connsiteX1710" fmla="*/ 254632 w 260553"/>
                    <a:gd name="connsiteY1710" fmla="*/ 154292 h 264506"/>
                    <a:gd name="connsiteX1711" fmla="*/ 254794 w 260553"/>
                    <a:gd name="connsiteY1711" fmla="*/ 153829 h 264506"/>
                    <a:gd name="connsiteX1712" fmla="*/ 254910 w 260553"/>
                    <a:gd name="connsiteY1712" fmla="*/ 153470 h 264506"/>
                    <a:gd name="connsiteX1713" fmla="*/ 255408 w 260553"/>
                    <a:gd name="connsiteY1713" fmla="*/ 150983 h 264506"/>
                    <a:gd name="connsiteX1714" fmla="*/ 255477 w 260553"/>
                    <a:gd name="connsiteY1714" fmla="*/ 150532 h 264506"/>
                    <a:gd name="connsiteX1715" fmla="*/ 255743 w 260553"/>
                    <a:gd name="connsiteY1715" fmla="*/ 148854 h 264506"/>
                    <a:gd name="connsiteX1716" fmla="*/ 256194 w 260553"/>
                    <a:gd name="connsiteY1716" fmla="*/ 147257 h 264506"/>
                    <a:gd name="connsiteX1717" fmla="*/ 256229 w 260553"/>
                    <a:gd name="connsiteY1717" fmla="*/ 146922 h 264506"/>
                    <a:gd name="connsiteX1718" fmla="*/ 256576 w 260553"/>
                    <a:gd name="connsiteY1718" fmla="*/ 143648 h 264506"/>
                    <a:gd name="connsiteX1719" fmla="*/ 255026 w 260553"/>
                    <a:gd name="connsiteY1719" fmla="*/ 142468 h 264506"/>
                    <a:gd name="connsiteX1720" fmla="*/ 254239 w 260553"/>
                    <a:gd name="connsiteY1720" fmla="*/ 141068 h 264506"/>
                    <a:gd name="connsiteX1721" fmla="*/ 254204 w 260553"/>
                    <a:gd name="connsiteY1721" fmla="*/ 140640 h 264506"/>
                    <a:gd name="connsiteX1722" fmla="*/ 254193 w 260553"/>
                    <a:gd name="connsiteY1722" fmla="*/ 140316 h 264506"/>
                    <a:gd name="connsiteX1723" fmla="*/ 254031 w 260553"/>
                    <a:gd name="connsiteY1723" fmla="*/ 140235 h 264506"/>
                    <a:gd name="connsiteX1724" fmla="*/ 253418 w 260553"/>
                    <a:gd name="connsiteY1724" fmla="*/ 139772 h 264506"/>
                    <a:gd name="connsiteX1725" fmla="*/ 252885 w 260553"/>
                    <a:gd name="connsiteY1725" fmla="*/ 139147 h 264506"/>
                    <a:gd name="connsiteX1726" fmla="*/ 252261 w 260553"/>
                    <a:gd name="connsiteY1726" fmla="*/ 138175 h 264506"/>
                    <a:gd name="connsiteX1727" fmla="*/ 252249 w 260553"/>
                    <a:gd name="connsiteY1727" fmla="*/ 138175 h 264506"/>
                    <a:gd name="connsiteX1728" fmla="*/ 251404 w 260553"/>
                    <a:gd name="connsiteY1728" fmla="*/ 137724 h 264506"/>
                    <a:gd name="connsiteX1729" fmla="*/ 251231 w 260553"/>
                    <a:gd name="connsiteY1729" fmla="*/ 137643 h 264506"/>
                    <a:gd name="connsiteX1730" fmla="*/ 250976 w 260553"/>
                    <a:gd name="connsiteY1730" fmla="*/ 137608 h 264506"/>
                    <a:gd name="connsiteX1731" fmla="*/ 250433 w 260553"/>
                    <a:gd name="connsiteY1731" fmla="*/ 137435 h 264506"/>
                    <a:gd name="connsiteX1732" fmla="*/ 249981 w 260553"/>
                    <a:gd name="connsiteY1732" fmla="*/ 137226 h 264506"/>
                    <a:gd name="connsiteX1733" fmla="*/ 249160 w 260553"/>
                    <a:gd name="connsiteY1733" fmla="*/ 136509 h 264506"/>
                    <a:gd name="connsiteX1734" fmla="*/ 248894 w 260553"/>
                    <a:gd name="connsiteY1734" fmla="*/ 136093 h 264506"/>
                    <a:gd name="connsiteX1735" fmla="*/ 246302 w 260553"/>
                    <a:gd name="connsiteY1735" fmla="*/ 136625 h 264506"/>
                    <a:gd name="connsiteX1736" fmla="*/ 244659 w 260553"/>
                    <a:gd name="connsiteY1736" fmla="*/ 136232 h 264506"/>
                    <a:gd name="connsiteX1737" fmla="*/ 244289 w 260553"/>
                    <a:gd name="connsiteY1737" fmla="*/ 135942 h 264506"/>
                    <a:gd name="connsiteX1738" fmla="*/ 244000 w 260553"/>
                    <a:gd name="connsiteY1738" fmla="*/ 136081 h 264506"/>
                    <a:gd name="connsiteX1739" fmla="*/ 243259 w 260553"/>
                    <a:gd name="connsiteY1739" fmla="*/ 136347 h 264506"/>
                    <a:gd name="connsiteX1740" fmla="*/ 242727 w 260553"/>
                    <a:gd name="connsiteY1740" fmla="*/ 136440 h 264506"/>
                    <a:gd name="connsiteX1741" fmla="*/ 239846 w 260553"/>
                    <a:gd name="connsiteY1741" fmla="*/ 136602 h 264506"/>
                    <a:gd name="connsiteX1742" fmla="*/ 238493 w 260553"/>
                    <a:gd name="connsiteY1742" fmla="*/ 137689 h 264506"/>
                    <a:gd name="connsiteX1743" fmla="*/ 238076 w 260553"/>
                    <a:gd name="connsiteY1743" fmla="*/ 137944 h 264506"/>
                    <a:gd name="connsiteX1744" fmla="*/ 237648 w 260553"/>
                    <a:gd name="connsiteY1744" fmla="*/ 138141 h 264506"/>
                    <a:gd name="connsiteX1745" fmla="*/ 235924 w 260553"/>
                    <a:gd name="connsiteY1745" fmla="*/ 138117 h 264506"/>
                    <a:gd name="connsiteX1746" fmla="*/ 235438 w 260553"/>
                    <a:gd name="connsiteY1746" fmla="*/ 137886 h 264506"/>
                    <a:gd name="connsiteX1747" fmla="*/ 233240 w 260553"/>
                    <a:gd name="connsiteY1747" fmla="*/ 136613 h 264506"/>
                    <a:gd name="connsiteX1748" fmla="*/ 233067 w 260553"/>
                    <a:gd name="connsiteY1748" fmla="*/ 136556 h 264506"/>
                    <a:gd name="connsiteX1749" fmla="*/ 229410 w 260553"/>
                    <a:gd name="connsiteY1749" fmla="*/ 135884 h 264506"/>
                    <a:gd name="connsiteX1750" fmla="*/ 227953 w 260553"/>
                    <a:gd name="connsiteY1750" fmla="*/ 134716 h 264506"/>
                    <a:gd name="connsiteX1751" fmla="*/ 227744 w 260553"/>
                    <a:gd name="connsiteY1751" fmla="*/ 134253 h 264506"/>
                    <a:gd name="connsiteX1752" fmla="*/ 227710 w 260553"/>
                    <a:gd name="connsiteY1752" fmla="*/ 132714 h 264506"/>
                    <a:gd name="connsiteX1753" fmla="*/ 227895 w 260553"/>
                    <a:gd name="connsiteY1753" fmla="*/ 132228 h 264506"/>
                    <a:gd name="connsiteX1754" fmla="*/ 228601 w 260553"/>
                    <a:gd name="connsiteY1754" fmla="*/ 130863 h 264506"/>
                    <a:gd name="connsiteX1755" fmla="*/ 229515 w 260553"/>
                    <a:gd name="connsiteY1755" fmla="*/ 129544 h 264506"/>
                    <a:gd name="connsiteX1756" fmla="*/ 230139 w 260553"/>
                    <a:gd name="connsiteY1756" fmla="*/ 128769 h 264506"/>
                    <a:gd name="connsiteX1757" fmla="*/ 230926 w 260553"/>
                    <a:gd name="connsiteY1757" fmla="*/ 128052 h 264506"/>
                    <a:gd name="connsiteX1758" fmla="*/ 231354 w 260553"/>
                    <a:gd name="connsiteY1758" fmla="*/ 127739 h 264506"/>
                    <a:gd name="connsiteX1759" fmla="*/ 232314 w 260553"/>
                    <a:gd name="connsiteY1759" fmla="*/ 127242 h 264506"/>
                    <a:gd name="connsiteX1760" fmla="*/ 232777 w 260553"/>
                    <a:gd name="connsiteY1760" fmla="*/ 126999 h 264506"/>
                    <a:gd name="connsiteX1761" fmla="*/ 232939 w 260553"/>
                    <a:gd name="connsiteY1761" fmla="*/ 126918 h 264506"/>
                    <a:gd name="connsiteX1762" fmla="*/ 232870 w 260553"/>
                    <a:gd name="connsiteY1762" fmla="*/ 126097 h 264506"/>
                    <a:gd name="connsiteX1763" fmla="*/ 232800 w 260553"/>
                    <a:gd name="connsiteY1763" fmla="*/ 125692 h 264506"/>
                    <a:gd name="connsiteX1764" fmla="*/ 232361 w 260553"/>
                    <a:gd name="connsiteY1764" fmla="*/ 123632 h 264506"/>
                    <a:gd name="connsiteX1765" fmla="*/ 232280 w 260553"/>
                    <a:gd name="connsiteY1765" fmla="*/ 122591 h 264506"/>
                    <a:gd name="connsiteX1766" fmla="*/ 232384 w 260553"/>
                    <a:gd name="connsiteY1766" fmla="*/ 120242 h 264506"/>
                    <a:gd name="connsiteX1767" fmla="*/ 231539 w 260553"/>
                    <a:gd name="connsiteY1767" fmla="*/ 119618 h 264506"/>
                    <a:gd name="connsiteX1768" fmla="*/ 229237 w 260553"/>
                    <a:gd name="connsiteY1768" fmla="*/ 119583 h 264506"/>
                    <a:gd name="connsiteX1769" fmla="*/ 227918 w 260553"/>
                    <a:gd name="connsiteY1769" fmla="*/ 119039 h 264506"/>
                    <a:gd name="connsiteX1770" fmla="*/ 227640 w 260553"/>
                    <a:gd name="connsiteY1770" fmla="*/ 118785 h 264506"/>
                    <a:gd name="connsiteX1771" fmla="*/ 227004 w 260553"/>
                    <a:gd name="connsiteY1771" fmla="*/ 117257 h 264506"/>
                    <a:gd name="connsiteX1772" fmla="*/ 227027 w 260553"/>
                    <a:gd name="connsiteY1772" fmla="*/ 116471 h 264506"/>
                    <a:gd name="connsiteX1773" fmla="*/ 227015 w 260553"/>
                    <a:gd name="connsiteY1773" fmla="*/ 116401 h 264506"/>
                    <a:gd name="connsiteX1774" fmla="*/ 223452 w 260553"/>
                    <a:gd name="connsiteY1774" fmla="*/ 108569 h 264506"/>
                    <a:gd name="connsiteX1775" fmla="*/ 220895 w 260553"/>
                    <a:gd name="connsiteY1775" fmla="*/ 107990 h 264506"/>
                    <a:gd name="connsiteX1776" fmla="*/ 220409 w 260553"/>
                    <a:gd name="connsiteY1776" fmla="*/ 107886 h 264506"/>
                    <a:gd name="connsiteX1777" fmla="*/ 219889 w 260553"/>
                    <a:gd name="connsiteY1777" fmla="*/ 107793 h 264506"/>
                    <a:gd name="connsiteX1778" fmla="*/ 216233 w 260553"/>
                    <a:gd name="connsiteY1778" fmla="*/ 107076 h 264506"/>
                    <a:gd name="connsiteX1779" fmla="*/ 216209 w 260553"/>
                    <a:gd name="connsiteY1779" fmla="*/ 107076 h 264506"/>
                    <a:gd name="connsiteX1780" fmla="*/ 209985 w 260553"/>
                    <a:gd name="connsiteY1780" fmla="*/ 109020 h 264506"/>
                    <a:gd name="connsiteX1781" fmla="*/ 208330 w 260553"/>
                    <a:gd name="connsiteY1781" fmla="*/ 108812 h 264506"/>
                    <a:gd name="connsiteX1782" fmla="*/ 207405 w 260553"/>
                    <a:gd name="connsiteY1782" fmla="*/ 107412 h 264506"/>
                    <a:gd name="connsiteX1783" fmla="*/ 207347 w 260553"/>
                    <a:gd name="connsiteY1783" fmla="*/ 107041 h 264506"/>
                    <a:gd name="connsiteX1784" fmla="*/ 207347 w 260553"/>
                    <a:gd name="connsiteY1784" fmla="*/ 106451 h 264506"/>
                    <a:gd name="connsiteX1785" fmla="*/ 207787 w 260553"/>
                    <a:gd name="connsiteY1785" fmla="*/ 103351 h 264506"/>
                    <a:gd name="connsiteX1786" fmla="*/ 207798 w 260553"/>
                    <a:gd name="connsiteY1786" fmla="*/ 103027 h 264506"/>
                    <a:gd name="connsiteX1787" fmla="*/ 207312 w 260553"/>
                    <a:gd name="connsiteY1787" fmla="*/ 96744 h 264506"/>
                    <a:gd name="connsiteX1788" fmla="*/ 207324 w 260553"/>
                    <a:gd name="connsiteY1788" fmla="*/ 96316 h 264506"/>
                    <a:gd name="connsiteX1789" fmla="*/ 207428 w 260553"/>
                    <a:gd name="connsiteY1789" fmla="*/ 95622 h 264506"/>
                    <a:gd name="connsiteX1790" fmla="*/ 208701 w 260553"/>
                    <a:gd name="connsiteY1790" fmla="*/ 90311 h 264506"/>
                    <a:gd name="connsiteX1791" fmla="*/ 208897 w 260553"/>
                    <a:gd name="connsiteY1791" fmla="*/ 89826 h 264506"/>
                    <a:gd name="connsiteX1792" fmla="*/ 209430 w 260553"/>
                    <a:gd name="connsiteY1792" fmla="*/ 88900 h 264506"/>
                    <a:gd name="connsiteX1793" fmla="*/ 211119 w 260553"/>
                    <a:gd name="connsiteY1793" fmla="*/ 87905 h 264506"/>
                    <a:gd name="connsiteX1794" fmla="*/ 211512 w 260553"/>
                    <a:gd name="connsiteY1794" fmla="*/ 87905 h 264506"/>
                    <a:gd name="connsiteX1795" fmla="*/ 212542 w 260553"/>
                    <a:gd name="connsiteY1795" fmla="*/ 88160 h 264506"/>
                    <a:gd name="connsiteX1796" fmla="*/ 215885 w 260553"/>
                    <a:gd name="connsiteY1796" fmla="*/ 90034 h 264506"/>
                    <a:gd name="connsiteX1797" fmla="*/ 215538 w 260553"/>
                    <a:gd name="connsiteY1797" fmla="*/ 86841 h 264506"/>
                    <a:gd name="connsiteX1798" fmla="*/ 215550 w 260553"/>
                    <a:gd name="connsiteY1798" fmla="*/ 86008 h 264506"/>
                    <a:gd name="connsiteX1799" fmla="*/ 216325 w 260553"/>
                    <a:gd name="connsiteY1799" fmla="*/ 84538 h 264506"/>
                    <a:gd name="connsiteX1800" fmla="*/ 220664 w 260553"/>
                    <a:gd name="connsiteY1800" fmla="*/ 81206 h 264506"/>
                    <a:gd name="connsiteX1801" fmla="*/ 221716 w 260553"/>
                    <a:gd name="connsiteY1801" fmla="*/ 80859 h 264506"/>
                    <a:gd name="connsiteX1802" fmla="*/ 227362 w 260553"/>
                    <a:gd name="connsiteY1802" fmla="*/ 80605 h 264506"/>
                    <a:gd name="connsiteX1803" fmla="*/ 229688 w 260553"/>
                    <a:gd name="connsiteY1803" fmla="*/ 78314 h 264506"/>
                    <a:gd name="connsiteX1804" fmla="*/ 229665 w 260553"/>
                    <a:gd name="connsiteY1804" fmla="*/ 76115 h 264506"/>
                    <a:gd name="connsiteX1805" fmla="*/ 229641 w 260553"/>
                    <a:gd name="connsiteY1805" fmla="*/ 75942 h 264506"/>
                    <a:gd name="connsiteX1806" fmla="*/ 227513 w 260553"/>
                    <a:gd name="connsiteY1806" fmla="*/ 70238 h 264506"/>
                    <a:gd name="connsiteX1807" fmla="*/ 227443 w 260553"/>
                    <a:gd name="connsiteY1807" fmla="*/ 70122 h 264506"/>
                    <a:gd name="connsiteX1808" fmla="*/ 224701 w 260553"/>
                    <a:gd name="connsiteY1808" fmla="*/ 67137 h 264506"/>
                    <a:gd name="connsiteX1809" fmla="*/ 224262 w 260553"/>
                    <a:gd name="connsiteY1809" fmla="*/ 65147 h 264506"/>
                    <a:gd name="connsiteX1810" fmla="*/ 225789 w 260553"/>
                    <a:gd name="connsiteY1810" fmla="*/ 63805 h 264506"/>
                    <a:gd name="connsiteX1811" fmla="*/ 226228 w 260553"/>
                    <a:gd name="connsiteY1811" fmla="*/ 63724 h 264506"/>
                    <a:gd name="connsiteX1812" fmla="*/ 227004 w 260553"/>
                    <a:gd name="connsiteY1812" fmla="*/ 63655 h 264506"/>
                    <a:gd name="connsiteX1813" fmla="*/ 230428 w 260553"/>
                    <a:gd name="connsiteY1813" fmla="*/ 61248 h 264506"/>
                    <a:gd name="connsiteX1814" fmla="*/ 229745 w 260553"/>
                    <a:gd name="connsiteY1814" fmla="*/ 59687 h 264506"/>
                    <a:gd name="connsiteX1815" fmla="*/ 229676 w 260553"/>
                    <a:gd name="connsiteY1815" fmla="*/ 59571 h 264506"/>
                    <a:gd name="connsiteX1816" fmla="*/ 228207 w 260553"/>
                    <a:gd name="connsiteY1816" fmla="*/ 58136 h 264506"/>
                    <a:gd name="connsiteX1817" fmla="*/ 228068 w 260553"/>
                    <a:gd name="connsiteY1817" fmla="*/ 58067 h 264506"/>
                    <a:gd name="connsiteX1818" fmla="*/ 224620 w 260553"/>
                    <a:gd name="connsiteY1818" fmla="*/ 56597 h 264506"/>
                    <a:gd name="connsiteX1819" fmla="*/ 224134 w 260553"/>
                    <a:gd name="connsiteY1819" fmla="*/ 56389 h 264506"/>
                    <a:gd name="connsiteX1820" fmla="*/ 224018 w 260553"/>
                    <a:gd name="connsiteY1820" fmla="*/ 56354 h 264506"/>
                    <a:gd name="connsiteX1821" fmla="*/ 218523 w 260553"/>
                    <a:gd name="connsiteY1821" fmla="*/ 56389 h 264506"/>
                    <a:gd name="connsiteX1822" fmla="*/ 217597 w 260553"/>
                    <a:gd name="connsiteY1822" fmla="*/ 56158 h 264506"/>
                    <a:gd name="connsiteX1823" fmla="*/ 212263 w 260553"/>
                    <a:gd name="connsiteY1823" fmla="*/ 53404 h 264506"/>
                    <a:gd name="connsiteX1824" fmla="*/ 212182 w 260553"/>
                    <a:gd name="connsiteY1824" fmla="*/ 53393 h 264506"/>
                    <a:gd name="connsiteX1825" fmla="*/ 204165 w 260553"/>
                    <a:gd name="connsiteY1825" fmla="*/ 53046 h 264506"/>
                    <a:gd name="connsiteX1826" fmla="*/ 203667 w 260553"/>
                    <a:gd name="connsiteY1826" fmla="*/ 53046 h 264506"/>
                    <a:gd name="connsiteX1827" fmla="*/ 200995 w 260553"/>
                    <a:gd name="connsiteY1827" fmla="*/ 53069 h 264506"/>
                    <a:gd name="connsiteX1828" fmla="*/ 200254 w 260553"/>
                    <a:gd name="connsiteY1828" fmla="*/ 52918 h 264506"/>
                    <a:gd name="connsiteX1829" fmla="*/ 197258 w 260553"/>
                    <a:gd name="connsiteY1829" fmla="*/ 51738 h 264506"/>
                    <a:gd name="connsiteX1830" fmla="*/ 196645 w 260553"/>
                    <a:gd name="connsiteY1830" fmla="*/ 51345 h 264506"/>
                    <a:gd name="connsiteX1831" fmla="*/ 196251 w 260553"/>
                    <a:gd name="connsiteY1831" fmla="*/ 50986 h 264506"/>
                    <a:gd name="connsiteX1832" fmla="*/ 192421 w 260553"/>
                    <a:gd name="connsiteY1832" fmla="*/ 47064 h 264506"/>
                    <a:gd name="connsiteX1833" fmla="*/ 192144 w 260553"/>
                    <a:gd name="connsiteY1833" fmla="*/ 46705 h 264506"/>
                    <a:gd name="connsiteX1834" fmla="*/ 191889 w 260553"/>
                    <a:gd name="connsiteY1834" fmla="*/ 46289 h 264506"/>
                    <a:gd name="connsiteX1835" fmla="*/ 191739 w 260553"/>
                    <a:gd name="connsiteY1835" fmla="*/ 44507 h 264506"/>
                    <a:gd name="connsiteX1836" fmla="*/ 192421 w 260553"/>
                    <a:gd name="connsiteY1836" fmla="*/ 42806 h 264506"/>
                    <a:gd name="connsiteX1837" fmla="*/ 191889 w 260553"/>
                    <a:gd name="connsiteY1837" fmla="*/ 41279 h 264506"/>
                    <a:gd name="connsiteX1838" fmla="*/ 191103 w 260553"/>
                    <a:gd name="connsiteY1838" fmla="*/ 40921 h 264506"/>
                    <a:gd name="connsiteX1839" fmla="*/ 190339 w 260553"/>
                    <a:gd name="connsiteY1839" fmla="*/ 40493 h 264506"/>
                    <a:gd name="connsiteX1840" fmla="*/ 186752 w 260553"/>
                    <a:gd name="connsiteY1840" fmla="*/ 38040 h 264506"/>
                    <a:gd name="connsiteX1841" fmla="*/ 183050 w 260553"/>
                    <a:gd name="connsiteY1841" fmla="*/ 37727 h 264506"/>
                    <a:gd name="connsiteX1842" fmla="*/ 180250 w 260553"/>
                    <a:gd name="connsiteY1842" fmla="*/ 37461 h 264506"/>
                    <a:gd name="connsiteX1843" fmla="*/ 177531 w 260553"/>
                    <a:gd name="connsiteY1843" fmla="*/ 36952 h 264506"/>
                    <a:gd name="connsiteX1844" fmla="*/ 177022 w 260553"/>
                    <a:gd name="connsiteY1844" fmla="*/ 36860 h 264506"/>
                    <a:gd name="connsiteX1845" fmla="*/ 176629 w 260553"/>
                    <a:gd name="connsiteY1845" fmla="*/ 36790 h 264506"/>
                    <a:gd name="connsiteX1846" fmla="*/ 170879 w 260553"/>
                    <a:gd name="connsiteY1846" fmla="*/ 36640 h 264506"/>
                    <a:gd name="connsiteX1847" fmla="*/ 169167 w 260553"/>
                    <a:gd name="connsiteY1847" fmla="*/ 35587 h 264506"/>
                    <a:gd name="connsiteX1848" fmla="*/ 168808 w 260553"/>
                    <a:gd name="connsiteY1848" fmla="*/ 34847 h 264506"/>
                    <a:gd name="connsiteX1849" fmla="*/ 167292 w 260553"/>
                    <a:gd name="connsiteY1849" fmla="*/ 30415 h 264506"/>
                    <a:gd name="connsiteX1850" fmla="*/ 165256 w 260553"/>
                    <a:gd name="connsiteY1850" fmla="*/ 29201 h 264506"/>
                    <a:gd name="connsiteX1851" fmla="*/ 161114 w 260553"/>
                    <a:gd name="connsiteY1851" fmla="*/ 31457 h 264506"/>
                    <a:gd name="connsiteX1852" fmla="*/ 160779 w 260553"/>
                    <a:gd name="connsiteY1852" fmla="*/ 31653 h 264506"/>
                    <a:gd name="connsiteX1853" fmla="*/ 157412 w 260553"/>
                    <a:gd name="connsiteY1853" fmla="*/ 34152 h 264506"/>
                    <a:gd name="connsiteX1854" fmla="*/ 156660 w 260553"/>
                    <a:gd name="connsiteY1854" fmla="*/ 34592 h 264506"/>
                    <a:gd name="connsiteX1855" fmla="*/ 147566 w 260553"/>
                    <a:gd name="connsiteY1855" fmla="*/ 39208 h 264506"/>
                    <a:gd name="connsiteX1856" fmla="*/ 146259 w 260553"/>
                    <a:gd name="connsiteY1856" fmla="*/ 39382 h 264506"/>
                    <a:gd name="connsiteX1857" fmla="*/ 145796 w 260553"/>
                    <a:gd name="connsiteY1857" fmla="*/ 39289 h 264506"/>
                    <a:gd name="connsiteX1858" fmla="*/ 145194 w 260553"/>
                    <a:gd name="connsiteY1858" fmla="*/ 39058 h 264506"/>
                    <a:gd name="connsiteX1859" fmla="*/ 143945 w 260553"/>
                    <a:gd name="connsiteY1859" fmla="*/ 38352 h 264506"/>
                    <a:gd name="connsiteX1860" fmla="*/ 143760 w 260553"/>
                    <a:gd name="connsiteY1860" fmla="*/ 38283 h 264506"/>
                    <a:gd name="connsiteX1861" fmla="*/ 142869 w 260553"/>
                    <a:gd name="connsiteY1861" fmla="*/ 38109 h 264506"/>
                    <a:gd name="connsiteX1862" fmla="*/ 142244 w 260553"/>
                    <a:gd name="connsiteY1862" fmla="*/ 37866 h 264506"/>
                    <a:gd name="connsiteX1863" fmla="*/ 141874 w 260553"/>
                    <a:gd name="connsiteY1863" fmla="*/ 37658 h 264506"/>
                    <a:gd name="connsiteX1864" fmla="*/ 140879 w 260553"/>
                    <a:gd name="connsiteY1864" fmla="*/ 35703 h 264506"/>
                    <a:gd name="connsiteX1865" fmla="*/ 141064 w 260553"/>
                    <a:gd name="connsiteY1865" fmla="*/ 34095 h 264506"/>
                    <a:gd name="connsiteX1866" fmla="*/ 141295 w 260553"/>
                    <a:gd name="connsiteY1866" fmla="*/ 33354 h 264506"/>
                    <a:gd name="connsiteX1867" fmla="*/ 141550 w 260553"/>
                    <a:gd name="connsiteY1867" fmla="*/ 32891 h 264506"/>
                    <a:gd name="connsiteX1868" fmla="*/ 143251 w 260553"/>
                    <a:gd name="connsiteY1868" fmla="*/ 30149 h 264506"/>
                    <a:gd name="connsiteX1869" fmla="*/ 143366 w 260553"/>
                    <a:gd name="connsiteY1869" fmla="*/ 29906 h 264506"/>
                    <a:gd name="connsiteX1870" fmla="*/ 144315 w 260553"/>
                    <a:gd name="connsiteY1870" fmla="*/ 26748 h 264506"/>
                    <a:gd name="connsiteX1871" fmla="*/ 145565 w 260553"/>
                    <a:gd name="connsiteY1871" fmla="*/ 23902 h 264506"/>
                    <a:gd name="connsiteX1872" fmla="*/ 145599 w 260553"/>
                    <a:gd name="connsiteY1872" fmla="*/ 23751 h 264506"/>
                    <a:gd name="connsiteX1873" fmla="*/ 145669 w 260553"/>
                    <a:gd name="connsiteY1873" fmla="*/ 22027 h 264506"/>
                    <a:gd name="connsiteX1874" fmla="*/ 145634 w 260553"/>
                    <a:gd name="connsiteY1874" fmla="*/ 21692 h 264506"/>
                    <a:gd name="connsiteX1875" fmla="*/ 145345 w 260553"/>
                    <a:gd name="connsiteY1875" fmla="*/ 19563 h 264506"/>
                    <a:gd name="connsiteX1876" fmla="*/ 145275 w 260553"/>
                    <a:gd name="connsiteY1876" fmla="*/ 19042 h 264506"/>
                    <a:gd name="connsiteX1877" fmla="*/ 145206 w 260553"/>
                    <a:gd name="connsiteY1877" fmla="*/ 18545 h 264506"/>
                    <a:gd name="connsiteX1878" fmla="*/ 144535 w 260553"/>
                    <a:gd name="connsiteY1878" fmla="*/ 14889 h 264506"/>
                    <a:gd name="connsiteX1879" fmla="*/ 144442 w 260553"/>
                    <a:gd name="connsiteY1879" fmla="*/ 14380 h 264506"/>
                    <a:gd name="connsiteX1880" fmla="*/ 144373 w 260553"/>
                    <a:gd name="connsiteY1880" fmla="*/ 14044 h 264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</a:cxnLst>
                  <a:rect l="l" t="t" r="r" b="b"/>
                  <a:pathLst>
                    <a:path w="260553" h="264506">
                      <a:moveTo>
                        <a:pt x="131832" y="4580"/>
                      </a:moveTo>
                      <a:lnTo>
                        <a:pt x="132573" y="3539"/>
                      </a:lnTo>
                      <a:lnTo>
                        <a:pt x="133012" y="3006"/>
                      </a:lnTo>
                      <a:cubicBezTo>
                        <a:pt x="133093" y="2914"/>
                        <a:pt x="133186" y="2821"/>
                        <a:pt x="133290" y="2740"/>
                      </a:cubicBezTo>
                      <a:lnTo>
                        <a:pt x="135396" y="1051"/>
                      </a:lnTo>
                      <a:cubicBezTo>
                        <a:pt x="135627" y="878"/>
                        <a:pt x="135859" y="739"/>
                        <a:pt x="136148" y="681"/>
                      </a:cubicBezTo>
                      <a:lnTo>
                        <a:pt x="138219" y="137"/>
                      </a:lnTo>
                      <a:lnTo>
                        <a:pt x="138925" y="21"/>
                      </a:lnTo>
                      <a:cubicBezTo>
                        <a:pt x="139468" y="-60"/>
                        <a:pt x="140047" y="91"/>
                        <a:pt x="140486" y="449"/>
                      </a:cubicBezTo>
                      <a:lnTo>
                        <a:pt x="143830" y="3157"/>
                      </a:lnTo>
                      <a:cubicBezTo>
                        <a:pt x="143992" y="3296"/>
                        <a:pt x="144142" y="3446"/>
                        <a:pt x="144247" y="3620"/>
                      </a:cubicBezTo>
                      <a:lnTo>
                        <a:pt x="144709" y="4395"/>
                      </a:lnTo>
                      <a:lnTo>
                        <a:pt x="148111" y="12864"/>
                      </a:lnTo>
                      <a:lnTo>
                        <a:pt x="148319" y="13743"/>
                      </a:lnTo>
                      <a:lnTo>
                        <a:pt x="149094" y="18001"/>
                      </a:lnTo>
                      <a:lnTo>
                        <a:pt x="149545" y="21275"/>
                      </a:lnTo>
                      <a:lnTo>
                        <a:pt x="149626" y="22154"/>
                      </a:lnTo>
                      <a:lnTo>
                        <a:pt x="149557" y="24295"/>
                      </a:lnTo>
                      <a:cubicBezTo>
                        <a:pt x="149545" y="24468"/>
                        <a:pt x="149522" y="24642"/>
                        <a:pt x="149464" y="24815"/>
                      </a:cubicBezTo>
                      <a:lnTo>
                        <a:pt x="149233" y="25521"/>
                      </a:lnTo>
                      <a:lnTo>
                        <a:pt x="147983" y="28367"/>
                      </a:lnTo>
                      <a:lnTo>
                        <a:pt x="146977" y="31630"/>
                      </a:lnTo>
                      <a:lnTo>
                        <a:pt x="146641" y="32301"/>
                      </a:lnTo>
                      <a:lnTo>
                        <a:pt x="145172" y="34673"/>
                      </a:lnTo>
                      <a:lnTo>
                        <a:pt x="145716" y="34904"/>
                      </a:lnTo>
                      <a:lnTo>
                        <a:pt x="146491" y="35344"/>
                      </a:lnTo>
                      <a:lnTo>
                        <a:pt x="154728" y="31167"/>
                      </a:lnTo>
                      <a:lnTo>
                        <a:pt x="155041" y="30982"/>
                      </a:lnTo>
                      <a:lnTo>
                        <a:pt x="158408" y="28483"/>
                      </a:lnTo>
                      <a:lnTo>
                        <a:pt x="159032" y="28113"/>
                      </a:lnTo>
                      <a:lnTo>
                        <a:pt x="164285" y="25255"/>
                      </a:lnTo>
                      <a:cubicBezTo>
                        <a:pt x="164898" y="24919"/>
                        <a:pt x="165638" y="24931"/>
                        <a:pt x="166252" y="25278"/>
                      </a:cubicBezTo>
                      <a:lnTo>
                        <a:pt x="166703" y="25544"/>
                      </a:lnTo>
                      <a:lnTo>
                        <a:pt x="170023" y="27581"/>
                      </a:lnTo>
                      <a:cubicBezTo>
                        <a:pt x="170382" y="27823"/>
                        <a:pt x="170648" y="28182"/>
                        <a:pt x="170799" y="28587"/>
                      </a:cubicBezTo>
                      <a:lnTo>
                        <a:pt x="172233" y="32775"/>
                      </a:lnTo>
                      <a:lnTo>
                        <a:pt x="176283" y="32880"/>
                      </a:lnTo>
                      <a:lnTo>
                        <a:pt x="177127" y="32937"/>
                      </a:lnTo>
                      <a:lnTo>
                        <a:pt x="180795" y="33620"/>
                      </a:lnTo>
                      <a:lnTo>
                        <a:pt x="181223" y="33678"/>
                      </a:lnTo>
                      <a:lnTo>
                        <a:pt x="186510" y="34117"/>
                      </a:lnTo>
                      <a:lnTo>
                        <a:pt x="187679" y="34233"/>
                      </a:lnTo>
                      <a:cubicBezTo>
                        <a:pt x="187991" y="34268"/>
                        <a:pt x="188292" y="34384"/>
                        <a:pt x="188547" y="34569"/>
                      </a:cubicBezTo>
                      <a:lnTo>
                        <a:pt x="192434" y="37230"/>
                      </a:lnTo>
                      <a:lnTo>
                        <a:pt x="192770" y="37403"/>
                      </a:lnTo>
                      <a:lnTo>
                        <a:pt x="194169" y="38063"/>
                      </a:lnTo>
                      <a:cubicBezTo>
                        <a:pt x="194563" y="38236"/>
                        <a:pt x="194875" y="38549"/>
                        <a:pt x="195095" y="38919"/>
                      </a:cubicBezTo>
                      <a:lnTo>
                        <a:pt x="195465" y="39671"/>
                      </a:lnTo>
                      <a:lnTo>
                        <a:pt x="196345" y="42216"/>
                      </a:lnTo>
                      <a:cubicBezTo>
                        <a:pt x="196460" y="42575"/>
                        <a:pt x="196483" y="42968"/>
                        <a:pt x="196402" y="43339"/>
                      </a:cubicBezTo>
                      <a:lnTo>
                        <a:pt x="196194" y="44114"/>
                      </a:lnTo>
                      <a:lnTo>
                        <a:pt x="195847" y="45005"/>
                      </a:lnTo>
                      <a:lnTo>
                        <a:pt x="198936" y="48175"/>
                      </a:lnTo>
                      <a:lnTo>
                        <a:pt x="199006" y="48244"/>
                      </a:lnTo>
                      <a:lnTo>
                        <a:pt x="201308" y="49135"/>
                      </a:lnTo>
                      <a:lnTo>
                        <a:pt x="201447" y="49135"/>
                      </a:lnTo>
                      <a:lnTo>
                        <a:pt x="204177" y="49123"/>
                      </a:lnTo>
                      <a:lnTo>
                        <a:pt x="212832" y="49517"/>
                      </a:lnTo>
                      <a:cubicBezTo>
                        <a:pt x="213121" y="49528"/>
                        <a:pt x="213398" y="49609"/>
                        <a:pt x="213653" y="49748"/>
                      </a:cubicBezTo>
                      <a:lnTo>
                        <a:pt x="218940" y="52479"/>
                      </a:lnTo>
                      <a:lnTo>
                        <a:pt x="218964" y="52479"/>
                      </a:lnTo>
                      <a:lnTo>
                        <a:pt x="224343" y="52421"/>
                      </a:lnTo>
                      <a:cubicBezTo>
                        <a:pt x="224610" y="52421"/>
                        <a:pt x="224876" y="52479"/>
                        <a:pt x="225130" y="52583"/>
                      </a:cubicBezTo>
                      <a:lnTo>
                        <a:pt x="228590" y="54064"/>
                      </a:lnTo>
                      <a:lnTo>
                        <a:pt x="230105" y="54723"/>
                      </a:lnTo>
                      <a:cubicBezTo>
                        <a:pt x="230314" y="54816"/>
                        <a:pt x="230522" y="54954"/>
                        <a:pt x="230684" y="55116"/>
                      </a:cubicBezTo>
                      <a:lnTo>
                        <a:pt x="232604" y="57002"/>
                      </a:lnTo>
                      <a:cubicBezTo>
                        <a:pt x="232720" y="57118"/>
                        <a:pt x="232836" y="57257"/>
                        <a:pt x="232928" y="57419"/>
                      </a:cubicBezTo>
                      <a:lnTo>
                        <a:pt x="233322" y="58090"/>
                      </a:lnTo>
                      <a:lnTo>
                        <a:pt x="235231" y="62533"/>
                      </a:lnTo>
                      <a:cubicBezTo>
                        <a:pt x="235543" y="63238"/>
                        <a:pt x="235416" y="64060"/>
                        <a:pt x="234907" y="64638"/>
                      </a:cubicBezTo>
                      <a:cubicBezTo>
                        <a:pt x="234409" y="65228"/>
                        <a:pt x="233622" y="65471"/>
                        <a:pt x="232870" y="65263"/>
                      </a:cubicBezTo>
                      <a:lnTo>
                        <a:pt x="232211" y="65078"/>
                      </a:lnTo>
                      <a:lnTo>
                        <a:pt x="232118" y="65043"/>
                      </a:lnTo>
                      <a:lnTo>
                        <a:pt x="229642" y="66779"/>
                      </a:lnTo>
                      <a:lnTo>
                        <a:pt x="229631" y="66779"/>
                      </a:lnTo>
                      <a:lnTo>
                        <a:pt x="230487" y="67704"/>
                      </a:lnTo>
                      <a:cubicBezTo>
                        <a:pt x="230591" y="67808"/>
                        <a:pt x="230672" y="67947"/>
                        <a:pt x="230753" y="68074"/>
                      </a:cubicBezTo>
                      <a:lnTo>
                        <a:pt x="231146" y="68815"/>
                      </a:lnTo>
                      <a:lnTo>
                        <a:pt x="233403" y="74843"/>
                      </a:lnTo>
                      <a:cubicBezTo>
                        <a:pt x="233460" y="74982"/>
                        <a:pt x="233484" y="75109"/>
                        <a:pt x="233507" y="75248"/>
                      </a:cubicBezTo>
                      <a:lnTo>
                        <a:pt x="233599" y="76069"/>
                      </a:lnTo>
                      <a:lnTo>
                        <a:pt x="233611" y="79378"/>
                      </a:lnTo>
                      <a:cubicBezTo>
                        <a:pt x="233588" y="79887"/>
                        <a:pt x="233368" y="80373"/>
                        <a:pt x="233009" y="80732"/>
                      </a:cubicBezTo>
                      <a:lnTo>
                        <a:pt x="229561" y="84122"/>
                      </a:lnTo>
                      <a:cubicBezTo>
                        <a:pt x="229226" y="84457"/>
                        <a:pt x="228775" y="84654"/>
                        <a:pt x="228300" y="84700"/>
                      </a:cubicBezTo>
                      <a:lnTo>
                        <a:pt x="227768" y="84723"/>
                      </a:lnTo>
                      <a:lnTo>
                        <a:pt x="222400" y="84966"/>
                      </a:lnTo>
                      <a:lnTo>
                        <a:pt x="219519" y="87211"/>
                      </a:lnTo>
                      <a:lnTo>
                        <a:pt x="219854" y="90265"/>
                      </a:lnTo>
                      <a:cubicBezTo>
                        <a:pt x="219878" y="90508"/>
                        <a:pt x="219866" y="90762"/>
                        <a:pt x="219797" y="91005"/>
                      </a:cubicBezTo>
                      <a:lnTo>
                        <a:pt x="219658" y="91503"/>
                      </a:lnTo>
                      <a:cubicBezTo>
                        <a:pt x="219600" y="91688"/>
                        <a:pt x="219542" y="91873"/>
                        <a:pt x="219426" y="92035"/>
                      </a:cubicBezTo>
                      <a:lnTo>
                        <a:pt x="218292" y="93863"/>
                      </a:lnTo>
                      <a:cubicBezTo>
                        <a:pt x="217807" y="94627"/>
                        <a:pt x="216869" y="94986"/>
                        <a:pt x="216002" y="94719"/>
                      </a:cubicBezTo>
                      <a:lnTo>
                        <a:pt x="215562" y="94580"/>
                      </a:lnTo>
                      <a:cubicBezTo>
                        <a:pt x="215423" y="94546"/>
                        <a:pt x="215296" y="94488"/>
                        <a:pt x="215169" y="94407"/>
                      </a:cubicBezTo>
                      <a:lnTo>
                        <a:pt x="212161" y="92718"/>
                      </a:lnTo>
                      <a:lnTo>
                        <a:pt x="211270" y="96559"/>
                      </a:lnTo>
                      <a:lnTo>
                        <a:pt x="211235" y="96790"/>
                      </a:lnTo>
                      <a:lnTo>
                        <a:pt x="211721" y="102992"/>
                      </a:lnTo>
                      <a:lnTo>
                        <a:pt x="211663" y="103952"/>
                      </a:lnTo>
                      <a:lnTo>
                        <a:pt x="211605" y="104403"/>
                      </a:lnTo>
                      <a:lnTo>
                        <a:pt x="215354" y="103235"/>
                      </a:lnTo>
                      <a:cubicBezTo>
                        <a:pt x="215643" y="103142"/>
                        <a:pt x="215955" y="103119"/>
                        <a:pt x="216268" y="103165"/>
                      </a:cubicBezTo>
                      <a:lnTo>
                        <a:pt x="216800" y="103246"/>
                      </a:lnTo>
                      <a:lnTo>
                        <a:pt x="221081" y="104091"/>
                      </a:lnTo>
                      <a:lnTo>
                        <a:pt x="224795" y="104912"/>
                      </a:lnTo>
                      <a:cubicBezTo>
                        <a:pt x="224933" y="104947"/>
                        <a:pt x="225072" y="104993"/>
                        <a:pt x="225211" y="105063"/>
                      </a:cubicBezTo>
                      <a:lnTo>
                        <a:pt x="225651" y="105271"/>
                      </a:lnTo>
                      <a:cubicBezTo>
                        <a:pt x="226090" y="105468"/>
                        <a:pt x="226437" y="105815"/>
                        <a:pt x="226623" y="106266"/>
                      </a:cubicBezTo>
                      <a:lnTo>
                        <a:pt x="230614" y="115059"/>
                      </a:lnTo>
                      <a:lnTo>
                        <a:pt x="230822" y="115753"/>
                      </a:lnTo>
                      <a:lnTo>
                        <a:pt x="231875" y="115777"/>
                      </a:lnTo>
                      <a:cubicBezTo>
                        <a:pt x="232107" y="115777"/>
                        <a:pt x="232315" y="115811"/>
                        <a:pt x="232512" y="115881"/>
                      </a:cubicBezTo>
                      <a:lnTo>
                        <a:pt x="232998" y="116054"/>
                      </a:lnTo>
                      <a:cubicBezTo>
                        <a:pt x="233183" y="116124"/>
                        <a:pt x="233356" y="116216"/>
                        <a:pt x="233518" y="116332"/>
                      </a:cubicBezTo>
                      <a:lnTo>
                        <a:pt x="235242" y="117616"/>
                      </a:lnTo>
                      <a:cubicBezTo>
                        <a:pt x="235427" y="117767"/>
                        <a:pt x="235601" y="117940"/>
                        <a:pt x="235728" y="118137"/>
                      </a:cubicBezTo>
                      <a:lnTo>
                        <a:pt x="235994" y="118542"/>
                      </a:lnTo>
                      <a:cubicBezTo>
                        <a:pt x="236225" y="118889"/>
                        <a:pt x="236330" y="119305"/>
                        <a:pt x="236318" y="119722"/>
                      </a:cubicBezTo>
                      <a:lnTo>
                        <a:pt x="236168" y="122811"/>
                      </a:lnTo>
                      <a:lnTo>
                        <a:pt x="236179" y="123089"/>
                      </a:lnTo>
                      <a:lnTo>
                        <a:pt x="236607" y="125056"/>
                      </a:lnTo>
                      <a:lnTo>
                        <a:pt x="236711" y="125657"/>
                      </a:lnTo>
                      <a:lnTo>
                        <a:pt x="236897" y="127983"/>
                      </a:lnTo>
                      <a:cubicBezTo>
                        <a:pt x="236954" y="128654"/>
                        <a:pt x="236665" y="129302"/>
                        <a:pt x="236144" y="129718"/>
                      </a:cubicBezTo>
                      <a:lnTo>
                        <a:pt x="235450" y="130216"/>
                      </a:lnTo>
                      <a:lnTo>
                        <a:pt x="233992" y="130968"/>
                      </a:lnTo>
                      <a:cubicBezTo>
                        <a:pt x="233992" y="130968"/>
                        <a:pt x="233530" y="131211"/>
                        <a:pt x="233541" y="131211"/>
                      </a:cubicBezTo>
                      <a:lnTo>
                        <a:pt x="233298" y="131326"/>
                      </a:lnTo>
                      <a:lnTo>
                        <a:pt x="232847" y="131743"/>
                      </a:lnTo>
                      <a:lnTo>
                        <a:pt x="232662" y="131997"/>
                      </a:lnTo>
                      <a:lnTo>
                        <a:pt x="232303" y="132518"/>
                      </a:lnTo>
                      <a:lnTo>
                        <a:pt x="232662" y="132576"/>
                      </a:lnTo>
                      <a:lnTo>
                        <a:pt x="234340" y="132923"/>
                      </a:lnTo>
                      <a:cubicBezTo>
                        <a:pt x="234525" y="132981"/>
                        <a:pt x="234710" y="133039"/>
                        <a:pt x="234883" y="133154"/>
                      </a:cubicBezTo>
                      <a:lnTo>
                        <a:pt x="236260" y="133976"/>
                      </a:lnTo>
                      <a:lnTo>
                        <a:pt x="236549" y="134138"/>
                      </a:lnTo>
                      <a:lnTo>
                        <a:pt x="237510" y="133363"/>
                      </a:lnTo>
                      <a:cubicBezTo>
                        <a:pt x="237695" y="133212"/>
                        <a:pt x="237915" y="133096"/>
                        <a:pt x="238134" y="133027"/>
                      </a:cubicBezTo>
                      <a:lnTo>
                        <a:pt x="238620" y="132865"/>
                      </a:lnTo>
                      <a:cubicBezTo>
                        <a:pt x="238794" y="132807"/>
                        <a:pt x="238967" y="132773"/>
                        <a:pt x="239141" y="132773"/>
                      </a:cubicBezTo>
                      <a:lnTo>
                        <a:pt x="242080" y="132611"/>
                      </a:lnTo>
                      <a:lnTo>
                        <a:pt x="242195" y="132576"/>
                      </a:lnTo>
                      <a:lnTo>
                        <a:pt x="242566" y="132402"/>
                      </a:lnTo>
                      <a:lnTo>
                        <a:pt x="243306" y="132136"/>
                      </a:lnTo>
                      <a:lnTo>
                        <a:pt x="244058" y="131963"/>
                      </a:lnTo>
                      <a:cubicBezTo>
                        <a:pt x="244509" y="131870"/>
                        <a:pt x="244995" y="131940"/>
                        <a:pt x="245412" y="132148"/>
                      </a:cubicBezTo>
                      <a:lnTo>
                        <a:pt x="245851" y="132379"/>
                      </a:lnTo>
                      <a:cubicBezTo>
                        <a:pt x="245967" y="132449"/>
                        <a:pt x="246106" y="132541"/>
                        <a:pt x="246210" y="132634"/>
                      </a:cubicBezTo>
                      <a:lnTo>
                        <a:pt x="246268" y="132668"/>
                      </a:lnTo>
                      <a:lnTo>
                        <a:pt x="249010" y="132090"/>
                      </a:lnTo>
                      <a:cubicBezTo>
                        <a:pt x="249403" y="132009"/>
                        <a:pt x="249808" y="132055"/>
                        <a:pt x="250190" y="132206"/>
                      </a:cubicBezTo>
                      <a:lnTo>
                        <a:pt x="250595" y="132368"/>
                      </a:lnTo>
                      <a:cubicBezTo>
                        <a:pt x="250965" y="132530"/>
                        <a:pt x="251289" y="132796"/>
                        <a:pt x="251521" y="133131"/>
                      </a:cubicBezTo>
                      <a:lnTo>
                        <a:pt x="252007" y="133895"/>
                      </a:lnTo>
                      <a:cubicBezTo>
                        <a:pt x="252192" y="133918"/>
                        <a:pt x="252365" y="133976"/>
                        <a:pt x="252539" y="134057"/>
                      </a:cubicBezTo>
                      <a:lnTo>
                        <a:pt x="253025" y="134288"/>
                      </a:lnTo>
                      <a:lnTo>
                        <a:pt x="254066" y="134832"/>
                      </a:lnTo>
                      <a:lnTo>
                        <a:pt x="254633" y="135179"/>
                      </a:lnTo>
                      <a:cubicBezTo>
                        <a:pt x="254887" y="135341"/>
                        <a:pt x="255084" y="135538"/>
                        <a:pt x="255246" y="135792"/>
                      </a:cubicBezTo>
                      <a:lnTo>
                        <a:pt x="256033" y="136995"/>
                      </a:lnTo>
                      <a:lnTo>
                        <a:pt x="257120" y="137528"/>
                      </a:lnTo>
                      <a:cubicBezTo>
                        <a:pt x="257375" y="137643"/>
                        <a:pt x="257583" y="137817"/>
                        <a:pt x="257780" y="138037"/>
                      </a:cubicBezTo>
                      <a:lnTo>
                        <a:pt x="258046" y="138349"/>
                      </a:lnTo>
                      <a:cubicBezTo>
                        <a:pt x="258486" y="138881"/>
                        <a:pt x="258636" y="139622"/>
                        <a:pt x="258416" y="140270"/>
                      </a:cubicBezTo>
                      <a:lnTo>
                        <a:pt x="259469" y="141056"/>
                      </a:lnTo>
                      <a:cubicBezTo>
                        <a:pt x="259608" y="141161"/>
                        <a:pt x="259723" y="141299"/>
                        <a:pt x="259839" y="141427"/>
                      </a:cubicBezTo>
                      <a:lnTo>
                        <a:pt x="260128" y="141797"/>
                      </a:lnTo>
                      <a:cubicBezTo>
                        <a:pt x="260452" y="142213"/>
                        <a:pt x="260591" y="142734"/>
                        <a:pt x="260545" y="143243"/>
                      </a:cubicBezTo>
                      <a:lnTo>
                        <a:pt x="260094" y="147512"/>
                      </a:lnTo>
                      <a:lnTo>
                        <a:pt x="259955" y="148403"/>
                      </a:lnTo>
                      <a:lnTo>
                        <a:pt x="259538" y="149849"/>
                      </a:lnTo>
                      <a:lnTo>
                        <a:pt x="259457" y="150243"/>
                      </a:lnTo>
                      <a:lnTo>
                        <a:pt x="259214" y="151839"/>
                      </a:lnTo>
                      <a:lnTo>
                        <a:pt x="258694" y="154523"/>
                      </a:lnTo>
                      <a:lnTo>
                        <a:pt x="258486" y="155264"/>
                      </a:lnTo>
                      <a:lnTo>
                        <a:pt x="258069" y="156375"/>
                      </a:lnTo>
                      <a:cubicBezTo>
                        <a:pt x="257953" y="156664"/>
                        <a:pt x="257757" y="156953"/>
                        <a:pt x="257525" y="157161"/>
                      </a:cubicBezTo>
                      <a:lnTo>
                        <a:pt x="256137" y="158388"/>
                      </a:lnTo>
                      <a:lnTo>
                        <a:pt x="256125" y="158422"/>
                      </a:lnTo>
                      <a:lnTo>
                        <a:pt x="257016" y="158677"/>
                      </a:lnTo>
                      <a:cubicBezTo>
                        <a:pt x="257618" y="158862"/>
                        <a:pt x="258115" y="159313"/>
                        <a:pt x="258324" y="159926"/>
                      </a:cubicBezTo>
                      <a:cubicBezTo>
                        <a:pt x="258555" y="160516"/>
                        <a:pt x="258474" y="161188"/>
                        <a:pt x="258127" y="161720"/>
                      </a:cubicBezTo>
                      <a:lnTo>
                        <a:pt x="257849" y="162136"/>
                      </a:lnTo>
                      <a:lnTo>
                        <a:pt x="256507" y="163953"/>
                      </a:lnTo>
                      <a:lnTo>
                        <a:pt x="254830" y="166174"/>
                      </a:lnTo>
                      <a:lnTo>
                        <a:pt x="255709" y="167366"/>
                      </a:lnTo>
                      <a:lnTo>
                        <a:pt x="255813" y="167458"/>
                      </a:lnTo>
                      <a:lnTo>
                        <a:pt x="257097" y="168257"/>
                      </a:lnTo>
                      <a:cubicBezTo>
                        <a:pt x="257386" y="168442"/>
                        <a:pt x="257618" y="168696"/>
                        <a:pt x="257791" y="168997"/>
                      </a:cubicBezTo>
                      <a:lnTo>
                        <a:pt x="258810" y="170883"/>
                      </a:lnTo>
                      <a:lnTo>
                        <a:pt x="259099" y="171658"/>
                      </a:lnTo>
                      <a:cubicBezTo>
                        <a:pt x="259376" y="172514"/>
                        <a:pt x="259064" y="173440"/>
                        <a:pt x="258324" y="173949"/>
                      </a:cubicBezTo>
                      <a:lnTo>
                        <a:pt x="257329" y="174574"/>
                      </a:lnTo>
                      <a:cubicBezTo>
                        <a:pt x="256970" y="174805"/>
                        <a:pt x="256542" y="174898"/>
                        <a:pt x="256125" y="174851"/>
                      </a:cubicBezTo>
                      <a:lnTo>
                        <a:pt x="254205" y="174666"/>
                      </a:lnTo>
                      <a:lnTo>
                        <a:pt x="253499" y="174470"/>
                      </a:lnTo>
                      <a:lnTo>
                        <a:pt x="252238" y="174018"/>
                      </a:lnTo>
                      <a:lnTo>
                        <a:pt x="251497" y="174527"/>
                      </a:lnTo>
                      <a:cubicBezTo>
                        <a:pt x="251359" y="174620"/>
                        <a:pt x="251208" y="174701"/>
                        <a:pt x="251046" y="174759"/>
                      </a:cubicBezTo>
                      <a:lnTo>
                        <a:pt x="250584" y="174932"/>
                      </a:lnTo>
                      <a:cubicBezTo>
                        <a:pt x="250329" y="175025"/>
                        <a:pt x="250074" y="175071"/>
                        <a:pt x="249820" y="175048"/>
                      </a:cubicBezTo>
                      <a:lnTo>
                        <a:pt x="248732" y="175013"/>
                      </a:lnTo>
                      <a:cubicBezTo>
                        <a:pt x="248478" y="175002"/>
                        <a:pt x="248235" y="174944"/>
                        <a:pt x="248015" y="174851"/>
                      </a:cubicBezTo>
                      <a:lnTo>
                        <a:pt x="247194" y="174446"/>
                      </a:lnTo>
                      <a:cubicBezTo>
                        <a:pt x="247194" y="174446"/>
                        <a:pt x="246754" y="174134"/>
                        <a:pt x="246766" y="174157"/>
                      </a:cubicBezTo>
                      <a:cubicBezTo>
                        <a:pt x="246766" y="174157"/>
                        <a:pt x="246326" y="173845"/>
                        <a:pt x="246349" y="173868"/>
                      </a:cubicBezTo>
                      <a:lnTo>
                        <a:pt x="245562" y="173347"/>
                      </a:lnTo>
                      <a:lnTo>
                        <a:pt x="245227" y="173185"/>
                      </a:lnTo>
                      <a:lnTo>
                        <a:pt x="244440" y="172827"/>
                      </a:lnTo>
                      <a:lnTo>
                        <a:pt x="244278" y="172792"/>
                      </a:lnTo>
                      <a:lnTo>
                        <a:pt x="242739" y="172711"/>
                      </a:lnTo>
                      <a:lnTo>
                        <a:pt x="242450" y="173209"/>
                      </a:lnTo>
                      <a:lnTo>
                        <a:pt x="242242" y="173625"/>
                      </a:lnTo>
                      <a:lnTo>
                        <a:pt x="241779" y="174562"/>
                      </a:lnTo>
                      <a:cubicBezTo>
                        <a:pt x="241675" y="174794"/>
                        <a:pt x="241525" y="174979"/>
                        <a:pt x="241351" y="175152"/>
                      </a:cubicBezTo>
                      <a:lnTo>
                        <a:pt x="240958" y="175499"/>
                      </a:lnTo>
                      <a:cubicBezTo>
                        <a:pt x="240865" y="175592"/>
                        <a:pt x="240761" y="175673"/>
                        <a:pt x="240634" y="175742"/>
                      </a:cubicBezTo>
                      <a:lnTo>
                        <a:pt x="239720" y="176309"/>
                      </a:lnTo>
                      <a:cubicBezTo>
                        <a:pt x="239581" y="176390"/>
                        <a:pt x="239442" y="176460"/>
                        <a:pt x="239292" y="176506"/>
                      </a:cubicBezTo>
                      <a:lnTo>
                        <a:pt x="238794" y="176656"/>
                      </a:lnTo>
                      <a:cubicBezTo>
                        <a:pt x="238563" y="176737"/>
                        <a:pt x="238343" y="176760"/>
                        <a:pt x="238100" y="176760"/>
                      </a:cubicBezTo>
                      <a:lnTo>
                        <a:pt x="233310" y="176552"/>
                      </a:lnTo>
                      <a:lnTo>
                        <a:pt x="232303" y="176552"/>
                      </a:lnTo>
                      <a:lnTo>
                        <a:pt x="229041" y="176517"/>
                      </a:lnTo>
                      <a:cubicBezTo>
                        <a:pt x="228902" y="176506"/>
                        <a:pt x="228763" y="176494"/>
                        <a:pt x="228624" y="176460"/>
                      </a:cubicBezTo>
                      <a:lnTo>
                        <a:pt x="228127" y="176344"/>
                      </a:lnTo>
                      <a:cubicBezTo>
                        <a:pt x="227861" y="176286"/>
                        <a:pt x="227595" y="176170"/>
                        <a:pt x="227375" y="176008"/>
                      </a:cubicBezTo>
                      <a:lnTo>
                        <a:pt x="224355" y="173764"/>
                      </a:lnTo>
                      <a:cubicBezTo>
                        <a:pt x="224182" y="173625"/>
                        <a:pt x="224020" y="173475"/>
                        <a:pt x="223904" y="173278"/>
                      </a:cubicBezTo>
                      <a:lnTo>
                        <a:pt x="223476" y="172618"/>
                      </a:lnTo>
                      <a:lnTo>
                        <a:pt x="222006" y="169761"/>
                      </a:lnTo>
                      <a:lnTo>
                        <a:pt x="220965" y="167632"/>
                      </a:lnTo>
                      <a:lnTo>
                        <a:pt x="218709" y="167528"/>
                      </a:lnTo>
                      <a:cubicBezTo>
                        <a:pt x="218339" y="167516"/>
                        <a:pt x="217969" y="167389"/>
                        <a:pt x="217668" y="167181"/>
                      </a:cubicBezTo>
                      <a:lnTo>
                        <a:pt x="217240" y="166891"/>
                      </a:lnTo>
                      <a:lnTo>
                        <a:pt x="216638" y="166371"/>
                      </a:lnTo>
                      <a:lnTo>
                        <a:pt x="216673" y="166406"/>
                      </a:lnTo>
                      <a:lnTo>
                        <a:pt x="216418" y="166174"/>
                      </a:lnTo>
                      <a:lnTo>
                        <a:pt x="213433" y="164497"/>
                      </a:lnTo>
                      <a:lnTo>
                        <a:pt x="211733" y="166128"/>
                      </a:lnTo>
                      <a:cubicBezTo>
                        <a:pt x="211490" y="166359"/>
                        <a:pt x="211212" y="166521"/>
                        <a:pt x="210900" y="166614"/>
                      </a:cubicBezTo>
                      <a:lnTo>
                        <a:pt x="210205" y="166799"/>
                      </a:lnTo>
                      <a:lnTo>
                        <a:pt x="207093" y="167377"/>
                      </a:lnTo>
                      <a:lnTo>
                        <a:pt x="206758" y="168511"/>
                      </a:lnTo>
                      <a:lnTo>
                        <a:pt x="206734" y="168719"/>
                      </a:lnTo>
                      <a:lnTo>
                        <a:pt x="206943" y="175523"/>
                      </a:lnTo>
                      <a:cubicBezTo>
                        <a:pt x="206954" y="175939"/>
                        <a:pt x="206839" y="176344"/>
                        <a:pt x="206607" y="176691"/>
                      </a:cubicBezTo>
                      <a:lnTo>
                        <a:pt x="206330" y="177131"/>
                      </a:lnTo>
                      <a:lnTo>
                        <a:pt x="205392" y="178427"/>
                      </a:lnTo>
                      <a:lnTo>
                        <a:pt x="205716" y="180150"/>
                      </a:lnTo>
                      <a:lnTo>
                        <a:pt x="206144" y="180174"/>
                      </a:lnTo>
                      <a:cubicBezTo>
                        <a:pt x="207012" y="180255"/>
                        <a:pt x="207741" y="180891"/>
                        <a:pt x="207926" y="181747"/>
                      </a:cubicBezTo>
                      <a:lnTo>
                        <a:pt x="208794" y="185785"/>
                      </a:lnTo>
                      <a:lnTo>
                        <a:pt x="208817" y="185854"/>
                      </a:lnTo>
                      <a:lnTo>
                        <a:pt x="211906" y="189799"/>
                      </a:lnTo>
                      <a:lnTo>
                        <a:pt x="212045" y="189961"/>
                      </a:lnTo>
                      <a:lnTo>
                        <a:pt x="214509" y="191616"/>
                      </a:lnTo>
                      <a:lnTo>
                        <a:pt x="215111" y="192113"/>
                      </a:lnTo>
                      <a:cubicBezTo>
                        <a:pt x="215215" y="192206"/>
                        <a:pt x="215308" y="192310"/>
                        <a:pt x="215400" y="192437"/>
                      </a:cubicBezTo>
                      <a:lnTo>
                        <a:pt x="217633" y="195457"/>
                      </a:lnTo>
                      <a:cubicBezTo>
                        <a:pt x="217737" y="195607"/>
                        <a:pt x="217818" y="195746"/>
                        <a:pt x="217888" y="195920"/>
                      </a:cubicBezTo>
                      <a:lnTo>
                        <a:pt x="218073" y="196382"/>
                      </a:lnTo>
                      <a:cubicBezTo>
                        <a:pt x="218212" y="196730"/>
                        <a:pt x="218235" y="197100"/>
                        <a:pt x="218165" y="197482"/>
                      </a:cubicBezTo>
                      <a:lnTo>
                        <a:pt x="217656" y="200119"/>
                      </a:lnTo>
                      <a:cubicBezTo>
                        <a:pt x="217587" y="200478"/>
                        <a:pt x="217413" y="200814"/>
                        <a:pt x="217170" y="201080"/>
                      </a:cubicBezTo>
                      <a:lnTo>
                        <a:pt x="216881" y="201415"/>
                      </a:lnTo>
                      <a:cubicBezTo>
                        <a:pt x="216592" y="201739"/>
                        <a:pt x="216210" y="201947"/>
                        <a:pt x="215782" y="202028"/>
                      </a:cubicBezTo>
                      <a:lnTo>
                        <a:pt x="214301" y="202341"/>
                      </a:lnTo>
                      <a:lnTo>
                        <a:pt x="212450" y="204932"/>
                      </a:lnTo>
                      <a:lnTo>
                        <a:pt x="212334" y="205175"/>
                      </a:lnTo>
                      <a:lnTo>
                        <a:pt x="214567" y="205094"/>
                      </a:lnTo>
                      <a:lnTo>
                        <a:pt x="214914" y="205025"/>
                      </a:lnTo>
                      <a:lnTo>
                        <a:pt x="220132" y="203914"/>
                      </a:lnTo>
                      <a:lnTo>
                        <a:pt x="221069" y="203752"/>
                      </a:lnTo>
                      <a:lnTo>
                        <a:pt x="224818" y="203729"/>
                      </a:lnTo>
                      <a:cubicBezTo>
                        <a:pt x="225107" y="203729"/>
                        <a:pt x="225396" y="203787"/>
                        <a:pt x="225662" y="203903"/>
                      </a:cubicBezTo>
                      <a:lnTo>
                        <a:pt x="226125" y="204099"/>
                      </a:lnTo>
                      <a:cubicBezTo>
                        <a:pt x="226264" y="204169"/>
                        <a:pt x="226380" y="204238"/>
                        <a:pt x="226495" y="204331"/>
                      </a:cubicBezTo>
                      <a:lnTo>
                        <a:pt x="229503" y="206575"/>
                      </a:lnTo>
                      <a:cubicBezTo>
                        <a:pt x="229503" y="206575"/>
                        <a:pt x="229943" y="206899"/>
                        <a:pt x="229932" y="206899"/>
                      </a:cubicBezTo>
                      <a:cubicBezTo>
                        <a:pt x="229932" y="206899"/>
                        <a:pt x="230371" y="207223"/>
                        <a:pt x="230360" y="207223"/>
                      </a:cubicBezTo>
                      <a:lnTo>
                        <a:pt x="233379" y="209445"/>
                      </a:lnTo>
                      <a:cubicBezTo>
                        <a:pt x="233472" y="209514"/>
                        <a:pt x="233553" y="209583"/>
                        <a:pt x="233622" y="209653"/>
                      </a:cubicBezTo>
                      <a:lnTo>
                        <a:pt x="236989" y="213112"/>
                      </a:lnTo>
                      <a:cubicBezTo>
                        <a:pt x="237232" y="213355"/>
                        <a:pt x="237394" y="213645"/>
                        <a:pt x="237486" y="213968"/>
                      </a:cubicBezTo>
                      <a:lnTo>
                        <a:pt x="237625" y="214431"/>
                      </a:lnTo>
                      <a:cubicBezTo>
                        <a:pt x="237695" y="214663"/>
                        <a:pt x="237718" y="214894"/>
                        <a:pt x="237706" y="215125"/>
                      </a:cubicBezTo>
                      <a:lnTo>
                        <a:pt x="237672" y="215669"/>
                      </a:lnTo>
                      <a:lnTo>
                        <a:pt x="237637" y="216039"/>
                      </a:lnTo>
                      <a:lnTo>
                        <a:pt x="239338" y="218608"/>
                      </a:lnTo>
                      <a:cubicBezTo>
                        <a:pt x="239696" y="219152"/>
                        <a:pt x="239777" y="219834"/>
                        <a:pt x="239534" y="220459"/>
                      </a:cubicBezTo>
                      <a:lnTo>
                        <a:pt x="239338" y="220945"/>
                      </a:lnTo>
                      <a:lnTo>
                        <a:pt x="238586" y="222692"/>
                      </a:lnTo>
                      <a:lnTo>
                        <a:pt x="238574" y="222866"/>
                      </a:lnTo>
                      <a:lnTo>
                        <a:pt x="238470" y="225168"/>
                      </a:lnTo>
                      <a:lnTo>
                        <a:pt x="238528" y="225353"/>
                      </a:lnTo>
                      <a:lnTo>
                        <a:pt x="239303" y="227887"/>
                      </a:lnTo>
                      <a:cubicBezTo>
                        <a:pt x="239384" y="228118"/>
                        <a:pt x="239407" y="228373"/>
                        <a:pt x="239395" y="228604"/>
                      </a:cubicBezTo>
                      <a:lnTo>
                        <a:pt x="239314" y="229402"/>
                      </a:lnTo>
                      <a:lnTo>
                        <a:pt x="238551" y="232977"/>
                      </a:lnTo>
                      <a:lnTo>
                        <a:pt x="238516" y="233313"/>
                      </a:lnTo>
                      <a:lnTo>
                        <a:pt x="238400" y="240197"/>
                      </a:lnTo>
                      <a:cubicBezTo>
                        <a:pt x="238400" y="240509"/>
                        <a:pt x="238319" y="240798"/>
                        <a:pt x="238192" y="241064"/>
                      </a:cubicBezTo>
                      <a:lnTo>
                        <a:pt x="237417" y="242603"/>
                      </a:lnTo>
                      <a:lnTo>
                        <a:pt x="238169" y="243887"/>
                      </a:lnTo>
                      <a:lnTo>
                        <a:pt x="238481" y="244570"/>
                      </a:lnTo>
                      <a:lnTo>
                        <a:pt x="239673" y="247659"/>
                      </a:lnTo>
                      <a:cubicBezTo>
                        <a:pt x="239789" y="247983"/>
                        <a:pt x="239835" y="248319"/>
                        <a:pt x="239789" y="248631"/>
                      </a:cubicBezTo>
                      <a:lnTo>
                        <a:pt x="239731" y="249117"/>
                      </a:lnTo>
                      <a:cubicBezTo>
                        <a:pt x="239696" y="249406"/>
                        <a:pt x="239581" y="249707"/>
                        <a:pt x="239407" y="249973"/>
                      </a:cubicBezTo>
                      <a:lnTo>
                        <a:pt x="237336" y="253109"/>
                      </a:lnTo>
                      <a:cubicBezTo>
                        <a:pt x="236896" y="253780"/>
                        <a:pt x="236086" y="254115"/>
                        <a:pt x="235300" y="253965"/>
                      </a:cubicBezTo>
                      <a:lnTo>
                        <a:pt x="234802" y="253884"/>
                      </a:lnTo>
                      <a:lnTo>
                        <a:pt x="233553" y="253548"/>
                      </a:lnTo>
                      <a:cubicBezTo>
                        <a:pt x="233344" y="253479"/>
                        <a:pt x="233136" y="253386"/>
                        <a:pt x="232963" y="253271"/>
                      </a:cubicBezTo>
                      <a:lnTo>
                        <a:pt x="232049" y="252634"/>
                      </a:lnTo>
                      <a:lnTo>
                        <a:pt x="231262" y="255712"/>
                      </a:lnTo>
                      <a:lnTo>
                        <a:pt x="230984" y="256568"/>
                      </a:lnTo>
                      <a:lnTo>
                        <a:pt x="229850" y="258998"/>
                      </a:lnTo>
                      <a:cubicBezTo>
                        <a:pt x="229781" y="259148"/>
                        <a:pt x="229689" y="259287"/>
                        <a:pt x="229584" y="259426"/>
                      </a:cubicBezTo>
                      <a:lnTo>
                        <a:pt x="229272" y="259796"/>
                      </a:lnTo>
                      <a:cubicBezTo>
                        <a:pt x="228902" y="260236"/>
                        <a:pt x="228358" y="260490"/>
                        <a:pt x="227803" y="260513"/>
                      </a:cubicBezTo>
                      <a:lnTo>
                        <a:pt x="226333" y="260571"/>
                      </a:lnTo>
                      <a:lnTo>
                        <a:pt x="225894" y="261034"/>
                      </a:lnTo>
                      <a:cubicBezTo>
                        <a:pt x="225628" y="261312"/>
                        <a:pt x="225269" y="261531"/>
                        <a:pt x="224876" y="261612"/>
                      </a:cubicBezTo>
                      <a:lnTo>
                        <a:pt x="224089" y="261774"/>
                      </a:lnTo>
                      <a:lnTo>
                        <a:pt x="221428" y="261983"/>
                      </a:lnTo>
                      <a:lnTo>
                        <a:pt x="219253" y="263949"/>
                      </a:lnTo>
                      <a:cubicBezTo>
                        <a:pt x="218929" y="264227"/>
                        <a:pt x="218547" y="264401"/>
                        <a:pt x="218119" y="264459"/>
                      </a:cubicBezTo>
                      <a:lnTo>
                        <a:pt x="217702" y="264493"/>
                      </a:lnTo>
                      <a:cubicBezTo>
                        <a:pt x="217216" y="264551"/>
                        <a:pt x="216742" y="264412"/>
                        <a:pt x="216337" y="264135"/>
                      </a:cubicBezTo>
                      <a:lnTo>
                        <a:pt x="213676" y="262249"/>
                      </a:lnTo>
                      <a:cubicBezTo>
                        <a:pt x="213132" y="261832"/>
                        <a:pt x="212832" y="261196"/>
                        <a:pt x="212878" y="260513"/>
                      </a:cubicBezTo>
                      <a:lnTo>
                        <a:pt x="213167" y="255816"/>
                      </a:lnTo>
                      <a:lnTo>
                        <a:pt x="213144" y="255457"/>
                      </a:lnTo>
                      <a:lnTo>
                        <a:pt x="213063" y="254798"/>
                      </a:lnTo>
                      <a:lnTo>
                        <a:pt x="213040" y="251547"/>
                      </a:lnTo>
                      <a:cubicBezTo>
                        <a:pt x="213040" y="251234"/>
                        <a:pt x="213109" y="250934"/>
                        <a:pt x="213236" y="250667"/>
                      </a:cubicBezTo>
                      <a:lnTo>
                        <a:pt x="213433" y="250228"/>
                      </a:lnTo>
                      <a:cubicBezTo>
                        <a:pt x="213584" y="249938"/>
                        <a:pt x="213792" y="249684"/>
                        <a:pt x="214046" y="249487"/>
                      </a:cubicBezTo>
                      <a:lnTo>
                        <a:pt x="214752" y="248967"/>
                      </a:lnTo>
                      <a:lnTo>
                        <a:pt x="214821" y="248886"/>
                      </a:lnTo>
                      <a:lnTo>
                        <a:pt x="214845" y="248458"/>
                      </a:lnTo>
                      <a:lnTo>
                        <a:pt x="215018" y="247405"/>
                      </a:lnTo>
                      <a:lnTo>
                        <a:pt x="215816" y="245010"/>
                      </a:lnTo>
                      <a:lnTo>
                        <a:pt x="215446" y="243980"/>
                      </a:lnTo>
                      <a:lnTo>
                        <a:pt x="215354" y="243864"/>
                      </a:lnTo>
                      <a:lnTo>
                        <a:pt x="213630" y="241955"/>
                      </a:lnTo>
                      <a:lnTo>
                        <a:pt x="213514" y="241840"/>
                      </a:lnTo>
                      <a:lnTo>
                        <a:pt x="210934" y="240498"/>
                      </a:lnTo>
                      <a:cubicBezTo>
                        <a:pt x="210437" y="240243"/>
                        <a:pt x="210078" y="239803"/>
                        <a:pt x="209928" y="239271"/>
                      </a:cubicBezTo>
                      <a:lnTo>
                        <a:pt x="209731" y="238450"/>
                      </a:lnTo>
                      <a:lnTo>
                        <a:pt x="209650" y="237709"/>
                      </a:lnTo>
                      <a:lnTo>
                        <a:pt x="209580" y="237571"/>
                      </a:lnTo>
                      <a:lnTo>
                        <a:pt x="208516" y="235569"/>
                      </a:lnTo>
                      <a:lnTo>
                        <a:pt x="207394" y="234979"/>
                      </a:lnTo>
                      <a:lnTo>
                        <a:pt x="206862" y="234667"/>
                      </a:lnTo>
                      <a:cubicBezTo>
                        <a:pt x="206711" y="234574"/>
                        <a:pt x="206584" y="234481"/>
                        <a:pt x="206457" y="234354"/>
                      </a:cubicBezTo>
                      <a:lnTo>
                        <a:pt x="205288" y="233209"/>
                      </a:lnTo>
                      <a:lnTo>
                        <a:pt x="203738" y="232781"/>
                      </a:lnTo>
                      <a:cubicBezTo>
                        <a:pt x="203032" y="232584"/>
                        <a:pt x="202488" y="232029"/>
                        <a:pt x="202315" y="231323"/>
                      </a:cubicBezTo>
                      <a:lnTo>
                        <a:pt x="202222" y="230918"/>
                      </a:lnTo>
                      <a:cubicBezTo>
                        <a:pt x="202141" y="230629"/>
                        <a:pt x="202141" y="230316"/>
                        <a:pt x="202211" y="230027"/>
                      </a:cubicBezTo>
                      <a:lnTo>
                        <a:pt x="201412" y="229749"/>
                      </a:lnTo>
                      <a:lnTo>
                        <a:pt x="201077" y="230004"/>
                      </a:lnTo>
                      <a:cubicBezTo>
                        <a:pt x="200753" y="230247"/>
                        <a:pt x="200383" y="230374"/>
                        <a:pt x="199989" y="230409"/>
                      </a:cubicBezTo>
                      <a:lnTo>
                        <a:pt x="199283" y="230444"/>
                      </a:lnTo>
                      <a:lnTo>
                        <a:pt x="196437" y="230363"/>
                      </a:lnTo>
                      <a:lnTo>
                        <a:pt x="195408" y="231323"/>
                      </a:lnTo>
                      <a:cubicBezTo>
                        <a:pt x="195176" y="231531"/>
                        <a:pt x="194887" y="231693"/>
                        <a:pt x="194575" y="231774"/>
                      </a:cubicBezTo>
                      <a:lnTo>
                        <a:pt x="194170" y="231890"/>
                      </a:lnTo>
                      <a:cubicBezTo>
                        <a:pt x="193556" y="232063"/>
                        <a:pt x="192874" y="231925"/>
                        <a:pt x="192376" y="231520"/>
                      </a:cubicBezTo>
                      <a:lnTo>
                        <a:pt x="190479" y="229958"/>
                      </a:lnTo>
                      <a:lnTo>
                        <a:pt x="187945" y="227181"/>
                      </a:lnTo>
                      <a:lnTo>
                        <a:pt x="187517" y="226649"/>
                      </a:lnTo>
                      <a:lnTo>
                        <a:pt x="185990" y="224474"/>
                      </a:lnTo>
                      <a:lnTo>
                        <a:pt x="185735" y="224184"/>
                      </a:lnTo>
                      <a:lnTo>
                        <a:pt x="184636" y="223004"/>
                      </a:lnTo>
                      <a:cubicBezTo>
                        <a:pt x="184521" y="222889"/>
                        <a:pt x="184405" y="222738"/>
                        <a:pt x="184324" y="222576"/>
                      </a:cubicBezTo>
                      <a:lnTo>
                        <a:pt x="184081" y="222125"/>
                      </a:lnTo>
                      <a:cubicBezTo>
                        <a:pt x="184000" y="221975"/>
                        <a:pt x="183942" y="221813"/>
                        <a:pt x="183907" y="221639"/>
                      </a:cubicBezTo>
                      <a:lnTo>
                        <a:pt x="183445" y="219672"/>
                      </a:lnTo>
                      <a:lnTo>
                        <a:pt x="182149" y="219395"/>
                      </a:lnTo>
                      <a:cubicBezTo>
                        <a:pt x="181998" y="219372"/>
                        <a:pt x="181860" y="219314"/>
                        <a:pt x="181721" y="219244"/>
                      </a:cubicBezTo>
                      <a:lnTo>
                        <a:pt x="181258" y="219036"/>
                      </a:lnTo>
                      <a:cubicBezTo>
                        <a:pt x="181050" y="218943"/>
                        <a:pt x="180853" y="218805"/>
                        <a:pt x="180691" y="218643"/>
                      </a:cubicBezTo>
                      <a:lnTo>
                        <a:pt x="177683" y="215681"/>
                      </a:lnTo>
                      <a:lnTo>
                        <a:pt x="177359" y="215415"/>
                      </a:lnTo>
                      <a:lnTo>
                        <a:pt x="176838" y="215010"/>
                      </a:lnTo>
                      <a:lnTo>
                        <a:pt x="176433" y="215415"/>
                      </a:lnTo>
                      <a:cubicBezTo>
                        <a:pt x="176086" y="215762"/>
                        <a:pt x="175635" y="215982"/>
                        <a:pt x="175138" y="216016"/>
                      </a:cubicBezTo>
                      <a:lnTo>
                        <a:pt x="174247" y="216028"/>
                      </a:lnTo>
                      <a:lnTo>
                        <a:pt x="169457" y="215392"/>
                      </a:lnTo>
                      <a:lnTo>
                        <a:pt x="168716" y="215218"/>
                      </a:lnTo>
                      <a:cubicBezTo>
                        <a:pt x="168566" y="215183"/>
                        <a:pt x="168427" y="215125"/>
                        <a:pt x="168288" y="215056"/>
                      </a:cubicBezTo>
                      <a:lnTo>
                        <a:pt x="165905" y="213830"/>
                      </a:lnTo>
                      <a:cubicBezTo>
                        <a:pt x="165465" y="213598"/>
                        <a:pt x="165130" y="213228"/>
                        <a:pt x="164956" y="212765"/>
                      </a:cubicBezTo>
                      <a:lnTo>
                        <a:pt x="164783" y="212337"/>
                      </a:lnTo>
                      <a:cubicBezTo>
                        <a:pt x="164702" y="212106"/>
                        <a:pt x="164644" y="211874"/>
                        <a:pt x="164644" y="211631"/>
                      </a:cubicBezTo>
                      <a:lnTo>
                        <a:pt x="164644" y="211099"/>
                      </a:lnTo>
                      <a:cubicBezTo>
                        <a:pt x="164644" y="211099"/>
                        <a:pt x="164632" y="210567"/>
                        <a:pt x="164632" y="210590"/>
                      </a:cubicBezTo>
                      <a:lnTo>
                        <a:pt x="164632" y="210093"/>
                      </a:lnTo>
                      <a:lnTo>
                        <a:pt x="164447" y="205858"/>
                      </a:lnTo>
                      <a:lnTo>
                        <a:pt x="164389" y="205395"/>
                      </a:lnTo>
                      <a:lnTo>
                        <a:pt x="164135" y="202966"/>
                      </a:lnTo>
                      <a:lnTo>
                        <a:pt x="164100" y="202815"/>
                      </a:lnTo>
                      <a:lnTo>
                        <a:pt x="163279" y="201242"/>
                      </a:lnTo>
                      <a:lnTo>
                        <a:pt x="163093" y="201010"/>
                      </a:lnTo>
                      <a:cubicBezTo>
                        <a:pt x="163093" y="201010"/>
                        <a:pt x="162746" y="200594"/>
                        <a:pt x="162758" y="200605"/>
                      </a:cubicBezTo>
                      <a:cubicBezTo>
                        <a:pt x="162758" y="200605"/>
                        <a:pt x="162399" y="200200"/>
                        <a:pt x="162411" y="200212"/>
                      </a:cubicBezTo>
                      <a:lnTo>
                        <a:pt x="159947" y="197401"/>
                      </a:lnTo>
                      <a:lnTo>
                        <a:pt x="159773" y="197227"/>
                      </a:lnTo>
                      <a:lnTo>
                        <a:pt x="155458" y="194497"/>
                      </a:lnTo>
                      <a:lnTo>
                        <a:pt x="152345" y="192437"/>
                      </a:lnTo>
                      <a:lnTo>
                        <a:pt x="152033" y="192252"/>
                      </a:lnTo>
                      <a:lnTo>
                        <a:pt x="149904" y="191327"/>
                      </a:lnTo>
                      <a:lnTo>
                        <a:pt x="149800" y="191315"/>
                      </a:lnTo>
                      <a:lnTo>
                        <a:pt x="147833" y="191338"/>
                      </a:lnTo>
                      <a:cubicBezTo>
                        <a:pt x="147671" y="191338"/>
                        <a:pt x="147521" y="191315"/>
                        <a:pt x="147370" y="191280"/>
                      </a:cubicBezTo>
                      <a:lnTo>
                        <a:pt x="146850" y="191165"/>
                      </a:lnTo>
                      <a:lnTo>
                        <a:pt x="143055" y="190112"/>
                      </a:lnTo>
                      <a:cubicBezTo>
                        <a:pt x="142893" y="190054"/>
                        <a:pt x="142731" y="189973"/>
                        <a:pt x="142592" y="189880"/>
                      </a:cubicBezTo>
                      <a:lnTo>
                        <a:pt x="139445" y="187832"/>
                      </a:lnTo>
                      <a:lnTo>
                        <a:pt x="138473" y="187150"/>
                      </a:lnTo>
                      <a:lnTo>
                        <a:pt x="136136" y="185287"/>
                      </a:lnTo>
                      <a:lnTo>
                        <a:pt x="134667" y="185681"/>
                      </a:lnTo>
                      <a:cubicBezTo>
                        <a:pt x="133915" y="185877"/>
                        <a:pt x="133117" y="185611"/>
                        <a:pt x="132619" y="185009"/>
                      </a:cubicBezTo>
                      <a:lnTo>
                        <a:pt x="132099" y="184327"/>
                      </a:lnTo>
                      <a:lnTo>
                        <a:pt x="130872" y="182048"/>
                      </a:lnTo>
                      <a:lnTo>
                        <a:pt x="130155" y="181770"/>
                      </a:lnTo>
                      <a:lnTo>
                        <a:pt x="129102" y="181330"/>
                      </a:lnTo>
                      <a:cubicBezTo>
                        <a:pt x="128385" y="181006"/>
                        <a:pt x="127910" y="180301"/>
                        <a:pt x="127910" y="179514"/>
                      </a:cubicBezTo>
                      <a:lnTo>
                        <a:pt x="127829" y="171704"/>
                      </a:lnTo>
                      <a:lnTo>
                        <a:pt x="126314" y="170652"/>
                      </a:lnTo>
                      <a:lnTo>
                        <a:pt x="124833" y="170663"/>
                      </a:lnTo>
                      <a:cubicBezTo>
                        <a:pt x="124335" y="170663"/>
                        <a:pt x="123861" y="170490"/>
                        <a:pt x="123479" y="170154"/>
                      </a:cubicBezTo>
                      <a:lnTo>
                        <a:pt x="122912" y="169633"/>
                      </a:lnTo>
                      <a:lnTo>
                        <a:pt x="121917" y="168500"/>
                      </a:lnTo>
                      <a:lnTo>
                        <a:pt x="119580" y="168164"/>
                      </a:lnTo>
                      <a:cubicBezTo>
                        <a:pt x="118701" y="168048"/>
                        <a:pt x="118018" y="167343"/>
                        <a:pt x="117879" y="166463"/>
                      </a:cubicBezTo>
                      <a:lnTo>
                        <a:pt x="117845" y="166197"/>
                      </a:lnTo>
                      <a:lnTo>
                        <a:pt x="117822" y="166128"/>
                      </a:lnTo>
                      <a:lnTo>
                        <a:pt x="117660" y="165885"/>
                      </a:lnTo>
                      <a:lnTo>
                        <a:pt x="117509" y="165654"/>
                      </a:lnTo>
                      <a:lnTo>
                        <a:pt x="116283" y="164566"/>
                      </a:lnTo>
                      <a:lnTo>
                        <a:pt x="116075" y="164462"/>
                      </a:lnTo>
                      <a:lnTo>
                        <a:pt x="115126" y="164022"/>
                      </a:lnTo>
                      <a:lnTo>
                        <a:pt x="114640" y="163791"/>
                      </a:lnTo>
                      <a:lnTo>
                        <a:pt x="114490" y="163721"/>
                      </a:lnTo>
                      <a:lnTo>
                        <a:pt x="113784" y="163664"/>
                      </a:lnTo>
                      <a:cubicBezTo>
                        <a:pt x="113217" y="163629"/>
                        <a:pt x="112696" y="163351"/>
                        <a:pt x="112349" y="162911"/>
                      </a:cubicBezTo>
                      <a:lnTo>
                        <a:pt x="112025" y="162495"/>
                      </a:lnTo>
                      <a:lnTo>
                        <a:pt x="111400" y="161616"/>
                      </a:lnTo>
                      <a:lnTo>
                        <a:pt x="111169" y="161361"/>
                      </a:lnTo>
                      <a:lnTo>
                        <a:pt x="110070" y="160320"/>
                      </a:lnTo>
                      <a:lnTo>
                        <a:pt x="109607" y="159811"/>
                      </a:lnTo>
                      <a:lnTo>
                        <a:pt x="108844" y="158769"/>
                      </a:lnTo>
                      <a:cubicBezTo>
                        <a:pt x="108682" y="158538"/>
                        <a:pt x="108577" y="158284"/>
                        <a:pt x="108508" y="158017"/>
                      </a:cubicBezTo>
                      <a:lnTo>
                        <a:pt x="108404" y="157508"/>
                      </a:lnTo>
                      <a:lnTo>
                        <a:pt x="108300" y="156837"/>
                      </a:lnTo>
                      <a:cubicBezTo>
                        <a:pt x="108219" y="156247"/>
                        <a:pt x="108392" y="155646"/>
                        <a:pt x="108797" y="155206"/>
                      </a:cubicBezTo>
                      <a:cubicBezTo>
                        <a:pt x="109202" y="154766"/>
                        <a:pt x="109769" y="154512"/>
                        <a:pt x="110371" y="154535"/>
                      </a:cubicBezTo>
                      <a:lnTo>
                        <a:pt x="110822" y="154570"/>
                      </a:lnTo>
                      <a:lnTo>
                        <a:pt x="110891" y="154038"/>
                      </a:lnTo>
                      <a:lnTo>
                        <a:pt x="110891" y="153783"/>
                      </a:lnTo>
                      <a:lnTo>
                        <a:pt x="110533" y="151562"/>
                      </a:lnTo>
                      <a:lnTo>
                        <a:pt x="110475" y="149086"/>
                      </a:lnTo>
                      <a:lnTo>
                        <a:pt x="110672" y="147616"/>
                      </a:lnTo>
                      <a:lnTo>
                        <a:pt x="110672" y="147512"/>
                      </a:lnTo>
                      <a:lnTo>
                        <a:pt x="110463" y="146772"/>
                      </a:lnTo>
                      <a:lnTo>
                        <a:pt x="110405" y="146598"/>
                      </a:lnTo>
                      <a:lnTo>
                        <a:pt x="109029" y="144655"/>
                      </a:lnTo>
                      <a:lnTo>
                        <a:pt x="108670" y="144065"/>
                      </a:lnTo>
                      <a:lnTo>
                        <a:pt x="108358" y="143451"/>
                      </a:lnTo>
                      <a:lnTo>
                        <a:pt x="107918" y="142572"/>
                      </a:lnTo>
                      <a:lnTo>
                        <a:pt x="107478" y="141878"/>
                      </a:lnTo>
                      <a:lnTo>
                        <a:pt x="107293" y="141646"/>
                      </a:lnTo>
                      <a:lnTo>
                        <a:pt x="106969" y="141357"/>
                      </a:lnTo>
                      <a:cubicBezTo>
                        <a:pt x="106854" y="141253"/>
                        <a:pt x="106761" y="141114"/>
                        <a:pt x="106657" y="140987"/>
                      </a:cubicBezTo>
                      <a:lnTo>
                        <a:pt x="106159" y="140189"/>
                      </a:lnTo>
                      <a:lnTo>
                        <a:pt x="104239" y="139402"/>
                      </a:lnTo>
                      <a:cubicBezTo>
                        <a:pt x="104088" y="139344"/>
                        <a:pt x="103961" y="139263"/>
                        <a:pt x="103822" y="139170"/>
                      </a:cubicBezTo>
                      <a:lnTo>
                        <a:pt x="103429" y="138881"/>
                      </a:lnTo>
                      <a:cubicBezTo>
                        <a:pt x="102943" y="138534"/>
                        <a:pt x="102654" y="138002"/>
                        <a:pt x="102608" y="137412"/>
                      </a:cubicBezTo>
                      <a:lnTo>
                        <a:pt x="102584" y="137053"/>
                      </a:lnTo>
                      <a:cubicBezTo>
                        <a:pt x="102272" y="136903"/>
                        <a:pt x="102017" y="136683"/>
                        <a:pt x="101821" y="136394"/>
                      </a:cubicBezTo>
                      <a:lnTo>
                        <a:pt x="101566" y="136000"/>
                      </a:lnTo>
                      <a:cubicBezTo>
                        <a:pt x="101393" y="135757"/>
                        <a:pt x="101289" y="135480"/>
                        <a:pt x="101242" y="135202"/>
                      </a:cubicBezTo>
                      <a:lnTo>
                        <a:pt x="101034" y="133756"/>
                      </a:lnTo>
                      <a:lnTo>
                        <a:pt x="101092" y="132645"/>
                      </a:lnTo>
                      <a:lnTo>
                        <a:pt x="101092" y="132576"/>
                      </a:lnTo>
                      <a:lnTo>
                        <a:pt x="100652" y="132368"/>
                      </a:lnTo>
                      <a:lnTo>
                        <a:pt x="100305" y="132275"/>
                      </a:lnTo>
                      <a:lnTo>
                        <a:pt x="98917" y="131916"/>
                      </a:lnTo>
                      <a:lnTo>
                        <a:pt x="97945" y="132275"/>
                      </a:lnTo>
                      <a:cubicBezTo>
                        <a:pt x="97656" y="132379"/>
                        <a:pt x="97320" y="132425"/>
                        <a:pt x="97008" y="132379"/>
                      </a:cubicBezTo>
                      <a:lnTo>
                        <a:pt x="96499" y="132310"/>
                      </a:lnTo>
                      <a:cubicBezTo>
                        <a:pt x="96348" y="132298"/>
                        <a:pt x="96209" y="132252"/>
                        <a:pt x="96059" y="132206"/>
                      </a:cubicBezTo>
                      <a:lnTo>
                        <a:pt x="95041" y="131835"/>
                      </a:lnTo>
                      <a:lnTo>
                        <a:pt x="94335" y="131477"/>
                      </a:lnTo>
                      <a:cubicBezTo>
                        <a:pt x="94046" y="131315"/>
                        <a:pt x="93791" y="131083"/>
                        <a:pt x="93595" y="130794"/>
                      </a:cubicBezTo>
                      <a:lnTo>
                        <a:pt x="92206" y="128631"/>
                      </a:lnTo>
                      <a:lnTo>
                        <a:pt x="91975" y="128341"/>
                      </a:lnTo>
                      <a:lnTo>
                        <a:pt x="90378" y="126606"/>
                      </a:lnTo>
                      <a:lnTo>
                        <a:pt x="89869" y="125865"/>
                      </a:lnTo>
                      <a:lnTo>
                        <a:pt x="89673" y="125669"/>
                      </a:lnTo>
                      <a:lnTo>
                        <a:pt x="88122" y="124304"/>
                      </a:lnTo>
                      <a:lnTo>
                        <a:pt x="86225" y="122580"/>
                      </a:lnTo>
                      <a:lnTo>
                        <a:pt x="85612" y="122603"/>
                      </a:lnTo>
                      <a:cubicBezTo>
                        <a:pt x="85265" y="122626"/>
                        <a:pt x="84917" y="122545"/>
                        <a:pt x="84594" y="122395"/>
                      </a:cubicBezTo>
                      <a:lnTo>
                        <a:pt x="84154" y="122163"/>
                      </a:lnTo>
                      <a:cubicBezTo>
                        <a:pt x="83992" y="122082"/>
                        <a:pt x="83841" y="121990"/>
                        <a:pt x="83714" y="121874"/>
                      </a:cubicBezTo>
                      <a:lnTo>
                        <a:pt x="83437" y="121619"/>
                      </a:lnTo>
                      <a:lnTo>
                        <a:pt x="83367" y="121585"/>
                      </a:lnTo>
                      <a:lnTo>
                        <a:pt x="82094" y="121191"/>
                      </a:lnTo>
                      <a:cubicBezTo>
                        <a:pt x="81921" y="121133"/>
                        <a:pt x="81747" y="121052"/>
                        <a:pt x="81585" y="120948"/>
                      </a:cubicBezTo>
                      <a:lnTo>
                        <a:pt x="81134" y="120671"/>
                      </a:lnTo>
                      <a:lnTo>
                        <a:pt x="79711" y="119641"/>
                      </a:lnTo>
                      <a:cubicBezTo>
                        <a:pt x="79387" y="119386"/>
                        <a:pt x="79144" y="119051"/>
                        <a:pt x="79017" y="118646"/>
                      </a:cubicBezTo>
                      <a:lnTo>
                        <a:pt x="78774" y="117882"/>
                      </a:lnTo>
                      <a:lnTo>
                        <a:pt x="77895" y="117096"/>
                      </a:lnTo>
                      <a:lnTo>
                        <a:pt x="77617" y="116910"/>
                      </a:lnTo>
                      <a:lnTo>
                        <a:pt x="77501" y="116841"/>
                      </a:lnTo>
                      <a:lnTo>
                        <a:pt x="76252" y="116598"/>
                      </a:lnTo>
                      <a:cubicBezTo>
                        <a:pt x="75939" y="116540"/>
                        <a:pt x="75662" y="116413"/>
                        <a:pt x="75407" y="116228"/>
                      </a:cubicBezTo>
                      <a:lnTo>
                        <a:pt x="75037" y="115939"/>
                      </a:lnTo>
                      <a:cubicBezTo>
                        <a:pt x="74771" y="115742"/>
                        <a:pt x="74574" y="115476"/>
                        <a:pt x="74435" y="115163"/>
                      </a:cubicBezTo>
                      <a:lnTo>
                        <a:pt x="74377" y="115071"/>
                      </a:lnTo>
                      <a:lnTo>
                        <a:pt x="74320" y="115048"/>
                      </a:lnTo>
                      <a:cubicBezTo>
                        <a:pt x="73857" y="114805"/>
                        <a:pt x="73487" y="114411"/>
                        <a:pt x="73313" y="113914"/>
                      </a:cubicBezTo>
                      <a:lnTo>
                        <a:pt x="73174" y="113509"/>
                      </a:lnTo>
                      <a:cubicBezTo>
                        <a:pt x="73151" y="113440"/>
                        <a:pt x="73139" y="113370"/>
                        <a:pt x="73116" y="113312"/>
                      </a:cubicBezTo>
                      <a:lnTo>
                        <a:pt x="73082" y="113324"/>
                      </a:lnTo>
                      <a:lnTo>
                        <a:pt x="72017" y="113335"/>
                      </a:lnTo>
                      <a:lnTo>
                        <a:pt x="70235" y="113220"/>
                      </a:lnTo>
                      <a:cubicBezTo>
                        <a:pt x="69923" y="113197"/>
                        <a:pt x="69634" y="113104"/>
                        <a:pt x="69368" y="112942"/>
                      </a:cubicBezTo>
                      <a:lnTo>
                        <a:pt x="68951" y="112699"/>
                      </a:lnTo>
                      <a:cubicBezTo>
                        <a:pt x="68697" y="112549"/>
                        <a:pt x="68488" y="112340"/>
                        <a:pt x="68315" y="112098"/>
                      </a:cubicBezTo>
                      <a:lnTo>
                        <a:pt x="68246" y="112005"/>
                      </a:lnTo>
                      <a:cubicBezTo>
                        <a:pt x="67910" y="112109"/>
                        <a:pt x="67540" y="112144"/>
                        <a:pt x="67193" y="112063"/>
                      </a:cubicBezTo>
                      <a:lnTo>
                        <a:pt x="66498" y="111889"/>
                      </a:lnTo>
                      <a:lnTo>
                        <a:pt x="66244" y="112051"/>
                      </a:lnTo>
                      <a:lnTo>
                        <a:pt x="66232" y="112074"/>
                      </a:lnTo>
                      <a:lnTo>
                        <a:pt x="65966" y="112537"/>
                      </a:lnTo>
                      <a:cubicBezTo>
                        <a:pt x="65654" y="113081"/>
                        <a:pt x="65122" y="113463"/>
                        <a:pt x="64497" y="113555"/>
                      </a:cubicBezTo>
                      <a:lnTo>
                        <a:pt x="64092" y="113613"/>
                      </a:lnTo>
                      <a:cubicBezTo>
                        <a:pt x="63745" y="113671"/>
                        <a:pt x="63386" y="113613"/>
                        <a:pt x="63062" y="113497"/>
                      </a:cubicBezTo>
                      <a:lnTo>
                        <a:pt x="61570" y="112896"/>
                      </a:lnTo>
                      <a:lnTo>
                        <a:pt x="60829" y="112491"/>
                      </a:lnTo>
                      <a:lnTo>
                        <a:pt x="60135" y="112040"/>
                      </a:lnTo>
                      <a:lnTo>
                        <a:pt x="59985" y="112005"/>
                      </a:lnTo>
                      <a:lnTo>
                        <a:pt x="59522" y="111912"/>
                      </a:lnTo>
                      <a:cubicBezTo>
                        <a:pt x="59175" y="111843"/>
                        <a:pt x="58851" y="111681"/>
                        <a:pt x="58596" y="111450"/>
                      </a:cubicBezTo>
                      <a:lnTo>
                        <a:pt x="58191" y="111103"/>
                      </a:lnTo>
                      <a:lnTo>
                        <a:pt x="57312" y="110223"/>
                      </a:lnTo>
                      <a:lnTo>
                        <a:pt x="56572" y="109298"/>
                      </a:lnTo>
                      <a:lnTo>
                        <a:pt x="56549" y="109263"/>
                      </a:lnTo>
                      <a:cubicBezTo>
                        <a:pt x="55970" y="109448"/>
                        <a:pt x="55357" y="109356"/>
                        <a:pt x="54859" y="109032"/>
                      </a:cubicBezTo>
                      <a:cubicBezTo>
                        <a:pt x="54339" y="109124"/>
                        <a:pt x="53772" y="109008"/>
                        <a:pt x="53321" y="108673"/>
                      </a:cubicBezTo>
                      <a:lnTo>
                        <a:pt x="52904" y="108349"/>
                      </a:lnTo>
                      <a:lnTo>
                        <a:pt x="52071" y="107724"/>
                      </a:lnTo>
                      <a:cubicBezTo>
                        <a:pt x="51840" y="107840"/>
                        <a:pt x="51585" y="107909"/>
                        <a:pt x="51319" y="107932"/>
                      </a:cubicBezTo>
                      <a:lnTo>
                        <a:pt x="50255" y="108037"/>
                      </a:lnTo>
                      <a:cubicBezTo>
                        <a:pt x="49919" y="108060"/>
                        <a:pt x="49584" y="108013"/>
                        <a:pt x="49294" y="107875"/>
                      </a:cubicBezTo>
                      <a:lnTo>
                        <a:pt x="48832" y="107678"/>
                      </a:lnTo>
                      <a:cubicBezTo>
                        <a:pt x="48693" y="107620"/>
                        <a:pt x="48565" y="107562"/>
                        <a:pt x="48438" y="107470"/>
                      </a:cubicBezTo>
                      <a:lnTo>
                        <a:pt x="48126" y="107261"/>
                      </a:lnTo>
                      <a:lnTo>
                        <a:pt x="47987" y="107400"/>
                      </a:lnTo>
                      <a:cubicBezTo>
                        <a:pt x="47894" y="107493"/>
                        <a:pt x="47790" y="107585"/>
                        <a:pt x="47663" y="107655"/>
                      </a:cubicBezTo>
                      <a:lnTo>
                        <a:pt x="47212" y="107944"/>
                      </a:lnTo>
                      <a:lnTo>
                        <a:pt x="46448" y="108395"/>
                      </a:lnTo>
                      <a:lnTo>
                        <a:pt x="45442" y="108789"/>
                      </a:lnTo>
                      <a:lnTo>
                        <a:pt x="44470" y="109205"/>
                      </a:lnTo>
                      <a:cubicBezTo>
                        <a:pt x="44076" y="109379"/>
                        <a:pt x="43625" y="109402"/>
                        <a:pt x="43209" y="109298"/>
                      </a:cubicBezTo>
                      <a:lnTo>
                        <a:pt x="42723" y="109193"/>
                      </a:lnTo>
                      <a:lnTo>
                        <a:pt x="42549" y="109159"/>
                      </a:lnTo>
                      <a:lnTo>
                        <a:pt x="42353" y="109298"/>
                      </a:lnTo>
                      <a:lnTo>
                        <a:pt x="42005" y="109564"/>
                      </a:lnTo>
                      <a:cubicBezTo>
                        <a:pt x="41901" y="109656"/>
                        <a:pt x="41774" y="109726"/>
                        <a:pt x="41658" y="109772"/>
                      </a:cubicBezTo>
                      <a:lnTo>
                        <a:pt x="41230" y="110003"/>
                      </a:lnTo>
                      <a:cubicBezTo>
                        <a:pt x="40941" y="110154"/>
                        <a:pt x="40606" y="110212"/>
                        <a:pt x="40282" y="110200"/>
                      </a:cubicBezTo>
                      <a:cubicBezTo>
                        <a:pt x="40212" y="110269"/>
                        <a:pt x="40143" y="110339"/>
                        <a:pt x="40085" y="110385"/>
                      </a:cubicBezTo>
                      <a:lnTo>
                        <a:pt x="39692" y="110721"/>
                      </a:lnTo>
                      <a:cubicBezTo>
                        <a:pt x="39460" y="110906"/>
                        <a:pt x="39194" y="111045"/>
                        <a:pt x="38916" y="111126"/>
                      </a:cubicBezTo>
                      <a:lnTo>
                        <a:pt x="37829" y="111403"/>
                      </a:lnTo>
                      <a:lnTo>
                        <a:pt x="36695" y="111635"/>
                      </a:lnTo>
                      <a:cubicBezTo>
                        <a:pt x="35769" y="111820"/>
                        <a:pt x="34832" y="111322"/>
                        <a:pt x="34462" y="110455"/>
                      </a:cubicBezTo>
                      <a:lnTo>
                        <a:pt x="34289" y="110061"/>
                      </a:lnTo>
                      <a:lnTo>
                        <a:pt x="34173" y="109656"/>
                      </a:lnTo>
                      <a:lnTo>
                        <a:pt x="33629" y="109425"/>
                      </a:lnTo>
                      <a:cubicBezTo>
                        <a:pt x="33166" y="109228"/>
                        <a:pt x="32784" y="108858"/>
                        <a:pt x="32588" y="108418"/>
                      </a:cubicBezTo>
                      <a:cubicBezTo>
                        <a:pt x="32380" y="108349"/>
                        <a:pt x="32171" y="108233"/>
                        <a:pt x="31986" y="108083"/>
                      </a:cubicBezTo>
                      <a:cubicBezTo>
                        <a:pt x="31894" y="108013"/>
                        <a:pt x="31813" y="107932"/>
                        <a:pt x="31743" y="107851"/>
                      </a:cubicBezTo>
                      <a:cubicBezTo>
                        <a:pt x="31408" y="107794"/>
                        <a:pt x="31084" y="107678"/>
                        <a:pt x="30806" y="107458"/>
                      </a:cubicBezTo>
                      <a:lnTo>
                        <a:pt x="30019" y="106868"/>
                      </a:lnTo>
                      <a:lnTo>
                        <a:pt x="29661" y="106637"/>
                      </a:lnTo>
                      <a:lnTo>
                        <a:pt x="28295" y="105838"/>
                      </a:lnTo>
                      <a:lnTo>
                        <a:pt x="27277" y="105156"/>
                      </a:lnTo>
                      <a:cubicBezTo>
                        <a:pt x="27173" y="105075"/>
                        <a:pt x="27069" y="104982"/>
                        <a:pt x="26965" y="104890"/>
                      </a:cubicBezTo>
                      <a:lnTo>
                        <a:pt x="26791" y="104704"/>
                      </a:lnTo>
                      <a:lnTo>
                        <a:pt x="25912" y="104820"/>
                      </a:lnTo>
                      <a:cubicBezTo>
                        <a:pt x="25715" y="104843"/>
                        <a:pt x="25496" y="104832"/>
                        <a:pt x="25287" y="104785"/>
                      </a:cubicBezTo>
                      <a:lnTo>
                        <a:pt x="24767" y="104670"/>
                      </a:lnTo>
                      <a:lnTo>
                        <a:pt x="23934" y="104357"/>
                      </a:lnTo>
                      <a:lnTo>
                        <a:pt x="22545" y="103698"/>
                      </a:lnTo>
                      <a:lnTo>
                        <a:pt x="21111" y="103281"/>
                      </a:lnTo>
                      <a:lnTo>
                        <a:pt x="20289" y="102876"/>
                      </a:lnTo>
                      <a:lnTo>
                        <a:pt x="19283" y="102252"/>
                      </a:lnTo>
                      <a:cubicBezTo>
                        <a:pt x="19074" y="102390"/>
                        <a:pt x="18843" y="102460"/>
                        <a:pt x="18600" y="102506"/>
                      </a:cubicBezTo>
                      <a:lnTo>
                        <a:pt x="18265" y="102564"/>
                      </a:lnTo>
                      <a:lnTo>
                        <a:pt x="18230" y="102576"/>
                      </a:lnTo>
                      <a:lnTo>
                        <a:pt x="18033" y="102738"/>
                      </a:lnTo>
                      <a:cubicBezTo>
                        <a:pt x="17675" y="103004"/>
                        <a:pt x="17212" y="103154"/>
                        <a:pt x="16760" y="103142"/>
                      </a:cubicBezTo>
                      <a:lnTo>
                        <a:pt x="16344" y="103131"/>
                      </a:lnTo>
                      <a:cubicBezTo>
                        <a:pt x="16263" y="103131"/>
                        <a:pt x="16170" y="103119"/>
                        <a:pt x="16089" y="103108"/>
                      </a:cubicBezTo>
                      <a:lnTo>
                        <a:pt x="15719" y="103270"/>
                      </a:lnTo>
                      <a:cubicBezTo>
                        <a:pt x="15430" y="103374"/>
                        <a:pt x="15118" y="103420"/>
                        <a:pt x="14805" y="103385"/>
                      </a:cubicBezTo>
                      <a:cubicBezTo>
                        <a:pt x="14447" y="103663"/>
                        <a:pt x="13984" y="103814"/>
                        <a:pt x="13533" y="103802"/>
                      </a:cubicBezTo>
                      <a:lnTo>
                        <a:pt x="13023" y="103779"/>
                      </a:lnTo>
                      <a:cubicBezTo>
                        <a:pt x="12491" y="103767"/>
                        <a:pt x="11982" y="103536"/>
                        <a:pt x="11624" y="103154"/>
                      </a:cubicBezTo>
                      <a:lnTo>
                        <a:pt x="11381" y="102900"/>
                      </a:lnTo>
                      <a:cubicBezTo>
                        <a:pt x="11242" y="102749"/>
                        <a:pt x="11126" y="102576"/>
                        <a:pt x="11045" y="102390"/>
                      </a:cubicBezTo>
                      <a:lnTo>
                        <a:pt x="10351" y="102495"/>
                      </a:lnTo>
                      <a:lnTo>
                        <a:pt x="10119" y="102564"/>
                      </a:lnTo>
                      <a:lnTo>
                        <a:pt x="9749" y="102738"/>
                      </a:lnTo>
                      <a:cubicBezTo>
                        <a:pt x="9610" y="102807"/>
                        <a:pt x="9472" y="102853"/>
                        <a:pt x="9321" y="102888"/>
                      </a:cubicBezTo>
                      <a:lnTo>
                        <a:pt x="8858" y="102992"/>
                      </a:lnTo>
                      <a:cubicBezTo>
                        <a:pt x="8430" y="103085"/>
                        <a:pt x="7979" y="103027"/>
                        <a:pt x="7574" y="102842"/>
                      </a:cubicBezTo>
                      <a:cubicBezTo>
                        <a:pt x="6660" y="103027"/>
                        <a:pt x="5723" y="102564"/>
                        <a:pt x="5341" y="101696"/>
                      </a:cubicBezTo>
                      <a:lnTo>
                        <a:pt x="5017" y="100910"/>
                      </a:lnTo>
                      <a:lnTo>
                        <a:pt x="4740" y="99822"/>
                      </a:lnTo>
                      <a:lnTo>
                        <a:pt x="4670" y="99220"/>
                      </a:lnTo>
                      <a:lnTo>
                        <a:pt x="4346" y="98885"/>
                      </a:lnTo>
                      <a:lnTo>
                        <a:pt x="3883" y="98249"/>
                      </a:lnTo>
                      <a:lnTo>
                        <a:pt x="1407" y="94685"/>
                      </a:lnTo>
                      <a:lnTo>
                        <a:pt x="1037" y="94003"/>
                      </a:lnTo>
                      <a:lnTo>
                        <a:pt x="540" y="92869"/>
                      </a:lnTo>
                      <a:lnTo>
                        <a:pt x="123" y="91781"/>
                      </a:lnTo>
                      <a:cubicBezTo>
                        <a:pt x="-50" y="91330"/>
                        <a:pt x="-39" y="90809"/>
                        <a:pt x="146" y="90335"/>
                      </a:cubicBezTo>
                      <a:lnTo>
                        <a:pt x="343" y="89837"/>
                      </a:lnTo>
                      <a:cubicBezTo>
                        <a:pt x="412" y="89652"/>
                        <a:pt x="517" y="89490"/>
                        <a:pt x="632" y="89328"/>
                      </a:cubicBezTo>
                      <a:cubicBezTo>
                        <a:pt x="563" y="89213"/>
                        <a:pt x="517" y="89085"/>
                        <a:pt x="470" y="88970"/>
                      </a:cubicBezTo>
                      <a:lnTo>
                        <a:pt x="308" y="88461"/>
                      </a:lnTo>
                      <a:lnTo>
                        <a:pt x="135" y="87778"/>
                      </a:lnTo>
                      <a:cubicBezTo>
                        <a:pt x="77" y="87547"/>
                        <a:pt x="65" y="87315"/>
                        <a:pt x="100" y="87072"/>
                      </a:cubicBezTo>
                      <a:lnTo>
                        <a:pt x="170" y="86552"/>
                      </a:lnTo>
                      <a:lnTo>
                        <a:pt x="308" y="86031"/>
                      </a:lnTo>
                      <a:lnTo>
                        <a:pt x="308" y="85950"/>
                      </a:lnTo>
                      <a:lnTo>
                        <a:pt x="135" y="85129"/>
                      </a:lnTo>
                      <a:cubicBezTo>
                        <a:pt x="42" y="84701"/>
                        <a:pt x="100" y="84249"/>
                        <a:pt x="297" y="83844"/>
                      </a:cubicBezTo>
                      <a:lnTo>
                        <a:pt x="493" y="83405"/>
                      </a:lnTo>
                      <a:cubicBezTo>
                        <a:pt x="574" y="83254"/>
                        <a:pt x="667" y="83115"/>
                        <a:pt x="771" y="82988"/>
                      </a:cubicBezTo>
                      <a:lnTo>
                        <a:pt x="1338" y="82352"/>
                      </a:lnTo>
                      <a:lnTo>
                        <a:pt x="1963" y="81820"/>
                      </a:lnTo>
                      <a:lnTo>
                        <a:pt x="3398" y="80906"/>
                      </a:lnTo>
                      <a:lnTo>
                        <a:pt x="3421" y="80848"/>
                      </a:lnTo>
                      <a:lnTo>
                        <a:pt x="3525" y="80686"/>
                      </a:lnTo>
                      <a:lnTo>
                        <a:pt x="3328" y="80142"/>
                      </a:lnTo>
                      <a:cubicBezTo>
                        <a:pt x="3259" y="79957"/>
                        <a:pt x="3224" y="79749"/>
                        <a:pt x="3212" y="79564"/>
                      </a:cubicBezTo>
                      <a:lnTo>
                        <a:pt x="3189" y="79055"/>
                      </a:lnTo>
                      <a:cubicBezTo>
                        <a:pt x="3178" y="78765"/>
                        <a:pt x="3224" y="78465"/>
                        <a:pt x="3340" y="78198"/>
                      </a:cubicBezTo>
                      <a:lnTo>
                        <a:pt x="3756" y="77203"/>
                      </a:lnTo>
                      <a:lnTo>
                        <a:pt x="4103" y="76521"/>
                      </a:lnTo>
                      <a:cubicBezTo>
                        <a:pt x="4196" y="76359"/>
                        <a:pt x="4311" y="76197"/>
                        <a:pt x="4462" y="76058"/>
                      </a:cubicBezTo>
                      <a:lnTo>
                        <a:pt x="5225" y="75306"/>
                      </a:lnTo>
                      <a:cubicBezTo>
                        <a:pt x="5422" y="75121"/>
                        <a:pt x="5665" y="74959"/>
                        <a:pt x="5931" y="74866"/>
                      </a:cubicBezTo>
                      <a:lnTo>
                        <a:pt x="6394" y="74693"/>
                      </a:lnTo>
                      <a:cubicBezTo>
                        <a:pt x="6637" y="74600"/>
                        <a:pt x="6892" y="74554"/>
                        <a:pt x="7146" y="74577"/>
                      </a:cubicBezTo>
                      <a:lnTo>
                        <a:pt x="7678" y="74589"/>
                      </a:lnTo>
                      <a:lnTo>
                        <a:pt x="7782" y="74589"/>
                      </a:lnTo>
                      <a:lnTo>
                        <a:pt x="8280" y="74392"/>
                      </a:lnTo>
                      <a:lnTo>
                        <a:pt x="8453" y="73177"/>
                      </a:lnTo>
                      <a:lnTo>
                        <a:pt x="8430" y="73096"/>
                      </a:lnTo>
                      <a:cubicBezTo>
                        <a:pt x="8268" y="72576"/>
                        <a:pt x="8338" y="71997"/>
                        <a:pt x="8604" y="71534"/>
                      </a:cubicBezTo>
                      <a:lnTo>
                        <a:pt x="8847" y="71118"/>
                      </a:lnTo>
                      <a:lnTo>
                        <a:pt x="8870" y="71060"/>
                      </a:lnTo>
                      <a:cubicBezTo>
                        <a:pt x="8847" y="70863"/>
                        <a:pt x="8847" y="70643"/>
                        <a:pt x="8882" y="70435"/>
                      </a:cubicBezTo>
                      <a:lnTo>
                        <a:pt x="8974" y="69938"/>
                      </a:lnTo>
                      <a:cubicBezTo>
                        <a:pt x="9078" y="69359"/>
                        <a:pt x="9425" y="68873"/>
                        <a:pt x="9923" y="68572"/>
                      </a:cubicBezTo>
                      <a:lnTo>
                        <a:pt x="10328" y="68329"/>
                      </a:lnTo>
                      <a:cubicBezTo>
                        <a:pt x="10605" y="68167"/>
                        <a:pt x="10941" y="68075"/>
                        <a:pt x="11265" y="68063"/>
                      </a:cubicBezTo>
                      <a:lnTo>
                        <a:pt x="12364" y="68040"/>
                      </a:lnTo>
                      <a:lnTo>
                        <a:pt x="12364" y="67624"/>
                      </a:lnTo>
                      <a:lnTo>
                        <a:pt x="12514" y="66756"/>
                      </a:lnTo>
                      <a:cubicBezTo>
                        <a:pt x="12549" y="66582"/>
                        <a:pt x="12607" y="66421"/>
                        <a:pt x="12688" y="66258"/>
                      </a:cubicBezTo>
                      <a:lnTo>
                        <a:pt x="12931" y="65796"/>
                      </a:lnTo>
                      <a:cubicBezTo>
                        <a:pt x="13162" y="65345"/>
                        <a:pt x="13544" y="64997"/>
                        <a:pt x="14018" y="64824"/>
                      </a:cubicBezTo>
                      <a:lnTo>
                        <a:pt x="14516" y="64639"/>
                      </a:lnTo>
                      <a:lnTo>
                        <a:pt x="15661" y="64245"/>
                      </a:lnTo>
                      <a:lnTo>
                        <a:pt x="16494" y="64095"/>
                      </a:lnTo>
                      <a:lnTo>
                        <a:pt x="17316" y="64083"/>
                      </a:lnTo>
                      <a:lnTo>
                        <a:pt x="17883" y="64164"/>
                      </a:lnTo>
                      <a:cubicBezTo>
                        <a:pt x="18033" y="63817"/>
                        <a:pt x="18276" y="63540"/>
                        <a:pt x="18565" y="63320"/>
                      </a:cubicBezTo>
                      <a:lnTo>
                        <a:pt x="19005" y="63007"/>
                      </a:lnTo>
                      <a:cubicBezTo>
                        <a:pt x="19190" y="62892"/>
                        <a:pt x="19398" y="62776"/>
                        <a:pt x="19607" y="62730"/>
                      </a:cubicBezTo>
                      <a:lnTo>
                        <a:pt x="19607" y="62556"/>
                      </a:lnTo>
                      <a:lnTo>
                        <a:pt x="19607" y="61851"/>
                      </a:lnTo>
                      <a:lnTo>
                        <a:pt x="19491" y="61735"/>
                      </a:lnTo>
                      <a:cubicBezTo>
                        <a:pt x="19179" y="61457"/>
                        <a:pt x="18982" y="61098"/>
                        <a:pt x="18889" y="60694"/>
                      </a:cubicBezTo>
                      <a:lnTo>
                        <a:pt x="18785" y="60173"/>
                      </a:lnTo>
                      <a:lnTo>
                        <a:pt x="18704" y="59479"/>
                      </a:lnTo>
                      <a:lnTo>
                        <a:pt x="18693" y="59456"/>
                      </a:lnTo>
                      <a:lnTo>
                        <a:pt x="18519" y="59317"/>
                      </a:lnTo>
                      <a:cubicBezTo>
                        <a:pt x="18091" y="58970"/>
                        <a:pt x="17813" y="58461"/>
                        <a:pt x="17755" y="57917"/>
                      </a:cubicBezTo>
                      <a:lnTo>
                        <a:pt x="17721" y="57408"/>
                      </a:lnTo>
                      <a:cubicBezTo>
                        <a:pt x="17663" y="56737"/>
                        <a:pt x="17929" y="56100"/>
                        <a:pt x="18461" y="55672"/>
                      </a:cubicBezTo>
                      <a:lnTo>
                        <a:pt x="19294" y="55001"/>
                      </a:lnTo>
                      <a:lnTo>
                        <a:pt x="19954" y="54573"/>
                      </a:lnTo>
                      <a:lnTo>
                        <a:pt x="20926" y="54029"/>
                      </a:lnTo>
                      <a:lnTo>
                        <a:pt x="21064" y="53948"/>
                      </a:lnTo>
                      <a:lnTo>
                        <a:pt x="21157" y="53856"/>
                      </a:lnTo>
                      <a:lnTo>
                        <a:pt x="21261" y="53694"/>
                      </a:lnTo>
                      <a:lnTo>
                        <a:pt x="21331" y="53497"/>
                      </a:lnTo>
                      <a:cubicBezTo>
                        <a:pt x="21226" y="53486"/>
                        <a:pt x="21134" y="53462"/>
                        <a:pt x="21018" y="53428"/>
                      </a:cubicBezTo>
                      <a:lnTo>
                        <a:pt x="20567" y="53312"/>
                      </a:lnTo>
                      <a:cubicBezTo>
                        <a:pt x="20139" y="53196"/>
                        <a:pt x="19745" y="52919"/>
                        <a:pt x="19479" y="52548"/>
                      </a:cubicBezTo>
                      <a:lnTo>
                        <a:pt x="19167" y="52109"/>
                      </a:lnTo>
                      <a:cubicBezTo>
                        <a:pt x="19063" y="51958"/>
                        <a:pt x="18970" y="51796"/>
                        <a:pt x="18912" y="51646"/>
                      </a:cubicBezTo>
                      <a:lnTo>
                        <a:pt x="18727" y="51148"/>
                      </a:lnTo>
                      <a:lnTo>
                        <a:pt x="18531" y="50489"/>
                      </a:lnTo>
                      <a:cubicBezTo>
                        <a:pt x="18461" y="50223"/>
                        <a:pt x="18438" y="49957"/>
                        <a:pt x="18473" y="49691"/>
                      </a:cubicBezTo>
                      <a:lnTo>
                        <a:pt x="18681" y="48036"/>
                      </a:lnTo>
                      <a:lnTo>
                        <a:pt x="18519" y="47701"/>
                      </a:lnTo>
                      <a:lnTo>
                        <a:pt x="18276" y="47018"/>
                      </a:lnTo>
                      <a:cubicBezTo>
                        <a:pt x="18079" y="46428"/>
                        <a:pt x="18184" y="45769"/>
                        <a:pt x="18531" y="45271"/>
                      </a:cubicBezTo>
                      <a:cubicBezTo>
                        <a:pt x="18878" y="44751"/>
                        <a:pt x="19456" y="44438"/>
                        <a:pt x="20081" y="44403"/>
                      </a:cubicBezTo>
                      <a:cubicBezTo>
                        <a:pt x="20081" y="44403"/>
                        <a:pt x="20613" y="44380"/>
                        <a:pt x="20590" y="44380"/>
                      </a:cubicBezTo>
                      <a:lnTo>
                        <a:pt x="20983" y="44357"/>
                      </a:lnTo>
                      <a:lnTo>
                        <a:pt x="20659" y="43559"/>
                      </a:lnTo>
                      <a:cubicBezTo>
                        <a:pt x="20578" y="43316"/>
                        <a:pt x="20544" y="43050"/>
                        <a:pt x="20555" y="42795"/>
                      </a:cubicBezTo>
                      <a:lnTo>
                        <a:pt x="20578" y="42356"/>
                      </a:lnTo>
                      <a:cubicBezTo>
                        <a:pt x="20590" y="42008"/>
                        <a:pt x="20694" y="41673"/>
                        <a:pt x="20891" y="41395"/>
                      </a:cubicBezTo>
                      <a:cubicBezTo>
                        <a:pt x="20752" y="41164"/>
                        <a:pt x="20659" y="40909"/>
                        <a:pt x="20625" y="40632"/>
                      </a:cubicBezTo>
                      <a:lnTo>
                        <a:pt x="20428" y="39081"/>
                      </a:lnTo>
                      <a:lnTo>
                        <a:pt x="20347" y="38584"/>
                      </a:lnTo>
                      <a:lnTo>
                        <a:pt x="20255" y="38052"/>
                      </a:lnTo>
                      <a:lnTo>
                        <a:pt x="20197" y="37288"/>
                      </a:lnTo>
                      <a:cubicBezTo>
                        <a:pt x="20197" y="37138"/>
                        <a:pt x="20197" y="36999"/>
                        <a:pt x="20220" y="36837"/>
                      </a:cubicBezTo>
                      <a:lnTo>
                        <a:pt x="20312" y="36328"/>
                      </a:lnTo>
                      <a:cubicBezTo>
                        <a:pt x="20336" y="36166"/>
                        <a:pt x="20393" y="36004"/>
                        <a:pt x="20463" y="35865"/>
                      </a:cubicBezTo>
                      <a:cubicBezTo>
                        <a:pt x="20451" y="35796"/>
                        <a:pt x="20440" y="35715"/>
                        <a:pt x="20428" y="35657"/>
                      </a:cubicBezTo>
                      <a:lnTo>
                        <a:pt x="20359" y="35194"/>
                      </a:lnTo>
                      <a:cubicBezTo>
                        <a:pt x="20278" y="34615"/>
                        <a:pt x="20451" y="34049"/>
                        <a:pt x="20821" y="33620"/>
                      </a:cubicBezTo>
                      <a:lnTo>
                        <a:pt x="21134" y="33262"/>
                      </a:lnTo>
                      <a:cubicBezTo>
                        <a:pt x="21562" y="32753"/>
                        <a:pt x="22221" y="32487"/>
                        <a:pt x="22881" y="32568"/>
                      </a:cubicBezTo>
                      <a:lnTo>
                        <a:pt x="22973" y="32579"/>
                      </a:lnTo>
                      <a:cubicBezTo>
                        <a:pt x="22973" y="32521"/>
                        <a:pt x="22973" y="32475"/>
                        <a:pt x="22985" y="32429"/>
                      </a:cubicBezTo>
                      <a:lnTo>
                        <a:pt x="23043" y="31920"/>
                      </a:lnTo>
                      <a:cubicBezTo>
                        <a:pt x="23101" y="31422"/>
                        <a:pt x="23332" y="30983"/>
                        <a:pt x="23702" y="30659"/>
                      </a:cubicBezTo>
                      <a:lnTo>
                        <a:pt x="23980" y="30392"/>
                      </a:lnTo>
                      <a:cubicBezTo>
                        <a:pt x="24639" y="29814"/>
                        <a:pt x="25577" y="29710"/>
                        <a:pt x="26317" y="30138"/>
                      </a:cubicBezTo>
                      <a:lnTo>
                        <a:pt x="26583" y="30288"/>
                      </a:lnTo>
                      <a:lnTo>
                        <a:pt x="26664" y="30011"/>
                      </a:lnTo>
                      <a:cubicBezTo>
                        <a:pt x="26849" y="29328"/>
                        <a:pt x="27381" y="28796"/>
                        <a:pt x="28064" y="28622"/>
                      </a:cubicBezTo>
                      <a:lnTo>
                        <a:pt x="28932" y="28391"/>
                      </a:lnTo>
                      <a:lnTo>
                        <a:pt x="29753" y="27998"/>
                      </a:lnTo>
                      <a:lnTo>
                        <a:pt x="30633" y="27743"/>
                      </a:lnTo>
                      <a:cubicBezTo>
                        <a:pt x="31003" y="27650"/>
                        <a:pt x="31396" y="27662"/>
                        <a:pt x="31755" y="27778"/>
                      </a:cubicBezTo>
                      <a:lnTo>
                        <a:pt x="32194" y="27928"/>
                      </a:lnTo>
                      <a:cubicBezTo>
                        <a:pt x="32461" y="28021"/>
                        <a:pt x="32704" y="28160"/>
                        <a:pt x="32900" y="28345"/>
                      </a:cubicBezTo>
                      <a:lnTo>
                        <a:pt x="32912" y="28356"/>
                      </a:lnTo>
                      <a:cubicBezTo>
                        <a:pt x="33016" y="28206"/>
                        <a:pt x="33143" y="28079"/>
                        <a:pt x="33270" y="27951"/>
                      </a:cubicBezTo>
                      <a:lnTo>
                        <a:pt x="33675" y="27627"/>
                      </a:lnTo>
                      <a:cubicBezTo>
                        <a:pt x="33791" y="27523"/>
                        <a:pt x="33930" y="27442"/>
                        <a:pt x="34080" y="27361"/>
                      </a:cubicBezTo>
                      <a:lnTo>
                        <a:pt x="34578" y="27130"/>
                      </a:lnTo>
                      <a:cubicBezTo>
                        <a:pt x="35284" y="26794"/>
                        <a:pt x="36117" y="26898"/>
                        <a:pt x="36718" y="27408"/>
                      </a:cubicBezTo>
                      <a:lnTo>
                        <a:pt x="37054" y="27685"/>
                      </a:lnTo>
                      <a:cubicBezTo>
                        <a:pt x="37216" y="27824"/>
                        <a:pt x="37366" y="27974"/>
                        <a:pt x="37470" y="28148"/>
                      </a:cubicBezTo>
                      <a:lnTo>
                        <a:pt x="37621" y="28379"/>
                      </a:lnTo>
                      <a:lnTo>
                        <a:pt x="38060" y="28553"/>
                      </a:lnTo>
                      <a:lnTo>
                        <a:pt x="38083" y="28564"/>
                      </a:lnTo>
                      <a:lnTo>
                        <a:pt x="38743" y="28483"/>
                      </a:lnTo>
                      <a:lnTo>
                        <a:pt x="39483" y="28472"/>
                      </a:lnTo>
                      <a:cubicBezTo>
                        <a:pt x="39715" y="28460"/>
                        <a:pt x="39946" y="28495"/>
                        <a:pt x="40178" y="28576"/>
                      </a:cubicBezTo>
                      <a:lnTo>
                        <a:pt x="40687" y="28750"/>
                      </a:lnTo>
                      <a:lnTo>
                        <a:pt x="40941" y="28888"/>
                      </a:lnTo>
                      <a:lnTo>
                        <a:pt x="40999" y="28888"/>
                      </a:lnTo>
                      <a:cubicBezTo>
                        <a:pt x="41311" y="28888"/>
                        <a:pt x="41612" y="28958"/>
                        <a:pt x="41890" y="29085"/>
                      </a:cubicBezTo>
                      <a:lnTo>
                        <a:pt x="42295" y="29282"/>
                      </a:lnTo>
                      <a:cubicBezTo>
                        <a:pt x="42619" y="29432"/>
                        <a:pt x="42873" y="29675"/>
                        <a:pt x="43070" y="29953"/>
                      </a:cubicBezTo>
                      <a:cubicBezTo>
                        <a:pt x="43163" y="29976"/>
                        <a:pt x="43255" y="30011"/>
                        <a:pt x="43336" y="30045"/>
                      </a:cubicBezTo>
                      <a:lnTo>
                        <a:pt x="43776" y="30242"/>
                      </a:lnTo>
                      <a:cubicBezTo>
                        <a:pt x="43834" y="30265"/>
                        <a:pt x="43868" y="30300"/>
                        <a:pt x="43915" y="30323"/>
                      </a:cubicBezTo>
                      <a:lnTo>
                        <a:pt x="44516" y="29756"/>
                      </a:lnTo>
                      <a:lnTo>
                        <a:pt x="45118" y="29293"/>
                      </a:lnTo>
                      <a:lnTo>
                        <a:pt x="46182" y="28634"/>
                      </a:lnTo>
                      <a:cubicBezTo>
                        <a:pt x="46610" y="28368"/>
                        <a:pt x="47108" y="28287"/>
                        <a:pt x="47605" y="28368"/>
                      </a:cubicBezTo>
                      <a:lnTo>
                        <a:pt x="48068" y="28460"/>
                      </a:lnTo>
                      <a:cubicBezTo>
                        <a:pt x="48253" y="28495"/>
                        <a:pt x="48427" y="28553"/>
                        <a:pt x="48589" y="28634"/>
                      </a:cubicBezTo>
                      <a:lnTo>
                        <a:pt x="49364" y="29027"/>
                      </a:lnTo>
                      <a:lnTo>
                        <a:pt x="49595" y="28819"/>
                      </a:lnTo>
                      <a:lnTo>
                        <a:pt x="50046" y="28426"/>
                      </a:lnTo>
                      <a:cubicBezTo>
                        <a:pt x="50301" y="28217"/>
                        <a:pt x="50590" y="28067"/>
                        <a:pt x="50926" y="27986"/>
                      </a:cubicBezTo>
                      <a:lnTo>
                        <a:pt x="51932" y="27778"/>
                      </a:lnTo>
                      <a:lnTo>
                        <a:pt x="52175" y="27708"/>
                      </a:lnTo>
                      <a:lnTo>
                        <a:pt x="52187" y="27708"/>
                      </a:lnTo>
                      <a:lnTo>
                        <a:pt x="52499" y="27118"/>
                      </a:lnTo>
                      <a:cubicBezTo>
                        <a:pt x="52661" y="26806"/>
                        <a:pt x="52904" y="26540"/>
                        <a:pt x="53205" y="26355"/>
                      </a:cubicBezTo>
                      <a:lnTo>
                        <a:pt x="53622" y="26089"/>
                      </a:lnTo>
                      <a:cubicBezTo>
                        <a:pt x="53818" y="25973"/>
                        <a:pt x="54038" y="25880"/>
                        <a:pt x="54258" y="25822"/>
                      </a:cubicBezTo>
                      <a:lnTo>
                        <a:pt x="55091" y="25672"/>
                      </a:lnTo>
                      <a:lnTo>
                        <a:pt x="56271" y="25637"/>
                      </a:lnTo>
                      <a:lnTo>
                        <a:pt x="56942" y="25672"/>
                      </a:lnTo>
                      <a:cubicBezTo>
                        <a:pt x="57150" y="25684"/>
                        <a:pt x="57370" y="25730"/>
                        <a:pt x="57555" y="25811"/>
                      </a:cubicBezTo>
                      <a:lnTo>
                        <a:pt x="57949" y="25973"/>
                      </a:lnTo>
                      <a:lnTo>
                        <a:pt x="58087" y="25996"/>
                      </a:lnTo>
                      <a:lnTo>
                        <a:pt x="58192" y="25996"/>
                      </a:lnTo>
                      <a:lnTo>
                        <a:pt x="58585" y="25938"/>
                      </a:lnTo>
                      <a:lnTo>
                        <a:pt x="59429" y="25915"/>
                      </a:lnTo>
                      <a:lnTo>
                        <a:pt x="60101" y="25996"/>
                      </a:lnTo>
                      <a:lnTo>
                        <a:pt x="60378" y="25996"/>
                      </a:lnTo>
                      <a:lnTo>
                        <a:pt x="60725" y="25938"/>
                      </a:lnTo>
                      <a:lnTo>
                        <a:pt x="61234" y="25857"/>
                      </a:lnTo>
                      <a:cubicBezTo>
                        <a:pt x="61431" y="25834"/>
                        <a:pt x="61639" y="25822"/>
                        <a:pt x="61836" y="25846"/>
                      </a:cubicBezTo>
                      <a:lnTo>
                        <a:pt x="62357" y="25927"/>
                      </a:lnTo>
                      <a:cubicBezTo>
                        <a:pt x="62900" y="25996"/>
                        <a:pt x="63386" y="26285"/>
                        <a:pt x="63710" y="26748"/>
                      </a:cubicBezTo>
                      <a:lnTo>
                        <a:pt x="64208" y="27465"/>
                      </a:lnTo>
                      <a:lnTo>
                        <a:pt x="64543" y="28206"/>
                      </a:lnTo>
                      <a:lnTo>
                        <a:pt x="65133" y="28229"/>
                      </a:lnTo>
                      <a:lnTo>
                        <a:pt x="65666" y="27604"/>
                      </a:lnTo>
                      <a:lnTo>
                        <a:pt x="66383" y="26922"/>
                      </a:lnTo>
                      <a:lnTo>
                        <a:pt x="67251" y="26297"/>
                      </a:lnTo>
                      <a:cubicBezTo>
                        <a:pt x="67771" y="25892"/>
                        <a:pt x="68465" y="25799"/>
                        <a:pt x="69102" y="26019"/>
                      </a:cubicBezTo>
                      <a:lnTo>
                        <a:pt x="70641" y="26598"/>
                      </a:lnTo>
                      <a:cubicBezTo>
                        <a:pt x="70641" y="26598"/>
                        <a:pt x="71150" y="26783"/>
                        <a:pt x="71138" y="26771"/>
                      </a:cubicBezTo>
                      <a:lnTo>
                        <a:pt x="71636" y="26956"/>
                      </a:lnTo>
                      <a:lnTo>
                        <a:pt x="72145" y="27141"/>
                      </a:lnTo>
                      <a:lnTo>
                        <a:pt x="72897" y="27535"/>
                      </a:lnTo>
                      <a:lnTo>
                        <a:pt x="73834" y="28113"/>
                      </a:lnTo>
                      <a:lnTo>
                        <a:pt x="74227" y="28310"/>
                      </a:lnTo>
                      <a:lnTo>
                        <a:pt x="75662" y="29050"/>
                      </a:lnTo>
                      <a:cubicBezTo>
                        <a:pt x="76229" y="29328"/>
                        <a:pt x="76622" y="29872"/>
                        <a:pt x="76726" y="30485"/>
                      </a:cubicBezTo>
                      <a:lnTo>
                        <a:pt x="76807" y="30925"/>
                      </a:lnTo>
                      <a:cubicBezTo>
                        <a:pt x="76842" y="31179"/>
                        <a:pt x="76842" y="31434"/>
                        <a:pt x="76796" y="31688"/>
                      </a:cubicBezTo>
                      <a:lnTo>
                        <a:pt x="76726" y="32001"/>
                      </a:lnTo>
                      <a:lnTo>
                        <a:pt x="76726" y="32035"/>
                      </a:lnTo>
                      <a:lnTo>
                        <a:pt x="76958" y="32822"/>
                      </a:lnTo>
                      <a:lnTo>
                        <a:pt x="77096" y="33505"/>
                      </a:lnTo>
                      <a:lnTo>
                        <a:pt x="77131" y="33771"/>
                      </a:lnTo>
                      <a:lnTo>
                        <a:pt x="77282" y="33956"/>
                      </a:lnTo>
                      <a:cubicBezTo>
                        <a:pt x="77397" y="34095"/>
                        <a:pt x="77513" y="34234"/>
                        <a:pt x="77571" y="34396"/>
                      </a:cubicBezTo>
                      <a:lnTo>
                        <a:pt x="77814" y="34881"/>
                      </a:lnTo>
                      <a:lnTo>
                        <a:pt x="78161" y="35876"/>
                      </a:lnTo>
                      <a:lnTo>
                        <a:pt x="78265" y="36443"/>
                      </a:lnTo>
                      <a:lnTo>
                        <a:pt x="78450" y="36478"/>
                      </a:lnTo>
                      <a:cubicBezTo>
                        <a:pt x="78716" y="36536"/>
                        <a:pt x="78959" y="36640"/>
                        <a:pt x="79191" y="36790"/>
                      </a:cubicBezTo>
                      <a:lnTo>
                        <a:pt x="79561" y="37057"/>
                      </a:lnTo>
                      <a:lnTo>
                        <a:pt x="79642" y="37091"/>
                      </a:lnTo>
                      <a:lnTo>
                        <a:pt x="79746" y="37114"/>
                      </a:lnTo>
                      <a:lnTo>
                        <a:pt x="80093" y="37138"/>
                      </a:lnTo>
                      <a:lnTo>
                        <a:pt x="80116" y="37138"/>
                      </a:lnTo>
                      <a:lnTo>
                        <a:pt x="80151" y="37114"/>
                      </a:lnTo>
                      <a:lnTo>
                        <a:pt x="80567" y="36767"/>
                      </a:lnTo>
                      <a:lnTo>
                        <a:pt x="81111" y="36362"/>
                      </a:lnTo>
                      <a:cubicBezTo>
                        <a:pt x="81701" y="35946"/>
                        <a:pt x="82465" y="35865"/>
                        <a:pt x="83113" y="36166"/>
                      </a:cubicBezTo>
                      <a:lnTo>
                        <a:pt x="83448" y="36328"/>
                      </a:lnTo>
                      <a:lnTo>
                        <a:pt x="83656" y="36385"/>
                      </a:lnTo>
                      <a:lnTo>
                        <a:pt x="84050" y="36443"/>
                      </a:lnTo>
                      <a:lnTo>
                        <a:pt x="84235" y="36270"/>
                      </a:lnTo>
                      <a:lnTo>
                        <a:pt x="85149" y="35529"/>
                      </a:lnTo>
                      <a:lnTo>
                        <a:pt x="85496" y="35240"/>
                      </a:lnTo>
                      <a:lnTo>
                        <a:pt x="86236" y="34546"/>
                      </a:lnTo>
                      <a:cubicBezTo>
                        <a:pt x="86514" y="34268"/>
                        <a:pt x="86873" y="34095"/>
                        <a:pt x="87266" y="34025"/>
                      </a:cubicBezTo>
                      <a:lnTo>
                        <a:pt x="87752" y="33933"/>
                      </a:lnTo>
                      <a:lnTo>
                        <a:pt x="88076" y="33655"/>
                      </a:lnTo>
                      <a:lnTo>
                        <a:pt x="88307" y="33447"/>
                      </a:lnTo>
                      <a:lnTo>
                        <a:pt x="88400" y="33296"/>
                      </a:lnTo>
                      <a:lnTo>
                        <a:pt x="88562" y="32961"/>
                      </a:lnTo>
                      <a:lnTo>
                        <a:pt x="88759" y="32521"/>
                      </a:lnTo>
                      <a:cubicBezTo>
                        <a:pt x="88863" y="32290"/>
                        <a:pt x="89002" y="32093"/>
                        <a:pt x="89175" y="31920"/>
                      </a:cubicBezTo>
                      <a:lnTo>
                        <a:pt x="89522" y="31561"/>
                      </a:lnTo>
                      <a:cubicBezTo>
                        <a:pt x="89661" y="31422"/>
                        <a:pt x="89800" y="31318"/>
                        <a:pt x="89973" y="31225"/>
                      </a:cubicBezTo>
                      <a:lnTo>
                        <a:pt x="90332" y="31029"/>
                      </a:lnTo>
                      <a:lnTo>
                        <a:pt x="90390" y="30994"/>
                      </a:lnTo>
                      <a:lnTo>
                        <a:pt x="90494" y="30832"/>
                      </a:lnTo>
                      <a:cubicBezTo>
                        <a:pt x="90818" y="30381"/>
                        <a:pt x="91292" y="30080"/>
                        <a:pt x="91848" y="29999"/>
                      </a:cubicBezTo>
                      <a:lnTo>
                        <a:pt x="92380" y="29918"/>
                      </a:lnTo>
                      <a:lnTo>
                        <a:pt x="92982" y="29918"/>
                      </a:lnTo>
                      <a:lnTo>
                        <a:pt x="93248" y="29849"/>
                      </a:lnTo>
                      <a:lnTo>
                        <a:pt x="94081" y="29606"/>
                      </a:lnTo>
                      <a:lnTo>
                        <a:pt x="94220" y="29316"/>
                      </a:lnTo>
                      <a:cubicBezTo>
                        <a:pt x="94301" y="29143"/>
                        <a:pt x="94393" y="28981"/>
                        <a:pt x="94509" y="28830"/>
                      </a:cubicBezTo>
                      <a:lnTo>
                        <a:pt x="94543" y="28796"/>
                      </a:lnTo>
                      <a:lnTo>
                        <a:pt x="94555" y="28773"/>
                      </a:lnTo>
                      <a:lnTo>
                        <a:pt x="94740" y="28171"/>
                      </a:lnTo>
                      <a:cubicBezTo>
                        <a:pt x="94902" y="27662"/>
                        <a:pt x="95272" y="27234"/>
                        <a:pt x="95758" y="26991"/>
                      </a:cubicBezTo>
                      <a:lnTo>
                        <a:pt x="96082" y="26366"/>
                      </a:lnTo>
                      <a:lnTo>
                        <a:pt x="96545" y="25660"/>
                      </a:lnTo>
                      <a:cubicBezTo>
                        <a:pt x="96719" y="25429"/>
                        <a:pt x="96938" y="25232"/>
                        <a:pt x="97181" y="25093"/>
                      </a:cubicBezTo>
                      <a:lnTo>
                        <a:pt x="97621" y="24839"/>
                      </a:lnTo>
                      <a:cubicBezTo>
                        <a:pt x="97783" y="24746"/>
                        <a:pt x="97968" y="24677"/>
                        <a:pt x="98153" y="24642"/>
                      </a:cubicBezTo>
                      <a:lnTo>
                        <a:pt x="99715" y="24272"/>
                      </a:lnTo>
                      <a:cubicBezTo>
                        <a:pt x="99715" y="24272"/>
                        <a:pt x="100236" y="24156"/>
                        <a:pt x="100201" y="24168"/>
                      </a:cubicBezTo>
                      <a:lnTo>
                        <a:pt x="100305" y="24145"/>
                      </a:lnTo>
                      <a:lnTo>
                        <a:pt x="100814" y="23740"/>
                      </a:lnTo>
                      <a:lnTo>
                        <a:pt x="101589" y="23289"/>
                      </a:lnTo>
                      <a:cubicBezTo>
                        <a:pt x="101728" y="23219"/>
                        <a:pt x="101856" y="23173"/>
                        <a:pt x="102006" y="23138"/>
                      </a:cubicBezTo>
                      <a:lnTo>
                        <a:pt x="102515" y="22988"/>
                      </a:lnTo>
                      <a:cubicBezTo>
                        <a:pt x="102665" y="22953"/>
                        <a:pt x="102827" y="22930"/>
                        <a:pt x="102966" y="22918"/>
                      </a:cubicBezTo>
                      <a:lnTo>
                        <a:pt x="103464" y="22907"/>
                      </a:lnTo>
                      <a:cubicBezTo>
                        <a:pt x="103869" y="22895"/>
                        <a:pt x="104262" y="22999"/>
                        <a:pt x="104609" y="23219"/>
                      </a:cubicBezTo>
                      <a:lnTo>
                        <a:pt x="105292" y="22965"/>
                      </a:lnTo>
                      <a:cubicBezTo>
                        <a:pt x="105650" y="22826"/>
                        <a:pt x="106044" y="22803"/>
                        <a:pt x="106414" y="22884"/>
                      </a:cubicBezTo>
                      <a:lnTo>
                        <a:pt x="106865" y="22988"/>
                      </a:lnTo>
                      <a:cubicBezTo>
                        <a:pt x="107189" y="23057"/>
                        <a:pt x="107467" y="23185"/>
                        <a:pt x="107721" y="23404"/>
                      </a:cubicBezTo>
                      <a:lnTo>
                        <a:pt x="108080" y="23694"/>
                      </a:lnTo>
                      <a:lnTo>
                        <a:pt x="108277" y="23589"/>
                      </a:lnTo>
                      <a:cubicBezTo>
                        <a:pt x="108797" y="23312"/>
                        <a:pt x="109422" y="23265"/>
                        <a:pt x="109977" y="23485"/>
                      </a:cubicBezTo>
                      <a:lnTo>
                        <a:pt x="110486" y="23694"/>
                      </a:lnTo>
                      <a:lnTo>
                        <a:pt x="110810" y="22895"/>
                      </a:lnTo>
                      <a:cubicBezTo>
                        <a:pt x="110891" y="22722"/>
                        <a:pt x="110996" y="22548"/>
                        <a:pt x="111123" y="22386"/>
                      </a:cubicBezTo>
                      <a:lnTo>
                        <a:pt x="111724" y="21715"/>
                      </a:lnTo>
                      <a:lnTo>
                        <a:pt x="112650" y="20975"/>
                      </a:lnTo>
                      <a:lnTo>
                        <a:pt x="113622" y="20385"/>
                      </a:lnTo>
                      <a:lnTo>
                        <a:pt x="113911" y="20153"/>
                      </a:lnTo>
                      <a:lnTo>
                        <a:pt x="114247" y="19876"/>
                      </a:lnTo>
                      <a:lnTo>
                        <a:pt x="114490" y="19633"/>
                      </a:lnTo>
                      <a:lnTo>
                        <a:pt x="115126" y="18869"/>
                      </a:lnTo>
                      <a:cubicBezTo>
                        <a:pt x="115230" y="18753"/>
                        <a:pt x="115334" y="18638"/>
                        <a:pt x="115461" y="18545"/>
                      </a:cubicBezTo>
                      <a:lnTo>
                        <a:pt x="115889" y="18221"/>
                      </a:lnTo>
                      <a:lnTo>
                        <a:pt x="116491" y="17851"/>
                      </a:lnTo>
                      <a:lnTo>
                        <a:pt x="117116" y="17527"/>
                      </a:lnTo>
                      <a:cubicBezTo>
                        <a:pt x="117347" y="17411"/>
                        <a:pt x="117602" y="17342"/>
                        <a:pt x="117856" y="17330"/>
                      </a:cubicBezTo>
                      <a:lnTo>
                        <a:pt x="118620" y="17261"/>
                      </a:lnTo>
                      <a:lnTo>
                        <a:pt x="120425" y="15456"/>
                      </a:lnTo>
                      <a:lnTo>
                        <a:pt x="120610" y="15259"/>
                      </a:lnTo>
                      <a:lnTo>
                        <a:pt x="122426" y="12124"/>
                      </a:lnTo>
                      <a:lnTo>
                        <a:pt x="122369" y="8502"/>
                      </a:lnTo>
                      <a:cubicBezTo>
                        <a:pt x="122369" y="7797"/>
                        <a:pt x="122727" y="7126"/>
                        <a:pt x="123340" y="6767"/>
                      </a:cubicBezTo>
                      <a:lnTo>
                        <a:pt x="123664" y="6570"/>
                      </a:lnTo>
                      <a:cubicBezTo>
                        <a:pt x="124011" y="6362"/>
                        <a:pt x="124416" y="6258"/>
                        <a:pt x="124833" y="6293"/>
                      </a:cubicBezTo>
                      <a:cubicBezTo>
                        <a:pt x="124833" y="6293"/>
                        <a:pt x="125365" y="6316"/>
                        <a:pt x="125353" y="6316"/>
                      </a:cubicBezTo>
                      <a:lnTo>
                        <a:pt x="125816" y="6339"/>
                      </a:lnTo>
                      <a:lnTo>
                        <a:pt x="129044" y="6304"/>
                      </a:lnTo>
                      <a:lnTo>
                        <a:pt x="129102" y="6281"/>
                      </a:lnTo>
                      <a:cubicBezTo>
                        <a:pt x="129102" y="6281"/>
                        <a:pt x="129565" y="6038"/>
                        <a:pt x="129530" y="6050"/>
                      </a:cubicBezTo>
                      <a:lnTo>
                        <a:pt x="131775" y="4835"/>
                      </a:lnTo>
                      <a:lnTo>
                        <a:pt x="131832" y="4800"/>
                      </a:lnTo>
                      <a:close/>
                      <a:moveTo>
                        <a:pt x="144328" y="14171"/>
                      </a:moveTo>
                      <a:lnTo>
                        <a:pt x="141065" y="6061"/>
                      </a:lnTo>
                      <a:lnTo>
                        <a:pt x="141053" y="6049"/>
                      </a:lnTo>
                      <a:lnTo>
                        <a:pt x="138716" y="4152"/>
                      </a:lnTo>
                      <a:lnTo>
                        <a:pt x="137571" y="4441"/>
                      </a:lnTo>
                      <a:lnTo>
                        <a:pt x="137490" y="4510"/>
                      </a:lnTo>
                      <a:lnTo>
                        <a:pt x="135974" y="5725"/>
                      </a:lnTo>
                      <a:lnTo>
                        <a:pt x="135801" y="5922"/>
                      </a:lnTo>
                      <a:lnTo>
                        <a:pt x="134921" y="7171"/>
                      </a:lnTo>
                      <a:cubicBezTo>
                        <a:pt x="134806" y="7345"/>
                        <a:pt x="134644" y="7507"/>
                        <a:pt x="134470" y="7623"/>
                      </a:cubicBezTo>
                      <a:lnTo>
                        <a:pt x="133834" y="8074"/>
                      </a:lnTo>
                      <a:lnTo>
                        <a:pt x="130467" y="9867"/>
                      </a:lnTo>
                      <a:cubicBezTo>
                        <a:pt x="130201" y="10018"/>
                        <a:pt x="129889" y="10075"/>
                        <a:pt x="129588" y="10075"/>
                      </a:cubicBezTo>
                      <a:lnTo>
                        <a:pt x="126441" y="10110"/>
                      </a:lnTo>
                      <a:lnTo>
                        <a:pt x="126464" y="11984"/>
                      </a:lnTo>
                      <a:lnTo>
                        <a:pt x="126406" y="12702"/>
                      </a:lnTo>
                      <a:cubicBezTo>
                        <a:pt x="126383" y="12991"/>
                        <a:pt x="126291" y="13280"/>
                        <a:pt x="126140" y="13535"/>
                      </a:cubicBezTo>
                      <a:lnTo>
                        <a:pt x="123977" y="17249"/>
                      </a:lnTo>
                      <a:cubicBezTo>
                        <a:pt x="123907" y="17387"/>
                        <a:pt x="123815" y="17503"/>
                        <a:pt x="123710" y="17607"/>
                      </a:cubicBezTo>
                      <a:lnTo>
                        <a:pt x="123340" y="18001"/>
                      </a:lnTo>
                      <a:lnTo>
                        <a:pt x="122160" y="19181"/>
                      </a:lnTo>
                      <a:cubicBezTo>
                        <a:pt x="122160" y="19181"/>
                        <a:pt x="121790" y="19574"/>
                        <a:pt x="121801" y="19551"/>
                      </a:cubicBezTo>
                      <a:lnTo>
                        <a:pt x="121454" y="19898"/>
                      </a:lnTo>
                      <a:lnTo>
                        <a:pt x="121084" y="20303"/>
                      </a:lnTo>
                      <a:cubicBezTo>
                        <a:pt x="120795" y="20592"/>
                        <a:pt x="120413" y="20812"/>
                        <a:pt x="119997" y="20893"/>
                      </a:cubicBezTo>
                      <a:lnTo>
                        <a:pt x="119488" y="20986"/>
                      </a:lnTo>
                      <a:lnTo>
                        <a:pt x="118608" y="21067"/>
                      </a:lnTo>
                      <a:lnTo>
                        <a:pt x="118550" y="21090"/>
                      </a:lnTo>
                      <a:lnTo>
                        <a:pt x="118238" y="21275"/>
                      </a:lnTo>
                      <a:lnTo>
                        <a:pt x="118064" y="21414"/>
                      </a:lnTo>
                      <a:lnTo>
                        <a:pt x="117532" y="22050"/>
                      </a:lnTo>
                      <a:lnTo>
                        <a:pt x="117046" y="22548"/>
                      </a:lnTo>
                      <a:lnTo>
                        <a:pt x="116028" y="23381"/>
                      </a:lnTo>
                      <a:lnTo>
                        <a:pt x="114987" y="24017"/>
                      </a:lnTo>
                      <a:lnTo>
                        <a:pt x="114663" y="24260"/>
                      </a:lnTo>
                      <a:lnTo>
                        <a:pt x="114432" y="24445"/>
                      </a:lnTo>
                      <a:lnTo>
                        <a:pt x="114420" y="24456"/>
                      </a:lnTo>
                      <a:lnTo>
                        <a:pt x="114131" y="25174"/>
                      </a:lnTo>
                      <a:lnTo>
                        <a:pt x="113737" y="25868"/>
                      </a:lnTo>
                      <a:cubicBezTo>
                        <a:pt x="113668" y="25984"/>
                        <a:pt x="113587" y="26099"/>
                        <a:pt x="113494" y="26204"/>
                      </a:cubicBezTo>
                      <a:lnTo>
                        <a:pt x="113147" y="26608"/>
                      </a:lnTo>
                      <a:lnTo>
                        <a:pt x="112523" y="27152"/>
                      </a:lnTo>
                      <a:cubicBezTo>
                        <a:pt x="112280" y="27337"/>
                        <a:pt x="111990" y="27488"/>
                        <a:pt x="111690" y="27557"/>
                      </a:cubicBezTo>
                      <a:lnTo>
                        <a:pt x="111180" y="27661"/>
                      </a:lnTo>
                      <a:cubicBezTo>
                        <a:pt x="110775" y="27754"/>
                        <a:pt x="110347" y="27731"/>
                        <a:pt x="109966" y="27569"/>
                      </a:cubicBezTo>
                      <a:lnTo>
                        <a:pt x="109468" y="27361"/>
                      </a:lnTo>
                      <a:lnTo>
                        <a:pt x="109376" y="27326"/>
                      </a:lnTo>
                      <a:lnTo>
                        <a:pt x="109271" y="27395"/>
                      </a:lnTo>
                      <a:cubicBezTo>
                        <a:pt x="108924" y="27580"/>
                        <a:pt x="108508" y="27661"/>
                        <a:pt x="108103" y="27627"/>
                      </a:cubicBezTo>
                      <a:lnTo>
                        <a:pt x="107571" y="27569"/>
                      </a:lnTo>
                      <a:cubicBezTo>
                        <a:pt x="107374" y="27557"/>
                        <a:pt x="107154" y="27499"/>
                        <a:pt x="106969" y="27407"/>
                      </a:cubicBezTo>
                      <a:lnTo>
                        <a:pt x="106483" y="27199"/>
                      </a:lnTo>
                      <a:cubicBezTo>
                        <a:pt x="106367" y="27141"/>
                        <a:pt x="106240" y="27083"/>
                        <a:pt x="106125" y="27002"/>
                      </a:cubicBezTo>
                      <a:lnTo>
                        <a:pt x="105847" y="26805"/>
                      </a:lnTo>
                      <a:lnTo>
                        <a:pt x="105130" y="27071"/>
                      </a:lnTo>
                      <a:cubicBezTo>
                        <a:pt x="104701" y="27210"/>
                        <a:pt x="104239" y="27210"/>
                        <a:pt x="103822" y="27060"/>
                      </a:cubicBezTo>
                      <a:lnTo>
                        <a:pt x="103313" y="26875"/>
                      </a:lnTo>
                      <a:cubicBezTo>
                        <a:pt x="103255" y="26851"/>
                        <a:pt x="103197" y="26840"/>
                        <a:pt x="103140" y="26794"/>
                      </a:cubicBezTo>
                      <a:lnTo>
                        <a:pt x="102457" y="27326"/>
                      </a:lnTo>
                      <a:cubicBezTo>
                        <a:pt x="102249" y="27499"/>
                        <a:pt x="101994" y="27615"/>
                        <a:pt x="101716" y="27696"/>
                      </a:cubicBezTo>
                      <a:lnTo>
                        <a:pt x="101196" y="27835"/>
                      </a:lnTo>
                      <a:lnTo>
                        <a:pt x="99507" y="28228"/>
                      </a:lnTo>
                      <a:lnTo>
                        <a:pt x="99449" y="28344"/>
                      </a:lnTo>
                      <a:lnTo>
                        <a:pt x="99298" y="28749"/>
                      </a:lnTo>
                      <a:cubicBezTo>
                        <a:pt x="99241" y="28888"/>
                        <a:pt x="99160" y="29015"/>
                        <a:pt x="99090" y="29154"/>
                      </a:cubicBezTo>
                      <a:lnTo>
                        <a:pt x="98824" y="29559"/>
                      </a:lnTo>
                      <a:cubicBezTo>
                        <a:pt x="98674" y="29767"/>
                        <a:pt x="98500" y="29964"/>
                        <a:pt x="98292" y="30103"/>
                      </a:cubicBezTo>
                      <a:cubicBezTo>
                        <a:pt x="98222" y="30334"/>
                        <a:pt x="98118" y="30554"/>
                        <a:pt x="97956" y="30739"/>
                      </a:cubicBezTo>
                      <a:cubicBezTo>
                        <a:pt x="97979" y="31086"/>
                        <a:pt x="97933" y="31421"/>
                        <a:pt x="97783" y="31734"/>
                      </a:cubicBezTo>
                      <a:lnTo>
                        <a:pt x="97621" y="32069"/>
                      </a:lnTo>
                      <a:cubicBezTo>
                        <a:pt x="97332" y="32706"/>
                        <a:pt x="96695" y="33157"/>
                        <a:pt x="95978" y="33215"/>
                      </a:cubicBezTo>
                      <a:lnTo>
                        <a:pt x="95110" y="33284"/>
                      </a:lnTo>
                      <a:lnTo>
                        <a:pt x="94266" y="33527"/>
                      </a:lnTo>
                      <a:lnTo>
                        <a:pt x="93583" y="33678"/>
                      </a:lnTo>
                      <a:cubicBezTo>
                        <a:pt x="93444" y="33701"/>
                        <a:pt x="93317" y="33712"/>
                        <a:pt x="93166" y="33712"/>
                      </a:cubicBezTo>
                      <a:lnTo>
                        <a:pt x="93143" y="33712"/>
                      </a:lnTo>
                      <a:cubicBezTo>
                        <a:pt x="93109" y="33747"/>
                        <a:pt x="93062" y="33793"/>
                        <a:pt x="93004" y="33816"/>
                      </a:cubicBezTo>
                      <a:lnTo>
                        <a:pt x="92588" y="34129"/>
                      </a:lnTo>
                      <a:lnTo>
                        <a:pt x="92218" y="34337"/>
                      </a:lnTo>
                      <a:lnTo>
                        <a:pt x="91905" y="34997"/>
                      </a:lnTo>
                      <a:lnTo>
                        <a:pt x="91489" y="35668"/>
                      </a:lnTo>
                      <a:cubicBezTo>
                        <a:pt x="91396" y="35783"/>
                        <a:pt x="91304" y="35911"/>
                        <a:pt x="91200" y="36015"/>
                      </a:cubicBezTo>
                      <a:lnTo>
                        <a:pt x="89939" y="37137"/>
                      </a:lnTo>
                      <a:cubicBezTo>
                        <a:pt x="89661" y="37391"/>
                        <a:pt x="89314" y="37553"/>
                        <a:pt x="88944" y="37600"/>
                      </a:cubicBezTo>
                      <a:lnTo>
                        <a:pt x="88539" y="37669"/>
                      </a:lnTo>
                      <a:lnTo>
                        <a:pt x="88203" y="37993"/>
                      </a:lnTo>
                      <a:lnTo>
                        <a:pt x="86896" y="39081"/>
                      </a:lnTo>
                      <a:lnTo>
                        <a:pt x="86606" y="39347"/>
                      </a:lnTo>
                      <a:lnTo>
                        <a:pt x="86294" y="39671"/>
                      </a:lnTo>
                      <a:cubicBezTo>
                        <a:pt x="85901" y="40110"/>
                        <a:pt x="85345" y="40342"/>
                        <a:pt x="84767" y="40330"/>
                      </a:cubicBezTo>
                      <a:lnTo>
                        <a:pt x="84246" y="40319"/>
                      </a:lnTo>
                      <a:lnTo>
                        <a:pt x="82997" y="40180"/>
                      </a:lnTo>
                      <a:lnTo>
                        <a:pt x="82626" y="40087"/>
                      </a:lnTo>
                      <a:lnTo>
                        <a:pt x="82279" y="40365"/>
                      </a:lnTo>
                      <a:cubicBezTo>
                        <a:pt x="82083" y="40527"/>
                        <a:pt x="81851" y="40654"/>
                        <a:pt x="81597" y="40735"/>
                      </a:cubicBezTo>
                      <a:lnTo>
                        <a:pt x="81076" y="40897"/>
                      </a:lnTo>
                      <a:cubicBezTo>
                        <a:pt x="80891" y="40955"/>
                        <a:pt x="80706" y="40978"/>
                        <a:pt x="80498" y="40978"/>
                      </a:cubicBezTo>
                      <a:lnTo>
                        <a:pt x="79965" y="40978"/>
                      </a:lnTo>
                      <a:lnTo>
                        <a:pt x="79213" y="40909"/>
                      </a:lnTo>
                      <a:lnTo>
                        <a:pt x="78531" y="40804"/>
                      </a:lnTo>
                      <a:cubicBezTo>
                        <a:pt x="78299" y="40770"/>
                        <a:pt x="78091" y="40666"/>
                        <a:pt x="77894" y="40562"/>
                      </a:cubicBezTo>
                      <a:lnTo>
                        <a:pt x="77443" y="40295"/>
                      </a:lnTo>
                      <a:lnTo>
                        <a:pt x="77200" y="40133"/>
                      </a:lnTo>
                      <a:lnTo>
                        <a:pt x="77061" y="40110"/>
                      </a:lnTo>
                      <a:lnTo>
                        <a:pt x="76321" y="39867"/>
                      </a:lnTo>
                      <a:cubicBezTo>
                        <a:pt x="75997" y="39763"/>
                        <a:pt x="75708" y="39555"/>
                        <a:pt x="75476" y="39300"/>
                      </a:cubicBezTo>
                      <a:lnTo>
                        <a:pt x="75129" y="38895"/>
                      </a:lnTo>
                      <a:lnTo>
                        <a:pt x="74632" y="38178"/>
                      </a:lnTo>
                      <a:cubicBezTo>
                        <a:pt x="74516" y="37981"/>
                        <a:pt x="74424" y="37750"/>
                        <a:pt x="74377" y="37507"/>
                      </a:cubicBezTo>
                      <a:lnTo>
                        <a:pt x="74204" y="36628"/>
                      </a:lnTo>
                      <a:lnTo>
                        <a:pt x="74111" y="36373"/>
                      </a:lnTo>
                      <a:lnTo>
                        <a:pt x="74030" y="36211"/>
                      </a:lnTo>
                      <a:lnTo>
                        <a:pt x="73857" y="36015"/>
                      </a:lnTo>
                      <a:cubicBezTo>
                        <a:pt x="73752" y="35899"/>
                        <a:pt x="73660" y="35749"/>
                        <a:pt x="73579" y="35598"/>
                      </a:cubicBezTo>
                      <a:lnTo>
                        <a:pt x="73348" y="35135"/>
                      </a:lnTo>
                      <a:cubicBezTo>
                        <a:pt x="73243" y="34939"/>
                        <a:pt x="73174" y="34719"/>
                        <a:pt x="73151" y="34499"/>
                      </a:cubicBezTo>
                      <a:lnTo>
                        <a:pt x="73081" y="34036"/>
                      </a:lnTo>
                      <a:lnTo>
                        <a:pt x="73012" y="33643"/>
                      </a:lnTo>
                      <a:lnTo>
                        <a:pt x="72746" y="32683"/>
                      </a:lnTo>
                      <a:cubicBezTo>
                        <a:pt x="72711" y="32521"/>
                        <a:pt x="72677" y="32359"/>
                        <a:pt x="72677" y="32185"/>
                      </a:cubicBezTo>
                      <a:lnTo>
                        <a:pt x="72665" y="31873"/>
                      </a:lnTo>
                      <a:lnTo>
                        <a:pt x="71867" y="31456"/>
                      </a:lnTo>
                      <a:lnTo>
                        <a:pt x="70872" y="30855"/>
                      </a:lnTo>
                      <a:lnTo>
                        <a:pt x="70582" y="30681"/>
                      </a:lnTo>
                      <a:lnTo>
                        <a:pt x="68731" y="30010"/>
                      </a:lnTo>
                      <a:lnTo>
                        <a:pt x="68616" y="30126"/>
                      </a:lnTo>
                      <a:lnTo>
                        <a:pt x="67621" y="31271"/>
                      </a:lnTo>
                      <a:cubicBezTo>
                        <a:pt x="67354" y="31584"/>
                        <a:pt x="67007" y="31792"/>
                        <a:pt x="66614" y="31896"/>
                      </a:cubicBezTo>
                      <a:lnTo>
                        <a:pt x="66151" y="32035"/>
                      </a:lnTo>
                      <a:cubicBezTo>
                        <a:pt x="65955" y="32093"/>
                        <a:pt x="65746" y="32104"/>
                        <a:pt x="65550" y="32104"/>
                      </a:cubicBezTo>
                      <a:lnTo>
                        <a:pt x="63941" y="32035"/>
                      </a:lnTo>
                      <a:cubicBezTo>
                        <a:pt x="63779" y="32023"/>
                        <a:pt x="63617" y="32000"/>
                        <a:pt x="63479" y="31954"/>
                      </a:cubicBezTo>
                      <a:lnTo>
                        <a:pt x="62981" y="31815"/>
                      </a:lnTo>
                      <a:cubicBezTo>
                        <a:pt x="62703" y="31734"/>
                        <a:pt x="62437" y="31584"/>
                        <a:pt x="62206" y="31387"/>
                      </a:cubicBezTo>
                      <a:lnTo>
                        <a:pt x="61801" y="31040"/>
                      </a:lnTo>
                      <a:lnTo>
                        <a:pt x="61223" y="30369"/>
                      </a:lnTo>
                      <a:cubicBezTo>
                        <a:pt x="61130" y="30230"/>
                        <a:pt x="61037" y="30103"/>
                        <a:pt x="60968" y="29964"/>
                      </a:cubicBezTo>
                      <a:lnTo>
                        <a:pt x="60899" y="29790"/>
                      </a:lnTo>
                      <a:lnTo>
                        <a:pt x="60725" y="29813"/>
                      </a:lnTo>
                      <a:lnTo>
                        <a:pt x="59880" y="29813"/>
                      </a:lnTo>
                      <a:lnTo>
                        <a:pt x="59279" y="29744"/>
                      </a:lnTo>
                      <a:lnTo>
                        <a:pt x="59024" y="29744"/>
                      </a:lnTo>
                      <a:lnTo>
                        <a:pt x="58654" y="29802"/>
                      </a:lnTo>
                      <a:lnTo>
                        <a:pt x="57821" y="29837"/>
                      </a:lnTo>
                      <a:cubicBezTo>
                        <a:pt x="57636" y="29837"/>
                        <a:pt x="57462" y="29813"/>
                        <a:pt x="57277" y="29767"/>
                      </a:cubicBezTo>
                      <a:lnTo>
                        <a:pt x="56768" y="29617"/>
                      </a:lnTo>
                      <a:lnTo>
                        <a:pt x="56352" y="29466"/>
                      </a:lnTo>
                      <a:lnTo>
                        <a:pt x="56190" y="29455"/>
                      </a:lnTo>
                      <a:lnTo>
                        <a:pt x="55785" y="29455"/>
                      </a:lnTo>
                      <a:lnTo>
                        <a:pt x="55669" y="29466"/>
                      </a:lnTo>
                      <a:lnTo>
                        <a:pt x="55530" y="29732"/>
                      </a:lnTo>
                      <a:cubicBezTo>
                        <a:pt x="55415" y="29964"/>
                        <a:pt x="55253" y="30160"/>
                        <a:pt x="55067" y="30322"/>
                      </a:cubicBezTo>
                      <a:lnTo>
                        <a:pt x="54663" y="30658"/>
                      </a:lnTo>
                      <a:cubicBezTo>
                        <a:pt x="54558" y="30751"/>
                        <a:pt x="54431" y="30843"/>
                        <a:pt x="54315" y="30912"/>
                      </a:cubicBezTo>
                      <a:lnTo>
                        <a:pt x="53853" y="31167"/>
                      </a:lnTo>
                      <a:cubicBezTo>
                        <a:pt x="53702" y="31236"/>
                        <a:pt x="53563" y="31306"/>
                        <a:pt x="53413" y="31341"/>
                      </a:cubicBezTo>
                      <a:lnTo>
                        <a:pt x="52892" y="31479"/>
                      </a:lnTo>
                      <a:lnTo>
                        <a:pt x="52256" y="31630"/>
                      </a:lnTo>
                      <a:lnTo>
                        <a:pt x="51504" y="32324"/>
                      </a:lnTo>
                      <a:cubicBezTo>
                        <a:pt x="51296" y="32509"/>
                        <a:pt x="51041" y="32660"/>
                        <a:pt x="50764" y="32752"/>
                      </a:cubicBezTo>
                      <a:lnTo>
                        <a:pt x="50301" y="32902"/>
                      </a:lnTo>
                      <a:cubicBezTo>
                        <a:pt x="49977" y="33007"/>
                        <a:pt x="49630" y="33018"/>
                        <a:pt x="49294" y="32960"/>
                      </a:cubicBezTo>
                      <a:lnTo>
                        <a:pt x="48762" y="32868"/>
                      </a:lnTo>
                      <a:lnTo>
                        <a:pt x="47755" y="32544"/>
                      </a:lnTo>
                      <a:lnTo>
                        <a:pt x="47431" y="32382"/>
                      </a:lnTo>
                      <a:lnTo>
                        <a:pt x="47408" y="32393"/>
                      </a:lnTo>
                      <a:lnTo>
                        <a:pt x="47142" y="32590"/>
                      </a:lnTo>
                      <a:lnTo>
                        <a:pt x="46830" y="32868"/>
                      </a:lnTo>
                      <a:cubicBezTo>
                        <a:pt x="46830" y="32868"/>
                        <a:pt x="46437" y="33238"/>
                        <a:pt x="46471" y="33215"/>
                      </a:cubicBezTo>
                      <a:cubicBezTo>
                        <a:pt x="46471" y="33215"/>
                        <a:pt x="46078" y="33585"/>
                        <a:pt x="46113" y="33562"/>
                      </a:cubicBezTo>
                      <a:lnTo>
                        <a:pt x="45719" y="33932"/>
                      </a:lnTo>
                      <a:cubicBezTo>
                        <a:pt x="45280" y="34383"/>
                        <a:pt x="44655" y="34592"/>
                        <a:pt x="44018" y="34511"/>
                      </a:cubicBezTo>
                      <a:lnTo>
                        <a:pt x="43498" y="34430"/>
                      </a:lnTo>
                      <a:cubicBezTo>
                        <a:pt x="43359" y="34418"/>
                        <a:pt x="43232" y="34372"/>
                        <a:pt x="43093" y="34326"/>
                      </a:cubicBezTo>
                      <a:lnTo>
                        <a:pt x="42607" y="34152"/>
                      </a:lnTo>
                      <a:cubicBezTo>
                        <a:pt x="42352" y="34059"/>
                        <a:pt x="42121" y="33921"/>
                        <a:pt x="41924" y="33735"/>
                      </a:cubicBezTo>
                      <a:cubicBezTo>
                        <a:pt x="41311" y="33735"/>
                        <a:pt x="40710" y="33446"/>
                        <a:pt x="40328" y="32949"/>
                      </a:cubicBezTo>
                      <a:lnTo>
                        <a:pt x="40143" y="32683"/>
                      </a:lnTo>
                      <a:cubicBezTo>
                        <a:pt x="39934" y="32660"/>
                        <a:pt x="39715" y="32590"/>
                        <a:pt x="39529" y="32486"/>
                      </a:cubicBezTo>
                      <a:lnTo>
                        <a:pt x="39182" y="32312"/>
                      </a:lnTo>
                      <a:lnTo>
                        <a:pt x="39148" y="32301"/>
                      </a:lnTo>
                      <a:lnTo>
                        <a:pt x="39078" y="32301"/>
                      </a:lnTo>
                      <a:lnTo>
                        <a:pt x="38106" y="32405"/>
                      </a:lnTo>
                      <a:cubicBezTo>
                        <a:pt x="37852" y="32428"/>
                        <a:pt x="37574" y="32417"/>
                        <a:pt x="37320" y="32336"/>
                      </a:cubicBezTo>
                      <a:lnTo>
                        <a:pt x="36811" y="32185"/>
                      </a:lnTo>
                      <a:lnTo>
                        <a:pt x="35642" y="31734"/>
                      </a:lnTo>
                      <a:lnTo>
                        <a:pt x="35630" y="31734"/>
                      </a:lnTo>
                      <a:cubicBezTo>
                        <a:pt x="35549" y="31884"/>
                        <a:pt x="35457" y="32012"/>
                        <a:pt x="35341" y="32139"/>
                      </a:cubicBezTo>
                      <a:lnTo>
                        <a:pt x="34994" y="32509"/>
                      </a:lnTo>
                      <a:cubicBezTo>
                        <a:pt x="34635" y="32902"/>
                        <a:pt x="34126" y="33122"/>
                        <a:pt x="33606" y="33134"/>
                      </a:cubicBezTo>
                      <a:lnTo>
                        <a:pt x="33062" y="33145"/>
                      </a:lnTo>
                      <a:cubicBezTo>
                        <a:pt x="32576" y="33169"/>
                        <a:pt x="32102" y="32995"/>
                        <a:pt x="31708" y="32694"/>
                      </a:cubicBezTo>
                      <a:lnTo>
                        <a:pt x="31338" y="32370"/>
                      </a:lnTo>
                      <a:cubicBezTo>
                        <a:pt x="31234" y="32278"/>
                        <a:pt x="31130" y="32174"/>
                        <a:pt x="31049" y="32058"/>
                      </a:cubicBezTo>
                      <a:lnTo>
                        <a:pt x="30783" y="31711"/>
                      </a:lnTo>
                      <a:lnTo>
                        <a:pt x="30193" y="31965"/>
                      </a:lnTo>
                      <a:cubicBezTo>
                        <a:pt x="30100" y="32243"/>
                        <a:pt x="29950" y="32498"/>
                        <a:pt x="29753" y="32717"/>
                      </a:cubicBezTo>
                      <a:lnTo>
                        <a:pt x="29013" y="33493"/>
                      </a:lnTo>
                      <a:lnTo>
                        <a:pt x="28504" y="33955"/>
                      </a:lnTo>
                      <a:cubicBezTo>
                        <a:pt x="28133" y="34291"/>
                        <a:pt x="27636" y="34476"/>
                        <a:pt x="27127" y="34476"/>
                      </a:cubicBezTo>
                      <a:lnTo>
                        <a:pt x="27069" y="34476"/>
                      </a:lnTo>
                      <a:cubicBezTo>
                        <a:pt x="26965" y="34916"/>
                        <a:pt x="26722" y="35309"/>
                        <a:pt x="26363" y="35598"/>
                      </a:cubicBezTo>
                      <a:lnTo>
                        <a:pt x="26005" y="35876"/>
                      </a:lnTo>
                      <a:cubicBezTo>
                        <a:pt x="25819" y="36026"/>
                        <a:pt x="25611" y="36142"/>
                        <a:pt x="25391" y="36211"/>
                      </a:cubicBezTo>
                      <a:lnTo>
                        <a:pt x="24882" y="36385"/>
                      </a:lnTo>
                      <a:cubicBezTo>
                        <a:pt x="24801" y="36408"/>
                        <a:pt x="24720" y="36420"/>
                        <a:pt x="24628" y="36454"/>
                      </a:cubicBezTo>
                      <a:cubicBezTo>
                        <a:pt x="24570" y="36778"/>
                        <a:pt x="24431" y="37079"/>
                        <a:pt x="24223" y="37334"/>
                      </a:cubicBezTo>
                      <a:lnTo>
                        <a:pt x="24327" y="38005"/>
                      </a:lnTo>
                      <a:lnTo>
                        <a:pt x="24350" y="37993"/>
                      </a:lnTo>
                      <a:cubicBezTo>
                        <a:pt x="24986" y="37750"/>
                        <a:pt x="25704" y="37854"/>
                        <a:pt x="26236" y="38259"/>
                      </a:cubicBezTo>
                      <a:cubicBezTo>
                        <a:pt x="26780" y="38653"/>
                        <a:pt x="27092" y="39301"/>
                        <a:pt x="27069" y="39972"/>
                      </a:cubicBezTo>
                      <a:lnTo>
                        <a:pt x="27046" y="40458"/>
                      </a:lnTo>
                      <a:lnTo>
                        <a:pt x="26965" y="41140"/>
                      </a:lnTo>
                      <a:lnTo>
                        <a:pt x="26803" y="41846"/>
                      </a:lnTo>
                      <a:cubicBezTo>
                        <a:pt x="26768" y="42043"/>
                        <a:pt x="26687" y="42251"/>
                        <a:pt x="26571" y="42424"/>
                      </a:cubicBezTo>
                      <a:lnTo>
                        <a:pt x="26294" y="42887"/>
                      </a:lnTo>
                      <a:cubicBezTo>
                        <a:pt x="26143" y="43130"/>
                        <a:pt x="25947" y="43338"/>
                        <a:pt x="25715" y="43512"/>
                      </a:cubicBezTo>
                      <a:lnTo>
                        <a:pt x="25299" y="43790"/>
                      </a:lnTo>
                      <a:lnTo>
                        <a:pt x="25287" y="43790"/>
                      </a:lnTo>
                      <a:lnTo>
                        <a:pt x="25310" y="43859"/>
                      </a:lnTo>
                      <a:cubicBezTo>
                        <a:pt x="25380" y="44033"/>
                        <a:pt x="25414" y="44206"/>
                        <a:pt x="25449" y="44391"/>
                      </a:cubicBezTo>
                      <a:lnTo>
                        <a:pt x="25507" y="44912"/>
                      </a:lnTo>
                      <a:cubicBezTo>
                        <a:pt x="25565" y="45444"/>
                        <a:pt x="25403" y="45999"/>
                        <a:pt x="25067" y="46404"/>
                      </a:cubicBezTo>
                      <a:lnTo>
                        <a:pt x="24385" y="47237"/>
                      </a:lnTo>
                      <a:cubicBezTo>
                        <a:pt x="24072" y="47608"/>
                        <a:pt x="23633" y="47862"/>
                        <a:pt x="23158" y="47943"/>
                      </a:cubicBezTo>
                      <a:lnTo>
                        <a:pt x="22707" y="48013"/>
                      </a:lnTo>
                      <a:lnTo>
                        <a:pt x="22568" y="48938"/>
                      </a:lnTo>
                      <a:lnTo>
                        <a:pt x="22534" y="49297"/>
                      </a:lnTo>
                      <a:lnTo>
                        <a:pt x="23471" y="49412"/>
                      </a:lnTo>
                      <a:cubicBezTo>
                        <a:pt x="24211" y="49528"/>
                        <a:pt x="24813" y="50049"/>
                        <a:pt x="25044" y="50755"/>
                      </a:cubicBezTo>
                      <a:lnTo>
                        <a:pt x="25391" y="51807"/>
                      </a:lnTo>
                      <a:lnTo>
                        <a:pt x="25553" y="52478"/>
                      </a:lnTo>
                      <a:cubicBezTo>
                        <a:pt x="25634" y="52872"/>
                        <a:pt x="25611" y="53265"/>
                        <a:pt x="25472" y="53647"/>
                      </a:cubicBezTo>
                      <a:lnTo>
                        <a:pt x="24917" y="55139"/>
                      </a:lnTo>
                      <a:cubicBezTo>
                        <a:pt x="24859" y="55301"/>
                        <a:pt x="24778" y="55452"/>
                        <a:pt x="24686" y="55579"/>
                      </a:cubicBezTo>
                      <a:lnTo>
                        <a:pt x="24396" y="56019"/>
                      </a:lnTo>
                      <a:lnTo>
                        <a:pt x="23945" y="56586"/>
                      </a:lnTo>
                      <a:cubicBezTo>
                        <a:pt x="23806" y="56748"/>
                        <a:pt x="23656" y="56875"/>
                        <a:pt x="23482" y="57002"/>
                      </a:cubicBezTo>
                      <a:lnTo>
                        <a:pt x="23043" y="57280"/>
                      </a:lnTo>
                      <a:lnTo>
                        <a:pt x="22453" y="57604"/>
                      </a:lnTo>
                      <a:lnTo>
                        <a:pt x="22615" y="58229"/>
                      </a:lnTo>
                      <a:lnTo>
                        <a:pt x="22719" y="59073"/>
                      </a:lnTo>
                      <a:lnTo>
                        <a:pt x="22985" y="59316"/>
                      </a:lnTo>
                      <a:cubicBezTo>
                        <a:pt x="23413" y="59709"/>
                        <a:pt x="23667" y="60265"/>
                        <a:pt x="23656" y="60843"/>
                      </a:cubicBezTo>
                      <a:lnTo>
                        <a:pt x="23644" y="61966"/>
                      </a:lnTo>
                      <a:lnTo>
                        <a:pt x="23656" y="61977"/>
                      </a:lnTo>
                      <a:lnTo>
                        <a:pt x="23899" y="62440"/>
                      </a:lnTo>
                      <a:cubicBezTo>
                        <a:pt x="24061" y="62729"/>
                        <a:pt x="24130" y="63053"/>
                        <a:pt x="24130" y="63389"/>
                      </a:cubicBezTo>
                      <a:lnTo>
                        <a:pt x="24130" y="63886"/>
                      </a:lnTo>
                      <a:cubicBezTo>
                        <a:pt x="24130" y="64071"/>
                        <a:pt x="24107" y="64256"/>
                        <a:pt x="24049" y="64430"/>
                      </a:cubicBezTo>
                      <a:lnTo>
                        <a:pt x="23899" y="64939"/>
                      </a:lnTo>
                      <a:cubicBezTo>
                        <a:pt x="23806" y="65263"/>
                        <a:pt x="23633" y="65552"/>
                        <a:pt x="23390" y="65795"/>
                      </a:cubicBezTo>
                      <a:lnTo>
                        <a:pt x="23112" y="66073"/>
                      </a:lnTo>
                      <a:cubicBezTo>
                        <a:pt x="22615" y="66582"/>
                        <a:pt x="21886" y="66779"/>
                        <a:pt x="21192" y="66605"/>
                      </a:cubicBezTo>
                      <a:cubicBezTo>
                        <a:pt x="21041" y="66929"/>
                        <a:pt x="20833" y="67195"/>
                        <a:pt x="20555" y="67392"/>
                      </a:cubicBezTo>
                      <a:lnTo>
                        <a:pt x="20127" y="67716"/>
                      </a:lnTo>
                      <a:cubicBezTo>
                        <a:pt x="19815" y="67947"/>
                        <a:pt x="19445" y="68074"/>
                        <a:pt x="19063" y="68109"/>
                      </a:cubicBezTo>
                      <a:lnTo>
                        <a:pt x="18530" y="68144"/>
                      </a:lnTo>
                      <a:cubicBezTo>
                        <a:pt x="18334" y="68155"/>
                        <a:pt x="18126" y="68132"/>
                        <a:pt x="17929" y="68086"/>
                      </a:cubicBezTo>
                      <a:lnTo>
                        <a:pt x="17489" y="67970"/>
                      </a:lnTo>
                      <a:lnTo>
                        <a:pt x="17212" y="67936"/>
                      </a:lnTo>
                      <a:lnTo>
                        <a:pt x="16980" y="67936"/>
                      </a:lnTo>
                      <a:lnTo>
                        <a:pt x="16737" y="67959"/>
                      </a:lnTo>
                      <a:lnTo>
                        <a:pt x="16425" y="68051"/>
                      </a:lnTo>
                      <a:lnTo>
                        <a:pt x="16413" y="68572"/>
                      </a:lnTo>
                      <a:lnTo>
                        <a:pt x="16436" y="69000"/>
                      </a:lnTo>
                      <a:lnTo>
                        <a:pt x="16460" y="69509"/>
                      </a:lnTo>
                      <a:lnTo>
                        <a:pt x="16494" y="69960"/>
                      </a:lnTo>
                      <a:lnTo>
                        <a:pt x="16610" y="71048"/>
                      </a:lnTo>
                      <a:cubicBezTo>
                        <a:pt x="16679" y="71916"/>
                        <a:pt x="16182" y="72737"/>
                        <a:pt x="15360" y="73072"/>
                      </a:cubicBezTo>
                      <a:cubicBezTo>
                        <a:pt x="14562" y="73408"/>
                        <a:pt x="13625" y="73177"/>
                        <a:pt x="13058" y="72494"/>
                      </a:cubicBezTo>
                      <a:lnTo>
                        <a:pt x="12884" y="72297"/>
                      </a:lnTo>
                      <a:cubicBezTo>
                        <a:pt x="12815" y="72506"/>
                        <a:pt x="12699" y="72702"/>
                        <a:pt x="12549" y="72876"/>
                      </a:cubicBezTo>
                      <a:cubicBezTo>
                        <a:pt x="12549" y="72968"/>
                        <a:pt x="12549" y="73061"/>
                        <a:pt x="12537" y="73153"/>
                      </a:cubicBezTo>
                      <a:lnTo>
                        <a:pt x="12248" y="75271"/>
                      </a:lnTo>
                      <a:cubicBezTo>
                        <a:pt x="12225" y="75421"/>
                        <a:pt x="12179" y="75560"/>
                        <a:pt x="12144" y="75699"/>
                      </a:cubicBezTo>
                      <a:lnTo>
                        <a:pt x="11959" y="76185"/>
                      </a:lnTo>
                      <a:cubicBezTo>
                        <a:pt x="11866" y="76451"/>
                        <a:pt x="11704" y="76705"/>
                        <a:pt x="11496" y="76902"/>
                      </a:cubicBezTo>
                      <a:lnTo>
                        <a:pt x="11126" y="77272"/>
                      </a:lnTo>
                      <a:cubicBezTo>
                        <a:pt x="10941" y="77457"/>
                        <a:pt x="10709" y="77608"/>
                        <a:pt x="10466" y="77700"/>
                      </a:cubicBezTo>
                      <a:lnTo>
                        <a:pt x="8974" y="78314"/>
                      </a:lnTo>
                      <a:cubicBezTo>
                        <a:pt x="8719" y="78418"/>
                        <a:pt x="8453" y="78476"/>
                        <a:pt x="8176" y="78464"/>
                      </a:cubicBezTo>
                      <a:lnTo>
                        <a:pt x="7667" y="78452"/>
                      </a:lnTo>
                      <a:lnTo>
                        <a:pt x="7528" y="78568"/>
                      </a:lnTo>
                      <a:lnTo>
                        <a:pt x="7470" y="78672"/>
                      </a:lnTo>
                      <a:lnTo>
                        <a:pt x="7319" y="79042"/>
                      </a:lnTo>
                      <a:lnTo>
                        <a:pt x="7516" y="79632"/>
                      </a:lnTo>
                      <a:lnTo>
                        <a:pt x="7701" y="80385"/>
                      </a:lnTo>
                      <a:cubicBezTo>
                        <a:pt x="7805" y="80882"/>
                        <a:pt x="7724" y="81403"/>
                        <a:pt x="7470" y="81831"/>
                      </a:cubicBezTo>
                      <a:lnTo>
                        <a:pt x="6602" y="83265"/>
                      </a:lnTo>
                      <a:cubicBezTo>
                        <a:pt x="6452" y="83508"/>
                        <a:pt x="6243" y="83717"/>
                        <a:pt x="6000" y="83879"/>
                      </a:cubicBezTo>
                      <a:lnTo>
                        <a:pt x="4311" y="84966"/>
                      </a:lnTo>
                      <a:lnTo>
                        <a:pt x="4288" y="84978"/>
                      </a:lnTo>
                      <a:lnTo>
                        <a:pt x="4323" y="85186"/>
                      </a:lnTo>
                      <a:cubicBezTo>
                        <a:pt x="4358" y="85348"/>
                        <a:pt x="4381" y="85498"/>
                        <a:pt x="4381" y="85649"/>
                      </a:cubicBezTo>
                      <a:lnTo>
                        <a:pt x="4369" y="86169"/>
                      </a:lnTo>
                      <a:cubicBezTo>
                        <a:pt x="4358" y="86331"/>
                        <a:pt x="4346" y="86493"/>
                        <a:pt x="4288" y="86655"/>
                      </a:cubicBezTo>
                      <a:lnTo>
                        <a:pt x="4196" y="87025"/>
                      </a:lnTo>
                      <a:lnTo>
                        <a:pt x="4184" y="87049"/>
                      </a:lnTo>
                      <a:lnTo>
                        <a:pt x="4207" y="87141"/>
                      </a:lnTo>
                      <a:lnTo>
                        <a:pt x="4277" y="87349"/>
                      </a:lnTo>
                      <a:lnTo>
                        <a:pt x="4439" y="87627"/>
                      </a:lnTo>
                      <a:lnTo>
                        <a:pt x="5006" y="88692"/>
                      </a:lnTo>
                      <a:cubicBezTo>
                        <a:pt x="5144" y="88969"/>
                        <a:pt x="5214" y="89293"/>
                        <a:pt x="5202" y="89617"/>
                      </a:cubicBezTo>
                      <a:lnTo>
                        <a:pt x="5202" y="90010"/>
                      </a:lnTo>
                      <a:cubicBezTo>
                        <a:pt x="5191" y="90612"/>
                        <a:pt x="4913" y="91156"/>
                        <a:pt x="4462" y="91538"/>
                      </a:cubicBezTo>
                      <a:lnTo>
                        <a:pt x="4670" y="92047"/>
                      </a:lnTo>
                      <a:lnTo>
                        <a:pt x="4820" y="92336"/>
                      </a:lnTo>
                      <a:lnTo>
                        <a:pt x="5665" y="93562"/>
                      </a:lnTo>
                      <a:cubicBezTo>
                        <a:pt x="5665" y="93562"/>
                        <a:pt x="5977" y="94002"/>
                        <a:pt x="5954" y="93979"/>
                      </a:cubicBezTo>
                      <a:lnTo>
                        <a:pt x="6880" y="95298"/>
                      </a:lnTo>
                      <a:cubicBezTo>
                        <a:pt x="6880" y="95298"/>
                        <a:pt x="7192" y="95726"/>
                        <a:pt x="7169" y="95714"/>
                      </a:cubicBezTo>
                      <a:lnTo>
                        <a:pt x="7412" y="96050"/>
                      </a:lnTo>
                      <a:lnTo>
                        <a:pt x="8048" y="96744"/>
                      </a:lnTo>
                      <a:cubicBezTo>
                        <a:pt x="8314" y="97022"/>
                        <a:pt x="8500" y="97380"/>
                        <a:pt x="8569" y="97774"/>
                      </a:cubicBezTo>
                      <a:lnTo>
                        <a:pt x="8650" y="98294"/>
                      </a:lnTo>
                      <a:lnTo>
                        <a:pt x="8673" y="98572"/>
                      </a:lnTo>
                      <a:lnTo>
                        <a:pt x="8731" y="98584"/>
                      </a:lnTo>
                      <a:lnTo>
                        <a:pt x="8800" y="98607"/>
                      </a:lnTo>
                      <a:lnTo>
                        <a:pt x="9309" y="98433"/>
                      </a:lnTo>
                      <a:cubicBezTo>
                        <a:pt x="9448" y="98375"/>
                        <a:pt x="9576" y="98352"/>
                        <a:pt x="9714" y="98341"/>
                      </a:cubicBezTo>
                      <a:lnTo>
                        <a:pt x="9749" y="98341"/>
                      </a:lnTo>
                      <a:cubicBezTo>
                        <a:pt x="9853" y="98225"/>
                        <a:pt x="9992" y="98109"/>
                        <a:pt x="10119" y="98017"/>
                      </a:cubicBezTo>
                      <a:lnTo>
                        <a:pt x="10443" y="97820"/>
                      </a:lnTo>
                      <a:cubicBezTo>
                        <a:pt x="11080" y="97403"/>
                        <a:pt x="11889" y="97392"/>
                        <a:pt x="12549" y="97762"/>
                      </a:cubicBezTo>
                      <a:lnTo>
                        <a:pt x="13324" y="98271"/>
                      </a:lnTo>
                      <a:lnTo>
                        <a:pt x="14122" y="98977"/>
                      </a:lnTo>
                      <a:lnTo>
                        <a:pt x="14273" y="99127"/>
                      </a:lnTo>
                      <a:cubicBezTo>
                        <a:pt x="14446" y="99104"/>
                        <a:pt x="14620" y="99104"/>
                        <a:pt x="14793" y="99127"/>
                      </a:cubicBezTo>
                      <a:lnTo>
                        <a:pt x="14805" y="99127"/>
                      </a:lnTo>
                      <a:lnTo>
                        <a:pt x="15210" y="98954"/>
                      </a:lnTo>
                      <a:cubicBezTo>
                        <a:pt x="15580" y="98780"/>
                        <a:pt x="16008" y="98745"/>
                        <a:pt x="16413" y="98815"/>
                      </a:cubicBezTo>
                      <a:cubicBezTo>
                        <a:pt x="16471" y="98792"/>
                        <a:pt x="16517" y="98757"/>
                        <a:pt x="16575" y="98745"/>
                      </a:cubicBezTo>
                      <a:lnTo>
                        <a:pt x="17073" y="98560"/>
                      </a:lnTo>
                      <a:lnTo>
                        <a:pt x="17327" y="98491"/>
                      </a:lnTo>
                      <a:cubicBezTo>
                        <a:pt x="17813" y="97901"/>
                        <a:pt x="18577" y="97612"/>
                        <a:pt x="19329" y="97774"/>
                      </a:cubicBezTo>
                      <a:lnTo>
                        <a:pt x="19849" y="97889"/>
                      </a:lnTo>
                      <a:cubicBezTo>
                        <a:pt x="20000" y="97912"/>
                        <a:pt x="20127" y="97959"/>
                        <a:pt x="20266" y="98028"/>
                      </a:cubicBezTo>
                      <a:lnTo>
                        <a:pt x="20972" y="98375"/>
                      </a:lnTo>
                      <a:lnTo>
                        <a:pt x="22279" y="99197"/>
                      </a:lnTo>
                      <a:lnTo>
                        <a:pt x="22522" y="99336"/>
                      </a:lnTo>
                      <a:lnTo>
                        <a:pt x="22834" y="99428"/>
                      </a:lnTo>
                      <a:cubicBezTo>
                        <a:pt x="22834" y="99428"/>
                        <a:pt x="23355" y="99578"/>
                        <a:pt x="23297" y="99567"/>
                      </a:cubicBezTo>
                      <a:lnTo>
                        <a:pt x="24142" y="99833"/>
                      </a:lnTo>
                      <a:lnTo>
                        <a:pt x="25565" y="100493"/>
                      </a:lnTo>
                      <a:lnTo>
                        <a:pt x="25854" y="100631"/>
                      </a:lnTo>
                      <a:lnTo>
                        <a:pt x="25900" y="100631"/>
                      </a:lnTo>
                      <a:lnTo>
                        <a:pt x="26757" y="100388"/>
                      </a:lnTo>
                      <a:cubicBezTo>
                        <a:pt x="27289" y="100226"/>
                        <a:pt x="27867" y="100307"/>
                        <a:pt x="28353" y="100597"/>
                      </a:cubicBezTo>
                      <a:lnTo>
                        <a:pt x="28758" y="100840"/>
                      </a:lnTo>
                      <a:cubicBezTo>
                        <a:pt x="28920" y="100932"/>
                        <a:pt x="29070" y="101048"/>
                        <a:pt x="29186" y="101187"/>
                      </a:cubicBezTo>
                      <a:cubicBezTo>
                        <a:pt x="29186" y="101187"/>
                        <a:pt x="29545" y="101580"/>
                        <a:pt x="29545" y="101557"/>
                      </a:cubicBezTo>
                      <a:lnTo>
                        <a:pt x="29776" y="101800"/>
                      </a:lnTo>
                      <a:lnTo>
                        <a:pt x="30019" y="101973"/>
                      </a:lnTo>
                      <a:lnTo>
                        <a:pt x="30436" y="102240"/>
                      </a:lnTo>
                      <a:lnTo>
                        <a:pt x="32264" y="103339"/>
                      </a:lnTo>
                      <a:lnTo>
                        <a:pt x="32449" y="103477"/>
                      </a:lnTo>
                      <a:lnTo>
                        <a:pt x="32518" y="103466"/>
                      </a:lnTo>
                      <a:lnTo>
                        <a:pt x="33155" y="103327"/>
                      </a:lnTo>
                      <a:cubicBezTo>
                        <a:pt x="33826" y="103188"/>
                        <a:pt x="34508" y="103420"/>
                        <a:pt x="34983" y="103917"/>
                      </a:cubicBezTo>
                      <a:cubicBezTo>
                        <a:pt x="35098" y="104056"/>
                        <a:pt x="35214" y="104183"/>
                        <a:pt x="35295" y="104345"/>
                      </a:cubicBezTo>
                      <a:cubicBezTo>
                        <a:pt x="35445" y="104461"/>
                        <a:pt x="35584" y="104611"/>
                        <a:pt x="35700" y="104785"/>
                      </a:cubicBezTo>
                      <a:lnTo>
                        <a:pt x="36012" y="105224"/>
                      </a:lnTo>
                      <a:cubicBezTo>
                        <a:pt x="36163" y="105433"/>
                        <a:pt x="36255" y="105664"/>
                        <a:pt x="36301" y="105919"/>
                      </a:cubicBezTo>
                      <a:lnTo>
                        <a:pt x="36313" y="105953"/>
                      </a:lnTo>
                      <a:cubicBezTo>
                        <a:pt x="36429" y="106023"/>
                        <a:pt x="36556" y="106092"/>
                        <a:pt x="36660" y="106185"/>
                      </a:cubicBezTo>
                      <a:lnTo>
                        <a:pt x="37054" y="106497"/>
                      </a:lnTo>
                      <a:cubicBezTo>
                        <a:pt x="37239" y="106648"/>
                        <a:pt x="37412" y="106833"/>
                        <a:pt x="37539" y="107041"/>
                      </a:cubicBezTo>
                      <a:lnTo>
                        <a:pt x="37898" y="106555"/>
                      </a:lnTo>
                      <a:cubicBezTo>
                        <a:pt x="38245" y="106104"/>
                        <a:pt x="38777" y="105815"/>
                        <a:pt x="39356" y="105791"/>
                      </a:cubicBezTo>
                      <a:lnTo>
                        <a:pt x="39772" y="105768"/>
                      </a:lnTo>
                      <a:cubicBezTo>
                        <a:pt x="39911" y="105757"/>
                        <a:pt x="40027" y="105757"/>
                        <a:pt x="40143" y="105768"/>
                      </a:cubicBezTo>
                      <a:lnTo>
                        <a:pt x="40605" y="105456"/>
                      </a:lnTo>
                      <a:lnTo>
                        <a:pt x="41276" y="105120"/>
                      </a:lnTo>
                      <a:cubicBezTo>
                        <a:pt x="41543" y="104982"/>
                        <a:pt x="41855" y="104912"/>
                        <a:pt x="42156" y="104912"/>
                      </a:cubicBezTo>
                      <a:lnTo>
                        <a:pt x="42688" y="104912"/>
                      </a:lnTo>
                      <a:cubicBezTo>
                        <a:pt x="42827" y="104912"/>
                        <a:pt x="42954" y="104924"/>
                        <a:pt x="43093" y="104947"/>
                      </a:cubicBezTo>
                      <a:lnTo>
                        <a:pt x="43544" y="105051"/>
                      </a:lnTo>
                      <a:lnTo>
                        <a:pt x="43891" y="104889"/>
                      </a:lnTo>
                      <a:lnTo>
                        <a:pt x="44481" y="104681"/>
                      </a:lnTo>
                      <a:lnTo>
                        <a:pt x="44794" y="104565"/>
                      </a:lnTo>
                      <a:lnTo>
                        <a:pt x="45071" y="104391"/>
                      </a:lnTo>
                      <a:lnTo>
                        <a:pt x="45349" y="104206"/>
                      </a:lnTo>
                      <a:lnTo>
                        <a:pt x="45962" y="103605"/>
                      </a:lnTo>
                      <a:cubicBezTo>
                        <a:pt x="46113" y="103443"/>
                        <a:pt x="46298" y="103315"/>
                        <a:pt x="46483" y="103211"/>
                      </a:cubicBezTo>
                      <a:lnTo>
                        <a:pt x="46969" y="102980"/>
                      </a:lnTo>
                      <a:cubicBezTo>
                        <a:pt x="47154" y="102888"/>
                        <a:pt x="47362" y="102818"/>
                        <a:pt x="47570" y="102795"/>
                      </a:cubicBezTo>
                      <a:lnTo>
                        <a:pt x="48033" y="102726"/>
                      </a:lnTo>
                      <a:cubicBezTo>
                        <a:pt x="48542" y="102645"/>
                        <a:pt x="49063" y="102783"/>
                        <a:pt x="49491" y="103073"/>
                      </a:cubicBezTo>
                      <a:lnTo>
                        <a:pt x="50428" y="103744"/>
                      </a:lnTo>
                      <a:lnTo>
                        <a:pt x="50578" y="103605"/>
                      </a:lnTo>
                      <a:cubicBezTo>
                        <a:pt x="51111" y="103165"/>
                        <a:pt x="51840" y="103026"/>
                        <a:pt x="52487" y="103246"/>
                      </a:cubicBezTo>
                      <a:lnTo>
                        <a:pt x="52997" y="103420"/>
                      </a:lnTo>
                      <a:lnTo>
                        <a:pt x="53737" y="103755"/>
                      </a:lnTo>
                      <a:cubicBezTo>
                        <a:pt x="53853" y="103825"/>
                        <a:pt x="53980" y="103894"/>
                        <a:pt x="54084" y="103963"/>
                      </a:cubicBezTo>
                      <a:lnTo>
                        <a:pt x="54790" y="104530"/>
                      </a:lnTo>
                      <a:cubicBezTo>
                        <a:pt x="55253" y="104357"/>
                        <a:pt x="55750" y="104357"/>
                        <a:pt x="56224" y="104530"/>
                      </a:cubicBezTo>
                      <a:cubicBezTo>
                        <a:pt x="56398" y="104600"/>
                        <a:pt x="56560" y="104692"/>
                        <a:pt x="56710" y="104797"/>
                      </a:cubicBezTo>
                      <a:cubicBezTo>
                        <a:pt x="57150" y="104727"/>
                        <a:pt x="57590" y="104808"/>
                        <a:pt x="57983" y="105039"/>
                      </a:cubicBezTo>
                      <a:lnTo>
                        <a:pt x="58388" y="105271"/>
                      </a:lnTo>
                      <a:cubicBezTo>
                        <a:pt x="58573" y="105363"/>
                        <a:pt x="58735" y="105502"/>
                        <a:pt x="58874" y="105641"/>
                      </a:cubicBezTo>
                      <a:lnTo>
                        <a:pt x="59626" y="106439"/>
                      </a:lnTo>
                      <a:lnTo>
                        <a:pt x="60320" y="107319"/>
                      </a:lnTo>
                      <a:lnTo>
                        <a:pt x="60598" y="107596"/>
                      </a:lnTo>
                      <a:lnTo>
                        <a:pt x="60887" y="107909"/>
                      </a:lnTo>
                      <a:lnTo>
                        <a:pt x="61489" y="108059"/>
                      </a:lnTo>
                      <a:cubicBezTo>
                        <a:pt x="61697" y="108117"/>
                        <a:pt x="61894" y="108198"/>
                        <a:pt x="62079" y="108314"/>
                      </a:cubicBezTo>
                      <a:lnTo>
                        <a:pt x="62935" y="108881"/>
                      </a:lnTo>
                      <a:lnTo>
                        <a:pt x="63224" y="109054"/>
                      </a:lnTo>
                      <a:lnTo>
                        <a:pt x="63305" y="109077"/>
                      </a:lnTo>
                      <a:cubicBezTo>
                        <a:pt x="63409" y="108962"/>
                        <a:pt x="63548" y="108869"/>
                        <a:pt x="63675" y="108765"/>
                      </a:cubicBezTo>
                      <a:lnTo>
                        <a:pt x="65029" y="107897"/>
                      </a:lnTo>
                      <a:cubicBezTo>
                        <a:pt x="65446" y="107620"/>
                        <a:pt x="65955" y="107527"/>
                        <a:pt x="66452" y="107608"/>
                      </a:cubicBezTo>
                      <a:lnTo>
                        <a:pt x="66950" y="107689"/>
                      </a:lnTo>
                      <a:lnTo>
                        <a:pt x="67343" y="107781"/>
                      </a:lnTo>
                      <a:lnTo>
                        <a:pt x="67574" y="107643"/>
                      </a:lnTo>
                      <a:cubicBezTo>
                        <a:pt x="68141" y="107319"/>
                        <a:pt x="68824" y="107284"/>
                        <a:pt x="69402" y="107550"/>
                      </a:cubicBezTo>
                      <a:lnTo>
                        <a:pt x="69819" y="107724"/>
                      </a:lnTo>
                      <a:cubicBezTo>
                        <a:pt x="70027" y="107828"/>
                        <a:pt x="70235" y="107967"/>
                        <a:pt x="70397" y="108129"/>
                      </a:cubicBezTo>
                      <a:lnTo>
                        <a:pt x="70791" y="108499"/>
                      </a:lnTo>
                      <a:lnTo>
                        <a:pt x="71288" y="109089"/>
                      </a:lnTo>
                      <a:lnTo>
                        <a:pt x="71635" y="109112"/>
                      </a:lnTo>
                      <a:lnTo>
                        <a:pt x="72098" y="109135"/>
                      </a:lnTo>
                      <a:lnTo>
                        <a:pt x="72943" y="109135"/>
                      </a:lnTo>
                      <a:lnTo>
                        <a:pt x="73313" y="109066"/>
                      </a:lnTo>
                      <a:lnTo>
                        <a:pt x="74158" y="109043"/>
                      </a:lnTo>
                      <a:cubicBezTo>
                        <a:pt x="74655" y="109043"/>
                        <a:pt x="75118" y="109228"/>
                        <a:pt x="75476" y="109552"/>
                      </a:cubicBezTo>
                      <a:lnTo>
                        <a:pt x="76275" y="110269"/>
                      </a:lnTo>
                      <a:lnTo>
                        <a:pt x="76819" y="110905"/>
                      </a:lnTo>
                      <a:cubicBezTo>
                        <a:pt x="77061" y="111229"/>
                        <a:pt x="77212" y="111588"/>
                        <a:pt x="77235" y="111970"/>
                      </a:cubicBezTo>
                      <a:lnTo>
                        <a:pt x="77559" y="112328"/>
                      </a:lnTo>
                      <a:cubicBezTo>
                        <a:pt x="77652" y="112421"/>
                        <a:pt x="77721" y="112513"/>
                        <a:pt x="77790" y="112618"/>
                      </a:cubicBezTo>
                      <a:lnTo>
                        <a:pt x="78647" y="112791"/>
                      </a:lnTo>
                      <a:cubicBezTo>
                        <a:pt x="78855" y="112826"/>
                        <a:pt x="79075" y="112907"/>
                        <a:pt x="79271" y="113034"/>
                      </a:cubicBezTo>
                      <a:lnTo>
                        <a:pt x="79723" y="113300"/>
                      </a:lnTo>
                      <a:lnTo>
                        <a:pt x="80486" y="113821"/>
                      </a:lnTo>
                      <a:lnTo>
                        <a:pt x="81689" y="114885"/>
                      </a:lnTo>
                      <a:cubicBezTo>
                        <a:pt x="81840" y="115001"/>
                        <a:pt x="81955" y="115151"/>
                        <a:pt x="82048" y="115313"/>
                      </a:cubicBezTo>
                      <a:lnTo>
                        <a:pt x="82326" y="115753"/>
                      </a:lnTo>
                      <a:cubicBezTo>
                        <a:pt x="82418" y="115892"/>
                        <a:pt x="82488" y="116042"/>
                        <a:pt x="82534" y="116204"/>
                      </a:cubicBezTo>
                      <a:lnTo>
                        <a:pt x="82673" y="116621"/>
                      </a:lnTo>
                      <a:lnTo>
                        <a:pt x="83390" y="117130"/>
                      </a:lnTo>
                      <a:lnTo>
                        <a:pt x="83552" y="117234"/>
                      </a:lnTo>
                      <a:lnTo>
                        <a:pt x="84825" y="117627"/>
                      </a:lnTo>
                      <a:cubicBezTo>
                        <a:pt x="84998" y="117685"/>
                        <a:pt x="85172" y="117766"/>
                        <a:pt x="85334" y="117859"/>
                      </a:cubicBezTo>
                      <a:lnTo>
                        <a:pt x="85773" y="118136"/>
                      </a:lnTo>
                      <a:lnTo>
                        <a:pt x="86040" y="118379"/>
                      </a:lnTo>
                      <a:lnTo>
                        <a:pt x="86491" y="118356"/>
                      </a:lnTo>
                      <a:cubicBezTo>
                        <a:pt x="86630" y="118356"/>
                        <a:pt x="86768" y="118356"/>
                        <a:pt x="86919" y="118379"/>
                      </a:cubicBezTo>
                      <a:lnTo>
                        <a:pt x="87416" y="118460"/>
                      </a:lnTo>
                      <a:cubicBezTo>
                        <a:pt x="87810" y="118518"/>
                        <a:pt x="88168" y="118692"/>
                        <a:pt x="88446" y="118958"/>
                      </a:cubicBezTo>
                      <a:lnTo>
                        <a:pt x="90424" y="120763"/>
                      </a:lnTo>
                      <a:cubicBezTo>
                        <a:pt x="90424" y="120763"/>
                        <a:pt x="90829" y="121121"/>
                        <a:pt x="90795" y="121098"/>
                      </a:cubicBezTo>
                      <a:lnTo>
                        <a:pt x="92414" y="122521"/>
                      </a:lnTo>
                      <a:lnTo>
                        <a:pt x="93109" y="123285"/>
                      </a:lnTo>
                      <a:cubicBezTo>
                        <a:pt x="93109" y="123285"/>
                        <a:pt x="93421" y="123724"/>
                        <a:pt x="93421" y="123713"/>
                      </a:cubicBezTo>
                      <a:lnTo>
                        <a:pt x="93629" y="124048"/>
                      </a:lnTo>
                      <a:lnTo>
                        <a:pt x="94995" y="125506"/>
                      </a:lnTo>
                      <a:lnTo>
                        <a:pt x="95538" y="126200"/>
                      </a:lnTo>
                      <a:lnTo>
                        <a:pt x="96684" y="128005"/>
                      </a:lnTo>
                      <a:lnTo>
                        <a:pt x="97100" y="128156"/>
                      </a:lnTo>
                      <a:lnTo>
                        <a:pt x="98095" y="127797"/>
                      </a:lnTo>
                      <a:cubicBezTo>
                        <a:pt x="98431" y="127658"/>
                        <a:pt x="98801" y="127635"/>
                        <a:pt x="99148" y="127704"/>
                      </a:cubicBezTo>
                      <a:lnTo>
                        <a:pt x="99669" y="127809"/>
                      </a:lnTo>
                      <a:lnTo>
                        <a:pt x="101358" y="128237"/>
                      </a:lnTo>
                      <a:lnTo>
                        <a:pt x="102214" y="128503"/>
                      </a:lnTo>
                      <a:lnTo>
                        <a:pt x="104158" y="129394"/>
                      </a:lnTo>
                      <a:cubicBezTo>
                        <a:pt x="104644" y="129602"/>
                        <a:pt x="105002" y="129995"/>
                        <a:pt x="105187" y="130481"/>
                      </a:cubicBezTo>
                      <a:lnTo>
                        <a:pt x="105338" y="130840"/>
                      </a:lnTo>
                      <a:cubicBezTo>
                        <a:pt x="105523" y="131326"/>
                        <a:pt x="105523" y="131870"/>
                        <a:pt x="105326" y="132355"/>
                      </a:cubicBezTo>
                      <a:lnTo>
                        <a:pt x="105164" y="132726"/>
                      </a:lnTo>
                      <a:lnTo>
                        <a:pt x="105106" y="132899"/>
                      </a:lnTo>
                      <a:lnTo>
                        <a:pt x="105095" y="133165"/>
                      </a:lnTo>
                      <a:lnTo>
                        <a:pt x="105095" y="133512"/>
                      </a:lnTo>
                      <a:lnTo>
                        <a:pt x="105106" y="133582"/>
                      </a:lnTo>
                      <a:lnTo>
                        <a:pt x="105280" y="133663"/>
                      </a:lnTo>
                      <a:cubicBezTo>
                        <a:pt x="105951" y="133941"/>
                        <a:pt x="106414" y="134554"/>
                        <a:pt x="106495" y="135283"/>
                      </a:cubicBezTo>
                      <a:lnTo>
                        <a:pt x="106564" y="135803"/>
                      </a:lnTo>
                      <a:lnTo>
                        <a:pt x="106564" y="135838"/>
                      </a:lnTo>
                      <a:lnTo>
                        <a:pt x="108277" y="136544"/>
                      </a:lnTo>
                      <a:cubicBezTo>
                        <a:pt x="108635" y="136694"/>
                        <a:pt x="108959" y="136949"/>
                        <a:pt x="109167" y="137284"/>
                      </a:cubicBezTo>
                      <a:lnTo>
                        <a:pt x="109514" y="137793"/>
                      </a:lnTo>
                      <a:cubicBezTo>
                        <a:pt x="109514" y="137793"/>
                        <a:pt x="109792" y="138256"/>
                        <a:pt x="109781" y="138221"/>
                      </a:cubicBezTo>
                      <a:lnTo>
                        <a:pt x="109931" y="138464"/>
                      </a:lnTo>
                      <a:lnTo>
                        <a:pt x="110139" y="138661"/>
                      </a:lnTo>
                      <a:lnTo>
                        <a:pt x="110637" y="139228"/>
                      </a:lnTo>
                      <a:lnTo>
                        <a:pt x="111377" y="140350"/>
                      </a:lnTo>
                      <a:lnTo>
                        <a:pt x="112164" y="141901"/>
                      </a:lnTo>
                      <a:lnTo>
                        <a:pt x="112361" y="142236"/>
                      </a:lnTo>
                      <a:lnTo>
                        <a:pt x="113876" y="144365"/>
                      </a:lnTo>
                      <a:cubicBezTo>
                        <a:pt x="113992" y="144527"/>
                        <a:pt x="114073" y="144712"/>
                        <a:pt x="114142" y="144897"/>
                      </a:cubicBezTo>
                      <a:lnTo>
                        <a:pt x="114304" y="145406"/>
                      </a:lnTo>
                      <a:lnTo>
                        <a:pt x="114628" y="146505"/>
                      </a:lnTo>
                      <a:cubicBezTo>
                        <a:pt x="114686" y="146690"/>
                        <a:pt x="114709" y="146875"/>
                        <a:pt x="114709" y="147072"/>
                      </a:cubicBezTo>
                      <a:lnTo>
                        <a:pt x="114709" y="147593"/>
                      </a:lnTo>
                      <a:lnTo>
                        <a:pt x="114617" y="148414"/>
                      </a:lnTo>
                      <a:cubicBezTo>
                        <a:pt x="114617" y="148414"/>
                        <a:pt x="114536" y="148946"/>
                        <a:pt x="114536" y="148912"/>
                      </a:cubicBezTo>
                      <a:lnTo>
                        <a:pt x="114501" y="149282"/>
                      </a:lnTo>
                      <a:lnTo>
                        <a:pt x="114559" y="151145"/>
                      </a:lnTo>
                      <a:lnTo>
                        <a:pt x="114628" y="151538"/>
                      </a:lnTo>
                      <a:lnTo>
                        <a:pt x="114917" y="153412"/>
                      </a:lnTo>
                      <a:lnTo>
                        <a:pt x="114917" y="154234"/>
                      </a:lnTo>
                      <a:lnTo>
                        <a:pt x="114732" y="155842"/>
                      </a:lnTo>
                      <a:cubicBezTo>
                        <a:pt x="114709" y="156073"/>
                        <a:pt x="114640" y="156293"/>
                        <a:pt x="114536" y="156501"/>
                      </a:cubicBezTo>
                      <a:lnTo>
                        <a:pt x="114293" y="156987"/>
                      </a:lnTo>
                      <a:lnTo>
                        <a:pt x="113899" y="157612"/>
                      </a:lnTo>
                      <a:cubicBezTo>
                        <a:pt x="113807" y="157751"/>
                        <a:pt x="113714" y="157867"/>
                        <a:pt x="113610" y="157971"/>
                      </a:cubicBezTo>
                      <a:lnTo>
                        <a:pt x="114038" y="158387"/>
                      </a:lnTo>
                      <a:lnTo>
                        <a:pt x="114524" y="158931"/>
                      </a:lnTo>
                      <a:lnTo>
                        <a:pt x="115010" y="159591"/>
                      </a:lnTo>
                      <a:lnTo>
                        <a:pt x="115172" y="159602"/>
                      </a:lnTo>
                      <a:cubicBezTo>
                        <a:pt x="115415" y="159614"/>
                        <a:pt x="115658" y="159683"/>
                        <a:pt x="115878" y="159776"/>
                      </a:cubicBezTo>
                      <a:lnTo>
                        <a:pt x="118354" y="160956"/>
                      </a:lnTo>
                      <a:cubicBezTo>
                        <a:pt x="118516" y="161037"/>
                        <a:pt x="118643" y="161129"/>
                        <a:pt x="118782" y="161233"/>
                      </a:cubicBezTo>
                      <a:lnTo>
                        <a:pt x="120390" y="162657"/>
                      </a:lnTo>
                      <a:cubicBezTo>
                        <a:pt x="120529" y="162772"/>
                        <a:pt x="120644" y="162911"/>
                        <a:pt x="120737" y="163050"/>
                      </a:cubicBezTo>
                      <a:lnTo>
                        <a:pt x="121339" y="163975"/>
                      </a:lnTo>
                      <a:cubicBezTo>
                        <a:pt x="121397" y="164056"/>
                        <a:pt x="121443" y="164137"/>
                        <a:pt x="121489" y="164230"/>
                      </a:cubicBezTo>
                      <a:lnTo>
                        <a:pt x="122854" y="164415"/>
                      </a:lnTo>
                      <a:lnTo>
                        <a:pt x="123618" y="164612"/>
                      </a:lnTo>
                      <a:cubicBezTo>
                        <a:pt x="123988" y="164716"/>
                        <a:pt x="124324" y="164936"/>
                        <a:pt x="124590" y="165225"/>
                      </a:cubicBezTo>
                      <a:lnTo>
                        <a:pt x="125677" y="166498"/>
                      </a:lnTo>
                      <a:lnTo>
                        <a:pt x="127019" y="166486"/>
                      </a:lnTo>
                      <a:cubicBezTo>
                        <a:pt x="127436" y="166486"/>
                        <a:pt x="127818" y="166625"/>
                        <a:pt x="128153" y="166845"/>
                      </a:cubicBezTo>
                      <a:lnTo>
                        <a:pt x="130791" y="168707"/>
                      </a:lnTo>
                      <a:cubicBezTo>
                        <a:pt x="131034" y="168881"/>
                        <a:pt x="131242" y="169112"/>
                        <a:pt x="131393" y="169379"/>
                      </a:cubicBezTo>
                      <a:lnTo>
                        <a:pt x="131624" y="169795"/>
                      </a:lnTo>
                      <a:cubicBezTo>
                        <a:pt x="131786" y="170084"/>
                        <a:pt x="131879" y="170408"/>
                        <a:pt x="131879" y="170744"/>
                      </a:cubicBezTo>
                      <a:lnTo>
                        <a:pt x="131960" y="178009"/>
                      </a:lnTo>
                      <a:lnTo>
                        <a:pt x="132665" y="178275"/>
                      </a:lnTo>
                      <a:lnTo>
                        <a:pt x="133336" y="178623"/>
                      </a:lnTo>
                      <a:cubicBezTo>
                        <a:pt x="133683" y="178808"/>
                        <a:pt x="133973" y="179085"/>
                        <a:pt x="134169" y="179444"/>
                      </a:cubicBezTo>
                      <a:lnTo>
                        <a:pt x="135164" y="181295"/>
                      </a:lnTo>
                      <a:lnTo>
                        <a:pt x="135801" y="181122"/>
                      </a:lnTo>
                      <a:cubicBezTo>
                        <a:pt x="135974" y="181087"/>
                        <a:pt x="136148" y="181052"/>
                        <a:pt x="136333" y="181052"/>
                      </a:cubicBezTo>
                      <a:lnTo>
                        <a:pt x="136830" y="181064"/>
                      </a:lnTo>
                      <a:cubicBezTo>
                        <a:pt x="137270" y="181075"/>
                        <a:pt x="137687" y="181226"/>
                        <a:pt x="138034" y="181492"/>
                      </a:cubicBezTo>
                      <a:lnTo>
                        <a:pt x="140961" y="183806"/>
                      </a:lnTo>
                      <a:lnTo>
                        <a:pt x="141308" y="184072"/>
                      </a:lnTo>
                      <a:lnTo>
                        <a:pt x="144640" y="186235"/>
                      </a:lnTo>
                      <a:lnTo>
                        <a:pt x="144837" y="186305"/>
                      </a:lnTo>
                      <a:lnTo>
                        <a:pt x="147856" y="187126"/>
                      </a:lnTo>
                      <a:lnTo>
                        <a:pt x="148111" y="187184"/>
                      </a:lnTo>
                      <a:lnTo>
                        <a:pt x="150008" y="187172"/>
                      </a:lnTo>
                      <a:lnTo>
                        <a:pt x="150876" y="187277"/>
                      </a:lnTo>
                      <a:cubicBezTo>
                        <a:pt x="151038" y="187300"/>
                        <a:pt x="151200" y="187358"/>
                        <a:pt x="151339" y="187427"/>
                      </a:cubicBezTo>
                      <a:lnTo>
                        <a:pt x="153803" y="188480"/>
                      </a:lnTo>
                      <a:lnTo>
                        <a:pt x="154486" y="188873"/>
                      </a:lnTo>
                      <a:lnTo>
                        <a:pt x="155481" y="189556"/>
                      </a:lnTo>
                      <a:lnTo>
                        <a:pt x="157251" y="190701"/>
                      </a:lnTo>
                      <a:cubicBezTo>
                        <a:pt x="157251" y="190701"/>
                        <a:pt x="157702" y="190991"/>
                        <a:pt x="157690" y="190979"/>
                      </a:cubicBezTo>
                      <a:cubicBezTo>
                        <a:pt x="157690" y="190979"/>
                        <a:pt x="158130" y="191268"/>
                        <a:pt x="158130" y="191257"/>
                      </a:cubicBezTo>
                      <a:lnTo>
                        <a:pt x="162226" y="193837"/>
                      </a:lnTo>
                      <a:cubicBezTo>
                        <a:pt x="162376" y="193918"/>
                        <a:pt x="162503" y="194033"/>
                        <a:pt x="162619" y="194161"/>
                      </a:cubicBezTo>
                      <a:lnTo>
                        <a:pt x="162989" y="194566"/>
                      </a:lnTo>
                      <a:lnTo>
                        <a:pt x="166576" y="198673"/>
                      </a:lnTo>
                      <a:cubicBezTo>
                        <a:pt x="166680" y="198788"/>
                        <a:pt x="166761" y="198916"/>
                        <a:pt x="166830" y="199066"/>
                      </a:cubicBezTo>
                      <a:lnTo>
                        <a:pt x="167825" y="200975"/>
                      </a:lnTo>
                      <a:lnTo>
                        <a:pt x="168103" y="201727"/>
                      </a:lnTo>
                      <a:cubicBezTo>
                        <a:pt x="168138" y="201878"/>
                        <a:pt x="168184" y="202016"/>
                        <a:pt x="168196" y="202178"/>
                      </a:cubicBezTo>
                      <a:lnTo>
                        <a:pt x="168531" y="205383"/>
                      </a:lnTo>
                      <a:lnTo>
                        <a:pt x="168716" y="209780"/>
                      </a:lnTo>
                      <a:lnTo>
                        <a:pt x="168728" y="210601"/>
                      </a:lnTo>
                      <a:lnTo>
                        <a:pt x="170000" y="211261"/>
                      </a:lnTo>
                      <a:lnTo>
                        <a:pt x="170186" y="211318"/>
                      </a:lnTo>
                      <a:lnTo>
                        <a:pt x="174281" y="211862"/>
                      </a:lnTo>
                      <a:lnTo>
                        <a:pt x="175160" y="210948"/>
                      </a:lnTo>
                      <a:cubicBezTo>
                        <a:pt x="175612" y="210497"/>
                        <a:pt x="176271" y="210277"/>
                        <a:pt x="176896" y="210370"/>
                      </a:cubicBezTo>
                      <a:lnTo>
                        <a:pt x="177312" y="210439"/>
                      </a:lnTo>
                      <a:cubicBezTo>
                        <a:pt x="177648" y="210497"/>
                        <a:pt x="177949" y="210624"/>
                        <a:pt x="178226" y="210832"/>
                      </a:cubicBezTo>
                      <a:lnTo>
                        <a:pt x="178655" y="211168"/>
                      </a:lnTo>
                      <a:lnTo>
                        <a:pt x="180517" y="212649"/>
                      </a:lnTo>
                      <a:lnTo>
                        <a:pt x="183317" y="215402"/>
                      </a:lnTo>
                      <a:lnTo>
                        <a:pt x="185168" y="215796"/>
                      </a:lnTo>
                      <a:lnTo>
                        <a:pt x="185932" y="216050"/>
                      </a:lnTo>
                      <a:cubicBezTo>
                        <a:pt x="186545" y="216293"/>
                        <a:pt x="187019" y="216826"/>
                        <a:pt x="187181" y="217473"/>
                      </a:cubicBezTo>
                      <a:lnTo>
                        <a:pt x="187864" y="220366"/>
                      </a:lnTo>
                      <a:lnTo>
                        <a:pt x="187864" y="220377"/>
                      </a:lnTo>
                      <a:lnTo>
                        <a:pt x="189310" y="221951"/>
                      </a:lnTo>
                      <a:lnTo>
                        <a:pt x="190826" y="224114"/>
                      </a:lnTo>
                      <a:lnTo>
                        <a:pt x="191069" y="224438"/>
                      </a:lnTo>
                      <a:lnTo>
                        <a:pt x="193464" y="227065"/>
                      </a:lnTo>
                      <a:lnTo>
                        <a:pt x="193741" y="227308"/>
                      </a:lnTo>
                      <a:lnTo>
                        <a:pt x="193776" y="227331"/>
                      </a:lnTo>
                      <a:lnTo>
                        <a:pt x="194320" y="226822"/>
                      </a:lnTo>
                      <a:cubicBezTo>
                        <a:pt x="194644" y="226509"/>
                        <a:pt x="195060" y="226324"/>
                        <a:pt x="195500" y="226290"/>
                      </a:cubicBezTo>
                      <a:lnTo>
                        <a:pt x="196264" y="226232"/>
                      </a:lnTo>
                      <a:lnTo>
                        <a:pt x="199237" y="226324"/>
                      </a:lnTo>
                      <a:lnTo>
                        <a:pt x="199584" y="226058"/>
                      </a:lnTo>
                      <a:lnTo>
                        <a:pt x="200325" y="225642"/>
                      </a:lnTo>
                      <a:cubicBezTo>
                        <a:pt x="200822" y="225387"/>
                        <a:pt x="201389" y="225352"/>
                        <a:pt x="201921" y="225538"/>
                      </a:cubicBezTo>
                      <a:lnTo>
                        <a:pt x="204952" y="226602"/>
                      </a:lnTo>
                      <a:cubicBezTo>
                        <a:pt x="205161" y="226683"/>
                        <a:pt x="205380" y="226799"/>
                        <a:pt x="205554" y="226949"/>
                      </a:cubicBezTo>
                      <a:lnTo>
                        <a:pt x="205889" y="227215"/>
                      </a:lnTo>
                      <a:cubicBezTo>
                        <a:pt x="206479" y="227701"/>
                        <a:pt x="206734" y="228465"/>
                        <a:pt x="206572" y="229194"/>
                      </a:cubicBezTo>
                      <a:lnTo>
                        <a:pt x="206560" y="229263"/>
                      </a:lnTo>
                      <a:lnTo>
                        <a:pt x="207000" y="229402"/>
                      </a:lnTo>
                      <a:cubicBezTo>
                        <a:pt x="207312" y="229494"/>
                        <a:pt x="207602" y="229656"/>
                        <a:pt x="207833" y="229899"/>
                      </a:cubicBezTo>
                      <a:lnTo>
                        <a:pt x="209187" y="231218"/>
                      </a:lnTo>
                      <a:lnTo>
                        <a:pt x="209395" y="231334"/>
                      </a:lnTo>
                      <a:lnTo>
                        <a:pt x="210783" y="232074"/>
                      </a:lnTo>
                      <a:cubicBezTo>
                        <a:pt x="210957" y="232167"/>
                        <a:pt x="211119" y="232271"/>
                        <a:pt x="211246" y="232421"/>
                      </a:cubicBezTo>
                      <a:lnTo>
                        <a:pt x="211605" y="232780"/>
                      </a:lnTo>
                      <a:cubicBezTo>
                        <a:pt x="211755" y="232919"/>
                        <a:pt x="211871" y="233069"/>
                        <a:pt x="211963" y="233243"/>
                      </a:cubicBezTo>
                      <a:lnTo>
                        <a:pt x="213502" y="236205"/>
                      </a:lnTo>
                      <a:cubicBezTo>
                        <a:pt x="213595" y="236401"/>
                        <a:pt x="213664" y="236621"/>
                        <a:pt x="213676" y="236830"/>
                      </a:cubicBezTo>
                      <a:lnTo>
                        <a:pt x="213734" y="237258"/>
                      </a:lnTo>
                      <a:lnTo>
                        <a:pt x="215724" y="238287"/>
                      </a:lnTo>
                      <a:cubicBezTo>
                        <a:pt x="215897" y="238380"/>
                        <a:pt x="216071" y="238496"/>
                        <a:pt x="216221" y="238646"/>
                      </a:cubicBezTo>
                      <a:lnTo>
                        <a:pt x="216591" y="239016"/>
                      </a:lnTo>
                      <a:lnTo>
                        <a:pt x="218871" y="241596"/>
                      </a:lnTo>
                      <a:cubicBezTo>
                        <a:pt x="219009" y="241758"/>
                        <a:pt x="219114" y="241943"/>
                        <a:pt x="219183" y="242140"/>
                      </a:cubicBezTo>
                      <a:lnTo>
                        <a:pt x="219946" y="244188"/>
                      </a:lnTo>
                      <a:cubicBezTo>
                        <a:pt x="220097" y="244616"/>
                        <a:pt x="220097" y="245067"/>
                        <a:pt x="219946" y="245495"/>
                      </a:cubicBezTo>
                      <a:lnTo>
                        <a:pt x="218986" y="248388"/>
                      </a:lnTo>
                      <a:lnTo>
                        <a:pt x="218952" y="248642"/>
                      </a:lnTo>
                      <a:lnTo>
                        <a:pt x="218928" y="249070"/>
                      </a:lnTo>
                      <a:lnTo>
                        <a:pt x="218847" y="249764"/>
                      </a:lnTo>
                      <a:cubicBezTo>
                        <a:pt x="218813" y="250054"/>
                        <a:pt x="218697" y="250331"/>
                        <a:pt x="218535" y="250563"/>
                      </a:cubicBezTo>
                      <a:lnTo>
                        <a:pt x="218257" y="251014"/>
                      </a:lnTo>
                      <a:lnTo>
                        <a:pt x="217690" y="251673"/>
                      </a:lnTo>
                      <a:cubicBezTo>
                        <a:pt x="217609" y="251778"/>
                        <a:pt x="217505" y="251859"/>
                        <a:pt x="217401" y="251939"/>
                      </a:cubicBezTo>
                      <a:lnTo>
                        <a:pt x="217147" y="252125"/>
                      </a:lnTo>
                      <a:lnTo>
                        <a:pt x="217158" y="253525"/>
                      </a:lnTo>
                      <a:lnTo>
                        <a:pt x="217158" y="254034"/>
                      </a:lnTo>
                      <a:lnTo>
                        <a:pt x="217170" y="254462"/>
                      </a:lnTo>
                      <a:lnTo>
                        <a:pt x="217228" y="254878"/>
                      </a:lnTo>
                      <a:lnTo>
                        <a:pt x="217285" y="255815"/>
                      </a:lnTo>
                      <a:lnTo>
                        <a:pt x="217043" y="259529"/>
                      </a:lnTo>
                      <a:lnTo>
                        <a:pt x="217644" y="259946"/>
                      </a:lnTo>
                      <a:lnTo>
                        <a:pt x="219044" y="258673"/>
                      </a:lnTo>
                      <a:lnTo>
                        <a:pt x="219750" y="258187"/>
                      </a:lnTo>
                      <a:cubicBezTo>
                        <a:pt x="220016" y="258014"/>
                        <a:pt x="220340" y="257909"/>
                        <a:pt x="220675" y="257875"/>
                      </a:cubicBezTo>
                      <a:lnTo>
                        <a:pt x="223533" y="257643"/>
                      </a:lnTo>
                      <a:lnTo>
                        <a:pt x="223799" y="257354"/>
                      </a:lnTo>
                      <a:cubicBezTo>
                        <a:pt x="223903" y="257250"/>
                        <a:pt x="224007" y="257157"/>
                        <a:pt x="224123" y="257076"/>
                      </a:cubicBezTo>
                      <a:lnTo>
                        <a:pt x="224540" y="256799"/>
                      </a:lnTo>
                      <a:cubicBezTo>
                        <a:pt x="224864" y="256567"/>
                        <a:pt x="225234" y="256452"/>
                        <a:pt x="225604" y="256440"/>
                      </a:cubicBezTo>
                      <a:lnTo>
                        <a:pt x="226657" y="256405"/>
                      </a:lnTo>
                      <a:lnTo>
                        <a:pt x="227397" y="254843"/>
                      </a:lnTo>
                      <a:lnTo>
                        <a:pt x="227501" y="254508"/>
                      </a:lnTo>
                      <a:lnTo>
                        <a:pt x="228682" y="249880"/>
                      </a:lnTo>
                      <a:cubicBezTo>
                        <a:pt x="228786" y="249475"/>
                        <a:pt x="229017" y="249116"/>
                        <a:pt x="229353" y="248839"/>
                      </a:cubicBezTo>
                      <a:lnTo>
                        <a:pt x="229700" y="248561"/>
                      </a:lnTo>
                      <a:cubicBezTo>
                        <a:pt x="229954" y="248330"/>
                        <a:pt x="230278" y="248191"/>
                        <a:pt x="230614" y="248133"/>
                      </a:cubicBezTo>
                      <a:lnTo>
                        <a:pt x="231134" y="248029"/>
                      </a:lnTo>
                      <a:lnTo>
                        <a:pt x="231829" y="247948"/>
                      </a:lnTo>
                      <a:cubicBezTo>
                        <a:pt x="232314" y="247913"/>
                        <a:pt x="232777" y="248029"/>
                        <a:pt x="233182" y="248307"/>
                      </a:cubicBezTo>
                      <a:lnTo>
                        <a:pt x="234906" y="249521"/>
                      </a:lnTo>
                      <a:lnTo>
                        <a:pt x="235751" y="248249"/>
                      </a:lnTo>
                      <a:lnTo>
                        <a:pt x="234883" y="246016"/>
                      </a:lnTo>
                      <a:lnTo>
                        <a:pt x="234733" y="245669"/>
                      </a:lnTo>
                      <a:lnTo>
                        <a:pt x="233714" y="243899"/>
                      </a:lnTo>
                      <a:lnTo>
                        <a:pt x="233390" y="243077"/>
                      </a:lnTo>
                      <a:cubicBezTo>
                        <a:pt x="233217" y="242568"/>
                        <a:pt x="233240" y="242013"/>
                        <a:pt x="233495" y="241515"/>
                      </a:cubicBezTo>
                      <a:lnTo>
                        <a:pt x="234501" y="239537"/>
                      </a:lnTo>
                      <a:lnTo>
                        <a:pt x="234605" y="233023"/>
                      </a:lnTo>
                      <a:lnTo>
                        <a:pt x="234709" y="232098"/>
                      </a:lnTo>
                      <a:lnTo>
                        <a:pt x="235461" y="228569"/>
                      </a:lnTo>
                      <a:lnTo>
                        <a:pt x="235461" y="228557"/>
                      </a:lnTo>
                      <a:lnTo>
                        <a:pt x="234628" y="225757"/>
                      </a:lnTo>
                      <a:cubicBezTo>
                        <a:pt x="234571" y="225572"/>
                        <a:pt x="234547" y="225352"/>
                        <a:pt x="234559" y="225156"/>
                      </a:cubicBezTo>
                      <a:lnTo>
                        <a:pt x="234663" y="222483"/>
                      </a:lnTo>
                      <a:lnTo>
                        <a:pt x="234733" y="221812"/>
                      </a:lnTo>
                      <a:cubicBezTo>
                        <a:pt x="234756" y="221615"/>
                        <a:pt x="234814" y="221419"/>
                        <a:pt x="234895" y="221245"/>
                      </a:cubicBezTo>
                      <a:lnTo>
                        <a:pt x="235508" y="219787"/>
                      </a:lnTo>
                      <a:lnTo>
                        <a:pt x="234027" y="217543"/>
                      </a:lnTo>
                      <a:cubicBezTo>
                        <a:pt x="233784" y="217184"/>
                        <a:pt x="233680" y="216745"/>
                        <a:pt x="233703" y="216293"/>
                      </a:cubicBezTo>
                      <a:lnTo>
                        <a:pt x="233772" y="215264"/>
                      </a:lnTo>
                      <a:lnTo>
                        <a:pt x="231632" y="213054"/>
                      </a:lnTo>
                      <a:cubicBezTo>
                        <a:pt x="231632" y="213054"/>
                        <a:pt x="231262" y="212661"/>
                        <a:pt x="231262" y="212684"/>
                      </a:cubicBezTo>
                      <a:lnTo>
                        <a:pt x="230995" y="212406"/>
                      </a:lnTo>
                      <a:lnTo>
                        <a:pt x="224493" y="207581"/>
                      </a:lnTo>
                      <a:lnTo>
                        <a:pt x="221416" y="207605"/>
                      </a:lnTo>
                      <a:lnTo>
                        <a:pt x="221092" y="207674"/>
                      </a:lnTo>
                      <a:lnTo>
                        <a:pt x="215839" y="208796"/>
                      </a:lnTo>
                      <a:lnTo>
                        <a:pt x="214972" y="208935"/>
                      </a:lnTo>
                      <a:lnTo>
                        <a:pt x="209603" y="209132"/>
                      </a:lnTo>
                      <a:cubicBezTo>
                        <a:pt x="208990" y="209143"/>
                        <a:pt x="208400" y="208889"/>
                        <a:pt x="207995" y="208426"/>
                      </a:cubicBezTo>
                      <a:cubicBezTo>
                        <a:pt x="207602" y="207963"/>
                        <a:pt x="207451" y="207327"/>
                        <a:pt x="207567" y="206725"/>
                      </a:cubicBezTo>
                      <a:lnTo>
                        <a:pt x="207752" y="205962"/>
                      </a:lnTo>
                      <a:lnTo>
                        <a:pt x="208747" y="203474"/>
                      </a:lnTo>
                      <a:lnTo>
                        <a:pt x="209210" y="202560"/>
                      </a:lnTo>
                      <a:lnTo>
                        <a:pt x="211385" y="199506"/>
                      </a:lnTo>
                      <a:cubicBezTo>
                        <a:pt x="211466" y="199390"/>
                        <a:pt x="211570" y="199263"/>
                        <a:pt x="211674" y="199170"/>
                      </a:cubicBezTo>
                      <a:lnTo>
                        <a:pt x="212044" y="198835"/>
                      </a:lnTo>
                      <a:cubicBezTo>
                        <a:pt x="212310" y="198592"/>
                        <a:pt x="212634" y="198430"/>
                        <a:pt x="212982" y="198349"/>
                      </a:cubicBezTo>
                      <a:lnTo>
                        <a:pt x="214011" y="198152"/>
                      </a:lnTo>
                      <a:lnTo>
                        <a:pt x="214185" y="197238"/>
                      </a:lnTo>
                      <a:lnTo>
                        <a:pt x="212392" y="194809"/>
                      </a:lnTo>
                      <a:lnTo>
                        <a:pt x="212253" y="194693"/>
                      </a:lnTo>
                      <a:lnTo>
                        <a:pt x="209684" y="192969"/>
                      </a:lnTo>
                      <a:cubicBezTo>
                        <a:pt x="209534" y="192877"/>
                        <a:pt x="209407" y="192773"/>
                        <a:pt x="209291" y="192634"/>
                      </a:cubicBezTo>
                      <a:lnTo>
                        <a:pt x="208932" y="192229"/>
                      </a:lnTo>
                      <a:lnTo>
                        <a:pt x="205565" y="187913"/>
                      </a:lnTo>
                      <a:cubicBezTo>
                        <a:pt x="205450" y="187751"/>
                        <a:pt x="205357" y="187589"/>
                        <a:pt x="205276" y="187404"/>
                      </a:cubicBezTo>
                      <a:lnTo>
                        <a:pt x="204999" y="186618"/>
                      </a:lnTo>
                      <a:lnTo>
                        <a:pt x="204420" y="183968"/>
                      </a:lnTo>
                      <a:cubicBezTo>
                        <a:pt x="204142" y="183957"/>
                        <a:pt x="203876" y="183887"/>
                        <a:pt x="203622" y="183771"/>
                      </a:cubicBezTo>
                      <a:lnTo>
                        <a:pt x="203228" y="183586"/>
                      </a:lnTo>
                      <a:cubicBezTo>
                        <a:pt x="202650" y="183309"/>
                        <a:pt x="202257" y="182765"/>
                        <a:pt x="202129" y="182140"/>
                      </a:cubicBezTo>
                      <a:lnTo>
                        <a:pt x="201447" y="178449"/>
                      </a:lnTo>
                      <a:cubicBezTo>
                        <a:pt x="201389" y="178241"/>
                        <a:pt x="201389" y="178010"/>
                        <a:pt x="201435" y="177790"/>
                      </a:cubicBezTo>
                      <a:lnTo>
                        <a:pt x="201505" y="177292"/>
                      </a:lnTo>
                      <a:cubicBezTo>
                        <a:pt x="201562" y="176968"/>
                        <a:pt x="201678" y="176679"/>
                        <a:pt x="201863" y="176425"/>
                      </a:cubicBezTo>
                      <a:lnTo>
                        <a:pt x="203009" y="174816"/>
                      </a:lnTo>
                      <a:lnTo>
                        <a:pt x="202823" y="168164"/>
                      </a:lnTo>
                      <a:lnTo>
                        <a:pt x="202962" y="167331"/>
                      </a:lnTo>
                      <a:lnTo>
                        <a:pt x="203564" y="165271"/>
                      </a:lnTo>
                      <a:lnTo>
                        <a:pt x="203934" y="164485"/>
                      </a:lnTo>
                      <a:cubicBezTo>
                        <a:pt x="204212" y="163918"/>
                        <a:pt x="204732" y="163536"/>
                        <a:pt x="205357" y="163432"/>
                      </a:cubicBezTo>
                      <a:lnTo>
                        <a:pt x="209418" y="162680"/>
                      </a:lnTo>
                      <a:lnTo>
                        <a:pt x="211050" y="161130"/>
                      </a:lnTo>
                      <a:lnTo>
                        <a:pt x="211374" y="159741"/>
                      </a:lnTo>
                      <a:cubicBezTo>
                        <a:pt x="211570" y="158920"/>
                        <a:pt x="212264" y="158307"/>
                        <a:pt x="213109" y="158214"/>
                      </a:cubicBezTo>
                      <a:cubicBezTo>
                        <a:pt x="213954" y="158121"/>
                        <a:pt x="214752" y="158561"/>
                        <a:pt x="215134" y="159325"/>
                      </a:cubicBezTo>
                      <a:lnTo>
                        <a:pt x="215307" y="159695"/>
                      </a:lnTo>
                      <a:lnTo>
                        <a:pt x="215805" y="160979"/>
                      </a:lnTo>
                      <a:lnTo>
                        <a:pt x="218963" y="162784"/>
                      </a:lnTo>
                      <a:lnTo>
                        <a:pt x="219588" y="163351"/>
                      </a:lnTo>
                      <a:lnTo>
                        <a:pt x="222191" y="163467"/>
                      </a:lnTo>
                      <a:cubicBezTo>
                        <a:pt x="222608" y="163478"/>
                        <a:pt x="223013" y="163629"/>
                        <a:pt x="223337" y="163883"/>
                      </a:cubicBezTo>
                      <a:lnTo>
                        <a:pt x="223695" y="164172"/>
                      </a:lnTo>
                      <a:cubicBezTo>
                        <a:pt x="223938" y="164357"/>
                        <a:pt x="224123" y="164589"/>
                        <a:pt x="224262" y="164867"/>
                      </a:cubicBezTo>
                      <a:lnTo>
                        <a:pt x="225211" y="166787"/>
                      </a:lnTo>
                      <a:lnTo>
                        <a:pt x="225442" y="167250"/>
                      </a:lnTo>
                      <a:cubicBezTo>
                        <a:pt x="225442" y="167250"/>
                        <a:pt x="225685" y="167736"/>
                        <a:pt x="225674" y="167713"/>
                      </a:cubicBezTo>
                      <a:lnTo>
                        <a:pt x="227097" y="170455"/>
                      </a:lnTo>
                      <a:lnTo>
                        <a:pt x="227120" y="170513"/>
                      </a:lnTo>
                      <a:lnTo>
                        <a:pt x="229503" y="172283"/>
                      </a:lnTo>
                      <a:lnTo>
                        <a:pt x="231366" y="172306"/>
                      </a:lnTo>
                      <a:cubicBezTo>
                        <a:pt x="231366" y="172306"/>
                        <a:pt x="231898" y="172317"/>
                        <a:pt x="231875" y="172317"/>
                      </a:cubicBezTo>
                      <a:lnTo>
                        <a:pt x="232384" y="172317"/>
                      </a:lnTo>
                      <a:lnTo>
                        <a:pt x="233472" y="172317"/>
                      </a:lnTo>
                      <a:lnTo>
                        <a:pt x="237995" y="172514"/>
                      </a:lnTo>
                      <a:lnTo>
                        <a:pt x="238481" y="172225"/>
                      </a:lnTo>
                      <a:lnTo>
                        <a:pt x="239060" y="171091"/>
                      </a:lnTo>
                      <a:lnTo>
                        <a:pt x="239881" y="169645"/>
                      </a:lnTo>
                      <a:cubicBezTo>
                        <a:pt x="240089" y="169275"/>
                        <a:pt x="240425" y="168962"/>
                        <a:pt x="240830" y="168800"/>
                      </a:cubicBezTo>
                      <a:lnTo>
                        <a:pt x="241246" y="168615"/>
                      </a:lnTo>
                      <a:cubicBezTo>
                        <a:pt x="241524" y="168476"/>
                        <a:pt x="241848" y="168430"/>
                        <a:pt x="242160" y="168442"/>
                      </a:cubicBezTo>
                      <a:lnTo>
                        <a:pt x="242692" y="168476"/>
                      </a:lnTo>
                      <a:lnTo>
                        <a:pt x="245226" y="168650"/>
                      </a:lnTo>
                      <a:lnTo>
                        <a:pt x="246071" y="168893"/>
                      </a:lnTo>
                      <a:lnTo>
                        <a:pt x="247043" y="169332"/>
                      </a:lnTo>
                      <a:lnTo>
                        <a:pt x="247818" y="169737"/>
                      </a:lnTo>
                      <a:lnTo>
                        <a:pt x="249426" y="170836"/>
                      </a:lnTo>
                      <a:lnTo>
                        <a:pt x="249657" y="170836"/>
                      </a:lnTo>
                      <a:lnTo>
                        <a:pt x="250699" y="170119"/>
                      </a:lnTo>
                      <a:cubicBezTo>
                        <a:pt x="250930" y="169969"/>
                        <a:pt x="251161" y="169865"/>
                        <a:pt x="251439" y="169807"/>
                      </a:cubicBezTo>
                      <a:lnTo>
                        <a:pt x="251902" y="169714"/>
                      </a:lnTo>
                      <a:cubicBezTo>
                        <a:pt x="252168" y="169656"/>
                        <a:pt x="252446" y="169656"/>
                        <a:pt x="252723" y="169714"/>
                      </a:cubicBezTo>
                      <a:lnTo>
                        <a:pt x="250872" y="167180"/>
                      </a:lnTo>
                      <a:cubicBezTo>
                        <a:pt x="250629" y="166856"/>
                        <a:pt x="250502" y="166498"/>
                        <a:pt x="250479" y="166116"/>
                      </a:cubicBezTo>
                      <a:lnTo>
                        <a:pt x="250456" y="165595"/>
                      </a:lnTo>
                      <a:cubicBezTo>
                        <a:pt x="250444" y="165387"/>
                        <a:pt x="250456" y="165179"/>
                        <a:pt x="250514" y="164982"/>
                      </a:cubicBezTo>
                      <a:lnTo>
                        <a:pt x="250618" y="164554"/>
                      </a:lnTo>
                      <a:cubicBezTo>
                        <a:pt x="250814" y="163802"/>
                        <a:pt x="251416" y="163258"/>
                        <a:pt x="252133" y="163096"/>
                      </a:cubicBezTo>
                      <a:lnTo>
                        <a:pt x="252133" y="163085"/>
                      </a:lnTo>
                      <a:cubicBezTo>
                        <a:pt x="252133" y="163085"/>
                        <a:pt x="252469" y="162657"/>
                        <a:pt x="252457" y="162668"/>
                      </a:cubicBezTo>
                      <a:lnTo>
                        <a:pt x="253290" y="161558"/>
                      </a:lnTo>
                      <a:cubicBezTo>
                        <a:pt x="252943" y="161419"/>
                        <a:pt x="252654" y="161199"/>
                        <a:pt x="252423" y="160898"/>
                      </a:cubicBezTo>
                      <a:lnTo>
                        <a:pt x="252191" y="160586"/>
                      </a:lnTo>
                      <a:cubicBezTo>
                        <a:pt x="251786" y="160065"/>
                        <a:pt x="251671" y="159382"/>
                        <a:pt x="251867" y="158758"/>
                      </a:cubicBezTo>
                      <a:lnTo>
                        <a:pt x="252527" y="156710"/>
                      </a:lnTo>
                      <a:cubicBezTo>
                        <a:pt x="252596" y="156548"/>
                        <a:pt x="252666" y="156386"/>
                        <a:pt x="252770" y="156247"/>
                      </a:cubicBezTo>
                      <a:lnTo>
                        <a:pt x="253047" y="155807"/>
                      </a:lnTo>
                      <a:cubicBezTo>
                        <a:pt x="253140" y="155657"/>
                        <a:pt x="253256" y="155530"/>
                        <a:pt x="253394" y="155403"/>
                      </a:cubicBezTo>
                      <a:lnTo>
                        <a:pt x="254621" y="154303"/>
                      </a:lnTo>
                      <a:lnTo>
                        <a:pt x="254632" y="154292"/>
                      </a:lnTo>
                      <a:lnTo>
                        <a:pt x="254794" y="153829"/>
                      </a:lnTo>
                      <a:lnTo>
                        <a:pt x="254910" y="153470"/>
                      </a:lnTo>
                      <a:lnTo>
                        <a:pt x="255408" y="150983"/>
                      </a:lnTo>
                      <a:lnTo>
                        <a:pt x="255477" y="150532"/>
                      </a:lnTo>
                      <a:lnTo>
                        <a:pt x="255743" y="148854"/>
                      </a:lnTo>
                      <a:lnTo>
                        <a:pt x="256194" y="147257"/>
                      </a:lnTo>
                      <a:lnTo>
                        <a:pt x="256229" y="146922"/>
                      </a:lnTo>
                      <a:lnTo>
                        <a:pt x="256576" y="143648"/>
                      </a:lnTo>
                      <a:lnTo>
                        <a:pt x="255026" y="142468"/>
                      </a:lnTo>
                      <a:cubicBezTo>
                        <a:pt x="254575" y="142132"/>
                        <a:pt x="254285" y="141623"/>
                        <a:pt x="254239" y="141068"/>
                      </a:cubicBezTo>
                      <a:lnTo>
                        <a:pt x="254204" y="140640"/>
                      </a:lnTo>
                      <a:cubicBezTo>
                        <a:pt x="254193" y="140535"/>
                        <a:pt x="254193" y="140431"/>
                        <a:pt x="254193" y="140316"/>
                      </a:cubicBezTo>
                      <a:lnTo>
                        <a:pt x="254031" y="140235"/>
                      </a:lnTo>
                      <a:cubicBezTo>
                        <a:pt x="253799" y="140130"/>
                        <a:pt x="253591" y="139968"/>
                        <a:pt x="253418" y="139772"/>
                      </a:cubicBezTo>
                      <a:lnTo>
                        <a:pt x="252885" y="139147"/>
                      </a:lnTo>
                      <a:lnTo>
                        <a:pt x="252261" y="138175"/>
                      </a:lnTo>
                      <a:lnTo>
                        <a:pt x="252249" y="138175"/>
                      </a:lnTo>
                      <a:lnTo>
                        <a:pt x="251404" y="137724"/>
                      </a:lnTo>
                      <a:lnTo>
                        <a:pt x="251231" y="137643"/>
                      </a:lnTo>
                      <a:lnTo>
                        <a:pt x="250976" y="137608"/>
                      </a:lnTo>
                      <a:cubicBezTo>
                        <a:pt x="250791" y="137585"/>
                        <a:pt x="250606" y="137516"/>
                        <a:pt x="250433" y="137435"/>
                      </a:cubicBezTo>
                      <a:lnTo>
                        <a:pt x="249981" y="137226"/>
                      </a:lnTo>
                      <a:cubicBezTo>
                        <a:pt x="249657" y="137065"/>
                        <a:pt x="249368" y="136810"/>
                        <a:pt x="249160" y="136509"/>
                      </a:cubicBezTo>
                      <a:lnTo>
                        <a:pt x="248894" y="136093"/>
                      </a:lnTo>
                      <a:lnTo>
                        <a:pt x="246302" y="136625"/>
                      </a:lnTo>
                      <a:cubicBezTo>
                        <a:pt x="245712" y="136741"/>
                        <a:pt x="245111" y="136613"/>
                        <a:pt x="244659" y="136232"/>
                      </a:cubicBezTo>
                      <a:lnTo>
                        <a:pt x="244289" y="135942"/>
                      </a:lnTo>
                      <a:lnTo>
                        <a:pt x="244000" y="136081"/>
                      </a:lnTo>
                      <a:lnTo>
                        <a:pt x="243259" y="136347"/>
                      </a:lnTo>
                      <a:cubicBezTo>
                        <a:pt x="243086" y="136405"/>
                        <a:pt x="242912" y="136440"/>
                        <a:pt x="242727" y="136440"/>
                      </a:cubicBezTo>
                      <a:lnTo>
                        <a:pt x="239846" y="136602"/>
                      </a:lnTo>
                      <a:lnTo>
                        <a:pt x="238493" y="137689"/>
                      </a:lnTo>
                      <a:cubicBezTo>
                        <a:pt x="238377" y="137782"/>
                        <a:pt x="238227" y="137874"/>
                        <a:pt x="238076" y="137944"/>
                      </a:cubicBezTo>
                      <a:lnTo>
                        <a:pt x="237648" y="138141"/>
                      </a:lnTo>
                      <a:cubicBezTo>
                        <a:pt x="237104" y="138395"/>
                        <a:pt x="236456" y="138384"/>
                        <a:pt x="235924" y="138117"/>
                      </a:cubicBezTo>
                      <a:lnTo>
                        <a:pt x="235438" y="137886"/>
                      </a:lnTo>
                      <a:lnTo>
                        <a:pt x="233240" y="136613"/>
                      </a:lnTo>
                      <a:lnTo>
                        <a:pt x="233067" y="136556"/>
                      </a:lnTo>
                      <a:lnTo>
                        <a:pt x="229410" y="135884"/>
                      </a:lnTo>
                      <a:cubicBezTo>
                        <a:pt x="228774" y="135769"/>
                        <a:pt x="228219" y="135318"/>
                        <a:pt x="227953" y="134716"/>
                      </a:cubicBezTo>
                      <a:lnTo>
                        <a:pt x="227744" y="134253"/>
                      </a:lnTo>
                      <a:cubicBezTo>
                        <a:pt x="227536" y="133767"/>
                        <a:pt x="227513" y="133223"/>
                        <a:pt x="227710" y="132714"/>
                      </a:cubicBezTo>
                      <a:lnTo>
                        <a:pt x="227895" y="132228"/>
                      </a:lnTo>
                      <a:lnTo>
                        <a:pt x="228601" y="130863"/>
                      </a:lnTo>
                      <a:lnTo>
                        <a:pt x="229515" y="129544"/>
                      </a:lnTo>
                      <a:lnTo>
                        <a:pt x="230139" y="128769"/>
                      </a:lnTo>
                      <a:lnTo>
                        <a:pt x="230926" y="128052"/>
                      </a:lnTo>
                      <a:cubicBezTo>
                        <a:pt x="231042" y="127936"/>
                        <a:pt x="231192" y="127820"/>
                        <a:pt x="231354" y="127739"/>
                      </a:cubicBezTo>
                      <a:lnTo>
                        <a:pt x="232314" y="127242"/>
                      </a:lnTo>
                      <a:cubicBezTo>
                        <a:pt x="232314" y="127242"/>
                        <a:pt x="232800" y="126999"/>
                        <a:pt x="232777" y="126999"/>
                      </a:cubicBezTo>
                      <a:lnTo>
                        <a:pt x="232939" y="126918"/>
                      </a:lnTo>
                      <a:lnTo>
                        <a:pt x="232870" y="126097"/>
                      </a:lnTo>
                      <a:lnTo>
                        <a:pt x="232800" y="125692"/>
                      </a:lnTo>
                      <a:lnTo>
                        <a:pt x="232361" y="123632"/>
                      </a:lnTo>
                      <a:lnTo>
                        <a:pt x="232280" y="122591"/>
                      </a:lnTo>
                      <a:lnTo>
                        <a:pt x="232384" y="120242"/>
                      </a:lnTo>
                      <a:lnTo>
                        <a:pt x="231539" y="119618"/>
                      </a:lnTo>
                      <a:lnTo>
                        <a:pt x="229237" y="119583"/>
                      </a:lnTo>
                      <a:cubicBezTo>
                        <a:pt x="228739" y="119571"/>
                        <a:pt x="228277" y="119386"/>
                        <a:pt x="227918" y="119039"/>
                      </a:cubicBezTo>
                      <a:lnTo>
                        <a:pt x="227640" y="118785"/>
                      </a:lnTo>
                      <a:cubicBezTo>
                        <a:pt x="227212" y="118391"/>
                        <a:pt x="226981" y="117836"/>
                        <a:pt x="227004" y="117257"/>
                      </a:cubicBezTo>
                      <a:lnTo>
                        <a:pt x="227027" y="116471"/>
                      </a:lnTo>
                      <a:lnTo>
                        <a:pt x="227015" y="116401"/>
                      </a:lnTo>
                      <a:lnTo>
                        <a:pt x="223452" y="108569"/>
                      </a:lnTo>
                      <a:lnTo>
                        <a:pt x="220895" y="107990"/>
                      </a:lnTo>
                      <a:cubicBezTo>
                        <a:pt x="220895" y="107990"/>
                        <a:pt x="220375" y="107886"/>
                        <a:pt x="220409" y="107886"/>
                      </a:cubicBezTo>
                      <a:cubicBezTo>
                        <a:pt x="220409" y="107886"/>
                        <a:pt x="219877" y="107793"/>
                        <a:pt x="219889" y="107793"/>
                      </a:cubicBezTo>
                      <a:lnTo>
                        <a:pt x="216233" y="107076"/>
                      </a:lnTo>
                      <a:lnTo>
                        <a:pt x="216209" y="107076"/>
                      </a:lnTo>
                      <a:lnTo>
                        <a:pt x="209985" y="109020"/>
                      </a:lnTo>
                      <a:cubicBezTo>
                        <a:pt x="209441" y="109193"/>
                        <a:pt x="208816" y="109112"/>
                        <a:pt x="208330" y="108812"/>
                      </a:cubicBezTo>
                      <a:cubicBezTo>
                        <a:pt x="207833" y="108488"/>
                        <a:pt x="207497" y="107979"/>
                        <a:pt x="207405" y="107412"/>
                      </a:cubicBezTo>
                      <a:lnTo>
                        <a:pt x="207347" y="107041"/>
                      </a:lnTo>
                      <a:cubicBezTo>
                        <a:pt x="207324" y="106845"/>
                        <a:pt x="207324" y="106648"/>
                        <a:pt x="207347" y="106451"/>
                      </a:cubicBezTo>
                      <a:lnTo>
                        <a:pt x="207787" y="103351"/>
                      </a:lnTo>
                      <a:lnTo>
                        <a:pt x="207798" y="103027"/>
                      </a:lnTo>
                      <a:lnTo>
                        <a:pt x="207312" y="96744"/>
                      </a:lnTo>
                      <a:cubicBezTo>
                        <a:pt x="207301" y="96594"/>
                        <a:pt x="207301" y="96455"/>
                        <a:pt x="207324" y="96316"/>
                      </a:cubicBezTo>
                      <a:lnTo>
                        <a:pt x="207428" y="95622"/>
                      </a:lnTo>
                      <a:lnTo>
                        <a:pt x="208701" y="90311"/>
                      </a:lnTo>
                      <a:cubicBezTo>
                        <a:pt x="208735" y="90138"/>
                        <a:pt x="208805" y="89988"/>
                        <a:pt x="208897" y="89826"/>
                      </a:cubicBezTo>
                      <a:lnTo>
                        <a:pt x="209430" y="88900"/>
                      </a:lnTo>
                      <a:cubicBezTo>
                        <a:pt x="209788" y="88310"/>
                        <a:pt x="210425" y="87940"/>
                        <a:pt x="211119" y="87905"/>
                      </a:cubicBezTo>
                      <a:lnTo>
                        <a:pt x="211512" y="87905"/>
                      </a:lnTo>
                      <a:cubicBezTo>
                        <a:pt x="211871" y="87893"/>
                        <a:pt x="212229" y="87974"/>
                        <a:pt x="212542" y="88160"/>
                      </a:cubicBezTo>
                      <a:lnTo>
                        <a:pt x="215885" y="90034"/>
                      </a:lnTo>
                      <a:lnTo>
                        <a:pt x="215538" y="86841"/>
                      </a:lnTo>
                      <a:lnTo>
                        <a:pt x="215550" y="86008"/>
                      </a:lnTo>
                      <a:cubicBezTo>
                        <a:pt x="215585" y="85417"/>
                        <a:pt x="215874" y="84885"/>
                        <a:pt x="216325" y="84538"/>
                      </a:cubicBezTo>
                      <a:lnTo>
                        <a:pt x="220664" y="81206"/>
                      </a:lnTo>
                      <a:cubicBezTo>
                        <a:pt x="220976" y="80998"/>
                        <a:pt x="221346" y="80871"/>
                        <a:pt x="221716" y="80859"/>
                      </a:cubicBezTo>
                      <a:lnTo>
                        <a:pt x="227362" y="80605"/>
                      </a:lnTo>
                      <a:lnTo>
                        <a:pt x="229688" y="78314"/>
                      </a:lnTo>
                      <a:lnTo>
                        <a:pt x="229665" y="76115"/>
                      </a:lnTo>
                      <a:lnTo>
                        <a:pt x="229641" y="75942"/>
                      </a:lnTo>
                      <a:lnTo>
                        <a:pt x="227513" y="70238"/>
                      </a:lnTo>
                      <a:lnTo>
                        <a:pt x="227443" y="70122"/>
                      </a:lnTo>
                      <a:lnTo>
                        <a:pt x="224701" y="67137"/>
                      </a:lnTo>
                      <a:cubicBezTo>
                        <a:pt x="224204" y="66605"/>
                        <a:pt x="224030" y="65842"/>
                        <a:pt x="224262" y="65147"/>
                      </a:cubicBezTo>
                      <a:cubicBezTo>
                        <a:pt x="224493" y="64465"/>
                        <a:pt x="225083" y="63944"/>
                        <a:pt x="225789" y="63805"/>
                      </a:cubicBezTo>
                      <a:lnTo>
                        <a:pt x="226228" y="63724"/>
                      </a:lnTo>
                      <a:lnTo>
                        <a:pt x="227004" y="63655"/>
                      </a:lnTo>
                      <a:lnTo>
                        <a:pt x="230428" y="61248"/>
                      </a:lnTo>
                      <a:lnTo>
                        <a:pt x="229745" y="59687"/>
                      </a:lnTo>
                      <a:lnTo>
                        <a:pt x="229676" y="59571"/>
                      </a:lnTo>
                      <a:lnTo>
                        <a:pt x="228207" y="58136"/>
                      </a:lnTo>
                      <a:lnTo>
                        <a:pt x="228068" y="58067"/>
                      </a:lnTo>
                      <a:lnTo>
                        <a:pt x="224620" y="56597"/>
                      </a:lnTo>
                      <a:cubicBezTo>
                        <a:pt x="224620" y="56597"/>
                        <a:pt x="224122" y="56389"/>
                        <a:pt x="224134" y="56389"/>
                      </a:cubicBezTo>
                      <a:lnTo>
                        <a:pt x="224018" y="56354"/>
                      </a:lnTo>
                      <a:lnTo>
                        <a:pt x="218523" y="56389"/>
                      </a:lnTo>
                      <a:cubicBezTo>
                        <a:pt x="218199" y="56389"/>
                        <a:pt x="217886" y="56320"/>
                        <a:pt x="217597" y="56158"/>
                      </a:cubicBezTo>
                      <a:lnTo>
                        <a:pt x="212263" y="53404"/>
                      </a:lnTo>
                      <a:lnTo>
                        <a:pt x="212182" y="53393"/>
                      </a:lnTo>
                      <a:lnTo>
                        <a:pt x="204165" y="53046"/>
                      </a:lnTo>
                      <a:lnTo>
                        <a:pt x="203667" y="53046"/>
                      </a:lnTo>
                      <a:lnTo>
                        <a:pt x="200995" y="53069"/>
                      </a:lnTo>
                      <a:cubicBezTo>
                        <a:pt x="200752" y="53069"/>
                        <a:pt x="200497" y="53011"/>
                        <a:pt x="200254" y="52918"/>
                      </a:cubicBezTo>
                      <a:lnTo>
                        <a:pt x="197258" y="51738"/>
                      </a:lnTo>
                      <a:cubicBezTo>
                        <a:pt x="197026" y="51646"/>
                        <a:pt x="196830" y="51507"/>
                        <a:pt x="196645" y="51345"/>
                      </a:cubicBezTo>
                      <a:lnTo>
                        <a:pt x="196251" y="50986"/>
                      </a:lnTo>
                      <a:lnTo>
                        <a:pt x="192421" y="47064"/>
                      </a:lnTo>
                      <a:cubicBezTo>
                        <a:pt x="192317" y="46960"/>
                        <a:pt x="192225" y="46821"/>
                        <a:pt x="192144" y="46705"/>
                      </a:cubicBezTo>
                      <a:lnTo>
                        <a:pt x="191889" y="46289"/>
                      </a:lnTo>
                      <a:cubicBezTo>
                        <a:pt x="191565" y="45757"/>
                        <a:pt x="191519" y="45097"/>
                        <a:pt x="191739" y="44507"/>
                      </a:cubicBezTo>
                      <a:lnTo>
                        <a:pt x="192421" y="42806"/>
                      </a:lnTo>
                      <a:lnTo>
                        <a:pt x="191889" y="41279"/>
                      </a:lnTo>
                      <a:lnTo>
                        <a:pt x="191103" y="40921"/>
                      </a:lnTo>
                      <a:lnTo>
                        <a:pt x="190339" y="40493"/>
                      </a:lnTo>
                      <a:lnTo>
                        <a:pt x="186752" y="38040"/>
                      </a:lnTo>
                      <a:lnTo>
                        <a:pt x="183050" y="37727"/>
                      </a:lnTo>
                      <a:lnTo>
                        <a:pt x="180250" y="37461"/>
                      </a:lnTo>
                      <a:lnTo>
                        <a:pt x="177531" y="36952"/>
                      </a:lnTo>
                      <a:cubicBezTo>
                        <a:pt x="177531" y="36952"/>
                        <a:pt x="176999" y="36860"/>
                        <a:pt x="177022" y="36860"/>
                      </a:cubicBezTo>
                      <a:lnTo>
                        <a:pt x="176629" y="36790"/>
                      </a:lnTo>
                      <a:lnTo>
                        <a:pt x="170879" y="36640"/>
                      </a:lnTo>
                      <a:cubicBezTo>
                        <a:pt x="170162" y="36617"/>
                        <a:pt x="169514" y="36212"/>
                        <a:pt x="169167" y="35587"/>
                      </a:cubicBezTo>
                      <a:lnTo>
                        <a:pt x="168808" y="34847"/>
                      </a:lnTo>
                      <a:lnTo>
                        <a:pt x="167292" y="30415"/>
                      </a:lnTo>
                      <a:lnTo>
                        <a:pt x="165256" y="29201"/>
                      </a:lnTo>
                      <a:lnTo>
                        <a:pt x="161114" y="31457"/>
                      </a:lnTo>
                      <a:lnTo>
                        <a:pt x="160779" y="31653"/>
                      </a:lnTo>
                      <a:lnTo>
                        <a:pt x="157412" y="34152"/>
                      </a:lnTo>
                      <a:lnTo>
                        <a:pt x="156660" y="34592"/>
                      </a:lnTo>
                      <a:lnTo>
                        <a:pt x="147566" y="39208"/>
                      </a:lnTo>
                      <a:cubicBezTo>
                        <a:pt x="147150" y="39405"/>
                        <a:pt x="146699" y="39474"/>
                        <a:pt x="146259" y="39382"/>
                      </a:cubicBezTo>
                      <a:lnTo>
                        <a:pt x="145796" y="39289"/>
                      </a:lnTo>
                      <a:cubicBezTo>
                        <a:pt x="145588" y="39255"/>
                        <a:pt x="145380" y="39174"/>
                        <a:pt x="145194" y="39058"/>
                      </a:cubicBezTo>
                      <a:lnTo>
                        <a:pt x="143945" y="38352"/>
                      </a:lnTo>
                      <a:lnTo>
                        <a:pt x="143760" y="38283"/>
                      </a:lnTo>
                      <a:lnTo>
                        <a:pt x="142869" y="38109"/>
                      </a:lnTo>
                      <a:cubicBezTo>
                        <a:pt x="142661" y="38074"/>
                        <a:pt x="142429" y="37993"/>
                        <a:pt x="142244" y="37866"/>
                      </a:cubicBezTo>
                      <a:lnTo>
                        <a:pt x="141874" y="37658"/>
                      </a:lnTo>
                      <a:cubicBezTo>
                        <a:pt x="141180" y="37253"/>
                        <a:pt x="140810" y="36490"/>
                        <a:pt x="140879" y="35703"/>
                      </a:cubicBezTo>
                      <a:lnTo>
                        <a:pt x="141064" y="34095"/>
                      </a:lnTo>
                      <a:cubicBezTo>
                        <a:pt x="141087" y="33840"/>
                        <a:pt x="141168" y="33585"/>
                        <a:pt x="141295" y="33354"/>
                      </a:cubicBezTo>
                      <a:lnTo>
                        <a:pt x="141550" y="32891"/>
                      </a:lnTo>
                      <a:lnTo>
                        <a:pt x="143251" y="30149"/>
                      </a:lnTo>
                      <a:lnTo>
                        <a:pt x="143366" y="29906"/>
                      </a:lnTo>
                      <a:lnTo>
                        <a:pt x="144315" y="26748"/>
                      </a:lnTo>
                      <a:lnTo>
                        <a:pt x="145565" y="23902"/>
                      </a:lnTo>
                      <a:lnTo>
                        <a:pt x="145599" y="23751"/>
                      </a:lnTo>
                      <a:lnTo>
                        <a:pt x="145669" y="22027"/>
                      </a:lnTo>
                      <a:lnTo>
                        <a:pt x="145634" y="21692"/>
                      </a:lnTo>
                      <a:lnTo>
                        <a:pt x="145345" y="19563"/>
                      </a:lnTo>
                      <a:cubicBezTo>
                        <a:pt x="145345" y="19563"/>
                        <a:pt x="145275" y="19031"/>
                        <a:pt x="145275" y="19042"/>
                      </a:cubicBezTo>
                      <a:lnTo>
                        <a:pt x="145206" y="18545"/>
                      </a:lnTo>
                      <a:lnTo>
                        <a:pt x="144535" y="14889"/>
                      </a:lnTo>
                      <a:cubicBezTo>
                        <a:pt x="144535" y="14889"/>
                        <a:pt x="144431" y="14357"/>
                        <a:pt x="144442" y="14380"/>
                      </a:cubicBezTo>
                      <a:lnTo>
                        <a:pt x="144373" y="14044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xmlns="" id="{35A1C5BC-CD37-E671-F228-54F97BF3A357}"/>
                    </a:ext>
                  </a:extLst>
                </p:cNvPr>
                <p:cNvSpPr/>
                <p:nvPr/>
              </p:nvSpPr>
              <p:spPr>
                <a:xfrm>
                  <a:off x="1143787" y="2439505"/>
                  <a:ext cx="32524" cy="32290"/>
                </a:xfrm>
                <a:custGeom>
                  <a:avLst/>
                  <a:gdLst>
                    <a:gd name="connsiteX0" fmla="*/ 13130 w 32524"/>
                    <a:gd name="connsiteY0" fmla="*/ 950 h 32290"/>
                    <a:gd name="connsiteX1" fmla="*/ 13905 w 32524"/>
                    <a:gd name="connsiteY1" fmla="*/ 464 h 32290"/>
                    <a:gd name="connsiteX2" fmla="*/ 14692 w 32524"/>
                    <a:gd name="connsiteY2" fmla="*/ 140 h 32290"/>
                    <a:gd name="connsiteX3" fmla="*/ 15363 w 32524"/>
                    <a:gd name="connsiteY3" fmla="*/ 1 h 32290"/>
                    <a:gd name="connsiteX4" fmla="*/ 15895 w 32524"/>
                    <a:gd name="connsiteY4" fmla="*/ 1 h 32290"/>
                    <a:gd name="connsiteX5" fmla="*/ 16786 w 32524"/>
                    <a:gd name="connsiteY5" fmla="*/ 186 h 32290"/>
                    <a:gd name="connsiteX6" fmla="*/ 17272 w 32524"/>
                    <a:gd name="connsiteY6" fmla="*/ 395 h 32290"/>
                    <a:gd name="connsiteX7" fmla="*/ 17989 w 32524"/>
                    <a:gd name="connsiteY7" fmla="*/ 881 h 32290"/>
                    <a:gd name="connsiteX8" fmla="*/ 18394 w 32524"/>
                    <a:gd name="connsiteY8" fmla="*/ 1251 h 32290"/>
                    <a:gd name="connsiteX9" fmla="*/ 18903 w 32524"/>
                    <a:gd name="connsiteY9" fmla="*/ 1864 h 32290"/>
                    <a:gd name="connsiteX10" fmla="*/ 20164 w 32524"/>
                    <a:gd name="connsiteY10" fmla="*/ 1760 h 32290"/>
                    <a:gd name="connsiteX11" fmla="*/ 21298 w 32524"/>
                    <a:gd name="connsiteY11" fmla="*/ 2072 h 32290"/>
                    <a:gd name="connsiteX12" fmla="*/ 22004 w 32524"/>
                    <a:gd name="connsiteY12" fmla="*/ 2327 h 32290"/>
                    <a:gd name="connsiteX13" fmla="*/ 22038 w 32524"/>
                    <a:gd name="connsiteY13" fmla="*/ 2327 h 32290"/>
                    <a:gd name="connsiteX14" fmla="*/ 23635 w 32524"/>
                    <a:gd name="connsiteY14" fmla="*/ 2118 h 32290"/>
                    <a:gd name="connsiteX15" fmla="*/ 23843 w 32524"/>
                    <a:gd name="connsiteY15" fmla="*/ 2118 h 32290"/>
                    <a:gd name="connsiteX16" fmla="*/ 24086 w 32524"/>
                    <a:gd name="connsiteY16" fmla="*/ 1945 h 32290"/>
                    <a:gd name="connsiteX17" fmla="*/ 25023 w 32524"/>
                    <a:gd name="connsiteY17" fmla="*/ 1586 h 32290"/>
                    <a:gd name="connsiteX18" fmla="*/ 26076 w 32524"/>
                    <a:gd name="connsiteY18" fmla="*/ 1447 h 32290"/>
                    <a:gd name="connsiteX19" fmla="*/ 26828 w 32524"/>
                    <a:gd name="connsiteY19" fmla="*/ 1505 h 32290"/>
                    <a:gd name="connsiteX20" fmla="*/ 27326 w 32524"/>
                    <a:gd name="connsiteY20" fmla="*/ 1644 h 32290"/>
                    <a:gd name="connsiteX21" fmla="*/ 28089 w 32524"/>
                    <a:gd name="connsiteY21" fmla="*/ 1933 h 32290"/>
                    <a:gd name="connsiteX22" fmla="*/ 29131 w 32524"/>
                    <a:gd name="connsiteY22" fmla="*/ 2905 h 32290"/>
                    <a:gd name="connsiteX23" fmla="*/ 29374 w 32524"/>
                    <a:gd name="connsiteY23" fmla="*/ 3391 h 32290"/>
                    <a:gd name="connsiteX24" fmla="*/ 29836 w 32524"/>
                    <a:gd name="connsiteY24" fmla="*/ 4571 h 32290"/>
                    <a:gd name="connsiteX25" fmla="*/ 29940 w 32524"/>
                    <a:gd name="connsiteY25" fmla="*/ 5011 h 32290"/>
                    <a:gd name="connsiteX26" fmla="*/ 30010 w 32524"/>
                    <a:gd name="connsiteY26" fmla="*/ 5543 h 32290"/>
                    <a:gd name="connsiteX27" fmla="*/ 30033 w 32524"/>
                    <a:gd name="connsiteY27" fmla="*/ 6330 h 32290"/>
                    <a:gd name="connsiteX28" fmla="*/ 30241 w 32524"/>
                    <a:gd name="connsiteY28" fmla="*/ 6619 h 32290"/>
                    <a:gd name="connsiteX29" fmla="*/ 30207 w 32524"/>
                    <a:gd name="connsiteY29" fmla="*/ 6584 h 32290"/>
                    <a:gd name="connsiteX30" fmla="*/ 30878 w 32524"/>
                    <a:gd name="connsiteY30" fmla="*/ 7522 h 32290"/>
                    <a:gd name="connsiteX31" fmla="*/ 31248 w 32524"/>
                    <a:gd name="connsiteY31" fmla="*/ 8239 h 32290"/>
                    <a:gd name="connsiteX32" fmla="*/ 31930 w 32524"/>
                    <a:gd name="connsiteY32" fmla="*/ 9859 h 32290"/>
                    <a:gd name="connsiteX33" fmla="*/ 32335 w 32524"/>
                    <a:gd name="connsiteY33" fmla="*/ 11004 h 32290"/>
                    <a:gd name="connsiteX34" fmla="*/ 32428 w 32524"/>
                    <a:gd name="connsiteY34" fmla="*/ 11444 h 32290"/>
                    <a:gd name="connsiteX35" fmla="*/ 32521 w 32524"/>
                    <a:gd name="connsiteY35" fmla="*/ 12508 h 32290"/>
                    <a:gd name="connsiteX36" fmla="*/ 32463 w 32524"/>
                    <a:gd name="connsiteY36" fmla="*/ 13133 h 32290"/>
                    <a:gd name="connsiteX37" fmla="*/ 32382 w 32524"/>
                    <a:gd name="connsiteY37" fmla="*/ 13480 h 32290"/>
                    <a:gd name="connsiteX38" fmla="*/ 32370 w 32524"/>
                    <a:gd name="connsiteY38" fmla="*/ 13688 h 32290"/>
                    <a:gd name="connsiteX39" fmla="*/ 32393 w 32524"/>
                    <a:gd name="connsiteY39" fmla="*/ 13966 h 32290"/>
                    <a:gd name="connsiteX40" fmla="*/ 32474 w 32524"/>
                    <a:gd name="connsiteY40" fmla="*/ 14382 h 32290"/>
                    <a:gd name="connsiteX41" fmla="*/ 32497 w 32524"/>
                    <a:gd name="connsiteY41" fmla="*/ 15019 h 32290"/>
                    <a:gd name="connsiteX42" fmla="*/ 32428 w 32524"/>
                    <a:gd name="connsiteY42" fmla="*/ 15539 h 32290"/>
                    <a:gd name="connsiteX43" fmla="*/ 32266 w 32524"/>
                    <a:gd name="connsiteY43" fmla="*/ 16210 h 32290"/>
                    <a:gd name="connsiteX44" fmla="*/ 32173 w 32524"/>
                    <a:gd name="connsiteY44" fmla="*/ 16696 h 32290"/>
                    <a:gd name="connsiteX45" fmla="*/ 31965 w 32524"/>
                    <a:gd name="connsiteY45" fmla="*/ 17309 h 32290"/>
                    <a:gd name="connsiteX46" fmla="*/ 31815 w 32524"/>
                    <a:gd name="connsiteY46" fmla="*/ 17564 h 32290"/>
                    <a:gd name="connsiteX47" fmla="*/ 31884 w 32524"/>
                    <a:gd name="connsiteY47" fmla="*/ 18281 h 32290"/>
                    <a:gd name="connsiteX48" fmla="*/ 31849 w 32524"/>
                    <a:gd name="connsiteY48" fmla="*/ 18767 h 32290"/>
                    <a:gd name="connsiteX49" fmla="*/ 31664 w 32524"/>
                    <a:gd name="connsiteY49" fmla="*/ 19450 h 32290"/>
                    <a:gd name="connsiteX50" fmla="*/ 31433 w 32524"/>
                    <a:gd name="connsiteY50" fmla="*/ 19947 h 32290"/>
                    <a:gd name="connsiteX51" fmla="*/ 30947 w 32524"/>
                    <a:gd name="connsiteY51" fmla="*/ 20572 h 32290"/>
                    <a:gd name="connsiteX52" fmla="*/ 30577 w 32524"/>
                    <a:gd name="connsiteY52" fmla="*/ 20908 h 32290"/>
                    <a:gd name="connsiteX53" fmla="*/ 29640 w 32524"/>
                    <a:gd name="connsiteY53" fmla="*/ 21370 h 32290"/>
                    <a:gd name="connsiteX54" fmla="*/ 29582 w 32524"/>
                    <a:gd name="connsiteY54" fmla="*/ 21382 h 32290"/>
                    <a:gd name="connsiteX55" fmla="*/ 29420 w 32524"/>
                    <a:gd name="connsiteY55" fmla="*/ 22261 h 32290"/>
                    <a:gd name="connsiteX56" fmla="*/ 29223 w 32524"/>
                    <a:gd name="connsiteY56" fmla="*/ 22747 h 32290"/>
                    <a:gd name="connsiteX57" fmla="*/ 29339 w 32524"/>
                    <a:gd name="connsiteY57" fmla="*/ 23488 h 32290"/>
                    <a:gd name="connsiteX58" fmla="*/ 29327 w 32524"/>
                    <a:gd name="connsiteY58" fmla="*/ 23974 h 32290"/>
                    <a:gd name="connsiteX59" fmla="*/ 29084 w 32524"/>
                    <a:gd name="connsiteY59" fmla="*/ 24888 h 32290"/>
                    <a:gd name="connsiteX60" fmla="*/ 28853 w 32524"/>
                    <a:gd name="connsiteY60" fmla="*/ 25327 h 32290"/>
                    <a:gd name="connsiteX61" fmla="*/ 28656 w 32524"/>
                    <a:gd name="connsiteY61" fmla="*/ 25732 h 32290"/>
                    <a:gd name="connsiteX62" fmla="*/ 28564 w 32524"/>
                    <a:gd name="connsiteY62" fmla="*/ 25929 h 32290"/>
                    <a:gd name="connsiteX63" fmla="*/ 28529 w 32524"/>
                    <a:gd name="connsiteY63" fmla="*/ 26195 h 32290"/>
                    <a:gd name="connsiteX64" fmla="*/ 27731 w 32524"/>
                    <a:gd name="connsiteY64" fmla="*/ 27537 h 32290"/>
                    <a:gd name="connsiteX65" fmla="*/ 26203 w 32524"/>
                    <a:gd name="connsiteY65" fmla="*/ 27884 h 32290"/>
                    <a:gd name="connsiteX66" fmla="*/ 26041 w 32524"/>
                    <a:gd name="connsiteY66" fmla="*/ 27861 h 32290"/>
                    <a:gd name="connsiteX67" fmla="*/ 24931 w 32524"/>
                    <a:gd name="connsiteY67" fmla="*/ 27271 h 32290"/>
                    <a:gd name="connsiteX68" fmla="*/ 24827 w 32524"/>
                    <a:gd name="connsiteY68" fmla="*/ 27294 h 32290"/>
                    <a:gd name="connsiteX69" fmla="*/ 24364 w 32524"/>
                    <a:gd name="connsiteY69" fmla="*/ 27387 h 32290"/>
                    <a:gd name="connsiteX70" fmla="*/ 24156 w 32524"/>
                    <a:gd name="connsiteY70" fmla="*/ 27387 h 32290"/>
                    <a:gd name="connsiteX71" fmla="*/ 24144 w 32524"/>
                    <a:gd name="connsiteY71" fmla="*/ 27410 h 32290"/>
                    <a:gd name="connsiteX72" fmla="*/ 24028 w 32524"/>
                    <a:gd name="connsiteY72" fmla="*/ 27687 h 32290"/>
                    <a:gd name="connsiteX73" fmla="*/ 23971 w 32524"/>
                    <a:gd name="connsiteY73" fmla="*/ 27977 h 32290"/>
                    <a:gd name="connsiteX74" fmla="*/ 23762 w 32524"/>
                    <a:gd name="connsiteY74" fmla="*/ 28613 h 32290"/>
                    <a:gd name="connsiteX75" fmla="*/ 23739 w 32524"/>
                    <a:gd name="connsiteY75" fmla="*/ 28787 h 32290"/>
                    <a:gd name="connsiteX76" fmla="*/ 23751 w 32524"/>
                    <a:gd name="connsiteY76" fmla="*/ 29111 h 32290"/>
                    <a:gd name="connsiteX77" fmla="*/ 23647 w 32524"/>
                    <a:gd name="connsiteY77" fmla="*/ 29828 h 32290"/>
                    <a:gd name="connsiteX78" fmla="*/ 23496 w 32524"/>
                    <a:gd name="connsiteY78" fmla="*/ 30233 h 32290"/>
                    <a:gd name="connsiteX79" fmla="*/ 22177 w 32524"/>
                    <a:gd name="connsiteY79" fmla="*/ 31505 h 32290"/>
                    <a:gd name="connsiteX80" fmla="*/ 21668 w 32524"/>
                    <a:gd name="connsiteY80" fmla="*/ 31667 h 32290"/>
                    <a:gd name="connsiteX81" fmla="*/ 20881 w 32524"/>
                    <a:gd name="connsiteY81" fmla="*/ 31737 h 32290"/>
                    <a:gd name="connsiteX82" fmla="*/ 20789 w 32524"/>
                    <a:gd name="connsiteY82" fmla="*/ 31725 h 32290"/>
                    <a:gd name="connsiteX83" fmla="*/ 20777 w 32524"/>
                    <a:gd name="connsiteY83" fmla="*/ 31737 h 32290"/>
                    <a:gd name="connsiteX84" fmla="*/ 20384 w 32524"/>
                    <a:gd name="connsiteY84" fmla="*/ 31899 h 32290"/>
                    <a:gd name="connsiteX85" fmla="*/ 19944 w 32524"/>
                    <a:gd name="connsiteY85" fmla="*/ 32107 h 32290"/>
                    <a:gd name="connsiteX86" fmla="*/ 18891 w 32524"/>
                    <a:gd name="connsiteY86" fmla="*/ 32281 h 32290"/>
                    <a:gd name="connsiteX87" fmla="*/ 18394 w 32524"/>
                    <a:gd name="connsiteY87" fmla="*/ 32246 h 32290"/>
                    <a:gd name="connsiteX88" fmla="*/ 17931 w 32524"/>
                    <a:gd name="connsiteY88" fmla="*/ 32165 h 32290"/>
                    <a:gd name="connsiteX89" fmla="*/ 17596 w 32524"/>
                    <a:gd name="connsiteY89" fmla="*/ 32165 h 32290"/>
                    <a:gd name="connsiteX90" fmla="*/ 17063 w 32524"/>
                    <a:gd name="connsiteY90" fmla="*/ 32107 h 32290"/>
                    <a:gd name="connsiteX91" fmla="*/ 16577 w 32524"/>
                    <a:gd name="connsiteY91" fmla="*/ 31991 h 32290"/>
                    <a:gd name="connsiteX92" fmla="*/ 15189 w 32524"/>
                    <a:gd name="connsiteY92" fmla="*/ 30742 h 32290"/>
                    <a:gd name="connsiteX93" fmla="*/ 15004 w 32524"/>
                    <a:gd name="connsiteY93" fmla="*/ 30244 h 32290"/>
                    <a:gd name="connsiteX94" fmla="*/ 14992 w 32524"/>
                    <a:gd name="connsiteY94" fmla="*/ 30233 h 32290"/>
                    <a:gd name="connsiteX95" fmla="*/ 14657 w 32524"/>
                    <a:gd name="connsiteY95" fmla="*/ 30244 h 32290"/>
                    <a:gd name="connsiteX96" fmla="*/ 12702 w 32524"/>
                    <a:gd name="connsiteY96" fmla="*/ 29111 h 32290"/>
                    <a:gd name="connsiteX97" fmla="*/ 12424 w 32524"/>
                    <a:gd name="connsiteY97" fmla="*/ 28949 h 32290"/>
                    <a:gd name="connsiteX98" fmla="*/ 11429 w 32524"/>
                    <a:gd name="connsiteY98" fmla="*/ 27595 h 32290"/>
                    <a:gd name="connsiteX99" fmla="*/ 11336 w 32524"/>
                    <a:gd name="connsiteY99" fmla="*/ 27097 h 32290"/>
                    <a:gd name="connsiteX100" fmla="*/ 11325 w 32524"/>
                    <a:gd name="connsiteY100" fmla="*/ 26403 h 32290"/>
                    <a:gd name="connsiteX101" fmla="*/ 11336 w 32524"/>
                    <a:gd name="connsiteY101" fmla="*/ 26322 h 32290"/>
                    <a:gd name="connsiteX102" fmla="*/ 11082 w 32524"/>
                    <a:gd name="connsiteY102" fmla="*/ 25131 h 32290"/>
                    <a:gd name="connsiteX103" fmla="*/ 11140 w 32524"/>
                    <a:gd name="connsiteY103" fmla="*/ 24679 h 32290"/>
                    <a:gd name="connsiteX104" fmla="*/ 10735 w 32524"/>
                    <a:gd name="connsiteY104" fmla="*/ 24402 h 32290"/>
                    <a:gd name="connsiteX105" fmla="*/ 10307 w 32524"/>
                    <a:gd name="connsiteY105" fmla="*/ 24008 h 32290"/>
                    <a:gd name="connsiteX106" fmla="*/ 9705 w 32524"/>
                    <a:gd name="connsiteY106" fmla="*/ 23245 h 32290"/>
                    <a:gd name="connsiteX107" fmla="*/ 9497 w 32524"/>
                    <a:gd name="connsiteY107" fmla="*/ 23013 h 32290"/>
                    <a:gd name="connsiteX108" fmla="*/ 9219 w 32524"/>
                    <a:gd name="connsiteY108" fmla="*/ 22990 h 32290"/>
                    <a:gd name="connsiteX109" fmla="*/ 8398 w 32524"/>
                    <a:gd name="connsiteY109" fmla="*/ 22713 h 32290"/>
                    <a:gd name="connsiteX110" fmla="*/ 7958 w 32524"/>
                    <a:gd name="connsiteY110" fmla="*/ 22446 h 32290"/>
                    <a:gd name="connsiteX111" fmla="*/ 7287 w 32524"/>
                    <a:gd name="connsiteY111" fmla="*/ 21914 h 32290"/>
                    <a:gd name="connsiteX112" fmla="*/ 6963 w 32524"/>
                    <a:gd name="connsiteY112" fmla="*/ 21567 h 32290"/>
                    <a:gd name="connsiteX113" fmla="*/ 6639 w 32524"/>
                    <a:gd name="connsiteY113" fmla="*/ 21127 h 32290"/>
                    <a:gd name="connsiteX114" fmla="*/ 6500 w 32524"/>
                    <a:gd name="connsiteY114" fmla="*/ 20896 h 32290"/>
                    <a:gd name="connsiteX115" fmla="*/ 6084 w 32524"/>
                    <a:gd name="connsiteY115" fmla="*/ 20815 h 32290"/>
                    <a:gd name="connsiteX116" fmla="*/ 4476 w 32524"/>
                    <a:gd name="connsiteY116" fmla="*/ 19195 h 32290"/>
                    <a:gd name="connsiteX117" fmla="*/ 4395 w 32524"/>
                    <a:gd name="connsiteY117" fmla="*/ 18744 h 32290"/>
                    <a:gd name="connsiteX118" fmla="*/ 4395 w 32524"/>
                    <a:gd name="connsiteY118" fmla="*/ 18675 h 32290"/>
                    <a:gd name="connsiteX119" fmla="*/ 4256 w 32524"/>
                    <a:gd name="connsiteY119" fmla="*/ 18640 h 32290"/>
                    <a:gd name="connsiteX120" fmla="*/ 3897 w 32524"/>
                    <a:gd name="connsiteY120" fmla="*/ 18582 h 32290"/>
                    <a:gd name="connsiteX121" fmla="*/ 3365 w 32524"/>
                    <a:gd name="connsiteY121" fmla="*/ 18501 h 32290"/>
                    <a:gd name="connsiteX122" fmla="*/ 2081 w 32524"/>
                    <a:gd name="connsiteY122" fmla="*/ 18189 h 32290"/>
                    <a:gd name="connsiteX123" fmla="*/ 1502 w 32524"/>
                    <a:gd name="connsiteY123" fmla="*/ 17923 h 32290"/>
                    <a:gd name="connsiteX124" fmla="*/ 1097 w 32524"/>
                    <a:gd name="connsiteY124" fmla="*/ 17657 h 32290"/>
                    <a:gd name="connsiteX125" fmla="*/ 357 w 32524"/>
                    <a:gd name="connsiteY125" fmla="*/ 16766 h 32290"/>
                    <a:gd name="connsiteX126" fmla="*/ 149 w 32524"/>
                    <a:gd name="connsiteY126" fmla="*/ 16268 h 32290"/>
                    <a:gd name="connsiteX127" fmla="*/ 461 w 32524"/>
                    <a:gd name="connsiteY127" fmla="*/ 14209 h 32290"/>
                    <a:gd name="connsiteX128" fmla="*/ 692 w 32524"/>
                    <a:gd name="connsiteY128" fmla="*/ 13943 h 32290"/>
                    <a:gd name="connsiteX129" fmla="*/ 1548 w 32524"/>
                    <a:gd name="connsiteY129" fmla="*/ 13341 h 32290"/>
                    <a:gd name="connsiteX130" fmla="*/ 1363 w 32524"/>
                    <a:gd name="connsiteY130" fmla="*/ 12832 h 32290"/>
                    <a:gd name="connsiteX131" fmla="*/ 1259 w 32524"/>
                    <a:gd name="connsiteY131" fmla="*/ 12346 h 32290"/>
                    <a:gd name="connsiteX132" fmla="*/ 1236 w 32524"/>
                    <a:gd name="connsiteY132" fmla="*/ 11629 h 32290"/>
                    <a:gd name="connsiteX133" fmla="*/ 1317 w 32524"/>
                    <a:gd name="connsiteY133" fmla="*/ 11108 h 32290"/>
                    <a:gd name="connsiteX134" fmla="*/ 2948 w 32524"/>
                    <a:gd name="connsiteY134" fmla="*/ 9419 h 32290"/>
                    <a:gd name="connsiteX135" fmla="*/ 3134 w 32524"/>
                    <a:gd name="connsiteY135" fmla="*/ 8898 h 32290"/>
                    <a:gd name="connsiteX136" fmla="*/ 3377 w 32524"/>
                    <a:gd name="connsiteY136" fmla="*/ 8436 h 32290"/>
                    <a:gd name="connsiteX137" fmla="*/ 3492 w 32524"/>
                    <a:gd name="connsiteY137" fmla="*/ 8250 h 32290"/>
                    <a:gd name="connsiteX138" fmla="*/ 3492 w 32524"/>
                    <a:gd name="connsiteY138" fmla="*/ 8193 h 32290"/>
                    <a:gd name="connsiteX139" fmla="*/ 3990 w 32524"/>
                    <a:gd name="connsiteY139" fmla="*/ 7059 h 32290"/>
                    <a:gd name="connsiteX140" fmla="*/ 4337 w 32524"/>
                    <a:gd name="connsiteY140" fmla="*/ 6654 h 32290"/>
                    <a:gd name="connsiteX141" fmla="*/ 4684 w 32524"/>
                    <a:gd name="connsiteY141" fmla="*/ 6307 h 32290"/>
                    <a:gd name="connsiteX142" fmla="*/ 4684 w 32524"/>
                    <a:gd name="connsiteY142" fmla="*/ 5624 h 32290"/>
                    <a:gd name="connsiteX143" fmla="*/ 4777 w 32524"/>
                    <a:gd name="connsiteY143" fmla="*/ 4837 h 32290"/>
                    <a:gd name="connsiteX144" fmla="*/ 4892 w 32524"/>
                    <a:gd name="connsiteY144" fmla="*/ 4375 h 32290"/>
                    <a:gd name="connsiteX145" fmla="*/ 5077 w 32524"/>
                    <a:gd name="connsiteY145" fmla="*/ 3889 h 32290"/>
                    <a:gd name="connsiteX146" fmla="*/ 6026 w 32524"/>
                    <a:gd name="connsiteY146" fmla="*/ 2847 h 32290"/>
                    <a:gd name="connsiteX147" fmla="*/ 7553 w 32524"/>
                    <a:gd name="connsiteY147" fmla="*/ 2095 h 32290"/>
                    <a:gd name="connsiteX148" fmla="*/ 8224 w 32524"/>
                    <a:gd name="connsiteY148" fmla="*/ 1887 h 32290"/>
                    <a:gd name="connsiteX149" fmla="*/ 8502 w 32524"/>
                    <a:gd name="connsiteY149" fmla="*/ 1783 h 32290"/>
                    <a:gd name="connsiteX150" fmla="*/ 8826 w 32524"/>
                    <a:gd name="connsiteY150" fmla="*/ 1598 h 32290"/>
                    <a:gd name="connsiteX151" fmla="*/ 9578 w 32524"/>
                    <a:gd name="connsiteY151" fmla="*/ 1262 h 32290"/>
                    <a:gd name="connsiteX152" fmla="*/ 10712 w 32524"/>
                    <a:gd name="connsiteY152" fmla="*/ 1158 h 32290"/>
                    <a:gd name="connsiteX153" fmla="*/ 11221 w 32524"/>
                    <a:gd name="connsiteY153" fmla="*/ 1251 h 32290"/>
                    <a:gd name="connsiteX154" fmla="*/ 11452 w 32524"/>
                    <a:gd name="connsiteY154" fmla="*/ 1285 h 32290"/>
                    <a:gd name="connsiteX155" fmla="*/ 12088 w 32524"/>
                    <a:gd name="connsiteY155" fmla="*/ 1216 h 32290"/>
                    <a:gd name="connsiteX156" fmla="*/ 12424 w 32524"/>
                    <a:gd name="connsiteY156" fmla="*/ 1124 h 32290"/>
                    <a:gd name="connsiteX157" fmla="*/ 12875 w 32524"/>
                    <a:gd name="connsiteY157" fmla="*/ 1008 h 32290"/>
                    <a:gd name="connsiteX158" fmla="*/ 13130 w 32524"/>
                    <a:gd name="connsiteY158" fmla="*/ 915 h 32290"/>
                    <a:gd name="connsiteX159" fmla="*/ 15583 w 32524"/>
                    <a:gd name="connsiteY159" fmla="*/ 4143 h 32290"/>
                    <a:gd name="connsiteX160" fmla="*/ 15490 w 32524"/>
                    <a:gd name="connsiteY160" fmla="*/ 4201 h 32290"/>
                    <a:gd name="connsiteX161" fmla="*/ 15073 w 32524"/>
                    <a:gd name="connsiteY161" fmla="*/ 4467 h 32290"/>
                    <a:gd name="connsiteX162" fmla="*/ 14669 w 32524"/>
                    <a:gd name="connsiteY162" fmla="*/ 4652 h 32290"/>
                    <a:gd name="connsiteX163" fmla="*/ 14159 w 32524"/>
                    <a:gd name="connsiteY163" fmla="*/ 4837 h 32290"/>
                    <a:gd name="connsiteX164" fmla="*/ 13523 w 32524"/>
                    <a:gd name="connsiteY164" fmla="*/ 5022 h 32290"/>
                    <a:gd name="connsiteX165" fmla="*/ 12667 w 32524"/>
                    <a:gd name="connsiteY165" fmla="*/ 5219 h 32290"/>
                    <a:gd name="connsiteX166" fmla="*/ 11603 w 32524"/>
                    <a:gd name="connsiteY166" fmla="*/ 5323 h 32290"/>
                    <a:gd name="connsiteX167" fmla="*/ 11070 w 32524"/>
                    <a:gd name="connsiteY167" fmla="*/ 5312 h 32290"/>
                    <a:gd name="connsiteX168" fmla="*/ 10619 w 32524"/>
                    <a:gd name="connsiteY168" fmla="*/ 5231 h 32290"/>
                    <a:gd name="connsiteX169" fmla="*/ 10446 w 32524"/>
                    <a:gd name="connsiteY169" fmla="*/ 5335 h 32290"/>
                    <a:gd name="connsiteX170" fmla="*/ 9670 w 32524"/>
                    <a:gd name="connsiteY170" fmla="*/ 5670 h 32290"/>
                    <a:gd name="connsiteX171" fmla="*/ 9103 w 32524"/>
                    <a:gd name="connsiteY171" fmla="*/ 5832 h 32290"/>
                    <a:gd name="connsiteX172" fmla="*/ 8780 w 32524"/>
                    <a:gd name="connsiteY172" fmla="*/ 5983 h 32290"/>
                    <a:gd name="connsiteX173" fmla="*/ 8699 w 32524"/>
                    <a:gd name="connsiteY173" fmla="*/ 6017 h 32290"/>
                    <a:gd name="connsiteX174" fmla="*/ 8687 w 32524"/>
                    <a:gd name="connsiteY174" fmla="*/ 6769 h 32290"/>
                    <a:gd name="connsiteX175" fmla="*/ 8583 w 32524"/>
                    <a:gd name="connsiteY175" fmla="*/ 7568 h 32290"/>
                    <a:gd name="connsiteX176" fmla="*/ 8039 w 32524"/>
                    <a:gd name="connsiteY176" fmla="*/ 8655 h 32290"/>
                    <a:gd name="connsiteX177" fmla="*/ 7669 w 32524"/>
                    <a:gd name="connsiteY177" fmla="*/ 9026 h 32290"/>
                    <a:gd name="connsiteX178" fmla="*/ 7437 w 32524"/>
                    <a:gd name="connsiteY178" fmla="*/ 9268 h 32290"/>
                    <a:gd name="connsiteX179" fmla="*/ 7125 w 32524"/>
                    <a:gd name="connsiteY179" fmla="*/ 10044 h 32290"/>
                    <a:gd name="connsiteX180" fmla="*/ 6882 w 32524"/>
                    <a:gd name="connsiteY180" fmla="*/ 10402 h 32290"/>
                    <a:gd name="connsiteX181" fmla="*/ 6882 w 32524"/>
                    <a:gd name="connsiteY181" fmla="*/ 10483 h 32290"/>
                    <a:gd name="connsiteX182" fmla="*/ 6871 w 32524"/>
                    <a:gd name="connsiteY182" fmla="*/ 10877 h 32290"/>
                    <a:gd name="connsiteX183" fmla="*/ 6905 w 32524"/>
                    <a:gd name="connsiteY183" fmla="*/ 11316 h 32290"/>
                    <a:gd name="connsiteX184" fmla="*/ 5957 w 32524"/>
                    <a:gd name="connsiteY184" fmla="*/ 13167 h 32290"/>
                    <a:gd name="connsiteX185" fmla="*/ 6014 w 32524"/>
                    <a:gd name="connsiteY185" fmla="*/ 13491 h 32290"/>
                    <a:gd name="connsiteX186" fmla="*/ 6026 w 32524"/>
                    <a:gd name="connsiteY186" fmla="*/ 14093 h 32290"/>
                    <a:gd name="connsiteX187" fmla="*/ 5945 w 32524"/>
                    <a:gd name="connsiteY187" fmla="*/ 14602 h 32290"/>
                    <a:gd name="connsiteX188" fmla="*/ 5864 w 32524"/>
                    <a:gd name="connsiteY188" fmla="*/ 14972 h 32290"/>
                    <a:gd name="connsiteX189" fmla="*/ 6373 w 32524"/>
                    <a:gd name="connsiteY189" fmla="*/ 15146 h 32290"/>
                    <a:gd name="connsiteX190" fmla="*/ 7287 w 32524"/>
                    <a:gd name="connsiteY190" fmla="*/ 15736 h 32290"/>
                    <a:gd name="connsiteX191" fmla="*/ 7623 w 32524"/>
                    <a:gd name="connsiteY191" fmla="*/ 16129 h 32290"/>
                    <a:gd name="connsiteX192" fmla="*/ 8108 w 32524"/>
                    <a:gd name="connsiteY192" fmla="*/ 16881 h 32290"/>
                    <a:gd name="connsiteX193" fmla="*/ 8166 w 32524"/>
                    <a:gd name="connsiteY193" fmla="*/ 16985 h 32290"/>
                    <a:gd name="connsiteX194" fmla="*/ 8189 w 32524"/>
                    <a:gd name="connsiteY194" fmla="*/ 16997 h 32290"/>
                    <a:gd name="connsiteX195" fmla="*/ 8537 w 32524"/>
                    <a:gd name="connsiteY195" fmla="*/ 17113 h 32290"/>
                    <a:gd name="connsiteX196" fmla="*/ 9763 w 32524"/>
                    <a:gd name="connsiteY196" fmla="*/ 18385 h 32290"/>
                    <a:gd name="connsiteX197" fmla="*/ 9879 w 32524"/>
                    <a:gd name="connsiteY197" fmla="*/ 18744 h 32290"/>
                    <a:gd name="connsiteX198" fmla="*/ 9971 w 32524"/>
                    <a:gd name="connsiteY198" fmla="*/ 18929 h 32290"/>
                    <a:gd name="connsiteX199" fmla="*/ 10064 w 32524"/>
                    <a:gd name="connsiteY199" fmla="*/ 19045 h 32290"/>
                    <a:gd name="connsiteX200" fmla="*/ 10122 w 32524"/>
                    <a:gd name="connsiteY200" fmla="*/ 19103 h 32290"/>
                    <a:gd name="connsiteX201" fmla="*/ 10746 w 32524"/>
                    <a:gd name="connsiteY201" fmla="*/ 19172 h 32290"/>
                    <a:gd name="connsiteX202" fmla="*/ 12054 w 32524"/>
                    <a:gd name="connsiteY202" fmla="*/ 19889 h 32290"/>
                    <a:gd name="connsiteX203" fmla="*/ 12331 w 32524"/>
                    <a:gd name="connsiteY203" fmla="*/ 20237 h 32290"/>
                    <a:gd name="connsiteX204" fmla="*/ 12655 w 32524"/>
                    <a:gd name="connsiteY204" fmla="*/ 20572 h 32290"/>
                    <a:gd name="connsiteX205" fmla="*/ 13049 w 32524"/>
                    <a:gd name="connsiteY205" fmla="*/ 21058 h 32290"/>
                    <a:gd name="connsiteX206" fmla="*/ 13928 w 32524"/>
                    <a:gd name="connsiteY206" fmla="*/ 21370 h 32290"/>
                    <a:gd name="connsiteX207" fmla="*/ 14241 w 32524"/>
                    <a:gd name="connsiteY207" fmla="*/ 21567 h 32290"/>
                    <a:gd name="connsiteX208" fmla="*/ 15131 w 32524"/>
                    <a:gd name="connsiteY208" fmla="*/ 23083 h 32290"/>
                    <a:gd name="connsiteX209" fmla="*/ 15189 w 32524"/>
                    <a:gd name="connsiteY209" fmla="*/ 23615 h 32290"/>
                    <a:gd name="connsiteX210" fmla="*/ 15189 w 32524"/>
                    <a:gd name="connsiteY210" fmla="*/ 24540 h 32290"/>
                    <a:gd name="connsiteX211" fmla="*/ 15178 w 32524"/>
                    <a:gd name="connsiteY211" fmla="*/ 24621 h 32290"/>
                    <a:gd name="connsiteX212" fmla="*/ 15490 w 32524"/>
                    <a:gd name="connsiteY212" fmla="*/ 25998 h 32290"/>
                    <a:gd name="connsiteX213" fmla="*/ 16809 w 32524"/>
                    <a:gd name="connsiteY213" fmla="*/ 26056 h 32290"/>
                    <a:gd name="connsiteX214" fmla="*/ 17225 w 32524"/>
                    <a:gd name="connsiteY214" fmla="*/ 26218 h 32290"/>
                    <a:gd name="connsiteX215" fmla="*/ 18174 w 32524"/>
                    <a:gd name="connsiteY215" fmla="*/ 26993 h 32290"/>
                    <a:gd name="connsiteX216" fmla="*/ 18452 w 32524"/>
                    <a:gd name="connsiteY216" fmla="*/ 27421 h 32290"/>
                    <a:gd name="connsiteX217" fmla="*/ 18764 w 32524"/>
                    <a:gd name="connsiteY217" fmla="*/ 28277 h 32290"/>
                    <a:gd name="connsiteX218" fmla="*/ 18776 w 32524"/>
                    <a:gd name="connsiteY218" fmla="*/ 28277 h 32290"/>
                    <a:gd name="connsiteX219" fmla="*/ 19285 w 32524"/>
                    <a:gd name="connsiteY219" fmla="*/ 28046 h 32290"/>
                    <a:gd name="connsiteX220" fmla="*/ 19852 w 32524"/>
                    <a:gd name="connsiteY220" fmla="*/ 27861 h 32290"/>
                    <a:gd name="connsiteX221" fmla="*/ 19863 w 32524"/>
                    <a:gd name="connsiteY221" fmla="*/ 27838 h 32290"/>
                    <a:gd name="connsiteX222" fmla="*/ 20060 w 32524"/>
                    <a:gd name="connsiteY222" fmla="*/ 27201 h 32290"/>
                    <a:gd name="connsiteX223" fmla="*/ 20141 w 32524"/>
                    <a:gd name="connsiteY223" fmla="*/ 26808 h 32290"/>
                    <a:gd name="connsiteX224" fmla="*/ 20164 w 32524"/>
                    <a:gd name="connsiteY224" fmla="*/ 26692 h 32290"/>
                    <a:gd name="connsiteX225" fmla="*/ 20129 w 32524"/>
                    <a:gd name="connsiteY225" fmla="*/ 26554 h 32290"/>
                    <a:gd name="connsiteX226" fmla="*/ 20037 w 32524"/>
                    <a:gd name="connsiteY226" fmla="*/ 26033 h 32290"/>
                    <a:gd name="connsiteX227" fmla="*/ 20326 w 32524"/>
                    <a:gd name="connsiteY227" fmla="*/ 24552 h 32290"/>
                    <a:gd name="connsiteX228" fmla="*/ 20569 w 32524"/>
                    <a:gd name="connsiteY228" fmla="*/ 24193 h 32290"/>
                    <a:gd name="connsiteX229" fmla="*/ 21564 w 32524"/>
                    <a:gd name="connsiteY229" fmla="*/ 23430 h 32290"/>
                    <a:gd name="connsiteX230" fmla="*/ 22073 w 32524"/>
                    <a:gd name="connsiteY230" fmla="*/ 23245 h 32290"/>
                    <a:gd name="connsiteX231" fmla="*/ 23496 w 32524"/>
                    <a:gd name="connsiteY231" fmla="*/ 23268 h 32290"/>
                    <a:gd name="connsiteX232" fmla="*/ 23843 w 32524"/>
                    <a:gd name="connsiteY232" fmla="*/ 23418 h 32290"/>
                    <a:gd name="connsiteX233" fmla="*/ 23936 w 32524"/>
                    <a:gd name="connsiteY233" fmla="*/ 23430 h 32290"/>
                    <a:gd name="connsiteX234" fmla="*/ 23947 w 32524"/>
                    <a:gd name="connsiteY234" fmla="*/ 23430 h 32290"/>
                    <a:gd name="connsiteX235" fmla="*/ 24202 w 32524"/>
                    <a:gd name="connsiteY235" fmla="*/ 23349 h 32290"/>
                    <a:gd name="connsiteX236" fmla="*/ 24665 w 32524"/>
                    <a:gd name="connsiteY236" fmla="*/ 23187 h 32290"/>
                    <a:gd name="connsiteX237" fmla="*/ 25162 w 32524"/>
                    <a:gd name="connsiteY237" fmla="*/ 23094 h 32290"/>
                    <a:gd name="connsiteX238" fmla="*/ 25162 w 32524"/>
                    <a:gd name="connsiteY238" fmla="*/ 22504 h 32290"/>
                    <a:gd name="connsiteX239" fmla="*/ 25255 w 32524"/>
                    <a:gd name="connsiteY239" fmla="*/ 21914 h 32290"/>
                    <a:gd name="connsiteX240" fmla="*/ 25139 w 32524"/>
                    <a:gd name="connsiteY240" fmla="*/ 21845 h 32290"/>
                    <a:gd name="connsiteX241" fmla="*/ 24688 w 32524"/>
                    <a:gd name="connsiteY241" fmla="*/ 21556 h 32290"/>
                    <a:gd name="connsiteX242" fmla="*/ 24271 w 32524"/>
                    <a:gd name="connsiteY242" fmla="*/ 21208 h 32290"/>
                    <a:gd name="connsiteX243" fmla="*/ 23913 w 32524"/>
                    <a:gd name="connsiteY243" fmla="*/ 20815 h 32290"/>
                    <a:gd name="connsiteX244" fmla="*/ 23485 w 32524"/>
                    <a:gd name="connsiteY244" fmla="*/ 20063 h 32290"/>
                    <a:gd name="connsiteX245" fmla="*/ 23369 w 32524"/>
                    <a:gd name="connsiteY245" fmla="*/ 19693 h 32290"/>
                    <a:gd name="connsiteX246" fmla="*/ 24075 w 32524"/>
                    <a:gd name="connsiteY246" fmla="*/ 17471 h 32290"/>
                    <a:gd name="connsiteX247" fmla="*/ 24503 w 32524"/>
                    <a:gd name="connsiteY247" fmla="*/ 17147 h 32290"/>
                    <a:gd name="connsiteX248" fmla="*/ 26123 w 32524"/>
                    <a:gd name="connsiteY248" fmla="*/ 16800 h 32290"/>
                    <a:gd name="connsiteX249" fmla="*/ 26620 w 32524"/>
                    <a:gd name="connsiteY249" fmla="*/ 16893 h 32290"/>
                    <a:gd name="connsiteX250" fmla="*/ 27291 w 32524"/>
                    <a:gd name="connsiteY250" fmla="*/ 17124 h 32290"/>
                    <a:gd name="connsiteX251" fmla="*/ 27650 w 32524"/>
                    <a:gd name="connsiteY251" fmla="*/ 17228 h 32290"/>
                    <a:gd name="connsiteX252" fmla="*/ 28147 w 32524"/>
                    <a:gd name="connsiteY252" fmla="*/ 15933 h 32290"/>
                    <a:gd name="connsiteX253" fmla="*/ 28356 w 32524"/>
                    <a:gd name="connsiteY253" fmla="*/ 15690 h 32290"/>
                    <a:gd name="connsiteX254" fmla="*/ 28379 w 32524"/>
                    <a:gd name="connsiteY254" fmla="*/ 15493 h 32290"/>
                    <a:gd name="connsiteX255" fmla="*/ 28517 w 32524"/>
                    <a:gd name="connsiteY255" fmla="*/ 14961 h 32290"/>
                    <a:gd name="connsiteX256" fmla="*/ 28529 w 32524"/>
                    <a:gd name="connsiteY256" fmla="*/ 14891 h 32290"/>
                    <a:gd name="connsiteX257" fmla="*/ 28494 w 32524"/>
                    <a:gd name="connsiteY257" fmla="*/ 14683 h 32290"/>
                    <a:gd name="connsiteX258" fmla="*/ 28413 w 32524"/>
                    <a:gd name="connsiteY258" fmla="*/ 13908 h 32290"/>
                    <a:gd name="connsiteX259" fmla="*/ 28437 w 32524"/>
                    <a:gd name="connsiteY259" fmla="*/ 13121 h 32290"/>
                    <a:gd name="connsiteX260" fmla="*/ 28541 w 32524"/>
                    <a:gd name="connsiteY260" fmla="*/ 12612 h 32290"/>
                    <a:gd name="connsiteX261" fmla="*/ 28483 w 32524"/>
                    <a:gd name="connsiteY261" fmla="*/ 12045 h 32290"/>
                    <a:gd name="connsiteX262" fmla="*/ 28402 w 32524"/>
                    <a:gd name="connsiteY262" fmla="*/ 11791 h 32290"/>
                    <a:gd name="connsiteX263" fmla="*/ 28240 w 32524"/>
                    <a:gd name="connsiteY263" fmla="*/ 11374 h 32290"/>
                    <a:gd name="connsiteX264" fmla="*/ 28055 w 32524"/>
                    <a:gd name="connsiteY264" fmla="*/ 10888 h 32290"/>
                    <a:gd name="connsiteX265" fmla="*/ 27870 w 32524"/>
                    <a:gd name="connsiteY265" fmla="*/ 10437 h 32290"/>
                    <a:gd name="connsiteX266" fmla="*/ 27673 w 32524"/>
                    <a:gd name="connsiteY266" fmla="*/ 9986 h 32290"/>
                    <a:gd name="connsiteX267" fmla="*/ 27522 w 32524"/>
                    <a:gd name="connsiteY267" fmla="*/ 9673 h 32290"/>
                    <a:gd name="connsiteX268" fmla="*/ 27314 w 32524"/>
                    <a:gd name="connsiteY268" fmla="*/ 9349 h 32290"/>
                    <a:gd name="connsiteX269" fmla="*/ 26689 w 32524"/>
                    <a:gd name="connsiteY269" fmla="*/ 8482 h 32290"/>
                    <a:gd name="connsiteX270" fmla="*/ 26319 w 32524"/>
                    <a:gd name="connsiteY270" fmla="*/ 7799 h 32290"/>
                    <a:gd name="connsiteX271" fmla="*/ 26111 w 32524"/>
                    <a:gd name="connsiteY271" fmla="*/ 6862 h 32290"/>
                    <a:gd name="connsiteX272" fmla="*/ 26111 w 32524"/>
                    <a:gd name="connsiteY272" fmla="*/ 6399 h 32290"/>
                    <a:gd name="connsiteX273" fmla="*/ 26088 w 32524"/>
                    <a:gd name="connsiteY273" fmla="*/ 5983 h 32290"/>
                    <a:gd name="connsiteX274" fmla="*/ 26065 w 32524"/>
                    <a:gd name="connsiteY274" fmla="*/ 5740 h 32290"/>
                    <a:gd name="connsiteX275" fmla="*/ 25995 w 32524"/>
                    <a:gd name="connsiteY275" fmla="*/ 5566 h 32290"/>
                    <a:gd name="connsiteX276" fmla="*/ 25428 w 32524"/>
                    <a:gd name="connsiteY276" fmla="*/ 5902 h 32290"/>
                    <a:gd name="connsiteX277" fmla="*/ 24306 w 32524"/>
                    <a:gd name="connsiteY277" fmla="*/ 6156 h 32290"/>
                    <a:gd name="connsiteX278" fmla="*/ 23936 w 32524"/>
                    <a:gd name="connsiteY278" fmla="*/ 6145 h 32290"/>
                    <a:gd name="connsiteX279" fmla="*/ 23624 w 32524"/>
                    <a:gd name="connsiteY279" fmla="*/ 6168 h 32290"/>
                    <a:gd name="connsiteX280" fmla="*/ 22605 w 32524"/>
                    <a:gd name="connsiteY280" fmla="*/ 6330 h 32290"/>
                    <a:gd name="connsiteX281" fmla="*/ 21911 w 32524"/>
                    <a:gd name="connsiteY281" fmla="*/ 6388 h 32290"/>
                    <a:gd name="connsiteX282" fmla="*/ 21090 w 32524"/>
                    <a:gd name="connsiteY282" fmla="*/ 6272 h 32290"/>
                    <a:gd name="connsiteX283" fmla="*/ 20129 w 32524"/>
                    <a:gd name="connsiteY283" fmla="*/ 5925 h 32290"/>
                    <a:gd name="connsiteX284" fmla="*/ 20072 w 32524"/>
                    <a:gd name="connsiteY284" fmla="*/ 5913 h 32290"/>
                    <a:gd name="connsiteX285" fmla="*/ 19736 w 32524"/>
                    <a:gd name="connsiteY285" fmla="*/ 6017 h 32290"/>
                    <a:gd name="connsiteX286" fmla="*/ 19227 w 32524"/>
                    <a:gd name="connsiteY286" fmla="*/ 6122 h 32290"/>
                    <a:gd name="connsiteX287" fmla="*/ 18406 w 32524"/>
                    <a:gd name="connsiteY287" fmla="*/ 6214 h 32290"/>
                    <a:gd name="connsiteX288" fmla="*/ 16705 w 32524"/>
                    <a:gd name="connsiteY288" fmla="*/ 5474 h 32290"/>
                    <a:gd name="connsiteX289" fmla="*/ 15606 w 32524"/>
                    <a:gd name="connsiteY289" fmla="*/ 4155 h 32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</a:cxnLst>
                  <a:rect l="l" t="t" r="r" b="b"/>
                  <a:pathLst>
                    <a:path w="32524" h="32290">
                      <a:moveTo>
                        <a:pt x="13130" y="950"/>
                      </a:moveTo>
                      <a:lnTo>
                        <a:pt x="13905" y="464"/>
                      </a:lnTo>
                      <a:lnTo>
                        <a:pt x="14692" y="140"/>
                      </a:lnTo>
                      <a:cubicBezTo>
                        <a:pt x="14900" y="59"/>
                        <a:pt x="15131" y="24"/>
                        <a:pt x="15363" y="1"/>
                      </a:cubicBezTo>
                      <a:lnTo>
                        <a:pt x="15895" y="1"/>
                      </a:lnTo>
                      <a:cubicBezTo>
                        <a:pt x="16219" y="-10"/>
                        <a:pt x="16520" y="59"/>
                        <a:pt x="16786" y="186"/>
                      </a:cubicBezTo>
                      <a:lnTo>
                        <a:pt x="17272" y="395"/>
                      </a:lnTo>
                      <a:lnTo>
                        <a:pt x="17989" y="881"/>
                      </a:lnTo>
                      <a:cubicBezTo>
                        <a:pt x="18151" y="985"/>
                        <a:pt x="18278" y="1112"/>
                        <a:pt x="18394" y="1251"/>
                      </a:cubicBezTo>
                      <a:lnTo>
                        <a:pt x="18903" y="1864"/>
                      </a:lnTo>
                      <a:cubicBezTo>
                        <a:pt x="19296" y="1690"/>
                        <a:pt x="19736" y="1656"/>
                        <a:pt x="20164" y="1760"/>
                      </a:cubicBezTo>
                      <a:lnTo>
                        <a:pt x="21298" y="2072"/>
                      </a:lnTo>
                      <a:lnTo>
                        <a:pt x="22004" y="2327"/>
                      </a:lnTo>
                      <a:lnTo>
                        <a:pt x="22038" y="2327"/>
                      </a:lnTo>
                      <a:lnTo>
                        <a:pt x="23635" y="2118"/>
                      </a:lnTo>
                      <a:lnTo>
                        <a:pt x="23843" y="2118"/>
                      </a:lnTo>
                      <a:lnTo>
                        <a:pt x="24086" y="1945"/>
                      </a:lnTo>
                      <a:cubicBezTo>
                        <a:pt x="24364" y="1748"/>
                        <a:pt x="24688" y="1621"/>
                        <a:pt x="25023" y="1586"/>
                      </a:cubicBezTo>
                      <a:lnTo>
                        <a:pt x="26076" y="1447"/>
                      </a:lnTo>
                      <a:cubicBezTo>
                        <a:pt x="26331" y="1424"/>
                        <a:pt x="26585" y="1436"/>
                        <a:pt x="26828" y="1505"/>
                      </a:cubicBezTo>
                      <a:lnTo>
                        <a:pt x="27326" y="1644"/>
                      </a:lnTo>
                      <a:lnTo>
                        <a:pt x="28089" y="1933"/>
                      </a:lnTo>
                      <a:cubicBezTo>
                        <a:pt x="28552" y="2118"/>
                        <a:pt x="28922" y="2466"/>
                        <a:pt x="29131" y="2905"/>
                      </a:cubicBezTo>
                      <a:lnTo>
                        <a:pt x="29374" y="3391"/>
                      </a:lnTo>
                      <a:lnTo>
                        <a:pt x="29836" y="4571"/>
                      </a:lnTo>
                      <a:cubicBezTo>
                        <a:pt x="29894" y="4722"/>
                        <a:pt x="29929" y="4861"/>
                        <a:pt x="29940" y="5011"/>
                      </a:cubicBezTo>
                      <a:lnTo>
                        <a:pt x="30010" y="5543"/>
                      </a:lnTo>
                      <a:lnTo>
                        <a:pt x="30033" y="6330"/>
                      </a:lnTo>
                      <a:lnTo>
                        <a:pt x="30241" y="6619"/>
                      </a:lnTo>
                      <a:lnTo>
                        <a:pt x="30207" y="6584"/>
                      </a:lnTo>
                      <a:lnTo>
                        <a:pt x="30878" y="7522"/>
                      </a:lnTo>
                      <a:lnTo>
                        <a:pt x="31248" y="8239"/>
                      </a:lnTo>
                      <a:lnTo>
                        <a:pt x="31930" y="9859"/>
                      </a:lnTo>
                      <a:lnTo>
                        <a:pt x="32335" y="11004"/>
                      </a:lnTo>
                      <a:cubicBezTo>
                        <a:pt x="32370" y="11154"/>
                        <a:pt x="32416" y="11282"/>
                        <a:pt x="32428" y="11444"/>
                      </a:cubicBezTo>
                      <a:lnTo>
                        <a:pt x="32521" y="12508"/>
                      </a:lnTo>
                      <a:cubicBezTo>
                        <a:pt x="32532" y="12705"/>
                        <a:pt x="32521" y="12925"/>
                        <a:pt x="32463" y="13133"/>
                      </a:cubicBezTo>
                      <a:lnTo>
                        <a:pt x="32382" y="13480"/>
                      </a:lnTo>
                      <a:lnTo>
                        <a:pt x="32370" y="13688"/>
                      </a:lnTo>
                      <a:lnTo>
                        <a:pt x="32393" y="13966"/>
                      </a:lnTo>
                      <a:lnTo>
                        <a:pt x="32474" y="14382"/>
                      </a:lnTo>
                      <a:cubicBezTo>
                        <a:pt x="32509" y="14591"/>
                        <a:pt x="32532" y="14810"/>
                        <a:pt x="32497" y="15019"/>
                      </a:cubicBezTo>
                      <a:lnTo>
                        <a:pt x="32428" y="15539"/>
                      </a:lnTo>
                      <a:lnTo>
                        <a:pt x="32266" y="16210"/>
                      </a:lnTo>
                      <a:lnTo>
                        <a:pt x="32173" y="16696"/>
                      </a:lnTo>
                      <a:cubicBezTo>
                        <a:pt x="32139" y="16928"/>
                        <a:pt x="32069" y="17124"/>
                        <a:pt x="31965" y="17309"/>
                      </a:cubicBezTo>
                      <a:lnTo>
                        <a:pt x="31815" y="17564"/>
                      </a:lnTo>
                      <a:cubicBezTo>
                        <a:pt x="31884" y="17807"/>
                        <a:pt x="31907" y="18050"/>
                        <a:pt x="31884" y="18281"/>
                      </a:cubicBezTo>
                      <a:lnTo>
                        <a:pt x="31849" y="18767"/>
                      </a:lnTo>
                      <a:cubicBezTo>
                        <a:pt x="31826" y="19010"/>
                        <a:pt x="31768" y="19230"/>
                        <a:pt x="31664" y="19450"/>
                      </a:cubicBezTo>
                      <a:lnTo>
                        <a:pt x="31433" y="19947"/>
                      </a:lnTo>
                      <a:cubicBezTo>
                        <a:pt x="31317" y="20190"/>
                        <a:pt x="31155" y="20399"/>
                        <a:pt x="30947" y="20572"/>
                      </a:cubicBezTo>
                      <a:lnTo>
                        <a:pt x="30577" y="20908"/>
                      </a:lnTo>
                      <a:cubicBezTo>
                        <a:pt x="30311" y="21151"/>
                        <a:pt x="29987" y="21313"/>
                        <a:pt x="29640" y="21370"/>
                      </a:cubicBezTo>
                      <a:lnTo>
                        <a:pt x="29582" y="21382"/>
                      </a:lnTo>
                      <a:cubicBezTo>
                        <a:pt x="29593" y="21694"/>
                        <a:pt x="29547" y="21984"/>
                        <a:pt x="29420" y="22261"/>
                      </a:cubicBezTo>
                      <a:lnTo>
                        <a:pt x="29223" y="22747"/>
                      </a:lnTo>
                      <a:cubicBezTo>
                        <a:pt x="29316" y="22990"/>
                        <a:pt x="29362" y="23233"/>
                        <a:pt x="29339" y="23488"/>
                      </a:cubicBezTo>
                      <a:lnTo>
                        <a:pt x="29327" y="23974"/>
                      </a:lnTo>
                      <a:cubicBezTo>
                        <a:pt x="29327" y="24298"/>
                        <a:pt x="29246" y="24598"/>
                        <a:pt x="29084" y="24888"/>
                      </a:cubicBezTo>
                      <a:lnTo>
                        <a:pt x="28853" y="25327"/>
                      </a:lnTo>
                      <a:lnTo>
                        <a:pt x="28656" y="25732"/>
                      </a:lnTo>
                      <a:lnTo>
                        <a:pt x="28564" y="25929"/>
                      </a:lnTo>
                      <a:lnTo>
                        <a:pt x="28529" y="26195"/>
                      </a:lnTo>
                      <a:cubicBezTo>
                        <a:pt x="28460" y="26727"/>
                        <a:pt x="28170" y="27213"/>
                        <a:pt x="27731" y="27537"/>
                      </a:cubicBezTo>
                      <a:cubicBezTo>
                        <a:pt x="27291" y="27849"/>
                        <a:pt x="26736" y="27977"/>
                        <a:pt x="26203" y="27884"/>
                      </a:cubicBezTo>
                      <a:lnTo>
                        <a:pt x="26041" y="27861"/>
                      </a:lnTo>
                      <a:cubicBezTo>
                        <a:pt x="25613" y="27780"/>
                        <a:pt x="25220" y="27583"/>
                        <a:pt x="24931" y="27271"/>
                      </a:cubicBezTo>
                      <a:lnTo>
                        <a:pt x="24827" y="27294"/>
                      </a:lnTo>
                      <a:cubicBezTo>
                        <a:pt x="24665" y="27352"/>
                        <a:pt x="24514" y="27375"/>
                        <a:pt x="24364" y="27387"/>
                      </a:cubicBezTo>
                      <a:lnTo>
                        <a:pt x="24156" y="27387"/>
                      </a:lnTo>
                      <a:lnTo>
                        <a:pt x="24144" y="27410"/>
                      </a:lnTo>
                      <a:lnTo>
                        <a:pt x="24028" y="27687"/>
                      </a:lnTo>
                      <a:lnTo>
                        <a:pt x="23971" y="27977"/>
                      </a:lnTo>
                      <a:lnTo>
                        <a:pt x="23762" y="28613"/>
                      </a:lnTo>
                      <a:lnTo>
                        <a:pt x="23739" y="28787"/>
                      </a:lnTo>
                      <a:lnTo>
                        <a:pt x="23751" y="29111"/>
                      </a:lnTo>
                      <a:cubicBezTo>
                        <a:pt x="23751" y="29354"/>
                        <a:pt x="23728" y="29608"/>
                        <a:pt x="23647" y="29828"/>
                      </a:cubicBezTo>
                      <a:lnTo>
                        <a:pt x="23496" y="30233"/>
                      </a:lnTo>
                      <a:cubicBezTo>
                        <a:pt x="23299" y="30846"/>
                        <a:pt x="22802" y="31320"/>
                        <a:pt x="22177" y="31505"/>
                      </a:cubicBezTo>
                      <a:lnTo>
                        <a:pt x="21668" y="31667"/>
                      </a:lnTo>
                      <a:cubicBezTo>
                        <a:pt x="21414" y="31737"/>
                        <a:pt x="21148" y="31760"/>
                        <a:pt x="20881" y="31737"/>
                      </a:cubicBezTo>
                      <a:lnTo>
                        <a:pt x="20789" y="31725"/>
                      </a:lnTo>
                      <a:lnTo>
                        <a:pt x="20777" y="31737"/>
                      </a:lnTo>
                      <a:lnTo>
                        <a:pt x="20384" y="31899"/>
                      </a:lnTo>
                      <a:lnTo>
                        <a:pt x="19944" y="32107"/>
                      </a:lnTo>
                      <a:cubicBezTo>
                        <a:pt x="19609" y="32257"/>
                        <a:pt x="19250" y="32315"/>
                        <a:pt x="18891" y="32281"/>
                      </a:cubicBezTo>
                      <a:lnTo>
                        <a:pt x="18394" y="32246"/>
                      </a:lnTo>
                      <a:lnTo>
                        <a:pt x="17931" y="32165"/>
                      </a:lnTo>
                      <a:lnTo>
                        <a:pt x="17596" y="32165"/>
                      </a:lnTo>
                      <a:cubicBezTo>
                        <a:pt x="17411" y="32177"/>
                        <a:pt x="17237" y="32153"/>
                        <a:pt x="17063" y="32107"/>
                      </a:cubicBezTo>
                      <a:lnTo>
                        <a:pt x="16577" y="31991"/>
                      </a:lnTo>
                      <a:cubicBezTo>
                        <a:pt x="15941" y="31829"/>
                        <a:pt x="15409" y="31367"/>
                        <a:pt x="15189" y="30742"/>
                      </a:cubicBezTo>
                      <a:lnTo>
                        <a:pt x="15004" y="30244"/>
                      </a:lnTo>
                      <a:lnTo>
                        <a:pt x="14992" y="30233"/>
                      </a:lnTo>
                      <a:lnTo>
                        <a:pt x="14657" y="30244"/>
                      </a:lnTo>
                      <a:cubicBezTo>
                        <a:pt x="13836" y="30314"/>
                        <a:pt x="13049" y="29851"/>
                        <a:pt x="12702" y="29111"/>
                      </a:cubicBezTo>
                      <a:lnTo>
                        <a:pt x="12424" y="28949"/>
                      </a:lnTo>
                      <a:cubicBezTo>
                        <a:pt x="11915" y="28671"/>
                        <a:pt x="11556" y="28173"/>
                        <a:pt x="11429" y="27595"/>
                      </a:cubicBezTo>
                      <a:lnTo>
                        <a:pt x="11336" y="27097"/>
                      </a:lnTo>
                      <a:cubicBezTo>
                        <a:pt x="11302" y="26866"/>
                        <a:pt x="11279" y="26635"/>
                        <a:pt x="11325" y="26403"/>
                      </a:cubicBezTo>
                      <a:lnTo>
                        <a:pt x="11336" y="26322"/>
                      </a:lnTo>
                      <a:cubicBezTo>
                        <a:pt x="11140" y="25964"/>
                        <a:pt x="11047" y="25547"/>
                        <a:pt x="11082" y="25131"/>
                      </a:cubicBezTo>
                      <a:lnTo>
                        <a:pt x="11140" y="24679"/>
                      </a:lnTo>
                      <a:lnTo>
                        <a:pt x="10735" y="24402"/>
                      </a:lnTo>
                      <a:cubicBezTo>
                        <a:pt x="10573" y="24298"/>
                        <a:pt x="10422" y="24159"/>
                        <a:pt x="10307" y="24008"/>
                      </a:cubicBezTo>
                      <a:lnTo>
                        <a:pt x="9705" y="23245"/>
                      </a:lnTo>
                      <a:lnTo>
                        <a:pt x="9497" y="23013"/>
                      </a:lnTo>
                      <a:lnTo>
                        <a:pt x="9219" y="22990"/>
                      </a:lnTo>
                      <a:cubicBezTo>
                        <a:pt x="8942" y="22955"/>
                        <a:pt x="8652" y="22851"/>
                        <a:pt x="8398" y="22713"/>
                      </a:cubicBezTo>
                      <a:lnTo>
                        <a:pt x="7958" y="22446"/>
                      </a:lnTo>
                      <a:lnTo>
                        <a:pt x="7287" y="21914"/>
                      </a:lnTo>
                      <a:cubicBezTo>
                        <a:pt x="7171" y="21810"/>
                        <a:pt x="7056" y="21683"/>
                        <a:pt x="6963" y="21567"/>
                      </a:cubicBezTo>
                      <a:lnTo>
                        <a:pt x="6639" y="21127"/>
                      </a:lnTo>
                      <a:lnTo>
                        <a:pt x="6500" y="20896"/>
                      </a:lnTo>
                      <a:lnTo>
                        <a:pt x="6084" y="20815"/>
                      </a:lnTo>
                      <a:cubicBezTo>
                        <a:pt x="5262" y="20653"/>
                        <a:pt x="4626" y="20017"/>
                        <a:pt x="4476" y="19195"/>
                      </a:cubicBezTo>
                      <a:lnTo>
                        <a:pt x="4395" y="18744"/>
                      </a:lnTo>
                      <a:lnTo>
                        <a:pt x="4395" y="18675"/>
                      </a:lnTo>
                      <a:lnTo>
                        <a:pt x="4256" y="18640"/>
                      </a:lnTo>
                      <a:lnTo>
                        <a:pt x="3897" y="18582"/>
                      </a:lnTo>
                      <a:lnTo>
                        <a:pt x="3365" y="18501"/>
                      </a:lnTo>
                      <a:lnTo>
                        <a:pt x="2081" y="18189"/>
                      </a:lnTo>
                      <a:cubicBezTo>
                        <a:pt x="1884" y="18119"/>
                        <a:pt x="1676" y="18038"/>
                        <a:pt x="1502" y="17923"/>
                      </a:cubicBezTo>
                      <a:lnTo>
                        <a:pt x="1097" y="17657"/>
                      </a:lnTo>
                      <a:cubicBezTo>
                        <a:pt x="762" y="17425"/>
                        <a:pt x="507" y="17124"/>
                        <a:pt x="357" y="16766"/>
                      </a:cubicBezTo>
                      <a:lnTo>
                        <a:pt x="149" y="16268"/>
                      </a:lnTo>
                      <a:cubicBezTo>
                        <a:pt x="-129" y="15574"/>
                        <a:pt x="-13" y="14787"/>
                        <a:pt x="461" y="14209"/>
                      </a:cubicBezTo>
                      <a:lnTo>
                        <a:pt x="692" y="13943"/>
                      </a:lnTo>
                      <a:cubicBezTo>
                        <a:pt x="924" y="13665"/>
                        <a:pt x="1213" y="13457"/>
                        <a:pt x="1548" y="13341"/>
                      </a:cubicBezTo>
                      <a:cubicBezTo>
                        <a:pt x="1468" y="13179"/>
                        <a:pt x="1398" y="13006"/>
                        <a:pt x="1363" y="12832"/>
                      </a:cubicBezTo>
                      <a:lnTo>
                        <a:pt x="1259" y="12346"/>
                      </a:lnTo>
                      <a:cubicBezTo>
                        <a:pt x="1201" y="12103"/>
                        <a:pt x="1201" y="11860"/>
                        <a:pt x="1236" y="11629"/>
                      </a:cubicBezTo>
                      <a:lnTo>
                        <a:pt x="1317" y="11108"/>
                      </a:lnTo>
                      <a:cubicBezTo>
                        <a:pt x="1433" y="10240"/>
                        <a:pt x="2115" y="9569"/>
                        <a:pt x="2948" y="9419"/>
                      </a:cubicBezTo>
                      <a:cubicBezTo>
                        <a:pt x="2983" y="9234"/>
                        <a:pt x="3041" y="9060"/>
                        <a:pt x="3134" y="8898"/>
                      </a:cubicBezTo>
                      <a:lnTo>
                        <a:pt x="3377" y="8436"/>
                      </a:lnTo>
                      <a:lnTo>
                        <a:pt x="3492" y="8250"/>
                      </a:lnTo>
                      <a:lnTo>
                        <a:pt x="3492" y="8193"/>
                      </a:lnTo>
                      <a:cubicBezTo>
                        <a:pt x="3527" y="7776"/>
                        <a:pt x="3700" y="7371"/>
                        <a:pt x="3990" y="7059"/>
                      </a:cubicBezTo>
                      <a:lnTo>
                        <a:pt x="4337" y="6654"/>
                      </a:lnTo>
                      <a:lnTo>
                        <a:pt x="4684" y="6307"/>
                      </a:lnTo>
                      <a:lnTo>
                        <a:pt x="4684" y="5624"/>
                      </a:lnTo>
                      <a:lnTo>
                        <a:pt x="4777" y="4837"/>
                      </a:lnTo>
                      <a:cubicBezTo>
                        <a:pt x="4788" y="4675"/>
                        <a:pt x="4834" y="4513"/>
                        <a:pt x="4892" y="4375"/>
                      </a:cubicBezTo>
                      <a:lnTo>
                        <a:pt x="5077" y="3889"/>
                      </a:lnTo>
                      <a:cubicBezTo>
                        <a:pt x="5251" y="3438"/>
                        <a:pt x="5586" y="3067"/>
                        <a:pt x="6026" y="2847"/>
                      </a:cubicBezTo>
                      <a:lnTo>
                        <a:pt x="7553" y="2095"/>
                      </a:lnTo>
                      <a:lnTo>
                        <a:pt x="8224" y="1887"/>
                      </a:lnTo>
                      <a:lnTo>
                        <a:pt x="8502" y="1783"/>
                      </a:lnTo>
                      <a:lnTo>
                        <a:pt x="8826" y="1598"/>
                      </a:lnTo>
                      <a:lnTo>
                        <a:pt x="9578" y="1262"/>
                      </a:lnTo>
                      <a:cubicBezTo>
                        <a:pt x="9937" y="1112"/>
                        <a:pt x="10341" y="1077"/>
                        <a:pt x="10712" y="1158"/>
                      </a:cubicBezTo>
                      <a:lnTo>
                        <a:pt x="11221" y="1251"/>
                      </a:lnTo>
                      <a:lnTo>
                        <a:pt x="11452" y="1285"/>
                      </a:lnTo>
                      <a:lnTo>
                        <a:pt x="12088" y="1216"/>
                      </a:lnTo>
                      <a:lnTo>
                        <a:pt x="12424" y="1124"/>
                      </a:lnTo>
                      <a:lnTo>
                        <a:pt x="12875" y="1008"/>
                      </a:lnTo>
                      <a:lnTo>
                        <a:pt x="13130" y="915"/>
                      </a:lnTo>
                      <a:close/>
                      <a:moveTo>
                        <a:pt x="15583" y="4143"/>
                      </a:moveTo>
                      <a:lnTo>
                        <a:pt x="15490" y="4201"/>
                      </a:lnTo>
                      <a:lnTo>
                        <a:pt x="15073" y="4467"/>
                      </a:lnTo>
                      <a:cubicBezTo>
                        <a:pt x="14935" y="4548"/>
                        <a:pt x="14807" y="4617"/>
                        <a:pt x="14669" y="4652"/>
                      </a:cubicBezTo>
                      <a:lnTo>
                        <a:pt x="14159" y="4837"/>
                      </a:lnTo>
                      <a:lnTo>
                        <a:pt x="13523" y="5022"/>
                      </a:lnTo>
                      <a:lnTo>
                        <a:pt x="12667" y="5219"/>
                      </a:lnTo>
                      <a:lnTo>
                        <a:pt x="11603" y="5323"/>
                      </a:lnTo>
                      <a:cubicBezTo>
                        <a:pt x="11429" y="5346"/>
                        <a:pt x="11244" y="5335"/>
                        <a:pt x="11070" y="5312"/>
                      </a:cubicBezTo>
                      <a:lnTo>
                        <a:pt x="10619" y="5231"/>
                      </a:lnTo>
                      <a:lnTo>
                        <a:pt x="10446" y="5335"/>
                      </a:lnTo>
                      <a:lnTo>
                        <a:pt x="9670" y="5670"/>
                      </a:lnTo>
                      <a:lnTo>
                        <a:pt x="9103" y="5832"/>
                      </a:lnTo>
                      <a:lnTo>
                        <a:pt x="8780" y="5983"/>
                      </a:lnTo>
                      <a:lnTo>
                        <a:pt x="8699" y="6017"/>
                      </a:lnTo>
                      <a:lnTo>
                        <a:pt x="8687" y="6769"/>
                      </a:lnTo>
                      <a:lnTo>
                        <a:pt x="8583" y="7568"/>
                      </a:lnTo>
                      <a:cubicBezTo>
                        <a:pt x="8513" y="7973"/>
                        <a:pt x="8328" y="8354"/>
                        <a:pt x="8039" y="8655"/>
                      </a:cubicBezTo>
                      <a:lnTo>
                        <a:pt x="7669" y="9026"/>
                      </a:lnTo>
                      <a:lnTo>
                        <a:pt x="7437" y="9268"/>
                      </a:lnTo>
                      <a:cubicBezTo>
                        <a:pt x="7403" y="9535"/>
                        <a:pt x="7287" y="9801"/>
                        <a:pt x="7125" y="10044"/>
                      </a:cubicBezTo>
                      <a:lnTo>
                        <a:pt x="6882" y="10402"/>
                      </a:lnTo>
                      <a:lnTo>
                        <a:pt x="6882" y="10483"/>
                      </a:lnTo>
                      <a:lnTo>
                        <a:pt x="6871" y="10877"/>
                      </a:lnTo>
                      <a:lnTo>
                        <a:pt x="6905" y="11316"/>
                      </a:lnTo>
                      <a:cubicBezTo>
                        <a:pt x="6963" y="12091"/>
                        <a:pt x="6570" y="12786"/>
                        <a:pt x="5957" y="13167"/>
                      </a:cubicBezTo>
                      <a:lnTo>
                        <a:pt x="6014" y="13491"/>
                      </a:lnTo>
                      <a:cubicBezTo>
                        <a:pt x="6049" y="13688"/>
                        <a:pt x="6049" y="13896"/>
                        <a:pt x="6026" y="14093"/>
                      </a:cubicBezTo>
                      <a:lnTo>
                        <a:pt x="5945" y="14602"/>
                      </a:lnTo>
                      <a:cubicBezTo>
                        <a:pt x="5933" y="14741"/>
                        <a:pt x="5910" y="14857"/>
                        <a:pt x="5864" y="14972"/>
                      </a:cubicBezTo>
                      <a:lnTo>
                        <a:pt x="6373" y="15146"/>
                      </a:lnTo>
                      <a:cubicBezTo>
                        <a:pt x="6720" y="15250"/>
                        <a:pt x="7044" y="15458"/>
                        <a:pt x="7287" y="15736"/>
                      </a:cubicBezTo>
                      <a:lnTo>
                        <a:pt x="7623" y="16129"/>
                      </a:lnTo>
                      <a:lnTo>
                        <a:pt x="8108" y="16881"/>
                      </a:lnTo>
                      <a:lnTo>
                        <a:pt x="8166" y="16985"/>
                      </a:lnTo>
                      <a:lnTo>
                        <a:pt x="8189" y="16997"/>
                      </a:lnTo>
                      <a:lnTo>
                        <a:pt x="8537" y="17113"/>
                      </a:lnTo>
                      <a:cubicBezTo>
                        <a:pt x="9127" y="17321"/>
                        <a:pt x="9578" y="17795"/>
                        <a:pt x="9763" y="18385"/>
                      </a:cubicBezTo>
                      <a:lnTo>
                        <a:pt x="9879" y="18744"/>
                      </a:lnTo>
                      <a:lnTo>
                        <a:pt x="9971" y="18929"/>
                      </a:lnTo>
                      <a:lnTo>
                        <a:pt x="10064" y="19045"/>
                      </a:lnTo>
                      <a:lnTo>
                        <a:pt x="10122" y="19103"/>
                      </a:lnTo>
                      <a:lnTo>
                        <a:pt x="10746" y="19172"/>
                      </a:lnTo>
                      <a:cubicBezTo>
                        <a:pt x="11255" y="19242"/>
                        <a:pt x="11718" y="19496"/>
                        <a:pt x="12054" y="19889"/>
                      </a:cubicBezTo>
                      <a:lnTo>
                        <a:pt x="12331" y="20237"/>
                      </a:lnTo>
                      <a:lnTo>
                        <a:pt x="12655" y="20572"/>
                      </a:lnTo>
                      <a:lnTo>
                        <a:pt x="13049" y="21058"/>
                      </a:lnTo>
                      <a:cubicBezTo>
                        <a:pt x="13361" y="21081"/>
                        <a:pt x="13662" y="21197"/>
                        <a:pt x="13928" y="21370"/>
                      </a:cubicBezTo>
                      <a:lnTo>
                        <a:pt x="14241" y="21567"/>
                      </a:lnTo>
                      <a:cubicBezTo>
                        <a:pt x="14761" y="21903"/>
                        <a:pt x="15097" y="22458"/>
                        <a:pt x="15131" y="23083"/>
                      </a:cubicBezTo>
                      <a:lnTo>
                        <a:pt x="15189" y="23615"/>
                      </a:lnTo>
                      <a:lnTo>
                        <a:pt x="15189" y="24540"/>
                      </a:lnTo>
                      <a:lnTo>
                        <a:pt x="15178" y="24621"/>
                      </a:lnTo>
                      <a:cubicBezTo>
                        <a:pt x="15444" y="25026"/>
                        <a:pt x="15571" y="25501"/>
                        <a:pt x="15490" y="25998"/>
                      </a:cubicBezTo>
                      <a:cubicBezTo>
                        <a:pt x="15930" y="25859"/>
                        <a:pt x="16381" y="25883"/>
                        <a:pt x="16809" y="26056"/>
                      </a:cubicBezTo>
                      <a:lnTo>
                        <a:pt x="17225" y="26218"/>
                      </a:lnTo>
                      <a:cubicBezTo>
                        <a:pt x="17619" y="26380"/>
                        <a:pt x="17943" y="26646"/>
                        <a:pt x="18174" y="26993"/>
                      </a:cubicBezTo>
                      <a:lnTo>
                        <a:pt x="18452" y="27421"/>
                      </a:lnTo>
                      <a:cubicBezTo>
                        <a:pt x="18614" y="27687"/>
                        <a:pt x="18718" y="27988"/>
                        <a:pt x="18764" y="28277"/>
                      </a:cubicBezTo>
                      <a:lnTo>
                        <a:pt x="18776" y="28277"/>
                      </a:lnTo>
                      <a:lnTo>
                        <a:pt x="19285" y="28046"/>
                      </a:lnTo>
                      <a:lnTo>
                        <a:pt x="19852" y="27861"/>
                      </a:lnTo>
                      <a:lnTo>
                        <a:pt x="19863" y="27838"/>
                      </a:lnTo>
                      <a:lnTo>
                        <a:pt x="20060" y="27201"/>
                      </a:lnTo>
                      <a:lnTo>
                        <a:pt x="20141" y="26808"/>
                      </a:lnTo>
                      <a:cubicBezTo>
                        <a:pt x="20141" y="26773"/>
                        <a:pt x="20153" y="26727"/>
                        <a:pt x="20164" y="26692"/>
                      </a:cubicBezTo>
                      <a:cubicBezTo>
                        <a:pt x="20153" y="26658"/>
                        <a:pt x="20141" y="26611"/>
                        <a:pt x="20129" y="26554"/>
                      </a:cubicBezTo>
                      <a:lnTo>
                        <a:pt x="20037" y="26033"/>
                      </a:lnTo>
                      <a:cubicBezTo>
                        <a:pt x="19933" y="25524"/>
                        <a:pt x="20048" y="24980"/>
                        <a:pt x="20326" y="24552"/>
                      </a:cubicBezTo>
                      <a:lnTo>
                        <a:pt x="20569" y="24193"/>
                      </a:lnTo>
                      <a:cubicBezTo>
                        <a:pt x="20812" y="23846"/>
                        <a:pt x="21159" y="23569"/>
                        <a:pt x="21564" y="23430"/>
                      </a:cubicBezTo>
                      <a:lnTo>
                        <a:pt x="22073" y="23245"/>
                      </a:lnTo>
                      <a:cubicBezTo>
                        <a:pt x="22524" y="23083"/>
                        <a:pt x="23033" y="23094"/>
                        <a:pt x="23496" y="23268"/>
                      </a:cubicBezTo>
                      <a:lnTo>
                        <a:pt x="23843" y="23418"/>
                      </a:lnTo>
                      <a:lnTo>
                        <a:pt x="23936" y="23430"/>
                      </a:lnTo>
                      <a:lnTo>
                        <a:pt x="23947" y="23430"/>
                      </a:lnTo>
                      <a:lnTo>
                        <a:pt x="24202" y="23349"/>
                      </a:lnTo>
                      <a:lnTo>
                        <a:pt x="24665" y="23187"/>
                      </a:lnTo>
                      <a:cubicBezTo>
                        <a:pt x="24827" y="23129"/>
                        <a:pt x="25000" y="23106"/>
                        <a:pt x="25162" y="23094"/>
                      </a:cubicBezTo>
                      <a:lnTo>
                        <a:pt x="25162" y="22504"/>
                      </a:lnTo>
                      <a:cubicBezTo>
                        <a:pt x="25162" y="22308"/>
                        <a:pt x="25185" y="22111"/>
                        <a:pt x="25255" y="21914"/>
                      </a:cubicBezTo>
                      <a:lnTo>
                        <a:pt x="25139" y="21845"/>
                      </a:lnTo>
                      <a:lnTo>
                        <a:pt x="24688" y="21556"/>
                      </a:lnTo>
                      <a:cubicBezTo>
                        <a:pt x="24538" y="21463"/>
                        <a:pt x="24399" y="21347"/>
                        <a:pt x="24271" y="21208"/>
                      </a:cubicBezTo>
                      <a:lnTo>
                        <a:pt x="23913" y="20815"/>
                      </a:lnTo>
                      <a:cubicBezTo>
                        <a:pt x="23728" y="20607"/>
                        <a:pt x="23577" y="20352"/>
                        <a:pt x="23485" y="20063"/>
                      </a:cubicBezTo>
                      <a:lnTo>
                        <a:pt x="23369" y="19693"/>
                      </a:lnTo>
                      <a:cubicBezTo>
                        <a:pt x="23114" y="18871"/>
                        <a:pt x="23392" y="17992"/>
                        <a:pt x="24075" y="17471"/>
                      </a:cubicBezTo>
                      <a:lnTo>
                        <a:pt x="24503" y="17147"/>
                      </a:lnTo>
                      <a:cubicBezTo>
                        <a:pt x="24966" y="16800"/>
                        <a:pt x="25556" y="16685"/>
                        <a:pt x="26123" y="16800"/>
                      </a:cubicBezTo>
                      <a:lnTo>
                        <a:pt x="26620" y="16893"/>
                      </a:lnTo>
                      <a:lnTo>
                        <a:pt x="27291" y="17124"/>
                      </a:lnTo>
                      <a:lnTo>
                        <a:pt x="27650" y="17228"/>
                      </a:lnTo>
                      <a:cubicBezTo>
                        <a:pt x="27661" y="16742"/>
                        <a:pt x="27835" y="16291"/>
                        <a:pt x="28147" y="15933"/>
                      </a:cubicBezTo>
                      <a:lnTo>
                        <a:pt x="28356" y="15690"/>
                      </a:lnTo>
                      <a:lnTo>
                        <a:pt x="28379" y="15493"/>
                      </a:lnTo>
                      <a:lnTo>
                        <a:pt x="28517" y="14961"/>
                      </a:lnTo>
                      <a:lnTo>
                        <a:pt x="28529" y="14891"/>
                      </a:lnTo>
                      <a:lnTo>
                        <a:pt x="28494" y="14683"/>
                      </a:lnTo>
                      <a:lnTo>
                        <a:pt x="28413" y="13908"/>
                      </a:lnTo>
                      <a:lnTo>
                        <a:pt x="28437" y="13121"/>
                      </a:lnTo>
                      <a:lnTo>
                        <a:pt x="28541" y="12612"/>
                      </a:lnTo>
                      <a:lnTo>
                        <a:pt x="28483" y="12045"/>
                      </a:lnTo>
                      <a:lnTo>
                        <a:pt x="28402" y="11791"/>
                      </a:lnTo>
                      <a:lnTo>
                        <a:pt x="28240" y="11374"/>
                      </a:lnTo>
                      <a:cubicBezTo>
                        <a:pt x="28240" y="11374"/>
                        <a:pt x="28043" y="10877"/>
                        <a:pt x="28055" y="10888"/>
                      </a:cubicBezTo>
                      <a:cubicBezTo>
                        <a:pt x="28055" y="10888"/>
                        <a:pt x="27858" y="10391"/>
                        <a:pt x="27870" y="10437"/>
                      </a:cubicBezTo>
                      <a:lnTo>
                        <a:pt x="27673" y="9986"/>
                      </a:lnTo>
                      <a:lnTo>
                        <a:pt x="27522" y="9673"/>
                      </a:lnTo>
                      <a:lnTo>
                        <a:pt x="27314" y="9349"/>
                      </a:lnTo>
                      <a:lnTo>
                        <a:pt x="26689" y="8482"/>
                      </a:lnTo>
                      <a:lnTo>
                        <a:pt x="26319" y="7799"/>
                      </a:lnTo>
                      <a:cubicBezTo>
                        <a:pt x="26169" y="7510"/>
                        <a:pt x="26088" y="7186"/>
                        <a:pt x="26111" y="6862"/>
                      </a:cubicBezTo>
                      <a:lnTo>
                        <a:pt x="26111" y="6399"/>
                      </a:lnTo>
                      <a:lnTo>
                        <a:pt x="26088" y="5983"/>
                      </a:lnTo>
                      <a:lnTo>
                        <a:pt x="26065" y="5740"/>
                      </a:lnTo>
                      <a:lnTo>
                        <a:pt x="25995" y="5566"/>
                      </a:lnTo>
                      <a:lnTo>
                        <a:pt x="25428" y="5902"/>
                      </a:lnTo>
                      <a:cubicBezTo>
                        <a:pt x="25093" y="6087"/>
                        <a:pt x="24688" y="6179"/>
                        <a:pt x="24306" y="6156"/>
                      </a:cubicBezTo>
                      <a:lnTo>
                        <a:pt x="23936" y="6145"/>
                      </a:lnTo>
                      <a:lnTo>
                        <a:pt x="23624" y="6168"/>
                      </a:lnTo>
                      <a:lnTo>
                        <a:pt x="22605" y="6330"/>
                      </a:lnTo>
                      <a:lnTo>
                        <a:pt x="21911" y="6388"/>
                      </a:lnTo>
                      <a:cubicBezTo>
                        <a:pt x="21634" y="6399"/>
                        <a:pt x="21344" y="6364"/>
                        <a:pt x="21090" y="6272"/>
                      </a:cubicBezTo>
                      <a:lnTo>
                        <a:pt x="20129" y="5925"/>
                      </a:lnTo>
                      <a:lnTo>
                        <a:pt x="20072" y="5913"/>
                      </a:lnTo>
                      <a:cubicBezTo>
                        <a:pt x="19968" y="5948"/>
                        <a:pt x="19863" y="5994"/>
                        <a:pt x="19736" y="6017"/>
                      </a:cubicBezTo>
                      <a:lnTo>
                        <a:pt x="19227" y="6122"/>
                      </a:lnTo>
                      <a:lnTo>
                        <a:pt x="18406" y="6214"/>
                      </a:lnTo>
                      <a:cubicBezTo>
                        <a:pt x="17746" y="6249"/>
                        <a:pt x="17121" y="5983"/>
                        <a:pt x="16705" y="5474"/>
                      </a:cubicBezTo>
                      <a:lnTo>
                        <a:pt x="15606" y="4155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xmlns="" id="{C95A189A-5231-5728-4BB9-908147408747}"/>
                    </a:ext>
                  </a:extLst>
                </p:cNvPr>
                <p:cNvSpPr/>
                <p:nvPr/>
              </p:nvSpPr>
              <p:spPr>
                <a:xfrm>
                  <a:off x="1510703" y="2408365"/>
                  <a:ext cx="26833" cy="25728"/>
                </a:xfrm>
                <a:custGeom>
                  <a:avLst/>
                  <a:gdLst>
                    <a:gd name="connsiteX0" fmla="*/ 7705 w 26833"/>
                    <a:gd name="connsiteY0" fmla="*/ 20983 h 25728"/>
                    <a:gd name="connsiteX1" fmla="*/ 4142 w 26833"/>
                    <a:gd name="connsiteY1" fmla="*/ 21874 h 25728"/>
                    <a:gd name="connsiteX2" fmla="*/ 3078 w 26833"/>
                    <a:gd name="connsiteY2" fmla="*/ 21851 h 25728"/>
                    <a:gd name="connsiteX3" fmla="*/ 2580 w 26833"/>
                    <a:gd name="connsiteY3" fmla="*/ 21689 h 25728"/>
                    <a:gd name="connsiteX4" fmla="*/ 1874 w 26833"/>
                    <a:gd name="connsiteY4" fmla="*/ 21399 h 25728"/>
                    <a:gd name="connsiteX5" fmla="*/ 1261 w 26833"/>
                    <a:gd name="connsiteY5" fmla="*/ 21064 h 25728"/>
                    <a:gd name="connsiteX6" fmla="*/ 255 w 26833"/>
                    <a:gd name="connsiteY6" fmla="*/ 19594 h 25728"/>
                    <a:gd name="connsiteX7" fmla="*/ 93 w 26833"/>
                    <a:gd name="connsiteY7" fmla="*/ 18542 h 25728"/>
                    <a:gd name="connsiteX8" fmla="*/ 0 w 26833"/>
                    <a:gd name="connsiteY8" fmla="*/ 17338 h 25728"/>
                    <a:gd name="connsiteX9" fmla="*/ 0 w 26833"/>
                    <a:gd name="connsiteY9" fmla="*/ 16644 h 25728"/>
                    <a:gd name="connsiteX10" fmla="*/ 208 w 26833"/>
                    <a:gd name="connsiteY10" fmla="*/ 14643 h 25728"/>
                    <a:gd name="connsiteX11" fmla="*/ 694 w 26833"/>
                    <a:gd name="connsiteY11" fmla="*/ 12502 h 25728"/>
                    <a:gd name="connsiteX12" fmla="*/ 1192 w 26833"/>
                    <a:gd name="connsiteY12" fmla="*/ 10859 h 25728"/>
                    <a:gd name="connsiteX13" fmla="*/ 1562 w 26833"/>
                    <a:gd name="connsiteY13" fmla="*/ 9922 h 25728"/>
                    <a:gd name="connsiteX14" fmla="*/ 3240 w 26833"/>
                    <a:gd name="connsiteY14" fmla="*/ 7111 h 25728"/>
                    <a:gd name="connsiteX15" fmla="*/ 4177 w 26833"/>
                    <a:gd name="connsiteY15" fmla="*/ 5722 h 25728"/>
                    <a:gd name="connsiteX16" fmla="*/ 4489 w 26833"/>
                    <a:gd name="connsiteY16" fmla="*/ 5283 h 25728"/>
                    <a:gd name="connsiteX17" fmla="*/ 4767 w 26833"/>
                    <a:gd name="connsiteY17" fmla="*/ 4855 h 25728"/>
                    <a:gd name="connsiteX18" fmla="*/ 6444 w 26833"/>
                    <a:gd name="connsiteY18" fmla="*/ 2367 h 25728"/>
                    <a:gd name="connsiteX19" fmla="*/ 7902 w 26833"/>
                    <a:gd name="connsiteY19" fmla="*/ 794 h 25728"/>
                    <a:gd name="connsiteX20" fmla="*/ 8747 w 26833"/>
                    <a:gd name="connsiteY20" fmla="*/ 250 h 25728"/>
                    <a:gd name="connsiteX21" fmla="*/ 9198 w 26833"/>
                    <a:gd name="connsiteY21" fmla="*/ 100 h 25728"/>
                    <a:gd name="connsiteX22" fmla="*/ 9962 w 26833"/>
                    <a:gd name="connsiteY22" fmla="*/ 7 h 25728"/>
                    <a:gd name="connsiteX23" fmla="*/ 11639 w 26833"/>
                    <a:gd name="connsiteY23" fmla="*/ 123 h 25728"/>
                    <a:gd name="connsiteX24" fmla="*/ 12866 w 26833"/>
                    <a:gd name="connsiteY24" fmla="*/ 724 h 25728"/>
                    <a:gd name="connsiteX25" fmla="*/ 13988 w 26833"/>
                    <a:gd name="connsiteY25" fmla="*/ 1870 h 25728"/>
                    <a:gd name="connsiteX26" fmla="*/ 14751 w 26833"/>
                    <a:gd name="connsiteY26" fmla="*/ 2795 h 25728"/>
                    <a:gd name="connsiteX27" fmla="*/ 15376 w 26833"/>
                    <a:gd name="connsiteY27" fmla="*/ 2830 h 25728"/>
                    <a:gd name="connsiteX28" fmla="*/ 16626 w 26833"/>
                    <a:gd name="connsiteY28" fmla="*/ 2217 h 25728"/>
                    <a:gd name="connsiteX29" fmla="*/ 17065 w 26833"/>
                    <a:gd name="connsiteY29" fmla="*/ 1985 h 25728"/>
                    <a:gd name="connsiteX30" fmla="*/ 18755 w 26833"/>
                    <a:gd name="connsiteY30" fmla="*/ 1106 h 25728"/>
                    <a:gd name="connsiteX31" fmla="*/ 20305 w 26833"/>
                    <a:gd name="connsiteY31" fmla="*/ 574 h 25728"/>
                    <a:gd name="connsiteX32" fmla="*/ 21173 w 26833"/>
                    <a:gd name="connsiteY32" fmla="*/ 412 h 25728"/>
                    <a:gd name="connsiteX33" fmla="*/ 21612 w 26833"/>
                    <a:gd name="connsiteY33" fmla="*/ 389 h 25728"/>
                    <a:gd name="connsiteX34" fmla="*/ 22677 w 26833"/>
                    <a:gd name="connsiteY34" fmla="*/ 481 h 25728"/>
                    <a:gd name="connsiteX35" fmla="*/ 23382 w 26833"/>
                    <a:gd name="connsiteY35" fmla="*/ 666 h 25728"/>
                    <a:gd name="connsiteX36" fmla="*/ 23834 w 26833"/>
                    <a:gd name="connsiteY36" fmla="*/ 875 h 25728"/>
                    <a:gd name="connsiteX37" fmla="*/ 24528 w 26833"/>
                    <a:gd name="connsiteY37" fmla="*/ 1418 h 25728"/>
                    <a:gd name="connsiteX38" fmla="*/ 25199 w 26833"/>
                    <a:gd name="connsiteY38" fmla="*/ 2251 h 25728"/>
                    <a:gd name="connsiteX39" fmla="*/ 25789 w 26833"/>
                    <a:gd name="connsiteY39" fmla="*/ 3131 h 25728"/>
                    <a:gd name="connsiteX40" fmla="*/ 26043 w 26833"/>
                    <a:gd name="connsiteY40" fmla="*/ 3397 h 25728"/>
                    <a:gd name="connsiteX41" fmla="*/ 26564 w 26833"/>
                    <a:gd name="connsiteY41" fmla="*/ 5225 h 25728"/>
                    <a:gd name="connsiteX42" fmla="*/ 26321 w 26833"/>
                    <a:gd name="connsiteY42" fmla="*/ 6081 h 25728"/>
                    <a:gd name="connsiteX43" fmla="*/ 25893 w 26833"/>
                    <a:gd name="connsiteY43" fmla="*/ 7030 h 25728"/>
                    <a:gd name="connsiteX44" fmla="*/ 25615 w 26833"/>
                    <a:gd name="connsiteY44" fmla="*/ 7712 h 25728"/>
                    <a:gd name="connsiteX45" fmla="*/ 25881 w 26833"/>
                    <a:gd name="connsiteY45" fmla="*/ 8256 h 25728"/>
                    <a:gd name="connsiteX46" fmla="*/ 26078 w 26833"/>
                    <a:gd name="connsiteY46" fmla="*/ 8916 h 25728"/>
                    <a:gd name="connsiteX47" fmla="*/ 26182 w 26833"/>
                    <a:gd name="connsiteY47" fmla="*/ 10026 h 25728"/>
                    <a:gd name="connsiteX48" fmla="*/ 26113 w 26833"/>
                    <a:gd name="connsiteY48" fmla="*/ 10767 h 25728"/>
                    <a:gd name="connsiteX49" fmla="*/ 25974 w 26833"/>
                    <a:gd name="connsiteY49" fmla="*/ 11264 h 25728"/>
                    <a:gd name="connsiteX50" fmla="*/ 25789 w 26833"/>
                    <a:gd name="connsiteY50" fmla="*/ 11704 h 25728"/>
                    <a:gd name="connsiteX51" fmla="*/ 25257 w 26833"/>
                    <a:gd name="connsiteY51" fmla="*/ 12653 h 25728"/>
                    <a:gd name="connsiteX52" fmla="*/ 24482 w 26833"/>
                    <a:gd name="connsiteY52" fmla="*/ 13717 h 25728"/>
                    <a:gd name="connsiteX53" fmla="*/ 24458 w 26833"/>
                    <a:gd name="connsiteY53" fmla="*/ 14284 h 25728"/>
                    <a:gd name="connsiteX54" fmla="*/ 24458 w 26833"/>
                    <a:gd name="connsiteY54" fmla="*/ 14296 h 25728"/>
                    <a:gd name="connsiteX55" fmla="*/ 24724 w 26833"/>
                    <a:gd name="connsiteY55" fmla="*/ 14862 h 25728"/>
                    <a:gd name="connsiteX56" fmla="*/ 24991 w 26833"/>
                    <a:gd name="connsiteY56" fmla="*/ 15684 h 25728"/>
                    <a:gd name="connsiteX57" fmla="*/ 25129 w 26833"/>
                    <a:gd name="connsiteY57" fmla="*/ 15892 h 25728"/>
                    <a:gd name="connsiteX58" fmla="*/ 25407 w 26833"/>
                    <a:gd name="connsiteY58" fmla="*/ 16320 h 25728"/>
                    <a:gd name="connsiteX59" fmla="*/ 25766 w 26833"/>
                    <a:gd name="connsiteY59" fmla="*/ 17003 h 25728"/>
                    <a:gd name="connsiteX60" fmla="*/ 26252 w 26833"/>
                    <a:gd name="connsiteY60" fmla="*/ 18033 h 25728"/>
                    <a:gd name="connsiteX61" fmla="*/ 26495 w 26833"/>
                    <a:gd name="connsiteY61" fmla="*/ 18796 h 25728"/>
                    <a:gd name="connsiteX62" fmla="*/ 26784 w 26833"/>
                    <a:gd name="connsiteY62" fmla="*/ 19965 h 25728"/>
                    <a:gd name="connsiteX63" fmla="*/ 26761 w 26833"/>
                    <a:gd name="connsiteY63" fmla="*/ 20971 h 25728"/>
                    <a:gd name="connsiteX64" fmla="*/ 26552 w 26833"/>
                    <a:gd name="connsiteY64" fmla="*/ 21712 h 25728"/>
                    <a:gd name="connsiteX65" fmla="*/ 25939 w 26833"/>
                    <a:gd name="connsiteY65" fmla="*/ 23193 h 25728"/>
                    <a:gd name="connsiteX66" fmla="*/ 25581 w 26833"/>
                    <a:gd name="connsiteY66" fmla="*/ 23771 h 25728"/>
                    <a:gd name="connsiteX67" fmla="*/ 25222 w 26833"/>
                    <a:gd name="connsiteY67" fmla="*/ 24176 h 25728"/>
                    <a:gd name="connsiteX68" fmla="*/ 24516 w 26833"/>
                    <a:gd name="connsiteY68" fmla="*/ 24754 h 25728"/>
                    <a:gd name="connsiteX69" fmla="*/ 24053 w 26833"/>
                    <a:gd name="connsiteY69" fmla="*/ 25009 h 25728"/>
                    <a:gd name="connsiteX70" fmla="*/ 23556 w 26833"/>
                    <a:gd name="connsiteY70" fmla="*/ 25206 h 25728"/>
                    <a:gd name="connsiteX71" fmla="*/ 22769 w 26833"/>
                    <a:gd name="connsiteY71" fmla="*/ 25483 h 25728"/>
                    <a:gd name="connsiteX72" fmla="*/ 21983 w 26833"/>
                    <a:gd name="connsiteY72" fmla="*/ 25645 h 25728"/>
                    <a:gd name="connsiteX73" fmla="*/ 20860 w 26833"/>
                    <a:gd name="connsiteY73" fmla="*/ 25726 h 25728"/>
                    <a:gd name="connsiteX74" fmla="*/ 19484 w 26833"/>
                    <a:gd name="connsiteY74" fmla="*/ 25287 h 25728"/>
                    <a:gd name="connsiteX75" fmla="*/ 18234 w 26833"/>
                    <a:gd name="connsiteY75" fmla="*/ 24280 h 25728"/>
                    <a:gd name="connsiteX76" fmla="*/ 17644 w 26833"/>
                    <a:gd name="connsiteY76" fmla="*/ 23667 h 25728"/>
                    <a:gd name="connsiteX77" fmla="*/ 16695 w 26833"/>
                    <a:gd name="connsiteY77" fmla="*/ 22464 h 25728"/>
                    <a:gd name="connsiteX78" fmla="*/ 16510 w 26833"/>
                    <a:gd name="connsiteY78" fmla="*/ 22302 h 25728"/>
                    <a:gd name="connsiteX79" fmla="*/ 16406 w 26833"/>
                    <a:gd name="connsiteY79" fmla="*/ 22232 h 25728"/>
                    <a:gd name="connsiteX80" fmla="*/ 15827 w 26833"/>
                    <a:gd name="connsiteY80" fmla="*/ 22336 h 25728"/>
                    <a:gd name="connsiteX81" fmla="*/ 15515 w 26833"/>
                    <a:gd name="connsiteY81" fmla="*/ 22452 h 25728"/>
                    <a:gd name="connsiteX82" fmla="*/ 13918 w 26833"/>
                    <a:gd name="connsiteY82" fmla="*/ 23042 h 25728"/>
                    <a:gd name="connsiteX83" fmla="*/ 12183 w 26833"/>
                    <a:gd name="connsiteY83" fmla="*/ 23470 h 25728"/>
                    <a:gd name="connsiteX84" fmla="*/ 10690 w 26833"/>
                    <a:gd name="connsiteY84" fmla="*/ 23239 h 25728"/>
                    <a:gd name="connsiteX85" fmla="*/ 9996 w 26833"/>
                    <a:gd name="connsiteY85" fmla="*/ 22799 h 25728"/>
                    <a:gd name="connsiteX86" fmla="*/ 9036 w 26833"/>
                    <a:gd name="connsiteY86" fmla="*/ 21955 h 25728"/>
                    <a:gd name="connsiteX87" fmla="*/ 8272 w 26833"/>
                    <a:gd name="connsiteY87" fmla="*/ 21156 h 25728"/>
                    <a:gd name="connsiteX88" fmla="*/ 7729 w 26833"/>
                    <a:gd name="connsiteY88" fmla="*/ 20994 h 25728"/>
                    <a:gd name="connsiteX89" fmla="*/ 10355 w 26833"/>
                    <a:gd name="connsiteY89" fmla="*/ 4022 h 25728"/>
                    <a:gd name="connsiteX90" fmla="*/ 10112 w 26833"/>
                    <a:gd name="connsiteY90" fmla="*/ 4276 h 25728"/>
                    <a:gd name="connsiteX91" fmla="*/ 9753 w 26833"/>
                    <a:gd name="connsiteY91" fmla="*/ 4670 h 25728"/>
                    <a:gd name="connsiteX92" fmla="*/ 9499 w 26833"/>
                    <a:gd name="connsiteY92" fmla="*/ 4947 h 25728"/>
                    <a:gd name="connsiteX93" fmla="*/ 6618 w 26833"/>
                    <a:gd name="connsiteY93" fmla="*/ 9251 h 25728"/>
                    <a:gd name="connsiteX94" fmla="*/ 6363 w 26833"/>
                    <a:gd name="connsiteY94" fmla="*/ 9656 h 25728"/>
                    <a:gd name="connsiteX95" fmla="*/ 5114 w 26833"/>
                    <a:gd name="connsiteY95" fmla="*/ 11796 h 25728"/>
                    <a:gd name="connsiteX96" fmla="*/ 5010 w 26833"/>
                    <a:gd name="connsiteY96" fmla="*/ 12074 h 25728"/>
                    <a:gd name="connsiteX97" fmla="*/ 4581 w 26833"/>
                    <a:gd name="connsiteY97" fmla="*/ 13497 h 25728"/>
                    <a:gd name="connsiteX98" fmla="*/ 4477 w 26833"/>
                    <a:gd name="connsiteY98" fmla="*/ 13925 h 25728"/>
                    <a:gd name="connsiteX99" fmla="*/ 4153 w 26833"/>
                    <a:gd name="connsiteY99" fmla="*/ 15395 h 25728"/>
                    <a:gd name="connsiteX100" fmla="*/ 4096 w 26833"/>
                    <a:gd name="connsiteY100" fmla="*/ 15788 h 25728"/>
                    <a:gd name="connsiteX101" fmla="*/ 4003 w 26833"/>
                    <a:gd name="connsiteY101" fmla="*/ 16760 h 25728"/>
                    <a:gd name="connsiteX102" fmla="*/ 4003 w 26833"/>
                    <a:gd name="connsiteY102" fmla="*/ 17118 h 25728"/>
                    <a:gd name="connsiteX103" fmla="*/ 4026 w 26833"/>
                    <a:gd name="connsiteY103" fmla="*/ 17546 h 25728"/>
                    <a:gd name="connsiteX104" fmla="*/ 4049 w 26833"/>
                    <a:gd name="connsiteY104" fmla="*/ 17778 h 25728"/>
                    <a:gd name="connsiteX105" fmla="*/ 4223 w 26833"/>
                    <a:gd name="connsiteY105" fmla="*/ 17743 h 25728"/>
                    <a:gd name="connsiteX106" fmla="*/ 4720 w 26833"/>
                    <a:gd name="connsiteY106" fmla="*/ 17627 h 25728"/>
                    <a:gd name="connsiteX107" fmla="*/ 5229 w 26833"/>
                    <a:gd name="connsiteY107" fmla="*/ 17489 h 25728"/>
                    <a:gd name="connsiteX108" fmla="*/ 6780 w 26833"/>
                    <a:gd name="connsiteY108" fmla="*/ 17084 h 25728"/>
                    <a:gd name="connsiteX109" fmla="*/ 7485 w 26833"/>
                    <a:gd name="connsiteY109" fmla="*/ 16968 h 25728"/>
                    <a:gd name="connsiteX110" fmla="*/ 8342 w 26833"/>
                    <a:gd name="connsiteY110" fmla="*/ 17003 h 25728"/>
                    <a:gd name="connsiteX111" fmla="*/ 9961 w 26833"/>
                    <a:gd name="connsiteY111" fmla="*/ 17489 h 25728"/>
                    <a:gd name="connsiteX112" fmla="*/ 10818 w 26833"/>
                    <a:gd name="connsiteY112" fmla="*/ 18032 h 25728"/>
                    <a:gd name="connsiteX113" fmla="*/ 11176 w 26833"/>
                    <a:gd name="connsiteY113" fmla="*/ 18426 h 25728"/>
                    <a:gd name="connsiteX114" fmla="*/ 11512 w 26833"/>
                    <a:gd name="connsiteY114" fmla="*/ 18796 h 25728"/>
                    <a:gd name="connsiteX115" fmla="*/ 11824 w 26833"/>
                    <a:gd name="connsiteY115" fmla="*/ 19108 h 25728"/>
                    <a:gd name="connsiteX116" fmla="*/ 12102 w 26833"/>
                    <a:gd name="connsiteY116" fmla="*/ 19363 h 25728"/>
                    <a:gd name="connsiteX117" fmla="*/ 12692 w 26833"/>
                    <a:gd name="connsiteY117" fmla="*/ 19212 h 25728"/>
                    <a:gd name="connsiteX118" fmla="*/ 13062 w 26833"/>
                    <a:gd name="connsiteY118" fmla="*/ 19097 h 25728"/>
                    <a:gd name="connsiteX119" fmla="*/ 14011 w 26833"/>
                    <a:gd name="connsiteY119" fmla="*/ 18726 h 25728"/>
                    <a:gd name="connsiteX120" fmla="*/ 14867 w 26833"/>
                    <a:gd name="connsiteY120" fmla="*/ 18437 h 25728"/>
                    <a:gd name="connsiteX121" fmla="*/ 16440 w 26833"/>
                    <a:gd name="connsiteY121" fmla="*/ 18125 h 25728"/>
                    <a:gd name="connsiteX122" fmla="*/ 17979 w 26833"/>
                    <a:gd name="connsiteY122" fmla="*/ 18460 h 25728"/>
                    <a:gd name="connsiteX123" fmla="*/ 18858 w 26833"/>
                    <a:gd name="connsiteY123" fmla="*/ 19085 h 25728"/>
                    <a:gd name="connsiteX124" fmla="*/ 19379 w 26833"/>
                    <a:gd name="connsiteY124" fmla="*/ 19513 h 25728"/>
                    <a:gd name="connsiteX125" fmla="*/ 19668 w 26833"/>
                    <a:gd name="connsiteY125" fmla="*/ 19802 h 25728"/>
                    <a:gd name="connsiteX126" fmla="*/ 20617 w 26833"/>
                    <a:gd name="connsiteY126" fmla="*/ 21017 h 25728"/>
                    <a:gd name="connsiteX127" fmla="*/ 20825 w 26833"/>
                    <a:gd name="connsiteY127" fmla="*/ 21249 h 25728"/>
                    <a:gd name="connsiteX128" fmla="*/ 21334 w 26833"/>
                    <a:gd name="connsiteY128" fmla="*/ 21665 h 25728"/>
                    <a:gd name="connsiteX129" fmla="*/ 21439 w 26833"/>
                    <a:gd name="connsiteY129" fmla="*/ 21654 h 25728"/>
                    <a:gd name="connsiteX130" fmla="*/ 21670 w 26833"/>
                    <a:gd name="connsiteY130" fmla="*/ 21596 h 25728"/>
                    <a:gd name="connsiteX131" fmla="*/ 22029 w 26833"/>
                    <a:gd name="connsiteY131" fmla="*/ 21457 h 25728"/>
                    <a:gd name="connsiteX132" fmla="*/ 22283 w 26833"/>
                    <a:gd name="connsiteY132" fmla="*/ 21353 h 25728"/>
                    <a:gd name="connsiteX133" fmla="*/ 22318 w 26833"/>
                    <a:gd name="connsiteY133" fmla="*/ 21330 h 25728"/>
                    <a:gd name="connsiteX134" fmla="*/ 22711 w 26833"/>
                    <a:gd name="connsiteY134" fmla="*/ 20381 h 25728"/>
                    <a:gd name="connsiteX135" fmla="*/ 22607 w 26833"/>
                    <a:gd name="connsiteY135" fmla="*/ 19930 h 25728"/>
                    <a:gd name="connsiteX136" fmla="*/ 22514 w 26833"/>
                    <a:gd name="connsiteY136" fmla="*/ 19606 h 25728"/>
                    <a:gd name="connsiteX137" fmla="*/ 22144 w 26833"/>
                    <a:gd name="connsiteY137" fmla="*/ 18784 h 25728"/>
                    <a:gd name="connsiteX138" fmla="*/ 21959 w 26833"/>
                    <a:gd name="connsiteY138" fmla="*/ 18426 h 25728"/>
                    <a:gd name="connsiteX139" fmla="*/ 21427 w 26833"/>
                    <a:gd name="connsiteY139" fmla="*/ 17593 h 25728"/>
                    <a:gd name="connsiteX140" fmla="*/ 21219 w 26833"/>
                    <a:gd name="connsiteY140" fmla="*/ 17095 h 25728"/>
                    <a:gd name="connsiteX141" fmla="*/ 21068 w 26833"/>
                    <a:gd name="connsiteY141" fmla="*/ 16632 h 25728"/>
                    <a:gd name="connsiteX142" fmla="*/ 20964 w 26833"/>
                    <a:gd name="connsiteY142" fmla="*/ 16297 h 25728"/>
                    <a:gd name="connsiteX143" fmla="*/ 20779 w 26833"/>
                    <a:gd name="connsiteY143" fmla="*/ 15938 h 25728"/>
                    <a:gd name="connsiteX144" fmla="*/ 20501 w 26833"/>
                    <a:gd name="connsiteY144" fmla="*/ 15163 h 25728"/>
                    <a:gd name="connsiteX145" fmla="*/ 20409 w 26833"/>
                    <a:gd name="connsiteY145" fmla="*/ 14411 h 25728"/>
                    <a:gd name="connsiteX146" fmla="*/ 20478 w 26833"/>
                    <a:gd name="connsiteY146" fmla="*/ 13347 h 25728"/>
                    <a:gd name="connsiteX147" fmla="*/ 20594 w 26833"/>
                    <a:gd name="connsiteY147" fmla="*/ 12629 h 25728"/>
                    <a:gd name="connsiteX148" fmla="*/ 20941 w 26833"/>
                    <a:gd name="connsiteY148" fmla="*/ 11785 h 25728"/>
                    <a:gd name="connsiteX149" fmla="*/ 21820 w 26833"/>
                    <a:gd name="connsiteY149" fmla="*/ 10570 h 25728"/>
                    <a:gd name="connsiteX150" fmla="*/ 22017 w 26833"/>
                    <a:gd name="connsiteY150" fmla="*/ 10223 h 25728"/>
                    <a:gd name="connsiteX151" fmla="*/ 22133 w 26833"/>
                    <a:gd name="connsiteY151" fmla="*/ 10015 h 25728"/>
                    <a:gd name="connsiteX152" fmla="*/ 22121 w 26833"/>
                    <a:gd name="connsiteY152" fmla="*/ 9945 h 25728"/>
                    <a:gd name="connsiteX153" fmla="*/ 22110 w 26833"/>
                    <a:gd name="connsiteY153" fmla="*/ 9760 h 25728"/>
                    <a:gd name="connsiteX154" fmla="*/ 21786 w 26833"/>
                    <a:gd name="connsiteY154" fmla="*/ 9101 h 25728"/>
                    <a:gd name="connsiteX155" fmla="*/ 21519 w 26833"/>
                    <a:gd name="connsiteY155" fmla="*/ 8418 h 25728"/>
                    <a:gd name="connsiteX156" fmla="*/ 21554 w 26833"/>
                    <a:gd name="connsiteY156" fmla="*/ 6960 h 25728"/>
                    <a:gd name="connsiteX157" fmla="*/ 22306 w 26833"/>
                    <a:gd name="connsiteY157" fmla="*/ 5190 h 25728"/>
                    <a:gd name="connsiteX158" fmla="*/ 22237 w 26833"/>
                    <a:gd name="connsiteY158" fmla="*/ 5086 h 25728"/>
                    <a:gd name="connsiteX159" fmla="*/ 21982 w 26833"/>
                    <a:gd name="connsiteY159" fmla="*/ 4716 h 25728"/>
                    <a:gd name="connsiteX160" fmla="*/ 21774 w 26833"/>
                    <a:gd name="connsiteY160" fmla="*/ 4438 h 25728"/>
                    <a:gd name="connsiteX161" fmla="*/ 21496 w 26833"/>
                    <a:gd name="connsiteY161" fmla="*/ 4426 h 25728"/>
                    <a:gd name="connsiteX162" fmla="*/ 21381 w 26833"/>
                    <a:gd name="connsiteY162" fmla="*/ 4438 h 25728"/>
                    <a:gd name="connsiteX163" fmla="*/ 21045 w 26833"/>
                    <a:gd name="connsiteY163" fmla="*/ 4554 h 25728"/>
                    <a:gd name="connsiteX164" fmla="*/ 20582 w 26833"/>
                    <a:gd name="connsiteY164" fmla="*/ 4704 h 25728"/>
                    <a:gd name="connsiteX165" fmla="*/ 20224 w 26833"/>
                    <a:gd name="connsiteY165" fmla="*/ 4843 h 25728"/>
                    <a:gd name="connsiteX166" fmla="*/ 18454 w 26833"/>
                    <a:gd name="connsiteY166" fmla="*/ 5792 h 25728"/>
                    <a:gd name="connsiteX167" fmla="*/ 16961 w 26833"/>
                    <a:gd name="connsiteY167" fmla="*/ 6532 h 25728"/>
                    <a:gd name="connsiteX168" fmla="*/ 16116 w 26833"/>
                    <a:gd name="connsiteY168" fmla="*/ 6810 h 25728"/>
                    <a:gd name="connsiteX169" fmla="*/ 15445 w 26833"/>
                    <a:gd name="connsiteY169" fmla="*/ 6879 h 25728"/>
                    <a:gd name="connsiteX170" fmla="*/ 13837 w 26833"/>
                    <a:gd name="connsiteY170" fmla="*/ 6787 h 25728"/>
                    <a:gd name="connsiteX171" fmla="*/ 12946 w 26833"/>
                    <a:gd name="connsiteY171" fmla="*/ 6509 h 25728"/>
                    <a:gd name="connsiteX172" fmla="*/ 12530 w 26833"/>
                    <a:gd name="connsiteY172" fmla="*/ 6266 h 25728"/>
                    <a:gd name="connsiteX173" fmla="*/ 11998 w 26833"/>
                    <a:gd name="connsiteY173" fmla="*/ 5815 h 25728"/>
                    <a:gd name="connsiteX174" fmla="*/ 11662 w 26833"/>
                    <a:gd name="connsiteY174" fmla="*/ 5398 h 25728"/>
                    <a:gd name="connsiteX175" fmla="*/ 11327 w 26833"/>
                    <a:gd name="connsiteY175" fmla="*/ 4993 h 25728"/>
                    <a:gd name="connsiteX176" fmla="*/ 11037 w 26833"/>
                    <a:gd name="connsiteY176" fmla="*/ 4635 h 25728"/>
                    <a:gd name="connsiteX177" fmla="*/ 10494 w 26833"/>
                    <a:gd name="connsiteY177" fmla="*/ 4068 h 25728"/>
                    <a:gd name="connsiteX178" fmla="*/ 10343 w 26833"/>
                    <a:gd name="connsiteY178" fmla="*/ 4056 h 25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26833" h="25728">
                      <a:moveTo>
                        <a:pt x="7705" y="20983"/>
                      </a:moveTo>
                      <a:lnTo>
                        <a:pt x="4142" y="21874"/>
                      </a:lnTo>
                      <a:cubicBezTo>
                        <a:pt x="3783" y="21966"/>
                        <a:pt x="3425" y="21955"/>
                        <a:pt x="3078" y="21851"/>
                      </a:cubicBezTo>
                      <a:lnTo>
                        <a:pt x="2580" y="21689"/>
                      </a:lnTo>
                      <a:lnTo>
                        <a:pt x="1874" y="21399"/>
                      </a:lnTo>
                      <a:lnTo>
                        <a:pt x="1261" y="21064"/>
                      </a:lnTo>
                      <a:cubicBezTo>
                        <a:pt x="717" y="20751"/>
                        <a:pt x="336" y="20219"/>
                        <a:pt x="255" y="19594"/>
                      </a:cubicBezTo>
                      <a:lnTo>
                        <a:pt x="93" y="18542"/>
                      </a:lnTo>
                      <a:lnTo>
                        <a:pt x="0" y="17338"/>
                      </a:lnTo>
                      <a:lnTo>
                        <a:pt x="0" y="16644"/>
                      </a:lnTo>
                      <a:lnTo>
                        <a:pt x="208" y="14643"/>
                      </a:lnTo>
                      <a:lnTo>
                        <a:pt x="694" y="12502"/>
                      </a:lnTo>
                      <a:lnTo>
                        <a:pt x="1192" y="10859"/>
                      </a:lnTo>
                      <a:lnTo>
                        <a:pt x="1562" y="9922"/>
                      </a:lnTo>
                      <a:lnTo>
                        <a:pt x="3240" y="7111"/>
                      </a:lnTo>
                      <a:lnTo>
                        <a:pt x="4177" y="5722"/>
                      </a:lnTo>
                      <a:cubicBezTo>
                        <a:pt x="4177" y="5722"/>
                        <a:pt x="4489" y="5283"/>
                        <a:pt x="4489" y="5283"/>
                      </a:cubicBezTo>
                      <a:cubicBezTo>
                        <a:pt x="4489" y="5283"/>
                        <a:pt x="4778" y="4843"/>
                        <a:pt x="4767" y="4855"/>
                      </a:cubicBezTo>
                      <a:lnTo>
                        <a:pt x="6444" y="2367"/>
                      </a:lnTo>
                      <a:lnTo>
                        <a:pt x="7902" y="794"/>
                      </a:lnTo>
                      <a:cubicBezTo>
                        <a:pt x="8134" y="539"/>
                        <a:pt x="8423" y="354"/>
                        <a:pt x="8747" y="250"/>
                      </a:cubicBezTo>
                      <a:lnTo>
                        <a:pt x="9198" y="100"/>
                      </a:lnTo>
                      <a:cubicBezTo>
                        <a:pt x="9453" y="19"/>
                        <a:pt x="9707" y="-16"/>
                        <a:pt x="9962" y="7"/>
                      </a:cubicBezTo>
                      <a:lnTo>
                        <a:pt x="11639" y="123"/>
                      </a:lnTo>
                      <a:cubicBezTo>
                        <a:pt x="12102" y="181"/>
                        <a:pt x="12553" y="389"/>
                        <a:pt x="12866" y="724"/>
                      </a:cubicBezTo>
                      <a:lnTo>
                        <a:pt x="13988" y="1870"/>
                      </a:lnTo>
                      <a:lnTo>
                        <a:pt x="14751" y="2795"/>
                      </a:lnTo>
                      <a:lnTo>
                        <a:pt x="15376" y="2830"/>
                      </a:lnTo>
                      <a:lnTo>
                        <a:pt x="16626" y="2217"/>
                      </a:lnTo>
                      <a:lnTo>
                        <a:pt x="17065" y="1985"/>
                      </a:lnTo>
                      <a:lnTo>
                        <a:pt x="18755" y="1106"/>
                      </a:lnTo>
                      <a:lnTo>
                        <a:pt x="20305" y="574"/>
                      </a:lnTo>
                      <a:lnTo>
                        <a:pt x="21173" y="412"/>
                      </a:lnTo>
                      <a:cubicBezTo>
                        <a:pt x="21323" y="389"/>
                        <a:pt x="21462" y="389"/>
                        <a:pt x="21612" y="389"/>
                      </a:cubicBezTo>
                      <a:lnTo>
                        <a:pt x="22677" y="481"/>
                      </a:lnTo>
                      <a:cubicBezTo>
                        <a:pt x="22931" y="493"/>
                        <a:pt x="23174" y="562"/>
                        <a:pt x="23382" y="666"/>
                      </a:cubicBezTo>
                      <a:lnTo>
                        <a:pt x="23834" y="875"/>
                      </a:lnTo>
                      <a:cubicBezTo>
                        <a:pt x="24100" y="990"/>
                        <a:pt x="24343" y="1187"/>
                        <a:pt x="24528" y="1418"/>
                      </a:cubicBezTo>
                      <a:lnTo>
                        <a:pt x="25199" y="2251"/>
                      </a:lnTo>
                      <a:lnTo>
                        <a:pt x="25789" y="3131"/>
                      </a:lnTo>
                      <a:lnTo>
                        <a:pt x="26043" y="3397"/>
                      </a:lnTo>
                      <a:cubicBezTo>
                        <a:pt x="26506" y="3883"/>
                        <a:pt x="26714" y="4577"/>
                        <a:pt x="26564" y="5225"/>
                      </a:cubicBezTo>
                      <a:lnTo>
                        <a:pt x="26321" y="6081"/>
                      </a:lnTo>
                      <a:lnTo>
                        <a:pt x="25893" y="7030"/>
                      </a:lnTo>
                      <a:lnTo>
                        <a:pt x="25615" y="7712"/>
                      </a:lnTo>
                      <a:lnTo>
                        <a:pt x="25881" y="8256"/>
                      </a:lnTo>
                      <a:cubicBezTo>
                        <a:pt x="25986" y="8464"/>
                        <a:pt x="26055" y="8684"/>
                        <a:pt x="26078" y="8916"/>
                      </a:cubicBezTo>
                      <a:lnTo>
                        <a:pt x="26182" y="10026"/>
                      </a:lnTo>
                      <a:cubicBezTo>
                        <a:pt x="26205" y="10281"/>
                        <a:pt x="26182" y="10524"/>
                        <a:pt x="26113" y="10767"/>
                      </a:cubicBezTo>
                      <a:lnTo>
                        <a:pt x="25974" y="11264"/>
                      </a:lnTo>
                      <a:cubicBezTo>
                        <a:pt x="25939" y="11415"/>
                        <a:pt x="25870" y="11553"/>
                        <a:pt x="25789" y="11704"/>
                      </a:cubicBezTo>
                      <a:lnTo>
                        <a:pt x="25257" y="12653"/>
                      </a:lnTo>
                      <a:lnTo>
                        <a:pt x="24482" y="13717"/>
                      </a:lnTo>
                      <a:lnTo>
                        <a:pt x="24458" y="14284"/>
                      </a:lnTo>
                      <a:lnTo>
                        <a:pt x="24458" y="14296"/>
                      </a:lnTo>
                      <a:lnTo>
                        <a:pt x="24724" y="14862"/>
                      </a:lnTo>
                      <a:lnTo>
                        <a:pt x="24991" y="15684"/>
                      </a:lnTo>
                      <a:lnTo>
                        <a:pt x="25129" y="15892"/>
                      </a:lnTo>
                      <a:lnTo>
                        <a:pt x="25407" y="16320"/>
                      </a:lnTo>
                      <a:lnTo>
                        <a:pt x="25766" y="17003"/>
                      </a:lnTo>
                      <a:lnTo>
                        <a:pt x="26252" y="18033"/>
                      </a:lnTo>
                      <a:lnTo>
                        <a:pt x="26495" y="18796"/>
                      </a:lnTo>
                      <a:lnTo>
                        <a:pt x="26784" y="19965"/>
                      </a:lnTo>
                      <a:cubicBezTo>
                        <a:pt x="26853" y="20300"/>
                        <a:pt x="26853" y="20647"/>
                        <a:pt x="26761" y="20971"/>
                      </a:cubicBezTo>
                      <a:lnTo>
                        <a:pt x="26552" y="21712"/>
                      </a:lnTo>
                      <a:lnTo>
                        <a:pt x="25939" y="23193"/>
                      </a:lnTo>
                      <a:cubicBezTo>
                        <a:pt x="25858" y="23401"/>
                        <a:pt x="25731" y="23609"/>
                        <a:pt x="25581" y="23771"/>
                      </a:cubicBezTo>
                      <a:lnTo>
                        <a:pt x="25222" y="24176"/>
                      </a:lnTo>
                      <a:lnTo>
                        <a:pt x="24516" y="24754"/>
                      </a:lnTo>
                      <a:cubicBezTo>
                        <a:pt x="24366" y="24859"/>
                        <a:pt x="24204" y="24940"/>
                        <a:pt x="24053" y="25009"/>
                      </a:cubicBezTo>
                      <a:lnTo>
                        <a:pt x="23556" y="25206"/>
                      </a:lnTo>
                      <a:lnTo>
                        <a:pt x="22769" y="25483"/>
                      </a:lnTo>
                      <a:lnTo>
                        <a:pt x="21983" y="25645"/>
                      </a:lnTo>
                      <a:lnTo>
                        <a:pt x="20860" y="25726"/>
                      </a:lnTo>
                      <a:cubicBezTo>
                        <a:pt x="20363" y="25749"/>
                        <a:pt x="19865" y="25611"/>
                        <a:pt x="19484" y="25287"/>
                      </a:cubicBezTo>
                      <a:lnTo>
                        <a:pt x="18234" y="24280"/>
                      </a:lnTo>
                      <a:lnTo>
                        <a:pt x="17644" y="23667"/>
                      </a:lnTo>
                      <a:lnTo>
                        <a:pt x="16695" y="22464"/>
                      </a:lnTo>
                      <a:lnTo>
                        <a:pt x="16510" y="22302"/>
                      </a:lnTo>
                      <a:lnTo>
                        <a:pt x="16406" y="22232"/>
                      </a:lnTo>
                      <a:lnTo>
                        <a:pt x="15827" y="22336"/>
                      </a:lnTo>
                      <a:lnTo>
                        <a:pt x="15515" y="22452"/>
                      </a:lnTo>
                      <a:lnTo>
                        <a:pt x="13918" y="23042"/>
                      </a:lnTo>
                      <a:lnTo>
                        <a:pt x="12183" y="23470"/>
                      </a:lnTo>
                      <a:cubicBezTo>
                        <a:pt x="11674" y="23609"/>
                        <a:pt x="11142" y="23505"/>
                        <a:pt x="10690" y="23239"/>
                      </a:cubicBezTo>
                      <a:lnTo>
                        <a:pt x="9996" y="22799"/>
                      </a:lnTo>
                      <a:lnTo>
                        <a:pt x="9036" y="21955"/>
                      </a:lnTo>
                      <a:lnTo>
                        <a:pt x="8272" y="21156"/>
                      </a:lnTo>
                      <a:lnTo>
                        <a:pt x="7729" y="20994"/>
                      </a:lnTo>
                      <a:close/>
                      <a:moveTo>
                        <a:pt x="10355" y="4022"/>
                      </a:moveTo>
                      <a:lnTo>
                        <a:pt x="10112" y="4276"/>
                      </a:lnTo>
                      <a:cubicBezTo>
                        <a:pt x="10112" y="4276"/>
                        <a:pt x="9753" y="4681"/>
                        <a:pt x="9753" y="4670"/>
                      </a:cubicBezTo>
                      <a:lnTo>
                        <a:pt x="9499" y="4947"/>
                      </a:lnTo>
                      <a:lnTo>
                        <a:pt x="6618" y="9251"/>
                      </a:lnTo>
                      <a:lnTo>
                        <a:pt x="6363" y="9656"/>
                      </a:lnTo>
                      <a:lnTo>
                        <a:pt x="5114" y="11796"/>
                      </a:lnTo>
                      <a:lnTo>
                        <a:pt x="5010" y="12074"/>
                      </a:lnTo>
                      <a:lnTo>
                        <a:pt x="4581" y="13497"/>
                      </a:lnTo>
                      <a:lnTo>
                        <a:pt x="4477" y="13925"/>
                      </a:lnTo>
                      <a:lnTo>
                        <a:pt x="4153" y="15395"/>
                      </a:lnTo>
                      <a:lnTo>
                        <a:pt x="4096" y="15788"/>
                      </a:lnTo>
                      <a:lnTo>
                        <a:pt x="4003" y="16760"/>
                      </a:lnTo>
                      <a:lnTo>
                        <a:pt x="4003" y="17118"/>
                      </a:lnTo>
                      <a:lnTo>
                        <a:pt x="4026" y="17546"/>
                      </a:lnTo>
                      <a:lnTo>
                        <a:pt x="4049" y="17778"/>
                      </a:lnTo>
                      <a:lnTo>
                        <a:pt x="4223" y="17743"/>
                      </a:lnTo>
                      <a:cubicBezTo>
                        <a:pt x="4223" y="17743"/>
                        <a:pt x="4743" y="17627"/>
                        <a:pt x="4720" y="17627"/>
                      </a:cubicBezTo>
                      <a:cubicBezTo>
                        <a:pt x="4720" y="17627"/>
                        <a:pt x="5241" y="17489"/>
                        <a:pt x="5229" y="17489"/>
                      </a:cubicBezTo>
                      <a:lnTo>
                        <a:pt x="6780" y="17084"/>
                      </a:lnTo>
                      <a:lnTo>
                        <a:pt x="7485" y="16968"/>
                      </a:lnTo>
                      <a:cubicBezTo>
                        <a:pt x="7775" y="16910"/>
                        <a:pt x="8064" y="16945"/>
                        <a:pt x="8342" y="17003"/>
                      </a:cubicBezTo>
                      <a:lnTo>
                        <a:pt x="9961" y="17489"/>
                      </a:lnTo>
                      <a:cubicBezTo>
                        <a:pt x="10285" y="17593"/>
                        <a:pt x="10575" y="17778"/>
                        <a:pt x="10818" y="18032"/>
                      </a:cubicBezTo>
                      <a:lnTo>
                        <a:pt x="11176" y="18426"/>
                      </a:lnTo>
                      <a:cubicBezTo>
                        <a:pt x="11176" y="18426"/>
                        <a:pt x="11535" y="18831"/>
                        <a:pt x="11512" y="18796"/>
                      </a:cubicBezTo>
                      <a:lnTo>
                        <a:pt x="11824" y="19108"/>
                      </a:lnTo>
                      <a:lnTo>
                        <a:pt x="12102" y="19363"/>
                      </a:lnTo>
                      <a:lnTo>
                        <a:pt x="12692" y="19212"/>
                      </a:lnTo>
                      <a:lnTo>
                        <a:pt x="13062" y="19097"/>
                      </a:lnTo>
                      <a:lnTo>
                        <a:pt x="14011" y="18726"/>
                      </a:lnTo>
                      <a:lnTo>
                        <a:pt x="14867" y="18437"/>
                      </a:lnTo>
                      <a:lnTo>
                        <a:pt x="16440" y="18125"/>
                      </a:lnTo>
                      <a:cubicBezTo>
                        <a:pt x="16973" y="18021"/>
                        <a:pt x="17528" y="18136"/>
                        <a:pt x="17979" y="18460"/>
                      </a:cubicBezTo>
                      <a:lnTo>
                        <a:pt x="18858" y="19085"/>
                      </a:lnTo>
                      <a:lnTo>
                        <a:pt x="19379" y="19513"/>
                      </a:lnTo>
                      <a:cubicBezTo>
                        <a:pt x="19483" y="19606"/>
                        <a:pt x="19576" y="19698"/>
                        <a:pt x="19668" y="19802"/>
                      </a:cubicBezTo>
                      <a:lnTo>
                        <a:pt x="20617" y="21017"/>
                      </a:lnTo>
                      <a:lnTo>
                        <a:pt x="20825" y="21249"/>
                      </a:lnTo>
                      <a:lnTo>
                        <a:pt x="21334" y="21665"/>
                      </a:lnTo>
                      <a:lnTo>
                        <a:pt x="21439" y="21654"/>
                      </a:lnTo>
                      <a:lnTo>
                        <a:pt x="21670" y="21596"/>
                      </a:lnTo>
                      <a:lnTo>
                        <a:pt x="22029" y="21457"/>
                      </a:lnTo>
                      <a:lnTo>
                        <a:pt x="22283" y="21353"/>
                      </a:lnTo>
                      <a:lnTo>
                        <a:pt x="22318" y="21330"/>
                      </a:lnTo>
                      <a:lnTo>
                        <a:pt x="22711" y="20381"/>
                      </a:lnTo>
                      <a:lnTo>
                        <a:pt x="22607" y="19930"/>
                      </a:lnTo>
                      <a:lnTo>
                        <a:pt x="22514" y="19606"/>
                      </a:lnTo>
                      <a:lnTo>
                        <a:pt x="22144" y="18784"/>
                      </a:lnTo>
                      <a:lnTo>
                        <a:pt x="21959" y="18426"/>
                      </a:lnTo>
                      <a:lnTo>
                        <a:pt x="21427" y="17593"/>
                      </a:lnTo>
                      <a:cubicBezTo>
                        <a:pt x="21334" y="17442"/>
                        <a:pt x="21265" y="17269"/>
                        <a:pt x="21219" y="17095"/>
                      </a:cubicBezTo>
                      <a:lnTo>
                        <a:pt x="21068" y="16632"/>
                      </a:lnTo>
                      <a:lnTo>
                        <a:pt x="20964" y="16297"/>
                      </a:lnTo>
                      <a:lnTo>
                        <a:pt x="20779" y="15938"/>
                      </a:lnTo>
                      <a:lnTo>
                        <a:pt x="20501" y="15163"/>
                      </a:lnTo>
                      <a:cubicBezTo>
                        <a:pt x="20432" y="14920"/>
                        <a:pt x="20397" y="14666"/>
                        <a:pt x="20409" y="14411"/>
                      </a:cubicBezTo>
                      <a:lnTo>
                        <a:pt x="20478" y="13347"/>
                      </a:lnTo>
                      <a:lnTo>
                        <a:pt x="20594" y="12629"/>
                      </a:lnTo>
                      <a:cubicBezTo>
                        <a:pt x="20629" y="12340"/>
                        <a:pt x="20756" y="12039"/>
                        <a:pt x="20941" y="11785"/>
                      </a:cubicBezTo>
                      <a:lnTo>
                        <a:pt x="21820" y="10570"/>
                      </a:lnTo>
                      <a:lnTo>
                        <a:pt x="22017" y="10223"/>
                      </a:lnTo>
                      <a:lnTo>
                        <a:pt x="22133" y="10015"/>
                      </a:lnTo>
                      <a:lnTo>
                        <a:pt x="22121" y="9945"/>
                      </a:lnTo>
                      <a:lnTo>
                        <a:pt x="22110" y="9760"/>
                      </a:lnTo>
                      <a:lnTo>
                        <a:pt x="21786" y="9101"/>
                      </a:lnTo>
                      <a:lnTo>
                        <a:pt x="21519" y="8418"/>
                      </a:lnTo>
                      <a:cubicBezTo>
                        <a:pt x="21346" y="7932"/>
                        <a:pt x="21358" y="7423"/>
                        <a:pt x="21554" y="6960"/>
                      </a:cubicBezTo>
                      <a:lnTo>
                        <a:pt x="22306" y="5190"/>
                      </a:lnTo>
                      <a:lnTo>
                        <a:pt x="22237" y="5086"/>
                      </a:lnTo>
                      <a:lnTo>
                        <a:pt x="21982" y="4716"/>
                      </a:lnTo>
                      <a:lnTo>
                        <a:pt x="21774" y="4438"/>
                      </a:lnTo>
                      <a:lnTo>
                        <a:pt x="21496" y="4426"/>
                      </a:lnTo>
                      <a:lnTo>
                        <a:pt x="21381" y="4438"/>
                      </a:lnTo>
                      <a:lnTo>
                        <a:pt x="21045" y="4554"/>
                      </a:lnTo>
                      <a:cubicBezTo>
                        <a:pt x="21045" y="4554"/>
                        <a:pt x="20536" y="4716"/>
                        <a:pt x="20582" y="4704"/>
                      </a:cubicBezTo>
                      <a:lnTo>
                        <a:pt x="20224" y="4843"/>
                      </a:lnTo>
                      <a:lnTo>
                        <a:pt x="18454" y="5792"/>
                      </a:lnTo>
                      <a:lnTo>
                        <a:pt x="16961" y="6532"/>
                      </a:lnTo>
                      <a:lnTo>
                        <a:pt x="16116" y="6810"/>
                      </a:lnTo>
                      <a:cubicBezTo>
                        <a:pt x="15908" y="6868"/>
                        <a:pt x="15677" y="6891"/>
                        <a:pt x="15445" y="6879"/>
                      </a:cubicBezTo>
                      <a:lnTo>
                        <a:pt x="13837" y="6787"/>
                      </a:lnTo>
                      <a:cubicBezTo>
                        <a:pt x="13525" y="6763"/>
                        <a:pt x="13224" y="6671"/>
                        <a:pt x="12946" y="6509"/>
                      </a:cubicBezTo>
                      <a:lnTo>
                        <a:pt x="12530" y="6266"/>
                      </a:lnTo>
                      <a:cubicBezTo>
                        <a:pt x="12333" y="6150"/>
                        <a:pt x="12137" y="5988"/>
                        <a:pt x="11998" y="5815"/>
                      </a:cubicBezTo>
                      <a:lnTo>
                        <a:pt x="11662" y="5398"/>
                      </a:lnTo>
                      <a:cubicBezTo>
                        <a:pt x="11662" y="5398"/>
                        <a:pt x="11315" y="4982"/>
                        <a:pt x="11327" y="4993"/>
                      </a:cubicBezTo>
                      <a:lnTo>
                        <a:pt x="11037" y="4635"/>
                      </a:lnTo>
                      <a:lnTo>
                        <a:pt x="10494" y="4068"/>
                      </a:lnTo>
                      <a:lnTo>
                        <a:pt x="10343" y="4056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xmlns="" id="{BDB4DB21-C2D3-D1E5-867F-32E78514AE00}"/>
                    </a:ext>
                  </a:extLst>
                </p:cNvPr>
                <p:cNvSpPr/>
                <p:nvPr/>
              </p:nvSpPr>
              <p:spPr>
                <a:xfrm>
                  <a:off x="1143787" y="2439505"/>
                  <a:ext cx="32524" cy="32290"/>
                </a:xfrm>
                <a:custGeom>
                  <a:avLst/>
                  <a:gdLst>
                    <a:gd name="connsiteX0" fmla="*/ 13130 w 32524"/>
                    <a:gd name="connsiteY0" fmla="*/ 950 h 32290"/>
                    <a:gd name="connsiteX1" fmla="*/ 13905 w 32524"/>
                    <a:gd name="connsiteY1" fmla="*/ 464 h 32290"/>
                    <a:gd name="connsiteX2" fmla="*/ 14692 w 32524"/>
                    <a:gd name="connsiteY2" fmla="*/ 140 h 32290"/>
                    <a:gd name="connsiteX3" fmla="*/ 15363 w 32524"/>
                    <a:gd name="connsiteY3" fmla="*/ 1 h 32290"/>
                    <a:gd name="connsiteX4" fmla="*/ 15895 w 32524"/>
                    <a:gd name="connsiteY4" fmla="*/ 1 h 32290"/>
                    <a:gd name="connsiteX5" fmla="*/ 16786 w 32524"/>
                    <a:gd name="connsiteY5" fmla="*/ 186 h 32290"/>
                    <a:gd name="connsiteX6" fmla="*/ 17272 w 32524"/>
                    <a:gd name="connsiteY6" fmla="*/ 395 h 32290"/>
                    <a:gd name="connsiteX7" fmla="*/ 17989 w 32524"/>
                    <a:gd name="connsiteY7" fmla="*/ 881 h 32290"/>
                    <a:gd name="connsiteX8" fmla="*/ 18394 w 32524"/>
                    <a:gd name="connsiteY8" fmla="*/ 1251 h 32290"/>
                    <a:gd name="connsiteX9" fmla="*/ 18903 w 32524"/>
                    <a:gd name="connsiteY9" fmla="*/ 1864 h 32290"/>
                    <a:gd name="connsiteX10" fmla="*/ 20164 w 32524"/>
                    <a:gd name="connsiteY10" fmla="*/ 1760 h 32290"/>
                    <a:gd name="connsiteX11" fmla="*/ 21298 w 32524"/>
                    <a:gd name="connsiteY11" fmla="*/ 2072 h 32290"/>
                    <a:gd name="connsiteX12" fmla="*/ 22004 w 32524"/>
                    <a:gd name="connsiteY12" fmla="*/ 2327 h 32290"/>
                    <a:gd name="connsiteX13" fmla="*/ 22038 w 32524"/>
                    <a:gd name="connsiteY13" fmla="*/ 2327 h 32290"/>
                    <a:gd name="connsiteX14" fmla="*/ 23635 w 32524"/>
                    <a:gd name="connsiteY14" fmla="*/ 2118 h 32290"/>
                    <a:gd name="connsiteX15" fmla="*/ 23843 w 32524"/>
                    <a:gd name="connsiteY15" fmla="*/ 2118 h 32290"/>
                    <a:gd name="connsiteX16" fmla="*/ 24086 w 32524"/>
                    <a:gd name="connsiteY16" fmla="*/ 1945 h 32290"/>
                    <a:gd name="connsiteX17" fmla="*/ 25023 w 32524"/>
                    <a:gd name="connsiteY17" fmla="*/ 1586 h 32290"/>
                    <a:gd name="connsiteX18" fmla="*/ 26076 w 32524"/>
                    <a:gd name="connsiteY18" fmla="*/ 1447 h 32290"/>
                    <a:gd name="connsiteX19" fmla="*/ 26828 w 32524"/>
                    <a:gd name="connsiteY19" fmla="*/ 1505 h 32290"/>
                    <a:gd name="connsiteX20" fmla="*/ 27326 w 32524"/>
                    <a:gd name="connsiteY20" fmla="*/ 1644 h 32290"/>
                    <a:gd name="connsiteX21" fmla="*/ 28089 w 32524"/>
                    <a:gd name="connsiteY21" fmla="*/ 1933 h 32290"/>
                    <a:gd name="connsiteX22" fmla="*/ 29131 w 32524"/>
                    <a:gd name="connsiteY22" fmla="*/ 2905 h 32290"/>
                    <a:gd name="connsiteX23" fmla="*/ 29374 w 32524"/>
                    <a:gd name="connsiteY23" fmla="*/ 3391 h 32290"/>
                    <a:gd name="connsiteX24" fmla="*/ 29836 w 32524"/>
                    <a:gd name="connsiteY24" fmla="*/ 4571 h 32290"/>
                    <a:gd name="connsiteX25" fmla="*/ 29940 w 32524"/>
                    <a:gd name="connsiteY25" fmla="*/ 5011 h 32290"/>
                    <a:gd name="connsiteX26" fmla="*/ 30010 w 32524"/>
                    <a:gd name="connsiteY26" fmla="*/ 5543 h 32290"/>
                    <a:gd name="connsiteX27" fmla="*/ 30033 w 32524"/>
                    <a:gd name="connsiteY27" fmla="*/ 6330 h 32290"/>
                    <a:gd name="connsiteX28" fmla="*/ 30241 w 32524"/>
                    <a:gd name="connsiteY28" fmla="*/ 6619 h 32290"/>
                    <a:gd name="connsiteX29" fmla="*/ 30207 w 32524"/>
                    <a:gd name="connsiteY29" fmla="*/ 6584 h 32290"/>
                    <a:gd name="connsiteX30" fmla="*/ 30878 w 32524"/>
                    <a:gd name="connsiteY30" fmla="*/ 7522 h 32290"/>
                    <a:gd name="connsiteX31" fmla="*/ 31248 w 32524"/>
                    <a:gd name="connsiteY31" fmla="*/ 8239 h 32290"/>
                    <a:gd name="connsiteX32" fmla="*/ 31930 w 32524"/>
                    <a:gd name="connsiteY32" fmla="*/ 9859 h 32290"/>
                    <a:gd name="connsiteX33" fmla="*/ 32335 w 32524"/>
                    <a:gd name="connsiteY33" fmla="*/ 11004 h 32290"/>
                    <a:gd name="connsiteX34" fmla="*/ 32428 w 32524"/>
                    <a:gd name="connsiteY34" fmla="*/ 11444 h 32290"/>
                    <a:gd name="connsiteX35" fmla="*/ 32521 w 32524"/>
                    <a:gd name="connsiteY35" fmla="*/ 12508 h 32290"/>
                    <a:gd name="connsiteX36" fmla="*/ 32463 w 32524"/>
                    <a:gd name="connsiteY36" fmla="*/ 13133 h 32290"/>
                    <a:gd name="connsiteX37" fmla="*/ 32382 w 32524"/>
                    <a:gd name="connsiteY37" fmla="*/ 13480 h 32290"/>
                    <a:gd name="connsiteX38" fmla="*/ 32370 w 32524"/>
                    <a:gd name="connsiteY38" fmla="*/ 13688 h 32290"/>
                    <a:gd name="connsiteX39" fmla="*/ 32393 w 32524"/>
                    <a:gd name="connsiteY39" fmla="*/ 13966 h 32290"/>
                    <a:gd name="connsiteX40" fmla="*/ 32474 w 32524"/>
                    <a:gd name="connsiteY40" fmla="*/ 14382 h 32290"/>
                    <a:gd name="connsiteX41" fmla="*/ 32497 w 32524"/>
                    <a:gd name="connsiteY41" fmla="*/ 15019 h 32290"/>
                    <a:gd name="connsiteX42" fmla="*/ 32428 w 32524"/>
                    <a:gd name="connsiteY42" fmla="*/ 15539 h 32290"/>
                    <a:gd name="connsiteX43" fmla="*/ 32266 w 32524"/>
                    <a:gd name="connsiteY43" fmla="*/ 16210 h 32290"/>
                    <a:gd name="connsiteX44" fmla="*/ 32173 w 32524"/>
                    <a:gd name="connsiteY44" fmla="*/ 16696 h 32290"/>
                    <a:gd name="connsiteX45" fmla="*/ 31965 w 32524"/>
                    <a:gd name="connsiteY45" fmla="*/ 17309 h 32290"/>
                    <a:gd name="connsiteX46" fmla="*/ 31815 w 32524"/>
                    <a:gd name="connsiteY46" fmla="*/ 17564 h 32290"/>
                    <a:gd name="connsiteX47" fmla="*/ 31884 w 32524"/>
                    <a:gd name="connsiteY47" fmla="*/ 18281 h 32290"/>
                    <a:gd name="connsiteX48" fmla="*/ 31849 w 32524"/>
                    <a:gd name="connsiteY48" fmla="*/ 18767 h 32290"/>
                    <a:gd name="connsiteX49" fmla="*/ 31664 w 32524"/>
                    <a:gd name="connsiteY49" fmla="*/ 19450 h 32290"/>
                    <a:gd name="connsiteX50" fmla="*/ 31433 w 32524"/>
                    <a:gd name="connsiteY50" fmla="*/ 19947 h 32290"/>
                    <a:gd name="connsiteX51" fmla="*/ 30947 w 32524"/>
                    <a:gd name="connsiteY51" fmla="*/ 20572 h 32290"/>
                    <a:gd name="connsiteX52" fmla="*/ 30577 w 32524"/>
                    <a:gd name="connsiteY52" fmla="*/ 20908 h 32290"/>
                    <a:gd name="connsiteX53" fmla="*/ 29640 w 32524"/>
                    <a:gd name="connsiteY53" fmla="*/ 21370 h 32290"/>
                    <a:gd name="connsiteX54" fmla="*/ 29582 w 32524"/>
                    <a:gd name="connsiteY54" fmla="*/ 21382 h 32290"/>
                    <a:gd name="connsiteX55" fmla="*/ 29420 w 32524"/>
                    <a:gd name="connsiteY55" fmla="*/ 22261 h 32290"/>
                    <a:gd name="connsiteX56" fmla="*/ 29223 w 32524"/>
                    <a:gd name="connsiteY56" fmla="*/ 22747 h 32290"/>
                    <a:gd name="connsiteX57" fmla="*/ 29339 w 32524"/>
                    <a:gd name="connsiteY57" fmla="*/ 23488 h 32290"/>
                    <a:gd name="connsiteX58" fmla="*/ 29327 w 32524"/>
                    <a:gd name="connsiteY58" fmla="*/ 23974 h 32290"/>
                    <a:gd name="connsiteX59" fmla="*/ 29084 w 32524"/>
                    <a:gd name="connsiteY59" fmla="*/ 24888 h 32290"/>
                    <a:gd name="connsiteX60" fmla="*/ 28853 w 32524"/>
                    <a:gd name="connsiteY60" fmla="*/ 25327 h 32290"/>
                    <a:gd name="connsiteX61" fmla="*/ 28656 w 32524"/>
                    <a:gd name="connsiteY61" fmla="*/ 25732 h 32290"/>
                    <a:gd name="connsiteX62" fmla="*/ 28564 w 32524"/>
                    <a:gd name="connsiteY62" fmla="*/ 25929 h 32290"/>
                    <a:gd name="connsiteX63" fmla="*/ 28529 w 32524"/>
                    <a:gd name="connsiteY63" fmla="*/ 26195 h 32290"/>
                    <a:gd name="connsiteX64" fmla="*/ 27731 w 32524"/>
                    <a:gd name="connsiteY64" fmla="*/ 27537 h 32290"/>
                    <a:gd name="connsiteX65" fmla="*/ 26203 w 32524"/>
                    <a:gd name="connsiteY65" fmla="*/ 27884 h 32290"/>
                    <a:gd name="connsiteX66" fmla="*/ 26041 w 32524"/>
                    <a:gd name="connsiteY66" fmla="*/ 27861 h 32290"/>
                    <a:gd name="connsiteX67" fmla="*/ 24931 w 32524"/>
                    <a:gd name="connsiteY67" fmla="*/ 27271 h 32290"/>
                    <a:gd name="connsiteX68" fmla="*/ 24827 w 32524"/>
                    <a:gd name="connsiteY68" fmla="*/ 27294 h 32290"/>
                    <a:gd name="connsiteX69" fmla="*/ 24364 w 32524"/>
                    <a:gd name="connsiteY69" fmla="*/ 27387 h 32290"/>
                    <a:gd name="connsiteX70" fmla="*/ 24156 w 32524"/>
                    <a:gd name="connsiteY70" fmla="*/ 27387 h 32290"/>
                    <a:gd name="connsiteX71" fmla="*/ 24144 w 32524"/>
                    <a:gd name="connsiteY71" fmla="*/ 27410 h 32290"/>
                    <a:gd name="connsiteX72" fmla="*/ 24028 w 32524"/>
                    <a:gd name="connsiteY72" fmla="*/ 27687 h 32290"/>
                    <a:gd name="connsiteX73" fmla="*/ 23971 w 32524"/>
                    <a:gd name="connsiteY73" fmla="*/ 27977 h 32290"/>
                    <a:gd name="connsiteX74" fmla="*/ 23762 w 32524"/>
                    <a:gd name="connsiteY74" fmla="*/ 28613 h 32290"/>
                    <a:gd name="connsiteX75" fmla="*/ 23739 w 32524"/>
                    <a:gd name="connsiteY75" fmla="*/ 28787 h 32290"/>
                    <a:gd name="connsiteX76" fmla="*/ 23751 w 32524"/>
                    <a:gd name="connsiteY76" fmla="*/ 29111 h 32290"/>
                    <a:gd name="connsiteX77" fmla="*/ 23647 w 32524"/>
                    <a:gd name="connsiteY77" fmla="*/ 29828 h 32290"/>
                    <a:gd name="connsiteX78" fmla="*/ 23496 w 32524"/>
                    <a:gd name="connsiteY78" fmla="*/ 30233 h 32290"/>
                    <a:gd name="connsiteX79" fmla="*/ 22177 w 32524"/>
                    <a:gd name="connsiteY79" fmla="*/ 31505 h 32290"/>
                    <a:gd name="connsiteX80" fmla="*/ 21668 w 32524"/>
                    <a:gd name="connsiteY80" fmla="*/ 31667 h 32290"/>
                    <a:gd name="connsiteX81" fmla="*/ 20881 w 32524"/>
                    <a:gd name="connsiteY81" fmla="*/ 31737 h 32290"/>
                    <a:gd name="connsiteX82" fmla="*/ 20789 w 32524"/>
                    <a:gd name="connsiteY82" fmla="*/ 31725 h 32290"/>
                    <a:gd name="connsiteX83" fmla="*/ 20777 w 32524"/>
                    <a:gd name="connsiteY83" fmla="*/ 31737 h 32290"/>
                    <a:gd name="connsiteX84" fmla="*/ 20384 w 32524"/>
                    <a:gd name="connsiteY84" fmla="*/ 31899 h 32290"/>
                    <a:gd name="connsiteX85" fmla="*/ 19944 w 32524"/>
                    <a:gd name="connsiteY85" fmla="*/ 32107 h 32290"/>
                    <a:gd name="connsiteX86" fmla="*/ 18891 w 32524"/>
                    <a:gd name="connsiteY86" fmla="*/ 32281 h 32290"/>
                    <a:gd name="connsiteX87" fmla="*/ 18394 w 32524"/>
                    <a:gd name="connsiteY87" fmla="*/ 32246 h 32290"/>
                    <a:gd name="connsiteX88" fmla="*/ 17931 w 32524"/>
                    <a:gd name="connsiteY88" fmla="*/ 32165 h 32290"/>
                    <a:gd name="connsiteX89" fmla="*/ 17596 w 32524"/>
                    <a:gd name="connsiteY89" fmla="*/ 32165 h 32290"/>
                    <a:gd name="connsiteX90" fmla="*/ 17063 w 32524"/>
                    <a:gd name="connsiteY90" fmla="*/ 32107 h 32290"/>
                    <a:gd name="connsiteX91" fmla="*/ 16577 w 32524"/>
                    <a:gd name="connsiteY91" fmla="*/ 31991 h 32290"/>
                    <a:gd name="connsiteX92" fmla="*/ 15189 w 32524"/>
                    <a:gd name="connsiteY92" fmla="*/ 30742 h 32290"/>
                    <a:gd name="connsiteX93" fmla="*/ 15004 w 32524"/>
                    <a:gd name="connsiteY93" fmla="*/ 30244 h 32290"/>
                    <a:gd name="connsiteX94" fmla="*/ 14992 w 32524"/>
                    <a:gd name="connsiteY94" fmla="*/ 30233 h 32290"/>
                    <a:gd name="connsiteX95" fmla="*/ 14657 w 32524"/>
                    <a:gd name="connsiteY95" fmla="*/ 30244 h 32290"/>
                    <a:gd name="connsiteX96" fmla="*/ 12702 w 32524"/>
                    <a:gd name="connsiteY96" fmla="*/ 29111 h 32290"/>
                    <a:gd name="connsiteX97" fmla="*/ 12424 w 32524"/>
                    <a:gd name="connsiteY97" fmla="*/ 28949 h 32290"/>
                    <a:gd name="connsiteX98" fmla="*/ 11429 w 32524"/>
                    <a:gd name="connsiteY98" fmla="*/ 27595 h 32290"/>
                    <a:gd name="connsiteX99" fmla="*/ 11336 w 32524"/>
                    <a:gd name="connsiteY99" fmla="*/ 27097 h 32290"/>
                    <a:gd name="connsiteX100" fmla="*/ 11325 w 32524"/>
                    <a:gd name="connsiteY100" fmla="*/ 26403 h 32290"/>
                    <a:gd name="connsiteX101" fmla="*/ 11336 w 32524"/>
                    <a:gd name="connsiteY101" fmla="*/ 26322 h 32290"/>
                    <a:gd name="connsiteX102" fmla="*/ 11082 w 32524"/>
                    <a:gd name="connsiteY102" fmla="*/ 25131 h 32290"/>
                    <a:gd name="connsiteX103" fmla="*/ 11140 w 32524"/>
                    <a:gd name="connsiteY103" fmla="*/ 24679 h 32290"/>
                    <a:gd name="connsiteX104" fmla="*/ 10735 w 32524"/>
                    <a:gd name="connsiteY104" fmla="*/ 24402 h 32290"/>
                    <a:gd name="connsiteX105" fmla="*/ 10307 w 32524"/>
                    <a:gd name="connsiteY105" fmla="*/ 24008 h 32290"/>
                    <a:gd name="connsiteX106" fmla="*/ 9705 w 32524"/>
                    <a:gd name="connsiteY106" fmla="*/ 23245 h 32290"/>
                    <a:gd name="connsiteX107" fmla="*/ 9497 w 32524"/>
                    <a:gd name="connsiteY107" fmla="*/ 23013 h 32290"/>
                    <a:gd name="connsiteX108" fmla="*/ 9219 w 32524"/>
                    <a:gd name="connsiteY108" fmla="*/ 22990 h 32290"/>
                    <a:gd name="connsiteX109" fmla="*/ 8398 w 32524"/>
                    <a:gd name="connsiteY109" fmla="*/ 22713 h 32290"/>
                    <a:gd name="connsiteX110" fmla="*/ 7958 w 32524"/>
                    <a:gd name="connsiteY110" fmla="*/ 22446 h 32290"/>
                    <a:gd name="connsiteX111" fmla="*/ 7287 w 32524"/>
                    <a:gd name="connsiteY111" fmla="*/ 21914 h 32290"/>
                    <a:gd name="connsiteX112" fmla="*/ 6963 w 32524"/>
                    <a:gd name="connsiteY112" fmla="*/ 21567 h 32290"/>
                    <a:gd name="connsiteX113" fmla="*/ 6639 w 32524"/>
                    <a:gd name="connsiteY113" fmla="*/ 21127 h 32290"/>
                    <a:gd name="connsiteX114" fmla="*/ 6500 w 32524"/>
                    <a:gd name="connsiteY114" fmla="*/ 20896 h 32290"/>
                    <a:gd name="connsiteX115" fmla="*/ 6084 w 32524"/>
                    <a:gd name="connsiteY115" fmla="*/ 20815 h 32290"/>
                    <a:gd name="connsiteX116" fmla="*/ 4476 w 32524"/>
                    <a:gd name="connsiteY116" fmla="*/ 19195 h 32290"/>
                    <a:gd name="connsiteX117" fmla="*/ 4395 w 32524"/>
                    <a:gd name="connsiteY117" fmla="*/ 18744 h 32290"/>
                    <a:gd name="connsiteX118" fmla="*/ 4395 w 32524"/>
                    <a:gd name="connsiteY118" fmla="*/ 18675 h 32290"/>
                    <a:gd name="connsiteX119" fmla="*/ 4256 w 32524"/>
                    <a:gd name="connsiteY119" fmla="*/ 18640 h 32290"/>
                    <a:gd name="connsiteX120" fmla="*/ 3897 w 32524"/>
                    <a:gd name="connsiteY120" fmla="*/ 18582 h 32290"/>
                    <a:gd name="connsiteX121" fmla="*/ 3365 w 32524"/>
                    <a:gd name="connsiteY121" fmla="*/ 18501 h 32290"/>
                    <a:gd name="connsiteX122" fmla="*/ 2081 w 32524"/>
                    <a:gd name="connsiteY122" fmla="*/ 18189 h 32290"/>
                    <a:gd name="connsiteX123" fmla="*/ 1502 w 32524"/>
                    <a:gd name="connsiteY123" fmla="*/ 17923 h 32290"/>
                    <a:gd name="connsiteX124" fmla="*/ 1097 w 32524"/>
                    <a:gd name="connsiteY124" fmla="*/ 17657 h 32290"/>
                    <a:gd name="connsiteX125" fmla="*/ 357 w 32524"/>
                    <a:gd name="connsiteY125" fmla="*/ 16766 h 32290"/>
                    <a:gd name="connsiteX126" fmla="*/ 149 w 32524"/>
                    <a:gd name="connsiteY126" fmla="*/ 16268 h 32290"/>
                    <a:gd name="connsiteX127" fmla="*/ 461 w 32524"/>
                    <a:gd name="connsiteY127" fmla="*/ 14209 h 32290"/>
                    <a:gd name="connsiteX128" fmla="*/ 692 w 32524"/>
                    <a:gd name="connsiteY128" fmla="*/ 13943 h 32290"/>
                    <a:gd name="connsiteX129" fmla="*/ 1548 w 32524"/>
                    <a:gd name="connsiteY129" fmla="*/ 13341 h 32290"/>
                    <a:gd name="connsiteX130" fmla="*/ 1363 w 32524"/>
                    <a:gd name="connsiteY130" fmla="*/ 12832 h 32290"/>
                    <a:gd name="connsiteX131" fmla="*/ 1259 w 32524"/>
                    <a:gd name="connsiteY131" fmla="*/ 12346 h 32290"/>
                    <a:gd name="connsiteX132" fmla="*/ 1236 w 32524"/>
                    <a:gd name="connsiteY132" fmla="*/ 11629 h 32290"/>
                    <a:gd name="connsiteX133" fmla="*/ 1317 w 32524"/>
                    <a:gd name="connsiteY133" fmla="*/ 11108 h 32290"/>
                    <a:gd name="connsiteX134" fmla="*/ 2948 w 32524"/>
                    <a:gd name="connsiteY134" fmla="*/ 9419 h 32290"/>
                    <a:gd name="connsiteX135" fmla="*/ 3134 w 32524"/>
                    <a:gd name="connsiteY135" fmla="*/ 8898 h 32290"/>
                    <a:gd name="connsiteX136" fmla="*/ 3377 w 32524"/>
                    <a:gd name="connsiteY136" fmla="*/ 8436 h 32290"/>
                    <a:gd name="connsiteX137" fmla="*/ 3492 w 32524"/>
                    <a:gd name="connsiteY137" fmla="*/ 8250 h 32290"/>
                    <a:gd name="connsiteX138" fmla="*/ 3492 w 32524"/>
                    <a:gd name="connsiteY138" fmla="*/ 8193 h 32290"/>
                    <a:gd name="connsiteX139" fmla="*/ 3990 w 32524"/>
                    <a:gd name="connsiteY139" fmla="*/ 7059 h 32290"/>
                    <a:gd name="connsiteX140" fmla="*/ 4337 w 32524"/>
                    <a:gd name="connsiteY140" fmla="*/ 6654 h 32290"/>
                    <a:gd name="connsiteX141" fmla="*/ 4684 w 32524"/>
                    <a:gd name="connsiteY141" fmla="*/ 6307 h 32290"/>
                    <a:gd name="connsiteX142" fmla="*/ 4684 w 32524"/>
                    <a:gd name="connsiteY142" fmla="*/ 5624 h 32290"/>
                    <a:gd name="connsiteX143" fmla="*/ 4777 w 32524"/>
                    <a:gd name="connsiteY143" fmla="*/ 4837 h 32290"/>
                    <a:gd name="connsiteX144" fmla="*/ 4892 w 32524"/>
                    <a:gd name="connsiteY144" fmla="*/ 4375 h 32290"/>
                    <a:gd name="connsiteX145" fmla="*/ 5077 w 32524"/>
                    <a:gd name="connsiteY145" fmla="*/ 3889 h 32290"/>
                    <a:gd name="connsiteX146" fmla="*/ 6026 w 32524"/>
                    <a:gd name="connsiteY146" fmla="*/ 2847 h 32290"/>
                    <a:gd name="connsiteX147" fmla="*/ 7553 w 32524"/>
                    <a:gd name="connsiteY147" fmla="*/ 2095 h 32290"/>
                    <a:gd name="connsiteX148" fmla="*/ 8224 w 32524"/>
                    <a:gd name="connsiteY148" fmla="*/ 1887 h 32290"/>
                    <a:gd name="connsiteX149" fmla="*/ 8502 w 32524"/>
                    <a:gd name="connsiteY149" fmla="*/ 1783 h 32290"/>
                    <a:gd name="connsiteX150" fmla="*/ 8826 w 32524"/>
                    <a:gd name="connsiteY150" fmla="*/ 1598 h 32290"/>
                    <a:gd name="connsiteX151" fmla="*/ 9578 w 32524"/>
                    <a:gd name="connsiteY151" fmla="*/ 1262 h 32290"/>
                    <a:gd name="connsiteX152" fmla="*/ 10712 w 32524"/>
                    <a:gd name="connsiteY152" fmla="*/ 1158 h 32290"/>
                    <a:gd name="connsiteX153" fmla="*/ 11221 w 32524"/>
                    <a:gd name="connsiteY153" fmla="*/ 1251 h 32290"/>
                    <a:gd name="connsiteX154" fmla="*/ 11452 w 32524"/>
                    <a:gd name="connsiteY154" fmla="*/ 1285 h 32290"/>
                    <a:gd name="connsiteX155" fmla="*/ 12088 w 32524"/>
                    <a:gd name="connsiteY155" fmla="*/ 1216 h 32290"/>
                    <a:gd name="connsiteX156" fmla="*/ 12424 w 32524"/>
                    <a:gd name="connsiteY156" fmla="*/ 1124 h 32290"/>
                    <a:gd name="connsiteX157" fmla="*/ 12875 w 32524"/>
                    <a:gd name="connsiteY157" fmla="*/ 1008 h 32290"/>
                    <a:gd name="connsiteX158" fmla="*/ 13130 w 32524"/>
                    <a:gd name="connsiteY158" fmla="*/ 915 h 32290"/>
                    <a:gd name="connsiteX159" fmla="*/ 15583 w 32524"/>
                    <a:gd name="connsiteY159" fmla="*/ 4143 h 32290"/>
                    <a:gd name="connsiteX160" fmla="*/ 15490 w 32524"/>
                    <a:gd name="connsiteY160" fmla="*/ 4201 h 32290"/>
                    <a:gd name="connsiteX161" fmla="*/ 15073 w 32524"/>
                    <a:gd name="connsiteY161" fmla="*/ 4467 h 32290"/>
                    <a:gd name="connsiteX162" fmla="*/ 14669 w 32524"/>
                    <a:gd name="connsiteY162" fmla="*/ 4652 h 32290"/>
                    <a:gd name="connsiteX163" fmla="*/ 14159 w 32524"/>
                    <a:gd name="connsiteY163" fmla="*/ 4837 h 32290"/>
                    <a:gd name="connsiteX164" fmla="*/ 13523 w 32524"/>
                    <a:gd name="connsiteY164" fmla="*/ 5022 h 32290"/>
                    <a:gd name="connsiteX165" fmla="*/ 12667 w 32524"/>
                    <a:gd name="connsiteY165" fmla="*/ 5219 h 32290"/>
                    <a:gd name="connsiteX166" fmla="*/ 11603 w 32524"/>
                    <a:gd name="connsiteY166" fmla="*/ 5323 h 32290"/>
                    <a:gd name="connsiteX167" fmla="*/ 11070 w 32524"/>
                    <a:gd name="connsiteY167" fmla="*/ 5312 h 32290"/>
                    <a:gd name="connsiteX168" fmla="*/ 10619 w 32524"/>
                    <a:gd name="connsiteY168" fmla="*/ 5231 h 32290"/>
                    <a:gd name="connsiteX169" fmla="*/ 10446 w 32524"/>
                    <a:gd name="connsiteY169" fmla="*/ 5335 h 32290"/>
                    <a:gd name="connsiteX170" fmla="*/ 9670 w 32524"/>
                    <a:gd name="connsiteY170" fmla="*/ 5670 h 32290"/>
                    <a:gd name="connsiteX171" fmla="*/ 9103 w 32524"/>
                    <a:gd name="connsiteY171" fmla="*/ 5832 h 32290"/>
                    <a:gd name="connsiteX172" fmla="*/ 8780 w 32524"/>
                    <a:gd name="connsiteY172" fmla="*/ 5983 h 32290"/>
                    <a:gd name="connsiteX173" fmla="*/ 8699 w 32524"/>
                    <a:gd name="connsiteY173" fmla="*/ 6017 h 32290"/>
                    <a:gd name="connsiteX174" fmla="*/ 8687 w 32524"/>
                    <a:gd name="connsiteY174" fmla="*/ 6769 h 32290"/>
                    <a:gd name="connsiteX175" fmla="*/ 8583 w 32524"/>
                    <a:gd name="connsiteY175" fmla="*/ 7568 h 32290"/>
                    <a:gd name="connsiteX176" fmla="*/ 8039 w 32524"/>
                    <a:gd name="connsiteY176" fmla="*/ 8655 h 32290"/>
                    <a:gd name="connsiteX177" fmla="*/ 7669 w 32524"/>
                    <a:gd name="connsiteY177" fmla="*/ 9026 h 32290"/>
                    <a:gd name="connsiteX178" fmla="*/ 7437 w 32524"/>
                    <a:gd name="connsiteY178" fmla="*/ 9268 h 32290"/>
                    <a:gd name="connsiteX179" fmla="*/ 7125 w 32524"/>
                    <a:gd name="connsiteY179" fmla="*/ 10044 h 32290"/>
                    <a:gd name="connsiteX180" fmla="*/ 6882 w 32524"/>
                    <a:gd name="connsiteY180" fmla="*/ 10402 h 32290"/>
                    <a:gd name="connsiteX181" fmla="*/ 6882 w 32524"/>
                    <a:gd name="connsiteY181" fmla="*/ 10483 h 32290"/>
                    <a:gd name="connsiteX182" fmla="*/ 6871 w 32524"/>
                    <a:gd name="connsiteY182" fmla="*/ 10877 h 32290"/>
                    <a:gd name="connsiteX183" fmla="*/ 6905 w 32524"/>
                    <a:gd name="connsiteY183" fmla="*/ 11316 h 32290"/>
                    <a:gd name="connsiteX184" fmla="*/ 5957 w 32524"/>
                    <a:gd name="connsiteY184" fmla="*/ 13167 h 32290"/>
                    <a:gd name="connsiteX185" fmla="*/ 6014 w 32524"/>
                    <a:gd name="connsiteY185" fmla="*/ 13491 h 32290"/>
                    <a:gd name="connsiteX186" fmla="*/ 6026 w 32524"/>
                    <a:gd name="connsiteY186" fmla="*/ 14093 h 32290"/>
                    <a:gd name="connsiteX187" fmla="*/ 5945 w 32524"/>
                    <a:gd name="connsiteY187" fmla="*/ 14602 h 32290"/>
                    <a:gd name="connsiteX188" fmla="*/ 5864 w 32524"/>
                    <a:gd name="connsiteY188" fmla="*/ 14972 h 32290"/>
                    <a:gd name="connsiteX189" fmla="*/ 6373 w 32524"/>
                    <a:gd name="connsiteY189" fmla="*/ 15146 h 32290"/>
                    <a:gd name="connsiteX190" fmla="*/ 7287 w 32524"/>
                    <a:gd name="connsiteY190" fmla="*/ 15736 h 32290"/>
                    <a:gd name="connsiteX191" fmla="*/ 7623 w 32524"/>
                    <a:gd name="connsiteY191" fmla="*/ 16129 h 32290"/>
                    <a:gd name="connsiteX192" fmla="*/ 8108 w 32524"/>
                    <a:gd name="connsiteY192" fmla="*/ 16881 h 32290"/>
                    <a:gd name="connsiteX193" fmla="*/ 8166 w 32524"/>
                    <a:gd name="connsiteY193" fmla="*/ 16985 h 32290"/>
                    <a:gd name="connsiteX194" fmla="*/ 8189 w 32524"/>
                    <a:gd name="connsiteY194" fmla="*/ 16997 h 32290"/>
                    <a:gd name="connsiteX195" fmla="*/ 8537 w 32524"/>
                    <a:gd name="connsiteY195" fmla="*/ 17113 h 32290"/>
                    <a:gd name="connsiteX196" fmla="*/ 9763 w 32524"/>
                    <a:gd name="connsiteY196" fmla="*/ 18385 h 32290"/>
                    <a:gd name="connsiteX197" fmla="*/ 9879 w 32524"/>
                    <a:gd name="connsiteY197" fmla="*/ 18744 h 32290"/>
                    <a:gd name="connsiteX198" fmla="*/ 9971 w 32524"/>
                    <a:gd name="connsiteY198" fmla="*/ 18929 h 32290"/>
                    <a:gd name="connsiteX199" fmla="*/ 10064 w 32524"/>
                    <a:gd name="connsiteY199" fmla="*/ 19045 h 32290"/>
                    <a:gd name="connsiteX200" fmla="*/ 10122 w 32524"/>
                    <a:gd name="connsiteY200" fmla="*/ 19103 h 32290"/>
                    <a:gd name="connsiteX201" fmla="*/ 10746 w 32524"/>
                    <a:gd name="connsiteY201" fmla="*/ 19172 h 32290"/>
                    <a:gd name="connsiteX202" fmla="*/ 12054 w 32524"/>
                    <a:gd name="connsiteY202" fmla="*/ 19889 h 32290"/>
                    <a:gd name="connsiteX203" fmla="*/ 12331 w 32524"/>
                    <a:gd name="connsiteY203" fmla="*/ 20237 h 32290"/>
                    <a:gd name="connsiteX204" fmla="*/ 12655 w 32524"/>
                    <a:gd name="connsiteY204" fmla="*/ 20572 h 32290"/>
                    <a:gd name="connsiteX205" fmla="*/ 13049 w 32524"/>
                    <a:gd name="connsiteY205" fmla="*/ 21058 h 32290"/>
                    <a:gd name="connsiteX206" fmla="*/ 13928 w 32524"/>
                    <a:gd name="connsiteY206" fmla="*/ 21370 h 32290"/>
                    <a:gd name="connsiteX207" fmla="*/ 14241 w 32524"/>
                    <a:gd name="connsiteY207" fmla="*/ 21567 h 32290"/>
                    <a:gd name="connsiteX208" fmla="*/ 15131 w 32524"/>
                    <a:gd name="connsiteY208" fmla="*/ 23083 h 32290"/>
                    <a:gd name="connsiteX209" fmla="*/ 15189 w 32524"/>
                    <a:gd name="connsiteY209" fmla="*/ 23615 h 32290"/>
                    <a:gd name="connsiteX210" fmla="*/ 15189 w 32524"/>
                    <a:gd name="connsiteY210" fmla="*/ 24540 h 32290"/>
                    <a:gd name="connsiteX211" fmla="*/ 15178 w 32524"/>
                    <a:gd name="connsiteY211" fmla="*/ 24621 h 32290"/>
                    <a:gd name="connsiteX212" fmla="*/ 15490 w 32524"/>
                    <a:gd name="connsiteY212" fmla="*/ 25998 h 32290"/>
                    <a:gd name="connsiteX213" fmla="*/ 16809 w 32524"/>
                    <a:gd name="connsiteY213" fmla="*/ 26056 h 32290"/>
                    <a:gd name="connsiteX214" fmla="*/ 17225 w 32524"/>
                    <a:gd name="connsiteY214" fmla="*/ 26218 h 32290"/>
                    <a:gd name="connsiteX215" fmla="*/ 18174 w 32524"/>
                    <a:gd name="connsiteY215" fmla="*/ 26993 h 32290"/>
                    <a:gd name="connsiteX216" fmla="*/ 18452 w 32524"/>
                    <a:gd name="connsiteY216" fmla="*/ 27421 h 32290"/>
                    <a:gd name="connsiteX217" fmla="*/ 18764 w 32524"/>
                    <a:gd name="connsiteY217" fmla="*/ 28277 h 32290"/>
                    <a:gd name="connsiteX218" fmla="*/ 18776 w 32524"/>
                    <a:gd name="connsiteY218" fmla="*/ 28277 h 32290"/>
                    <a:gd name="connsiteX219" fmla="*/ 19285 w 32524"/>
                    <a:gd name="connsiteY219" fmla="*/ 28046 h 32290"/>
                    <a:gd name="connsiteX220" fmla="*/ 19852 w 32524"/>
                    <a:gd name="connsiteY220" fmla="*/ 27861 h 32290"/>
                    <a:gd name="connsiteX221" fmla="*/ 19863 w 32524"/>
                    <a:gd name="connsiteY221" fmla="*/ 27838 h 32290"/>
                    <a:gd name="connsiteX222" fmla="*/ 20060 w 32524"/>
                    <a:gd name="connsiteY222" fmla="*/ 27201 h 32290"/>
                    <a:gd name="connsiteX223" fmla="*/ 20141 w 32524"/>
                    <a:gd name="connsiteY223" fmla="*/ 26808 h 32290"/>
                    <a:gd name="connsiteX224" fmla="*/ 20164 w 32524"/>
                    <a:gd name="connsiteY224" fmla="*/ 26692 h 32290"/>
                    <a:gd name="connsiteX225" fmla="*/ 20129 w 32524"/>
                    <a:gd name="connsiteY225" fmla="*/ 26554 h 32290"/>
                    <a:gd name="connsiteX226" fmla="*/ 20037 w 32524"/>
                    <a:gd name="connsiteY226" fmla="*/ 26033 h 32290"/>
                    <a:gd name="connsiteX227" fmla="*/ 20326 w 32524"/>
                    <a:gd name="connsiteY227" fmla="*/ 24552 h 32290"/>
                    <a:gd name="connsiteX228" fmla="*/ 20569 w 32524"/>
                    <a:gd name="connsiteY228" fmla="*/ 24193 h 32290"/>
                    <a:gd name="connsiteX229" fmla="*/ 21564 w 32524"/>
                    <a:gd name="connsiteY229" fmla="*/ 23430 h 32290"/>
                    <a:gd name="connsiteX230" fmla="*/ 22073 w 32524"/>
                    <a:gd name="connsiteY230" fmla="*/ 23245 h 32290"/>
                    <a:gd name="connsiteX231" fmla="*/ 23496 w 32524"/>
                    <a:gd name="connsiteY231" fmla="*/ 23268 h 32290"/>
                    <a:gd name="connsiteX232" fmla="*/ 23843 w 32524"/>
                    <a:gd name="connsiteY232" fmla="*/ 23418 h 32290"/>
                    <a:gd name="connsiteX233" fmla="*/ 23936 w 32524"/>
                    <a:gd name="connsiteY233" fmla="*/ 23430 h 32290"/>
                    <a:gd name="connsiteX234" fmla="*/ 23947 w 32524"/>
                    <a:gd name="connsiteY234" fmla="*/ 23430 h 32290"/>
                    <a:gd name="connsiteX235" fmla="*/ 24202 w 32524"/>
                    <a:gd name="connsiteY235" fmla="*/ 23349 h 32290"/>
                    <a:gd name="connsiteX236" fmla="*/ 24665 w 32524"/>
                    <a:gd name="connsiteY236" fmla="*/ 23187 h 32290"/>
                    <a:gd name="connsiteX237" fmla="*/ 25162 w 32524"/>
                    <a:gd name="connsiteY237" fmla="*/ 23094 h 32290"/>
                    <a:gd name="connsiteX238" fmla="*/ 25162 w 32524"/>
                    <a:gd name="connsiteY238" fmla="*/ 22504 h 32290"/>
                    <a:gd name="connsiteX239" fmla="*/ 25255 w 32524"/>
                    <a:gd name="connsiteY239" fmla="*/ 21914 h 32290"/>
                    <a:gd name="connsiteX240" fmla="*/ 25139 w 32524"/>
                    <a:gd name="connsiteY240" fmla="*/ 21845 h 32290"/>
                    <a:gd name="connsiteX241" fmla="*/ 24688 w 32524"/>
                    <a:gd name="connsiteY241" fmla="*/ 21556 h 32290"/>
                    <a:gd name="connsiteX242" fmla="*/ 24271 w 32524"/>
                    <a:gd name="connsiteY242" fmla="*/ 21208 h 32290"/>
                    <a:gd name="connsiteX243" fmla="*/ 23913 w 32524"/>
                    <a:gd name="connsiteY243" fmla="*/ 20815 h 32290"/>
                    <a:gd name="connsiteX244" fmla="*/ 23485 w 32524"/>
                    <a:gd name="connsiteY244" fmla="*/ 20063 h 32290"/>
                    <a:gd name="connsiteX245" fmla="*/ 23369 w 32524"/>
                    <a:gd name="connsiteY245" fmla="*/ 19693 h 32290"/>
                    <a:gd name="connsiteX246" fmla="*/ 24075 w 32524"/>
                    <a:gd name="connsiteY246" fmla="*/ 17471 h 32290"/>
                    <a:gd name="connsiteX247" fmla="*/ 24503 w 32524"/>
                    <a:gd name="connsiteY247" fmla="*/ 17147 h 32290"/>
                    <a:gd name="connsiteX248" fmla="*/ 26123 w 32524"/>
                    <a:gd name="connsiteY248" fmla="*/ 16800 h 32290"/>
                    <a:gd name="connsiteX249" fmla="*/ 26620 w 32524"/>
                    <a:gd name="connsiteY249" fmla="*/ 16893 h 32290"/>
                    <a:gd name="connsiteX250" fmla="*/ 27291 w 32524"/>
                    <a:gd name="connsiteY250" fmla="*/ 17124 h 32290"/>
                    <a:gd name="connsiteX251" fmla="*/ 27650 w 32524"/>
                    <a:gd name="connsiteY251" fmla="*/ 17228 h 32290"/>
                    <a:gd name="connsiteX252" fmla="*/ 28147 w 32524"/>
                    <a:gd name="connsiteY252" fmla="*/ 15933 h 32290"/>
                    <a:gd name="connsiteX253" fmla="*/ 28356 w 32524"/>
                    <a:gd name="connsiteY253" fmla="*/ 15690 h 32290"/>
                    <a:gd name="connsiteX254" fmla="*/ 28379 w 32524"/>
                    <a:gd name="connsiteY254" fmla="*/ 15493 h 32290"/>
                    <a:gd name="connsiteX255" fmla="*/ 28517 w 32524"/>
                    <a:gd name="connsiteY255" fmla="*/ 14961 h 32290"/>
                    <a:gd name="connsiteX256" fmla="*/ 28529 w 32524"/>
                    <a:gd name="connsiteY256" fmla="*/ 14891 h 32290"/>
                    <a:gd name="connsiteX257" fmla="*/ 28494 w 32524"/>
                    <a:gd name="connsiteY257" fmla="*/ 14683 h 32290"/>
                    <a:gd name="connsiteX258" fmla="*/ 28413 w 32524"/>
                    <a:gd name="connsiteY258" fmla="*/ 13908 h 32290"/>
                    <a:gd name="connsiteX259" fmla="*/ 28437 w 32524"/>
                    <a:gd name="connsiteY259" fmla="*/ 13121 h 32290"/>
                    <a:gd name="connsiteX260" fmla="*/ 28541 w 32524"/>
                    <a:gd name="connsiteY260" fmla="*/ 12612 h 32290"/>
                    <a:gd name="connsiteX261" fmla="*/ 28483 w 32524"/>
                    <a:gd name="connsiteY261" fmla="*/ 12045 h 32290"/>
                    <a:gd name="connsiteX262" fmla="*/ 28402 w 32524"/>
                    <a:gd name="connsiteY262" fmla="*/ 11791 h 32290"/>
                    <a:gd name="connsiteX263" fmla="*/ 28240 w 32524"/>
                    <a:gd name="connsiteY263" fmla="*/ 11374 h 32290"/>
                    <a:gd name="connsiteX264" fmla="*/ 28055 w 32524"/>
                    <a:gd name="connsiteY264" fmla="*/ 10888 h 32290"/>
                    <a:gd name="connsiteX265" fmla="*/ 27870 w 32524"/>
                    <a:gd name="connsiteY265" fmla="*/ 10437 h 32290"/>
                    <a:gd name="connsiteX266" fmla="*/ 27673 w 32524"/>
                    <a:gd name="connsiteY266" fmla="*/ 9986 h 32290"/>
                    <a:gd name="connsiteX267" fmla="*/ 27522 w 32524"/>
                    <a:gd name="connsiteY267" fmla="*/ 9673 h 32290"/>
                    <a:gd name="connsiteX268" fmla="*/ 27314 w 32524"/>
                    <a:gd name="connsiteY268" fmla="*/ 9349 h 32290"/>
                    <a:gd name="connsiteX269" fmla="*/ 26689 w 32524"/>
                    <a:gd name="connsiteY269" fmla="*/ 8482 h 32290"/>
                    <a:gd name="connsiteX270" fmla="*/ 26319 w 32524"/>
                    <a:gd name="connsiteY270" fmla="*/ 7799 h 32290"/>
                    <a:gd name="connsiteX271" fmla="*/ 26111 w 32524"/>
                    <a:gd name="connsiteY271" fmla="*/ 6862 h 32290"/>
                    <a:gd name="connsiteX272" fmla="*/ 26111 w 32524"/>
                    <a:gd name="connsiteY272" fmla="*/ 6399 h 32290"/>
                    <a:gd name="connsiteX273" fmla="*/ 26088 w 32524"/>
                    <a:gd name="connsiteY273" fmla="*/ 5983 h 32290"/>
                    <a:gd name="connsiteX274" fmla="*/ 26065 w 32524"/>
                    <a:gd name="connsiteY274" fmla="*/ 5740 h 32290"/>
                    <a:gd name="connsiteX275" fmla="*/ 25995 w 32524"/>
                    <a:gd name="connsiteY275" fmla="*/ 5566 h 32290"/>
                    <a:gd name="connsiteX276" fmla="*/ 25428 w 32524"/>
                    <a:gd name="connsiteY276" fmla="*/ 5902 h 32290"/>
                    <a:gd name="connsiteX277" fmla="*/ 24306 w 32524"/>
                    <a:gd name="connsiteY277" fmla="*/ 6156 h 32290"/>
                    <a:gd name="connsiteX278" fmla="*/ 23936 w 32524"/>
                    <a:gd name="connsiteY278" fmla="*/ 6145 h 32290"/>
                    <a:gd name="connsiteX279" fmla="*/ 23624 w 32524"/>
                    <a:gd name="connsiteY279" fmla="*/ 6168 h 32290"/>
                    <a:gd name="connsiteX280" fmla="*/ 22605 w 32524"/>
                    <a:gd name="connsiteY280" fmla="*/ 6330 h 32290"/>
                    <a:gd name="connsiteX281" fmla="*/ 21911 w 32524"/>
                    <a:gd name="connsiteY281" fmla="*/ 6388 h 32290"/>
                    <a:gd name="connsiteX282" fmla="*/ 21090 w 32524"/>
                    <a:gd name="connsiteY282" fmla="*/ 6272 h 32290"/>
                    <a:gd name="connsiteX283" fmla="*/ 20129 w 32524"/>
                    <a:gd name="connsiteY283" fmla="*/ 5925 h 32290"/>
                    <a:gd name="connsiteX284" fmla="*/ 20072 w 32524"/>
                    <a:gd name="connsiteY284" fmla="*/ 5913 h 32290"/>
                    <a:gd name="connsiteX285" fmla="*/ 19736 w 32524"/>
                    <a:gd name="connsiteY285" fmla="*/ 6017 h 32290"/>
                    <a:gd name="connsiteX286" fmla="*/ 19227 w 32524"/>
                    <a:gd name="connsiteY286" fmla="*/ 6122 h 32290"/>
                    <a:gd name="connsiteX287" fmla="*/ 18406 w 32524"/>
                    <a:gd name="connsiteY287" fmla="*/ 6214 h 32290"/>
                    <a:gd name="connsiteX288" fmla="*/ 16705 w 32524"/>
                    <a:gd name="connsiteY288" fmla="*/ 5474 h 32290"/>
                    <a:gd name="connsiteX289" fmla="*/ 15606 w 32524"/>
                    <a:gd name="connsiteY289" fmla="*/ 4155 h 32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</a:cxnLst>
                  <a:rect l="l" t="t" r="r" b="b"/>
                  <a:pathLst>
                    <a:path w="32524" h="32290">
                      <a:moveTo>
                        <a:pt x="13130" y="950"/>
                      </a:moveTo>
                      <a:lnTo>
                        <a:pt x="13905" y="464"/>
                      </a:lnTo>
                      <a:lnTo>
                        <a:pt x="14692" y="140"/>
                      </a:lnTo>
                      <a:cubicBezTo>
                        <a:pt x="14900" y="59"/>
                        <a:pt x="15131" y="24"/>
                        <a:pt x="15363" y="1"/>
                      </a:cubicBezTo>
                      <a:lnTo>
                        <a:pt x="15895" y="1"/>
                      </a:lnTo>
                      <a:cubicBezTo>
                        <a:pt x="16219" y="-10"/>
                        <a:pt x="16520" y="59"/>
                        <a:pt x="16786" y="186"/>
                      </a:cubicBezTo>
                      <a:lnTo>
                        <a:pt x="17272" y="395"/>
                      </a:lnTo>
                      <a:lnTo>
                        <a:pt x="17989" y="881"/>
                      </a:lnTo>
                      <a:cubicBezTo>
                        <a:pt x="18151" y="985"/>
                        <a:pt x="18278" y="1112"/>
                        <a:pt x="18394" y="1251"/>
                      </a:cubicBezTo>
                      <a:lnTo>
                        <a:pt x="18903" y="1864"/>
                      </a:lnTo>
                      <a:cubicBezTo>
                        <a:pt x="19296" y="1690"/>
                        <a:pt x="19736" y="1656"/>
                        <a:pt x="20164" y="1760"/>
                      </a:cubicBezTo>
                      <a:lnTo>
                        <a:pt x="21298" y="2072"/>
                      </a:lnTo>
                      <a:lnTo>
                        <a:pt x="22004" y="2327"/>
                      </a:lnTo>
                      <a:lnTo>
                        <a:pt x="22038" y="2327"/>
                      </a:lnTo>
                      <a:lnTo>
                        <a:pt x="23635" y="2118"/>
                      </a:lnTo>
                      <a:lnTo>
                        <a:pt x="23843" y="2118"/>
                      </a:lnTo>
                      <a:lnTo>
                        <a:pt x="24086" y="1945"/>
                      </a:lnTo>
                      <a:cubicBezTo>
                        <a:pt x="24364" y="1748"/>
                        <a:pt x="24688" y="1621"/>
                        <a:pt x="25023" y="1586"/>
                      </a:cubicBezTo>
                      <a:lnTo>
                        <a:pt x="26076" y="1447"/>
                      </a:lnTo>
                      <a:cubicBezTo>
                        <a:pt x="26331" y="1424"/>
                        <a:pt x="26585" y="1436"/>
                        <a:pt x="26828" y="1505"/>
                      </a:cubicBezTo>
                      <a:lnTo>
                        <a:pt x="27326" y="1644"/>
                      </a:lnTo>
                      <a:lnTo>
                        <a:pt x="28089" y="1933"/>
                      </a:lnTo>
                      <a:cubicBezTo>
                        <a:pt x="28552" y="2118"/>
                        <a:pt x="28922" y="2466"/>
                        <a:pt x="29131" y="2905"/>
                      </a:cubicBezTo>
                      <a:lnTo>
                        <a:pt x="29374" y="3391"/>
                      </a:lnTo>
                      <a:lnTo>
                        <a:pt x="29836" y="4571"/>
                      </a:lnTo>
                      <a:cubicBezTo>
                        <a:pt x="29894" y="4722"/>
                        <a:pt x="29929" y="4861"/>
                        <a:pt x="29940" y="5011"/>
                      </a:cubicBezTo>
                      <a:lnTo>
                        <a:pt x="30010" y="5543"/>
                      </a:lnTo>
                      <a:lnTo>
                        <a:pt x="30033" y="6330"/>
                      </a:lnTo>
                      <a:lnTo>
                        <a:pt x="30241" y="6619"/>
                      </a:lnTo>
                      <a:lnTo>
                        <a:pt x="30207" y="6584"/>
                      </a:lnTo>
                      <a:lnTo>
                        <a:pt x="30878" y="7522"/>
                      </a:lnTo>
                      <a:lnTo>
                        <a:pt x="31248" y="8239"/>
                      </a:lnTo>
                      <a:lnTo>
                        <a:pt x="31930" y="9859"/>
                      </a:lnTo>
                      <a:lnTo>
                        <a:pt x="32335" y="11004"/>
                      </a:lnTo>
                      <a:cubicBezTo>
                        <a:pt x="32370" y="11154"/>
                        <a:pt x="32416" y="11282"/>
                        <a:pt x="32428" y="11444"/>
                      </a:cubicBezTo>
                      <a:lnTo>
                        <a:pt x="32521" y="12508"/>
                      </a:lnTo>
                      <a:cubicBezTo>
                        <a:pt x="32532" y="12705"/>
                        <a:pt x="32521" y="12925"/>
                        <a:pt x="32463" y="13133"/>
                      </a:cubicBezTo>
                      <a:lnTo>
                        <a:pt x="32382" y="13480"/>
                      </a:lnTo>
                      <a:lnTo>
                        <a:pt x="32370" y="13688"/>
                      </a:lnTo>
                      <a:lnTo>
                        <a:pt x="32393" y="13966"/>
                      </a:lnTo>
                      <a:lnTo>
                        <a:pt x="32474" y="14382"/>
                      </a:lnTo>
                      <a:cubicBezTo>
                        <a:pt x="32509" y="14591"/>
                        <a:pt x="32532" y="14810"/>
                        <a:pt x="32497" y="15019"/>
                      </a:cubicBezTo>
                      <a:lnTo>
                        <a:pt x="32428" y="15539"/>
                      </a:lnTo>
                      <a:lnTo>
                        <a:pt x="32266" y="16210"/>
                      </a:lnTo>
                      <a:lnTo>
                        <a:pt x="32173" y="16696"/>
                      </a:lnTo>
                      <a:cubicBezTo>
                        <a:pt x="32139" y="16928"/>
                        <a:pt x="32069" y="17124"/>
                        <a:pt x="31965" y="17309"/>
                      </a:cubicBezTo>
                      <a:lnTo>
                        <a:pt x="31815" y="17564"/>
                      </a:lnTo>
                      <a:cubicBezTo>
                        <a:pt x="31884" y="17807"/>
                        <a:pt x="31907" y="18050"/>
                        <a:pt x="31884" y="18281"/>
                      </a:cubicBezTo>
                      <a:lnTo>
                        <a:pt x="31849" y="18767"/>
                      </a:lnTo>
                      <a:cubicBezTo>
                        <a:pt x="31826" y="19010"/>
                        <a:pt x="31768" y="19230"/>
                        <a:pt x="31664" y="19450"/>
                      </a:cubicBezTo>
                      <a:lnTo>
                        <a:pt x="31433" y="19947"/>
                      </a:lnTo>
                      <a:cubicBezTo>
                        <a:pt x="31317" y="20190"/>
                        <a:pt x="31155" y="20399"/>
                        <a:pt x="30947" y="20572"/>
                      </a:cubicBezTo>
                      <a:lnTo>
                        <a:pt x="30577" y="20908"/>
                      </a:lnTo>
                      <a:cubicBezTo>
                        <a:pt x="30311" y="21151"/>
                        <a:pt x="29987" y="21313"/>
                        <a:pt x="29640" y="21370"/>
                      </a:cubicBezTo>
                      <a:lnTo>
                        <a:pt x="29582" y="21382"/>
                      </a:lnTo>
                      <a:cubicBezTo>
                        <a:pt x="29593" y="21694"/>
                        <a:pt x="29547" y="21984"/>
                        <a:pt x="29420" y="22261"/>
                      </a:cubicBezTo>
                      <a:lnTo>
                        <a:pt x="29223" y="22747"/>
                      </a:lnTo>
                      <a:cubicBezTo>
                        <a:pt x="29316" y="22990"/>
                        <a:pt x="29362" y="23233"/>
                        <a:pt x="29339" y="23488"/>
                      </a:cubicBezTo>
                      <a:lnTo>
                        <a:pt x="29327" y="23974"/>
                      </a:lnTo>
                      <a:cubicBezTo>
                        <a:pt x="29327" y="24298"/>
                        <a:pt x="29246" y="24598"/>
                        <a:pt x="29084" y="24888"/>
                      </a:cubicBezTo>
                      <a:lnTo>
                        <a:pt x="28853" y="25327"/>
                      </a:lnTo>
                      <a:lnTo>
                        <a:pt x="28656" y="25732"/>
                      </a:lnTo>
                      <a:lnTo>
                        <a:pt x="28564" y="25929"/>
                      </a:lnTo>
                      <a:lnTo>
                        <a:pt x="28529" y="26195"/>
                      </a:lnTo>
                      <a:cubicBezTo>
                        <a:pt x="28460" y="26727"/>
                        <a:pt x="28170" y="27213"/>
                        <a:pt x="27731" y="27537"/>
                      </a:cubicBezTo>
                      <a:cubicBezTo>
                        <a:pt x="27291" y="27849"/>
                        <a:pt x="26736" y="27977"/>
                        <a:pt x="26203" y="27884"/>
                      </a:cubicBezTo>
                      <a:lnTo>
                        <a:pt x="26041" y="27861"/>
                      </a:lnTo>
                      <a:cubicBezTo>
                        <a:pt x="25613" y="27780"/>
                        <a:pt x="25220" y="27583"/>
                        <a:pt x="24931" y="27271"/>
                      </a:cubicBezTo>
                      <a:lnTo>
                        <a:pt x="24827" y="27294"/>
                      </a:lnTo>
                      <a:cubicBezTo>
                        <a:pt x="24665" y="27352"/>
                        <a:pt x="24514" y="27375"/>
                        <a:pt x="24364" y="27387"/>
                      </a:cubicBezTo>
                      <a:lnTo>
                        <a:pt x="24156" y="27387"/>
                      </a:lnTo>
                      <a:lnTo>
                        <a:pt x="24144" y="27410"/>
                      </a:lnTo>
                      <a:lnTo>
                        <a:pt x="24028" y="27687"/>
                      </a:lnTo>
                      <a:lnTo>
                        <a:pt x="23971" y="27977"/>
                      </a:lnTo>
                      <a:lnTo>
                        <a:pt x="23762" y="28613"/>
                      </a:lnTo>
                      <a:lnTo>
                        <a:pt x="23739" y="28787"/>
                      </a:lnTo>
                      <a:lnTo>
                        <a:pt x="23751" y="29111"/>
                      </a:lnTo>
                      <a:cubicBezTo>
                        <a:pt x="23751" y="29354"/>
                        <a:pt x="23728" y="29608"/>
                        <a:pt x="23647" y="29828"/>
                      </a:cubicBezTo>
                      <a:lnTo>
                        <a:pt x="23496" y="30233"/>
                      </a:lnTo>
                      <a:cubicBezTo>
                        <a:pt x="23299" y="30846"/>
                        <a:pt x="22802" y="31320"/>
                        <a:pt x="22177" y="31505"/>
                      </a:cubicBezTo>
                      <a:lnTo>
                        <a:pt x="21668" y="31667"/>
                      </a:lnTo>
                      <a:cubicBezTo>
                        <a:pt x="21414" y="31737"/>
                        <a:pt x="21148" y="31760"/>
                        <a:pt x="20881" y="31737"/>
                      </a:cubicBezTo>
                      <a:lnTo>
                        <a:pt x="20789" y="31725"/>
                      </a:lnTo>
                      <a:lnTo>
                        <a:pt x="20777" y="31737"/>
                      </a:lnTo>
                      <a:lnTo>
                        <a:pt x="20384" y="31899"/>
                      </a:lnTo>
                      <a:lnTo>
                        <a:pt x="19944" y="32107"/>
                      </a:lnTo>
                      <a:cubicBezTo>
                        <a:pt x="19609" y="32257"/>
                        <a:pt x="19250" y="32315"/>
                        <a:pt x="18891" y="32281"/>
                      </a:cubicBezTo>
                      <a:lnTo>
                        <a:pt x="18394" y="32246"/>
                      </a:lnTo>
                      <a:lnTo>
                        <a:pt x="17931" y="32165"/>
                      </a:lnTo>
                      <a:lnTo>
                        <a:pt x="17596" y="32165"/>
                      </a:lnTo>
                      <a:cubicBezTo>
                        <a:pt x="17411" y="32177"/>
                        <a:pt x="17237" y="32153"/>
                        <a:pt x="17063" y="32107"/>
                      </a:cubicBezTo>
                      <a:lnTo>
                        <a:pt x="16577" y="31991"/>
                      </a:lnTo>
                      <a:cubicBezTo>
                        <a:pt x="15941" y="31829"/>
                        <a:pt x="15409" y="31367"/>
                        <a:pt x="15189" y="30742"/>
                      </a:cubicBezTo>
                      <a:lnTo>
                        <a:pt x="15004" y="30244"/>
                      </a:lnTo>
                      <a:lnTo>
                        <a:pt x="14992" y="30233"/>
                      </a:lnTo>
                      <a:lnTo>
                        <a:pt x="14657" y="30244"/>
                      </a:lnTo>
                      <a:cubicBezTo>
                        <a:pt x="13836" y="30314"/>
                        <a:pt x="13049" y="29851"/>
                        <a:pt x="12702" y="29111"/>
                      </a:cubicBezTo>
                      <a:lnTo>
                        <a:pt x="12424" y="28949"/>
                      </a:lnTo>
                      <a:cubicBezTo>
                        <a:pt x="11915" y="28671"/>
                        <a:pt x="11556" y="28173"/>
                        <a:pt x="11429" y="27595"/>
                      </a:cubicBezTo>
                      <a:lnTo>
                        <a:pt x="11336" y="27097"/>
                      </a:lnTo>
                      <a:cubicBezTo>
                        <a:pt x="11302" y="26866"/>
                        <a:pt x="11279" y="26635"/>
                        <a:pt x="11325" y="26403"/>
                      </a:cubicBezTo>
                      <a:lnTo>
                        <a:pt x="11336" y="26322"/>
                      </a:lnTo>
                      <a:cubicBezTo>
                        <a:pt x="11140" y="25964"/>
                        <a:pt x="11047" y="25547"/>
                        <a:pt x="11082" y="25131"/>
                      </a:cubicBezTo>
                      <a:lnTo>
                        <a:pt x="11140" y="24679"/>
                      </a:lnTo>
                      <a:lnTo>
                        <a:pt x="10735" y="24402"/>
                      </a:lnTo>
                      <a:cubicBezTo>
                        <a:pt x="10573" y="24298"/>
                        <a:pt x="10422" y="24159"/>
                        <a:pt x="10307" y="24008"/>
                      </a:cubicBezTo>
                      <a:lnTo>
                        <a:pt x="9705" y="23245"/>
                      </a:lnTo>
                      <a:lnTo>
                        <a:pt x="9497" y="23013"/>
                      </a:lnTo>
                      <a:lnTo>
                        <a:pt x="9219" y="22990"/>
                      </a:lnTo>
                      <a:cubicBezTo>
                        <a:pt x="8942" y="22955"/>
                        <a:pt x="8652" y="22851"/>
                        <a:pt x="8398" y="22713"/>
                      </a:cubicBezTo>
                      <a:lnTo>
                        <a:pt x="7958" y="22446"/>
                      </a:lnTo>
                      <a:lnTo>
                        <a:pt x="7287" y="21914"/>
                      </a:lnTo>
                      <a:cubicBezTo>
                        <a:pt x="7171" y="21810"/>
                        <a:pt x="7056" y="21683"/>
                        <a:pt x="6963" y="21567"/>
                      </a:cubicBezTo>
                      <a:lnTo>
                        <a:pt x="6639" y="21127"/>
                      </a:lnTo>
                      <a:lnTo>
                        <a:pt x="6500" y="20896"/>
                      </a:lnTo>
                      <a:lnTo>
                        <a:pt x="6084" y="20815"/>
                      </a:lnTo>
                      <a:cubicBezTo>
                        <a:pt x="5262" y="20653"/>
                        <a:pt x="4626" y="20017"/>
                        <a:pt x="4476" y="19195"/>
                      </a:cubicBezTo>
                      <a:lnTo>
                        <a:pt x="4395" y="18744"/>
                      </a:lnTo>
                      <a:lnTo>
                        <a:pt x="4395" y="18675"/>
                      </a:lnTo>
                      <a:lnTo>
                        <a:pt x="4256" y="18640"/>
                      </a:lnTo>
                      <a:lnTo>
                        <a:pt x="3897" y="18582"/>
                      </a:lnTo>
                      <a:lnTo>
                        <a:pt x="3365" y="18501"/>
                      </a:lnTo>
                      <a:lnTo>
                        <a:pt x="2081" y="18189"/>
                      </a:lnTo>
                      <a:cubicBezTo>
                        <a:pt x="1884" y="18119"/>
                        <a:pt x="1676" y="18038"/>
                        <a:pt x="1502" y="17923"/>
                      </a:cubicBezTo>
                      <a:lnTo>
                        <a:pt x="1097" y="17657"/>
                      </a:lnTo>
                      <a:cubicBezTo>
                        <a:pt x="762" y="17425"/>
                        <a:pt x="507" y="17124"/>
                        <a:pt x="357" y="16766"/>
                      </a:cubicBezTo>
                      <a:lnTo>
                        <a:pt x="149" y="16268"/>
                      </a:lnTo>
                      <a:cubicBezTo>
                        <a:pt x="-129" y="15574"/>
                        <a:pt x="-13" y="14787"/>
                        <a:pt x="461" y="14209"/>
                      </a:cubicBezTo>
                      <a:lnTo>
                        <a:pt x="692" y="13943"/>
                      </a:lnTo>
                      <a:cubicBezTo>
                        <a:pt x="924" y="13665"/>
                        <a:pt x="1213" y="13457"/>
                        <a:pt x="1548" y="13341"/>
                      </a:cubicBezTo>
                      <a:cubicBezTo>
                        <a:pt x="1468" y="13179"/>
                        <a:pt x="1398" y="13006"/>
                        <a:pt x="1363" y="12832"/>
                      </a:cubicBezTo>
                      <a:lnTo>
                        <a:pt x="1259" y="12346"/>
                      </a:lnTo>
                      <a:cubicBezTo>
                        <a:pt x="1201" y="12103"/>
                        <a:pt x="1201" y="11860"/>
                        <a:pt x="1236" y="11629"/>
                      </a:cubicBezTo>
                      <a:lnTo>
                        <a:pt x="1317" y="11108"/>
                      </a:lnTo>
                      <a:cubicBezTo>
                        <a:pt x="1433" y="10240"/>
                        <a:pt x="2115" y="9569"/>
                        <a:pt x="2948" y="9419"/>
                      </a:cubicBezTo>
                      <a:cubicBezTo>
                        <a:pt x="2983" y="9234"/>
                        <a:pt x="3041" y="9060"/>
                        <a:pt x="3134" y="8898"/>
                      </a:cubicBezTo>
                      <a:lnTo>
                        <a:pt x="3377" y="8436"/>
                      </a:lnTo>
                      <a:lnTo>
                        <a:pt x="3492" y="8250"/>
                      </a:lnTo>
                      <a:lnTo>
                        <a:pt x="3492" y="8193"/>
                      </a:lnTo>
                      <a:cubicBezTo>
                        <a:pt x="3527" y="7776"/>
                        <a:pt x="3700" y="7371"/>
                        <a:pt x="3990" y="7059"/>
                      </a:cubicBezTo>
                      <a:lnTo>
                        <a:pt x="4337" y="6654"/>
                      </a:lnTo>
                      <a:lnTo>
                        <a:pt x="4684" y="6307"/>
                      </a:lnTo>
                      <a:lnTo>
                        <a:pt x="4684" y="5624"/>
                      </a:lnTo>
                      <a:lnTo>
                        <a:pt x="4777" y="4837"/>
                      </a:lnTo>
                      <a:cubicBezTo>
                        <a:pt x="4788" y="4675"/>
                        <a:pt x="4834" y="4513"/>
                        <a:pt x="4892" y="4375"/>
                      </a:cubicBezTo>
                      <a:lnTo>
                        <a:pt x="5077" y="3889"/>
                      </a:lnTo>
                      <a:cubicBezTo>
                        <a:pt x="5251" y="3438"/>
                        <a:pt x="5586" y="3067"/>
                        <a:pt x="6026" y="2847"/>
                      </a:cubicBezTo>
                      <a:lnTo>
                        <a:pt x="7553" y="2095"/>
                      </a:lnTo>
                      <a:lnTo>
                        <a:pt x="8224" y="1887"/>
                      </a:lnTo>
                      <a:lnTo>
                        <a:pt x="8502" y="1783"/>
                      </a:lnTo>
                      <a:lnTo>
                        <a:pt x="8826" y="1598"/>
                      </a:lnTo>
                      <a:lnTo>
                        <a:pt x="9578" y="1262"/>
                      </a:lnTo>
                      <a:cubicBezTo>
                        <a:pt x="9937" y="1112"/>
                        <a:pt x="10341" y="1077"/>
                        <a:pt x="10712" y="1158"/>
                      </a:cubicBezTo>
                      <a:lnTo>
                        <a:pt x="11221" y="1251"/>
                      </a:lnTo>
                      <a:lnTo>
                        <a:pt x="11452" y="1285"/>
                      </a:lnTo>
                      <a:lnTo>
                        <a:pt x="12088" y="1216"/>
                      </a:lnTo>
                      <a:lnTo>
                        <a:pt x="12424" y="1124"/>
                      </a:lnTo>
                      <a:lnTo>
                        <a:pt x="12875" y="1008"/>
                      </a:lnTo>
                      <a:lnTo>
                        <a:pt x="13130" y="915"/>
                      </a:lnTo>
                      <a:close/>
                      <a:moveTo>
                        <a:pt x="15583" y="4143"/>
                      </a:moveTo>
                      <a:lnTo>
                        <a:pt x="15490" y="4201"/>
                      </a:lnTo>
                      <a:lnTo>
                        <a:pt x="15073" y="4467"/>
                      </a:lnTo>
                      <a:cubicBezTo>
                        <a:pt x="14935" y="4548"/>
                        <a:pt x="14807" y="4617"/>
                        <a:pt x="14669" y="4652"/>
                      </a:cubicBezTo>
                      <a:lnTo>
                        <a:pt x="14159" y="4837"/>
                      </a:lnTo>
                      <a:lnTo>
                        <a:pt x="13523" y="5022"/>
                      </a:lnTo>
                      <a:lnTo>
                        <a:pt x="12667" y="5219"/>
                      </a:lnTo>
                      <a:lnTo>
                        <a:pt x="11603" y="5323"/>
                      </a:lnTo>
                      <a:cubicBezTo>
                        <a:pt x="11429" y="5346"/>
                        <a:pt x="11244" y="5335"/>
                        <a:pt x="11070" y="5312"/>
                      </a:cubicBezTo>
                      <a:lnTo>
                        <a:pt x="10619" y="5231"/>
                      </a:lnTo>
                      <a:lnTo>
                        <a:pt x="10446" y="5335"/>
                      </a:lnTo>
                      <a:lnTo>
                        <a:pt x="9670" y="5670"/>
                      </a:lnTo>
                      <a:lnTo>
                        <a:pt x="9103" y="5832"/>
                      </a:lnTo>
                      <a:lnTo>
                        <a:pt x="8780" y="5983"/>
                      </a:lnTo>
                      <a:lnTo>
                        <a:pt x="8699" y="6017"/>
                      </a:lnTo>
                      <a:lnTo>
                        <a:pt x="8687" y="6769"/>
                      </a:lnTo>
                      <a:lnTo>
                        <a:pt x="8583" y="7568"/>
                      </a:lnTo>
                      <a:cubicBezTo>
                        <a:pt x="8513" y="7973"/>
                        <a:pt x="8328" y="8354"/>
                        <a:pt x="8039" y="8655"/>
                      </a:cubicBezTo>
                      <a:lnTo>
                        <a:pt x="7669" y="9026"/>
                      </a:lnTo>
                      <a:lnTo>
                        <a:pt x="7437" y="9268"/>
                      </a:lnTo>
                      <a:cubicBezTo>
                        <a:pt x="7403" y="9535"/>
                        <a:pt x="7287" y="9801"/>
                        <a:pt x="7125" y="10044"/>
                      </a:cubicBezTo>
                      <a:lnTo>
                        <a:pt x="6882" y="10402"/>
                      </a:lnTo>
                      <a:lnTo>
                        <a:pt x="6882" y="10483"/>
                      </a:lnTo>
                      <a:lnTo>
                        <a:pt x="6871" y="10877"/>
                      </a:lnTo>
                      <a:lnTo>
                        <a:pt x="6905" y="11316"/>
                      </a:lnTo>
                      <a:cubicBezTo>
                        <a:pt x="6963" y="12091"/>
                        <a:pt x="6570" y="12786"/>
                        <a:pt x="5957" y="13167"/>
                      </a:cubicBezTo>
                      <a:lnTo>
                        <a:pt x="6014" y="13491"/>
                      </a:lnTo>
                      <a:cubicBezTo>
                        <a:pt x="6049" y="13688"/>
                        <a:pt x="6049" y="13896"/>
                        <a:pt x="6026" y="14093"/>
                      </a:cubicBezTo>
                      <a:lnTo>
                        <a:pt x="5945" y="14602"/>
                      </a:lnTo>
                      <a:cubicBezTo>
                        <a:pt x="5933" y="14741"/>
                        <a:pt x="5910" y="14857"/>
                        <a:pt x="5864" y="14972"/>
                      </a:cubicBezTo>
                      <a:lnTo>
                        <a:pt x="6373" y="15146"/>
                      </a:lnTo>
                      <a:cubicBezTo>
                        <a:pt x="6720" y="15250"/>
                        <a:pt x="7044" y="15458"/>
                        <a:pt x="7287" y="15736"/>
                      </a:cubicBezTo>
                      <a:lnTo>
                        <a:pt x="7623" y="16129"/>
                      </a:lnTo>
                      <a:lnTo>
                        <a:pt x="8108" y="16881"/>
                      </a:lnTo>
                      <a:lnTo>
                        <a:pt x="8166" y="16985"/>
                      </a:lnTo>
                      <a:lnTo>
                        <a:pt x="8189" y="16997"/>
                      </a:lnTo>
                      <a:lnTo>
                        <a:pt x="8537" y="17113"/>
                      </a:lnTo>
                      <a:cubicBezTo>
                        <a:pt x="9127" y="17321"/>
                        <a:pt x="9578" y="17795"/>
                        <a:pt x="9763" y="18385"/>
                      </a:cubicBezTo>
                      <a:lnTo>
                        <a:pt x="9879" y="18744"/>
                      </a:lnTo>
                      <a:lnTo>
                        <a:pt x="9971" y="18929"/>
                      </a:lnTo>
                      <a:lnTo>
                        <a:pt x="10064" y="19045"/>
                      </a:lnTo>
                      <a:lnTo>
                        <a:pt x="10122" y="19103"/>
                      </a:lnTo>
                      <a:lnTo>
                        <a:pt x="10746" y="19172"/>
                      </a:lnTo>
                      <a:cubicBezTo>
                        <a:pt x="11255" y="19242"/>
                        <a:pt x="11718" y="19496"/>
                        <a:pt x="12054" y="19889"/>
                      </a:cubicBezTo>
                      <a:lnTo>
                        <a:pt x="12331" y="20237"/>
                      </a:lnTo>
                      <a:lnTo>
                        <a:pt x="12655" y="20572"/>
                      </a:lnTo>
                      <a:lnTo>
                        <a:pt x="13049" y="21058"/>
                      </a:lnTo>
                      <a:cubicBezTo>
                        <a:pt x="13361" y="21081"/>
                        <a:pt x="13662" y="21197"/>
                        <a:pt x="13928" y="21370"/>
                      </a:cubicBezTo>
                      <a:lnTo>
                        <a:pt x="14241" y="21567"/>
                      </a:lnTo>
                      <a:cubicBezTo>
                        <a:pt x="14761" y="21903"/>
                        <a:pt x="15097" y="22458"/>
                        <a:pt x="15131" y="23083"/>
                      </a:cubicBezTo>
                      <a:lnTo>
                        <a:pt x="15189" y="23615"/>
                      </a:lnTo>
                      <a:lnTo>
                        <a:pt x="15189" y="24540"/>
                      </a:lnTo>
                      <a:lnTo>
                        <a:pt x="15178" y="24621"/>
                      </a:lnTo>
                      <a:cubicBezTo>
                        <a:pt x="15444" y="25026"/>
                        <a:pt x="15571" y="25501"/>
                        <a:pt x="15490" y="25998"/>
                      </a:cubicBezTo>
                      <a:cubicBezTo>
                        <a:pt x="15930" y="25859"/>
                        <a:pt x="16381" y="25883"/>
                        <a:pt x="16809" y="26056"/>
                      </a:cubicBezTo>
                      <a:lnTo>
                        <a:pt x="17225" y="26218"/>
                      </a:lnTo>
                      <a:cubicBezTo>
                        <a:pt x="17619" y="26380"/>
                        <a:pt x="17943" y="26646"/>
                        <a:pt x="18174" y="26993"/>
                      </a:cubicBezTo>
                      <a:lnTo>
                        <a:pt x="18452" y="27421"/>
                      </a:lnTo>
                      <a:cubicBezTo>
                        <a:pt x="18614" y="27687"/>
                        <a:pt x="18718" y="27988"/>
                        <a:pt x="18764" y="28277"/>
                      </a:cubicBezTo>
                      <a:lnTo>
                        <a:pt x="18776" y="28277"/>
                      </a:lnTo>
                      <a:lnTo>
                        <a:pt x="19285" y="28046"/>
                      </a:lnTo>
                      <a:lnTo>
                        <a:pt x="19852" y="27861"/>
                      </a:lnTo>
                      <a:lnTo>
                        <a:pt x="19863" y="27838"/>
                      </a:lnTo>
                      <a:lnTo>
                        <a:pt x="20060" y="27201"/>
                      </a:lnTo>
                      <a:lnTo>
                        <a:pt x="20141" y="26808"/>
                      </a:lnTo>
                      <a:cubicBezTo>
                        <a:pt x="20141" y="26773"/>
                        <a:pt x="20153" y="26727"/>
                        <a:pt x="20164" y="26692"/>
                      </a:cubicBezTo>
                      <a:cubicBezTo>
                        <a:pt x="20153" y="26658"/>
                        <a:pt x="20141" y="26611"/>
                        <a:pt x="20129" y="26554"/>
                      </a:cubicBezTo>
                      <a:lnTo>
                        <a:pt x="20037" y="26033"/>
                      </a:lnTo>
                      <a:cubicBezTo>
                        <a:pt x="19933" y="25524"/>
                        <a:pt x="20048" y="24980"/>
                        <a:pt x="20326" y="24552"/>
                      </a:cubicBezTo>
                      <a:lnTo>
                        <a:pt x="20569" y="24193"/>
                      </a:lnTo>
                      <a:cubicBezTo>
                        <a:pt x="20812" y="23846"/>
                        <a:pt x="21159" y="23569"/>
                        <a:pt x="21564" y="23430"/>
                      </a:cubicBezTo>
                      <a:lnTo>
                        <a:pt x="22073" y="23245"/>
                      </a:lnTo>
                      <a:cubicBezTo>
                        <a:pt x="22524" y="23083"/>
                        <a:pt x="23033" y="23094"/>
                        <a:pt x="23496" y="23268"/>
                      </a:cubicBezTo>
                      <a:lnTo>
                        <a:pt x="23843" y="23418"/>
                      </a:lnTo>
                      <a:lnTo>
                        <a:pt x="23936" y="23430"/>
                      </a:lnTo>
                      <a:lnTo>
                        <a:pt x="23947" y="23430"/>
                      </a:lnTo>
                      <a:lnTo>
                        <a:pt x="24202" y="23349"/>
                      </a:lnTo>
                      <a:lnTo>
                        <a:pt x="24665" y="23187"/>
                      </a:lnTo>
                      <a:cubicBezTo>
                        <a:pt x="24827" y="23129"/>
                        <a:pt x="25000" y="23106"/>
                        <a:pt x="25162" y="23094"/>
                      </a:cubicBezTo>
                      <a:lnTo>
                        <a:pt x="25162" y="22504"/>
                      </a:lnTo>
                      <a:cubicBezTo>
                        <a:pt x="25162" y="22308"/>
                        <a:pt x="25185" y="22111"/>
                        <a:pt x="25255" y="21914"/>
                      </a:cubicBezTo>
                      <a:lnTo>
                        <a:pt x="25139" y="21845"/>
                      </a:lnTo>
                      <a:lnTo>
                        <a:pt x="24688" y="21556"/>
                      </a:lnTo>
                      <a:cubicBezTo>
                        <a:pt x="24538" y="21463"/>
                        <a:pt x="24399" y="21347"/>
                        <a:pt x="24271" y="21208"/>
                      </a:cubicBezTo>
                      <a:lnTo>
                        <a:pt x="23913" y="20815"/>
                      </a:lnTo>
                      <a:cubicBezTo>
                        <a:pt x="23728" y="20607"/>
                        <a:pt x="23577" y="20352"/>
                        <a:pt x="23485" y="20063"/>
                      </a:cubicBezTo>
                      <a:lnTo>
                        <a:pt x="23369" y="19693"/>
                      </a:lnTo>
                      <a:cubicBezTo>
                        <a:pt x="23114" y="18871"/>
                        <a:pt x="23392" y="17992"/>
                        <a:pt x="24075" y="17471"/>
                      </a:cubicBezTo>
                      <a:lnTo>
                        <a:pt x="24503" y="17147"/>
                      </a:lnTo>
                      <a:cubicBezTo>
                        <a:pt x="24966" y="16800"/>
                        <a:pt x="25556" y="16685"/>
                        <a:pt x="26123" y="16800"/>
                      </a:cubicBezTo>
                      <a:lnTo>
                        <a:pt x="26620" y="16893"/>
                      </a:lnTo>
                      <a:lnTo>
                        <a:pt x="27291" y="17124"/>
                      </a:lnTo>
                      <a:lnTo>
                        <a:pt x="27650" y="17228"/>
                      </a:lnTo>
                      <a:cubicBezTo>
                        <a:pt x="27661" y="16742"/>
                        <a:pt x="27835" y="16291"/>
                        <a:pt x="28147" y="15933"/>
                      </a:cubicBezTo>
                      <a:lnTo>
                        <a:pt x="28356" y="15690"/>
                      </a:lnTo>
                      <a:lnTo>
                        <a:pt x="28379" y="15493"/>
                      </a:lnTo>
                      <a:lnTo>
                        <a:pt x="28517" y="14961"/>
                      </a:lnTo>
                      <a:lnTo>
                        <a:pt x="28529" y="14891"/>
                      </a:lnTo>
                      <a:lnTo>
                        <a:pt x="28494" y="14683"/>
                      </a:lnTo>
                      <a:lnTo>
                        <a:pt x="28413" y="13908"/>
                      </a:lnTo>
                      <a:lnTo>
                        <a:pt x="28437" y="13121"/>
                      </a:lnTo>
                      <a:lnTo>
                        <a:pt x="28541" y="12612"/>
                      </a:lnTo>
                      <a:lnTo>
                        <a:pt x="28483" y="12045"/>
                      </a:lnTo>
                      <a:lnTo>
                        <a:pt x="28402" y="11791"/>
                      </a:lnTo>
                      <a:lnTo>
                        <a:pt x="28240" y="11374"/>
                      </a:lnTo>
                      <a:cubicBezTo>
                        <a:pt x="28240" y="11374"/>
                        <a:pt x="28043" y="10877"/>
                        <a:pt x="28055" y="10888"/>
                      </a:cubicBezTo>
                      <a:cubicBezTo>
                        <a:pt x="28055" y="10888"/>
                        <a:pt x="27858" y="10391"/>
                        <a:pt x="27870" y="10437"/>
                      </a:cubicBezTo>
                      <a:lnTo>
                        <a:pt x="27673" y="9986"/>
                      </a:lnTo>
                      <a:lnTo>
                        <a:pt x="27522" y="9673"/>
                      </a:lnTo>
                      <a:lnTo>
                        <a:pt x="27314" y="9349"/>
                      </a:lnTo>
                      <a:lnTo>
                        <a:pt x="26689" y="8482"/>
                      </a:lnTo>
                      <a:lnTo>
                        <a:pt x="26319" y="7799"/>
                      </a:lnTo>
                      <a:cubicBezTo>
                        <a:pt x="26169" y="7510"/>
                        <a:pt x="26088" y="7186"/>
                        <a:pt x="26111" y="6862"/>
                      </a:cubicBezTo>
                      <a:lnTo>
                        <a:pt x="26111" y="6399"/>
                      </a:lnTo>
                      <a:lnTo>
                        <a:pt x="26088" y="5983"/>
                      </a:lnTo>
                      <a:lnTo>
                        <a:pt x="26065" y="5740"/>
                      </a:lnTo>
                      <a:lnTo>
                        <a:pt x="25995" y="5566"/>
                      </a:lnTo>
                      <a:lnTo>
                        <a:pt x="25428" y="5902"/>
                      </a:lnTo>
                      <a:cubicBezTo>
                        <a:pt x="25093" y="6087"/>
                        <a:pt x="24688" y="6179"/>
                        <a:pt x="24306" y="6156"/>
                      </a:cubicBezTo>
                      <a:lnTo>
                        <a:pt x="23936" y="6145"/>
                      </a:lnTo>
                      <a:lnTo>
                        <a:pt x="23624" y="6168"/>
                      </a:lnTo>
                      <a:lnTo>
                        <a:pt x="22605" y="6330"/>
                      </a:lnTo>
                      <a:lnTo>
                        <a:pt x="21911" y="6388"/>
                      </a:lnTo>
                      <a:cubicBezTo>
                        <a:pt x="21634" y="6399"/>
                        <a:pt x="21344" y="6364"/>
                        <a:pt x="21090" y="6272"/>
                      </a:cubicBezTo>
                      <a:lnTo>
                        <a:pt x="20129" y="5925"/>
                      </a:lnTo>
                      <a:lnTo>
                        <a:pt x="20072" y="5913"/>
                      </a:lnTo>
                      <a:cubicBezTo>
                        <a:pt x="19968" y="5948"/>
                        <a:pt x="19863" y="5994"/>
                        <a:pt x="19736" y="6017"/>
                      </a:cubicBezTo>
                      <a:lnTo>
                        <a:pt x="19227" y="6122"/>
                      </a:lnTo>
                      <a:lnTo>
                        <a:pt x="18406" y="6214"/>
                      </a:lnTo>
                      <a:cubicBezTo>
                        <a:pt x="17746" y="6249"/>
                        <a:pt x="17121" y="5983"/>
                        <a:pt x="16705" y="5474"/>
                      </a:cubicBezTo>
                      <a:lnTo>
                        <a:pt x="15606" y="4155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xmlns="" id="{10D00745-3C58-5239-C4BD-443DFFD35C95}"/>
                    </a:ext>
                  </a:extLst>
                </p:cNvPr>
                <p:cNvSpPr/>
                <p:nvPr/>
              </p:nvSpPr>
              <p:spPr>
                <a:xfrm>
                  <a:off x="1252309" y="1860008"/>
                  <a:ext cx="294095" cy="611167"/>
                </a:xfrm>
                <a:custGeom>
                  <a:avLst/>
                  <a:gdLst>
                    <a:gd name="connsiteX0" fmla="*/ 49175 w 294095"/>
                    <a:gd name="connsiteY0" fmla="*/ 729 h 611167"/>
                    <a:gd name="connsiteX1" fmla="*/ 53814 w 294095"/>
                    <a:gd name="connsiteY1" fmla="*/ 23 h 611167"/>
                    <a:gd name="connsiteX2" fmla="*/ 54647 w 294095"/>
                    <a:gd name="connsiteY2" fmla="*/ 0 h 611167"/>
                    <a:gd name="connsiteX3" fmla="*/ 55110 w 294095"/>
                    <a:gd name="connsiteY3" fmla="*/ 58 h 611167"/>
                    <a:gd name="connsiteX4" fmla="*/ 63452 w 294095"/>
                    <a:gd name="connsiteY4" fmla="*/ 2025 h 611167"/>
                    <a:gd name="connsiteX5" fmla="*/ 64470 w 294095"/>
                    <a:gd name="connsiteY5" fmla="*/ 2395 h 611167"/>
                    <a:gd name="connsiteX6" fmla="*/ 69109 w 294095"/>
                    <a:gd name="connsiteY6" fmla="*/ 4963 h 611167"/>
                    <a:gd name="connsiteX7" fmla="*/ 69537 w 294095"/>
                    <a:gd name="connsiteY7" fmla="*/ 5160 h 611167"/>
                    <a:gd name="connsiteX8" fmla="*/ 76074 w 294095"/>
                    <a:gd name="connsiteY8" fmla="*/ 8249 h 611167"/>
                    <a:gd name="connsiteX9" fmla="*/ 81454 w 294095"/>
                    <a:gd name="connsiteY9" fmla="*/ 11674 h 611167"/>
                    <a:gd name="connsiteX10" fmla="*/ 81790 w 294095"/>
                    <a:gd name="connsiteY10" fmla="*/ 11859 h 611167"/>
                    <a:gd name="connsiteX11" fmla="*/ 87597 w 294095"/>
                    <a:gd name="connsiteY11" fmla="*/ 14416 h 611167"/>
                    <a:gd name="connsiteX12" fmla="*/ 88315 w 294095"/>
                    <a:gd name="connsiteY12" fmla="*/ 14774 h 611167"/>
                    <a:gd name="connsiteX13" fmla="*/ 99341 w 294095"/>
                    <a:gd name="connsiteY13" fmla="*/ 21554 h 611167"/>
                    <a:gd name="connsiteX14" fmla="*/ 110529 w 294095"/>
                    <a:gd name="connsiteY14" fmla="*/ 29248 h 611167"/>
                    <a:gd name="connsiteX15" fmla="*/ 130891 w 294095"/>
                    <a:gd name="connsiteY15" fmla="*/ 45157 h 611167"/>
                    <a:gd name="connsiteX16" fmla="*/ 144393 w 294095"/>
                    <a:gd name="connsiteY16" fmla="*/ 56645 h 611167"/>
                    <a:gd name="connsiteX17" fmla="*/ 144798 w 294095"/>
                    <a:gd name="connsiteY17" fmla="*/ 56981 h 611167"/>
                    <a:gd name="connsiteX18" fmla="*/ 145214 w 294095"/>
                    <a:gd name="connsiteY18" fmla="*/ 57328 h 611167"/>
                    <a:gd name="connsiteX19" fmla="*/ 149738 w 294095"/>
                    <a:gd name="connsiteY19" fmla="*/ 61123 h 611167"/>
                    <a:gd name="connsiteX20" fmla="*/ 156229 w 294095"/>
                    <a:gd name="connsiteY20" fmla="*/ 66792 h 611167"/>
                    <a:gd name="connsiteX21" fmla="*/ 156668 w 294095"/>
                    <a:gd name="connsiteY21" fmla="*/ 67208 h 611167"/>
                    <a:gd name="connsiteX22" fmla="*/ 165912 w 294095"/>
                    <a:gd name="connsiteY22" fmla="*/ 76221 h 611167"/>
                    <a:gd name="connsiteX23" fmla="*/ 166283 w 294095"/>
                    <a:gd name="connsiteY23" fmla="*/ 76580 h 611167"/>
                    <a:gd name="connsiteX24" fmla="*/ 168585 w 294095"/>
                    <a:gd name="connsiteY24" fmla="*/ 78743 h 611167"/>
                    <a:gd name="connsiteX25" fmla="*/ 168932 w 294095"/>
                    <a:gd name="connsiteY25" fmla="*/ 79056 h 611167"/>
                    <a:gd name="connsiteX26" fmla="*/ 171466 w 294095"/>
                    <a:gd name="connsiteY26" fmla="*/ 81185 h 611167"/>
                    <a:gd name="connsiteX27" fmla="*/ 174948 w 294095"/>
                    <a:gd name="connsiteY27" fmla="*/ 84690 h 611167"/>
                    <a:gd name="connsiteX28" fmla="*/ 175388 w 294095"/>
                    <a:gd name="connsiteY28" fmla="*/ 85199 h 611167"/>
                    <a:gd name="connsiteX29" fmla="*/ 179449 w 294095"/>
                    <a:gd name="connsiteY29" fmla="*/ 90278 h 611167"/>
                    <a:gd name="connsiteX30" fmla="*/ 179819 w 294095"/>
                    <a:gd name="connsiteY30" fmla="*/ 90776 h 611167"/>
                    <a:gd name="connsiteX31" fmla="*/ 181902 w 294095"/>
                    <a:gd name="connsiteY31" fmla="*/ 93703 h 611167"/>
                    <a:gd name="connsiteX32" fmla="*/ 182133 w 294095"/>
                    <a:gd name="connsiteY32" fmla="*/ 93911 h 611167"/>
                    <a:gd name="connsiteX33" fmla="*/ 185708 w 294095"/>
                    <a:gd name="connsiteY33" fmla="*/ 97104 h 611167"/>
                    <a:gd name="connsiteX34" fmla="*/ 188080 w 294095"/>
                    <a:gd name="connsiteY34" fmla="*/ 99418 h 611167"/>
                    <a:gd name="connsiteX35" fmla="*/ 188450 w 294095"/>
                    <a:gd name="connsiteY35" fmla="*/ 99777 h 611167"/>
                    <a:gd name="connsiteX36" fmla="*/ 188774 w 294095"/>
                    <a:gd name="connsiteY36" fmla="*/ 100089 h 611167"/>
                    <a:gd name="connsiteX37" fmla="*/ 192893 w 294095"/>
                    <a:gd name="connsiteY37" fmla="*/ 103410 h 611167"/>
                    <a:gd name="connsiteX38" fmla="*/ 195392 w 294095"/>
                    <a:gd name="connsiteY38" fmla="*/ 105562 h 611167"/>
                    <a:gd name="connsiteX39" fmla="*/ 199765 w 294095"/>
                    <a:gd name="connsiteY39" fmla="*/ 109600 h 611167"/>
                    <a:gd name="connsiteX40" fmla="*/ 205215 w 294095"/>
                    <a:gd name="connsiteY40" fmla="*/ 114829 h 611167"/>
                    <a:gd name="connsiteX41" fmla="*/ 209403 w 294095"/>
                    <a:gd name="connsiteY41" fmla="*/ 119064 h 611167"/>
                    <a:gd name="connsiteX42" fmla="*/ 210583 w 294095"/>
                    <a:gd name="connsiteY42" fmla="*/ 120278 h 611167"/>
                    <a:gd name="connsiteX43" fmla="*/ 213753 w 294095"/>
                    <a:gd name="connsiteY43" fmla="*/ 123876 h 611167"/>
                    <a:gd name="connsiteX44" fmla="*/ 214042 w 294095"/>
                    <a:gd name="connsiteY44" fmla="*/ 124189 h 611167"/>
                    <a:gd name="connsiteX45" fmla="*/ 217976 w 294095"/>
                    <a:gd name="connsiteY45" fmla="*/ 127775 h 611167"/>
                    <a:gd name="connsiteX46" fmla="*/ 222314 w 294095"/>
                    <a:gd name="connsiteY46" fmla="*/ 131825 h 611167"/>
                    <a:gd name="connsiteX47" fmla="*/ 222685 w 294095"/>
                    <a:gd name="connsiteY47" fmla="*/ 132183 h 611167"/>
                    <a:gd name="connsiteX48" fmla="*/ 227023 w 294095"/>
                    <a:gd name="connsiteY48" fmla="*/ 136198 h 611167"/>
                    <a:gd name="connsiteX49" fmla="*/ 227544 w 294095"/>
                    <a:gd name="connsiteY49" fmla="*/ 136719 h 611167"/>
                    <a:gd name="connsiteX50" fmla="*/ 232461 w 294095"/>
                    <a:gd name="connsiteY50" fmla="*/ 142318 h 611167"/>
                    <a:gd name="connsiteX51" fmla="*/ 232773 w 294095"/>
                    <a:gd name="connsiteY51" fmla="*/ 142642 h 611167"/>
                    <a:gd name="connsiteX52" fmla="*/ 242712 w 294095"/>
                    <a:gd name="connsiteY52" fmla="*/ 151910 h 611167"/>
                    <a:gd name="connsiteX53" fmla="*/ 247594 w 294095"/>
                    <a:gd name="connsiteY53" fmla="*/ 157614 h 611167"/>
                    <a:gd name="connsiteX54" fmla="*/ 247930 w 294095"/>
                    <a:gd name="connsiteY54" fmla="*/ 158007 h 611167"/>
                    <a:gd name="connsiteX55" fmla="*/ 248265 w 294095"/>
                    <a:gd name="connsiteY55" fmla="*/ 158377 h 611167"/>
                    <a:gd name="connsiteX56" fmla="*/ 252615 w 294095"/>
                    <a:gd name="connsiteY56" fmla="*/ 163144 h 611167"/>
                    <a:gd name="connsiteX57" fmla="*/ 252858 w 294095"/>
                    <a:gd name="connsiteY57" fmla="*/ 163479 h 611167"/>
                    <a:gd name="connsiteX58" fmla="*/ 253125 w 294095"/>
                    <a:gd name="connsiteY58" fmla="*/ 163931 h 611167"/>
                    <a:gd name="connsiteX59" fmla="*/ 254467 w 294095"/>
                    <a:gd name="connsiteY59" fmla="*/ 166360 h 611167"/>
                    <a:gd name="connsiteX60" fmla="*/ 255566 w 294095"/>
                    <a:gd name="connsiteY60" fmla="*/ 168582 h 611167"/>
                    <a:gd name="connsiteX61" fmla="*/ 256445 w 294095"/>
                    <a:gd name="connsiteY61" fmla="*/ 169600 h 611167"/>
                    <a:gd name="connsiteX62" fmla="*/ 256850 w 294095"/>
                    <a:gd name="connsiteY62" fmla="*/ 170109 h 611167"/>
                    <a:gd name="connsiteX63" fmla="*/ 257058 w 294095"/>
                    <a:gd name="connsiteY63" fmla="*/ 170444 h 611167"/>
                    <a:gd name="connsiteX64" fmla="*/ 257776 w 294095"/>
                    <a:gd name="connsiteY64" fmla="*/ 171879 h 611167"/>
                    <a:gd name="connsiteX65" fmla="*/ 259199 w 294095"/>
                    <a:gd name="connsiteY65" fmla="*/ 174806 h 611167"/>
                    <a:gd name="connsiteX66" fmla="*/ 259407 w 294095"/>
                    <a:gd name="connsiteY66" fmla="*/ 175269 h 611167"/>
                    <a:gd name="connsiteX67" fmla="*/ 259638 w 294095"/>
                    <a:gd name="connsiteY67" fmla="*/ 175720 h 611167"/>
                    <a:gd name="connsiteX68" fmla="*/ 260356 w 294095"/>
                    <a:gd name="connsiteY68" fmla="*/ 177097 h 611167"/>
                    <a:gd name="connsiteX69" fmla="*/ 260587 w 294095"/>
                    <a:gd name="connsiteY69" fmla="*/ 177502 h 611167"/>
                    <a:gd name="connsiteX70" fmla="*/ 261073 w 294095"/>
                    <a:gd name="connsiteY70" fmla="*/ 178277 h 611167"/>
                    <a:gd name="connsiteX71" fmla="*/ 261316 w 294095"/>
                    <a:gd name="connsiteY71" fmla="*/ 178555 h 611167"/>
                    <a:gd name="connsiteX72" fmla="*/ 264428 w 294095"/>
                    <a:gd name="connsiteY72" fmla="*/ 182118 h 611167"/>
                    <a:gd name="connsiteX73" fmla="*/ 264752 w 294095"/>
                    <a:gd name="connsiteY73" fmla="*/ 182454 h 611167"/>
                    <a:gd name="connsiteX74" fmla="*/ 265516 w 294095"/>
                    <a:gd name="connsiteY74" fmla="*/ 183206 h 611167"/>
                    <a:gd name="connsiteX75" fmla="*/ 265793 w 294095"/>
                    <a:gd name="connsiteY75" fmla="*/ 183553 h 611167"/>
                    <a:gd name="connsiteX76" fmla="*/ 266060 w 294095"/>
                    <a:gd name="connsiteY76" fmla="*/ 183981 h 611167"/>
                    <a:gd name="connsiteX77" fmla="*/ 266372 w 294095"/>
                    <a:gd name="connsiteY77" fmla="*/ 184860 h 611167"/>
                    <a:gd name="connsiteX78" fmla="*/ 266395 w 294095"/>
                    <a:gd name="connsiteY78" fmla="*/ 185115 h 611167"/>
                    <a:gd name="connsiteX79" fmla="*/ 267147 w 294095"/>
                    <a:gd name="connsiteY79" fmla="*/ 185971 h 611167"/>
                    <a:gd name="connsiteX80" fmla="*/ 267471 w 294095"/>
                    <a:gd name="connsiteY80" fmla="*/ 186341 h 611167"/>
                    <a:gd name="connsiteX81" fmla="*/ 267737 w 294095"/>
                    <a:gd name="connsiteY81" fmla="*/ 186619 h 611167"/>
                    <a:gd name="connsiteX82" fmla="*/ 269704 w 294095"/>
                    <a:gd name="connsiteY82" fmla="*/ 188227 h 611167"/>
                    <a:gd name="connsiteX83" fmla="*/ 270375 w 294095"/>
                    <a:gd name="connsiteY83" fmla="*/ 188886 h 611167"/>
                    <a:gd name="connsiteX84" fmla="*/ 276831 w 294095"/>
                    <a:gd name="connsiteY84" fmla="*/ 196835 h 611167"/>
                    <a:gd name="connsiteX85" fmla="*/ 277826 w 294095"/>
                    <a:gd name="connsiteY85" fmla="*/ 198212 h 611167"/>
                    <a:gd name="connsiteX86" fmla="*/ 278115 w 294095"/>
                    <a:gd name="connsiteY86" fmla="*/ 198628 h 611167"/>
                    <a:gd name="connsiteX87" fmla="*/ 278427 w 294095"/>
                    <a:gd name="connsiteY87" fmla="*/ 199045 h 611167"/>
                    <a:gd name="connsiteX88" fmla="*/ 279006 w 294095"/>
                    <a:gd name="connsiteY88" fmla="*/ 199820 h 611167"/>
                    <a:gd name="connsiteX89" fmla="*/ 279237 w 294095"/>
                    <a:gd name="connsiteY89" fmla="*/ 200063 h 611167"/>
                    <a:gd name="connsiteX90" fmla="*/ 279573 w 294095"/>
                    <a:gd name="connsiteY90" fmla="*/ 200352 h 611167"/>
                    <a:gd name="connsiteX91" fmla="*/ 280059 w 294095"/>
                    <a:gd name="connsiteY91" fmla="*/ 200849 h 611167"/>
                    <a:gd name="connsiteX92" fmla="*/ 280765 w 294095"/>
                    <a:gd name="connsiteY92" fmla="*/ 201775 h 611167"/>
                    <a:gd name="connsiteX93" fmla="*/ 281031 w 294095"/>
                    <a:gd name="connsiteY93" fmla="*/ 202041 h 611167"/>
                    <a:gd name="connsiteX94" fmla="*/ 281424 w 294095"/>
                    <a:gd name="connsiteY94" fmla="*/ 202411 h 611167"/>
                    <a:gd name="connsiteX95" fmla="*/ 281945 w 294095"/>
                    <a:gd name="connsiteY95" fmla="*/ 203082 h 611167"/>
                    <a:gd name="connsiteX96" fmla="*/ 282315 w 294095"/>
                    <a:gd name="connsiteY96" fmla="*/ 203684 h 611167"/>
                    <a:gd name="connsiteX97" fmla="*/ 282581 w 294095"/>
                    <a:gd name="connsiteY97" fmla="*/ 204112 h 611167"/>
                    <a:gd name="connsiteX98" fmla="*/ 282870 w 294095"/>
                    <a:gd name="connsiteY98" fmla="*/ 204552 h 611167"/>
                    <a:gd name="connsiteX99" fmla="*/ 285728 w 294095"/>
                    <a:gd name="connsiteY99" fmla="*/ 209006 h 611167"/>
                    <a:gd name="connsiteX100" fmla="*/ 285982 w 294095"/>
                    <a:gd name="connsiteY100" fmla="*/ 209330 h 611167"/>
                    <a:gd name="connsiteX101" fmla="*/ 288701 w 294095"/>
                    <a:gd name="connsiteY101" fmla="*/ 212593 h 611167"/>
                    <a:gd name="connsiteX102" fmla="*/ 289187 w 294095"/>
                    <a:gd name="connsiteY102" fmla="*/ 213264 h 611167"/>
                    <a:gd name="connsiteX103" fmla="*/ 291733 w 294095"/>
                    <a:gd name="connsiteY103" fmla="*/ 217371 h 611167"/>
                    <a:gd name="connsiteX104" fmla="*/ 292068 w 294095"/>
                    <a:gd name="connsiteY104" fmla="*/ 218077 h 611167"/>
                    <a:gd name="connsiteX105" fmla="*/ 292461 w 294095"/>
                    <a:gd name="connsiteY105" fmla="*/ 219118 h 611167"/>
                    <a:gd name="connsiteX106" fmla="*/ 292577 w 294095"/>
                    <a:gd name="connsiteY106" fmla="*/ 219361 h 611167"/>
                    <a:gd name="connsiteX107" fmla="*/ 293723 w 294095"/>
                    <a:gd name="connsiteY107" fmla="*/ 220969 h 611167"/>
                    <a:gd name="connsiteX108" fmla="*/ 294093 w 294095"/>
                    <a:gd name="connsiteY108" fmla="*/ 222230 h 611167"/>
                    <a:gd name="connsiteX109" fmla="*/ 294070 w 294095"/>
                    <a:gd name="connsiteY109" fmla="*/ 222693 h 611167"/>
                    <a:gd name="connsiteX110" fmla="*/ 293919 w 294095"/>
                    <a:gd name="connsiteY110" fmla="*/ 223387 h 611167"/>
                    <a:gd name="connsiteX111" fmla="*/ 292242 w 294095"/>
                    <a:gd name="connsiteY111" fmla="*/ 227344 h 611167"/>
                    <a:gd name="connsiteX112" fmla="*/ 292033 w 294095"/>
                    <a:gd name="connsiteY112" fmla="*/ 227737 h 611167"/>
                    <a:gd name="connsiteX113" fmla="*/ 291721 w 294095"/>
                    <a:gd name="connsiteY113" fmla="*/ 228165 h 611167"/>
                    <a:gd name="connsiteX114" fmla="*/ 291409 w 294095"/>
                    <a:gd name="connsiteY114" fmla="*/ 228501 h 611167"/>
                    <a:gd name="connsiteX115" fmla="*/ 290055 w 294095"/>
                    <a:gd name="connsiteY115" fmla="*/ 229692 h 611167"/>
                    <a:gd name="connsiteX116" fmla="*/ 290020 w 294095"/>
                    <a:gd name="connsiteY116" fmla="*/ 229762 h 611167"/>
                    <a:gd name="connsiteX117" fmla="*/ 289615 w 294095"/>
                    <a:gd name="connsiteY117" fmla="*/ 230653 h 611167"/>
                    <a:gd name="connsiteX118" fmla="*/ 289222 w 294095"/>
                    <a:gd name="connsiteY118" fmla="*/ 231451 h 611167"/>
                    <a:gd name="connsiteX119" fmla="*/ 287996 w 294095"/>
                    <a:gd name="connsiteY119" fmla="*/ 233256 h 611167"/>
                    <a:gd name="connsiteX120" fmla="*/ 287706 w 294095"/>
                    <a:gd name="connsiteY120" fmla="*/ 233672 h 611167"/>
                    <a:gd name="connsiteX121" fmla="*/ 287510 w 294095"/>
                    <a:gd name="connsiteY121" fmla="*/ 233985 h 611167"/>
                    <a:gd name="connsiteX122" fmla="*/ 286214 w 294095"/>
                    <a:gd name="connsiteY122" fmla="*/ 236762 h 611167"/>
                    <a:gd name="connsiteX123" fmla="*/ 285925 w 294095"/>
                    <a:gd name="connsiteY123" fmla="*/ 237305 h 611167"/>
                    <a:gd name="connsiteX124" fmla="*/ 284606 w 294095"/>
                    <a:gd name="connsiteY124" fmla="*/ 239700 h 611167"/>
                    <a:gd name="connsiteX125" fmla="*/ 284154 w 294095"/>
                    <a:gd name="connsiteY125" fmla="*/ 240394 h 611167"/>
                    <a:gd name="connsiteX126" fmla="*/ 282211 w 294095"/>
                    <a:gd name="connsiteY126" fmla="*/ 242940 h 611167"/>
                    <a:gd name="connsiteX127" fmla="*/ 281968 w 294095"/>
                    <a:gd name="connsiteY127" fmla="*/ 243275 h 611167"/>
                    <a:gd name="connsiteX128" fmla="*/ 280660 w 294095"/>
                    <a:gd name="connsiteY128" fmla="*/ 245497 h 611167"/>
                    <a:gd name="connsiteX129" fmla="*/ 280198 w 294095"/>
                    <a:gd name="connsiteY129" fmla="*/ 246202 h 611167"/>
                    <a:gd name="connsiteX130" fmla="*/ 278497 w 294095"/>
                    <a:gd name="connsiteY130" fmla="*/ 248273 h 611167"/>
                    <a:gd name="connsiteX131" fmla="*/ 278150 w 294095"/>
                    <a:gd name="connsiteY131" fmla="*/ 248620 h 611167"/>
                    <a:gd name="connsiteX132" fmla="*/ 277398 w 294095"/>
                    <a:gd name="connsiteY132" fmla="*/ 249130 h 611167"/>
                    <a:gd name="connsiteX133" fmla="*/ 276900 w 294095"/>
                    <a:gd name="connsiteY133" fmla="*/ 249372 h 611167"/>
                    <a:gd name="connsiteX134" fmla="*/ 275281 w 294095"/>
                    <a:gd name="connsiteY134" fmla="*/ 252022 h 611167"/>
                    <a:gd name="connsiteX135" fmla="*/ 274818 w 294095"/>
                    <a:gd name="connsiteY135" fmla="*/ 252624 h 611167"/>
                    <a:gd name="connsiteX136" fmla="*/ 273383 w 294095"/>
                    <a:gd name="connsiteY136" fmla="*/ 254301 h 611167"/>
                    <a:gd name="connsiteX137" fmla="*/ 273071 w 294095"/>
                    <a:gd name="connsiteY137" fmla="*/ 254671 h 611167"/>
                    <a:gd name="connsiteX138" fmla="*/ 269067 w 294095"/>
                    <a:gd name="connsiteY138" fmla="*/ 259727 h 611167"/>
                    <a:gd name="connsiteX139" fmla="*/ 267841 w 294095"/>
                    <a:gd name="connsiteY139" fmla="*/ 261000 h 611167"/>
                    <a:gd name="connsiteX140" fmla="*/ 267575 w 294095"/>
                    <a:gd name="connsiteY140" fmla="*/ 261289 h 611167"/>
                    <a:gd name="connsiteX141" fmla="*/ 265516 w 294095"/>
                    <a:gd name="connsiteY141" fmla="*/ 264112 h 611167"/>
                    <a:gd name="connsiteX142" fmla="*/ 265354 w 294095"/>
                    <a:gd name="connsiteY142" fmla="*/ 264436 h 611167"/>
                    <a:gd name="connsiteX143" fmla="*/ 264440 w 294095"/>
                    <a:gd name="connsiteY143" fmla="*/ 266334 h 611167"/>
                    <a:gd name="connsiteX144" fmla="*/ 264104 w 294095"/>
                    <a:gd name="connsiteY144" fmla="*/ 266924 h 611167"/>
                    <a:gd name="connsiteX145" fmla="*/ 263144 w 294095"/>
                    <a:gd name="connsiteY145" fmla="*/ 268393 h 611167"/>
                    <a:gd name="connsiteX146" fmla="*/ 262866 w 294095"/>
                    <a:gd name="connsiteY146" fmla="*/ 268821 h 611167"/>
                    <a:gd name="connsiteX147" fmla="*/ 262600 w 294095"/>
                    <a:gd name="connsiteY147" fmla="*/ 269237 h 611167"/>
                    <a:gd name="connsiteX148" fmla="*/ 260726 w 294095"/>
                    <a:gd name="connsiteY148" fmla="*/ 272431 h 611167"/>
                    <a:gd name="connsiteX149" fmla="*/ 260460 w 294095"/>
                    <a:gd name="connsiteY149" fmla="*/ 272882 h 611167"/>
                    <a:gd name="connsiteX150" fmla="*/ 260205 w 294095"/>
                    <a:gd name="connsiteY150" fmla="*/ 273310 h 611167"/>
                    <a:gd name="connsiteX151" fmla="*/ 258944 w 294095"/>
                    <a:gd name="connsiteY151" fmla="*/ 275612 h 611167"/>
                    <a:gd name="connsiteX152" fmla="*/ 258747 w 294095"/>
                    <a:gd name="connsiteY152" fmla="*/ 276017 h 611167"/>
                    <a:gd name="connsiteX153" fmla="*/ 258123 w 294095"/>
                    <a:gd name="connsiteY153" fmla="*/ 277463 h 611167"/>
                    <a:gd name="connsiteX154" fmla="*/ 257486 w 294095"/>
                    <a:gd name="connsiteY154" fmla="*/ 278597 h 611167"/>
                    <a:gd name="connsiteX155" fmla="*/ 257220 w 294095"/>
                    <a:gd name="connsiteY155" fmla="*/ 279048 h 611167"/>
                    <a:gd name="connsiteX156" fmla="*/ 256977 w 294095"/>
                    <a:gd name="connsiteY156" fmla="*/ 279476 h 611167"/>
                    <a:gd name="connsiteX157" fmla="*/ 255485 w 294095"/>
                    <a:gd name="connsiteY157" fmla="*/ 282334 h 611167"/>
                    <a:gd name="connsiteX158" fmla="*/ 253946 w 294095"/>
                    <a:gd name="connsiteY158" fmla="*/ 284706 h 611167"/>
                    <a:gd name="connsiteX159" fmla="*/ 253576 w 294095"/>
                    <a:gd name="connsiteY159" fmla="*/ 285215 h 611167"/>
                    <a:gd name="connsiteX160" fmla="*/ 253263 w 294095"/>
                    <a:gd name="connsiteY160" fmla="*/ 285551 h 611167"/>
                    <a:gd name="connsiteX161" fmla="*/ 251829 w 294095"/>
                    <a:gd name="connsiteY161" fmla="*/ 286812 h 611167"/>
                    <a:gd name="connsiteX162" fmla="*/ 251667 w 294095"/>
                    <a:gd name="connsiteY162" fmla="*/ 287043 h 611167"/>
                    <a:gd name="connsiteX163" fmla="*/ 249816 w 294095"/>
                    <a:gd name="connsiteY163" fmla="*/ 289693 h 611167"/>
                    <a:gd name="connsiteX164" fmla="*/ 249225 w 294095"/>
                    <a:gd name="connsiteY164" fmla="*/ 290433 h 611167"/>
                    <a:gd name="connsiteX165" fmla="*/ 246888 w 294095"/>
                    <a:gd name="connsiteY165" fmla="*/ 292643 h 611167"/>
                    <a:gd name="connsiteX166" fmla="*/ 246356 w 294095"/>
                    <a:gd name="connsiteY166" fmla="*/ 293082 h 611167"/>
                    <a:gd name="connsiteX167" fmla="*/ 242920 w 294095"/>
                    <a:gd name="connsiteY167" fmla="*/ 295755 h 611167"/>
                    <a:gd name="connsiteX168" fmla="*/ 241323 w 294095"/>
                    <a:gd name="connsiteY168" fmla="*/ 296889 h 611167"/>
                    <a:gd name="connsiteX169" fmla="*/ 241231 w 294095"/>
                    <a:gd name="connsiteY169" fmla="*/ 296981 h 611167"/>
                    <a:gd name="connsiteX170" fmla="*/ 240178 w 294095"/>
                    <a:gd name="connsiteY170" fmla="*/ 298682 h 611167"/>
                    <a:gd name="connsiteX171" fmla="*/ 239923 w 294095"/>
                    <a:gd name="connsiteY171" fmla="*/ 299018 h 611167"/>
                    <a:gd name="connsiteX172" fmla="*/ 239553 w 294095"/>
                    <a:gd name="connsiteY172" fmla="*/ 299388 h 611167"/>
                    <a:gd name="connsiteX173" fmla="*/ 238003 w 294095"/>
                    <a:gd name="connsiteY173" fmla="*/ 300765 h 611167"/>
                    <a:gd name="connsiteX174" fmla="*/ 237945 w 294095"/>
                    <a:gd name="connsiteY174" fmla="*/ 300834 h 611167"/>
                    <a:gd name="connsiteX175" fmla="*/ 237378 w 294095"/>
                    <a:gd name="connsiteY175" fmla="*/ 302118 h 611167"/>
                    <a:gd name="connsiteX176" fmla="*/ 237054 w 294095"/>
                    <a:gd name="connsiteY176" fmla="*/ 302731 h 611167"/>
                    <a:gd name="connsiteX177" fmla="*/ 235677 w 294095"/>
                    <a:gd name="connsiteY177" fmla="*/ 305080 h 611167"/>
                    <a:gd name="connsiteX178" fmla="*/ 235446 w 294095"/>
                    <a:gd name="connsiteY178" fmla="*/ 305497 h 611167"/>
                    <a:gd name="connsiteX179" fmla="*/ 234983 w 294095"/>
                    <a:gd name="connsiteY179" fmla="*/ 306376 h 611167"/>
                    <a:gd name="connsiteX180" fmla="*/ 234844 w 294095"/>
                    <a:gd name="connsiteY180" fmla="*/ 306688 h 611167"/>
                    <a:gd name="connsiteX181" fmla="*/ 234312 w 294095"/>
                    <a:gd name="connsiteY181" fmla="*/ 308493 h 611167"/>
                    <a:gd name="connsiteX182" fmla="*/ 233722 w 294095"/>
                    <a:gd name="connsiteY182" fmla="*/ 312600 h 611167"/>
                    <a:gd name="connsiteX183" fmla="*/ 233282 w 294095"/>
                    <a:gd name="connsiteY183" fmla="*/ 315354 h 611167"/>
                    <a:gd name="connsiteX184" fmla="*/ 232773 w 294095"/>
                    <a:gd name="connsiteY184" fmla="*/ 317078 h 611167"/>
                    <a:gd name="connsiteX185" fmla="*/ 232623 w 294095"/>
                    <a:gd name="connsiteY185" fmla="*/ 317564 h 611167"/>
                    <a:gd name="connsiteX186" fmla="*/ 232044 w 294095"/>
                    <a:gd name="connsiteY186" fmla="*/ 319600 h 611167"/>
                    <a:gd name="connsiteX187" fmla="*/ 231975 w 294095"/>
                    <a:gd name="connsiteY187" fmla="*/ 319855 h 611167"/>
                    <a:gd name="connsiteX188" fmla="*/ 231952 w 294095"/>
                    <a:gd name="connsiteY188" fmla="*/ 322828 h 611167"/>
                    <a:gd name="connsiteX189" fmla="*/ 231952 w 294095"/>
                    <a:gd name="connsiteY189" fmla="*/ 323325 h 611167"/>
                    <a:gd name="connsiteX190" fmla="*/ 232091 w 294095"/>
                    <a:gd name="connsiteY190" fmla="*/ 329770 h 611167"/>
                    <a:gd name="connsiteX191" fmla="*/ 232114 w 294095"/>
                    <a:gd name="connsiteY191" fmla="*/ 331482 h 611167"/>
                    <a:gd name="connsiteX192" fmla="*/ 231743 w 294095"/>
                    <a:gd name="connsiteY192" fmla="*/ 342612 h 611167"/>
                    <a:gd name="connsiteX193" fmla="*/ 231767 w 294095"/>
                    <a:gd name="connsiteY193" fmla="*/ 342982 h 611167"/>
                    <a:gd name="connsiteX194" fmla="*/ 232137 w 294095"/>
                    <a:gd name="connsiteY194" fmla="*/ 346175 h 611167"/>
                    <a:gd name="connsiteX195" fmla="*/ 232172 w 294095"/>
                    <a:gd name="connsiteY195" fmla="*/ 347032 h 611167"/>
                    <a:gd name="connsiteX196" fmla="*/ 231373 w 294095"/>
                    <a:gd name="connsiteY196" fmla="*/ 364710 h 611167"/>
                    <a:gd name="connsiteX197" fmla="*/ 231304 w 294095"/>
                    <a:gd name="connsiteY197" fmla="*/ 365370 h 611167"/>
                    <a:gd name="connsiteX198" fmla="*/ 230910 w 294095"/>
                    <a:gd name="connsiteY198" fmla="*/ 367614 h 611167"/>
                    <a:gd name="connsiteX199" fmla="*/ 230829 w 294095"/>
                    <a:gd name="connsiteY199" fmla="*/ 368100 h 611167"/>
                    <a:gd name="connsiteX200" fmla="*/ 230760 w 294095"/>
                    <a:gd name="connsiteY200" fmla="*/ 368517 h 611167"/>
                    <a:gd name="connsiteX201" fmla="*/ 230413 w 294095"/>
                    <a:gd name="connsiteY201" fmla="*/ 379126 h 611167"/>
                    <a:gd name="connsiteX202" fmla="*/ 230124 w 294095"/>
                    <a:gd name="connsiteY202" fmla="*/ 380121 h 611167"/>
                    <a:gd name="connsiteX203" fmla="*/ 229869 w 294095"/>
                    <a:gd name="connsiteY203" fmla="*/ 380537 h 611167"/>
                    <a:gd name="connsiteX204" fmla="*/ 229256 w 294095"/>
                    <a:gd name="connsiteY204" fmla="*/ 381151 h 611167"/>
                    <a:gd name="connsiteX205" fmla="*/ 227463 w 294095"/>
                    <a:gd name="connsiteY205" fmla="*/ 382331 h 611167"/>
                    <a:gd name="connsiteX206" fmla="*/ 227046 w 294095"/>
                    <a:gd name="connsiteY206" fmla="*/ 382527 h 611167"/>
                    <a:gd name="connsiteX207" fmla="*/ 226190 w 294095"/>
                    <a:gd name="connsiteY207" fmla="*/ 382805 h 611167"/>
                    <a:gd name="connsiteX208" fmla="*/ 223980 w 294095"/>
                    <a:gd name="connsiteY208" fmla="*/ 383129 h 611167"/>
                    <a:gd name="connsiteX209" fmla="*/ 223263 w 294095"/>
                    <a:gd name="connsiteY209" fmla="*/ 383094 h 611167"/>
                    <a:gd name="connsiteX210" fmla="*/ 221909 w 294095"/>
                    <a:gd name="connsiteY210" fmla="*/ 382759 h 611167"/>
                    <a:gd name="connsiteX211" fmla="*/ 220695 w 294095"/>
                    <a:gd name="connsiteY211" fmla="*/ 383106 h 611167"/>
                    <a:gd name="connsiteX212" fmla="*/ 220382 w 294095"/>
                    <a:gd name="connsiteY212" fmla="*/ 383175 h 611167"/>
                    <a:gd name="connsiteX213" fmla="*/ 219537 w 294095"/>
                    <a:gd name="connsiteY213" fmla="*/ 383256 h 611167"/>
                    <a:gd name="connsiteX214" fmla="*/ 215777 w 294095"/>
                    <a:gd name="connsiteY214" fmla="*/ 383152 h 611167"/>
                    <a:gd name="connsiteX215" fmla="*/ 215268 w 294095"/>
                    <a:gd name="connsiteY215" fmla="*/ 383129 h 611167"/>
                    <a:gd name="connsiteX216" fmla="*/ 214817 w 294095"/>
                    <a:gd name="connsiteY216" fmla="*/ 383129 h 611167"/>
                    <a:gd name="connsiteX217" fmla="*/ 209530 w 294095"/>
                    <a:gd name="connsiteY217" fmla="*/ 383453 h 611167"/>
                    <a:gd name="connsiteX218" fmla="*/ 208836 w 294095"/>
                    <a:gd name="connsiteY218" fmla="*/ 383453 h 611167"/>
                    <a:gd name="connsiteX219" fmla="*/ 199672 w 294095"/>
                    <a:gd name="connsiteY219" fmla="*/ 383002 h 611167"/>
                    <a:gd name="connsiteX220" fmla="*/ 199152 w 294095"/>
                    <a:gd name="connsiteY220" fmla="*/ 382979 h 611167"/>
                    <a:gd name="connsiteX221" fmla="*/ 198781 w 294095"/>
                    <a:gd name="connsiteY221" fmla="*/ 382967 h 611167"/>
                    <a:gd name="connsiteX222" fmla="*/ 191469 w 294095"/>
                    <a:gd name="connsiteY222" fmla="*/ 383812 h 611167"/>
                    <a:gd name="connsiteX223" fmla="*/ 190752 w 294095"/>
                    <a:gd name="connsiteY223" fmla="*/ 383823 h 611167"/>
                    <a:gd name="connsiteX224" fmla="*/ 189907 w 294095"/>
                    <a:gd name="connsiteY224" fmla="*/ 383650 h 611167"/>
                    <a:gd name="connsiteX225" fmla="*/ 188565 w 294095"/>
                    <a:gd name="connsiteY225" fmla="*/ 383060 h 611167"/>
                    <a:gd name="connsiteX226" fmla="*/ 188554 w 294095"/>
                    <a:gd name="connsiteY226" fmla="*/ 383060 h 611167"/>
                    <a:gd name="connsiteX227" fmla="*/ 185708 w 294095"/>
                    <a:gd name="connsiteY227" fmla="*/ 383303 h 611167"/>
                    <a:gd name="connsiteX228" fmla="*/ 183972 w 294095"/>
                    <a:gd name="connsiteY228" fmla="*/ 383418 h 611167"/>
                    <a:gd name="connsiteX229" fmla="*/ 179240 w 294095"/>
                    <a:gd name="connsiteY229" fmla="*/ 383268 h 611167"/>
                    <a:gd name="connsiteX230" fmla="*/ 178927 w 294095"/>
                    <a:gd name="connsiteY230" fmla="*/ 383326 h 611167"/>
                    <a:gd name="connsiteX231" fmla="*/ 176718 w 294095"/>
                    <a:gd name="connsiteY231" fmla="*/ 383742 h 611167"/>
                    <a:gd name="connsiteX232" fmla="*/ 174554 w 294095"/>
                    <a:gd name="connsiteY232" fmla="*/ 386635 h 611167"/>
                    <a:gd name="connsiteX233" fmla="*/ 174485 w 294095"/>
                    <a:gd name="connsiteY233" fmla="*/ 386739 h 611167"/>
                    <a:gd name="connsiteX234" fmla="*/ 173860 w 294095"/>
                    <a:gd name="connsiteY234" fmla="*/ 389377 h 611167"/>
                    <a:gd name="connsiteX235" fmla="*/ 173779 w 294095"/>
                    <a:gd name="connsiteY235" fmla="*/ 390811 h 611167"/>
                    <a:gd name="connsiteX236" fmla="*/ 173675 w 294095"/>
                    <a:gd name="connsiteY236" fmla="*/ 392188 h 611167"/>
                    <a:gd name="connsiteX237" fmla="*/ 173467 w 294095"/>
                    <a:gd name="connsiteY237" fmla="*/ 393033 h 611167"/>
                    <a:gd name="connsiteX238" fmla="*/ 172182 w 294095"/>
                    <a:gd name="connsiteY238" fmla="*/ 396110 h 611167"/>
                    <a:gd name="connsiteX239" fmla="*/ 171858 w 294095"/>
                    <a:gd name="connsiteY239" fmla="*/ 396573 h 611167"/>
                    <a:gd name="connsiteX240" fmla="*/ 170829 w 294095"/>
                    <a:gd name="connsiteY240" fmla="*/ 397742 h 611167"/>
                    <a:gd name="connsiteX241" fmla="*/ 170563 w 294095"/>
                    <a:gd name="connsiteY241" fmla="*/ 398066 h 611167"/>
                    <a:gd name="connsiteX242" fmla="*/ 169082 w 294095"/>
                    <a:gd name="connsiteY242" fmla="*/ 400206 h 611167"/>
                    <a:gd name="connsiteX243" fmla="*/ 168816 w 294095"/>
                    <a:gd name="connsiteY243" fmla="*/ 400530 h 611167"/>
                    <a:gd name="connsiteX244" fmla="*/ 168191 w 294095"/>
                    <a:gd name="connsiteY244" fmla="*/ 401097 h 611167"/>
                    <a:gd name="connsiteX245" fmla="*/ 166108 w 294095"/>
                    <a:gd name="connsiteY245" fmla="*/ 402520 h 611167"/>
                    <a:gd name="connsiteX246" fmla="*/ 165912 w 294095"/>
                    <a:gd name="connsiteY246" fmla="*/ 402717 h 611167"/>
                    <a:gd name="connsiteX247" fmla="*/ 164176 w 294095"/>
                    <a:gd name="connsiteY247" fmla="*/ 404695 h 611167"/>
                    <a:gd name="connsiteX248" fmla="*/ 162649 w 294095"/>
                    <a:gd name="connsiteY248" fmla="*/ 406188 h 611167"/>
                    <a:gd name="connsiteX249" fmla="*/ 162418 w 294095"/>
                    <a:gd name="connsiteY249" fmla="*/ 406465 h 611167"/>
                    <a:gd name="connsiteX250" fmla="*/ 160786 w 294095"/>
                    <a:gd name="connsiteY250" fmla="*/ 408606 h 611167"/>
                    <a:gd name="connsiteX251" fmla="*/ 160208 w 294095"/>
                    <a:gd name="connsiteY251" fmla="*/ 409196 h 611167"/>
                    <a:gd name="connsiteX252" fmla="*/ 158611 w 294095"/>
                    <a:gd name="connsiteY252" fmla="*/ 410677 h 611167"/>
                    <a:gd name="connsiteX253" fmla="*/ 158218 w 294095"/>
                    <a:gd name="connsiteY253" fmla="*/ 411035 h 611167"/>
                    <a:gd name="connsiteX254" fmla="*/ 157929 w 294095"/>
                    <a:gd name="connsiteY254" fmla="*/ 411313 h 611167"/>
                    <a:gd name="connsiteX255" fmla="*/ 157165 w 294095"/>
                    <a:gd name="connsiteY255" fmla="*/ 412262 h 611167"/>
                    <a:gd name="connsiteX256" fmla="*/ 157269 w 294095"/>
                    <a:gd name="connsiteY256" fmla="*/ 413615 h 611167"/>
                    <a:gd name="connsiteX257" fmla="*/ 157281 w 294095"/>
                    <a:gd name="connsiteY257" fmla="*/ 414286 h 611167"/>
                    <a:gd name="connsiteX258" fmla="*/ 157200 w 294095"/>
                    <a:gd name="connsiteY258" fmla="*/ 415559 h 611167"/>
                    <a:gd name="connsiteX259" fmla="*/ 157339 w 294095"/>
                    <a:gd name="connsiteY259" fmla="*/ 415744 h 611167"/>
                    <a:gd name="connsiteX260" fmla="*/ 157628 w 294095"/>
                    <a:gd name="connsiteY260" fmla="*/ 416531 h 611167"/>
                    <a:gd name="connsiteX261" fmla="*/ 158091 w 294095"/>
                    <a:gd name="connsiteY261" fmla="*/ 419736 h 611167"/>
                    <a:gd name="connsiteX262" fmla="*/ 158102 w 294095"/>
                    <a:gd name="connsiteY262" fmla="*/ 420140 h 611167"/>
                    <a:gd name="connsiteX263" fmla="*/ 158021 w 294095"/>
                    <a:gd name="connsiteY263" fmla="*/ 421031 h 611167"/>
                    <a:gd name="connsiteX264" fmla="*/ 157489 w 294095"/>
                    <a:gd name="connsiteY264" fmla="*/ 423114 h 611167"/>
                    <a:gd name="connsiteX265" fmla="*/ 156494 w 294095"/>
                    <a:gd name="connsiteY265" fmla="*/ 426770 h 611167"/>
                    <a:gd name="connsiteX266" fmla="*/ 156263 w 294095"/>
                    <a:gd name="connsiteY266" fmla="*/ 427522 h 611167"/>
                    <a:gd name="connsiteX267" fmla="*/ 155302 w 294095"/>
                    <a:gd name="connsiteY267" fmla="*/ 429905 h 611167"/>
                    <a:gd name="connsiteX268" fmla="*/ 155198 w 294095"/>
                    <a:gd name="connsiteY268" fmla="*/ 430299 h 611167"/>
                    <a:gd name="connsiteX269" fmla="*/ 154920 w 294095"/>
                    <a:gd name="connsiteY269" fmla="*/ 431328 h 611167"/>
                    <a:gd name="connsiteX270" fmla="*/ 154689 w 294095"/>
                    <a:gd name="connsiteY270" fmla="*/ 431988 h 611167"/>
                    <a:gd name="connsiteX271" fmla="*/ 153821 w 294095"/>
                    <a:gd name="connsiteY271" fmla="*/ 434013 h 611167"/>
                    <a:gd name="connsiteX272" fmla="*/ 153682 w 294095"/>
                    <a:gd name="connsiteY272" fmla="*/ 434383 h 611167"/>
                    <a:gd name="connsiteX273" fmla="*/ 152977 w 294095"/>
                    <a:gd name="connsiteY273" fmla="*/ 436917 h 611167"/>
                    <a:gd name="connsiteX274" fmla="*/ 152838 w 294095"/>
                    <a:gd name="connsiteY274" fmla="*/ 437426 h 611167"/>
                    <a:gd name="connsiteX275" fmla="*/ 152421 w 294095"/>
                    <a:gd name="connsiteY275" fmla="*/ 438976 h 611167"/>
                    <a:gd name="connsiteX276" fmla="*/ 152283 w 294095"/>
                    <a:gd name="connsiteY276" fmla="*/ 439474 h 611167"/>
                    <a:gd name="connsiteX277" fmla="*/ 152190 w 294095"/>
                    <a:gd name="connsiteY277" fmla="*/ 439809 h 611167"/>
                    <a:gd name="connsiteX278" fmla="*/ 152074 w 294095"/>
                    <a:gd name="connsiteY278" fmla="*/ 441776 h 611167"/>
                    <a:gd name="connsiteX279" fmla="*/ 151912 w 294095"/>
                    <a:gd name="connsiteY279" fmla="*/ 442597 h 611167"/>
                    <a:gd name="connsiteX280" fmla="*/ 150281 w 294095"/>
                    <a:gd name="connsiteY280" fmla="*/ 448602 h 611167"/>
                    <a:gd name="connsiteX281" fmla="*/ 149321 w 294095"/>
                    <a:gd name="connsiteY281" fmla="*/ 450985 h 611167"/>
                    <a:gd name="connsiteX282" fmla="*/ 149240 w 294095"/>
                    <a:gd name="connsiteY282" fmla="*/ 451309 h 611167"/>
                    <a:gd name="connsiteX283" fmla="*/ 148673 w 294095"/>
                    <a:gd name="connsiteY283" fmla="*/ 454410 h 611167"/>
                    <a:gd name="connsiteX284" fmla="*/ 147585 w 294095"/>
                    <a:gd name="connsiteY284" fmla="*/ 459732 h 611167"/>
                    <a:gd name="connsiteX285" fmla="*/ 146567 w 294095"/>
                    <a:gd name="connsiteY285" fmla="*/ 463920 h 611167"/>
                    <a:gd name="connsiteX286" fmla="*/ 146475 w 294095"/>
                    <a:gd name="connsiteY286" fmla="*/ 464314 h 611167"/>
                    <a:gd name="connsiteX287" fmla="*/ 146081 w 294095"/>
                    <a:gd name="connsiteY287" fmla="*/ 467947 h 611167"/>
                    <a:gd name="connsiteX288" fmla="*/ 145850 w 294095"/>
                    <a:gd name="connsiteY288" fmla="*/ 468895 h 611167"/>
                    <a:gd name="connsiteX289" fmla="*/ 143802 w 294095"/>
                    <a:gd name="connsiteY289" fmla="*/ 474888 h 611167"/>
                    <a:gd name="connsiteX290" fmla="*/ 143709 w 294095"/>
                    <a:gd name="connsiteY290" fmla="*/ 475282 h 611167"/>
                    <a:gd name="connsiteX291" fmla="*/ 143131 w 294095"/>
                    <a:gd name="connsiteY291" fmla="*/ 478197 h 611167"/>
                    <a:gd name="connsiteX292" fmla="*/ 142078 w 294095"/>
                    <a:gd name="connsiteY292" fmla="*/ 481078 h 611167"/>
                    <a:gd name="connsiteX293" fmla="*/ 142622 w 294095"/>
                    <a:gd name="connsiteY293" fmla="*/ 483068 h 611167"/>
                    <a:gd name="connsiteX294" fmla="*/ 142772 w 294095"/>
                    <a:gd name="connsiteY294" fmla="*/ 483566 h 611167"/>
                    <a:gd name="connsiteX295" fmla="*/ 142865 w 294095"/>
                    <a:gd name="connsiteY295" fmla="*/ 483878 h 611167"/>
                    <a:gd name="connsiteX296" fmla="*/ 143455 w 294095"/>
                    <a:gd name="connsiteY296" fmla="*/ 484977 h 611167"/>
                    <a:gd name="connsiteX297" fmla="*/ 143652 w 294095"/>
                    <a:gd name="connsiteY297" fmla="*/ 485255 h 611167"/>
                    <a:gd name="connsiteX298" fmla="*/ 144218 w 294095"/>
                    <a:gd name="connsiteY298" fmla="*/ 485961 h 611167"/>
                    <a:gd name="connsiteX299" fmla="*/ 144890 w 294095"/>
                    <a:gd name="connsiteY299" fmla="*/ 486076 h 611167"/>
                    <a:gd name="connsiteX300" fmla="*/ 145306 w 294095"/>
                    <a:gd name="connsiteY300" fmla="*/ 486111 h 611167"/>
                    <a:gd name="connsiteX301" fmla="*/ 146370 w 294095"/>
                    <a:gd name="connsiteY301" fmla="*/ 486180 h 611167"/>
                    <a:gd name="connsiteX302" fmla="*/ 147065 w 294095"/>
                    <a:gd name="connsiteY302" fmla="*/ 486285 h 611167"/>
                    <a:gd name="connsiteX303" fmla="*/ 147724 w 294095"/>
                    <a:gd name="connsiteY303" fmla="*/ 486493 h 611167"/>
                    <a:gd name="connsiteX304" fmla="*/ 149124 w 294095"/>
                    <a:gd name="connsiteY304" fmla="*/ 487256 h 611167"/>
                    <a:gd name="connsiteX305" fmla="*/ 149888 w 294095"/>
                    <a:gd name="connsiteY305" fmla="*/ 487974 h 611167"/>
                    <a:gd name="connsiteX306" fmla="*/ 150466 w 294095"/>
                    <a:gd name="connsiteY306" fmla="*/ 488969 h 611167"/>
                    <a:gd name="connsiteX307" fmla="*/ 150709 w 294095"/>
                    <a:gd name="connsiteY307" fmla="*/ 489674 h 611167"/>
                    <a:gd name="connsiteX308" fmla="*/ 150767 w 294095"/>
                    <a:gd name="connsiteY308" fmla="*/ 490137 h 611167"/>
                    <a:gd name="connsiteX309" fmla="*/ 150512 w 294095"/>
                    <a:gd name="connsiteY309" fmla="*/ 491422 h 611167"/>
                    <a:gd name="connsiteX310" fmla="*/ 150246 w 294095"/>
                    <a:gd name="connsiteY310" fmla="*/ 491884 h 611167"/>
                    <a:gd name="connsiteX311" fmla="*/ 149876 w 294095"/>
                    <a:gd name="connsiteY311" fmla="*/ 492428 h 611167"/>
                    <a:gd name="connsiteX312" fmla="*/ 149263 w 294095"/>
                    <a:gd name="connsiteY312" fmla="*/ 493018 h 611167"/>
                    <a:gd name="connsiteX313" fmla="*/ 148337 w 294095"/>
                    <a:gd name="connsiteY313" fmla="*/ 493562 h 611167"/>
                    <a:gd name="connsiteX314" fmla="*/ 147909 w 294095"/>
                    <a:gd name="connsiteY314" fmla="*/ 493828 h 611167"/>
                    <a:gd name="connsiteX315" fmla="*/ 147632 w 294095"/>
                    <a:gd name="connsiteY315" fmla="*/ 494002 h 611167"/>
                    <a:gd name="connsiteX316" fmla="*/ 146243 w 294095"/>
                    <a:gd name="connsiteY316" fmla="*/ 495344 h 611167"/>
                    <a:gd name="connsiteX317" fmla="*/ 145850 w 294095"/>
                    <a:gd name="connsiteY317" fmla="*/ 495714 h 611167"/>
                    <a:gd name="connsiteX318" fmla="*/ 142367 w 294095"/>
                    <a:gd name="connsiteY318" fmla="*/ 499081 h 611167"/>
                    <a:gd name="connsiteX319" fmla="*/ 139475 w 294095"/>
                    <a:gd name="connsiteY319" fmla="*/ 501614 h 611167"/>
                    <a:gd name="connsiteX320" fmla="*/ 139070 w 294095"/>
                    <a:gd name="connsiteY320" fmla="*/ 501961 h 611167"/>
                    <a:gd name="connsiteX321" fmla="*/ 138700 w 294095"/>
                    <a:gd name="connsiteY321" fmla="*/ 502297 h 611167"/>
                    <a:gd name="connsiteX322" fmla="*/ 135541 w 294095"/>
                    <a:gd name="connsiteY322" fmla="*/ 505201 h 611167"/>
                    <a:gd name="connsiteX323" fmla="*/ 135148 w 294095"/>
                    <a:gd name="connsiteY323" fmla="*/ 505560 h 611167"/>
                    <a:gd name="connsiteX324" fmla="*/ 132036 w 294095"/>
                    <a:gd name="connsiteY324" fmla="*/ 508440 h 611167"/>
                    <a:gd name="connsiteX325" fmla="*/ 131770 w 294095"/>
                    <a:gd name="connsiteY325" fmla="*/ 508718 h 611167"/>
                    <a:gd name="connsiteX326" fmla="*/ 129826 w 294095"/>
                    <a:gd name="connsiteY326" fmla="*/ 511113 h 611167"/>
                    <a:gd name="connsiteX327" fmla="*/ 129571 w 294095"/>
                    <a:gd name="connsiteY327" fmla="*/ 511472 h 611167"/>
                    <a:gd name="connsiteX328" fmla="*/ 124886 w 294095"/>
                    <a:gd name="connsiteY328" fmla="*/ 518598 h 611167"/>
                    <a:gd name="connsiteX329" fmla="*/ 124608 w 294095"/>
                    <a:gd name="connsiteY329" fmla="*/ 519026 h 611167"/>
                    <a:gd name="connsiteX330" fmla="*/ 124319 w 294095"/>
                    <a:gd name="connsiteY330" fmla="*/ 519466 h 611167"/>
                    <a:gd name="connsiteX331" fmla="*/ 123185 w 294095"/>
                    <a:gd name="connsiteY331" fmla="*/ 521283 h 611167"/>
                    <a:gd name="connsiteX332" fmla="*/ 122745 w 294095"/>
                    <a:gd name="connsiteY332" fmla="*/ 521861 h 611167"/>
                    <a:gd name="connsiteX333" fmla="*/ 121635 w 294095"/>
                    <a:gd name="connsiteY333" fmla="*/ 523122 h 611167"/>
                    <a:gd name="connsiteX334" fmla="*/ 121484 w 294095"/>
                    <a:gd name="connsiteY334" fmla="*/ 523307 h 611167"/>
                    <a:gd name="connsiteX335" fmla="*/ 120292 w 294095"/>
                    <a:gd name="connsiteY335" fmla="*/ 525945 h 611167"/>
                    <a:gd name="connsiteX336" fmla="*/ 120154 w 294095"/>
                    <a:gd name="connsiteY336" fmla="*/ 526350 h 611167"/>
                    <a:gd name="connsiteX337" fmla="*/ 119830 w 294095"/>
                    <a:gd name="connsiteY337" fmla="*/ 527345 h 611167"/>
                    <a:gd name="connsiteX338" fmla="*/ 119540 w 294095"/>
                    <a:gd name="connsiteY338" fmla="*/ 528028 h 611167"/>
                    <a:gd name="connsiteX339" fmla="*/ 118800 w 294095"/>
                    <a:gd name="connsiteY339" fmla="*/ 529428 h 611167"/>
                    <a:gd name="connsiteX340" fmla="*/ 118696 w 294095"/>
                    <a:gd name="connsiteY340" fmla="*/ 529752 h 611167"/>
                    <a:gd name="connsiteX341" fmla="*/ 118094 w 294095"/>
                    <a:gd name="connsiteY341" fmla="*/ 531788 h 611167"/>
                    <a:gd name="connsiteX342" fmla="*/ 117805 w 294095"/>
                    <a:gd name="connsiteY342" fmla="*/ 532494 h 611167"/>
                    <a:gd name="connsiteX343" fmla="*/ 116463 w 294095"/>
                    <a:gd name="connsiteY343" fmla="*/ 535351 h 611167"/>
                    <a:gd name="connsiteX344" fmla="*/ 116382 w 294095"/>
                    <a:gd name="connsiteY344" fmla="*/ 535606 h 611167"/>
                    <a:gd name="connsiteX345" fmla="*/ 115861 w 294095"/>
                    <a:gd name="connsiteY345" fmla="*/ 538533 h 611167"/>
                    <a:gd name="connsiteX346" fmla="*/ 115838 w 294095"/>
                    <a:gd name="connsiteY346" fmla="*/ 538880 h 611167"/>
                    <a:gd name="connsiteX347" fmla="*/ 115896 w 294095"/>
                    <a:gd name="connsiteY347" fmla="*/ 544168 h 611167"/>
                    <a:gd name="connsiteX348" fmla="*/ 115711 w 294095"/>
                    <a:gd name="connsiteY348" fmla="*/ 545047 h 611167"/>
                    <a:gd name="connsiteX349" fmla="*/ 115480 w 294095"/>
                    <a:gd name="connsiteY349" fmla="*/ 545498 h 611167"/>
                    <a:gd name="connsiteX350" fmla="*/ 115271 w 294095"/>
                    <a:gd name="connsiteY350" fmla="*/ 545857 h 611167"/>
                    <a:gd name="connsiteX351" fmla="*/ 114994 w 294095"/>
                    <a:gd name="connsiteY351" fmla="*/ 546227 h 611167"/>
                    <a:gd name="connsiteX352" fmla="*/ 114739 w 294095"/>
                    <a:gd name="connsiteY352" fmla="*/ 546597 h 611167"/>
                    <a:gd name="connsiteX353" fmla="*/ 114473 w 294095"/>
                    <a:gd name="connsiteY353" fmla="*/ 547014 h 611167"/>
                    <a:gd name="connsiteX354" fmla="*/ 113894 w 294095"/>
                    <a:gd name="connsiteY354" fmla="*/ 547928 h 611167"/>
                    <a:gd name="connsiteX355" fmla="*/ 113524 w 294095"/>
                    <a:gd name="connsiteY355" fmla="*/ 548471 h 611167"/>
                    <a:gd name="connsiteX356" fmla="*/ 113166 w 294095"/>
                    <a:gd name="connsiteY356" fmla="*/ 548842 h 611167"/>
                    <a:gd name="connsiteX357" fmla="*/ 111476 w 294095"/>
                    <a:gd name="connsiteY357" fmla="*/ 550218 h 611167"/>
                    <a:gd name="connsiteX358" fmla="*/ 110898 w 294095"/>
                    <a:gd name="connsiteY358" fmla="*/ 550542 h 611167"/>
                    <a:gd name="connsiteX359" fmla="*/ 108017 w 294095"/>
                    <a:gd name="connsiteY359" fmla="*/ 551537 h 611167"/>
                    <a:gd name="connsiteX360" fmla="*/ 104685 w 294095"/>
                    <a:gd name="connsiteY360" fmla="*/ 552070 h 611167"/>
                    <a:gd name="connsiteX361" fmla="*/ 100393 w 294095"/>
                    <a:gd name="connsiteY361" fmla="*/ 552417 h 611167"/>
                    <a:gd name="connsiteX362" fmla="*/ 96725 w 294095"/>
                    <a:gd name="connsiteY362" fmla="*/ 552648 h 611167"/>
                    <a:gd name="connsiteX363" fmla="*/ 96471 w 294095"/>
                    <a:gd name="connsiteY363" fmla="*/ 552706 h 611167"/>
                    <a:gd name="connsiteX364" fmla="*/ 94133 w 294095"/>
                    <a:gd name="connsiteY364" fmla="*/ 553527 h 611167"/>
                    <a:gd name="connsiteX365" fmla="*/ 93902 w 294095"/>
                    <a:gd name="connsiteY365" fmla="*/ 553620 h 611167"/>
                    <a:gd name="connsiteX366" fmla="*/ 91565 w 294095"/>
                    <a:gd name="connsiteY366" fmla="*/ 555332 h 611167"/>
                    <a:gd name="connsiteX367" fmla="*/ 91334 w 294095"/>
                    <a:gd name="connsiteY367" fmla="*/ 555517 h 611167"/>
                    <a:gd name="connsiteX368" fmla="*/ 89367 w 294095"/>
                    <a:gd name="connsiteY368" fmla="*/ 557831 h 611167"/>
                    <a:gd name="connsiteX369" fmla="*/ 88950 w 294095"/>
                    <a:gd name="connsiteY369" fmla="*/ 558282 h 611167"/>
                    <a:gd name="connsiteX370" fmla="*/ 86775 w 294095"/>
                    <a:gd name="connsiteY370" fmla="*/ 560596 h 611167"/>
                    <a:gd name="connsiteX371" fmla="*/ 86509 w 294095"/>
                    <a:gd name="connsiteY371" fmla="*/ 560932 h 611167"/>
                    <a:gd name="connsiteX372" fmla="*/ 84947 w 294095"/>
                    <a:gd name="connsiteY372" fmla="*/ 562968 h 611167"/>
                    <a:gd name="connsiteX373" fmla="*/ 84739 w 294095"/>
                    <a:gd name="connsiteY373" fmla="*/ 563315 h 611167"/>
                    <a:gd name="connsiteX374" fmla="*/ 83351 w 294095"/>
                    <a:gd name="connsiteY374" fmla="*/ 565618 h 611167"/>
                    <a:gd name="connsiteX375" fmla="*/ 80794 w 294095"/>
                    <a:gd name="connsiteY375" fmla="*/ 569736 h 611167"/>
                    <a:gd name="connsiteX376" fmla="*/ 78746 w 294095"/>
                    <a:gd name="connsiteY376" fmla="*/ 572918 h 611167"/>
                    <a:gd name="connsiteX377" fmla="*/ 76270 w 294095"/>
                    <a:gd name="connsiteY377" fmla="*/ 576516 h 611167"/>
                    <a:gd name="connsiteX378" fmla="*/ 75726 w 294095"/>
                    <a:gd name="connsiteY378" fmla="*/ 577129 h 611167"/>
                    <a:gd name="connsiteX379" fmla="*/ 72996 w 294095"/>
                    <a:gd name="connsiteY379" fmla="*/ 579848 h 611167"/>
                    <a:gd name="connsiteX380" fmla="*/ 70184 w 294095"/>
                    <a:gd name="connsiteY380" fmla="*/ 582428 h 611167"/>
                    <a:gd name="connsiteX381" fmla="*/ 68275 w 294095"/>
                    <a:gd name="connsiteY381" fmla="*/ 584140 h 611167"/>
                    <a:gd name="connsiteX382" fmla="*/ 68044 w 294095"/>
                    <a:gd name="connsiteY382" fmla="*/ 584418 h 611167"/>
                    <a:gd name="connsiteX383" fmla="*/ 67778 w 294095"/>
                    <a:gd name="connsiteY383" fmla="*/ 584765 h 611167"/>
                    <a:gd name="connsiteX384" fmla="*/ 67755 w 294095"/>
                    <a:gd name="connsiteY384" fmla="*/ 585193 h 611167"/>
                    <a:gd name="connsiteX385" fmla="*/ 67720 w 294095"/>
                    <a:gd name="connsiteY385" fmla="*/ 585691 h 611167"/>
                    <a:gd name="connsiteX386" fmla="*/ 67708 w 294095"/>
                    <a:gd name="connsiteY386" fmla="*/ 586107 h 611167"/>
                    <a:gd name="connsiteX387" fmla="*/ 67882 w 294095"/>
                    <a:gd name="connsiteY387" fmla="*/ 588132 h 611167"/>
                    <a:gd name="connsiteX388" fmla="*/ 67859 w 294095"/>
                    <a:gd name="connsiteY388" fmla="*/ 588618 h 611167"/>
                    <a:gd name="connsiteX389" fmla="*/ 67361 w 294095"/>
                    <a:gd name="connsiteY389" fmla="*/ 591371 h 611167"/>
                    <a:gd name="connsiteX390" fmla="*/ 67037 w 294095"/>
                    <a:gd name="connsiteY390" fmla="*/ 592494 h 611167"/>
                    <a:gd name="connsiteX391" fmla="*/ 66690 w 294095"/>
                    <a:gd name="connsiteY391" fmla="*/ 593280 h 611167"/>
                    <a:gd name="connsiteX392" fmla="*/ 65938 w 294095"/>
                    <a:gd name="connsiteY392" fmla="*/ 594113 h 611167"/>
                    <a:gd name="connsiteX393" fmla="*/ 64573 w 294095"/>
                    <a:gd name="connsiteY393" fmla="*/ 594970 h 611167"/>
                    <a:gd name="connsiteX394" fmla="*/ 63902 w 294095"/>
                    <a:gd name="connsiteY394" fmla="*/ 595305 h 611167"/>
                    <a:gd name="connsiteX395" fmla="*/ 61195 w 294095"/>
                    <a:gd name="connsiteY395" fmla="*/ 596369 h 611167"/>
                    <a:gd name="connsiteX396" fmla="*/ 60743 w 294095"/>
                    <a:gd name="connsiteY396" fmla="*/ 596531 h 611167"/>
                    <a:gd name="connsiteX397" fmla="*/ 60385 w 294095"/>
                    <a:gd name="connsiteY397" fmla="*/ 596670 h 611167"/>
                    <a:gd name="connsiteX398" fmla="*/ 59205 w 294095"/>
                    <a:gd name="connsiteY398" fmla="*/ 597330 h 611167"/>
                    <a:gd name="connsiteX399" fmla="*/ 58719 w 294095"/>
                    <a:gd name="connsiteY399" fmla="*/ 598279 h 611167"/>
                    <a:gd name="connsiteX400" fmla="*/ 57620 w 294095"/>
                    <a:gd name="connsiteY400" fmla="*/ 600222 h 611167"/>
                    <a:gd name="connsiteX401" fmla="*/ 57134 w 294095"/>
                    <a:gd name="connsiteY401" fmla="*/ 600882 h 611167"/>
                    <a:gd name="connsiteX402" fmla="*/ 54577 w 294095"/>
                    <a:gd name="connsiteY402" fmla="*/ 603809 h 611167"/>
                    <a:gd name="connsiteX403" fmla="*/ 54230 w 294095"/>
                    <a:gd name="connsiteY403" fmla="*/ 604214 h 611167"/>
                    <a:gd name="connsiteX404" fmla="*/ 53894 w 294095"/>
                    <a:gd name="connsiteY404" fmla="*/ 604584 h 611167"/>
                    <a:gd name="connsiteX405" fmla="*/ 52888 w 294095"/>
                    <a:gd name="connsiteY405" fmla="*/ 605799 h 611167"/>
                    <a:gd name="connsiteX406" fmla="*/ 52552 w 294095"/>
                    <a:gd name="connsiteY406" fmla="*/ 606192 h 611167"/>
                    <a:gd name="connsiteX407" fmla="*/ 52240 w 294095"/>
                    <a:gd name="connsiteY407" fmla="*/ 606597 h 611167"/>
                    <a:gd name="connsiteX408" fmla="*/ 51141 w 294095"/>
                    <a:gd name="connsiteY408" fmla="*/ 608090 h 611167"/>
                    <a:gd name="connsiteX409" fmla="*/ 50597 w 294095"/>
                    <a:gd name="connsiteY409" fmla="*/ 608622 h 611167"/>
                    <a:gd name="connsiteX410" fmla="*/ 50192 w 294095"/>
                    <a:gd name="connsiteY410" fmla="*/ 608946 h 611167"/>
                    <a:gd name="connsiteX411" fmla="*/ 49764 w 294095"/>
                    <a:gd name="connsiteY411" fmla="*/ 609281 h 611167"/>
                    <a:gd name="connsiteX412" fmla="*/ 49012 w 294095"/>
                    <a:gd name="connsiteY412" fmla="*/ 609825 h 611167"/>
                    <a:gd name="connsiteX413" fmla="*/ 47589 w 294095"/>
                    <a:gd name="connsiteY413" fmla="*/ 610577 h 611167"/>
                    <a:gd name="connsiteX414" fmla="*/ 47103 w 294095"/>
                    <a:gd name="connsiteY414" fmla="*/ 610751 h 611167"/>
                    <a:gd name="connsiteX415" fmla="*/ 45483 w 294095"/>
                    <a:gd name="connsiteY415" fmla="*/ 611098 h 611167"/>
                    <a:gd name="connsiteX416" fmla="*/ 44604 w 294095"/>
                    <a:gd name="connsiteY416" fmla="*/ 611167 h 611167"/>
                    <a:gd name="connsiteX417" fmla="*/ 43921 w 294095"/>
                    <a:gd name="connsiteY417" fmla="*/ 611144 h 611167"/>
                    <a:gd name="connsiteX418" fmla="*/ 43181 w 294095"/>
                    <a:gd name="connsiteY418" fmla="*/ 611040 h 611167"/>
                    <a:gd name="connsiteX419" fmla="*/ 41954 w 294095"/>
                    <a:gd name="connsiteY419" fmla="*/ 610762 h 611167"/>
                    <a:gd name="connsiteX420" fmla="*/ 41272 w 294095"/>
                    <a:gd name="connsiteY420" fmla="*/ 610531 h 611167"/>
                    <a:gd name="connsiteX421" fmla="*/ 40682 w 294095"/>
                    <a:gd name="connsiteY421" fmla="*/ 610195 h 611167"/>
                    <a:gd name="connsiteX422" fmla="*/ 39421 w 294095"/>
                    <a:gd name="connsiteY422" fmla="*/ 609189 h 611167"/>
                    <a:gd name="connsiteX423" fmla="*/ 38726 w 294095"/>
                    <a:gd name="connsiteY423" fmla="*/ 608101 h 611167"/>
                    <a:gd name="connsiteX424" fmla="*/ 38611 w 294095"/>
                    <a:gd name="connsiteY424" fmla="*/ 607638 h 611167"/>
                    <a:gd name="connsiteX425" fmla="*/ 38553 w 294095"/>
                    <a:gd name="connsiteY425" fmla="*/ 607072 h 611167"/>
                    <a:gd name="connsiteX426" fmla="*/ 38587 w 294095"/>
                    <a:gd name="connsiteY426" fmla="*/ 606007 h 611167"/>
                    <a:gd name="connsiteX427" fmla="*/ 38692 w 294095"/>
                    <a:gd name="connsiteY427" fmla="*/ 605429 h 611167"/>
                    <a:gd name="connsiteX428" fmla="*/ 38854 w 294095"/>
                    <a:gd name="connsiteY428" fmla="*/ 604920 h 611167"/>
                    <a:gd name="connsiteX429" fmla="*/ 39606 w 294095"/>
                    <a:gd name="connsiteY429" fmla="*/ 603277 h 611167"/>
                    <a:gd name="connsiteX430" fmla="*/ 39872 w 294095"/>
                    <a:gd name="connsiteY430" fmla="*/ 602849 h 611167"/>
                    <a:gd name="connsiteX431" fmla="*/ 40335 w 294095"/>
                    <a:gd name="connsiteY431" fmla="*/ 602282 h 611167"/>
                    <a:gd name="connsiteX432" fmla="*/ 41526 w 294095"/>
                    <a:gd name="connsiteY432" fmla="*/ 601078 h 611167"/>
                    <a:gd name="connsiteX433" fmla="*/ 41734 w 294095"/>
                    <a:gd name="connsiteY433" fmla="*/ 600199 h 611167"/>
                    <a:gd name="connsiteX434" fmla="*/ 41827 w 294095"/>
                    <a:gd name="connsiteY434" fmla="*/ 599748 h 611167"/>
                    <a:gd name="connsiteX435" fmla="*/ 42093 w 294095"/>
                    <a:gd name="connsiteY435" fmla="*/ 598197 h 611167"/>
                    <a:gd name="connsiteX436" fmla="*/ 42278 w 294095"/>
                    <a:gd name="connsiteY436" fmla="*/ 597492 h 611167"/>
                    <a:gd name="connsiteX437" fmla="*/ 42799 w 294095"/>
                    <a:gd name="connsiteY437" fmla="*/ 596069 h 611167"/>
                    <a:gd name="connsiteX438" fmla="*/ 42776 w 294095"/>
                    <a:gd name="connsiteY438" fmla="*/ 595907 h 611167"/>
                    <a:gd name="connsiteX439" fmla="*/ 42660 w 294095"/>
                    <a:gd name="connsiteY439" fmla="*/ 595409 h 611167"/>
                    <a:gd name="connsiteX440" fmla="*/ 42648 w 294095"/>
                    <a:gd name="connsiteY440" fmla="*/ 595305 h 611167"/>
                    <a:gd name="connsiteX441" fmla="*/ 41804 w 294095"/>
                    <a:gd name="connsiteY441" fmla="*/ 594206 h 611167"/>
                    <a:gd name="connsiteX442" fmla="*/ 41665 w 294095"/>
                    <a:gd name="connsiteY442" fmla="*/ 594113 h 611167"/>
                    <a:gd name="connsiteX443" fmla="*/ 41040 w 294095"/>
                    <a:gd name="connsiteY443" fmla="*/ 593720 h 611167"/>
                    <a:gd name="connsiteX444" fmla="*/ 40844 w 294095"/>
                    <a:gd name="connsiteY444" fmla="*/ 593685 h 611167"/>
                    <a:gd name="connsiteX445" fmla="*/ 39409 w 294095"/>
                    <a:gd name="connsiteY445" fmla="*/ 593361 h 611167"/>
                    <a:gd name="connsiteX446" fmla="*/ 39212 w 294095"/>
                    <a:gd name="connsiteY446" fmla="*/ 593338 h 611167"/>
                    <a:gd name="connsiteX447" fmla="*/ 36031 w 294095"/>
                    <a:gd name="connsiteY447" fmla="*/ 593697 h 611167"/>
                    <a:gd name="connsiteX448" fmla="*/ 33879 w 294095"/>
                    <a:gd name="connsiteY448" fmla="*/ 593685 h 611167"/>
                    <a:gd name="connsiteX449" fmla="*/ 31889 w 294095"/>
                    <a:gd name="connsiteY449" fmla="*/ 591776 h 611167"/>
                    <a:gd name="connsiteX450" fmla="*/ 31866 w 294095"/>
                    <a:gd name="connsiteY450" fmla="*/ 591325 h 611167"/>
                    <a:gd name="connsiteX451" fmla="*/ 31958 w 294095"/>
                    <a:gd name="connsiteY451" fmla="*/ 590434 h 611167"/>
                    <a:gd name="connsiteX452" fmla="*/ 32166 w 294095"/>
                    <a:gd name="connsiteY452" fmla="*/ 589208 h 611167"/>
                    <a:gd name="connsiteX453" fmla="*/ 31796 w 294095"/>
                    <a:gd name="connsiteY453" fmla="*/ 588514 h 611167"/>
                    <a:gd name="connsiteX454" fmla="*/ 31195 w 294095"/>
                    <a:gd name="connsiteY454" fmla="*/ 588236 h 611167"/>
                    <a:gd name="connsiteX455" fmla="*/ 30836 w 294095"/>
                    <a:gd name="connsiteY455" fmla="*/ 588028 h 611167"/>
                    <a:gd name="connsiteX456" fmla="*/ 30419 w 294095"/>
                    <a:gd name="connsiteY456" fmla="*/ 587715 h 611167"/>
                    <a:gd name="connsiteX457" fmla="*/ 29968 w 294095"/>
                    <a:gd name="connsiteY457" fmla="*/ 587230 h 611167"/>
                    <a:gd name="connsiteX458" fmla="*/ 29054 w 294095"/>
                    <a:gd name="connsiteY458" fmla="*/ 585887 h 611167"/>
                    <a:gd name="connsiteX459" fmla="*/ 28730 w 294095"/>
                    <a:gd name="connsiteY459" fmla="*/ 585031 h 611167"/>
                    <a:gd name="connsiteX460" fmla="*/ 28476 w 294095"/>
                    <a:gd name="connsiteY460" fmla="*/ 582856 h 611167"/>
                    <a:gd name="connsiteX461" fmla="*/ 28418 w 294095"/>
                    <a:gd name="connsiteY461" fmla="*/ 582347 h 611167"/>
                    <a:gd name="connsiteX462" fmla="*/ 28360 w 294095"/>
                    <a:gd name="connsiteY462" fmla="*/ 581896 h 611167"/>
                    <a:gd name="connsiteX463" fmla="*/ 27816 w 294095"/>
                    <a:gd name="connsiteY463" fmla="*/ 579131 h 611167"/>
                    <a:gd name="connsiteX464" fmla="*/ 27735 w 294095"/>
                    <a:gd name="connsiteY464" fmla="*/ 579073 h 611167"/>
                    <a:gd name="connsiteX465" fmla="*/ 27550 w 294095"/>
                    <a:gd name="connsiteY465" fmla="*/ 578992 h 611167"/>
                    <a:gd name="connsiteX466" fmla="*/ 26277 w 294095"/>
                    <a:gd name="connsiteY466" fmla="*/ 578633 h 611167"/>
                    <a:gd name="connsiteX467" fmla="*/ 25063 w 294095"/>
                    <a:gd name="connsiteY467" fmla="*/ 578957 h 611167"/>
                    <a:gd name="connsiteX468" fmla="*/ 23929 w 294095"/>
                    <a:gd name="connsiteY468" fmla="*/ 579189 h 611167"/>
                    <a:gd name="connsiteX469" fmla="*/ 23246 w 294095"/>
                    <a:gd name="connsiteY469" fmla="*/ 579270 h 611167"/>
                    <a:gd name="connsiteX470" fmla="*/ 22540 w 294095"/>
                    <a:gd name="connsiteY470" fmla="*/ 579270 h 611167"/>
                    <a:gd name="connsiteX471" fmla="*/ 22135 w 294095"/>
                    <a:gd name="connsiteY471" fmla="*/ 579281 h 611167"/>
                    <a:gd name="connsiteX472" fmla="*/ 21696 w 294095"/>
                    <a:gd name="connsiteY472" fmla="*/ 579339 h 611167"/>
                    <a:gd name="connsiteX473" fmla="*/ 19926 w 294095"/>
                    <a:gd name="connsiteY473" fmla="*/ 579478 h 611167"/>
                    <a:gd name="connsiteX474" fmla="*/ 17820 w 294095"/>
                    <a:gd name="connsiteY474" fmla="*/ 577708 h 611167"/>
                    <a:gd name="connsiteX475" fmla="*/ 17635 w 294095"/>
                    <a:gd name="connsiteY475" fmla="*/ 576111 h 611167"/>
                    <a:gd name="connsiteX476" fmla="*/ 17612 w 294095"/>
                    <a:gd name="connsiteY476" fmla="*/ 575359 h 611167"/>
                    <a:gd name="connsiteX477" fmla="*/ 17646 w 294095"/>
                    <a:gd name="connsiteY477" fmla="*/ 574989 h 611167"/>
                    <a:gd name="connsiteX478" fmla="*/ 17623 w 294095"/>
                    <a:gd name="connsiteY478" fmla="*/ 574896 h 611167"/>
                    <a:gd name="connsiteX479" fmla="*/ 17461 w 294095"/>
                    <a:gd name="connsiteY479" fmla="*/ 574410 h 611167"/>
                    <a:gd name="connsiteX480" fmla="*/ 18040 w 294095"/>
                    <a:gd name="connsiteY480" fmla="*/ 572270 h 611167"/>
                    <a:gd name="connsiteX481" fmla="*/ 18410 w 294095"/>
                    <a:gd name="connsiteY481" fmla="*/ 571934 h 611167"/>
                    <a:gd name="connsiteX482" fmla="*/ 19845 w 294095"/>
                    <a:gd name="connsiteY482" fmla="*/ 570870 h 611167"/>
                    <a:gd name="connsiteX483" fmla="*/ 20238 w 294095"/>
                    <a:gd name="connsiteY483" fmla="*/ 570581 h 611167"/>
                    <a:gd name="connsiteX484" fmla="*/ 20562 w 294095"/>
                    <a:gd name="connsiteY484" fmla="*/ 570338 h 611167"/>
                    <a:gd name="connsiteX485" fmla="*/ 20793 w 294095"/>
                    <a:gd name="connsiteY485" fmla="*/ 570095 h 611167"/>
                    <a:gd name="connsiteX486" fmla="*/ 21071 w 294095"/>
                    <a:gd name="connsiteY486" fmla="*/ 569771 h 611167"/>
                    <a:gd name="connsiteX487" fmla="*/ 21360 w 294095"/>
                    <a:gd name="connsiteY487" fmla="*/ 569424 h 611167"/>
                    <a:gd name="connsiteX488" fmla="*/ 21592 w 294095"/>
                    <a:gd name="connsiteY488" fmla="*/ 569088 h 611167"/>
                    <a:gd name="connsiteX489" fmla="*/ 21846 w 294095"/>
                    <a:gd name="connsiteY489" fmla="*/ 568672 h 611167"/>
                    <a:gd name="connsiteX490" fmla="*/ 22390 w 294095"/>
                    <a:gd name="connsiteY490" fmla="*/ 568001 h 611167"/>
                    <a:gd name="connsiteX491" fmla="*/ 22702 w 294095"/>
                    <a:gd name="connsiteY491" fmla="*/ 567723 h 611167"/>
                    <a:gd name="connsiteX492" fmla="*/ 23235 w 294095"/>
                    <a:gd name="connsiteY492" fmla="*/ 567318 h 611167"/>
                    <a:gd name="connsiteX493" fmla="*/ 23049 w 294095"/>
                    <a:gd name="connsiteY493" fmla="*/ 567075 h 611167"/>
                    <a:gd name="connsiteX494" fmla="*/ 22714 w 294095"/>
                    <a:gd name="connsiteY494" fmla="*/ 566312 h 611167"/>
                    <a:gd name="connsiteX495" fmla="*/ 22147 w 294095"/>
                    <a:gd name="connsiteY495" fmla="*/ 563685 h 611167"/>
                    <a:gd name="connsiteX496" fmla="*/ 23246 w 294095"/>
                    <a:gd name="connsiteY496" fmla="*/ 561452 h 611167"/>
                    <a:gd name="connsiteX497" fmla="*/ 23420 w 294095"/>
                    <a:gd name="connsiteY497" fmla="*/ 561371 h 611167"/>
                    <a:gd name="connsiteX498" fmla="*/ 23397 w 294095"/>
                    <a:gd name="connsiteY498" fmla="*/ 561337 h 611167"/>
                    <a:gd name="connsiteX499" fmla="*/ 23003 w 294095"/>
                    <a:gd name="connsiteY499" fmla="*/ 560712 h 611167"/>
                    <a:gd name="connsiteX500" fmla="*/ 22332 w 294095"/>
                    <a:gd name="connsiteY500" fmla="*/ 560423 h 611167"/>
                    <a:gd name="connsiteX501" fmla="*/ 22170 w 294095"/>
                    <a:gd name="connsiteY501" fmla="*/ 560353 h 611167"/>
                    <a:gd name="connsiteX502" fmla="*/ 21881 w 294095"/>
                    <a:gd name="connsiteY502" fmla="*/ 560353 h 611167"/>
                    <a:gd name="connsiteX503" fmla="*/ 21742 w 294095"/>
                    <a:gd name="connsiteY503" fmla="*/ 560411 h 611167"/>
                    <a:gd name="connsiteX504" fmla="*/ 20793 w 294095"/>
                    <a:gd name="connsiteY504" fmla="*/ 560816 h 611167"/>
                    <a:gd name="connsiteX505" fmla="*/ 19752 w 294095"/>
                    <a:gd name="connsiteY505" fmla="*/ 561105 h 611167"/>
                    <a:gd name="connsiteX506" fmla="*/ 17091 w 294095"/>
                    <a:gd name="connsiteY506" fmla="*/ 561441 h 611167"/>
                    <a:gd name="connsiteX507" fmla="*/ 15356 w 294095"/>
                    <a:gd name="connsiteY507" fmla="*/ 560804 h 611167"/>
                    <a:gd name="connsiteX508" fmla="*/ 15009 w 294095"/>
                    <a:gd name="connsiteY508" fmla="*/ 560434 h 611167"/>
                    <a:gd name="connsiteX509" fmla="*/ 13586 w 294095"/>
                    <a:gd name="connsiteY509" fmla="*/ 558618 h 611167"/>
                    <a:gd name="connsiteX510" fmla="*/ 13343 w 294095"/>
                    <a:gd name="connsiteY510" fmla="*/ 558201 h 611167"/>
                    <a:gd name="connsiteX511" fmla="*/ 13007 w 294095"/>
                    <a:gd name="connsiteY511" fmla="*/ 557403 h 611167"/>
                    <a:gd name="connsiteX512" fmla="*/ 12833 w 294095"/>
                    <a:gd name="connsiteY512" fmla="*/ 557160 h 611167"/>
                    <a:gd name="connsiteX513" fmla="*/ 11549 w 294095"/>
                    <a:gd name="connsiteY513" fmla="*/ 555436 h 611167"/>
                    <a:gd name="connsiteX514" fmla="*/ 11179 w 294095"/>
                    <a:gd name="connsiteY514" fmla="*/ 554846 h 611167"/>
                    <a:gd name="connsiteX515" fmla="*/ 10832 w 294095"/>
                    <a:gd name="connsiteY515" fmla="*/ 554152 h 611167"/>
                    <a:gd name="connsiteX516" fmla="*/ 10658 w 294095"/>
                    <a:gd name="connsiteY516" fmla="*/ 553527 h 611167"/>
                    <a:gd name="connsiteX517" fmla="*/ 10601 w 294095"/>
                    <a:gd name="connsiteY517" fmla="*/ 552995 h 611167"/>
                    <a:gd name="connsiteX518" fmla="*/ 11017 w 294095"/>
                    <a:gd name="connsiteY518" fmla="*/ 551549 h 611167"/>
                    <a:gd name="connsiteX519" fmla="*/ 11225 w 294095"/>
                    <a:gd name="connsiteY519" fmla="*/ 551271 h 611167"/>
                    <a:gd name="connsiteX520" fmla="*/ 12787 w 294095"/>
                    <a:gd name="connsiteY520" fmla="*/ 550496 h 611167"/>
                    <a:gd name="connsiteX521" fmla="*/ 14488 w 294095"/>
                    <a:gd name="connsiteY521" fmla="*/ 550473 h 611167"/>
                    <a:gd name="connsiteX522" fmla="*/ 14430 w 294095"/>
                    <a:gd name="connsiteY522" fmla="*/ 550230 h 611167"/>
                    <a:gd name="connsiteX523" fmla="*/ 15460 w 294095"/>
                    <a:gd name="connsiteY523" fmla="*/ 547974 h 611167"/>
                    <a:gd name="connsiteX524" fmla="*/ 15876 w 294095"/>
                    <a:gd name="connsiteY524" fmla="*/ 547777 h 611167"/>
                    <a:gd name="connsiteX525" fmla="*/ 16247 w 294095"/>
                    <a:gd name="connsiteY525" fmla="*/ 547627 h 611167"/>
                    <a:gd name="connsiteX526" fmla="*/ 16582 w 294095"/>
                    <a:gd name="connsiteY526" fmla="*/ 547534 h 611167"/>
                    <a:gd name="connsiteX527" fmla="*/ 16917 w 294095"/>
                    <a:gd name="connsiteY527" fmla="*/ 546944 h 611167"/>
                    <a:gd name="connsiteX528" fmla="*/ 17750 w 294095"/>
                    <a:gd name="connsiteY528" fmla="*/ 546146 h 611167"/>
                    <a:gd name="connsiteX529" fmla="*/ 18503 w 294095"/>
                    <a:gd name="connsiteY529" fmla="*/ 545799 h 611167"/>
                    <a:gd name="connsiteX530" fmla="*/ 19521 w 294095"/>
                    <a:gd name="connsiteY530" fmla="*/ 545463 h 611167"/>
                    <a:gd name="connsiteX531" fmla="*/ 20631 w 294095"/>
                    <a:gd name="connsiteY531" fmla="*/ 545428 h 611167"/>
                    <a:gd name="connsiteX532" fmla="*/ 21395 w 294095"/>
                    <a:gd name="connsiteY532" fmla="*/ 545637 h 611167"/>
                    <a:gd name="connsiteX533" fmla="*/ 21881 w 294095"/>
                    <a:gd name="connsiteY533" fmla="*/ 545822 h 611167"/>
                    <a:gd name="connsiteX534" fmla="*/ 23825 w 294095"/>
                    <a:gd name="connsiteY534" fmla="*/ 546585 h 611167"/>
                    <a:gd name="connsiteX535" fmla="*/ 23639 w 294095"/>
                    <a:gd name="connsiteY535" fmla="*/ 544966 h 611167"/>
                    <a:gd name="connsiteX536" fmla="*/ 23720 w 294095"/>
                    <a:gd name="connsiteY536" fmla="*/ 544121 h 611167"/>
                    <a:gd name="connsiteX537" fmla="*/ 23790 w 294095"/>
                    <a:gd name="connsiteY537" fmla="*/ 543924 h 611167"/>
                    <a:gd name="connsiteX538" fmla="*/ 23790 w 294095"/>
                    <a:gd name="connsiteY538" fmla="*/ 543774 h 611167"/>
                    <a:gd name="connsiteX539" fmla="*/ 21846 w 294095"/>
                    <a:gd name="connsiteY539" fmla="*/ 542062 h 611167"/>
                    <a:gd name="connsiteX540" fmla="*/ 21441 w 294095"/>
                    <a:gd name="connsiteY540" fmla="*/ 541576 h 611167"/>
                    <a:gd name="connsiteX541" fmla="*/ 21175 w 294095"/>
                    <a:gd name="connsiteY541" fmla="*/ 541124 h 611167"/>
                    <a:gd name="connsiteX542" fmla="*/ 20388 w 294095"/>
                    <a:gd name="connsiteY542" fmla="*/ 539551 h 611167"/>
                    <a:gd name="connsiteX543" fmla="*/ 20122 w 294095"/>
                    <a:gd name="connsiteY543" fmla="*/ 538730 h 611167"/>
                    <a:gd name="connsiteX544" fmla="*/ 20701 w 294095"/>
                    <a:gd name="connsiteY544" fmla="*/ 536728 h 611167"/>
                    <a:gd name="connsiteX545" fmla="*/ 21059 w 294095"/>
                    <a:gd name="connsiteY545" fmla="*/ 536392 h 611167"/>
                    <a:gd name="connsiteX546" fmla="*/ 21094 w 294095"/>
                    <a:gd name="connsiteY546" fmla="*/ 535826 h 611167"/>
                    <a:gd name="connsiteX547" fmla="*/ 21175 w 294095"/>
                    <a:gd name="connsiteY547" fmla="*/ 535363 h 611167"/>
                    <a:gd name="connsiteX548" fmla="*/ 21407 w 294095"/>
                    <a:gd name="connsiteY548" fmla="*/ 534645 h 611167"/>
                    <a:gd name="connsiteX549" fmla="*/ 21997 w 294095"/>
                    <a:gd name="connsiteY549" fmla="*/ 533292 h 611167"/>
                    <a:gd name="connsiteX550" fmla="*/ 21927 w 294095"/>
                    <a:gd name="connsiteY550" fmla="*/ 533234 h 611167"/>
                    <a:gd name="connsiteX551" fmla="*/ 21464 w 294095"/>
                    <a:gd name="connsiteY551" fmla="*/ 530758 h 611167"/>
                    <a:gd name="connsiteX552" fmla="*/ 21603 w 294095"/>
                    <a:gd name="connsiteY552" fmla="*/ 530492 h 611167"/>
                    <a:gd name="connsiteX553" fmla="*/ 22575 w 294095"/>
                    <a:gd name="connsiteY553" fmla="*/ 529601 h 611167"/>
                    <a:gd name="connsiteX554" fmla="*/ 23073 w 294095"/>
                    <a:gd name="connsiteY554" fmla="*/ 529393 h 611167"/>
                    <a:gd name="connsiteX555" fmla="*/ 24472 w 294095"/>
                    <a:gd name="connsiteY555" fmla="*/ 528814 h 611167"/>
                    <a:gd name="connsiteX556" fmla="*/ 24727 w 294095"/>
                    <a:gd name="connsiteY556" fmla="*/ 528097 h 611167"/>
                    <a:gd name="connsiteX557" fmla="*/ 24785 w 294095"/>
                    <a:gd name="connsiteY557" fmla="*/ 527773 h 611167"/>
                    <a:gd name="connsiteX558" fmla="*/ 24901 w 294095"/>
                    <a:gd name="connsiteY558" fmla="*/ 526847 h 611167"/>
                    <a:gd name="connsiteX559" fmla="*/ 24901 w 294095"/>
                    <a:gd name="connsiteY559" fmla="*/ 526778 h 611167"/>
                    <a:gd name="connsiteX560" fmla="*/ 24715 w 294095"/>
                    <a:gd name="connsiteY560" fmla="*/ 526176 h 611167"/>
                    <a:gd name="connsiteX561" fmla="*/ 24600 w 294095"/>
                    <a:gd name="connsiteY561" fmla="*/ 525910 h 611167"/>
                    <a:gd name="connsiteX562" fmla="*/ 24114 w 294095"/>
                    <a:gd name="connsiteY562" fmla="*/ 525135 h 611167"/>
                    <a:gd name="connsiteX563" fmla="*/ 23848 w 294095"/>
                    <a:gd name="connsiteY563" fmla="*/ 524707 h 611167"/>
                    <a:gd name="connsiteX564" fmla="*/ 23570 w 294095"/>
                    <a:gd name="connsiteY564" fmla="*/ 524291 h 611167"/>
                    <a:gd name="connsiteX565" fmla="*/ 23084 w 294095"/>
                    <a:gd name="connsiteY565" fmla="*/ 523573 h 611167"/>
                    <a:gd name="connsiteX566" fmla="*/ 22841 w 294095"/>
                    <a:gd name="connsiteY566" fmla="*/ 523342 h 611167"/>
                    <a:gd name="connsiteX567" fmla="*/ 22355 w 294095"/>
                    <a:gd name="connsiteY567" fmla="*/ 522601 h 611167"/>
                    <a:gd name="connsiteX568" fmla="*/ 22101 w 294095"/>
                    <a:gd name="connsiteY568" fmla="*/ 521861 h 611167"/>
                    <a:gd name="connsiteX569" fmla="*/ 21360 w 294095"/>
                    <a:gd name="connsiteY569" fmla="*/ 518656 h 611167"/>
                    <a:gd name="connsiteX570" fmla="*/ 21383 w 294095"/>
                    <a:gd name="connsiteY570" fmla="*/ 517788 h 611167"/>
                    <a:gd name="connsiteX571" fmla="*/ 21499 w 294095"/>
                    <a:gd name="connsiteY571" fmla="*/ 517303 h 611167"/>
                    <a:gd name="connsiteX572" fmla="*/ 21418 w 294095"/>
                    <a:gd name="connsiteY572" fmla="*/ 517117 h 611167"/>
                    <a:gd name="connsiteX573" fmla="*/ 21233 w 294095"/>
                    <a:gd name="connsiteY573" fmla="*/ 516793 h 611167"/>
                    <a:gd name="connsiteX574" fmla="*/ 20701 w 294095"/>
                    <a:gd name="connsiteY574" fmla="*/ 515926 h 611167"/>
                    <a:gd name="connsiteX575" fmla="*/ 20365 w 294095"/>
                    <a:gd name="connsiteY575" fmla="*/ 515243 h 611167"/>
                    <a:gd name="connsiteX576" fmla="*/ 20365 w 294095"/>
                    <a:gd name="connsiteY576" fmla="*/ 513542 h 611167"/>
                    <a:gd name="connsiteX577" fmla="*/ 20597 w 294095"/>
                    <a:gd name="connsiteY577" fmla="*/ 513056 h 611167"/>
                    <a:gd name="connsiteX578" fmla="*/ 20805 w 294095"/>
                    <a:gd name="connsiteY578" fmla="*/ 512617 h 611167"/>
                    <a:gd name="connsiteX579" fmla="*/ 21002 w 294095"/>
                    <a:gd name="connsiteY579" fmla="*/ 512177 h 611167"/>
                    <a:gd name="connsiteX580" fmla="*/ 21360 w 294095"/>
                    <a:gd name="connsiteY580" fmla="*/ 511217 h 611167"/>
                    <a:gd name="connsiteX581" fmla="*/ 21927 w 294095"/>
                    <a:gd name="connsiteY581" fmla="*/ 510430 h 611167"/>
                    <a:gd name="connsiteX582" fmla="*/ 22321 w 294095"/>
                    <a:gd name="connsiteY582" fmla="*/ 510095 h 611167"/>
                    <a:gd name="connsiteX583" fmla="*/ 22656 w 294095"/>
                    <a:gd name="connsiteY583" fmla="*/ 509852 h 611167"/>
                    <a:gd name="connsiteX584" fmla="*/ 23119 w 294095"/>
                    <a:gd name="connsiteY584" fmla="*/ 509597 h 611167"/>
                    <a:gd name="connsiteX585" fmla="*/ 23616 w 294095"/>
                    <a:gd name="connsiteY585" fmla="*/ 509400 h 611167"/>
                    <a:gd name="connsiteX586" fmla="*/ 24137 w 294095"/>
                    <a:gd name="connsiteY586" fmla="*/ 509262 h 611167"/>
                    <a:gd name="connsiteX587" fmla="*/ 24797 w 294095"/>
                    <a:gd name="connsiteY587" fmla="*/ 509204 h 611167"/>
                    <a:gd name="connsiteX588" fmla="*/ 25861 w 294095"/>
                    <a:gd name="connsiteY588" fmla="*/ 509296 h 611167"/>
                    <a:gd name="connsiteX589" fmla="*/ 26729 w 294095"/>
                    <a:gd name="connsiteY589" fmla="*/ 509412 h 611167"/>
                    <a:gd name="connsiteX590" fmla="*/ 31426 w 294095"/>
                    <a:gd name="connsiteY590" fmla="*/ 510662 h 611167"/>
                    <a:gd name="connsiteX591" fmla="*/ 32629 w 294095"/>
                    <a:gd name="connsiteY591" fmla="*/ 511078 h 611167"/>
                    <a:gd name="connsiteX592" fmla="*/ 32548 w 294095"/>
                    <a:gd name="connsiteY592" fmla="*/ 511055 h 611167"/>
                    <a:gd name="connsiteX593" fmla="*/ 33034 w 294095"/>
                    <a:gd name="connsiteY593" fmla="*/ 511217 h 611167"/>
                    <a:gd name="connsiteX594" fmla="*/ 34029 w 294095"/>
                    <a:gd name="connsiteY594" fmla="*/ 511529 h 611167"/>
                    <a:gd name="connsiteX595" fmla="*/ 34492 w 294095"/>
                    <a:gd name="connsiteY595" fmla="*/ 511703 h 611167"/>
                    <a:gd name="connsiteX596" fmla="*/ 34723 w 294095"/>
                    <a:gd name="connsiteY596" fmla="*/ 511761 h 611167"/>
                    <a:gd name="connsiteX597" fmla="*/ 35093 w 294095"/>
                    <a:gd name="connsiteY597" fmla="*/ 511772 h 611167"/>
                    <a:gd name="connsiteX598" fmla="*/ 35602 w 294095"/>
                    <a:gd name="connsiteY598" fmla="*/ 511784 h 611167"/>
                    <a:gd name="connsiteX599" fmla="*/ 36574 w 294095"/>
                    <a:gd name="connsiteY599" fmla="*/ 511853 h 611167"/>
                    <a:gd name="connsiteX600" fmla="*/ 36817 w 294095"/>
                    <a:gd name="connsiteY600" fmla="*/ 511842 h 611167"/>
                    <a:gd name="connsiteX601" fmla="*/ 36644 w 294095"/>
                    <a:gd name="connsiteY601" fmla="*/ 511321 h 611167"/>
                    <a:gd name="connsiteX602" fmla="*/ 36644 w 294095"/>
                    <a:gd name="connsiteY602" fmla="*/ 510037 h 611167"/>
                    <a:gd name="connsiteX603" fmla="*/ 36817 w 294095"/>
                    <a:gd name="connsiteY603" fmla="*/ 509528 h 611167"/>
                    <a:gd name="connsiteX604" fmla="*/ 37153 w 294095"/>
                    <a:gd name="connsiteY604" fmla="*/ 508915 h 611167"/>
                    <a:gd name="connsiteX605" fmla="*/ 38125 w 294095"/>
                    <a:gd name="connsiteY605" fmla="*/ 507723 h 611167"/>
                    <a:gd name="connsiteX606" fmla="*/ 38009 w 294095"/>
                    <a:gd name="connsiteY606" fmla="*/ 507191 h 611167"/>
                    <a:gd name="connsiteX607" fmla="*/ 37974 w 294095"/>
                    <a:gd name="connsiteY607" fmla="*/ 506693 h 611167"/>
                    <a:gd name="connsiteX608" fmla="*/ 38044 w 294095"/>
                    <a:gd name="connsiteY608" fmla="*/ 505987 h 611167"/>
                    <a:gd name="connsiteX609" fmla="*/ 38634 w 294095"/>
                    <a:gd name="connsiteY609" fmla="*/ 503928 h 611167"/>
                    <a:gd name="connsiteX610" fmla="*/ 39501 w 294095"/>
                    <a:gd name="connsiteY610" fmla="*/ 502759 h 611167"/>
                    <a:gd name="connsiteX611" fmla="*/ 39895 w 294095"/>
                    <a:gd name="connsiteY611" fmla="*/ 502517 h 611167"/>
                    <a:gd name="connsiteX612" fmla="*/ 40300 w 294095"/>
                    <a:gd name="connsiteY612" fmla="*/ 502331 h 611167"/>
                    <a:gd name="connsiteX613" fmla="*/ 40728 w 294095"/>
                    <a:gd name="connsiteY613" fmla="*/ 501915 h 611167"/>
                    <a:gd name="connsiteX614" fmla="*/ 40890 w 294095"/>
                    <a:gd name="connsiteY614" fmla="*/ 501718 h 611167"/>
                    <a:gd name="connsiteX615" fmla="*/ 41341 w 294095"/>
                    <a:gd name="connsiteY615" fmla="*/ 500920 h 611167"/>
                    <a:gd name="connsiteX616" fmla="*/ 42128 w 294095"/>
                    <a:gd name="connsiteY616" fmla="*/ 500156 h 611167"/>
                    <a:gd name="connsiteX617" fmla="*/ 42533 w 294095"/>
                    <a:gd name="connsiteY617" fmla="*/ 499948 h 611167"/>
                    <a:gd name="connsiteX618" fmla="*/ 43562 w 294095"/>
                    <a:gd name="connsiteY618" fmla="*/ 499705 h 611167"/>
                    <a:gd name="connsiteX619" fmla="*/ 43817 w 294095"/>
                    <a:gd name="connsiteY619" fmla="*/ 499705 h 611167"/>
                    <a:gd name="connsiteX620" fmla="*/ 43747 w 294095"/>
                    <a:gd name="connsiteY620" fmla="*/ 498860 h 611167"/>
                    <a:gd name="connsiteX621" fmla="*/ 44257 w 294095"/>
                    <a:gd name="connsiteY621" fmla="*/ 495147 h 611167"/>
                    <a:gd name="connsiteX622" fmla="*/ 45136 w 294095"/>
                    <a:gd name="connsiteY622" fmla="*/ 493724 h 611167"/>
                    <a:gd name="connsiteX623" fmla="*/ 45552 w 294095"/>
                    <a:gd name="connsiteY623" fmla="*/ 493458 h 611167"/>
                    <a:gd name="connsiteX624" fmla="*/ 46212 w 294095"/>
                    <a:gd name="connsiteY624" fmla="*/ 493180 h 611167"/>
                    <a:gd name="connsiteX625" fmla="*/ 46327 w 294095"/>
                    <a:gd name="connsiteY625" fmla="*/ 493157 h 611167"/>
                    <a:gd name="connsiteX626" fmla="*/ 46744 w 294095"/>
                    <a:gd name="connsiteY626" fmla="*/ 492046 h 611167"/>
                    <a:gd name="connsiteX627" fmla="*/ 46594 w 294095"/>
                    <a:gd name="connsiteY627" fmla="*/ 491815 h 611167"/>
                    <a:gd name="connsiteX628" fmla="*/ 46478 w 294095"/>
                    <a:gd name="connsiteY628" fmla="*/ 491653 h 611167"/>
                    <a:gd name="connsiteX629" fmla="*/ 45784 w 294095"/>
                    <a:gd name="connsiteY629" fmla="*/ 491074 h 611167"/>
                    <a:gd name="connsiteX630" fmla="*/ 45275 w 294095"/>
                    <a:gd name="connsiteY630" fmla="*/ 490565 h 611167"/>
                    <a:gd name="connsiteX631" fmla="*/ 44766 w 294095"/>
                    <a:gd name="connsiteY631" fmla="*/ 489674 h 611167"/>
                    <a:gd name="connsiteX632" fmla="*/ 44673 w 294095"/>
                    <a:gd name="connsiteY632" fmla="*/ 489327 h 611167"/>
                    <a:gd name="connsiteX633" fmla="*/ 44604 w 294095"/>
                    <a:gd name="connsiteY633" fmla="*/ 489165 h 611167"/>
                    <a:gd name="connsiteX634" fmla="*/ 44245 w 294095"/>
                    <a:gd name="connsiteY634" fmla="*/ 488621 h 611167"/>
                    <a:gd name="connsiteX635" fmla="*/ 44037 w 294095"/>
                    <a:gd name="connsiteY635" fmla="*/ 488448 h 611167"/>
                    <a:gd name="connsiteX636" fmla="*/ 43088 w 294095"/>
                    <a:gd name="connsiteY636" fmla="*/ 487603 h 611167"/>
                    <a:gd name="connsiteX637" fmla="*/ 42995 w 294095"/>
                    <a:gd name="connsiteY637" fmla="*/ 487568 h 611167"/>
                    <a:gd name="connsiteX638" fmla="*/ 42752 w 294095"/>
                    <a:gd name="connsiteY638" fmla="*/ 487488 h 611167"/>
                    <a:gd name="connsiteX639" fmla="*/ 42683 w 294095"/>
                    <a:gd name="connsiteY639" fmla="*/ 487488 h 611167"/>
                    <a:gd name="connsiteX640" fmla="*/ 40809 w 294095"/>
                    <a:gd name="connsiteY640" fmla="*/ 487765 h 611167"/>
                    <a:gd name="connsiteX641" fmla="*/ 40184 w 294095"/>
                    <a:gd name="connsiteY641" fmla="*/ 487754 h 611167"/>
                    <a:gd name="connsiteX642" fmla="*/ 39235 w 294095"/>
                    <a:gd name="connsiteY642" fmla="*/ 487592 h 611167"/>
                    <a:gd name="connsiteX643" fmla="*/ 38842 w 294095"/>
                    <a:gd name="connsiteY643" fmla="*/ 487568 h 611167"/>
                    <a:gd name="connsiteX644" fmla="*/ 38333 w 294095"/>
                    <a:gd name="connsiteY644" fmla="*/ 487557 h 611167"/>
                    <a:gd name="connsiteX645" fmla="*/ 36181 w 294095"/>
                    <a:gd name="connsiteY645" fmla="*/ 487499 h 611167"/>
                    <a:gd name="connsiteX646" fmla="*/ 35672 w 294095"/>
                    <a:gd name="connsiteY646" fmla="*/ 487488 h 611167"/>
                    <a:gd name="connsiteX647" fmla="*/ 35209 w 294095"/>
                    <a:gd name="connsiteY647" fmla="*/ 487476 h 611167"/>
                    <a:gd name="connsiteX648" fmla="*/ 34202 w 294095"/>
                    <a:gd name="connsiteY648" fmla="*/ 487534 h 611167"/>
                    <a:gd name="connsiteX649" fmla="*/ 33636 w 294095"/>
                    <a:gd name="connsiteY649" fmla="*/ 487499 h 611167"/>
                    <a:gd name="connsiteX650" fmla="*/ 33138 w 294095"/>
                    <a:gd name="connsiteY650" fmla="*/ 487383 h 611167"/>
                    <a:gd name="connsiteX651" fmla="*/ 32432 w 294095"/>
                    <a:gd name="connsiteY651" fmla="*/ 487059 h 611167"/>
                    <a:gd name="connsiteX652" fmla="*/ 30257 w 294095"/>
                    <a:gd name="connsiteY652" fmla="*/ 485521 h 611167"/>
                    <a:gd name="connsiteX653" fmla="*/ 29551 w 294095"/>
                    <a:gd name="connsiteY653" fmla="*/ 484641 h 611167"/>
                    <a:gd name="connsiteX654" fmla="*/ 29401 w 294095"/>
                    <a:gd name="connsiteY654" fmla="*/ 484283 h 611167"/>
                    <a:gd name="connsiteX655" fmla="*/ 29517 w 294095"/>
                    <a:gd name="connsiteY655" fmla="*/ 482501 h 611167"/>
                    <a:gd name="connsiteX656" fmla="*/ 31218 w 294095"/>
                    <a:gd name="connsiteY656" fmla="*/ 479585 h 611167"/>
                    <a:gd name="connsiteX657" fmla="*/ 31229 w 294095"/>
                    <a:gd name="connsiteY657" fmla="*/ 479516 h 611167"/>
                    <a:gd name="connsiteX658" fmla="*/ 30720 w 294095"/>
                    <a:gd name="connsiteY658" fmla="*/ 478718 h 611167"/>
                    <a:gd name="connsiteX659" fmla="*/ 29852 w 294095"/>
                    <a:gd name="connsiteY659" fmla="*/ 476172 h 611167"/>
                    <a:gd name="connsiteX660" fmla="*/ 29783 w 294095"/>
                    <a:gd name="connsiteY660" fmla="*/ 475108 h 611167"/>
                    <a:gd name="connsiteX661" fmla="*/ 29852 w 294095"/>
                    <a:gd name="connsiteY661" fmla="*/ 474830 h 611167"/>
                    <a:gd name="connsiteX662" fmla="*/ 30766 w 294095"/>
                    <a:gd name="connsiteY662" fmla="*/ 473534 h 611167"/>
                    <a:gd name="connsiteX663" fmla="*/ 32317 w 294095"/>
                    <a:gd name="connsiteY663" fmla="*/ 473303 h 611167"/>
                    <a:gd name="connsiteX664" fmla="*/ 33358 w 294095"/>
                    <a:gd name="connsiteY664" fmla="*/ 473581 h 611167"/>
                    <a:gd name="connsiteX665" fmla="*/ 33867 w 294095"/>
                    <a:gd name="connsiteY665" fmla="*/ 473720 h 611167"/>
                    <a:gd name="connsiteX666" fmla="*/ 34121 w 294095"/>
                    <a:gd name="connsiteY666" fmla="*/ 473777 h 611167"/>
                    <a:gd name="connsiteX667" fmla="*/ 35799 w 294095"/>
                    <a:gd name="connsiteY667" fmla="*/ 473754 h 611167"/>
                    <a:gd name="connsiteX668" fmla="*/ 36077 w 294095"/>
                    <a:gd name="connsiteY668" fmla="*/ 473685 h 611167"/>
                    <a:gd name="connsiteX669" fmla="*/ 36563 w 294095"/>
                    <a:gd name="connsiteY669" fmla="*/ 473546 h 611167"/>
                    <a:gd name="connsiteX670" fmla="*/ 37315 w 294095"/>
                    <a:gd name="connsiteY670" fmla="*/ 473430 h 611167"/>
                    <a:gd name="connsiteX671" fmla="*/ 38032 w 294095"/>
                    <a:gd name="connsiteY671" fmla="*/ 473396 h 611167"/>
                    <a:gd name="connsiteX672" fmla="*/ 39767 w 294095"/>
                    <a:gd name="connsiteY672" fmla="*/ 474229 h 611167"/>
                    <a:gd name="connsiteX673" fmla="*/ 40045 w 294095"/>
                    <a:gd name="connsiteY673" fmla="*/ 474622 h 611167"/>
                    <a:gd name="connsiteX674" fmla="*/ 40115 w 294095"/>
                    <a:gd name="connsiteY674" fmla="*/ 474726 h 611167"/>
                    <a:gd name="connsiteX675" fmla="*/ 41723 w 294095"/>
                    <a:gd name="connsiteY675" fmla="*/ 474865 h 611167"/>
                    <a:gd name="connsiteX676" fmla="*/ 42070 w 294095"/>
                    <a:gd name="connsiteY676" fmla="*/ 474877 h 611167"/>
                    <a:gd name="connsiteX677" fmla="*/ 43528 w 294095"/>
                    <a:gd name="connsiteY677" fmla="*/ 474715 h 611167"/>
                    <a:gd name="connsiteX678" fmla="*/ 46814 w 294095"/>
                    <a:gd name="connsiteY678" fmla="*/ 474402 h 611167"/>
                    <a:gd name="connsiteX679" fmla="*/ 47334 w 294095"/>
                    <a:gd name="connsiteY679" fmla="*/ 474437 h 611167"/>
                    <a:gd name="connsiteX680" fmla="*/ 50932 w 294095"/>
                    <a:gd name="connsiteY680" fmla="*/ 475177 h 611167"/>
                    <a:gd name="connsiteX681" fmla="*/ 51268 w 294095"/>
                    <a:gd name="connsiteY681" fmla="*/ 475235 h 611167"/>
                    <a:gd name="connsiteX682" fmla="*/ 52992 w 294095"/>
                    <a:gd name="connsiteY682" fmla="*/ 475235 h 611167"/>
                    <a:gd name="connsiteX683" fmla="*/ 53963 w 294095"/>
                    <a:gd name="connsiteY683" fmla="*/ 474518 h 611167"/>
                    <a:gd name="connsiteX684" fmla="*/ 53547 w 294095"/>
                    <a:gd name="connsiteY684" fmla="*/ 473477 h 611167"/>
                    <a:gd name="connsiteX685" fmla="*/ 52228 w 294095"/>
                    <a:gd name="connsiteY685" fmla="*/ 469913 h 611167"/>
                    <a:gd name="connsiteX686" fmla="*/ 51453 w 294095"/>
                    <a:gd name="connsiteY686" fmla="*/ 467194 h 611167"/>
                    <a:gd name="connsiteX687" fmla="*/ 51337 w 294095"/>
                    <a:gd name="connsiteY687" fmla="*/ 466408 h 611167"/>
                    <a:gd name="connsiteX688" fmla="*/ 51441 w 294095"/>
                    <a:gd name="connsiteY688" fmla="*/ 465447 h 611167"/>
                    <a:gd name="connsiteX689" fmla="*/ 52887 w 294095"/>
                    <a:gd name="connsiteY689" fmla="*/ 461444 h 611167"/>
                    <a:gd name="connsiteX690" fmla="*/ 53049 w 294095"/>
                    <a:gd name="connsiteY690" fmla="*/ 460958 h 611167"/>
                    <a:gd name="connsiteX691" fmla="*/ 53535 w 294095"/>
                    <a:gd name="connsiteY691" fmla="*/ 459477 h 611167"/>
                    <a:gd name="connsiteX692" fmla="*/ 53651 w 294095"/>
                    <a:gd name="connsiteY692" fmla="*/ 459038 h 611167"/>
                    <a:gd name="connsiteX693" fmla="*/ 54021 w 294095"/>
                    <a:gd name="connsiteY693" fmla="*/ 457441 h 611167"/>
                    <a:gd name="connsiteX694" fmla="*/ 53501 w 294095"/>
                    <a:gd name="connsiteY694" fmla="*/ 456307 h 611167"/>
                    <a:gd name="connsiteX695" fmla="*/ 53339 w 294095"/>
                    <a:gd name="connsiteY695" fmla="*/ 455682 h 611167"/>
                    <a:gd name="connsiteX696" fmla="*/ 53304 w 294095"/>
                    <a:gd name="connsiteY696" fmla="*/ 455243 h 611167"/>
                    <a:gd name="connsiteX697" fmla="*/ 54091 w 294095"/>
                    <a:gd name="connsiteY697" fmla="*/ 453438 h 611167"/>
                    <a:gd name="connsiteX698" fmla="*/ 54507 w 294095"/>
                    <a:gd name="connsiteY698" fmla="*/ 453114 h 611167"/>
                    <a:gd name="connsiteX699" fmla="*/ 54600 w 294095"/>
                    <a:gd name="connsiteY699" fmla="*/ 452628 h 611167"/>
                    <a:gd name="connsiteX700" fmla="*/ 54623 w 294095"/>
                    <a:gd name="connsiteY700" fmla="*/ 452339 h 611167"/>
                    <a:gd name="connsiteX701" fmla="*/ 54600 w 294095"/>
                    <a:gd name="connsiteY701" fmla="*/ 451945 h 611167"/>
                    <a:gd name="connsiteX702" fmla="*/ 54600 w 294095"/>
                    <a:gd name="connsiteY702" fmla="*/ 448660 h 611167"/>
                    <a:gd name="connsiteX703" fmla="*/ 54588 w 294095"/>
                    <a:gd name="connsiteY703" fmla="*/ 448174 h 611167"/>
                    <a:gd name="connsiteX704" fmla="*/ 54530 w 294095"/>
                    <a:gd name="connsiteY704" fmla="*/ 447109 h 611167"/>
                    <a:gd name="connsiteX705" fmla="*/ 54542 w 294095"/>
                    <a:gd name="connsiteY705" fmla="*/ 446392 h 611167"/>
                    <a:gd name="connsiteX706" fmla="*/ 54611 w 294095"/>
                    <a:gd name="connsiteY706" fmla="*/ 445975 h 611167"/>
                    <a:gd name="connsiteX707" fmla="*/ 54727 w 294095"/>
                    <a:gd name="connsiteY707" fmla="*/ 445524 h 611167"/>
                    <a:gd name="connsiteX708" fmla="*/ 54901 w 294095"/>
                    <a:gd name="connsiteY708" fmla="*/ 444599 h 611167"/>
                    <a:gd name="connsiteX709" fmla="*/ 54935 w 294095"/>
                    <a:gd name="connsiteY709" fmla="*/ 444205 h 611167"/>
                    <a:gd name="connsiteX710" fmla="*/ 54958 w 294095"/>
                    <a:gd name="connsiteY710" fmla="*/ 443777 h 611167"/>
                    <a:gd name="connsiteX711" fmla="*/ 54970 w 294095"/>
                    <a:gd name="connsiteY711" fmla="*/ 440700 h 611167"/>
                    <a:gd name="connsiteX712" fmla="*/ 54866 w 294095"/>
                    <a:gd name="connsiteY712" fmla="*/ 439438 h 611167"/>
                    <a:gd name="connsiteX713" fmla="*/ 54449 w 294095"/>
                    <a:gd name="connsiteY713" fmla="*/ 439010 h 611167"/>
                    <a:gd name="connsiteX714" fmla="*/ 54183 w 294095"/>
                    <a:gd name="connsiteY714" fmla="*/ 438640 h 611167"/>
                    <a:gd name="connsiteX715" fmla="*/ 53813 w 294095"/>
                    <a:gd name="connsiteY715" fmla="*/ 437610 h 611167"/>
                    <a:gd name="connsiteX716" fmla="*/ 53651 w 294095"/>
                    <a:gd name="connsiteY716" fmla="*/ 435470 h 611167"/>
                    <a:gd name="connsiteX717" fmla="*/ 53628 w 294095"/>
                    <a:gd name="connsiteY717" fmla="*/ 434972 h 611167"/>
                    <a:gd name="connsiteX718" fmla="*/ 53593 w 294095"/>
                    <a:gd name="connsiteY718" fmla="*/ 434510 h 611167"/>
                    <a:gd name="connsiteX719" fmla="*/ 51360 w 294095"/>
                    <a:gd name="connsiteY719" fmla="*/ 419701 h 611167"/>
                    <a:gd name="connsiteX720" fmla="*/ 51279 w 294095"/>
                    <a:gd name="connsiteY720" fmla="*/ 419203 h 611167"/>
                    <a:gd name="connsiteX721" fmla="*/ 51198 w 294095"/>
                    <a:gd name="connsiteY721" fmla="*/ 418706 h 611167"/>
                    <a:gd name="connsiteX722" fmla="*/ 50504 w 294095"/>
                    <a:gd name="connsiteY722" fmla="*/ 415015 h 611167"/>
                    <a:gd name="connsiteX723" fmla="*/ 49902 w 294095"/>
                    <a:gd name="connsiteY723" fmla="*/ 411255 h 611167"/>
                    <a:gd name="connsiteX724" fmla="*/ 49821 w 294095"/>
                    <a:gd name="connsiteY724" fmla="*/ 410746 h 611167"/>
                    <a:gd name="connsiteX725" fmla="*/ 49729 w 294095"/>
                    <a:gd name="connsiteY725" fmla="*/ 410248 h 611167"/>
                    <a:gd name="connsiteX726" fmla="*/ 49220 w 294095"/>
                    <a:gd name="connsiteY726" fmla="*/ 407819 h 611167"/>
                    <a:gd name="connsiteX727" fmla="*/ 49116 w 294095"/>
                    <a:gd name="connsiteY727" fmla="*/ 407529 h 611167"/>
                    <a:gd name="connsiteX728" fmla="*/ 48699 w 294095"/>
                    <a:gd name="connsiteY728" fmla="*/ 406534 h 611167"/>
                    <a:gd name="connsiteX729" fmla="*/ 48491 w 294095"/>
                    <a:gd name="connsiteY729" fmla="*/ 405678 h 611167"/>
                    <a:gd name="connsiteX730" fmla="*/ 48433 w 294095"/>
                    <a:gd name="connsiteY730" fmla="*/ 405239 h 611167"/>
                    <a:gd name="connsiteX731" fmla="*/ 48445 w 294095"/>
                    <a:gd name="connsiteY731" fmla="*/ 404174 h 611167"/>
                    <a:gd name="connsiteX732" fmla="*/ 48479 w 294095"/>
                    <a:gd name="connsiteY732" fmla="*/ 403746 h 611167"/>
                    <a:gd name="connsiteX733" fmla="*/ 48595 w 294095"/>
                    <a:gd name="connsiteY733" fmla="*/ 403237 h 611167"/>
                    <a:gd name="connsiteX734" fmla="*/ 48873 w 294095"/>
                    <a:gd name="connsiteY734" fmla="*/ 402566 h 611167"/>
                    <a:gd name="connsiteX735" fmla="*/ 49162 w 294095"/>
                    <a:gd name="connsiteY735" fmla="*/ 402126 h 611167"/>
                    <a:gd name="connsiteX736" fmla="*/ 49764 w 294095"/>
                    <a:gd name="connsiteY736" fmla="*/ 401455 h 611167"/>
                    <a:gd name="connsiteX737" fmla="*/ 50759 w 294095"/>
                    <a:gd name="connsiteY737" fmla="*/ 400911 h 611167"/>
                    <a:gd name="connsiteX738" fmla="*/ 51117 w 294095"/>
                    <a:gd name="connsiteY738" fmla="*/ 400830 h 611167"/>
                    <a:gd name="connsiteX739" fmla="*/ 51360 w 294095"/>
                    <a:gd name="connsiteY739" fmla="*/ 400738 h 611167"/>
                    <a:gd name="connsiteX740" fmla="*/ 51534 w 294095"/>
                    <a:gd name="connsiteY740" fmla="*/ 400645 h 611167"/>
                    <a:gd name="connsiteX741" fmla="*/ 51730 w 294095"/>
                    <a:gd name="connsiteY741" fmla="*/ 400472 h 611167"/>
                    <a:gd name="connsiteX742" fmla="*/ 52054 w 294095"/>
                    <a:gd name="connsiteY742" fmla="*/ 400148 h 611167"/>
                    <a:gd name="connsiteX743" fmla="*/ 52587 w 294095"/>
                    <a:gd name="connsiteY743" fmla="*/ 399697 h 611167"/>
                    <a:gd name="connsiteX744" fmla="*/ 53003 w 294095"/>
                    <a:gd name="connsiteY744" fmla="*/ 399431 h 611167"/>
                    <a:gd name="connsiteX745" fmla="*/ 53315 w 294095"/>
                    <a:gd name="connsiteY745" fmla="*/ 399280 h 611167"/>
                    <a:gd name="connsiteX746" fmla="*/ 53524 w 294095"/>
                    <a:gd name="connsiteY746" fmla="*/ 399118 h 611167"/>
                    <a:gd name="connsiteX747" fmla="*/ 55201 w 294095"/>
                    <a:gd name="connsiteY747" fmla="*/ 397660 h 611167"/>
                    <a:gd name="connsiteX748" fmla="*/ 55039 w 294095"/>
                    <a:gd name="connsiteY748" fmla="*/ 396145 h 611167"/>
                    <a:gd name="connsiteX749" fmla="*/ 55282 w 294095"/>
                    <a:gd name="connsiteY749" fmla="*/ 394965 h 611167"/>
                    <a:gd name="connsiteX750" fmla="*/ 55398 w 294095"/>
                    <a:gd name="connsiteY750" fmla="*/ 394768 h 611167"/>
                    <a:gd name="connsiteX751" fmla="*/ 55410 w 294095"/>
                    <a:gd name="connsiteY751" fmla="*/ 394675 h 611167"/>
                    <a:gd name="connsiteX752" fmla="*/ 55421 w 294095"/>
                    <a:gd name="connsiteY752" fmla="*/ 394537 h 611167"/>
                    <a:gd name="connsiteX753" fmla="*/ 55363 w 294095"/>
                    <a:gd name="connsiteY753" fmla="*/ 394259 h 611167"/>
                    <a:gd name="connsiteX754" fmla="*/ 55340 w 294095"/>
                    <a:gd name="connsiteY754" fmla="*/ 393669 h 611167"/>
                    <a:gd name="connsiteX755" fmla="*/ 55653 w 294095"/>
                    <a:gd name="connsiteY755" fmla="*/ 390996 h 611167"/>
                    <a:gd name="connsiteX756" fmla="*/ 55710 w 294095"/>
                    <a:gd name="connsiteY756" fmla="*/ 390707 h 611167"/>
                    <a:gd name="connsiteX757" fmla="*/ 55213 w 294095"/>
                    <a:gd name="connsiteY757" fmla="*/ 390684 h 611167"/>
                    <a:gd name="connsiteX758" fmla="*/ 53859 w 294095"/>
                    <a:gd name="connsiteY758" fmla="*/ 389978 h 611167"/>
                    <a:gd name="connsiteX759" fmla="*/ 52112 w 294095"/>
                    <a:gd name="connsiteY759" fmla="*/ 387872 h 611167"/>
                    <a:gd name="connsiteX760" fmla="*/ 51823 w 294095"/>
                    <a:gd name="connsiteY760" fmla="*/ 387375 h 611167"/>
                    <a:gd name="connsiteX761" fmla="*/ 51002 w 294095"/>
                    <a:gd name="connsiteY761" fmla="*/ 385385 h 611167"/>
                    <a:gd name="connsiteX762" fmla="*/ 50863 w 294095"/>
                    <a:gd name="connsiteY762" fmla="*/ 384864 h 611167"/>
                    <a:gd name="connsiteX763" fmla="*/ 50805 w 294095"/>
                    <a:gd name="connsiteY763" fmla="*/ 384413 h 611167"/>
                    <a:gd name="connsiteX764" fmla="*/ 51638 w 294095"/>
                    <a:gd name="connsiteY764" fmla="*/ 382550 h 611167"/>
                    <a:gd name="connsiteX765" fmla="*/ 53315 w 294095"/>
                    <a:gd name="connsiteY765" fmla="*/ 381359 h 611167"/>
                    <a:gd name="connsiteX766" fmla="*/ 53396 w 294095"/>
                    <a:gd name="connsiteY766" fmla="*/ 381289 h 611167"/>
                    <a:gd name="connsiteX767" fmla="*/ 53489 w 294095"/>
                    <a:gd name="connsiteY767" fmla="*/ 381127 h 611167"/>
                    <a:gd name="connsiteX768" fmla="*/ 53697 w 294095"/>
                    <a:gd name="connsiteY768" fmla="*/ 380722 h 611167"/>
                    <a:gd name="connsiteX769" fmla="*/ 53906 w 294095"/>
                    <a:gd name="connsiteY769" fmla="*/ 380294 h 611167"/>
                    <a:gd name="connsiteX770" fmla="*/ 54345 w 294095"/>
                    <a:gd name="connsiteY770" fmla="*/ 379299 h 611167"/>
                    <a:gd name="connsiteX771" fmla="*/ 55953 w 294095"/>
                    <a:gd name="connsiteY771" fmla="*/ 376152 h 611167"/>
                    <a:gd name="connsiteX772" fmla="*/ 57226 w 294095"/>
                    <a:gd name="connsiteY772" fmla="*/ 374371 h 611167"/>
                    <a:gd name="connsiteX773" fmla="*/ 57619 w 294095"/>
                    <a:gd name="connsiteY773" fmla="*/ 373908 h 611167"/>
                    <a:gd name="connsiteX774" fmla="*/ 57677 w 294095"/>
                    <a:gd name="connsiteY774" fmla="*/ 373827 h 611167"/>
                    <a:gd name="connsiteX775" fmla="*/ 58128 w 294095"/>
                    <a:gd name="connsiteY775" fmla="*/ 372196 h 611167"/>
                    <a:gd name="connsiteX776" fmla="*/ 58209 w 294095"/>
                    <a:gd name="connsiteY776" fmla="*/ 371825 h 611167"/>
                    <a:gd name="connsiteX777" fmla="*/ 58267 w 294095"/>
                    <a:gd name="connsiteY777" fmla="*/ 371374 h 611167"/>
                    <a:gd name="connsiteX778" fmla="*/ 58325 w 294095"/>
                    <a:gd name="connsiteY778" fmla="*/ 370854 h 611167"/>
                    <a:gd name="connsiteX779" fmla="*/ 58383 w 294095"/>
                    <a:gd name="connsiteY779" fmla="*/ 370402 h 611167"/>
                    <a:gd name="connsiteX780" fmla="*/ 58395 w 294095"/>
                    <a:gd name="connsiteY780" fmla="*/ 370032 h 611167"/>
                    <a:gd name="connsiteX781" fmla="*/ 58233 w 294095"/>
                    <a:gd name="connsiteY781" fmla="*/ 367464 h 611167"/>
                    <a:gd name="connsiteX782" fmla="*/ 58811 w 294095"/>
                    <a:gd name="connsiteY782" fmla="*/ 365936 h 611167"/>
                    <a:gd name="connsiteX783" fmla="*/ 59147 w 294095"/>
                    <a:gd name="connsiteY783" fmla="*/ 365578 h 611167"/>
                    <a:gd name="connsiteX784" fmla="*/ 59471 w 294095"/>
                    <a:gd name="connsiteY784" fmla="*/ 365323 h 611167"/>
                    <a:gd name="connsiteX785" fmla="*/ 59887 w 294095"/>
                    <a:gd name="connsiteY785" fmla="*/ 365046 h 611167"/>
                    <a:gd name="connsiteX786" fmla="*/ 58406 w 294095"/>
                    <a:gd name="connsiteY786" fmla="*/ 360152 h 611167"/>
                    <a:gd name="connsiteX787" fmla="*/ 56300 w 294095"/>
                    <a:gd name="connsiteY787" fmla="*/ 353152 h 611167"/>
                    <a:gd name="connsiteX788" fmla="*/ 54241 w 294095"/>
                    <a:gd name="connsiteY788" fmla="*/ 351972 h 611167"/>
                    <a:gd name="connsiteX789" fmla="*/ 53709 w 294095"/>
                    <a:gd name="connsiteY789" fmla="*/ 351509 h 611167"/>
                    <a:gd name="connsiteX790" fmla="*/ 53373 w 294095"/>
                    <a:gd name="connsiteY790" fmla="*/ 351116 h 611167"/>
                    <a:gd name="connsiteX791" fmla="*/ 53130 w 294095"/>
                    <a:gd name="connsiteY791" fmla="*/ 350769 h 611167"/>
                    <a:gd name="connsiteX792" fmla="*/ 52899 w 294095"/>
                    <a:gd name="connsiteY792" fmla="*/ 350306 h 611167"/>
                    <a:gd name="connsiteX793" fmla="*/ 52668 w 294095"/>
                    <a:gd name="connsiteY793" fmla="*/ 349913 h 611167"/>
                    <a:gd name="connsiteX794" fmla="*/ 52124 w 294095"/>
                    <a:gd name="connsiteY794" fmla="*/ 349056 h 611167"/>
                    <a:gd name="connsiteX795" fmla="*/ 51488 w 294095"/>
                    <a:gd name="connsiteY795" fmla="*/ 347934 h 611167"/>
                    <a:gd name="connsiteX796" fmla="*/ 51279 w 294095"/>
                    <a:gd name="connsiteY796" fmla="*/ 347494 h 611167"/>
                    <a:gd name="connsiteX797" fmla="*/ 51094 w 294095"/>
                    <a:gd name="connsiteY797" fmla="*/ 347147 h 611167"/>
                    <a:gd name="connsiteX798" fmla="*/ 50955 w 294095"/>
                    <a:gd name="connsiteY798" fmla="*/ 346951 h 611167"/>
                    <a:gd name="connsiteX799" fmla="*/ 49417 w 294095"/>
                    <a:gd name="connsiteY799" fmla="*/ 345377 h 611167"/>
                    <a:gd name="connsiteX800" fmla="*/ 47635 w 294095"/>
                    <a:gd name="connsiteY800" fmla="*/ 344949 h 611167"/>
                    <a:gd name="connsiteX801" fmla="*/ 46339 w 294095"/>
                    <a:gd name="connsiteY801" fmla="*/ 344486 h 611167"/>
                    <a:gd name="connsiteX802" fmla="*/ 45309 w 294095"/>
                    <a:gd name="connsiteY802" fmla="*/ 343561 h 611167"/>
                    <a:gd name="connsiteX803" fmla="*/ 44812 w 294095"/>
                    <a:gd name="connsiteY803" fmla="*/ 342600 h 611167"/>
                    <a:gd name="connsiteX804" fmla="*/ 44534 w 294095"/>
                    <a:gd name="connsiteY804" fmla="*/ 341848 h 611167"/>
                    <a:gd name="connsiteX805" fmla="*/ 44430 w 294095"/>
                    <a:gd name="connsiteY805" fmla="*/ 341050 h 611167"/>
                    <a:gd name="connsiteX806" fmla="*/ 44499 w 294095"/>
                    <a:gd name="connsiteY806" fmla="*/ 339986 h 611167"/>
                    <a:gd name="connsiteX807" fmla="*/ 44650 w 294095"/>
                    <a:gd name="connsiteY807" fmla="*/ 338794 h 611167"/>
                    <a:gd name="connsiteX808" fmla="*/ 44974 w 294095"/>
                    <a:gd name="connsiteY808" fmla="*/ 337336 h 611167"/>
                    <a:gd name="connsiteX809" fmla="*/ 44951 w 294095"/>
                    <a:gd name="connsiteY809" fmla="*/ 337082 h 611167"/>
                    <a:gd name="connsiteX810" fmla="*/ 44789 w 294095"/>
                    <a:gd name="connsiteY810" fmla="*/ 334409 h 611167"/>
                    <a:gd name="connsiteX811" fmla="*/ 44754 w 294095"/>
                    <a:gd name="connsiteY811" fmla="*/ 333900 h 611167"/>
                    <a:gd name="connsiteX812" fmla="*/ 44580 w 294095"/>
                    <a:gd name="connsiteY812" fmla="*/ 331760 h 611167"/>
                    <a:gd name="connsiteX813" fmla="*/ 44638 w 294095"/>
                    <a:gd name="connsiteY813" fmla="*/ 330903 h 611167"/>
                    <a:gd name="connsiteX814" fmla="*/ 44627 w 294095"/>
                    <a:gd name="connsiteY814" fmla="*/ 330961 h 611167"/>
                    <a:gd name="connsiteX815" fmla="*/ 44650 w 294095"/>
                    <a:gd name="connsiteY815" fmla="*/ 330499 h 611167"/>
                    <a:gd name="connsiteX816" fmla="*/ 44650 w 294095"/>
                    <a:gd name="connsiteY816" fmla="*/ 330209 h 611167"/>
                    <a:gd name="connsiteX817" fmla="*/ 44257 w 294095"/>
                    <a:gd name="connsiteY817" fmla="*/ 328219 h 611167"/>
                    <a:gd name="connsiteX818" fmla="*/ 44257 w 294095"/>
                    <a:gd name="connsiteY818" fmla="*/ 328289 h 611167"/>
                    <a:gd name="connsiteX819" fmla="*/ 44164 w 294095"/>
                    <a:gd name="connsiteY819" fmla="*/ 327768 h 611167"/>
                    <a:gd name="connsiteX820" fmla="*/ 44083 w 294095"/>
                    <a:gd name="connsiteY820" fmla="*/ 327398 h 611167"/>
                    <a:gd name="connsiteX821" fmla="*/ 43979 w 294095"/>
                    <a:gd name="connsiteY821" fmla="*/ 327109 h 611167"/>
                    <a:gd name="connsiteX822" fmla="*/ 43817 w 294095"/>
                    <a:gd name="connsiteY822" fmla="*/ 326715 h 611167"/>
                    <a:gd name="connsiteX823" fmla="*/ 43643 w 294095"/>
                    <a:gd name="connsiteY823" fmla="*/ 326357 h 611167"/>
                    <a:gd name="connsiteX824" fmla="*/ 43458 w 294095"/>
                    <a:gd name="connsiteY824" fmla="*/ 326067 h 611167"/>
                    <a:gd name="connsiteX825" fmla="*/ 40357 w 294095"/>
                    <a:gd name="connsiteY825" fmla="*/ 321717 h 611167"/>
                    <a:gd name="connsiteX826" fmla="*/ 39154 w 294095"/>
                    <a:gd name="connsiteY826" fmla="*/ 319820 h 611167"/>
                    <a:gd name="connsiteX827" fmla="*/ 38888 w 294095"/>
                    <a:gd name="connsiteY827" fmla="*/ 319380 h 611167"/>
                    <a:gd name="connsiteX828" fmla="*/ 38275 w 294095"/>
                    <a:gd name="connsiteY828" fmla="*/ 318373 h 611167"/>
                    <a:gd name="connsiteX829" fmla="*/ 36991 w 294095"/>
                    <a:gd name="connsiteY829" fmla="*/ 315921 h 611167"/>
                    <a:gd name="connsiteX830" fmla="*/ 36782 w 294095"/>
                    <a:gd name="connsiteY830" fmla="*/ 315180 h 611167"/>
                    <a:gd name="connsiteX831" fmla="*/ 36701 w 294095"/>
                    <a:gd name="connsiteY831" fmla="*/ 314046 h 611167"/>
                    <a:gd name="connsiteX832" fmla="*/ 36701 w 294095"/>
                    <a:gd name="connsiteY832" fmla="*/ 313352 h 611167"/>
                    <a:gd name="connsiteX833" fmla="*/ 36852 w 294095"/>
                    <a:gd name="connsiteY833" fmla="*/ 312658 h 611167"/>
                    <a:gd name="connsiteX834" fmla="*/ 37025 w 294095"/>
                    <a:gd name="connsiteY834" fmla="*/ 312230 h 611167"/>
                    <a:gd name="connsiteX835" fmla="*/ 37141 w 294095"/>
                    <a:gd name="connsiteY835" fmla="*/ 311837 h 611167"/>
                    <a:gd name="connsiteX836" fmla="*/ 37291 w 294095"/>
                    <a:gd name="connsiteY836" fmla="*/ 311316 h 611167"/>
                    <a:gd name="connsiteX837" fmla="*/ 37453 w 294095"/>
                    <a:gd name="connsiteY837" fmla="*/ 310923 h 611167"/>
                    <a:gd name="connsiteX838" fmla="*/ 38819 w 294095"/>
                    <a:gd name="connsiteY838" fmla="*/ 308366 h 611167"/>
                    <a:gd name="connsiteX839" fmla="*/ 38217 w 294095"/>
                    <a:gd name="connsiteY839" fmla="*/ 307348 h 611167"/>
                    <a:gd name="connsiteX840" fmla="*/ 37673 w 294095"/>
                    <a:gd name="connsiteY840" fmla="*/ 307718 h 611167"/>
                    <a:gd name="connsiteX841" fmla="*/ 37037 w 294095"/>
                    <a:gd name="connsiteY841" fmla="*/ 308007 h 611167"/>
                    <a:gd name="connsiteX842" fmla="*/ 36609 w 294095"/>
                    <a:gd name="connsiteY842" fmla="*/ 308111 h 611167"/>
                    <a:gd name="connsiteX843" fmla="*/ 34758 w 294095"/>
                    <a:gd name="connsiteY843" fmla="*/ 307648 h 611167"/>
                    <a:gd name="connsiteX844" fmla="*/ 32872 w 294095"/>
                    <a:gd name="connsiteY844" fmla="*/ 305924 h 611167"/>
                    <a:gd name="connsiteX845" fmla="*/ 32536 w 294095"/>
                    <a:gd name="connsiteY845" fmla="*/ 305693 h 611167"/>
                    <a:gd name="connsiteX846" fmla="*/ 30338 w 294095"/>
                    <a:gd name="connsiteY846" fmla="*/ 304143 h 611167"/>
                    <a:gd name="connsiteX847" fmla="*/ 30049 w 294095"/>
                    <a:gd name="connsiteY847" fmla="*/ 303877 h 611167"/>
                    <a:gd name="connsiteX848" fmla="*/ 29505 w 294095"/>
                    <a:gd name="connsiteY848" fmla="*/ 303287 h 611167"/>
                    <a:gd name="connsiteX849" fmla="*/ 29216 w 294095"/>
                    <a:gd name="connsiteY849" fmla="*/ 302858 h 611167"/>
                    <a:gd name="connsiteX850" fmla="*/ 28580 w 294095"/>
                    <a:gd name="connsiteY850" fmla="*/ 301991 h 611167"/>
                    <a:gd name="connsiteX851" fmla="*/ 28117 w 294095"/>
                    <a:gd name="connsiteY851" fmla="*/ 301250 h 611167"/>
                    <a:gd name="connsiteX852" fmla="*/ 27885 w 294095"/>
                    <a:gd name="connsiteY852" fmla="*/ 300764 h 611167"/>
                    <a:gd name="connsiteX853" fmla="*/ 27654 w 294095"/>
                    <a:gd name="connsiteY853" fmla="*/ 300302 h 611167"/>
                    <a:gd name="connsiteX854" fmla="*/ 27411 w 294095"/>
                    <a:gd name="connsiteY854" fmla="*/ 299850 h 611167"/>
                    <a:gd name="connsiteX855" fmla="*/ 27226 w 294095"/>
                    <a:gd name="connsiteY855" fmla="*/ 299492 h 611167"/>
                    <a:gd name="connsiteX856" fmla="*/ 26081 w 294095"/>
                    <a:gd name="connsiteY856" fmla="*/ 297803 h 611167"/>
                    <a:gd name="connsiteX857" fmla="*/ 25803 w 294095"/>
                    <a:gd name="connsiteY857" fmla="*/ 297386 h 611167"/>
                    <a:gd name="connsiteX858" fmla="*/ 25618 w 294095"/>
                    <a:gd name="connsiteY858" fmla="*/ 297108 h 611167"/>
                    <a:gd name="connsiteX859" fmla="*/ 25363 w 294095"/>
                    <a:gd name="connsiteY859" fmla="*/ 296877 h 611167"/>
                    <a:gd name="connsiteX860" fmla="*/ 25097 w 294095"/>
                    <a:gd name="connsiteY860" fmla="*/ 296553 h 611167"/>
                    <a:gd name="connsiteX861" fmla="*/ 24808 w 294095"/>
                    <a:gd name="connsiteY861" fmla="*/ 296125 h 611167"/>
                    <a:gd name="connsiteX862" fmla="*/ 24577 w 294095"/>
                    <a:gd name="connsiteY862" fmla="*/ 295709 h 611167"/>
                    <a:gd name="connsiteX863" fmla="*/ 24206 w 294095"/>
                    <a:gd name="connsiteY863" fmla="*/ 294679 h 611167"/>
                    <a:gd name="connsiteX864" fmla="*/ 24091 w 294095"/>
                    <a:gd name="connsiteY864" fmla="*/ 294216 h 611167"/>
                    <a:gd name="connsiteX865" fmla="*/ 23986 w 294095"/>
                    <a:gd name="connsiteY865" fmla="*/ 293105 h 611167"/>
                    <a:gd name="connsiteX866" fmla="*/ 23929 w 294095"/>
                    <a:gd name="connsiteY866" fmla="*/ 291879 h 611167"/>
                    <a:gd name="connsiteX867" fmla="*/ 24067 w 294095"/>
                    <a:gd name="connsiteY867" fmla="*/ 289067 h 611167"/>
                    <a:gd name="connsiteX868" fmla="*/ 24322 w 294095"/>
                    <a:gd name="connsiteY868" fmla="*/ 286302 h 611167"/>
                    <a:gd name="connsiteX869" fmla="*/ 24380 w 294095"/>
                    <a:gd name="connsiteY869" fmla="*/ 285782 h 611167"/>
                    <a:gd name="connsiteX870" fmla="*/ 24415 w 294095"/>
                    <a:gd name="connsiteY870" fmla="*/ 285319 h 611167"/>
                    <a:gd name="connsiteX871" fmla="*/ 24426 w 294095"/>
                    <a:gd name="connsiteY871" fmla="*/ 284879 h 611167"/>
                    <a:gd name="connsiteX872" fmla="*/ 24426 w 294095"/>
                    <a:gd name="connsiteY872" fmla="*/ 283306 h 611167"/>
                    <a:gd name="connsiteX873" fmla="*/ 24461 w 294095"/>
                    <a:gd name="connsiteY873" fmla="*/ 282635 h 611167"/>
                    <a:gd name="connsiteX874" fmla="*/ 24553 w 294095"/>
                    <a:gd name="connsiteY874" fmla="*/ 282172 h 611167"/>
                    <a:gd name="connsiteX875" fmla="*/ 24947 w 294095"/>
                    <a:gd name="connsiteY875" fmla="*/ 281038 h 611167"/>
                    <a:gd name="connsiteX876" fmla="*/ 25340 w 294095"/>
                    <a:gd name="connsiteY876" fmla="*/ 280147 h 611167"/>
                    <a:gd name="connsiteX877" fmla="*/ 25329 w 294095"/>
                    <a:gd name="connsiteY877" fmla="*/ 280089 h 611167"/>
                    <a:gd name="connsiteX878" fmla="*/ 25236 w 294095"/>
                    <a:gd name="connsiteY878" fmla="*/ 279638 h 611167"/>
                    <a:gd name="connsiteX879" fmla="*/ 25028 w 294095"/>
                    <a:gd name="connsiteY879" fmla="*/ 278470 h 611167"/>
                    <a:gd name="connsiteX880" fmla="*/ 24831 w 294095"/>
                    <a:gd name="connsiteY880" fmla="*/ 276815 h 611167"/>
                    <a:gd name="connsiteX881" fmla="*/ 24762 w 294095"/>
                    <a:gd name="connsiteY881" fmla="*/ 276283 h 611167"/>
                    <a:gd name="connsiteX882" fmla="*/ 24692 w 294095"/>
                    <a:gd name="connsiteY882" fmla="*/ 275762 h 611167"/>
                    <a:gd name="connsiteX883" fmla="*/ 24553 w 294095"/>
                    <a:gd name="connsiteY883" fmla="*/ 274744 h 611167"/>
                    <a:gd name="connsiteX884" fmla="*/ 24472 w 294095"/>
                    <a:gd name="connsiteY884" fmla="*/ 274281 h 611167"/>
                    <a:gd name="connsiteX885" fmla="*/ 24391 w 294095"/>
                    <a:gd name="connsiteY885" fmla="*/ 273842 h 611167"/>
                    <a:gd name="connsiteX886" fmla="*/ 24299 w 294095"/>
                    <a:gd name="connsiteY886" fmla="*/ 273483 h 611167"/>
                    <a:gd name="connsiteX887" fmla="*/ 24148 w 294095"/>
                    <a:gd name="connsiteY887" fmla="*/ 273113 h 611167"/>
                    <a:gd name="connsiteX888" fmla="*/ 23975 w 294095"/>
                    <a:gd name="connsiteY888" fmla="*/ 272673 h 611167"/>
                    <a:gd name="connsiteX889" fmla="*/ 23836 w 294095"/>
                    <a:gd name="connsiteY889" fmla="*/ 272361 h 611167"/>
                    <a:gd name="connsiteX890" fmla="*/ 23628 w 294095"/>
                    <a:gd name="connsiteY890" fmla="*/ 272049 h 611167"/>
                    <a:gd name="connsiteX891" fmla="*/ 23443 w 294095"/>
                    <a:gd name="connsiteY891" fmla="*/ 271690 h 611167"/>
                    <a:gd name="connsiteX892" fmla="*/ 23246 w 294095"/>
                    <a:gd name="connsiteY892" fmla="*/ 271192 h 611167"/>
                    <a:gd name="connsiteX893" fmla="*/ 23038 w 294095"/>
                    <a:gd name="connsiteY893" fmla="*/ 270498 h 611167"/>
                    <a:gd name="connsiteX894" fmla="*/ 22887 w 294095"/>
                    <a:gd name="connsiteY894" fmla="*/ 270012 h 611167"/>
                    <a:gd name="connsiteX895" fmla="*/ 22749 w 294095"/>
                    <a:gd name="connsiteY895" fmla="*/ 269596 h 611167"/>
                    <a:gd name="connsiteX896" fmla="*/ 22587 w 294095"/>
                    <a:gd name="connsiteY896" fmla="*/ 269202 h 611167"/>
                    <a:gd name="connsiteX897" fmla="*/ 22378 w 294095"/>
                    <a:gd name="connsiteY897" fmla="*/ 268717 h 611167"/>
                    <a:gd name="connsiteX898" fmla="*/ 22182 w 294095"/>
                    <a:gd name="connsiteY898" fmla="*/ 268265 h 611167"/>
                    <a:gd name="connsiteX899" fmla="*/ 21985 w 294095"/>
                    <a:gd name="connsiteY899" fmla="*/ 267860 h 611167"/>
                    <a:gd name="connsiteX900" fmla="*/ 21742 w 294095"/>
                    <a:gd name="connsiteY900" fmla="*/ 267432 h 611167"/>
                    <a:gd name="connsiteX901" fmla="*/ 21221 w 294095"/>
                    <a:gd name="connsiteY901" fmla="*/ 266484 h 611167"/>
                    <a:gd name="connsiteX902" fmla="*/ 20712 w 294095"/>
                    <a:gd name="connsiteY902" fmla="*/ 265442 h 611167"/>
                    <a:gd name="connsiteX903" fmla="*/ 20527 w 294095"/>
                    <a:gd name="connsiteY903" fmla="*/ 264239 h 611167"/>
                    <a:gd name="connsiteX904" fmla="*/ 20724 w 294095"/>
                    <a:gd name="connsiteY904" fmla="*/ 263140 h 611167"/>
                    <a:gd name="connsiteX905" fmla="*/ 20920 w 294095"/>
                    <a:gd name="connsiteY905" fmla="*/ 262550 h 611167"/>
                    <a:gd name="connsiteX906" fmla="*/ 21175 w 294095"/>
                    <a:gd name="connsiteY906" fmla="*/ 262099 h 611167"/>
                    <a:gd name="connsiteX907" fmla="*/ 21383 w 294095"/>
                    <a:gd name="connsiteY907" fmla="*/ 261775 h 611167"/>
                    <a:gd name="connsiteX908" fmla="*/ 20678 w 294095"/>
                    <a:gd name="connsiteY908" fmla="*/ 261532 h 611167"/>
                    <a:gd name="connsiteX909" fmla="*/ 19810 w 294095"/>
                    <a:gd name="connsiteY909" fmla="*/ 260942 h 611167"/>
                    <a:gd name="connsiteX910" fmla="*/ 19486 w 294095"/>
                    <a:gd name="connsiteY910" fmla="*/ 260571 h 611167"/>
                    <a:gd name="connsiteX911" fmla="*/ 19150 w 294095"/>
                    <a:gd name="connsiteY911" fmla="*/ 260005 h 611167"/>
                    <a:gd name="connsiteX912" fmla="*/ 18352 w 294095"/>
                    <a:gd name="connsiteY912" fmla="*/ 258015 h 611167"/>
                    <a:gd name="connsiteX913" fmla="*/ 18144 w 294095"/>
                    <a:gd name="connsiteY913" fmla="*/ 257274 h 611167"/>
                    <a:gd name="connsiteX914" fmla="*/ 17947 w 294095"/>
                    <a:gd name="connsiteY914" fmla="*/ 256048 h 611167"/>
                    <a:gd name="connsiteX915" fmla="*/ 17866 w 294095"/>
                    <a:gd name="connsiteY915" fmla="*/ 255562 h 611167"/>
                    <a:gd name="connsiteX916" fmla="*/ 17531 w 294095"/>
                    <a:gd name="connsiteY916" fmla="*/ 254092 h 611167"/>
                    <a:gd name="connsiteX917" fmla="*/ 17415 w 294095"/>
                    <a:gd name="connsiteY917" fmla="*/ 253676 h 611167"/>
                    <a:gd name="connsiteX918" fmla="*/ 17322 w 294095"/>
                    <a:gd name="connsiteY918" fmla="*/ 253398 h 611167"/>
                    <a:gd name="connsiteX919" fmla="*/ 17149 w 294095"/>
                    <a:gd name="connsiteY919" fmla="*/ 253086 h 611167"/>
                    <a:gd name="connsiteX920" fmla="*/ 16825 w 294095"/>
                    <a:gd name="connsiteY920" fmla="*/ 252253 h 611167"/>
                    <a:gd name="connsiteX921" fmla="*/ 16200 w 294095"/>
                    <a:gd name="connsiteY921" fmla="*/ 250101 h 611167"/>
                    <a:gd name="connsiteX922" fmla="*/ 16119 w 294095"/>
                    <a:gd name="connsiteY922" fmla="*/ 249511 h 611167"/>
                    <a:gd name="connsiteX923" fmla="*/ 16142 w 294095"/>
                    <a:gd name="connsiteY923" fmla="*/ 248655 h 611167"/>
                    <a:gd name="connsiteX924" fmla="*/ 16327 w 294095"/>
                    <a:gd name="connsiteY924" fmla="*/ 247648 h 611167"/>
                    <a:gd name="connsiteX925" fmla="*/ 16362 w 294095"/>
                    <a:gd name="connsiteY925" fmla="*/ 247243 h 611167"/>
                    <a:gd name="connsiteX926" fmla="*/ 16443 w 294095"/>
                    <a:gd name="connsiteY926" fmla="*/ 245704 h 611167"/>
                    <a:gd name="connsiteX927" fmla="*/ 16524 w 294095"/>
                    <a:gd name="connsiteY927" fmla="*/ 245253 h 611167"/>
                    <a:gd name="connsiteX928" fmla="*/ 16674 w 294095"/>
                    <a:gd name="connsiteY928" fmla="*/ 244744 h 611167"/>
                    <a:gd name="connsiteX929" fmla="*/ 16964 w 294095"/>
                    <a:gd name="connsiteY929" fmla="*/ 244027 h 611167"/>
                    <a:gd name="connsiteX930" fmla="*/ 17935 w 294095"/>
                    <a:gd name="connsiteY930" fmla="*/ 242997 h 611167"/>
                    <a:gd name="connsiteX931" fmla="*/ 18352 w 294095"/>
                    <a:gd name="connsiteY931" fmla="*/ 242800 h 611167"/>
                    <a:gd name="connsiteX932" fmla="*/ 18803 w 294095"/>
                    <a:gd name="connsiteY932" fmla="*/ 242650 h 611167"/>
                    <a:gd name="connsiteX933" fmla="*/ 18780 w 294095"/>
                    <a:gd name="connsiteY933" fmla="*/ 241539 h 611167"/>
                    <a:gd name="connsiteX934" fmla="*/ 18757 w 294095"/>
                    <a:gd name="connsiteY934" fmla="*/ 241077 h 611167"/>
                    <a:gd name="connsiteX935" fmla="*/ 18676 w 294095"/>
                    <a:gd name="connsiteY935" fmla="*/ 240035 h 611167"/>
                    <a:gd name="connsiteX936" fmla="*/ 18606 w 294095"/>
                    <a:gd name="connsiteY936" fmla="*/ 238855 h 611167"/>
                    <a:gd name="connsiteX937" fmla="*/ 18687 w 294095"/>
                    <a:gd name="connsiteY937" fmla="*/ 236981 h 611167"/>
                    <a:gd name="connsiteX938" fmla="*/ 18375 w 294095"/>
                    <a:gd name="connsiteY938" fmla="*/ 236622 h 611167"/>
                    <a:gd name="connsiteX939" fmla="*/ 17947 w 294095"/>
                    <a:gd name="connsiteY939" fmla="*/ 235373 h 611167"/>
                    <a:gd name="connsiteX940" fmla="*/ 17947 w 294095"/>
                    <a:gd name="connsiteY940" fmla="*/ 233765 h 611167"/>
                    <a:gd name="connsiteX941" fmla="*/ 18155 w 294095"/>
                    <a:gd name="connsiteY941" fmla="*/ 232839 h 611167"/>
                    <a:gd name="connsiteX942" fmla="*/ 18398 w 294095"/>
                    <a:gd name="connsiteY942" fmla="*/ 232388 h 611167"/>
                    <a:gd name="connsiteX943" fmla="*/ 18653 w 294095"/>
                    <a:gd name="connsiteY943" fmla="*/ 232018 h 611167"/>
                    <a:gd name="connsiteX944" fmla="*/ 19139 w 294095"/>
                    <a:gd name="connsiteY944" fmla="*/ 231439 h 611167"/>
                    <a:gd name="connsiteX945" fmla="*/ 18907 w 294095"/>
                    <a:gd name="connsiteY945" fmla="*/ 230988 h 611167"/>
                    <a:gd name="connsiteX946" fmla="*/ 18768 w 294095"/>
                    <a:gd name="connsiteY946" fmla="*/ 230560 h 611167"/>
                    <a:gd name="connsiteX947" fmla="*/ 18606 w 294095"/>
                    <a:gd name="connsiteY947" fmla="*/ 229727 h 611167"/>
                    <a:gd name="connsiteX948" fmla="*/ 18502 w 294095"/>
                    <a:gd name="connsiteY948" fmla="*/ 229495 h 611167"/>
                    <a:gd name="connsiteX949" fmla="*/ 18294 w 294095"/>
                    <a:gd name="connsiteY949" fmla="*/ 228732 h 611167"/>
                    <a:gd name="connsiteX950" fmla="*/ 18271 w 294095"/>
                    <a:gd name="connsiteY950" fmla="*/ 228327 h 611167"/>
                    <a:gd name="connsiteX951" fmla="*/ 18259 w 294095"/>
                    <a:gd name="connsiteY951" fmla="*/ 228234 h 611167"/>
                    <a:gd name="connsiteX952" fmla="*/ 17912 w 294095"/>
                    <a:gd name="connsiteY952" fmla="*/ 227540 h 611167"/>
                    <a:gd name="connsiteX953" fmla="*/ 18051 w 294095"/>
                    <a:gd name="connsiteY953" fmla="*/ 225504 h 611167"/>
                    <a:gd name="connsiteX954" fmla="*/ 18329 w 294095"/>
                    <a:gd name="connsiteY954" fmla="*/ 225087 h 611167"/>
                    <a:gd name="connsiteX955" fmla="*/ 18722 w 294095"/>
                    <a:gd name="connsiteY955" fmla="*/ 224601 h 611167"/>
                    <a:gd name="connsiteX956" fmla="*/ 18930 w 294095"/>
                    <a:gd name="connsiteY956" fmla="*/ 224277 h 611167"/>
                    <a:gd name="connsiteX957" fmla="*/ 19787 w 294095"/>
                    <a:gd name="connsiteY957" fmla="*/ 222924 h 611167"/>
                    <a:gd name="connsiteX958" fmla="*/ 20238 w 294095"/>
                    <a:gd name="connsiteY958" fmla="*/ 222334 h 611167"/>
                    <a:gd name="connsiteX959" fmla="*/ 20701 w 294095"/>
                    <a:gd name="connsiteY959" fmla="*/ 221836 h 611167"/>
                    <a:gd name="connsiteX960" fmla="*/ 20990 w 294095"/>
                    <a:gd name="connsiteY960" fmla="*/ 221501 h 611167"/>
                    <a:gd name="connsiteX961" fmla="*/ 21881 w 294095"/>
                    <a:gd name="connsiteY961" fmla="*/ 220471 h 611167"/>
                    <a:gd name="connsiteX962" fmla="*/ 23396 w 294095"/>
                    <a:gd name="connsiteY962" fmla="*/ 219106 h 611167"/>
                    <a:gd name="connsiteX963" fmla="*/ 23408 w 294095"/>
                    <a:gd name="connsiteY963" fmla="*/ 219071 h 611167"/>
                    <a:gd name="connsiteX964" fmla="*/ 23500 w 294095"/>
                    <a:gd name="connsiteY964" fmla="*/ 218736 h 611167"/>
                    <a:gd name="connsiteX965" fmla="*/ 23743 w 294095"/>
                    <a:gd name="connsiteY965" fmla="*/ 218238 h 611167"/>
                    <a:gd name="connsiteX966" fmla="*/ 23593 w 294095"/>
                    <a:gd name="connsiteY966" fmla="*/ 218030 h 611167"/>
                    <a:gd name="connsiteX967" fmla="*/ 23385 w 294095"/>
                    <a:gd name="connsiteY967" fmla="*/ 217636 h 611167"/>
                    <a:gd name="connsiteX968" fmla="*/ 22991 w 294095"/>
                    <a:gd name="connsiteY968" fmla="*/ 216630 h 611167"/>
                    <a:gd name="connsiteX969" fmla="*/ 22887 w 294095"/>
                    <a:gd name="connsiteY969" fmla="*/ 216213 h 611167"/>
                    <a:gd name="connsiteX970" fmla="*/ 22714 w 294095"/>
                    <a:gd name="connsiteY970" fmla="*/ 215149 h 611167"/>
                    <a:gd name="connsiteX971" fmla="*/ 22725 w 294095"/>
                    <a:gd name="connsiteY971" fmla="*/ 214466 h 611167"/>
                    <a:gd name="connsiteX972" fmla="*/ 22818 w 294095"/>
                    <a:gd name="connsiteY972" fmla="*/ 213980 h 611167"/>
                    <a:gd name="connsiteX973" fmla="*/ 22829 w 294095"/>
                    <a:gd name="connsiteY973" fmla="*/ 213830 h 611167"/>
                    <a:gd name="connsiteX974" fmla="*/ 22644 w 294095"/>
                    <a:gd name="connsiteY974" fmla="*/ 213564 h 611167"/>
                    <a:gd name="connsiteX975" fmla="*/ 22112 w 294095"/>
                    <a:gd name="connsiteY975" fmla="*/ 213495 h 611167"/>
                    <a:gd name="connsiteX976" fmla="*/ 21603 w 294095"/>
                    <a:gd name="connsiteY976" fmla="*/ 213379 h 611167"/>
                    <a:gd name="connsiteX977" fmla="*/ 20828 w 294095"/>
                    <a:gd name="connsiteY977" fmla="*/ 213090 h 611167"/>
                    <a:gd name="connsiteX978" fmla="*/ 19879 w 294095"/>
                    <a:gd name="connsiteY978" fmla="*/ 212303 h 611167"/>
                    <a:gd name="connsiteX979" fmla="*/ 19301 w 294095"/>
                    <a:gd name="connsiteY979" fmla="*/ 211377 h 611167"/>
                    <a:gd name="connsiteX980" fmla="*/ 19104 w 294095"/>
                    <a:gd name="connsiteY980" fmla="*/ 210938 h 611167"/>
                    <a:gd name="connsiteX981" fmla="*/ 18942 w 294095"/>
                    <a:gd name="connsiteY981" fmla="*/ 210452 h 611167"/>
                    <a:gd name="connsiteX982" fmla="*/ 18849 w 294095"/>
                    <a:gd name="connsiteY982" fmla="*/ 209734 h 611167"/>
                    <a:gd name="connsiteX983" fmla="*/ 18757 w 294095"/>
                    <a:gd name="connsiteY983" fmla="*/ 209665 h 611167"/>
                    <a:gd name="connsiteX984" fmla="*/ 18259 w 294095"/>
                    <a:gd name="connsiteY984" fmla="*/ 209202 h 611167"/>
                    <a:gd name="connsiteX985" fmla="*/ 17935 w 294095"/>
                    <a:gd name="connsiteY985" fmla="*/ 208786 h 611167"/>
                    <a:gd name="connsiteX986" fmla="*/ 17102 w 294095"/>
                    <a:gd name="connsiteY986" fmla="*/ 207363 h 611167"/>
                    <a:gd name="connsiteX987" fmla="*/ 16836 w 294095"/>
                    <a:gd name="connsiteY987" fmla="*/ 206136 h 611167"/>
                    <a:gd name="connsiteX988" fmla="*/ 16906 w 294095"/>
                    <a:gd name="connsiteY988" fmla="*/ 205627 h 611167"/>
                    <a:gd name="connsiteX989" fmla="*/ 17021 w 294095"/>
                    <a:gd name="connsiteY989" fmla="*/ 205130 h 611167"/>
                    <a:gd name="connsiteX990" fmla="*/ 17207 w 294095"/>
                    <a:gd name="connsiteY990" fmla="*/ 204632 h 611167"/>
                    <a:gd name="connsiteX991" fmla="*/ 17392 w 294095"/>
                    <a:gd name="connsiteY991" fmla="*/ 204274 h 611167"/>
                    <a:gd name="connsiteX992" fmla="*/ 18259 w 294095"/>
                    <a:gd name="connsiteY992" fmla="*/ 202920 h 611167"/>
                    <a:gd name="connsiteX993" fmla="*/ 18595 w 294095"/>
                    <a:gd name="connsiteY993" fmla="*/ 202515 h 611167"/>
                    <a:gd name="connsiteX994" fmla="*/ 18988 w 294095"/>
                    <a:gd name="connsiteY994" fmla="*/ 202168 h 611167"/>
                    <a:gd name="connsiteX995" fmla="*/ 18953 w 294095"/>
                    <a:gd name="connsiteY995" fmla="*/ 202075 h 611167"/>
                    <a:gd name="connsiteX996" fmla="*/ 18711 w 294095"/>
                    <a:gd name="connsiteY996" fmla="*/ 201613 h 611167"/>
                    <a:gd name="connsiteX997" fmla="*/ 18549 w 294095"/>
                    <a:gd name="connsiteY997" fmla="*/ 201184 h 611167"/>
                    <a:gd name="connsiteX998" fmla="*/ 18282 w 294095"/>
                    <a:gd name="connsiteY998" fmla="*/ 200143 h 611167"/>
                    <a:gd name="connsiteX999" fmla="*/ 18225 w 294095"/>
                    <a:gd name="connsiteY999" fmla="*/ 199530 h 611167"/>
                    <a:gd name="connsiteX1000" fmla="*/ 18294 w 294095"/>
                    <a:gd name="connsiteY1000" fmla="*/ 198813 h 611167"/>
                    <a:gd name="connsiteX1001" fmla="*/ 18838 w 294095"/>
                    <a:gd name="connsiteY1001" fmla="*/ 195619 h 611167"/>
                    <a:gd name="connsiteX1002" fmla="*/ 19023 w 294095"/>
                    <a:gd name="connsiteY1002" fmla="*/ 195076 h 611167"/>
                    <a:gd name="connsiteX1003" fmla="*/ 19393 w 294095"/>
                    <a:gd name="connsiteY1003" fmla="*/ 194382 h 611167"/>
                    <a:gd name="connsiteX1004" fmla="*/ 20596 w 294095"/>
                    <a:gd name="connsiteY1004" fmla="*/ 192600 h 611167"/>
                    <a:gd name="connsiteX1005" fmla="*/ 21395 w 294095"/>
                    <a:gd name="connsiteY1005" fmla="*/ 191917 h 611167"/>
                    <a:gd name="connsiteX1006" fmla="*/ 22413 w 294095"/>
                    <a:gd name="connsiteY1006" fmla="*/ 191454 h 611167"/>
                    <a:gd name="connsiteX1007" fmla="*/ 23038 w 294095"/>
                    <a:gd name="connsiteY1007" fmla="*/ 191223 h 611167"/>
                    <a:gd name="connsiteX1008" fmla="*/ 23570 w 294095"/>
                    <a:gd name="connsiteY1008" fmla="*/ 191049 h 611167"/>
                    <a:gd name="connsiteX1009" fmla="*/ 23894 w 294095"/>
                    <a:gd name="connsiteY1009" fmla="*/ 190378 h 611167"/>
                    <a:gd name="connsiteX1010" fmla="*/ 24206 w 294095"/>
                    <a:gd name="connsiteY1010" fmla="*/ 189950 h 611167"/>
                    <a:gd name="connsiteX1011" fmla="*/ 26092 w 294095"/>
                    <a:gd name="connsiteY1011" fmla="*/ 187787 h 611167"/>
                    <a:gd name="connsiteX1012" fmla="*/ 26520 w 294095"/>
                    <a:gd name="connsiteY1012" fmla="*/ 187440 h 611167"/>
                    <a:gd name="connsiteX1013" fmla="*/ 27434 w 294095"/>
                    <a:gd name="connsiteY1013" fmla="*/ 186861 h 611167"/>
                    <a:gd name="connsiteX1014" fmla="*/ 27804 w 294095"/>
                    <a:gd name="connsiteY1014" fmla="*/ 186676 h 611167"/>
                    <a:gd name="connsiteX1015" fmla="*/ 28556 w 294095"/>
                    <a:gd name="connsiteY1015" fmla="*/ 186422 h 611167"/>
                    <a:gd name="connsiteX1016" fmla="*/ 30130 w 294095"/>
                    <a:gd name="connsiteY1016" fmla="*/ 186074 h 611167"/>
                    <a:gd name="connsiteX1017" fmla="*/ 30812 w 294095"/>
                    <a:gd name="connsiteY1017" fmla="*/ 185970 h 611167"/>
                    <a:gd name="connsiteX1018" fmla="*/ 31345 w 294095"/>
                    <a:gd name="connsiteY1018" fmla="*/ 185947 h 611167"/>
                    <a:gd name="connsiteX1019" fmla="*/ 31622 w 294095"/>
                    <a:gd name="connsiteY1019" fmla="*/ 185878 h 611167"/>
                    <a:gd name="connsiteX1020" fmla="*/ 32444 w 294095"/>
                    <a:gd name="connsiteY1020" fmla="*/ 185646 h 611167"/>
                    <a:gd name="connsiteX1021" fmla="*/ 32710 w 294095"/>
                    <a:gd name="connsiteY1021" fmla="*/ 185508 h 611167"/>
                    <a:gd name="connsiteX1022" fmla="*/ 33797 w 294095"/>
                    <a:gd name="connsiteY1022" fmla="*/ 184883 h 611167"/>
                    <a:gd name="connsiteX1023" fmla="*/ 34295 w 294095"/>
                    <a:gd name="connsiteY1023" fmla="*/ 184675 h 611167"/>
                    <a:gd name="connsiteX1024" fmla="*/ 34480 w 294095"/>
                    <a:gd name="connsiteY1024" fmla="*/ 184594 h 611167"/>
                    <a:gd name="connsiteX1025" fmla="*/ 34364 w 294095"/>
                    <a:gd name="connsiteY1025" fmla="*/ 184073 h 611167"/>
                    <a:gd name="connsiteX1026" fmla="*/ 34295 w 294095"/>
                    <a:gd name="connsiteY1026" fmla="*/ 183587 h 611167"/>
                    <a:gd name="connsiteX1027" fmla="*/ 34237 w 294095"/>
                    <a:gd name="connsiteY1027" fmla="*/ 183413 h 611167"/>
                    <a:gd name="connsiteX1028" fmla="*/ 34121 w 294095"/>
                    <a:gd name="connsiteY1028" fmla="*/ 183170 h 611167"/>
                    <a:gd name="connsiteX1029" fmla="*/ 33913 w 294095"/>
                    <a:gd name="connsiteY1029" fmla="*/ 182858 h 611167"/>
                    <a:gd name="connsiteX1030" fmla="*/ 33774 w 294095"/>
                    <a:gd name="connsiteY1030" fmla="*/ 182673 h 611167"/>
                    <a:gd name="connsiteX1031" fmla="*/ 33543 w 294095"/>
                    <a:gd name="connsiteY1031" fmla="*/ 182476 h 611167"/>
                    <a:gd name="connsiteX1032" fmla="*/ 32941 w 294095"/>
                    <a:gd name="connsiteY1032" fmla="*/ 181817 h 611167"/>
                    <a:gd name="connsiteX1033" fmla="*/ 32664 w 294095"/>
                    <a:gd name="connsiteY1033" fmla="*/ 181377 h 611167"/>
                    <a:gd name="connsiteX1034" fmla="*/ 32432 w 294095"/>
                    <a:gd name="connsiteY1034" fmla="*/ 180891 h 611167"/>
                    <a:gd name="connsiteX1035" fmla="*/ 32201 w 294095"/>
                    <a:gd name="connsiteY1035" fmla="*/ 180301 h 611167"/>
                    <a:gd name="connsiteX1036" fmla="*/ 32039 w 294095"/>
                    <a:gd name="connsiteY1036" fmla="*/ 179943 h 611167"/>
                    <a:gd name="connsiteX1037" fmla="*/ 31622 w 294095"/>
                    <a:gd name="connsiteY1037" fmla="*/ 179156 h 611167"/>
                    <a:gd name="connsiteX1038" fmla="*/ 31484 w 294095"/>
                    <a:gd name="connsiteY1038" fmla="*/ 178971 h 611167"/>
                    <a:gd name="connsiteX1039" fmla="*/ 31229 w 294095"/>
                    <a:gd name="connsiteY1039" fmla="*/ 178716 h 611167"/>
                    <a:gd name="connsiteX1040" fmla="*/ 30384 w 294095"/>
                    <a:gd name="connsiteY1040" fmla="*/ 177721 h 611167"/>
                    <a:gd name="connsiteX1041" fmla="*/ 29945 w 294095"/>
                    <a:gd name="connsiteY1041" fmla="*/ 176657 h 611167"/>
                    <a:gd name="connsiteX1042" fmla="*/ 29910 w 294095"/>
                    <a:gd name="connsiteY1042" fmla="*/ 176206 h 611167"/>
                    <a:gd name="connsiteX1043" fmla="*/ 29875 w 294095"/>
                    <a:gd name="connsiteY1043" fmla="*/ 175893 h 611167"/>
                    <a:gd name="connsiteX1044" fmla="*/ 29725 w 294095"/>
                    <a:gd name="connsiteY1044" fmla="*/ 175454 h 611167"/>
                    <a:gd name="connsiteX1045" fmla="*/ 29656 w 294095"/>
                    <a:gd name="connsiteY1045" fmla="*/ 175373 h 611167"/>
                    <a:gd name="connsiteX1046" fmla="*/ 29227 w 294095"/>
                    <a:gd name="connsiteY1046" fmla="*/ 174852 h 611167"/>
                    <a:gd name="connsiteX1047" fmla="*/ 28938 w 294095"/>
                    <a:gd name="connsiteY1047" fmla="*/ 174401 h 611167"/>
                    <a:gd name="connsiteX1048" fmla="*/ 28742 w 294095"/>
                    <a:gd name="connsiteY1048" fmla="*/ 174192 h 611167"/>
                    <a:gd name="connsiteX1049" fmla="*/ 28394 w 294095"/>
                    <a:gd name="connsiteY1049" fmla="*/ 173880 h 611167"/>
                    <a:gd name="connsiteX1050" fmla="*/ 27897 w 294095"/>
                    <a:gd name="connsiteY1050" fmla="*/ 173313 h 611167"/>
                    <a:gd name="connsiteX1051" fmla="*/ 27504 w 294095"/>
                    <a:gd name="connsiteY1051" fmla="*/ 172607 h 611167"/>
                    <a:gd name="connsiteX1052" fmla="*/ 26705 w 294095"/>
                    <a:gd name="connsiteY1052" fmla="*/ 172283 h 611167"/>
                    <a:gd name="connsiteX1053" fmla="*/ 25999 w 294095"/>
                    <a:gd name="connsiteY1053" fmla="*/ 171890 h 611167"/>
                    <a:gd name="connsiteX1054" fmla="*/ 25143 w 294095"/>
                    <a:gd name="connsiteY1054" fmla="*/ 171277 h 611167"/>
                    <a:gd name="connsiteX1055" fmla="*/ 24357 w 294095"/>
                    <a:gd name="connsiteY1055" fmla="*/ 170444 h 611167"/>
                    <a:gd name="connsiteX1056" fmla="*/ 24033 w 294095"/>
                    <a:gd name="connsiteY1056" fmla="*/ 170004 h 611167"/>
                    <a:gd name="connsiteX1057" fmla="*/ 23790 w 294095"/>
                    <a:gd name="connsiteY1057" fmla="*/ 169518 h 611167"/>
                    <a:gd name="connsiteX1058" fmla="*/ 23547 w 294095"/>
                    <a:gd name="connsiteY1058" fmla="*/ 169067 h 611167"/>
                    <a:gd name="connsiteX1059" fmla="*/ 23304 w 294095"/>
                    <a:gd name="connsiteY1059" fmla="*/ 168616 h 611167"/>
                    <a:gd name="connsiteX1060" fmla="*/ 23049 w 294095"/>
                    <a:gd name="connsiteY1060" fmla="*/ 168130 h 611167"/>
                    <a:gd name="connsiteX1061" fmla="*/ 22737 w 294095"/>
                    <a:gd name="connsiteY1061" fmla="*/ 167413 h 611167"/>
                    <a:gd name="connsiteX1062" fmla="*/ 22540 w 294095"/>
                    <a:gd name="connsiteY1062" fmla="*/ 166718 h 611167"/>
                    <a:gd name="connsiteX1063" fmla="*/ 22482 w 294095"/>
                    <a:gd name="connsiteY1063" fmla="*/ 165897 h 611167"/>
                    <a:gd name="connsiteX1064" fmla="*/ 22552 w 294095"/>
                    <a:gd name="connsiteY1064" fmla="*/ 165411 h 611167"/>
                    <a:gd name="connsiteX1065" fmla="*/ 22586 w 294095"/>
                    <a:gd name="connsiteY1065" fmla="*/ 164960 h 611167"/>
                    <a:gd name="connsiteX1066" fmla="*/ 22610 w 294095"/>
                    <a:gd name="connsiteY1066" fmla="*/ 164474 h 611167"/>
                    <a:gd name="connsiteX1067" fmla="*/ 22621 w 294095"/>
                    <a:gd name="connsiteY1067" fmla="*/ 163976 h 611167"/>
                    <a:gd name="connsiteX1068" fmla="*/ 22621 w 294095"/>
                    <a:gd name="connsiteY1068" fmla="*/ 163629 h 611167"/>
                    <a:gd name="connsiteX1069" fmla="*/ 22563 w 294095"/>
                    <a:gd name="connsiteY1069" fmla="*/ 163236 h 611167"/>
                    <a:gd name="connsiteX1070" fmla="*/ 22505 w 294095"/>
                    <a:gd name="connsiteY1070" fmla="*/ 162542 h 611167"/>
                    <a:gd name="connsiteX1071" fmla="*/ 22563 w 294095"/>
                    <a:gd name="connsiteY1071" fmla="*/ 161963 h 611167"/>
                    <a:gd name="connsiteX1072" fmla="*/ 22667 w 294095"/>
                    <a:gd name="connsiteY1072" fmla="*/ 161512 h 611167"/>
                    <a:gd name="connsiteX1073" fmla="*/ 22725 w 294095"/>
                    <a:gd name="connsiteY1073" fmla="*/ 161107 h 611167"/>
                    <a:gd name="connsiteX1074" fmla="*/ 22737 w 294095"/>
                    <a:gd name="connsiteY1074" fmla="*/ 161003 h 611167"/>
                    <a:gd name="connsiteX1075" fmla="*/ 22714 w 294095"/>
                    <a:gd name="connsiteY1075" fmla="*/ 160899 h 611167"/>
                    <a:gd name="connsiteX1076" fmla="*/ 22563 w 294095"/>
                    <a:gd name="connsiteY1076" fmla="*/ 160413 h 611167"/>
                    <a:gd name="connsiteX1077" fmla="*/ 22448 w 294095"/>
                    <a:gd name="connsiteY1077" fmla="*/ 160043 h 611167"/>
                    <a:gd name="connsiteX1078" fmla="*/ 22343 w 294095"/>
                    <a:gd name="connsiteY1078" fmla="*/ 159811 h 611167"/>
                    <a:gd name="connsiteX1079" fmla="*/ 22135 w 294095"/>
                    <a:gd name="connsiteY1079" fmla="*/ 159476 h 611167"/>
                    <a:gd name="connsiteX1080" fmla="*/ 21522 w 294095"/>
                    <a:gd name="connsiteY1080" fmla="*/ 158423 h 611167"/>
                    <a:gd name="connsiteX1081" fmla="*/ 21001 w 294095"/>
                    <a:gd name="connsiteY1081" fmla="*/ 157150 h 611167"/>
                    <a:gd name="connsiteX1082" fmla="*/ 21013 w 294095"/>
                    <a:gd name="connsiteY1082" fmla="*/ 157208 h 611167"/>
                    <a:gd name="connsiteX1083" fmla="*/ 20423 w 294095"/>
                    <a:gd name="connsiteY1083" fmla="*/ 155750 h 611167"/>
                    <a:gd name="connsiteX1084" fmla="*/ 20249 w 294095"/>
                    <a:gd name="connsiteY1084" fmla="*/ 155380 h 611167"/>
                    <a:gd name="connsiteX1085" fmla="*/ 20041 w 294095"/>
                    <a:gd name="connsiteY1085" fmla="*/ 154987 h 611167"/>
                    <a:gd name="connsiteX1086" fmla="*/ 19717 w 294095"/>
                    <a:gd name="connsiteY1086" fmla="*/ 154131 h 611167"/>
                    <a:gd name="connsiteX1087" fmla="*/ 19613 w 294095"/>
                    <a:gd name="connsiteY1087" fmla="*/ 153587 h 611167"/>
                    <a:gd name="connsiteX1088" fmla="*/ 19590 w 294095"/>
                    <a:gd name="connsiteY1088" fmla="*/ 152546 h 611167"/>
                    <a:gd name="connsiteX1089" fmla="*/ 19555 w 294095"/>
                    <a:gd name="connsiteY1089" fmla="*/ 152083 h 611167"/>
                    <a:gd name="connsiteX1090" fmla="*/ 19520 w 294095"/>
                    <a:gd name="connsiteY1090" fmla="*/ 151678 h 611167"/>
                    <a:gd name="connsiteX1091" fmla="*/ 19451 w 294095"/>
                    <a:gd name="connsiteY1091" fmla="*/ 151389 h 611167"/>
                    <a:gd name="connsiteX1092" fmla="*/ 19312 w 294095"/>
                    <a:gd name="connsiteY1092" fmla="*/ 150995 h 611167"/>
                    <a:gd name="connsiteX1093" fmla="*/ 19139 w 294095"/>
                    <a:gd name="connsiteY1093" fmla="*/ 150498 h 611167"/>
                    <a:gd name="connsiteX1094" fmla="*/ 18954 w 294095"/>
                    <a:gd name="connsiteY1094" fmla="*/ 150000 h 611167"/>
                    <a:gd name="connsiteX1095" fmla="*/ 18803 w 294095"/>
                    <a:gd name="connsiteY1095" fmla="*/ 149595 h 611167"/>
                    <a:gd name="connsiteX1096" fmla="*/ 18653 w 294095"/>
                    <a:gd name="connsiteY1096" fmla="*/ 149271 h 611167"/>
                    <a:gd name="connsiteX1097" fmla="*/ 18468 w 294095"/>
                    <a:gd name="connsiteY1097" fmla="*/ 148936 h 611167"/>
                    <a:gd name="connsiteX1098" fmla="*/ 18202 w 294095"/>
                    <a:gd name="connsiteY1098" fmla="*/ 148577 h 611167"/>
                    <a:gd name="connsiteX1099" fmla="*/ 17831 w 294095"/>
                    <a:gd name="connsiteY1099" fmla="*/ 147883 h 611167"/>
                    <a:gd name="connsiteX1100" fmla="*/ 17542 w 294095"/>
                    <a:gd name="connsiteY1100" fmla="*/ 147212 h 611167"/>
                    <a:gd name="connsiteX1101" fmla="*/ 17334 w 294095"/>
                    <a:gd name="connsiteY1101" fmla="*/ 146437 h 611167"/>
                    <a:gd name="connsiteX1102" fmla="*/ 17195 w 294095"/>
                    <a:gd name="connsiteY1102" fmla="*/ 145754 h 611167"/>
                    <a:gd name="connsiteX1103" fmla="*/ 17137 w 294095"/>
                    <a:gd name="connsiteY1103" fmla="*/ 145072 h 611167"/>
                    <a:gd name="connsiteX1104" fmla="*/ 17102 w 294095"/>
                    <a:gd name="connsiteY1104" fmla="*/ 144632 h 611167"/>
                    <a:gd name="connsiteX1105" fmla="*/ 17033 w 294095"/>
                    <a:gd name="connsiteY1105" fmla="*/ 144308 h 611167"/>
                    <a:gd name="connsiteX1106" fmla="*/ 16952 w 294095"/>
                    <a:gd name="connsiteY1106" fmla="*/ 144054 h 611167"/>
                    <a:gd name="connsiteX1107" fmla="*/ 16778 w 294095"/>
                    <a:gd name="connsiteY1107" fmla="*/ 143706 h 611167"/>
                    <a:gd name="connsiteX1108" fmla="*/ 16605 w 294095"/>
                    <a:gd name="connsiteY1108" fmla="*/ 143186 h 611167"/>
                    <a:gd name="connsiteX1109" fmla="*/ 16512 w 294095"/>
                    <a:gd name="connsiteY1109" fmla="*/ 142688 h 611167"/>
                    <a:gd name="connsiteX1110" fmla="*/ 16512 w 294095"/>
                    <a:gd name="connsiteY1110" fmla="*/ 141971 h 611167"/>
                    <a:gd name="connsiteX1111" fmla="*/ 16605 w 294095"/>
                    <a:gd name="connsiteY1111" fmla="*/ 141439 h 611167"/>
                    <a:gd name="connsiteX1112" fmla="*/ 16802 w 294095"/>
                    <a:gd name="connsiteY1112" fmla="*/ 140837 h 611167"/>
                    <a:gd name="connsiteX1113" fmla="*/ 16107 w 294095"/>
                    <a:gd name="connsiteY1113" fmla="*/ 139657 h 611167"/>
                    <a:gd name="connsiteX1114" fmla="*/ 16038 w 294095"/>
                    <a:gd name="connsiteY1114" fmla="*/ 139298 h 611167"/>
                    <a:gd name="connsiteX1115" fmla="*/ 15980 w 294095"/>
                    <a:gd name="connsiteY1115" fmla="*/ 139148 h 611167"/>
                    <a:gd name="connsiteX1116" fmla="*/ 15841 w 294095"/>
                    <a:gd name="connsiteY1116" fmla="*/ 138917 h 611167"/>
                    <a:gd name="connsiteX1117" fmla="*/ 15575 w 294095"/>
                    <a:gd name="connsiteY1117" fmla="*/ 138546 h 611167"/>
                    <a:gd name="connsiteX1118" fmla="*/ 14893 w 294095"/>
                    <a:gd name="connsiteY1118" fmla="*/ 137482 h 611167"/>
                    <a:gd name="connsiteX1119" fmla="*/ 14731 w 294095"/>
                    <a:gd name="connsiteY1119" fmla="*/ 137123 h 611167"/>
                    <a:gd name="connsiteX1120" fmla="*/ 14557 w 294095"/>
                    <a:gd name="connsiteY1120" fmla="*/ 136614 h 611167"/>
                    <a:gd name="connsiteX1121" fmla="*/ 14453 w 294095"/>
                    <a:gd name="connsiteY1121" fmla="*/ 136024 h 611167"/>
                    <a:gd name="connsiteX1122" fmla="*/ 14441 w 294095"/>
                    <a:gd name="connsiteY1122" fmla="*/ 135492 h 611167"/>
                    <a:gd name="connsiteX1123" fmla="*/ 14453 w 294095"/>
                    <a:gd name="connsiteY1123" fmla="*/ 135226 h 611167"/>
                    <a:gd name="connsiteX1124" fmla="*/ 14384 w 294095"/>
                    <a:gd name="connsiteY1124" fmla="*/ 135110 h 611167"/>
                    <a:gd name="connsiteX1125" fmla="*/ 14187 w 294095"/>
                    <a:gd name="connsiteY1125" fmla="*/ 134844 h 611167"/>
                    <a:gd name="connsiteX1126" fmla="*/ 14152 w 294095"/>
                    <a:gd name="connsiteY1126" fmla="*/ 134809 h 611167"/>
                    <a:gd name="connsiteX1127" fmla="*/ 13701 w 294095"/>
                    <a:gd name="connsiteY1127" fmla="*/ 134913 h 611167"/>
                    <a:gd name="connsiteX1128" fmla="*/ 12764 w 294095"/>
                    <a:gd name="connsiteY1128" fmla="*/ 134890 h 611167"/>
                    <a:gd name="connsiteX1129" fmla="*/ 12301 w 294095"/>
                    <a:gd name="connsiteY1129" fmla="*/ 134751 h 611167"/>
                    <a:gd name="connsiteX1130" fmla="*/ 11804 w 294095"/>
                    <a:gd name="connsiteY1130" fmla="*/ 134636 h 611167"/>
                    <a:gd name="connsiteX1131" fmla="*/ 11318 w 294095"/>
                    <a:gd name="connsiteY1131" fmla="*/ 134543 h 611167"/>
                    <a:gd name="connsiteX1132" fmla="*/ 10612 w 294095"/>
                    <a:gd name="connsiteY1132" fmla="*/ 134231 h 611167"/>
                    <a:gd name="connsiteX1133" fmla="*/ 10519 w 294095"/>
                    <a:gd name="connsiteY1133" fmla="*/ 134173 h 611167"/>
                    <a:gd name="connsiteX1134" fmla="*/ 9883 w 294095"/>
                    <a:gd name="connsiteY1134" fmla="*/ 134057 h 611167"/>
                    <a:gd name="connsiteX1135" fmla="*/ 9131 w 294095"/>
                    <a:gd name="connsiteY1135" fmla="*/ 133745 h 611167"/>
                    <a:gd name="connsiteX1136" fmla="*/ 8703 w 294095"/>
                    <a:gd name="connsiteY1136" fmla="*/ 133467 h 611167"/>
                    <a:gd name="connsiteX1137" fmla="*/ 8286 w 294095"/>
                    <a:gd name="connsiteY1137" fmla="*/ 133097 h 611167"/>
                    <a:gd name="connsiteX1138" fmla="*/ 7951 w 294095"/>
                    <a:gd name="connsiteY1138" fmla="*/ 132681 h 611167"/>
                    <a:gd name="connsiteX1139" fmla="*/ 7604 w 294095"/>
                    <a:gd name="connsiteY1139" fmla="*/ 130691 h 611167"/>
                    <a:gd name="connsiteX1140" fmla="*/ 7777 w 294095"/>
                    <a:gd name="connsiteY1140" fmla="*/ 130228 h 611167"/>
                    <a:gd name="connsiteX1141" fmla="*/ 8147 w 294095"/>
                    <a:gd name="connsiteY1141" fmla="*/ 129510 h 611167"/>
                    <a:gd name="connsiteX1142" fmla="*/ 8576 w 294095"/>
                    <a:gd name="connsiteY1142" fmla="*/ 128886 h 611167"/>
                    <a:gd name="connsiteX1143" fmla="*/ 9096 w 294095"/>
                    <a:gd name="connsiteY1143" fmla="*/ 128284 h 611167"/>
                    <a:gd name="connsiteX1144" fmla="*/ 9258 w 294095"/>
                    <a:gd name="connsiteY1144" fmla="*/ 128145 h 611167"/>
                    <a:gd name="connsiteX1145" fmla="*/ 9258 w 294095"/>
                    <a:gd name="connsiteY1145" fmla="*/ 128134 h 611167"/>
                    <a:gd name="connsiteX1146" fmla="*/ 9374 w 294095"/>
                    <a:gd name="connsiteY1146" fmla="*/ 127023 h 611167"/>
                    <a:gd name="connsiteX1147" fmla="*/ 9490 w 294095"/>
                    <a:gd name="connsiteY1147" fmla="*/ 126757 h 611167"/>
                    <a:gd name="connsiteX1148" fmla="*/ 9524 w 294095"/>
                    <a:gd name="connsiteY1148" fmla="*/ 126479 h 611167"/>
                    <a:gd name="connsiteX1149" fmla="*/ 9675 w 294095"/>
                    <a:gd name="connsiteY1149" fmla="*/ 125415 h 611167"/>
                    <a:gd name="connsiteX1150" fmla="*/ 9779 w 294095"/>
                    <a:gd name="connsiteY1150" fmla="*/ 124952 h 611167"/>
                    <a:gd name="connsiteX1151" fmla="*/ 9744 w 294095"/>
                    <a:gd name="connsiteY1151" fmla="*/ 124917 h 611167"/>
                    <a:gd name="connsiteX1152" fmla="*/ 9131 w 294095"/>
                    <a:gd name="connsiteY1152" fmla="*/ 124154 h 611167"/>
                    <a:gd name="connsiteX1153" fmla="*/ 8842 w 294095"/>
                    <a:gd name="connsiteY1153" fmla="*/ 123633 h 611167"/>
                    <a:gd name="connsiteX1154" fmla="*/ 8645 w 294095"/>
                    <a:gd name="connsiteY1154" fmla="*/ 123136 h 611167"/>
                    <a:gd name="connsiteX1155" fmla="*/ 8923 w 294095"/>
                    <a:gd name="connsiteY1155" fmla="*/ 121157 h 611167"/>
                    <a:gd name="connsiteX1156" fmla="*/ 9316 w 294095"/>
                    <a:gd name="connsiteY1156" fmla="*/ 120787 h 611167"/>
                    <a:gd name="connsiteX1157" fmla="*/ 9247 w 294095"/>
                    <a:gd name="connsiteY1157" fmla="*/ 120636 h 611167"/>
                    <a:gd name="connsiteX1158" fmla="*/ 9038 w 294095"/>
                    <a:gd name="connsiteY1158" fmla="*/ 120174 h 611167"/>
                    <a:gd name="connsiteX1159" fmla="*/ 8842 w 294095"/>
                    <a:gd name="connsiteY1159" fmla="*/ 119491 h 611167"/>
                    <a:gd name="connsiteX1160" fmla="*/ 8471 w 294095"/>
                    <a:gd name="connsiteY1160" fmla="*/ 118519 h 611167"/>
                    <a:gd name="connsiteX1161" fmla="*/ 8286 w 294095"/>
                    <a:gd name="connsiteY1161" fmla="*/ 117767 h 611167"/>
                    <a:gd name="connsiteX1162" fmla="*/ 8136 w 294095"/>
                    <a:gd name="connsiteY1162" fmla="*/ 116888 h 611167"/>
                    <a:gd name="connsiteX1163" fmla="*/ 8124 w 294095"/>
                    <a:gd name="connsiteY1163" fmla="*/ 115916 h 611167"/>
                    <a:gd name="connsiteX1164" fmla="*/ 8055 w 294095"/>
                    <a:gd name="connsiteY1164" fmla="*/ 115546 h 611167"/>
                    <a:gd name="connsiteX1165" fmla="*/ 7465 w 294095"/>
                    <a:gd name="connsiteY1165" fmla="*/ 112387 h 611167"/>
                    <a:gd name="connsiteX1166" fmla="*/ 7430 w 294095"/>
                    <a:gd name="connsiteY1166" fmla="*/ 111948 h 611167"/>
                    <a:gd name="connsiteX1167" fmla="*/ 7453 w 294095"/>
                    <a:gd name="connsiteY1167" fmla="*/ 111415 h 611167"/>
                    <a:gd name="connsiteX1168" fmla="*/ 7592 w 294095"/>
                    <a:gd name="connsiteY1168" fmla="*/ 110120 h 611167"/>
                    <a:gd name="connsiteX1169" fmla="*/ 7685 w 294095"/>
                    <a:gd name="connsiteY1169" fmla="*/ 109611 h 611167"/>
                    <a:gd name="connsiteX1170" fmla="*/ 7754 w 294095"/>
                    <a:gd name="connsiteY1170" fmla="*/ 109102 h 611167"/>
                    <a:gd name="connsiteX1171" fmla="*/ 7870 w 294095"/>
                    <a:gd name="connsiteY1171" fmla="*/ 108060 h 611167"/>
                    <a:gd name="connsiteX1172" fmla="*/ 8182 w 294095"/>
                    <a:gd name="connsiteY1172" fmla="*/ 107227 h 611167"/>
                    <a:gd name="connsiteX1173" fmla="*/ 8390 w 294095"/>
                    <a:gd name="connsiteY1173" fmla="*/ 106892 h 611167"/>
                    <a:gd name="connsiteX1174" fmla="*/ 8414 w 294095"/>
                    <a:gd name="connsiteY1174" fmla="*/ 106822 h 611167"/>
                    <a:gd name="connsiteX1175" fmla="*/ 8437 w 294095"/>
                    <a:gd name="connsiteY1175" fmla="*/ 106591 h 611167"/>
                    <a:gd name="connsiteX1176" fmla="*/ 8865 w 294095"/>
                    <a:gd name="connsiteY1176" fmla="*/ 105584 h 611167"/>
                    <a:gd name="connsiteX1177" fmla="*/ 9119 w 294095"/>
                    <a:gd name="connsiteY1177" fmla="*/ 105272 h 611167"/>
                    <a:gd name="connsiteX1178" fmla="*/ 9200 w 294095"/>
                    <a:gd name="connsiteY1178" fmla="*/ 105156 h 611167"/>
                    <a:gd name="connsiteX1179" fmla="*/ 9547 w 294095"/>
                    <a:gd name="connsiteY1179" fmla="*/ 104046 h 611167"/>
                    <a:gd name="connsiteX1180" fmla="*/ 9571 w 294095"/>
                    <a:gd name="connsiteY1180" fmla="*/ 103837 h 611167"/>
                    <a:gd name="connsiteX1181" fmla="*/ 9547 w 294095"/>
                    <a:gd name="connsiteY1181" fmla="*/ 102900 h 611167"/>
                    <a:gd name="connsiteX1182" fmla="*/ 9605 w 294095"/>
                    <a:gd name="connsiteY1182" fmla="*/ 102414 h 611167"/>
                    <a:gd name="connsiteX1183" fmla="*/ 9721 w 294095"/>
                    <a:gd name="connsiteY1183" fmla="*/ 101905 h 611167"/>
                    <a:gd name="connsiteX1184" fmla="*/ 9999 w 294095"/>
                    <a:gd name="connsiteY1184" fmla="*/ 101246 h 611167"/>
                    <a:gd name="connsiteX1185" fmla="*/ 10288 w 294095"/>
                    <a:gd name="connsiteY1185" fmla="*/ 100806 h 611167"/>
                    <a:gd name="connsiteX1186" fmla="*/ 11144 w 294095"/>
                    <a:gd name="connsiteY1186" fmla="*/ 100089 h 611167"/>
                    <a:gd name="connsiteX1187" fmla="*/ 11572 w 294095"/>
                    <a:gd name="connsiteY1187" fmla="*/ 99904 h 611167"/>
                    <a:gd name="connsiteX1188" fmla="*/ 12370 w 294095"/>
                    <a:gd name="connsiteY1188" fmla="*/ 99718 h 611167"/>
                    <a:gd name="connsiteX1189" fmla="*/ 12879 w 294095"/>
                    <a:gd name="connsiteY1189" fmla="*/ 99718 h 611167"/>
                    <a:gd name="connsiteX1190" fmla="*/ 13377 w 294095"/>
                    <a:gd name="connsiteY1190" fmla="*/ 99707 h 611167"/>
                    <a:gd name="connsiteX1191" fmla="*/ 13909 w 294095"/>
                    <a:gd name="connsiteY1191" fmla="*/ 99684 h 611167"/>
                    <a:gd name="connsiteX1192" fmla="*/ 14707 w 294095"/>
                    <a:gd name="connsiteY1192" fmla="*/ 99823 h 611167"/>
                    <a:gd name="connsiteX1193" fmla="*/ 15679 w 294095"/>
                    <a:gd name="connsiteY1193" fmla="*/ 100228 h 611167"/>
                    <a:gd name="connsiteX1194" fmla="*/ 16165 w 294095"/>
                    <a:gd name="connsiteY1194" fmla="*/ 100401 h 611167"/>
                    <a:gd name="connsiteX1195" fmla="*/ 16107 w 294095"/>
                    <a:gd name="connsiteY1195" fmla="*/ 100378 h 611167"/>
                    <a:gd name="connsiteX1196" fmla="*/ 16859 w 294095"/>
                    <a:gd name="connsiteY1196" fmla="*/ 100644 h 611167"/>
                    <a:gd name="connsiteX1197" fmla="*/ 17646 w 294095"/>
                    <a:gd name="connsiteY1197" fmla="*/ 101061 h 611167"/>
                    <a:gd name="connsiteX1198" fmla="*/ 18213 w 294095"/>
                    <a:gd name="connsiteY1198" fmla="*/ 101489 h 611167"/>
                    <a:gd name="connsiteX1199" fmla="*/ 18283 w 294095"/>
                    <a:gd name="connsiteY1199" fmla="*/ 101500 h 611167"/>
                    <a:gd name="connsiteX1200" fmla="*/ 18398 w 294095"/>
                    <a:gd name="connsiteY1200" fmla="*/ 101523 h 611167"/>
                    <a:gd name="connsiteX1201" fmla="*/ 18433 w 294095"/>
                    <a:gd name="connsiteY1201" fmla="*/ 101512 h 611167"/>
                    <a:gd name="connsiteX1202" fmla="*/ 18792 w 294095"/>
                    <a:gd name="connsiteY1202" fmla="*/ 101419 h 611167"/>
                    <a:gd name="connsiteX1203" fmla="*/ 19278 w 294095"/>
                    <a:gd name="connsiteY1203" fmla="*/ 101257 h 611167"/>
                    <a:gd name="connsiteX1204" fmla="*/ 20215 w 294095"/>
                    <a:gd name="connsiteY1204" fmla="*/ 101188 h 611167"/>
                    <a:gd name="connsiteX1205" fmla="*/ 20701 w 294095"/>
                    <a:gd name="connsiteY1205" fmla="*/ 101257 h 611167"/>
                    <a:gd name="connsiteX1206" fmla="*/ 21638 w 294095"/>
                    <a:gd name="connsiteY1206" fmla="*/ 101361 h 611167"/>
                    <a:gd name="connsiteX1207" fmla="*/ 21904 w 294095"/>
                    <a:gd name="connsiteY1207" fmla="*/ 101373 h 611167"/>
                    <a:gd name="connsiteX1208" fmla="*/ 22251 w 294095"/>
                    <a:gd name="connsiteY1208" fmla="*/ 101315 h 611167"/>
                    <a:gd name="connsiteX1209" fmla="*/ 22853 w 294095"/>
                    <a:gd name="connsiteY1209" fmla="*/ 101303 h 611167"/>
                    <a:gd name="connsiteX1210" fmla="*/ 23188 w 294095"/>
                    <a:gd name="connsiteY1210" fmla="*/ 101361 h 611167"/>
                    <a:gd name="connsiteX1211" fmla="*/ 23211 w 294095"/>
                    <a:gd name="connsiteY1211" fmla="*/ 101165 h 611167"/>
                    <a:gd name="connsiteX1212" fmla="*/ 23246 w 294095"/>
                    <a:gd name="connsiteY1212" fmla="*/ 100737 h 611167"/>
                    <a:gd name="connsiteX1213" fmla="*/ 23246 w 294095"/>
                    <a:gd name="connsiteY1213" fmla="*/ 100598 h 611167"/>
                    <a:gd name="connsiteX1214" fmla="*/ 23188 w 294095"/>
                    <a:gd name="connsiteY1214" fmla="*/ 100424 h 611167"/>
                    <a:gd name="connsiteX1215" fmla="*/ 23096 w 294095"/>
                    <a:gd name="connsiteY1215" fmla="*/ 99996 h 611167"/>
                    <a:gd name="connsiteX1216" fmla="*/ 23026 w 294095"/>
                    <a:gd name="connsiteY1216" fmla="*/ 98828 h 611167"/>
                    <a:gd name="connsiteX1217" fmla="*/ 23049 w 294095"/>
                    <a:gd name="connsiteY1217" fmla="*/ 98110 h 611167"/>
                    <a:gd name="connsiteX1218" fmla="*/ 23385 w 294095"/>
                    <a:gd name="connsiteY1218" fmla="*/ 97104 h 611167"/>
                    <a:gd name="connsiteX1219" fmla="*/ 23408 w 294095"/>
                    <a:gd name="connsiteY1219" fmla="*/ 97081 h 611167"/>
                    <a:gd name="connsiteX1220" fmla="*/ 23396 w 294095"/>
                    <a:gd name="connsiteY1220" fmla="*/ 96976 h 611167"/>
                    <a:gd name="connsiteX1221" fmla="*/ 23362 w 294095"/>
                    <a:gd name="connsiteY1221" fmla="*/ 96699 h 611167"/>
                    <a:gd name="connsiteX1222" fmla="*/ 23257 w 294095"/>
                    <a:gd name="connsiteY1222" fmla="*/ 96386 h 611167"/>
                    <a:gd name="connsiteX1223" fmla="*/ 23176 w 294095"/>
                    <a:gd name="connsiteY1223" fmla="*/ 95415 h 611167"/>
                    <a:gd name="connsiteX1224" fmla="*/ 23246 w 294095"/>
                    <a:gd name="connsiteY1224" fmla="*/ 94929 h 611167"/>
                    <a:gd name="connsiteX1225" fmla="*/ 23315 w 294095"/>
                    <a:gd name="connsiteY1225" fmla="*/ 94431 h 611167"/>
                    <a:gd name="connsiteX1226" fmla="*/ 23350 w 294095"/>
                    <a:gd name="connsiteY1226" fmla="*/ 94084 h 611167"/>
                    <a:gd name="connsiteX1227" fmla="*/ 23327 w 294095"/>
                    <a:gd name="connsiteY1227" fmla="*/ 93691 h 611167"/>
                    <a:gd name="connsiteX1228" fmla="*/ 23338 w 294095"/>
                    <a:gd name="connsiteY1228" fmla="*/ 93772 h 611167"/>
                    <a:gd name="connsiteX1229" fmla="*/ 23257 w 294095"/>
                    <a:gd name="connsiteY1229" fmla="*/ 92592 h 611167"/>
                    <a:gd name="connsiteX1230" fmla="*/ 23315 w 294095"/>
                    <a:gd name="connsiteY1230" fmla="*/ 92048 h 611167"/>
                    <a:gd name="connsiteX1231" fmla="*/ 23431 w 294095"/>
                    <a:gd name="connsiteY1231" fmla="*/ 91539 h 611167"/>
                    <a:gd name="connsiteX1232" fmla="*/ 23697 w 294095"/>
                    <a:gd name="connsiteY1232" fmla="*/ 90787 h 611167"/>
                    <a:gd name="connsiteX1233" fmla="*/ 24264 w 294095"/>
                    <a:gd name="connsiteY1233" fmla="*/ 89445 h 611167"/>
                    <a:gd name="connsiteX1234" fmla="*/ 24299 w 294095"/>
                    <a:gd name="connsiteY1234" fmla="*/ 89179 h 611167"/>
                    <a:gd name="connsiteX1235" fmla="*/ 24357 w 294095"/>
                    <a:gd name="connsiteY1235" fmla="*/ 88820 h 611167"/>
                    <a:gd name="connsiteX1236" fmla="*/ 24357 w 294095"/>
                    <a:gd name="connsiteY1236" fmla="*/ 87825 h 611167"/>
                    <a:gd name="connsiteX1237" fmla="*/ 24333 w 294095"/>
                    <a:gd name="connsiteY1237" fmla="*/ 87802 h 611167"/>
                    <a:gd name="connsiteX1238" fmla="*/ 24160 w 294095"/>
                    <a:gd name="connsiteY1238" fmla="*/ 87304 h 611167"/>
                    <a:gd name="connsiteX1239" fmla="*/ 24056 w 294095"/>
                    <a:gd name="connsiteY1239" fmla="*/ 86807 h 611167"/>
                    <a:gd name="connsiteX1240" fmla="*/ 23986 w 294095"/>
                    <a:gd name="connsiteY1240" fmla="*/ 85916 h 611167"/>
                    <a:gd name="connsiteX1241" fmla="*/ 24010 w 294095"/>
                    <a:gd name="connsiteY1241" fmla="*/ 85071 h 611167"/>
                    <a:gd name="connsiteX1242" fmla="*/ 24183 w 294095"/>
                    <a:gd name="connsiteY1242" fmla="*/ 83845 h 611167"/>
                    <a:gd name="connsiteX1243" fmla="*/ 23767 w 294095"/>
                    <a:gd name="connsiteY1243" fmla="*/ 83613 h 611167"/>
                    <a:gd name="connsiteX1244" fmla="*/ 23072 w 294095"/>
                    <a:gd name="connsiteY1244" fmla="*/ 83047 h 611167"/>
                    <a:gd name="connsiteX1245" fmla="*/ 22563 w 294095"/>
                    <a:gd name="connsiteY1245" fmla="*/ 82503 h 611167"/>
                    <a:gd name="connsiteX1246" fmla="*/ 22077 w 294095"/>
                    <a:gd name="connsiteY1246" fmla="*/ 81832 h 611167"/>
                    <a:gd name="connsiteX1247" fmla="*/ 21719 w 294095"/>
                    <a:gd name="connsiteY1247" fmla="*/ 80733 h 611167"/>
                    <a:gd name="connsiteX1248" fmla="*/ 21719 w 294095"/>
                    <a:gd name="connsiteY1248" fmla="*/ 79483 h 611167"/>
                    <a:gd name="connsiteX1249" fmla="*/ 21742 w 294095"/>
                    <a:gd name="connsiteY1249" fmla="*/ 78986 h 611167"/>
                    <a:gd name="connsiteX1250" fmla="*/ 21765 w 294095"/>
                    <a:gd name="connsiteY1250" fmla="*/ 78662 h 611167"/>
                    <a:gd name="connsiteX1251" fmla="*/ 21753 w 294095"/>
                    <a:gd name="connsiteY1251" fmla="*/ 78627 h 611167"/>
                    <a:gd name="connsiteX1252" fmla="*/ 21348 w 294095"/>
                    <a:gd name="connsiteY1252" fmla="*/ 78349 h 611167"/>
                    <a:gd name="connsiteX1253" fmla="*/ 20955 w 294095"/>
                    <a:gd name="connsiteY1253" fmla="*/ 78002 h 611167"/>
                    <a:gd name="connsiteX1254" fmla="*/ 20643 w 294095"/>
                    <a:gd name="connsiteY1254" fmla="*/ 77644 h 611167"/>
                    <a:gd name="connsiteX1255" fmla="*/ 20330 w 294095"/>
                    <a:gd name="connsiteY1255" fmla="*/ 77192 h 611167"/>
                    <a:gd name="connsiteX1256" fmla="*/ 20145 w 294095"/>
                    <a:gd name="connsiteY1256" fmla="*/ 76822 h 611167"/>
                    <a:gd name="connsiteX1257" fmla="*/ 19949 w 294095"/>
                    <a:gd name="connsiteY1257" fmla="*/ 76325 h 611167"/>
                    <a:gd name="connsiteX1258" fmla="*/ 19740 w 294095"/>
                    <a:gd name="connsiteY1258" fmla="*/ 75573 h 611167"/>
                    <a:gd name="connsiteX1259" fmla="*/ 19682 w 294095"/>
                    <a:gd name="connsiteY1259" fmla="*/ 74878 h 611167"/>
                    <a:gd name="connsiteX1260" fmla="*/ 19740 w 294095"/>
                    <a:gd name="connsiteY1260" fmla="*/ 74369 h 611167"/>
                    <a:gd name="connsiteX1261" fmla="*/ 19856 w 294095"/>
                    <a:gd name="connsiteY1261" fmla="*/ 73837 h 611167"/>
                    <a:gd name="connsiteX1262" fmla="*/ 20192 w 294095"/>
                    <a:gd name="connsiteY1262" fmla="*/ 73050 h 611167"/>
                    <a:gd name="connsiteX1263" fmla="*/ 20400 w 294095"/>
                    <a:gd name="connsiteY1263" fmla="*/ 72680 h 611167"/>
                    <a:gd name="connsiteX1264" fmla="*/ 20064 w 294095"/>
                    <a:gd name="connsiteY1264" fmla="*/ 71940 h 611167"/>
                    <a:gd name="connsiteX1265" fmla="*/ 19914 w 294095"/>
                    <a:gd name="connsiteY1265" fmla="*/ 71257 h 611167"/>
                    <a:gd name="connsiteX1266" fmla="*/ 19763 w 294095"/>
                    <a:gd name="connsiteY1266" fmla="*/ 71118 h 611167"/>
                    <a:gd name="connsiteX1267" fmla="*/ 19092 w 294095"/>
                    <a:gd name="connsiteY1267" fmla="*/ 69718 h 611167"/>
                    <a:gd name="connsiteX1268" fmla="*/ 19081 w 294095"/>
                    <a:gd name="connsiteY1268" fmla="*/ 69186 h 611167"/>
                    <a:gd name="connsiteX1269" fmla="*/ 19058 w 294095"/>
                    <a:gd name="connsiteY1269" fmla="*/ 68665 h 611167"/>
                    <a:gd name="connsiteX1270" fmla="*/ 19035 w 294095"/>
                    <a:gd name="connsiteY1270" fmla="*/ 67474 h 611167"/>
                    <a:gd name="connsiteX1271" fmla="*/ 19173 w 294095"/>
                    <a:gd name="connsiteY1271" fmla="*/ 66190 h 611167"/>
                    <a:gd name="connsiteX1272" fmla="*/ 19370 w 294095"/>
                    <a:gd name="connsiteY1272" fmla="*/ 65530 h 611167"/>
                    <a:gd name="connsiteX1273" fmla="*/ 19439 w 294095"/>
                    <a:gd name="connsiteY1273" fmla="*/ 65414 h 611167"/>
                    <a:gd name="connsiteX1274" fmla="*/ 19370 w 294095"/>
                    <a:gd name="connsiteY1274" fmla="*/ 65333 h 611167"/>
                    <a:gd name="connsiteX1275" fmla="*/ 19116 w 294095"/>
                    <a:gd name="connsiteY1275" fmla="*/ 64963 h 611167"/>
                    <a:gd name="connsiteX1276" fmla="*/ 18780 w 294095"/>
                    <a:gd name="connsiteY1276" fmla="*/ 63586 h 611167"/>
                    <a:gd name="connsiteX1277" fmla="*/ 18768 w 294095"/>
                    <a:gd name="connsiteY1277" fmla="*/ 63575 h 611167"/>
                    <a:gd name="connsiteX1278" fmla="*/ 18537 w 294095"/>
                    <a:gd name="connsiteY1278" fmla="*/ 63563 h 611167"/>
                    <a:gd name="connsiteX1279" fmla="*/ 17924 w 294095"/>
                    <a:gd name="connsiteY1279" fmla="*/ 63471 h 611167"/>
                    <a:gd name="connsiteX1280" fmla="*/ 16362 w 294095"/>
                    <a:gd name="connsiteY1280" fmla="*/ 62279 h 611167"/>
                    <a:gd name="connsiteX1281" fmla="*/ 16570 w 294095"/>
                    <a:gd name="connsiteY1281" fmla="*/ 60324 h 611167"/>
                    <a:gd name="connsiteX1282" fmla="*/ 16883 w 294095"/>
                    <a:gd name="connsiteY1282" fmla="*/ 59884 h 611167"/>
                    <a:gd name="connsiteX1283" fmla="*/ 17507 w 294095"/>
                    <a:gd name="connsiteY1283" fmla="*/ 59063 h 611167"/>
                    <a:gd name="connsiteX1284" fmla="*/ 17623 w 294095"/>
                    <a:gd name="connsiteY1284" fmla="*/ 58877 h 611167"/>
                    <a:gd name="connsiteX1285" fmla="*/ 17727 w 294095"/>
                    <a:gd name="connsiteY1285" fmla="*/ 58554 h 611167"/>
                    <a:gd name="connsiteX1286" fmla="*/ 18340 w 294095"/>
                    <a:gd name="connsiteY1286" fmla="*/ 57686 h 611167"/>
                    <a:gd name="connsiteX1287" fmla="*/ 18745 w 294095"/>
                    <a:gd name="connsiteY1287" fmla="*/ 57362 h 611167"/>
                    <a:gd name="connsiteX1288" fmla="*/ 19139 w 294095"/>
                    <a:gd name="connsiteY1288" fmla="*/ 57119 h 611167"/>
                    <a:gd name="connsiteX1289" fmla="*/ 19625 w 294095"/>
                    <a:gd name="connsiteY1289" fmla="*/ 56876 h 611167"/>
                    <a:gd name="connsiteX1290" fmla="*/ 20261 w 294095"/>
                    <a:gd name="connsiteY1290" fmla="*/ 56621 h 611167"/>
                    <a:gd name="connsiteX1291" fmla="*/ 21013 w 294095"/>
                    <a:gd name="connsiteY1291" fmla="*/ 56413 h 611167"/>
                    <a:gd name="connsiteX1292" fmla="*/ 21591 w 294095"/>
                    <a:gd name="connsiteY1292" fmla="*/ 56344 h 611167"/>
                    <a:gd name="connsiteX1293" fmla="*/ 22101 w 294095"/>
                    <a:gd name="connsiteY1293" fmla="*/ 56367 h 611167"/>
                    <a:gd name="connsiteX1294" fmla="*/ 22795 w 294095"/>
                    <a:gd name="connsiteY1294" fmla="*/ 56517 h 611167"/>
                    <a:gd name="connsiteX1295" fmla="*/ 23304 w 294095"/>
                    <a:gd name="connsiteY1295" fmla="*/ 56726 h 611167"/>
                    <a:gd name="connsiteX1296" fmla="*/ 23385 w 294095"/>
                    <a:gd name="connsiteY1296" fmla="*/ 56645 h 611167"/>
                    <a:gd name="connsiteX1297" fmla="*/ 23385 w 294095"/>
                    <a:gd name="connsiteY1297" fmla="*/ 56459 h 611167"/>
                    <a:gd name="connsiteX1298" fmla="*/ 23813 w 294095"/>
                    <a:gd name="connsiteY1298" fmla="*/ 55210 h 611167"/>
                    <a:gd name="connsiteX1299" fmla="*/ 24010 w 294095"/>
                    <a:gd name="connsiteY1299" fmla="*/ 54955 h 611167"/>
                    <a:gd name="connsiteX1300" fmla="*/ 23477 w 294095"/>
                    <a:gd name="connsiteY1300" fmla="*/ 54516 h 611167"/>
                    <a:gd name="connsiteX1301" fmla="*/ 23304 w 294095"/>
                    <a:gd name="connsiteY1301" fmla="*/ 54307 h 611167"/>
                    <a:gd name="connsiteX1302" fmla="*/ 23107 w 294095"/>
                    <a:gd name="connsiteY1302" fmla="*/ 54169 h 611167"/>
                    <a:gd name="connsiteX1303" fmla="*/ 22702 w 294095"/>
                    <a:gd name="connsiteY1303" fmla="*/ 53914 h 611167"/>
                    <a:gd name="connsiteX1304" fmla="*/ 22135 w 294095"/>
                    <a:gd name="connsiteY1304" fmla="*/ 53370 h 611167"/>
                    <a:gd name="connsiteX1305" fmla="*/ 21823 w 294095"/>
                    <a:gd name="connsiteY1305" fmla="*/ 52931 h 611167"/>
                    <a:gd name="connsiteX1306" fmla="*/ 21476 w 294095"/>
                    <a:gd name="connsiteY1306" fmla="*/ 52329 h 611167"/>
                    <a:gd name="connsiteX1307" fmla="*/ 21198 w 294095"/>
                    <a:gd name="connsiteY1307" fmla="*/ 51716 h 611167"/>
                    <a:gd name="connsiteX1308" fmla="*/ 20967 w 294095"/>
                    <a:gd name="connsiteY1308" fmla="*/ 51276 h 611167"/>
                    <a:gd name="connsiteX1309" fmla="*/ 20758 w 294095"/>
                    <a:gd name="connsiteY1309" fmla="*/ 50432 h 611167"/>
                    <a:gd name="connsiteX1310" fmla="*/ 20735 w 294095"/>
                    <a:gd name="connsiteY1310" fmla="*/ 49899 h 611167"/>
                    <a:gd name="connsiteX1311" fmla="*/ 20758 w 294095"/>
                    <a:gd name="connsiteY1311" fmla="*/ 49205 h 611167"/>
                    <a:gd name="connsiteX1312" fmla="*/ 20920 w 294095"/>
                    <a:gd name="connsiteY1312" fmla="*/ 48337 h 611167"/>
                    <a:gd name="connsiteX1313" fmla="*/ 21024 w 294095"/>
                    <a:gd name="connsiteY1313" fmla="*/ 47840 h 611167"/>
                    <a:gd name="connsiteX1314" fmla="*/ 21094 w 294095"/>
                    <a:gd name="connsiteY1314" fmla="*/ 47528 h 611167"/>
                    <a:gd name="connsiteX1315" fmla="*/ 20863 w 294095"/>
                    <a:gd name="connsiteY1315" fmla="*/ 46995 h 611167"/>
                    <a:gd name="connsiteX1316" fmla="*/ 20631 w 294095"/>
                    <a:gd name="connsiteY1316" fmla="*/ 46220 h 611167"/>
                    <a:gd name="connsiteX1317" fmla="*/ 20515 w 294095"/>
                    <a:gd name="connsiteY1317" fmla="*/ 45468 h 611167"/>
                    <a:gd name="connsiteX1318" fmla="*/ 20504 w 294095"/>
                    <a:gd name="connsiteY1318" fmla="*/ 44600 h 611167"/>
                    <a:gd name="connsiteX1319" fmla="*/ 20573 w 294095"/>
                    <a:gd name="connsiteY1319" fmla="*/ 44091 h 611167"/>
                    <a:gd name="connsiteX1320" fmla="*/ 20562 w 294095"/>
                    <a:gd name="connsiteY1320" fmla="*/ 43987 h 611167"/>
                    <a:gd name="connsiteX1321" fmla="*/ 20469 w 294095"/>
                    <a:gd name="connsiteY1321" fmla="*/ 43640 h 611167"/>
                    <a:gd name="connsiteX1322" fmla="*/ 20157 w 294095"/>
                    <a:gd name="connsiteY1322" fmla="*/ 42553 h 611167"/>
                    <a:gd name="connsiteX1323" fmla="*/ 20087 w 294095"/>
                    <a:gd name="connsiteY1323" fmla="*/ 42159 h 611167"/>
                    <a:gd name="connsiteX1324" fmla="*/ 20018 w 294095"/>
                    <a:gd name="connsiteY1324" fmla="*/ 41245 h 611167"/>
                    <a:gd name="connsiteX1325" fmla="*/ 19867 w 294095"/>
                    <a:gd name="connsiteY1325" fmla="*/ 41268 h 611167"/>
                    <a:gd name="connsiteX1326" fmla="*/ 19833 w 294095"/>
                    <a:gd name="connsiteY1326" fmla="*/ 41292 h 611167"/>
                    <a:gd name="connsiteX1327" fmla="*/ 19035 w 294095"/>
                    <a:gd name="connsiteY1327" fmla="*/ 41916 h 611167"/>
                    <a:gd name="connsiteX1328" fmla="*/ 17912 w 294095"/>
                    <a:gd name="connsiteY1328" fmla="*/ 42333 h 611167"/>
                    <a:gd name="connsiteX1329" fmla="*/ 17461 w 294095"/>
                    <a:gd name="connsiteY1329" fmla="*/ 42356 h 611167"/>
                    <a:gd name="connsiteX1330" fmla="*/ 17102 w 294095"/>
                    <a:gd name="connsiteY1330" fmla="*/ 42391 h 611167"/>
                    <a:gd name="connsiteX1331" fmla="*/ 16131 w 294095"/>
                    <a:gd name="connsiteY1331" fmla="*/ 42599 h 611167"/>
                    <a:gd name="connsiteX1332" fmla="*/ 15367 w 294095"/>
                    <a:gd name="connsiteY1332" fmla="*/ 42691 h 611167"/>
                    <a:gd name="connsiteX1333" fmla="*/ 14950 w 294095"/>
                    <a:gd name="connsiteY1333" fmla="*/ 42680 h 611167"/>
                    <a:gd name="connsiteX1334" fmla="*/ 14418 w 294095"/>
                    <a:gd name="connsiteY1334" fmla="*/ 42622 h 611167"/>
                    <a:gd name="connsiteX1335" fmla="*/ 13898 w 294095"/>
                    <a:gd name="connsiteY1335" fmla="*/ 42483 h 611167"/>
                    <a:gd name="connsiteX1336" fmla="*/ 13400 w 294095"/>
                    <a:gd name="connsiteY1336" fmla="*/ 42286 h 611167"/>
                    <a:gd name="connsiteX1337" fmla="*/ 12718 w 294095"/>
                    <a:gd name="connsiteY1337" fmla="*/ 41916 h 611167"/>
                    <a:gd name="connsiteX1338" fmla="*/ 11792 w 294095"/>
                    <a:gd name="connsiteY1338" fmla="*/ 41257 h 611167"/>
                    <a:gd name="connsiteX1339" fmla="*/ 11688 w 294095"/>
                    <a:gd name="connsiteY1339" fmla="*/ 41199 h 611167"/>
                    <a:gd name="connsiteX1340" fmla="*/ 11445 w 294095"/>
                    <a:gd name="connsiteY1340" fmla="*/ 41141 h 611167"/>
                    <a:gd name="connsiteX1341" fmla="*/ 10947 w 294095"/>
                    <a:gd name="connsiteY1341" fmla="*/ 41049 h 611167"/>
                    <a:gd name="connsiteX1342" fmla="*/ 10450 w 294095"/>
                    <a:gd name="connsiteY1342" fmla="*/ 40956 h 611167"/>
                    <a:gd name="connsiteX1343" fmla="*/ 9929 w 294095"/>
                    <a:gd name="connsiteY1343" fmla="*/ 40875 h 611167"/>
                    <a:gd name="connsiteX1344" fmla="*/ 9582 w 294095"/>
                    <a:gd name="connsiteY1344" fmla="*/ 40817 h 611167"/>
                    <a:gd name="connsiteX1345" fmla="*/ 9223 w 294095"/>
                    <a:gd name="connsiteY1345" fmla="*/ 40817 h 611167"/>
                    <a:gd name="connsiteX1346" fmla="*/ 8252 w 294095"/>
                    <a:gd name="connsiteY1346" fmla="*/ 40759 h 611167"/>
                    <a:gd name="connsiteX1347" fmla="*/ 6516 w 294095"/>
                    <a:gd name="connsiteY1347" fmla="*/ 40354 h 611167"/>
                    <a:gd name="connsiteX1348" fmla="*/ 6030 w 294095"/>
                    <a:gd name="connsiteY1348" fmla="*/ 40215 h 611167"/>
                    <a:gd name="connsiteX1349" fmla="*/ 5001 w 294095"/>
                    <a:gd name="connsiteY1349" fmla="*/ 39926 h 611167"/>
                    <a:gd name="connsiteX1350" fmla="*/ 4214 w 294095"/>
                    <a:gd name="connsiteY1350" fmla="*/ 39498 h 611167"/>
                    <a:gd name="connsiteX1351" fmla="*/ 3844 w 294095"/>
                    <a:gd name="connsiteY1351" fmla="*/ 39163 h 611167"/>
                    <a:gd name="connsiteX1352" fmla="*/ 3496 w 294095"/>
                    <a:gd name="connsiteY1352" fmla="*/ 38758 h 611167"/>
                    <a:gd name="connsiteX1353" fmla="*/ 3126 w 294095"/>
                    <a:gd name="connsiteY1353" fmla="*/ 38191 h 611167"/>
                    <a:gd name="connsiteX1354" fmla="*/ 3057 w 294095"/>
                    <a:gd name="connsiteY1354" fmla="*/ 38168 h 611167"/>
                    <a:gd name="connsiteX1355" fmla="*/ 2097 w 294095"/>
                    <a:gd name="connsiteY1355" fmla="*/ 37890 h 611167"/>
                    <a:gd name="connsiteX1356" fmla="*/ 1414 w 294095"/>
                    <a:gd name="connsiteY1356" fmla="*/ 37531 h 611167"/>
                    <a:gd name="connsiteX1357" fmla="*/ 997 w 294095"/>
                    <a:gd name="connsiteY1357" fmla="*/ 37196 h 611167"/>
                    <a:gd name="connsiteX1358" fmla="*/ 604 w 294095"/>
                    <a:gd name="connsiteY1358" fmla="*/ 36791 h 611167"/>
                    <a:gd name="connsiteX1359" fmla="*/ 373 w 294095"/>
                    <a:gd name="connsiteY1359" fmla="*/ 36467 h 611167"/>
                    <a:gd name="connsiteX1360" fmla="*/ 37 w 294095"/>
                    <a:gd name="connsiteY1360" fmla="*/ 34928 h 611167"/>
                    <a:gd name="connsiteX1361" fmla="*/ 905 w 294095"/>
                    <a:gd name="connsiteY1361" fmla="*/ 33621 h 611167"/>
                    <a:gd name="connsiteX1362" fmla="*/ 974 w 294095"/>
                    <a:gd name="connsiteY1362" fmla="*/ 33586 h 611167"/>
                    <a:gd name="connsiteX1363" fmla="*/ 986 w 294095"/>
                    <a:gd name="connsiteY1363" fmla="*/ 33551 h 611167"/>
                    <a:gd name="connsiteX1364" fmla="*/ 1587 w 294095"/>
                    <a:gd name="connsiteY1364" fmla="*/ 32927 h 611167"/>
                    <a:gd name="connsiteX1365" fmla="*/ 1911 w 294095"/>
                    <a:gd name="connsiteY1365" fmla="*/ 32718 h 611167"/>
                    <a:gd name="connsiteX1366" fmla="*/ 3022 w 294095"/>
                    <a:gd name="connsiteY1366" fmla="*/ 32371 h 611167"/>
                    <a:gd name="connsiteX1367" fmla="*/ 3265 w 294095"/>
                    <a:gd name="connsiteY1367" fmla="*/ 32059 h 611167"/>
                    <a:gd name="connsiteX1368" fmla="*/ 3867 w 294095"/>
                    <a:gd name="connsiteY1368" fmla="*/ 31457 h 611167"/>
                    <a:gd name="connsiteX1369" fmla="*/ 3936 w 294095"/>
                    <a:gd name="connsiteY1369" fmla="*/ 30937 h 611167"/>
                    <a:gd name="connsiteX1370" fmla="*/ 4098 w 294095"/>
                    <a:gd name="connsiteY1370" fmla="*/ 30242 h 611167"/>
                    <a:gd name="connsiteX1371" fmla="*/ 4341 w 294095"/>
                    <a:gd name="connsiteY1371" fmla="*/ 29641 h 611167"/>
                    <a:gd name="connsiteX1372" fmla="*/ 4920 w 294095"/>
                    <a:gd name="connsiteY1372" fmla="*/ 28727 h 611167"/>
                    <a:gd name="connsiteX1373" fmla="*/ 6273 w 294095"/>
                    <a:gd name="connsiteY1373" fmla="*/ 27801 h 611167"/>
                    <a:gd name="connsiteX1374" fmla="*/ 6782 w 294095"/>
                    <a:gd name="connsiteY1374" fmla="*/ 27720 h 611167"/>
                    <a:gd name="connsiteX1375" fmla="*/ 7546 w 294095"/>
                    <a:gd name="connsiteY1375" fmla="*/ 27651 h 611167"/>
                    <a:gd name="connsiteX1376" fmla="*/ 8541 w 294095"/>
                    <a:gd name="connsiteY1376" fmla="*/ 27686 h 611167"/>
                    <a:gd name="connsiteX1377" fmla="*/ 9594 w 294095"/>
                    <a:gd name="connsiteY1377" fmla="*/ 27871 h 611167"/>
                    <a:gd name="connsiteX1378" fmla="*/ 10728 w 294095"/>
                    <a:gd name="connsiteY1378" fmla="*/ 28114 h 611167"/>
                    <a:gd name="connsiteX1379" fmla="*/ 11237 w 294095"/>
                    <a:gd name="connsiteY1379" fmla="*/ 28218 h 611167"/>
                    <a:gd name="connsiteX1380" fmla="*/ 11329 w 294095"/>
                    <a:gd name="connsiteY1380" fmla="*/ 28241 h 611167"/>
                    <a:gd name="connsiteX1381" fmla="*/ 11329 w 294095"/>
                    <a:gd name="connsiteY1381" fmla="*/ 28171 h 611167"/>
                    <a:gd name="connsiteX1382" fmla="*/ 11364 w 294095"/>
                    <a:gd name="connsiteY1382" fmla="*/ 27639 h 611167"/>
                    <a:gd name="connsiteX1383" fmla="*/ 11387 w 294095"/>
                    <a:gd name="connsiteY1383" fmla="*/ 27373 h 611167"/>
                    <a:gd name="connsiteX1384" fmla="*/ 11051 w 294095"/>
                    <a:gd name="connsiteY1384" fmla="*/ 27269 h 611167"/>
                    <a:gd name="connsiteX1385" fmla="*/ 10461 w 294095"/>
                    <a:gd name="connsiteY1385" fmla="*/ 26934 h 611167"/>
                    <a:gd name="connsiteX1386" fmla="*/ 9166 w 294095"/>
                    <a:gd name="connsiteY1386" fmla="*/ 25846 h 611167"/>
                    <a:gd name="connsiteX1387" fmla="*/ 8645 w 294095"/>
                    <a:gd name="connsiteY1387" fmla="*/ 25267 h 611167"/>
                    <a:gd name="connsiteX1388" fmla="*/ 8147 w 294095"/>
                    <a:gd name="connsiteY1388" fmla="*/ 24076 h 611167"/>
                    <a:gd name="connsiteX1389" fmla="*/ 8124 w 294095"/>
                    <a:gd name="connsiteY1389" fmla="*/ 23544 h 611167"/>
                    <a:gd name="connsiteX1390" fmla="*/ 8263 w 294095"/>
                    <a:gd name="connsiteY1390" fmla="*/ 22687 h 611167"/>
                    <a:gd name="connsiteX1391" fmla="*/ 8425 w 294095"/>
                    <a:gd name="connsiteY1391" fmla="*/ 22271 h 611167"/>
                    <a:gd name="connsiteX1392" fmla="*/ 9374 w 294095"/>
                    <a:gd name="connsiteY1392" fmla="*/ 21218 h 611167"/>
                    <a:gd name="connsiteX1393" fmla="*/ 9837 w 294095"/>
                    <a:gd name="connsiteY1393" fmla="*/ 20964 h 611167"/>
                    <a:gd name="connsiteX1394" fmla="*/ 10323 w 294095"/>
                    <a:gd name="connsiteY1394" fmla="*/ 20790 h 611167"/>
                    <a:gd name="connsiteX1395" fmla="*/ 11271 w 294095"/>
                    <a:gd name="connsiteY1395" fmla="*/ 20605 h 611167"/>
                    <a:gd name="connsiteX1396" fmla="*/ 11329 w 294095"/>
                    <a:gd name="connsiteY1396" fmla="*/ 20593 h 611167"/>
                    <a:gd name="connsiteX1397" fmla="*/ 11491 w 294095"/>
                    <a:gd name="connsiteY1397" fmla="*/ 20455 h 611167"/>
                    <a:gd name="connsiteX1398" fmla="*/ 11850 w 294095"/>
                    <a:gd name="connsiteY1398" fmla="*/ 20223 h 611167"/>
                    <a:gd name="connsiteX1399" fmla="*/ 12810 w 294095"/>
                    <a:gd name="connsiteY1399" fmla="*/ 19760 h 611167"/>
                    <a:gd name="connsiteX1400" fmla="*/ 13504 w 294095"/>
                    <a:gd name="connsiteY1400" fmla="*/ 19494 h 611167"/>
                    <a:gd name="connsiteX1401" fmla="*/ 13701 w 294095"/>
                    <a:gd name="connsiteY1401" fmla="*/ 19436 h 611167"/>
                    <a:gd name="connsiteX1402" fmla="*/ 13458 w 294095"/>
                    <a:gd name="connsiteY1402" fmla="*/ 18684 h 611167"/>
                    <a:gd name="connsiteX1403" fmla="*/ 13308 w 294095"/>
                    <a:gd name="connsiteY1403" fmla="*/ 18025 h 611167"/>
                    <a:gd name="connsiteX1404" fmla="*/ 13099 w 294095"/>
                    <a:gd name="connsiteY1404" fmla="*/ 16822 h 611167"/>
                    <a:gd name="connsiteX1405" fmla="*/ 13041 w 294095"/>
                    <a:gd name="connsiteY1405" fmla="*/ 16081 h 611167"/>
                    <a:gd name="connsiteX1406" fmla="*/ 13041 w 294095"/>
                    <a:gd name="connsiteY1406" fmla="*/ 15422 h 611167"/>
                    <a:gd name="connsiteX1407" fmla="*/ 14522 w 294095"/>
                    <a:gd name="connsiteY1407" fmla="*/ 13524 h 611167"/>
                    <a:gd name="connsiteX1408" fmla="*/ 14985 w 294095"/>
                    <a:gd name="connsiteY1408" fmla="*/ 13385 h 611167"/>
                    <a:gd name="connsiteX1409" fmla="*/ 15425 w 294095"/>
                    <a:gd name="connsiteY1409" fmla="*/ 13235 h 611167"/>
                    <a:gd name="connsiteX1410" fmla="*/ 15633 w 294095"/>
                    <a:gd name="connsiteY1410" fmla="*/ 13166 h 611167"/>
                    <a:gd name="connsiteX1411" fmla="*/ 15737 w 294095"/>
                    <a:gd name="connsiteY1411" fmla="*/ 13085 h 611167"/>
                    <a:gd name="connsiteX1412" fmla="*/ 16073 w 294095"/>
                    <a:gd name="connsiteY1412" fmla="*/ 12795 h 611167"/>
                    <a:gd name="connsiteX1413" fmla="*/ 16559 w 294095"/>
                    <a:gd name="connsiteY1413" fmla="*/ 12483 h 611167"/>
                    <a:gd name="connsiteX1414" fmla="*/ 17021 w 294095"/>
                    <a:gd name="connsiteY1414" fmla="*/ 12252 h 611167"/>
                    <a:gd name="connsiteX1415" fmla="*/ 18016 w 294095"/>
                    <a:gd name="connsiteY1415" fmla="*/ 12078 h 611167"/>
                    <a:gd name="connsiteX1416" fmla="*/ 18525 w 294095"/>
                    <a:gd name="connsiteY1416" fmla="*/ 12101 h 611167"/>
                    <a:gd name="connsiteX1417" fmla="*/ 18977 w 294095"/>
                    <a:gd name="connsiteY1417" fmla="*/ 12194 h 611167"/>
                    <a:gd name="connsiteX1418" fmla="*/ 19405 w 294095"/>
                    <a:gd name="connsiteY1418" fmla="*/ 12333 h 611167"/>
                    <a:gd name="connsiteX1419" fmla="*/ 19821 w 294095"/>
                    <a:gd name="connsiteY1419" fmla="*/ 12414 h 611167"/>
                    <a:gd name="connsiteX1420" fmla="*/ 20215 w 294095"/>
                    <a:gd name="connsiteY1420" fmla="*/ 12495 h 611167"/>
                    <a:gd name="connsiteX1421" fmla="*/ 20550 w 294095"/>
                    <a:gd name="connsiteY1421" fmla="*/ 12506 h 611167"/>
                    <a:gd name="connsiteX1422" fmla="*/ 21036 w 294095"/>
                    <a:gd name="connsiteY1422" fmla="*/ 12506 h 611167"/>
                    <a:gd name="connsiteX1423" fmla="*/ 21453 w 294095"/>
                    <a:gd name="connsiteY1423" fmla="*/ 12541 h 611167"/>
                    <a:gd name="connsiteX1424" fmla="*/ 22494 w 294095"/>
                    <a:gd name="connsiteY1424" fmla="*/ 12772 h 611167"/>
                    <a:gd name="connsiteX1425" fmla="*/ 23084 w 294095"/>
                    <a:gd name="connsiteY1425" fmla="*/ 13004 h 611167"/>
                    <a:gd name="connsiteX1426" fmla="*/ 23836 w 294095"/>
                    <a:gd name="connsiteY1426" fmla="*/ 13432 h 611167"/>
                    <a:gd name="connsiteX1427" fmla="*/ 24125 w 294095"/>
                    <a:gd name="connsiteY1427" fmla="*/ 13524 h 611167"/>
                    <a:gd name="connsiteX1428" fmla="*/ 24808 w 294095"/>
                    <a:gd name="connsiteY1428" fmla="*/ 13894 h 611167"/>
                    <a:gd name="connsiteX1429" fmla="*/ 24981 w 294095"/>
                    <a:gd name="connsiteY1429" fmla="*/ 14045 h 611167"/>
                    <a:gd name="connsiteX1430" fmla="*/ 25768 w 294095"/>
                    <a:gd name="connsiteY1430" fmla="*/ 14010 h 611167"/>
                    <a:gd name="connsiteX1431" fmla="*/ 26092 w 294095"/>
                    <a:gd name="connsiteY1431" fmla="*/ 13987 h 611167"/>
                    <a:gd name="connsiteX1432" fmla="*/ 26439 w 294095"/>
                    <a:gd name="connsiteY1432" fmla="*/ 13906 h 611167"/>
                    <a:gd name="connsiteX1433" fmla="*/ 27214 w 294095"/>
                    <a:gd name="connsiteY1433" fmla="*/ 13871 h 611167"/>
                    <a:gd name="connsiteX1434" fmla="*/ 27527 w 294095"/>
                    <a:gd name="connsiteY1434" fmla="*/ 13906 h 611167"/>
                    <a:gd name="connsiteX1435" fmla="*/ 27839 w 294095"/>
                    <a:gd name="connsiteY1435" fmla="*/ 13883 h 611167"/>
                    <a:gd name="connsiteX1436" fmla="*/ 28279 w 294095"/>
                    <a:gd name="connsiteY1436" fmla="*/ 13894 h 611167"/>
                    <a:gd name="connsiteX1437" fmla="*/ 28765 w 294095"/>
                    <a:gd name="connsiteY1437" fmla="*/ 13975 h 611167"/>
                    <a:gd name="connsiteX1438" fmla="*/ 29389 w 294095"/>
                    <a:gd name="connsiteY1438" fmla="*/ 14172 h 611167"/>
                    <a:gd name="connsiteX1439" fmla="*/ 30951 w 294095"/>
                    <a:gd name="connsiteY1439" fmla="*/ 13975 h 611167"/>
                    <a:gd name="connsiteX1440" fmla="*/ 31414 w 294095"/>
                    <a:gd name="connsiteY1440" fmla="*/ 14126 h 611167"/>
                    <a:gd name="connsiteX1441" fmla="*/ 32050 w 294095"/>
                    <a:gd name="connsiteY1441" fmla="*/ 14392 h 611167"/>
                    <a:gd name="connsiteX1442" fmla="*/ 32467 w 294095"/>
                    <a:gd name="connsiteY1442" fmla="*/ 14531 h 611167"/>
                    <a:gd name="connsiteX1443" fmla="*/ 32918 w 294095"/>
                    <a:gd name="connsiteY1443" fmla="*/ 14670 h 611167"/>
                    <a:gd name="connsiteX1444" fmla="*/ 33323 w 294095"/>
                    <a:gd name="connsiteY1444" fmla="*/ 14832 h 611167"/>
                    <a:gd name="connsiteX1445" fmla="*/ 33855 w 294095"/>
                    <a:gd name="connsiteY1445" fmla="*/ 14889 h 611167"/>
                    <a:gd name="connsiteX1446" fmla="*/ 33936 w 294095"/>
                    <a:gd name="connsiteY1446" fmla="*/ 14878 h 611167"/>
                    <a:gd name="connsiteX1447" fmla="*/ 34168 w 294095"/>
                    <a:gd name="connsiteY1447" fmla="*/ 14785 h 611167"/>
                    <a:gd name="connsiteX1448" fmla="*/ 34561 w 294095"/>
                    <a:gd name="connsiteY1448" fmla="*/ 14600 h 611167"/>
                    <a:gd name="connsiteX1449" fmla="*/ 35024 w 294095"/>
                    <a:gd name="connsiteY1449" fmla="*/ 14369 h 611167"/>
                    <a:gd name="connsiteX1450" fmla="*/ 35510 w 294095"/>
                    <a:gd name="connsiteY1450" fmla="*/ 14126 h 611167"/>
                    <a:gd name="connsiteX1451" fmla="*/ 35660 w 294095"/>
                    <a:gd name="connsiteY1451" fmla="*/ 14056 h 611167"/>
                    <a:gd name="connsiteX1452" fmla="*/ 35510 w 294095"/>
                    <a:gd name="connsiteY1452" fmla="*/ 13443 h 611167"/>
                    <a:gd name="connsiteX1453" fmla="*/ 35475 w 294095"/>
                    <a:gd name="connsiteY1453" fmla="*/ 12980 h 611167"/>
                    <a:gd name="connsiteX1454" fmla="*/ 35406 w 294095"/>
                    <a:gd name="connsiteY1454" fmla="*/ 12541 h 611167"/>
                    <a:gd name="connsiteX1455" fmla="*/ 35325 w 294095"/>
                    <a:gd name="connsiteY1455" fmla="*/ 12032 h 611167"/>
                    <a:gd name="connsiteX1456" fmla="*/ 35336 w 294095"/>
                    <a:gd name="connsiteY1456" fmla="*/ 11245 h 611167"/>
                    <a:gd name="connsiteX1457" fmla="*/ 35452 w 294095"/>
                    <a:gd name="connsiteY1457" fmla="*/ 10736 h 611167"/>
                    <a:gd name="connsiteX1458" fmla="*/ 35741 w 294095"/>
                    <a:gd name="connsiteY1458" fmla="*/ 9799 h 611167"/>
                    <a:gd name="connsiteX1459" fmla="*/ 35753 w 294095"/>
                    <a:gd name="connsiteY1459" fmla="*/ 9521 h 611167"/>
                    <a:gd name="connsiteX1460" fmla="*/ 35834 w 294095"/>
                    <a:gd name="connsiteY1460" fmla="*/ 9024 h 611167"/>
                    <a:gd name="connsiteX1461" fmla="*/ 35984 w 294095"/>
                    <a:gd name="connsiteY1461" fmla="*/ 8584 h 611167"/>
                    <a:gd name="connsiteX1462" fmla="*/ 37349 w 294095"/>
                    <a:gd name="connsiteY1462" fmla="*/ 7242 h 611167"/>
                    <a:gd name="connsiteX1463" fmla="*/ 39501 w 294095"/>
                    <a:gd name="connsiteY1463" fmla="*/ 6640 h 611167"/>
                    <a:gd name="connsiteX1464" fmla="*/ 40566 w 294095"/>
                    <a:gd name="connsiteY1464" fmla="*/ 5541 h 611167"/>
                    <a:gd name="connsiteX1465" fmla="*/ 40924 w 294095"/>
                    <a:gd name="connsiteY1465" fmla="*/ 5183 h 611167"/>
                    <a:gd name="connsiteX1466" fmla="*/ 41283 w 294095"/>
                    <a:gd name="connsiteY1466" fmla="*/ 4789 h 611167"/>
                    <a:gd name="connsiteX1467" fmla="*/ 42035 w 294095"/>
                    <a:gd name="connsiteY1467" fmla="*/ 4014 h 611167"/>
                    <a:gd name="connsiteX1468" fmla="*/ 42394 w 294095"/>
                    <a:gd name="connsiteY1468" fmla="*/ 3644 h 611167"/>
                    <a:gd name="connsiteX1469" fmla="*/ 42741 w 294095"/>
                    <a:gd name="connsiteY1469" fmla="*/ 3274 h 611167"/>
                    <a:gd name="connsiteX1470" fmla="*/ 43828 w 294095"/>
                    <a:gd name="connsiteY1470" fmla="*/ 2082 h 611167"/>
                    <a:gd name="connsiteX1471" fmla="*/ 44441 w 294095"/>
                    <a:gd name="connsiteY1471" fmla="*/ 1631 h 611167"/>
                    <a:gd name="connsiteX1472" fmla="*/ 44927 w 294095"/>
                    <a:gd name="connsiteY1472" fmla="*/ 1399 h 611167"/>
                    <a:gd name="connsiteX1473" fmla="*/ 46640 w 294095"/>
                    <a:gd name="connsiteY1473" fmla="*/ 786 h 611167"/>
                    <a:gd name="connsiteX1474" fmla="*/ 47264 w 294095"/>
                    <a:gd name="connsiteY1474" fmla="*/ 682 h 611167"/>
                    <a:gd name="connsiteX1475" fmla="*/ 47774 w 294095"/>
                    <a:gd name="connsiteY1475" fmla="*/ 670 h 611167"/>
                    <a:gd name="connsiteX1476" fmla="*/ 48340 w 294095"/>
                    <a:gd name="connsiteY1476" fmla="*/ 740 h 611167"/>
                    <a:gd name="connsiteX1477" fmla="*/ 49104 w 294095"/>
                    <a:gd name="connsiteY1477" fmla="*/ 948 h 611167"/>
                    <a:gd name="connsiteX1478" fmla="*/ 49208 w 294095"/>
                    <a:gd name="connsiteY1478" fmla="*/ 936 h 611167"/>
                    <a:gd name="connsiteX1479" fmla="*/ 62688 w 294095"/>
                    <a:gd name="connsiteY1479" fmla="*/ 5981 h 611167"/>
                    <a:gd name="connsiteX1480" fmla="*/ 62445 w 294095"/>
                    <a:gd name="connsiteY1480" fmla="*/ 5889 h 611167"/>
                    <a:gd name="connsiteX1481" fmla="*/ 54416 w 294095"/>
                    <a:gd name="connsiteY1481" fmla="*/ 4003 h 611167"/>
                    <a:gd name="connsiteX1482" fmla="*/ 54277 w 294095"/>
                    <a:gd name="connsiteY1482" fmla="*/ 4003 h 611167"/>
                    <a:gd name="connsiteX1483" fmla="*/ 49649 w 294095"/>
                    <a:gd name="connsiteY1483" fmla="*/ 4709 h 611167"/>
                    <a:gd name="connsiteX1484" fmla="*/ 48863 w 294095"/>
                    <a:gd name="connsiteY1484" fmla="*/ 4743 h 611167"/>
                    <a:gd name="connsiteX1485" fmla="*/ 48296 w 294095"/>
                    <a:gd name="connsiteY1485" fmla="*/ 4674 h 611167"/>
                    <a:gd name="connsiteX1486" fmla="*/ 47590 w 294095"/>
                    <a:gd name="connsiteY1486" fmla="*/ 4489 h 611167"/>
                    <a:gd name="connsiteX1487" fmla="*/ 46525 w 294095"/>
                    <a:gd name="connsiteY1487" fmla="*/ 4859 h 611167"/>
                    <a:gd name="connsiteX1488" fmla="*/ 46491 w 294095"/>
                    <a:gd name="connsiteY1488" fmla="*/ 4871 h 611167"/>
                    <a:gd name="connsiteX1489" fmla="*/ 45287 w 294095"/>
                    <a:gd name="connsiteY1489" fmla="*/ 6166 h 611167"/>
                    <a:gd name="connsiteX1490" fmla="*/ 42279 w 294095"/>
                    <a:gd name="connsiteY1490" fmla="*/ 9279 h 611167"/>
                    <a:gd name="connsiteX1491" fmla="*/ 41759 w 294095"/>
                    <a:gd name="connsiteY1491" fmla="*/ 9742 h 611167"/>
                    <a:gd name="connsiteX1492" fmla="*/ 40995 w 294095"/>
                    <a:gd name="connsiteY1492" fmla="*/ 10158 h 611167"/>
                    <a:gd name="connsiteX1493" fmla="*/ 39607 w 294095"/>
                    <a:gd name="connsiteY1493" fmla="*/ 10551 h 611167"/>
                    <a:gd name="connsiteX1494" fmla="*/ 39456 w 294095"/>
                    <a:gd name="connsiteY1494" fmla="*/ 11049 h 611167"/>
                    <a:gd name="connsiteX1495" fmla="*/ 39306 w 294095"/>
                    <a:gd name="connsiteY1495" fmla="*/ 11489 h 611167"/>
                    <a:gd name="connsiteX1496" fmla="*/ 39294 w 294095"/>
                    <a:gd name="connsiteY1496" fmla="*/ 11523 h 611167"/>
                    <a:gd name="connsiteX1497" fmla="*/ 39318 w 294095"/>
                    <a:gd name="connsiteY1497" fmla="*/ 11662 h 611167"/>
                    <a:gd name="connsiteX1498" fmla="*/ 39387 w 294095"/>
                    <a:gd name="connsiteY1498" fmla="*/ 12160 h 611167"/>
                    <a:gd name="connsiteX1499" fmla="*/ 39642 w 294095"/>
                    <a:gd name="connsiteY1499" fmla="*/ 12437 h 611167"/>
                    <a:gd name="connsiteX1500" fmla="*/ 40035 w 294095"/>
                    <a:gd name="connsiteY1500" fmla="*/ 13004 h 611167"/>
                    <a:gd name="connsiteX1501" fmla="*/ 40243 w 294095"/>
                    <a:gd name="connsiteY1501" fmla="*/ 13502 h 611167"/>
                    <a:gd name="connsiteX1502" fmla="*/ 39896 w 294095"/>
                    <a:gd name="connsiteY1502" fmla="*/ 15677 h 611167"/>
                    <a:gd name="connsiteX1503" fmla="*/ 39202 w 294095"/>
                    <a:gd name="connsiteY1503" fmla="*/ 16383 h 611167"/>
                    <a:gd name="connsiteX1504" fmla="*/ 38890 w 294095"/>
                    <a:gd name="connsiteY1504" fmla="*/ 16753 h 611167"/>
                    <a:gd name="connsiteX1505" fmla="*/ 38010 w 294095"/>
                    <a:gd name="connsiteY1505" fmla="*/ 17354 h 611167"/>
                    <a:gd name="connsiteX1506" fmla="*/ 37524 w 294095"/>
                    <a:gd name="connsiteY1506" fmla="*/ 17516 h 611167"/>
                    <a:gd name="connsiteX1507" fmla="*/ 37015 w 294095"/>
                    <a:gd name="connsiteY1507" fmla="*/ 17609 h 611167"/>
                    <a:gd name="connsiteX1508" fmla="*/ 35800 w 294095"/>
                    <a:gd name="connsiteY1508" fmla="*/ 18211 h 611167"/>
                    <a:gd name="connsiteX1509" fmla="*/ 35118 w 294095"/>
                    <a:gd name="connsiteY1509" fmla="*/ 18477 h 611167"/>
                    <a:gd name="connsiteX1510" fmla="*/ 34227 w 294095"/>
                    <a:gd name="connsiteY1510" fmla="*/ 18662 h 611167"/>
                    <a:gd name="connsiteX1511" fmla="*/ 33718 w 294095"/>
                    <a:gd name="connsiteY1511" fmla="*/ 18673 h 611167"/>
                    <a:gd name="connsiteX1512" fmla="*/ 33197 w 294095"/>
                    <a:gd name="connsiteY1512" fmla="*/ 18639 h 611167"/>
                    <a:gd name="connsiteX1513" fmla="*/ 32665 w 294095"/>
                    <a:gd name="connsiteY1513" fmla="*/ 18581 h 611167"/>
                    <a:gd name="connsiteX1514" fmla="*/ 32063 w 294095"/>
                    <a:gd name="connsiteY1514" fmla="*/ 18430 h 611167"/>
                    <a:gd name="connsiteX1515" fmla="*/ 31635 w 294095"/>
                    <a:gd name="connsiteY1515" fmla="*/ 18257 h 611167"/>
                    <a:gd name="connsiteX1516" fmla="*/ 30640 w 294095"/>
                    <a:gd name="connsiteY1516" fmla="*/ 17933 h 611167"/>
                    <a:gd name="connsiteX1517" fmla="*/ 30525 w 294095"/>
                    <a:gd name="connsiteY1517" fmla="*/ 17875 h 611167"/>
                    <a:gd name="connsiteX1518" fmla="*/ 30490 w 294095"/>
                    <a:gd name="connsiteY1518" fmla="*/ 17887 h 611167"/>
                    <a:gd name="connsiteX1519" fmla="*/ 30004 w 294095"/>
                    <a:gd name="connsiteY1519" fmla="*/ 18037 h 611167"/>
                    <a:gd name="connsiteX1520" fmla="*/ 29044 w 294095"/>
                    <a:gd name="connsiteY1520" fmla="*/ 18095 h 611167"/>
                    <a:gd name="connsiteX1521" fmla="*/ 28523 w 294095"/>
                    <a:gd name="connsiteY1521" fmla="*/ 18002 h 611167"/>
                    <a:gd name="connsiteX1522" fmla="*/ 27829 w 294095"/>
                    <a:gd name="connsiteY1522" fmla="*/ 17725 h 611167"/>
                    <a:gd name="connsiteX1523" fmla="*/ 27794 w 294095"/>
                    <a:gd name="connsiteY1523" fmla="*/ 17702 h 611167"/>
                    <a:gd name="connsiteX1524" fmla="*/ 27598 w 294095"/>
                    <a:gd name="connsiteY1524" fmla="*/ 17713 h 611167"/>
                    <a:gd name="connsiteX1525" fmla="*/ 27169 w 294095"/>
                    <a:gd name="connsiteY1525" fmla="*/ 17702 h 611167"/>
                    <a:gd name="connsiteX1526" fmla="*/ 26996 w 294095"/>
                    <a:gd name="connsiteY1526" fmla="*/ 17678 h 611167"/>
                    <a:gd name="connsiteX1527" fmla="*/ 26556 w 294095"/>
                    <a:gd name="connsiteY1527" fmla="*/ 17783 h 611167"/>
                    <a:gd name="connsiteX1528" fmla="*/ 24948 w 294095"/>
                    <a:gd name="connsiteY1528" fmla="*/ 17864 h 611167"/>
                    <a:gd name="connsiteX1529" fmla="*/ 24485 w 294095"/>
                    <a:gd name="connsiteY1529" fmla="*/ 17921 h 611167"/>
                    <a:gd name="connsiteX1530" fmla="*/ 23953 w 294095"/>
                    <a:gd name="connsiteY1530" fmla="*/ 17979 h 611167"/>
                    <a:gd name="connsiteX1531" fmla="*/ 22275 w 294095"/>
                    <a:gd name="connsiteY1531" fmla="*/ 17366 h 611167"/>
                    <a:gd name="connsiteX1532" fmla="*/ 21882 w 294095"/>
                    <a:gd name="connsiteY1532" fmla="*/ 16764 h 611167"/>
                    <a:gd name="connsiteX1533" fmla="*/ 21523 w 294095"/>
                    <a:gd name="connsiteY1533" fmla="*/ 16568 h 611167"/>
                    <a:gd name="connsiteX1534" fmla="*/ 21338 w 294095"/>
                    <a:gd name="connsiteY1534" fmla="*/ 16464 h 611167"/>
                    <a:gd name="connsiteX1535" fmla="*/ 20806 w 294095"/>
                    <a:gd name="connsiteY1535" fmla="*/ 16348 h 611167"/>
                    <a:gd name="connsiteX1536" fmla="*/ 20482 w 294095"/>
                    <a:gd name="connsiteY1536" fmla="*/ 16348 h 611167"/>
                    <a:gd name="connsiteX1537" fmla="*/ 19557 w 294095"/>
                    <a:gd name="connsiteY1537" fmla="*/ 16279 h 611167"/>
                    <a:gd name="connsiteX1538" fmla="*/ 18492 w 294095"/>
                    <a:gd name="connsiteY1538" fmla="*/ 16070 h 611167"/>
                    <a:gd name="connsiteX1539" fmla="*/ 18296 w 294095"/>
                    <a:gd name="connsiteY1539" fmla="*/ 16001 h 611167"/>
                    <a:gd name="connsiteX1540" fmla="*/ 17763 w 294095"/>
                    <a:gd name="connsiteY1540" fmla="*/ 16406 h 611167"/>
                    <a:gd name="connsiteX1541" fmla="*/ 17220 w 294095"/>
                    <a:gd name="connsiteY1541" fmla="*/ 16695 h 611167"/>
                    <a:gd name="connsiteX1542" fmla="*/ 17162 w 294095"/>
                    <a:gd name="connsiteY1542" fmla="*/ 16707 h 611167"/>
                    <a:gd name="connsiteX1543" fmla="*/ 17196 w 294095"/>
                    <a:gd name="connsiteY1543" fmla="*/ 16950 h 611167"/>
                    <a:gd name="connsiteX1544" fmla="*/ 17301 w 294095"/>
                    <a:gd name="connsiteY1544" fmla="*/ 17389 h 611167"/>
                    <a:gd name="connsiteX1545" fmla="*/ 17752 w 294095"/>
                    <a:gd name="connsiteY1545" fmla="*/ 18940 h 611167"/>
                    <a:gd name="connsiteX1546" fmla="*/ 17786 w 294095"/>
                    <a:gd name="connsiteY1546" fmla="*/ 19692 h 611167"/>
                    <a:gd name="connsiteX1547" fmla="*/ 17717 w 294095"/>
                    <a:gd name="connsiteY1547" fmla="*/ 20224 h 611167"/>
                    <a:gd name="connsiteX1548" fmla="*/ 17347 w 294095"/>
                    <a:gd name="connsiteY1548" fmla="*/ 21149 h 611167"/>
                    <a:gd name="connsiteX1549" fmla="*/ 16710 w 294095"/>
                    <a:gd name="connsiteY1549" fmla="*/ 22017 h 611167"/>
                    <a:gd name="connsiteX1550" fmla="*/ 16248 w 294095"/>
                    <a:gd name="connsiteY1550" fmla="*/ 22468 h 611167"/>
                    <a:gd name="connsiteX1551" fmla="*/ 15831 w 294095"/>
                    <a:gd name="connsiteY1551" fmla="*/ 22746 h 611167"/>
                    <a:gd name="connsiteX1552" fmla="*/ 14963 w 294095"/>
                    <a:gd name="connsiteY1552" fmla="*/ 23082 h 611167"/>
                    <a:gd name="connsiteX1553" fmla="*/ 14640 w 294095"/>
                    <a:gd name="connsiteY1553" fmla="*/ 23139 h 611167"/>
                    <a:gd name="connsiteX1554" fmla="*/ 14454 w 294095"/>
                    <a:gd name="connsiteY1554" fmla="*/ 23209 h 611167"/>
                    <a:gd name="connsiteX1555" fmla="*/ 13772 w 294095"/>
                    <a:gd name="connsiteY1555" fmla="*/ 23533 h 611167"/>
                    <a:gd name="connsiteX1556" fmla="*/ 13621 w 294095"/>
                    <a:gd name="connsiteY1556" fmla="*/ 23648 h 611167"/>
                    <a:gd name="connsiteX1557" fmla="*/ 13679 w 294095"/>
                    <a:gd name="connsiteY1557" fmla="*/ 23660 h 611167"/>
                    <a:gd name="connsiteX1558" fmla="*/ 15056 w 294095"/>
                    <a:gd name="connsiteY1558" fmla="*/ 24724 h 611167"/>
                    <a:gd name="connsiteX1559" fmla="*/ 15229 w 294095"/>
                    <a:gd name="connsiteY1559" fmla="*/ 25095 h 611167"/>
                    <a:gd name="connsiteX1560" fmla="*/ 15426 w 294095"/>
                    <a:gd name="connsiteY1560" fmla="*/ 26066 h 611167"/>
                    <a:gd name="connsiteX1561" fmla="*/ 15391 w 294095"/>
                    <a:gd name="connsiteY1561" fmla="*/ 27131 h 611167"/>
                    <a:gd name="connsiteX1562" fmla="*/ 15299 w 294095"/>
                    <a:gd name="connsiteY1562" fmla="*/ 28230 h 611167"/>
                    <a:gd name="connsiteX1563" fmla="*/ 15287 w 294095"/>
                    <a:gd name="connsiteY1563" fmla="*/ 28554 h 611167"/>
                    <a:gd name="connsiteX1564" fmla="*/ 15345 w 294095"/>
                    <a:gd name="connsiteY1564" fmla="*/ 28913 h 611167"/>
                    <a:gd name="connsiteX1565" fmla="*/ 15368 w 294095"/>
                    <a:gd name="connsiteY1565" fmla="*/ 29665 h 611167"/>
                    <a:gd name="connsiteX1566" fmla="*/ 14397 w 294095"/>
                    <a:gd name="connsiteY1566" fmla="*/ 31400 h 611167"/>
                    <a:gd name="connsiteX1567" fmla="*/ 13934 w 294095"/>
                    <a:gd name="connsiteY1567" fmla="*/ 31678 h 611167"/>
                    <a:gd name="connsiteX1568" fmla="*/ 13297 w 294095"/>
                    <a:gd name="connsiteY1568" fmla="*/ 31921 h 611167"/>
                    <a:gd name="connsiteX1569" fmla="*/ 12245 w 294095"/>
                    <a:gd name="connsiteY1569" fmla="*/ 32117 h 611167"/>
                    <a:gd name="connsiteX1570" fmla="*/ 11527 w 294095"/>
                    <a:gd name="connsiteY1570" fmla="*/ 32129 h 611167"/>
                    <a:gd name="connsiteX1571" fmla="*/ 11007 w 294095"/>
                    <a:gd name="connsiteY1571" fmla="*/ 32036 h 611167"/>
                    <a:gd name="connsiteX1572" fmla="*/ 8866 w 294095"/>
                    <a:gd name="connsiteY1572" fmla="*/ 31585 h 611167"/>
                    <a:gd name="connsiteX1573" fmla="*/ 7998 w 294095"/>
                    <a:gd name="connsiteY1573" fmla="*/ 31435 h 611167"/>
                    <a:gd name="connsiteX1574" fmla="*/ 7894 w 294095"/>
                    <a:gd name="connsiteY1574" fmla="*/ 31435 h 611167"/>
                    <a:gd name="connsiteX1575" fmla="*/ 7779 w 294095"/>
                    <a:gd name="connsiteY1575" fmla="*/ 32314 h 611167"/>
                    <a:gd name="connsiteX1576" fmla="*/ 7420 w 294095"/>
                    <a:gd name="connsiteY1576" fmla="*/ 33205 h 611167"/>
                    <a:gd name="connsiteX1577" fmla="*/ 7108 w 294095"/>
                    <a:gd name="connsiteY1577" fmla="*/ 33622 h 611167"/>
                    <a:gd name="connsiteX1578" fmla="*/ 6483 w 294095"/>
                    <a:gd name="connsiteY1578" fmla="*/ 34258 h 611167"/>
                    <a:gd name="connsiteX1579" fmla="*/ 6552 w 294095"/>
                    <a:gd name="connsiteY1579" fmla="*/ 34188 h 611167"/>
                    <a:gd name="connsiteX1580" fmla="*/ 6344 w 294095"/>
                    <a:gd name="connsiteY1580" fmla="*/ 34397 h 611167"/>
                    <a:gd name="connsiteX1581" fmla="*/ 6182 w 294095"/>
                    <a:gd name="connsiteY1581" fmla="*/ 34663 h 611167"/>
                    <a:gd name="connsiteX1582" fmla="*/ 5939 w 294095"/>
                    <a:gd name="connsiteY1582" fmla="*/ 34998 h 611167"/>
                    <a:gd name="connsiteX1583" fmla="*/ 6286 w 294095"/>
                    <a:gd name="connsiteY1583" fmla="*/ 35415 h 611167"/>
                    <a:gd name="connsiteX1584" fmla="*/ 6645 w 294095"/>
                    <a:gd name="connsiteY1584" fmla="*/ 35959 h 611167"/>
                    <a:gd name="connsiteX1585" fmla="*/ 7617 w 294095"/>
                    <a:gd name="connsiteY1585" fmla="*/ 36236 h 611167"/>
                    <a:gd name="connsiteX1586" fmla="*/ 8056 w 294095"/>
                    <a:gd name="connsiteY1586" fmla="*/ 36340 h 611167"/>
                    <a:gd name="connsiteX1587" fmla="*/ 8577 w 294095"/>
                    <a:gd name="connsiteY1587" fmla="*/ 36444 h 611167"/>
                    <a:gd name="connsiteX1588" fmla="*/ 8913 w 294095"/>
                    <a:gd name="connsiteY1588" fmla="*/ 36514 h 611167"/>
                    <a:gd name="connsiteX1589" fmla="*/ 9260 w 294095"/>
                    <a:gd name="connsiteY1589" fmla="*/ 36525 h 611167"/>
                    <a:gd name="connsiteX1590" fmla="*/ 9179 w 294095"/>
                    <a:gd name="connsiteY1590" fmla="*/ 36525 h 611167"/>
                    <a:gd name="connsiteX1591" fmla="*/ 10046 w 294095"/>
                    <a:gd name="connsiteY1591" fmla="*/ 36537 h 611167"/>
                    <a:gd name="connsiteX1592" fmla="*/ 11111 w 294095"/>
                    <a:gd name="connsiteY1592" fmla="*/ 36711 h 611167"/>
                    <a:gd name="connsiteX1593" fmla="*/ 12800 w 294095"/>
                    <a:gd name="connsiteY1593" fmla="*/ 37046 h 611167"/>
                    <a:gd name="connsiteX1594" fmla="*/ 13286 w 294095"/>
                    <a:gd name="connsiteY1594" fmla="*/ 37208 h 611167"/>
                    <a:gd name="connsiteX1595" fmla="*/ 13749 w 294095"/>
                    <a:gd name="connsiteY1595" fmla="*/ 37451 h 611167"/>
                    <a:gd name="connsiteX1596" fmla="*/ 14084 w 294095"/>
                    <a:gd name="connsiteY1596" fmla="*/ 37659 h 611167"/>
                    <a:gd name="connsiteX1597" fmla="*/ 14454 w 294095"/>
                    <a:gd name="connsiteY1597" fmla="*/ 37949 h 611167"/>
                    <a:gd name="connsiteX1598" fmla="*/ 14767 w 294095"/>
                    <a:gd name="connsiteY1598" fmla="*/ 38157 h 611167"/>
                    <a:gd name="connsiteX1599" fmla="*/ 15044 w 294095"/>
                    <a:gd name="connsiteY1599" fmla="*/ 38307 h 611167"/>
                    <a:gd name="connsiteX1600" fmla="*/ 15160 w 294095"/>
                    <a:gd name="connsiteY1600" fmla="*/ 38365 h 611167"/>
                    <a:gd name="connsiteX1601" fmla="*/ 15218 w 294095"/>
                    <a:gd name="connsiteY1601" fmla="*/ 38377 h 611167"/>
                    <a:gd name="connsiteX1602" fmla="*/ 15415 w 294095"/>
                    <a:gd name="connsiteY1602" fmla="*/ 38353 h 611167"/>
                    <a:gd name="connsiteX1603" fmla="*/ 15773 w 294095"/>
                    <a:gd name="connsiteY1603" fmla="*/ 38272 h 611167"/>
                    <a:gd name="connsiteX1604" fmla="*/ 16294 w 294095"/>
                    <a:gd name="connsiteY1604" fmla="*/ 38157 h 611167"/>
                    <a:gd name="connsiteX1605" fmla="*/ 17046 w 294095"/>
                    <a:gd name="connsiteY1605" fmla="*/ 38053 h 611167"/>
                    <a:gd name="connsiteX1606" fmla="*/ 17104 w 294095"/>
                    <a:gd name="connsiteY1606" fmla="*/ 38053 h 611167"/>
                    <a:gd name="connsiteX1607" fmla="*/ 17960 w 294095"/>
                    <a:gd name="connsiteY1607" fmla="*/ 37416 h 611167"/>
                    <a:gd name="connsiteX1608" fmla="*/ 18735 w 294095"/>
                    <a:gd name="connsiteY1608" fmla="*/ 37092 h 611167"/>
                    <a:gd name="connsiteX1609" fmla="*/ 19256 w 294095"/>
                    <a:gd name="connsiteY1609" fmla="*/ 37000 h 611167"/>
                    <a:gd name="connsiteX1610" fmla="*/ 19776 w 294095"/>
                    <a:gd name="connsiteY1610" fmla="*/ 36896 h 611167"/>
                    <a:gd name="connsiteX1611" fmla="*/ 20297 w 294095"/>
                    <a:gd name="connsiteY1611" fmla="*/ 36803 h 611167"/>
                    <a:gd name="connsiteX1612" fmla="*/ 21142 w 294095"/>
                    <a:gd name="connsiteY1612" fmla="*/ 36734 h 611167"/>
                    <a:gd name="connsiteX1613" fmla="*/ 21894 w 294095"/>
                    <a:gd name="connsiteY1613" fmla="*/ 36768 h 611167"/>
                    <a:gd name="connsiteX1614" fmla="*/ 23062 w 294095"/>
                    <a:gd name="connsiteY1614" fmla="*/ 37254 h 611167"/>
                    <a:gd name="connsiteX1615" fmla="*/ 23351 w 294095"/>
                    <a:gd name="connsiteY1615" fmla="*/ 37509 h 611167"/>
                    <a:gd name="connsiteX1616" fmla="*/ 24057 w 294095"/>
                    <a:gd name="connsiteY1616" fmla="*/ 39117 h 611167"/>
                    <a:gd name="connsiteX1617" fmla="*/ 24023 w 294095"/>
                    <a:gd name="connsiteY1617" fmla="*/ 40089 h 611167"/>
                    <a:gd name="connsiteX1618" fmla="*/ 24046 w 294095"/>
                    <a:gd name="connsiteY1618" fmla="*/ 40505 h 611167"/>
                    <a:gd name="connsiteX1619" fmla="*/ 24104 w 294095"/>
                    <a:gd name="connsiteY1619" fmla="*/ 41373 h 611167"/>
                    <a:gd name="connsiteX1620" fmla="*/ 24184 w 294095"/>
                    <a:gd name="connsiteY1620" fmla="*/ 41651 h 611167"/>
                    <a:gd name="connsiteX1621" fmla="*/ 24497 w 294095"/>
                    <a:gd name="connsiteY1621" fmla="*/ 42704 h 611167"/>
                    <a:gd name="connsiteX1622" fmla="*/ 24613 w 294095"/>
                    <a:gd name="connsiteY1622" fmla="*/ 43502 h 611167"/>
                    <a:gd name="connsiteX1623" fmla="*/ 24601 w 294095"/>
                    <a:gd name="connsiteY1623" fmla="*/ 44104 h 611167"/>
                    <a:gd name="connsiteX1624" fmla="*/ 24543 w 294095"/>
                    <a:gd name="connsiteY1624" fmla="*/ 44474 h 611167"/>
                    <a:gd name="connsiteX1625" fmla="*/ 24532 w 294095"/>
                    <a:gd name="connsiteY1625" fmla="*/ 44705 h 611167"/>
                    <a:gd name="connsiteX1626" fmla="*/ 24566 w 294095"/>
                    <a:gd name="connsiteY1626" fmla="*/ 44960 h 611167"/>
                    <a:gd name="connsiteX1627" fmla="*/ 24647 w 294095"/>
                    <a:gd name="connsiteY1627" fmla="*/ 45226 h 611167"/>
                    <a:gd name="connsiteX1628" fmla="*/ 25006 w 294095"/>
                    <a:gd name="connsiteY1628" fmla="*/ 46082 h 611167"/>
                    <a:gd name="connsiteX1629" fmla="*/ 25156 w 294095"/>
                    <a:gd name="connsiteY1629" fmla="*/ 46996 h 611167"/>
                    <a:gd name="connsiteX1630" fmla="*/ 25133 w 294095"/>
                    <a:gd name="connsiteY1630" fmla="*/ 47517 h 611167"/>
                    <a:gd name="connsiteX1631" fmla="*/ 24971 w 294095"/>
                    <a:gd name="connsiteY1631" fmla="*/ 48361 h 611167"/>
                    <a:gd name="connsiteX1632" fmla="*/ 24867 w 294095"/>
                    <a:gd name="connsiteY1632" fmla="*/ 48824 h 611167"/>
                    <a:gd name="connsiteX1633" fmla="*/ 24798 w 294095"/>
                    <a:gd name="connsiteY1633" fmla="*/ 49217 h 611167"/>
                    <a:gd name="connsiteX1634" fmla="*/ 24775 w 294095"/>
                    <a:gd name="connsiteY1634" fmla="*/ 49507 h 611167"/>
                    <a:gd name="connsiteX1635" fmla="*/ 24786 w 294095"/>
                    <a:gd name="connsiteY1635" fmla="*/ 49530 h 611167"/>
                    <a:gd name="connsiteX1636" fmla="*/ 25029 w 294095"/>
                    <a:gd name="connsiteY1636" fmla="*/ 50050 h 611167"/>
                    <a:gd name="connsiteX1637" fmla="*/ 25214 w 294095"/>
                    <a:gd name="connsiteY1637" fmla="*/ 50374 h 611167"/>
                    <a:gd name="connsiteX1638" fmla="*/ 25249 w 294095"/>
                    <a:gd name="connsiteY1638" fmla="*/ 50444 h 611167"/>
                    <a:gd name="connsiteX1639" fmla="*/ 25839 w 294095"/>
                    <a:gd name="connsiteY1639" fmla="*/ 50849 h 611167"/>
                    <a:gd name="connsiteX1640" fmla="*/ 26209 w 294095"/>
                    <a:gd name="connsiteY1640" fmla="*/ 51184 h 611167"/>
                    <a:gd name="connsiteX1641" fmla="*/ 26302 w 294095"/>
                    <a:gd name="connsiteY1641" fmla="*/ 51300 h 611167"/>
                    <a:gd name="connsiteX1642" fmla="*/ 27158 w 294095"/>
                    <a:gd name="connsiteY1642" fmla="*/ 51589 h 611167"/>
                    <a:gd name="connsiteX1643" fmla="*/ 27875 w 294095"/>
                    <a:gd name="connsiteY1643" fmla="*/ 51948 h 611167"/>
                    <a:gd name="connsiteX1644" fmla="*/ 28743 w 294095"/>
                    <a:gd name="connsiteY1644" fmla="*/ 52815 h 611167"/>
                    <a:gd name="connsiteX1645" fmla="*/ 28940 w 294095"/>
                    <a:gd name="connsiteY1645" fmla="*/ 53220 h 611167"/>
                    <a:gd name="connsiteX1646" fmla="*/ 28755 w 294095"/>
                    <a:gd name="connsiteY1646" fmla="*/ 55338 h 611167"/>
                    <a:gd name="connsiteX1647" fmla="*/ 28118 w 294095"/>
                    <a:gd name="connsiteY1647" fmla="*/ 56194 h 611167"/>
                    <a:gd name="connsiteX1648" fmla="*/ 27760 w 294095"/>
                    <a:gd name="connsiteY1648" fmla="*/ 56564 h 611167"/>
                    <a:gd name="connsiteX1649" fmla="*/ 27447 w 294095"/>
                    <a:gd name="connsiteY1649" fmla="*/ 56807 h 611167"/>
                    <a:gd name="connsiteX1650" fmla="*/ 27412 w 294095"/>
                    <a:gd name="connsiteY1650" fmla="*/ 56842 h 611167"/>
                    <a:gd name="connsiteX1651" fmla="*/ 27424 w 294095"/>
                    <a:gd name="connsiteY1651" fmla="*/ 57108 h 611167"/>
                    <a:gd name="connsiteX1652" fmla="*/ 26788 w 294095"/>
                    <a:gd name="connsiteY1652" fmla="*/ 58647 h 611167"/>
                    <a:gd name="connsiteX1653" fmla="*/ 26360 w 294095"/>
                    <a:gd name="connsiteY1653" fmla="*/ 59052 h 611167"/>
                    <a:gd name="connsiteX1654" fmla="*/ 25862 w 294095"/>
                    <a:gd name="connsiteY1654" fmla="*/ 60162 h 611167"/>
                    <a:gd name="connsiteX1655" fmla="*/ 24474 w 294095"/>
                    <a:gd name="connsiteY1655" fmla="*/ 60845 h 611167"/>
                    <a:gd name="connsiteX1656" fmla="*/ 24138 w 294095"/>
                    <a:gd name="connsiteY1656" fmla="*/ 60856 h 611167"/>
                    <a:gd name="connsiteX1657" fmla="*/ 23247 w 294095"/>
                    <a:gd name="connsiteY1657" fmla="*/ 60706 h 611167"/>
                    <a:gd name="connsiteX1658" fmla="*/ 22750 w 294095"/>
                    <a:gd name="connsiteY1658" fmla="*/ 60498 h 611167"/>
                    <a:gd name="connsiteX1659" fmla="*/ 22287 w 294095"/>
                    <a:gd name="connsiteY1659" fmla="*/ 60301 h 611167"/>
                    <a:gd name="connsiteX1660" fmla="*/ 21685 w 294095"/>
                    <a:gd name="connsiteY1660" fmla="*/ 60047 h 611167"/>
                    <a:gd name="connsiteX1661" fmla="*/ 21651 w 294095"/>
                    <a:gd name="connsiteY1661" fmla="*/ 60058 h 611167"/>
                    <a:gd name="connsiteX1662" fmla="*/ 21385 w 294095"/>
                    <a:gd name="connsiteY1662" fmla="*/ 60162 h 611167"/>
                    <a:gd name="connsiteX1663" fmla="*/ 21628 w 294095"/>
                    <a:gd name="connsiteY1663" fmla="*/ 60359 h 611167"/>
                    <a:gd name="connsiteX1664" fmla="*/ 22368 w 294095"/>
                    <a:gd name="connsiteY1664" fmla="*/ 61146 h 611167"/>
                    <a:gd name="connsiteX1665" fmla="*/ 22900 w 294095"/>
                    <a:gd name="connsiteY1665" fmla="*/ 62511 h 611167"/>
                    <a:gd name="connsiteX1666" fmla="*/ 22900 w 294095"/>
                    <a:gd name="connsiteY1666" fmla="*/ 62569 h 611167"/>
                    <a:gd name="connsiteX1667" fmla="*/ 23571 w 294095"/>
                    <a:gd name="connsiteY1667" fmla="*/ 63853 h 611167"/>
                    <a:gd name="connsiteX1668" fmla="*/ 23629 w 294095"/>
                    <a:gd name="connsiteY1668" fmla="*/ 64362 h 611167"/>
                    <a:gd name="connsiteX1669" fmla="*/ 23641 w 294095"/>
                    <a:gd name="connsiteY1669" fmla="*/ 65068 h 611167"/>
                    <a:gd name="connsiteX1670" fmla="*/ 23502 w 294095"/>
                    <a:gd name="connsiteY1670" fmla="*/ 65831 h 611167"/>
                    <a:gd name="connsiteX1671" fmla="*/ 23317 w 294095"/>
                    <a:gd name="connsiteY1671" fmla="*/ 66329 h 611167"/>
                    <a:gd name="connsiteX1672" fmla="*/ 23155 w 294095"/>
                    <a:gd name="connsiteY1672" fmla="*/ 66664 h 611167"/>
                    <a:gd name="connsiteX1673" fmla="*/ 23143 w 294095"/>
                    <a:gd name="connsiteY1673" fmla="*/ 66826 h 611167"/>
                    <a:gd name="connsiteX1674" fmla="*/ 23085 w 294095"/>
                    <a:gd name="connsiteY1674" fmla="*/ 67266 h 611167"/>
                    <a:gd name="connsiteX1675" fmla="*/ 23085 w 294095"/>
                    <a:gd name="connsiteY1675" fmla="*/ 67659 h 611167"/>
                    <a:gd name="connsiteX1676" fmla="*/ 23109 w 294095"/>
                    <a:gd name="connsiteY1676" fmla="*/ 68192 h 611167"/>
                    <a:gd name="connsiteX1677" fmla="*/ 23965 w 294095"/>
                    <a:gd name="connsiteY1677" fmla="*/ 69615 h 611167"/>
                    <a:gd name="connsiteX1678" fmla="*/ 24034 w 294095"/>
                    <a:gd name="connsiteY1678" fmla="*/ 70066 h 611167"/>
                    <a:gd name="connsiteX1679" fmla="*/ 24034 w 294095"/>
                    <a:gd name="connsiteY1679" fmla="*/ 70517 h 611167"/>
                    <a:gd name="connsiteX1680" fmla="*/ 24115 w 294095"/>
                    <a:gd name="connsiteY1680" fmla="*/ 70656 h 611167"/>
                    <a:gd name="connsiteX1681" fmla="*/ 24439 w 294095"/>
                    <a:gd name="connsiteY1681" fmla="*/ 71489 h 611167"/>
                    <a:gd name="connsiteX1682" fmla="*/ 24508 w 294095"/>
                    <a:gd name="connsiteY1682" fmla="*/ 72021 h 611167"/>
                    <a:gd name="connsiteX1683" fmla="*/ 24508 w 294095"/>
                    <a:gd name="connsiteY1683" fmla="*/ 72877 h 611167"/>
                    <a:gd name="connsiteX1684" fmla="*/ 24231 w 294095"/>
                    <a:gd name="connsiteY1684" fmla="*/ 73826 h 611167"/>
                    <a:gd name="connsiteX1685" fmla="*/ 23965 w 294095"/>
                    <a:gd name="connsiteY1685" fmla="*/ 74266 h 611167"/>
                    <a:gd name="connsiteX1686" fmla="*/ 23780 w 294095"/>
                    <a:gd name="connsiteY1686" fmla="*/ 74601 h 611167"/>
                    <a:gd name="connsiteX1687" fmla="*/ 23768 w 294095"/>
                    <a:gd name="connsiteY1687" fmla="*/ 74624 h 611167"/>
                    <a:gd name="connsiteX1688" fmla="*/ 23768 w 294095"/>
                    <a:gd name="connsiteY1688" fmla="*/ 74636 h 611167"/>
                    <a:gd name="connsiteX1689" fmla="*/ 23849 w 294095"/>
                    <a:gd name="connsiteY1689" fmla="*/ 74809 h 611167"/>
                    <a:gd name="connsiteX1690" fmla="*/ 23884 w 294095"/>
                    <a:gd name="connsiteY1690" fmla="*/ 74879 h 611167"/>
                    <a:gd name="connsiteX1691" fmla="*/ 24127 w 294095"/>
                    <a:gd name="connsiteY1691" fmla="*/ 74995 h 611167"/>
                    <a:gd name="connsiteX1692" fmla="*/ 24786 w 294095"/>
                    <a:gd name="connsiteY1692" fmla="*/ 75527 h 611167"/>
                    <a:gd name="connsiteX1693" fmla="*/ 25122 w 294095"/>
                    <a:gd name="connsiteY1693" fmla="*/ 75943 h 611167"/>
                    <a:gd name="connsiteX1694" fmla="*/ 25457 w 294095"/>
                    <a:gd name="connsiteY1694" fmla="*/ 76545 h 611167"/>
                    <a:gd name="connsiteX1695" fmla="*/ 25619 w 294095"/>
                    <a:gd name="connsiteY1695" fmla="*/ 77042 h 611167"/>
                    <a:gd name="connsiteX1696" fmla="*/ 25793 w 294095"/>
                    <a:gd name="connsiteY1696" fmla="*/ 77887 h 611167"/>
                    <a:gd name="connsiteX1697" fmla="*/ 25816 w 294095"/>
                    <a:gd name="connsiteY1697" fmla="*/ 78327 h 611167"/>
                    <a:gd name="connsiteX1698" fmla="*/ 25746 w 294095"/>
                    <a:gd name="connsiteY1698" fmla="*/ 79345 h 611167"/>
                    <a:gd name="connsiteX1699" fmla="*/ 25758 w 294095"/>
                    <a:gd name="connsiteY1699" fmla="*/ 79692 h 611167"/>
                    <a:gd name="connsiteX1700" fmla="*/ 25827 w 294095"/>
                    <a:gd name="connsiteY1700" fmla="*/ 79761 h 611167"/>
                    <a:gd name="connsiteX1701" fmla="*/ 26013 w 294095"/>
                    <a:gd name="connsiteY1701" fmla="*/ 79923 h 611167"/>
                    <a:gd name="connsiteX1702" fmla="*/ 26279 w 294095"/>
                    <a:gd name="connsiteY1702" fmla="*/ 80097 h 611167"/>
                    <a:gd name="connsiteX1703" fmla="*/ 26556 w 294095"/>
                    <a:gd name="connsiteY1703" fmla="*/ 80247 h 611167"/>
                    <a:gd name="connsiteX1704" fmla="*/ 26695 w 294095"/>
                    <a:gd name="connsiteY1704" fmla="*/ 80305 h 611167"/>
                    <a:gd name="connsiteX1705" fmla="*/ 27019 w 294095"/>
                    <a:gd name="connsiteY1705" fmla="*/ 80328 h 611167"/>
                    <a:gd name="connsiteX1706" fmla="*/ 28512 w 294095"/>
                    <a:gd name="connsiteY1706" fmla="*/ 81323 h 611167"/>
                    <a:gd name="connsiteX1707" fmla="*/ 28650 w 294095"/>
                    <a:gd name="connsiteY1707" fmla="*/ 81555 h 611167"/>
                    <a:gd name="connsiteX1708" fmla="*/ 28489 w 294095"/>
                    <a:gd name="connsiteY1708" fmla="*/ 83811 h 611167"/>
                    <a:gd name="connsiteX1709" fmla="*/ 28130 w 294095"/>
                    <a:gd name="connsiteY1709" fmla="*/ 84250 h 611167"/>
                    <a:gd name="connsiteX1710" fmla="*/ 28037 w 294095"/>
                    <a:gd name="connsiteY1710" fmla="*/ 85106 h 611167"/>
                    <a:gd name="connsiteX1711" fmla="*/ 28026 w 294095"/>
                    <a:gd name="connsiteY1711" fmla="*/ 85477 h 611167"/>
                    <a:gd name="connsiteX1712" fmla="*/ 28037 w 294095"/>
                    <a:gd name="connsiteY1712" fmla="*/ 85789 h 611167"/>
                    <a:gd name="connsiteX1713" fmla="*/ 28049 w 294095"/>
                    <a:gd name="connsiteY1713" fmla="*/ 85870 h 611167"/>
                    <a:gd name="connsiteX1714" fmla="*/ 28165 w 294095"/>
                    <a:gd name="connsiteY1714" fmla="*/ 86113 h 611167"/>
                    <a:gd name="connsiteX1715" fmla="*/ 28396 w 294095"/>
                    <a:gd name="connsiteY1715" fmla="*/ 87062 h 611167"/>
                    <a:gd name="connsiteX1716" fmla="*/ 28384 w 294095"/>
                    <a:gd name="connsiteY1716" fmla="*/ 87559 h 611167"/>
                    <a:gd name="connsiteX1717" fmla="*/ 28384 w 294095"/>
                    <a:gd name="connsiteY1717" fmla="*/ 88057 h 611167"/>
                    <a:gd name="connsiteX1718" fmla="*/ 28373 w 294095"/>
                    <a:gd name="connsiteY1718" fmla="*/ 88890 h 611167"/>
                    <a:gd name="connsiteX1719" fmla="*/ 28199 w 294095"/>
                    <a:gd name="connsiteY1719" fmla="*/ 90058 h 611167"/>
                    <a:gd name="connsiteX1720" fmla="*/ 28084 w 294095"/>
                    <a:gd name="connsiteY1720" fmla="*/ 90475 h 611167"/>
                    <a:gd name="connsiteX1721" fmla="*/ 27482 w 294095"/>
                    <a:gd name="connsiteY1721" fmla="*/ 91933 h 611167"/>
                    <a:gd name="connsiteX1722" fmla="*/ 27343 w 294095"/>
                    <a:gd name="connsiteY1722" fmla="*/ 92280 h 611167"/>
                    <a:gd name="connsiteX1723" fmla="*/ 27320 w 294095"/>
                    <a:gd name="connsiteY1723" fmla="*/ 92395 h 611167"/>
                    <a:gd name="connsiteX1724" fmla="*/ 27320 w 294095"/>
                    <a:gd name="connsiteY1724" fmla="*/ 92638 h 611167"/>
                    <a:gd name="connsiteX1725" fmla="*/ 27401 w 294095"/>
                    <a:gd name="connsiteY1725" fmla="*/ 93691 h 611167"/>
                    <a:gd name="connsiteX1726" fmla="*/ 27343 w 294095"/>
                    <a:gd name="connsiteY1726" fmla="*/ 94536 h 611167"/>
                    <a:gd name="connsiteX1727" fmla="*/ 27251 w 294095"/>
                    <a:gd name="connsiteY1727" fmla="*/ 95207 h 611167"/>
                    <a:gd name="connsiteX1728" fmla="*/ 27262 w 294095"/>
                    <a:gd name="connsiteY1728" fmla="*/ 95241 h 611167"/>
                    <a:gd name="connsiteX1729" fmla="*/ 27355 w 294095"/>
                    <a:gd name="connsiteY1729" fmla="*/ 95658 h 611167"/>
                    <a:gd name="connsiteX1730" fmla="*/ 27470 w 294095"/>
                    <a:gd name="connsiteY1730" fmla="*/ 96780 h 611167"/>
                    <a:gd name="connsiteX1731" fmla="*/ 27447 w 294095"/>
                    <a:gd name="connsiteY1731" fmla="*/ 97312 h 611167"/>
                    <a:gd name="connsiteX1732" fmla="*/ 27366 w 294095"/>
                    <a:gd name="connsiteY1732" fmla="*/ 97810 h 611167"/>
                    <a:gd name="connsiteX1733" fmla="*/ 27077 w 294095"/>
                    <a:gd name="connsiteY1733" fmla="*/ 98550 h 611167"/>
                    <a:gd name="connsiteX1734" fmla="*/ 27089 w 294095"/>
                    <a:gd name="connsiteY1734" fmla="*/ 98816 h 611167"/>
                    <a:gd name="connsiteX1735" fmla="*/ 27112 w 294095"/>
                    <a:gd name="connsiteY1735" fmla="*/ 99083 h 611167"/>
                    <a:gd name="connsiteX1736" fmla="*/ 27204 w 294095"/>
                    <a:gd name="connsiteY1736" fmla="*/ 99372 h 611167"/>
                    <a:gd name="connsiteX1737" fmla="*/ 27297 w 294095"/>
                    <a:gd name="connsiteY1737" fmla="*/ 100066 h 611167"/>
                    <a:gd name="connsiteX1738" fmla="*/ 27227 w 294095"/>
                    <a:gd name="connsiteY1738" fmla="*/ 101211 h 611167"/>
                    <a:gd name="connsiteX1739" fmla="*/ 27054 w 294095"/>
                    <a:gd name="connsiteY1739" fmla="*/ 102415 h 611167"/>
                    <a:gd name="connsiteX1740" fmla="*/ 26892 w 294095"/>
                    <a:gd name="connsiteY1740" fmla="*/ 102947 h 611167"/>
                    <a:gd name="connsiteX1741" fmla="*/ 26880 w 294095"/>
                    <a:gd name="connsiteY1741" fmla="*/ 103132 h 611167"/>
                    <a:gd name="connsiteX1742" fmla="*/ 26903 w 294095"/>
                    <a:gd name="connsiteY1742" fmla="*/ 103572 h 611167"/>
                    <a:gd name="connsiteX1743" fmla="*/ 26279 w 294095"/>
                    <a:gd name="connsiteY1743" fmla="*/ 105122 h 611167"/>
                    <a:gd name="connsiteX1744" fmla="*/ 24705 w 294095"/>
                    <a:gd name="connsiteY1744" fmla="*/ 105666 h 611167"/>
                    <a:gd name="connsiteX1745" fmla="*/ 24381 w 294095"/>
                    <a:gd name="connsiteY1745" fmla="*/ 105643 h 611167"/>
                    <a:gd name="connsiteX1746" fmla="*/ 23595 w 294095"/>
                    <a:gd name="connsiteY1746" fmla="*/ 105388 h 611167"/>
                    <a:gd name="connsiteX1747" fmla="*/ 23190 w 294095"/>
                    <a:gd name="connsiteY1747" fmla="*/ 105180 h 611167"/>
                    <a:gd name="connsiteX1748" fmla="*/ 22947 w 294095"/>
                    <a:gd name="connsiteY1748" fmla="*/ 105064 h 611167"/>
                    <a:gd name="connsiteX1749" fmla="*/ 22715 w 294095"/>
                    <a:gd name="connsiteY1749" fmla="*/ 105006 h 611167"/>
                    <a:gd name="connsiteX1750" fmla="*/ 22576 w 294095"/>
                    <a:gd name="connsiteY1750" fmla="*/ 104995 h 611167"/>
                    <a:gd name="connsiteX1751" fmla="*/ 22333 w 294095"/>
                    <a:gd name="connsiteY1751" fmla="*/ 105018 h 611167"/>
                    <a:gd name="connsiteX1752" fmla="*/ 21443 w 294095"/>
                    <a:gd name="connsiteY1752" fmla="*/ 105029 h 611167"/>
                    <a:gd name="connsiteX1753" fmla="*/ 20089 w 294095"/>
                    <a:gd name="connsiteY1753" fmla="*/ 104856 h 611167"/>
                    <a:gd name="connsiteX1754" fmla="*/ 19464 w 294095"/>
                    <a:gd name="connsiteY1754" fmla="*/ 105053 h 611167"/>
                    <a:gd name="connsiteX1755" fmla="*/ 18724 w 294095"/>
                    <a:gd name="connsiteY1755" fmla="*/ 105191 h 611167"/>
                    <a:gd name="connsiteX1756" fmla="*/ 17983 w 294095"/>
                    <a:gd name="connsiteY1756" fmla="*/ 105191 h 611167"/>
                    <a:gd name="connsiteX1757" fmla="*/ 16849 w 294095"/>
                    <a:gd name="connsiteY1757" fmla="*/ 104937 h 611167"/>
                    <a:gd name="connsiteX1758" fmla="*/ 16063 w 294095"/>
                    <a:gd name="connsiteY1758" fmla="*/ 104544 h 611167"/>
                    <a:gd name="connsiteX1759" fmla="*/ 15704 w 294095"/>
                    <a:gd name="connsiteY1759" fmla="*/ 104231 h 611167"/>
                    <a:gd name="connsiteX1760" fmla="*/ 15461 w 294095"/>
                    <a:gd name="connsiteY1760" fmla="*/ 104058 h 611167"/>
                    <a:gd name="connsiteX1761" fmla="*/ 15253 w 294095"/>
                    <a:gd name="connsiteY1761" fmla="*/ 103965 h 611167"/>
                    <a:gd name="connsiteX1762" fmla="*/ 14316 w 294095"/>
                    <a:gd name="connsiteY1762" fmla="*/ 103630 h 611167"/>
                    <a:gd name="connsiteX1763" fmla="*/ 13749 w 294095"/>
                    <a:gd name="connsiteY1763" fmla="*/ 103387 h 611167"/>
                    <a:gd name="connsiteX1764" fmla="*/ 13656 w 294095"/>
                    <a:gd name="connsiteY1764" fmla="*/ 103363 h 611167"/>
                    <a:gd name="connsiteX1765" fmla="*/ 13564 w 294095"/>
                    <a:gd name="connsiteY1765" fmla="*/ 103363 h 611167"/>
                    <a:gd name="connsiteX1766" fmla="*/ 13564 w 294095"/>
                    <a:gd name="connsiteY1766" fmla="*/ 103826 h 611167"/>
                    <a:gd name="connsiteX1767" fmla="*/ 13413 w 294095"/>
                    <a:gd name="connsiteY1767" fmla="*/ 104717 h 611167"/>
                    <a:gd name="connsiteX1768" fmla="*/ 12950 w 294095"/>
                    <a:gd name="connsiteY1768" fmla="*/ 106256 h 611167"/>
                    <a:gd name="connsiteX1769" fmla="*/ 12719 w 294095"/>
                    <a:gd name="connsiteY1769" fmla="*/ 106719 h 611167"/>
                    <a:gd name="connsiteX1770" fmla="*/ 12441 w 294095"/>
                    <a:gd name="connsiteY1770" fmla="*/ 107158 h 611167"/>
                    <a:gd name="connsiteX1771" fmla="*/ 12349 w 294095"/>
                    <a:gd name="connsiteY1771" fmla="*/ 107297 h 611167"/>
                    <a:gd name="connsiteX1772" fmla="*/ 12175 w 294095"/>
                    <a:gd name="connsiteY1772" fmla="*/ 107887 h 611167"/>
                    <a:gd name="connsiteX1773" fmla="*/ 11967 w 294095"/>
                    <a:gd name="connsiteY1773" fmla="*/ 108350 h 611167"/>
                    <a:gd name="connsiteX1774" fmla="*/ 11782 w 294095"/>
                    <a:gd name="connsiteY1774" fmla="*/ 108639 h 611167"/>
                    <a:gd name="connsiteX1775" fmla="*/ 11782 w 294095"/>
                    <a:gd name="connsiteY1775" fmla="*/ 108709 h 611167"/>
                    <a:gd name="connsiteX1776" fmla="*/ 11724 w 294095"/>
                    <a:gd name="connsiteY1776" fmla="*/ 109206 h 611167"/>
                    <a:gd name="connsiteX1777" fmla="*/ 11551 w 294095"/>
                    <a:gd name="connsiteY1777" fmla="*/ 110352 h 611167"/>
                    <a:gd name="connsiteX1778" fmla="*/ 11493 w 294095"/>
                    <a:gd name="connsiteY1778" fmla="*/ 110814 h 611167"/>
                    <a:gd name="connsiteX1779" fmla="*/ 11458 w 294095"/>
                    <a:gd name="connsiteY1779" fmla="*/ 111266 h 611167"/>
                    <a:gd name="connsiteX1780" fmla="*/ 11446 w 294095"/>
                    <a:gd name="connsiteY1780" fmla="*/ 111520 h 611167"/>
                    <a:gd name="connsiteX1781" fmla="*/ 11504 w 294095"/>
                    <a:gd name="connsiteY1781" fmla="*/ 111832 h 611167"/>
                    <a:gd name="connsiteX1782" fmla="*/ 11597 w 294095"/>
                    <a:gd name="connsiteY1782" fmla="*/ 112353 h 611167"/>
                    <a:gd name="connsiteX1783" fmla="*/ 11793 w 294095"/>
                    <a:gd name="connsiteY1783" fmla="*/ 113394 h 611167"/>
                    <a:gd name="connsiteX1784" fmla="*/ 11886 w 294095"/>
                    <a:gd name="connsiteY1784" fmla="*/ 113915 h 611167"/>
                    <a:gd name="connsiteX1785" fmla="*/ 12083 w 294095"/>
                    <a:gd name="connsiteY1785" fmla="*/ 115026 h 611167"/>
                    <a:gd name="connsiteX1786" fmla="*/ 12106 w 294095"/>
                    <a:gd name="connsiteY1786" fmla="*/ 115893 h 611167"/>
                    <a:gd name="connsiteX1787" fmla="*/ 12106 w 294095"/>
                    <a:gd name="connsiteY1787" fmla="*/ 115789 h 611167"/>
                    <a:gd name="connsiteX1788" fmla="*/ 12129 w 294095"/>
                    <a:gd name="connsiteY1788" fmla="*/ 116206 h 611167"/>
                    <a:gd name="connsiteX1789" fmla="*/ 12187 w 294095"/>
                    <a:gd name="connsiteY1789" fmla="*/ 116553 h 611167"/>
                    <a:gd name="connsiteX1790" fmla="*/ 12268 w 294095"/>
                    <a:gd name="connsiteY1790" fmla="*/ 116911 h 611167"/>
                    <a:gd name="connsiteX1791" fmla="*/ 12407 w 294095"/>
                    <a:gd name="connsiteY1791" fmla="*/ 117259 h 611167"/>
                    <a:gd name="connsiteX1792" fmla="*/ 12592 w 294095"/>
                    <a:gd name="connsiteY1792" fmla="*/ 117756 h 611167"/>
                    <a:gd name="connsiteX1793" fmla="*/ 12754 w 294095"/>
                    <a:gd name="connsiteY1793" fmla="*/ 118265 h 611167"/>
                    <a:gd name="connsiteX1794" fmla="*/ 12823 w 294095"/>
                    <a:gd name="connsiteY1794" fmla="*/ 118335 h 611167"/>
                    <a:gd name="connsiteX1795" fmla="*/ 13217 w 294095"/>
                    <a:gd name="connsiteY1795" fmla="*/ 118797 h 611167"/>
                    <a:gd name="connsiteX1796" fmla="*/ 13483 w 294095"/>
                    <a:gd name="connsiteY1796" fmla="*/ 119260 h 611167"/>
                    <a:gd name="connsiteX1797" fmla="*/ 13818 w 294095"/>
                    <a:gd name="connsiteY1797" fmla="*/ 120024 h 611167"/>
                    <a:gd name="connsiteX1798" fmla="*/ 13922 w 294095"/>
                    <a:gd name="connsiteY1798" fmla="*/ 121146 h 611167"/>
                    <a:gd name="connsiteX1799" fmla="*/ 13899 w 294095"/>
                    <a:gd name="connsiteY1799" fmla="*/ 121331 h 611167"/>
                    <a:gd name="connsiteX1800" fmla="*/ 13691 w 294095"/>
                    <a:gd name="connsiteY1800" fmla="*/ 123483 h 611167"/>
                    <a:gd name="connsiteX1801" fmla="*/ 13760 w 294095"/>
                    <a:gd name="connsiteY1801" fmla="*/ 123714 h 611167"/>
                    <a:gd name="connsiteX1802" fmla="*/ 13853 w 294095"/>
                    <a:gd name="connsiteY1802" fmla="*/ 124466 h 611167"/>
                    <a:gd name="connsiteX1803" fmla="*/ 13818 w 294095"/>
                    <a:gd name="connsiteY1803" fmla="*/ 124999 h 611167"/>
                    <a:gd name="connsiteX1804" fmla="*/ 13668 w 294095"/>
                    <a:gd name="connsiteY1804" fmla="*/ 125704 h 611167"/>
                    <a:gd name="connsiteX1805" fmla="*/ 13598 w 294095"/>
                    <a:gd name="connsiteY1805" fmla="*/ 126202 h 611167"/>
                    <a:gd name="connsiteX1806" fmla="*/ 13598 w 294095"/>
                    <a:gd name="connsiteY1806" fmla="*/ 126133 h 611167"/>
                    <a:gd name="connsiteX1807" fmla="*/ 13436 w 294095"/>
                    <a:gd name="connsiteY1807" fmla="*/ 127278 h 611167"/>
                    <a:gd name="connsiteX1808" fmla="*/ 13332 w 294095"/>
                    <a:gd name="connsiteY1808" fmla="*/ 127683 h 611167"/>
                    <a:gd name="connsiteX1809" fmla="*/ 13321 w 294095"/>
                    <a:gd name="connsiteY1809" fmla="*/ 128354 h 611167"/>
                    <a:gd name="connsiteX1810" fmla="*/ 13228 w 294095"/>
                    <a:gd name="connsiteY1810" fmla="*/ 128863 h 611167"/>
                    <a:gd name="connsiteX1811" fmla="*/ 13031 w 294095"/>
                    <a:gd name="connsiteY1811" fmla="*/ 129407 h 611167"/>
                    <a:gd name="connsiteX1812" fmla="*/ 12788 w 294095"/>
                    <a:gd name="connsiteY1812" fmla="*/ 129870 h 611167"/>
                    <a:gd name="connsiteX1813" fmla="*/ 12476 w 294095"/>
                    <a:gd name="connsiteY1813" fmla="*/ 130309 h 611167"/>
                    <a:gd name="connsiteX1814" fmla="*/ 12545 w 294095"/>
                    <a:gd name="connsiteY1814" fmla="*/ 130344 h 611167"/>
                    <a:gd name="connsiteX1815" fmla="*/ 12684 w 294095"/>
                    <a:gd name="connsiteY1815" fmla="*/ 130367 h 611167"/>
                    <a:gd name="connsiteX1816" fmla="*/ 13043 w 294095"/>
                    <a:gd name="connsiteY1816" fmla="*/ 130460 h 611167"/>
                    <a:gd name="connsiteX1817" fmla="*/ 13760 w 294095"/>
                    <a:gd name="connsiteY1817" fmla="*/ 130170 h 611167"/>
                    <a:gd name="connsiteX1818" fmla="*/ 14246 w 294095"/>
                    <a:gd name="connsiteY1818" fmla="*/ 130078 h 611167"/>
                    <a:gd name="connsiteX1819" fmla="*/ 16063 w 294095"/>
                    <a:gd name="connsiteY1819" fmla="*/ 130668 h 611167"/>
                    <a:gd name="connsiteX1820" fmla="*/ 16433 w 294095"/>
                    <a:gd name="connsiteY1820" fmla="*/ 131061 h 611167"/>
                    <a:gd name="connsiteX1821" fmla="*/ 16398 w 294095"/>
                    <a:gd name="connsiteY1821" fmla="*/ 131026 h 611167"/>
                    <a:gd name="connsiteX1822" fmla="*/ 17196 w 294095"/>
                    <a:gd name="connsiteY1822" fmla="*/ 131848 h 611167"/>
                    <a:gd name="connsiteX1823" fmla="*/ 17648 w 294095"/>
                    <a:gd name="connsiteY1823" fmla="*/ 132415 h 611167"/>
                    <a:gd name="connsiteX1824" fmla="*/ 18053 w 294095"/>
                    <a:gd name="connsiteY1824" fmla="*/ 133051 h 611167"/>
                    <a:gd name="connsiteX1825" fmla="*/ 18238 w 294095"/>
                    <a:gd name="connsiteY1825" fmla="*/ 133445 h 611167"/>
                    <a:gd name="connsiteX1826" fmla="*/ 18411 w 294095"/>
                    <a:gd name="connsiteY1826" fmla="*/ 133930 h 611167"/>
                    <a:gd name="connsiteX1827" fmla="*/ 18515 w 294095"/>
                    <a:gd name="connsiteY1827" fmla="*/ 134763 h 611167"/>
                    <a:gd name="connsiteX1828" fmla="*/ 18481 w 294095"/>
                    <a:gd name="connsiteY1828" fmla="*/ 135192 h 611167"/>
                    <a:gd name="connsiteX1829" fmla="*/ 18481 w 294095"/>
                    <a:gd name="connsiteY1829" fmla="*/ 135307 h 611167"/>
                    <a:gd name="connsiteX1830" fmla="*/ 18492 w 294095"/>
                    <a:gd name="connsiteY1830" fmla="*/ 135330 h 611167"/>
                    <a:gd name="connsiteX1831" fmla="*/ 18631 w 294095"/>
                    <a:gd name="connsiteY1831" fmla="*/ 135562 h 611167"/>
                    <a:gd name="connsiteX1832" fmla="*/ 18874 w 294095"/>
                    <a:gd name="connsiteY1832" fmla="*/ 135932 h 611167"/>
                    <a:gd name="connsiteX1833" fmla="*/ 19163 w 294095"/>
                    <a:gd name="connsiteY1833" fmla="*/ 136337 h 611167"/>
                    <a:gd name="connsiteX1834" fmla="*/ 19533 w 294095"/>
                    <a:gd name="connsiteY1834" fmla="*/ 136927 h 611167"/>
                    <a:gd name="connsiteX1835" fmla="*/ 19800 w 294095"/>
                    <a:gd name="connsiteY1835" fmla="*/ 137563 h 611167"/>
                    <a:gd name="connsiteX1836" fmla="*/ 20968 w 294095"/>
                    <a:gd name="connsiteY1836" fmla="*/ 139542 h 611167"/>
                    <a:gd name="connsiteX1837" fmla="*/ 20864 w 294095"/>
                    <a:gd name="connsiteY1837" fmla="*/ 140687 h 611167"/>
                    <a:gd name="connsiteX1838" fmla="*/ 20748 w 294095"/>
                    <a:gd name="connsiteY1838" fmla="*/ 141347 h 611167"/>
                    <a:gd name="connsiteX1839" fmla="*/ 20563 w 294095"/>
                    <a:gd name="connsiteY1839" fmla="*/ 141960 h 611167"/>
                    <a:gd name="connsiteX1840" fmla="*/ 20644 w 294095"/>
                    <a:gd name="connsiteY1840" fmla="*/ 142122 h 611167"/>
                    <a:gd name="connsiteX1841" fmla="*/ 20910 w 294095"/>
                    <a:gd name="connsiteY1841" fmla="*/ 142897 h 611167"/>
                    <a:gd name="connsiteX1842" fmla="*/ 21072 w 294095"/>
                    <a:gd name="connsiteY1842" fmla="*/ 143672 h 611167"/>
                    <a:gd name="connsiteX1843" fmla="*/ 21188 w 294095"/>
                    <a:gd name="connsiteY1843" fmla="*/ 144818 h 611167"/>
                    <a:gd name="connsiteX1844" fmla="*/ 21257 w 294095"/>
                    <a:gd name="connsiteY1844" fmla="*/ 145211 h 611167"/>
                    <a:gd name="connsiteX1845" fmla="*/ 21338 w 294095"/>
                    <a:gd name="connsiteY1845" fmla="*/ 145523 h 611167"/>
                    <a:gd name="connsiteX1846" fmla="*/ 21442 w 294095"/>
                    <a:gd name="connsiteY1846" fmla="*/ 145801 h 611167"/>
                    <a:gd name="connsiteX1847" fmla="*/ 21593 w 294095"/>
                    <a:gd name="connsiteY1847" fmla="*/ 146067 h 611167"/>
                    <a:gd name="connsiteX1848" fmla="*/ 21836 w 294095"/>
                    <a:gd name="connsiteY1848" fmla="*/ 146403 h 611167"/>
                    <a:gd name="connsiteX1849" fmla="*/ 22195 w 294095"/>
                    <a:gd name="connsiteY1849" fmla="*/ 147016 h 611167"/>
                    <a:gd name="connsiteX1850" fmla="*/ 22507 w 294095"/>
                    <a:gd name="connsiteY1850" fmla="*/ 147617 h 611167"/>
                    <a:gd name="connsiteX1851" fmla="*/ 22947 w 294095"/>
                    <a:gd name="connsiteY1851" fmla="*/ 148844 h 611167"/>
                    <a:gd name="connsiteX1852" fmla="*/ 23120 w 294095"/>
                    <a:gd name="connsiteY1852" fmla="*/ 149341 h 611167"/>
                    <a:gd name="connsiteX1853" fmla="*/ 23305 w 294095"/>
                    <a:gd name="connsiteY1853" fmla="*/ 149850 h 611167"/>
                    <a:gd name="connsiteX1854" fmla="*/ 23490 w 294095"/>
                    <a:gd name="connsiteY1854" fmla="*/ 150637 h 611167"/>
                    <a:gd name="connsiteX1855" fmla="*/ 23629 w 294095"/>
                    <a:gd name="connsiteY1855" fmla="*/ 151956 h 611167"/>
                    <a:gd name="connsiteX1856" fmla="*/ 23641 w 294095"/>
                    <a:gd name="connsiteY1856" fmla="*/ 152581 h 611167"/>
                    <a:gd name="connsiteX1857" fmla="*/ 23652 w 294095"/>
                    <a:gd name="connsiteY1857" fmla="*/ 152789 h 611167"/>
                    <a:gd name="connsiteX1858" fmla="*/ 23664 w 294095"/>
                    <a:gd name="connsiteY1858" fmla="*/ 152858 h 611167"/>
                    <a:gd name="connsiteX1859" fmla="*/ 23837 w 294095"/>
                    <a:gd name="connsiteY1859" fmla="*/ 153171 h 611167"/>
                    <a:gd name="connsiteX1860" fmla="*/ 24184 w 294095"/>
                    <a:gd name="connsiteY1860" fmla="*/ 153911 h 611167"/>
                    <a:gd name="connsiteX1861" fmla="*/ 24358 w 294095"/>
                    <a:gd name="connsiteY1861" fmla="*/ 154374 h 611167"/>
                    <a:gd name="connsiteX1862" fmla="*/ 24555 w 294095"/>
                    <a:gd name="connsiteY1862" fmla="*/ 154872 h 611167"/>
                    <a:gd name="connsiteX1863" fmla="*/ 24948 w 294095"/>
                    <a:gd name="connsiteY1863" fmla="*/ 155867 h 611167"/>
                    <a:gd name="connsiteX1864" fmla="*/ 25110 w 294095"/>
                    <a:gd name="connsiteY1864" fmla="*/ 156225 h 611167"/>
                    <a:gd name="connsiteX1865" fmla="*/ 25550 w 294095"/>
                    <a:gd name="connsiteY1865" fmla="*/ 157012 h 611167"/>
                    <a:gd name="connsiteX1866" fmla="*/ 25816 w 294095"/>
                    <a:gd name="connsiteY1866" fmla="*/ 157405 h 611167"/>
                    <a:gd name="connsiteX1867" fmla="*/ 26279 w 294095"/>
                    <a:gd name="connsiteY1867" fmla="*/ 158366 h 611167"/>
                    <a:gd name="connsiteX1868" fmla="*/ 26765 w 294095"/>
                    <a:gd name="connsiteY1868" fmla="*/ 159997 h 611167"/>
                    <a:gd name="connsiteX1869" fmla="*/ 26834 w 294095"/>
                    <a:gd name="connsiteY1869" fmla="*/ 160737 h 611167"/>
                    <a:gd name="connsiteX1870" fmla="*/ 26672 w 294095"/>
                    <a:gd name="connsiteY1870" fmla="*/ 161906 h 611167"/>
                    <a:gd name="connsiteX1871" fmla="*/ 26591 w 294095"/>
                    <a:gd name="connsiteY1871" fmla="*/ 162276 h 611167"/>
                    <a:gd name="connsiteX1872" fmla="*/ 26603 w 294095"/>
                    <a:gd name="connsiteY1872" fmla="*/ 162450 h 611167"/>
                    <a:gd name="connsiteX1873" fmla="*/ 26672 w 294095"/>
                    <a:gd name="connsiteY1873" fmla="*/ 162889 h 611167"/>
                    <a:gd name="connsiteX1874" fmla="*/ 26684 w 294095"/>
                    <a:gd name="connsiteY1874" fmla="*/ 163722 h 611167"/>
                    <a:gd name="connsiteX1875" fmla="*/ 26626 w 294095"/>
                    <a:gd name="connsiteY1875" fmla="*/ 164891 h 611167"/>
                    <a:gd name="connsiteX1876" fmla="*/ 26545 w 294095"/>
                    <a:gd name="connsiteY1876" fmla="*/ 165678 h 611167"/>
                    <a:gd name="connsiteX1877" fmla="*/ 26556 w 294095"/>
                    <a:gd name="connsiteY1877" fmla="*/ 165735 h 611167"/>
                    <a:gd name="connsiteX1878" fmla="*/ 26672 w 294095"/>
                    <a:gd name="connsiteY1878" fmla="*/ 166048 h 611167"/>
                    <a:gd name="connsiteX1879" fmla="*/ 27493 w 294095"/>
                    <a:gd name="connsiteY1879" fmla="*/ 167598 h 611167"/>
                    <a:gd name="connsiteX1880" fmla="*/ 27644 w 294095"/>
                    <a:gd name="connsiteY1880" fmla="*/ 167772 h 611167"/>
                    <a:gd name="connsiteX1881" fmla="*/ 27875 w 294095"/>
                    <a:gd name="connsiteY1881" fmla="*/ 167980 h 611167"/>
                    <a:gd name="connsiteX1882" fmla="*/ 28107 w 294095"/>
                    <a:gd name="connsiteY1882" fmla="*/ 168142 h 611167"/>
                    <a:gd name="connsiteX1883" fmla="*/ 28384 w 294095"/>
                    <a:gd name="connsiteY1883" fmla="*/ 168304 h 611167"/>
                    <a:gd name="connsiteX1884" fmla="*/ 29252 w 294095"/>
                    <a:gd name="connsiteY1884" fmla="*/ 168663 h 611167"/>
                    <a:gd name="connsiteX1885" fmla="*/ 30016 w 294095"/>
                    <a:gd name="connsiteY1885" fmla="*/ 169102 h 611167"/>
                    <a:gd name="connsiteX1886" fmla="*/ 30386 w 294095"/>
                    <a:gd name="connsiteY1886" fmla="*/ 169415 h 611167"/>
                    <a:gd name="connsiteX1887" fmla="*/ 30733 w 294095"/>
                    <a:gd name="connsiteY1887" fmla="*/ 169773 h 611167"/>
                    <a:gd name="connsiteX1888" fmla="*/ 31219 w 294095"/>
                    <a:gd name="connsiteY1888" fmla="*/ 170606 h 611167"/>
                    <a:gd name="connsiteX1889" fmla="*/ 31242 w 294095"/>
                    <a:gd name="connsiteY1889" fmla="*/ 170699 h 611167"/>
                    <a:gd name="connsiteX1890" fmla="*/ 31531 w 294095"/>
                    <a:gd name="connsiteY1890" fmla="*/ 170965 h 611167"/>
                    <a:gd name="connsiteX1891" fmla="*/ 31994 w 294095"/>
                    <a:gd name="connsiteY1891" fmla="*/ 171462 h 611167"/>
                    <a:gd name="connsiteX1892" fmla="*/ 32237 w 294095"/>
                    <a:gd name="connsiteY1892" fmla="*/ 171775 h 611167"/>
                    <a:gd name="connsiteX1893" fmla="*/ 32468 w 294095"/>
                    <a:gd name="connsiteY1893" fmla="*/ 172133 h 611167"/>
                    <a:gd name="connsiteX1894" fmla="*/ 32677 w 294095"/>
                    <a:gd name="connsiteY1894" fmla="*/ 172400 h 611167"/>
                    <a:gd name="connsiteX1895" fmla="*/ 32989 w 294095"/>
                    <a:gd name="connsiteY1895" fmla="*/ 172735 h 611167"/>
                    <a:gd name="connsiteX1896" fmla="*/ 33417 w 294095"/>
                    <a:gd name="connsiteY1896" fmla="*/ 173476 h 611167"/>
                    <a:gd name="connsiteX1897" fmla="*/ 33834 w 294095"/>
                    <a:gd name="connsiteY1897" fmla="*/ 174829 h 611167"/>
                    <a:gd name="connsiteX1898" fmla="*/ 33903 w 294095"/>
                    <a:gd name="connsiteY1898" fmla="*/ 175350 h 611167"/>
                    <a:gd name="connsiteX1899" fmla="*/ 34146 w 294095"/>
                    <a:gd name="connsiteY1899" fmla="*/ 175616 h 611167"/>
                    <a:gd name="connsiteX1900" fmla="*/ 34470 w 294095"/>
                    <a:gd name="connsiteY1900" fmla="*/ 175951 h 611167"/>
                    <a:gd name="connsiteX1901" fmla="*/ 35002 w 294095"/>
                    <a:gd name="connsiteY1901" fmla="*/ 176646 h 611167"/>
                    <a:gd name="connsiteX1902" fmla="*/ 35638 w 294095"/>
                    <a:gd name="connsiteY1902" fmla="*/ 177791 h 611167"/>
                    <a:gd name="connsiteX1903" fmla="*/ 35916 w 294095"/>
                    <a:gd name="connsiteY1903" fmla="*/ 178404 h 611167"/>
                    <a:gd name="connsiteX1904" fmla="*/ 36113 w 294095"/>
                    <a:gd name="connsiteY1904" fmla="*/ 178948 h 611167"/>
                    <a:gd name="connsiteX1905" fmla="*/ 36194 w 294095"/>
                    <a:gd name="connsiteY1905" fmla="*/ 179122 h 611167"/>
                    <a:gd name="connsiteX1906" fmla="*/ 36263 w 294095"/>
                    <a:gd name="connsiteY1906" fmla="*/ 179191 h 611167"/>
                    <a:gd name="connsiteX1907" fmla="*/ 36529 w 294095"/>
                    <a:gd name="connsiteY1907" fmla="*/ 179422 h 611167"/>
                    <a:gd name="connsiteX1908" fmla="*/ 36853 w 294095"/>
                    <a:gd name="connsiteY1908" fmla="*/ 179758 h 611167"/>
                    <a:gd name="connsiteX1909" fmla="*/ 37177 w 294095"/>
                    <a:gd name="connsiteY1909" fmla="*/ 180186 h 611167"/>
                    <a:gd name="connsiteX1910" fmla="*/ 37548 w 294095"/>
                    <a:gd name="connsiteY1910" fmla="*/ 180753 h 611167"/>
                    <a:gd name="connsiteX1911" fmla="*/ 37895 w 294095"/>
                    <a:gd name="connsiteY1911" fmla="*/ 181412 h 611167"/>
                    <a:gd name="connsiteX1912" fmla="*/ 38184 w 294095"/>
                    <a:gd name="connsiteY1912" fmla="*/ 182199 h 611167"/>
                    <a:gd name="connsiteX1913" fmla="*/ 38334 w 294095"/>
                    <a:gd name="connsiteY1913" fmla="*/ 183113 h 611167"/>
                    <a:gd name="connsiteX1914" fmla="*/ 38311 w 294095"/>
                    <a:gd name="connsiteY1914" fmla="*/ 182963 h 611167"/>
                    <a:gd name="connsiteX1915" fmla="*/ 38392 w 294095"/>
                    <a:gd name="connsiteY1915" fmla="*/ 183356 h 611167"/>
                    <a:gd name="connsiteX1916" fmla="*/ 38959 w 294095"/>
                    <a:gd name="connsiteY1916" fmla="*/ 185184 h 611167"/>
                    <a:gd name="connsiteX1917" fmla="*/ 38878 w 294095"/>
                    <a:gd name="connsiteY1917" fmla="*/ 185520 h 611167"/>
                    <a:gd name="connsiteX1918" fmla="*/ 38045 w 294095"/>
                    <a:gd name="connsiteY1918" fmla="*/ 186769 h 611167"/>
                    <a:gd name="connsiteX1919" fmla="*/ 36703 w 294095"/>
                    <a:gd name="connsiteY1919" fmla="*/ 187683 h 611167"/>
                    <a:gd name="connsiteX1920" fmla="*/ 36356 w 294095"/>
                    <a:gd name="connsiteY1920" fmla="*/ 187868 h 611167"/>
                    <a:gd name="connsiteX1921" fmla="*/ 35488 w 294095"/>
                    <a:gd name="connsiteY1921" fmla="*/ 188227 h 611167"/>
                    <a:gd name="connsiteX1922" fmla="*/ 35176 w 294095"/>
                    <a:gd name="connsiteY1922" fmla="*/ 188412 h 611167"/>
                    <a:gd name="connsiteX1923" fmla="*/ 34713 w 294095"/>
                    <a:gd name="connsiteY1923" fmla="*/ 188690 h 611167"/>
                    <a:gd name="connsiteX1924" fmla="*/ 33753 w 294095"/>
                    <a:gd name="connsiteY1924" fmla="*/ 189141 h 611167"/>
                    <a:gd name="connsiteX1925" fmla="*/ 32121 w 294095"/>
                    <a:gd name="connsiteY1925" fmla="*/ 189592 h 611167"/>
                    <a:gd name="connsiteX1926" fmla="*/ 31693 w 294095"/>
                    <a:gd name="connsiteY1926" fmla="*/ 189650 h 611167"/>
                    <a:gd name="connsiteX1927" fmla="*/ 31277 w 294095"/>
                    <a:gd name="connsiteY1927" fmla="*/ 189650 h 611167"/>
                    <a:gd name="connsiteX1928" fmla="*/ 30941 w 294095"/>
                    <a:gd name="connsiteY1928" fmla="*/ 189708 h 611167"/>
                    <a:gd name="connsiteX1929" fmla="*/ 29576 w 294095"/>
                    <a:gd name="connsiteY1929" fmla="*/ 190020 h 611167"/>
                    <a:gd name="connsiteX1930" fmla="*/ 29403 w 294095"/>
                    <a:gd name="connsiteY1930" fmla="*/ 190078 h 611167"/>
                    <a:gd name="connsiteX1931" fmla="*/ 28905 w 294095"/>
                    <a:gd name="connsiteY1931" fmla="*/ 190402 h 611167"/>
                    <a:gd name="connsiteX1932" fmla="*/ 28755 w 294095"/>
                    <a:gd name="connsiteY1932" fmla="*/ 190552 h 611167"/>
                    <a:gd name="connsiteX1933" fmla="*/ 27401 w 294095"/>
                    <a:gd name="connsiteY1933" fmla="*/ 192126 h 611167"/>
                    <a:gd name="connsiteX1934" fmla="*/ 27378 w 294095"/>
                    <a:gd name="connsiteY1934" fmla="*/ 192161 h 611167"/>
                    <a:gd name="connsiteX1935" fmla="*/ 27204 w 294095"/>
                    <a:gd name="connsiteY1935" fmla="*/ 192843 h 611167"/>
                    <a:gd name="connsiteX1936" fmla="*/ 25908 w 294095"/>
                    <a:gd name="connsiteY1936" fmla="*/ 194208 h 611167"/>
                    <a:gd name="connsiteX1937" fmla="*/ 24416 w 294095"/>
                    <a:gd name="connsiteY1937" fmla="*/ 194717 h 611167"/>
                    <a:gd name="connsiteX1938" fmla="*/ 23988 w 294095"/>
                    <a:gd name="connsiteY1938" fmla="*/ 194868 h 611167"/>
                    <a:gd name="connsiteX1939" fmla="*/ 23629 w 294095"/>
                    <a:gd name="connsiteY1939" fmla="*/ 195030 h 611167"/>
                    <a:gd name="connsiteX1940" fmla="*/ 22796 w 294095"/>
                    <a:gd name="connsiteY1940" fmla="*/ 196245 h 611167"/>
                    <a:gd name="connsiteX1941" fmla="*/ 22762 w 294095"/>
                    <a:gd name="connsiteY1941" fmla="*/ 196326 h 611167"/>
                    <a:gd name="connsiteX1942" fmla="*/ 22530 w 294095"/>
                    <a:gd name="connsiteY1942" fmla="*/ 197621 h 611167"/>
                    <a:gd name="connsiteX1943" fmla="*/ 22438 w 294095"/>
                    <a:gd name="connsiteY1943" fmla="*/ 198131 h 611167"/>
                    <a:gd name="connsiteX1944" fmla="*/ 22276 w 294095"/>
                    <a:gd name="connsiteY1944" fmla="*/ 199091 h 611167"/>
                    <a:gd name="connsiteX1945" fmla="*/ 22264 w 294095"/>
                    <a:gd name="connsiteY1945" fmla="*/ 199207 h 611167"/>
                    <a:gd name="connsiteX1946" fmla="*/ 22403 w 294095"/>
                    <a:gd name="connsiteY1946" fmla="*/ 199716 h 611167"/>
                    <a:gd name="connsiteX1947" fmla="*/ 22426 w 294095"/>
                    <a:gd name="connsiteY1947" fmla="*/ 199785 h 611167"/>
                    <a:gd name="connsiteX1948" fmla="*/ 22970 w 294095"/>
                    <a:gd name="connsiteY1948" fmla="*/ 200456 h 611167"/>
                    <a:gd name="connsiteX1949" fmla="*/ 23409 w 294095"/>
                    <a:gd name="connsiteY1949" fmla="*/ 201972 h 611167"/>
                    <a:gd name="connsiteX1950" fmla="*/ 23352 w 294095"/>
                    <a:gd name="connsiteY1950" fmla="*/ 202400 h 611167"/>
                    <a:gd name="connsiteX1951" fmla="*/ 23004 w 294095"/>
                    <a:gd name="connsiteY1951" fmla="*/ 203314 h 611167"/>
                    <a:gd name="connsiteX1952" fmla="*/ 22403 w 294095"/>
                    <a:gd name="connsiteY1952" fmla="*/ 204193 h 611167"/>
                    <a:gd name="connsiteX1953" fmla="*/ 22033 w 294095"/>
                    <a:gd name="connsiteY1953" fmla="*/ 204586 h 611167"/>
                    <a:gd name="connsiteX1954" fmla="*/ 21674 w 294095"/>
                    <a:gd name="connsiteY1954" fmla="*/ 204899 h 611167"/>
                    <a:gd name="connsiteX1955" fmla="*/ 21512 w 294095"/>
                    <a:gd name="connsiteY1955" fmla="*/ 205049 h 611167"/>
                    <a:gd name="connsiteX1956" fmla="*/ 21003 w 294095"/>
                    <a:gd name="connsiteY1956" fmla="*/ 205836 h 611167"/>
                    <a:gd name="connsiteX1957" fmla="*/ 21095 w 294095"/>
                    <a:gd name="connsiteY1957" fmla="*/ 205998 h 611167"/>
                    <a:gd name="connsiteX1958" fmla="*/ 21246 w 294095"/>
                    <a:gd name="connsiteY1958" fmla="*/ 206229 h 611167"/>
                    <a:gd name="connsiteX1959" fmla="*/ 21385 w 294095"/>
                    <a:gd name="connsiteY1959" fmla="*/ 206368 h 611167"/>
                    <a:gd name="connsiteX1960" fmla="*/ 22148 w 294095"/>
                    <a:gd name="connsiteY1960" fmla="*/ 207004 h 611167"/>
                    <a:gd name="connsiteX1961" fmla="*/ 22866 w 294095"/>
                    <a:gd name="connsiteY1961" fmla="*/ 208404 h 611167"/>
                    <a:gd name="connsiteX1962" fmla="*/ 22900 w 294095"/>
                    <a:gd name="connsiteY1962" fmla="*/ 208913 h 611167"/>
                    <a:gd name="connsiteX1963" fmla="*/ 22877 w 294095"/>
                    <a:gd name="connsiteY1963" fmla="*/ 209272 h 611167"/>
                    <a:gd name="connsiteX1964" fmla="*/ 23548 w 294095"/>
                    <a:gd name="connsiteY1964" fmla="*/ 209237 h 611167"/>
                    <a:gd name="connsiteX1965" fmla="*/ 25284 w 294095"/>
                    <a:gd name="connsiteY1965" fmla="*/ 210070 h 611167"/>
                    <a:gd name="connsiteX1966" fmla="*/ 25596 w 294095"/>
                    <a:gd name="connsiteY1966" fmla="*/ 210499 h 611167"/>
                    <a:gd name="connsiteX1967" fmla="*/ 26568 w 294095"/>
                    <a:gd name="connsiteY1967" fmla="*/ 211979 h 611167"/>
                    <a:gd name="connsiteX1968" fmla="*/ 26846 w 294095"/>
                    <a:gd name="connsiteY1968" fmla="*/ 212905 h 611167"/>
                    <a:gd name="connsiteX1969" fmla="*/ 26869 w 294095"/>
                    <a:gd name="connsiteY1969" fmla="*/ 213437 h 611167"/>
                    <a:gd name="connsiteX1970" fmla="*/ 26857 w 294095"/>
                    <a:gd name="connsiteY1970" fmla="*/ 213842 h 611167"/>
                    <a:gd name="connsiteX1971" fmla="*/ 26718 w 294095"/>
                    <a:gd name="connsiteY1971" fmla="*/ 214606 h 611167"/>
                    <a:gd name="connsiteX1972" fmla="*/ 26799 w 294095"/>
                    <a:gd name="connsiteY1972" fmla="*/ 215126 h 611167"/>
                    <a:gd name="connsiteX1973" fmla="*/ 26915 w 294095"/>
                    <a:gd name="connsiteY1973" fmla="*/ 215416 h 611167"/>
                    <a:gd name="connsiteX1974" fmla="*/ 27019 w 294095"/>
                    <a:gd name="connsiteY1974" fmla="*/ 215682 h 611167"/>
                    <a:gd name="connsiteX1975" fmla="*/ 27609 w 294095"/>
                    <a:gd name="connsiteY1975" fmla="*/ 216133 h 611167"/>
                    <a:gd name="connsiteX1976" fmla="*/ 28188 w 294095"/>
                    <a:gd name="connsiteY1976" fmla="*/ 216723 h 611167"/>
                    <a:gd name="connsiteX1977" fmla="*/ 28674 w 294095"/>
                    <a:gd name="connsiteY1977" fmla="*/ 218215 h 611167"/>
                    <a:gd name="connsiteX1978" fmla="*/ 28523 w 294095"/>
                    <a:gd name="connsiteY1978" fmla="*/ 218817 h 611167"/>
                    <a:gd name="connsiteX1979" fmla="*/ 28801 w 294095"/>
                    <a:gd name="connsiteY1979" fmla="*/ 219615 h 611167"/>
                    <a:gd name="connsiteX1980" fmla="*/ 28870 w 294095"/>
                    <a:gd name="connsiteY1980" fmla="*/ 220124 h 611167"/>
                    <a:gd name="connsiteX1981" fmla="*/ 28870 w 294095"/>
                    <a:gd name="connsiteY1981" fmla="*/ 220888 h 611167"/>
                    <a:gd name="connsiteX1982" fmla="*/ 28049 w 294095"/>
                    <a:gd name="connsiteY1982" fmla="*/ 222462 h 611167"/>
                    <a:gd name="connsiteX1983" fmla="*/ 26302 w 294095"/>
                    <a:gd name="connsiteY1983" fmla="*/ 222774 h 611167"/>
                    <a:gd name="connsiteX1984" fmla="*/ 25330 w 294095"/>
                    <a:gd name="connsiteY1984" fmla="*/ 222496 h 611167"/>
                    <a:gd name="connsiteX1985" fmla="*/ 24659 w 294095"/>
                    <a:gd name="connsiteY1985" fmla="*/ 223109 h 611167"/>
                    <a:gd name="connsiteX1986" fmla="*/ 24393 w 294095"/>
                    <a:gd name="connsiteY1986" fmla="*/ 223422 h 611167"/>
                    <a:gd name="connsiteX1987" fmla="*/ 23710 w 294095"/>
                    <a:gd name="connsiteY1987" fmla="*/ 224243 h 611167"/>
                    <a:gd name="connsiteX1988" fmla="*/ 23294 w 294095"/>
                    <a:gd name="connsiteY1988" fmla="*/ 224648 h 611167"/>
                    <a:gd name="connsiteX1989" fmla="*/ 23109 w 294095"/>
                    <a:gd name="connsiteY1989" fmla="*/ 224891 h 611167"/>
                    <a:gd name="connsiteX1990" fmla="*/ 22021 w 294095"/>
                    <a:gd name="connsiteY1990" fmla="*/ 226580 h 611167"/>
                    <a:gd name="connsiteX1991" fmla="*/ 22137 w 294095"/>
                    <a:gd name="connsiteY1991" fmla="*/ 226985 h 611167"/>
                    <a:gd name="connsiteX1992" fmla="*/ 22218 w 294095"/>
                    <a:gd name="connsiteY1992" fmla="*/ 227483 h 611167"/>
                    <a:gd name="connsiteX1993" fmla="*/ 22241 w 294095"/>
                    <a:gd name="connsiteY1993" fmla="*/ 227795 h 611167"/>
                    <a:gd name="connsiteX1994" fmla="*/ 22310 w 294095"/>
                    <a:gd name="connsiteY1994" fmla="*/ 227934 h 611167"/>
                    <a:gd name="connsiteX1995" fmla="*/ 22495 w 294095"/>
                    <a:gd name="connsiteY1995" fmla="*/ 228512 h 611167"/>
                    <a:gd name="connsiteX1996" fmla="*/ 22576 w 294095"/>
                    <a:gd name="connsiteY1996" fmla="*/ 228998 h 611167"/>
                    <a:gd name="connsiteX1997" fmla="*/ 22611 w 294095"/>
                    <a:gd name="connsiteY1997" fmla="*/ 229253 h 611167"/>
                    <a:gd name="connsiteX1998" fmla="*/ 22715 w 294095"/>
                    <a:gd name="connsiteY1998" fmla="*/ 229450 h 611167"/>
                    <a:gd name="connsiteX1999" fmla="*/ 22923 w 294095"/>
                    <a:gd name="connsiteY1999" fmla="*/ 229855 h 611167"/>
                    <a:gd name="connsiteX2000" fmla="*/ 23155 w 294095"/>
                    <a:gd name="connsiteY2000" fmla="*/ 230456 h 611167"/>
                    <a:gd name="connsiteX2001" fmla="*/ 23247 w 294095"/>
                    <a:gd name="connsiteY2001" fmla="*/ 230988 h 611167"/>
                    <a:gd name="connsiteX2002" fmla="*/ 23247 w 294095"/>
                    <a:gd name="connsiteY2002" fmla="*/ 231763 h 611167"/>
                    <a:gd name="connsiteX2003" fmla="*/ 23155 w 294095"/>
                    <a:gd name="connsiteY2003" fmla="*/ 232226 h 611167"/>
                    <a:gd name="connsiteX2004" fmla="*/ 22715 w 294095"/>
                    <a:gd name="connsiteY2004" fmla="*/ 233117 h 611167"/>
                    <a:gd name="connsiteX2005" fmla="*/ 21929 w 294095"/>
                    <a:gd name="connsiteY2005" fmla="*/ 234066 h 611167"/>
                    <a:gd name="connsiteX2006" fmla="*/ 21929 w 294095"/>
                    <a:gd name="connsiteY2006" fmla="*/ 234332 h 611167"/>
                    <a:gd name="connsiteX2007" fmla="*/ 21963 w 294095"/>
                    <a:gd name="connsiteY2007" fmla="*/ 234355 h 611167"/>
                    <a:gd name="connsiteX2008" fmla="*/ 22634 w 294095"/>
                    <a:gd name="connsiteY2008" fmla="*/ 235732 h 611167"/>
                    <a:gd name="connsiteX2009" fmla="*/ 22669 w 294095"/>
                    <a:gd name="connsiteY2009" fmla="*/ 236449 h 611167"/>
                    <a:gd name="connsiteX2010" fmla="*/ 22576 w 294095"/>
                    <a:gd name="connsiteY2010" fmla="*/ 238520 h 611167"/>
                    <a:gd name="connsiteX2011" fmla="*/ 22588 w 294095"/>
                    <a:gd name="connsiteY2011" fmla="*/ 238937 h 611167"/>
                    <a:gd name="connsiteX2012" fmla="*/ 22623 w 294095"/>
                    <a:gd name="connsiteY2012" fmla="*/ 239399 h 611167"/>
                    <a:gd name="connsiteX2013" fmla="*/ 22657 w 294095"/>
                    <a:gd name="connsiteY2013" fmla="*/ 239932 h 611167"/>
                    <a:gd name="connsiteX2014" fmla="*/ 22738 w 294095"/>
                    <a:gd name="connsiteY2014" fmla="*/ 241065 h 611167"/>
                    <a:gd name="connsiteX2015" fmla="*/ 22762 w 294095"/>
                    <a:gd name="connsiteY2015" fmla="*/ 242153 h 611167"/>
                    <a:gd name="connsiteX2016" fmla="*/ 22785 w 294095"/>
                    <a:gd name="connsiteY2016" fmla="*/ 242581 h 611167"/>
                    <a:gd name="connsiteX2017" fmla="*/ 22923 w 294095"/>
                    <a:gd name="connsiteY2017" fmla="*/ 243611 h 611167"/>
                    <a:gd name="connsiteX2018" fmla="*/ 22762 w 294095"/>
                    <a:gd name="connsiteY2018" fmla="*/ 244664 h 611167"/>
                    <a:gd name="connsiteX2019" fmla="*/ 22600 w 294095"/>
                    <a:gd name="connsiteY2019" fmla="*/ 245011 h 611167"/>
                    <a:gd name="connsiteX2020" fmla="*/ 20922 w 294095"/>
                    <a:gd name="connsiteY2020" fmla="*/ 246202 h 611167"/>
                    <a:gd name="connsiteX2021" fmla="*/ 20355 w 294095"/>
                    <a:gd name="connsiteY2021" fmla="*/ 246237 h 611167"/>
                    <a:gd name="connsiteX2022" fmla="*/ 20297 w 294095"/>
                    <a:gd name="connsiteY2022" fmla="*/ 247232 h 611167"/>
                    <a:gd name="connsiteX2023" fmla="*/ 20216 w 294095"/>
                    <a:gd name="connsiteY2023" fmla="*/ 247915 h 611167"/>
                    <a:gd name="connsiteX2024" fmla="*/ 20043 w 294095"/>
                    <a:gd name="connsiteY2024" fmla="*/ 248910 h 611167"/>
                    <a:gd name="connsiteX2025" fmla="*/ 20043 w 294095"/>
                    <a:gd name="connsiteY2025" fmla="*/ 248979 h 611167"/>
                    <a:gd name="connsiteX2026" fmla="*/ 20552 w 294095"/>
                    <a:gd name="connsiteY2026" fmla="*/ 250703 h 611167"/>
                    <a:gd name="connsiteX2027" fmla="*/ 20667 w 294095"/>
                    <a:gd name="connsiteY2027" fmla="*/ 251039 h 611167"/>
                    <a:gd name="connsiteX2028" fmla="*/ 20980 w 294095"/>
                    <a:gd name="connsiteY2028" fmla="*/ 251640 h 611167"/>
                    <a:gd name="connsiteX2029" fmla="*/ 21327 w 294095"/>
                    <a:gd name="connsiteY2029" fmla="*/ 252762 h 611167"/>
                    <a:gd name="connsiteX2030" fmla="*/ 21697 w 294095"/>
                    <a:gd name="connsiteY2030" fmla="*/ 254452 h 611167"/>
                    <a:gd name="connsiteX2031" fmla="*/ 21963 w 294095"/>
                    <a:gd name="connsiteY2031" fmla="*/ 256048 h 611167"/>
                    <a:gd name="connsiteX2032" fmla="*/ 22044 w 294095"/>
                    <a:gd name="connsiteY2032" fmla="*/ 256361 h 611167"/>
                    <a:gd name="connsiteX2033" fmla="*/ 22576 w 294095"/>
                    <a:gd name="connsiteY2033" fmla="*/ 257703 h 611167"/>
                    <a:gd name="connsiteX2034" fmla="*/ 24948 w 294095"/>
                    <a:gd name="connsiteY2034" fmla="*/ 258524 h 611167"/>
                    <a:gd name="connsiteX2035" fmla="*/ 25862 w 294095"/>
                    <a:gd name="connsiteY2035" fmla="*/ 259160 h 611167"/>
                    <a:gd name="connsiteX2036" fmla="*/ 26105 w 294095"/>
                    <a:gd name="connsiteY2036" fmla="*/ 259450 h 611167"/>
                    <a:gd name="connsiteX2037" fmla="*/ 26337 w 294095"/>
                    <a:gd name="connsiteY2037" fmla="*/ 261625 h 611167"/>
                    <a:gd name="connsiteX2038" fmla="*/ 26094 w 294095"/>
                    <a:gd name="connsiteY2038" fmla="*/ 262088 h 611167"/>
                    <a:gd name="connsiteX2039" fmla="*/ 25804 w 294095"/>
                    <a:gd name="connsiteY2039" fmla="*/ 262516 h 611167"/>
                    <a:gd name="connsiteX2040" fmla="*/ 24532 w 294095"/>
                    <a:gd name="connsiteY2040" fmla="*/ 263916 h 611167"/>
                    <a:gd name="connsiteX2041" fmla="*/ 24520 w 294095"/>
                    <a:gd name="connsiteY2041" fmla="*/ 263950 h 611167"/>
                    <a:gd name="connsiteX2042" fmla="*/ 24694 w 294095"/>
                    <a:gd name="connsiteY2042" fmla="*/ 264297 h 611167"/>
                    <a:gd name="connsiteX2043" fmla="*/ 24937 w 294095"/>
                    <a:gd name="connsiteY2043" fmla="*/ 264726 h 611167"/>
                    <a:gd name="connsiteX2044" fmla="*/ 25723 w 294095"/>
                    <a:gd name="connsiteY2044" fmla="*/ 266241 h 611167"/>
                    <a:gd name="connsiteX2045" fmla="*/ 26406 w 294095"/>
                    <a:gd name="connsiteY2045" fmla="*/ 267791 h 611167"/>
                    <a:gd name="connsiteX2046" fmla="*/ 26660 w 294095"/>
                    <a:gd name="connsiteY2046" fmla="*/ 268532 h 611167"/>
                    <a:gd name="connsiteX2047" fmla="*/ 26811 w 294095"/>
                    <a:gd name="connsiteY2047" fmla="*/ 269041 h 611167"/>
                    <a:gd name="connsiteX2048" fmla="*/ 26950 w 294095"/>
                    <a:gd name="connsiteY2048" fmla="*/ 269469 h 611167"/>
                    <a:gd name="connsiteX2049" fmla="*/ 27031 w 294095"/>
                    <a:gd name="connsiteY2049" fmla="*/ 269677 h 611167"/>
                    <a:gd name="connsiteX2050" fmla="*/ 27216 w 294095"/>
                    <a:gd name="connsiteY2050" fmla="*/ 269955 h 611167"/>
                    <a:gd name="connsiteX2051" fmla="*/ 27609 w 294095"/>
                    <a:gd name="connsiteY2051" fmla="*/ 270742 h 611167"/>
                    <a:gd name="connsiteX2052" fmla="*/ 28049 w 294095"/>
                    <a:gd name="connsiteY2052" fmla="*/ 271864 h 611167"/>
                    <a:gd name="connsiteX2053" fmla="*/ 28234 w 294095"/>
                    <a:gd name="connsiteY2053" fmla="*/ 272570 h 611167"/>
                    <a:gd name="connsiteX2054" fmla="*/ 28465 w 294095"/>
                    <a:gd name="connsiteY2054" fmla="*/ 273785 h 611167"/>
                    <a:gd name="connsiteX2055" fmla="*/ 28951 w 294095"/>
                    <a:gd name="connsiteY2055" fmla="*/ 277568 h 611167"/>
                    <a:gd name="connsiteX2056" fmla="*/ 29021 w 294095"/>
                    <a:gd name="connsiteY2056" fmla="*/ 278007 h 611167"/>
                    <a:gd name="connsiteX2057" fmla="*/ 29125 w 294095"/>
                    <a:gd name="connsiteY2057" fmla="*/ 278493 h 611167"/>
                    <a:gd name="connsiteX2058" fmla="*/ 29322 w 294095"/>
                    <a:gd name="connsiteY2058" fmla="*/ 279639 h 611167"/>
                    <a:gd name="connsiteX2059" fmla="*/ 29287 w 294095"/>
                    <a:gd name="connsiteY2059" fmla="*/ 280483 h 611167"/>
                    <a:gd name="connsiteX2060" fmla="*/ 29136 w 294095"/>
                    <a:gd name="connsiteY2060" fmla="*/ 280992 h 611167"/>
                    <a:gd name="connsiteX2061" fmla="*/ 28650 w 294095"/>
                    <a:gd name="connsiteY2061" fmla="*/ 282184 h 611167"/>
                    <a:gd name="connsiteX2062" fmla="*/ 28489 w 294095"/>
                    <a:gd name="connsiteY2062" fmla="*/ 282612 h 611167"/>
                    <a:gd name="connsiteX2063" fmla="*/ 28408 w 294095"/>
                    <a:gd name="connsiteY2063" fmla="*/ 282820 h 611167"/>
                    <a:gd name="connsiteX2064" fmla="*/ 28396 w 294095"/>
                    <a:gd name="connsiteY2064" fmla="*/ 283063 h 611167"/>
                    <a:gd name="connsiteX2065" fmla="*/ 28384 w 294095"/>
                    <a:gd name="connsiteY2065" fmla="*/ 285192 h 611167"/>
                    <a:gd name="connsiteX2066" fmla="*/ 28026 w 294095"/>
                    <a:gd name="connsiteY2066" fmla="*/ 289022 h 611167"/>
                    <a:gd name="connsiteX2067" fmla="*/ 28003 w 294095"/>
                    <a:gd name="connsiteY2067" fmla="*/ 289508 h 611167"/>
                    <a:gd name="connsiteX2068" fmla="*/ 27910 w 294095"/>
                    <a:gd name="connsiteY2068" fmla="*/ 291590 h 611167"/>
                    <a:gd name="connsiteX2069" fmla="*/ 27922 w 294095"/>
                    <a:gd name="connsiteY2069" fmla="*/ 292030 h 611167"/>
                    <a:gd name="connsiteX2070" fmla="*/ 27933 w 294095"/>
                    <a:gd name="connsiteY2070" fmla="*/ 292481 h 611167"/>
                    <a:gd name="connsiteX2071" fmla="*/ 27991 w 294095"/>
                    <a:gd name="connsiteY2071" fmla="*/ 292932 h 611167"/>
                    <a:gd name="connsiteX2072" fmla="*/ 28014 w 294095"/>
                    <a:gd name="connsiteY2072" fmla="*/ 293222 h 611167"/>
                    <a:gd name="connsiteX2073" fmla="*/ 28107 w 294095"/>
                    <a:gd name="connsiteY2073" fmla="*/ 293476 h 611167"/>
                    <a:gd name="connsiteX2074" fmla="*/ 28211 w 294095"/>
                    <a:gd name="connsiteY2074" fmla="*/ 293754 h 611167"/>
                    <a:gd name="connsiteX2075" fmla="*/ 28246 w 294095"/>
                    <a:gd name="connsiteY2075" fmla="*/ 293812 h 611167"/>
                    <a:gd name="connsiteX2076" fmla="*/ 28489 w 294095"/>
                    <a:gd name="connsiteY2076" fmla="*/ 294043 h 611167"/>
                    <a:gd name="connsiteX2077" fmla="*/ 29055 w 294095"/>
                    <a:gd name="connsiteY2077" fmla="*/ 294783 h 611167"/>
                    <a:gd name="connsiteX2078" fmla="*/ 30583 w 294095"/>
                    <a:gd name="connsiteY2078" fmla="*/ 297028 h 611167"/>
                    <a:gd name="connsiteX2079" fmla="*/ 30941 w 294095"/>
                    <a:gd name="connsiteY2079" fmla="*/ 297687 h 611167"/>
                    <a:gd name="connsiteX2080" fmla="*/ 31647 w 294095"/>
                    <a:gd name="connsiteY2080" fmla="*/ 299076 h 611167"/>
                    <a:gd name="connsiteX2081" fmla="*/ 31844 w 294095"/>
                    <a:gd name="connsiteY2081" fmla="*/ 299400 h 611167"/>
                    <a:gd name="connsiteX2082" fmla="*/ 32677 w 294095"/>
                    <a:gd name="connsiteY2082" fmla="*/ 300545 h 611167"/>
                    <a:gd name="connsiteX2083" fmla="*/ 32816 w 294095"/>
                    <a:gd name="connsiteY2083" fmla="*/ 300696 h 611167"/>
                    <a:gd name="connsiteX2084" fmla="*/ 35477 w 294095"/>
                    <a:gd name="connsiteY2084" fmla="*/ 302581 h 611167"/>
                    <a:gd name="connsiteX2085" fmla="*/ 36402 w 294095"/>
                    <a:gd name="connsiteY2085" fmla="*/ 303438 h 611167"/>
                    <a:gd name="connsiteX2086" fmla="*/ 37629 w 294095"/>
                    <a:gd name="connsiteY2086" fmla="*/ 302593 h 611167"/>
                    <a:gd name="connsiteX2087" fmla="*/ 40139 w 294095"/>
                    <a:gd name="connsiteY2087" fmla="*/ 302801 h 611167"/>
                    <a:gd name="connsiteX2088" fmla="*/ 40452 w 294095"/>
                    <a:gd name="connsiteY2088" fmla="*/ 303114 h 611167"/>
                    <a:gd name="connsiteX2089" fmla="*/ 40787 w 294095"/>
                    <a:gd name="connsiteY2089" fmla="*/ 303530 h 611167"/>
                    <a:gd name="connsiteX2090" fmla="*/ 42708 w 294095"/>
                    <a:gd name="connsiteY2090" fmla="*/ 306758 h 611167"/>
                    <a:gd name="connsiteX2091" fmla="*/ 42985 w 294095"/>
                    <a:gd name="connsiteY2091" fmla="*/ 307753 h 611167"/>
                    <a:gd name="connsiteX2092" fmla="*/ 42985 w 294095"/>
                    <a:gd name="connsiteY2092" fmla="*/ 308216 h 611167"/>
                    <a:gd name="connsiteX2093" fmla="*/ 42754 w 294095"/>
                    <a:gd name="connsiteY2093" fmla="*/ 309211 h 611167"/>
                    <a:gd name="connsiteX2094" fmla="*/ 41076 w 294095"/>
                    <a:gd name="connsiteY2094" fmla="*/ 312346 h 611167"/>
                    <a:gd name="connsiteX2095" fmla="*/ 40822 w 294095"/>
                    <a:gd name="connsiteY2095" fmla="*/ 313191 h 611167"/>
                    <a:gd name="connsiteX2096" fmla="*/ 40706 w 294095"/>
                    <a:gd name="connsiteY2096" fmla="*/ 313515 h 611167"/>
                    <a:gd name="connsiteX2097" fmla="*/ 40706 w 294095"/>
                    <a:gd name="connsiteY2097" fmla="*/ 313607 h 611167"/>
                    <a:gd name="connsiteX2098" fmla="*/ 40718 w 294095"/>
                    <a:gd name="connsiteY2098" fmla="*/ 314024 h 611167"/>
                    <a:gd name="connsiteX2099" fmla="*/ 40729 w 294095"/>
                    <a:gd name="connsiteY2099" fmla="*/ 314128 h 611167"/>
                    <a:gd name="connsiteX2100" fmla="*/ 41770 w 294095"/>
                    <a:gd name="connsiteY2100" fmla="*/ 316118 h 611167"/>
                    <a:gd name="connsiteX2101" fmla="*/ 42002 w 294095"/>
                    <a:gd name="connsiteY2101" fmla="*/ 316511 h 611167"/>
                    <a:gd name="connsiteX2102" fmla="*/ 43679 w 294095"/>
                    <a:gd name="connsiteY2102" fmla="*/ 319161 h 611167"/>
                    <a:gd name="connsiteX2103" fmla="*/ 43946 w 294095"/>
                    <a:gd name="connsiteY2103" fmla="*/ 319554 h 611167"/>
                    <a:gd name="connsiteX2104" fmla="*/ 46757 w 294095"/>
                    <a:gd name="connsiteY2104" fmla="*/ 323476 h 611167"/>
                    <a:gd name="connsiteX2105" fmla="*/ 47220 w 294095"/>
                    <a:gd name="connsiteY2105" fmla="*/ 324251 h 611167"/>
                    <a:gd name="connsiteX2106" fmla="*/ 47683 w 294095"/>
                    <a:gd name="connsiteY2106" fmla="*/ 325258 h 611167"/>
                    <a:gd name="connsiteX2107" fmla="*/ 47995 w 294095"/>
                    <a:gd name="connsiteY2107" fmla="*/ 326183 h 611167"/>
                    <a:gd name="connsiteX2108" fmla="*/ 48307 w 294095"/>
                    <a:gd name="connsiteY2108" fmla="*/ 327838 h 611167"/>
                    <a:gd name="connsiteX2109" fmla="*/ 48296 w 294095"/>
                    <a:gd name="connsiteY2109" fmla="*/ 327745 h 611167"/>
                    <a:gd name="connsiteX2110" fmla="*/ 48620 w 294095"/>
                    <a:gd name="connsiteY2110" fmla="*/ 329319 h 611167"/>
                    <a:gd name="connsiteX2111" fmla="*/ 48678 w 294095"/>
                    <a:gd name="connsiteY2111" fmla="*/ 330244 h 611167"/>
                    <a:gd name="connsiteX2112" fmla="*/ 48608 w 294095"/>
                    <a:gd name="connsiteY2112" fmla="*/ 331309 h 611167"/>
                    <a:gd name="connsiteX2113" fmla="*/ 48770 w 294095"/>
                    <a:gd name="connsiteY2113" fmla="*/ 333310 h 611167"/>
                    <a:gd name="connsiteX2114" fmla="*/ 49013 w 294095"/>
                    <a:gd name="connsiteY2114" fmla="*/ 337093 h 611167"/>
                    <a:gd name="connsiteX2115" fmla="*/ 48978 w 294095"/>
                    <a:gd name="connsiteY2115" fmla="*/ 337672 h 611167"/>
                    <a:gd name="connsiteX2116" fmla="*/ 48863 w 294095"/>
                    <a:gd name="connsiteY2116" fmla="*/ 338181 h 611167"/>
                    <a:gd name="connsiteX2117" fmla="*/ 48747 w 294095"/>
                    <a:gd name="connsiteY2117" fmla="*/ 338679 h 611167"/>
                    <a:gd name="connsiteX2118" fmla="*/ 48666 w 294095"/>
                    <a:gd name="connsiteY2118" fmla="*/ 339118 h 611167"/>
                    <a:gd name="connsiteX2119" fmla="*/ 48608 w 294095"/>
                    <a:gd name="connsiteY2119" fmla="*/ 339581 h 611167"/>
                    <a:gd name="connsiteX2120" fmla="*/ 48539 w 294095"/>
                    <a:gd name="connsiteY2120" fmla="*/ 340044 h 611167"/>
                    <a:gd name="connsiteX2121" fmla="*/ 48504 w 294095"/>
                    <a:gd name="connsiteY2121" fmla="*/ 340634 h 611167"/>
                    <a:gd name="connsiteX2122" fmla="*/ 48573 w 294095"/>
                    <a:gd name="connsiteY2122" fmla="*/ 340773 h 611167"/>
                    <a:gd name="connsiteX2123" fmla="*/ 48712 w 294095"/>
                    <a:gd name="connsiteY2123" fmla="*/ 340807 h 611167"/>
                    <a:gd name="connsiteX2124" fmla="*/ 50702 w 294095"/>
                    <a:gd name="connsiteY2124" fmla="*/ 341270 h 611167"/>
                    <a:gd name="connsiteX2125" fmla="*/ 51211 w 294095"/>
                    <a:gd name="connsiteY2125" fmla="*/ 341467 h 611167"/>
                    <a:gd name="connsiteX2126" fmla="*/ 51663 w 294095"/>
                    <a:gd name="connsiteY2126" fmla="*/ 341721 h 611167"/>
                    <a:gd name="connsiteX2127" fmla="*/ 52125 w 294095"/>
                    <a:gd name="connsiteY2127" fmla="*/ 342080 h 611167"/>
                    <a:gd name="connsiteX2128" fmla="*/ 54185 w 294095"/>
                    <a:gd name="connsiteY2128" fmla="*/ 344232 h 611167"/>
                    <a:gd name="connsiteX2129" fmla="*/ 54636 w 294095"/>
                    <a:gd name="connsiteY2129" fmla="*/ 344915 h 611167"/>
                    <a:gd name="connsiteX2130" fmla="*/ 55099 w 294095"/>
                    <a:gd name="connsiteY2130" fmla="*/ 345840 h 611167"/>
                    <a:gd name="connsiteX2131" fmla="*/ 55585 w 294095"/>
                    <a:gd name="connsiteY2131" fmla="*/ 346685 h 611167"/>
                    <a:gd name="connsiteX2132" fmla="*/ 55839 w 294095"/>
                    <a:gd name="connsiteY2132" fmla="*/ 347090 h 611167"/>
                    <a:gd name="connsiteX2133" fmla="*/ 56117 w 294095"/>
                    <a:gd name="connsiteY2133" fmla="*/ 347506 h 611167"/>
                    <a:gd name="connsiteX2134" fmla="*/ 56614 w 294095"/>
                    <a:gd name="connsiteY2134" fmla="*/ 348420 h 611167"/>
                    <a:gd name="connsiteX2135" fmla="*/ 57679 w 294095"/>
                    <a:gd name="connsiteY2135" fmla="*/ 349033 h 611167"/>
                    <a:gd name="connsiteX2136" fmla="*/ 59148 w 294095"/>
                    <a:gd name="connsiteY2136" fmla="*/ 349924 h 611167"/>
                    <a:gd name="connsiteX2137" fmla="*/ 59970 w 294095"/>
                    <a:gd name="connsiteY2137" fmla="*/ 351035 h 611167"/>
                    <a:gd name="connsiteX2138" fmla="*/ 60583 w 294095"/>
                    <a:gd name="connsiteY2138" fmla="*/ 353094 h 611167"/>
                    <a:gd name="connsiteX2139" fmla="*/ 60733 w 294095"/>
                    <a:gd name="connsiteY2139" fmla="*/ 353592 h 611167"/>
                    <a:gd name="connsiteX2140" fmla="*/ 60884 w 294095"/>
                    <a:gd name="connsiteY2140" fmla="*/ 354101 h 611167"/>
                    <a:gd name="connsiteX2141" fmla="*/ 64158 w 294095"/>
                    <a:gd name="connsiteY2141" fmla="*/ 364884 h 611167"/>
                    <a:gd name="connsiteX2142" fmla="*/ 63846 w 294095"/>
                    <a:gd name="connsiteY2142" fmla="*/ 366677 h 611167"/>
                    <a:gd name="connsiteX2143" fmla="*/ 63568 w 294095"/>
                    <a:gd name="connsiteY2143" fmla="*/ 367036 h 611167"/>
                    <a:gd name="connsiteX2144" fmla="*/ 63082 w 294095"/>
                    <a:gd name="connsiteY2144" fmla="*/ 367487 h 611167"/>
                    <a:gd name="connsiteX2145" fmla="*/ 62341 w 294095"/>
                    <a:gd name="connsiteY2145" fmla="*/ 367984 h 611167"/>
                    <a:gd name="connsiteX2146" fmla="*/ 62446 w 294095"/>
                    <a:gd name="connsiteY2146" fmla="*/ 369627 h 611167"/>
                    <a:gd name="connsiteX2147" fmla="*/ 62422 w 294095"/>
                    <a:gd name="connsiteY2147" fmla="*/ 370368 h 611167"/>
                    <a:gd name="connsiteX2148" fmla="*/ 62237 w 294095"/>
                    <a:gd name="connsiteY2148" fmla="*/ 372138 h 611167"/>
                    <a:gd name="connsiteX2149" fmla="*/ 62122 w 294095"/>
                    <a:gd name="connsiteY2149" fmla="*/ 372809 h 611167"/>
                    <a:gd name="connsiteX2150" fmla="*/ 61508 w 294095"/>
                    <a:gd name="connsiteY2150" fmla="*/ 375030 h 611167"/>
                    <a:gd name="connsiteX2151" fmla="*/ 61184 w 294095"/>
                    <a:gd name="connsiteY2151" fmla="*/ 375690 h 611167"/>
                    <a:gd name="connsiteX2152" fmla="*/ 60872 w 294095"/>
                    <a:gd name="connsiteY2152" fmla="*/ 376118 h 611167"/>
                    <a:gd name="connsiteX2153" fmla="*/ 60479 w 294095"/>
                    <a:gd name="connsiteY2153" fmla="*/ 376569 h 611167"/>
                    <a:gd name="connsiteX2154" fmla="*/ 60213 w 294095"/>
                    <a:gd name="connsiteY2154" fmla="*/ 376939 h 611167"/>
                    <a:gd name="connsiteX2155" fmla="*/ 59923 w 294095"/>
                    <a:gd name="connsiteY2155" fmla="*/ 377344 h 611167"/>
                    <a:gd name="connsiteX2156" fmla="*/ 59611 w 294095"/>
                    <a:gd name="connsiteY2156" fmla="*/ 377784 h 611167"/>
                    <a:gd name="connsiteX2157" fmla="*/ 59368 w 294095"/>
                    <a:gd name="connsiteY2157" fmla="*/ 378119 h 611167"/>
                    <a:gd name="connsiteX2158" fmla="*/ 58246 w 294095"/>
                    <a:gd name="connsiteY2158" fmla="*/ 380364 h 611167"/>
                    <a:gd name="connsiteX2159" fmla="*/ 58014 w 294095"/>
                    <a:gd name="connsiteY2159" fmla="*/ 380827 h 611167"/>
                    <a:gd name="connsiteX2160" fmla="*/ 57771 w 294095"/>
                    <a:gd name="connsiteY2160" fmla="*/ 381313 h 611167"/>
                    <a:gd name="connsiteX2161" fmla="*/ 57829 w 294095"/>
                    <a:gd name="connsiteY2161" fmla="*/ 381209 h 611167"/>
                    <a:gd name="connsiteX2162" fmla="*/ 57332 w 294095"/>
                    <a:gd name="connsiteY2162" fmla="*/ 382296 h 611167"/>
                    <a:gd name="connsiteX2163" fmla="*/ 56730 w 294095"/>
                    <a:gd name="connsiteY2163" fmla="*/ 383361 h 611167"/>
                    <a:gd name="connsiteX2164" fmla="*/ 56314 w 294095"/>
                    <a:gd name="connsiteY2164" fmla="*/ 383858 h 611167"/>
                    <a:gd name="connsiteX2165" fmla="*/ 55770 w 294095"/>
                    <a:gd name="connsiteY2165" fmla="*/ 384321 h 611167"/>
                    <a:gd name="connsiteX2166" fmla="*/ 55203 w 294095"/>
                    <a:gd name="connsiteY2166" fmla="*/ 384726 h 611167"/>
                    <a:gd name="connsiteX2167" fmla="*/ 55457 w 294095"/>
                    <a:gd name="connsiteY2167" fmla="*/ 385350 h 611167"/>
                    <a:gd name="connsiteX2168" fmla="*/ 55608 w 294095"/>
                    <a:gd name="connsiteY2168" fmla="*/ 385512 h 611167"/>
                    <a:gd name="connsiteX2169" fmla="*/ 56395 w 294095"/>
                    <a:gd name="connsiteY2169" fmla="*/ 386450 h 611167"/>
                    <a:gd name="connsiteX2170" fmla="*/ 58558 w 294095"/>
                    <a:gd name="connsiteY2170" fmla="*/ 386380 h 611167"/>
                    <a:gd name="connsiteX2171" fmla="*/ 60386 w 294095"/>
                    <a:gd name="connsiteY2171" fmla="*/ 387433 h 611167"/>
                    <a:gd name="connsiteX2172" fmla="*/ 60548 w 294095"/>
                    <a:gd name="connsiteY2172" fmla="*/ 387757 h 611167"/>
                    <a:gd name="connsiteX2173" fmla="*/ 60756 w 294095"/>
                    <a:gd name="connsiteY2173" fmla="*/ 389018 h 611167"/>
                    <a:gd name="connsiteX2174" fmla="*/ 60583 w 294095"/>
                    <a:gd name="connsiteY2174" fmla="*/ 390106 h 611167"/>
                    <a:gd name="connsiteX2175" fmla="*/ 60467 w 294095"/>
                    <a:gd name="connsiteY2175" fmla="*/ 390522 h 611167"/>
                    <a:gd name="connsiteX2176" fmla="*/ 60270 w 294095"/>
                    <a:gd name="connsiteY2176" fmla="*/ 391020 h 611167"/>
                    <a:gd name="connsiteX2177" fmla="*/ 59866 w 294095"/>
                    <a:gd name="connsiteY2177" fmla="*/ 391633 h 611167"/>
                    <a:gd name="connsiteX2178" fmla="*/ 59599 w 294095"/>
                    <a:gd name="connsiteY2178" fmla="*/ 391899 h 611167"/>
                    <a:gd name="connsiteX2179" fmla="*/ 59414 w 294095"/>
                    <a:gd name="connsiteY2179" fmla="*/ 393588 h 611167"/>
                    <a:gd name="connsiteX2180" fmla="*/ 59449 w 294095"/>
                    <a:gd name="connsiteY2180" fmla="*/ 393820 h 611167"/>
                    <a:gd name="connsiteX2181" fmla="*/ 59472 w 294095"/>
                    <a:gd name="connsiteY2181" fmla="*/ 394329 h 611167"/>
                    <a:gd name="connsiteX2182" fmla="*/ 59449 w 294095"/>
                    <a:gd name="connsiteY2182" fmla="*/ 394861 h 611167"/>
                    <a:gd name="connsiteX2183" fmla="*/ 59299 w 294095"/>
                    <a:gd name="connsiteY2183" fmla="*/ 395648 h 611167"/>
                    <a:gd name="connsiteX2184" fmla="*/ 59125 w 294095"/>
                    <a:gd name="connsiteY2184" fmla="*/ 396133 h 611167"/>
                    <a:gd name="connsiteX2185" fmla="*/ 59299 w 294095"/>
                    <a:gd name="connsiteY2185" fmla="*/ 397614 h 611167"/>
                    <a:gd name="connsiteX2186" fmla="*/ 59299 w 294095"/>
                    <a:gd name="connsiteY2186" fmla="*/ 398054 h 611167"/>
                    <a:gd name="connsiteX2187" fmla="*/ 59241 w 294095"/>
                    <a:gd name="connsiteY2187" fmla="*/ 398552 h 611167"/>
                    <a:gd name="connsiteX2188" fmla="*/ 58558 w 294095"/>
                    <a:gd name="connsiteY2188" fmla="*/ 399847 h 611167"/>
                    <a:gd name="connsiteX2189" fmla="*/ 56140 w 294095"/>
                    <a:gd name="connsiteY2189" fmla="*/ 401965 h 611167"/>
                    <a:gd name="connsiteX2190" fmla="*/ 55596 w 294095"/>
                    <a:gd name="connsiteY2190" fmla="*/ 402381 h 611167"/>
                    <a:gd name="connsiteX2191" fmla="*/ 55053 w 294095"/>
                    <a:gd name="connsiteY2191" fmla="*/ 402670 h 611167"/>
                    <a:gd name="connsiteX2192" fmla="*/ 54867 w 294095"/>
                    <a:gd name="connsiteY2192" fmla="*/ 402821 h 611167"/>
                    <a:gd name="connsiteX2193" fmla="*/ 54555 w 294095"/>
                    <a:gd name="connsiteY2193" fmla="*/ 403145 h 611167"/>
                    <a:gd name="connsiteX2194" fmla="*/ 54023 w 294095"/>
                    <a:gd name="connsiteY2194" fmla="*/ 403596 h 611167"/>
                    <a:gd name="connsiteX2195" fmla="*/ 53236 w 294095"/>
                    <a:gd name="connsiteY2195" fmla="*/ 404082 h 611167"/>
                    <a:gd name="connsiteX2196" fmla="*/ 52496 w 294095"/>
                    <a:gd name="connsiteY2196" fmla="*/ 404394 h 611167"/>
                    <a:gd name="connsiteX2197" fmla="*/ 52473 w 294095"/>
                    <a:gd name="connsiteY2197" fmla="*/ 404406 h 611167"/>
                    <a:gd name="connsiteX2198" fmla="*/ 52473 w 294095"/>
                    <a:gd name="connsiteY2198" fmla="*/ 404822 h 611167"/>
                    <a:gd name="connsiteX2199" fmla="*/ 52496 w 294095"/>
                    <a:gd name="connsiteY2199" fmla="*/ 404938 h 611167"/>
                    <a:gd name="connsiteX2200" fmla="*/ 52843 w 294095"/>
                    <a:gd name="connsiteY2200" fmla="*/ 405771 h 611167"/>
                    <a:gd name="connsiteX2201" fmla="*/ 53155 w 294095"/>
                    <a:gd name="connsiteY2201" fmla="*/ 406627 h 611167"/>
                    <a:gd name="connsiteX2202" fmla="*/ 53699 w 294095"/>
                    <a:gd name="connsiteY2202" fmla="*/ 409253 h 611167"/>
                    <a:gd name="connsiteX2203" fmla="*/ 54312 w 294095"/>
                    <a:gd name="connsiteY2203" fmla="*/ 413048 h 611167"/>
                    <a:gd name="connsiteX2204" fmla="*/ 54393 w 294095"/>
                    <a:gd name="connsiteY2204" fmla="*/ 413569 h 611167"/>
                    <a:gd name="connsiteX2205" fmla="*/ 54474 w 294095"/>
                    <a:gd name="connsiteY2205" fmla="*/ 414066 h 611167"/>
                    <a:gd name="connsiteX2206" fmla="*/ 55261 w 294095"/>
                    <a:gd name="connsiteY2206" fmla="*/ 418324 h 611167"/>
                    <a:gd name="connsiteX2207" fmla="*/ 57656 w 294095"/>
                    <a:gd name="connsiteY2207" fmla="*/ 434406 h 611167"/>
                    <a:gd name="connsiteX2208" fmla="*/ 57795 w 294095"/>
                    <a:gd name="connsiteY2208" fmla="*/ 436234 h 611167"/>
                    <a:gd name="connsiteX2209" fmla="*/ 58373 w 294095"/>
                    <a:gd name="connsiteY2209" fmla="*/ 436905 h 611167"/>
                    <a:gd name="connsiteX2210" fmla="*/ 58604 w 294095"/>
                    <a:gd name="connsiteY2210" fmla="*/ 437310 h 611167"/>
                    <a:gd name="connsiteX2211" fmla="*/ 58836 w 294095"/>
                    <a:gd name="connsiteY2211" fmla="*/ 438085 h 611167"/>
                    <a:gd name="connsiteX2212" fmla="*/ 59033 w 294095"/>
                    <a:gd name="connsiteY2212" fmla="*/ 440410 h 611167"/>
                    <a:gd name="connsiteX2213" fmla="*/ 58998 w 294095"/>
                    <a:gd name="connsiteY2213" fmla="*/ 444263 h 611167"/>
                    <a:gd name="connsiteX2214" fmla="*/ 58917 w 294095"/>
                    <a:gd name="connsiteY2214" fmla="*/ 444934 h 611167"/>
                    <a:gd name="connsiteX2215" fmla="*/ 58709 w 294095"/>
                    <a:gd name="connsiteY2215" fmla="*/ 446126 h 611167"/>
                    <a:gd name="connsiteX2216" fmla="*/ 58593 w 294095"/>
                    <a:gd name="connsiteY2216" fmla="*/ 446566 h 611167"/>
                    <a:gd name="connsiteX2217" fmla="*/ 58593 w 294095"/>
                    <a:gd name="connsiteY2217" fmla="*/ 446797 h 611167"/>
                    <a:gd name="connsiteX2218" fmla="*/ 58662 w 294095"/>
                    <a:gd name="connsiteY2218" fmla="*/ 448313 h 611167"/>
                    <a:gd name="connsiteX2219" fmla="*/ 58662 w 294095"/>
                    <a:gd name="connsiteY2219" fmla="*/ 450569 h 611167"/>
                    <a:gd name="connsiteX2220" fmla="*/ 58662 w 294095"/>
                    <a:gd name="connsiteY2220" fmla="*/ 451089 h 611167"/>
                    <a:gd name="connsiteX2221" fmla="*/ 58662 w 294095"/>
                    <a:gd name="connsiteY2221" fmla="*/ 451575 h 611167"/>
                    <a:gd name="connsiteX2222" fmla="*/ 58685 w 294095"/>
                    <a:gd name="connsiteY2222" fmla="*/ 452061 h 611167"/>
                    <a:gd name="connsiteX2223" fmla="*/ 58628 w 294095"/>
                    <a:gd name="connsiteY2223" fmla="*/ 452883 h 611167"/>
                    <a:gd name="connsiteX2224" fmla="*/ 58419 w 294095"/>
                    <a:gd name="connsiteY2224" fmla="*/ 454144 h 611167"/>
                    <a:gd name="connsiteX2225" fmla="*/ 58188 w 294095"/>
                    <a:gd name="connsiteY2225" fmla="*/ 454745 h 611167"/>
                    <a:gd name="connsiteX2226" fmla="*/ 57945 w 294095"/>
                    <a:gd name="connsiteY2226" fmla="*/ 455185 h 611167"/>
                    <a:gd name="connsiteX2227" fmla="*/ 57690 w 294095"/>
                    <a:gd name="connsiteY2227" fmla="*/ 455532 h 611167"/>
                    <a:gd name="connsiteX2228" fmla="*/ 57864 w 294095"/>
                    <a:gd name="connsiteY2228" fmla="*/ 455937 h 611167"/>
                    <a:gd name="connsiteX2229" fmla="*/ 58014 w 294095"/>
                    <a:gd name="connsiteY2229" fmla="*/ 456423 h 611167"/>
                    <a:gd name="connsiteX2230" fmla="*/ 58107 w 294095"/>
                    <a:gd name="connsiteY2230" fmla="*/ 456932 h 611167"/>
                    <a:gd name="connsiteX2231" fmla="*/ 58084 w 294095"/>
                    <a:gd name="connsiteY2231" fmla="*/ 457730 h 611167"/>
                    <a:gd name="connsiteX2232" fmla="*/ 57424 w 294095"/>
                    <a:gd name="connsiteY2232" fmla="*/ 460403 h 611167"/>
                    <a:gd name="connsiteX2233" fmla="*/ 56730 w 294095"/>
                    <a:gd name="connsiteY2233" fmla="*/ 462543 h 611167"/>
                    <a:gd name="connsiteX2234" fmla="*/ 55434 w 294095"/>
                    <a:gd name="connsiteY2234" fmla="*/ 466141 h 611167"/>
                    <a:gd name="connsiteX2235" fmla="*/ 56071 w 294095"/>
                    <a:gd name="connsiteY2235" fmla="*/ 468432 h 611167"/>
                    <a:gd name="connsiteX2236" fmla="*/ 56233 w 294095"/>
                    <a:gd name="connsiteY2236" fmla="*/ 468849 h 611167"/>
                    <a:gd name="connsiteX2237" fmla="*/ 57170 w 294095"/>
                    <a:gd name="connsiteY2237" fmla="*/ 471359 h 611167"/>
                    <a:gd name="connsiteX2238" fmla="*/ 57343 w 294095"/>
                    <a:gd name="connsiteY2238" fmla="*/ 471857 h 611167"/>
                    <a:gd name="connsiteX2239" fmla="*/ 57517 w 294095"/>
                    <a:gd name="connsiteY2239" fmla="*/ 472308 h 611167"/>
                    <a:gd name="connsiteX2240" fmla="*/ 58130 w 294095"/>
                    <a:gd name="connsiteY2240" fmla="*/ 473789 h 611167"/>
                    <a:gd name="connsiteX2241" fmla="*/ 58327 w 294095"/>
                    <a:gd name="connsiteY2241" fmla="*/ 474483 h 611167"/>
                    <a:gd name="connsiteX2242" fmla="*/ 57609 w 294095"/>
                    <a:gd name="connsiteY2242" fmla="*/ 476635 h 611167"/>
                    <a:gd name="connsiteX2243" fmla="*/ 55029 w 294095"/>
                    <a:gd name="connsiteY2243" fmla="*/ 478556 h 611167"/>
                    <a:gd name="connsiteX2244" fmla="*/ 54185 w 294095"/>
                    <a:gd name="connsiteY2244" fmla="*/ 478926 h 611167"/>
                    <a:gd name="connsiteX2245" fmla="*/ 53317 w 294095"/>
                    <a:gd name="connsiteY2245" fmla="*/ 479042 h 611167"/>
                    <a:gd name="connsiteX2246" fmla="*/ 51177 w 294095"/>
                    <a:gd name="connsiteY2246" fmla="*/ 479042 h 611167"/>
                    <a:gd name="connsiteX2247" fmla="*/ 50239 w 294095"/>
                    <a:gd name="connsiteY2247" fmla="*/ 478926 h 611167"/>
                    <a:gd name="connsiteX2248" fmla="*/ 46815 w 294095"/>
                    <a:gd name="connsiteY2248" fmla="*/ 478220 h 611167"/>
                    <a:gd name="connsiteX2249" fmla="*/ 46607 w 294095"/>
                    <a:gd name="connsiteY2249" fmla="*/ 478232 h 611167"/>
                    <a:gd name="connsiteX2250" fmla="*/ 42384 w 294095"/>
                    <a:gd name="connsiteY2250" fmla="*/ 478671 h 611167"/>
                    <a:gd name="connsiteX2251" fmla="*/ 41551 w 294095"/>
                    <a:gd name="connsiteY2251" fmla="*/ 478660 h 611167"/>
                    <a:gd name="connsiteX2252" fmla="*/ 38797 w 294095"/>
                    <a:gd name="connsiteY2252" fmla="*/ 478428 h 611167"/>
                    <a:gd name="connsiteX2253" fmla="*/ 37455 w 294095"/>
                    <a:gd name="connsiteY2253" fmla="*/ 477746 h 611167"/>
                    <a:gd name="connsiteX2254" fmla="*/ 37143 w 294095"/>
                    <a:gd name="connsiteY2254" fmla="*/ 477399 h 611167"/>
                    <a:gd name="connsiteX2255" fmla="*/ 37120 w 294095"/>
                    <a:gd name="connsiteY2255" fmla="*/ 477375 h 611167"/>
                    <a:gd name="connsiteX2256" fmla="*/ 37108 w 294095"/>
                    <a:gd name="connsiteY2256" fmla="*/ 477387 h 611167"/>
                    <a:gd name="connsiteX2257" fmla="*/ 36113 w 294095"/>
                    <a:gd name="connsiteY2257" fmla="*/ 477561 h 611167"/>
                    <a:gd name="connsiteX2258" fmla="*/ 35176 w 294095"/>
                    <a:gd name="connsiteY2258" fmla="*/ 477584 h 611167"/>
                    <a:gd name="connsiteX2259" fmla="*/ 35373 w 294095"/>
                    <a:gd name="connsiteY2259" fmla="*/ 478718 h 611167"/>
                    <a:gd name="connsiteX2260" fmla="*/ 35176 w 294095"/>
                    <a:gd name="connsiteY2260" fmla="*/ 480372 h 611167"/>
                    <a:gd name="connsiteX2261" fmla="*/ 34921 w 294095"/>
                    <a:gd name="connsiteY2261" fmla="*/ 481089 h 611167"/>
                    <a:gd name="connsiteX2262" fmla="*/ 33834 w 294095"/>
                    <a:gd name="connsiteY2262" fmla="*/ 482917 h 611167"/>
                    <a:gd name="connsiteX2263" fmla="*/ 34412 w 294095"/>
                    <a:gd name="connsiteY2263" fmla="*/ 483322 h 611167"/>
                    <a:gd name="connsiteX2264" fmla="*/ 35095 w 294095"/>
                    <a:gd name="connsiteY2264" fmla="*/ 483299 h 611167"/>
                    <a:gd name="connsiteX2265" fmla="*/ 38462 w 294095"/>
                    <a:gd name="connsiteY2265" fmla="*/ 483369 h 611167"/>
                    <a:gd name="connsiteX2266" fmla="*/ 39838 w 294095"/>
                    <a:gd name="connsiteY2266" fmla="*/ 483450 h 611167"/>
                    <a:gd name="connsiteX2267" fmla="*/ 40347 w 294095"/>
                    <a:gd name="connsiteY2267" fmla="*/ 483542 h 611167"/>
                    <a:gd name="connsiteX2268" fmla="*/ 40556 w 294095"/>
                    <a:gd name="connsiteY2268" fmla="*/ 483565 h 611167"/>
                    <a:gd name="connsiteX2269" fmla="*/ 42361 w 294095"/>
                    <a:gd name="connsiteY2269" fmla="*/ 483299 h 611167"/>
                    <a:gd name="connsiteX2270" fmla="*/ 42870 w 294095"/>
                    <a:gd name="connsiteY2270" fmla="*/ 483288 h 611167"/>
                    <a:gd name="connsiteX2271" fmla="*/ 43390 w 294095"/>
                    <a:gd name="connsiteY2271" fmla="*/ 483345 h 611167"/>
                    <a:gd name="connsiteX2272" fmla="*/ 44281 w 294095"/>
                    <a:gd name="connsiteY2272" fmla="*/ 483588 h 611167"/>
                    <a:gd name="connsiteX2273" fmla="*/ 44941 w 294095"/>
                    <a:gd name="connsiteY2273" fmla="*/ 483854 h 611167"/>
                    <a:gd name="connsiteX2274" fmla="*/ 45519 w 294095"/>
                    <a:gd name="connsiteY2274" fmla="*/ 484202 h 611167"/>
                    <a:gd name="connsiteX2275" fmla="*/ 47127 w 294095"/>
                    <a:gd name="connsiteY2275" fmla="*/ 485636 h 611167"/>
                    <a:gd name="connsiteX2276" fmla="*/ 47463 w 294095"/>
                    <a:gd name="connsiteY2276" fmla="*/ 486006 h 611167"/>
                    <a:gd name="connsiteX2277" fmla="*/ 48064 w 294095"/>
                    <a:gd name="connsiteY2277" fmla="*/ 486886 h 611167"/>
                    <a:gd name="connsiteX2278" fmla="*/ 48435 w 294095"/>
                    <a:gd name="connsiteY2278" fmla="*/ 487661 h 611167"/>
                    <a:gd name="connsiteX2279" fmla="*/ 48516 w 294095"/>
                    <a:gd name="connsiteY2279" fmla="*/ 487939 h 611167"/>
                    <a:gd name="connsiteX2280" fmla="*/ 48805 w 294095"/>
                    <a:gd name="connsiteY2280" fmla="*/ 488193 h 611167"/>
                    <a:gd name="connsiteX2281" fmla="*/ 49198 w 294095"/>
                    <a:gd name="connsiteY2281" fmla="*/ 488517 h 611167"/>
                    <a:gd name="connsiteX2282" fmla="*/ 49488 w 294095"/>
                    <a:gd name="connsiteY2282" fmla="*/ 488806 h 611167"/>
                    <a:gd name="connsiteX2283" fmla="*/ 49823 w 294095"/>
                    <a:gd name="connsiteY2283" fmla="*/ 489211 h 611167"/>
                    <a:gd name="connsiteX2284" fmla="*/ 50540 w 294095"/>
                    <a:gd name="connsiteY2284" fmla="*/ 490334 h 611167"/>
                    <a:gd name="connsiteX2285" fmla="*/ 50806 w 294095"/>
                    <a:gd name="connsiteY2285" fmla="*/ 491039 h 611167"/>
                    <a:gd name="connsiteX2286" fmla="*/ 50887 w 294095"/>
                    <a:gd name="connsiteY2286" fmla="*/ 491525 h 611167"/>
                    <a:gd name="connsiteX2287" fmla="*/ 50795 w 294095"/>
                    <a:gd name="connsiteY2287" fmla="*/ 492567 h 611167"/>
                    <a:gd name="connsiteX2288" fmla="*/ 49846 w 294095"/>
                    <a:gd name="connsiteY2288" fmla="*/ 495077 h 611167"/>
                    <a:gd name="connsiteX2289" fmla="*/ 49476 w 294095"/>
                    <a:gd name="connsiteY2289" fmla="*/ 495783 h 611167"/>
                    <a:gd name="connsiteX2290" fmla="*/ 48088 w 294095"/>
                    <a:gd name="connsiteY2290" fmla="*/ 496778 h 611167"/>
                    <a:gd name="connsiteX2291" fmla="*/ 47903 w 294095"/>
                    <a:gd name="connsiteY2291" fmla="*/ 498132 h 611167"/>
                    <a:gd name="connsiteX2292" fmla="*/ 48736 w 294095"/>
                    <a:gd name="connsiteY2292" fmla="*/ 500723 h 611167"/>
                    <a:gd name="connsiteX2293" fmla="*/ 48585 w 294095"/>
                    <a:gd name="connsiteY2293" fmla="*/ 501047 h 611167"/>
                    <a:gd name="connsiteX2294" fmla="*/ 48064 w 294095"/>
                    <a:gd name="connsiteY2294" fmla="*/ 501730 h 611167"/>
                    <a:gd name="connsiteX2295" fmla="*/ 46422 w 294095"/>
                    <a:gd name="connsiteY2295" fmla="*/ 503118 h 611167"/>
                    <a:gd name="connsiteX2296" fmla="*/ 45080 w 294095"/>
                    <a:gd name="connsiteY2296" fmla="*/ 503581 h 611167"/>
                    <a:gd name="connsiteX2297" fmla="*/ 44385 w 294095"/>
                    <a:gd name="connsiteY2297" fmla="*/ 503569 h 611167"/>
                    <a:gd name="connsiteX2298" fmla="*/ 44316 w 294095"/>
                    <a:gd name="connsiteY2298" fmla="*/ 503673 h 611167"/>
                    <a:gd name="connsiteX2299" fmla="*/ 43818 w 294095"/>
                    <a:gd name="connsiteY2299" fmla="*/ 504344 h 611167"/>
                    <a:gd name="connsiteX2300" fmla="*/ 42870 w 294095"/>
                    <a:gd name="connsiteY2300" fmla="*/ 505293 h 611167"/>
                    <a:gd name="connsiteX2301" fmla="*/ 42291 w 294095"/>
                    <a:gd name="connsiteY2301" fmla="*/ 505663 h 611167"/>
                    <a:gd name="connsiteX2302" fmla="*/ 42083 w 294095"/>
                    <a:gd name="connsiteY2302" fmla="*/ 506439 h 611167"/>
                    <a:gd name="connsiteX2303" fmla="*/ 42095 w 294095"/>
                    <a:gd name="connsiteY2303" fmla="*/ 506473 h 611167"/>
                    <a:gd name="connsiteX2304" fmla="*/ 42280 w 294095"/>
                    <a:gd name="connsiteY2304" fmla="*/ 507214 h 611167"/>
                    <a:gd name="connsiteX2305" fmla="*/ 42314 w 294095"/>
                    <a:gd name="connsiteY2305" fmla="*/ 507746 h 611167"/>
                    <a:gd name="connsiteX2306" fmla="*/ 42141 w 294095"/>
                    <a:gd name="connsiteY2306" fmla="*/ 508683 h 611167"/>
                    <a:gd name="connsiteX2307" fmla="*/ 41944 w 294095"/>
                    <a:gd name="connsiteY2307" fmla="*/ 509146 h 611167"/>
                    <a:gd name="connsiteX2308" fmla="*/ 41678 w 294095"/>
                    <a:gd name="connsiteY2308" fmla="*/ 509586 h 611167"/>
                    <a:gd name="connsiteX2309" fmla="*/ 41088 w 294095"/>
                    <a:gd name="connsiteY2309" fmla="*/ 510303 h 611167"/>
                    <a:gd name="connsiteX2310" fmla="*/ 41192 w 294095"/>
                    <a:gd name="connsiteY2310" fmla="*/ 510442 h 611167"/>
                    <a:gd name="connsiteX2311" fmla="*/ 41470 w 294095"/>
                    <a:gd name="connsiteY2311" fmla="*/ 510847 h 611167"/>
                    <a:gd name="connsiteX2312" fmla="*/ 42523 w 294095"/>
                    <a:gd name="connsiteY2312" fmla="*/ 511957 h 611167"/>
                    <a:gd name="connsiteX2313" fmla="*/ 42638 w 294095"/>
                    <a:gd name="connsiteY2313" fmla="*/ 512247 h 611167"/>
                    <a:gd name="connsiteX2314" fmla="*/ 42071 w 294095"/>
                    <a:gd name="connsiteY2314" fmla="*/ 514480 h 611167"/>
                    <a:gd name="connsiteX2315" fmla="*/ 41678 w 294095"/>
                    <a:gd name="connsiteY2315" fmla="*/ 514827 h 611167"/>
                    <a:gd name="connsiteX2316" fmla="*/ 40567 w 294095"/>
                    <a:gd name="connsiteY2316" fmla="*/ 515313 h 611167"/>
                    <a:gd name="connsiteX2317" fmla="*/ 36460 w 294095"/>
                    <a:gd name="connsiteY2317" fmla="*/ 515706 h 611167"/>
                    <a:gd name="connsiteX2318" fmla="*/ 35963 w 294095"/>
                    <a:gd name="connsiteY2318" fmla="*/ 515671 h 611167"/>
                    <a:gd name="connsiteX2319" fmla="*/ 35430 w 294095"/>
                    <a:gd name="connsiteY2319" fmla="*/ 515636 h 611167"/>
                    <a:gd name="connsiteX2320" fmla="*/ 34366 w 294095"/>
                    <a:gd name="connsiteY2320" fmla="*/ 515579 h 611167"/>
                    <a:gd name="connsiteX2321" fmla="*/ 33579 w 294095"/>
                    <a:gd name="connsiteY2321" fmla="*/ 515440 h 611167"/>
                    <a:gd name="connsiteX2322" fmla="*/ 32874 w 294095"/>
                    <a:gd name="connsiteY2322" fmla="*/ 515197 h 611167"/>
                    <a:gd name="connsiteX2323" fmla="*/ 31855 w 294095"/>
                    <a:gd name="connsiteY2323" fmla="*/ 514873 h 611167"/>
                    <a:gd name="connsiteX2324" fmla="*/ 30791 w 294095"/>
                    <a:gd name="connsiteY2324" fmla="*/ 514503 h 611167"/>
                    <a:gd name="connsiteX2325" fmla="*/ 30351 w 294095"/>
                    <a:gd name="connsiteY2325" fmla="*/ 514352 h 611167"/>
                    <a:gd name="connsiteX2326" fmla="*/ 29912 w 294095"/>
                    <a:gd name="connsiteY2326" fmla="*/ 514237 h 611167"/>
                    <a:gd name="connsiteX2327" fmla="*/ 25874 w 294095"/>
                    <a:gd name="connsiteY2327" fmla="*/ 513184 h 611167"/>
                    <a:gd name="connsiteX2328" fmla="*/ 25515 w 294095"/>
                    <a:gd name="connsiteY2328" fmla="*/ 513149 h 611167"/>
                    <a:gd name="connsiteX2329" fmla="*/ 24925 w 294095"/>
                    <a:gd name="connsiteY2329" fmla="*/ 513091 h 611167"/>
                    <a:gd name="connsiteX2330" fmla="*/ 24763 w 294095"/>
                    <a:gd name="connsiteY2330" fmla="*/ 513508 h 611167"/>
                    <a:gd name="connsiteX2331" fmla="*/ 24451 w 294095"/>
                    <a:gd name="connsiteY2331" fmla="*/ 514190 h 611167"/>
                    <a:gd name="connsiteX2332" fmla="*/ 25018 w 294095"/>
                    <a:gd name="connsiteY2332" fmla="*/ 515116 h 611167"/>
                    <a:gd name="connsiteX2333" fmla="*/ 25330 w 294095"/>
                    <a:gd name="connsiteY2333" fmla="*/ 515798 h 611167"/>
                    <a:gd name="connsiteX2334" fmla="*/ 25538 w 294095"/>
                    <a:gd name="connsiteY2334" fmla="*/ 516493 h 611167"/>
                    <a:gd name="connsiteX2335" fmla="*/ 25561 w 294095"/>
                    <a:gd name="connsiteY2335" fmla="*/ 517580 h 611167"/>
                    <a:gd name="connsiteX2336" fmla="*/ 25411 w 294095"/>
                    <a:gd name="connsiteY2336" fmla="*/ 518182 h 611167"/>
                    <a:gd name="connsiteX2337" fmla="*/ 25411 w 294095"/>
                    <a:gd name="connsiteY2337" fmla="*/ 518217 h 611167"/>
                    <a:gd name="connsiteX2338" fmla="*/ 25989 w 294095"/>
                    <a:gd name="connsiteY2338" fmla="*/ 520623 h 611167"/>
                    <a:gd name="connsiteX2339" fmla="*/ 26047 w 294095"/>
                    <a:gd name="connsiteY2339" fmla="*/ 520681 h 611167"/>
                    <a:gd name="connsiteX2340" fmla="*/ 26302 w 294095"/>
                    <a:gd name="connsiteY2340" fmla="*/ 520993 h 611167"/>
                    <a:gd name="connsiteX2341" fmla="*/ 26915 w 294095"/>
                    <a:gd name="connsiteY2341" fmla="*/ 521873 h 611167"/>
                    <a:gd name="connsiteX2342" fmla="*/ 28095 w 294095"/>
                    <a:gd name="connsiteY2342" fmla="*/ 523747 h 611167"/>
                    <a:gd name="connsiteX2343" fmla="*/ 28454 w 294095"/>
                    <a:gd name="connsiteY2343" fmla="*/ 524510 h 611167"/>
                    <a:gd name="connsiteX2344" fmla="*/ 28859 w 294095"/>
                    <a:gd name="connsiteY2344" fmla="*/ 525702 h 611167"/>
                    <a:gd name="connsiteX2345" fmla="*/ 28951 w 294095"/>
                    <a:gd name="connsiteY2345" fmla="*/ 526385 h 611167"/>
                    <a:gd name="connsiteX2346" fmla="*/ 28940 w 294095"/>
                    <a:gd name="connsiteY2346" fmla="*/ 526905 h 611167"/>
                    <a:gd name="connsiteX2347" fmla="*/ 28778 w 294095"/>
                    <a:gd name="connsiteY2347" fmla="*/ 528178 h 611167"/>
                    <a:gd name="connsiteX2348" fmla="*/ 28593 w 294095"/>
                    <a:gd name="connsiteY2348" fmla="*/ 529127 h 611167"/>
                    <a:gd name="connsiteX2349" fmla="*/ 28419 w 294095"/>
                    <a:gd name="connsiteY2349" fmla="*/ 529590 h 611167"/>
                    <a:gd name="connsiteX2350" fmla="*/ 28315 w 294095"/>
                    <a:gd name="connsiteY2350" fmla="*/ 529902 h 611167"/>
                    <a:gd name="connsiteX2351" fmla="*/ 28292 w 294095"/>
                    <a:gd name="connsiteY2351" fmla="*/ 530226 h 611167"/>
                    <a:gd name="connsiteX2352" fmla="*/ 27413 w 294095"/>
                    <a:gd name="connsiteY2352" fmla="*/ 531660 h 611167"/>
                    <a:gd name="connsiteX2353" fmla="*/ 27008 w 294095"/>
                    <a:gd name="connsiteY2353" fmla="*/ 531938 h 611167"/>
                    <a:gd name="connsiteX2354" fmla="*/ 26649 w 294095"/>
                    <a:gd name="connsiteY2354" fmla="*/ 532123 h 611167"/>
                    <a:gd name="connsiteX2355" fmla="*/ 26105 w 294095"/>
                    <a:gd name="connsiteY2355" fmla="*/ 532355 h 611167"/>
                    <a:gd name="connsiteX2356" fmla="*/ 26140 w 294095"/>
                    <a:gd name="connsiteY2356" fmla="*/ 533280 h 611167"/>
                    <a:gd name="connsiteX2357" fmla="*/ 25978 w 294095"/>
                    <a:gd name="connsiteY2357" fmla="*/ 534113 h 611167"/>
                    <a:gd name="connsiteX2358" fmla="*/ 25180 w 294095"/>
                    <a:gd name="connsiteY2358" fmla="*/ 535988 h 611167"/>
                    <a:gd name="connsiteX2359" fmla="*/ 25122 w 294095"/>
                    <a:gd name="connsiteY2359" fmla="*/ 536150 h 611167"/>
                    <a:gd name="connsiteX2360" fmla="*/ 25087 w 294095"/>
                    <a:gd name="connsiteY2360" fmla="*/ 536994 h 611167"/>
                    <a:gd name="connsiteX2361" fmla="*/ 24937 w 294095"/>
                    <a:gd name="connsiteY2361" fmla="*/ 537619 h 611167"/>
                    <a:gd name="connsiteX2362" fmla="*/ 24752 w 294095"/>
                    <a:gd name="connsiteY2362" fmla="*/ 538070 h 611167"/>
                    <a:gd name="connsiteX2363" fmla="*/ 24485 w 294095"/>
                    <a:gd name="connsiteY2363" fmla="*/ 538556 h 611167"/>
                    <a:gd name="connsiteX2364" fmla="*/ 24717 w 294095"/>
                    <a:gd name="connsiteY2364" fmla="*/ 539007 h 611167"/>
                    <a:gd name="connsiteX2365" fmla="*/ 24786 w 294095"/>
                    <a:gd name="connsiteY2365" fmla="*/ 539123 h 611167"/>
                    <a:gd name="connsiteX2366" fmla="*/ 26961 w 294095"/>
                    <a:gd name="connsiteY2366" fmla="*/ 541043 h 611167"/>
                    <a:gd name="connsiteX2367" fmla="*/ 27494 w 294095"/>
                    <a:gd name="connsiteY2367" fmla="*/ 541819 h 611167"/>
                    <a:gd name="connsiteX2368" fmla="*/ 27679 w 294095"/>
                    <a:gd name="connsiteY2368" fmla="*/ 542281 h 611167"/>
                    <a:gd name="connsiteX2369" fmla="*/ 27794 w 294095"/>
                    <a:gd name="connsiteY2369" fmla="*/ 542906 h 611167"/>
                    <a:gd name="connsiteX2370" fmla="*/ 27829 w 294095"/>
                    <a:gd name="connsiteY2370" fmla="*/ 544040 h 611167"/>
                    <a:gd name="connsiteX2371" fmla="*/ 27737 w 294095"/>
                    <a:gd name="connsiteY2371" fmla="*/ 544676 h 611167"/>
                    <a:gd name="connsiteX2372" fmla="*/ 27702 w 294095"/>
                    <a:gd name="connsiteY2372" fmla="*/ 544769 h 611167"/>
                    <a:gd name="connsiteX2373" fmla="*/ 27968 w 294095"/>
                    <a:gd name="connsiteY2373" fmla="*/ 547106 h 611167"/>
                    <a:gd name="connsiteX2374" fmla="*/ 28003 w 294095"/>
                    <a:gd name="connsiteY2374" fmla="*/ 547627 h 611167"/>
                    <a:gd name="connsiteX2375" fmla="*/ 28003 w 294095"/>
                    <a:gd name="connsiteY2375" fmla="*/ 547696 h 611167"/>
                    <a:gd name="connsiteX2376" fmla="*/ 28037 w 294095"/>
                    <a:gd name="connsiteY2376" fmla="*/ 547754 h 611167"/>
                    <a:gd name="connsiteX2377" fmla="*/ 28211 w 294095"/>
                    <a:gd name="connsiteY2377" fmla="*/ 549362 h 611167"/>
                    <a:gd name="connsiteX2378" fmla="*/ 28107 w 294095"/>
                    <a:gd name="connsiteY2378" fmla="*/ 549709 h 611167"/>
                    <a:gd name="connsiteX2379" fmla="*/ 26707 w 294095"/>
                    <a:gd name="connsiteY2379" fmla="*/ 551051 h 611167"/>
                    <a:gd name="connsiteX2380" fmla="*/ 26209 w 294095"/>
                    <a:gd name="connsiteY2380" fmla="*/ 551190 h 611167"/>
                    <a:gd name="connsiteX2381" fmla="*/ 25041 w 294095"/>
                    <a:gd name="connsiteY2381" fmla="*/ 551132 h 611167"/>
                    <a:gd name="connsiteX2382" fmla="*/ 23502 w 294095"/>
                    <a:gd name="connsiteY2382" fmla="*/ 550600 h 611167"/>
                    <a:gd name="connsiteX2383" fmla="*/ 20216 w 294095"/>
                    <a:gd name="connsiteY2383" fmla="*/ 549304 h 611167"/>
                    <a:gd name="connsiteX2384" fmla="*/ 20124 w 294095"/>
                    <a:gd name="connsiteY2384" fmla="*/ 549339 h 611167"/>
                    <a:gd name="connsiteX2385" fmla="*/ 19927 w 294095"/>
                    <a:gd name="connsiteY2385" fmla="*/ 549686 h 611167"/>
                    <a:gd name="connsiteX2386" fmla="*/ 19441 w 294095"/>
                    <a:gd name="connsiteY2386" fmla="*/ 550345 h 611167"/>
                    <a:gd name="connsiteX2387" fmla="*/ 18805 w 294095"/>
                    <a:gd name="connsiteY2387" fmla="*/ 550878 h 611167"/>
                    <a:gd name="connsiteX2388" fmla="*/ 19013 w 294095"/>
                    <a:gd name="connsiteY2388" fmla="*/ 551734 h 611167"/>
                    <a:gd name="connsiteX2389" fmla="*/ 18747 w 294095"/>
                    <a:gd name="connsiteY2389" fmla="*/ 553296 h 611167"/>
                    <a:gd name="connsiteX2390" fmla="*/ 17405 w 294095"/>
                    <a:gd name="connsiteY2390" fmla="*/ 554175 h 611167"/>
                    <a:gd name="connsiteX2391" fmla="*/ 16641 w 294095"/>
                    <a:gd name="connsiteY2391" fmla="*/ 554279 h 611167"/>
                    <a:gd name="connsiteX2392" fmla="*/ 15854 w 294095"/>
                    <a:gd name="connsiteY2392" fmla="*/ 554291 h 611167"/>
                    <a:gd name="connsiteX2393" fmla="*/ 16421 w 294095"/>
                    <a:gd name="connsiteY2393" fmla="*/ 555054 h 611167"/>
                    <a:gd name="connsiteX2394" fmla="*/ 16676 w 294095"/>
                    <a:gd name="connsiteY2394" fmla="*/ 555517 h 611167"/>
                    <a:gd name="connsiteX2395" fmla="*/ 16849 w 294095"/>
                    <a:gd name="connsiteY2395" fmla="*/ 555968 h 611167"/>
                    <a:gd name="connsiteX2396" fmla="*/ 16942 w 294095"/>
                    <a:gd name="connsiteY2396" fmla="*/ 556177 h 611167"/>
                    <a:gd name="connsiteX2397" fmla="*/ 17717 w 294095"/>
                    <a:gd name="connsiteY2397" fmla="*/ 557172 h 611167"/>
                    <a:gd name="connsiteX2398" fmla="*/ 19152 w 294095"/>
                    <a:gd name="connsiteY2398" fmla="*/ 556998 h 611167"/>
                    <a:gd name="connsiteX2399" fmla="*/ 19395 w 294095"/>
                    <a:gd name="connsiteY2399" fmla="*/ 556929 h 611167"/>
                    <a:gd name="connsiteX2400" fmla="*/ 19730 w 294095"/>
                    <a:gd name="connsiteY2400" fmla="*/ 556778 h 611167"/>
                    <a:gd name="connsiteX2401" fmla="*/ 20841 w 294095"/>
                    <a:gd name="connsiteY2401" fmla="*/ 556327 h 611167"/>
                    <a:gd name="connsiteX2402" fmla="*/ 21512 w 294095"/>
                    <a:gd name="connsiteY2402" fmla="*/ 556188 h 611167"/>
                    <a:gd name="connsiteX2403" fmla="*/ 22044 w 294095"/>
                    <a:gd name="connsiteY2403" fmla="*/ 556188 h 611167"/>
                    <a:gd name="connsiteX2404" fmla="*/ 22727 w 294095"/>
                    <a:gd name="connsiteY2404" fmla="*/ 556211 h 611167"/>
                    <a:gd name="connsiteX2405" fmla="*/ 23259 w 294095"/>
                    <a:gd name="connsiteY2405" fmla="*/ 556315 h 611167"/>
                    <a:gd name="connsiteX2406" fmla="*/ 23768 w 294095"/>
                    <a:gd name="connsiteY2406" fmla="*/ 556489 h 611167"/>
                    <a:gd name="connsiteX2407" fmla="*/ 24902 w 294095"/>
                    <a:gd name="connsiteY2407" fmla="*/ 556986 h 611167"/>
                    <a:gd name="connsiteX2408" fmla="*/ 25642 w 294095"/>
                    <a:gd name="connsiteY2408" fmla="*/ 557449 h 611167"/>
                    <a:gd name="connsiteX2409" fmla="*/ 26233 w 294095"/>
                    <a:gd name="connsiteY2409" fmla="*/ 558062 h 611167"/>
                    <a:gd name="connsiteX2410" fmla="*/ 26753 w 294095"/>
                    <a:gd name="connsiteY2410" fmla="*/ 558919 h 611167"/>
                    <a:gd name="connsiteX2411" fmla="*/ 27019 w 294095"/>
                    <a:gd name="connsiteY2411" fmla="*/ 559289 h 611167"/>
                    <a:gd name="connsiteX2412" fmla="*/ 28581 w 294095"/>
                    <a:gd name="connsiteY2412" fmla="*/ 561464 h 611167"/>
                    <a:gd name="connsiteX2413" fmla="*/ 28917 w 294095"/>
                    <a:gd name="connsiteY2413" fmla="*/ 562031 h 611167"/>
                    <a:gd name="connsiteX2414" fmla="*/ 28882 w 294095"/>
                    <a:gd name="connsiteY2414" fmla="*/ 564056 h 611167"/>
                    <a:gd name="connsiteX2415" fmla="*/ 27112 w 294095"/>
                    <a:gd name="connsiteY2415" fmla="*/ 565027 h 611167"/>
                    <a:gd name="connsiteX2416" fmla="*/ 26776 w 294095"/>
                    <a:gd name="connsiteY2416" fmla="*/ 565016 h 611167"/>
                    <a:gd name="connsiteX2417" fmla="*/ 27123 w 294095"/>
                    <a:gd name="connsiteY2417" fmla="*/ 565305 h 611167"/>
                    <a:gd name="connsiteX2418" fmla="*/ 27829 w 294095"/>
                    <a:gd name="connsiteY2418" fmla="*/ 566798 h 611167"/>
                    <a:gd name="connsiteX2419" fmla="*/ 27841 w 294095"/>
                    <a:gd name="connsiteY2419" fmla="*/ 567318 h 611167"/>
                    <a:gd name="connsiteX2420" fmla="*/ 27551 w 294095"/>
                    <a:gd name="connsiteY2420" fmla="*/ 568406 h 611167"/>
                    <a:gd name="connsiteX2421" fmla="*/ 27285 w 294095"/>
                    <a:gd name="connsiteY2421" fmla="*/ 568834 h 611167"/>
                    <a:gd name="connsiteX2422" fmla="*/ 26996 w 294095"/>
                    <a:gd name="connsiteY2422" fmla="*/ 569204 h 611167"/>
                    <a:gd name="connsiteX2423" fmla="*/ 26626 w 294095"/>
                    <a:gd name="connsiteY2423" fmla="*/ 569574 h 611167"/>
                    <a:gd name="connsiteX2424" fmla="*/ 26117 w 294095"/>
                    <a:gd name="connsiteY2424" fmla="*/ 570026 h 611167"/>
                    <a:gd name="connsiteX2425" fmla="*/ 25318 w 294095"/>
                    <a:gd name="connsiteY2425" fmla="*/ 570627 h 611167"/>
                    <a:gd name="connsiteX2426" fmla="*/ 25203 w 294095"/>
                    <a:gd name="connsiteY2426" fmla="*/ 570766 h 611167"/>
                    <a:gd name="connsiteX2427" fmla="*/ 24671 w 294095"/>
                    <a:gd name="connsiteY2427" fmla="*/ 571587 h 611167"/>
                    <a:gd name="connsiteX2428" fmla="*/ 23872 w 294095"/>
                    <a:gd name="connsiteY2428" fmla="*/ 572559 h 611167"/>
                    <a:gd name="connsiteX2429" fmla="*/ 23375 w 294095"/>
                    <a:gd name="connsiteY2429" fmla="*/ 573068 h 611167"/>
                    <a:gd name="connsiteX2430" fmla="*/ 22773 w 294095"/>
                    <a:gd name="connsiteY2430" fmla="*/ 573566 h 611167"/>
                    <a:gd name="connsiteX2431" fmla="*/ 21743 w 294095"/>
                    <a:gd name="connsiteY2431" fmla="*/ 574329 h 611167"/>
                    <a:gd name="connsiteX2432" fmla="*/ 21743 w 294095"/>
                    <a:gd name="connsiteY2432" fmla="*/ 574896 h 611167"/>
                    <a:gd name="connsiteX2433" fmla="*/ 21720 w 294095"/>
                    <a:gd name="connsiteY2433" fmla="*/ 575128 h 611167"/>
                    <a:gd name="connsiteX2434" fmla="*/ 21743 w 294095"/>
                    <a:gd name="connsiteY2434" fmla="*/ 575128 h 611167"/>
                    <a:gd name="connsiteX2435" fmla="*/ 22461 w 294095"/>
                    <a:gd name="connsiteY2435" fmla="*/ 575093 h 611167"/>
                    <a:gd name="connsiteX2436" fmla="*/ 22981 w 294095"/>
                    <a:gd name="connsiteY2436" fmla="*/ 575093 h 611167"/>
                    <a:gd name="connsiteX2437" fmla="*/ 23317 w 294095"/>
                    <a:gd name="connsiteY2437" fmla="*/ 575070 h 611167"/>
                    <a:gd name="connsiteX2438" fmla="*/ 24254 w 294095"/>
                    <a:gd name="connsiteY2438" fmla="*/ 574885 h 611167"/>
                    <a:gd name="connsiteX2439" fmla="*/ 24694 w 294095"/>
                    <a:gd name="connsiteY2439" fmla="*/ 574792 h 611167"/>
                    <a:gd name="connsiteX2440" fmla="*/ 25689 w 294095"/>
                    <a:gd name="connsiteY2440" fmla="*/ 574515 h 611167"/>
                    <a:gd name="connsiteX2441" fmla="*/ 26510 w 294095"/>
                    <a:gd name="connsiteY2441" fmla="*/ 574457 h 611167"/>
                    <a:gd name="connsiteX2442" fmla="*/ 27285 w 294095"/>
                    <a:gd name="connsiteY2442" fmla="*/ 574596 h 611167"/>
                    <a:gd name="connsiteX2443" fmla="*/ 29102 w 294095"/>
                    <a:gd name="connsiteY2443" fmla="*/ 575116 h 611167"/>
                    <a:gd name="connsiteX2444" fmla="*/ 29900 w 294095"/>
                    <a:gd name="connsiteY2444" fmla="*/ 575510 h 611167"/>
                    <a:gd name="connsiteX2445" fmla="*/ 30779 w 294095"/>
                    <a:gd name="connsiteY2445" fmla="*/ 576111 h 611167"/>
                    <a:gd name="connsiteX2446" fmla="*/ 31612 w 294095"/>
                    <a:gd name="connsiteY2446" fmla="*/ 577303 h 611167"/>
                    <a:gd name="connsiteX2447" fmla="*/ 31763 w 294095"/>
                    <a:gd name="connsiteY2447" fmla="*/ 577916 h 611167"/>
                    <a:gd name="connsiteX2448" fmla="*/ 31855 w 294095"/>
                    <a:gd name="connsiteY2448" fmla="*/ 578413 h 611167"/>
                    <a:gd name="connsiteX2449" fmla="*/ 32376 w 294095"/>
                    <a:gd name="connsiteY2449" fmla="*/ 581051 h 611167"/>
                    <a:gd name="connsiteX2450" fmla="*/ 32642 w 294095"/>
                    <a:gd name="connsiteY2450" fmla="*/ 583354 h 611167"/>
                    <a:gd name="connsiteX2451" fmla="*/ 32700 w 294095"/>
                    <a:gd name="connsiteY2451" fmla="*/ 583851 h 611167"/>
                    <a:gd name="connsiteX2452" fmla="*/ 32711 w 294095"/>
                    <a:gd name="connsiteY2452" fmla="*/ 583909 h 611167"/>
                    <a:gd name="connsiteX2453" fmla="*/ 33151 w 294095"/>
                    <a:gd name="connsiteY2453" fmla="*/ 584569 h 611167"/>
                    <a:gd name="connsiteX2454" fmla="*/ 33915 w 294095"/>
                    <a:gd name="connsiteY2454" fmla="*/ 584916 h 611167"/>
                    <a:gd name="connsiteX2455" fmla="*/ 34458 w 294095"/>
                    <a:gd name="connsiteY2455" fmla="*/ 585286 h 611167"/>
                    <a:gd name="connsiteX2456" fmla="*/ 34817 w 294095"/>
                    <a:gd name="connsiteY2456" fmla="*/ 585633 h 611167"/>
                    <a:gd name="connsiteX2457" fmla="*/ 35210 w 294095"/>
                    <a:gd name="connsiteY2457" fmla="*/ 586142 h 611167"/>
                    <a:gd name="connsiteX2458" fmla="*/ 35963 w 294095"/>
                    <a:gd name="connsiteY2458" fmla="*/ 587577 h 611167"/>
                    <a:gd name="connsiteX2459" fmla="*/ 36171 w 294095"/>
                    <a:gd name="connsiteY2459" fmla="*/ 588190 h 611167"/>
                    <a:gd name="connsiteX2460" fmla="*/ 36252 w 294095"/>
                    <a:gd name="connsiteY2460" fmla="*/ 588699 h 611167"/>
                    <a:gd name="connsiteX2461" fmla="*/ 36252 w 294095"/>
                    <a:gd name="connsiteY2461" fmla="*/ 589358 h 611167"/>
                    <a:gd name="connsiteX2462" fmla="*/ 36217 w 294095"/>
                    <a:gd name="connsiteY2462" fmla="*/ 589555 h 611167"/>
                    <a:gd name="connsiteX2463" fmla="*/ 39063 w 294095"/>
                    <a:gd name="connsiteY2463" fmla="*/ 589220 h 611167"/>
                    <a:gd name="connsiteX2464" fmla="*/ 39549 w 294095"/>
                    <a:gd name="connsiteY2464" fmla="*/ 589220 h 611167"/>
                    <a:gd name="connsiteX2465" fmla="*/ 40243 w 294095"/>
                    <a:gd name="connsiteY2465" fmla="*/ 589324 h 611167"/>
                    <a:gd name="connsiteX2466" fmla="*/ 42442 w 294095"/>
                    <a:gd name="connsiteY2466" fmla="*/ 589821 h 611167"/>
                    <a:gd name="connsiteX2467" fmla="*/ 42951 w 294095"/>
                    <a:gd name="connsiteY2467" fmla="*/ 590053 h 611167"/>
                    <a:gd name="connsiteX2468" fmla="*/ 44397 w 294095"/>
                    <a:gd name="connsiteY2468" fmla="*/ 590967 h 611167"/>
                    <a:gd name="connsiteX2469" fmla="*/ 44860 w 294095"/>
                    <a:gd name="connsiteY2469" fmla="*/ 591406 h 611167"/>
                    <a:gd name="connsiteX2470" fmla="*/ 46167 w 294095"/>
                    <a:gd name="connsiteY2470" fmla="*/ 593119 h 611167"/>
                    <a:gd name="connsiteX2471" fmla="*/ 46514 w 294095"/>
                    <a:gd name="connsiteY2471" fmla="*/ 593871 h 611167"/>
                    <a:gd name="connsiteX2472" fmla="*/ 46873 w 294095"/>
                    <a:gd name="connsiteY2472" fmla="*/ 595479 h 611167"/>
                    <a:gd name="connsiteX2473" fmla="*/ 46907 w 294095"/>
                    <a:gd name="connsiteY2473" fmla="*/ 596150 h 611167"/>
                    <a:gd name="connsiteX2474" fmla="*/ 46838 w 294095"/>
                    <a:gd name="connsiteY2474" fmla="*/ 596659 h 611167"/>
                    <a:gd name="connsiteX2475" fmla="*/ 46722 w 294095"/>
                    <a:gd name="connsiteY2475" fmla="*/ 597122 h 611167"/>
                    <a:gd name="connsiteX2476" fmla="*/ 46190 w 294095"/>
                    <a:gd name="connsiteY2476" fmla="*/ 598545 h 611167"/>
                    <a:gd name="connsiteX2477" fmla="*/ 46109 w 294095"/>
                    <a:gd name="connsiteY2477" fmla="*/ 598869 h 611167"/>
                    <a:gd name="connsiteX2478" fmla="*/ 45855 w 294095"/>
                    <a:gd name="connsiteY2478" fmla="*/ 600361 h 611167"/>
                    <a:gd name="connsiteX2479" fmla="*/ 45461 w 294095"/>
                    <a:gd name="connsiteY2479" fmla="*/ 602062 h 611167"/>
                    <a:gd name="connsiteX2480" fmla="*/ 45218 w 294095"/>
                    <a:gd name="connsiteY2480" fmla="*/ 602756 h 611167"/>
                    <a:gd name="connsiteX2481" fmla="*/ 44755 w 294095"/>
                    <a:gd name="connsiteY2481" fmla="*/ 603508 h 611167"/>
                    <a:gd name="connsiteX2482" fmla="*/ 43309 w 294095"/>
                    <a:gd name="connsiteY2482" fmla="*/ 604954 h 611167"/>
                    <a:gd name="connsiteX2483" fmla="*/ 43205 w 294095"/>
                    <a:gd name="connsiteY2483" fmla="*/ 605093 h 611167"/>
                    <a:gd name="connsiteX2484" fmla="*/ 42684 w 294095"/>
                    <a:gd name="connsiteY2484" fmla="*/ 606227 h 611167"/>
                    <a:gd name="connsiteX2485" fmla="*/ 42650 w 294095"/>
                    <a:gd name="connsiteY2485" fmla="*/ 606366 h 611167"/>
                    <a:gd name="connsiteX2486" fmla="*/ 42638 w 294095"/>
                    <a:gd name="connsiteY2486" fmla="*/ 606505 h 611167"/>
                    <a:gd name="connsiteX2487" fmla="*/ 42974 w 294095"/>
                    <a:gd name="connsiteY2487" fmla="*/ 606771 h 611167"/>
                    <a:gd name="connsiteX2488" fmla="*/ 43066 w 294095"/>
                    <a:gd name="connsiteY2488" fmla="*/ 606794 h 611167"/>
                    <a:gd name="connsiteX2489" fmla="*/ 43922 w 294095"/>
                    <a:gd name="connsiteY2489" fmla="*/ 607002 h 611167"/>
                    <a:gd name="connsiteX2490" fmla="*/ 44258 w 294095"/>
                    <a:gd name="connsiteY2490" fmla="*/ 607037 h 611167"/>
                    <a:gd name="connsiteX2491" fmla="*/ 44617 w 294095"/>
                    <a:gd name="connsiteY2491" fmla="*/ 607060 h 611167"/>
                    <a:gd name="connsiteX2492" fmla="*/ 44894 w 294095"/>
                    <a:gd name="connsiteY2492" fmla="*/ 607048 h 611167"/>
                    <a:gd name="connsiteX2493" fmla="*/ 45241 w 294095"/>
                    <a:gd name="connsiteY2493" fmla="*/ 606979 h 611167"/>
                    <a:gd name="connsiteX2494" fmla="*/ 45727 w 294095"/>
                    <a:gd name="connsiteY2494" fmla="*/ 606875 h 611167"/>
                    <a:gd name="connsiteX2495" fmla="*/ 45993 w 294095"/>
                    <a:gd name="connsiteY2495" fmla="*/ 606805 h 611167"/>
                    <a:gd name="connsiteX2496" fmla="*/ 47035 w 294095"/>
                    <a:gd name="connsiteY2496" fmla="*/ 606262 h 611167"/>
                    <a:gd name="connsiteX2497" fmla="*/ 47278 w 294095"/>
                    <a:gd name="connsiteY2497" fmla="*/ 606077 h 611167"/>
                    <a:gd name="connsiteX2498" fmla="*/ 48041 w 294095"/>
                    <a:gd name="connsiteY2498" fmla="*/ 605463 h 611167"/>
                    <a:gd name="connsiteX2499" fmla="*/ 48226 w 294095"/>
                    <a:gd name="connsiteY2499" fmla="*/ 605290 h 611167"/>
                    <a:gd name="connsiteX2500" fmla="*/ 49059 w 294095"/>
                    <a:gd name="connsiteY2500" fmla="*/ 604110 h 611167"/>
                    <a:gd name="connsiteX2501" fmla="*/ 50853 w 294095"/>
                    <a:gd name="connsiteY2501" fmla="*/ 601912 h 611167"/>
                    <a:gd name="connsiteX2502" fmla="*/ 52658 w 294095"/>
                    <a:gd name="connsiteY2502" fmla="*/ 599852 h 611167"/>
                    <a:gd name="connsiteX2503" fmla="*/ 53016 w 294095"/>
                    <a:gd name="connsiteY2503" fmla="*/ 599459 h 611167"/>
                    <a:gd name="connsiteX2504" fmla="*/ 54023 w 294095"/>
                    <a:gd name="connsiteY2504" fmla="*/ 598279 h 611167"/>
                    <a:gd name="connsiteX2505" fmla="*/ 54231 w 294095"/>
                    <a:gd name="connsiteY2505" fmla="*/ 598024 h 611167"/>
                    <a:gd name="connsiteX2506" fmla="*/ 54682 w 294095"/>
                    <a:gd name="connsiteY2506" fmla="*/ 597203 h 611167"/>
                    <a:gd name="connsiteX2507" fmla="*/ 54937 w 294095"/>
                    <a:gd name="connsiteY2507" fmla="*/ 596775 h 611167"/>
                    <a:gd name="connsiteX2508" fmla="*/ 55168 w 294095"/>
                    <a:gd name="connsiteY2508" fmla="*/ 596335 h 611167"/>
                    <a:gd name="connsiteX2509" fmla="*/ 55909 w 294095"/>
                    <a:gd name="connsiteY2509" fmla="*/ 594900 h 611167"/>
                    <a:gd name="connsiteX2510" fmla="*/ 56614 w 294095"/>
                    <a:gd name="connsiteY2510" fmla="*/ 594125 h 611167"/>
                    <a:gd name="connsiteX2511" fmla="*/ 57054 w 294095"/>
                    <a:gd name="connsiteY2511" fmla="*/ 593847 h 611167"/>
                    <a:gd name="connsiteX2512" fmla="*/ 58836 w 294095"/>
                    <a:gd name="connsiteY2512" fmla="*/ 592887 h 611167"/>
                    <a:gd name="connsiteX2513" fmla="*/ 60351 w 294095"/>
                    <a:gd name="connsiteY2513" fmla="*/ 592343 h 611167"/>
                    <a:gd name="connsiteX2514" fmla="*/ 60803 w 294095"/>
                    <a:gd name="connsiteY2514" fmla="*/ 592158 h 611167"/>
                    <a:gd name="connsiteX2515" fmla="*/ 62237 w 294095"/>
                    <a:gd name="connsiteY2515" fmla="*/ 591580 h 611167"/>
                    <a:gd name="connsiteX2516" fmla="*/ 62561 w 294095"/>
                    <a:gd name="connsiteY2516" fmla="*/ 591418 h 611167"/>
                    <a:gd name="connsiteX2517" fmla="*/ 63302 w 294095"/>
                    <a:gd name="connsiteY2517" fmla="*/ 590967 h 611167"/>
                    <a:gd name="connsiteX2518" fmla="*/ 63475 w 294095"/>
                    <a:gd name="connsiteY2518" fmla="*/ 590342 h 611167"/>
                    <a:gd name="connsiteX2519" fmla="*/ 63568 w 294095"/>
                    <a:gd name="connsiteY2519" fmla="*/ 589925 h 611167"/>
                    <a:gd name="connsiteX2520" fmla="*/ 63880 w 294095"/>
                    <a:gd name="connsiteY2520" fmla="*/ 588109 h 611167"/>
                    <a:gd name="connsiteX2521" fmla="*/ 63869 w 294095"/>
                    <a:gd name="connsiteY2521" fmla="*/ 587843 h 611167"/>
                    <a:gd name="connsiteX2522" fmla="*/ 63718 w 294095"/>
                    <a:gd name="connsiteY2522" fmla="*/ 585969 h 611167"/>
                    <a:gd name="connsiteX2523" fmla="*/ 63869 w 294095"/>
                    <a:gd name="connsiteY2523" fmla="*/ 583759 h 611167"/>
                    <a:gd name="connsiteX2524" fmla="*/ 64285 w 294095"/>
                    <a:gd name="connsiteY2524" fmla="*/ 582694 h 611167"/>
                    <a:gd name="connsiteX2525" fmla="*/ 64956 w 294095"/>
                    <a:gd name="connsiteY2525" fmla="*/ 581850 h 611167"/>
                    <a:gd name="connsiteX2526" fmla="*/ 65535 w 294095"/>
                    <a:gd name="connsiteY2526" fmla="*/ 581179 h 611167"/>
                    <a:gd name="connsiteX2527" fmla="*/ 66738 w 294095"/>
                    <a:gd name="connsiteY2527" fmla="*/ 580114 h 611167"/>
                    <a:gd name="connsiteX2528" fmla="*/ 67131 w 294095"/>
                    <a:gd name="connsiteY2528" fmla="*/ 579767 h 611167"/>
                    <a:gd name="connsiteX2529" fmla="*/ 67525 w 294095"/>
                    <a:gd name="connsiteY2529" fmla="*/ 579409 h 611167"/>
                    <a:gd name="connsiteX2530" fmla="*/ 70278 w 294095"/>
                    <a:gd name="connsiteY2530" fmla="*/ 576898 h 611167"/>
                    <a:gd name="connsiteX2531" fmla="*/ 70614 w 294095"/>
                    <a:gd name="connsiteY2531" fmla="*/ 576562 h 611167"/>
                    <a:gd name="connsiteX2532" fmla="*/ 72858 w 294095"/>
                    <a:gd name="connsiteY2532" fmla="*/ 574306 h 611167"/>
                    <a:gd name="connsiteX2533" fmla="*/ 73113 w 294095"/>
                    <a:gd name="connsiteY2533" fmla="*/ 574052 h 611167"/>
                    <a:gd name="connsiteX2534" fmla="*/ 74848 w 294095"/>
                    <a:gd name="connsiteY2534" fmla="*/ 571518 h 611167"/>
                    <a:gd name="connsiteX2535" fmla="*/ 75137 w 294095"/>
                    <a:gd name="connsiteY2535" fmla="*/ 571090 h 611167"/>
                    <a:gd name="connsiteX2536" fmla="*/ 75427 w 294095"/>
                    <a:gd name="connsiteY2536" fmla="*/ 570662 h 611167"/>
                    <a:gd name="connsiteX2537" fmla="*/ 77151 w 294095"/>
                    <a:gd name="connsiteY2537" fmla="*/ 567989 h 611167"/>
                    <a:gd name="connsiteX2538" fmla="*/ 77417 w 294095"/>
                    <a:gd name="connsiteY2538" fmla="*/ 567561 h 611167"/>
                    <a:gd name="connsiteX2539" fmla="*/ 77694 w 294095"/>
                    <a:gd name="connsiteY2539" fmla="*/ 567110 h 611167"/>
                    <a:gd name="connsiteX2540" fmla="*/ 79395 w 294095"/>
                    <a:gd name="connsiteY2540" fmla="*/ 564368 h 611167"/>
                    <a:gd name="connsiteX2541" fmla="*/ 79673 w 294095"/>
                    <a:gd name="connsiteY2541" fmla="*/ 563917 h 611167"/>
                    <a:gd name="connsiteX2542" fmla="*/ 79950 w 294095"/>
                    <a:gd name="connsiteY2542" fmla="*/ 563477 h 611167"/>
                    <a:gd name="connsiteX2543" fmla="*/ 81744 w 294095"/>
                    <a:gd name="connsiteY2543" fmla="*/ 560550 h 611167"/>
                    <a:gd name="connsiteX2544" fmla="*/ 83745 w 294095"/>
                    <a:gd name="connsiteY2544" fmla="*/ 557958 h 611167"/>
                    <a:gd name="connsiteX2545" fmla="*/ 85689 w 294095"/>
                    <a:gd name="connsiteY2545" fmla="*/ 555899 h 611167"/>
                    <a:gd name="connsiteX2546" fmla="*/ 86024 w 294095"/>
                    <a:gd name="connsiteY2546" fmla="*/ 555540 h 611167"/>
                    <a:gd name="connsiteX2547" fmla="*/ 86372 w 294095"/>
                    <a:gd name="connsiteY2547" fmla="*/ 555170 h 611167"/>
                    <a:gd name="connsiteX2548" fmla="*/ 88431 w 294095"/>
                    <a:gd name="connsiteY2548" fmla="*/ 552741 h 611167"/>
                    <a:gd name="connsiteX2549" fmla="*/ 89090 w 294095"/>
                    <a:gd name="connsiteY2549" fmla="*/ 552162 h 611167"/>
                    <a:gd name="connsiteX2550" fmla="*/ 91798 w 294095"/>
                    <a:gd name="connsiteY2550" fmla="*/ 550184 h 611167"/>
                    <a:gd name="connsiteX2551" fmla="*/ 92237 w 294095"/>
                    <a:gd name="connsiteY2551" fmla="*/ 549941 h 611167"/>
                    <a:gd name="connsiteX2552" fmla="*/ 92735 w 294095"/>
                    <a:gd name="connsiteY2552" fmla="*/ 549744 h 611167"/>
                    <a:gd name="connsiteX2553" fmla="*/ 95662 w 294095"/>
                    <a:gd name="connsiteY2553" fmla="*/ 548737 h 611167"/>
                    <a:gd name="connsiteX2554" fmla="*/ 96414 w 294095"/>
                    <a:gd name="connsiteY2554" fmla="*/ 548622 h 611167"/>
                    <a:gd name="connsiteX2555" fmla="*/ 99619 w 294095"/>
                    <a:gd name="connsiteY2555" fmla="*/ 548437 h 611167"/>
                    <a:gd name="connsiteX2556" fmla="*/ 100116 w 294095"/>
                    <a:gd name="connsiteY2556" fmla="*/ 548402 h 611167"/>
                    <a:gd name="connsiteX2557" fmla="*/ 103321 w 294095"/>
                    <a:gd name="connsiteY2557" fmla="*/ 548147 h 611167"/>
                    <a:gd name="connsiteX2558" fmla="*/ 103842 w 294095"/>
                    <a:gd name="connsiteY2558" fmla="*/ 548090 h 611167"/>
                    <a:gd name="connsiteX2559" fmla="*/ 104293 w 294095"/>
                    <a:gd name="connsiteY2559" fmla="*/ 548055 h 611167"/>
                    <a:gd name="connsiteX2560" fmla="*/ 107232 w 294095"/>
                    <a:gd name="connsiteY2560" fmla="*/ 547592 h 611167"/>
                    <a:gd name="connsiteX2561" fmla="*/ 107555 w 294095"/>
                    <a:gd name="connsiteY2561" fmla="*/ 547476 h 611167"/>
                    <a:gd name="connsiteX2562" fmla="*/ 109268 w 294095"/>
                    <a:gd name="connsiteY2562" fmla="*/ 546875 h 611167"/>
                    <a:gd name="connsiteX2563" fmla="*/ 109383 w 294095"/>
                    <a:gd name="connsiteY2563" fmla="*/ 546771 h 611167"/>
                    <a:gd name="connsiteX2564" fmla="*/ 110425 w 294095"/>
                    <a:gd name="connsiteY2564" fmla="*/ 545914 h 611167"/>
                    <a:gd name="connsiteX2565" fmla="*/ 110540 w 294095"/>
                    <a:gd name="connsiteY2565" fmla="*/ 545741 h 611167"/>
                    <a:gd name="connsiteX2566" fmla="*/ 111397 w 294095"/>
                    <a:gd name="connsiteY2566" fmla="*/ 544399 h 611167"/>
                    <a:gd name="connsiteX2567" fmla="*/ 111906 w 294095"/>
                    <a:gd name="connsiteY2567" fmla="*/ 543693 h 611167"/>
                    <a:gd name="connsiteX2568" fmla="*/ 111848 w 294095"/>
                    <a:gd name="connsiteY2568" fmla="*/ 538822 h 611167"/>
                    <a:gd name="connsiteX2569" fmla="*/ 111917 w 294095"/>
                    <a:gd name="connsiteY2569" fmla="*/ 537908 h 611167"/>
                    <a:gd name="connsiteX2570" fmla="*/ 112484 w 294095"/>
                    <a:gd name="connsiteY2570" fmla="*/ 534738 h 611167"/>
                    <a:gd name="connsiteX2571" fmla="*/ 112808 w 294095"/>
                    <a:gd name="connsiteY2571" fmla="*/ 533732 h 611167"/>
                    <a:gd name="connsiteX2572" fmla="*/ 114162 w 294095"/>
                    <a:gd name="connsiteY2572" fmla="*/ 530839 h 611167"/>
                    <a:gd name="connsiteX2573" fmla="*/ 114324 w 294095"/>
                    <a:gd name="connsiteY2573" fmla="*/ 530481 h 611167"/>
                    <a:gd name="connsiteX2574" fmla="*/ 114902 w 294095"/>
                    <a:gd name="connsiteY2574" fmla="*/ 528537 h 611167"/>
                    <a:gd name="connsiteX2575" fmla="*/ 115226 w 294095"/>
                    <a:gd name="connsiteY2575" fmla="*/ 527669 h 611167"/>
                    <a:gd name="connsiteX2576" fmla="*/ 115943 w 294095"/>
                    <a:gd name="connsiteY2576" fmla="*/ 526304 h 611167"/>
                    <a:gd name="connsiteX2577" fmla="*/ 116094 w 294095"/>
                    <a:gd name="connsiteY2577" fmla="*/ 525957 h 611167"/>
                    <a:gd name="connsiteX2578" fmla="*/ 116638 w 294095"/>
                    <a:gd name="connsiteY2578" fmla="*/ 524337 h 611167"/>
                    <a:gd name="connsiteX2579" fmla="*/ 117957 w 294095"/>
                    <a:gd name="connsiteY2579" fmla="*/ 521410 h 611167"/>
                    <a:gd name="connsiteX2580" fmla="*/ 118211 w 294095"/>
                    <a:gd name="connsiteY2580" fmla="*/ 520993 h 611167"/>
                    <a:gd name="connsiteX2581" fmla="*/ 118535 w 294095"/>
                    <a:gd name="connsiteY2581" fmla="*/ 520577 h 611167"/>
                    <a:gd name="connsiteX2582" fmla="*/ 119646 w 294095"/>
                    <a:gd name="connsiteY2582" fmla="*/ 519327 h 611167"/>
                    <a:gd name="connsiteX2583" fmla="*/ 119877 w 294095"/>
                    <a:gd name="connsiteY2583" fmla="*/ 519038 h 611167"/>
                    <a:gd name="connsiteX2584" fmla="*/ 121266 w 294095"/>
                    <a:gd name="connsiteY2584" fmla="*/ 516840 h 611167"/>
                    <a:gd name="connsiteX2585" fmla="*/ 126657 w 294095"/>
                    <a:gd name="connsiteY2585" fmla="*/ 508672 h 611167"/>
                    <a:gd name="connsiteX2586" fmla="*/ 128739 w 294095"/>
                    <a:gd name="connsiteY2586" fmla="*/ 506092 h 611167"/>
                    <a:gd name="connsiteX2587" fmla="*/ 129318 w 294095"/>
                    <a:gd name="connsiteY2587" fmla="*/ 505502 h 611167"/>
                    <a:gd name="connsiteX2588" fmla="*/ 136017 w 294095"/>
                    <a:gd name="connsiteY2588" fmla="*/ 499312 h 611167"/>
                    <a:gd name="connsiteX2589" fmla="*/ 139650 w 294095"/>
                    <a:gd name="connsiteY2589" fmla="*/ 496131 h 611167"/>
                    <a:gd name="connsiteX2590" fmla="*/ 139997 w 294095"/>
                    <a:gd name="connsiteY2590" fmla="*/ 495795 h 611167"/>
                    <a:gd name="connsiteX2591" fmla="*/ 145018 w 294095"/>
                    <a:gd name="connsiteY2591" fmla="*/ 490936 h 611167"/>
                    <a:gd name="connsiteX2592" fmla="*/ 145342 w 294095"/>
                    <a:gd name="connsiteY2592" fmla="*/ 490681 h 611167"/>
                    <a:gd name="connsiteX2593" fmla="*/ 146198 w 294095"/>
                    <a:gd name="connsiteY2593" fmla="*/ 490161 h 611167"/>
                    <a:gd name="connsiteX2594" fmla="*/ 146140 w 294095"/>
                    <a:gd name="connsiteY2594" fmla="*/ 490138 h 611167"/>
                    <a:gd name="connsiteX2595" fmla="*/ 146048 w 294095"/>
                    <a:gd name="connsiteY2595" fmla="*/ 490126 h 611167"/>
                    <a:gd name="connsiteX2596" fmla="*/ 144509 w 294095"/>
                    <a:gd name="connsiteY2596" fmla="*/ 490022 h 611167"/>
                    <a:gd name="connsiteX2597" fmla="*/ 143259 w 294095"/>
                    <a:gd name="connsiteY2597" fmla="*/ 489814 h 611167"/>
                    <a:gd name="connsiteX2598" fmla="*/ 142600 w 294095"/>
                    <a:gd name="connsiteY2598" fmla="*/ 489652 h 611167"/>
                    <a:gd name="connsiteX2599" fmla="*/ 141512 w 294095"/>
                    <a:gd name="connsiteY2599" fmla="*/ 488946 h 611167"/>
                    <a:gd name="connsiteX2600" fmla="*/ 140020 w 294095"/>
                    <a:gd name="connsiteY2600" fmla="*/ 486967 h 611167"/>
                    <a:gd name="connsiteX2601" fmla="*/ 139256 w 294095"/>
                    <a:gd name="connsiteY2601" fmla="*/ 485544 h 611167"/>
                    <a:gd name="connsiteX2602" fmla="*/ 139094 w 294095"/>
                    <a:gd name="connsiteY2602" fmla="*/ 485139 h 611167"/>
                    <a:gd name="connsiteX2603" fmla="*/ 138076 w 294095"/>
                    <a:gd name="connsiteY2603" fmla="*/ 481518 h 611167"/>
                    <a:gd name="connsiteX2604" fmla="*/ 138088 w 294095"/>
                    <a:gd name="connsiteY2604" fmla="*/ 480373 h 611167"/>
                    <a:gd name="connsiteX2605" fmla="*/ 138250 w 294095"/>
                    <a:gd name="connsiteY2605" fmla="*/ 479863 h 611167"/>
                    <a:gd name="connsiteX2606" fmla="*/ 139349 w 294095"/>
                    <a:gd name="connsiteY2606" fmla="*/ 476925 h 611167"/>
                    <a:gd name="connsiteX2607" fmla="*/ 139418 w 294095"/>
                    <a:gd name="connsiteY2607" fmla="*/ 476566 h 611167"/>
                    <a:gd name="connsiteX2608" fmla="*/ 139812 w 294095"/>
                    <a:gd name="connsiteY2608" fmla="*/ 474460 h 611167"/>
                    <a:gd name="connsiteX2609" fmla="*/ 140008 w 294095"/>
                    <a:gd name="connsiteY2609" fmla="*/ 473639 h 611167"/>
                    <a:gd name="connsiteX2610" fmla="*/ 142056 w 294095"/>
                    <a:gd name="connsiteY2610" fmla="*/ 467634 h 611167"/>
                    <a:gd name="connsiteX2611" fmla="*/ 142137 w 294095"/>
                    <a:gd name="connsiteY2611" fmla="*/ 467322 h 611167"/>
                    <a:gd name="connsiteX2612" fmla="*/ 142530 w 294095"/>
                    <a:gd name="connsiteY2612" fmla="*/ 463724 h 611167"/>
                    <a:gd name="connsiteX2613" fmla="*/ 142681 w 294095"/>
                    <a:gd name="connsiteY2613" fmla="*/ 463007 h 611167"/>
                    <a:gd name="connsiteX2614" fmla="*/ 143595 w 294095"/>
                    <a:gd name="connsiteY2614" fmla="*/ 459304 h 611167"/>
                    <a:gd name="connsiteX2615" fmla="*/ 143711 w 294095"/>
                    <a:gd name="connsiteY2615" fmla="*/ 458807 h 611167"/>
                    <a:gd name="connsiteX2616" fmla="*/ 143815 w 294095"/>
                    <a:gd name="connsiteY2616" fmla="*/ 458344 h 611167"/>
                    <a:gd name="connsiteX2617" fmla="*/ 144659 w 294095"/>
                    <a:gd name="connsiteY2617" fmla="*/ 454133 h 611167"/>
                    <a:gd name="connsiteX2618" fmla="*/ 144763 w 294095"/>
                    <a:gd name="connsiteY2618" fmla="*/ 453624 h 611167"/>
                    <a:gd name="connsiteX2619" fmla="*/ 144856 w 294095"/>
                    <a:gd name="connsiteY2619" fmla="*/ 453126 h 611167"/>
                    <a:gd name="connsiteX2620" fmla="*/ 145319 w 294095"/>
                    <a:gd name="connsiteY2620" fmla="*/ 450477 h 611167"/>
                    <a:gd name="connsiteX2621" fmla="*/ 145573 w 294095"/>
                    <a:gd name="connsiteY2621" fmla="*/ 449551 h 611167"/>
                    <a:gd name="connsiteX2622" fmla="*/ 146175 w 294095"/>
                    <a:gd name="connsiteY2622" fmla="*/ 448070 h 611167"/>
                    <a:gd name="connsiteX2623" fmla="*/ 146360 w 294095"/>
                    <a:gd name="connsiteY2623" fmla="*/ 447584 h 611167"/>
                    <a:gd name="connsiteX2624" fmla="*/ 146522 w 294095"/>
                    <a:gd name="connsiteY2624" fmla="*/ 447191 h 611167"/>
                    <a:gd name="connsiteX2625" fmla="*/ 148015 w 294095"/>
                    <a:gd name="connsiteY2625" fmla="*/ 441637 h 611167"/>
                    <a:gd name="connsiteX2626" fmla="*/ 148084 w 294095"/>
                    <a:gd name="connsiteY2626" fmla="*/ 441302 h 611167"/>
                    <a:gd name="connsiteX2627" fmla="*/ 148269 w 294095"/>
                    <a:gd name="connsiteY2627" fmla="*/ 438965 h 611167"/>
                    <a:gd name="connsiteX2628" fmla="*/ 148963 w 294095"/>
                    <a:gd name="connsiteY2628" fmla="*/ 436339 h 611167"/>
                    <a:gd name="connsiteX2629" fmla="*/ 150028 w 294095"/>
                    <a:gd name="connsiteY2629" fmla="*/ 432602 h 611167"/>
                    <a:gd name="connsiteX2630" fmla="*/ 150918 w 294095"/>
                    <a:gd name="connsiteY2630" fmla="*/ 430542 h 611167"/>
                    <a:gd name="connsiteX2631" fmla="*/ 151057 w 294095"/>
                    <a:gd name="connsiteY2631" fmla="*/ 430149 h 611167"/>
                    <a:gd name="connsiteX2632" fmla="*/ 151543 w 294095"/>
                    <a:gd name="connsiteY2632" fmla="*/ 428448 h 611167"/>
                    <a:gd name="connsiteX2633" fmla="*/ 152515 w 294095"/>
                    <a:gd name="connsiteY2633" fmla="*/ 426053 h 611167"/>
                    <a:gd name="connsiteX2634" fmla="*/ 152619 w 294095"/>
                    <a:gd name="connsiteY2634" fmla="*/ 425695 h 611167"/>
                    <a:gd name="connsiteX2635" fmla="*/ 153313 w 294095"/>
                    <a:gd name="connsiteY2635" fmla="*/ 423103 h 611167"/>
                    <a:gd name="connsiteX2636" fmla="*/ 153452 w 294095"/>
                    <a:gd name="connsiteY2636" fmla="*/ 422605 h 611167"/>
                    <a:gd name="connsiteX2637" fmla="*/ 154065 w 294095"/>
                    <a:gd name="connsiteY2637" fmla="*/ 420199 h 611167"/>
                    <a:gd name="connsiteX2638" fmla="*/ 154077 w 294095"/>
                    <a:gd name="connsiteY2638" fmla="*/ 420060 h 611167"/>
                    <a:gd name="connsiteX2639" fmla="*/ 153799 w 294095"/>
                    <a:gd name="connsiteY2639" fmla="*/ 418140 h 611167"/>
                    <a:gd name="connsiteX2640" fmla="*/ 153730 w 294095"/>
                    <a:gd name="connsiteY2640" fmla="*/ 417630 h 611167"/>
                    <a:gd name="connsiteX2641" fmla="*/ 153718 w 294095"/>
                    <a:gd name="connsiteY2641" fmla="*/ 417538 h 611167"/>
                    <a:gd name="connsiteX2642" fmla="*/ 153661 w 294095"/>
                    <a:gd name="connsiteY2642" fmla="*/ 417445 h 611167"/>
                    <a:gd name="connsiteX2643" fmla="*/ 153464 w 294095"/>
                    <a:gd name="connsiteY2643" fmla="*/ 417040 h 611167"/>
                    <a:gd name="connsiteX2644" fmla="*/ 153279 w 294095"/>
                    <a:gd name="connsiteY2644" fmla="*/ 416578 h 611167"/>
                    <a:gd name="connsiteX2645" fmla="*/ 153163 w 294095"/>
                    <a:gd name="connsiteY2645" fmla="*/ 415756 h 611167"/>
                    <a:gd name="connsiteX2646" fmla="*/ 153256 w 294095"/>
                    <a:gd name="connsiteY2646" fmla="*/ 414217 h 611167"/>
                    <a:gd name="connsiteX2647" fmla="*/ 153244 w 294095"/>
                    <a:gd name="connsiteY2647" fmla="*/ 413801 h 611167"/>
                    <a:gd name="connsiteX2648" fmla="*/ 153094 w 294095"/>
                    <a:gd name="connsiteY2648" fmla="*/ 411730 h 611167"/>
                    <a:gd name="connsiteX2649" fmla="*/ 153522 w 294095"/>
                    <a:gd name="connsiteY2649" fmla="*/ 410330 h 611167"/>
                    <a:gd name="connsiteX2650" fmla="*/ 155049 w 294095"/>
                    <a:gd name="connsiteY2650" fmla="*/ 408456 h 611167"/>
                    <a:gd name="connsiteX2651" fmla="*/ 157016 w 294095"/>
                    <a:gd name="connsiteY2651" fmla="*/ 406605 h 611167"/>
                    <a:gd name="connsiteX2652" fmla="*/ 157374 w 294095"/>
                    <a:gd name="connsiteY2652" fmla="*/ 406269 h 611167"/>
                    <a:gd name="connsiteX2653" fmla="*/ 157664 w 294095"/>
                    <a:gd name="connsiteY2653" fmla="*/ 405991 h 611167"/>
                    <a:gd name="connsiteX2654" fmla="*/ 159723 w 294095"/>
                    <a:gd name="connsiteY2654" fmla="*/ 403342 h 611167"/>
                    <a:gd name="connsiteX2655" fmla="*/ 161216 w 294095"/>
                    <a:gd name="connsiteY2655" fmla="*/ 401884 h 611167"/>
                    <a:gd name="connsiteX2656" fmla="*/ 161528 w 294095"/>
                    <a:gd name="connsiteY2656" fmla="*/ 401560 h 611167"/>
                    <a:gd name="connsiteX2657" fmla="*/ 162905 w 294095"/>
                    <a:gd name="connsiteY2657" fmla="*/ 399952 h 611167"/>
                    <a:gd name="connsiteX2658" fmla="*/ 163680 w 294095"/>
                    <a:gd name="connsiteY2658" fmla="*/ 399235 h 611167"/>
                    <a:gd name="connsiteX2659" fmla="*/ 165762 w 294095"/>
                    <a:gd name="connsiteY2659" fmla="*/ 397812 h 611167"/>
                    <a:gd name="connsiteX2660" fmla="*/ 165867 w 294095"/>
                    <a:gd name="connsiteY2660" fmla="*/ 397707 h 611167"/>
                    <a:gd name="connsiteX2661" fmla="*/ 167290 w 294095"/>
                    <a:gd name="connsiteY2661" fmla="*/ 395671 h 611167"/>
                    <a:gd name="connsiteX2662" fmla="*/ 167718 w 294095"/>
                    <a:gd name="connsiteY2662" fmla="*/ 395139 h 611167"/>
                    <a:gd name="connsiteX2663" fmla="*/ 168655 w 294095"/>
                    <a:gd name="connsiteY2663" fmla="*/ 394086 h 611167"/>
                    <a:gd name="connsiteX2664" fmla="*/ 168736 w 294095"/>
                    <a:gd name="connsiteY2664" fmla="*/ 393913 h 611167"/>
                    <a:gd name="connsiteX2665" fmla="*/ 169661 w 294095"/>
                    <a:gd name="connsiteY2665" fmla="*/ 391633 h 611167"/>
                    <a:gd name="connsiteX2666" fmla="*/ 169719 w 294095"/>
                    <a:gd name="connsiteY2666" fmla="*/ 391437 h 611167"/>
                    <a:gd name="connsiteX2667" fmla="*/ 169916 w 294095"/>
                    <a:gd name="connsiteY2667" fmla="*/ 388579 h 611167"/>
                    <a:gd name="connsiteX2668" fmla="*/ 170656 w 294095"/>
                    <a:gd name="connsiteY2668" fmla="*/ 385444 h 611167"/>
                    <a:gd name="connsiteX2669" fmla="*/ 170911 w 294095"/>
                    <a:gd name="connsiteY2669" fmla="*/ 384830 h 611167"/>
                    <a:gd name="connsiteX2670" fmla="*/ 171281 w 294095"/>
                    <a:gd name="connsiteY2670" fmla="*/ 384252 h 611167"/>
                    <a:gd name="connsiteX2671" fmla="*/ 173861 w 294095"/>
                    <a:gd name="connsiteY2671" fmla="*/ 380816 h 611167"/>
                    <a:gd name="connsiteX2672" fmla="*/ 174648 w 294095"/>
                    <a:gd name="connsiteY2672" fmla="*/ 380202 h 611167"/>
                    <a:gd name="connsiteX2673" fmla="*/ 175099 w 294095"/>
                    <a:gd name="connsiteY2673" fmla="*/ 379994 h 611167"/>
                    <a:gd name="connsiteX2674" fmla="*/ 175539 w 294095"/>
                    <a:gd name="connsiteY2674" fmla="*/ 379855 h 611167"/>
                    <a:gd name="connsiteX2675" fmla="*/ 178177 w 294095"/>
                    <a:gd name="connsiteY2675" fmla="*/ 379346 h 611167"/>
                    <a:gd name="connsiteX2676" fmla="*/ 179148 w 294095"/>
                    <a:gd name="connsiteY2676" fmla="*/ 379231 h 611167"/>
                    <a:gd name="connsiteX2677" fmla="*/ 183915 w 294095"/>
                    <a:gd name="connsiteY2677" fmla="*/ 379381 h 611167"/>
                    <a:gd name="connsiteX2678" fmla="*/ 184343 w 294095"/>
                    <a:gd name="connsiteY2678" fmla="*/ 379369 h 611167"/>
                    <a:gd name="connsiteX2679" fmla="*/ 188555 w 294095"/>
                    <a:gd name="connsiteY2679" fmla="*/ 379011 h 611167"/>
                    <a:gd name="connsiteX2680" fmla="*/ 189260 w 294095"/>
                    <a:gd name="connsiteY2680" fmla="*/ 379080 h 611167"/>
                    <a:gd name="connsiteX2681" fmla="*/ 190036 w 294095"/>
                    <a:gd name="connsiteY2681" fmla="*/ 379312 h 611167"/>
                    <a:gd name="connsiteX2682" fmla="*/ 191100 w 294095"/>
                    <a:gd name="connsiteY2682" fmla="*/ 379798 h 611167"/>
                    <a:gd name="connsiteX2683" fmla="*/ 198458 w 294095"/>
                    <a:gd name="connsiteY2683" fmla="*/ 378953 h 611167"/>
                    <a:gd name="connsiteX2684" fmla="*/ 199291 w 294095"/>
                    <a:gd name="connsiteY2684" fmla="*/ 378953 h 611167"/>
                    <a:gd name="connsiteX2685" fmla="*/ 208940 w 294095"/>
                    <a:gd name="connsiteY2685" fmla="*/ 379439 h 611167"/>
                    <a:gd name="connsiteX2686" fmla="*/ 209369 w 294095"/>
                    <a:gd name="connsiteY2686" fmla="*/ 379450 h 611167"/>
                    <a:gd name="connsiteX2687" fmla="*/ 214644 w 294095"/>
                    <a:gd name="connsiteY2687" fmla="*/ 379115 h 611167"/>
                    <a:gd name="connsiteX2688" fmla="*/ 215338 w 294095"/>
                    <a:gd name="connsiteY2688" fmla="*/ 379115 h 611167"/>
                    <a:gd name="connsiteX2689" fmla="*/ 219503 w 294095"/>
                    <a:gd name="connsiteY2689" fmla="*/ 379254 h 611167"/>
                    <a:gd name="connsiteX2690" fmla="*/ 219712 w 294095"/>
                    <a:gd name="connsiteY2690" fmla="*/ 379231 h 611167"/>
                    <a:gd name="connsiteX2691" fmla="*/ 221100 w 294095"/>
                    <a:gd name="connsiteY2691" fmla="*/ 378814 h 611167"/>
                    <a:gd name="connsiteX2692" fmla="*/ 221759 w 294095"/>
                    <a:gd name="connsiteY2692" fmla="*/ 378745 h 611167"/>
                    <a:gd name="connsiteX2693" fmla="*/ 222280 w 294095"/>
                    <a:gd name="connsiteY2693" fmla="*/ 378756 h 611167"/>
                    <a:gd name="connsiteX2694" fmla="*/ 222685 w 294095"/>
                    <a:gd name="connsiteY2694" fmla="*/ 378826 h 611167"/>
                    <a:gd name="connsiteX2695" fmla="*/ 223888 w 294095"/>
                    <a:gd name="connsiteY2695" fmla="*/ 379115 h 611167"/>
                    <a:gd name="connsiteX2696" fmla="*/ 224004 w 294095"/>
                    <a:gd name="connsiteY2696" fmla="*/ 379103 h 611167"/>
                    <a:gd name="connsiteX2697" fmla="*/ 225358 w 294095"/>
                    <a:gd name="connsiteY2697" fmla="*/ 378895 h 611167"/>
                    <a:gd name="connsiteX2698" fmla="*/ 225462 w 294095"/>
                    <a:gd name="connsiteY2698" fmla="*/ 378860 h 611167"/>
                    <a:gd name="connsiteX2699" fmla="*/ 226422 w 294095"/>
                    <a:gd name="connsiteY2699" fmla="*/ 378236 h 611167"/>
                    <a:gd name="connsiteX2700" fmla="*/ 226758 w 294095"/>
                    <a:gd name="connsiteY2700" fmla="*/ 368309 h 611167"/>
                    <a:gd name="connsiteX2701" fmla="*/ 226850 w 294095"/>
                    <a:gd name="connsiteY2701" fmla="*/ 367545 h 611167"/>
                    <a:gd name="connsiteX2702" fmla="*/ 227301 w 294095"/>
                    <a:gd name="connsiteY2702" fmla="*/ 364907 h 611167"/>
                    <a:gd name="connsiteX2703" fmla="*/ 227336 w 294095"/>
                    <a:gd name="connsiteY2703" fmla="*/ 364502 h 611167"/>
                    <a:gd name="connsiteX2704" fmla="*/ 228134 w 294095"/>
                    <a:gd name="connsiteY2704" fmla="*/ 346963 h 611167"/>
                    <a:gd name="connsiteX2705" fmla="*/ 228111 w 294095"/>
                    <a:gd name="connsiteY2705" fmla="*/ 346569 h 611167"/>
                    <a:gd name="connsiteX2706" fmla="*/ 227695 w 294095"/>
                    <a:gd name="connsiteY2706" fmla="*/ 342624 h 611167"/>
                    <a:gd name="connsiteX2707" fmla="*/ 228065 w 294095"/>
                    <a:gd name="connsiteY2707" fmla="*/ 331401 h 611167"/>
                    <a:gd name="connsiteX2708" fmla="*/ 228053 w 294095"/>
                    <a:gd name="connsiteY2708" fmla="*/ 330939 h 611167"/>
                    <a:gd name="connsiteX2709" fmla="*/ 227903 w 294095"/>
                    <a:gd name="connsiteY2709" fmla="*/ 322874 h 611167"/>
                    <a:gd name="connsiteX2710" fmla="*/ 227938 w 294095"/>
                    <a:gd name="connsiteY2710" fmla="*/ 319612 h 611167"/>
                    <a:gd name="connsiteX2711" fmla="*/ 227995 w 294095"/>
                    <a:gd name="connsiteY2711" fmla="*/ 319160 h 611167"/>
                    <a:gd name="connsiteX2712" fmla="*/ 228111 w 294095"/>
                    <a:gd name="connsiteY2712" fmla="*/ 318640 h 611167"/>
                    <a:gd name="connsiteX2713" fmla="*/ 229314 w 294095"/>
                    <a:gd name="connsiteY2713" fmla="*/ 314521 h 611167"/>
                    <a:gd name="connsiteX2714" fmla="*/ 229395 w 294095"/>
                    <a:gd name="connsiteY2714" fmla="*/ 314128 h 611167"/>
                    <a:gd name="connsiteX2715" fmla="*/ 229546 w 294095"/>
                    <a:gd name="connsiteY2715" fmla="*/ 313110 h 611167"/>
                    <a:gd name="connsiteX2716" fmla="*/ 229627 w 294095"/>
                    <a:gd name="connsiteY2716" fmla="*/ 312589 h 611167"/>
                    <a:gd name="connsiteX2717" fmla="*/ 229708 w 294095"/>
                    <a:gd name="connsiteY2717" fmla="*/ 312057 h 611167"/>
                    <a:gd name="connsiteX2718" fmla="*/ 230379 w 294095"/>
                    <a:gd name="connsiteY2718" fmla="*/ 307522 h 611167"/>
                    <a:gd name="connsiteX2719" fmla="*/ 231004 w 294095"/>
                    <a:gd name="connsiteY2719" fmla="*/ 305462 h 611167"/>
                    <a:gd name="connsiteX2720" fmla="*/ 231281 w 294095"/>
                    <a:gd name="connsiteY2720" fmla="*/ 304768 h 611167"/>
                    <a:gd name="connsiteX2721" fmla="*/ 232114 w 294095"/>
                    <a:gd name="connsiteY2721" fmla="*/ 303171 h 611167"/>
                    <a:gd name="connsiteX2722" fmla="*/ 233491 w 294095"/>
                    <a:gd name="connsiteY2722" fmla="*/ 300834 h 611167"/>
                    <a:gd name="connsiteX2723" fmla="*/ 233676 w 294095"/>
                    <a:gd name="connsiteY2723" fmla="*/ 300464 h 611167"/>
                    <a:gd name="connsiteX2724" fmla="*/ 234301 w 294095"/>
                    <a:gd name="connsiteY2724" fmla="*/ 299064 h 611167"/>
                    <a:gd name="connsiteX2725" fmla="*/ 234486 w 294095"/>
                    <a:gd name="connsiteY2725" fmla="*/ 298717 h 611167"/>
                    <a:gd name="connsiteX2726" fmla="*/ 234798 w 294095"/>
                    <a:gd name="connsiteY2726" fmla="*/ 298289 h 611167"/>
                    <a:gd name="connsiteX2727" fmla="*/ 235122 w 294095"/>
                    <a:gd name="connsiteY2727" fmla="*/ 297942 h 611167"/>
                    <a:gd name="connsiteX2728" fmla="*/ 236673 w 294095"/>
                    <a:gd name="connsiteY2728" fmla="*/ 296577 h 611167"/>
                    <a:gd name="connsiteX2729" fmla="*/ 236835 w 294095"/>
                    <a:gd name="connsiteY2729" fmla="*/ 296403 h 611167"/>
                    <a:gd name="connsiteX2730" fmla="*/ 237864 w 294095"/>
                    <a:gd name="connsiteY2730" fmla="*/ 294772 h 611167"/>
                    <a:gd name="connsiteX2731" fmla="*/ 238385 w 294095"/>
                    <a:gd name="connsiteY2731" fmla="*/ 294135 h 611167"/>
                    <a:gd name="connsiteX2732" fmla="*/ 238744 w 294095"/>
                    <a:gd name="connsiteY2732" fmla="*/ 293800 h 611167"/>
                    <a:gd name="connsiteX2733" fmla="*/ 240468 w 294095"/>
                    <a:gd name="connsiteY2733" fmla="*/ 292574 h 611167"/>
                    <a:gd name="connsiteX2734" fmla="*/ 240861 w 294095"/>
                    <a:gd name="connsiteY2734" fmla="*/ 292296 h 611167"/>
                    <a:gd name="connsiteX2735" fmla="*/ 241706 w 294095"/>
                    <a:gd name="connsiteY2735" fmla="*/ 291636 h 611167"/>
                    <a:gd name="connsiteX2736" fmla="*/ 242122 w 294095"/>
                    <a:gd name="connsiteY2736" fmla="*/ 291301 h 611167"/>
                    <a:gd name="connsiteX2737" fmla="*/ 243395 w 294095"/>
                    <a:gd name="connsiteY2737" fmla="*/ 290306 h 611167"/>
                    <a:gd name="connsiteX2738" fmla="*/ 243800 w 294095"/>
                    <a:gd name="connsiteY2738" fmla="*/ 289994 h 611167"/>
                    <a:gd name="connsiteX2739" fmla="*/ 244147 w 294095"/>
                    <a:gd name="connsiteY2739" fmla="*/ 289704 h 611167"/>
                    <a:gd name="connsiteX2740" fmla="*/ 246310 w 294095"/>
                    <a:gd name="connsiteY2740" fmla="*/ 287668 h 611167"/>
                    <a:gd name="connsiteX2741" fmla="*/ 246507 w 294095"/>
                    <a:gd name="connsiteY2741" fmla="*/ 287402 h 611167"/>
                    <a:gd name="connsiteX2742" fmla="*/ 248647 w 294095"/>
                    <a:gd name="connsiteY2742" fmla="*/ 284324 h 611167"/>
                    <a:gd name="connsiteX2743" fmla="*/ 248960 w 294095"/>
                    <a:gd name="connsiteY2743" fmla="*/ 283989 h 611167"/>
                    <a:gd name="connsiteX2744" fmla="*/ 250406 w 294095"/>
                    <a:gd name="connsiteY2744" fmla="*/ 282716 h 611167"/>
                    <a:gd name="connsiteX2745" fmla="*/ 250556 w 294095"/>
                    <a:gd name="connsiteY2745" fmla="*/ 282519 h 611167"/>
                    <a:gd name="connsiteX2746" fmla="*/ 251956 w 294095"/>
                    <a:gd name="connsiteY2746" fmla="*/ 280367 h 611167"/>
                    <a:gd name="connsiteX2747" fmla="*/ 252165 w 294095"/>
                    <a:gd name="connsiteY2747" fmla="*/ 279997 h 611167"/>
                    <a:gd name="connsiteX2748" fmla="*/ 253379 w 294095"/>
                    <a:gd name="connsiteY2748" fmla="*/ 277649 h 611167"/>
                    <a:gd name="connsiteX2749" fmla="*/ 253969 w 294095"/>
                    <a:gd name="connsiteY2749" fmla="*/ 276630 h 611167"/>
                    <a:gd name="connsiteX2750" fmla="*/ 254224 w 294095"/>
                    <a:gd name="connsiteY2750" fmla="*/ 276202 h 611167"/>
                    <a:gd name="connsiteX2751" fmla="*/ 254432 w 294095"/>
                    <a:gd name="connsiteY2751" fmla="*/ 275797 h 611167"/>
                    <a:gd name="connsiteX2752" fmla="*/ 255300 w 294095"/>
                    <a:gd name="connsiteY2752" fmla="*/ 273888 h 611167"/>
                    <a:gd name="connsiteX2753" fmla="*/ 256642 w 294095"/>
                    <a:gd name="connsiteY2753" fmla="*/ 271424 h 611167"/>
                    <a:gd name="connsiteX2754" fmla="*/ 259118 w 294095"/>
                    <a:gd name="connsiteY2754" fmla="*/ 267213 h 611167"/>
                    <a:gd name="connsiteX2755" fmla="*/ 260610 w 294095"/>
                    <a:gd name="connsiteY2755" fmla="*/ 264933 h 611167"/>
                    <a:gd name="connsiteX2756" fmla="*/ 260796 w 294095"/>
                    <a:gd name="connsiteY2756" fmla="*/ 264586 h 611167"/>
                    <a:gd name="connsiteX2757" fmla="*/ 261686 w 294095"/>
                    <a:gd name="connsiteY2757" fmla="*/ 262712 h 611167"/>
                    <a:gd name="connsiteX2758" fmla="*/ 262126 w 294095"/>
                    <a:gd name="connsiteY2758" fmla="*/ 261925 h 611167"/>
                    <a:gd name="connsiteX2759" fmla="*/ 264336 w 294095"/>
                    <a:gd name="connsiteY2759" fmla="*/ 258894 h 611167"/>
                    <a:gd name="connsiteX2760" fmla="*/ 265285 w 294095"/>
                    <a:gd name="connsiteY2760" fmla="*/ 257876 h 611167"/>
                    <a:gd name="connsiteX2761" fmla="*/ 265632 w 294095"/>
                    <a:gd name="connsiteY2761" fmla="*/ 257529 h 611167"/>
                    <a:gd name="connsiteX2762" fmla="*/ 265944 w 294095"/>
                    <a:gd name="connsiteY2762" fmla="*/ 257205 h 611167"/>
                    <a:gd name="connsiteX2763" fmla="*/ 270225 w 294095"/>
                    <a:gd name="connsiteY2763" fmla="*/ 251802 h 611167"/>
                    <a:gd name="connsiteX2764" fmla="*/ 271625 w 294095"/>
                    <a:gd name="connsiteY2764" fmla="*/ 250159 h 611167"/>
                    <a:gd name="connsiteX2765" fmla="*/ 271868 w 294095"/>
                    <a:gd name="connsiteY2765" fmla="*/ 249870 h 611167"/>
                    <a:gd name="connsiteX2766" fmla="*/ 273488 w 294095"/>
                    <a:gd name="connsiteY2766" fmla="*/ 247220 h 611167"/>
                    <a:gd name="connsiteX2767" fmla="*/ 273858 w 294095"/>
                    <a:gd name="connsiteY2767" fmla="*/ 246688 h 611167"/>
                    <a:gd name="connsiteX2768" fmla="*/ 274621 w 294095"/>
                    <a:gd name="connsiteY2768" fmla="*/ 246052 h 611167"/>
                    <a:gd name="connsiteX2769" fmla="*/ 275408 w 294095"/>
                    <a:gd name="connsiteY2769" fmla="*/ 245659 h 611167"/>
                    <a:gd name="connsiteX2770" fmla="*/ 275489 w 294095"/>
                    <a:gd name="connsiteY2770" fmla="*/ 245601 h 611167"/>
                    <a:gd name="connsiteX2771" fmla="*/ 276958 w 294095"/>
                    <a:gd name="connsiteY2771" fmla="*/ 243807 h 611167"/>
                    <a:gd name="connsiteX2772" fmla="*/ 277155 w 294095"/>
                    <a:gd name="connsiteY2772" fmla="*/ 243483 h 611167"/>
                    <a:gd name="connsiteX2773" fmla="*/ 278497 w 294095"/>
                    <a:gd name="connsiteY2773" fmla="*/ 241204 h 611167"/>
                    <a:gd name="connsiteX2774" fmla="*/ 278914 w 294095"/>
                    <a:gd name="connsiteY2774" fmla="*/ 240603 h 611167"/>
                    <a:gd name="connsiteX2775" fmla="*/ 280857 w 294095"/>
                    <a:gd name="connsiteY2775" fmla="*/ 238069 h 611167"/>
                    <a:gd name="connsiteX2776" fmla="*/ 281066 w 294095"/>
                    <a:gd name="connsiteY2776" fmla="*/ 237733 h 611167"/>
                    <a:gd name="connsiteX2777" fmla="*/ 282072 w 294095"/>
                    <a:gd name="connsiteY2777" fmla="*/ 235917 h 611167"/>
                    <a:gd name="connsiteX2778" fmla="*/ 282315 w 294095"/>
                    <a:gd name="connsiteY2778" fmla="*/ 235489 h 611167"/>
                    <a:gd name="connsiteX2779" fmla="*/ 282558 w 294095"/>
                    <a:gd name="connsiteY2779" fmla="*/ 235049 h 611167"/>
                    <a:gd name="connsiteX2780" fmla="*/ 284039 w 294095"/>
                    <a:gd name="connsiteY2780" fmla="*/ 231914 h 611167"/>
                    <a:gd name="connsiteX2781" fmla="*/ 285265 w 294095"/>
                    <a:gd name="connsiteY2781" fmla="*/ 230120 h 611167"/>
                    <a:gd name="connsiteX2782" fmla="*/ 285555 w 294095"/>
                    <a:gd name="connsiteY2782" fmla="*/ 229704 h 611167"/>
                    <a:gd name="connsiteX2783" fmla="*/ 285751 w 294095"/>
                    <a:gd name="connsiteY2783" fmla="*/ 229415 h 611167"/>
                    <a:gd name="connsiteX2784" fmla="*/ 286330 w 294095"/>
                    <a:gd name="connsiteY2784" fmla="*/ 228096 h 611167"/>
                    <a:gd name="connsiteX2785" fmla="*/ 286665 w 294095"/>
                    <a:gd name="connsiteY2785" fmla="*/ 227471 h 611167"/>
                    <a:gd name="connsiteX2786" fmla="*/ 287093 w 294095"/>
                    <a:gd name="connsiteY2786" fmla="*/ 226939 h 611167"/>
                    <a:gd name="connsiteX2787" fmla="*/ 288540 w 294095"/>
                    <a:gd name="connsiteY2787" fmla="*/ 225678 h 611167"/>
                    <a:gd name="connsiteX2788" fmla="*/ 288574 w 294095"/>
                    <a:gd name="connsiteY2788" fmla="*/ 225620 h 611167"/>
                    <a:gd name="connsiteX2789" fmla="*/ 289858 w 294095"/>
                    <a:gd name="connsiteY2789" fmla="*/ 222589 h 611167"/>
                    <a:gd name="connsiteX2790" fmla="*/ 289153 w 294095"/>
                    <a:gd name="connsiteY2790" fmla="*/ 221594 h 611167"/>
                    <a:gd name="connsiteX2791" fmla="*/ 288736 w 294095"/>
                    <a:gd name="connsiteY2791" fmla="*/ 220830 h 611167"/>
                    <a:gd name="connsiteX2792" fmla="*/ 288320 w 294095"/>
                    <a:gd name="connsiteY2792" fmla="*/ 219719 h 611167"/>
                    <a:gd name="connsiteX2793" fmla="*/ 288169 w 294095"/>
                    <a:gd name="connsiteY2793" fmla="*/ 219395 h 611167"/>
                    <a:gd name="connsiteX2794" fmla="*/ 285751 w 294095"/>
                    <a:gd name="connsiteY2794" fmla="*/ 215462 h 611167"/>
                    <a:gd name="connsiteX2795" fmla="*/ 285520 w 294095"/>
                    <a:gd name="connsiteY2795" fmla="*/ 215149 h 611167"/>
                    <a:gd name="connsiteX2796" fmla="*/ 282801 w 294095"/>
                    <a:gd name="connsiteY2796" fmla="*/ 211898 h 611167"/>
                    <a:gd name="connsiteX2797" fmla="*/ 282338 w 294095"/>
                    <a:gd name="connsiteY2797" fmla="*/ 211273 h 611167"/>
                    <a:gd name="connsiteX2798" fmla="*/ 278601 w 294095"/>
                    <a:gd name="connsiteY2798" fmla="*/ 205454 h 611167"/>
                    <a:gd name="connsiteX2799" fmla="*/ 278405 w 294095"/>
                    <a:gd name="connsiteY2799" fmla="*/ 205188 h 611167"/>
                    <a:gd name="connsiteX2800" fmla="*/ 277560 w 294095"/>
                    <a:gd name="connsiteY2800" fmla="*/ 204320 h 611167"/>
                    <a:gd name="connsiteX2801" fmla="*/ 276993 w 294095"/>
                    <a:gd name="connsiteY2801" fmla="*/ 203568 h 611167"/>
                    <a:gd name="connsiteX2802" fmla="*/ 276785 w 294095"/>
                    <a:gd name="connsiteY2802" fmla="*/ 203337 h 611167"/>
                    <a:gd name="connsiteX2803" fmla="*/ 276438 w 294095"/>
                    <a:gd name="connsiteY2803" fmla="*/ 203024 h 611167"/>
                    <a:gd name="connsiteX2804" fmla="*/ 275929 w 294095"/>
                    <a:gd name="connsiteY2804" fmla="*/ 202492 h 611167"/>
                    <a:gd name="connsiteX2805" fmla="*/ 275153 w 294095"/>
                    <a:gd name="connsiteY2805" fmla="*/ 201474 h 611167"/>
                    <a:gd name="connsiteX2806" fmla="*/ 273592 w 294095"/>
                    <a:gd name="connsiteY2806" fmla="*/ 199299 h 611167"/>
                    <a:gd name="connsiteX2807" fmla="*/ 273314 w 294095"/>
                    <a:gd name="connsiteY2807" fmla="*/ 198952 h 611167"/>
                    <a:gd name="connsiteX2808" fmla="*/ 267286 w 294095"/>
                    <a:gd name="connsiteY2808" fmla="*/ 191559 h 611167"/>
                    <a:gd name="connsiteX2809" fmla="*/ 267043 w 294095"/>
                    <a:gd name="connsiteY2809" fmla="*/ 191327 h 611167"/>
                    <a:gd name="connsiteX2810" fmla="*/ 265041 w 294095"/>
                    <a:gd name="connsiteY2810" fmla="*/ 189685 h 611167"/>
                    <a:gd name="connsiteX2811" fmla="*/ 264463 w 294095"/>
                    <a:gd name="connsiteY2811" fmla="*/ 189083 h 611167"/>
                    <a:gd name="connsiteX2812" fmla="*/ 263017 w 294095"/>
                    <a:gd name="connsiteY2812" fmla="*/ 187440 h 611167"/>
                    <a:gd name="connsiteX2813" fmla="*/ 262600 w 294095"/>
                    <a:gd name="connsiteY2813" fmla="*/ 186688 h 611167"/>
                    <a:gd name="connsiteX2814" fmla="*/ 262450 w 294095"/>
                    <a:gd name="connsiteY2814" fmla="*/ 186190 h 611167"/>
                    <a:gd name="connsiteX2815" fmla="*/ 262392 w 294095"/>
                    <a:gd name="connsiteY2815" fmla="*/ 185855 h 611167"/>
                    <a:gd name="connsiteX2816" fmla="*/ 261466 w 294095"/>
                    <a:gd name="connsiteY2816" fmla="*/ 184929 h 611167"/>
                    <a:gd name="connsiteX2817" fmla="*/ 258204 w 294095"/>
                    <a:gd name="connsiteY2817" fmla="*/ 181216 h 611167"/>
                    <a:gd name="connsiteX2818" fmla="*/ 257671 w 294095"/>
                    <a:gd name="connsiteY2818" fmla="*/ 180533 h 611167"/>
                    <a:gd name="connsiteX2819" fmla="*/ 256804 w 294095"/>
                    <a:gd name="connsiteY2819" fmla="*/ 179110 h 611167"/>
                    <a:gd name="connsiteX2820" fmla="*/ 256029 w 294095"/>
                    <a:gd name="connsiteY2820" fmla="*/ 177583 h 611167"/>
                    <a:gd name="connsiteX2821" fmla="*/ 254825 w 294095"/>
                    <a:gd name="connsiteY2821" fmla="*/ 175118 h 611167"/>
                    <a:gd name="connsiteX2822" fmla="*/ 254594 w 294095"/>
                    <a:gd name="connsiteY2822" fmla="*/ 174632 h 611167"/>
                    <a:gd name="connsiteX2823" fmla="*/ 254362 w 294095"/>
                    <a:gd name="connsiteY2823" fmla="*/ 174181 h 611167"/>
                    <a:gd name="connsiteX2824" fmla="*/ 253495 w 294095"/>
                    <a:gd name="connsiteY2824" fmla="*/ 172434 h 611167"/>
                    <a:gd name="connsiteX2825" fmla="*/ 253333 w 294095"/>
                    <a:gd name="connsiteY2825" fmla="*/ 172226 h 611167"/>
                    <a:gd name="connsiteX2826" fmla="*/ 252303 w 294095"/>
                    <a:gd name="connsiteY2826" fmla="*/ 171057 h 611167"/>
                    <a:gd name="connsiteX2827" fmla="*/ 252014 w 294095"/>
                    <a:gd name="connsiteY2827" fmla="*/ 170618 h 611167"/>
                    <a:gd name="connsiteX2828" fmla="*/ 250845 w 294095"/>
                    <a:gd name="connsiteY2828" fmla="*/ 168234 h 611167"/>
                    <a:gd name="connsiteX2829" fmla="*/ 250637 w 294095"/>
                    <a:gd name="connsiteY2829" fmla="*/ 167818 h 611167"/>
                    <a:gd name="connsiteX2830" fmla="*/ 249850 w 294095"/>
                    <a:gd name="connsiteY2830" fmla="*/ 166418 h 611167"/>
                    <a:gd name="connsiteX2831" fmla="*/ 249619 w 294095"/>
                    <a:gd name="connsiteY2831" fmla="*/ 165990 h 611167"/>
                    <a:gd name="connsiteX2832" fmla="*/ 249445 w 294095"/>
                    <a:gd name="connsiteY2832" fmla="*/ 165712 h 611167"/>
                    <a:gd name="connsiteX2833" fmla="*/ 244875 w 294095"/>
                    <a:gd name="connsiteY2833" fmla="*/ 160680 h 611167"/>
                    <a:gd name="connsiteX2834" fmla="*/ 239669 w 294095"/>
                    <a:gd name="connsiteY2834" fmla="*/ 154617 h 611167"/>
                    <a:gd name="connsiteX2835" fmla="*/ 239357 w 294095"/>
                    <a:gd name="connsiteY2835" fmla="*/ 154305 h 611167"/>
                    <a:gd name="connsiteX2836" fmla="*/ 229499 w 294095"/>
                    <a:gd name="connsiteY2836" fmla="*/ 145107 h 611167"/>
                    <a:gd name="connsiteX2837" fmla="*/ 224524 w 294095"/>
                    <a:gd name="connsiteY2837" fmla="*/ 139449 h 611167"/>
                    <a:gd name="connsiteX2838" fmla="*/ 224212 w 294095"/>
                    <a:gd name="connsiteY2838" fmla="*/ 139136 h 611167"/>
                    <a:gd name="connsiteX2839" fmla="*/ 220301 w 294095"/>
                    <a:gd name="connsiteY2839" fmla="*/ 135515 h 611167"/>
                    <a:gd name="connsiteX2840" fmla="*/ 215593 w 294095"/>
                    <a:gd name="connsiteY2840" fmla="*/ 131118 h 611167"/>
                    <a:gd name="connsiteX2841" fmla="*/ 215222 w 294095"/>
                    <a:gd name="connsiteY2841" fmla="*/ 130771 h 611167"/>
                    <a:gd name="connsiteX2842" fmla="*/ 210803 w 294095"/>
                    <a:gd name="connsiteY2842" fmla="*/ 126710 h 611167"/>
                    <a:gd name="connsiteX2843" fmla="*/ 207887 w 294095"/>
                    <a:gd name="connsiteY2843" fmla="*/ 123390 h 611167"/>
                    <a:gd name="connsiteX2844" fmla="*/ 207552 w 294095"/>
                    <a:gd name="connsiteY2844" fmla="*/ 122997 h 611167"/>
                    <a:gd name="connsiteX2845" fmla="*/ 207216 w 294095"/>
                    <a:gd name="connsiteY2845" fmla="*/ 122638 h 611167"/>
                    <a:gd name="connsiteX2846" fmla="*/ 202727 w 294095"/>
                    <a:gd name="connsiteY2846" fmla="*/ 118091 h 611167"/>
                    <a:gd name="connsiteX2847" fmla="*/ 202380 w 294095"/>
                    <a:gd name="connsiteY2847" fmla="*/ 117744 h 611167"/>
                    <a:gd name="connsiteX2848" fmla="*/ 202010 w 294095"/>
                    <a:gd name="connsiteY2848" fmla="*/ 117385 h 611167"/>
                    <a:gd name="connsiteX2849" fmla="*/ 197741 w 294095"/>
                    <a:gd name="connsiteY2849" fmla="*/ 113289 h 611167"/>
                    <a:gd name="connsiteX2850" fmla="*/ 197347 w 294095"/>
                    <a:gd name="connsiteY2850" fmla="*/ 112931 h 611167"/>
                    <a:gd name="connsiteX2851" fmla="*/ 196989 w 294095"/>
                    <a:gd name="connsiteY2851" fmla="*/ 112584 h 611167"/>
                    <a:gd name="connsiteX2852" fmla="*/ 192685 w 294095"/>
                    <a:gd name="connsiteY2852" fmla="*/ 108581 h 611167"/>
                    <a:gd name="connsiteX2853" fmla="*/ 192315 w 294095"/>
                    <a:gd name="connsiteY2853" fmla="*/ 108257 h 611167"/>
                    <a:gd name="connsiteX2854" fmla="*/ 191100 w 294095"/>
                    <a:gd name="connsiteY2854" fmla="*/ 107215 h 611167"/>
                    <a:gd name="connsiteX2855" fmla="*/ 190695 w 294095"/>
                    <a:gd name="connsiteY2855" fmla="*/ 106868 h 611167"/>
                    <a:gd name="connsiteX2856" fmla="*/ 190325 w 294095"/>
                    <a:gd name="connsiteY2856" fmla="*/ 106556 h 611167"/>
                    <a:gd name="connsiteX2857" fmla="*/ 186148 w 294095"/>
                    <a:gd name="connsiteY2857" fmla="*/ 103189 h 611167"/>
                    <a:gd name="connsiteX2858" fmla="*/ 185639 w 294095"/>
                    <a:gd name="connsiteY2858" fmla="*/ 102703 h 611167"/>
                    <a:gd name="connsiteX2859" fmla="*/ 182966 w 294095"/>
                    <a:gd name="connsiteY2859" fmla="*/ 100100 h 611167"/>
                    <a:gd name="connsiteX2860" fmla="*/ 179391 w 294095"/>
                    <a:gd name="connsiteY2860" fmla="*/ 96907 h 611167"/>
                    <a:gd name="connsiteX2861" fmla="*/ 178720 w 294095"/>
                    <a:gd name="connsiteY2861" fmla="*/ 96213 h 611167"/>
                    <a:gd name="connsiteX2862" fmla="*/ 176846 w 294095"/>
                    <a:gd name="connsiteY2862" fmla="*/ 93586 h 611167"/>
                    <a:gd name="connsiteX2863" fmla="*/ 176557 w 294095"/>
                    <a:gd name="connsiteY2863" fmla="*/ 93170 h 611167"/>
                    <a:gd name="connsiteX2864" fmla="*/ 176244 w 294095"/>
                    <a:gd name="connsiteY2864" fmla="*/ 92765 h 611167"/>
                    <a:gd name="connsiteX2865" fmla="*/ 172276 w 294095"/>
                    <a:gd name="connsiteY2865" fmla="*/ 87801 h 611167"/>
                    <a:gd name="connsiteX2866" fmla="*/ 171998 w 294095"/>
                    <a:gd name="connsiteY2866" fmla="*/ 87477 h 611167"/>
                    <a:gd name="connsiteX2867" fmla="*/ 168678 w 294095"/>
                    <a:gd name="connsiteY2867" fmla="*/ 84134 h 611167"/>
                    <a:gd name="connsiteX2868" fmla="*/ 168354 w 294095"/>
                    <a:gd name="connsiteY2868" fmla="*/ 83845 h 611167"/>
                    <a:gd name="connsiteX2869" fmla="*/ 165890 w 294095"/>
                    <a:gd name="connsiteY2869" fmla="*/ 81785 h 611167"/>
                    <a:gd name="connsiteX2870" fmla="*/ 163483 w 294095"/>
                    <a:gd name="connsiteY2870" fmla="*/ 79506 h 611167"/>
                    <a:gd name="connsiteX2871" fmla="*/ 154239 w 294095"/>
                    <a:gd name="connsiteY2871" fmla="*/ 70493 h 611167"/>
                    <a:gd name="connsiteX2872" fmla="*/ 153880 w 294095"/>
                    <a:gd name="connsiteY2872" fmla="*/ 70146 h 611167"/>
                    <a:gd name="connsiteX2873" fmla="*/ 153522 w 294095"/>
                    <a:gd name="connsiteY2873" fmla="*/ 69799 h 611167"/>
                    <a:gd name="connsiteX2874" fmla="*/ 147494 w 294095"/>
                    <a:gd name="connsiteY2874" fmla="*/ 64523 h 611167"/>
                    <a:gd name="connsiteX2875" fmla="*/ 147123 w 294095"/>
                    <a:gd name="connsiteY2875" fmla="*/ 64188 h 611167"/>
                    <a:gd name="connsiteX2876" fmla="*/ 142183 w 294095"/>
                    <a:gd name="connsiteY2876" fmla="*/ 60058 h 611167"/>
                    <a:gd name="connsiteX2877" fmla="*/ 128681 w 294095"/>
                    <a:gd name="connsiteY2877" fmla="*/ 48569 h 611167"/>
                    <a:gd name="connsiteX2878" fmla="*/ 128276 w 294095"/>
                    <a:gd name="connsiteY2878" fmla="*/ 48233 h 611167"/>
                    <a:gd name="connsiteX2879" fmla="*/ 127883 w 294095"/>
                    <a:gd name="connsiteY2879" fmla="*/ 47909 h 611167"/>
                    <a:gd name="connsiteX2880" fmla="*/ 108076 w 294095"/>
                    <a:gd name="connsiteY2880" fmla="*/ 32452 h 611167"/>
                    <a:gd name="connsiteX2881" fmla="*/ 107682 w 294095"/>
                    <a:gd name="connsiteY2881" fmla="*/ 32186 h 611167"/>
                    <a:gd name="connsiteX2882" fmla="*/ 97513 w 294095"/>
                    <a:gd name="connsiteY2882" fmla="*/ 25209 h 611167"/>
                    <a:gd name="connsiteX2883" fmla="*/ 97096 w 294095"/>
                    <a:gd name="connsiteY2883" fmla="*/ 24932 h 611167"/>
                    <a:gd name="connsiteX2884" fmla="*/ 96668 w 294095"/>
                    <a:gd name="connsiteY2884" fmla="*/ 24654 h 611167"/>
                    <a:gd name="connsiteX2885" fmla="*/ 86267 w 294095"/>
                    <a:gd name="connsiteY2885" fmla="*/ 18279 h 611167"/>
                    <a:gd name="connsiteX2886" fmla="*/ 85908 w 294095"/>
                    <a:gd name="connsiteY2886" fmla="*/ 18106 h 611167"/>
                    <a:gd name="connsiteX2887" fmla="*/ 80054 w 294095"/>
                    <a:gd name="connsiteY2887" fmla="*/ 15526 h 611167"/>
                    <a:gd name="connsiteX2888" fmla="*/ 79313 w 294095"/>
                    <a:gd name="connsiteY2888" fmla="*/ 15121 h 611167"/>
                    <a:gd name="connsiteX2889" fmla="*/ 73980 w 294095"/>
                    <a:gd name="connsiteY2889" fmla="*/ 11708 h 611167"/>
                    <a:gd name="connsiteX2890" fmla="*/ 73633 w 294095"/>
                    <a:gd name="connsiteY2890" fmla="*/ 11546 h 611167"/>
                    <a:gd name="connsiteX2891" fmla="*/ 67304 w 294095"/>
                    <a:gd name="connsiteY2891" fmla="*/ 8573 h 611167"/>
                    <a:gd name="connsiteX2892" fmla="*/ 62653 w 294095"/>
                    <a:gd name="connsiteY2892" fmla="*/ 6004 h 61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</a:cxnLst>
                  <a:rect l="l" t="t" r="r" b="b"/>
                  <a:pathLst>
                    <a:path w="294095" h="611167">
                      <a:moveTo>
                        <a:pt x="49175" y="729"/>
                      </a:moveTo>
                      <a:lnTo>
                        <a:pt x="53814" y="23"/>
                      </a:lnTo>
                      <a:lnTo>
                        <a:pt x="54647" y="0"/>
                      </a:lnTo>
                      <a:cubicBezTo>
                        <a:pt x="54798" y="0"/>
                        <a:pt x="54960" y="23"/>
                        <a:pt x="55110" y="58"/>
                      </a:cubicBezTo>
                      <a:lnTo>
                        <a:pt x="63452" y="2025"/>
                      </a:lnTo>
                      <a:lnTo>
                        <a:pt x="64470" y="2395"/>
                      </a:lnTo>
                      <a:lnTo>
                        <a:pt x="69109" y="4963"/>
                      </a:lnTo>
                      <a:lnTo>
                        <a:pt x="69537" y="5160"/>
                      </a:lnTo>
                      <a:lnTo>
                        <a:pt x="76074" y="8249"/>
                      </a:lnTo>
                      <a:lnTo>
                        <a:pt x="81454" y="11674"/>
                      </a:lnTo>
                      <a:lnTo>
                        <a:pt x="81790" y="11859"/>
                      </a:lnTo>
                      <a:lnTo>
                        <a:pt x="87597" y="14416"/>
                      </a:lnTo>
                      <a:lnTo>
                        <a:pt x="88315" y="14774"/>
                      </a:lnTo>
                      <a:lnTo>
                        <a:pt x="99341" y="21554"/>
                      </a:lnTo>
                      <a:lnTo>
                        <a:pt x="110529" y="29248"/>
                      </a:lnTo>
                      <a:lnTo>
                        <a:pt x="130891" y="45157"/>
                      </a:lnTo>
                      <a:lnTo>
                        <a:pt x="144393" y="56645"/>
                      </a:lnTo>
                      <a:cubicBezTo>
                        <a:pt x="144393" y="56645"/>
                        <a:pt x="144809" y="56992"/>
                        <a:pt x="144798" y="56981"/>
                      </a:cubicBezTo>
                      <a:lnTo>
                        <a:pt x="145214" y="57328"/>
                      </a:lnTo>
                      <a:lnTo>
                        <a:pt x="149738" y="61123"/>
                      </a:lnTo>
                      <a:lnTo>
                        <a:pt x="156229" y="66792"/>
                      </a:lnTo>
                      <a:lnTo>
                        <a:pt x="156668" y="67208"/>
                      </a:lnTo>
                      <a:lnTo>
                        <a:pt x="165912" y="76221"/>
                      </a:lnTo>
                      <a:cubicBezTo>
                        <a:pt x="165912" y="76221"/>
                        <a:pt x="166306" y="76591"/>
                        <a:pt x="166283" y="76580"/>
                      </a:cubicBezTo>
                      <a:lnTo>
                        <a:pt x="168585" y="78743"/>
                      </a:lnTo>
                      <a:lnTo>
                        <a:pt x="168932" y="79056"/>
                      </a:lnTo>
                      <a:lnTo>
                        <a:pt x="171466" y="81185"/>
                      </a:lnTo>
                      <a:lnTo>
                        <a:pt x="174948" y="84690"/>
                      </a:lnTo>
                      <a:lnTo>
                        <a:pt x="175388" y="85199"/>
                      </a:lnTo>
                      <a:lnTo>
                        <a:pt x="179449" y="90278"/>
                      </a:lnTo>
                      <a:lnTo>
                        <a:pt x="179819" y="90776"/>
                      </a:lnTo>
                      <a:lnTo>
                        <a:pt x="181902" y="93703"/>
                      </a:lnTo>
                      <a:lnTo>
                        <a:pt x="182133" y="93911"/>
                      </a:lnTo>
                      <a:lnTo>
                        <a:pt x="185708" y="97104"/>
                      </a:lnTo>
                      <a:lnTo>
                        <a:pt x="188080" y="99418"/>
                      </a:lnTo>
                      <a:cubicBezTo>
                        <a:pt x="188080" y="99418"/>
                        <a:pt x="188473" y="99788"/>
                        <a:pt x="188450" y="99777"/>
                      </a:cubicBezTo>
                      <a:lnTo>
                        <a:pt x="188774" y="100089"/>
                      </a:lnTo>
                      <a:lnTo>
                        <a:pt x="192893" y="103410"/>
                      </a:lnTo>
                      <a:lnTo>
                        <a:pt x="195392" y="105562"/>
                      </a:lnTo>
                      <a:lnTo>
                        <a:pt x="199765" y="109600"/>
                      </a:lnTo>
                      <a:lnTo>
                        <a:pt x="205215" y="114829"/>
                      </a:lnTo>
                      <a:lnTo>
                        <a:pt x="209403" y="119064"/>
                      </a:lnTo>
                      <a:lnTo>
                        <a:pt x="210583" y="120278"/>
                      </a:lnTo>
                      <a:lnTo>
                        <a:pt x="213753" y="123876"/>
                      </a:lnTo>
                      <a:lnTo>
                        <a:pt x="214042" y="124189"/>
                      </a:lnTo>
                      <a:lnTo>
                        <a:pt x="217976" y="127775"/>
                      </a:lnTo>
                      <a:lnTo>
                        <a:pt x="222314" y="131825"/>
                      </a:lnTo>
                      <a:cubicBezTo>
                        <a:pt x="222314" y="131825"/>
                        <a:pt x="222708" y="132195"/>
                        <a:pt x="222685" y="132183"/>
                      </a:cubicBezTo>
                      <a:lnTo>
                        <a:pt x="227023" y="136198"/>
                      </a:lnTo>
                      <a:lnTo>
                        <a:pt x="227544" y="136719"/>
                      </a:lnTo>
                      <a:lnTo>
                        <a:pt x="232461" y="142318"/>
                      </a:lnTo>
                      <a:lnTo>
                        <a:pt x="232773" y="142642"/>
                      </a:lnTo>
                      <a:lnTo>
                        <a:pt x="242712" y="151910"/>
                      </a:lnTo>
                      <a:lnTo>
                        <a:pt x="247594" y="157614"/>
                      </a:lnTo>
                      <a:cubicBezTo>
                        <a:pt x="247594" y="157614"/>
                        <a:pt x="247953" y="158018"/>
                        <a:pt x="247930" y="158007"/>
                      </a:cubicBezTo>
                      <a:cubicBezTo>
                        <a:pt x="247930" y="158007"/>
                        <a:pt x="248288" y="158412"/>
                        <a:pt x="248265" y="158377"/>
                      </a:cubicBezTo>
                      <a:lnTo>
                        <a:pt x="252615" y="163144"/>
                      </a:lnTo>
                      <a:cubicBezTo>
                        <a:pt x="252708" y="163236"/>
                        <a:pt x="252789" y="163352"/>
                        <a:pt x="252858" y="163479"/>
                      </a:cubicBezTo>
                      <a:lnTo>
                        <a:pt x="253125" y="163931"/>
                      </a:lnTo>
                      <a:lnTo>
                        <a:pt x="254467" y="166360"/>
                      </a:lnTo>
                      <a:lnTo>
                        <a:pt x="255566" y="168582"/>
                      </a:lnTo>
                      <a:lnTo>
                        <a:pt x="256445" y="169600"/>
                      </a:lnTo>
                      <a:lnTo>
                        <a:pt x="256850" y="170109"/>
                      </a:lnTo>
                      <a:cubicBezTo>
                        <a:pt x="256931" y="170213"/>
                        <a:pt x="257012" y="170317"/>
                        <a:pt x="257058" y="170444"/>
                      </a:cubicBezTo>
                      <a:lnTo>
                        <a:pt x="257776" y="171879"/>
                      </a:lnTo>
                      <a:lnTo>
                        <a:pt x="259199" y="174806"/>
                      </a:lnTo>
                      <a:cubicBezTo>
                        <a:pt x="259199" y="174806"/>
                        <a:pt x="259430" y="175292"/>
                        <a:pt x="259407" y="175269"/>
                      </a:cubicBezTo>
                      <a:cubicBezTo>
                        <a:pt x="259407" y="175269"/>
                        <a:pt x="259650" y="175732"/>
                        <a:pt x="259638" y="175720"/>
                      </a:cubicBezTo>
                      <a:lnTo>
                        <a:pt x="260356" y="177097"/>
                      </a:lnTo>
                      <a:lnTo>
                        <a:pt x="260587" y="177502"/>
                      </a:lnTo>
                      <a:lnTo>
                        <a:pt x="261073" y="178277"/>
                      </a:lnTo>
                      <a:lnTo>
                        <a:pt x="261316" y="178555"/>
                      </a:lnTo>
                      <a:lnTo>
                        <a:pt x="264428" y="182118"/>
                      </a:lnTo>
                      <a:lnTo>
                        <a:pt x="264752" y="182454"/>
                      </a:lnTo>
                      <a:lnTo>
                        <a:pt x="265516" y="183206"/>
                      </a:lnTo>
                      <a:cubicBezTo>
                        <a:pt x="265620" y="183310"/>
                        <a:pt x="265712" y="183437"/>
                        <a:pt x="265793" y="183553"/>
                      </a:cubicBezTo>
                      <a:lnTo>
                        <a:pt x="266060" y="183981"/>
                      </a:lnTo>
                      <a:cubicBezTo>
                        <a:pt x="266233" y="184247"/>
                        <a:pt x="266326" y="184548"/>
                        <a:pt x="266372" y="184860"/>
                      </a:cubicBezTo>
                      <a:lnTo>
                        <a:pt x="266395" y="185115"/>
                      </a:lnTo>
                      <a:lnTo>
                        <a:pt x="267147" y="185971"/>
                      </a:lnTo>
                      <a:cubicBezTo>
                        <a:pt x="267147" y="185971"/>
                        <a:pt x="267494" y="186376"/>
                        <a:pt x="267471" y="186341"/>
                      </a:cubicBezTo>
                      <a:lnTo>
                        <a:pt x="267737" y="186619"/>
                      </a:lnTo>
                      <a:lnTo>
                        <a:pt x="269704" y="188227"/>
                      </a:lnTo>
                      <a:lnTo>
                        <a:pt x="270375" y="188886"/>
                      </a:lnTo>
                      <a:lnTo>
                        <a:pt x="276831" y="196835"/>
                      </a:lnTo>
                      <a:lnTo>
                        <a:pt x="277826" y="198212"/>
                      </a:lnTo>
                      <a:cubicBezTo>
                        <a:pt x="277826" y="198212"/>
                        <a:pt x="278138" y="198640"/>
                        <a:pt x="278115" y="198628"/>
                      </a:cubicBezTo>
                      <a:cubicBezTo>
                        <a:pt x="278115" y="198628"/>
                        <a:pt x="278439" y="199056"/>
                        <a:pt x="278427" y="199045"/>
                      </a:cubicBezTo>
                      <a:lnTo>
                        <a:pt x="279006" y="199820"/>
                      </a:lnTo>
                      <a:lnTo>
                        <a:pt x="279237" y="200063"/>
                      </a:lnTo>
                      <a:lnTo>
                        <a:pt x="279573" y="200352"/>
                      </a:lnTo>
                      <a:lnTo>
                        <a:pt x="280059" y="200849"/>
                      </a:lnTo>
                      <a:lnTo>
                        <a:pt x="280765" y="201775"/>
                      </a:lnTo>
                      <a:lnTo>
                        <a:pt x="281031" y="202041"/>
                      </a:lnTo>
                      <a:lnTo>
                        <a:pt x="281424" y="202411"/>
                      </a:lnTo>
                      <a:lnTo>
                        <a:pt x="281945" y="203082"/>
                      </a:lnTo>
                      <a:lnTo>
                        <a:pt x="282315" y="203684"/>
                      </a:lnTo>
                      <a:cubicBezTo>
                        <a:pt x="282315" y="203684"/>
                        <a:pt x="282593" y="204135"/>
                        <a:pt x="282581" y="204112"/>
                      </a:cubicBezTo>
                      <a:cubicBezTo>
                        <a:pt x="282581" y="204112"/>
                        <a:pt x="282870" y="204563"/>
                        <a:pt x="282870" y="204552"/>
                      </a:cubicBezTo>
                      <a:lnTo>
                        <a:pt x="285728" y="209006"/>
                      </a:lnTo>
                      <a:lnTo>
                        <a:pt x="285982" y="209330"/>
                      </a:lnTo>
                      <a:lnTo>
                        <a:pt x="288701" y="212593"/>
                      </a:lnTo>
                      <a:lnTo>
                        <a:pt x="289187" y="213264"/>
                      </a:lnTo>
                      <a:lnTo>
                        <a:pt x="291733" y="217371"/>
                      </a:lnTo>
                      <a:lnTo>
                        <a:pt x="292068" y="218077"/>
                      </a:lnTo>
                      <a:lnTo>
                        <a:pt x="292461" y="219118"/>
                      </a:lnTo>
                      <a:lnTo>
                        <a:pt x="292577" y="219361"/>
                      </a:lnTo>
                      <a:lnTo>
                        <a:pt x="293723" y="220969"/>
                      </a:lnTo>
                      <a:cubicBezTo>
                        <a:pt x="293977" y="221328"/>
                        <a:pt x="294116" y="221767"/>
                        <a:pt x="294093" y="222230"/>
                      </a:cubicBezTo>
                      <a:lnTo>
                        <a:pt x="294070" y="222693"/>
                      </a:lnTo>
                      <a:cubicBezTo>
                        <a:pt x="294070" y="222936"/>
                        <a:pt x="294012" y="223179"/>
                        <a:pt x="293919" y="223387"/>
                      </a:cubicBezTo>
                      <a:lnTo>
                        <a:pt x="292242" y="227344"/>
                      </a:lnTo>
                      <a:cubicBezTo>
                        <a:pt x="292184" y="227483"/>
                        <a:pt x="292103" y="227610"/>
                        <a:pt x="292033" y="227737"/>
                      </a:cubicBezTo>
                      <a:lnTo>
                        <a:pt x="291721" y="228165"/>
                      </a:lnTo>
                      <a:cubicBezTo>
                        <a:pt x="291628" y="228281"/>
                        <a:pt x="291524" y="228408"/>
                        <a:pt x="291409" y="228501"/>
                      </a:cubicBezTo>
                      <a:lnTo>
                        <a:pt x="290055" y="229692"/>
                      </a:lnTo>
                      <a:lnTo>
                        <a:pt x="290020" y="229762"/>
                      </a:lnTo>
                      <a:lnTo>
                        <a:pt x="289615" y="230653"/>
                      </a:lnTo>
                      <a:lnTo>
                        <a:pt x="289222" y="231451"/>
                      </a:lnTo>
                      <a:lnTo>
                        <a:pt x="287996" y="233256"/>
                      </a:lnTo>
                      <a:cubicBezTo>
                        <a:pt x="287996" y="233256"/>
                        <a:pt x="287683" y="233696"/>
                        <a:pt x="287706" y="233672"/>
                      </a:cubicBezTo>
                      <a:lnTo>
                        <a:pt x="287510" y="233985"/>
                      </a:lnTo>
                      <a:lnTo>
                        <a:pt x="286214" y="236762"/>
                      </a:lnTo>
                      <a:lnTo>
                        <a:pt x="285925" y="237305"/>
                      </a:lnTo>
                      <a:lnTo>
                        <a:pt x="284606" y="239700"/>
                      </a:lnTo>
                      <a:lnTo>
                        <a:pt x="284154" y="240394"/>
                      </a:lnTo>
                      <a:lnTo>
                        <a:pt x="282211" y="242940"/>
                      </a:lnTo>
                      <a:lnTo>
                        <a:pt x="281968" y="243275"/>
                      </a:lnTo>
                      <a:lnTo>
                        <a:pt x="280660" y="245497"/>
                      </a:lnTo>
                      <a:lnTo>
                        <a:pt x="280198" y="246202"/>
                      </a:lnTo>
                      <a:lnTo>
                        <a:pt x="278497" y="248273"/>
                      </a:lnTo>
                      <a:cubicBezTo>
                        <a:pt x="278393" y="248412"/>
                        <a:pt x="278289" y="248516"/>
                        <a:pt x="278150" y="248620"/>
                      </a:cubicBezTo>
                      <a:lnTo>
                        <a:pt x="277398" y="249130"/>
                      </a:lnTo>
                      <a:lnTo>
                        <a:pt x="276900" y="249372"/>
                      </a:lnTo>
                      <a:lnTo>
                        <a:pt x="275281" y="252022"/>
                      </a:lnTo>
                      <a:lnTo>
                        <a:pt x="274818" y="252624"/>
                      </a:lnTo>
                      <a:lnTo>
                        <a:pt x="273383" y="254301"/>
                      </a:lnTo>
                      <a:lnTo>
                        <a:pt x="273071" y="254671"/>
                      </a:lnTo>
                      <a:lnTo>
                        <a:pt x="269067" y="259727"/>
                      </a:lnTo>
                      <a:lnTo>
                        <a:pt x="267841" y="261000"/>
                      </a:lnTo>
                      <a:lnTo>
                        <a:pt x="267575" y="261289"/>
                      </a:lnTo>
                      <a:lnTo>
                        <a:pt x="265516" y="264112"/>
                      </a:lnTo>
                      <a:lnTo>
                        <a:pt x="265354" y="264436"/>
                      </a:lnTo>
                      <a:lnTo>
                        <a:pt x="264440" y="266334"/>
                      </a:lnTo>
                      <a:lnTo>
                        <a:pt x="264104" y="266924"/>
                      </a:lnTo>
                      <a:lnTo>
                        <a:pt x="263144" y="268393"/>
                      </a:lnTo>
                      <a:cubicBezTo>
                        <a:pt x="263144" y="268393"/>
                        <a:pt x="262855" y="268833"/>
                        <a:pt x="262866" y="268821"/>
                      </a:cubicBezTo>
                      <a:lnTo>
                        <a:pt x="262600" y="269237"/>
                      </a:lnTo>
                      <a:lnTo>
                        <a:pt x="260726" y="272431"/>
                      </a:lnTo>
                      <a:cubicBezTo>
                        <a:pt x="260726" y="272431"/>
                        <a:pt x="260448" y="272893"/>
                        <a:pt x="260460" y="272882"/>
                      </a:cubicBezTo>
                      <a:cubicBezTo>
                        <a:pt x="260460" y="272882"/>
                        <a:pt x="260193" y="273345"/>
                        <a:pt x="260205" y="273310"/>
                      </a:cubicBezTo>
                      <a:lnTo>
                        <a:pt x="258944" y="275612"/>
                      </a:lnTo>
                      <a:lnTo>
                        <a:pt x="258747" y="276017"/>
                      </a:lnTo>
                      <a:lnTo>
                        <a:pt x="258123" y="277463"/>
                      </a:lnTo>
                      <a:lnTo>
                        <a:pt x="257486" y="278597"/>
                      </a:lnTo>
                      <a:cubicBezTo>
                        <a:pt x="257486" y="278597"/>
                        <a:pt x="257220" y="279060"/>
                        <a:pt x="257220" y="279048"/>
                      </a:cubicBezTo>
                      <a:lnTo>
                        <a:pt x="256977" y="279476"/>
                      </a:lnTo>
                      <a:lnTo>
                        <a:pt x="255485" y="282334"/>
                      </a:lnTo>
                      <a:lnTo>
                        <a:pt x="253946" y="284706"/>
                      </a:lnTo>
                      <a:lnTo>
                        <a:pt x="253576" y="285215"/>
                      </a:lnTo>
                      <a:cubicBezTo>
                        <a:pt x="253483" y="285331"/>
                        <a:pt x="253391" y="285458"/>
                        <a:pt x="253263" y="285551"/>
                      </a:cubicBezTo>
                      <a:lnTo>
                        <a:pt x="251829" y="286812"/>
                      </a:lnTo>
                      <a:lnTo>
                        <a:pt x="251667" y="287043"/>
                      </a:lnTo>
                      <a:lnTo>
                        <a:pt x="249816" y="289693"/>
                      </a:lnTo>
                      <a:lnTo>
                        <a:pt x="249225" y="290433"/>
                      </a:lnTo>
                      <a:lnTo>
                        <a:pt x="246888" y="292643"/>
                      </a:lnTo>
                      <a:lnTo>
                        <a:pt x="246356" y="293082"/>
                      </a:lnTo>
                      <a:lnTo>
                        <a:pt x="242920" y="295755"/>
                      </a:lnTo>
                      <a:lnTo>
                        <a:pt x="241323" y="296889"/>
                      </a:lnTo>
                      <a:lnTo>
                        <a:pt x="241231" y="296981"/>
                      </a:lnTo>
                      <a:lnTo>
                        <a:pt x="240178" y="298682"/>
                      </a:lnTo>
                      <a:cubicBezTo>
                        <a:pt x="240097" y="298798"/>
                        <a:pt x="240016" y="298914"/>
                        <a:pt x="239923" y="299018"/>
                      </a:cubicBezTo>
                      <a:lnTo>
                        <a:pt x="239553" y="299388"/>
                      </a:lnTo>
                      <a:lnTo>
                        <a:pt x="238003" y="300765"/>
                      </a:lnTo>
                      <a:lnTo>
                        <a:pt x="237945" y="300834"/>
                      </a:lnTo>
                      <a:lnTo>
                        <a:pt x="237378" y="302118"/>
                      </a:lnTo>
                      <a:lnTo>
                        <a:pt x="237054" y="302731"/>
                      </a:lnTo>
                      <a:lnTo>
                        <a:pt x="235677" y="305080"/>
                      </a:lnTo>
                      <a:lnTo>
                        <a:pt x="235446" y="305497"/>
                      </a:lnTo>
                      <a:lnTo>
                        <a:pt x="234983" y="306376"/>
                      </a:lnTo>
                      <a:lnTo>
                        <a:pt x="234844" y="306688"/>
                      </a:lnTo>
                      <a:lnTo>
                        <a:pt x="234312" y="308493"/>
                      </a:lnTo>
                      <a:lnTo>
                        <a:pt x="233722" y="312600"/>
                      </a:lnTo>
                      <a:lnTo>
                        <a:pt x="233282" y="315354"/>
                      </a:lnTo>
                      <a:lnTo>
                        <a:pt x="232773" y="317078"/>
                      </a:lnTo>
                      <a:cubicBezTo>
                        <a:pt x="232773" y="317078"/>
                        <a:pt x="232623" y="317598"/>
                        <a:pt x="232623" y="317564"/>
                      </a:cubicBezTo>
                      <a:lnTo>
                        <a:pt x="232044" y="319600"/>
                      </a:lnTo>
                      <a:lnTo>
                        <a:pt x="231975" y="319855"/>
                      </a:lnTo>
                      <a:lnTo>
                        <a:pt x="231952" y="322828"/>
                      </a:lnTo>
                      <a:lnTo>
                        <a:pt x="231952" y="323325"/>
                      </a:lnTo>
                      <a:lnTo>
                        <a:pt x="232091" y="329770"/>
                      </a:lnTo>
                      <a:lnTo>
                        <a:pt x="232114" y="331482"/>
                      </a:lnTo>
                      <a:lnTo>
                        <a:pt x="231743" y="342612"/>
                      </a:lnTo>
                      <a:lnTo>
                        <a:pt x="231767" y="342982"/>
                      </a:lnTo>
                      <a:lnTo>
                        <a:pt x="232137" y="346175"/>
                      </a:lnTo>
                      <a:lnTo>
                        <a:pt x="232172" y="347032"/>
                      </a:lnTo>
                      <a:lnTo>
                        <a:pt x="231373" y="364710"/>
                      </a:lnTo>
                      <a:lnTo>
                        <a:pt x="231304" y="365370"/>
                      </a:lnTo>
                      <a:lnTo>
                        <a:pt x="230910" y="367614"/>
                      </a:lnTo>
                      <a:cubicBezTo>
                        <a:pt x="230910" y="367614"/>
                        <a:pt x="230818" y="368135"/>
                        <a:pt x="230829" y="368100"/>
                      </a:cubicBezTo>
                      <a:lnTo>
                        <a:pt x="230760" y="368517"/>
                      </a:lnTo>
                      <a:lnTo>
                        <a:pt x="230413" y="379126"/>
                      </a:lnTo>
                      <a:cubicBezTo>
                        <a:pt x="230401" y="379485"/>
                        <a:pt x="230309" y="379820"/>
                        <a:pt x="230124" y="380121"/>
                      </a:cubicBezTo>
                      <a:lnTo>
                        <a:pt x="229869" y="380537"/>
                      </a:lnTo>
                      <a:cubicBezTo>
                        <a:pt x="229707" y="380780"/>
                        <a:pt x="229511" y="380989"/>
                        <a:pt x="229256" y="381151"/>
                      </a:cubicBezTo>
                      <a:lnTo>
                        <a:pt x="227463" y="382331"/>
                      </a:lnTo>
                      <a:cubicBezTo>
                        <a:pt x="227324" y="382412"/>
                        <a:pt x="227197" y="382481"/>
                        <a:pt x="227046" y="382527"/>
                      </a:cubicBezTo>
                      <a:lnTo>
                        <a:pt x="226190" y="382805"/>
                      </a:lnTo>
                      <a:lnTo>
                        <a:pt x="223980" y="383129"/>
                      </a:lnTo>
                      <a:cubicBezTo>
                        <a:pt x="223737" y="383164"/>
                        <a:pt x="223494" y="383141"/>
                        <a:pt x="223263" y="383094"/>
                      </a:cubicBezTo>
                      <a:lnTo>
                        <a:pt x="221909" y="382759"/>
                      </a:lnTo>
                      <a:lnTo>
                        <a:pt x="220695" y="383106"/>
                      </a:lnTo>
                      <a:cubicBezTo>
                        <a:pt x="220590" y="383129"/>
                        <a:pt x="220498" y="383164"/>
                        <a:pt x="220382" y="383175"/>
                      </a:cubicBezTo>
                      <a:lnTo>
                        <a:pt x="219537" y="383256"/>
                      </a:lnTo>
                      <a:lnTo>
                        <a:pt x="215777" y="383152"/>
                      </a:lnTo>
                      <a:cubicBezTo>
                        <a:pt x="215777" y="383152"/>
                        <a:pt x="215245" y="383129"/>
                        <a:pt x="215268" y="383129"/>
                      </a:cubicBezTo>
                      <a:lnTo>
                        <a:pt x="214817" y="383129"/>
                      </a:lnTo>
                      <a:lnTo>
                        <a:pt x="209530" y="383453"/>
                      </a:lnTo>
                      <a:lnTo>
                        <a:pt x="208836" y="383453"/>
                      </a:lnTo>
                      <a:lnTo>
                        <a:pt x="199672" y="383002"/>
                      </a:lnTo>
                      <a:cubicBezTo>
                        <a:pt x="199672" y="383002"/>
                        <a:pt x="199129" y="382979"/>
                        <a:pt x="199152" y="382979"/>
                      </a:cubicBezTo>
                      <a:lnTo>
                        <a:pt x="198781" y="382967"/>
                      </a:lnTo>
                      <a:lnTo>
                        <a:pt x="191469" y="383812"/>
                      </a:lnTo>
                      <a:lnTo>
                        <a:pt x="190752" y="383823"/>
                      </a:lnTo>
                      <a:cubicBezTo>
                        <a:pt x="190463" y="383823"/>
                        <a:pt x="190173" y="383765"/>
                        <a:pt x="189907" y="383650"/>
                      </a:cubicBezTo>
                      <a:lnTo>
                        <a:pt x="188565" y="383060"/>
                      </a:lnTo>
                      <a:lnTo>
                        <a:pt x="188554" y="383060"/>
                      </a:lnTo>
                      <a:lnTo>
                        <a:pt x="185708" y="383303"/>
                      </a:lnTo>
                      <a:lnTo>
                        <a:pt x="183972" y="383418"/>
                      </a:lnTo>
                      <a:lnTo>
                        <a:pt x="179240" y="383268"/>
                      </a:lnTo>
                      <a:lnTo>
                        <a:pt x="178927" y="383326"/>
                      </a:lnTo>
                      <a:lnTo>
                        <a:pt x="176718" y="383742"/>
                      </a:lnTo>
                      <a:lnTo>
                        <a:pt x="174554" y="386635"/>
                      </a:lnTo>
                      <a:lnTo>
                        <a:pt x="174485" y="386739"/>
                      </a:lnTo>
                      <a:lnTo>
                        <a:pt x="173860" y="389377"/>
                      </a:lnTo>
                      <a:lnTo>
                        <a:pt x="173779" y="390811"/>
                      </a:lnTo>
                      <a:lnTo>
                        <a:pt x="173675" y="392188"/>
                      </a:lnTo>
                      <a:lnTo>
                        <a:pt x="173467" y="393033"/>
                      </a:lnTo>
                      <a:lnTo>
                        <a:pt x="172182" y="396110"/>
                      </a:lnTo>
                      <a:cubicBezTo>
                        <a:pt x="172101" y="396272"/>
                        <a:pt x="171997" y="396434"/>
                        <a:pt x="171858" y="396573"/>
                      </a:cubicBezTo>
                      <a:lnTo>
                        <a:pt x="170829" y="397742"/>
                      </a:lnTo>
                      <a:lnTo>
                        <a:pt x="170563" y="398066"/>
                      </a:lnTo>
                      <a:lnTo>
                        <a:pt x="169082" y="400206"/>
                      </a:lnTo>
                      <a:cubicBezTo>
                        <a:pt x="169001" y="400322"/>
                        <a:pt x="168908" y="400437"/>
                        <a:pt x="168816" y="400530"/>
                      </a:cubicBezTo>
                      <a:lnTo>
                        <a:pt x="168191" y="401097"/>
                      </a:lnTo>
                      <a:lnTo>
                        <a:pt x="166108" y="402520"/>
                      </a:lnTo>
                      <a:lnTo>
                        <a:pt x="165912" y="402717"/>
                      </a:lnTo>
                      <a:lnTo>
                        <a:pt x="164176" y="404695"/>
                      </a:lnTo>
                      <a:lnTo>
                        <a:pt x="162649" y="406188"/>
                      </a:lnTo>
                      <a:lnTo>
                        <a:pt x="162418" y="406465"/>
                      </a:lnTo>
                      <a:lnTo>
                        <a:pt x="160786" y="408606"/>
                      </a:lnTo>
                      <a:lnTo>
                        <a:pt x="160208" y="409196"/>
                      </a:lnTo>
                      <a:lnTo>
                        <a:pt x="158611" y="410677"/>
                      </a:lnTo>
                      <a:cubicBezTo>
                        <a:pt x="158611" y="410677"/>
                        <a:pt x="158206" y="411047"/>
                        <a:pt x="158218" y="411035"/>
                      </a:cubicBezTo>
                      <a:lnTo>
                        <a:pt x="157929" y="411313"/>
                      </a:lnTo>
                      <a:lnTo>
                        <a:pt x="157165" y="412262"/>
                      </a:lnTo>
                      <a:lnTo>
                        <a:pt x="157269" y="413615"/>
                      </a:lnTo>
                      <a:lnTo>
                        <a:pt x="157281" y="414286"/>
                      </a:lnTo>
                      <a:lnTo>
                        <a:pt x="157200" y="415559"/>
                      </a:lnTo>
                      <a:lnTo>
                        <a:pt x="157339" y="415744"/>
                      </a:lnTo>
                      <a:cubicBezTo>
                        <a:pt x="157489" y="415987"/>
                        <a:pt x="157593" y="416253"/>
                        <a:pt x="157628" y="416531"/>
                      </a:cubicBezTo>
                      <a:lnTo>
                        <a:pt x="158091" y="419736"/>
                      </a:lnTo>
                      <a:cubicBezTo>
                        <a:pt x="158114" y="419874"/>
                        <a:pt x="158114" y="420002"/>
                        <a:pt x="158102" y="420140"/>
                      </a:cubicBezTo>
                      <a:lnTo>
                        <a:pt x="158021" y="421031"/>
                      </a:lnTo>
                      <a:lnTo>
                        <a:pt x="157489" y="423114"/>
                      </a:lnTo>
                      <a:lnTo>
                        <a:pt x="156494" y="426770"/>
                      </a:lnTo>
                      <a:lnTo>
                        <a:pt x="156263" y="427522"/>
                      </a:lnTo>
                      <a:lnTo>
                        <a:pt x="155302" y="429905"/>
                      </a:lnTo>
                      <a:lnTo>
                        <a:pt x="155198" y="430299"/>
                      </a:lnTo>
                      <a:lnTo>
                        <a:pt x="154920" y="431328"/>
                      </a:lnTo>
                      <a:lnTo>
                        <a:pt x="154689" y="431988"/>
                      </a:lnTo>
                      <a:lnTo>
                        <a:pt x="153821" y="434013"/>
                      </a:lnTo>
                      <a:lnTo>
                        <a:pt x="153682" y="434383"/>
                      </a:lnTo>
                      <a:lnTo>
                        <a:pt x="152977" y="436917"/>
                      </a:lnTo>
                      <a:cubicBezTo>
                        <a:pt x="152977" y="436917"/>
                        <a:pt x="152826" y="437437"/>
                        <a:pt x="152838" y="437426"/>
                      </a:cubicBezTo>
                      <a:lnTo>
                        <a:pt x="152421" y="438976"/>
                      </a:lnTo>
                      <a:cubicBezTo>
                        <a:pt x="152421" y="438976"/>
                        <a:pt x="152271" y="439497"/>
                        <a:pt x="152283" y="439474"/>
                      </a:cubicBezTo>
                      <a:lnTo>
                        <a:pt x="152190" y="439809"/>
                      </a:lnTo>
                      <a:lnTo>
                        <a:pt x="152074" y="441776"/>
                      </a:lnTo>
                      <a:lnTo>
                        <a:pt x="151912" y="442597"/>
                      </a:lnTo>
                      <a:lnTo>
                        <a:pt x="150281" y="448602"/>
                      </a:lnTo>
                      <a:lnTo>
                        <a:pt x="149321" y="450985"/>
                      </a:lnTo>
                      <a:lnTo>
                        <a:pt x="149240" y="451309"/>
                      </a:lnTo>
                      <a:lnTo>
                        <a:pt x="148673" y="454410"/>
                      </a:lnTo>
                      <a:lnTo>
                        <a:pt x="147585" y="459732"/>
                      </a:lnTo>
                      <a:lnTo>
                        <a:pt x="146567" y="463920"/>
                      </a:lnTo>
                      <a:lnTo>
                        <a:pt x="146475" y="464314"/>
                      </a:lnTo>
                      <a:lnTo>
                        <a:pt x="146081" y="467947"/>
                      </a:lnTo>
                      <a:lnTo>
                        <a:pt x="145850" y="468895"/>
                      </a:lnTo>
                      <a:lnTo>
                        <a:pt x="143802" y="474888"/>
                      </a:lnTo>
                      <a:lnTo>
                        <a:pt x="143709" y="475282"/>
                      </a:lnTo>
                      <a:lnTo>
                        <a:pt x="143131" y="478197"/>
                      </a:lnTo>
                      <a:lnTo>
                        <a:pt x="142078" y="481078"/>
                      </a:lnTo>
                      <a:lnTo>
                        <a:pt x="142622" y="483068"/>
                      </a:lnTo>
                      <a:cubicBezTo>
                        <a:pt x="142622" y="483068"/>
                        <a:pt x="142772" y="483589"/>
                        <a:pt x="142772" y="483566"/>
                      </a:cubicBezTo>
                      <a:lnTo>
                        <a:pt x="142865" y="483878"/>
                      </a:lnTo>
                      <a:lnTo>
                        <a:pt x="143455" y="484977"/>
                      </a:lnTo>
                      <a:lnTo>
                        <a:pt x="143652" y="485255"/>
                      </a:lnTo>
                      <a:lnTo>
                        <a:pt x="144218" y="485961"/>
                      </a:lnTo>
                      <a:lnTo>
                        <a:pt x="144890" y="486076"/>
                      </a:lnTo>
                      <a:lnTo>
                        <a:pt x="145306" y="486111"/>
                      </a:lnTo>
                      <a:lnTo>
                        <a:pt x="146370" y="486180"/>
                      </a:lnTo>
                      <a:lnTo>
                        <a:pt x="147065" y="486285"/>
                      </a:lnTo>
                      <a:cubicBezTo>
                        <a:pt x="147296" y="486308"/>
                        <a:pt x="147516" y="486389"/>
                        <a:pt x="147724" y="486493"/>
                      </a:cubicBezTo>
                      <a:lnTo>
                        <a:pt x="149124" y="487256"/>
                      </a:lnTo>
                      <a:cubicBezTo>
                        <a:pt x="149448" y="487430"/>
                        <a:pt x="149703" y="487684"/>
                        <a:pt x="149888" y="487974"/>
                      </a:cubicBezTo>
                      <a:lnTo>
                        <a:pt x="150466" y="488969"/>
                      </a:lnTo>
                      <a:cubicBezTo>
                        <a:pt x="150582" y="489200"/>
                        <a:pt x="150663" y="489432"/>
                        <a:pt x="150709" y="489674"/>
                      </a:cubicBezTo>
                      <a:lnTo>
                        <a:pt x="150767" y="490137"/>
                      </a:lnTo>
                      <a:cubicBezTo>
                        <a:pt x="150836" y="490577"/>
                        <a:pt x="150744" y="491028"/>
                        <a:pt x="150512" y="491422"/>
                      </a:cubicBezTo>
                      <a:lnTo>
                        <a:pt x="150246" y="491884"/>
                      </a:lnTo>
                      <a:lnTo>
                        <a:pt x="149876" y="492428"/>
                      </a:lnTo>
                      <a:cubicBezTo>
                        <a:pt x="149714" y="492671"/>
                        <a:pt x="149506" y="492868"/>
                        <a:pt x="149263" y="493018"/>
                      </a:cubicBezTo>
                      <a:lnTo>
                        <a:pt x="148337" y="493562"/>
                      </a:lnTo>
                      <a:cubicBezTo>
                        <a:pt x="148337" y="493562"/>
                        <a:pt x="147886" y="493840"/>
                        <a:pt x="147909" y="493828"/>
                      </a:cubicBezTo>
                      <a:lnTo>
                        <a:pt x="147632" y="494002"/>
                      </a:lnTo>
                      <a:lnTo>
                        <a:pt x="146243" y="495344"/>
                      </a:lnTo>
                      <a:lnTo>
                        <a:pt x="145850" y="495714"/>
                      </a:lnTo>
                      <a:lnTo>
                        <a:pt x="142367" y="499081"/>
                      </a:lnTo>
                      <a:lnTo>
                        <a:pt x="139475" y="501614"/>
                      </a:lnTo>
                      <a:cubicBezTo>
                        <a:pt x="139475" y="501614"/>
                        <a:pt x="139070" y="501973"/>
                        <a:pt x="139070" y="501961"/>
                      </a:cubicBezTo>
                      <a:cubicBezTo>
                        <a:pt x="139070" y="501961"/>
                        <a:pt x="138665" y="502320"/>
                        <a:pt x="138700" y="502297"/>
                      </a:cubicBezTo>
                      <a:lnTo>
                        <a:pt x="135541" y="505201"/>
                      </a:lnTo>
                      <a:lnTo>
                        <a:pt x="135148" y="505560"/>
                      </a:lnTo>
                      <a:lnTo>
                        <a:pt x="132036" y="508440"/>
                      </a:lnTo>
                      <a:lnTo>
                        <a:pt x="131770" y="508718"/>
                      </a:lnTo>
                      <a:lnTo>
                        <a:pt x="129826" y="511113"/>
                      </a:lnTo>
                      <a:lnTo>
                        <a:pt x="129571" y="511472"/>
                      </a:lnTo>
                      <a:lnTo>
                        <a:pt x="124886" y="518598"/>
                      </a:lnTo>
                      <a:cubicBezTo>
                        <a:pt x="124886" y="518598"/>
                        <a:pt x="124596" y="519038"/>
                        <a:pt x="124608" y="519026"/>
                      </a:cubicBezTo>
                      <a:cubicBezTo>
                        <a:pt x="124608" y="519026"/>
                        <a:pt x="124319" y="519478"/>
                        <a:pt x="124319" y="519466"/>
                      </a:cubicBezTo>
                      <a:lnTo>
                        <a:pt x="123185" y="521283"/>
                      </a:lnTo>
                      <a:lnTo>
                        <a:pt x="122745" y="521861"/>
                      </a:lnTo>
                      <a:lnTo>
                        <a:pt x="121635" y="523122"/>
                      </a:lnTo>
                      <a:lnTo>
                        <a:pt x="121484" y="523307"/>
                      </a:lnTo>
                      <a:lnTo>
                        <a:pt x="120292" y="525945"/>
                      </a:lnTo>
                      <a:lnTo>
                        <a:pt x="120154" y="526350"/>
                      </a:lnTo>
                      <a:lnTo>
                        <a:pt x="119830" y="527345"/>
                      </a:lnTo>
                      <a:lnTo>
                        <a:pt x="119540" y="528028"/>
                      </a:lnTo>
                      <a:lnTo>
                        <a:pt x="118800" y="529428"/>
                      </a:lnTo>
                      <a:lnTo>
                        <a:pt x="118696" y="529752"/>
                      </a:lnTo>
                      <a:lnTo>
                        <a:pt x="118094" y="531788"/>
                      </a:lnTo>
                      <a:lnTo>
                        <a:pt x="117805" y="532494"/>
                      </a:lnTo>
                      <a:lnTo>
                        <a:pt x="116463" y="535351"/>
                      </a:lnTo>
                      <a:lnTo>
                        <a:pt x="116382" y="535606"/>
                      </a:lnTo>
                      <a:lnTo>
                        <a:pt x="115861" y="538533"/>
                      </a:lnTo>
                      <a:lnTo>
                        <a:pt x="115838" y="538880"/>
                      </a:lnTo>
                      <a:lnTo>
                        <a:pt x="115896" y="544168"/>
                      </a:lnTo>
                      <a:cubicBezTo>
                        <a:pt x="115896" y="544480"/>
                        <a:pt x="115827" y="544769"/>
                        <a:pt x="115711" y="545047"/>
                      </a:cubicBezTo>
                      <a:lnTo>
                        <a:pt x="115480" y="545498"/>
                      </a:lnTo>
                      <a:cubicBezTo>
                        <a:pt x="115422" y="545614"/>
                        <a:pt x="115364" y="545741"/>
                        <a:pt x="115271" y="545857"/>
                      </a:cubicBezTo>
                      <a:lnTo>
                        <a:pt x="114994" y="546227"/>
                      </a:lnTo>
                      <a:lnTo>
                        <a:pt x="114739" y="546597"/>
                      </a:lnTo>
                      <a:cubicBezTo>
                        <a:pt x="114739" y="546597"/>
                        <a:pt x="114450" y="547048"/>
                        <a:pt x="114473" y="547014"/>
                      </a:cubicBezTo>
                      <a:lnTo>
                        <a:pt x="113894" y="547928"/>
                      </a:lnTo>
                      <a:lnTo>
                        <a:pt x="113524" y="548471"/>
                      </a:lnTo>
                      <a:cubicBezTo>
                        <a:pt x="113420" y="548610"/>
                        <a:pt x="113293" y="548737"/>
                        <a:pt x="113166" y="548842"/>
                      </a:cubicBezTo>
                      <a:lnTo>
                        <a:pt x="111476" y="550218"/>
                      </a:lnTo>
                      <a:cubicBezTo>
                        <a:pt x="111303" y="550369"/>
                        <a:pt x="111118" y="550473"/>
                        <a:pt x="110898" y="550542"/>
                      </a:cubicBezTo>
                      <a:lnTo>
                        <a:pt x="108017" y="551537"/>
                      </a:lnTo>
                      <a:lnTo>
                        <a:pt x="104685" y="552070"/>
                      </a:lnTo>
                      <a:lnTo>
                        <a:pt x="100393" y="552417"/>
                      </a:lnTo>
                      <a:lnTo>
                        <a:pt x="96725" y="552648"/>
                      </a:lnTo>
                      <a:lnTo>
                        <a:pt x="96471" y="552706"/>
                      </a:lnTo>
                      <a:lnTo>
                        <a:pt x="94133" y="553527"/>
                      </a:lnTo>
                      <a:lnTo>
                        <a:pt x="93902" y="553620"/>
                      </a:lnTo>
                      <a:lnTo>
                        <a:pt x="91565" y="555332"/>
                      </a:lnTo>
                      <a:lnTo>
                        <a:pt x="91334" y="555517"/>
                      </a:lnTo>
                      <a:lnTo>
                        <a:pt x="89367" y="557831"/>
                      </a:lnTo>
                      <a:lnTo>
                        <a:pt x="88950" y="558282"/>
                      </a:lnTo>
                      <a:lnTo>
                        <a:pt x="86775" y="560596"/>
                      </a:lnTo>
                      <a:lnTo>
                        <a:pt x="86509" y="560932"/>
                      </a:lnTo>
                      <a:lnTo>
                        <a:pt x="84947" y="562968"/>
                      </a:lnTo>
                      <a:lnTo>
                        <a:pt x="84739" y="563315"/>
                      </a:lnTo>
                      <a:lnTo>
                        <a:pt x="83351" y="565618"/>
                      </a:lnTo>
                      <a:lnTo>
                        <a:pt x="80794" y="569736"/>
                      </a:lnTo>
                      <a:lnTo>
                        <a:pt x="78746" y="572918"/>
                      </a:lnTo>
                      <a:lnTo>
                        <a:pt x="76270" y="576516"/>
                      </a:lnTo>
                      <a:lnTo>
                        <a:pt x="75726" y="577129"/>
                      </a:lnTo>
                      <a:lnTo>
                        <a:pt x="72996" y="579848"/>
                      </a:lnTo>
                      <a:lnTo>
                        <a:pt x="70184" y="582428"/>
                      </a:lnTo>
                      <a:lnTo>
                        <a:pt x="68275" y="584140"/>
                      </a:lnTo>
                      <a:lnTo>
                        <a:pt x="68044" y="584418"/>
                      </a:lnTo>
                      <a:lnTo>
                        <a:pt x="67778" y="584765"/>
                      </a:lnTo>
                      <a:lnTo>
                        <a:pt x="67755" y="585193"/>
                      </a:lnTo>
                      <a:cubicBezTo>
                        <a:pt x="67755" y="585193"/>
                        <a:pt x="67720" y="585725"/>
                        <a:pt x="67720" y="585691"/>
                      </a:cubicBezTo>
                      <a:lnTo>
                        <a:pt x="67708" y="586107"/>
                      </a:lnTo>
                      <a:lnTo>
                        <a:pt x="67882" y="588132"/>
                      </a:lnTo>
                      <a:cubicBezTo>
                        <a:pt x="67893" y="588294"/>
                        <a:pt x="67882" y="588456"/>
                        <a:pt x="67859" y="588618"/>
                      </a:cubicBezTo>
                      <a:lnTo>
                        <a:pt x="67361" y="591371"/>
                      </a:lnTo>
                      <a:lnTo>
                        <a:pt x="67037" y="592494"/>
                      </a:lnTo>
                      <a:lnTo>
                        <a:pt x="66690" y="593280"/>
                      </a:lnTo>
                      <a:cubicBezTo>
                        <a:pt x="66528" y="593628"/>
                        <a:pt x="66262" y="593905"/>
                        <a:pt x="65938" y="594113"/>
                      </a:cubicBezTo>
                      <a:lnTo>
                        <a:pt x="64573" y="594970"/>
                      </a:lnTo>
                      <a:lnTo>
                        <a:pt x="63902" y="595305"/>
                      </a:lnTo>
                      <a:lnTo>
                        <a:pt x="61195" y="596369"/>
                      </a:lnTo>
                      <a:cubicBezTo>
                        <a:pt x="61195" y="596369"/>
                        <a:pt x="60697" y="596543"/>
                        <a:pt x="60743" y="596531"/>
                      </a:cubicBezTo>
                      <a:lnTo>
                        <a:pt x="60385" y="596670"/>
                      </a:lnTo>
                      <a:lnTo>
                        <a:pt x="59205" y="597330"/>
                      </a:lnTo>
                      <a:lnTo>
                        <a:pt x="58719" y="598279"/>
                      </a:lnTo>
                      <a:lnTo>
                        <a:pt x="57620" y="600222"/>
                      </a:lnTo>
                      <a:lnTo>
                        <a:pt x="57134" y="600882"/>
                      </a:lnTo>
                      <a:lnTo>
                        <a:pt x="54577" y="603809"/>
                      </a:lnTo>
                      <a:lnTo>
                        <a:pt x="54230" y="604214"/>
                      </a:lnTo>
                      <a:lnTo>
                        <a:pt x="53894" y="604584"/>
                      </a:lnTo>
                      <a:lnTo>
                        <a:pt x="52888" y="605799"/>
                      </a:lnTo>
                      <a:cubicBezTo>
                        <a:pt x="52888" y="605799"/>
                        <a:pt x="52541" y="606215"/>
                        <a:pt x="52552" y="606192"/>
                      </a:cubicBezTo>
                      <a:lnTo>
                        <a:pt x="52240" y="606597"/>
                      </a:lnTo>
                      <a:lnTo>
                        <a:pt x="51141" y="608090"/>
                      </a:lnTo>
                      <a:lnTo>
                        <a:pt x="50597" y="608622"/>
                      </a:lnTo>
                      <a:cubicBezTo>
                        <a:pt x="50597" y="608622"/>
                        <a:pt x="50169" y="608957"/>
                        <a:pt x="50192" y="608946"/>
                      </a:cubicBezTo>
                      <a:lnTo>
                        <a:pt x="49764" y="609281"/>
                      </a:lnTo>
                      <a:lnTo>
                        <a:pt x="49012" y="609825"/>
                      </a:lnTo>
                      <a:lnTo>
                        <a:pt x="47589" y="610577"/>
                      </a:lnTo>
                      <a:cubicBezTo>
                        <a:pt x="47427" y="610658"/>
                        <a:pt x="47265" y="610716"/>
                        <a:pt x="47103" y="610751"/>
                      </a:cubicBezTo>
                      <a:lnTo>
                        <a:pt x="45483" y="611098"/>
                      </a:lnTo>
                      <a:lnTo>
                        <a:pt x="44604" y="611167"/>
                      </a:lnTo>
                      <a:lnTo>
                        <a:pt x="43921" y="611144"/>
                      </a:lnTo>
                      <a:lnTo>
                        <a:pt x="43181" y="611040"/>
                      </a:lnTo>
                      <a:lnTo>
                        <a:pt x="41954" y="610762"/>
                      </a:lnTo>
                      <a:lnTo>
                        <a:pt x="41272" y="610531"/>
                      </a:lnTo>
                      <a:cubicBezTo>
                        <a:pt x="41063" y="610450"/>
                        <a:pt x="40855" y="610346"/>
                        <a:pt x="40682" y="610195"/>
                      </a:cubicBezTo>
                      <a:lnTo>
                        <a:pt x="39421" y="609189"/>
                      </a:lnTo>
                      <a:cubicBezTo>
                        <a:pt x="39073" y="608911"/>
                        <a:pt x="38831" y="608529"/>
                        <a:pt x="38726" y="608101"/>
                      </a:cubicBezTo>
                      <a:lnTo>
                        <a:pt x="38611" y="607638"/>
                      </a:lnTo>
                      <a:cubicBezTo>
                        <a:pt x="38576" y="607453"/>
                        <a:pt x="38541" y="607268"/>
                        <a:pt x="38553" y="607072"/>
                      </a:cubicBezTo>
                      <a:lnTo>
                        <a:pt x="38587" y="606007"/>
                      </a:lnTo>
                      <a:cubicBezTo>
                        <a:pt x="38587" y="605810"/>
                        <a:pt x="38622" y="605614"/>
                        <a:pt x="38692" y="605429"/>
                      </a:cubicBezTo>
                      <a:lnTo>
                        <a:pt x="38854" y="604920"/>
                      </a:lnTo>
                      <a:lnTo>
                        <a:pt x="39606" y="603277"/>
                      </a:lnTo>
                      <a:cubicBezTo>
                        <a:pt x="39675" y="603126"/>
                        <a:pt x="39768" y="602987"/>
                        <a:pt x="39872" y="602849"/>
                      </a:cubicBezTo>
                      <a:lnTo>
                        <a:pt x="40335" y="602282"/>
                      </a:lnTo>
                      <a:lnTo>
                        <a:pt x="41526" y="601078"/>
                      </a:lnTo>
                      <a:lnTo>
                        <a:pt x="41734" y="600199"/>
                      </a:lnTo>
                      <a:lnTo>
                        <a:pt x="41827" y="599748"/>
                      </a:lnTo>
                      <a:lnTo>
                        <a:pt x="42093" y="598197"/>
                      </a:lnTo>
                      <a:lnTo>
                        <a:pt x="42278" y="597492"/>
                      </a:lnTo>
                      <a:lnTo>
                        <a:pt x="42799" y="596069"/>
                      </a:lnTo>
                      <a:lnTo>
                        <a:pt x="42776" y="595907"/>
                      </a:lnTo>
                      <a:cubicBezTo>
                        <a:pt x="42776" y="595907"/>
                        <a:pt x="42660" y="595386"/>
                        <a:pt x="42660" y="595409"/>
                      </a:cubicBezTo>
                      <a:lnTo>
                        <a:pt x="42648" y="595305"/>
                      </a:lnTo>
                      <a:lnTo>
                        <a:pt x="41804" y="594206"/>
                      </a:lnTo>
                      <a:lnTo>
                        <a:pt x="41665" y="594113"/>
                      </a:lnTo>
                      <a:lnTo>
                        <a:pt x="41040" y="593720"/>
                      </a:lnTo>
                      <a:lnTo>
                        <a:pt x="40844" y="593685"/>
                      </a:lnTo>
                      <a:lnTo>
                        <a:pt x="39409" y="593361"/>
                      </a:lnTo>
                      <a:lnTo>
                        <a:pt x="39212" y="593338"/>
                      </a:lnTo>
                      <a:lnTo>
                        <a:pt x="36031" y="593697"/>
                      </a:lnTo>
                      <a:lnTo>
                        <a:pt x="33879" y="593685"/>
                      </a:lnTo>
                      <a:cubicBezTo>
                        <a:pt x="32814" y="593685"/>
                        <a:pt x="31923" y="592841"/>
                        <a:pt x="31889" y="591776"/>
                      </a:cubicBezTo>
                      <a:lnTo>
                        <a:pt x="31866" y="591325"/>
                      </a:lnTo>
                      <a:lnTo>
                        <a:pt x="31958" y="590434"/>
                      </a:lnTo>
                      <a:lnTo>
                        <a:pt x="32166" y="589208"/>
                      </a:lnTo>
                      <a:lnTo>
                        <a:pt x="31796" y="588514"/>
                      </a:lnTo>
                      <a:lnTo>
                        <a:pt x="31195" y="588236"/>
                      </a:lnTo>
                      <a:cubicBezTo>
                        <a:pt x="31079" y="588178"/>
                        <a:pt x="30940" y="588097"/>
                        <a:pt x="30836" y="588028"/>
                      </a:cubicBezTo>
                      <a:lnTo>
                        <a:pt x="30419" y="587715"/>
                      </a:lnTo>
                      <a:cubicBezTo>
                        <a:pt x="30246" y="587577"/>
                        <a:pt x="30084" y="587426"/>
                        <a:pt x="29968" y="587230"/>
                      </a:cubicBezTo>
                      <a:lnTo>
                        <a:pt x="29054" y="585887"/>
                      </a:lnTo>
                      <a:cubicBezTo>
                        <a:pt x="28881" y="585633"/>
                        <a:pt x="28776" y="585344"/>
                        <a:pt x="28730" y="585031"/>
                      </a:cubicBezTo>
                      <a:lnTo>
                        <a:pt x="28476" y="582856"/>
                      </a:lnTo>
                      <a:cubicBezTo>
                        <a:pt x="28476" y="582856"/>
                        <a:pt x="28418" y="582324"/>
                        <a:pt x="28418" y="582347"/>
                      </a:cubicBezTo>
                      <a:lnTo>
                        <a:pt x="28360" y="581896"/>
                      </a:lnTo>
                      <a:lnTo>
                        <a:pt x="27816" y="579131"/>
                      </a:lnTo>
                      <a:lnTo>
                        <a:pt x="27735" y="579073"/>
                      </a:lnTo>
                      <a:lnTo>
                        <a:pt x="27550" y="578992"/>
                      </a:lnTo>
                      <a:lnTo>
                        <a:pt x="26277" y="578633"/>
                      </a:lnTo>
                      <a:lnTo>
                        <a:pt x="25063" y="578957"/>
                      </a:lnTo>
                      <a:lnTo>
                        <a:pt x="23929" y="579189"/>
                      </a:lnTo>
                      <a:lnTo>
                        <a:pt x="23246" y="579270"/>
                      </a:lnTo>
                      <a:lnTo>
                        <a:pt x="22540" y="579270"/>
                      </a:lnTo>
                      <a:lnTo>
                        <a:pt x="22135" y="579281"/>
                      </a:lnTo>
                      <a:lnTo>
                        <a:pt x="21696" y="579339"/>
                      </a:lnTo>
                      <a:lnTo>
                        <a:pt x="19926" y="579478"/>
                      </a:lnTo>
                      <a:cubicBezTo>
                        <a:pt x="18884" y="579536"/>
                        <a:pt x="17959" y="578761"/>
                        <a:pt x="17820" y="577708"/>
                      </a:cubicBezTo>
                      <a:lnTo>
                        <a:pt x="17635" y="576111"/>
                      </a:lnTo>
                      <a:lnTo>
                        <a:pt x="17612" y="575359"/>
                      </a:lnTo>
                      <a:lnTo>
                        <a:pt x="17646" y="574989"/>
                      </a:lnTo>
                      <a:lnTo>
                        <a:pt x="17623" y="574896"/>
                      </a:lnTo>
                      <a:lnTo>
                        <a:pt x="17461" y="574410"/>
                      </a:lnTo>
                      <a:cubicBezTo>
                        <a:pt x="17207" y="573647"/>
                        <a:pt x="17438" y="572802"/>
                        <a:pt x="18040" y="572270"/>
                      </a:cubicBezTo>
                      <a:lnTo>
                        <a:pt x="18410" y="571934"/>
                      </a:lnTo>
                      <a:lnTo>
                        <a:pt x="19845" y="570870"/>
                      </a:lnTo>
                      <a:cubicBezTo>
                        <a:pt x="19845" y="570870"/>
                        <a:pt x="20273" y="570546"/>
                        <a:pt x="20238" y="570581"/>
                      </a:cubicBezTo>
                      <a:lnTo>
                        <a:pt x="20562" y="570338"/>
                      </a:lnTo>
                      <a:lnTo>
                        <a:pt x="20793" y="570095"/>
                      </a:lnTo>
                      <a:lnTo>
                        <a:pt x="21071" y="569771"/>
                      </a:lnTo>
                      <a:lnTo>
                        <a:pt x="21360" y="569424"/>
                      </a:lnTo>
                      <a:lnTo>
                        <a:pt x="21592" y="569088"/>
                      </a:lnTo>
                      <a:lnTo>
                        <a:pt x="21846" y="568672"/>
                      </a:lnTo>
                      <a:lnTo>
                        <a:pt x="22390" y="568001"/>
                      </a:lnTo>
                      <a:cubicBezTo>
                        <a:pt x="22483" y="567897"/>
                        <a:pt x="22575" y="567804"/>
                        <a:pt x="22702" y="567723"/>
                      </a:cubicBezTo>
                      <a:lnTo>
                        <a:pt x="23235" y="567318"/>
                      </a:lnTo>
                      <a:lnTo>
                        <a:pt x="23049" y="567075"/>
                      </a:lnTo>
                      <a:cubicBezTo>
                        <a:pt x="22888" y="566844"/>
                        <a:pt x="22772" y="566589"/>
                        <a:pt x="22714" y="566312"/>
                      </a:cubicBezTo>
                      <a:lnTo>
                        <a:pt x="22147" y="563685"/>
                      </a:lnTo>
                      <a:cubicBezTo>
                        <a:pt x="21950" y="562771"/>
                        <a:pt x="22413" y="561857"/>
                        <a:pt x="23246" y="561452"/>
                      </a:cubicBezTo>
                      <a:lnTo>
                        <a:pt x="23420" y="561371"/>
                      </a:lnTo>
                      <a:lnTo>
                        <a:pt x="23397" y="561337"/>
                      </a:lnTo>
                      <a:lnTo>
                        <a:pt x="23003" y="560712"/>
                      </a:lnTo>
                      <a:lnTo>
                        <a:pt x="22332" y="560423"/>
                      </a:lnTo>
                      <a:lnTo>
                        <a:pt x="22170" y="560353"/>
                      </a:lnTo>
                      <a:lnTo>
                        <a:pt x="21881" y="560353"/>
                      </a:lnTo>
                      <a:lnTo>
                        <a:pt x="21742" y="560411"/>
                      </a:lnTo>
                      <a:lnTo>
                        <a:pt x="20793" y="560816"/>
                      </a:lnTo>
                      <a:lnTo>
                        <a:pt x="19752" y="561105"/>
                      </a:lnTo>
                      <a:lnTo>
                        <a:pt x="17091" y="561441"/>
                      </a:lnTo>
                      <a:cubicBezTo>
                        <a:pt x="16432" y="561522"/>
                        <a:pt x="15795" y="561279"/>
                        <a:pt x="15356" y="560804"/>
                      </a:cubicBezTo>
                      <a:lnTo>
                        <a:pt x="15009" y="560434"/>
                      </a:lnTo>
                      <a:lnTo>
                        <a:pt x="13586" y="558618"/>
                      </a:lnTo>
                      <a:cubicBezTo>
                        <a:pt x="13493" y="558479"/>
                        <a:pt x="13412" y="558352"/>
                        <a:pt x="13343" y="558201"/>
                      </a:cubicBezTo>
                      <a:lnTo>
                        <a:pt x="13007" y="557403"/>
                      </a:lnTo>
                      <a:lnTo>
                        <a:pt x="12833" y="557160"/>
                      </a:lnTo>
                      <a:lnTo>
                        <a:pt x="11549" y="555436"/>
                      </a:lnTo>
                      <a:lnTo>
                        <a:pt x="11179" y="554846"/>
                      </a:lnTo>
                      <a:lnTo>
                        <a:pt x="10832" y="554152"/>
                      </a:lnTo>
                      <a:cubicBezTo>
                        <a:pt x="10751" y="553955"/>
                        <a:pt x="10682" y="553735"/>
                        <a:pt x="10658" y="553527"/>
                      </a:cubicBezTo>
                      <a:lnTo>
                        <a:pt x="10601" y="552995"/>
                      </a:lnTo>
                      <a:cubicBezTo>
                        <a:pt x="10543" y="552474"/>
                        <a:pt x="10693" y="551965"/>
                        <a:pt x="11017" y="551549"/>
                      </a:cubicBezTo>
                      <a:lnTo>
                        <a:pt x="11225" y="551271"/>
                      </a:lnTo>
                      <a:cubicBezTo>
                        <a:pt x="11596" y="550785"/>
                        <a:pt x="12174" y="550496"/>
                        <a:pt x="12787" y="550496"/>
                      </a:cubicBezTo>
                      <a:lnTo>
                        <a:pt x="14488" y="550473"/>
                      </a:lnTo>
                      <a:lnTo>
                        <a:pt x="14430" y="550230"/>
                      </a:lnTo>
                      <a:cubicBezTo>
                        <a:pt x="14199" y="549339"/>
                        <a:pt x="14627" y="548402"/>
                        <a:pt x="15460" y="547974"/>
                      </a:cubicBezTo>
                      <a:lnTo>
                        <a:pt x="15876" y="547777"/>
                      </a:lnTo>
                      <a:cubicBezTo>
                        <a:pt x="15992" y="547708"/>
                        <a:pt x="16119" y="547661"/>
                        <a:pt x="16247" y="547627"/>
                      </a:cubicBezTo>
                      <a:lnTo>
                        <a:pt x="16582" y="547534"/>
                      </a:lnTo>
                      <a:lnTo>
                        <a:pt x="16917" y="546944"/>
                      </a:lnTo>
                      <a:cubicBezTo>
                        <a:pt x="17103" y="546597"/>
                        <a:pt x="17403" y="546331"/>
                        <a:pt x="17750" y="546146"/>
                      </a:cubicBezTo>
                      <a:lnTo>
                        <a:pt x="18503" y="545799"/>
                      </a:lnTo>
                      <a:lnTo>
                        <a:pt x="19521" y="545463"/>
                      </a:lnTo>
                      <a:cubicBezTo>
                        <a:pt x="19879" y="545347"/>
                        <a:pt x="20273" y="545324"/>
                        <a:pt x="20631" y="545428"/>
                      </a:cubicBezTo>
                      <a:lnTo>
                        <a:pt x="21395" y="545637"/>
                      </a:lnTo>
                      <a:cubicBezTo>
                        <a:pt x="21395" y="545637"/>
                        <a:pt x="21893" y="545833"/>
                        <a:pt x="21881" y="545822"/>
                      </a:cubicBezTo>
                      <a:lnTo>
                        <a:pt x="23825" y="546585"/>
                      </a:lnTo>
                      <a:lnTo>
                        <a:pt x="23639" y="544966"/>
                      </a:lnTo>
                      <a:cubicBezTo>
                        <a:pt x="23605" y="544688"/>
                        <a:pt x="23628" y="544399"/>
                        <a:pt x="23720" y="544121"/>
                      </a:cubicBezTo>
                      <a:lnTo>
                        <a:pt x="23790" y="543924"/>
                      </a:lnTo>
                      <a:lnTo>
                        <a:pt x="23790" y="543774"/>
                      </a:lnTo>
                      <a:lnTo>
                        <a:pt x="21846" y="542062"/>
                      </a:lnTo>
                      <a:cubicBezTo>
                        <a:pt x="21684" y="541911"/>
                        <a:pt x="21557" y="541749"/>
                        <a:pt x="21441" y="541576"/>
                      </a:cubicBezTo>
                      <a:lnTo>
                        <a:pt x="21175" y="541124"/>
                      </a:lnTo>
                      <a:lnTo>
                        <a:pt x="20388" y="539551"/>
                      </a:lnTo>
                      <a:lnTo>
                        <a:pt x="20122" y="538730"/>
                      </a:lnTo>
                      <a:cubicBezTo>
                        <a:pt x="19937" y="538012"/>
                        <a:pt x="20146" y="537237"/>
                        <a:pt x="20701" y="536728"/>
                      </a:cubicBezTo>
                      <a:lnTo>
                        <a:pt x="21059" y="536392"/>
                      </a:lnTo>
                      <a:lnTo>
                        <a:pt x="21094" y="535826"/>
                      </a:lnTo>
                      <a:cubicBezTo>
                        <a:pt x="21094" y="535664"/>
                        <a:pt x="21117" y="535502"/>
                        <a:pt x="21175" y="535363"/>
                      </a:cubicBezTo>
                      <a:lnTo>
                        <a:pt x="21407" y="534645"/>
                      </a:lnTo>
                      <a:lnTo>
                        <a:pt x="21997" y="533292"/>
                      </a:lnTo>
                      <a:lnTo>
                        <a:pt x="21927" y="533234"/>
                      </a:lnTo>
                      <a:cubicBezTo>
                        <a:pt x="21210" y="532621"/>
                        <a:pt x="21013" y="531591"/>
                        <a:pt x="21464" y="530758"/>
                      </a:cubicBezTo>
                      <a:lnTo>
                        <a:pt x="21603" y="530492"/>
                      </a:lnTo>
                      <a:cubicBezTo>
                        <a:pt x="21811" y="530087"/>
                        <a:pt x="22170" y="529786"/>
                        <a:pt x="22575" y="529601"/>
                      </a:cubicBezTo>
                      <a:lnTo>
                        <a:pt x="23073" y="529393"/>
                      </a:lnTo>
                      <a:lnTo>
                        <a:pt x="24472" y="528814"/>
                      </a:lnTo>
                      <a:lnTo>
                        <a:pt x="24727" y="528097"/>
                      </a:lnTo>
                      <a:lnTo>
                        <a:pt x="24785" y="527773"/>
                      </a:lnTo>
                      <a:lnTo>
                        <a:pt x="24901" y="526847"/>
                      </a:lnTo>
                      <a:lnTo>
                        <a:pt x="24901" y="526778"/>
                      </a:lnTo>
                      <a:lnTo>
                        <a:pt x="24715" y="526176"/>
                      </a:lnTo>
                      <a:lnTo>
                        <a:pt x="24600" y="525910"/>
                      </a:lnTo>
                      <a:lnTo>
                        <a:pt x="24114" y="525135"/>
                      </a:lnTo>
                      <a:cubicBezTo>
                        <a:pt x="24114" y="525135"/>
                        <a:pt x="23825" y="524684"/>
                        <a:pt x="23848" y="524707"/>
                      </a:cubicBezTo>
                      <a:cubicBezTo>
                        <a:pt x="23848" y="524707"/>
                        <a:pt x="23558" y="524267"/>
                        <a:pt x="23570" y="524291"/>
                      </a:cubicBezTo>
                      <a:lnTo>
                        <a:pt x="23084" y="523573"/>
                      </a:lnTo>
                      <a:lnTo>
                        <a:pt x="22841" y="523342"/>
                      </a:lnTo>
                      <a:cubicBezTo>
                        <a:pt x="22633" y="523134"/>
                        <a:pt x="22471" y="522891"/>
                        <a:pt x="22355" y="522601"/>
                      </a:cubicBezTo>
                      <a:lnTo>
                        <a:pt x="22101" y="521861"/>
                      </a:lnTo>
                      <a:lnTo>
                        <a:pt x="21360" y="518656"/>
                      </a:lnTo>
                      <a:cubicBezTo>
                        <a:pt x="21302" y="518378"/>
                        <a:pt x="21302" y="518066"/>
                        <a:pt x="21383" y="517788"/>
                      </a:cubicBezTo>
                      <a:lnTo>
                        <a:pt x="21499" y="517303"/>
                      </a:lnTo>
                      <a:lnTo>
                        <a:pt x="21418" y="517117"/>
                      </a:lnTo>
                      <a:lnTo>
                        <a:pt x="21233" y="516793"/>
                      </a:lnTo>
                      <a:lnTo>
                        <a:pt x="20701" y="515926"/>
                      </a:lnTo>
                      <a:lnTo>
                        <a:pt x="20365" y="515243"/>
                      </a:lnTo>
                      <a:cubicBezTo>
                        <a:pt x="20111" y="514699"/>
                        <a:pt x="20122" y="514075"/>
                        <a:pt x="20365" y="513542"/>
                      </a:cubicBezTo>
                      <a:lnTo>
                        <a:pt x="20597" y="513056"/>
                      </a:lnTo>
                      <a:cubicBezTo>
                        <a:pt x="20597" y="513056"/>
                        <a:pt x="20828" y="512571"/>
                        <a:pt x="20805" y="512617"/>
                      </a:cubicBezTo>
                      <a:lnTo>
                        <a:pt x="21002" y="512177"/>
                      </a:lnTo>
                      <a:lnTo>
                        <a:pt x="21360" y="511217"/>
                      </a:lnTo>
                      <a:cubicBezTo>
                        <a:pt x="21476" y="510904"/>
                        <a:pt x="21684" y="510638"/>
                        <a:pt x="21927" y="510430"/>
                      </a:cubicBezTo>
                      <a:lnTo>
                        <a:pt x="22321" y="510095"/>
                      </a:lnTo>
                      <a:cubicBezTo>
                        <a:pt x="22425" y="510002"/>
                        <a:pt x="22529" y="509921"/>
                        <a:pt x="22656" y="509852"/>
                      </a:cubicBezTo>
                      <a:lnTo>
                        <a:pt x="23119" y="509597"/>
                      </a:lnTo>
                      <a:cubicBezTo>
                        <a:pt x="23281" y="509505"/>
                        <a:pt x="23443" y="509435"/>
                        <a:pt x="23616" y="509400"/>
                      </a:cubicBezTo>
                      <a:lnTo>
                        <a:pt x="24137" y="509262"/>
                      </a:lnTo>
                      <a:cubicBezTo>
                        <a:pt x="24345" y="509204"/>
                        <a:pt x="24565" y="509192"/>
                        <a:pt x="24797" y="509204"/>
                      </a:cubicBezTo>
                      <a:lnTo>
                        <a:pt x="25861" y="509296"/>
                      </a:lnTo>
                      <a:lnTo>
                        <a:pt x="26729" y="509412"/>
                      </a:lnTo>
                      <a:lnTo>
                        <a:pt x="31426" y="510662"/>
                      </a:lnTo>
                      <a:lnTo>
                        <a:pt x="32629" y="511078"/>
                      </a:lnTo>
                      <a:lnTo>
                        <a:pt x="32548" y="511055"/>
                      </a:lnTo>
                      <a:lnTo>
                        <a:pt x="33034" y="511217"/>
                      </a:lnTo>
                      <a:lnTo>
                        <a:pt x="34029" y="511529"/>
                      </a:lnTo>
                      <a:lnTo>
                        <a:pt x="34492" y="511703"/>
                      </a:lnTo>
                      <a:lnTo>
                        <a:pt x="34723" y="511761"/>
                      </a:lnTo>
                      <a:lnTo>
                        <a:pt x="35093" y="511772"/>
                      </a:lnTo>
                      <a:lnTo>
                        <a:pt x="35602" y="511784"/>
                      </a:lnTo>
                      <a:lnTo>
                        <a:pt x="36574" y="511853"/>
                      </a:lnTo>
                      <a:lnTo>
                        <a:pt x="36817" y="511842"/>
                      </a:lnTo>
                      <a:lnTo>
                        <a:pt x="36644" y="511321"/>
                      </a:lnTo>
                      <a:cubicBezTo>
                        <a:pt x="36505" y="510905"/>
                        <a:pt x="36505" y="510453"/>
                        <a:pt x="36644" y="510037"/>
                      </a:cubicBezTo>
                      <a:lnTo>
                        <a:pt x="36817" y="509528"/>
                      </a:lnTo>
                      <a:cubicBezTo>
                        <a:pt x="36898" y="509319"/>
                        <a:pt x="37002" y="509100"/>
                        <a:pt x="37153" y="508915"/>
                      </a:cubicBezTo>
                      <a:lnTo>
                        <a:pt x="38125" y="507723"/>
                      </a:lnTo>
                      <a:cubicBezTo>
                        <a:pt x="38055" y="507549"/>
                        <a:pt x="38020" y="507376"/>
                        <a:pt x="38009" y="507191"/>
                      </a:cubicBezTo>
                      <a:lnTo>
                        <a:pt x="37974" y="506693"/>
                      </a:lnTo>
                      <a:cubicBezTo>
                        <a:pt x="37963" y="506450"/>
                        <a:pt x="37986" y="506207"/>
                        <a:pt x="38044" y="505987"/>
                      </a:cubicBezTo>
                      <a:lnTo>
                        <a:pt x="38634" y="503928"/>
                      </a:lnTo>
                      <a:cubicBezTo>
                        <a:pt x="38772" y="503442"/>
                        <a:pt x="39073" y="503037"/>
                        <a:pt x="39501" y="502759"/>
                      </a:cubicBezTo>
                      <a:lnTo>
                        <a:pt x="39895" y="502517"/>
                      </a:lnTo>
                      <a:lnTo>
                        <a:pt x="40300" y="502331"/>
                      </a:lnTo>
                      <a:lnTo>
                        <a:pt x="40728" y="501915"/>
                      </a:lnTo>
                      <a:lnTo>
                        <a:pt x="40890" y="501718"/>
                      </a:lnTo>
                      <a:lnTo>
                        <a:pt x="41341" y="500920"/>
                      </a:lnTo>
                      <a:cubicBezTo>
                        <a:pt x="41526" y="500596"/>
                        <a:pt x="41792" y="500330"/>
                        <a:pt x="42128" y="500156"/>
                      </a:cubicBezTo>
                      <a:lnTo>
                        <a:pt x="42533" y="499948"/>
                      </a:lnTo>
                      <a:cubicBezTo>
                        <a:pt x="42857" y="499775"/>
                        <a:pt x="43204" y="499694"/>
                        <a:pt x="43562" y="499705"/>
                      </a:cubicBezTo>
                      <a:lnTo>
                        <a:pt x="43817" y="499705"/>
                      </a:lnTo>
                      <a:cubicBezTo>
                        <a:pt x="43736" y="499439"/>
                        <a:pt x="43713" y="499138"/>
                        <a:pt x="43747" y="498860"/>
                      </a:cubicBezTo>
                      <a:lnTo>
                        <a:pt x="44257" y="495147"/>
                      </a:lnTo>
                      <a:cubicBezTo>
                        <a:pt x="44326" y="494568"/>
                        <a:pt x="44661" y="494048"/>
                        <a:pt x="45136" y="493724"/>
                      </a:cubicBezTo>
                      <a:lnTo>
                        <a:pt x="45552" y="493458"/>
                      </a:lnTo>
                      <a:cubicBezTo>
                        <a:pt x="45749" y="493319"/>
                        <a:pt x="45969" y="493226"/>
                        <a:pt x="46212" y="493180"/>
                      </a:cubicBezTo>
                      <a:lnTo>
                        <a:pt x="46327" y="493157"/>
                      </a:lnTo>
                      <a:lnTo>
                        <a:pt x="46744" y="492046"/>
                      </a:lnTo>
                      <a:lnTo>
                        <a:pt x="46594" y="491815"/>
                      </a:lnTo>
                      <a:lnTo>
                        <a:pt x="46478" y="491653"/>
                      </a:lnTo>
                      <a:lnTo>
                        <a:pt x="45784" y="491074"/>
                      </a:lnTo>
                      <a:lnTo>
                        <a:pt x="45275" y="490565"/>
                      </a:lnTo>
                      <a:cubicBezTo>
                        <a:pt x="45032" y="490311"/>
                        <a:pt x="44847" y="489998"/>
                        <a:pt x="44766" y="489674"/>
                      </a:cubicBezTo>
                      <a:lnTo>
                        <a:pt x="44673" y="489327"/>
                      </a:lnTo>
                      <a:lnTo>
                        <a:pt x="44604" y="489165"/>
                      </a:lnTo>
                      <a:lnTo>
                        <a:pt x="44245" y="488621"/>
                      </a:lnTo>
                      <a:lnTo>
                        <a:pt x="44037" y="488448"/>
                      </a:lnTo>
                      <a:lnTo>
                        <a:pt x="43088" y="487603"/>
                      </a:lnTo>
                      <a:lnTo>
                        <a:pt x="42995" y="487568"/>
                      </a:lnTo>
                      <a:lnTo>
                        <a:pt x="42752" y="487488"/>
                      </a:lnTo>
                      <a:lnTo>
                        <a:pt x="42683" y="487488"/>
                      </a:lnTo>
                      <a:lnTo>
                        <a:pt x="40809" y="487765"/>
                      </a:lnTo>
                      <a:cubicBezTo>
                        <a:pt x="40601" y="487788"/>
                        <a:pt x="40381" y="487788"/>
                        <a:pt x="40184" y="487754"/>
                      </a:cubicBezTo>
                      <a:lnTo>
                        <a:pt x="39235" y="487592"/>
                      </a:lnTo>
                      <a:lnTo>
                        <a:pt x="38842" y="487568"/>
                      </a:lnTo>
                      <a:cubicBezTo>
                        <a:pt x="38842" y="487568"/>
                        <a:pt x="38310" y="487557"/>
                        <a:pt x="38333" y="487557"/>
                      </a:cubicBezTo>
                      <a:lnTo>
                        <a:pt x="36181" y="487499"/>
                      </a:lnTo>
                      <a:cubicBezTo>
                        <a:pt x="36181" y="487499"/>
                        <a:pt x="35649" y="487488"/>
                        <a:pt x="35672" y="487488"/>
                      </a:cubicBezTo>
                      <a:lnTo>
                        <a:pt x="35209" y="487476"/>
                      </a:lnTo>
                      <a:lnTo>
                        <a:pt x="34202" y="487534"/>
                      </a:lnTo>
                      <a:cubicBezTo>
                        <a:pt x="34017" y="487545"/>
                        <a:pt x="33832" y="487534"/>
                        <a:pt x="33636" y="487499"/>
                      </a:cubicBezTo>
                      <a:lnTo>
                        <a:pt x="33138" y="487383"/>
                      </a:lnTo>
                      <a:cubicBezTo>
                        <a:pt x="32884" y="487326"/>
                        <a:pt x="32641" y="487221"/>
                        <a:pt x="32432" y="487059"/>
                      </a:cubicBezTo>
                      <a:lnTo>
                        <a:pt x="30257" y="485521"/>
                      </a:lnTo>
                      <a:cubicBezTo>
                        <a:pt x="29933" y="485289"/>
                        <a:pt x="29690" y="485000"/>
                        <a:pt x="29551" y="484641"/>
                      </a:cubicBezTo>
                      <a:lnTo>
                        <a:pt x="29401" y="484283"/>
                      </a:lnTo>
                      <a:cubicBezTo>
                        <a:pt x="29158" y="483693"/>
                        <a:pt x="29204" y="483033"/>
                        <a:pt x="29517" y="482501"/>
                      </a:cubicBezTo>
                      <a:lnTo>
                        <a:pt x="31218" y="479585"/>
                      </a:lnTo>
                      <a:lnTo>
                        <a:pt x="31229" y="479516"/>
                      </a:lnTo>
                      <a:cubicBezTo>
                        <a:pt x="30998" y="479308"/>
                        <a:pt x="30813" y="479019"/>
                        <a:pt x="30720" y="478718"/>
                      </a:cubicBezTo>
                      <a:lnTo>
                        <a:pt x="29852" y="476172"/>
                      </a:lnTo>
                      <a:cubicBezTo>
                        <a:pt x="29737" y="475837"/>
                        <a:pt x="29702" y="475467"/>
                        <a:pt x="29783" y="475108"/>
                      </a:cubicBezTo>
                      <a:lnTo>
                        <a:pt x="29852" y="474830"/>
                      </a:lnTo>
                      <a:cubicBezTo>
                        <a:pt x="29956" y="474298"/>
                        <a:pt x="30292" y="473824"/>
                        <a:pt x="30766" y="473534"/>
                      </a:cubicBezTo>
                      <a:cubicBezTo>
                        <a:pt x="31229" y="473257"/>
                        <a:pt x="31796" y="473176"/>
                        <a:pt x="32317" y="473303"/>
                      </a:cubicBezTo>
                      <a:lnTo>
                        <a:pt x="33358" y="473581"/>
                      </a:lnTo>
                      <a:cubicBezTo>
                        <a:pt x="33358" y="473581"/>
                        <a:pt x="33878" y="473720"/>
                        <a:pt x="33867" y="473720"/>
                      </a:cubicBezTo>
                      <a:lnTo>
                        <a:pt x="34121" y="473777"/>
                      </a:lnTo>
                      <a:lnTo>
                        <a:pt x="35799" y="473754"/>
                      </a:lnTo>
                      <a:lnTo>
                        <a:pt x="36077" y="473685"/>
                      </a:lnTo>
                      <a:lnTo>
                        <a:pt x="36563" y="473546"/>
                      </a:lnTo>
                      <a:lnTo>
                        <a:pt x="37315" y="473430"/>
                      </a:lnTo>
                      <a:lnTo>
                        <a:pt x="38032" y="473396"/>
                      </a:lnTo>
                      <a:cubicBezTo>
                        <a:pt x="38715" y="473361"/>
                        <a:pt x="39374" y="473673"/>
                        <a:pt x="39767" y="474229"/>
                      </a:cubicBezTo>
                      <a:lnTo>
                        <a:pt x="40045" y="474622"/>
                      </a:lnTo>
                      <a:cubicBezTo>
                        <a:pt x="40057" y="474657"/>
                        <a:pt x="40080" y="474691"/>
                        <a:pt x="40115" y="474726"/>
                      </a:cubicBezTo>
                      <a:lnTo>
                        <a:pt x="41723" y="474865"/>
                      </a:lnTo>
                      <a:lnTo>
                        <a:pt x="42070" y="474877"/>
                      </a:lnTo>
                      <a:lnTo>
                        <a:pt x="43528" y="474715"/>
                      </a:lnTo>
                      <a:lnTo>
                        <a:pt x="46814" y="474402"/>
                      </a:lnTo>
                      <a:cubicBezTo>
                        <a:pt x="46987" y="474391"/>
                        <a:pt x="47161" y="474402"/>
                        <a:pt x="47334" y="474437"/>
                      </a:cubicBezTo>
                      <a:lnTo>
                        <a:pt x="50932" y="475177"/>
                      </a:lnTo>
                      <a:lnTo>
                        <a:pt x="51268" y="475235"/>
                      </a:lnTo>
                      <a:lnTo>
                        <a:pt x="52992" y="475235"/>
                      </a:lnTo>
                      <a:lnTo>
                        <a:pt x="53963" y="474518"/>
                      </a:lnTo>
                      <a:lnTo>
                        <a:pt x="53547" y="473477"/>
                      </a:lnTo>
                      <a:lnTo>
                        <a:pt x="52228" y="469913"/>
                      </a:lnTo>
                      <a:lnTo>
                        <a:pt x="51453" y="467194"/>
                      </a:lnTo>
                      <a:lnTo>
                        <a:pt x="51337" y="466408"/>
                      </a:lnTo>
                      <a:cubicBezTo>
                        <a:pt x="51302" y="466084"/>
                        <a:pt x="51326" y="465748"/>
                        <a:pt x="51441" y="465447"/>
                      </a:cubicBezTo>
                      <a:lnTo>
                        <a:pt x="52887" y="461444"/>
                      </a:lnTo>
                      <a:lnTo>
                        <a:pt x="53049" y="460958"/>
                      </a:lnTo>
                      <a:lnTo>
                        <a:pt x="53535" y="459477"/>
                      </a:lnTo>
                      <a:lnTo>
                        <a:pt x="53651" y="459038"/>
                      </a:lnTo>
                      <a:lnTo>
                        <a:pt x="54021" y="457441"/>
                      </a:lnTo>
                      <a:lnTo>
                        <a:pt x="53501" y="456307"/>
                      </a:lnTo>
                      <a:cubicBezTo>
                        <a:pt x="53420" y="456111"/>
                        <a:pt x="53362" y="455891"/>
                        <a:pt x="53339" y="455682"/>
                      </a:cubicBezTo>
                      <a:lnTo>
                        <a:pt x="53304" y="455243"/>
                      </a:lnTo>
                      <a:cubicBezTo>
                        <a:pt x="53223" y="454549"/>
                        <a:pt x="53535" y="453854"/>
                        <a:pt x="54091" y="453438"/>
                      </a:cubicBezTo>
                      <a:lnTo>
                        <a:pt x="54507" y="453114"/>
                      </a:lnTo>
                      <a:lnTo>
                        <a:pt x="54600" y="452628"/>
                      </a:lnTo>
                      <a:lnTo>
                        <a:pt x="54623" y="452339"/>
                      </a:lnTo>
                      <a:lnTo>
                        <a:pt x="54600" y="451945"/>
                      </a:lnTo>
                      <a:lnTo>
                        <a:pt x="54600" y="448660"/>
                      </a:lnTo>
                      <a:lnTo>
                        <a:pt x="54588" y="448174"/>
                      </a:lnTo>
                      <a:lnTo>
                        <a:pt x="54530" y="447109"/>
                      </a:lnTo>
                      <a:lnTo>
                        <a:pt x="54542" y="446392"/>
                      </a:lnTo>
                      <a:cubicBezTo>
                        <a:pt x="54553" y="446241"/>
                        <a:pt x="54565" y="446114"/>
                        <a:pt x="54611" y="445975"/>
                      </a:cubicBezTo>
                      <a:lnTo>
                        <a:pt x="54727" y="445524"/>
                      </a:lnTo>
                      <a:lnTo>
                        <a:pt x="54901" y="444599"/>
                      </a:lnTo>
                      <a:lnTo>
                        <a:pt x="54935" y="444205"/>
                      </a:lnTo>
                      <a:lnTo>
                        <a:pt x="54958" y="443777"/>
                      </a:lnTo>
                      <a:lnTo>
                        <a:pt x="54970" y="440700"/>
                      </a:lnTo>
                      <a:lnTo>
                        <a:pt x="54866" y="439438"/>
                      </a:lnTo>
                      <a:cubicBezTo>
                        <a:pt x="54704" y="439323"/>
                        <a:pt x="54577" y="439172"/>
                        <a:pt x="54449" y="439010"/>
                      </a:cubicBezTo>
                      <a:lnTo>
                        <a:pt x="54183" y="438640"/>
                      </a:lnTo>
                      <a:cubicBezTo>
                        <a:pt x="53975" y="438351"/>
                        <a:pt x="53836" y="437981"/>
                        <a:pt x="53813" y="437610"/>
                      </a:cubicBezTo>
                      <a:lnTo>
                        <a:pt x="53651" y="435470"/>
                      </a:lnTo>
                      <a:cubicBezTo>
                        <a:pt x="53651" y="435470"/>
                        <a:pt x="53628" y="434938"/>
                        <a:pt x="53628" y="434972"/>
                      </a:cubicBezTo>
                      <a:lnTo>
                        <a:pt x="53593" y="434510"/>
                      </a:lnTo>
                      <a:lnTo>
                        <a:pt x="51360" y="419701"/>
                      </a:lnTo>
                      <a:cubicBezTo>
                        <a:pt x="51360" y="419701"/>
                        <a:pt x="51279" y="419168"/>
                        <a:pt x="51279" y="419203"/>
                      </a:cubicBezTo>
                      <a:cubicBezTo>
                        <a:pt x="51279" y="419203"/>
                        <a:pt x="51198" y="418671"/>
                        <a:pt x="51198" y="418706"/>
                      </a:cubicBezTo>
                      <a:lnTo>
                        <a:pt x="50504" y="415015"/>
                      </a:lnTo>
                      <a:lnTo>
                        <a:pt x="49902" y="411255"/>
                      </a:lnTo>
                      <a:cubicBezTo>
                        <a:pt x="49902" y="411255"/>
                        <a:pt x="49810" y="410734"/>
                        <a:pt x="49821" y="410746"/>
                      </a:cubicBezTo>
                      <a:lnTo>
                        <a:pt x="49729" y="410248"/>
                      </a:lnTo>
                      <a:lnTo>
                        <a:pt x="49220" y="407819"/>
                      </a:lnTo>
                      <a:lnTo>
                        <a:pt x="49116" y="407529"/>
                      </a:lnTo>
                      <a:lnTo>
                        <a:pt x="48699" y="406534"/>
                      </a:lnTo>
                      <a:lnTo>
                        <a:pt x="48491" y="405678"/>
                      </a:lnTo>
                      <a:cubicBezTo>
                        <a:pt x="48456" y="405528"/>
                        <a:pt x="48433" y="405389"/>
                        <a:pt x="48433" y="405239"/>
                      </a:cubicBezTo>
                      <a:lnTo>
                        <a:pt x="48445" y="404174"/>
                      </a:lnTo>
                      <a:cubicBezTo>
                        <a:pt x="48445" y="404024"/>
                        <a:pt x="48456" y="403896"/>
                        <a:pt x="48479" y="403746"/>
                      </a:cubicBezTo>
                      <a:lnTo>
                        <a:pt x="48595" y="403237"/>
                      </a:lnTo>
                      <a:cubicBezTo>
                        <a:pt x="48653" y="402994"/>
                        <a:pt x="48745" y="402774"/>
                        <a:pt x="48873" y="402566"/>
                      </a:cubicBezTo>
                      <a:lnTo>
                        <a:pt x="49162" y="402126"/>
                      </a:lnTo>
                      <a:lnTo>
                        <a:pt x="49764" y="401455"/>
                      </a:lnTo>
                      <a:cubicBezTo>
                        <a:pt x="50041" y="401189"/>
                        <a:pt x="50377" y="401004"/>
                        <a:pt x="50759" y="400911"/>
                      </a:cubicBezTo>
                      <a:lnTo>
                        <a:pt x="51117" y="400830"/>
                      </a:lnTo>
                      <a:lnTo>
                        <a:pt x="51360" y="400738"/>
                      </a:lnTo>
                      <a:lnTo>
                        <a:pt x="51534" y="400645"/>
                      </a:lnTo>
                      <a:lnTo>
                        <a:pt x="51730" y="400472"/>
                      </a:lnTo>
                      <a:lnTo>
                        <a:pt x="52054" y="400148"/>
                      </a:lnTo>
                      <a:lnTo>
                        <a:pt x="52587" y="399697"/>
                      </a:lnTo>
                      <a:cubicBezTo>
                        <a:pt x="52702" y="399593"/>
                        <a:pt x="52853" y="399512"/>
                        <a:pt x="53003" y="399431"/>
                      </a:cubicBezTo>
                      <a:lnTo>
                        <a:pt x="53315" y="399280"/>
                      </a:lnTo>
                      <a:lnTo>
                        <a:pt x="53524" y="399118"/>
                      </a:lnTo>
                      <a:lnTo>
                        <a:pt x="55201" y="397660"/>
                      </a:lnTo>
                      <a:lnTo>
                        <a:pt x="55039" y="396145"/>
                      </a:lnTo>
                      <a:cubicBezTo>
                        <a:pt x="55005" y="395728"/>
                        <a:pt x="55074" y="395312"/>
                        <a:pt x="55282" y="394965"/>
                      </a:cubicBezTo>
                      <a:lnTo>
                        <a:pt x="55398" y="394768"/>
                      </a:lnTo>
                      <a:lnTo>
                        <a:pt x="55410" y="394675"/>
                      </a:lnTo>
                      <a:lnTo>
                        <a:pt x="55421" y="394537"/>
                      </a:lnTo>
                      <a:lnTo>
                        <a:pt x="55363" y="394259"/>
                      </a:lnTo>
                      <a:cubicBezTo>
                        <a:pt x="55329" y="394074"/>
                        <a:pt x="55305" y="393854"/>
                        <a:pt x="55340" y="393669"/>
                      </a:cubicBezTo>
                      <a:lnTo>
                        <a:pt x="55653" y="390996"/>
                      </a:lnTo>
                      <a:cubicBezTo>
                        <a:pt x="55664" y="390904"/>
                        <a:pt x="55676" y="390800"/>
                        <a:pt x="55710" y="390707"/>
                      </a:cubicBezTo>
                      <a:lnTo>
                        <a:pt x="55213" y="390684"/>
                      </a:lnTo>
                      <a:cubicBezTo>
                        <a:pt x="54692" y="390626"/>
                        <a:pt x="54195" y="390372"/>
                        <a:pt x="53859" y="389978"/>
                      </a:cubicBezTo>
                      <a:lnTo>
                        <a:pt x="52112" y="387872"/>
                      </a:lnTo>
                      <a:cubicBezTo>
                        <a:pt x="51997" y="387722"/>
                        <a:pt x="51881" y="387549"/>
                        <a:pt x="51823" y="387375"/>
                      </a:cubicBezTo>
                      <a:lnTo>
                        <a:pt x="51002" y="385385"/>
                      </a:lnTo>
                      <a:cubicBezTo>
                        <a:pt x="50932" y="385223"/>
                        <a:pt x="50897" y="385049"/>
                        <a:pt x="50863" y="384864"/>
                      </a:cubicBezTo>
                      <a:lnTo>
                        <a:pt x="50805" y="384413"/>
                      </a:lnTo>
                      <a:cubicBezTo>
                        <a:pt x="50724" y="383696"/>
                        <a:pt x="51048" y="382967"/>
                        <a:pt x="51638" y="382550"/>
                      </a:cubicBezTo>
                      <a:lnTo>
                        <a:pt x="53315" y="381359"/>
                      </a:lnTo>
                      <a:lnTo>
                        <a:pt x="53396" y="381289"/>
                      </a:lnTo>
                      <a:lnTo>
                        <a:pt x="53489" y="381127"/>
                      </a:lnTo>
                      <a:lnTo>
                        <a:pt x="53697" y="380722"/>
                      </a:lnTo>
                      <a:lnTo>
                        <a:pt x="53906" y="380294"/>
                      </a:lnTo>
                      <a:lnTo>
                        <a:pt x="54345" y="379299"/>
                      </a:lnTo>
                      <a:lnTo>
                        <a:pt x="55953" y="376152"/>
                      </a:lnTo>
                      <a:lnTo>
                        <a:pt x="57226" y="374371"/>
                      </a:lnTo>
                      <a:lnTo>
                        <a:pt x="57619" y="373908"/>
                      </a:lnTo>
                      <a:lnTo>
                        <a:pt x="57677" y="373827"/>
                      </a:lnTo>
                      <a:lnTo>
                        <a:pt x="58128" y="372196"/>
                      </a:lnTo>
                      <a:lnTo>
                        <a:pt x="58209" y="371825"/>
                      </a:lnTo>
                      <a:lnTo>
                        <a:pt x="58267" y="371374"/>
                      </a:lnTo>
                      <a:cubicBezTo>
                        <a:pt x="58267" y="371374"/>
                        <a:pt x="58325" y="370842"/>
                        <a:pt x="58325" y="370854"/>
                      </a:cubicBezTo>
                      <a:lnTo>
                        <a:pt x="58383" y="370402"/>
                      </a:lnTo>
                      <a:lnTo>
                        <a:pt x="58395" y="370032"/>
                      </a:lnTo>
                      <a:lnTo>
                        <a:pt x="58233" y="367464"/>
                      </a:lnTo>
                      <a:cubicBezTo>
                        <a:pt x="58209" y="366885"/>
                        <a:pt x="58406" y="366341"/>
                        <a:pt x="58811" y="365936"/>
                      </a:cubicBezTo>
                      <a:lnTo>
                        <a:pt x="59147" y="365578"/>
                      </a:lnTo>
                      <a:cubicBezTo>
                        <a:pt x="59239" y="365485"/>
                        <a:pt x="59343" y="365393"/>
                        <a:pt x="59471" y="365323"/>
                      </a:cubicBezTo>
                      <a:lnTo>
                        <a:pt x="59887" y="365046"/>
                      </a:lnTo>
                      <a:lnTo>
                        <a:pt x="58406" y="360152"/>
                      </a:lnTo>
                      <a:lnTo>
                        <a:pt x="56300" y="353152"/>
                      </a:lnTo>
                      <a:lnTo>
                        <a:pt x="54241" y="351972"/>
                      </a:lnTo>
                      <a:cubicBezTo>
                        <a:pt x="54044" y="351856"/>
                        <a:pt x="53848" y="351694"/>
                        <a:pt x="53709" y="351509"/>
                      </a:cubicBezTo>
                      <a:lnTo>
                        <a:pt x="53373" y="351116"/>
                      </a:lnTo>
                      <a:cubicBezTo>
                        <a:pt x="53281" y="351012"/>
                        <a:pt x="53200" y="350884"/>
                        <a:pt x="53130" y="350769"/>
                      </a:cubicBezTo>
                      <a:cubicBezTo>
                        <a:pt x="53130" y="350769"/>
                        <a:pt x="52887" y="350283"/>
                        <a:pt x="52899" y="350306"/>
                      </a:cubicBezTo>
                      <a:lnTo>
                        <a:pt x="52668" y="349913"/>
                      </a:lnTo>
                      <a:lnTo>
                        <a:pt x="52124" y="349056"/>
                      </a:lnTo>
                      <a:lnTo>
                        <a:pt x="51488" y="347934"/>
                      </a:lnTo>
                      <a:cubicBezTo>
                        <a:pt x="51488" y="347934"/>
                        <a:pt x="51245" y="347448"/>
                        <a:pt x="51279" y="347494"/>
                      </a:cubicBezTo>
                      <a:lnTo>
                        <a:pt x="51094" y="347147"/>
                      </a:lnTo>
                      <a:lnTo>
                        <a:pt x="50955" y="346951"/>
                      </a:lnTo>
                      <a:lnTo>
                        <a:pt x="49417" y="345377"/>
                      </a:lnTo>
                      <a:lnTo>
                        <a:pt x="47635" y="344949"/>
                      </a:lnTo>
                      <a:lnTo>
                        <a:pt x="46339" y="344486"/>
                      </a:lnTo>
                      <a:cubicBezTo>
                        <a:pt x="45899" y="344313"/>
                        <a:pt x="45541" y="343977"/>
                        <a:pt x="45309" y="343561"/>
                      </a:cubicBezTo>
                      <a:lnTo>
                        <a:pt x="44812" y="342600"/>
                      </a:lnTo>
                      <a:lnTo>
                        <a:pt x="44534" y="341848"/>
                      </a:lnTo>
                      <a:cubicBezTo>
                        <a:pt x="44442" y="341594"/>
                        <a:pt x="44395" y="341316"/>
                        <a:pt x="44430" y="341050"/>
                      </a:cubicBezTo>
                      <a:lnTo>
                        <a:pt x="44499" y="339986"/>
                      </a:lnTo>
                      <a:lnTo>
                        <a:pt x="44650" y="338794"/>
                      </a:lnTo>
                      <a:lnTo>
                        <a:pt x="44974" y="337336"/>
                      </a:lnTo>
                      <a:lnTo>
                        <a:pt x="44951" y="337082"/>
                      </a:lnTo>
                      <a:lnTo>
                        <a:pt x="44789" y="334409"/>
                      </a:lnTo>
                      <a:cubicBezTo>
                        <a:pt x="44789" y="334409"/>
                        <a:pt x="44754" y="333877"/>
                        <a:pt x="44754" y="333900"/>
                      </a:cubicBezTo>
                      <a:lnTo>
                        <a:pt x="44580" y="331760"/>
                      </a:lnTo>
                      <a:lnTo>
                        <a:pt x="44638" y="330903"/>
                      </a:lnTo>
                      <a:lnTo>
                        <a:pt x="44627" y="330961"/>
                      </a:lnTo>
                      <a:lnTo>
                        <a:pt x="44650" y="330499"/>
                      </a:lnTo>
                      <a:lnTo>
                        <a:pt x="44650" y="330209"/>
                      </a:lnTo>
                      <a:lnTo>
                        <a:pt x="44257" y="328219"/>
                      </a:lnTo>
                      <a:lnTo>
                        <a:pt x="44257" y="328289"/>
                      </a:lnTo>
                      <a:lnTo>
                        <a:pt x="44164" y="327768"/>
                      </a:lnTo>
                      <a:lnTo>
                        <a:pt x="44083" y="327398"/>
                      </a:lnTo>
                      <a:lnTo>
                        <a:pt x="43979" y="327109"/>
                      </a:lnTo>
                      <a:lnTo>
                        <a:pt x="43817" y="326715"/>
                      </a:lnTo>
                      <a:lnTo>
                        <a:pt x="43643" y="326357"/>
                      </a:lnTo>
                      <a:lnTo>
                        <a:pt x="43458" y="326067"/>
                      </a:lnTo>
                      <a:lnTo>
                        <a:pt x="40357" y="321717"/>
                      </a:lnTo>
                      <a:lnTo>
                        <a:pt x="39154" y="319820"/>
                      </a:lnTo>
                      <a:cubicBezTo>
                        <a:pt x="39154" y="319820"/>
                        <a:pt x="38877" y="319368"/>
                        <a:pt x="38888" y="319380"/>
                      </a:cubicBezTo>
                      <a:lnTo>
                        <a:pt x="38275" y="318373"/>
                      </a:lnTo>
                      <a:lnTo>
                        <a:pt x="36991" y="315921"/>
                      </a:lnTo>
                      <a:cubicBezTo>
                        <a:pt x="36875" y="315689"/>
                        <a:pt x="36806" y="315435"/>
                        <a:pt x="36782" y="315180"/>
                      </a:cubicBezTo>
                      <a:lnTo>
                        <a:pt x="36701" y="314046"/>
                      </a:lnTo>
                      <a:lnTo>
                        <a:pt x="36701" y="313352"/>
                      </a:lnTo>
                      <a:cubicBezTo>
                        <a:pt x="36713" y="313109"/>
                        <a:pt x="36759" y="312866"/>
                        <a:pt x="36852" y="312658"/>
                      </a:cubicBezTo>
                      <a:lnTo>
                        <a:pt x="37025" y="312230"/>
                      </a:lnTo>
                      <a:lnTo>
                        <a:pt x="37141" y="311837"/>
                      </a:lnTo>
                      <a:lnTo>
                        <a:pt x="37291" y="311316"/>
                      </a:lnTo>
                      <a:cubicBezTo>
                        <a:pt x="37326" y="311177"/>
                        <a:pt x="37384" y="311050"/>
                        <a:pt x="37453" y="310923"/>
                      </a:cubicBezTo>
                      <a:lnTo>
                        <a:pt x="38819" y="308366"/>
                      </a:lnTo>
                      <a:lnTo>
                        <a:pt x="38217" y="307348"/>
                      </a:lnTo>
                      <a:lnTo>
                        <a:pt x="37673" y="307718"/>
                      </a:lnTo>
                      <a:cubicBezTo>
                        <a:pt x="37477" y="307857"/>
                        <a:pt x="37257" y="307961"/>
                        <a:pt x="37037" y="308007"/>
                      </a:cubicBezTo>
                      <a:lnTo>
                        <a:pt x="36609" y="308111"/>
                      </a:lnTo>
                      <a:cubicBezTo>
                        <a:pt x="35949" y="308273"/>
                        <a:pt x="35255" y="308100"/>
                        <a:pt x="34758" y="307648"/>
                      </a:cubicBezTo>
                      <a:lnTo>
                        <a:pt x="32872" y="305924"/>
                      </a:lnTo>
                      <a:lnTo>
                        <a:pt x="32536" y="305693"/>
                      </a:lnTo>
                      <a:lnTo>
                        <a:pt x="30338" y="304143"/>
                      </a:lnTo>
                      <a:cubicBezTo>
                        <a:pt x="30234" y="304062"/>
                        <a:pt x="30130" y="303981"/>
                        <a:pt x="30049" y="303877"/>
                      </a:cubicBezTo>
                      <a:lnTo>
                        <a:pt x="29505" y="303287"/>
                      </a:lnTo>
                      <a:cubicBezTo>
                        <a:pt x="29505" y="303287"/>
                        <a:pt x="29193" y="302858"/>
                        <a:pt x="29216" y="302858"/>
                      </a:cubicBezTo>
                      <a:lnTo>
                        <a:pt x="28580" y="301991"/>
                      </a:lnTo>
                      <a:lnTo>
                        <a:pt x="28117" y="301250"/>
                      </a:lnTo>
                      <a:lnTo>
                        <a:pt x="27885" y="300764"/>
                      </a:lnTo>
                      <a:cubicBezTo>
                        <a:pt x="27885" y="300764"/>
                        <a:pt x="27642" y="300302"/>
                        <a:pt x="27654" y="300302"/>
                      </a:cubicBezTo>
                      <a:lnTo>
                        <a:pt x="27411" y="299850"/>
                      </a:lnTo>
                      <a:lnTo>
                        <a:pt x="27226" y="299492"/>
                      </a:lnTo>
                      <a:lnTo>
                        <a:pt x="26081" y="297803"/>
                      </a:lnTo>
                      <a:cubicBezTo>
                        <a:pt x="26081" y="297803"/>
                        <a:pt x="25791" y="297363"/>
                        <a:pt x="25803" y="297386"/>
                      </a:cubicBezTo>
                      <a:lnTo>
                        <a:pt x="25618" y="297108"/>
                      </a:lnTo>
                      <a:lnTo>
                        <a:pt x="25363" y="296877"/>
                      </a:lnTo>
                      <a:cubicBezTo>
                        <a:pt x="25271" y="296784"/>
                        <a:pt x="25178" y="296680"/>
                        <a:pt x="25097" y="296553"/>
                      </a:cubicBezTo>
                      <a:lnTo>
                        <a:pt x="24808" y="296125"/>
                      </a:lnTo>
                      <a:cubicBezTo>
                        <a:pt x="24715" y="295986"/>
                        <a:pt x="24646" y="295847"/>
                        <a:pt x="24577" y="295709"/>
                      </a:cubicBezTo>
                      <a:lnTo>
                        <a:pt x="24206" y="294679"/>
                      </a:lnTo>
                      <a:cubicBezTo>
                        <a:pt x="24137" y="294528"/>
                        <a:pt x="24114" y="294366"/>
                        <a:pt x="24091" y="294216"/>
                      </a:cubicBezTo>
                      <a:lnTo>
                        <a:pt x="23986" y="293105"/>
                      </a:lnTo>
                      <a:lnTo>
                        <a:pt x="23929" y="291879"/>
                      </a:lnTo>
                      <a:lnTo>
                        <a:pt x="24067" y="289067"/>
                      </a:lnTo>
                      <a:lnTo>
                        <a:pt x="24322" y="286302"/>
                      </a:lnTo>
                      <a:cubicBezTo>
                        <a:pt x="24322" y="286302"/>
                        <a:pt x="24380" y="285770"/>
                        <a:pt x="24380" y="285782"/>
                      </a:cubicBezTo>
                      <a:lnTo>
                        <a:pt x="24415" y="285319"/>
                      </a:lnTo>
                      <a:lnTo>
                        <a:pt x="24426" y="284879"/>
                      </a:lnTo>
                      <a:lnTo>
                        <a:pt x="24426" y="283306"/>
                      </a:lnTo>
                      <a:lnTo>
                        <a:pt x="24461" y="282635"/>
                      </a:lnTo>
                      <a:cubicBezTo>
                        <a:pt x="24472" y="282473"/>
                        <a:pt x="24496" y="282311"/>
                        <a:pt x="24553" y="282172"/>
                      </a:cubicBezTo>
                      <a:lnTo>
                        <a:pt x="24947" y="281038"/>
                      </a:lnTo>
                      <a:lnTo>
                        <a:pt x="25340" y="280147"/>
                      </a:lnTo>
                      <a:lnTo>
                        <a:pt x="25329" y="280089"/>
                      </a:lnTo>
                      <a:lnTo>
                        <a:pt x="25236" y="279638"/>
                      </a:lnTo>
                      <a:lnTo>
                        <a:pt x="25028" y="278470"/>
                      </a:lnTo>
                      <a:lnTo>
                        <a:pt x="24831" y="276815"/>
                      </a:lnTo>
                      <a:lnTo>
                        <a:pt x="24762" y="276283"/>
                      </a:lnTo>
                      <a:lnTo>
                        <a:pt x="24692" y="275762"/>
                      </a:lnTo>
                      <a:lnTo>
                        <a:pt x="24553" y="274744"/>
                      </a:lnTo>
                      <a:lnTo>
                        <a:pt x="24472" y="274281"/>
                      </a:lnTo>
                      <a:lnTo>
                        <a:pt x="24391" y="273842"/>
                      </a:lnTo>
                      <a:lnTo>
                        <a:pt x="24299" y="273483"/>
                      </a:lnTo>
                      <a:lnTo>
                        <a:pt x="24148" y="273113"/>
                      </a:lnTo>
                      <a:lnTo>
                        <a:pt x="23975" y="272673"/>
                      </a:lnTo>
                      <a:lnTo>
                        <a:pt x="23836" y="272361"/>
                      </a:lnTo>
                      <a:lnTo>
                        <a:pt x="23628" y="272049"/>
                      </a:lnTo>
                      <a:cubicBezTo>
                        <a:pt x="23558" y="271944"/>
                        <a:pt x="23489" y="271817"/>
                        <a:pt x="23443" y="271690"/>
                      </a:cubicBezTo>
                      <a:lnTo>
                        <a:pt x="23246" y="271192"/>
                      </a:lnTo>
                      <a:lnTo>
                        <a:pt x="23038" y="270498"/>
                      </a:lnTo>
                      <a:cubicBezTo>
                        <a:pt x="23038" y="270498"/>
                        <a:pt x="22876" y="269989"/>
                        <a:pt x="22887" y="270012"/>
                      </a:cubicBezTo>
                      <a:lnTo>
                        <a:pt x="22749" y="269596"/>
                      </a:lnTo>
                      <a:lnTo>
                        <a:pt x="22587" y="269202"/>
                      </a:lnTo>
                      <a:cubicBezTo>
                        <a:pt x="22587" y="269202"/>
                        <a:pt x="22355" y="268717"/>
                        <a:pt x="22378" y="268717"/>
                      </a:cubicBezTo>
                      <a:lnTo>
                        <a:pt x="22182" y="268265"/>
                      </a:lnTo>
                      <a:lnTo>
                        <a:pt x="21985" y="267860"/>
                      </a:lnTo>
                      <a:lnTo>
                        <a:pt x="21742" y="267432"/>
                      </a:lnTo>
                      <a:lnTo>
                        <a:pt x="21221" y="266484"/>
                      </a:lnTo>
                      <a:lnTo>
                        <a:pt x="20712" y="265442"/>
                      </a:lnTo>
                      <a:cubicBezTo>
                        <a:pt x="20527" y="265084"/>
                        <a:pt x="20469" y="264656"/>
                        <a:pt x="20527" y="264239"/>
                      </a:cubicBezTo>
                      <a:lnTo>
                        <a:pt x="20724" y="263140"/>
                      </a:lnTo>
                      <a:cubicBezTo>
                        <a:pt x="20759" y="262932"/>
                        <a:pt x="20828" y="262735"/>
                        <a:pt x="20920" y="262550"/>
                      </a:cubicBezTo>
                      <a:lnTo>
                        <a:pt x="21175" y="262099"/>
                      </a:lnTo>
                      <a:cubicBezTo>
                        <a:pt x="21233" y="261995"/>
                        <a:pt x="21314" y="261890"/>
                        <a:pt x="21383" y="261775"/>
                      </a:cubicBezTo>
                      <a:lnTo>
                        <a:pt x="20678" y="261532"/>
                      </a:lnTo>
                      <a:cubicBezTo>
                        <a:pt x="20342" y="261416"/>
                        <a:pt x="20041" y="261208"/>
                        <a:pt x="19810" y="260942"/>
                      </a:cubicBezTo>
                      <a:lnTo>
                        <a:pt x="19486" y="260571"/>
                      </a:lnTo>
                      <a:cubicBezTo>
                        <a:pt x="19335" y="260409"/>
                        <a:pt x="19231" y="260213"/>
                        <a:pt x="19150" y="260005"/>
                      </a:cubicBezTo>
                      <a:lnTo>
                        <a:pt x="18352" y="258015"/>
                      </a:lnTo>
                      <a:lnTo>
                        <a:pt x="18144" y="257274"/>
                      </a:lnTo>
                      <a:lnTo>
                        <a:pt x="17947" y="256048"/>
                      </a:lnTo>
                      <a:lnTo>
                        <a:pt x="17866" y="255562"/>
                      </a:lnTo>
                      <a:lnTo>
                        <a:pt x="17531" y="254092"/>
                      </a:lnTo>
                      <a:lnTo>
                        <a:pt x="17415" y="253676"/>
                      </a:lnTo>
                      <a:lnTo>
                        <a:pt x="17322" y="253398"/>
                      </a:lnTo>
                      <a:lnTo>
                        <a:pt x="17149" y="253086"/>
                      </a:lnTo>
                      <a:lnTo>
                        <a:pt x="16825" y="252253"/>
                      </a:lnTo>
                      <a:lnTo>
                        <a:pt x="16200" y="250101"/>
                      </a:lnTo>
                      <a:cubicBezTo>
                        <a:pt x="16142" y="249916"/>
                        <a:pt x="16119" y="249708"/>
                        <a:pt x="16119" y="249511"/>
                      </a:cubicBezTo>
                      <a:lnTo>
                        <a:pt x="16142" y="248655"/>
                      </a:lnTo>
                      <a:lnTo>
                        <a:pt x="16327" y="247648"/>
                      </a:lnTo>
                      <a:lnTo>
                        <a:pt x="16362" y="247243"/>
                      </a:lnTo>
                      <a:lnTo>
                        <a:pt x="16443" y="245704"/>
                      </a:lnTo>
                      <a:cubicBezTo>
                        <a:pt x="16455" y="245554"/>
                        <a:pt x="16478" y="245392"/>
                        <a:pt x="16524" y="245253"/>
                      </a:cubicBezTo>
                      <a:lnTo>
                        <a:pt x="16674" y="244744"/>
                      </a:lnTo>
                      <a:lnTo>
                        <a:pt x="16964" y="244027"/>
                      </a:lnTo>
                      <a:cubicBezTo>
                        <a:pt x="17149" y="243576"/>
                        <a:pt x="17496" y="243205"/>
                        <a:pt x="17935" y="242997"/>
                      </a:cubicBezTo>
                      <a:lnTo>
                        <a:pt x="18352" y="242800"/>
                      </a:lnTo>
                      <a:cubicBezTo>
                        <a:pt x="18502" y="242731"/>
                        <a:pt x="18664" y="242685"/>
                        <a:pt x="18803" y="242650"/>
                      </a:cubicBezTo>
                      <a:lnTo>
                        <a:pt x="18780" y="241539"/>
                      </a:lnTo>
                      <a:lnTo>
                        <a:pt x="18757" y="241077"/>
                      </a:lnTo>
                      <a:lnTo>
                        <a:pt x="18676" y="240035"/>
                      </a:lnTo>
                      <a:lnTo>
                        <a:pt x="18606" y="238855"/>
                      </a:lnTo>
                      <a:lnTo>
                        <a:pt x="18687" y="236981"/>
                      </a:lnTo>
                      <a:lnTo>
                        <a:pt x="18375" y="236622"/>
                      </a:lnTo>
                      <a:cubicBezTo>
                        <a:pt x="18097" y="236264"/>
                        <a:pt x="17947" y="235836"/>
                        <a:pt x="17947" y="235373"/>
                      </a:cubicBezTo>
                      <a:lnTo>
                        <a:pt x="17947" y="233765"/>
                      </a:lnTo>
                      <a:cubicBezTo>
                        <a:pt x="17947" y="233441"/>
                        <a:pt x="18016" y="233128"/>
                        <a:pt x="18155" y="232839"/>
                      </a:cubicBezTo>
                      <a:lnTo>
                        <a:pt x="18398" y="232388"/>
                      </a:lnTo>
                      <a:cubicBezTo>
                        <a:pt x="18468" y="232249"/>
                        <a:pt x="18549" y="232133"/>
                        <a:pt x="18653" y="232018"/>
                      </a:cubicBezTo>
                      <a:lnTo>
                        <a:pt x="19139" y="231439"/>
                      </a:lnTo>
                      <a:lnTo>
                        <a:pt x="18907" y="230988"/>
                      </a:lnTo>
                      <a:cubicBezTo>
                        <a:pt x="18849" y="230849"/>
                        <a:pt x="18803" y="230710"/>
                        <a:pt x="18768" y="230560"/>
                      </a:cubicBezTo>
                      <a:lnTo>
                        <a:pt x="18606" y="229727"/>
                      </a:lnTo>
                      <a:lnTo>
                        <a:pt x="18502" y="229495"/>
                      </a:lnTo>
                      <a:cubicBezTo>
                        <a:pt x="18387" y="229252"/>
                        <a:pt x="18306" y="228998"/>
                        <a:pt x="18294" y="228732"/>
                      </a:cubicBezTo>
                      <a:lnTo>
                        <a:pt x="18271" y="228327"/>
                      </a:lnTo>
                      <a:lnTo>
                        <a:pt x="18259" y="228234"/>
                      </a:lnTo>
                      <a:lnTo>
                        <a:pt x="17912" y="227540"/>
                      </a:lnTo>
                      <a:cubicBezTo>
                        <a:pt x="17577" y="226881"/>
                        <a:pt x="17635" y="226105"/>
                        <a:pt x="18051" y="225504"/>
                      </a:cubicBezTo>
                      <a:lnTo>
                        <a:pt x="18329" y="225087"/>
                      </a:lnTo>
                      <a:lnTo>
                        <a:pt x="18722" y="224601"/>
                      </a:lnTo>
                      <a:lnTo>
                        <a:pt x="18930" y="224277"/>
                      </a:lnTo>
                      <a:lnTo>
                        <a:pt x="19787" y="222924"/>
                      </a:lnTo>
                      <a:lnTo>
                        <a:pt x="20238" y="222334"/>
                      </a:lnTo>
                      <a:lnTo>
                        <a:pt x="20701" y="221836"/>
                      </a:lnTo>
                      <a:lnTo>
                        <a:pt x="20990" y="221501"/>
                      </a:lnTo>
                      <a:lnTo>
                        <a:pt x="21881" y="220471"/>
                      </a:lnTo>
                      <a:lnTo>
                        <a:pt x="23396" y="219106"/>
                      </a:lnTo>
                      <a:lnTo>
                        <a:pt x="23408" y="219071"/>
                      </a:lnTo>
                      <a:lnTo>
                        <a:pt x="23500" y="218736"/>
                      </a:lnTo>
                      <a:cubicBezTo>
                        <a:pt x="23558" y="218562"/>
                        <a:pt x="23639" y="218388"/>
                        <a:pt x="23743" y="218238"/>
                      </a:cubicBezTo>
                      <a:lnTo>
                        <a:pt x="23593" y="218030"/>
                      </a:lnTo>
                      <a:cubicBezTo>
                        <a:pt x="23512" y="217914"/>
                        <a:pt x="23443" y="217775"/>
                        <a:pt x="23385" y="217636"/>
                      </a:cubicBezTo>
                      <a:lnTo>
                        <a:pt x="22991" y="216630"/>
                      </a:lnTo>
                      <a:cubicBezTo>
                        <a:pt x="22934" y="216491"/>
                        <a:pt x="22899" y="216352"/>
                        <a:pt x="22887" y="216213"/>
                      </a:cubicBezTo>
                      <a:lnTo>
                        <a:pt x="22714" y="215149"/>
                      </a:lnTo>
                      <a:cubicBezTo>
                        <a:pt x="22679" y="214918"/>
                        <a:pt x="22691" y="214698"/>
                        <a:pt x="22725" y="214466"/>
                      </a:cubicBezTo>
                      <a:lnTo>
                        <a:pt x="22818" y="213980"/>
                      </a:lnTo>
                      <a:lnTo>
                        <a:pt x="22829" y="213830"/>
                      </a:lnTo>
                      <a:lnTo>
                        <a:pt x="22644" y="213564"/>
                      </a:lnTo>
                      <a:cubicBezTo>
                        <a:pt x="22471" y="213564"/>
                        <a:pt x="22286" y="213552"/>
                        <a:pt x="22112" y="213495"/>
                      </a:cubicBezTo>
                      <a:lnTo>
                        <a:pt x="21603" y="213379"/>
                      </a:lnTo>
                      <a:lnTo>
                        <a:pt x="20828" y="213090"/>
                      </a:lnTo>
                      <a:cubicBezTo>
                        <a:pt x="20434" y="212939"/>
                        <a:pt x="20110" y="212661"/>
                        <a:pt x="19879" y="212303"/>
                      </a:cubicBezTo>
                      <a:lnTo>
                        <a:pt x="19301" y="211377"/>
                      </a:lnTo>
                      <a:cubicBezTo>
                        <a:pt x="19220" y="211238"/>
                        <a:pt x="19150" y="211100"/>
                        <a:pt x="19104" y="210938"/>
                      </a:cubicBezTo>
                      <a:lnTo>
                        <a:pt x="18942" y="210452"/>
                      </a:lnTo>
                      <a:cubicBezTo>
                        <a:pt x="18861" y="210220"/>
                        <a:pt x="18838" y="209989"/>
                        <a:pt x="18849" y="209734"/>
                      </a:cubicBezTo>
                      <a:lnTo>
                        <a:pt x="18757" y="209665"/>
                      </a:lnTo>
                      <a:lnTo>
                        <a:pt x="18259" y="209202"/>
                      </a:lnTo>
                      <a:cubicBezTo>
                        <a:pt x="18144" y="209087"/>
                        <a:pt x="18016" y="208936"/>
                        <a:pt x="17935" y="208786"/>
                      </a:cubicBezTo>
                      <a:lnTo>
                        <a:pt x="17102" y="207363"/>
                      </a:lnTo>
                      <a:cubicBezTo>
                        <a:pt x="16871" y="206992"/>
                        <a:pt x="16790" y="206564"/>
                        <a:pt x="16836" y="206136"/>
                      </a:cubicBezTo>
                      <a:lnTo>
                        <a:pt x="16906" y="205627"/>
                      </a:lnTo>
                      <a:cubicBezTo>
                        <a:pt x="16917" y="205465"/>
                        <a:pt x="16964" y="205292"/>
                        <a:pt x="17021" y="205130"/>
                      </a:cubicBezTo>
                      <a:lnTo>
                        <a:pt x="17207" y="204632"/>
                      </a:lnTo>
                      <a:cubicBezTo>
                        <a:pt x="17264" y="204516"/>
                        <a:pt x="17311" y="204389"/>
                        <a:pt x="17392" y="204274"/>
                      </a:cubicBezTo>
                      <a:lnTo>
                        <a:pt x="18259" y="202920"/>
                      </a:lnTo>
                      <a:cubicBezTo>
                        <a:pt x="18352" y="202769"/>
                        <a:pt x="18456" y="202642"/>
                        <a:pt x="18595" y="202515"/>
                      </a:cubicBezTo>
                      <a:lnTo>
                        <a:pt x="18988" y="202168"/>
                      </a:lnTo>
                      <a:lnTo>
                        <a:pt x="18953" y="202075"/>
                      </a:lnTo>
                      <a:lnTo>
                        <a:pt x="18711" y="201613"/>
                      </a:lnTo>
                      <a:cubicBezTo>
                        <a:pt x="18641" y="201474"/>
                        <a:pt x="18595" y="201335"/>
                        <a:pt x="18549" y="201184"/>
                      </a:cubicBezTo>
                      <a:lnTo>
                        <a:pt x="18282" y="200143"/>
                      </a:lnTo>
                      <a:cubicBezTo>
                        <a:pt x="18248" y="199946"/>
                        <a:pt x="18213" y="199727"/>
                        <a:pt x="18225" y="199530"/>
                      </a:cubicBezTo>
                      <a:lnTo>
                        <a:pt x="18294" y="198813"/>
                      </a:lnTo>
                      <a:lnTo>
                        <a:pt x="18838" y="195619"/>
                      </a:lnTo>
                      <a:cubicBezTo>
                        <a:pt x="18872" y="195434"/>
                        <a:pt x="18930" y="195249"/>
                        <a:pt x="19023" y="195076"/>
                      </a:cubicBezTo>
                      <a:lnTo>
                        <a:pt x="19393" y="194382"/>
                      </a:lnTo>
                      <a:lnTo>
                        <a:pt x="20596" y="192600"/>
                      </a:lnTo>
                      <a:cubicBezTo>
                        <a:pt x="20793" y="192311"/>
                        <a:pt x="21082" y="192068"/>
                        <a:pt x="21395" y="191917"/>
                      </a:cubicBezTo>
                      <a:lnTo>
                        <a:pt x="22413" y="191454"/>
                      </a:lnTo>
                      <a:lnTo>
                        <a:pt x="23038" y="191223"/>
                      </a:lnTo>
                      <a:lnTo>
                        <a:pt x="23570" y="191049"/>
                      </a:lnTo>
                      <a:cubicBezTo>
                        <a:pt x="23639" y="190806"/>
                        <a:pt x="23743" y="190587"/>
                        <a:pt x="23894" y="190378"/>
                      </a:cubicBezTo>
                      <a:lnTo>
                        <a:pt x="24206" y="189950"/>
                      </a:lnTo>
                      <a:lnTo>
                        <a:pt x="26092" y="187787"/>
                      </a:lnTo>
                      <a:cubicBezTo>
                        <a:pt x="26208" y="187648"/>
                        <a:pt x="26358" y="187532"/>
                        <a:pt x="26520" y="187440"/>
                      </a:cubicBezTo>
                      <a:lnTo>
                        <a:pt x="27434" y="186861"/>
                      </a:lnTo>
                      <a:cubicBezTo>
                        <a:pt x="27550" y="186780"/>
                        <a:pt x="27677" y="186722"/>
                        <a:pt x="27804" y="186676"/>
                      </a:cubicBezTo>
                      <a:lnTo>
                        <a:pt x="28556" y="186422"/>
                      </a:lnTo>
                      <a:lnTo>
                        <a:pt x="30130" y="186074"/>
                      </a:lnTo>
                      <a:lnTo>
                        <a:pt x="30812" y="185970"/>
                      </a:lnTo>
                      <a:lnTo>
                        <a:pt x="31345" y="185947"/>
                      </a:lnTo>
                      <a:lnTo>
                        <a:pt x="31622" y="185878"/>
                      </a:lnTo>
                      <a:lnTo>
                        <a:pt x="32444" y="185646"/>
                      </a:lnTo>
                      <a:lnTo>
                        <a:pt x="32710" y="185508"/>
                      </a:lnTo>
                      <a:lnTo>
                        <a:pt x="33797" y="184883"/>
                      </a:lnTo>
                      <a:lnTo>
                        <a:pt x="34295" y="184675"/>
                      </a:lnTo>
                      <a:lnTo>
                        <a:pt x="34480" y="184594"/>
                      </a:lnTo>
                      <a:lnTo>
                        <a:pt x="34364" y="184073"/>
                      </a:lnTo>
                      <a:lnTo>
                        <a:pt x="34295" y="183587"/>
                      </a:lnTo>
                      <a:lnTo>
                        <a:pt x="34237" y="183413"/>
                      </a:lnTo>
                      <a:lnTo>
                        <a:pt x="34121" y="183170"/>
                      </a:lnTo>
                      <a:lnTo>
                        <a:pt x="33913" y="182858"/>
                      </a:lnTo>
                      <a:lnTo>
                        <a:pt x="33774" y="182673"/>
                      </a:lnTo>
                      <a:lnTo>
                        <a:pt x="33543" y="182476"/>
                      </a:lnTo>
                      <a:lnTo>
                        <a:pt x="32941" y="181817"/>
                      </a:lnTo>
                      <a:cubicBezTo>
                        <a:pt x="32837" y="181678"/>
                        <a:pt x="32745" y="181539"/>
                        <a:pt x="32664" y="181377"/>
                      </a:cubicBezTo>
                      <a:lnTo>
                        <a:pt x="32432" y="180891"/>
                      </a:lnTo>
                      <a:lnTo>
                        <a:pt x="32201" y="180301"/>
                      </a:lnTo>
                      <a:lnTo>
                        <a:pt x="32039" y="179943"/>
                      </a:lnTo>
                      <a:lnTo>
                        <a:pt x="31622" y="179156"/>
                      </a:lnTo>
                      <a:lnTo>
                        <a:pt x="31484" y="178971"/>
                      </a:lnTo>
                      <a:lnTo>
                        <a:pt x="31229" y="178716"/>
                      </a:lnTo>
                      <a:lnTo>
                        <a:pt x="30384" y="177721"/>
                      </a:lnTo>
                      <a:cubicBezTo>
                        <a:pt x="30130" y="177409"/>
                        <a:pt x="29979" y="177039"/>
                        <a:pt x="29945" y="176657"/>
                      </a:cubicBezTo>
                      <a:lnTo>
                        <a:pt x="29910" y="176206"/>
                      </a:lnTo>
                      <a:lnTo>
                        <a:pt x="29875" y="175893"/>
                      </a:lnTo>
                      <a:lnTo>
                        <a:pt x="29725" y="175454"/>
                      </a:lnTo>
                      <a:lnTo>
                        <a:pt x="29656" y="175373"/>
                      </a:lnTo>
                      <a:lnTo>
                        <a:pt x="29227" y="174852"/>
                      </a:lnTo>
                      <a:lnTo>
                        <a:pt x="28938" y="174401"/>
                      </a:lnTo>
                      <a:lnTo>
                        <a:pt x="28742" y="174192"/>
                      </a:lnTo>
                      <a:lnTo>
                        <a:pt x="28394" y="173880"/>
                      </a:lnTo>
                      <a:lnTo>
                        <a:pt x="27897" y="173313"/>
                      </a:lnTo>
                      <a:cubicBezTo>
                        <a:pt x="27723" y="173116"/>
                        <a:pt x="27585" y="172873"/>
                        <a:pt x="27504" y="172607"/>
                      </a:cubicBezTo>
                      <a:lnTo>
                        <a:pt x="26705" y="172283"/>
                      </a:lnTo>
                      <a:lnTo>
                        <a:pt x="25999" y="171890"/>
                      </a:lnTo>
                      <a:lnTo>
                        <a:pt x="25143" y="171277"/>
                      </a:lnTo>
                      <a:lnTo>
                        <a:pt x="24357" y="170444"/>
                      </a:lnTo>
                      <a:cubicBezTo>
                        <a:pt x="24241" y="170305"/>
                        <a:pt x="24125" y="170166"/>
                        <a:pt x="24033" y="170004"/>
                      </a:cubicBezTo>
                      <a:lnTo>
                        <a:pt x="23790" y="169518"/>
                      </a:lnTo>
                      <a:cubicBezTo>
                        <a:pt x="23790" y="169518"/>
                        <a:pt x="23535" y="169032"/>
                        <a:pt x="23547" y="169067"/>
                      </a:cubicBezTo>
                      <a:cubicBezTo>
                        <a:pt x="23547" y="169067"/>
                        <a:pt x="23292" y="168581"/>
                        <a:pt x="23304" y="168616"/>
                      </a:cubicBezTo>
                      <a:lnTo>
                        <a:pt x="23049" y="168130"/>
                      </a:lnTo>
                      <a:lnTo>
                        <a:pt x="22737" y="167413"/>
                      </a:lnTo>
                      <a:lnTo>
                        <a:pt x="22540" y="166718"/>
                      </a:lnTo>
                      <a:cubicBezTo>
                        <a:pt x="22471" y="166452"/>
                        <a:pt x="22448" y="166186"/>
                        <a:pt x="22482" y="165897"/>
                      </a:cubicBezTo>
                      <a:lnTo>
                        <a:pt x="22552" y="165411"/>
                      </a:lnTo>
                      <a:lnTo>
                        <a:pt x="22586" y="164960"/>
                      </a:lnTo>
                      <a:lnTo>
                        <a:pt x="22610" y="164474"/>
                      </a:lnTo>
                      <a:lnTo>
                        <a:pt x="22621" y="163976"/>
                      </a:lnTo>
                      <a:lnTo>
                        <a:pt x="22621" y="163629"/>
                      </a:lnTo>
                      <a:lnTo>
                        <a:pt x="22563" y="163236"/>
                      </a:lnTo>
                      <a:lnTo>
                        <a:pt x="22505" y="162542"/>
                      </a:lnTo>
                      <a:cubicBezTo>
                        <a:pt x="22494" y="162357"/>
                        <a:pt x="22517" y="162148"/>
                        <a:pt x="22563" y="161963"/>
                      </a:cubicBezTo>
                      <a:lnTo>
                        <a:pt x="22667" y="161512"/>
                      </a:lnTo>
                      <a:lnTo>
                        <a:pt x="22725" y="161107"/>
                      </a:lnTo>
                      <a:lnTo>
                        <a:pt x="22737" y="161003"/>
                      </a:lnTo>
                      <a:lnTo>
                        <a:pt x="22714" y="160899"/>
                      </a:lnTo>
                      <a:cubicBezTo>
                        <a:pt x="22714" y="160899"/>
                        <a:pt x="22563" y="160390"/>
                        <a:pt x="22563" y="160413"/>
                      </a:cubicBezTo>
                      <a:lnTo>
                        <a:pt x="22448" y="160043"/>
                      </a:lnTo>
                      <a:lnTo>
                        <a:pt x="22343" y="159811"/>
                      </a:lnTo>
                      <a:lnTo>
                        <a:pt x="22135" y="159476"/>
                      </a:lnTo>
                      <a:lnTo>
                        <a:pt x="21522" y="158423"/>
                      </a:lnTo>
                      <a:lnTo>
                        <a:pt x="21001" y="157150"/>
                      </a:lnTo>
                      <a:lnTo>
                        <a:pt x="21013" y="157208"/>
                      </a:lnTo>
                      <a:lnTo>
                        <a:pt x="20423" y="155750"/>
                      </a:lnTo>
                      <a:lnTo>
                        <a:pt x="20249" y="155380"/>
                      </a:lnTo>
                      <a:lnTo>
                        <a:pt x="20041" y="154987"/>
                      </a:lnTo>
                      <a:lnTo>
                        <a:pt x="19717" y="154131"/>
                      </a:lnTo>
                      <a:cubicBezTo>
                        <a:pt x="19648" y="153957"/>
                        <a:pt x="19625" y="153772"/>
                        <a:pt x="19613" y="153587"/>
                      </a:cubicBezTo>
                      <a:lnTo>
                        <a:pt x="19590" y="152546"/>
                      </a:lnTo>
                      <a:lnTo>
                        <a:pt x="19555" y="152083"/>
                      </a:lnTo>
                      <a:lnTo>
                        <a:pt x="19520" y="151678"/>
                      </a:lnTo>
                      <a:lnTo>
                        <a:pt x="19451" y="151389"/>
                      </a:lnTo>
                      <a:lnTo>
                        <a:pt x="19312" y="150995"/>
                      </a:lnTo>
                      <a:cubicBezTo>
                        <a:pt x="19312" y="150995"/>
                        <a:pt x="19127" y="150486"/>
                        <a:pt x="19139" y="150498"/>
                      </a:cubicBezTo>
                      <a:cubicBezTo>
                        <a:pt x="19139" y="150498"/>
                        <a:pt x="18954" y="149989"/>
                        <a:pt x="18954" y="150000"/>
                      </a:cubicBezTo>
                      <a:lnTo>
                        <a:pt x="18803" y="149595"/>
                      </a:lnTo>
                      <a:lnTo>
                        <a:pt x="18653" y="149271"/>
                      </a:lnTo>
                      <a:lnTo>
                        <a:pt x="18468" y="148936"/>
                      </a:lnTo>
                      <a:lnTo>
                        <a:pt x="18202" y="148577"/>
                      </a:lnTo>
                      <a:lnTo>
                        <a:pt x="17831" y="147883"/>
                      </a:lnTo>
                      <a:lnTo>
                        <a:pt x="17542" y="147212"/>
                      </a:lnTo>
                      <a:lnTo>
                        <a:pt x="17334" y="146437"/>
                      </a:lnTo>
                      <a:lnTo>
                        <a:pt x="17195" y="145754"/>
                      </a:lnTo>
                      <a:lnTo>
                        <a:pt x="17137" y="145072"/>
                      </a:lnTo>
                      <a:lnTo>
                        <a:pt x="17102" y="144632"/>
                      </a:lnTo>
                      <a:lnTo>
                        <a:pt x="17033" y="144308"/>
                      </a:lnTo>
                      <a:lnTo>
                        <a:pt x="16952" y="144054"/>
                      </a:lnTo>
                      <a:lnTo>
                        <a:pt x="16778" y="143706"/>
                      </a:lnTo>
                      <a:cubicBezTo>
                        <a:pt x="16697" y="143544"/>
                        <a:pt x="16640" y="143371"/>
                        <a:pt x="16605" y="143186"/>
                      </a:cubicBezTo>
                      <a:lnTo>
                        <a:pt x="16512" y="142688"/>
                      </a:lnTo>
                      <a:cubicBezTo>
                        <a:pt x="16478" y="142445"/>
                        <a:pt x="16478" y="142202"/>
                        <a:pt x="16512" y="141971"/>
                      </a:cubicBezTo>
                      <a:lnTo>
                        <a:pt x="16605" y="141439"/>
                      </a:lnTo>
                      <a:lnTo>
                        <a:pt x="16802" y="140837"/>
                      </a:lnTo>
                      <a:cubicBezTo>
                        <a:pt x="16443" y="140525"/>
                        <a:pt x="16200" y="140120"/>
                        <a:pt x="16107" y="139657"/>
                      </a:cubicBezTo>
                      <a:lnTo>
                        <a:pt x="16038" y="139298"/>
                      </a:lnTo>
                      <a:lnTo>
                        <a:pt x="15980" y="139148"/>
                      </a:lnTo>
                      <a:lnTo>
                        <a:pt x="15841" y="138917"/>
                      </a:lnTo>
                      <a:lnTo>
                        <a:pt x="15575" y="138546"/>
                      </a:lnTo>
                      <a:lnTo>
                        <a:pt x="14893" y="137482"/>
                      </a:lnTo>
                      <a:cubicBezTo>
                        <a:pt x="14823" y="137378"/>
                        <a:pt x="14777" y="137239"/>
                        <a:pt x="14731" y="137123"/>
                      </a:cubicBezTo>
                      <a:lnTo>
                        <a:pt x="14557" y="136614"/>
                      </a:lnTo>
                      <a:cubicBezTo>
                        <a:pt x="14488" y="136429"/>
                        <a:pt x="14453" y="136221"/>
                        <a:pt x="14453" y="136024"/>
                      </a:cubicBezTo>
                      <a:lnTo>
                        <a:pt x="14441" y="135492"/>
                      </a:lnTo>
                      <a:lnTo>
                        <a:pt x="14453" y="135226"/>
                      </a:lnTo>
                      <a:lnTo>
                        <a:pt x="14384" y="135110"/>
                      </a:lnTo>
                      <a:lnTo>
                        <a:pt x="14187" y="134844"/>
                      </a:lnTo>
                      <a:lnTo>
                        <a:pt x="14152" y="134809"/>
                      </a:lnTo>
                      <a:lnTo>
                        <a:pt x="13701" y="134913"/>
                      </a:lnTo>
                      <a:cubicBezTo>
                        <a:pt x="13389" y="134971"/>
                        <a:pt x="13076" y="134971"/>
                        <a:pt x="12764" y="134890"/>
                      </a:cubicBezTo>
                      <a:cubicBezTo>
                        <a:pt x="12764" y="134890"/>
                        <a:pt x="12255" y="134740"/>
                        <a:pt x="12301" y="134751"/>
                      </a:cubicBezTo>
                      <a:lnTo>
                        <a:pt x="11804" y="134636"/>
                      </a:lnTo>
                      <a:lnTo>
                        <a:pt x="11318" y="134543"/>
                      </a:lnTo>
                      <a:cubicBezTo>
                        <a:pt x="11063" y="134485"/>
                        <a:pt x="10820" y="134381"/>
                        <a:pt x="10612" y="134231"/>
                      </a:cubicBezTo>
                      <a:lnTo>
                        <a:pt x="10519" y="134173"/>
                      </a:lnTo>
                      <a:lnTo>
                        <a:pt x="9883" y="134057"/>
                      </a:lnTo>
                      <a:cubicBezTo>
                        <a:pt x="9617" y="133999"/>
                        <a:pt x="9362" y="133907"/>
                        <a:pt x="9131" y="133745"/>
                      </a:cubicBezTo>
                      <a:lnTo>
                        <a:pt x="8703" y="133467"/>
                      </a:lnTo>
                      <a:cubicBezTo>
                        <a:pt x="8552" y="133363"/>
                        <a:pt x="8414" y="133236"/>
                        <a:pt x="8286" y="133097"/>
                      </a:cubicBezTo>
                      <a:lnTo>
                        <a:pt x="7951" y="132681"/>
                      </a:lnTo>
                      <a:cubicBezTo>
                        <a:pt x="7488" y="132137"/>
                        <a:pt x="7349" y="131373"/>
                        <a:pt x="7604" y="130691"/>
                      </a:cubicBezTo>
                      <a:lnTo>
                        <a:pt x="7777" y="130228"/>
                      </a:lnTo>
                      <a:lnTo>
                        <a:pt x="8147" y="129510"/>
                      </a:lnTo>
                      <a:lnTo>
                        <a:pt x="8576" y="128886"/>
                      </a:lnTo>
                      <a:lnTo>
                        <a:pt x="9096" y="128284"/>
                      </a:lnTo>
                      <a:lnTo>
                        <a:pt x="9258" y="128145"/>
                      </a:lnTo>
                      <a:lnTo>
                        <a:pt x="9258" y="128134"/>
                      </a:lnTo>
                      <a:cubicBezTo>
                        <a:pt x="9189" y="127763"/>
                        <a:pt x="9235" y="127382"/>
                        <a:pt x="9374" y="127023"/>
                      </a:cubicBezTo>
                      <a:lnTo>
                        <a:pt x="9490" y="126757"/>
                      </a:lnTo>
                      <a:lnTo>
                        <a:pt x="9524" y="126479"/>
                      </a:lnTo>
                      <a:lnTo>
                        <a:pt x="9675" y="125415"/>
                      </a:lnTo>
                      <a:lnTo>
                        <a:pt x="9779" y="124952"/>
                      </a:lnTo>
                      <a:lnTo>
                        <a:pt x="9744" y="124917"/>
                      </a:lnTo>
                      <a:lnTo>
                        <a:pt x="9131" y="124154"/>
                      </a:lnTo>
                      <a:cubicBezTo>
                        <a:pt x="9015" y="123992"/>
                        <a:pt x="8900" y="123818"/>
                        <a:pt x="8842" y="123633"/>
                      </a:cubicBezTo>
                      <a:lnTo>
                        <a:pt x="8645" y="123136"/>
                      </a:lnTo>
                      <a:cubicBezTo>
                        <a:pt x="8379" y="122464"/>
                        <a:pt x="8483" y="121712"/>
                        <a:pt x="8923" y="121157"/>
                      </a:cubicBezTo>
                      <a:cubicBezTo>
                        <a:pt x="9038" y="121007"/>
                        <a:pt x="9166" y="120891"/>
                        <a:pt x="9316" y="120787"/>
                      </a:cubicBezTo>
                      <a:cubicBezTo>
                        <a:pt x="9293" y="120729"/>
                        <a:pt x="9258" y="120683"/>
                        <a:pt x="9247" y="120636"/>
                      </a:cubicBezTo>
                      <a:lnTo>
                        <a:pt x="9038" y="120174"/>
                      </a:lnTo>
                      <a:lnTo>
                        <a:pt x="8842" y="119491"/>
                      </a:lnTo>
                      <a:lnTo>
                        <a:pt x="8471" y="118519"/>
                      </a:lnTo>
                      <a:lnTo>
                        <a:pt x="8286" y="117767"/>
                      </a:lnTo>
                      <a:lnTo>
                        <a:pt x="8136" y="116888"/>
                      </a:lnTo>
                      <a:lnTo>
                        <a:pt x="8124" y="115916"/>
                      </a:lnTo>
                      <a:lnTo>
                        <a:pt x="8055" y="115546"/>
                      </a:lnTo>
                      <a:lnTo>
                        <a:pt x="7465" y="112387"/>
                      </a:lnTo>
                      <a:cubicBezTo>
                        <a:pt x="7442" y="112237"/>
                        <a:pt x="7430" y="112098"/>
                        <a:pt x="7430" y="111948"/>
                      </a:cubicBezTo>
                      <a:lnTo>
                        <a:pt x="7453" y="111415"/>
                      </a:lnTo>
                      <a:lnTo>
                        <a:pt x="7592" y="110120"/>
                      </a:lnTo>
                      <a:cubicBezTo>
                        <a:pt x="7592" y="110120"/>
                        <a:pt x="7685" y="109599"/>
                        <a:pt x="7685" y="109611"/>
                      </a:cubicBezTo>
                      <a:lnTo>
                        <a:pt x="7754" y="109102"/>
                      </a:lnTo>
                      <a:lnTo>
                        <a:pt x="7870" y="108060"/>
                      </a:lnTo>
                      <a:cubicBezTo>
                        <a:pt x="7905" y="107771"/>
                        <a:pt x="8020" y="107482"/>
                        <a:pt x="8182" y="107227"/>
                      </a:cubicBezTo>
                      <a:lnTo>
                        <a:pt x="8390" y="106892"/>
                      </a:lnTo>
                      <a:lnTo>
                        <a:pt x="8414" y="106822"/>
                      </a:lnTo>
                      <a:lnTo>
                        <a:pt x="8437" y="106591"/>
                      </a:lnTo>
                      <a:cubicBezTo>
                        <a:pt x="8495" y="106232"/>
                        <a:pt x="8633" y="105885"/>
                        <a:pt x="8865" y="105584"/>
                      </a:cubicBezTo>
                      <a:lnTo>
                        <a:pt x="9119" y="105272"/>
                      </a:lnTo>
                      <a:lnTo>
                        <a:pt x="9200" y="105156"/>
                      </a:lnTo>
                      <a:lnTo>
                        <a:pt x="9547" y="104046"/>
                      </a:lnTo>
                      <a:lnTo>
                        <a:pt x="9571" y="103837"/>
                      </a:lnTo>
                      <a:lnTo>
                        <a:pt x="9547" y="102900"/>
                      </a:lnTo>
                      <a:cubicBezTo>
                        <a:pt x="9547" y="102738"/>
                        <a:pt x="9559" y="102576"/>
                        <a:pt x="9605" y="102414"/>
                      </a:cubicBezTo>
                      <a:lnTo>
                        <a:pt x="9721" y="101905"/>
                      </a:lnTo>
                      <a:cubicBezTo>
                        <a:pt x="9779" y="101674"/>
                        <a:pt x="9871" y="101454"/>
                        <a:pt x="9999" y="101246"/>
                      </a:cubicBezTo>
                      <a:lnTo>
                        <a:pt x="10288" y="100806"/>
                      </a:lnTo>
                      <a:cubicBezTo>
                        <a:pt x="10496" y="100482"/>
                        <a:pt x="10797" y="100239"/>
                        <a:pt x="11144" y="100089"/>
                      </a:cubicBezTo>
                      <a:lnTo>
                        <a:pt x="11572" y="99904"/>
                      </a:lnTo>
                      <a:cubicBezTo>
                        <a:pt x="11827" y="99788"/>
                        <a:pt x="12104" y="99730"/>
                        <a:pt x="12370" y="99718"/>
                      </a:cubicBezTo>
                      <a:lnTo>
                        <a:pt x="12879" y="99718"/>
                      </a:lnTo>
                      <a:cubicBezTo>
                        <a:pt x="12879" y="99718"/>
                        <a:pt x="13412" y="99707"/>
                        <a:pt x="13377" y="99707"/>
                      </a:cubicBezTo>
                      <a:lnTo>
                        <a:pt x="13909" y="99684"/>
                      </a:lnTo>
                      <a:cubicBezTo>
                        <a:pt x="14175" y="99672"/>
                        <a:pt x="14453" y="99718"/>
                        <a:pt x="14707" y="99823"/>
                      </a:cubicBezTo>
                      <a:lnTo>
                        <a:pt x="15679" y="100228"/>
                      </a:lnTo>
                      <a:lnTo>
                        <a:pt x="16165" y="100401"/>
                      </a:lnTo>
                      <a:lnTo>
                        <a:pt x="16107" y="100378"/>
                      </a:lnTo>
                      <a:lnTo>
                        <a:pt x="16859" y="100644"/>
                      </a:lnTo>
                      <a:lnTo>
                        <a:pt x="17646" y="101061"/>
                      </a:lnTo>
                      <a:lnTo>
                        <a:pt x="18213" y="101489"/>
                      </a:lnTo>
                      <a:lnTo>
                        <a:pt x="18283" y="101500"/>
                      </a:lnTo>
                      <a:lnTo>
                        <a:pt x="18398" y="101523"/>
                      </a:lnTo>
                      <a:lnTo>
                        <a:pt x="18433" y="101512"/>
                      </a:lnTo>
                      <a:lnTo>
                        <a:pt x="18792" y="101419"/>
                      </a:lnTo>
                      <a:lnTo>
                        <a:pt x="19278" y="101257"/>
                      </a:lnTo>
                      <a:cubicBezTo>
                        <a:pt x="19590" y="101165"/>
                        <a:pt x="19902" y="101142"/>
                        <a:pt x="20215" y="101188"/>
                      </a:cubicBezTo>
                      <a:lnTo>
                        <a:pt x="20701" y="101257"/>
                      </a:lnTo>
                      <a:lnTo>
                        <a:pt x="21638" y="101361"/>
                      </a:lnTo>
                      <a:lnTo>
                        <a:pt x="21904" y="101373"/>
                      </a:lnTo>
                      <a:lnTo>
                        <a:pt x="22251" y="101315"/>
                      </a:lnTo>
                      <a:cubicBezTo>
                        <a:pt x="22448" y="101280"/>
                        <a:pt x="22656" y="101280"/>
                        <a:pt x="22853" y="101303"/>
                      </a:cubicBezTo>
                      <a:lnTo>
                        <a:pt x="23188" y="101361"/>
                      </a:lnTo>
                      <a:lnTo>
                        <a:pt x="23211" y="101165"/>
                      </a:lnTo>
                      <a:lnTo>
                        <a:pt x="23246" y="100737"/>
                      </a:lnTo>
                      <a:lnTo>
                        <a:pt x="23246" y="100598"/>
                      </a:lnTo>
                      <a:lnTo>
                        <a:pt x="23188" y="100424"/>
                      </a:lnTo>
                      <a:cubicBezTo>
                        <a:pt x="23153" y="100285"/>
                        <a:pt x="23107" y="100147"/>
                        <a:pt x="23096" y="99996"/>
                      </a:cubicBezTo>
                      <a:lnTo>
                        <a:pt x="23026" y="98828"/>
                      </a:lnTo>
                      <a:lnTo>
                        <a:pt x="23049" y="98110"/>
                      </a:lnTo>
                      <a:cubicBezTo>
                        <a:pt x="23061" y="97752"/>
                        <a:pt x="23188" y="97405"/>
                        <a:pt x="23385" y="97104"/>
                      </a:cubicBezTo>
                      <a:lnTo>
                        <a:pt x="23408" y="97081"/>
                      </a:lnTo>
                      <a:lnTo>
                        <a:pt x="23396" y="96976"/>
                      </a:lnTo>
                      <a:lnTo>
                        <a:pt x="23362" y="96699"/>
                      </a:lnTo>
                      <a:lnTo>
                        <a:pt x="23257" y="96386"/>
                      </a:lnTo>
                      <a:cubicBezTo>
                        <a:pt x="23153" y="96074"/>
                        <a:pt x="23119" y="95750"/>
                        <a:pt x="23176" y="95415"/>
                      </a:cubicBezTo>
                      <a:cubicBezTo>
                        <a:pt x="23176" y="95415"/>
                        <a:pt x="23257" y="94894"/>
                        <a:pt x="23246" y="94929"/>
                      </a:cubicBezTo>
                      <a:lnTo>
                        <a:pt x="23315" y="94431"/>
                      </a:lnTo>
                      <a:lnTo>
                        <a:pt x="23350" y="94084"/>
                      </a:lnTo>
                      <a:lnTo>
                        <a:pt x="23327" y="93691"/>
                      </a:lnTo>
                      <a:lnTo>
                        <a:pt x="23338" y="93772"/>
                      </a:lnTo>
                      <a:lnTo>
                        <a:pt x="23257" y="92592"/>
                      </a:lnTo>
                      <a:cubicBezTo>
                        <a:pt x="23257" y="92406"/>
                        <a:pt x="23269" y="92233"/>
                        <a:pt x="23315" y="92048"/>
                      </a:cubicBezTo>
                      <a:lnTo>
                        <a:pt x="23431" y="91539"/>
                      </a:lnTo>
                      <a:lnTo>
                        <a:pt x="23697" y="90787"/>
                      </a:lnTo>
                      <a:lnTo>
                        <a:pt x="24264" y="89445"/>
                      </a:lnTo>
                      <a:lnTo>
                        <a:pt x="24299" y="89179"/>
                      </a:lnTo>
                      <a:lnTo>
                        <a:pt x="24357" y="88820"/>
                      </a:lnTo>
                      <a:lnTo>
                        <a:pt x="24357" y="87825"/>
                      </a:lnTo>
                      <a:lnTo>
                        <a:pt x="24333" y="87802"/>
                      </a:lnTo>
                      <a:cubicBezTo>
                        <a:pt x="24264" y="87640"/>
                        <a:pt x="24195" y="87478"/>
                        <a:pt x="24160" y="87304"/>
                      </a:cubicBezTo>
                      <a:lnTo>
                        <a:pt x="24056" y="86807"/>
                      </a:lnTo>
                      <a:lnTo>
                        <a:pt x="23986" y="85916"/>
                      </a:lnTo>
                      <a:lnTo>
                        <a:pt x="24010" y="85071"/>
                      </a:lnTo>
                      <a:lnTo>
                        <a:pt x="24183" y="83845"/>
                      </a:lnTo>
                      <a:lnTo>
                        <a:pt x="23767" y="83613"/>
                      </a:lnTo>
                      <a:lnTo>
                        <a:pt x="23072" y="83047"/>
                      </a:lnTo>
                      <a:lnTo>
                        <a:pt x="22563" y="82503"/>
                      </a:lnTo>
                      <a:lnTo>
                        <a:pt x="22077" y="81832"/>
                      </a:lnTo>
                      <a:cubicBezTo>
                        <a:pt x="21846" y="81508"/>
                        <a:pt x="21730" y="81138"/>
                        <a:pt x="21719" y="80733"/>
                      </a:cubicBezTo>
                      <a:lnTo>
                        <a:pt x="21719" y="79483"/>
                      </a:lnTo>
                      <a:cubicBezTo>
                        <a:pt x="21719" y="79483"/>
                        <a:pt x="21753" y="78951"/>
                        <a:pt x="21742" y="78986"/>
                      </a:cubicBezTo>
                      <a:lnTo>
                        <a:pt x="21765" y="78662"/>
                      </a:lnTo>
                      <a:lnTo>
                        <a:pt x="21753" y="78627"/>
                      </a:lnTo>
                      <a:cubicBezTo>
                        <a:pt x="21603" y="78558"/>
                        <a:pt x="21476" y="78465"/>
                        <a:pt x="21348" y="78349"/>
                      </a:cubicBezTo>
                      <a:lnTo>
                        <a:pt x="20955" y="78002"/>
                      </a:lnTo>
                      <a:cubicBezTo>
                        <a:pt x="20839" y="77898"/>
                        <a:pt x="20724" y="77771"/>
                        <a:pt x="20643" y="77644"/>
                      </a:cubicBezTo>
                      <a:lnTo>
                        <a:pt x="20330" y="77192"/>
                      </a:lnTo>
                      <a:cubicBezTo>
                        <a:pt x="20261" y="77077"/>
                        <a:pt x="20192" y="76949"/>
                        <a:pt x="20145" y="76822"/>
                      </a:cubicBezTo>
                      <a:lnTo>
                        <a:pt x="19949" y="76325"/>
                      </a:lnTo>
                      <a:lnTo>
                        <a:pt x="19740" y="75573"/>
                      </a:lnTo>
                      <a:cubicBezTo>
                        <a:pt x="19682" y="75341"/>
                        <a:pt x="19671" y="75110"/>
                        <a:pt x="19682" y="74878"/>
                      </a:cubicBezTo>
                      <a:lnTo>
                        <a:pt x="19740" y="74369"/>
                      </a:lnTo>
                      <a:cubicBezTo>
                        <a:pt x="19752" y="74184"/>
                        <a:pt x="19798" y="74011"/>
                        <a:pt x="19856" y="73837"/>
                      </a:cubicBezTo>
                      <a:lnTo>
                        <a:pt x="20192" y="73050"/>
                      </a:lnTo>
                      <a:lnTo>
                        <a:pt x="20400" y="72680"/>
                      </a:lnTo>
                      <a:lnTo>
                        <a:pt x="20064" y="71940"/>
                      </a:lnTo>
                      <a:cubicBezTo>
                        <a:pt x="19972" y="71731"/>
                        <a:pt x="19914" y="71500"/>
                        <a:pt x="19914" y="71257"/>
                      </a:cubicBezTo>
                      <a:lnTo>
                        <a:pt x="19763" y="71118"/>
                      </a:lnTo>
                      <a:cubicBezTo>
                        <a:pt x="19358" y="70760"/>
                        <a:pt x="19127" y="70250"/>
                        <a:pt x="19092" y="69718"/>
                      </a:cubicBezTo>
                      <a:lnTo>
                        <a:pt x="19081" y="69186"/>
                      </a:lnTo>
                      <a:cubicBezTo>
                        <a:pt x="19081" y="69186"/>
                        <a:pt x="19058" y="68642"/>
                        <a:pt x="19058" y="68665"/>
                      </a:cubicBezTo>
                      <a:lnTo>
                        <a:pt x="19035" y="67474"/>
                      </a:lnTo>
                      <a:lnTo>
                        <a:pt x="19173" y="66190"/>
                      </a:lnTo>
                      <a:cubicBezTo>
                        <a:pt x="19197" y="65958"/>
                        <a:pt x="19266" y="65738"/>
                        <a:pt x="19370" y="65530"/>
                      </a:cubicBezTo>
                      <a:lnTo>
                        <a:pt x="19439" y="65414"/>
                      </a:lnTo>
                      <a:lnTo>
                        <a:pt x="19370" y="65333"/>
                      </a:lnTo>
                      <a:lnTo>
                        <a:pt x="19116" y="64963"/>
                      </a:lnTo>
                      <a:cubicBezTo>
                        <a:pt x="18838" y="64558"/>
                        <a:pt x="18722" y="64072"/>
                        <a:pt x="18780" y="63586"/>
                      </a:cubicBezTo>
                      <a:lnTo>
                        <a:pt x="18768" y="63575"/>
                      </a:lnTo>
                      <a:lnTo>
                        <a:pt x="18537" y="63563"/>
                      </a:lnTo>
                      <a:lnTo>
                        <a:pt x="17924" y="63471"/>
                      </a:lnTo>
                      <a:cubicBezTo>
                        <a:pt x="17230" y="63378"/>
                        <a:pt x="16640" y="62927"/>
                        <a:pt x="16362" y="62279"/>
                      </a:cubicBezTo>
                      <a:cubicBezTo>
                        <a:pt x="16084" y="61643"/>
                        <a:pt x="16165" y="60891"/>
                        <a:pt x="16570" y="60324"/>
                      </a:cubicBezTo>
                      <a:lnTo>
                        <a:pt x="16883" y="59884"/>
                      </a:lnTo>
                      <a:lnTo>
                        <a:pt x="17507" y="59063"/>
                      </a:lnTo>
                      <a:lnTo>
                        <a:pt x="17623" y="58877"/>
                      </a:lnTo>
                      <a:lnTo>
                        <a:pt x="17727" y="58554"/>
                      </a:lnTo>
                      <a:cubicBezTo>
                        <a:pt x="17843" y="58218"/>
                        <a:pt x="18063" y="57917"/>
                        <a:pt x="18340" y="57686"/>
                      </a:cubicBezTo>
                      <a:lnTo>
                        <a:pt x="18745" y="57362"/>
                      </a:lnTo>
                      <a:cubicBezTo>
                        <a:pt x="18861" y="57269"/>
                        <a:pt x="18988" y="57188"/>
                        <a:pt x="19139" y="57119"/>
                      </a:cubicBezTo>
                      <a:lnTo>
                        <a:pt x="19625" y="56876"/>
                      </a:lnTo>
                      <a:lnTo>
                        <a:pt x="20261" y="56621"/>
                      </a:lnTo>
                      <a:lnTo>
                        <a:pt x="21013" y="56413"/>
                      </a:lnTo>
                      <a:cubicBezTo>
                        <a:pt x="21198" y="56355"/>
                        <a:pt x="21383" y="56344"/>
                        <a:pt x="21591" y="56344"/>
                      </a:cubicBezTo>
                      <a:lnTo>
                        <a:pt x="22101" y="56367"/>
                      </a:lnTo>
                      <a:cubicBezTo>
                        <a:pt x="22343" y="56367"/>
                        <a:pt x="22586" y="56425"/>
                        <a:pt x="22795" y="56517"/>
                      </a:cubicBezTo>
                      <a:lnTo>
                        <a:pt x="23304" y="56726"/>
                      </a:lnTo>
                      <a:lnTo>
                        <a:pt x="23385" y="56645"/>
                      </a:lnTo>
                      <a:lnTo>
                        <a:pt x="23385" y="56459"/>
                      </a:lnTo>
                      <a:cubicBezTo>
                        <a:pt x="23385" y="56008"/>
                        <a:pt x="23535" y="55569"/>
                        <a:pt x="23813" y="55210"/>
                      </a:cubicBezTo>
                      <a:lnTo>
                        <a:pt x="24010" y="54955"/>
                      </a:lnTo>
                      <a:cubicBezTo>
                        <a:pt x="23813" y="54851"/>
                        <a:pt x="23639" y="54689"/>
                        <a:pt x="23477" y="54516"/>
                      </a:cubicBezTo>
                      <a:lnTo>
                        <a:pt x="23304" y="54307"/>
                      </a:lnTo>
                      <a:lnTo>
                        <a:pt x="23107" y="54169"/>
                      </a:lnTo>
                      <a:lnTo>
                        <a:pt x="22702" y="53914"/>
                      </a:lnTo>
                      <a:cubicBezTo>
                        <a:pt x="22494" y="53764"/>
                        <a:pt x="22286" y="53579"/>
                        <a:pt x="22135" y="53370"/>
                      </a:cubicBezTo>
                      <a:lnTo>
                        <a:pt x="21823" y="52931"/>
                      </a:lnTo>
                      <a:lnTo>
                        <a:pt x="21476" y="52329"/>
                      </a:lnTo>
                      <a:lnTo>
                        <a:pt x="21198" y="51716"/>
                      </a:lnTo>
                      <a:lnTo>
                        <a:pt x="20967" y="51276"/>
                      </a:lnTo>
                      <a:cubicBezTo>
                        <a:pt x="20828" y="51010"/>
                        <a:pt x="20770" y="50732"/>
                        <a:pt x="20758" y="50432"/>
                      </a:cubicBezTo>
                      <a:lnTo>
                        <a:pt x="20735" y="49899"/>
                      </a:lnTo>
                      <a:lnTo>
                        <a:pt x="20758" y="49205"/>
                      </a:lnTo>
                      <a:lnTo>
                        <a:pt x="20920" y="48337"/>
                      </a:lnTo>
                      <a:cubicBezTo>
                        <a:pt x="20920" y="48337"/>
                        <a:pt x="21036" y="47817"/>
                        <a:pt x="21024" y="47840"/>
                      </a:cubicBezTo>
                      <a:lnTo>
                        <a:pt x="21094" y="47528"/>
                      </a:lnTo>
                      <a:lnTo>
                        <a:pt x="20863" y="46995"/>
                      </a:lnTo>
                      <a:lnTo>
                        <a:pt x="20631" y="46220"/>
                      </a:lnTo>
                      <a:lnTo>
                        <a:pt x="20515" y="45468"/>
                      </a:lnTo>
                      <a:lnTo>
                        <a:pt x="20504" y="44600"/>
                      </a:lnTo>
                      <a:lnTo>
                        <a:pt x="20573" y="44091"/>
                      </a:lnTo>
                      <a:lnTo>
                        <a:pt x="20562" y="43987"/>
                      </a:lnTo>
                      <a:lnTo>
                        <a:pt x="20469" y="43640"/>
                      </a:lnTo>
                      <a:lnTo>
                        <a:pt x="20157" y="42553"/>
                      </a:lnTo>
                      <a:cubicBezTo>
                        <a:pt x="20122" y="42437"/>
                        <a:pt x="20099" y="42298"/>
                        <a:pt x="20087" y="42159"/>
                      </a:cubicBezTo>
                      <a:lnTo>
                        <a:pt x="20018" y="41245"/>
                      </a:lnTo>
                      <a:lnTo>
                        <a:pt x="19867" y="41268"/>
                      </a:lnTo>
                      <a:lnTo>
                        <a:pt x="19833" y="41292"/>
                      </a:lnTo>
                      <a:lnTo>
                        <a:pt x="19035" y="41916"/>
                      </a:lnTo>
                      <a:cubicBezTo>
                        <a:pt x="18711" y="42159"/>
                        <a:pt x="18317" y="42310"/>
                        <a:pt x="17912" y="42333"/>
                      </a:cubicBezTo>
                      <a:lnTo>
                        <a:pt x="17461" y="42356"/>
                      </a:lnTo>
                      <a:lnTo>
                        <a:pt x="17102" y="42391"/>
                      </a:lnTo>
                      <a:lnTo>
                        <a:pt x="16131" y="42599"/>
                      </a:lnTo>
                      <a:lnTo>
                        <a:pt x="15367" y="42691"/>
                      </a:lnTo>
                      <a:cubicBezTo>
                        <a:pt x="15228" y="42703"/>
                        <a:pt x="15089" y="42703"/>
                        <a:pt x="14950" y="42680"/>
                      </a:cubicBezTo>
                      <a:lnTo>
                        <a:pt x="14418" y="42622"/>
                      </a:lnTo>
                      <a:cubicBezTo>
                        <a:pt x="14233" y="42599"/>
                        <a:pt x="14060" y="42553"/>
                        <a:pt x="13898" y="42483"/>
                      </a:cubicBezTo>
                      <a:lnTo>
                        <a:pt x="13400" y="42286"/>
                      </a:lnTo>
                      <a:lnTo>
                        <a:pt x="12718" y="41916"/>
                      </a:lnTo>
                      <a:lnTo>
                        <a:pt x="11792" y="41257"/>
                      </a:lnTo>
                      <a:lnTo>
                        <a:pt x="11688" y="41199"/>
                      </a:lnTo>
                      <a:lnTo>
                        <a:pt x="11445" y="41141"/>
                      </a:lnTo>
                      <a:cubicBezTo>
                        <a:pt x="11445" y="41141"/>
                        <a:pt x="10924" y="41037"/>
                        <a:pt x="10947" y="41049"/>
                      </a:cubicBezTo>
                      <a:cubicBezTo>
                        <a:pt x="10947" y="41049"/>
                        <a:pt x="10427" y="40956"/>
                        <a:pt x="10450" y="40956"/>
                      </a:cubicBezTo>
                      <a:lnTo>
                        <a:pt x="9929" y="40875"/>
                      </a:lnTo>
                      <a:lnTo>
                        <a:pt x="9582" y="40817"/>
                      </a:lnTo>
                      <a:lnTo>
                        <a:pt x="9223" y="40817"/>
                      </a:lnTo>
                      <a:lnTo>
                        <a:pt x="8252" y="40759"/>
                      </a:lnTo>
                      <a:lnTo>
                        <a:pt x="6516" y="40354"/>
                      </a:lnTo>
                      <a:cubicBezTo>
                        <a:pt x="6516" y="40354"/>
                        <a:pt x="6007" y="40204"/>
                        <a:pt x="6030" y="40215"/>
                      </a:cubicBezTo>
                      <a:lnTo>
                        <a:pt x="5001" y="39926"/>
                      </a:lnTo>
                      <a:cubicBezTo>
                        <a:pt x="4711" y="39845"/>
                        <a:pt x="4434" y="39695"/>
                        <a:pt x="4214" y="39498"/>
                      </a:cubicBezTo>
                      <a:lnTo>
                        <a:pt x="3844" y="39163"/>
                      </a:lnTo>
                      <a:cubicBezTo>
                        <a:pt x="3705" y="39047"/>
                        <a:pt x="3589" y="38908"/>
                        <a:pt x="3496" y="38758"/>
                      </a:cubicBezTo>
                      <a:lnTo>
                        <a:pt x="3126" y="38191"/>
                      </a:lnTo>
                      <a:lnTo>
                        <a:pt x="3057" y="38168"/>
                      </a:lnTo>
                      <a:lnTo>
                        <a:pt x="2097" y="37890"/>
                      </a:lnTo>
                      <a:cubicBezTo>
                        <a:pt x="1854" y="37809"/>
                        <a:pt x="1611" y="37693"/>
                        <a:pt x="1414" y="37531"/>
                      </a:cubicBezTo>
                      <a:lnTo>
                        <a:pt x="997" y="37196"/>
                      </a:lnTo>
                      <a:cubicBezTo>
                        <a:pt x="847" y="37092"/>
                        <a:pt x="720" y="36953"/>
                        <a:pt x="604" y="36791"/>
                      </a:cubicBezTo>
                      <a:lnTo>
                        <a:pt x="373" y="36467"/>
                      </a:lnTo>
                      <a:cubicBezTo>
                        <a:pt x="49" y="36027"/>
                        <a:pt x="-67" y="35460"/>
                        <a:pt x="37" y="34928"/>
                      </a:cubicBezTo>
                      <a:cubicBezTo>
                        <a:pt x="130" y="34396"/>
                        <a:pt x="454" y="33910"/>
                        <a:pt x="905" y="33621"/>
                      </a:cubicBezTo>
                      <a:lnTo>
                        <a:pt x="974" y="33586"/>
                      </a:lnTo>
                      <a:lnTo>
                        <a:pt x="986" y="33551"/>
                      </a:lnTo>
                      <a:cubicBezTo>
                        <a:pt x="1148" y="33297"/>
                        <a:pt x="1345" y="33089"/>
                        <a:pt x="1587" y="32927"/>
                      </a:cubicBezTo>
                      <a:lnTo>
                        <a:pt x="1911" y="32718"/>
                      </a:lnTo>
                      <a:cubicBezTo>
                        <a:pt x="2247" y="32487"/>
                        <a:pt x="2617" y="32371"/>
                        <a:pt x="3022" y="32371"/>
                      </a:cubicBezTo>
                      <a:cubicBezTo>
                        <a:pt x="3092" y="32267"/>
                        <a:pt x="3173" y="32163"/>
                        <a:pt x="3265" y="32059"/>
                      </a:cubicBezTo>
                      <a:lnTo>
                        <a:pt x="3867" y="31457"/>
                      </a:lnTo>
                      <a:lnTo>
                        <a:pt x="3936" y="30937"/>
                      </a:lnTo>
                      <a:lnTo>
                        <a:pt x="4098" y="30242"/>
                      </a:lnTo>
                      <a:cubicBezTo>
                        <a:pt x="4133" y="30034"/>
                        <a:pt x="4237" y="29826"/>
                        <a:pt x="4341" y="29641"/>
                      </a:cubicBezTo>
                      <a:lnTo>
                        <a:pt x="4920" y="28727"/>
                      </a:lnTo>
                      <a:cubicBezTo>
                        <a:pt x="5209" y="28241"/>
                        <a:pt x="5706" y="27905"/>
                        <a:pt x="6273" y="27801"/>
                      </a:cubicBezTo>
                      <a:lnTo>
                        <a:pt x="6782" y="27720"/>
                      </a:lnTo>
                      <a:lnTo>
                        <a:pt x="7546" y="27651"/>
                      </a:lnTo>
                      <a:lnTo>
                        <a:pt x="8541" y="27686"/>
                      </a:lnTo>
                      <a:lnTo>
                        <a:pt x="9594" y="27871"/>
                      </a:lnTo>
                      <a:lnTo>
                        <a:pt x="10728" y="28114"/>
                      </a:lnTo>
                      <a:cubicBezTo>
                        <a:pt x="10728" y="28114"/>
                        <a:pt x="11248" y="28218"/>
                        <a:pt x="11237" y="28218"/>
                      </a:cubicBezTo>
                      <a:lnTo>
                        <a:pt x="11329" y="28241"/>
                      </a:lnTo>
                      <a:lnTo>
                        <a:pt x="11329" y="28171"/>
                      </a:lnTo>
                      <a:lnTo>
                        <a:pt x="11364" y="27639"/>
                      </a:lnTo>
                      <a:lnTo>
                        <a:pt x="11387" y="27373"/>
                      </a:lnTo>
                      <a:lnTo>
                        <a:pt x="11051" y="27269"/>
                      </a:lnTo>
                      <a:cubicBezTo>
                        <a:pt x="10843" y="27188"/>
                        <a:pt x="10635" y="27084"/>
                        <a:pt x="10461" y="26934"/>
                      </a:cubicBezTo>
                      <a:lnTo>
                        <a:pt x="9166" y="25846"/>
                      </a:lnTo>
                      <a:lnTo>
                        <a:pt x="8645" y="25267"/>
                      </a:lnTo>
                      <a:cubicBezTo>
                        <a:pt x="8367" y="24932"/>
                        <a:pt x="8194" y="24515"/>
                        <a:pt x="8147" y="24076"/>
                      </a:cubicBezTo>
                      <a:lnTo>
                        <a:pt x="8124" y="23544"/>
                      </a:lnTo>
                      <a:cubicBezTo>
                        <a:pt x="8101" y="23266"/>
                        <a:pt x="8147" y="22965"/>
                        <a:pt x="8263" y="22687"/>
                      </a:cubicBezTo>
                      <a:lnTo>
                        <a:pt x="8425" y="22271"/>
                      </a:lnTo>
                      <a:cubicBezTo>
                        <a:pt x="8599" y="21820"/>
                        <a:pt x="8934" y="21426"/>
                        <a:pt x="9374" y="21218"/>
                      </a:cubicBezTo>
                      <a:lnTo>
                        <a:pt x="9837" y="20964"/>
                      </a:lnTo>
                      <a:cubicBezTo>
                        <a:pt x="9999" y="20883"/>
                        <a:pt x="10149" y="20825"/>
                        <a:pt x="10323" y="20790"/>
                      </a:cubicBezTo>
                      <a:lnTo>
                        <a:pt x="11271" y="20605"/>
                      </a:lnTo>
                      <a:lnTo>
                        <a:pt x="11329" y="20593"/>
                      </a:lnTo>
                      <a:lnTo>
                        <a:pt x="11491" y="20455"/>
                      </a:lnTo>
                      <a:cubicBezTo>
                        <a:pt x="11607" y="20362"/>
                        <a:pt x="11734" y="20293"/>
                        <a:pt x="11850" y="20223"/>
                      </a:cubicBezTo>
                      <a:lnTo>
                        <a:pt x="12810" y="19760"/>
                      </a:lnTo>
                      <a:lnTo>
                        <a:pt x="13504" y="19494"/>
                      </a:lnTo>
                      <a:cubicBezTo>
                        <a:pt x="13574" y="19471"/>
                        <a:pt x="13643" y="19460"/>
                        <a:pt x="13701" y="19436"/>
                      </a:cubicBezTo>
                      <a:lnTo>
                        <a:pt x="13458" y="18684"/>
                      </a:lnTo>
                      <a:lnTo>
                        <a:pt x="13308" y="18025"/>
                      </a:lnTo>
                      <a:lnTo>
                        <a:pt x="13099" y="16822"/>
                      </a:lnTo>
                      <a:lnTo>
                        <a:pt x="13041" y="16081"/>
                      </a:lnTo>
                      <a:lnTo>
                        <a:pt x="13041" y="15422"/>
                      </a:lnTo>
                      <a:cubicBezTo>
                        <a:pt x="13053" y="14531"/>
                        <a:pt x="13655" y="13744"/>
                        <a:pt x="14522" y="13524"/>
                      </a:cubicBezTo>
                      <a:lnTo>
                        <a:pt x="14985" y="13385"/>
                      </a:lnTo>
                      <a:lnTo>
                        <a:pt x="15425" y="13235"/>
                      </a:lnTo>
                      <a:lnTo>
                        <a:pt x="15633" y="13166"/>
                      </a:lnTo>
                      <a:lnTo>
                        <a:pt x="15737" y="13085"/>
                      </a:lnTo>
                      <a:lnTo>
                        <a:pt x="16073" y="12795"/>
                      </a:lnTo>
                      <a:cubicBezTo>
                        <a:pt x="16223" y="12657"/>
                        <a:pt x="16385" y="12564"/>
                        <a:pt x="16559" y="12483"/>
                      </a:cubicBezTo>
                      <a:lnTo>
                        <a:pt x="17021" y="12252"/>
                      </a:lnTo>
                      <a:cubicBezTo>
                        <a:pt x="17334" y="12113"/>
                        <a:pt x="17681" y="12055"/>
                        <a:pt x="18016" y="12078"/>
                      </a:cubicBezTo>
                      <a:lnTo>
                        <a:pt x="18525" y="12101"/>
                      </a:lnTo>
                      <a:cubicBezTo>
                        <a:pt x="18687" y="12113"/>
                        <a:pt x="18838" y="12136"/>
                        <a:pt x="18977" y="12194"/>
                      </a:cubicBezTo>
                      <a:lnTo>
                        <a:pt x="19405" y="12333"/>
                      </a:lnTo>
                      <a:lnTo>
                        <a:pt x="19821" y="12414"/>
                      </a:lnTo>
                      <a:lnTo>
                        <a:pt x="20215" y="12495"/>
                      </a:lnTo>
                      <a:lnTo>
                        <a:pt x="20550" y="12506"/>
                      </a:lnTo>
                      <a:lnTo>
                        <a:pt x="21036" y="12506"/>
                      </a:lnTo>
                      <a:cubicBezTo>
                        <a:pt x="21175" y="12506"/>
                        <a:pt x="21314" y="12518"/>
                        <a:pt x="21453" y="12541"/>
                      </a:cubicBezTo>
                      <a:lnTo>
                        <a:pt x="22494" y="12772"/>
                      </a:lnTo>
                      <a:cubicBezTo>
                        <a:pt x="22702" y="12807"/>
                        <a:pt x="22899" y="12888"/>
                        <a:pt x="23084" y="13004"/>
                      </a:cubicBezTo>
                      <a:lnTo>
                        <a:pt x="23836" y="13432"/>
                      </a:lnTo>
                      <a:lnTo>
                        <a:pt x="24125" y="13524"/>
                      </a:lnTo>
                      <a:cubicBezTo>
                        <a:pt x="24380" y="13605"/>
                        <a:pt x="24611" y="13721"/>
                        <a:pt x="24808" y="13894"/>
                      </a:cubicBezTo>
                      <a:lnTo>
                        <a:pt x="24981" y="14045"/>
                      </a:lnTo>
                      <a:lnTo>
                        <a:pt x="25768" y="14010"/>
                      </a:lnTo>
                      <a:lnTo>
                        <a:pt x="26092" y="13987"/>
                      </a:lnTo>
                      <a:lnTo>
                        <a:pt x="26439" y="13906"/>
                      </a:lnTo>
                      <a:cubicBezTo>
                        <a:pt x="26694" y="13837"/>
                        <a:pt x="26960" y="13825"/>
                        <a:pt x="27214" y="13871"/>
                      </a:cubicBezTo>
                      <a:lnTo>
                        <a:pt x="27527" y="13906"/>
                      </a:lnTo>
                      <a:lnTo>
                        <a:pt x="27839" y="13883"/>
                      </a:lnTo>
                      <a:cubicBezTo>
                        <a:pt x="27989" y="13871"/>
                        <a:pt x="28128" y="13883"/>
                        <a:pt x="28279" y="13894"/>
                      </a:cubicBezTo>
                      <a:lnTo>
                        <a:pt x="28765" y="13975"/>
                      </a:lnTo>
                      <a:cubicBezTo>
                        <a:pt x="28996" y="13999"/>
                        <a:pt x="29204" y="14068"/>
                        <a:pt x="29389" y="14172"/>
                      </a:cubicBezTo>
                      <a:cubicBezTo>
                        <a:pt x="29875" y="13894"/>
                        <a:pt x="30431" y="13825"/>
                        <a:pt x="30951" y="13975"/>
                      </a:cubicBezTo>
                      <a:lnTo>
                        <a:pt x="31414" y="14126"/>
                      </a:lnTo>
                      <a:lnTo>
                        <a:pt x="32050" y="14392"/>
                      </a:lnTo>
                      <a:lnTo>
                        <a:pt x="32467" y="14531"/>
                      </a:lnTo>
                      <a:lnTo>
                        <a:pt x="32918" y="14670"/>
                      </a:lnTo>
                      <a:lnTo>
                        <a:pt x="33323" y="14832"/>
                      </a:lnTo>
                      <a:lnTo>
                        <a:pt x="33855" y="14889"/>
                      </a:lnTo>
                      <a:lnTo>
                        <a:pt x="33936" y="14878"/>
                      </a:lnTo>
                      <a:lnTo>
                        <a:pt x="34168" y="14785"/>
                      </a:lnTo>
                      <a:lnTo>
                        <a:pt x="34561" y="14600"/>
                      </a:lnTo>
                      <a:cubicBezTo>
                        <a:pt x="34561" y="14600"/>
                        <a:pt x="35047" y="14357"/>
                        <a:pt x="35024" y="14369"/>
                      </a:cubicBezTo>
                      <a:lnTo>
                        <a:pt x="35510" y="14126"/>
                      </a:lnTo>
                      <a:cubicBezTo>
                        <a:pt x="35568" y="14103"/>
                        <a:pt x="35602" y="14068"/>
                        <a:pt x="35660" y="14056"/>
                      </a:cubicBezTo>
                      <a:cubicBezTo>
                        <a:pt x="35579" y="13871"/>
                        <a:pt x="35521" y="13652"/>
                        <a:pt x="35510" y="13443"/>
                      </a:cubicBezTo>
                      <a:lnTo>
                        <a:pt x="35475" y="12980"/>
                      </a:lnTo>
                      <a:lnTo>
                        <a:pt x="35406" y="12541"/>
                      </a:lnTo>
                      <a:lnTo>
                        <a:pt x="35325" y="12032"/>
                      </a:lnTo>
                      <a:cubicBezTo>
                        <a:pt x="35267" y="11777"/>
                        <a:pt x="35290" y="11511"/>
                        <a:pt x="35336" y="11245"/>
                      </a:cubicBezTo>
                      <a:lnTo>
                        <a:pt x="35452" y="10736"/>
                      </a:lnTo>
                      <a:lnTo>
                        <a:pt x="35741" y="9799"/>
                      </a:lnTo>
                      <a:lnTo>
                        <a:pt x="35753" y="9521"/>
                      </a:lnTo>
                      <a:cubicBezTo>
                        <a:pt x="35753" y="9348"/>
                        <a:pt x="35787" y="9186"/>
                        <a:pt x="35834" y="9024"/>
                      </a:cubicBezTo>
                      <a:lnTo>
                        <a:pt x="35984" y="8584"/>
                      </a:lnTo>
                      <a:cubicBezTo>
                        <a:pt x="36181" y="7924"/>
                        <a:pt x="36701" y="7439"/>
                        <a:pt x="37349" y="7242"/>
                      </a:cubicBezTo>
                      <a:lnTo>
                        <a:pt x="39501" y="6640"/>
                      </a:lnTo>
                      <a:lnTo>
                        <a:pt x="40566" y="5541"/>
                      </a:lnTo>
                      <a:cubicBezTo>
                        <a:pt x="40566" y="5541"/>
                        <a:pt x="40936" y="5171"/>
                        <a:pt x="40924" y="5183"/>
                      </a:cubicBezTo>
                      <a:cubicBezTo>
                        <a:pt x="40924" y="5183"/>
                        <a:pt x="41295" y="4789"/>
                        <a:pt x="41283" y="4789"/>
                      </a:cubicBezTo>
                      <a:lnTo>
                        <a:pt x="42035" y="4014"/>
                      </a:lnTo>
                      <a:cubicBezTo>
                        <a:pt x="42035" y="4014"/>
                        <a:pt x="42394" y="3621"/>
                        <a:pt x="42394" y="3644"/>
                      </a:cubicBezTo>
                      <a:cubicBezTo>
                        <a:pt x="42394" y="3644"/>
                        <a:pt x="42752" y="3250"/>
                        <a:pt x="42741" y="3274"/>
                      </a:cubicBezTo>
                      <a:lnTo>
                        <a:pt x="43828" y="2082"/>
                      </a:lnTo>
                      <a:cubicBezTo>
                        <a:pt x="44002" y="1897"/>
                        <a:pt x="44222" y="1746"/>
                        <a:pt x="44441" y="1631"/>
                      </a:cubicBezTo>
                      <a:lnTo>
                        <a:pt x="44927" y="1399"/>
                      </a:lnTo>
                      <a:lnTo>
                        <a:pt x="46640" y="786"/>
                      </a:lnTo>
                      <a:cubicBezTo>
                        <a:pt x="46836" y="717"/>
                        <a:pt x="47056" y="682"/>
                        <a:pt x="47264" y="682"/>
                      </a:cubicBezTo>
                      <a:lnTo>
                        <a:pt x="47774" y="670"/>
                      </a:lnTo>
                      <a:cubicBezTo>
                        <a:pt x="47959" y="670"/>
                        <a:pt x="48144" y="694"/>
                        <a:pt x="48340" y="740"/>
                      </a:cubicBezTo>
                      <a:lnTo>
                        <a:pt x="49104" y="948"/>
                      </a:lnTo>
                      <a:lnTo>
                        <a:pt x="49208" y="936"/>
                      </a:lnTo>
                      <a:close/>
                      <a:moveTo>
                        <a:pt x="62688" y="5981"/>
                      </a:moveTo>
                      <a:lnTo>
                        <a:pt x="62445" y="5889"/>
                      </a:lnTo>
                      <a:lnTo>
                        <a:pt x="54416" y="4003"/>
                      </a:lnTo>
                      <a:lnTo>
                        <a:pt x="54277" y="4003"/>
                      </a:lnTo>
                      <a:lnTo>
                        <a:pt x="49649" y="4709"/>
                      </a:lnTo>
                      <a:lnTo>
                        <a:pt x="48863" y="4743"/>
                      </a:lnTo>
                      <a:cubicBezTo>
                        <a:pt x="48677" y="4743"/>
                        <a:pt x="48469" y="4732"/>
                        <a:pt x="48296" y="4674"/>
                      </a:cubicBezTo>
                      <a:lnTo>
                        <a:pt x="47590" y="4489"/>
                      </a:lnTo>
                      <a:lnTo>
                        <a:pt x="46525" y="4859"/>
                      </a:lnTo>
                      <a:lnTo>
                        <a:pt x="46491" y="4871"/>
                      </a:lnTo>
                      <a:lnTo>
                        <a:pt x="45287" y="6166"/>
                      </a:lnTo>
                      <a:lnTo>
                        <a:pt x="42279" y="9279"/>
                      </a:lnTo>
                      <a:lnTo>
                        <a:pt x="41759" y="9742"/>
                      </a:lnTo>
                      <a:cubicBezTo>
                        <a:pt x="41551" y="9927"/>
                        <a:pt x="41273" y="10077"/>
                        <a:pt x="40995" y="10158"/>
                      </a:cubicBezTo>
                      <a:lnTo>
                        <a:pt x="39607" y="10551"/>
                      </a:lnTo>
                      <a:lnTo>
                        <a:pt x="39456" y="11049"/>
                      </a:lnTo>
                      <a:lnTo>
                        <a:pt x="39306" y="11489"/>
                      </a:lnTo>
                      <a:lnTo>
                        <a:pt x="39294" y="11523"/>
                      </a:lnTo>
                      <a:lnTo>
                        <a:pt x="39318" y="11662"/>
                      </a:lnTo>
                      <a:lnTo>
                        <a:pt x="39387" y="12160"/>
                      </a:lnTo>
                      <a:lnTo>
                        <a:pt x="39642" y="12437"/>
                      </a:lnTo>
                      <a:cubicBezTo>
                        <a:pt x="39804" y="12599"/>
                        <a:pt x="39931" y="12796"/>
                        <a:pt x="40035" y="13004"/>
                      </a:cubicBezTo>
                      <a:lnTo>
                        <a:pt x="40243" y="13502"/>
                      </a:lnTo>
                      <a:cubicBezTo>
                        <a:pt x="40579" y="14242"/>
                        <a:pt x="40428" y="15098"/>
                        <a:pt x="39896" y="15677"/>
                      </a:cubicBezTo>
                      <a:lnTo>
                        <a:pt x="39202" y="16383"/>
                      </a:lnTo>
                      <a:lnTo>
                        <a:pt x="38890" y="16753"/>
                      </a:lnTo>
                      <a:cubicBezTo>
                        <a:pt x="38647" y="17019"/>
                        <a:pt x="38346" y="17239"/>
                        <a:pt x="38010" y="17354"/>
                      </a:cubicBezTo>
                      <a:lnTo>
                        <a:pt x="37524" y="17516"/>
                      </a:lnTo>
                      <a:lnTo>
                        <a:pt x="37015" y="17609"/>
                      </a:lnTo>
                      <a:lnTo>
                        <a:pt x="35800" y="18211"/>
                      </a:lnTo>
                      <a:lnTo>
                        <a:pt x="35118" y="18477"/>
                      </a:lnTo>
                      <a:lnTo>
                        <a:pt x="34227" y="18662"/>
                      </a:lnTo>
                      <a:cubicBezTo>
                        <a:pt x="34053" y="18685"/>
                        <a:pt x="33891" y="18685"/>
                        <a:pt x="33718" y="18673"/>
                      </a:cubicBezTo>
                      <a:cubicBezTo>
                        <a:pt x="33718" y="18673"/>
                        <a:pt x="33186" y="18639"/>
                        <a:pt x="33197" y="18639"/>
                      </a:cubicBezTo>
                      <a:lnTo>
                        <a:pt x="32665" y="18581"/>
                      </a:lnTo>
                      <a:cubicBezTo>
                        <a:pt x="32457" y="18569"/>
                        <a:pt x="32249" y="18511"/>
                        <a:pt x="32063" y="18430"/>
                      </a:cubicBezTo>
                      <a:lnTo>
                        <a:pt x="31635" y="18257"/>
                      </a:lnTo>
                      <a:lnTo>
                        <a:pt x="30640" y="17933"/>
                      </a:lnTo>
                      <a:lnTo>
                        <a:pt x="30525" y="17875"/>
                      </a:lnTo>
                      <a:lnTo>
                        <a:pt x="30490" y="17887"/>
                      </a:lnTo>
                      <a:lnTo>
                        <a:pt x="30004" y="18037"/>
                      </a:lnTo>
                      <a:cubicBezTo>
                        <a:pt x="29692" y="18130"/>
                        <a:pt x="29368" y="18153"/>
                        <a:pt x="29044" y="18095"/>
                      </a:cubicBezTo>
                      <a:lnTo>
                        <a:pt x="28523" y="18002"/>
                      </a:lnTo>
                      <a:cubicBezTo>
                        <a:pt x="28269" y="17945"/>
                        <a:pt x="28037" y="17852"/>
                        <a:pt x="27829" y="17725"/>
                      </a:cubicBezTo>
                      <a:lnTo>
                        <a:pt x="27794" y="17702"/>
                      </a:lnTo>
                      <a:lnTo>
                        <a:pt x="27598" y="17713"/>
                      </a:lnTo>
                      <a:cubicBezTo>
                        <a:pt x="27447" y="17725"/>
                        <a:pt x="27308" y="17725"/>
                        <a:pt x="27169" y="17702"/>
                      </a:cubicBezTo>
                      <a:lnTo>
                        <a:pt x="26996" y="17678"/>
                      </a:lnTo>
                      <a:lnTo>
                        <a:pt x="26556" y="17783"/>
                      </a:lnTo>
                      <a:lnTo>
                        <a:pt x="24948" y="17864"/>
                      </a:lnTo>
                      <a:lnTo>
                        <a:pt x="24485" y="17921"/>
                      </a:lnTo>
                      <a:lnTo>
                        <a:pt x="23953" y="17979"/>
                      </a:lnTo>
                      <a:cubicBezTo>
                        <a:pt x="23328" y="18049"/>
                        <a:pt x="22704" y="17817"/>
                        <a:pt x="22275" y="17366"/>
                      </a:cubicBezTo>
                      <a:cubicBezTo>
                        <a:pt x="22102" y="17193"/>
                        <a:pt x="21963" y="16996"/>
                        <a:pt x="21882" y="16764"/>
                      </a:cubicBezTo>
                      <a:lnTo>
                        <a:pt x="21523" y="16568"/>
                      </a:lnTo>
                      <a:lnTo>
                        <a:pt x="21338" y="16464"/>
                      </a:lnTo>
                      <a:lnTo>
                        <a:pt x="20806" y="16348"/>
                      </a:lnTo>
                      <a:lnTo>
                        <a:pt x="20482" y="16348"/>
                      </a:lnTo>
                      <a:lnTo>
                        <a:pt x="19557" y="16279"/>
                      </a:lnTo>
                      <a:lnTo>
                        <a:pt x="18492" y="16070"/>
                      </a:lnTo>
                      <a:lnTo>
                        <a:pt x="18296" y="16001"/>
                      </a:lnTo>
                      <a:lnTo>
                        <a:pt x="17763" y="16406"/>
                      </a:lnTo>
                      <a:cubicBezTo>
                        <a:pt x="17601" y="16545"/>
                        <a:pt x="17416" y="16637"/>
                        <a:pt x="17220" y="16695"/>
                      </a:cubicBezTo>
                      <a:lnTo>
                        <a:pt x="17162" y="16707"/>
                      </a:lnTo>
                      <a:lnTo>
                        <a:pt x="17196" y="16950"/>
                      </a:lnTo>
                      <a:lnTo>
                        <a:pt x="17301" y="17389"/>
                      </a:lnTo>
                      <a:lnTo>
                        <a:pt x="17752" y="18940"/>
                      </a:lnTo>
                      <a:cubicBezTo>
                        <a:pt x="17810" y="19183"/>
                        <a:pt x="17833" y="19437"/>
                        <a:pt x="17786" y="19692"/>
                      </a:cubicBezTo>
                      <a:lnTo>
                        <a:pt x="17717" y="20224"/>
                      </a:lnTo>
                      <a:cubicBezTo>
                        <a:pt x="17682" y="20559"/>
                        <a:pt x="17543" y="20883"/>
                        <a:pt x="17347" y="21149"/>
                      </a:cubicBezTo>
                      <a:lnTo>
                        <a:pt x="16710" y="22017"/>
                      </a:lnTo>
                      <a:cubicBezTo>
                        <a:pt x="16572" y="22191"/>
                        <a:pt x="16421" y="22353"/>
                        <a:pt x="16248" y="22468"/>
                      </a:cubicBezTo>
                      <a:lnTo>
                        <a:pt x="15831" y="22746"/>
                      </a:lnTo>
                      <a:cubicBezTo>
                        <a:pt x="15577" y="22931"/>
                        <a:pt x="15264" y="23035"/>
                        <a:pt x="14963" y="23082"/>
                      </a:cubicBezTo>
                      <a:lnTo>
                        <a:pt x="14640" y="23139"/>
                      </a:lnTo>
                      <a:lnTo>
                        <a:pt x="14454" y="23209"/>
                      </a:lnTo>
                      <a:lnTo>
                        <a:pt x="13772" y="23533"/>
                      </a:lnTo>
                      <a:lnTo>
                        <a:pt x="13621" y="23648"/>
                      </a:lnTo>
                      <a:lnTo>
                        <a:pt x="13679" y="23660"/>
                      </a:lnTo>
                      <a:cubicBezTo>
                        <a:pt x="14281" y="23799"/>
                        <a:pt x="14790" y="24181"/>
                        <a:pt x="15056" y="24724"/>
                      </a:cubicBezTo>
                      <a:lnTo>
                        <a:pt x="15229" y="25095"/>
                      </a:lnTo>
                      <a:cubicBezTo>
                        <a:pt x="15380" y="25407"/>
                        <a:pt x="15438" y="25731"/>
                        <a:pt x="15426" y="26066"/>
                      </a:cubicBezTo>
                      <a:lnTo>
                        <a:pt x="15391" y="27131"/>
                      </a:lnTo>
                      <a:lnTo>
                        <a:pt x="15299" y="28230"/>
                      </a:lnTo>
                      <a:lnTo>
                        <a:pt x="15287" y="28554"/>
                      </a:lnTo>
                      <a:lnTo>
                        <a:pt x="15345" y="28913"/>
                      </a:lnTo>
                      <a:lnTo>
                        <a:pt x="15368" y="29665"/>
                      </a:lnTo>
                      <a:cubicBezTo>
                        <a:pt x="15368" y="30370"/>
                        <a:pt x="14998" y="31041"/>
                        <a:pt x="14397" y="31400"/>
                      </a:cubicBezTo>
                      <a:lnTo>
                        <a:pt x="13934" y="31678"/>
                      </a:lnTo>
                      <a:cubicBezTo>
                        <a:pt x="13749" y="31782"/>
                        <a:pt x="13517" y="31874"/>
                        <a:pt x="13297" y="31921"/>
                      </a:cubicBezTo>
                      <a:lnTo>
                        <a:pt x="12245" y="32117"/>
                      </a:lnTo>
                      <a:cubicBezTo>
                        <a:pt x="12013" y="32175"/>
                        <a:pt x="11759" y="32175"/>
                        <a:pt x="11527" y="32129"/>
                      </a:cubicBezTo>
                      <a:lnTo>
                        <a:pt x="11007" y="32036"/>
                      </a:lnTo>
                      <a:lnTo>
                        <a:pt x="8866" y="31585"/>
                      </a:lnTo>
                      <a:lnTo>
                        <a:pt x="7998" y="31435"/>
                      </a:lnTo>
                      <a:lnTo>
                        <a:pt x="7894" y="31435"/>
                      </a:lnTo>
                      <a:lnTo>
                        <a:pt x="7779" y="32314"/>
                      </a:lnTo>
                      <a:cubicBezTo>
                        <a:pt x="7721" y="32638"/>
                        <a:pt x="7605" y="32939"/>
                        <a:pt x="7420" y="33205"/>
                      </a:cubicBezTo>
                      <a:lnTo>
                        <a:pt x="7108" y="33622"/>
                      </a:lnTo>
                      <a:lnTo>
                        <a:pt x="6483" y="34258"/>
                      </a:lnTo>
                      <a:lnTo>
                        <a:pt x="6552" y="34188"/>
                      </a:lnTo>
                      <a:lnTo>
                        <a:pt x="6344" y="34397"/>
                      </a:lnTo>
                      <a:lnTo>
                        <a:pt x="6182" y="34663"/>
                      </a:lnTo>
                      <a:cubicBezTo>
                        <a:pt x="6113" y="34778"/>
                        <a:pt x="6032" y="34894"/>
                        <a:pt x="5939" y="34998"/>
                      </a:cubicBezTo>
                      <a:cubicBezTo>
                        <a:pt x="6078" y="35114"/>
                        <a:pt x="6194" y="35253"/>
                        <a:pt x="6286" y="35415"/>
                      </a:cubicBezTo>
                      <a:lnTo>
                        <a:pt x="6645" y="35959"/>
                      </a:lnTo>
                      <a:lnTo>
                        <a:pt x="7617" y="36236"/>
                      </a:lnTo>
                      <a:lnTo>
                        <a:pt x="8056" y="36340"/>
                      </a:lnTo>
                      <a:cubicBezTo>
                        <a:pt x="8056" y="36340"/>
                        <a:pt x="8589" y="36444"/>
                        <a:pt x="8577" y="36444"/>
                      </a:cubicBezTo>
                      <a:lnTo>
                        <a:pt x="8913" y="36514"/>
                      </a:lnTo>
                      <a:lnTo>
                        <a:pt x="9260" y="36525"/>
                      </a:lnTo>
                      <a:lnTo>
                        <a:pt x="9179" y="36525"/>
                      </a:lnTo>
                      <a:lnTo>
                        <a:pt x="10046" y="36537"/>
                      </a:lnTo>
                      <a:lnTo>
                        <a:pt x="11111" y="36711"/>
                      </a:lnTo>
                      <a:lnTo>
                        <a:pt x="12800" y="37046"/>
                      </a:lnTo>
                      <a:cubicBezTo>
                        <a:pt x="12962" y="37069"/>
                        <a:pt x="13124" y="37127"/>
                        <a:pt x="13286" y="37208"/>
                      </a:cubicBezTo>
                      <a:lnTo>
                        <a:pt x="13749" y="37451"/>
                      </a:lnTo>
                      <a:cubicBezTo>
                        <a:pt x="13864" y="37509"/>
                        <a:pt x="13980" y="37590"/>
                        <a:pt x="14084" y="37659"/>
                      </a:cubicBezTo>
                      <a:lnTo>
                        <a:pt x="14454" y="37949"/>
                      </a:lnTo>
                      <a:lnTo>
                        <a:pt x="14767" y="38157"/>
                      </a:lnTo>
                      <a:lnTo>
                        <a:pt x="15044" y="38307"/>
                      </a:lnTo>
                      <a:lnTo>
                        <a:pt x="15160" y="38365"/>
                      </a:lnTo>
                      <a:lnTo>
                        <a:pt x="15218" y="38377"/>
                      </a:lnTo>
                      <a:lnTo>
                        <a:pt x="15415" y="38353"/>
                      </a:lnTo>
                      <a:lnTo>
                        <a:pt x="15773" y="38272"/>
                      </a:lnTo>
                      <a:lnTo>
                        <a:pt x="16294" y="38157"/>
                      </a:lnTo>
                      <a:lnTo>
                        <a:pt x="17046" y="38053"/>
                      </a:lnTo>
                      <a:lnTo>
                        <a:pt x="17104" y="38053"/>
                      </a:lnTo>
                      <a:lnTo>
                        <a:pt x="17960" y="37416"/>
                      </a:lnTo>
                      <a:cubicBezTo>
                        <a:pt x="18191" y="37254"/>
                        <a:pt x="18458" y="37150"/>
                        <a:pt x="18735" y="37092"/>
                      </a:cubicBezTo>
                      <a:cubicBezTo>
                        <a:pt x="18735" y="37092"/>
                        <a:pt x="19256" y="36988"/>
                        <a:pt x="19256" y="37000"/>
                      </a:cubicBezTo>
                      <a:cubicBezTo>
                        <a:pt x="19256" y="37000"/>
                        <a:pt x="19788" y="36896"/>
                        <a:pt x="19776" y="36896"/>
                      </a:cubicBezTo>
                      <a:lnTo>
                        <a:pt x="20297" y="36803"/>
                      </a:lnTo>
                      <a:lnTo>
                        <a:pt x="21142" y="36734"/>
                      </a:lnTo>
                      <a:lnTo>
                        <a:pt x="21894" y="36768"/>
                      </a:lnTo>
                      <a:cubicBezTo>
                        <a:pt x="22322" y="36803"/>
                        <a:pt x="22738" y="36965"/>
                        <a:pt x="23062" y="37254"/>
                      </a:cubicBezTo>
                      <a:lnTo>
                        <a:pt x="23351" y="37509"/>
                      </a:lnTo>
                      <a:cubicBezTo>
                        <a:pt x="23814" y="37914"/>
                        <a:pt x="24092" y="38504"/>
                        <a:pt x="24057" y="39117"/>
                      </a:cubicBezTo>
                      <a:lnTo>
                        <a:pt x="24023" y="40089"/>
                      </a:lnTo>
                      <a:lnTo>
                        <a:pt x="24046" y="40505"/>
                      </a:lnTo>
                      <a:lnTo>
                        <a:pt x="24104" y="41373"/>
                      </a:lnTo>
                      <a:lnTo>
                        <a:pt x="24184" y="41651"/>
                      </a:lnTo>
                      <a:lnTo>
                        <a:pt x="24497" y="42704"/>
                      </a:lnTo>
                      <a:lnTo>
                        <a:pt x="24613" y="43502"/>
                      </a:lnTo>
                      <a:cubicBezTo>
                        <a:pt x="24636" y="43699"/>
                        <a:pt x="24636" y="43907"/>
                        <a:pt x="24601" y="44104"/>
                      </a:cubicBezTo>
                      <a:lnTo>
                        <a:pt x="24543" y="44474"/>
                      </a:lnTo>
                      <a:lnTo>
                        <a:pt x="24532" y="44705"/>
                      </a:lnTo>
                      <a:lnTo>
                        <a:pt x="24566" y="44960"/>
                      </a:lnTo>
                      <a:lnTo>
                        <a:pt x="24647" y="45226"/>
                      </a:lnTo>
                      <a:lnTo>
                        <a:pt x="25006" y="46082"/>
                      </a:lnTo>
                      <a:cubicBezTo>
                        <a:pt x="25122" y="46371"/>
                        <a:pt x="25179" y="46684"/>
                        <a:pt x="25156" y="46996"/>
                      </a:cubicBezTo>
                      <a:lnTo>
                        <a:pt x="25133" y="47517"/>
                      </a:lnTo>
                      <a:lnTo>
                        <a:pt x="24971" y="48361"/>
                      </a:lnTo>
                      <a:cubicBezTo>
                        <a:pt x="24971" y="48361"/>
                        <a:pt x="24856" y="48882"/>
                        <a:pt x="24867" y="48824"/>
                      </a:cubicBezTo>
                      <a:lnTo>
                        <a:pt x="24798" y="49217"/>
                      </a:lnTo>
                      <a:lnTo>
                        <a:pt x="24775" y="49507"/>
                      </a:lnTo>
                      <a:lnTo>
                        <a:pt x="24786" y="49530"/>
                      </a:lnTo>
                      <a:lnTo>
                        <a:pt x="25029" y="50050"/>
                      </a:lnTo>
                      <a:lnTo>
                        <a:pt x="25214" y="50374"/>
                      </a:lnTo>
                      <a:lnTo>
                        <a:pt x="25249" y="50444"/>
                      </a:lnTo>
                      <a:lnTo>
                        <a:pt x="25839" y="50849"/>
                      </a:lnTo>
                      <a:cubicBezTo>
                        <a:pt x="25978" y="50941"/>
                        <a:pt x="26105" y="51057"/>
                        <a:pt x="26209" y="51184"/>
                      </a:cubicBezTo>
                      <a:lnTo>
                        <a:pt x="26302" y="51300"/>
                      </a:lnTo>
                      <a:lnTo>
                        <a:pt x="27158" y="51589"/>
                      </a:lnTo>
                      <a:lnTo>
                        <a:pt x="27875" y="51948"/>
                      </a:lnTo>
                      <a:cubicBezTo>
                        <a:pt x="28245" y="52133"/>
                        <a:pt x="28558" y="52445"/>
                        <a:pt x="28743" y="52815"/>
                      </a:cubicBezTo>
                      <a:lnTo>
                        <a:pt x="28940" y="53220"/>
                      </a:lnTo>
                      <a:cubicBezTo>
                        <a:pt x="29287" y="53903"/>
                        <a:pt x="29217" y="54713"/>
                        <a:pt x="28755" y="55338"/>
                      </a:cubicBezTo>
                      <a:lnTo>
                        <a:pt x="28118" y="56194"/>
                      </a:lnTo>
                      <a:cubicBezTo>
                        <a:pt x="28014" y="56333"/>
                        <a:pt x="27887" y="56460"/>
                        <a:pt x="27760" y="56564"/>
                      </a:cubicBezTo>
                      <a:lnTo>
                        <a:pt x="27447" y="56807"/>
                      </a:lnTo>
                      <a:lnTo>
                        <a:pt x="27412" y="56842"/>
                      </a:lnTo>
                      <a:lnTo>
                        <a:pt x="27424" y="57108"/>
                      </a:lnTo>
                      <a:cubicBezTo>
                        <a:pt x="27436" y="57698"/>
                        <a:pt x="27193" y="58242"/>
                        <a:pt x="26788" y="58647"/>
                      </a:cubicBezTo>
                      <a:lnTo>
                        <a:pt x="26360" y="59052"/>
                      </a:lnTo>
                      <a:cubicBezTo>
                        <a:pt x="26302" y="59456"/>
                        <a:pt x="26151" y="59850"/>
                        <a:pt x="25862" y="60162"/>
                      </a:cubicBezTo>
                      <a:cubicBezTo>
                        <a:pt x="25515" y="60567"/>
                        <a:pt x="25006" y="60822"/>
                        <a:pt x="24474" y="60845"/>
                      </a:cubicBezTo>
                      <a:lnTo>
                        <a:pt x="24138" y="60856"/>
                      </a:lnTo>
                      <a:cubicBezTo>
                        <a:pt x="23826" y="60880"/>
                        <a:pt x="23525" y="60833"/>
                        <a:pt x="23247" y="60706"/>
                      </a:cubicBezTo>
                      <a:lnTo>
                        <a:pt x="22750" y="60498"/>
                      </a:lnTo>
                      <a:cubicBezTo>
                        <a:pt x="22750" y="60498"/>
                        <a:pt x="22264" y="60289"/>
                        <a:pt x="22287" y="60301"/>
                      </a:cubicBezTo>
                      <a:lnTo>
                        <a:pt x="21685" y="60047"/>
                      </a:lnTo>
                      <a:lnTo>
                        <a:pt x="21651" y="60058"/>
                      </a:lnTo>
                      <a:lnTo>
                        <a:pt x="21385" y="60162"/>
                      </a:lnTo>
                      <a:lnTo>
                        <a:pt x="21628" y="60359"/>
                      </a:lnTo>
                      <a:lnTo>
                        <a:pt x="22368" y="61146"/>
                      </a:lnTo>
                      <a:cubicBezTo>
                        <a:pt x="22715" y="61516"/>
                        <a:pt x="22900" y="62002"/>
                        <a:pt x="22900" y="62511"/>
                      </a:cubicBezTo>
                      <a:lnTo>
                        <a:pt x="22900" y="62569"/>
                      </a:lnTo>
                      <a:cubicBezTo>
                        <a:pt x="23270" y="62904"/>
                        <a:pt x="23502" y="63355"/>
                        <a:pt x="23571" y="63853"/>
                      </a:cubicBezTo>
                      <a:lnTo>
                        <a:pt x="23629" y="64362"/>
                      </a:lnTo>
                      <a:lnTo>
                        <a:pt x="23641" y="65068"/>
                      </a:lnTo>
                      <a:cubicBezTo>
                        <a:pt x="23652" y="65322"/>
                        <a:pt x="23606" y="65588"/>
                        <a:pt x="23502" y="65831"/>
                      </a:cubicBezTo>
                      <a:lnTo>
                        <a:pt x="23317" y="66329"/>
                      </a:lnTo>
                      <a:lnTo>
                        <a:pt x="23155" y="66664"/>
                      </a:lnTo>
                      <a:lnTo>
                        <a:pt x="23143" y="66826"/>
                      </a:lnTo>
                      <a:lnTo>
                        <a:pt x="23085" y="67266"/>
                      </a:lnTo>
                      <a:lnTo>
                        <a:pt x="23085" y="67659"/>
                      </a:lnTo>
                      <a:lnTo>
                        <a:pt x="23109" y="68192"/>
                      </a:lnTo>
                      <a:cubicBezTo>
                        <a:pt x="23571" y="68516"/>
                        <a:pt x="23895" y="69036"/>
                        <a:pt x="23965" y="69615"/>
                      </a:cubicBezTo>
                      <a:lnTo>
                        <a:pt x="24034" y="70066"/>
                      </a:lnTo>
                      <a:cubicBezTo>
                        <a:pt x="24046" y="70228"/>
                        <a:pt x="24046" y="70378"/>
                        <a:pt x="24034" y="70517"/>
                      </a:cubicBezTo>
                      <a:lnTo>
                        <a:pt x="24115" y="70656"/>
                      </a:lnTo>
                      <a:cubicBezTo>
                        <a:pt x="24289" y="70899"/>
                        <a:pt x="24393" y="71188"/>
                        <a:pt x="24439" y="71489"/>
                      </a:cubicBezTo>
                      <a:lnTo>
                        <a:pt x="24508" y="72021"/>
                      </a:lnTo>
                      <a:lnTo>
                        <a:pt x="24508" y="72877"/>
                      </a:lnTo>
                      <a:cubicBezTo>
                        <a:pt x="24497" y="73213"/>
                        <a:pt x="24404" y="73548"/>
                        <a:pt x="24231" y="73826"/>
                      </a:cubicBezTo>
                      <a:cubicBezTo>
                        <a:pt x="24231" y="73826"/>
                        <a:pt x="23965" y="74289"/>
                        <a:pt x="23965" y="74266"/>
                      </a:cubicBezTo>
                      <a:lnTo>
                        <a:pt x="23780" y="74601"/>
                      </a:lnTo>
                      <a:lnTo>
                        <a:pt x="23768" y="74624"/>
                      </a:lnTo>
                      <a:lnTo>
                        <a:pt x="23768" y="74636"/>
                      </a:lnTo>
                      <a:lnTo>
                        <a:pt x="23849" y="74809"/>
                      </a:lnTo>
                      <a:lnTo>
                        <a:pt x="23884" y="74879"/>
                      </a:lnTo>
                      <a:lnTo>
                        <a:pt x="24127" y="74995"/>
                      </a:lnTo>
                      <a:cubicBezTo>
                        <a:pt x="24381" y="75133"/>
                        <a:pt x="24613" y="75307"/>
                        <a:pt x="24786" y="75527"/>
                      </a:cubicBezTo>
                      <a:lnTo>
                        <a:pt x="25122" y="75943"/>
                      </a:lnTo>
                      <a:cubicBezTo>
                        <a:pt x="25272" y="76128"/>
                        <a:pt x="25376" y="76337"/>
                        <a:pt x="25457" y="76545"/>
                      </a:cubicBezTo>
                      <a:lnTo>
                        <a:pt x="25619" y="77042"/>
                      </a:lnTo>
                      <a:lnTo>
                        <a:pt x="25793" y="77887"/>
                      </a:lnTo>
                      <a:cubicBezTo>
                        <a:pt x="25816" y="78037"/>
                        <a:pt x="25827" y="78176"/>
                        <a:pt x="25816" y="78327"/>
                      </a:cubicBezTo>
                      <a:lnTo>
                        <a:pt x="25746" y="79345"/>
                      </a:lnTo>
                      <a:lnTo>
                        <a:pt x="25758" y="79692"/>
                      </a:lnTo>
                      <a:lnTo>
                        <a:pt x="25827" y="79761"/>
                      </a:lnTo>
                      <a:lnTo>
                        <a:pt x="26013" y="79923"/>
                      </a:lnTo>
                      <a:lnTo>
                        <a:pt x="26279" y="80097"/>
                      </a:lnTo>
                      <a:lnTo>
                        <a:pt x="26556" y="80247"/>
                      </a:lnTo>
                      <a:lnTo>
                        <a:pt x="26695" y="80305"/>
                      </a:lnTo>
                      <a:lnTo>
                        <a:pt x="27019" y="80328"/>
                      </a:lnTo>
                      <a:cubicBezTo>
                        <a:pt x="27644" y="80409"/>
                        <a:pt x="28211" y="80768"/>
                        <a:pt x="28512" y="81323"/>
                      </a:cubicBezTo>
                      <a:lnTo>
                        <a:pt x="28650" y="81555"/>
                      </a:lnTo>
                      <a:cubicBezTo>
                        <a:pt x="29067" y="82272"/>
                        <a:pt x="28998" y="83174"/>
                        <a:pt x="28489" y="83811"/>
                      </a:cubicBezTo>
                      <a:lnTo>
                        <a:pt x="28130" y="84250"/>
                      </a:lnTo>
                      <a:lnTo>
                        <a:pt x="28037" y="85106"/>
                      </a:lnTo>
                      <a:lnTo>
                        <a:pt x="28026" y="85477"/>
                      </a:lnTo>
                      <a:lnTo>
                        <a:pt x="28037" y="85789"/>
                      </a:lnTo>
                      <a:lnTo>
                        <a:pt x="28049" y="85870"/>
                      </a:lnTo>
                      <a:lnTo>
                        <a:pt x="28165" y="86113"/>
                      </a:lnTo>
                      <a:cubicBezTo>
                        <a:pt x="28327" y="86402"/>
                        <a:pt x="28396" y="86726"/>
                        <a:pt x="28396" y="87062"/>
                      </a:cubicBezTo>
                      <a:cubicBezTo>
                        <a:pt x="28396" y="87062"/>
                        <a:pt x="28384" y="87594"/>
                        <a:pt x="28384" y="87559"/>
                      </a:cubicBezTo>
                      <a:lnTo>
                        <a:pt x="28384" y="88057"/>
                      </a:lnTo>
                      <a:lnTo>
                        <a:pt x="28373" y="88890"/>
                      </a:lnTo>
                      <a:lnTo>
                        <a:pt x="28199" y="90058"/>
                      </a:lnTo>
                      <a:cubicBezTo>
                        <a:pt x="28176" y="90197"/>
                        <a:pt x="28130" y="90336"/>
                        <a:pt x="28084" y="90475"/>
                      </a:cubicBezTo>
                      <a:lnTo>
                        <a:pt x="27482" y="91933"/>
                      </a:lnTo>
                      <a:lnTo>
                        <a:pt x="27343" y="92280"/>
                      </a:lnTo>
                      <a:lnTo>
                        <a:pt x="27320" y="92395"/>
                      </a:lnTo>
                      <a:lnTo>
                        <a:pt x="27320" y="92638"/>
                      </a:lnTo>
                      <a:lnTo>
                        <a:pt x="27401" y="93691"/>
                      </a:lnTo>
                      <a:lnTo>
                        <a:pt x="27343" y="94536"/>
                      </a:lnTo>
                      <a:lnTo>
                        <a:pt x="27251" y="95207"/>
                      </a:lnTo>
                      <a:lnTo>
                        <a:pt x="27262" y="95241"/>
                      </a:lnTo>
                      <a:cubicBezTo>
                        <a:pt x="27297" y="95380"/>
                        <a:pt x="27343" y="95508"/>
                        <a:pt x="27355" y="95658"/>
                      </a:cubicBezTo>
                      <a:lnTo>
                        <a:pt x="27470" y="96780"/>
                      </a:lnTo>
                      <a:cubicBezTo>
                        <a:pt x="27482" y="96965"/>
                        <a:pt x="27482" y="97139"/>
                        <a:pt x="27447" y="97312"/>
                      </a:cubicBezTo>
                      <a:lnTo>
                        <a:pt x="27366" y="97810"/>
                      </a:lnTo>
                      <a:cubicBezTo>
                        <a:pt x="27308" y="98064"/>
                        <a:pt x="27216" y="98319"/>
                        <a:pt x="27077" y="98550"/>
                      </a:cubicBezTo>
                      <a:lnTo>
                        <a:pt x="27089" y="98816"/>
                      </a:lnTo>
                      <a:lnTo>
                        <a:pt x="27112" y="99083"/>
                      </a:lnTo>
                      <a:lnTo>
                        <a:pt x="27204" y="99372"/>
                      </a:lnTo>
                      <a:cubicBezTo>
                        <a:pt x="27274" y="99603"/>
                        <a:pt x="27308" y="99823"/>
                        <a:pt x="27297" y="100066"/>
                      </a:cubicBezTo>
                      <a:lnTo>
                        <a:pt x="27227" y="101211"/>
                      </a:lnTo>
                      <a:lnTo>
                        <a:pt x="27054" y="102415"/>
                      </a:lnTo>
                      <a:lnTo>
                        <a:pt x="26892" y="102947"/>
                      </a:lnTo>
                      <a:lnTo>
                        <a:pt x="26880" y="103132"/>
                      </a:lnTo>
                      <a:lnTo>
                        <a:pt x="26903" y="103572"/>
                      </a:lnTo>
                      <a:cubicBezTo>
                        <a:pt x="26927" y="104162"/>
                        <a:pt x="26707" y="104717"/>
                        <a:pt x="26279" y="105122"/>
                      </a:cubicBezTo>
                      <a:cubicBezTo>
                        <a:pt x="25862" y="105538"/>
                        <a:pt x="25272" y="105724"/>
                        <a:pt x="24705" y="105666"/>
                      </a:cubicBezTo>
                      <a:lnTo>
                        <a:pt x="24381" y="105643"/>
                      </a:lnTo>
                      <a:cubicBezTo>
                        <a:pt x="24104" y="105619"/>
                        <a:pt x="23837" y="105527"/>
                        <a:pt x="23595" y="105388"/>
                      </a:cubicBezTo>
                      <a:lnTo>
                        <a:pt x="23190" y="105180"/>
                      </a:lnTo>
                      <a:lnTo>
                        <a:pt x="22947" y="105064"/>
                      </a:lnTo>
                      <a:lnTo>
                        <a:pt x="22715" y="105006"/>
                      </a:lnTo>
                      <a:lnTo>
                        <a:pt x="22576" y="104995"/>
                      </a:lnTo>
                      <a:lnTo>
                        <a:pt x="22333" y="105018"/>
                      </a:lnTo>
                      <a:lnTo>
                        <a:pt x="21443" y="105029"/>
                      </a:lnTo>
                      <a:lnTo>
                        <a:pt x="20089" y="104856"/>
                      </a:lnTo>
                      <a:lnTo>
                        <a:pt x="19464" y="105053"/>
                      </a:lnTo>
                      <a:lnTo>
                        <a:pt x="18724" y="105191"/>
                      </a:lnTo>
                      <a:cubicBezTo>
                        <a:pt x="18469" y="105249"/>
                        <a:pt x="18226" y="105226"/>
                        <a:pt x="17983" y="105191"/>
                      </a:cubicBezTo>
                      <a:lnTo>
                        <a:pt x="16849" y="104937"/>
                      </a:lnTo>
                      <a:cubicBezTo>
                        <a:pt x="16572" y="104856"/>
                        <a:pt x="16306" y="104729"/>
                        <a:pt x="16063" y="104544"/>
                      </a:cubicBezTo>
                      <a:lnTo>
                        <a:pt x="15704" y="104231"/>
                      </a:lnTo>
                      <a:lnTo>
                        <a:pt x="15461" y="104058"/>
                      </a:lnTo>
                      <a:lnTo>
                        <a:pt x="15253" y="103965"/>
                      </a:lnTo>
                      <a:lnTo>
                        <a:pt x="14316" y="103630"/>
                      </a:lnTo>
                      <a:lnTo>
                        <a:pt x="13749" y="103387"/>
                      </a:lnTo>
                      <a:lnTo>
                        <a:pt x="13656" y="103363"/>
                      </a:lnTo>
                      <a:lnTo>
                        <a:pt x="13564" y="103363"/>
                      </a:lnTo>
                      <a:lnTo>
                        <a:pt x="13564" y="103826"/>
                      </a:lnTo>
                      <a:lnTo>
                        <a:pt x="13413" y="104717"/>
                      </a:lnTo>
                      <a:lnTo>
                        <a:pt x="12950" y="106256"/>
                      </a:lnTo>
                      <a:cubicBezTo>
                        <a:pt x="12893" y="106418"/>
                        <a:pt x="12812" y="106580"/>
                        <a:pt x="12719" y="106719"/>
                      </a:cubicBezTo>
                      <a:lnTo>
                        <a:pt x="12441" y="107158"/>
                      </a:lnTo>
                      <a:lnTo>
                        <a:pt x="12349" y="107297"/>
                      </a:lnTo>
                      <a:cubicBezTo>
                        <a:pt x="12326" y="107494"/>
                        <a:pt x="12268" y="107702"/>
                        <a:pt x="12175" y="107887"/>
                      </a:cubicBezTo>
                      <a:lnTo>
                        <a:pt x="11967" y="108350"/>
                      </a:lnTo>
                      <a:lnTo>
                        <a:pt x="11782" y="108639"/>
                      </a:lnTo>
                      <a:lnTo>
                        <a:pt x="11782" y="108709"/>
                      </a:lnTo>
                      <a:lnTo>
                        <a:pt x="11724" y="109206"/>
                      </a:lnTo>
                      <a:lnTo>
                        <a:pt x="11551" y="110352"/>
                      </a:lnTo>
                      <a:lnTo>
                        <a:pt x="11493" y="110814"/>
                      </a:lnTo>
                      <a:lnTo>
                        <a:pt x="11458" y="111266"/>
                      </a:lnTo>
                      <a:lnTo>
                        <a:pt x="11446" y="111520"/>
                      </a:lnTo>
                      <a:lnTo>
                        <a:pt x="11504" y="111832"/>
                      </a:lnTo>
                      <a:cubicBezTo>
                        <a:pt x="11504" y="111832"/>
                        <a:pt x="11597" y="112365"/>
                        <a:pt x="11597" y="112353"/>
                      </a:cubicBezTo>
                      <a:lnTo>
                        <a:pt x="11793" y="113394"/>
                      </a:lnTo>
                      <a:cubicBezTo>
                        <a:pt x="11793" y="113394"/>
                        <a:pt x="11886" y="113927"/>
                        <a:pt x="11886" y="113915"/>
                      </a:cubicBezTo>
                      <a:lnTo>
                        <a:pt x="12083" y="115026"/>
                      </a:lnTo>
                      <a:lnTo>
                        <a:pt x="12106" y="115893"/>
                      </a:lnTo>
                      <a:lnTo>
                        <a:pt x="12106" y="115789"/>
                      </a:lnTo>
                      <a:lnTo>
                        <a:pt x="12129" y="116206"/>
                      </a:lnTo>
                      <a:lnTo>
                        <a:pt x="12187" y="116553"/>
                      </a:lnTo>
                      <a:lnTo>
                        <a:pt x="12268" y="116911"/>
                      </a:lnTo>
                      <a:lnTo>
                        <a:pt x="12407" y="117259"/>
                      </a:lnTo>
                      <a:lnTo>
                        <a:pt x="12592" y="117756"/>
                      </a:lnTo>
                      <a:lnTo>
                        <a:pt x="12754" y="118265"/>
                      </a:lnTo>
                      <a:lnTo>
                        <a:pt x="12823" y="118335"/>
                      </a:lnTo>
                      <a:cubicBezTo>
                        <a:pt x="12974" y="118473"/>
                        <a:pt x="13101" y="118624"/>
                        <a:pt x="13217" y="118797"/>
                      </a:cubicBezTo>
                      <a:lnTo>
                        <a:pt x="13483" y="119260"/>
                      </a:lnTo>
                      <a:lnTo>
                        <a:pt x="13818" y="120024"/>
                      </a:lnTo>
                      <a:cubicBezTo>
                        <a:pt x="13969" y="120382"/>
                        <a:pt x="13992" y="120776"/>
                        <a:pt x="13922" y="121146"/>
                      </a:cubicBezTo>
                      <a:lnTo>
                        <a:pt x="13899" y="121331"/>
                      </a:lnTo>
                      <a:cubicBezTo>
                        <a:pt x="14258" y="122025"/>
                        <a:pt x="14165" y="122870"/>
                        <a:pt x="13691" y="123483"/>
                      </a:cubicBezTo>
                      <a:lnTo>
                        <a:pt x="13760" y="123714"/>
                      </a:lnTo>
                      <a:cubicBezTo>
                        <a:pt x="13841" y="123957"/>
                        <a:pt x="13864" y="124212"/>
                        <a:pt x="13853" y="124466"/>
                      </a:cubicBezTo>
                      <a:lnTo>
                        <a:pt x="13818" y="124999"/>
                      </a:lnTo>
                      <a:lnTo>
                        <a:pt x="13668" y="125704"/>
                      </a:lnTo>
                      <a:lnTo>
                        <a:pt x="13598" y="126202"/>
                      </a:lnTo>
                      <a:lnTo>
                        <a:pt x="13598" y="126133"/>
                      </a:lnTo>
                      <a:lnTo>
                        <a:pt x="13436" y="127278"/>
                      </a:lnTo>
                      <a:cubicBezTo>
                        <a:pt x="13425" y="127417"/>
                        <a:pt x="13379" y="127556"/>
                        <a:pt x="13332" y="127683"/>
                      </a:cubicBezTo>
                      <a:cubicBezTo>
                        <a:pt x="13355" y="127914"/>
                        <a:pt x="13355" y="128134"/>
                        <a:pt x="13321" y="128354"/>
                      </a:cubicBezTo>
                      <a:lnTo>
                        <a:pt x="13228" y="128863"/>
                      </a:lnTo>
                      <a:cubicBezTo>
                        <a:pt x="13193" y="129048"/>
                        <a:pt x="13124" y="129233"/>
                        <a:pt x="13031" y="129407"/>
                      </a:cubicBezTo>
                      <a:lnTo>
                        <a:pt x="12788" y="129870"/>
                      </a:lnTo>
                      <a:cubicBezTo>
                        <a:pt x="12707" y="130031"/>
                        <a:pt x="12603" y="130182"/>
                        <a:pt x="12476" y="130309"/>
                      </a:cubicBezTo>
                      <a:lnTo>
                        <a:pt x="12545" y="130344"/>
                      </a:lnTo>
                      <a:lnTo>
                        <a:pt x="12684" y="130367"/>
                      </a:lnTo>
                      <a:lnTo>
                        <a:pt x="13043" y="130460"/>
                      </a:lnTo>
                      <a:cubicBezTo>
                        <a:pt x="13251" y="130309"/>
                        <a:pt x="13494" y="130217"/>
                        <a:pt x="13760" y="130170"/>
                      </a:cubicBezTo>
                      <a:lnTo>
                        <a:pt x="14246" y="130078"/>
                      </a:lnTo>
                      <a:cubicBezTo>
                        <a:pt x="14917" y="129962"/>
                        <a:pt x="15600" y="130170"/>
                        <a:pt x="16063" y="130668"/>
                      </a:cubicBezTo>
                      <a:lnTo>
                        <a:pt x="16433" y="131061"/>
                      </a:lnTo>
                      <a:lnTo>
                        <a:pt x="16398" y="131026"/>
                      </a:lnTo>
                      <a:lnTo>
                        <a:pt x="17196" y="131848"/>
                      </a:lnTo>
                      <a:lnTo>
                        <a:pt x="17648" y="132415"/>
                      </a:lnTo>
                      <a:lnTo>
                        <a:pt x="18053" y="133051"/>
                      </a:lnTo>
                      <a:cubicBezTo>
                        <a:pt x="18134" y="133167"/>
                        <a:pt x="18191" y="133306"/>
                        <a:pt x="18238" y="133445"/>
                      </a:cubicBezTo>
                      <a:lnTo>
                        <a:pt x="18411" y="133930"/>
                      </a:lnTo>
                      <a:cubicBezTo>
                        <a:pt x="18504" y="134197"/>
                        <a:pt x="18527" y="134474"/>
                        <a:pt x="18515" y="134763"/>
                      </a:cubicBezTo>
                      <a:lnTo>
                        <a:pt x="18481" y="135192"/>
                      </a:lnTo>
                      <a:lnTo>
                        <a:pt x="18481" y="135307"/>
                      </a:lnTo>
                      <a:lnTo>
                        <a:pt x="18492" y="135330"/>
                      </a:lnTo>
                      <a:lnTo>
                        <a:pt x="18631" y="135562"/>
                      </a:lnTo>
                      <a:lnTo>
                        <a:pt x="18874" y="135932"/>
                      </a:lnTo>
                      <a:lnTo>
                        <a:pt x="19163" y="136337"/>
                      </a:lnTo>
                      <a:lnTo>
                        <a:pt x="19533" y="136927"/>
                      </a:lnTo>
                      <a:lnTo>
                        <a:pt x="19800" y="137563"/>
                      </a:lnTo>
                      <a:cubicBezTo>
                        <a:pt x="20563" y="137910"/>
                        <a:pt x="21026" y="138697"/>
                        <a:pt x="20968" y="139542"/>
                      </a:cubicBezTo>
                      <a:lnTo>
                        <a:pt x="20864" y="140687"/>
                      </a:lnTo>
                      <a:lnTo>
                        <a:pt x="20748" y="141347"/>
                      </a:lnTo>
                      <a:lnTo>
                        <a:pt x="20563" y="141960"/>
                      </a:lnTo>
                      <a:lnTo>
                        <a:pt x="20644" y="142122"/>
                      </a:lnTo>
                      <a:lnTo>
                        <a:pt x="20910" y="142897"/>
                      </a:lnTo>
                      <a:lnTo>
                        <a:pt x="21072" y="143672"/>
                      </a:lnTo>
                      <a:lnTo>
                        <a:pt x="21188" y="144818"/>
                      </a:lnTo>
                      <a:lnTo>
                        <a:pt x="21257" y="145211"/>
                      </a:lnTo>
                      <a:lnTo>
                        <a:pt x="21338" y="145523"/>
                      </a:lnTo>
                      <a:lnTo>
                        <a:pt x="21442" y="145801"/>
                      </a:lnTo>
                      <a:lnTo>
                        <a:pt x="21593" y="146067"/>
                      </a:lnTo>
                      <a:lnTo>
                        <a:pt x="21836" y="146403"/>
                      </a:lnTo>
                      <a:lnTo>
                        <a:pt x="22195" y="147016"/>
                      </a:lnTo>
                      <a:lnTo>
                        <a:pt x="22507" y="147617"/>
                      </a:lnTo>
                      <a:lnTo>
                        <a:pt x="22947" y="148844"/>
                      </a:lnTo>
                      <a:cubicBezTo>
                        <a:pt x="22947" y="148844"/>
                        <a:pt x="23132" y="149353"/>
                        <a:pt x="23120" y="149341"/>
                      </a:cubicBezTo>
                      <a:lnTo>
                        <a:pt x="23305" y="149850"/>
                      </a:lnTo>
                      <a:lnTo>
                        <a:pt x="23490" y="150637"/>
                      </a:lnTo>
                      <a:lnTo>
                        <a:pt x="23629" y="151956"/>
                      </a:lnTo>
                      <a:lnTo>
                        <a:pt x="23641" y="152581"/>
                      </a:lnTo>
                      <a:lnTo>
                        <a:pt x="23652" y="152789"/>
                      </a:lnTo>
                      <a:lnTo>
                        <a:pt x="23664" y="152858"/>
                      </a:lnTo>
                      <a:lnTo>
                        <a:pt x="23837" y="153171"/>
                      </a:lnTo>
                      <a:lnTo>
                        <a:pt x="24184" y="153911"/>
                      </a:lnTo>
                      <a:cubicBezTo>
                        <a:pt x="24184" y="153911"/>
                        <a:pt x="24370" y="154409"/>
                        <a:pt x="24358" y="154374"/>
                      </a:cubicBezTo>
                      <a:cubicBezTo>
                        <a:pt x="24358" y="154374"/>
                        <a:pt x="24566" y="154883"/>
                        <a:pt x="24555" y="154872"/>
                      </a:cubicBezTo>
                      <a:lnTo>
                        <a:pt x="24948" y="155867"/>
                      </a:lnTo>
                      <a:lnTo>
                        <a:pt x="25110" y="156225"/>
                      </a:lnTo>
                      <a:lnTo>
                        <a:pt x="25550" y="157012"/>
                      </a:lnTo>
                      <a:lnTo>
                        <a:pt x="25816" y="157405"/>
                      </a:lnTo>
                      <a:lnTo>
                        <a:pt x="26279" y="158366"/>
                      </a:lnTo>
                      <a:lnTo>
                        <a:pt x="26765" y="159997"/>
                      </a:lnTo>
                      <a:cubicBezTo>
                        <a:pt x="26834" y="160240"/>
                        <a:pt x="26857" y="160483"/>
                        <a:pt x="26834" y="160737"/>
                      </a:cubicBezTo>
                      <a:lnTo>
                        <a:pt x="26672" y="161906"/>
                      </a:lnTo>
                      <a:lnTo>
                        <a:pt x="26591" y="162276"/>
                      </a:lnTo>
                      <a:lnTo>
                        <a:pt x="26603" y="162450"/>
                      </a:lnTo>
                      <a:lnTo>
                        <a:pt x="26672" y="162889"/>
                      </a:lnTo>
                      <a:lnTo>
                        <a:pt x="26684" y="163722"/>
                      </a:lnTo>
                      <a:lnTo>
                        <a:pt x="26626" y="164891"/>
                      </a:lnTo>
                      <a:lnTo>
                        <a:pt x="26545" y="165678"/>
                      </a:lnTo>
                      <a:lnTo>
                        <a:pt x="26556" y="165735"/>
                      </a:lnTo>
                      <a:lnTo>
                        <a:pt x="26672" y="166048"/>
                      </a:lnTo>
                      <a:lnTo>
                        <a:pt x="27493" y="167598"/>
                      </a:lnTo>
                      <a:lnTo>
                        <a:pt x="27644" y="167772"/>
                      </a:lnTo>
                      <a:lnTo>
                        <a:pt x="27875" y="167980"/>
                      </a:lnTo>
                      <a:lnTo>
                        <a:pt x="28107" y="168142"/>
                      </a:lnTo>
                      <a:lnTo>
                        <a:pt x="28384" y="168304"/>
                      </a:lnTo>
                      <a:lnTo>
                        <a:pt x="29252" y="168663"/>
                      </a:lnTo>
                      <a:lnTo>
                        <a:pt x="30016" y="169102"/>
                      </a:lnTo>
                      <a:cubicBezTo>
                        <a:pt x="30154" y="169195"/>
                        <a:pt x="30282" y="169287"/>
                        <a:pt x="30386" y="169415"/>
                      </a:cubicBezTo>
                      <a:lnTo>
                        <a:pt x="30733" y="169773"/>
                      </a:lnTo>
                      <a:cubicBezTo>
                        <a:pt x="30964" y="170016"/>
                        <a:pt x="31126" y="170294"/>
                        <a:pt x="31219" y="170606"/>
                      </a:cubicBezTo>
                      <a:lnTo>
                        <a:pt x="31242" y="170699"/>
                      </a:lnTo>
                      <a:lnTo>
                        <a:pt x="31531" y="170965"/>
                      </a:lnTo>
                      <a:lnTo>
                        <a:pt x="31994" y="171462"/>
                      </a:lnTo>
                      <a:cubicBezTo>
                        <a:pt x="32087" y="171555"/>
                        <a:pt x="32168" y="171659"/>
                        <a:pt x="32237" y="171775"/>
                      </a:cubicBezTo>
                      <a:lnTo>
                        <a:pt x="32468" y="172133"/>
                      </a:lnTo>
                      <a:lnTo>
                        <a:pt x="32677" y="172400"/>
                      </a:lnTo>
                      <a:lnTo>
                        <a:pt x="32989" y="172735"/>
                      </a:lnTo>
                      <a:cubicBezTo>
                        <a:pt x="33186" y="172943"/>
                        <a:pt x="33336" y="173198"/>
                        <a:pt x="33417" y="173476"/>
                      </a:cubicBezTo>
                      <a:lnTo>
                        <a:pt x="33834" y="174829"/>
                      </a:lnTo>
                      <a:lnTo>
                        <a:pt x="33903" y="175350"/>
                      </a:lnTo>
                      <a:lnTo>
                        <a:pt x="34146" y="175616"/>
                      </a:lnTo>
                      <a:lnTo>
                        <a:pt x="34470" y="175951"/>
                      </a:lnTo>
                      <a:lnTo>
                        <a:pt x="35002" y="176646"/>
                      </a:lnTo>
                      <a:lnTo>
                        <a:pt x="35638" y="177791"/>
                      </a:lnTo>
                      <a:lnTo>
                        <a:pt x="35916" y="178404"/>
                      </a:lnTo>
                      <a:lnTo>
                        <a:pt x="36113" y="178948"/>
                      </a:lnTo>
                      <a:lnTo>
                        <a:pt x="36194" y="179122"/>
                      </a:lnTo>
                      <a:lnTo>
                        <a:pt x="36263" y="179191"/>
                      </a:lnTo>
                      <a:lnTo>
                        <a:pt x="36529" y="179422"/>
                      </a:lnTo>
                      <a:cubicBezTo>
                        <a:pt x="36645" y="179526"/>
                        <a:pt x="36761" y="179631"/>
                        <a:pt x="36853" y="179758"/>
                      </a:cubicBezTo>
                      <a:lnTo>
                        <a:pt x="37177" y="180186"/>
                      </a:lnTo>
                      <a:lnTo>
                        <a:pt x="37548" y="180753"/>
                      </a:lnTo>
                      <a:lnTo>
                        <a:pt x="37895" y="181412"/>
                      </a:lnTo>
                      <a:lnTo>
                        <a:pt x="38184" y="182199"/>
                      </a:lnTo>
                      <a:lnTo>
                        <a:pt x="38334" y="183113"/>
                      </a:lnTo>
                      <a:lnTo>
                        <a:pt x="38311" y="182963"/>
                      </a:lnTo>
                      <a:lnTo>
                        <a:pt x="38392" y="183356"/>
                      </a:lnTo>
                      <a:cubicBezTo>
                        <a:pt x="38878" y="183819"/>
                        <a:pt x="39086" y="184525"/>
                        <a:pt x="38959" y="185184"/>
                      </a:cubicBezTo>
                      <a:lnTo>
                        <a:pt x="38878" y="185520"/>
                      </a:lnTo>
                      <a:cubicBezTo>
                        <a:pt x="38786" y="186029"/>
                        <a:pt x="38473" y="186468"/>
                        <a:pt x="38045" y="186769"/>
                      </a:cubicBezTo>
                      <a:lnTo>
                        <a:pt x="36703" y="187683"/>
                      </a:lnTo>
                      <a:cubicBezTo>
                        <a:pt x="36599" y="187764"/>
                        <a:pt x="36472" y="187833"/>
                        <a:pt x="36356" y="187868"/>
                      </a:cubicBezTo>
                      <a:lnTo>
                        <a:pt x="35488" y="188227"/>
                      </a:lnTo>
                      <a:lnTo>
                        <a:pt x="35176" y="188412"/>
                      </a:lnTo>
                      <a:lnTo>
                        <a:pt x="34713" y="188690"/>
                      </a:lnTo>
                      <a:lnTo>
                        <a:pt x="33753" y="189141"/>
                      </a:lnTo>
                      <a:lnTo>
                        <a:pt x="32121" y="189592"/>
                      </a:lnTo>
                      <a:cubicBezTo>
                        <a:pt x="31971" y="189615"/>
                        <a:pt x="31844" y="189627"/>
                        <a:pt x="31693" y="189650"/>
                      </a:cubicBezTo>
                      <a:lnTo>
                        <a:pt x="31277" y="189650"/>
                      </a:lnTo>
                      <a:lnTo>
                        <a:pt x="30941" y="189708"/>
                      </a:lnTo>
                      <a:lnTo>
                        <a:pt x="29576" y="190020"/>
                      </a:lnTo>
                      <a:lnTo>
                        <a:pt x="29403" y="190078"/>
                      </a:lnTo>
                      <a:lnTo>
                        <a:pt x="28905" y="190402"/>
                      </a:lnTo>
                      <a:lnTo>
                        <a:pt x="28755" y="190552"/>
                      </a:lnTo>
                      <a:lnTo>
                        <a:pt x="27401" y="192126"/>
                      </a:lnTo>
                      <a:lnTo>
                        <a:pt x="27378" y="192161"/>
                      </a:lnTo>
                      <a:lnTo>
                        <a:pt x="27204" y="192843"/>
                      </a:lnTo>
                      <a:cubicBezTo>
                        <a:pt x="27031" y="193479"/>
                        <a:pt x="26533" y="194012"/>
                        <a:pt x="25908" y="194208"/>
                      </a:cubicBezTo>
                      <a:lnTo>
                        <a:pt x="24416" y="194717"/>
                      </a:lnTo>
                      <a:lnTo>
                        <a:pt x="23988" y="194868"/>
                      </a:lnTo>
                      <a:lnTo>
                        <a:pt x="23629" y="195030"/>
                      </a:lnTo>
                      <a:lnTo>
                        <a:pt x="22796" y="196245"/>
                      </a:lnTo>
                      <a:lnTo>
                        <a:pt x="22762" y="196326"/>
                      </a:lnTo>
                      <a:lnTo>
                        <a:pt x="22530" y="197621"/>
                      </a:lnTo>
                      <a:cubicBezTo>
                        <a:pt x="22530" y="197621"/>
                        <a:pt x="22438" y="198142"/>
                        <a:pt x="22438" y="198131"/>
                      </a:cubicBezTo>
                      <a:lnTo>
                        <a:pt x="22276" y="199091"/>
                      </a:lnTo>
                      <a:lnTo>
                        <a:pt x="22264" y="199207"/>
                      </a:lnTo>
                      <a:lnTo>
                        <a:pt x="22403" y="199716"/>
                      </a:lnTo>
                      <a:lnTo>
                        <a:pt x="22426" y="199785"/>
                      </a:lnTo>
                      <a:lnTo>
                        <a:pt x="22970" y="200456"/>
                      </a:lnTo>
                      <a:cubicBezTo>
                        <a:pt x="23317" y="200884"/>
                        <a:pt x="23479" y="201416"/>
                        <a:pt x="23409" y="201972"/>
                      </a:cubicBezTo>
                      <a:lnTo>
                        <a:pt x="23352" y="202400"/>
                      </a:lnTo>
                      <a:cubicBezTo>
                        <a:pt x="23317" y="202724"/>
                        <a:pt x="23190" y="203036"/>
                        <a:pt x="23004" y="203314"/>
                      </a:cubicBezTo>
                      <a:lnTo>
                        <a:pt x="22403" y="204193"/>
                      </a:lnTo>
                      <a:cubicBezTo>
                        <a:pt x="22299" y="204343"/>
                        <a:pt x="22171" y="204471"/>
                        <a:pt x="22033" y="204586"/>
                      </a:cubicBezTo>
                      <a:lnTo>
                        <a:pt x="21674" y="204899"/>
                      </a:lnTo>
                      <a:lnTo>
                        <a:pt x="21512" y="205049"/>
                      </a:lnTo>
                      <a:lnTo>
                        <a:pt x="21003" y="205836"/>
                      </a:lnTo>
                      <a:lnTo>
                        <a:pt x="21095" y="205998"/>
                      </a:lnTo>
                      <a:lnTo>
                        <a:pt x="21246" y="206229"/>
                      </a:lnTo>
                      <a:lnTo>
                        <a:pt x="21385" y="206368"/>
                      </a:lnTo>
                      <a:lnTo>
                        <a:pt x="22148" y="207004"/>
                      </a:lnTo>
                      <a:cubicBezTo>
                        <a:pt x="22576" y="207352"/>
                        <a:pt x="22831" y="207861"/>
                        <a:pt x="22866" y="208404"/>
                      </a:cubicBezTo>
                      <a:lnTo>
                        <a:pt x="22900" y="208913"/>
                      </a:lnTo>
                      <a:lnTo>
                        <a:pt x="22877" y="209272"/>
                      </a:lnTo>
                      <a:lnTo>
                        <a:pt x="23548" y="209237"/>
                      </a:lnTo>
                      <a:cubicBezTo>
                        <a:pt x="24231" y="209203"/>
                        <a:pt x="24890" y="209515"/>
                        <a:pt x="25284" y="210070"/>
                      </a:cubicBezTo>
                      <a:lnTo>
                        <a:pt x="25596" y="210499"/>
                      </a:lnTo>
                      <a:lnTo>
                        <a:pt x="26568" y="211979"/>
                      </a:lnTo>
                      <a:cubicBezTo>
                        <a:pt x="26730" y="212257"/>
                        <a:pt x="26822" y="212569"/>
                        <a:pt x="26846" y="212905"/>
                      </a:cubicBezTo>
                      <a:lnTo>
                        <a:pt x="26869" y="213437"/>
                      </a:lnTo>
                      <a:cubicBezTo>
                        <a:pt x="26880" y="213576"/>
                        <a:pt x="26869" y="213703"/>
                        <a:pt x="26857" y="213842"/>
                      </a:cubicBezTo>
                      <a:lnTo>
                        <a:pt x="26718" y="214606"/>
                      </a:lnTo>
                      <a:lnTo>
                        <a:pt x="26799" y="215126"/>
                      </a:lnTo>
                      <a:lnTo>
                        <a:pt x="26915" y="215416"/>
                      </a:lnTo>
                      <a:lnTo>
                        <a:pt x="27019" y="215682"/>
                      </a:lnTo>
                      <a:lnTo>
                        <a:pt x="27609" y="216133"/>
                      </a:lnTo>
                      <a:lnTo>
                        <a:pt x="28188" y="216723"/>
                      </a:lnTo>
                      <a:cubicBezTo>
                        <a:pt x="28546" y="217139"/>
                        <a:pt x="28720" y="217672"/>
                        <a:pt x="28674" y="218215"/>
                      </a:cubicBezTo>
                      <a:cubicBezTo>
                        <a:pt x="28662" y="218424"/>
                        <a:pt x="28604" y="218632"/>
                        <a:pt x="28523" y="218817"/>
                      </a:cubicBezTo>
                      <a:cubicBezTo>
                        <a:pt x="28674" y="219060"/>
                        <a:pt x="28778" y="219326"/>
                        <a:pt x="28801" y="219615"/>
                      </a:cubicBezTo>
                      <a:lnTo>
                        <a:pt x="28870" y="220124"/>
                      </a:lnTo>
                      <a:lnTo>
                        <a:pt x="28870" y="220888"/>
                      </a:lnTo>
                      <a:cubicBezTo>
                        <a:pt x="28859" y="221513"/>
                        <a:pt x="28558" y="222103"/>
                        <a:pt x="28049" y="222462"/>
                      </a:cubicBezTo>
                      <a:cubicBezTo>
                        <a:pt x="27551" y="222832"/>
                        <a:pt x="26903" y="222947"/>
                        <a:pt x="26302" y="222774"/>
                      </a:cubicBezTo>
                      <a:lnTo>
                        <a:pt x="25330" y="222496"/>
                      </a:lnTo>
                      <a:lnTo>
                        <a:pt x="24659" y="223109"/>
                      </a:lnTo>
                      <a:lnTo>
                        <a:pt x="24393" y="223422"/>
                      </a:lnTo>
                      <a:lnTo>
                        <a:pt x="23710" y="224243"/>
                      </a:lnTo>
                      <a:lnTo>
                        <a:pt x="23294" y="224648"/>
                      </a:lnTo>
                      <a:lnTo>
                        <a:pt x="23109" y="224891"/>
                      </a:lnTo>
                      <a:lnTo>
                        <a:pt x="22021" y="226580"/>
                      </a:lnTo>
                      <a:cubicBezTo>
                        <a:pt x="22079" y="226719"/>
                        <a:pt x="22114" y="226846"/>
                        <a:pt x="22137" y="226985"/>
                      </a:cubicBezTo>
                      <a:lnTo>
                        <a:pt x="22218" y="227483"/>
                      </a:lnTo>
                      <a:lnTo>
                        <a:pt x="22241" y="227795"/>
                      </a:lnTo>
                      <a:lnTo>
                        <a:pt x="22310" y="227934"/>
                      </a:lnTo>
                      <a:cubicBezTo>
                        <a:pt x="22403" y="228108"/>
                        <a:pt x="22461" y="228304"/>
                        <a:pt x="22495" y="228512"/>
                      </a:cubicBezTo>
                      <a:lnTo>
                        <a:pt x="22576" y="228998"/>
                      </a:lnTo>
                      <a:lnTo>
                        <a:pt x="22611" y="229253"/>
                      </a:lnTo>
                      <a:lnTo>
                        <a:pt x="22715" y="229450"/>
                      </a:lnTo>
                      <a:lnTo>
                        <a:pt x="22923" y="229855"/>
                      </a:lnTo>
                      <a:cubicBezTo>
                        <a:pt x="23028" y="230040"/>
                        <a:pt x="23109" y="230248"/>
                        <a:pt x="23155" y="230456"/>
                      </a:cubicBezTo>
                      <a:lnTo>
                        <a:pt x="23247" y="230988"/>
                      </a:lnTo>
                      <a:cubicBezTo>
                        <a:pt x="23305" y="231243"/>
                        <a:pt x="23305" y="231509"/>
                        <a:pt x="23247" y="231763"/>
                      </a:cubicBezTo>
                      <a:lnTo>
                        <a:pt x="23155" y="232226"/>
                      </a:lnTo>
                      <a:cubicBezTo>
                        <a:pt x="23085" y="232562"/>
                        <a:pt x="22947" y="232863"/>
                        <a:pt x="22715" y="233117"/>
                      </a:cubicBezTo>
                      <a:lnTo>
                        <a:pt x="21929" y="234066"/>
                      </a:lnTo>
                      <a:lnTo>
                        <a:pt x="21929" y="234332"/>
                      </a:lnTo>
                      <a:lnTo>
                        <a:pt x="21963" y="234355"/>
                      </a:lnTo>
                      <a:cubicBezTo>
                        <a:pt x="22357" y="234702"/>
                        <a:pt x="22588" y="235200"/>
                        <a:pt x="22634" y="235732"/>
                      </a:cubicBezTo>
                      <a:lnTo>
                        <a:pt x="22669" y="236449"/>
                      </a:lnTo>
                      <a:lnTo>
                        <a:pt x="22576" y="238520"/>
                      </a:lnTo>
                      <a:lnTo>
                        <a:pt x="22588" y="238937"/>
                      </a:lnTo>
                      <a:lnTo>
                        <a:pt x="22623" y="239399"/>
                      </a:lnTo>
                      <a:lnTo>
                        <a:pt x="22657" y="239932"/>
                      </a:lnTo>
                      <a:lnTo>
                        <a:pt x="22738" y="241065"/>
                      </a:lnTo>
                      <a:lnTo>
                        <a:pt x="22762" y="242153"/>
                      </a:lnTo>
                      <a:lnTo>
                        <a:pt x="22785" y="242581"/>
                      </a:lnTo>
                      <a:lnTo>
                        <a:pt x="22923" y="243611"/>
                      </a:lnTo>
                      <a:cubicBezTo>
                        <a:pt x="22958" y="243969"/>
                        <a:pt x="22912" y="244328"/>
                        <a:pt x="22762" y="244664"/>
                      </a:cubicBezTo>
                      <a:lnTo>
                        <a:pt x="22600" y="245011"/>
                      </a:lnTo>
                      <a:cubicBezTo>
                        <a:pt x="22310" y="245682"/>
                        <a:pt x="21662" y="246133"/>
                        <a:pt x="20922" y="246202"/>
                      </a:cubicBezTo>
                      <a:lnTo>
                        <a:pt x="20355" y="246237"/>
                      </a:lnTo>
                      <a:lnTo>
                        <a:pt x="20297" y="247232"/>
                      </a:lnTo>
                      <a:lnTo>
                        <a:pt x="20216" y="247915"/>
                      </a:lnTo>
                      <a:lnTo>
                        <a:pt x="20043" y="248910"/>
                      </a:lnTo>
                      <a:lnTo>
                        <a:pt x="20043" y="248979"/>
                      </a:lnTo>
                      <a:lnTo>
                        <a:pt x="20552" y="250703"/>
                      </a:lnTo>
                      <a:lnTo>
                        <a:pt x="20667" y="251039"/>
                      </a:lnTo>
                      <a:lnTo>
                        <a:pt x="20980" y="251640"/>
                      </a:lnTo>
                      <a:lnTo>
                        <a:pt x="21327" y="252762"/>
                      </a:lnTo>
                      <a:lnTo>
                        <a:pt x="21697" y="254452"/>
                      </a:lnTo>
                      <a:lnTo>
                        <a:pt x="21963" y="256048"/>
                      </a:lnTo>
                      <a:lnTo>
                        <a:pt x="22044" y="256361"/>
                      </a:lnTo>
                      <a:lnTo>
                        <a:pt x="22576" y="257703"/>
                      </a:lnTo>
                      <a:lnTo>
                        <a:pt x="24948" y="258524"/>
                      </a:lnTo>
                      <a:cubicBezTo>
                        <a:pt x="25307" y="258640"/>
                        <a:pt x="25619" y="258871"/>
                        <a:pt x="25862" y="259160"/>
                      </a:cubicBezTo>
                      <a:lnTo>
                        <a:pt x="26105" y="259450"/>
                      </a:lnTo>
                      <a:cubicBezTo>
                        <a:pt x="26603" y="260063"/>
                        <a:pt x="26695" y="260919"/>
                        <a:pt x="26337" y="261625"/>
                      </a:cubicBezTo>
                      <a:lnTo>
                        <a:pt x="26094" y="262088"/>
                      </a:lnTo>
                      <a:cubicBezTo>
                        <a:pt x="26013" y="262250"/>
                        <a:pt x="25908" y="262400"/>
                        <a:pt x="25804" y="262516"/>
                      </a:cubicBezTo>
                      <a:lnTo>
                        <a:pt x="24532" y="263916"/>
                      </a:lnTo>
                      <a:lnTo>
                        <a:pt x="24520" y="263950"/>
                      </a:lnTo>
                      <a:lnTo>
                        <a:pt x="24694" y="264297"/>
                      </a:lnTo>
                      <a:lnTo>
                        <a:pt x="24937" y="264726"/>
                      </a:lnTo>
                      <a:lnTo>
                        <a:pt x="25723" y="266241"/>
                      </a:lnTo>
                      <a:lnTo>
                        <a:pt x="26406" y="267791"/>
                      </a:lnTo>
                      <a:lnTo>
                        <a:pt x="26660" y="268532"/>
                      </a:lnTo>
                      <a:cubicBezTo>
                        <a:pt x="26660" y="268532"/>
                        <a:pt x="26811" y="269053"/>
                        <a:pt x="26811" y="269041"/>
                      </a:cubicBezTo>
                      <a:lnTo>
                        <a:pt x="26950" y="269469"/>
                      </a:lnTo>
                      <a:lnTo>
                        <a:pt x="27031" y="269677"/>
                      </a:lnTo>
                      <a:lnTo>
                        <a:pt x="27216" y="269955"/>
                      </a:lnTo>
                      <a:lnTo>
                        <a:pt x="27609" y="270742"/>
                      </a:lnTo>
                      <a:lnTo>
                        <a:pt x="28049" y="271864"/>
                      </a:lnTo>
                      <a:lnTo>
                        <a:pt x="28234" y="272570"/>
                      </a:lnTo>
                      <a:lnTo>
                        <a:pt x="28465" y="273785"/>
                      </a:lnTo>
                      <a:lnTo>
                        <a:pt x="28951" y="277568"/>
                      </a:lnTo>
                      <a:lnTo>
                        <a:pt x="29021" y="278007"/>
                      </a:lnTo>
                      <a:lnTo>
                        <a:pt x="29125" y="278493"/>
                      </a:lnTo>
                      <a:lnTo>
                        <a:pt x="29322" y="279639"/>
                      </a:lnTo>
                      <a:cubicBezTo>
                        <a:pt x="29356" y="279916"/>
                        <a:pt x="29345" y="280217"/>
                        <a:pt x="29287" y="280483"/>
                      </a:cubicBezTo>
                      <a:lnTo>
                        <a:pt x="29136" y="280992"/>
                      </a:lnTo>
                      <a:lnTo>
                        <a:pt x="28650" y="282184"/>
                      </a:lnTo>
                      <a:lnTo>
                        <a:pt x="28489" y="282612"/>
                      </a:lnTo>
                      <a:lnTo>
                        <a:pt x="28408" y="282820"/>
                      </a:lnTo>
                      <a:lnTo>
                        <a:pt x="28396" y="283063"/>
                      </a:lnTo>
                      <a:lnTo>
                        <a:pt x="28384" y="285192"/>
                      </a:lnTo>
                      <a:lnTo>
                        <a:pt x="28026" y="289022"/>
                      </a:lnTo>
                      <a:lnTo>
                        <a:pt x="28003" y="289508"/>
                      </a:lnTo>
                      <a:lnTo>
                        <a:pt x="27910" y="291590"/>
                      </a:lnTo>
                      <a:lnTo>
                        <a:pt x="27922" y="292030"/>
                      </a:lnTo>
                      <a:lnTo>
                        <a:pt x="27933" y="292481"/>
                      </a:lnTo>
                      <a:lnTo>
                        <a:pt x="27991" y="292932"/>
                      </a:lnTo>
                      <a:lnTo>
                        <a:pt x="28014" y="293222"/>
                      </a:lnTo>
                      <a:lnTo>
                        <a:pt x="28107" y="293476"/>
                      </a:lnTo>
                      <a:lnTo>
                        <a:pt x="28211" y="293754"/>
                      </a:lnTo>
                      <a:lnTo>
                        <a:pt x="28246" y="293812"/>
                      </a:lnTo>
                      <a:lnTo>
                        <a:pt x="28489" y="294043"/>
                      </a:lnTo>
                      <a:lnTo>
                        <a:pt x="29055" y="294783"/>
                      </a:lnTo>
                      <a:lnTo>
                        <a:pt x="30583" y="297028"/>
                      </a:lnTo>
                      <a:lnTo>
                        <a:pt x="30941" y="297687"/>
                      </a:lnTo>
                      <a:lnTo>
                        <a:pt x="31647" y="299076"/>
                      </a:lnTo>
                      <a:lnTo>
                        <a:pt x="31844" y="299400"/>
                      </a:lnTo>
                      <a:lnTo>
                        <a:pt x="32677" y="300545"/>
                      </a:lnTo>
                      <a:lnTo>
                        <a:pt x="32816" y="300696"/>
                      </a:lnTo>
                      <a:lnTo>
                        <a:pt x="35477" y="302581"/>
                      </a:lnTo>
                      <a:lnTo>
                        <a:pt x="36402" y="303438"/>
                      </a:lnTo>
                      <a:lnTo>
                        <a:pt x="37629" y="302593"/>
                      </a:lnTo>
                      <a:cubicBezTo>
                        <a:pt x="38404" y="302061"/>
                        <a:pt x="39457" y="302153"/>
                        <a:pt x="40139" y="302801"/>
                      </a:cubicBezTo>
                      <a:lnTo>
                        <a:pt x="40452" y="303114"/>
                      </a:lnTo>
                      <a:cubicBezTo>
                        <a:pt x="40590" y="303229"/>
                        <a:pt x="40695" y="303368"/>
                        <a:pt x="40787" y="303530"/>
                      </a:cubicBezTo>
                      <a:lnTo>
                        <a:pt x="42708" y="306758"/>
                      </a:lnTo>
                      <a:cubicBezTo>
                        <a:pt x="42881" y="307070"/>
                        <a:pt x="42974" y="307394"/>
                        <a:pt x="42985" y="307753"/>
                      </a:cubicBezTo>
                      <a:lnTo>
                        <a:pt x="42985" y="308216"/>
                      </a:lnTo>
                      <a:cubicBezTo>
                        <a:pt x="42997" y="308563"/>
                        <a:pt x="42916" y="308898"/>
                        <a:pt x="42754" y="309211"/>
                      </a:cubicBezTo>
                      <a:lnTo>
                        <a:pt x="41076" y="312346"/>
                      </a:lnTo>
                      <a:lnTo>
                        <a:pt x="40822" y="313191"/>
                      </a:lnTo>
                      <a:lnTo>
                        <a:pt x="40706" y="313515"/>
                      </a:lnTo>
                      <a:lnTo>
                        <a:pt x="40706" y="313607"/>
                      </a:lnTo>
                      <a:lnTo>
                        <a:pt x="40718" y="314024"/>
                      </a:lnTo>
                      <a:lnTo>
                        <a:pt x="40729" y="314128"/>
                      </a:lnTo>
                      <a:lnTo>
                        <a:pt x="41770" y="316118"/>
                      </a:lnTo>
                      <a:lnTo>
                        <a:pt x="42002" y="316511"/>
                      </a:lnTo>
                      <a:lnTo>
                        <a:pt x="43679" y="319161"/>
                      </a:lnTo>
                      <a:lnTo>
                        <a:pt x="43946" y="319554"/>
                      </a:lnTo>
                      <a:lnTo>
                        <a:pt x="46757" y="323476"/>
                      </a:lnTo>
                      <a:lnTo>
                        <a:pt x="47220" y="324251"/>
                      </a:lnTo>
                      <a:lnTo>
                        <a:pt x="47683" y="325258"/>
                      </a:lnTo>
                      <a:lnTo>
                        <a:pt x="47995" y="326183"/>
                      </a:lnTo>
                      <a:lnTo>
                        <a:pt x="48307" y="327838"/>
                      </a:lnTo>
                      <a:lnTo>
                        <a:pt x="48296" y="327745"/>
                      </a:lnTo>
                      <a:lnTo>
                        <a:pt x="48620" y="329319"/>
                      </a:lnTo>
                      <a:lnTo>
                        <a:pt x="48678" y="330244"/>
                      </a:lnTo>
                      <a:lnTo>
                        <a:pt x="48608" y="331309"/>
                      </a:lnTo>
                      <a:lnTo>
                        <a:pt x="48770" y="333310"/>
                      </a:lnTo>
                      <a:lnTo>
                        <a:pt x="49013" y="337093"/>
                      </a:lnTo>
                      <a:cubicBezTo>
                        <a:pt x="49025" y="337279"/>
                        <a:pt x="49013" y="337487"/>
                        <a:pt x="48978" y="337672"/>
                      </a:cubicBezTo>
                      <a:cubicBezTo>
                        <a:pt x="48978" y="337672"/>
                        <a:pt x="48863" y="338193"/>
                        <a:pt x="48863" y="338181"/>
                      </a:cubicBezTo>
                      <a:lnTo>
                        <a:pt x="48747" y="338679"/>
                      </a:lnTo>
                      <a:lnTo>
                        <a:pt x="48666" y="339118"/>
                      </a:lnTo>
                      <a:lnTo>
                        <a:pt x="48608" y="339581"/>
                      </a:lnTo>
                      <a:lnTo>
                        <a:pt x="48539" y="340044"/>
                      </a:lnTo>
                      <a:lnTo>
                        <a:pt x="48504" y="340634"/>
                      </a:lnTo>
                      <a:lnTo>
                        <a:pt x="48573" y="340773"/>
                      </a:lnTo>
                      <a:lnTo>
                        <a:pt x="48712" y="340807"/>
                      </a:lnTo>
                      <a:lnTo>
                        <a:pt x="50702" y="341270"/>
                      </a:lnTo>
                      <a:cubicBezTo>
                        <a:pt x="50876" y="341328"/>
                        <a:pt x="51049" y="341386"/>
                        <a:pt x="51211" y="341467"/>
                      </a:cubicBezTo>
                      <a:lnTo>
                        <a:pt x="51663" y="341721"/>
                      </a:lnTo>
                      <a:cubicBezTo>
                        <a:pt x="51836" y="341814"/>
                        <a:pt x="51987" y="341930"/>
                        <a:pt x="52125" y="342080"/>
                      </a:cubicBezTo>
                      <a:lnTo>
                        <a:pt x="54185" y="344232"/>
                      </a:lnTo>
                      <a:lnTo>
                        <a:pt x="54636" y="344915"/>
                      </a:lnTo>
                      <a:lnTo>
                        <a:pt x="55099" y="345840"/>
                      </a:lnTo>
                      <a:lnTo>
                        <a:pt x="55585" y="346685"/>
                      </a:lnTo>
                      <a:lnTo>
                        <a:pt x="55839" y="347090"/>
                      </a:lnTo>
                      <a:lnTo>
                        <a:pt x="56117" y="347506"/>
                      </a:lnTo>
                      <a:lnTo>
                        <a:pt x="56614" y="348420"/>
                      </a:lnTo>
                      <a:lnTo>
                        <a:pt x="57679" y="349033"/>
                      </a:lnTo>
                      <a:lnTo>
                        <a:pt x="59148" y="349924"/>
                      </a:lnTo>
                      <a:cubicBezTo>
                        <a:pt x="59553" y="350190"/>
                        <a:pt x="59831" y="350584"/>
                        <a:pt x="59970" y="351035"/>
                      </a:cubicBezTo>
                      <a:lnTo>
                        <a:pt x="60583" y="353094"/>
                      </a:lnTo>
                      <a:cubicBezTo>
                        <a:pt x="60583" y="353094"/>
                        <a:pt x="60733" y="353603"/>
                        <a:pt x="60733" y="353592"/>
                      </a:cubicBezTo>
                      <a:cubicBezTo>
                        <a:pt x="60733" y="353592"/>
                        <a:pt x="60884" y="354112"/>
                        <a:pt x="60884" y="354101"/>
                      </a:cubicBezTo>
                      <a:lnTo>
                        <a:pt x="64158" y="364884"/>
                      </a:lnTo>
                      <a:cubicBezTo>
                        <a:pt x="64343" y="365497"/>
                        <a:pt x="64227" y="366156"/>
                        <a:pt x="63846" y="366677"/>
                      </a:cubicBezTo>
                      <a:lnTo>
                        <a:pt x="63568" y="367036"/>
                      </a:lnTo>
                      <a:cubicBezTo>
                        <a:pt x="63429" y="367209"/>
                        <a:pt x="63279" y="367371"/>
                        <a:pt x="63082" y="367487"/>
                      </a:cubicBezTo>
                      <a:lnTo>
                        <a:pt x="62341" y="367984"/>
                      </a:lnTo>
                      <a:lnTo>
                        <a:pt x="62446" y="369627"/>
                      </a:lnTo>
                      <a:lnTo>
                        <a:pt x="62422" y="370368"/>
                      </a:lnTo>
                      <a:lnTo>
                        <a:pt x="62237" y="372138"/>
                      </a:lnTo>
                      <a:lnTo>
                        <a:pt x="62122" y="372809"/>
                      </a:lnTo>
                      <a:lnTo>
                        <a:pt x="61508" y="375030"/>
                      </a:lnTo>
                      <a:cubicBezTo>
                        <a:pt x="61439" y="375273"/>
                        <a:pt x="61335" y="375482"/>
                        <a:pt x="61184" y="375690"/>
                      </a:cubicBezTo>
                      <a:lnTo>
                        <a:pt x="60872" y="376118"/>
                      </a:lnTo>
                      <a:lnTo>
                        <a:pt x="60479" y="376569"/>
                      </a:lnTo>
                      <a:lnTo>
                        <a:pt x="60213" y="376939"/>
                      </a:lnTo>
                      <a:cubicBezTo>
                        <a:pt x="60213" y="376939"/>
                        <a:pt x="59900" y="377367"/>
                        <a:pt x="59923" y="377344"/>
                      </a:cubicBezTo>
                      <a:lnTo>
                        <a:pt x="59611" y="377784"/>
                      </a:lnTo>
                      <a:lnTo>
                        <a:pt x="59368" y="378119"/>
                      </a:lnTo>
                      <a:lnTo>
                        <a:pt x="58246" y="380364"/>
                      </a:lnTo>
                      <a:cubicBezTo>
                        <a:pt x="58246" y="380364"/>
                        <a:pt x="58003" y="380850"/>
                        <a:pt x="58014" y="380827"/>
                      </a:cubicBezTo>
                      <a:lnTo>
                        <a:pt x="57771" y="381313"/>
                      </a:lnTo>
                      <a:lnTo>
                        <a:pt x="57829" y="381209"/>
                      </a:lnTo>
                      <a:lnTo>
                        <a:pt x="57332" y="382296"/>
                      </a:lnTo>
                      <a:lnTo>
                        <a:pt x="56730" y="383361"/>
                      </a:lnTo>
                      <a:cubicBezTo>
                        <a:pt x="56626" y="383546"/>
                        <a:pt x="56476" y="383719"/>
                        <a:pt x="56314" y="383858"/>
                      </a:cubicBezTo>
                      <a:lnTo>
                        <a:pt x="55770" y="384321"/>
                      </a:lnTo>
                      <a:lnTo>
                        <a:pt x="55203" y="384726"/>
                      </a:lnTo>
                      <a:lnTo>
                        <a:pt x="55457" y="385350"/>
                      </a:lnTo>
                      <a:lnTo>
                        <a:pt x="55608" y="385512"/>
                      </a:lnTo>
                      <a:lnTo>
                        <a:pt x="56395" y="386450"/>
                      </a:lnTo>
                      <a:lnTo>
                        <a:pt x="58558" y="386380"/>
                      </a:lnTo>
                      <a:cubicBezTo>
                        <a:pt x="59322" y="386357"/>
                        <a:pt x="60028" y="386774"/>
                        <a:pt x="60386" y="387433"/>
                      </a:cubicBezTo>
                      <a:lnTo>
                        <a:pt x="60548" y="387757"/>
                      </a:lnTo>
                      <a:cubicBezTo>
                        <a:pt x="60756" y="388127"/>
                        <a:pt x="60826" y="388590"/>
                        <a:pt x="60756" y="389018"/>
                      </a:cubicBezTo>
                      <a:lnTo>
                        <a:pt x="60583" y="390106"/>
                      </a:lnTo>
                      <a:cubicBezTo>
                        <a:pt x="60560" y="390245"/>
                        <a:pt x="60513" y="390383"/>
                        <a:pt x="60467" y="390522"/>
                      </a:cubicBezTo>
                      <a:lnTo>
                        <a:pt x="60270" y="391020"/>
                      </a:lnTo>
                      <a:cubicBezTo>
                        <a:pt x="60178" y="391251"/>
                        <a:pt x="60039" y="391448"/>
                        <a:pt x="59866" y="391633"/>
                      </a:cubicBezTo>
                      <a:lnTo>
                        <a:pt x="59599" y="391899"/>
                      </a:lnTo>
                      <a:lnTo>
                        <a:pt x="59414" y="393588"/>
                      </a:lnTo>
                      <a:lnTo>
                        <a:pt x="59449" y="393820"/>
                      </a:lnTo>
                      <a:cubicBezTo>
                        <a:pt x="59472" y="393993"/>
                        <a:pt x="59484" y="394167"/>
                        <a:pt x="59472" y="394329"/>
                      </a:cubicBezTo>
                      <a:lnTo>
                        <a:pt x="59449" y="394861"/>
                      </a:lnTo>
                      <a:lnTo>
                        <a:pt x="59299" y="395648"/>
                      </a:lnTo>
                      <a:cubicBezTo>
                        <a:pt x="59264" y="395810"/>
                        <a:pt x="59206" y="395972"/>
                        <a:pt x="59125" y="396133"/>
                      </a:cubicBezTo>
                      <a:lnTo>
                        <a:pt x="59299" y="397614"/>
                      </a:lnTo>
                      <a:cubicBezTo>
                        <a:pt x="59310" y="397765"/>
                        <a:pt x="59310" y="397904"/>
                        <a:pt x="59299" y="398054"/>
                      </a:cubicBezTo>
                      <a:lnTo>
                        <a:pt x="59241" y="398552"/>
                      </a:lnTo>
                      <a:cubicBezTo>
                        <a:pt x="59183" y="399049"/>
                        <a:pt x="58952" y="399512"/>
                        <a:pt x="58558" y="399847"/>
                      </a:cubicBezTo>
                      <a:lnTo>
                        <a:pt x="56140" y="401965"/>
                      </a:lnTo>
                      <a:lnTo>
                        <a:pt x="55596" y="402381"/>
                      </a:lnTo>
                      <a:lnTo>
                        <a:pt x="55053" y="402670"/>
                      </a:lnTo>
                      <a:lnTo>
                        <a:pt x="54867" y="402821"/>
                      </a:lnTo>
                      <a:lnTo>
                        <a:pt x="54555" y="403145"/>
                      </a:lnTo>
                      <a:lnTo>
                        <a:pt x="54023" y="403596"/>
                      </a:lnTo>
                      <a:lnTo>
                        <a:pt x="53236" y="404082"/>
                      </a:lnTo>
                      <a:lnTo>
                        <a:pt x="52496" y="404394"/>
                      </a:lnTo>
                      <a:lnTo>
                        <a:pt x="52473" y="404406"/>
                      </a:lnTo>
                      <a:lnTo>
                        <a:pt x="52473" y="404822"/>
                      </a:lnTo>
                      <a:lnTo>
                        <a:pt x="52496" y="404938"/>
                      </a:lnTo>
                      <a:lnTo>
                        <a:pt x="52843" y="405771"/>
                      </a:lnTo>
                      <a:lnTo>
                        <a:pt x="53155" y="406627"/>
                      </a:lnTo>
                      <a:lnTo>
                        <a:pt x="53699" y="409253"/>
                      </a:lnTo>
                      <a:lnTo>
                        <a:pt x="54312" y="413048"/>
                      </a:lnTo>
                      <a:cubicBezTo>
                        <a:pt x="54312" y="413048"/>
                        <a:pt x="54393" y="413580"/>
                        <a:pt x="54393" y="413569"/>
                      </a:cubicBezTo>
                      <a:cubicBezTo>
                        <a:pt x="54393" y="413569"/>
                        <a:pt x="54486" y="414089"/>
                        <a:pt x="54474" y="414066"/>
                      </a:cubicBezTo>
                      <a:lnTo>
                        <a:pt x="55261" y="418324"/>
                      </a:lnTo>
                      <a:lnTo>
                        <a:pt x="57656" y="434406"/>
                      </a:lnTo>
                      <a:lnTo>
                        <a:pt x="57795" y="436234"/>
                      </a:lnTo>
                      <a:cubicBezTo>
                        <a:pt x="58038" y="436407"/>
                        <a:pt x="58234" y="436639"/>
                        <a:pt x="58373" y="436905"/>
                      </a:cubicBezTo>
                      <a:lnTo>
                        <a:pt x="58604" y="437310"/>
                      </a:lnTo>
                      <a:cubicBezTo>
                        <a:pt x="58743" y="437553"/>
                        <a:pt x="58813" y="437819"/>
                        <a:pt x="58836" y="438085"/>
                      </a:cubicBezTo>
                      <a:lnTo>
                        <a:pt x="59033" y="440410"/>
                      </a:lnTo>
                      <a:lnTo>
                        <a:pt x="58998" y="444263"/>
                      </a:lnTo>
                      <a:lnTo>
                        <a:pt x="58917" y="444934"/>
                      </a:lnTo>
                      <a:lnTo>
                        <a:pt x="58709" y="446126"/>
                      </a:lnTo>
                      <a:lnTo>
                        <a:pt x="58593" y="446566"/>
                      </a:lnTo>
                      <a:lnTo>
                        <a:pt x="58593" y="446797"/>
                      </a:lnTo>
                      <a:lnTo>
                        <a:pt x="58662" y="448313"/>
                      </a:lnTo>
                      <a:lnTo>
                        <a:pt x="58662" y="450569"/>
                      </a:lnTo>
                      <a:lnTo>
                        <a:pt x="58662" y="451089"/>
                      </a:lnTo>
                      <a:lnTo>
                        <a:pt x="58662" y="451575"/>
                      </a:lnTo>
                      <a:lnTo>
                        <a:pt x="58685" y="452061"/>
                      </a:lnTo>
                      <a:lnTo>
                        <a:pt x="58628" y="452883"/>
                      </a:lnTo>
                      <a:lnTo>
                        <a:pt x="58419" y="454144"/>
                      </a:lnTo>
                      <a:cubicBezTo>
                        <a:pt x="58385" y="454352"/>
                        <a:pt x="58304" y="454560"/>
                        <a:pt x="58188" y="454745"/>
                      </a:cubicBezTo>
                      <a:lnTo>
                        <a:pt x="57945" y="455185"/>
                      </a:lnTo>
                      <a:cubicBezTo>
                        <a:pt x="57876" y="455301"/>
                        <a:pt x="57783" y="455428"/>
                        <a:pt x="57690" y="455532"/>
                      </a:cubicBezTo>
                      <a:lnTo>
                        <a:pt x="57864" y="455937"/>
                      </a:lnTo>
                      <a:cubicBezTo>
                        <a:pt x="57945" y="456099"/>
                        <a:pt x="57980" y="456261"/>
                        <a:pt x="58014" y="456423"/>
                      </a:cubicBezTo>
                      <a:lnTo>
                        <a:pt x="58107" y="456932"/>
                      </a:lnTo>
                      <a:cubicBezTo>
                        <a:pt x="58142" y="457198"/>
                        <a:pt x="58142" y="457464"/>
                        <a:pt x="58084" y="457730"/>
                      </a:cubicBezTo>
                      <a:lnTo>
                        <a:pt x="57424" y="460403"/>
                      </a:lnTo>
                      <a:lnTo>
                        <a:pt x="56730" y="462543"/>
                      </a:lnTo>
                      <a:lnTo>
                        <a:pt x="55434" y="466141"/>
                      </a:lnTo>
                      <a:lnTo>
                        <a:pt x="56071" y="468432"/>
                      </a:lnTo>
                      <a:lnTo>
                        <a:pt x="56233" y="468849"/>
                      </a:lnTo>
                      <a:lnTo>
                        <a:pt x="57170" y="471359"/>
                      </a:lnTo>
                      <a:cubicBezTo>
                        <a:pt x="57170" y="471359"/>
                        <a:pt x="57343" y="471868"/>
                        <a:pt x="57343" y="471857"/>
                      </a:cubicBezTo>
                      <a:cubicBezTo>
                        <a:pt x="57343" y="471857"/>
                        <a:pt x="57528" y="472354"/>
                        <a:pt x="57517" y="472308"/>
                      </a:cubicBezTo>
                      <a:lnTo>
                        <a:pt x="58130" y="473789"/>
                      </a:lnTo>
                      <a:lnTo>
                        <a:pt x="58327" y="474483"/>
                      </a:lnTo>
                      <a:cubicBezTo>
                        <a:pt x="58558" y="475281"/>
                        <a:pt x="58269" y="476138"/>
                        <a:pt x="57609" y="476635"/>
                      </a:cubicBezTo>
                      <a:lnTo>
                        <a:pt x="55029" y="478556"/>
                      </a:lnTo>
                      <a:cubicBezTo>
                        <a:pt x="54786" y="478741"/>
                        <a:pt x="54497" y="478880"/>
                        <a:pt x="54185" y="478926"/>
                      </a:cubicBezTo>
                      <a:lnTo>
                        <a:pt x="53317" y="479042"/>
                      </a:lnTo>
                      <a:lnTo>
                        <a:pt x="51177" y="479042"/>
                      </a:lnTo>
                      <a:lnTo>
                        <a:pt x="50239" y="478926"/>
                      </a:lnTo>
                      <a:lnTo>
                        <a:pt x="46815" y="478220"/>
                      </a:lnTo>
                      <a:lnTo>
                        <a:pt x="46607" y="478232"/>
                      </a:lnTo>
                      <a:lnTo>
                        <a:pt x="42384" y="478671"/>
                      </a:lnTo>
                      <a:lnTo>
                        <a:pt x="41551" y="478660"/>
                      </a:lnTo>
                      <a:lnTo>
                        <a:pt x="38797" y="478428"/>
                      </a:lnTo>
                      <a:cubicBezTo>
                        <a:pt x="38277" y="478394"/>
                        <a:pt x="37791" y="478151"/>
                        <a:pt x="37455" y="477746"/>
                      </a:cubicBezTo>
                      <a:lnTo>
                        <a:pt x="37143" y="477399"/>
                      </a:lnTo>
                      <a:lnTo>
                        <a:pt x="37120" y="477375"/>
                      </a:lnTo>
                      <a:lnTo>
                        <a:pt x="37108" y="477387"/>
                      </a:lnTo>
                      <a:lnTo>
                        <a:pt x="36113" y="477561"/>
                      </a:lnTo>
                      <a:lnTo>
                        <a:pt x="35176" y="477584"/>
                      </a:lnTo>
                      <a:cubicBezTo>
                        <a:pt x="35349" y="477931"/>
                        <a:pt x="35419" y="478324"/>
                        <a:pt x="35373" y="478718"/>
                      </a:cubicBezTo>
                      <a:lnTo>
                        <a:pt x="35176" y="480372"/>
                      </a:lnTo>
                      <a:cubicBezTo>
                        <a:pt x="35141" y="480627"/>
                        <a:pt x="35037" y="480870"/>
                        <a:pt x="34921" y="481089"/>
                      </a:cubicBezTo>
                      <a:lnTo>
                        <a:pt x="33834" y="482917"/>
                      </a:lnTo>
                      <a:lnTo>
                        <a:pt x="34412" y="483322"/>
                      </a:lnTo>
                      <a:lnTo>
                        <a:pt x="35095" y="483299"/>
                      </a:lnTo>
                      <a:lnTo>
                        <a:pt x="38462" y="483369"/>
                      </a:lnTo>
                      <a:lnTo>
                        <a:pt x="39838" y="483450"/>
                      </a:lnTo>
                      <a:cubicBezTo>
                        <a:pt x="39838" y="483450"/>
                        <a:pt x="40359" y="483542"/>
                        <a:pt x="40347" y="483542"/>
                      </a:cubicBezTo>
                      <a:lnTo>
                        <a:pt x="40556" y="483565"/>
                      </a:lnTo>
                      <a:lnTo>
                        <a:pt x="42361" y="483299"/>
                      </a:lnTo>
                      <a:cubicBezTo>
                        <a:pt x="42534" y="483276"/>
                        <a:pt x="42708" y="483276"/>
                        <a:pt x="42870" y="483288"/>
                      </a:cubicBezTo>
                      <a:lnTo>
                        <a:pt x="43390" y="483345"/>
                      </a:lnTo>
                      <a:lnTo>
                        <a:pt x="44281" y="483588"/>
                      </a:lnTo>
                      <a:lnTo>
                        <a:pt x="44941" y="483854"/>
                      </a:lnTo>
                      <a:cubicBezTo>
                        <a:pt x="45149" y="483935"/>
                        <a:pt x="45346" y="484051"/>
                        <a:pt x="45519" y="484202"/>
                      </a:cubicBezTo>
                      <a:lnTo>
                        <a:pt x="47127" y="485636"/>
                      </a:lnTo>
                      <a:cubicBezTo>
                        <a:pt x="47243" y="485740"/>
                        <a:pt x="47370" y="485879"/>
                        <a:pt x="47463" y="486006"/>
                      </a:cubicBezTo>
                      <a:lnTo>
                        <a:pt x="48064" y="486886"/>
                      </a:lnTo>
                      <a:lnTo>
                        <a:pt x="48435" y="487661"/>
                      </a:lnTo>
                      <a:lnTo>
                        <a:pt x="48516" y="487939"/>
                      </a:lnTo>
                      <a:lnTo>
                        <a:pt x="48805" y="488193"/>
                      </a:lnTo>
                      <a:lnTo>
                        <a:pt x="49198" y="488517"/>
                      </a:lnTo>
                      <a:cubicBezTo>
                        <a:pt x="49302" y="488598"/>
                        <a:pt x="49407" y="488702"/>
                        <a:pt x="49488" y="488806"/>
                      </a:cubicBezTo>
                      <a:lnTo>
                        <a:pt x="49823" y="489211"/>
                      </a:lnTo>
                      <a:lnTo>
                        <a:pt x="50540" y="490334"/>
                      </a:lnTo>
                      <a:cubicBezTo>
                        <a:pt x="50679" y="490542"/>
                        <a:pt x="50772" y="490785"/>
                        <a:pt x="50806" y="491039"/>
                      </a:cubicBezTo>
                      <a:lnTo>
                        <a:pt x="50887" y="491525"/>
                      </a:lnTo>
                      <a:cubicBezTo>
                        <a:pt x="50957" y="491872"/>
                        <a:pt x="50911" y="492231"/>
                        <a:pt x="50795" y="492567"/>
                      </a:cubicBezTo>
                      <a:lnTo>
                        <a:pt x="49846" y="495077"/>
                      </a:lnTo>
                      <a:lnTo>
                        <a:pt x="49476" y="495783"/>
                      </a:lnTo>
                      <a:cubicBezTo>
                        <a:pt x="49187" y="496304"/>
                        <a:pt x="48678" y="496662"/>
                        <a:pt x="48088" y="496778"/>
                      </a:cubicBezTo>
                      <a:lnTo>
                        <a:pt x="47903" y="498132"/>
                      </a:lnTo>
                      <a:cubicBezTo>
                        <a:pt x="48817" y="498652"/>
                        <a:pt x="49175" y="499774"/>
                        <a:pt x="48736" y="500723"/>
                      </a:cubicBezTo>
                      <a:lnTo>
                        <a:pt x="48585" y="501047"/>
                      </a:lnTo>
                      <a:cubicBezTo>
                        <a:pt x="48469" y="501313"/>
                        <a:pt x="48296" y="501545"/>
                        <a:pt x="48064" y="501730"/>
                      </a:cubicBezTo>
                      <a:lnTo>
                        <a:pt x="46422" y="503118"/>
                      </a:lnTo>
                      <a:cubicBezTo>
                        <a:pt x="46051" y="503442"/>
                        <a:pt x="45577" y="503604"/>
                        <a:pt x="45080" y="503581"/>
                      </a:cubicBezTo>
                      <a:lnTo>
                        <a:pt x="44385" y="503569"/>
                      </a:lnTo>
                      <a:lnTo>
                        <a:pt x="44316" y="503673"/>
                      </a:lnTo>
                      <a:lnTo>
                        <a:pt x="43818" y="504344"/>
                      </a:lnTo>
                      <a:lnTo>
                        <a:pt x="42870" y="505293"/>
                      </a:lnTo>
                      <a:cubicBezTo>
                        <a:pt x="42696" y="505444"/>
                        <a:pt x="42511" y="505571"/>
                        <a:pt x="42291" y="505663"/>
                      </a:cubicBezTo>
                      <a:lnTo>
                        <a:pt x="42083" y="506439"/>
                      </a:lnTo>
                      <a:lnTo>
                        <a:pt x="42095" y="506473"/>
                      </a:lnTo>
                      <a:cubicBezTo>
                        <a:pt x="42210" y="506705"/>
                        <a:pt x="42268" y="506959"/>
                        <a:pt x="42280" y="507214"/>
                      </a:cubicBezTo>
                      <a:lnTo>
                        <a:pt x="42314" y="507746"/>
                      </a:lnTo>
                      <a:cubicBezTo>
                        <a:pt x="42326" y="508070"/>
                        <a:pt x="42280" y="508382"/>
                        <a:pt x="42141" y="508683"/>
                      </a:cubicBezTo>
                      <a:lnTo>
                        <a:pt x="41944" y="509146"/>
                      </a:lnTo>
                      <a:cubicBezTo>
                        <a:pt x="41875" y="509308"/>
                        <a:pt x="41782" y="509458"/>
                        <a:pt x="41678" y="509586"/>
                      </a:cubicBezTo>
                      <a:lnTo>
                        <a:pt x="41088" y="510303"/>
                      </a:lnTo>
                      <a:cubicBezTo>
                        <a:pt x="41123" y="510338"/>
                        <a:pt x="41169" y="510395"/>
                        <a:pt x="41192" y="510442"/>
                      </a:cubicBezTo>
                      <a:lnTo>
                        <a:pt x="41470" y="510847"/>
                      </a:lnTo>
                      <a:cubicBezTo>
                        <a:pt x="41956" y="511055"/>
                        <a:pt x="42337" y="511460"/>
                        <a:pt x="42523" y="511957"/>
                      </a:cubicBezTo>
                      <a:lnTo>
                        <a:pt x="42638" y="512247"/>
                      </a:lnTo>
                      <a:cubicBezTo>
                        <a:pt x="42951" y="513033"/>
                        <a:pt x="42719" y="513936"/>
                        <a:pt x="42071" y="514480"/>
                      </a:cubicBezTo>
                      <a:lnTo>
                        <a:pt x="41678" y="514827"/>
                      </a:lnTo>
                      <a:cubicBezTo>
                        <a:pt x="41366" y="515093"/>
                        <a:pt x="40984" y="515266"/>
                        <a:pt x="40567" y="515313"/>
                      </a:cubicBezTo>
                      <a:lnTo>
                        <a:pt x="36460" y="515706"/>
                      </a:lnTo>
                      <a:cubicBezTo>
                        <a:pt x="36460" y="515706"/>
                        <a:pt x="35928" y="515648"/>
                        <a:pt x="35963" y="515671"/>
                      </a:cubicBezTo>
                      <a:lnTo>
                        <a:pt x="35430" y="515636"/>
                      </a:lnTo>
                      <a:lnTo>
                        <a:pt x="34366" y="515579"/>
                      </a:lnTo>
                      <a:lnTo>
                        <a:pt x="33579" y="515440"/>
                      </a:lnTo>
                      <a:lnTo>
                        <a:pt x="32874" y="515197"/>
                      </a:lnTo>
                      <a:lnTo>
                        <a:pt x="31855" y="514873"/>
                      </a:lnTo>
                      <a:lnTo>
                        <a:pt x="30791" y="514503"/>
                      </a:lnTo>
                      <a:lnTo>
                        <a:pt x="30351" y="514352"/>
                      </a:lnTo>
                      <a:lnTo>
                        <a:pt x="29912" y="514237"/>
                      </a:lnTo>
                      <a:lnTo>
                        <a:pt x="25874" y="513184"/>
                      </a:lnTo>
                      <a:lnTo>
                        <a:pt x="25515" y="513149"/>
                      </a:lnTo>
                      <a:lnTo>
                        <a:pt x="24925" y="513091"/>
                      </a:lnTo>
                      <a:lnTo>
                        <a:pt x="24763" y="513508"/>
                      </a:lnTo>
                      <a:lnTo>
                        <a:pt x="24451" y="514190"/>
                      </a:lnTo>
                      <a:lnTo>
                        <a:pt x="25018" y="515116"/>
                      </a:lnTo>
                      <a:lnTo>
                        <a:pt x="25330" y="515798"/>
                      </a:lnTo>
                      <a:lnTo>
                        <a:pt x="25538" y="516493"/>
                      </a:lnTo>
                      <a:cubicBezTo>
                        <a:pt x="25642" y="516840"/>
                        <a:pt x="25654" y="517210"/>
                        <a:pt x="25561" y="517580"/>
                      </a:cubicBezTo>
                      <a:lnTo>
                        <a:pt x="25411" y="518182"/>
                      </a:lnTo>
                      <a:lnTo>
                        <a:pt x="25411" y="518217"/>
                      </a:lnTo>
                      <a:lnTo>
                        <a:pt x="25989" y="520623"/>
                      </a:lnTo>
                      <a:lnTo>
                        <a:pt x="26047" y="520681"/>
                      </a:lnTo>
                      <a:cubicBezTo>
                        <a:pt x="26140" y="520773"/>
                        <a:pt x="26232" y="520866"/>
                        <a:pt x="26302" y="520993"/>
                      </a:cubicBezTo>
                      <a:lnTo>
                        <a:pt x="26915" y="521873"/>
                      </a:lnTo>
                      <a:lnTo>
                        <a:pt x="28095" y="523747"/>
                      </a:lnTo>
                      <a:lnTo>
                        <a:pt x="28454" y="524510"/>
                      </a:lnTo>
                      <a:lnTo>
                        <a:pt x="28859" y="525702"/>
                      </a:lnTo>
                      <a:cubicBezTo>
                        <a:pt x="28928" y="525933"/>
                        <a:pt x="28951" y="526153"/>
                        <a:pt x="28951" y="526385"/>
                      </a:cubicBezTo>
                      <a:lnTo>
                        <a:pt x="28940" y="526905"/>
                      </a:lnTo>
                      <a:lnTo>
                        <a:pt x="28778" y="528178"/>
                      </a:lnTo>
                      <a:lnTo>
                        <a:pt x="28593" y="529127"/>
                      </a:lnTo>
                      <a:cubicBezTo>
                        <a:pt x="28593" y="529127"/>
                        <a:pt x="28408" y="529636"/>
                        <a:pt x="28419" y="529590"/>
                      </a:cubicBezTo>
                      <a:lnTo>
                        <a:pt x="28315" y="529902"/>
                      </a:lnTo>
                      <a:lnTo>
                        <a:pt x="28292" y="530226"/>
                      </a:lnTo>
                      <a:cubicBezTo>
                        <a:pt x="28222" y="530804"/>
                        <a:pt x="27898" y="531337"/>
                        <a:pt x="27413" y="531660"/>
                      </a:cubicBezTo>
                      <a:lnTo>
                        <a:pt x="27008" y="531938"/>
                      </a:lnTo>
                      <a:cubicBezTo>
                        <a:pt x="26892" y="532008"/>
                        <a:pt x="26765" y="532077"/>
                        <a:pt x="26649" y="532123"/>
                      </a:cubicBezTo>
                      <a:lnTo>
                        <a:pt x="26105" y="532355"/>
                      </a:lnTo>
                      <a:lnTo>
                        <a:pt x="26140" y="533280"/>
                      </a:lnTo>
                      <a:cubicBezTo>
                        <a:pt x="26151" y="533569"/>
                        <a:pt x="26082" y="533859"/>
                        <a:pt x="25978" y="534113"/>
                      </a:cubicBezTo>
                      <a:lnTo>
                        <a:pt x="25180" y="535988"/>
                      </a:lnTo>
                      <a:lnTo>
                        <a:pt x="25122" y="536150"/>
                      </a:lnTo>
                      <a:lnTo>
                        <a:pt x="25087" y="536994"/>
                      </a:lnTo>
                      <a:cubicBezTo>
                        <a:pt x="25075" y="537202"/>
                        <a:pt x="25018" y="537422"/>
                        <a:pt x="24937" y="537619"/>
                      </a:cubicBezTo>
                      <a:lnTo>
                        <a:pt x="24752" y="538070"/>
                      </a:lnTo>
                      <a:cubicBezTo>
                        <a:pt x="24682" y="538244"/>
                        <a:pt x="24601" y="538406"/>
                        <a:pt x="24485" y="538556"/>
                      </a:cubicBezTo>
                      <a:lnTo>
                        <a:pt x="24717" y="539007"/>
                      </a:lnTo>
                      <a:lnTo>
                        <a:pt x="24786" y="539123"/>
                      </a:lnTo>
                      <a:lnTo>
                        <a:pt x="26961" y="541043"/>
                      </a:lnTo>
                      <a:cubicBezTo>
                        <a:pt x="27204" y="541252"/>
                        <a:pt x="27389" y="541529"/>
                        <a:pt x="27494" y="541819"/>
                      </a:cubicBezTo>
                      <a:lnTo>
                        <a:pt x="27679" y="542281"/>
                      </a:lnTo>
                      <a:cubicBezTo>
                        <a:pt x="27748" y="542478"/>
                        <a:pt x="27794" y="542698"/>
                        <a:pt x="27794" y="542906"/>
                      </a:cubicBezTo>
                      <a:lnTo>
                        <a:pt x="27829" y="544040"/>
                      </a:lnTo>
                      <a:cubicBezTo>
                        <a:pt x="27829" y="544248"/>
                        <a:pt x="27806" y="544468"/>
                        <a:pt x="27737" y="544676"/>
                      </a:cubicBezTo>
                      <a:lnTo>
                        <a:pt x="27702" y="544769"/>
                      </a:lnTo>
                      <a:lnTo>
                        <a:pt x="27968" y="547106"/>
                      </a:lnTo>
                      <a:cubicBezTo>
                        <a:pt x="27968" y="547106"/>
                        <a:pt x="28003" y="547638"/>
                        <a:pt x="28003" y="547627"/>
                      </a:cubicBezTo>
                      <a:lnTo>
                        <a:pt x="28003" y="547696"/>
                      </a:lnTo>
                      <a:lnTo>
                        <a:pt x="28037" y="547754"/>
                      </a:lnTo>
                      <a:cubicBezTo>
                        <a:pt x="28315" y="548251"/>
                        <a:pt x="28373" y="548818"/>
                        <a:pt x="28211" y="549362"/>
                      </a:cubicBezTo>
                      <a:lnTo>
                        <a:pt x="28107" y="549709"/>
                      </a:lnTo>
                      <a:cubicBezTo>
                        <a:pt x="27899" y="550369"/>
                        <a:pt x="27366" y="550878"/>
                        <a:pt x="26707" y="551051"/>
                      </a:cubicBezTo>
                      <a:lnTo>
                        <a:pt x="26209" y="551190"/>
                      </a:lnTo>
                      <a:cubicBezTo>
                        <a:pt x="25816" y="551283"/>
                        <a:pt x="25423" y="551271"/>
                        <a:pt x="25041" y="551132"/>
                      </a:cubicBezTo>
                      <a:lnTo>
                        <a:pt x="23502" y="550600"/>
                      </a:lnTo>
                      <a:lnTo>
                        <a:pt x="20216" y="549304"/>
                      </a:lnTo>
                      <a:lnTo>
                        <a:pt x="20124" y="549339"/>
                      </a:lnTo>
                      <a:lnTo>
                        <a:pt x="19927" y="549686"/>
                      </a:lnTo>
                      <a:lnTo>
                        <a:pt x="19441" y="550345"/>
                      </a:lnTo>
                      <a:cubicBezTo>
                        <a:pt x="19267" y="550577"/>
                        <a:pt x="19048" y="550750"/>
                        <a:pt x="18805" y="550878"/>
                      </a:cubicBezTo>
                      <a:lnTo>
                        <a:pt x="19013" y="551734"/>
                      </a:lnTo>
                      <a:cubicBezTo>
                        <a:pt x="19129" y="552266"/>
                        <a:pt x="19036" y="552845"/>
                        <a:pt x="18747" y="553296"/>
                      </a:cubicBezTo>
                      <a:cubicBezTo>
                        <a:pt x="18434" y="553759"/>
                        <a:pt x="17960" y="554083"/>
                        <a:pt x="17405" y="554175"/>
                      </a:cubicBezTo>
                      <a:lnTo>
                        <a:pt x="16641" y="554279"/>
                      </a:lnTo>
                      <a:lnTo>
                        <a:pt x="15854" y="554291"/>
                      </a:lnTo>
                      <a:lnTo>
                        <a:pt x="16421" y="555054"/>
                      </a:lnTo>
                      <a:cubicBezTo>
                        <a:pt x="16525" y="555193"/>
                        <a:pt x="16606" y="555344"/>
                        <a:pt x="16676" y="555517"/>
                      </a:cubicBezTo>
                      <a:lnTo>
                        <a:pt x="16849" y="555968"/>
                      </a:lnTo>
                      <a:lnTo>
                        <a:pt x="16942" y="556177"/>
                      </a:lnTo>
                      <a:lnTo>
                        <a:pt x="17717" y="557172"/>
                      </a:lnTo>
                      <a:lnTo>
                        <a:pt x="19152" y="556998"/>
                      </a:lnTo>
                      <a:lnTo>
                        <a:pt x="19395" y="556929"/>
                      </a:lnTo>
                      <a:lnTo>
                        <a:pt x="19730" y="556778"/>
                      </a:lnTo>
                      <a:lnTo>
                        <a:pt x="20841" y="556327"/>
                      </a:lnTo>
                      <a:cubicBezTo>
                        <a:pt x="21049" y="556246"/>
                        <a:pt x="21281" y="556211"/>
                        <a:pt x="21512" y="556188"/>
                      </a:cubicBezTo>
                      <a:lnTo>
                        <a:pt x="22044" y="556188"/>
                      </a:lnTo>
                      <a:lnTo>
                        <a:pt x="22727" y="556211"/>
                      </a:lnTo>
                      <a:cubicBezTo>
                        <a:pt x="22900" y="556223"/>
                        <a:pt x="23086" y="556269"/>
                        <a:pt x="23259" y="556315"/>
                      </a:cubicBezTo>
                      <a:lnTo>
                        <a:pt x="23768" y="556489"/>
                      </a:lnTo>
                      <a:lnTo>
                        <a:pt x="24902" y="556986"/>
                      </a:lnTo>
                      <a:lnTo>
                        <a:pt x="25642" y="557449"/>
                      </a:lnTo>
                      <a:cubicBezTo>
                        <a:pt x="25885" y="557611"/>
                        <a:pt x="26082" y="557820"/>
                        <a:pt x="26233" y="558062"/>
                      </a:cubicBezTo>
                      <a:lnTo>
                        <a:pt x="26753" y="558919"/>
                      </a:lnTo>
                      <a:lnTo>
                        <a:pt x="27019" y="559289"/>
                      </a:lnTo>
                      <a:lnTo>
                        <a:pt x="28581" y="561464"/>
                      </a:lnTo>
                      <a:lnTo>
                        <a:pt x="28917" y="562031"/>
                      </a:lnTo>
                      <a:cubicBezTo>
                        <a:pt x="29264" y="562667"/>
                        <a:pt x="29252" y="563431"/>
                        <a:pt x="28882" y="564056"/>
                      </a:cubicBezTo>
                      <a:cubicBezTo>
                        <a:pt x="28523" y="564669"/>
                        <a:pt x="27841" y="565051"/>
                        <a:pt x="27112" y="565027"/>
                      </a:cubicBezTo>
                      <a:lnTo>
                        <a:pt x="26776" y="565016"/>
                      </a:lnTo>
                      <a:lnTo>
                        <a:pt x="27123" y="565305"/>
                      </a:lnTo>
                      <a:cubicBezTo>
                        <a:pt x="27563" y="565675"/>
                        <a:pt x="27817" y="566231"/>
                        <a:pt x="27829" y="566798"/>
                      </a:cubicBezTo>
                      <a:lnTo>
                        <a:pt x="27841" y="567318"/>
                      </a:lnTo>
                      <a:cubicBezTo>
                        <a:pt x="27852" y="567712"/>
                        <a:pt x="27748" y="568082"/>
                        <a:pt x="27551" y="568406"/>
                      </a:cubicBezTo>
                      <a:lnTo>
                        <a:pt x="27285" y="568834"/>
                      </a:lnTo>
                      <a:cubicBezTo>
                        <a:pt x="27204" y="568973"/>
                        <a:pt x="27112" y="569100"/>
                        <a:pt x="26996" y="569204"/>
                      </a:cubicBezTo>
                      <a:lnTo>
                        <a:pt x="26626" y="569574"/>
                      </a:lnTo>
                      <a:lnTo>
                        <a:pt x="26117" y="570026"/>
                      </a:lnTo>
                      <a:lnTo>
                        <a:pt x="25318" y="570627"/>
                      </a:lnTo>
                      <a:lnTo>
                        <a:pt x="25203" y="570766"/>
                      </a:lnTo>
                      <a:lnTo>
                        <a:pt x="24671" y="571587"/>
                      </a:lnTo>
                      <a:lnTo>
                        <a:pt x="23872" y="572559"/>
                      </a:lnTo>
                      <a:lnTo>
                        <a:pt x="23375" y="573068"/>
                      </a:lnTo>
                      <a:lnTo>
                        <a:pt x="22773" y="573566"/>
                      </a:lnTo>
                      <a:lnTo>
                        <a:pt x="21743" y="574329"/>
                      </a:lnTo>
                      <a:cubicBezTo>
                        <a:pt x="21767" y="574515"/>
                        <a:pt x="21767" y="574700"/>
                        <a:pt x="21743" y="574896"/>
                      </a:cubicBezTo>
                      <a:lnTo>
                        <a:pt x="21720" y="575128"/>
                      </a:lnTo>
                      <a:lnTo>
                        <a:pt x="21743" y="575128"/>
                      </a:lnTo>
                      <a:lnTo>
                        <a:pt x="22461" y="575093"/>
                      </a:lnTo>
                      <a:lnTo>
                        <a:pt x="22981" y="575093"/>
                      </a:lnTo>
                      <a:lnTo>
                        <a:pt x="23317" y="575070"/>
                      </a:lnTo>
                      <a:lnTo>
                        <a:pt x="24254" y="574885"/>
                      </a:lnTo>
                      <a:lnTo>
                        <a:pt x="24694" y="574792"/>
                      </a:lnTo>
                      <a:lnTo>
                        <a:pt x="25689" y="574515"/>
                      </a:lnTo>
                      <a:cubicBezTo>
                        <a:pt x="25955" y="574445"/>
                        <a:pt x="26232" y="574422"/>
                        <a:pt x="26510" y="574457"/>
                      </a:cubicBezTo>
                      <a:lnTo>
                        <a:pt x="27285" y="574596"/>
                      </a:lnTo>
                      <a:lnTo>
                        <a:pt x="29102" y="575116"/>
                      </a:lnTo>
                      <a:lnTo>
                        <a:pt x="29900" y="575510"/>
                      </a:lnTo>
                      <a:lnTo>
                        <a:pt x="30779" y="576111"/>
                      </a:lnTo>
                      <a:cubicBezTo>
                        <a:pt x="31196" y="576389"/>
                        <a:pt x="31497" y="576805"/>
                        <a:pt x="31612" y="577303"/>
                      </a:cubicBezTo>
                      <a:lnTo>
                        <a:pt x="31763" y="577916"/>
                      </a:lnTo>
                      <a:cubicBezTo>
                        <a:pt x="31763" y="577916"/>
                        <a:pt x="31867" y="578448"/>
                        <a:pt x="31855" y="578413"/>
                      </a:cubicBezTo>
                      <a:lnTo>
                        <a:pt x="32376" y="581051"/>
                      </a:lnTo>
                      <a:lnTo>
                        <a:pt x="32642" y="583354"/>
                      </a:lnTo>
                      <a:cubicBezTo>
                        <a:pt x="32642" y="583354"/>
                        <a:pt x="32700" y="583886"/>
                        <a:pt x="32700" y="583851"/>
                      </a:cubicBezTo>
                      <a:lnTo>
                        <a:pt x="32711" y="583909"/>
                      </a:lnTo>
                      <a:lnTo>
                        <a:pt x="33151" y="584569"/>
                      </a:lnTo>
                      <a:lnTo>
                        <a:pt x="33915" y="584916"/>
                      </a:lnTo>
                      <a:cubicBezTo>
                        <a:pt x="34111" y="585008"/>
                        <a:pt x="34308" y="585147"/>
                        <a:pt x="34458" y="585286"/>
                      </a:cubicBezTo>
                      <a:lnTo>
                        <a:pt x="34817" y="585633"/>
                      </a:lnTo>
                      <a:cubicBezTo>
                        <a:pt x="34979" y="585783"/>
                        <a:pt x="35095" y="585957"/>
                        <a:pt x="35210" y="586142"/>
                      </a:cubicBezTo>
                      <a:lnTo>
                        <a:pt x="35963" y="587577"/>
                      </a:lnTo>
                      <a:cubicBezTo>
                        <a:pt x="36067" y="587762"/>
                        <a:pt x="36136" y="587982"/>
                        <a:pt x="36171" y="588190"/>
                      </a:cubicBezTo>
                      <a:lnTo>
                        <a:pt x="36252" y="588699"/>
                      </a:lnTo>
                      <a:cubicBezTo>
                        <a:pt x="36286" y="588907"/>
                        <a:pt x="36275" y="589139"/>
                        <a:pt x="36252" y="589358"/>
                      </a:cubicBezTo>
                      <a:lnTo>
                        <a:pt x="36217" y="589555"/>
                      </a:lnTo>
                      <a:lnTo>
                        <a:pt x="39063" y="589220"/>
                      </a:lnTo>
                      <a:cubicBezTo>
                        <a:pt x="39225" y="589208"/>
                        <a:pt x="39387" y="589208"/>
                        <a:pt x="39549" y="589220"/>
                      </a:cubicBezTo>
                      <a:lnTo>
                        <a:pt x="40243" y="589324"/>
                      </a:lnTo>
                      <a:lnTo>
                        <a:pt x="42442" y="589821"/>
                      </a:lnTo>
                      <a:cubicBezTo>
                        <a:pt x="42615" y="589879"/>
                        <a:pt x="42789" y="589960"/>
                        <a:pt x="42951" y="590053"/>
                      </a:cubicBezTo>
                      <a:lnTo>
                        <a:pt x="44397" y="590967"/>
                      </a:lnTo>
                      <a:cubicBezTo>
                        <a:pt x="44570" y="591082"/>
                        <a:pt x="44732" y="591233"/>
                        <a:pt x="44860" y="591406"/>
                      </a:cubicBezTo>
                      <a:lnTo>
                        <a:pt x="46167" y="593119"/>
                      </a:lnTo>
                      <a:cubicBezTo>
                        <a:pt x="46329" y="593327"/>
                        <a:pt x="46456" y="593604"/>
                        <a:pt x="46514" y="593871"/>
                      </a:cubicBezTo>
                      <a:lnTo>
                        <a:pt x="46873" y="595479"/>
                      </a:lnTo>
                      <a:cubicBezTo>
                        <a:pt x="46931" y="595687"/>
                        <a:pt x="46942" y="595918"/>
                        <a:pt x="46907" y="596150"/>
                      </a:cubicBezTo>
                      <a:lnTo>
                        <a:pt x="46838" y="596659"/>
                      </a:lnTo>
                      <a:cubicBezTo>
                        <a:pt x="46826" y="596821"/>
                        <a:pt x="46780" y="596983"/>
                        <a:pt x="46722" y="597122"/>
                      </a:cubicBezTo>
                      <a:lnTo>
                        <a:pt x="46190" y="598545"/>
                      </a:lnTo>
                      <a:lnTo>
                        <a:pt x="46109" y="598869"/>
                      </a:lnTo>
                      <a:lnTo>
                        <a:pt x="45855" y="600361"/>
                      </a:lnTo>
                      <a:lnTo>
                        <a:pt x="45461" y="602062"/>
                      </a:lnTo>
                      <a:lnTo>
                        <a:pt x="45218" y="602756"/>
                      </a:lnTo>
                      <a:cubicBezTo>
                        <a:pt x="45114" y="603034"/>
                        <a:pt x="44952" y="603288"/>
                        <a:pt x="44755" y="603508"/>
                      </a:cubicBezTo>
                      <a:lnTo>
                        <a:pt x="43309" y="604954"/>
                      </a:lnTo>
                      <a:lnTo>
                        <a:pt x="43205" y="605093"/>
                      </a:lnTo>
                      <a:lnTo>
                        <a:pt x="42684" y="606227"/>
                      </a:lnTo>
                      <a:lnTo>
                        <a:pt x="42650" y="606366"/>
                      </a:lnTo>
                      <a:lnTo>
                        <a:pt x="42638" y="606505"/>
                      </a:lnTo>
                      <a:lnTo>
                        <a:pt x="42974" y="606771"/>
                      </a:lnTo>
                      <a:lnTo>
                        <a:pt x="43066" y="606794"/>
                      </a:lnTo>
                      <a:lnTo>
                        <a:pt x="43922" y="607002"/>
                      </a:lnTo>
                      <a:lnTo>
                        <a:pt x="44258" y="607037"/>
                      </a:lnTo>
                      <a:lnTo>
                        <a:pt x="44617" y="607060"/>
                      </a:lnTo>
                      <a:lnTo>
                        <a:pt x="44894" y="607048"/>
                      </a:lnTo>
                      <a:lnTo>
                        <a:pt x="45241" y="606979"/>
                      </a:lnTo>
                      <a:cubicBezTo>
                        <a:pt x="45241" y="606979"/>
                        <a:pt x="45762" y="606863"/>
                        <a:pt x="45727" y="606875"/>
                      </a:cubicBezTo>
                      <a:lnTo>
                        <a:pt x="45993" y="606805"/>
                      </a:lnTo>
                      <a:lnTo>
                        <a:pt x="47035" y="606262"/>
                      </a:lnTo>
                      <a:lnTo>
                        <a:pt x="47278" y="606077"/>
                      </a:lnTo>
                      <a:lnTo>
                        <a:pt x="48041" y="605463"/>
                      </a:lnTo>
                      <a:lnTo>
                        <a:pt x="48226" y="605290"/>
                      </a:lnTo>
                      <a:lnTo>
                        <a:pt x="49059" y="604110"/>
                      </a:lnTo>
                      <a:lnTo>
                        <a:pt x="50853" y="601912"/>
                      </a:lnTo>
                      <a:lnTo>
                        <a:pt x="52658" y="599852"/>
                      </a:lnTo>
                      <a:cubicBezTo>
                        <a:pt x="52658" y="599852"/>
                        <a:pt x="53016" y="599447"/>
                        <a:pt x="53016" y="599459"/>
                      </a:cubicBezTo>
                      <a:lnTo>
                        <a:pt x="54023" y="598279"/>
                      </a:lnTo>
                      <a:lnTo>
                        <a:pt x="54231" y="598024"/>
                      </a:lnTo>
                      <a:lnTo>
                        <a:pt x="54682" y="597203"/>
                      </a:lnTo>
                      <a:cubicBezTo>
                        <a:pt x="54682" y="597203"/>
                        <a:pt x="54948" y="596740"/>
                        <a:pt x="54937" y="596775"/>
                      </a:cubicBezTo>
                      <a:cubicBezTo>
                        <a:pt x="54937" y="596775"/>
                        <a:pt x="55191" y="596289"/>
                        <a:pt x="55168" y="596335"/>
                      </a:cubicBezTo>
                      <a:lnTo>
                        <a:pt x="55909" y="594900"/>
                      </a:lnTo>
                      <a:cubicBezTo>
                        <a:pt x="56071" y="594588"/>
                        <a:pt x="56325" y="594322"/>
                        <a:pt x="56614" y="594125"/>
                      </a:cubicBezTo>
                      <a:lnTo>
                        <a:pt x="57054" y="593847"/>
                      </a:lnTo>
                      <a:lnTo>
                        <a:pt x="58836" y="592887"/>
                      </a:lnTo>
                      <a:lnTo>
                        <a:pt x="60351" y="592343"/>
                      </a:lnTo>
                      <a:lnTo>
                        <a:pt x="60803" y="592158"/>
                      </a:lnTo>
                      <a:lnTo>
                        <a:pt x="62237" y="591580"/>
                      </a:lnTo>
                      <a:lnTo>
                        <a:pt x="62561" y="591418"/>
                      </a:lnTo>
                      <a:lnTo>
                        <a:pt x="63302" y="590967"/>
                      </a:lnTo>
                      <a:lnTo>
                        <a:pt x="63475" y="590342"/>
                      </a:lnTo>
                      <a:lnTo>
                        <a:pt x="63568" y="589925"/>
                      </a:lnTo>
                      <a:lnTo>
                        <a:pt x="63880" y="588109"/>
                      </a:lnTo>
                      <a:lnTo>
                        <a:pt x="63869" y="587843"/>
                      </a:lnTo>
                      <a:lnTo>
                        <a:pt x="63718" y="585969"/>
                      </a:lnTo>
                      <a:lnTo>
                        <a:pt x="63869" y="583759"/>
                      </a:lnTo>
                      <a:cubicBezTo>
                        <a:pt x="63892" y="583365"/>
                        <a:pt x="64042" y="582995"/>
                        <a:pt x="64285" y="582694"/>
                      </a:cubicBezTo>
                      <a:lnTo>
                        <a:pt x="64956" y="581850"/>
                      </a:lnTo>
                      <a:lnTo>
                        <a:pt x="65535" y="581179"/>
                      </a:lnTo>
                      <a:lnTo>
                        <a:pt x="66738" y="580114"/>
                      </a:lnTo>
                      <a:cubicBezTo>
                        <a:pt x="66738" y="580114"/>
                        <a:pt x="67143" y="579756"/>
                        <a:pt x="67131" y="579767"/>
                      </a:cubicBezTo>
                      <a:cubicBezTo>
                        <a:pt x="67131" y="579767"/>
                        <a:pt x="67536" y="579409"/>
                        <a:pt x="67525" y="579409"/>
                      </a:cubicBezTo>
                      <a:lnTo>
                        <a:pt x="70278" y="576898"/>
                      </a:lnTo>
                      <a:lnTo>
                        <a:pt x="70614" y="576562"/>
                      </a:lnTo>
                      <a:lnTo>
                        <a:pt x="72858" y="574306"/>
                      </a:lnTo>
                      <a:lnTo>
                        <a:pt x="73113" y="574052"/>
                      </a:lnTo>
                      <a:lnTo>
                        <a:pt x="74848" y="571518"/>
                      </a:lnTo>
                      <a:cubicBezTo>
                        <a:pt x="74848" y="571518"/>
                        <a:pt x="75161" y="571078"/>
                        <a:pt x="75137" y="571090"/>
                      </a:cubicBezTo>
                      <a:lnTo>
                        <a:pt x="75427" y="570662"/>
                      </a:lnTo>
                      <a:lnTo>
                        <a:pt x="77151" y="567989"/>
                      </a:lnTo>
                      <a:cubicBezTo>
                        <a:pt x="77151" y="567989"/>
                        <a:pt x="77440" y="567538"/>
                        <a:pt x="77417" y="567561"/>
                      </a:cubicBezTo>
                      <a:cubicBezTo>
                        <a:pt x="77417" y="567561"/>
                        <a:pt x="77706" y="567110"/>
                        <a:pt x="77694" y="567110"/>
                      </a:cubicBezTo>
                      <a:lnTo>
                        <a:pt x="79395" y="564368"/>
                      </a:lnTo>
                      <a:lnTo>
                        <a:pt x="79673" y="563917"/>
                      </a:lnTo>
                      <a:cubicBezTo>
                        <a:pt x="79673" y="563917"/>
                        <a:pt x="79950" y="563466"/>
                        <a:pt x="79950" y="563477"/>
                      </a:cubicBezTo>
                      <a:lnTo>
                        <a:pt x="81744" y="560550"/>
                      </a:lnTo>
                      <a:lnTo>
                        <a:pt x="83745" y="557958"/>
                      </a:lnTo>
                      <a:lnTo>
                        <a:pt x="85689" y="555899"/>
                      </a:lnTo>
                      <a:cubicBezTo>
                        <a:pt x="85689" y="555899"/>
                        <a:pt x="86048" y="555506"/>
                        <a:pt x="86024" y="555540"/>
                      </a:cubicBezTo>
                      <a:lnTo>
                        <a:pt x="86372" y="555170"/>
                      </a:lnTo>
                      <a:lnTo>
                        <a:pt x="88431" y="552741"/>
                      </a:lnTo>
                      <a:lnTo>
                        <a:pt x="89090" y="552162"/>
                      </a:lnTo>
                      <a:lnTo>
                        <a:pt x="91798" y="550184"/>
                      </a:lnTo>
                      <a:cubicBezTo>
                        <a:pt x="91937" y="550091"/>
                        <a:pt x="92075" y="550010"/>
                        <a:pt x="92237" y="549941"/>
                      </a:cubicBezTo>
                      <a:lnTo>
                        <a:pt x="92735" y="549744"/>
                      </a:lnTo>
                      <a:lnTo>
                        <a:pt x="95662" y="548737"/>
                      </a:lnTo>
                      <a:lnTo>
                        <a:pt x="96414" y="548622"/>
                      </a:lnTo>
                      <a:lnTo>
                        <a:pt x="99619" y="548437"/>
                      </a:lnTo>
                      <a:cubicBezTo>
                        <a:pt x="99619" y="548437"/>
                        <a:pt x="100151" y="548402"/>
                        <a:pt x="100116" y="548402"/>
                      </a:cubicBezTo>
                      <a:lnTo>
                        <a:pt x="103321" y="548147"/>
                      </a:lnTo>
                      <a:cubicBezTo>
                        <a:pt x="103321" y="548147"/>
                        <a:pt x="103853" y="548090"/>
                        <a:pt x="103842" y="548090"/>
                      </a:cubicBezTo>
                      <a:lnTo>
                        <a:pt x="104293" y="548055"/>
                      </a:lnTo>
                      <a:lnTo>
                        <a:pt x="107232" y="547592"/>
                      </a:lnTo>
                      <a:lnTo>
                        <a:pt x="107555" y="547476"/>
                      </a:lnTo>
                      <a:lnTo>
                        <a:pt x="109268" y="546875"/>
                      </a:lnTo>
                      <a:lnTo>
                        <a:pt x="109383" y="546771"/>
                      </a:lnTo>
                      <a:lnTo>
                        <a:pt x="110425" y="545914"/>
                      </a:lnTo>
                      <a:lnTo>
                        <a:pt x="110540" y="545741"/>
                      </a:lnTo>
                      <a:lnTo>
                        <a:pt x="111397" y="544399"/>
                      </a:lnTo>
                      <a:lnTo>
                        <a:pt x="111906" y="543693"/>
                      </a:lnTo>
                      <a:lnTo>
                        <a:pt x="111848" y="538822"/>
                      </a:lnTo>
                      <a:lnTo>
                        <a:pt x="111917" y="537908"/>
                      </a:lnTo>
                      <a:lnTo>
                        <a:pt x="112484" y="534738"/>
                      </a:lnTo>
                      <a:lnTo>
                        <a:pt x="112808" y="533732"/>
                      </a:lnTo>
                      <a:lnTo>
                        <a:pt x="114162" y="530839"/>
                      </a:lnTo>
                      <a:lnTo>
                        <a:pt x="114324" y="530481"/>
                      </a:lnTo>
                      <a:lnTo>
                        <a:pt x="114902" y="528537"/>
                      </a:lnTo>
                      <a:lnTo>
                        <a:pt x="115226" y="527669"/>
                      </a:lnTo>
                      <a:lnTo>
                        <a:pt x="115943" y="526304"/>
                      </a:lnTo>
                      <a:lnTo>
                        <a:pt x="116094" y="525957"/>
                      </a:lnTo>
                      <a:lnTo>
                        <a:pt x="116638" y="524337"/>
                      </a:lnTo>
                      <a:lnTo>
                        <a:pt x="117957" y="521410"/>
                      </a:lnTo>
                      <a:cubicBezTo>
                        <a:pt x="118026" y="521260"/>
                        <a:pt x="118107" y="521132"/>
                        <a:pt x="118211" y="520993"/>
                      </a:cubicBezTo>
                      <a:lnTo>
                        <a:pt x="118535" y="520577"/>
                      </a:lnTo>
                      <a:lnTo>
                        <a:pt x="119646" y="519327"/>
                      </a:lnTo>
                      <a:lnTo>
                        <a:pt x="119877" y="519038"/>
                      </a:lnTo>
                      <a:lnTo>
                        <a:pt x="121266" y="516840"/>
                      </a:lnTo>
                      <a:lnTo>
                        <a:pt x="126657" y="508672"/>
                      </a:lnTo>
                      <a:lnTo>
                        <a:pt x="128739" y="506092"/>
                      </a:lnTo>
                      <a:lnTo>
                        <a:pt x="129318" y="505502"/>
                      </a:lnTo>
                      <a:lnTo>
                        <a:pt x="136017" y="499312"/>
                      </a:lnTo>
                      <a:lnTo>
                        <a:pt x="139650" y="496131"/>
                      </a:lnTo>
                      <a:lnTo>
                        <a:pt x="139997" y="495795"/>
                      </a:lnTo>
                      <a:lnTo>
                        <a:pt x="145018" y="490936"/>
                      </a:lnTo>
                      <a:cubicBezTo>
                        <a:pt x="145111" y="490843"/>
                        <a:pt x="145215" y="490762"/>
                        <a:pt x="145342" y="490681"/>
                      </a:cubicBezTo>
                      <a:lnTo>
                        <a:pt x="146198" y="490161"/>
                      </a:lnTo>
                      <a:lnTo>
                        <a:pt x="146140" y="490138"/>
                      </a:lnTo>
                      <a:lnTo>
                        <a:pt x="146048" y="490126"/>
                      </a:lnTo>
                      <a:lnTo>
                        <a:pt x="144509" y="490022"/>
                      </a:lnTo>
                      <a:lnTo>
                        <a:pt x="143259" y="489814"/>
                      </a:lnTo>
                      <a:lnTo>
                        <a:pt x="142600" y="489652"/>
                      </a:lnTo>
                      <a:cubicBezTo>
                        <a:pt x="142172" y="489547"/>
                        <a:pt x="141778" y="489293"/>
                        <a:pt x="141512" y="488946"/>
                      </a:cubicBezTo>
                      <a:lnTo>
                        <a:pt x="140020" y="486967"/>
                      </a:lnTo>
                      <a:lnTo>
                        <a:pt x="139256" y="485544"/>
                      </a:lnTo>
                      <a:cubicBezTo>
                        <a:pt x="139187" y="485406"/>
                        <a:pt x="139141" y="485278"/>
                        <a:pt x="139094" y="485139"/>
                      </a:cubicBezTo>
                      <a:lnTo>
                        <a:pt x="138076" y="481518"/>
                      </a:lnTo>
                      <a:cubicBezTo>
                        <a:pt x="137972" y="481148"/>
                        <a:pt x="137972" y="480743"/>
                        <a:pt x="138088" y="480373"/>
                      </a:cubicBezTo>
                      <a:lnTo>
                        <a:pt x="138250" y="479863"/>
                      </a:lnTo>
                      <a:lnTo>
                        <a:pt x="139349" y="476925"/>
                      </a:lnTo>
                      <a:lnTo>
                        <a:pt x="139418" y="476566"/>
                      </a:lnTo>
                      <a:lnTo>
                        <a:pt x="139812" y="474460"/>
                      </a:lnTo>
                      <a:lnTo>
                        <a:pt x="140008" y="473639"/>
                      </a:lnTo>
                      <a:lnTo>
                        <a:pt x="142056" y="467634"/>
                      </a:lnTo>
                      <a:lnTo>
                        <a:pt x="142137" y="467322"/>
                      </a:lnTo>
                      <a:lnTo>
                        <a:pt x="142530" y="463724"/>
                      </a:lnTo>
                      <a:lnTo>
                        <a:pt x="142681" y="463007"/>
                      </a:lnTo>
                      <a:lnTo>
                        <a:pt x="143595" y="459304"/>
                      </a:lnTo>
                      <a:cubicBezTo>
                        <a:pt x="143595" y="459304"/>
                        <a:pt x="143711" y="458784"/>
                        <a:pt x="143711" y="458807"/>
                      </a:cubicBezTo>
                      <a:cubicBezTo>
                        <a:pt x="143711" y="458807"/>
                        <a:pt x="143826" y="458286"/>
                        <a:pt x="143815" y="458344"/>
                      </a:cubicBezTo>
                      <a:lnTo>
                        <a:pt x="144659" y="454133"/>
                      </a:lnTo>
                      <a:cubicBezTo>
                        <a:pt x="144659" y="454133"/>
                        <a:pt x="144763" y="453612"/>
                        <a:pt x="144763" y="453624"/>
                      </a:cubicBezTo>
                      <a:cubicBezTo>
                        <a:pt x="144763" y="453624"/>
                        <a:pt x="144856" y="453103"/>
                        <a:pt x="144856" y="453126"/>
                      </a:cubicBezTo>
                      <a:lnTo>
                        <a:pt x="145319" y="450477"/>
                      </a:lnTo>
                      <a:lnTo>
                        <a:pt x="145573" y="449551"/>
                      </a:lnTo>
                      <a:lnTo>
                        <a:pt x="146175" y="448070"/>
                      </a:lnTo>
                      <a:cubicBezTo>
                        <a:pt x="146175" y="448070"/>
                        <a:pt x="146372" y="447573"/>
                        <a:pt x="146360" y="447584"/>
                      </a:cubicBezTo>
                      <a:lnTo>
                        <a:pt x="146522" y="447191"/>
                      </a:lnTo>
                      <a:lnTo>
                        <a:pt x="148015" y="441637"/>
                      </a:lnTo>
                      <a:lnTo>
                        <a:pt x="148084" y="441302"/>
                      </a:lnTo>
                      <a:lnTo>
                        <a:pt x="148269" y="438965"/>
                      </a:lnTo>
                      <a:lnTo>
                        <a:pt x="148963" y="436339"/>
                      </a:lnTo>
                      <a:lnTo>
                        <a:pt x="150028" y="432602"/>
                      </a:lnTo>
                      <a:lnTo>
                        <a:pt x="150918" y="430542"/>
                      </a:lnTo>
                      <a:lnTo>
                        <a:pt x="151057" y="430149"/>
                      </a:lnTo>
                      <a:lnTo>
                        <a:pt x="151543" y="428448"/>
                      </a:lnTo>
                      <a:lnTo>
                        <a:pt x="152515" y="426053"/>
                      </a:lnTo>
                      <a:lnTo>
                        <a:pt x="152619" y="425695"/>
                      </a:lnTo>
                      <a:lnTo>
                        <a:pt x="153313" y="423103"/>
                      </a:lnTo>
                      <a:cubicBezTo>
                        <a:pt x="153313" y="423103"/>
                        <a:pt x="153464" y="422582"/>
                        <a:pt x="153452" y="422605"/>
                      </a:cubicBezTo>
                      <a:lnTo>
                        <a:pt x="154065" y="420199"/>
                      </a:lnTo>
                      <a:lnTo>
                        <a:pt x="154077" y="420060"/>
                      </a:lnTo>
                      <a:lnTo>
                        <a:pt x="153799" y="418140"/>
                      </a:lnTo>
                      <a:cubicBezTo>
                        <a:pt x="153799" y="418140"/>
                        <a:pt x="153730" y="417619"/>
                        <a:pt x="153730" y="417630"/>
                      </a:cubicBezTo>
                      <a:lnTo>
                        <a:pt x="153718" y="417538"/>
                      </a:lnTo>
                      <a:lnTo>
                        <a:pt x="153661" y="417445"/>
                      </a:lnTo>
                      <a:cubicBezTo>
                        <a:pt x="153568" y="417330"/>
                        <a:pt x="153499" y="417191"/>
                        <a:pt x="153464" y="417040"/>
                      </a:cubicBezTo>
                      <a:lnTo>
                        <a:pt x="153279" y="416578"/>
                      </a:lnTo>
                      <a:cubicBezTo>
                        <a:pt x="153186" y="416312"/>
                        <a:pt x="153140" y="416034"/>
                        <a:pt x="153163" y="415756"/>
                      </a:cubicBezTo>
                      <a:lnTo>
                        <a:pt x="153256" y="414217"/>
                      </a:lnTo>
                      <a:lnTo>
                        <a:pt x="153244" y="413801"/>
                      </a:lnTo>
                      <a:lnTo>
                        <a:pt x="153094" y="411730"/>
                      </a:lnTo>
                      <a:cubicBezTo>
                        <a:pt x="153059" y="411232"/>
                        <a:pt x="153198" y="410723"/>
                        <a:pt x="153522" y="410330"/>
                      </a:cubicBezTo>
                      <a:lnTo>
                        <a:pt x="155049" y="408456"/>
                      </a:lnTo>
                      <a:lnTo>
                        <a:pt x="157016" y="406605"/>
                      </a:lnTo>
                      <a:cubicBezTo>
                        <a:pt x="157016" y="406605"/>
                        <a:pt x="157409" y="406246"/>
                        <a:pt x="157374" y="406269"/>
                      </a:cubicBezTo>
                      <a:lnTo>
                        <a:pt x="157664" y="405991"/>
                      </a:lnTo>
                      <a:lnTo>
                        <a:pt x="159723" y="403342"/>
                      </a:lnTo>
                      <a:lnTo>
                        <a:pt x="161216" y="401884"/>
                      </a:lnTo>
                      <a:lnTo>
                        <a:pt x="161528" y="401560"/>
                      </a:lnTo>
                      <a:lnTo>
                        <a:pt x="162905" y="399952"/>
                      </a:lnTo>
                      <a:lnTo>
                        <a:pt x="163680" y="399235"/>
                      </a:lnTo>
                      <a:lnTo>
                        <a:pt x="165762" y="397812"/>
                      </a:lnTo>
                      <a:lnTo>
                        <a:pt x="165867" y="397707"/>
                      </a:lnTo>
                      <a:lnTo>
                        <a:pt x="167290" y="395671"/>
                      </a:lnTo>
                      <a:lnTo>
                        <a:pt x="167718" y="395139"/>
                      </a:lnTo>
                      <a:lnTo>
                        <a:pt x="168655" y="394086"/>
                      </a:lnTo>
                      <a:lnTo>
                        <a:pt x="168736" y="393913"/>
                      </a:lnTo>
                      <a:lnTo>
                        <a:pt x="169661" y="391633"/>
                      </a:lnTo>
                      <a:lnTo>
                        <a:pt x="169719" y="391437"/>
                      </a:lnTo>
                      <a:lnTo>
                        <a:pt x="169916" y="388579"/>
                      </a:lnTo>
                      <a:lnTo>
                        <a:pt x="170656" y="385444"/>
                      </a:lnTo>
                      <a:cubicBezTo>
                        <a:pt x="170714" y="385235"/>
                        <a:pt x="170795" y="385016"/>
                        <a:pt x="170911" y="384830"/>
                      </a:cubicBezTo>
                      <a:lnTo>
                        <a:pt x="171281" y="384252"/>
                      </a:lnTo>
                      <a:lnTo>
                        <a:pt x="173861" y="380816"/>
                      </a:lnTo>
                      <a:cubicBezTo>
                        <a:pt x="174058" y="380550"/>
                        <a:pt x="174324" y="380330"/>
                        <a:pt x="174648" y="380202"/>
                      </a:cubicBezTo>
                      <a:lnTo>
                        <a:pt x="175099" y="379994"/>
                      </a:lnTo>
                      <a:cubicBezTo>
                        <a:pt x="175250" y="379925"/>
                        <a:pt x="175388" y="379890"/>
                        <a:pt x="175539" y="379855"/>
                      </a:cubicBezTo>
                      <a:lnTo>
                        <a:pt x="178177" y="379346"/>
                      </a:lnTo>
                      <a:lnTo>
                        <a:pt x="179148" y="379231"/>
                      </a:lnTo>
                      <a:lnTo>
                        <a:pt x="183915" y="379381"/>
                      </a:lnTo>
                      <a:lnTo>
                        <a:pt x="184343" y="379369"/>
                      </a:lnTo>
                      <a:lnTo>
                        <a:pt x="188555" y="379011"/>
                      </a:lnTo>
                      <a:cubicBezTo>
                        <a:pt x="188786" y="378988"/>
                        <a:pt x="189018" y="379011"/>
                        <a:pt x="189260" y="379080"/>
                      </a:cubicBezTo>
                      <a:lnTo>
                        <a:pt x="190036" y="379312"/>
                      </a:lnTo>
                      <a:lnTo>
                        <a:pt x="191100" y="379798"/>
                      </a:lnTo>
                      <a:lnTo>
                        <a:pt x="198458" y="378953"/>
                      </a:lnTo>
                      <a:lnTo>
                        <a:pt x="199291" y="378953"/>
                      </a:lnTo>
                      <a:lnTo>
                        <a:pt x="208940" y="379439"/>
                      </a:lnTo>
                      <a:lnTo>
                        <a:pt x="209369" y="379450"/>
                      </a:lnTo>
                      <a:lnTo>
                        <a:pt x="214644" y="379115"/>
                      </a:lnTo>
                      <a:lnTo>
                        <a:pt x="215338" y="379115"/>
                      </a:lnTo>
                      <a:lnTo>
                        <a:pt x="219503" y="379254"/>
                      </a:lnTo>
                      <a:lnTo>
                        <a:pt x="219712" y="379231"/>
                      </a:lnTo>
                      <a:lnTo>
                        <a:pt x="221100" y="378814"/>
                      </a:lnTo>
                      <a:cubicBezTo>
                        <a:pt x="221308" y="378756"/>
                        <a:pt x="221540" y="378733"/>
                        <a:pt x="221759" y="378745"/>
                      </a:cubicBezTo>
                      <a:lnTo>
                        <a:pt x="222280" y="378756"/>
                      </a:lnTo>
                      <a:cubicBezTo>
                        <a:pt x="222419" y="378768"/>
                        <a:pt x="222546" y="378779"/>
                        <a:pt x="222685" y="378826"/>
                      </a:cubicBezTo>
                      <a:lnTo>
                        <a:pt x="223888" y="379115"/>
                      </a:lnTo>
                      <a:lnTo>
                        <a:pt x="224004" y="379103"/>
                      </a:lnTo>
                      <a:lnTo>
                        <a:pt x="225358" y="378895"/>
                      </a:lnTo>
                      <a:lnTo>
                        <a:pt x="225462" y="378860"/>
                      </a:lnTo>
                      <a:lnTo>
                        <a:pt x="226422" y="378236"/>
                      </a:lnTo>
                      <a:lnTo>
                        <a:pt x="226758" y="368309"/>
                      </a:lnTo>
                      <a:lnTo>
                        <a:pt x="226850" y="367545"/>
                      </a:lnTo>
                      <a:lnTo>
                        <a:pt x="227301" y="364907"/>
                      </a:lnTo>
                      <a:lnTo>
                        <a:pt x="227336" y="364502"/>
                      </a:lnTo>
                      <a:lnTo>
                        <a:pt x="228134" y="346963"/>
                      </a:lnTo>
                      <a:lnTo>
                        <a:pt x="228111" y="346569"/>
                      </a:lnTo>
                      <a:lnTo>
                        <a:pt x="227695" y="342624"/>
                      </a:lnTo>
                      <a:lnTo>
                        <a:pt x="228065" y="331401"/>
                      </a:lnTo>
                      <a:lnTo>
                        <a:pt x="228053" y="330939"/>
                      </a:lnTo>
                      <a:lnTo>
                        <a:pt x="227903" y="322874"/>
                      </a:lnTo>
                      <a:lnTo>
                        <a:pt x="227938" y="319612"/>
                      </a:lnTo>
                      <a:cubicBezTo>
                        <a:pt x="227938" y="319450"/>
                        <a:pt x="227949" y="319299"/>
                        <a:pt x="227995" y="319160"/>
                      </a:cubicBezTo>
                      <a:lnTo>
                        <a:pt x="228111" y="318640"/>
                      </a:lnTo>
                      <a:lnTo>
                        <a:pt x="229314" y="314521"/>
                      </a:lnTo>
                      <a:lnTo>
                        <a:pt x="229395" y="314128"/>
                      </a:lnTo>
                      <a:lnTo>
                        <a:pt x="229546" y="313110"/>
                      </a:lnTo>
                      <a:cubicBezTo>
                        <a:pt x="229546" y="313110"/>
                        <a:pt x="229627" y="312577"/>
                        <a:pt x="229627" y="312589"/>
                      </a:cubicBezTo>
                      <a:lnTo>
                        <a:pt x="229708" y="312057"/>
                      </a:lnTo>
                      <a:lnTo>
                        <a:pt x="230379" y="307522"/>
                      </a:lnTo>
                      <a:lnTo>
                        <a:pt x="231004" y="305462"/>
                      </a:lnTo>
                      <a:lnTo>
                        <a:pt x="231281" y="304768"/>
                      </a:lnTo>
                      <a:lnTo>
                        <a:pt x="232114" y="303171"/>
                      </a:lnTo>
                      <a:lnTo>
                        <a:pt x="233491" y="300834"/>
                      </a:lnTo>
                      <a:lnTo>
                        <a:pt x="233676" y="300464"/>
                      </a:lnTo>
                      <a:lnTo>
                        <a:pt x="234301" y="299064"/>
                      </a:lnTo>
                      <a:cubicBezTo>
                        <a:pt x="234359" y="298948"/>
                        <a:pt x="234417" y="298821"/>
                        <a:pt x="234486" y="298717"/>
                      </a:cubicBezTo>
                      <a:lnTo>
                        <a:pt x="234798" y="298289"/>
                      </a:lnTo>
                      <a:cubicBezTo>
                        <a:pt x="234891" y="298150"/>
                        <a:pt x="234995" y="298046"/>
                        <a:pt x="235122" y="297942"/>
                      </a:cubicBezTo>
                      <a:lnTo>
                        <a:pt x="236673" y="296577"/>
                      </a:lnTo>
                      <a:lnTo>
                        <a:pt x="236835" y="296403"/>
                      </a:lnTo>
                      <a:lnTo>
                        <a:pt x="237864" y="294772"/>
                      </a:lnTo>
                      <a:lnTo>
                        <a:pt x="238385" y="294135"/>
                      </a:lnTo>
                      <a:cubicBezTo>
                        <a:pt x="238489" y="294020"/>
                        <a:pt x="238617" y="293893"/>
                        <a:pt x="238744" y="293800"/>
                      </a:cubicBezTo>
                      <a:lnTo>
                        <a:pt x="240468" y="292574"/>
                      </a:lnTo>
                      <a:lnTo>
                        <a:pt x="240861" y="292296"/>
                      </a:lnTo>
                      <a:lnTo>
                        <a:pt x="241706" y="291636"/>
                      </a:lnTo>
                      <a:cubicBezTo>
                        <a:pt x="241706" y="291636"/>
                        <a:pt x="242134" y="291301"/>
                        <a:pt x="242122" y="291301"/>
                      </a:cubicBezTo>
                      <a:lnTo>
                        <a:pt x="243395" y="290306"/>
                      </a:lnTo>
                      <a:cubicBezTo>
                        <a:pt x="243395" y="290306"/>
                        <a:pt x="243811" y="289970"/>
                        <a:pt x="243800" y="289994"/>
                      </a:cubicBezTo>
                      <a:lnTo>
                        <a:pt x="244147" y="289704"/>
                      </a:lnTo>
                      <a:lnTo>
                        <a:pt x="246310" y="287668"/>
                      </a:lnTo>
                      <a:lnTo>
                        <a:pt x="246507" y="287402"/>
                      </a:lnTo>
                      <a:lnTo>
                        <a:pt x="248647" y="284324"/>
                      </a:lnTo>
                      <a:cubicBezTo>
                        <a:pt x="248740" y="284209"/>
                        <a:pt x="248833" y="284093"/>
                        <a:pt x="248960" y="283989"/>
                      </a:cubicBezTo>
                      <a:lnTo>
                        <a:pt x="250406" y="282716"/>
                      </a:lnTo>
                      <a:lnTo>
                        <a:pt x="250556" y="282519"/>
                      </a:lnTo>
                      <a:lnTo>
                        <a:pt x="251956" y="280367"/>
                      </a:lnTo>
                      <a:lnTo>
                        <a:pt x="252165" y="279997"/>
                      </a:lnTo>
                      <a:lnTo>
                        <a:pt x="253379" y="277649"/>
                      </a:lnTo>
                      <a:lnTo>
                        <a:pt x="253969" y="276630"/>
                      </a:lnTo>
                      <a:cubicBezTo>
                        <a:pt x="253969" y="276630"/>
                        <a:pt x="254247" y="276168"/>
                        <a:pt x="254224" y="276202"/>
                      </a:cubicBezTo>
                      <a:lnTo>
                        <a:pt x="254432" y="275797"/>
                      </a:lnTo>
                      <a:lnTo>
                        <a:pt x="255300" y="273888"/>
                      </a:lnTo>
                      <a:lnTo>
                        <a:pt x="256642" y="271424"/>
                      </a:lnTo>
                      <a:lnTo>
                        <a:pt x="259118" y="267213"/>
                      </a:lnTo>
                      <a:lnTo>
                        <a:pt x="260610" y="264933"/>
                      </a:lnTo>
                      <a:lnTo>
                        <a:pt x="260796" y="264586"/>
                      </a:lnTo>
                      <a:lnTo>
                        <a:pt x="261686" y="262712"/>
                      </a:lnTo>
                      <a:lnTo>
                        <a:pt x="262126" y="261925"/>
                      </a:lnTo>
                      <a:lnTo>
                        <a:pt x="264336" y="258894"/>
                      </a:lnTo>
                      <a:lnTo>
                        <a:pt x="265285" y="257876"/>
                      </a:lnTo>
                      <a:cubicBezTo>
                        <a:pt x="265285" y="257876"/>
                        <a:pt x="265655" y="257506"/>
                        <a:pt x="265632" y="257529"/>
                      </a:cubicBezTo>
                      <a:lnTo>
                        <a:pt x="265944" y="257205"/>
                      </a:lnTo>
                      <a:lnTo>
                        <a:pt x="270225" y="251802"/>
                      </a:lnTo>
                      <a:lnTo>
                        <a:pt x="271625" y="250159"/>
                      </a:lnTo>
                      <a:lnTo>
                        <a:pt x="271868" y="249870"/>
                      </a:lnTo>
                      <a:lnTo>
                        <a:pt x="273488" y="247220"/>
                      </a:lnTo>
                      <a:lnTo>
                        <a:pt x="273858" y="246688"/>
                      </a:lnTo>
                      <a:cubicBezTo>
                        <a:pt x="274054" y="246411"/>
                        <a:pt x="274309" y="246191"/>
                        <a:pt x="274621" y="246052"/>
                      </a:cubicBezTo>
                      <a:lnTo>
                        <a:pt x="275408" y="245659"/>
                      </a:lnTo>
                      <a:lnTo>
                        <a:pt x="275489" y="245601"/>
                      </a:lnTo>
                      <a:lnTo>
                        <a:pt x="276958" y="243807"/>
                      </a:lnTo>
                      <a:lnTo>
                        <a:pt x="277155" y="243483"/>
                      </a:lnTo>
                      <a:lnTo>
                        <a:pt x="278497" y="241204"/>
                      </a:lnTo>
                      <a:lnTo>
                        <a:pt x="278914" y="240603"/>
                      </a:lnTo>
                      <a:lnTo>
                        <a:pt x="280857" y="238069"/>
                      </a:lnTo>
                      <a:lnTo>
                        <a:pt x="281066" y="237733"/>
                      </a:lnTo>
                      <a:lnTo>
                        <a:pt x="282072" y="235917"/>
                      </a:lnTo>
                      <a:cubicBezTo>
                        <a:pt x="282072" y="235917"/>
                        <a:pt x="282338" y="235454"/>
                        <a:pt x="282315" y="235489"/>
                      </a:cubicBezTo>
                      <a:lnTo>
                        <a:pt x="282558" y="235049"/>
                      </a:lnTo>
                      <a:lnTo>
                        <a:pt x="284039" y="231914"/>
                      </a:lnTo>
                      <a:lnTo>
                        <a:pt x="285265" y="230120"/>
                      </a:lnTo>
                      <a:cubicBezTo>
                        <a:pt x="285265" y="230120"/>
                        <a:pt x="285578" y="229681"/>
                        <a:pt x="285555" y="229704"/>
                      </a:cubicBezTo>
                      <a:lnTo>
                        <a:pt x="285751" y="229415"/>
                      </a:lnTo>
                      <a:lnTo>
                        <a:pt x="286330" y="228096"/>
                      </a:lnTo>
                      <a:lnTo>
                        <a:pt x="286665" y="227471"/>
                      </a:lnTo>
                      <a:cubicBezTo>
                        <a:pt x="286769" y="227274"/>
                        <a:pt x="286920" y="227101"/>
                        <a:pt x="287093" y="226939"/>
                      </a:cubicBezTo>
                      <a:lnTo>
                        <a:pt x="288540" y="225678"/>
                      </a:lnTo>
                      <a:lnTo>
                        <a:pt x="288574" y="225620"/>
                      </a:lnTo>
                      <a:lnTo>
                        <a:pt x="289858" y="222589"/>
                      </a:lnTo>
                      <a:lnTo>
                        <a:pt x="289153" y="221594"/>
                      </a:lnTo>
                      <a:lnTo>
                        <a:pt x="288736" y="220830"/>
                      </a:lnTo>
                      <a:lnTo>
                        <a:pt x="288320" y="219719"/>
                      </a:lnTo>
                      <a:lnTo>
                        <a:pt x="288169" y="219395"/>
                      </a:lnTo>
                      <a:lnTo>
                        <a:pt x="285751" y="215462"/>
                      </a:lnTo>
                      <a:lnTo>
                        <a:pt x="285520" y="215149"/>
                      </a:lnTo>
                      <a:lnTo>
                        <a:pt x="282801" y="211898"/>
                      </a:lnTo>
                      <a:lnTo>
                        <a:pt x="282338" y="211273"/>
                      </a:lnTo>
                      <a:lnTo>
                        <a:pt x="278601" y="205454"/>
                      </a:lnTo>
                      <a:lnTo>
                        <a:pt x="278405" y="205188"/>
                      </a:lnTo>
                      <a:lnTo>
                        <a:pt x="277560" y="204320"/>
                      </a:lnTo>
                      <a:lnTo>
                        <a:pt x="276993" y="203568"/>
                      </a:lnTo>
                      <a:lnTo>
                        <a:pt x="276785" y="203337"/>
                      </a:lnTo>
                      <a:lnTo>
                        <a:pt x="276438" y="203024"/>
                      </a:lnTo>
                      <a:lnTo>
                        <a:pt x="275929" y="202492"/>
                      </a:lnTo>
                      <a:lnTo>
                        <a:pt x="275153" y="201474"/>
                      </a:lnTo>
                      <a:lnTo>
                        <a:pt x="273592" y="199299"/>
                      </a:lnTo>
                      <a:lnTo>
                        <a:pt x="273314" y="198952"/>
                      </a:lnTo>
                      <a:lnTo>
                        <a:pt x="267286" y="191559"/>
                      </a:lnTo>
                      <a:lnTo>
                        <a:pt x="267043" y="191327"/>
                      </a:lnTo>
                      <a:lnTo>
                        <a:pt x="265041" y="189685"/>
                      </a:lnTo>
                      <a:lnTo>
                        <a:pt x="264463" y="189083"/>
                      </a:lnTo>
                      <a:lnTo>
                        <a:pt x="263017" y="187440"/>
                      </a:lnTo>
                      <a:cubicBezTo>
                        <a:pt x="262832" y="187232"/>
                        <a:pt x="262681" y="186977"/>
                        <a:pt x="262600" y="186688"/>
                      </a:cubicBezTo>
                      <a:lnTo>
                        <a:pt x="262450" y="186190"/>
                      </a:lnTo>
                      <a:lnTo>
                        <a:pt x="262392" y="185855"/>
                      </a:lnTo>
                      <a:lnTo>
                        <a:pt x="261466" y="184929"/>
                      </a:lnTo>
                      <a:lnTo>
                        <a:pt x="258204" y="181216"/>
                      </a:lnTo>
                      <a:lnTo>
                        <a:pt x="257671" y="180533"/>
                      </a:lnTo>
                      <a:lnTo>
                        <a:pt x="256804" y="179110"/>
                      </a:lnTo>
                      <a:lnTo>
                        <a:pt x="256029" y="177583"/>
                      </a:lnTo>
                      <a:lnTo>
                        <a:pt x="254825" y="175118"/>
                      </a:lnTo>
                      <a:lnTo>
                        <a:pt x="254594" y="174632"/>
                      </a:lnTo>
                      <a:cubicBezTo>
                        <a:pt x="254594" y="174632"/>
                        <a:pt x="254362" y="174147"/>
                        <a:pt x="254362" y="174181"/>
                      </a:cubicBezTo>
                      <a:lnTo>
                        <a:pt x="253495" y="172434"/>
                      </a:lnTo>
                      <a:lnTo>
                        <a:pt x="253333" y="172226"/>
                      </a:lnTo>
                      <a:lnTo>
                        <a:pt x="252303" y="171057"/>
                      </a:lnTo>
                      <a:cubicBezTo>
                        <a:pt x="252187" y="170919"/>
                        <a:pt x="252095" y="170780"/>
                        <a:pt x="252014" y="170618"/>
                      </a:cubicBezTo>
                      <a:lnTo>
                        <a:pt x="250845" y="168234"/>
                      </a:lnTo>
                      <a:lnTo>
                        <a:pt x="250637" y="167818"/>
                      </a:lnTo>
                      <a:lnTo>
                        <a:pt x="249850" y="166418"/>
                      </a:lnTo>
                      <a:cubicBezTo>
                        <a:pt x="249850" y="166418"/>
                        <a:pt x="249596" y="165955"/>
                        <a:pt x="249619" y="165990"/>
                      </a:cubicBezTo>
                      <a:lnTo>
                        <a:pt x="249445" y="165712"/>
                      </a:lnTo>
                      <a:lnTo>
                        <a:pt x="244875" y="160680"/>
                      </a:lnTo>
                      <a:lnTo>
                        <a:pt x="239669" y="154617"/>
                      </a:lnTo>
                      <a:lnTo>
                        <a:pt x="239357" y="154305"/>
                      </a:lnTo>
                      <a:lnTo>
                        <a:pt x="229499" y="145107"/>
                      </a:lnTo>
                      <a:lnTo>
                        <a:pt x="224524" y="139449"/>
                      </a:lnTo>
                      <a:lnTo>
                        <a:pt x="224212" y="139136"/>
                      </a:lnTo>
                      <a:lnTo>
                        <a:pt x="220301" y="135515"/>
                      </a:lnTo>
                      <a:lnTo>
                        <a:pt x="215593" y="131118"/>
                      </a:lnTo>
                      <a:cubicBezTo>
                        <a:pt x="215593" y="131118"/>
                        <a:pt x="215199" y="130748"/>
                        <a:pt x="215222" y="130771"/>
                      </a:cubicBezTo>
                      <a:lnTo>
                        <a:pt x="210803" y="126710"/>
                      </a:lnTo>
                      <a:lnTo>
                        <a:pt x="207887" y="123390"/>
                      </a:lnTo>
                      <a:cubicBezTo>
                        <a:pt x="207887" y="123390"/>
                        <a:pt x="207529" y="122985"/>
                        <a:pt x="207552" y="122997"/>
                      </a:cubicBezTo>
                      <a:lnTo>
                        <a:pt x="207216" y="122638"/>
                      </a:lnTo>
                      <a:lnTo>
                        <a:pt x="202727" y="118091"/>
                      </a:lnTo>
                      <a:lnTo>
                        <a:pt x="202380" y="117744"/>
                      </a:lnTo>
                      <a:cubicBezTo>
                        <a:pt x="202380" y="117744"/>
                        <a:pt x="201987" y="117374"/>
                        <a:pt x="202010" y="117385"/>
                      </a:cubicBezTo>
                      <a:lnTo>
                        <a:pt x="197741" y="113289"/>
                      </a:lnTo>
                      <a:cubicBezTo>
                        <a:pt x="197741" y="113289"/>
                        <a:pt x="197347" y="112919"/>
                        <a:pt x="197347" y="112931"/>
                      </a:cubicBezTo>
                      <a:cubicBezTo>
                        <a:pt x="197347" y="112931"/>
                        <a:pt x="196954" y="112561"/>
                        <a:pt x="196989" y="112584"/>
                      </a:cubicBezTo>
                      <a:lnTo>
                        <a:pt x="192685" y="108581"/>
                      </a:lnTo>
                      <a:lnTo>
                        <a:pt x="192315" y="108257"/>
                      </a:lnTo>
                      <a:lnTo>
                        <a:pt x="191100" y="107215"/>
                      </a:lnTo>
                      <a:cubicBezTo>
                        <a:pt x="191100" y="107215"/>
                        <a:pt x="190683" y="106868"/>
                        <a:pt x="190695" y="106868"/>
                      </a:cubicBezTo>
                      <a:cubicBezTo>
                        <a:pt x="190695" y="106868"/>
                        <a:pt x="190278" y="106533"/>
                        <a:pt x="190325" y="106556"/>
                      </a:cubicBezTo>
                      <a:lnTo>
                        <a:pt x="186148" y="103189"/>
                      </a:lnTo>
                      <a:lnTo>
                        <a:pt x="185639" y="102703"/>
                      </a:lnTo>
                      <a:lnTo>
                        <a:pt x="182966" y="100100"/>
                      </a:lnTo>
                      <a:lnTo>
                        <a:pt x="179391" y="96907"/>
                      </a:lnTo>
                      <a:lnTo>
                        <a:pt x="178720" y="96213"/>
                      </a:lnTo>
                      <a:lnTo>
                        <a:pt x="176846" y="93586"/>
                      </a:lnTo>
                      <a:cubicBezTo>
                        <a:pt x="176846" y="93586"/>
                        <a:pt x="176522" y="93158"/>
                        <a:pt x="176557" y="93170"/>
                      </a:cubicBezTo>
                      <a:lnTo>
                        <a:pt x="176244" y="92765"/>
                      </a:lnTo>
                      <a:lnTo>
                        <a:pt x="172276" y="87801"/>
                      </a:lnTo>
                      <a:lnTo>
                        <a:pt x="171998" y="87477"/>
                      </a:lnTo>
                      <a:lnTo>
                        <a:pt x="168678" y="84134"/>
                      </a:lnTo>
                      <a:lnTo>
                        <a:pt x="168354" y="83845"/>
                      </a:lnTo>
                      <a:lnTo>
                        <a:pt x="165890" y="81785"/>
                      </a:lnTo>
                      <a:lnTo>
                        <a:pt x="163483" y="79506"/>
                      </a:lnTo>
                      <a:lnTo>
                        <a:pt x="154239" y="70493"/>
                      </a:lnTo>
                      <a:cubicBezTo>
                        <a:pt x="154239" y="70493"/>
                        <a:pt x="153846" y="70123"/>
                        <a:pt x="153880" y="70146"/>
                      </a:cubicBezTo>
                      <a:lnTo>
                        <a:pt x="153522" y="69799"/>
                      </a:lnTo>
                      <a:lnTo>
                        <a:pt x="147494" y="64523"/>
                      </a:lnTo>
                      <a:cubicBezTo>
                        <a:pt x="147494" y="64523"/>
                        <a:pt x="147077" y="64176"/>
                        <a:pt x="147123" y="64188"/>
                      </a:cubicBezTo>
                      <a:lnTo>
                        <a:pt x="142183" y="60058"/>
                      </a:lnTo>
                      <a:lnTo>
                        <a:pt x="128681" y="48569"/>
                      </a:lnTo>
                      <a:cubicBezTo>
                        <a:pt x="128681" y="48569"/>
                        <a:pt x="128265" y="48222"/>
                        <a:pt x="128276" y="48233"/>
                      </a:cubicBezTo>
                      <a:lnTo>
                        <a:pt x="127883" y="47909"/>
                      </a:lnTo>
                      <a:lnTo>
                        <a:pt x="108076" y="32452"/>
                      </a:lnTo>
                      <a:lnTo>
                        <a:pt x="107682" y="32186"/>
                      </a:lnTo>
                      <a:lnTo>
                        <a:pt x="97513" y="25209"/>
                      </a:lnTo>
                      <a:cubicBezTo>
                        <a:pt x="97513" y="25209"/>
                        <a:pt x="97073" y="24897"/>
                        <a:pt x="97096" y="24932"/>
                      </a:cubicBezTo>
                      <a:lnTo>
                        <a:pt x="96668" y="24654"/>
                      </a:lnTo>
                      <a:lnTo>
                        <a:pt x="86267" y="18279"/>
                      </a:lnTo>
                      <a:lnTo>
                        <a:pt x="85908" y="18106"/>
                      </a:lnTo>
                      <a:lnTo>
                        <a:pt x="80054" y="15526"/>
                      </a:lnTo>
                      <a:lnTo>
                        <a:pt x="79313" y="15121"/>
                      </a:lnTo>
                      <a:lnTo>
                        <a:pt x="73980" y="11708"/>
                      </a:lnTo>
                      <a:lnTo>
                        <a:pt x="73633" y="11546"/>
                      </a:lnTo>
                      <a:lnTo>
                        <a:pt x="67304" y="8573"/>
                      </a:lnTo>
                      <a:lnTo>
                        <a:pt x="62653" y="6004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xmlns="" id="{23406DD5-549E-FC4E-D5B3-E0A593F6D21D}"/>
                    </a:ext>
                  </a:extLst>
                </p:cNvPr>
                <p:cNvSpPr/>
                <p:nvPr/>
              </p:nvSpPr>
              <p:spPr>
                <a:xfrm>
                  <a:off x="656770" y="2129747"/>
                  <a:ext cx="281897" cy="328239"/>
                </a:xfrm>
                <a:custGeom>
                  <a:avLst/>
                  <a:gdLst>
                    <a:gd name="connsiteX0" fmla="*/ 197358 w 281897"/>
                    <a:gd name="connsiteY0" fmla="*/ 6290 h 328239"/>
                    <a:gd name="connsiteX1" fmla="*/ 196745 w 281897"/>
                    <a:gd name="connsiteY1" fmla="*/ 5272 h 328239"/>
                    <a:gd name="connsiteX2" fmla="*/ 196641 w 281897"/>
                    <a:gd name="connsiteY2" fmla="*/ 4844 h 328239"/>
                    <a:gd name="connsiteX3" fmla="*/ 196756 w 281897"/>
                    <a:gd name="connsiteY3" fmla="*/ 3536 h 328239"/>
                    <a:gd name="connsiteX4" fmla="*/ 196965 w 281897"/>
                    <a:gd name="connsiteY4" fmla="*/ 3051 h 328239"/>
                    <a:gd name="connsiteX5" fmla="*/ 197404 w 281897"/>
                    <a:gd name="connsiteY5" fmla="*/ 2437 h 328239"/>
                    <a:gd name="connsiteX6" fmla="*/ 197798 w 281897"/>
                    <a:gd name="connsiteY6" fmla="*/ 2067 h 328239"/>
                    <a:gd name="connsiteX7" fmla="*/ 198226 w 281897"/>
                    <a:gd name="connsiteY7" fmla="*/ 1743 h 328239"/>
                    <a:gd name="connsiteX8" fmla="*/ 200574 w 281897"/>
                    <a:gd name="connsiteY8" fmla="*/ 459 h 328239"/>
                    <a:gd name="connsiteX9" fmla="*/ 201141 w 281897"/>
                    <a:gd name="connsiteY9" fmla="*/ 193 h 328239"/>
                    <a:gd name="connsiteX10" fmla="*/ 202692 w 281897"/>
                    <a:gd name="connsiteY10" fmla="*/ 123 h 328239"/>
                    <a:gd name="connsiteX11" fmla="*/ 203825 w 281897"/>
                    <a:gd name="connsiteY11" fmla="*/ 1165 h 328239"/>
                    <a:gd name="connsiteX12" fmla="*/ 204497 w 281897"/>
                    <a:gd name="connsiteY12" fmla="*/ 2634 h 328239"/>
                    <a:gd name="connsiteX13" fmla="*/ 204658 w 281897"/>
                    <a:gd name="connsiteY13" fmla="*/ 3236 h 328239"/>
                    <a:gd name="connsiteX14" fmla="*/ 205191 w 281897"/>
                    <a:gd name="connsiteY14" fmla="*/ 3837 h 328239"/>
                    <a:gd name="connsiteX15" fmla="*/ 205457 w 281897"/>
                    <a:gd name="connsiteY15" fmla="*/ 4288 h 328239"/>
                    <a:gd name="connsiteX16" fmla="*/ 206706 w 281897"/>
                    <a:gd name="connsiteY16" fmla="*/ 6672 h 328239"/>
                    <a:gd name="connsiteX17" fmla="*/ 208511 w 281897"/>
                    <a:gd name="connsiteY17" fmla="*/ 7609 h 328239"/>
                    <a:gd name="connsiteX18" fmla="*/ 209367 w 281897"/>
                    <a:gd name="connsiteY18" fmla="*/ 8153 h 328239"/>
                    <a:gd name="connsiteX19" fmla="*/ 211392 w 281897"/>
                    <a:gd name="connsiteY19" fmla="*/ 9934 h 328239"/>
                    <a:gd name="connsiteX20" fmla="*/ 212063 w 281897"/>
                    <a:gd name="connsiteY20" fmla="*/ 11207 h 328239"/>
                    <a:gd name="connsiteX21" fmla="*/ 212827 w 281897"/>
                    <a:gd name="connsiteY21" fmla="*/ 12260 h 328239"/>
                    <a:gd name="connsiteX22" fmla="*/ 213521 w 281897"/>
                    <a:gd name="connsiteY22" fmla="*/ 13914 h 328239"/>
                    <a:gd name="connsiteX23" fmla="*/ 213498 w 281897"/>
                    <a:gd name="connsiteY23" fmla="*/ 14192 h 328239"/>
                    <a:gd name="connsiteX24" fmla="*/ 213463 w 281897"/>
                    <a:gd name="connsiteY24" fmla="*/ 14470 h 328239"/>
                    <a:gd name="connsiteX25" fmla="*/ 213521 w 281897"/>
                    <a:gd name="connsiteY25" fmla="*/ 14481 h 328239"/>
                    <a:gd name="connsiteX26" fmla="*/ 214342 w 281897"/>
                    <a:gd name="connsiteY26" fmla="*/ 14933 h 328239"/>
                    <a:gd name="connsiteX27" fmla="*/ 215939 w 281897"/>
                    <a:gd name="connsiteY27" fmla="*/ 16379 h 328239"/>
                    <a:gd name="connsiteX28" fmla="*/ 216552 w 281897"/>
                    <a:gd name="connsiteY28" fmla="*/ 17547 h 328239"/>
                    <a:gd name="connsiteX29" fmla="*/ 216633 w 281897"/>
                    <a:gd name="connsiteY29" fmla="*/ 17998 h 328239"/>
                    <a:gd name="connsiteX30" fmla="*/ 216645 w 281897"/>
                    <a:gd name="connsiteY30" fmla="*/ 18114 h 328239"/>
                    <a:gd name="connsiteX31" fmla="*/ 218369 w 281897"/>
                    <a:gd name="connsiteY31" fmla="*/ 18831 h 328239"/>
                    <a:gd name="connsiteX32" fmla="*/ 218635 w 281897"/>
                    <a:gd name="connsiteY32" fmla="*/ 19144 h 328239"/>
                    <a:gd name="connsiteX33" fmla="*/ 219005 w 281897"/>
                    <a:gd name="connsiteY33" fmla="*/ 19861 h 328239"/>
                    <a:gd name="connsiteX34" fmla="*/ 220046 w 281897"/>
                    <a:gd name="connsiteY34" fmla="*/ 23471 h 328239"/>
                    <a:gd name="connsiteX35" fmla="*/ 220243 w 281897"/>
                    <a:gd name="connsiteY35" fmla="*/ 24246 h 328239"/>
                    <a:gd name="connsiteX36" fmla="*/ 220879 w 281897"/>
                    <a:gd name="connsiteY36" fmla="*/ 28481 h 328239"/>
                    <a:gd name="connsiteX37" fmla="*/ 220729 w 281897"/>
                    <a:gd name="connsiteY37" fmla="*/ 29568 h 328239"/>
                    <a:gd name="connsiteX38" fmla="*/ 220844 w 281897"/>
                    <a:gd name="connsiteY38" fmla="*/ 29800 h 328239"/>
                    <a:gd name="connsiteX39" fmla="*/ 220902 w 281897"/>
                    <a:gd name="connsiteY39" fmla="*/ 31339 h 328239"/>
                    <a:gd name="connsiteX40" fmla="*/ 220972 w 281897"/>
                    <a:gd name="connsiteY40" fmla="*/ 31396 h 328239"/>
                    <a:gd name="connsiteX41" fmla="*/ 221863 w 281897"/>
                    <a:gd name="connsiteY41" fmla="*/ 32033 h 328239"/>
                    <a:gd name="connsiteX42" fmla="*/ 222059 w 281897"/>
                    <a:gd name="connsiteY42" fmla="*/ 32033 h 328239"/>
                    <a:gd name="connsiteX43" fmla="*/ 222939 w 281897"/>
                    <a:gd name="connsiteY43" fmla="*/ 32125 h 328239"/>
                    <a:gd name="connsiteX44" fmla="*/ 223644 w 281897"/>
                    <a:gd name="connsiteY44" fmla="*/ 32380 h 328239"/>
                    <a:gd name="connsiteX45" fmla="*/ 223783 w 281897"/>
                    <a:gd name="connsiteY45" fmla="*/ 32310 h 328239"/>
                    <a:gd name="connsiteX46" fmla="*/ 224177 w 281897"/>
                    <a:gd name="connsiteY46" fmla="*/ 32067 h 328239"/>
                    <a:gd name="connsiteX47" fmla="*/ 224443 w 281897"/>
                    <a:gd name="connsiteY47" fmla="*/ 31882 h 328239"/>
                    <a:gd name="connsiteX48" fmla="*/ 224686 w 281897"/>
                    <a:gd name="connsiteY48" fmla="*/ 31674 h 328239"/>
                    <a:gd name="connsiteX49" fmla="*/ 225345 w 281897"/>
                    <a:gd name="connsiteY49" fmla="*/ 30957 h 328239"/>
                    <a:gd name="connsiteX50" fmla="*/ 225484 w 281897"/>
                    <a:gd name="connsiteY50" fmla="*/ 30818 h 328239"/>
                    <a:gd name="connsiteX51" fmla="*/ 225553 w 281897"/>
                    <a:gd name="connsiteY51" fmla="*/ 30656 h 328239"/>
                    <a:gd name="connsiteX52" fmla="*/ 225947 w 281897"/>
                    <a:gd name="connsiteY52" fmla="*/ 29661 h 328239"/>
                    <a:gd name="connsiteX53" fmla="*/ 226814 w 281897"/>
                    <a:gd name="connsiteY53" fmla="*/ 28654 h 328239"/>
                    <a:gd name="connsiteX54" fmla="*/ 227208 w 281897"/>
                    <a:gd name="connsiteY54" fmla="*/ 28446 h 328239"/>
                    <a:gd name="connsiteX55" fmla="*/ 228156 w 281897"/>
                    <a:gd name="connsiteY55" fmla="*/ 28180 h 328239"/>
                    <a:gd name="connsiteX56" fmla="*/ 229013 w 281897"/>
                    <a:gd name="connsiteY56" fmla="*/ 28157 h 328239"/>
                    <a:gd name="connsiteX57" fmla="*/ 229360 w 281897"/>
                    <a:gd name="connsiteY57" fmla="*/ 27497 h 328239"/>
                    <a:gd name="connsiteX58" fmla="*/ 229684 w 281897"/>
                    <a:gd name="connsiteY58" fmla="*/ 27092 h 328239"/>
                    <a:gd name="connsiteX59" fmla="*/ 230112 w 281897"/>
                    <a:gd name="connsiteY59" fmla="*/ 26687 h 328239"/>
                    <a:gd name="connsiteX60" fmla="*/ 231037 w 281897"/>
                    <a:gd name="connsiteY60" fmla="*/ 26074 h 328239"/>
                    <a:gd name="connsiteX61" fmla="*/ 231974 w 281897"/>
                    <a:gd name="connsiteY61" fmla="*/ 25496 h 328239"/>
                    <a:gd name="connsiteX62" fmla="*/ 232298 w 281897"/>
                    <a:gd name="connsiteY62" fmla="*/ 25264 h 328239"/>
                    <a:gd name="connsiteX63" fmla="*/ 232611 w 281897"/>
                    <a:gd name="connsiteY63" fmla="*/ 25021 h 328239"/>
                    <a:gd name="connsiteX64" fmla="*/ 233756 w 281897"/>
                    <a:gd name="connsiteY64" fmla="*/ 23969 h 328239"/>
                    <a:gd name="connsiteX65" fmla="*/ 234543 w 281897"/>
                    <a:gd name="connsiteY65" fmla="*/ 23332 h 328239"/>
                    <a:gd name="connsiteX66" fmla="*/ 234751 w 281897"/>
                    <a:gd name="connsiteY66" fmla="*/ 23089 h 328239"/>
                    <a:gd name="connsiteX67" fmla="*/ 235040 w 281897"/>
                    <a:gd name="connsiteY67" fmla="*/ 22719 h 328239"/>
                    <a:gd name="connsiteX68" fmla="*/ 235353 w 281897"/>
                    <a:gd name="connsiteY68" fmla="*/ 22326 h 328239"/>
                    <a:gd name="connsiteX69" fmla="*/ 235677 w 281897"/>
                    <a:gd name="connsiteY69" fmla="*/ 21898 h 328239"/>
                    <a:gd name="connsiteX70" fmla="*/ 236591 w 281897"/>
                    <a:gd name="connsiteY70" fmla="*/ 20903 h 328239"/>
                    <a:gd name="connsiteX71" fmla="*/ 236510 w 281897"/>
                    <a:gd name="connsiteY71" fmla="*/ 20984 h 328239"/>
                    <a:gd name="connsiteX72" fmla="*/ 237216 w 281897"/>
                    <a:gd name="connsiteY72" fmla="*/ 20185 h 328239"/>
                    <a:gd name="connsiteX73" fmla="*/ 238708 w 281897"/>
                    <a:gd name="connsiteY73" fmla="*/ 19514 h 328239"/>
                    <a:gd name="connsiteX74" fmla="*/ 239171 w 281897"/>
                    <a:gd name="connsiteY74" fmla="*/ 19514 h 328239"/>
                    <a:gd name="connsiteX75" fmla="*/ 239784 w 281897"/>
                    <a:gd name="connsiteY75" fmla="*/ 19607 h 328239"/>
                    <a:gd name="connsiteX76" fmla="*/ 241323 w 281897"/>
                    <a:gd name="connsiteY76" fmla="*/ 20104 h 328239"/>
                    <a:gd name="connsiteX77" fmla="*/ 241809 w 281897"/>
                    <a:gd name="connsiteY77" fmla="*/ 20336 h 328239"/>
                    <a:gd name="connsiteX78" fmla="*/ 242237 w 281897"/>
                    <a:gd name="connsiteY78" fmla="*/ 20625 h 328239"/>
                    <a:gd name="connsiteX79" fmla="*/ 242734 w 281897"/>
                    <a:gd name="connsiteY79" fmla="*/ 21065 h 328239"/>
                    <a:gd name="connsiteX80" fmla="*/ 243706 w 281897"/>
                    <a:gd name="connsiteY80" fmla="*/ 22349 h 328239"/>
                    <a:gd name="connsiteX81" fmla="*/ 244099 w 281897"/>
                    <a:gd name="connsiteY81" fmla="*/ 23217 h 328239"/>
                    <a:gd name="connsiteX82" fmla="*/ 244180 w 281897"/>
                    <a:gd name="connsiteY82" fmla="*/ 23668 h 328239"/>
                    <a:gd name="connsiteX83" fmla="*/ 244099 w 281897"/>
                    <a:gd name="connsiteY83" fmla="*/ 24663 h 328239"/>
                    <a:gd name="connsiteX84" fmla="*/ 244192 w 281897"/>
                    <a:gd name="connsiteY84" fmla="*/ 25068 h 328239"/>
                    <a:gd name="connsiteX85" fmla="*/ 244099 w 281897"/>
                    <a:gd name="connsiteY85" fmla="*/ 26109 h 328239"/>
                    <a:gd name="connsiteX86" fmla="*/ 244088 w 281897"/>
                    <a:gd name="connsiteY86" fmla="*/ 26144 h 328239"/>
                    <a:gd name="connsiteX87" fmla="*/ 244169 w 281897"/>
                    <a:gd name="connsiteY87" fmla="*/ 26745 h 328239"/>
                    <a:gd name="connsiteX88" fmla="*/ 244180 w 281897"/>
                    <a:gd name="connsiteY88" fmla="*/ 27173 h 328239"/>
                    <a:gd name="connsiteX89" fmla="*/ 244088 w 281897"/>
                    <a:gd name="connsiteY89" fmla="*/ 28122 h 328239"/>
                    <a:gd name="connsiteX90" fmla="*/ 244088 w 281897"/>
                    <a:gd name="connsiteY90" fmla="*/ 28527 h 328239"/>
                    <a:gd name="connsiteX91" fmla="*/ 243972 w 281897"/>
                    <a:gd name="connsiteY91" fmla="*/ 29279 h 328239"/>
                    <a:gd name="connsiteX92" fmla="*/ 243579 w 281897"/>
                    <a:gd name="connsiteY92" fmla="*/ 30274 h 328239"/>
                    <a:gd name="connsiteX93" fmla="*/ 243567 w 281897"/>
                    <a:gd name="connsiteY93" fmla="*/ 30297 h 328239"/>
                    <a:gd name="connsiteX94" fmla="*/ 243579 w 281897"/>
                    <a:gd name="connsiteY94" fmla="*/ 30367 h 328239"/>
                    <a:gd name="connsiteX95" fmla="*/ 243567 w 281897"/>
                    <a:gd name="connsiteY95" fmla="*/ 30899 h 328239"/>
                    <a:gd name="connsiteX96" fmla="*/ 243764 w 281897"/>
                    <a:gd name="connsiteY96" fmla="*/ 30991 h 328239"/>
                    <a:gd name="connsiteX97" fmla="*/ 244828 w 281897"/>
                    <a:gd name="connsiteY97" fmla="*/ 33294 h 328239"/>
                    <a:gd name="connsiteX98" fmla="*/ 244724 w 281897"/>
                    <a:gd name="connsiteY98" fmla="*/ 33722 h 328239"/>
                    <a:gd name="connsiteX99" fmla="*/ 244574 w 281897"/>
                    <a:gd name="connsiteY99" fmla="*/ 34138 h 328239"/>
                    <a:gd name="connsiteX100" fmla="*/ 243544 w 281897"/>
                    <a:gd name="connsiteY100" fmla="*/ 36221 h 328239"/>
                    <a:gd name="connsiteX101" fmla="*/ 243799 w 281897"/>
                    <a:gd name="connsiteY101" fmla="*/ 36892 h 328239"/>
                    <a:gd name="connsiteX102" fmla="*/ 244007 w 281897"/>
                    <a:gd name="connsiteY102" fmla="*/ 37644 h 328239"/>
                    <a:gd name="connsiteX103" fmla="*/ 244713 w 281897"/>
                    <a:gd name="connsiteY103" fmla="*/ 40826 h 328239"/>
                    <a:gd name="connsiteX104" fmla="*/ 245962 w 281897"/>
                    <a:gd name="connsiteY104" fmla="*/ 40583 h 328239"/>
                    <a:gd name="connsiteX105" fmla="*/ 246286 w 281897"/>
                    <a:gd name="connsiteY105" fmla="*/ 40617 h 328239"/>
                    <a:gd name="connsiteX106" fmla="*/ 247906 w 281897"/>
                    <a:gd name="connsiteY106" fmla="*/ 41913 h 328239"/>
                    <a:gd name="connsiteX107" fmla="*/ 248137 w 281897"/>
                    <a:gd name="connsiteY107" fmla="*/ 42538 h 328239"/>
                    <a:gd name="connsiteX108" fmla="*/ 248218 w 281897"/>
                    <a:gd name="connsiteY108" fmla="*/ 42630 h 328239"/>
                    <a:gd name="connsiteX109" fmla="*/ 248959 w 281897"/>
                    <a:gd name="connsiteY109" fmla="*/ 43406 h 328239"/>
                    <a:gd name="connsiteX110" fmla="*/ 249375 w 281897"/>
                    <a:gd name="connsiteY110" fmla="*/ 44077 h 328239"/>
                    <a:gd name="connsiteX111" fmla="*/ 249549 w 281897"/>
                    <a:gd name="connsiteY111" fmla="*/ 44528 h 328239"/>
                    <a:gd name="connsiteX112" fmla="*/ 249664 w 281897"/>
                    <a:gd name="connsiteY112" fmla="*/ 45419 h 328239"/>
                    <a:gd name="connsiteX113" fmla="*/ 249630 w 281897"/>
                    <a:gd name="connsiteY113" fmla="*/ 45870 h 328239"/>
                    <a:gd name="connsiteX114" fmla="*/ 250289 w 281897"/>
                    <a:gd name="connsiteY114" fmla="*/ 47131 h 328239"/>
                    <a:gd name="connsiteX115" fmla="*/ 250602 w 281897"/>
                    <a:gd name="connsiteY115" fmla="*/ 47189 h 328239"/>
                    <a:gd name="connsiteX116" fmla="*/ 252164 w 281897"/>
                    <a:gd name="connsiteY116" fmla="*/ 49364 h 328239"/>
                    <a:gd name="connsiteX117" fmla="*/ 252140 w 281897"/>
                    <a:gd name="connsiteY117" fmla="*/ 49688 h 328239"/>
                    <a:gd name="connsiteX118" fmla="*/ 252349 w 281897"/>
                    <a:gd name="connsiteY118" fmla="*/ 49885 h 328239"/>
                    <a:gd name="connsiteX119" fmla="*/ 252869 w 281897"/>
                    <a:gd name="connsiteY119" fmla="*/ 50452 h 328239"/>
                    <a:gd name="connsiteX120" fmla="*/ 253193 w 281897"/>
                    <a:gd name="connsiteY120" fmla="*/ 50880 h 328239"/>
                    <a:gd name="connsiteX121" fmla="*/ 253471 w 281897"/>
                    <a:gd name="connsiteY121" fmla="*/ 51146 h 328239"/>
                    <a:gd name="connsiteX122" fmla="*/ 253934 w 281897"/>
                    <a:gd name="connsiteY122" fmla="*/ 51655 h 328239"/>
                    <a:gd name="connsiteX123" fmla="*/ 254535 w 281897"/>
                    <a:gd name="connsiteY123" fmla="*/ 52522 h 328239"/>
                    <a:gd name="connsiteX124" fmla="*/ 255033 w 281897"/>
                    <a:gd name="connsiteY124" fmla="*/ 53517 h 328239"/>
                    <a:gd name="connsiteX125" fmla="*/ 255218 w 281897"/>
                    <a:gd name="connsiteY125" fmla="*/ 54547 h 328239"/>
                    <a:gd name="connsiteX126" fmla="*/ 255195 w 281897"/>
                    <a:gd name="connsiteY126" fmla="*/ 54894 h 328239"/>
                    <a:gd name="connsiteX127" fmla="*/ 254061 w 281897"/>
                    <a:gd name="connsiteY127" fmla="*/ 56537 h 328239"/>
                    <a:gd name="connsiteX128" fmla="*/ 253737 w 281897"/>
                    <a:gd name="connsiteY128" fmla="*/ 56884 h 328239"/>
                    <a:gd name="connsiteX129" fmla="*/ 253390 w 281897"/>
                    <a:gd name="connsiteY129" fmla="*/ 57174 h 328239"/>
                    <a:gd name="connsiteX130" fmla="*/ 253101 w 281897"/>
                    <a:gd name="connsiteY130" fmla="*/ 57463 h 328239"/>
                    <a:gd name="connsiteX131" fmla="*/ 252927 w 281897"/>
                    <a:gd name="connsiteY131" fmla="*/ 57648 h 328239"/>
                    <a:gd name="connsiteX132" fmla="*/ 252499 w 281897"/>
                    <a:gd name="connsiteY132" fmla="*/ 58388 h 328239"/>
                    <a:gd name="connsiteX133" fmla="*/ 252140 w 281897"/>
                    <a:gd name="connsiteY133" fmla="*/ 58828 h 328239"/>
                    <a:gd name="connsiteX134" fmla="*/ 251655 w 281897"/>
                    <a:gd name="connsiteY134" fmla="*/ 59279 h 328239"/>
                    <a:gd name="connsiteX135" fmla="*/ 251666 w 281897"/>
                    <a:gd name="connsiteY135" fmla="*/ 60378 h 328239"/>
                    <a:gd name="connsiteX136" fmla="*/ 252788 w 281897"/>
                    <a:gd name="connsiteY136" fmla="*/ 59973 h 328239"/>
                    <a:gd name="connsiteX137" fmla="*/ 253830 w 281897"/>
                    <a:gd name="connsiteY137" fmla="*/ 59765 h 328239"/>
                    <a:gd name="connsiteX138" fmla="*/ 254582 w 281897"/>
                    <a:gd name="connsiteY138" fmla="*/ 59730 h 328239"/>
                    <a:gd name="connsiteX139" fmla="*/ 255253 w 281897"/>
                    <a:gd name="connsiteY139" fmla="*/ 59152 h 328239"/>
                    <a:gd name="connsiteX140" fmla="*/ 255681 w 281897"/>
                    <a:gd name="connsiteY140" fmla="*/ 58921 h 328239"/>
                    <a:gd name="connsiteX141" fmla="*/ 256213 w 281897"/>
                    <a:gd name="connsiteY141" fmla="*/ 58724 h 328239"/>
                    <a:gd name="connsiteX142" fmla="*/ 256734 w 281897"/>
                    <a:gd name="connsiteY142" fmla="*/ 58620 h 328239"/>
                    <a:gd name="connsiteX143" fmla="*/ 257231 w 281897"/>
                    <a:gd name="connsiteY143" fmla="*/ 58516 h 328239"/>
                    <a:gd name="connsiteX144" fmla="*/ 257578 w 281897"/>
                    <a:gd name="connsiteY144" fmla="*/ 58435 h 328239"/>
                    <a:gd name="connsiteX145" fmla="*/ 257937 w 281897"/>
                    <a:gd name="connsiteY145" fmla="*/ 57578 h 328239"/>
                    <a:gd name="connsiteX146" fmla="*/ 259730 w 281897"/>
                    <a:gd name="connsiteY146" fmla="*/ 56410 h 328239"/>
                    <a:gd name="connsiteX147" fmla="*/ 260262 w 281897"/>
                    <a:gd name="connsiteY147" fmla="*/ 56398 h 328239"/>
                    <a:gd name="connsiteX148" fmla="*/ 260864 w 281897"/>
                    <a:gd name="connsiteY148" fmla="*/ 56491 h 328239"/>
                    <a:gd name="connsiteX149" fmla="*/ 261315 w 281897"/>
                    <a:gd name="connsiteY149" fmla="*/ 56630 h 328239"/>
                    <a:gd name="connsiteX150" fmla="*/ 262437 w 281897"/>
                    <a:gd name="connsiteY150" fmla="*/ 57474 h 328239"/>
                    <a:gd name="connsiteX151" fmla="*/ 262715 w 281897"/>
                    <a:gd name="connsiteY151" fmla="*/ 57914 h 328239"/>
                    <a:gd name="connsiteX152" fmla="*/ 263004 w 281897"/>
                    <a:gd name="connsiteY152" fmla="*/ 58354 h 328239"/>
                    <a:gd name="connsiteX153" fmla="*/ 263201 w 281897"/>
                    <a:gd name="connsiteY153" fmla="*/ 58689 h 328239"/>
                    <a:gd name="connsiteX154" fmla="*/ 263814 w 281897"/>
                    <a:gd name="connsiteY154" fmla="*/ 59372 h 328239"/>
                    <a:gd name="connsiteX155" fmla="*/ 264092 w 281897"/>
                    <a:gd name="connsiteY155" fmla="*/ 59788 h 328239"/>
                    <a:gd name="connsiteX156" fmla="*/ 264335 w 281897"/>
                    <a:gd name="connsiteY156" fmla="*/ 60240 h 328239"/>
                    <a:gd name="connsiteX157" fmla="*/ 264543 w 281897"/>
                    <a:gd name="connsiteY157" fmla="*/ 61026 h 328239"/>
                    <a:gd name="connsiteX158" fmla="*/ 264636 w 281897"/>
                    <a:gd name="connsiteY158" fmla="*/ 62588 h 328239"/>
                    <a:gd name="connsiteX159" fmla="*/ 264694 w 281897"/>
                    <a:gd name="connsiteY159" fmla="*/ 63028 h 328239"/>
                    <a:gd name="connsiteX160" fmla="*/ 264786 w 281897"/>
                    <a:gd name="connsiteY160" fmla="*/ 63641 h 328239"/>
                    <a:gd name="connsiteX161" fmla="*/ 264809 w 281897"/>
                    <a:gd name="connsiteY161" fmla="*/ 63641 h 328239"/>
                    <a:gd name="connsiteX162" fmla="*/ 265179 w 281897"/>
                    <a:gd name="connsiteY162" fmla="*/ 63872 h 328239"/>
                    <a:gd name="connsiteX163" fmla="*/ 266093 w 281897"/>
                    <a:gd name="connsiteY163" fmla="*/ 64555 h 328239"/>
                    <a:gd name="connsiteX164" fmla="*/ 266510 w 281897"/>
                    <a:gd name="connsiteY164" fmla="*/ 64995 h 328239"/>
                    <a:gd name="connsiteX165" fmla="*/ 266799 w 281897"/>
                    <a:gd name="connsiteY165" fmla="*/ 65411 h 328239"/>
                    <a:gd name="connsiteX166" fmla="*/ 267031 w 281897"/>
                    <a:gd name="connsiteY166" fmla="*/ 65700 h 328239"/>
                    <a:gd name="connsiteX167" fmla="*/ 267308 w 281897"/>
                    <a:gd name="connsiteY167" fmla="*/ 66013 h 328239"/>
                    <a:gd name="connsiteX168" fmla="*/ 267759 w 281897"/>
                    <a:gd name="connsiteY168" fmla="*/ 66580 h 328239"/>
                    <a:gd name="connsiteX169" fmla="*/ 268176 w 281897"/>
                    <a:gd name="connsiteY169" fmla="*/ 67852 h 328239"/>
                    <a:gd name="connsiteX170" fmla="*/ 268153 w 281897"/>
                    <a:gd name="connsiteY170" fmla="*/ 68917 h 328239"/>
                    <a:gd name="connsiteX171" fmla="*/ 267968 w 281897"/>
                    <a:gd name="connsiteY171" fmla="*/ 69738 h 328239"/>
                    <a:gd name="connsiteX172" fmla="*/ 267771 w 281897"/>
                    <a:gd name="connsiteY172" fmla="*/ 70178 h 328239"/>
                    <a:gd name="connsiteX173" fmla="*/ 267065 w 281897"/>
                    <a:gd name="connsiteY173" fmla="*/ 70976 h 328239"/>
                    <a:gd name="connsiteX174" fmla="*/ 266961 w 281897"/>
                    <a:gd name="connsiteY174" fmla="*/ 71057 h 328239"/>
                    <a:gd name="connsiteX175" fmla="*/ 267193 w 281897"/>
                    <a:gd name="connsiteY175" fmla="*/ 71381 h 328239"/>
                    <a:gd name="connsiteX176" fmla="*/ 267586 w 281897"/>
                    <a:gd name="connsiteY176" fmla="*/ 72064 h 328239"/>
                    <a:gd name="connsiteX177" fmla="*/ 267864 w 281897"/>
                    <a:gd name="connsiteY177" fmla="*/ 72665 h 328239"/>
                    <a:gd name="connsiteX178" fmla="*/ 268037 w 281897"/>
                    <a:gd name="connsiteY178" fmla="*/ 73602 h 328239"/>
                    <a:gd name="connsiteX179" fmla="*/ 268014 w 281897"/>
                    <a:gd name="connsiteY179" fmla="*/ 74135 h 328239"/>
                    <a:gd name="connsiteX180" fmla="*/ 267840 w 281897"/>
                    <a:gd name="connsiteY180" fmla="*/ 74829 h 328239"/>
                    <a:gd name="connsiteX181" fmla="*/ 267632 w 281897"/>
                    <a:gd name="connsiteY181" fmla="*/ 75326 h 328239"/>
                    <a:gd name="connsiteX182" fmla="*/ 267308 w 281897"/>
                    <a:gd name="connsiteY182" fmla="*/ 75940 h 328239"/>
                    <a:gd name="connsiteX183" fmla="*/ 266024 w 281897"/>
                    <a:gd name="connsiteY183" fmla="*/ 76935 h 328239"/>
                    <a:gd name="connsiteX184" fmla="*/ 265596 w 281897"/>
                    <a:gd name="connsiteY184" fmla="*/ 77039 h 328239"/>
                    <a:gd name="connsiteX185" fmla="*/ 264659 w 281897"/>
                    <a:gd name="connsiteY185" fmla="*/ 77039 h 328239"/>
                    <a:gd name="connsiteX186" fmla="*/ 264208 w 281897"/>
                    <a:gd name="connsiteY186" fmla="*/ 76935 h 328239"/>
                    <a:gd name="connsiteX187" fmla="*/ 263918 w 281897"/>
                    <a:gd name="connsiteY187" fmla="*/ 76877 h 328239"/>
                    <a:gd name="connsiteX188" fmla="*/ 263745 w 281897"/>
                    <a:gd name="connsiteY188" fmla="*/ 76888 h 328239"/>
                    <a:gd name="connsiteX189" fmla="*/ 263548 w 281897"/>
                    <a:gd name="connsiteY189" fmla="*/ 76911 h 328239"/>
                    <a:gd name="connsiteX190" fmla="*/ 263108 w 281897"/>
                    <a:gd name="connsiteY190" fmla="*/ 77340 h 328239"/>
                    <a:gd name="connsiteX191" fmla="*/ 262588 w 281897"/>
                    <a:gd name="connsiteY191" fmla="*/ 77756 h 328239"/>
                    <a:gd name="connsiteX192" fmla="*/ 261743 w 281897"/>
                    <a:gd name="connsiteY192" fmla="*/ 78346 h 328239"/>
                    <a:gd name="connsiteX193" fmla="*/ 260783 w 281897"/>
                    <a:gd name="connsiteY193" fmla="*/ 78797 h 328239"/>
                    <a:gd name="connsiteX194" fmla="*/ 259765 w 281897"/>
                    <a:gd name="connsiteY194" fmla="*/ 78982 h 328239"/>
                    <a:gd name="connsiteX195" fmla="*/ 259695 w 281897"/>
                    <a:gd name="connsiteY195" fmla="*/ 79063 h 328239"/>
                    <a:gd name="connsiteX196" fmla="*/ 259152 w 281897"/>
                    <a:gd name="connsiteY196" fmla="*/ 79653 h 328239"/>
                    <a:gd name="connsiteX197" fmla="*/ 258804 w 281897"/>
                    <a:gd name="connsiteY197" fmla="*/ 79931 h 328239"/>
                    <a:gd name="connsiteX198" fmla="*/ 258434 w 281897"/>
                    <a:gd name="connsiteY198" fmla="*/ 80139 h 328239"/>
                    <a:gd name="connsiteX199" fmla="*/ 258515 w 281897"/>
                    <a:gd name="connsiteY199" fmla="*/ 80313 h 328239"/>
                    <a:gd name="connsiteX200" fmla="*/ 258677 w 281897"/>
                    <a:gd name="connsiteY200" fmla="*/ 81424 h 328239"/>
                    <a:gd name="connsiteX201" fmla="*/ 258608 w 281897"/>
                    <a:gd name="connsiteY201" fmla="*/ 81910 h 328239"/>
                    <a:gd name="connsiteX202" fmla="*/ 258457 w 281897"/>
                    <a:gd name="connsiteY202" fmla="*/ 82453 h 328239"/>
                    <a:gd name="connsiteX203" fmla="*/ 258249 w 281897"/>
                    <a:gd name="connsiteY203" fmla="*/ 82939 h 328239"/>
                    <a:gd name="connsiteX204" fmla="*/ 257902 w 281897"/>
                    <a:gd name="connsiteY204" fmla="*/ 83576 h 328239"/>
                    <a:gd name="connsiteX205" fmla="*/ 257763 w 281897"/>
                    <a:gd name="connsiteY205" fmla="*/ 83772 h 328239"/>
                    <a:gd name="connsiteX206" fmla="*/ 257867 w 281897"/>
                    <a:gd name="connsiteY206" fmla="*/ 84270 h 328239"/>
                    <a:gd name="connsiteX207" fmla="*/ 257925 w 281897"/>
                    <a:gd name="connsiteY207" fmla="*/ 84802 h 328239"/>
                    <a:gd name="connsiteX208" fmla="*/ 257995 w 281897"/>
                    <a:gd name="connsiteY208" fmla="*/ 86005 h 328239"/>
                    <a:gd name="connsiteX209" fmla="*/ 257937 w 281897"/>
                    <a:gd name="connsiteY209" fmla="*/ 86746 h 328239"/>
                    <a:gd name="connsiteX210" fmla="*/ 257786 w 281897"/>
                    <a:gd name="connsiteY210" fmla="*/ 87451 h 328239"/>
                    <a:gd name="connsiteX211" fmla="*/ 257775 w 281897"/>
                    <a:gd name="connsiteY211" fmla="*/ 87532 h 328239"/>
                    <a:gd name="connsiteX212" fmla="*/ 257798 w 281897"/>
                    <a:gd name="connsiteY212" fmla="*/ 87613 h 328239"/>
                    <a:gd name="connsiteX213" fmla="*/ 257937 w 281897"/>
                    <a:gd name="connsiteY213" fmla="*/ 88331 h 328239"/>
                    <a:gd name="connsiteX214" fmla="*/ 257995 w 281897"/>
                    <a:gd name="connsiteY214" fmla="*/ 89106 h 328239"/>
                    <a:gd name="connsiteX215" fmla="*/ 258284 w 281897"/>
                    <a:gd name="connsiteY215" fmla="*/ 89268 h 328239"/>
                    <a:gd name="connsiteX216" fmla="*/ 258978 w 281897"/>
                    <a:gd name="connsiteY216" fmla="*/ 89777 h 328239"/>
                    <a:gd name="connsiteX217" fmla="*/ 259418 w 281897"/>
                    <a:gd name="connsiteY217" fmla="*/ 90240 h 328239"/>
                    <a:gd name="connsiteX218" fmla="*/ 259661 w 281897"/>
                    <a:gd name="connsiteY218" fmla="*/ 90425 h 328239"/>
                    <a:gd name="connsiteX219" fmla="*/ 260262 w 281897"/>
                    <a:gd name="connsiteY219" fmla="*/ 90795 h 328239"/>
                    <a:gd name="connsiteX220" fmla="*/ 260274 w 281897"/>
                    <a:gd name="connsiteY220" fmla="*/ 90795 h 328239"/>
                    <a:gd name="connsiteX221" fmla="*/ 260528 w 281897"/>
                    <a:gd name="connsiteY221" fmla="*/ 90737 h 328239"/>
                    <a:gd name="connsiteX222" fmla="*/ 260991 w 281897"/>
                    <a:gd name="connsiteY222" fmla="*/ 90621 h 328239"/>
                    <a:gd name="connsiteX223" fmla="*/ 262206 w 281897"/>
                    <a:gd name="connsiteY223" fmla="*/ 90390 h 328239"/>
                    <a:gd name="connsiteX224" fmla="*/ 262784 w 281897"/>
                    <a:gd name="connsiteY224" fmla="*/ 90379 h 328239"/>
                    <a:gd name="connsiteX225" fmla="*/ 263918 w 281897"/>
                    <a:gd name="connsiteY225" fmla="*/ 90529 h 328239"/>
                    <a:gd name="connsiteX226" fmla="*/ 265133 w 281897"/>
                    <a:gd name="connsiteY226" fmla="*/ 90818 h 328239"/>
                    <a:gd name="connsiteX227" fmla="*/ 266348 w 281897"/>
                    <a:gd name="connsiteY227" fmla="*/ 91709 h 328239"/>
                    <a:gd name="connsiteX228" fmla="*/ 266626 w 281897"/>
                    <a:gd name="connsiteY228" fmla="*/ 92160 h 328239"/>
                    <a:gd name="connsiteX229" fmla="*/ 266903 w 281897"/>
                    <a:gd name="connsiteY229" fmla="*/ 92878 h 328239"/>
                    <a:gd name="connsiteX230" fmla="*/ 266973 w 281897"/>
                    <a:gd name="connsiteY230" fmla="*/ 93294 h 328239"/>
                    <a:gd name="connsiteX231" fmla="*/ 267031 w 281897"/>
                    <a:gd name="connsiteY231" fmla="*/ 93479 h 328239"/>
                    <a:gd name="connsiteX232" fmla="*/ 267690 w 281897"/>
                    <a:gd name="connsiteY232" fmla="*/ 93560 h 328239"/>
                    <a:gd name="connsiteX233" fmla="*/ 268199 w 281897"/>
                    <a:gd name="connsiteY233" fmla="*/ 93711 h 328239"/>
                    <a:gd name="connsiteX234" fmla="*/ 269634 w 281897"/>
                    <a:gd name="connsiteY234" fmla="*/ 95562 h 328239"/>
                    <a:gd name="connsiteX235" fmla="*/ 269657 w 281897"/>
                    <a:gd name="connsiteY235" fmla="*/ 96013 h 328239"/>
                    <a:gd name="connsiteX236" fmla="*/ 269518 w 281897"/>
                    <a:gd name="connsiteY236" fmla="*/ 96834 h 328239"/>
                    <a:gd name="connsiteX237" fmla="*/ 269321 w 281897"/>
                    <a:gd name="connsiteY237" fmla="*/ 97332 h 328239"/>
                    <a:gd name="connsiteX238" fmla="*/ 267794 w 281897"/>
                    <a:gd name="connsiteY238" fmla="*/ 98593 h 328239"/>
                    <a:gd name="connsiteX239" fmla="*/ 267355 w 281897"/>
                    <a:gd name="connsiteY239" fmla="*/ 98674 h 328239"/>
                    <a:gd name="connsiteX240" fmla="*/ 266892 w 281897"/>
                    <a:gd name="connsiteY240" fmla="*/ 98697 h 328239"/>
                    <a:gd name="connsiteX241" fmla="*/ 264983 w 281897"/>
                    <a:gd name="connsiteY241" fmla="*/ 99530 h 328239"/>
                    <a:gd name="connsiteX242" fmla="*/ 264462 w 281897"/>
                    <a:gd name="connsiteY242" fmla="*/ 99449 h 328239"/>
                    <a:gd name="connsiteX243" fmla="*/ 263803 w 281897"/>
                    <a:gd name="connsiteY243" fmla="*/ 99310 h 328239"/>
                    <a:gd name="connsiteX244" fmla="*/ 263201 w 281897"/>
                    <a:gd name="connsiteY244" fmla="*/ 99125 h 328239"/>
                    <a:gd name="connsiteX245" fmla="*/ 262796 w 281897"/>
                    <a:gd name="connsiteY245" fmla="*/ 99044 h 328239"/>
                    <a:gd name="connsiteX246" fmla="*/ 261847 w 281897"/>
                    <a:gd name="connsiteY246" fmla="*/ 98581 h 328239"/>
                    <a:gd name="connsiteX247" fmla="*/ 261523 w 281897"/>
                    <a:gd name="connsiteY247" fmla="*/ 98940 h 328239"/>
                    <a:gd name="connsiteX248" fmla="*/ 261338 w 281897"/>
                    <a:gd name="connsiteY248" fmla="*/ 99114 h 328239"/>
                    <a:gd name="connsiteX249" fmla="*/ 261188 w 281897"/>
                    <a:gd name="connsiteY249" fmla="*/ 99322 h 328239"/>
                    <a:gd name="connsiteX250" fmla="*/ 260656 w 281897"/>
                    <a:gd name="connsiteY250" fmla="*/ 99947 h 328239"/>
                    <a:gd name="connsiteX251" fmla="*/ 260262 w 281897"/>
                    <a:gd name="connsiteY251" fmla="*/ 100317 h 328239"/>
                    <a:gd name="connsiteX252" fmla="*/ 260251 w 281897"/>
                    <a:gd name="connsiteY252" fmla="*/ 100375 h 328239"/>
                    <a:gd name="connsiteX253" fmla="*/ 259857 w 281897"/>
                    <a:gd name="connsiteY253" fmla="*/ 101173 h 328239"/>
                    <a:gd name="connsiteX254" fmla="*/ 259545 w 281897"/>
                    <a:gd name="connsiteY254" fmla="*/ 101543 h 328239"/>
                    <a:gd name="connsiteX255" fmla="*/ 258400 w 281897"/>
                    <a:gd name="connsiteY255" fmla="*/ 102249 h 328239"/>
                    <a:gd name="connsiteX256" fmla="*/ 258064 w 281897"/>
                    <a:gd name="connsiteY256" fmla="*/ 102318 h 328239"/>
                    <a:gd name="connsiteX257" fmla="*/ 257995 w 281897"/>
                    <a:gd name="connsiteY257" fmla="*/ 102411 h 328239"/>
                    <a:gd name="connsiteX258" fmla="*/ 257405 w 281897"/>
                    <a:gd name="connsiteY258" fmla="*/ 103024 h 328239"/>
                    <a:gd name="connsiteX259" fmla="*/ 256016 w 281897"/>
                    <a:gd name="connsiteY259" fmla="*/ 103614 h 328239"/>
                    <a:gd name="connsiteX260" fmla="*/ 255611 w 281897"/>
                    <a:gd name="connsiteY260" fmla="*/ 103614 h 328239"/>
                    <a:gd name="connsiteX261" fmla="*/ 254790 w 281897"/>
                    <a:gd name="connsiteY261" fmla="*/ 103730 h 328239"/>
                    <a:gd name="connsiteX262" fmla="*/ 254559 w 281897"/>
                    <a:gd name="connsiteY262" fmla="*/ 103788 h 328239"/>
                    <a:gd name="connsiteX263" fmla="*/ 254049 w 281897"/>
                    <a:gd name="connsiteY263" fmla="*/ 104528 h 328239"/>
                    <a:gd name="connsiteX264" fmla="*/ 253159 w 281897"/>
                    <a:gd name="connsiteY264" fmla="*/ 105234 h 328239"/>
                    <a:gd name="connsiteX265" fmla="*/ 252800 w 281897"/>
                    <a:gd name="connsiteY265" fmla="*/ 105384 h 328239"/>
                    <a:gd name="connsiteX266" fmla="*/ 252777 w 281897"/>
                    <a:gd name="connsiteY266" fmla="*/ 105523 h 328239"/>
                    <a:gd name="connsiteX267" fmla="*/ 252684 w 281897"/>
                    <a:gd name="connsiteY267" fmla="*/ 106483 h 328239"/>
                    <a:gd name="connsiteX268" fmla="*/ 252511 w 281897"/>
                    <a:gd name="connsiteY268" fmla="*/ 107629 h 328239"/>
                    <a:gd name="connsiteX269" fmla="*/ 252268 w 281897"/>
                    <a:gd name="connsiteY269" fmla="*/ 108311 h 328239"/>
                    <a:gd name="connsiteX270" fmla="*/ 252002 w 281897"/>
                    <a:gd name="connsiteY270" fmla="*/ 108763 h 328239"/>
                    <a:gd name="connsiteX271" fmla="*/ 251458 w 281897"/>
                    <a:gd name="connsiteY271" fmla="*/ 109468 h 328239"/>
                    <a:gd name="connsiteX272" fmla="*/ 247675 w 281897"/>
                    <a:gd name="connsiteY272" fmla="*/ 113460 h 328239"/>
                    <a:gd name="connsiteX273" fmla="*/ 246067 w 281897"/>
                    <a:gd name="connsiteY273" fmla="*/ 115034 h 328239"/>
                    <a:gd name="connsiteX274" fmla="*/ 245557 w 281897"/>
                    <a:gd name="connsiteY274" fmla="*/ 115462 h 328239"/>
                    <a:gd name="connsiteX275" fmla="*/ 245476 w 281897"/>
                    <a:gd name="connsiteY275" fmla="*/ 115519 h 328239"/>
                    <a:gd name="connsiteX276" fmla="*/ 245476 w 281897"/>
                    <a:gd name="connsiteY276" fmla="*/ 115681 h 328239"/>
                    <a:gd name="connsiteX277" fmla="*/ 245465 w 281897"/>
                    <a:gd name="connsiteY277" fmla="*/ 116133 h 328239"/>
                    <a:gd name="connsiteX278" fmla="*/ 244632 w 281897"/>
                    <a:gd name="connsiteY278" fmla="*/ 117683 h 328239"/>
                    <a:gd name="connsiteX279" fmla="*/ 244343 w 281897"/>
                    <a:gd name="connsiteY279" fmla="*/ 118273 h 328239"/>
                    <a:gd name="connsiteX280" fmla="*/ 243995 w 281897"/>
                    <a:gd name="connsiteY280" fmla="*/ 118724 h 328239"/>
                    <a:gd name="connsiteX281" fmla="*/ 243533 w 281897"/>
                    <a:gd name="connsiteY281" fmla="*/ 119175 h 328239"/>
                    <a:gd name="connsiteX282" fmla="*/ 243197 w 281897"/>
                    <a:gd name="connsiteY282" fmla="*/ 119465 h 328239"/>
                    <a:gd name="connsiteX283" fmla="*/ 243162 w 281897"/>
                    <a:gd name="connsiteY283" fmla="*/ 120032 h 328239"/>
                    <a:gd name="connsiteX284" fmla="*/ 242723 w 281897"/>
                    <a:gd name="connsiteY284" fmla="*/ 121073 h 328239"/>
                    <a:gd name="connsiteX285" fmla="*/ 242387 w 281897"/>
                    <a:gd name="connsiteY285" fmla="*/ 121489 h 328239"/>
                    <a:gd name="connsiteX286" fmla="*/ 241901 w 281897"/>
                    <a:gd name="connsiteY286" fmla="*/ 121917 h 328239"/>
                    <a:gd name="connsiteX287" fmla="*/ 241658 w 281897"/>
                    <a:gd name="connsiteY287" fmla="*/ 122079 h 328239"/>
                    <a:gd name="connsiteX288" fmla="*/ 241554 w 281897"/>
                    <a:gd name="connsiteY288" fmla="*/ 122184 h 328239"/>
                    <a:gd name="connsiteX289" fmla="*/ 241300 w 281897"/>
                    <a:gd name="connsiteY289" fmla="*/ 122519 h 328239"/>
                    <a:gd name="connsiteX290" fmla="*/ 241161 w 281897"/>
                    <a:gd name="connsiteY290" fmla="*/ 122704 h 328239"/>
                    <a:gd name="connsiteX291" fmla="*/ 241311 w 281897"/>
                    <a:gd name="connsiteY291" fmla="*/ 123630 h 328239"/>
                    <a:gd name="connsiteX292" fmla="*/ 241288 w 281897"/>
                    <a:gd name="connsiteY292" fmla="*/ 124139 h 328239"/>
                    <a:gd name="connsiteX293" fmla="*/ 241103 w 281897"/>
                    <a:gd name="connsiteY293" fmla="*/ 125007 h 328239"/>
                    <a:gd name="connsiteX294" fmla="*/ 240953 w 281897"/>
                    <a:gd name="connsiteY294" fmla="*/ 125412 h 328239"/>
                    <a:gd name="connsiteX295" fmla="*/ 240953 w 281897"/>
                    <a:gd name="connsiteY295" fmla="*/ 125562 h 328239"/>
                    <a:gd name="connsiteX296" fmla="*/ 240964 w 281897"/>
                    <a:gd name="connsiteY296" fmla="*/ 126025 h 328239"/>
                    <a:gd name="connsiteX297" fmla="*/ 240571 w 281897"/>
                    <a:gd name="connsiteY297" fmla="*/ 127286 h 328239"/>
                    <a:gd name="connsiteX298" fmla="*/ 240247 w 281897"/>
                    <a:gd name="connsiteY298" fmla="*/ 127725 h 328239"/>
                    <a:gd name="connsiteX299" fmla="*/ 239749 w 281897"/>
                    <a:gd name="connsiteY299" fmla="*/ 128269 h 328239"/>
                    <a:gd name="connsiteX300" fmla="*/ 239599 w 281897"/>
                    <a:gd name="connsiteY300" fmla="*/ 128408 h 328239"/>
                    <a:gd name="connsiteX301" fmla="*/ 239437 w 281897"/>
                    <a:gd name="connsiteY301" fmla="*/ 128778 h 328239"/>
                    <a:gd name="connsiteX302" fmla="*/ 239252 w 281897"/>
                    <a:gd name="connsiteY302" fmla="*/ 129102 h 328239"/>
                    <a:gd name="connsiteX303" fmla="*/ 238535 w 281897"/>
                    <a:gd name="connsiteY303" fmla="*/ 129820 h 328239"/>
                    <a:gd name="connsiteX304" fmla="*/ 238292 w 281897"/>
                    <a:gd name="connsiteY304" fmla="*/ 129970 h 328239"/>
                    <a:gd name="connsiteX305" fmla="*/ 238349 w 281897"/>
                    <a:gd name="connsiteY305" fmla="*/ 130132 h 328239"/>
                    <a:gd name="connsiteX306" fmla="*/ 238604 w 281897"/>
                    <a:gd name="connsiteY306" fmla="*/ 131648 h 328239"/>
                    <a:gd name="connsiteX307" fmla="*/ 238592 w 281897"/>
                    <a:gd name="connsiteY307" fmla="*/ 132018 h 328239"/>
                    <a:gd name="connsiteX308" fmla="*/ 238708 w 281897"/>
                    <a:gd name="connsiteY308" fmla="*/ 131914 h 328239"/>
                    <a:gd name="connsiteX309" fmla="*/ 238731 w 281897"/>
                    <a:gd name="connsiteY309" fmla="*/ 131856 h 328239"/>
                    <a:gd name="connsiteX310" fmla="*/ 238835 w 281897"/>
                    <a:gd name="connsiteY310" fmla="*/ 131601 h 328239"/>
                    <a:gd name="connsiteX311" fmla="*/ 239865 w 281897"/>
                    <a:gd name="connsiteY311" fmla="*/ 130491 h 328239"/>
                    <a:gd name="connsiteX312" fmla="*/ 240004 w 281897"/>
                    <a:gd name="connsiteY312" fmla="*/ 130259 h 328239"/>
                    <a:gd name="connsiteX313" fmla="*/ 240258 w 281897"/>
                    <a:gd name="connsiteY313" fmla="*/ 129808 h 328239"/>
                    <a:gd name="connsiteX314" fmla="*/ 240513 w 281897"/>
                    <a:gd name="connsiteY314" fmla="*/ 129345 h 328239"/>
                    <a:gd name="connsiteX315" fmla="*/ 241520 w 281897"/>
                    <a:gd name="connsiteY315" fmla="*/ 128454 h 328239"/>
                    <a:gd name="connsiteX316" fmla="*/ 241982 w 281897"/>
                    <a:gd name="connsiteY316" fmla="*/ 128269 h 328239"/>
                    <a:gd name="connsiteX317" fmla="*/ 242468 w 281897"/>
                    <a:gd name="connsiteY317" fmla="*/ 128154 h 328239"/>
                    <a:gd name="connsiteX318" fmla="*/ 243001 w 281897"/>
                    <a:gd name="connsiteY318" fmla="*/ 128073 h 328239"/>
                    <a:gd name="connsiteX319" fmla="*/ 243394 w 281897"/>
                    <a:gd name="connsiteY319" fmla="*/ 128061 h 328239"/>
                    <a:gd name="connsiteX320" fmla="*/ 244516 w 281897"/>
                    <a:gd name="connsiteY320" fmla="*/ 128154 h 328239"/>
                    <a:gd name="connsiteX321" fmla="*/ 245708 w 281897"/>
                    <a:gd name="connsiteY321" fmla="*/ 128316 h 328239"/>
                    <a:gd name="connsiteX322" fmla="*/ 246460 w 281897"/>
                    <a:gd name="connsiteY322" fmla="*/ 128512 h 328239"/>
                    <a:gd name="connsiteX323" fmla="*/ 247744 w 281897"/>
                    <a:gd name="connsiteY323" fmla="*/ 129600 h 328239"/>
                    <a:gd name="connsiteX324" fmla="*/ 247894 w 281897"/>
                    <a:gd name="connsiteY324" fmla="*/ 129947 h 328239"/>
                    <a:gd name="connsiteX325" fmla="*/ 247964 w 281897"/>
                    <a:gd name="connsiteY325" fmla="*/ 131474 h 328239"/>
                    <a:gd name="connsiteX326" fmla="*/ 247825 w 281897"/>
                    <a:gd name="connsiteY326" fmla="*/ 131867 h 328239"/>
                    <a:gd name="connsiteX327" fmla="*/ 247918 w 281897"/>
                    <a:gd name="connsiteY327" fmla="*/ 132157 h 328239"/>
                    <a:gd name="connsiteX328" fmla="*/ 247941 w 281897"/>
                    <a:gd name="connsiteY328" fmla="*/ 133360 h 328239"/>
                    <a:gd name="connsiteX329" fmla="*/ 247790 w 281897"/>
                    <a:gd name="connsiteY329" fmla="*/ 133881 h 328239"/>
                    <a:gd name="connsiteX330" fmla="*/ 247443 w 281897"/>
                    <a:gd name="connsiteY330" fmla="*/ 134552 h 328239"/>
                    <a:gd name="connsiteX331" fmla="*/ 246876 w 281897"/>
                    <a:gd name="connsiteY331" fmla="*/ 135211 h 328239"/>
                    <a:gd name="connsiteX332" fmla="*/ 246263 w 281897"/>
                    <a:gd name="connsiteY332" fmla="*/ 135778 h 328239"/>
                    <a:gd name="connsiteX333" fmla="*/ 245800 w 281897"/>
                    <a:gd name="connsiteY333" fmla="*/ 136461 h 328239"/>
                    <a:gd name="connsiteX334" fmla="*/ 244632 w 281897"/>
                    <a:gd name="connsiteY334" fmla="*/ 137247 h 328239"/>
                    <a:gd name="connsiteX335" fmla="*/ 244366 w 281897"/>
                    <a:gd name="connsiteY335" fmla="*/ 137317 h 328239"/>
                    <a:gd name="connsiteX336" fmla="*/ 244192 w 281897"/>
                    <a:gd name="connsiteY336" fmla="*/ 137409 h 328239"/>
                    <a:gd name="connsiteX337" fmla="*/ 242850 w 281897"/>
                    <a:gd name="connsiteY337" fmla="*/ 138277 h 328239"/>
                    <a:gd name="connsiteX338" fmla="*/ 242769 w 281897"/>
                    <a:gd name="connsiteY338" fmla="*/ 138462 h 328239"/>
                    <a:gd name="connsiteX339" fmla="*/ 242596 w 281897"/>
                    <a:gd name="connsiteY339" fmla="*/ 138971 h 328239"/>
                    <a:gd name="connsiteX340" fmla="*/ 242248 w 281897"/>
                    <a:gd name="connsiteY340" fmla="*/ 139573 h 328239"/>
                    <a:gd name="connsiteX341" fmla="*/ 241820 w 281897"/>
                    <a:gd name="connsiteY341" fmla="*/ 140082 h 328239"/>
                    <a:gd name="connsiteX342" fmla="*/ 241890 w 281897"/>
                    <a:gd name="connsiteY342" fmla="*/ 140232 h 328239"/>
                    <a:gd name="connsiteX343" fmla="*/ 242063 w 281897"/>
                    <a:gd name="connsiteY343" fmla="*/ 140996 h 328239"/>
                    <a:gd name="connsiteX344" fmla="*/ 242086 w 281897"/>
                    <a:gd name="connsiteY344" fmla="*/ 141459 h 328239"/>
                    <a:gd name="connsiteX345" fmla="*/ 241901 w 281897"/>
                    <a:gd name="connsiteY345" fmla="*/ 142384 h 328239"/>
                    <a:gd name="connsiteX346" fmla="*/ 242144 w 281897"/>
                    <a:gd name="connsiteY346" fmla="*/ 142882 h 328239"/>
                    <a:gd name="connsiteX347" fmla="*/ 242306 w 281897"/>
                    <a:gd name="connsiteY347" fmla="*/ 143333 h 328239"/>
                    <a:gd name="connsiteX348" fmla="*/ 242121 w 281897"/>
                    <a:gd name="connsiteY348" fmla="*/ 145022 h 328239"/>
                    <a:gd name="connsiteX349" fmla="*/ 241554 w 281897"/>
                    <a:gd name="connsiteY349" fmla="*/ 145948 h 328239"/>
                    <a:gd name="connsiteX350" fmla="*/ 240629 w 281897"/>
                    <a:gd name="connsiteY350" fmla="*/ 146734 h 328239"/>
                    <a:gd name="connsiteX351" fmla="*/ 240432 w 281897"/>
                    <a:gd name="connsiteY351" fmla="*/ 146827 h 328239"/>
                    <a:gd name="connsiteX352" fmla="*/ 240513 w 281897"/>
                    <a:gd name="connsiteY352" fmla="*/ 147024 h 328239"/>
                    <a:gd name="connsiteX353" fmla="*/ 239749 w 281897"/>
                    <a:gd name="connsiteY353" fmla="*/ 149419 h 328239"/>
                    <a:gd name="connsiteX354" fmla="*/ 239414 w 281897"/>
                    <a:gd name="connsiteY354" fmla="*/ 149650 h 328239"/>
                    <a:gd name="connsiteX355" fmla="*/ 239009 w 281897"/>
                    <a:gd name="connsiteY355" fmla="*/ 149847 h 328239"/>
                    <a:gd name="connsiteX356" fmla="*/ 238974 w 281897"/>
                    <a:gd name="connsiteY356" fmla="*/ 149858 h 328239"/>
                    <a:gd name="connsiteX357" fmla="*/ 239252 w 281897"/>
                    <a:gd name="connsiteY357" fmla="*/ 150275 h 328239"/>
                    <a:gd name="connsiteX358" fmla="*/ 239576 w 281897"/>
                    <a:gd name="connsiteY358" fmla="*/ 150876 h 328239"/>
                    <a:gd name="connsiteX359" fmla="*/ 239773 w 281897"/>
                    <a:gd name="connsiteY359" fmla="*/ 151212 h 328239"/>
                    <a:gd name="connsiteX360" fmla="*/ 240027 w 281897"/>
                    <a:gd name="connsiteY360" fmla="*/ 151547 h 328239"/>
                    <a:gd name="connsiteX361" fmla="*/ 240339 w 281897"/>
                    <a:gd name="connsiteY361" fmla="*/ 153410 h 328239"/>
                    <a:gd name="connsiteX362" fmla="*/ 240189 w 281897"/>
                    <a:gd name="connsiteY362" fmla="*/ 153861 h 328239"/>
                    <a:gd name="connsiteX363" fmla="*/ 240085 w 281897"/>
                    <a:gd name="connsiteY363" fmla="*/ 154127 h 328239"/>
                    <a:gd name="connsiteX364" fmla="*/ 240073 w 281897"/>
                    <a:gd name="connsiteY364" fmla="*/ 154185 h 328239"/>
                    <a:gd name="connsiteX365" fmla="*/ 240085 w 281897"/>
                    <a:gd name="connsiteY365" fmla="*/ 154197 h 328239"/>
                    <a:gd name="connsiteX366" fmla="*/ 240837 w 281897"/>
                    <a:gd name="connsiteY366" fmla="*/ 155215 h 328239"/>
                    <a:gd name="connsiteX367" fmla="*/ 240987 w 281897"/>
                    <a:gd name="connsiteY367" fmla="*/ 155712 h 328239"/>
                    <a:gd name="connsiteX368" fmla="*/ 241068 w 281897"/>
                    <a:gd name="connsiteY368" fmla="*/ 156117 h 328239"/>
                    <a:gd name="connsiteX369" fmla="*/ 241080 w 281897"/>
                    <a:gd name="connsiteY369" fmla="*/ 156256 h 328239"/>
                    <a:gd name="connsiteX370" fmla="*/ 241346 w 281897"/>
                    <a:gd name="connsiteY370" fmla="*/ 156777 h 328239"/>
                    <a:gd name="connsiteX371" fmla="*/ 241381 w 281897"/>
                    <a:gd name="connsiteY371" fmla="*/ 156788 h 328239"/>
                    <a:gd name="connsiteX372" fmla="*/ 242121 w 281897"/>
                    <a:gd name="connsiteY372" fmla="*/ 156893 h 328239"/>
                    <a:gd name="connsiteX373" fmla="*/ 242468 w 281897"/>
                    <a:gd name="connsiteY373" fmla="*/ 156719 h 328239"/>
                    <a:gd name="connsiteX374" fmla="*/ 242781 w 281897"/>
                    <a:gd name="connsiteY374" fmla="*/ 156603 h 328239"/>
                    <a:gd name="connsiteX375" fmla="*/ 242896 w 281897"/>
                    <a:gd name="connsiteY375" fmla="*/ 156499 h 328239"/>
                    <a:gd name="connsiteX376" fmla="*/ 244805 w 281897"/>
                    <a:gd name="connsiteY376" fmla="*/ 156083 h 328239"/>
                    <a:gd name="connsiteX377" fmla="*/ 246171 w 281897"/>
                    <a:gd name="connsiteY377" fmla="*/ 157483 h 328239"/>
                    <a:gd name="connsiteX378" fmla="*/ 246263 w 281897"/>
                    <a:gd name="connsiteY378" fmla="*/ 157853 h 328239"/>
                    <a:gd name="connsiteX379" fmla="*/ 246414 w 281897"/>
                    <a:gd name="connsiteY379" fmla="*/ 158200 h 328239"/>
                    <a:gd name="connsiteX380" fmla="*/ 246691 w 281897"/>
                    <a:gd name="connsiteY380" fmla="*/ 159172 h 328239"/>
                    <a:gd name="connsiteX381" fmla="*/ 247050 w 281897"/>
                    <a:gd name="connsiteY381" fmla="*/ 159484 h 328239"/>
                    <a:gd name="connsiteX382" fmla="*/ 247385 w 281897"/>
                    <a:gd name="connsiteY382" fmla="*/ 159878 h 328239"/>
                    <a:gd name="connsiteX383" fmla="*/ 247698 w 281897"/>
                    <a:gd name="connsiteY383" fmla="*/ 160317 h 328239"/>
                    <a:gd name="connsiteX384" fmla="*/ 247640 w 281897"/>
                    <a:gd name="connsiteY384" fmla="*/ 160248 h 328239"/>
                    <a:gd name="connsiteX385" fmla="*/ 248473 w 281897"/>
                    <a:gd name="connsiteY385" fmla="*/ 161416 h 328239"/>
                    <a:gd name="connsiteX386" fmla="*/ 248970 w 281897"/>
                    <a:gd name="connsiteY386" fmla="*/ 162481 h 328239"/>
                    <a:gd name="connsiteX387" fmla="*/ 249329 w 281897"/>
                    <a:gd name="connsiteY387" fmla="*/ 163441 h 328239"/>
                    <a:gd name="connsiteX388" fmla="*/ 249769 w 281897"/>
                    <a:gd name="connsiteY388" fmla="*/ 163788 h 328239"/>
                    <a:gd name="connsiteX389" fmla="*/ 250081 w 281897"/>
                    <a:gd name="connsiteY389" fmla="*/ 163996 h 328239"/>
                    <a:gd name="connsiteX390" fmla="*/ 250220 w 281897"/>
                    <a:gd name="connsiteY390" fmla="*/ 164066 h 328239"/>
                    <a:gd name="connsiteX391" fmla="*/ 251574 w 281897"/>
                    <a:gd name="connsiteY391" fmla="*/ 163985 h 328239"/>
                    <a:gd name="connsiteX392" fmla="*/ 252071 w 281897"/>
                    <a:gd name="connsiteY392" fmla="*/ 164135 h 328239"/>
                    <a:gd name="connsiteX393" fmla="*/ 252337 w 281897"/>
                    <a:gd name="connsiteY393" fmla="*/ 164205 h 328239"/>
                    <a:gd name="connsiteX394" fmla="*/ 252488 w 281897"/>
                    <a:gd name="connsiteY394" fmla="*/ 163834 h 328239"/>
                    <a:gd name="connsiteX395" fmla="*/ 252673 w 281897"/>
                    <a:gd name="connsiteY395" fmla="*/ 163337 h 328239"/>
                    <a:gd name="connsiteX396" fmla="*/ 253251 w 281897"/>
                    <a:gd name="connsiteY396" fmla="*/ 162515 h 328239"/>
                    <a:gd name="connsiteX397" fmla="*/ 253656 w 281897"/>
                    <a:gd name="connsiteY397" fmla="*/ 162180 h 328239"/>
                    <a:gd name="connsiteX398" fmla="*/ 254397 w 281897"/>
                    <a:gd name="connsiteY398" fmla="*/ 161717 h 328239"/>
                    <a:gd name="connsiteX399" fmla="*/ 255068 w 281897"/>
                    <a:gd name="connsiteY399" fmla="*/ 161463 h 328239"/>
                    <a:gd name="connsiteX400" fmla="*/ 255565 w 281897"/>
                    <a:gd name="connsiteY400" fmla="*/ 161382 h 328239"/>
                    <a:gd name="connsiteX401" fmla="*/ 256630 w 281897"/>
                    <a:gd name="connsiteY401" fmla="*/ 161173 h 328239"/>
                    <a:gd name="connsiteX402" fmla="*/ 257324 w 281897"/>
                    <a:gd name="connsiteY402" fmla="*/ 161104 h 328239"/>
                    <a:gd name="connsiteX403" fmla="*/ 258064 w 281897"/>
                    <a:gd name="connsiteY403" fmla="*/ 161092 h 328239"/>
                    <a:gd name="connsiteX404" fmla="*/ 258816 w 281897"/>
                    <a:gd name="connsiteY404" fmla="*/ 161162 h 328239"/>
                    <a:gd name="connsiteX405" fmla="*/ 259487 w 281897"/>
                    <a:gd name="connsiteY405" fmla="*/ 161278 h 328239"/>
                    <a:gd name="connsiteX406" fmla="*/ 260008 w 281897"/>
                    <a:gd name="connsiteY406" fmla="*/ 161370 h 328239"/>
                    <a:gd name="connsiteX407" fmla="*/ 260471 w 281897"/>
                    <a:gd name="connsiteY407" fmla="*/ 161451 h 328239"/>
                    <a:gd name="connsiteX408" fmla="*/ 260818 w 281897"/>
                    <a:gd name="connsiteY408" fmla="*/ 161486 h 328239"/>
                    <a:gd name="connsiteX409" fmla="*/ 260876 w 281897"/>
                    <a:gd name="connsiteY409" fmla="*/ 161486 h 328239"/>
                    <a:gd name="connsiteX410" fmla="*/ 260945 w 281897"/>
                    <a:gd name="connsiteY410" fmla="*/ 161463 h 328239"/>
                    <a:gd name="connsiteX411" fmla="*/ 261350 w 281897"/>
                    <a:gd name="connsiteY411" fmla="*/ 161266 h 328239"/>
                    <a:gd name="connsiteX412" fmla="*/ 263409 w 281897"/>
                    <a:gd name="connsiteY412" fmla="*/ 161440 h 328239"/>
                    <a:gd name="connsiteX413" fmla="*/ 263838 w 281897"/>
                    <a:gd name="connsiteY413" fmla="*/ 161752 h 328239"/>
                    <a:gd name="connsiteX414" fmla="*/ 264613 w 281897"/>
                    <a:gd name="connsiteY414" fmla="*/ 162469 h 328239"/>
                    <a:gd name="connsiteX415" fmla="*/ 265156 w 281897"/>
                    <a:gd name="connsiteY415" fmla="*/ 163210 h 328239"/>
                    <a:gd name="connsiteX416" fmla="*/ 265642 w 281897"/>
                    <a:gd name="connsiteY416" fmla="*/ 164135 h 328239"/>
                    <a:gd name="connsiteX417" fmla="*/ 265885 w 281897"/>
                    <a:gd name="connsiteY417" fmla="*/ 164552 h 328239"/>
                    <a:gd name="connsiteX418" fmla="*/ 266117 w 281897"/>
                    <a:gd name="connsiteY418" fmla="*/ 165142 h 328239"/>
                    <a:gd name="connsiteX419" fmla="*/ 266221 w 281897"/>
                    <a:gd name="connsiteY419" fmla="*/ 165605 h 328239"/>
                    <a:gd name="connsiteX420" fmla="*/ 266151 w 281897"/>
                    <a:gd name="connsiteY420" fmla="*/ 166727 h 328239"/>
                    <a:gd name="connsiteX421" fmla="*/ 265874 w 281897"/>
                    <a:gd name="connsiteY421" fmla="*/ 167467 h 328239"/>
                    <a:gd name="connsiteX422" fmla="*/ 265307 w 281897"/>
                    <a:gd name="connsiteY422" fmla="*/ 168497 h 328239"/>
                    <a:gd name="connsiteX423" fmla="*/ 265330 w 281897"/>
                    <a:gd name="connsiteY423" fmla="*/ 168462 h 328239"/>
                    <a:gd name="connsiteX424" fmla="*/ 265075 w 281897"/>
                    <a:gd name="connsiteY424" fmla="*/ 168925 h 328239"/>
                    <a:gd name="connsiteX425" fmla="*/ 264740 w 281897"/>
                    <a:gd name="connsiteY425" fmla="*/ 169434 h 328239"/>
                    <a:gd name="connsiteX426" fmla="*/ 264578 w 281897"/>
                    <a:gd name="connsiteY426" fmla="*/ 169747 h 328239"/>
                    <a:gd name="connsiteX427" fmla="*/ 264185 w 281897"/>
                    <a:gd name="connsiteY427" fmla="*/ 170684 h 328239"/>
                    <a:gd name="connsiteX428" fmla="*/ 263768 w 281897"/>
                    <a:gd name="connsiteY428" fmla="*/ 171656 h 328239"/>
                    <a:gd name="connsiteX429" fmla="*/ 263710 w 281897"/>
                    <a:gd name="connsiteY429" fmla="*/ 171794 h 328239"/>
                    <a:gd name="connsiteX430" fmla="*/ 264231 w 281897"/>
                    <a:gd name="connsiteY430" fmla="*/ 172558 h 328239"/>
                    <a:gd name="connsiteX431" fmla="*/ 264416 w 281897"/>
                    <a:gd name="connsiteY431" fmla="*/ 172905 h 328239"/>
                    <a:gd name="connsiteX432" fmla="*/ 264705 w 281897"/>
                    <a:gd name="connsiteY432" fmla="*/ 173680 h 328239"/>
                    <a:gd name="connsiteX433" fmla="*/ 264867 w 281897"/>
                    <a:gd name="connsiteY433" fmla="*/ 173889 h 328239"/>
                    <a:gd name="connsiteX434" fmla="*/ 264971 w 281897"/>
                    <a:gd name="connsiteY434" fmla="*/ 174039 h 328239"/>
                    <a:gd name="connsiteX435" fmla="*/ 264994 w 281897"/>
                    <a:gd name="connsiteY435" fmla="*/ 174027 h 328239"/>
                    <a:gd name="connsiteX436" fmla="*/ 265538 w 281897"/>
                    <a:gd name="connsiteY436" fmla="*/ 173993 h 328239"/>
                    <a:gd name="connsiteX437" fmla="*/ 266024 w 281897"/>
                    <a:gd name="connsiteY437" fmla="*/ 174016 h 328239"/>
                    <a:gd name="connsiteX438" fmla="*/ 266418 w 281897"/>
                    <a:gd name="connsiteY438" fmla="*/ 174027 h 328239"/>
                    <a:gd name="connsiteX439" fmla="*/ 266603 w 281897"/>
                    <a:gd name="connsiteY439" fmla="*/ 174004 h 328239"/>
                    <a:gd name="connsiteX440" fmla="*/ 266788 w 281897"/>
                    <a:gd name="connsiteY440" fmla="*/ 173935 h 328239"/>
                    <a:gd name="connsiteX441" fmla="*/ 267204 w 281897"/>
                    <a:gd name="connsiteY441" fmla="*/ 173750 h 328239"/>
                    <a:gd name="connsiteX442" fmla="*/ 268003 w 281897"/>
                    <a:gd name="connsiteY442" fmla="*/ 173507 h 328239"/>
                    <a:gd name="connsiteX443" fmla="*/ 268720 w 281897"/>
                    <a:gd name="connsiteY443" fmla="*/ 173368 h 328239"/>
                    <a:gd name="connsiteX444" fmla="*/ 269738 w 281897"/>
                    <a:gd name="connsiteY444" fmla="*/ 173472 h 328239"/>
                    <a:gd name="connsiteX445" fmla="*/ 270155 w 281897"/>
                    <a:gd name="connsiteY445" fmla="*/ 173622 h 328239"/>
                    <a:gd name="connsiteX446" fmla="*/ 270478 w 281897"/>
                    <a:gd name="connsiteY446" fmla="*/ 173715 h 328239"/>
                    <a:gd name="connsiteX447" fmla="*/ 270883 w 281897"/>
                    <a:gd name="connsiteY447" fmla="*/ 173773 h 328239"/>
                    <a:gd name="connsiteX448" fmla="*/ 271601 w 281897"/>
                    <a:gd name="connsiteY448" fmla="*/ 174027 h 328239"/>
                    <a:gd name="connsiteX449" fmla="*/ 272052 w 281897"/>
                    <a:gd name="connsiteY449" fmla="*/ 174282 h 328239"/>
                    <a:gd name="connsiteX450" fmla="*/ 272677 w 281897"/>
                    <a:gd name="connsiteY450" fmla="*/ 174722 h 328239"/>
                    <a:gd name="connsiteX451" fmla="*/ 273082 w 281897"/>
                    <a:gd name="connsiteY451" fmla="*/ 175092 h 328239"/>
                    <a:gd name="connsiteX452" fmla="*/ 273267 w 281897"/>
                    <a:gd name="connsiteY452" fmla="*/ 175207 h 328239"/>
                    <a:gd name="connsiteX453" fmla="*/ 273637 w 281897"/>
                    <a:gd name="connsiteY453" fmla="*/ 175381 h 328239"/>
                    <a:gd name="connsiteX454" fmla="*/ 274042 w 281897"/>
                    <a:gd name="connsiteY454" fmla="*/ 175555 h 328239"/>
                    <a:gd name="connsiteX455" fmla="*/ 274493 w 281897"/>
                    <a:gd name="connsiteY455" fmla="*/ 175728 h 328239"/>
                    <a:gd name="connsiteX456" fmla="*/ 275072 w 281897"/>
                    <a:gd name="connsiteY456" fmla="*/ 176052 h 328239"/>
                    <a:gd name="connsiteX457" fmla="*/ 275465 w 281897"/>
                    <a:gd name="connsiteY457" fmla="*/ 176376 h 328239"/>
                    <a:gd name="connsiteX458" fmla="*/ 275905 w 281897"/>
                    <a:gd name="connsiteY458" fmla="*/ 176862 h 328239"/>
                    <a:gd name="connsiteX459" fmla="*/ 276113 w 281897"/>
                    <a:gd name="connsiteY459" fmla="*/ 177209 h 328239"/>
                    <a:gd name="connsiteX460" fmla="*/ 276321 w 281897"/>
                    <a:gd name="connsiteY460" fmla="*/ 177475 h 328239"/>
                    <a:gd name="connsiteX461" fmla="*/ 276657 w 281897"/>
                    <a:gd name="connsiteY461" fmla="*/ 177834 h 328239"/>
                    <a:gd name="connsiteX462" fmla="*/ 277443 w 281897"/>
                    <a:gd name="connsiteY462" fmla="*/ 178864 h 328239"/>
                    <a:gd name="connsiteX463" fmla="*/ 277409 w 281897"/>
                    <a:gd name="connsiteY463" fmla="*/ 178806 h 328239"/>
                    <a:gd name="connsiteX464" fmla="*/ 277617 w 281897"/>
                    <a:gd name="connsiteY464" fmla="*/ 179060 h 328239"/>
                    <a:gd name="connsiteX465" fmla="*/ 277698 w 281897"/>
                    <a:gd name="connsiteY465" fmla="*/ 179141 h 328239"/>
                    <a:gd name="connsiteX466" fmla="*/ 278091 w 281897"/>
                    <a:gd name="connsiteY466" fmla="*/ 179060 h 328239"/>
                    <a:gd name="connsiteX467" fmla="*/ 278554 w 281897"/>
                    <a:gd name="connsiteY467" fmla="*/ 178921 h 328239"/>
                    <a:gd name="connsiteX468" fmla="*/ 280498 w 281897"/>
                    <a:gd name="connsiteY468" fmla="*/ 179407 h 328239"/>
                    <a:gd name="connsiteX469" fmla="*/ 280822 w 281897"/>
                    <a:gd name="connsiteY469" fmla="*/ 179720 h 328239"/>
                    <a:gd name="connsiteX470" fmla="*/ 281273 w 281897"/>
                    <a:gd name="connsiteY470" fmla="*/ 180379 h 328239"/>
                    <a:gd name="connsiteX471" fmla="*/ 281597 w 281897"/>
                    <a:gd name="connsiteY471" fmla="*/ 181212 h 328239"/>
                    <a:gd name="connsiteX472" fmla="*/ 281840 w 281897"/>
                    <a:gd name="connsiteY472" fmla="*/ 182265 h 328239"/>
                    <a:gd name="connsiteX473" fmla="*/ 281898 w 281897"/>
                    <a:gd name="connsiteY473" fmla="*/ 182763 h 328239"/>
                    <a:gd name="connsiteX474" fmla="*/ 281886 w 281897"/>
                    <a:gd name="connsiteY474" fmla="*/ 183225 h 328239"/>
                    <a:gd name="connsiteX475" fmla="*/ 280891 w 281897"/>
                    <a:gd name="connsiteY475" fmla="*/ 184903 h 328239"/>
                    <a:gd name="connsiteX476" fmla="*/ 277652 w 281897"/>
                    <a:gd name="connsiteY476" fmla="*/ 186812 h 328239"/>
                    <a:gd name="connsiteX477" fmla="*/ 276946 w 281897"/>
                    <a:gd name="connsiteY477" fmla="*/ 187147 h 328239"/>
                    <a:gd name="connsiteX478" fmla="*/ 272295 w 281897"/>
                    <a:gd name="connsiteY478" fmla="*/ 188837 h 328239"/>
                    <a:gd name="connsiteX479" fmla="*/ 271589 w 281897"/>
                    <a:gd name="connsiteY479" fmla="*/ 189022 h 328239"/>
                    <a:gd name="connsiteX480" fmla="*/ 270872 w 281897"/>
                    <a:gd name="connsiteY480" fmla="*/ 189080 h 328239"/>
                    <a:gd name="connsiteX481" fmla="*/ 268743 w 281897"/>
                    <a:gd name="connsiteY481" fmla="*/ 188825 h 328239"/>
                    <a:gd name="connsiteX482" fmla="*/ 267042 w 281897"/>
                    <a:gd name="connsiteY482" fmla="*/ 188547 h 328239"/>
                    <a:gd name="connsiteX483" fmla="*/ 265573 w 281897"/>
                    <a:gd name="connsiteY483" fmla="*/ 187425 h 328239"/>
                    <a:gd name="connsiteX484" fmla="*/ 265168 w 281897"/>
                    <a:gd name="connsiteY484" fmla="*/ 187830 h 328239"/>
                    <a:gd name="connsiteX485" fmla="*/ 263294 w 281897"/>
                    <a:gd name="connsiteY485" fmla="*/ 189392 h 328239"/>
                    <a:gd name="connsiteX486" fmla="*/ 263143 w 281897"/>
                    <a:gd name="connsiteY486" fmla="*/ 189577 h 328239"/>
                    <a:gd name="connsiteX487" fmla="*/ 262866 w 281897"/>
                    <a:gd name="connsiteY487" fmla="*/ 190005 h 328239"/>
                    <a:gd name="connsiteX488" fmla="*/ 262403 w 281897"/>
                    <a:gd name="connsiteY488" fmla="*/ 190503 h 328239"/>
                    <a:gd name="connsiteX489" fmla="*/ 262009 w 281897"/>
                    <a:gd name="connsiteY489" fmla="*/ 190792 h 328239"/>
                    <a:gd name="connsiteX490" fmla="*/ 261084 w 281897"/>
                    <a:gd name="connsiteY490" fmla="*/ 191185 h 328239"/>
                    <a:gd name="connsiteX491" fmla="*/ 260679 w 281897"/>
                    <a:gd name="connsiteY491" fmla="*/ 191243 h 328239"/>
                    <a:gd name="connsiteX492" fmla="*/ 259233 w 281897"/>
                    <a:gd name="connsiteY492" fmla="*/ 191636 h 328239"/>
                    <a:gd name="connsiteX493" fmla="*/ 258377 w 281897"/>
                    <a:gd name="connsiteY493" fmla="*/ 191741 h 328239"/>
                    <a:gd name="connsiteX494" fmla="*/ 257694 w 281897"/>
                    <a:gd name="connsiteY494" fmla="*/ 191683 h 328239"/>
                    <a:gd name="connsiteX495" fmla="*/ 254096 w 281897"/>
                    <a:gd name="connsiteY495" fmla="*/ 190757 h 328239"/>
                    <a:gd name="connsiteX496" fmla="*/ 251967 w 281897"/>
                    <a:gd name="connsiteY496" fmla="*/ 192886 h 328239"/>
                    <a:gd name="connsiteX497" fmla="*/ 251736 w 281897"/>
                    <a:gd name="connsiteY497" fmla="*/ 193164 h 328239"/>
                    <a:gd name="connsiteX498" fmla="*/ 249919 w 281897"/>
                    <a:gd name="connsiteY498" fmla="*/ 195755 h 328239"/>
                    <a:gd name="connsiteX499" fmla="*/ 249341 w 281897"/>
                    <a:gd name="connsiteY499" fmla="*/ 196438 h 328239"/>
                    <a:gd name="connsiteX500" fmla="*/ 247038 w 281897"/>
                    <a:gd name="connsiteY500" fmla="*/ 198694 h 328239"/>
                    <a:gd name="connsiteX501" fmla="*/ 246298 w 281897"/>
                    <a:gd name="connsiteY501" fmla="*/ 199319 h 328239"/>
                    <a:gd name="connsiteX502" fmla="*/ 242665 w 281897"/>
                    <a:gd name="connsiteY502" fmla="*/ 201598 h 328239"/>
                    <a:gd name="connsiteX503" fmla="*/ 241890 w 281897"/>
                    <a:gd name="connsiteY503" fmla="*/ 202014 h 328239"/>
                    <a:gd name="connsiteX504" fmla="*/ 238396 w 281897"/>
                    <a:gd name="connsiteY504" fmla="*/ 203414 h 328239"/>
                    <a:gd name="connsiteX505" fmla="*/ 237910 w 281897"/>
                    <a:gd name="connsiteY505" fmla="*/ 203611 h 328239"/>
                    <a:gd name="connsiteX506" fmla="*/ 237447 w 281897"/>
                    <a:gd name="connsiteY506" fmla="*/ 203796 h 328239"/>
                    <a:gd name="connsiteX507" fmla="*/ 236579 w 281897"/>
                    <a:gd name="connsiteY507" fmla="*/ 204201 h 328239"/>
                    <a:gd name="connsiteX508" fmla="*/ 236568 w 281897"/>
                    <a:gd name="connsiteY508" fmla="*/ 204282 h 328239"/>
                    <a:gd name="connsiteX509" fmla="*/ 236464 w 281897"/>
                    <a:gd name="connsiteY509" fmla="*/ 205254 h 328239"/>
                    <a:gd name="connsiteX510" fmla="*/ 236383 w 281897"/>
                    <a:gd name="connsiteY510" fmla="*/ 205659 h 328239"/>
                    <a:gd name="connsiteX511" fmla="*/ 236221 w 281897"/>
                    <a:gd name="connsiteY511" fmla="*/ 206156 h 328239"/>
                    <a:gd name="connsiteX512" fmla="*/ 235804 w 281897"/>
                    <a:gd name="connsiteY512" fmla="*/ 206874 h 328239"/>
                    <a:gd name="connsiteX513" fmla="*/ 234832 w 281897"/>
                    <a:gd name="connsiteY513" fmla="*/ 207915 h 328239"/>
                    <a:gd name="connsiteX514" fmla="*/ 234254 w 281897"/>
                    <a:gd name="connsiteY514" fmla="*/ 208366 h 328239"/>
                    <a:gd name="connsiteX515" fmla="*/ 230621 w 281897"/>
                    <a:gd name="connsiteY515" fmla="*/ 210657 h 328239"/>
                    <a:gd name="connsiteX516" fmla="*/ 230019 w 281897"/>
                    <a:gd name="connsiteY516" fmla="*/ 210981 h 328239"/>
                    <a:gd name="connsiteX517" fmla="*/ 229302 w 281897"/>
                    <a:gd name="connsiteY517" fmla="*/ 211212 h 328239"/>
                    <a:gd name="connsiteX518" fmla="*/ 226363 w 281897"/>
                    <a:gd name="connsiteY518" fmla="*/ 211502 h 328239"/>
                    <a:gd name="connsiteX519" fmla="*/ 225172 w 281897"/>
                    <a:gd name="connsiteY519" fmla="*/ 212612 h 328239"/>
                    <a:gd name="connsiteX520" fmla="*/ 222406 w 281897"/>
                    <a:gd name="connsiteY520" fmla="*/ 215042 h 328239"/>
                    <a:gd name="connsiteX521" fmla="*/ 222314 w 281897"/>
                    <a:gd name="connsiteY521" fmla="*/ 215146 h 328239"/>
                    <a:gd name="connsiteX522" fmla="*/ 220625 w 281897"/>
                    <a:gd name="connsiteY522" fmla="*/ 218478 h 328239"/>
                    <a:gd name="connsiteX523" fmla="*/ 220601 w 281897"/>
                    <a:gd name="connsiteY523" fmla="*/ 218617 h 328239"/>
                    <a:gd name="connsiteX524" fmla="*/ 220590 w 281897"/>
                    <a:gd name="connsiteY524" fmla="*/ 218790 h 328239"/>
                    <a:gd name="connsiteX525" fmla="*/ 220613 w 281897"/>
                    <a:gd name="connsiteY525" fmla="*/ 218929 h 328239"/>
                    <a:gd name="connsiteX526" fmla="*/ 221701 w 281897"/>
                    <a:gd name="connsiteY526" fmla="*/ 222389 h 328239"/>
                    <a:gd name="connsiteX527" fmla="*/ 221863 w 281897"/>
                    <a:gd name="connsiteY527" fmla="*/ 222886 h 328239"/>
                    <a:gd name="connsiteX528" fmla="*/ 222013 w 281897"/>
                    <a:gd name="connsiteY528" fmla="*/ 223372 h 328239"/>
                    <a:gd name="connsiteX529" fmla="*/ 223841 w 281897"/>
                    <a:gd name="connsiteY529" fmla="*/ 228370 h 328239"/>
                    <a:gd name="connsiteX530" fmla="*/ 223945 w 281897"/>
                    <a:gd name="connsiteY530" fmla="*/ 228775 h 328239"/>
                    <a:gd name="connsiteX531" fmla="*/ 224026 w 281897"/>
                    <a:gd name="connsiteY531" fmla="*/ 229296 h 328239"/>
                    <a:gd name="connsiteX532" fmla="*/ 224049 w 281897"/>
                    <a:gd name="connsiteY532" fmla="*/ 230638 h 328239"/>
                    <a:gd name="connsiteX533" fmla="*/ 223968 w 281897"/>
                    <a:gd name="connsiteY533" fmla="*/ 231390 h 328239"/>
                    <a:gd name="connsiteX534" fmla="*/ 221920 w 281897"/>
                    <a:gd name="connsiteY534" fmla="*/ 233125 h 328239"/>
                    <a:gd name="connsiteX535" fmla="*/ 222233 w 281897"/>
                    <a:gd name="connsiteY535" fmla="*/ 234768 h 328239"/>
                    <a:gd name="connsiteX536" fmla="*/ 222291 w 281897"/>
                    <a:gd name="connsiteY536" fmla="*/ 235532 h 328239"/>
                    <a:gd name="connsiteX537" fmla="*/ 221770 w 281897"/>
                    <a:gd name="connsiteY537" fmla="*/ 236990 h 328239"/>
                    <a:gd name="connsiteX538" fmla="*/ 220451 w 281897"/>
                    <a:gd name="connsiteY538" fmla="*/ 238447 h 328239"/>
                    <a:gd name="connsiteX539" fmla="*/ 220694 w 281897"/>
                    <a:gd name="connsiteY539" fmla="*/ 238540 h 328239"/>
                    <a:gd name="connsiteX540" fmla="*/ 221747 w 281897"/>
                    <a:gd name="connsiteY540" fmla="*/ 239003 h 328239"/>
                    <a:gd name="connsiteX541" fmla="*/ 222430 w 281897"/>
                    <a:gd name="connsiteY541" fmla="*/ 239396 h 328239"/>
                    <a:gd name="connsiteX542" fmla="*/ 223864 w 281897"/>
                    <a:gd name="connsiteY542" fmla="*/ 240391 h 328239"/>
                    <a:gd name="connsiteX543" fmla="*/ 224651 w 281897"/>
                    <a:gd name="connsiteY543" fmla="*/ 241502 h 328239"/>
                    <a:gd name="connsiteX544" fmla="*/ 224790 w 281897"/>
                    <a:gd name="connsiteY544" fmla="*/ 241999 h 328239"/>
                    <a:gd name="connsiteX545" fmla="*/ 224986 w 281897"/>
                    <a:gd name="connsiteY545" fmla="*/ 243087 h 328239"/>
                    <a:gd name="connsiteX546" fmla="*/ 225056 w 281897"/>
                    <a:gd name="connsiteY546" fmla="*/ 243284 h 328239"/>
                    <a:gd name="connsiteX547" fmla="*/ 226363 w 281897"/>
                    <a:gd name="connsiteY547" fmla="*/ 245713 h 328239"/>
                    <a:gd name="connsiteX548" fmla="*/ 226514 w 281897"/>
                    <a:gd name="connsiteY548" fmla="*/ 245864 h 328239"/>
                    <a:gd name="connsiteX549" fmla="*/ 227659 w 281897"/>
                    <a:gd name="connsiteY549" fmla="*/ 246951 h 328239"/>
                    <a:gd name="connsiteX550" fmla="*/ 228284 w 281897"/>
                    <a:gd name="connsiteY550" fmla="*/ 248328 h 328239"/>
                    <a:gd name="connsiteX551" fmla="*/ 228353 w 281897"/>
                    <a:gd name="connsiteY551" fmla="*/ 250491 h 328239"/>
                    <a:gd name="connsiteX552" fmla="*/ 228365 w 281897"/>
                    <a:gd name="connsiteY552" fmla="*/ 251001 h 328239"/>
                    <a:gd name="connsiteX553" fmla="*/ 228376 w 281897"/>
                    <a:gd name="connsiteY553" fmla="*/ 251405 h 328239"/>
                    <a:gd name="connsiteX554" fmla="*/ 229128 w 281897"/>
                    <a:gd name="connsiteY554" fmla="*/ 255362 h 328239"/>
                    <a:gd name="connsiteX555" fmla="*/ 229128 w 281897"/>
                    <a:gd name="connsiteY555" fmla="*/ 255385 h 328239"/>
                    <a:gd name="connsiteX556" fmla="*/ 231593 w 281897"/>
                    <a:gd name="connsiteY556" fmla="*/ 258416 h 328239"/>
                    <a:gd name="connsiteX557" fmla="*/ 231986 w 281897"/>
                    <a:gd name="connsiteY557" fmla="*/ 258995 h 328239"/>
                    <a:gd name="connsiteX558" fmla="*/ 232056 w 281897"/>
                    <a:gd name="connsiteY558" fmla="*/ 259088 h 328239"/>
                    <a:gd name="connsiteX559" fmla="*/ 234022 w 281897"/>
                    <a:gd name="connsiteY559" fmla="*/ 259180 h 328239"/>
                    <a:gd name="connsiteX560" fmla="*/ 234763 w 281897"/>
                    <a:gd name="connsiteY560" fmla="*/ 259284 h 328239"/>
                    <a:gd name="connsiteX561" fmla="*/ 235168 w 281897"/>
                    <a:gd name="connsiteY561" fmla="*/ 259388 h 328239"/>
                    <a:gd name="connsiteX562" fmla="*/ 238685 w 281897"/>
                    <a:gd name="connsiteY562" fmla="*/ 260707 h 328239"/>
                    <a:gd name="connsiteX563" fmla="*/ 239402 w 281897"/>
                    <a:gd name="connsiteY563" fmla="*/ 261170 h 328239"/>
                    <a:gd name="connsiteX564" fmla="*/ 239772 w 281897"/>
                    <a:gd name="connsiteY564" fmla="*/ 261563 h 328239"/>
                    <a:gd name="connsiteX565" fmla="*/ 240999 w 281897"/>
                    <a:gd name="connsiteY565" fmla="*/ 262952 h 328239"/>
                    <a:gd name="connsiteX566" fmla="*/ 243197 w 281897"/>
                    <a:gd name="connsiteY566" fmla="*/ 265844 h 328239"/>
                    <a:gd name="connsiteX567" fmla="*/ 243440 w 281897"/>
                    <a:gd name="connsiteY567" fmla="*/ 266087 h 328239"/>
                    <a:gd name="connsiteX568" fmla="*/ 244909 w 281897"/>
                    <a:gd name="connsiteY568" fmla="*/ 267395 h 328239"/>
                    <a:gd name="connsiteX569" fmla="*/ 245164 w 281897"/>
                    <a:gd name="connsiteY569" fmla="*/ 267580 h 328239"/>
                    <a:gd name="connsiteX570" fmla="*/ 245904 w 281897"/>
                    <a:gd name="connsiteY570" fmla="*/ 267996 h 328239"/>
                    <a:gd name="connsiteX571" fmla="*/ 246876 w 281897"/>
                    <a:gd name="connsiteY571" fmla="*/ 266527 h 328239"/>
                    <a:gd name="connsiteX572" fmla="*/ 247316 w 281897"/>
                    <a:gd name="connsiteY572" fmla="*/ 266041 h 328239"/>
                    <a:gd name="connsiteX573" fmla="*/ 247721 w 281897"/>
                    <a:gd name="connsiteY573" fmla="*/ 265729 h 328239"/>
                    <a:gd name="connsiteX574" fmla="*/ 248427 w 281897"/>
                    <a:gd name="connsiteY574" fmla="*/ 265381 h 328239"/>
                    <a:gd name="connsiteX575" fmla="*/ 249468 w 281897"/>
                    <a:gd name="connsiteY575" fmla="*/ 265104 h 328239"/>
                    <a:gd name="connsiteX576" fmla="*/ 249954 w 281897"/>
                    <a:gd name="connsiteY576" fmla="*/ 264965 h 328239"/>
                    <a:gd name="connsiteX577" fmla="*/ 250463 w 281897"/>
                    <a:gd name="connsiteY577" fmla="*/ 264826 h 328239"/>
                    <a:gd name="connsiteX578" fmla="*/ 254582 w 281897"/>
                    <a:gd name="connsiteY578" fmla="*/ 263634 h 328239"/>
                    <a:gd name="connsiteX579" fmla="*/ 255947 w 281897"/>
                    <a:gd name="connsiteY579" fmla="*/ 263727 h 328239"/>
                    <a:gd name="connsiteX580" fmla="*/ 256606 w 281897"/>
                    <a:gd name="connsiteY580" fmla="*/ 264016 h 328239"/>
                    <a:gd name="connsiteX581" fmla="*/ 259418 w 281897"/>
                    <a:gd name="connsiteY581" fmla="*/ 265590 h 328239"/>
                    <a:gd name="connsiteX582" fmla="*/ 259753 w 281897"/>
                    <a:gd name="connsiteY582" fmla="*/ 265833 h 328239"/>
                    <a:gd name="connsiteX583" fmla="*/ 260123 w 281897"/>
                    <a:gd name="connsiteY583" fmla="*/ 266157 h 328239"/>
                    <a:gd name="connsiteX584" fmla="*/ 260794 w 281897"/>
                    <a:gd name="connsiteY584" fmla="*/ 267429 h 328239"/>
                    <a:gd name="connsiteX585" fmla="*/ 261188 w 281897"/>
                    <a:gd name="connsiteY585" fmla="*/ 270819 h 328239"/>
                    <a:gd name="connsiteX586" fmla="*/ 261257 w 281897"/>
                    <a:gd name="connsiteY586" fmla="*/ 270923 h 328239"/>
                    <a:gd name="connsiteX587" fmla="*/ 262553 w 281897"/>
                    <a:gd name="connsiteY587" fmla="*/ 273226 h 328239"/>
                    <a:gd name="connsiteX588" fmla="*/ 262727 w 281897"/>
                    <a:gd name="connsiteY588" fmla="*/ 273642 h 328239"/>
                    <a:gd name="connsiteX589" fmla="*/ 262877 w 281897"/>
                    <a:gd name="connsiteY589" fmla="*/ 274128 h 328239"/>
                    <a:gd name="connsiteX590" fmla="*/ 262865 w 281897"/>
                    <a:gd name="connsiteY590" fmla="*/ 275297 h 328239"/>
                    <a:gd name="connsiteX591" fmla="*/ 262241 w 281897"/>
                    <a:gd name="connsiteY591" fmla="*/ 277344 h 328239"/>
                    <a:gd name="connsiteX592" fmla="*/ 261998 w 281897"/>
                    <a:gd name="connsiteY592" fmla="*/ 277969 h 328239"/>
                    <a:gd name="connsiteX593" fmla="*/ 261118 w 281897"/>
                    <a:gd name="connsiteY593" fmla="*/ 278987 h 328239"/>
                    <a:gd name="connsiteX594" fmla="*/ 260667 w 281897"/>
                    <a:gd name="connsiteY594" fmla="*/ 279242 h 328239"/>
                    <a:gd name="connsiteX595" fmla="*/ 260239 w 281897"/>
                    <a:gd name="connsiteY595" fmla="*/ 279496 h 328239"/>
                    <a:gd name="connsiteX596" fmla="*/ 259059 w 281897"/>
                    <a:gd name="connsiteY596" fmla="*/ 280214 h 328239"/>
                    <a:gd name="connsiteX597" fmla="*/ 258990 w 281897"/>
                    <a:gd name="connsiteY597" fmla="*/ 280283 h 328239"/>
                    <a:gd name="connsiteX598" fmla="*/ 259475 w 281897"/>
                    <a:gd name="connsiteY598" fmla="*/ 281729 h 328239"/>
                    <a:gd name="connsiteX599" fmla="*/ 259568 w 281897"/>
                    <a:gd name="connsiteY599" fmla="*/ 282319 h 328239"/>
                    <a:gd name="connsiteX600" fmla="*/ 259580 w 281897"/>
                    <a:gd name="connsiteY600" fmla="*/ 282759 h 328239"/>
                    <a:gd name="connsiteX601" fmla="*/ 258434 w 281897"/>
                    <a:gd name="connsiteY601" fmla="*/ 284622 h 328239"/>
                    <a:gd name="connsiteX602" fmla="*/ 256491 w 281897"/>
                    <a:gd name="connsiteY602" fmla="*/ 285536 h 328239"/>
                    <a:gd name="connsiteX603" fmla="*/ 255796 w 281897"/>
                    <a:gd name="connsiteY603" fmla="*/ 285790 h 328239"/>
                    <a:gd name="connsiteX604" fmla="*/ 255079 w 281897"/>
                    <a:gd name="connsiteY604" fmla="*/ 285894 h 328239"/>
                    <a:gd name="connsiteX605" fmla="*/ 253471 w 281897"/>
                    <a:gd name="connsiteY605" fmla="*/ 285837 h 328239"/>
                    <a:gd name="connsiteX606" fmla="*/ 252950 w 281897"/>
                    <a:gd name="connsiteY606" fmla="*/ 285825 h 328239"/>
                    <a:gd name="connsiteX607" fmla="*/ 252441 w 281897"/>
                    <a:gd name="connsiteY607" fmla="*/ 285813 h 328239"/>
                    <a:gd name="connsiteX608" fmla="*/ 249792 w 281897"/>
                    <a:gd name="connsiteY608" fmla="*/ 285825 h 328239"/>
                    <a:gd name="connsiteX609" fmla="*/ 246448 w 281897"/>
                    <a:gd name="connsiteY609" fmla="*/ 285813 h 328239"/>
                    <a:gd name="connsiteX610" fmla="*/ 246413 w 281897"/>
                    <a:gd name="connsiteY610" fmla="*/ 285825 h 328239"/>
                    <a:gd name="connsiteX611" fmla="*/ 245037 w 281897"/>
                    <a:gd name="connsiteY611" fmla="*/ 286531 h 328239"/>
                    <a:gd name="connsiteX612" fmla="*/ 243775 w 281897"/>
                    <a:gd name="connsiteY612" fmla="*/ 287132 h 328239"/>
                    <a:gd name="connsiteX613" fmla="*/ 242734 w 281897"/>
                    <a:gd name="connsiteY613" fmla="*/ 287479 h 328239"/>
                    <a:gd name="connsiteX614" fmla="*/ 242595 w 281897"/>
                    <a:gd name="connsiteY614" fmla="*/ 287653 h 328239"/>
                    <a:gd name="connsiteX615" fmla="*/ 242537 w 281897"/>
                    <a:gd name="connsiteY615" fmla="*/ 287734 h 328239"/>
                    <a:gd name="connsiteX616" fmla="*/ 242005 w 281897"/>
                    <a:gd name="connsiteY616" fmla="*/ 289620 h 328239"/>
                    <a:gd name="connsiteX617" fmla="*/ 241670 w 281897"/>
                    <a:gd name="connsiteY617" fmla="*/ 290279 h 328239"/>
                    <a:gd name="connsiteX618" fmla="*/ 241392 w 281897"/>
                    <a:gd name="connsiteY618" fmla="*/ 290650 h 328239"/>
                    <a:gd name="connsiteX619" fmla="*/ 240143 w 281897"/>
                    <a:gd name="connsiteY619" fmla="*/ 291402 h 328239"/>
                    <a:gd name="connsiteX620" fmla="*/ 238014 w 281897"/>
                    <a:gd name="connsiteY620" fmla="*/ 291772 h 328239"/>
                    <a:gd name="connsiteX621" fmla="*/ 236394 w 281897"/>
                    <a:gd name="connsiteY621" fmla="*/ 291355 h 328239"/>
                    <a:gd name="connsiteX622" fmla="*/ 236082 w 281897"/>
                    <a:gd name="connsiteY622" fmla="*/ 291101 h 328239"/>
                    <a:gd name="connsiteX623" fmla="*/ 235422 w 281897"/>
                    <a:gd name="connsiteY623" fmla="*/ 290106 h 328239"/>
                    <a:gd name="connsiteX624" fmla="*/ 235318 w 281897"/>
                    <a:gd name="connsiteY624" fmla="*/ 289759 h 328239"/>
                    <a:gd name="connsiteX625" fmla="*/ 234716 w 281897"/>
                    <a:gd name="connsiteY625" fmla="*/ 290707 h 328239"/>
                    <a:gd name="connsiteX626" fmla="*/ 234011 w 281897"/>
                    <a:gd name="connsiteY626" fmla="*/ 291378 h 328239"/>
                    <a:gd name="connsiteX627" fmla="*/ 233583 w 281897"/>
                    <a:gd name="connsiteY627" fmla="*/ 291610 h 328239"/>
                    <a:gd name="connsiteX628" fmla="*/ 232877 w 281897"/>
                    <a:gd name="connsiteY628" fmla="*/ 291853 h 328239"/>
                    <a:gd name="connsiteX629" fmla="*/ 231697 w 281897"/>
                    <a:gd name="connsiteY629" fmla="*/ 292015 h 328239"/>
                    <a:gd name="connsiteX630" fmla="*/ 231928 w 281897"/>
                    <a:gd name="connsiteY630" fmla="*/ 292640 h 328239"/>
                    <a:gd name="connsiteX631" fmla="*/ 232067 w 281897"/>
                    <a:gd name="connsiteY631" fmla="*/ 293392 h 328239"/>
                    <a:gd name="connsiteX632" fmla="*/ 232298 w 281897"/>
                    <a:gd name="connsiteY632" fmla="*/ 297152 h 328239"/>
                    <a:gd name="connsiteX633" fmla="*/ 232264 w 281897"/>
                    <a:gd name="connsiteY633" fmla="*/ 297915 h 328239"/>
                    <a:gd name="connsiteX634" fmla="*/ 232159 w 281897"/>
                    <a:gd name="connsiteY634" fmla="*/ 298447 h 328239"/>
                    <a:gd name="connsiteX635" fmla="*/ 229487 w 281897"/>
                    <a:gd name="connsiteY635" fmla="*/ 306095 h 328239"/>
                    <a:gd name="connsiteX636" fmla="*/ 229290 w 281897"/>
                    <a:gd name="connsiteY636" fmla="*/ 306488 h 328239"/>
                    <a:gd name="connsiteX637" fmla="*/ 226062 w 281897"/>
                    <a:gd name="connsiteY637" fmla="*/ 311429 h 328239"/>
                    <a:gd name="connsiteX638" fmla="*/ 225970 w 281897"/>
                    <a:gd name="connsiteY638" fmla="*/ 311567 h 328239"/>
                    <a:gd name="connsiteX639" fmla="*/ 226757 w 281897"/>
                    <a:gd name="connsiteY639" fmla="*/ 312713 h 328239"/>
                    <a:gd name="connsiteX640" fmla="*/ 228376 w 281897"/>
                    <a:gd name="connsiteY640" fmla="*/ 313060 h 328239"/>
                    <a:gd name="connsiteX641" fmla="*/ 229221 w 281897"/>
                    <a:gd name="connsiteY641" fmla="*/ 313384 h 328239"/>
                    <a:gd name="connsiteX642" fmla="*/ 232021 w 281897"/>
                    <a:gd name="connsiteY642" fmla="*/ 315004 h 328239"/>
                    <a:gd name="connsiteX643" fmla="*/ 232356 w 281897"/>
                    <a:gd name="connsiteY643" fmla="*/ 315247 h 328239"/>
                    <a:gd name="connsiteX644" fmla="*/ 233571 w 281897"/>
                    <a:gd name="connsiteY644" fmla="*/ 316369 h 328239"/>
                    <a:gd name="connsiteX645" fmla="*/ 234184 w 281897"/>
                    <a:gd name="connsiteY645" fmla="*/ 318104 h 328239"/>
                    <a:gd name="connsiteX646" fmla="*/ 233120 w 281897"/>
                    <a:gd name="connsiteY646" fmla="*/ 319620 h 328239"/>
                    <a:gd name="connsiteX647" fmla="*/ 231165 w 281897"/>
                    <a:gd name="connsiteY647" fmla="*/ 320569 h 328239"/>
                    <a:gd name="connsiteX648" fmla="*/ 230598 w 281897"/>
                    <a:gd name="connsiteY648" fmla="*/ 320754 h 328239"/>
                    <a:gd name="connsiteX649" fmla="*/ 230100 w 281897"/>
                    <a:gd name="connsiteY649" fmla="*/ 320835 h 328239"/>
                    <a:gd name="connsiteX650" fmla="*/ 229256 w 281897"/>
                    <a:gd name="connsiteY650" fmla="*/ 320777 h 328239"/>
                    <a:gd name="connsiteX651" fmla="*/ 225669 w 281897"/>
                    <a:gd name="connsiteY651" fmla="*/ 319782 h 328239"/>
                    <a:gd name="connsiteX652" fmla="*/ 225577 w 281897"/>
                    <a:gd name="connsiteY652" fmla="*/ 319944 h 328239"/>
                    <a:gd name="connsiteX653" fmla="*/ 225149 w 281897"/>
                    <a:gd name="connsiteY653" fmla="*/ 320546 h 328239"/>
                    <a:gd name="connsiteX654" fmla="*/ 224558 w 281897"/>
                    <a:gd name="connsiteY654" fmla="*/ 321159 h 328239"/>
                    <a:gd name="connsiteX655" fmla="*/ 224211 w 281897"/>
                    <a:gd name="connsiteY655" fmla="*/ 321436 h 328239"/>
                    <a:gd name="connsiteX656" fmla="*/ 223783 w 281897"/>
                    <a:gd name="connsiteY656" fmla="*/ 321703 h 328239"/>
                    <a:gd name="connsiteX657" fmla="*/ 222719 w 281897"/>
                    <a:gd name="connsiteY657" fmla="*/ 321992 h 328239"/>
                    <a:gd name="connsiteX658" fmla="*/ 220046 w 281897"/>
                    <a:gd name="connsiteY658" fmla="*/ 321992 h 328239"/>
                    <a:gd name="connsiteX659" fmla="*/ 218345 w 281897"/>
                    <a:gd name="connsiteY659" fmla="*/ 321055 h 328239"/>
                    <a:gd name="connsiteX660" fmla="*/ 218137 w 281897"/>
                    <a:gd name="connsiteY660" fmla="*/ 320708 h 328239"/>
                    <a:gd name="connsiteX661" fmla="*/ 217848 w 281897"/>
                    <a:gd name="connsiteY661" fmla="*/ 319851 h 328239"/>
                    <a:gd name="connsiteX662" fmla="*/ 217790 w 281897"/>
                    <a:gd name="connsiteY662" fmla="*/ 319955 h 328239"/>
                    <a:gd name="connsiteX663" fmla="*/ 217038 w 281897"/>
                    <a:gd name="connsiteY663" fmla="*/ 321379 h 328239"/>
                    <a:gd name="connsiteX664" fmla="*/ 216598 w 281897"/>
                    <a:gd name="connsiteY664" fmla="*/ 322015 h 328239"/>
                    <a:gd name="connsiteX665" fmla="*/ 214366 w 281897"/>
                    <a:gd name="connsiteY665" fmla="*/ 322732 h 328239"/>
                    <a:gd name="connsiteX666" fmla="*/ 212538 w 281897"/>
                    <a:gd name="connsiteY666" fmla="*/ 322142 h 328239"/>
                    <a:gd name="connsiteX667" fmla="*/ 210767 w 281897"/>
                    <a:gd name="connsiteY667" fmla="*/ 322536 h 328239"/>
                    <a:gd name="connsiteX668" fmla="*/ 209124 w 281897"/>
                    <a:gd name="connsiteY668" fmla="*/ 322188 h 328239"/>
                    <a:gd name="connsiteX669" fmla="*/ 208326 w 281897"/>
                    <a:gd name="connsiteY669" fmla="*/ 320719 h 328239"/>
                    <a:gd name="connsiteX670" fmla="*/ 208303 w 281897"/>
                    <a:gd name="connsiteY670" fmla="*/ 320233 h 328239"/>
                    <a:gd name="connsiteX671" fmla="*/ 208315 w 281897"/>
                    <a:gd name="connsiteY671" fmla="*/ 319296 h 328239"/>
                    <a:gd name="connsiteX672" fmla="*/ 207088 w 281897"/>
                    <a:gd name="connsiteY672" fmla="*/ 317260 h 328239"/>
                    <a:gd name="connsiteX673" fmla="*/ 206811 w 281897"/>
                    <a:gd name="connsiteY673" fmla="*/ 316068 h 328239"/>
                    <a:gd name="connsiteX674" fmla="*/ 206845 w 281897"/>
                    <a:gd name="connsiteY674" fmla="*/ 315547 h 328239"/>
                    <a:gd name="connsiteX675" fmla="*/ 207412 w 281897"/>
                    <a:gd name="connsiteY675" fmla="*/ 310665 h 328239"/>
                    <a:gd name="connsiteX676" fmla="*/ 207806 w 281897"/>
                    <a:gd name="connsiteY676" fmla="*/ 309693 h 328239"/>
                    <a:gd name="connsiteX677" fmla="*/ 208095 w 281897"/>
                    <a:gd name="connsiteY677" fmla="*/ 309300 h 328239"/>
                    <a:gd name="connsiteX678" fmla="*/ 208638 w 281897"/>
                    <a:gd name="connsiteY678" fmla="*/ 308791 h 328239"/>
                    <a:gd name="connsiteX679" fmla="*/ 209379 w 281897"/>
                    <a:gd name="connsiteY679" fmla="*/ 308351 h 328239"/>
                    <a:gd name="connsiteX680" fmla="*/ 208534 w 281897"/>
                    <a:gd name="connsiteY680" fmla="*/ 301791 h 328239"/>
                    <a:gd name="connsiteX681" fmla="*/ 208442 w 281897"/>
                    <a:gd name="connsiteY681" fmla="*/ 301456 h 328239"/>
                    <a:gd name="connsiteX682" fmla="*/ 207620 w 281897"/>
                    <a:gd name="connsiteY682" fmla="*/ 298910 h 328239"/>
                    <a:gd name="connsiteX683" fmla="*/ 202622 w 281897"/>
                    <a:gd name="connsiteY683" fmla="*/ 298054 h 328239"/>
                    <a:gd name="connsiteX684" fmla="*/ 199903 w 281897"/>
                    <a:gd name="connsiteY684" fmla="*/ 297418 h 328239"/>
                    <a:gd name="connsiteX685" fmla="*/ 199047 w 281897"/>
                    <a:gd name="connsiteY685" fmla="*/ 296967 h 328239"/>
                    <a:gd name="connsiteX686" fmla="*/ 198642 w 281897"/>
                    <a:gd name="connsiteY686" fmla="*/ 296620 h 328239"/>
                    <a:gd name="connsiteX687" fmla="*/ 197034 w 281897"/>
                    <a:gd name="connsiteY687" fmla="*/ 295058 h 328239"/>
                    <a:gd name="connsiteX688" fmla="*/ 196525 w 281897"/>
                    <a:gd name="connsiteY688" fmla="*/ 294433 h 328239"/>
                    <a:gd name="connsiteX689" fmla="*/ 195530 w 281897"/>
                    <a:gd name="connsiteY689" fmla="*/ 293033 h 328239"/>
                    <a:gd name="connsiteX690" fmla="*/ 195171 w 281897"/>
                    <a:gd name="connsiteY690" fmla="*/ 292420 h 328239"/>
                    <a:gd name="connsiteX691" fmla="*/ 194963 w 281897"/>
                    <a:gd name="connsiteY691" fmla="*/ 291876 h 328239"/>
                    <a:gd name="connsiteX692" fmla="*/ 194558 w 281897"/>
                    <a:gd name="connsiteY692" fmla="*/ 290060 h 328239"/>
                    <a:gd name="connsiteX693" fmla="*/ 190867 w 281897"/>
                    <a:gd name="connsiteY693" fmla="*/ 289400 h 328239"/>
                    <a:gd name="connsiteX694" fmla="*/ 190833 w 281897"/>
                    <a:gd name="connsiteY694" fmla="*/ 289400 h 328239"/>
                    <a:gd name="connsiteX695" fmla="*/ 185881 w 281897"/>
                    <a:gd name="connsiteY695" fmla="*/ 290951 h 328239"/>
                    <a:gd name="connsiteX696" fmla="*/ 185418 w 281897"/>
                    <a:gd name="connsiteY696" fmla="*/ 291043 h 328239"/>
                    <a:gd name="connsiteX697" fmla="*/ 184273 w 281897"/>
                    <a:gd name="connsiteY697" fmla="*/ 291101 h 328239"/>
                    <a:gd name="connsiteX698" fmla="*/ 183555 w 281897"/>
                    <a:gd name="connsiteY698" fmla="*/ 290985 h 328239"/>
                    <a:gd name="connsiteX699" fmla="*/ 183069 w 281897"/>
                    <a:gd name="connsiteY699" fmla="*/ 290812 h 328239"/>
                    <a:gd name="connsiteX700" fmla="*/ 182630 w 281897"/>
                    <a:gd name="connsiteY700" fmla="*/ 290580 h 328239"/>
                    <a:gd name="connsiteX701" fmla="*/ 180941 w 281897"/>
                    <a:gd name="connsiteY701" fmla="*/ 289447 h 328239"/>
                    <a:gd name="connsiteX702" fmla="*/ 179992 w 281897"/>
                    <a:gd name="connsiteY702" fmla="*/ 289481 h 328239"/>
                    <a:gd name="connsiteX703" fmla="*/ 179020 w 281897"/>
                    <a:gd name="connsiteY703" fmla="*/ 289273 h 328239"/>
                    <a:gd name="connsiteX704" fmla="*/ 178592 w 281897"/>
                    <a:gd name="connsiteY704" fmla="*/ 289065 h 328239"/>
                    <a:gd name="connsiteX705" fmla="*/ 177932 w 281897"/>
                    <a:gd name="connsiteY705" fmla="*/ 288544 h 328239"/>
                    <a:gd name="connsiteX706" fmla="*/ 177597 w 281897"/>
                    <a:gd name="connsiteY706" fmla="*/ 288128 h 328239"/>
                    <a:gd name="connsiteX707" fmla="*/ 177238 w 281897"/>
                    <a:gd name="connsiteY707" fmla="*/ 287491 h 328239"/>
                    <a:gd name="connsiteX708" fmla="*/ 177076 w 281897"/>
                    <a:gd name="connsiteY708" fmla="*/ 287005 h 328239"/>
                    <a:gd name="connsiteX709" fmla="*/ 176984 w 281897"/>
                    <a:gd name="connsiteY709" fmla="*/ 286519 h 328239"/>
                    <a:gd name="connsiteX710" fmla="*/ 176903 w 281897"/>
                    <a:gd name="connsiteY710" fmla="*/ 285455 h 328239"/>
                    <a:gd name="connsiteX711" fmla="*/ 176880 w 281897"/>
                    <a:gd name="connsiteY711" fmla="*/ 284842 h 328239"/>
                    <a:gd name="connsiteX712" fmla="*/ 176995 w 281897"/>
                    <a:gd name="connsiteY712" fmla="*/ 284078 h 328239"/>
                    <a:gd name="connsiteX713" fmla="*/ 177435 w 281897"/>
                    <a:gd name="connsiteY713" fmla="*/ 282863 h 328239"/>
                    <a:gd name="connsiteX714" fmla="*/ 177447 w 281897"/>
                    <a:gd name="connsiteY714" fmla="*/ 282840 h 328239"/>
                    <a:gd name="connsiteX715" fmla="*/ 176961 w 281897"/>
                    <a:gd name="connsiteY715" fmla="*/ 279277 h 328239"/>
                    <a:gd name="connsiteX716" fmla="*/ 177019 w 281897"/>
                    <a:gd name="connsiteY716" fmla="*/ 278513 h 328239"/>
                    <a:gd name="connsiteX717" fmla="*/ 177157 w 281897"/>
                    <a:gd name="connsiteY717" fmla="*/ 278004 h 328239"/>
                    <a:gd name="connsiteX718" fmla="*/ 177528 w 281897"/>
                    <a:gd name="connsiteY718" fmla="*/ 276813 h 328239"/>
                    <a:gd name="connsiteX719" fmla="*/ 178048 w 281897"/>
                    <a:gd name="connsiteY719" fmla="*/ 276014 h 328239"/>
                    <a:gd name="connsiteX720" fmla="*/ 179240 w 281897"/>
                    <a:gd name="connsiteY720" fmla="*/ 274915 h 328239"/>
                    <a:gd name="connsiteX721" fmla="*/ 179599 w 281897"/>
                    <a:gd name="connsiteY721" fmla="*/ 274649 h 328239"/>
                    <a:gd name="connsiteX722" fmla="*/ 178893 w 281897"/>
                    <a:gd name="connsiteY722" fmla="*/ 272728 h 328239"/>
                    <a:gd name="connsiteX723" fmla="*/ 178627 w 281897"/>
                    <a:gd name="connsiteY723" fmla="*/ 272543 h 328239"/>
                    <a:gd name="connsiteX724" fmla="*/ 176845 w 281897"/>
                    <a:gd name="connsiteY724" fmla="*/ 272543 h 328239"/>
                    <a:gd name="connsiteX725" fmla="*/ 176428 w 281897"/>
                    <a:gd name="connsiteY725" fmla="*/ 272485 h 328239"/>
                    <a:gd name="connsiteX726" fmla="*/ 174346 w 281897"/>
                    <a:gd name="connsiteY726" fmla="*/ 271965 h 328239"/>
                    <a:gd name="connsiteX727" fmla="*/ 173582 w 281897"/>
                    <a:gd name="connsiteY727" fmla="*/ 271595 h 328239"/>
                    <a:gd name="connsiteX728" fmla="*/ 173015 w 281897"/>
                    <a:gd name="connsiteY728" fmla="*/ 271132 h 328239"/>
                    <a:gd name="connsiteX729" fmla="*/ 171477 w 281897"/>
                    <a:gd name="connsiteY729" fmla="*/ 269639 h 328239"/>
                    <a:gd name="connsiteX730" fmla="*/ 171118 w 281897"/>
                    <a:gd name="connsiteY730" fmla="*/ 269292 h 328239"/>
                    <a:gd name="connsiteX731" fmla="*/ 170968 w 281897"/>
                    <a:gd name="connsiteY731" fmla="*/ 269153 h 328239"/>
                    <a:gd name="connsiteX732" fmla="*/ 169799 w 281897"/>
                    <a:gd name="connsiteY732" fmla="*/ 268621 h 328239"/>
                    <a:gd name="connsiteX733" fmla="*/ 169140 w 281897"/>
                    <a:gd name="connsiteY733" fmla="*/ 268135 h 328239"/>
                    <a:gd name="connsiteX734" fmla="*/ 168596 w 281897"/>
                    <a:gd name="connsiteY734" fmla="*/ 267499 h 328239"/>
                    <a:gd name="connsiteX735" fmla="*/ 168318 w 281897"/>
                    <a:gd name="connsiteY735" fmla="*/ 267059 h 328239"/>
                    <a:gd name="connsiteX736" fmla="*/ 168040 w 281897"/>
                    <a:gd name="connsiteY736" fmla="*/ 266631 h 328239"/>
                    <a:gd name="connsiteX737" fmla="*/ 166236 w 281897"/>
                    <a:gd name="connsiteY737" fmla="*/ 263901 h 328239"/>
                    <a:gd name="connsiteX738" fmla="*/ 165946 w 281897"/>
                    <a:gd name="connsiteY738" fmla="*/ 263021 h 328239"/>
                    <a:gd name="connsiteX739" fmla="*/ 165750 w 281897"/>
                    <a:gd name="connsiteY739" fmla="*/ 260881 h 328239"/>
                    <a:gd name="connsiteX740" fmla="*/ 165692 w 281897"/>
                    <a:gd name="connsiteY740" fmla="*/ 260360 h 328239"/>
                    <a:gd name="connsiteX741" fmla="*/ 165530 w 281897"/>
                    <a:gd name="connsiteY741" fmla="*/ 258752 h 328239"/>
                    <a:gd name="connsiteX742" fmla="*/ 165599 w 281897"/>
                    <a:gd name="connsiteY742" fmla="*/ 258046 h 328239"/>
                    <a:gd name="connsiteX743" fmla="*/ 165738 w 281897"/>
                    <a:gd name="connsiteY743" fmla="*/ 257537 h 328239"/>
                    <a:gd name="connsiteX744" fmla="*/ 166305 w 281897"/>
                    <a:gd name="connsiteY744" fmla="*/ 256022 h 328239"/>
                    <a:gd name="connsiteX745" fmla="*/ 166363 w 281897"/>
                    <a:gd name="connsiteY745" fmla="*/ 255709 h 328239"/>
                    <a:gd name="connsiteX746" fmla="*/ 166467 w 281897"/>
                    <a:gd name="connsiteY746" fmla="*/ 254888 h 328239"/>
                    <a:gd name="connsiteX747" fmla="*/ 165854 w 281897"/>
                    <a:gd name="connsiteY747" fmla="*/ 254356 h 328239"/>
                    <a:gd name="connsiteX748" fmla="*/ 164975 w 281897"/>
                    <a:gd name="connsiteY748" fmla="*/ 254298 h 328239"/>
                    <a:gd name="connsiteX749" fmla="*/ 162325 w 281897"/>
                    <a:gd name="connsiteY749" fmla="*/ 253870 h 328239"/>
                    <a:gd name="connsiteX750" fmla="*/ 161619 w 281897"/>
                    <a:gd name="connsiteY750" fmla="*/ 253696 h 328239"/>
                    <a:gd name="connsiteX751" fmla="*/ 161110 w 281897"/>
                    <a:gd name="connsiteY751" fmla="*/ 253488 h 328239"/>
                    <a:gd name="connsiteX752" fmla="*/ 159733 w 281897"/>
                    <a:gd name="connsiteY752" fmla="*/ 252655 h 328239"/>
                    <a:gd name="connsiteX753" fmla="*/ 159375 w 281897"/>
                    <a:gd name="connsiteY753" fmla="*/ 252377 h 328239"/>
                    <a:gd name="connsiteX754" fmla="*/ 158762 w 281897"/>
                    <a:gd name="connsiteY754" fmla="*/ 251764 h 328239"/>
                    <a:gd name="connsiteX755" fmla="*/ 157767 w 281897"/>
                    <a:gd name="connsiteY755" fmla="*/ 250376 h 328239"/>
                    <a:gd name="connsiteX756" fmla="*/ 157258 w 281897"/>
                    <a:gd name="connsiteY756" fmla="*/ 249496 h 328239"/>
                    <a:gd name="connsiteX757" fmla="*/ 157223 w 281897"/>
                    <a:gd name="connsiteY757" fmla="*/ 249485 h 328239"/>
                    <a:gd name="connsiteX758" fmla="*/ 157049 w 281897"/>
                    <a:gd name="connsiteY758" fmla="*/ 249473 h 328239"/>
                    <a:gd name="connsiteX759" fmla="*/ 155661 w 281897"/>
                    <a:gd name="connsiteY759" fmla="*/ 250168 h 328239"/>
                    <a:gd name="connsiteX760" fmla="*/ 153278 w 281897"/>
                    <a:gd name="connsiteY760" fmla="*/ 250318 h 328239"/>
                    <a:gd name="connsiteX761" fmla="*/ 153185 w 281897"/>
                    <a:gd name="connsiteY761" fmla="*/ 250353 h 328239"/>
                    <a:gd name="connsiteX762" fmla="*/ 151392 w 281897"/>
                    <a:gd name="connsiteY762" fmla="*/ 251290 h 328239"/>
                    <a:gd name="connsiteX763" fmla="*/ 149841 w 281897"/>
                    <a:gd name="connsiteY763" fmla="*/ 252007 h 328239"/>
                    <a:gd name="connsiteX764" fmla="*/ 149309 w 281897"/>
                    <a:gd name="connsiteY764" fmla="*/ 252169 h 328239"/>
                    <a:gd name="connsiteX765" fmla="*/ 148800 w 281897"/>
                    <a:gd name="connsiteY765" fmla="*/ 252250 h 328239"/>
                    <a:gd name="connsiteX766" fmla="*/ 148210 w 281897"/>
                    <a:gd name="connsiteY766" fmla="*/ 252250 h 328239"/>
                    <a:gd name="connsiteX767" fmla="*/ 147157 w 281897"/>
                    <a:gd name="connsiteY767" fmla="*/ 252100 h 328239"/>
                    <a:gd name="connsiteX768" fmla="*/ 146220 w 281897"/>
                    <a:gd name="connsiteY768" fmla="*/ 251706 h 328239"/>
                    <a:gd name="connsiteX769" fmla="*/ 145804 w 281897"/>
                    <a:gd name="connsiteY769" fmla="*/ 251382 h 328239"/>
                    <a:gd name="connsiteX770" fmla="*/ 144485 w 281897"/>
                    <a:gd name="connsiteY770" fmla="*/ 250191 h 328239"/>
                    <a:gd name="connsiteX771" fmla="*/ 141581 w 281897"/>
                    <a:gd name="connsiteY771" fmla="*/ 247472 h 328239"/>
                    <a:gd name="connsiteX772" fmla="*/ 141233 w 281897"/>
                    <a:gd name="connsiteY772" fmla="*/ 247391 h 328239"/>
                    <a:gd name="connsiteX773" fmla="*/ 140123 w 281897"/>
                    <a:gd name="connsiteY773" fmla="*/ 247032 h 328239"/>
                    <a:gd name="connsiteX774" fmla="*/ 139926 w 281897"/>
                    <a:gd name="connsiteY774" fmla="*/ 246974 h 328239"/>
                    <a:gd name="connsiteX775" fmla="*/ 138098 w 281897"/>
                    <a:gd name="connsiteY775" fmla="*/ 247044 h 328239"/>
                    <a:gd name="connsiteX776" fmla="*/ 136178 w 281897"/>
                    <a:gd name="connsiteY776" fmla="*/ 245783 h 328239"/>
                    <a:gd name="connsiteX777" fmla="*/ 135981 w 281897"/>
                    <a:gd name="connsiteY777" fmla="*/ 245285 h 328239"/>
                    <a:gd name="connsiteX778" fmla="*/ 135773 w 281897"/>
                    <a:gd name="connsiteY778" fmla="*/ 244429 h 328239"/>
                    <a:gd name="connsiteX779" fmla="*/ 135923 w 281897"/>
                    <a:gd name="connsiteY779" fmla="*/ 243203 h 328239"/>
                    <a:gd name="connsiteX780" fmla="*/ 136814 w 281897"/>
                    <a:gd name="connsiteY780" fmla="*/ 241247 h 328239"/>
                    <a:gd name="connsiteX781" fmla="*/ 137335 w 281897"/>
                    <a:gd name="connsiteY781" fmla="*/ 240368 h 328239"/>
                    <a:gd name="connsiteX782" fmla="*/ 137335 w 281897"/>
                    <a:gd name="connsiteY782" fmla="*/ 240310 h 328239"/>
                    <a:gd name="connsiteX783" fmla="*/ 137346 w 281897"/>
                    <a:gd name="connsiteY783" fmla="*/ 239940 h 328239"/>
                    <a:gd name="connsiteX784" fmla="*/ 138468 w 281897"/>
                    <a:gd name="connsiteY784" fmla="*/ 238193 h 328239"/>
                    <a:gd name="connsiteX785" fmla="*/ 139047 w 281897"/>
                    <a:gd name="connsiteY785" fmla="*/ 237927 h 328239"/>
                    <a:gd name="connsiteX786" fmla="*/ 136802 w 281897"/>
                    <a:gd name="connsiteY786" fmla="*/ 236839 h 328239"/>
                    <a:gd name="connsiteX787" fmla="*/ 135888 w 281897"/>
                    <a:gd name="connsiteY787" fmla="*/ 235960 h 328239"/>
                    <a:gd name="connsiteX788" fmla="*/ 135657 w 281897"/>
                    <a:gd name="connsiteY788" fmla="*/ 235520 h 328239"/>
                    <a:gd name="connsiteX789" fmla="*/ 135495 w 281897"/>
                    <a:gd name="connsiteY789" fmla="*/ 235104 h 328239"/>
                    <a:gd name="connsiteX790" fmla="*/ 134280 w 281897"/>
                    <a:gd name="connsiteY790" fmla="*/ 230476 h 328239"/>
                    <a:gd name="connsiteX791" fmla="*/ 132371 w 281897"/>
                    <a:gd name="connsiteY791" fmla="*/ 229041 h 328239"/>
                    <a:gd name="connsiteX792" fmla="*/ 132036 w 281897"/>
                    <a:gd name="connsiteY792" fmla="*/ 228729 h 328239"/>
                    <a:gd name="connsiteX793" fmla="*/ 131689 w 281897"/>
                    <a:gd name="connsiteY793" fmla="*/ 228324 h 328239"/>
                    <a:gd name="connsiteX794" fmla="*/ 131446 w 281897"/>
                    <a:gd name="connsiteY794" fmla="*/ 227954 h 328239"/>
                    <a:gd name="connsiteX795" fmla="*/ 130346 w 281897"/>
                    <a:gd name="connsiteY795" fmla="*/ 225837 h 328239"/>
                    <a:gd name="connsiteX796" fmla="*/ 129490 w 281897"/>
                    <a:gd name="connsiteY796" fmla="*/ 226519 h 328239"/>
                    <a:gd name="connsiteX797" fmla="*/ 128877 w 281897"/>
                    <a:gd name="connsiteY797" fmla="*/ 226832 h 328239"/>
                    <a:gd name="connsiteX798" fmla="*/ 124238 w 281897"/>
                    <a:gd name="connsiteY798" fmla="*/ 228174 h 328239"/>
                    <a:gd name="connsiteX799" fmla="*/ 123775 w 281897"/>
                    <a:gd name="connsiteY799" fmla="*/ 228255 h 328239"/>
                    <a:gd name="connsiteX800" fmla="*/ 123324 w 281897"/>
                    <a:gd name="connsiteY800" fmla="*/ 228278 h 328239"/>
                    <a:gd name="connsiteX801" fmla="*/ 121415 w 281897"/>
                    <a:gd name="connsiteY801" fmla="*/ 227109 h 328239"/>
                    <a:gd name="connsiteX802" fmla="*/ 120640 w 281897"/>
                    <a:gd name="connsiteY802" fmla="*/ 225397 h 328239"/>
                    <a:gd name="connsiteX803" fmla="*/ 120408 w 281897"/>
                    <a:gd name="connsiteY803" fmla="*/ 224564 h 328239"/>
                    <a:gd name="connsiteX804" fmla="*/ 120385 w 281897"/>
                    <a:gd name="connsiteY804" fmla="*/ 224367 h 328239"/>
                    <a:gd name="connsiteX805" fmla="*/ 115387 w 281897"/>
                    <a:gd name="connsiteY805" fmla="*/ 222481 h 328239"/>
                    <a:gd name="connsiteX806" fmla="*/ 115190 w 281897"/>
                    <a:gd name="connsiteY806" fmla="*/ 222447 h 328239"/>
                    <a:gd name="connsiteX807" fmla="*/ 109209 w 281897"/>
                    <a:gd name="connsiteY807" fmla="*/ 222273 h 328239"/>
                    <a:gd name="connsiteX808" fmla="*/ 109220 w 281897"/>
                    <a:gd name="connsiteY808" fmla="*/ 223210 h 328239"/>
                    <a:gd name="connsiteX809" fmla="*/ 107682 w 281897"/>
                    <a:gd name="connsiteY809" fmla="*/ 225189 h 328239"/>
                    <a:gd name="connsiteX810" fmla="*/ 106999 w 281897"/>
                    <a:gd name="connsiteY810" fmla="*/ 225339 h 328239"/>
                    <a:gd name="connsiteX811" fmla="*/ 104326 w 281897"/>
                    <a:gd name="connsiteY811" fmla="*/ 225686 h 328239"/>
                    <a:gd name="connsiteX812" fmla="*/ 103470 w 281897"/>
                    <a:gd name="connsiteY812" fmla="*/ 225686 h 328239"/>
                    <a:gd name="connsiteX813" fmla="*/ 102845 w 281897"/>
                    <a:gd name="connsiteY813" fmla="*/ 225547 h 328239"/>
                    <a:gd name="connsiteX814" fmla="*/ 100335 w 281897"/>
                    <a:gd name="connsiteY814" fmla="*/ 224587 h 328239"/>
                    <a:gd name="connsiteX815" fmla="*/ 99629 w 281897"/>
                    <a:gd name="connsiteY815" fmla="*/ 224194 h 328239"/>
                    <a:gd name="connsiteX816" fmla="*/ 98634 w 281897"/>
                    <a:gd name="connsiteY816" fmla="*/ 222585 h 328239"/>
                    <a:gd name="connsiteX817" fmla="*/ 98426 w 281897"/>
                    <a:gd name="connsiteY817" fmla="*/ 219381 h 328239"/>
                    <a:gd name="connsiteX818" fmla="*/ 98391 w 281897"/>
                    <a:gd name="connsiteY818" fmla="*/ 218860 h 328239"/>
                    <a:gd name="connsiteX819" fmla="*/ 98287 w 281897"/>
                    <a:gd name="connsiteY819" fmla="*/ 217321 h 328239"/>
                    <a:gd name="connsiteX820" fmla="*/ 98264 w 281897"/>
                    <a:gd name="connsiteY820" fmla="*/ 217321 h 328239"/>
                    <a:gd name="connsiteX821" fmla="*/ 94076 w 281897"/>
                    <a:gd name="connsiteY821" fmla="*/ 223176 h 328239"/>
                    <a:gd name="connsiteX822" fmla="*/ 92340 w 281897"/>
                    <a:gd name="connsiteY822" fmla="*/ 224009 h 328239"/>
                    <a:gd name="connsiteX823" fmla="*/ 91819 w 281897"/>
                    <a:gd name="connsiteY823" fmla="*/ 223986 h 328239"/>
                    <a:gd name="connsiteX824" fmla="*/ 90639 w 281897"/>
                    <a:gd name="connsiteY824" fmla="*/ 223870 h 328239"/>
                    <a:gd name="connsiteX825" fmla="*/ 89668 w 281897"/>
                    <a:gd name="connsiteY825" fmla="*/ 223477 h 328239"/>
                    <a:gd name="connsiteX826" fmla="*/ 89205 w 281897"/>
                    <a:gd name="connsiteY826" fmla="*/ 223129 h 328239"/>
                    <a:gd name="connsiteX827" fmla="*/ 88487 w 281897"/>
                    <a:gd name="connsiteY827" fmla="*/ 225189 h 328239"/>
                    <a:gd name="connsiteX828" fmla="*/ 88256 w 281897"/>
                    <a:gd name="connsiteY828" fmla="*/ 225640 h 328239"/>
                    <a:gd name="connsiteX829" fmla="*/ 88580 w 281897"/>
                    <a:gd name="connsiteY829" fmla="*/ 225848 h 328239"/>
                    <a:gd name="connsiteX830" fmla="*/ 89471 w 281897"/>
                    <a:gd name="connsiteY830" fmla="*/ 227618 h 328239"/>
                    <a:gd name="connsiteX831" fmla="*/ 89448 w 281897"/>
                    <a:gd name="connsiteY831" fmla="*/ 228070 h 328239"/>
                    <a:gd name="connsiteX832" fmla="*/ 89355 w 281897"/>
                    <a:gd name="connsiteY832" fmla="*/ 228602 h 328239"/>
                    <a:gd name="connsiteX833" fmla="*/ 88811 w 281897"/>
                    <a:gd name="connsiteY833" fmla="*/ 230222 h 328239"/>
                    <a:gd name="connsiteX834" fmla="*/ 88522 w 281897"/>
                    <a:gd name="connsiteY834" fmla="*/ 230742 h 328239"/>
                    <a:gd name="connsiteX835" fmla="*/ 87249 w 281897"/>
                    <a:gd name="connsiteY835" fmla="*/ 232350 h 328239"/>
                    <a:gd name="connsiteX836" fmla="*/ 87168 w 281897"/>
                    <a:gd name="connsiteY836" fmla="*/ 232466 h 328239"/>
                    <a:gd name="connsiteX837" fmla="*/ 86648 w 281897"/>
                    <a:gd name="connsiteY837" fmla="*/ 234259 h 328239"/>
                    <a:gd name="connsiteX838" fmla="*/ 86382 w 281897"/>
                    <a:gd name="connsiteY838" fmla="*/ 234931 h 328239"/>
                    <a:gd name="connsiteX839" fmla="*/ 85028 w 281897"/>
                    <a:gd name="connsiteY839" fmla="*/ 236111 h 328239"/>
                    <a:gd name="connsiteX840" fmla="*/ 83732 w 281897"/>
                    <a:gd name="connsiteY840" fmla="*/ 236446 h 328239"/>
                    <a:gd name="connsiteX841" fmla="*/ 83536 w 281897"/>
                    <a:gd name="connsiteY841" fmla="*/ 236562 h 328239"/>
                    <a:gd name="connsiteX842" fmla="*/ 81985 w 281897"/>
                    <a:gd name="connsiteY842" fmla="*/ 237487 h 328239"/>
                    <a:gd name="connsiteX843" fmla="*/ 81974 w 281897"/>
                    <a:gd name="connsiteY843" fmla="*/ 237499 h 328239"/>
                    <a:gd name="connsiteX844" fmla="*/ 79694 w 281897"/>
                    <a:gd name="connsiteY844" fmla="*/ 241444 h 328239"/>
                    <a:gd name="connsiteX845" fmla="*/ 79509 w 281897"/>
                    <a:gd name="connsiteY845" fmla="*/ 241838 h 328239"/>
                    <a:gd name="connsiteX846" fmla="*/ 78873 w 281897"/>
                    <a:gd name="connsiteY846" fmla="*/ 243261 h 328239"/>
                    <a:gd name="connsiteX847" fmla="*/ 80076 w 281897"/>
                    <a:gd name="connsiteY847" fmla="*/ 246292 h 328239"/>
                    <a:gd name="connsiteX848" fmla="*/ 80180 w 281897"/>
                    <a:gd name="connsiteY848" fmla="*/ 246917 h 328239"/>
                    <a:gd name="connsiteX849" fmla="*/ 80273 w 281897"/>
                    <a:gd name="connsiteY849" fmla="*/ 254437 h 328239"/>
                    <a:gd name="connsiteX850" fmla="*/ 80088 w 281897"/>
                    <a:gd name="connsiteY850" fmla="*/ 255316 h 328239"/>
                    <a:gd name="connsiteX851" fmla="*/ 79683 w 281897"/>
                    <a:gd name="connsiteY851" fmla="*/ 256068 h 328239"/>
                    <a:gd name="connsiteX852" fmla="*/ 78202 w 281897"/>
                    <a:gd name="connsiteY852" fmla="*/ 258209 h 328239"/>
                    <a:gd name="connsiteX853" fmla="*/ 78144 w 281897"/>
                    <a:gd name="connsiteY853" fmla="*/ 258290 h 328239"/>
                    <a:gd name="connsiteX854" fmla="*/ 77230 w 281897"/>
                    <a:gd name="connsiteY854" fmla="*/ 263242 h 328239"/>
                    <a:gd name="connsiteX855" fmla="*/ 75599 w 281897"/>
                    <a:gd name="connsiteY855" fmla="*/ 264838 h 328239"/>
                    <a:gd name="connsiteX856" fmla="*/ 70832 w 281897"/>
                    <a:gd name="connsiteY856" fmla="*/ 265625 h 328239"/>
                    <a:gd name="connsiteX857" fmla="*/ 69976 w 281897"/>
                    <a:gd name="connsiteY857" fmla="*/ 265660 h 328239"/>
                    <a:gd name="connsiteX858" fmla="*/ 69270 w 281897"/>
                    <a:gd name="connsiteY858" fmla="*/ 265521 h 328239"/>
                    <a:gd name="connsiteX859" fmla="*/ 64249 w 281897"/>
                    <a:gd name="connsiteY859" fmla="*/ 263646 h 328239"/>
                    <a:gd name="connsiteX860" fmla="*/ 62143 w 281897"/>
                    <a:gd name="connsiteY860" fmla="*/ 262698 h 328239"/>
                    <a:gd name="connsiteX861" fmla="*/ 61680 w 281897"/>
                    <a:gd name="connsiteY861" fmla="*/ 262466 h 328239"/>
                    <a:gd name="connsiteX862" fmla="*/ 61218 w 281897"/>
                    <a:gd name="connsiteY862" fmla="*/ 262258 h 328239"/>
                    <a:gd name="connsiteX863" fmla="*/ 58256 w 281897"/>
                    <a:gd name="connsiteY863" fmla="*/ 260962 h 328239"/>
                    <a:gd name="connsiteX864" fmla="*/ 57735 w 281897"/>
                    <a:gd name="connsiteY864" fmla="*/ 260615 h 328239"/>
                    <a:gd name="connsiteX865" fmla="*/ 53304 w 281897"/>
                    <a:gd name="connsiteY865" fmla="*/ 256600 h 328239"/>
                    <a:gd name="connsiteX866" fmla="*/ 51441 w 281897"/>
                    <a:gd name="connsiteY866" fmla="*/ 256624 h 328239"/>
                    <a:gd name="connsiteX867" fmla="*/ 50331 w 281897"/>
                    <a:gd name="connsiteY867" fmla="*/ 259273 h 328239"/>
                    <a:gd name="connsiteX868" fmla="*/ 50250 w 281897"/>
                    <a:gd name="connsiteY868" fmla="*/ 259585 h 328239"/>
                    <a:gd name="connsiteX869" fmla="*/ 49405 w 281897"/>
                    <a:gd name="connsiteY869" fmla="*/ 264236 h 328239"/>
                    <a:gd name="connsiteX870" fmla="*/ 49243 w 281897"/>
                    <a:gd name="connsiteY870" fmla="*/ 264745 h 328239"/>
                    <a:gd name="connsiteX871" fmla="*/ 49012 w 281897"/>
                    <a:gd name="connsiteY871" fmla="*/ 265197 h 328239"/>
                    <a:gd name="connsiteX872" fmla="*/ 48688 w 281897"/>
                    <a:gd name="connsiteY872" fmla="*/ 265694 h 328239"/>
                    <a:gd name="connsiteX873" fmla="*/ 46917 w 281897"/>
                    <a:gd name="connsiteY873" fmla="*/ 267615 h 328239"/>
                    <a:gd name="connsiteX874" fmla="*/ 48190 w 281897"/>
                    <a:gd name="connsiteY874" fmla="*/ 273538 h 328239"/>
                    <a:gd name="connsiteX875" fmla="*/ 47218 w 281897"/>
                    <a:gd name="connsiteY875" fmla="*/ 275702 h 328239"/>
                    <a:gd name="connsiteX876" fmla="*/ 46894 w 281897"/>
                    <a:gd name="connsiteY876" fmla="*/ 275876 h 328239"/>
                    <a:gd name="connsiteX877" fmla="*/ 45876 w 281897"/>
                    <a:gd name="connsiteY877" fmla="*/ 276130 h 328239"/>
                    <a:gd name="connsiteX878" fmla="*/ 42093 w 281897"/>
                    <a:gd name="connsiteY878" fmla="*/ 276061 h 328239"/>
                    <a:gd name="connsiteX879" fmla="*/ 43192 w 281897"/>
                    <a:gd name="connsiteY879" fmla="*/ 282343 h 328239"/>
                    <a:gd name="connsiteX880" fmla="*/ 43215 w 281897"/>
                    <a:gd name="connsiteY880" fmla="*/ 282771 h 328239"/>
                    <a:gd name="connsiteX881" fmla="*/ 43192 w 281897"/>
                    <a:gd name="connsiteY881" fmla="*/ 283303 h 328239"/>
                    <a:gd name="connsiteX882" fmla="*/ 43134 w 281897"/>
                    <a:gd name="connsiteY882" fmla="*/ 283708 h 328239"/>
                    <a:gd name="connsiteX883" fmla="*/ 41711 w 281897"/>
                    <a:gd name="connsiteY883" fmla="*/ 289250 h 328239"/>
                    <a:gd name="connsiteX884" fmla="*/ 41700 w 281897"/>
                    <a:gd name="connsiteY884" fmla="*/ 289516 h 328239"/>
                    <a:gd name="connsiteX885" fmla="*/ 41734 w 281897"/>
                    <a:gd name="connsiteY885" fmla="*/ 294572 h 328239"/>
                    <a:gd name="connsiteX886" fmla="*/ 41596 w 281897"/>
                    <a:gd name="connsiteY886" fmla="*/ 295417 h 328239"/>
                    <a:gd name="connsiteX887" fmla="*/ 40334 w 281897"/>
                    <a:gd name="connsiteY887" fmla="*/ 299512 h 328239"/>
                    <a:gd name="connsiteX888" fmla="*/ 39895 w 281897"/>
                    <a:gd name="connsiteY888" fmla="*/ 300287 h 328239"/>
                    <a:gd name="connsiteX889" fmla="*/ 39293 w 281897"/>
                    <a:gd name="connsiteY889" fmla="*/ 300901 h 328239"/>
                    <a:gd name="connsiteX890" fmla="*/ 35880 w 281897"/>
                    <a:gd name="connsiteY890" fmla="*/ 303504 h 328239"/>
                    <a:gd name="connsiteX891" fmla="*/ 35313 w 281897"/>
                    <a:gd name="connsiteY891" fmla="*/ 303874 h 328239"/>
                    <a:gd name="connsiteX892" fmla="*/ 34781 w 281897"/>
                    <a:gd name="connsiteY892" fmla="*/ 304129 h 328239"/>
                    <a:gd name="connsiteX893" fmla="*/ 31588 w 281897"/>
                    <a:gd name="connsiteY893" fmla="*/ 305066 h 328239"/>
                    <a:gd name="connsiteX894" fmla="*/ 34700 w 281897"/>
                    <a:gd name="connsiteY894" fmla="*/ 308178 h 328239"/>
                    <a:gd name="connsiteX895" fmla="*/ 35163 w 281897"/>
                    <a:gd name="connsiteY895" fmla="*/ 308722 h 328239"/>
                    <a:gd name="connsiteX896" fmla="*/ 37963 w 281897"/>
                    <a:gd name="connsiteY896" fmla="*/ 312436 h 328239"/>
                    <a:gd name="connsiteX897" fmla="*/ 39872 w 281897"/>
                    <a:gd name="connsiteY897" fmla="*/ 312355 h 328239"/>
                    <a:gd name="connsiteX898" fmla="*/ 40728 w 281897"/>
                    <a:gd name="connsiteY898" fmla="*/ 312436 h 328239"/>
                    <a:gd name="connsiteX899" fmla="*/ 41908 w 281897"/>
                    <a:gd name="connsiteY899" fmla="*/ 313026 h 328239"/>
                    <a:gd name="connsiteX900" fmla="*/ 44511 w 281897"/>
                    <a:gd name="connsiteY900" fmla="*/ 315710 h 328239"/>
                    <a:gd name="connsiteX901" fmla="*/ 44882 w 281897"/>
                    <a:gd name="connsiteY901" fmla="*/ 316231 h 328239"/>
                    <a:gd name="connsiteX902" fmla="*/ 45113 w 281897"/>
                    <a:gd name="connsiteY902" fmla="*/ 316728 h 328239"/>
                    <a:gd name="connsiteX903" fmla="*/ 46941 w 281897"/>
                    <a:gd name="connsiteY903" fmla="*/ 320638 h 328239"/>
                    <a:gd name="connsiteX904" fmla="*/ 47045 w 281897"/>
                    <a:gd name="connsiteY904" fmla="*/ 322027 h 328239"/>
                    <a:gd name="connsiteX905" fmla="*/ 46953 w 281897"/>
                    <a:gd name="connsiteY905" fmla="*/ 322385 h 328239"/>
                    <a:gd name="connsiteX906" fmla="*/ 45923 w 281897"/>
                    <a:gd name="connsiteY906" fmla="*/ 323658 h 328239"/>
                    <a:gd name="connsiteX907" fmla="*/ 38148 w 281897"/>
                    <a:gd name="connsiteY907" fmla="*/ 327523 h 328239"/>
                    <a:gd name="connsiteX908" fmla="*/ 37373 w 281897"/>
                    <a:gd name="connsiteY908" fmla="*/ 327696 h 328239"/>
                    <a:gd name="connsiteX909" fmla="*/ 15379 w 281897"/>
                    <a:gd name="connsiteY909" fmla="*/ 328124 h 328239"/>
                    <a:gd name="connsiteX910" fmla="*/ 6783 w 281897"/>
                    <a:gd name="connsiteY910" fmla="*/ 328240 h 328239"/>
                    <a:gd name="connsiteX911" fmla="*/ 4758 w 281897"/>
                    <a:gd name="connsiteY911" fmla="*/ 326470 h 328239"/>
                    <a:gd name="connsiteX912" fmla="*/ 4689 w 281897"/>
                    <a:gd name="connsiteY912" fmla="*/ 325972 h 328239"/>
                    <a:gd name="connsiteX913" fmla="*/ 4596 w 281897"/>
                    <a:gd name="connsiteY913" fmla="*/ 323114 h 328239"/>
                    <a:gd name="connsiteX914" fmla="*/ 4584 w 281897"/>
                    <a:gd name="connsiteY914" fmla="*/ 322594 h 328239"/>
                    <a:gd name="connsiteX915" fmla="*/ 4573 w 281897"/>
                    <a:gd name="connsiteY915" fmla="*/ 322085 h 328239"/>
                    <a:gd name="connsiteX916" fmla="*/ 4214 w 281897"/>
                    <a:gd name="connsiteY916" fmla="*/ 314576 h 328239"/>
                    <a:gd name="connsiteX917" fmla="*/ 4191 w 281897"/>
                    <a:gd name="connsiteY917" fmla="*/ 314044 h 328239"/>
                    <a:gd name="connsiteX918" fmla="*/ 4168 w 281897"/>
                    <a:gd name="connsiteY918" fmla="*/ 313523 h 328239"/>
                    <a:gd name="connsiteX919" fmla="*/ 3647 w 281897"/>
                    <a:gd name="connsiteY919" fmla="*/ 303955 h 328239"/>
                    <a:gd name="connsiteX920" fmla="*/ 3578 w 281897"/>
                    <a:gd name="connsiteY920" fmla="*/ 303527 h 328239"/>
                    <a:gd name="connsiteX921" fmla="*/ 2317 w 281897"/>
                    <a:gd name="connsiteY921" fmla="*/ 295035 h 328239"/>
                    <a:gd name="connsiteX922" fmla="*/ 2247 w 281897"/>
                    <a:gd name="connsiteY922" fmla="*/ 294364 h 328239"/>
                    <a:gd name="connsiteX923" fmla="*/ 1785 w 281897"/>
                    <a:gd name="connsiteY923" fmla="*/ 286288 h 328239"/>
                    <a:gd name="connsiteX924" fmla="*/ 1762 w 281897"/>
                    <a:gd name="connsiteY924" fmla="*/ 285790 h 328239"/>
                    <a:gd name="connsiteX925" fmla="*/ 1738 w 281897"/>
                    <a:gd name="connsiteY925" fmla="*/ 285304 h 328239"/>
                    <a:gd name="connsiteX926" fmla="*/ 1530 w 281897"/>
                    <a:gd name="connsiteY926" fmla="*/ 283754 h 328239"/>
                    <a:gd name="connsiteX927" fmla="*/ 824 w 281897"/>
                    <a:gd name="connsiteY927" fmla="*/ 278281 h 328239"/>
                    <a:gd name="connsiteX928" fmla="*/ 3 w 281897"/>
                    <a:gd name="connsiteY928" fmla="*/ 263276 h 328239"/>
                    <a:gd name="connsiteX929" fmla="*/ 61 w 281897"/>
                    <a:gd name="connsiteY929" fmla="*/ 262709 h 328239"/>
                    <a:gd name="connsiteX930" fmla="*/ 176 w 281897"/>
                    <a:gd name="connsiteY930" fmla="*/ 262188 h 328239"/>
                    <a:gd name="connsiteX931" fmla="*/ 1738 w 281897"/>
                    <a:gd name="connsiteY931" fmla="*/ 256935 h 328239"/>
                    <a:gd name="connsiteX932" fmla="*/ 1981 w 281897"/>
                    <a:gd name="connsiteY932" fmla="*/ 256218 h 328239"/>
                    <a:gd name="connsiteX933" fmla="*/ 3404 w 281897"/>
                    <a:gd name="connsiteY933" fmla="*/ 252909 h 328239"/>
                    <a:gd name="connsiteX934" fmla="*/ 3485 w 281897"/>
                    <a:gd name="connsiteY934" fmla="*/ 252585 h 328239"/>
                    <a:gd name="connsiteX935" fmla="*/ 4666 w 281897"/>
                    <a:gd name="connsiteY935" fmla="*/ 246881 h 328239"/>
                    <a:gd name="connsiteX936" fmla="*/ 4735 w 281897"/>
                    <a:gd name="connsiteY936" fmla="*/ 246453 h 328239"/>
                    <a:gd name="connsiteX937" fmla="*/ 4885 w 281897"/>
                    <a:gd name="connsiteY937" fmla="*/ 244915 h 328239"/>
                    <a:gd name="connsiteX938" fmla="*/ 4989 w 281897"/>
                    <a:gd name="connsiteY938" fmla="*/ 244429 h 328239"/>
                    <a:gd name="connsiteX939" fmla="*/ 5163 w 281897"/>
                    <a:gd name="connsiteY939" fmla="*/ 243931 h 328239"/>
                    <a:gd name="connsiteX940" fmla="*/ 7581 w 281897"/>
                    <a:gd name="connsiteY940" fmla="*/ 237313 h 328239"/>
                    <a:gd name="connsiteX941" fmla="*/ 11098 w 281897"/>
                    <a:gd name="connsiteY941" fmla="*/ 228890 h 328239"/>
                    <a:gd name="connsiteX942" fmla="*/ 11260 w 281897"/>
                    <a:gd name="connsiteY942" fmla="*/ 228474 h 328239"/>
                    <a:gd name="connsiteX943" fmla="*/ 12440 w 281897"/>
                    <a:gd name="connsiteY943" fmla="*/ 225049 h 328239"/>
                    <a:gd name="connsiteX944" fmla="*/ 12475 w 281897"/>
                    <a:gd name="connsiteY944" fmla="*/ 224841 h 328239"/>
                    <a:gd name="connsiteX945" fmla="*/ 12625 w 281897"/>
                    <a:gd name="connsiteY945" fmla="*/ 219103 h 328239"/>
                    <a:gd name="connsiteX946" fmla="*/ 12706 w 281897"/>
                    <a:gd name="connsiteY946" fmla="*/ 218397 h 328239"/>
                    <a:gd name="connsiteX947" fmla="*/ 13493 w 281897"/>
                    <a:gd name="connsiteY947" fmla="*/ 213005 h 328239"/>
                    <a:gd name="connsiteX948" fmla="*/ 14164 w 281897"/>
                    <a:gd name="connsiteY948" fmla="*/ 209754 h 328239"/>
                    <a:gd name="connsiteX949" fmla="*/ 14407 w 281897"/>
                    <a:gd name="connsiteY949" fmla="*/ 209037 h 328239"/>
                    <a:gd name="connsiteX950" fmla="*/ 14986 w 281897"/>
                    <a:gd name="connsiteY950" fmla="*/ 208169 h 328239"/>
                    <a:gd name="connsiteX951" fmla="*/ 16200 w 281897"/>
                    <a:gd name="connsiteY951" fmla="*/ 207116 h 328239"/>
                    <a:gd name="connsiteX952" fmla="*/ 17913 w 281897"/>
                    <a:gd name="connsiteY952" fmla="*/ 205658 h 328239"/>
                    <a:gd name="connsiteX953" fmla="*/ 18376 w 281897"/>
                    <a:gd name="connsiteY953" fmla="*/ 205392 h 328239"/>
                    <a:gd name="connsiteX954" fmla="*/ 22124 w 281897"/>
                    <a:gd name="connsiteY954" fmla="*/ 203842 h 328239"/>
                    <a:gd name="connsiteX955" fmla="*/ 22332 w 281897"/>
                    <a:gd name="connsiteY955" fmla="*/ 203680 h 328239"/>
                    <a:gd name="connsiteX956" fmla="*/ 24982 w 281897"/>
                    <a:gd name="connsiteY956" fmla="*/ 201690 h 328239"/>
                    <a:gd name="connsiteX957" fmla="*/ 24959 w 281897"/>
                    <a:gd name="connsiteY957" fmla="*/ 200070 h 328239"/>
                    <a:gd name="connsiteX958" fmla="*/ 25028 w 281897"/>
                    <a:gd name="connsiteY958" fmla="*/ 199318 h 328239"/>
                    <a:gd name="connsiteX959" fmla="*/ 25213 w 281897"/>
                    <a:gd name="connsiteY959" fmla="*/ 198636 h 328239"/>
                    <a:gd name="connsiteX960" fmla="*/ 26301 w 281897"/>
                    <a:gd name="connsiteY960" fmla="*/ 196403 h 328239"/>
                    <a:gd name="connsiteX961" fmla="*/ 25977 w 281897"/>
                    <a:gd name="connsiteY961" fmla="*/ 193638 h 328239"/>
                    <a:gd name="connsiteX962" fmla="*/ 26035 w 281897"/>
                    <a:gd name="connsiteY962" fmla="*/ 192897 h 328239"/>
                    <a:gd name="connsiteX963" fmla="*/ 26289 w 281897"/>
                    <a:gd name="connsiteY963" fmla="*/ 192052 h 328239"/>
                    <a:gd name="connsiteX964" fmla="*/ 26740 w 281897"/>
                    <a:gd name="connsiteY964" fmla="*/ 191081 h 328239"/>
                    <a:gd name="connsiteX965" fmla="*/ 26197 w 281897"/>
                    <a:gd name="connsiteY965" fmla="*/ 189681 h 328239"/>
                    <a:gd name="connsiteX966" fmla="*/ 24068 w 281897"/>
                    <a:gd name="connsiteY966" fmla="*/ 184173 h 328239"/>
                    <a:gd name="connsiteX967" fmla="*/ 23871 w 281897"/>
                    <a:gd name="connsiteY967" fmla="*/ 183387 h 328239"/>
                    <a:gd name="connsiteX968" fmla="*/ 23327 w 281897"/>
                    <a:gd name="connsiteY968" fmla="*/ 180737 h 328239"/>
                    <a:gd name="connsiteX969" fmla="*/ 23223 w 281897"/>
                    <a:gd name="connsiteY969" fmla="*/ 180274 h 328239"/>
                    <a:gd name="connsiteX970" fmla="*/ 22078 w 281897"/>
                    <a:gd name="connsiteY970" fmla="*/ 175635 h 328239"/>
                    <a:gd name="connsiteX971" fmla="*/ 21939 w 281897"/>
                    <a:gd name="connsiteY971" fmla="*/ 175207 h 328239"/>
                    <a:gd name="connsiteX972" fmla="*/ 20886 w 281897"/>
                    <a:gd name="connsiteY972" fmla="*/ 172222 h 328239"/>
                    <a:gd name="connsiteX973" fmla="*/ 20770 w 281897"/>
                    <a:gd name="connsiteY973" fmla="*/ 171551 h 328239"/>
                    <a:gd name="connsiteX974" fmla="*/ 20770 w 281897"/>
                    <a:gd name="connsiteY974" fmla="*/ 171054 h 328239"/>
                    <a:gd name="connsiteX975" fmla="*/ 20956 w 281897"/>
                    <a:gd name="connsiteY975" fmla="*/ 170221 h 328239"/>
                    <a:gd name="connsiteX976" fmla="*/ 22980 w 281897"/>
                    <a:gd name="connsiteY976" fmla="*/ 165766 h 328239"/>
                    <a:gd name="connsiteX977" fmla="*/ 23952 w 281897"/>
                    <a:gd name="connsiteY977" fmla="*/ 163892 h 328239"/>
                    <a:gd name="connsiteX978" fmla="*/ 22853 w 281897"/>
                    <a:gd name="connsiteY978" fmla="*/ 162110 h 328239"/>
                    <a:gd name="connsiteX979" fmla="*/ 20747 w 281897"/>
                    <a:gd name="connsiteY979" fmla="*/ 161543 h 328239"/>
                    <a:gd name="connsiteX980" fmla="*/ 19255 w 281897"/>
                    <a:gd name="connsiteY980" fmla="*/ 159692 h 328239"/>
                    <a:gd name="connsiteX981" fmla="*/ 19220 w 281897"/>
                    <a:gd name="connsiteY981" fmla="*/ 158038 h 328239"/>
                    <a:gd name="connsiteX982" fmla="*/ 19289 w 281897"/>
                    <a:gd name="connsiteY982" fmla="*/ 157529 h 328239"/>
                    <a:gd name="connsiteX983" fmla="*/ 19405 w 281897"/>
                    <a:gd name="connsiteY983" fmla="*/ 157020 h 328239"/>
                    <a:gd name="connsiteX984" fmla="*/ 19544 w 281897"/>
                    <a:gd name="connsiteY984" fmla="*/ 156626 h 328239"/>
                    <a:gd name="connsiteX985" fmla="*/ 20678 w 281897"/>
                    <a:gd name="connsiteY985" fmla="*/ 154278 h 328239"/>
                    <a:gd name="connsiteX986" fmla="*/ 20770 w 281897"/>
                    <a:gd name="connsiteY986" fmla="*/ 154023 h 328239"/>
                    <a:gd name="connsiteX987" fmla="*/ 21256 w 281897"/>
                    <a:gd name="connsiteY987" fmla="*/ 151478 h 328239"/>
                    <a:gd name="connsiteX988" fmla="*/ 21823 w 281897"/>
                    <a:gd name="connsiteY988" fmla="*/ 150506 h 328239"/>
                    <a:gd name="connsiteX989" fmla="*/ 22992 w 281897"/>
                    <a:gd name="connsiteY989" fmla="*/ 149395 h 328239"/>
                    <a:gd name="connsiteX990" fmla="*/ 26578 w 281897"/>
                    <a:gd name="connsiteY990" fmla="*/ 146121 h 328239"/>
                    <a:gd name="connsiteX991" fmla="*/ 26844 w 281897"/>
                    <a:gd name="connsiteY991" fmla="*/ 145866 h 328239"/>
                    <a:gd name="connsiteX992" fmla="*/ 30686 w 281897"/>
                    <a:gd name="connsiteY992" fmla="*/ 140961 h 328239"/>
                    <a:gd name="connsiteX993" fmla="*/ 30952 w 281897"/>
                    <a:gd name="connsiteY993" fmla="*/ 140591 h 328239"/>
                    <a:gd name="connsiteX994" fmla="*/ 33034 w 281897"/>
                    <a:gd name="connsiteY994" fmla="*/ 137536 h 328239"/>
                    <a:gd name="connsiteX995" fmla="*/ 33219 w 281897"/>
                    <a:gd name="connsiteY995" fmla="*/ 137201 h 328239"/>
                    <a:gd name="connsiteX996" fmla="*/ 35533 w 281897"/>
                    <a:gd name="connsiteY996" fmla="*/ 132434 h 328239"/>
                    <a:gd name="connsiteX997" fmla="*/ 35961 w 281897"/>
                    <a:gd name="connsiteY997" fmla="*/ 131694 h 328239"/>
                    <a:gd name="connsiteX998" fmla="*/ 37789 w 281897"/>
                    <a:gd name="connsiteY998" fmla="*/ 129090 h 328239"/>
                    <a:gd name="connsiteX999" fmla="*/ 37974 w 281897"/>
                    <a:gd name="connsiteY999" fmla="*/ 128801 h 328239"/>
                    <a:gd name="connsiteX1000" fmla="*/ 39259 w 281897"/>
                    <a:gd name="connsiteY1000" fmla="*/ 126001 h 328239"/>
                    <a:gd name="connsiteX1001" fmla="*/ 39849 w 281897"/>
                    <a:gd name="connsiteY1001" fmla="*/ 125261 h 328239"/>
                    <a:gd name="connsiteX1002" fmla="*/ 40474 w 281897"/>
                    <a:gd name="connsiteY1002" fmla="*/ 124775 h 328239"/>
                    <a:gd name="connsiteX1003" fmla="*/ 44187 w 281897"/>
                    <a:gd name="connsiteY1003" fmla="*/ 122611 h 328239"/>
                    <a:gd name="connsiteX1004" fmla="*/ 45113 w 281897"/>
                    <a:gd name="connsiteY1004" fmla="*/ 122207 h 328239"/>
                    <a:gd name="connsiteX1005" fmla="*/ 47161 w 281897"/>
                    <a:gd name="connsiteY1005" fmla="*/ 121605 h 328239"/>
                    <a:gd name="connsiteX1006" fmla="*/ 48052 w 281897"/>
                    <a:gd name="connsiteY1006" fmla="*/ 120564 h 328239"/>
                    <a:gd name="connsiteX1007" fmla="*/ 48237 w 281897"/>
                    <a:gd name="connsiteY1007" fmla="*/ 120251 h 328239"/>
                    <a:gd name="connsiteX1008" fmla="*/ 48804 w 281897"/>
                    <a:gd name="connsiteY1008" fmla="*/ 119337 h 328239"/>
                    <a:gd name="connsiteX1009" fmla="*/ 49093 w 281897"/>
                    <a:gd name="connsiteY1009" fmla="*/ 118944 h 328239"/>
                    <a:gd name="connsiteX1010" fmla="*/ 49452 w 281897"/>
                    <a:gd name="connsiteY1010" fmla="*/ 118597 h 328239"/>
                    <a:gd name="connsiteX1011" fmla="*/ 50574 w 281897"/>
                    <a:gd name="connsiteY1011" fmla="*/ 118053 h 328239"/>
                    <a:gd name="connsiteX1012" fmla="*/ 52899 w 281897"/>
                    <a:gd name="connsiteY1012" fmla="*/ 117706 h 328239"/>
                    <a:gd name="connsiteX1013" fmla="*/ 53848 w 281897"/>
                    <a:gd name="connsiteY1013" fmla="*/ 116861 h 328239"/>
                    <a:gd name="connsiteX1014" fmla="*/ 54588 w 281897"/>
                    <a:gd name="connsiteY1014" fmla="*/ 116445 h 328239"/>
                    <a:gd name="connsiteX1015" fmla="*/ 55028 w 281897"/>
                    <a:gd name="connsiteY1015" fmla="*/ 116294 h 328239"/>
                    <a:gd name="connsiteX1016" fmla="*/ 56231 w 281897"/>
                    <a:gd name="connsiteY1016" fmla="*/ 116306 h 328239"/>
                    <a:gd name="connsiteX1017" fmla="*/ 57261 w 281897"/>
                    <a:gd name="connsiteY1017" fmla="*/ 116630 h 328239"/>
                    <a:gd name="connsiteX1018" fmla="*/ 58036 w 281897"/>
                    <a:gd name="connsiteY1018" fmla="*/ 117081 h 328239"/>
                    <a:gd name="connsiteX1019" fmla="*/ 59575 w 281897"/>
                    <a:gd name="connsiteY1019" fmla="*/ 118551 h 328239"/>
                    <a:gd name="connsiteX1020" fmla="*/ 59922 w 281897"/>
                    <a:gd name="connsiteY1020" fmla="*/ 118875 h 328239"/>
                    <a:gd name="connsiteX1021" fmla="*/ 62375 w 281897"/>
                    <a:gd name="connsiteY1021" fmla="*/ 121038 h 328239"/>
                    <a:gd name="connsiteX1022" fmla="*/ 66216 w 281897"/>
                    <a:gd name="connsiteY1022" fmla="*/ 124717 h 328239"/>
                    <a:gd name="connsiteX1023" fmla="*/ 66528 w 281897"/>
                    <a:gd name="connsiteY1023" fmla="*/ 124972 h 328239"/>
                    <a:gd name="connsiteX1024" fmla="*/ 70393 w 281897"/>
                    <a:gd name="connsiteY1024" fmla="*/ 127795 h 328239"/>
                    <a:gd name="connsiteX1025" fmla="*/ 70971 w 281897"/>
                    <a:gd name="connsiteY1025" fmla="*/ 128315 h 328239"/>
                    <a:gd name="connsiteX1026" fmla="*/ 72522 w 281897"/>
                    <a:gd name="connsiteY1026" fmla="*/ 130062 h 328239"/>
                    <a:gd name="connsiteX1027" fmla="*/ 72869 w 281897"/>
                    <a:gd name="connsiteY1027" fmla="*/ 130467 h 328239"/>
                    <a:gd name="connsiteX1028" fmla="*/ 73181 w 281897"/>
                    <a:gd name="connsiteY1028" fmla="*/ 130803 h 328239"/>
                    <a:gd name="connsiteX1029" fmla="*/ 74176 w 281897"/>
                    <a:gd name="connsiteY1029" fmla="*/ 131763 h 328239"/>
                    <a:gd name="connsiteX1030" fmla="*/ 75900 w 281897"/>
                    <a:gd name="connsiteY1030" fmla="*/ 131740 h 328239"/>
                    <a:gd name="connsiteX1031" fmla="*/ 77821 w 281897"/>
                    <a:gd name="connsiteY1031" fmla="*/ 133105 h 328239"/>
                    <a:gd name="connsiteX1032" fmla="*/ 77959 w 281897"/>
                    <a:gd name="connsiteY1032" fmla="*/ 133510 h 328239"/>
                    <a:gd name="connsiteX1033" fmla="*/ 78063 w 281897"/>
                    <a:gd name="connsiteY1033" fmla="*/ 134123 h 328239"/>
                    <a:gd name="connsiteX1034" fmla="*/ 78075 w 281897"/>
                    <a:gd name="connsiteY1034" fmla="*/ 134436 h 328239"/>
                    <a:gd name="connsiteX1035" fmla="*/ 79591 w 281897"/>
                    <a:gd name="connsiteY1035" fmla="*/ 133475 h 328239"/>
                    <a:gd name="connsiteX1036" fmla="*/ 81731 w 281897"/>
                    <a:gd name="connsiteY1036" fmla="*/ 132226 h 328239"/>
                    <a:gd name="connsiteX1037" fmla="*/ 82240 w 281897"/>
                    <a:gd name="connsiteY1037" fmla="*/ 131196 h 328239"/>
                    <a:gd name="connsiteX1038" fmla="*/ 82263 w 281897"/>
                    <a:gd name="connsiteY1038" fmla="*/ 131115 h 328239"/>
                    <a:gd name="connsiteX1039" fmla="*/ 82286 w 281897"/>
                    <a:gd name="connsiteY1039" fmla="*/ 128315 h 328239"/>
                    <a:gd name="connsiteX1040" fmla="*/ 82553 w 281897"/>
                    <a:gd name="connsiteY1040" fmla="*/ 127355 h 328239"/>
                    <a:gd name="connsiteX1041" fmla="*/ 82784 w 281897"/>
                    <a:gd name="connsiteY1041" fmla="*/ 126939 h 328239"/>
                    <a:gd name="connsiteX1042" fmla="*/ 83490 w 281897"/>
                    <a:gd name="connsiteY1042" fmla="*/ 126198 h 328239"/>
                    <a:gd name="connsiteX1043" fmla="*/ 85295 w 281897"/>
                    <a:gd name="connsiteY1043" fmla="*/ 125134 h 328239"/>
                    <a:gd name="connsiteX1044" fmla="*/ 85561 w 281897"/>
                    <a:gd name="connsiteY1044" fmla="*/ 124949 h 328239"/>
                    <a:gd name="connsiteX1045" fmla="*/ 88638 w 281897"/>
                    <a:gd name="connsiteY1045" fmla="*/ 122149 h 328239"/>
                    <a:gd name="connsiteX1046" fmla="*/ 89633 w 281897"/>
                    <a:gd name="connsiteY1046" fmla="*/ 121281 h 328239"/>
                    <a:gd name="connsiteX1047" fmla="*/ 92664 w 281897"/>
                    <a:gd name="connsiteY1047" fmla="*/ 119164 h 328239"/>
                    <a:gd name="connsiteX1048" fmla="*/ 93000 w 281897"/>
                    <a:gd name="connsiteY1048" fmla="*/ 118886 h 328239"/>
                    <a:gd name="connsiteX1049" fmla="*/ 94215 w 281897"/>
                    <a:gd name="connsiteY1049" fmla="*/ 117845 h 328239"/>
                    <a:gd name="connsiteX1050" fmla="*/ 92179 w 281897"/>
                    <a:gd name="connsiteY1050" fmla="*/ 113229 h 328239"/>
                    <a:gd name="connsiteX1051" fmla="*/ 91947 w 281897"/>
                    <a:gd name="connsiteY1051" fmla="*/ 112349 h 328239"/>
                    <a:gd name="connsiteX1052" fmla="*/ 91912 w 281897"/>
                    <a:gd name="connsiteY1052" fmla="*/ 111724 h 328239"/>
                    <a:gd name="connsiteX1053" fmla="*/ 92225 w 281897"/>
                    <a:gd name="connsiteY1053" fmla="*/ 108520 h 328239"/>
                    <a:gd name="connsiteX1054" fmla="*/ 92317 w 281897"/>
                    <a:gd name="connsiteY1054" fmla="*/ 107907 h 328239"/>
                    <a:gd name="connsiteX1055" fmla="*/ 93231 w 281897"/>
                    <a:gd name="connsiteY1055" fmla="*/ 103082 h 328239"/>
                    <a:gd name="connsiteX1056" fmla="*/ 93590 w 281897"/>
                    <a:gd name="connsiteY1056" fmla="*/ 101381 h 328239"/>
                    <a:gd name="connsiteX1057" fmla="*/ 94793 w 281897"/>
                    <a:gd name="connsiteY1057" fmla="*/ 96730 h 328239"/>
                    <a:gd name="connsiteX1058" fmla="*/ 94897 w 281897"/>
                    <a:gd name="connsiteY1058" fmla="*/ 96291 h 328239"/>
                    <a:gd name="connsiteX1059" fmla="*/ 95869 w 281897"/>
                    <a:gd name="connsiteY1059" fmla="*/ 91003 h 328239"/>
                    <a:gd name="connsiteX1060" fmla="*/ 96506 w 281897"/>
                    <a:gd name="connsiteY1060" fmla="*/ 88145 h 328239"/>
                    <a:gd name="connsiteX1061" fmla="*/ 96494 w 281897"/>
                    <a:gd name="connsiteY1061" fmla="*/ 88053 h 328239"/>
                    <a:gd name="connsiteX1062" fmla="*/ 96309 w 281897"/>
                    <a:gd name="connsiteY1062" fmla="*/ 87139 h 328239"/>
                    <a:gd name="connsiteX1063" fmla="*/ 96297 w 281897"/>
                    <a:gd name="connsiteY1063" fmla="*/ 87081 h 328239"/>
                    <a:gd name="connsiteX1064" fmla="*/ 95592 w 281897"/>
                    <a:gd name="connsiteY1064" fmla="*/ 86190 h 328239"/>
                    <a:gd name="connsiteX1065" fmla="*/ 95325 w 281897"/>
                    <a:gd name="connsiteY1065" fmla="*/ 85878 h 328239"/>
                    <a:gd name="connsiteX1066" fmla="*/ 93602 w 281897"/>
                    <a:gd name="connsiteY1066" fmla="*/ 84200 h 328239"/>
                    <a:gd name="connsiteX1067" fmla="*/ 91299 w 281897"/>
                    <a:gd name="connsiteY1067" fmla="*/ 84212 h 328239"/>
                    <a:gd name="connsiteX1068" fmla="*/ 90293 w 281897"/>
                    <a:gd name="connsiteY1068" fmla="*/ 83957 h 328239"/>
                    <a:gd name="connsiteX1069" fmla="*/ 89899 w 281897"/>
                    <a:gd name="connsiteY1069" fmla="*/ 83726 h 328239"/>
                    <a:gd name="connsiteX1070" fmla="*/ 89101 w 281897"/>
                    <a:gd name="connsiteY1070" fmla="*/ 82904 h 328239"/>
                    <a:gd name="connsiteX1071" fmla="*/ 88846 w 281897"/>
                    <a:gd name="connsiteY1071" fmla="*/ 82442 h 328239"/>
                    <a:gd name="connsiteX1072" fmla="*/ 89089 w 281897"/>
                    <a:gd name="connsiteY1072" fmla="*/ 80220 h 328239"/>
                    <a:gd name="connsiteX1073" fmla="*/ 89379 w 281897"/>
                    <a:gd name="connsiteY1073" fmla="*/ 79873 h 328239"/>
                    <a:gd name="connsiteX1074" fmla="*/ 89784 w 281897"/>
                    <a:gd name="connsiteY1074" fmla="*/ 79503 h 328239"/>
                    <a:gd name="connsiteX1075" fmla="*/ 90200 w 281897"/>
                    <a:gd name="connsiteY1075" fmla="*/ 79225 h 328239"/>
                    <a:gd name="connsiteX1076" fmla="*/ 91068 w 281897"/>
                    <a:gd name="connsiteY1076" fmla="*/ 77305 h 328239"/>
                    <a:gd name="connsiteX1077" fmla="*/ 91427 w 281897"/>
                    <a:gd name="connsiteY1077" fmla="*/ 76761 h 328239"/>
                    <a:gd name="connsiteX1078" fmla="*/ 91774 w 281897"/>
                    <a:gd name="connsiteY1078" fmla="*/ 76391 h 328239"/>
                    <a:gd name="connsiteX1079" fmla="*/ 92167 w 281897"/>
                    <a:gd name="connsiteY1079" fmla="*/ 76067 h 328239"/>
                    <a:gd name="connsiteX1080" fmla="*/ 93023 w 281897"/>
                    <a:gd name="connsiteY1080" fmla="*/ 75523 h 328239"/>
                    <a:gd name="connsiteX1081" fmla="*/ 93058 w 281897"/>
                    <a:gd name="connsiteY1081" fmla="*/ 75500 h 328239"/>
                    <a:gd name="connsiteX1082" fmla="*/ 94122 w 281897"/>
                    <a:gd name="connsiteY1082" fmla="*/ 73591 h 328239"/>
                    <a:gd name="connsiteX1083" fmla="*/ 94354 w 281897"/>
                    <a:gd name="connsiteY1083" fmla="*/ 73163 h 328239"/>
                    <a:gd name="connsiteX1084" fmla="*/ 95788 w 281897"/>
                    <a:gd name="connsiteY1084" fmla="*/ 70224 h 328239"/>
                    <a:gd name="connsiteX1085" fmla="*/ 97258 w 281897"/>
                    <a:gd name="connsiteY1085" fmla="*/ 67829 h 328239"/>
                    <a:gd name="connsiteX1086" fmla="*/ 97674 w 281897"/>
                    <a:gd name="connsiteY1086" fmla="*/ 67251 h 328239"/>
                    <a:gd name="connsiteX1087" fmla="*/ 99352 w 281897"/>
                    <a:gd name="connsiteY1087" fmla="*/ 65203 h 328239"/>
                    <a:gd name="connsiteX1088" fmla="*/ 99514 w 281897"/>
                    <a:gd name="connsiteY1088" fmla="*/ 64948 h 328239"/>
                    <a:gd name="connsiteX1089" fmla="*/ 100810 w 281897"/>
                    <a:gd name="connsiteY1089" fmla="*/ 62229 h 328239"/>
                    <a:gd name="connsiteX1090" fmla="*/ 100948 w 281897"/>
                    <a:gd name="connsiteY1090" fmla="*/ 61882 h 328239"/>
                    <a:gd name="connsiteX1091" fmla="*/ 103633 w 281897"/>
                    <a:gd name="connsiteY1091" fmla="*/ 53726 h 328239"/>
                    <a:gd name="connsiteX1092" fmla="*/ 103945 w 281897"/>
                    <a:gd name="connsiteY1092" fmla="*/ 52904 h 328239"/>
                    <a:gd name="connsiteX1093" fmla="*/ 104905 w 281897"/>
                    <a:gd name="connsiteY1093" fmla="*/ 51088 h 328239"/>
                    <a:gd name="connsiteX1094" fmla="*/ 104917 w 281897"/>
                    <a:gd name="connsiteY1094" fmla="*/ 51065 h 328239"/>
                    <a:gd name="connsiteX1095" fmla="*/ 104917 w 281897"/>
                    <a:gd name="connsiteY1095" fmla="*/ 48774 h 328239"/>
                    <a:gd name="connsiteX1096" fmla="*/ 105079 w 281897"/>
                    <a:gd name="connsiteY1096" fmla="*/ 43972 h 328239"/>
                    <a:gd name="connsiteX1097" fmla="*/ 105056 w 281897"/>
                    <a:gd name="connsiteY1097" fmla="*/ 43533 h 328239"/>
                    <a:gd name="connsiteX1098" fmla="*/ 104790 w 281897"/>
                    <a:gd name="connsiteY1098" fmla="*/ 38847 h 328239"/>
                    <a:gd name="connsiteX1099" fmla="*/ 104766 w 281897"/>
                    <a:gd name="connsiteY1099" fmla="*/ 38685 h 328239"/>
                    <a:gd name="connsiteX1100" fmla="*/ 102881 w 281897"/>
                    <a:gd name="connsiteY1100" fmla="*/ 34497 h 328239"/>
                    <a:gd name="connsiteX1101" fmla="*/ 102545 w 281897"/>
                    <a:gd name="connsiteY1101" fmla="*/ 33583 h 328239"/>
                    <a:gd name="connsiteX1102" fmla="*/ 101666 w 281897"/>
                    <a:gd name="connsiteY1102" fmla="*/ 29371 h 328239"/>
                    <a:gd name="connsiteX1103" fmla="*/ 101643 w 281897"/>
                    <a:gd name="connsiteY1103" fmla="*/ 28874 h 328239"/>
                    <a:gd name="connsiteX1104" fmla="*/ 101654 w 281897"/>
                    <a:gd name="connsiteY1104" fmla="*/ 28376 h 328239"/>
                    <a:gd name="connsiteX1105" fmla="*/ 101978 w 281897"/>
                    <a:gd name="connsiteY1105" fmla="*/ 27381 h 328239"/>
                    <a:gd name="connsiteX1106" fmla="*/ 107196 w 281897"/>
                    <a:gd name="connsiteY1106" fmla="*/ 19248 h 328239"/>
                    <a:gd name="connsiteX1107" fmla="*/ 107404 w 281897"/>
                    <a:gd name="connsiteY1107" fmla="*/ 18970 h 328239"/>
                    <a:gd name="connsiteX1108" fmla="*/ 108006 w 281897"/>
                    <a:gd name="connsiteY1108" fmla="*/ 18357 h 328239"/>
                    <a:gd name="connsiteX1109" fmla="*/ 114416 w 281897"/>
                    <a:gd name="connsiteY1109" fmla="*/ 13405 h 328239"/>
                    <a:gd name="connsiteX1110" fmla="*/ 118928 w 281897"/>
                    <a:gd name="connsiteY1110" fmla="*/ 10409 h 328239"/>
                    <a:gd name="connsiteX1111" fmla="*/ 119286 w 281897"/>
                    <a:gd name="connsiteY1111" fmla="*/ 10131 h 328239"/>
                    <a:gd name="connsiteX1112" fmla="*/ 124735 w 281897"/>
                    <a:gd name="connsiteY1112" fmla="*/ 5827 h 328239"/>
                    <a:gd name="connsiteX1113" fmla="*/ 126610 w 281897"/>
                    <a:gd name="connsiteY1113" fmla="*/ 5492 h 328239"/>
                    <a:gd name="connsiteX1114" fmla="*/ 126945 w 281897"/>
                    <a:gd name="connsiteY1114" fmla="*/ 5607 h 328239"/>
                    <a:gd name="connsiteX1115" fmla="*/ 128044 w 281897"/>
                    <a:gd name="connsiteY1115" fmla="*/ 6464 h 328239"/>
                    <a:gd name="connsiteX1116" fmla="*/ 129155 w 281897"/>
                    <a:gd name="connsiteY1116" fmla="*/ 8315 h 328239"/>
                    <a:gd name="connsiteX1117" fmla="*/ 130046 w 281897"/>
                    <a:gd name="connsiteY1117" fmla="*/ 9865 h 328239"/>
                    <a:gd name="connsiteX1118" fmla="*/ 130277 w 281897"/>
                    <a:gd name="connsiteY1118" fmla="*/ 10305 h 328239"/>
                    <a:gd name="connsiteX1119" fmla="*/ 130763 w 281897"/>
                    <a:gd name="connsiteY1119" fmla="*/ 11277 h 328239"/>
                    <a:gd name="connsiteX1120" fmla="*/ 131052 w 281897"/>
                    <a:gd name="connsiteY1120" fmla="*/ 12144 h 328239"/>
                    <a:gd name="connsiteX1121" fmla="*/ 131400 w 281897"/>
                    <a:gd name="connsiteY1121" fmla="*/ 13938 h 328239"/>
                    <a:gd name="connsiteX1122" fmla="*/ 131434 w 281897"/>
                    <a:gd name="connsiteY1122" fmla="*/ 15291 h 328239"/>
                    <a:gd name="connsiteX1123" fmla="*/ 131365 w 281897"/>
                    <a:gd name="connsiteY1123" fmla="*/ 16078 h 328239"/>
                    <a:gd name="connsiteX1124" fmla="*/ 131191 w 281897"/>
                    <a:gd name="connsiteY1124" fmla="*/ 16714 h 328239"/>
                    <a:gd name="connsiteX1125" fmla="*/ 131191 w 281897"/>
                    <a:gd name="connsiteY1125" fmla="*/ 16772 h 328239"/>
                    <a:gd name="connsiteX1126" fmla="*/ 131249 w 281897"/>
                    <a:gd name="connsiteY1126" fmla="*/ 17015 h 328239"/>
                    <a:gd name="connsiteX1127" fmla="*/ 131342 w 281897"/>
                    <a:gd name="connsiteY1127" fmla="*/ 17513 h 328239"/>
                    <a:gd name="connsiteX1128" fmla="*/ 131365 w 281897"/>
                    <a:gd name="connsiteY1128" fmla="*/ 17617 h 328239"/>
                    <a:gd name="connsiteX1129" fmla="*/ 131376 w 281897"/>
                    <a:gd name="connsiteY1129" fmla="*/ 17628 h 328239"/>
                    <a:gd name="connsiteX1130" fmla="*/ 131666 w 281897"/>
                    <a:gd name="connsiteY1130" fmla="*/ 17975 h 328239"/>
                    <a:gd name="connsiteX1131" fmla="*/ 131920 w 281897"/>
                    <a:gd name="connsiteY1131" fmla="*/ 18322 h 328239"/>
                    <a:gd name="connsiteX1132" fmla="*/ 132175 w 281897"/>
                    <a:gd name="connsiteY1132" fmla="*/ 18762 h 328239"/>
                    <a:gd name="connsiteX1133" fmla="*/ 132418 w 281897"/>
                    <a:gd name="connsiteY1133" fmla="*/ 19607 h 328239"/>
                    <a:gd name="connsiteX1134" fmla="*/ 132429 w 281897"/>
                    <a:gd name="connsiteY1134" fmla="*/ 19861 h 328239"/>
                    <a:gd name="connsiteX1135" fmla="*/ 132684 w 281897"/>
                    <a:gd name="connsiteY1135" fmla="*/ 20046 h 328239"/>
                    <a:gd name="connsiteX1136" fmla="*/ 133019 w 281897"/>
                    <a:gd name="connsiteY1136" fmla="*/ 20336 h 328239"/>
                    <a:gd name="connsiteX1137" fmla="*/ 133517 w 281897"/>
                    <a:gd name="connsiteY1137" fmla="*/ 20312 h 328239"/>
                    <a:gd name="connsiteX1138" fmla="*/ 135194 w 281897"/>
                    <a:gd name="connsiteY1138" fmla="*/ 21111 h 328239"/>
                    <a:gd name="connsiteX1139" fmla="*/ 136155 w 281897"/>
                    <a:gd name="connsiteY1139" fmla="*/ 22430 h 328239"/>
                    <a:gd name="connsiteX1140" fmla="*/ 136467 w 281897"/>
                    <a:gd name="connsiteY1140" fmla="*/ 23066 h 328239"/>
                    <a:gd name="connsiteX1141" fmla="*/ 136548 w 281897"/>
                    <a:gd name="connsiteY1141" fmla="*/ 23344 h 328239"/>
                    <a:gd name="connsiteX1142" fmla="*/ 138445 w 281897"/>
                    <a:gd name="connsiteY1142" fmla="*/ 24790 h 328239"/>
                    <a:gd name="connsiteX1143" fmla="*/ 138526 w 281897"/>
                    <a:gd name="connsiteY1143" fmla="*/ 24825 h 328239"/>
                    <a:gd name="connsiteX1144" fmla="*/ 140956 w 281897"/>
                    <a:gd name="connsiteY1144" fmla="*/ 25357 h 328239"/>
                    <a:gd name="connsiteX1145" fmla="*/ 141639 w 281897"/>
                    <a:gd name="connsiteY1145" fmla="*/ 25554 h 328239"/>
                    <a:gd name="connsiteX1146" fmla="*/ 142148 w 281897"/>
                    <a:gd name="connsiteY1146" fmla="*/ 25796 h 328239"/>
                    <a:gd name="connsiteX1147" fmla="*/ 143895 w 281897"/>
                    <a:gd name="connsiteY1147" fmla="*/ 26942 h 328239"/>
                    <a:gd name="connsiteX1148" fmla="*/ 144253 w 281897"/>
                    <a:gd name="connsiteY1148" fmla="*/ 27173 h 328239"/>
                    <a:gd name="connsiteX1149" fmla="*/ 144300 w 281897"/>
                    <a:gd name="connsiteY1149" fmla="*/ 27173 h 328239"/>
                    <a:gd name="connsiteX1150" fmla="*/ 144762 w 281897"/>
                    <a:gd name="connsiteY1150" fmla="*/ 27162 h 328239"/>
                    <a:gd name="connsiteX1151" fmla="*/ 145283 w 281897"/>
                    <a:gd name="connsiteY1151" fmla="*/ 27150 h 328239"/>
                    <a:gd name="connsiteX1152" fmla="*/ 145607 w 281897"/>
                    <a:gd name="connsiteY1152" fmla="*/ 27150 h 328239"/>
                    <a:gd name="connsiteX1153" fmla="*/ 147481 w 281897"/>
                    <a:gd name="connsiteY1153" fmla="*/ 26687 h 328239"/>
                    <a:gd name="connsiteX1154" fmla="*/ 148858 w 281897"/>
                    <a:gd name="connsiteY1154" fmla="*/ 26514 h 328239"/>
                    <a:gd name="connsiteX1155" fmla="*/ 149263 w 281897"/>
                    <a:gd name="connsiteY1155" fmla="*/ 26514 h 328239"/>
                    <a:gd name="connsiteX1156" fmla="*/ 149784 w 281897"/>
                    <a:gd name="connsiteY1156" fmla="*/ 26583 h 328239"/>
                    <a:gd name="connsiteX1157" fmla="*/ 150327 w 281897"/>
                    <a:gd name="connsiteY1157" fmla="*/ 26722 h 328239"/>
                    <a:gd name="connsiteX1158" fmla="*/ 153822 w 281897"/>
                    <a:gd name="connsiteY1158" fmla="*/ 28180 h 328239"/>
                    <a:gd name="connsiteX1159" fmla="*/ 154608 w 281897"/>
                    <a:gd name="connsiteY1159" fmla="*/ 27648 h 328239"/>
                    <a:gd name="connsiteX1160" fmla="*/ 154898 w 281897"/>
                    <a:gd name="connsiteY1160" fmla="*/ 27405 h 328239"/>
                    <a:gd name="connsiteX1161" fmla="*/ 158472 w 281897"/>
                    <a:gd name="connsiteY1161" fmla="*/ 24212 h 328239"/>
                    <a:gd name="connsiteX1162" fmla="*/ 159097 w 281897"/>
                    <a:gd name="connsiteY1162" fmla="*/ 23679 h 328239"/>
                    <a:gd name="connsiteX1163" fmla="*/ 159861 w 281897"/>
                    <a:gd name="connsiteY1163" fmla="*/ 23217 h 328239"/>
                    <a:gd name="connsiteX1164" fmla="*/ 160856 w 281897"/>
                    <a:gd name="connsiteY1164" fmla="*/ 22788 h 328239"/>
                    <a:gd name="connsiteX1165" fmla="*/ 161689 w 281897"/>
                    <a:gd name="connsiteY1165" fmla="*/ 22557 h 328239"/>
                    <a:gd name="connsiteX1166" fmla="*/ 163008 w 281897"/>
                    <a:gd name="connsiteY1166" fmla="*/ 22395 h 328239"/>
                    <a:gd name="connsiteX1167" fmla="*/ 165079 w 281897"/>
                    <a:gd name="connsiteY1167" fmla="*/ 22256 h 328239"/>
                    <a:gd name="connsiteX1168" fmla="*/ 165403 w 281897"/>
                    <a:gd name="connsiteY1168" fmla="*/ 22175 h 328239"/>
                    <a:gd name="connsiteX1169" fmla="*/ 166791 w 281897"/>
                    <a:gd name="connsiteY1169" fmla="*/ 21817 h 328239"/>
                    <a:gd name="connsiteX1170" fmla="*/ 166953 w 281897"/>
                    <a:gd name="connsiteY1170" fmla="*/ 21747 h 328239"/>
                    <a:gd name="connsiteX1171" fmla="*/ 167717 w 281897"/>
                    <a:gd name="connsiteY1171" fmla="*/ 21215 h 328239"/>
                    <a:gd name="connsiteX1172" fmla="*/ 168075 w 281897"/>
                    <a:gd name="connsiteY1172" fmla="*/ 18739 h 328239"/>
                    <a:gd name="connsiteX1173" fmla="*/ 169302 w 281897"/>
                    <a:gd name="connsiteY1173" fmla="*/ 17177 h 328239"/>
                    <a:gd name="connsiteX1174" fmla="*/ 169707 w 281897"/>
                    <a:gd name="connsiteY1174" fmla="*/ 17015 h 328239"/>
                    <a:gd name="connsiteX1175" fmla="*/ 170528 w 281897"/>
                    <a:gd name="connsiteY1175" fmla="*/ 16865 h 328239"/>
                    <a:gd name="connsiteX1176" fmla="*/ 171407 w 281897"/>
                    <a:gd name="connsiteY1176" fmla="*/ 16888 h 328239"/>
                    <a:gd name="connsiteX1177" fmla="*/ 172044 w 281897"/>
                    <a:gd name="connsiteY1177" fmla="*/ 16552 h 328239"/>
                    <a:gd name="connsiteX1178" fmla="*/ 173930 w 281897"/>
                    <a:gd name="connsiteY1178" fmla="*/ 16552 h 328239"/>
                    <a:gd name="connsiteX1179" fmla="*/ 174520 w 281897"/>
                    <a:gd name="connsiteY1179" fmla="*/ 16888 h 328239"/>
                    <a:gd name="connsiteX1180" fmla="*/ 174843 w 281897"/>
                    <a:gd name="connsiteY1180" fmla="*/ 16738 h 328239"/>
                    <a:gd name="connsiteX1181" fmla="*/ 175723 w 281897"/>
                    <a:gd name="connsiteY1181" fmla="*/ 16471 h 328239"/>
                    <a:gd name="connsiteX1182" fmla="*/ 176845 w 281897"/>
                    <a:gd name="connsiteY1182" fmla="*/ 16228 h 328239"/>
                    <a:gd name="connsiteX1183" fmla="*/ 177909 w 281897"/>
                    <a:gd name="connsiteY1183" fmla="*/ 16124 h 328239"/>
                    <a:gd name="connsiteX1184" fmla="*/ 178974 w 281897"/>
                    <a:gd name="connsiteY1184" fmla="*/ 16194 h 328239"/>
                    <a:gd name="connsiteX1185" fmla="*/ 179009 w 281897"/>
                    <a:gd name="connsiteY1185" fmla="*/ 16194 h 328239"/>
                    <a:gd name="connsiteX1186" fmla="*/ 180258 w 281897"/>
                    <a:gd name="connsiteY1186" fmla="*/ 15754 h 328239"/>
                    <a:gd name="connsiteX1187" fmla="*/ 180721 w 281897"/>
                    <a:gd name="connsiteY1187" fmla="*/ 15743 h 328239"/>
                    <a:gd name="connsiteX1188" fmla="*/ 181357 w 281897"/>
                    <a:gd name="connsiteY1188" fmla="*/ 15847 h 328239"/>
                    <a:gd name="connsiteX1189" fmla="*/ 181751 w 281897"/>
                    <a:gd name="connsiteY1189" fmla="*/ 15985 h 328239"/>
                    <a:gd name="connsiteX1190" fmla="*/ 181843 w 281897"/>
                    <a:gd name="connsiteY1190" fmla="*/ 15997 h 328239"/>
                    <a:gd name="connsiteX1191" fmla="*/ 181982 w 281897"/>
                    <a:gd name="connsiteY1191" fmla="*/ 15985 h 328239"/>
                    <a:gd name="connsiteX1192" fmla="*/ 182329 w 281897"/>
                    <a:gd name="connsiteY1192" fmla="*/ 15904 h 328239"/>
                    <a:gd name="connsiteX1193" fmla="*/ 182850 w 281897"/>
                    <a:gd name="connsiteY1193" fmla="*/ 15766 h 328239"/>
                    <a:gd name="connsiteX1194" fmla="*/ 183509 w 281897"/>
                    <a:gd name="connsiteY1194" fmla="*/ 15650 h 328239"/>
                    <a:gd name="connsiteX1195" fmla="*/ 184261 w 281897"/>
                    <a:gd name="connsiteY1195" fmla="*/ 15581 h 328239"/>
                    <a:gd name="connsiteX1196" fmla="*/ 184701 w 281897"/>
                    <a:gd name="connsiteY1196" fmla="*/ 15604 h 328239"/>
                    <a:gd name="connsiteX1197" fmla="*/ 185210 w 281897"/>
                    <a:gd name="connsiteY1197" fmla="*/ 15673 h 328239"/>
                    <a:gd name="connsiteX1198" fmla="*/ 186217 w 281897"/>
                    <a:gd name="connsiteY1198" fmla="*/ 16136 h 328239"/>
                    <a:gd name="connsiteX1199" fmla="*/ 186679 w 281897"/>
                    <a:gd name="connsiteY1199" fmla="*/ 16541 h 328239"/>
                    <a:gd name="connsiteX1200" fmla="*/ 187096 w 281897"/>
                    <a:gd name="connsiteY1200" fmla="*/ 16298 h 328239"/>
                    <a:gd name="connsiteX1201" fmla="*/ 187628 w 281897"/>
                    <a:gd name="connsiteY1201" fmla="*/ 16009 h 328239"/>
                    <a:gd name="connsiteX1202" fmla="*/ 188484 w 281897"/>
                    <a:gd name="connsiteY1202" fmla="*/ 15615 h 328239"/>
                    <a:gd name="connsiteX1203" fmla="*/ 188692 w 281897"/>
                    <a:gd name="connsiteY1203" fmla="*/ 15442 h 328239"/>
                    <a:gd name="connsiteX1204" fmla="*/ 189398 w 281897"/>
                    <a:gd name="connsiteY1204" fmla="*/ 14863 h 328239"/>
                    <a:gd name="connsiteX1205" fmla="*/ 189606 w 281897"/>
                    <a:gd name="connsiteY1205" fmla="*/ 14609 h 328239"/>
                    <a:gd name="connsiteX1206" fmla="*/ 189884 w 281897"/>
                    <a:gd name="connsiteY1206" fmla="*/ 14285 h 328239"/>
                    <a:gd name="connsiteX1207" fmla="*/ 189988 w 281897"/>
                    <a:gd name="connsiteY1207" fmla="*/ 14134 h 328239"/>
                    <a:gd name="connsiteX1208" fmla="*/ 190023 w 281897"/>
                    <a:gd name="connsiteY1208" fmla="*/ 14030 h 328239"/>
                    <a:gd name="connsiteX1209" fmla="*/ 190370 w 281897"/>
                    <a:gd name="connsiteY1209" fmla="*/ 12086 h 328239"/>
                    <a:gd name="connsiteX1210" fmla="*/ 191515 w 281897"/>
                    <a:gd name="connsiteY1210" fmla="*/ 10617 h 328239"/>
                    <a:gd name="connsiteX1211" fmla="*/ 192001 w 281897"/>
                    <a:gd name="connsiteY1211" fmla="*/ 10409 h 328239"/>
                    <a:gd name="connsiteX1212" fmla="*/ 192591 w 281897"/>
                    <a:gd name="connsiteY1212" fmla="*/ 10177 h 328239"/>
                    <a:gd name="connsiteX1213" fmla="*/ 192846 w 281897"/>
                    <a:gd name="connsiteY1213" fmla="*/ 10085 h 328239"/>
                    <a:gd name="connsiteX1214" fmla="*/ 193702 w 281897"/>
                    <a:gd name="connsiteY1214" fmla="*/ 9460 h 328239"/>
                    <a:gd name="connsiteX1215" fmla="*/ 195102 w 281897"/>
                    <a:gd name="connsiteY1215" fmla="*/ 8673 h 328239"/>
                    <a:gd name="connsiteX1216" fmla="*/ 195692 w 281897"/>
                    <a:gd name="connsiteY1216" fmla="*/ 8465 h 328239"/>
                    <a:gd name="connsiteX1217" fmla="*/ 196120 w 281897"/>
                    <a:gd name="connsiteY1217" fmla="*/ 8384 h 328239"/>
                    <a:gd name="connsiteX1218" fmla="*/ 196664 w 281897"/>
                    <a:gd name="connsiteY1218" fmla="*/ 7864 h 328239"/>
                    <a:gd name="connsiteX1219" fmla="*/ 197370 w 281897"/>
                    <a:gd name="connsiteY1219" fmla="*/ 7378 h 328239"/>
                    <a:gd name="connsiteX1220" fmla="*/ 197624 w 281897"/>
                    <a:gd name="connsiteY1220" fmla="*/ 6753 h 328239"/>
                    <a:gd name="connsiteX1221" fmla="*/ 197520 w 281897"/>
                    <a:gd name="connsiteY1221" fmla="*/ 6140 h 328239"/>
                    <a:gd name="connsiteX1222" fmla="*/ 201419 w 281897"/>
                    <a:gd name="connsiteY1222" fmla="*/ 6383 h 328239"/>
                    <a:gd name="connsiteX1223" fmla="*/ 201500 w 281897"/>
                    <a:gd name="connsiteY1223" fmla="*/ 6984 h 328239"/>
                    <a:gd name="connsiteX1224" fmla="*/ 201361 w 281897"/>
                    <a:gd name="connsiteY1224" fmla="*/ 7945 h 328239"/>
                    <a:gd name="connsiteX1225" fmla="*/ 200748 w 281897"/>
                    <a:gd name="connsiteY1225" fmla="*/ 9437 h 328239"/>
                    <a:gd name="connsiteX1226" fmla="*/ 200308 w 281897"/>
                    <a:gd name="connsiteY1226" fmla="*/ 10108 h 328239"/>
                    <a:gd name="connsiteX1227" fmla="*/ 199684 w 281897"/>
                    <a:gd name="connsiteY1227" fmla="*/ 10687 h 328239"/>
                    <a:gd name="connsiteX1228" fmla="*/ 198943 w 281897"/>
                    <a:gd name="connsiteY1228" fmla="*/ 11196 h 328239"/>
                    <a:gd name="connsiteX1229" fmla="*/ 198712 w 281897"/>
                    <a:gd name="connsiteY1229" fmla="*/ 11427 h 328239"/>
                    <a:gd name="connsiteX1230" fmla="*/ 198376 w 281897"/>
                    <a:gd name="connsiteY1230" fmla="*/ 11797 h 328239"/>
                    <a:gd name="connsiteX1231" fmla="*/ 197103 w 281897"/>
                    <a:gd name="connsiteY1231" fmla="*/ 12422 h 328239"/>
                    <a:gd name="connsiteX1232" fmla="*/ 196699 w 281897"/>
                    <a:gd name="connsiteY1232" fmla="*/ 12480 h 328239"/>
                    <a:gd name="connsiteX1233" fmla="*/ 196594 w 281897"/>
                    <a:gd name="connsiteY1233" fmla="*/ 12491 h 328239"/>
                    <a:gd name="connsiteX1234" fmla="*/ 195576 w 281897"/>
                    <a:gd name="connsiteY1234" fmla="*/ 13058 h 328239"/>
                    <a:gd name="connsiteX1235" fmla="*/ 195264 w 281897"/>
                    <a:gd name="connsiteY1235" fmla="*/ 13301 h 328239"/>
                    <a:gd name="connsiteX1236" fmla="*/ 194836 w 281897"/>
                    <a:gd name="connsiteY1236" fmla="*/ 13625 h 328239"/>
                    <a:gd name="connsiteX1237" fmla="*/ 194373 w 281897"/>
                    <a:gd name="connsiteY1237" fmla="*/ 13880 h 328239"/>
                    <a:gd name="connsiteX1238" fmla="*/ 193933 w 281897"/>
                    <a:gd name="connsiteY1238" fmla="*/ 14053 h 328239"/>
                    <a:gd name="connsiteX1239" fmla="*/ 193748 w 281897"/>
                    <a:gd name="connsiteY1239" fmla="*/ 15083 h 328239"/>
                    <a:gd name="connsiteX1240" fmla="*/ 193482 w 281897"/>
                    <a:gd name="connsiteY1240" fmla="*/ 15928 h 328239"/>
                    <a:gd name="connsiteX1241" fmla="*/ 193251 w 281897"/>
                    <a:gd name="connsiteY1241" fmla="*/ 16356 h 328239"/>
                    <a:gd name="connsiteX1242" fmla="*/ 192962 w 281897"/>
                    <a:gd name="connsiteY1242" fmla="*/ 16795 h 328239"/>
                    <a:gd name="connsiteX1243" fmla="*/ 192476 w 281897"/>
                    <a:gd name="connsiteY1243" fmla="*/ 17374 h 328239"/>
                    <a:gd name="connsiteX1244" fmla="*/ 191862 w 281897"/>
                    <a:gd name="connsiteY1244" fmla="*/ 18045 h 328239"/>
                    <a:gd name="connsiteX1245" fmla="*/ 190590 w 281897"/>
                    <a:gd name="connsiteY1245" fmla="*/ 19063 h 328239"/>
                    <a:gd name="connsiteX1246" fmla="*/ 190185 w 281897"/>
                    <a:gd name="connsiteY1246" fmla="*/ 19318 h 328239"/>
                    <a:gd name="connsiteX1247" fmla="*/ 189259 w 281897"/>
                    <a:gd name="connsiteY1247" fmla="*/ 19746 h 328239"/>
                    <a:gd name="connsiteX1248" fmla="*/ 188854 w 281897"/>
                    <a:gd name="connsiteY1248" fmla="*/ 19954 h 328239"/>
                    <a:gd name="connsiteX1249" fmla="*/ 187963 w 281897"/>
                    <a:gd name="connsiteY1249" fmla="*/ 20474 h 328239"/>
                    <a:gd name="connsiteX1250" fmla="*/ 187559 w 281897"/>
                    <a:gd name="connsiteY1250" fmla="*/ 20648 h 328239"/>
                    <a:gd name="connsiteX1251" fmla="*/ 187061 w 281897"/>
                    <a:gd name="connsiteY1251" fmla="*/ 20798 h 328239"/>
                    <a:gd name="connsiteX1252" fmla="*/ 186112 w 281897"/>
                    <a:gd name="connsiteY1252" fmla="*/ 20868 h 328239"/>
                    <a:gd name="connsiteX1253" fmla="*/ 185580 w 281897"/>
                    <a:gd name="connsiteY1253" fmla="*/ 20775 h 328239"/>
                    <a:gd name="connsiteX1254" fmla="*/ 184921 w 281897"/>
                    <a:gd name="connsiteY1254" fmla="*/ 20521 h 328239"/>
                    <a:gd name="connsiteX1255" fmla="*/ 184180 w 281897"/>
                    <a:gd name="connsiteY1255" fmla="*/ 20058 h 328239"/>
                    <a:gd name="connsiteX1256" fmla="*/ 183868 w 281897"/>
                    <a:gd name="connsiteY1256" fmla="*/ 19792 h 328239"/>
                    <a:gd name="connsiteX1257" fmla="*/ 183521 w 281897"/>
                    <a:gd name="connsiteY1257" fmla="*/ 19861 h 328239"/>
                    <a:gd name="connsiteX1258" fmla="*/ 182503 w 281897"/>
                    <a:gd name="connsiteY1258" fmla="*/ 20104 h 328239"/>
                    <a:gd name="connsiteX1259" fmla="*/ 181739 w 281897"/>
                    <a:gd name="connsiteY1259" fmla="*/ 20197 h 328239"/>
                    <a:gd name="connsiteX1260" fmla="*/ 181160 w 281897"/>
                    <a:gd name="connsiteY1260" fmla="*/ 20174 h 328239"/>
                    <a:gd name="connsiteX1261" fmla="*/ 180640 w 281897"/>
                    <a:gd name="connsiteY1261" fmla="*/ 20081 h 328239"/>
                    <a:gd name="connsiteX1262" fmla="*/ 180582 w 281897"/>
                    <a:gd name="connsiteY1262" fmla="*/ 20058 h 328239"/>
                    <a:gd name="connsiteX1263" fmla="*/ 180165 w 281897"/>
                    <a:gd name="connsiteY1263" fmla="*/ 20231 h 328239"/>
                    <a:gd name="connsiteX1264" fmla="*/ 179703 w 281897"/>
                    <a:gd name="connsiteY1264" fmla="*/ 20370 h 328239"/>
                    <a:gd name="connsiteX1265" fmla="*/ 178951 w 281897"/>
                    <a:gd name="connsiteY1265" fmla="*/ 20440 h 328239"/>
                    <a:gd name="connsiteX1266" fmla="*/ 178453 w 281897"/>
                    <a:gd name="connsiteY1266" fmla="*/ 20382 h 328239"/>
                    <a:gd name="connsiteX1267" fmla="*/ 177609 w 281897"/>
                    <a:gd name="connsiteY1267" fmla="*/ 20324 h 328239"/>
                    <a:gd name="connsiteX1268" fmla="*/ 177354 w 281897"/>
                    <a:gd name="connsiteY1268" fmla="*/ 20347 h 328239"/>
                    <a:gd name="connsiteX1269" fmla="*/ 176428 w 281897"/>
                    <a:gd name="connsiteY1269" fmla="*/ 20544 h 328239"/>
                    <a:gd name="connsiteX1270" fmla="*/ 176116 w 281897"/>
                    <a:gd name="connsiteY1270" fmla="*/ 20625 h 328239"/>
                    <a:gd name="connsiteX1271" fmla="*/ 174797 w 281897"/>
                    <a:gd name="connsiteY1271" fmla="*/ 21238 h 328239"/>
                    <a:gd name="connsiteX1272" fmla="*/ 172738 w 281897"/>
                    <a:gd name="connsiteY1272" fmla="*/ 20972 h 328239"/>
                    <a:gd name="connsiteX1273" fmla="*/ 172587 w 281897"/>
                    <a:gd name="connsiteY1273" fmla="*/ 20833 h 328239"/>
                    <a:gd name="connsiteX1274" fmla="*/ 172078 w 281897"/>
                    <a:gd name="connsiteY1274" fmla="*/ 20984 h 328239"/>
                    <a:gd name="connsiteX1275" fmla="*/ 171558 w 281897"/>
                    <a:gd name="connsiteY1275" fmla="*/ 21041 h 328239"/>
                    <a:gd name="connsiteX1276" fmla="*/ 171303 w 281897"/>
                    <a:gd name="connsiteY1276" fmla="*/ 22684 h 328239"/>
                    <a:gd name="connsiteX1277" fmla="*/ 170782 w 281897"/>
                    <a:gd name="connsiteY1277" fmla="*/ 23749 h 328239"/>
                    <a:gd name="connsiteX1278" fmla="*/ 170447 w 281897"/>
                    <a:gd name="connsiteY1278" fmla="*/ 24119 h 328239"/>
                    <a:gd name="connsiteX1279" fmla="*/ 170135 w 281897"/>
                    <a:gd name="connsiteY1279" fmla="*/ 24385 h 328239"/>
                    <a:gd name="connsiteX1280" fmla="*/ 168827 w 281897"/>
                    <a:gd name="connsiteY1280" fmla="*/ 25311 h 328239"/>
                    <a:gd name="connsiteX1281" fmla="*/ 168434 w 281897"/>
                    <a:gd name="connsiteY1281" fmla="*/ 25519 h 328239"/>
                    <a:gd name="connsiteX1282" fmla="*/ 167682 w 281897"/>
                    <a:gd name="connsiteY1282" fmla="*/ 25808 h 328239"/>
                    <a:gd name="connsiteX1283" fmla="*/ 166131 w 281897"/>
                    <a:gd name="connsiteY1283" fmla="*/ 26225 h 328239"/>
                    <a:gd name="connsiteX1284" fmla="*/ 165217 w 281897"/>
                    <a:gd name="connsiteY1284" fmla="*/ 26410 h 328239"/>
                    <a:gd name="connsiteX1285" fmla="*/ 163112 w 281897"/>
                    <a:gd name="connsiteY1285" fmla="*/ 26549 h 328239"/>
                    <a:gd name="connsiteX1286" fmla="*/ 162614 w 281897"/>
                    <a:gd name="connsiteY1286" fmla="*/ 26606 h 328239"/>
                    <a:gd name="connsiteX1287" fmla="*/ 162209 w 281897"/>
                    <a:gd name="connsiteY1287" fmla="*/ 26641 h 328239"/>
                    <a:gd name="connsiteX1288" fmla="*/ 161978 w 281897"/>
                    <a:gd name="connsiteY1288" fmla="*/ 26699 h 328239"/>
                    <a:gd name="connsiteX1289" fmla="*/ 161307 w 281897"/>
                    <a:gd name="connsiteY1289" fmla="*/ 26977 h 328239"/>
                    <a:gd name="connsiteX1290" fmla="*/ 161145 w 281897"/>
                    <a:gd name="connsiteY1290" fmla="*/ 27092 h 328239"/>
                    <a:gd name="connsiteX1291" fmla="*/ 157257 w 281897"/>
                    <a:gd name="connsiteY1291" fmla="*/ 30575 h 328239"/>
                    <a:gd name="connsiteX1292" fmla="*/ 156621 w 281897"/>
                    <a:gd name="connsiteY1292" fmla="*/ 31096 h 328239"/>
                    <a:gd name="connsiteX1293" fmla="*/ 154793 w 281897"/>
                    <a:gd name="connsiteY1293" fmla="*/ 32299 h 328239"/>
                    <a:gd name="connsiteX1294" fmla="*/ 152965 w 281897"/>
                    <a:gd name="connsiteY1294" fmla="*/ 32449 h 328239"/>
                    <a:gd name="connsiteX1295" fmla="*/ 148765 w 281897"/>
                    <a:gd name="connsiteY1295" fmla="*/ 30702 h 328239"/>
                    <a:gd name="connsiteX1296" fmla="*/ 148742 w 281897"/>
                    <a:gd name="connsiteY1296" fmla="*/ 30702 h 328239"/>
                    <a:gd name="connsiteX1297" fmla="*/ 148453 w 281897"/>
                    <a:gd name="connsiteY1297" fmla="*/ 30725 h 328239"/>
                    <a:gd name="connsiteX1298" fmla="*/ 148083 w 281897"/>
                    <a:gd name="connsiteY1298" fmla="*/ 30783 h 328239"/>
                    <a:gd name="connsiteX1299" fmla="*/ 146104 w 281897"/>
                    <a:gd name="connsiteY1299" fmla="*/ 31281 h 328239"/>
                    <a:gd name="connsiteX1300" fmla="*/ 145688 w 281897"/>
                    <a:gd name="connsiteY1300" fmla="*/ 31338 h 328239"/>
                    <a:gd name="connsiteX1301" fmla="*/ 144068 w 281897"/>
                    <a:gd name="connsiteY1301" fmla="*/ 31373 h 328239"/>
                    <a:gd name="connsiteX1302" fmla="*/ 143397 w 281897"/>
                    <a:gd name="connsiteY1302" fmla="*/ 31362 h 328239"/>
                    <a:gd name="connsiteX1303" fmla="*/ 142575 w 281897"/>
                    <a:gd name="connsiteY1303" fmla="*/ 31153 h 328239"/>
                    <a:gd name="connsiteX1304" fmla="*/ 142090 w 281897"/>
                    <a:gd name="connsiteY1304" fmla="*/ 30910 h 328239"/>
                    <a:gd name="connsiteX1305" fmla="*/ 141488 w 281897"/>
                    <a:gd name="connsiteY1305" fmla="*/ 30563 h 328239"/>
                    <a:gd name="connsiteX1306" fmla="*/ 139868 w 281897"/>
                    <a:gd name="connsiteY1306" fmla="*/ 29499 h 328239"/>
                    <a:gd name="connsiteX1307" fmla="*/ 139718 w 281897"/>
                    <a:gd name="connsiteY1307" fmla="*/ 29441 h 328239"/>
                    <a:gd name="connsiteX1308" fmla="*/ 137172 w 281897"/>
                    <a:gd name="connsiteY1308" fmla="*/ 28897 h 328239"/>
                    <a:gd name="connsiteX1309" fmla="*/ 136339 w 281897"/>
                    <a:gd name="connsiteY1309" fmla="*/ 28573 h 328239"/>
                    <a:gd name="connsiteX1310" fmla="*/ 135900 w 281897"/>
                    <a:gd name="connsiteY1310" fmla="*/ 28319 h 328239"/>
                    <a:gd name="connsiteX1311" fmla="*/ 133343 w 281897"/>
                    <a:gd name="connsiteY1311" fmla="*/ 26363 h 328239"/>
                    <a:gd name="connsiteX1312" fmla="*/ 132707 w 281897"/>
                    <a:gd name="connsiteY1312" fmla="*/ 25530 h 328239"/>
                    <a:gd name="connsiteX1313" fmla="*/ 132510 w 281897"/>
                    <a:gd name="connsiteY1313" fmla="*/ 25045 h 328239"/>
                    <a:gd name="connsiteX1314" fmla="*/ 132406 w 281897"/>
                    <a:gd name="connsiteY1314" fmla="*/ 24651 h 328239"/>
                    <a:gd name="connsiteX1315" fmla="*/ 132348 w 281897"/>
                    <a:gd name="connsiteY1315" fmla="*/ 24582 h 328239"/>
                    <a:gd name="connsiteX1316" fmla="*/ 131816 w 281897"/>
                    <a:gd name="connsiteY1316" fmla="*/ 24524 h 328239"/>
                    <a:gd name="connsiteX1317" fmla="*/ 131364 w 281897"/>
                    <a:gd name="connsiteY1317" fmla="*/ 24431 h 328239"/>
                    <a:gd name="connsiteX1318" fmla="*/ 130335 w 281897"/>
                    <a:gd name="connsiteY1318" fmla="*/ 23830 h 328239"/>
                    <a:gd name="connsiteX1319" fmla="*/ 129189 w 281897"/>
                    <a:gd name="connsiteY1319" fmla="*/ 23587 h 328239"/>
                    <a:gd name="connsiteX1320" fmla="*/ 128160 w 281897"/>
                    <a:gd name="connsiteY1320" fmla="*/ 22036 h 328239"/>
                    <a:gd name="connsiteX1321" fmla="*/ 128125 w 281897"/>
                    <a:gd name="connsiteY1321" fmla="*/ 21689 h 328239"/>
                    <a:gd name="connsiteX1322" fmla="*/ 128136 w 281897"/>
                    <a:gd name="connsiteY1322" fmla="*/ 21169 h 328239"/>
                    <a:gd name="connsiteX1323" fmla="*/ 128194 w 281897"/>
                    <a:gd name="connsiteY1323" fmla="*/ 20856 h 328239"/>
                    <a:gd name="connsiteX1324" fmla="*/ 128171 w 281897"/>
                    <a:gd name="connsiteY1324" fmla="*/ 20521 h 328239"/>
                    <a:gd name="connsiteX1325" fmla="*/ 128032 w 281897"/>
                    <a:gd name="connsiteY1325" fmla="*/ 20359 h 328239"/>
                    <a:gd name="connsiteX1326" fmla="*/ 127604 w 281897"/>
                    <a:gd name="connsiteY1326" fmla="*/ 19792 h 328239"/>
                    <a:gd name="connsiteX1327" fmla="*/ 127257 w 281897"/>
                    <a:gd name="connsiteY1327" fmla="*/ 19028 h 328239"/>
                    <a:gd name="connsiteX1328" fmla="*/ 126922 w 281897"/>
                    <a:gd name="connsiteY1328" fmla="*/ 17420 h 328239"/>
                    <a:gd name="connsiteX1329" fmla="*/ 126887 w 281897"/>
                    <a:gd name="connsiteY1329" fmla="*/ 16842 h 328239"/>
                    <a:gd name="connsiteX1330" fmla="*/ 126945 w 281897"/>
                    <a:gd name="connsiteY1330" fmla="*/ 16321 h 328239"/>
                    <a:gd name="connsiteX1331" fmla="*/ 127026 w 281897"/>
                    <a:gd name="connsiteY1331" fmla="*/ 15893 h 328239"/>
                    <a:gd name="connsiteX1332" fmla="*/ 127130 w 281897"/>
                    <a:gd name="connsiteY1332" fmla="*/ 15569 h 328239"/>
                    <a:gd name="connsiteX1333" fmla="*/ 127142 w 281897"/>
                    <a:gd name="connsiteY1333" fmla="*/ 15372 h 328239"/>
                    <a:gd name="connsiteX1334" fmla="*/ 127130 w 281897"/>
                    <a:gd name="connsiteY1334" fmla="*/ 14574 h 328239"/>
                    <a:gd name="connsiteX1335" fmla="*/ 127072 w 281897"/>
                    <a:gd name="connsiteY1335" fmla="*/ 14227 h 328239"/>
                    <a:gd name="connsiteX1336" fmla="*/ 126875 w 281897"/>
                    <a:gd name="connsiteY1336" fmla="*/ 13290 h 328239"/>
                    <a:gd name="connsiteX1337" fmla="*/ 126806 w 281897"/>
                    <a:gd name="connsiteY1337" fmla="*/ 13024 h 328239"/>
                    <a:gd name="connsiteX1338" fmla="*/ 126656 w 281897"/>
                    <a:gd name="connsiteY1338" fmla="*/ 12734 h 328239"/>
                    <a:gd name="connsiteX1339" fmla="*/ 126193 w 281897"/>
                    <a:gd name="connsiteY1339" fmla="*/ 11797 h 328239"/>
                    <a:gd name="connsiteX1340" fmla="*/ 125961 w 281897"/>
                    <a:gd name="connsiteY1340" fmla="*/ 11392 h 328239"/>
                    <a:gd name="connsiteX1341" fmla="*/ 125348 w 281897"/>
                    <a:gd name="connsiteY1341" fmla="*/ 10363 h 328239"/>
                    <a:gd name="connsiteX1342" fmla="*/ 120986 w 281897"/>
                    <a:gd name="connsiteY1342" fmla="*/ 13787 h 328239"/>
                    <a:gd name="connsiteX1343" fmla="*/ 116474 w 281897"/>
                    <a:gd name="connsiteY1343" fmla="*/ 16795 h 328239"/>
                    <a:gd name="connsiteX1344" fmla="*/ 116104 w 281897"/>
                    <a:gd name="connsiteY1344" fmla="*/ 17061 h 328239"/>
                    <a:gd name="connsiteX1345" fmla="*/ 110331 w 281897"/>
                    <a:gd name="connsiteY1345" fmla="*/ 21539 h 328239"/>
                    <a:gd name="connsiteX1346" fmla="*/ 110192 w 281897"/>
                    <a:gd name="connsiteY1346" fmla="*/ 21689 h 328239"/>
                    <a:gd name="connsiteX1347" fmla="*/ 105414 w 281897"/>
                    <a:gd name="connsiteY1347" fmla="*/ 29128 h 328239"/>
                    <a:gd name="connsiteX1348" fmla="*/ 106166 w 281897"/>
                    <a:gd name="connsiteY1348" fmla="*/ 32715 h 328239"/>
                    <a:gd name="connsiteX1349" fmla="*/ 106270 w 281897"/>
                    <a:gd name="connsiteY1349" fmla="*/ 32992 h 328239"/>
                    <a:gd name="connsiteX1350" fmla="*/ 108248 w 281897"/>
                    <a:gd name="connsiteY1350" fmla="*/ 37366 h 328239"/>
                    <a:gd name="connsiteX1351" fmla="*/ 108387 w 281897"/>
                    <a:gd name="connsiteY1351" fmla="*/ 37817 h 328239"/>
                    <a:gd name="connsiteX1352" fmla="*/ 108526 w 281897"/>
                    <a:gd name="connsiteY1352" fmla="*/ 38592 h 328239"/>
                    <a:gd name="connsiteX1353" fmla="*/ 108838 w 281897"/>
                    <a:gd name="connsiteY1353" fmla="*/ 44134 h 328239"/>
                    <a:gd name="connsiteX1354" fmla="*/ 108676 w 281897"/>
                    <a:gd name="connsiteY1354" fmla="*/ 48924 h 328239"/>
                    <a:gd name="connsiteX1355" fmla="*/ 108676 w 281897"/>
                    <a:gd name="connsiteY1355" fmla="*/ 51573 h 328239"/>
                    <a:gd name="connsiteX1356" fmla="*/ 108514 w 281897"/>
                    <a:gd name="connsiteY1356" fmla="*/ 52349 h 328239"/>
                    <a:gd name="connsiteX1357" fmla="*/ 108318 w 281897"/>
                    <a:gd name="connsiteY1357" fmla="*/ 52846 h 328239"/>
                    <a:gd name="connsiteX1358" fmla="*/ 107300 w 281897"/>
                    <a:gd name="connsiteY1358" fmla="*/ 54767 h 328239"/>
                    <a:gd name="connsiteX1359" fmla="*/ 107195 w 281897"/>
                    <a:gd name="connsiteY1359" fmla="*/ 55091 h 328239"/>
                    <a:gd name="connsiteX1360" fmla="*/ 104222 w 281897"/>
                    <a:gd name="connsiteY1360" fmla="*/ 63999 h 328239"/>
                    <a:gd name="connsiteX1361" fmla="*/ 102822 w 281897"/>
                    <a:gd name="connsiteY1361" fmla="*/ 66892 h 328239"/>
                    <a:gd name="connsiteX1362" fmla="*/ 102290 w 281897"/>
                    <a:gd name="connsiteY1362" fmla="*/ 67748 h 328239"/>
                    <a:gd name="connsiteX1363" fmla="*/ 100635 w 281897"/>
                    <a:gd name="connsiteY1363" fmla="*/ 69796 h 328239"/>
                    <a:gd name="connsiteX1364" fmla="*/ 100392 w 281897"/>
                    <a:gd name="connsiteY1364" fmla="*/ 70120 h 328239"/>
                    <a:gd name="connsiteX1365" fmla="*/ 99074 w 281897"/>
                    <a:gd name="connsiteY1365" fmla="*/ 72272 h 328239"/>
                    <a:gd name="connsiteX1366" fmla="*/ 98865 w 281897"/>
                    <a:gd name="connsiteY1366" fmla="*/ 72665 h 328239"/>
                    <a:gd name="connsiteX1367" fmla="*/ 97465 w 281897"/>
                    <a:gd name="connsiteY1367" fmla="*/ 75569 h 328239"/>
                    <a:gd name="connsiteX1368" fmla="*/ 96112 w 281897"/>
                    <a:gd name="connsiteY1368" fmla="*/ 77975 h 328239"/>
                    <a:gd name="connsiteX1369" fmla="*/ 95522 w 281897"/>
                    <a:gd name="connsiteY1369" fmla="*/ 78635 h 328239"/>
                    <a:gd name="connsiteX1370" fmla="*/ 95094 w 281897"/>
                    <a:gd name="connsiteY1370" fmla="*/ 78947 h 328239"/>
                    <a:gd name="connsiteX1371" fmla="*/ 94353 w 281897"/>
                    <a:gd name="connsiteY1371" fmla="*/ 79410 h 328239"/>
                    <a:gd name="connsiteX1372" fmla="*/ 93925 w 281897"/>
                    <a:gd name="connsiteY1372" fmla="*/ 80359 h 328239"/>
                    <a:gd name="connsiteX1373" fmla="*/ 94492 w 281897"/>
                    <a:gd name="connsiteY1373" fmla="*/ 80417 h 328239"/>
                    <a:gd name="connsiteX1374" fmla="*/ 95637 w 281897"/>
                    <a:gd name="connsiteY1374" fmla="*/ 80960 h 328239"/>
                    <a:gd name="connsiteX1375" fmla="*/ 97951 w 281897"/>
                    <a:gd name="connsiteY1375" fmla="*/ 83193 h 328239"/>
                    <a:gd name="connsiteX1376" fmla="*/ 98414 w 281897"/>
                    <a:gd name="connsiteY1376" fmla="*/ 83737 h 328239"/>
                    <a:gd name="connsiteX1377" fmla="*/ 99467 w 281897"/>
                    <a:gd name="connsiteY1377" fmla="*/ 85045 h 328239"/>
                    <a:gd name="connsiteX1378" fmla="*/ 99837 w 281897"/>
                    <a:gd name="connsiteY1378" fmla="*/ 85808 h 328239"/>
                    <a:gd name="connsiteX1379" fmla="*/ 99976 w 281897"/>
                    <a:gd name="connsiteY1379" fmla="*/ 86317 h 328239"/>
                    <a:gd name="connsiteX1380" fmla="*/ 100219 w 281897"/>
                    <a:gd name="connsiteY1380" fmla="*/ 87451 h 328239"/>
                    <a:gd name="connsiteX1381" fmla="*/ 100300 w 281897"/>
                    <a:gd name="connsiteY1381" fmla="*/ 88168 h 328239"/>
                    <a:gd name="connsiteX1382" fmla="*/ 100265 w 281897"/>
                    <a:gd name="connsiteY1382" fmla="*/ 88828 h 328239"/>
                    <a:gd name="connsiteX1383" fmla="*/ 99675 w 281897"/>
                    <a:gd name="connsiteY1383" fmla="*/ 91454 h 328239"/>
                    <a:gd name="connsiteX1384" fmla="*/ 99571 w 281897"/>
                    <a:gd name="connsiteY1384" fmla="*/ 91940 h 328239"/>
                    <a:gd name="connsiteX1385" fmla="*/ 99467 w 281897"/>
                    <a:gd name="connsiteY1385" fmla="*/ 92426 h 328239"/>
                    <a:gd name="connsiteX1386" fmla="*/ 98472 w 281897"/>
                    <a:gd name="connsiteY1386" fmla="*/ 97760 h 328239"/>
                    <a:gd name="connsiteX1387" fmla="*/ 97361 w 281897"/>
                    <a:gd name="connsiteY1387" fmla="*/ 101994 h 328239"/>
                    <a:gd name="connsiteX1388" fmla="*/ 97222 w 281897"/>
                    <a:gd name="connsiteY1388" fmla="*/ 102492 h 328239"/>
                    <a:gd name="connsiteX1389" fmla="*/ 97118 w 281897"/>
                    <a:gd name="connsiteY1389" fmla="*/ 102954 h 328239"/>
                    <a:gd name="connsiteX1390" fmla="*/ 96031 w 281897"/>
                    <a:gd name="connsiteY1390" fmla="*/ 108658 h 328239"/>
                    <a:gd name="connsiteX1391" fmla="*/ 95973 w 281897"/>
                    <a:gd name="connsiteY1391" fmla="*/ 109098 h 328239"/>
                    <a:gd name="connsiteX1392" fmla="*/ 95695 w 281897"/>
                    <a:gd name="connsiteY1392" fmla="*/ 111933 h 328239"/>
                    <a:gd name="connsiteX1393" fmla="*/ 98206 w 281897"/>
                    <a:gd name="connsiteY1393" fmla="*/ 117660 h 328239"/>
                    <a:gd name="connsiteX1394" fmla="*/ 97928 w 281897"/>
                    <a:gd name="connsiteY1394" fmla="*/ 119731 h 328239"/>
                    <a:gd name="connsiteX1395" fmla="*/ 97384 w 281897"/>
                    <a:gd name="connsiteY1395" fmla="*/ 120355 h 328239"/>
                    <a:gd name="connsiteX1396" fmla="*/ 94885 w 281897"/>
                    <a:gd name="connsiteY1396" fmla="*/ 122484 h 328239"/>
                    <a:gd name="connsiteX1397" fmla="*/ 91785 w 281897"/>
                    <a:gd name="connsiteY1397" fmla="*/ 124648 h 328239"/>
                    <a:gd name="connsiteX1398" fmla="*/ 91495 w 281897"/>
                    <a:gd name="connsiteY1398" fmla="*/ 124902 h 328239"/>
                    <a:gd name="connsiteX1399" fmla="*/ 87920 w 281897"/>
                    <a:gd name="connsiteY1399" fmla="*/ 128153 h 328239"/>
                    <a:gd name="connsiteX1400" fmla="*/ 87249 w 281897"/>
                    <a:gd name="connsiteY1400" fmla="*/ 128639 h 328239"/>
                    <a:gd name="connsiteX1401" fmla="*/ 86058 w 281897"/>
                    <a:gd name="connsiteY1401" fmla="*/ 129357 h 328239"/>
                    <a:gd name="connsiteX1402" fmla="*/ 86035 w 281897"/>
                    <a:gd name="connsiteY1402" fmla="*/ 131728 h 328239"/>
                    <a:gd name="connsiteX1403" fmla="*/ 85861 w 281897"/>
                    <a:gd name="connsiteY1403" fmla="*/ 132527 h 328239"/>
                    <a:gd name="connsiteX1404" fmla="*/ 85630 w 281897"/>
                    <a:gd name="connsiteY1404" fmla="*/ 133013 h 328239"/>
                    <a:gd name="connsiteX1405" fmla="*/ 84889 w 281897"/>
                    <a:gd name="connsiteY1405" fmla="*/ 134528 h 328239"/>
                    <a:gd name="connsiteX1406" fmla="*/ 84403 w 281897"/>
                    <a:gd name="connsiteY1406" fmla="*/ 135153 h 328239"/>
                    <a:gd name="connsiteX1407" fmla="*/ 83709 w 281897"/>
                    <a:gd name="connsiteY1407" fmla="*/ 135720 h 328239"/>
                    <a:gd name="connsiteX1408" fmla="*/ 81858 w 281897"/>
                    <a:gd name="connsiteY1408" fmla="*/ 136808 h 328239"/>
                    <a:gd name="connsiteX1409" fmla="*/ 81418 w 281897"/>
                    <a:gd name="connsiteY1409" fmla="*/ 137051 h 328239"/>
                    <a:gd name="connsiteX1410" fmla="*/ 81002 w 281897"/>
                    <a:gd name="connsiteY1410" fmla="*/ 137317 h 328239"/>
                    <a:gd name="connsiteX1411" fmla="*/ 78723 w 281897"/>
                    <a:gd name="connsiteY1411" fmla="*/ 138751 h 328239"/>
                    <a:gd name="connsiteX1412" fmla="*/ 78318 w 281897"/>
                    <a:gd name="connsiteY1412" fmla="*/ 139017 h 328239"/>
                    <a:gd name="connsiteX1413" fmla="*/ 77913 w 281897"/>
                    <a:gd name="connsiteY1413" fmla="*/ 139284 h 328239"/>
                    <a:gd name="connsiteX1414" fmla="*/ 76686 w 281897"/>
                    <a:gd name="connsiteY1414" fmla="*/ 140221 h 328239"/>
                    <a:gd name="connsiteX1415" fmla="*/ 76177 w 281897"/>
                    <a:gd name="connsiteY1415" fmla="*/ 140498 h 328239"/>
                    <a:gd name="connsiteX1416" fmla="*/ 75691 w 281897"/>
                    <a:gd name="connsiteY1416" fmla="*/ 140672 h 328239"/>
                    <a:gd name="connsiteX1417" fmla="*/ 75009 w 281897"/>
                    <a:gd name="connsiteY1417" fmla="*/ 140811 h 328239"/>
                    <a:gd name="connsiteX1418" fmla="*/ 74476 w 281897"/>
                    <a:gd name="connsiteY1418" fmla="*/ 140822 h 328239"/>
                    <a:gd name="connsiteX1419" fmla="*/ 72834 w 281897"/>
                    <a:gd name="connsiteY1419" fmla="*/ 139989 h 328239"/>
                    <a:gd name="connsiteX1420" fmla="*/ 72556 w 281897"/>
                    <a:gd name="connsiteY1420" fmla="*/ 138173 h 328239"/>
                    <a:gd name="connsiteX1421" fmla="*/ 72706 w 281897"/>
                    <a:gd name="connsiteY1421" fmla="*/ 137722 h 328239"/>
                    <a:gd name="connsiteX1422" fmla="*/ 73470 w 281897"/>
                    <a:gd name="connsiteY1422" fmla="*/ 135928 h 328239"/>
                    <a:gd name="connsiteX1423" fmla="*/ 72672 w 281897"/>
                    <a:gd name="connsiteY1423" fmla="*/ 135824 h 328239"/>
                    <a:gd name="connsiteX1424" fmla="*/ 71630 w 281897"/>
                    <a:gd name="connsiteY1424" fmla="*/ 135304 h 328239"/>
                    <a:gd name="connsiteX1425" fmla="*/ 69987 w 281897"/>
                    <a:gd name="connsiteY1425" fmla="*/ 133695 h 328239"/>
                    <a:gd name="connsiteX1426" fmla="*/ 67916 w 281897"/>
                    <a:gd name="connsiteY1426" fmla="*/ 131347 h 328239"/>
                    <a:gd name="connsiteX1427" fmla="*/ 67673 w 281897"/>
                    <a:gd name="connsiteY1427" fmla="*/ 131138 h 328239"/>
                    <a:gd name="connsiteX1428" fmla="*/ 63879 w 281897"/>
                    <a:gd name="connsiteY1428" fmla="*/ 128362 h 328239"/>
                    <a:gd name="connsiteX1429" fmla="*/ 63266 w 281897"/>
                    <a:gd name="connsiteY1429" fmla="*/ 127853 h 328239"/>
                    <a:gd name="connsiteX1430" fmla="*/ 59771 w 281897"/>
                    <a:gd name="connsiteY1430" fmla="*/ 124509 h 328239"/>
                    <a:gd name="connsiteX1431" fmla="*/ 59424 w 281897"/>
                    <a:gd name="connsiteY1431" fmla="*/ 124174 h 328239"/>
                    <a:gd name="connsiteX1432" fmla="*/ 59066 w 281897"/>
                    <a:gd name="connsiteY1432" fmla="*/ 123838 h 328239"/>
                    <a:gd name="connsiteX1433" fmla="*/ 57041 w 281897"/>
                    <a:gd name="connsiteY1433" fmla="*/ 122056 h 328239"/>
                    <a:gd name="connsiteX1434" fmla="*/ 55815 w 281897"/>
                    <a:gd name="connsiteY1434" fmla="*/ 120888 h 328239"/>
                    <a:gd name="connsiteX1435" fmla="*/ 55572 w 281897"/>
                    <a:gd name="connsiteY1435" fmla="*/ 120656 h 328239"/>
                    <a:gd name="connsiteX1436" fmla="*/ 55074 w 281897"/>
                    <a:gd name="connsiteY1436" fmla="*/ 121084 h 328239"/>
                    <a:gd name="connsiteX1437" fmla="*/ 54577 w 281897"/>
                    <a:gd name="connsiteY1437" fmla="*/ 121420 h 328239"/>
                    <a:gd name="connsiteX1438" fmla="*/ 54091 w 281897"/>
                    <a:gd name="connsiteY1438" fmla="*/ 121628 h 328239"/>
                    <a:gd name="connsiteX1439" fmla="*/ 53570 w 281897"/>
                    <a:gd name="connsiteY1439" fmla="*/ 121779 h 328239"/>
                    <a:gd name="connsiteX1440" fmla="*/ 51673 w 281897"/>
                    <a:gd name="connsiteY1440" fmla="*/ 122056 h 328239"/>
                    <a:gd name="connsiteX1441" fmla="*/ 50932 w 281897"/>
                    <a:gd name="connsiteY1441" fmla="*/ 123202 h 328239"/>
                    <a:gd name="connsiteX1442" fmla="*/ 49475 w 281897"/>
                    <a:gd name="connsiteY1442" fmla="*/ 124879 h 328239"/>
                    <a:gd name="connsiteX1443" fmla="*/ 48584 w 281897"/>
                    <a:gd name="connsiteY1443" fmla="*/ 125423 h 328239"/>
                    <a:gd name="connsiteX1444" fmla="*/ 46119 w 281897"/>
                    <a:gd name="connsiteY1444" fmla="*/ 126164 h 328239"/>
                    <a:gd name="connsiteX1445" fmla="*/ 45853 w 281897"/>
                    <a:gd name="connsiteY1445" fmla="*/ 126279 h 328239"/>
                    <a:gd name="connsiteX1446" fmla="*/ 42440 w 281897"/>
                    <a:gd name="connsiteY1446" fmla="*/ 128269 h 328239"/>
                    <a:gd name="connsiteX1447" fmla="*/ 41306 w 281897"/>
                    <a:gd name="connsiteY1447" fmla="*/ 130734 h 328239"/>
                    <a:gd name="connsiteX1448" fmla="*/ 40878 w 281897"/>
                    <a:gd name="connsiteY1448" fmla="*/ 131439 h 328239"/>
                    <a:gd name="connsiteX1449" fmla="*/ 39027 w 281897"/>
                    <a:gd name="connsiteY1449" fmla="*/ 134066 h 328239"/>
                    <a:gd name="connsiteX1450" fmla="*/ 38842 w 281897"/>
                    <a:gd name="connsiteY1450" fmla="*/ 134390 h 328239"/>
                    <a:gd name="connsiteX1451" fmla="*/ 36540 w 281897"/>
                    <a:gd name="connsiteY1451" fmla="*/ 139156 h 328239"/>
                    <a:gd name="connsiteX1452" fmla="*/ 36193 w 281897"/>
                    <a:gd name="connsiteY1452" fmla="*/ 139758 h 328239"/>
                    <a:gd name="connsiteX1453" fmla="*/ 33613 w 281897"/>
                    <a:gd name="connsiteY1453" fmla="*/ 143530 h 328239"/>
                    <a:gd name="connsiteX1454" fmla="*/ 29644 w 281897"/>
                    <a:gd name="connsiteY1454" fmla="*/ 148585 h 328239"/>
                    <a:gd name="connsiteX1455" fmla="*/ 29066 w 281897"/>
                    <a:gd name="connsiteY1455" fmla="*/ 149175 h 328239"/>
                    <a:gd name="connsiteX1456" fmla="*/ 26254 w 281897"/>
                    <a:gd name="connsiteY1456" fmla="*/ 151744 h 328239"/>
                    <a:gd name="connsiteX1457" fmla="*/ 25861 w 281897"/>
                    <a:gd name="connsiteY1457" fmla="*/ 152103 h 328239"/>
                    <a:gd name="connsiteX1458" fmla="*/ 25502 w 281897"/>
                    <a:gd name="connsiteY1458" fmla="*/ 152427 h 328239"/>
                    <a:gd name="connsiteX1459" fmla="*/ 24762 w 281897"/>
                    <a:gd name="connsiteY1459" fmla="*/ 153132 h 328239"/>
                    <a:gd name="connsiteX1460" fmla="*/ 24427 w 281897"/>
                    <a:gd name="connsiteY1460" fmla="*/ 155076 h 328239"/>
                    <a:gd name="connsiteX1461" fmla="*/ 24311 w 281897"/>
                    <a:gd name="connsiteY1461" fmla="*/ 155469 h 328239"/>
                    <a:gd name="connsiteX1462" fmla="*/ 24126 w 281897"/>
                    <a:gd name="connsiteY1462" fmla="*/ 155967 h 328239"/>
                    <a:gd name="connsiteX1463" fmla="*/ 23038 w 281897"/>
                    <a:gd name="connsiteY1463" fmla="*/ 158223 h 328239"/>
                    <a:gd name="connsiteX1464" fmla="*/ 24126 w 281897"/>
                    <a:gd name="connsiteY1464" fmla="*/ 158501 h 328239"/>
                    <a:gd name="connsiteX1465" fmla="*/ 24739 w 281897"/>
                    <a:gd name="connsiteY1465" fmla="*/ 158778 h 328239"/>
                    <a:gd name="connsiteX1466" fmla="*/ 25155 w 281897"/>
                    <a:gd name="connsiteY1466" fmla="*/ 159056 h 328239"/>
                    <a:gd name="connsiteX1467" fmla="*/ 25734 w 281897"/>
                    <a:gd name="connsiteY1467" fmla="*/ 159658 h 328239"/>
                    <a:gd name="connsiteX1468" fmla="*/ 27701 w 281897"/>
                    <a:gd name="connsiteY1468" fmla="*/ 162862 h 328239"/>
                    <a:gd name="connsiteX1469" fmla="*/ 27805 w 281897"/>
                    <a:gd name="connsiteY1469" fmla="*/ 164748 h 328239"/>
                    <a:gd name="connsiteX1470" fmla="*/ 27573 w 281897"/>
                    <a:gd name="connsiteY1470" fmla="*/ 165234 h 328239"/>
                    <a:gd name="connsiteX1471" fmla="*/ 26312 w 281897"/>
                    <a:gd name="connsiteY1471" fmla="*/ 167664 h 328239"/>
                    <a:gd name="connsiteX1472" fmla="*/ 26104 w 281897"/>
                    <a:gd name="connsiteY1472" fmla="*/ 168103 h 328239"/>
                    <a:gd name="connsiteX1473" fmla="*/ 24577 w 281897"/>
                    <a:gd name="connsiteY1473" fmla="*/ 171470 h 328239"/>
                    <a:gd name="connsiteX1474" fmla="*/ 25676 w 281897"/>
                    <a:gd name="connsiteY1474" fmla="*/ 174629 h 328239"/>
                    <a:gd name="connsiteX1475" fmla="*/ 26995 w 281897"/>
                    <a:gd name="connsiteY1475" fmla="*/ 179951 h 328239"/>
                    <a:gd name="connsiteX1476" fmla="*/ 27527 w 281897"/>
                    <a:gd name="connsiteY1476" fmla="*/ 182612 h 328239"/>
                    <a:gd name="connsiteX1477" fmla="*/ 27620 w 281897"/>
                    <a:gd name="connsiteY1477" fmla="*/ 182970 h 328239"/>
                    <a:gd name="connsiteX1478" fmla="*/ 28904 w 281897"/>
                    <a:gd name="connsiteY1478" fmla="*/ 186360 h 328239"/>
                    <a:gd name="connsiteX1479" fmla="*/ 29089 w 281897"/>
                    <a:gd name="connsiteY1479" fmla="*/ 186846 h 328239"/>
                    <a:gd name="connsiteX1480" fmla="*/ 30466 w 281897"/>
                    <a:gd name="connsiteY1480" fmla="*/ 190352 h 328239"/>
                    <a:gd name="connsiteX1481" fmla="*/ 30582 w 281897"/>
                    <a:gd name="connsiteY1481" fmla="*/ 191312 h 328239"/>
                    <a:gd name="connsiteX1482" fmla="*/ 30524 w 281897"/>
                    <a:gd name="connsiteY1482" fmla="*/ 191809 h 328239"/>
                    <a:gd name="connsiteX1483" fmla="*/ 30350 w 281897"/>
                    <a:gd name="connsiteY1483" fmla="*/ 192411 h 328239"/>
                    <a:gd name="connsiteX1484" fmla="*/ 29760 w 281897"/>
                    <a:gd name="connsiteY1484" fmla="*/ 193695 h 328239"/>
                    <a:gd name="connsiteX1485" fmla="*/ 30084 w 281897"/>
                    <a:gd name="connsiteY1485" fmla="*/ 196507 h 328239"/>
                    <a:gd name="connsiteX1486" fmla="*/ 30015 w 281897"/>
                    <a:gd name="connsiteY1486" fmla="*/ 197305 h 328239"/>
                    <a:gd name="connsiteX1487" fmla="*/ 29749 w 281897"/>
                    <a:gd name="connsiteY1487" fmla="*/ 198103 h 328239"/>
                    <a:gd name="connsiteX1488" fmla="*/ 28730 w 281897"/>
                    <a:gd name="connsiteY1488" fmla="*/ 200186 h 328239"/>
                    <a:gd name="connsiteX1489" fmla="*/ 28719 w 281897"/>
                    <a:gd name="connsiteY1489" fmla="*/ 200255 h 328239"/>
                    <a:gd name="connsiteX1490" fmla="*/ 28730 w 281897"/>
                    <a:gd name="connsiteY1490" fmla="*/ 202916 h 328239"/>
                    <a:gd name="connsiteX1491" fmla="*/ 27932 w 281897"/>
                    <a:gd name="connsiteY1491" fmla="*/ 204432 h 328239"/>
                    <a:gd name="connsiteX1492" fmla="*/ 24045 w 281897"/>
                    <a:gd name="connsiteY1492" fmla="*/ 207348 h 328239"/>
                    <a:gd name="connsiteX1493" fmla="*/ 23628 w 281897"/>
                    <a:gd name="connsiteY1493" fmla="*/ 207579 h 328239"/>
                    <a:gd name="connsiteX1494" fmla="*/ 19926 w 281897"/>
                    <a:gd name="connsiteY1494" fmla="*/ 209118 h 328239"/>
                    <a:gd name="connsiteX1495" fmla="*/ 19764 w 281897"/>
                    <a:gd name="connsiteY1495" fmla="*/ 209233 h 328239"/>
                    <a:gd name="connsiteX1496" fmla="*/ 17797 w 281897"/>
                    <a:gd name="connsiteY1496" fmla="*/ 210946 h 328239"/>
                    <a:gd name="connsiteX1497" fmla="*/ 17207 w 281897"/>
                    <a:gd name="connsiteY1497" fmla="*/ 213827 h 328239"/>
                    <a:gd name="connsiteX1498" fmla="*/ 17126 w 281897"/>
                    <a:gd name="connsiteY1498" fmla="*/ 214278 h 328239"/>
                    <a:gd name="connsiteX1499" fmla="*/ 16513 w 281897"/>
                    <a:gd name="connsiteY1499" fmla="*/ 218512 h 328239"/>
                    <a:gd name="connsiteX1500" fmla="*/ 16443 w 281897"/>
                    <a:gd name="connsiteY1500" fmla="*/ 218998 h 328239"/>
                    <a:gd name="connsiteX1501" fmla="*/ 16386 w 281897"/>
                    <a:gd name="connsiteY1501" fmla="*/ 219449 h 328239"/>
                    <a:gd name="connsiteX1502" fmla="*/ 16200 w 281897"/>
                    <a:gd name="connsiteY1502" fmla="*/ 225581 h 328239"/>
                    <a:gd name="connsiteX1503" fmla="*/ 16027 w 281897"/>
                    <a:gd name="connsiteY1503" fmla="*/ 226380 h 328239"/>
                    <a:gd name="connsiteX1504" fmla="*/ 14592 w 281897"/>
                    <a:gd name="connsiteY1504" fmla="*/ 230464 h 328239"/>
                    <a:gd name="connsiteX1505" fmla="*/ 11249 w 281897"/>
                    <a:gd name="connsiteY1505" fmla="*/ 238481 h 328239"/>
                    <a:gd name="connsiteX1506" fmla="*/ 11064 w 281897"/>
                    <a:gd name="connsiteY1506" fmla="*/ 238921 h 328239"/>
                    <a:gd name="connsiteX1507" fmla="*/ 10890 w 281897"/>
                    <a:gd name="connsiteY1507" fmla="*/ 239372 h 328239"/>
                    <a:gd name="connsiteX1508" fmla="*/ 8888 w 281897"/>
                    <a:gd name="connsiteY1508" fmla="*/ 244926 h 328239"/>
                    <a:gd name="connsiteX1509" fmla="*/ 8703 w 281897"/>
                    <a:gd name="connsiteY1509" fmla="*/ 245423 h 328239"/>
                    <a:gd name="connsiteX1510" fmla="*/ 8611 w 281897"/>
                    <a:gd name="connsiteY1510" fmla="*/ 245712 h 328239"/>
                    <a:gd name="connsiteX1511" fmla="*/ 8379 w 281897"/>
                    <a:gd name="connsiteY1511" fmla="*/ 247702 h 328239"/>
                    <a:gd name="connsiteX1512" fmla="*/ 7176 w 281897"/>
                    <a:gd name="connsiteY1512" fmla="*/ 253557 h 328239"/>
                    <a:gd name="connsiteX1513" fmla="*/ 6922 w 281897"/>
                    <a:gd name="connsiteY1513" fmla="*/ 254471 h 328239"/>
                    <a:gd name="connsiteX1514" fmla="*/ 5464 w 281897"/>
                    <a:gd name="connsiteY1514" fmla="*/ 257861 h 328239"/>
                    <a:gd name="connsiteX1515" fmla="*/ 5325 w 281897"/>
                    <a:gd name="connsiteY1515" fmla="*/ 258254 h 328239"/>
                    <a:gd name="connsiteX1516" fmla="*/ 3832 w 281897"/>
                    <a:gd name="connsiteY1516" fmla="*/ 263310 h 328239"/>
                    <a:gd name="connsiteX1517" fmla="*/ 3798 w 281897"/>
                    <a:gd name="connsiteY1517" fmla="*/ 263495 h 328239"/>
                    <a:gd name="connsiteX1518" fmla="*/ 4596 w 281897"/>
                    <a:gd name="connsiteY1518" fmla="*/ 278154 h 328239"/>
                    <a:gd name="connsiteX1519" fmla="*/ 4631 w 281897"/>
                    <a:gd name="connsiteY1519" fmla="*/ 278582 h 328239"/>
                    <a:gd name="connsiteX1520" fmla="*/ 5522 w 281897"/>
                    <a:gd name="connsiteY1520" fmla="*/ 285605 h 328239"/>
                    <a:gd name="connsiteX1521" fmla="*/ 5984 w 281897"/>
                    <a:gd name="connsiteY1521" fmla="*/ 293680 h 328239"/>
                    <a:gd name="connsiteX1522" fmla="*/ 6008 w 281897"/>
                    <a:gd name="connsiteY1522" fmla="*/ 294178 h 328239"/>
                    <a:gd name="connsiteX1523" fmla="*/ 6042 w 281897"/>
                    <a:gd name="connsiteY1523" fmla="*/ 294641 h 328239"/>
                    <a:gd name="connsiteX1524" fmla="*/ 7396 w 281897"/>
                    <a:gd name="connsiteY1524" fmla="*/ 303781 h 328239"/>
                    <a:gd name="connsiteX1525" fmla="*/ 7917 w 281897"/>
                    <a:gd name="connsiteY1525" fmla="*/ 313430 h 328239"/>
                    <a:gd name="connsiteX1526" fmla="*/ 8333 w 281897"/>
                    <a:gd name="connsiteY1526" fmla="*/ 322014 h 328239"/>
                    <a:gd name="connsiteX1527" fmla="*/ 8414 w 281897"/>
                    <a:gd name="connsiteY1527" fmla="*/ 324328 h 328239"/>
                    <a:gd name="connsiteX1528" fmla="*/ 13991 w 281897"/>
                    <a:gd name="connsiteY1528" fmla="*/ 324247 h 328239"/>
                    <a:gd name="connsiteX1529" fmla="*/ 14523 w 281897"/>
                    <a:gd name="connsiteY1529" fmla="*/ 324236 h 328239"/>
                    <a:gd name="connsiteX1530" fmla="*/ 15043 w 281897"/>
                    <a:gd name="connsiteY1530" fmla="*/ 324236 h 328239"/>
                    <a:gd name="connsiteX1531" fmla="*/ 36644 w 281897"/>
                    <a:gd name="connsiteY1531" fmla="*/ 323807 h 328239"/>
                    <a:gd name="connsiteX1532" fmla="*/ 36713 w 281897"/>
                    <a:gd name="connsiteY1532" fmla="*/ 323784 h 328239"/>
                    <a:gd name="connsiteX1533" fmla="*/ 42348 w 281897"/>
                    <a:gd name="connsiteY1533" fmla="*/ 320950 h 328239"/>
                    <a:gd name="connsiteX1534" fmla="*/ 41468 w 281897"/>
                    <a:gd name="connsiteY1534" fmla="*/ 319064 h 328239"/>
                    <a:gd name="connsiteX1535" fmla="*/ 41260 w 281897"/>
                    <a:gd name="connsiteY1535" fmla="*/ 318601 h 328239"/>
                    <a:gd name="connsiteX1536" fmla="*/ 41168 w 281897"/>
                    <a:gd name="connsiteY1536" fmla="*/ 318416 h 328239"/>
                    <a:gd name="connsiteX1537" fmla="*/ 39317 w 281897"/>
                    <a:gd name="connsiteY1537" fmla="*/ 316519 h 328239"/>
                    <a:gd name="connsiteX1538" fmla="*/ 37118 w 281897"/>
                    <a:gd name="connsiteY1538" fmla="*/ 316611 h 328239"/>
                    <a:gd name="connsiteX1539" fmla="*/ 36227 w 281897"/>
                    <a:gd name="connsiteY1539" fmla="*/ 316449 h 328239"/>
                    <a:gd name="connsiteX1540" fmla="*/ 35799 w 281897"/>
                    <a:gd name="connsiteY1540" fmla="*/ 316264 h 328239"/>
                    <a:gd name="connsiteX1541" fmla="*/ 35001 w 281897"/>
                    <a:gd name="connsiteY1541" fmla="*/ 315628 h 328239"/>
                    <a:gd name="connsiteX1542" fmla="*/ 31796 w 281897"/>
                    <a:gd name="connsiteY1542" fmla="*/ 311393 h 328239"/>
                    <a:gd name="connsiteX1543" fmla="*/ 31553 w 281897"/>
                    <a:gd name="connsiteY1543" fmla="*/ 311081 h 328239"/>
                    <a:gd name="connsiteX1544" fmla="*/ 26312 w 281897"/>
                    <a:gd name="connsiteY1544" fmla="*/ 305828 h 328239"/>
                    <a:gd name="connsiteX1545" fmla="*/ 25780 w 281897"/>
                    <a:gd name="connsiteY1545" fmla="*/ 303954 h 328239"/>
                    <a:gd name="connsiteX1546" fmla="*/ 25838 w 281897"/>
                    <a:gd name="connsiteY1546" fmla="*/ 303688 h 328239"/>
                    <a:gd name="connsiteX1547" fmla="*/ 27226 w 281897"/>
                    <a:gd name="connsiteY1547" fmla="*/ 302230 h 328239"/>
                    <a:gd name="connsiteX1548" fmla="*/ 33127 w 281897"/>
                    <a:gd name="connsiteY1548" fmla="*/ 300495 h 328239"/>
                    <a:gd name="connsiteX1549" fmla="*/ 33266 w 281897"/>
                    <a:gd name="connsiteY1549" fmla="*/ 300414 h 328239"/>
                    <a:gd name="connsiteX1550" fmla="*/ 36413 w 281897"/>
                    <a:gd name="connsiteY1550" fmla="*/ 298007 h 328239"/>
                    <a:gd name="connsiteX1551" fmla="*/ 37477 w 281897"/>
                    <a:gd name="connsiteY1551" fmla="*/ 294513 h 328239"/>
                    <a:gd name="connsiteX1552" fmla="*/ 37500 w 281897"/>
                    <a:gd name="connsiteY1552" fmla="*/ 294305 h 328239"/>
                    <a:gd name="connsiteX1553" fmla="*/ 37431 w 281897"/>
                    <a:gd name="connsiteY1553" fmla="*/ 289619 h 328239"/>
                    <a:gd name="connsiteX1554" fmla="*/ 37523 w 281897"/>
                    <a:gd name="connsiteY1554" fmla="*/ 288578 h 328239"/>
                    <a:gd name="connsiteX1555" fmla="*/ 38923 w 281897"/>
                    <a:gd name="connsiteY1555" fmla="*/ 283059 h 328239"/>
                    <a:gd name="connsiteX1556" fmla="*/ 38935 w 281897"/>
                    <a:gd name="connsiteY1556" fmla="*/ 282967 h 328239"/>
                    <a:gd name="connsiteX1557" fmla="*/ 37500 w 281897"/>
                    <a:gd name="connsiteY1557" fmla="*/ 274717 h 328239"/>
                    <a:gd name="connsiteX1558" fmla="*/ 38218 w 281897"/>
                    <a:gd name="connsiteY1558" fmla="*/ 272808 h 328239"/>
                    <a:gd name="connsiteX1559" fmla="*/ 38495 w 281897"/>
                    <a:gd name="connsiteY1559" fmla="*/ 272600 h 328239"/>
                    <a:gd name="connsiteX1560" fmla="*/ 39768 w 281897"/>
                    <a:gd name="connsiteY1560" fmla="*/ 272160 h 328239"/>
                    <a:gd name="connsiteX1561" fmla="*/ 43505 w 281897"/>
                    <a:gd name="connsiteY1561" fmla="*/ 272230 h 328239"/>
                    <a:gd name="connsiteX1562" fmla="*/ 42533 w 281897"/>
                    <a:gd name="connsiteY1562" fmla="*/ 267706 h 328239"/>
                    <a:gd name="connsiteX1563" fmla="*/ 42799 w 281897"/>
                    <a:gd name="connsiteY1563" fmla="*/ 266225 h 328239"/>
                    <a:gd name="connsiteX1564" fmla="*/ 43285 w 281897"/>
                    <a:gd name="connsiteY1564" fmla="*/ 265520 h 328239"/>
                    <a:gd name="connsiteX1565" fmla="*/ 45240 w 281897"/>
                    <a:gd name="connsiteY1565" fmla="*/ 263368 h 328239"/>
                    <a:gd name="connsiteX1566" fmla="*/ 46039 w 281897"/>
                    <a:gd name="connsiteY1566" fmla="*/ 258913 h 328239"/>
                    <a:gd name="connsiteX1567" fmla="*/ 46305 w 281897"/>
                    <a:gd name="connsiteY1567" fmla="*/ 257988 h 328239"/>
                    <a:gd name="connsiteX1568" fmla="*/ 47959 w 281897"/>
                    <a:gd name="connsiteY1568" fmla="*/ 254019 h 328239"/>
                    <a:gd name="connsiteX1569" fmla="*/ 49764 w 281897"/>
                    <a:gd name="connsiteY1569" fmla="*/ 252793 h 328239"/>
                    <a:gd name="connsiteX1570" fmla="*/ 53524 w 281897"/>
                    <a:gd name="connsiteY1570" fmla="*/ 252724 h 328239"/>
                    <a:gd name="connsiteX1571" fmla="*/ 54438 w 281897"/>
                    <a:gd name="connsiteY1571" fmla="*/ 252920 h 328239"/>
                    <a:gd name="connsiteX1572" fmla="*/ 54889 w 281897"/>
                    <a:gd name="connsiteY1572" fmla="*/ 253129 h 328239"/>
                    <a:gd name="connsiteX1573" fmla="*/ 55352 w 281897"/>
                    <a:gd name="connsiteY1573" fmla="*/ 253453 h 328239"/>
                    <a:gd name="connsiteX1574" fmla="*/ 59320 w 281897"/>
                    <a:gd name="connsiteY1574" fmla="*/ 257062 h 328239"/>
                    <a:gd name="connsiteX1575" fmla="*/ 59714 w 281897"/>
                    <a:gd name="connsiteY1575" fmla="*/ 257410 h 328239"/>
                    <a:gd name="connsiteX1576" fmla="*/ 59887 w 281897"/>
                    <a:gd name="connsiteY1576" fmla="*/ 257560 h 328239"/>
                    <a:gd name="connsiteX1577" fmla="*/ 64515 w 281897"/>
                    <a:gd name="connsiteY1577" fmla="*/ 259643 h 328239"/>
                    <a:gd name="connsiteX1578" fmla="*/ 64966 w 281897"/>
                    <a:gd name="connsiteY1578" fmla="*/ 259851 h 328239"/>
                    <a:gd name="connsiteX1579" fmla="*/ 65406 w 281897"/>
                    <a:gd name="connsiteY1579" fmla="*/ 260036 h 328239"/>
                    <a:gd name="connsiteX1580" fmla="*/ 70034 w 281897"/>
                    <a:gd name="connsiteY1580" fmla="*/ 261760 h 328239"/>
                    <a:gd name="connsiteX1581" fmla="*/ 73239 w 281897"/>
                    <a:gd name="connsiteY1581" fmla="*/ 261227 h 328239"/>
                    <a:gd name="connsiteX1582" fmla="*/ 73944 w 281897"/>
                    <a:gd name="connsiteY1582" fmla="*/ 257352 h 328239"/>
                    <a:gd name="connsiteX1583" fmla="*/ 74187 w 281897"/>
                    <a:gd name="connsiteY1583" fmla="*/ 256681 h 328239"/>
                    <a:gd name="connsiteX1584" fmla="*/ 74453 w 281897"/>
                    <a:gd name="connsiteY1584" fmla="*/ 256229 h 328239"/>
                    <a:gd name="connsiteX1585" fmla="*/ 75934 w 281897"/>
                    <a:gd name="connsiteY1585" fmla="*/ 254112 h 328239"/>
                    <a:gd name="connsiteX1586" fmla="*/ 75853 w 281897"/>
                    <a:gd name="connsiteY1586" fmla="*/ 247425 h 328239"/>
                    <a:gd name="connsiteX1587" fmla="*/ 75796 w 281897"/>
                    <a:gd name="connsiteY1587" fmla="*/ 247275 h 328239"/>
                    <a:gd name="connsiteX1588" fmla="*/ 74604 w 281897"/>
                    <a:gd name="connsiteY1588" fmla="*/ 244347 h 328239"/>
                    <a:gd name="connsiteX1589" fmla="*/ 74453 w 281897"/>
                    <a:gd name="connsiteY1589" fmla="*/ 243549 h 328239"/>
                    <a:gd name="connsiteX1590" fmla="*/ 74465 w 281897"/>
                    <a:gd name="connsiteY1590" fmla="*/ 243052 h 328239"/>
                    <a:gd name="connsiteX1591" fmla="*/ 74639 w 281897"/>
                    <a:gd name="connsiteY1591" fmla="*/ 242276 h 328239"/>
                    <a:gd name="connsiteX1592" fmla="*/ 75830 w 281897"/>
                    <a:gd name="connsiteY1592" fmla="*/ 239650 h 328239"/>
                    <a:gd name="connsiteX1593" fmla="*/ 78248 w 281897"/>
                    <a:gd name="connsiteY1593" fmla="*/ 235462 h 328239"/>
                    <a:gd name="connsiteX1594" fmla="*/ 78781 w 281897"/>
                    <a:gd name="connsiteY1594" fmla="*/ 234779 h 328239"/>
                    <a:gd name="connsiteX1595" fmla="*/ 79290 w 281897"/>
                    <a:gd name="connsiteY1595" fmla="*/ 234340 h 328239"/>
                    <a:gd name="connsiteX1596" fmla="*/ 81615 w 281897"/>
                    <a:gd name="connsiteY1596" fmla="*/ 232963 h 328239"/>
                    <a:gd name="connsiteX1597" fmla="*/ 82124 w 281897"/>
                    <a:gd name="connsiteY1597" fmla="*/ 232766 h 328239"/>
                    <a:gd name="connsiteX1598" fmla="*/ 82645 w 281897"/>
                    <a:gd name="connsiteY1598" fmla="*/ 232627 h 328239"/>
                    <a:gd name="connsiteX1599" fmla="*/ 83073 w 281897"/>
                    <a:gd name="connsiteY1599" fmla="*/ 231193 h 328239"/>
                    <a:gd name="connsiteX1600" fmla="*/ 83281 w 281897"/>
                    <a:gd name="connsiteY1600" fmla="*/ 230695 h 328239"/>
                    <a:gd name="connsiteX1601" fmla="*/ 83698 w 281897"/>
                    <a:gd name="connsiteY1601" fmla="*/ 230070 h 328239"/>
                    <a:gd name="connsiteX1602" fmla="*/ 84831 w 281897"/>
                    <a:gd name="connsiteY1602" fmla="*/ 228624 h 328239"/>
                    <a:gd name="connsiteX1603" fmla="*/ 84855 w 281897"/>
                    <a:gd name="connsiteY1603" fmla="*/ 228543 h 328239"/>
                    <a:gd name="connsiteX1604" fmla="*/ 82888 w 281897"/>
                    <a:gd name="connsiteY1604" fmla="*/ 227247 h 328239"/>
                    <a:gd name="connsiteX1605" fmla="*/ 81997 w 281897"/>
                    <a:gd name="connsiteY1605" fmla="*/ 225454 h 328239"/>
                    <a:gd name="connsiteX1606" fmla="*/ 83096 w 281897"/>
                    <a:gd name="connsiteY1606" fmla="*/ 223776 h 328239"/>
                    <a:gd name="connsiteX1607" fmla="*/ 83802 w 281897"/>
                    <a:gd name="connsiteY1607" fmla="*/ 223464 h 328239"/>
                    <a:gd name="connsiteX1608" fmla="*/ 84635 w 281897"/>
                    <a:gd name="connsiteY1608" fmla="*/ 223221 h 328239"/>
                    <a:gd name="connsiteX1609" fmla="*/ 85954 w 281897"/>
                    <a:gd name="connsiteY1609" fmla="*/ 219415 h 328239"/>
                    <a:gd name="connsiteX1610" fmla="*/ 86636 w 281897"/>
                    <a:gd name="connsiteY1610" fmla="*/ 218477 h 328239"/>
                    <a:gd name="connsiteX1611" fmla="*/ 86891 w 281897"/>
                    <a:gd name="connsiteY1611" fmla="*/ 218292 h 328239"/>
                    <a:gd name="connsiteX1612" fmla="*/ 89436 w 281897"/>
                    <a:gd name="connsiteY1612" fmla="*/ 218385 h 328239"/>
                    <a:gd name="connsiteX1613" fmla="*/ 91218 w 281897"/>
                    <a:gd name="connsiteY1613" fmla="*/ 219947 h 328239"/>
                    <a:gd name="connsiteX1614" fmla="*/ 95175 w 281897"/>
                    <a:gd name="connsiteY1614" fmla="*/ 214405 h 328239"/>
                    <a:gd name="connsiteX1615" fmla="*/ 95996 w 281897"/>
                    <a:gd name="connsiteY1615" fmla="*/ 213734 h 328239"/>
                    <a:gd name="connsiteX1616" fmla="*/ 96424 w 281897"/>
                    <a:gd name="connsiteY1616" fmla="*/ 213549 h 328239"/>
                    <a:gd name="connsiteX1617" fmla="*/ 97361 w 281897"/>
                    <a:gd name="connsiteY1617" fmla="*/ 213375 h 328239"/>
                    <a:gd name="connsiteX1618" fmla="*/ 99502 w 281897"/>
                    <a:gd name="connsiteY1618" fmla="*/ 213491 h 328239"/>
                    <a:gd name="connsiteX1619" fmla="*/ 100300 w 281897"/>
                    <a:gd name="connsiteY1619" fmla="*/ 213653 h 328239"/>
                    <a:gd name="connsiteX1620" fmla="*/ 101850 w 281897"/>
                    <a:gd name="connsiteY1620" fmla="*/ 215458 h 328239"/>
                    <a:gd name="connsiteX1621" fmla="*/ 102047 w 281897"/>
                    <a:gd name="connsiteY1621" fmla="*/ 218130 h 328239"/>
                    <a:gd name="connsiteX1622" fmla="*/ 102244 w 281897"/>
                    <a:gd name="connsiteY1622" fmla="*/ 221231 h 328239"/>
                    <a:gd name="connsiteX1623" fmla="*/ 103667 w 281897"/>
                    <a:gd name="connsiteY1623" fmla="*/ 221775 h 328239"/>
                    <a:gd name="connsiteX1624" fmla="*/ 103690 w 281897"/>
                    <a:gd name="connsiteY1624" fmla="*/ 221775 h 328239"/>
                    <a:gd name="connsiteX1625" fmla="*/ 104893 w 281897"/>
                    <a:gd name="connsiteY1625" fmla="*/ 221613 h 328239"/>
                    <a:gd name="connsiteX1626" fmla="*/ 105044 w 281897"/>
                    <a:gd name="connsiteY1626" fmla="*/ 220942 h 328239"/>
                    <a:gd name="connsiteX1627" fmla="*/ 105414 w 281897"/>
                    <a:gd name="connsiteY1627" fmla="*/ 220143 h 328239"/>
                    <a:gd name="connsiteX1628" fmla="*/ 106004 w 281897"/>
                    <a:gd name="connsiteY1628" fmla="*/ 219253 h 328239"/>
                    <a:gd name="connsiteX1629" fmla="*/ 107635 w 281897"/>
                    <a:gd name="connsiteY1629" fmla="*/ 218339 h 328239"/>
                    <a:gd name="connsiteX1630" fmla="*/ 108156 w 281897"/>
                    <a:gd name="connsiteY1630" fmla="*/ 218327 h 328239"/>
                    <a:gd name="connsiteX1631" fmla="*/ 115236 w 281897"/>
                    <a:gd name="connsiteY1631" fmla="*/ 218524 h 328239"/>
                    <a:gd name="connsiteX1632" fmla="*/ 115688 w 281897"/>
                    <a:gd name="connsiteY1632" fmla="*/ 218593 h 328239"/>
                    <a:gd name="connsiteX1633" fmla="*/ 116393 w 281897"/>
                    <a:gd name="connsiteY1633" fmla="*/ 218790 h 328239"/>
                    <a:gd name="connsiteX1634" fmla="*/ 122421 w 281897"/>
                    <a:gd name="connsiteY1634" fmla="*/ 221046 h 328239"/>
                    <a:gd name="connsiteX1635" fmla="*/ 123428 w 281897"/>
                    <a:gd name="connsiteY1635" fmla="*/ 221890 h 328239"/>
                    <a:gd name="connsiteX1636" fmla="*/ 123671 w 281897"/>
                    <a:gd name="connsiteY1636" fmla="*/ 222284 h 328239"/>
                    <a:gd name="connsiteX1637" fmla="*/ 123948 w 281897"/>
                    <a:gd name="connsiteY1637" fmla="*/ 223059 h 328239"/>
                    <a:gd name="connsiteX1638" fmla="*/ 124064 w 281897"/>
                    <a:gd name="connsiteY1638" fmla="*/ 223950 h 328239"/>
                    <a:gd name="connsiteX1639" fmla="*/ 124087 w 281897"/>
                    <a:gd name="connsiteY1639" fmla="*/ 224042 h 328239"/>
                    <a:gd name="connsiteX1640" fmla="*/ 127118 w 281897"/>
                    <a:gd name="connsiteY1640" fmla="*/ 223163 h 328239"/>
                    <a:gd name="connsiteX1641" fmla="*/ 127223 w 281897"/>
                    <a:gd name="connsiteY1641" fmla="*/ 223082 h 328239"/>
                    <a:gd name="connsiteX1642" fmla="*/ 128842 w 281897"/>
                    <a:gd name="connsiteY1642" fmla="*/ 221775 h 328239"/>
                    <a:gd name="connsiteX1643" fmla="*/ 131353 w 281897"/>
                    <a:gd name="connsiteY1643" fmla="*/ 221752 h 328239"/>
                    <a:gd name="connsiteX1644" fmla="*/ 132626 w 281897"/>
                    <a:gd name="connsiteY1644" fmla="*/ 222793 h 328239"/>
                    <a:gd name="connsiteX1645" fmla="*/ 133227 w 281897"/>
                    <a:gd name="connsiteY1645" fmla="*/ 223464 h 328239"/>
                    <a:gd name="connsiteX1646" fmla="*/ 133470 w 281897"/>
                    <a:gd name="connsiteY1646" fmla="*/ 223823 h 328239"/>
                    <a:gd name="connsiteX1647" fmla="*/ 134592 w 281897"/>
                    <a:gd name="connsiteY1647" fmla="*/ 225998 h 328239"/>
                    <a:gd name="connsiteX1648" fmla="*/ 134650 w 281897"/>
                    <a:gd name="connsiteY1648" fmla="*/ 226055 h 328239"/>
                    <a:gd name="connsiteX1649" fmla="*/ 136617 w 281897"/>
                    <a:gd name="connsiteY1649" fmla="*/ 227525 h 328239"/>
                    <a:gd name="connsiteX1650" fmla="*/ 137207 w 281897"/>
                    <a:gd name="connsiteY1650" fmla="*/ 228092 h 328239"/>
                    <a:gd name="connsiteX1651" fmla="*/ 137716 w 281897"/>
                    <a:gd name="connsiteY1651" fmla="*/ 228983 h 328239"/>
                    <a:gd name="connsiteX1652" fmla="*/ 138943 w 281897"/>
                    <a:gd name="connsiteY1652" fmla="*/ 233668 h 328239"/>
                    <a:gd name="connsiteX1653" fmla="*/ 139695 w 281897"/>
                    <a:gd name="connsiteY1653" fmla="*/ 234027 h 328239"/>
                    <a:gd name="connsiteX1654" fmla="*/ 140146 w 281897"/>
                    <a:gd name="connsiteY1654" fmla="*/ 234235 h 328239"/>
                    <a:gd name="connsiteX1655" fmla="*/ 140551 w 281897"/>
                    <a:gd name="connsiteY1655" fmla="*/ 234420 h 328239"/>
                    <a:gd name="connsiteX1656" fmla="*/ 142471 w 281897"/>
                    <a:gd name="connsiteY1656" fmla="*/ 235091 h 328239"/>
                    <a:gd name="connsiteX1657" fmla="*/ 142888 w 281897"/>
                    <a:gd name="connsiteY1657" fmla="*/ 235288 h 328239"/>
                    <a:gd name="connsiteX1658" fmla="*/ 143328 w 281897"/>
                    <a:gd name="connsiteY1658" fmla="*/ 235566 h 328239"/>
                    <a:gd name="connsiteX1659" fmla="*/ 144357 w 281897"/>
                    <a:gd name="connsiteY1659" fmla="*/ 236387 h 328239"/>
                    <a:gd name="connsiteX1660" fmla="*/ 144727 w 281897"/>
                    <a:gd name="connsiteY1660" fmla="*/ 239106 h 328239"/>
                    <a:gd name="connsiteX1661" fmla="*/ 144542 w 281897"/>
                    <a:gd name="connsiteY1661" fmla="*/ 239372 h 328239"/>
                    <a:gd name="connsiteX1662" fmla="*/ 143779 w 281897"/>
                    <a:gd name="connsiteY1662" fmla="*/ 240008 h 328239"/>
                    <a:gd name="connsiteX1663" fmla="*/ 141245 w 281897"/>
                    <a:gd name="connsiteY1663" fmla="*/ 241235 h 328239"/>
                    <a:gd name="connsiteX1664" fmla="*/ 140805 w 281897"/>
                    <a:gd name="connsiteY1664" fmla="*/ 242183 h 328239"/>
                    <a:gd name="connsiteX1665" fmla="*/ 140227 w 281897"/>
                    <a:gd name="connsiteY1665" fmla="*/ 242855 h 328239"/>
                    <a:gd name="connsiteX1666" fmla="*/ 140123 w 281897"/>
                    <a:gd name="connsiteY1666" fmla="*/ 243040 h 328239"/>
                    <a:gd name="connsiteX1667" fmla="*/ 140400 w 281897"/>
                    <a:gd name="connsiteY1667" fmla="*/ 243109 h 328239"/>
                    <a:gd name="connsiteX1668" fmla="*/ 140910 w 281897"/>
                    <a:gd name="connsiteY1668" fmla="*/ 243248 h 328239"/>
                    <a:gd name="connsiteX1669" fmla="*/ 141916 w 281897"/>
                    <a:gd name="connsiteY1669" fmla="*/ 243583 h 328239"/>
                    <a:gd name="connsiteX1670" fmla="*/ 142379 w 281897"/>
                    <a:gd name="connsiteY1670" fmla="*/ 243688 h 328239"/>
                    <a:gd name="connsiteX1671" fmla="*/ 143177 w 281897"/>
                    <a:gd name="connsiteY1671" fmla="*/ 244000 h 328239"/>
                    <a:gd name="connsiteX1672" fmla="*/ 143767 w 281897"/>
                    <a:gd name="connsiteY1672" fmla="*/ 244393 h 328239"/>
                    <a:gd name="connsiteX1673" fmla="*/ 146509 w 281897"/>
                    <a:gd name="connsiteY1673" fmla="*/ 246962 h 328239"/>
                    <a:gd name="connsiteX1674" fmla="*/ 146868 w 281897"/>
                    <a:gd name="connsiteY1674" fmla="*/ 247309 h 328239"/>
                    <a:gd name="connsiteX1675" fmla="*/ 147932 w 281897"/>
                    <a:gd name="connsiteY1675" fmla="*/ 248269 h 328239"/>
                    <a:gd name="connsiteX1676" fmla="*/ 148141 w 281897"/>
                    <a:gd name="connsiteY1676" fmla="*/ 248304 h 328239"/>
                    <a:gd name="connsiteX1677" fmla="*/ 149263 w 281897"/>
                    <a:gd name="connsiteY1677" fmla="*/ 247783 h 328239"/>
                    <a:gd name="connsiteX1678" fmla="*/ 149691 w 281897"/>
                    <a:gd name="connsiteY1678" fmla="*/ 247552 h 328239"/>
                    <a:gd name="connsiteX1679" fmla="*/ 151114 w 281897"/>
                    <a:gd name="connsiteY1679" fmla="*/ 246800 h 328239"/>
                    <a:gd name="connsiteX1680" fmla="*/ 151854 w 281897"/>
                    <a:gd name="connsiteY1680" fmla="*/ 246510 h 328239"/>
                    <a:gd name="connsiteX1681" fmla="*/ 152433 w 281897"/>
                    <a:gd name="connsiteY1681" fmla="*/ 246395 h 328239"/>
                    <a:gd name="connsiteX1682" fmla="*/ 154145 w 281897"/>
                    <a:gd name="connsiteY1682" fmla="*/ 246291 h 328239"/>
                    <a:gd name="connsiteX1683" fmla="*/ 154157 w 281897"/>
                    <a:gd name="connsiteY1683" fmla="*/ 246279 h 328239"/>
                    <a:gd name="connsiteX1684" fmla="*/ 155510 w 281897"/>
                    <a:gd name="connsiteY1684" fmla="*/ 245527 h 328239"/>
                    <a:gd name="connsiteX1685" fmla="*/ 156031 w 281897"/>
                    <a:gd name="connsiteY1685" fmla="*/ 245469 h 328239"/>
                    <a:gd name="connsiteX1686" fmla="*/ 156471 w 281897"/>
                    <a:gd name="connsiteY1686" fmla="*/ 245469 h 328239"/>
                    <a:gd name="connsiteX1687" fmla="*/ 157524 w 281897"/>
                    <a:gd name="connsiteY1687" fmla="*/ 245573 h 328239"/>
                    <a:gd name="connsiteX1688" fmla="*/ 158391 w 281897"/>
                    <a:gd name="connsiteY1688" fmla="*/ 245805 h 328239"/>
                    <a:gd name="connsiteX1689" fmla="*/ 158796 w 281897"/>
                    <a:gd name="connsiteY1689" fmla="*/ 245978 h 328239"/>
                    <a:gd name="connsiteX1690" fmla="*/ 159259 w 281897"/>
                    <a:gd name="connsiteY1690" fmla="*/ 246233 h 328239"/>
                    <a:gd name="connsiteX1691" fmla="*/ 159884 w 281897"/>
                    <a:gd name="connsiteY1691" fmla="*/ 246777 h 328239"/>
                    <a:gd name="connsiteX1692" fmla="*/ 160208 w 281897"/>
                    <a:gd name="connsiteY1692" fmla="*/ 247205 h 328239"/>
                    <a:gd name="connsiteX1693" fmla="*/ 160833 w 281897"/>
                    <a:gd name="connsiteY1693" fmla="*/ 248258 h 328239"/>
                    <a:gd name="connsiteX1694" fmla="*/ 161075 w 281897"/>
                    <a:gd name="connsiteY1694" fmla="*/ 248616 h 328239"/>
                    <a:gd name="connsiteX1695" fmla="*/ 161585 w 281897"/>
                    <a:gd name="connsiteY1695" fmla="*/ 249310 h 328239"/>
                    <a:gd name="connsiteX1696" fmla="*/ 161677 w 281897"/>
                    <a:gd name="connsiteY1696" fmla="*/ 249391 h 328239"/>
                    <a:gd name="connsiteX1697" fmla="*/ 162626 w 281897"/>
                    <a:gd name="connsiteY1697" fmla="*/ 249958 h 328239"/>
                    <a:gd name="connsiteX1698" fmla="*/ 162776 w 281897"/>
                    <a:gd name="connsiteY1698" fmla="*/ 249993 h 328239"/>
                    <a:gd name="connsiteX1699" fmla="*/ 165206 w 281897"/>
                    <a:gd name="connsiteY1699" fmla="*/ 250386 h 328239"/>
                    <a:gd name="connsiteX1700" fmla="*/ 165541 w 281897"/>
                    <a:gd name="connsiteY1700" fmla="*/ 250409 h 328239"/>
                    <a:gd name="connsiteX1701" fmla="*/ 165993 w 281897"/>
                    <a:gd name="connsiteY1701" fmla="*/ 250398 h 328239"/>
                    <a:gd name="connsiteX1702" fmla="*/ 166860 w 281897"/>
                    <a:gd name="connsiteY1702" fmla="*/ 250560 h 328239"/>
                    <a:gd name="connsiteX1703" fmla="*/ 167312 w 281897"/>
                    <a:gd name="connsiteY1703" fmla="*/ 250757 h 328239"/>
                    <a:gd name="connsiteX1704" fmla="*/ 167844 w 281897"/>
                    <a:gd name="connsiteY1704" fmla="*/ 251092 h 328239"/>
                    <a:gd name="connsiteX1705" fmla="*/ 169452 w 281897"/>
                    <a:gd name="connsiteY1705" fmla="*/ 252515 h 328239"/>
                    <a:gd name="connsiteX1706" fmla="*/ 170054 w 281897"/>
                    <a:gd name="connsiteY1706" fmla="*/ 253487 h 328239"/>
                    <a:gd name="connsiteX1707" fmla="*/ 170192 w 281897"/>
                    <a:gd name="connsiteY1707" fmla="*/ 253950 h 328239"/>
                    <a:gd name="connsiteX1708" fmla="*/ 170250 w 281897"/>
                    <a:gd name="connsiteY1708" fmla="*/ 254737 h 328239"/>
                    <a:gd name="connsiteX1709" fmla="*/ 170042 w 281897"/>
                    <a:gd name="connsiteY1709" fmla="*/ 256333 h 328239"/>
                    <a:gd name="connsiteX1710" fmla="*/ 169845 w 281897"/>
                    <a:gd name="connsiteY1710" fmla="*/ 257305 h 328239"/>
                    <a:gd name="connsiteX1711" fmla="*/ 169313 w 281897"/>
                    <a:gd name="connsiteY1711" fmla="*/ 258705 h 328239"/>
                    <a:gd name="connsiteX1712" fmla="*/ 169301 w 281897"/>
                    <a:gd name="connsiteY1712" fmla="*/ 258774 h 328239"/>
                    <a:gd name="connsiteX1713" fmla="*/ 169625 w 281897"/>
                    <a:gd name="connsiteY1713" fmla="*/ 262222 h 328239"/>
                    <a:gd name="connsiteX1714" fmla="*/ 169637 w 281897"/>
                    <a:gd name="connsiteY1714" fmla="*/ 262245 h 328239"/>
                    <a:gd name="connsiteX1715" fmla="*/ 171604 w 281897"/>
                    <a:gd name="connsiteY1715" fmla="*/ 265207 h 328239"/>
                    <a:gd name="connsiteX1716" fmla="*/ 172668 w 281897"/>
                    <a:gd name="connsiteY1716" fmla="*/ 265693 h 328239"/>
                    <a:gd name="connsiteX1717" fmla="*/ 173212 w 281897"/>
                    <a:gd name="connsiteY1717" fmla="*/ 266063 h 328239"/>
                    <a:gd name="connsiteX1718" fmla="*/ 175468 w 281897"/>
                    <a:gd name="connsiteY1718" fmla="*/ 268238 h 328239"/>
                    <a:gd name="connsiteX1719" fmla="*/ 176914 w 281897"/>
                    <a:gd name="connsiteY1719" fmla="*/ 268597 h 328239"/>
                    <a:gd name="connsiteX1720" fmla="*/ 177180 w 281897"/>
                    <a:gd name="connsiteY1720" fmla="*/ 268609 h 328239"/>
                    <a:gd name="connsiteX1721" fmla="*/ 178754 w 281897"/>
                    <a:gd name="connsiteY1721" fmla="*/ 268586 h 328239"/>
                    <a:gd name="connsiteX1722" fmla="*/ 179518 w 281897"/>
                    <a:gd name="connsiteY1722" fmla="*/ 268736 h 328239"/>
                    <a:gd name="connsiteX1723" fmla="*/ 180003 w 281897"/>
                    <a:gd name="connsiteY1723" fmla="*/ 268933 h 328239"/>
                    <a:gd name="connsiteX1724" fmla="*/ 180397 w 281897"/>
                    <a:gd name="connsiteY1724" fmla="*/ 269129 h 328239"/>
                    <a:gd name="connsiteX1725" fmla="*/ 181276 w 281897"/>
                    <a:gd name="connsiteY1725" fmla="*/ 269742 h 328239"/>
                    <a:gd name="connsiteX1726" fmla="*/ 181866 w 281897"/>
                    <a:gd name="connsiteY1726" fmla="*/ 270356 h 328239"/>
                    <a:gd name="connsiteX1727" fmla="*/ 182283 w 281897"/>
                    <a:gd name="connsiteY1727" fmla="*/ 271131 h 328239"/>
                    <a:gd name="connsiteX1728" fmla="*/ 183405 w 281897"/>
                    <a:gd name="connsiteY1728" fmla="*/ 274150 h 328239"/>
                    <a:gd name="connsiteX1729" fmla="*/ 183602 w 281897"/>
                    <a:gd name="connsiteY1729" fmla="*/ 274949 h 328239"/>
                    <a:gd name="connsiteX1730" fmla="*/ 183683 w 281897"/>
                    <a:gd name="connsiteY1730" fmla="*/ 275666 h 328239"/>
                    <a:gd name="connsiteX1731" fmla="*/ 182850 w 281897"/>
                    <a:gd name="connsiteY1731" fmla="*/ 277540 h 328239"/>
                    <a:gd name="connsiteX1732" fmla="*/ 182491 w 281897"/>
                    <a:gd name="connsiteY1732" fmla="*/ 277783 h 328239"/>
                    <a:gd name="connsiteX1733" fmla="*/ 181820 w 281897"/>
                    <a:gd name="connsiteY1733" fmla="*/ 278096 h 328239"/>
                    <a:gd name="connsiteX1734" fmla="*/ 181369 w 281897"/>
                    <a:gd name="connsiteY1734" fmla="*/ 278200 h 328239"/>
                    <a:gd name="connsiteX1735" fmla="*/ 181357 w 281897"/>
                    <a:gd name="connsiteY1735" fmla="*/ 278211 h 328239"/>
                    <a:gd name="connsiteX1736" fmla="*/ 180860 w 281897"/>
                    <a:gd name="connsiteY1736" fmla="*/ 278663 h 328239"/>
                    <a:gd name="connsiteX1737" fmla="*/ 180755 w 281897"/>
                    <a:gd name="connsiteY1737" fmla="*/ 279068 h 328239"/>
                    <a:gd name="connsiteX1738" fmla="*/ 180732 w 281897"/>
                    <a:gd name="connsiteY1738" fmla="*/ 279172 h 328239"/>
                    <a:gd name="connsiteX1739" fmla="*/ 181172 w 281897"/>
                    <a:gd name="connsiteY1739" fmla="*/ 282515 h 328239"/>
                    <a:gd name="connsiteX1740" fmla="*/ 181160 w 281897"/>
                    <a:gd name="connsiteY1740" fmla="*/ 283383 h 328239"/>
                    <a:gd name="connsiteX1741" fmla="*/ 181045 w 281897"/>
                    <a:gd name="connsiteY1741" fmla="*/ 283996 h 328239"/>
                    <a:gd name="connsiteX1742" fmla="*/ 180628 w 281897"/>
                    <a:gd name="connsiteY1742" fmla="*/ 285130 h 328239"/>
                    <a:gd name="connsiteX1743" fmla="*/ 180628 w 281897"/>
                    <a:gd name="connsiteY1743" fmla="*/ 285223 h 328239"/>
                    <a:gd name="connsiteX1744" fmla="*/ 180640 w 281897"/>
                    <a:gd name="connsiteY1744" fmla="*/ 285477 h 328239"/>
                    <a:gd name="connsiteX1745" fmla="*/ 181172 w 281897"/>
                    <a:gd name="connsiteY1745" fmla="*/ 285454 h 328239"/>
                    <a:gd name="connsiteX1746" fmla="*/ 182364 w 281897"/>
                    <a:gd name="connsiteY1746" fmla="*/ 285801 h 328239"/>
                    <a:gd name="connsiteX1747" fmla="*/ 184331 w 281897"/>
                    <a:gd name="connsiteY1747" fmla="*/ 287120 h 328239"/>
                    <a:gd name="connsiteX1748" fmla="*/ 184400 w 281897"/>
                    <a:gd name="connsiteY1748" fmla="*/ 287120 h 328239"/>
                    <a:gd name="connsiteX1749" fmla="*/ 184654 w 281897"/>
                    <a:gd name="connsiteY1749" fmla="*/ 287108 h 328239"/>
                    <a:gd name="connsiteX1750" fmla="*/ 189548 w 281897"/>
                    <a:gd name="connsiteY1750" fmla="*/ 285570 h 328239"/>
                    <a:gd name="connsiteX1751" fmla="*/ 190404 w 281897"/>
                    <a:gd name="connsiteY1751" fmla="*/ 285431 h 328239"/>
                    <a:gd name="connsiteX1752" fmla="*/ 191006 w 281897"/>
                    <a:gd name="connsiteY1752" fmla="*/ 285442 h 328239"/>
                    <a:gd name="connsiteX1753" fmla="*/ 196294 w 281897"/>
                    <a:gd name="connsiteY1753" fmla="*/ 286368 h 328239"/>
                    <a:gd name="connsiteX1754" fmla="*/ 197902 w 281897"/>
                    <a:gd name="connsiteY1754" fmla="*/ 287861 h 328239"/>
                    <a:gd name="connsiteX1755" fmla="*/ 198017 w 281897"/>
                    <a:gd name="connsiteY1755" fmla="*/ 288370 h 328239"/>
                    <a:gd name="connsiteX1756" fmla="*/ 198550 w 281897"/>
                    <a:gd name="connsiteY1756" fmla="*/ 290741 h 328239"/>
                    <a:gd name="connsiteX1757" fmla="*/ 198619 w 281897"/>
                    <a:gd name="connsiteY1757" fmla="*/ 290857 h 328239"/>
                    <a:gd name="connsiteX1758" fmla="*/ 199464 w 281897"/>
                    <a:gd name="connsiteY1758" fmla="*/ 292060 h 328239"/>
                    <a:gd name="connsiteX1759" fmla="*/ 199672 w 281897"/>
                    <a:gd name="connsiteY1759" fmla="*/ 292326 h 328239"/>
                    <a:gd name="connsiteX1760" fmla="*/ 201060 w 281897"/>
                    <a:gd name="connsiteY1760" fmla="*/ 293692 h 328239"/>
                    <a:gd name="connsiteX1761" fmla="*/ 203131 w 281897"/>
                    <a:gd name="connsiteY1761" fmla="*/ 294189 h 328239"/>
                    <a:gd name="connsiteX1762" fmla="*/ 203571 w 281897"/>
                    <a:gd name="connsiteY1762" fmla="*/ 294270 h 328239"/>
                    <a:gd name="connsiteX1763" fmla="*/ 208858 w 281897"/>
                    <a:gd name="connsiteY1763" fmla="*/ 295161 h 328239"/>
                    <a:gd name="connsiteX1764" fmla="*/ 209495 w 281897"/>
                    <a:gd name="connsiteY1764" fmla="*/ 295392 h 328239"/>
                    <a:gd name="connsiteX1765" fmla="*/ 209911 w 281897"/>
                    <a:gd name="connsiteY1765" fmla="*/ 295624 h 328239"/>
                    <a:gd name="connsiteX1766" fmla="*/ 210848 w 281897"/>
                    <a:gd name="connsiteY1766" fmla="*/ 296758 h 328239"/>
                    <a:gd name="connsiteX1767" fmla="*/ 211994 w 281897"/>
                    <a:gd name="connsiteY1767" fmla="*/ 300333 h 328239"/>
                    <a:gd name="connsiteX1768" fmla="*/ 212225 w 281897"/>
                    <a:gd name="connsiteY1768" fmla="*/ 301212 h 328239"/>
                    <a:gd name="connsiteX1769" fmla="*/ 213232 w 281897"/>
                    <a:gd name="connsiteY1769" fmla="*/ 309230 h 328239"/>
                    <a:gd name="connsiteX1770" fmla="*/ 212295 w 281897"/>
                    <a:gd name="connsiteY1770" fmla="*/ 311150 h 328239"/>
                    <a:gd name="connsiteX1771" fmla="*/ 211022 w 281897"/>
                    <a:gd name="connsiteY1771" fmla="*/ 311925 h 328239"/>
                    <a:gd name="connsiteX1772" fmla="*/ 210582 w 281897"/>
                    <a:gd name="connsiteY1772" fmla="*/ 315801 h 328239"/>
                    <a:gd name="connsiteX1773" fmla="*/ 211623 w 281897"/>
                    <a:gd name="connsiteY1773" fmla="*/ 317537 h 328239"/>
                    <a:gd name="connsiteX1774" fmla="*/ 211855 w 281897"/>
                    <a:gd name="connsiteY1774" fmla="*/ 318046 h 328239"/>
                    <a:gd name="connsiteX1775" fmla="*/ 211878 w 281897"/>
                    <a:gd name="connsiteY1775" fmla="*/ 318161 h 328239"/>
                    <a:gd name="connsiteX1776" fmla="*/ 212375 w 281897"/>
                    <a:gd name="connsiteY1776" fmla="*/ 318161 h 328239"/>
                    <a:gd name="connsiteX1777" fmla="*/ 212885 w 281897"/>
                    <a:gd name="connsiteY1777" fmla="*/ 318219 h 328239"/>
                    <a:gd name="connsiteX1778" fmla="*/ 213070 w 281897"/>
                    <a:gd name="connsiteY1778" fmla="*/ 318242 h 328239"/>
                    <a:gd name="connsiteX1779" fmla="*/ 211971 w 281897"/>
                    <a:gd name="connsiteY1779" fmla="*/ 316692 h 328239"/>
                    <a:gd name="connsiteX1780" fmla="*/ 212063 w 281897"/>
                    <a:gd name="connsiteY1780" fmla="*/ 314239 h 328239"/>
                    <a:gd name="connsiteX1781" fmla="*/ 214377 w 281897"/>
                    <a:gd name="connsiteY1781" fmla="*/ 313672 h 328239"/>
                    <a:gd name="connsiteX1782" fmla="*/ 214458 w 281897"/>
                    <a:gd name="connsiteY1782" fmla="*/ 313591 h 328239"/>
                    <a:gd name="connsiteX1783" fmla="*/ 215488 w 281897"/>
                    <a:gd name="connsiteY1783" fmla="*/ 312481 h 328239"/>
                    <a:gd name="connsiteX1784" fmla="*/ 217027 w 281897"/>
                    <a:gd name="connsiteY1784" fmla="*/ 311844 h 328239"/>
                    <a:gd name="connsiteX1785" fmla="*/ 217362 w 281897"/>
                    <a:gd name="connsiteY1785" fmla="*/ 311856 h 328239"/>
                    <a:gd name="connsiteX1786" fmla="*/ 218935 w 281897"/>
                    <a:gd name="connsiteY1786" fmla="*/ 312712 h 328239"/>
                    <a:gd name="connsiteX1787" fmla="*/ 220764 w 281897"/>
                    <a:gd name="connsiteY1787" fmla="*/ 315361 h 328239"/>
                    <a:gd name="connsiteX1788" fmla="*/ 220995 w 281897"/>
                    <a:gd name="connsiteY1788" fmla="*/ 315766 h 328239"/>
                    <a:gd name="connsiteX1789" fmla="*/ 221180 w 281897"/>
                    <a:gd name="connsiteY1789" fmla="*/ 316252 h 328239"/>
                    <a:gd name="connsiteX1790" fmla="*/ 221319 w 281897"/>
                    <a:gd name="connsiteY1790" fmla="*/ 316819 h 328239"/>
                    <a:gd name="connsiteX1791" fmla="*/ 221423 w 281897"/>
                    <a:gd name="connsiteY1791" fmla="*/ 318022 h 328239"/>
                    <a:gd name="connsiteX1792" fmla="*/ 221782 w 281897"/>
                    <a:gd name="connsiteY1792" fmla="*/ 318022 h 328239"/>
                    <a:gd name="connsiteX1793" fmla="*/ 221897 w 281897"/>
                    <a:gd name="connsiteY1793" fmla="*/ 317860 h 328239"/>
                    <a:gd name="connsiteX1794" fmla="*/ 222661 w 281897"/>
                    <a:gd name="connsiteY1794" fmla="*/ 316565 h 328239"/>
                    <a:gd name="connsiteX1795" fmla="*/ 223702 w 281897"/>
                    <a:gd name="connsiteY1795" fmla="*/ 315697 h 328239"/>
                    <a:gd name="connsiteX1796" fmla="*/ 223367 w 281897"/>
                    <a:gd name="connsiteY1796" fmla="*/ 315281 h 328239"/>
                    <a:gd name="connsiteX1797" fmla="*/ 221226 w 281897"/>
                    <a:gd name="connsiteY1797" fmla="*/ 312191 h 328239"/>
                    <a:gd name="connsiteX1798" fmla="*/ 220902 w 281897"/>
                    <a:gd name="connsiteY1798" fmla="*/ 310676 h 328239"/>
                    <a:gd name="connsiteX1799" fmla="*/ 221770 w 281897"/>
                    <a:gd name="connsiteY1799" fmla="*/ 309380 h 328239"/>
                    <a:gd name="connsiteX1800" fmla="*/ 222094 w 281897"/>
                    <a:gd name="connsiteY1800" fmla="*/ 309172 h 328239"/>
                    <a:gd name="connsiteX1801" fmla="*/ 222661 w 281897"/>
                    <a:gd name="connsiteY1801" fmla="*/ 308906 h 328239"/>
                    <a:gd name="connsiteX1802" fmla="*/ 225542 w 281897"/>
                    <a:gd name="connsiteY1802" fmla="*/ 304509 h 328239"/>
                    <a:gd name="connsiteX1803" fmla="*/ 225646 w 281897"/>
                    <a:gd name="connsiteY1803" fmla="*/ 304243 h 328239"/>
                    <a:gd name="connsiteX1804" fmla="*/ 228018 w 281897"/>
                    <a:gd name="connsiteY1804" fmla="*/ 297440 h 328239"/>
                    <a:gd name="connsiteX1805" fmla="*/ 228029 w 281897"/>
                    <a:gd name="connsiteY1805" fmla="*/ 297324 h 328239"/>
                    <a:gd name="connsiteX1806" fmla="*/ 227844 w 281897"/>
                    <a:gd name="connsiteY1806" fmla="*/ 294339 h 328239"/>
                    <a:gd name="connsiteX1807" fmla="*/ 225449 w 281897"/>
                    <a:gd name="connsiteY1807" fmla="*/ 293032 h 328239"/>
                    <a:gd name="connsiteX1808" fmla="*/ 224420 w 281897"/>
                    <a:gd name="connsiteY1808" fmla="*/ 291331 h 328239"/>
                    <a:gd name="connsiteX1809" fmla="*/ 224396 w 281897"/>
                    <a:gd name="connsiteY1809" fmla="*/ 290810 h 328239"/>
                    <a:gd name="connsiteX1810" fmla="*/ 224373 w 281897"/>
                    <a:gd name="connsiteY1810" fmla="*/ 287536 h 328239"/>
                    <a:gd name="connsiteX1811" fmla="*/ 224431 w 281897"/>
                    <a:gd name="connsiteY1811" fmla="*/ 287096 h 328239"/>
                    <a:gd name="connsiteX1812" fmla="*/ 224535 w 281897"/>
                    <a:gd name="connsiteY1812" fmla="*/ 286587 h 328239"/>
                    <a:gd name="connsiteX1813" fmla="*/ 224674 w 281897"/>
                    <a:gd name="connsiteY1813" fmla="*/ 286171 h 328239"/>
                    <a:gd name="connsiteX1814" fmla="*/ 225102 w 281897"/>
                    <a:gd name="connsiteY1814" fmla="*/ 285234 h 328239"/>
                    <a:gd name="connsiteX1815" fmla="*/ 225264 w 281897"/>
                    <a:gd name="connsiteY1815" fmla="*/ 284829 h 328239"/>
                    <a:gd name="connsiteX1816" fmla="*/ 225600 w 281897"/>
                    <a:gd name="connsiteY1816" fmla="*/ 283880 h 328239"/>
                    <a:gd name="connsiteX1817" fmla="*/ 226178 w 281897"/>
                    <a:gd name="connsiteY1817" fmla="*/ 283012 h 328239"/>
                    <a:gd name="connsiteX1818" fmla="*/ 226490 w 281897"/>
                    <a:gd name="connsiteY1818" fmla="*/ 282746 h 328239"/>
                    <a:gd name="connsiteX1819" fmla="*/ 228342 w 281897"/>
                    <a:gd name="connsiteY1819" fmla="*/ 282318 h 328239"/>
                    <a:gd name="connsiteX1820" fmla="*/ 230922 w 281897"/>
                    <a:gd name="connsiteY1820" fmla="*/ 283024 h 328239"/>
                    <a:gd name="connsiteX1821" fmla="*/ 232368 w 281897"/>
                    <a:gd name="connsiteY1821" fmla="*/ 284551 h 328239"/>
                    <a:gd name="connsiteX1822" fmla="*/ 232403 w 281897"/>
                    <a:gd name="connsiteY1822" fmla="*/ 284783 h 328239"/>
                    <a:gd name="connsiteX1823" fmla="*/ 231639 w 281897"/>
                    <a:gd name="connsiteY1823" fmla="*/ 286807 h 328239"/>
                    <a:gd name="connsiteX1824" fmla="*/ 230551 w 281897"/>
                    <a:gd name="connsiteY1824" fmla="*/ 287606 h 328239"/>
                    <a:gd name="connsiteX1825" fmla="*/ 230551 w 281897"/>
                    <a:gd name="connsiteY1825" fmla="*/ 287941 h 328239"/>
                    <a:gd name="connsiteX1826" fmla="*/ 230563 w 281897"/>
                    <a:gd name="connsiteY1826" fmla="*/ 288149 h 328239"/>
                    <a:gd name="connsiteX1827" fmla="*/ 231489 w 281897"/>
                    <a:gd name="connsiteY1827" fmla="*/ 288010 h 328239"/>
                    <a:gd name="connsiteX1828" fmla="*/ 232541 w 281897"/>
                    <a:gd name="connsiteY1828" fmla="*/ 286368 h 328239"/>
                    <a:gd name="connsiteX1829" fmla="*/ 232692 w 281897"/>
                    <a:gd name="connsiteY1829" fmla="*/ 286136 h 328239"/>
                    <a:gd name="connsiteX1830" fmla="*/ 233108 w 281897"/>
                    <a:gd name="connsiteY1830" fmla="*/ 284829 h 328239"/>
                    <a:gd name="connsiteX1831" fmla="*/ 234635 w 281897"/>
                    <a:gd name="connsiteY1831" fmla="*/ 283463 h 328239"/>
                    <a:gd name="connsiteX1832" fmla="*/ 236579 w 281897"/>
                    <a:gd name="connsiteY1832" fmla="*/ 284158 h 328239"/>
                    <a:gd name="connsiteX1833" fmla="*/ 236984 w 281897"/>
                    <a:gd name="connsiteY1833" fmla="*/ 284667 h 328239"/>
                    <a:gd name="connsiteX1834" fmla="*/ 238303 w 281897"/>
                    <a:gd name="connsiteY1834" fmla="*/ 286749 h 328239"/>
                    <a:gd name="connsiteX1835" fmla="*/ 238384 w 281897"/>
                    <a:gd name="connsiteY1835" fmla="*/ 286934 h 328239"/>
                    <a:gd name="connsiteX1836" fmla="*/ 238523 w 281897"/>
                    <a:gd name="connsiteY1836" fmla="*/ 286483 h 328239"/>
                    <a:gd name="connsiteX1837" fmla="*/ 238893 w 281897"/>
                    <a:gd name="connsiteY1837" fmla="*/ 285662 h 328239"/>
                    <a:gd name="connsiteX1838" fmla="*/ 239148 w 281897"/>
                    <a:gd name="connsiteY1838" fmla="*/ 285292 h 328239"/>
                    <a:gd name="connsiteX1839" fmla="*/ 239934 w 281897"/>
                    <a:gd name="connsiteY1839" fmla="*/ 284412 h 328239"/>
                    <a:gd name="connsiteX1840" fmla="*/ 240767 w 281897"/>
                    <a:gd name="connsiteY1840" fmla="*/ 283880 h 328239"/>
                    <a:gd name="connsiteX1841" fmla="*/ 242167 w 281897"/>
                    <a:gd name="connsiteY1841" fmla="*/ 283429 h 328239"/>
                    <a:gd name="connsiteX1842" fmla="*/ 244967 w 281897"/>
                    <a:gd name="connsiteY1842" fmla="*/ 282029 h 328239"/>
                    <a:gd name="connsiteX1843" fmla="*/ 245812 w 281897"/>
                    <a:gd name="connsiteY1843" fmla="*/ 281855 h 328239"/>
                    <a:gd name="connsiteX1844" fmla="*/ 248496 w 281897"/>
                    <a:gd name="connsiteY1844" fmla="*/ 281867 h 328239"/>
                    <a:gd name="connsiteX1845" fmla="*/ 249017 w 281897"/>
                    <a:gd name="connsiteY1845" fmla="*/ 281867 h 328239"/>
                    <a:gd name="connsiteX1846" fmla="*/ 249537 w 281897"/>
                    <a:gd name="connsiteY1846" fmla="*/ 281867 h 328239"/>
                    <a:gd name="connsiteX1847" fmla="*/ 252210 w 281897"/>
                    <a:gd name="connsiteY1847" fmla="*/ 281855 h 328239"/>
                    <a:gd name="connsiteX1848" fmla="*/ 254605 w 281897"/>
                    <a:gd name="connsiteY1848" fmla="*/ 281936 h 328239"/>
                    <a:gd name="connsiteX1849" fmla="*/ 254639 w 281897"/>
                    <a:gd name="connsiteY1849" fmla="*/ 281913 h 328239"/>
                    <a:gd name="connsiteX1850" fmla="*/ 254998 w 281897"/>
                    <a:gd name="connsiteY1850" fmla="*/ 281751 h 328239"/>
                    <a:gd name="connsiteX1851" fmla="*/ 254744 w 281897"/>
                    <a:gd name="connsiteY1851" fmla="*/ 281011 h 328239"/>
                    <a:gd name="connsiteX1852" fmla="*/ 254582 w 281897"/>
                    <a:gd name="connsiteY1852" fmla="*/ 280328 h 328239"/>
                    <a:gd name="connsiteX1853" fmla="*/ 254975 w 281897"/>
                    <a:gd name="connsiteY1853" fmla="*/ 278616 h 328239"/>
                    <a:gd name="connsiteX1854" fmla="*/ 255658 w 281897"/>
                    <a:gd name="connsiteY1854" fmla="*/ 277783 h 328239"/>
                    <a:gd name="connsiteX1855" fmla="*/ 256236 w 281897"/>
                    <a:gd name="connsiteY1855" fmla="*/ 277204 h 328239"/>
                    <a:gd name="connsiteX1856" fmla="*/ 256548 w 281897"/>
                    <a:gd name="connsiteY1856" fmla="*/ 276961 h 328239"/>
                    <a:gd name="connsiteX1857" fmla="*/ 257925 w 281897"/>
                    <a:gd name="connsiteY1857" fmla="*/ 276117 h 328239"/>
                    <a:gd name="connsiteX1858" fmla="*/ 258272 w 281897"/>
                    <a:gd name="connsiteY1858" fmla="*/ 275920 h 328239"/>
                    <a:gd name="connsiteX1859" fmla="*/ 258608 w 281897"/>
                    <a:gd name="connsiteY1859" fmla="*/ 274833 h 328239"/>
                    <a:gd name="connsiteX1860" fmla="*/ 257243 w 281897"/>
                    <a:gd name="connsiteY1860" fmla="*/ 272368 h 328239"/>
                    <a:gd name="connsiteX1861" fmla="*/ 257034 w 281897"/>
                    <a:gd name="connsiteY1861" fmla="*/ 271686 h 328239"/>
                    <a:gd name="connsiteX1862" fmla="*/ 256710 w 281897"/>
                    <a:gd name="connsiteY1862" fmla="*/ 268851 h 328239"/>
                    <a:gd name="connsiteX1863" fmla="*/ 254755 w 281897"/>
                    <a:gd name="connsiteY1863" fmla="*/ 267752 h 328239"/>
                    <a:gd name="connsiteX1864" fmla="*/ 251365 w 281897"/>
                    <a:gd name="connsiteY1864" fmla="*/ 268724 h 328239"/>
                    <a:gd name="connsiteX1865" fmla="*/ 249757 w 281897"/>
                    <a:gd name="connsiteY1865" fmla="*/ 269163 h 328239"/>
                    <a:gd name="connsiteX1866" fmla="*/ 248218 w 281897"/>
                    <a:gd name="connsiteY1866" fmla="*/ 271454 h 328239"/>
                    <a:gd name="connsiteX1867" fmla="*/ 247871 w 281897"/>
                    <a:gd name="connsiteY1867" fmla="*/ 271871 h 328239"/>
                    <a:gd name="connsiteX1868" fmla="*/ 247536 w 281897"/>
                    <a:gd name="connsiteY1868" fmla="*/ 272148 h 328239"/>
                    <a:gd name="connsiteX1869" fmla="*/ 245233 w 281897"/>
                    <a:gd name="connsiteY1869" fmla="*/ 272380 h 328239"/>
                    <a:gd name="connsiteX1870" fmla="*/ 242896 w 281897"/>
                    <a:gd name="connsiteY1870" fmla="*/ 271061 h 328239"/>
                    <a:gd name="connsiteX1871" fmla="*/ 242110 w 281897"/>
                    <a:gd name="connsiteY1871" fmla="*/ 270517 h 328239"/>
                    <a:gd name="connsiteX1872" fmla="*/ 240513 w 281897"/>
                    <a:gd name="connsiteY1872" fmla="*/ 269071 h 328239"/>
                    <a:gd name="connsiteX1873" fmla="*/ 239877 w 281897"/>
                    <a:gd name="connsiteY1873" fmla="*/ 268411 h 328239"/>
                    <a:gd name="connsiteX1874" fmla="*/ 238257 w 281897"/>
                    <a:gd name="connsiteY1874" fmla="*/ 266271 h 328239"/>
                    <a:gd name="connsiteX1875" fmla="*/ 237933 w 281897"/>
                    <a:gd name="connsiteY1875" fmla="*/ 265855 h 328239"/>
                    <a:gd name="connsiteX1876" fmla="*/ 237655 w 281897"/>
                    <a:gd name="connsiteY1876" fmla="*/ 265484 h 328239"/>
                    <a:gd name="connsiteX1877" fmla="*/ 236660 w 281897"/>
                    <a:gd name="connsiteY1877" fmla="*/ 264374 h 328239"/>
                    <a:gd name="connsiteX1878" fmla="*/ 236637 w 281897"/>
                    <a:gd name="connsiteY1878" fmla="*/ 264350 h 328239"/>
                    <a:gd name="connsiteX1879" fmla="*/ 233733 w 281897"/>
                    <a:gd name="connsiteY1879" fmla="*/ 263251 h 328239"/>
                    <a:gd name="connsiteX1880" fmla="*/ 233525 w 281897"/>
                    <a:gd name="connsiteY1880" fmla="*/ 263217 h 328239"/>
                    <a:gd name="connsiteX1881" fmla="*/ 230424 w 281897"/>
                    <a:gd name="connsiteY1881" fmla="*/ 263066 h 328239"/>
                    <a:gd name="connsiteX1882" fmla="*/ 228781 w 281897"/>
                    <a:gd name="connsiteY1882" fmla="*/ 262071 h 328239"/>
                    <a:gd name="connsiteX1883" fmla="*/ 228550 w 281897"/>
                    <a:gd name="connsiteY1883" fmla="*/ 261666 h 328239"/>
                    <a:gd name="connsiteX1884" fmla="*/ 228353 w 281897"/>
                    <a:gd name="connsiteY1884" fmla="*/ 261204 h 328239"/>
                    <a:gd name="connsiteX1885" fmla="*/ 228284 w 281897"/>
                    <a:gd name="connsiteY1885" fmla="*/ 261007 h 328239"/>
                    <a:gd name="connsiteX1886" fmla="*/ 228226 w 281897"/>
                    <a:gd name="connsiteY1886" fmla="*/ 260914 h 328239"/>
                    <a:gd name="connsiteX1887" fmla="*/ 225576 w 281897"/>
                    <a:gd name="connsiteY1887" fmla="*/ 257640 h 328239"/>
                    <a:gd name="connsiteX1888" fmla="*/ 225218 w 281897"/>
                    <a:gd name="connsiteY1888" fmla="*/ 256957 h 328239"/>
                    <a:gd name="connsiteX1889" fmla="*/ 225021 w 281897"/>
                    <a:gd name="connsiteY1889" fmla="*/ 256252 h 328239"/>
                    <a:gd name="connsiteX1890" fmla="*/ 224188 w 281897"/>
                    <a:gd name="connsiteY1890" fmla="*/ 251740 h 328239"/>
                    <a:gd name="connsiteX1891" fmla="*/ 224119 w 281897"/>
                    <a:gd name="connsiteY1891" fmla="*/ 249564 h 328239"/>
                    <a:gd name="connsiteX1892" fmla="*/ 224119 w 281897"/>
                    <a:gd name="connsiteY1892" fmla="*/ 249333 h 328239"/>
                    <a:gd name="connsiteX1893" fmla="*/ 223112 w 281897"/>
                    <a:gd name="connsiteY1893" fmla="*/ 248384 h 328239"/>
                    <a:gd name="connsiteX1894" fmla="*/ 222765 w 281897"/>
                    <a:gd name="connsiteY1894" fmla="*/ 247922 h 328239"/>
                    <a:gd name="connsiteX1895" fmla="*/ 221122 w 281897"/>
                    <a:gd name="connsiteY1895" fmla="*/ 244786 h 328239"/>
                    <a:gd name="connsiteX1896" fmla="*/ 220868 w 281897"/>
                    <a:gd name="connsiteY1896" fmla="*/ 243965 h 328239"/>
                    <a:gd name="connsiteX1897" fmla="*/ 220752 w 281897"/>
                    <a:gd name="connsiteY1897" fmla="*/ 243282 h 328239"/>
                    <a:gd name="connsiteX1898" fmla="*/ 220116 w 281897"/>
                    <a:gd name="connsiteY1898" fmla="*/ 242842 h 328239"/>
                    <a:gd name="connsiteX1899" fmla="*/ 219826 w 281897"/>
                    <a:gd name="connsiteY1899" fmla="*/ 242657 h 328239"/>
                    <a:gd name="connsiteX1900" fmla="*/ 218993 w 281897"/>
                    <a:gd name="connsiteY1900" fmla="*/ 242299 h 328239"/>
                    <a:gd name="connsiteX1901" fmla="*/ 218542 w 281897"/>
                    <a:gd name="connsiteY1901" fmla="*/ 242114 h 328239"/>
                    <a:gd name="connsiteX1902" fmla="*/ 216541 w 281897"/>
                    <a:gd name="connsiteY1902" fmla="*/ 241327 h 328239"/>
                    <a:gd name="connsiteX1903" fmla="*/ 215939 w 281897"/>
                    <a:gd name="connsiteY1903" fmla="*/ 241038 h 328239"/>
                    <a:gd name="connsiteX1904" fmla="*/ 214886 w 281897"/>
                    <a:gd name="connsiteY1904" fmla="*/ 239603 h 328239"/>
                    <a:gd name="connsiteX1905" fmla="*/ 215384 w 281897"/>
                    <a:gd name="connsiteY1905" fmla="*/ 237891 h 328239"/>
                    <a:gd name="connsiteX1906" fmla="*/ 218033 w 281897"/>
                    <a:gd name="connsiteY1906" fmla="*/ 234998 h 328239"/>
                    <a:gd name="connsiteX1907" fmla="*/ 217940 w 281897"/>
                    <a:gd name="connsiteY1907" fmla="*/ 234478 h 328239"/>
                    <a:gd name="connsiteX1908" fmla="*/ 217848 w 281897"/>
                    <a:gd name="connsiteY1908" fmla="*/ 233957 h 328239"/>
                    <a:gd name="connsiteX1909" fmla="*/ 217755 w 281897"/>
                    <a:gd name="connsiteY1909" fmla="*/ 233436 h 328239"/>
                    <a:gd name="connsiteX1910" fmla="*/ 217350 w 281897"/>
                    <a:gd name="connsiteY1910" fmla="*/ 231319 h 328239"/>
                    <a:gd name="connsiteX1911" fmla="*/ 218901 w 281897"/>
                    <a:gd name="connsiteY1911" fmla="*/ 228994 h 328239"/>
                    <a:gd name="connsiteX1912" fmla="*/ 219259 w 281897"/>
                    <a:gd name="connsiteY1912" fmla="*/ 228913 h 328239"/>
                    <a:gd name="connsiteX1913" fmla="*/ 219572 w 281897"/>
                    <a:gd name="connsiteY1913" fmla="*/ 228878 h 328239"/>
                    <a:gd name="connsiteX1914" fmla="*/ 218056 w 281897"/>
                    <a:gd name="connsiteY1914" fmla="*/ 224759 h 328239"/>
                    <a:gd name="connsiteX1915" fmla="*/ 216587 w 281897"/>
                    <a:gd name="connsiteY1915" fmla="*/ 220062 h 328239"/>
                    <a:gd name="connsiteX1916" fmla="*/ 216425 w 281897"/>
                    <a:gd name="connsiteY1916" fmla="*/ 219310 h 328239"/>
                    <a:gd name="connsiteX1917" fmla="*/ 216402 w 281897"/>
                    <a:gd name="connsiteY1917" fmla="*/ 218778 h 328239"/>
                    <a:gd name="connsiteX1918" fmla="*/ 216460 w 281897"/>
                    <a:gd name="connsiteY1918" fmla="*/ 218246 h 328239"/>
                    <a:gd name="connsiteX1919" fmla="*/ 216575 w 281897"/>
                    <a:gd name="connsiteY1919" fmla="*/ 217528 h 328239"/>
                    <a:gd name="connsiteX1920" fmla="*/ 216760 w 281897"/>
                    <a:gd name="connsiteY1920" fmla="*/ 216996 h 328239"/>
                    <a:gd name="connsiteX1921" fmla="*/ 218681 w 281897"/>
                    <a:gd name="connsiteY1921" fmla="*/ 213155 h 328239"/>
                    <a:gd name="connsiteX1922" fmla="*/ 218993 w 281897"/>
                    <a:gd name="connsiteY1922" fmla="*/ 212715 h 328239"/>
                    <a:gd name="connsiteX1923" fmla="*/ 219514 w 281897"/>
                    <a:gd name="connsiteY1923" fmla="*/ 212171 h 328239"/>
                    <a:gd name="connsiteX1924" fmla="*/ 221515 w 281897"/>
                    <a:gd name="connsiteY1924" fmla="*/ 210401 h 328239"/>
                    <a:gd name="connsiteX1925" fmla="*/ 221909 w 281897"/>
                    <a:gd name="connsiteY1925" fmla="*/ 210054 h 328239"/>
                    <a:gd name="connsiteX1926" fmla="*/ 222302 w 281897"/>
                    <a:gd name="connsiteY1926" fmla="*/ 209707 h 328239"/>
                    <a:gd name="connsiteX1927" fmla="*/ 223876 w 281897"/>
                    <a:gd name="connsiteY1927" fmla="*/ 208261 h 328239"/>
                    <a:gd name="connsiteX1928" fmla="*/ 224697 w 281897"/>
                    <a:gd name="connsiteY1928" fmla="*/ 207810 h 328239"/>
                    <a:gd name="connsiteX1929" fmla="*/ 225530 w 281897"/>
                    <a:gd name="connsiteY1929" fmla="*/ 207613 h 328239"/>
                    <a:gd name="connsiteX1930" fmla="*/ 228353 w 281897"/>
                    <a:gd name="connsiteY1930" fmla="*/ 207324 h 328239"/>
                    <a:gd name="connsiteX1931" fmla="*/ 228411 w 281897"/>
                    <a:gd name="connsiteY1931" fmla="*/ 207301 h 328239"/>
                    <a:gd name="connsiteX1932" fmla="*/ 231893 w 281897"/>
                    <a:gd name="connsiteY1932" fmla="*/ 205102 h 328239"/>
                    <a:gd name="connsiteX1933" fmla="*/ 232090 w 281897"/>
                    <a:gd name="connsiteY1933" fmla="*/ 204940 h 328239"/>
                    <a:gd name="connsiteX1934" fmla="*/ 232368 w 281897"/>
                    <a:gd name="connsiteY1934" fmla="*/ 204628 h 328239"/>
                    <a:gd name="connsiteX1935" fmla="*/ 232449 w 281897"/>
                    <a:gd name="connsiteY1935" fmla="*/ 203841 h 328239"/>
                    <a:gd name="connsiteX1936" fmla="*/ 232738 w 281897"/>
                    <a:gd name="connsiteY1936" fmla="*/ 202522 h 328239"/>
                    <a:gd name="connsiteX1937" fmla="*/ 233374 w 281897"/>
                    <a:gd name="connsiteY1937" fmla="*/ 201493 h 328239"/>
                    <a:gd name="connsiteX1938" fmla="*/ 233745 w 281897"/>
                    <a:gd name="connsiteY1938" fmla="*/ 201169 h 328239"/>
                    <a:gd name="connsiteX1939" fmla="*/ 234207 w 281897"/>
                    <a:gd name="connsiteY1939" fmla="*/ 200856 h 328239"/>
                    <a:gd name="connsiteX1940" fmla="*/ 236232 w 281897"/>
                    <a:gd name="connsiteY1940" fmla="*/ 199977 h 328239"/>
                    <a:gd name="connsiteX1941" fmla="*/ 240143 w 281897"/>
                    <a:gd name="connsiteY1941" fmla="*/ 198380 h 328239"/>
                    <a:gd name="connsiteX1942" fmla="*/ 240467 w 281897"/>
                    <a:gd name="connsiteY1942" fmla="*/ 198218 h 328239"/>
                    <a:gd name="connsiteX1943" fmla="*/ 243879 w 281897"/>
                    <a:gd name="connsiteY1943" fmla="*/ 196078 h 328239"/>
                    <a:gd name="connsiteX1944" fmla="*/ 244122 w 281897"/>
                    <a:gd name="connsiteY1944" fmla="*/ 195870 h 328239"/>
                    <a:gd name="connsiteX1945" fmla="*/ 246321 w 281897"/>
                    <a:gd name="connsiteY1945" fmla="*/ 193706 h 328239"/>
                    <a:gd name="connsiteX1946" fmla="*/ 246552 w 281897"/>
                    <a:gd name="connsiteY1946" fmla="*/ 193440 h 328239"/>
                    <a:gd name="connsiteX1947" fmla="*/ 248357 w 281897"/>
                    <a:gd name="connsiteY1947" fmla="*/ 190872 h 328239"/>
                    <a:gd name="connsiteX1948" fmla="*/ 248924 w 281897"/>
                    <a:gd name="connsiteY1948" fmla="*/ 190189 h 328239"/>
                    <a:gd name="connsiteX1949" fmla="*/ 252059 w 281897"/>
                    <a:gd name="connsiteY1949" fmla="*/ 187111 h 328239"/>
                    <a:gd name="connsiteX1950" fmla="*/ 253876 w 281897"/>
                    <a:gd name="connsiteY1950" fmla="*/ 186660 h 328239"/>
                    <a:gd name="connsiteX1951" fmla="*/ 258226 w 281897"/>
                    <a:gd name="connsiteY1951" fmla="*/ 187771 h 328239"/>
                    <a:gd name="connsiteX1952" fmla="*/ 258238 w 281897"/>
                    <a:gd name="connsiteY1952" fmla="*/ 187771 h 328239"/>
                    <a:gd name="connsiteX1953" fmla="*/ 259614 w 281897"/>
                    <a:gd name="connsiteY1953" fmla="*/ 187401 h 328239"/>
                    <a:gd name="connsiteX1954" fmla="*/ 259707 w 281897"/>
                    <a:gd name="connsiteY1954" fmla="*/ 187389 h 328239"/>
                    <a:gd name="connsiteX1955" fmla="*/ 260019 w 281897"/>
                    <a:gd name="connsiteY1955" fmla="*/ 186938 h 328239"/>
                    <a:gd name="connsiteX1956" fmla="*/ 260390 w 281897"/>
                    <a:gd name="connsiteY1956" fmla="*/ 186533 h 328239"/>
                    <a:gd name="connsiteX1957" fmla="*/ 261639 w 281897"/>
                    <a:gd name="connsiteY1957" fmla="*/ 185515 h 328239"/>
                    <a:gd name="connsiteX1958" fmla="*/ 262032 w 281897"/>
                    <a:gd name="connsiteY1958" fmla="*/ 185191 h 328239"/>
                    <a:gd name="connsiteX1959" fmla="*/ 262368 w 281897"/>
                    <a:gd name="connsiteY1959" fmla="*/ 184901 h 328239"/>
                    <a:gd name="connsiteX1960" fmla="*/ 262437 w 281897"/>
                    <a:gd name="connsiteY1960" fmla="*/ 184832 h 328239"/>
                    <a:gd name="connsiteX1961" fmla="*/ 262761 w 281897"/>
                    <a:gd name="connsiteY1961" fmla="*/ 184149 h 328239"/>
                    <a:gd name="connsiteX1962" fmla="*/ 263016 w 281897"/>
                    <a:gd name="connsiteY1962" fmla="*/ 183745 h 328239"/>
                    <a:gd name="connsiteX1963" fmla="*/ 263363 w 281897"/>
                    <a:gd name="connsiteY1963" fmla="*/ 183328 h 328239"/>
                    <a:gd name="connsiteX1964" fmla="*/ 264196 w 281897"/>
                    <a:gd name="connsiteY1964" fmla="*/ 182726 h 328239"/>
                    <a:gd name="connsiteX1965" fmla="*/ 264624 w 281897"/>
                    <a:gd name="connsiteY1965" fmla="*/ 182564 h 328239"/>
                    <a:gd name="connsiteX1966" fmla="*/ 265712 w 281897"/>
                    <a:gd name="connsiteY1966" fmla="*/ 182460 h 328239"/>
                    <a:gd name="connsiteX1967" fmla="*/ 266232 w 281897"/>
                    <a:gd name="connsiteY1967" fmla="*/ 182553 h 328239"/>
                    <a:gd name="connsiteX1968" fmla="*/ 267517 w 281897"/>
                    <a:gd name="connsiteY1968" fmla="*/ 182923 h 328239"/>
                    <a:gd name="connsiteX1969" fmla="*/ 268141 w 281897"/>
                    <a:gd name="connsiteY1969" fmla="*/ 183178 h 328239"/>
                    <a:gd name="connsiteX1970" fmla="*/ 269391 w 281897"/>
                    <a:gd name="connsiteY1970" fmla="*/ 184948 h 328239"/>
                    <a:gd name="connsiteX1971" fmla="*/ 270860 w 281897"/>
                    <a:gd name="connsiteY1971" fmla="*/ 185110 h 328239"/>
                    <a:gd name="connsiteX1972" fmla="*/ 270918 w 281897"/>
                    <a:gd name="connsiteY1972" fmla="*/ 185098 h 328239"/>
                    <a:gd name="connsiteX1973" fmla="*/ 275303 w 281897"/>
                    <a:gd name="connsiteY1973" fmla="*/ 183525 h 328239"/>
                    <a:gd name="connsiteX1974" fmla="*/ 275627 w 281897"/>
                    <a:gd name="connsiteY1974" fmla="*/ 183374 h 328239"/>
                    <a:gd name="connsiteX1975" fmla="*/ 276217 w 281897"/>
                    <a:gd name="connsiteY1975" fmla="*/ 183027 h 328239"/>
                    <a:gd name="connsiteX1976" fmla="*/ 275974 w 281897"/>
                    <a:gd name="connsiteY1976" fmla="*/ 182912 h 328239"/>
                    <a:gd name="connsiteX1977" fmla="*/ 275511 w 281897"/>
                    <a:gd name="connsiteY1977" fmla="*/ 182657 h 328239"/>
                    <a:gd name="connsiteX1978" fmla="*/ 275176 w 281897"/>
                    <a:gd name="connsiteY1978" fmla="*/ 182426 h 328239"/>
                    <a:gd name="connsiteX1979" fmla="*/ 274759 w 281897"/>
                    <a:gd name="connsiteY1979" fmla="*/ 182078 h 328239"/>
                    <a:gd name="connsiteX1980" fmla="*/ 274482 w 281897"/>
                    <a:gd name="connsiteY1980" fmla="*/ 181789 h 328239"/>
                    <a:gd name="connsiteX1981" fmla="*/ 273857 w 281897"/>
                    <a:gd name="connsiteY1981" fmla="*/ 180933 h 328239"/>
                    <a:gd name="connsiteX1982" fmla="*/ 273544 w 281897"/>
                    <a:gd name="connsiteY1982" fmla="*/ 180563 h 328239"/>
                    <a:gd name="connsiteX1983" fmla="*/ 272850 w 281897"/>
                    <a:gd name="connsiteY1983" fmla="*/ 179765 h 328239"/>
                    <a:gd name="connsiteX1984" fmla="*/ 272642 w 281897"/>
                    <a:gd name="connsiteY1984" fmla="*/ 179452 h 328239"/>
                    <a:gd name="connsiteX1985" fmla="*/ 272526 w 281897"/>
                    <a:gd name="connsiteY1985" fmla="*/ 179394 h 328239"/>
                    <a:gd name="connsiteX1986" fmla="*/ 271381 w 281897"/>
                    <a:gd name="connsiteY1986" fmla="*/ 178885 h 328239"/>
                    <a:gd name="connsiteX1987" fmla="*/ 270756 w 281897"/>
                    <a:gd name="connsiteY1987" fmla="*/ 178527 h 328239"/>
                    <a:gd name="connsiteX1988" fmla="*/ 270386 w 281897"/>
                    <a:gd name="connsiteY1988" fmla="*/ 178237 h 328239"/>
                    <a:gd name="connsiteX1989" fmla="*/ 270108 w 281897"/>
                    <a:gd name="connsiteY1989" fmla="*/ 177960 h 328239"/>
                    <a:gd name="connsiteX1990" fmla="*/ 269877 w 281897"/>
                    <a:gd name="connsiteY1990" fmla="*/ 177798 h 328239"/>
                    <a:gd name="connsiteX1991" fmla="*/ 269854 w 281897"/>
                    <a:gd name="connsiteY1991" fmla="*/ 177786 h 328239"/>
                    <a:gd name="connsiteX1992" fmla="*/ 269703 w 281897"/>
                    <a:gd name="connsiteY1992" fmla="*/ 177763 h 328239"/>
                    <a:gd name="connsiteX1993" fmla="*/ 268951 w 281897"/>
                    <a:gd name="connsiteY1993" fmla="*/ 177578 h 328239"/>
                    <a:gd name="connsiteX1994" fmla="*/ 268801 w 281897"/>
                    <a:gd name="connsiteY1994" fmla="*/ 177520 h 328239"/>
                    <a:gd name="connsiteX1995" fmla="*/ 268616 w 281897"/>
                    <a:gd name="connsiteY1995" fmla="*/ 177578 h 328239"/>
                    <a:gd name="connsiteX1996" fmla="*/ 268257 w 281897"/>
                    <a:gd name="connsiteY1996" fmla="*/ 177740 h 328239"/>
                    <a:gd name="connsiteX1997" fmla="*/ 267632 w 281897"/>
                    <a:gd name="connsiteY1997" fmla="*/ 177971 h 328239"/>
                    <a:gd name="connsiteX1998" fmla="*/ 267135 w 281897"/>
                    <a:gd name="connsiteY1998" fmla="*/ 178075 h 328239"/>
                    <a:gd name="connsiteX1999" fmla="*/ 266603 w 281897"/>
                    <a:gd name="connsiteY1999" fmla="*/ 178133 h 328239"/>
                    <a:gd name="connsiteX2000" fmla="*/ 265550 w 281897"/>
                    <a:gd name="connsiteY2000" fmla="*/ 178110 h 328239"/>
                    <a:gd name="connsiteX2001" fmla="*/ 265261 w 281897"/>
                    <a:gd name="connsiteY2001" fmla="*/ 178180 h 328239"/>
                    <a:gd name="connsiteX2002" fmla="*/ 264809 w 281897"/>
                    <a:gd name="connsiteY2002" fmla="*/ 178237 h 328239"/>
                    <a:gd name="connsiteX2003" fmla="*/ 264300 w 281897"/>
                    <a:gd name="connsiteY2003" fmla="*/ 178226 h 328239"/>
                    <a:gd name="connsiteX2004" fmla="*/ 263513 w 281897"/>
                    <a:gd name="connsiteY2004" fmla="*/ 178052 h 328239"/>
                    <a:gd name="connsiteX2005" fmla="*/ 263016 w 281897"/>
                    <a:gd name="connsiteY2005" fmla="*/ 177844 h 328239"/>
                    <a:gd name="connsiteX2006" fmla="*/ 262623 w 281897"/>
                    <a:gd name="connsiteY2006" fmla="*/ 177613 h 328239"/>
                    <a:gd name="connsiteX2007" fmla="*/ 262218 w 281897"/>
                    <a:gd name="connsiteY2007" fmla="*/ 177300 h 328239"/>
                    <a:gd name="connsiteX2008" fmla="*/ 261605 w 281897"/>
                    <a:gd name="connsiteY2008" fmla="*/ 176560 h 328239"/>
                    <a:gd name="connsiteX2009" fmla="*/ 261466 w 281897"/>
                    <a:gd name="connsiteY2009" fmla="*/ 176247 h 328239"/>
                    <a:gd name="connsiteX2010" fmla="*/ 261257 w 281897"/>
                    <a:gd name="connsiteY2010" fmla="*/ 175981 h 328239"/>
                    <a:gd name="connsiteX2011" fmla="*/ 260980 w 281897"/>
                    <a:gd name="connsiteY2011" fmla="*/ 175449 h 328239"/>
                    <a:gd name="connsiteX2012" fmla="*/ 260818 w 281897"/>
                    <a:gd name="connsiteY2012" fmla="*/ 175009 h 328239"/>
                    <a:gd name="connsiteX2013" fmla="*/ 260725 w 281897"/>
                    <a:gd name="connsiteY2013" fmla="*/ 174766 h 328239"/>
                    <a:gd name="connsiteX2014" fmla="*/ 260228 w 281897"/>
                    <a:gd name="connsiteY2014" fmla="*/ 174049 h 328239"/>
                    <a:gd name="connsiteX2015" fmla="*/ 259869 w 281897"/>
                    <a:gd name="connsiteY2015" fmla="*/ 173424 h 328239"/>
                    <a:gd name="connsiteX2016" fmla="*/ 259696 w 281897"/>
                    <a:gd name="connsiteY2016" fmla="*/ 172985 h 328239"/>
                    <a:gd name="connsiteX2017" fmla="*/ 259545 w 281897"/>
                    <a:gd name="connsiteY2017" fmla="*/ 172487 h 328239"/>
                    <a:gd name="connsiteX2018" fmla="*/ 259476 w 281897"/>
                    <a:gd name="connsiteY2018" fmla="*/ 171851 h 328239"/>
                    <a:gd name="connsiteX2019" fmla="*/ 259499 w 281897"/>
                    <a:gd name="connsiteY2019" fmla="*/ 171319 h 328239"/>
                    <a:gd name="connsiteX2020" fmla="*/ 259915 w 281897"/>
                    <a:gd name="connsiteY2020" fmla="*/ 170208 h 328239"/>
                    <a:gd name="connsiteX2021" fmla="*/ 260089 w 281897"/>
                    <a:gd name="connsiteY2021" fmla="*/ 169977 h 328239"/>
                    <a:gd name="connsiteX2022" fmla="*/ 260413 w 281897"/>
                    <a:gd name="connsiteY2022" fmla="*/ 169213 h 328239"/>
                    <a:gd name="connsiteX2023" fmla="*/ 260610 w 281897"/>
                    <a:gd name="connsiteY2023" fmla="*/ 168762 h 328239"/>
                    <a:gd name="connsiteX2024" fmla="*/ 260818 w 281897"/>
                    <a:gd name="connsiteY2024" fmla="*/ 168264 h 328239"/>
                    <a:gd name="connsiteX2025" fmla="*/ 261142 w 281897"/>
                    <a:gd name="connsiteY2025" fmla="*/ 167628 h 328239"/>
                    <a:gd name="connsiteX2026" fmla="*/ 261489 w 281897"/>
                    <a:gd name="connsiteY2026" fmla="*/ 167084 h 328239"/>
                    <a:gd name="connsiteX2027" fmla="*/ 261975 w 281897"/>
                    <a:gd name="connsiteY2027" fmla="*/ 166240 h 328239"/>
                    <a:gd name="connsiteX2028" fmla="*/ 261998 w 281897"/>
                    <a:gd name="connsiteY2028" fmla="*/ 166170 h 328239"/>
                    <a:gd name="connsiteX2029" fmla="*/ 261767 w 281897"/>
                    <a:gd name="connsiteY2029" fmla="*/ 165719 h 328239"/>
                    <a:gd name="connsiteX2030" fmla="*/ 261697 w 281897"/>
                    <a:gd name="connsiteY2030" fmla="*/ 165580 h 328239"/>
                    <a:gd name="connsiteX2031" fmla="*/ 261176 w 281897"/>
                    <a:gd name="connsiteY2031" fmla="*/ 165650 h 328239"/>
                    <a:gd name="connsiteX2032" fmla="*/ 260644 w 281897"/>
                    <a:gd name="connsiteY2032" fmla="*/ 165661 h 328239"/>
                    <a:gd name="connsiteX2033" fmla="*/ 259869 w 281897"/>
                    <a:gd name="connsiteY2033" fmla="*/ 165580 h 328239"/>
                    <a:gd name="connsiteX2034" fmla="*/ 258226 w 281897"/>
                    <a:gd name="connsiteY2034" fmla="*/ 165302 h 328239"/>
                    <a:gd name="connsiteX2035" fmla="*/ 257868 w 281897"/>
                    <a:gd name="connsiteY2035" fmla="*/ 165268 h 328239"/>
                    <a:gd name="connsiteX2036" fmla="*/ 257544 w 281897"/>
                    <a:gd name="connsiteY2036" fmla="*/ 165268 h 328239"/>
                    <a:gd name="connsiteX2037" fmla="*/ 257196 w 281897"/>
                    <a:gd name="connsiteY2037" fmla="*/ 165291 h 328239"/>
                    <a:gd name="connsiteX2038" fmla="*/ 256768 w 281897"/>
                    <a:gd name="connsiteY2038" fmla="*/ 165372 h 328239"/>
                    <a:gd name="connsiteX2039" fmla="*/ 256109 w 281897"/>
                    <a:gd name="connsiteY2039" fmla="*/ 165511 h 328239"/>
                    <a:gd name="connsiteX2040" fmla="*/ 255704 w 281897"/>
                    <a:gd name="connsiteY2040" fmla="*/ 166506 h 328239"/>
                    <a:gd name="connsiteX2041" fmla="*/ 255299 w 281897"/>
                    <a:gd name="connsiteY2041" fmla="*/ 167119 h 328239"/>
                    <a:gd name="connsiteX2042" fmla="*/ 254929 w 281897"/>
                    <a:gd name="connsiteY2042" fmla="*/ 167489 h 328239"/>
                    <a:gd name="connsiteX2043" fmla="*/ 254154 w 281897"/>
                    <a:gd name="connsiteY2043" fmla="*/ 167987 h 328239"/>
                    <a:gd name="connsiteX2044" fmla="*/ 253101 w 281897"/>
                    <a:gd name="connsiteY2044" fmla="*/ 168345 h 328239"/>
                    <a:gd name="connsiteX2045" fmla="*/ 252303 w 281897"/>
                    <a:gd name="connsiteY2045" fmla="*/ 168426 h 328239"/>
                    <a:gd name="connsiteX2046" fmla="*/ 251435 w 281897"/>
                    <a:gd name="connsiteY2046" fmla="*/ 168322 h 328239"/>
                    <a:gd name="connsiteX2047" fmla="*/ 251065 w 281897"/>
                    <a:gd name="connsiteY2047" fmla="*/ 168218 h 328239"/>
                    <a:gd name="connsiteX2048" fmla="*/ 250359 w 281897"/>
                    <a:gd name="connsiteY2048" fmla="*/ 168299 h 328239"/>
                    <a:gd name="connsiteX2049" fmla="*/ 249838 w 281897"/>
                    <a:gd name="connsiteY2049" fmla="*/ 168276 h 328239"/>
                    <a:gd name="connsiteX2050" fmla="*/ 248959 w 281897"/>
                    <a:gd name="connsiteY2050" fmla="*/ 168091 h 328239"/>
                    <a:gd name="connsiteX2051" fmla="*/ 248473 w 281897"/>
                    <a:gd name="connsiteY2051" fmla="*/ 167906 h 328239"/>
                    <a:gd name="connsiteX2052" fmla="*/ 248010 w 281897"/>
                    <a:gd name="connsiteY2052" fmla="*/ 167651 h 328239"/>
                    <a:gd name="connsiteX2053" fmla="*/ 247270 w 281897"/>
                    <a:gd name="connsiteY2053" fmla="*/ 167154 h 328239"/>
                    <a:gd name="connsiteX2054" fmla="*/ 246865 w 281897"/>
                    <a:gd name="connsiteY2054" fmla="*/ 166830 h 328239"/>
                    <a:gd name="connsiteX2055" fmla="*/ 246437 w 281897"/>
                    <a:gd name="connsiteY2055" fmla="*/ 166494 h 328239"/>
                    <a:gd name="connsiteX2056" fmla="*/ 245904 w 281897"/>
                    <a:gd name="connsiteY2056" fmla="*/ 165835 h 328239"/>
                    <a:gd name="connsiteX2057" fmla="*/ 245661 w 281897"/>
                    <a:gd name="connsiteY2057" fmla="*/ 165383 h 328239"/>
                    <a:gd name="connsiteX2058" fmla="*/ 245372 w 281897"/>
                    <a:gd name="connsiteY2058" fmla="*/ 164620 h 328239"/>
                    <a:gd name="connsiteX2059" fmla="*/ 245395 w 281897"/>
                    <a:gd name="connsiteY2059" fmla="*/ 164678 h 328239"/>
                    <a:gd name="connsiteX2060" fmla="*/ 245210 w 281897"/>
                    <a:gd name="connsiteY2060" fmla="*/ 164215 h 328239"/>
                    <a:gd name="connsiteX2061" fmla="*/ 245037 w 281897"/>
                    <a:gd name="connsiteY2061" fmla="*/ 163798 h 328239"/>
                    <a:gd name="connsiteX2062" fmla="*/ 244886 w 281897"/>
                    <a:gd name="connsiteY2062" fmla="*/ 163521 h 328239"/>
                    <a:gd name="connsiteX2063" fmla="*/ 244296 w 281897"/>
                    <a:gd name="connsiteY2063" fmla="*/ 162688 h 328239"/>
                    <a:gd name="connsiteX2064" fmla="*/ 242804 w 281897"/>
                    <a:gd name="connsiteY2064" fmla="*/ 161091 h 328239"/>
                    <a:gd name="connsiteX2065" fmla="*/ 242063 w 281897"/>
                    <a:gd name="connsiteY2065" fmla="*/ 161114 h 328239"/>
                    <a:gd name="connsiteX2066" fmla="*/ 241034 w 281897"/>
                    <a:gd name="connsiteY2066" fmla="*/ 160952 h 328239"/>
                    <a:gd name="connsiteX2067" fmla="*/ 240525 w 281897"/>
                    <a:gd name="connsiteY2067" fmla="*/ 160894 h 328239"/>
                    <a:gd name="connsiteX2068" fmla="*/ 239934 w 281897"/>
                    <a:gd name="connsiteY2068" fmla="*/ 160721 h 328239"/>
                    <a:gd name="connsiteX2069" fmla="*/ 239449 w 281897"/>
                    <a:gd name="connsiteY2069" fmla="*/ 160513 h 328239"/>
                    <a:gd name="connsiteX2070" fmla="*/ 238789 w 281897"/>
                    <a:gd name="connsiteY2070" fmla="*/ 160142 h 328239"/>
                    <a:gd name="connsiteX2071" fmla="*/ 238072 w 281897"/>
                    <a:gd name="connsiteY2071" fmla="*/ 159425 h 328239"/>
                    <a:gd name="connsiteX2072" fmla="*/ 237759 w 281897"/>
                    <a:gd name="connsiteY2072" fmla="*/ 158881 h 328239"/>
                    <a:gd name="connsiteX2073" fmla="*/ 237528 w 281897"/>
                    <a:gd name="connsiteY2073" fmla="*/ 158430 h 328239"/>
                    <a:gd name="connsiteX2074" fmla="*/ 237273 w 281897"/>
                    <a:gd name="connsiteY2074" fmla="*/ 157967 h 328239"/>
                    <a:gd name="connsiteX2075" fmla="*/ 237065 w 281897"/>
                    <a:gd name="connsiteY2075" fmla="*/ 157273 h 328239"/>
                    <a:gd name="connsiteX2076" fmla="*/ 236024 w 281897"/>
                    <a:gd name="connsiteY2076" fmla="*/ 155561 h 328239"/>
                    <a:gd name="connsiteX2077" fmla="*/ 236012 w 281897"/>
                    <a:gd name="connsiteY2077" fmla="*/ 153849 h 328239"/>
                    <a:gd name="connsiteX2078" fmla="*/ 236128 w 281897"/>
                    <a:gd name="connsiteY2078" fmla="*/ 153224 h 328239"/>
                    <a:gd name="connsiteX2079" fmla="*/ 235920 w 281897"/>
                    <a:gd name="connsiteY2079" fmla="*/ 152830 h 328239"/>
                    <a:gd name="connsiteX2080" fmla="*/ 234728 w 281897"/>
                    <a:gd name="connsiteY2080" fmla="*/ 152159 h 328239"/>
                    <a:gd name="connsiteX2081" fmla="*/ 234439 w 281897"/>
                    <a:gd name="connsiteY2081" fmla="*/ 151801 h 328239"/>
                    <a:gd name="connsiteX2082" fmla="*/ 233953 w 281897"/>
                    <a:gd name="connsiteY2082" fmla="*/ 150540 h 328239"/>
                    <a:gd name="connsiteX2083" fmla="*/ 233941 w 281897"/>
                    <a:gd name="connsiteY2083" fmla="*/ 150042 h 328239"/>
                    <a:gd name="connsiteX2084" fmla="*/ 234127 w 281897"/>
                    <a:gd name="connsiteY2084" fmla="*/ 149128 h 328239"/>
                    <a:gd name="connsiteX2085" fmla="*/ 234335 w 281897"/>
                    <a:gd name="connsiteY2085" fmla="*/ 148689 h 328239"/>
                    <a:gd name="connsiteX2086" fmla="*/ 234531 w 281897"/>
                    <a:gd name="connsiteY2086" fmla="*/ 148237 h 328239"/>
                    <a:gd name="connsiteX2087" fmla="*/ 235017 w 281897"/>
                    <a:gd name="connsiteY2087" fmla="*/ 147555 h 328239"/>
                    <a:gd name="connsiteX2088" fmla="*/ 235411 w 281897"/>
                    <a:gd name="connsiteY2088" fmla="*/ 147184 h 328239"/>
                    <a:gd name="connsiteX2089" fmla="*/ 236197 w 281897"/>
                    <a:gd name="connsiteY2089" fmla="*/ 146745 h 328239"/>
                    <a:gd name="connsiteX2090" fmla="*/ 236221 w 281897"/>
                    <a:gd name="connsiteY2090" fmla="*/ 146733 h 328239"/>
                    <a:gd name="connsiteX2091" fmla="*/ 236221 w 281897"/>
                    <a:gd name="connsiteY2091" fmla="*/ 146456 h 328239"/>
                    <a:gd name="connsiteX2092" fmla="*/ 236417 w 281897"/>
                    <a:gd name="connsiteY2092" fmla="*/ 145542 h 328239"/>
                    <a:gd name="connsiteX2093" fmla="*/ 236660 w 281897"/>
                    <a:gd name="connsiteY2093" fmla="*/ 145056 h 328239"/>
                    <a:gd name="connsiteX2094" fmla="*/ 237019 w 281897"/>
                    <a:gd name="connsiteY2094" fmla="*/ 144547 h 328239"/>
                    <a:gd name="connsiteX2095" fmla="*/ 237389 w 281897"/>
                    <a:gd name="connsiteY2095" fmla="*/ 144153 h 328239"/>
                    <a:gd name="connsiteX2096" fmla="*/ 237632 w 281897"/>
                    <a:gd name="connsiteY2096" fmla="*/ 143957 h 328239"/>
                    <a:gd name="connsiteX2097" fmla="*/ 237540 w 281897"/>
                    <a:gd name="connsiteY2097" fmla="*/ 143818 h 328239"/>
                    <a:gd name="connsiteX2098" fmla="*/ 237135 w 281897"/>
                    <a:gd name="connsiteY2098" fmla="*/ 142140 h 328239"/>
                    <a:gd name="connsiteX2099" fmla="*/ 237216 w 281897"/>
                    <a:gd name="connsiteY2099" fmla="*/ 141770 h 328239"/>
                    <a:gd name="connsiteX2100" fmla="*/ 237678 w 281897"/>
                    <a:gd name="connsiteY2100" fmla="*/ 140879 h 328239"/>
                    <a:gd name="connsiteX2101" fmla="*/ 237597 w 281897"/>
                    <a:gd name="connsiteY2101" fmla="*/ 140000 h 328239"/>
                    <a:gd name="connsiteX2102" fmla="*/ 237667 w 281897"/>
                    <a:gd name="connsiteY2102" fmla="*/ 139467 h 328239"/>
                    <a:gd name="connsiteX2103" fmla="*/ 237956 w 281897"/>
                    <a:gd name="connsiteY2103" fmla="*/ 138669 h 328239"/>
                    <a:gd name="connsiteX2104" fmla="*/ 238234 w 281897"/>
                    <a:gd name="connsiteY2104" fmla="*/ 138241 h 328239"/>
                    <a:gd name="connsiteX2105" fmla="*/ 238777 w 281897"/>
                    <a:gd name="connsiteY2105" fmla="*/ 137570 h 328239"/>
                    <a:gd name="connsiteX2106" fmla="*/ 238743 w 281897"/>
                    <a:gd name="connsiteY2106" fmla="*/ 137628 h 328239"/>
                    <a:gd name="connsiteX2107" fmla="*/ 238858 w 281897"/>
                    <a:gd name="connsiteY2107" fmla="*/ 137478 h 328239"/>
                    <a:gd name="connsiteX2108" fmla="*/ 239090 w 281897"/>
                    <a:gd name="connsiteY2108" fmla="*/ 136876 h 328239"/>
                    <a:gd name="connsiteX2109" fmla="*/ 239032 w 281897"/>
                    <a:gd name="connsiteY2109" fmla="*/ 136887 h 328239"/>
                    <a:gd name="connsiteX2110" fmla="*/ 238639 w 281897"/>
                    <a:gd name="connsiteY2110" fmla="*/ 136945 h 328239"/>
                    <a:gd name="connsiteX2111" fmla="*/ 237725 w 281897"/>
                    <a:gd name="connsiteY2111" fmla="*/ 137211 h 328239"/>
                    <a:gd name="connsiteX2112" fmla="*/ 237019 w 281897"/>
                    <a:gd name="connsiteY2112" fmla="*/ 137281 h 328239"/>
                    <a:gd name="connsiteX2113" fmla="*/ 236498 w 281897"/>
                    <a:gd name="connsiteY2113" fmla="*/ 137246 h 328239"/>
                    <a:gd name="connsiteX2114" fmla="*/ 236093 w 281897"/>
                    <a:gd name="connsiteY2114" fmla="*/ 137165 h 328239"/>
                    <a:gd name="connsiteX2115" fmla="*/ 235642 w 281897"/>
                    <a:gd name="connsiteY2115" fmla="*/ 137026 h 328239"/>
                    <a:gd name="connsiteX2116" fmla="*/ 234184 w 281897"/>
                    <a:gd name="connsiteY2116" fmla="*/ 135152 h 328239"/>
                    <a:gd name="connsiteX2117" fmla="*/ 234173 w 281897"/>
                    <a:gd name="connsiteY2117" fmla="*/ 134620 h 328239"/>
                    <a:gd name="connsiteX2118" fmla="*/ 234277 w 281897"/>
                    <a:gd name="connsiteY2118" fmla="*/ 133706 h 328239"/>
                    <a:gd name="connsiteX2119" fmla="*/ 234358 w 281897"/>
                    <a:gd name="connsiteY2119" fmla="*/ 133197 h 328239"/>
                    <a:gd name="connsiteX2120" fmla="*/ 234439 w 281897"/>
                    <a:gd name="connsiteY2120" fmla="*/ 132676 h 328239"/>
                    <a:gd name="connsiteX2121" fmla="*/ 234497 w 281897"/>
                    <a:gd name="connsiteY2121" fmla="*/ 132317 h 328239"/>
                    <a:gd name="connsiteX2122" fmla="*/ 234497 w 281897"/>
                    <a:gd name="connsiteY2122" fmla="*/ 132121 h 328239"/>
                    <a:gd name="connsiteX2123" fmla="*/ 234427 w 281897"/>
                    <a:gd name="connsiteY2123" fmla="*/ 131762 h 328239"/>
                    <a:gd name="connsiteX2124" fmla="*/ 234346 w 281897"/>
                    <a:gd name="connsiteY2124" fmla="*/ 131299 h 328239"/>
                    <a:gd name="connsiteX2125" fmla="*/ 234242 w 281897"/>
                    <a:gd name="connsiteY2125" fmla="*/ 130929 h 328239"/>
                    <a:gd name="connsiteX2126" fmla="*/ 234092 w 281897"/>
                    <a:gd name="connsiteY2126" fmla="*/ 130501 h 328239"/>
                    <a:gd name="connsiteX2127" fmla="*/ 233930 w 281897"/>
                    <a:gd name="connsiteY2127" fmla="*/ 129645 h 328239"/>
                    <a:gd name="connsiteX2128" fmla="*/ 233907 w 281897"/>
                    <a:gd name="connsiteY2128" fmla="*/ 128812 h 328239"/>
                    <a:gd name="connsiteX2129" fmla="*/ 235376 w 281897"/>
                    <a:gd name="connsiteY2129" fmla="*/ 126868 h 328239"/>
                    <a:gd name="connsiteX2130" fmla="*/ 236302 w 281897"/>
                    <a:gd name="connsiteY2130" fmla="*/ 125850 h 328239"/>
                    <a:gd name="connsiteX2131" fmla="*/ 236845 w 281897"/>
                    <a:gd name="connsiteY2131" fmla="*/ 125584 h 328239"/>
                    <a:gd name="connsiteX2132" fmla="*/ 236857 w 281897"/>
                    <a:gd name="connsiteY2132" fmla="*/ 125179 h 328239"/>
                    <a:gd name="connsiteX2133" fmla="*/ 236973 w 281897"/>
                    <a:gd name="connsiteY2133" fmla="*/ 124566 h 328239"/>
                    <a:gd name="connsiteX2134" fmla="*/ 237042 w 281897"/>
                    <a:gd name="connsiteY2134" fmla="*/ 124381 h 328239"/>
                    <a:gd name="connsiteX2135" fmla="*/ 236787 w 281897"/>
                    <a:gd name="connsiteY2135" fmla="*/ 123513 h 328239"/>
                    <a:gd name="connsiteX2136" fmla="*/ 236764 w 281897"/>
                    <a:gd name="connsiteY2136" fmla="*/ 122992 h 328239"/>
                    <a:gd name="connsiteX2137" fmla="*/ 236822 w 281897"/>
                    <a:gd name="connsiteY2137" fmla="*/ 122379 h 328239"/>
                    <a:gd name="connsiteX2138" fmla="*/ 236961 w 281897"/>
                    <a:gd name="connsiteY2138" fmla="*/ 121882 h 328239"/>
                    <a:gd name="connsiteX2139" fmla="*/ 237459 w 281897"/>
                    <a:gd name="connsiteY2139" fmla="*/ 120991 h 328239"/>
                    <a:gd name="connsiteX2140" fmla="*/ 237736 w 281897"/>
                    <a:gd name="connsiteY2140" fmla="*/ 120713 h 328239"/>
                    <a:gd name="connsiteX2141" fmla="*/ 238303 w 281897"/>
                    <a:gd name="connsiteY2141" fmla="*/ 119949 h 328239"/>
                    <a:gd name="connsiteX2142" fmla="*/ 238824 w 281897"/>
                    <a:gd name="connsiteY2142" fmla="*/ 119383 h 328239"/>
                    <a:gd name="connsiteX2143" fmla="*/ 239078 w 281897"/>
                    <a:gd name="connsiteY2143" fmla="*/ 119151 h 328239"/>
                    <a:gd name="connsiteX2144" fmla="*/ 239275 w 281897"/>
                    <a:gd name="connsiteY2144" fmla="*/ 118202 h 328239"/>
                    <a:gd name="connsiteX2145" fmla="*/ 239518 w 281897"/>
                    <a:gd name="connsiteY2145" fmla="*/ 117740 h 328239"/>
                    <a:gd name="connsiteX2146" fmla="*/ 239958 w 281897"/>
                    <a:gd name="connsiteY2146" fmla="*/ 117150 h 328239"/>
                    <a:gd name="connsiteX2147" fmla="*/ 240733 w 281897"/>
                    <a:gd name="connsiteY2147" fmla="*/ 116467 h 328239"/>
                    <a:gd name="connsiteX2148" fmla="*/ 240872 w 281897"/>
                    <a:gd name="connsiteY2148" fmla="*/ 116317 h 328239"/>
                    <a:gd name="connsiteX2149" fmla="*/ 240906 w 281897"/>
                    <a:gd name="connsiteY2149" fmla="*/ 116247 h 328239"/>
                    <a:gd name="connsiteX2150" fmla="*/ 241045 w 281897"/>
                    <a:gd name="connsiteY2150" fmla="*/ 115900 h 328239"/>
                    <a:gd name="connsiteX2151" fmla="*/ 241242 w 281897"/>
                    <a:gd name="connsiteY2151" fmla="*/ 115507 h 328239"/>
                    <a:gd name="connsiteX2152" fmla="*/ 241381 w 281897"/>
                    <a:gd name="connsiteY2152" fmla="*/ 114570 h 328239"/>
                    <a:gd name="connsiteX2153" fmla="*/ 241577 w 281897"/>
                    <a:gd name="connsiteY2153" fmla="*/ 114084 h 328239"/>
                    <a:gd name="connsiteX2154" fmla="*/ 241820 w 281897"/>
                    <a:gd name="connsiteY2154" fmla="*/ 113644 h 328239"/>
                    <a:gd name="connsiteX2155" fmla="*/ 242133 w 281897"/>
                    <a:gd name="connsiteY2155" fmla="*/ 113228 h 328239"/>
                    <a:gd name="connsiteX2156" fmla="*/ 242700 w 281897"/>
                    <a:gd name="connsiteY2156" fmla="*/ 112707 h 328239"/>
                    <a:gd name="connsiteX2157" fmla="*/ 243047 w 281897"/>
                    <a:gd name="connsiteY2157" fmla="*/ 112510 h 328239"/>
                    <a:gd name="connsiteX2158" fmla="*/ 243301 w 281897"/>
                    <a:gd name="connsiteY2158" fmla="*/ 112302 h 328239"/>
                    <a:gd name="connsiteX2159" fmla="*/ 243625 w 281897"/>
                    <a:gd name="connsiteY2159" fmla="*/ 112013 h 328239"/>
                    <a:gd name="connsiteX2160" fmla="*/ 243972 w 281897"/>
                    <a:gd name="connsiteY2160" fmla="*/ 111654 h 328239"/>
                    <a:gd name="connsiteX2161" fmla="*/ 244331 w 281897"/>
                    <a:gd name="connsiteY2161" fmla="*/ 111295 h 328239"/>
                    <a:gd name="connsiteX2162" fmla="*/ 244701 w 281897"/>
                    <a:gd name="connsiteY2162" fmla="*/ 110925 h 328239"/>
                    <a:gd name="connsiteX2163" fmla="*/ 245060 w 281897"/>
                    <a:gd name="connsiteY2163" fmla="*/ 110532 h 328239"/>
                    <a:gd name="connsiteX2164" fmla="*/ 248346 w 281897"/>
                    <a:gd name="connsiteY2164" fmla="*/ 107084 h 328239"/>
                    <a:gd name="connsiteX2165" fmla="*/ 248519 w 281897"/>
                    <a:gd name="connsiteY2165" fmla="*/ 106876 h 328239"/>
                    <a:gd name="connsiteX2166" fmla="*/ 248623 w 281897"/>
                    <a:gd name="connsiteY2166" fmla="*/ 106239 h 328239"/>
                    <a:gd name="connsiteX2167" fmla="*/ 248681 w 281897"/>
                    <a:gd name="connsiteY2167" fmla="*/ 105753 h 328239"/>
                    <a:gd name="connsiteX2168" fmla="*/ 248670 w 281897"/>
                    <a:gd name="connsiteY2168" fmla="*/ 105846 h 328239"/>
                    <a:gd name="connsiteX2169" fmla="*/ 248751 w 281897"/>
                    <a:gd name="connsiteY2169" fmla="*/ 104978 h 328239"/>
                    <a:gd name="connsiteX2170" fmla="*/ 249028 w 281897"/>
                    <a:gd name="connsiteY2170" fmla="*/ 103891 h 328239"/>
                    <a:gd name="connsiteX2171" fmla="*/ 249630 w 281897"/>
                    <a:gd name="connsiteY2171" fmla="*/ 102896 h 328239"/>
                    <a:gd name="connsiteX2172" fmla="*/ 250035 w 281897"/>
                    <a:gd name="connsiteY2172" fmla="*/ 102537 h 328239"/>
                    <a:gd name="connsiteX2173" fmla="*/ 250498 w 281897"/>
                    <a:gd name="connsiteY2173" fmla="*/ 102225 h 328239"/>
                    <a:gd name="connsiteX2174" fmla="*/ 250984 w 281897"/>
                    <a:gd name="connsiteY2174" fmla="*/ 101993 h 328239"/>
                    <a:gd name="connsiteX2175" fmla="*/ 251053 w 281897"/>
                    <a:gd name="connsiteY2175" fmla="*/ 101970 h 328239"/>
                    <a:gd name="connsiteX2176" fmla="*/ 251261 w 281897"/>
                    <a:gd name="connsiteY2176" fmla="*/ 101635 h 328239"/>
                    <a:gd name="connsiteX2177" fmla="*/ 251863 w 281897"/>
                    <a:gd name="connsiteY2177" fmla="*/ 100952 h 328239"/>
                    <a:gd name="connsiteX2178" fmla="*/ 252499 w 281897"/>
                    <a:gd name="connsiteY2178" fmla="*/ 100512 h 328239"/>
                    <a:gd name="connsiteX2179" fmla="*/ 252997 w 281897"/>
                    <a:gd name="connsiteY2179" fmla="*/ 100304 h 328239"/>
                    <a:gd name="connsiteX2180" fmla="*/ 253818 w 281897"/>
                    <a:gd name="connsiteY2180" fmla="*/ 100061 h 328239"/>
                    <a:gd name="connsiteX2181" fmla="*/ 254524 w 281897"/>
                    <a:gd name="connsiteY2181" fmla="*/ 99969 h 328239"/>
                    <a:gd name="connsiteX2182" fmla="*/ 254952 w 281897"/>
                    <a:gd name="connsiteY2182" fmla="*/ 99888 h 328239"/>
                    <a:gd name="connsiteX2183" fmla="*/ 255264 w 281897"/>
                    <a:gd name="connsiteY2183" fmla="*/ 99460 h 328239"/>
                    <a:gd name="connsiteX2184" fmla="*/ 256572 w 281897"/>
                    <a:gd name="connsiteY2184" fmla="*/ 98638 h 328239"/>
                    <a:gd name="connsiteX2185" fmla="*/ 256768 w 281897"/>
                    <a:gd name="connsiteY2185" fmla="*/ 98349 h 328239"/>
                    <a:gd name="connsiteX2186" fmla="*/ 257115 w 281897"/>
                    <a:gd name="connsiteY2186" fmla="*/ 97932 h 328239"/>
                    <a:gd name="connsiteX2187" fmla="*/ 257613 w 281897"/>
                    <a:gd name="connsiteY2187" fmla="*/ 97470 h 328239"/>
                    <a:gd name="connsiteX2188" fmla="*/ 257810 w 281897"/>
                    <a:gd name="connsiteY2188" fmla="*/ 97238 h 328239"/>
                    <a:gd name="connsiteX2189" fmla="*/ 258006 w 281897"/>
                    <a:gd name="connsiteY2189" fmla="*/ 96914 h 328239"/>
                    <a:gd name="connsiteX2190" fmla="*/ 258365 w 281897"/>
                    <a:gd name="connsiteY2190" fmla="*/ 96498 h 328239"/>
                    <a:gd name="connsiteX2191" fmla="*/ 258573 w 281897"/>
                    <a:gd name="connsiteY2191" fmla="*/ 96313 h 328239"/>
                    <a:gd name="connsiteX2192" fmla="*/ 258724 w 281897"/>
                    <a:gd name="connsiteY2192" fmla="*/ 96104 h 328239"/>
                    <a:gd name="connsiteX2193" fmla="*/ 259013 w 281897"/>
                    <a:gd name="connsiteY2193" fmla="*/ 95665 h 328239"/>
                    <a:gd name="connsiteX2194" fmla="*/ 259464 w 281897"/>
                    <a:gd name="connsiteY2194" fmla="*/ 95086 h 328239"/>
                    <a:gd name="connsiteX2195" fmla="*/ 259545 w 281897"/>
                    <a:gd name="connsiteY2195" fmla="*/ 95005 h 328239"/>
                    <a:gd name="connsiteX2196" fmla="*/ 259186 w 281897"/>
                    <a:gd name="connsiteY2196" fmla="*/ 94936 h 328239"/>
                    <a:gd name="connsiteX2197" fmla="*/ 258689 w 281897"/>
                    <a:gd name="connsiteY2197" fmla="*/ 94774 h 328239"/>
                    <a:gd name="connsiteX2198" fmla="*/ 258238 w 281897"/>
                    <a:gd name="connsiteY2198" fmla="*/ 94566 h 328239"/>
                    <a:gd name="connsiteX2199" fmla="*/ 257324 w 281897"/>
                    <a:gd name="connsiteY2199" fmla="*/ 93987 h 328239"/>
                    <a:gd name="connsiteX2200" fmla="*/ 256757 w 281897"/>
                    <a:gd name="connsiteY2200" fmla="*/ 93571 h 328239"/>
                    <a:gd name="connsiteX2201" fmla="*/ 256271 w 281897"/>
                    <a:gd name="connsiteY2201" fmla="*/ 93073 h 328239"/>
                    <a:gd name="connsiteX2202" fmla="*/ 256190 w 281897"/>
                    <a:gd name="connsiteY2202" fmla="*/ 93004 h 328239"/>
                    <a:gd name="connsiteX2203" fmla="*/ 255820 w 281897"/>
                    <a:gd name="connsiteY2203" fmla="*/ 93015 h 328239"/>
                    <a:gd name="connsiteX2204" fmla="*/ 254304 w 281897"/>
                    <a:gd name="connsiteY2204" fmla="*/ 92402 h 328239"/>
                    <a:gd name="connsiteX2205" fmla="*/ 253737 w 281897"/>
                    <a:gd name="connsiteY2205" fmla="*/ 90863 h 328239"/>
                    <a:gd name="connsiteX2206" fmla="*/ 253772 w 281897"/>
                    <a:gd name="connsiteY2206" fmla="*/ 90354 h 328239"/>
                    <a:gd name="connsiteX2207" fmla="*/ 253807 w 281897"/>
                    <a:gd name="connsiteY2207" fmla="*/ 89857 h 328239"/>
                    <a:gd name="connsiteX2208" fmla="*/ 253818 w 281897"/>
                    <a:gd name="connsiteY2208" fmla="*/ 89417 h 328239"/>
                    <a:gd name="connsiteX2209" fmla="*/ 253807 w 281897"/>
                    <a:gd name="connsiteY2209" fmla="*/ 89082 h 328239"/>
                    <a:gd name="connsiteX2210" fmla="*/ 253749 w 281897"/>
                    <a:gd name="connsiteY2210" fmla="*/ 88769 h 328239"/>
                    <a:gd name="connsiteX2211" fmla="*/ 253633 w 281897"/>
                    <a:gd name="connsiteY2211" fmla="*/ 88353 h 328239"/>
                    <a:gd name="connsiteX2212" fmla="*/ 253598 w 281897"/>
                    <a:gd name="connsiteY2212" fmla="*/ 87473 h 328239"/>
                    <a:gd name="connsiteX2213" fmla="*/ 253795 w 281897"/>
                    <a:gd name="connsiteY2213" fmla="*/ 86513 h 328239"/>
                    <a:gd name="connsiteX2214" fmla="*/ 253818 w 281897"/>
                    <a:gd name="connsiteY2214" fmla="*/ 86201 h 328239"/>
                    <a:gd name="connsiteX2215" fmla="*/ 253807 w 281897"/>
                    <a:gd name="connsiteY2215" fmla="*/ 85830 h 328239"/>
                    <a:gd name="connsiteX2216" fmla="*/ 253772 w 281897"/>
                    <a:gd name="connsiteY2216" fmla="*/ 85368 h 328239"/>
                    <a:gd name="connsiteX2217" fmla="*/ 253772 w 281897"/>
                    <a:gd name="connsiteY2217" fmla="*/ 85345 h 328239"/>
                    <a:gd name="connsiteX2218" fmla="*/ 253459 w 281897"/>
                    <a:gd name="connsiteY2218" fmla="*/ 84882 h 328239"/>
                    <a:gd name="connsiteX2219" fmla="*/ 253124 w 281897"/>
                    <a:gd name="connsiteY2219" fmla="*/ 83933 h 328239"/>
                    <a:gd name="connsiteX2220" fmla="*/ 253101 w 281897"/>
                    <a:gd name="connsiteY2220" fmla="*/ 83540 h 328239"/>
                    <a:gd name="connsiteX2221" fmla="*/ 254015 w 281897"/>
                    <a:gd name="connsiteY2221" fmla="*/ 81677 h 328239"/>
                    <a:gd name="connsiteX2222" fmla="*/ 254385 w 281897"/>
                    <a:gd name="connsiteY2222" fmla="*/ 81434 h 328239"/>
                    <a:gd name="connsiteX2223" fmla="*/ 253841 w 281897"/>
                    <a:gd name="connsiteY2223" fmla="*/ 80127 h 328239"/>
                    <a:gd name="connsiteX2224" fmla="*/ 254767 w 281897"/>
                    <a:gd name="connsiteY2224" fmla="*/ 77593 h 328239"/>
                    <a:gd name="connsiteX2225" fmla="*/ 255195 w 281897"/>
                    <a:gd name="connsiteY2225" fmla="*/ 77361 h 328239"/>
                    <a:gd name="connsiteX2226" fmla="*/ 256190 w 281897"/>
                    <a:gd name="connsiteY2226" fmla="*/ 76933 h 328239"/>
                    <a:gd name="connsiteX2227" fmla="*/ 256294 w 281897"/>
                    <a:gd name="connsiteY2227" fmla="*/ 76864 h 328239"/>
                    <a:gd name="connsiteX2228" fmla="*/ 256433 w 281897"/>
                    <a:gd name="connsiteY2228" fmla="*/ 76725 h 328239"/>
                    <a:gd name="connsiteX2229" fmla="*/ 256537 w 281897"/>
                    <a:gd name="connsiteY2229" fmla="*/ 76575 h 328239"/>
                    <a:gd name="connsiteX2230" fmla="*/ 256687 w 281897"/>
                    <a:gd name="connsiteY2230" fmla="*/ 76262 h 328239"/>
                    <a:gd name="connsiteX2231" fmla="*/ 256954 w 281897"/>
                    <a:gd name="connsiteY2231" fmla="*/ 75834 h 328239"/>
                    <a:gd name="connsiteX2232" fmla="*/ 257243 w 281897"/>
                    <a:gd name="connsiteY2232" fmla="*/ 75499 h 328239"/>
                    <a:gd name="connsiteX2233" fmla="*/ 259522 w 281897"/>
                    <a:gd name="connsiteY2233" fmla="*/ 74909 h 328239"/>
                    <a:gd name="connsiteX2234" fmla="*/ 259684 w 281897"/>
                    <a:gd name="connsiteY2234" fmla="*/ 74978 h 328239"/>
                    <a:gd name="connsiteX2235" fmla="*/ 259719 w 281897"/>
                    <a:gd name="connsiteY2235" fmla="*/ 74967 h 328239"/>
                    <a:gd name="connsiteX2236" fmla="*/ 259950 w 281897"/>
                    <a:gd name="connsiteY2236" fmla="*/ 74793 h 328239"/>
                    <a:gd name="connsiteX2237" fmla="*/ 260286 w 281897"/>
                    <a:gd name="connsiteY2237" fmla="*/ 74527 h 328239"/>
                    <a:gd name="connsiteX2238" fmla="*/ 261026 w 281897"/>
                    <a:gd name="connsiteY2238" fmla="*/ 73844 h 328239"/>
                    <a:gd name="connsiteX2239" fmla="*/ 261790 w 281897"/>
                    <a:gd name="connsiteY2239" fmla="*/ 73393 h 328239"/>
                    <a:gd name="connsiteX2240" fmla="*/ 261986 w 281897"/>
                    <a:gd name="connsiteY2240" fmla="*/ 73324 h 328239"/>
                    <a:gd name="connsiteX2241" fmla="*/ 261142 w 281897"/>
                    <a:gd name="connsiteY2241" fmla="*/ 70836 h 328239"/>
                    <a:gd name="connsiteX2242" fmla="*/ 261338 w 281897"/>
                    <a:gd name="connsiteY2242" fmla="*/ 70339 h 328239"/>
                    <a:gd name="connsiteX2243" fmla="*/ 261651 w 281897"/>
                    <a:gd name="connsiteY2243" fmla="*/ 69725 h 328239"/>
                    <a:gd name="connsiteX2244" fmla="*/ 262646 w 281897"/>
                    <a:gd name="connsiteY2244" fmla="*/ 68788 h 328239"/>
                    <a:gd name="connsiteX2245" fmla="*/ 263745 w 281897"/>
                    <a:gd name="connsiteY2245" fmla="*/ 68302 h 328239"/>
                    <a:gd name="connsiteX2246" fmla="*/ 263317 w 281897"/>
                    <a:gd name="connsiteY2246" fmla="*/ 67701 h 328239"/>
                    <a:gd name="connsiteX2247" fmla="*/ 263143 w 281897"/>
                    <a:gd name="connsiteY2247" fmla="*/ 67562 h 328239"/>
                    <a:gd name="connsiteX2248" fmla="*/ 262993 w 281897"/>
                    <a:gd name="connsiteY2248" fmla="*/ 67458 h 328239"/>
                    <a:gd name="connsiteX2249" fmla="*/ 262923 w 281897"/>
                    <a:gd name="connsiteY2249" fmla="*/ 67458 h 328239"/>
                    <a:gd name="connsiteX2250" fmla="*/ 261003 w 281897"/>
                    <a:gd name="connsiteY2250" fmla="*/ 66069 h 328239"/>
                    <a:gd name="connsiteX2251" fmla="*/ 260864 w 281897"/>
                    <a:gd name="connsiteY2251" fmla="*/ 65653 h 328239"/>
                    <a:gd name="connsiteX2252" fmla="*/ 260771 w 281897"/>
                    <a:gd name="connsiteY2252" fmla="*/ 65075 h 328239"/>
                    <a:gd name="connsiteX2253" fmla="*/ 260771 w 281897"/>
                    <a:gd name="connsiteY2253" fmla="*/ 64658 h 328239"/>
                    <a:gd name="connsiteX2254" fmla="*/ 260563 w 281897"/>
                    <a:gd name="connsiteY2254" fmla="*/ 63119 h 328239"/>
                    <a:gd name="connsiteX2255" fmla="*/ 260482 w 281897"/>
                    <a:gd name="connsiteY2255" fmla="*/ 61916 h 328239"/>
                    <a:gd name="connsiteX2256" fmla="*/ 260239 w 281897"/>
                    <a:gd name="connsiteY2256" fmla="*/ 61638 h 328239"/>
                    <a:gd name="connsiteX2257" fmla="*/ 260008 w 281897"/>
                    <a:gd name="connsiteY2257" fmla="*/ 61800 h 328239"/>
                    <a:gd name="connsiteX2258" fmla="*/ 259568 w 281897"/>
                    <a:gd name="connsiteY2258" fmla="*/ 62043 h 328239"/>
                    <a:gd name="connsiteX2259" fmla="*/ 258539 w 281897"/>
                    <a:gd name="connsiteY2259" fmla="*/ 62460 h 328239"/>
                    <a:gd name="connsiteX2260" fmla="*/ 257451 w 281897"/>
                    <a:gd name="connsiteY2260" fmla="*/ 62703 h 328239"/>
                    <a:gd name="connsiteX2261" fmla="*/ 256826 w 281897"/>
                    <a:gd name="connsiteY2261" fmla="*/ 63281 h 328239"/>
                    <a:gd name="connsiteX2262" fmla="*/ 256410 w 281897"/>
                    <a:gd name="connsiteY2262" fmla="*/ 63536 h 328239"/>
                    <a:gd name="connsiteX2263" fmla="*/ 255704 w 281897"/>
                    <a:gd name="connsiteY2263" fmla="*/ 63790 h 328239"/>
                    <a:gd name="connsiteX2264" fmla="*/ 255183 w 281897"/>
                    <a:gd name="connsiteY2264" fmla="*/ 63871 h 328239"/>
                    <a:gd name="connsiteX2265" fmla="*/ 254073 w 281897"/>
                    <a:gd name="connsiteY2265" fmla="*/ 63941 h 328239"/>
                    <a:gd name="connsiteX2266" fmla="*/ 253807 w 281897"/>
                    <a:gd name="connsiteY2266" fmla="*/ 63999 h 328239"/>
                    <a:gd name="connsiteX2267" fmla="*/ 253413 w 281897"/>
                    <a:gd name="connsiteY2267" fmla="*/ 64114 h 328239"/>
                    <a:gd name="connsiteX2268" fmla="*/ 251955 w 281897"/>
                    <a:gd name="connsiteY2268" fmla="*/ 64681 h 328239"/>
                    <a:gd name="connsiteX2269" fmla="*/ 250324 w 281897"/>
                    <a:gd name="connsiteY2269" fmla="*/ 65202 h 328239"/>
                    <a:gd name="connsiteX2270" fmla="*/ 247929 w 281897"/>
                    <a:gd name="connsiteY2270" fmla="*/ 64195 h 328239"/>
                    <a:gd name="connsiteX2271" fmla="*/ 247767 w 281897"/>
                    <a:gd name="connsiteY2271" fmla="*/ 63871 h 328239"/>
                    <a:gd name="connsiteX2272" fmla="*/ 247559 w 281897"/>
                    <a:gd name="connsiteY2272" fmla="*/ 62980 h 328239"/>
                    <a:gd name="connsiteX2273" fmla="*/ 247524 w 281897"/>
                    <a:gd name="connsiteY2273" fmla="*/ 58700 h 328239"/>
                    <a:gd name="connsiteX2274" fmla="*/ 247975 w 281897"/>
                    <a:gd name="connsiteY2274" fmla="*/ 57392 h 328239"/>
                    <a:gd name="connsiteX2275" fmla="*/ 248311 w 281897"/>
                    <a:gd name="connsiteY2275" fmla="*/ 56999 h 328239"/>
                    <a:gd name="connsiteX2276" fmla="*/ 248913 w 281897"/>
                    <a:gd name="connsiteY2276" fmla="*/ 56420 h 328239"/>
                    <a:gd name="connsiteX2277" fmla="*/ 248878 w 281897"/>
                    <a:gd name="connsiteY2277" fmla="*/ 56478 h 328239"/>
                    <a:gd name="connsiteX2278" fmla="*/ 249051 w 281897"/>
                    <a:gd name="connsiteY2278" fmla="*/ 56305 h 328239"/>
                    <a:gd name="connsiteX2279" fmla="*/ 249445 w 281897"/>
                    <a:gd name="connsiteY2279" fmla="*/ 55622 h 328239"/>
                    <a:gd name="connsiteX2280" fmla="*/ 249711 w 281897"/>
                    <a:gd name="connsiteY2280" fmla="*/ 55275 h 328239"/>
                    <a:gd name="connsiteX2281" fmla="*/ 250544 w 281897"/>
                    <a:gd name="connsiteY2281" fmla="*/ 54419 h 328239"/>
                    <a:gd name="connsiteX2282" fmla="*/ 250660 w 281897"/>
                    <a:gd name="connsiteY2282" fmla="*/ 54315 h 328239"/>
                    <a:gd name="connsiteX2283" fmla="*/ 250509 w 281897"/>
                    <a:gd name="connsiteY2283" fmla="*/ 54141 h 328239"/>
                    <a:gd name="connsiteX2284" fmla="*/ 250185 w 281897"/>
                    <a:gd name="connsiteY2284" fmla="*/ 53829 h 328239"/>
                    <a:gd name="connsiteX2285" fmla="*/ 249734 w 281897"/>
                    <a:gd name="connsiteY2285" fmla="*/ 53250 h 328239"/>
                    <a:gd name="connsiteX2286" fmla="*/ 249479 w 281897"/>
                    <a:gd name="connsiteY2286" fmla="*/ 52973 h 328239"/>
                    <a:gd name="connsiteX2287" fmla="*/ 248762 w 281897"/>
                    <a:gd name="connsiteY2287" fmla="*/ 52336 h 328239"/>
                    <a:gd name="connsiteX2288" fmla="*/ 248218 w 281897"/>
                    <a:gd name="connsiteY2288" fmla="*/ 51503 h 328239"/>
                    <a:gd name="connsiteX2289" fmla="*/ 248056 w 281897"/>
                    <a:gd name="connsiteY2289" fmla="*/ 51064 h 328239"/>
                    <a:gd name="connsiteX2290" fmla="*/ 247999 w 281897"/>
                    <a:gd name="connsiteY2290" fmla="*/ 50879 h 328239"/>
                    <a:gd name="connsiteX2291" fmla="*/ 247675 w 281897"/>
                    <a:gd name="connsiteY2291" fmla="*/ 50636 h 328239"/>
                    <a:gd name="connsiteX2292" fmla="*/ 247339 w 281897"/>
                    <a:gd name="connsiteY2292" fmla="*/ 50312 h 328239"/>
                    <a:gd name="connsiteX2293" fmla="*/ 246911 w 281897"/>
                    <a:gd name="connsiteY2293" fmla="*/ 49733 h 328239"/>
                    <a:gd name="connsiteX2294" fmla="*/ 246703 w 281897"/>
                    <a:gd name="connsiteY2294" fmla="*/ 49294 h 328239"/>
                    <a:gd name="connsiteX2295" fmla="*/ 246460 w 281897"/>
                    <a:gd name="connsiteY2295" fmla="*/ 48831 h 328239"/>
                    <a:gd name="connsiteX2296" fmla="*/ 246217 w 281897"/>
                    <a:gd name="connsiteY2296" fmla="*/ 48368 h 328239"/>
                    <a:gd name="connsiteX2297" fmla="*/ 245708 w 281897"/>
                    <a:gd name="connsiteY2297" fmla="*/ 47419 h 328239"/>
                    <a:gd name="connsiteX2298" fmla="*/ 245476 w 281897"/>
                    <a:gd name="connsiteY2298" fmla="*/ 46366 h 328239"/>
                    <a:gd name="connsiteX2299" fmla="*/ 245511 w 281897"/>
                    <a:gd name="connsiteY2299" fmla="*/ 45904 h 328239"/>
                    <a:gd name="connsiteX2300" fmla="*/ 244967 w 281897"/>
                    <a:gd name="connsiteY2300" fmla="*/ 45325 h 328239"/>
                    <a:gd name="connsiteX2301" fmla="*/ 244146 w 281897"/>
                    <a:gd name="connsiteY2301" fmla="*/ 45256 h 328239"/>
                    <a:gd name="connsiteX2302" fmla="*/ 242607 w 281897"/>
                    <a:gd name="connsiteY2302" fmla="*/ 44793 h 328239"/>
                    <a:gd name="connsiteX2303" fmla="*/ 241589 w 281897"/>
                    <a:gd name="connsiteY2303" fmla="*/ 44099 h 328239"/>
                    <a:gd name="connsiteX2304" fmla="*/ 241300 w 281897"/>
                    <a:gd name="connsiteY2304" fmla="*/ 43740 h 328239"/>
                    <a:gd name="connsiteX2305" fmla="*/ 240941 w 281897"/>
                    <a:gd name="connsiteY2305" fmla="*/ 42942 h 328239"/>
                    <a:gd name="connsiteX2306" fmla="*/ 240015 w 281897"/>
                    <a:gd name="connsiteY2306" fmla="*/ 38800 h 328239"/>
                    <a:gd name="connsiteX2307" fmla="*/ 239923 w 281897"/>
                    <a:gd name="connsiteY2307" fmla="*/ 38430 h 328239"/>
                    <a:gd name="connsiteX2308" fmla="*/ 239379 w 281897"/>
                    <a:gd name="connsiteY2308" fmla="*/ 37053 h 328239"/>
                    <a:gd name="connsiteX2309" fmla="*/ 239449 w 281897"/>
                    <a:gd name="connsiteY2309" fmla="*/ 35422 h 328239"/>
                    <a:gd name="connsiteX2310" fmla="*/ 240189 w 281897"/>
                    <a:gd name="connsiteY2310" fmla="*/ 33941 h 328239"/>
                    <a:gd name="connsiteX2311" fmla="*/ 239344 w 281897"/>
                    <a:gd name="connsiteY2311" fmla="*/ 32518 h 328239"/>
                    <a:gd name="connsiteX2312" fmla="*/ 239310 w 281897"/>
                    <a:gd name="connsiteY2312" fmla="*/ 32078 h 328239"/>
                    <a:gd name="connsiteX2313" fmla="*/ 239321 w 281897"/>
                    <a:gd name="connsiteY2313" fmla="*/ 31476 h 328239"/>
                    <a:gd name="connsiteX2314" fmla="*/ 239414 w 281897"/>
                    <a:gd name="connsiteY2314" fmla="*/ 30979 h 328239"/>
                    <a:gd name="connsiteX2315" fmla="*/ 239449 w 281897"/>
                    <a:gd name="connsiteY2315" fmla="*/ 30736 h 328239"/>
                    <a:gd name="connsiteX2316" fmla="*/ 239425 w 281897"/>
                    <a:gd name="connsiteY2316" fmla="*/ 30493 h 328239"/>
                    <a:gd name="connsiteX2317" fmla="*/ 239518 w 281897"/>
                    <a:gd name="connsiteY2317" fmla="*/ 29579 h 328239"/>
                    <a:gd name="connsiteX2318" fmla="*/ 239946 w 281897"/>
                    <a:gd name="connsiteY2318" fmla="*/ 28491 h 328239"/>
                    <a:gd name="connsiteX2319" fmla="*/ 239923 w 281897"/>
                    <a:gd name="connsiteY2319" fmla="*/ 28549 h 328239"/>
                    <a:gd name="connsiteX2320" fmla="*/ 239981 w 281897"/>
                    <a:gd name="connsiteY2320" fmla="*/ 28387 h 328239"/>
                    <a:gd name="connsiteX2321" fmla="*/ 239981 w 281897"/>
                    <a:gd name="connsiteY2321" fmla="*/ 28017 h 328239"/>
                    <a:gd name="connsiteX2322" fmla="*/ 240039 w 281897"/>
                    <a:gd name="connsiteY2322" fmla="*/ 27520 h 328239"/>
                    <a:gd name="connsiteX2323" fmla="*/ 240062 w 281897"/>
                    <a:gd name="connsiteY2323" fmla="*/ 27207 h 328239"/>
                    <a:gd name="connsiteX2324" fmla="*/ 240039 w 281897"/>
                    <a:gd name="connsiteY2324" fmla="*/ 26929 h 328239"/>
                    <a:gd name="connsiteX2325" fmla="*/ 239958 w 281897"/>
                    <a:gd name="connsiteY2325" fmla="*/ 26397 h 328239"/>
                    <a:gd name="connsiteX2326" fmla="*/ 240039 w 281897"/>
                    <a:gd name="connsiteY2326" fmla="*/ 25483 h 328239"/>
                    <a:gd name="connsiteX2327" fmla="*/ 239981 w 281897"/>
                    <a:gd name="connsiteY2327" fmla="*/ 25321 h 328239"/>
                    <a:gd name="connsiteX2328" fmla="*/ 239911 w 281897"/>
                    <a:gd name="connsiteY2328" fmla="*/ 24292 h 328239"/>
                    <a:gd name="connsiteX2329" fmla="*/ 239703 w 281897"/>
                    <a:gd name="connsiteY2329" fmla="*/ 24002 h 328239"/>
                    <a:gd name="connsiteX2330" fmla="*/ 239344 w 281897"/>
                    <a:gd name="connsiteY2330" fmla="*/ 23887 h 328239"/>
                    <a:gd name="connsiteX2331" fmla="*/ 238974 w 281897"/>
                    <a:gd name="connsiteY2331" fmla="*/ 24303 h 328239"/>
                    <a:gd name="connsiteX2332" fmla="*/ 239055 w 281897"/>
                    <a:gd name="connsiteY2332" fmla="*/ 24211 h 328239"/>
                    <a:gd name="connsiteX2333" fmla="*/ 238731 w 281897"/>
                    <a:gd name="connsiteY2333" fmla="*/ 24569 h 328239"/>
                    <a:gd name="connsiteX2334" fmla="*/ 237771 w 281897"/>
                    <a:gd name="connsiteY2334" fmla="*/ 25819 h 328239"/>
                    <a:gd name="connsiteX2335" fmla="*/ 237100 w 281897"/>
                    <a:gd name="connsiteY2335" fmla="*/ 26524 h 328239"/>
                    <a:gd name="connsiteX2336" fmla="*/ 236707 w 281897"/>
                    <a:gd name="connsiteY2336" fmla="*/ 26848 h 328239"/>
                    <a:gd name="connsiteX2337" fmla="*/ 236313 w 281897"/>
                    <a:gd name="connsiteY2337" fmla="*/ 27172 h 328239"/>
                    <a:gd name="connsiteX2338" fmla="*/ 234682 w 281897"/>
                    <a:gd name="connsiteY2338" fmla="*/ 28619 h 328239"/>
                    <a:gd name="connsiteX2339" fmla="*/ 233988 w 281897"/>
                    <a:gd name="connsiteY2339" fmla="*/ 29105 h 328239"/>
                    <a:gd name="connsiteX2340" fmla="*/ 233560 w 281897"/>
                    <a:gd name="connsiteY2340" fmla="*/ 29359 h 328239"/>
                    <a:gd name="connsiteX2341" fmla="*/ 233120 w 281897"/>
                    <a:gd name="connsiteY2341" fmla="*/ 29625 h 328239"/>
                    <a:gd name="connsiteX2342" fmla="*/ 232727 w 281897"/>
                    <a:gd name="connsiteY2342" fmla="*/ 29880 h 328239"/>
                    <a:gd name="connsiteX2343" fmla="*/ 232622 w 281897"/>
                    <a:gd name="connsiteY2343" fmla="*/ 29961 h 328239"/>
                    <a:gd name="connsiteX2344" fmla="*/ 232460 w 281897"/>
                    <a:gd name="connsiteY2344" fmla="*/ 30528 h 328239"/>
                    <a:gd name="connsiteX2345" fmla="*/ 232102 w 281897"/>
                    <a:gd name="connsiteY2345" fmla="*/ 31222 h 328239"/>
                    <a:gd name="connsiteX2346" fmla="*/ 231824 w 281897"/>
                    <a:gd name="connsiteY2346" fmla="*/ 31569 h 328239"/>
                    <a:gd name="connsiteX2347" fmla="*/ 230309 w 281897"/>
                    <a:gd name="connsiteY2347" fmla="*/ 32321 h 328239"/>
                    <a:gd name="connsiteX2348" fmla="*/ 229175 w 281897"/>
                    <a:gd name="connsiteY2348" fmla="*/ 32356 h 328239"/>
                    <a:gd name="connsiteX2349" fmla="*/ 228966 w 281897"/>
                    <a:gd name="connsiteY2349" fmla="*/ 32876 h 328239"/>
                    <a:gd name="connsiteX2350" fmla="*/ 228631 w 281897"/>
                    <a:gd name="connsiteY2350" fmla="*/ 33397 h 328239"/>
                    <a:gd name="connsiteX2351" fmla="*/ 228284 w 281897"/>
                    <a:gd name="connsiteY2351" fmla="*/ 33813 h 328239"/>
                    <a:gd name="connsiteX2352" fmla="*/ 227497 w 281897"/>
                    <a:gd name="connsiteY2352" fmla="*/ 34646 h 328239"/>
                    <a:gd name="connsiteX2353" fmla="*/ 226791 w 281897"/>
                    <a:gd name="connsiteY2353" fmla="*/ 35283 h 328239"/>
                    <a:gd name="connsiteX2354" fmla="*/ 225796 w 281897"/>
                    <a:gd name="connsiteY2354" fmla="*/ 35942 h 328239"/>
                    <a:gd name="connsiteX2355" fmla="*/ 224304 w 281897"/>
                    <a:gd name="connsiteY2355" fmla="*/ 36775 h 328239"/>
                    <a:gd name="connsiteX2356" fmla="*/ 222059 w 281897"/>
                    <a:gd name="connsiteY2356" fmla="*/ 36544 h 328239"/>
                    <a:gd name="connsiteX2357" fmla="*/ 221701 w 281897"/>
                    <a:gd name="connsiteY2357" fmla="*/ 36255 h 328239"/>
                    <a:gd name="connsiteX2358" fmla="*/ 221620 w 281897"/>
                    <a:gd name="connsiteY2358" fmla="*/ 36255 h 328239"/>
                    <a:gd name="connsiteX2359" fmla="*/ 221180 w 281897"/>
                    <a:gd name="connsiteY2359" fmla="*/ 36220 h 328239"/>
                    <a:gd name="connsiteX2360" fmla="*/ 220671 w 281897"/>
                    <a:gd name="connsiteY2360" fmla="*/ 36127 h 328239"/>
                    <a:gd name="connsiteX2361" fmla="*/ 219873 w 281897"/>
                    <a:gd name="connsiteY2361" fmla="*/ 35780 h 328239"/>
                    <a:gd name="connsiteX2362" fmla="*/ 218103 w 281897"/>
                    <a:gd name="connsiteY2362" fmla="*/ 34496 h 328239"/>
                    <a:gd name="connsiteX2363" fmla="*/ 217212 w 281897"/>
                    <a:gd name="connsiteY2363" fmla="*/ 33756 h 328239"/>
                    <a:gd name="connsiteX2364" fmla="*/ 216471 w 281897"/>
                    <a:gd name="connsiteY2364" fmla="*/ 32298 h 328239"/>
                    <a:gd name="connsiteX2365" fmla="*/ 216460 w 281897"/>
                    <a:gd name="connsiteY2365" fmla="*/ 31881 h 328239"/>
                    <a:gd name="connsiteX2366" fmla="*/ 216541 w 281897"/>
                    <a:gd name="connsiteY2366" fmla="*/ 31187 h 328239"/>
                    <a:gd name="connsiteX2367" fmla="*/ 216344 w 281897"/>
                    <a:gd name="connsiteY2367" fmla="*/ 30516 h 328239"/>
                    <a:gd name="connsiteX2368" fmla="*/ 216286 w 281897"/>
                    <a:gd name="connsiteY2368" fmla="*/ 30157 h 328239"/>
                    <a:gd name="connsiteX2369" fmla="*/ 216564 w 281897"/>
                    <a:gd name="connsiteY2369" fmla="*/ 28862 h 328239"/>
                    <a:gd name="connsiteX2370" fmla="*/ 216737 w 281897"/>
                    <a:gd name="connsiteY2370" fmla="*/ 28584 h 328239"/>
                    <a:gd name="connsiteX2371" fmla="*/ 216228 w 281897"/>
                    <a:gd name="connsiteY2371" fmla="*/ 25171 h 328239"/>
                    <a:gd name="connsiteX2372" fmla="*/ 216113 w 281897"/>
                    <a:gd name="connsiteY2372" fmla="*/ 24778 h 328239"/>
                    <a:gd name="connsiteX2373" fmla="*/ 215453 w 281897"/>
                    <a:gd name="connsiteY2373" fmla="*/ 22498 h 328239"/>
                    <a:gd name="connsiteX2374" fmla="*/ 214493 w 281897"/>
                    <a:gd name="connsiteY2374" fmla="*/ 22082 h 328239"/>
                    <a:gd name="connsiteX2375" fmla="*/ 214076 w 281897"/>
                    <a:gd name="connsiteY2375" fmla="*/ 21746 h 328239"/>
                    <a:gd name="connsiteX2376" fmla="*/ 213185 w 281897"/>
                    <a:gd name="connsiteY2376" fmla="*/ 20971 h 328239"/>
                    <a:gd name="connsiteX2377" fmla="*/ 212526 w 281897"/>
                    <a:gd name="connsiteY2377" fmla="*/ 19780 h 328239"/>
                    <a:gd name="connsiteX2378" fmla="*/ 212445 w 281897"/>
                    <a:gd name="connsiteY2378" fmla="*/ 19328 h 328239"/>
                    <a:gd name="connsiteX2379" fmla="*/ 212433 w 281897"/>
                    <a:gd name="connsiteY2379" fmla="*/ 18877 h 328239"/>
                    <a:gd name="connsiteX2380" fmla="*/ 212086 w 281897"/>
                    <a:gd name="connsiteY2380" fmla="*/ 18553 h 328239"/>
                    <a:gd name="connsiteX2381" fmla="*/ 211577 w 281897"/>
                    <a:gd name="connsiteY2381" fmla="*/ 18611 h 328239"/>
                    <a:gd name="connsiteX2382" fmla="*/ 209610 w 281897"/>
                    <a:gd name="connsiteY2382" fmla="*/ 17466 h 328239"/>
                    <a:gd name="connsiteX2383" fmla="*/ 209379 w 281897"/>
                    <a:gd name="connsiteY2383" fmla="*/ 16980 h 328239"/>
                    <a:gd name="connsiteX2384" fmla="*/ 209124 w 281897"/>
                    <a:gd name="connsiteY2384" fmla="*/ 16274 h 328239"/>
                    <a:gd name="connsiteX2385" fmla="*/ 208951 w 281897"/>
                    <a:gd name="connsiteY2385" fmla="*/ 15487 h 328239"/>
                    <a:gd name="connsiteX2386" fmla="*/ 208928 w 281897"/>
                    <a:gd name="connsiteY2386" fmla="*/ 15001 h 328239"/>
                    <a:gd name="connsiteX2387" fmla="*/ 208581 w 281897"/>
                    <a:gd name="connsiteY2387" fmla="*/ 14400 h 328239"/>
                    <a:gd name="connsiteX2388" fmla="*/ 208315 w 281897"/>
                    <a:gd name="connsiteY2388" fmla="*/ 14157 h 328239"/>
                    <a:gd name="connsiteX2389" fmla="*/ 207967 w 281897"/>
                    <a:gd name="connsiteY2389" fmla="*/ 13763 h 328239"/>
                    <a:gd name="connsiteX2390" fmla="*/ 207482 w 281897"/>
                    <a:gd name="connsiteY2390" fmla="*/ 12792 h 328239"/>
                    <a:gd name="connsiteX2391" fmla="*/ 207412 w 281897"/>
                    <a:gd name="connsiteY2391" fmla="*/ 12433 h 328239"/>
                    <a:gd name="connsiteX2392" fmla="*/ 207377 w 281897"/>
                    <a:gd name="connsiteY2392" fmla="*/ 11970 h 328239"/>
                    <a:gd name="connsiteX2393" fmla="*/ 206810 w 281897"/>
                    <a:gd name="connsiteY2393" fmla="*/ 11473 h 328239"/>
                    <a:gd name="connsiteX2394" fmla="*/ 206556 w 281897"/>
                    <a:gd name="connsiteY2394" fmla="*/ 11311 h 328239"/>
                    <a:gd name="connsiteX2395" fmla="*/ 204219 w 281897"/>
                    <a:gd name="connsiteY2395" fmla="*/ 10096 h 328239"/>
                    <a:gd name="connsiteX2396" fmla="*/ 203386 w 281897"/>
                    <a:gd name="connsiteY2396" fmla="*/ 9251 h 328239"/>
                    <a:gd name="connsiteX2397" fmla="*/ 202391 w 281897"/>
                    <a:gd name="connsiteY2397" fmla="*/ 7354 h 328239"/>
                    <a:gd name="connsiteX2398" fmla="*/ 202136 w 281897"/>
                    <a:gd name="connsiteY2398" fmla="*/ 6891 h 328239"/>
                    <a:gd name="connsiteX2399" fmla="*/ 202136 w 281897"/>
                    <a:gd name="connsiteY2399" fmla="*/ 6880 h 328239"/>
                    <a:gd name="connsiteX2400" fmla="*/ 201361 w 281897"/>
                    <a:gd name="connsiteY2400" fmla="*/ 6556 h 328239"/>
                    <a:gd name="connsiteX2401" fmla="*/ 243566 w 281897"/>
                    <a:gd name="connsiteY2401" fmla="*/ 132213 h 328239"/>
                    <a:gd name="connsiteX2402" fmla="*/ 243485 w 281897"/>
                    <a:gd name="connsiteY2402" fmla="*/ 132364 h 328239"/>
                    <a:gd name="connsiteX2403" fmla="*/ 242964 w 281897"/>
                    <a:gd name="connsiteY2403" fmla="*/ 133289 h 328239"/>
                    <a:gd name="connsiteX2404" fmla="*/ 242467 w 281897"/>
                    <a:gd name="connsiteY2404" fmla="*/ 133879 h 328239"/>
                    <a:gd name="connsiteX2405" fmla="*/ 242640 w 281897"/>
                    <a:gd name="connsiteY2405" fmla="*/ 133787 h 328239"/>
                    <a:gd name="connsiteX2406" fmla="*/ 242895 w 281897"/>
                    <a:gd name="connsiteY2406" fmla="*/ 133671 h 328239"/>
                    <a:gd name="connsiteX2407" fmla="*/ 243057 w 281897"/>
                    <a:gd name="connsiteY2407" fmla="*/ 133428 h 328239"/>
                    <a:gd name="connsiteX2408" fmla="*/ 243381 w 281897"/>
                    <a:gd name="connsiteY2408" fmla="*/ 133081 h 328239"/>
                    <a:gd name="connsiteX2409" fmla="*/ 243820 w 281897"/>
                    <a:gd name="connsiteY2409" fmla="*/ 132664 h 328239"/>
                    <a:gd name="connsiteX2410" fmla="*/ 243751 w 281897"/>
                    <a:gd name="connsiteY2410" fmla="*/ 132398 h 328239"/>
                    <a:gd name="connsiteX2411" fmla="*/ 243716 w 281897"/>
                    <a:gd name="connsiteY2411" fmla="*/ 132236 h 328239"/>
                    <a:gd name="connsiteX2412" fmla="*/ 243624 w 281897"/>
                    <a:gd name="connsiteY2412" fmla="*/ 132225 h 328239"/>
                    <a:gd name="connsiteX2413" fmla="*/ 243566 w 281897"/>
                    <a:gd name="connsiteY2413" fmla="*/ 132225 h 328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</a:cxnLst>
                  <a:rect l="l" t="t" r="r" b="b"/>
                  <a:pathLst>
                    <a:path w="281897" h="328239">
                      <a:moveTo>
                        <a:pt x="197358" y="6290"/>
                      </a:moveTo>
                      <a:cubicBezTo>
                        <a:pt x="197069" y="6024"/>
                        <a:pt x="196849" y="5677"/>
                        <a:pt x="196745" y="5272"/>
                      </a:cubicBezTo>
                      <a:lnTo>
                        <a:pt x="196641" y="4844"/>
                      </a:lnTo>
                      <a:cubicBezTo>
                        <a:pt x="196537" y="4404"/>
                        <a:pt x="196571" y="3953"/>
                        <a:pt x="196756" y="3536"/>
                      </a:cubicBezTo>
                      <a:lnTo>
                        <a:pt x="196965" y="3051"/>
                      </a:lnTo>
                      <a:cubicBezTo>
                        <a:pt x="197069" y="2808"/>
                        <a:pt x="197219" y="2611"/>
                        <a:pt x="197404" y="2437"/>
                      </a:cubicBezTo>
                      <a:lnTo>
                        <a:pt x="197798" y="2067"/>
                      </a:lnTo>
                      <a:cubicBezTo>
                        <a:pt x="197913" y="1951"/>
                        <a:pt x="198064" y="1836"/>
                        <a:pt x="198226" y="1743"/>
                      </a:cubicBezTo>
                      <a:lnTo>
                        <a:pt x="200574" y="459"/>
                      </a:lnTo>
                      <a:lnTo>
                        <a:pt x="201141" y="193"/>
                      </a:lnTo>
                      <a:cubicBezTo>
                        <a:pt x="201627" y="-39"/>
                        <a:pt x="202183" y="-62"/>
                        <a:pt x="202692" y="123"/>
                      </a:cubicBezTo>
                      <a:cubicBezTo>
                        <a:pt x="203189" y="309"/>
                        <a:pt x="203606" y="690"/>
                        <a:pt x="203825" y="1165"/>
                      </a:cubicBezTo>
                      <a:lnTo>
                        <a:pt x="204497" y="2634"/>
                      </a:lnTo>
                      <a:cubicBezTo>
                        <a:pt x="204577" y="2819"/>
                        <a:pt x="204647" y="3027"/>
                        <a:pt x="204658" y="3236"/>
                      </a:cubicBezTo>
                      <a:cubicBezTo>
                        <a:pt x="204867" y="3398"/>
                        <a:pt x="205063" y="3594"/>
                        <a:pt x="205191" y="3837"/>
                      </a:cubicBezTo>
                      <a:lnTo>
                        <a:pt x="205457" y="4288"/>
                      </a:lnTo>
                      <a:lnTo>
                        <a:pt x="206706" y="6672"/>
                      </a:lnTo>
                      <a:lnTo>
                        <a:pt x="208511" y="7609"/>
                      </a:lnTo>
                      <a:lnTo>
                        <a:pt x="209367" y="8153"/>
                      </a:lnTo>
                      <a:lnTo>
                        <a:pt x="211392" y="9934"/>
                      </a:lnTo>
                      <a:cubicBezTo>
                        <a:pt x="211785" y="10270"/>
                        <a:pt x="212005" y="10721"/>
                        <a:pt x="212063" y="11207"/>
                      </a:cubicBezTo>
                      <a:cubicBezTo>
                        <a:pt x="212433" y="11462"/>
                        <a:pt x="212699" y="11832"/>
                        <a:pt x="212827" y="12260"/>
                      </a:cubicBezTo>
                      <a:cubicBezTo>
                        <a:pt x="213289" y="12665"/>
                        <a:pt x="213567" y="13267"/>
                        <a:pt x="213521" y="13914"/>
                      </a:cubicBezTo>
                      <a:lnTo>
                        <a:pt x="213498" y="14192"/>
                      </a:lnTo>
                      <a:cubicBezTo>
                        <a:pt x="213498" y="14285"/>
                        <a:pt x="213486" y="14377"/>
                        <a:pt x="213463" y="14470"/>
                      </a:cubicBezTo>
                      <a:lnTo>
                        <a:pt x="213521" y="14481"/>
                      </a:lnTo>
                      <a:cubicBezTo>
                        <a:pt x="213833" y="14562"/>
                        <a:pt x="214111" y="14724"/>
                        <a:pt x="214342" y="14933"/>
                      </a:cubicBezTo>
                      <a:lnTo>
                        <a:pt x="215939" y="16379"/>
                      </a:lnTo>
                      <a:cubicBezTo>
                        <a:pt x="216263" y="16691"/>
                        <a:pt x="216483" y="17085"/>
                        <a:pt x="216552" y="17547"/>
                      </a:cubicBezTo>
                      <a:lnTo>
                        <a:pt x="216633" y="17998"/>
                      </a:lnTo>
                      <a:cubicBezTo>
                        <a:pt x="216633" y="18033"/>
                        <a:pt x="216645" y="18079"/>
                        <a:pt x="216645" y="18114"/>
                      </a:cubicBezTo>
                      <a:cubicBezTo>
                        <a:pt x="217304" y="18045"/>
                        <a:pt x="217952" y="18311"/>
                        <a:pt x="218369" y="18831"/>
                      </a:cubicBezTo>
                      <a:lnTo>
                        <a:pt x="218635" y="19144"/>
                      </a:lnTo>
                      <a:cubicBezTo>
                        <a:pt x="218808" y="19352"/>
                        <a:pt x="218924" y="19595"/>
                        <a:pt x="219005" y="19861"/>
                      </a:cubicBezTo>
                      <a:lnTo>
                        <a:pt x="220046" y="23471"/>
                      </a:lnTo>
                      <a:lnTo>
                        <a:pt x="220243" y="24246"/>
                      </a:lnTo>
                      <a:lnTo>
                        <a:pt x="220879" y="28481"/>
                      </a:lnTo>
                      <a:cubicBezTo>
                        <a:pt x="220937" y="28839"/>
                        <a:pt x="220879" y="29221"/>
                        <a:pt x="220729" y="29568"/>
                      </a:cubicBezTo>
                      <a:lnTo>
                        <a:pt x="220844" y="29800"/>
                      </a:lnTo>
                      <a:cubicBezTo>
                        <a:pt x="221053" y="30286"/>
                        <a:pt x="221087" y="30841"/>
                        <a:pt x="220902" y="31339"/>
                      </a:cubicBezTo>
                      <a:lnTo>
                        <a:pt x="220972" y="31396"/>
                      </a:lnTo>
                      <a:lnTo>
                        <a:pt x="221863" y="32033"/>
                      </a:lnTo>
                      <a:lnTo>
                        <a:pt x="222059" y="32033"/>
                      </a:lnTo>
                      <a:lnTo>
                        <a:pt x="222939" y="32125"/>
                      </a:lnTo>
                      <a:cubicBezTo>
                        <a:pt x="223193" y="32160"/>
                        <a:pt x="223436" y="32264"/>
                        <a:pt x="223644" y="32380"/>
                      </a:cubicBezTo>
                      <a:lnTo>
                        <a:pt x="223783" y="32310"/>
                      </a:lnTo>
                      <a:lnTo>
                        <a:pt x="224177" y="32067"/>
                      </a:lnTo>
                      <a:lnTo>
                        <a:pt x="224443" y="31882"/>
                      </a:lnTo>
                      <a:lnTo>
                        <a:pt x="224686" y="31674"/>
                      </a:lnTo>
                      <a:lnTo>
                        <a:pt x="225345" y="30957"/>
                      </a:lnTo>
                      <a:lnTo>
                        <a:pt x="225484" y="30818"/>
                      </a:lnTo>
                      <a:lnTo>
                        <a:pt x="225553" y="30656"/>
                      </a:lnTo>
                      <a:lnTo>
                        <a:pt x="225947" y="29661"/>
                      </a:lnTo>
                      <a:cubicBezTo>
                        <a:pt x="226120" y="29233"/>
                        <a:pt x="226433" y="28886"/>
                        <a:pt x="226814" y="28654"/>
                      </a:cubicBezTo>
                      <a:lnTo>
                        <a:pt x="227208" y="28446"/>
                      </a:lnTo>
                      <a:cubicBezTo>
                        <a:pt x="227497" y="28273"/>
                        <a:pt x="227821" y="28192"/>
                        <a:pt x="228156" y="28180"/>
                      </a:cubicBezTo>
                      <a:lnTo>
                        <a:pt x="229013" y="28157"/>
                      </a:lnTo>
                      <a:cubicBezTo>
                        <a:pt x="229094" y="27914"/>
                        <a:pt x="229209" y="27694"/>
                        <a:pt x="229360" y="27497"/>
                      </a:cubicBezTo>
                      <a:lnTo>
                        <a:pt x="229684" y="27092"/>
                      </a:lnTo>
                      <a:cubicBezTo>
                        <a:pt x="229799" y="26942"/>
                        <a:pt x="229950" y="26815"/>
                        <a:pt x="230112" y="26687"/>
                      </a:cubicBezTo>
                      <a:lnTo>
                        <a:pt x="231037" y="26074"/>
                      </a:lnTo>
                      <a:lnTo>
                        <a:pt x="231974" y="25496"/>
                      </a:lnTo>
                      <a:lnTo>
                        <a:pt x="232298" y="25264"/>
                      </a:lnTo>
                      <a:lnTo>
                        <a:pt x="232611" y="25021"/>
                      </a:lnTo>
                      <a:lnTo>
                        <a:pt x="233756" y="23969"/>
                      </a:lnTo>
                      <a:lnTo>
                        <a:pt x="234543" y="23332"/>
                      </a:lnTo>
                      <a:lnTo>
                        <a:pt x="234751" y="23089"/>
                      </a:lnTo>
                      <a:lnTo>
                        <a:pt x="235040" y="22719"/>
                      </a:lnTo>
                      <a:cubicBezTo>
                        <a:pt x="235040" y="22719"/>
                        <a:pt x="235376" y="22291"/>
                        <a:pt x="235353" y="22326"/>
                      </a:cubicBezTo>
                      <a:lnTo>
                        <a:pt x="235677" y="21898"/>
                      </a:lnTo>
                      <a:lnTo>
                        <a:pt x="236591" y="20903"/>
                      </a:lnTo>
                      <a:lnTo>
                        <a:pt x="236510" y="20984"/>
                      </a:lnTo>
                      <a:lnTo>
                        <a:pt x="237216" y="20185"/>
                      </a:lnTo>
                      <a:cubicBezTo>
                        <a:pt x="237609" y="19757"/>
                        <a:pt x="238153" y="19514"/>
                        <a:pt x="238708" y="19514"/>
                      </a:cubicBezTo>
                      <a:lnTo>
                        <a:pt x="239171" y="19514"/>
                      </a:lnTo>
                      <a:cubicBezTo>
                        <a:pt x="239379" y="19514"/>
                        <a:pt x="239587" y="19537"/>
                        <a:pt x="239784" y="19607"/>
                      </a:cubicBezTo>
                      <a:lnTo>
                        <a:pt x="241323" y="20104"/>
                      </a:lnTo>
                      <a:cubicBezTo>
                        <a:pt x="241496" y="20162"/>
                        <a:pt x="241658" y="20243"/>
                        <a:pt x="241809" y="20336"/>
                      </a:cubicBezTo>
                      <a:lnTo>
                        <a:pt x="242237" y="20625"/>
                      </a:lnTo>
                      <a:cubicBezTo>
                        <a:pt x="242422" y="20741"/>
                        <a:pt x="242595" y="20891"/>
                        <a:pt x="242734" y="21065"/>
                      </a:cubicBezTo>
                      <a:lnTo>
                        <a:pt x="243706" y="22349"/>
                      </a:lnTo>
                      <a:cubicBezTo>
                        <a:pt x="243903" y="22603"/>
                        <a:pt x="244042" y="22893"/>
                        <a:pt x="244099" y="23217"/>
                      </a:cubicBezTo>
                      <a:lnTo>
                        <a:pt x="244180" y="23668"/>
                      </a:lnTo>
                      <a:cubicBezTo>
                        <a:pt x="244238" y="24003"/>
                        <a:pt x="244215" y="24339"/>
                        <a:pt x="244099" y="24663"/>
                      </a:cubicBezTo>
                      <a:lnTo>
                        <a:pt x="244192" y="25068"/>
                      </a:lnTo>
                      <a:cubicBezTo>
                        <a:pt x="244261" y="25415"/>
                        <a:pt x="244215" y="25774"/>
                        <a:pt x="244099" y="26109"/>
                      </a:cubicBezTo>
                      <a:lnTo>
                        <a:pt x="244088" y="26144"/>
                      </a:lnTo>
                      <a:lnTo>
                        <a:pt x="244169" y="26745"/>
                      </a:lnTo>
                      <a:cubicBezTo>
                        <a:pt x="244192" y="26896"/>
                        <a:pt x="244192" y="27035"/>
                        <a:pt x="244180" y="27173"/>
                      </a:cubicBezTo>
                      <a:lnTo>
                        <a:pt x="244088" y="28122"/>
                      </a:lnTo>
                      <a:lnTo>
                        <a:pt x="244088" y="28527"/>
                      </a:lnTo>
                      <a:cubicBezTo>
                        <a:pt x="244099" y="28782"/>
                        <a:pt x="244053" y="29036"/>
                        <a:pt x="243972" y="29279"/>
                      </a:cubicBezTo>
                      <a:lnTo>
                        <a:pt x="243579" y="30274"/>
                      </a:lnTo>
                      <a:lnTo>
                        <a:pt x="243567" y="30297"/>
                      </a:lnTo>
                      <a:lnTo>
                        <a:pt x="243579" y="30367"/>
                      </a:lnTo>
                      <a:cubicBezTo>
                        <a:pt x="243590" y="30540"/>
                        <a:pt x="243590" y="30725"/>
                        <a:pt x="243567" y="30899"/>
                      </a:cubicBezTo>
                      <a:lnTo>
                        <a:pt x="243764" y="30991"/>
                      </a:lnTo>
                      <a:cubicBezTo>
                        <a:pt x="244620" y="31408"/>
                        <a:pt x="245071" y="32368"/>
                        <a:pt x="244828" y="33294"/>
                      </a:cubicBezTo>
                      <a:lnTo>
                        <a:pt x="244724" y="33722"/>
                      </a:lnTo>
                      <a:cubicBezTo>
                        <a:pt x="244701" y="33872"/>
                        <a:pt x="244643" y="33999"/>
                        <a:pt x="244574" y="34138"/>
                      </a:cubicBezTo>
                      <a:lnTo>
                        <a:pt x="243544" y="36221"/>
                      </a:lnTo>
                      <a:lnTo>
                        <a:pt x="243799" y="36892"/>
                      </a:lnTo>
                      <a:lnTo>
                        <a:pt x="244007" y="37644"/>
                      </a:lnTo>
                      <a:lnTo>
                        <a:pt x="244713" y="40826"/>
                      </a:lnTo>
                      <a:cubicBezTo>
                        <a:pt x="245083" y="40617"/>
                        <a:pt x="245534" y="40513"/>
                        <a:pt x="245962" y="40583"/>
                      </a:cubicBezTo>
                      <a:lnTo>
                        <a:pt x="246286" y="40617"/>
                      </a:lnTo>
                      <a:cubicBezTo>
                        <a:pt x="247027" y="40721"/>
                        <a:pt x="247651" y="41219"/>
                        <a:pt x="247906" y="41913"/>
                      </a:cubicBezTo>
                      <a:lnTo>
                        <a:pt x="248137" y="42538"/>
                      </a:lnTo>
                      <a:lnTo>
                        <a:pt x="248218" y="42630"/>
                      </a:lnTo>
                      <a:lnTo>
                        <a:pt x="248959" y="43406"/>
                      </a:lnTo>
                      <a:cubicBezTo>
                        <a:pt x="249132" y="43602"/>
                        <a:pt x="249283" y="43822"/>
                        <a:pt x="249375" y="44077"/>
                      </a:cubicBezTo>
                      <a:lnTo>
                        <a:pt x="249549" y="44528"/>
                      </a:lnTo>
                      <a:cubicBezTo>
                        <a:pt x="249653" y="44805"/>
                        <a:pt x="249699" y="45118"/>
                        <a:pt x="249664" y="45419"/>
                      </a:cubicBezTo>
                      <a:lnTo>
                        <a:pt x="249630" y="45870"/>
                      </a:lnTo>
                      <a:lnTo>
                        <a:pt x="250289" y="47131"/>
                      </a:lnTo>
                      <a:lnTo>
                        <a:pt x="250602" y="47189"/>
                      </a:lnTo>
                      <a:cubicBezTo>
                        <a:pt x="251608" y="47420"/>
                        <a:pt x="252291" y="48357"/>
                        <a:pt x="252164" y="49364"/>
                      </a:cubicBezTo>
                      <a:lnTo>
                        <a:pt x="252140" y="49688"/>
                      </a:lnTo>
                      <a:lnTo>
                        <a:pt x="252349" y="49885"/>
                      </a:lnTo>
                      <a:lnTo>
                        <a:pt x="252869" y="50452"/>
                      </a:lnTo>
                      <a:lnTo>
                        <a:pt x="253193" y="50880"/>
                      </a:lnTo>
                      <a:lnTo>
                        <a:pt x="253471" y="51146"/>
                      </a:lnTo>
                      <a:lnTo>
                        <a:pt x="253934" y="51655"/>
                      </a:lnTo>
                      <a:lnTo>
                        <a:pt x="254535" y="52522"/>
                      </a:lnTo>
                      <a:lnTo>
                        <a:pt x="255033" y="53517"/>
                      </a:lnTo>
                      <a:cubicBezTo>
                        <a:pt x="255183" y="53841"/>
                        <a:pt x="255241" y="54200"/>
                        <a:pt x="255218" y="54547"/>
                      </a:cubicBezTo>
                      <a:lnTo>
                        <a:pt x="255195" y="54894"/>
                      </a:lnTo>
                      <a:cubicBezTo>
                        <a:pt x="255125" y="55612"/>
                        <a:pt x="254697" y="56236"/>
                        <a:pt x="254061" y="56537"/>
                      </a:cubicBezTo>
                      <a:cubicBezTo>
                        <a:pt x="253968" y="56653"/>
                        <a:pt x="253864" y="56780"/>
                        <a:pt x="253737" y="56884"/>
                      </a:cubicBezTo>
                      <a:lnTo>
                        <a:pt x="253390" y="57174"/>
                      </a:lnTo>
                      <a:lnTo>
                        <a:pt x="253101" y="57463"/>
                      </a:lnTo>
                      <a:lnTo>
                        <a:pt x="252927" y="57648"/>
                      </a:lnTo>
                      <a:lnTo>
                        <a:pt x="252499" y="58388"/>
                      </a:lnTo>
                      <a:cubicBezTo>
                        <a:pt x="252407" y="58550"/>
                        <a:pt x="252291" y="58712"/>
                        <a:pt x="252140" y="58828"/>
                      </a:cubicBezTo>
                      <a:lnTo>
                        <a:pt x="251655" y="59279"/>
                      </a:lnTo>
                      <a:lnTo>
                        <a:pt x="251666" y="60378"/>
                      </a:lnTo>
                      <a:lnTo>
                        <a:pt x="252788" y="59973"/>
                      </a:lnTo>
                      <a:lnTo>
                        <a:pt x="253830" y="59765"/>
                      </a:lnTo>
                      <a:lnTo>
                        <a:pt x="254582" y="59730"/>
                      </a:lnTo>
                      <a:cubicBezTo>
                        <a:pt x="254755" y="59499"/>
                        <a:pt x="254987" y="59302"/>
                        <a:pt x="255253" y="59152"/>
                      </a:cubicBezTo>
                      <a:lnTo>
                        <a:pt x="255681" y="58921"/>
                      </a:lnTo>
                      <a:cubicBezTo>
                        <a:pt x="255854" y="58828"/>
                        <a:pt x="256028" y="58759"/>
                        <a:pt x="256213" y="58724"/>
                      </a:cubicBezTo>
                      <a:lnTo>
                        <a:pt x="256734" y="58620"/>
                      </a:lnTo>
                      <a:cubicBezTo>
                        <a:pt x="256734" y="58620"/>
                        <a:pt x="257254" y="58504"/>
                        <a:pt x="257231" y="58516"/>
                      </a:cubicBezTo>
                      <a:lnTo>
                        <a:pt x="257578" y="58435"/>
                      </a:lnTo>
                      <a:lnTo>
                        <a:pt x="257937" y="57578"/>
                      </a:lnTo>
                      <a:cubicBezTo>
                        <a:pt x="258261" y="56884"/>
                        <a:pt x="258955" y="56433"/>
                        <a:pt x="259730" y="56410"/>
                      </a:cubicBezTo>
                      <a:lnTo>
                        <a:pt x="260262" y="56398"/>
                      </a:lnTo>
                      <a:cubicBezTo>
                        <a:pt x="260459" y="56398"/>
                        <a:pt x="260667" y="56422"/>
                        <a:pt x="260864" y="56491"/>
                      </a:cubicBezTo>
                      <a:lnTo>
                        <a:pt x="261315" y="56630"/>
                      </a:lnTo>
                      <a:cubicBezTo>
                        <a:pt x="261778" y="56769"/>
                        <a:pt x="262171" y="57058"/>
                        <a:pt x="262437" y="57474"/>
                      </a:cubicBezTo>
                      <a:lnTo>
                        <a:pt x="262715" y="57914"/>
                      </a:lnTo>
                      <a:cubicBezTo>
                        <a:pt x="262715" y="57914"/>
                        <a:pt x="263004" y="58365"/>
                        <a:pt x="263004" y="58354"/>
                      </a:cubicBezTo>
                      <a:lnTo>
                        <a:pt x="263201" y="58689"/>
                      </a:lnTo>
                      <a:lnTo>
                        <a:pt x="263814" y="59372"/>
                      </a:lnTo>
                      <a:cubicBezTo>
                        <a:pt x="263918" y="59488"/>
                        <a:pt x="264011" y="59638"/>
                        <a:pt x="264092" y="59788"/>
                      </a:cubicBezTo>
                      <a:lnTo>
                        <a:pt x="264335" y="60240"/>
                      </a:lnTo>
                      <a:cubicBezTo>
                        <a:pt x="264451" y="60482"/>
                        <a:pt x="264532" y="60749"/>
                        <a:pt x="264543" y="61026"/>
                      </a:cubicBezTo>
                      <a:lnTo>
                        <a:pt x="264636" y="62588"/>
                      </a:lnTo>
                      <a:lnTo>
                        <a:pt x="264694" y="63028"/>
                      </a:lnTo>
                      <a:lnTo>
                        <a:pt x="264786" y="63641"/>
                      </a:lnTo>
                      <a:lnTo>
                        <a:pt x="264809" y="63641"/>
                      </a:lnTo>
                      <a:cubicBezTo>
                        <a:pt x="264948" y="63710"/>
                        <a:pt x="265064" y="63780"/>
                        <a:pt x="265179" y="63872"/>
                      </a:cubicBezTo>
                      <a:lnTo>
                        <a:pt x="266093" y="64555"/>
                      </a:lnTo>
                      <a:cubicBezTo>
                        <a:pt x="266255" y="64671"/>
                        <a:pt x="266406" y="64821"/>
                        <a:pt x="266510" y="64995"/>
                      </a:cubicBezTo>
                      <a:lnTo>
                        <a:pt x="266799" y="65411"/>
                      </a:lnTo>
                      <a:lnTo>
                        <a:pt x="267031" y="65700"/>
                      </a:lnTo>
                      <a:lnTo>
                        <a:pt x="267308" y="66013"/>
                      </a:lnTo>
                      <a:lnTo>
                        <a:pt x="267759" y="66580"/>
                      </a:lnTo>
                      <a:cubicBezTo>
                        <a:pt x="268037" y="66938"/>
                        <a:pt x="268188" y="67401"/>
                        <a:pt x="268176" y="67852"/>
                      </a:cubicBezTo>
                      <a:lnTo>
                        <a:pt x="268153" y="68917"/>
                      </a:lnTo>
                      <a:cubicBezTo>
                        <a:pt x="268153" y="69194"/>
                        <a:pt x="268083" y="69484"/>
                        <a:pt x="267968" y="69738"/>
                      </a:cubicBezTo>
                      <a:lnTo>
                        <a:pt x="267771" y="70178"/>
                      </a:lnTo>
                      <a:cubicBezTo>
                        <a:pt x="267609" y="70513"/>
                        <a:pt x="267366" y="70779"/>
                        <a:pt x="267065" y="70976"/>
                      </a:cubicBezTo>
                      <a:lnTo>
                        <a:pt x="266961" y="71057"/>
                      </a:lnTo>
                      <a:lnTo>
                        <a:pt x="267193" y="71381"/>
                      </a:lnTo>
                      <a:lnTo>
                        <a:pt x="267586" y="72064"/>
                      </a:lnTo>
                      <a:lnTo>
                        <a:pt x="267864" y="72665"/>
                      </a:lnTo>
                      <a:cubicBezTo>
                        <a:pt x="268002" y="72955"/>
                        <a:pt x="268049" y="73279"/>
                        <a:pt x="268037" y="73602"/>
                      </a:cubicBezTo>
                      <a:lnTo>
                        <a:pt x="268014" y="74135"/>
                      </a:lnTo>
                      <a:cubicBezTo>
                        <a:pt x="268002" y="74378"/>
                        <a:pt x="267945" y="74621"/>
                        <a:pt x="267840" y="74829"/>
                      </a:cubicBezTo>
                      <a:lnTo>
                        <a:pt x="267632" y="75326"/>
                      </a:lnTo>
                      <a:lnTo>
                        <a:pt x="267308" y="75940"/>
                      </a:lnTo>
                      <a:cubicBezTo>
                        <a:pt x="267042" y="76437"/>
                        <a:pt x="266568" y="76796"/>
                        <a:pt x="266024" y="76935"/>
                      </a:cubicBezTo>
                      <a:lnTo>
                        <a:pt x="265596" y="77039"/>
                      </a:lnTo>
                      <a:cubicBezTo>
                        <a:pt x="265284" y="77108"/>
                        <a:pt x="264971" y="77120"/>
                        <a:pt x="264659" y="77039"/>
                      </a:cubicBezTo>
                      <a:lnTo>
                        <a:pt x="264208" y="76935"/>
                      </a:lnTo>
                      <a:lnTo>
                        <a:pt x="263918" y="76877"/>
                      </a:lnTo>
                      <a:lnTo>
                        <a:pt x="263745" y="76888"/>
                      </a:lnTo>
                      <a:lnTo>
                        <a:pt x="263548" y="76911"/>
                      </a:lnTo>
                      <a:lnTo>
                        <a:pt x="263108" y="77340"/>
                      </a:lnTo>
                      <a:lnTo>
                        <a:pt x="262588" y="77756"/>
                      </a:lnTo>
                      <a:lnTo>
                        <a:pt x="261743" y="78346"/>
                      </a:lnTo>
                      <a:lnTo>
                        <a:pt x="260783" y="78797"/>
                      </a:lnTo>
                      <a:cubicBezTo>
                        <a:pt x="260459" y="78948"/>
                        <a:pt x="260100" y="79006"/>
                        <a:pt x="259765" y="78982"/>
                      </a:cubicBezTo>
                      <a:lnTo>
                        <a:pt x="259695" y="79063"/>
                      </a:lnTo>
                      <a:lnTo>
                        <a:pt x="259152" y="79653"/>
                      </a:lnTo>
                      <a:cubicBezTo>
                        <a:pt x="259047" y="79758"/>
                        <a:pt x="258920" y="79850"/>
                        <a:pt x="258804" y="79931"/>
                      </a:cubicBezTo>
                      <a:lnTo>
                        <a:pt x="258434" y="80139"/>
                      </a:lnTo>
                      <a:lnTo>
                        <a:pt x="258515" y="80313"/>
                      </a:lnTo>
                      <a:cubicBezTo>
                        <a:pt x="258677" y="80660"/>
                        <a:pt x="258724" y="81053"/>
                        <a:pt x="258677" y="81424"/>
                      </a:cubicBezTo>
                      <a:lnTo>
                        <a:pt x="258608" y="81910"/>
                      </a:lnTo>
                      <a:cubicBezTo>
                        <a:pt x="258596" y="82095"/>
                        <a:pt x="258538" y="82280"/>
                        <a:pt x="258457" y="82453"/>
                      </a:cubicBezTo>
                      <a:lnTo>
                        <a:pt x="258249" y="82939"/>
                      </a:lnTo>
                      <a:lnTo>
                        <a:pt x="257902" y="83576"/>
                      </a:lnTo>
                      <a:cubicBezTo>
                        <a:pt x="257867" y="83645"/>
                        <a:pt x="257821" y="83714"/>
                        <a:pt x="257763" y="83772"/>
                      </a:cubicBezTo>
                      <a:cubicBezTo>
                        <a:pt x="257821" y="83934"/>
                        <a:pt x="257856" y="84096"/>
                        <a:pt x="257867" y="84270"/>
                      </a:cubicBezTo>
                      <a:lnTo>
                        <a:pt x="257925" y="84802"/>
                      </a:lnTo>
                      <a:lnTo>
                        <a:pt x="257995" y="86005"/>
                      </a:lnTo>
                      <a:lnTo>
                        <a:pt x="257937" y="86746"/>
                      </a:lnTo>
                      <a:lnTo>
                        <a:pt x="257786" y="87451"/>
                      </a:lnTo>
                      <a:lnTo>
                        <a:pt x="257775" y="87532"/>
                      </a:lnTo>
                      <a:lnTo>
                        <a:pt x="257798" y="87613"/>
                      </a:lnTo>
                      <a:lnTo>
                        <a:pt x="257937" y="88331"/>
                      </a:lnTo>
                      <a:lnTo>
                        <a:pt x="257995" y="89106"/>
                      </a:lnTo>
                      <a:lnTo>
                        <a:pt x="258284" y="89268"/>
                      </a:lnTo>
                      <a:lnTo>
                        <a:pt x="258978" y="89777"/>
                      </a:lnTo>
                      <a:lnTo>
                        <a:pt x="259418" y="90240"/>
                      </a:lnTo>
                      <a:lnTo>
                        <a:pt x="259661" y="90425"/>
                      </a:lnTo>
                      <a:lnTo>
                        <a:pt x="260262" y="90795"/>
                      </a:lnTo>
                      <a:lnTo>
                        <a:pt x="260274" y="90795"/>
                      </a:lnTo>
                      <a:lnTo>
                        <a:pt x="260528" y="90737"/>
                      </a:lnTo>
                      <a:lnTo>
                        <a:pt x="260991" y="90621"/>
                      </a:lnTo>
                      <a:lnTo>
                        <a:pt x="262206" y="90390"/>
                      </a:lnTo>
                      <a:cubicBezTo>
                        <a:pt x="262391" y="90355"/>
                        <a:pt x="262599" y="90355"/>
                        <a:pt x="262784" y="90379"/>
                      </a:cubicBezTo>
                      <a:lnTo>
                        <a:pt x="263918" y="90529"/>
                      </a:lnTo>
                      <a:lnTo>
                        <a:pt x="265133" y="90818"/>
                      </a:lnTo>
                      <a:cubicBezTo>
                        <a:pt x="265642" y="90934"/>
                        <a:pt x="266082" y="91258"/>
                        <a:pt x="266348" y="91709"/>
                      </a:cubicBezTo>
                      <a:lnTo>
                        <a:pt x="266626" y="92160"/>
                      </a:lnTo>
                      <a:cubicBezTo>
                        <a:pt x="266776" y="92368"/>
                        <a:pt x="266857" y="92623"/>
                        <a:pt x="266903" y="92878"/>
                      </a:cubicBezTo>
                      <a:lnTo>
                        <a:pt x="266973" y="93294"/>
                      </a:lnTo>
                      <a:lnTo>
                        <a:pt x="267031" y="93479"/>
                      </a:lnTo>
                      <a:cubicBezTo>
                        <a:pt x="267239" y="93468"/>
                        <a:pt x="267470" y="93502"/>
                        <a:pt x="267690" y="93560"/>
                      </a:cubicBezTo>
                      <a:lnTo>
                        <a:pt x="268199" y="93711"/>
                      </a:lnTo>
                      <a:cubicBezTo>
                        <a:pt x="269021" y="93954"/>
                        <a:pt x="269587" y="94706"/>
                        <a:pt x="269634" y="95562"/>
                      </a:cubicBezTo>
                      <a:lnTo>
                        <a:pt x="269657" y="96013"/>
                      </a:lnTo>
                      <a:cubicBezTo>
                        <a:pt x="269668" y="96291"/>
                        <a:pt x="269622" y="96580"/>
                        <a:pt x="269518" y="96834"/>
                      </a:cubicBezTo>
                      <a:lnTo>
                        <a:pt x="269321" y="97332"/>
                      </a:lnTo>
                      <a:cubicBezTo>
                        <a:pt x="269078" y="97991"/>
                        <a:pt x="268488" y="98466"/>
                        <a:pt x="267794" y="98593"/>
                      </a:cubicBezTo>
                      <a:lnTo>
                        <a:pt x="267355" y="98674"/>
                      </a:lnTo>
                      <a:cubicBezTo>
                        <a:pt x="267193" y="98697"/>
                        <a:pt x="267042" y="98709"/>
                        <a:pt x="266892" y="98697"/>
                      </a:cubicBezTo>
                      <a:cubicBezTo>
                        <a:pt x="266464" y="99310"/>
                        <a:pt x="265712" y="99623"/>
                        <a:pt x="264983" y="99530"/>
                      </a:cubicBezTo>
                      <a:lnTo>
                        <a:pt x="264462" y="99449"/>
                      </a:lnTo>
                      <a:lnTo>
                        <a:pt x="263803" y="99310"/>
                      </a:lnTo>
                      <a:lnTo>
                        <a:pt x="263201" y="99125"/>
                      </a:lnTo>
                      <a:lnTo>
                        <a:pt x="262796" y="99044"/>
                      </a:lnTo>
                      <a:cubicBezTo>
                        <a:pt x="262437" y="98975"/>
                        <a:pt x="262113" y="98801"/>
                        <a:pt x="261847" y="98581"/>
                      </a:cubicBezTo>
                      <a:cubicBezTo>
                        <a:pt x="261755" y="98720"/>
                        <a:pt x="261651" y="98836"/>
                        <a:pt x="261523" y="98940"/>
                      </a:cubicBezTo>
                      <a:lnTo>
                        <a:pt x="261338" y="99114"/>
                      </a:lnTo>
                      <a:lnTo>
                        <a:pt x="261188" y="99322"/>
                      </a:lnTo>
                      <a:lnTo>
                        <a:pt x="260656" y="99947"/>
                      </a:lnTo>
                      <a:lnTo>
                        <a:pt x="260262" y="100317"/>
                      </a:lnTo>
                      <a:lnTo>
                        <a:pt x="260251" y="100375"/>
                      </a:lnTo>
                      <a:cubicBezTo>
                        <a:pt x="260181" y="100664"/>
                        <a:pt x="260054" y="100942"/>
                        <a:pt x="259857" y="101173"/>
                      </a:cubicBezTo>
                      <a:lnTo>
                        <a:pt x="259545" y="101543"/>
                      </a:lnTo>
                      <a:cubicBezTo>
                        <a:pt x="259256" y="101902"/>
                        <a:pt x="258851" y="102156"/>
                        <a:pt x="258400" y="102249"/>
                      </a:cubicBezTo>
                      <a:lnTo>
                        <a:pt x="258064" y="102318"/>
                      </a:lnTo>
                      <a:lnTo>
                        <a:pt x="257995" y="102411"/>
                      </a:lnTo>
                      <a:lnTo>
                        <a:pt x="257405" y="103024"/>
                      </a:lnTo>
                      <a:cubicBezTo>
                        <a:pt x="257046" y="103394"/>
                        <a:pt x="256537" y="103614"/>
                        <a:pt x="256016" y="103614"/>
                      </a:cubicBezTo>
                      <a:lnTo>
                        <a:pt x="255611" y="103614"/>
                      </a:lnTo>
                      <a:lnTo>
                        <a:pt x="254790" y="103730"/>
                      </a:lnTo>
                      <a:lnTo>
                        <a:pt x="254559" y="103788"/>
                      </a:lnTo>
                      <a:lnTo>
                        <a:pt x="254049" y="104528"/>
                      </a:lnTo>
                      <a:cubicBezTo>
                        <a:pt x="253818" y="104852"/>
                        <a:pt x="253517" y="105095"/>
                        <a:pt x="253159" y="105234"/>
                      </a:cubicBezTo>
                      <a:lnTo>
                        <a:pt x="252800" y="105384"/>
                      </a:lnTo>
                      <a:lnTo>
                        <a:pt x="252777" y="105523"/>
                      </a:lnTo>
                      <a:lnTo>
                        <a:pt x="252684" y="106483"/>
                      </a:lnTo>
                      <a:lnTo>
                        <a:pt x="252511" y="107629"/>
                      </a:lnTo>
                      <a:cubicBezTo>
                        <a:pt x="252476" y="107872"/>
                        <a:pt x="252395" y="108092"/>
                        <a:pt x="252268" y="108311"/>
                      </a:cubicBezTo>
                      <a:lnTo>
                        <a:pt x="252002" y="108763"/>
                      </a:lnTo>
                      <a:lnTo>
                        <a:pt x="251458" y="109468"/>
                      </a:lnTo>
                      <a:lnTo>
                        <a:pt x="247675" y="113460"/>
                      </a:lnTo>
                      <a:lnTo>
                        <a:pt x="246067" y="115034"/>
                      </a:lnTo>
                      <a:lnTo>
                        <a:pt x="245557" y="115462"/>
                      </a:lnTo>
                      <a:lnTo>
                        <a:pt x="245476" y="115519"/>
                      </a:lnTo>
                      <a:lnTo>
                        <a:pt x="245476" y="115681"/>
                      </a:lnTo>
                      <a:lnTo>
                        <a:pt x="245465" y="116133"/>
                      </a:lnTo>
                      <a:cubicBezTo>
                        <a:pt x="245442" y="116757"/>
                        <a:pt x="245129" y="117324"/>
                        <a:pt x="244632" y="117683"/>
                      </a:cubicBezTo>
                      <a:lnTo>
                        <a:pt x="244343" y="118273"/>
                      </a:lnTo>
                      <a:cubicBezTo>
                        <a:pt x="244250" y="118435"/>
                        <a:pt x="244134" y="118585"/>
                        <a:pt x="243995" y="118724"/>
                      </a:cubicBezTo>
                      <a:lnTo>
                        <a:pt x="243533" y="119175"/>
                      </a:lnTo>
                      <a:lnTo>
                        <a:pt x="243197" y="119465"/>
                      </a:lnTo>
                      <a:lnTo>
                        <a:pt x="243162" y="120032"/>
                      </a:lnTo>
                      <a:cubicBezTo>
                        <a:pt x="243128" y="120425"/>
                        <a:pt x="242977" y="120784"/>
                        <a:pt x="242723" y="121073"/>
                      </a:cubicBezTo>
                      <a:lnTo>
                        <a:pt x="242387" y="121489"/>
                      </a:lnTo>
                      <a:cubicBezTo>
                        <a:pt x="242248" y="121663"/>
                        <a:pt x="242075" y="121813"/>
                        <a:pt x="241901" y="121917"/>
                      </a:cubicBezTo>
                      <a:lnTo>
                        <a:pt x="241658" y="122079"/>
                      </a:lnTo>
                      <a:lnTo>
                        <a:pt x="241554" y="122184"/>
                      </a:lnTo>
                      <a:lnTo>
                        <a:pt x="241300" y="122519"/>
                      </a:lnTo>
                      <a:lnTo>
                        <a:pt x="241161" y="122704"/>
                      </a:lnTo>
                      <a:cubicBezTo>
                        <a:pt x="241277" y="122993"/>
                        <a:pt x="241334" y="123306"/>
                        <a:pt x="241311" y="123630"/>
                      </a:cubicBezTo>
                      <a:lnTo>
                        <a:pt x="241288" y="124139"/>
                      </a:lnTo>
                      <a:lnTo>
                        <a:pt x="241103" y="125007"/>
                      </a:lnTo>
                      <a:lnTo>
                        <a:pt x="240953" y="125412"/>
                      </a:lnTo>
                      <a:lnTo>
                        <a:pt x="240953" y="125562"/>
                      </a:lnTo>
                      <a:lnTo>
                        <a:pt x="240964" y="126025"/>
                      </a:lnTo>
                      <a:cubicBezTo>
                        <a:pt x="240976" y="126476"/>
                        <a:pt x="240849" y="126916"/>
                        <a:pt x="240571" y="127286"/>
                      </a:cubicBezTo>
                      <a:lnTo>
                        <a:pt x="240247" y="127725"/>
                      </a:lnTo>
                      <a:lnTo>
                        <a:pt x="239749" y="128269"/>
                      </a:lnTo>
                      <a:cubicBezTo>
                        <a:pt x="239715" y="128304"/>
                        <a:pt x="239657" y="128362"/>
                        <a:pt x="239599" y="128408"/>
                      </a:cubicBezTo>
                      <a:cubicBezTo>
                        <a:pt x="239564" y="128547"/>
                        <a:pt x="239506" y="128663"/>
                        <a:pt x="239437" y="128778"/>
                      </a:cubicBezTo>
                      <a:lnTo>
                        <a:pt x="239252" y="129102"/>
                      </a:lnTo>
                      <a:cubicBezTo>
                        <a:pt x="239078" y="129391"/>
                        <a:pt x="238824" y="129646"/>
                        <a:pt x="238535" y="129820"/>
                      </a:cubicBezTo>
                      <a:lnTo>
                        <a:pt x="238292" y="129970"/>
                      </a:lnTo>
                      <a:lnTo>
                        <a:pt x="238349" y="130132"/>
                      </a:lnTo>
                      <a:lnTo>
                        <a:pt x="238604" y="131648"/>
                      </a:lnTo>
                      <a:lnTo>
                        <a:pt x="238592" y="132018"/>
                      </a:lnTo>
                      <a:lnTo>
                        <a:pt x="238708" y="131914"/>
                      </a:lnTo>
                      <a:lnTo>
                        <a:pt x="238731" y="131856"/>
                      </a:lnTo>
                      <a:lnTo>
                        <a:pt x="238835" y="131601"/>
                      </a:lnTo>
                      <a:cubicBezTo>
                        <a:pt x="239021" y="131104"/>
                        <a:pt x="239402" y="130710"/>
                        <a:pt x="239865" y="130491"/>
                      </a:cubicBezTo>
                      <a:lnTo>
                        <a:pt x="240004" y="130259"/>
                      </a:lnTo>
                      <a:cubicBezTo>
                        <a:pt x="240004" y="130259"/>
                        <a:pt x="240270" y="129796"/>
                        <a:pt x="240258" y="129808"/>
                      </a:cubicBezTo>
                      <a:lnTo>
                        <a:pt x="240513" y="129345"/>
                      </a:lnTo>
                      <a:cubicBezTo>
                        <a:pt x="240744" y="128940"/>
                        <a:pt x="241092" y="128628"/>
                        <a:pt x="241520" y="128454"/>
                      </a:cubicBezTo>
                      <a:lnTo>
                        <a:pt x="241982" y="128269"/>
                      </a:lnTo>
                      <a:cubicBezTo>
                        <a:pt x="242133" y="128211"/>
                        <a:pt x="242295" y="128165"/>
                        <a:pt x="242468" y="128154"/>
                      </a:cubicBezTo>
                      <a:lnTo>
                        <a:pt x="243001" y="128073"/>
                      </a:lnTo>
                      <a:cubicBezTo>
                        <a:pt x="243116" y="128061"/>
                        <a:pt x="243255" y="128061"/>
                        <a:pt x="243394" y="128061"/>
                      </a:cubicBezTo>
                      <a:lnTo>
                        <a:pt x="244516" y="128154"/>
                      </a:lnTo>
                      <a:lnTo>
                        <a:pt x="245708" y="128316"/>
                      </a:lnTo>
                      <a:lnTo>
                        <a:pt x="246460" y="128512"/>
                      </a:lnTo>
                      <a:cubicBezTo>
                        <a:pt x="247038" y="128674"/>
                        <a:pt x="247490" y="129079"/>
                        <a:pt x="247744" y="129600"/>
                      </a:cubicBezTo>
                      <a:lnTo>
                        <a:pt x="247894" y="129947"/>
                      </a:lnTo>
                      <a:cubicBezTo>
                        <a:pt x="248126" y="130433"/>
                        <a:pt x="248149" y="130977"/>
                        <a:pt x="247964" y="131474"/>
                      </a:cubicBezTo>
                      <a:lnTo>
                        <a:pt x="247825" y="131867"/>
                      </a:lnTo>
                      <a:lnTo>
                        <a:pt x="247918" y="132157"/>
                      </a:lnTo>
                      <a:cubicBezTo>
                        <a:pt x="248056" y="132550"/>
                        <a:pt x="248068" y="132978"/>
                        <a:pt x="247941" y="133360"/>
                      </a:cubicBezTo>
                      <a:lnTo>
                        <a:pt x="247790" y="133881"/>
                      </a:lnTo>
                      <a:cubicBezTo>
                        <a:pt x="247709" y="134124"/>
                        <a:pt x="247594" y="134343"/>
                        <a:pt x="247443" y="134552"/>
                      </a:cubicBezTo>
                      <a:lnTo>
                        <a:pt x="246876" y="135211"/>
                      </a:lnTo>
                      <a:lnTo>
                        <a:pt x="246263" y="135778"/>
                      </a:lnTo>
                      <a:lnTo>
                        <a:pt x="245800" y="136461"/>
                      </a:lnTo>
                      <a:cubicBezTo>
                        <a:pt x="245523" y="136866"/>
                        <a:pt x="245106" y="137143"/>
                        <a:pt x="244632" y="137247"/>
                      </a:cubicBezTo>
                      <a:lnTo>
                        <a:pt x="244366" y="137317"/>
                      </a:lnTo>
                      <a:lnTo>
                        <a:pt x="244192" y="137409"/>
                      </a:lnTo>
                      <a:lnTo>
                        <a:pt x="242850" y="138277"/>
                      </a:lnTo>
                      <a:lnTo>
                        <a:pt x="242769" y="138462"/>
                      </a:lnTo>
                      <a:lnTo>
                        <a:pt x="242596" y="138971"/>
                      </a:lnTo>
                      <a:cubicBezTo>
                        <a:pt x="242515" y="139180"/>
                        <a:pt x="242399" y="139388"/>
                        <a:pt x="242248" y="139573"/>
                      </a:cubicBezTo>
                      <a:lnTo>
                        <a:pt x="241820" y="140082"/>
                      </a:lnTo>
                      <a:lnTo>
                        <a:pt x="241890" y="140232"/>
                      </a:lnTo>
                      <a:cubicBezTo>
                        <a:pt x="241994" y="140475"/>
                        <a:pt x="242063" y="140730"/>
                        <a:pt x="242063" y="140996"/>
                      </a:cubicBezTo>
                      <a:lnTo>
                        <a:pt x="242086" y="141459"/>
                      </a:lnTo>
                      <a:cubicBezTo>
                        <a:pt x="242086" y="141783"/>
                        <a:pt x="242029" y="142084"/>
                        <a:pt x="241901" y="142384"/>
                      </a:cubicBezTo>
                      <a:cubicBezTo>
                        <a:pt x="242006" y="142535"/>
                        <a:pt x="242086" y="142708"/>
                        <a:pt x="242144" y="142882"/>
                      </a:cubicBezTo>
                      <a:lnTo>
                        <a:pt x="242306" y="143333"/>
                      </a:lnTo>
                      <a:cubicBezTo>
                        <a:pt x="242491" y="143900"/>
                        <a:pt x="242422" y="144513"/>
                        <a:pt x="242121" y="145022"/>
                      </a:cubicBezTo>
                      <a:lnTo>
                        <a:pt x="241554" y="145948"/>
                      </a:lnTo>
                      <a:cubicBezTo>
                        <a:pt x="241346" y="146295"/>
                        <a:pt x="241022" y="146572"/>
                        <a:pt x="240629" y="146734"/>
                      </a:cubicBezTo>
                      <a:lnTo>
                        <a:pt x="240432" y="146827"/>
                      </a:lnTo>
                      <a:lnTo>
                        <a:pt x="240513" y="147024"/>
                      </a:lnTo>
                      <a:cubicBezTo>
                        <a:pt x="240848" y="147891"/>
                        <a:pt x="240536" y="148898"/>
                        <a:pt x="239749" y="149419"/>
                      </a:cubicBezTo>
                      <a:lnTo>
                        <a:pt x="239414" y="149650"/>
                      </a:lnTo>
                      <a:cubicBezTo>
                        <a:pt x="239298" y="149731"/>
                        <a:pt x="239159" y="149800"/>
                        <a:pt x="239009" y="149847"/>
                      </a:cubicBezTo>
                      <a:lnTo>
                        <a:pt x="238974" y="149858"/>
                      </a:lnTo>
                      <a:lnTo>
                        <a:pt x="239252" y="150275"/>
                      </a:lnTo>
                      <a:lnTo>
                        <a:pt x="239576" y="150876"/>
                      </a:lnTo>
                      <a:lnTo>
                        <a:pt x="239773" y="151212"/>
                      </a:lnTo>
                      <a:lnTo>
                        <a:pt x="240027" y="151547"/>
                      </a:lnTo>
                      <a:cubicBezTo>
                        <a:pt x="240432" y="152068"/>
                        <a:pt x="240548" y="152762"/>
                        <a:pt x="240339" y="153410"/>
                      </a:cubicBezTo>
                      <a:lnTo>
                        <a:pt x="240189" y="153861"/>
                      </a:lnTo>
                      <a:lnTo>
                        <a:pt x="240085" y="154127"/>
                      </a:lnTo>
                      <a:lnTo>
                        <a:pt x="240073" y="154185"/>
                      </a:lnTo>
                      <a:lnTo>
                        <a:pt x="240085" y="154197"/>
                      </a:lnTo>
                      <a:cubicBezTo>
                        <a:pt x="240432" y="154451"/>
                        <a:pt x="240698" y="154810"/>
                        <a:pt x="240837" y="155215"/>
                      </a:cubicBezTo>
                      <a:lnTo>
                        <a:pt x="240987" y="155712"/>
                      </a:lnTo>
                      <a:cubicBezTo>
                        <a:pt x="241022" y="155851"/>
                        <a:pt x="241057" y="155979"/>
                        <a:pt x="241068" y="156117"/>
                      </a:cubicBezTo>
                      <a:lnTo>
                        <a:pt x="241080" y="156256"/>
                      </a:lnTo>
                      <a:lnTo>
                        <a:pt x="241346" y="156777"/>
                      </a:lnTo>
                      <a:lnTo>
                        <a:pt x="241381" y="156788"/>
                      </a:lnTo>
                      <a:lnTo>
                        <a:pt x="242121" y="156893"/>
                      </a:lnTo>
                      <a:lnTo>
                        <a:pt x="242468" y="156719"/>
                      </a:lnTo>
                      <a:lnTo>
                        <a:pt x="242781" y="156603"/>
                      </a:lnTo>
                      <a:lnTo>
                        <a:pt x="242896" y="156499"/>
                      </a:lnTo>
                      <a:cubicBezTo>
                        <a:pt x="243429" y="156036"/>
                        <a:pt x="244157" y="155874"/>
                        <a:pt x="244805" y="156083"/>
                      </a:cubicBezTo>
                      <a:cubicBezTo>
                        <a:pt x="245476" y="156279"/>
                        <a:pt x="245997" y="156823"/>
                        <a:pt x="246171" y="157483"/>
                      </a:cubicBezTo>
                      <a:lnTo>
                        <a:pt x="246263" y="157853"/>
                      </a:lnTo>
                      <a:lnTo>
                        <a:pt x="246414" y="158200"/>
                      </a:lnTo>
                      <a:lnTo>
                        <a:pt x="246691" y="159172"/>
                      </a:lnTo>
                      <a:lnTo>
                        <a:pt x="247050" y="159484"/>
                      </a:lnTo>
                      <a:cubicBezTo>
                        <a:pt x="247166" y="159600"/>
                        <a:pt x="247293" y="159727"/>
                        <a:pt x="247385" y="159878"/>
                      </a:cubicBezTo>
                      <a:lnTo>
                        <a:pt x="247698" y="160317"/>
                      </a:lnTo>
                      <a:lnTo>
                        <a:pt x="247640" y="160248"/>
                      </a:lnTo>
                      <a:lnTo>
                        <a:pt x="248473" y="161416"/>
                      </a:lnTo>
                      <a:lnTo>
                        <a:pt x="248970" y="162481"/>
                      </a:lnTo>
                      <a:lnTo>
                        <a:pt x="249329" y="163441"/>
                      </a:lnTo>
                      <a:lnTo>
                        <a:pt x="249769" y="163788"/>
                      </a:lnTo>
                      <a:lnTo>
                        <a:pt x="250081" y="163996"/>
                      </a:lnTo>
                      <a:lnTo>
                        <a:pt x="250220" y="164066"/>
                      </a:lnTo>
                      <a:cubicBezTo>
                        <a:pt x="250648" y="163892"/>
                        <a:pt x="251111" y="163858"/>
                        <a:pt x="251574" y="163985"/>
                      </a:cubicBezTo>
                      <a:cubicBezTo>
                        <a:pt x="251574" y="163985"/>
                        <a:pt x="252083" y="164135"/>
                        <a:pt x="252071" y="164135"/>
                      </a:cubicBezTo>
                      <a:lnTo>
                        <a:pt x="252337" y="164205"/>
                      </a:lnTo>
                      <a:lnTo>
                        <a:pt x="252488" y="163834"/>
                      </a:lnTo>
                      <a:lnTo>
                        <a:pt x="252673" y="163337"/>
                      </a:lnTo>
                      <a:cubicBezTo>
                        <a:pt x="252788" y="163025"/>
                        <a:pt x="252997" y="162747"/>
                        <a:pt x="253251" y="162515"/>
                      </a:cubicBezTo>
                      <a:lnTo>
                        <a:pt x="253656" y="162180"/>
                      </a:lnTo>
                      <a:lnTo>
                        <a:pt x="254397" y="161717"/>
                      </a:lnTo>
                      <a:cubicBezTo>
                        <a:pt x="254605" y="161601"/>
                        <a:pt x="254825" y="161521"/>
                        <a:pt x="255068" y="161463"/>
                      </a:cubicBezTo>
                      <a:cubicBezTo>
                        <a:pt x="255068" y="161463"/>
                        <a:pt x="255588" y="161370"/>
                        <a:pt x="255565" y="161382"/>
                      </a:cubicBezTo>
                      <a:lnTo>
                        <a:pt x="256630" y="161173"/>
                      </a:lnTo>
                      <a:lnTo>
                        <a:pt x="257324" y="161104"/>
                      </a:lnTo>
                      <a:lnTo>
                        <a:pt x="258064" y="161092"/>
                      </a:lnTo>
                      <a:lnTo>
                        <a:pt x="258816" y="161162"/>
                      </a:lnTo>
                      <a:lnTo>
                        <a:pt x="259487" y="161278"/>
                      </a:lnTo>
                      <a:cubicBezTo>
                        <a:pt x="259487" y="161278"/>
                        <a:pt x="260020" y="161370"/>
                        <a:pt x="260008" y="161370"/>
                      </a:cubicBezTo>
                      <a:lnTo>
                        <a:pt x="260471" y="161451"/>
                      </a:lnTo>
                      <a:lnTo>
                        <a:pt x="260818" y="161486"/>
                      </a:lnTo>
                      <a:lnTo>
                        <a:pt x="260876" y="161486"/>
                      </a:lnTo>
                      <a:lnTo>
                        <a:pt x="260945" y="161463"/>
                      </a:lnTo>
                      <a:lnTo>
                        <a:pt x="261350" y="161266"/>
                      </a:lnTo>
                      <a:cubicBezTo>
                        <a:pt x="262021" y="160930"/>
                        <a:pt x="262808" y="161000"/>
                        <a:pt x="263409" y="161440"/>
                      </a:cubicBezTo>
                      <a:lnTo>
                        <a:pt x="263838" y="161752"/>
                      </a:lnTo>
                      <a:lnTo>
                        <a:pt x="264613" y="162469"/>
                      </a:lnTo>
                      <a:lnTo>
                        <a:pt x="265156" y="163210"/>
                      </a:lnTo>
                      <a:lnTo>
                        <a:pt x="265642" y="164135"/>
                      </a:lnTo>
                      <a:lnTo>
                        <a:pt x="265885" y="164552"/>
                      </a:lnTo>
                      <a:cubicBezTo>
                        <a:pt x="265989" y="164737"/>
                        <a:pt x="266070" y="164922"/>
                        <a:pt x="266117" y="165142"/>
                      </a:cubicBezTo>
                      <a:lnTo>
                        <a:pt x="266221" y="165605"/>
                      </a:lnTo>
                      <a:cubicBezTo>
                        <a:pt x="266313" y="165975"/>
                        <a:pt x="266290" y="166368"/>
                        <a:pt x="266151" y="166727"/>
                      </a:cubicBezTo>
                      <a:lnTo>
                        <a:pt x="265874" y="167467"/>
                      </a:lnTo>
                      <a:lnTo>
                        <a:pt x="265307" y="168497"/>
                      </a:lnTo>
                      <a:lnTo>
                        <a:pt x="265330" y="168462"/>
                      </a:lnTo>
                      <a:lnTo>
                        <a:pt x="265075" y="168925"/>
                      </a:lnTo>
                      <a:lnTo>
                        <a:pt x="264740" y="169434"/>
                      </a:lnTo>
                      <a:lnTo>
                        <a:pt x="264578" y="169747"/>
                      </a:lnTo>
                      <a:lnTo>
                        <a:pt x="264185" y="170684"/>
                      </a:lnTo>
                      <a:lnTo>
                        <a:pt x="263768" y="171656"/>
                      </a:lnTo>
                      <a:cubicBezTo>
                        <a:pt x="263757" y="171713"/>
                        <a:pt x="263733" y="171748"/>
                        <a:pt x="263710" y="171794"/>
                      </a:cubicBezTo>
                      <a:lnTo>
                        <a:pt x="264231" y="172558"/>
                      </a:lnTo>
                      <a:cubicBezTo>
                        <a:pt x="264300" y="172662"/>
                        <a:pt x="264370" y="172789"/>
                        <a:pt x="264416" y="172905"/>
                      </a:cubicBezTo>
                      <a:lnTo>
                        <a:pt x="264705" y="173680"/>
                      </a:lnTo>
                      <a:lnTo>
                        <a:pt x="264867" y="173889"/>
                      </a:lnTo>
                      <a:cubicBezTo>
                        <a:pt x="264902" y="173923"/>
                        <a:pt x="264937" y="173981"/>
                        <a:pt x="264971" y="174039"/>
                      </a:cubicBezTo>
                      <a:lnTo>
                        <a:pt x="264994" y="174027"/>
                      </a:lnTo>
                      <a:cubicBezTo>
                        <a:pt x="265180" y="174004"/>
                        <a:pt x="265353" y="173970"/>
                        <a:pt x="265538" y="173993"/>
                      </a:cubicBezTo>
                      <a:lnTo>
                        <a:pt x="266024" y="174016"/>
                      </a:lnTo>
                      <a:lnTo>
                        <a:pt x="266418" y="174027"/>
                      </a:lnTo>
                      <a:lnTo>
                        <a:pt x="266603" y="174004"/>
                      </a:lnTo>
                      <a:lnTo>
                        <a:pt x="266788" y="173935"/>
                      </a:lnTo>
                      <a:lnTo>
                        <a:pt x="267204" y="173750"/>
                      </a:lnTo>
                      <a:lnTo>
                        <a:pt x="268003" y="173507"/>
                      </a:lnTo>
                      <a:lnTo>
                        <a:pt x="268720" y="173368"/>
                      </a:lnTo>
                      <a:cubicBezTo>
                        <a:pt x="269067" y="173310"/>
                        <a:pt x="269414" y="173356"/>
                        <a:pt x="269738" y="173472"/>
                      </a:cubicBezTo>
                      <a:lnTo>
                        <a:pt x="270155" y="173622"/>
                      </a:lnTo>
                      <a:lnTo>
                        <a:pt x="270478" y="173715"/>
                      </a:lnTo>
                      <a:lnTo>
                        <a:pt x="270883" y="173773"/>
                      </a:lnTo>
                      <a:cubicBezTo>
                        <a:pt x="271138" y="173808"/>
                        <a:pt x="271393" y="173889"/>
                        <a:pt x="271601" y="174027"/>
                      </a:cubicBezTo>
                      <a:lnTo>
                        <a:pt x="272052" y="174282"/>
                      </a:lnTo>
                      <a:lnTo>
                        <a:pt x="272677" y="174722"/>
                      </a:lnTo>
                      <a:lnTo>
                        <a:pt x="273082" y="175092"/>
                      </a:lnTo>
                      <a:lnTo>
                        <a:pt x="273267" y="175207"/>
                      </a:lnTo>
                      <a:lnTo>
                        <a:pt x="273637" y="175381"/>
                      </a:lnTo>
                      <a:lnTo>
                        <a:pt x="274042" y="175555"/>
                      </a:lnTo>
                      <a:lnTo>
                        <a:pt x="274493" y="175728"/>
                      </a:lnTo>
                      <a:cubicBezTo>
                        <a:pt x="274690" y="175798"/>
                        <a:pt x="274898" y="175913"/>
                        <a:pt x="275072" y="176052"/>
                      </a:cubicBezTo>
                      <a:lnTo>
                        <a:pt x="275465" y="176376"/>
                      </a:lnTo>
                      <a:cubicBezTo>
                        <a:pt x="275639" y="176515"/>
                        <a:pt x="275789" y="176688"/>
                        <a:pt x="275905" y="176862"/>
                      </a:cubicBezTo>
                      <a:lnTo>
                        <a:pt x="276113" y="177209"/>
                      </a:lnTo>
                      <a:lnTo>
                        <a:pt x="276321" y="177475"/>
                      </a:lnTo>
                      <a:lnTo>
                        <a:pt x="276657" y="177834"/>
                      </a:lnTo>
                      <a:lnTo>
                        <a:pt x="277443" y="178864"/>
                      </a:lnTo>
                      <a:lnTo>
                        <a:pt x="277409" y="178806"/>
                      </a:lnTo>
                      <a:lnTo>
                        <a:pt x="277617" y="179060"/>
                      </a:lnTo>
                      <a:lnTo>
                        <a:pt x="277698" y="179141"/>
                      </a:lnTo>
                      <a:lnTo>
                        <a:pt x="278091" y="179060"/>
                      </a:lnTo>
                      <a:lnTo>
                        <a:pt x="278554" y="178921"/>
                      </a:lnTo>
                      <a:cubicBezTo>
                        <a:pt x="279237" y="178725"/>
                        <a:pt x="279977" y="178910"/>
                        <a:pt x="280498" y="179407"/>
                      </a:cubicBezTo>
                      <a:lnTo>
                        <a:pt x="280822" y="179720"/>
                      </a:lnTo>
                      <a:cubicBezTo>
                        <a:pt x="281007" y="179905"/>
                        <a:pt x="281169" y="180136"/>
                        <a:pt x="281273" y="180379"/>
                      </a:cubicBezTo>
                      <a:lnTo>
                        <a:pt x="281597" y="181212"/>
                      </a:lnTo>
                      <a:lnTo>
                        <a:pt x="281840" y="182265"/>
                      </a:lnTo>
                      <a:cubicBezTo>
                        <a:pt x="281875" y="182427"/>
                        <a:pt x="281898" y="182601"/>
                        <a:pt x="281898" y="182763"/>
                      </a:cubicBezTo>
                      <a:lnTo>
                        <a:pt x="281886" y="183225"/>
                      </a:lnTo>
                      <a:cubicBezTo>
                        <a:pt x="281863" y="183920"/>
                        <a:pt x="281481" y="184544"/>
                        <a:pt x="280891" y="184903"/>
                      </a:cubicBezTo>
                      <a:lnTo>
                        <a:pt x="277652" y="186812"/>
                      </a:lnTo>
                      <a:lnTo>
                        <a:pt x="276946" y="187147"/>
                      </a:lnTo>
                      <a:lnTo>
                        <a:pt x="272295" y="188837"/>
                      </a:lnTo>
                      <a:lnTo>
                        <a:pt x="271589" y="189022"/>
                      </a:lnTo>
                      <a:cubicBezTo>
                        <a:pt x="271358" y="189091"/>
                        <a:pt x="271103" y="189103"/>
                        <a:pt x="270872" y="189080"/>
                      </a:cubicBezTo>
                      <a:lnTo>
                        <a:pt x="268743" y="188825"/>
                      </a:lnTo>
                      <a:lnTo>
                        <a:pt x="267042" y="188547"/>
                      </a:lnTo>
                      <a:cubicBezTo>
                        <a:pt x="266371" y="188432"/>
                        <a:pt x="265839" y="188004"/>
                        <a:pt x="265573" y="187425"/>
                      </a:cubicBezTo>
                      <a:lnTo>
                        <a:pt x="265168" y="187830"/>
                      </a:lnTo>
                      <a:lnTo>
                        <a:pt x="263294" y="189392"/>
                      </a:lnTo>
                      <a:lnTo>
                        <a:pt x="263143" y="189577"/>
                      </a:lnTo>
                      <a:lnTo>
                        <a:pt x="262866" y="190005"/>
                      </a:lnTo>
                      <a:cubicBezTo>
                        <a:pt x="262750" y="190190"/>
                        <a:pt x="262588" y="190364"/>
                        <a:pt x="262403" y="190503"/>
                      </a:cubicBezTo>
                      <a:lnTo>
                        <a:pt x="262009" y="190792"/>
                      </a:lnTo>
                      <a:cubicBezTo>
                        <a:pt x="261743" y="190989"/>
                        <a:pt x="261419" y="191127"/>
                        <a:pt x="261084" y="191185"/>
                      </a:cubicBezTo>
                      <a:lnTo>
                        <a:pt x="260679" y="191243"/>
                      </a:lnTo>
                      <a:lnTo>
                        <a:pt x="259233" y="191636"/>
                      </a:lnTo>
                      <a:lnTo>
                        <a:pt x="258377" y="191741"/>
                      </a:lnTo>
                      <a:cubicBezTo>
                        <a:pt x="258145" y="191764"/>
                        <a:pt x="257925" y="191741"/>
                        <a:pt x="257694" y="191683"/>
                      </a:cubicBezTo>
                      <a:lnTo>
                        <a:pt x="254096" y="190757"/>
                      </a:lnTo>
                      <a:lnTo>
                        <a:pt x="251967" y="192886"/>
                      </a:lnTo>
                      <a:lnTo>
                        <a:pt x="251736" y="193164"/>
                      </a:lnTo>
                      <a:lnTo>
                        <a:pt x="249919" y="195755"/>
                      </a:lnTo>
                      <a:lnTo>
                        <a:pt x="249341" y="196438"/>
                      </a:lnTo>
                      <a:lnTo>
                        <a:pt x="247038" y="198694"/>
                      </a:lnTo>
                      <a:lnTo>
                        <a:pt x="246298" y="199319"/>
                      </a:lnTo>
                      <a:lnTo>
                        <a:pt x="242665" y="201598"/>
                      </a:lnTo>
                      <a:lnTo>
                        <a:pt x="241890" y="202014"/>
                      </a:lnTo>
                      <a:lnTo>
                        <a:pt x="238396" y="203414"/>
                      </a:lnTo>
                      <a:cubicBezTo>
                        <a:pt x="238396" y="203414"/>
                        <a:pt x="237898" y="203611"/>
                        <a:pt x="237910" y="203611"/>
                      </a:cubicBezTo>
                      <a:lnTo>
                        <a:pt x="237447" y="203796"/>
                      </a:lnTo>
                      <a:lnTo>
                        <a:pt x="236579" y="204201"/>
                      </a:lnTo>
                      <a:lnTo>
                        <a:pt x="236568" y="204282"/>
                      </a:lnTo>
                      <a:lnTo>
                        <a:pt x="236464" y="205254"/>
                      </a:lnTo>
                      <a:cubicBezTo>
                        <a:pt x="236452" y="205393"/>
                        <a:pt x="236429" y="205520"/>
                        <a:pt x="236383" y="205659"/>
                      </a:cubicBezTo>
                      <a:lnTo>
                        <a:pt x="236221" y="206156"/>
                      </a:lnTo>
                      <a:cubicBezTo>
                        <a:pt x="236140" y="206422"/>
                        <a:pt x="235989" y="206677"/>
                        <a:pt x="235804" y="206874"/>
                      </a:cubicBezTo>
                      <a:lnTo>
                        <a:pt x="234832" y="207915"/>
                      </a:lnTo>
                      <a:lnTo>
                        <a:pt x="234254" y="208366"/>
                      </a:lnTo>
                      <a:lnTo>
                        <a:pt x="230621" y="210657"/>
                      </a:lnTo>
                      <a:lnTo>
                        <a:pt x="230019" y="210981"/>
                      </a:lnTo>
                      <a:cubicBezTo>
                        <a:pt x="229788" y="211097"/>
                        <a:pt x="229556" y="211178"/>
                        <a:pt x="229302" y="211212"/>
                      </a:cubicBezTo>
                      <a:lnTo>
                        <a:pt x="226363" y="211502"/>
                      </a:lnTo>
                      <a:lnTo>
                        <a:pt x="225172" y="212612"/>
                      </a:lnTo>
                      <a:lnTo>
                        <a:pt x="222406" y="215042"/>
                      </a:lnTo>
                      <a:lnTo>
                        <a:pt x="222314" y="215146"/>
                      </a:lnTo>
                      <a:lnTo>
                        <a:pt x="220625" y="218478"/>
                      </a:lnTo>
                      <a:lnTo>
                        <a:pt x="220601" y="218617"/>
                      </a:lnTo>
                      <a:lnTo>
                        <a:pt x="220590" y="218790"/>
                      </a:lnTo>
                      <a:lnTo>
                        <a:pt x="220613" y="218929"/>
                      </a:lnTo>
                      <a:lnTo>
                        <a:pt x="221701" y="222389"/>
                      </a:lnTo>
                      <a:cubicBezTo>
                        <a:pt x="221701" y="222389"/>
                        <a:pt x="221863" y="222909"/>
                        <a:pt x="221863" y="222886"/>
                      </a:cubicBezTo>
                      <a:lnTo>
                        <a:pt x="222013" y="223372"/>
                      </a:lnTo>
                      <a:lnTo>
                        <a:pt x="223841" y="228370"/>
                      </a:lnTo>
                      <a:cubicBezTo>
                        <a:pt x="223899" y="228509"/>
                        <a:pt x="223934" y="228636"/>
                        <a:pt x="223945" y="228775"/>
                      </a:cubicBezTo>
                      <a:lnTo>
                        <a:pt x="224026" y="229296"/>
                      </a:lnTo>
                      <a:lnTo>
                        <a:pt x="224049" y="230638"/>
                      </a:lnTo>
                      <a:lnTo>
                        <a:pt x="223968" y="231390"/>
                      </a:lnTo>
                      <a:cubicBezTo>
                        <a:pt x="223818" y="232420"/>
                        <a:pt x="222939" y="233160"/>
                        <a:pt x="221920" y="233125"/>
                      </a:cubicBezTo>
                      <a:lnTo>
                        <a:pt x="222233" y="234768"/>
                      </a:lnTo>
                      <a:lnTo>
                        <a:pt x="222291" y="235532"/>
                      </a:lnTo>
                      <a:cubicBezTo>
                        <a:pt x="222325" y="236064"/>
                        <a:pt x="222129" y="236596"/>
                        <a:pt x="221770" y="236990"/>
                      </a:cubicBezTo>
                      <a:lnTo>
                        <a:pt x="220451" y="238447"/>
                      </a:lnTo>
                      <a:lnTo>
                        <a:pt x="220694" y="238540"/>
                      </a:lnTo>
                      <a:lnTo>
                        <a:pt x="221747" y="239003"/>
                      </a:lnTo>
                      <a:lnTo>
                        <a:pt x="222430" y="239396"/>
                      </a:lnTo>
                      <a:lnTo>
                        <a:pt x="223864" y="240391"/>
                      </a:lnTo>
                      <a:cubicBezTo>
                        <a:pt x="224234" y="240657"/>
                        <a:pt x="224524" y="241051"/>
                        <a:pt x="224651" y="241502"/>
                      </a:cubicBezTo>
                      <a:lnTo>
                        <a:pt x="224790" y="241999"/>
                      </a:lnTo>
                      <a:lnTo>
                        <a:pt x="224986" y="243087"/>
                      </a:lnTo>
                      <a:lnTo>
                        <a:pt x="225056" y="243284"/>
                      </a:lnTo>
                      <a:lnTo>
                        <a:pt x="226363" y="245713"/>
                      </a:lnTo>
                      <a:lnTo>
                        <a:pt x="226514" y="245864"/>
                      </a:lnTo>
                      <a:lnTo>
                        <a:pt x="227659" y="246951"/>
                      </a:lnTo>
                      <a:cubicBezTo>
                        <a:pt x="228029" y="247298"/>
                        <a:pt x="228261" y="247796"/>
                        <a:pt x="228284" y="248328"/>
                      </a:cubicBezTo>
                      <a:lnTo>
                        <a:pt x="228353" y="250491"/>
                      </a:lnTo>
                      <a:cubicBezTo>
                        <a:pt x="228353" y="250491"/>
                        <a:pt x="228365" y="251035"/>
                        <a:pt x="228365" y="251001"/>
                      </a:cubicBezTo>
                      <a:lnTo>
                        <a:pt x="228376" y="251405"/>
                      </a:lnTo>
                      <a:lnTo>
                        <a:pt x="229128" y="255362"/>
                      </a:lnTo>
                      <a:lnTo>
                        <a:pt x="229128" y="255385"/>
                      </a:lnTo>
                      <a:lnTo>
                        <a:pt x="231593" y="258416"/>
                      </a:lnTo>
                      <a:lnTo>
                        <a:pt x="231986" y="258995"/>
                      </a:lnTo>
                      <a:cubicBezTo>
                        <a:pt x="232009" y="259018"/>
                        <a:pt x="232044" y="259064"/>
                        <a:pt x="232056" y="259088"/>
                      </a:cubicBezTo>
                      <a:lnTo>
                        <a:pt x="234022" y="259180"/>
                      </a:lnTo>
                      <a:lnTo>
                        <a:pt x="234763" y="259284"/>
                      </a:lnTo>
                      <a:cubicBezTo>
                        <a:pt x="234902" y="259296"/>
                        <a:pt x="235040" y="259342"/>
                        <a:pt x="235168" y="259388"/>
                      </a:cubicBezTo>
                      <a:lnTo>
                        <a:pt x="238685" y="260707"/>
                      </a:lnTo>
                      <a:cubicBezTo>
                        <a:pt x="238951" y="260811"/>
                        <a:pt x="239206" y="260973"/>
                        <a:pt x="239402" y="261170"/>
                      </a:cubicBezTo>
                      <a:lnTo>
                        <a:pt x="239772" y="261563"/>
                      </a:lnTo>
                      <a:lnTo>
                        <a:pt x="240999" y="262952"/>
                      </a:lnTo>
                      <a:lnTo>
                        <a:pt x="243197" y="265844"/>
                      </a:lnTo>
                      <a:lnTo>
                        <a:pt x="243440" y="266087"/>
                      </a:lnTo>
                      <a:lnTo>
                        <a:pt x="244909" y="267395"/>
                      </a:lnTo>
                      <a:lnTo>
                        <a:pt x="245164" y="267580"/>
                      </a:lnTo>
                      <a:lnTo>
                        <a:pt x="245904" y="267996"/>
                      </a:lnTo>
                      <a:lnTo>
                        <a:pt x="246876" y="266527"/>
                      </a:lnTo>
                      <a:cubicBezTo>
                        <a:pt x="246992" y="266342"/>
                        <a:pt x="247142" y="266180"/>
                        <a:pt x="247316" y="266041"/>
                      </a:cubicBezTo>
                      <a:lnTo>
                        <a:pt x="247721" y="265729"/>
                      </a:lnTo>
                      <a:cubicBezTo>
                        <a:pt x="247918" y="265567"/>
                        <a:pt x="248172" y="265451"/>
                        <a:pt x="248427" y="265381"/>
                      </a:cubicBezTo>
                      <a:lnTo>
                        <a:pt x="249468" y="265104"/>
                      </a:lnTo>
                      <a:cubicBezTo>
                        <a:pt x="249468" y="265104"/>
                        <a:pt x="249977" y="264965"/>
                        <a:pt x="249954" y="264965"/>
                      </a:cubicBezTo>
                      <a:cubicBezTo>
                        <a:pt x="249954" y="264965"/>
                        <a:pt x="250474" y="264826"/>
                        <a:pt x="250463" y="264826"/>
                      </a:cubicBezTo>
                      <a:lnTo>
                        <a:pt x="254582" y="263634"/>
                      </a:lnTo>
                      <a:cubicBezTo>
                        <a:pt x="255033" y="263496"/>
                        <a:pt x="255519" y="263530"/>
                        <a:pt x="255947" y="263727"/>
                      </a:cubicBezTo>
                      <a:lnTo>
                        <a:pt x="256606" y="264016"/>
                      </a:lnTo>
                      <a:lnTo>
                        <a:pt x="259418" y="265590"/>
                      </a:lnTo>
                      <a:cubicBezTo>
                        <a:pt x="259533" y="265659"/>
                        <a:pt x="259649" y="265740"/>
                        <a:pt x="259753" y="265833"/>
                      </a:cubicBezTo>
                      <a:lnTo>
                        <a:pt x="260123" y="266157"/>
                      </a:lnTo>
                      <a:cubicBezTo>
                        <a:pt x="260494" y="266492"/>
                        <a:pt x="260737" y="266943"/>
                        <a:pt x="260794" y="267429"/>
                      </a:cubicBezTo>
                      <a:lnTo>
                        <a:pt x="261188" y="270819"/>
                      </a:lnTo>
                      <a:lnTo>
                        <a:pt x="261257" y="270923"/>
                      </a:lnTo>
                      <a:lnTo>
                        <a:pt x="262553" y="273226"/>
                      </a:lnTo>
                      <a:cubicBezTo>
                        <a:pt x="262622" y="273364"/>
                        <a:pt x="262692" y="273492"/>
                        <a:pt x="262727" y="273642"/>
                      </a:cubicBezTo>
                      <a:lnTo>
                        <a:pt x="262877" y="274128"/>
                      </a:lnTo>
                      <a:cubicBezTo>
                        <a:pt x="262981" y="274498"/>
                        <a:pt x="262981" y="274915"/>
                        <a:pt x="262865" y="275297"/>
                      </a:cubicBezTo>
                      <a:lnTo>
                        <a:pt x="262241" y="277344"/>
                      </a:lnTo>
                      <a:lnTo>
                        <a:pt x="261998" y="277969"/>
                      </a:lnTo>
                      <a:cubicBezTo>
                        <a:pt x="261836" y="278397"/>
                        <a:pt x="261512" y="278756"/>
                        <a:pt x="261118" y="278987"/>
                      </a:cubicBezTo>
                      <a:cubicBezTo>
                        <a:pt x="261118" y="278987"/>
                        <a:pt x="260656" y="279253"/>
                        <a:pt x="260667" y="279242"/>
                      </a:cubicBezTo>
                      <a:lnTo>
                        <a:pt x="260239" y="279496"/>
                      </a:lnTo>
                      <a:lnTo>
                        <a:pt x="259059" y="280214"/>
                      </a:lnTo>
                      <a:lnTo>
                        <a:pt x="258990" y="280283"/>
                      </a:lnTo>
                      <a:lnTo>
                        <a:pt x="259475" y="281729"/>
                      </a:lnTo>
                      <a:cubicBezTo>
                        <a:pt x="259533" y="281914"/>
                        <a:pt x="259568" y="282123"/>
                        <a:pt x="259568" y="282319"/>
                      </a:cubicBezTo>
                      <a:lnTo>
                        <a:pt x="259580" y="282759"/>
                      </a:lnTo>
                      <a:cubicBezTo>
                        <a:pt x="259591" y="283546"/>
                        <a:pt x="259152" y="284275"/>
                        <a:pt x="258434" y="284622"/>
                      </a:cubicBezTo>
                      <a:lnTo>
                        <a:pt x="256491" y="285536"/>
                      </a:lnTo>
                      <a:lnTo>
                        <a:pt x="255796" y="285790"/>
                      </a:lnTo>
                      <a:cubicBezTo>
                        <a:pt x="255565" y="285871"/>
                        <a:pt x="255310" y="285906"/>
                        <a:pt x="255079" y="285894"/>
                      </a:cubicBezTo>
                      <a:lnTo>
                        <a:pt x="253471" y="285837"/>
                      </a:lnTo>
                      <a:cubicBezTo>
                        <a:pt x="253471" y="285837"/>
                        <a:pt x="252939" y="285825"/>
                        <a:pt x="252950" y="285825"/>
                      </a:cubicBezTo>
                      <a:lnTo>
                        <a:pt x="252441" y="285813"/>
                      </a:lnTo>
                      <a:lnTo>
                        <a:pt x="249792" y="285825"/>
                      </a:lnTo>
                      <a:lnTo>
                        <a:pt x="246448" y="285813"/>
                      </a:lnTo>
                      <a:lnTo>
                        <a:pt x="246413" y="285825"/>
                      </a:lnTo>
                      <a:lnTo>
                        <a:pt x="245037" y="286531"/>
                      </a:lnTo>
                      <a:lnTo>
                        <a:pt x="243775" y="287132"/>
                      </a:lnTo>
                      <a:lnTo>
                        <a:pt x="242734" y="287479"/>
                      </a:lnTo>
                      <a:lnTo>
                        <a:pt x="242595" y="287653"/>
                      </a:lnTo>
                      <a:lnTo>
                        <a:pt x="242537" y="287734"/>
                      </a:lnTo>
                      <a:lnTo>
                        <a:pt x="242005" y="289620"/>
                      </a:lnTo>
                      <a:cubicBezTo>
                        <a:pt x="241924" y="289863"/>
                        <a:pt x="241820" y="290071"/>
                        <a:pt x="241670" y="290279"/>
                      </a:cubicBezTo>
                      <a:lnTo>
                        <a:pt x="241392" y="290650"/>
                      </a:lnTo>
                      <a:cubicBezTo>
                        <a:pt x="241080" y="291055"/>
                        <a:pt x="240640" y="291321"/>
                        <a:pt x="240143" y="291402"/>
                      </a:cubicBezTo>
                      <a:lnTo>
                        <a:pt x="238014" y="291772"/>
                      </a:lnTo>
                      <a:cubicBezTo>
                        <a:pt x="237435" y="291876"/>
                        <a:pt x="236845" y="291714"/>
                        <a:pt x="236394" y="291355"/>
                      </a:cubicBezTo>
                      <a:lnTo>
                        <a:pt x="236082" y="291101"/>
                      </a:lnTo>
                      <a:cubicBezTo>
                        <a:pt x="235769" y="290846"/>
                        <a:pt x="235549" y="290499"/>
                        <a:pt x="235422" y="290106"/>
                      </a:cubicBezTo>
                      <a:lnTo>
                        <a:pt x="235318" y="289759"/>
                      </a:lnTo>
                      <a:lnTo>
                        <a:pt x="234716" y="290707"/>
                      </a:lnTo>
                      <a:cubicBezTo>
                        <a:pt x="234531" y="290985"/>
                        <a:pt x="234288" y="291217"/>
                        <a:pt x="234011" y="291378"/>
                      </a:cubicBezTo>
                      <a:lnTo>
                        <a:pt x="233583" y="291610"/>
                      </a:lnTo>
                      <a:cubicBezTo>
                        <a:pt x="233374" y="291749"/>
                        <a:pt x="233131" y="291818"/>
                        <a:pt x="232877" y="291853"/>
                      </a:cubicBezTo>
                      <a:lnTo>
                        <a:pt x="231697" y="292015"/>
                      </a:lnTo>
                      <a:cubicBezTo>
                        <a:pt x="231801" y="292212"/>
                        <a:pt x="231882" y="292420"/>
                        <a:pt x="231928" y="292640"/>
                      </a:cubicBezTo>
                      <a:lnTo>
                        <a:pt x="232067" y="293392"/>
                      </a:lnTo>
                      <a:lnTo>
                        <a:pt x="232298" y="297152"/>
                      </a:lnTo>
                      <a:lnTo>
                        <a:pt x="232264" y="297915"/>
                      </a:lnTo>
                      <a:cubicBezTo>
                        <a:pt x="232252" y="298100"/>
                        <a:pt x="232229" y="298274"/>
                        <a:pt x="232159" y="298447"/>
                      </a:cubicBezTo>
                      <a:lnTo>
                        <a:pt x="229487" y="306095"/>
                      </a:lnTo>
                      <a:cubicBezTo>
                        <a:pt x="229429" y="306234"/>
                        <a:pt x="229371" y="306361"/>
                        <a:pt x="229290" y="306488"/>
                      </a:cubicBezTo>
                      <a:lnTo>
                        <a:pt x="226062" y="311429"/>
                      </a:lnTo>
                      <a:cubicBezTo>
                        <a:pt x="226039" y="311486"/>
                        <a:pt x="225993" y="311521"/>
                        <a:pt x="225970" y="311567"/>
                      </a:cubicBezTo>
                      <a:lnTo>
                        <a:pt x="226757" y="312713"/>
                      </a:lnTo>
                      <a:lnTo>
                        <a:pt x="228376" y="313060"/>
                      </a:lnTo>
                      <a:lnTo>
                        <a:pt x="229221" y="313384"/>
                      </a:lnTo>
                      <a:lnTo>
                        <a:pt x="232021" y="315004"/>
                      </a:lnTo>
                      <a:cubicBezTo>
                        <a:pt x="232136" y="315073"/>
                        <a:pt x="232264" y="315154"/>
                        <a:pt x="232356" y="315247"/>
                      </a:cubicBezTo>
                      <a:lnTo>
                        <a:pt x="233571" y="316369"/>
                      </a:lnTo>
                      <a:cubicBezTo>
                        <a:pt x="234057" y="316809"/>
                        <a:pt x="234277" y="317468"/>
                        <a:pt x="234184" y="318104"/>
                      </a:cubicBezTo>
                      <a:cubicBezTo>
                        <a:pt x="234092" y="318741"/>
                        <a:pt x="233687" y="319308"/>
                        <a:pt x="233120" y="319620"/>
                      </a:cubicBezTo>
                      <a:lnTo>
                        <a:pt x="231165" y="320569"/>
                      </a:lnTo>
                      <a:cubicBezTo>
                        <a:pt x="230991" y="320661"/>
                        <a:pt x="230806" y="320719"/>
                        <a:pt x="230598" y="320754"/>
                      </a:cubicBezTo>
                      <a:lnTo>
                        <a:pt x="230100" y="320835"/>
                      </a:lnTo>
                      <a:cubicBezTo>
                        <a:pt x="229823" y="320869"/>
                        <a:pt x="229522" y="320858"/>
                        <a:pt x="229256" y="320777"/>
                      </a:cubicBezTo>
                      <a:lnTo>
                        <a:pt x="225669" y="319782"/>
                      </a:lnTo>
                      <a:lnTo>
                        <a:pt x="225577" y="319944"/>
                      </a:lnTo>
                      <a:lnTo>
                        <a:pt x="225149" y="320546"/>
                      </a:lnTo>
                      <a:lnTo>
                        <a:pt x="224558" y="321159"/>
                      </a:lnTo>
                      <a:cubicBezTo>
                        <a:pt x="224454" y="321263"/>
                        <a:pt x="224327" y="321355"/>
                        <a:pt x="224211" y="321436"/>
                      </a:cubicBezTo>
                      <a:lnTo>
                        <a:pt x="223783" y="321703"/>
                      </a:lnTo>
                      <a:cubicBezTo>
                        <a:pt x="223459" y="321899"/>
                        <a:pt x="223089" y="322015"/>
                        <a:pt x="222719" y="321992"/>
                      </a:cubicBezTo>
                      <a:lnTo>
                        <a:pt x="220046" y="321992"/>
                      </a:lnTo>
                      <a:cubicBezTo>
                        <a:pt x="219352" y="321980"/>
                        <a:pt x="218727" y="321633"/>
                        <a:pt x="218345" y="321055"/>
                      </a:cubicBezTo>
                      <a:lnTo>
                        <a:pt x="218137" y="320708"/>
                      </a:lnTo>
                      <a:cubicBezTo>
                        <a:pt x="217975" y="320441"/>
                        <a:pt x="217871" y="320164"/>
                        <a:pt x="217848" y="319851"/>
                      </a:cubicBezTo>
                      <a:cubicBezTo>
                        <a:pt x="217836" y="319886"/>
                        <a:pt x="217813" y="319921"/>
                        <a:pt x="217790" y="319955"/>
                      </a:cubicBezTo>
                      <a:lnTo>
                        <a:pt x="217038" y="321379"/>
                      </a:lnTo>
                      <a:lnTo>
                        <a:pt x="216598" y="322015"/>
                      </a:lnTo>
                      <a:cubicBezTo>
                        <a:pt x="216078" y="322709"/>
                        <a:pt x="215175" y="323010"/>
                        <a:pt x="214366" y="322732"/>
                      </a:cubicBezTo>
                      <a:lnTo>
                        <a:pt x="212538" y="322142"/>
                      </a:lnTo>
                      <a:lnTo>
                        <a:pt x="210767" y="322536"/>
                      </a:lnTo>
                      <a:cubicBezTo>
                        <a:pt x="210189" y="322674"/>
                        <a:pt x="209587" y="322536"/>
                        <a:pt x="209124" y="322188"/>
                      </a:cubicBezTo>
                      <a:cubicBezTo>
                        <a:pt x="208662" y="321841"/>
                        <a:pt x="208361" y="321309"/>
                        <a:pt x="208326" y="320719"/>
                      </a:cubicBezTo>
                      <a:lnTo>
                        <a:pt x="208303" y="320233"/>
                      </a:lnTo>
                      <a:lnTo>
                        <a:pt x="208315" y="319296"/>
                      </a:lnTo>
                      <a:lnTo>
                        <a:pt x="207088" y="317260"/>
                      </a:lnTo>
                      <a:cubicBezTo>
                        <a:pt x="206880" y="316901"/>
                        <a:pt x="206764" y="316485"/>
                        <a:pt x="206811" y="316068"/>
                      </a:cubicBezTo>
                      <a:lnTo>
                        <a:pt x="206845" y="315547"/>
                      </a:lnTo>
                      <a:lnTo>
                        <a:pt x="207412" y="310665"/>
                      </a:lnTo>
                      <a:cubicBezTo>
                        <a:pt x="207447" y="310318"/>
                        <a:pt x="207586" y="309971"/>
                        <a:pt x="207806" y="309693"/>
                      </a:cubicBezTo>
                      <a:lnTo>
                        <a:pt x="208095" y="309300"/>
                      </a:lnTo>
                      <a:cubicBezTo>
                        <a:pt x="208245" y="309103"/>
                        <a:pt x="208430" y="308930"/>
                        <a:pt x="208638" y="308791"/>
                      </a:cubicBezTo>
                      <a:lnTo>
                        <a:pt x="209379" y="308351"/>
                      </a:lnTo>
                      <a:lnTo>
                        <a:pt x="208534" y="301791"/>
                      </a:lnTo>
                      <a:lnTo>
                        <a:pt x="208442" y="301456"/>
                      </a:lnTo>
                      <a:lnTo>
                        <a:pt x="207620" y="298910"/>
                      </a:lnTo>
                      <a:lnTo>
                        <a:pt x="202622" y="298054"/>
                      </a:lnTo>
                      <a:lnTo>
                        <a:pt x="199903" y="297418"/>
                      </a:lnTo>
                      <a:cubicBezTo>
                        <a:pt x="199579" y="297337"/>
                        <a:pt x="199290" y="297175"/>
                        <a:pt x="199047" y="296967"/>
                      </a:cubicBezTo>
                      <a:lnTo>
                        <a:pt x="198642" y="296620"/>
                      </a:lnTo>
                      <a:lnTo>
                        <a:pt x="197034" y="295058"/>
                      </a:lnTo>
                      <a:lnTo>
                        <a:pt x="196525" y="294433"/>
                      </a:lnTo>
                      <a:lnTo>
                        <a:pt x="195530" y="293033"/>
                      </a:lnTo>
                      <a:lnTo>
                        <a:pt x="195171" y="292420"/>
                      </a:lnTo>
                      <a:cubicBezTo>
                        <a:pt x="195079" y="292246"/>
                        <a:pt x="194998" y="292061"/>
                        <a:pt x="194963" y="291876"/>
                      </a:cubicBezTo>
                      <a:lnTo>
                        <a:pt x="194558" y="290060"/>
                      </a:lnTo>
                      <a:lnTo>
                        <a:pt x="190867" y="289400"/>
                      </a:lnTo>
                      <a:lnTo>
                        <a:pt x="190833" y="289400"/>
                      </a:lnTo>
                      <a:lnTo>
                        <a:pt x="185881" y="290951"/>
                      </a:lnTo>
                      <a:cubicBezTo>
                        <a:pt x="185730" y="291008"/>
                        <a:pt x="185568" y="291032"/>
                        <a:pt x="185418" y="291043"/>
                      </a:cubicBezTo>
                      <a:lnTo>
                        <a:pt x="184273" y="291101"/>
                      </a:lnTo>
                      <a:cubicBezTo>
                        <a:pt x="184018" y="291101"/>
                        <a:pt x="183775" y="291066"/>
                        <a:pt x="183555" y="290985"/>
                      </a:cubicBezTo>
                      <a:lnTo>
                        <a:pt x="183069" y="290812"/>
                      </a:lnTo>
                      <a:cubicBezTo>
                        <a:pt x="182907" y="290742"/>
                        <a:pt x="182757" y="290673"/>
                        <a:pt x="182630" y="290580"/>
                      </a:cubicBezTo>
                      <a:lnTo>
                        <a:pt x="180941" y="289447"/>
                      </a:lnTo>
                      <a:lnTo>
                        <a:pt x="179992" y="289481"/>
                      </a:lnTo>
                      <a:cubicBezTo>
                        <a:pt x="179656" y="289493"/>
                        <a:pt x="179321" y="289412"/>
                        <a:pt x="179020" y="289273"/>
                      </a:cubicBezTo>
                      <a:lnTo>
                        <a:pt x="178592" y="289065"/>
                      </a:lnTo>
                      <a:cubicBezTo>
                        <a:pt x="178337" y="288949"/>
                        <a:pt x="178129" y="288752"/>
                        <a:pt x="177932" y="288544"/>
                      </a:cubicBezTo>
                      <a:lnTo>
                        <a:pt x="177597" y="288128"/>
                      </a:lnTo>
                      <a:cubicBezTo>
                        <a:pt x="177435" y="287942"/>
                        <a:pt x="177319" y="287723"/>
                        <a:pt x="177238" y="287491"/>
                      </a:cubicBezTo>
                      <a:lnTo>
                        <a:pt x="177076" y="287005"/>
                      </a:lnTo>
                      <a:cubicBezTo>
                        <a:pt x="177018" y="286843"/>
                        <a:pt x="176995" y="286681"/>
                        <a:pt x="176984" y="286519"/>
                      </a:cubicBezTo>
                      <a:lnTo>
                        <a:pt x="176903" y="285455"/>
                      </a:lnTo>
                      <a:lnTo>
                        <a:pt x="176880" y="284842"/>
                      </a:lnTo>
                      <a:cubicBezTo>
                        <a:pt x="176868" y="284587"/>
                        <a:pt x="176903" y="284321"/>
                        <a:pt x="176995" y="284078"/>
                      </a:cubicBezTo>
                      <a:lnTo>
                        <a:pt x="177435" y="282863"/>
                      </a:lnTo>
                      <a:lnTo>
                        <a:pt x="177447" y="282840"/>
                      </a:lnTo>
                      <a:lnTo>
                        <a:pt x="176961" y="279277"/>
                      </a:lnTo>
                      <a:cubicBezTo>
                        <a:pt x="176938" y="279022"/>
                        <a:pt x="176949" y="278768"/>
                        <a:pt x="177019" y="278513"/>
                      </a:cubicBezTo>
                      <a:lnTo>
                        <a:pt x="177157" y="278004"/>
                      </a:lnTo>
                      <a:lnTo>
                        <a:pt x="177528" y="276813"/>
                      </a:lnTo>
                      <a:cubicBezTo>
                        <a:pt x="177632" y="276500"/>
                        <a:pt x="177817" y="276223"/>
                        <a:pt x="178048" y="276014"/>
                      </a:cubicBezTo>
                      <a:lnTo>
                        <a:pt x="179240" y="274915"/>
                      </a:lnTo>
                      <a:cubicBezTo>
                        <a:pt x="179344" y="274811"/>
                        <a:pt x="179471" y="274718"/>
                        <a:pt x="179599" y="274649"/>
                      </a:cubicBezTo>
                      <a:lnTo>
                        <a:pt x="178893" y="272728"/>
                      </a:lnTo>
                      <a:lnTo>
                        <a:pt x="178627" y="272543"/>
                      </a:lnTo>
                      <a:lnTo>
                        <a:pt x="176845" y="272543"/>
                      </a:lnTo>
                      <a:cubicBezTo>
                        <a:pt x="176706" y="272543"/>
                        <a:pt x="176567" y="272532"/>
                        <a:pt x="176428" y="272485"/>
                      </a:cubicBezTo>
                      <a:lnTo>
                        <a:pt x="174346" y="271965"/>
                      </a:lnTo>
                      <a:cubicBezTo>
                        <a:pt x="174068" y="271895"/>
                        <a:pt x="173802" y="271768"/>
                        <a:pt x="173582" y="271595"/>
                      </a:cubicBezTo>
                      <a:lnTo>
                        <a:pt x="173015" y="271132"/>
                      </a:lnTo>
                      <a:lnTo>
                        <a:pt x="171477" y="269639"/>
                      </a:lnTo>
                      <a:cubicBezTo>
                        <a:pt x="171477" y="269639"/>
                        <a:pt x="171083" y="269269"/>
                        <a:pt x="171118" y="269292"/>
                      </a:cubicBezTo>
                      <a:lnTo>
                        <a:pt x="170968" y="269153"/>
                      </a:lnTo>
                      <a:lnTo>
                        <a:pt x="169799" y="268621"/>
                      </a:lnTo>
                      <a:cubicBezTo>
                        <a:pt x="169545" y="268517"/>
                        <a:pt x="169313" y="268343"/>
                        <a:pt x="169140" y="268135"/>
                      </a:cubicBezTo>
                      <a:lnTo>
                        <a:pt x="168596" y="267499"/>
                      </a:lnTo>
                      <a:cubicBezTo>
                        <a:pt x="168596" y="267499"/>
                        <a:pt x="168318" y="267048"/>
                        <a:pt x="168318" y="267059"/>
                      </a:cubicBezTo>
                      <a:cubicBezTo>
                        <a:pt x="168318" y="267059"/>
                        <a:pt x="168029" y="266620"/>
                        <a:pt x="168040" y="266631"/>
                      </a:cubicBezTo>
                      <a:lnTo>
                        <a:pt x="166236" y="263901"/>
                      </a:lnTo>
                      <a:cubicBezTo>
                        <a:pt x="166062" y="263635"/>
                        <a:pt x="165969" y="263322"/>
                        <a:pt x="165946" y="263021"/>
                      </a:cubicBezTo>
                      <a:lnTo>
                        <a:pt x="165750" y="260881"/>
                      </a:lnTo>
                      <a:cubicBezTo>
                        <a:pt x="165750" y="260881"/>
                        <a:pt x="165692" y="260349"/>
                        <a:pt x="165692" y="260360"/>
                      </a:cubicBezTo>
                      <a:lnTo>
                        <a:pt x="165530" y="258752"/>
                      </a:lnTo>
                      <a:cubicBezTo>
                        <a:pt x="165518" y="258509"/>
                        <a:pt x="165530" y="258266"/>
                        <a:pt x="165599" y="258046"/>
                      </a:cubicBezTo>
                      <a:lnTo>
                        <a:pt x="165738" y="257537"/>
                      </a:lnTo>
                      <a:lnTo>
                        <a:pt x="166305" y="256022"/>
                      </a:lnTo>
                      <a:lnTo>
                        <a:pt x="166363" y="255709"/>
                      </a:lnTo>
                      <a:lnTo>
                        <a:pt x="166467" y="254888"/>
                      </a:lnTo>
                      <a:lnTo>
                        <a:pt x="165854" y="254356"/>
                      </a:lnTo>
                      <a:lnTo>
                        <a:pt x="164975" y="254298"/>
                      </a:lnTo>
                      <a:lnTo>
                        <a:pt x="162325" y="253870"/>
                      </a:lnTo>
                      <a:lnTo>
                        <a:pt x="161619" y="253696"/>
                      </a:lnTo>
                      <a:cubicBezTo>
                        <a:pt x="161446" y="253638"/>
                        <a:pt x="161272" y="253581"/>
                        <a:pt x="161110" y="253488"/>
                      </a:cubicBezTo>
                      <a:lnTo>
                        <a:pt x="159733" y="252655"/>
                      </a:lnTo>
                      <a:cubicBezTo>
                        <a:pt x="159595" y="252574"/>
                        <a:pt x="159479" y="252481"/>
                        <a:pt x="159375" y="252377"/>
                      </a:cubicBezTo>
                      <a:lnTo>
                        <a:pt x="158762" y="251764"/>
                      </a:lnTo>
                      <a:lnTo>
                        <a:pt x="157767" y="250376"/>
                      </a:lnTo>
                      <a:lnTo>
                        <a:pt x="157258" y="249496"/>
                      </a:lnTo>
                      <a:lnTo>
                        <a:pt x="157223" y="249485"/>
                      </a:lnTo>
                      <a:lnTo>
                        <a:pt x="157049" y="249473"/>
                      </a:lnTo>
                      <a:cubicBezTo>
                        <a:pt x="156702" y="249890"/>
                        <a:pt x="156193" y="250144"/>
                        <a:pt x="155661" y="250168"/>
                      </a:cubicBezTo>
                      <a:lnTo>
                        <a:pt x="153278" y="250318"/>
                      </a:lnTo>
                      <a:lnTo>
                        <a:pt x="153185" y="250353"/>
                      </a:lnTo>
                      <a:lnTo>
                        <a:pt x="151392" y="251290"/>
                      </a:lnTo>
                      <a:lnTo>
                        <a:pt x="149841" y="252007"/>
                      </a:lnTo>
                      <a:cubicBezTo>
                        <a:pt x="149668" y="252088"/>
                        <a:pt x="149494" y="252146"/>
                        <a:pt x="149309" y="252169"/>
                      </a:cubicBezTo>
                      <a:lnTo>
                        <a:pt x="148800" y="252250"/>
                      </a:lnTo>
                      <a:cubicBezTo>
                        <a:pt x="148615" y="252273"/>
                        <a:pt x="148407" y="252273"/>
                        <a:pt x="148210" y="252250"/>
                      </a:cubicBezTo>
                      <a:lnTo>
                        <a:pt x="147157" y="252100"/>
                      </a:lnTo>
                      <a:cubicBezTo>
                        <a:pt x="146810" y="252042"/>
                        <a:pt x="146486" y="251915"/>
                        <a:pt x="146220" y="251706"/>
                      </a:cubicBezTo>
                      <a:lnTo>
                        <a:pt x="145804" y="251382"/>
                      </a:lnTo>
                      <a:lnTo>
                        <a:pt x="144485" y="250191"/>
                      </a:lnTo>
                      <a:lnTo>
                        <a:pt x="141581" y="247472"/>
                      </a:lnTo>
                      <a:lnTo>
                        <a:pt x="141233" y="247391"/>
                      </a:lnTo>
                      <a:lnTo>
                        <a:pt x="140123" y="247032"/>
                      </a:lnTo>
                      <a:lnTo>
                        <a:pt x="139926" y="246974"/>
                      </a:lnTo>
                      <a:lnTo>
                        <a:pt x="138098" y="247044"/>
                      </a:lnTo>
                      <a:cubicBezTo>
                        <a:pt x="137254" y="247067"/>
                        <a:pt x="136490" y="246581"/>
                        <a:pt x="136178" y="245783"/>
                      </a:cubicBezTo>
                      <a:lnTo>
                        <a:pt x="135981" y="245285"/>
                      </a:lnTo>
                      <a:lnTo>
                        <a:pt x="135773" y="244429"/>
                      </a:lnTo>
                      <a:cubicBezTo>
                        <a:pt x="135692" y="244013"/>
                        <a:pt x="135749" y="243584"/>
                        <a:pt x="135923" y="243203"/>
                      </a:cubicBezTo>
                      <a:lnTo>
                        <a:pt x="136814" y="241247"/>
                      </a:lnTo>
                      <a:lnTo>
                        <a:pt x="137335" y="240368"/>
                      </a:lnTo>
                      <a:lnTo>
                        <a:pt x="137335" y="240310"/>
                      </a:lnTo>
                      <a:lnTo>
                        <a:pt x="137346" y="239940"/>
                      </a:lnTo>
                      <a:cubicBezTo>
                        <a:pt x="137358" y="239188"/>
                        <a:pt x="137797" y="238517"/>
                        <a:pt x="138468" y="238193"/>
                      </a:cubicBezTo>
                      <a:lnTo>
                        <a:pt x="139047" y="237927"/>
                      </a:lnTo>
                      <a:lnTo>
                        <a:pt x="136802" y="236839"/>
                      </a:lnTo>
                      <a:cubicBezTo>
                        <a:pt x="136409" y="236654"/>
                        <a:pt x="136097" y="236342"/>
                        <a:pt x="135888" y="235960"/>
                      </a:cubicBezTo>
                      <a:lnTo>
                        <a:pt x="135657" y="235520"/>
                      </a:lnTo>
                      <a:cubicBezTo>
                        <a:pt x="135587" y="235382"/>
                        <a:pt x="135541" y="235254"/>
                        <a:pt x="135495" y="235104"/>
                      </a:cubicBezTo>
                      <a:lnTo>
                        <a:pt x="134280" y="230476"/>
                      </a:lnTo>
                      <a:lnTo>
                        <a:pt x="132371" y="229041"/>
                      </a:lnTo>
                      <a:cubicBezTo>
                        <a:pt x="132232" y="228949"/>
                        <a:pt x="132128" y="228856"/>
                        <a:pt x="132036" y="228729"/>
                      </a:cubicBezTo>
                      <a:lnTo>
                        <a:pt x="131689" y="228324"/>
                      </a:lnTo>
                      <a:cubicBezTo>
                        <a:pt x="131596" y="228208"/>
                        <a:pt x="131515" y="228081"/>
                        <a:pt x="131446" y="227954"/>
                      </a:cubicBezTo>
                      <a:lnTo>
                        <a:pt x="130346" y="225837"/>
                      </a:lnTo>
                      <a:lnTo>
                        <a:pt x="129490" y="226519"/>
                      </a:lnTo>
                      <a:cubicBezTo>
                        <a:pt x="129305" y="226658"/>
                        <a:pt x="129085" y="226762"/>
                        <a:pt x="128877" y="226832"/>
                      </a:cubicBezTo>
                      <a:lnTo>
                        <a:pt x="124238" y="228174"/>
                      </a:lnTo>
                      <a:cubicBezTo>
                        <a:pt x="124087" y="228231"/>
                        <a:pt x="123925" y="228243"/>
                        <a:pt x="123775" y="228255"/>
                      </a:cubicBezTo>
                      <a:lnTo>
                        <a:pt x="123324" y="228278"/>
                      </a:lnTo>
                      <a:cubicBezTo>
                        <a:pt x="122502" y="228312"/>
                        <a:pt x="121762" y="227850"/>
                        <a:pt x="121415" y="227109"/>
                      </a:cubicBezTo>
                      <a:lnTo>
                        <a:pt x="120640" y="225397"/>
                      </a:lnTo>
                      <a:lnTo>
                        <a:pt x="120408" y="224564"/>
                      </a:lnTo>
                      <a:lnTo>
                        <a:pt x="120385" y="224367"/>
                      </a:lnTo>
                      <a:lnTo>
                        <a:pt x="115387" y="222481"/>
                      </a:lnTo>
                      <a:lnTo>
                        <a:pt x="115190" y="222447"/>
                      </a:lnTo>
                      <a:lnTo>
                        <a:pt x="109209" y="222273"/>
                      </a:lnTo>
                      <a:lnTo>
                        <a:pt x="109220" y="223210"/>
                      </a:lnTo>
                      <a:cubicBezTo>
                        <a:pt x="109232" y="224147"/>
                        <a:pt x="108596" y="224957"/>
                        <a:pt x="107682" y="225189"/>
                      </a:cubicBezTo>
                      <a:lnTo>
                        <a:pt x="106999" y="225339"/>
                      </a:lnTo>
                      <a:lnTo>
                        <a:pt x="104326" y="225686"/>
                      </a:lnTo>
                      <a:lnTo>
                        <a:pt x="103470" y="225686"/>
                      </a:lnTo>
                      <a:cubicBezTo>
                        <a:pt x="103262" y="225675"/>
                        <a:pt x="103042" y="225628"/>
                        <a:pt x="102845" y="225547"/>
                      </a:cubicBezTo>
                      <a:lnTo>
                        <a:pt x="100335" y="224587"/>
                      </a:lnTo>
                      <a:lnTo>
                        <a:pt x="99629" y="224194"/>
                      </a:lnTo>
                      <a:cubicBezTo>
                        <a:pt x="99051" y="223858"/>
                        <a:pt x="98680" y="223256"/>
                        <a:pt x="98634" y="222585"/>
                      </a:cubicBezTo>
                      <a:lnTo>
                        <a:pt x="98426" y="219381"/>
                      </a:lnTo>
                      <a:cubicBezTo>
                        <a:pt x="98426" y="219381"/>
                        <a:pt x="98391" y="218849"/>
                        <a:pt x="98391" y="218860"/>
                      </a:cubicBezTo>
                      <a:lnTo>
                        <a:pt x="98287" y="217321"/>
                      </a:lnTo>
                      <a:lnTo>
                        <a:pt x="98264" y="217321"/>
                      </a:lnTo>
                      <a:lnTo>
                        <a:pt x="94076" y="223176"/>
                      </a:lnTo>
                      <a:cubicBezTo>
                        <a:pt x="93671" y="223743"/>
                        <a:pt x="93023" y="224043"/>
                        <a:pt x="92340" y="224009"/>
                      </a:cubicBezTo>
                      <a:lnTo>
                        <a:pt x="91819" y="223986"/>
                      </a:lnTo>
                      <a:lnTo>
                        <a:pt x="90639" y="223870"/>
                      </a:lnTo>
                      <a:cubicBezTo>
                        <a:pt x="90292" y="223835"/>
                        <a:pt x="89957" y="223696"/>
                        <a:pt x="89668" y="223477"/>
                      </a:cubicBezTo>
                      <a:lnTo>
                        <a:pt x="89205" y="223129"/>
                      </a:lnTo>
                      <a:lnTo>
                        <a:pt x="88487" y="225189"/>
                      </a:lnTo>
                      <a:cubicBezTo>
                        <a:pt x="88430" y="225351"/>
                        <a:pt x="88349" y="225513"/>
                        <a:pt x="88256" y="225640"/>
                      </a:cubicBezTo>
                      <a:lnTo>
                        <a:pt x="88580" y="225848"/>
                      </a:lnTo>
                      <a:cubicBezTo>
                        <a:pt x="89170" y="226242"/>
                        <a:pt x="89505" y="226901"/>
                        <a:pt x="89471" y="227618"/>
                      </a:cubicBezTo>
                      <a:lnTo>
                        <a:pt x="89448" y="228070"/>
                      </a:lnTo>
                      <a:cubicBezTo>
                        <a:pt x="89448" y="228255"/>
                        <a:pt x="89413" y="228428"/>
                        <a:pt x="89355" y="228602"/>
                      </a:cubicBezTo>
                      <a:lnTo>
                        <a:pt x="88811" y="230222"/>
                      </a:lnTo>
                      <a:cubicBezTo>
                        <a:pt x="88730" y="230407"/>
                        <a:pt x="88638" y="230580"/>
                        <a:pt x="88522" y="230742"/>
                      </a:cubicBezTo>
                      <a:lnTo>
                        <a:pt x="87249" y="232350"/>
                      </a:lnTo>
                      <a:lnTo>
                        <a:pt x="87168" y="232466"/>
                      </a:lnTo>
                      <a:lnTo>
                        <a:pt x="86648" y="234259"/>
                      </a:lnTo>
                      <a:lnTo>
                        <a:pt x="86382" y="234931"/>
                      </a:lnTo>
                      <a:cubicBezTo>
                        <a:pt x="86139" y="235521"/>
                        <a:pt x="85630" y="235949"/>
                        <a:pt x="85028" y="236111"/>
                      </a:cubicBezTo>
                      <a:lnTo>
                        <a:pt x="83732" y="236446"/>
                      </a:lnTo>
                      <a:lnTo>
                        <a:pt x="83536" y="236562"/>
                      </a:lnTo>
                      <a:lnTo>
                        <a:pt x="81985" y="237487"/>
                      </a:lnTo>
                      <a:lnTo>
                        <a:pt x="81974" y="237499"/>
                      </a:lnTo>
                      <a:lnTo>
                        <a:pt x="79694" y="241444"/>
                      </a:lnTo>
                      <a:lnTo>
                        <a:pt x="79509" y="241838"/>
                      </a:lnTo>
                      <a:lnTo>
                        <a:pt x="78873" y="243261"/>
                      </a:lnTo>
                      <a:lnTo>
                        <a:pt x="80076" y="246292"/>
                      </a:lnTo>
                      <a:cubicBezTo>
                        <a:pt x="80146" y="246488"/>
                        <a:pt x="80180" y="246708"/>
                        <a:pt x="80180" y="246917"/>
                      </a:cubicBezTo>
                      <a:lnTo>
                        <a:pt x="80273" y="254437"/>
                      </a:lnTo>
                      <a:cubicBezTo>
                        <a:pt x="80273" y="254749"/>
                        <a:pt x="80203" y="255039"/>
                        <a:pt x="80088" y="255316"/>
                      </a:cubicBezTo>
                      <a:lnTo>
                        <a:pt x="79683" y="256068"/>
                      </a:lnTo>
                      <a:lnTo>
                        <a:pt x="78202" y="258209"/>
                      </a:lnTo>
                      <a:lnTo>
                        <a:pt x="78144" y="258290"/>
                      </a:lnTo>
                      <a:lnTo>
                        <a:pt x="77230" y="263242"/>
                      </a:lnTo>
                      <a:cubicBezTo>
                        <a:pt x="77068" y="264063"/>
                        <a:pt x="76409" y="264688"/>
                        <a:pt x="75599" y="264838"/>
                      </a:cubicBezTo>
                      <a:lnTo>
                        <a:pt x="70832" y="265625"/>
                      </a:lnTo>
                      <a:lnTo>
                        <a:pt x="69976" y="265660"/>
                      </a:lnTo>
                      <a:cubicBezTo>
                        <a:pt x="69733" y="265660"/>
                        <a:pt x="69490" y="265602"/>
                        <a:pt x="69270" y="265521"/>
                      </a:cubicBezTo>
                      <a:lnTo>
                        <a:pt x="64249" y="263646"/>
                      </a:lnTo>
                      <a:lnTo>
                        <a:pt x="62143" y="262698"/>
                      </a:lnTo>
                      <a:cubicBezTo>
                        <a:pt x="62143" y="262698"/>
                        <a:pt x="61657" y="262466"/>
                        <a:pt x="61680" y="262466"/>
                      </a:cubicBezTo>
                      <a:cubicBezTo>
                        <a:pt x="61680" y="262466"/>
                        <a:pt x="61183" y="262235"/>
                        <a:pt x="61218" y="262258"/>
                      </a:cubicBezTo>
                      <a:lnTo>
                        <a:pt x="58256" y="260962"/>
                      </a:lnTo>
                      <a:cubicBezTo>
                        <a:pt x="58071" y="260870"/>
                        <a:pt x="57897" y="260766"/>
                        <a:pt x="57735" y="260615"/>
                      </a:cubicBezTo>
                      <a:lnTo>
                        <a:pt x="53304" y="256600"/>
                      </a:lnTo>
                      <a:lnTo>
                        <a:pt x="51441" y="256624"/>
                      </a:lnTo>
                      <a:lnTo>
                        <a:pt x="50331" y="259273"/>
                      </a:lnTo>
                      <a:lnTo>
                        <a:pt x="50250" y="259585"/>
                      </a:lnTo>
                      <a:lnTo>
                        <a:pt x="49405" y="264236"/>
                      </a:lnTo>
                      <a:cubicBezTo>
                        <a:pt x="49382" y="264410"/>
                        <a:pt x="49312" y="264584"/>
                        <a:pt x="49243" y="264745"/>
                      </a:cubicBezTo>
                      <a:lnTo>
                        <a:pt x="49012" y="265197"/>
                      </a:lnTo>
                      <a:cubicBezTo>
                        <a:pt x="48931" y="265382"/>
                        <a:pt x="48815" y="265544"/>
                        <a:pt x="48688" y="265694"/>
                      </a:cubicBezTo>
                      <a:lnTo>
                        <a:pt x="46917" y="267615"/>
                      </a:lnTo>
                      <a:lnTo>
                        <a:pt x="48190" y="273538"/>
                      </a:lnTo>
                      <a:cubicBezTo>
                        <a:pt x="48375" y="274395"/>
                        <a:pt x="47982" y="275274"/>
                        <a:pt x="47218" y="275702"/>
                      </a:cubicBezTo>
                      <a:lnTo>
                        <a:pt x="46894" y="275876"/>
                      </a:lnTo>
                      <a:cubicBezTo>
                        <a:pt x="46582" y="276049"/>
                        <a:pt x="46235" y="276142"/>
                        <a:pt x="45876" y="276130"/>
                      </a:cubicBezTo>
                      <a:lnTo>
                        <a:pt x="42093" y="276061"/>
                      </a:lnTo>
                      <a:lnTo>
                        <a:pt x="43192" y="282343"/>
                      </a:lnTo>
                      <a:cubicBezTo>
                        <a:pt x="43215" y="282493"/>
                        <a:pt x="43215" y="282632"/>
                        <a:pt x="43215" y="282771"/>
                      </a:cubicBezTo>
                      <a:lnTo>
                        <a:pt x="43192" y="283303"/>
                      </a:lnTo>
                      <a:cubicBezTo>
                        <a:pt x="43192" y="283442"/>
                        <a:pt x="43169" y="283569"/>
                        <a:pt x="43134" y="283708"/>
                      </a:cubicBezTo>
                      <a:lnTo>
                        <a:pt x="41711" y="289250"/>
                      </a:lnTo>
                      <a:lnTo>
                        <a:pt x="41700" y="289516"/>
                      </a:lnTo>
                      <a:lnTo>
                        <a:pt x="41734" y="294572"/>
                      </a:lnTo>
                      <a:lnTo>
                        <a:pt x="41596" y="295417"/>
                      </a:lnTo>
                      <a:lnTo>
                        <a:pt x="40334" y="299512"/>
                      </a:lnTo>
                      <a:cubicBezTo>
                        <a:pt x="40242" y="299801"/>
                        <a:pt x="40091" y="300079"/>
                        <a:pt x="39895" y="300287"/>
                      </a:cubicBezTo>
                      <a:lnTo>
                        <a:pt x="39293" y="300901"/>
                      </a:lnTo>
                      <a:lnTo>
                        <a:pt x="35880" y="303504"/>
                      </a:lnTo>
                      <a:lnTo>
                        <a:pt x="35313" y="303874"/>
                      </a:lnTo>
                      <a:cubicBezTo>
                        <a:pt x="35151" y="303978"/>
                        <a:pt x="34966" y="304071"/>
                        <a:pt x="34781" y="304129"/>
                      </a:cubicBezTo>
                      <a:lnTo>
                        <a:pt x="31588" y="305066"/>
                      </a:lnTo>
                      <a:lnTo>
                        <a:pt x="34700" y="308178"/>
                      </a:lnTo>
                      <a:lnTo>
                        <a:pt x="35163" y="308722"/>
                      </a:lnTo>
                      <a:lnTo>
                        <a:pt x="37963" y="312436"/>
                      </a:lnTo>
                      <a:lnTo>
                        <a:pt x="39872" y="312355"/>
                      </a:lnTo>
                      <a:lnTo>
                        <a:pt x="40728" y="312436"/>
                      </a:lnTo>
                      <a:cubicBezTo>
                        <a:pt x="41168" y="312494"/>
                        <a:pt x="41584" y="312702"/>
                        <a:pt x="41908" y="313026"/>
                      </a:cubicBezTo>
                      <a:lnTo>
                        <a:pt x="44511" y="315710"/>
                      </a:lnTo>
                      <a:cubicBezTo>
                        <a:pt x="44673" y="315872"/>
                        <a:pt x="44789" y="316045"/>
                        <a:pt x="44882" y="316231"/>
                      </a:cubicBezTo>
                      <a:lnTo>
                        <a:pt x="45113" y="316728"/>
                      </a:lnTo>
                      <a:lnTo>
                        <a:pt x="46941" y="320638"/>
                      </a:lnTo>
                      <a:cubicBezTo>
                        <a:pt x="47138" y="321078"/>
                        <a:pt x="47184" y="321564"/>
                        <a:pt x="47045" y="322027"/>
                      </a:cubicBezTo>
                      <a:lnTo>
                        <a:pt x="46953" y="322385"/>
                      </a:lnTo>
                      <a:cubicBezTo>
                        <a:pt x="46802" y="322929"/>
                        <a:pt x="46420" y="323392"/>
                        <a:pt x="45923" y="323658"/>
                      </a:cubicBezTo>
                      <a:lnTo>
                        <a:pt x="38148" y="327523"/>
                      </a:lnTo>
                      <a:cubicBezTo>
                        <a:pt x="37894" y="327627"/>
                        <a:pt x="37639" y="327684"/>
                        <a:pt x="37373" y="327696"/>
                      </a:cubicBezTo>
                      <a:lnTo>
                        <a:pt x="15379" y="328124"/>
                      </a:lnTo>
                      <a:lnTo>
                        <a:pt x="6783" y="328240"/>
                      </a:lnTo>
                      <a:cubicBezTo>
                        <a:pt x="5753" y="328251"/>
                        <a:pt x="4885" y="327488"/>
                        <a:pt x="4758" y="326470"/>
                      </a:cubicBezTo>
                      <a:lnTo>
                        <a:pt x="4689" y="325972"/>
                      </a:lnTo>
                      <a:lnTo>
                        <a:pt x="4596" y="323114"/>
                      </a:lnTo>
                      <a:cubicBezTo>
                        <a:pt x="4596" y="323114"/>
                        <a:pt x="4584" y="322582"/>
                        <a:pt x="4584" y="322594"/>
                      </a:cubicBezTo>
                      <a:cubicBezTo>
                        <a:pt x="4584" y="322594"/>
                        <a:pt x="4573" y="322062"/>
                        <a:pt x="4573" y="322085"/>
                      </a:cubicBezTo>
                      <a:lnTo>
                        <a:pt x="4214" y="314576"/>
                      </a:lnTo>
                      <a:lnTo>
                        <a:pt x="4191" y="314044"/>
                      </a:lnTo>
                      <a:cubicBezTo>
                        <a:pt x="4191" y="314044"/>
                        <a:pt x="4168" y="313511"/>
                        <a:pt x="4168" y="313523"/>
                      </a:cubicBezTo>
                      <a:lnTo>
                        <a:pt x="3647" y="303955"/>
                      </a:lnTo>
                      <a:lnTo>
                        <a:pt x="3578" y="303527"/>
                      </a:lnTo>
                      <a:lnTo>
                        <a:pt x="2317" y="295035"/>
                      </a:lnTo>
                      <a:lnTo>
                        <a:pt x="2247" y="294364"/>
                      </a:lnTo>
                      <a:lnTo>
                        <a:pt x="1785" y="286288"/>
                      </a:lnTo>
                      <a:cubicBezTo>
                        <a:pt x="1785" y="286288"/>
                        <a:pt x="1762" y="285756"/>
                        <a:pt x="1762" y="285790"/>
                      </a:cubicBezTo>
                      <a:lnTo>
                        <a:pt x="1738" y="285304"/>
                      </a:lnTo>
                      <a:lnTo>
                        <a:pt x="1530" y="283754"/>
                      </a:lnTo>
                      <a:lnTo>
                        <a:pt x="824" y="278281"/>
                      </a:lnTo>
                      <a:lnTo>
                        <a:pt x="3" y="263276"/>
                      </a:lnTo>
                      <a:cubicBezTo>
                        <a:pt x="-9" y="263090"/>
                        <a:pt x="15" y="262905"/>
                        <a:pt x="61" y="262709"/>
                      </a:cubicBezTo>
                      <a:lnTo>
                        <a:pt x="176" y="262188"/>
                      </a:lnTo>
                      <a:lnTo>
                        <a:pt x="1738" y="256935"/>
                      </a:lnTo>
                      <a:lnTo>
                        <a:pt x="1981" y="256218"/>
                      </a:lnTo>
                      <a:lnTo>
                        <a:pt x="3404" y="252909"/>
                      </a:lnTo>
                      <a:lnTo>
                        <a:pt x="3485" y="252585"/>
                      </a:lnTo>
                      <a:lnTo>
                        <a:pt x="4666" y="246881"/>
                      </a:lnTo>
                      <a:lnTo>
                        <a:pt x="4735" y="246453"/>
                      </a:lnTo>
                      <a:lnTo>
                        <a:pt x="4885" y="244915"/>
                      </a:lnTo>
                      <a:cubicBezTo>
                        <a:pt x="4897" y="244753"/>
                        <a:pt x="4943" y="244591"/>
                        <a:pt x="4989" y="244429"/>
                      </a:cubicBezTo>
                      <a:lnTo>
                        <a:pt x="5163" y="243931"/>
                      </a:lnTo>
                      <a:lnTo>
                        <a:pt x="7581" y="237313"/>
                      </a:lnTo>
                      <a:lnTo>
                        <a:pt x="11098" y="228890"/>
                      </a:lnTo>
                      <a:lnTo>
                        <a:pt x="11260" y="228474"/>
                      </a:lnTo>
                      <a:lnTo>
                        <a:pt x="12440" y="225049"/>
                      </a:lnTo>
                      <a:lnTo>
                        <a:pt x="12475" y="224841"/>
                      </a:lnTo>
                      <a:lnTo>
                        <a:pt x="12625" y="219103"/>
                      </a:lnTo>
                      <a:lnTo>
                        <a:pt x="12706" y="218397"/>
                      </a:lnTo>
                      <a:lnTo>
                        <a:pt x="13493" y="213005"/>
                      </a:lnTo>
                      <a:lnTo>
                        <a:pt x="14164" y="209754"/>
                      </a:lnTo>
                      <a:lnTo>
                        <a:pt x="14407" y="209037"/>
                      </a:lnTo>
                      <a:cubicBezTo>
                        <a:pt x="14511" y="208701"/>
                        <a:pt x="14720" y="208412"/>
                        <a:pt x="14986" y="208169"/>
                      </a:cubicBezTo>
                      <a:lnTo>
                        <a:pt x="16200" y="207116"/>
                      </a:lnTo>
                      <a:lnTo>
                        <a:pt x="17913" y="205658"/>
                      </a:lnTo>
                      <a:cubicBezTo>
                        <a:pt x="18063" y="205554"/>
                        <a:pt x="18202" y="205462"/>
                        <a:pt x="18376" y="205392"/>
                      </a:cubicBezTo>
                      <a:lnTo>
                        <a:pt x="22124" y="203842"/>
                      </a:lnTo>
                      <a:lnTo>
                        <a:pt x="22332" y="203680"/>
                      </a:lnTo>
                      <a:lnTo>
                        <a:pt x="24982" y="201690"/>
                      </a:lnTo>
                      <a:lnTo>
                        <a:pt x="24959" y="200070"/>
                      </a:lnTo>
                      <a:lnTo>
                        <a:pt x="25028" y="199318"/>
                      </a:lnTo>
                      <a:cubicBezTo>
                        <a:pt x="25040" y="199075"/>
                        <a:pt x="25109" y="198855"/>
                        <a:pt x="25213" y="198636"/>
                      </a:cubicBezTo>
                      <a:lnTo>
                        <a:pt x="26301" y="196403"/>
                      </a:lnTo>
                      <a:lnTo>
                        <a:pt x="25977" y="193638"/>
                      </a:lnTo>
                      <a:cubicBezTo>
                        <a:pt x="25954" y="193395"/>
                        <a:pt x="25977" y="193140"/>
                        <a:pt x="26035" y="192897"/>
                      </a:cubicBezTo>
                      <a:lnTo>
                        <a:pt x="26289" y="192052"/>
                      </a:lnTo>
                      <a:lnTo>
                        <a:pt x="26740" y="191081"/>
                      </a:lnTo>
                      <a:lnTo>
                        <a:pt x="26197" y="189681"/>
                      </a:lnTo>
                      <a:lnTo>
                        <a:pt x="24068" y="184173"/>
                      </a:lnTo>
                      <a:lnTo>
                        <a:pt x="23871" y="183387"/>
                      </a:lnTo>
                      <a:lnTo>
                        <a:pt x="23327" y="180737"/>
                      </a:lnTo>
                      <a:lnTo>
                        <a:pt x="23223" y="180274"/>
                      </a:lnTo>
                      <a:lnTo>
                        <a:pt x="22078" y="175635"/>
                      </a:lnTo>
                      <a:lnTo>
                        <a:pt x="21939" y="175207"/>
                      </a:lnTo>
                      <a:lnTo>
                        <a:pt x="20886" y="172222"/>
                      </a:lnTo>
                      <a:cubicBezTo>
                        <a:pt x="20805" y="172014"/>
                        <a:pt x="20770" y="171782"/>
                        <a:pt x="20770" y="171551"/>
                      </a:cubicBezTo>
                      <a:lnTo>
                        <a:pt x="20770" y="171054"/>
                      </a:lnTo>
                      <a:cubicBezTo>
                        <a:pt x="20770" y="170764"/>
                        <a:pt x="20840" y="170475"/>
                        <a:pt x="20956" y="170221"/>
                      </a:cubicBezTo>
                      <a:lnTo>
                        <a:pt x="22980" y="165766"/>
                      </a:lnTo>
                      <a:lnTo>
                        <a:pt x="23952" y="163892"/>
                      </a:lnTo>
                      <a:lnTo>
                        <a:pt x="22853" y="162110"/>
                      </a:lnTo>
                      <a:lnTo>
                        <a:pt x="20747" y="161543"/>
                      </a:lnTo>
                      <a:cubicBezTo>
                        <a:pt x="19891" y="161312"/>
                        <a:pt x="19289" y="160571"/>
                        <a:pt x="19255" y="159692"/>
                      </a:cubicBezTo>
                      <a:lnTo>
                        <a:pt x="19220" y="158038"/>
                      </a:lnTo>
                      <a:cubicBezTo>
                        <a:pt x="19220" y="157864"/>
                        <a:pt x="19243" y="157691"/>
                        <a:pt x="19289" y="157529"/>
                      </a:cubicBezTo>
                      <a:lnTo>
                        <a:pt x="19405" y="157020"/>
                      </a:lnTo>
                      <a:cubicBezTo>
                        <a:pt x="19428" y="156881"/>
                        <a:pt x="19486" y="156753"/>
                        <a:pt x="19544" y="156626"/>
                      </a:cubicBezTo>
                      <a:lnTo>
                        <a:pt x="20678" y="154278"/>
                      </a:lnTo>
                      <a:lnTo>
                        <a:pt x="20770" y="154023"/>
                      </a:lnTo>
                      <a:lnTo>
                        <a:pt x="21256" y="151478"/>
                      </a:lnTo>
                      <a:cubicBezTo>
                        <a:pt x="21349" y="151119"/>
                        <a:pt x="21534" y="150772"/>
                        <a:pt x="21823" y="150506"/>
                      </a:cubicBezTo>
                      <a:lnTo>
                        <a:pt x="22992" y="149395"/>
                      </a:lnTo>
                      <a:lnTo>
                        <a:pt x="26578" y="146121"/>
                      </a:lnTo>
                      <a:lnTo>
                        <a:pt x="26844" y="145866"/>
                      </a:lnTo>
                      <a:lnTo>
                        <a:pt x="30686" y="140961"/>
                      </a:lnTo>
                      <a:lnTo>
                        <a:pt x="30952" y="140591"/>
                      </a:lnTo>
                      <a:lnTo>
                        <a:pt x="33034" y="137536"/>
                      </a:lnTo>
                      <a:lnTo>
                        <a:pt x="33219" y="137201"/>
                      </a:lnTo>
                      <a:lnTo>
                        <a:pt x="35533" y="132434"/>
                      </a:lnTo>
                      <a:lnTo>
                        <a:pt x="35961" y="131694"/>
                      </a:lnTo>
                      <a:lnTo>
                        <a:pt x="37789" y="129090"/>
                      </a:lnTo>
                      <a:lnTo>
                        <a:pt x="37974" y="128801"/>
                      </a:lnTo>
                      <a:lnTo>
                        <a:pt x="39259" y="126001"/>
                      </a:lnTo>
                      <a:cubicBezTo>
                        <a:pt x="39398" y="125712"/>
                        <a:pt x="39594" y="125458"/>
                        <a:pt x="39849" y="125261"/>
                      </a:cubicBezTo>
                      <a:lnTo>
                        <a:pt x="40474" y="124775"/>
                      </a:lnTo>
                      <a:lnTo>
                        <a:pt x="44187" y="122611"/>
                      </a:lnTo>
                      <a:lnTo>
                        <a:pt x="45113" y="122207"/>
                      </a:lnTo>
                      <a:lnTo>
                        <a:pt x="47161" y="121605"/>
                      </a:lnTo>
                      <a:lnTo>
                        <a:pt x="48052" y="120564"/>
                      </a:lnTo>
                      <a:lnTo>
                        <a:pt x="48237" y="120251"/>
                      </a:lnTo>
                      <a:lnTo>
                        <a:pt x="48804" y="119337"/>
                      </a:lnTo>
                      <a:cubicBezTo>
                        <a:pt x="48885" y="119198"/>
                        <a:pt x="48989" y="119071"/>
                        <a:pt x="49093" y="118944"/>
                      </a:cubicBezTo>
                      <a:lnTo>
                        <a:pt x="49452" y="118597"/>
                      </a:lnTo>
                      <a:cubicBezTo>
                        <a:pt x="49764" y="118308"/>
                        <a:pt x="50146" y="118099"/>
                        <a:pt x="50574" y="118053"/>
                      </a:cubicBezTo>
                      <a:lnTo>
                        <a:pt x="52899" y="117706"/>
                      </a:lnTo>
                      <a:lnTo>
                        <a:pt x="53848" y="116861"/>
                      </a:lnTo>
                      <a:cubicBezTo>
                        <a:pt x="54056" y="116676"/>
                        <a:pt x="54311" y="116526"/>
                        <a:pt x="54588" y="116445"/>
                      </a:cubicBezTo>
                      <a:lnTo>
                        <a:pt x="55028" y="116294"/>
                      </a:lnTo>
                      <a:cubicBezTo>
                        <a:pt x="55422" y="116179"/>
                        <a:pt x="55850" y="116179"/>
                        <a:pt x="56231" y="116306"/>
                      </a:cubicBezTo>
                      <a:lnTo>
                        <a:pt x="57261" y="116630"/>
                      </a:lnTo>
                      <a:cubicBezTo>
                        <a:pt x="57550" y="116711"/>
                        <a:pt x="57828" y="116873"/>
                        <a:pt x="58036" y="117081"/>
                      </a:cubicBezTo>
                      <a:lnTo>
                        <a:pt x="59575" y="118551"/>
                      </a:lnTo>
                      <a:lnTo>
                        <a:pt x="59922" y="118875"/>
                      </a:lnTo>
                      <a:lnTo>
                        <a:pt x="62375" y="121038"/>
                      </a:lnTo>
                      <a:lnTo>
                        <a:pt x="66216" y="124717"/>
                      </a:lnTo>
                      <a:lnTo>
                        <a:pt x="66528" y="124972"/>
                      </a:lnTo>
                      <a:lnTo>
                        <a:pt x="70393" y="127795"/>
                      </a:lnTo>
                      <a:lnTo>
                        <a:pt x="70971" y="128315"/>
                      </a:lnTo>
                      <a:lnTo>
                        <a:pt x="72522" y="130062"/>
                      </a:lnTo>
                      <a:cubicBezTo>
                        <a:pt x="72522" y="130062"/>
                        <a:pt x="72880" y="130467"/>
                        <a:pt x="72869" y="130467"/>
                      </a:cubicBezTo>
                      <a:lnTo>
                        <a:pt x="73181" y="130803"/>
                      </a:lnTo>
                      <a:lnTo>
                        <a:pt x="74176" y="131763"/>
                      </a:lnTo>
                      <a:lnTo>
                        <a:pt x="75900" y="131740"/>
                      </a:lnTo>
                      <a:cubicBezTo>
                        <a:pt x="76768" y="131728"/>
                        <a:pt x="77543" y="132272"/>
                        <a:pt x="77821" y="133105"/>
                      </a:cubicBezTo>
                      <a:lnTo>
                        <a:pt x="77959" y="133510"/>
                      </a:lnTo>
                      <a:cubicBezTo>
                        <a:pt x="78029" y="133707"/>
                        <a:pt x="78063" y="133915"/>
                        <a:pt x="78063" y="134123"/>
                      </a:cubicBezTo>
                      <a:lnTo>
                        <a:pt x="78075" y="134436"/>
                      </a:lnTo>
                      <a:lnTo>
                        <a:pt x="79591" y="133475"/>
                      </a:lnTo>
                      <a:lnTo>
                        <a:pt x="81731" y="132226"/>
                      </a:lnTo>
                      <a:lnTo>
                        <a:pt x="82240" y="131196"/>
                      </a:lnTo>
                      <a:lnTo>
                        <a:pt x="82263" y="131115"/>
                      </a:lnTo>
                      <a:lnTo>
                        <a:pt x="82286" y="128315"/>
                      </a:lnTo>
                      <a:cubicBezTo>
                        <a:pt x="82298" y="127980"/>
                        <a:pt x="82379" y="127644"/>
                        <a:pt x="82553" y="127355"/>
                      </a:cubicBezTo>
                      <a:lnTo>
                        <a:pt x="82784" y="126939"/>
                      </a:lnTo>
                      <a:cubicBezTo>
                        <a:pt x="82958" y="126649"/>
                        <a:pt x="83200" y="126395"/>
                        <a:pt x="83490" y="126198"/>
                      </a:cubicBezTo>
                      <a:lnTo>
                        <a:pt x="85295" y="125134"/>
                      </a:lnTo>
                      <a:lnTo>
                        <a:pt x="85561" y="124949"/>
                      </a:lnTo>
                      <a:lnTo>
                        <a:pt x="88638" y="122149"/>
                      </a:lnTo>
                      <a:lnTo>
                        <a:pt x="89633" y="121281"/>
                      </a:lnTo>
                      <a:lnTo>
                        <a:pt x="92664" y="119164"/>
                      </a:lnTo>
                      <a:lnTo>
                        <a:pt x="93000" y="118886"/>
                      </a:lnTo>
                      <a:lnTo>
                        <a:pt x="94215" y="117845"/>
                      </a:lnTo>
                      <a:lnTo>
                        <a:pt x="92179" y="113229"/>
                      </a:lnTo>
                      <a:lnTo>
                        <a:pt x="91947" y="112349"/>
                      </a:lnTo>
                      <a:cubicBezTo>
                        <a:pt x="91889" y="112153"/>
                        <a:pt x="91878" y="111933"/>
                        <a:pt x="91912" y="111724"/>
                      </a:cubicBezTo>
                      <a:lnTo>
                        <a:pt x="92225" y="108520"/>
                      </a:lnTo>
                      <a:lnTo>
                        <a:pt x="92317" y="107907"/>
                      </a:lnTo>
                      <a:lnTo>
                        <a:pt x="93231" y="103082"/>
                      </a:lnTo>
                      <a:lnTo>
                        <a:pt x="93590" y="101381"/>
                      </a:lnTo>
                      <a:lnTo>
                        <a:pt x="94793" y="96730"/>
                      </a:lnTo>
                      <a:lnTo>
                        <a:pt x="94897" y="96291"/>
                      </a:lnTo>
                      <a:lnTo>
                        <a:pt x="95869" y="91003"/>
                      </a:lnTo>
                      <a:lnTo>
                        <a:pt x="96506" y="88145"/>
                      </a:lnTo>
                      <a:lnTo>
                        <a:pt x="96494" y="88053"/>
                      </a:lnTo>
                      <a:lnTo>
                        <a:pt x="96309" y="87139"/>
                      </a:lnTo>
                      <a:lnTo>
                        <a:pt x="96297" y="87081"/>
                      </a:lnTo>
                      <a:lnTo>
                        <a:pt x="95592" y="86190"/>
                      </a:lnTo>
                      <a:lnTo>
                        <a:pt x="95325" y="85878"/>
                      </a:lnTo>
                      <a:lnTo>
                        <a:pt x="93602" y="84200"/>
                      </a:lnTo>
                      <a:lnTo>
                        <a:pt x="91299" y="84212"/>
                      </a:lnTo>
                      <a:cubicBezTo>
                        <a:pt x="90952" y="84212"/>
                        <a:pt x="90605" y="84131"/>
                        <a:pt x="90293" y="83957"/>
                      </a:cubicBezTo>
                      <a:lnTo>
                        <a:pt x="89899" y="83726"/>
                      </a:lnTo>
                      <a:cubicBezTo>
                        <a:pt x="89552" y="83541"/>
                        <a:pt x="89275" y="83263"/>
                        <a:pt x="89101" y="82904"/>
                      </a:cubicBezTo>
                      <a:lnTo>
                        <a:pt x="88846" y="82442"/>
                      </a:lnTo>
                      <a:cubicBezTo>
                        <a:pt x="88476" y="81724"/>
                        <a:pt x="88569" y="80833"/>
                        <a:pt x="89089" y="80220"/>
                      </a:cubicBezTo>
                      <a:lnTo>
                        <a:pt x="89379" y="79873"/>
                      </a:lnTo>
                      <a:cubicBezTo>
                        <a:pt x="89494" y="79723"/>
                        <a:pt x="89633" y="79607"/>
                        <a:pt x="89784" y="79503"/>
                      </a:cubicBezTo>
                      <a:lnTo>
                        <a:pt x="90200" y="79225"/>
                      </a:lnTo>
                      <a:lnTo>
                        <a:pt x="91068" y="77305"/>
                      </a:lnTo>
                      <a:cubicBezTo>
                        <a:pt x="91160" y="77108"/>
                        <a:pt x="91276" y="76911"/>
                        <a:pt x="91427" y="76761"/>
                      </a:cubicBezTo>
                      <a:lnTo>
                        <a:pt x="91774" y="76391"/>
                      </a:lnTo>
                      <a:cubicBezTo>
                        <a:pt x="91889" y="76275"/>
                        <a:pt x="92028" y="76159"/>
                        <a:pt x="92167" y="76067"/>
                      </a:cubicBezTo>
                      <a:lnTo>
                        <a:pt x="93023" y="75523"/>
                      </a:lnTo>
                      <a:lnTo>
                        <a:pt x="93058" y="75500"/>
                      </a:lnTo>
                      <a:lnTo>
                        <a:pt x="94122" y="73591"/>
                      </a:lnTo>
                      <a:lnTo>
                        <a:pt x="94354" y="73163"/>
                      </a:lnTo>
                      <a:lnTo>
                        <a:pt x="95788" y="70224"/>
                      </a:lnTo>
                      <a:lnTo>
                        <a:pt x="97258" y="67829"/>
                      </a:lnTo>
                      <a:lnTo>
                        <a:pt x="97674" y="67251"/>
                      </a:lnTo>
                      <a:lnTo>
                        <a:pt x="99352" y="65203"/>
                      </a:lnTo>
                      <a:lnTo>
                        <a:pt x="99514" y="64948"/>
                      </a:lnTo>
                      <a:lnTo>
                        <a:pt x="100810" y="62229"/>
                      </a:lnTo>
                      <a:lnTo>
                        <a:pt x="100948" y="61882"/>
                      </a:lnTo>
                      <a:lnTo>
                        <a:pt x="103633" y="53726"/>
                      </a:lnTo>
                      <a:lnTo>
                        <a:pt x="103945" y="52904"/>
                      </a:lnTo>
                      <a:lnTo>
                        <a:pt x="104905" y="51088"/>
                      </a:lnTo>
                      <a:lnTo>
                        <a:pt x="104917" y="51065"/>
                      </a:lnTo>
                      <a:lnTo>
                        <a:pt x="104917" y="48774"/>
                      </a:lnTo>
                      <a:lnTo>
                        <a:pt x="105079" y="43972"/>
                      </a:lnTo>
                      <a:lnTo>
                        <a:pt x="105056" y="43533"/>
                      </a:lnTo>
                      <a:lnTo>
                        <a:pt x="104790" y="38847"/>
                      </a:lnTo>
                      <a:lnTo>
                        <a:pt x="104766" y="38685"/>
                      </a:lnTo>
                      <a:lnTo>
                        <a:pt x="102881" y="34497"/>
                      </a:lnTo>
                      <a:lnTo>
                        <a:pt x="102545" y="33583"/>
                      </a:lnTo>
                      <a:lnTo>
                        <a:pt x="101666" y="29371"/>
                      </a:lnTo>
                      <a:cubicBezTo>
                        <a:pt x="101643" y="29210"/>
                        <a:pt x="101631" y="29047"/>
                        <a:pt x="101643" y="28874"/>
                      </a:cubicBezTo>
                      <a:lnTo>
                        <a:pt x="101654" y="28376"/>
                      </a:lnTo>
                      <a:cubicBezTo>
                        <a:pt x="101666" y="28018"/>
                        <a:pt x="101793" y="27682"/>
                        <a:pt x="101978" y="27381"/>
                      </a:cubicBezTo>
                      <a:lnTo>
                        <a:pt x="107196" y="19248"/>
                      </a:lnTo>
                      <a:cubicBezTo>
                        <a:pt x="107254" y="19144"/>
                        <a:pt x="107335" y="19063"/>
                        <a:pt x="107404" y="18970"/>
                      </a:cubicBezTo>
                      <a:lnTo>
                        <a:pt x="108006" y="18357"/>
                      </a:lnTo>
                      <a:lnTo>
                        <a:pt x="114416" y="13405"/>
                      </a:lnTo>
                      <a:lnTo>
                        <a:pt x="118928" y="10409"/>
                      </a:lnTo>
                      <a:lnTo>
                        <a:pt x="119286" y="10131"/>
                      </a:lnTo>
                      <a:lnTo>
                        <a:pt x="124735" y="5827"/>
                      </a:lnTo>
                      <a:cubicBezTo>
                        <a:pt x="125268" y="5411"/>
                        <a:pt x="125962" y="5295"/>
                        <a:pt x="126610" y="5492"/>
                      </a:cubicBezTo>
                      <a:lnTo>
                        <a:pt x="126945" y="5607"/>
                      </a:lnTo>
                      <a:cubicBezTo>
                        <a:pt x="127396" y="5758"/>
                        <a:pt x="127790" y="6059"/>
                        <a:pt x="128044" y="6464"/>
                      </a:cubicBezTo>
                      <a:lnTo>
                        <a:pt x="129155" y="8315"/>
                      </a:lnTo>
                      <a:lnTo>
                        <a:pt x="130046" y="9865"/>
                      </a:lnTo>
                      <a:cubicBezTo>
                        <a:pt x="130046" y="9865"/>
                        <a:pt x="130289" y="10351"/>
                        <a:pt x="130277" y="10305"/>
                      </a:cubicBezTo>
                      <a:lnTo>
                        <a:pt x="130763" y="11277"/>
                      </a:lnTo>
                      <a:lnTo>
                        <a:pt x="131052" y="12144"/>
                      </a:lnTo>
                      <a:lnTo>
                        <a:pt x="131400" y="13938"/>
                      </a:lnTo>
                      <a:lnTo>
                        <a:pt x="131434" y="15291"/>
                      </a:lnTo>
                      <a:lnTo>
                        <a:pt x="131365" y="16078"/>
                      </a:lnTo>
                      <a:lnTo>
                        <a:pt x="131191" y="16714"/>
                      </a:lnTo>
                      <a:lnTo>
                        <a:pt x="131191" y="16772"/>
                      </a:lnTo>
                      <a:lnTo>
                        <a:pt x="131249" y="17015"/>
                      </a:lnTo>
                      <a:cubicBezTo>
                        <a:pt x="131249" y="17015"/>
                        <a:pt x="131353" y="17547"/>
                        <a:pt x="131342" y="17513"/>
                      </a:cubicBezTo>
                      <a:lnTo>
                        <a:pt x="131365" y="17617"/>
                      </a:lnTo>
                      <a:lnTo>
                        <a:pt x="131376" y="17628"/>
                      </a:lnTo>
                      <a:lnTo>
                        <a:pt x="131666" y="17975"/>
                      </a:lnTo>
                      <a:cubicBezTo>
                        <a:pt x="131770" y="18079"/>
                        <a:pt x="131851" y="18207"/>
                        <a:pt x="131920" y="18322"/>
                      </a:cubicBezTo>
                      <a:lnTo>
                        <a:pt x="132175" y="18762"/>
                      </a:lnTo>
                      <a:cubicBezTo>
                        <a:pt x="132314" y="19028"/>
                        <a:pt x="132406" y="19306"/>
                        <a:pt x="132418" y="19607"/>
                      </a:cubicBezTo>
                      <a:lnTo>
                        <a:pt x="132429" y="19861"/>
                      </a:lnTo>
                      <a:cubicBezTo>
                        <a:pt x="132522" y="19919"/>
                        <a:pt x="132603" y="19977"/>
                        <a:pt x="132684" y="20046"/>
                      </a:cubicBezTo>
                      <a:lnTo>
                        <a:pt x="133019" y="20336"/>
                      </a:lnTo>
                      <a:lnTo>
                        <a:pt x="133517" y="20312"/>
                      </a:lnTo>
                      <a:cubicBezTo>
                        <a:pt x="134176" y="20289"/>
                        <a:pt x="134801" y="20590"/>
                        <a:pt x="135194" y="21111"/>
                      </a:cubicBezTo>
                      <a:lnTo>
                        <a:pt x="136155" y="22430"/>
                      </a:lnTo>
                      <a:cubicBezTo>
                        <a:pt x="136294" y="22626"/>
                        <a:pt x="136398" y="22846"/>
                        <a:pt x="136467" y="23066"/>
                      </a:cubicBezTo>
                      <a:lnTo>
                        <a:pt x="136548" y="23344"/>
                      </a:lnTo>
                      <a:lnTo>
                        <a:pt x="138445" y="24790"/>
                      </a:lnTo>
                      <a:lnTo>
                        <a:pt x="138526" y="24825"/>
                      </a:lnTo>
                      <a:lnTo>
                        <a:pt x="140956" y="25357"/>
                      </a:lnTo>
                      <a:lnTo>
                        <a:pt x="141639" y="25554"/>
                      </a:lnTo>
                      <a:cubicBezTo>
                        <a:pt x="141812" y="25611"/>
                        <a:pt x="141986" y="25692"/>
                        <a:pt x="142148" y="25796"/>
                      </a:cubicBezTo>
                      <a:lnTo>
                        <a:pt x="143895" y="26942"/>
                      </a:lnTo>
                      <a:lnTo>
                        <a:pt x="144253" y="27173"/>
                      </a:lnTo>
                      <a:lnTo>
                        <a:pt x="144300" y="27173"/>
                      </a:lnTo>
                      <a:lnTo>
                        <a:pt x="144762" y="27162"/>
                      </a:lnTo>
                      <a:cubicBezTo>
                        <a:pt x="144762" y="27162"/>
                        <a:pt x="145295" y="27150"/>
                        <a:pt x="145283" y="27150"/>
                      </a:cubicBezTo>
                      <a:lnTo>
                        <a:pt x="145607" y="27150"/>
                      </a:lnTo>
                      <a:lnTo>
                        <a:pt x="147481" y="26687"/>
                      </a:lnTo>
                      <a:lnTo>
                        <a:pt x="148858" y="26514"/>
                      </a:lnTo>
                      <a:cubicBezTo>
                        <a:pt x="148997" y="26502"/>
                        <a:pt x="149124" y="26502"/>
                        <a:pt x="149263" y="26514"/>
                      </a:cubicBezTo>
                      <a:lnTo>
                        <a:pt x="149784" y="26583"/>
                      </a:lnTo>
                      <a:cubicBezTo>
                        <a:pt x="149969" y="26595"/>
                        <a:pt x="150154" y="26653"/>
                        <a:pt x="150327" y="26722"/>
                      </a:cubicBezTo>
                      <a:lnTo>
                        <a:pt x="153822" y="28180"/>
                      </a:lnTo>
                      <a:lnTo>
                        <a:pt x="154608" y="27648"/>
                      </a:lnTo>
                      <a:lnTo>
                        <a:pt x="154898" y="27405"/>
                      </a:lnTo>
                      <a:lnTo>
                        <a:pt x="158472" y="24212"/>
                      </a:lnTo>
                      <a:lnTo>
                        <a:pt x="159097" y="23679"/>
                      </a:lnTo>
                      <a:lnTo>
                        <a:pt x="159861" y="23217"/>
                      </a:lnTo>
                      <a:lnTo>
                        <a:pt x="160856" y="22788"/>
                      </a:lnTo>
                      <a:lnTo>
                        <a:pt x="161689" y="22557"/>
                      </a:lnTo>
                      <a:lnTo>
                        <a:pt x="163008" y="22395"/>
                      </a:lnTo>
                      <a:lnTo>
                        <a:pt x="165079" y="22256"/>
                      </a:lnTo>
                      <a:lnTo>
                        <a:pt x="165403" y="22175"/>
                      </a:lnTo>
                      <a:lnTo>
                        <a:pt x="166791" y="21817"/>
                      </a:lnTo>
                      <a:lnTo>
                        <a:pt x="166953" y="21747"/>
                      </a:lnTo>
                      <a:lnTo>
                        <a:pt x="167717" y="21215"/>
                      </a:lnTo>
                      <a:lnTo>
                        <a:pt x="168075" y="18739"/>
                      </a:lnTo>
                      <a:cubicBezTo>
                        <a:pt x="168179" y="18033"/>
                        <a:pt x="168654" y="17443"/>
                        <a:pt x="169302" y="17177"/>
                      </a:cubicBezTo>
                      <a:lnTo>
                        <a:pt x="169707" y="17015"/>
                      </a:lnTo>
                      <a:cubicBezTo>
                        <a:pt x="169961" y="16911"/>
                        <a:pt x="170239" y="16853"/>
                        <a:pt x="170528" y="16865"/>
                      </a:cubicBezTo>
                      <a:lnTo>
                        <a:pt x="171407" y="16888"/>
                      </a:lnTo>
                      <a:lnTo>
                        <a:pt x="172044" y="16552"/>
                      </a:lnTo>
                      <a:cubicBezTo>
                        <a:pt x="172634" y="16228"/>
                        <a:pt x="173339" y="16228"/>
                        <a:pt x="173930" y="16552"/>
                      </a:cubicBezTo>
                      <a:lnTo>
                        <a:pt x="174520" y="16888"/>
                      </a:lnTo>
                      <a:lnTo>
                        <a:pt x="174843" y="16738"/>
                      </a:lnTo>
                      <a:lnTo>
                        <a:pt x="175723" y="16471"/>
                      </a:lnTo>
                      <a:lnTo>
                        <a:pt x="176845" y="16228"/>
                      </a:lnTo>
                      <a:lnTo>
                        <a:pt x="177909" y="16124"/>
                      </a:lnTo>
                      <a:lnTo>
                        <a:pt x="178974" y="16194"/>
                      </a:lnTo>
                      <a:lnTo>
                        <a:pt x="179009" y="16194"/>
                      </a:lnTo>
                      <a:cubicBezTo>
                        <a:pt x="179356" y="15904"/>
                        <a:pt x="179795" y="15754"/>
                        <a:pt x="180258" y="15754"/>
                      </a:cubicBezTo>
                      <a:lnTo>
                        <a:pt x="180721" y="15743"/>
                      </a:lnTo>
                      <a:cubicBezTo>
                        <a:pt x="180952" y="15743"/>
                        <a:pt x="181161" y="15777"/>
                        <a:pt x="181357" y="15847"/>
                      </a:cubicBezTo>
                      <a:lnTo>
                        <a:pt x="181751" y="15985"/>
                      </a:lnTo>
                      <a:lnTo>
                        <a:pt x="181843" y="15997"/>
                      </a:lnTo>
                      <a:lnTo>
                        <a:pt x="181982" y="15985"/>
                      </a:lnTo>
                      <a:lnTo>
                        <a:pt x="182329" y="15904"/>
                      </a:lnTo>
                      <a:lnTo>
                        <a:pt x="182850" y="15766"/>
                      </a:lnTo>
                      <a:lnTo>
                        <a:pt x="183509" y="15650"/>
                      </a:lnTo>
                      <a:lnTo>
                        <a:pt x="184261" y="15581"/>
                      </a:lnTo>
                      <a:cubicBezTo>
                        <a:pt x="184412" y="15581"/>
                        <a:pt x="184551" y="15581"/>
                        <a:pt x="184701" y="15604"/>
                      </a:cubicBezTo>
                      <a:lnTo>
                        <a:pt x="185210" y="15673"/>
                      </a:lnTo>
                      <a:cubicBezTo>
                        <a:pt x="185580" y="15743"/>
                        <a:pt x="185927" y="15904"/>
                        <a:pt x="186217" y="16136"/>
                      </a:cubicBezTo>
                      <a:lnTo>
                        <a:pt x="186679" y="16541"/>
                      </a:lnTo>
                      <a:lnTo>
                        <a:pt x="187096" y="16298"/>
                      </a:lnTo>
                      <a:lnTo>
                        <a:pt x="187628" y="16009"/>
                      </a:lnTo>
                      <a:lnTo>
                        <a:pt x="188484" y="15615"/>
                      </a:lnTo>
                      <a:lnTo>
                        <a:pt x="188692" y="15442"/>
                      </a:lnTo>
                      <a:lnTo>
                        <a:pt x="189398" y="14863"/>
                      </a:lnTo>
                      <a:lnTo>
                        <a:pt x="189606" y="14609"/>
                      </a:lnTo>
                      <a:lnTo>
                        <a:pt x="189884" y="14285"/>
                      </a:lnTo>
                      <a:lnTo>
                        <a:pt x="189988" y="14134"/>
                      </a:lnTo>
                      <a:lnTo>
                        <a:pt x="190023" y="14030"/>
                      </a:lnTo>
                      <a:lnTo>
                        <a:pt x="190370" y="12086"/>
                      </a:lnTo>
                      <a:cubicBezTo>
                        <a:pt x="190486" y="11427"/>
                        <a:pt x="190914" y="10883"/>
                        <a:pt x="191515" y="10617"/>
                      </a:cubicBezTo>
                      <a:lnTo>
                        <a:pt x="192001" y="10409"/>
                      </a:lnTo>
                      <a:lnTo>
                        <a:pt x="192591" y="10177"/>
                      </a:lnTo>
                      <a:lnTo>
                        <a:pt x="192846" y="10085"/>
                      </a:lnTo>
                      <a:lnTo>
                        <a:pt x="193702" y="9460"/>
                      </a:lnTo>
                      <a:lnTo>
                        <a:pt x="195102" y="8673"/>
                      </a:lnTo>
                      <a:cubicBezTo>
                        <a:pt x="195287" y="8581"/>
                        <a:pt x="195495" y="8500"/>
                        <a:pt x="195692" y="8465"/>
                      </a:cubicBezTo>
                      <a:lnTo>
                        <a:pt x="196120" y="8384"/>
                      </a:lnTo>
                      <a:lnTo>
                        <a:pt x="196664" y="7864"/>
                      </a:lnTo>
                      <a:lnTo>
                        <a:pt x="197370" y="7378"/>
                      </a:lnTo>
                      <a:lnTo>
                        <a:pt x="197624" y="6753"/>
                      </a:lnTo>
                      <a:lnTo>
                        <a:pt x="197520" y="6140"/>
                      </a:lnTo>
                      <a:close/>
                      <a:moveTo>
                        <a:pt x="201419" y="6383"/>
                      </a:moveTo>
                      <a:lnTo>
                        <a:pt x="201500" y="6984"/>
                      </a:lnTo>
                      <a:cubicBezTo>
                        <a:pt x="201535" y="7320"/>
                        <a:pt x="201488" y="7644"/>
                        <a:pt x="201361" y="7945"/>
                      </a:cubicBezTo>
                      <a:lnTo>
                        <a:pt x="200748" y="9437"/>
                      </a:lnTo>
                      <a:cubicBezTo>
                        <a:pt x="200655" y="9680"/>
                        <a:pt x="200493" y="9900"/>
                        <a:pt x="200308" y="10108"/>
                      </a:cubicBezTo>
                      <a:lnTo>
                        <a:pt x="199684" y="10687"/>
                      </a:lnTo>
                      <a:lnTo>
                        <a:pt x="198943" y="11196"/>
                      </a:lnTo>
                      <a:lnTo>
                        <a:pt x="198712" y="11427"/>
                      </a:lnTo>
                      <a:lnTo>
                        <a:pt x="198376" y="11797"/>
                      </a:lnTo>
                      <a:cubicBezTo>
                        <a:pt x="198041" y="12156"/>
                        <a:pt x="197601" y="12387"/>
                        <a:pt x="197103" y="12422"/>
                      </a:cubicBezTo>
                      <a:lnTo>
                        <a:pt x="196699" y="12480"/>
                      </a:lnTo>
                      <a:lnTo>
                        <a:pt x="196594" y="12491"/>
                      </a:lnTo>
                      <a:lnTo>
                        <a:pt x="195576" y="13058"/>
                      </a:lnTo>
                      <a:lnTo>
                        <a:pt x="195264" y="13301"/>
                      </a:lnTo>
                      <a:lnTo>
                        <a:pt x="194836" y="13625"/>
                      </a:lnTo>
                      <a:cubicBezTo>
                        <a:pt x="194685" y="13729"/>
                        <a:pt x="194547" y="13810"/>
                        <a:pt x="194373" y="13880"/>
                      </a:cubicBezTo>
                      <a:lnTo>
                        <a:pt x="193933" y="14053"/>
                      </a:lnTo>
                      <a:lnTo>
                        <a:pt x="193748" y="15083"/>
                      </a:lnTo>
                      <a:lnTo>
                        <a:pt x="193482" y="15928"/>
                      </a:lnTo>
                      <a:cubicBezTo>
                        <a:pt x="193413" y="16078"/>
                        <a:pt x="193343" y="16217"/>
                        <a:pt x="193251" y="16356"/>
                      </a:cubicBezTo>
                      <a:lnTo>
                        <a:pt x="192962" y="16795"/>
                      </a:lnTo>
                      <a:lnTo>
                        <a:pt x="192476" y="17374"/>
                      </a:lnTo>
                      <a:lnTo>
                        <a:pt x="191862" y="18045"/>
                      </a:lnTo>
                      <a:lnTo>
                        <a:pt x="190590" y="19063"/>
                      </a:lnTo>
                      <a:cubicBezTo>
                        <a:pt x="190474" y="19167"/>
                        <a:pt x="190335" y="19248"/>
                        <a:pt x="190185" y="19318"/>
                      </a:cubicBezTo>
                      <a:lnTo>
                        <a:pt x="189259" y="19746"/>
                      </a:lnTo>
                      <a:lnTo>
                        <a:pt x="188854" y="19954"/>
                      </a:lnTo>
                      <a:lnTo>
                        <a:pt x="187963" y="20474"/>
                      </a:lnTo>
                      <a:cubicBezTo>
                        <a:pt x="187825" y="20544"/>
                        <a:pt x="187697" y="20613"/>
                        <a:pt x="187559" y="20648"/>
                      </a:cubicBezTo>
                      <a:lnTo>
                        <a:pt x="187061" y="20798"/>
                      </a:lnTo>
                      <a:cubicBezTo>
                        <a:pt x="186749" y="20903"/>
                        <a:pt x="186436" y="20914"/>
                        <a:pt x="186112" y="20868"/>
                      </a:cubicBezTo>
                      <a:lnTo>
                        <a:pt x="185580" y="20775"/>
                      </a:lnTo>
                      <a:cubicBezTo>
                        <a:pt x="185349" y="20717"/>
                        <a:pt x="185129" y="20636"/>
                        <a:pt x="184921" y="20521"/>
                      </a:cubicBezTo>
                      <a:lnTo>
                        <a:pt x="184180" y="20058"/>
                      </a:lnTo>
                      <a:lnTo>
                        <a:pt x="183868" y="19792"/>
                      </a:lnTo>
                      <a:lnTo>
                        <a:pt x="183521" y="19861"/>
                      </a:lnTo>
                      <a:lnTo>
                        <a:pt x="182503" y="20104"/>
                      </a:lnTo>
                      <a:lnTo>
                        <a:pt x="181739" y="20197"/>
                      </a:lnTo>
                      <a:cubicBezTo>
                        <a:pt x="181542" y="20208"/>
                        <a:pt x="181346" y="20208"/>
                        <a:pt x="181160" y="20174"/>
                      </a:cubicBezTo>
                      <a:lnTo>
                        <a:pt x="180640" y="20081"/>
                      </a:lnTo>
                      <a:lnTo>
                        <a:pt x="180582" y="20058"/>
                      </a:lnTo>
                      <a:cubicBezTo>
                        <a:pt x="180443" y="20127"/>
                        <a:pt x="180316" y="20197"/>
                        <a:pt x="180165" y="20231"/>
                      </a:cubicBezTo>
                      <a:lnTo>
                        <a:pt x="179703" y="20370"/>
                      </a:lnTo>
                      <a:cubicBezTo>
                        <a:pt x="179460" y="20440"/>
                        <a:pt x="179205" y="20451"/>
                        <a:pt x="178951" y="20440"/>
                      </a:cubicBezTo>
                      <a:lnTo>
                        <a:pt x="178453" y="20382"/>
                      </a:lnTo>
                      <a:lnTo>
                        <a:pt x="177609" y="20324"/>
                      </a:lnTo>
                      <a:lnTo>
                        <a:pt x="177354" y="20347"/>
                      </a:lnTo>
                      <a:lnTo>
                        <a:pt x="176428" y="20544"/>
                      </a:lnTo>
                      <a:lnTo>
                        <a:pt x="176116" y="20625"/>
                      </a:lnTo>
                      <a:lnTo>
                        <a:pt x="174797" y="21238"/>
                      </a:lnTo>
                      <a:cubicBezTo>
                        <a:pt x="174115" y="21527"/>
                        <a:pt x="173328" y="21423"/>
                        <a:pt x="172738" y="20972"/>
                      </a:cubicBezTo>
                      <a:lnTo>
                        <a:pt x="172587" y="20833"/>
                      </a:lnTo>
                      <a:cubicBezTo>
                        <a:pt x="172425" y="20903"/>
                        <a:pt x="172252" y="20949"/>
                        <a:pt x="172078" y="20984"/>
                      </a:cubicBezTo>
                      <a:lnTo>
                        <a:pt x="171558" y="21041"/>
                      </a:lnTo>
                      <a:lnTo>
                        <a:pt x="171303" y="22684"/>
                      </a:lnTo>
                      <a:cubicBezTo>
                        <a:pt x="171245" y="23089"/>
                        <a:pt x="171060" y="23459"/>
                        <a:pt x="170782" y="23749"/>
                      </a:cubicBezTo>
                      <a:lnTo>
                        <a:pt x="170447" y="24119"/>
                      </a:lnTo>
                      <a:cubicBezTo>
                        <a:pt x="170354" y="24212"/>
                        <a:pt x="170250" y="24304"/>
                        <a:pt x="170135" y="24385"/>
                      </a:cubicBezTo>
                      <a:lnTo>
                        <a:pt x="168827" y="25311"/>
                      </a:lnTo>
                      <a:cubicBezTo>
                        <a:pt x="168711" y="25403"/>
                        <a:pt x="168573" y="25473"/>
                        <a:pt x="168434" y="25519"/>
                      </a:cubicBezTo>
                      <a:lnTo>
                        <a:pt x="167682" y="25808"/>
                      </a:lnTo>
                      <a:lnTo>
                        <a:pt x="166131" y="26225"/>
                      </a:lnTo>
                      <a:lnTo>
                        <a:pt x="165217" y="26410"/>
                      </a:lnTo>
                      <a:lnTo>
                        <a:pt x="163112" y="26549"/>
                      </a:lnTo>
                      <a:lnTo>
                        <a:pt x="162614" y="26606"/>
                      </a:lnTo>
                      <a:lnTo>
                        <a:pt x="162209" y="26641"/>
                      </a:lnTo>
                      <a:lnTo>
                        <a:pt x="161978" y="26699"/>
                      </a:lnTo>
                      <a:lnTo>
                        <a:pt x="161307" y="26977"/>
                      </a:lnTo>
                      <a:lnTo>
                        <a:pt x="161145" y="27092"/>
                      </a:lnTo>
                      <a:lnTo>
                        <a:pt x="157257" y="30575"/>
                      </a:lnTo>
                      <a:lnTo>
                        <a:pt x="156621" y="31096"/>
                      </a:lnTo>
                      <a:lnTo>
                        <a:pt x="154793" y="32299"/>
                      </a:lnTo>
                      <a:cubicBezTo>
                        <a:pt x="154226" y="32634"/>
                        <a:pt x="153567" y="32692"/>
                        <a:pt x="152965" y="32449"/>
                      </a:cubicBezTo>
                      <a:lnTo>
                        <a:pt x="148765" y="30702"/>
                      </a:lnTo>
                      <a:lnTo>
                        <a:pt x="148742" y="30702"/>
                      </a:lnTo>
                      <a:lnTo>
                        <a:pt x="148453" y="30725"/>
                      </a:lnTo>
                      <a:lnTo>
                        <a:pt x="148083" y="30783"/>
                      </a:lnTo>
                      <a:lnTo>
                        <a:pt x="146104" y="31281"/>
                      </a:lnTo>
                      <a:cubicBezTo>
                        <a:pt x="145965" y="31304"/>
                        <a:pt x="145827" y="31338"/>
                        <a:pt x="145688" y="31338"/>
                      </a:cubicBezTo>
                      <a:lnTo>
                        <a:pt x="144068" y="31373"/>
                      </a:lnTo>
                      <a:lnTo>
                        <a:pt x="143397" y="31362"/>
                      </a:lnTo>
                      <a:cubicBezTo>
                        <a:pt x="143119" y="31350"/>
                        <a:pt x="142830" y="31281"/>
                        <a:pt x="142575" y="31153"/>
                      </a:cubicBezTo>
                      <a:lnTo>
                        <a:pt x="142090" y="30910"/>
                      </a:lnTo>
                      <a:lnTo>
                        <a:pt x="141488" y="30563"/>
                      </a:lnTo>
                      <a:lnTo>
                        <a:pt x="139868" y="29499"/>
                      </a:lnTo>
                      <a:lnTo>
                        <a:pt x="139718" y="29441"/>
                      </a:lnTo>
                      <a:lnTo>
                        <a:pt x="137172" y="28897"/>
                      </a:lnTo>
                      <a:lnTo>
                        <a:pt x="136339" y="28573"/>
                      </a:lnTo>
                      <a:cubicBezTo>
                        <a:pt x="136177" y="28504"/>
                        <a:pt x="136027" y="28423"/>
                        <a:pt x="135900" y="28319"/>
                      </a:cubicBezTo>
                      <a:lnTo>
                        <a:pt x="133343" y="26363"/>
                      </a:lnTo>
                      <a:cubicBezTo>
                        <a:pt x="133065" y="26155"/>
                        <a:pt x="132834" y="25866"/>
                        <a:pt x="132707" y="25530"/>
                      </a:cubicBezTo>
                      <a:lnTo>
                        <a:pt x="132510" y="25045"/>
                      </a:lnTo>
                      <a:lnTo>
                        <a:pt x="132406" y="24651"/>
                      </a:lnTo>
                      <a:lnTo>
                        <a:pt x="132348" y="24582"/>
                      </a:lnTo>
                      <a:cubicBezTo>
                        <a:pt x="132163" y="24582"/>
                        <a:pt x="131989" y="24570"/>
                        <a:pt x="131816" y="24524"/>
                      </a:cubicBezTo>
                      <a:lnTo>
                        <a:pt x="131364" y="24431"/>
                      </a:lnTo>
                      <a:cubicBezTo>
                        <a:pt x="130960" y="24339"/>
                        <a:pt x="130601" y="24119"/>
                        <a:pt x="130335" y="23830"/>
                      </a:cubicBezTo>
                      <a:cubicBezTo>
                        <a:pt x="129930" y="23864"/>
                        <a:pt x="129536" y="23795"/>
                        <a:pt x="129189" y="23587"/>
                      </a:cubicBezTo>
                      <a:cubicBezTo>
                        <a:pt x="128599" y="23263"/>
                        <a:pt x="128229" y="22696"/>
                        <a:pt x="128160" y="22036"/>
                      </a:cubicBezTo>
                      <a:lnTo>
                        <a:pt x="128125" y="21689"/>
                      </a:lnTo>
                      <a:cubicBezTo>
                        <a:pt x="128113" y="21516"/>
                        <a:pt x="128113" y="21342"/>
                        <a:pt x="128136" y="21169"/>
                      </a:cubicBezTo>
                      <a:lnTo>
                        <a:pt x="128194" y="20856"/>
                      </a:lnTo>
                      <a:lnTo>
                        <a:pt x="128171" y="20521"/>
                      </a:lnTo>
                      <a:lnTo>
                        <a:pt x="128032" y="20359"/>
                      </a:lnTo>
                      <a:lnTo>
                        <a:pt x="127604" y="19792"/>
                      </a:lnTo>
                      <a:cubicBezTo>
                        <a:pt x="127431" y="19561"/>
                        <a:pt x="127327" y="19306"/>
                        <a:pt x="127257" y="19028"/>
                      </a:cubicBezTo>
                      <a:lnTo>
                        <a:pt x="126922" y="17420"/>
                      </a:lnTo>
                      <a:cubicBezTo>
                        <a:pt x="126887" y="17235"/>
                        <a:pt x="126864" y="17027"/>
                        <a:pt x="126887" y="16842"/>
                      </a:cubicBezTo>
                      <a:lnTo>
                        <a:pt x="126945" y="16321"/>
                      </a:lnTo>
                      <a:cubicBezTo>
                        <a:pt x="126956" y="16171"/>
                        <a:pt x="126980" y="16043"/>
                        <a:pt x="127026" y="15893"/>
                      </a:cubicBezTo>
                      <a:lnTo>
                        <a:pt x="127130" y="15569"/>
                      </a:lnTo>
                      <a:lnTo>
                        <a:pt x="127142" y="15372"/>
                      </a:lnTo>
                      <a:lnTo>
                        <a:pt x="127130" y="14574"/>
                      </a:lnTo>
                      <a:lnTo>
                        <a:pt x="127072" y="14227"/>
                      </a:lnTo>
                      <a:lnTo>
                        <a:pt x="126875" y="13290"/>
                      </a:lnTo>
                      <a:lnTo>
                        <a:pt x="126806" y="13024"/>
                      </a:lnTo>
                      <a:lnTo>
                        <a:pt x="126656" y="12734"/>
                      </a:lnTo>
                      <a:lnTo>
                        <a:pt x="126193" y="11797"/>
                      </a:lnTo>
                      <a:lnTo>
                        <a:pt x="125961" y="11392"/>
                      </a:lnTo>
                      <a:lnTo>
                        <a:pt x="125348" y="10363"/>
                      </a:lnTo>
                      <a:lnTo>
                        <a:pt x="120986" y="13787"/>
                      </a:lnTo>
                      <a:lnTo>
                        <a:pt x="116474" y="16795"/>
                      </a:lnTo>
                      <a:lnTo>
                        <a:pt x="116104" y="17061"/>
                      </a:lnTo>
                      <a:lnTo>
                        <a:pt x="110331" y="21539"/>
                      </a:lnTo>
                      <a:lnTo>
                        <a:pt x="110192" y="21689"/>
                      </a:lnTo>
                      <a:lnTo>
                        <a:pt x="105414" y="29128"/>
                      </a:lnTo>
                      <a:lnTo>
                        <a:pt x="106166" y="32715"/>
                      </a:lnTo>
                      <a:lnTo>
                        <a:pt x="106270" y="32992"/>
                      </a:lnTo>
                      <a:lnTo>
                        <a:pt x="108248" y="37366"/>
                      </a:lnTo>
                      <a:cubicBezTo>
                        <a:pt x="108318" y="37516"/>
                        <a:pt x="108352" y="37655"/>
                        <a:pt x="108387" y="37817"/>
                      </a:cubicBezTo>
                      <a:lnTo>
                        <a:pt x="108526" y="38592"/>
                      </a:lnTo>
                      <a:lnTo>
                        <a:pt x="108838" y="44134"/>
                      </a:lnTo>
                      <a:lnTo>
                        <a:pt x="108676" y="48924"/>
                      </a:lnTo>
                      <a:lnTo>
                        <a:pt x="108676" y="51573"/>
                      </a:lnTo>
                      <a:cubicBezTo>
                        <a:pt x="108676" y="51840"/>
                        <a:pt x="108619" y="52106"/>
                        <a:pt x="108514" y="52349"/>
                      </a:cubicBezTo>
                      <a:lnTo>
                        <a:pt x="108318" y="52846"/>
                      </a:lnTo>
                      <a:lnTo>
                        <a:pt x="107300" y="54767"/>
                      </a:lnTo>
                      <a:lnTo>
                        <a:pt x="107195" y="55091"/>
                      </a:lnTo>
                      <a:lnTo>
                        <a:pt x="104222" y="63999"/>
                      </a:lnTo>
                      <a:lnTo>
                        <a:pt x="102822" y="66892"/>
                      </a:lnTo>
                      <a:lnTo>
                        <a:pt x="102290" y="67748"/>
                      </a:lnTo>
                      <a:lnTo>
                        <a:pt x="100635" y="69796"/>
                      </a:lnTo>
                      <a:lnTo>
                        <a:pt x="100392" y="70120"/>
                      </a:lnTo>
                      <a:lnTo>
                        <a:pt x="99074" y="72272"/>
                      </a:lnTo>
                      <a:lnTo>
                        <a:pt x="98865" y="72665"/>
                      </a:lnTo>
                      <a:lnTo>
                        <a:pt x="97465" y="75569"/>
                      </a:lnTo>
                      <a:lnTo>
                        <a:pt x="96112" y="77975"/>
                      </a:lnTo>
                      <a:cubicBezTo>
                        <a:pt x="95961" y="78230"/>
                        <a:pt x="95765" y="78461"/>
                        <a:pt x="95522" y="78635"/>
                      </a:cubicBezTo>
                      <a:lnTo>
                        <a:pt x="95094" y="78947"/>
                      </a:lnTo>
                      <a:lnTo>
                        <a:pt x="94353" y="79410"/>
                      </a:lnTo>
                      <a:lnTo>
                        <a:pt x="93925" y="80359"/>
                      </a:lnTo>
                      <a:lnTo>
                        <a:pt x="94492" y="80417"/>
                      </a:lnTo>
                      <a:cubicBezTo>
                        <a:pt x="94920" y="80475"/>
                        <a:pt x="95325" y="80671"/>
                        <a:pt x="95637" y="80960"/>
                      </a:cubicBezTo>
                      <a:lnTo>
                        <a:pt x="97951" y="83193"/>
                      </a:lnTo>
                      <a:lnTo>
                        <a:pt x="98414" y="83737"/>
                      </a:lnTo>
                      <a:lnTo>
                        <a:pt x="99467" y="85045"/>
                      </a:lnTo>
                      <a:cubicBezTo>
                        <a:pt x="99640" y="85276"/>
                        <a:pt x="99779" y="85530"/>
                        <a:pt x="99837" y="85808"/>
                      </a:cubicBezTo>
                      <a:lnTo>
                        <a:pt x="99976" y="86317"/>
                      </a:lnTo>
                      <a:lnTo>
                        <a:pt x="100219" y="87451"/>
                      </a:lnTo>
                      <a:lnTo>
                        <a:pt x="100300" y="88168"/>
                      </a:lnTo>
                      <a:cubicBezTo>
                        <a:pt x="100323" y="88400"/>
                        <a:pt x="100311" y="88608"/>
                        <a:pt x="100265" y="88828"/>
                      </a:cubicBezTo>
                      <a:lnTo>
                        <a:pt x="99675" y="91454"/>
                      </a:lnTo>
                      <a:cubicBezTo>
                        <a:pt x="99675" y="91454"/>
                        <a:pt x="99559" y="91975"/>
                        <a:pt x="99571" y="91940"/>
                      </a:cubicBezTo>
                      <a:cubicBezTo>
                        <a:pt x="99571" y="91940"/>
                        <a:pt x="99467" y="92461"/>
                        <a:pt x="99467" y="92426"/>
                      </a:cubicBezTo>
                      <a:lnTo>
                        <a:pt x="98472" y="97760"/>
                      </a:lnTo>
                      <a:lnTo>
                        <a:pt x="97361" y="101994"/>
                      </a:lnTo>
                      <a:cubicBezTo>
                        <a:pt x="97361" y="101994"/>
                        <a:pt x="97222" y="102515"/>
                        <a:pt x="97222" y="102492"/>
                      </a:cubicBezTo>
                      <a:lnTo>
                        <a:pt x="97118" y="102954"/>
                      </a:lnTo>
                      <a:lnTo>
                        <a:pt x="96031" y="108658"/>
                      </a:lnTo>
                      <a:lnTo>
                        <a:pt x="95973" y="109098"/>
                      </a:lnTo>
                      <a:lnTo>
                        <a:pt x="95695" y="111933"/>
                      </a:lnTo>
                      <a:lnTo>
                        <a:pt x="98206" y="117660"/>
                      </a:lnTo>
                      <a:cubicBezTo>
                        <a:pt x="98518" y="118342"/>
                        <a:pt x="98402" y="119141"/>
                        <a:pt x="97928" y="119731"/>
                      </a:cubicBezTo>
                      <a:lnTo>
                        <a:pt x="97384" y="120355"/>
                      </a:lnTo>
                      <a:lnTo>
                        <a:pt x="94885" y="122484"/>
                      </a:lnTo>
                      <a:lnTo>
                        <a:pt x="91785" y="124648"/>
                      </a:lnTo>
                      <a:lnTo>
                        <a:pt x="91495" y="124902"/>
                      </a:lnTo>
                      <a:lnTo>
                        <a:pt x="87920" y="128153"/>
                      </a:lnTo>
                      <a:lnTo>
                        <a:pt x="87249" y="128639"/>
                      </a:lnTo>
                      <a:lnTo>
                        <a:pt x="86058" y="129357"/>
                      </a:lnTo>
                      <a:lnTo>
                        <a:pt x="86035" y="131728"/>
                      </a:lnTo>
                      <a:cubicBezTo>
                        <a:pt x="86035" y="131995"/>
                        <a:pt x="85965" y="132272"/>
                        <a:pt x="85861" y="132527"/>
                      </a:cubicBezTo>
                      <a:lnTo>
                        <a:pt x="85630" y="133013"/>
                      </a:lnTo>
                      <a:lnTo>
                        <a:pt x="84889" y="134528"/>
                      </a:lnTo>
                      <a:cubicBezTo>
                        <a:pt x="84785" y="134760"/>
                        <a:pt x="84611" y="134968"/>
                        <a:pt x="84403" y="135153"/>
                      </a:cubicBezTo>
                      <a:lnTo>
                        <a:pt x="83709" y="135720"/>
                      </a:lnTo>
                      <a:lnTo>
                        <a:pt x="81858" y="136808"/>
                      </a:lnTo>
                      <a:cubicBezTo>
                        <a:pt x="81858" y="136808"/>
                        <a:pt x="81395" y="137074"/>
                        <a:pt x="81418" y="137051"/>
                      </a:cubicBezTo>
                      <a:cubicBezTo>
                        <a:pt x="81418" y="137051"/>
                        <a:pt x="80967" y="137328"/>
                        <a:pt x="81002" y="137317"/>
                      </a:cubicBezTo>
                      <a:lnTo>
                        <a:pt x="78723" y="138751"/>
                      </a:lnTo>
                      <a:cubicBezTo>
                        <a:pt x="78723" y="138751"/>
                        <a:pt x="78283" y="139041"/>
                        <a:pt x="78318" y="139017"/>
                      </a:cubicBezTo>
                      <a:lnTo>
                        <a:pt x="77913" y="139284"/>
                      </a:lnTo>
                      <a:lnTo>
                        <a:pt x="76686" y="140221"/>
                      </a:lnTo>
                      <a:cubicBezTo>
                        <a:pt x="76536" y="140336"/>
                        <a:pt x="76362" y="140429"/>
                        <a:pt x="76177" y="140498"/>
                      </a:cubicBezTo>
                      <a:lnTo>
                        <a:pt x="75691" y="140672"/>
                      </a:lnTo>
                      <a:cubicBezTo>
                        <a:pt x="75483" y="140764"/>
                        <a:pt x="75252" y="140811"/>
                        <a:pt x="75009" y="140811"/>
                      </a:cubicBezTo>
                      <a:lnTo>
                        <a:pt x="74476" y="140822"/>
                      </a:lnTo>
                      <a:cubicBezTo>
                        <a:pt x="73840" y="140822"/>
                        <a:pt x="73215" y="140510"/>
                        <a:pt x="72834" y="139989"/>
                      </a:cubicBezTo>
                      <a:cubicBezTo>
                        <a:pt x="72463" y="139469"/>
                        <a:pt x="72348" y="138786"/>
                        <a:pt x="72556" y="138173"/>
                      </a:cubicBezTo>
                      <a:lnTo>
                        <a:pt x="72706" y="137722"/>
                      </a:lnTo>
                      <a:lnTo>
                        <a:pt x="73470" y="135928"/>
                      </a:lnTo>
                      <a:lnTo>
                        <a:pt x="72672" y="135824"/>
                      </a:lnTo>
                      <a:cubicBezTo>
                        <a:pt x="72278" y="135755"/>
                        <a:pt x="71920" y="135570"/>
                        <a:pt x="71630" y="135304"/>
                      </a:cubicBezTo>
                      <a:lnTo>
                        <a:pt x="69987" y="133695"/>
                      </a:lnTo>
                      <a:lnTo>
                        <a:pt x="67916" y="131347"/>
                      </a:lnTo>
                      <a:lnTo>
                        <a:pt x="67673" y="131138"/>
                      </a:lnTo>
                      <a:lnTo>
                        <a:pt x="63879" y="128362"/>
                      </a:lnTo>
                      <a:lnTo>
                        <a:pt x="63266" y="127853"/>
                      </a:lnTo>
                      <a:lnTo>
                        <a:pt x="59771" y="124509"/>
                      </a:lnTo>
                      <a:cubicBezTo>
                        <a:pt x="59771" y="124509"/>
                        <a:pt x="59378" y="124139"/>
                        <a:pt x="59424" y="124174"/>
                      </a:cubicBezTo>
                      <a:cubicBezTo>
                        <a:pt x="59424" y="124174"/>
                        <a:pt x="59019" y="123815"/>
                        <a:pt x="59066" y="123838"/>
                      </a:cubicBezTo>
                      <a:lnTo>
                        <a:pt x="57041" y="122056"/>
                      </a:lnTo>
                      <a:lnTo>
                        <a:pt x="55815" y="120888"/>
                      </a:lnTo>
                      <a:lnTo>
                        <a:pt x="55572" y="120656"/>
                      </a:lnTo>
                      <a:lnTo>
                        <a:pt x="55074" y="121084"/>
                      </a:lnTo>
                      <a:cubicBezTo>
                        <a:pt x="54924" y="121223"/>
                        <a:pt x="54750" y="121339"/>
                        <a:pt x="54577" y="121420"/>
                      </a:cubicBezTo>
                      <a:lnTo>
                        <a:pt x="54091" y="121628"/>
                      </a:lnTo>
                      <a:cubicBezTo>
                        <a:pt x="53929" y="121698"/>
                        <a:pt x="53744" y="121744"/>
                        <a:pt x="53570" y="121779"/>
                      </a:cubicBezTo>
                      <a:lnTo>
                        <a:pt x="51673" y="122056"/>
                      </a:lnTo>
                      <a:lnTo>
                        <a:pt x="50932" y="123202"/>
                      </a:lnTo>
                      <a:lnTo>
                        <a:pt x="49475" y="124879"/>
                      </a:lnTo>
                      <a:cubicBezTo>
                        <a:pt x="49232" y="125134"/>
                        <a:pt x="48931" y="125331"/>
                        <a:pt x="48584" y="125423"/>
                      </a:cubicBezTo>
                      <a:lnTo>
                        <a:pt x="46119" y="126164"/>
                      </a:lnTo>
                      <a:lnTo>
                        <a:pt x="45853" y="126279"/>
                      </a:lnTo>
                      <a:lnTo>
                        <a:pt x="42440" y="128269"/>
                      </a:lnTo>
                      <a:lnTo>
                        <a:pt x="41306" y="130734"/>
                      </a:lnTo>
                      <a:lnTo>
                        <a:pt x="40878" y="131439"/>
                      </a:lnTo>
                      <a:lnTo>
                        <a:pt x="39027" y="134066"/>
                      </a:lnTo>
                      <a:lnTo>
                        <a:pt x="38842" y="134390"/>
                      </a:lnTo>
                      <a:lnTo>
                        <a:pt x="36540" y="139156"/>
                      </a:lnTo>
                      <a:lnTo>
                        <a:pt x="36193" y="139758"/>
                      </a:lnTo>
                      <a:lnTo>
                        <a:pt x="33613" y="143530"/>
                      </a:lnTo>
                      <a:lnTo>
                        <a:pt x="29644" y="148585"/>
                      </a:lnTo>
                      <a:lnTo>
                        <a:pt x="29066" y="149175"/>
                      </a:lnTo>
                      <a:lnTo>
                        <a:pt x="26254" y="151744"/>
                      </a:lnTo>
                      <a:cubicBezTo>
                        <a:pt x="26254" y="151744"/>
                        <a:pt x="25850" y="152103"/>
                        <a:pt x="25861" y="152103"/>
                      </a:cubicBezTo>
                      <a:cubicBezTo>
                        <a:pt x="25861" y="152103"/>
                        <a:pt x="25456" y="152461"/>
                        <a:pt x="25502" y="152427"/>
                      </a:cubicBezTo>
                      <a:lnTo>
                        <a:pt x="24762" y="153132"/>
                      </a:lnTo>
                      <a:lnTo>
                        <a:pt x="24427" y="155076"/>
                      </a:lnTo>
                      <a:cubicBezTo>
                        <a:pt x="24403" y="155215"/>
                        <a:pt x="24357" y="155342"/>
                        <a:pt x="24311" y="155469"/>
                      </a:cubicBezTo>
                      <a:lnTo>
                        <a:pt x="24126" y="155967"/>
                      </a:lnTo>
                      <a:lnTo>
                        <a:pt x="23038" y="158223"/>
                      </a:lnTo>
                      <a:lnTo>
                        <a:pt x="24126" y="158501"/>
                      </a:lnTo>
                      <a:cubicBezTo>
                        <a:pt x="24334" y="158558"/>
                        <a:pt x="24554" y="158663"/>
                        <a:pt x="24739" y="158778"/>
                      </a:cubicBezTo>
                      <a:lnTo>
                        <a:pt x="25155" y="159056"/>
                      </a:lnTo>
                      <a:cubicBezTo>
                        <a:pt x="25387" y="159218"/>
                        <a:pt x="25583" y="159426"/>
                        <a:pt x="25734" y="159658"/>
                      </a:cubicBezTo>
                      <a:lnTo>
                        <a:pt x="27701" y="162862"/>
                      </a:lnTo>
                      <a:cubicBezTo>
                        <a:pt x="28048" y="163441"/>
                        <a:pt x="28094" y="164147"/>
                        <a:pt x="27805" y="164748"/>
                      </a:cubicBezTo>
                      <a:lnTo>
                        <a:pt x="27573" y="165234"/>
                      </a:lnTo>
                      <a:lnTo>
                        <a:pt x="26312" y="167664"/>
                      </a:lnTo>
                      <a:lnTo>
                        <a:pt x="26104" y="168103"/>
                      </a:lnTo>
                      <a:lnTo>
                        <a:pt x="24577" y="171470"/>
                      </a:lnTo>
                      <a:lnTo>
                        <a:pt x="25676" y="174629"/>
                      </a:lnTo>
                      <a:lnTo>
                        <a:pt x="26995" y="179951"/>
                      </a:lnTo>
                      <a:lnTo>
                        <a:pt x="27527" y="182612"/>
                      </a:lnTo>
                      <a:lnTo>
                        <a:pt x="27620" y="182970"/>
                      </a:lnTo>
                      <a:lnTo>
                        <a:pt x="28904" y="186360"/>
                      </a:lnTo>
                      <a:cubicBezTo>
                        <a:pt x="28904" y="186360"/>
                        <a:pt x="29101" y="186858"/>
                        <a:pt x="29089" y="186846"/>
                      </a:cubicBezTo>
                      <a:lnTo>
                        <a:pt x="30466" y="190352"/>
                      </a:lnTo>
                      <a:cubicBezTo>
                        <a:pt x="30582" y="190664"/>
                        <a:pt x="30628" y="190976"/>
                        <a:pt x="30582" y="191312"/>
                      </a:cubicBezTo>
                      <a:lnTo>
                        <a:pt x="30524" y="191809"/>
                      </a:lnTo>
                      <a:cubicBezTo>
                        <a:pt x="30501" y="192006"/>
                        <a:pt x="30443" y="192226"/>
                        <a:pt x="30350" y="192411"/>
                      </a:cubicBezTo>
                      <a:lnTo>
                        <a:pt x="29760" y="193695"/>
                      </a:lnTo>
                      <a:lnTo>
                        <a:pt x="30084" y="196507"/>
                      </a:lnTo>
                      <a:cubicBezTo>
                        <a:pt x="30107" y="196773"/>
                        <a:pt x="30084" y="197051"/>
                        <a:pt x="30015" y="197305"/>
                      </a:cubicBezTo>
                      <a:lnTo>
                        <a:pt x="29749" y="198103"/>
                      </a:lnTo>
                      <a:lnTo>
                        <a:pt x="28730" y="200186"/>
                      </a:lnTo>
                      <a:lnTo>
                        <a:pt x="28719" y="200255"/>
                      </a:lnTo>
                      <a:lnTo>
                        <a:pt x="28730" y="202916"/>
                      </a:lnTo>
                      <a:cubicBezTo>
                        <a:pt x="28707" y="203518"/>
                        <a:pt x="28406" y="204062"/>
                        <a:pt x="27932" y="204432"/>
                      </a:cubicBezTo>
                      <a:lnTo>
                        <a:pt x="24045" y="207348"/>
                      </a:lnTo>
                      <a:cubicBezTo>
                        <a:pt x="23929" y="207440"/>
                        <a:pt x="23779" y="207521"/>
                        <a:pt x="23628" y="207579"/>
                      </a:cubicBezTo>
                      <a:lnTo>
                        <a:pt x="19926" y="209118"/>
                      </a:lnTo>
                      <a:lnTo>
                        <a:pt x="19764" y="209233"/>
                      </a:lnTo>
                      <a:lnTo>
                        <a:pt x="17797" y="210946"/>
                      </a:lnTo>
                      <a:lnTo>
                        <a:pt x="17207" y="213827"/>
                      </a:lnTo>
                      <a:lnTo>
                        <a:pt x="17126" y="214278"/>
                      </a:lnTo>
                      <a:lnTo>
                        <a:pt x="16513" y="218512"/>
                      </a:lnTo>
                      <a:cubicBezTo>
                        <a:pt x="16513" y="218512"/>
                        <a:pt x="16432" y="219045"/>
                        <a:pt x="16443" y="218998"/>
                      </a:cubicBezTo>
                      <a:lnTo>
                        <a:pt x="16386" y="219449"/>
                      </a:lnTo>
                      <a:lnTo>
                        <a:pt x="16200" y="225581"/>
                      </a:lnTo>
                      <a:lnTo>
                        <a:pt x="16027" y="226380"/>
                      </a:lnTo>
                      <a:lnTo>
                        <a:pt x="14592" y="230464"/>
                      </a:lnTo>
                      <a:lnTo>
                        <a:pt x="11249" y="238481"/>
                      </a:lnTo>
                      <a:cubicBezTo>
                        <a:pt x="11249" y="238481"/>
                        <a:pt x="11052" y="238979"/>
                        <a:pt x="11064" y="238921"/>
                      </a:cubicBezTo>
                      <a:cubicBezTo>
                        <a:pt x="11064" y="238921"/>
                        <a:pt x="10867" y="239430"/>
                        <a:pt x="10890" y="239372"/>
                      </a:cubicBezTo>
                      <a:lnTo>
                        <a:pt x="8888" y="244926"/>
                      </a:lnTo>
                      <a:cubicBezTo>
                        <a:pt x="8888" y="244926"/>
                        <a:pt x="8703" y="245435"/>
                        <a:pt x="8703" y="245423"/>
                      </a:cubicBezTo>
                      <a:lnTo>
                        <a:pt x="8611" y="245712"/>
                      </a:lnTo>
                      <a:lnTo>
                        <a:pt x="8379" y="247702"/>
                      </a:lnTo>
                      <a:lnTo>
                        <a:pt x="7176" y="253557"/>
                      </a:lnTo>
                      <a:lnTo>
                        <a:pt x="6922" y="254471"/>
                      </a:lnTo>
                      <a:lnTo>
                        <a:pt x="5464" y="257861"/>
                      </a:lnTo>
                      <a:lnTo>
                        <a:pt x="5325" y="258254"/>
                      </a:lnTo>
                      <a:lnTo>
                        <a:pt x="3832" y="263310"/>
                      </a:lnTo>
                      <a:lnTo>
                        <a:pt x="3798" y="263495"/>
                      </a:lnTo>
                      <a:lnTo>
                        <a:pt x="4596" y="278154"/>
                      </a:lnTo>
                      <a:lnTo>
                        <a:pt x="4631" y="278582"/>
                      </a:lnTo>
                      <a:lnTo>
                        <a:pt x="5522" y="285605"/>
                      </a:lnTo>
                      <a:lnTo>
                        <a:pt x="5984" y="293680"/>
                      </a:lnTo>
                      <a:cubicBezTo>
                        <a:pt x="5984" y="293680"/>
                        <a:pt x="6019" y="294213"/>
                        <a:pt x="6008" y="294178"/>
                      </a:cubicBezTo>
                      <a:lnTo>
                        <a:pt x="6042" y="294641"/>
                      </a:lnTo>
                      <a:lnTo>
                        <a:pt x="7396" y="303781"/>
                      </a:lnTo>
                      <a:lnTo>
                        <a:pt x="7917" y="313430"/>
                      </a:lnTo>
                      <a:lnTo>
                        <a:pt x="8333" y="322014"/>
                      </a:lnTo>
                      <a:lnTo>
                        <a:pt x="8414" y="324328"/>
                      </a:lnTo>
                      <a:lnTo>
                        <a:pt x="13991" y="324247"/>
                      </a:lnTo>
                      <a:cubicBezTo>
                        <a:pt x="13991" y="324247"/>
                        <a:pt x="14523" y="324236"/>
                        <a:pt x="14523" y="324236"/>
                      </a:cubicBezTo>
                      <a:lnTo>
                        <a:pt x="15043" y="324236"/>
                      </a:lnTo>
                      <a:lnTo>
                        <a:pt x="36644" y="323807"/>
                      </a:lnTo>
                      <a:lnTo>
                        <a:pt x="36713" y="323784"/>
                      </a:lnTo>
                      <a:lnTo>
                        <a:pt x="42348" y="320950"/>
                      </a:lnTo>
                      <a:lnTo>
                        <a:pt x="41468" y="319064"/>
                      </a:lnTo>
                      <a:cubicBezTo>
                        <a:pt x="41468" y="319064"/>
                        <a:pt x="41237" y="318566"/>
                        <a:pt x="41260" y="318601"/>
                      </a:cubicBezTo>
                      <a:lnTo>
                        <a:pt x="41168" y="318416"/>
                      </a:lnTo>
                      <a:lnTo>
                        <a:pt x="39317" y="316519"/>
                      </a:lnTo>
                      <a:lnTo>
                        <a:pt x="37118" y="316611"/>
                      </a:lnTo>
                      <a:cubicBezTo>
                        <a:pt x="36806" y="316623"/>
                        <a:pt x="36505" y="316576"/>
                        <a:pt x="36227" y="316449"/>
                      </a:cubicBezTo>
                      <a:lnTo>
                        <a:pt x="35799" y="316264"/>
                      </a:lnTo>
                      <a:cubicBezTo>
                        <a:pt x="35475" y="316114"/>
                        <a:pt x="35198" y="315905"/>
                        <a:pt x="35001" y="315628"/>
                      </a:cubicBezTo>
                      <a:lnTo>
                        <a:pt x="31796" y="311393"/>
                      </a:lnTo>
                      <a:lnTo>
                        <a:pt x="31553" y="311081"/>
                      </a:lnTo>
                      <a:lnTo>
                        <a:pt x="26312" y="305828"/>
                      </a:lnTo>
                      <a:cubicBezTo>
                        <a:pt x="25815" y="305342"/>
                        <a:pt x="25618" y="304637"/>
                        <a:pt x="25780" y="303954"/>
                      </a:cubicBezTo>
                      <a:lnTo>
                        <a:pt x="25838" y="303688"/>
                      </a:lnTo>
                      <a:cubicBezTo>
                        <a:pt x="26012" y="302994"/>
                        <a:pt x="26532" y="302427"/>
                        <a:pt x="27226" y="302230"/>
                      </a:cubicBezTo>
                      <a:lnTo>
                        <a:pt x="33127" y="300495"/>
                      </a:lnTo>
                      <a:lnTo>
                        <a:pt x="33266" y="300414"/>
                      </a:lnTo>
                      <a:lnTo>
                        <a:pt x="36413" y="298007"/>
                      </a:lnTo>
                      <a:lnTo>
                        <a:pt x="37477" y="294513"/>
                      </a:lnTo>
                      <a:lnTo>
                        <a:pt x="37500" y="294305"/>
                      </a:lnTo>
                      <a:lnTo>
                        <a:pt x="37431" y="289619"/>
                      </a:lnTo>
                      <a:lnTo>
                        <a:pt x="37523" y="288578"/>
                      </a:lnTo>
                      <a:lnTo>
                        <a:pt x="38923" y="283059"/>
                      </a:lnTo>
                      <a:lnTo>
                        <a:pt x="38935" y="282967"/>
                      </a:lnTo>
                      <a:lnTo>
                        <a:pt x="37500" y="274717"/>
                      </a:lnTo>
                      <a:cubicBezTo>
                        <a:pt x="37361" y="274000"/>
                        <a:pt x="37651" y="273260"/>
                        <a:pt x="38218" y="272808"/>
                      </a:cubicBezTo>
                      <a:lnTo>
                        <a:pt x="38495" y="272600"/>
                      </a:lnTo>
                      <a:cubicBezTo>
                        <a:pt x="38854" y="272311"/>
                        <a:pt x="39317" y="272160"/>
                        <a:pt x="39768" y="272160"/>
                      </a:cubicBezTo>
                      <a:lnTo>
                        <a:pt x="43505" y="272230"/>
                      </a:lnTo>
                      <a:lnTo>
                        <a:pt x="42533" y="267706"/>
                      </a:lnTo>
                      <a:cubicBezTo>
                        <a:pt x="42429" y="267197"/>
                        <a:pt x="42522" y="266665"/>
                        <a:pt x="42799" y="266225"/>
                      </a:cubicBezTo>
                      <a:lnTo>
                        <a:pt x="43285" y="265520"/>
                      </a:lnTo>
                      <a:lnTo>
                        <a:pt x="45240" y="263368"/>
                      </a:lnTo>
                      <a:lnTo>
                        <a:pt x="46039" y="258913"/>
                      </a:lnTo>
                      <a:lnTo>
                        <a:pt x="46305" y="257988"/>
                      </a:lnTo>
                      <a:lnTo>
                        <a:pt x="47959" y="254019"/>
                      </a:lnTo>
                      <a:cubicBezTo>
                        <a:pt x="48272" y="253279"/>
                        <a:pt x="48977" y="252805"/>
                        <a:pt x="49764" y="252793"/>
                      </a:cubicBezTo>
                      <a:lnTo>
                        <a:pt x="53524" y="252724"/>
                      </a:lnTo>
                      <a:cubicBezTo>
                        <a:pt x="53837" y="252712"/>
                        <a:pt x="54149" y="252782"/>
                        <a:pt x="54438" y="252920"/>
                      </a:cubicBezTo>
                      <a:lnTo>
                        <a:pt x="54889" y="253129"/>
                      </a:lnTo>
                      <a:cubicBezTo>
                        <a:pt x="55063" y="253210"/>
                        <a:pt x="55225" y="253314"/>
                        <a:pt x="55352" y="253453"/>
                      </a:cubicBezTo>
                      <a:lnTo>
                        <a:pt x="59320" y="257062"/>
                      </a:lnTo>
                      <a:cubicBezTo>
                        <a:pt x="59320" y="257062"/>
                        <a:pt x="59725" y="257421"/>
                        <a:pt x="59714" y="257410"/>
                      </a:cubicBezTo>
                      <a:lnTo>
                        <a:pt x="59887" y="257560"/>
                      </a:lnTo>
                      <a:lnTo>
                        <a:pt x="64515" y="259643"/>
                      </a:lnTo>
                      <a:cubicBezTo>
                        <a:pt x="64515" y="259643"/>
                        <a:pt x="65001" y="259874"/>
                        <a:pt x="64966" y="259851"/>
                      </a:cubicBezTo>
                      <a:lnTo>
                        <a:pt x="65406" y="260036"/>
                      </a:lnTo>
                      <a:lnTo>
                        <a:pt x="70034" y="261760"/>
                      </a:lnTo>
                      <a:lnTo>
                        <a:pt x="73239" y="261227"/>
                      </a:lnTo>
                      <a:lnTo>
                        <a:pt x="73944" y="257352"/>
                      </a:lnTo>
                      <a:cubicBezTo>
                        <a:pt x="73979" y="257109"/>
                        <a:pt x="74060" y="256900"/>
                        <a:pt x="74187" y="256681"/>
                      </a:cubicBezTo>
                      <a:lnTo>
                        <a:pt x="74453" y="256229"/>
                      </a:lnTo>
                      <a:lnTo>
                        <a:pt x="75934" y="254112"/>
                      </a:lnTo>
                      <a:lnTo>
                        <a:pt x="75853" y="247425"/>
                      </a:lnTo>
                      <a:lnTo>
                        <a:pt x="75796" y="247275"/>
                      </a:lnTo>
                      <a:lnTo>
                        <a:pt x="74604" y="244347"/>
                      </a:lnTo>
                      <a:cubicBezTo>
                        <a:pt x="74500" y="244093"/>
                        <a:pt x="74442" y="243815"/>
                        <a:pt x="74453" y="243549"/>
                      </a:cubicBezTo>
                      <a:lnTo>
                        <a:pt x="74465" y="243052"/>
                      </a:lnTo>
                      <a:cubicBezTo>
                        <a:pt x="74465" y="242786"/>
                        <a:pt x="74534" y="242519"/>
                        <a:pt x="74639" y="242276"/>
                      </a:cubicBezTo>
                      <a:lnTo>
                        <a:pt x="75830" y="239650"/>
                      </a:lnTo>
                      <a:lnTo>
                        <a:pt x="78248" y="235462"/>
                      </a:lnTo>
                      <a:lnTo>
                        <a:pt x="78781" y="234779"/>
                      </a:lnTo>
                      <a:cubicBezTo>
                        <a:pt x="78931" y="234606"/>
                        <a:pt x="79104" y="234455"/>
                        <a:pt x="79290" y="234340"/>
                      </a:cubicBezTo>
                      <a:lnTo>
                        <a:pt x="81615" y="232963"/>
                      </a:lnTo>
                      <a:cubicBezTo>
                        <a:pt x="81777" y="232882"/>
                        <a:pt x="81951" y="232801"/>
                        <a:pt x="82124" y="232766"/>
                      </a:cubicBezTo>
                      <a:lnTo>
                        <a:pt x="82645" y="232627"/>
                      </a:lnTo>
                      <a:lnTo>
                        <a:pt x="83073" y="231193"/>
                      </a:lnTo>
                      <a:cubicBezTo>
                        <a:pt x="83131" y="231019"/>
                        <a:pt x="83189" y="230857"/>
                        <a:pt x="83281" y="230695"/>
                      </a:cubicBezTo>
                      <a:lnTo>
                        <a:pt x="83698" y="230070"/>
                      </a:lnTo>
                      <a:lnTo>
                        <a:pt x="84831" y="228624"/>
                      </a:lnTo>
                      <a:lnTo>
                        <a:pt x="84855" y="228543"/>
                      </a:lnTo>
                      <a:lnTo>
                        <a:pt x="82888" y="227247"/>
                      </a:lnTo>
                      <a:cubicBezTo>
                        <a:pt x="82298" y="226842"/>
                        <a:pt x="81951" y="226160"/>
                        <a:pt x="81997" y="225454"/>
                      </a:cubicBezTo>
                      <a:cubicBezTo>
                        <a:pt x="82055" y="224748"/>
                        <a:pt x="82460" y="224100"/>
                        <a:pt x="83096" y="223776"/>
                      </a:cubicBezTo>
                      <a:lnTo>
                        <a:pt x="83802" y="223464"/>
                      </a:lnTo>
                      <a:lnTo>
                        <a:pt x="84635" y="223221"/>
                      </a:lnTo>
                      <a:lnTo>
                        <a:pt x="85954" y="219415"/>
                      </a:lnTo>
                      <a:cubicBezTo>
                        <a:pt x="86093" y="219056"/>
                        <a:pt x="86312" y="218720"/>
                        <a:pt x="86636" y="218477"/>
                      </a:cubicBezTo>
                      <a:lnTo>
                        <a:pt x="86891" y="218292"/>
                      </a:lnTo>
                      <a:cubicBezTo>
                        <a:pt x="87654" y="217702"/>
                        <a:pt x="88719" y="217748"/>
                        <a:pt x="89436" y="218385"/>
                      </a:cubicBezTo>
                      <a:lnTo>
                        <a:pt x="91218" y="219947"/>
                      </a:lnTo>
                      <a:lnTo>
                        <a:pt x="95175" y="214405"/>
                      </a:lnTo>
                      <a:cubicBezTo>
                        <a:pt x="95383" y="214116"/>
                        <a:pt x="95672" y="213884"/>
                        <a:pt x="95996" y="213734"/>
                      </a:cubicBezTo>
                      <a:lnTo>
                        <a:pt x="96424" y="213549"/>
                      </a:lnTo>
                      <a:cubicBezTo>
                        <a:pt x="96713" y="213410"/>
                        <a:pt x="97037" y="213364"/>
                        <a:pt x="97361" y="213375"/>
                      </a:cubicBezTo>
                      <a:lnTo>
                        <a:pt x="99502" y="213491"/>
                      </a:lnTo>
                      <a:lnTo>
                        <a:pt x="100300" y="213653"/>
                      </a:lnTo>
                      <a:cubicBezTo>
                        <a:pt x="101156" y="213849"/>
                        <a:pt x="101781" y="214578"/>
                        <a:pt x="101850" y="215458"/>
                      </a:cubicBezTo>
                      <a:lnTo>
                        <a:pt x="102047" y="218130"/>
                      </a:lnTo>
                      <a:lnTo>
                        <a:pt x="102244" y="221231"/>
                      </a:lnTo>
                      <a:lnTo>
                        <a:pt x="103667" y="221775"/>
                      </a:lnTo>
                      <a:lnTo>
                        <a:pt x="103690" y="221775"/>
                      </a:lnTo>
                      <a:lnTo>
                        <a:pt x="104893" y="221613"/>
                      </a:lnTo>
                      <a:cubicBezTo>
                        <a:pt x="104905" y="221381"/>
                        <a:pt x="104951" y="221162"/>
                        <a:pt x="105044" y="220942"/>
                      </a:cubicBezTo>
                      <a:lnTo>
                        <a:pt x="105414" y="220143"/>
                      </a:lnTo>
                      <a:lnTo>
                        <a:pt x="106004" y="219253"/>
                      </a:lnTo>
                      <a:cubicBezTo>
                        <a:pt x="106363" y="218709"/>
                        <a:pt x="106976" y="218362"/>
                        <a:pt x="107635" y="218339"/>
                      </a:cubicBezTo>
                      <a:lnTo>
                        <a:pt x="108156" y="218327"/>
                      </a:lnTo>
                      <a:lnTo>
                        <a:pt x="115236" y="218524"/>
                      </a:lnTo>
                      <a:cubicBezTo>
                        <a:pt x="115387" y="218535"/>
                        <a:pt x="115549" y="218547"/>
                        <a:pt x="115688" y="218593"/>
                      </a:cubicBezTo>
                      <a:lnTo>
                        <a:pt x="116393" y="218790"/>
                      </a:lnTo>
                      <a:lnTo>
                        <a:pt x="122421" y="221046"/>
                      </a:lnTo>
                      <a:cubicBezTo>
                        <a:pt x="122838" y="221208"/>
                        <a:pt x="123196" y="221497"/>
                        <a:pt x="123428" y="221890"/>
                      </a:cubicBezTo>
                      <a:lnTo>
                        <a:pt x="123671" y="222284"/>
                      </a:lnTo>
                      <a:cubicBezTo>
                        <a:pt x="123821" y="222527"/>
                        <a:pt x="123914" y="222781"/>
                        <a:pt x="123948" y="223059"/>
                      </a:cubicBezTo>
                      <a:lnTo>
                        <a:pt x="124064" y="223950"/>
                      </a:lnTo>
                      <a:lnTo>
                        <a:pt x="124087" y="224042"/>
                      </a:lnTo>
                      <a:lnTo>
                        <a:pt x="127118" y="223163"/>
                      </a:lnTo>
                      <a:lnTo>
                        <a:pt x="127223" y="223082"/>
                      </a:lnTo>
                      <a:lnTo>
                        <a:pt x="128842" y="221775"/>
                      </a:lnTo>
                      <a:cubicBezTo>
                        <a:pt x="129583" y="221185"/>
                        <a:pt x="130612" y="221173"/>
                        <a:pt x="131353" y="221752"/>
                      </a:cubicBezTo>
                      <a:lnTo>
                        <a:pt x="132626" y="222793"/>
                      </a:lnTo>
                      <a:lnTo>
                        <a:pt x="133227" y="223464"/>
                      </a:lnTo>
                      <a:cubicBezTo>
                        <a:pt x="133320" y="223568"/>
                        <a:pt x="133401" y="223695"/>
                        <a:pt x="133470" y="223823"/>
                      </a:cubicBezTo>
                      <a:lnTo>
                        <a:pt x="134592" y="225998"/>
                      </a:lnTo>
                      <a:lnTo>
                        <a:pt x="134650" y="226055"/>
                      </a:lnTo>
                      <a:lnTo>
                        <a:pt x="136617" y="227525"/>
                      </a:lnTo>
                      <a:lnTo>
                        <a:pt x="137207" y="228092"/>
                      </a:lnTo>
                      <a:cubicBezTo>
                        <a:pt x="137450" y="228346"/>
                        <a:pt x="137624" y="228659"/>
                        <a:pt x="137716" y="228983"/>
                      </a:cubicBezTo>
                      <a:lnTo>
                        <a:pt x="138943" y="233668"/>
                      </a:lnTo>
                      <a:lnTo>
                        <a:pt x="139695" y="234027"/>
                      </a:lnTo>
                      <a:cubicBezTo>
                        <a:pt x="139695" y="234027"/>
                        <a:pt x="140181" y="234258"/>
                        <a:pt x="140146" y="234235"/>
                      </a:cubicBezTo>
                      <a:lnTo>
                        <a:pt x="140551" y="234420"/>
                      </a:lnTo>
                      <a:lnTo>
                        <a:pt x="142471" y="235091"/>
                      </a:lnTo>
                      <a:cubicBezTo>
                        <a:pt x="142622" y="235149"/>
                        <a:pt x="142749" y="235207"/>
                        <a:pt x="142888" y="235288"/>
                      </a:cubicBezTo>
                      <a:lnTo>
                        <a:pt x="143328" y="235566"/>
                      </a:lnTo>
                      <a:lnTo>
                        <a:pt x="144357" y="236387"/>
                      </a:lnTo>
                      <a:cubicBezTo>
                        <a:pt x="145190" y="237058"/>
                        <a:pt x="145352" y="238250"/>
                        <a:pt x="144727" y="239106"/>
                      </a:cubicBezTo>
                      <a:lnTo>
                        <a:pt x="144542" y="239372"/>
                      </a:lnTo>
                      <a:cubicBezTo>
                        <a:pt x="144346" y="239650"/>
                        <a:pt x="144091" y="239870"/>
                        <a:pt x="143779" y="240008"/>
                      </a:cubicBezTo>
                      <a:lnTo>
                        <a:pt x="141245" y="241235"/>
                      </a:lnTo>
                      <a:cubicBezTo>
                        <a:pt x="141176" y="241570"/>
                        <a:pt x="141037" y="241906"/>
                        <a:pt x="140805" y="242183"/>
                      </a:cubicBezTo>
                      <a:lnTo>
                        <a:pt x="140227" y="242855"/>
                      </a:lnTo>
                      <a:lnTo>
                        <a:pt x="140123" y="243040"/>
                      </a:lnTo>
                      <a:cubicBezTo>
                        <a:pt x="140215" y="243051"/>
                        <a:pt x="140308" y="243074"/>
                        <a:pt x="140400" y="243109"/>
                      </a:cubicBezTo>
                      <a:lnTo>
                        <a:pt x="140910" y="243248"/>
                      </a:lnTo>
                      <a:lnTo>
                        <a:pt x="141916" y="243583"/>
                      </a:lnTo>
                      <a:lnTo>
                        <a:pt x="142379" y="243688"/>
                      </a:lnTo>
                      <a:lnTo>
                        <a:pt x="143177" y="244000"/>
                      </a:lnTo>
                      <a:cubicBezTo>
                        <a:pt x="143385" y="244092"/>
                        <a:pt x="143594" y="244231"/>
                        <a:pt x="143767" y="244393"/>
                      </a:cubicBezTo>
                      <a:lnTo>
                        <a:pt x="146509" y="246962"/>
                      </a:lnTo>
                      <a:cubicBezTo>
                        <a:pt x="146509" y="246962"/>
                        <a:pt x="146903" y="247332"/>
                        <a:pt x="146868" y="247309"/>
                      </a:cubicBezTo>
                      <a:lnTo>
                        <a:pt x="147932" y="248269"/>
                      </a:lnTo>
                      <a:lnTo>
                        <a:pt x="148141" y="248304"/>
                      </a:lnTo>
                      <a:lnTo>
                        <a:pt x="149263" y="247783"/>
                      </a:lnTo>
                      <a:lnTo>
                        <a:pt x="149691" y="247552"/>
                      </a:lnTo>
                      <a:lnTo>
                        <a:pt x="151114" y="246800"/>
                      </a:lnTo>
                      <a:lnTo>
                        <a:pt x="151854" y="246510"/>
                      </a:lnTo>
                      <a:cubicBezTo>
                        <a:pt x="152040" y="246441"/>
                        <a:pt x="152225" y="246406"/>
                        <a:pt x="152433" y="246395"/>
                      </a:cubicBezTo>
                      <a:lnTo>
                        <a:pt x="154145" y="246291"/>
                      </a:lnTo>
                      <a:lnTo>
                        <a:pt x="154157" y="246279"/>
                      </a:lnTo>
                      <a:cubicBezTo>
                        <a:pt x="154492" y="245863"/>
                        <a:pt x="154978" y="245596"/>
                        <a:pt x="155510" y="245527"/>
                      </a:cubicBezTo>
                      <a:lnTo>
                        <a:pt x="156031" y="245469"/>
                      </a:lnTo>
                      <a:cubicBezTo>
                        <a:pt x="156181" y="245458"/>
                        <a:pt x="156320" y="245458"/>
                        <a:pt x="156471" y="245469"/>
                      </a:cubicBezTo>
                      <a:lnTo>
                        <a:pt x="157524" y="245573"/>
                      </a:lnTo>
                      <a:lnTo>
                        <a:pt x="158391" y="245805"/>
                      </a:lnTo>
                      <a:cubicBezTo>
                        <a:pt x="158542" y="245839"/>
                        <a:pt x="158669" y="245909"/>
                        <a:pt x="158796" y="245978"/>
                      </a:cubicBezTo>
                      <a:lnTo>
                        <a:pt x="159259" y="246233"/>
                      </a:lnTo>
                      <a:cubicBezTo>
                        <a:pt x="159514" y="246383"/>
                        <a:pt x="159722" y="246568"/>
                        <a:pt x="159884" y="246777"/>
                      </a:cubicBezTo>
                      <a:lnTo>
                        <a:pt x="160208" y="247205"/>
                      </a:lnTo>
                      <a:lnTo>
                        <a:pt x="160833" y="248258"/>
                      </a:lnTo>
                      <a:lnTo>
                        <a:pt x="161075" y="248616"/>
                      </a:lnTo>
                      <a:lnTo>
                        <a:pt x="161585" y="249310"/>
                      </a:lnTo>
                      <a:lnTo>
                        <a:pt x="161677" y="249391"/>
                      </a:lnTo>
                      <a:lnTo>
                        <a:pt x="162626" y="249958"/>
                      </a:lnTo>
                      <a:lnTo>
                        <a:pt x="162776" y="249993"/>
                      </a:lnTo>
                      <a:lnTo>
                        <a:pt x="165206" y="250386"/>
                      </a:lnTo>
                      <a:lnTo>
                        <a:pt x="165541" y="250409"/>
                      </a:lnTo>
                      <a:lnTo>
                        <a:pt x="165993" y="250398"/>
                      </a:lnTo>
                      <a:cubicBezTo>
                        <a:pt x="166305" y="250386"/>
                        <a:pt x="166594" y="250433"/>
                        <a:pt x="166860" y="250560"/>
                      </a:cubicBezTo>
                      <a:lnTo>
                        <a:pt x="167312" y="250757"/>
                      </a:lnTo>
                      <a:cubicBezTo>
                        <a:pt x="167508" y="250838"/>
                        <a:pt x="167682" y="250953"/>
                        <a:pt x="167844" y="251092"/>
                      </a:cubicBezTo>
                      <a:lnTo>
                        <a:pt x="169452" y="252515"/>
                      </a:lnTo>
                      <a:cubicBezTo>
                        <a:pt x="169741" y="252781"/>
                        <a:pt x="169961" y="253117"/>
                        <a:pt x="170054" y="253487"/>
                      </a:cubicBezTo>
                      <a:lnTo>
                        <a:pt x="170192" y="253950"/>
                      </a:lnTo>
                      <a:cubicBezTo>
                        <a:pt x="170262" y="254204"/>
                        <a:pt x="170273" y="254470"/>
                        <a:pt x="170250" y="254737"/>
                      </a:cubicBezTo>
                      <a:lnTo>
                        <a:pt x="170042" y="256333"/>
                      </a:lnTo>
                      <a:lnTo>
                        <a:pt x="169845" y="257305"/>
                      </a:lnTo>
                      <a:lnTo>
                        <a:pt x="169313" y="258705"/>
                      </a:lnTo>
                      <a:lnTo>
                        <a:pt x="169301" y="258774"/>
                      </a:lnTo>
                      <a:lnTo>
                        <a:pt x="169625" y="262222"/>
                      </a:lnTo>
                      <a:lnTo>
                        <a:pt x="169637" y="262245"/>
                      </a:lnTo>
                      <a:lnTo>
                        <a:pt x="171604" y="265207"/>
                      </a:lnTo>
                      <a:lnTo>
                        <a:pt x="172668" y="265693"/>
                      </a:lnTo>
                      <a:cubicBezTo>
                        <a:pt x="172865" y="265786"/>
                        <a:pt x="173062" y="265901"/>
                        <a:pt x="173212" y="266063"/>
                      </a:cubicBezTo>
                      <a:lnTo>
                        <a:pt x="175468" y="268238"/>
                      </a:lnTo>
                      <a:lnTo>
                        <a:pt x="176914" y="268597"/>
                      </a:lnTo>
                      <a:lnTo>
                        <a:pt x="177180" y="268609"/>
                      </a:lnTo>
                      <a:lnTo>
                        <a:pt x="178754" y="268586"/>
                      </a:lnTo>
                      <a:cubicBezTo>
                        <a:pt x="179008" y="268586"/>
                        <a:pt x="179275" y="268643"/>
                        <a:pt x="179518" y="268736"/>
                      </a:cubicBezTo>
                      <a:lnTo>
                        <a:pt x="180003" y="268933"/>
                      </a:lnTo>
                      <a:cubicBezTo>
                        <a:pt x="180142" y="268990"/>
                        <a:pt x="180270" y="269048"/>
                        <a:pt x="180397" y="269129"/>
                      </a:cubicBezTo>
                      <a:lnTo>
                        <a:pt x="181276" y="269742"/>
                      </a:lnTo>
                      <a:cubicBezTo>
                        <a:pt x="181519" y="269904"/>
                        <a:pt x="181716" y="270113"/>
                        <a:pt x="181866" y="270356"/>
                      </a:cubicBezTo>
                      <a:lnTo>
                        <a:pt x="182283" y="271131"/>
                      </a:lnTo>
                      <a:lnTo>
                        <a:pt x="183405" y="274150"/>
                      </a:lnTo>
                      <a:lnTo>
                        <a:pt x="183602" y="274949"/>
                      </a:lnTo>
                      <a:lnTo>
                        <a:pt x="183683" y="275666"/>
                      </a:lnTo>
                      <a:cubicBezTo>
                        <a:pt x="183775" y="276383"/>
                        <a:pt x="183451" y="277112"/>
                        <a:pt x="182850" y="277540"/>
                      </a:cubicBezTo>
                      <a:lnTo>
                        <a:pt x="182491" y="277783"/>
                      </a:lnTo>
                      <a:cubicBezTo>
                        <a:pt x="182294" y="277934"/>
                        <a:pt x="182063" y="278026"/>
                        <a:pt x="181820" y="278096"/>
                      </a:cubicBezTo>
                      <a:lnTo>
                        <a:pt x="181369" y="278200"/>
                      </a:lnTo>
                      <a:lnTo>
                        <a:pt x="181357" y="278211"/>
                      </a:lnTo>
                      <a:lnTo>
                        <a:pt x="180860" y="278663"/>
                      </a:lnTo>
                      <a:lnTo>
                        <a:pt x="180755" y="279068"/>
                      </a:lnTo>
                      <a:lnTo>
                        <a:pt x="180732" y="279172"/>
                      </a:lnTo>
                      <a:lnTo>
                        <a:pt x="181172" y="282515"/>
                      </a:lnTo>
                      <a:lnTo>
                        <a:pt x="181160" y="283383"/>
                      </a:lnTo>
                      <a:cubicBezTo>
                        <a:pt x="181160" y="283591"/>
                        <a:pt x="181103" y="283799"/>
                        <a:pt x="181045" y="283996"/>
                      </a:cubicBezTo>
                      <a:lnTo>
                        <a:pt x="180628" y="285130"/>
                      </a:lnTo>
                      <a:lnTo>
                        <a:pt x="180628" y="285223"/>
                      </a:lnTo>
                      <a:lnTo>
                        <a:pt x="180640" y="285477"/>
                      </a:lnTo>
                      <a:lnTo>
                        <a:pt x="181172" y="285454"/>
                      </a:lnTo>
                      <a:cubicBezTo>
                        <a:pt x="181600" y="285442"/>
                        <a:pt x="182017" y="285558"/>
                        <a:pt x="182364" y="285801"/>
                      </a:cubicBezTo>
                      <a:lnTo>
                        <a:pt x="184331" y="287120"/>
                      </a:lnTo>
                      <a:lnTo>
                        <a:pt x="184400" y="287120"/>
                      </a:lnTo>
                      <a:lnTo>
                        <a:pt x="184654" y="287108"/>
                      </a:lnTo>
                      <a:lnTo>
                        <a:pt x="189548" y="285570"/>
                      </a:lnTo>
                      <a:lnTo>
                        <a:pt x="190404" y="285431"/>
                      </a:lnTo>
                      <a:cubicBezTo>
                        <a:pt x="190601" y="285408"/>
                        <a:pt x="190809" y="285408"/>
                        <a:pt x="191006" y="285442"/>
                      </a:cubicBezTo>
                      <a:lnTo>
                        <a:pt x="196294" y="286368"/>
                      </a:lnTo>
                      <a:cubicBezTo>
                        <a:pt x="197080" y="286507"/>
                        <a:pt x="197717" y="287085"/>
                        <a:pt x="197902" y="287861"/>
                      </a:cubicBezTo>
                      <a:lnTo>
                        <a:pt x="198017" y="288370"/>
                      </a:lnTo>
                      <a:lnTo>
                        <a:pt x="198550" y="290741"/>
                      </a:lnTo>
                      <a:lnTo>
                        <a:pt x="198619" y="290857"/>
                      </a:lnTo>
                      <a:lnTo>
                        <a:pt x="199464" y="292060"/>
                      </a:lnTo>
                      <a:lnTo>
                        <a:pt x="199672" y="292326"/>
                      </a:lnTo>
                      <a:lnTo>
                        <a:pt x="201060" y="293692"/>
                      </a:lnTo>
                      <a:lnTo>
                        <a:pt x="203131" y="294189"/>
                      </a:lnTo>
                      <a:lnTo>
                        <a:pt x="203571" y="294270"/>
                      </a:lnTo>
                      <a:lnTo>
                        <a:pt x="208858" y="295161"/>
                      </a:lnTo>
                      <a:cubicBezTo>
                        <a:pt x="209090" y="295196"/>
                        <a:pt x="209298" y="295265"/>
                        <a:pt x="209495" y="295392"/>
                      </a:cubicBezTo>
                      <a:lnTo>
                        <a:pt x="209911" y="295624"/>
                      </a:lnTo>
                      <a:cubicBezTo>
                        <a:pt x="210351" y="295867"/>
                        <a:pt x="210686" y="296283"/>
                        <a:pt x="210848" y="296758"/>
                      </a:cubicBezTo>
                      <a:lnTo>
                        <a:pt x="211994" y="300333"/>
                      </a:lnTo>
                      <a:lnTo>
                        <a:pt x="212225" y="301212"/>
                      </a:lnTo>
                      <a:lnTo>
                        <a:pt x="213232" y="309230"/>
                      </a:lnTo>
                      <a:cubicBezTo>
                        <a:pt x="213324" y="310005"/>
                        <a:pt x="212954" y="310757"/>
                        <a:pt x="212295" y="311150"/>
                      </a:cubicBezTo>
                      <a:lnTo>
                        <a:pt x="211022" y="311925"/>
                      </a:lnTo>
                      <a:lnTo>
                        <a:pt x="210582" y="315801"/>
                      </a:lnTo>
                      <a:lnTo>
                        <a:pt x="211623" y="317537"/>
                      </a:lnTo>
                      <a:cubicBezTo>
                        <a:pt x="211728" y="317699"/>
                        <a:pt x="211797" y="317872"/>
                        <a:pt x="211855" y="318046"/>
                      </a:cubicBezTo>
                      <a:lnTo>
                        <a:pt x="211878" y="318161"/>
                      </a:lnTo>
                      <a:cubicBezTo>
                        <a:pt x="212040" y="318150"/>
                        <a:pt x="212214" y="318150"/>
                        <a:pt x="212375" y="318161"/>
                      </a:cubicBezTo>
                      <a:lnTo>
                        <a:pt x="212885" y="318219"/>
                      </a:lnTo>
                      <a:cubicBezTo>
                        <a:pt x="212954" y="318231"/>
                        <a:pt x="213023" y="318231"/>
                        <a:pt x="213070" y="318242"/>
                      </a:cubicBezTo>
                      <a:lnTo>
                        <a:pt x="211971" y="316692"/>
                      </a:lnTo>
                      <a:cubicBezTo>
                        <a:pt x="211438" y="315940"/>
                        <a:pt x="211485" y="314945"/>
                        <a:pt x="212063" y="314239"/>
                      </a:cubicBezTo>
                      <a:cubicBezTo>
                        <a:pt x="212642" y="313568"/>
                        <a:pt x="213556" y="313348"/>
                        <a:pt x="214377" y="313672"/>
                      </a:cubicBezTo>
                      <a:lnTo>
                        <a:pt x="214458" y="313591"/>
                      </a:lnTo>
                      <a:lnTo>
                        <a:pt x="215488" y="312481"/>
                      </a:lnTo>
                      <a:cubicBezTo>
                        <a:pt x="215881" y="312053"/>
                        <a:pt x="216448" y="311821"/>
                        <a:pt x="217027" y="311844"/>
                      </a:cubicBezTo>
                      <a:lnTo>
                        <a:pt x="217362" y="311856"/>
                      </a:lnTo>
                      <a:cubicBezTo>
                        <a:pt x="217987" y="311879"/>
                        <a:pt x="218577" y="312203"/>
                        <a:pt x="218935" y="312712"/>
                      </a:cubicBezTo>
                      <a:lnTo>
                        <a:pt x="220764" y="315361"/>
                      </a:lnTo>
                      <a:cubicBezTo>
                        <a:pt x="220856" y="315477"/>
                        <a:pt x="220925" y="315616"/>
                        <a:pt x="220995" y="315766"/>
                      </a:cubicBezTo>
                      <a:lnTo>
                        <a:pt x="221180" y="316252"/>
                      </a:lnTo>
                      <a:cubicBezTo>
                        <a:pt x="221249" y="316437"/>
                        <a:pt x="221296" y="316623"/>
                        <a:pt x="221319" y="316819"/>
                      </a:cubicBezTo>
                      <a:lnTo>
                        <a:pt x="221423" y="318022"/>
                      </a:lnTo>
                      <a:lnTo>
                        <a:pt x="221782" y="318022"/>
                      </a:lnTo>
                      <a:lnTo>
                        <a:pt x="221897" y="317860"/>
                      </a:lnTo>
                      <a:lnTo>
                        <a:pt x="222661" y="316565"/>
                      </a:lnTo>
                      <a:cubicBezTo>
                        <a:pt x="222904" y="316148"/>
                        <a:pt x="223274" y="315859"/>
                        <a:pt x="223702" y="315697"/>
                      </a:cubicBezTo>
                      <a:lnTo>
                        <a:pt x="223367" y="315281"/>
                      </a:lnTo>
                      <a:lnTo>
                        <a:pt x="221226" y="312191"/>
                      </a:lnTo>
                      <a:cubicBezTo>
                        <a:pt x="220914" y="311752"/>
                        <a:pt x="220810" y="311196"/>
                        <a:pt x="220902" y="310676"/>
                      </a:cubicBezTo>
                      <a:cubicBezTo>
                        <a:pt x="221006" y="310143"/>
                        <a:pt x="221319" y="309669"/>
                        <a:pt x="221770" y="309380"/>
                      </a:cubicBezTo>
                      <a:lnTo>
                        <a:pt x="222094" y="309172"/>
                      </a:lnTo>
                      <a:cubicBezTo>
                        <a:pt x="222268" y="309056"/>
                        <a:pt x="222453" y="308975"/>
                        <a:pt x="222661" y="308906"/>
                      </a:cubicBezTo>
                      <a:lnTo>
                        <a:pt x="225542" y="304509"/>
                      </a:lnTo>
                      <a:lnTo>
                        <a:pt x="225646" y="304243"/>
                      </a:lnTo>
                      <a:lnTo>
                        <a:pt x="228018" y="297440"/>
                      </a:lnTo>
                      <a:lnTo>
                        <a:pt x="228029" y="297324"/>
                      </a:lnTo>
                      <a:lnTo>
                        <a:pt x="227844" y="294339"/>
                      </a:lnTo>
                      <a:lnTo>
                        <a:pt x="225449" y="293032"/>
                      </a:lnTo>
                      <a:cubicBezTo>
                        <a:pt x="224836" y="292685"/>
                        <a:pt x="224431" y="292037"/>
                        <a:pt x="224420" y="291331"/>
                      </a:cubicBezTo>
                      <a:lnTo>
                        <a:pt x="224396" y="290810"/>
                      </a:lnTo>
                      <a:lnTo>
                        <a:pt x="224373" y="287536"/>
                      </a:lnTo>
                      <a:cubicBezTo>
                        <a:pt x="224373" y="287386"/>
                        <a:pt x="224385" y="287247"/>
                        <a:pt x="224431" y="287096"/>
                      </a:cubicBezTo>
                      <a:lnTo>
                        <a:pt x="224535" y="286587"/>
                      </a:lnTo>
                      <a:cubicBezTo>
                        <a:pt x="224558" y="286437"/>
                        <a:pt x="224616" y="286310"/>
                        <a:pt x="224674" y="286171"/>
                      </a:cubicBezTo>
                      <a:lnTo>
                        <a:pt x="225102" y="285234"/>
                      </a:lnTo>
                      <a:lnTo>
                        <a:pt x="225264" y="284829"/>
                      </a:lnTo>
                      <a:lnTo>
                        <a:pt x="225600" y="283880"/>
                      </a:lnTo>
                      <a:cubicBezTo>
                        <a:pt x="225704" y="283533"/>
                        <a:pt x="225912" y="283244"/>
                        <a:pt x="226178" y="283012"/>
                      </a:cubicBezTo>
                      <a:lnTo>
                        <a:pt x="226490" y="282746"/>
                      </a:lnTo>
                      <a:cubicBezTo>
                        <a:pt x="226988" y="282307"/>
                        <a:pt x="227682" y="282145"/>
                        <a:pt x="228342" y="282318"/>
                      </a:cubicBezTo>
                      <a:lnTo>
                        <a:pt x="230922" y="283024"/>
                      </a:lnTo>
                      <a:cubicBezTo>
                        <a:pt x="231639" y="283221"/>
                        <a:pt x="232206" y="283811"/>
                        <a:pt x="232368" y="284551"/>
                      </a:cubicBezTo>
                      <a:lnTo>
                        <a:pt x="232403" y="284783"/>
                      </a:lnTo>
                      <a:cubicBezTo>
                        <a:pt x="232565" y="285546"/>
                        <a:pt x="232264" y="286333"/>
                        <a:pt x="231639" y="286807"/>
                      </a:cubicBezTo>
                      <a:lnTo>
                        <a:pt x="230551" y="287606"/>
                      </a:lnTo>
                      <a:lnTo>
                        <a:pt x="230551" y="287941"/>
                      </a:lnTo>
                      <a:lnTo>
                        <a:pt x="230563" y="288149"/>
                      </a:lnTo>
                      <a:lnTo>
                        <a:pt x="231489" y="288010"/>
                      </a:lnTo>
                      <a:lnTo>
                        <a:pt x="232541" y="286368"/>
                      </a:lnTo>
                      <a:lnTo>
                        <a:pt x="232692" y="286136"/>
                      </a:lnTo>
                      <a:lnTo>
                        <a:pt x="233108" y="284829"/>
                      </a:lnTo>
                      <a:cubicBezTo>
                        <a:pt x="233317" y="284123"/>
                        <a:pt x="233907" y="283602"/>
                        <a:pt x="234635" y="283463"/>
                      </a:cubicBezTo>
                      <a:cubicBezTo>
                        <a:pt x="235353" y="283313"/>
                        <a:pt x="236105" y="283579"/>
                        <a:pt x="236579" y="284158"/>
                      </a:cubicBezTo>
                      <a:lnTo>
                        <a:pt x="236984" y="284667"/>
                      </a:lnTo>
                      <a:lnTo>
                        <a:pt x="238303" y="286749"/>
                      </a:lnTo>
                      <a:lnTo>
                        <a:pt x="238384" y="286934"/>
                      </a:lnTo>
                      <a:lnTo>
                        <a:pt x="238523" y="286483"/>
                      </a:lnTo>
                      <a:lnTo>
                        <a:pt x="238893" y="285662"/>
                      </a:lnTo>
                      <a:cubicBezTo>
                        <a:pt x="238963" y="285523"/>
                        <a:pt x="239055" y="285396"/>
                        <a:pt x="239148" y="285292"/>
                      </a:cubicBezTo>
                      <a:lnTo>
                        <a:pt x="239934" y="284412"/>
                      </a:lnTo>
                      <a:cubicBezTo>
                        <a:pt x="240166" y="284158"/>
                        <a:pt x="240443" y="283984"/>
                        <a:pt x="240767" y="283880"/>
                      </a:cubicBezTo>
                      <a:lnTo>
                        <a:pt x="242167" y="283429"/>
                      </a:lnTo>
                      <a:lnTo>
                        <a:pt x="244967" y="282029"/>
                      </a:lnTo>
                      <a:cubicBezTo>
                        <a:pt x="245233" y="281913"/>
                        <a:pt x="245511" y="281855"/>
                        <a:pt x="245812" y="281855"/>
                      </a:cubicBezTo>
                      <a:lnTo>
                        <a:pt x="248496" y="281867"/>
                      </a:lnTo>
                      <a:lnTo>
                        <a:pt x="249017" y="281867"/>
                      </a:lnTo>
                      <a:lnTo>
                        <a:pt x="249537" y="281867"/>
                      </a:lnTo>
                      <a:lnTo>
                        <a:pt x="252210" y="281855"/>
                      </a:lnTo>
                      <a:lnTo>
                        <a:pt x="254605" y="281936"/>
                      </a:lnTo>
                      <a:lnTo>
                        <a:pt x="254639" y="281913"/>
                      </a:lnTo>
                      <a:lnTo>
                        <a:pt x="254998" y="281751"/>
                      </a:lnTo>
                      <a:lnTo>
                        <a:pt x="254744" y="281011"/>
                      </a:lnTo>
                      <a:lnTo>
                        <a:pt x="254582" y="280328"/>
                      </a:lnTo>
                      <a:cubicBezTo>
                        <a:pt x="254443" y="279727"/>
                        <a:pt x="254593" y="279102"/>
                        <a:pt x="254975" y="278616"/>
                      </a:cubicBezTo>
                      <a:lnTo>
                        <a:pt x="255658" y="277783"/>
                      </a:lnTo>
                      <a:lnTo>
                        <a:pt x="256236" y="277204"/>
                      </a:lnTo>
                      <a:cubicBezTo>
                        <a:pt x="256329" y="277123"/>
                        <a:pt x="256433" y="277031"/>
                        <a:pt x="256548" y="276961"/>
                      </a:cubicBezTo>
                      <a:lnTo>
                        <a:pt x="257925" y="276117"/>
                      </a:lnTo>
                      <a:lnTo>
                        <a:pt x="258272" y="275920"/>
                      </a:lnTo>
                      <a:lnTo>
                        <a:pt x="258608" y="274833"/>
                      </a:lnTo>
                      <a:lnTo>
                        <a:pt x="257243" y="272368"/>
                      </a:lnTo>
                      <a:cubicBezTo>
                        <a:pt x="257138" y="272160"/>
                        <a:pt x="257057" y="271929"/>
                        <a:pt x="257034" y="271686"/>
                      </a:cubicBezTo>
                      <a:lnTo>
                        <a:pt x="256710" y="268851"/>
                      </a:lnTo>
                      <a:lnTo>
                        <a:pt x="254755" y="267752"/>
                      </a:lnTo>
                      <a:lnTo>
                        <a:pt x="251365" y="268724"/>
                      </a:lnTo>
                      <a:lnTo>
                        <a:pt x="249757" y="269163"/>
                      </a:lnTo>
                      <a:lnTo>
                        <a:pt x="248218" y="271454"/>
                      </a:lnTo>
                      <a:cubicBezTo>
                        <a:pt x="248126" y="271605"/>
                        <a:pt x="248010" y="271744"/>
                        <a:pt x="247871" y="271871"/>
                      </a:cubicBezTo>
                      <a:lnTo>
                        <a:pt x="247536" y="272148"/>
                      </a:lnTo>
                      <a:cubicBezTo>
                        <a:pt x="246899" y="272715"/>
                        <a:pt x="245974" y="272808"/>
                        <a:pt x="245233" y="272380"/>
                      </a:cubicBezTo>
                      <a:lnTo>
                        <a:pt x="242896" y="271061"/>
                      </a:lnTo>
                      <a:lnTo>
                        <a:pt x="242110" y="270517"/>
                      </a:lnTo>
                      <a:lnTo>
                        <a:pt x="240513" y="269071"/>
                      </a:lnTo>
                      <a:lnTo>
                        <a:pt x="239877" y="268411"/>
                      </a:lnTo>
                      <a:lnTo>
                        <a:pt x="238257" y="266271"/>
                      </a:lnTo>
                      <a:cubicBezTo>
                        <a:pt x="238257" y="266271"/>
                        <a:pt x="237933" y="265843"/>
                        <a:pt x="237933" y="265855"/>
                      </a:cubicBezTo>
                      <a:lnTo>
                        <a:pt x="237655" y="265484"/>
                      </a:lnTo>
                      <a:lnTo>
                        <a:pt x="236660" y="264374"/>
                      </a:lnTo>
                      <a:lnTo>
                        <a:pt x="236637" y="264350"/>
                      </a:lnTo>
                      <a:lnTo>
                        <a:pt x="233733" y="263251"/>
                      </a:lnTo>
                      <a:lnTo>
                        <a:pt x="233525" y="263217"/>
                      </a:lnTo>
                      <a:lnTo>
                        <a:pt x="230424" y="263066"/>
                      </a:lnTo>
                      <a:cubicBezTo>
                        <a:pt x="229742" y="263043"/>
                        <a:pt x="229128" y="262661"/>
                        <a:pt x="228781" y="262071"/>
                      </a:cubicBezTo>
                      <a:lnTo>
                        <a:pt x="228550" y="261666"/>
                      </a:lnTo>
                      <a:cubicBezTo>
                        <a:pt x="228457" y="261516"/>
                        <a:pt x="228388" y="261354"/>
                        <a:pt x="228353" y="261204"/>
                      </a:cubicBezTo>
                      <a:lnTo>
                        <a:pt x="228284" y="261007"/>
                      </a:lnTo>
                      <a:lnTo>
                        <a:pt x="228226" y="260914"/>
                      </a:lnTo>
                      <a:lnTo>
                        <a:pt x="225576" y="257640"/>
                      </a:lnTo>
                      <a:cubicBezTo>
                        <a:pt x="225414" y="257443"/>
                        <a:pt x="225299" y="257212"/>
                        <a:pt x="225218" y="256957"/>
                      </a:cubicBezTo>
                      <a:lnTo>
                        <a:pt x="225021" y="256252"/>
                      </a:lnTo>
                      <a:lnTo>
                        <a:pt x="224188" y="251740"/>
                      </a:lnTo>
                      <a:lnTo>
                        <a:pt x="224119" y="249564"/>
                      </a:lnTo>
                      <a:lnTo>
                        <a:pt x="224119" y="249333"/>
                      </a:lnTo>
                      <a:lnTo>
                        <a:pt x="223112" y="248384"/>
                      </a:lnTo>
                      <a:cubicBezTo>
                        <a:pt x="222973" y="248245"/>
                        <a:pt x="222858" y="248095"/>
                        <a:pt x="222765" y="247922"/>
                      </a:cubicBezTo>
                      <a:lnTo>
                        <a:pt x="221122" y="244786"/>
                      </a:lnTo>
                      <a:lnTo>
                        <a:pt x="220868" y="243965"/>
                      </a:lnTo>
                      <a:lnTo>
                        <a:pt x="220752" y="243282"/>
                      </a:lnTo>
                      <a:lnTo>
                        <a:pt x="220116" y="242842"/>
                      </a:lnTo>
                      <a:lnTo>
                        <a:pt x="219826" y="242657"/>
                      </a:lnTo>
                      <a:lnTo>
                        <a:pt x="218993" y="242299"/>
                      </a:lnTo>
                      <a:lnTo>
                        <a:pt x="218542" y="242114"/>
                      </a:lnTo>
                      <a:lnTo>
                        <a:pt x="216541" y="241327"/>
                      </a:lnTo>
                      <a:lnTo>
                        <a:pt x="215939" y="241038"/>
                      </a:lnTo>
                      <a:cubicBezTo>
                        <a:pt x="215395" y="240748"/>
                        <a:pt x="215002" y="240216"/>
                        <a:pt x="214886" y="239603"/>
                      </a:cubicBezTo>
                      <a:cubicBezTo>
                        <a:pt x="214782" y="238990"/>
                        <a:pt x="214967" y="238353"/>
                        <a:pt x="215384" y="237891"/>
                      </a:cubicBezTo>
                      <a:lnTo>
                        <a:pt x="218033" y="234998"/>
                      </a:lnTo>
                      <a:lnTo>
                        <a:pt x="217940" y="234478"/>
                      </a:lnTo>
                      <a:cubicBezTo>
                        <a:pt x="217940" y="234478"/>
                        <a:pt x="217848" y="233945"/>
                        <a:pt x="217848" y="233957"/>
                      </a:cubicBezTo>
                      <a:cubicBezTo>
                        <a:pt x="217848" y="233957"/>
                        <a:pt x="217744" y="233425"/>
                        <a:pt x="217755" y="233436"/>
                      </a:cubicBezTo>
                      <a:lnTo>
                        <a:pt x="217350" y="231319"/>
                      </a:lnTo>
                      <a:cubicBezTo>
                        <a:pt x="217154" y="230255"/>
                        <a:pt x="217836" y="229213"/>
                        <a:pt x="218901" y="228994"/>
                      </a:cubicBezTo>
                      <a:lnTo>
                        <a:pt x="219259" y="228913"/>
                      </a:lnTo>
                      <a:cubicBezTo>
                        <a:pt x="219364" y="228889"/>
                        <a:pt x="219468" y="228878"/>
                        <a:pt x="219572" y="228878"/>
                      </a:cubicBezTo>
                      <a:lnTo>
                        <a:pt x="218056" y="224759"/>
                      </a:lnTo>
                      <a:lnTo>
                        <a:pt x="216587" y="220062"/>
                      </a:lnTo>
                      <a:lnTo>
                        <a:pt x="216425" y="219310"/>
                      </a:lnTo>
                      <a:cubicBezTo>
                        <a:pt x="216402" y="219136"/>
                        <a:pt x="216390" y="218951"/>
                        <a:pt x="216402" y="218778"/>
                      </a:cubicBezTo>
                      <a:lnTo>
                        <a:pt x="216460" y="218246"/>
                      </a:lnTo>
                      <a:lnTo>
                        <a:pt x="216575" y="217528"/>
                      </a:lnTo>
                      <a:cubicBezTo>
                        <a:pt x="216598" y="217343"/>
                        <a:pt x="216668" y="217170"/>
                        <a:pt x="216760" y="216996"/>
                      </a:cubicBezTo>
                      <a:lnTo>
                        <a:pt x="218681" y="213155"/>
                      </a:lnTo>
                      <a:cubicBezTo>
                        <a:pt x="218762" y="212993"/>
                        <a:pt x="218866" y="212842"/>
                        <a:pt x="218993" y="212715"/>
                      </a:cubicBezTo>
                      <a:lnTo>
                        <a:pt x="219514" y="212171"/>
                      </a:lnTo>
                      <a:lnTo>
                        <a:pt x="221515" y="210401"/>
                      </a:lnTo>
                      <a:cubicBezTo>
                        <a:pt x="221515" y="210401"/>
                        <a:pt x="221920" y="210043"/>
                        <a:pt x="221909" y="210054"/>
                      </a:cubicBezTo>
                      <a:cubicBezTo>
                        <a:pt x="221909" y="210054"/>
                        <a:pt x="222314" y="209695"/>
                        <a:pt x="222302" y="209707"/>
                      </a:cubicBezTo>
                      <a:lnTo>
                        <a:pt x="223876" y="208261"/>
                      </a:lnTo>
                      <a:cubicBezTo>
                        <a:pt x="224119" y="208053"/>
                        <a:pt x="224396" y="207891"/>
                        <a:pt x="224697" y="207810"/>
                      </a:cubicBezTo>
                      <a:lnTo>
                        <a:pt x="225530" y="207613"/>
                      </a:lnTo>
                      <a:lnTo>
                        <a:pt x="228353" y="207324"/>
                      </a:lnTo>
                      <a:lnTo>
                        <a:pt x="228411" y="207301"/>
                      </a:lnTo>
                      <a:lnTo>
                        <a:pt x="231893" y="205102"/>
                      </a:lnTo>
                      <a:lnTo>
                        <a:pt x="232090" y="204940"/>
                      </a:lnTo>
                      <a:lnTo>
                        <a:pt x="232368" y="204628"/>
                      </a:lnTo>
                      <a:lnTo>
                        <a:pt x="232449" y="203841"/>
                      </a:lnTo>
                      <a:lnTo>
                        <a:pt x="232738" y="202522"/>
                      </a:lnTo>
                      <a:cubicBezTo>
                        <a:pt x="232831" y="202117"/>
                        <a:pt x="233062" y="201759"/>
                        <a:pt x="233374" y="201493"/>
                      </a:cubicBezTo>
                      <a:lnTo>
                        <a:pt x="233745" y="201169"/>
                      </a:lnTo>
                      <a:cubicBezTo>
                        <a:pt x="233883" y="201053"/>
                        <a:pt x="234034" y="200937"/>
                        <a:pt x="234207" y="200856"/>
                      </a:cubicBezTo>
                      <a:lnTo>
                        <a:pt x="236232" y="199977"/>
                      </a:lnTo>
                      <a:lnTo>
                        <a:pt x="240143" y="198380"/>
                      </a:lnTo>
                      <a:lnTo>
                        <a:pt x="240467" y="198218"/>
                      </a:lnTo>
                      <a:lnTo>
                        <a:pt x="243879" y="196078"/>
                      </a:lnTo>
                      <a:lnTo>
                        <a:pt x="244122" y="195870"/>
                      </a:lnTo>
                      <a:lnTo>
                        <a:pt x="246321" y="193706"/>
                      </a:lnTo>
                      <a:lnTo>
                        <a:pt x="246552" y="193440"/>
                      </a:lnTo>
                      <a:lnTo>
                        <a:pt x="248357" y="190872"/>
                      </a:lnTo>
                      <a:lnTo>
                        <a:pt x="248924" y="190189"/>
                      </a:lnTo>
                      <a:lnTo>
                        <a:pt x="252059" y="187111"/>
                      </a:lnTo>
                      <a:cubicBezTo>
                        <a:pt x="252557" y="186672"/>
                        <a:pt x="253239" y="186498"/>
                        <a:pt x="253876" y="186660"/>
                      </a:cubicBezTo>
                      <a:lnTo>
                        <a:pt x="258226" y="187771"/>
                      </a:lnTo>
                      <a:lnTo>
                        <a:pt x="258238" y="187771"/>
                      </a:lnTo>
                      <a:lnTo>
                        <a:pt x="259614" y="187401"/>
                      </a:lnTo>
                      <a:lnTo>
                        <a:pt x="259707" y="187389"/>
                      </a:lnTo>
                      <a:lnTo>
                        <a:pt x="260019" y="186938"/>
                      </a:lnTo>
                      <a:cubicBezTo>
                        <a:pt x="260123" y="186787"/>
                        <a:pt x="260251" y="186660"/>
                        <a:pt x="260390" y="186533"/>
                      </a:cubicBezTo>
                      <a:lnTo>
                        <a:pt x="261639" y="185515"/>
                      </a:lnTo>
                      <a:cubicBezTo>
                        <a:pt x="261639" y="185515"/>
                        <a:pt x="262056" y="185168"/>
                        <a:pt x="262032" y="185191"/>
                      </a:cubicBezTo>
                      <a:lnTo>
                        <a:pt x="262368" y="184901"/>
                      </a:lnTo>
                      <a:lnTo>
                        <a:pt x="262437" y="184832"/>
                      </a:lnTo>
                      <a:lnTo>
                        <a:pt x="262761" y="184149"/>
                      </a:lnTo>
                      <a:cubicBezTo>
                        <a:pt x="262831" y="183999"/>
                        <a:pt x="262923" y="183872"/>
                        <a:pt x="263016" y="183745"/>
                      </a:cubicBezTo>
                      <a:lnTo>
                        <a:pt x="263363" y="183328"/>
                      </a:lnTo>
                      <a:cubicBezTo>
                        <a:pt x="263571" y="183062"/>
                        <a:pt x="263861" y="182865"/>
                        <a:pt x="264196" y="182726"/>
                      </a:cubicBezTo>
                      <a:lnTo>
                        <a:pt x="264624" y="182564"/>
                      </a:lnTo>
                      <a:cubicBezTo>
                        <a:pt x="264971" y="182426"/>
                        <a:pt x="265341" y="182391"/>
                        <a:pt x="265712" y="182460"/>
                      </a:cubicBezTo>
                      <a:lnTo>
                        <a:pt x="266232" y="182553"/>
                      </a:lnTo>
                      <a:lnTo>
                        <a:pt x="267517" y="182923"/>
                      </a:lnTo>
                      <a:lnTo>
                        <a:pt x="268141" y="183178"/>
                      </a:lnTo>
                      <a:cubicBezTo>
                        <a:pt x="268859" y="183467"/>
                        <a:pt x="269345" y="184173"/>
                        <a:pt x="269391" y="184948"/>
                      </a:cubicBezTo>
                      <a:lnTo>
                        <a:pt x="270860" y="185110"/>
                      </a:lnTo>
                      <a:lnTo>
                        <a:pt x="270918" y="185098"/>
                      </a:lnTo>
                      <a:lnTo>
                        <a:pt x="275303" y="183525"/>
                      </a:lnTo>
                      <a:lnTo>
                        <a:pt x="275627" y="183374"/>
                      </a:lnTo>
                      <a:lnTo>
                        <a:pt x="276217" y="183027"/>
                      </a:lnTo>
                      <a:cubicBezTo>
                        <a:pt x="276136" y="182993"/>
                        <a:pt x="276055" y="182958"/>
                        <a:pt x="275974" y="182912"/>
                      </a:cubicBezTo>
                      <a:lnTo>
                        <a:pt x="275511" y="182657"/>
                      </a:lnTo>
                      <a:cubicBezTo>
                        <a:pt x="275396" y="182588"/>
                        <a:pt x="275280" y="182507"/>
                        <a:pt x="275176" y="182426"/>
                      </a:cubicBezTo>
                      <a:lnTo>
                        <a:pt x="274759" y="182078"/>
                      </a:lnTo>
                      <a:cubicBezTo>
                        <a:pt x="274667" y="181986"/>
                        <a:pt x="274574" y="181893"/>
                        <a:pt x="274482" y="181789"/>
                      </a:cubicBezTo>
                      <a:lnTo>
                        <a:pt x="273857" y="180933"/>
                      </a:lnTo>
                      <a:lnTo>
                        <a:pt x="273544" y="180563"/>
                      </a:lnTo>
                      <a:lnTo>
                        <a:pt x="272850" y="179765"/>
                      </a:lnTo>
                      <a:lnTo>
                        <a:pt x="272642" y="179452"/>
                      </a:lnTo>
                      <a:lnTo>
                        <a:pt x="272526" y="179394"/>
                      </a:lnTo>
                      <a:lnTo>
                        <a:pt x="271381" y="178885"/>
                      </a:lnTo>
                      <a:lnTo>
                        <a:pt x="270756" y="178527"/>
                      </a:lnTo>
                      <a:cubicBezTo>
                        <a:pt x="270617" y="178446"/>
                        <a:pt x="270502" y="178341"/>
                        <a:pt x="270386" y="178237"/>
                      </a:cubicBezTo>
                      <a:lnTo>
                        <a:pt x="270108" y="177960"/>
                      </a:lnTo>
                      <a:lnTo>
                        <a:pt x="269877" y="177798"/>
                      </a:lnTo>
                      <a:lnTo>
                        <a:pt x="269854" y="177786"/>
                      </a:lnTo>
                      <a:lnTo>
                        <a:pt x="269703" y="177763"/>
                      </a:lnTo>
                      <a:lnTo>
                        <a:pt x="268951" y="177578"/>
                      </a:lnTo>
                      <a:lnTo>
                        <a:pt x="268801" y="177520"/>
                      </a:lnTo>
                      <a:lnTo>
                        <a:pt x="268616" y="177578"/>
                      </a:lnTo>
                      <a:lnTo>
                        <a:pt x="268257" y="177740"/>
                      </a:lnTo>
                      <a:lnTo>
                        <a:pt x="267632" y="177971"/>
                      </a:lnTo>
                      <a:cubicBezTo>
                        <a:pt x="267470" y="178041"/>
                        <a:pt x="267297" y="178064"/>
                        <a:pt x="267135" y="178075"/>
                      </a:cubicBezTo>
                      <a:lnTo>
                        <a:pt x="266603" y="178133"/>
                      </a:lnTo>
                      <a:lnTo>
                        <a:pt x="265550" y="178110"/>
                      </a:lnTo>
                      <a:lnTo>
                        <a:pt x="265261" y="178180"/>
                      </a:lnTo>
                      <a:cubicBezTo>
                        <a:pt x="265110" y="178214"/>
                        <a:pt x="264971" y="178237"/>
                        <a:pt x="264809" y="178237"/>
                      </a:cubicBezTo>
                      <a:lnTo>
                        <a:pt x="264300" y="178226"/>
                      </a:lnTo>
                      <a:cubicBezTo>
                        <a:pt x="264034" y="178226"/>
                        <a:pt x="263768" y="178168"/>
                        <a:pt x="263513" y="178052"/>
                      </a:cubicBezTo>
                      <a:lnTo>
                        <a:pt x="263016" y="177844"/>
                      </a:lnTo>
                      <a:cubicBezTo>
                        <a:pt x="262877" y="177786"/>
                        <a:pt x="262750" y="177705"/>
                        <a:pt x="262623" y="177613"/>
                      </a:cubicBezTo>
                      <a:lnTo>
                        <a:pt x="262218" y="177300"/>
                      </a:lnTo>
                      <a:cubicBezTo>
                        <a:pt x="261952" y="177115"/>
                        <a:pt x="261755" y="176861"/>
                        <a:pt x="261605" y="176560"/>
                      </a:cubicBezTo>
                      <a:lnTo>
                        <a:pt x="261466" y="176247"/>
                      </a:lnTo>
                      <a:lnTo>
                        <a:pt x="261257" y="175981"/>
                      </a:lnTo>
                      <a:cubicBezTo>
                        <a:pt x="261142" y="175819"/>
                        <a:pt x="261049" y="175646"/>
                        <a:pt x="260980" y="175449"/>
                      </a:cubicBezTo>
                      <a:lnTo>
                        <a:pt x="260818" y="175009"/>
                      </a:lnTo>
                      <a:lnTo>
                        <a:pt x="260725" y="174766"/>
                      </a:lnTo>
                      <a:lnTo>
                        <a:pt x="260228" y="174049"/>
                      </a:lnTo>
                      <a:lnTo>
                        <a:pt x="259869" y="173424"/>
                      </a:lnTo>
                      <a:cubicBezTo>
                        <a:pt x="259788" y="173286"/>
                        <a:pt x="259730" y="173147"/>
                        <a:pt x="259696" y="172985"/>
                      </a:cubicBezTo>
                      <a:lnTo>
                        <a:pt x="259545" y="172487"/>
                      </a:lnTo>
                      <a:cubicBezTo>
                        <a:pt x="259487" y="172279"/>
                        <a:pt x="259464" y="172059"/>
                        <a:pt x="259476" y="171851"/>
                      </a:cubicBezTo>
                      <a:lnTo>
                        <a:pt x="259499" y="171319"/>
                      </a:lnTo>
                      <a:cubicBezTo>
                        <a:pt x="259522" y="170914"/>
                        <a:pt x="259661" y="170532"/>
                        <a:pt x="259915" y="170208"/>
                      </a:cubicBezTo>
                      <a:lnTo>
                        <a:pt x="260089" y="169977"/>
                      </a:lnTo>
                      <a:lnTo>
                        <a:pt x="260413" y="169213"/>
                      </a:lnTo>
                      <a:cubicBezTo>
                        <a:pt x="260413" y="169213"/>
                        <a:pt x="260621" y="168727"/>
                        <a:pt x="260610" y="168762"/>
                      </a:cubicBezTo>
                      <a:lnTo>
                        <a:pt x="260818" y="168264"/>
                      </a:lnTo>
                      <a:lnTo>
                        <a:pt x="261142" y="167628"/>
                      </a:lnTo>
                      <a:lnTo>
                        <a:pt x="261489" y="167084"/>
                      </a:lnTo>
                      <a:lnTo>
                        <a:pt x="261975" y="166240"/>
                      </a:lnTo>
                      <a:lnTo>
                        <a:pt x="261998" y="166170"/>
                      </a:lnTo>
                      <a:lnTo>
                        <a:pt x="261767" y="165719"/>
                      </a:lnTo>
                      <a:lnTo>
                        <a:pt x="261697" y="165580"/>
                      </a:lnTo>
                      <a:cubicBezTo>
                        <a:pt x="261524" y="165615"/>
                        <a:pt x="261350" y="165650"/>
                        <a:pt x="261176" y="165650"/>
                      </a:cubicBezTo>
                      <a:lnTo>
                        <a:pt x="260644" y="165661"/>
                      </a:lnTo>
                      <a:lnTo>
                        <a:pt x="259869" y="165580"/>
                      </a:lnTo>
                      <a:lnTo>
                        <a:pt x="258226" y="165302"/>
                      </a:lnTo>
                      <a:lnTo>
                        <a:pt x="257868" y="165268"/>
                      </a:lnTo>
                      <a:lnTo>
                        <a:pt x="257544" y="165268"/>
                      </a:lnTo>
                      <a:lnTo>
                        <a:pt x="257196" y="165291"/>
                      </a:lnTo>
                      <a:lnTo>
                        <a:pt x="256768" y="165372"/>
                      </a:lnTo>
                      <a:lnTo>
                        <a:pt x="256109" y="165511"/>
                      </a:lnTo>
                      <a:lnTo>
                        <a:pt x="255704" y="166506"/>
                      </a:lnTo>
                      <a:cubicBezTo>
                        <a:pt x="255611" y="166737"/>
                        <a:pt x="255461" y="166945"/>
                        <a:pt x="255299" y="167119"/>
                      </a:cubicBezTo>
                      <a:lnTo>
                        <a:pt x="254929" y="167489"/>
                      </a:lnTo>
                      <a:cubicBezTo>
                        <a:pt x="254697" y="167721"/>
                        <a:pt x="254443" y="167894"/>
                        <a:pt x="254154" y="167987"/>
                      </a:cubicBezTo>
                      <a:lnTo>
                        <a:pt x="253101" y="168345"/>
                      </a:lnTo>
                      <a:cubicBezTo>
                        <a:pt x="252846" y="168426"/>
                        <a:pt x="252569" y="168449"/>
                        <a:pt x="252303" y="168426"/>
                      </a:cubicBezTo>
                      <a:lnTo>
                        <a:pt x="251435" y="168322"/>
                      </a:lnTo>
                      <a:lnTo>
                        <a:pt x="251065" y="168218"/>
                      </a:lnTo>
                      <a:cubicBezTo>
                        <a:pt x="250833" y="168287"/>
                        <a:pt x="250602" y="168311"/>
                        <a:pt x="250359" y="168299"/>
                      </a:cubicBezTo>
                      <a:lnTo>
                        <a:pt x="249838" y="168276"/>
                      </a:lnTo>
                      <a:lnTo>
                        <a:pt x="248959" y="168091"/>
                      </a:lnTo>
                      <a:cubicBezTo>
                        <a:pt x="248785" y="168056"/>
                        <a:pt x="248623" y="167998"/>
                        <a:pt x="248473" y="167906"/>
                      </a:cubicBezTo>
                      <a:lnTo>
                        <a:pt x="248010" y="167651"/>
                      </a:lnTo>
                      <a:lnTo>
                        <a:pt x="247270" y="167154"/>
                      </a:lnTo>
                      <a:cubicBezTo>
                        <a:pt x="247270" y="167154"/>
                        <a:pt x="246853" y="166818"/>
                        <a:pt x="246865" y="166830"/>
                      </a:cubicBezTo>
                      <a:lnTo>
                        <a:pt x="246437" y="166494"/>
                      </a:lnTo>
                      <a:cubicBezTo>
                        <a:pt x="246228" y="166321"/>
                        <a:pt x="246032" y="166089"/>
                        <a:pt x="245904" y="165835"/>
                      </a:cubicBezTo>
                      <a:lnTo>
                        <a:pt x="245661" y="165383"/>
                      </a:lnTo>
                      <a:lnTo>
                        <a:pt x="245372" y="164620"/>
                      </a:lnTo>
                      <a:lnTo>
                        <a:pt x="245395" y="164678"/>
                      </a:lnTo>
                      <a:lnTo>
                        <a:pt x="245210" y="164215"/>
                      </a:lnTo>
                      <a:lnTo>
                        <a:pt x="245037" y="163798"/>
                      </a:lnTo>
                      <a:lnTo>
                        <a:pt x="244886" y="163521"/>
                      </a:lnTo>
                      <a:lnTo>
                        <a:pt x="244296" y="162688"/>
                      </a:lnTo>
                      <a:cubicBezTo>
                        <a:pt x="243521" y="162503"/>
                        <a:pt x="242931" y="161866"/>
                        <a:pt x="242804" y="161091"/>
                      </a:cubicBezTo>
                      <a:cubicBezTo>
                        <a:pt x="242561" y="161149"/>
                        <a:pt x="242306" y="161161"/>
                        <a:pt x="242063" y="161114"/>
                      </a:cubicBezTo>
                      <a:lnTo>
                        <a:pt x="241034" y="160952"/>
                      </a:lnTo>
                      <a:lnTo>
                        <a:pt x="240525" y="160894"/>
                      </a:lnTo>
                      <a:cubicBezTo>
                        <a:pt x="240328" y="160871"/>
                        <a:pt x="240120" y="160813"/>
                        <a:pt x="239934" y="160721"/>
                      </a:cubicBezTo>
                      <a:lnTo>
                        <a:pt x="239449" y="160513"/>
                      </a:lnTo>
                      <a:lnTo>
                        <a:pt x="238789" y="160142"/>
                      </a:lnTo>
                      <a:cubicBezTo>
                        <a:pt x="238500" y="159969"/>
                        <a:pt x="238245" y="159714"/>
                        <a:pt x="238072" y="159425"/>
                      </a:cubicBezTo>
                      <a:lnTo>
                        <a:pt x="237759" y="158881"/>
                      </a:lnTo>
                      <a:cubicBezTo>
                        <a:pt x="237759" y="158881"/>
                        <a:pt x="237516" y="158395"/>
                        <a:pt x="237528" y="158430"/>
                      </a:cubicBezTo>
                      <a:lnTo>
                        <a:pt x="237273" y="157967"/>
                      </a:lnTo>
                      <a:cubicBezTo>
                        <a:pt x="237169" y="157759"/>
                        <a:pt x="237088" y="157516"/>
                        <a:pt x="237065" y="157273"/>
                      </a:cubicBezTo>
                      <a:cubicBezTo>
                        <a:pt x="236440" y="156938"/>
                        <a:pt x="236035" y="156278"/>
                        <a:pt x="236024" y="155561"/>
                      </a:cubicBezTo>
                      <a:lnTo>
                        <a:pt x="236012" y="153849"/>
                      </a:lnTo>
                      <a:cubicBezTo>
                        <a:pt x="236024" y="153640"/>
                        <a:pt x="236070" y="153421"/>
                        <a:pt x="236128" y="153224"/>
                      </a:cubicBezTo>
                      <a:lnTo>
                        <a:pt x="235920" y="152830"/>
                      </a:lnTo>
                      <a:cubicBezTo>
                        <a:pt x="235469" y="152749"/>
                        <a:pt x="235040" y="152506"/>
                        <a:pt x="234728" y="152159"/>
                      </a:cubicBezTo>
                      <a:lnTo>
                        <a:pt x="234439" y="151801"/>
                      </a:lnTo>
                      <a:cubicBezTo>
                        <a:pt x="234126" y="151454"/>
                        <a:pt x="233953" y="151002"/>
                        <a:pt x="233953" y="150540"/>
                      </a:cubicBezTo>
                      <a:lnTo>
                        <a:pt x="233941" y="150042"/>
                      </a:lnTo>
                      <a:cubicBezTo>
                        <a:pt x="233930" y="149730"/>
                        <a:pt x="233999" y="149417"/>
                        <a:pt x="234127" y="149128"/>
                      </a:cubicBezTo>
                      <a:lnTo>
                        <a:pt x="234335" y="148689"/>
                      </a:lnTo>
                      <a:lnTo>
                        <a:pt x="234531" y="148237"/>
                      </a:lnTo>
                      <a:cubicBezTo>
                        <a:pt x="234636" y="147971"/>
                        <a:pt x="234798" y="147740"/>
                        <a:pt x="235017" y="147555"/>
                      </a:cubicBezTo>
                      <a:lnTo>
                        <a:pt x="235411" y="147184"/>
                      </a:lnTo>
                      <a:cubicBezTo>
                        <a:pt x="235642" y="146988"/>
                        <a:pt x="235908" y="146826"/>
                        <a:pt x="236197" y="146745"/>
                      </a:cubicBezTo>
                      <a:lnTo>
                        <a:pt x="236221" y="146733"/>
                      </a:lnTo>
                      <a:lnTo>
                        <a:pt x="236221" y="146456"/>
                      </a:lnTo>
                      <a:cubicBezTo>
                        <a:pt x="236221" y="146132"/>
                        <a:pt x="236290" y="145831"/>
                        <a:pt x="236417" y="145542"/>
                      </a:cubicBezTo>
                      <a:lnTo>
                        <a:pt x="236660" y="145056"/>
                      </a:lnTo>
                      <a:cubicBezTo>
                        <a:pt x="236753" y="144871"/>
                        <a:pt x="236868" y="144697"/>
                        <a:pt x="237019" y="144547"/>
                      </a:cubicBezTo>
                      <a:lnTo>
                        <a:pt x="237389" y="144153"/>
                      </a:lnTo>
                      <a:cubicBezTo>
                        <a:pt x="237470" y="144084"/>
                        <a:pt x="237551" y="144014"/>
                        <a:pt x="237632" y="143957"/>
                      </a:cubicBezTo>
                      <a:lnTo>
                        <a:pt x="237540" y="143818"/>
                      </a:lnTo>
                      <a:cubicBezTo>
                        <a:pt x="237146" y="143355"/>
                        <a:pt x="237019" y="142730"/>
                        <a:pt x="237135" y="142140"/>
                      </a:cubicBezTo>
                      <a:lnTo>
                        <a:pt x="237216" y="141770"/>
                      </a:lnTo>
                      <a:cubicBezTo>
                        <a:pt x="237297" y="141423"/>
                        <a:pt x="237459" y="141110"/>
                        <a:pt x="237678" y="140879"/>
                      </a:cubicBezTo>
                      <a:cubicBezTo>
                        <a:pt x="237586" y="140590"/>
                        <a:pt x="237563" y="140289"/>
                        <a:pt x="237597" y="140000"/>
                      </a:cubicBezTo>
                      <a:lnTo>
                        <a:pt x="237667" y="139467"/>
                      </a:lnTo>
                      <a:cubicBezTo>
                        <a:pt x="237702" y="139190"/>
                        <a:pt x="237817" y="138901"/>
                        <a:pt x="237956" y="138669"/>
                      </a:cubicBezTo>
                      <a:lnTo>
                        <a:pt x="238234" y="138241"/>
                      </a:lnTo>
                      <a:lnTo>
                        <a:pt x="238777" y="137570"/>
                      </a:lnTo>
                      <a:lnTo>
                        <a:pt x="238743" y="137628"/>
                      </a:lnTo>
                      <a:lnTo>
                        <a:pt x="238858" y="137478"/>
                      </a:lnTo>
                      <a:lnTo>
                        <a:pt x="239090" y="136876"/>
                      </a:lnTo>
                      <a:lnTo>
                        <a:pt x="239032" y="136887"/>
                      </a:lnTo>
                      <a:lnTo>
                        <a:pt x="238639" y="136945"/>
                      </a:lnTo>
                      <a:lnTo>
                        <a:pt x="237725" y="137211"/>
                      </a:lnTo>
                      <a:cubicBezTo>
                        <a:pt x="237493" y="137281"/>
                        <a:pt x="237262" y="137304"/>
                        <a:pt x="237019" y="137281"/>
                      </a:cubicBezTo>
                      <a:lnTo>
                        <a:pt x="236498" y="137246"/>
                      </a:lnTo>
                      <a:cubicBezTo>
                        <a:pt x="236359" y="137235"/>
                        <a:pt x="236232" y="137211"/>
                        <a:pt x="236093" y="137165"/>
                      </a:cubicBezTo>
                      <a:lnTo>
                        <a:pt x="235642" y="137026"/>
                      </a:lnTo>
                      <a:cubicBezTo>
                        <a:pt x="234798" y="136783"/>
                        <a:pt x="234207" y="136020"/>
                        <a:pt x="234184" y="135152"/>
                      </a:cubicBezTo>
                      <a:lnTo>
                        <a:pt x="234173" y="134620"/>
                      </a:lnTo>
                      <a:lnTo>
                        <a:pt x="234277" y="133706"/>
                      </a:lnTo>
                      <a:cubicBezTo>
                        <a:pt x="234277" y="133706"/>
                        <a:pt x="234358" y="133174"/>
                        <a:pt x="234358" y="133197"/>
                      </a:cubicBezTo>
                      <a:lnTo>
                        <a:pt x="234439" y="132676"/>
                      </a:lnTo>
                      <a:lnTo>
                        <a:pt x="234497" y="132317"/>
                      </a:lnTo>
                      <a:lnTo>
                        <a:pt x="234497" y="132121"/>
                      </a:lnTo>
                      <a:lnTo>
                        <a:pt x="234427" y="131762"/>
                      </a:lnTo>
                      <a:lnTo>
                        <a:pt x="234346" y="131299"/>
                      </a:lnTo>
                      <a:lnTo>
                        <a:pt x="234242" y="130929"/>
                      </a:lnTo>
                      <a:lnTo>
                        <a:pt x="234092" y="130501"/>
                      </a:lnTo>
                      <a:lnTo>
                        <a:pt x="233930" y="129645"/>
                      </a:lnTo>
                      <a:lnTo>
                        <a:pt x="233907" y="128812"/>
                      </a:lnTo>
                      <a:cubicBezTo>
                        <a:pt x="233907" y="127898"/>
                        <a:pt x="234520" y="127111"/>
                        <a:pt x="235376" y="126868"/>
                      </a:cubicBezTo>
                      <a:cubicBezTo>
                        <a:pt x="235561" y="126440"/>
                        <a:pt x="235885" y="126081"/>
                        <a:pt x="236302" y="125850"/>
                      </a:cubicBezTo>
                      <a:lnTo>
                        <a:pt x="236845" y="125584"/>
                      </a:lnTo>
                      <a:lnTo>
                        <a:pt x="236857" y="125179"/>
                      </a:lnTo>
                      <a:cubicBezTo>
                        <a:pt x="236857" y="124982"/>
                        <a:pt x="236892" y="124762"/>
                        <a:pt x="236973" y="124566"/>
                      </a:cubicBezTo>
                      <a:lnTo>
                        <a:pt x="237042" y="124381"/>
                      </a:lnTo>
                      <a:cubicBezTo>
                        <a:pt x="236892" y="124115"/>
                        <a:pt x="236811" y="123814"/>
                        <a:pt x="236787" y="123513"/>
                      </a:cubicBezTo>
                      <a:lnTo>
                        <a:pt x="236764" y="122992"/>
                      </a:lnTo>
                      <a:cubicBezTo>
                        <a:pt x="236753" y="122784"/>
                        <a:pt x="236764" y="122576"/>
                        <a:pt x="236822" y="122379"/>
                      </a:cubicBezTo>
                      <a:lnTo>
                        <a:pt x="236961" y="121882"/>
                      </a:lnTo>
                      <a:cubicBezTo>
                        <a:pt x="237042" y="121546"/>
                        <a:pt x="237216" y="121245"/>
                        <a:pt x="237459" y="120991"/>
                      </a:cubicBezTo>
                      <a:lnTo>
                        <a:pt x="237736" y="120713"/>
                      </a:lnTo>
                      <a:lnTo>
                        <a:pt x="238303" y="119949"/>
                      </a:lnTo>
                      <a:lnTo>
                        <a:pt x="238824" y="119383"/>
                      </a:lnTo>
                      <a:cubicBezTo>
                        <a:pt x="238905" y="119302"/>
                        <a:pt x="238986" y="119221"/>
                        <a:pt x="239078" y="119151"/>
                      </a:cubicBezTo>
                      <a:cubicBezTo>
                        <a:pt x="239067" y="118816"/>
                        <a:pt x="239148" y="118492"/>
                        <a:pt x="239275" y="118202"/>
                      </a:cubicBezTo>
                      <a:lnTo>
                        <a:pt x="239518" y="117740"/>
                      </a:lnTo>
                      <a:cubicBezTo>
                        <a:pt x="239622" y="117508"/>
                        <a:pt x="239784" y="117312"/>
                        <a:pt x="239958" y="117150"/>
                      </a:cubicBezTo>
                      <a:lnTo>
                        <a:pt x="240733" y="116467"/>
                      </a:lnTo>
                      <a:lnTo>
                        <a:pt x="240872" y="116317"/>
                      </a:lnTo>
                      <a:lnTo>
                        <a:pt x="240906" y="116247"/>
                      </a:lnTo>
                      <a:lnTo>
                        <a:pt x="241045" y="115900"/>
                      </a:lnTo>
                      <a:cubicBezTo>
                        <a:pt x="241103" y="115761"/>
                        <a:pt x="241161" y="115634"/>
                        <a:pt x="241242" y="115507"/>
                      </a:cubicBezTo>
                      <a:cubicBezTo>
                        <a:pt x="241219" y="115183"/>
                        <a:pt x="241253" y="114870"/>
                        <a:pt x="241381" y="114570"/>
                      </a:cubicBezTo>
                      <a:lnTo>
                        <a:pt x="241577" y="114084"/>
                      </a:lnTo>
                      <a:cubicBezTo>
                        <a:pt x="241647" y="113922"/>
                        <a:pt x="241728" y="113771"/>
                        <a:pt x="241820" y="113644"/>
                      </a:cubicBezTo>
                      <a:lnTo>
                        <a:pt x="242133" y="113228"/>
                      </a:lnTo>
                      <a:cubicBezTo>
                        <a:pt x="242295" y="113019"/>
                        <a:pt x="242480" y="112834"/>
                        <a:pt x="242700" y="112707"/>
                      </a:cubicBezTo>
                      <a:lnTo>
                        <a:pt x="243047" y="112510"/>
                      </a:lnTo>
                      <a:lnTo>
                        <a:pt x="243301" y="112302"/>
                      </a:lnTo>
                      <a:lnTo>
                        <a:pt x="243625" y="112013"/>
                      </a:lnTo>
                      <a:lnTo>
                        <a:pt x="243972" y="111654"/>
                      </a:lnTo>
                      <a:cubicBezTo>
                        <a:pt x="243972" y="111654"/>
                        <a:pt x="244343" y="111284"/>
                        <a:pt x="244331" y="111295"/>
                      </a:cubicBezTo>
                      <a:cubicBezTo>
                        <a:pt x="244331" y="111295"/>
                        <a:pt x="244701" y="110902"/>
                        <a:pt x="244701" y="110925"/>
                      </a:cubicBezTo>
                      <a:cubicBezTo>
                        <a:pt x="244701" y="110925"/>
                        <a:pt x="245071" y="110532"/>
                        <a:pt x="245060" y="110532"/>
                      </a:cubicBezTo>
                      <a:lnTo>
                        <a:pt x="248346" y="107084"/>
                      </a:lnTo>
                      <a:lnTo>
                        <a:pt x="248519" y="106876"/>
                      </a:lnTo>
                      <a:lnTo>
                        <a:pt x="248623" y="106239"/>
                      </a:lnTo>
                      <a:lnTo>
                        <a:pt x="248681" y="105753"/>
                      </a:lnTo>
                      <a:lnTo>
                        <a:pt x="248670" y="105846"/>
                      </a:lnTo>
                      <a:lnTo>
                        <a:pt x="248751" y="104978"/>
                      </a:lnTo>
                      <a:lnTo>
                        <a:pt x="249028" y="103891"/>
                      </a:lnTo>
                      <a:cubicBezTo>
                        <a:pt x="249121" y="103497"/>
                        <a:pt x="249341" y="103150"/>
                        <a:pt x="249630" y="102896"/>
                      </a:cubicBezTo>
                      <a:lnTo>
                        <a:pt x="250035" y="102537"/>
                      </a:lnTo>
                      <a:cubicBezTo>
                        <a:pt x="250185" y="102421"/>
                        <a:pt x="250324" y="102306"/>
                        <a:pt x="250498" y="102225"/>
                      </a:cubicBezTo>
                      <a:lnTo>
                        <a:pt x="250984" y="101993"/>
                      </a:lnTo>
                      <a:lnTo>
                        <a:pt x="251053" y="101970"/>
                      </a:lnTo>
                      <a:lnTo>
                        <a:pt x="251261" y="101635"/>
                      </a:lnTo>
                      <a:lnTo>
                        <a:pt x="251863" y="100952"/>
                      </a:lnTo>
                      <a:cubicBezTo>
                        <a:pt x="252036" y="100767"/>
                        <a:pt x="252268" y="100617"/>
                        <a:pt x="252499" y="100512"/>
                      </a:cubicBezTo>
                      <a:lnTo>
                        <a:pt x="252997" y="100304"/>
                      </a:lnTo>
                      <a:lnTo>
                        <a:pt x="253818" y="100061"/>
                      </a:lnTo>
                      <a:lnTo>
                        <a:pt x="254524" y="99969"/>
                      </a:lnTo>
                      <a:lnTo>
                        <a:pt x="254952" y="99888"/>
                      </a:lnTo>
                      <a:lnTo>
                        <a:pt x="255264" y="99460"/>
                      </a:lnTo>
                      <a:cubicBezTo>
                        <a:pt x="255577" y="99020"/>
                        <a:pt x="256051" y="98719"/>
                        <a:pt x="256572" y="98638"/>
                      </a:cubicBezTo>
                      <a:cubicBezTo>
                        <a:pt x="256641" y="98534"/>
                        <a:pt x="256711" y="98441"/>
                        <a:pt x="256768" y="98349"/>
                      </a:cubicBezTo>
                      <a:lnTo>
                        <a:pt x="257115" y="97932"/>
                      </a:lnTo>
                      <a:lnTo>
                        <a:pt x="257613" y="97470"/>
                      </a:lnTo>
                      <a:lnTo>
                        <a:pt x="257810" y="97238"/>
                      </a:lnTo>
                      <a:lnTo>
                        <a:pt x="258006" y="96914"/>
                      </a:lnTo>
                      <a:cubicBezTo>
                        <a:pt x="258110" y="96764"/>
                        <a:pt x="258215" y="96625"/>
                        <a:pt x="258365" y="96498"/>
                      </a:cubicBezTo>
                      <a:lnTo>
                        <a:pt x="258573" y="96313"/>
                      </a:lnTo>
                      <a:lnTo>
                        <a:pt x="258724" y="96104"/>
                      </a:lnTo>
                      <a:lnTo>
                        <a:pt x="259013" y="95665"/>
                      </a:lnTo>
                      <a:lnTo>
                        <a:pt x="259464" y="95086"/>
                      </a:lnTo>
                      <a:lnTo>
                        <a:pt x="259545" y="95005"/>
                      </a:lnTo>
                      <a:cubicBezTo>
                        <a:pt x="259429" y="94994"/>
                        <a:pt x="259302" y="94971"/>
                        <a:pt x="259186" y="94936"/>
                      </a:cubicBezTo>
                      <a:lnTo>
                        <a:pt x="258689" y="94774"/>
                      </a:lnTo>
                      <a:cubicBezTo>
                        <a:pt x="258527" y="94716"/>
                        <a:pt x="258365" y="94658"/>
                        <a:pt x="258238" y="94566"/>
                      </a:cubicBezTo>
                      <a:lnTo>
                        <a:pt x="257324" y="93987"/>
                      </a:lnTo>
                      <a:lnTo>
                        <a:pt x="256757" y="93571"/>
                      </a:lnTo>
                      <a:lnTo>
                        <a:pt x="256271" y="93073"/>
                      </a:lnTo>
                      <a:lnTo>
                        <a:pt x="256190" y="93004"/>
                      </a:lnTo>
                      <a:lnTo>
                        <a:pt x="255820" y="93015"/>
                      </a:lnTo>
                      <a:cubicBezTo>
                        <a:pt x="255241" y="93038"/>
                        <a:pt x="254697" y="92819"/>
                        <a:pt x="254304" y="92402"/>
                      </a:cubicBezTo>
                      <a:cubicBezTo>
                        <a:pt x="253899" y="91986"/>
                        <a:pt x="253702" y="91430"/>
                        <a:pt x="253737" y="90863"/>
                      </a:cubicBezTo>
                      <a:cubicBezTo>
                        <a:pt x="253737" y="90863"/>
                        <a:pt x="253795" y="90331"/>
                        <a:pt x="253772" y="90354"/>
                      </a:cubicBezTo>
                      <a:lnTo>
                        <a:pt x="253807" y="89857"/>
                      </a:lnTo>
                      <a:lnTo>
                        <a:pt x="253818" y="89417"/>
                      </a:lnTo>
                      <a:lnTo>
                        <a:pt x="253807" y="89082"/>
                      </a:lnTo>
                      <a:lnTo>
                        <a:pt x="253749" y="88769"/>
                      </a:lnTo>
                      <a:lnTo>
                        <a:pt x="253633" y="88353"/>
                      </a:lnTo>
                      <a:cubicBezTo>
                        <a:pt x="253552" y="88075"/>
                        <a:pt x="253540" y="87763"/>
                        <a:pt x="253598" y="87473"/>
                      </a:cubicBezTo>
                      <a:lnTo>
                        <a:pt x="253795" y="86513"/>
                      </a:lnTo>
                      <a:lnTo>
                        <a:pt x="253818" y="86201"/>
                      </a:lnTo>
                      <a:lnTo>
                        <a:pt x="253807" y="85830"/>
                      </a:lnTo>
                      <a:lnTo>
                        <a:pt x="253772" y="85368"/>
                      </a:lnTo>
                      <a:lnTo>
                        <a:pt x="253772" y="85345"/>
                      </a:lnTo>
                      <a:lnTo>
                        <a:pt x="253459" y="84882"/>
                      </a:lnTo>
                      <a:cubicBezTo>
                        <a:pt x="253274" y="84604"/>
                        <a:pt x="253147" y="84269"/>
                        <a:pt x="253124" y="83933"/>
                      </a:cubicBezTo>
                      <a:lnTo>
                        <a:pt x="253101" y="83540"/>
                      </a:lnTo>
                      <a:cubicBezTo>
                        <a:pt x="253031" y="82799"/>
                        <a:pt x="253378" y="82093"/>
                        <a:pt x="254015" y="81677"/>
                      </a:cubicBezTo>
                      <a:lnTo>
                        <a:pt x="254385" y="81434"/>
                      </a:lnTo>
                      <a:lnTo>
                        <a:pt x="253841" y="80127"/>
                      </a:lnTo>
                      <a:cubicBezTo>
                        <a:pt x="253448" y="79178"/>
                        <a:pt x="253853" y="78079"/>
                        <a:pt x="254767" y="77593"/>
                      </a:cubicBezTo>
                      <a:lnTo>
                        <a:pt x="255195" y="77361"/>
                      </a:lnTo>
                      <a:lnTo>
                        <a:pt x="256190" y="76933"/>
                      </a:lnTo>
                      <a:lnTo>
                        <a:pt x="256294" y="76864"/>
                      </a:lnTo>
                      <a:lnTo>
                        <a:pt x="256433" y="76725"/>
                      </a:lnTo>
                      <a:lnTo>
                        <a:pt x="256537" y="76575"/>
                      </a:lnTo>
                      <a:lnTo>
                        <a:pt x="256687" y="76262"/>
                      </a:lnTo>
                      <a:cubicBezTo>
                        <a:pt x="256757" y="76112"/>
                        <a:pt x="256849" y="75973"/>
                        <a:pt x="256954" y="75834"/>
                      </a:cubicBezTo>
                      <a:lnTo>
                        <a:pt x="257243" y="75499"/>
                      </a:lnTo>
                      <a:cubicBezTo>
                        <a:pt x="257786" y="74828"/>
                        <a:pt x="258712" y="74585"/>
                        <a:pt x="259522" y="74909"/>
                      </a:cubicBezTo>
                      <a:lnTo>
                        <a:pt x="259684" y="74978"/>
                      </a:lnTo>
                      <a:lnTo>
                        <a:pt x="259719" y="74967"/>
                      </a:lnTo>
                      <a:lnTo>
                        <a:pt x="259950" y="74793"/>
                      </a:lnTo>
                      <a:lnTo>
                        <a:pt x="260286" y="74527"/>
                      </a:lnTo>
                      <a:lnTo>
                        <a:pt x="261026" y="73844"/>
                      </a:lnTo>
                      <a:cubicBezTo>
                        <a:pt x="261234" y="73636"/>
                        <a:pt x="261512" y="73486"/>
                        <a:pt x="261790" y="73393"/>
                      </a:cubicBezTo>
                      <a:lnTo>
                        <a:pt x="261986" y="73324"/>
                      </a:lnTo>
                      <a:cubicBezTo>
                        <a:pt x="261142" y="72826"/>
                        <a:pt x="260771" y="71773"/>
                        <a:pt x="261142" y="70836"/>
                      </a:cubicBezTo>
                      <a:lnTo>
                        <a:pt x="261338" y="70339"/>
                      </a:lnTo>
                      <a:lnTo>
                        <a:pt x="261651" y="69725"/>
                      </a:lnTo>
                      <a:cubicBezTo>
                        <a:pt x="261847" y="69309"/>
                        <a:pt x="262218" y="68973"/>
                        <a:pt x="262646" y="68788"/>
                      </a:cubicBezTo>
                      <a:lnTo>
                        <a:pt x="263745" y="68302"/>
                      </a:lnTo>
                      <a:lnTo>
                        <a:pt x="263317" y="67701"/>
                      </a:lnTo>
                      <a:lnTo>
                        <a:pt x="263143" y="67562"/>
                      </a:lnTo>
                      <a:lnTo>
                        <a:pt x="262993" y="67458"/>
                      </a:lnTo>
                      <a:lnTo>
                        <a:pt x="262923" y="67458"/>
                      </a:lnTo>
                      <a:cubicBezTo>
                        <a:pt x="262044" y="67469"/>
                        <a:pt x="261269" y="66891"/>
                        <a:pt x="261003" y="66069"/>
                      </a:cubicBezTo>
                      <a:lnTo>
                        <a:pt x="260864" y="65653"/>
                      </a:lnTo>
                      <a:cubicBezTo>
                        <a:pt x="260806" y="65468"/>
                        <a:pt x="260771" y="65283"/>
                        <a:pt x="260771" y="65075"/>
                      </a:cubicBezTo>
                      <a:lnTo>
                        <a:pt x="260771" y="64658"/>
                      </a:lnTo>
                      <a:lnTo>
                        <a:pt x="260563" y="63119"/>
                      </a:lnTo>
                      <a:lnTo>
                        <a:pt x="260482" y="61916"/>
                      </a:lnTo>
                      <a:lnTo>
                        <a:pt x="260239" y="61638"/>
                      </a:lnTo>
                      <a:cubicBezTo>
                        <a:pt x="260170" y="61696"/>
                        <a:pt x="260089" y="61742"/>
                        <a:pt x="260008" y="61800"/>
                      </a:cubicBezTo>
                      <a:lnTo>
                        <a:pt x="259568" y="62043"/>
                      </a:lnTo>
                      <a:lnTo>
                        <a:pt x="258539" y="62460"/>
                      </a:lnTo>
                      <a:lnTo>
                        <a:pt x="257451" y="62703"/>
                      </a:lnTo>
                      <a:cubicBezTo>
                        <a:pt x="257289" y="62946"/>
                        <a:pt x="257081" y="63131"/>
                        <a:pt x="256826" y="63281"/>
                      </a:cubicBezTo>
                      <a:lnTo>
                        <a:pt x="256410" y="63536"/>
                      </a:lnTo>
                      <a:cubicBezTo>
                        <a:pt x="256201" y="63675"/>
                        <a:pt x="255958" y="63744"/>
                        <a:pt x="255704" y="63790"/>
                      </a:cubicBezTo>
                      <a:lnTo>
                        <a:pt x="255183" y="63871"/>
                      </a:lnTo>
                      <a:lnTo>
                        <a:pt x="254073" y="63941"/>
                      </a:lnTo>
                      <a:lnTo>
                        <a:pt x="253807" y="63999"/>
                      </a:lnTo>
                      <a:lnTo>
                        <a:pt x="253413" y="64114"/>
                      </a:lnTo>
                      <a:lnTo>
                        <a:pt x="251955" y="64681"/>
                      </a:lnTo>
                      <a:lnTo>
                        <a:pt x="250324" y="65202"/>
                      </a:lnTo>
                      <a:cubicBezTo>
                        <a:pt x="249387" y="65491"/>
                        <a:pt x="248369" y="65063"/>
                        <a:pt x="247929" y="64195"/>
                      </a:cubicBezTo>
                      <a:lnTo>
                        <a:pt x="247767" y="63871"/>
                      </a:lnTo>
                      <a:cubicBezTo>
                        <a:pt x="247617" y="63594"/>
                        <a:pt x="247559" y="63293"/>
                        <a:pt x="247559" y="62980"/>
                      </a:cubicBezTo>
                      <a:lnTo>
                        <a:pt x="247524" y="58700"/>
                      </a:lnTo>
                      <a:cubicBezTo>
                        <a:pt x="247513" y="58214"/>
                        <a:pt x="247686" y="57763"/>
                        <a:pt x="247975" y="57392"/>
                      </a:cubicBezTo>
                      <a:lnTo>
                        <a:pt x="248311" y="56999"/>
                      </a:lnTo>
                      <a:lnTo>
                        <a:pt x="248913" y="56420"/>
                      </a:lnTo>
                      <a:lnTo>
                        <a:pt x="248878" y="56478"/>
                      </a:lnTo>
                      <a:lnTo>
                        <a:pt x="249051" y="56305"/>
                      </a:lnTo>
                      <a:lnTo>
                        <a:pt x="249445" y="55622"/>
                      </a:lnTo>
                      <a:cubicBezTo>
                        <a:pt x="249526" y="55506"/>
                        <a:pt x="249607" y="55379"/>
                        <a:pt x="249711" y="55275"/>
                      </a:cubicBezTo>
                      <a:lnTo>
                        <a:pt x="250544" y="54419"/>
                      </a:lnTo>
                      <a:lnTo>
                        <a:pt x="250660" y="54315"/>
                      </a:lnTo>
                      <a:lnTo>
                        <a:pt x="250509" y="54141"/>
                      </a:lnTo>
                      <a:lnTo>
                        <a:pt x="250185" y="53829"/>
                      </a:lnTo>
                      <a:lnTo>
                        <a:pt x="249734" y="53250"/>
                      </a:lnTo>
                      <a:lnTo>
                        <a:pt x="249479" y="52973"/>
                      </a:lnTo>
                      <a:lnTo>
                        <a:pt x="248762" y="52336"/>
                      </a:lnTo>
                      <a:cubicBezTo>
                        <a:pt x="248519" y="52105"/>
                        <a:pt x="248334" y="51827"/>
                        <a:pt x="248218" y="51503"/>
                      </a:cubicBezTo>
                      <a:lnTo>
                        <a:pt x="248056" y="51064"/>
                      </a:lnTo>
                      <a:cubicBezTo>
                        <a:pt x="248045" y="50994"/>
                        <a:pt x="248022" y="50948"/>
                        <a:pt x="247999" y="50879"/>
                      </a:cubicBezTo>
                      <a:cubicBezTo>
                        <a:pt x="247894" y="50809"/>
                        <a:pt x="247790" y="50728"/>
                        <a:pt x="247675" y="50636"/>
                      </a:cubicBezTo>
                      <a:lnTo>
                        <a:pt x="247339" y="50312"/>
                      </a:lnTo>
                      <a:cubicBezTo>
                        <a:pt x="247165" y="50138"/>
                        <a:pt x="247015" y="49953"/>
                        <a:pt x="246911" y="49733"/>
                      </a:cubicBezTo>
                      <a:cubicBezTo>
                        <a:pt x="246911" y="49733"/>
                        <a:pt x="246680" y="49247"/>
                        <a:pt x="246703" y="49294"/>
                      </a:cubicBezTo>
                      <a:cubicBezTo>
                        <a:pt x="246703" y="49294"/>
                        <a:pt x="246460" y="48808"/>
                        <a:pt x="246460" y="48831"/>
                      </a:cubicBezTo>
                      <a:cubicBezTo>
                        <a:pt x="246460" y="48831"/>
                        <a:pt x="246205" y="48345"/>
                        <a:pt x="246217" y="48368"/>
                      </a:cubicBezTo>
                      <a:lnTo>
                        <a:pt x="245708" y="47419"/>
                      </a:lnTo>
                      <a:cubicBezTo>
                        <a:pt x="245534" y="47095"/>
                        <a:pt x="245453" y="46737"/>
                        <a:pt x="245476" y="46366"/>
                      </a:cubicBezTo>
                      <a:lnTo>
                        <a:pt x="245511" y="45904"/>
                      </a:lnTo>
                      <a:lnTo>
                        <a:pt x="244967" y="45325"/>
                      </a:lnTo>
                      <a:cubicBezTo>
                        <a:pt x="244701" y="45348"/>
                        <a:pt x="244423" y="45337"/>
                        <a:pt x="244146" y="45256"/>
                      </a:cubicBezTo>
                      <a:lnTo>
                        <a:pt x="242607" y="44793"/>
                      </a:lnTo>
                      <a:cubicBezTo>
                        <a:pt x="242191" y="44677"/>
                        <a:pt x="241843" y="44434"/>
                        <a:pt x="241589" y="44099"/>
                      </a:cubicBezTo>
                      <a:lnTo>
                        <a:pt x="241300" y="43740"/>
                      </a:lnTo>
                      <a:cubicBezTo>
                        <a:pt x="241126" y="43497"/>
                        <a:pt x="241010" y="43231"/>
                        <a:pt x="240941" y="42942"/>
                      </a:cubicBezTo>
                      <a:lnTo>
                        <a:pt x="240015" y="38800"/>
                      </a:lnTo>
                      <a:lnTo>
                        <a:pt x="239923" y="38430"/>
                      </a:lnTo>
                      <a:lnTo>
                        <a:pt x="239379" y="37053"/>
                      </a:lnTo>
                      <a:cubicBezTo>
                        <a:pt x="239182" y="36521"/>
                        <a:pt x="239206" y="35931"/>
                        <a:pt x="239449" y="35422"/>
                      </a:cubicBezTo>
                      <a:lnTo>
                        <a:pt x="240189" y="33941"/>
                      </a:lnTo>
                      <a:cubicBezTo>
                        <a:pt x="239738" y="33617"/>
                        <a:pt x="239414" y="33096"/>
                        <a:pt x="239344" y="32518"/>
                      </a:cubicBezTo>
                      <a:lnTo>
                        <a:pt x="239310" y="32078"/>
                      </a:lnTo>
                      <a:cubicBezTo>
                        <a:pt x="239287" y="31881"/>
                        <a:pt x="239287" y="31673"/>
                        <a:pt x="239321" y="31476"/>
                      </a:cubicBezTo>
                      <a:cubicBezTo>
                        <a:pt x="239321" y="31476"/>
                        <a:pt x="239425" y="30944"/>
                        <a:pt x="239414" y="30979"/>
                      </a:cubicBezTo>
                      <a:lnTo>
                        <a:pt x="239449" y="30736"/>
                      </a:lnTo>
                      <a:lnTo>
                        <a:pt x="239425" y="30493"/>
                      </a:lnTo>
                      <a:cubicBezTo>
                        <a:pt x="239391" y="30181"/>
                        <a:pt x="239425" y="29880"/>
                        <a:pt x="239518" y="29579"/>
                      </a:cubicBezTo>
                      <a:lnTo>
                        <a:pt x="239946" y="28491"/>
                      </a:lnTo>
                      <a:lnTo>
                        <a:pt x="239923" y="28549"/>
                      </a:lnTo>
                      <a:lnTo>
                        <a:pt x="239981" y="28387"/>
                      </a:lnTo>
                      <a:lnTo>
                        <a:pt x="239981" y="28017"/>
                      </a:lnTo>
                      <a:cubicBezTo>
                        <a:pt x="239981" y="28017"/>
                        <a:pt x="240050" y="27496"/>
                        <a:pt x="240039" y="27520"/>
                      </a:cubicBezTo>
                      <a:lnTo>
                        <a:pt x="240062" y="27207"/>
                      </a:lnTo>
                      <a:lnTo>
                        <a:pt x="240039" y="26929"/>
                      </a:lnTo>
                      <a:lnTo>
                        <a:pt x="239958" y="26397"/>
                      </a:lnTo>
                      <a:cubicBezTo>
                        <a:pt x="239923" y="26085"/>
                        <a:pt x="239946" y="25784"/>
                        <a:pt x="240039" y="25483"/>
                      </a:cubicBezTo>
                      <a:lnTo>
                        <a:pt x="239981" y="25321"/>
                      </a:lnTo>
                      <a:cubicBezTo>
                        <a:pt x="239877" y="24986"/>
                        <a:pt x="239842" y="24627"/>
                        <a:pt x="239911" y="24292"/>
                      </a:cubicBezTo>
                      <a:lnTo>
                        <a:pt x="239703" y="24002"/>
                      </a:lnTo>
                      <a:lnTo>
                        <a:pt x="239344" y="23887"/>
                      </a:lnTo>
                      <a:lnTo>
                        <a:pt x="238974" y="24303"/>
                      </a:lnTo>
                      <a:lnTo>
                        <a:pt x="239055" y="24211"/>
                      </a:lnTo>
                      <a:lnTo>
                        <a:pt x="238731" y="24569"/>
                      </a:lnTo>
                      <a:lnTo>
                        <a:pt x="237771" y="25819"/>
                      </a:lnTo>
                      <a:lnTo>
                        <a:pt x="237100" y="26524"/>
                      </a:lnTo>
                      <a:cubicBezTo>
                        <a:pt x="237100" y="26524"/>
                        <a:pt x="236683" y="26860"/>
                        <a:pt x="236707" y="26848"/>
                      </a:cubicBezTo>
                      <a:lnTo>
                        <a:pt x="236313" y="27172"/>
                      </a:lnTo>
                      <a:lnTo>
                        <a:pt x="234682" y="28619"/>
                      </a:lnTo>
                      <a:lnTo>
                        <a:pt x="233988" y="29105"/>
                      </a:lnTo>
                      <a:cubicBezTo>
                        <a:pt x="233988" y="29105"/>
                        <a:pt x="233525" y="29382"/>
                        <a:pt x="233560" y="29359"/>
                      </a:cubicBezTo>
                      <a:lnTo>
                        <a:pt x="233120" y="29625"/>
                      </a:lnTo>
                      <a:lnTo>
                        <a:pt x="232727" y="29880"/>
                      </a:lnTo>
                      <a:lnTo>
                        <a:pt x="232622" y="29961"/>
                      </a:lnTo>
                      <a:lnTo>
                        <a:pt x="232460" y="30528"/>
                      </a:lnTo>
                      <a:cubicBezTo>
                        <a:pt x="232391" y="30782"/>
                        <a:pt x="232264" y="31025"/>
                        <a:pt x="232102" y="31222"/>
                      </a:cubicBezTo>
                      <a:lnTo>
                        <a:pt x="231824" y="31569"/>
                      </a:lnTo>
                      <a:cubicBezTo>
                        <a:pt x="231465" y="32032"/>
                        <a:pt x="230899" y="32309"/>
                        <a:pt x="230309" y="32321"/>
                      </a:cubicBezTo>
                      <a:lnTo>
                        <a:pt x="229175" y="32356"/>
                      </a:lnTo>
                      <a:lnTo>
                        <a:pt x="228966" y="32876"/>
                      </a:lnTo>
                      <a:cubicBezTo>
                        <a:pt x="228885" y="33061"/>
                        <a:pt x="228770" y="33247"/>
                        <a:pt x="228631" y="33397"/>
                      </a:cubicBezTo>
                      <a:lnTo>
                        <a:pt x="228284" y="33813"/>
                      </a:lnTo>
                      <a:lnTo>
                        <a:pt x="227497" y="34646"/>
                      </a:lnTo>
                      <a:lnTo>
                        <a:pt x="226791" y="35283"/>
                      </a:lnTo>
                      <a:lnTo>
                        <a:pt x="225796" y="35942"/>
                      </a:lnTo>
                      <a:lnTo>
                        <a:pt x="224304" y="36775"/>
                      </a:lnTo>
                      <a:cubicBezTo>
                        <a:pt x="223587" y="37169"/>
                        <a:pt x="222684" y="37065"/>
                        <a:pt x="222059" y="36544"/>
                      </a:cubicBezTo>
                      <a:lnTo>
                        <a:pt x="221701" y="36255"/>
                      </a:lnTo>
                      <a:lnTo>
                        <a:pt x="221620" y="36255"/>
                      </a:lnTo>
                      <a:cubicBezTo>
                        <a:pt x="221469" y="36255"/>
                        <a:pt x="221331" y="36255"/>
                        <a:pt x="221180" y="36220"/>
                      </a:cubicBezTo>
                      <a:lnTo>
                        <a:pt x="220671" y="36127"/>
                      </a:lnTo>
                      <a:cubicBezTo>
                        <a:pt x="220382" y="36070"/>
                        <a:pt x="220093" y="35954"/>
                        <a:pt x="219873" y="35780"/>
                      </a:cubicBezTo>
                      <a:lnTo>
                        <a:pt x="218103" y="34496"/>
                      </a:lnTo>
                      <a:lnTo>
                        <a:pt x="217212" y="33756"/>
                      </a:lnTo>
                      <a:cubicBezTo>
                        <a:pt x="216772" y="33397"/>
                        <a:pt x="216506" y="32876"/>
                        <a:pt x="216471" y="32298"/>
                      </a:cubicBezTo>
                      <a:lnTo>
                        <a:pt x="216460" y="31881"/>
                      </a:lnTo>
                      <a:cubicBezTo>
                        <a:pt x="216448" y="31638"/>
                        <a:pt x="216471" y="31419"/>
                        <a:pt x="216541" y="31187"/>
                      </a:cubicBezTo>
                      <a:cubicBezTo>
                        <a:pt x="216436" y="30990"/>
                        <a:pt x="216367" y="30759"/>
                        <a:pt x="216344" y="30516"/>
                      </a:cubicBezTo>
                      <a:lnTo>
                        <a:pt x="216286" y="30157"/>
                      </a:lnTo>
                      <a:cubicBezTo>
                        <a:pt x="216228" y="29706"/>
                        <a:pt x="216321" y="29243"/>
                        <a:pt x="216564" y="28862"/>
                      </a:cubicBezTo>
                      <a:lnTo>
                        <a:pt x="216737" y="28584"/>
                      </a:lnTo>
                      <a:lnTo>
                        <a:pt x="216228" y="25171"/>
                      </a:lnTo>
                      <a:lnTo>
                        <a:pt x="216113" y="24778"/>
                      </a:lnTo>
                      <a:lnTo>
                        <a:pt x="215453" y="22498"/>
                      </a:lnTo>
                      <a:cubicBezTo>
                        <a:pt x="215106" y="22441"/>
                        <a:pt x="214770" y="22313"/>
                        <a:pt x="214493" y="22082"/>
                      </a:cubicBezTo>
                      <a:lnTo>
                        <a:pt x="214076" y="21746"/>
                      </a:lnTo>
                      <a:lnTo>
                        <a:pt x="213185" y="20971"/>
                      </a:lnTo>
                      <a:cubicBezTo>
                        <a:pt x="212827" y="20659"/>
                        <a:pt x="212595" y="20254"/>
                        <a:pt x="212526" y="19780"/>
                      </a:cubicBezTo>
                      <a:lnTo>
                        <a:pt x="212445" y="19328"/>
                      </a:lnTo>
                      <a:cubicBezTo>
                        <a:pt x="212433" y="19178"/>
                        <a:pt x="212422" y="19016"/>
                        <a:pt x="212433" y="18877"/>
                      </a:cubicBezTo>
                      <a:lnTo>
                        <a:pt x="212086" y="18553"/>
                      </a:lnTo>
                      <a:lnTo>
                        <a:pt x="211577" y="18611"/>
                      </a:lnTo>
                      <a:cubicBezTo>
                        <a:pt x="210744" y="18681"/>
                        <a:pt x="209969" y="18206"/>
                        <a:pt x="209610" y="17466"/>
                      </a:cubicBezTo>
                      <a:lnTo>
                        <a:pt x="209379" y="16980"/>
                      </a:lnTo>
                      <a:lnTo>
                        <a:pt x="209124" y="16274"/>
                      </a:lnTo>
                      <a:lnTo>
                        <a:pt x="208951" y="15487"/>
                      </a:lnTo>
                      <a:cubicBezTo>
                        <a:pt x="208928" y="15325"/>
                        <a:pt x="208916" y="15163"/>
                        <a:pt x="208928" y="15001"/>
                      </a:cubicBezTo>
                      <a:cubicBezTo>
                        <a:pt x="208777" y="14816"/>
                        <a:pt x="208662" y="14608"/>
                        <a:pt x="208581" y="14400"/>
                      </a:cubicBezTo>
                      <a:cubicBezTo>
                        <a:pt x="208488" y="14319"/>
                        <a:pt x="208396" y="14238"/>
                        <a:pt x="208315" y="14157"/>
                      </a:cubicBezTo>
                      <a:lnTo>
                        <a:pt x="207967" y="13763"/>
                      </a:lnTo>
                      <a:cubicBezTo>
                        <a:pt x="207724" y="13497"/>
                        <a:pt x="207551" y="13150"/>
                        <a:pt x="207482" y="12792"/>
                      </a:cubicBezTo>
                      <a:lnTo>
                        <a:pt x="207412" y="12433"/>
                      </a:lnTo>
                      <a:cubicBezTo>
                        <a:pt x="207377" y="12271"/>
                        <a:pt x="207377" y="12109"/>
                        <a:pt x="207377" y="11970"/>
                      </a:cubicBezTo>
                      <a:lnTo>
                        <a:pt x="206810" y="11473"/>
                      </a:lnTo>
                      <a:lnTo>
                        <a:pt x="206556" y="11311"/>
                      </a:lnTo>
                      <a:lnTo>
                        <a:pt x="204219" y="10096"/>
                      </a:lnTo>
                      <a:cubicBezTo>
                        <a:pt x="203860" y="9911"/>
                        <a:pt x="203583" y="9610"/>
                        <a:pt x="203386" y="9251"/>
                      </a:cubicBezTo>
                      <a:lnTo>
                        <a:pt x="202391" y="7354"/>
                      </a:lnTo>
                      <a:cubicBezTo>
                        <a:pt x="202391" y="7354"/>
                        <a:pt x="202136" y="6868"/>
                        <a:pt x="202136" y="6891"/>
                      </a:cubicBezTo>
                      <a:lnTo>
                        <a:pt x="202136" y="6880"/>
                      </a:lnTo>
                      <a:cubicBezTo>
                        <a:pt x="201859" y="6822"/>
                        <a:pt x="201593" y="6718"/>
                        <a:pt x="201361" y="6556"/>
                      </a:cubicBezTo>
                      <a:close/>
                      <a:moveTo>
                        <a:pt x="243566" y="132213"/>
                      </a:moveTo>
                      <a:lnTo>
                        <a:pt x="243485" y="132364"/>
                      </a:lnTo>
                      <a:lnTo>
                        <a:pt x="242964" y="133289"/>
                      </a:lnTo>
                      <a:cubicBezTo>
                        <a:pt x="242825" y="133521"/>
                        <a:pt x="242675" y="133717"/>
                        <a:pt x="242467" y="133879"/>
                      </a:cubicBezTo>
                      <a:lnTo>
                        <a:pt x="242640" y="133787"/>
                      </a:lnTo>
                      <a:cubicBezTo>
                        <a:pt x="242721" y="133729"/>
                        <a:pt x="242814" y="133694"/>
                        <a:pt x="242895" y="133671"/>
                      </a:cubicBezTo>
                      <a:lnTo>
                        <a:pt x="243057" y="133428"/>
                      </a:lnTo>
                      <a:cubicBezTo>
                        <a:pt x="243149" y="133312"/>
                        <a:pt x="243254" y="133185"/>
                        <a:pt x="243381" y="133081"/>
                      </a:cubicBezTo>
                      <a:lnTo>
                        <a:pt x="243820" y="132664"/>
                      </a:lnTo>
                      <a:lnTo>
                        <a:pt x="243751" y="132398"/>
                      </a:lnTo>
                      <a:cubicBezTo>
                        <a:pt x="243739" y="132340"/>
                        <a:pt x="243728" y="132294"/>
                        <a:pt x="243716" y="132236"/>
                      </a:cubicBezTo>
                      <a:lnTo>
                        <a:pt x="243624" y="132225"/>
                      </a:lnTo>
                      <a:lnTo>
                        <a:pt x="243566" y="132225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xmlns="" id="{04D6F4AE-34DD-C0C8-A54B-D8560CA834AA}"/>
                    </a:ext>
                  </a:extLst>
                </p:cNvPr>
                <p:cNvSpPr/>
                <p:nvPr/>
              </p:nvSpPr>
              <p:spPr>
                <a:xfrm>
                  <a:off x="1475179" y="2365946"/>
                  <a:ext cx="69570" cy="37372"/>
                </a:xfrm>
                <a:custGeom>
                  <a:avLst/>
                  <a:gdLst>
                    <a:gd name="connsiteX0" fmla="*/ 33633 w 69570"/>
                    <a:gd name="connsiteY0" fmla="*/ 17759 h 37372"/>
                    <a:gd name="connsiteX1" fmla="*/ 49542 w 69570"/>
                    <a:gd name="connsiteY1" fmla="*/ 1840 h 37372"/>
                    <a:gd name="connsiteX2" fmla="*/ 49900 w 69570"/>
                    <a:gd name="connsiteY2" fmla="*/ 1550 h 37372"/>
                    <a:gd name="connsiteX3" fmla="*/ 50340 w 69570"/>
                    <a:gd name="connsiteY3" fmla="*/ 1284 h 37372"/>
                    <a:gd name="connsiteX4" fmla="*/ 50699 w 69570"/>
                    <a:gd name="connsiteY4" fmla="*/ 1099 h 37372"/>
                    <a:gd name="connsiteX5" fmla="*/ 53209 w 69570"/>
                    <a:gd name="connsiteY5" fmla="*/ 174 h 37372"/>
                    <a:gd name="connsiteX6" fmla="*/ 53660 w 69570"/>
                    <a:gd name="connsiteY6" fmla="*/ 69 h 37372"/>
                    <a:gd name="connsiteX7" fmla="*/ 54193 w 69570"/>
                    <a:gd name="connsiteY7" fmla="*/ 0 h 37372"/>
                    <a:gd name="connsiteX8" fmla="*/ 55512 w 69570"/>
                    <a:gd name="connsiteY8" fmla="*/ 0 h 37372"/>
                    <a:gd name="connsiteX9" fmla="*/ 58288 w 69570"/>
                    <a:gd name="connsiteY9" fmla="*/ 35 h 37372"/>
                    <a:gd name="connsiteX10" fmla="*/ 59214 w 69570"/>
                    <a:gd name="connsiteY10" fmla="*/ 324 h 37372"/>
                    <a:gd name="connsiteX11" fmla="*/ 61956 w 69570"/>
                    <a:gd name="connsiteY11" fmla="*/ 2002 h 37372"/>
                    <a:gd name="connsiteX12" fmla="*/ 64004 w 69570"/>
                    <a:gd name="connsiteY12" fmla="*/ 3297 h 37372"/>
                    <a:gd name="connsiteX13" fmla="*/ 68562 w 69570"/>
                    <a:gd name="connsiteY13" fmla="*/ 7034 h 37372"/>
                    <a:gd name="connsiteX14" fmla="*/ 69095 w 69570"/>
                    <a:gd name="connsiteY14" fmla="*/ 7613 h 37372"/>
                    <a:gd name="connsiteX15" fmla="*/ 69546 w 69570"/>
                    <a:gd name="connsiteY15" fmla="*/ 9209 h 37372"/>
                    <a:gd name="connsiteX16" fmla="*/ 68655 w 69570"/>
                    <a:gd name="connsiteY16" fmla="*/ 10609 h 37372"/>
                    <a:gd name="connsiteX17" fmla="*/ 68204 w 69570"/>
                    <a:gd name="connsiteY17" fmla="*/ 10887 h 37372"/>
                    <a:gd name="connsiteX18" fmla="*/ 67614 w 69570"/>
                    <a:gd name="connsiteY18" fmla="*/ 11199 h 37372"/>
                    <a:gd name="connsiteX19" fmla="*/ 67301 w 69570"/>
                    <a:gd name="connsiteY19" fmla="*/ 11384 h 37372"/>
                    <a:gd name="connsiteX20" fmla="*/ 66619 w 69570"/>
                    <a:gd name="connsiteY20" fmla="*/ 11894 h 37372"/>
                    <a:gd name="connsiteX21" fmla="*/ 65138 w 69570"/>
                    <a:gd name="connsiteY21" fmla="*/ 13294 h 37372"/>
                    <a:gd name="connsiteX22" fmla="*/ 63506 w 69570"/>
                    <a:gd name="connsiteY22" fmla="*/ 14751 h 37372"/>
                    <a:gd name="connsiteX23" fmla="*/ 62870 w 69570"/>
                    <a:gd name="connsiteY23" fmla="*/ 15284 h 37372"/>
                    <a:gd name="connsiteX24" fmla="*/ 61690 w 69570"/>
                    <a:gd name="connsiteY24" fmla="*/ 16036 h 37372"/>
                    <a:gd name="connsiteX25" fmla="*/ 61505 w 69570"/>
                    <a:gd name="connsiteY25" fmla="*/ 16232 h 37372"/>
                    <a:gd name="connsiteX26" fmla="*/ 61181 w 69570"/>
                    <a:gd name="connsiteY26" fmla="*/ 16591 h 37372"/>
                    <a:gd name="connsiteX27" fmla="*/ 60868 w 69570"/>
                    <a:gd name="connsiteY27" fmla="*/ 16926 h 37372"/>
                    <a:gd name="connsiteX28" fmla="*/ 60602 w 69570"/>
                    <a:gd name="connsiteY28" fmla="*/ 17285 h 37372"/>
                    <a:gd name="connsiteX29" fmla="*/ 58890 w 69570"/>
                    <a:gd name="connsiteY29" fmla="*/ 18072 h 37372"/>
                    <a:gd name="connsiteX30" fmla="*/ 58404 w 69570"/>
                    <a:gd name="connsiteY30" fmla="*/ 18049 h 37372"/>
                    <a:gd name="connsiteX31" fmla="*/ 57976 w 69570"/>
                    <a:gd name="connsiteY31" fmla="*/ 17979 h 37372"/>
                    <a:gd name="connsiteX32" fmla="*/ 57455 w 69570"/>
                    <a:gd name="connsiteY32" fmla="*/ 17829 h 37372"/>
                    <a:gd name="connsiteX33" fmla="*/ 56993 w 69570"/>
                    <a:gd name="connsiteY33" fmla="*/ 17690 h 37372"/>
                    <a:gd name="connsiteX34" fmla="*/ 56738 w 69570"/>
                    <a:gd name="connsiteY34" fmla="*/ 17621 h 37372"/>
                    <a:gd name="connsiteX35" fmla="*/ 55014 w 69570"/>
                    <a:gd name="connsiteY35" fmla="*/ 17655 h 37372"/>
                    <a:gd name="connsiteX36" fmla="*/ 53267 w 69570"/>
                    <a:gd name="connsiteY36" fmla="*/ 17921 h 37372"/>
                    <a:gd name="connsiteX37" fmla="*/ 53024 w 69570"/>
                    <a:gd name="connsiteY37" fmla="*/ 18026 h 37372"/>
                    <a:gd name="connsiteX38" fmla="*/ 51647 w 69570"/>
                    <a:gd name="connsiteY38" fmla="*/ 18627 h 37372"/>
                    <a:gd name="connsiteX39" fmla="*/ 51324 w 69570"/>
                    <a:gd name="connsiteY39" fmla="*/ 18801 h 37372"/>
                    <a:gd name="connsiteX40" fmla="*/ 49600 w 69570"/>
                    <a:gd name="connsiteY40" fmla="*/ 19934 h 37372"/>
                    <a:gd name="connsiteX41" fmla="*/ 47691 w 69570"/>
                    <a:gd name="connsiteY41" fmla="*/ 21080 h 37372"/>
                    <a:gd name="connsiteX42" fmla="*/ 47008 w 69570"/>
                    <a:gd name="connsiteY42" fmla="*/ 21415 h 37372"/>
                    <a:gd name="connsiteX43" fmla="*/ 46904 w 69570"/>
                    <a:gd name="connsiteY43" fmla="*/ 21439 h 37372"/>
                    <a:gd name="connsiteX44" fmla="*/ 46915 w 69570"/>
                    <a:gd name="connsiteY44" fmla="*/ 21531 h 37372"/>
                    <a:gd name="connsiteX45" fmla="*/ 47228 w 69570"/>
                    <a:gd name="connsiteY45" fmla="*/ 22387 h 37372"/>
                    <a:gd name="connsiteX46" fmla="*/ 47239 w 69570"/>
                    <a:gd name="connsiteY46" fmla="*/ 22422 h 37372"/>
                    <a:gd name="connsiteX47" fmla="*/ 48119 w 69570"/>
                    <a:gd name="connsiteY47" fmla="*/ 23243 h 37372"/>
                    <a:gd name="connsiteX48" fmla="*/ 48477 w 69570"/>
                    <a:gd name="connsiteY48" fmla="*/ 23683 h 37372"/>
                    <a:gd name="connsiteX49" fmla="*/ 48743 w 69570"/>
                    <a:gd name="connsiteY49" fmla="*/ 24134 h 37372"/>
                    <a:gd name="connsiteX50" fmla="*/ 49287 w 69570"/>
                    <a:gd name="connsiteY50" fmla="*/ 25314 h 37372"/>
                    <a:gd name="connsiteX51" fmla="*/ 49438 w 69570"/>
                    <a:gd name="connsiteY51" fmla="*/ 26448 h 37372"/>
                    <a:gd name="connsiteX52" fmla="*/ 49368 w 69570"/>
                    <a:gd name="connsiteY52" fmla="*/ 26911 h 37372"/>
                    <a:gd name="connsiteX53" fmla="*/ 49091 w 69570"/>
                    <a:gd name="connsiteY53" fmla="*/ 27675 h 37372"/>
                    <a:gd name="connsiteX54" fmla="*/ 47945 w 69570"/>
                    <a:gd name="connsiteY54" fmla="*/ 29479 h 37372"/>
                    <a:gd name="connsiteX55" fmla="*/ 47263 w 69570"/>
                    <a:gd name="connsiteY55" fmla="*/ 30312 h 37372"/>
                    <a:gd name="connsiteX56" fmla="*/ 46071 w 69570"/>
                    <a:gd name="connsiteY56" fmla="*/ 31400 h 37372"/>
                    <a:gd name="connsiteX57" fmla="*/ 45678 w 69570"/>
                    <a:gd name="connsiteY57" fmla="*/ 31747 h 37372"/>
                    <a:gd name="connsiteX58" fmla="*/ 44497 w 69570"/>
                    <a:gd name="connsiteY58" fmla="*/ 32835 h 37372"/>
                    <a:gd name="connsiteX59" fmla="*/ 44266 w 69570"/>
                    <a:gd name="connsiteY59" fmla="*/ 33020 h 37372"/>
                    <a:gd name="connsiteX60" fmla="*/ 43583 w 69570"/>
                    <a:gd name="connsiteY60" fmla="*/ 33459 h 37372"/>
                    <a:gd name="connsiteX61" fmla="*/ 42739 w 69570"/>
                    <a:gd name="connsiteY61" fmla="*/ 33876 h 37372"/>
                    <a:gd name="connsiteX62" fmla="*/ 42507 w 69570"/>
                    <a:gd name="connsiteY62" fmla="*/ 34038 h 37372"/>
                    <a:gd name="connsiteX63" fmla="*/ 41547 w 69570"/>
                    <a:gd name="connsiteY63" fmla="*/ 34871 h 37372"/>
                    <a:gd name="connsiteX64" fmla="*/ 41512 w 69570"/>
                    <a:gd name="connsiteY64" fmla="*/ 34929 h 37372"/>
                    <a:gd name="connsiteX65" fmla="*/ 41177 w 69570"/>
                    <a:gd name="connsiteY65" fmla="*/ 35704 h 37372"/>
                    <a:gd name="connsiteX66" fmla="*/ 40714 w 69570"/>
                    <a:gd name="connsiteY66" fmla="*/ 36363 h 37372"/>
                    <a:gd name="connsiteX67" fmla="*/ 40402 w 69570"/>
                    <a:gd name="connsiteY67" fmla="*/ 36653 h 37372"/>
                    <a:gd name="connsiteX68" fmla="*/ 38713 w 69570"/>
                    <a:gd name="connsiteY68" fmla="*/ 37185 h 37372"/>
                    <a:gd name="connsiteX69" fmla="*/ 38180 w 69570"/>
                    <a:gd name="connsiteY69" fmla="*/ 37104 h 37372"/>
                    <a:gd name="connsiteX70" fmla="*/ 37139 w 69570"/>
                    <a:gd name="connsiteY70" fmla="*/ 36606 h 37372"/>
                    <a:gd name="connsiteX71" fmla="*/ 36746 w 69570"/>
                    <a:gd name="connsiteY71" fmla="*/ 36248 h 37372"/>
                    <a:gd name="connsiteX72" fmla="*/ 35901 w 69570"/>
                    <a:gd name="connsiteY72" fmla="*/ 35368 h 37372"/>
                    <a:gd name="connsiteX73" fmla="*/ 35508 w 69570"/>
                    <a:gd name="connsiteY73" fmla="*/ 34906 h 37372"/>
                    <a:gd name="connsiteX74" fmla="*/ 35300 w 69570"/>
                    <a:gd name="connsiteY74" fmla="*/ 34674 h 37372"/>
                    <a:gd name="connsiteX75" fmla="*/ 35033 w 69570"/>
                    <a:gd name="connsiteY75" fmla="*/ 34478 h 37372"/>
                    <a:gd name="connsiteX76" fmla="*/ 34756 w 69570"/>
                    <a:gd name="connsiteY76" fmla="*/ 34281 h 37372"/>
                    <a:gd name="connsiteX77" fmla="*/ 34004 w 69570"/>
                    <a:gd name="connsiteY77" fmla="*/ 33911 h 37372"/>
                    <a:gd name="connsiteX78" fmla="*/ 33668 w 69570"/>
                    <a:gd name="connsiteY78" fmla="*/ 33772 h 37372"/>
                    <a:gd name="connsiteX79" fmla="*/ 32986 w 69570"/>
                    <a:gd name="connsiteY79" fmla="*/ 33564 h 37372"/>
                    <a:gd name="connsiteX80" fmla="*/ 32777 w 69570"/>
                    <a:gd name="connsiteY80" fmla="*/ 33564 h 37372"/>
                    <a:gd name="connsiteX81" fmla="*/ 31840 w 69570"/>
                    <a:gd name="connsiteY81" fmla="*/ 33587 h 37372"/>
                    <a:gd name="connsiteX82" fmla="*/ 31447 w 69570"/>
                    <a:gd name="connsiteY82" fmla="*/ 33621 h 37372"/>
                    <a:gd name="connsiteX83" fmla="*/ 30996 w 69570"/>
                    <a:gd name="connsiteY83" fmla="*/ 33691 h 37372"/>
                    <a:gd name="connsiteX84" fmla="*/ 30591 w 69570"/>
                    <a:gd name="connsiteY84" fmla="*/ 33726 h 37372"/>
                    <a:gd name="connsiteX85" fmla="*/ 30058 w 69570"/>
                    <a:gd name="connsiteY85" fmla="*/ 33702 h 37372"/>
                    <a:gd name="connsiteX86" fmla="*/ 29688 w 69570"/>
                    <a:gd name="connsiteY86" fmla="*/ 33668 h 37372"/>
                    <a:gd name="connsiteX87" fmla="*/ 27108 w 69570"/>
                    <a:gd name="connsiteY87" fmla="*/ 35438 h 37372"/>
                    <a:gd name="connsiteX88" fmla="*/ 25685 w 69570"/>
                    <a:gd name="connsiteY88" fmla="*/ 36294 h 37372"/>
                    <a:gd name="connsiteX89" fmla="*/ 25234 w 69570"/>
                    <a:gd name="connsiteY89" fmla="*/ 36502 h 37372"/>
                    <a:gd name="connsiteX90" fmla="*/ 24725 w 69570"/>
                    <a:gd name="connsiteY90" fmla="*/ 36653 h 37372"/>
                    <a:gd name="connsiteX91" fmla="*/ 22608 w 69570"/>
                    <a:gd name="connsiteY91" fmla="*/ 37254 h 37372"/>
                    <a:gd name="connsiteX92" fmla="*/ 21937 w 69570"/>
                    <a:gd name="connsiteY92" fmla="*/ 37324 h 37372"/>
                    <a:gd name="connsiteX93" fmla="*/ 21416 w 69570"/>
                    <a:gd name="connsiteY93" fmla="*/ 37289 h 37372"/>
                    <a:gd name="connsiteX94" fmla="*/ 20999 w 69570"/>
                    <a:gd name="connsiteY94" fmla="*/ 37220 h 37372"/>
                    <a:gd name="connsiteX95" fmla="*/ 18940 w 69570"/>
                    <a:gd name="connsiteY95" fmla="*/ 36641 h 37372"/>
                    <a:gd name="connsiteX96" fmla="*/ 16279 w 69570"/>
                    <a:gd name="connsiteY96" fmla="*/ 35854 h 37372"/>
                    <a:gd name="connsiteX97" fmla="*/ 14833 w 69570"/>
                    <a:gd name="connsiteY97" fmla="*/ 36549 h 37372"/>
                    <a:gd name="connsiteX98" fmla="*/ 14254 w 69570"/>
                    <a:gd name="connsiteY98" fmla="*/ 36722 h 37372"/>
                    <a:gd name="connsiteX99" fmla="*/ 13549 w 69570"/>
                    <a:gd name="connsiteY99" fmla="*/ 36815 h 37372"/>
                    <a:gd name="connsiteX100" fmla="*/ 11373 w 69570"/>
                    <a:gd name="connsiteY100" fmla="*/ 36907 h 37372"/>
                    <a:gd name="connsiteX101" fmla="*/ 10332 w 69570"/>
                    <a:gd name="connsiteY101" fmla="*/ 36653 h 37372"/>
                    <a:gd name="connsiteX102" fmla="*/ 8307 w 69570"/>
                    <a:gd name="connsiteY102" fmla="*/ 35519 h 37372"/>
                    <a:gd name="connsiteX103" fmla="*/ 8227 w 69570"/>
                    <a:gd name="connsiteY103" fmla="*/ 35507 h 37372"/>
                    <a:gd name="connsiteX104" fmla="*/ 7081 w 69570"/>
                    <a:gd name="connsiteY104" fmla="*/ 35415 h 37372"/>
                    <a:gd name="connsiteX105" fmla="*/ 6977 w 69570"/>
                    <a:gd name="connsiteY105" fmla="*/ 35449 h 37372"/>
                    <a:gd name="connsiteX106" fmla="*/ 5716 w 69570"/>
                    <a:gd name="connsiteY106" fmla="*/ 35889 h 37372"/>
                    <a:gd name="connsiteX107" fmla="*/ 5484 w 69570"/>
                    <a:gd name="connsiteY107" fmla="*/ 36040 h 37372"/>
                    <a:gd name="connsiteX108" fmla="*/ 4131 w 69570"/>
                    <a:gd name="connsiteY108" fmla="*/ 36919 h 37372"/>
                    <a:gd name="connsiteX109" fmla="*/ 3633 w 69570"/>
                    <a:gd name="connsiteY109" fmla="*/ 37162 h 37372"/>
                    <a:gd name="connsiteX110" fmla="*/ 3228 w 69570"/>
                    <a:gd name="connsiteY110" fmla="*/ 37277 h 37372"/>
                    <a:gd name="connsiteX111" fmla="*/ 752 w 69570"/>
                    <a:gd name="connsiteY111" fmla="*/ 36074 h 37372"/>
                    <a:gd name="connsiteX112" fmla="*/ 186 w 69570"/>
                    <a:gd name="connsiteY112" fmla="*/ 34559 h 37372"/>
                    <a:gd name="connsiteX113" fmla="*/ 70 w 69570"/>
                    <a:gd name="connsiteY113" fmla="*/ 34073 h 37372"/>
                    <a:gd name="connsiteX114" fmla="*/ 12 w 69570"/>
                    <a:gd name="connsiteY114" fmla="*/ 33564 h 37372"/>
                    <a:gd name="connsiteX115" fmla="*/ 35 w 69570"/>
                    <a:gd name="connsiteY115" fmla="*/ 32974 h 37372"/>
                    <a:gd name="connsiteX116" fmla="*/ 2187 w 69570"/>
                    <a:gd name="connsiteY116" fmla="*/ 21520 h 37372"/>
                    <a:gd name="connsiteX117" fmla="*/ 2199 w 69570"/>
                    <a:gd name="connsiteY117" fmla="*/ 21184 h 37372"/>
                    <a:gd name="connsiteX118" fmla="*/ 2164 w 69570"/>
                    <a:gd name="connsiteY118" fmla="*/ 18026 h 37372"/>
                    <a:gd name="connsiteX119" fmla="*/ 2511 w 69570"/>
                    <a:gd name="connsiteY119" fmla="*/ 16880 h 37372"/>
                    <a:gd name="connsiteX120" fmla="*/ 2766 w 69570"/>
                    <a:gd name="connsiteY120" fmla="*/ 16487 h 37372"/>
                    <a:gd name="connsiteX121" fmla="*/ 3448 w 69570"/>
                    <a:gd name="connsiteY121" fmla="*/ 15862 h 37372"/>
                    <a:gd name="connsiteX122" fmla="*/ 3818 w 69570"/>
                    <a:gd name="connsiteY122" fmla="*/ 15665 h 37372"/>
                    <a:gd name="connsiteX123" fmla="*/ 4131 w 69570"/>
                    <a:gd name="connsiteY123" fmla="*/ 15434 h 37372"/>
                    <a:gd name="connsiteX124" fmla="*/ 5427 w 69570"/>
                    <a:gd name="connsiteY124" fmla="*/ 14485 h 37372"/>
                    <a:gd name="connsiteX125" fmla="*/ 6098 w 69570"/>
                    <a:gd name="connsiteY125" fmla="*/ 14150 h 37372"/>
                    <a:gd name="connsiteX126" fmla="*/ 6560 w 69570"/>
                    <a:gd name="connsiteY126" fmla="*/ 14034 h 37372"/>
                    <a:gd name="connsiteX127" fmla="*/ 7602 w 69570"/>
                    <a:gd name="connsiteY127" fmla="*/ 14034 h 37372"/>
                    <a:gd name="connsiteX128" fmla="*/ 9152 w 69570"/>
                    <a:gd name="connsiteY128" fmla="*/ 14451 h 37372"/>
                    <a:gd name="connsiteX129" fmla="*/ 9661 w 69570"/>
                    <a:gd name="connsiteY129" fmla="*/ 14659 h 37372"/>
                    <a:gd name="connsiteX130" fmla="*/ 10286 w 69570"/>
                    <a:gd name="connsiteY130" fmla="*/ 15064 h 37372"/>
                    <a:gd name="connsiteX131" fmla="*/ 14069 w 69570"/>
                    <a:gd name="connsiteY131" fmla="*/ 12229 h 37372"/>
                    <a:gd name="connsiteX132" fmla="*/ 14752 w 69570"/>
                    <a:gd name="connsiteY132" fmla="*/ 11836 h 37372"/>
                    <a:gd name="connsiteX133" fmla="*/ 16267 w 69570"/>
                    <a:gd name="connsiteY133" fmla="*/ 11061 h 37372"/>
                    <a:gd name="connsiteX134" fmla="*/ 17031 w 69570"/>
                    <a:gd name="connsiteY134" fmla="*/ 10783 h 37372"/>
                    <a:gd name="connsiteX135" fmla="*/ 17945 w 69570"/>
                    <a:gd name="connsiteY135" fmla="*/ 10702 h 37372"/>
                    <a:gd name="connsiteX136" fmla="*/ 21127 w 69570"/>
                    <a:gd name="connsiteY136" fmla="*/ 11142 h 37372"/>
                    <a:gd name="connsiteX137" fmla="*/ 21566 w 69570"/>
                    <a:gd name="connsiteY137" fmla="*/ 11246 h 37372"/>
                    <a:gd name="connsiteX138" fmla="*/ 22330 w 69570"/>
                    <a:gd name="connsiteY138" fmla="*/ 11570 h 37372"/>
                    <a:gd name="connsiteX139" fmla="*/ 24135 w 69570"/>
                    <a:gd name="connsiteY139" fmla="*/ 12588 h 37372"/>
                    <a:gd name="connsiteX140" fmla="*/ 25049 w 69570"/>
                    <a:gd name="connsiteY140" fmla="*/ 13016 h 37372"/>
                    <a:gd name="connsiteX141" fmla="*/ 29399 w 69570"/>
                    <a:gd name="connsiteY141" fmla="*/ 15318 h 37372"/>
                    <a:gd name="connsiteX142" fmla="*/ 32002 w 69570"/>
                    <a:gd name="connsiteY142" fmla="*/ 16764 h 37372"/>
                    <a:gd name="connsiteX143" fmla="*/ 32847 w 69570"/>
                    <a:gd name="connsiteY143" fmla="*/ 17389 h 37372"/>
                    <a:gd name="connsiteX144" fmla="*/ 33055 w 69570"/>
                    <a:gd name="connsiteY144" fmla="*/ 17540 h 37372"/>
                    <a:gd name="connsiteX145" fmla="*/ 33495 w 69570"/>
                    <a:gd name="connsiteY145" fmla="*/ 17713 h 37372"/>
                    <a:gd name="connsiteX146" fmla="*/ 33576 w 69570"/>
                    <a:gd name="connsiteY146" fmla="*/ 17725 h 37372"/>
                    <a:gd name="connsiteX147" fmla="*/ 57559 w 69570"/>
                    <a:gd name="connsiteY147" fmla="*/ 4026 h 37372"/>
                    <a:gd name="connsiteX148" fmla="*/ 54551 w 69570"/>
                    <a:gd name="connsiteY148" fmla="*/ 4003 h 37372"/>
                    <a:gd name="connsiteX149" fmla="*/ 54389 w 69570"/>
                    <a:gd name="connsiteY149" fmla="*/ 4026 h 37372"/>
                    <a:gd name="connsiteX150" fmla="*/ 52284 w 69570"/>
                    <a:gd name="connsiteY150" fmla="*/ 4801 h 37372"/>
                    <a:gd name="connsiteX151" fmla="*/ 52203 w 69570"/>
                    <a:gd name="connsiteY151" fmla="*/ 4836 h 37372"/>
                    <a:gd name="connsiteX152" fmla="*/ 36086 w 69570"/>
                    <a:gd name="connsiteY152" fmla="*/ 20964 h 37372"/>
                    <a:gd name="connsiteX153" fmla="*/ 35392 w 69570"/>
                    <a:gd name="connsiteY153" fmla="*/ 21415 h 37372"/>
                    <a:gd name="connsiteX154" fmla="*/ 34929 w 69570"/>
                    <a:gd name="connsiteY154" fmla="*/ 21601 h 37372"/>
                    <a:gd name="connsiteX155" fmla="*/ 34304 w 69570"/>
                    <a:gd name="connsiteY155" fmla="*/ 21739 h 37372"/>
                    <a:gd name="connsiteX156" fmla="*/ 33772 w 69570"/>
                    <a:gd name="connsiteY156" fmla="*/ 21763 h 37372"/>
                    <a:gd name="connsiteX157" fmla="*/ 33090 w 69570"/>
                    <a:gd name="connsiteY157" fmla="*/ 21751 h 37372"/>
                    <a:gd name="connsiteX158" fmla="*/ 32395 w 69570"/>
                    <a:gd name="connsiteY158" fmla="*/ 21601 h 37372"/>
                    <a:gd name="connsiteX159" fmla="*/ 31400 w 69570"/>
                    <a:gd name="connsiteY159" fmla="*/ 21196 h 37372"/>
                    <a:gd name="connsiteX160" fmla="*/ 30984 w 69570"/>
                    <a:gd name="connsiteY160" fmla="*/ 20964 h 37372"/>
                    <a:gd name="connsiteX161" fmla="*/ 29769 w 69570"/>
                    <a:gd name="connsiteY161" fmla="*/ 20073 h 37372"/>
                    <a:gd name="connsiteX162" fmla="*/ 29445 w 69570"/>
                    <a:gd name="connsiteY162" fmla="*/ 19888 h 37372"/>
                    <a:gd name="connsiteX163" fmla="*/ 24239 w 69570"/>
                    <a:gd name="connsiteY163" fmla="*/ 17123 h 37372"/>
                    <a:gd name="connsiteX164" fmla="*/ 23776 w 69570"/>
                    <a:gd name="connsiteY164" fmla="*/ 16880 h 37372"/>
                    <a:gd name="connsiteX165" fmla="*/ 23336 w 69570"/>
                    <a:gd name="connsiteY165" fmla="*/ 16637 h 37372"/>
                    <a:gd name="connsiteX166" fmla="*/ 22295 w 69570"/>
                    <a:gd name="connsiteY166" fmla="*/ 16140 h 37372"/>
                    <a:gd name="connsiteX167" fmla="*/ 20560 w 69570"/>
                    <a:gd name="connsiteY167" fmla="*/ 15168 h 37372"/>
                    <a:gd name="connsiteX168" fmla="*/ 20409 w 69570"/>
                    <a:gd name="connsiteY168" fmla="*/ 15110 h 37372"/>
                    <a:gd name="connsiteX169" fmla="*/ 17945 w 69570"/>
                    <a:gd name="connsiteY169" fmla="*/ 14763 h 37372"/>
                    <a:gd name="connsiteX170" fmla="*/ 16753 w 69570"/>
                    <a:gd name="connsiteY170" fmla="*/ 15365 h 37372"/>
                    <a:gd name="connsiteX171" fmla="*/ 16429 w 69570"/>
                    <a:gd name="connsiteY171" fmla="*/ 15550 h 37372"/>
                    <a:gd name="connsiteX172" fmla="*/ 12229 w 69570"/>
                    <a:gd name="connsiteY172" fmla="*/ 18662 h 37372"/>
                    <a:gd name="connsiteX173" fmla="*/ 11616 w 69570"/>
                    <a:gd name="connsiteY173" fmla="*/ 19055 h 37372"/>
                    <a:gd name="connsiteX174" fmla="*/ 10124 w 69570"/>
                    <a:gd name="connsiteY174" fmla="*/ 19264 h 37372"/>
                    <a:gd name="connsiteX175" fmla="*/ 9603 w 69570"/>
                    <a:gd name="connsiteY175" fmla="*/ 19148 h 37372"/>
                    <a:gd name="connsiteX176" fmla="*/ 8758 w 69570"/>
                    <a:gd name="connsiteY176" fmla="*/ 18801 h 37372"/>
                    <a:gd name="connsiteX177" fmla="*/ 8053 w 69570"/>
                    <a:gd name="connsiteY177" fmla="*/ 18361 h 37372"/>
                    <a:gd name="connsiteX178" fmla="*/ 8134 w 69570"/>
                    <a:gd name="connsiteY178" fmla="*/ 18396 h 37372"/>
                    <a:gd name="connsiteX179" fmla="*/ 7902 w 69570"/>
                    <a:gd name="connsiteY179" fmla="*/ 18257 h 37372"/>
                    <a:gd name="connsiteX180" fmla="*/ 7335 w 69570"/>
                    <a:gd name="connsiteY180" fmla="*/ 18107 h 37372"/>
                    <a:gd name="connsiteX181" fmla="*/ 6236 w 69570"/>
                    <a:gd name="connsiteY181" fmla="*/ 18905 h 37372"/>
                    <a:gd name="connsiteX182" fmla="*/ 6259 w 69570"/>
                    <a:gd name="connsiteY182" fmla="*/ 21196 h 37372"/>
                    <a:gd name="connsiteX183" fmla="*/ 6201 w 69570"/>
                    <a:gd name="connsiteY183" fmla="*/ 22133 h 37372"/>
                    <a:gd name="connsiteX184" fmla="*/ 4316 w 69570"/>
                    <a:gd name="connsiteY184" fmla="*/ 32129 h 37372"/>
                    <a:gd name="connsiteX185" fmla="*/ 6282 w 69570"/>
                    <a:gd name="connsiteY185" fmla="*/ 31458 h 37372"/>
                    <a:gd name="connsiteX186" fmla="*/ 7034 w 69570"/>
                    <a:gd name="connsiteY186" fmla="*/ 31377 h 37372"/>
                    <a:gd name="connsiteX187" fmla="*/ 8643 w 69570"/>
                    <a:gd name="connsiteY187" fmla="*/ 31493 h 37372"/>
                    <a:gd name="connsiteX188" fmla="*/ 9302 w 69570"/>
                    <a:gd name="connsiteY188" fmla="*/ 31597 h 37372"/>
                    <a:gd name="connsiteX189" fmla="*/ 9996 w 69570"/>
                    <a:gd name="connsiteY189" fmla="*/ 31828 h 37372"/>
                    <a:gd name="connsiteX190" fmla="*/ 11848 w 69570"/>
                    <a:gd name="connsiteY190" fmla="*/ 32870 h 37372"/>
                    <a:gd name="connsiteX191" fmla="*/ 13282 w 69570"/>
                    <a:gd name="connsiteY191" fmla="*/ 32800 h 37372"/>
                    <a:gd name="connsiteX192" fmla="*/ 13421 w 69570"/>
                    <a:gd name="connsiteY192" fmla="*/ 32777 h 37372"/>
                    <a:gd name="connsiteX193" fmla="*/ 15075 w 69570"/>
                    <a:gd name="connsiteY193" fmla="*/ 31990 h 37372"/>
                    <a:gd name="connsiteX194" fmla="*/ 15908 w 69570"/>
                    <a:gd name="connsiteY194" fmla="*/ 31794 h 37372"/>
                    <a:gd name="connsiteX195" fmla="*/ 16406 w 69570"/>
                    <a:gd name="connsiteY195" fmla="*/ 31782 h 37372"/>
                    <a:gd name="connsiteX196" fmla="*/ 17019 w 69570"/>
                    <a:gd name="connsiteY196" fmla="*/ 31875 h 37372"/>
                    <a:gd name="connsiteX197" fmla="*/ 18570 w 69570"/>
                    <a:gd name="connsiteY197" fmla="*/ 32326 h 37372"/>
                    <a:gd name="connsiteX198" fmla="*/ 19055 w 69570"/>
                    <a:gd name="connsiteY198" fmla="*/ 32476 h 37372"/>
                    <a:gd name="connsiteX199" fmla="*/ 19565 w 69570"/>
                    <a:gd name="connsiteY199" fmla="*/ 32627 h 37372"/>
                    <a:gd name="connsiteX200" fmla="*/ 21913 w 69570"/>
                    <a:gd name="connsiteY200" fmla="*/ 33298 h 37372"/>
                    <a:gd name="connsiteX201" fmla="*/ 23602 w 69570"/>
                    <a:gd name="connsiteY201" fmla="*/ 32812 h 37372"/>
                    <a:gd name="connsiteX202" fmla="*/ 23857 w 69570"/>
                    <a:gd name="connsiteY202" fmla="*/ 32742 h 37372"/>
                    <a:gd name="connsiteX203" fmla="*/ 24551 w 69570"/>
                    <a:gd name="connsiteY203" fmla="*/ 32314 h 37372"/>
                    <a:gd name="connsiteX204" fmla="*/ 24979 w 69570"/>
                    <a:gd name="connsiteY204" fmla="*/ 32060 h 37372"/>
                    <a:gd name="connsiteX205" fmla="*/ 25396 w 69570"/>
                    <a:gd name="connsiteY205" fmla="*/ 31782 h 37372"/>
                    <a:gd name="connsiteX206" fmla="*/ 28022 w 69570"/>
                    <a:gd name="connsiteY206" fmla="*/ 29977 h 37372"/>
                    <a:gd name="connsiteX207" fmla="*/ 28971 w 69570"/>
                    <a:gd name="connsiteY207" fmla="*/ 29630 h 37372"/>
                    <a:gd name="connsiteX208" fmla="*/ 29457 w 69570"/>
                    <a:gd name="connsiteY208" fmla="*/ 29595 h 37372"/>
                    <a:gd name="connsiteX209" fmla="*/ 30116 w 69570"/>
                    <a:gd name="connsiteY209" fmla="*/ 29630 h 37372"/>
                    <a:gd name="connsiteX210" fmla="*/ 30440 w 69570"/>
                    <a:gd name="connsiteY210" fmla="*/ 29711 h 37372"/>
                    <a:gd name="connsiteX211" fmla="*/ 30579 w 69570"/>
                    <a:gd name="connsiteY211" fmla="*/ 29711 h 37372"/>
                    <a:gd name="connsiteX212" fmla="*/ 30903 w 69570"/>
                    <a:gd name="connsiteY212" fmla="*/ 29653 h 37372"/>
                    <a:gd name="connsiteX213" fmla="*/ 31597 w 69570"/>
                    <a:gd name="connsiteY213" fmla="*/ 29584 h 37372"/>
                    <a:gd name="connsiteX214" fmla="*/ 33460 w 69570"/>
                    <a:gd name="connsiteY214" fmla="*/ 29561 h 37372"/>
                    <a:gd name="connsiteX215" fmla="*/ 33969 w 69570"/>
                    <a:gd name="connsiteY215" fmla="*/ 29641 h 37372"/>
                    <a:gd name="connsiteX216" fmla="*/ 34987 w 69570"/>
                    <a:gd name="connsiteY216" fmla="*/ 29954 h 37372"/>
                    <a:gd name="connsiteX217" fmla="*/ 35670 w 69570"/>
                    <a:gd name="connsiteY217" fmla="*/ 30220 h 37372"/>
                    <a:gd name="connsiteX218" fmla="*/ 36769 w 69570"/>
                    <a:gd name="connsiteY218" fmla="*/ 30764 h 37372"/>
                    <a:gd name="connsiteX219" fmla="*/ 37474 w 69570"/>
                    <a:gd name="connsiteY219" fmla="*/ 31250 h 37372"/>
                    <a:gd name="connsiteX220" fmla="*/ 38192 w 69570"/>
                    <a:gd name="connsiteY220" fmla="*/ 31840 h 37372"/>
                    <a:gd name="connsiteX221" fmla="*/ 38562 w 69570"/>
                    <a:gd name="connsiteY221" fmla="*/ 32268 h 37372"/>
                    <a:gd name="connsiteX222" fmla="*/ 38828 w 69570"/>
                    <a:gd name="connsiteY222" fmla="*/ 31990 h 37372"/>
                    <a:gd name="connsiteX223" fmla="*/ 40031 w 69570"/>
                    <a:gd name="connsiteY223" fmla="*/ 30949 h 37372"/>
                    <a:gd name="connsiteX224" fmla="*/ 40668 w 69570"/>
                    <a:gd name="connsiteY224" fmla="*/ 30509 h 37372"/>
                    <a:gd name="connsiteX225" fmla="*/ 41721 w 69570"/>
                    <a:gd name="connsiteY225" fmla="*/ 29977 h 37372"/>
                    <a:gd name="connsiteX226" fmla="*/ 41929 w 69570"/>
                    <a:gd name="connsiteY226" fmla="*/ 29815 h 37372"/>
                    <a:gd name="connsiteX227" fmla="*/ 44486 w 69570"/>
                    <a:gd name="connsiteY227" fmla="*/ 27490 h 37372"/>
                    <a:gd name="connsiteX228" fmla="*/ 44648 w 69570"/>
                    <a:gd name="connsiteY228" fmla="*/ 27293 h 37372"/>
                    <a:gd name="connsiteX229" fmla="*/ 45319 w 69570"/>
                    <a:gd name="connsiteY229" fmla="*/ 26228 h 37372"/>
                    <a:gd name="connsiteX230" fmla="*/ 45284 w 69570"/>
                    <a:gd name="connsiteY230" fmla="*/ 26136 h 37372"/>
                    <a:gd name="connsiteX231" fmla="*/ 45214 w 69570"/>
                    <a:gd name="connsiteY231" fmla="*/ 26032 h 37372"/>
                    <a:gd name="connsiteX232" fmla="*/ 44254 w 69570"/>
                    <a:gd name="connsiteY232" fmla="*/ 25141 h 37372"/>
                    <a:gd name="connsiteX233" fmla="*/ 43803 w 69570"/>
                    <a:gd name="connsiteY233" fmla="*/ 24516 h 37372"/>
                    <a:gd name="connsiteX234" fmla="*/ 43572 w 69570"/>
                    <a:gd name="connsiteY234" fmla="*/ 24030 h 37372"/>
                    <a:gd name="connsiteX235" fmla="*/ 43155 w 69570"/>
                    <a:gd name="connsiteY235" fmla="*/ 22839 h 37372"/>
                    <a:gd name="connsiteX236" fmla="*/ 42970 w 69570"/>
                    <a:gd name="connsiteY236" fmla="*/ 22202 h 37372"/>
                    <a:gd name="connsiteX237" fmla="*/ 42727 w 69570"/>
                    <a:gd name="connsiteY237" fmla="*/ 20987 h 37372"/>
                    <a:gd name="connsiteX238" fmla="*/ 42692 w 69570"/>
                    <a:gd name="connsiteY238" fmla="*/ 20201 h 37372"/>
                    <a:gd name="connsiteX239" fmla="*/ 44069 w 69570"/>
                    <a:gd name="connsiteY239" fmla="*/ 18234 h 37372"/>
                    <a:gd name="connsiteX240" fmla="*/ 45492 w 69570"/>
                    <a:gd name="connsiteY240" fmla="*/ 17771 h 37372"/>
                    <a:gd name="connsiteX241" fmla="*/ 45781 w 69570"/>
                    <a:gd name="connsiteY241" fmla="*/ 17632 h 37372"/>
                    <a:gd name="connsiteX242" fmla="*/ 46603 w 69570"/>
                    <a:gd name="connsiteY242" fmla="*/ 17146 h 37372"/>
                    <a:gd name="connsiteX243" fmla="*/ 47031 w 69570"/>
                    <a:gd name="connsiteY243" fmla="*/ 16892 h 37372"/>
                    <a:gd name="connsiteX244" fmla="*/ 47447 w 69570"/>
                    <a:gd name="connsiteY244" fmla="*/ 16626 h 37372"/>
                    <a:gd name="connsiteX245" fmla="*/ 49241 w 69570"/>
                    <a:gd name="connsiteY245" fmla="*/ 15446 h 37372"/>
                    <a:gd name="connsiteX246" fmla="*/ 49831 w 69570"/>
                    <a:gd name="connsiteY246" fmla="*/ 15110 h 37372"/>
                    <a:gd name="connsiteX247" fmla="*/ 51983 w 69570"/>
                    <a:gd name="connsiteY247" fmla="*/ 14173 h 37372"/>
                    <a:gd name="connsiteX248" fmla="*/ 52480 w 69570"/>
                    <a:gd name="connsiteY248" fmla="*/ 14022 h 37372"/>
                    <a:gd name="connsiteX249" fmla="*/ 54852 w 69570"/>
                    <a:gd name="connsiteY249" fmla="*/ 13687 h 37372"/>
                    <a:gd name="connsiteX250" fmla="*/ 56992 w 69570"/>
                    <a:gd name="connsiteY250" fmla="*/ 13629 h 37372"/>
                    <a:gd name="connsiteX251" fmla="*/ 57559 w 69570"/>
                    <a:gd name="connsiteY251" fmla="*/ 13698 h 37372"/>
                    <a:gd name="connsiteX252" fmla="*/ 58300 w 69570"/>
                    <a:gd name="connsiteY252" fmla="*/ 13895 h 37372"/>
                    <a:gd name="connsiteX253" fmla="*/ 59063 w 69570"/>
                    <a:gd name="connsiteY253" fmla="*/ 13062 h 37372"/>
                    <a:gd name="connsiteX254" fmla="*/ 59399 w 69570"/>
                    <a:gd name="connsiteY254" fmla="*/ 12796 h 37372"/>
                    <a:gd name="connsiteX255" fmla="*/ 60649 w 69570"/>
                    <a:gd name="connsiteY255" fmla="*/ 11975 h 37372"/>
                    <a:gd name="connsiteX256" fmla="*/ 60938 w 69570"/>
                    <a:gd name="connsiteY256" fmla="*/ 11732 h 37372"/>
                    <a:gd name="connsiteX257" fmla="*/ 61713 w 69570"/>
                    <a:gd name="connsiteY257" fmla="*/ 11037 h 37372"/>
                    <a:gd name="connsiteX258" fmla="*/ 62106 w 69570"/>
                    <a:gd name="connsiteY258" fmla="*/ 10690 h 37372"/>
                    <a:gd name="connsiteX259" fmla="*/ 62476 w 69570"/>
                    <a:gd name="connsiteY259" fmla="*/ 10355 h 37372"/>
                    <a:gd name="connsiteX260" fmla="*/ 62881 w 69570"/>
                    <a:gd name="connsiteY260" fmla="*/ 9996 h 37372"/>
                    <a:gd name="connsiteX261" fmla="*/ 63252 w 69570"/>
                    <a:gd name="connsiteY261" fmla="*/ 9649 h 37372"/>
                    <a:gd name="connsiteX262" fmla="*/ 64027 w 69570"/>
                    <a:gd name="connsiteY262" fmla="*/ 8897 h 37372"/>
                    <a:gd name="connsiteX263" fmla="*/ 64316 w 69570"/>
                    <a:gd name="connsiteY263" fmla="*/ 8666 h 37372"/>
                    <a:gd name="connsiteX264" fmla="*/ 61632 w 69570"/>
                    <a:gd name="connsiteY264" fmla="*/ 6456 h 37372"/>
                    <a:gd name="connsiteX265" fmla="*/ 61308 w 69570"/>
                    <a:gd name="connsiteY265" fmla="*/ 6259 h 37372"/>
                    <a:gd name="connsiteX266" fmla="*/ 57617 w 69570"/>
                    <a:gd name="connsiteY266" fmla="*/ 4015 h 37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</a:cxnLst>
                  <a:rect l="l" t="t" r="r" b="b"/>
                  <a:pathLst>
                    <a:path w="69570" h="37372">
                      <a:moveTo>
                        <a:pt x="33633" y="17759"/>
                      </a:moveTo>
                      <a:lnTo>
                        <a:pt x="49542" y="1840"/>
                      </a:lnTo>
                      <a:cubicBezTo>
                        <a:pt x="49646" y="1735"/>
                        <a:pt x="49773" y="1631"/>
                        <a:pt x="49900" y="1550"/>
                      </a:cubicBezTo>
                      <a:lnTo>
                        <a:pt x="50340" y="1284"/>
                      </a:lnTo>
                      <a:cubicBezTo>
                        <a:pt x="50456" y="1203"/>
                        <a:pt x="50583" y="1145"/>
                        <a:pt x="50699" y="1099"/>
                      </a:cubicBezTo>
                      <a:lnTo>
                        <a:pt x="53209" y="174"/>
                      </a:lnTo>
                      <a:cubicBezTo>
                        <a:pt x="53360" y="116"/>
                        <a:pt x="53522" y="81"/>
                        <a:pt x="53660" y="69"/>
                      </a:cubicBezTo>
                      <a:lnTo>
                        <a:pt x="54193" y="0"/>
                      </a:lnTo>
                      <a:lnTo>
                        <a:pt x="55512" y="0"/>
                      </a:lnTo>
                      <a:lnTo>
                        <a:pt x="58288" y="35"/>
                      </a:lnTo>
                      <a:cubicBezTo>
                        <a:pt x="58612" y="58"/>
                        <a:pt x="58925" y="150"/>
                        <a:pt x="59214" y="324"/>
                      </a:cubicBezTo>
                      <a:lnTo>
                        <a:pt x="61956" y="2002"/>
                      </a:lnTo>
                      <a:lnTo>
                        <a:pt x="64004" y="3297"/>
                      </a:lnTo>
                      <a:lnTo>
                        <a:pt x="68562" y="7034"/>
                      </a:lnTo>
                      <a:lnTo>
                        <a:pt x="69095" y="7613"/>
                      </a:lnTo>
                      <a:cubicBezTo>
                        <a:pt x="69465" y="8052"/>
                        <a:pt x="69638" y="8631"/>
                        <a:pt x="69546" y="9209"/>
                      </a:cubicBezTo>
                      <a:cubicBezTo>
                        <a:pt x="69465" y="9788"/>
                        <a:pt x="69129" y="10297"/>
                        <a:pt x="68655" y="10609"/>
                      </a:cubicBezTo>
                      <a:lnTo>
                        <a:pt x="68204" y="10887"/>
                      </a:lnTo>
                      <a:lnTo>
                        <a:pt x="67614" y="11199"/>
                      </a:lnTo>
                      <a:lnTo>
                        <a:pt x="67301" y="11384"/>
                      </a:lnTo>
                      <a:lnTo>
                        <a:pt x="66619" y="11894"/>
                      </a:lnTo>
                      <a:lnTo>
                        <a:pt x="65138" y="13294"/>
                      </a:lnTo>
                      <a:lnTo>
                        <a:pt x="63506" y="14751"/>
                      </a:lnTo>
                      <a:lnTo>
                        <a:pt x="62870" y="15284"/>
                      </a:lnTo>
                      <a:lnTo>
                        <a:pt x="61690" y="16036"/>
                      </a:lnTo>
                      <a:lnTo>
                        <a:pt x="61505" y="16232"/>
                      </a:lnTo>
                      <a:lnTo>
                        <a:pt x="61181" y="16591"/>
                      </a:lnTo>
                      <a:lnTo>
                        <a:pt x="60868" y="16926"/>
                      </a:lnTo>
                      <a:lnTo>
                        <a:pt x="60602" y="17285"/>
                      </a:lnTo>
                      <a:cubicBezTo>
                        <a:pt x="60197" y="17817"/>
                        <a:pt x="59561" y="18118"/>
                        <a:pt x="58890" y="18072"/>
                      </a:cubicBezTo>
                      <a:lnTo>
                        <a:pt x="58404" y="18049"/>
                      </a:lnTo>
                      <a:cubicBezTo>
                        <a:pt x="58254" y="18049"/>
                        <a:pt x="58115" y="18026"/>
                        <a:pt x="57976" y="17979"/>
                      </a:cubicBezTo>
                      <a:lnTo>
                        <a:pt x="57455" y="17829"/>
                      </a:lnTo>
                      <a:cubicBezTo>
                        <a:pt x="57455" y="17829"/>
                        <a:pt x="56946" y="17678"/>
                        <a:pt x="56993" y="17690"/>
                      </a:cubicBezTo>
                      <a:lnTo>
                        <a:pt x="56738" y="17621"/>
                      </a:lnTo>
                      <a:lnTo>
                        <a:pt x="55014" y="17655"/>
                      </a:lnTo>
                      <a:lnTo>
                        <a:pt x="53267" y="17921"/>
                      </a:lnTo>
                      <a:lnTo>
                        <a:pt x="53024" y="18026"/>
                      </a:lnTo>
                      <a:lnTo>
                        <a:pt x="51647" y="18627"/>
                      </a:lnTo>
                      <a:lnTo>
                        <a:pt x="51324" y="18801"/>
                      </a:lnTo>
                      <a:lnTo>
                        <a:pt x="49600" y="19934"/>
                      </a:lnTo>
                      <a:lnTo>
                        <a:pt x="47691" y="21080"/>
                      </a:lnTo>
                      <a:lnTo>
                        <a:pt x="47008" y="21415"/>
                      </a:lnTo>
                      <a:lnTo>
                        <a:pt x="46904" y="21439"/>
                      </a:lnTo>
                      <a:lnTo>
                        <a:pt x="46915" y="21531"/>
                      </a:lnTo>
                      <a:lnTo>
                        <a:pt x="47228" y="22387"/>
                      </a:lnTo>
                      <a:lnTo>
                        <a:pt x="47239" y="22422"/>
                      </a:lnTo>
                      <a:lnTo>
                        <a:pt x="48119" y="23243"/>
                      </a:lnTo>
                      <a:cubicBezTo>
                        <a:pt x="48269" y="23382"/>
                        <a:pt x="48385" y="23521"/>
                        <a:pt x="48477" y="23683"/>
                      </a:cubicBezTo>
                      <a:lnTo>
                        <a:pt x="48743" y="24134"/>
                      </a:lnTo>
                      <a:lnTo>
                        <a:pt x="49287" y="25314"/>
                      </a:lnTo>
                      <a:cubicBezTo>
                        <a:pt x="49449" y="25673"/>
                        <a:pt x="49496" y="26066"/>
                        <a:pt x="49438" y="26448"/>
                      </a:cubicBezTo>
                      <a:lnTo>
                        <a:pt x="49368" y="26911"/>
                      </a:lnTo>
                      <a:cubicBezTo>
                        <a:pt x="49334" y="27177"/>
                        <a:pt x="49218" y="27443"/>
                        <a:pt x="49091" y="27675"/>
                      </a:cubicBezTo>
                      <a:lnTo>
                        <a:pt x="47945" y="29479"/>
                      </a:lnTo>
                      <a:lnTo>
                        <a:pt x="47263" y="30312"/>
                      </a:lnTo>
                      <a:lnTo>
                        <a:pt x="46071" y="31400"/>
                      </a:lnTo>
                      <a:cubicBezTo>
                        <a:pt x="46071" y="31400"/>
                        <a:pt x="45666" y="31759"/>
                        <a:pt x="45678" y="31747"/>
                      </a:cubicBezTo>
                      <a:lnTo>
                        <a:pt x="44497" y="32835"/>
                      </a:lnTo>
                      <a:cubicBezTo>
                        <a:pt x="44428" y="32904"/>
                        <a:pt x="44347" y="32973"/>
                        <a:pt x="44266" y="33020"/>
                      </a:cubicBezTo>
                      <a:lnTo>
                        <a:pt x="43583" y="33459"/>
                      </a:lnTo>
                      <a:lnTo>
                        <a:pt x="42739" y="33876"/>
                      </a:lnTo>
                      <a:lnTo>
                        <a:pt x="42507" y="34038"/>
                      </a:lnTo>
                      <a:lnTo>
                        <a:pt x="41547" y="34871"/>
                      </a:lnTo>
                      <a:lnTo>
                        <a:pt x="41512" y="34929"/>
                      </a:lnTo>
                      <a:lnTo>
                        <a:pt x="41177" y="35704"/>
                      </a:lnTo>
                      <a:cubicBezTo>
                        <a:pt x="41073" y="35947"/>
                        <a:pt x="40911" y="36167"/>
                        <a:pt x="40714" y="36363"/>
                      </a:cubicBezTo>
                      <a:lnTo>
                        <a:pt x="40402" y="36653"/>
                      </a:lnTo>
                      <a:cubicBezTo>
                        <a:pt x="39951" y="37081"/>
                        <a:pt x="39337" y="37277"/>
                        <a:pt x="38713" y="37185"/>
                      </a:cubicBezTo>
                      <a:lnTo>
                        <a:pt x="38180" y="37104"/>
                      </a:lnTo>
                      <a:cubicBezTo>
                        <a:pt x="37787" y="37035"/>
                        <a:pt x="37428" y="36861"/>
                        <a:pt x="37139" y="36606"/>
                      </a:cubicBezTo>
                      <a:lnTo>
                        <a:pt x="36746" y="36248"/>
                      </a:lnTo>
                      <a:lnTo>
                        <a:pt x="35901" y="35368"/>
                      </a:lnTo>
                      <a:lnTo>
                        <a:pt x="35508" y="34906"/>
                      </a:lnTo>
                      <a:lnTo>
                        <a:pt x="35300" y="34674"/>
                      </a:lnTo>
                      <a:lnTo>
                        <a:pt x="35033" y="34478"/>
                      </a:lnTo>
                      <a:lnTo>
                        <a:pt x="34756" y="34281"/>
                      </a:lnTo>
                      <a:lnTo>
                        <a:pt x="34004" y="33911"/>
                      </a:lnTo>
                      <a:lnTo>
                        <a:pt x="33668" y="33772"/>
                      </a:lnTo>
                      <a:lnTo>
                        <a:pt x="32986" y="33564"/>
                      </a:lnTo>
                      <a:lnTo>
                        <a:pt x="32777" y="33564"/>
                      </a:lnTo>
                      <a:lnTo>
                        <a:pt x="31840" y="33587"/>
                      </a:lnTo>
                      <a:lnTo>
                        <a:pt x="31447" y="33621"/>
                      </a:lnTo>
                      <a:lnTo>
                        <a:pt x="30996" y="33691"/>
                      </a:lnTo>
                      <a:cubicBezTo>
                        <a:pt x="30857" y="33714"/>
                        <a:pt x="30730" y="33726"/>
                        <a:pt x="30591" y="33726"/>
                      </a:cubicBezTo>
                      <a:lnTo>
                        <a:pt x="30058" y="33702"/>
                      </a:lnTo>
                      <a:cubicBezTo>
                        <a:pt x="29943" y="33702"/>
                        <a:pt x="29804" y="33691"/>
                        <a:pt x="29688" y="33668"/>
                      </a:cubicBezTo>
                      <a:lnTo>
                        <a:pt x="27108" y="35438"/>
                      </a:lnTo>
                      <a:lnTo>
                        <a:pt x="25685" y="36294"/>
                      </a:lnTo>
                      <a:cubicBezTo>
                        <a:pt x="25535" y="36387"/>
                        <a:pt x="25396" y="36456"/>
                        <a:pt x="25234" y="36502"/>
                      </a:cubicBezTo>
                      <a:lnTo>
                        <a:pt x="24725" y="36653"/>
                      </a:lnTo>
                      <a:lnTo>
                        <a:pt x="22608" y="37254"/>
                      </a:lnTo>
                      <a:cubicBezTo>
                        <a:pt x="22399" y="37312"/>
                        <a:pt x="22168" y="37335"/>
                        <a:pt x="21937" y="37324"/>
                      </a:cubicBezTo>
                      <a:lnTo>
                        <a:pt x="21416" y="37289"/>
                      </a:lnTo>
                      <a:cubicBezTo>
                        <a:pt x="21277" y="37289"/>
                        <a:pt x="21138" y="37266"/>
                        <a:pt x="20999" y="37220"/>
                      </a:cubicBezTo>
                      <a:lnTo>
                        <a:pt x="18940" y="36641"/>
                      </a:lnTo>
                      <a:lnTo>
                        <a:pt x="16279" y="35854"/>
                      </a:lnTo>
                      <a:lnTo>
                        <a:pt x="14833" y="36549"/>
                      </a:lnTo>
                      <a:cubicBezTo>
                        <a:pt x="14659" y="36630"/>
                        <a:pt x="14463" y="36687"/>
                        <a:pt x="14254" y="36722"/>
                      </a:cubicBezTo>
                      <a:lnTo>
                        <a:pt x="13549" y="36815"/>
                      </a:lnTo>
                      <a:lnTo>
                        <a:pt x="11373" y="36907"/>
                      </a:lnTo>
                      <a:cubicBezTo>
                        <a:pt x="11003" y="36919"/>
                        <a:pt x="10633" y="36826"/>
                        <a:pt x="10332" y="36653"/>
                      </a:cubicBezTo>
                      <a:lnTo>
                        <a:pt x="8307" y="35519"/>
                      </a:lnTo>
                      <a:lnTo>
                        <a:pt x="8227" y="35507"/>
                      </a:lnTo>
                      <a:lnTo>
                        <a:pt x="7081" y="35415"/>
                      </a:lnTo>
                      <a:lnTo>
                        <a:pt x="6977" y="35449"/>
                      </a:lnTo>
                      <a:lnTo>
                        <a:pt x="5716" y="35889"/>
                      </a:lnTo>
                      <a:lnTo>
                        <a:pt x="5484" y="36040"/>
                      </a:lnTo>
                      <a:lnTo>
                        <a:pt x="4131" y="36919"/>
                      </a:lnTo>
                      <a:cubicBezTo>
                        <a:pt x="3981" y="37023"/>
                        <a:pt x="3807" y="37104"/>
                        <a:pt x="3633" y="37162"/>
                      </a:cubicBezTo>
                      <a:lnTo>
                        <a:pt x="3228" y="37277"/>
                      </a:lnTo>
                      <a:cubicBezTo>
                        <a:pt x="2210" y="37602"/>
                        <a:pt x="1123" y="37069"/>
                        <a:pt x="752" y="36074"/>
                      </a:cubicBezTo>
                      <a:lnTo>
                        <a:pt x="186" y="34559"/>
                      </a:lnTo>
                      <a:cubicBezTo>
                        <a:pt x="116" y="34408"/>
                        <a:pt x="81" y="34235"/>
                        <a:pt x="70" y="34073"/>
                      </a:cubicBezTo>
                      <a:lnTo>
                        <a:pt x="12" y="33564"/>
                      </a:lnTo>
                      <a:cubicBezTo>
                        <a:pt x="-11" y="33367"/>
                        <a:pt x="0" y="33159"/>
                        <a:pt x="35" y="32974"/>
                      </a:cubicBezTo>
                      <a:lnTo>
                        <a:pt x="2187" y="21520"/>
                      </a:lnTo>
                      <a:lnTo>
                        <a:pt x="2199" y="21184"/>
                      </a:lnTo>
                      <a:lnTo>
                        <a:pt x="2164" y="18026"/>
                      </a:lnTo>
                      <a:cubicBezTo>
                        <a:pt x="2152" y="17609"/>
                        <a:pt x="2268" y="17204"/>
                        <a:pt x="2511" y="16880"/>
                      </a:cubicBezTo>
                      <a:lnTo>
                        <a:pt x="2766" y="16487"/>
                      </a:lnTo>
                      <a:cubicBezTo>
                        <a:pt x="2939" y="16232"/>
                        <a:pt x="3182" y="16024"/>
                        <a:pt x="3448" y="15862"/>
                      </a:cubicBezTo>
                      <a:lnTo>
                        <a:pt x="3818" y="15665"/>
                      </a:lnTo>
                      <a:lnTo>
                        <a:pt x="4131" y="15434"/>
                      </a:lnTo>
                      <a:lnTo>
                        <a:pt x="5427" y="14485"/>
                      </a:lnTo>
                      <a:cubicBezTo>
                        <a:pt x="5623" y="14323"/>
                        <a:pt x="5855" y="14219"/>
                        <a:pt x="6098" y="14150"/>
                      </a:cubicBezTo>
                      <a:lnTo>
                        <a:pt x="6560" y="14034"/>
                      </a:lnTo>
                      <a:cubicBezTo>
                        <a:pt x="6896" y="13941"/>
                        <a:pt x="7266" y="13941"/>
                        <a:pt x="7602" y="14034"/>
                      </a:cubicBezTo>
                      <a:lnTo>
                        <a:pt x="9152" y="14451"/>
                      </a:lnTo>
                      <a:cubicBezTo>
                        <a:pt x="9337" y="14508"/>
                        <a:pt x="9499" y="14566"/>
                        <a:pt x="9661" y="14659"/>
                      </a:cubicBezTo>
                      <a:lnTo>
                        <a:pt x="10286" y="15064"/>
                      </a:lnTo>
                      <a:lnTo>
                        <a:pt x="14069" y="12229"/>
                      </a:lnTo>
                      <a:lnTo>
                        <a:pt x="14752" y="11836"/>
                      </a:lnTo>
                      <a:lnTo>
                        <a:pt x="16267" y="11061"/>
                      </a:lnTo>
                      <a:lnTo>
                        <a:pt x="17031" y="10783"/>
                      </a:lnTo>
                      <a:cubicBezTo>
                        <a:pt x="17320" y="10690"/>
                        <a:pt x="17633" y="10667"/>
                        <a:pt x="17945" y="10702"/>
                      </a:cubicBezTo>
                      <a:lnTo>
                        <a:pt x="21127" y="11142"/>
                      </a:lnTo>
                      <a:cubicBezTo>
                        <a:pt x="21277" y="11165"/>
                        <a:pt x="21416" y="11199"/>
                        <a:pt x="21566" y="11246"/>
                      </a:cubicBezTo>
                      <a:lnTo>
                        <a:pt x="22330" y="11570"/>
                      </a:lnTo>
                      <a:lnTo>
                        <a:pt x="24135" y="12588"/>
                      </a:lnTo>
                      <a:lnTo>
                        <a:pt x="25049" y="13016"/>
                      </a:lnTo>
                      <a:lnTo>
                        <a:pt x="29399" y="15318"/>
                      </a:lnTo>
                      <a:lnTo>
                        <a:pt x="32002" y="16764"/>
                      </a:lnTo>
                      <a:lnTo>
                        <a:pt x="32847" y="17389"/>
                      </a:lnTo>
                      <a:lnTo>
                        <a:pt x="33055" y="17540"/>
                      </a:lnTo>
                      <a:lnTo>
                        <a:pt x="33495" y="17713"/>
                      </a:lnTo>
                      <a:lnTo>
                        <a:pt x="33576" y="17725"/>
                      </a:lnTo>
                      <a:close/>
                      <a:moveTo>
                        <a:pt x="57559" y="4026"/>
                      </a:moveTo>
                      <a:lnTo>
                        <a:pt x="54551" y="4003"/>
                      </a:lnTo>
                      <a:lnTo>
                        <a:pt x="54389" y="4026"/>
                      </a:lnTo>
                      <a:lnTo>
                        <a:pt x="52284" y="4801"/>
                      </a:lnTo>
                      <a:lnTo>
                        <a:pt x="52203" y="4836"/>
                      </a:lnTo>
                      <a:lnTo>
                        <a:pt x="36086" y="20964"/>
                      </a:lnTo>
                      <a:cubicBezTo>
                        <a:pt x="35889" y="21161"/>
                        <a:pt x="35646" y="21311"/>
                        <a:pt x="35392" y="21415"/>
                      </a:cubicBezTo>
                      <a:lnTo>
                        <a:pt x="34929" y="21601"/>
                      </a:lnTo>
                      <a:cubicBezTo>
                        <a:pt x="34732" y="21670"/>
                        <a:pt x="34513" y="21716"/>
                        <a:pt x="34304" y="21739"/>
                      </a:cubicBezTo>
                      <a:lnTo>
                        <a:pt x="33772" y="21763"/>
                      </a:lnTo>
                      <a:lnTo>
                        <a:pt x="33090" y="21751"/>
                      </a:lnTo>
                      <a:cubicBezTo>
                        <a:pt x="32847" y="21739"/>
                        <a:pt x="32627" y="21693"/>
                        <a:pt x="32395" y="21601"/>
                      </a:cubicBezTo>
                      <a:lnTo>
                        <a:pt x="31400" y="21196"/>
                      </a:lnTo>
                      <a:cubicBezTo>
                        <a:pt x="31250" y="21126"/>
                        <a:pt x="31111" y="21057"/>
                        <a:pt x="30984" y="20964"/>
                      </a:cubicBezTo>
                      <a:lnTo>
                        <a:pt x="29769" y="20073"/>
                      </a:lnTo>
                      <a:lnTo>
                        <a:pt x="29445" y="19888"/>
                      </a:lnTo>
                      <a:lnTo>
                        <a:pt x="24239" y="17123"/>
                      </a:lnTo>
                      <a:cubicBezTo>
                        <a:pt x="24239" y="17123"/>
                        <a:pt x="23753" y="16869"/>
                        <a:pt x="23776" y="16880"/>
                      </a:cubicBezTo>
                      <a:lnTo>
                        <a:pt x="23336" y="16637"/>
                      </a:lnTo>
                      <a:lnTo>
                        <a:pt x="22295" y="16140"/>
                      </a:lnTo>
                      <a:lnTo>
                        <a:pt x="20560" y="15168"/>
                      </a:lnTo>
                      <a:lnTo>
                        <a:pt x="20409" y="15110"/>
                      </a:lnTo>
                      <a:lnTo>
                        <a:pt x="17945" y="14763"/>
                      </a:lnTo>
                      <a:lnTo>
                        <a:pt x="16753" y="15365"/>
                      </a:lnTo>
                      <a:lnTo>
                        <a:pt x="16429" y="15550"/>
                      </a:lnTo>
                      <a:lnTo>
                        <a:pt x="12229" y="18662"/>
                      </a:lnTo>
                      <a:lnTo>
                        <a:pt x="11616" y="19055"/>
                      </a:lnTo>
                      <a:cubicBezTo>
                        <a:pt x="11165" y="19310"/>
                        <a:pt x="10621" y="19391"/>
                        <a:pt x="10124" y="19264"/>
                      </a:cubicBezTo>
                      <a:lnTo>
                        <a:pt x="9603" y="19148"/>
                      </a:lnTo>
                      <a:lnTo>
                        <a:pt x="8758" y="18801"/>
                      </a:lnTo>
                      <a:lnTo>
                        <a:pt x="8053" y="18361"/>
                      </a:lnTo>
                      <a:lnTo>
                        <a:pt x="8134" y="18396"/>
                      </a:lnTo>
                      <a:lnTo>
                        <a:pt x="7902" y="18257"/>
                      </a:lnTo>
                      <a:lnTo>
                        <a:pt x="7335" y="18107"/>
                      </a:lnTo>
                      <a:lnTo>
                        <a:pt x="6236" y="18905"/>
                      </a:lnTo>
                      <a:lnTo>
                        <a:pt x="6259" y="21196"/>
                      </a:lnTo>
                      <a:lnTo>
                        <a:pt x="6201" y="22133"/>
                      </a:lnTo>
                      <a:lnTo>
                        <a:pt x="4316" y="32129"/>
                      </a:lnTo>
                      <a:lnTo>
                        <a:pt x="6282" y="31458"/>
                      </a:lnTo>
                      <a:cubicBezTo>
                        <a:pt x="6525" y="31389"/>
                        <a:pt x="6780" y="31365"/>
                        <a:pt x="7034" y="31377"/>
                      </a:cubicBezTo>
                      <a:lnTo>
                        <a:pt x="8643" y="31493"/>
                      </a:lnTo>
                      <a:lnTo>
                        <a:pt x="9302" y="31597"/>
                      </a:lnTo>
                      <a:cubicBezTo>
                        <a:pt x="9545" y="31620"/>
                        <a:pt x="9788" y="31701"/>
                        <a:pt x="9996" y="31828"/>
                      </a:cubicBezTo>
                      <a:lnTo>
                        <a:pt x="11848" y="32870"/>
                      </a:lnTo>
                      <a:lnTo>
                        <a:pt x="13282" y="32800"/>
                      </a:lnTo>
                      <a:lnTo>
                        <a:pt x="13421" y="32777"/>
                      </a:lnTo>
                      <a:lnTo>
                        <a:pt x="15075" y="31990"/>
                      </a:lnTo>
                      <a:cubicBezTo>
                        <a:pt x="15330" y="31851"/>
                        <a:pt x="15608" y="31794"/>
                        <a:pt x="15908" y="31794"/>
                      </a:cubicBezTo>
                      <a:lnTo>
                        <a:pt x="16406" y="31782"/>
                      </a:lnTo>
                      <a:cubicBezTo>
                        <a:pt x="16614" y="31782"/>
                        <a:pt x="16834" y="31805"/>
                        <a:pt x="17019" y="31875"/>
                      </a:cubicBezTo>
                      <a:lnTo>
                        <a:pt x="18570" y="32326"/>
                      </a:lnTo>
                      <a:cubicBezTo>
                        <a:pt x="18570" y="32326"/>
                        <a:pt x="19079" y="32488"/>
                        <a:pt x="19055" y="32476"/>
                      </a:cubicBezTo>
                      <a:lnTo>
                        <a:pt x="19565" y="32627"/>
                      </a:lnTo>
                      <a:lnTo>
                        <a:pt x="21913" y="33298"/>
                      </a:lnTo>
                      <a:lnTo>
                        <a:pt x="23602" y="32812"/>
                      </a:lnTo>
                      <a:lnTo>
                        <a:pt x="23857" y="32742"/>
                      </a:lnTo>
                      <a:lnTo>
                        <a:pt x="24551" y="32314"/>
                      </a:lnTo>
                      <a:cubicBezTo>
                        <a:pt x="24551" y="32314"/>
                        <a:pt x="25014" y="32037"/>
                        <a:pt x="24979" y="32060"/>
                      </a:cubicBezTo>
                      <a:lnTo>
                        <a:pt x="25396" y="31782"/>
                      </a:lnTo>
                      <a:lnTo>
                        <a:pt x="28022" y="29977"/>
                      </a:lnTo>
                      <a:cubicBezTo>
                        <a:pt x="28300" y="29792"/>
                        <a:pt x="28624" y="29665"/>
                        <a:pt x="28971" y="29630"/>
                      </a:cubicBezTo>
                      <a:lnTo>
                        <a:pt x="29457" y="29595"/>
                      </a:lnTo>
                      <a:cubicBezTo>
                        <a:pt x="29688" y="29572"/>
                        <a:pt x="29896" y="29584"/>
                        <a:pt x="30116" y="29630"/>
                      </a:cubicBezTo>
                      <a:lnTo>
                        <a:pt x="30440" y="29711"/>
                      </a:lnTo>
                      <a:lnTo>
                        <a:pt x="30579" y="29711"/>
                      </a:lnTo>
                      <a:lnTo>
                        <a:pt x="30903" y="29653"/>
                      </a:lnTo>
                      <a:lnTo>
                        <a:pt x="31597" y="29584"/>
                      </a:lnTo>
                      <a:lnTo>
                        <a:pt x="33460" y="29561"/>
                      </a:lnTo>
                      <a:cubicBezTo>
                        <a:pt x="33633" y="29572"/>
                        <a:pt x="33795" y="29595"/>
                        <a:pt x="33969" y="29641"/>
                      </a:cubicBezTo>
                      <a:lnTo>
                        <a:pt x="34987" y="29954"/>
                      </a:lnTo>
                      <a:lnTo>
                        <a:pt x="35670" y="30220"/>
                      </a:lnTo>
                      <a:lnTo>
                        <a:pt x="36769" y="30764"/>
                      </a:lnTo>
                      <a:lnTo>
                        <a:pt x="37474" y="31250"/>
                      </a:lnTo>
                      <a:lnTo>
                        <a:pt x="38192" y="31840"/>
                      </a:lnTo>
                      <a:lnTo>
                        <a:pt x="38562" y="32268"/>
                      </a:lnTo>
                      <a:cubicBezTo>
                        <a:pt x="38643" y="32164"/>
                        <a:pt x="38724" y="32083"/>
                        <a:pt x="38828" y="31990"/>
                      </a:cubicBezTo>
                      <a:lnTo>
                        <a:pt x="40031" y="30949"/>
                      </a:lnTo>
                      <a:lnTo>
                        <a:pt x="40668" y="30509"/>
                      </a:lnTo>
                      <a:lnTo>
                        <a:pt x="41721" y="29977"/>
                      </a:lnTo>
                      <a:lnTo>
                        <a:pt x="41929" y="29815"/>
                      </a:lnTo>
                      <a:lnTo>
                        <a:pt x="44486" y="27490"/>
                      </a:lnTo>
                      <a:lnTo>
                        <a:pt x="44648" y="27293"/>
                      </a:lnTo>
                      <a:lnTo>
                        <a:pt x="45319" y="26228"/>
                      </a:lnTo>
                      <a:lnTo>
                        <a:pt x="45284" y="26136"/>
                      </a:lnTo>
                      <a:lnTo>
                        <a:pt x="45214" y="26032"/>
                      </a:lnTo>
                      <a:lnTo>
                        <a:pt x="44254" y="25141"/>
                      </a:lnTo>
                      <a:cubicBezTo>
                        <a:pt x="44058" y="24956"/>
                        <a:pt x="43907" y="24736"/>
                        <a:pt x="43803" y="24516"/>
                      </a:cubicBezTo>
                      <a:lnTo>
                        <a:pt x="43572" y="24030"/>
                      </a:lnTo>
                      <a:lnTo>
                        <a:pt x="43155" y="22839"/>
                      </a:lnTo>
                      <a:lnTo>
                        <a:pt x="42970" y="22202"/>
                      </a:lnTo>
                      <a:lnTo>
                        <a:pt x="42727" y="20987"/>
                      </a:lnTo>
                      <a:lnTo>
                        <a:pt x="42692" y="20201"/>
                      </a:lnTo>
                      <a:cubicBezTo>
                        <a:pt x="42669" y="19321"/>
                        <a:pt x="43225" y="18511"/>
                        <a:pt x="44069" y="18234"/>
                      </a:cubicBezTo>
                      <a:lnTo>
                        <a:pt x="45492" y="17771"/>
                      </a:lnTo>
                      <a:lnTo>
                        <a:pt x="45781" y="17632"/>
                      </a:lnTo>
                      <a:lnTo>
                        <a:pt x="46603" y="17146"/>
                      </a:lnTo>
                      <a:cubicBezTo>
                        <a:pt x="46603" y="17146"/>
                        <a:pt x="47054" y="16869"/>
                        <a:pt x="47031" y="16892"/>
                      </a:cubicBezTo>
                      <a:cubicBezTo>
                        <a:pt x="47031" y="16892"/>
                        <a:pt x="47482" y="16602"/>
                        <a:pt x="47447" y="16626"/>
                      </a:cubicBezTo>
                      <a:lnTo>
                        <a:pt x="49241" y="15446"/>
                      </a:lnTo>
                      <a:lnTo>
                        <a:pt x="49831" y="15110"/>
                      </a:lnTo>
                      <a:lnTo>
                        <a:pt x="51983" y="14173"/>
                      </a:lnTo>
                      <a:cubicBezTo>
                        <a:pt x="52145" y="14103"/>
                        <a:pt x="52307" y="14057"/>
                        <a:pt x="52480" y="14022"/>
                      </a:cubicBezTo>
                      <a:lnTo>
                        <a:pt x="54852" y="13687"/>
                      </a:lnTo>
                      <a:lnTo>
                        <a:pt x="56992" y="13629"/>
                      </a:lnTo>
                      <a:cubicBezTo>
                        <a:pt x="57178" y="13618"/>
                        <a:pt x="57363" y="13641"/>
                        <a:pt x="57559" y="13698"/>
                      </a:cubicBezTo>
                      <a:lnTo>
                        <a:pt x="58300" y="13895"/>
                      </a:lnTo>
                      <a:lnTo>
                        <a:pt x="59063" y="13062"/>
                      </a:lnTo>
                      <a:cubicBezTo>
                        <a:pt x="59167" y="12970"/>
                        <a:pt x="59272" y="12877"/>
                        <a:pt x="59399" y="12796"/>
                      </a:cubicBezTo>
                      <a:lnTo>
                        <a:pt x="60649" y="11975"/>
                      </a:lnTo>
                      <a:lnTo>
                        <a:pt x="60938" y="11732"/>
                      </a:lnTo>
                      <a:lnTo>
                        <a:pt x="61713" y="11037"/>
                      </a:lnTo>
                      <a:cubicBezTo>
                        <a:pt x="61713" y="11037"/>
                        <a:pt x="62118" y="10690"/>
                        <a:pt x="62106" y="10690"/>
                      </a:cubicBezTo>
                      <a:cubicBezTo>
                        <a:pt x="62106" y="10690"/>
                        <a:pt x="62511" y="10332"/>
                        <a:pt x="62476" y="10355"/>
                      </a:cubicBezTo>
                      <a:lnTo>
                        <a:pt x="62881" y="9996"/>
                      </a:lnTo>
                      <a:cubicBezTo>
                        <a:pt x="62881" y="9996"/>
                        <a:pt x="63275" y="9626"/>
                        <a:pt x="63252" y="9649"/>
                      </a:cubicBezTo>
                      <a:lnTo>
                        <a:pt x="64027" y="8897"/>
                      </a:lnTo>
                      <a:lnTo>
                        <a:pt x="64316" y="8666"/>
                      </a:lnTo>
                      <a:lnTo>
                        <a:pt x="61632" y="6456"/>
                      </a:lnTo>
                      <a:lnTo>
                        <a:pt x="61308" y="6259"/>
                      </a:lnTo>
                      <a:lnTo>
                        <a:pt x="57617" y="4015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xmlns="" id="{1F798B28-9C3D-3680-0E38-E31D0945FCF6}"/>
                    </a:ext>
                  </a:extLst>
                </p:cNvPr>
                <p:cNvSpPr/>
                <p:nvPr/>
              </p:nvSpPr>
              <p:spPr>
                <a:xfrm>
                  <a:off x="661087" y="2301188"/>
                  <a:ext cx="952345" cy="742078"/>
                </a:xfrm>
                <a:custGeom>
                  <a:avLst/>
                  <a:gdLst>
                    <a:gd name="connsiteX0" fmla="*/ 490646 w 952345"/>
                    <a:gd name="connsiteY0" fmla="*/ 711 h 742078"/>
                    <a:gd name="connsiteX1" fmla="*/ 491005 w 952345"/>
                    <a:gd name="connsiteY1" fmla="*/ 503 h 742078"/>
                    <a:gd name="connsiteX2" fmla="*/ 491722 w 952345"/>
                    <a:gd name="connsiteY2" fmla="*/ 168 h 742078"/>
                    <a:gd name="connsiteX3" fmla="*/ 492682 w 952345"/>
                    <a:gd name="connsiteY3" fmla="*/ 6 h 742078"/>
                    <a:gd name="connsiteX4" fmla="*/ 493168 w 952345"/>
                    <a:gd name="connsiteY4" fmla="*/ 40 h 742078"/>
                    <a:gd name="connsiteX5" fmla="*/ 493677 w 952345"/>
                    <a:gd name="connsiteY5" fmla="*/ 75 h 742078"/>
                    <a:gd name="connsiteX6" fmla="*/ 495274 w 952345"/>
                    <a:gd name="connsiteY6" fmla="*/ 133 h 742078"/>
                    <a:gd name="connsiteX7" fmla="*/ 496188 w 952345"/>
                    <a:gd name="connsiteY7" fmla="*/ 295 h 742078"/>
                    <a:gd name="connsiteX8" fmla="*/ 496905 w 952345"/>
                    <a:gd name="connsiteY8" fmla="*/ 538 h 742078"/>
                    <a:gd name="connsiteX9" fmla="*/ 497276 w 952345"/>
                    <a:gd name="connsiteY9" fmla="*/ 723 h 742078"/>
                    <a:gd name="connsiteX10" fmla="*/ 497669 w 952345"/>
                    <a:gd name="connsiteY10" fmla="*/ 966 h 742078"/>
                    <a:gd name="connsiteX11" fmla="*/ 498062 w 952345"/>
                    <a:gd name="connsiteY11" fmla="*/ 1163 h 742078"/>
                    <a:gd name="connsiteX12" fmla="*/ 498513 w 952345"/>
                    <a:gd name="connsiteY12" fmla="*/ 1371 h 742078"/>
                    <a:gd name="connsiteX13" fmla="*/ 498861 w 952345"/>
                    <a:gd name="connsiteY13" fmla="*/ 1579 h 742078"/>
                    <a:gd name="connsiteX14" fmla="*/ 499289 w 952345"/>
                    <a:gd name="connsiteY14" fmla="*/ 1903 h 742078"/>
                    <a:gd name="connsiteX15" fmla="*/ 499636 w 952345"/>
                    <a:gd name="connsiteY15" fmla="*/ 2215 h 742078"/>
                    <a:gd name="connsiteX16" fmla="*/ 499659 w 952345"/>
                    <a:gd name="connsiteY16" fmla="*/ 2215 h 742078"/>
                    <a:gd name="connsiteX17" fmla="*/ 500746 w 952345"/>
                    <a:gd name="connsiteY17" fmla="*/ 2146 h 742078"/>
                    <a:gd name="connsiteX18" fmla="*/ 501140 w 952345"/>
                    <a:gd name="connsiteY18" fmla="*/ 2077 h 742078"/>
                    <a:gd name="connsiteX19" fmla="*/ 501822 w 952345"/>
                    <a:gd name="connsiteY19" fmla="*/ 1984 h 742078"/>
                    <a:gd name="connsiteX20" fmla="*/ 502505 w 952345"/>
                    <a:gd name="connsiteY20" fmla="*/ 1949 h 742078"/>
                    <a:gd name="connsiteX21" fmla="*/ 503477 w 952345"/>
                    <a:gd name="connsiteY21" fmla="*/ 2146 h 742078"/>
                    <a:gd name="connsiteX22" fmla="*/ 503928 w 952345"/>
                    <a:gd name="connsiteY22" fmla="*/ 2377 h 742078"/>
                    <a:gd name="connsiteX23" fmla="*/ 504090 w 952345"/>
                    <a:gd name="connsiteY23" fmla="*/ 2458 h 742078"/>
                    <a:gd name="connsiteX24" fmla="*/ 504842 w 952345"/>
                    <a:gd name="connsiteY24" fmla="*/ 2528 h 742078"/>
                    <a:gd name="connsiteX25" fmla="*/ 505976 w 952345"/>
                    <a:gd name="connsiteY25" fmla="*/ 2725 h 742078"/>
                    <a:gd name="connsiteX26" fmla="*/ 506335 w 952345"/>
                    <a:gd name="connsiteY26" fmla="*/ 2759 h 742078"/>
                    <a:gd name="connsiteX27" fmla="*/ 506751 w 952345"/>
                    <a:gd name="connsiteY27" fmla="*/ 2759 h 742078"/>
                    <a:gd name="connsiteX28" fmla="*/ 508220 w 952345"/>
                    <a:gd name="connsiteY28" fmla="*/ 3396 h 742078"/>
                    <a:gd name="connsiteX29" fmla="*/ 508741 w 952345"/>
                    <a:gd name="connsiteY29" fmla="*/ 4923 h 742078"/>
                    <a:gd name="connsiteX30" fmla="*/ 508729 w 952345"/>
                    <a:gd name="connsiteY30" fmla="*/ 5154 h 742078"/>
                    <a:gd name="connsiteX31" fmla="*/ 508753 w 952345"/>
                    <a:gd name="connsiteY31" fmla="*/ 5258 h 742078"/>
                    <a:gd name="connsiteX32" fmla="*/ 508845 w 952345"/>
                    <a:gd name="connsiteY32" fmla="*/ 5536 h 742078"/>
                    <a:gd name="connsiteX33" fmla="*/ 509262 w 952345"/>
                    <a:gd name="connsiteY33" fmla="*/ 6392 h 742078"/>
                    <a:gd name="connsiteX34" fmla="*/ 509412 w 952345"/>
                    <a:gd name="connsiteY34" fmla="*/ 6797 h 742078"/>
                    <a:gd name="connsiteX35" fmla="*/ 509528 w 952345"/>
                    <a:gd name="connsiteY35" fmla="*/ 7318 h 742078"/>
                    <a:gd name="connsiteX36" fmla="*/ 509713 w 952345"/>
                    <a:gd name="connsiteY36" fmla="*/ 8613 h 742078"/>
                    <a:gd name="connsiteX37" fmla="*/ 509794 w 952345"/>
                    <a:gd name="connsiteY37" fmla="*/ 9898 h 742078"/>
                    <a:gd name="connsiteX38" fmla="*/ 509805 w 952345"/>
                    <a:gd name="connsiteY38" fmla="*/ 10407 h 742078"/>
                    <a:gd name="connsiteX39" fmla="*/ 509817 w 952345"/>
                    <a:gd name="connsiteY39" fmla="*/ 11355 h 742078"/>
                    <a:gd name="connsiteX40" fmla="*/ 509840 w 952345"/>
                    <a:gd name="connsiteY40" fmla="*/ 11494 h 742078"/>
                    <a:gd name="connsiteX41" fmla="*/ 509944 w 952345"/>
                    <a:gd name="connsiteY41" fmla="*/ 11749 h 742078"/>
                    <a:gd name="connsiteX42" fmla="*/ 510176 w 952345"/>
                    <a:gd name="connsiteY42" fmla="*/ 12455 h 742078"/>
                    <a:gd name="connsiteX43" fmla="*/ 510338 w 952345"/>
                    <a:gd name="connsiteY43" fmla="*/ 13241 h 742078"/>
                    <a:gd name="connsiteX44" fmla="*/ 510176 w 952345"/>
                    <a:gd name="connsiteY44" fmla="*/ 14433 h 742078"/>
                    <a:gd name="connsiteX45" fmla="*/ 509944 w 952345"/>
                    <a:gd name="connsiteY45" fmla="*/ 14896 h 742078"/>
                    <a:gd name="connsiteX46" fmla="*/ 509539 w 952345"/>
                    <a:gd name="connsiteY46" fmla="*/ 15567 h 742078"/>
                    <a:gd name="connsiteX47" fmla="*/ 509111 w 952345"/>
                    <a:gd name="connsiteY47" fmla="*/ 16145 h 742078"/>
                    <a:gd name="connsiteX48" fmla="*/ 508787 w 952345"/>
                    <a:gd name="connsiteY48" fmla="*/ 16492 h 742078"/>
                    <a:gd name="connsiteX49" fmla="*/ 508810 w 952345"/>
                    <a:gd name="connsiteY49" fmla="*/ 17846 h 742078"/>
                    <a:gd name="connsiteX50" fmla="*/ 508648 w 952345"/>
                    <a:gd name="connsiteY50" fmla="*/ 18332 h 742078"/>
                    <a:gd name="connsiteX51" fmla="*/ 508382 w 952345"/>
                    <a:gd name="connsiteY51" fmla="*/ 18853 h 742078"/>
                    <a:gd name="connsiteX52" fmla="*/ 508070 w 952345"/>
                    <a:gd name="connsiteY52" fmla="*/ 19292 h 742078"/>
                    <a:gd name="connsiteX53" fmla="*/ 507711 w 952345"/>
                    <a:gd name="connsiteY53" fmla="*/ 19720 h 742078"/>
                    <a:gd name="connsiteX54" fmla="*/ 507561 w 952345"/>
                    <a:gd name="connsiteY54" fmla="*/ 19952 h 742078"/>
                    <a:gd name="connsiteX55" fmla="*/ 507491 w 952345"/>
                    <a:gd name="connsiteY55" fmla="*/ 20091 h 742078"/>
                    <a:gd name="connsiteX56" fmla="*/ 507376 w 952345"/>
                    <a:gd name="connsiteY56" fmla="*/ 20727 h 742078"/>
                    <a:gd name="connsiteX57" fmla="*/ 507376 w 952345"/>
                    <a:gd name="connsiteY57" fmla="*/ 20877 h 742078"/>
                    <a:gd name="connsiteX58" fmla="*/ 507387 w 952345"/>
                    <a:gd name="connsiteY58" fmla="*/ 20877 h 742078"/>
                    <a:gd name="connsiteX59" fmla="*/ 507665 w 952345"/>
                    <a:gd name="connsiteY59" fmla="*/ 21502 h 742078"/>
                    <a:gd name="connsiteX60" fmla="*/ 507804 w 952345"/>
                    <a:gd name="connsiteY60" fmla="*/ 21988 h 742078"/>
                    <a:gd name="connsiteX61" fmla="*/ 507815 w 952345"/>
                    <a:gd name="connsiteY61" fmla="*/ 22937 h 742078"/>
                    <a:gd name="connsiteX62" fmla="*/ 507711 w 952345"/>
                    <a:gd name="connsiteY62" fmla="*/ 23423 h 742078"/>
                    <a:gd name="connsiteX63" fmla="*/ 507549 w 952345"/>
                    <a:gd name="connsiteY63" fmla="*/ 24279 h 742078"/>
                    <a:gd name="connsiteX64" fmla="*/ 507549 w 952345"/>
                    <a:gd name="connsiteY64" fmla="*/ 24591 h 742078"/>
                    <a:gd name="connsiteX65" fmla="*/ 507561 w 952345"/>
                    <a:gd name="connsiteY65" fmla="*/ 25042 h 742078"/>
                    <a:gd name="connsiteX66" fmla="*/ 507491 w 952345"/>
                    <a:gd name="connsiteY66" fmla="*/ 25922 h 742078"/>
                    <a:gd name="connsiteX67" fmla="*/ 507503 w 952345"/>
                    <a:gd name="connsiteY67" fmla="*/ 25817 h 742078"/>
                    <a:gd name="connsiteX68" fmla="*/ 507491 w 952345"/>
                    <a:gd name="connsiteY68" fmla="*/ 25956 h 742078"/>
                    <a:gd name="connsiteX69" fmla="*/ 507491 w 952345"/>
                    <a:gd name="connsiteY69" fmla="*/ 25968 h 742078"/>
                    <a:gd name="connsiteX70" fmla="*/ 507607 w 952345"/>
                    <a:gd name="connsiteY70" fmla="*/ 26222 h 742078"/>
                    <a:gd name="connsiteX71" fmla="*/ 507688 w 952345"/>
                    <a:gd name="connsiteY71" fmla="*/ 26338 h 742078"/>
                    <a:gd name="connsiteX72" fmla="*/ 507885 w 952345"/>
                    <a:gd name="connsiteY72" fmla="*/ 26523 h 742078"/>
                    <a:gd name="connsiteX73" fmla="*/ 508301 w 952345"/>
                    <a:gd name="connsiteY73" fmla="*/ 27032 h 742078"/>
                    <a:gd name="connsiteX74" fmla="*/ 508556 w 952345"/>
                    <a:gd name="connsiteY74" fmla="*/ 27495 h 742078"/>
                    <a:gd name="connsiteX75" fmla="*/ 508764 w 952345"/>
                    <a:gd name="connsiteY75" fmla="*/ 28120 h 742078"/>
                    <a:gd name="connsiteX76" fmla="*/ 508857 w 952345"/>
                    <a:gd name="connsiteY76" fmla="*/ 28629 h 742078"/>
                    <a:gd name="connsiteX77" fmla="*/ 508891 w 952345"/>
                    <a:gd name="connsiteY77" fmla="*/ 29288 h 742078"/>
                    <a:gd name="connsiteX78" fmla="*/ 508915 w 952345"/>
                    <a:gd name="connsiteY78" fmla="*/ 29427 h 742078"/>
                    <a:gd name="connsiteX79" fmla="*/ 509019 w 952345"/>
                    <a:gd name="connsiteY79" fmla="*/ 29624 h 742078"/>
                    <a:gd name="connsiteX80" fmla="*/ 509273 w 952345"/>
                    <a:gd name="connsiteY80" fmla="*/ 30399 h 742078"/>
                    <a:gd name="connsiteX81" fmla="*/ 508729 w 952345"/>
                    <a:gd name="connsiteY81" fmla="*/ 32389 h 742078"/>
                    <a:gd name="connsiteX82" fmla="*/ 508336 w 952345"/>
                    <a:gd name="connsiteY82" fmla="*/ 32759 h 742078"/>
                    <a:gd name="connsiteX83" fmla="*/ 507665 w 952345"/>
                    <a:gd name="connsiteY83" fmla="*/ 33257 h 742078"/>
                    <a:gd name="connsiteX84" fmla="*/ 505768 w 952345"/>
                    <a:gd name="connsiteY84" fmla="*/ 33488 h 742078"/>
                    <a:gd name="connsiteX85" fmla="*/ 505571 w 952345"/>
                    <a:gd name="connsiteY85" fmla="*/ 33581 h 742078"/>
                    <a:gd name="connsiteX86" fmla="*/ 505386 w 952345"/>
                    <a:gd name="connsiteY86" fmla="*/ 33650 h 742078"/>
                    <a:gd name="connsiteX87" fmla="*/ 505143 w 952345"/>
                    <a:gd name="connsiteY87" fmla="*/ 33986 h 742078"/>
                    <a:gd name="connsiteX88" fmla="*/ 504796 w 952345"/>
                    <a:gd name="connsiteY88" fmla="*/ 34391 h 742078"/>
                    <a:gd name="connsiteX89" fmla="*/ 504125 w 952345"/>
                    <a:gd name="connsiteY89" fmla="*/ 34981 h 742078"/>
                    <a:gd name="connsiteX90" fmla="*/ 503234 w 952345"/>
                    <a:gd name="connsiteY90" fmla="*/ 35386 h 742078"/>
                    <a:gd name="connsiteX91" fmla="*/ 503037 w 952345"/>
                    <a:gd name="connsiteY91" fmla="*/ 35420 h 742078"/>
                    <a:gd name="connsiteX92" fmla="*/ 502864 w 952345"/>
                    <a:gd name="connsiteY92" fmla="*/ 35513 h 742078"/>
                    <a:gd name="connsiteX93" fmla="*/ 502343 w 952345"/>
                    <a:gd name="connsiteY93" fmla="*/ 35710 h 742078"/>
                    <a:gd name="connsiteX94" fmla="*/ 501475 w 952345"/>
                    <a:gd name="connsiteY94" fmla="*/ 35895 h 742078"/>
                    <a:gd name="connsiteX95" fmla="*/ 500619 w 952345"/>
                    <a:gd name="connsiteY95" fmla="*/ 36265 h 742078"/>
                    <a:gd name="connsiteX96" fmla="*/ 500561 w 952345"/>
                    <a:gd name="connsiteY96" fmla="*/ 36323 h 742078"/>
                    <a:gd name="connsiteX97" fmla="*/ 500064 w 952345"/>
                    <a:gd name="connsiteY97" fmla="*/ 36832 h 742078"/>
                    <a:gd name="connsiteX98" fmla="*/ 499520 w 952345"/>
                    <a:gd name="connsiteY98" fmla="*/ 37295 h 742078"/>
                    <a:gd name="connsiteX99" fmla="*/ 498756 w 952345"/>
                    <a:gd name="connsiteY99" fmla="*/ 37757 h 742078"/>
                    <a:gd name="connsiteX100" fmla="*/ 498259 w 952345"/>
                    <a:gd name="connsiteY100" fmla="*/ 37954 h 742078"/>
                    <a:gd name="connsiteX101" fmla="*/ 498027 w 952345"/>
                    <a:gd name="connsiteY101" fmla="*/ 38116 h 742078"/>
                    <a:gd name="connsiteX102" fmla="*/ 497287 w 952345"/>
                    <a:gd name="connsiteY102" fmla="*/ 38533 h 742078"/>
                    <a:gd name="connsiteX103" fmla="*/ 496789 w 952345"/>
                    <a:gd name="connsiteY103" fmla="*/ 38706 h 742078"/>
                    <a:gd name="connsiteX104" fmla="*/ 496361 w 952345"/>
                    <a:gd name="connsiteY104" fmla="*/ 38799 h 742078"/>
                    <a:gd name="connsiteX105" fmla="*/ 496223 w 952345"/>
                    <a:gd name="connsiteY105" fmla="*/ 38857 h 742078"/>
                    <a:gd name="connsiteX106" fmla="*/ 495991 w 952345"/>
                    <a:gd name="connsiteY106" fmla="*/ 39007 h 742078"/>
                    <a:gd name="connsiteX107" fmla="*/ 495239 w 952345"/>
                    <a:gd name="connsiteY107" fmla="*/ 39377 h 742078"/>
                    <a:gd name="connsiteX108" fmla="*/ 494661 w 952345"/>
                    <a:gd name="connsiteY108" fmla="*/ 39585 h 742078"/>
                    <a:gd name="connsiteX109" fmla="*/ 494233 w 952345"/>
                    <a:gd name="connsiteY109" fmla="*/ 39771 h 742078"/>
                    <a:gd name="connsiteX110" fmla="*/ 493145 w 952345"/>
                    <a:gd name="connsiteY110" fmla="*/ 39944 h 742078"/>
                    <a:gd name="connsiteX111" fmla="*/ 492648 w 952345"/>
                    <a:gd name="connsiteY111" fmla="*/ 39875 h 742078"/>
                    <a:gd name="connsiteX112" fmla="*/ 492289 w 952345"/>
                    <a:gd name="connsiteY112" fmla="*/ 39840 h 742078"/>
                    <a:gd name="connsiteX113" fmla="*/ 491618 w 952345"/>
                    <a:gd name="connsiteY113" fmla="*/ 40048 h 742078"/>
                    <a:gd name="connsiteX114" fmla="*/ 491155 w 952345"/>
                    <a:gd name="connsiteY114" fmla="*/ 40106 h 742078"/>
                    <a:gd name="connsiteX115" fmla="*/ 490658 w 952345"/>
                    <a:gd name="connsiteY115" fmla="*/ 40106 h 742078"/>
                    <a:gd name="connsiteX116" fmla="*/ 490334 w 952345"/>
                    <a:gd name="connsiteY116" fmla="*/ 40083 h 742078"/>
                    <a:gd name="connsiteX117" fmla="*/ 490010 w 952345"/>
                    <a:gd name="connsiteY117" fmla="*/ 40106 h 742078"/>
                    <a:gd name="connsiteX118" fmla="*/ 489246 w 952345"/>
                    <a:gd name="connsiteY118" fmla="*/ 40025 h 742078"/>
                    <a:gd name="connsiteX119" fmla="*/ 489269 w 952345"/>
                    <a:gd name="connsiteY119" fmla="*/ 40060 h 742078"/>
                    <a:gd name="connsiteX120" fmla="*/ 489269 w 952345"/>
                    <a:gd name="connsiteY120" fmla="*/ 40071 h 742078"/>
                    <a:gd name="connsiteX121" fmla="*/ 489674 w 952345"/>
                    <a:gd name="connsiteY121" fmla="*/ 40187 h 742078"/>
                    <a:gd name="connsiteX122" fmla="*/ 490461 w 952345"/>
                    <a:gd name="connsiteY122" fmla="*/ 40673 h 742078"/>
                    <a:gd name="connsiteX123" fmla="*/ 490600 w 952345"/>
                    <a:gd name="connsiteY123" fmla="*/ 40673 h 742078"/>
                    <a:gd name="connsiteX124" fmla="*/ 491525 w 952345"/>
                    <a:gd name="connsiteY124" fmla="*/ 40997 h 742078"/>
                    <a:gd name="connsiteX125" fmla="*/ 491953 w 952345"/>
                    <a:gd name="connsiteY125" fmla="*/ 41263 h 742078"/>
                    <a:gd name="connsiteX126" fmla="*/ 492370 w 952345"/>
                    <a:gd name="connsiteY126" fmla="*/ 41506 h 742078"/>
                    <a:gd name="connsiteX127" fmla="*/ 492740 w 952345"/>
                    <a:gd name="connsiteY127" fmla="*/ 41714 h 742078"/>
                    <a:gd name="connsiteX128" fmla="*/ 492983 w 952345"/>
                    <a:gd name="connsiteY128" fmla="*/ 41818 h 742078"/>
                    <a:gd name="connsiteX129" fmla="*/ 493353 w 952345"/>
                    <a:gd name="connsiteY129" fmla="*/ 41923 h 742078"/>
                    <a:gd name="connsiteX130" fmla="*/ 493747 w 952345"/>
                    <a:gd name="connsiteY130" fmla="*/ 42073 h 742078"/>
                    <a:gd name="connsiteX131" fmla="*/ 494209 w 952345"/>
                    <a:gd name="connsiteY131" fmla="*/ 42316 h 742078"/>
                    <a:gd name="connsiteX132" fmla="*/ 494221 w 952345"/>
                    <a:gd name="connsiteY132" fmla="*/ 42316 h 742078"/>
                    <a:gd name="connsiteX133" fmla="*/ 494395 w 952345"/>
                    <a:gd name="connsiteY133" fmla="*/ 42316 h 742078"/>
                    <a:gd name="connsiteX134" fmla="*/ 494892 w 952345"/>
                    <a:gd name="connsiteY134" fmla="*/ 42351 h 742078"/>
                    <a:gd name="connsiteX135" fmla="*/ 496014 w 952345"/>
                    <a:gd name="connsiteY135" fmla="*/ 42779 h 742078"/>
                    <a:gd name="connsiteX136" fmla="*/ 496269 w 952345"/>
                    <a:gd name="connsiteY136" fmla="*/ 42987 h 742078"/>
                    <a:gd name="connsiteX137" fmla="*/ 496361 w 952345"/>
                    <a:gd name="connsiteY137" fmla="*/ 43022 h 742078"/>
                    <a:gd name="connsiteX138" fmla="*/ 496628 w 952345"/>
                    <a:gd name="connsiteY138" fmla="*/ 43091 h 742078"/>
                    <a:gd name="connsiteX139" fmla="*/ 497113 w 952345"/>
                    <a:gd name="connsiteY139" fmla="*/ 43195 h 742078"/>
                    <a:gd name="connsiteX140" fmla="*/ 497819 w 952345"/>
                    <a:gd name="connsiteY140" fmla="*/ 43508 h 742078"/>
                    <a:gd name="connsiteX141" fmla="*/ 497912 w 952345"/>
                    <a:gd name="connsiteY141" fmla="*/ 43565 h 742078"/>
                    <a:gd name="connsiteX142" fmla="*/ 497946 w 952345"/>
                    <a:gd name="connsiteY142" fmla="*/ 43577 h 742078"/>
                    <a:gd name="connsiteX143" fmla="*/ 498432 w 952345"/>
                    <a:gd name="connsiteY143" fmla="*/ 43635 h 742078"/>
                    <a:gd name="connsiteX144" fmla="*/ 498583 w 952345"/>
                    <a:gd name="connsiteY144" fmla="*/ 43658 h 742078"/>
                    <a:gd name="connsiteX145" fmla="*/ 498918 w 952345"/>
                    <a:gd name="connsiteY145" fmla="*/ 43519 h 742078"/>
                    <a:gd name="connsiteX146" fmla="*/ 500804 w 952345"/>
                    <a:gd name="connsiteY146" fmla="*/ 43797 h 742078"/>
                    <a:gd name="connsiteX147" fmla="*/ 501232 w 952345"/>
                    <a:gd name="connsiteY147" fmla="*/ 44121 h 742078"/>
                    <a:gd name="connsiteX148" fmla="*/ 501568 w 952345"/>
                    <a:gd name="connsiteY148" fmla="*/ 44433 h 742078"/>
                    <a:gd name="connsiteX149" fmla="*/ 501903 w 952345"/>
                    <a:gd name="connsiteY149" fmla="*/ 44827 h 742078"/>
                    <a:gd name="connsiteX150" fmla="*/ 502019 w 952345"/>
                    <a:gd name="connsiteY150" fmla="*/ 44977 h 742078"/>
                    <a:gd name="connsiteX151" fmla="*/ 502192 w 952345"/>
                    <a:gd name="connsiteY151" fmla="*/ 45081 h 742078"/>
                    <a:gd name="connsiteX152" fmla="*/ 502563 w 952345"/>
                    <a:gd name="connsiteY152" fmla="*/ 45347 h 742078"/>
                    <a:gd name="connsiteX153" fmla="*/ 502933 w 952345"/>
                    <a:gd name="connsiteY153" fmla="*/ 45706 h 742078"/>
                    <a:gd name="connsiteX154" fmla="*/ 503292 w 952345"/>
                    <a:gd name="connsiteY154" fmla="*/ 46145 h 742078"/>
                    <a:gd name="connsiteX155" fmla="*/ 503558 w 952345"/>
                    <a:gd name="connsiteY155" fmla="*/ 46597 h 742078"/>
                    <a:gd name="connsiteX156" fmla="*/ 503789 w 952345"/>
                    <a:gd name="connsiteY156" fmla="*/ 47140 h 742078"/>
                    <a:gd name="connsiteX157" fmla="*/ 503905 w 952345"/>
                    <a:gd name="connsiteY157" fmla="*/ 47661 h 742078"/>
                    <a:gd name="connsiteX158" fmla="*/ 503997 w 952345"/>
                    <a:gd name="connsiteY158" fmla="*/ 48506 h 742078"/>
                    <a:gd name="connsiteX159" fmla="*/ 503974 w 952345"/>
                    <a:gd name="connsiteY159" fmla="*/ 49015 h 742078"/>
                    <a:gd name="connsiteX160" fmla="*/ 503882 w 952345"/>
                    <a:gd name="connsiteY160" fmla="*/ 49535 h 742078"/>
                    <a:gd name="connsiteX161" fmla="*/ 503558 w 952345"/>
                    <a:gd name="connsiteY161" fmla="*/ 50322 h 742078"/>
                    <a:gd name="connsiteX162" fmla="*/ 503442 w 952345"/>
                    <a:gd name="connsiteY162" fmla="*/ 50496 h 742078"/>
                    <a:gd name="connsiteX163" fmla="*/ 503511 w 952345"/>
                    <a:gd name="connsiteY163" fmla="*/ 50611 h 742078"/>
                    <a:gd name="connsiteX164" fmla="*/ 503685 w 952345"/>
                    <a:gd name="connsiteY164" fmla="*/ 50982 h 742078"/>
                    <a:gd name="connsiteX165" fmla="*/ 503847 w 952345"/>
                    <a:gd name="connsiteY165" fmla="*/ 51479 h 742078"/>
                    <a:gd name="connsiteX166" fmla="*/ 504009 w 952345"/>
                    <a:gd name="connsiteY166" fmla="*/ 52370 h 742078"/>
                    <a:gd name="connsiteX167" fmla="*/ 504032 w 952345"/>
                    <a:gd name="connsiteY167" fmla="*/ 53203 h 742078"/>
                    <a:gd name="connsiteX168" fmla="*/ 503951 w 952345"/>
                    <a:gd name="connsiteY168" fmla="*/ 53735 h 742078"/>
                    <a:gd name="connsiteX169" fmla="*/ 503801 w 952345"/>
                    <a:gd name="connsiteY169" fmla="*/ 54256 h 742078"/>
                    <a:gd name="connsiteX170" fmla="*/ 503812 w 952345"/>
                    <a:gd name="connsiteY170" fmla="*/ 54175 h 742078"/>
                    <a:gd name="connsiteX171" fmla="*/ 503523 w 952345"/>
                    <a:gd name="connsiteY171" fmla="*/ 55297 h 742078"/>
                    <a:gd name="connsiteX172" fmla="*/ 503234 w 952345"/>
                    <a:gd name="connsiteY172" fmla="*/ 56014 h 742078"/>
                    <a:gd name="connsiteX173" fmla="*/ 503164 w 952345"/>
                    <a:gd name="connsiteY173" fmla="*/ 56130 h 742078"/>
                    <a:gd name="connsiteX174" fmla="*/ 503650 w 952345"/>
                    <a:gd name="connsiteY174" fmla="*/ 56940 h 742078"/>
                    <a:gd name="connsiteX175" fmla="*/ 504044 w 952345"/>
                    <a:gd name="connsiteY175" fmla="*/ 57785 h 742078"/>
                    <a:gd name="connsiteX176" fmla="*/ 504287 w 952345"/>
                    <a:gd name="connsiteY176" fmla="*/ 58641 h 742078"/>
                    <a:gd name="connsiteX177" fmla="*/ 504391 w 952345"/>
                    <a:gd name="connsiteY177" fmla="*/ 59670 h 742078"/>
                    <a:gd name="connsiteX178" fmla="*/ 504472 w 952345"/>
                    <a:gd name="connsiteY178" fmla="*/ 60087 h 742078"/>
                    <a:gd name="connsiteX179" fmla="*/ 504576 w 952345"/>
                    <a:gd name="connsiteY179" fmla="*/ 60550 h 742078"/>
                    <a:gd name="connsiteX180" fmla="*/ 504634 w 952345"/>
                    <a:gd name="connsiteY180" fmla="*/ 60943 h 742078"/>
                    <a:gd name="connsiteX181" fmla="*/ 504645 w 952345"/>
                    <a:gd name="connsiteY181" fmla="*/ 61475 h 742078"/>
                    <a:gd name="connsiteX182" fmla="*/ 504622 w 952345"/>
                    <a:gd name="connsiteY182" fmla="*/ 62401 h 742078"/>
                    <a:gd name="connsiteX183" fmla="*/ 504634 w 952345"/>
                    <a:gd name="connsiteY183" fmla="*/ 62470 h 742078"/>
                    <a:gd name="connsiteX184" fmla="*/ 504865 w 952345"/>
                    <a:gd name="connsiteY184" fmla="*/ 62979 h 742078"/>
                    <a:gd name="connsiteX185" fmla="*/ 504981 w 952345"/>
                    <a:gd name="connsiteY185" fmla="*/ 63095 h 742078"/>
                    <a:gd name="connsiteX186" fmla="*/ 505270 w 952345"/>
                    <a:gd name="connsiteY186" fmla="*/ 63500 h 742078"/>
                    <a:gd name="connsiteX187" fmla="*/ 505513 w 952345"/>
                    <a:gd name="connsiteY187" fmla="*/ 63940 h 742078"/>
                    <a:gd name="connsiteX188" fmla="*/ 505744 w 952345"/>
                    <a:gd name="connsiteY188" fmla="*/ 64507 h 742078"/>
                    <a:gd name="connsiteX189" fmla="*/ 505848 w 952345"/>
                    <a:gd name="connsiteY189" fmla="*/ 65027 h 742078"/>
                    <a:gd name="connsiteX190" fmla="*/ 505987 w 952345"/>
                    <a:gd name="connsiteY190" fmla="*/ 65895 h 742078"/>
                    <a:gd name="connsiteX191" fmla="*/ 506068 w 952345"/>
                    <a:gd name="connsiteY191" fmla="*/ 66045 h 742078"/>
                    <a:gd name="connsiteX192" fmla="*/ 506311 w 952345"/>
                    <a:gd name="connsiteY192" fmla="*/ 66473 h 742078"/>
                    <a:gd name="connsiteX193" fmla="*/ 506543 w 952345"/>
                    <a:gd name="connsiteY193" fmla="*/ 67017 h 742078"/>
                    <a:gd name="connsiteX194" fmla="*/ 506600 w 952345"/>
                    <a:gd name="connsiteY194" fmla="*/ 67098 h 742078"/>
                    <a:gd name="connsiteX195" fmla="*/ 506948 w 952345"/>
                    <a:gd name="connsiteY195" fmla="*/ 67422 h 742078"/>
                    <a:gd name="connsiteX196" fmla="*/ 507514 w 952345"/>
                    <a:gd name="connsiteY196" fmla="*/ 68093 h 742078"/>
                    <a:gd name="connsiteX197" fmla="*/ 507653 w 952345"/>
                    <a:gd name="connsiteY197" fmla="*/ 68186 h 742078"/>
                    <a:gd name="connsiteX198" fmla="*/ 507977 w 952345"/>
                    <a:gd name="connsiteY198" fmla="*/ 68359 h 742078"/>
                    <a:gd name="connsiteX199" fmla="*/ 508463 w 952345"/>
                    <a:gd name="connsiteY199" fmla="*/ 68614 h 742078"/>
                    <a:gd name="connsiteX200" fmla="*/ 508810 w 952345"/>
                    <a:gd name="connsiteY200" fmla="*/ 68857 h 742078"/>
                    <a:gd name="connsiteX201" fmla="*/ 509227 w 952345"/>
                    <a:gd name="connsiteY201" fmla="*/ 69192 h 742078"/>
                    <a:gd name="connsiteX202" fmla="*/ 509771 w 952345"/>
                    <a:gd name="connsiteY202" fmla="*/ 69771 h 742078"/>
                    <a:gd name="connsiteX203" fmla="*/ 510222 w 952345"/>
                    <a:gd name="connsiteY203" fmla="*/ 70372 h 742078"/>
                    <a:gd name="connsiteX204" fmla="*/ 510407 w 952345"/>
                    <a:gd name="connsiteY204" fmla="*/ 70650 h 742078"/>
                    <a:gd name="connsiteX205" fmla="*/ 510465 w 952345"/>
                    <a:gd name="connsiteY205" fmla="*/ 70708 h 742078"/>
                    <a:gd name="connsiteX206" fmla="*/ 510789 w 952345"/>
                    <a:gd name="connsiteY206" fmla="*/ 70893 h 742078"/>
                    <a:gd name="connsiteX207" fmla="*/ 511390 w 952345"/>
                    <a:gd name="connsiteY207" fmla="*/ 71217 h 742078"/>
                    <a:gd name="connsiteX208" fmla="*/ 511795 w 952345"/>
                    <a:gd name="connsiteY208" fmla="*/ 71495 h 742078"/>
                    <a:gd name="connsiteX209" fmla="*/ 512142 w 952345"/>
                    <a:gd name="connsiteY209" fmla="*/ 71703 h 742078"/>
                    <a:gd name="connsiteX210" fmla="*/ 512513 w 952345"/>
                    <a:gd name="connsiteY210" fmla="*/ 71888 h 742078"/>
                    <a:gd name="connsiteX211" fmla="*/ 512871 w 952345"/>
                    <a:gd name="connsiteY211" fmla="*/ 72131 h 742078"/>
                    <a:gd name="connsiteX212" fmla="*/ 513195 w 952345"/>
                    <a:gd name="connsiteY212" fmla="*/ 72374 h 742078"/>
                    <a:gd name="connsiteX213" fmla="*/ 513392 w 952345"/>
                    <a:gd name="connsiteY213" fmla="*/ 72490 h 742078"/>
                    <a:gd name="connsiteX214" fmla="*/ 513542 w 952345"/>
                    <a:gd name="connsiteY214" fmla="*/ 72316 h 742078"/>
                    <a:gd name="connsiteX215" fmla="*/ 513820 w 952345"/>
                    <a:gd name="connsiteY215" fmla="*/ 71911 h 742078"/>
                    <a:gd name="connsiteX216" fmla="*/ 514433 w 952345"/>
                    <a:gd name="connsiteY216" fmla="*/ 71333 h 742078"/>
                    <a:gd name="connsiteX217" fmla="*/ 514873 w 952345"/>
                    <a:gd name="connsiteY217" fmla="*/ 71067 h 742078"/>
                    <a:gd name="connsiteX218" fmla="*/ 515636 w 952345"/>
                    <a:gd name="connsiteY218" fmla="*/ 70812 h 742078"/>
                    <a:gd name="connsiteX219" fmla="*/ 516134 w 952345"/>
                    <a:gd name="connsiteY219" fmla="*/ 70743 h 742078"/>
                    <a:gd name="connsiteX220" fmla="*/ 516319 w 952345"/>
                    <a:gd name="connsiteY220" fmla="*/ 70731 h 742078"/>
                    <a:gd name="connsiteX221" fmla="*/ 516851 w 952345"/>
                    <a:gd name="connsiteY221" fmla="*/ 69933 h 742078"/>
                    <a:gd name="connsiteX222" fmla="*/ 517291 w 952345"/>
                    <a:gd name="connsiteY222" fmla="*/ 69516 h 742078"/>
                    <a:gd name="connsiteX223" fmla="*/ 517696 w 952345"/>
                    <a:gd name="connsiteY223" fmla="*/ 69181 h 742078"/>
                    <a:gd name="connsiteX224" fmla="*/ 517811 w 952345"/>
                    <a:gd name="connsiteY224" fmla="*/ 69088 h 742078"/>
                    <a:gd name="connsiteX225" fmla="*/ 517892 w 952345"/>
                    <a:gd name="connsiteY225" fmla="*/ 68938 h 742078"/>
                    <a:gd name="connsiteX226" fmla="*/ 518425 w 952345"/>
                    <a:gd name="connsiteY226" fmla="*/ 68220 h 742078"/>
                    <a:gd name="connsiteX227" fmla="*/ 518772 w 952345"/>
                    <a:gd name="connsiteY227" fmla="*/ 67885 h 742078"/>
                    <a:gd name="connsiteX228" fmla="*/ 519200 w 952345"/>
                    <a:gd name="connsiteY228" fmla="*/ 67561 h 742078"/>
                    <a:gd name="connsiteX229" fmla="*/ 521791 w 952345"/>
                    <a:gd name="connsiteY229" fmla="*/ 67700 h 742078"/>
                    <a:gd name="connsiteX230" fmla="*/ 522370 w 952345"/>
                    <a:gd name="connsiteY230" fmla="*/ 68301 h 742078"/>
                    <a:gd name="connsiteX231" fmla="*/ 522532 w 952345"/>
                    <a:gd name="connsiteY231" fmla="*/ 68510 h 742078"/>
                    <a:gd name="connsiteX232" fmla="*/ 523319 w 952345"/>
                    <a:gd name="connsiteY232" fmla="*/ 68255 h 742078"/>
                    <a:gd name="connsiteX233" fmla="*/ 523469 w 952345"/>
                    <a:gd name="connsiteY233" fmla="*/ 68232 h 742078"/>
                    <a:gd name="connsiteX234" fmla="*/ 524094 w 952345"/>
                    <a:gd name="connsiteY234" fmla="*/ 67792 h 742078"/>
                    <a:gd name="connsiteX235" fmla="*/ 525181 w 952345"/>
                    <a:gd name="connsiteY235" fmla="*/ 67445 h 742078"/>
                    <a:gd name="connsiteX236" fmla="*/ 525714 w 952345"/>
                    <a:gd name="connsiteY236" fmla="*/ 67445 h 742078"/>
                    <a:gd name="connsiteX237" fmla="*/ 526373 w 952345"/>
                    <a:gd name="connsiteY237" fmla="*/ 67538 h 742078"/>
                    <a:gd name="connsiteX238" fmla="*/ 526882 w 952345"/>
                    <a:gd name="connsiteY238" fmla="*/ 67700 h 742078"/>
                    <a:gd name="connsiteX239" fmla="*/ 527588 w 952345"/>
                    <a:gd name="connsiteY239" fmla="*/ 68024 h 742078"/>
                    <a:gd name="connsiteX240" fmla="*/ 527773 w 952345"/>
                    <a:gd name="connsiteY240" fmla="*/ 68116 h 742078"/>
                    <a:gd name="connsiteX241" fmla="*/ 528120 w 952345"/>
                    <a:gd name="connsiteY241" fmla="*/ 68012 h 742078"/>
                    <a:gd name="connsiteX242" fmla="*/ 528699 w 952345"/>
                    <a:gd name="connsiteY242" fmla="*/ 67920 h 742078"/>
                    <a:gd name="connsiteX243" fmla="*/ 529231 w 952345"/>
                    <a:gd name="connsiteY243" fmla="*/ 67920 h 742078"/>
                    <a:gd name="connsiteX244" fmla="*/ 530284 w 952345"/>
                    <a:gd name="connsiteY244" fmla="*/ 67954 h 742078"/>
                    <a:gd name="connsiteX245" fmla="*/ 530573 w 952345"/>
                    <a:gd name="connsiteY245" fmla="*/ 67931 h 742078"/>
                    <a:gd name="connsiteX246" fmla="*/ 530770 w 952345"/>
                    <a:gd name="connsiteY246" fmla="*/ 67896 h 742078"/>
                    <a:gd name="connsiteX247" fmla="*/ 530885 w 952345"/>
                    <a:gd name="connsiteY247" fmla="*/ 67839 h 742078"/>
                    <a:gd name="connsiteX248" fmla="*/ 531568 w 952345"/>
                    <a:gd name="connsiteY248" fmla="*/ 67376 h 742078"/>
                    <a:gd name="connsiteX249" fmla="*/ 532540 w 952345"/>
                    <a:gd name="connsiteY249" fmla="*/ 67017 h 742078"/>
                    <a:gd name="connsiteX250" fmla="*/ 533026 w 952345"/>
                    <a:gd name="connsiteY250" fmla="*/ 66982 h 742078"/>
                    <a:gd name="connsiteX251" fmla="*/ 534576 w 952345"/>
                    <a:gd name="connsiteY251" fmla="*/ 67515 h 742078"/>
                    <a:gd name="connsiteX252" fmla="*/ 534888 w 952345"/>
                    <a:gd name="connsiteY252" fmla="*/ 67804 h 742078"/>
                    <a:gd name="connsiteX253" fmla="*/ 535236 w 952345"/>
                    <a:gd name="connsiteY253" fmla="*/ 68070 h 742078"/>
                    <a:gd name="connsiteX254" fmla="*/ 535733 w 952345"/>
                    <a:gd name="connsiteY254" fmla="*/ 68614 h 742078"/>
                    <a:gd name="connsiteX255" fmla="*/ 535999 w 952345"/>
                    <a:gd name="connsiteY255" fmla="*/ 69053 h 742078"/>
                    <a:gd name="connsiteX256" fmla="*/ 536242 w 952345"/>
                    <a:gd name="connsiteY256" fmla="*/ 69620 h 742078"/>
                    <a:gd name="connsiteX257" fmla="*/ 536601 w 952345"/>
                    <a:gd name="connsiteY257" fmla="*/ 69470 h 742078"/>
                    <a:gd name="connsiteX258" fmla="*/ 537098 w 952345"/>
                    <a:gd name="connsiteY258" fmla="*/ 69320 h 742078"/>
                    <a:gd name="connsiteX259" fmla="*/ 538070 w 952345"/>
                    <a:gd name="connsiteY259" fmla="*/ 69262 h 742078"/>
                    <a:gd name="connsiteX260" fmla="*/ 538579 w 952345"/>
                    <a:gd name="connsiteY260" fmla="*/ 69354 h 742078"/>
                    <a:gd name="connsiteX261" fmla="*/ 539840 w 952345"/>
                    <a:gd name="connsiteY261" fmla="*/ 70187 h 742078"/>
                    <a:gd name="connsiteX262" fmla="*/ 540153 w 952345"/>
                    <a:gd name="connsiteY262" fmla="*/ 70615 h 742078"/>
                    <a:gd name="connsiteX263" fmla="*/ 540407 w 952345"/>
                    <a:gd name="connsiteY263" fmla="*/ 71101 h 742078"/>
                    <a:gd name="connsiteX264" fmla="*/ 540581 w 952345"/>
                    <a:gd name="connsiteY264" fmla="*/ 71599 h 742078"/>
                    <a:gd name="connsiteX265" fmla="*/ 540673 w 952345"/>
                    <a:gd name="connsiteY265" fmla="*/ 72015 h 742078"/>
                    <a:gd name="connsiteX266" fmla="*/ 540754 w 952345"/>
                    <a:gd name="connsiteY266" fmla="*/ 72536 h 742078"/>
                    <a:gd name="connsiteX267" fmla="*/ 540766 w 952345"/>
                    <a:gd name="connsiteY267" fmla="*/ 72952 h 742078"/>
                    <a:gd name="connsiteX268" fmla="*/ 540939 w 952345"/>
                    <a:gd name="connsiteY268" fmla="*/ 73566 h 742078"/>
                    <a:gd name="connsiteX269" fmla="*/ 540951 w 952345"/>
                    <a:gd name="connsiteY269" fmla="*/ 73658 h 742078"/>
                    <a:gd name="connsiteX270" fmla="*/ 541009 w 952345"/>
                    <a:gd name="connsiteY270" fmla="*/ 73404 h 742078"/>
                    <a:gd name="connsiteX271" fmla="*/ 541148 w 952345"/>
                    <a:gd name="connsiteY271" fmla="*/ 72964 h 742078"/>
                    <a:gd name="connsiteX272" fmla="*/ 543566 w 952345"/>
                    <a:gd name="connsiteY272" fmla="*/ 71587 h 742078"/>
                    <a:gd name="connsiteX273" fmla="*/ 544676 w 952345"/>
                    <a:gd name="connsiteY273" fmla="*/ 71900 h 742078"/>
                    <a:gd name="connsiteX274" fmla="*/ 545336 w 952345"/>
                    <a:gd name="connsiteY274" fmla="*/ 72235 h 742078"/>
                    <a:gd name="connsiteX275" fmla="*/ 545729 w 952345"/>
                    <a:gd name="connsiteY275" fmla="*/ 72524 h 742078"/>
                    <a:gd name="connsiteX276" fmla="*/ 545926 w 952345"/>
                    <a:gd name="connsiteY276" fmla="*/ 72709 h 742078"/>
                    <a:gd name="connsiteX277" fmla="*/ 546030 w 952345"/>
                    <a:gd name="connsiteY277" fmla="*/ 72733 h 742078"/>
                    <a:gd name="connsiteX278" fmla="*/ 546134 w 952345"/>
                    <a:gd name="connsiteY278" fmla="*/ 72756 h 742078"/>
                    <a:gd name="connsiteX279" fmla="*/ 546204 w 952345"/>
                    <a:gd name="connsiteY279" fmla="*/ 72779 h 742078"/>
                    <a:gd name="connsiteX280" fmla="*/ 547222 w 952345"/>
                    <a:gd name="connsiteY280" fmla="*/ 72918 h 742078"/>
                    <a:gd name="connsiteX281" fmla="*/ 547708 w 952345"/>
                    <a:gd name="connsiteY281" fmla="*/ 73103 h 742078"/>
                    <a:gd name="connsiteX282" fmla="*/ 548321 w 952345"/>
                    <a:gd name="connsiteY282" fmla="*/ 73496 h 742078"/>
                    <a:gd name="connsiteX283" fmla="*/ 548518 w 952345"/>
                    <a:gd name="connsiteY283" fmla="*/ 73438 h 742078"/>
                    <a:gd name="connsiteX284" fmla="*/ 548668 w 952345"/>
                    <a:gd name="connsiteY284" fmla="*/ 73010 h 742078"/>
                    <a:gd name="connsiteX285" fmla="*/ 549235 w 952345"/>
                    <a:gd name="connsiteY285" fmla="*/ 71865 h 742078"/>
                    <a:gd name="connsiteX286" fmla="*/ 549848 w 952345"/>
                    <a:gd name="connsiteY286" fmla="*/ 70800 h 742078"/>
                    <a:gd name="connsiteX287" fmla="*/ 550137 w 952345"/>
                    <a:gd name="connsiteY287" fmla="*/ 70442 h 742078"/>
                    <a:gd name="connsiteX288" fmla="*/ 550507 w 952345"/>
                    <a:gd name="connsiteY288" fmla="*/ 70072 h 742078"/>
                    <a:gd name="connsiteX289" fmla="*/ 552278 w 952345"/>
                    <a:gd name="connsiteY289" fmla="*/ 69505 h 742078"/>
                    <a:gd name="connsiteX290" fmla="*/ 552740 w 952345"/>
                    <a:gd name="connsiteY290" fmla="*/ 69586 h 742078"/>
                    <a:gd name="connsiteX291" fmla="*/ 552972 w 952345"/>
                    <a:gd name="connsiteY291" fmla="*/ 69643 h 742078"/>
                    <a:gd name="connsiteX292" fmla="*/ 553759 w 952345"/>
                    <a:gd name="connsiteY292" fmla="*/ 68972 h 742078"/>
                    <a:gd name="connsiteX293" fmla="*/ 554256 w 952345"/>
                    <a:gd name="connsiteY293" fmla="*/ 68741 h 742078"/>
                    <a:gd name="connsiteX294" fmla="*/ 555552 w 952345"/>
                    <a:gd name="connsiteY294" fmla="*/ 68591 h 742078"/>
                    <a:gd name="connsiteX295" fmla="*/ 556049 w 952345"/>
                    <a:gd name="connsiteY295" fmla="*/ 68706 h 742078"/>
                    <a:gd name="connsiteX296" fmla="*/ 556836 w 952345"/>
                    <a:gd name="connsiteY296" fmla="*/ 68984 h 742078"/>
                    <a:gd name="connsiteX297" fmla="*/ 557530 w 952345"/>
                    <a:gd name="connsiteY297" fmla="*/ 69447 h 742078"/>
                    <a:gd name="connsiteX298" fmla="*/ 557889 w 952345"/>
                    <a:gd name="connsiteY298" fmla="*/ 69805 h 742078"/>
                    <a:gd name="connsiteX299" fmla="*/ 558282 w 952345"/>
                    <a:gd name="connsiteY299" fmla="*/ 70372 h 742078"/>
                    <a:gd name="connsiteX300" fmla="*/ 558514 w 952345"/>
                    <a:gd name="connsiteY300" fmla="*/ 70858 h 742078"/>
                    <a:gd name="connsiteX301" fmla="*/ 558548 w 952345"/>
                    <a:gd name="connsiteY301" fmla="*/ 70974 h 742078"/>
                    <a:gd name="connsiteX302" fmla="*/ 558653 w 952345"/>
                    <a:gd name="connsiteY302" fmla="*/ 70951 h 742078"/>
                    <a:gd name="connsiteX303" fmla="*/ 559173 w 952345"/>
                    <a:gd name="connsiteY303" fmla="*/ 70812 h 742078"/>
                    <a:gd name="connsiteX304" fmla="*/ 559833 w 952345"/>
                    <a:gd name="connsiteY304" fmla="*/ 70777 h 742078"/>
                    <a:gd name="connsiteX305" fmla="*/ 560342 w 952345"/>
                    <a:gd name="connsiteY305" fmla="*/ 70812 h 742078"/>
                    <a:gd name="connsiteX306" fmla="*/ 561938 w 952345"/>
                    <a:gd name="connsiteY306" fmla="*/ 71876 h 742078"/>
                    <a:gd name="connsiteX307" fmla="*/ 562100 w 952345"/>
                    <a:gd name="connsiteY307" fmla="*/ 72189 h 742078"/>
                    <a:gd name="connsiteX308" fmla="*/ 562285 w 952345"/>
                    <a:gd name="connsiteY308" fmla="*/ 73542 h 742078"/>
                    <a:gd name="connsiteX309" fmla="*/ 562424 w 952345"/>
                    <a:gd name="connsiteY309" fmla="*/ 73531 h 742078"/>
                    <a:gd name="connsiteX310" fmla="*/ 563107 w 952345"/>
                    <a:gd name="connsiteY310" fmla="*/ 73647 h 742078"/>
                    <a:gd name="connsiteX311" fmla="*/ 563616 w 952345"/>
                    <a:gd name="connsiteY311" fmla="*/ 73820 h 742078"/>
                    <a:gd name="connsiteX312" fmla="*/ 564970 w 952345"/>
                    <a:gd name="connsiteY312" fmla="*/ 75764 h 742078"/>
                    <a:gd name="connsiteX313" fmla="*/ 564935 w 952345"/>
                    <a:gd name="connsiteY313" fmla="*/ 76886 h 742078"/>
                    <a:gd name="connsiteX314" fmla="*/ 564692 w 952345"/>
                    <a:gd name="connsiteY314" fmla="*/ 77719 h 742078"/>
                    <a:gd name="connsiteX315" fmla="*/ 564946 w 952345"/>
                    <a:gd name="connsiteY315" fmla="*/ 78506 h 742078"/>
                    <a:gd name="connsiteX316" fmla="*/ 564981 w 952345"/>
                    <a:gd name="connsiteY316" fmla="*/ 78957 h 742078"/>
                    <a:gd name="connsiteX317" fmla="*/ 564796 w 952345"/>
                    <a:gd name="connsiteY317" fmla="*/ 79975 h 742078"/>
                    <a:gd name="connsiteX318" fmla="*/ 564565 w 952345"/>
                    <a:gd name="connsiteY318" fmla="*/ 80473 h 742078"/>
                    <a:gd name="connsiteX319" fmla="*/ 564102 w 952345"/>
                    <a:gd name="connsiteY319" fmla="*/ 81097 h 742078"/>
                    <a:gd name="connsiteX320" fmla="*/ 565108 w 952345"/>
                    <a:gd name="connsiteY320" fmla="*/ 81248 h 742078"/>
                    <a:gd name="connsiteX321" fmla="*/ 565502 w 952345"/>
                    <a:gd name="connsiteY321" fmla="*/ 81421 h 742078"/>
                    <a:gd name="connsiteX322" fmla="*/ 566647 w 952345"/>
                    <a:gd name="connsiteY322" fmla="*/ 82706 h 742078"/>
                    <a:gd name="connsiteX323" fmla="*/ 566798 w 952345"/>
                    <a:gd name="connsiteY323" fmla="*/ 83215 h 742078"/>
                    <a:gd name="connsiteX324" fmla="*/ 566936 w 952345"/>
                    <a:gd name="connsiteY324" fmla="*/ 84001 h 742078"/>
                    <a:gd name="connsiteX325" fmla="*/ 566948 w 952345"/>
                    <a:gd name="connsiteY325" fmla="*/ 84522 h 742078"/>
                    <a:gd name="connsiteX326" fmla="*/ 566890 w 952345"/>
                    <a:gd name="connsiteY326" fmla="*/ 85031 h 742078"/>
                    <a:gd name="connsiteX327" fmla="*/ 566566 w 952345"/>
                    <a:gd name="connsiteY327" fmla="*/ 85922 h 742078"/>
                    <a:gd name="connsiteX328" fmla="*/ 566531 w 952345"/>
                    <a:gd name="connsiteY328" fmla="*/ 85991 h 742078"/>
                    <a:gd name="connsiteX329" fmla="*/ 566520 w 952345"/>
                    <a:gd name="connsiteY329" fmla="*/ 86072 h 742078"/>
                    <a:gd name="connsiteX330" fmla="*/ 566416 w 952345"/>
                    <a:gd name="connsiteY330" fmla="*/ 86489 h 742078"/>
                    <a:gd name="connsiteX331" fmla="*/ 566231 w 952345"/>
                    <a:gd name="connsiteY331" fmla="*/ 86986 h 742078"/>
                    <a:gd name="connsiteX332" fmla="*/ 566022 w 952345"/>
                    <a:gd name="connsiteY332" fmla="*/ 87414 h 742078"/>
                    <a:gd name="connsiteX333" fmla="*/ 565710 w 952345"/>
                    <a:gd name="connsiteY333" fmla="*/ 87854 h 742078"/>
                    <a:gd name="connsiteX334" fmla="*/ 565675 w 952345"/>
                    <a:gd name="connsiteY334" fmla="*/ 87912 h 742078"/>
                    <a:gd name="connsiteX335" fmla="*/ 565849 w 952345"/>
                    <a:gd name="connsiteY335" fmla="*/ 88595 h 742078"/>
                    <a:gd name="connsiteX336" fmla="*/ 565884 w 952345"/>
                    <a:gd name="connsiteY336" fmla="*/ 89127 h 742078"/>
                    <a:gd name="connsiteX337" fmla="*/ 565779 w 952345"/>
                    <a:gd name="connsiteY337" fmla="*/ 89960 h 742078"/>
                    <a:gd name="connsiteX338" fmla="*/ 565594 w 952345"/>
                    <a:gd name="connsiteY338" fmla="*/ 90469 h 742078"/>
                    <a:gd name="connsiteX339" fmla="*/ 565166 w 952345"/>
                    <a:gd name="connsiteY339" fmla="*/ 91163 h 742078"/>
                    <a:gd name="connsiteX340" fmla="*/ 564935 w 952345"/>
                    <a:gd name="connsiteY340" fmla="*/ 91406 h 742078"/>
                    <a:gd name="connsiteX341" fmla="*/ 564773 w 952345"/>
                    <a:gd name="connsiteY341" fmla="*/ 91672 h 742078"/>
                    <a:gd name="connsiteX342" fmla="*/ 564518 w 952345"/>
                    <a:gd name="connsiteY342" fmla="*/ 92100 h 742078"/>
                    <a:gd name="connsiteX343" fmla="*/ 563743 w 952345"/>
                    <a:gd name="connsiteY343" fmla="*/ 93153 h 742078"/>
                    <a:gd name="connsiteX344" fmla="*/ 562852 w 952345"/>
                    <a:gd name="connsiteY344" fmla="*/ 93824 h 742078"/>
                    <a:gd name="connsiteX345" fmla="*/ 562447 w 952345"/>
                    <a:gd name="connsiteY345" fmla="*/ 93975 h 742078"/>
                    <a:gd name="connsiteX346" fmla="*/ 561152 w 952345"/>
                    <a:gd name="connsiteY346" fmla="*/ 94009 h 742078"/>
                    <a:gd name="connsiteX347" fmla="*/ 561036 w 952345"/>
                    <a:gd name="connsiteY347" fmla="*/ 94252 h 742078"/>
                    <a:gd name="connsiteX348" fmla="*/ 560353 w 952345"/>
                    <a:gd name="connsiteY348" fmla="*/ 95340 h 742078"/>
                    <a:gd name="connsiteX349" fmla="*/ 559069 w 952345"/>
                    <a:gd name="connsiteY349" fmla="*/ 96207 h 742078"/>
                    <a:gd name="connsiteX350" fmla="*/ 558548 w 952345"/>
                    <a:gd name="connsiteY350" fmla="*/ 96300 h 742078"/>
                    <a:gd name="connsiteX351" fmla="*/ 557982 w 952345"/>
                    <a:gd name="connsiteY351" fmla="*/ 96323 h 742078"/>
                    <a:gd name="connsiteX352" fmla="*/ 557472 w 952345"/>
                    <a:gd name="connsiteY352" fmla="*/ 97781 h 742078"/>
                    <a:gd name="connsiteX353" fmla="*/ 557553 w 952345"/>
                    <a:gd name="connsiteY353" fmla="*/ 97955 h 742078"/>
                    <a:gd name="connsiteX354" fmla="*/ 557692 w 952345"/>
                    <a:gd name="connsiteY354" fmla="*/ 98313 h 742078"/>
                    <a:gd name="connsiteX355" fmla="*/ 558086 w 952345"/>
                    <a:gd name="connsiteY355" fmla="*/ 98163 h 742078"/>
                    <a:gd name="connsiteX356" fmla="*/ 558791 w 952345"/>
                    <a:gd name="connsiteY356" fmla="*/ 97966 h 742078"/>
                    <a:gd name="connsiteX357" fmla="*/ 559416 w 952345"/>
                    <a:gd name="connsiteY357" fmla="*/ 97897 h 742078"/>
                    <a:gd name="connsiteX358" fmla="*/ 559914 w 952345"/>
                    <a:gd name="connsiteY358" fmla="*/ 97908 h 742078"/>
                    <a:gd name="connsiteX359" fmla="*/ 560481 w 952345"/>
                    <a:gd name="connsiteY359" fmla="*/ 98024 h 742078"/>
                    <a:gd name="connsiteX360" fmla="*/ 560585 w 952345"/>
                    <a:gd name="connsiteY360" fmla="*/ 98047 h 742078"/>
                    <a:gd name="connsiteX361" fmla="*/ 561279 w 952345"/>
                    <a:gd name="connsiteY361" fmla="*/ 97897 h 742078"/>
                    <a:gd name="connsiteX362" fmla="*/ 561811 w 952345"/>
                    <a:gd name="connsiteY362" fmla="*/ 97885 h 742078"/>
                    <a:gd name="connsiteX363" fmla="*/ 562297 w 952345"/>
                    <a:gd name="connsiteY363" fmla="*/ 97920 h 742078"/>
                    <a:gd name="connsiteX364" fmla="*/ 562806 w 952345"/>
                    <a:gd name="connsiteY364" fmla="*/ 98024 h 742078"/>
                    <a:gd name="connsiteX365" fmla="*/ 563442 w 952345"/>
                    <a:gd name="connsiteY365" fmla="*/ 98278 h 742078"/>
                    <a:gd name="connsiteX366" fmla="*/ 563847 w 952345"/>
                    <a:gd name="connsiteY366" fmla="*/ 98533 h 742078"/>
                    <a:gd name="connsiteX367" fmla="*/ 564252 w 952345"/>
                    <a:gd name="connsiteY367" fmla="*/ 98741 h 742078"/>
                    <a:gd name="connsiteX368" fmla="*/ 564796 w 952345"/>
                    <a:gd name="connsiteY368" fmla="*/ 99169 h 742078"/>
                    <a:gd name="connsiteX369" fmla="*/ 565143 w 952345"/>
                    <a:gd name="connsiteY369" fmla="*/ 99540 h 742078"/>
                    <a:gd name="connsiteX370" fmla="*/ 565467 w 952345"/>
                    <a:gd name="connsiteY370" fmla="*/ 100002 h 742078"/>
                    <a:gd name="connsiteX371" fmla="*/ 566531 w 952345"/>
                    <a:gd name="connsiteY371" fmla="*/ 100153 h 742078"/>
                    <a:gd name="connsiteX372" fmla="*/ 568082 w 952345"/>
                    <a:gd name="connsiteY372" fmla="*/ 100824 h 742078"/>
                    <a:gd name="connsiteX373" fmla="*/ 568776 w 952345"/>
                    <a:gd name="connsiteY373" fmla="*/ 101252 h 742078"/>
                    <a:gd name="connsiteX374" fmla="*/ 569725 w 952345"/>
                    <a:gd name="connsiteY374" fmla="*/ 101969 h 742078"/>
                    <a:gd name="connsiteX375" fmla="*/ 569968 w 952345"/>
                    <a:gd name="connsiteY375" fmla="*/ 102154 h 742078"/>
                    <a:gd name="connsiteX376" fmla="*/ 570604 w 952345"/>
                    <a:gd name="connsiteY376" fmla="*/ 102177 h 742078"/>
                    <a:gd name="connsiteX377" fmla="*/ 571344 w 952345"/>
                    <a:gd name="connsiteY377" fmla="*/ 102282 h 742078"/>
                    <a:gd name="connsiteX378" fmla="*/ 572293 w 952345"/>
                    <a:gd name="connsiteY378" fmla="*/ 102710 h 742078"/>
                    <a:gd name="connsiteX379" fmla="*/ 572629 w 952345"/>
                    <a:gd name="connsiteY379" fmla="*/ 102987 h 742078"/>
                    <a:gd name="connsiteX380" fmla="*/ 573323 w 952345"/>
                    <a:gd name="connsiteY380" fmla="*/ 104110 h 742078"/>
                    <a:gd name="connsiteX381" fmla="*/ 573439 w 952345"/>
                    <a:gd name="connsiteY381" fmla="*/ 104630 h 742078"/>
                    <a:gd name="connsiteX382" fmla="*/ 573427 w 952345"/>
                    <a:gd name="connsiteY382" fmla="*/ 105544 h 742078"/>
                    <a:gd name="connsiteX383" fmla="*/ 573311 w 952345"/>
                    <a:gd name="connsiteY383" fmla="*/ 106065 h 742078"/>
                    <a:gd name="connsiteX384" fmla="*/ 573288 w 952345"/>
                    <a:gd name="connsiteY384" fmla="*/ 106157 h 742078"/>
                    <a:gd name="connsiteX385" fmla="*/ 573925 w 952345"/>
                    <a:gd name="connsiteY385" fmla="*/ 107893 h 742078"/>
                    <a:gd name="connsiteX386" fmla="*/ 573855 w 952345"/>
                    <a:gd name="connsiteY386" fmla="*/ 108402 h 742078"/>
                    <a:gd name="connsiteX387" fmla="*/ 573693 w 952345"/>
                    <a:gd name="connsiteY387" fmla="*/ 108969 h 742078"/>
                    <a:gd name="connsiteX388" fmla="*/ 573485 w 952345"/>
                    <a:gd name="connsiteY388" fmla="*/ 109455 h 742078"/>
                    <a:gd name="connsiteX389" fmla="*/ 573277 w 952345"/>
                    <a:gd name="connsiteY389" fmla="*/ 109825 h 742078"/>
                    <a:gd name="connsiteX390" fmla="*/ 573068 w 952345"/>
                    <a:gd name="connsiteY390" fmla="*/ 110103 h 742078"/>
                    <a:gd name="connsiteX391" fmla="*/ 572895 w 952345"/>
                    <a:gd name="connsiteY391" fmla="*/ 110438 h 742078"/>
                    <a:gd name="connsiteX392" fmla="*/ 572004 w 952345"/>
                    <a:gd name="connsiteY392" fmla="*/ 111317 h 742078"/>
                    <a:gd name="connsiteX393" fmla="*/ 571518 w 952345"/>
                    <a:gd name="connsiteY393" fmla="*/ 111560 h 742078"/>
                    <a:gd name="connsiteX394" fmla="*/ 570997 w 952345"/>
                    <a:gd name="connsiteY394" fmla="*/ 111734 h 742078"/>
                    <a:gd name="connsiteX395" fmla="*/ 570477 w 952345"/>
                    <a:gd name="connsiteY395" fmla="*/ 111827 h 742078"/>
                    <a:gd name="connsiteX396" fmla="*/ 570141 w 952345"/>
                    <a:gd name="connsiteY396" fmla="*/ 111884 h 742078"/>
                    <a:gd name="connsiteX397" fmla="*/ 570060 w 952345"/>
                    <a:gd name="connsiteY397" fmla="*/ 111989 h 742078"/>
                    <a:gd name="connsiteX398" fmla="*/ 567804 w 952345"/>
                    <a:gd name="connsiteY398" fmla="*/ 112764 h 742078"/>
                    <a:gd name="connsiteX399" fmla="*/ 567295 w 952345"/>
                    <a:gd name="connsiteY399" fmla="*/ 112602 h 742078"/>
                    <a:gd name="connsiteX400" fmla="*/ 566670 w 952345"/>
                    <a:gd name="connsiteY400" fmla="*/ 112347 h 742078"/>
                    <a:gd name="connsiteX401" fmla="*/ 566231 w 952345"/>
                    <a:gd name="connsiteY401" fmla="*/ 112093 h 742078"/>
                    <a:gd name="connsiteX402" fmla="*/ 565305 w 952345"/>
                    <a:gd name="connsiteY402" fmla="*/ 111387 h 742078"/>
                    <a:gd name="connsiteX403" fmla="*/ 565120 w 952345"/>
                    <a:gd name="connsiteY403" fmla="*/ 111213 h 742078"/>
                    <a:gd name="connsiteX404" fmla="*/ 564935 w 952345"/>
                    <a:gd name="connsiteY404" fmla="*/ 111456 h 742078"/>
                    <a:gd name="connsiteX405" fmla="*/ 564599 w 952345"/>
                    <a:gd name="connsiteY405" fmla="*/ 111827 h 742078"/>
                    <a:gd name="connsiteX406" fmla="*/ 563859 w 952345"/>
                    <a:gd name="connsiteY406" fmla="*/ 112347 h 742078"/>
                    <a:gd name="connsiteX407" fmla="*/ 562378 w 952345"/>
                    <a:gd name="connsiteY407" fmla="*/ 112960 h 742078"/>
                    <a:gd name="connsiteX408" fmla="*/ 560376 w 952345"/>
                    <a:gd name="connsiteY408" fmla="*/ 112671 h 742078"/>
                    <a:gd name="connsiteX409" fmla="*/ 559971 w 952345"/>
                    <a:gd name="connsiteY409" fmla="*/ 112359 h 742078"/>
                    <a:gd name="connsiteX410" fmla="*/ 559532 w 952345"/>
                    <a:gd name="connsiteY410" fmla="*/ 111942 h 742078"/>
                    <a:gd name="connsiteX411" fmla="*/ 559474 w 952345"/>
                    <a:gd name="connsiteY411" fmla="*/ 111942 h 742078"/>
                    <a:gd name="connsiteX412" fmla="*/ 559057 w 952345"/>
                    <a:gd name="connsiteY412" fmla="*/ 112579 h 742078"/>
                    <a:gd name="connsiteX413" fmla="*/ 558791 w 952345"/>
                    <a:gd name="connsiteY413" fmla="*/ 112856 h 742078"/>
                    <a:gd name="connsiteX414" fmla="*/ 557507 w 952345"/>
                    <a:gd name="connsiteY414" fmla="*/ 113469 h 742078"/>
                    <a:gd name="connsiteX415" fmla="*/ 557183 w 952345"/>
                    <a:gd name="connsiteY415" fmla="*/ 113840 h 742078"/>
                    <a:gd name="connsiteX416" fmla="*/ 556778 w 952345"/>
                    <a:gd name="connsiteY416" fmla="*/ 114187 h 742078"/>
                    <a:gd name="connsiteX417" fmla="*/ 556639 w 952345"/>
                    <a:gd name="connsiteY417" fmla="*/ 114291 h 742078"/>
                    <a:gd name="connsiteX418" fmla="*/ 556558 w 952345"/>
                    <a:gd name="connsiteY418" fmla="*/ 115182 h 742078"/>
                    <a:gd name="connsiteX419" fmla="*/ 556477 w 952345"/>
                    <a:gd name="connsiteY419" fmla="*/ 115633 h 742078"/>
                    <a:gd name="connsiteX420" fmla="*/ 556304 w 952345"/>
                    <a:gd name="connsiteY420" fmla="*/ 116130 h 742078"/>
                    <a:gd name="connsiteX421" fmla="*/ 555887 w 952345"/>
                    <a:gd name="connsiteY421" fmla="*/ 117230 h 742078"/>
                    <a:gd name="connsiteX422" fmla="*/ 555575 w 952345"/>
                    <a:gd name="connsiteY422" fmla="*/ 117773 h 742078"/>
                    <a:gd name="connsiteX423" fmla="*/ 555251 w 952345"/>
                    <a:gd name="connsiteY423" fmla="*/ 118167 h 742078"/>
                    <a:gd name="connsiteX424" fmla="*/ 554580 w 952345"/>
                    <a:gd name="connsiteY424" fmla="*/ 118699 h 742078"/>
                    <a:gd name="connsiteX425" fmla="*/ 554291 w 952345"/>
                    <a:gd name="connsiteY425" fmla="*/ 118861 h 742078"/>
                    <a:gd name="connsiteX426" fmla="*/ 554719 w 952345"/>
                    <a:gd name="connsiteY426" fmla="*/ 119104 h 742078"/>
                    <a:gd name="connsiteX427" fmla="*/ 555679 w 952345"/>
                    <a:gd name="connsiteY427" fmla="*/ 121094 h 742078"/>
                    <a:gd name="connsiteX428" fmla="*/ 555621 w 952345"/>
                    <a:gd name="connsiteY428" fmla="*/ 121510 h 742078"/>
                    <a:gd name="connsiteX429" fmla="*/ 555378 w 952345"/>
                    <a:gd name="connsiteY429" fmla="*/ 122228 h 742078"/>
                    <a:gd name="connsiteX430" fmla="*/ 553805 w 952345"/>
                    <a:gd name="connsiteY430" fmla="*/ 125039 h 742078"/>
                    <a:gd name="connsiteX431" fmla="*/ 553365 w 952345"/>
                    <a:gd name="connsiteY431" fmla="*/ 125641 h 742078"/>
                    <a:gd name="connsiteX432" fmla="*/ 551896 w 952345"/>
                    <a:gd name="connsiteY432" fmla="*/ 126416 h 742078"/>
                    <a:gd name="connsiteX433" fmla="*/ 550357 w 952345"/>
                    <a:gd name="connsiteY433" fmla="*/ 125814 h 742078"/>
                    <a:gd name="connsiteX434" fmla="*/ 549987 w 952345"/>
                    <a:gd name="connsiteY434" fmla="*/ 125421 h 742078"/>
                    <a:gd name="connsiteX435" fmla="*/ 549466 w 952345"/>
                    <a:gd name="connsiteY435" fmla="*/ 124750 h 742078"/>
                    <a:gd name="connsiteX436" fmla="*/ 549131 w 952345"/>
                    <a:gd name="connsiteY436" fmla="*/ 124148 h 742078"/>
                    <a:gd name="connsiteX437" fmla="*/ 547303 w 952345"/>
                    <a:gd name="connsiteY437" fmla="*/ 121256 h 742078"/>
                    <a:gd name="connsiteX438" fmla="*/ 546204 w 952345"/>
                    <a:gd name="connsiteY438" fmla="*/ 121325 h 742078"/>
                    <a:gd name="connsiteX439" fmla="*/ 545336 w 952345"/>
                    <a:gd name="connsiteY439" fmla="*/ 121938 h 742078"/>
                    <a:gd name="connsiteX440" fmla="*/ 545440 w 952345"/>
                    <a:gd name="connsiteY440" fmla="*/ 121996 h 742078"/>
                    <a:gd name="connsiteX441" fmla="*/ 545891 w 952345"/>
                    <a:gd name="connsiteY441" fmla="*/ 122332 h 742078"/>
                    <a:gd name="connsiteX442" fmla="*/ 546261 w 952345"/>
                    <a:gd name="connsiteY442" fmla="*/ 122679 h 742078"/>
                    <a:gd name="connsiteX443" fmla="*/ 546574 w 952345"/>
                    <a:gd name="connsiteY443" fmla="*/ 123049 h 742078"/>
                    <a:gd name="connsiteX444" fmla="*/ 547719 w 952345"/>
                    <a:gd name="connsiteY444" fmla="*/ 124854 h 742078"/>
                    <a:gd name="connsiteX445" fmla="*/ 548032 w 952345"/>
                    <a:gd name="connsiteY445" fmla="*/ 125965 h 742078"/>
                    <a:gd name="connsiteX446" fmla="*/ 548032 w 952345"/>
                    <a:gd name="connsiteY446" fmla="*/ 126370 h 742078"/>
                    <a:gd name="connsiteX447" fmla="*/ 547233 w 952345"/>
                    <a:gd name="connsiteY447" fmla="*/ 127943 h 742078"/>
                    <a:gd name="connsiteX448" fmla="*/ 546261 w 952345"/>
                    <a:gd name="connsiteY448" fmla="*/ 128684 h 742078"/>
                    <a:gd name="connsiteX449" fmla="*/ 546412 w 952345"/>
                    <a:gd name="connsiteY449" fmla="*/ 128892 h 742078"/>
                    <a:gd name="connsiteX450" fmla="*/ 546701 w 952345"/>
                    <a:gd name="connsiteY450" fmla="*/ 129285 h 742078"/>
                    <a:gd name="connsiteX451" fmla="*/ 547627 w 952345"/>
                    <a:gd name="connsiteY451" fmla="*/ 130500 h 742078"/>
                    <a:gd name="connsiteX452" fmla="*/ 547823 w 952345"/>
                    <a:gd name="connsiteY452" fmla="*/ 130708 h 742078"/>
                    <a:gd name="connsiteX453" fmla="*/ 549351 w 952345"/>
                    <a:gd name="connsiteY453" fmla="*/ 131958 h 742078"/>
                    <a:gd name="connsiteX454" fmla="*/ 549894 w 952345"/>
                    <a:gd name="connsiteY454" fmla="*/ 132490 h 742078"/>
                    <a:gd name="connsiteX455" fmla="*/ 550149 w 952345"/>
                    <a:gd name="connsiteY455" fmla="*/ 132826 h 742078"/>
                    <a:gd name="connsiteX456" fmla="*/ 550427 w 952345"/>
                    <a:gd name="connsiteY456" fmla="*/ 133254 h 742078"/>
                    <a:gd name="connsiteX457" fmla="*/ 550669 w 952345"/>
                    <a:gd name="connsiteY457" fmla="*/ 133647 h 742078"/>
                    <a:gd name="connsiteX458" fmla="*/ 550808 w 952345"/>
                    <a:gd name="connsiteY458" fmla="*/ 133821 h 742078"/>
                    <a:gd name="connsiteX459" fmla="*/ 554349 w 952345"/>
                    <a:gd name="connsiteY459" fmla="*/ 132756 h 742078"/>
                    <a:gd name="connsiteX460" fmla="*/ 555170 w 952345"/>
                    <a:gd name="connsiteY460" fmla="*/ 132675 h 742078"/>
                    <a:gd name="connsiteX461" fmla="*/ 557843 w 952345"/>
                    <a:gd name="connsiteY461" fmla="*/ 132710 h 742078"/>
                    <a:gd name="connsiteX462" fmla="*/ 559798 w 952345"/>
                    <a:gd name="connsiteY462" fmla="*/ 134411 h 742078"/>
                    <a:gd name="connsiteX463" fmla="*/ 560457 w 952345"/>
                    <a:gd name="connsiteY463" fmla="*/ 135290 h 742078"/>
                    <a:gd name="connsiteX464" fmla="*/ 561059 w 952345"/>
                    <a:gd name="connsiteY464" fmla="*/ 136852 h 742078"/>
                    <a:gd name="connsiteX465" fmla="*/ 561233 w 952345"/>
                    <a:gd name="connsiteY465" fmla="*/ 137349 h 742078"/>
                    <a:gd name="connsiteX466" fmla="*/ 561371 w 952345"/>
                    <a:gd name="connsiteY466" fmla="*/ 137754 h 742078"/>
                    <a:gd name="connsiteX467" fmla="*/ 561557 w 952345"/>
                    <a:gd name="connsiteY467" fmla="*/ 138113 h 742078"/>
                    <a:gd name="connsiteX468" fmla="*/ 561961 w 952345"/>
                    <a:gd name="connsiteY468" fmla="*/ 139235 h 742078"/>
                    <a:gd name="connsiteX469" fmla="*/ 562378 w 952345"/>
                    <a:gd name="connsiteY469" fmla="*/ 140103 h 742078"/>
                    <a:gd name="connsiteX470" fmla="*/ 562528 w 952345"/>
                    <a:gd name="connsiteY470" fmla="*/ 140508 h 742078"/>
                    <a:gd name="connsiteX471" fmla="*/ 562644 w 952345"/>
                    <a:gd name="connsiteY471" fmla="*/ 141017 h 742078"/>
                    <a:gd name="connsiteX472" fmla="*/ 562713 w 952345"/>
                    <a:gd name="connsiteY472" fmla="*/ 141514 h 742078"/>
                    <a:gd name="connsiteX473" fmla="*/ 562702 w 952345"/>
                    <a:gd name="connsiteY473" fmla="*/ 141676 h 742078"/>
                    <a:gd name="connsiteX474" fmla="*/ 562864 w 952345"/>
                    <a:gd name="connsiteY474" fmla="*/ 141919 h 742078"/>
                    <a:gd name="connsiteX475" fmla="*/ 563130 w 952345"/>
                    <a:gd name="connsiteY475" fmla="*/ 142359 h 742078"/>
                    <a:gd name="connsiteX476" fmla="*/ 563303 w 952345"/>
                    <a:gd name="connsiteY476" fmla="*/ 142764 h 742078"/>
                    <a:gd name="connsiteX477" fmla="*/ 563465 w 952345"/>
                    <a:gd name="connsiteY477" fmla="*/ 143273 h 742078"/>
                    <a:gd name="connsiteX478" fmla="*/ 563292 w 952345"/>
                    <a:gd name="connsiteY478" fmla="*/ 144904 h 742078"/>
                    <a:gd name="connsiteX479" fmla="*/ 561973 w 952345"/>
                    <a:gd name="connsiteY479" fmla="*/ 145853 h 742078"/>
                    <a:gd name="connsiteX480" fmla="*/ 561649 w 952345"/>
                    <a:gd name="connsiteY480" fmla="*/ 145922 h 742078"/>
                    <a:gd name="connsiteX481" fmla="*/ 560816 w 952345"/>
                    <a:gd name="connsiteY481" fmla="*/ 145922 h 742078"/>
                    <a:gd name="connsiteX482" fmla="*/ 560527 w 952345"/>
                    <a:gd name="connsiteY482" fmla="*/ 145853 h 742078"/>
                    <a:gd name="connsiteX483" fmla="*/ 560330 w 952345"/>
                    <a:gd name="connsiteY483" fmla="*/ 145865 h 742078"/>
                    <a:gd name="connsiteX484" fmla="*/ 557843 w 952345"/>
                    <a:gd name="connsiteY484" fmla="*/ 146177 h 742078"/>
                    <a:gd name="connsiteX485" fmla="*/ 557553 w 952345"/>
                    <a:gd name="connsiteY485" fmla="*/ 146235 h 742078"/>
                    <a:gd name="connsiteX486" fmla="*/ 556952 w 952345"/>
                    <a:gd name="connsiteY486" fmla="*/ 146466 h 742078"/>
                    <a:gd name="connsiteX487" fmla="*/ 556269 w 952345"/>
                    <a:gd name="connsiteY487" fmla="*/ 150770 h 742078"/>
                    <a:gd name="connsiteX488" fmla="*/ 556177 w 952345"/>
                    <a:gd name="connsiteY488" fmla="*/ 151163 h 742078"/>
                    <a:gd name="connsiteX489" fmla="*/ 555991 w 952345"/>
                    <a:gd name="connsiteY489" fmla="*/ 151649 h 742078"/>
                    <a:gd name="connsiteX490" fmla="*/ 555529 w 952345"/>
                    <a:gd name="connsiteY490" fmla="*/ 152367 h 742078"/>
                    <a:gd name="connsiteX491" fmla="*/ 554395 w 952345"/>
                    <a:gd name="connsiteY491" fmla="*/ 153501 h 742078"/>
                    <a:gd name="connsiteX492" fmla="*/ 554048 w 952345"/>
                    <a:gd name="connsiteY492" fmla="*/ 153848 h 742078"/>
                    <a:gd name="connsiteX493" fmla="*/ 553816 w 952345"/>
                    <a:gd name="connsiteY493" fmla="*/ 154079 h 742078"/>
                    <a:gd name="connsiteX494" fmla="*/ 553180 w 952345"/>
                    <a:gd name="connsiteY494" fmla="*/ 155132 h 742078"/>
                    <a:gd name="connsiteX495" fmla="*/ 553758 w 952345"/>
                    <a:gd name="connsiteY495" fmla="*/ 158556 h 742078"/>
                    <a:gd name="connsiteX496" fmla="*/ 553701 w 952345"/>
                    <a:gd name="connsiteY496" fmla="*/ 159482 h 742078"/>
                    <a:gd name="connsiteX497" fmla="*/ 553423 w 952345"/>
                    <a:gd name="connsiteY497" fmla="*/ 160303 h 742078"/>
                    <a:gd name="connsiteX498" fmla="*/ 552925 w 952345"/>
                    <a:gd name="connsiteY498" fmla="*/ 161252 h 742078"/>
                    <a:gd name="connsiteX499" fmla="*/ 552683 w 952345"/>
                    <a:gd name="connsiteY499" fmla="*/ 161645 h 742078"/>
                    <a:gd name="connsiteX500" fmla="*/ 551086 w 952345"/>
                    <a:gd name="connsiteY500" fmla="*/ 163497 h 742078"/>
                    <a:gd name="connsiteX501" fmla="*/ 550982 w 952345"/>
                    <a:gd name="connsiteY501" fmla="*/ 164376 h 742078"/>
                    <a:gd name="connsiteX502" fmla="*/ 552092 w 952345"/>
                    <a:gd name="connsiteY502" fmla="*/ 164920 h 742078"/>
                    <a:gd name="connsiteX503" fmla="*/ 552752 w 952345"/>
                    <a:gd name="connsiteY503" fmla="*/ 165452 h 742078"/>
                    <a:gd name="connsiteX504" fmla="*/ 553087 w 952345"/>
                    <a:gd name="connsiteY504" fmla="*/ 165857 h 742078"/>
                    <a:gd name="connsiteX505" fmla="*/ 553504 w 952345"/>
                    <a:gd name="connsiteY505" fmla="*/ 166482 h 742078"/>
                    <a:gd name="connsiteX506" fmla="*/ 553689 w 952345"/>
                    <a:gd name="connsiteY506" fmla="*/ 168263 h 742078"/>
                    <a:gd name="connsiteX507" fmla="*/ 552382 w 952345"/>
                    <a:gd name="connsiteY507" fmla="*/ 169478 h 742078"/>
                    <a:gd name="connsiteX508" fmla="*/ 552197 w 952345"/>
                    <a:gd name="connsiteY508" fmla="*/ 169547 h 742078"/>
                    <a:gd name="connsiteX509" fmla="*/ 552486 w 952345"/>
                    <a:gd name="connsiteY509" fmla="*/ 169976 h 742078"/>
                    <a:gd name="connsiteX510" fmla="*/ 552694 w 952345"/>
                    <a:gd name="connsiteY510" fmla="*/ 170438 h 742078"/>
                    <a:gd name="connsiteX511" fmla="*/ 552844 w 952345"/>
                    <a:gd name="connsiteY511" fmla="*/ 170751 h 742078"/>
                    <a:gd name="connsiteX512" fmla="*/ 553377 w 952345"/>
                    <a:gd name="connsiteY512" fmla="*/ 171445 h 742078"/>
                    <a:gd name="connsiteX513" fmla="*/ 553770 w 952345"/>
                    <a:gd name="connsiteY513" fmla="*/ 172058 h 742078"/>
                    <a:gd name="connsiteX514" fmla="*/ 554360 w 952345"/>
                    <a:gd name="connsiteY514" fmla="*/ 173261 h 742078"/>
                    <a:gd name="connsiteX515" fmla="*/ 554522 w 952345"/>
                    <a:gd name="connsiteY515" fmla="*/ 173956 h 742078"/>
                    <a:gd name="connsiteX516" fmla="*/ 554626 w 952345"/>
                    <a:gd name="connsiteY516" fmla="*/ 175564 h 742078"/>
                    <a:gd name="connsiteX517" fmla="*/ 554430 w 952345"/>
                    <a:gd name="connsiteY517" fmla="*/ 176559 h 742078"/>
                    <a:gd name="connsiteX518" fmla="*/ 554198 w 952345"/>
                    <a:gd name="connsiteY518" fmla="*/ 177045 h 742078"/>
                    <a:gd name="connsiteX519" fmla="*/ 553631 w 952345"/>
                    <a:gd name="connsiteY519" fmla="*/ 178051 h 742078"/>
                    <a:gd name="connsiteX520" fmla="*/ 553920 w 952345"/>
                    <a:gd name="connsiteY520" fmla="*/ 178803 h 742078"/>
                    <a:gd name="connsiteX521" fmla="*/ 554314 w 952345"/>
                    <a:gd name="connsiteY521" fmla="*/ 178977 h 742078"/>
                    <a:gd name="connsiteX522" fmla="*/ 554372 w 952345"/>
                    <a:gd name="connsiteY522" fmla="*/ 178988 h 742078"/>
                    <a:gd name="connsiteX523" fmla="*/ 554811 w 952345"/>
                    <a:gd name="connsiteY523" fmla="*/ 178965 h 742078"/>
                    <a:gd name="connsiteX524" fmla="*/ 556500 w 952345"/>
                    <a:gd name="connsiteY524" fmla="*/ 176755 h 742078"/>
                    <a:gd name="connsiteX525" fmla="*/ 559000 w 952345"/>
                    <a:gd name="connsiteY525" fmla="*/ 176177 h 742078"/>
                    <a:gd name="connsiteX526" fmla="*/ 559393 w 952345"/>
                    <a:gd name="connsiteY526" fmla="*/ 176374 h 742078"/>
                    <a:gd name="connsiteX527" fmla="*/ 559798 w 952345"/>
                    <a:gd name="connsiteY527" fmla="*/ 176640 h 742078"/>
                    <a:gd name="connsiteX528" fmla="*/ 560203 w 952345"/>
                    <a:gd name="connsiteY528" fmla="*/ 176987 h 742078"/>
                    <a:gd name="connsiteX529" fmla="*/ 560492 w 952345"/>
                    <a:gd name="connsiteY529" fmla="*/ 177299 h 742078"/>
                    <a:gd name="connsiteX530" fmla="*/ 561256 w 952345"/>
                    <a:gd name="connsiteY530" fmla="*/ 178317 h 742078"/>
                    <a:gd name="connsiteX531" fmla="*/ 561661 w 952345"/>
                    <a:gd name="connsiteY531" fmla="*/ 178433 h 742078"/>
                    <a:gd name="connsiteX532" fmla="*/ 561591 w 952345"/>
                    <a:gd name="connsiteY532" fmla="*/ 177855 h 742078"/>
                    <a:gd name="connsiteX533" fmla="*/ 561441 w 952345"/>
                    <a:gd name="connsiteY533" fmla="*/ 176154 h 742078"/>
                    <a:gd name="connsiteX534" fmla="*/ 561441 w 952345"/>
                    <a:gd name="connsiteY534" fmla="*/ 175471 h 742078"/>
                    <a:gd name="connsiteX535" fmla="*/ 561533 w 952345"/>
                    <a:gd name="connsiteY535" fmla="*/ 174256 h 742078"/>
                    <a:gd name="connsiteX536" fmla="*/ 561603 w 952345"/>
                    <a:gd name="connsiteY536" fmla="*/ 173863 h 742078"/>
                    <a:gd name="connsiteX537" fmla="*/ 561927 w 952345"/>
                    <a:gd name="connsiteY537" fmla="*/ 172799 h 742078"/>
                    <a:gd name="connsiteX538" fmla="*/ 562135 w 952345"/>
                    <a:gd name="connsiteY538" fmla="*/ 172313 h 742078"/>
                    <a:gd name="connsiteX539" fmla="*/ 562413 w 952345"/>
                    <a:gd name="connsiteY539" fmla="*/ 171873 h 742078"/>
                    <a:gd name="connsiteX540" fmla="*/ 562748 w 952345"/>
                    <a:gd name="connsiteY540" fmla="*/ 171468 h 742078"/>
                    <a:gd name="connsiteX541" fmla="*/ 563141 w 952345"/>
                    <a:gd name="connsiteY541" fmla="*/ 171109 h 742078"/>
                    <a:gd name="connsiteX542" fmla="*/ 563905 w 952345"/>
                    <a:gd name="connsiteY542" fmla="*/ 170508 h 742078"/>
                    <a:gd name="connsiteX543" fmla="*/ 566022 w 952345"/>
                    <a:gd name="connsiteY543" fmla="*/ 169293 h 742078"/>
                    <a:gd name="connsiteX544" fmla="*/ 567075 w 952345"/>
                    <a:gd name="connsiteY544" fmla="*/ 168888 h 742078"/>
                    <a:gd name="connsiteX545" fmla="*/ 567584 w 952345"/>
                    <a:gd name="connsiteY545" fmla="*/ 168772 h 742078"/>
                    <a:gd name="connsiteX546" fmla="*/ 568024 w 952345"/>
                    <a:gd name="connsiteY546" fmla="*/ 168738 h 742078"/>
                    <a:gd name="connsiteX547" fmla="*/ 569968 w 952345"/>
                    <a:gd name="connsiteY547" fmla="*/ 169744 h 742078"/>
                    <a:gd name="connsiteX548" fmla="*/ 571287 w 952345"/>
                    <a:gd name="connsiteY548" fmla="*/ 172128 h 742078"/>
                    <a:gd name="connsiteX549" fmla="*/ 571576 w 952345"/>
                    <a:gd name="connsiteY549" fmla="*/ 172787 h 742078"/>
                    <a:gd name="connsiteX550" fmla="*/ 572316 w 952345"/>
                    <a:gd name="connsiteY550" fmla="*/ 174731 h 742078"/>
                    <a:gd name="connsiteX551" fmla="*/ 572490 w 952345"/>
                    <a:gd name="connsiteY551" fmla="*/ 175020 h 742078"/>
                    <a:gd name="connsiteX552" fmla="*/ 572953 w 952345"/>
                    <a:gd name="connsiteY552" fmla="*/ 175784 h 742078"/>
                    <a:gd name="connsiteX553" fmla="*/ 574468 w 952345"/>
                    <a:gd name="connsiteY553" fmla="*/ 176547 h 742078"/>
                    <a:gd name="connsiteX554" fmla="*/ 575220 w 952345"/>
                    <a:gd name="connsiteY554" fmla="*/ 177010 h 742078"/>
                    <a:gd name="connsiteX555" fmla="*/ 576909 w 952345"/>
                    <a:gd name="connsiteY555" fmla="*/ 178271 h 742078"/>
                    <a:gd name="connsiteX556" fmla="*/ 578853 w 952345"/>
                    <a:gd name="connsiteY556" fmla="*/ 175714 h 742078"/>
                    <a:gd name="connsiteX557" fmla="*/ 579478 w 952345"/>
                    <a:gd name="connsiteY557" fmla="*/ 175113 h 742078"/>
                    <a:gd name="connsiteX558" fmla="*/ 579802 w 952345"/>
                    <a:gd name="connsiteY558" fmla="*/ 174858 h 742078"/>
                    <a:gd name="connsiteX559" fmla="*/ 580797 w 952345"/>
                    <a:gd name="connsiteY559" fmla="*/ 174268 h 742078"/>
                    <a:gd name="connsiteX560" fmla="*/ 580993 w 952345"/>
                    <a:gd name="connsiteY560" fmla="*/ 173400 h 742078"/>
                    <a:gd name="connsiteX561" fmla="*/ 581098 w 952345"/>
                    <a:gd name="connsiteY561" fmla="*/ 172914 h 742078"/>
                    <a:gd name="connsiteX562" fmla="*/ 581202 w 952345"/>
                    <a:gd name="connsiteY562" fmla="*/ 172417 h 742078"/>
                    <a:gd name="connsiteX563" fmla="*/ 581607 w 952345"/>
                    <a:gd name="connsiteY563" fmla="*/ 170300 h 742078"/>
                    <a:gd name="connsiteX564" fmla="*/ 581803 w 952345"/>
                    <a:gd name="connsiteY564" fmla="*/ 169733 h 742078"/>
                    <a:gd name="connsiteX565" fmla="*/ 581977 w 952345"/>
                    <a:gd name="connsiteY565" fmla="*/ 169397 h 742078"/>
                    <a:gd name="connsiteX566" fmla="*/ 583284 w 952345"/>
                    <a:gd name="connsiteY566" fmla="*/ 168379 h 742078"/>
                    <a:gd name="connsiteX567" fmla="*/ 584904 w 952345"/>
                    <a:gd name="connsiteY567" fmla="*/ 168703 h 742078"/>
                    <a:gd name="connsiteX568" fmla="*/ 587866 w 952345"/>
                    <a:gd name="connsiteY568" fmla="*/ 170809 h 742078"/>
                    <a:gd name="connsiteX569" fmla="*/ 588190 w 952345"/>
                    <a:gd name="connsiteY569" fmla="*/ 170982 h 742078"/>
                    <a:gd name="connsiteX570" fmla="*/ 588525 w 952345"/>
                    <a:gd name="connsiteY570" fmla="*/ 171133 h 742078"/>
                    <a:gd name="connsiteX571" fmla="*/ 589231 w 952345"/>
                    <a:gd name="connsiteY571" fmla="*/ 171376 h 742078"/>
                    <a:gd name="connsiteX572" fmla="*/ 589937 w 952345"/>
                    <a:gd name="connsiteY572" fmla="*/ 170878 h 742078"/>
                    <a:gd name="connsiteX573" fmla="*/ 590619 w 952345"/>
                    <a:gd name="connsiteY573" fmla="*/ 170508 h 742078"/>
                    <a:gd name="connsiteX574" fmla="*/ 591071 w 952345"/>
                    <a:gd name="connsiteY574" fmla="*/ 170334 h 742078"/>
                    <a:gd name="connsiteX575" fmla="*/ 591591 w 952345"/>
                    <a:gd name="connsiteY575" fmla="*/ 170195 h 742078"/>
                    <a:gd name="connsiteX576" fmla="*/ 592089 w 952345"/>
                    <a:gd name="connsiteY576" fmla="*/ 170080 h 742078"/>
                    <a:gd name="connsiteX577" fmla="*/ 592158 w 952345"/>
                    <a:gd name="connsiteY577" fmla="*/ 170068 h 742078"/>
                    <a:gd name="connsiteX578" fmla="*/ 593014 w 952345"/>
                    <a:gd name="connsiteY578" fmla="*/ 169316 h 742078"/>
                    <a:gd name="connsiteX579" fmla="*/ 593871 w 952345"/>
                    <a:gd name="connsiteY579" fmla="*/ 168877 h 742078"/>
                    <a:gd name="connsiteX580" fmla="*/ 594380 w 952345"/>
                    <a:gd name="connsiteY580" fmla="*/ 168761 h 742078"/>
                    <a:gd name="connsiteX581" fmla="*/ 595629 w 952345"/>
                    <a:gd name="connsiteY581" fmla="*/ 168576 h 742078"/>
                    <a:gd name="connsiteX582" fmla="*/ 596416 w 952345"/>
                    <a:gd name="connsiteY582" fmla="*/ 168506 h 742078"/>
                    <a:gd name="connsiteX583" fmla="*/ 599679 w 952345"/>
                    <a:gd name="connsiteY583" fmla="*/ 168483 h 742078"/>
                    <a:gd name="connsiteX584" fmla="*/ 599910 w 952345"/>
                    <a:gd name="connsiteY584" fmla="*/ 168333 h 742078"/>
                    <a:gd name="connsiteX585" fmla="*/ 599875 w 952345"/>
                    <a:gd name="connsiteY585" fmla="*/ 167997 h 742078"/>
                    <a:gd name="connsiteX586" fmla="*/ 599910 w 952345"/>
                    <a:gd name="connsiteY586" fmla="*/ 167072 h 742078"/>
                    <a:gd name="connsiteX587" fmla="*/ 600072 w 952345"/>
                    <a:gd name="connsiteY587" fmla="*/ 166470 h 742078"/>
                    <a:gd name="connsiteX588" fmla="*/ 600419 w 952345"/>
                    <a:gd name="connsiteY588" fmla="*/ 165637 h 742078"/>
                    <a:gd name="connsiteX589" fmla="*/ 600489 w 952345"/>
                    <a:gd name="connsiteY589" fmla="*/ 165406 h 742078"/>
                    <a:gd name="connsiteX590" fmla="*/ 600581 w 952345"/>
                    <a:gd name="connsiteY590" fmla="*/ 164468 h 742078"/>
                    <a:gd name="connsiteX591" fmla="*/ 600697 w 952345"/>
                    <a:gd name="connsiteY591" fmla="*/ 163786 h 742078"/>
                    <a:gd name="connsiteX592" fmla="*/ 601588 w 952345"/>
                    <a:gd name="connsiteY592" fmla="*/ 160188 h 742078"/>
                    <a:gd name="connsiteX593" fmla="*/ 601611 w 952345"/>
                    <a:gd name="connsiteY593" fmla="*/ 159899 h 742078"/>
                    <a:gd name="connsiteX594" fmla="*/ 601622 w 952345"/>
                    <a:gd name="connsiteY594" fmla="*/ 157295 h 742078"/>
                    <a:gd name="connsiteX595" fmla="*/ 601634 w 952345"/>
                    <a:gd name="connsiteY595" fmla="*/ 156798 h 742078"/>
                    <a:gd name="connsiteX596" fmla="*/ 601622 w 952345"/>
                    <a:gd name="connsiteY596" fmla="*/ 156289 h 742078"/>
                    <a:gd name="connsiteX597" fmla="*/ 601553 w 952345"/>
                    <a:gd name="connsiteY597" fmla="*/ 154715 h 742078"/>
                    <a:gd name="connsiteX598" fmla="*/ 601460 w 952345"/>
                    <a:gd name="connsiteY598" fmla="*/ 151996 h 742078"/>
                    <a:gd name="connsiteX599" fmla="*/ 601449 w 952345"/>
                    <a:gd name="connsiteY599" fmla="*/ 149856 h 742078"/>
                    <a:gd name="connsiteX600" fmla="*/ 601437 w 952345"/>
                    <a:gd name="connsiteY600" fmla="*/ 149740 h 742078"/>
                    <a:gd name="connsiteX601" fmla="*/ 601241 w 952345"/>
                    <a:gd name="connsiteY601" fmla="*/ 149416 h 742078"/>
                    <a:gd name="connsiteX602" fmla="*/ 600928 w 952345"/>
                    <a:gd name="connsiteY602" fmla="*/ 148595 h 742078"/>
                    <a:gd name="connsiteX603" fmla="*/ 600859 w 952345"/>
                    <a:gd name="connsiteY603" fmla="*/ 148074 h 742078"/>
                    <a:gd name="connsiteX604" fmla="*/ 600778 w 952345"/>
                    <a:gd name="connsiteY604" fmla="*/ 146848 h 742078"/>
                    <a:gd name="connsiteX605" fmla="*/ 600812 w 952345"/>
                    <a:gd name="connsiteY605" fmla="*/ 146385 h 742078"/>
                    <a:gd name="connsiteX606" fmla="*/ 600905 w 952345"/>
                    <a:gd name="connsiteY606" fmla="*/ 145865 h 742078"/>
                    <a:gd name="connsiteX607" fmla="*/ 601009 w 952345"/>
                    <a:gd name="connsiteY607" fmla="*/ 145471 h 742078"/>
                    <a:gd name="connsiteX608" fmla="*/ 601194 w 952345"/>
                    <a:gd name="connsiteY608" fmla="*/ 145008 h 742078"/>
                    <a:gd name="connsiteX609" fmla="*/ 601356 w 952345"/>
                    <a:gd name="connsiteY609" fmla="*/ 144580 h 742078"/>
                    <a:gd name="connsiteX610" fmla="*/ 601460 w 952345"/>
                    <a:gd name="connsiteY610" fmla="*/ 144245 h 742078"/>
                    <a:gd name="connsiteX611" fmla="*/ 601483 w 952345"/>
                    <a:gd name="connsiteY611" fmla="*/ 144048 h 742078"/>
                    <a:gd name="connsiteX612" fmla="*/ 601483 w 952345"/>
                    <a:gd name="connsiteY612" fmla="*/ 143875 h 742078"/>
                    <a:gd name="connsiteX613" fmla="*/ 601032 w 952345"/>
                    <a:gd name="connsiteY613" fmla="*/ 141375 h 742078"/>
                    <a:gd name="connsiteX614" fmla="*/ 602340 w 952345"/>
                    <a:gd name="connsiteY614" fmla="*/ 139131 h 742078"/>
                    <a:gd name="connsiteX615" fmla="*/ 603092 w 952345"/>
                    <a:gd name="connsiteY615" fmla="*/ 138888 h 742078"/>
                    <a:gd name="connsiteX616" fmla="*/ 604515 w 952345"/>
                    <a:gd name="connsiteY616" fmla="*/ 138633 h 742078"/>
                    <a:gd name="connsiteX617" fmla="*/ 604700 w 952345"/>
                    <a:gd name="connsiteY617" fmla="*/ 138564 h 742078"/>
                    <a:gd name="connsiteX618" fmla="*/ 605915 w 952345"/>
                    <a:gd name="connsiteY618" fmla="*/ 137881 h 742078"/>
                    <a:gd name="connsiteX619" fmla="*/ 606875 w 952345"/>
                    <a:gd name="connsiteY619" fmla="*/ 137280 h 742078"/>
                    <a:gd name="connsiteX620" fmla="*/ 606933 w 952345"/>
                    <a:gd name="connsiteY620" fmla="*/ 137141 h 742078"/>
                    <a:gd name="connsiteX621" fmla="*/ 607245 w 952345"/>
                    <a:gd name="connsiteY621" fmla="*/ 136597 h 742078"/>
                    <a:gd name="connsiteX622" fmla="*/ 607858 w 952345"/>
                    <a:gd name="connsiteY622" fmla="*/ 135880 h 742078"/>
                    <a:gd name="connsiteX623" fmla="*/ 608055 w 952345"/>
                    <a:gd name="connsiteY623" fmla="*/ 135544 h 742078"/>
                    <a:gd name="connsiteX624" fmla="*/ 608541 w 952345"/>
                    <a:gd name="connsiteY624" fmla="*/ 134931 h 742078"/>
                    <a:gd name="connsiteX625" fmla="*/ 609918 w 952345"/>
                    <a:gd name="connsiteY625" fmla="*/ 134214 h 742078"/>
                    <a:gd name="connsiteX626" fmla="*/ 612579 w 952345"/>
                    <a:gd name="connsiteY626" fmla="*/ 134006 h 742078"/>
                    <a:gd name="connsiteX627" fmla="*/ 613296 w 952345"/>
                    <a:gd name="connsiteY627" fmla="*/ 133913 h 742078"/>
                    <a:gd name="connsiteX628" fmla="*/ 614210 w 952345"/>
                    <a:gd name="connsiteY628" fmla="*/ 133925 h 742078"/>
                    <a:gd name="connsiteX629" fmla="*/ 614546 w 952345"/>
                    <a:gd name="connsiteY629" fmla="*/ 133867 h 742078"/>
                    <a:gd name="connsiteX630" fmla="*/ 615518 w 952345"/>
                    <a:gd name="connsiteY630" fmla="*/ 133682 h 742078"/>
                    <a:gd name="connsiteX631" fmla="*/ 615934 w 952345"/>
                    <a:gd name="connsiteY631" fmla="*/ 133578 h 742078"/>
                    <a:gd name="connsiteX632" fmla="*/ 616964 w 952345"/>
                    <a:gd name="connsiteY632" fmla="*/ 133300 h 742078"/>
                    <a:gd name="connsiteX633" fmla="*/ 618017 w 952345"/>
                    <a:gd name="connsiteY633" fmla="*/ 133288 h 742078"/>
                    <a:gd name="connsiteX634" fmla="*/ 620099 w 952345"/>
                    <a:gd name="connsiteY634" fmla="*/ 133867 h 742078"/>
                    <a:gd name="connsiteX635" fmla="*/ 620504 w 952345"/>
                    <a:gd name="connsiteY635" fmla="*/ 134040 h 742078"/>
                    <a:gd name="connsiteX636" fmla="*/ 620967 w 952345"/>
                    <a:gd name="connsiteY636" fmla="*/ 134283 h 742078"/>
                    <a:gd name="connsiteX637" fmla="*/ 621592 w 952345"/>
                    <a:gd name="connsiteY637" fmla="*/ 134700 h 742078"/>
                    <a:gd name="connsiteX638" fmla="*/ 622135 w 952345"/>
                    <a:gd name="connsiteY638" fmla="*/ 135128 h 742078"/>
                    <a:gd name="connsiteX639" fmla="*/ 622841 w 952345"/>
                    <a:gd name="connsiteY639" fmla="*/ 136377 h 742078"/>
                    <a:gd name="connsiteX640" fmla="*/ 622922 w 952345"/>
                    <a:gd name="connsiteY640" fmla="*/ 136886 h 742078"/>
                    <a:gd name="connsiteX641" fmla="*/ 623015 w 952345"/>
                    <a:gd name="connsiteY641" fmla="*/ 137349 h 742078"/>
                    <a:gd name="connsiteX642" fmla="*/ 623535 w 952345"/>
                    <a:gd name="connsiteY642" fmla="*/ 139999 h 742078"/>
                    <a:gd name="connsiteX643" fmla="*/ 623824 w 952345"/>
                    <a:gd name="connsiteY643" fmla="*/ 142683 h 742078"/>
                    <a:gd name="connsiteX644" fmla="*/ 623836 w 952345"/>
                    <a:gd name="connsiteY644" fmla="*/ 142718 h 742078"/>
                    <a:gd name="connsiteX645" fmla="*/ 624276 w 952345"/>
                    <a:gd name="connsiteY645" fmla="*/ 143354 h 742078"/>
                    <a:gd name="connsiteX646" fmla="*/ 625144 w 952345"/>
                    <a:gd name="connsiteY646" fmla="*/ 143759 h 742078"/>
                    <a:gd name="connsiteX647" fmla="*/ 625907 w 952345"/>
                    <a:gd name="connsiteY647" fmla="*/ 144360 h 742078"/>
                    <a:gd name="connsiteX648" fmla="*/ 626393 w 952345"/>
                    <a:gd name="connsiteY648" fmla="*/ 145055 h 742078"/>
                    <a:gd name="connsiteX649" fmla="*/ 627157 w 952345"/>
                    <a:gd name="connsiteY649" fmla="*/ 146478 h 742078"/>
                    <a:gd name="connsiteX650" fmla="*/ 627388 w 952345"/>
                    <a:gd name="connsiteY650" fmla="*/ 147415 h 742078"/>
                    <a:gd name="connsiteX651" fmla="*/ 627388 w 952345"/>
                    <a:gd name="connsiteY651" fmla="*/ 147924 h 742078"/>
                    <a:gd name="connsiteX652" fmla="*/ 627330 w 952345"/>
                    <a:gd name="connsiteY652" fmla="*/ 148352 h 742078"/>
                    <a:gd name="connsiteX653" fmla="*/ 630315 w 952345"/>
                    <a:gd name="connsiteY653" fmla="*/ 148005 h 742078"/>
                    <a:gd name="connsiteX654" fmla="*/ 630940 w 952345"/>
                    <a:gd name="connsiteY654" fmla="*/ 148028 h 742078"/>
                    <a:gd name="connsiteX655" fmla="*/ 633069 w 952345"/>
                    <a:gd name="connsiteY655" fmla="*/ 148479 h 742078"/>
                    <a:gd name="connsiteX656" fmla="*/ 633821 w 952345"/>
                    <a:gd name="connsiteY656" fmla="*/ 148734 h 742078"/>
                    <a:gd name="connsiteX657" fmla="*/ 634179 w 952345"/>
                    <a:gd name="connsiteY657" fmla="*/ 148907 h 742078"/>
                    <a:gd name="connsiteX658" fmla="*/ 635105 w 952345"/>
                    <a:gd name="connsiteY658" fmla="*/ 149451 h 742078"/>
                    <a:gd name="connsiteX659" fmla="*/ 635730 w 952345"/>
                    <a:gd name="connsiteY659" fmla="*/ 149949 h 742078"/>
                    <a:gd name="connsiteX660" fmla="*/ 636065 w 952345"/>
                    <a:gd name="connsiteY660" fmla="*/ 150284 h 742078"/>
                    <a:gd name="connsiteX661" fmla="*/ 637037 w 952345"/>
                    <a:gd name="connsiteY661" fmla="*/ 151568 h 742078"/>
                    <a:gd name="connsiteX662" fmla="*/ 637407 w 952345"/>
                    <a:gd name="connsiteY662" fmla="*/ 152158 h 742078"/>
                    <a:gd name="connsiteX663" fmla="*/ 637673 w 952345"/>
                    <a:gd name="connsiteY663" fmla="*/ 152795 h 742078"/>
                    <a:gd name="connsiteX664" fmla="*/ 638020 w 952345"/>
                    <a:gd name="connsiteY664" fmla="*/ 154368 h 742078"/>
                    <a:gd name="connsiteX665" fmla="*/ 638009 w 952345"/>
                    <a:gd name="connsiteY665" fmla="*/ 155305 h 742078"/>
                    <a:gd name="connsiteX666" fmla="*/ 637870 w 952345"/>
                    <a:gd name="connsiteY666" fmla="*/ 155814 h 742078"/>
                    <a:gd name="connsiteX667" fmla="*/ 637280 w 952345"/>
                    <a:gd name="connsiteY667" fmla="*/ 157376 h 742078"/>
                    <a:gd name="connsiteX668" fmla="*/ 637211 w 952345"/>
                    <a:gd name="connsiteY668" fmla="*/ 157712 h 742078"/>
                    <a:gd name="connsiteX669" fmla="*/ 636945 w 952345"/>
                    <a:gd name="connsiteY669" fmla="*/ 159251 h 742078"/>
                    <a:gd name="connsiteX670" fmla="*/ 636540 w 952345"/>
                    <a:gd name="connsiteY670" fmla="*/ 160951 h 742078"/>
                    <a:gd name="connsiteX671" fmla="*/ 636378 w 952345"/>
                    <a:gd name="connsiteY671" fmla="*/ 161403 h 742078"/>
                    <a:gd name="connsiteX672" fmla="*/ 636135 w 952345"/>
                    <a:gd name="connsiteY672" fmla="*/ 161854 h 742078"/>
                    <a:gd name="connsiteX673" fmla="*/ 635776 w 952345"/>
                    <a:gd name="connsiteY673" fmla="*/ 162363 h 742078"/>
                    <a:gd name="connsiteX674" fmla="*/ 634399 w 952345"/>
                    <a:gd name="connsiteY674" fmla="*/ 163740 h 742078"/>
                    <a:gd name="connsiteX675" fmla="*/ 634307 w 952345"/>
                    <a:gd name="connsiteY675" fmla="*/ 163890 h 742078"/>
                    <a:gd name="connsiteX676" fmla="*/ 633786 w 952345"/>
                    <a:gd name="connsiteY676" fmla="*/ 165012 h 742078"/>
                    <a:gd name="connsiteX677" fmla="*/ 633763 w 952345"/>
                    <a:gd name="connsiteY677" fmla="*/ 165151 h 742078"/>
                    <a:gd name="connsiteX678" fmla="*/ 633751 w 952345"/>
                    <a:gd name="connsiteY678" fmla="*/ 165255 h 742078"/>
                    <a:gd name="connsiteX679" fmla="*/ 634029 w 952345"/>
                    <a:gd name="connsiteY679" fmla="*/ 165464 h 742078"/>
                    <a:gd name="connsiteX680" fmla="*/ 634110 w 952345"/>
                    <a:gd name="connsiteY680" fmla="*/ 165533 h 742078"/>
                    <a:gd name="connsiteX681" fmla="*/ 635116 w 952345"/>
                    <a:gd name="connsiteY681" fmla="*/ 165776 h 742078"/>
                    <a:gd name="connsiteX682" fmla="*/ 635452 w 952345"/>
                    <a:gd name="connsiteY682" fmla="*/ 165811 h 742078"/>
                    <a:gd name="connsiteX683" fmla="*/ 635799 w 952345"/>
                    <a:gd name="connsiteY683" fmla="*/ 165822 h 742078"/>
                    <a:gd name="connsiteX684" fmla="*/ 636065 w 952345"/>
                    <a:gd name="connsiteY684" fmla="*/ 165799 h 742078"/>
                    <a:gd name="connsiteX685" fmla="*/ 636921 w 952345"/>
                    <a:gd name="connsiteY685" fmla="*/ 165626 h 742078"/>
                    <a:gd name="connsiteX686" fmla="*/ 637164 w 952345"/>
                    <a:gd name="connsiteY686" fmla="*/ 165545 h 742078"/>
                    <a:gd name="connsiteX687" fmla="*/ 637928 w 952345"/>
                    <a:gd name="connsiteY687" fmla="*/ 165140 h 742078"/>
                    <a:gd name="connsiteX688" fmla="*/ 638217 w 952345"/>
                    <a:gd name="connsiteY688" fmla="*/ 164978 h 742078"/>
                    <a:gd name="connsiteX689" fmla="*/ 639212 w 952345"/>
                    <a:gd name="connsiteY689" fmla="*/ 164191 h 742078"/>
                    <a:gd name="connsiteX690" fmla="*/ 639374 w 952345"/>
                    <a:gd name="connsiteY690" fmla="*/ 164006 h 742078"/>
                    <a:gd name="connsiteX691" fmla="*/ 640253 w 952345"/>
                    <a:gd name="connsiteY691" fmla="*/ 162756 h 742078"/>
                    <a:gd name="connsiteX692" fmla="*/ 642047 w 952345"/>
                    <a:gd name="connsiteY692" fmla="*/ 160581 h 742078"/>
                    <a:gd name="connsiteX693" fmla="*/ 643863 w 952345"/>
                    <a:gd name="connsiteY693" fmla="*/ 158522 h 742078"/>
                    <a:gd name="connsiteX694" fmla="*/ 644210 w 952345"/>
                    <a:gd name="connsiteY694" fmla="*/ 158128 h 742078"/>
                    <a:gd name="connsiteX695" fmla="*/ 645182 w 952345"/>
                    <a:gd name="connsiteY695" fmla="*/ 156995 h 742078"/>
                    <a:gd name="connsiteX696" fmla="*/ 645379 w 952345"/>
                    <a:gd name="connsiteY696" fmla="*/ 156717 h 742078"/>
                    <a:gd name="connsiteX697" fmla="*/ 646119 w 952345"/>
                    <a:gd name="connsiteY697" fmla="*/ 155433 h 742078"/>
                    <a:gd name="connsiteX698" fmla="*/ 646328 w 952345"/>
                    <a:gd name="connsiteY698" fmla="*/ 155005 h 742078"/>
                    <a:gd name="connsiteX699" fmla="*/ 646825 w 952345"/>
                    <a:gd name="connsiteY699" fmla="*/ 154044 h 742078"/>
                    <a:gd name="connsiteX700" fmla="*/ 647172 w 952345"/>
                    <a:gd name="connsiteY700" fmla="*/ 153466 h 742078"/>
                    <a:gd name="connsiteX701" fmla="*/ 647913 w 952345"/>
                    <a:gd name="connsiteY701" fmla="*/ 152772 h 742078"/>
                    <a:gd name="connsiteX702" fmla="*/ 650088 w 952345"/>
                    <a:gd name="connsiteY702" fmla="*/ 151592 h 742078"/>
                    <a:gd name="connsiteX703" fmla="*/ 651569 w 952345"/>
                    <a:gd name="connsiteY703" fmla="*/ 151059 h 742078"/>
                    <a:gd name="connsiteX704" fmla="*/ 653420 w 952345"/>
                    <a:gd name="connsiteY704" fmla="*/ 150307 h 742078"/>
                    <a:gd name="connsiteX705" fmla="*/ 653744 w 952345"/>
                    <a:gd name="connsiteY705" fmla="*/ 150134 h 742078"/>
                    <a:gd name="connsiteX706" fmla="*/ 654403 w 952345"/>
                    <a:gd name="connsiteY706" fmla="*/ 149729 h 742078"/>
                    <a:gd name="connsiteX707" fmla="*/ 654600 w 952345"/>
                    <a:gd name="connsiteY707" fmla="*/ 149011 h 742078"/>
                    <a:gd name="connsiteX708" fmla="*/ 654681 w 952345"/>
                    <a:gd name="connsiteY708" fmla="*/ 148595 h 742078"/>
                    <a:gd name="connsiteX709" fmla="*/ 654947 w 952345"/>
                    <a:gd name="connsiteY709" fmla="*/ 147079 h 742078"/>
                    <a:gd name="connsiteX710" fmla="*/ 654970 w 952345"/>
                    <a:gd name="connsiteY710" fmla="*/ 146790 h 742078"/>
                    <a:gd name="connsiteX711" fmla="*/ 654808 w 952345"/>
                    <a:gd name="connsiteY711" fmla="*/ 144569 h 742078"/>
                    <a:gd name="connsiteX712" fmla="*/ 654912 w 952345"/>
                    <a:gd name="connsiteY712" fmla="*/ 142960 h 742078"/>
                    <a:gd name="connsiteX713" fmla="*/ 655074 w 952345"/>
                    <a:gd name="connsiteY713" fmla="*/ 142127 h 742078"/>
                    <a:gd name="connsiteX714" fmla="*/ 655444 w 952345"/>
                    <a:gd name="connsiteY714" fmla="*/ 141341 h 742078"/>
                    <a:gd name="connsiteX715" fmla="*/ 656115 w 952345"/>
                    <a:gd name="connsiteY715" fmla="*/ 140496 h 742078"/>
                    <a:gd name="connsiteX716" fmla="*/ 656567 w 952345"/>
                    <a:gd name="connsiteY716" fmla="*/ 139987 h 742078"/>
                    <a:gd name="connsiteX717" fmla="*/ 657909 w 952345"/>
                    <a:gd name="connsiteY717" fmla="*/ 138772 h 742078"/>
                    <a:gd name="connsiteX718" fmla="*/ 658302 w 952345"/>
                    <a:gd name="connsiteY718" fmla="*/ 138437 h 742078"/>
                    <a:gd name="connsiteX719" fmla="*/ 661437 w 952345"/>
                    <a:gd name="connsiteY719" fmla="*/ 135556 h 742078"/>
                    <a:gd name="connsiteX720" fmla="*/ 664006 w 952345"/>
                    <a:gd name="connsiteY720" fmla="*/ 132987 h 742078"/>
                    <a:gd name="connsiteX721" fmla="*/ 664237 w 952345"/>
                    <a:gd name="connsiteY721" fmla="*/ 132721 h 742078"/>
                    <a:gd name="connsiteX722" fmla="*/ 666019 w 952345"/>
                    <a:gd name="connsiteY722" fmla="*/ 130153 h 742078"/>
                    <a:gd name="connsiteX723" fmla="*/ 666297 w 952345"/>
                    <a:gd name="connsiteY723" fmla="*/ 129736 h 742078"/>
                    <a:gd name="connsiteX724" fmla="*/ 666574 w 952345"/>
                    <a:gd name="connsiteY724" fmla="*/ 129320 h 742078"/>
                    <a:gd name="connsiteX725" fmla="*/ 668032 w 952345"/>
                    <a:gd name="connsiteY725" fmla="*/ 127064 h 742078"/>
                    <a:gd name="connsiteX726" fmla="*/ 668310 w 952345"/>
                    <a:gd name="connsiteY726" fmla="*/ 126624 h 742078"/>
                    <a:gd name="connsiteX727" fmla="*/ 668576 w 952345"/>
                    <a:gd name="connsiteY727" fmla="*/ 126196 h 742078"/>
                    <a:gd name="connsiteX728" fmla="*/ 670554 w 952345"/>
                    <a:gd name="connsiteY728" fmla="*/ 123003 h 742078"/>
                    <a:gd name="connsiteX729" fmla="*/ 670832 w 952345"/>
                    <a:gd name="connsiteY729" fmla="*/ 122552 h 742078"/>
                    <a:gd name="connsiteX730" fmla="*/ 671110 w 952345"/>
                    <a:gd name="connsiteY730" fmla="*/ 122112 h 742078"/>
                    <a:gd name="connsiteX731" fmla="*/ 672498 w 952345"/>
                    <a:gd name="connsiteY731" fmla="*/ 119810 h 742078"/>
                    <a:gd name="connsiteX732" fmla="*/ 672834 w 952345"/>
                    <a:gd name="connsiteY732" fmla="*/ 119301 h 742078"/>
                    <a:gd name="connsiteX733" fmla="*/ 674962 w 952345"/>
                    <a:gd name="connsiteY733" fmla="*/ 116559 h 742078"/>
                    <a:gd name="connsiteX734" fmla="*/ 677207 w 952345"/>
                    <a:gd name="connsiteY734" fmla="*/ 114164 h 742078"/>
                    <a:gd name="connsiteX735" fmla="*/ 677519 w 952345"/>
                    <a:gd name="connsiteY735" fmla="*/ 113828 h 742078"/>
                    <a:gd name="connsiteX736" fmla="*/ 679602 w 952345"/>
                    <a:gd name="connsiteY736" fmla="*/ 111364 h 742078"/>
                    <a:gd name="connsiteX737" fmla="*/ 679949 w 952345"/>
                    <a:gd name="connsiteY737" fmla="*/ 111040 h 742078"/>
                    <a:gd name="connsiteX738" fmla="*/ 683038 w 952345"/>
                    <a:gd name="connsiteY738" fmla="*/ 108807 h 742078"/>
                    <a:gd name="connsiteX739" fmla="*/ 683501 w 952345"/>
                    <a:gd name="connsiteY739" fmla="*/ 108564 h 742078"/>
                    <a:gd name="connsiteX740" fmla="*/ 686532 w 952345"/>
                    <a:gd name="connsiteY740" fmla="*/ 107499 h 742078"/>
                    <a:gd name="connsiteX741" fmla="*/ 686983 w 952345"/>
                    <a:gd name="connsiteY741" fmla="*/ 107407 h 742078"/>
                    <a:gd name="connsiteX742" fmla="*/ 687504 w 952345"/>
                    <a:gd name="connsiteY742" fmla="*/ 107338 h 742078"/>
                    <a:gd name="connsiteX743" fmla="*/ 690281 w 952345"/>
                    <a:gd name="connsiteY743" fmla="*/ 107164 h 742078"/>
                    <a:gd name="connsiteX744" fmla="*/ 690801 w 952345"/>
                    <a:gd name="connsiteY744" fmla="*/ 107141 h 742078"/>
                    <a:gd name="connsiteX745" fmla="*/ 691310 w 952345"/>
                    <a:gd name="connsiteY745" fmla="*/ 107106 h 742078"/>
                    <a:gd name="connsiteX746" fmla="*/ 694504 w 952345"/>
                    <a:gd name="connsiteY746" fmla="*/ 106852 h 742078"/>
                    <a:gd name="connsiteX747" fmla="*/ 695001 w 952345"/>
                    <a:gd name="connsiteY747" fmla="*/ 106817 h 742078"/>
                    <a:gd name="connsiteX748" fmla="*/ 695487 w 952345"/>
                    <a:gd name="connsiteY748" fmla="*/ 106759 h 742078"/>
                    <a:gd name="connsiteX749" fmla="*/ 698044 w 952345"/>
                    <a:gd name="connsiteY749" fmla="*/ 106343 h 742078"/>
                    <a:gd name="connsiteX750" fmla="*/ 698391 w 952345"/>
                    <a:gd name="connsiteY750" fmla="*/ 106273 h 742078"/>
                    <a:gd name="connsiteX751" fmla="*/ 700207 w 952345"/>
                    <a:gd name="connsiteY751" fmla="*/ 105614 h 742078"/>
                    <a:gd name="connsiteX752" fmla="*/ 700369 w 952345"/>
                    <a:gd name="connsiteY752" fmla="*/ 105544 h 742078"/>
                    <a:gd name="connsiteX753" fmla="*/ 700983 w 952345"/>
                    <a:gd name="connsiteY753" fmla="*/ 105047 h 742078"/>
                    <a:gd name="connsiteX754" fmla="*/ 701376 w 952345"/>
                    <a:gd name="connsiteY754" fmla="*/ 104711 h 742078"/>
                    <a:gd name="connsiteX755" fmla="*/ 701549 w 952345"/>
                    <a:gd name="connsiteY755" fmla="*/ 104561 h 742078"/>
                    <a:gd name="connsiteX756" fmla="*/ 702232 w 952345"/>
                    <a:gd name="connsiteY756" fmla="*/ 103462 h 742078"/>
                    <a:gd name="connsiteX757" fmla="*/ 702868 w 952345"/>
                    <a:gd name="connsiteY757" fmla="*/ 102513 h 742078"/>
                    <a:gd name="connsiteX758" fmla="*/ 703273 w 952345"/>
                    <a:gd name="connsiteY758" fmla="*/ 101981 h 742078"/>
                    <a:gd name="connsiteX759" fmla="*/ 703944 w 952345"/>
                    <a:gd name="connsiteY759" fmla="*/ 101356 h 742078"/>
                    <a:gd name="connsiteX760" fmla="*/ 704662 w 952345"/>
                    <a:gd name="connsiteY760" fmla="*/ 100951 h 742078"/>
                    <a:gd name="connsiteX761" fmla="*/ 705148 w 952345"/>
                    <a:gd name="connsiteY761" fmla="*/ 100801 h 742078"/>
                    <a:gd name="connsiteX762" fmla="*/ 706073 w 952345"/>
                    <a:gd name="connsiteY762" fmla="*/ 100731 h 742078"/>
                    <a:gd name="connsiteX763" fmla="*/ 707670 w 952345"/>
                    <a:gd name="connsiteY763" fmla="*/ 101009 h 742078"/>
                    <a:gd name="connsiteX764" fmla="*/ 707994 w 952345"/>
                    <a:gd name="connsiteY764" fmla="*/ 101067 h 742078"/>
                    <a:gd name="connsiteX765" fmla="*/ 709949 w 952345"/>
                    <a:gd name="connsiteY765" fmla="*/ 100997 h 742078"/>
                    <a:gd name="connsiteX766" fmla="*/ 710447 w 952345"/>
                    <a:gd name="connsiteY766" fmla="*/ 100986 h 742078"/>
                    <a:gd name="connsiteX767" fmla="*/ 710956 w 952345"/>
                    <a:gd name="connsiteY767" fmla="*/ 100963 h 742078"/>
                    <a:gd name="connsiteX768" fmla="*/ 713593 w 952345"/>
                    <a:gd name="connsiteY768" fmla="*/ 100731 h 742078"/>
                    <a:gd name="connsiteX769" fmla="*/ 714091 w 952345"/>
                    <a:gd name="connsiteY769" fmla="*/ 100697 h 742078"/>
                    <a:gd name="connsiteX770" fmla="*/ 714577 w 952345"/>
                    <a:gd name="connsiteY770" fmla="*/ 100639 h 742078"/>
                    <a:gd name="connsiteX771" fmla="*/ 717550 w 952345"/>
                    <a:gd name="connsiteY771" fmla="*/ 100199 h 742078"/>
                    <a:gd name="connsiteX772" fmla="*/ 717828 w 952345"/>
                    <a:gd name="connsiteY772" fmla="*/ 100106 h 742078"/>
                    <a:gd name="connsiteX773" fmla="*/ 720281 w 952345"/>
                    <a:gd name="connsiteY773" fmla="*/ 99100 h 742078"/>
                    <a:gd name="connsiteX774" fmla="*/ 721067 w 952345"/>
                    <a:gd name="connsiteY774" fmla="*/ 98961 h 742078"/>
                    <a:gd name="connsiteX775" fmla="*/ 723277 w 952345"/>
                    <a:gd name="connsiteY775" fmla="*/ 99042 h 742078"/>
                    <a:gd name="connsiteX776" fmla="*/ 724076 w 952345"/>
                    <a:gd name="connsiteY776" fmla="*/ 99250 h 742078"/>
                    <a:gd name="connsiteX777" fmla="*/ 726933 w 952345"/>
                    <a:gd name="connsiteY777" fmla="*/ 100731 h 742078"/>
                    <a:gd name="connsiteX778" fmla="*/ 727327 w 952345"/>
                    <a:gd name="connsiteY778" fmla="*/ 100986 h 742078"/>
                    <a:gd name="connsiteX779" fmla="*/ 727743 w 952345"/>
                    <a:gd name="connsiteY779" fmla="*/ 101333 h 742078"/>
                    <a:gd name="connsiteX780" fmla="*/ 730543 w 952345"/>
                    <a:gd name="connsiteY780" fmla="*/ 104086 h 742078"/>
                    <a:gd name="connsiteX781" fmla="*/ 730821 w 952345"/>
                    <a:gd name="connsiteY781" fmla="*/ 104457 h 742078"/>
                    <a:gd name="connsiteX782" fmla="*/ 731654 w 952345"/>
                    <a:gd name="connsiteY782" fmla="*/ 105833 h 742078"/>
                    <a:gd name="connsiteX783" fmla="*/ 731862 w 952345"/>
                    <a:gd name="connsiteY783" fmla="*/ 106343 h 742078"/>
                    <a:gd name="connsiteX784" fmla="*/ 731978 w 952345"/>
                    <a:gd name="connsiteY784" fmla="*/ 106771 h 742078"/>
                    <a:gd name="connsiteX785" fmla="*/ 731040 w 952345"/>
                    <a:gd name="connsiteY785" fmla="*/ 109015 h 742078"/>
                    <a:gd name="connsiteX786" fmla="*/ 730115 w 952345"/>
                    <a:gd name="connsiteY786" fmla="*/ 109547 h 742078"/>
                    <a:gd name="connsiteX787" fmla="*/ 729282 w 952345"/>
                    <a:gd name="connsiteY787" fmla="*/ 109975 h 742078"/>
                    <a:gd name="connsiteX788" fmla="*/ 727246 w 952345"/>
                    <a:gd name="connsiteY788" fmla="*/ 110670 h 742078"/>
                    <a:gd name="connsiteX789" fmla="*/ 726332 w 952345"/>
                    <a:gd name="connsiteY789" fmla="*/ 110901 h 742078"/>
                    <a:gd name="connsiteX790" fmla="*/ 723138 w 952345"/>
                    <a:gd name="connsiteY790" fmla="*/ 111306 h 742078"/>
                    <a:gd name="connsiteX791" fmla="*/ 722653 w 952345"/>
                    <a:gd name="connsiteY791" fmla="*/ 111306 h 742078"/>
                    <a:gd name="connsiteX792" fmla="*/ 721866 w 952345"/>
                    <a:gd name="connsiteY792" fmla="*/ 111202 h 742078"/>
                    <a:gd name="connsiteX793" fmla="*/ 719320 w 952345"/>
                    <a:gd name="connsiteY793" fmla="*/ 110565 h 742078"/>
                    <a:gd name="connsiteX794" fmla="*/ 718973 w 952345"/>
                    <a:gd name="connsiteY794" fmla="*/ 110496 h 742078"/>
                    <a:gd name="connsiteX795" fmla="*/ 717516 w 952345"/>
                    <a:gd name="connsiteY795" fmla="*/ 110380 h 742078"/>
                    <a:gd name="connsiteX796" fmla="*/ 717585 w 952345"/>
                    <a:gd name="connsiteY796" fmla="*/ 110704 h 742078"/>
                    <a:gd name="connsiteX797" fmla="*/ 717689 w 952345"/>
                    <a:gd name="connsiteY797" fmla="*/ 111063 h 742078"/>
                    <a:gd name="connsiteX798" fmla="*/ 718036 w 952345"/>
                    <a:gd name="connsiteY798" fmla="*/ 112081 h 742078"/>
                    <a:gd name="connsiteX799" fmla="*/ 718210 w 952345"/>
                    <a:gd name="connsiteY799" fmla="*/ 112567 h 742078"/>
                    <a:gd name="connsiteX800" fmla="*/ 718372 w 952345"/>
                    <a:gd name="connsiteY800" fmla="*/ 112995 h 742078"/>
                    <a:gd name="connsiteX801" fmla="*/ 718985 w 952345"/>
                    <a:gd name="connsiteY801" fmla="*/ 114395 h 742078"/>
                    <a:gd name="connsiteX802" fmla="*/ 719309 w 952345"/>
                    <a:gd name="connsiteY802" fmla="*/ 115216 h 742078"/>
                    <a:gd name="connsiteX803" fmla="*/ 719494 w 952345"/>
                    <a:gd name="connsiteY803" fmla="*/ 115922 h 742078"/>
                    <a:gd name="connsiteX804" fmla="*/ 719575 w 952345"/>
                    <a:gd name="connsiteY804" fmla="*/ 115945 h 742078"/>
                    <a:gd name="connsiteX805" fmla="*/ 720790 w 952345"/>
                    <a:gd name="connsiteY805" fmla="*/ 115980 h 742078"/>
                    <a:gd name="connsiteX806" fmla="*/ 721148 w 952345"/>
                    <a:gd name="connsiteY806" fmla="*/ 115968 h 742078"/>
                    <a:gd name="connsiteX807" fmla="*/ 723636 w 952345"/>
                    <a:gd name="connsiteY807" fmla="*/ 115575 h 742078"/>
                    <a:gd name="connsiteX808" fmla="*/ 724029 w 952345"/>
                    <a:gd name="connsiteY808" fmla="*/ 115506 h 742078"/>
                    <a:gd name="connsiteX809" fmla="*/ 727037 w 952345"/>
                    <a:gd name="connsiteY809" fmla="*/ 114592 h 742078"/>
                    <a:gd name="connsiteX810" fmla="*/ 729212 w 952345"/>
                    <a:gd name="connsiteY810" fmla="*/ 114140 h 742078"/>
                    <a:gd name="connsiteX811" fmla="*/ 729502 w 952345"/>
                    <a:gd name="connsiteY811" fmla="*/ 114060 h 742078"/>
                    <a:gd name="connsiteX812" fmla="*/ 731654 w 952345"/>
                    <a:gd name="connsiteY812" fmla="*/ 113053 h 742078"/>
                    <a:gd name="connsiteX813" fmla="*/ 731839 w 952345"/>
                    <a:gd name="connsiteY813" fmla="*/ 112937 h 742078"/>
                    <a:gd name="connsiteX814" fmla="*/ 733285 w 952345"/>
                    <a:gd name="connsiteY814" fmla="*/ 111595 h 742078"/>
                    <a:gd name="connsiteX815" fmla="*/ 734153 w 952345"/>
                    <a:gd name="connsiteY815" fmla="*/ 111109 h 742078"/>
                    <a:gd name="connsiteX816" fmla="*/ 734939 w 952345"/>
                    <a:gd name="connsiteY816" fmla="*/ 110936 h 742078"/>
                    <a:gd name="connsiteX817" fmla="*/ 735460 w 952345"/>
                    <a:gd name="connsiteY817" fmla="*/ 110878 h 742078"/>
                    <a:gd name="connsiteX818" fmla="*/ 737010 w 952345"/>
                    <a:gd name="connsiteY818" fmla="*/ 110716 h 742078"/>
                    <a:gd name="connsiteX819" fmla="*/ 737462 w 952345"/>
                    <a:gd name="connsiteY819" fmla="*/ 110647 h 742078"/>
                    <a:gd name="connsiteX820" fmla="*/ 738457 w 952345"/>
                    <a:gd name="connsiteY820" fmla="*/ 110473 h 742078"/>
                    <a:gd name="connsiteX821" fmla="*/ 739556 w 952345"/>
                    <a:gd name="connsiteY821" fmla="*/ 109420 h 742078"/>
                    <a:gd name="connsiteX822" fmla="*/ 740099 w 952345"/>
                    <a:gd name="connsiteY822" fmla="*/ 108981 h 742078"/>
                    <a:gd name="connsiteX823" fmla="*/ 743108 w 952345"/>
                    <a:gd name="connsiteY823" fmla="*/ 106898 h 742078"/>
                    <a:gd name="connsiteX824" fmla="*/ 745514 w 952345"/>
                    <a:gd name="connsiteY824" fmla="*/ 105706 h 742078"/>
                    <a:gd name="connsiteX825" fmla="*/ 746289 w 952345"/>
                    <a:gd name="connsiteY825" fmla="*/ 105359 h 742078"/>
                    <a:gd name="connsiteX826" fmla="*/ 748858 w 952345"/>
                    <a:gd name="connsiteY826" fmla="*/ 104572 h 742078"/>
                    <a:gd name="connsiteX827" fmla="*/ 749344 w 952345"/>
                    <a:gd name="connsiteY827" fmla="*/ 104422 h 742078"/>
                    <a:gd name="connsiteX828" fmla="*/ 749830 w 952345"/>
                    <a:gd name="connsiteY828" fmla="*/ 104260 h 742078"/>
                    <a:gd name="connsiteX829" fmla="*/ 751854 w 952345"/>
                    <a:gd name="connsiteY829" fmla="*/ 103566 h 742078"/>
                    <a:gd name="connsiteX830" fmla="*/ 752340 w 952345"/>
                    <a:gd name="connsiteY830" fmla="*/ 103392 h 742078"/>
                    <a:gd name="connsiteX831" fmla="*/ 752618 w 952345"/>
                    <a:gd name="connsiteY831" fmla="*/ 103300 h 742078"/>
                    <a:gd name="connsiteX832" fmla="*/ 754180 w 952345"/>
                    <a:gd name="connsiteY832" fmla="*/ 102247 h 742078"/>
                    <a:gd name="connsiteX833" fmla="*/ 754619 w 952345"/>
                    <a:gd name="connsiteY833" fmla="*/ 101958 h 742078"/>
                    <a:gd name="connsiteX834" fmla="*/ 754966 w 952345"/>
                    <a:gd name="connsiteY834" fmla="*/ 101715 h 742078"/>
                    <a:gd name="connsiteX835" fmla="*/ 757269 w 952345"/>
                    <a:gd name="connsiteY835" fmla="*/ 99748 h 742078"/>
                    <a:gd name="connsiteX836" fmla="*/ 757546 w 952345"/>
                    <a:gd name="connsiteY836" fmla="*/ 99470 h 742078"/>
                    <a:gd name="connsiteX837" fmla="*/ 758900 w 952345"/>
                    <a:gd name="connsiteY837" fmla="*/ 97955 h 742078"/>
                    <a:gd name="connsiteX838" fmla="*/ 759525 w 952345"/>
                    <a:gd name="connsiteY838" fmla="*/ 97156 h 742078"/>
                    <a:gd name="connsiteX839" fmla="*/ 760126 w 952345"/>
                    <a:gd name="connsiteY839" fmla="*/ 96566 h 742078"/>
                    <a:gd name="connsiteX840" fmla="*/ 760647 w 952345"/>
                    <a:gd name="connsiteY840" fmla="*/ 96219 h 742078"/>
                    <a:gd name="connsiteX841" fmla="*/ 761607 w 952345"/>
                    <a:gd name="connsiteY841" fmla="*/ 95768 h 742078"/>
                    <a:gd name="connsiteX842" fmla="*/ 762787 w 952345"/>
                    <a:gd name="connsiteY842" fmla="*/ 95328 h 742078"/>
                    <a:gd name="connsiteX843" fmla="*/ 763655 w 952345"/>
                    <a:gd name="connsiteY843" fmla="*/ 95143 h 742078"/>
                    <a:gd name="connsiteX844" fmla="*/ 764870 w 952345"/>
                    <a:gd name="connsiteY844" fmla="*/ 95004 h 742078"/>
                    <a:gd name="connsiteX845" fmla="*/ 765645 w 952345"/>
                    <a:gd name="connsiteY845" fmla="*/ 95016 h 742078"/>
                    <a:gd name="connsiteX846" fmla="*/ 766559 w 952345"/>
                    <a:gd name="connsiteY846" fmla="*/ 95085 h 742078"/>
                    <a:gd name="connsiteX847" fmla="*/ 767357 w 952345"/>
                    <a:gd name="connsiteY847" fmla="*/ 94935 h 742078"/>
                    <a:gd name="connsiteX848" fmla="*/ 768052 w 952345"/>
                    <a:gd name="connsiteY848" fmla="*/ 94854 h 742078"/>
                    <a:gd name="connsiteX849" fmla="*/ 770817 w 952345"/>
                    <a:gd name="connsiteY849" fmla="*/ 94704 h 742078"/>
                    <a:gd name="connsiteX850" fmla="*/ 771407 w 952345"/>
                    <a:gd name="connsiteY850" fmla="*/ 94773 h 742078"/>
                    <a:gd name="connsiteX851" fmla="*/ 771927 w 952345"/>
                    <a:gd name="connsiteY851" fmla="*/ 94889 h 742078"/>
                    <a:gd name="connsiteX852" fmla="*/ 773559 w 952345"/>
                    <a:gd name="connsiteY852" fmla="*/ 95386 h 742078"/>
                    <a:gd name="connsiteX853" fmla="*/ 774068 w 952345"/>
                    <a:gd name="connsiteY853" fmla="*/ 95548 h 742078"/>
                    <a:gd name="connsiteX854" fmla="*/ 774496 w 952345"/>
                    <a:gd name="connsiteY854" fmla="*/ 95664 h 742078"/>
                    <a:gd name="connsiteX855" fmla="*/ 776474 w 952345"/>
                    <a:gd name="connsiteY855" fmla="*/ 96069 h 742078"/>
                    <a:gd name="connsiteX856" fmla="*/ 776926 w 952345"/>
                    <a:gd name="connsiteY856" fmla="*/ 96150 h 742078"/>
                    <a:gd name="connsiteX857" fmla="*/ 780084 w 952345"/>
                    <a:gd name="connsiteY857" fmla="*/ 96555 h 742078"/>
                    <a:gd name="connsiteX858" fmla="*/ 780755 w 952345"/>
                    <a:gd name="connsiteY858" fmla="*/ 96670 h 742078"/>
                    <a:gd name="connsiteX859" fmla="*/ 781889 w 952345"/>
                    <a:gd name="connsiteY859" fmla="*/ 96948 h 742078"/>
                    <a:gd name="connsiteX860" fmla="*/ 785071 w 952345"/>
                    <a:gd name="connsiteY860" fmla="*/ 97781 h 742078"/>
                    <a:gd name="connsiteX861" fmla="*/ 787199 w 952345"/>
                    <a:gd name="connsiteY861" fmla="*/ 98498 h 742078"/>
                    <a:gd name="connsiteX862" fmla="*/ 787697 w 952345"/>
                    <a:gd name="connsiteY862" fmla="*/ 98672 h 742078"/>
                    <a:gd name="connsiteX863" fmla="*/ 789664 w 952345"/>
                    <a:gd name="connsiteY863" fmla="*/ 99343 h 742078"/>
                    <a:gd name="connsiteX864" fmla="*/ 790034 w 952345"/>
                    <a:gd name="connsiteY864" fmla="*/ 99436 h 742078"/>
                    <a:gd name="connsiteX865" fmla="*/ 790173 w 952345"/>
                    <a:gd name="connsiteY865" fmla="*/ 99320 h 742078"/>
                    <a:gd name="connsiteX866" fmla="*/ 790578 w 952345"/>
                    <a:gd name="connsiteY866" fmla="*/ 98984 h 742078"/>
                    <a:gd name="connsiteX867" fmla="*/ 790936 w 952345"/>
                    <a:gd name="connsiteY867" fmla="*/ 98672 h 742078"/>
                    <a:gd name="connsiteX868" fmla="*/ 792452 w 952345"/>
                    <a:gd name="connsiteY868" fmla="*/ 97226 h 742078"/>
                    <a:gd name="connsiteX869" fmla="*/ 792996 w 952345"/>
                    <a:gd name="connsiteY869" fmla="*/ 96775 h 742078"/>
                    <a:gd name="connsiteX870" fmla="*/ 794812 w 952345"/>
                    <a:gd name="connsiteY870" fmla="*/ 95409 h 742078"/>
                    <a:gd name="connsiteX871" fmla="*/ 795356 w 952345"/>
                    <a:gd name="connsiteY871" fmla="*/ 95143 h 742078"/>
                    <a:gd name="connsiteX872" fmla="*/ 797404 w 952345"/>
                    <a:gd name="connsiteY872" fmla="*/ 94507 h 742078"/>
                    <a:gd name="connsiteX873" fmla="*/ 798260 w 952345"/>
                    <a:gd name="connsiteY873" fmla="*/ 94299 h 742078"/>
                    <a:gd name="connsiteX874" fmla="*/ 802043 w 952345"/>
                    <a:gd name="connsiteY874" fmla="*/ 93813 h 742078"/>
                    <a:gd name="connsiteX875" fmla="*/ 805294 w 952345"/>
                    <a:gd name="connsiteY875" fmla="*/ 93628 h 742078"/>
                    <a:gd name="connsiteX876" fmla="*/ 805711 w 952345"/>
                    <a:gd name="connsiteY876" fmla="*/ 93593 h 742078"/>
                    <a:gd name="connsiteX877" fmla="*/ 806162 w 952345"/>
                    <a:gd name="connsiteY877" fmla="*/ 93512 h 742078"/>
                    <a:gd name="connsiteX878" fmla="*/ 807261 w 952345"/>
                    <a:gd name="connsiteY878" fmla="*/ 93616 h 742078"/>
                    <a:gd name="connsiteX879" fmla="*/ 807654 w 952345"/>
                    <a:gd name="connsiteY879" fmla="*/ 93766 h 742078"/>
                    <a:gd name="connsiteX880" fmla="*/ 808800 w 952345"/>
                    <a:gd name="connsiteY880" fmla="*/ 94981 h 742078"/>
                    <a:gd name="connsiteX881" fmla="*/ 809749 w 952345"/>
                    <a:gd name="connsiteY881" fmla="*/ 97758 h 742078"/>
                    <a:gd name="connsiteX882" fmla="*/ 810489 w 952345"/>
                    <a:gd name="connsiteY882" fmla="*/ 98244 h 742078"/>
                    <a:gd name="connsiteX883" fmla="*/ 810547 w 952345"/>
                    <a:gd name="connsiteY883" fmla="*/ 98267 h 742078"/>
                    <a:gd name="connsiteX884" fmla="*/ 813301 w 952345"/>
                    <a:gd name="connsiteY884" fmla="*/ 98603 h 742078"/>
                    <a:gd name="connsiteX885" fmla="*/ 813659 w 952345"/>
                    <a:gd name="connsiteY885" fmla="*/ 98591 h 742078"/>
                    <a:gd name="connsiteX886" fmla="*/ 815013 w 952345"/>
                    <a:gd name="connsiteY886" fmla="*/ 98533 h 742078"/>
                    <a:gd name="connsiteX887" fmla="*/ 815695 w 952345"/>
                    <a:gd name="connsiteY887" fmla="*/ 98325 h 742078"/>
                    <a:gd name="connsiteX888" fmla="*/ 815927 w 952345"/>
                    <a:gd name="connsiteY888" fmla="*/ 98232 h 742078"/>
                    <a:gd name="connsiteX889" fmla="*/ 817570 w 952345"/>
                    <a:gd name="connsiteY889" fmla="*/ 97145 h 742078"/>
                    <a:gd name="connsiteX890" fmla="*/ 818287 w 952345"/>
                    <a:gd name="connsiteY890" fmla="*/ 96786 h 742078"/>
                    <a:gd name="connsiteX891" fmla="*/ 819999 w 952345"/>
                    <a:gd name="connsiteY891" fmla="*/ 96173 h 742078"/>
                    <a:gd name="connsiteX892" fmla="*/ 820531 w 952345"/>
                    <a:gd name="connsiteY892" fmla="*/ 96069 h 742078"/>
                    <a:gd name="connsiteX893" fmla="*/ 821353 w 952345"/>
                    <a:gd name="connsiteY893" fmla="*/ 96046 h 742078"/>
                    <a:gd name="connsiteX894" fmla="*/ 822961 w 952345"/>
                    <a:gd name="connsiteY894" fmla="*/ 96161 h 742078"/>
                    <a:gd name="connsiteX895" fmla="*/ 823586 w 952345"/>
                    <a:gd name="connsiteY895" fmla="*/ 96323 h 742078"/>
                    <a:gd name="connsiteX896" fmla="*/ 824269 w 952345"/>
                    <a:gd name="connsiteY896" fmla="*/ 96636 h 742078"/>
                    <a:gd name="connsiteX897" fmla="*/ 825842 w 952345"/>
                    <a:gd name="connsiteY897" fmla="*/ 97515 h 742078"/>
                    <a:gd name="connsiteX898" fmla="*/ 827358 w 952345"/>
                    <a:gd name="connsiteY898" fmla="*/ 97434 h 742078"/>
                    <a:gd name="connsiteX899" fmla="*/ 827473 w 952345"/>
                    <a:gd name="connsiteY899" fmla="*/ 97399 h 742078"/>
                    <a:gd name="connsiteX900" fmla="*/ 828862 w 952345"/>
                    <a:gd name="connsiteY900" fmla="*/ 96728 h 742078"/>
                    <a:gd name="connsiteX901" fmla="*/ 829579 w 952345"/>
                    <a:gd name="connsiteY901" fmla="*/ 96474 h 742078"/>
                    <a:gd name="connsiteX902" fmla="*/ 830794 w 952345"/>
                    <a:gd name="connsiteY902" fmla="*/ 96451 h 742078"/>
                    <a:gd name="connsiteX903" fmla="*/ 832333 w 952345"/>
                    <a:gd name="connsiteY903" fmla="*/ 96913 h 742078"/>
                    <a:gd name="connsiteX904" fmla="*/ 832842 w 952345"/>
                    <a:gd name="connsiteY904" fmla="*/ 97064 h 742078"/>
                    <a:gd name="connsiteX905" fmla="*/ 833339 w 952345"/>
                    <a:gd name="connsiteY905" fmla="*/ 97214 h 742078"/>
                    <a:gd name="connsiteX906" fmla="*/ 835896 w 952345"/>
                    <a:gd name="connsiteY906" fmla="*/ 97931 h 742078"/>
                    <a:gd name="connsiteX907" fmla="*/ 837747 w 952345"/>
                    <a:gd name="connsiteY907" fmla="*/ 97411 h 742078"/>
                    <a:gd name="connsiteX908" fmla="*/ 837979 w 952345"/>
                    <a:gd name="connsiteY908" fmla="*/ 97295 h 742078"/>
                    <a:gd name="connsiteX909" fmla="*/ 838384 w 952345"/>
                    <a:gd name="connsiteY909" fmla="*/ 97052 h 742078"/>
                    <a:gd name="connsiteX910" fmla="*/ 838835 w 952345"/>
                    <a:gd name="connsiteY910" fmla="*/ 96786 h 742078"/>
                    <a:gd name="connsiteX911" fmla="*/ 839240 w 952345"/>
                    <a:gd name="connsiteY911" fmla="*/ 96532 h 742078"/>
                    <a:gd name="connsiteX912" fmla="*/ 841843 w 952345"/>
                    <a:gd name="connsiteY912" fmla="*/ 94727 h 742078"/>
                    <a:gd name="connsiteX913" fmla="*/ 842618 w 952345"/>
                    <a:gd name="connsiteY913" fmla="*/ 94356 h 742078"/>
                    <a:gd name="connsiteX914" fmla="*/ 843925 w 952345"/>
                    <a:gd name="connsiteY914" fmla="*/ 94241 h 742078"/>
                    <a:gd name="connsiteX915" fmla="*/ 844296 w 952345"/>
                    <a:gd name="connsiteY915" fmla="*/ 94333 h 742078"/>
                    <a:gd name="connsiteX916" fmla="*/ 844481 w 952345"/>
                    <a:gd name="connsiteY916" fmla="*/ 94345 h 742078"/>
                    <a:gd name="connsiteX917" fmla="*/ 844805 w 952345"/>
                    <a:gd name="connsiteY917" fmla="*/ 94322 h 742078"/>
                    <a:gd name="connsiteX918" fmla="*/ 845487 w 952345"/>
                    <a:gd name="connsiteY918" fmla="*/ 94229 h 742078"/>
                    <a:gd name="connsiteX919" fmla="*/ 847107 w 952345"/>
                    <a:gd name="connsiteY919" fmla="*/ 94194 h 742078"/>
                    <a:gd name="connsiteX920" fmla="*/ 847639 w 952345"/>
                    <a:gd name="connsiteY920" fmla="*/ 94252 h 742078"/>
                    <a:gd name="connsiteX921" fmla="*/ 848148 w 952345"/>
                    <a:gd name="connsiteY921" fmla="*/ 94391 h 742078"/>
                    <a:gd name="connsiteX922" fmla="*/ 849340 w 952345"/>
                    <a:gd name="connsiteY922" fmla="*/ 94761 h 742078"/>
                    <a:gd name="connsiteX923" fmla="*/ 850555 w 952345"/>
                    <a:gd name="connsiteY923" fmla="*/ 95351 h 742078"/>
                    <a:gd name="connsiteX924" fmla="*/ 851168 w 952345"/>
                    <a:gd name="connsiteY924" fmla="*/ 95722 h 742078"/>
                    <a:gd name="connsiteX925" fmla="*/ 851758 w 952345"/>
                    <a:gd name="connsiteY925" fmla="*/ 96161 h 742078"/>
                    <a:gd name="connsiteX926" fmla="*/ 852279 w 952345"/>
                    <a:gd name="connsiteY926" fmla="*/ 96647 h 742078"/>
                    <a:gd name="connsiteX927" fmla="*/ 852510 w 952345"/>
                    <a:gd name="connsiteY927" fmla="*/ 96902 h 742078"/>
                    <a:gd name="connsiteX928" fmla="*/ 852661 w 952345"/>
                    <a:gd name="connsiteY928" fmla="*/ 96763 h 742078"/>
                    <a:gd name="connsiteX929" fmla="*/ 854361 w 952345"/>
                    <a:gd name="connsiteY929" fmla="*/ 95317 h 742078"/>
                    <a:gd name="connsiteX930" fmla="*/ 854708 w 952345"/>
                    <a:gd name="connsiteY930" fmla="*/ 95108 h 742078"/>
                    <a:gd name="connsiteX931" fmla="*/ 855634 w 952345"/>
                    <a:gd name="connsiteY931" fmla="*/ 94657 h 742078"/>
                    <a:gd name="connsiteX932" fmla="*/ 855842 w 952345"/>
                    <a:gd name="connsiteY932" fmla="*/ 94518 h 742078"/>
                    <a:gd name="connsiteX933" fmla="*/ 858399 w 952345"/>
                    <a:gd name="connsiteY933" fmla="*/ 92193 h 742078"/>
                    <a:gd name="connsiteX934" fmla="*/ 858584 w 952345"/>
                    <a:gd name="connsiteY934" fmla="*/ 92008 h 742078"/>
                    <a:gd name="connsiteX935" fmla="*/ 859290 w 952345"/>
                    <a:gd name="connsiteY935" fmla="*/ 90874 h 742078"/>
                    <a:gd name="connsiteX936" fmla="*/ 859209 w 952345"/>
                    <a:gd name="connsiteY936" fmla="*/ 90700 h 742078"/>
                    <a:gd name="connsiteX937" fmla="*/ 859116 w 952345"/>
                    <a:gd name="connsiteY937" fmla="*/ 90608 h 742078"/>
                    <a:gd name="connsiteX938" fmla="*/ 858330 w 952345"/>
                    <a:gd name="connsiteY938" fmla="*/ 89891 h 742078"/>
                    <a:gd name="connsiteX939" fmla="*/ 858006 w 952345"/>
                    <a:gd name="connsiteY939" fmla="*/ 89497 h 742078"/>
                    <a:gd name="connsiteX940" fmla="*/ 857728 w 952345"/>
                    <a:gd name="connsiteY940" fmla="*/ 89058 h 742078"/>
                    <a:gd name="connsiteX941" fmla="*/ 857531 w 952345"/>
                    <a:gd name="connsiteY941" fmla="*/ 88641 h 742078"/>
                    <a:gd name="connsiteX942" fmla="*/ 856930 w 952345"/>
                    <a:gd name="connsiteY942" fmla="*/ 86825 h 742078"/>
                    <a:gd name="connsiteX943" fmla="*/ 856641 w 952345"/>
                    <a:gd name="connsiteY943" fmla="*/ 85228 h 742078"/>
                    <a:gd name="connsiteX944" fmla="*/ 857693 w 952345"/>
                    <a:gd name="connsiteY944" fmla="*/ 83088 h 742078"/>
                    <a:gd name="connsiteX945" fmla="*/ 858399 w 952345"/>
                    <a:gd name="connsiteY945" fmla="*/ 82740 h 742078"/>
                    <a:gd name="connsiteX946" fmla="*/ 859371 w 952345"/>
                    <a:gd name="connsiteY946" fmla="*/ 82417 h 742078"/>
                    <a:gd name="connsiteX947" fmla="*/ 859660 w 952345"/>
                    <a:gd name="connsiteY947" fmla="*/ 82312 h 742078"/>
                    <a:gd name="connsiteX948" fmla="*/ 860435 w 952345"/>
                    <a:gd name="connsiteY948" fmla="*/ 81850 h 742078"/>
                    <a:gd name="connsiteX949" fmla="*/ 860875 w 952345"/>
                    <a:gd name="connsiteY949" fmla="*/ 81584 h 742078"/>
                    <a:gd name="connsiteX950" fmla="*/ 861303 w 952345"/>
                    <a:gd name="connsiteY950" fmla="*/ 81329 h 742078"/>
                    <a:gd name="connsiteX951" fmla="*/ 863073 w 952345"/>
                    <a:gd name="connsiteY951" fmla="*/ 80160 h 742078"/>
                    <a:gd name="connsiteX952" fmla="*/ 863837 w 952345"/>
                    <a:gd name="connsiteY952" fmla="*/ 79721 h 742078"/>
                    <a:gd name="connsiteX953" fmla="*/ 865804 w 952345"/>
                    <a:gd name="connsiteY953" fmla="*/ 78865 h 742078"/>
                    <a:gd name="connsiteX954" fmla="*/ 866197 w 952345"/>
                    <a:gd name="connsiteY954" fmla="*/ 78726 h 742078"/>
                    <a:gd name="connsiteX955" fmla="*/ 866718 w 952345"/>
                    <a:gd name="connsiteY955" fmla="*/ 78622 h 742078"/>
                    <a:gd name="connsiteX956" fmla="*/ 868418 w 952345"/>
                    <a:gd name="connsiteY956" fmla="*/ 78367 h 742078"/>
                    <a:gd name="connsiteX957" fmla="*/ 869136 w 952345"/>
                    <a:gd name="connsiteY957" fmla="*/ 78309 h 742078"/>
                    <a:gd name="connsiteX958" fmla="*/ 870825 w 952345"/>
                    <a:gd name="connsiteY958" fmla="*/ 78275 h 742078"/>
                    <a:gd name="connsiteX959" fmla="*/ 871230 w 952345"/>
                    <a:gd name="connsiteY959" fmla="*/ 78298 h 742078"/>
                    <a:gd name="connsiteX960" fmla="*/ 871751 w 952345"/>
                    <a:gd name="connsiteY960" fmla="*/ 78402 h 742078"/>
                    <a:gd name="connsiteX961" fmla="*/ 872248 w 952345"/>
                    <a:gd name="connsiteY961" fmla="*/ 78541 h 742078"/>
                    <a:gd name="connsiteX962" fmla="*/ 872861 w 952345"/>
                    <a:gd name="connsiteY962" fmla="*/ 77847 h 742078"/>
                    <a:gd name="connsiteX963" fmla="*/ 873208 w 952345"/>
                    <a:gd name="connsiteY963" fmla="*/ 77534 h 742078"/>
                    <a:gd name="connsiteX964" fmla="*/ 874504 w 952345"/>
                    <a:gd name="connsiteY964" fmla="*/ 76678 h 742078"/>
                    <a:gd name="connsiteX965" fmla="*/ 874828 w 952345"/>
                    <a:gd name="connsiteY965" fmla="*/ 76435 h 742078"/>
                    <a:gd name="connsiteX966" fmla="*/ 875973 w 952345"/>
                    <a:gd name="connsiteY966" fmla="*/ 75405 h 742078"/>
                    <a:gd name="connsiteX967" fmla="*/ 876332 w 952345"/>
                    <a:gd name="connsiteY967" fmla="*/ 75081 h 742078"/>
                    <a:gd name="connsiteX968" fmla="*/ 876725 w 952345"/>
                    <a:gd name="connsiteY968" fmla="*/ 74723 h 742078"/>
                    <a:gd name="connsiteX969" fmla="*/ 877119 w 952345"/>
                    <a:gd name="connsiteY969" fmla="*/ 74364 h 742078"/>
                    <a:gd name="connsiteX970" fmla="*/ 877489 w 952345"/>
                    <a:gd name="connsiteY970" fmla="*/ 74005 h 742078"/>
                    <a:gd name="connsiteX971" fmla="*/ 877882 w 952345"/>
                    <a:gd name="connsiteY971" fmla="*/ 73635 h 742078"/>
                    <a:gd name="connsiteX972" fmla="*/ 878449 w 952345"/>
                    <a:gd name="connsiteY972" fmla="*/ 73184 h 742078"/>
                    <a:gd name="connsiteX973" fmla="*/ 879456 w 952345"/>
                    <a:gd name="connsiteY973" fmla="*/ 72478 h 742078"/>
                    <a:gd name="connsiteX974" fmla="*/ 880069 w 952345"/>
                    <a:gd name="connsiteY974" fmla="*/ 72166 h 742078"/>
                    <a:gd name="connsiteX975" fmla="*/ 880428 w 952345"/>
                    <a:gd name="connsiteY975" fmla="*/ 71934 h 742078"/>
                    <a:gd name="connsiteX976" fmla="*/ 881272 w 952345"/>
                    <a:gd name="connsiteY976" fmla="*/ 71564 h 742078"/>
                    <a:gd name="connsiteX977" fmla="*/ 881862 w 952345"/>
                    <a:gd name="connsiteY977" fmla="*/ 71425 h 742078"/>
                    <a:gd name="connsiteX978" fmla="*/ 882371 w 952345"/>
                    <a:gd name="connsiteY978" fmla="*/ 71391 h 742078"/>
                    <a:gd name="connsiteX979" fmla="*/ 883216 w 952345"/>
                    <a:gd name="connsiteY979" fmla="*/ 71506 h 742078"/>
                    <a:gd name="connsiteX980" fmla="*/ 883667 w 952345"/>
                    <a:gd name="connsiteY980" fmla="*/ 71668 h 742078"/>
                    <a:gd name="connsiteX981" fmla="*/ 884026 w 952345"/>
                    <a:gd name="connsiteY981" fmla="*/ 71784 h 742078"/>
                    <a:gd name="connsiteX982" fmla="*/ 884963 w 952345"/>
                    <a:gd name="connsiteY982" fmla="*/ 71958 h 742078"/>
                    <a:gd name="connsiteX983" fmla="*/ 885472 w 952345"/>
                    <a:gd name="connsiteY983" fmla="*/ 72062 h 742078"/>
                    <a:gd name="connsiteX984" fmla="*/ 885738 w 952345"/>
                    <a:gd name="connsiteY984" fmla="*/ 72096 h 742078"/>
                    <a:gd name="connsiteX985" fmla="*/ 886537 w 952345"/>
                    <a:gd name="connsiteY985" fmla="*/ 72027 h 742078"/>
                    <a:gd name="connsiteX986" fmla="*/ 887046 w 952345"/>
                    <a:gd name="connsiteY986" fmla="*/ 71992 h 742078"/>
                    <a:gd name="connsiteX987" fmla="*/ 887555 w 952345"/>
                    <a:gd name="connsiteY987" fmla="*/ 71934 h 742078"/>
                    <a:gd name="connsiteX988" fmla="*/ 889117 w 952345"/>
                    <a:gd name="connsiteY988" fmla="*/ 71738 h 742078"/>
                    <a:gd name="connsiteX989" fmla="*/ 892877 w 952345"/>
                    <a:gd name="connsiteY989" fmla="*/ 71287 h 742078"/>
                    <a:gd name="connsiteX990" fmla="*/ 893571 w 952345"/>
                    <a:gd name="connsiteY990" fmla="*/ 71263 h 742078"/>
                    <a:gd name="connsiteX991" fmla="*/ 895306 w 952345"/>
                    <a:gd name="connsiteY991" fmla="*/ 71321 h 742078"/>
                    <a:gd name="connsiteX992" fmla="*/ 895827 w 952345"/>
                    <a:gd name="connsiteY992" fmla="*/ 71344 h 742078"/>
                    <a:gd name="connsiteX993" fmla="*/ 896313 w 952345"/>
                    <a:gd name="connsiteY993" fmla="*/ 71356 h 742078"/>
                    <a:gd name="connsiteX994" fmla="*/ 898361 w 952345"/>
                    <a:gd name="connsiteY994" fmla="*/ 71356 h 742078"/>
                    <a:gd name="connsiteX995" fmla="*/ 898696 w 952345"/>
                    <a:gd name="connsiteY995" fmla="*/ 71321 h 742078"/>
                    <a:gd name="connsiteX996" fmla="*/ 900675 w 952345"/>
                    <a:gd name="connsiteY996" fmla="*/ 70905 h 742078"/>
                    <a:gd name="connsiteX997" fmla="*/ 901195 w 952345"/>
                    <a:gd name="connsiteY997" fmla="*/ 70801 h 742078"/>
                    <a:gd name="connsiteX998" fmla="*/ 901693 w 952345"/>
                    <a:gd name="connsiteY998" fmla="*/ 70697 h 742078"/>
                    <a:gd name="connsiteX999" fmla="*/ 905279 w 952345"/>
                    <a:gd name="connsiteY999" fmla="*/ 69817 h 742078"/>
                    <a:gd name="connsiteX1000" fmla="*/ 905638 w 952345"/>
                    <a:gd name="connsiteY1000" fmla="*/ 69713 h 742078"/>
                    <a:gd name="connsiteX1001" fmla="*/ 907524 w 952345"/>
                    <a:gd name="connsiteY1001" fmla="*/ 68938 h 742078"/>
                    <a:gd name="connsiteX1002" fmla="*/ 908010 w 952345"/>
                    <a:gd name="connsiteY1002" fmla="*/ 68741 h 742078"/>
                    <a:gd name="connsiteX1003" fmla="*/ 908472 w 952345"/>
                    <a:gd name="connsiteY1003" fmla="*/ 68545 h 742078"/>
                    <a:gd name="connsiteX1004" fmla="*/ 910393 w 952345"/>
                    <a:gd name="connsiteY1004" fmla="*/ 67700 h 742078"/>
                    <a:gd name="connsiteX1005" fmla="*/ 910786 w 952345"/>
                    <a:gd name="connsiteY1005" fmla="*/ 67515 h 742078"/>
                    <a:gd name="connsiteX1006" fmla="*/ 913505 w 952345"/>
                    <a:gd name="connsiteY1006" fmla="*/ 65941 h 742078"/>
                    <a:gd name="connsiteX1007" fmla="*/ 914026 w 952345"/>
                    <a:gd name="connsiteY1007" fmla="*/ 65733 h 742078"/>
                    <a:gd name="connsiteX1008" fmla="*/ 914859 w 952345"/>
                    <a:gd name="connsiteY1008" fmla="*/ 65560 h 742078"/>
                    <a:gd name="connsiteX1009" fmla="*/ 915923 w 952345"/>
                    <a:gd name="connsiteY1009" fmla="*/ 65467 h 742078"/>
                    <a:gd name="connsiteX1010" fmla="*/ 916884 w 952345"/>
                    <a:gd name="connsiteY1010" fmla="*/ 65479 h 742078"/>
                    <a:gd name="connsiteX1011" fmla="*/ 918480 w 952345"/>
                    <a:gd name="connsiteY1011" fmla="*/ 65675 h 742078"/>
                    <a:gd name="connsiteX1012" fmla="*/ 918943 w 952345"/>
                    <a:gd name="connsiteY1012" fmla="*/ 65791 h 742078"/>
                    <a:gd name="connsiteX1013" fmla="*/ 919441 w 952345"/>
                    <a:gd name="connsiteY1013" fmla="*/ 65976 h 742078"/>
                    <a:gd name="connsiteX1014" fmla="*/ 920505 w 952345"/>
                    <a:gd name="connsiteY1014" fmla="*/ 66439 h 742078"/>
                    <a:gd name="connsiteX1015" fmla="*/ 921188 w 952345"/>
                    <a:gd name="connsiteY1015" fmla="*/ 66925 h 742078"/>
                    <a:gd name="connsiteX1016" fmla="*/ 921905 w 952345"/>
                    <a:gd name="connsiteY1016" fmla="*/ 67723 h 742078"/>
                    <a:gd name="connsiteX1017" fmla="*/ 922495 w 952345"/>
                    <a:gd name="connsiteY1017" fmla="*/ 68475 h 742078"/>
                    <a:gd name="connsiteX1018" fmla="*/ 923282 w 952345"/>
                    <a:gd name="connsiteY1018" fmla="*/ 69852 h 742078"/>
                    <a:gd name="connsiteX1019" fmla="*/ 923467 w 952345"/>
                    <a:gd name="connsiteY1019" fmla="*/ 70141 h 742078"/>
                    <a:gd name="connsiteX1020" fmla="*/ 924855 w 952345"/>
                    <a:gd name="connsiteY1020" fmla="*/ 71772 h 742078"/>
                    <a:gd name="connsiteX1021" fmla="*/ 924994 w 952345"/>
                    <a:gd name="connsiteY1021" fmla="*/ 71842 h 742078"/>
                    <a:gd name="connsiteX1022" fmla="*/ 926371 w 952345"/>
                    <a:gd name="connsiteY1022" fmla="*/ 72559 h 742078"/>
                    <a:gd name="connsiteX1023" fmla="*/ 926787 w 952345"/>
                    <a:gd name="connsiteY1023" fmla="*/ 72756 h 742078"/>
                    <a:gd name="connsiteX1024" fmla="*/ 929749 w 952345"/>
                    <a:gd name="connsiteY1024" fmla="*/ 74005 h 742078"/>
                    <a:gd name="connsiteX1025" fmla="*/ 930802 w 952345"/>
                    <a:gd name="connsiteY1025" fmla="*/ 74526 h 742078"/>
                    <a:gd name="connsiteX1026" fmla="*/ 931334 w 952345"/>
                    <a:gd name="connsiteY1026" fmla="*/ 74838 h 742078"/>
                    <a:gd name="connsiteX1027" fmla="*/ 934134 w 952345"/>
                    <a:gd name="connsiteY1027" fmla="*/ 76435 h 742078"/>
                    <a:gd name="connsiteX1028" fmla="*/ 934481 w 952345"/>
                    <a:gd name="connsiteY1028" fmla="*/ 76609 h 742078"/>
                    <a:gd name="connsiteX1029" fmla="*/ 937304 w 952345"/>
                    <a:gd name="connsiteY1029" fmla="*/ 77731 h 742078"/>
                    <a:gd name="connsiteX1030" fmla="*/ 937721 w 952345"/>
                    <a:gd name="connsiteY1030" fmla="*/ 77870 h 742078"/>
                    <a:gd name="connsiteX1031" fmla="*/ 941677 w 952345"/>
                    <a:gd name="connsiteY1031" fmla="*/ 78969 h 742078"/>
                    <a:gd name="connsiteX1032" fmla="*/ 941932 w 952345"/>
                    <a:gd name="connsiteY1032" fmla="*/ 78992 h 742078"/>
                    <a:gd name="connsiteX1033" fmla="*/ 941955 w 952345"/>
                    <a:gd name="connsiteY1033" fmla="*/ 78980 h 742078"/>
                    <a:gd name="connsiteX1034" fmla="*/ 942094 w 952345"/>
                    <a:gd name="connsiteY1034" fmla="*/ 78876 h 742078"/>
                    <a:gd name="connsiteX1035" fmla="*/ 942695 w 952345"/>
                    <a:gd name="connsiteY1035" fmla="*/ 77789 h 742078"/>
                    <a:gd name="connsiteX1036" fmla="*/ 942985 w 952345"/>
                    <a:gd name="connsiteY1036" fmla="*/ 77384 h 742078"/>
                    <a:gd name="connsiteX1037" fmla="*/ 943343 w 952345"/>
                    <a:gd name="connsiteY1037" fmla="*/ 76990 h 742078"/>
                    <a:gd name="connsiteX1038" fmla="*/ 943968 w 952345"/>
                    <a:gd name="connsiteY1038" fmla="*/ 76470 h 742078"/>
                    <a:gd name="connsiteX1039" fmla="*/ 944385 w 952345"/>
                    <a:gd name="connsiteY1039" fmla="*/ 76215 h 742078"/>
                    <a:gd name="connsiteX1040" fmla="*/ 944824 w 952345"/>
                    <a:gd name="connsiteY1040" fmla="*/ 76019 h 742078"/>
                    <a:gd name="connsiteX1041" fmla="*/ 946513 w 952345"/>
                    <a:gd name="connsiteY1041" fmla="*/ 76030 h 742078"/>
                    <a:gd name="connsiteX1042" fmla="*/ 947971 w 952345"/>
                    <a:gd name="connsiteY1042" fmla="*/ 76713 h 742078"/>
                    <a:gd name="connsiteX1043" fmla="*/ 948538 w 952345"/>
                    <a:gd name="connsiteY1043" fmla="*/ 77118 h 742078"/>
                    <a:gd name="connsiteX1044" fmla="*/ 949070 w 952345"/>
                    <a:gd name="connsiteY1044" fmla="*/ 77685 h 742078"/>
                    <a:gd name="connsiteX1045" fmla="*/ 950065 w 952345"/>
                    <a:gd name="connsiteY1045" fmla="*/ 78957 h 742078"/>
                    <a:gd name="connsiteX1046" fmla="*/ 950551 w 952345"/>
                    <a:gd name="connsiteY1046" fmla="*/ 79709 h 742078"/>
                    <a:gd name="connsiteX1047" fmla="*/ 951801 w 952345"/>
                    <a:gd name="connsiteY1047" fmla="*/ 82104 h 742078"/>
                    <a:gd name="connsiteX1048" fmla="*/ 952078 w 952345"/>
                    <a:gd name="connsiteY1048" fmla="*/ 82868 h 742078"/>
                    <a:gd name="connsiteX1049" fmla="*/ 952183 w 952345"/>
                    <a:gd name="connsiteY1049" fmla="*/ 83354 h 742078"/>
                    <a:gd name="connsiteX1050" fmla="*/ 952321 w 952345"/>
                    <a:gd name="connsiteY1050" fmla="*/ 84962 h 742078"/>
                    <a:gd name="connsiteX1051" fmla="*/ 952345 w 952345"/>
                    <a:gd name="connsiteY1051" fmla="*/ 85575 h 742078"/>
                    <a:gd name="connsiteX1052" fmla="*/ 951940 w 952345"/>
                    <a:gd name="connsiteY1052" fmla="*/ 86859 h 742078"/>
                    <a:gd name="connsiteX1053" fmla="*/ 950979 w 952345"/>
                    <a:gd name="connsiteY1053" fmla="*/ 88144 h 742078"/>
                    <a:gd name="connsiteX1054" fmla="*/ 950644 w 952345"/>
                    <a:gd name="connsiteY1054" fmla="*/ 88502 h 742078"/>
                    <a:gd name="connsiteX1055" fmla="*/ 950239 w 952345"/>
                    <a:gd name="connsiteY1055" fmla="*/ 88815 h 742078"/>
                    <a:gd name="connsiteX1056" fmla="*/ 949348 w 952345"/>
                    <a:gd name="connsiteY1056" fmla="*/ 89243 h 742078"/>
                    <a:gd name="connsiteX1057" fmla="*/ 947346 w 952345"/>
                    <a:gd name="connsiteY1057" fmla="*/ 89613 h 742078"/>
                    <a:gd name="connsiteX1058" fmla="*/ 947312 w 952345"/>
                    <a:gd name="connsiteY1058" fmla="*/ 89613 h 742078"/>
                    <a:gd name="connsiteX1059" fmla="*/ 947046 w 952345"/>
                    <a:gd name="connsiteY1059" fmla="*/ 89902 h 742078"/>
                    <a:gd name="connsiteX1060" fmla="*/ 945576 w 952345"/>
                    <a:gd name="connsiteY1060" fmla="*/ 91452 h 742078"/>
                    <a:gd name="connsiteX1061" fmla="*/ 944604 w 952345"/>
                    <a:gd name="connsiteY1061" fmla="*/ 92031 h 742078"/>
                    <a:gd name="connsiteX1062" fmla="*/ 944095 w 952345"/>
                    <a:gd name="connsiteY1062" fmla="*/ 92147 h 742078"/>
                    <a:gd name="connsiteX1063" fmla="*/ 943390 w 952345"/>
                    <a:gd name="connsiteY1063" fmla="*/ 92262 h 742078"/>
                    <a:gd name="connsiteX1064" fmla="*/ 942800 w 952345"/>
                    <a:gd name="connsiteY1064" fmla="*/ 92262 h 742078"/>
                    <a:gd name="connsiteX1065" fmla="*/ 942302 w 952345"/>
                    <a:gd name="connsiteY1065" fmla="*/ 92193 h 742078"/>
                    <a:gd name="connsiteX1066" fmla="*/ 941469 w 952345"/>
                    <a:gd name="connsiteY1066" fmla="*/ 91869 h 742078"/>
                    <a:gd name="connsiteX1067" fmla="*/ 940127 w 952345"/>
                    <a:gd name="connsiteY1067" fmla="*/ 90978 h 742078"/>
                    <a:gd name="connsiteX1068" fmla="*/ 939618 w 952345"/>
                    <a:gd name="connsiteY1068" fmla="*/ 90619 h 742078"/>
                    <a:gd name="connsiteX1069" fmla="*/ 938820 w 952345"/>
                    <a:gd name="connsiteY1069" fmla="*/ 89937 h 742078"/>
                    <a:gd name="connsiteX1070" fmla="*/ 937987 w 952345"/>
                    <a:gd name="connsiteY1070" fmla="*/ 89844 h 742078"/>
                    <a:gd name="connsiteX1071" fmla="*/ 937732 w 952345"/>
                    <a:gd name="connsiteY1071" fmla="*/ 89879 h 742078"/>
                    <a:gd name="connsiteX1072" fmla="*/ 936193 w 952345"/>
                    <a:gd name="connsiteY1072" fmla="*/ 90122 h 742078"/>
                    <a:gd name="connsiteX1073" fmla="*/ 935869 w 952345"/>
                    <a:gd name="connsiteY1073" fmla="*/ 90203 h 742078"/>
                    <a:gd name="connsiteX1074" fmla="*/ 933960 w 952345"/>
                    <a:gd name="connsiteY1074" fmla="*/ 90920 h 742078"/>
                    <a:gd name="connsiteX1075" fmla="*/ 933451 w 952345"/>
                    <a:gd name="connsiteY1075" fmla="*/ 91892 h 742078"/>
                    <a:gd name="connsiteX1076" fmla="*/ 931670 w 952345"/>
                    <a:gd name="connsiteY1076" fmla="*/ 95224 h 742078"/>
                    <a:gd name="connsiteX1077" fmla="*/ 931311 w 952345"/>
                    <a:gd name="connsiteY1077" fmla="*/ 95814 h 742078"/>
                    <a:gd name="connsiteX1078" fmla="*/ 931045 w 952345"/>
                    <a:gd name="connsiteY1078" fmla="*/ 96150 h 742078"/>
                    <a:gd name="connsiteX1079" fmla="*/ 930281 w 952345"/>
                    <a:gd name="connsiteY1079" fmla="*/ 96913 h 742078"/>
                    <a:gd name="connsiteX1080" fmla="*/ 929830 w 952345"/>
                    <a:gd name="connsiteY1080" fmla="*/ 97330 h 742078"/>
                    <a:gd name="connsiteX1081" fmla="*/ 929147 w 952345"/>
                    <a:gd name="connsiteY1081" fmla="*/ 97746 h 742078"/>
                    <a:gd name="connsiteX1082" fmla="*/ 926290 w 952345"/>
                    <a:gd name="connsiteY1082" fmla="*/ 98764 h 742078"/>
                    <a:gd name="connsiteX1083" fmla="*/ 926000 w 952345"/>
                    <a:gd name="connsiteY1083" fmla="*/ 98926 h 742078"/>
                    <a:gd name="connsiteX1084" fmla="*/ 925676 w 952345"/>
                    <a:gd name="connsiteY1084" fmla="*/ 99112 h 742078"/>
                    <a:gd name="connsiteX1085" fmla="*/ 925665 w 952345"/>
                    <a:gd name="connsiteY1085" fmla="*/ 99123 h 742078"/>
                    <a:gd name="connsiteX1086" fmla="*/ 925260 w 952345"/>
                    <a:gd name="connsiteY1086" fmla="*/ 99759 h 742078"/>
                    <a:gd name="connsiteX1087" fmla="*/ 924948 w 952345"/>
                    <a:gd name="connsiteY1087" fmla="*/ 100153 h 742078"/>
                    <a:gd name="connsiteX1088" fmla="*/ 924577 w 952345"/>
                    <a:gd name="connsiteY1088" fmla="*/ 100512 h 742078"/>
                    <a:gd name="connsiteX1089" fmla="*/ 924219 w 952345"/>
                    <a:gd name="connsiteY1089" fmla="*/ 100801 h 742078"/>
                    <a:gd name="connsiteX1090" fmla="*/ 923293 w 952345"/>
                    <a:gd name="connsiteY1090" fmla="*/ 101344 h 742078"/>
                    <a:gd name="connsiteX1091" fmla="*/ 922668 w 952345"/>
                    <a:gd name="connsiteY1091" fmla="*/ 101657 h 742078"/>
                    <a:gd name="connsiteX1092" fmla="*/ 922182 w 952345"/>
                    <a:gd name="connsiteY1092" fmla="*/ 101830 h 742078"/>
                    <a:gd name="connsiteX1093" fmla="*/ 920528 w 952345"/>
                    <a:gd name="connsiteY1093" fmla="*/ 102143 h 742078"/>
                    <a:gd name="connsiteX1094" fmla="*/ 919140 w 952345"/>
                    <a:gd name="connsiteY1094" fmla="*/ 102282 h 742078"/>
                    <a:gd name="connsiteX1095" fmla="*/ 919140 w 952345"/>
                    <a:gd name="connsiteY1095" fmla="*/ 102293 h 742078"/>
                    <a:gd name="connsiteX1096" fmla="*/ 917971 w 952345"/>
                    <a:gd name="connsiteY1096" fmla="*/ 103115 h 742078"/>
                    <a:gd name="connsiteX1097" fmla="*/ 917508 w 952345"/>
                    <a:gd name="connsiteY1097" fmla="*/ 103358 h 742078"/>
                    <a:gd name="connsiteX1098" fmla="*/ 917011 w 952345"/>
                    <a:gd name="connsiteY1098" fmla="*/ 103543 h 742078"/>
                    <a:gd name="connsiteX1099" fmla="*/ 916490 w 952345"/>
                    <a:gd name="connsiteY1099" fmla="*/ 103693 h 742078"/>
                    <a:gd name="connsiteX1100" fmla="*/ 916224 w 952345"/>
                    <a:gd name="connsiteY1100" fmla="*/ 103809 h 742078"/>
                    <a:gd name="connsiteX1101" fmla="*/ 915391 w 952345"/>
                    <a:gd name="connsiteY1101" fmla="*/ 104260 h 742078"/>
                    <a:gd name="connsiteX1102" fmla="*/ 915125 w 952345"/>
                    <a:gd name="connsiteY1102" fmla="*/ 104434 h 742078"/>
                    <a:gd name="connsiteX1103" fmla="*/ 912834 w 952345"/>
                    <a:gd name="connsiteY1103" fmla="*/ 106458 h 742078"/>
                    <a:gd name="connsiteX1104" fmla="*/ 911388 w 952345"/>
                    <a:gd name="connsiteY1104" fmla="*/ 107511 h 742078"/>
                    <a:gd name="connsiteX1105" fmla="*/ 910474 w 952345"/>
                    <a:gd name="connsiteY1105" fmla="*/ 108020 h 742078"/>
                    <a:gd name="connsiteX1106" fmla="*/ 909097 w 952345"/>
                    <a:gd name="connsiteY1106" fmla="*/ 108564 h 742078"/>
                    <a:gd name="connsiteX1107" fmla="*/ 908854 w 952345"/>
                    <a:gd name="connsiteY1107" fmla="*/ 108703 h 742078"/>
                    <a:gd name="connsiteX1108" fmla="*/ 908091 w 952345"/>
                    <a:gd name="connsiteY1108" fmla="*/ 109270 h 742078"/>
                    <a:gd name="connsiteX1109" fmla="*/ 907674 w 952345"/>
                    <a:gd name="connsiteY1109" fmla="*/ 109582 h 742078"/>
                    <a:gd name="connsiteX1110" fmla="*/ 907339 w 952345"/>
                    <a:gd name="connsiteY1110" fmla="*/ 109837 h 742078"/>
                    <a:gd name="connsiteX1111" fmla="*/ 905858 w 952345"/>
                    <a:gd name="connsiteY1111" fmla="*/ 111225 h 742078"/>
                    <a:gd name="connsiteX1112" fmla="*/ 905534 w 952345"/>
                    <a:gd name="connsiteY1112" fmla="*/ 111468 h 742078"/>
                    <a:gd name="connsiteX1113" fmla="*/ 905511 w 952345"/>
                    <a:gd name="connsiteY1113" fmla="*/ 111479 h 742078"/>
                    <a:gd name="connsiteX1114" fmla="*/ 906020 w 952345"/>
                    <a:gd name="connsiteY1114" fmla="*/ 112486 h 742078"/>
                    <a:gd name="connsiteX1115" fmla="*/ 906286 w 952345"/>
                    <a:gd name="connsiteY1115" fmla="*/ 113111 h 742078"/>
                    <a:gd name="connsiteX1116" fmla="*/ 906402 w 952345"/>
                    <a:gd name="connsiteY1116" fmla="*/ 113504 h 742078"/>
                    <a:gd name="connsiteX1117" fmla="*/ 906818 w 952345"/>
                    <a:gd name="connsiteY1117" fmla="*/ 115610 h 742078"/>
                    <a:gd name="connsiteX1118" fmla="*/ 906841 w 952345"/>
                    <a:gd name="connsiteY1118" fmla="*/ 116119 h 742078"/>
                    <a:gd name="connsiteX1119" fmla="*/ 906818 w 952345"/>
                    <a:gd name="connsiteY1119" fmla="*/ 116628 h 742078"/>
                    <a:gd name="connsiteX1120" fmla="*/ 906540 w 952345"/>
                    <a:gd name="connsiteY1120" fmla="*/ 117519 h 742078"/>
                    <a:gd name="connsiteX1121" fmla="*/ 906043 w 952345"/>
                    <a:gd name="connsiteY1121" fmla="*/ 118352 h 742078"/>
                    <a:gd name="connsiteX1122" fmla="*/ 906251 w 952345"/>
                    <a:gd name="connsiteY1122" fmla="*/ 119231 h 742078"/>
                    <a:gd name="connsiteX1123" fmla="*/ 906355 w 952345"/>
                    <a:gd name="connsiteY1123" fmla="*/ 119428 h 742078"/>
                    <a:gd name="connsiteX1124" fmla="*/ 906598 w 952345"/>
                    <a:gd name="connsiteY1124" fmla="*/ 119856 h 742078"/>
                    <a:gd name="connsiteX1125" fmla="*/ 906864 w 952345"/>
                    <a:gd name="connsiteY1125" fmla="*/ 120296 h 742078"/>
                    <a:gd name="connsiteX1126" fmla="*/ 907072 w 952345"/>
                    <a:gd name="connsiteY1126" fmla="*/ 120631 h 742078"/>
                    <a:gd name="connsiteX1127" fmla="*/ 907998 w 952345"/>
                    <a:gd name="connsiteY1127" fmla="*/ 121765 h 742078"/>
                    <a:gd name="connsiteX1128" fmla="*/ 908287 w 952345"/>
                    <a:gd name="connsiteY1128" fmla="*/ 122228 h 742078"/>
                    <a:gd name="connsiteX1129" fmla="*/ 909132 w 952345"/>
                    <a:gd name="connsiteY1129" fmla="*/ 124229 h 742078"/>
                    <a:gd name="connsiteX1130" fmla="*/ 909410 w 952345"/>
                    <a:gd name="connsiteY1130" fmla="*/ 125166 h 742078"/>
                    <a:gd name="connsiteX1131" fmla="*/ 909734 w 952345"/>
                    <a:gd name="connsiteY1131" fmla="*/ 126971 h 742078"/>
                    <a:gd name="connsiteX1132" fmla="*/ 909826 w 952345"/>
                    <a:gd name="connsiteY1132" fmla="*/ 127145 h 742078"/>
                    <a:gd name="connsiteX1133" fmla="*/ 910740 w 952345"/>
                    <a:gd name="connsiteY1133" fmla="*/ 128788 h 742078"/>
                    <a:gd name="connsiteX1134" fmla="*/ 910914 w 952345"/>
                    <a:gd name="connsiteY1134" fmla="*/ 128984 h 742078"/>
                    <a:gd name="connsiteX1135" fmla="*/ 912348 w 952345"/>
                    <a:gd name="connsiteY1135" fmla="*/ 130465 h 742078"/>
                    <a:gd name="connsiteX1136" fmla="*/ 912626 w 952345"/>
                    <a:gd name="connsiteY1136" fmla="*/ 130708 h 742078"/>
                    <a:gd name="connsiteX1137" fmla="*/ 914280 w 952345"/>
                    <a:gd name="connsiteY1137" fmla="*/ 131969 h 742078"/>
                    <a:gd name="connsiteX1138" fmla="*/ 914790 w 952345"/>
                    <a:gd name="connsiteY1138" fmla="*/ 132536 h 742078"/>
                    <a:gd name="connsiteX1139" fmla="*/ 915032 w 952345"/>
                    <a:gd name="connsiteY1139" fmla="*/ 132953 h 742078"/>
                    <a:gd name="connsiteX1140" fmla="*/ 915322 w 952345"/>
                    <a:gd name="connsiteY1140" fmla="*/ 133925 h 742078"/>
                    <a:gd name="connsiteX1141" fmla="*/ 915345 w 952345"/>
                    <a:gd name="connsiteY1141" fmla="*/ 135012 h 742078"/>
                    <a:gd name="connsiteX1142" fmla="*/ 915241 w 952345"/>
                    <a:gd name="connsiteY1142" fmla="*/ 135706 h 742078"/>
                    <a:gd name="connsiteX1143" fmla="*/ 915079 w 952345"/>
                    <a:gd name="connsiteY1143" fmla="*/ 136192 h 742078"/>
                    <a:gd name="connsiteX1144" fmla="*/ 914766 w 952345"/>
                    <a:gd name="connsiteY1144" fmla="*/ 136771 h 742078"/>
                    <a:gd name="connsiteX1145" fmla="*/ 914107 w 952345"/>
                    <a:gd name="connsiteY1145" fmla="*/ 137627 h 742078"/>
                    <a:gd name="connsiteX1146" fmla="*/ 913413 w 952345"/>
                    <a:gd name="connsiteY1146" fmla="*/ 138333 h 742078"/>
                    <a:gd name="connsiteX1147" fmla="*/ 913008 w 952345"/>
                    <a:gd name="connsiteY1147" fmla="*/ 138668 h 742078"/>
                    <a:gd name="connsiteX1148" fmla="*/ 912591 w 952345"/>
                    <a:gd name="connsiteY1148" fmla="*/ 139004 h 742078"/>
                    <a:gd name="connsiteX1149" fmla="*/ 912360 w 952345"/>
                    <a:gd name="connsiteY1149" fmla="*/ 139189 h 742078"/>
                    <a:gd name="connsiteX1150" fmla="*/ 912788 w 952345"/>
                    <a:gd name="connsiteY1150" fmla="*/ 139536 h 742078"/>
                    <a:gd name="connsiteX1151" fmla="*/ 913100 w 952345"/>
                    <a:gd name="connsiteY1151" fmla="*/ 139744 h 742078"/>
                    <a:gd name="connsiteX1152" fmla="*/ 915356 w 952345"/>
                    <a:gd name="connsiteY1152" fmla="*/ 141214 h 742078"/>
                    <a:gd name="connsiteX1153" fmla="*/ 915796 w 952345"/>
                    <a:gd name="connsiteY1153" fmla="*/ 141618 h 742078"/>
                    <a:gd name="connsiteX1154" fmla="*/ 916143 w 952345"/>
                    <a:gd name="connsiteY1154" fmla="*/ 142023 h 742078"/>
                    <a:gd name="connsiteX1155" fmla="*/ 917798 w 952345"/>
                    <a:gd name="connsiteY1155" fmla="*/ 144256 h 742078"/>
                    <a:gd name="connsiteX1156" fmla="*/ 918203 w 952345"/>
                    <a:gd name="connsiteY1156" fmla="*/ 144881 h 742078"/>
                    <a:gd name="connsiteX1157" fmla="*/ 919290 w 952345"/>
                    <a:gd name="connsiteY1157" fmla="*/ 146790 h 742078"/>
                    <a:gd name="connsiteX1158" fmla="*/ 919799 w 952345"/>
                    <a:gd name="connsiteY1158" fmla="*/ 147901 h 742078"/>
                    <a:gd name="connsiteX1159" fmla="*/ 919961 w 952345"/>
                    <a:gd name="connsiteY1159" fmla="*/ 148236 h 742078"/>
                    <a:gd name="connsiteX1160" fmla="*/ 922217 w 952345"/>
                    <a:gd name="connsiteY1160" fmla="*/ 151592 h 742078"/>
                    <a:gd name="connsiteX1161" fmla="*/ 922495 w 952345"/>
                    <a:gd name="connsiteY1161" fmla="*/ 151915 h 742078"/>
                    <a:gd name="connsiteX1162" fmla="*/ 924878 w 952345"/>
                    <a:gd name="connsiteY1162" fmla="*/ 154773 h 742078"/>
                    <a:gd name="connsiteX1163" fmla="*/ 925191 w 952345"/>
                    <a:gd name="connsiteY1163" fmla="*/ 155109 h 742078"/>
                    <a:gd name="connsiteX1164" fmla="*/ 928187 w 952345"/>
                    <a:gd name="connsiteY1164" fmla="*/ 158094 h 742078"/>
                    <a:gd name="connsiteX1165" fmla="*/ 930432 w 952345"/>
                    <a:gd name="connsiteY1165" fmla="*/ 160523 h 742078"/>
                    <a:gd name="connsiteX1166" fmla="*/ 930790 w 952345"/>
                    <a:gd name="connsiteY1166" fmla="*/ 160917 h 742078"/>
                    <a:gd name="connsiteX1167" fmla="*/ 932838 w 952345"/>
                    <a:gd name="connsiteY1167" fmla="*/ 163115 h 742078"/>
                    <a:gd name="connsiteX1168" fmla="*/ 933046 w 952345"/>
                    <a:gd name="connsiteY1168" fmla="*/ 163277 h 742078"/>
                    <a:gd name="connsiteX1169" fmla="*/ 934793 w 952345"/>
                    <a:gd name="connsiteY1169" fmla="*/ 164364 h 742078"/>
                    <a:gd name="connsiteX1170" fmla="*/ 935210 w 952345"/>
                    <a:gd name="connsiteY1170" fmla="*/ 164607 h 742078"/>
                    <a:gd name="connsiteX1171" fmla="*/ 937061 w 952345"/>
                    <a:gd name="connsiteY1171" fmla="*/ 165614 h 742078"/>
                    <a:gd name="connsiteX1172" fmla="*/ 937408 w 952345"/>
                    <a:gd name="connsiteY1172" fmla="*/ 165845 h 742078"/>
                    <a:gd name="connsiteX1173" fmla="*/ 938079 w 952345"/>
                    <a:gd name="connsiteY1173" fmla="*/ 166447 h 742078"/>
                    <a:gd name="connsiteX1174" fmla="*/ 939444 w 952345"/>
                    <a:gd name="connsiteY1174" fmla="*/ 168101 h 742078"/>
                    <a:gd name="connsiteX1175" fmla="*/ 939803 w 952345"/>
                    <a:gd name="connsiteY1175" fmla="*/ 168784 h 742078"/>
                    <a:gd name="connsiteX1176" fmla="*/ 939953 w 952345"/>
                    <a:gd name="connsiteY1176" fmla="*/ 169270 h 742078"/>
                    <a:gd name="connsiteX1177" fmla="*/ 940046 w 952345"/>
                    <a:gd name="connsiteY1177" fmla="*/ 169860 h 742078"/>
                    <a:gd name="connsiteX1178" fmla="*/ 940046 w 952345"/>
                    <a:gd name="connsiteY1178" fmla="*/ 171468 h 742078"/>
                    <a:gd name="connsiteX1179" fmla="*/ 939942 w 952345"/>
                    <a:gd name="connsiteY1179" fmla="*/ 172313 h 742078"/>
                    <a:gd name="connsiteX1180" fmla="*/ 939826 w 952345"/>
                    <a:gd name="connsiteY1180" fmla="*/ 172752 h 742078"/>
                    <a:gd name="connsiteX1181" fmla="*/ 938993 w 952345"/>
                    <a:gd name="connsiteY1181" fmla="*/ 174777 h 742078"/>
                    <a:gd name="connsiteX1182" fmla="*/ 937744 w 952345"/>
                    <a:gd name="connsiteY1182" fmla="*/ 177241 h 742078"/>
                    <a:gd name="connsiteX1183" fmla="*/ 937640 w 952345"/>
                    <a:gd name="connsiteY1183" fmla="*/ 177507 h 742078"/>
                    <a:gd name="connsiteX1184" fmla="*/ 936980 w 952345"/>
                    <a:gd name="connsiteY1184" fmla="*/ 180400 h 742078"/>
                    <a:gd name="connsiteX1185" fmla="*/ 936517 w 952345"/>
                    <a:gd name="connsiteY1185" fmla="*/ 183373 h 742078"/>
                    <a:gd name="connsiteX1186" fmla="*/ 936517 w 952345"/>
                    <a:gd name="connsiteY1186" fmla="*/ 183535 h 742078"/>
                    <a:gd name="connsiteX1187" fmla="*/ 937015 w 952345"/>
                    <a:gd name="connsiteY1187" fmla="*/ 185907 h 742078"/>
                    <a:gd name="connsiteX1188" fmla="*/ 937026 w 952345"/>
                    <a:gd name="connsiteY1188" fmla="*/ 185988 h 742078"/>
                    <a:gd name="connsiteX1189" fmla="*/ 938415 w 952345"/>
                    <a:gd name="connsiteY1189" fmla="*/ 187793 h 742078"/>
                    <a:gd name="connsiteX1190" fmla="*/ 938727 w 952345"/>
                    <a:gd name="connsiteY1190" fmla="*/ 188209 h 742078"/>
                    <a:gd name="connsiteX1191" fmla="*/ 938924 w 952345"/>
                    <a:gd name="connsiteY1191" fmla="*/ 188464 h 742078"/>
                    <a:gd name="connsiteX1192" fmla="*/ 941226 w 952345"/>
                    <a:gd name="connsiteY1192" fmla="*/ 190408 h 742078"/>
                    <a:gd name="connsiteX1193" fmla="*/ 942869 w 952345"/>
                    <a:gd name="connsiteY1193" fmla="*/ 191877 h 742078"/>
                    <a:gd name="connsiteX1194" fmla="*/ 943332 w 952345"/>
                    <a:gd name="connsiteY1194" fmla="*/ 192513 h 742078"/>
                    <a:gd name="connsiteX1195" fmla="*/ 943656 w 952345"/>
                    <a:gd name="connsiteY1195" fmla="*/ 193219 h 742078"/>
                    <a:gd name="connsiteX1196" fmla="*/ 944153 w 952345"/>
                    <a:gd name="connsiteY1196" fmla="*/ 194758 h 742078"/>
                    <a:gd name="connsiteX1197" fmla="*/ 944350 w 952345"/>
                    <a:gd name="connsiteY1197" fmla="*/ 195753 h 742078"/>
                    <a:gd name="connsiteX1198" fmla="*/ 944558 w 952345"/>
                    <a:gd name="connsiteY1198" fmla="*/ 198888 h 742078"/>
                    <a:gd name="connsiteX1199" fmla="*/ 944616 w 952345"/>
                    <a:gd name="connsiteY1199" fmla="*/ 199293 h 742078"/>
                    <a:gd name="connsiteX1200" fmla="*/ 944986 w 952345"/>
                    <a:gd name="connsiteY1200" fmla="*/ 201410 h 742078"/>
                    <a:gd name="connsiteX1201" fmla="*/ 945067 w 952345"/>
                    <a:gd name="connsiteY1201" fmla="*/ 202429 h 742078"/>
                    <a:gd name="connsiteX1202" fmla="*/ 944882 w 952345"/>
                    <a:gd name="connsiteY1202" fmla="*/ 204904 h 742078"/>
                    <a:gd name="connsiteX1203" fmla="*/ 944709 w 952345"/>
                    <a:gd name="connsiteY1203" fmla="*/ 205599 h 742078"/>
                    <a:gd name="connsiteX1204" fmla="*/ 943459 w 952345"/>
                    <a:gd name="connsiteY1204" fmla="*/ 209301 h 742078"/>
                    <a:gd name="connsiteX1205" fmla="*/ 943609 w 952345"/>
                    <a:gd name="connsiteY1205" fmla="*/ 212147 h 742078"/>
                    <a:gd name="connsiteX1206" fmla="*/ 943621 w 952345"/>
                    <a:gd name="connsiteY1206" fmla="*/ 213825 h 742078"/>
                    <a:gd name="connsiteX1207" fmla="*/ 943586 w 952345"/>
                    <a:gd name="connsiteY1207" fmla="*/ 214287 h 742078"/>
                    <a:gd name="connsiteX1208" fmla="*/ 943482 w 952345"/>
                    <a:gd name="connsiteY1208" fmla="*/ 214773 h 742078"/>
                    <a:gd name="connsiteX1209" fmla="*/ 942707 w 952345"/>
                    <a:gd name="connsiteY1209" fmla="*/ 215954 h 742078"/>
                    <a:gd name="connsiteX1210" fmla="*/ 941411 w 952345"/>
                    <a:gd name="connsiteY1210" fmla="*/ 216902 h 742078"/>
                    <a:gd name="connsiteX1211" fmla="*/ 940960 w 952345"/>
                    <a:gd name="connsiteY1211" fmla="*/ 217145 h 742078"/>
                    <a:gd name="connsiteX1212" fmla="*/ 940243 w 952345"/>
                    <a:gd name="connsiteY1212" fmla="*/ 217423 h 742078"/>
                    <a:gd name="connsiteX1213" fmla="*/ 938195 w 952345"/>
                    <a:gd name="connsiteY1213" fmla="*/ 217943 h 742078"/>
                    <a:gd name="connsiteX1214" fmla="*/ 937790 w 952345"/>
                    <a:gd name="connsiteY1214" fmla="*/ 218059 h 742078"/>
                    <a:gd name="connsiteX1215" fmla="*/ 934828 w 952345"/>
                    <a:gd name="connsiteY1215" fmla="*/ 219193 h 742078"/>
                    <a:gd name="connsiteX1216" fmla="*/ 931727 w 952345"/>
                    <a:gd name="connsiteY1216" fmla="*/ 220234 h 742078"/>
                    <a:gd name="connsiteX1217" fmla="*/ 931230 w 952345"/>
                    <a:gd name="connsiteY1217" fmla="*/ 220338 h 742078"/>
                    <a:gd name="connsiteX1218" fmla="*/ 930721 w 952345"/>
                    <a:gd name="connsiteY1218" fmla="*/ 220373 h 742078"/>
                    <a:gd name="connsiteX1219" fmla="*/ 930223 w 952345"/>
                    <a:gd name="connsiteY1219" fmla="*/ 220350 h 742078"/>
                    <a:gd name="connsiteX1220" fmla="*/ 929436 w 952345"/>
                    <a:gd name="connsiteY1220" fmla="*/ 220211 h 742078"/>
                    <a:gd name="connsiteX1221" fmla="*/ 929251 w 952345"/>
                    <a:gd name="connsiteY1221" fmla="*/ 220373 h 742078"/>
                    <a:gd name="connsiteX1222" fmla="*/ 929147 w 952345"/>
                    <a:gd name="connsiteY1222" fmla="*/ 220535 h 742078"/>
                    <a:gd name="connsiteX1223" fmla="*/ 927944 w 952345"/>
                    <a:gd name="connsiteY1223" fmla="*/ 222745 h 742078"/>
                    <a:gd name="connsiteX1224" fmla="*/ 927759 w 952345"/>
                    <a:gd name="connsiteY1224" fmla="*/ 223138 h 742078"/>
                    <a:gd name="connsiteX1225" fmla="*/ 926035 w 952345"/>
                    <a:gd name="connsiteY1225" fmla="*/ 227026 h 742078"/>
                    <a:gd name="connsiteX1226" fmla="*/ 925873 w 952345"/>
                    <a:gd name="connsiteY1226" fmla="*/ 227419 h 742078"/>
                    <a:gd name="connsiteX1227" fmla="*/ 924577 w 952345"/>
                    <a:gd name="connsiteY1227" fmla="*/ 231445 h 742078"/>
                    <a:gd name="connsiteX1228" fmla="*/ 924415 w 952345"/>
                    <a:gd name="connsiteY1228" fmla="*/ 231931 h 742078"/>
                    <a:gd name="connsiteX1229" fmla="*/ 924276 w 952345"/>
                    <a:gd name="connsiteY1229" fmla="*/ 232348 h 742078"/>
                    <a:gd name="connsiteX1230" fmla="*/ 923536 w 952345"/>
                    <a:gd name="connsiteY1230" fmla="*/ 235946 h 742078"/>
                    <a:gd name="connsiteX1231" fmla="*/ 923351 w 952345"/>
                    <a:gd name="connsiteY1231" fmla="*/ 236721 h 742078"/>
                    <a:gd name="connsiteX1232" fmla="*/ 922460 w 952345"/>
                    <a:gd name="connsiteY1232" fmla="*/ 239255 h 742078"/>
                    <a:gd name="connsiteX1233" fmla="*/ 921962 w 952345"/>
                    <a:gd name="connsiteY1233" fmla="*/ 240227 h 742078"/>
                    <a:gd name="connsiteX1234" fmla="*/ 919787 w 952345"/>
                    <a:gd name="connsiteY1234" fmla="*/ 243293 h 742078"/>
                    <a:gd name="connsiteX1235" fmla="*/ 919336 w 952345"/>
                    <a:gd name="connsiteY1235" fmla="*/ 243825 h 742078"/>
                    <a:gd name="connsiteX1236" fmla="*/ 917705 w 952345"/>
                    <a:gd name="connsiteY1236" fmla="*/ 245468 h 742078"/>
                    <a:gd name="connsiteX1237" fmla="*/ 916872 w 952345"/>
                    <a:gd name="connsiteY1237" fmla="*/ 245965 h 742078"/>
                    <a:gd name="connsiteX1238" fmla="*/ 916386 w 952345"/>
                    <a:gd name="connsiteY1238" fmla="*/ 246116 h 742078"/>
                    <a:gd name="connsiteX1239" fmla="*/ 915923 w 952345"/>
                    <a:gd name="connsiteY1239" fmla="*/ 246197 h 742078"/>
                    <a:gd name="connsiteX1240" fmla="*/ 915391 w 952345"/>
                    <a:gd name="connsiteY1240" fmla="*/ 246220 h 742078"/>
                    <a:gd name="connsiteX1241" fmla="*/ 914674 w 952345"/>
                    <a:gd name="connsiteY1241" fmla="*/ 246139 h 742078"/>
                    <a:gd name="connsiteX1242" fmla="*/ 913841 w 952345"/>
                    <a:gd name="connsiteY1242" fmla="*/ 245850 h 742078"/>
                    <a:gd name="connsiteX1243" fmla="*/ 911943 w 952345"/>
                    <a:gd name="connsiteY1243" fmla="*/ 244878 h 742078"/>
                    <a:gd name="connsiteX1244" fmla="*/ 911272 w 952345"/>
                    <a:gd name="connsiteY1244" fmla="*/ 244311 h 742078"/>
                    <a:gd name="connsiteX1245" fmla="*/ 910937 w 952345"/>
                    <a:gd name="connsiteY1245" fmla="*/ 243883 h 742078"/>
                    <a:gd name="connsiteX1246" fmla="*/ 909490 w 952345"/>
                    <a:gd name="connsiteY1246" fmla="*/ 241916 h 742078"/>
                    <a:gd name="connsiteX1247" fmla="*/ 907408 w 952345"/>
                    <a:gd name="connsiteY1247" fmla="*/ 238167 h 742078"/>
                    <a:gd name="connsiteX1248" fmla="*/ 906633 w 952345"/>
                    <a:gd name="connsiteY1248" fmla="*/ 236733 h 742078"/>
                    <a:gd name="connsiteX1249" fmla="*/ 905337 w 952345"/>
                    <a:gd name="connsiteY1249" fmla="*/ 234268 h 742078"/>
                    <a:gd name="connsiteX1250" fmla="*/ 904273 w 952345"/>
                    <a:gd name="connsiteY1250" fmla="*/ 231677 h 742078"/>
                    <a:gd name="connsiteX1251" fmla="*/ 904018 w 952345"/>
                    <a:gd name="connsiteY1251" fmla="*/ 230786 h 742078"/>
                    <a:gd name="connsiteX1252" fmla="*/ 903301 w 952345"/>
                    <a:gd name="connsiteY1252" fmla="*/ 227095 h 742078"/>
                    <a:gd name="connsiteX1253" fmla="*/ 902410 w 952345"/>
                    <a:gd name="connsiteY1253" fmla="*/ 221773 h 742078"/>
                    <a:gd name="connsiteX1254" fmla="*/ 902329 w 952345"/>
                    <a:gd name="connsiteY1254" fmla="*/ 221276 h 742078"/>
                    <a:gd name="connsiteX1255" fmla="*/ 902236 w 952345"/>
                    <a:gd name="connsiteY1255" fmla="*/ 220813 h 742078"/>
                    <a:gd name="connsiteX1256" fmla="*/ 901102 w 952345"/>
                    <a:gd name="connsiteY1256" fmla="*/ 216162 h 742078"/>
                    <a:gd name="connsiteX1257" fmla="*/ 900998 w 952345"/>
                    <a:gd name="connsiteY1257" fmla="*/ 215491 h 742078"/>
                    <a:gd name="connsiteX1258" fmla="*/ 900709 w 952345"/>
                    <a:gd name="connsiteY1258" fmla="*/ 213293 h 742078"/>
                    <a:gd name="connsiteX1259" fmla="*/ 900640 w 952345"/>
                    <a:gd name="connsiteY1259" fmla="*/ 212784 h 742078"/>
                    <a:gd name="connsiteX1260" fmla="*/ 900559 w 952345"/>
                    <a:gd name="connsiteY1260" fmla="*/ 212286 h 742078"/>
                    <a:gd name="connsiteX1261" fmla="*/ 900281 w 952345"/>
                    <a:gd name="connsiteY1261" fmla="*/ 210747 h 742078"/>
                    <a:gd name="connsiteX1262" fmla="*/ 900188 w 952345"/>
                    <a:gd name="connsiteY1262" fmla="*/ 210227 h 742078"/>
                    <a:gd name="connsiteX1263" fmla="*/ 900119 w 952345"/>
                    <a:gd name="connsiteY1263" fmla="*/ 209891 h 742078"/>
                    <a:gd name="connsiteX1264" fmla="*/ 899367 w 952345"/>
                    <a:gd name="connsiteY1264" fmla="*/ 208028 h 742078"/>
                    <a:gd name="connsiteX1265" fmla="*/ 898314 w 952345"/>
                    <a:gd name="connsiteY1265" fmla="*/ 207230 h 742078"/>
                    <a:gd name="connsiteX1266" fmla="*/ 898210 w 952345"/>
                    <a:gd name="connsiteY1266" fmla="*/ 207172 h 742078"/>
                    <a:gd name="connsiteX1267" fmla="*/ 879675 w 952345"/>
                    <a:gd name="connsiteY1267" fmla="*/ 202556 h 742078"/>
                    <a:gd name="connsiteX1268" fmla="*/ 879074 w 952345"/>
                    <a:gd name="connsiteY1268" fmla="*/ 202290 h 742078"/>
                    <a:gd name="connsiteX1269" fmla="*/ 878646 w 952345"/>
                    <a:gd name="connsiteY1269" fmla="*/ 202024 h 742078"/>
                    <a:gd name="connsiteX1270" fmla="*/ 878102 w 952345"/>
                    <a:gd name="connsiteY1270" fmla="*/ 201480 h 742078"/>
                    <a:gd name="connsiteX1271" fmla="*/ 876563 w 952345"/>
                    <a:gd name="connsiteY1271" fmla="*/ 199282 h 742078"/>
                    <a:gd name="connsiteX1272" fmla="*/ 876413 w 952345"/>
                    <a:gd name="connsiteY1272" fmla="*/ 199027 h 742078"/>
                    <a:gd name="connsiteX1273" fmla="*/ 875476 w 952345"/>
                    <a:gd name="connsiteY1273" fmla="*/ 197049 h 742078"/>
                    <a:gd name="connsiteX1274" fmla="*/ 875244 w 952345"/>
                    <a:gd name="connsiteY1274" fmla="*/ 196586 h 742078"/>
                    <a:gd name="connsiteX1275" fmla="*/ 875082 w 952345"/>
                    <a:gd name="connsiteY1275" fmla="*/ 196239 h 742078"/>
                    <a:gd name="connsiteX1276" fmla="*/ 873046 w 952345"/>
                    <a:gd name="connsiteY1276" fmla="*/ 193242 h 742078"/>
                    <a:gd name="connsiteX1277" fmla="*/ 872178 w 952345"/>
                    <a:gd name="connsiteY1277" fmla="*/ 191715 h 742078"/>
                    <a:gd name="connsiteX1278" fmla="*/ 871496 w 952345"/>
                    <a:gd name="connsiteY1278" fmla="*/ 191611 h 742078"/>
                    <a:gd name="connsiteX1279" fmla="*/ 870015 w 952345"/>
                    <a:gd name="connsiteY1279" fmla="*/ 193694 h 742078"/>
                    <a:gd name="connsiteX1280" fmla="*/ 869656 w 952345"/>
                    <a:gd name="connsiteY1280" fmla="*/ 194064 h 742078"/>
                    <a:gd name="connsiteX1281" fmla="*/ 869240 w 952345"/>
                    <a:gd name="connsiteY1281" fmla="*/ 194411 h 742078"/>
                    <a:gd name="connsiteX1282" fmla="*/ 856999 w 952345"/>
                    <a:gd name="connsiteY1282" fmla="*/ 203991 h 742078"/>
                    <a:gd name="connsiteX1283" fmla="*/ 854349 w 952345"/>
                    <a:gd name="connsiteY1283" fmla="*/ 206339 h 742078"/>
                    <a:gd name="connsiteX1284" fmla="*/ 854187 w 952345"/>
                    <a:gd name="connsiteY1284" fmla="*/ 206524 h 742078"/>
                    <a:gd name="connsiteX1285" fmla="*/ 851133 w 952345"/>
                    <a:gd name="connsiteY1285" fmla="*/ 211488 h 742078"/>
                    <a:gd name="connsiteX1286" fmla="*/ 850011 w 952345"/>
                    <a:gd name="connsiteY1286" fmla="*/ 213061 h 742078"/>
                    <a:gd name="connsiteX1287" fmla="*/ 850115 w 952345"/>
                    <a:gd name="connsiteY1287" fmla="*/ 223289 h 742078"/>
                    <a:gd name="connsiteX1288" fmla="*/ 849942 w 952345"/>
                    <a:gd name="connsiteY1288" fmla="*/ 224122 h 742078"/>
                    <a:gd name="connsiteX1289" fmla="*/ 849583 w 952345"/>
                    <a:gd name="connsiteY1289" fmla="*/ 224885 h 742078"/>
                    <a:gd name="connsiteX1290" fmla="*/ 843162 w 952345"/>
                    <a:gd name="connsiteY1290" fmla="*/ 234801 h 742078"/>
                    <a:gd name="connsiteX1291" fmla="*/ 842884 w 952345"/>
                    <a:gd name="connsiteY1291" fmla="*/ 235217 h 742078"/>
                    <a:gd name="connsiteX1292" fmla="*/ 841600 w 952345"/>
                    <a:gd name="connsiteY1292" fmla="*/ 237277 h 742078"/>
                    <a:gd name="connsiteX1293" fmla="*/ 841542 w 952345"/>
                    <a:gd name="connsiteY1293" fmla="*/ 237427 h 742078"/>
                    <a:gd name="connsiteX1294" fmla="*/ 840570 w 952345"/>
                    <a:gd name="connsiteY1294" fmla="*/ 242576 h 742078"/>
                    <a:gd name="connsiteX1295" fmla="*/ 840478 w 952345"/>
                    <a:gd name="connsiteY1295" fmla="*/ 243096 h 742078"/>
                    <a:gd name="connsiteX1296" fmla="*/ 839806 w 952345"/>
                    <a:gd name="connsiteY1296" fmla="*/ 246787 h 742078"/>
                    <a:gd name="connsiteX1297" fmla="*/ 839702 w 952345"/>
                    <a:gd name="connsiteY1297" fmla="*/ 247296 h 742078"/>
                    <a:gd name="connsiteX1298" fmla="*/ 839621 w 952345"/>
                    <a:gd name="connsiteY1298" fmla="*/ 247817 h 742078"/>
                    <a:gd name="connsiteX1299" fmla="*/ 839355 w 952345"/>
                    <a:gd name="connsiteY1299" fmla="*/ 249367 h 742078"/>
                    <a:gd name="connsiteX1300" fmla="*/ 839297 w 952345"/>
                    <a:gd name="connsiteY1300" fmla="*/ 249760 h 742078"/>
                    <a:gd name="connsiteX1301" fmla="*/ 839205 w 952345"/>
                    <a:gd name="connsiteY1301" fmla="*/ 253949 h 742078"/>
                    <a:gd name="connsiteX1302" fmla="*/ 838835 w 952345"/>
                    <a:gd name="connsiteY1302" fmla="*/ 261006 h 742078"/>
                    <a:gd name="connsiteX1303" fmla="*/ 838383 w 952345"/>
                    <a:gd name="connsiteY1303" fmla="*/ 266907 h 742078"/>
                    <a:gd name="connsiteX1304" fmla="*/ 838349 w 952345"/>
                    <a:gd name="connsiteY1304" fmla="*/ 267427 h 742078"/>
                    <a:gd name="connsiteX1305" fmla="*/ 838314 w 952345"/>
                    <a:gd name="connsiteY1305" fmla="*/ 267948 h 742078"/>
                    <a:gd name="connsiteX1306" fmla="*/ 837944 w 952345"/>
                    <a:gd name="connsiteY1306" fmla="*/ 273316 h 742078"/>
                    <a:gd name="connsiteX1307" fmla="*/ 837909 w 952345"/>
                    <a:gd name="connsiteY1307" fmla="*/ 273837 h 742078"/>
                    <a:gd name="connsiteX1308" fmla="*/ 837886 w 952345"/>
                    <a:gd name="connsiteY1308" fmla="*/ 274323 h 742078"/>
                    <a:gd name="connsiteX1309" fmla="*/ 842120 w 952345"/>
                    <a:gd name="connsiteY1309" fmla="*/ 280929 h 742078"/>
                    <a:gd name="connsiteX1310" fmla="*/ 842363 w 952345"/>
                    <a:gd name="connsiteY1310" fmla="*/ 281427 h 742078"/>
                    <a:gd name="connsiteX1311" fmla="*/ 842502 w 952345"/>
                    <a:gd name="connsiteY1311" fmla="*/ 281913 h 742078"/>
                    <a:gd name="connsiteX1312" fmla="*/ 842502 w 952345"/>
                    <a:gd name="connsiteY1312" fmla="*/ 283093 h 742078"/>
                    <a:gd name="connsiteX1313" fmla="*/ 840871 w 952345"/>
                    <a:gd name="connsiteY1313" fmla="*/ 288299 h 742078"/>
                    <a:gd name="connsiteX1314" fmla="*/ 839772 w 952345"/>
                    <a:gd name="connsiteY1314" fmla="*/ 290879 h 742078"/>
                    <a:gd name="connsiteX1315" fmla="*/ 839575 w 952345"/>
                    <a:gd name="connsiteY1315" fmla="*/ 291330 h 742078"/>
                    <a:gd name="connsiteX1316" fmla="*/ 839378 w 952345"/>
                    <a:gd name="connsiteY1316" fmla="*/ 291828 h 742078"/>
                    <a:gd name="connsiteX1317" fmla="*/ 837169 w 952345"/>
                    <a:gd name="connsiteY1317" fmla="*/ 297300 h 742078"/>
                    <a:gd name="connsiteX1318" fmla="*/ 836984 w 952345"/>
                    <a:gd name="connsiteY1318" fmla="*/ 297752 h 742078"/>
                    <a:gd name="connsiteX1319" fmla="*/ 836798 w 952345"/>
                    <a:gd name="connsiteY1319" fmla="*/ 298238 h 742078"/>
                    <a:gd name="connsiteX1320" fmla="*/ 835329 w 952345"/>
                    <a:gd name="connsiteY1320" fmla="*/ 302264 h 742078"/>
                    <a:gd name="connsiteX1321" fmla="*/ 835144 w 952345"/>
                    <a:gd name="connsiteY1321" fmla="*/ 302761 h 742078"/>
                    <a:gd name="connsiteX1322" fmla="*/ 834045 w 952345"/>
                    <a:gd name="connsiteY1322" fmla="*/ 305793 h 742078"/>
                    <a:gd name="connsiteX1323" fmla="*/ 833038 w 952345"/>
                    <a:gd name="connsiteY1323" fmla="*/ 308187 h 742078"/>
                    <a:gd name="connsiteX1324" fmla="*/ 833038 w 952345"/>
                    <a:gd name="connsiteY1324" fmla="*/ 308303 h 742078"/>
                    <a:gd name="connsiteX1325" fmla="*/ 835572 w 952345"/>
                    <a:gd name="connsiteY1325" fmla="*/ 319156 h 742078"/>
                    <a:gd name="connsiteX1326" fmla="*/ 835676 w 952345"/>
                    <a:gd name="connsiteY1326" fmla="*/ 319642 h 742078"/>
                    <a:gd name="connsiteX1327" fmla="*/ 835734 w 952345"/>
                    <a:gd name="connsiteY1327" fmla="*/ 319838 h 742078"/>
                    <a:gd name="connsiteX1328" fmla="*/ 853632 w 952345"/>
                    <a:gd name="connsiteY1328" fmla="*/ 326861 h 742078"/>
                    <a:gd name="connsiteX1329" fmla="*/ 860088 w 952345"/>
                    <a:gd name="connsiteY1329" fmla="*/ 329464 h 742078"/>
                    <a:gd name="connsiteX1330" fmla="*/ 860528 w 952345"/>
                    <a:gd name="connsiteY1330" fmla="*/ 329626 h 742078"/>
                    <a:gd name="connsiteX1331" fmla="*/ 861523 w 952345"/>
                    <a:gd name="connsiteY1331" fmla="*/ 329950 h 742078"/>
                    <a:gd name="connsiteX1332" fmla="*/ 862229 w 952345"/>
                    <a:gd name="connsiteY1332" fmla="*/ 330274 h 742078"/>
                    <a:gd name="connsiteX1333" fmla="*/ 862680 w 952345"/>
                    <a:gd name="connsiteY1333" fmla="*/ 330482 h 742078"/>
                    <a:gd name="connsiteX1334" fmla="*/ 863166 w 952345"/>
                    <a:gd name="connsiteY1334" fmla="*/ 330691 h 742078"/>
                    <a:gd name="connsiteX1335" fmla="*/ 864601 w 952345"/>
                    <a:gd name="connsiteY1335" fmla="*/ 331315 h 742078"/>
                    <a:gd name="connsiteX1336" fmla="*/ 865029 w 952345"/>
                    <a:gd name="connsiteY1336" fmla="*/ 331489 h 742078"/>
                    <a:gd name="connsiteX1337" fmla="*/ 867019 w 952345"/>
                    <a:gd name="connsiteY1337" fmla="*/ 332206 h 742078"/>
                    <a:gd name="connsiteX1338" fmla="*/ 867655 w 952345"/>
                    <a:gd name="connsiteY1338" fmla="*/ 332577 h 742078"/>
                    <a:gd name="connsiteX1339" fmla="*/ 868025 w 952345"/>
                    <a:gd name="connsiteY1339" fmla="*/ 332900 h 742078"/>
                    <a:gd name="connsiteX1340" fmla="*/ 868569 w 952345"/>
                    <a:gd name="connsiteY1340" fmla="*/ 333676 h 742078"/>
                    <a:gd name="connsiteX1341" fmla="*/ 869541 w 952345"/>
                    <a:gd name="connsiteY1341" fmla="*/ 336175 h 742078"/>
                    <a:gd name="connsiteX1342" fmla="*/ 869645 w 952345"/>
                    <a:gd name="connsiteY1342" fmla="*/ 336580 h 742078"/>
                    <a:gd name="connsiteX1343" fmla="*/ 869761 w 952345"/>
                    <a:gd name="connsiteY1343" fmla="*/ 337436 h 742078"/>
                    <a:gd name="connsiteX1344" fmla="*/ 869761 w 952345"/>
                    <a:gd name="connsiteY1344" fmla="*/ 339576 h 742078"/>
                    <a:gd name="connsiteX1345" fmla="*/ 869726 w 952345"/>
                    <a:gd name="connsiteY1345" fmla="*/ 341497 h 742078"/>
                    <a:gd name="connsiteX1346" fmla="*/ 869541 w 952345"/>
                    <a:gd name="connsiteY1346" fmla="*/ 342584 h 742078"/>
                    <a:gd name="connsiteX1347" fmla="*/ 869113 w 952345"/>
                    <a:gd name="connsiteY1347" fmla="*/ 344632 h 742078"/>
                    <a:gd name="connsiteX1348" fmla="*/ 869089 w 952345"/>
                    <a:gd name="connsiteY1348" fmla="*/ 344921 h 742078"/>
                    <a:gd name="connsiteX1349" fmla="*/ 869147 w 952345"/>
                    <a:gd name="connsiteY1349" fmla="*/ 346969 h 742078"/>
                    <a:gd name="connsiteX1350" fmla="*/ 869217 w 952345"/>
                    <a:gd name="connsiteY1350" fmla="*/ 350209 h 742078"/>
                    <a:gd name="connsiteX1351" fmla="*/ 869124 w 952345"/>
                    <a:gd name="connsiteY1351" fmla="*/ 350845 h 742078"/>
                    <a:gd name="connsiteX1352" fmla="*/ 868962 w 952345"/>
                    <a:gd name="connsiteY1352" fmla="*/ 351354 h 742078"/>
                    <a:gd name="connsiteX1353" fmla="*/ 867331 w 952345"/>
                    <a:gd name="connsiteY1353" fmla="*/ 355473 h 742078"/>
                    <a:gd name="connsiteX1354" fmla="*/ 866926 w 952345"/>
                    <a:gd name="connsiteY1354" fmla="*/ 356318 h 742078"/>
                    <a:gd name="connsiteX1355" fmla="*/ 864242 w 952345"/>
                    <a:gd name="connsiteY1355" fmla="*/ 360448 h 742078"/>
                    <a:gd name="connsiteX1356" fmla="*/ 864670 w 952345"/>
                    <a:gd name="connsiteY1356" fmla="*/ 364231 h 742078"/>
                    <a:gd name="connsiteX1357" fmla="*/ 864612 w 952345"/>
                    <a:gd name="connsiteY1357" fmla="*/ 364948 h 742078"/>
                    <a:gd name="connsiteX1358" fmla="*/ 864496 w 952345"/>
                    <a:gd name="connsiteY1358" fmla="*/ 365446 h 742078"/>
                    <a:gd name="connsiteX1359" fmla="*/ 864300 w 952345"/>
                    <a:gd name="connsiteY1359" fmla="*/ 365943 h 742078"/>
                    <a:gd name="connsiteX1360" fmla="*/ 862182 w 952345"/>
                    <a:gd name="connsiteY1360" fmla="*/ 369646 h 742078"/>
                    <a:gd name="connsiteX1361" fmla="*/ 861997 w 952345"/>
                    <a:gd name="connsiteY1361" fmla="*/ 370039 h 742078"/>
                    <a:gd name="connsiteX1362" fmla="*/ 861581 w 952345"/>
                    <a:gd name="connsiteY1362" fmla="*/ 370965 h 742078"/>
                    <a:gd name="connsiteX1363" fmla="*/ 861338 w 952345"/>
                    <a:gd name="connsiteY1363" fmla="*/ 371381 h 742078"/>
                    <a:gd name="connsiteX1364" fmla="*/ 861014 w 952345"/>
                    <a:gd name="connsiteY1364" fmla="*/ 371798 h 742078"/>
                    <a:gd name="connsiteX1365" fmla="*/ 860725 w 952345"/>
                    <a:gd name="connsiteY1365" fmla="*/ 372087 h 742078"/>
                    <a:gd name="connsiteX1366" fmla="*/ 858318 w 952345"/>
                    <a:gd name="connsiteY1366" fmla="*/ 374146 h 742078"/>
                    <a:gd name="connsiteX1367" fmla="*/ 858226 w 952345"/>
                    <a:gd name="connsiteY1367" fmla="*/ 374227 h 742078"/>
                    <a:gd name="connsiteX1368" fmla="*/ 857659 w 952345"/>
                    <a:gd name="connsiteY1368" fmla="*/ 375361 h 742078"/>
                    <a:gd name="connsiteX1369" fmla="*/ 857150 w 952345"/>
                    <a:gd name="connsiteY1369" fmla="*/ 376078 h 742078"/>
                    <a:gd name="connsiteX1370" fmla="*/ 855414 w 952345"/>
                    <a:gd name="connsiteY1370" fmla="*/ 378323 h 742078"/>
                    <a:gd name="connsiteX1371" fmla="*/ 855356 w 952345"/>
                    <a:gd name="connsiteY1371" fmla="*/ 380116 h 742078"/>
                    <a:gd name="connsiteX1372" fmla="*/ 855217 w 952345"/>
                    <a:gd name="connsiteY1372" fmla="*/ 380753 h 742078"/>
                    <a:gd name="connsiteX1373" fmla="*/ 854651 w 952345"/>
                    <a:gd name="connsiteY1373" fmla="*/ 382268 h 742078"/>
                    <a:gd name="connsiteX1374" fmla="*/ 854465 w 952345"/>
                    <a:gd name="connsiteY1374" fmla="*/ 382754 h 742078"/>
                    <a:gd name="connsiteX1375" fmla="*/ 854315 w 952345"/>
                    <a:gd name="connsiteY1375" fmla="*/ 383171 h 742078"/>
                    <a:gd name="connsiteX1376" fmla="*/ 853968 w 952345"/>
                    <a:gd name="connsiteY1376" fmla="*/ 384478 h 742078"/>
                    <a:gd name="connsiteX1377" fmla="*/ 853933 w 952345"/>
                    <a:gd name="connsiteY1377" fmla="*/ 384848 h 742078"/>
                    <a:gd name="connsiteX1378" fmla="*/ 853227 w 952345"/>
                    <a:gd name="connsiteY1378" fmla="*/ 392322 h 742078"/>
                    <a:gd name="connsiteX1379" fmla="*/ 853123 w 952345"/>
                    <a:gd name="connsiteY1379" fmla="*/ 392808 h 742078"/>
                    <a:gd name="connsiteX1380" fmla="*/ 852950 w 952345"/>
                    <a:gd name="connsiteY1380" fmla="*/ 393305 h 742078"/>
                    <a:gd name="connsiteX1381" fmla="*/ 852695 w 952345"/>
                    <a:gd name="connsiteY1381" fmla="*/ 393791 h 742078"/>
                    <a:gd name="connsiteX1382" fmla="*/ 850208 w 952345"/>
                    <a:gd name="connsiteY1382" fmla="*/ 397297 h 742078"/>
                    <a:gd name="connsiteX1383" fmla="*/ 849919 w 952345"/>
                    <a:gd name="connsiteY1383" fmla="*/ 397702 h 742078"/>
                    <a:gd name="connsiteX1384" fmla="*/ 849733 w 952345"/>
                    <a:gd name="connsiteY1384" fmla="*/ 397980 h 742078"/>
                    <a:gd name="connsiteX1385" fmla="*/ 848854 w 952345"/>
                    <a:gd name="connsiteY1385" fmla="*/ 400120 h 742078"/>
                    <a:gd name="connsiteX1386" fmla="*/ 848796 w 952345"/>
                    <a:gd name="connsiteY1386" fmla="*/ 400305 h 742078"/>
                    <a:gd name="connsiteX1387" fmla="*/ 848657 w 952345"/>
                    <a:gd name="connsiteY1387" fmla="*/ 402353 h 742078"/>
                    <a:gd name="connsiteX1388" fmla="*/ 848195 w 952345"/>
                    <a:gd name="connsiteY1388" fmla="*/ 403417 h 742078"/>
                    <a:gd name="connsiteX1389" fmla="*/ 847234 w 952345"/>
                    <a:gd name="connsiteY1389" fmla="*/ 404563 h 742078"/>
                    <a:gd name="connsiteX1390" fmla="*/ 847234 w 952345"/>
                    <a:gd name="connsiteY1390" fmla="*/ 404574 h 742078"/>
                    <a:gd name="connsiteX1391" fmla="*/ 847257 w 952345"/>
                    <a:gd name="connsiteY1391" fmla="*/ 404817 h 742078"/>
                    <a:gd name="connsiteX1392" fmla="*/ 847778 w 952345"/>
                    <a:gd name="connsiteY1392" fmla="*/ 406021 h 742078"/>
                    <a:gd name="connsiteX1393" fmla="*/ 847928 w 952345"/>
                    <a:gd name="connsiteY1393" fmla="*/ 407039 h 742078"/>
                    <a:gd name="connsiteX1394" fmla="*/ 847697 w 952345"/>
                    <a:gd name="connsiteY1394" fmla="*/ 408682 h 742078"/>
                    <a:gd name="connsiteX1395" fmla="*/ 847593 w 952345"/>
                    <a:gd name="connsiteY1395" fmla="*/ 409098 h 742078"/>
                    <a:gd name="connsiteX1396" fmla="*/ 847419 w 952345"/>
                    <a:gd name="connsiteY1396" fmla="*/ 409596 h 742078"/>
                    <a:gd name="connsiteX1397" fmla="*/ 847003 w 952345"/>
                    <a:gd name="connsiteY1397" fmla="*/ 410359 h 742078"/>
                    <a:gd name="connsiteX1398" fmla="*/ 846540 w 952345"/>
                    <a:gd name="connsiteY1398" fmla="*/ 410926 h 742078"/>
                    <a:gd name="connsiteX1399" fmla="*/ 846124 w 952345"/>
                    <a:gd name="connsiteY1399" fmla="*/ 411250 h 742078"/>
                    <a:gd name="connsiteX1400" fmla="*/ 844874 w 952345"/>
                    <a:gd name="connsiteY1400" fmla="*/ 412048 h 742078"/>
                    <a:gd name="connsiteX1401" fmla="*/ 842549 w 952345"/>
                    <a:gd name="connsiteY1401" fmla="*/ 413263 h 742078"/>
                    <a:gd name="connsiteX1402" fmla="*/ 842144 w 952345"/>
                    <a:gd name="connsiteY1402" fmla="*/ 413506 h 742078"/>
                    <a:gd name="connsiteX1403" fmla="*/ 839841 w 952345"/>
                    <a:gd name="connsiteY1403" fmla="*/ 414895 h 742078"/>
                    <a:gd name="connsiteX1404" fmla="*/ 839089 w 952345"/>
                    <a:gd name="connsiteY1404" fmla="*/ 415299 h 742078"/>
                    <a:gd name="connsiteX1405" fmla="*/ 836579 w 952345"/>
                    <a:gd name="connsiteY1405" fmla="*/ 416306 h 742078"/>
                    <a:gd name="connsiteX1406" fmla="*/ 833952 w 952345"/>
                    <a:gd name="connsiteY1406" fmla="*/ 417197 h 742078"/>
                    <a:gd name="connsiteX1407" fmla="*/ 833420 w 952345"/>
                    <a:gd name="connsiteY1407" fmla="*/ 417289 h 742078"/>
                    <a:gd name="connsiteX1408" fmla="*/ 832888 w 952345"/>
                    <a:gd name="connsiteY1408" fmla="*/ 417324 h 742078"/>
                    <a:gd name="connsiteX1409" fmla="*/ 830643 w 952345"/>
                    <a:gd name="connsiteY1409" fmla="*/ 417324 h 742078"/>
                    <a:gd name="connsiteX1410" fmla="*/ 829706 w 952345"/>
                    <a:gd name="connsiteY1410" fmla="*/ 417093 h 742078"/>
                    <a:gd name="connsiteX1411" fmla="*/ 829336 w 952345"/>
                    <a:gd name="connsiteY1411" fmla="*/ 416896 h 742078"/>
                    <a:gd name="connsiteX1412" fmla="*/ 828295 w 952345"/>
                    <a:gd name="connsiteY1412" fmla="*/ 415531 h 742078"/>
                    <a:gd name="connsiteX1413" fmla="*/ 827901 w 952345"/>
                    <a:gd name="connsiteY1413" fmla="*/ 413645 h 742078"/>
                    <a:gd name="connsiteX1414" fmla="*/ 826420 w 952345"/>
                    <a:gd name="connsiteY1414" fmla="*/ 413576 h 742078"/>
                    <a:gd name="connsiteX1415" fmla="*/ 824812 w 952345"/>
                    <a:gd name="connsiteY1415" fmla="*/ 414582 h 742078"/>
                    <a:gd name="connsiteX1416" fmla="*/ 824095 w 952345"/>
                    <a:gd name="connsiteY1416" fmla="*/ 414929 h 742078"/>
                    <a:gd name="connsiteX1417" fmla="*/ 820462 w 952345"/>
                    <a:gd name="connsiteY1417" fmla="*/ 416445 h 742078"/>
                    <a:gd name="connsiteX1418" fmla="*/ 820393 w 952345"/>
                    <a:gd name="connsiteY1418" fmla="*/ 416514 h 742078"/>
                    <a:gd name="connsiteX1419" fmla="*/ 819016 w 952345"/>
                    <a:gd name="connsiteY1419" fmla="*/ 418007 h 742078"/>
                    <a:gd name="connsiteX1420" fmla="*/ 818854 w 952345"/>
                    <a:gd name="connsiteY1420" fmla="*/ 418203 h 742078"/>
                    <a:gd name="connsiteX1421" fmla="*/ 815267 w 952345"/>
                    <a:gd name="connsiteY1421" fmla="*/ 425226 h 742078"/>
                    <a:gd name="connsiteX1422" fmla="*/ 813798 w 952345"/>
                    <a:gd name="connsiteY1422" fmla="*/ 427633 h 742078"/>
                    <a:gd name="connsiteX1423" fmla="*/ 813486 w 952345"/>
                    <a:gd name="connsiteY1423" fmla="*/ 428003 h 742078"/>
                    <a:gd name="connsiteX1424" fmla="*/ 813115 w 952345"/>
                    <a:gd name="connsiteY1424" fmla="*/ 428373 h 742078"/>
                    <a:gd name="connsiteX1425" fmla="*/ 812236 w 952345"/>
                    <a:gd name="connsiteY1425" fmla="*/ 429044 h 742078"/>
                    <a:gd name="connsiteX1426" fmla="*/ 809517 w 952345"/>
                    <a:gd name="connsiteY1426" fmla="*/ 430502 h 742078"/>
                    <a:gd name="connsiteX1427" fmla="*/ 809228 w 952345"/>
                    <a:gd name="connsiteY1427" fmla="*/ 430710 h 742078"/>
                    <a:gd name="connsiteX1428" fmla="*/ 807978 w 952345"/>
                    <a:gd name="connsiteY1428" fmla="*/ 431671 h 742078"/>
                    <a:gd name="connsiteX1429" fmla="*/ 807562 w 952345"/>
                    <a:gd name="connsiteY1429" fmla="*/ 431995 h 742078"/>
                    <a:gd name="connsiteX1430" fmla="*/ 807527 w 952345"/>
                    <a:gd name="connsiteY1430" fmla="*/ 432029 h 742078"/>
                    <a:gd name="connsiteX1431" fmla="*/ 806382 w 952345"/>
                    <a:gd name="connsiteY1431" fmla="*/ 434517 h 742078"/>
                    <a:gd name="connsiteX1432" fmla="*/ 804959 w 952345"/>
                    <a:gd name="connsiteY1432" fmla="*/ 435639 h 742078"/>
                    <a:gd name="connsiteX1433" fmla="*/ 804669 w 952345"/>
                    <a:gd name="connsiteY1433" fmla="*/ 435708 h 742078"/>
                    <a:gd name="connsiteX1434" fmla="*/ 802772 w 952345"/>
                    <a:gd name="connsiteY1434" fmla="*/ 435072 h 742078"/>
                    <a:gd name="connsiteX1435" fmla="*/ 793227 w 952345"/>
                    <a:gd name="connsiteY1435" fmla="*/ 424312 h 742078"/>
                    <a:gd name="connsiteX1436" fmla="*/ 792938 w 952345"/>
                    <a:gd name="connsiteY1436" fmla="*/ 424058 h 742078"/>
                    <a:gd name="connsiteX1437" fmla="*/ 783913 w 952345"/>
                    <a:gd name="connsiteY1437" fmla="*/ 416144 h 742078"/>
                    <a:gd name="connsiteX1438" fmla="*/ 783751 w 952345"/>
                    <a:gd name="connsiteY1438" fmla="*/ 416075 h 742078"/>
                    <a:gd name="connsiteX1439" fmla="*/ 778452 w 952345"/>
                    <a:gd name="connsiteY1439" fmla="*/ 414096 h 742078"/>
                    <a:gd name="connsiteX1440" fmla="*/ 778279 w 952345"/>
                    <a:gd name="connsiteY1440" fmla="*/ 414073 h 742078"/>
                    <a:gd name="connsiteX1441" fmla="*/ 776833 w 952345"/>
                    <a:gd name="connsiteY1441" fmla="*/ 414073 h 742078"/>
                    <a:gd name="connsiteX1442" fmla="*/ 776115 w 952345"/>
                    <a:gd name="connsiteY1442" fmla="*/ 414004 h 742078"/>
                    <a:gd name="connsiteX1443" fmla="*/ 775502 w 952345"/>
                    <a:gd name="connsiteY1443" fmla="*/ 413842 h 742078"/>
                    <a:gd name="connsiteX1444" fmla="*/ 761746 w 952345"/>
                    <a:gd name="connsiteY1444" fmla="*/ 407768 h 742078"/>
                    <a:gd name="connsiteX1445" fmla="*/ 761052 w 952345"/>
                    <a:gd name="connsiteY1445" fmla="*/ 407351 h 742078"/>
                    <a:gd name="connsiteX1446" fmla="*/ 755637 w 952345"/>
                    <a:gd name="connsiteY1446" fmla="*/ 403753 h 742078"/>
                    <a:gd name="connsiteX1447" fmla="*/ 754978 w 952345"/>
                    <a:gd name="connsiteY1447" fmla="*/ 403186 h 742078"/>
                    <a:gd name="connsiteX1448" fmla="*/ 753543 w 952345"/>
                    <a:gd name="connsiteY1448" fmla="*/ 401763 h 742078"/>
                    <a:gd name="connsiteX1449" fmla="*/ 753335 w 952345"/>
                    <a:gd name="connsiteY1449" fmla="*/ 401601 h 742078"/>
                    <a:gd name="connsiteX1450" fmla="*/ 751437 w 952345"/>
                    <a:gd name="connsiteY1450" fmla="*/ 400537 h 742078"/>
                    <a:gd name="connsiteX1451" fmla="*/ 751379 w 952345"/>
                    <a:gd name="connsiteY1451" fmla="*/ 400537 h 742078"/>
                    <a:gd name="connsiteX1452" fmla="*/ 746948 w 952345"/>
                    <a:gd name="connsiteY1452" fmla="*/ 400294 h 742078"/>
                    <a:gd name="connsiteX1453" fmla="*/ 746485 w 952345"/>
                    <a:gd name="connsiteY1453" fmla="*/ 400756 h 742078"/>
                    <a:gd name="connsiteX1454" fmla="*/ 741175 w 952345"/>
                    <a:gd name="connsiteY1454" fmla="*/ 404887 h 742078"/>
                    <a:gd name="connsiteX1455" fmla="*/ 741059 w 952345"/>
                    <a:gd name="connsiteY1455" fmla="*/ 405037 h 742078"/>
                    <a:gd name="connsiteX1456" fmla="*/ 738815 w 952345"/>
                    <a:gd name="connsiteY1456" fmla="*/ 408577 h 742078"/>
                    <a:gd name="connsiteX1457" fmla="*/ 738479 w 952345"/>
                    <a:gd name="connsiteY1457" fmla="*/ 409075 h 742078"/>
                    <a:gd name="connsiteX1458" fmla="*/ 738213 w 952345"/>
                    <a:gd name="connsiteY1458" fmla="*/ 409387 h 742078"/>
                    <a:gd name="connsiteX1459" fmla="*/ 737068 w 952345"/>
                    <a:gd name="connsiteY1459" fmla="*/ 410510 h 742078"/>
                    <a:gd name="connsiteX1460" fmla="*/ 736674 w 952345"/>
                    <a:gd name="connsiteY1460" fmla="*/ 410880 h 742078"/>
                    <a:gd name="connsiteX1461" fmla="*/ 736316 w 952345"/>
                    <a:gd name="connsiteY1461" fmla="*/ 411227 h 742078"/>
                    <a:gd name="connsiteX1462" fmla="*/ 732544 w 952345"/>
                    <a:gd name="connsiteY1462" fmla="*/ 414987 h 742078"/>
                    <a:gd name="connsiteX1463" fmla="*/ 729038 w 952345"/>
                    <a:gd name="connsiteY1463" fmla="*/ 418817 h 742078"/>
                    <a:gd name="connsiteX1464" fmla="*/ 728969 w 952345"/>
                    <a:gd name="connsiteY1464" fmla="*/ 418932 h 742078"/>
                    <a:gd name="connsiteX1465" fmla="*/ 727581 w 952345"/>
                    <a:gd name="connsiteY1465" fmla="*/ 422715 h 742078"/>
                    <a:gd name="connsiteX1466" fmla="*/ 727372 w 952345"/>
                    <a:gd name="connsiteY1466" fmla="*/ 423144 h 742078"/>
                    <a:gd name="connsiteX1467" fmla="*/ 727083 w 952345"/>
                    <a:gd name="connsiteY1467" fmla="*/ 423583 h 742078"/>
                    <a:gd name="connsiteX1468" fmla="*/ 724943 w 952345"/>
                    <a:gd name="connsiteY1468" fmla="*/ 426614 h 742078"/>
                    <a:gd name="connsiteX1469" fmla="*/ 724677 w 952345"/>
                    <a:gd name="connsiteY1469" fmla="*/ 430409 h 742078"/>
                    <a:gd name="connsiteX1470" fmla="*/ 724642 w 952345"/>
                    <a:gd name="connsiteY1470" fmla="*/ 430918 h 742078"/>
                    <a:gd name="connsiteX1471" fmla="*/ 724630 w 952345"/>
                    <a:gd name="connsiteY1471" fmla="*/ 431230 h 742078"/>
                    <a:gd name="connsiteX1472" fmla="*/ 724862 w 952345"/>
                    <a:gd name="connsiteY1472" fmla="*/ 432584 h 742078"/>
                    <a:gd name="connsiteX1473" fmla="*/ 724954 w 952345"/>
                    <a:gd name="connsiteY1473" fmla="*/ 433105 h 742078"/>
                    <a:gd name="connsiteX1474" fmla="*/ 725012 w 952345"/>
                    <a:gd name="connsiteY1474" fmla="*/ 433440 h 742078"/>
                    <a:gd name="connsiteX1475" fmla="*/ 725151 w 952345"/>
                    <a:gd name="connsiteY1475" fmla="*/ 433764 h 742078"/>
                    <a:gd name="connsiteX1476" fmla="*/ 725348 w 952345"/>
                    <a:gd name="connsiteY1476" fmla="*/ 434435 h 742078"/>
                    <a:gd name="connsiteX1477" fmla="*/ 725290 w 952345"/>
                    <a:gd name="connsiteY1477" fmla="*/ 435708 h 742078"/>
                    <a:gd name="connsiteX1478" fmla="*/ 725220 w 952345"/>
                    <a:gd name="connsiteY1478" fmla="*/ 435881 h 742078"/>
                    <a:gd name="connsiteX1479" fmla="*/ 725209 w 952345"/>
                    <a:gd name="connsiteY1479" fmla="*/ 435951 h 742078"/>
                    <a:gd name="connsiteX1480" fmla="*/ 725405 w 952345"/>
                    <a:gd name="connsiteY1480" fmla="*/ 437848 h 742078"/>
                    <a:gd name="connsiteX1481" fmla="*/ 725475 w 952345"/>
                    <a:gd name="connsiteY1481" fmla="*/ 438195 h 742078"/>
                    <a:gd name="connsiteX1482" fmla="*/ 726921 w 952345"/>
                    <a:gd name="connsiteY1482" fmla="*/ 443309 h 742078"/>
                    <a:gd name="connsiteX1483" fmla="*/ 727095 w 952345"/>
                    <a:gd name="connsiteY1483" fmla="*/ 444189 h 742078"/>
                    <a:gd name="connsiteX1484" fmla="*/ 727280 w 952345"/>
                    <a:gd name="connsiteY1484" fmla="*/ 446329 h 742078"/>
                    <a:gd name="connsiteX1485" fmla="*/ 727257 w 952345"/>
                    <a:gd name="connsiteY1485" fmla="*/ 447162 h 742078"/>
                    <a:gd name="connsiteX1486" fmla="*/ 726910 w 952345"/>
                    <a:gd name="connsiteY1486" fmla="*/ 452542 h 742078"/>
                    <a:gd name="connsiteX1487" fmla="*/ 726771 w 952345"/>
                    <a:gd name="connsiteY1487" fmla="*/ 453294 h 742078"/>
                    <a:gd name="connsiteX1488" fmla="*/ 726354 w 952345"/>
                    <a:gd name="connsiteY1488" fmla="*/ 454983 h 742078"/>
                    <a:gd name="connsiteX1489" fmla="*/ 726019 w 952345"/>
                    <a:gd name="connsiteY1489" fmla="*/ 456105 h 742078"/>
                    <a:gd name="connsiteX1490" fmla="*/ 725868 w 952345"/>
                    <a:gd name="connsiteY1490" fmla="*/ 456591 h 742078"/>
                    <a:gd name="connsiteX1491" fmla="*/ 725776 w 952345"/>
                    <a:gd name="connsiteY1491" fmla="*/ 456915 h 742078"/>
                    <a:gd name="connsiteX1492" fmla="*/ 725672 w 952345"/>
                    <a:gd name="connsiteY1492" fmla="*/ 458281 h 742078"/>
                    <a:gd name="connsiteX1493" fmla="*/ 725648 w 952345"/>
                    <a:gd name="connsiteY1493" fmla="*/ 458732 h 742078"/>
                    <a:gd name="connsiteX1494" fmla="*/ 725648 w 952345"/>
                    <a:gd name="connsiteY1494" fmla="*/ 460213 h 742078"/>
                    <a:gd name="connsiteX1495" fmla="*/ 725683 w 952345"/>
                    <a:gd name="connsiteY1495" fmla="*/ 460583 h 742078"/>
                    <a:gd name="connsiteX1496" fmla="*/ 725926 w 952345"/>
                    <a:gd name="connsiteY1496" fmla="*/ 462110 h 742078"/>
                    <a:gd name="connsiteX1497" fmla="*/ 725949 w 952345"/>
                    <a:gd name="connsiteY1497" fmla="*/ 462527 h 742078"/>
                    <a:gd name="connsiteX1498" fmla="*/ 725926 w 952345"/>
                    <a:gd name="connsiteY1498" fmla="*/ 463047 h 742078"/>
                    <a:gd name="connsiteX1499" fmla="*/ 725822 w 952345"/>
                    <a:gd name="connsiteY1499" fmla="*/ 463799 h 742078"/>
                    <a:gd name="connsiteX1500" fmla="*/ 725741 w 952345"/>
                    <a:gd name="connsiteY1500" fmla="*/ 464308 h 742078"/>
                    <a:gd name="connsiteX1501" fmla="*/ 725718 w 952345"/>
                    <a:gd name="connsiteY1501" fmla="*/ 464482 h 742078"/>
                    <a:gd name="connsiteX1502" fmla="*/ 726088 w 952345"/>
                    <a:gd name="connsiteY1502" fmla="*/ 466217 h 742078"/>
                    <a:gd name="connsiteX1503" fmla="*/ 726181 w 952345"/>
                    <a:gd name="connsiteY1503" fmla="*/ 466911 h 742078"/>
                    <a:gd name="connsiteX1504" fmla="*/ 726933 w 952345"/>
                    <a:gd name="connsiteY1504" fmla="*/ 474142 h 742078"/>
                    <a:gd name="connsiteX1505" fmla="*/ 726562 w 952345"/>
                    <a:gd name="connsiteY1505" fmla="*/ 492885 h 742078"/>
                    <a:gd name="connsiteX1506" fmla="*/ 726562 w 952345"/>
                    <a:gd name="connsiteY1506" fmla="*/ 493024 h 742078"/>
                    <a:gd name="connsiteX1507" fmla="*/ 729374 w 952345"/>
                    <a:gd name="connsiteY1507" fmla="*/ 500209 h 742078"/>
                    <a:gd name="connsiteX1508" fmla="*/ 731433 w 952345"/>
                    <a:gd name="connsiteY1508" fmla="*/ 505762 h 742078"/>
                    <a:gd name="connsiteX1509" fmla="*/ 731410 w 952345"/>
                    <a:gd name="connsiteY1509" fmla="*/ 507232 h 742078"/>
                    <a:gd name="connsiteX1510" fmla="*/ 731260 w 952345"/>
                    <a:gd name="connsiteY1510" fmla="*/ 507567 h 742078"/>
                    <a:gd name="connsiteX1511" fmla="*/ 729895 w 952345"/>
                    <a:gd name="connsiteY1511" fmla="*/ 508747 h 742078"/>
                    <a:gd name="connsiteX1512" fmla="*/ 724260 w 952345"/>
                    <a:gd name="connsiteY1512" fmla="*/ 510147 h 742078"/>
                    <a:gd name="connsiteX1513" fmla="*/ 723867 w 952345"/>
                    <a:gd name="connsiteY1513" fmla="*/ 510286 h 742078"/>
                    <a:gd name="connsiteX1514" fmla="*/ 721148 w 952345"/>
                    <a:gd name="connsiteY1514" fmla="*/ 511385 h 742078"/>
                    <a:gd name="connsiteX1515" fmla="*/ 721055 w 952345"/>
                    <a:gd name="connsiteY1515" fmla="*/ 511443 h 742078"/>
                    <a:gd name="connsiteX1516" fmla="*/ 719285 w 952345"/>
                    <a:gd name="connsiteY1516" fmla="*/ 513236 h 742078"/>
                    <a:gd name="connsiteX1517" fmla="*/ 718707 w 952345"/>
                    <a:gd name="connsiteY1517" fmla="*/ 513722 h 742078"/>
                    <a:gd name="connsiteX1518" fmla="*/ 716000 w 952345"/>
                    <a:gd name="connsiteY1518" fmla="*/ 515678 h 742078"/>
                    <a:gd name="connsiteX1519" fmla="*/ 712806 w 952345"/>
                    <a:gd name="connsiteY1519" fmla="*/ 517806 h 742078"/>
                    <a:gd name="connsiteX1520" fmla="*/ 712089 w 952345"/>
                    <a:gd name="connsiteY1520" fmla="*/ 518223 h 742078"/>
                    <a:gd name="connsiteX1521" fmla="*/ 706605 w 952345"/>
                    <a:gd name="connsiteY1521" fmla="*/ 520780 h 742078"/>
                    <a:gd name="connsiteX1522" fmla="*/ 705483 w 952345"/>
                    <a:gd name="connsiteY1522" fmla="*/ 522805 h 742078"/>
                    <a:gd name="connsiteX1523" fmla="*/ 704997 w 952345"/>
                    <a:gd name="connsiteY1523" fmla="*/ 523383 h 742078"/>
                    <a:gd name="connsiteX1524" fmla="*/ 704626 w 952345"/>
                    <a:gd name="connsiteY1524" fmla="*/ 523695 h 742078"/>
                    <a:gd name="connsiteX1525" fmla="*/ 703793 w 952345"/>
                    <a:gd name="connsiteY1525" fmla="*/ 524100 h 742078"/>
                    <a:gd name="connsiteX1526" fmla="*/ 699756 w 952345"/>
                    <a:gd name="connsiteY1526" fmla="*/ 525026 h 742078"/>
                    <a:gd name="connsiteX1527" fmla="*/ 698957 w 952345"/>
                    <a:gd name="connsiteY1527" fmla="*/ 526113 h 742078"/>
                    <a:gd name="connsiteX1528" fmla="*/ 698668 w 952345"/>
                    <a:gd name="connsiteY1528" fmla="*/ 526530 h 742078"/>
                    <a:gd name="connsiteX1529" fmla="*/ 698390 w 952345"/>
                    <a:gd name="connsiteY1529" fmla="*/ 526923 h 742078"/>
                    <a:gd name="connsiteX1530" fmla="*/ 697546 w 952345"/>
                    <a:gd name="connsiteY1530" fmla="*/ 528231 h 742078"/>
                    <a:gd name="connsiteX1531" fmla="*/ 697118 w 952345"/>
                    <a:gd name="connsiteY1531" fmla="*/ 528809 h 742078"/>
                    <a:gd name="connsiteX1532" fmla="*/ 696551 w 952345"/>
                    <a:gd name="connsiteY1532" fmla="*/ 529307 h 742078"/>
                    <a:gd name="connsiteX1533" fmla="*/ 694410 w 952345"/>
                    <a:gd name="connsiteY1533" fmla="*/ 530568 h 742078"/>
                    <a:gd name="connsiteX1534" fmla="*/ 694295 w 952345"/>
                    <a:gd name="connsiteY1534" fmla="*/ 530672 h 742078"/>
                    <a:gd name="connsiteX1535" fmla="*/ 692825 w 952345"/>
                    <a:gd name="connsiteY1535" fmla="*/ 532523 h 742078"/>
                    <a:gd name="connsiteX1536" fmla="*/ 692652 w 952345"/>
                    <a:gd name="connsiteY1536" fmla="*/ 532835 h 742078"/>
                    <a:gd name="connsiteX1537" fmla="*/ 691356 w 952345"/>
                    <a:gd name="connsiteY1537" fmla="*/ 535184 h 742078"/>
                    <a:gd name="connsiteX1538" fmla="*/ 691078 w 952345"/>
                    <a:gd name="connsiteY1538" fmla="*/ 535554 h 742078"/>
                    <a:gd name="connsiteX1539" fmla="*/ 689597 w 952345"/>
                    <a:gd name="connsiteY1539" fmla="*/ 537151 h 742078"/>
                    <a:gd name="connsiteX1540" fmla="*/ 688961 w 952345"/>
                    <a:gd name="connsiteY1540" fmla="*/ 537671 h 742078"/>
                    <a:gd name="connsiteX1541" fmla="*/ 688036 w 952345"/>
                    <a:gd name="connsiteY1541" fmla="*/ 538076 h 742078"/>
                    <a:gd name="connsiteX1542" fmla="*/ 680087 w 952345"/>
                    <a:gd name="connsiteY1542" fmla="*/ 539303 h 742078"/>
                    <a:gd name="connsiteX1543" fmla="*/ 671549 w 952345"/>
                    <a:gd name="connsiteY1543" fmla="*/ 540518 h 742078"/>
                    <a:gd name="connsiteX1544" fmla="*/ 671028 w 952345"/>
                    <a:gd name="connsiteY1544" fmla="*/ 540599 h 742078"/>
                    <a:gd name="connsiteX1545" fmla="*/ 670542 w 952345"/>
                    <a:gd name="connsiteY1545" fmla="*/ 540668 h 742078"/>
                    <a:gd name="connsiteX1546" fmla="*/ 665255 w 952345"/>
                    <a:gd name="connsiteY1546" fmla="*/ 541559 h 742078"/>
                    <a:gd name="connsiteX1547" fmla="*/ 664746 w 952345"/>
                    <a:gd name="connsiteY1547" fmla="*/ 541651 h 742078"/>
                    <a:gd name="connsiteX1548" fmla="*/ 664283 w 952345"/>
                    <a:gd name="connsiteY1548" fmla="*/ 541732 h 742078"/>
                    <a:gd name="connsiteX1549" fmla="*/ 661205 w 952345"/>
                    <a:gd name="connsiteY1549" fmla="*/ 542485 h 742078"/>
                    <a:gd name="connsiteX1550" fmla="*/ 660326 w 952345"/>
                    <a:gd name="connsiteY1550" fmla="*/ 542635 h 742078"/>
                    <a:gd name="connsiteX1551" fmla="*/ 657642 w 952345"/>
                    <a:gd name="connsiteY1551" fmla="*/ 542797 h 742078"/>
                    <a:gd name="connsiteX1552" fmla="*/ 657144 w 952345"/>
                    <a:gd name="connsiteY1552" fmla="*/ 542820 h 742078"/>
                    <a:gd name="connsiteX1553" fmla="*/ 656855 w 952345"/>
                    <a:gd name="connsiteY1553" fmla="*/ 542843 h 742078"/>
                    <a:gd name="connsiteX1554" fmla="*/ 654020 w 952345"/>
                    <a:gd name="connsiteY1554" fmla="*/ 543769 h 742078"/>
                    <a:gd name="connsiteX1555" fmla="*/ 653014 w 952345"/>
                    <a:gd name="connsiteY1555" fmla="*/ 544000 h 742078"/>
                    <a:gd name="connsiteX1556" fmla="*/ 649809 w 952345"/>
                    <a:gd name="connsiteY1556" fmla="*/ 544197 h 742078"/>
                    <a:gd name="connsiteX1557" fmla="*/ 648918 w 952345"/>
                    <a:gd name="connsiteY1557" fmla="*/ 544185 h 742078"/>
                    <a:gd name="connsiteX1558" fmla="*/ 645181 w 952345"/>
                    <a:gd name="connsiteY1558" fmla="*/ 543757 h 742078"/>
                    <a:gd name="connsiteX1559" fmla="*/ 644580 w 952345"/>
                    <a:gd name="connsiteY1559" fmla="*/ 543676 h 742078"/>
                    <a:gd name="connsiteX1560" fmla="*/ 640461 w 952345"/>
                    <a:gd name="connsiteY1560" fmla="*/ 542843 h 742078"/>
                    <a:gd name="connsiteX1561" fmla="*/ 636955 w 952345"/>
                    <a:gd name="connsiteY1561" fmla="*/ 541466 h 742078"/>
                    <a:gd name="connsiteX1562" fmla="*/ 636296 w 952345"/>
                    <a:gd name="connsiteY1562" fmla="*/ 541131 h 742078"/>
                    <a:gd name="connsiteX1563" fmla="*/ 634734 w 952345"/>
                    <a:gd name="connsiteY1563" fmla="*/ 540182 h 742078"/>
                    <a:gd name="connsiteX1564" fmla="*/ 626219 w 952345"/>
                    <a:gd name="connsiteY1564" fmla="*/ 550583 h 742078"/>
                    <a:gd name="connsiteX1565" fmla="*/ 626045 w 952345"/>
                    <a:gd name="connsiteY1565" fmla="*/ 550872 h 742078"/>
                    <a:gd name="connsiteX1566" fmla="*/ 622597 w 952345"/>
                    <a:gd name="connsiteY1566" fmla="*/ 557328 h 742078"/>
                    <a:gd name="connsiteX1567" fmla="*/ 622447 w 952345"/>
                    <a:gd name="connsiteY1567" fmla="*/ 557676 h 742078"/>
                    <a:gd name="connsiteX1568" fmla="*/ 619474 w 952345"/>
                    <a:gd name="connsiteY1568" fmla="*/ 565832 h 742078"/>
                    <a:gd name="connsiteX1569" fmla="*/ 614730 w 952345"/>
                    <a:gd name="connsiteY1569" fmla="*/ 577228 h 742078"/>
                    <a:gd name="connsiteX1570" fmla="*/ 614336 w 952345"/>
                    <a:gd name="connsiteY1570" fmla="*/ 577934 h 742078"/>
                    <a:gd name="connsiteX1571" fmla="*/ 612532 w 952345"/>
                    <a:gd name="connsiteY1571" fmla="*/ 580595 h 742078"/>
                    <a:gd name="connsiteX1572" fmla="*/ 612497 w 952345"/>
                    <a:gd name="connsiteY1572" fmla="*/ 580676 h 742078"/>
                    <a:gd name="connsiteX1573" fmla="*/ 612011 w 952345"/>
                    <a:gd name="connsiteY1573" fmla="*/ 583557 h 742078"/>
                    <a:gd name="connsiteX1574" fmla="*/ 611583 w 952345"/>
                    <a:gd name="connsiteY1574" fmla="*/ 585975 h 742078"/>
                    <a:gd name="connsiteX1575" fmla="*/ 609292 w 952345"/>
                    <a:gd name="connsiteY1575" fmla="*/ 592743 h 742078"/>
                    <a:gd name="connsiteX1576" fmla="*/ 607441 w 952345"/>
                    <a:gd name="connsiteY1576" fmla="*/ 597024 h 742078"/>
                    <a:gd name="connsiteX1577" fmla="*/ 607372 w 952345"/>
                    <a:gd name="connsiteY1577" fmla="*/ 597279 h 742078"/>
                    <a:gd name="connsiteX1578" fmla="*/ 606689 w 952345"/>
                    <a:gd name="connsiteY1578" fmla="*/ 601999 h 742078"/>
                    <a:gd name="connsiteX1579" fmla="*/ 605173 w 952345"/>
                    <a:gd name="connsiteY1579" fmla="*/ 609820 h 742078"/>
                    <a:gd name="connsiteX1580" fmla="*/ 605162 w 952345"/>
                    <a:gd name="connsiteY1580" fmla="*/ 610133 h 742078"/>
                    <a:gd name="connsiteX1581" fmla="*/ 605370 w 952345"/>
                    <a:gd name="connsiteY1581" fmla="*/ 615408 h 742078"/>
                    <a:gd name="connsiteX1582" fmla="*/ 605335 w 952345"/>
                    <a:gd name="connsiteY1582" fmla="*/ 616149 h 742078"/>
                    <a:gd name="connsiteX1583" fmla="*/ 605127 w 952345"/>
                    <a:gd name="connsiteY1583" fmla="*/ 616935 h 742078"/>
                    <a:gd name="connsiteX1584" fmla="*/ 604282 w 952345"/>
                    <a:gd name="connsiteY1584" fmla="*/ 618463 h 742078"/>
                    <a:gd name="connsiteX1585" fmla="*/ 603068 w 952345"/>
                    <a:gd name="connsiteY1585" fmla="*/ 620279 h 742078"/>
                    <a:gd name="connsiteX1586" fmla="*/ 602871 w 952345"/>
                    <a:gd name="connsiteY1586" fmla="*/ 620603 h 742078"/>
                    <a:gd name="connsiteX1587" fmla="*/ 602246 w 952345"/>
                    <a:gd name="connsiteY1587" fmla="*/ 621945 h 742078"/>
                    <a:gd name="connsiteX1588" fmla="*/ 602061 w 952345"/>
                    <a:gd name="connsiteY1588" fmla="*/ 622385 h 742078"/>
                    <a:gd name="connsiteX1589" fmla="*/ 601529 w 952345"/>
                    <a:gd name="connsiteY1589" fmla="*/ 623773 h 742078"/>
                    <a:gd name="connsiteX1590" fmla="*/ 601425 w 952345"/>
                    <a:gd name="connsiteY1590" fmla="*/ 624132 h 742078"/>
                    <a:gd name="connsiteX1591" fmla="*/ 600846 w 952345"/>
                    <a:gd name="connsiteY1591" fmla="*/ 626689 h 742078"/>
                    <a:gd name="connsiteX1592" fmla="*/ 600754 w 952345"/>
                    <a:gd name="connsiteY1592" fmla="*/ 626966 h 742078"/>
                    <a:gd name="connsiteX1593" fmla="*/ 600476 w 952345"/>
                    <a:gd name="connsiteY1593" fmla="*/ 627672 h 742078"/>
                    <a:gd name="connsiteX1594" fmla="*/ 599261 w 952345"/>
                    <a:gd name="connsiteY1594" fmla="*/ 629963 h 742078"/>
                    <a:gd name="connsiteX1595" fmla="*/ 599099 w 952345"/>
                    <a:gd name="connsiteY1595" fmla="*/ 630368 h 742078"/>
                    <a:gd name="connsiteX1596" fmla="*/ 597676 w 952345"/>
                    <a:gd name="connsiteY1596" fmla="*/ 633850 h 742078"/>
                    <a:gd name="connsiteX1597" fmla="*/ 597387 w 952345"/>
                    <a:gd name="connsiteY1597" fmla="*/ 634452 h 742078"/>
                    <a:gd name="connsiteX1598" fmla="*/ 595651 w 952345"/>
                    <a:gd name="connsiteY1598" fmla="*/ 637796 h 742078"/>
                    <a:gd name="connsiteX1599" fmla="*/ 595466 w 952345"/>
                    <a:gd name="connsiteY1599" fmla="*/ 638201 h 742078"/>
                    <a:gd name="connsiteX1600" fmla="*/ 594263 w 952345"/>
                    <a:gd name="connsiteY1600" fmla="*/ 641104 h 742078"/>
                    <a:gd name="connsiteX1601" fmla="*/ 594101 w 952345"/>
                    <a:gd name="connsiteY1601" fmla="*/ 641533 h 742078"/>
                    <a:gd name="connsiteX1602" fmla="*/ 592967 w 952345"/>
                    <a:gd name="connsiteY1602" fmla="*/ 645096 h 742078"/>
                    <a:gd name="connsiteX1603" fmla="*/ 591625 w 952345"/>
                    <a:gd name="connsiteY1603" fmla="*/ 648682 h 742078"/>
                    <a:gd name="connsiteX1604" fmla="*/ 589809 w 952345"/>
                    <a:gd name="connsiteY1604" fmla="*/ 652720 h 742078"/>
                    <a:gd name="connsiteX1605" fmla="*/ 587946 w 952345"/>
                    <a:gd name="connsiteY1605" fmla="*/ 656666 h 742078"/>
                    <a:gd name="connsiteX1606" fmla="*/ 585979 w 952345"/>
                    <a:gd name="connsiteY1606" fmla="*/ 660021 h 742078"/>
                    <a:gd name="connsiteX1607" fmla="*/ 585401 w 952345"/>
                    <a:gd name="connsiteY1607" fmla="*/ 660726 h 742078"/>
                    <a:gd name="connsiteX1608" fmla="*/ 583168 w 952345"/>
                    <a:gd name="connsiteY1608" fmla="*/ 663133 h 742078"/>
                    <a:gd name="connsiteX1609" fmla="*/ 582103 w 952345"/>
                    <a:gd name="connsiteY1609" fmla="*/ 669878 h 742078"/>
                    <a:gd name="connsiteX1610" fmla="*/ 581999 w 952345"/>
                    <a:gd name="connsiteY1610" fmla="*/ 670271 h 742078"/>
                    <a:gd name="connsiteX1611" fmla="*/ 579697 w 952345"/>
                    <a:gd name="connsiteY1611" fmla="*/ 676345 h 742078"/>
                    <a:gd name="connsiteX1612" fmla="*/ 576816 w 952345"/>
                    <a:gd name="connsiteY1612" fmla="*/ 683264 h 742078"/>
                    <a:gd name="connsiteX1613" fmla="*/ 578806 w 952345"/>
                    <a:gd name="connsiteY1613" fmla="*/ 690206 h 742078"/>
                    <a:gd name="connsiteX1614" fmla="*/ 578910 w 952345"/>
                    <a:gd name="connsiteY1614" fmla="*/ 691085 h 742078"/>
                    <a:gd name="connsiteX1615" fmla="*/ 578551 w 952345"/>
                    <a:gd name="connsiteY1615" fmla="*/ 692404 h 742078"/>
                    <a:gd name="connsiteX1616" fmla="*/ 577024 w 952345"/>
                    <a:gd name="connsiteY1616" fmla="*/ 694556 h 742078"/>
                    <a:gd name="connsiteX1617" fmla="*/ 576781 w 952345"/>
                    <a:gd name="connsiteY1617" fmla="*/ 694926 h 742078"/>
                    <a:gd name="connsiteX1618" fmla="*/ 571725 w 952345"/>
                    <a:gd name="connsiteY1618" fmla="*/ 703719 h 742078"/>
                    <a:gd name="connsiteX1619" fmla="*/ 571471 w 952345"/>
                    <a:gd name="connsiteY1619" fmla="*/ 704171 h 742078"/>
                    <a:gd name="connsiteX1620" fmla="*/ 568058 w 952345"/>
                    <a:gd name="connsiteY1620" fmla="*/ 710256 h 742078"/>
                    <a:gd name="connsiteX1621" fmla="*/ 567711 w 952345"/>
                    <a:gd name="connsiteY1621" fmla="*/ 710800 h 742078"/>
                    <a:gd name="connsiteX1622" fmla="*/ 555794 w 952345"/>
                    <a:gd name="connsiteY1622" fmla="*/ 728698 h 742078"/>
                    <a:gd name="connsiteX1623" fmla="*/ 555204 w 952345"/>
                    <a:gd name="connsiteY1623" fmla="*/ 729358 h 742078"/>
                    <a:gd name="connsiteX1624" fmla="*/ 554371 w 952345"/>
                    <a:gd name="connsiteY1624" fmla="*/ 729867 h 742078"/>
                    <a:gd name="connsiteX1625" fmla="*/ 547869 w 952345"/>
                    <a:gd name="connsiteY1625" fmla="*/ 731950 h 742078"/>
                    <a:gd name="connsiteX1626" fmla="*/ 547545 w 952345"/>
                    <a:gd name="connsiteY1626" fmla="*/ 732112 h 742078"/>
                    <a:gd name="connsiteX1627" fmla="*/ 534344 w 952345"/>
                    <a:gd name="connsiteY1627" fmla="*/ 739204 h 742078"/>
                    <a:gd name="connsiteX1628" fmla="*/ 532944 w 952345"/>
                    <a:gd name="connsiteY1628" fmla="*/ 739389 h 742078"/>
                    <a:gd name="connsiteX1629" fmla="*/ 532447 w 952345"/>
                    <a:gd name="connsiteY1629" fmla="*/ 739273 h 742078"/>
                    <a:gd name="connsiteX1630" fmla="*/ 532262 w 952345"/>
                    <a:gd name="connsiteY1630" fmla="*/ 739204 h 742078"/>
                    <a:gd name="connsiteX1631" fmla="*/ 532192 w 952345"/>
                    <a:gd name="connsiteY1631" fmla="*/ 739261 h 742078"/>
                    <a:gd name="connsiteX1632" fmla="*/ 532262 w 952345"/>
                    <a:gd name="connsiteY1632" fmla="*/ 739204 h 742078"/>
                    <a:gd name="connsiteX1633" fmla="*/ 531556 w 952345"/>
                    <a:gd name="connsiteY1633" fmla="*/ 739736 h 742078"/>
                    <a:gd name="connsiteX1634" fmla="*/ 530781 w 952345"/>
                    <a:gd name="connsiteY1634" fmla="*/ 740106 h 742078"/>
                    <a:gd name="connsiteX1635" fmla="*/ 529254 w 952345"/>
                    <a:gd name="connsiteY1635" fmla="*/ 740627 h 742078"/>
                    <a:gd name="connsiteX1636" fmla="*/ 528710 w 952345"/>
                    <a:gd name="connsiteY1636" fmla="*/ 740731 h 742078"/>
                    <a:gd name="connsiteX1637" fmla="*/ 528189 w 952345"/>
                    <a:gd name="connsiteY1637" fmla="*/ 740742 h 742078"/>
                    <a:gd name="connsiteX1638" fmla="*/ 527726 w 952345"/>
                    <a:gd name="connsiteY1638" fmla="*/ 740719 h 742078"/>
                    <a:gd name="connsiteX1639" fmla="*/ 526986 w 952345"/>
                    <a:gd name="connsiteY1639" fmla="*/ 740569 h 742078"/>
                    <a:gd name="connsiteX1640" fmla="*/ 526697 w 952345"/>
                    <a:gd name="connsiteY1640" fmla="*/ 740881 h 742078"/>
                    <a:gd name="connsiteX1641" fmla="*/ 526072 w 952345"/>
                    <a:gd name="connsiteY1641" fmla="*/ 741321 h 742078"/>
                    <a:gd name="connsiteX1642" fmla="*/ 525667 w 952345"/>
                    <a:gd name="connsiteY1642" fmla="*/ 741494 h 742078"/>
                    <a:gd name="connsiteX1643" fmla="*/ 523885 w 952345"/>
                    <a:gd name="connsiteY1643" fmla="*/ 741413 h 742078"/>
                    <a:gd name="connsiteX1644" fmla="*/ 522971 w 952345"/>
                    <a:gd name="connsiteY1644" fmla="*/ 740893 h 742078"/>
                    <a:gd name="connsiteX1645" fmla="*/ 521918 w 952345"/>
                    <a:gd name="connsiteY1645" fmla="*/ 740928 h 742078"/>
                    <a:gd name="connsiteX1646" fmla="*/ 521028 w 952345"/>
                    <a:gd name="connsiteY1646" fmla="*/ 740823 h 742078"/>
                    <a:gd name="connsiteX1647" fmla="*/ 520588 w 952345"/>
                    <a:gd name="connsiteY1647" fmla="*/ 740708 h 742078"/>
                    <a:gd name="connsiteX1648" fmla="*/ 519882 w 952345"/>
                    <a:gd name="connsiteY1648" fmla="*/ 740418 h 742078"/>
                    <a:gd name="connsiteX1649" fmla="*/ 519188 w 952345"/>
                    <a:gd name="connsiteY1649" fmla="*/ 741078 h 742078"/>
                    <a:gd name="connsiteX1650" fmla="*/ 518494 w 952345"/>
                    <a:gd name="connsiteY1650" fmla="*/ 741494 h 742078"/>
                    <a:gd name="connsiteX1651" fmla="*/ 518008 w 952345"/>
                    <a:gd name="connsiteY1651" fmla="*/ 741668 h 742078"/>
                    <a:gd name="connsiteX1652" fmla="*/ 517568 w 952345"/>
                    <a:gd name="connsiteY1652" fmla="*/ 741772 h 742078"/>
                    <a:gd name="connsiteX1653" fmla="*/ 516365 w 952345"/>
                    <a:gd name="connsiteY1653" fmla="*/ 741923 h 742078"/>
                    <a:gd name="connsiteX1654" fmla="*/ 515844 w 952345"/>
                    <a:gd name="connsiteY1654" fmla="*/ 741946 h 742078"/>
                    <a:gd name="connsiteX1655" fmla="*/ 515324 w 952345"/>
                    <a:gd name="connsiteY1655" fmla="*/ 741969 h 742078"/>
                    <a:gd name="connsiteX1656" fmla="*/ 513716 w 952345"/>
                    <a:gd name="connsiteY1656" fmla="*/ 742073 h 742078"/>
                    <a:gd name="connsiteX1657" fmla="*/ 513380 w 952345"/>
                    <a:gd name="connsiteY1657" fmla="*/ 742073 h 742078"/>
                    <a:gd name="connsiteX1658" fmla="*/ 512200 w 952345"/>
                    <a:gd name="connsiteY1658" fmla="*/ 741911 h 742078"/>
                    <a:gd name="connsiteX1659" fmla="*/ 511529 w 952345"/>
                    <a:gd name="connsiteY1659" fmla="*/ 741761 h 742078"/>
                    <a:gd name="connsiteX1660" fmla="*/ 510788 w 952345"/>
                    <a:gd name="connsiteY1660" fmla="*/ 741494 h 742078"/>
                    <a:gd name="connsiteX1661" fmla="*/ 510326 w 952345"/>
                    <a:gd name="connsiteY1661" fmla="*/ 741321 h 742078"/>
                    <a:gd name="connsiteX1662" fmla="*/ 508266 w 952345"/>
                    <a:gd name="connsiteY1662" fmla="*/ 740580 h 742078"/>
                    <a:gd name="connsiteX1663" fmla="*/ 507769 w 952345"/>
                    <a:gd name="connsiteY1663" fmla="*/ 740395 h 742078"/>
                    <a:gd name="connsiteX1664" fmla="*/ 507341 w 952345"/>
                    <a:gd name="connsiteY1664" fmla="*/ 740233 h 742078"/>
                    <a:gd name="connsiteX1665" fmla="*/ 505524 w 952345"/>
                    <a:gd name="connsiteY1665" fmla="*/ 739713 h 742078"/>
                    <a:gd name="connsiteX1666" fmla="*/ 505166 w 952345"/>
                    <a:gd name="connsiteY1666" fmla="*/ 739678 h 742078"/>
                    <a:gd name="connsiteX1667" fmla="*/ 504240 w 952345"/>
                    <a:gd name="connsiteY1667" fmla="*/ 739528 h 742078"/>
                    <a:gd name="connsiteX1668" fmla="*/ 501162 w 952345"/>
                    <a:gd name="connsiteY1668" fmla="*/ 738556 h 742078"/>
                    <a:gd name="connsiteX1669" fmla="*/ 500665 w 952345"/>
                    <a:gd name="connsiteY1669" fmla="*/ 738394 h 742078"/>
                    <a:gd name="connsiteX1670" fmla="*/ 499045 w 952345"/>
                    <a:gd name="connsiteY1670" fmla="*/ 737873 h 742078"/>
                    <a:gd name="connsiteX1671" fmla="*/ 498536 w 952345"/>
                    <a:gd name="connsiteY1671" fmla="*/ 737642 h 742078"/>
                    <a:gd name="connsiteX1672" fmla="*/ 495597 w 952345"/>
                    <a:gd name="connsiteY1672" fmla="*/ 736774 h 742078"/>
                    <a:gd name="connsiteX1673" fmla="*/ 494452 w 952345"/>
                    <a:gd name="connsiteY1673" fmla="*/ 736381 h 742078"/>
                    <a:gd name="connsiteX1674" fmla="*/ 494521 w 952345"/>
                    <a:gd name="connsiteY1674" fmla="*/ 736404 h 742078"/>
                    <a:gd name="connsiteX1675" fmla="*/ 494070 w 952345"/>
                    <a:gd name="connsiteY1675" fmla="*/ 736253 h 742078"/>
                    <a:gd name="connsiteX1676" fmla="*/ 493619 w 952345"/>
                    <a:gd name="connsiteY1676" fmla="*/ 736138 h 742078"/>
                    <a:gd name="connsiteX1677" fmla="*/ 492554 w 952345"/>
                    <a:gd name="connsiteY1677" fmla="*/ 735848 h 742078"/>
                    <a:gd name="connsiteX1678" fmla="*/ 491872 w 952345"/>
                    <a:gd name="connsiteY1678" fmla="*/ 735594 h 742078"/>
                    <a:gd name="connsiteX1679" fmla="*/ 491027 w 952345"/>
                    <a:gd name="connsiteY1679" fmla="*/ 734992 h 742078"/>
                    <a:gd name="connsiteX1680" fmla="*/ 490483 w 952345"/>
                    <a:gd name="connsiteY1680" fmla="*/ 734240 h 742078"/>
                    <a:gd name="connsiteX1681" fmla="*/ 490241 w 952345"/>
                    <a:gd name="connsiteY1681" fmla="*/ 733777 h 742078"/>
                    <a:gd name="connsiteX1682" fmla="*/ 490055 w 952345"/>
                    <a:gd name="connsiteY1682" fmla="*/ 733292 h 742078"/>
                    <a:gd name="connsiteX1683" fmla="*/ 489905 w 952345"/>
                    <a:gd name="connsiteY1683" fmla="*/ 733083 h 742078"/>
                    <a:gd name="connsiteX1684" fmla="*/ 489546 w 952345"/>
                    <a:gd name="connsiteY1684" fmla="*/ 732597 h 742078"/>
                    <a:gd name="connsiteX1685" fmla="*/ 489257 w 952345"/>
                    <a:gd name="connsiteY1685" fmla="*/ 732158 h 742078"/>
                    <a:gd name="connsiteX1686" fmla="*/ 489026 w 952345"/>
                    <a:gd name="connsiteY1686" fmla="*/ 731822 h 742078"/>
                    <a:gd name="connsiteX1687" fmla="*/ 488922 w 952345"/>
                    <a:gd name="connsiteY1687" fmla="*/ 731926 h 742078"/>
                    <a:gd name="connsiteX1688" fmla="*/ 488563 w 952345"/>
                    <a:gd name="connsiteY1688" fmla="*/ 732320 h 742078"/>
                    <a:gd name="connsiteX1689" fmla="*/ 487360 w 952345"/>
                    <a:gd name="connsiteY1689" fmla="*/ 732933 h 742078"/>
                    <a:gd name="connsiteX1690" fmla="*/ 486827 w 952345"/>
                    <a:gd name="connsiteY1690" fmla="*/ 732991 h 742078"/>
                    <a:gd name="connsiteX1691" fmla="*/ 486342 w 952345"/>
                    <a:gd name="connsiteY1691" fmla="*/ 732991 h 742078"/>
                    <a:gd name="connsiteX1692" fmla="*/ 485578 w 952345"/>
                    <a:gd name="connsiteY1692" fmla="*/ 732887 h 742078"/>
                    <a:gd name="connsiteX1693" fmla="*/ 485092 w 952345"/>
                    <a:gd name="connsiteY1693" fmla="*/ 732782 h 742078"/>
                    <a:gd name="connsiteX1694" fmla="*/ 484571 w 952345"/>
                    <a:gd name="connsiteY1694" fmla="*/ 732667 h 742078"/>
                    <a:gd name="connsiteX1695" fmla="*/ 483958 w 952345"/>
                    <a:gd name="connsiteY1695" fmla="*/ 732493 h 742078"/>
                    <a:gd name="connsiteX1696" fmla="*/ 483507 w 952345"/>
                    <a:gd name="connsiteY1696" fmla="*/ 732378 h 742078"/>
                    <a:gd name="connsiteX1697" fmla="*/ 483102 w 952345"/>
                    <a:gd name="connsiteY1697" fmla="*/ 732285 h 742078"/>
                    <a:gd name="connsiteX1698" fmla="*/ 482732 w 952345"/>
                    <a:gd name="connsiteY1698" fmla="*/ 732250 h 742078"/>
                    <a:gd name="connsiteX1699" fmla="*/ 482281 w 952345"/>
                    <a:gd name="connsiteY1699" fmla="*/ 732227 h 742078"/>
                    <a:gd name="connsiteX1700" fmla="*/ 481864 w 952345"/>
                    <a:gd name="connsiteY1700" fmla="*/ 732158 h 742078"/>
                    <a:gd name="connsiteX1701" fmla="*/ 481344 w 952345"/>
                    <a:gd name="connsiteY1701" fmla="*/ 732007 h 742078"/>
                    <a:gd name="connsiteX1702" fmla="*/ 480811 w 952345"/>
                    <a:gd name="connsiteY1702" fmla="*/ 731776 h 742078"/>
                    <a:gd name="connsiteX1703" fmla="*/ 480210 w 952345"/>
                    <a:gd name="connsiteY1703" fmla="*/ 731915 h 742078"/>
                    <a:gd name="connsiteX1704" fmla="*/ 479099 w 952345"/>
                    <a:gd name="connsiteY1704" fmla="*/ 731973 h 742078"/>
                    <a:gd name="connsiteX1705" fmla="*/ 478590 w 952345"/>
                    <a:gd name="connsiteY1705" fmla="*/ 731996 h 742078"/>
                    <a:gd name="connsiteX1706" fmla="*/ 478058 w 952345"/>
                    <a:gd name="connsiteY1706" fmla="*/ 732019 h 742078"/>
                    <a:gd name="connsiteX1707" fmla="*/ 477294 w 952345"/>
                    <a:gd name="connsiteY1707" fmla="*/ 731984 h 742078"/>
                    <a:gd name="connsiteX1708" fmla="*/ 476230 w 952345"/>
                    <a:gd name="connsiteY1708" fmla="*/ 731579 h 742078"/>
                    <a:gd name="connsiteX1709" fmla="*/ 476021 w 952345"/>
                    <a:gd name="connsiteY1709" fmla="*/ 731417 h 742078"/>
                    <a:gd name="connsiteX1710" fmla="*/ 475790 w 952345"/>
                    <a:gd name="connsiteY1710" fmla="*/ 731325 h 742078"/>
                    <a:gd name="connsiteX1711" fmla="*/ 475304 w 952345"/>
                    <a:gd name="connsiteY1711" fmla="*/ 731151 h 742078"/>
                    <a:gd name="connsiteX1712" fmla="*/ 474807 w 952345"/>
                    <a:gd name="connsiteY1712" fmla="*/ 730966 h 742078"/>
                    <a:gd name="connsiteX1713" fmla="*/ 473708 w 952345"/>
                    <a:gd name="connsiteY1713" fmla="*/ 729959 h 742078"/>
                    <a:gd name="connsiteX1714" fmla="*/ 473476 w 952345"/>
                    <a:gd name="connsiteY1714" fmla="*/ 729508 h 742078"/>
                    <a:gd name="connsiteX1715" fmla="*/ 473268 w 952345"/>
                    <a:gd name="connsiteY1715" fmla="*/ 728548 h 742078"/>
                    <a:gd name="connsiteX1716" fmla="*/ 472423 w 952345"/>
                    <a:gd name="connsiteY1716" fmla="*/ 729416 h 742078"/>
                    <a:gd name="connsiteX1717" fmla="*/ 471729 w 952345"/>
                    <a:gd name="connsiteY1717" fmla="*/ 729774 h 742078"/>
                    <a:gd name="connsiteX1718" fmla="*/ 470584 w 952345"/>
                    <a:gd name="connsiteY1718" fmla="*/ 730202 h 742078"/>
                    <a:gd name="connsiteX1719" fmla="*/ 470121 w 952345"/>
                    <a:gd name="connsiteY1719" fmla="*/ 730341 h 742078"/>
                    <a:gd name="connsiteX1720" fmla="*/ 469623 w 952345"/>
                    <a:gd name="connsiteY1720" fmla="*/ 730503 h 742078"/>
                    <a:gd name="connsiteX1721" fmla="*/ 468617 w 952345"/>
                    <a:gd name="connsiteY1721" fmla="*/ 730839 h 742078"/>
                    <a:gd name="connsiteX1722" fmla="*/ 468166 w 952345"/>
                    <a:gd name="connsiteY1722" fmla="*/ 731012 h 742078"/>
                    <a:gd name="connsiteX1723" fmla="*/ 467448 w 952345"/>
                    <a:gd name="connsiteY1723" fmla="*/ 731128 h 742078"/>
                    <a:gd name="connsiteX1724" fmla="*/ 466962 w 952345"/>
                    <a:gd name="connsiteY1724" fmla="*/ 731128 h 742078"/>
                    <a:gd name="connsiteX1725" fmla="*/ 465991 w 952345"/>
                    <a:gd name="connsiteY1725" fmla="*/ 730862 h 742078"/>
                    <a:gd name="connsiteX1726" fmla="*/ 465158 w 952345"/>
                    <a:gd name="connsiteY1726" fmla="*/ 730399 h 742078"/>
                    <a:gd name="connsiteX1727" fmla="*/ 464915 w 952345"/>
                    <a:gd name="connsiteY1727" fmla="*/ 730920 h 742078"/>
                    <a:gd name="connsiteX1728" fmla="*/ 464024 w 952345"/>
                    <a:gd name="connsiteY1728" fmla="*/ 731857 h 742078"/>
                    <a:gd name="connsiteX1729" fmla="*/ 463607 w 952345"/>
                    <a:gd name="connsiteY1729" fmla="*/ 732065 h 742078"/>
                    <a:gd name="connsiteX1730" fmla="*/ 462763 w 952345"/>
                    <a:gd name="connsiteY1730" fmla="*/ 732297 h 742078"/>
                    <a:gd name="connsiteX1731" fmla="*/ 461987 w 952345"/>
                    <a:gd name="connsiteY1731" fmla="*/ 732308 h 742078"/>
                    <a:gd name="connsiteX1732" fmla="*/ 460379 w 952345"/>
                    <a:gd name="connsiteY1732" fmla="*/ 732146 h 742078"/>
                    <a:gd name="connsiteX1733" fmla="*/ 459917 w 952345"/>
                    <a:gd name="connsiteY1733" fmla="*/ 732123 h 742078"/>
                    <a:gd name="connsiteX1734" fmla="*/ 459373 w 952345"/>
                    <a:gd name="connsiteY1734" fmla="*/ 732100 h 742078"/>
                    <a:gd name="connsiteX1735" fmla="*/ 458748 w 952345"/>
                    <a:gd name="connsiteY1735" fmla="*/ 732019 h 742078"/>
                    <a:gd name="connsiteX1736" fmla="*/ 458308 w 952345"/>
                    <a:gd name="connsiteY1736" fmla="*/ 731984 h 742078"/>
                    <a:gd name="connsiteX1737" fmla="*/ 457869 w 952345"/>
                    <a:gd name="connsiteY1737" fmla="*/ 731984 h 742078"/>
                    <a:gd name="connsiteX1738" fmla="*/ 457336 w 952345"/>
                    <a:gd name="connsiteY1738" fmla="*/ 731973 h 742078"/>
                    <a:gd name="connsiteX1739" fmla="*/ 456156 w 952345"/>
                    <a:gd name="connsiteY1739" fmla="*/ 731915 h 742078"/>
                    <a:gd name="connsiteX1740" fmla="*/ 455636 w 952345"/>
                    <a:gd name="connsiteY1740" fmla="*/ 731880 h 742078"/>
                    <a:gd name="connsiteX1741" fmla="*/ 455138 w 952345"/>
                    <a:gd name="connsiteY1741" fmla="*/ 731857 h 742078"/>
                    <a:gd name="connsiteX1742" fmla="*/ 454629 w 952345"/>
                    <a:gd name="connsiteY1742" fmla="*/ 731845 h 742078"/>
                    <a:gd name="connsiteX1743" fmla="*/ 454120 w 952345"/>
                    <a:gd name="connsiteY1743" fmla="*/ 731845 h 742078"/>
                    <a:gd name="connsiteX1744" fmla="*/ 452940 w 952345"/>
                    <a:gd name="connsiteY1744" fmla="*/ 731787 h 742078"/>
                    <a:gd name="connsiteX1745" fmla="*/ 451829 w 952345"/>
                    <a:gd name="connsiteY1745" fmla="*/ 731649 h 742078"/>
                    <a:gd name="connsiteX1746" fmla="*/ 451332 w 952345"/>
                    <a:gd name="connsiteY1746" fmla="*/ 731626 h 742078"/>
                    <a:gd name="connsiteX1747" fmla="*/ 450626 w 952345"/>
                    <a:gd name="connsiteY1747" fmla="*/ 731475 h 742078"/>
                    <a:gd name="connsiteX1748" fmla="*/ 450210 w 952345"/>
                    <a:gd name="connsiteY1748" fmla="*/ 731417 h 742078"/>
                    <a:gd name="connsiteX1749" fmla="*/ 449781 w 952345"/>
                    <a:gd name="connsiteY1749" fmla="*/ 731394 h 742078"/>
                    <a:gd name="connsiteX1750" fmla="*/ 449272 w 952345"/>
                    <a:gd name="connsiteY1750" fmla="*/ 731371 h 742078"/>
                    <a:gd name="connsiteX1751" fmla="*/ 448740 w 952345"/>
                    <a:gd name="connsiteY1751" fmla="*/ 731359 h 742078"/>
                    <a:gd name="connsiteX1752" fmla="*/ 446010 w 952345"/>
                    <a:gd name="connsiteY1752" fmla="*/ 731174 h 742078"/>
                    <a:gd name="connsiteX1753" fmla="*/ 445559 w 952345"/>
                    <a:gd name="connsiteY1753" fmla="*/ 731151 h 742078"/>
                    <a:gd name="connsiteX1754" fmla="*/ 445119 w 952345"/>
                    <a:gd name="connsiteY1754" fmla="*/ 731163 h 742078"/>
                    <a:gd name="connsiteX1755" fmla="*/ 444633 w 952345"/>
                    <a:gd name="connsiteY1755" fmla="*/ 731186 h 742078"/>
                    <a:gd name="connsiteX1756" fmla="*/ 443326 w 952345"/>
                    <a:gd name="connsiteY1756" fmla="*/ 731151 h 742078"/>
                    <a:gd name="connsiteX1757" fmla="*/ 442192 w 952345"/>
                    <a:gd name="connsiteY1757" fmla="*/ 731001 h 742078"/>
                    <a:gd name="connsiteX1758" fmla="*/ 441764 w 952345"/>
                    <a:gd name="connsiteY1758" fmla="*/ 730978 h 742078"/>
                    <a:gd name="connsiteX1759" fmla="*/ 441278 w 952345"/>
                    <a:gd name="connsiteY1759" fmla="*/ 730966 h 742078"/>
                    <a:gd name="connsiteX1760" fmla="*/ 439936 w 952345"/>
                    <a:gd name="connsiteY1760" fmla="*/ 730908 h 742078"/>
                    <a:gd name="connsiteX1761" fmla="*/ 439438 w 952345"/>
                    <a:gd name="connsiteY1761" fmla="*/ 730827 h 742078"/>
                    <a:gd name="connsiteX1762" fmla="*/ 438941 w 952345"/>
                    <a:gd name="connsiteY1762" fmla="*/ 730769 h 742078"/>
                    <a:gd name="connsiteX1763" fmla="*/ 438443 w 952345"/>
                    <a:gd name="connsiteY1763" fmla="*/ 730711 h 742078"/>
                    <a:gd name="connsiteX1764" fmla="*/ 437853 w 952345"/>
                    <a:gd name="connsiteY1764" fmla="*/ 730642 h 742078"/>
                    <a:gd name="connsiteX1765" fmla="*/ 437344 w 952345"/>
                    <a:gd name="connsiteY1765" fmla="*/ 730584 h 742078"/>
                    <a:gd name="connsiteX1766" fmla="*/ 436846 w 952345"/>
                    <a:gd name="connsiteY1766" fmla="*/ 730526 h 742078"/>
                    <a:gd name="connsiteX1767" fmla="*/ 436442 w 952345"/>
                    <a:gd name="connsiteY1767" fmla="*/ 730503 h 742078"/>
                    <a:gd name="connsiteX1768" fmla="*/ 436048 w 952345"/>
                    <a:gd name="connsiteY1768" fmla="*/ 730515 h 742078"/>
                    <a:gd name="connsiteX1769" fmla="*/ 435690 w 952345"/>
                    <a:gd name="connsiteY1769" fmla="*/ 730538 h 742078"/>
                    <a:gd name="connsiteX1770" fmla="*/ 435273 w 952345"/>
                    <a:gd name="connsiteY1770" fmla="*/ 730619 h 742078"/>
                    <a:gd name="connsiteX1771" fmla="*/ 434787 w 952345"/>
                    <a:gd name="connsiteY1771" fmla="*/ 730711 h 742078"/>
                    <a:gd name="connsiteX1772" fmla="*/ 433781 w 952345"/>
                    <a:gd name="connsiteY1772" fmla="*/ 730978 h 742078"/>
                    <a:gd name="connsiteX1773" fmla="*/ 433167 w 952345"/>
                    <a:gd name="connsiteY1773" fmla="*/ 731082 h 742078"/>
                    <a:gd name="connsiteX1774" fmla="*/ 432705 w 952345"/>
                    <a:gd name="connsiteY1774" fmla="*/ 731174 h 742078"/>
                    <a:gd name="connsiteX1775" fmla="*/ 432207 w 952345"/>
                    <a:gd name="connsiteY1775" fmla="*/ 731290 h 742078"/>
                    <a:gd name="connsiteX1776" fmla="*/ 431444 w 952345"/>
                    <a:gd name="connsiteY1776" fmla="*/ 731394 h 742078"/>
                    <a:gd name="connsiteX1777" fmla="*/ 430830 w 952345"/>
                    <a:gd name="connsiteY1777" fmla="*/ 731406 h 742078"/>
                    <a:gd name="connsiteX1778" fmla="*/ 430622 w 952345"/>
                    <a:gd name="connsiteY1778" fmla="*/ 731429 h 742078"/>
                    <a:gd name="connsiteX1779" fmla="*/ 430310 w 952345"/>
                    <a:gd name="connsiteY1779" fmla="*/ 731533 h 742078"/>
                    <a:gd name="connsiteX1780" fmla="*/ 429176 w 952345"/>
                    <a:gd name="connsiteY1780" fmla="*/ 731591 h 742078"/>
                    <a:gd name="connsiteX1781" fmla="*/ 428667 w 952345"/>
                    <a:gd name="connsiteY1781" fmla="*/ 731475 h 742078"/>
                    <a:gd name="connsiteX1782" fmla="*/ 427892 w 952345"/>
                    <a:gd name="connsiteY1782" fmla="*/ 731116 h 742078"/>
                    <a:gd name="connsiteX1783" fmla="*/ 427487 w 952345"/>
                    <a:gd name="connsiteY1783" fmla="*/ 730792 h 742078"/>
                    <a:gd name="connsiteX1784" fmla="*/ 426908 w 952345"/>
                    <a:gd name="connsiteY1784" fmla="*/ 730249 h 742078"/>
                    <a:gd name="connsiteX1785" fmla="*/ 426966 w 952345"/>
                    <a:gd name="connsiteY1785" fmla="*/ 730307 h 742078"/>
                    <a:gd name="connsiteX1786" fmla="*/ 426503 w 952345"/>
                    <a:gd name="connsiteY1786" fmla="*/ 729855 h 742078"/>
                    <a:gd name="connsiteX1787" fmla="*/ 426145 w 952345"/>
                    <a:gd name="connsiteY1787" fmla="*/ 729485 h 742078"/>
                    <a:gd name="connsiteX1788" fmla="*/ 425809 w 952345"/>
                    <a:gd name="connsiteY1788" fmla="*/ 729138 h 742078"/>
                    <a:gd name="connsiteX1789" fmla="*/ 425485 w 952345"/>
                    <a:gd name="connsiteY1789" fmla="*/ 728849 h 742078"/>
                    <a:gd name="connsiteX1790" fmla="*/ 425138 w 952345"/>
                    <a:gd name="connsiteY1790" fmla="*/ 728560 h 742078"/>
                    <a:gd name="connsiteX1791" fmla="*/ 424803 w 952345"/>
                    <a:gd name="connsiteY1791" fmla="*/ 728305 h 742078"/>
                    <a:gd name="connsiteX1792" fmla="*/ 424409 w 952345"/>
                    <a:gd name="connsiteY1792" fmla="*/ 728039 h 742078"/>
                    <a:gd name="connsiteX1793" fmla="*/ 423009 w 952345"/>
                    <a:gd name="connsiteY1793" fmla="*/ 726951 h 742078"/>
                    <a:gd name="connsiteX1794" fmla="*/ 421355 w 952345"/>
                    <a:gd name="connsiteY1794" fmla="*/ 725575 h 742078"/>
                    <a:gd name="connsiteX1795" fmla="*/ 420985 w 952345"/>
                    <a:gd name="connsiteY1795" fmla="*/ 725285 h 742078"/>
                    <a:gd name="connsiteX1796" fmla="*/ 420672 w 952345"/>
                    <a:gd name="connsiteY1796" fmla="*/ 725042 h 742078"/>
                    <a:gd name="connsiteX1797" fmla="*/ 420406 w 952345"/>
                    <a:gd name="connsiteY1797" fmla="*/ 724892 h 742078"/>
                    <a:gd name="connsiteX1798" fmla="*/ 420001 w 952345"/>
                    <a:gd name="connsiteY1798" fmla="*/ 724718 h 742078"/>
                    <a:gd name="connsiteX1799" fmla="*/ 419365 w 952345"/>
                    <a:gd name="connsiteY1799" fmla="*/ 724256 h 742078"/>
                    <a:gd name="connsiteX1800" fmla="*/ 418995 w 952345"/>
                    <a:gd name="connsiteY1800" fmla="*/ 723862 h 742078"/>
                    <a:gd name="connsiteX1801" fmla="*/ 418393 w 952345"/>
                    <a:gd name="connsiteY1801" fmla="*/ 723145 h 742078"/>
                    <a:gd name="connsiteX1802" fmla="*/ 418162 w 952345"/>
                    <a:gd name="connsiteY1802" fmla="*/ 722971 h 742078"/>
                    <a:gd name="connsiteX1803" fmla="*/ 417595 w 952345"/>
                    <a:gd name="connsiteY1803" fmla="*/ 722485 h 742078"/>
                    <a:gd name="connsiteX1804" fmla="*/ 417109 w 952345"/>
                    <a:gd name="connsiteY1804" fmla="*/ 721988 h 742078"/>
                    <a:gd name="connsiteX1805" fmla="*/ 416681 w 952345"/>
                    <a:gd name="connsiteY1805" fmla="*/ 721467 h 742078"/>
                    <a:gd name="connsiteX1806" fmla="*/ 416704 w 952345"/>
                    <a:gd name="connsiteY1806" fmla="*/ 721502 h 742078"/>
                    <a:gd name="connsiteX1807" fmla="*/ 415952 w 952345"/>
                    <a:gd name="connsiteY1807" fmla="*/ 720611 h 742078"/>
                    <a:gd name="connsiteX1808" fmla="*/ 415558 w 952345"/>
                    <a:gd name="connsiteY1808" fmla="*/ 719755 h 742078"/>
                    <a:gd name="connsiteX1809" fmla="*/ 415501 w 952345"/>
                    <a:gd name="connsiteY1809" fmla="*/ 719720 h 742078"/>
                    <a:gd name="connsiteX1810" fmla="*/ 414922 w 952345"/>
                    <a:gd name="connsiteY1810" fmla="*/ 719049 h 742078"/>
                    <a:gd name="connsiteX1811" fmla="*/ 414749 w 952345"/>
                    <a:gd name="connsiteY1811" fmla="*/ 718725 h 742078"/>
                    <a:gd name="connsiteX1812" fmla="*/ 414644 w 952345"/>
                    <a:gd name="connsiteY1812" fmla="*/ 718691 h 742078"/>
                    <a:gd name="connsiteX1813" fmla="*/ 414193 w 952345"/>
                    <a:gd name="connsiteY1813" fmla="*/ 718575 h 742078"/>
                    <a:gd name="connsiteX1814" fmla="*/ 413337 w 952345"/>
                    <a:gd name="connsiteY1814" fmla="*/ 718251 h 742078"/>
                    <a:gd name="connsiteX1815" fmla="*/ 412886 w 952345"/>
                    <a:gd name="connsiteY1815" fmla="*/ 718043 h 742078"/>
                    <a:gd name="connsiteX1816" fmla="*/ 412400 w 952345"/>
                    <a:gd name="connsiteY1816" fmla="*/ 717834 h 742078"/>
                    <a:gd name="connsiteX1817" fmla="*/ 411254 w 952345"/>
                    <a:gd name="connsiteY1817" fmla="*/ 717221 h 742078"/>
                    <a:gd name="connsiteX1818" fmla="*/ 410803 w 952345"/>
                    <a:gd name="connsiteY1818" fmla="*/ 716944 h 742078"/>
                    <a:gd name="connsiteX1819" fmla="*/ 410364 w 952345"/>
                    <a:gd name="connsiteY1819" fmla="*/ 716677 h 742078"/>
                    <a:gd name="connsiteX1820" fmla="*/ 409912 w 952345"/>
                    <a:gd name="connsiteY1820" fmla="*/ 716411 h 742078"/>
                    <a:gd name="connsiteX1821" fmla="*/ 409473 w 952345"/>
                    <a:gd name="connsiteY1821" fmla="*/ 716157 h 742078"/>
                    <a:gd name="connsiteX1822" fmla="*/ 409022 w 952345"/>
                    <a:gd name="connsiteY1822" fmla="*/ 715914 h 742078"/>
                    <a:gd name="connsiteX1823" fmla="*/ 408582 w 952345"/>
                    <a:gd name="connsiteY1823" fmla="*/ 715671 h 742078"/>
                    <a:gd name="connsiteX1824" fmla="*/ 408142 w 952345"/>
                    <a:gd name="connsiteY1824" fmla="*/ 715428 h 742078"/>
                    <a:gd name="connsiteX1825" fmla="*/ 407656 w 952345"/>
                    <a:gd name="connsiteY1825" fmla="*/ 715185 h 742078"/>
                    <a:gd name="connsiteX1826" fmla="*/ 407043 w 952345"/>
                    <a:gd name="connsiteY1826" fmla="*/ 714815 h 742078"/>
                    <a:gd name="connsiteX1827" fmla="*/ 406152 w 952345"/>
                    <a:gd name="connsiteY1827" fmla="*/ 714132 h 742078"/>
                    <a:gd name="connsiteX1828" fmla="*/ 405805 w 952345"/>
                    <a:gd name="connsiteY1828" fmla="*/ 713935 h 742078"/>
                    <a:gd name="connsiteX1829" fmla="*/ 404880 w 952345"/>
                    <a:gd name="connsiteY1829" fmla="*/ 713426 h 742078"/>
                    <a:gd name="connsiteX1830" fmla="*/ 403838 w 952345"/>
                    <a:gd name="connsiteY1830" fmla="*/ 712755 h 742078"/>
                    <a:gd name="connsiteX1831" fmla="*/ 403410 w 952345"/>
                    <a:gd name="connsiteY1831" fmla="*/ 712466 h 742078"/>
                    <a:gd name="connsiteX1832" fmla="*/ 402496 w 952345"/>
                    <a:gd name="connsiteY1832" fmla="*/ 711853 h 742078"/>
                    <a:gd name="connsiteX1833" fmla="*/ 401177 w 952345"/>
                    <a:gd name="connsiteY1833" fmla="*/ 710904 h 742078"/>
                    <a:gd name="connsiteX1834" fmla="*/ 400749 w 952345"/>
                    <a:gd name="connsiteY1834" fmla="*/ 710615 h 742078"/>
                    <a:gd name="connsiteX1835" fmla="*/ 400321 w 952345"/>
                    <a:gd name="connsiteY1835" fmla="*/ 710326 h 742078"/>
                    <a:gd name="connsiteX1836" fmla="*/ 399882 w 952345"/>
                    <a:gd name="connsiteY1836" fmla="*/ 710036 h 742078"/>
                    <a:gd name="connsiteX1837" fmla="*/ 399465 w 952345"/>
                    <a:gd name="connsiteY1837" fmla="*/ 709759 h 742078"/>
                    <a:gd name="connsiteX1838" fmla="*/ 399025 w 952345"/>
                    <a:gd name="connsiteY1838" fmla="*/ 709481 h 742078"/>
                    <a:gd name="connsiteX1839" fmla="*/ 398574 w 952345"/>
                    <a:gd name="connsiteY1839" fmla="*/ 709203 h 742078"/>
                    <a:gd name="connsiteX1840" fmla="*/ 397209 w 952345"/>
                    <a:gd name="connsiteY1840" fmla="*/ 708243 h 742078"/>
                    <a:gd name="connsiteX1841" fmla="*/ 396804 w 952345"/>
                    <a:gd name="connsiteY1841" fmla="*/ 707989 h 742078"/>
                    <a:gd name="connsiteX1842" fmla="*/ 395890 w 952345"/>
                    <a:gd name="connsiteY1842" fmla="*/ 707410 h 742078"/>
                    <a:gd name="connsiteX1843" fmla="*/ 395462 w 952345"/>
                    <a:gd name="connsiteY1843" fmla="*/ 707144 h 742078"/>
                    <a:gd name="connsiteX1844" fmla="*/ 395011 w 952345"/>
                    <a:gd name="connsiteY1844" fmla="*/ 706866 h 742078"/>
                    <a:gd name="connsiteX1845" fmla="*/ 394432 w 952345"/>
                    <a:gd name="connsiteY1845" fmla="*/ 706461 h 742078"/>
                    <a:gd name="connsiteX1846" fmla="*/ 394016 w 952345"/>
                    <a:gd name="connsiteY1846" fmla="*/ 706172 h 742078"/>
                    <a:gd name="connsiteX1847" fmla="*/ 393646 w 952345"/>
                    <a:gd name="connsiteY1847" fmla="*/ 705906 h 742078"/>
                    <a:gd name="connsiteX1848" fmla="*/ 393252 w 952345"/>
                    <a:gd name="connsiteY1848" fmla="*/ 705663 h 742078"/>
                    <a:gd name="connsiteX1849" fmla="*/ 392813 w 952345"/>
                    <a:gd name="connsiteY1849" fmla="*/ 705409 h 742078"/>
                    <a:gd name="connsiteX1850" fmla="*/ 391332 w 952345"/>
                    <a:gd name="connsiteY1850" fmla="*/ 704495 h 742078"/>
                    <a:gd name="connsiteX1851" fmla="*/ 390394 w 952345"/>
                    <a:gd name="connsiteY1851" fmla="*/ 703789 h 742078"/>
                    <a:gd name="connsiteX1852" fmla="*/ 389527 w 952345"/>
                    <a:gd name="connsiteY1852" fmla="*/ 703164 h 742078"/>
                    <a:gd name="connsiteX1853" fmla="*/ 389099 w 952345"/>
                    <a:gd name="connsiteY1853" fmla="*/ 702840 h 742078"/>
                    <a:gd name="connsiteX1854" fmla="*/ 388671 w 952345"/>
                    <a:gd name="connsiteY1854" fmla="*/ 702528 h 742078"/>
                    <a:gd name="connsiteX1855" fmla="*/ 388243 w 952345"/>
                    <a:gd name="connsiteY1855" fmla="*/ 702204 h 742078"/>
                    <a:gd name="connsiteX1856" fmla="*/ 387814 w 952345"/>
                    <a:gd name="connsiteY1856" fmla="*/ 701880 h 742078"/>
                    <a:gd name="connsiteX1857" fmla="*/ 387410 w 952345"/>
                    <a:gd name="connsiteY1857" fmla="*/ 701591 h 742078"/>
                    <a:gd name="connsiteX1858" fmla="*/ 387016 w 952345"/>
                    <a:gd name="connsiteY1858" fmla="*/ 701336 h 742078"/>
                    <a:gd name="connsiteX1859" fmla="*/ 386657 w 952345"/>
                    <a:gd name="connsiteY1859" fmla="*/ 701093 h 742078"/>
                    <a:gd name="connsiteX1860" fmla="*/ 385743 w 952345"/>
                    <a:gd name="connsiteY1860" fmla="*/ 700607 h 742078"/>
                    <a:gd name="connsiteX1861" fmla="*/ 384702 w 952345"/>
                    <a:gd name="connsiteY1861" fmla="*/ 699948 h 742078"/>
                    <a:gd name="connsiteX1862" fmla="*/ 384737 w 952345"/>
                    <a:gd name="connsiteY1862" fmla="*/ 699971 h 742078"/>
                    <a:gd name="connsiteX1863" fmla="*/ 384297 w 952345"/>
                    <a:gd name="connsiteY1863" fmla="*/ 699705 h 742078"/>
                    <a:gd name="connsiteX1864" fmla="*/ 383846 w 952345"/>
                    <a:gd name="connsiteY1864" fmla="*/ 699427 h 742078"/>
                    <a:gd name="connsiteX1865" fmla="*/ 383256 w 952345"/>
                    <a:gd name="connsiteY1865" fmla="*/ 698987 h 742078"/>
                    <a:gd name="connsiteX1866" fmla="*/ 382828 w 952345"/>
                    <a:gd name="connsiteY1866" fmla="*/ 698664 h 742078"/>
                    <a:gd name="connsiteX1867" fmla="*/ 382423 w 952345"/>
                    <a:gd name="connsiteY1867" fmla="*/ 698351 h 742078"/>
                    <a:gd name="connsiteX1868" fmla="*/ 382053 w 952345"/>
                    <a:gd name="connsiteY1868" fmla="*/ 698085 h 742078"/>
                    <a:gd name="connsiteX1869" fmla="*/ 381625 w 952345"/>
                    <a:gd name="connsiteY1869" fmla="*/ 697807 h 742078"/>
                    <a:gd name="connsiteX1870" fmla="*/ 380167 w 952345"/>
                    <a:gd name="connsiteY1870" fmla="*/ 696882 h 742078"/>
                    <a:gd name="connsiteX1871" fmla="*/ 379762 w 952345"/>
                    <a:gd name="connsiteY1871" fmla="*/ 696593 h 742078"/>
                    <a:gd name="connsiteX1872" fmla="*/ 379357 w 952345"/>
                    <a:gd name="connsiteY1872" fmla="*/ 696315 h 742078"/>
                    <a:gd name="connsiteX1873" fmla="*/ 378952 w 952345"/>
                    <a:gd name="connsiteY1873" fmla="*/ 696049 h 742078"/>
                    <a:gd name="connsiteX1874" fmla="*/ 378524 w 952345"/>
                    <a:gd name="connsiteY1874" fmla="*/ 695771 h 742078"/>
                    <a:gd name="connsiteX1875" fmla="*/ 378073 w 952345"/>
                    <a:gd name="connsiteY1875" fmla="*/ 695493 h 742078"/>
                    <a:gd name="connsiteX1876" fmla="*/ 377159 w 952345"/>
                    <a:gd name="connsiteY1876" fmla="*/ 694880 h 742078"/>
                    <a:gd name="connsiteX1877" fmla="*/ 376812 w 952345"/>
                    <a:gd name="connsiteY1877" fmla="*/ 694672 h 742078"/>
                    <a:gd name="connsiteX1878" fmla="*/ 376407 w 952345"/>
                    <a:gd name="connsiteY1878" fmla="*/ 694475 h 742078"/>
                    <a:gd name="connsiteX1879" fmla="*/ 375886 w 952345"/>
                    <a:gd name="connsiteY1879" fmla="*/ 694105 h 742078"/>
                    <a:gd name="connsiteX1880" fmla="*/ 375516 w 952345"/>
                    <a:gd name="connsiteY1880" fmla="*/ 693746 h 742078"/>
                    <a:gd name="connsiteX1881" fmla="*/ 375261 w 952345"/>
                    <a:gd name="connsiteY1881" fmla="*/ 693422 h 742078"/>
                    <a:gd name="connsiteX1882" fmla="*/ 375053 w 952345"/>
                    <a:gd name="connsiteY1882" fmla="*/ 693099 h 742078"/>
                    <a:gd name="connsiteX1883" fmla="*/ 374984 w 952345"/>
                    <a:gd name="connsiteY1883" fmla="*/ 693018 h 742078"/>
                    <a:gd name="connsiteX1884" fmla="*/ 374313 w 952345"/>
                    <a:gd name="connsiteY1884" fmla="*/ 692589 h 742078"/>
                    <a:gd name="connsiteX1885" fmla="*/ 373271 w 952345"/>
                    <a:gd name="connsiteY1885" fmla="*/ 691953 h 742078"/>
                    <a:gd name="connsiteX1886" fmla="*/ 372855 w 952345"/>
                    <a:gd name="connsiteY1886" fmla="*/ 691629 h 742078"/>
                    <a:gd name="connsiteX1887" fmla="*/ 372450 w 952345"/>
                    <a:gd name="connsiteY1887" fmla="*/ 691340 h 742078"/>
                    <a:gd name="connsiteX1888" fmla="*/ 372080 w 952345"/>
                    <a:gd name="connsiteY1888" fmla="*/ 691085 h 742078"/>
                    <a:gd name="connsiteX1889" fmla="*/ 371756 w 952345"/>
                    <a:gd name="connsiteY1889" fmla="*/ 690889 h 742078"/>
                    <a:gd name="connsiteX1890" fmla="*/ 370842 w 952345"/>
                    <a:gd name="connsiteY1890" fmla="*/ 690461 h 742078"/>
                    <a:gd name="connsiteX1891" fmla="*/ 370205 w 952345"/>
                    <a:gd name="connsiteY1891" fmla="*/ 690067 h 742078"/>
                    <a:gd name="connsiteX1892" fmla="*/ 369569 w 952345"/>
                    <a:gd name="connsiteY1892" fmla="*/ 689523 h 742078"/>
                    <a:gd name="connsiteX1893" fmla="*/ 369315 w 952345"/>
                    <a:gd name="connsiteY1893" fmla="*/ 689269 h 742078"/>
                    <a:gd name="connsiteX1894" fmla="*/ 368597 w 952345"/>
                    <a:gd name="connsiteY1894" fmla="*/ 688876 h 742078"/>
                    <a:gd name="connsiteX1895" fmla="*/ 368065 w 952345"/>
                    <a:gd name="connsiteY1895" fmla="*/ 688528 h 742078"/>
                    <a:gd name="connsiteX1896" fmla="*/ 367660 w 952345"/>
                    <a:gd name="connsiteY1896" fmla="*/ 688274 h 742078"/>
                    <a:gd name="connsiteX1897" fmla="*/ 367024 w 952345"/>
                    <a:gd name="connsiteY1897" fmla="*/ 687881 h 742078"/>
                    <a:gd name="connsiteX1898" fmla="*/ 365728 w 952345"/>
                    <a:gd name="connsiteY1898" fmla="*/ 686862 h 742078"/>
                    <a:gd name="connsiteX1899" fmla="*/ 364559 w 952345"/>
                    <a:gd name="connsiteY1899" fmla="*/ 685867 h 742078"/>
                    <a:gd name="connsiteX1900" fmla="*/ 364282 w 952345"/>
                    <a:gd name="connsiteY1900" fmla="*/ 685694 h 742078"/>
                    <a:gd name="connsiteX1901" fmla="*/ 363356 w 952345"/>
                    <a:gd name="connsiteY1901" fmla="*/ 685208 h 742078"/>
                    <a:gd name="connsiteX1902" fmla="*/ 363009 w 952345"/>
                    <a:gd name="connsiteY1902" fmla="*/ 684953 h 742078"/>
                    <a:gd name="connsiteX1903" fmla="*/ 362604 w 952345"/>
                    <a:gd name="connsiteY1903" fmla="*/ 684606 h 742078"/>
                    <a:gd name="connsiteX1904" fmla="*/ 362199 w 952345"/>
                    <a:gd name="connsiteY1904" fmla="*/ 684155 h 742078"/>
                    <a:gd name="connsiteX1905" fmla="*/ 361968 w 952345"/>
                    <a:gd name="connsiteY1905" fmla="*/ 683982 h 742078"/>
                    <a:gd name="connsiteX1906" fmla="*/ 353082 w 952345"/>
                    <a:gd name="connsiteY1906" fmla="*/ 678150 h 742078"/>
                    <a:gd name="connsiteX1907" fmla="*/ 350873 w 952345"/>
                    <a:gd name="connsiteY1907" fmla="*/ 676681 h 742078"/>
                    <a:gd name="connsiteX1908" fmla="*/ 350444 w 952345"/>
                    <a:gd name="connsiteY1908" fmla="*/ 676415 h 742078"/>
                    <a:gd name="connsiteX1909" fmla="*/ 349079 w 952345"/>
                    <a:gd name="connsiteY1909" fmla="*/ 675593 h 742078"/>
                    <a:gd name="connsiteX1910" fmla="*/ 347702 w 952345"/>
                    <a:gd name="connsiteY1910" fmla="*/ 674726 h 742078"/>
                    <a:gd name="connsiteX1911" fmla="*/ 347274 w 952345"/>
                    <a:gd name="connsiteY1911" fmla="*/ 674471 h 742078"/>
                    <a:gd name="connsiteX1912" fmla="*/ 346835 w 952345"/>
                    <a:gd name="connsiteY1912" fmla="*/ 674205 h 742078"/>
                    <a:gd name="connsiteX1913" fmla="*/ 345874 w 952345"/>
                    <a:gd name="connsiteY1913" fmla="*/ 673638 h 742078"/>
                    <a:gd name="connsiteX1914" fmla="*/ 344914 w 952345"/>
                    <a:gd name="connsiteY1914" fmla="*/ 672932 h 742078"/>
                    <a:gd name="connsiteX1915" fmla="*/ 344486 w 952345"/>
                    <a:gd name="connsiteY1915" fmla="*/ 672655 h 742078"/>
                    <a:gd name="connsiteX1916" fmla="*/ 344000 w 952345"/>
                    <a:gd name="connsiteY1916" fmla="*/ 672296 h 742078"/>
                    <a:gd name="connsiteX1917" fmla="*/ 343595 w 952345"/>
                    <a:gd name="connsiteY1917" fmla="*/ 672018 h 742078"/>
                    <a:gd name="connsiteX1918" fmla="*/ 343167 w 952345"/>
                    <a:gd name="connsiteY1918" fmla="*/ 671729 h 742078"/>
                    <a:gd name="connsiteX1919" fmla="*/ 342727 w 952345"/>
                    <a:gd name="connsiteY1919" fmla="*/ 671440 h 742078"/>
                    <a:gd name="connsiteX1920" fmla="*/ 342323 w 952345"/>
                    <a:gd name="connsiteY1920" fmla="*/ 671174 h 742078"/>
                    <a:gd name="connsiteX1921" fmla="*/ 341906 w 952345"/>
                    <a:gd name="connsiteY1921" fmla="*/ 670908 h 742078"/>
                    <a:gd name="connsiteX1922" fmla="*/ 341501 w 952345"/>
                    <a:gd name="connsiteY1922" fmla="*/ 670676 h 742078"/>
                    <a:gd name="connsiteX1923" fmla="*/ 341038 w 952345"/>
                    <a:gd name="connsiteY1923" fmla="*/ 670422 h 742078"/>
                    <a:gd name="connsiteX1924" fmla="*/ 340448 w 952345"/>
                    <a:gd name="connsiteY1924" fmla="*/ 670028 h 742078"/>
                    <a:gd name="connsiteX1925" fmla="*/ 339557 w 952345"/>
                    <a:gd name="connsiteY1925" fmla="*/ 669392 h 742078"/>
                    <a:gd name="connsiteX1926" fmla="*/ 339141 w 952345"/>
                    <a:gd name="connsiteY1926" fmla="*/ 669126 h 742078"/>
                    <a:gd name="connsiteX1927" fmla="*/ 338736 w 952345"/>
                    <a:gd name="connsiteY1927" fmla="*/ 668860 h 742078"/>
                    <a:gd name="connsiteX1928" fmla="*/ 337845 w 952345"/>
                    <a:gd name="connsiteY1928" fmla="*/ 668351 h 742078"/>
                    <a:gd name="connsiteX1929" fmla="*/ 336410 w 952345"/>
                    <a:gd name="connsiteY1929" fmla="*/ 667437 h 742078"/>
                    <a:gd name="connsiteX1930" fmla="*/ 335473 w 952345"/>
                    <a:gd name="connsiteY1930" fmla="*/ 666754 h 742078"/>
                    <a:gd name="connsiteX1931" fmla="*/ 335045 w 952345"/>
                    <a:gd name="connsiteY1931" fmla="*/ 666442 h 742078"/>
                    <a:gd name="connsiteX1932" fmla="*/ 334617 w 952345"/>
                    <a:gd name="connsiteY1932" fmla="*/ 666153 h 742078"/>
                    <a:gd name="connsiteX1933" fmla="*/ 334212 w 952345"/>
                    <a:gd name="connsiteY1933" fmla="*/ 665887 h 742078"/>
                    <a:gd name="connsiteX1934" fmla="*/ 333819 w 952345"/>
                    <a:gd name="connsiteY1934" fmla="*/ 665644 h 742078"/>
                    <a:gd name="connsiteX1935" fmla="*/ 333379 w 952345"/>
                    <a:gd name="connsiteY1935" fmla="*/ 665377 h 742078"/>
                    <a:gd name="connsiteX1936" fmla="*/ 331493 w 952345"/>
                    <a:gd name="connsiteY1936" fmla="*/ 664255 h 742078"/>
                    <a:gd name="connsiteX1937" fmla="*/ 330545 w 952345"/>
                    <a:gd name="connsiteY1937" fmla="*/ 663584 h 742078"/>
                    <a:gd name="connsiteX1938" fmla="*/ 329654 w 952345"/>
                    <a:gd name="connsiteY1938" fmla="*/ 662994 h 742078"/>
                    <a:gd name="connsiteX1939" fmla="*/ 329237 w 952345"/>
                    <a:gd name="connsiteY1939" fmla="*/ 662716 h 742078"/>
                    <a:gd name="connsiteX1940" fmla="*/ 328798 w 952345"/>
                    <a:gd name="connsiteY1940" fmla="*/ 662439 h 742078"/>
                    <a:gd name="connsiteX1941" fmla="*/ 328370 w 952345"/>
                    <a:gd name="connsiteY1941" fmla="*/ 662161 h 742078"/>
                    <a:gd name="connsiteX1942" fmla="*/ 327965 w 952345"/>
                    <a:gd name="connsiteY1942" fmla="*/ 661918 h 742078"/>
                    <a:gd name="connsiteX1943" fmla="*/ 325304 w 952345"/>
                    <a:gd name="connsiteY1943" fmla="*/ 660449 h 742078"/>
                    <a:gd name="connsiteX1944" fmla="*/ 324968 w 952345"/>
                    <a:gd name="connsiteY1944" fmla="*/ 660333 h 742078"/>
                    <a:gd name="connsiteX1945" fmla="*/ 321451 w 952345"/>
                    <a:gd name="connsiteY1945" fmla="*/ 659153 h 742078"/>
                    <a:gd name="connsiteX1946" fmla="*/ 320907 w 952345"/>
                    <a:gd name="connsiteY1946" fmla="*/ 658875 h 742078"/>
                    <a:gd name="connsiteX1947" fmla="*/ 320479 w 952345"/>
                    <a:gd name="connsiteY1947" fmla="*/ 658563 h 742078"/>
                    <a:gd name="connsiteX1948" fmla="*/ 318732 w 952345"/>
                    <a:gd name="connsiteY1948" fmla="*/ 657117 h 742078"/>
                    <a:gd name="connsiteX1949" fmla="*/ 318454 w 952345"/>
                    <a:gd name="connsiteY1949" fmla="*/ 656839 h 742078"/>
                    <a:gd name="connsiteX1950" fmla="*/ 318119 w 952345"/>
                    <a:gd name="connsiteY1950" fmla="*/ 656423 h 742078"/>
                    <a:gd name="connsiteX1951" fmla="*/ 316511 w 952345"/>
                    <a:gd name="connsiteY1951" fmla="*/ 654224 h 742078"/>
                    <a:gd name="connsiteX1952" fmla="*/ 316395 w 952345"/>
                    <a:gd name="connsiteY1952" fmla="*/ 654085 h 742078"/>
                    <a:gd name="connsiteX1953" fmla="*/ 313965 w 952345"/>
                    <a:gd name="connsiteY1953" fmla="*/ 652454 h 742078"/>
                    <a:gd name="connsiteX1954" fmla="*/ 313329 w 952345"/>
                    <a:gd name="connsiteY1954" fmla="*/ 651887 h 742078"/>
                    <a:gd name="connsiteX1955" fmla="*/ 311906 w 952345"/>
                    <a:gd name="connsiteY1955" fmla="*/ 650499 h 742078"/>
                    <a:gd name="connsiteX1956" fmla="*/ 311802 w 952345"/>
                    <a:gd name="connsiteY1956" fmla="*/ 650429 h 742078"/>
                    <a:gd name="connsiteX1957" fmla="*/ 309488 w 952345"/>
                    <a:gd name="connsiteY1957" fmla="*/ 649515 h 742078"/>
                    <a:gd name="connsiteX1958" fmla="*/ 308423 w 952345"/>
                    <a:gd name="connsiteY1958" fmla="*/ 649053 h 742078"/>
                    <a:gd name="connsiteX1959" fmla="*/ 307428 w 952345"/>
                    <a:gd name="connsiteY1959" fmla="*/ 648625 h 742078"/>
                    <a:gd name="connsiteX1960" fmla="*/ 306306 w 952345"/>
                    <a:gd name="connsiteY1960" fmla="*/ 648023 h 742078"/>
                    <a:gd name="connsiteX1961" fmla="*/ 305797 w 952345"/>
                    <a:gd name="connsiteY1961" fmla="*/ 647618 h 742078"/>
                    <a:gd name="connsiteX1962" fmla="*/ 305589 w 952345"/>
                    <a:gd name="connsiteY1962" fmla="*/ 647502 h 742078"/>
                    <a:gd name="connsiteX1963" fmla="*/ 305196 w 952345"/>
                    <a:gd name="connsiteY1963" fmla="*/ 647352 h 742078"/>
                    <a:gd name="connsiteX1964" fmla="*/ 304825 w 952345"/>
                    <a:gd name="connsiteY1964" fmla="*/ 647144 h 742078"/>
                    <a:gd name="connsiteX1965" fmla="*/ 304652 w 952345"/>
                    <a:gd name="connsiteY1965" fmla="*/ 647121 h 742078"/>
                    <a:gd name="connsiteX1966" fmla="*/ 304119 w 952345"/>
                    <a:gd name="connsiteY1966" fmla="*/ 647028 h 742078"/>
                    <a:gd name="connsiteX1967" fmla="*/ 303286 w 952345"/>
                    <a:gd name="connsiteY1967" fmla="*/ 646773 h 742078"/>
                    <a:gd name="connsiteX1968" fmla="*/ 302419 w 952345"/>
                    <a:gd name="connsiteY1968" fmla="*/ 646183 h 742078"/>
                    <a:gd name="connsiteX1969" fmla="*/ 302164 w 952345"/>
                    <a:gd name="connsiteY1969" fmla="*/ 645871 h 742078"/>
                    <a:gd name="connsiteX1970" fmla="*/ 302153 w 952345"/>
                    <a:gd name="connsiteY1970" fmla="*/ 645859 h 742078"/>
                    <a:gd name="connsiteX1971" fmla="*/ 302060 w 952345"/>
                    <a:gd name="connsiteY1971" fmla="*/ 645836 h 742078"/>
                    <a:gd name="connsiteX1972" fmla="*/ 301620 w 952345"/>
                    <a:gd name="connsiteY1972" fmla="*/ 645697 h 742078"/>
                    <a:gd name="connsiteX1973" fmla="*/ 301678 w 952345"/>
                    <a:gd name="connsiteY1973" fmla="*/ 645709 h 742078"/>
                    <a:gd name="connsiteX1974" fmla="*/ 300892 w 952345"/>
                    <a:gd name="connsiteY1974" fmla="*/ 645466 h 742078"/>
                    <a:gd name="connsiteX1975" fmla="*/ 298971 w 952345"/>
                    <a:gd name="connsiteY1975" fmla="*/ 644598 h 742078"/>
                    <a:gd name="connsiteX1976" fmla="*/ 298531 w 952345"/>
                    <a:gd name="connsiteY1976" fmla="*/ 644425 h 742078"/>
                    <a:gd name="connsiteX1977" fmla="*/ 298069 w 952345"/>
                    <a:gd name="connsiteY1977" fmla="*/ 644263 h 742078"/>
                    <a:gd name="connsiteX1978" fmla="*/ 297583 w 952345"/>
                    <a:gd name="connsiteY1978" fmla="*/ 644089 h 742078"/>
                    <a:gd name="connsiteX1979" fmla="*/ 297166 w 952345"/>
                    <a:gd name="connsiteY1979" fmla="*/ 643939 h 742078"/>
                    <a:gd name="connsiteX1980" fmla="*/ 296750 w 952345"/>
                    <a:gd name="connsiteY1980" fmla="*/ 643846 h 742078"/>
                    <a:gd name="connsiteX1981" fmla="*/ 295188 w 952345"/>
                    <a:gd name="connsiteY1981" fmla="*/ 643511 h 742078"/>
                    <a:gd name="connsiteX1982" fmla="*/ 294019 w 952345"/>
                    <a:gd name="connsiteY1982" fmla="*/ 643175 h 742078"/>
                    <a:gd name="connsiteX1983" fmla="*/ 292839 w 952345"/>
                    <a:gd name="connsiteY1983" fmla="*/ 642724 h 742078"/>
                    <a:gd name="connsiteX1984" fmla="*/ 291786 w 952345"/>
                    <a:gd name="connsiteY1984" fmla="*/ 642238 h 742078"/>
                    <a:gd name="connsiteX1985" fmla="*/ 291092 w 952345"/>
                    <a:gd name="connsiteY1985" fmla="*/ 641949 h 742078"/>
                    <a:gd name="connsiteX1986" fmla="*/ 291011 w 952345"/>
                    <a:gd name="connsiteY1986" fmla="*/ 641937 h 742078"/>
                    <a:gd name="connsiteX1987" fmla="*/ 290641 w 952345"/>
                    <a:gd name="connsiteY1987" fmla="*/ 641949 h 742078"/>
                    <a:gd name="connsiteX1988" fmla="*/ 290120 w 952345"/>
                    <a:gd name="connsiteY1988" fmla="*/ 641960 h 742078"/>
                    <a:gd name="connsiteX1989" fmla="*/ 289588 w 952345"/>
                    <a:gd name="connsiteY1989" fmla="*/ 641972 h 742078"/>
                    <a:gd name="connsiteX1990" fmla="*/ 288466 w 952345"/>
                    <a:gd name="connsiteY1990" fmla="*/ 641995 h 742078"/>
                    <a:gd name="connsiteX1991" fmla="*/ 287945 w 952345"/>
                    <a:gd name="connsiteY1991" fmla="*/ 641995 h 742078"/>
                    <a:gd name="connsiteX1992" fmla="*/ 287436 w 952345"/>
                    <a:gd name="connsiteY1992" fmla="*/ 642007 h 742078"/>
                    <a:gd name="connsiteX1993" fmla="*/ 286939 w 952345"/>
                    <a:gd name="connsiteY1993" fmla="*/ 642018 h 742078"/>
                    <a:gd name="connsiteX1994" fmla="*/ 286418 w 952345"/>
                    <a:gd name="connsiteY1994" fmla="*/ 642041 h 742078"/>
                    <a:gd name="connsiteX1995" fmla="*/ 284775 w 952345"/>
                    <a:gd name="connsiteY1995" fmla="*/ 642146 h 742078"/>
                    <a:gd name="connsiteX1996" fmla="*/ 284266 w 952345"/>
                    <a:gd name="connsiteY1996" fmla="*/ 642169 h 742078"/>
                    <a:gd name="connsiteX1997" fmla="*/ 283178 w 952345"/>
                    <a:gd name="connsiteY1997" fmla="*/ 642227 h 742078"/>
                    <a:gd name="connsiteX1998" fmla="*/ 278319 w 952345"/>
                    <a:gd name="connsiteY1998" fmla="*/ 642389 h 742078"/>
                    <a:gd name="connsiteX1999" fmla="*/ 277451 w 952345"/>
                    <a:gd name="connsiteY1999" fmla="*/ 642227 h 742078"/>
                    <a:gd name="connsiteX2000" fmla="*/ 277047 w 952345"/>
                    <a:gd name="connsiteY2000" fmla="*/ 642053 h 742078"/>
                    <a:gd name="connsiteX2001" fmla="*/ 275959 w 952345"/>
                    <a:gd name="connsiteY2001" fmla="*/ 640919 h 742078"/>
                    <a:gd name="connsiteX2002" fmla="*/ 274085 w 952345"/>
                    <a:gd name="connsiteY2002" fmla="*/ 635886 h 742078"/>
                    <a:gd name="connsiteX2003" fmla="*/ 273900 w 952345"/>
                    <a:gd name="connsiteY2003" fmla="*/ 635401 h 742078"/>
                    <a:gd name="connsiteX2004" fmla="*/ 273714 w 952345"/>
                    <a:gd name="connsiteY2004" fmla="*/ 634915 h 742078"/>
                    <a:gd name="connsiteX2005" fmla="*/ 270325 w 952345"/>
                    <a:gd name="connsiteY2005" fmla="*/ 626446 h 742078"/>
                    <a:gd name="connsiteX2006" fmla="*/ 270128 w 952345"/>
                    <a:gd name="connsiteY2006" fmla="*/ 625821 h 742078"/>
                    <a:gd name="connsiteX2007" fmla="*/ 270591 w 952345"/>
                    <a:gd name="connsiteY2007" fmla="*/ 623819 h 742078"/>
                    <a:gd name="connsiteX2008" fmla="*/ 272222 w 952345"/>
                    <a:gd name="connsiteY2008" fmla="*/ 622142 h 742078"/>
                    <a:gd name="connsiteX2009" fmla="*/ 269064 w 952345"/>
                    <a:gd name="connsiteY2009" fmla="*/ 612365 h 742078"/>
                    <a:gd name="connsiteX2010" fmla="*/ 268890 w 952345"/>
                    <a:gd name="connsiteY2010" fmla="*/ 611833 h 742078"/>
                    <a:gd name="connsiteX2011" fmla="*/ 269214 w 952345"/>
                    <a:gd name="connsiteY2011" fmla="*/ 610051 h 742078"/>
                    <a:gd name="connsiteX2012" fmla="*/ 270834 w 952345"/>
                    <a:gd name="connsiteY2012" fmla="*/ 609253 h 742078"/>
                    <a:gd name="connsiteX2013" fmla="*/ 289519 w 952345"/>
                    <a:gd name="connsiteY2013" fmla="*/ 609415 h 742078"/>
                    <a:gd name="connsiteX2014" fmla="*/ 291289 w 952345"/>
                    <a:gd name="connsiteY2014" fmla="*/ 607598 h 742078"/>
                    <a:gd name="connsiteX2015" fmla="*/ 292076 w 952345"/>
                    <a:gd name="connsiteY2015" fmla="*/ 602450 h 742078"/>
                    <a:gd name="connsiteX2016" fmla="*/ 292087 w 952345"/>
                    <a:gd name="connsiteY2016" fmla="*/ 602091 h 742078"/>
                    <a:gd name="connsiteX2017" fmla="*/ 291844 w 952345"/>
                    <a:gd name="connsiteY2017" fmla="*/ 588751 h 742078"/>
                    <a:gd name="connsiteX2018" fmla="*/ 291844 w 952345"/>
                    <a:gd name="connsiteY2018" fmla="*/ 587028 h 742078"/>
                    <a:gd name="connsiteX2019" fmla="*/ 292018 w 952345"/>
                    <a:gd name="connsiteY2019" fmla="*/ 586322 h 742078"/>
                    <a:gd name="connsiteX2020" fmla="*/ 292191 w 952345"/>
                    <a:gd name="connsiteY2020" fmla="*/ 585905 h 742078"/>
                    <a:gd name="connsiteX2021" fmla="*/ 291867 w 952345"/>
                    <a:gd name="connsiteY2021" fmla="*/ 583163 h 742078"/>
                    <a:gd name="connsiteX2022" fmla="*/ 291833 w 952345"/>
                    <a:gd name="connsiteY2022" fmla="*/ 582492 h 742078"/>
                    <a:gd name="connsiteX2023" fmla="*/ 291891 w 952345"/>
                    <a:gd name="connsiteY2023" fmla="*/ 581914 h 742078"/>
                    <a:gd name="connsiteX2024" fmla="*/ 292400 w 952345"/>
                    <a:gd name="connsiteY2024" fmla="*/ 579831 h 742078"/>
                    <a:gd name="connsiteX2025" fmla="*/ 292504 w 952345"/>
                    <a:gd name="connsiteY2025" fmla="*/ 579368 h 742078"/>
                    <a:gd name="connsiteX2026" fmla="*/ 292608 w 952345"/>
                    <a:gd name="connsiteY2026" fmla="*/ 578871 h 742078"/>
                    <a:gd name="connsiteX2027" fmla="*/ 292978 w 952345"/>
                    <a:gd name="connsiteY2027" fmla="*/ 576800 h 742078"/>
                    <a:gd name="connsiteX2028" fmla="*/ 293846 w 952345"/>
                    <a:gd name="connsiteY2028" fmla="*/ 573040 h 742078"/>
                    <a:gd name="connsiteX2029" fmla="*/ 294251 w 952345"/>
                    <a:gd name="connsiteY2029" fmla="*/ 571409 h 742078"/>
                    <a:gd name="connsiteX2030" fmla="*/ 295223 w 952345"/>
                    <a:gd name="connsiteY2030" fmla="*/ 568262 h 742078"/>
                    <a:gd name="connsiteX2031" fmla="*/ 295466 w 952345"/>
                    <a:gd name="connsiteY2031" fmla="*/ 567637 h 742078"/>
                    <a:gd name="connsiteX2032" fmla="*/ 295755 w 952345"/>
                    <a:gd name="connsiteY2032" fmla="*/ 567105 h 742078"/>
                    <a:gd name="connsiteX2033" fmla="*/ 298103 w 952345"/>
                    <a:gd name="connsiteY2033" fmla="*/ 564178 h 742078"/>
                    <a:gd name="connsiteX2034" fmla="*/ 298416 w 952345"/>
                    <a:gd name="connsiteY2034" fmla="*/ 563807 h 742078"/>
                    <a:gd name="connsiteX2035" fmla="*/ 298647 w 952345"/>
                    <a:gd name="connsiteY2035" fmla="*/ 563483 h 742078"/>
                    <a:gd name="connsiteX2036" fmla="*/ 301470 w 952345"/>
                    <a:gd name="connsiteY2036" fmla="*/ 558451 h 742078"/>
                    <a:gd name="connsiteX2037" fmla="*/ 302916 w 952345"/>
                    <a:gd name="connsiteY2037" fmla="*/ 557444 h 742078"/>
                    <a:gd name="connsiteX2038" fmla="*/ 303402 w 952345"/>
                    <a:gd name="connsiteY2038" fmla="*/ 557375 h 742078"/>
                    <a:gd name="connsiteX2039" fmla="*/ 303830 w 952345"/>
                    <a:gd name="connsiteY2039" fmla="*/ 557352 h 742078"/>
                    <a:gd name="connsiteX2040" fmla="*/ 306653 w 952345"/>
                    <a:gd name="connsiteY2040" fmla="*/ 557537 h 742078"/>
                    <a:gd name="connsiteX2041" fmla="*/ 306734 w 952345"/>
                    <a:gd name="connsiteY2041" fmla="*/ 557514 h 742078"/>
                    <a:gd name="connsiteX2042" fmla="*/ 307232 w 952345"/>
                    <a:gd name="connsiteY2042" fmla="*/ 557340 h 742078"/>
                    <a:gd name="connsiteX2043" fmla="*/ 308377 w 952345"/>
                    <a:gd name="connsiteY2043" fmla="*/ 556981 h 742078"/>
                    <a:gd name="connsiteX2044" fmla="*/ 308956 w 952345"/>
                    <a:gd name="connsiteY2044" fmla="*/ 556900 h 742078"/>
                    <a:gd name="connsiteX2045" fmla="*/ 309742 w 952345"/>
                    <a:gd name="connsiteY2045" fmla="*/ 556923 h 742078"/>
                    <a:gd name="connsiteX2046" fmla="*/ 311351 w 952345"/>
                    <a:gd name="connsiteY2046" fmla="*/ 557132 h 742078"/>
                    <a:gd name="connsiteX2047" fmla="*/ 314578 w 952345"/>
                    <a:gd name="connsiteY2047" fmla="*/ 557641 h 742078"/>
                    <a:gd name="connsiteX2048" fmla="*/ 317656 w 952345"/>
                    <a:gd name="connsiteY2048" fmla="*/ 558185 h 742078"/>
                    <a:gd name="connsiteX2049" fmla="*/ 318015 w 952345"/>
                    <a:gd name="connsiteY2049" fmla="*/ 558208 h 742078"/>
                    <a:gd name="connsiteX2050" fmla="*/ 320595 w 952345"/>
                    <a:gd name="connsiteY2050" fmla="*/ 558208 h 742078"/>
                    <a:gd name="connsiteX2051" fmla="*/ 321034 w 952345"/>
                    <a:gd name="connsiteY2051" fmla="*/ 558196 h 742078"/>
                    <a:gd name="connsiteX2052" fmla="*/ 323163 w 952345"/>
                    <a:gd name="connsiteY2052" fmla="*/ 558023 h 742078"/>
                    <a:gd name="connsiteX2053" fmla="*/ 323684 w 952345"/>
                    <a:gd name="connsiteY2053" fmla="*/ 557988 h 742078"/>
                    <a:gd name="connsiteX2054" fmla="*/ 324170 w 952345"/>
                    <a:gd name="connsiteY2054" fmla="*/ 557953 h 742078"/>
                    <a:gd name="connsiteX2055" fmla="*/ 327305 w 952345"/>
                    <a:gd name="connsiteY2055" fmla="*/ 557525 h 742078"/>
                    <a:gd name="connsiteX2056" fmla="*/ 328173 w 952345"/>
                    <a:gd name="connsiteY2056" fmla="*/ 556600 h 742078"/>
                    <a:gd name="connsiteX2057" fmla="*/ 328763 w 952345"/>
                    <a:gd name="connsiteY2057" fmla="*/ 556079 h 742078"/>
                    <a:gd name="connsiteX2058" fmla="*/ 329793 w 952345"/>
                    <a:gd name="connsiteY2058" fmla="*/ 555651 h 742078"/>
                    <a:gd name="connsiteX2059" fmla="*/ 331401 w 952345"/>
                    <a:gd name="connsiteY2059" fmla="*/ 555454 h 742078"/>
                    <a:gd name="connsiteX2060" fmla="*/ 332199 w 952345"/>
                    <a:gd name="connsiteY2060" fmla="*/ 555454 h 742078"/>
                    <a:gd name="connsiteX2061" fmla="*/ 333217 w 952345"/>
                    <a:gd name="connsiteY2061" fmla="*/ 555767 h 742078"/>
                    <a:gd name="connsiteX2062" fmla="*/ 334941 w 952345"/>
                    <a:gd name="connsiteY2062" fmla="*/ 556854 h 742078"/>
                    <a:gd name="connsiteX2063" fmla="*/ 334999 w 952345"/>
                    <a:gd name="connsiteY2063" fmla="*/ 556877 h 742078"/>
                    <a:gd name="connsiteX2064" fmla="*/ 336781 w 952345"/>
                    <a:gd name="connsiteY2064" fmla="*/ 557051 h 742078"/>
                    <a:gd name="connsiteX2065" fmla="*/ 337301 w 952345"/>
                    <a:gd name="connsiteY2065" fmla="*/ 557109 h 742078"/>
                    <a:gd name="connsiteX2066" fmla="*/ 339974 w 952345"/>
                    <a:gd name="connsiteY2066" fmla="*/ 557352 h 742078"/>
                    <a:gd name="connsiteX2067" fmla="*/ 340842 w 952345"/>
                    <a:gd name="connsiteY2067" fmla="*/ 557560 h 742078"/>
                    <a:gd name="connsiteX2068" fmla="*/ 341559 w 952345"/>
                    <a:gd name="connsiteY2068" fmla="*/ 557953 h 742078"/>
                    <a:gd name="connsiteX2069" fmla="*/ 343931 w 952345"/>
                    <a:gd name="connsiteY2069" fmla="*/ 559932 h 742078"/>
                    <a:gd name="connsiteX2070" fmla="*/ 344255 w 952345"/>
                    <a:gd name="connsiteY2070" fmla="*/ 560128 h 742078"/>
                    <a:gd name="connsiteX2071" fmla="*/ 345956 w 952345"/>
                    <a:gd name="connsiteY2071" fmla="*/ 561135 h 742078"/>
                    <a:gd name="connsiteX2072" fmla="*/ 346106 w 952345"/>
                    <a:gd name="connsiteY2072" fmla="*/ 561204 h 742078"/>
                    <a:gd name="connsiteX2073" fmla="*/ 347471 w 952345"/>
                    <a:gd name="connsiteY2073" fmla="*/ 561436 h 742078"/>
                    <a:gd name="connsiteX2074" fmla="*/ 347992 w 952345"/>
                    <a:gd name="connsiteY2074" fmla="*/ 561528 h 742078"/>
                    <a:gd name="connsiteX2075" fmla="*/ 348131 w 952345"/>
                    <a:gd name="connsiteY2075" fmla="*/ 561551 h 742078"/>
                    <a:gd name="connsiteX2076" fmla="*/ 352770 w 952345"/>
                    <a:gd name="connsiteY2076" fmla="*/ 560487 h 742078"/>
                    <a:gd name="connsiteX2077" fmla="*/ 353001 w 952345"/>
                    <a:gd name="connsiteY2077" fmla="*/ 560383 h 742078"/>
                    <a:gd name="connsiteX2078" fmla="*/ 357641 w 952345"/>
                    <a:gd name="connsiteY2078" fmla="*/ 557826 h 742078"/>
                    <a:gd name="connsiteX2079" fmla="*/ 358312 w 952345"/>
                    <a:gd name="connsiteY2079" fmla="*/ 557537 h 742078"/>
                    <a:gd name="connsiteX2080" fmla="*/ 360360 w 952345"/>
                    <a:gd name="connsiteY2080" fmla="*/ 556761 h 742078"/>
                    <a:gd name="connsiteX2081" fmla="*/ 360637 w 952345"/>
                    <a:gd name="connsiteY2081" fmla="*/ 556646 h 742078"/>
                    <a:gd name="connsiteX2082" fmla="*/ 363183 w 952345"/>
                    <a:gd name="connsiteY2082" fmla="*/ 554968 h 742078"/>
                    <a:gd name="connsiteX2083" fmla="*/ 363969 w 952345"/>
                    <a:gd name="connsiteY2083" fmla="*/ 554575 h 742078"/>
                    <a:gd name="connsiteX2084" fmla="*/ 367602 w 952345"/>
                    <a:gd name="connsiteY2084" fmla="*/ 553140 h 742078"/>
                    <a:gd name="connsiteX2085" fmla="*/ 369326 w 952345"/>
                    <a:gd name="connsiteY2085" fmla="*/ 552596 h 742078"/>
                    <a:gd name="connsiteX2086" fmla="*/ 370183 w 952345"/>
                    <a:gd name="connsiteY2086" fmla="*/ 551879 h 742078"/>
                    <a:gd name="connsiteX2087" fmla="*/ 370773 w 952345"/>
                    <a:gd name="connsiteY2087" fmla="*/ 551613 h 742078"/>
                    <a:gd name="connsiteX2088" fmla="*/ 374891 w 952345"/>
                    <a:gd name="connsiteY2088" fmla="*/ 550097 h 742078"/>
                    <a:gd name="connsiteX2089" fmla="*/ 375528 w 952345"/>
                    <a:gd name="connsiteY2089" fmla="*/ 548697 h 742078"/>
                    <a:gd name="connsiteX2090" fmla="*/ 376395 w 952345"/>
                    <a:gd name="connsiteY2090" fmla="*/ 547217 h 742078"/>
                    <a:gd name="connsiteX2091" fmla="*/ 377275 w 952345"/>
                    <a:gd name="connsiteY2091" fmla="*/ 546395 h 742078"/>
                    <a:gd name="connsiteX2092" fmla="*/ 378015 w 952345"/>
                    <a:gd name="connsiteY2092" fmla="*/ 546083 h 742078"/>
                    <a:gd name="connsiteX2093" fmla="*/ 380607 w 952345"/>
                    <a:gd name="connsiteY2093" fmla="*/ 545296 h 742078"/>
                    <a:gd name="connsiteX2094" fmla="*/ 381289 w 952345"/>
                    <a:gd name="connsiteY2094" fmla="*/ 545227 h 742078"/>
                    <a:gd name="connsiteX2095" fmla="*/ 383962 w 952345"/>
                    <a:gd name="connsiteY2095" fmla="*/ 545400 h 742078"/>
                    <a:gd name="connsiteX2096" fmla="*/ 384506 w 952345"/>
                    <a:gd name="connsiteY2096" fmla="*/ 545516 h 742078"/>
                    <a:gd name="connsiteX2097" fmla="*/ 385200 w 952345"/>
                    <a:gd name="connsiteY2097" fmla="*/ 545770 h 742078"/>
                    <a:gd name="connsiteX2098" fmla="*/ 387618 w 952345"/>
                    <a:gd name="connsiteY2098" fmla="*/ 546950 h 742078"/>
                    <a:gd name="connsiteX2099" fmla="*/ 388486 w 952345"/>
                    <a:gd name="connsiteY2099" fmla="*/ 547529 h 742078"/>
                    <a:gd name="connsiteX2100" fmla="*/ 389446 w 952345"/>
                    <a:gd name="connsiteY2100" fmla="*/ 548362 h 742078"/>
                    <a:gd name="connsiteX2101" fmla="*/ 390869 w 952345"/>
                    <a:gd name="connsiteY2101" fmla="*/ 547992 h 742078"/>
                    <a:gd name="connsiteX2102" fmla="*/ 391355 w 952345"/>
                    <a:gd name="connsiteY2102" fmla="*/ 547922 h 742078"/>
                    <a:gd name="connsiteX2103" fmla="*/ 391864 w 952345"/>
                    <a:gd name="connsiteY2103" fmla="*/ 547922 h 742078"/>
                    <a:gd name="connsiteX2104" fmla="*/ 392720 w 952345"/>
                    <a:gd name="connsiteY2104" fmla="*/ 548096 h 742078"/>
                    <a:gd name="connsiteX2105" fmla="*/ 394583 w 952345"/>
                    <a:gd name="connsiteY2105" fmla="*/ 548952 h 742078"/>
                    <a:gd name="connsiteX2106" fmla="*/ 396006 w 952345"/>
                    <a:gd name="connsiteY2106" fmla="*/ 549438 h 742078"/>
                    <a:gd name="connsiteX2107" fmla="*/ 396770 w 952345"/>
                    <a:gd name="connsiteY2107" fmla="*/ 549808 h 742078"/>
                    <a:gd name="connsiteX2108" fmla="*/ 397302 w 952345"/>
                    <a:gd name="connsiteY2108" fmla="*/ 550225 h 742078"/>
                    <a:gd name="connsiteX2109" fmla="*/ 398702 w 952345"/>
                    <a:gd name="connsiteY2109" fmla="*/ 551752 h 742078"/>
                    <a:gd name="connsiteX2110" fmla="*/ 398875 w 952345"/>
                    <a:gd name="connsiteY2110" fmla="*/ 551914 h 742078"/>
                    <a:gd name="connsiteX2111" fmla="*/ 400842 w 952345"/>
                    <a:gd name="connsiteY2111" fmla="*/ 553082 h 742078"/>
                    <a:gd name="connsiteX2112" fmla="*/ 403156 w 952345"/>
                    <a:gd name="connsiteY2112" fmla="*/ 553105 h 742078"/>
                    <a:gd name="connsiteX2113" fmla="*/ 403573 w 952345"/>
                    <a:gd name="connsiteY2113" fmla="*/ 552828 h 742078"/>
                    <a:gd name="connsiteX2114" fmla="*/ 403596 w 952345"/>
                    <a:gd name="connsiteY2114" fmla="*/ 552666 h 742078"/>
                    <a:gd name="connsiteX2115" fmla="*/ 403735 w 952345"/>
                    <a:gd name="connsiteY2115" fmla="*/ 551092 h 742078"/>
                    <a:gd name="connsiteX2116" fmla="*/ 403792 w 952345"/>
                    <a:gd name="connsiteY2116" fmla="*/ 550572 h 742078"/>
                    <a:gd name="connsiteX2117" fmla="*/ 403827 w 952345"/>
                    <a:gd name="connsiteY2117" fmla="*/ 550109 h 742078"/>
                    <a:gd name="connsiteX2118" fmla="*/ 403850 w 952345"/>
                    <a:gd name="connsiteY2118" fmla="*/ 548073 h 742078"/>
                    <a:gd name="connsiteX2119" fmla="*/ 403850 w 952345"/>
                    <a:gd name="connsiteY2119" fmla="*/ 547714 h 742078"/>
                    <a:gd name="connsiteX2120" fmla="*/ 403607 w 952345"/>
                    <a:gd name="connsiteY2120" fmla="*/ 546268 h 742078"/>
                    <a:gd name="connsiteX2121" fmla="*/ 403526 w 952345"/>
                    <a:gd name="connsiteY2121" fmla="*/ 545782 h 742078"/>
                    <a:gd name="connsiteX2122" fmla="*/ 403434 w 952345"/>
                    <a:gd name="connsiteY2122" fmla="*/ 545284 h 742078"/>
                    <a:gd name="connsiteX2123" fmla="*/ 403017 w 952345"/>
                    <a:gd name="connsiteY2123" fmla="*/ 543167 h 742078"/>
                    <a:gd name="connsiteX2124" fmla="*/ 402994 w 952345"/>
                    <a:gd name="connsiteY2124" fmla="*/ 542461 h 742078"/>
                    <a:gd name="connsiteX2125" fmla="*/ 403075 w 952345"/>
                    <a:gd name="connsiteY2125" fmla="*/ 541941 h 742078"/>
                    <a:gd name="connsiteX2126" fmla="*/ 403584 w 952345"/>
                    <a:gd name="connsiteY2126" fmla="*/ 539662 h 742078"/>
                    <a:gd name="connsiteX2127" fmla="*/ 403954 w 952345"/>
                    <a:gd name="connsiteY2127" fmla="*/ 538909 h 742078"/>
                    <a:gd name="connsiteX2128" fmla="*/ 405586 w 952345"/>
                    <a:gd name="connsiteY2128" fmla="*/ 536839 h 742078"/>
                    <a:gd name="connsiteX2129" fmla="*/ 405829 w 952345"/>
                    <a:gd name="connsiteY2129" fmla="*/ 536515 h 742078"/>
                    <a:gd name="connsiteX2130" fmla="*/ 406870 w 952345"/>
                    <a:gd name="connsiteY2130" fmla="*/ 534744 h 742078"/>
                    <a:gd name="connsiteX2131" fmla="*/ 407136 w 952345"/>
                    <a:gd name="connsiteY2131" fmla="*/ 534293 h 742078"/>
                    <a:gd name="connsiteX2132" fmla="*/ 407228 w 952345"/>
                    <a:gd name="connsiteY2132" fmla="*/ 534131 h 742078"/>
                    <a:gd name="connsiteX2133" fmla="*/ 407553 w 952345"/>
                    <a:gd name="connsiteY2133" fmla="*/ 532361 h 742078"/>
                    <a:gd name="connsiteX2134" fmla="*/ 407796 w 952345"/>
                    <a:gd name="connsiteY2134" fmla="*/ 531227 h 742078"/>
                    <a:gd name="connsiteX2135" fmla="*/ 408339 w 952345"/>
                    <a:gd name="connsiteY2135" fmla="*/ 529179 h 742078"/>
                    <a:gd name="connsiteX2136" fmla="*/ 408409 w 952345"/>
                    <a:gd name="connsiteY2136" fmla="*/ 528832 h 742078"/>
                    <a:gd name="connsiteX2137" fmla="*/ 408617 w 952345"/>
                    <a:gd name="connsiteY2137" fmla="*/ 525824 h 742078"/>
                    <a:gd name="connsiteX2138" fmla="*/ 408605 w 952345"/>
                    <a:gd name="connsiteY2138" fmla="*/ 525431 h 742078"/>
                    <a:gd name="connsiteX2139" fmla="*/ 408490 w 952345"/>
                    <a:gd name="connsiteY2139" fmla="*/ 522862 h 742078"/>
                    <a:gd name="connsiteX2140" fmla="*/ 408432 w 952345"/>
                    <a:gd name="connsiteY2140" fmla="*/ 522492 h 742078"/>
                    <a:gd name="connsiteX2141" fmla="*/ 407900 w 952345"/>
                    <a:gd name="connsiteY2141" fmla="*/ 519901 h 742078"/>
                    <a:gd name="connsiteX2142" fmla="*/ 407807 w 952345"/>
                    <a:gd name="connsiteY2142" fmla="*/ 519195 h 742078"/>
                    <a:gd name="connsiteX2143" fmla="*/ 407784 w 952345"/>
                    <a:gd name="connsiteY2143" fmla="*/ 518003 h 742078"/>
                    <a:gd name="connsiteX2144" fmla="*/ 407761 w 952345"/>
                    <a:gd name="connsiteY2144" fmla="*/ 517760 h 742078"/>
                    <a:gd name="connsiteX2145" fmla="*/ 407668 w 952345"/>
                    <a:gd name="connsiteY2145" fmla="*/ 517482 h 742078"/>
                    <a:gd name="connsiteX2146" fmla="*/ 407518 w 952345"/>
                    <a:gd name="connsiteY2146" fmla="*/ 516997 h 742078"/>
                    <a:gd name="connsiteX2147" fmla="*/ 407344 w 952345"/>
                    <a:gd name="connsiteY2147" fmla="*/ 516511 h 742078"/>
                    <a:gd name="connsiteX2148" fmla="*/ 406801 w 952345"/>
                    <a:gd name="connsiteY2148" fmla="*/ 514995 h 742078"/>
                    <a:gd name="connsiteX2149" fmla="*/ 406696 w 952345"/>
                    <a:gd name="connsiteY2149" fmla="*/ 514127 h 742078"/>
                    <a:gd name="connsiteX2150" fmla="*/ 406754 w 952345"/>
                    <a:gd name="connsiteY2150" fmla="*/ 513641 h 742078"/>
                    <a:gd name="connsiteX2151" fmla="*/ 407009 w 952345"/>
                    <a:gd name="connsiteY2151" fmla="*/ 512808 h 742078"/>
                    <a:gd name="connsiteX2152" fmla="*/ 408108 w 952345"/>
                    <a:gd name="connsiteY2152" fmla="*/ 510946 h 742078"/>
                    <a:gd name="connsiteX2153" fmla="*/ 408605 w 952345"/>
                    <a:gd name="connsiteY2153" fmla="*/ 510309 h 742078"/>
                    <a:gd name="connsiteX2154" fmla="*/ 409566 w 952345"/>
                    <a:gd name="connsiteY2154" fmla="*/ 509650 h 742078"/>
                    <a:gd name="connsiteX2155" fmla="*/ 411613 w 952345"/>
                    <a:gd name="connsiteY2155" fmla="*/ 509025 h 742078"/>
                    <a:gd name="connsiteX2156" fmla="*/ 413314 w 952345"/>
                    <a:gd name="connsiteY2156" fmla="*/ 508585 h 742078"/>
                    <a:gd name="connsiteX2157" fmla="*/ 413719 w 952345"/>
                    <a:gd name="connsiteY2157" fmla="*/ 508528 h 742078"/>
                    <a:gd name="connsiteX2158" fmla="*/ 415871 w 952345"/>
                    <a:gd name="connsiteY2158" fmla="*/ 508470 h 742078"/>
                    <a:gd name="connsiteX2159" fmla="*/ 416369 w 952345"/>
                    <a:gd name="connsiteY2159" fmla="*/ 508458 h 742078"/>
                    <a:gd name="connsiteX2160" fmla="*/ 416380 w 952345"/>
                    <a:gd name="connsiteY2160" fmla="*/ 508458 h 742078"/>
                    <a:gd name="connsiteX2161" fmla="*/ 417271 w 952345"/>
                    <a:gd name="connsiteY2161" fmla="*/ 507914 h 742078"/>
                    <a:gd name="connsiteX2162" fmla="*/ 417607 w 952345"/>
                    <a:gd name="connsiteY2162" fmla="*/ 507683 h 742078"/>
                    <a:gd name="connsiteX2163" fmla="*/ 419203 w 952345"/>
                    <a:gd name="connsiteY2163" fmla="*/ 506399 h 742078"/>
                    <a:gd name="connsiteX2164" fmla="*/ 419620 w 952345"/>
                    <a:gd name="connsiteY2164" fmla="*/ 506144 h 742078"/>
                    <a:gd name="connsiteX2165" fmla="*/ 420106 w 952345"/>
                    <a:gd name="connsiteY2165" fmla="*/ 505913 h 742078"/>
                    <a:gd name="connsiteX2166" fmla="*/ 422662 w 952345"/>
                    <a:gd name="connsiteY2166" fmla="*/ 504779 h 742078"/>
                    <a:gd name="connsiteX2167" fmla="*/ 422848 w 952345"/>
                    <a:gd name="connsiteY2167" fmla="*/ 504363 h 742078"/>
                    <a:gd name="connsiteX2168" fmla="*/ 422986 w 952345"/>
                    <a:gd name="connsiteY2168" fmla="*/ 503969 h 742078"/>
                    <a:gd name="connsiteX2169" fmla="*/ 423438 w 952345"/>
                    <a:gd name="connsiteY2169" fmla="*/ 502546 h 742078"/>
                    <a:gd name="connsiteX2170" fmla="*/ 423495 w 952345"/>
                    <a:gd name="connsiteY2170" fmla="*/ 502268 h 742078"/>
                    <a:gd name="connsiteX2171" fmla="*/ 423600 w 952345"/>
                    <a:gd name="connsiteY2171" fmla="*/ 500973 h 742078"/>
                    <a:gd name="connsiteX2172" fmla="*/ 422940 w 952345"/>
                    <a:gd name="connsiteY2172" fmla="*/ 500313 h 742078"/>
                    <a:gd name="connsiteX2173" fmla="*/ 422142 w 952345"/>
                    <a:gd name="connsiteY2173" fmla="*/ 500244 h 742078"/>
                    <a:gd name="connsiteX2174" fmla="*/ 421401 w 952345"/>
                    <a:gd name="connsiteY2174" fmla="*/ 500093 h 742078"/>
                    <a:gd name="connsiteX2175" fmla="*/ 420823 w 952345"/>
                    <a:gd name="connsiteY2175" fmla="*/ 499897 h 742078"/>
                    <a:gd name="connsiteX2176" fmla="*/ 419423 w 952345"/>
                    <a:gd name="connsiteY2176" fmla="*/ 499121 h 742078"/>
                    <a:gd name="connsiteX2177" fmla="*/ 419087 w 952345"/>
                    <a:gd name="connsiteY2177" fmla="*/ 498879 h 742078"/>
                    <a:gd name="connsiteX2178" fmla="*/ 418682 w 952345"/>
                    <a:gd name="connsiteY2178" fmla="*/ 498531 h 742078"/>
                    <a:gd name="connsiteX2179" fmla="*/ 417051 w 952345"/>
                    <a:gd name="connsiteY2179" fmla="*/ 497050 h 742078"/>
                    <a:gd name="connsiteX2180" fmla="*/ 416762 w 952345"/>
                    <a:gd name="connsiteY2180" fmla="*/ 496726 h 742078"/>
                    <a:gd name="connsiteX2181" fmla="*/ 416450 w 952345"/>
                    <a:gd name="connsiteY2181" fmla="*/ 496298 h 742078"/>
                    <a:gd name="connsiteX2182" fmla="*/ 415825 w 952345"/>
                    <a:gd name="connsiteY2182" fmla="*/ 495130 h 742078"/>
                    <a:gd name="connsiteX2183" fmla="*/ 415512 w 952345"/>
                    <a:gd name="connsiteY2183" fmla="*/ 494378 h 742078"/>
                    <a:gd name="connsiteX2184" fmla="*/ 415420 w 952345"/>
                    <a:gd name="connsiteY2184" fmla="*/ 493973 h 742078"/>
                    <a:gd name="connsiteX2185" fmla="*/ 415107 w 952345"/>
                    <a:gd name="connsiteY2185" fmla="*/ 491844 h 742078"/>
                    <a:gd name="connsiteX2186" fmla="*/ 414922 w 952345"/>
                    <a:gd name="connsiteY2186" fmla="*/ 489738 h 742078"/>
                    <a:gd name="connsiteX2187" fmla="*/ 414911 w 952345"/>
                    <a:gd name="connsiteY2187" fmla="*/ 489681 h 742078"/>
                    <a:gd name="connsiteX2188" fmla="*/ 414506 w 952345"/>
                    <a:gd name="connsiteY2188" fmla="*/ 489021 h 742078"/>
                    <a:gd name="connsiteX2189" fmla="*/ 414240 w 952345"/>
                    <a:gd name="connsiteY2189" fmla="*/ 488581 h 742078"/>
                    <a:gd name="connsiteX2190" fmla="*/ 413974 w 952345"/>
                    <a:gd name="connsiteY2190" fmla="*/ 488153 h 742078"/>
                    <a:gd name="connsiteX2191" fmla="*/ 412794 w 952345"/>
                    <a:gd name="connsiteY2191" fmla="*/ 486383 h 742078"/>
                    <a:gd name="connsiteX2192" fmla="*/ 412458 w 952345"/>
                    <a:gd name="connsiteY2192" fmla="*/ 485793 h 742078"/>
                    <a:gd name="connsiteX2193" fmla="*/ 412227 w 952345"/>
                    <a:gd name="connsiteY2193" fmla="*/ 485157 h 742078"/>
                    <a:gd name="connsiteX2194" fmla="*/ 411868 w 952345"/>
                    <a:gd name="connsiteY2194" fmla="*/ 483005 h 742078"/>
                    <a:gd name="connsiteX2195" fmla="*/ 411706 w 952345"/>
                    <a:gd name="connsiteY2195" fmla="*/ 480980 h 742078"/>
                    <a:gd name="connsiteX2196" fmla="*/ 411093 w 952345"/>
                    <a:gd name="connsiteY2196" fmla="*/ 479060 h 742078"/>
                    <a:gd name="connsiteX2197" fmla="*/ 410653 w 952345"/>
                    <a:gd name="connsiteY2197" fmla="*/ 478851 h 742078"/>
                    <a:gd name="connsiteX2198" fmla="*/ 410618 w 952345"/>
                    <a:gd name="connsiteY2198" fmla="*/ 478851 h 742078"/>
                    <a:gd name="connsiteX2199" fmla="*/ 410306 w 952345"/>
                    <a:gd name="connsiteY2199" fmla="*/ 478863 h 742078"/>
                    <a:gd name="connsiteX2200" fmla="*/ 408258 w 952345"/>
                    <a:gd name="connsiteY2200" fmla="*/ 479141 h 742078"/>
                    <a:gd name="connsiteX2201" fmla="*/ 407518 w 952345"/>
                    <a:gd name="connsiteY2201" fmla="*/ 479164 h 742078"/>
                    <a:gd name="connsiteX2202" fmla="*/ 405805 w 952345"/>
                    <a:gd name="connsiteY2202" fmla="*/ 479129 h 742078"/>
                    <a:gd name="connsiteX2203" fmla="*/ 404255 w 952345"/>
                    <a:gd name="connsiteY2203" fmla="*/ 478342 h 742078"/>
                    <a:gd name="connsiteX2204" fmla="*/ 403931 w 952345"/>
                    <a:gd name="connsiteY2204" fmla="*/ 477926 h 742078"/>
                    <a:gd name="connsiteX2205" fmla="*/ 403387 w 952345"/>
                    <a:gd name="connsiteY2205" fmla="*/ 477081 h 742078"/>
                    <a:gd name="connsiteX2206" fmla="*/ 403283 w 952345"/>
                    <a:gd name="connsiteY2206" fmla="*/ 476977 h 742078"/>
                    <a:gd name="connsiteX2207" fmla="*/ 402531 w 952345"/>
                    <a:gd name="connsiteY2207" fmla="*/ 476433 h 742078"/>
                    <a:gd name="connsiteX2208" fmla="*/ 401478 w 952345"/>
                    <a:gd name="connsiteY2208" fmla="*/ 476329 h 742078"/>
                    <a:gd name="connsiteX2209" fmla="*/ 400078 w 952345"/>
                    <a:gd name="connsiteY2209" fmla="*/ 475508 h 742078"/>
                    <a:gd name="connsiteX2210" fmla="*/ 399234 w 952345"/>
                    <a:gd name="connsiteY2210" fmla="*/ 474374 h 742078"/>
                    <a:gd name="connsiteX2211" fmla="*/ 399026 w 952345"/>
                    <a:gd name="connsiteY2211" fmla="*/ 474177 h 742078"/>
                    <a:gd name="connsiteX2212" fmla="*/ 398563 w 952345"/>
                    <a:gd name="connsiteY2212" fmla="*/ 473772 h 742078"/>
                    <a:gd name="connsiteX2213" fmla="*/ 398378 w 952345"/>
                    <a:gd name="connsiteY2213" fmla="*/ 473784 h 742078"/>
                    <a:gd name="connsiteX2214" fmla="*/ 397637 w 952345"/>
                    <a:gd name="connsiteY2214" fmla="*/ 474443 h 742078"/>
                    <a:gd name="connsiteX2215" fmla="*/ 397001 w 952345"/>
                    <a:gd name="connsiteY2215" fmla="*/ 474894 h 742078"/>
                    <a:gd name="connsiteX2216" fmla="*/ 396260 w 952345"/>
                    <a:gd name="connsiteY2216" fmla="*/ 475288 h 742078"/>
                    <a:gd name="connsiteX2217" fmla="*/ 395844 w 952345"/>
                    <a:gd name="connsiteY2217" fmla="*/ 475427 h 742078"/>
                    <a:gd name="connsiteX2218" fmla="*/ 395346 w 952345"/>
                    <a:gd name="connsiteY2218" fmla="*/ 475542 h 742078"/>
                    <a:gd name="connsiteX2219" fmla="*/ 394455 w 952345"/>
                    <a:gd name="connsiteY2219" fmla="*/ 475554 h 742078"/>
                    <a:gd name="connsiteX2220" fmla="*/ 393403 w 952345"/>
                    <a:gd name="connsiteY2220" fmla="*/ 475311 h 742078"/>
                    <a:gd name="connsiteX2221" fmla="*/ 392257 w 952345"/>
                    <a:gd name="connsiteY2221" fmla="*/ 474571 h 742078"/>
                    <a:gd name="connsiteX2222" fmla="*/ 391794 w 952345"/>
                    <a:gd name="connsiteY2222" fmla="*/ 473934 h 742078"/>
                    <a:gd name="connsiteX2223" fmla="*/ 391274 w 952345"/>
                    <a:gd name="connsiteY2223" fmla="*/ 473009 h 742078"/>
                    <a:gd name="connsiteX2224" fmla="*/ 391066 w 952345"/>
                    <a:gd name="connsiteY2224" fmla="*/ 472430 h 742078"/>
                    <a:gd name="connsiteX2225" fmla="*/ 390961 w 952345"/>
                    <a:gd name="connsiteY2225" fmla="*/ 471933 h 742078"/>
                    <a:gd name="connsiteX2226" fmla="*/ 390950 w 952345"/>
                    <a:gd name="connsiteY2226" fmla="*/ 471169 h 742078"/>
                    <a:gd name="connsiteX2227" fmla="*/ 391135 w 952345"/>
                    <a:gd name="connsiteY2227" fmla="*/ 470116 h 742078"/>
                    <a:gd name="connsiteX2228" fmla="*/ 391216 w 952345"/>
                    <a:gd name="connsiteY2228" fmla="*/ 469596 h 742078"/>
                    <a:gd name="connsiteX2229" fmla="*/ 391309 w 952345"/>
                    <a:gd name="connsiteY2229" fmla="*/ 469075 h 742078"/>
                    <a:gd name="connsiteX2230" fmla="*/ 391540 w 952345"/>
                    <a:gd name="connsiteY2230" fmla="*/ 467698 h 742078"/>
                    <a:gd name="connsiteX2231" fmla="*/ 391528 w 952345"/>
                    <a:gd name="connsiteY2231" fmla="*/ 467525 h 742078"/>
                    <a:gd name="connsiteX2232" fmla="*/ 391158 w 952345"/>
                    <a:gd name="connsiteY2232" fmla="*/ 465650 h 742078"/>
                    <a:gd name="connsiteX2233" fmla="*/ 391054 w 952345"/>
                    <a:gd name="connsiteY2233" fmla="*/ 465222 h 742078"/>
                    <a:gd name="connsiteX2234" fmla="*/ 390452 w 952345"/>
                    <a:gd name="connsiteY2234" fmla="*/ 463163 h 742078"/>
                    <a:gd name="connsiteX2235" fmla="*/ 390302 w 952345"/>
                    <a:gd name="connsiteY2235" fmla="*/ 462480 h 742078"/>
                    <a:gd name="connsiteX2236" fmla="*/ 390024 w 952345"/>
                    <a:gd name="connsiteY2236" fmla="*/ 460155 h 742078"/>
                    <a:gd name="connsiteX2237" fmla="*/ 390013 w 952345"/>
                    <a:gd name="connsiteY2237" fmla="*/ 459148 h 742078"/>
                    <a:gd name="connsiteX2238" fmla="*/ 390290 w 952345"/>
                    <a:gd name="connsiteY2238" fmla="*/ 457019 h 742078"/>
                    <a:gd name="connsiteX2239" fmla="*/ 390406 w 952345"/>
                    <a:gd name="connsiteY2239" fmla="*/ 456395 h 742078"/>
                    <a:gd name="connsiteX2240" fmla="*/ 390614 w 952345"/>
                    <a:gd name="connsiteY2240" fmla="*/ 455805 h 742078"/>
                    <a:gd name="connsiteX2241" fmla="*/ 392084 w 952345"/>
                    <a:gd name="connsiteY2241" fmla="*/ 453155 h 742078"/>
                    <a:gd name="connsiteX2242" fmla="*/ 394062 w 952345"/>
                    <a:gd name="connsiteY2242" fmla="*/ 450726 h 742078"/>
                    <a:gd name="connsiteX2243" fmla="*/ 394294 w 952345"/>
                    <a:gd name="connsiteY2243" fmla="*/ 450378 h 742078"/>
                    <a:gd name="connsiteX2244" fmla="*/ 395693 w 952345"/>
                    <a:gd name="connsiteY2244" fmla="*/ 448180 h 742078"/>
                    <a:gd name="connsiteX2245" fmla="*/ 397082 w 952345"/>
                    <a:gd name="connsiteY2245" fmla="*/ 445589 h 742078"/>
                    <a:gd name="connsiteX2246" fmla="*/ 397174 w 952345"/>
                    <a:gd name="connsiteY2246" fmla="*/ 445311 h 742078"/>
                    <a:gd name="connsiteX2247" fmla="*/ 397799 w 952345"/>
                    <a:gd name="connsiteY2247" fmla="*/ 442800 h 742078"/>
                    <a:gd name="connsiteX2248" fmla="*/ 397892 w 952345"/>
                    <a:gd name="connsiteY2248" fmla="*/ 442372 h 742078"/>
                    <a:gd name="connsiteX2249" fmla="*/ 398065 w 952345"/>
                    <a:gd name="connsiteY2249" fmla="*/ 441354 h 742078"/>
                    <a:gd name="connsiteX2250" fmla="*/ 398146 w 952345"/>
                    <a:gd name="connsiteY2250" fmla="*/ 440833 h 742078"/>
                    <a:gd name="connsiteX2251" fmla="*/ 398216 w 952345"/>
                    <a:gd name="connsiteY2251" fmla="*/ 440371 h 742078"/>
                    <a:gd name="connsiteX2252" fmla="*/ 398250 w 952345"/>
                    <a:gd name="connsiteY2252" fmla="*/ 440081 h 742078"/>
                    <a:gd name="connsiteX2253" fmla="*/ 398100 w 952345"/>
                    <a:gd name="connsiteY2253" fmla="*/ 438381 h 742078"/>
                    <a:gd name="connsiteX2254" fmla="*/ 398007 w 952345"/>
                    <a:gd name="connsiteY2254" fmla="*/ 438115 h 742078"/>
                    <a:gd name="connsiteX2255" fmla="*/ 397834 w 952345"/>
                    <a:gd name="connsiteY2255" fmla="*/ 437362 h 742078"/>
                    <a:gd name="connsiteX2256" fmla="*/ 397591 w 952345"/>
                    <a:gd name="connsiteY2256" fmla="*/ 435650 h 742078"/>
                    <a:gd name="connsiteX2257" fmla="*/ 397510 w 952345"/>
                    <a:gd name="connsiteY2257" fmla="*/ 435199 h 742078"/>
                    <a:gd name="connsiteX2258" fmla="*/ 397151 w 952345"/>
                    <a:gd name="connsiteY2258" fmla="*/ 433429 h 742078"/>
                    <a:gd name="connsiteX2259" fmla="*/ 395983 w 952345"/>
                    <a:gd name="connsiteY2259" fmla="*/ 432584 h 742078"/>
                    <a:gd name="connsiteX2260" fmla="*/ 395497 w 952345"/>
                    <a:gd name="connsiteY2260" fmla="*/ 432214 h 742078"/>
                    <a:gd name="connsiteX2261" fmla="*/ 395080 w 952345"/>
                    <a:gd name="connsiteY2261" fmla="*/ 431786 h 742078"/>
                    <a:gd name="connsiteX2262" fmla="*/ 393727 w 952345"/>
                    <a:gd name="connsiteY2262" fmla="*/ 429831 h 742078"/>
                    <a:gd name="connsiteX2263" fmla="*/ 392697 w 952345"/>
                    <a:gd name="connsiteY2263" fmla="*/ 427945 h 742078"/>
                    <a:gd name="connsiteX2264" fmla="*/ 392500 w 952345"/>
                    <a:gd name="connsiteY2264" fmla="*/ 427378 h 742078"/>
                    <a:gd name="connsiteX2265" fmla="*/ 392361 w 952345"/>
                    <a:gd name="connsiteY2265" fmla="*/ 426591 h 742078"/>
                    <a:gd name="connsiteX2266" fmla="*/ 392269 w 952345"/>
                    <a:gd name="connsiteY2266" fmla="*/ 424983 h 742078"/>
                    <a:gd name="connsiteX2267" fmla="*/ 392292 w 952345"/>
                    <a:gd name="connsiteY2267" fmla="*/ 424208 h 742078"/>
                    <a:gd name="connsiteX2268" fmla="*/ 392639 w 952345"/>
                    <a:gd name="connsiteY2268" fmla="*/ 421408 h 742078"/>
                    <a:gd name="connsiteX2269" fmla="*/ 392882 w 952345"/>
                    <a:gd name="connsiteY2269" fmla="*/ 420552 h 742078"/>
                    <a:gd name="connsiteX2270" fmla="*/ 393634 w 952345"/>
                    <a:gd name="connsiteY2270" fmla="*/ 418423 h 742078"/>
                    <a:gd name="connsiteX2271" fmla="*/ 393866 w 952345"/>
                    <a:gd name="connsiteY2271" fmla="*/ 417995 h 742078"/>
                    <a:gd name="connsiteX2272" fmla="*/ 394467 w 952345"/>
                    <a:gd name="connsiteY2272" fmla="*/ 417104 h 742078"/>
                    <a:gd name="connsiteX2273" fmla="*/ 394907 w 952345"/>
                    <a:gd name="connsiteY2273" fmla="*/ 416572 h 742078"/>
                    <a:gd name="connsiteX2274" fmla="*/ 395670 w 952345"/>
                    <a:gd name="connsiteY2274" fmla="*/ 415704 h 742078"/>
                    <a:gd name="connsiteX2275" fmla="*/ 397464 w 952345"/>
                    <a:gd name="connsiteY2275" fmla="*/ 413726 h 742078"/>
                    <a:gd name="connsiteX2276" fmla="*/ 397741 w 952345"/>
                    <a:gd name="connsiteY2276" fmla="*/ 413379 h 742078"/>
                    <a:gd name="connsiteX2277" fmla="*/ 398343 w 952345"/>
                    <a:gd name="connsiteY2277" fmla="*/ 412580 h 742078"/>
                    <a:gd name="connsiteX2278" fmla="*/ 398655 w 952345"/>
                    <a:gd name="connsiteY2278" fmla="*/ 412164 h 742078"/>
                    <a:gd name="connsiteX2279" fmla="*/ 398945 w 952345"/>
                    <a:gd name="connsiteY2279" fmla="*/ 411759 h 742078"/>
                    <a:gd name="connsiteX2280" fmla="*/ 400483 w 952345"/>
                    <a:gd name="connsiteY2280" fmla="*/ 409549 h 742078"/>
                    <a:gd name="connsiteX2281" fmla="*/ 401004 w 952345"/>
                    <a:gd name="connsiteY2281" fmla="*/ 408959 h 742078"/>
                    <a:gd name="connsiteX2282" fmla="*/ 401397 w 952345"/>
                    <a:gd name="connsiteY2282" fmla="*/ 408623 h 742078"/>
                    <a:gd name="connsiteX2283" fmla="*/ 403191 w 952345"/>
                    <a:gd name="connsiteY2283" fmla="*/ 407455 h 742078"/>
                    <a:gd name="connsiteX2284" fmla="*/ 403584 w 952345"/>
                    <a:gd name="connsiteY2284" fmla="*/ 407258 h 742078"/>
                    <a:gd name="connsiteX2285" fmla="*/ 404047 w 952345"/>
                    <a:gd name="connsiteY2285" fmla="*/ 407085 h 742078"/>
                    <a:gd name="connsiteX2286" fmla="*/ 405273 w 952345"/>
                    <a:gd name="connsiteY2286" fmla="*/ 407027 h 742078"/>
                    <a:gd name="connsiteX2287" fmla="*/ 406835 w 952345"/>
                    <a:gd name="connsiteY2287" fmla="*/ 407443 h 742078"/>
                    <a:gd name="connsiteX2288" fmla="*/ 407552 w 952345"/>
                    <a:gd name="connsiteY2288" fmla="*/ 407733 h 742078"/>
                    <a:gd name="connsiteX2289" fmla="*/ 408675 w 952345"/>
                    <a:gd name="connsiteY2289" fmla="*/ 408994 h 742078"/>
                    <a:gd name="connsiteX2290" fmla="*/ 408825 w 952345"/>
                    <a:gd name="connsiteY2290" fmla="*/ 409457 h 742078"/>
                    <a:gd name="connsiteX2291" fmla="*/ 408976 w 952345"/>
                    <a:gd name="connsiteY2291" fmla="*/ 409873 h 742078"/>
                    <a:gd name="connsiteX2292" fmla="*/ 409080 w 952345"/>
                    <a:gd name="connsiteY2292" fmla="*/ 410139 h 742078"/>
                    <a:gd name="connsiteX2293" fmla="*/ 409195 w 952345"/>
                    <a:gd name="connsiteY2293" fmla="*/ 410324 h 742078"/>
                    <a:gd name="connsiteX2294" fmla="*/ 410086 w 952345"/>
                    <a:gd name="connsiteY2294" fmla="*/ 411389 h 742078"/>
                    <a:gd name="connsiteX2295" fmla="*/ 411428 w 952345"/>
                    <a:gd name="connsiteY2295" fmla="*/ 411898 h 742078"/>
                    <a:gd name="connsiteX2296" fmla="*/ 411625 w 952345"/>
                    <a:gd name="connsiteY2296" fmla="*/ 411909 h 742078"/>
                    <a:gd name="connsiteX2297" fmla="*/ 412284 w 952345"/>
                    <a:gd name="connsiteY2297" fmla="*/ 411932 h 742078"/>
                    <a:gd name="connsiteX2298" fmla="*/ 412921 w 952345"/>
                    <a:gd name="connsiteY2298" fmla="*/ 411585 h 742078"/>
                    <a:gd name="connsiteX2299" fmla="*/ 412979 w 952345"/>
                    <a:gd name="connsiteY2299" fmla="*/ 411527 h 742078"/>
                    <a:gd name="connsiteX2300" fmla="*/ 414078 w 952345"/>
                    <a:gd name="connsiteY2300" fmla="*/ 410012 h 742078"/>
                    <a:gd name="connsiteX2301" fmla="*/ 415397 w 952345"/>
                    <a:gd name="connsiteY2301" fmla="*/ 409190 h 742078"/>
                    <a:gd name="connsiteX2302" fmla="*/ 415894 w 952345"/>
                    <a:gd name="connsiteY2302" fmla="*/ 409109 h 742078"/>
                    <a:gd name="connsiteX2303" fmla="*/ 416785 w 952345"/>
                    <a:gd name="connsiteY2303" fmla="*/ 409109 h 742078"/>
                    <a:gd name="connsiteX2304" fmla="*/ 416681 w 952345"/>
                    <a:gd name="connsiteY2304" fmla="*/ 409109 h 742078"/>
                    <a:gd name="connsiteX2305" fmla="*/ 417745 w 952345"/>
                    <a:gd name="connsiteY2305" fmla="*/ 409086 h 742078"/>
                    <a:gd name="connsiteX2306" fmla="*/ 419029 w 952345"/>
                    <a:gd name="connsiteY2306" fmla="*/ 409514 h 742078"/>
                    <a:gd name="connsiteX2307" fmla="*/ 419458 w 952345"/>
                    <a:gd name="connsiteY2307" fmla="*/ 409838 h 742078"/>
                    <a:gd name="connsiteX2308" fmla="*/ 420938 w 952345"/>
                    <a:gd name="connsiteY2308" fmla="*/ 411053 h 742078"/>
                    <a:gd name="connsiteX2309" fmla="*/ 421505 w 952345"/>
                    <a:gd name="connsiteY2309" fmla="*/ 411689 h 742078"/>
                    <a:gd name="connsiteX2310" fmla="*/ 422709 w 952345"/>
                    <a:gd name="connsiteY2310" fmla="*/ 413471 h 742078"/>
                    <a:gd name="connsiteX2311" fmla="*/ 422882 w 952345"/>
                    <a:gd name="connsiteY2311" fmla="*/ 413726 h 742078"/>
                    <a:gd name="connsiteX2312" fmla="*/ 424190 w 952345"/>
                    <a:gd name="connsiteY2312" fmla="*/ 414073 h 742078"/>
                    <a:gd name="connsiteX2313" fmla="*/ 424618 w 952345"/>
                    <a:gd name="connsiteY2313" fmla="*/ 414165 h 742078"/>
                    <a:gd name="connsiteX2314" fmla="*/ 426168 w 952345"/>
                    <a:gd name="connsiteY2314" fmla="*/ 414420 h 742078"/>
                    <a:gd name="connsiteX2315" fmla="*/ 427232 w 952345"/>
                    <a:gd name="connsiteY2315" fmla="*/ 414964 h 742078"/>
                    <a:gd name="connsiteX2316" fmla="*/ 427811 w 952345"/>
                    <a:gd name="connsiteY2316" fmla="*/ 415577 h 742078"/>
                    <a:gd name="connsiteX2317" fmla="*/ 428401 w 952345"/>
                    <a:gd name="connsiteY2317" fmla="*/ 416410 h 742078"/>
                    <a:gd name="connsiteX2318" fmla="*/ 428644 w 952345"/>
                    <a:gd name="connsiteY2318" fmla="*/ 416688 h 742078"/>
                    <a:gd name="connsiteX2319" fmla="*/ 428979 w 952345"/>
                    <a:gd name="connsiteY2319" fmla="*/ 417012 h 742078"/>
                    <a:gd name="connsiteX2320" fmla="*/ 430402 w 952345"/>
                    <a:gd name="connsiteY2320" fmla="*/ 416653 h 742078"/>
                    <a:gd name="connsiteX2321" fmla="*/ 431802 w 952345"/>
                    <a:gd name="connsiteY2321" fmla="*/ 416803 h 742078"/>
                    <a:gd name="connsiteX2322" fmla="*/ 432242 w 952345"/>
                    <a:gd name="connsiteY2322" fmla="*/ 417035 h 742078"/>
                    <a:gd name="connsiteX2323" fmla="*/ 432682 w 952345"/>
                    <a:gd name="connsiteY2323" fmla="*/ 417324 h 742078"/>
                    <a:gd name="connsiteX2324" fmla="*/ 433469 w 952345"/>
                    <a:gd name="connsiteY2324" fmla="*/ 418041 h 742078"/>
                    <a:gd name="connsiteX2325" fmla="*/ 434128 w 952345"/>
                    <a:gd name="connsiteY2325" fmla="*/ 419684 h 742078"/>
                    <a:gd name="connsiteX2326" fmla="*/ 434070 w 952345"/>
                    <a:gd name="connsiteY2326" fmla="*/ 420355 h 742078"/>
                    <a:gd name="connsiteX2327" fmla="*/ 433677 w 952345"/>
                    <a:gd name="connsiteY2327" fmla="*/ 422727 h 742078"/>
                    <a:gd name="connsiteX2328" fmla="*/ 433735 w 952345"/>
                    <a:gd name="connsiteY2328" fmla="*/ 422704 h 742078"/>
                    <a:gd name="connsiteX2329" fmla="*/ 434244 w 952345"/>
                    <a:gd name="connsiteY2329" fmla="*/ 422542 h 742078"/>
                    <a:gd name="connsiteX2330" fmla="*/ 436326 w 952345"/>
                    <a:gd name="connsiteY2330" fmla="*/ 421871 h 742078"/>
                    <a:gd name="connsiteX2331" fmla="*/ 438443 w 952345"/>
                    <a:gd name="connsiteY2331" fmla="*/ 421258 h 742078"/>
                    <a:gd name="connsiteX2332" fmla="*/ 439184 w 952345"/>
                    <a:gd name="connsiteY2332" fmla="*/ 421188 h 742078"/>
                    <a:gd name="connsiteX2333" fmla="*/ 439681 w 952345"/>
                    <a:gd name="connsiteY2333" fmla="*/ 421246 h 742078"/>
                    <a:gd name="connsiteX2334" fmla="*/ 439890 w 952345"/>
                    <a:gd name="connsiteY2334" fmla="*/ 421269 h 742078"/>
                    <a:gd name="connsiteX2335" fmla="*/ 441498 w 952345"/>
                    <a:gd name="connsiteY2335" fmla="*/ 420806 h 742078"/>
                    <a:gd name="connsiteX2336" fmla="*/ 441984 w 952345"/>
                    <a:gd name="connsiteY2336" fmla="*/ 420725 h 742078"/>
                    <a:gd name="connsiteX2337" fmla="*/ 442470 w 952345"/>
                    <a:gd name="connsiteY2337" fmla="*/ 420714 h 742078"/>
                    <a:gd name="connsiteX2338" fmla="*/ 444008 w 952345"/>
                    <a:gd name="connsiteY2338" fmla="*/ 421327 h 742078"/>
                    <a:gd name="connsiteX2339" fmla="*/ 444749 w 952345"/>
                    <a:gd name="connsiteY2339" fmla="*/ 422091 h 742078"/>
                    <a:gd name="connsiteX2340" fmla="*/ 445350 w 952345"/>
                    <a:gd name="connsiteY2340" fmla="*/ 422796 h 742078"/>
                    <a:gd name="connsiteX2341" fmla="*/ 445547 w 952345"/>
                    <a:gd name="connsiteY2341" fmla="*/ 422935 h 742078"/>
                    <a:gd name="connsiteX2342" fmla="*/ 447329 w 952345"/>
                    <a:gd name="connsiteY2342" fmla="*/ 424081 h 742078"/>
                    <a:gd name="connsiteX2343" fmla="*/ 447664 w 952345"/>
                    <a:gd name="connsiteY2343" fmla="*/ 424347 h 742078"/>
                    <a:gd name="connsiteX2344" fmla="*/ 448035 w 952345"/>
                    <a:gd name="connsiteY2344" fmla="*/ 424717 h 742078"/>
                    <a:gd name="connsiteX2345" fmla="*/ 448301 w 952345"/>
                    <a:gd name="connsiteY2345" fmla="*/ 425064 h 742078"/>
                    <a:gd name="connsiteX2346" fmla="*/ 449446 w 952345"/>
                    <a:gd name="connsiteY2346" fmla="*/ 426880 h 742078"/>
                    <a:gd name="connsiteX2347" fmla="*/ 449654 w 952345"/>
                    <a:gd name="connsiteY2347" fmla="*/ 427332 h 742078"/>
                    <a:gd name="connsiteX2348" fmla="*/ 449805 w 952345"/>
                    <a:gd name="connsiteY2348" fmla="*/ 427818 h 742078"/>
                    <a:gd name="connsiteX2349" fmla="*/ 449863 w 952345"/>
                    <a:gd name="connsiteY2349" fmla="*/ 428813 h 742078"/>
                    <a:gd name="connsiteX2350" fmla="*/ 449573 w 952345"/>
                    <a:gd name="connsiteY2350" fmla="*/ 430328 h 742078"/>
                    <a:gd name="connsiteX2351" fmla="*/ 449539 w 952345"/>
                    <a:gd name="connsiteY2351" fmla="*/ 430652 h 742078"/>
                    <a:gd name="connsiteX2352" fmla="*/ 449573 w 952345"/>
                    <a:gd name="connsiteY2352" fmla="*/ 432654 h 742078"/>
                    <a:gd name="connsiteX2353" fmla="*/ 449539 w 952345"/>
                    <a:gd name="connsiteY2353" fmla="*/ 433093 h 742078"/>
                    <a:gd name="connsiteX2354" fmla="*/ 449330 w 952345"/>
                    <a:gd name="connsiteY2354" fmla="*/ 433961 h 742078"/>
                    <a:gd name="connsiteX2355" fmla="*/ 448925 w 952345"/>
                    <a:gd name="connsiteY2355" fmla="*/ 434956 h 742078"/>
                    <a:gd name="connsiteX2356" fmla="*/ 448359 w 952345"/>
                    <a:gd name="connsiteY2356" fmla="*/ 435731 h 742078"/>
                    <a:gd name="connsiteX2357" fmla="*/ 447942 w 952345"/>
                    <a:gd name="connsiteY2357" fmla="*/ 436078 h 742078"/>
                    <a:gd name="connsiteX2358" fmla="*/ 446264 w 952345"/>
                    <a:gd name="connsiteY2358" fmla="*/ 437305 h 742078"/>
                    <a:gd name="connsiteX2359" fmla="*/ 443835 w 952345"/>
                    <a:gd name="connsiteY2359" fmla="*/ 438496 h 742078"/>
                    <a:gd name="connsiteX2360" fmla="*/ 443141 w 952345"/>
                    <a:gd name="connsiteY2360" fmla="*/ 438751 h 742078"/>
                    <a:gd name="connsiteX2361" fmla="*/ 441486 w 952345"/>
                    <a:gd name="connsiteY2361" fmla="*/ 439260 h 742078"/>
                    <a:gd name="connsiteX2362" fmla="*/ 441035 w 952345"/>
                    <a:gd name="connsiteY2362" fmla="*/ 439341 h 742078"/>
                    <a:gd name="connsiteX2363" fmla="*/ 439739 w 952345"/>
                    <a:gd name="connsiteY2363" fmla="*/ 439410 h 742078"/>
                    <a:gd name="connsiteX2364" fmla="*/ 438848 w 952345"/>
                    <a:gd name="connsiteY2364" fmla="*/ 440024 h 742078"/>
                    <a:gd name="connsiteX2365" fmla="*/ 438779 w 952345"/>
                    <a:gd name="connsiteY2365" fmla="*/ 440105 h 742078"/>
                    <a:gd name="connsiteX2366" fmla="*/ 438316 w 952345"/>
                    <a:gd name="connsiteY2366" fmla="*/ 440845 h 742078"/>
                    <a:gd name="connsiteX2367" fmla="*/ 438166 w 952345"/>
                    <a:gd name="connsiteY2367" fmla="*/ 441111 h 742078"/>
                    <a:gd name="connsiteX2368" fmla="*/ 437553 w 952345"/>
                    <a:gd name="connsiteY2368" fmla="*/ 442939 h 742078"/>
                    <a:gd name="connsiteX2369" fmla="*/ 437032 w 952345"/>
                    <a:gd name="connsiteY2369" fmla="*/ 444223 h 742078"/>
                    <a:gd name="connsiteX2370" fmla="*/ 436800 w 952345"/>
                    <a:gd name="connsiteY2370" fmla="*/ 444663 h 742078"/>
                    <a:gd name="connsiteX2371" fmla="*/ 436696 w 952345"/>
                    <a:gd name="connsiteY2371" fmla="*/ 444871 h 742078"/>
                    <a:gd name="connsiteX2372" fmla="*/ 436639 w 952345"/>
                    <a:gd name="connsiteY2372" fmla="*/ 445207 h 742078"/>
                    <a:gd name="connsiteX2373" fmla="*/ 436789 w 952345"/>
                    <a:gd name="connsiteY2373" fmla="*/ 445542 h 742078"/>
                    <a:gd name="connsiteX2374" fmla="*/ 436974 w 952345"/>
                    <a:gd name="connsiteY2374" fmla="*/ 445994 h 742078"/>
                    <a:gd name="connsiteX2375" fmla="*/ 436997 w 952345"/>
                    <a:gd name="connsiteY2375" fmla="*/ 446063 h 742078"/>
                    <a:gd name="connsiteX2376" fmla="*/ 437877 w 952345"/>
                    <a:gd name="connsiteY2376" fmla="*/ 446815 h 742078"/>
                    <a:gd name="connsiteX2377" fmla="*/ 438455 w 952345"/>
                    <a:gd name="connsiteY2377" fmla="*/ 447486 h 742078"/>
                    <a:gd name="connsiteX2378" fmla="*/ 438860 w 952345"/>
                    <a:gd name="connsiteY2378" fmla="*/ 448284 h 742078"/>
                    <a:gd name="connsiteX2379" fmla="*/ 439219 w 952345"/>
                    <a:gd name="connsiteY2379" fmla="*/ 449846 h 742078"/>
                    <a:gd name="connsiteX2380" fmla="*/ 439311 w 952345"/>
                    <a:gd name="connsiteY2380" fmla="*/ 450668 h 742078"/>
                    <a:gd name="connsiteX2381" fmla="*/ 439149 w 952345"/>
                    <a:gd name="connsiteY2381" fmla="*/ 451628 h 742078"/>
                    <a:gd name="connsiteX2382" fmla="*/ 438085 w 952345"/>
                    <a:gd name="connsiteY2382" fmla="*/ 454092 h 742078"/>
                    <a:gd name="connsiteX2383" fmla="*/ 437645 w 952345"/>
                    <a:gd name="connsiteY2383" fmla="*/ 454729 h 742078"/>
                    <a:gd name="connsiteX2384" fmla="*/ 436048 w 952345"/>
                    <a:gd name="connsiteY2384" fmla="*/ 456210 h 742078"/>
                    <a:gd name="connsiteX2385" fmla="*/ 435458 w 952345"/>
                    <a:gd name="connsiteY2385" fmla="*/ 456672 h 742078"/>
                    <a:gd name="connsiteX2386" fmla="*/ 434336 w 952345"/>
                    <a:gd name="connsiteY2386" fmla="*/ 457343 h 742078"/>
                    <a:gd name="connsiteX2387" fmla="*/ 433619 w 952345"/>
                    <a:gd name="connsiteY2387" fmla="*/ 457667 h 742078"/>
                    <a:gd name="connsiteX2388" fmla="*/ 431872 w 952345"/>
                    <a:gd name="connsiteY2388" fmla="*/ 458200 h 742078"/>
                    <a:gd name="connsiteX2389" fmla="*/ 431212 w 952345"/>
                    <a:gd name="connsiteY2389" fmla="*/ 458281 h 742078"/>
                    <a:gd name="connsiteX2390" fmla="*/ 429604 w 952345"/>
                    <a:gd name="connsiteY2390" fmla="*/ 458211 h 742078"/>
                    <a:gd name="connsiteX2391" fmla="*/ 428331 w 952345"/>
                    <a:gd name="connsiteY2391" fmla="*/ 457690 h 742078"/>
                    <a:gd name="connsiteX2392" fmla="*/ 427973 w 952345"/>
                    <a:gd name="connsiteY2392" fmla="*/ 457355 h 742078"/>
                    <a:gd name="connsiteX2393" fmla="*/ 427660 w 952345"/>
                    <a:gd name="connsiteY2393" fmla="*/ 456996 h 742078"/>
                    <a:gd name="connsiteX2394" fmla="*/ 427313 w 952345"/>
                    <a:gd name="connsiteY2394" fmla="*/ 456487 h 742078"/>
                    <a:gd name="connsiteX2395" fmla="*/ 426781 w 952345"/>
                    <a:gd name="connsiteY2395" fmla="*/ 459900 h 742078"/>
                    <a:gd name="connsiteX2396" fmla="*/ 427232 w 952345"/>
                    <a:gd name="connsiteY2396" fmla="*/ 460652 h 742078"/>
                    <a:gd name="connsiteX2397" fmla="*/ 427487 w 952345"/>
                    <a:gd name="connsiteY2397" fmla="*/ 461092 h 742078"/>
                    <a:gd name="connsiteX2398" fmla="*/ 427730 w 952345"/>
                    <a:gd name="connsiteY2398" fmla="*/ 461497 h 742078"/>
                    <a:gd name="connsiteX2399" fmla="*/ 428320 w 952345"/>
                    <a:gd name="connsiteY2399" fmla="*/ 462330 h 742078"/>
                    <a:gd name="connsiteX2400" fmla="*/ 428655 w 952345"/>
                    <a:gd name="connsiteY2400" fmla="*/ 463093 h 742078"/>
                    <a:gd name="connsiteX2401" fmla="*/ 428806 w 952345"/>
                    <a:gd name="connsiteY2401" fmla="*/ 463973 h 742078"/>
                    <a:gd name="connsiteX2402" fmla="*/ 428910 w 952345"/>
                    <a:gd name="connsiteY2402" fmla="*/ 464227 h 742078"/>
                    <a:gd name="connsiteX2403" fmla="*/ 429084 w 952345"/>
                    <a:gd name="connsiteY2403" fmla="*/ 464632 h 742078"/>
                    <a:gd name="connsiteX2404" fmla="*/ 429234 w 952345"/>
                    <a:gd name="connsiteY2404" fmla="*/ 464898 h 742078"/>
                    <a:gd name="connsiteX2405" fmla="*/ 430113 w 952345"/>
                    <a:gd name="connsiteY2405" fmla="*/ 466113 h 742078"/>
                    <a:gd name="connsiteX2406" fmla="*/ 430368 w 952345"/>
                    <a:gd name="connsiteY2406" fmla="*/ 466599 h 742078"/>
                    <a:gd name="connsiteX2407" fmla="*/ 430553 w 952345"/>
                    <a:gd name="connsiteY2407" fmla="*/ 467097 h 742078"/>
                    <a:gd name="connsiteX2408" fmla="*/ 430645 w 952345"/>
                    <a:gd name="connsiteY2408" fmla="*/ 467490 h 742078"/>
                    <a:gd name="connsiteX2409" fmla="*/ 430807 w 952345"/>
                    <a:gd name="connsiteY2409" fmla="*/ 468543 h 742078"/>
                    <a:gd name="connsiteX2410" fmla="*/ 430888 w 952345"/>
                    <a:gd name="connsiteY2410" fmla="*/ 469063 h 742078"/>
                    <a:gd name="connsiteX2411" fmla="*/ 430981 w 952345"/>
                    <a:gd name="connsiteY2411" fmla="*/ 469630 h 742078"/>
                    <a:gd name="connsiteX2412" fmla="*/ 431837 w 952345"/>
                    <a:gd name="connsiteY2412" fmla="*/ 469966 h 742078"/>
                    <a:gd name="connsiteX2413" fmla="*/ 432369 w 952345"/>
                    <a:gd name="connsiteY2413" fmla="*/ 470290 h 742078"/>
                    <a:gd name="connsiteX2414" fmla="*/ 433630 w 952345"/>
                    <a:gd name="connsiteY2414" fmla="*/ 471389 h 742078"/>
                    <a:gd name="connsiteX2415" fmla="*/ 434024 w 952345"/>
                    <a:gd name="connsiteY2415" fmla="*/ 471852 h 742078"/>
                    <a:gd name="connsiteX2416" fmla="*/ 434822 w 952345"/>
                    <a:gd name="connsiteY2416" fmla="*/ 473240 h 742078"/>
                    <a:gd name="connsiteX2417" fmla="*/ 435146 w 952345"/>
                    <a:gd name="connsiteY2417" fmla="*/ 473911 h 742078"/>
                    <a:gd name="connsiteX2418" fmla="*/ 435377 w 952345"/>
                    <a:gd name="connsiteY2418" fmla="*/ 474547 h 742078"/>
                    <a:gd name="connsiteX2419" fmla="*/ 435551 w 952345"/>
                    <a:gd name="connsiteY2419" fmla="*/ 475010 h 742078"/>
                    <a:gd name="connsiteX2420" fmla="*/ 436095 w 952345"/>
                    <a:gd name="connsiteY2420" fmla="*/ 476364 h 742078"/>
                    <a:gd name="connsiteX2421" fmla="*/ 436257 w 952345"/>
                    <a:gd name="connsiteY2421" fmla="*/ 476630 h 742078"/>
                    <a:gd name="connsiteX2422" fmla="*/ 436789 w 952345"/>
                    <a:gd name="connsiteY2422" fmla="*/ 477394 h 742078"/>
                    <a:gd name="connsiteX2423" fmla="*/ 438571 w 952345"/>
                    <a:gd name="connsiteY2423" fmla="*/ 477926 h 742078"/>
                    <a:gd name="connsiteX2424" fmla="*/ 439832 w 952345"/>
                    <a:gd name="connsiteY2424" fmla="*/ 479036 h 742078"/>
                    <a:gd name="connsiteX2425" fmla="*/ 440699 w 952345"/>
                    <a:gd name="connsiteY2425" fmla="*/ 481003 h 742078"/>
                    <a:gd name="connsiteX2426" fmla="*/ 440850 w 952345"/>
                    <a:gd name="connsiteY2426" fmla="*/ 481547 h 742078"/>
                    <a:gd name="connsiteX2427" fmla="*/ 441127 w 952345"/>
                    <a:gd name="connsiteY2427" fmla="*/ 483676 h 742078"/>
                    <a:gd name="connsiteX2428" fmla="*/ 441127 w 952345"/>
                    <a:gd name="connsiteY2428" fmla="*/ 484497 h 742078"/>
                    <a:gd name="connsiteX2429" fmla="*/ 440977 w 952345"/>
                    <a:gd name="connsiteY2429" fmla="*/ 485238 h 742078"/>
                    <a:gd name="connsiteX2430" fmla="*/ 440561 w 952345"/>
                    <a:gd name="connsiteY2430" fmla="*/ 486233 h 742078"/>
                    <a:gd name="connsiteX2431" fmla="*/ 440167 w 952345"/>
                    <a:gd name="connsiteY2431" fmla="*/ 487031 h 742078"/>
                    <a:gd name="connsiteX2432" fmla="*/ 439508 w 952345"/>
                    <a:gd name="connsiteY2432" fmla="*/ 488049 h 742078"/>
                    <a:gd name="connsiteX2433" fmla="*/ 439496 w 952345"/>
                    <a:gd name="connsiteY2433" fmla="*/ 488072 h 742078"/>
                    <a:gd name="connsiteX2434" fmla="*/ 439496 w 952345"/>
                    <a:gd name="connsiteY2434" fmla="*/ 488107 h 742078"/>
                    <a:gd name="connsiteX2435" fmla="*/ 439832 w 952345"/>
                    <a:gd name="connsiteY2435" fmla="*/ 488142 h 742078"/>
                    <a:gd name="connsiteX2436" fmla="*/ 439901 w 952345"/>
                    <a:gd name="connsiteY2436" fmla="*/ 488119 h 742078"/>
                    <a:gd name="connsiteX2437" fmla="*/ 440676 w 952345"/>
                    <a:gd name="connsiteY2437" fmla="*/ 487841 h 742078"/>
                    <a:gd name="connsiteX2438" fmla="*/ 440780 w 952345"/>
                    <a:gd name="connsiteY2438" fmla="*/ 487771 h 742078"/>
                    <a:gd name="connsiteX2439" fmla="*/ 441845 w 952345"/>
                    <a:gd name="connsiteY2439" fmla="*/ 486776 h 742078"/>
                    <a:gd name="connsiteX2440" fmla="*/ 442377 w 952345"/>
                    <a:gd name="connsiteY2440" fmla="*/ 486337 h 742078"/>
                    <a:gd name="connsiteX2441" fmla="*/ 443916 w 952345"/>
                    <a:gd name="connsiteY2441" fmla="*/ 485365 h 742078"/>
                    <a:gd name="connsiteX2442" fmla="*/ 444957 w 952345"/>
                    <a:gd name="connsiteY2442" fmla="*/ 485053 h 742078"/>
                    <a:gd name="connsiteX2443" fmla="*/ 445455 w 952345"/>
                    <a:gd name="connsiteY2443" fmla="*/ 485053 h 742078"/>
                    <a:gd name="connsiteX2444" fmla="*/ 445964 w 952345"/>
                    <a:gd name="connsiteY2444" fmla="*/ 485110 h 742078"/>
                    <a:gd name="connsiteX2445" fmla="*/ 447456 w 952345"/>
                    <a:gd name="connsiteY2445" fmla="*/ 485481 h 742078"/>
                    <a:gd name="connsiteX2446" fmla="*/ 447907 w 952345"/>
                    <a:gd name="connsiteY2446" fmla="*/ 485562 h 742078"/>
                    <a:gd name="connsiteX2447" fmla="*/ 448532 w 952345"/>
                    <a:gd name="connsiteY2447" fmla="*/ 485666 h 742078"/>
                    <a:gd name="connsiteX2448" fmla="*/ 448544 w 952345"/>
                    <a:gd name="connsiteY2448" fmla="*/ 485654 h 742078"/>
                    <a:gd name="connsiteX2449" fmla="*/ 449886 w 952345"/>
                    <a:gd name="connsiteY2449" fmla="*/ 485203 h 742078"/>
                    <a:gd name="connsiteX2450" fmla="*/ 449955 w 952345"/>
                    <a:gd name="connsiteY2450" fmla="*/ 485180 h 742078"/>
                    <a:gd name="connsiteX2451" fmla="*/ 450892 w 952345"/>
                    <a:gd name="connsiteY2451" fmla="*/ 484266 h 742078"/>
                    <a:gd name="connsiteX2452" fmla="*/ 451263 w 952345"/>
                    <a:gd name="connsiteY2452" fmla="*/ 483907 h 742078"/>
                    <a:gd name="connsiteX2453" fmla="*/ 452003 w 952345"/>
                    <a:gd name="connsiteY2453" fmla="*/ 483190 h 742078"/>
                    <a:gd name="connsiteX2454" fmla="*/ 452327 w 952345"/>
                    <a:gd name="connsiteY2454" fmla="*/ 482843 h 742078"/>
                    <a:gd name="connsiteX2455" fmla="*/ 453021 w 952345"/>
                    <a:gd name="connsiteY2455" fmla="*/ 482068 h 742078"/>
                    <a:gd name="connsiteX2456" fmla="*/ 454282 w 952345"/>
                    <a:gd name="connsiteY2456" fmla="*/ 481408 h 742078"/>
                    <a:gd name="connsiteX2457" fmla="*/ 454803 w 952345"/>
                    <a:gd name="connsiteY2457" fmla="*/ 481339 h 742078"/>
                    <a:gd name="connsiteX2458" fmla="*/ 456006 w 952345"/>
                    <a:gd name="connsiteY2458" fmla="*/ 481235 h 742078"/>
                    <a:gd name="connsiteX2459" fmla="*/ 455474 w 952345"/>
                    <a:gd name="connsiteY2459" fmla="*/ 480830 h 742078"/>
                    <a:gd name="connsiteX2460" fmla="*/ 455289 w 952345"/>
                    <a:gd name="connsiteY2460" fmla="*/ 480737 h 742078"/>
                    <a:gd name="connsiteX2461" fmla="*/ 454444 w 952345"/>
                    <a:gd name="connsiteY2461" fmla="*/ 480471 h 742078"/>
                    <a:gd name="connsiteX2462" fmla="*/ 453981 w 952345"/>
                    <a:gd name="connsiteY2462" fmla="*/ 480332 h 742078"/>
                    <a:gd name="connsiteX2463" fmla="*/ 452778 w 952345"/>
                    <a:gd name="connsiteY2463" fmla="*/ 479893 h 742078"/>
                    <a:gd name="connsiteX2464" fmla="*/ 452836 w 952345"/>
                    <a:gd name="connsiteY2464" fmla="*/ 479904 h 742078"/>
                    <a:gd name="connsiteX2465" fmla="*/ 452119 w 952345"/>
                    <a:gd name="connsiteY2465" fmla="*/ 479650 h 742078"/>
                    <a:gd name="connsiteX2466" fmla="*/ 451957 w 952345"/>
                    <a:gd name="connsiteY2466" fmla="*/ 479638 h 742078"/>
                    <a:gd name="connsiteX2467" fmla="*/ 451494 w 952345"/>
                    <a:gd name="connsiteY2467" fmla="*/ 479650 h 742078"/>
                    <a:gd name="connsiteX2468" fmla="*/ 449932 w 952345"/>
                    <a:gd name="connsiteY2468" fmla="*/ 478955 h 742078"/>
                    <a:gd name="connsiteX2469" fmla="*/ 449643 w 952345"/>
                    <a:gd name="connsiteY2469" fmla="*/ 478608 h 742078"/>
                    <a:gd name="connsiteX2470" fmla="*/ 449284 w 952345"/>
                    <a:gd name="connsiteY2470" fmla="*/ 477984 h 742078"/>
                    <a:gd name="connsiteX2471" fmla="*/ 449134 w 952345"/>
                    <a:gd name="connsiteY2471" fmla="*/ 477579 h 742078"/>
                    <a:gd name="connsiteX2472" fmla="*/ 448972 w 952345"/>
                    <a:gd name="connsiteY2472" fmla="*/ 477243 h 742078"/>
                    <a:gd name="connsiteX2473" fmla="*/ 448740 w 952345"/>
                    <a:gd name="connsiteY2473" fmla="*/ 477382 h 742078"/>
                    <a:gd name="connsiteX2474" fmla="*/ 448382 w 952345"/>
                    <a:gd name="connsiteY2474" fmla="*/ 477544 h 742078"/>
                    <a:gd name="connsiteX2475" fmla="*/ 447873 w 952345"/>
                    <a:gd name="connsiteY2475" fmla="*/ 477717 h 742078"/>
                    <a:gd name="connsiteX2476" fmla="*/ 447190 w 952345"/>
                    <a:gd name="connsiteY2476" fmla="*/ 477891 h 742078"/>
                    <a:gd name="connsiteX2477" fmla="*/ 446172 w 952345"/>
                    <a:gd name="connsiteY2477" fmla="*/ 477879 h 742078"/>
                    <a:gd name="connsiteX2478" fmla="*/ 445732 w 952345"/>
                    <a:gd name="connsiteY2478" fmla="*/ 477764 h 742078"/>
                    <a:gd name="connsiteX2479" fmla="*/ 444645 w 952345"/>
                    <a:gd name="connsiteY2479" fmla="*/ 477000 h 742078"/>
                    <a:gd name="connsiteX2480" fmla="*/ 444321 w 952345"/>
                    <a:gd name="connsiteY2480" fmla="*/ 476572 h 742078"/>
                    <a:gd name="connsiteX2481" fmla="*/ 443684 w 952345"/>
                    <a:gd name="connsiteY2481" fmla="*/ 475531 h 742078"/>
                    <a:gd name="connsiteX2482" fmla="*/ 443395 w 952345"/>
                    <a:gd name="connsiteY2482" fmla="*/ 474408 h 742078"/>
                    <a:gd name="connsiteX2483" fmla="*/ 443407 w 952345"/>
                    <a:gd name="connsiteY2483" fmla="*/ 473911 h 742078"/>
                    <a:gd name="connsiteX2484" fmla="*/ 443546 w 952345"/>
                    <a:gd name="connsiteY2484" fmla="*/ 473286 h 742078"/>
                    <a:gd name="connsiteX2485" fmla="*/ 444124 w 952345"/>
                    <a:gd name="connsiteY2485" fmla="*/ 471771 h 742078"/>
                    <a:gd name="connsiteX2486" fmla="*/ 444367 w 952345"/>
                    <a:gd name="connsiteY2486" fmla="*/ 471319 h 742078"/>
                    <a:gd name="connsiteX2487" fmla="*/ 444679 w 952345"/>
                    <a:gd name="connsiteY2487" fmla="*/ 470903 h 742078"/>
                    <a:gd name="connsiteX2488" fmla="*/ 445200 w 952345"/>
                    <a:gd name="connsiteY2488" fmla="*/ 470394 h 742078"/>
                    <a:gd name="connsiteX2489" fmla="*/ 447005 w 952345"/>
                    <a:gd name="connsiteY2489" fmla="*/ 469214 h 742078"/>
                    <a:gd name="connsiteX2490" fmla="*/ 448208 w 952345"/>
                    <a:gd name="connsiteY2490" fmla="*/ 468508 h 742078"/>
                    <a:gd name="connsiteX2491" fmla="*/ 448347 w 952345"/>
                    <a:gd name="connsiteY2491" fmla="*/ 468161 h 742078"/>
                    <a:gd name="connsiteX2492" fmla="*/ 448590 w 952345"/>
                    <a:gd name="connsiteY2492" fmla="*/ 467212 h 742078"/>
                    <a:gd name="connsiteX2493" fmla="*/ 448821 w 952345"/>
                    <a:gd name="connsiteY2493" fmla="*/ 466668 h 742078"/>
                    <a:gd name="connsiteX2494" fmla="*/ 449666 w 952345"/>
                    <a:gd name="connsiteY2494" fmla="*/ 465303 h 742078"/>
                    <a:gd name="connsiteX2495" fmla="*/ 450580 w 952345"/>
                    <a:gd name="connsiteY2495" fmla="*/ 463857 h 742078"/>
                    <a:gd name="connsiteX2496" fmla="*/ 450869 w 952345"/>
                    <a:gd name="connsiteY2496" fmla="*/ 463429 h 742078"/>
                    <a:gd name="connsiteX2497" fmla="*/ 452038 w 952345"/>
                    <a:gd name="connsiteY2497" fmla="*/ 461717 h 742078"/>
                    <a:gd name="connsiteX2498" fmla="*/ 452211 w 952345"/>
                    <a:gd name="connsiteY2498" fmla="*/ 461381 h 742078"/>
                    <a:gd name="connsiteX2499" fmla="*/ 453044 w 952345"/>
                    <a:gd name="connsiteY2499" fmla="*/ 459576 h 742078"/>
                    <a:gd name="connsiteX2500" fmla="*/ 453125 w 952345"/>
                    <a:gd name="connsiteY2500" fmla="*/ 459379 h 742078"/>
                    <a:gd name="connsiteX2501" fmla="*/ 453368 w 952345"/>
                    <a:gd name="connsiteY2501" fmla="*/ 457482 h 742078"/>
                    <a:gd name="connsiteX2502" fmla="*/ 453484 w 952345"/>
                    <a:gd name="connsiteY2502" fmla="*/ 456985 h 742078"/>
                    <a:gd name="connsiteX2503" fmla="*/ 453773 w 952345"/>
                    <a:gd name="connsiteY2503" fmla="*/ 456279 h 742078"/>
                    <a:gd name="connsiteX2504" fmla="*/ 454791 w 952345"/>
                    <a:gd name="connsiteY2504" fmla="*/ 454393 h 742078"/>
                    <a:gd name="connsiteX2505" fmla="*/ 455046 w 952345"/>
                    <a:gd name="connsiteY2505" fmla="*/ 454034 h 742078"/>
                    <a:gd name="connsiteX2506" fmla="*/ 455393 w 952345"/>
                    <a:gd name="connsiteY2506" fmla="*/ 453629 h 742078"/>
                    <a:gd name="connsiteX2507" fmla="*/ 457001 w 952345"/>
                    <a:gd name="connsiteY2507" fmla="*/ 451998 h 742078"/>
                    <a:gd name="connsiteX2508" fmla="*/ 457603 w 952345"/>
                    <a:gd name="connsiteY2508" fmla="*/ 451593 h 742078"/>
                    <a:gd name="connsiteX2509" fmla="*/ 458100 w 952345"/>
                    <a:gd name="connsiteY2509" fmla="*/ 451362 h 742078"/>
                    <a:gd name="connsiteX2510" fmla="*/ 459651 w 952345"/>
                    <a:gd name="connsiteY2510" fmla="*/ 450760 h 742078"/>
                    <a:gd name="connsiteX2511" fmla="*/ 460079 w 952345"/>
                    <a:gd name="connsiteY2511" fmla="*/ 450575 h 742078"/>
                    <a:gd name="connsiteX2512" fmla="*/ 461097 w 952345"/>
                    <a:gd name="connsiteY2512" fmla="*/ 450124 h 742078"/>
                    <a:gd name="connsiteX2513" fmla="*/ 461212 w 952345"/>
                    <a:gd name="connsiteY2513" fmla="*/ 449603 h 742078"/>
                    <a:gd name="connsiteX2514" fmla="*/ 461224 w 952345"/>
                    <a:gd name="connsiteY2514" fmla="*/ 449430 h 742078"/>
                    <a:gd name="connsiteX2515" fmla="*/ 460680 w 952345"/>
                    <a:gd name="connsiteY2515" fmla="*/ 444964 h 742078"/>
                    <a:gd name="connsiteX2516" fmla="*/ 460599 w 952345"/>
                    <a:gd name="connsiteY2516" fmla="*/ 444617 h 742078"/>
                    <a:gd name="connsiteX2517" fmla="*/ 459998 w 952345"/>
                    <a:gd name="connsiteY2517" fmla="*/ 442638 h 742078"/>
                    <a:gd name="connsiteX2518" fmla="*/ 459917 w 952345"/>
                    <a:gd name="connsiteY2518" fmla="*/ 442222 h 742078"/>
                    <a:gd name="connsiteX2519" fmla="*/ 459859 w 952345"/>
                    <a:gd name="connsiteY2519" fmla="*/ 441701 h 742078"/>
                    <a:gd name="connsiteX2520" fmla="*/ 459894 w 952345"/>
                    <a:gd name="connsiteY2520" fmla="*/ 441123 h 742078"/>
                    <a:gd name="connsiteX2521" fmla="*/ 459951 w 952345"/>
                    <a:gd name="connsiteY2521" fmla="*/ 440845 h 742078"/>
                    <a:gd name="connsiteX2522" fmla="*/ 459894 w 952345"/>
                    <a:gd name="connsiteY2522" fmla="*/ 440729 h 742078"/>
                    <a:gd name="connsiteX2523" fmla="*/ 459755 w 952345"/>
                    <a:gd name="connsiteY2523" fmla="*/ 440151 h 742078"/>
                    <a:gd name="connsiteX2524" fmla="*/ 459639 w 952345"/>
                    <a:gd name="connsiteY2524" fmla="*/ 438531 h 742078"/>
                    <a:gd name="connsiteX2525" fmla="*/ 459604 w 952345"/>
                    <a:gd name="connsiteY2525" fmla="*/ 438010 h 742078"/>
                    <a:gd name="connsiteX2526" fmla="*/ 459442 w 952345"/>
                    <a:gd name="connsiteY2526" fmla="*/ 435870 h 742078"/>
                    <a:gd name="connsiteX2527" fmla="*/ 459454 w 952345"/>
                    <a:gd name="connsiteY2527" fmla="*/ 435095 h 742078"/>
                    <a:gd name="connsiteX2528" fmla="*/ 459651 w 952345"/>
                    <a:gd name="connsiteY2528" fmla="*/ 433325 h 742078"/>
                    <a:gd name="connsiteX2529" fmla="*/ 460079 w 952345"/>
                    <a:gd name="connsiteY2529" fmla="*/ 431092 h 742078"/>
                    <a:gd name="connsiteX2530" fmla="*/ 460403 w 952345"/>
                    <a:gd name="connsiteY2530" fmla="*/ 430328 h 742078"/>
                    <a:gd name="connsiteX2531" fmla="*/ 461618 w 952345"/>
                    <a:gd name="connsiteY2531" fmla="*/ 428558 h 742078"/>
                    <a:gd name="connsiteX2532" fmla="*/ 462231 w 952345"/>
                    <a:gd name="connsiteY2532" fmla="*/ 427794 h 742078"/>
                    <a:gd name="connsiteX2533" fmla="*/ 463411 w 952345"/>
                    <a:gd name="connsiteY2533" fmla="*/ 426695 h 742078"/>
                    <a:gd name="connsiteX2534" fmla="*/ 463723 w 952345"/>
                    <a:gd name="connsiteY2534" fmla="*/ 426464 h 742078"/>
                    <a:gd name="connsiteX2535" fmla="*/ 464186 w 952345"/>
                    <a:gd name="connsiteY2535" fmla="*/ 426175 h 742078"/>
                    <a:gd name="connsiteX2536" fmla="*/ 464626 w 952345"/>
                    <a:gd name="connsiteY2536" fmla="*/ 425909 h 742078"/>
                    <a:gd name="connsiteX2537" fmla="*/ 465077 w 952345"/>
                    <a:gd name="connsiteY2537" fmla="*/ 425631 h 742078"/>
                    <a:gd name="connsiteX2538" fmla="*/ 465991 w 952345"/>
                    <a:gd name="connsiteY2538" fmla="*/ 425052 h 742078"/>
                    <a:gd name="connsiteX2539" fmla="*/ 466477 w 952345"/>
                    <a:gd name="connsiteY2539" fmla="*/ 424844 h 742078"/>
                    <a:gd name="connsiteX2540" fmla="*/ 466986 w 952345"/>
                    <a:gd name="connsiteY2540" fmla="*/ 424682 h 742078"/>
                    <a:gd name="connsiteX2541" fmla="*/ 469786 w 952345"/>
                    <a:gd name="connsiteY2541" fmla="*/ 424092 h 742078"/>
                    <a:gd name="connsiteX2542" fmla="*/ 470144 w 952345"/>
                    <a:gd name="connsiteY2542" fmla="*/ 424057 h 742078"/>
                    <a:gd name="connsiteX2543" fmla="*/ 472852 w 952345"/>
                    <a:gd name="connsiteY2543" fmla="*/ 424023 h 742078"/>
                    <a:gd name="connsiteX2544" fmla="*/ 473361 w 952345"/>
                    <a:gd name="connsiteY2544" fmla="*/ 424011 h 742078"/>
                    <a:gd name="connsiteX2545" fmla="*/ 473800 w 952345"/>
                    <a:gd name="connsiteY2545" fmla="*/ 424000 h 742078"/>
                    <a:gd name="connsiteX2546" fmla="*/ 475293 w 952345"/>
                    <a:gd name="connsiteY2546" fmla="*/ 423814 h 742078"/>
                    <a:gd name="connsiteX2547" fmla="*/ 475813 w 952345"/>
                    <a:gd name="connsiteY2547" fmla="*/ 423745 h 742078"/>
                    <a:gd name="connsiteX2548" fmla="*/ 476346 w 952345"/>
                    <a:gd name="connsiteY2548" fmla="*/ 423676 h 742078"/>
                    <a:gd name="connsiteX2549" fmla="*/ 477086 w 952345"/>
                    <a:gd name="connsiteY2549" fmla="*/ 423652 h 742078"/>
                    <a:gd name="connsiteX2550" fmla="*/ 477537 w 952345"/>
                    <a:gd name="connsiteY2550" fmla="*/ 423687 h 742078"/>
                    <a:gd name="connsiteX2551" fmla="*/ 479111 w 952345"/>
                    <a:gd name="connsiteY2551" fmla="*/ 424011 h 742078"/>
                    <a:gd name="connsiteX2552" fmla="*/ 479712 w 952345"/>
                    <a:gd name="connsiteY2552" fmla="*/ 424242 h 742078"/>
                    <a:gd name="connsiteX2553" fmla="*/ 480164 w 952345"/>
                    <a:gd name="connsiteY2553" fmla="*/ 424509 h 742078"/>
                    <a:gd name="connsiteX2554" fmla="*/ 481934 w 952345"/>
                    <a:gd name="connsiteY2554" fmla="*/ 425596 h 742078"/>
                    <a:gd name="connsiteX2555" fmla="*/ 482165 w 952345"/>
                    <a:gd name="connsiteY2555" fmla="*/ 425700 h 742078"/>
                    <a:gd name="connsiteX2556" fmla="*/ 483368 w 952345"/>
                    <a:gd name="connsiteY2556" fmla="*/ 426036 h 742078"/>
                    <a:gd name="connsiteX2557" fmla="*/ 484433 w 952345"/>
                    <a:gd name="connsiteY2557" fmla="*/ 425677 h 742078"/>
                    <a:gd name="connsiteX2558" fmla="*/ 484838 w 952345"/>
                    <a:gd name="connsiteY2558" fmla="*/ 425596 h 742078"/>
                    <a:gd name="connsiteX2559" fmla="*/ 485358 w 952345"/>
                    <a:gd name="connsiteY2559" fmla="*/ 425527 h 742078"/>
                    <a:gd name="connsiteX2560" fmla="*/ 485960 w 952345"/>
                    <a:gd name="connsiteY2560" fmla="*/ 425538 h 742078"/>
                    <a:gd name="connsiteX2561" fmla="*/ 487129 w 952345"/>
                    <a:gd name="connsiteY2561" fmla="*/ 425793 h 742078"/>
                    <a:gd name="connsiteX2562" fmla="*/ 487800 w 952345"/>
                    <a:gd name="connsiteY2562" fmla="*/ 426024 h 742078"/>
                    <a:gd name="connsiteX2563" fmla="*/ 488540 w 952345"/>
                    <a:gd name="connsiteY2563" fmla="*/ 426475 h 742078"/>
                    <a:gd name="connsiteX2564" fmla="*/ 489211 w 952345"/>
                    <a:gd name="connsiteY2564" fmla="*/ 427100 h 742078"/>
                    <a:gd name="connsiteX2565" fmla="*/ 490229 w 952345"/>
                    <a:gd name="connsiteY2565" fmla="*/ 427262 h 742078"/>
                    <a:gd name="connsiteX2566" fmla="*/ 491085 w 952345"/>
                    <a:gd name="connsiteY2566" fmla="*/ 427528 h 742078"/>
                    <a:gd name="connsiteX2567" fmla="*/ 491791 w 952345"/>
                    <a:gd name="connsiteY2567" fmla="*/ 427956 h 742078"/>
                    <a:gd name="connsiteX2568" fmla="*/ 492127 w 952345"/>
                    <a:gd name="connsiteY2568" fmla="*/ 428280 h 742078"/>
                    <a:gd name="connsiteX2569" fmla="*/ 492323 w 952345"/>
                    <a:gd name="connsiteY2569" fmla="*/ 428442 h 742078"/>
                    <a:gd name="connsiteX2570" fmla="*/ 492532 w 952345"/>
                    <a:gd name="connsiteY2570" fmla="*/ 428338 h 742078"/>
                    <a:gd name="connsiteX2571" fmla="*/ 494394 w 952345"/>
                    <a:gd name="connsiteY2571" fmla="*/ 427285 h 742078"/>
                    <a:gd name="connsiteX2572" fmla="*/ 495193 w 952345"/>
                    <a:gd name="connsiteY2572" fmla="*/ 427042 h 742078"/>
                    <a:gd name="connsiteX2573" fmla="*/ 496338 w 952345"/>
                    <a:gd name="connsiteY2573" fmla="*/ 426950 h 742078"/>
                    <a:gd name="connsiteX2574" fmla="*/ 497657 w 952345"/>
                    <a:gd name="connsiteY2574" fmla="*/ 427008 h 742078"/>
                    <a:gd name="connsiteX2575" fmla="*/ 498652 w 952345"/>
                    <a:gd name="connsiteY2575" fmla="*/ 427355 h 742078"/>
                    <a:gd name="connsiteX2576" fmla="*/ 499971 w 952345"/>
                    <a:gd name="connsiteY2576" fmla="*/ 428269 h 742078"/>
                    <a:gd name="connsiteX2577" fmla="*/ 500573 w 952345"/>
                    <a:gd name="connsiteY2577" fmla="*/ 428789 h 742078"/>
                    <a:gd name="connsiteX2578" fmla="*/ 501845 w 952345"/>
                    <a:gd name="connsiteY2578" fmla="*/ 430074 h 742078"/>
                    <a:gd name="connsiteX2579" fmla="*/ 502886 w 952345"/>
                    <a:gd name="connsiteY2579" fmla="*/ 431427 h 742078"/>
                    <a:gd name="connsiteX2580" fmla="*/ 503164 w 952345"/>
                    <a:gd name="connsiteY2580" fmla="*/ 431740 h 742078"/>
                    <a:gd name="connsiteX2581" fmla="*/ 504518 w 952345"/>
                    <a:gd name="connsiteY2581" fmla="*/ 433093 h 742078"/>
                    <a:gd name="connsiteX2582" fmla="*/ 504772 w 952345"/>
                    <a:gd name="connsiteY2582" fmla="*/ 433278 h 742078"/>
                    <a:gd name="connsiteX2583" fmla="*/ 506566 w 952345"/>
                    <a:gd name="connsiteY2583" fmla="*/ 434424 h 742078"/>
                    <a:gd name="connsiteX2584" fmla="*/ 506959 w 952345"/>
                    <a:gd name="connsiteY2584" fmla="*/ 434759 h 742078"/>
                    <a:gd name="connsiteX2585" fmla="*/ 509042 w 952345"/>
                    <a:gd name="connsiteY2585" fmla="*/ 437085 h 742078"/>
                    <a:gd name="connsiteX2586" fmla="*/ 509354 w 952345"/>
                    <a:gd name="connsiteY2586" fmla="*/ 437362 h 742078"/>
                    <a:gd name="connsiteX2587" fmla="*/ 511355 w 952345"/>
                    <a:gd name="connsiteY2587" fmla="*/ 439190 h 742078"/>
                    <a:gd name="connsiteX2588" fmla="*/ 511622 w 952345"/>
                    <a:gd name="connsiteY2588" fmla="*/ 439480 h 742078"/>
                    <a:gd name="connsiteX2589" fmla="*/ 512559 w 952345"/>
                    <a:gd name="connsiteY2589" fmla="*/ 440787 h 742078"/>
                    <a:gd name="connsiteX2590" fmla="*/ 513045 w 952345"/>
                    <a:gd name="connsiteY2590" fmla="*/ 441551 h 742078"/>
                    <a:gd name="connsiteX2591" fmla="*/ 514144 w 952345"/>
                    <a:gd name="connsiteY2591" fmla="*/ 443922 h 742078"/>
                    <a:gd name="connsiteX2592" fmla="*/ 514294 w 952345"/>
                    <a:gd name="connsiteY2592" fmla="*/ 444189 h 742078"/>
                    <a:gd name="connsiteX2593" fmla="*/ 516516 w 952345"/>
                    <a:gd name="connsiteY2593" fmla="*/ 447046 h 742078"/>
                    <a:gd name="connsiteX2594" fmla="*/ 516920 w 952345"/>
                    <a:gd name="connsiteY2594" fmla="*/ 447706 h 742078"/>
                    <a:gd name="connsiteX2595" fmla="*/ 518228 w 952345"/>
                    <a:gd name="connsiteY2595" fmla="*/ 450089 h 742078"/>
                    <a:gd name="connsiteX2596" fmla="*/ 518459 w 952345"/>
                    <a:gd name="connsiteY2596" fmla="*/ 450482 h 742078"/>
                    <a:gd name="connsiteX2597" fmla="*/ 519639 w 952345"/>
                    <a:gd name="connsiteY2597" fmla="*/ 452195 h 742078"/>
                    <a:gd name="connsiteX2598" fmla="*/ 519986 w 952345"/>
                    <a:gd name="connsiteY2598" fmla="*/ 452785 h 742078"/>
                    <a:gd name="connsiteX2599" fmla="*/ 520727 w 952345"/>
                    <a:gd name="connsiteY2599" fmla="*/ 454266 h 742078"/>
                    <a:gd name="connsiteX2600" fmla="*/ 522763 w 952345"/>
                    <a:gd name="connsiteY2600" fmla="*/ 455157 h 742078"/>
                    <a:gd name="connsiteX2601" fmla="*/ 523087 w 952345"/>
                    <a:gd name="connsiteY2601" fmla="*/ 455238 h 742078"/>
                    <a:gd name="connsiteX2602" fmla="*/ 527021 w 952345"/>
                    <a:gd name="connsiteY2602" fmla="*/ 456059 h 742078"/>
                    <a:gd name="connsiteX2603" fmla="*/ 528594 w 952345"/>
                    <a:gd name="connsiteY2603" fmla="*/ 455434 h 742078"/>
                    <a:gd name="connsiteX2604" fmla="*/ 529231 w 952345"/>
                    <a:gd name="connsiteY2604" fmla="*/ 455226 h 742078"/>
                    <a:gd name="connsiteX2605" fmla="*/ 531336 w 952345"/>
                    <a:gd name="connsiteY2605" fmla="*/ 454613 h 742078"/>
                    <a:gd name="connsiteX2606" fmla="*/ 532007 w 952345"/>
                    <a:gd name="connsiteY2606" fmla="*/ 454462 h 742078"/>
                    <a:gd name="connsiteX2607" fmla="*/ 533581 w 952345"/>
                    <a:gd name="connsiteY2607" fmla="*/ 454185 h 742078"/>
                    <a:gd name="connsiteX2608" fmla="*/ 532690 w 952345"/>
                    <a:gd name="connsiteY2608" fmla="*/ 451755 h 742078"/>
                    <a:gd name="connsiteX2609" fmla="*/ 532285 w 952345"/>
                    <a:gd name="connsiteY2609" fmla="*/ 450112 h 742078"/>
                    <a:gd name="connsiteX2610" fmla="*/ 532146 w 952345"/>
                    <a:gd name="connsiteY2610" fmla="*/ 449742 h 742078"/>
                    <a:gd name="connsiteX2611" fmla="*/ 531787 w 952345"/>
                    <a:gd name="connsiteY2611" fmla="*/ 448770 h 742078"/>
                    <a:gd name="connsiteX2612" fmla="*/ 531602 w 952345"/>
                    <a:gd name="connsiteY2612" fmla="*/ 448331 h 742078"/>
                    <a:gd name="connsiteX2613" fmla="*/ 530966 w 952345"/>
                    <a:gd name="connsiteY2613" fmla="*/ 446884 h 742078"/>
                    <a:gd name="connsiteX2614" fmla="*/ 530804 w 952345"/>
                    <a:gd name="connsiteY2614" fmla="*/ 446063 h 742078"/>
                    <a:gd name="connsiteX2615" fmla="*/ 530804 w 952345"/>
                    <a:gd name="connsiteY2615" fmla="*/ 445554 h 742078"/>
                    <a:gd name="connsiteX2616" fmla="*/ 530873 w 952345"/>
                    <a:gd name="connsiteY2616" fmla="*/ 445045 h 742078"/>
                    <a:gd name="connsiteX2617" fmla="*/ 531278 w 952345"/>
                    <a:gd name="connsiteY2617" fmla="*/ 443494 h 742078"/>
                    <a:gd name="connsiteX2618" fmla="*/ 531683 w 952345"/>
                    <a:gd name="connsiteY2618" fmla="*/ 442719 h 742078"/>
                    <a:gd name="connsiteX2619" fmla="*/ 532216 w 952345"/>
                    <a:gd name="connsiteY2619" fmla="*/ 442106 h 742078"/>
                    <a:gd name="connsiteX2620" fmla="*/ 533754 w 952345"/>
                    <a:gd name="connsiteY2620" fmla="*/ 440741 h 742078"/>
                    <a:gd name="connsiteX2621" fmla="*/ 534020 w 952345"/>
                    <a:gd name="connsiteY2621" fmla="*/ 440451 h 742078"/>
                    <a:gd name="connsiteX2622" fmla="*/ 534506 w 952345"/>
                    <a:gd name="connsiteY2622" fmla="*/ 439885 h 742078"/>
                    <a:gd name="connsiteX2623" fmla="*/ 534529 w 952345"/>
                    <a:gd name="connsiteY2623" fmla="*/ 439815 h 742078"/>
                    <a:gd name="connsiteX2624" fmla="*/ 535015 w 952345"/>
                    <a:gd name="connsiteY2624" fmla="*/ 438045 h 742078"/>
                    <a:gd name="connsiteX2625" fmla="*/ 535038 w 952345"/>
                    <a:gd name="connsiteY2625" fmla="*/ 437709 h 742078"/>
                    <a:gd name="connsiteX2626" fmla="*/ 535073 w 952345"/>
                    <a:gd name="connsiteY2626" fmla="*/ 437177 h 742078"/>
                    <a:gd name="connsiteX2627" fmla="*/ 535108 w 952345"/>
                    <a:gd name="connsiteY2627" fmla="*/ 436691 h 742078"/>
                    <a:gd name="connsiteX2628" fmla="*/ 535131 w 952345"/>
                    <a:gd name="connsiteY2628" fmla="*/ 436252 h 742078"/>
                    <a:gd name="connsiteX2629" fmla="*/ 535119 w 952345"/>
                    <a:gd name="connsiteY2629" fmla="*/ 435939 h 742078"/>
                    <a:gd name="connsiteX2630" fmla="*/ 534703 w 952345"/>
                    <a:gd name="connsiteY2630" fmla="*/ 433429 h 742078"/>
                    <a:gd name="connsiteX2631" fmla="*/ 534610 w 952345"/>
                    <a:gd name="connsiteY2631" fmla="*/ 432920 h 742078"/>
                    <a:gd name="connsiteX2632" fmla="*/ 534529 w 952345"/>
                    <a:gd name="connsiteY2632" fmla="*/ 432468 h 742078"/>
                    <a:gd name="connsiteX2633" fmla="*/ 533997 w 952345"/>
                    <a:gd name="connsiteY2633" fmla="*/ 430444 h 742078"/>
                    <a:gd name="connsiteX2634" fmla="*/ 533164 w 952345"/>
                    <a:gd name="connsiteY2634" fmla="*/ 426788 h 742078"/>
                    <a:gd name="connsiteX2635" fmla="*/ 533060 w 952345"/>
                    <a:gd name="connsiteY2635" fmla="*/ 426429 h 742078"/>
                    <a:gd name="connsiteX2636" fmla="*/ 532273 w 952345"/>
                    <a:gd name="connsiteY2636" fmla="*/ 424462 h 742078"/>
                    <a:gd name="connsiteX2637" fmla="*/ 531787 w 952345"/>
                    <a:gd name="connsiteY2637" fmla="*/ 422761 h 742078"/>
                    <a:gd name="connsiteX2638" fmla="*/ 531718 w 952345"/>
                    <a:gd name="connsiteY2638" fmla="*/ 422183 h 742078"/>
                    <a:gd name="connsiteX2639" fmla="*/ 531834 w 952345"/>
                    <a:gd name="connsiteY2639" fmla="*/ 417393 h 742078"/>
                    <a:gd name="connsiteX2640" fmla="*/ 531834 w 952345"/>
                    <a:gd name="connsiteY2640" fmla="*/ 417312 h 742078"/>
                    <a:gd name="connsiteX2641" fmla="*/ 531197 w 952345"/>
                    <a:gd name="connsiteY2641" fmla="*/ 415866 h 742078"/>
                    <a:gd name="connsiteX2642" fmla="*/ 530492 w 952345"/>
                    <a:gd name="connsiteY2642" fmla="*/ 415519 h 742078"/>
                    <a:gd name="connsiteX2643" fmla="*/ 530237 w 952345"/>
                    <a:gd name="connsiteY2643" fmla="*/ 415415 h 742078"/>
                    <a:gd name="connsiteX2644" fmla="*/ 528837 w 952345"/>
                    <a:gd name="connsiteY2644" fmla="*/ 415125 h 742078"/>
                    <a:gd name="connsiteX2645" fmla="*/ 527518 w 952345"/>
                    <a:gd name="connsiteY2645" fmla="*/ 414165 h 742078"/>
                    <a:gd name="connsiteX2646" fmla="*/ 527275 w 952345"/>
                    <a:gd name="connsiteY2646" fmla="*/ 413749 h 742078"/>
                    <a:gd name="connsiteX2647" fmla="*/ 527102 w 952345"/>
                    <a:gd name="connsiteY2647" fmla="*/ 413344 h 742078"/>
                    <a:gd name="connsiteX2648" fmla="*/ 526778 w 952345"/>
                    <a:gd name="connsiteY2648" fmla="*/ 412233 h 742078"/>
                    <a:gd name="connsiteX2649" fmla="*/ 526789 w 952345"/>
                    <a:gd name="connsiteY2649" fmla="*/ 411111 h 742078"/>
                    <a:gd name="connsiteX2650" fmla="*/ 527310 w 952345"/>
                    <a:gd name="connsiteY2650" fmla="*/ 409514 h 742078"/>
                    <a:gd name="connsiteX2651" fmla="*/ 527403 w 952345"/>
                    <a:gd name="connsiteY2651" fmla="*/ 409317 h 742078"/>
                    <a:gd name="connsiteX2652" fmla="*/ 527067 w 952345"/>
                    <a:gd name="connsiteY2652" fmla="*/ 409283 h 742078"/>
                    <a:gd name="connsiteX2653" fmla="*/ 526789 w 952345"/>
                    <a:gd name="connsiteY2653" fmla="*/ 409294 h 742078"/>
                    <a:gd name="connsiteX2654" fmla="*/ 525794 w 952345"/>
                    <a:gd name="connsiteY2654" fmla="*/ 409433 h 742078"/>
                    <a:gd name="connsiteX2655" fmla="*/ 525308 w 952345"/>
                    <a:gd name="connsiteY2655" fmla="*/ 409491 h 742078"/>
                    <a:gd name="connsiteX2656" fmla="*/ 524811 w 952345"/>
                    <a:gd name="connsiteY2656" fmla="*/ 409572 h 742078"/>
                    <a:gd name="connsiteX2657" fmla="*/ 522208 w 952345"/>
                    <a:gd name="connsiteY2657" fmla="*/ 410069 h 742078"/>
                    <a:gd name="connsiteX2658" fmla="*/ 519431 w 952345"/>
                    <a:gd name="connsiteY2658" fmla="*/ 410428 h 742078"/>
                    <a:gd name="connsiteX2659" fmla="*/ 518297 w 952345"/>
                    <a:gd name="connsiteY2659" fmla="*/ 410231 h 742078"/>
                    <a:gd name="connsiteX2660" fmla="*/ 517811 w 952345"/>
                    <a:gd name="connsiteY2660" fmla="*/ 410000 h 742078"/>
                    <a:gd name="connsiteX2661" fmla="*/ 516342 w 952345"/>
                    <a:gd name="connsiteY2661" fmla="*/ 409225 h 742078"/>
                    <a:gd name="connsiteX2662" fmla="*/ 515289 w 952345"/>
                    <a:gd name="connsiteY2662" fmla="*/ 407374 h 742078"/>
                    <a:gd name="connsiteX2663" fmla="*/ 515312 w 952345"/>
                    <a:gd name="connsiteY2663" fmla="*/ 406668 h 742078"/>
                    <a:gd name="connsiteX2664" fmla="*/ 515625 w 952345"/>
                    <a:gd name="connsiteY2664" fmla="*/ 404713 h 742078"/>
                    <a:gd name="connsiteX2665" fmla="*/ 515694 w 952345"/>
                    <a:gd name="connsiteY2665" fmla="*/ 404516 h 742078"/>
                    <a:gd name="connsiteX2666" fmla="*/ 515625 w 952345"/>
                    <a:gd name="connsiteY2666" fmla="*/ 404458 h 742078"/>
                    <a:gd name="connsiteX2667" fmla="*/ 515567 w 952345"/>
                    <a:gd name="connsiteY2667" fmla="*/ 404423 h 742078"/>
                    <a:gd name="connsiteX2668" fmla="*/ 514364 w 952345"/>
                    <a:gd name="connsiteY2668" fmla="*/ 404169 h 742078"/>
                    <a:gd name="connsiteX2669" fmla="*/ 513612 w 952345"/>
                    <a:gd name="connsiteY2669" fmla="*/ 403914 h 742078"/>
                    <a:gd name="connsiteX2670" fmla="*/ 512617 w 952345"/>
                    <a:gd name="connsiteY2670" fmla="*/ 403509 h 742078"/>
                    <a:gd name="connsiteX2671" fmla="*/ 512374 w 952345"/>
                    <a:gd name="connsiteY2671" fmla="*/ 403440 h 742078"/>
                    <a:gd name="connsiteX2672" fmla="*/ 510465 w 952345"/>
                    <a:gd name="connsiteY2672" fmla="*/ 403243 h 742078"/>
                    <a:gd name="connsiteX2673" fmla="*/ 510013 w 952345"/>
                    <a:gd name="connsiteY2673" fmla="*/ 403209 h 742078"/>
                    <a:gd name="connsiteX2674" fmla="*/ 507931 w 952345"/>
                    <a:gd name="connsiteY2674" fmla="*/ 403174 h 742078"/>
                    <a:gd name="connsiteX2675" fmla="*/ 507318 w 952345"/>
                    <a:gd name="connsiteY2675" fmla="*/ 403070 h 742078"/>
                    <a:gd name="connsiteX2676" fmla="*/ 505779 w 952345"/>
                    <a:gd name="connsiteY2676" fmla="*/ 402526 h 742078"/>
                    <a:gd name="connsiteX2677" fmla="*/ 505339 w 952345"/>
                    <a:gd name="connsiteY2677" fmla="*/ 402318 h 742078"/>
                    <a:gd name="connsiteX2678" fmla="*/ 504934 w 952345"/>
                    <a:gd name="connsiteY2678" fmla="*/ 402040 h 742078"/>
                    <a:gd name="connsiteX2679" fmla="*/ 504101 w 952345"/>
                    <a:gd name="connsiteY2679" fmla="*/ 400860 h 742078"/>
                    <a:gd name="connsiteX2680" fmla="*/ 503847 w 952345"/>
                    <a:gd name="connsiteY2680" fmla="*/ 399888 h 742078"/>
                    <a:gd name="connsiteX2681" fmla="*/ 503488 w 952345"/>
                    <a:gd name="connsiteY2681" fmla="*/ 399610 h 742078"/>
                    <a:gd name="connsiteX2682" fmla="*/ 503048 w 952345"/>
                    <a:gd name="connsiteY2682" fmla="*/ 399691 h 742078"/>
                    <a:gd name="connsiteX2683" fmla="*/ 500908 w 952345"/>
                    <a:gd name="connsiteY2683" fmla="*/ 399772 h 742078"/>
                    <a:gd name="connsiteX2684" fmla="*/ 500387 w 952345"/>
                    <a:gd name="connsiteY2684" fmla="*/ 399796 h 742078"/>
                    <a:gd name="connsiteX2685" fmla="*/ 499936 w 952345"/>
                    <a:gd name="connsiteY2685" fmla="*/ 399807 h 742078"/>
                    <a:gd name="connsiteX2686" fmla="*/ 497333 w 952345"/>
                    <a:gd name="connsiteY2686" fmla="*/ 400131 h 742078"/>
                    <a:gd name="connsiteX2687" fmla="*/ 496488 w 952345"/>
                    <a:gd name="connsiteY2687" fmla="*/ 400050 h 742078"/>
                    <a:gd name="connsiteX2688" fmla="*/ 495146 w 952345"/>
                    <a:gd name="connsiteY2688" fmla="*/ 399587 h 742078"/>
                    <a:gd name="connsiteX2689" fmla="*/ 494429 w 952345"/>
                    <a:gd name="connsiteY2689" fmla="*/ 399171 h 742078"/>
                    <a:gd name="connsiteX2690" fmla="*/ 493133 w 952345"/>
                    <a:gd name="connsiteY2690" fmla="*/ 398222 h 742078"/>
                    <a:gd name="connsiteX2691" fmla="*/ 492520 w 952345"/>
                    <a:gd name="connsiteY2691" fmla="*/ 397482 h 742078"/>
                    <a:gd name="connsiteX2692" fmla="*/ 492289 w 952345"/>
                    <a:gd name="connsiteY2692" fmla="*/ 396996 h 742078"/>
                    <a:gd name="connsiteX2693" fmla="*/ 491861 w 952345"/>
                    <a:gd name="connsiteY2693" fmla="*/ 395816 h 742078"/>
                    <a:gd name="connsiteX2694" fmla="*/ 491097 w 952345"/>
                    <a:gd name="connsiteY2694" fmla="*/ 395226 h 742078"/>
                    <a:gd name="connsiteX2695" fmla="*/ 489998 w 952345"/>
                    <a:gd name="connsiteY2695" fmla="*/ 395064 h 742078"/>
                    <a:gd name="connsiteX2696" fmla="*/ 489130 w 952345"/>
                    <a:gd name="connsiteY2696" fmla="*/ 394821 h 742078"/>
                    <a:gd name="connsiteX2697" fmla="*/ 488447 w 952345"/>
                    <a:gd name="connsiteY2697" fmla="*/ 394508 h 742078"/>
                    <a:gd name="connsiteX2698" fmla="*/ 487962 w 952345"/>
                    <a:gd name="connsiteY2698" fmla="*/ 394219 h 742078"/>
                    <a:gd name="connsiteX2699" fmla="*/ 487591 w 952345"/>
                    <a:gd name="connsiteY2699" fmla="*/ 393884 h 742078"/>
                    <a:gd name="connsiteX2700" fmla="*/ 487082 w 952345"/>
                    <a:gd name="connsiteY2700" fmla="*/ 393224 h 742078"/>
                    <a:gd name="connsiteX2701" fmla="*/ 486770 w 952345"/>
                    <a:gd name="connsiteY2701" fmla="*/ 392588 h 742078"/>
                    <a:gd name="connsiteX2702" fmla="*/ 486365 w 952345"/>
                    <a:gd name="connsiteY2702" fmla="*/ 392380 h 742078"/>
                    <a:gd name="connsiteX2703" fmla="*/ 485682 w 952345"/>
                    <a:gd name="connsiteY2703" fmla="*/ 392437 h 742078"/>
                    <a:gd name="connsiteX2704" fmla="*/ 484838 w 952345"/>
                    <a:gd name="connsiteY2704" fmla="*/ 392368 h 742078"/>
                    <a:gd name="connsiteX2705" fmla="*/ 484317 w 952345"/>
                    <a:gd name="connsiteY2705" fmla="*/ 392252 h 742078"/>
                    <a:gd name="connsiteX2706" fmla="*/ 483820 w 952345"/>
                    <a:gd name="connsiteY2706" fmla="*/ 392067 h 742078"/>
                    <a:gd name="connsiteX2707" fmla="*/ 482628 w 952345"/>
                    <a:gd name="connsiteY2707" fmla="*/ 390818 h 742078"/>
                    <a:gd name="connsiteX2708" fmla="*/ 482478 w 952345"/>
                    <a:gd name="connsiteY2708" fmla="*/ 390378 h 742078"/>
                    <a:gd name="connsiteX2709" fmla="*/ 482385 w 952345"/>
                    <a:gd name="connsiteY2709" fmla="*/ 389742 h 742078"/>
                    <a:gd name="connsiteX2710" fmla="*/ 482385 w 952345"/>
                    <a:gd name="connsiteY2710" fmla="*/ 388654 h 742078"/>
                    <a:gd name="connsiteX2711" fmla="*/ 482478 w 952345"/>
                    <a:gd name="connsiteY2711" fmla="*/ 386942 h 742078"/>
                    <a:gd name="connsiteX2712" fmla="*/ 482535 w 952345"/>
                    <a:gd name="connsiteY2712" fmla="*/ 386548 h 742078"/>
                    <a:gd name="connsiteX2713" fmla="*/ 482813 w 952345"/>
                    <a:gd name="connsiteY2713" fmla="*/ 385507 h 742078"/>
                    <a:gd name="connsiteX2714" fmla="*/ 483044 w 952345"/>
                    <a:gd name="connsiteY2714" fmla="*/ 384975 h 742078"/>
                    <a:gd name="connsiteX2715" fmla="*/ 483311 w 952345"/>
                    <a:gd name="connsiteY2715" fmla="*/ 384547 h 742078"/>
                    <a:gd name="connsiteX2716" fmla="*/ 483889 w 952345"/>
                    <a:gd name="connsiteY2716" fmla="*/ 383957 h 742078"/>
                    <a:gd name="connsiteX2717" fmla="*/ 486029 w 952345"/>
                    <a:gd name="connsiteY2717" fmla="*/ 382510 h 742078"/>
                    <a:gd name="connsiteX2718" fmla="*/ 486365 w 952345"/>
                    <a:gd name="connsiteY2718" fmla="*/ 382233 h 742078"/>
                    <a:gd name="connsiteX2719" fmla="*/ 487048 w 952345"/>
                    <a:gd name="connsiteY2719" fmla="*/ 381782 h 742078"/>
                    <a:gd name="connsiteX2720" fmla="*/ 488147 w 952345"/>
                    <a:gd name="connsiteY2720" fmla="*/ 381203 h 742078"/>
                    <a:gd name="connsiteX2721" fmla="*/ 488586 w 952345"/>
                    <a:gd name="connsiteY2721" fmla="*/ 380972 h 742078"/>
                    <a:gd name="connsiteX2722" fmla="*/ 489905 w 952345"/>
                    <a:gd name="connsiteY2722" fmla="*/ 380254 h 742078"/>
                    <a:gd name="connsiteX2723" fmla="*/ 490218 w 952345"/>
                    <a:gd name="connsiteY2723" fmla="*/ 380046 h 742078"/>
                    <a:gd name="connsiteX2724" fmla="*/ 490472 w 952345"/>
                    <a:gd name="connsiteY2724" fmla="*/ 379861 h 742078"/>
                    <a:gd name="connsiteX2725" fmla="*/ 489882 w 952345"/>
                    <a:gd name="connsiteY2725" fmla="*/ 378438 h 742078"/>
                    <a:gd name="connsiteX2726" fmla="*/ 489385 w 952345"/>
                    <a:gd name="connsiteY2726" fmla="*/ 376726 h 742078"/>
                    <a:gd name="connsiteX2727" fmla="*/ 489304 w 952345"/>
                    <a:gd name="connsiteY2727" fmla="*/ 376124 h 742078"/>
                    <a:gd name="connsiteX2728" fmla="*/ 489361 w 952345"/>
                    <a:gd name="connsiteY2728" fmla="*/ 375303 h 742078"/>
                    <a:gd name="connsiteX2729" fmla="*/ 489720 w 952345"/>
                    <a:gd name="connsiteY2729" fmla="*/ 373232 h 742078"/>
                    <a:gd name="connsiteX2730" fmla="*/ 489732 w 952345"/>
                    <a:gd name="connsiteY2730" fmla="*/ 373128 h 742078"/>
                    <a:gd name="connsiteX2731" fmla="*/ 489581 w 952345"/>
                    <a:gd name="connsiteY2731" fmla="*/ 372468 h 742078"/>
                    <a:gd name="connsiteX2732" fmla="*/ 489500 w 952345"/>
                    <a:gd name="connsiteY2732" fmla="*/ 372190 h 742078"/>
                    <a:gd name="connsiteX2733" fmla="*/ 489095 w 952345"/>
                    <a:gd name="connsiteY2733" fmla="*/ 371427 h 742078"/>
                    <a:gd name="connsiteX2734" fmla="*/ 488899 w 952345"/>
                    <a:gd name="connsiteY2734" fmla="*/ 370814 h 742078"/>
                    <a:gd name="connsiteX2735" fmla="*/ 488829 w 952345"/>
                    <a:gd name="connsiteY2735" fmla="*/ 370328 h 742078"/>
                    <a:gd name="connsiteX2736" fmla="*/ 489026 w 952345"/>
                    <a:gd name="connsiteY2736" fmla="*/ 369101 h 742078"/>
                    <a:gd name="connsiteX2737" fmla="*/ 489523 w 952345"/>
                    <a:gd name="connsiteY2737" fmla="*/ 368153 h 742078"/>
                    <a:gd name="connsiteX2738" fmla="*/ 490090 w 952345"/>
                    <a:gd name="connsiteY2738" fmla="*/ 367482 h 742078"/>
                    <a:gd name="connsiteX2739" fmla="*/ 489778 w 952345"/>
                    <a:gd name="connsiteY2739" fmla="*/ 367447 h 742078"/>
                    <a:gd name="connsiteX2740" fmla="*/ 489315 w 952345"/>
                    <a:gd name="connsiteY2740" fmla="*/ 367343 h 742078"/>
                    <a:gd name="connsiteX2741" fmla="*/ 488517 w 952345"/>
                    <a:gd name="connsiteY2741" fmla="*/ 367077 h 742078"/>
                    <a:gd name="connsiteX2742" fmla="*/ 488031 w 952345"/>
                    <a:gd name="connsiteY2742" fmla="*/ 366811 h 742078"/>
                    <a:gd name="connsiteX2743" fmla="*/ 487626 w 952345"/>
                    <a:gd name="connsiteY2743" fmla="*/ 366533 h 742078"/>
                    <a:gd name="connsiteX2744" fmla="*/ 486874 w 952345"/>
                    <a:gd name="connsiteY2744" fmla="*/ 365445 h 742078"/>
                    <a:gd name="connsiteX2745" fmla="*/ 486596 w 952345"/>
                    <a:gd name="connsiteY2745" fmla="*/ 364404 h 742078"/>
                    <a:gd name="connsiteX2746" fmla="*/ 486608 w 952345"/>
                    <a:gd name="connsiteY2746" fmla="*/ 363305 h 742078"/>
                    <a:gd name="connsiteX2747" fmla="*/ 486920 w 952345"/>
                    <a:gd name="connsiteY2747" fmla="*/ 362275 h 742078"/>
                    <a:gd name="connsiteX2748" fmla="*/ 487129 w 952345"/>
                    <a:gd name="connsiteY2748" fmla="*/ 361812 h 742078"/>
                    <a:gd name="connsiteX2749" fmla="*/ 487337 w 952345"/>
                    <a:gd name="connsiteY2749" fmla="*/ 361465 h 742078"/>
                    <a:gd name="connsiteX2750" fmla="*/ 486967 w 952345"/>
                    <a:gd name="connsiteY2750" fmla="*/ 361118 h 742078"/>
                    <a:gd name="connsiteX2751" fmla="*/ 485694 w 952345"/>
                    <a:gd name="connsiteY2751" fmla="*/ 360933 h 742078"/>
                    <a:gd name="connsiteX2752" fmla="*/ 483970 w 952345"/>
                    <a:gd name="connsiteY2752" fmla="*/ 360482 h 742078"/>
                    <a:gd name="connsiteX2753" fmla="*/ 482767 w 952345"/>
                    <a:gd name="connsiteY2753" fmla="*/ 359522 h 742078"/>
                    <a:gd name="connsiteX2754" fmla="*/ 482593 w 952345"/>
                    <a:gd name="connsiteY2754" fmla="*/ 357994 h 742078"/>
                    <a:gd name="connsiteX2755" fmla="*/ 482882 w 952345"/>
                    <a:gd name="connsiteY2755" fmla="*/ 356965 h 742078"/>
                    <a:gd name="connsiteX2756" fmla="*/ 483206 w 952345"/>
                    <a:gd name="connsiteY2756" fmla="*/ 355970 h 742078"/>
                    <a:gd name="connsiteX2757" fmla="*/ 482674 w 952345"/>
                    <a:gd name="connsiteY2757" fmla="*/ 355449 h 742078"/>
                    <a:gd name="connsiteX2758" fmla="*/ 482385 w 952345"/>
                    <a:gd name="connsiteY2758" fmla="*/ 355206 h 742078"/>
                    <a:gd name="connsiteX2759" fmla="*/ 481089 w 952345"/>
                    <a:gd name="connsiteY2759" fmla="*/ 354281 h 742078"/>
                    <a:gd name="connsiteX2760" fmla="*/ 479446 w 952345"/>
                    <a:gd name="connsiteY2760" fmla="*/ 354142 h 742078"/>
                    <a:gd name="connsiteX2761" fmla="*/ 478382 w 952345"/>
                    <a:gd name="connsiteY2761" fmla="*/ 355009 h 742078"/>
                    <a:gd name="connsiteX2762" fmla="*/ 478104 w 952345"/>
                    <a:gd name="connsiteY2762" fmla="*/ 355287 h 742078"/>
                    <a:gd name="connsiteX2763" fmla="*/ 476288 w 952345"/>
                    <a:gd name="connsiteY2763" fmla="*/ 357208 h 742078"/>
                    <a:gd name="connsiteX2764" fmla="*/ 474969 w 952345"/>
                    <a:gd name="connsiteY2764" fmla="*/ 357832 h 742078"/>
                    <a:gd name="connsiteX2765" fmla="*/ 474448 w 952345"/>
                    <a:gd name="connsiteY2765" fmla="*/ 357867 h 742078"/>
                    <a:gd name="connsiteX2766" fmla="*/ 473268 w 952345"/>
                    <a:gd name="connsiteY2766" fmla="*/ 357867 h 742078"/>
                    <a:gd name="connsiteX2767" fmla="*/ 472875 w 952345"/>
                    <a:gd name="connsiteY2767" fmla="*/ 357879 h 742078"/>
                    <a:gd name="connsiteX2768" fmla="*/ 470838 w 952345"/>
                    <a:gd name="connsiteY2768" fmla="*/ 358156 h 742078"/>
                    <a:gd name="connsiteX2769" fmla="*/ 469994 w 952345"/>
                    <a:gd name="connsiteY2769" fmla="*/ 358156 h 742078"/>
                    <a:gd name="connsiteX2770" fmla="*/ 467692 w 952345"/>
                    <a:gd name="connsiteY2770" fmla="*/ 357925 h 742078"/>
                    <a:gd name="connsiteX2771" fmla="*/ 467182 w 952345"/>
                    <a:gd name="connsiteY2771" fmla="*/ 357809 h 742078"/>
                    <a:gd name="connsiteX2772" fmla="*/ 466396 w 952345"/>
                    <a:gd name="connsiteY2772" fmla="*/ 357474 h 742078"/>
                    <a:gd name="connsiteX2773" fmla="*/ 465007 w 952345"/>
                    <a:gd name="connsiteY2773" fmla="*/ 356676 h 742078"/>
                    <a:gd name="connsiteX2774" fmla="*/ 464116 w 952345"/>
                    <a:gd name="connsiteY2774" fmla="*/ 355542 h 742078"/>
                    <a:gd name="connsiteX2775" fmla="*/ 463955 w 952345"/>
                    <a:gd name="connsiteY2775" fmla="*/ 355044 h 742078"/>
                    <a:gd name="connsiteX2776" fmla="*/ 463793 w 952345"/>
                    <a:gd name="connsiteY2776" fmla="*/ 354304 h 742078"/>
                    <a:gd name="connsiteX2777" fmla="*/ 463388 w 952345"/>
                    <a:gd name="connsiteY2777" fmla="*/ 354107 h 742078"/>
                    <a:gd name="connsiteX2778" fmla="*/ 461837 w 952345"/>
                    <a:gd name="connsiteY2778" fmla="*/ 354420 h 742078"/>
                    <a:gd name="connsiteX2779" fmla="*/ 461074 w 952345"/>
                    <a:gd name="connsiteY2779" fmla="*/ 354501 h 742078"/>
                    <a:gd name="connsiteX2780" fmla="*/ 459396 w 952345"/>
                    <a:gd name="connsiteY2780" fmla="*/ 354581 h 742078"/>
                    <a:gd name="connsiteX2781" fmla="*/ 458794 w 952345"/>
                    <a:gd name="connsiteY2781" fmla="*/ 354524 h 742078"/>
                    <a:gd name="connsiteX2782" fmla="*/ 458100 w 952345"/>
                    <a:gd name="connsiteY2782" fmla="*/ 354327 h 742078"/>
                    <a:gd name="connsiteX2783" fmla="*/ 456076 w 952345"/>
                    <a:gd name="connsiteY2783" fmla="*/ 353586 h 742078"/>
                    <a:gd name="connsiteX2784" fmla="*/ 455578 w 952345"/>
                    <a:gd name="connsiteY2784" fmla="*/ 353320 h 742078"/>
                    <a:gd name="connsiteX2785" fmla="*/ 453415 w 952345"/>
                    <a:gd name="connsiteY2785" fmla="*/ 351689 h 742078"/>
                    <a:gd name="connsiteX2786" fmla="*/ 452813 w 952345"/>
                    <a:gd name="connsiteY2786" fmla="*/ 351087 h 742078"/>
                    <a:gd name="connsiteX2787" fmla="*/ 452026 w 952345"/>
                    <a:gd name="connsiteY2787" fmla="*/ 350116 h 742078"/>
                    <a:gd name="connsiteX2788" fmla="*/ 451957 w 952345"/>
                    <a:gd name="connsiteY2788" fmla="*/ 350127 h 742078"/>
                    <a:gd name="connsiteX2789" fmla="*/ 451748 w 952345"/>
                    <a:gd name="connsiteY2789" fmla="*/ 350486 h 742078"/>
                    <a:gd name="connsiteX2790" fmla="*/ 451610 w 952345"/>
                    <a:gd name="connsiteY2790" fmla="*/ 350775 h 742078"/>
                    <a:gd name="connsiteX2791" fmla="*/ 450788 w 952345"/>
                    <a:gd name="connsiteY2791" fmla="*/ 353251 h 742078"/>
                    <a:gd name="connsiteX2792" fmla="*/ 450244 w 952345"/>
                    <a:gd name="connsiteY2792" fmla="*/ 354084 h 742078"/>
                    <a:gd name="connsiteX2793" fmla="*/ 448764 w 952345"/>
                    <a:gd name="connsiteY2793" fmla="*/ 355426 h 742078"/>
                    <a:gd name="connsiteX2794" fmla="*/ 448567 w 952345"/>
                    <a:gd name="connsiteY2794" fmla="*/ 355681 h 742078"/>
                    <a:gd name="connsiteX2795" fmla="*/ 445246 w 952345"/>
                    <a:gd name="connsiteY2795" fmla="*/ 360170 h 742078"/>
                    <a:gd name="connsiteX2796" fmla="*/ 444564 w 952345"/>
                    <a:gd name="connsiteY2796" fmla="*/ 361917 h 742078"/>
                    <a:gd name="connsiteX2797" fmla="*/ 443673 w 952345"/>
                    <a:gd name="connsiteY2797" fmla="*/ 363976 h 742078"/>
                    <a:gd name="connsiteX2798" fmla="*/ 443326 w 952345"/>
                    <a:gd name="connsiteY2798" fmla="*/ 364508 h 742078"/>
                    <a:gd name="connsiteX2799" fmla="*/ 442990 w 952345"/>
                    <a:gd name="connsiteY2799" fmla="*/ 364867 h 742078"/>
                    <a:gd name="connsiteX2800" fmla="*/ 442030 w 952345"/>
                    <a:gd name="connsiteY2800" fmla="*/ 365457 h 742078"/>
                    <a:gd name="connsiteX2801" fmla="*/ 439647 w 952345"/>
                    <a:gd name="connsiteY2801" fmla="*/ 366047 h 742078"/>
                    <a:gd name="connsiteX2802" fmla="*/ 437622 w 952345"/>
                    <a:gd name="connsiteY2802" fmla="*/ 366244 h 742078"/>
                    <a:gd name="connsiteX2803" fmla="*/ 437448 w 952345"/>
                    <a:gd name="connsiteY2803" fmla="*/ 366278 h 742078"/>
                    <a:gd name="connsiteX2804" fmla="*/ 435748 w 952345"/>
                    <a:gd name="connsiteY2804" fmla="*/ 367100 h 742078"/>
                    <a:gd name="connsiteX2805" fmla="*/ 435574 w 952345"/>
                    <a:gd name="connsiteY2805" fmla="*/ 367192 h 742078"/>
                    <a:gd name="connsiteX2806" fmla="*/ 433515 w 952345"/>
                    <a:gd name="connsiteY2806" fmla="*/ 369252 h 742078"/>
                    <a:gd name="connsiteX2807" fmla="*/ 433075 w 952345"/>
                    <a:gd name="connsiteY2807" fmla="*/ 369587 h 742078"/>
                    <a:gd name="connsiteX2808" fmla="*/ 432624 w 952345"/>
                    <a:gd name="connsiteY2808" fmla="*/ 369842 h 742078"/>
                    <a:gd name="connsiteX2809" fmla="*/ 432057 w 952345"/>
                    <a:gd name="connsiteY2809" fmla="*/ 370038 h 742078"/>
                    <a:gd name="connsiteX2810" fmla="*/ 430483 w 952345"/>
                    <a:gd name="connsiteY2810" fmla="*/ 370374 h 742078"/>
                    <a:gd name="connsiteX2811" fmla="*/ 429130 w 952345"/>
                    <a:gd name="connsiteY2811" fmla="*/ 370177 h 742078"/>
                    <a:gd name="connsiteX2812" fmla="*/ 428123 w 952345"/>
                    <a:gd name="connsiteY2812" fmla="*/ 369634 h 742078"/>
                    <a:gd name="connsiteX2813" fmla="*/ 427556 w 952345"/>
                    <a:gd name="connsiteY2813" fmla="*/ 369240 h 742078"/>
                    <a:gd name="connsiteX2814" fmla="*/ 426862 w 952345"/>
                    <a:gd name="connsiteY2814" fmla="*/ 368396 h 742078"/>
                    <a:gd name="connsiteX2815" fmla="*/ 426434 w 952345"/>
                    <a:gd name="connsiteY2815" fmla="*/ 367424 h 742078"/>
                    <a:gd name="connsiteX2816" fmla="*/ 426226 w 952345"/>
                    <a:gd name="connsiteY2816" fmla="*/ 366938 h 742078"/>
                    <a:gd name="connsiteX2817" fmla="*/ 426064 w 952345"/>
                    <a:gd name="connsiteY2817" fmla="*/ 366579 h 742078"/>
                    <a:gd name="connsiteX2818" fmla="*/ 425636 w 952345"/>
                    <a:gd name="connsiteY2818" fmla="*/ 365897 h 742078"/>
                    <a:gd name="connsiteX2819" fmla="*/ 425485 w 952345"/>
                    <a:gd name="connsiteY2819" fmla="*/ 365711 h 742078"/>
                    <a:gd name="connsiteX2820" fmla="*/ 424548 w 952345"/>
                    <a:gd name="connsiteY2820" fmla="*/ 364913 h 742078"/>
                    <a:gd name="connsiteX2821" fmla="*/ 424340 w 952345"/>
                    <a:gd name="connsiteY2821" fmla="*/ 364797 h 742078"/>
                    <a:gd name="connsiteX2822" fmla="*/ 423449 w 952345"/>
                    <a:gd name="connsiteY2822" fmla="*/ 364381 h 742078"/>
                    <a:gd name="connsiteX2823" fmla="*/ 422986 w 952345"/>
                    <a:gd name="connsiteY2823" fmla="*/ 364092 h 742078"/>
                    <a:gd name="connsiteX2824" fmla="*/ 422593 w 952345"/>
                    <a:gd name="connsiteY2824" fmla="*/ 363745 h 742078"/>
                    <a:gd name="connsiteX2825" fmla="*/ 422234 w 952345"/>
                    <a:gd name="connsiteY2825" fmla="*/ 363340 h 742078"/>
                    <a:gd name="connsiteX2826" fmla="*/ 421633 w 952345"/>
                    <a:gd name="connsiteY2826" fmla="*/ 362449 h 742078"/>
                    <a:gd name="connsiteX2827" fmla="*/ 421286 w 952345"/>
                    <a:gd name="connsiteY2827" fmla="*/ 361824 h 742078"/>
                    <a:gd name="connsiteX2828" fmla="*/ 421054 w 952345"/>
                    <a:gd name="connsiteY2828" fmla="*/ 360979 h 742078"/>
                    <a:gd name="connsiteX2829" fmla="*/ 420950 w 952345"/>
                    <a:gd name="connsiteY2829" fmla="*/ 358978 h 742078"/>
                    <a:gd name="connsiteX2830" fmla="*/ 420869 w 952345"/>
                    <a:gd name="connsiteY2830" fmla="*/ 358573 h 742078"/>
                    <a:gd name="connsiteX2831" fmla="*/ 420834 w 952345"/>
                    <a:gd name="connsiteY2831" fmla="*/ 357728 h 742078"/>
                    <a:gd name="connsiteX2832" fmla="*/ 420927 w 952345"/>
                    <a:gd name="connsiteY2832" fmla="*/ 357057 h 742078"/>
                    <a:gd name="connsiteX2833" fmla="*/ 421251 w 952345"/>
                    <a:gd name="connsiteY2833" fmla="*/ 356062 h 742078"/>
                    <a:gd name="connsiteX2834" fmla="*/ 421343 w 952345"/>
                    <a:gd name="connsiteY2834" fmla="*/ 355773 h 742078"/>
                    <a:gd name="connsiteX2835" fmla="*/ 421505 w 952345"/>
                    <a:gd name="connsiteY2835" fmla="*/ 353829 h 742078"/>
                    <a:gd name="connsiteX2836" fmla="*/ 421690 w 952345"/>
                    <a:gd name="connsiteY2836" fmla="*/ 351967 h 742078"/>
                    <a:gd name="connsiteX2837" fmla="*/ 422362 w 952345"/>
                    <a:gd name="connsiteY2837" fmla="*/ 348935 h 742078"/>
                    <a:gd name="connsiteX2838" fmla="*/ 422396 w 952345"/>
                    <a:gd name="connsiteY2838" fmla="*/ 348542 h 742078"/>
                    <a:gd name="connsiteX2839" fmla="*/ 422535 w 952345"/>
                    <a:gd name="connsiteY2839" fmla="*/ 346460 h 742078"/>
                    <a:gd name="connsiteX2840" fmla="*/ 422604 w 952345"/>
                    <a:gd name="connsiteY2840" fmla="*/ 346055 h 742078"/>
                    <a:gd name="connsiteX2841" fmla="*/ 422743 w 952345"/>
                    <a:gd name="connsiteY2841" fmla="*/ 345546 h 742078"/>
                    <a:gd name="connsiteX2842" fmla="*/ 422975 w 952345"/>
                    <a:gd name="connsiteY2842" fmla="*/ 345037 h 742078"/>
                    <a:gd name="connsiteX2843" fmla="*/ 423808 w 952345"/>
                    <a:gd name="connsiteY2843" fmla="*/ 343660 h 742078"/>
                    <a:gd name="connsiteX2844" fmla="*/ 424166 w 952345"/>
                    <a:gd name="connsiteY2844" fmla="*/ 343232 h 742078"/>
                    <a:gd name="connsiteX2845" fmla="*/ 425740 w 952345"/>
                    <a:gd name="connsiteY2845" fmla="*/ 341774 h 742078"/>
                    <a:gd name="connsiteX2846" fmla="*/ 426573 w 952345"/>
                    <a:gd name="connsiteY2846" fmla="*/ 341149 h 742078"/>
                    <a:gd name="connsiteX2847" fmla="*/ 429882 w 952345"/>
                    <a:gd name="connsiteY2847" fmla="*/ 339367 h 742078"/>
                    <a:gd name="connsiteX2848" fmla="*/ 430310 w 952345"/>
                    <a:gd name="connsiteY2848" fmla="*/ 339136 h 742078"/>
                    <a:gd name="connsiteX2849" fmla="*/ 430726 w 952345"/>
                    <a:gd name="connsiteY2849" fmla="*/ 338893 h 742078"/>
                    <a:gd name="connsiteX2850" fmla="*/ 432450 w 952345"/>
                    <a:gd name="connsiteY2850" fmla="*/ 337782 h 742078"/>
                    <a:gd name="connsiteX2851" fmla="*/ 432844 w 952345"/>
                    <a:gd name="connsiteY2851" fmla="*/ 337516 h 742078"/>
                    <a:gd name="connsiteX2852" fmla="*/ 434116 w 952345"/>
                    <a:gd name="connsiteY2852" fmla="*/ 336568 h 742078"/>
                    <a:gd name="connsiteX2853" fmla="*/ 434741 w 952345"/>
                    <a:gd name="connsiteY2853" fmla="*/ 336174 h 742078"/>
                    <a:gd name="connsiteX2854" fmla="*/ 435354 w 952345"/>
                    <a:gd name="connsiteY2854" fmla="*/ 335943 h 742078"/>
                    <a:gd name="connsiteX2855" fmla="*/ 436731 w 952345"/>
                    <a:gd name="connsiteY2855" fmla="*/ 335654 h 742078"/>
                    <a:gd name="connsiteX2856" fmla="*/ 436939 w 952345"/>
                    <a:gd name="connsiteY2856" fmla="*/ 335561 h 742078"/>
                    <a:gd name="connsiteX2857" fmla="*/ 437217 w 952345"/>
                    <a:gd name="connsiteY2857" fmla="*/ 335411 h 742078"/>
                    <a:gd name="connsiteX2858" fmla="*/ 438397 w 952345"/>
                    <a:gd name="connsiteY2858" fmla="*/ 334578 h 742078"/>
                    <a:gd name="connsiteX2859" fmla="*/ 438721 w 952345"/>
                    <a:gd name="connsiteY2859" fmla="*/ 334311 h 742078"/>
                    <a:gd name="connsiteX2860" fmla="*/ 440063 w 952345"/>
                    <a:gd name="connsiteY2860" fmla="*/ 333120 h 742078"/>
                    <a:gd name="connsiteX2861" fmla="*/ 441428 w 952345"/>
                    <a:gd name="connsiteY2861" fmla="*/ 332183 h 742078"/>
                    <a:gd name="connsiteX2862" fmla="*/ 442018 w 952345"/>
                    <a:gd name="connsiteY2862" fmla="*/ 331836 h 742078"/>
                    <a:gd name="connsiteX2863" fmla="*/ 443314 w 952345"/>
                    <a:gd name="connsiteY2863" fmla="*/ 331141 h 742078"/>
                    <a:gd name="connsiteX2864" fmla="*/ 443430 w 952345"/>
                    <a:gd name="connsiteY2864" fmla="*/ 331037 h 742078"/>
                    <a:gd name="connsiteX2865" fmla="*/ 443939 w 952345"/>
                    <a:gd name="connsiteY2865" fmla="*/ 330459 h 742078"/>
                    <a:gd name="connsiteX2866" fmla="*/ 443997 w 952345"/>
                    <a:gd name="connsiteY2866" fmla="*/ 330366 h 742078"/>
                    <a:gd name="connsiteX2867" fmla="*/ 444344 w 952345"/>
                    <a:gd name="connsiteY2867" fmla="*/ 329186 h 742078"/>
                    <a:gd name="connsiteX2868" fmla="*/ 444355 w 952345"/>
                    <a:gd name="connsiteY2868" fmla="*/ 329128 h 742078"/>
                    <a:gd name="connsiteX2869" fmla="*/ 443985 w 952345"/>
                    <a:gd name="connsiteY2869" fmla="*/ 327080 h 742078"/>
                    <a:gd name="connsiteX2870" fmla="*/ 443997 w 952345"/>
                    <a:gd name="connsiteY2870" fmla="*/ 326294 h 742078"/>
                    <a:gd name="connsiteX2871" fmla="*/ 444182 w 952345"/>
                    <a:gd name="connsiteY2871" fmla="*/ 324697 h 742078"/>
                    <a:gd name="connsiteX2872" fmla="*/ 444552 w 952345"/>
                    <a:gd name="connsiteY2872" fmla="*/ 323737 h 742078"/>
                    <a:gd name="connsiteX2873" fmla="*/ 444841 w 952345"/>
                    <a:gd name="connsiteY2873" fmla="*/ 323332 h 742078"/>
                    <a:gd name="connsiteX2874" fmla="*/ 445177 w 952345"/>
                    <a:gd name="connsiteY2874" fmla="*/ 322973 h 742078"/>
                    <a:gd name="connsiteX2875" fmla="*/ 446484 w 952345"/>
                    <a:gd name="connsiteY2875" fmla="*/ 321920 h 742078"/>
                    <a:gd name="connsiteX2876" fmla="*/ 447884 w 952345"/>
                    <a:gd name="connsiteY2876" fmla="*/ 321053 h 742078"/>
                    <a:gd name="connsiteX2877" fmla="*/ 448035 w 952345"/>
                    <a:gd name="connsiteY2877" fmla="*/ 320937 h 742078"/>
                    <a:gd name="connsiteX2878" fmla="*/ 448532 w 952345"/>
                    <a:gd name="connsiteY2878" fmla="*/ 320312 h 742078"/>
                    <a:gd name="connsiteX2879" fmla="*/ 448625 w 952345"/>
                    <a:gd name="connsiteY2879" fmla="*/ 320162 h 742078"/>
                    <a:gd name="connsiteX2880" fmla="*/ 448868 w 952345"/>
                    <a:gd name="connsiteY2880" fmla="*/ 319421 h 742078"/>
                    <a:gd name="connsiteX2881" fmla="*/ 449018 w 952345"/>
                    <a:gd name="connsiteY2881" fmla="*/ 318924 h 742078"/>
                    <a:gd name="connsiteX2882" fmla="*/ 449134 w 952345"/>
                    <a:gd name="connsiteY2882" fmla="*/ 318577 h 742078"/>
                    <a:gd name="connsiteX2883" fmla="*/ 449377 w 952345"/>
                    <a:gd name="connsiteY2883" fmla="*/ 316772 h 742078"/>
                    <a:gd name="connsiteX2884" fmla="*/ 449365 w 952345"/>
                    <a:gd name="connsiteY2884" fmla="*/ 316413 h 742078"/>
                    <a:gd name="connsiteX2885" fmla="*/ 449400 w 952345"/>
                    <a:gd name="connsiteY2885" fmla="*/ 315950 h 742078"/>
                    <a:gd name="connsiteX2886" fmla="*/ 449492 w 952345"/>
                    <a:gd name="connsiteY2886" fmla="*/ 315464 h 742078"/>
                    <a:gd name="connsiteX2887" fmla="*/ 449920 w 952345"/>
                    <a:gd name="connsiteY2887" fmla="*/ 314597 h 742078"/>
                    <a:gd name="connsiteX2888" fmla="*/ 451320 w 952345"/>
                    <a:gd name="connsiteY2888" fmla="*/ 312908 h 742078"/>
                    <a:gd name="connsiteX2889" fmla="*/ 452015 w 952345"/>
                    <a:gd name="connsiteY2889" fmla="*/ 312398 h 742078"/>
                    <a:gd name="connsiteX2890" fmla="*/ 455891 w 952345"/>
                    <a:gd name="connsiteY2890" fmla="*/ 310698 h 742078"/>
                    <a:gd name="connsiteX2891" fmla="*/ 456295 w 952345"/>
                    <a:gd name="connsiteY2891" fmla="*/ 310489 h 742078"/>
                    <a:gd name="connsiteX2892" fmla="*/ 457244 w 952345"/>
                    <a:gd name="connsiteY2892" fmla="*/ 309980 h 742078"/>
                    <a:gd name="connsiteX2893" fmla="*/ 457927 w 952345"/>
                    <a:gd name="connsiteY2893" fmla="*/ 309772 h 742078"/>
                    <a:gd name="connsiteX2894" fmla="*/ 458459 w 952345"/>
                    <a:gd name="connsiteY2894" fmla="*/ 309703 h 742078"/>
                    <a:gd name="connsiteX2895" fmla="*/ 459801 w 952345"/>
                    <a:gd name="connsiteY2895" fmla="*/ 309564 h 742078"/>
                    <a:gd name="connsiteX2896" fmla="*/ 460113 w 952345"/>
                    <a:gd name="connsiteY2896" fmla="*/ 309298 h 742078"/>
                    <a:gd name="connsiteX2897" fmla="*/ 460229 w 952345"/>
                    <a:gd name="connsiteY2897" fmla="*/ 308499 h 742078"/>
                    <a:gd name="connsiteX2898" fmla="*/ 460241 w 952345"/>
                    <a:gd name="connsiteY2898" fmla="*/ 308314 h 742078"/>
                    <a:gd name="connsiteX2899" fmla="*/ 459986 w 952345"/>
                    <a:gd name="connsiteY2899" fmla="*/ 307019 h 742078"/>
                    <a:gd name="connsiteX2900" fmla="*/ 459905 w 952345"/>
                    <a:gd name="connsiteY2900" fmla="*/ 306706 h 742078"/>
                    <a:gd name="connsiteX2901" fmla="*/ 459581 w 952345"/>
                    <a:gd name="connsiteY2901" fmla="*/ 305943 h 742078"/>
                    <a:gd name="connsiteX2902" fmla="*/ 458401 w 952345"/>
                    <a:gd name="connsiteY2902" fmla="*/ 305341 h 742078"/>
                    <a:gd name="connsiteX2903" fmla="*/ 457371 w 952345"/>
                    <a:gd name="connsiteY2903" fmla="*/ 304022 h 742078"/>
                    <a:gd name="connsiteX2904" fmla="*/ 457256 w 952345"/>
                    <a:gd name="connsiteY2904" fmla="*/ 303536 h 742078"/>
                    <a:gd name="connsiteX2905" fmla="*/ 457198 w 952345"/>
                    <a:gd name="connsiteY2905" fmla="*/ 303108 h 742078"/>
                    <a:gd name="connsiteX2906" fmla="*/ 457186 w 952345"/>
                    <a:gd name="connsiteY2906" fmla="*/ 302044 h 742078"/>
                    <a:gd name="connsiteX2907" fmla="*/ 457279 w 952345"/>
                    <a:gd name="connsiteY2907" fmla="*/ 301430 h 742078"/>
                    <a:gd name="connsiteX2908" fmla="*/ 457429 w 952345"/>
                    <a:gd name="connsiteY2908" fmla="*/ 300944 h 742078"/>
                    <a:gd name="connsiteX2909" fmla="*/ 457776 w 952345"/>
                    <a:gd name="connsiteY2909" fmla="*/ 300285 h 742078"/>
                    <a:gd name="connsiteX2910" fmla="*/ 458366 w 952345"/>
                    <a:gd name="connsiteY2910" fmla="*/ 299533 h 742078"/>
                    <a:gd name="connsiteX2911" fmla="*/ 458575 w 952345"/>
                    <a:gd name="connsiteY2911" fmla="*/ 299174 h 742078"/>
                    <a:gd name="connsiteX2912" fmla="*/ 459199 w 952345"/>
                    <a:gd name="connsiteY2912" fmla="*/ 298145 h 742078"/>
                    <a:gd name="connsiteX2913" fmla="*/ 459095 w 952345"/>
                    <a:gd name="connsiteY2913" fmla="*/ 297184 h 742078"/>
                    <a:gd name="connsiteX2914" fmla="*/ 459014 w 952345"/>
                    <a:gd name="connsiteY2914" fmla="*/ 296907 h 742078"/>
                    <a:gd name="connsiteX2915" fmla="*/ 458471 w 952345"/>
                    <a:gd name="connsiteY2915" fmla="*/ 295449 h 742078"/>
                    <a:gd name="connsiteX2916" fmla="*/ 458355 w 952345"/>
                    <a:gd name="connsiteY2916" fmla="*/ 294940 h 742078"/>
                    <a:gd name="connsiteX2917" fmla="*/ 458297 w 952345"/>
                    <a:gd name="connsiteY2917" fmla="*/ 294061 h 742078"/>
                    <a:gd name="connsiteX2918" fmla="*/ 458436 w 952345"/>
                    <a:gd name="connsiteY2918" fmla="*/ 292452 h 742078"/>
                    <a:gd name="connsiteX2919" fmla="*/ 458714 w 952345"/>
                    <a:gd name="connsiteY2919" fmla="*/ 291585 h 742078"/>
                    <a:gd name="connsiteX2920" fmla="*/ 459199 w 952345"/>
                    <a:gd name="connsiteY2920" fmla="*/ 290844 h 742078"/>
                    <a:gd name="connsiteX2921" fmla="*/ 460171 w 952345"/>
                    <a:gd name="connsiteY2921" fmla="*/ 289733 h 742078"/>
                    <a:gd name="connsiteX2922" fmla="*/ 460356 w 952345"/>
                    <a:gd name="connsiteY2922" fmla="*/ 289456 h 742078"/>
                    <a:gd name="connsiteX2923" fmla="*/ 461305 w 952345"/>
                    <a:gd name="connsiteY2923" fmla="*/ 287824 h 742078"/>
                    <a:gd name="connsiteX2924" fmla="*/ 461374 w 952345"/>
                    <a:gd name="connsiteY2924" fmla="*/ 287639 h 742078"/>
                    <a:gd name="connsiteX2925" fmla="*/ 461652 w 952345"/>
                    <a:gd name="connsiteY2925" fmla="*/ 286251 h 742078"/>
                    <a:gd name="connsiteX2926" fmla="*/ 461722 w 952345"/>
                    <a:gd name="connsiteY2926" fmla="*/ 285811 h 742078"/>
                    <a:gd name="connsiteX2927" fmla="*/ 461884 w 952345"/>
                    <a:gd name="connsiteY2927" fmla="*/ 284261 h 742078"/>
                    <a:gd name="connsiteX2928" fmla="*/ 461999 w 952345"/>
                    <a:gd name="connsiteY2928" fmla="*/ 283764 h 742078"/>
                    <a:gd name="connsiteX2929" fmla="*/ 462173 w 952345"/>
                    <a:gd name="connsiteY2929" fmla="*/ 283301 h 742078"/>
                    <a:gd name="connsiteX2930" fmla="*/ 462832 w 952345"/>
                    <a:gd name="connsiteY2930" fmla="*/ 282421 h 742078"/>
                    <a:gd name="connsiteX2931" fmla="*/ 465401 w 952345"/>
                    <a:gd name="connsiteY2931" fmla="*/ 280443 h 742078"/>
                    <a:gd name="connsiteX2932" fmla="*/ 467425 w 952345"/>
                    <a:gd name="connsiteY2932" fmla="*/ 278962 h 742078"/>
                    <a:gd name="connsiteX2933" fmla="*/ 467437 w 952345"/>
                    <a:gd name="connsiteY2933" fmla="*/ 278950 h 742078"/>
                    <a:gd name="connsiteX2934" fmla="*/ 467900 w 952345"/>
                    <a:gd name="connsiteY2934" fmla="*/ 277979 h 742078"/>
                    <a:gd name="connsiteX2935" fmla="*/ 467958 w 952345"/>
                    <a:gd name="connsiteY2935" fmla="*/ 277724 h 742078"/>
                    <a:gd name="connsiteX2936" fmla="*/ 468224 w 952345"/>
                    <a:gd name="connsiteY2936" fmla="*/ 276174 h 742078"/>
                    <a:gd name="connsiteX2937" fmla="*/ 468397 w 952345"/>
                    <a:gd name="connsiteY2937" fmla="*/ 275653 h 742078"/>
                    <a:gd name="connsiteX2938" fmla="*/ 468629 w 952345"/>
                    <a:gd name="connsiteY2938" fmla="*/ 275167 h 742078"/>
                    <a:gd name="connsiteX2939" fmla="*/ 469415 w 952345"/>
                    <a:gd name="connsiteY2939" fmla="*/ 273686 h 742078"/>
                    <a:gd name="connsiteX2940" fmla="*/ 469982 w 952345"/>
                    <a:gd name="connsiteY2940" fmla="*/ 273015 h 742078"/>
                    <a:gd name="connsiteX2941" fmla="*/ 470399 w 952345"/>
                    <a:gd name="connsiteY2941" fmla="*/ 272691 h 742078"/>
                    <a:gd name="connsiteX2942" fmla="*/ 471000 w 952345"/>
                    <a:gd name="connsiteY2942" fmla="*/ 272298 h 742078"/>
                    <a:gd name="connsiteX2943" fmla="*/ 471440 w 952345"/>
                    <a:gd name="connsiteY2943" fmla="*/ 272032 h 742078"/>
                    <a:gd name="connsiteX2944" fmla="*/ 471880 w 952345"/>
                    <a:gd name="connsiteY2944" fmla="*/ 271754 h 742078"/>
                    <a:gd name="connsiteX2945" fmla="*/ 472331 w 952345"/>
                    <a:gd name="connsiteY2945" fmla="*/ 271465 h 742078"/>
                    <a:gd name="connsiteX2946" fmla="*/ 473766 w 952345"/>
                    <a:gd name="connsiteY2946" fmla="*/ 270644 h 742078"/>
                    <a:gd name="connsiteX2947" fmla="*/ 473951 w 952345"/>
                    <a:gd name="connsiteY2947" fmla="*/ 270528 h 742078"/>
                    <a:gd name="connsiteX2948" fmla="*/ 474737 w 952345"/>
                    <a:gd name="connsiteY2948" fmla="*/ 269695 h 742078"/>
                    <a:gd name="connsiteX2949" fmla="*/ 474934 w 952345"/>
                    <a:gd name="connsiteY2949" fmla="*/ 268515 h 742078"/>
                    <a:gd name="connsiteX2950" fmla="*/ 475096 w 952345"/>
                    <a:gd name="connsiteY2950" fmla="*/ 267878 h 742078"/>
                    <a:gd name="connsiteX2951" fmla="*/ 475247 w 952345"/>
                    <a:gd name="connsiteY2951" fmla="*/ 267473 h 742078"/>
                    <a:gd name="connsiteX2952" fmla="*/ 475941 w 952345"/>
                    <a:gd name="connsiteY2952" fmla="*/ 266027 h 742078"/>
                    <a:gd name="connsiteX2953" fmla="*/ 476392 w 952345"/>
                    <a:gd name="connsiteY2953" fmla="*/ 265194 h 742078"/>
                    <a:gd name="connsiteX2954" fmla="*/ 477179 w 952345"/>
                    <a:gd name="connsiteY2954" fmla="*/ 264165 h 742078"/>
                    <a:gd name="connsiteX2955" fmla="*/ 477387 w 952345"/>
                    <a:gd name="connsiteY2955" fmla="*/ 262059 h 742078"/>
                    <a:gd name="connsiteX2956" fmla="*/ 477780 w 952345"/>
                    <a:gd name="connsiteY2956" fmla="*/ 260451 h 742078"/>
                    <a:gd name="connsiteX2957" fmla="*/ 478347 w 952345"/>
                    <a:gd name="connsiteY2957" fmla="*/ 258773 h 742078"/>
                    <a:gd name="connsiteX2958" fmla="*/ 478660 w 952345"/>
                    <a:gd name="connsiteY2958" fmla="*/ 258194 h 742078"/>
                    <a:gd name="connsiteX2959" fmla="*/ 478984 w 952345"/>
                    <a:gd name="connsiteY2959" fmla="*/ 257778 h 742078"/>
                    <a:gd name="connsiteX2960" fmla="*/ 479770 w 952345"/>
                    <a:gd name="connsiteY2960" fmla="*/ 256910 h 742078"/>
                    <a:gd name="connsiteX2961" fmla="*/ 480349 w 952345"/>
                    <a:gd name="connsiteY2961" fmla="*/ 255510 h 742078"/>
                    <a:gd name="connsiteX2962" fmla="*/ 480673 w 952345"/>
                    <a:gd name="connsiteY2962" fmla="*/ 255186 h 742078"/>
                    <a:gd name="connsiteX2963" fmla="*/ 480002 w 952345"/>
                    <a:gd name="connsiteY2963" fmla="*/ 253139 h 742078"/>
                    <a:gd name="connsiteX2964" fmla="*/ 480268 w 952345"/>
                    <a:gd name="connsiteY2964" fmla="*/ 252097 h 742078"/>
                    <a:gd name="connsiteX2965" fmla="*/ 480430 w 952345"/>
                    <a:gd name="connsiteY2965" fmla="*/ 251611 h 742078"/>
                    <a:gd name="connsiteX2966" fmla="*/ 480164 w 952345"/>
                    <a:gd name="connsiteY2966" fmla="*/ 251415 h 742078"/>
                    <a:gd name="connsiteX2967" fmla="*/ 478822 w 952345"/>
                    <a:gd name="connsiteY2967" fmla="*/ 250281 h 742078"/>
                    <a:gd name="connsiteX2968" fmla="*/ 478278 w 952345"/>
                    <a:gd name="connsiteY2968" fmla="*/ 249691 h 742078"/>
                    <a:gd name="connsiteX2969" fmla="*/ 478023 w 952345"/>
                    <a:gd name="connsiteY2969" fmla="*/ 249332 h 742078"/>
                    <a:gd name="connsiteX2970" fmla="*/ 477248 w 952345"/>
                    <a:gd name="connsiteY2970" fmla="*/ 247909 h 742078"/>
                    <a:gd name="connsiteX2971" fmla="*/ 477017 w 952345"/>
                    <a:gd name="connsiteY2971" fmla="*/ 247284 h 742078"/>
                    <a:gd name="connsiteX2972" fmla="*/ 476936 w 952345"/>
                    <a:gd name="connsiteY2972" fmla="*/ 246787 h 742078"/>
                    <a:gd name="connsiteX2973" fmla="*/ 476959 w 952345"/>
                    <a:gd name="connsiteY2973" fmla="*/ 245989 h 742078"/>
                    <a:gd name="connsiteX2974" fmla="*/ 477294 w 952345"/>
                    <a:gd name="connsiteY2974" fmla="*/ 244554 h 742078"/>
                    <a:gd name="connsiteX2975" fmla="*/ 477318 w 952345"/>
                    <a:gd name="connsiteY2975" fmla="*/ 244299 h 742078"/>
                    <a:gd name="connsiteX2976" fmla="*/ 477306 w 952345"/>
                    <a:gd name="connsiteY2976" fmla="*/ 243883 h 742078"/>
                    <a:gd name="connsiteX2977" fmla="*/ 477294 w 952345"/>
                    <a:gd name="connsiteY2977" fmla="*/ 243362 h 742078"/>
                    <a:gd name="connsiteX2978" fmla="*/ 477271 w 952345"/>
                    <a:gd name="connsiteY2978" fmla="*/ 242853 h 742078"/>
                    <a:gd name="connsiteX2979" fmla="*/ 477237 w 952345"/>
                    <a:gd name="connsiteY2979" fmla="*/ 241997 h 742078"/>
                    <a:gd name="connsiteX2980" fmla="*/ 477167 w 952345"/>
                    <a:gd name="connsiteY2980" fmla="*/ 241789 h 742078"/>
                    <a:gd name="connsiteX2981" fmla="*/ 476843 w 952345"/>
                    <a:gd name="connsiteY2981" fmla="*/ 240933 h 742078"/>
                    <a:gd name="connsiteX2982" fmla="*/ 476704 w 952345"/>
                    <a:gd name="connsiteY2982" fmla="*/ 240609 h 742078"/>
                    <a:gd name="connsiteX2983" fmla="*/ 475663 w 952345"/>
                    <a:gd name="connsiteY2983" fmla="*/ 238908 h 742078"/>
                    <a:gd name="connsiteX2984" fmla="*/ 475466 w 952345"/>
                    <a:gd name="connsiteY2984" fmla="*/ 238595 h 742078"/>
                    <a:gd name="connsiteX2985" fmla="*/ 473777 w 952345"/>
                    <a:gd name="connsiteY2985" fmla="*/ 236629 h 742078"/>
                    <a:gd name="connsiteX2986" fmla="*/ 472748 w 952345"/>
                    <a:gd name="connsiteY2986" fmla="*/ 235148 h 742078"/>
                    <a:gd name="connsiteX2987" fmla="*/ 472400 w 952345"/>
                    <a:gd name="connsiteY2987" fmla="*/ 234083 h 742078"/>
                    <a:gd name="connsiteX2988" fmla="*/ 472343 w 952345"/>
                    <a:gd name="connsiteY2988" fmla="*/ 231943 h 742078"/>
                    <a:gd name="connsiteX2989" fmla="*/ 472505 w 952345"/>
                    <a:gd name="connsiteY2989" fmla="*/ 231098 h 742078"/>
                    <a:gd name="connsiteX2990" fmla="*/ 473164 w 952345"/>
                    <a:gd name="connsiteY2990" fmla="*/ 229617 h 742078"/>
                    <a:gd name="connsiteX2991" fmla="*/ 473500 w 952345"/>
                    <a:gd name="connsiteY2991" fmla="*/ 229085 h 742078"/>
                    <a:gd name="connsiteX2992" fmla="*/ 473824 w 952345"/>
                    <a:gd name="connsiteY2992" fmla="*/ 228727 h 742078"/>
                    <a:gd name="connsiteX2993" fmla="*/ 474761 w 952345"/>
                    <a:gd name="connsiteY2993" fmla="*/ 228125 h 742078"/>
                    <a:gd name="connsiteX2994" fmla="*/ 475790 w 952345"/>
                    <a:gd name="connsiteY2994" fmla="*/ 227813 h 742078"/>
                    <a:gd name="connsiteX2995" fmla="*/ 476612 w 952345"/>
                    <a:gd name="connsiteY2995" fmla="*/ 227743 h 742078"/>
                    <a:gd name="connsiteX2996" fmla="*/ 478810 w 952345"/>
                    <a:gd name="connsiteY2996" fmla="*/ 228056 h 742078"/>
                    <a:gd name="connsiteX2997" fmla="*/ 480002 w 952345"/>
                    <a:gd name="connsiteY2997" fmla="*/ 228333 h 742078"/>
                    <a:gd name="connsiteX2998" fmla="*/ 480418 w 952345"/>
                    <a:gd name="connsiteY2998" fmla="*/ 228484 h 742078"/>
                    <a:gd name="connsiteX2999" fmla="*/ 480869 w 952345"/>
                    <a:gd name="connsiteY2999" fmla="*/ 228692 h 742078"/>
                    <a:gd name="connsiteX3000" fmla="*/ 481645 w 952345"/>
                    <a:gd name="connsiteY3000" fmla="*/ 229375 h 742078"/>
                    <a:gd name="connsiteX3001" fmla="*/ 482246 w 952345"/>
                    <a:gd name="connsiteY3001" fmla="*/ 230254 h 742078"/>
                    <a:gd name="connsiteX3002" fmla="*/ 482535 w 952345"/>
                    <a:gd name="connsiteY3002" fmla="*/ 230936 h 742078"/>
                    <a:gd name="connsiteX3003" fmla="*/ 482697 w 952345"/>
                    <a:gd name="connsiteY3003" fmla="*/ 231688 h 742078"/>
                    <a:gd name="connsiteX3004" fmla="*/ 482929 w 952345"/>
                    <a:gd name="connsiteY3004" fmla="*/ 233748 h 742078"/>
                    <a:gd name="connsiteX3005" fmla="*/ 482987 w 952345"/>
                    <a:gd name="connsiteY3005" fmla="*/ 234060 h 742078"/>
                    <a:gd name="connsiteX3006" fmla="*/ 483611 w 952345"/>
                    <a:gd name="connsiteY3006" fmla="*/ 235969 h 742078"/>
                    <a:gd name="connsiteX3007" fmla="*/ 483773 w 952345"/>
                    <a:gd name="connsiteY3007" fmla="*/ 236478 h 742078"/>
                    <a:gd name="connsiteX3008" fmla="*/ 483947 w 952345"/>
                    <a:gd name="connsiteY3008" fmla="*/ 236976 h 742078"/>
                    <a:gd name="connsiteX3009" fmla="*/ 485648 w 952345"/>
                    <a:gd name="connsiteY3009" fmla="*/ 242009 h 742078"/>
                    <a:gd name="connsiteX3010" fmla="*/ 485810 w 952345"/>
                    <a:gd name="connsiteY3010" fmla="*/ 242402 h 742078"/>
                    <a:gd name="connsiteX3011" fmla="*/ 485995 w 952345"/>
                    <a:gd name="connsiteY3011" fmla="*/ 242830 h 742078"/>
                    <a:gd name="connsiteX3012" fmla="*/ 486030 w 952345"/>
                    <a:gd name="connsiteY3012" fmla="*/ 242911 h 742078"/>
                    <a:gd name="connsiteX3013" fmla="*/ 486562 w 952345"/>
                    <a:gd name="connsiteY3013" fmla="*/ 243374 h 742078"/>
                    <a:gd name="connsiteX3014" fmla="*/ 487557 w 952345"/>
                    <a:gd name="connsiteY3014" fmla="*/ 244415 h 742078"/>
                    <a:gd name="connsiteX3015" fmla="*/ 487383 w 952345"/>
                    <a:gd name="connsiteY3015" fmla="*/ 242957 h 742078"/>
                    <a:gd name="connsiteX3016" fmla="*/ 487314 w 952345"/>
                    <a:gd name="connsiteY3016" fmla="*/ 242437 h 742078"/>
                    <a:gd name="connsiteX3017" fmla="*/ 487059 w 952345"/>
                    <a:gd name="connsiteY3017" fmla="*/ 240296 h 742078"/>
                    <a:gd name="connsiteX3018" fmla="*/ 487048 w 952345"/>
                    <a:gd name="connsiteY3018" fmla="*/ 239845 h 742078"/>
                    <a:gd name="connsiteX3019" fmla="*/ 487117 w 952345"/>
                    <a:gd name="connsiteY3019" fmla="*/ 239313 h 742078"/>
                    <a:gd name="connsiteX3020" fmla="*/ 487429 w 952345"/>
                    <a:gd name="connsiteY3020" fmla="*/ 237589 h 742078"/>
                    <a:gd name="connsiteX3021" fmla="*/ 487777 w 952345"/>
                    <a:gd name="connsiteY3021" fmla="*/ 236767 h 742078"/>
                    <a:gd name="connsiteX3022" fmla="*/ 488089 w 952345"/>
                    <a:gd name="connsiteY3022" fmla="*/ 236339 h 742078"/>
                    <a:gd name="connsiteX3023" fmla="*/ 488876 w 952345"/>
                    <a:gd name="connsiteY3023" fmla="*/ 235402 h 742078"/>
                    <a:gd name="connsiteX3024" fmla="*/ 489639 w 952345"/>
                    <a:gd name="connsiteY3024" fmla="*/ 234696 h 742078"/>
                    <a:gd name="connsiteX3025" fmla="*/ 490657 w 952345"/>
                    <a:gd name="connsiteY3025" fmla="*/ 233991 h 742078"/>
                    <a:gd name="connsiteX3026" fmla="*/ 490368 w 952345"/>
                    <a:gd name="connsiteY3026" fmla="*/ 233713 h 742078"/>
                    <a:gd name="connsiteX3027" fmla="*/ 490079 w 952345"/>
                    <a:gd name="connsiteY3027" fmla="*/ 233482 h 742078"/>
                    <a:gd name="connsiteX3028" fmla="*/ 488390 w 952345"/>
                    <a:gd name="connsiteY3028" fmla="*/ 232313 h 742078"/>
                    <a:gd name="connsiteX3029" fmla="*/ 487973 w 952345"/>
                    <a:gd name="connsiteY3029" fmla="*/ 232047 h 742078"/>
                    <a:gd name="connsiteX3030" fmla="*/ 486099 w 952345"/>
                    <a:gd name="connsiteY3030" fmla="*/ 230855 h 742078"/>
                    <a:gd name="connsiteX3031" fmla="*/ 485659 w 952345"/>
                    <a:gd name="connsiteY3031" fmla="*/ 230427 h 742078"/>
                    <a:gd name="connsiteX3032" fmla="*/ 484653 w 952345"/>
                    <a:gd name="connsiteY3032" fmla="*/ 229155 h 742078"/>
                    <a:gd name="connsiteX3033" fmla="*/ 484259 w 952345"/>
                    <a:gd name="connsiteY3033" fmla="*/ 228287 h 742078"/>
                    <a:gd name="connsiteX3034" fmla="*/ 484178 w 952345"/>
                    <a:gd name="connsiteY3034" fmla="*/ 227824 h 742078"/>
                    <a:gd name="connsiteX3035" fmla="*/ 484259 w 952345"/>
                    <a:gd name="connsiteY3035" fmla="*/ 226806 h 742078"/>
                    <a:gd name="connsiteX3036" fmla="*/ 484780 w 952345"/>
                    <a:gd name="connsiteY3036" fmla="*/ 225279 h 742078"/>
                    <a:gd name="connsiteX3037" fmla="*/ 485659 w 952345"/>
                    <a:gd name="connsiteY3037" fmla="*/ 222895 h 742078"/>
                    <a:gd name="connsiteX3038" fmla="*/ 485694 w 952345"/>
                    <a:gd name="connsiteY3038" fmla="*/ 222664 h 742078"/>
                    <a:gd name="connsiteX3039" fmla="*/ 485787 w 952345"/>
                    <a:gd name="connsiteY3039" fmla="*/ 220882 h 742078"/>
                    <a:gd name="connsiteX3040" fmla="*/ 485729 w 952345"/>
                    <a:gd name="connsiteY3040" fmla="*/ 220616 h 742078"/>
                    <a:gd name="connsiteX3041" fmla="*/ 485301 w 952345"/>
                    <a:gd name="connsiteY3041" fmla="*/ 218649 h 742078"/>
                    <a:gd name="connsiteX3042" fmla="*/ 485185 w 952345"/>
                    <a:gd name="connsiteY3042" fmla="*/ 218291 h 742078"/>
                    <a:gd name="connsiteX3043" fmla="*/ 484699 w 952345"/>
                    <a:gd name="connsiteY3043" fmla="*/ 217041 h 742078"/>
                    <a:gd name="connsiteX3044" fmla="*/ 484595 w 952345"/>
                    <a:gd name="connsiteY3044" fmla="*/ 216879 h 742078"/>
                    <a:gd name="connsiteX3045" fmla="*/ 483982 w 952345"/>
                    <a:gd name="connsiteY3045" fmla="*/ 216139 h 742078"/>
                    <a:gd name="connsiteX3046" fmla="*/ 483646 w 952345"/>
                    <a:gd name="connsiteY3046" fmla="*/ 215745 h 742078"/>
                    <a:gd name="connsiteX3047" fmla="*/ 483403 w 952345"/>
                    <a:gd name="connsiteY3047" fmla="*/ 215468 h 742078"/>
                    <a:gd name="connsiteX3048" fmla="*/ 481622 w 952345"/>
                    <a:gd name="connsiteY3048" fmla="*/ 213998 h 742078"/>
                    <a:gd name="connsiteX3049" fmla="*/ 481448 w 952345"/>
                    <a:gd name="connsiteY3049" fmla="*/ 213987 h 742078"/>
                    <a:gd name="connsiteX3050" fmla="*/ 481355 w 952345"/>
                    <a:gd name="connsiteY3050" fmla="*/ 214010 h 742078"/>
                    <a:gd name="connsiteX3051" fmla="*/ 480511 w 952345"/>
                    <a:gd name="connsiteY3051" fmla="*/ 214357 h 742078"/>
                    <a:gd name="connsiteX3052" fmla="*/ 478799 w 952345"/>
                    <a:gd name="connsiteY3052" fmla="*/ 214276 h 742078"/>
                    <a:gd name="connsiteX3053" fmla="*/ 478394 w 952345"/>
                    <a:gd name="connsiteY3053" fmla="*/ 214068 h 742078"/>
                    <a:gd name="connsiteX3054" fmla="*/ 477908 w 952345"/>
                    <a:gd name="connsiteY3054" fmla="*/ 213721 h 742078"/>
                    <a:gd name="connsiteX3055" fmla="*/ 477318 w 952345"/>
                    <a:gd name="connsiteY3055" fmla="*/ 213108 h 742078"/>
                    <a:gd name="connsiteX3056" fmla="*/ 476704 w 952345"/>
                    <a:gd name="connsiteY3056" fmla="*/ 212240 h 742078"/>
                    <a:gd name="connsiteX3057" fmla="*/ 476427 w 952345"/>
                    <a:gd name="connsiteY3057" fmla="*/ 212147 h 742078"/>
                    <a:gd name="connsiteX3058" fmla="*/ 475987 w 952345"/>
                    <a:gd name="connsiteY3058" fmla="*/ 212008 h 742078"/>
                    <a:gd name="connsiteX3059" fmla="*/ 475467 w 952345"/>
                    <a:gd name="connsiteY3059" fmla="*/ 211870 h 742078"/>
                    <a:gd name="connsiteX3060" fmla="*/ 474957 w 952345"/>
                    <a:gd name="connsiteY3060" fmla="*/ 211719 h 742078"/>
                    <a:gd name="connsiteX3061" fmla="*/ 474495 w 952345"/>
                    <a:gd name="connsiteY3061" fmla="*/ 211603 h 742078"/>
                    <a:gd name="connsiteX3062" fmla="*/ 473072 w 952345"/>
                    <a:gd name="connsiteY3062" fmla="*/ 211291 h 742078"/>
                    <a:gd name="connsiteX3063" fmla="*/ 471903 w 952345"/>
                    <a:gd name="connsiteY3063" fmla="*/ 211951 h 742078"/>
                    <a:gd name="connsiteX3064" fmla="*/ 470862 w 952345"/>
                    <a:gd name="connsiteY3064" fmla="*/ 212448 h 742078"/>
                    <a:gd name="connsiteX3065" fmla="*/ 469751 w 952345"/>
                    <a:gd name="connsiteY3065" fmla="*/ 212622 h 742078"/>
                    <a:gd name="connsiteX3066" fmla="*/ 468351 w 952345"/>
                    <a:gd name="connsiteY3066" fmla="*/ 212425 h 742078"/>
                    <a:gd name="connsiteX3067" fmla="*/ 468340 w 952345"/>
                    <a:gd name="connsiteY3067" fmla="*/ 212437 h 742078"/>
                    <a:gd name="connsiteX3068" fmla="*/ 468073 w 952345"/>
                    <a:gd name="connsiteY3068" fmla="*/ 214114 h 742078"/>
                    <a:gd name="connsiteX3069" fmla="*/ 467703 w 952345"/>
                    <a:gd name="connsiteY3069" fmla="*/ 215792 h 742078"/>
                    <a:gd name="connsiteX3070" fmla="*/ 467449 w 952345"/>
                    <a:gd name="connsiteY3070" fmla="*/ 216405 h 742078"/>
                    <a:gd name="connsiteX3071" fmla="*/ 466616 w 952345"/>
                    <a:gd name="connsiteY3071" fmla="*/ 217678 h 742078"/>
                    <a:gd name="connsiteX3072" fmla="*/ 466546 w 952345"/>
                    <a:gd name="connsiteY3072" fmla="*/ 217816 h 742078"/>
                    <a:gd name="connsiteX3073" fmla="*/ 466176 w 952345"/>
                    <a:gd name="connsiteY3073" fmla="*/ 219691 h 742078"/>
                    <a:gd name="connsiteX3074" fmla="*/ 465401 w 952345"/>
                    <a:gd name="connsiteY3074" fmla="*/ 222895 h 742078"/>
                    <a:gd name="connsiteX3075" fmla="*/ 464637 w 952345"/>
                    <a:gd name="connsiteY3075" fmla="*/ 225047 h 742078"/>
                    <a:gd name="connsiteX3076" fmla="*/ 464545 w 952345"/>
                    <a:gd name="connsiteY3076" fmla="*/ 225394 h 742078"/>
                    <a:gd name="connsiteX3077" fmla="*/ 464383 w 952345"/>
                    <a:gd name="connsiteY3077" fmla="*/ 226320 h 742078"/>
                    <a:gd name="connsiteX3078" fmla="*/ 464198 w 952345"/>
                    <a:gd name="connsiteY3078" fmla="*/ 226899 h 742078"/>
                    <a:gd name="connsiteX3079" fmla="*/ 463966 w 952345"/>
                    <a:gd name="connsiteY3079" fmla="*/ 227361 h 742078"/>
                    <a:gd name="connsiteX3080" fmla="*/ 463677 w 952345"/>
                    <a:gd name="connsiteY3080" fmla="*/ 227778 h 742078"/>
                    <a:gd name="connsiteX3081" fmla="*/ 462971 w 952345"/>
                    <a:gd name="connsiteY3081" fmla="*/ 228576 h 742078"/>
                    <a:gd name="connsiteX3082" fmla="*/ 462346 w 952345"/>
                    <a:gd name="connsiteY3082" fmla="*/ 229062 h 742078"/>
                    <a:gd name="connsiteX3083" fmla="*/ 461861 w 952345"/>
                    <a:gd name="connsiteY3083" fmla="*/ 229305 h 742078"/>
                    <a:gd name="connsiteX3084" fmla="*/ 459790 w 952345"/>
                    <a:gd name="connsiteY3084" fmla="*/ 230231 h 742078"/>
                    <a:gd name="connsiteX3085" fmla="*/ 458367 w 952345"/>
                    <a:gd name="connsiteY3085" fmla="*/ 230693 h 742078"/>
                    <a:gd name="connsiteX3086" fmla="*/ 458355 w 952345"/>
                    <a:gd name="connsiteY3086" fmla="*/ 230693 h 742078"/>
                    <a:gd name="connsiteX3087" fmla="*/ 458170 w 952345"/>
                    <a:gd name="connsiteY3087" fmla="*/ 230890 h 742078"/>
                    <a:gd name="connsiteX3088" fmla="*/ 457846 w 952345"/>
                    <a:gd name="connsiteY3088" fmla="*/ 231168 h 742078"/>
                    <a:gd name="connsiteX3089" fmla="*/ 457429 w 952345"/>
                    <a:gd name="connsiteY3089" fmla="*/ 231480 h 742078"/>
                    <a:gd name="connsiteX3090" fmla="*/ 456943 w 952345"/>
                    <a:gd name="connsiteY3090" fmla="*/ 231723 h 742078"/>
                    <a:gd name="connsiteX3091" fmla="*/ 456481 w 952345"/>
                    <a:gd name="connsiteY3091" fmla="*/ 231897 h 742078"/>
                    <a:gd name="connsiteX3092" fmla="*/ 456064 w 952345"/>
                    <a:gd name="connsiteY3092" fmla="*/ 232070 h 742078"/>
                    <a:gd name="connsiteX3093" fmla="*/ 454595 w 952345"/>
                    <a:gd name="connsiteY3093" fmla="*/ 232706 h 742078"/>
                    <a:gd name="connsiteX3094" fmla="*/ 454144 w 952345"/>
                    <a:gd name="connsiteY3094" fmla="*/ 232845 h 742078"/>
                    <a:gd name="connsiteX3095" fmla="*/ 453635 w 952345"/>
                    <a:gd name="connsiteY3095" fmla="*/ 232938 h 742078"/>
                    <a:gd name="connsiteX3096" fmla="*/ 452709 w 952345"/>
                    <a:gd name="connsiteY3096" fmla="*/ 232868 h 742078"/>
                    <a:gd name="connsiteX3097" fmla="*/ 451679 w 952345"/>
                    <a:gd name="connsiteY3097" fmla="*/ 232556 h 742078"/>
                    <a:gd name="connsiteX3098" fmla="*/ 451263 w 952345"/>
                    <a:gd name="connsiteY3098" fmla="*/ 232383 h 742078"/>
                    <a:gd name="connsiteX3099" fmla="*/ 450823 w 952345"/>
                    <a:gd name="connsiteY3099" fmla="*/ 232128 h 742078"/>
                    <a:gd name="connsiteX3100" fmla="*/ 450256 w 952345"/>
                    <a:gd name="connsiteY3100" fmla="*/ 231642 h 742078"/>
                    <a:gd name="connsiteX3101" fmla="*/ 449238 w 952345"/>
                    <a:gd name="connsiteY3101" fmla="*/ 230393 h 742078"/>
                    <a:gd name="connsiteX3102" fmla="*/ 448798 w 952345"/>
                    <a:gd name="connsiteY3102" fmla="*/ 229687 h 742078"/>
                    <a:gd name="connsiteX3103" fmla="*/ 447479 w 952345"/>
                    <a:gd name="connsiteY3103" fmla="*/ 227269 h 742078"/>
                    <a:gd name="connsiteX3104" fmla="*/ 447283 w 952345"/>
                    <a:gd name="connsiteY3104" fmla="*/ 226679 h 742078"/>
                    <a:gd name="connsiteX3105" fmla="*/ 447190 w 952345"/>
                    <a:gd name="connsiteY3105" fmla="*/ 226170 h 742078"/>
                    <a:gd name="connsiteX3106" fmla="*/ 447156 w 952345"/>
                    <a:gd name="connsiteY3106" fmla="*/ 225741 h 742078"/>
                    <a:gd name="connsiteX3107" fmla="*/ 447237 w 952345"/>
                    <a:gd name="connsiteY3107" fmla="*/ 223069 h 742078"/>
                    <a:gd name="connsiteX3108" fmla="*/ 447317 w 952345"/>
                    <a:gd name="connsiteY3108" fmla="*/ 222352 h 742078"/>
                    <a:gd name="connsiteX3109" fmla="*/ 447688 w 952345"/>
                    <a:gd name="connsiteY3109" fmla="*/ 220327 h 742078"/>
                    <a:gd name="connsiteX3110" fmla="*/ 447688 w 952345"/>
                    <a:gd name="connsiteY3110" fmla="*/ 220038 h 742078"/>
                    <a:gd name="connsiteX3111" fmla="*/ 447676 w 952345"/>
                    <a:gd name="connsiteY3111" fmla="*/ 219760 h 742078"/>
                    <a:gd name="connsiteX3112" fmla="*/ 447618 w 952345"/>
                    <a:gd name="connsiteY3112" fmla="*/ 219725 h 742078"/>
                    <a:gd name="connsiteX3113" fmla="*/ 447294 w 952345"/>
                    <a:gd name="connsiteY3113" fmla="*/ 219610 h 742078"/>
                    <a:gd name="connsiteX3114" fmla="*/ 446785 w 952345"/>
                    <a:gd name="connsiteY3114" fmla="*/ 219424 h 742078"/>
                    <a:gd name="connsiteX3115" fmla="*/ 446079 w 952345"/>
                    <a:gd name="connsiteY3115" fmla="*/ 218973 h 742078"/>
                    <a:gd name="connsiteX3116" fmla="*/ 445732 w 952345"/>
                    <a:gd name="connsiteY3116" fmla="*/ 218626 h 742078"/>
                    <a:gd name="connsiteX3117" fmla="*/ 445281 w 952345"/>
                    <a:gd name="connsiteY3117" fmla="*/ 217920 h 742078"/>
                    <a:gd name="connsiteX3118" fmla="*/ 444888 w 952345"/>
                    <a:gd name="connsiteY3118" fmla="*/ 216914 h 742078"/>
                    <a:gd name="connsiteX3119" fmla="*/ 444448 w 952345"/>
                    <a:gd name="connsiteY3119" fmla="*/ 216729 h 742078"/>
                    <a:gd name="connsiteX3120" fmla="*/ 444263 w 952345"/>
                    <a:gd name="connsiteY3120" fmla="*/ 216636 h 742078"/>
                    <a:gd name="connsiteX3121" fmla="*/ 441961 w 952345"/>
                    <a:gd name="connsiteY3121" fmla="*/ 216428 h 742078"/>
                    <a:gd name="connsiteX3122" fmla="*/ 441544 w 952345"/>
                    <a:gd name="connsiteY3122" fmla="*/ 216405 h 742078"/>
                    <a:gd name="connsiteX3123" fmla="*/ 440086 w 952345"/>
                    <a:gd name="connsiteY3123" fmla="*/ 216440 h 742078"/>
                    <a:gd name="connsiteX3124" fmla="*/ 439901 w 952345"/>
                    <a:gd name="connsiteY3124" fmla="*/ 216463 h 742078"/>
                    <a:gd name="connsiteX3125" fmla="*/ 439149 w 952345"/>
                    <a:gd name="connsiteY3125" fmla="*/ 216740 h 742078"/>
                    <a:gd name="connsiteX3126" fmla="*/ 438663 w 952345"/>
                    <a:gd name="connsiteY3126" fmla="*/ 216925 h 742078"/>
                    <a:gd name="connsiteX3127" fmla="*/ 438212 w 952345"/>
                    <a:gd name="connsiteY3127" fmla="*/ 217111 h 742078"/>
                    <a:gd name="connsiteX3128" fmla="*/ 436812 w 952345"/>
                    <a:gd name="connsiteY3128" fmla="*/ 217747 h 742078"/>
                    <a:gd name="connsiteX3129" fmla="*/ 436187 w 952345"/>
                    <a:gd name="connsiteY3129" fmla="*/ 217990 h 742078"/>
                    <a:gd name="connsiteX3130" fmla="*/ 434105 w 952345"/>
                    <a:gd name="connsiteY3130" fmla="*/ 217562 h 742078"/>
                    <a:gd name="connsiteX3131" fmla="*/ 432902 w 952345"/>
                    <a:gd name="connsiteY3131" fmla="*/ 216393 h 742078"/>
                    <a:gd name="connsiteX3132" fmla="*/ 432798 w 952345"/>
                    <a:gd name="connsiteY3132" fmla="*/ 216382 h 742078"/>
                    <a:gd name="connsiteX3133" fmla="*/ 431421 w 952345"/>
                    <a:gd name="connsiteY3133" fmla="*/ 216370 h 742078"/>
                    <a:gd name="connsiteX3134" fmla="*/ 431074 w 952345"/>
                    <a:gd name="connsiteY3134" fmla="*/ 216405 h 742078"/>
                    <a:gd name="connsiteX3135" fmla="*/ 430414 w 952345"/>
                    <a:gd name="connsiteY3135" fmla="*/ 216509 h 742078"/>
                    <a:gd name="connsiteX3136" fmla="*/ 429894 w 952345"/>
                    <a:gd name="connsiteY3136" fmla="*/ 217226 h 742078"/>
                    <a:gd name="connsiteX3137" fmla="*/ 429361 w 952345"/>
                    <a:gd name="connsiteY3137" fmla="*/ 217805 h 742078"/>
                    <a:gd name="connsiteX3138" fmla="*/ 428297 w 952345"/>
                    <a:gd name="connsiteY3138" fmla="*/ 218395 h 742078"/>
                    <a:gd name="connsiteX3139" fmla="*/ 427776 w 952345"/>
                    <a:gd name="connsiteY3139" fmla="*/ 218487 h 742078"/>
                    <a:gd name="connsiteX3140" fmla="*/ 426851 w 952345"/>
                    <a:gd name="connsiteY3140" fmla="*/ 218522 h 742078"/>
                    <a:gd name="connsiteX3141" fmla="*/ 426284 w 952345"/>
                    <a:gd name="connsiteY3141" fmla="*/ 218487 h 742078"/>
                    <a:gd name="connsiteX3142" fmla="*/ 425971 w 952345"/>
                    <a:gd name="connsiteY3142" fmla="*/ 218777 h 742078"/>
                    <a:gd name="connsiteX3143" fmla="*/ 425520 w 952345"/>
                    <a:gd name="connsiteY3143" fmla="*/ 219124 h 742078"/>
                    <a:gd name="connsiteX3144" fmla="*/ 425057 w 952345"/>
                    <a:gd name="connsiteY3144" fmla="*/ 219378 h 742078"/>
                    <a:gd name="connsiteX3145" fmla="*/ 424433 w 952345"/>
                    <a:gd name="connsiteY3145" fmla="*/ 219656 h 742078"/>
                    <a:gd name="connsiteX3146" fmla="*/ 423576 w 952345"/>
                    <a:gd name="connsiteY3146" fmla="*/ 219829 h 742078"/>
                    <a:gd name="connsiteX3147" fmla="*/ 423091 w 952345"/>
                    <a:gd name="connsiteY3147" fmla="*/ 219829 h 742078"/>
                    <a:gd name="connsiteX3148" fmla="*/ 422292 w 952345"/>
                    <a:gd name="connsiteY3148" fmla="*/ 219644 h 742078"/>
                    <a:gd name="connsiteX3149" fmla="*/ 421320 w 952345"/>
                    <a:gd name="connsiteY3149" fmla="*/ 219205 h 742078"/>
                    <a:gd name="connsiteX3150" fmla="*/ 419944 w 952345"/>
                    <a:gd name="connsiteY3150" fmla="*/ 218522 h 742078"/>
                    <a:gd name="connsiteX3151" fmla="*/ 419886 w 952345"/>
                    <a:gd name="connsiteY3151" fmla="*/ 218510 h 742078"/>
                    <a:gd name="connsiteX3152" fmla="*/ 418509 w 952345"/>
                    <a:gd name="connsiteY3152" fmla="*/ 219760 h 742078"/>
                    <a:gd name="connsiteX3153" fmla="*/ 417850 w 952345"/>
                    <a:gd name="connsiteY3153" fmla="*/ 220223 h 742078"/>
                    <a:gd name="connsiteX3154" fmla="*/ 415906 w 952345"/>
                    <a:gd name="connsiteY3154" fmla="*/ 221438 h 742078"/>
                    <a:gd name="connsiteX3155" fmla="*/ 414460 w 952345"/>
                    <a:gd name="connsiteY3155" fmla="*/ 221646 h 742078"/>
                    <a:gd name="connsiteX3156" fmla="*/ 412932 w 952345"/>
                    <a:gd name="connsiteY3156" fmla="*/ 221299 h 742078"/>
                    <a:gd name="connsiteX3157" fmla="*/ 410341 w 952345"/>
                    <a:gd name="connsiteY3157" fmla="*/ 220836 h 742078"/>
                    <a:gd name="connsiteX3158" fmla="*/ 409797 w 952345"/>
                    <a:gd name="connsiteY3158" fmla="*/ 220651 h 742078"/>
                    <a:gd name="connsiteX3159" fmla="*/ 408409 w 952345"/>
                    <a:gd name="connsiteY3159" fmla="*/ 219934 h 742078"/>
                    <a:gd name="connsiteX3160" fmla="*/ 407772 w 952345"/>
                    <a:gd name="connsiteY3160" fmla="*/ 220200 h 742078"/>
                    <a:gd name="connsiteX3161" fmla="*/ 407610 w 952345"/>
                    <a:gd name="connsiteY3161" fmla="*/ 220292 h 742078"/>
                    <a:gd name="connsiteX3162" fmla="*/ 405782 w 952345"/>
                    <a:gd name="connsiteY3162" fmla="*/ 221981 h 742078"/>
                    <a:gd name="connsiteX3163" fmla="*/ 405007 w 952345"/>
                    <a:gd name="connsiteY3163" fmla="*/ 222583 h 742078"/>
                    <a:gd name="connsiteX3164" fmla="*/ 402682 w 952345"/>
                    <a:gd name="connsiteY3164" fmla="*/ 223925 h 742078"/>
                    <a:gd name="connsiteX3165" fmla="*/ 402230 w 952345"/>
                    <a:gd name="connsiteY3165" fmla="*/ 224110 h 742078"/>
                    <a:gd name="connsiteX3166" fmla="*/ 401478 w 952345"/>
                    <a:gd name="connsiteY3166" fmla="*/ 224307 h 742078"/>
                    <a:gd name="connsiteX3167" fmla="*/ 399130 w 952345"/>
                    <a:gd name="connsiteY3167" fmla="*/ 224642 h 742078"/>
                    <a:gd name="connsiteX3168" fmla="*/ 396932 w 952345"/>
                    <a:gd name="connsiteY3168" fmla="*/ 224677 h 742078"/>
                    <a:gd name="connsiteX3169" fmla="*/ 396318 w 952345"/>
                    <a:gd name="connsiteY3169" fmla="*/ 224665 h 742078"/>
                    <a:gd name="connsiteX3170" fmla="*/ 395023 w 952345"/>
                    <a:gd name="connsiteY3170" fmla="*/ 224492 h 742078"/>
                    <a:gd name="connsiteX3171" fmla="*/ 393889 w 952345"/>
                    <a:gd name="connsiteY3171" fmla="*/ 224307 h 742078"/>
                    <a:gd name="connsiteX3172" fmla="*/ 392165 w 952345"/>
                    <a:gd name="connsiteY3172" fmla="*/ 223821 h 742078"/>
                    <a:gd name="connsiteX3173" fmla="*/ 391401 w 952345"/>
                    <a:gd name="connsiteY3173" fmla="*/ 223497 h 742078"/>
                    <a:gd name="connsiteX3174" fmla="*/ 390441 w 952345"/>
                    <a:gd name="connsiteY3174" fmla="*/ 222976 h 742078"/>
                    <a:gd name="connsiteX3175" fmla="*/ 390175 w 952345"/>
                    <a:gd name="connsiteY3175" fmla="*/ 222872 h 742078"/>
                    <a:gd name="connsiteX3176" fmla="*/ 389411 w 952345"/>
                    <a:gd name="connsiteY3176" fmla="*/ 222675 h 742078"/>
                    <a:gd name="connsiteX3177" fmla="*/ 389168 w 952345"/>
                    <a:gd name="connsiteY3177" fmla="*/ 222791 h 742078"/>
                    <a:gd name="connsiteX3178" fmla="*/ 388717 w 952345"/>
                    <a:gd name="connsiteY3178" fmla="*/ 223034 h 742078"/>
                    <a:gd name="connsiteX3179" fmla="*/ 388324 w 952345"/>
                    <a:gd name="connsiteY3179" fmla="*/ 223219 h 742078"/>
                    <a:gd name="connsiteX3180" fmla="*/ 387063 w 952345"/>
                    <a:gd name="connsiteY3180" fmla="*/ 224052 h 742078"/>
                    <a:gd name="connsiteX3181" fmla="*/ 385813 w 952345"/>
                    <a:gd name="connsiteY3181" fmla="*/ 224376 h 742078"/>
                    <a:gd name="connsiteX3182" fmla="*/ 385304 w 952345"/>
                    <a:gd name="connsiteY3182" fmla="*/ 224353 h 742078"/>
                    <a:gd name="connsiteX3183" fmla="*/ 384459 w 952345"/>
                    <a:gd name="connsiteY3183" fmla="*/ 224180 h 742078"/>
                    <a:gd name="connsiteX3184" fmla="*/ 383696 w 952345"/>
                    <a:gd name="connsiteY3184" fmla="*/ 223902 h 742078"/>
                    <a:gd name="connsiteX3185" fmla="*/ 382840 w 952345"/>
                    <a:gd name="connsiteY3185" fmla="*/ 223231 h 742078"/>
                    <a:gd name="connsiteX3186" fmla="*/ 381544 w 952345"/>
                    <a:gd name="connsiteY3186" fmla="*/ 221495 h 742078"/>
                    <a:gd name="connsiteX3187" fmla="*/ 380884 w 952345"/>
                    <a:gd name="connsiteY3187" fmla="*/ 220327 h 742078"/>
                    <a:gd name="connsiteX3188" fmla="*/ 380653 w 952345"/>
                    <a:gd name="connsiteY3188" fmla="*/ 219887 h 742078"/>
                    <a:gd name="connsiteX3189" fmla="*/ 380399 w 952345"/>
                    <a:gd name="connsiteY3189" fmla="*/ 219448 h 742078"/>
                    <a:gd name="connsiteX3190" fmla="*/ 380387 w 952345"/>
                    <a:gd name="connsiteY3190" fmla="*/ 219424 h 742078"/>
                    <a:gd name="connsiteX3191" fmla="*/ 378131 w 952345"/>
                    <a:gd name="connsiteY3191" fmla="*/ 220628 h 742078"/>
                    <a:gd name="connsiteX3192" fmla="*/ 377680 w 952345"/>
                    <a:gd name="connsiteY3192" fmla="*/ 220871 h 742078"/>
                    <a:gd name="connsiteX3193" fmla="*/ 377228 w 952345"/>
                    <a:gd name="connsiteY3193" fmla="*/ 221125 h 742078"/>
                    <a:gd name="connsiteX3194" fmla="*/ 375829 w 952345"/>
                    <a:gd name="connsiteY3194" fmla="*/ 221912 h 742078"/>
                    <a:gd name="connsiteX3195" fmla="*/ 374776 w 952345"/>
                    <a:gd name="connsiteY3195" fmla="*/ 222166 h 742078"/>
                    <a:gd name="connsiteX3196" fmla="*/ 374336 w 952345"/>
                    <a:gd name="connsiteY3196" fmla="*/ 222155 h 742078"/>
                    <a:gd name="connsiteX3197" fmla="*/ 373144 w 952345"/>
                    <a:gd name="connsiteY3197" fmla="*/ 221715 h 742078"/>
                    <a:gd name="connsiteX3198" fmla="*/ 371883 w 952345"/>
                    <a:gd name="connsiteY3198" fmla="*/ 220697 h 742078"/>
                    <a:gd name="connsiteX3199" fmla="*/ 371363 w 952345"/>
                    <a:gd name="connsiteY3199" fmla="*/ 220061 h 742078"/>
                    <a:gd name="connsiteX3200" fmla="*/ 371120 w 952345"/>
                    <a:gd name="connsiteY3200" fmla="*/ 219575 h 742078"/>
                    <a:gd name="connsiteX3201" fmla="*/ 370425 w 952345"/>
                    <a:gd name="connsiteY3201" fmla="*/ 218013 h 742078"/>
                    <a:gd name="connsiteX3202" fmla="*/ 370217 w 952345"/>
                    <a:gd name="connsiteY3202" fmla="*/ 217527 h 742078"/>
                    <a:gd name="connsiteX3203" fmla="*/ 370009 w 952345"/>
                    <a:gd name="connsiteY3203" fmla="*/ 217064 h 742078"/>
                    <a:gd name="connsiteX3204" fmla="*/ 369176 w 952345"/>
                    <a:gd name="connsiteY3204" fmla="*/ 215259 h 742078"/>
                    <a:gd name="connsiteX3205" fmla="*/ 368308 w 952345"/>
                    <a:gd name="connsiteY3205" fmla="*/ 214692 h 742078"/>
                    <a:gd name="connsiteX3206" fmla="*/ 366943 w 952345"/>
                    <a:gd name="connsiteY3206" fmla="*/ 214808 h 742078"/>
                    <a:gd name="connsiteX3207" fmla="*/ 366607 w 952345"/>
                    <a:gd name="connsiteY3207" fmla="*/ 214843 h 742078"/>
                    <a:gd name="connsiteX3208" fmla="*/ 364953 w 952345"/>
                    <a:gd name="connsiteY3208" fmla="*/ 215340 h 742078"/>
                    <a:gd name="connsiteX3209" fmla="*/ 364930 w 952345"/>
                    <a:gd name="connsiteY3209" fmla="*/ 215352 h 742078"/>
                    <a:gd name="connsiteX3210" fmla="*/ 364097 w 952345"/>
                    <a:gd name="connsiteY3210" fmla="*/ 216150 h 742078"/>
                    <a:gd name="connsiteX3211" fmla="*/ 363981 w 952345"/>
                    <a:gd name="connsiteY3211" fmla="*/ 216347 h 742078"/>
                    <a:gd name="connsiteX3212" fmla="*/ 363264 w 952345"/>
                    <a:gd name="connsiteY3212" fmla="*/ 217689 h 742078"/>
                    <a:gd name="connsiteX3213" fmla="*/ 363021 w 952345"/>
                    <a:gd name="connsiteY3213" fmla="*/ 218140 h 742078"/>
                    <a:gd name="connsiteX3214" fmla="*/ 362789 w 952345"/>
                    <a:gd name="connsiteY3214" fmla="*/ 218580 h 742078"/>
                    <a:gd name="connsiteX3215" fmla="*/ 361424 w 952345"/>
                    <a:gd name="connsiteY3215" fmla="*/ 221322 h 742078"/>
                    <a:gd name="connsiteX3216" fmla="*/ 361332 w 952345"/>
                    <a:gd name="connsiteY3216" fmla="*/ 221646 h 742078"/>
                    <a:gd name="connsiteX3217" fmla="*/ 360938 w 952345"/>
                    <a:gd name="connsiteY3217" fmla="*/ 223069 h 742078"/>
                    <a:gd name="connsiteX3218" fmla="*/ 360880 w 952345"/>
                    <a:gd name="connsiteY3218" fmla="*/ 223462 h 742078"/>
                    <a:gd name="connsiteX3219" fmla="*/ 360603 w 952345"/>
                    <a:gd name="connsiteY3219" fmla="*/ 225441 h 742078"/>
                    <a:gd name="connsiteX3220" fmla="*/ 360603 w 952345"/>
                    <a:gd name="connsiteY3220" fmla="*/ 225776 h 742078"/>
                    <a:gd name="connsiteX3221" fmla="*/ 360707 w 952345"/>
                    <a:gd name="connsiteY3221" fmla="*/ 227477 h 742078"/>
                    <a:gd name="connsiteX3222" fmla="*/ 360765 w 952345"/>
                    <a:gd name="connsiteY3222" fmla="*/ 227593 h 742078"/>
                    <a:gd name="connsiteX3223" fmla="*/ 361170 w 952345"/>
                    <a:gd name="connsiteY3223" fmla="*/ 228426 h 742078"/>
                    <a:gd name="connsiteX3224" fmla="*/ 361239 w 952345"/>
                    <a:gd name="connsiteY3224" fmla="*/ 228518 h 742078"/>
                    <a:gd name="connsiteX3225" fmla="*/ 361852 w 952345"/>
                    <a:gd name="connsiteY3225" fmla="*/ 229039 h 742078"/>
                    <a:gd name="connsiteX3226" fmla="*/ 362223 w 952345"/>
                    <a:gd name="connsiteY3226" fmla="*/ 229363 h 742078"/>
                    <a:gd name="connsiteX3227" fmla="*/ 362489 w 952345"/>
                    <a:gd name="connsiteY3227" fmla="*/ 229571 h 742078"/>
                    <a:gd name="connsiteX3228" fmla="*/ 363275 w 952345"/>
                    <a:gd name="connsiteY3228" fmla="*/ 230011 h 742078"/>
                    <a:gd name="connsiteX3229" fmla="*/ 363738 w 952345"/>
                    <a:gd name="connsiteY3229" fmla="*/ 230265 h 742078"/>
                    <a:gd name="connsiteX3230" fmla="*/ 365034 w 952345"/>
                    <a:gd name="connsiteY3230" fmla="*/ 230971 h 742078"/>
                    <a:gd name="connsiteX3231" fmla="*/ 365277 w 952345"/>
                    <a:gd name="connsiteY3231" fmla="*/ 231063 h 742078"/>
                    <a:gd name="connsiteX3232" fmla="*/ 365647 w 952345"/>
                    <a:gd name="connsiteY3232" fmla="*/ 231156 h 742078"/>
                    <a:gd name="connsiteX3233" fmla="*/ 366168 w 952345"/>
                    <a:gd name="connsiteY3233" fmla="*/ 231272 h 742078"/>
                    <a:gd name="connsiteX3234" fmla="*/ 366654 w 952345"/>
                    <a:gd name="connsiteY3234" fmla="*/ 231376 h 742078"/>
                    <a:gd name="connsiteX3235" fmla="*/ 367683 w 952345"/>
                    <a:gd name="connsiteY3235" fmla="*/ 231573 h 742078"/>
                    <a:gd name="connsiteX3236" fmla="*/ 368204 w 952345"/>
                    <a:gd name="connsiteY3236" fmla="*/ 231665 h 742078"/>
                    <a:gd name="connsiteX3237" fmla="*/ 370842 w 952345"/>
                    <a:gd name="connsiteY3237" fmla="*/ 232174 h 742078"/>
                    <a:gd name="connsiteX3238" fmla="*/ 371548 w 952345"/>
                    <a:gd name="connsiteY3238" fmla="*/ 232371 h 742078"/>
                    <a:gd name="connsiteX3239" fmla="*/ 374683 w 952345"/>
                    <a:gd name="connsiteY3239" fmla="*/ 233366 h 742078"/>
                    <a:gd name="connsiteX3240" fmla="*/ 376280 w 952345"/>
                    <a:gd name="connsiteY3240" fmla="*/ 233944 h 742078"/>
                    <a:gd name="connsiteX3241" fmla="*/ 377425 w 952345"/>
                    <a:gd name="connsiteY3241" fmla="*/ 235067 h 742078"/>
                    <a:gd name="connsiteX3242" fmla="*/ 377610 w 952345"/>
                    <a:gd name="connsiteY3242" fmla="*/ 235529 h 742078"/>
                    <a:gd name="connsiteX3243" fmla="*/ 377818 w 952345"/>
                    <a:gd name="connsiteY3243" fmla="*/ 236328 h 742078"/>
                    <a:gd name="connsiteX3244" fmla="*/ 377795 w 952345"/>
                    <a:gd name="connsiteY3244" fmla="*/ 237369 h 742078"/>
                    <a:gd name="connsiteX3245" fmla="*/ 376997 w 952345"/>
                    <a:gd name="connsiteY3245" fmla="*/ 239995 h 742078"/>
                    <a:gd name="connsiteX3246" fmla="*/ 375933 w 952345"/>
                    <a:gd name="connsiteY3246" fmla="*/ 242575 h 742078"/>
                    <a:gd name="connsiteX3247" fmla="*/ 375782 w 952345"/>
                    <a:gd name="connsiteY3247" fmla="*/ 242969 h 742078"/>
                    <a:gd name="connsiteX3248" fmla="*/ 375366 w 952345"/>
                    <a:gd name="connsiteY3248" fmla="*/ 244438 h 742078"/>
                    <a:gd name="connsiteX3249" fmla="*/ 375227 w 952345"/>
                    <a:gd name="connsiteY3249" fmla="*/ 244924 h 742078"/>
                    <a:gd name="connsiteX3250" fmla="*/ 375088 w 952345"/>
                    <a:gd name="connsiteY3250" fmla="*/ 245421 h 742078"/>
                    <a:gd name="connsiteX3251" fmla="*/ 374972 w 952345"/>
                    <a:gd name="connsiteY3251" fmla="*/ 245942 h 742078"/>
                    <a:gd name="connsiteX3252" fmla="*/ 374857 w 952345"/>
                    <a:gd name="connsiteY3252" fmla="*/ 246405 h 742078"/>
                    <a:gd name="connsiteX3253" fmla="*/ 374753 w 952345"/>
                    <a:gd name="connsiteY3253" fmla="*/ 246891 h 742078"/>
                    <a:gd name="connsiteX3254" fmla="*/ 374498 w 952345"/>
                    <a:gd name="connsiteY3254" fmla="*/ 248349 h 742078"/>
                    <a:gd name="connsiteX3255" fmla="*/ 374475 w 952345"/>
                    <a:gd name="connsiteY3255" fmla="*/ 248719 h 742078"/>
                    <a:gd name="connsiteX3256" fmla="*/ 374452 w 952345"/>
                    <a:gd name="connsiteY3256" fmla="*/ 250119 h 742078"/>
                    <a:gd name="connsiteX3257" fmla="*/ 374486 w 952345"/>
                    <a:gd name="connsiteY3257" fmla="*/ 250489 h 742078"/>
                    <a:gd name="connsiteX3258" fmla="*/ 374880 w 952345"/>
                    <a:gd name="connsiteY3258" fmla="*/ 253138 h 742078"/>
                    <a:gd name="connsiteX3259" fmla="*/ 374961 w 952345"/>
                    <a:gd name="connsiteY3259" fmla="*/ 253659 h 742078"/>
                    <a:gd name="connsiteX3260" fmla="*/ 375030 w 952345"/>
                    <a:gd name="connsiteY3260" fmla="*/ 254157 h 742078"/>
                    <a:gd name="connsiteX3261" fmla="*/ 375192 w 952345"/>
                    <a:gd name="connsiteY3261" fmla="*/ 255209 h 742078"/>
                    <a:gd name="connsiteX3262" fmla="*/ 375285 w 952345"/>
                    <a:gd name="connsiteY3262" fmla="*/ 255707 h 742078"/>
                    <a:gd name="connsiteX3263" fmla="*/ 375377 w 952345"/>
                    <a:gd name="connsiteY3263" fmla="*/ 256228 h 742078"/>
                    <a:gd name="connsiteX3264" fmla="*/ 375493 w 952345"/>
                    <a:gd name="connsiteY3264" fmla="*/ 257153 h 742078"/>
                    <a:gd name="connsiteX3265" fmla="*/ 375481 w 952345"/>
                    <a:gd name="connsiteY3265" fmla="*/ 257662 h 742078"/>
                    <a:gd name="connsiteX3266" fmla="*/ 375481 w 952345"/>
                    <a:gd name="connsiteY3266" fmla="*/ 258125 h 742078"/>
                    <a:gd name="connsiteX3267" fmla="*/ 375516 w 952345"/>
                    <a:gd name="connsiteY3267" fmla="*/ 258761 h 742078"/>
                    <a:gd name="connsiteX3268" fmla="*/ 375447 w 952345"/>
                    <a:gd name="connsiteY3268" fmla="*/ 260786 h 742078"/>
                    <a:gd name="connsiteX3269" fmla="*/ 375481 w 952345"/>
                    <a:gd name="connsiteY3269" fmla="*/ 261098 h 742078"/>
                    <a:gd name="connsiteX3270" fmla="*/ 375562 w 952345"/>
                    <a:gd name="connsiteY3270" fmla="*/ 261550 h 742078"/>
                    <a:gd name="connsiteX3271" fmla="*/ 374764 w 952345"/>
                    <a:gd name="connsiteY3271" fmla="*/ 263551 h 742078"/>
                    <a:gd name="connsiteX3272" fmla="*/ 374405 w 952345"/>
                    <a:gd name="connsiteY3272" fmla="*/ 263817 h 742078"/>
                    <a:gd name="connsiteX3273" fmla="*/ 373943 w 952345"/>
                    <a:gd name="connsiteY3273" fmla="*/ 264060 h 742078"/>
                    <a:gd name="connsiteX3274" fmla="*/ 372982 w 952345"/>
                    <a:gd name="connsiteY3274" fmla="*/ 264419 h 742078"/>
                    <a:gd name="connsiteX3275" fmla="*/ 372577 w 952345"/>
                    <a:gd name="connsiteY3275" fmla="*/ 264592 h 742078"/>
                    <a:gd name="connsiteX3276" fmla="*/ 371606 w 952345"/>
                    <a:gd name="connsiteY3276" fmla="*/ 265044 h 742078"/>
                    <a:gd name="connsiteX3277" fmla="*/ 370773 w 952345"/>
                    <a:gd name="connsiteY3277" fmla="*/ 265368 h 742078"/>
                    <a:gd name="connsiteX3278" fmla="*/ 369141 w 952345"/>
                    <a:gd name="connsiteY3278" fmla="*/ 265773 h 742078"/>
                    <a:gd name="connsiteX3279" fmla="*/ 368482 w 952345"/>
                    <a:gd name="connsiteY3279" fmla="*/ 265796 h 742078"/>
                    <a:gd name="connsiteX3280" fmla="*/ 367950 w 952345"/>
                    <a:gd name="connsiteY3280" fmla="*/ 265738 h 742078"/>
                    <a:gd name="connsiteX3281" fmla="*/ 367151 w 952345"/>
                    <a:gd name="connsiteY3281" fmla="*/ 265541 h 742078"/>
                    <a:gd name="connsiteX3282" fmla="*/ 366353 w 952345"/>
                    <a:gd name="connsiteY3282" fmla="*/ 265206 h 742078"/>
                    <a:gd name="connsiteX3283" fmla="*/ 365751 w 952345"/>
                    <a:gd name="connsiteY3283" fmla="*/ 264882 h 742078"/>
                    <a:gd name="connsiteX3284" fmla="*/ 365381 w 952345"/>
                    <a:gd name="connsiteY3284" fmla="*/ 264627 h 742078"/>
                    <a:gd name="connsiteX3285" fmla="*/ 364976 w 952345"/>
                    <a:gd name="connsiteY3285" fmla="*/ 264268 h 742078"/>
                    <a:gd name="connsiteX3286" fmla="*/ 364456 w 952345"/>
                    <a:gd name="connsiteY3286" fmla="*/ 263690 h 742078"/>
                    <a:gd name="connsiteX3287" fmla="*/ 363935 w 952345"/>
                    <a:gd name="connsiteY3287" fmla="*/ 262926 h 742078"/>
                    <a:gd name="connsiteX3288" fmla="*/ 363680 w 952345"/>
                    <a:gd name="connsiteY3288" fmla="*/ 262510 h 742078"/>
                    <a:gd name="connsiteX3289" fmla="*/ 363403 w 952345"/>
                    <a:gd name="connsiteY3289" fmla="*/ 262059 h 742078"/>
                    <a:gd name="connsiteX3290" fmla="*/ 363067 w 952345"/>
                    <a:gd name="connsiteY3290" fmla="*/ 261376 h 742078"/>
                    <a:gd name="connsiteX3291" fmla="*/ 362928 w 952345"/>
                    <a:gd name="connsiteY3291" fmla="*/ 260948 h 742078"/>
                    <a:gd name="connsiteX3292" fmla="*/ 362824 w 952345"/>
                    <a:gd name="connsiteY3292" fmla="*/ 260451 h 742078"/>
                    <a:gd name="connsiteX3293" fmla="*/ 362720 w 952345"/>
                    <a:gd name="connsiteY3293" fmla="*/ 260022 h 742078"/>
                    <a:gd name="connsiteX3294" fmla="*/ 362651 w 952345"/>
                    <a:gd name="connsiteY3294" fmla="*/ 259791 h 742078"/>
                    <a:gd name="connsiteX3295" fmla="*/ 362547 w 952345"/>
                    <a:gd name="connsiteY3295" fmla="*/ 259606 h 742078"/>
                    <a:gd name="connsiteX3296" fmla="*/ 362361 w 952345"/>
                    <a:gd name="connsiteY3296" fmla="*/ 259351 h 742078"/>
                    <a:gd name="connsiteX3297" fmla="*/ 362107 w 952345"/>
                    <a:gd name="connsiteY3297" fmla="*/ 259085 h 742078"/>
                    <a:gd name="connsiteX3298" fmla="*/ 361818 w 952345"/>
                    <a:gd name="connsiteY3298" fmla="*/ 258808 h 742078"/>
                    <a:gd name="connsiteX3299" fmla="*/ 361586 w 952345"/>
                    <a:gd name="connsiteY3299" fmla="*/ 258623 h 742078"/>
                    <a:gd name="connsiteX3300" fmla="*/ 361424 w 952345"/>
                    <a:gd name="connsiteY3300" fmla="*/ 258530 h 742078"/>
                    <a:gd name="connsiteX3301" fmla="*/ 360765 w 952345"/>
                    <a:gd name="connsiteY3301" fmla="*/ 258669 h 742078"/>
                    <a:gd name="connsiteX3302" fmla="*/ 360406 w 952345"/>
                    <a:gd name="connsiteY3302" fmla="*/ 258808 h 742078"/>
                    <a:gd name="connsiteX3303" fmla="*/ 359388 w 952345"/>
                    <a:gd name="connsiteY3303" fmla="*/ 259178 h 742078"/>
                    <a:gd name="connsiteX3304" fmla="*/ 358543 w 952345"/>
                    <a:gd name="connsiteY3304" fmla="*/ 259432 h 742078"/>
                    <a:gd name="connsiteX3305" fmla="*/ 357491 w 952345"/>
                    <a:gd name="connsiteY3305" fmla="*/ 259618 h 742078"/>
                    <a:gd name="connsiteX3306" fmla="*/ 355836 w 952345"/>
                    <a:gd name="connsiteY3306" fmla="*/ 259872 h 742078"/>
                    <a:gd name="connsiteX3307" fmla="*/ 354783 w 952345"/>
                    <a:gd name="connsiteY3307" fmla="*/ 259953 h 742078"/>
                    <a:gd name="connsiteX3308" fmla="*/ 354448 w 952345"/>
                    <a:gd name="connsiteY3308" fmla="*/ 260034 h 742078"/>
                    <a:gd name="connsiteX3309" fmla="*/ 354101 w 952345"/>
                    <a:gd name="connsiteY3309" fmla="*/ 260127 h 742078"/>
                    <a:gd name="connsiteX3310" fmla="*/ 353985 w 952345"/>
                    <a:gd name="connsiteY3310" fmla="*/ 260184 h 742078"/>
                    <a:gd name="connsiteX3311" fmla="*/ 353811 w 952345"/>
                    <a:gd name="connsiteY3311" fmla="*/ 260323 h 742078"/>
                    <a:gd name="connsiteX3312" fmla="*/ 353360 w 952345"/>
                    <a:gd name="connsiteY3312" fmla="*/ 260601 h 742078"/>
                    <a:gd name="connsiteX3313" fmla="*/ 352909 w 952345"/>
                    <a:gd name="connsiteY3313" fmla="*/ 260798 h 742078"/>
                    <a:gd name="connsiteX3314" fmla="*/ 352643 w 952345"/>
                    <a:gd name="connsiteY3314" fmla="*/ 260902 h 742078"/>
                    <a:gd name="connsiteX3315" fmla="*/ 352643 w 952345"/>
                    <a:gd name="connsiteY3315" fmla="*/ 260913 h 742078"/>
                    <a:gd name="connsiteX3316" fmla="*/ 352620 w 952345"/>
                    <a:gd name="connsiteY3316" fmla="*/ 261075 h 742078"/>
                    <a:gd name="connsiteX3317" fmla="*/ 352654 w 952345"/>
                    <a:gd name="connsiteY3317" fmla="*/ 261307 h 742078"/>
                    <a:gd name="connsiteX3318" fmla="*/ 352759 w 952345"/>
                    <a:gd name="connsiteY3318" fmla="*/ 261399 h 742078"/>
                    <a:gd name="connsiteX3319" fmla="*/ 353036 w 952345"/>
                    <a:gd name="connsiteY3319" fmla="*/ 261631 h 742078"/>
                    <a:gd name="connsiteX3320" fmla="*/ 354818 w 952345"/>
                    <a:gd name="connsiteY3320" fmla="*/ 262718 h 742078"/>
                    <a:gd name="connsiteX3321" fmla="*/ 355177 w 952345"/>
                    <a:gd name="connsiteY3321" fmla="*/ 263007 h 742078"/>
                    <a:gd name="connsiteX3322" fmla="*/ 356287 w 952345"/>
                    <a:gd name="connsiteY3322" fmla="*/ 264176 h 742078"/>
                    <a:gd name="connsiteX3323" fmla="*/ 356750 w 952345"/>
                    <a:gd name="connsiteY3323" fmla="*/ 264778 h 742078"/>
                    <a:gd name="connsiteX3324" fmla="*/ 357421 w 952345"/>
                    <a:gd name="connsiteY3324" fmla="*/ 265796 h 742078"/>
                    <a:gd name="connsiteX3325" fmla="*/ 357734 w 952345"/>
                    <a:gd name="connsiteY3325" fmla="*/ 266721 h 742078"/>
                    <a:gd name="connsiteX3326" fmla="*/ 357768 w 952345"/>
                    <a:gd name="connsiteY3326" fmla="*/ 267635 h 742078"/>
                    <a:gd name="connsiteX3327" fmla="*/ 357595 w 952345"/>
                    <a:gd name="connsiteY3327" fmla="*/ 269232 h 742078"/>
                    <a:gd name="connsiteX3328" fmla="*/ 357502 w 952345"/>
                    <a:gd name="connsiteY3328" fmla="*/ 269637 h 742078"/>
                    <a:gd name="connsiteX3329" fmla="*/ 357236 w 952345"/>
                    <a:gd name="connsiteY3329" fmla="*/ 270412 h 742078"/>
                    <a:gd name="connsiteX3330" fmla="*/ 356276 w 952345"/>
                    <a:gd name="connsiteY3330" fmla="*/ 272321 h 742078"/>
                    <a:gd name="connsiteX3331" fmla="*/ 355084 w 952345"/>
                    <a:gd name="connsiteY3331" fmla="*/ 274612 h 742078"/>
                    <a:gd name="connsiteX3332" fmla="*/ 354980 w 952345"/>
                    <a:gd name="connsiteY3332" fmla="*/ 274889 h 742078"/>
                    <a:gd name="connsiteX3333" fmla="*/ 354471 w 952345"/>
                    <a:gd name="connsiteY3333" fmla="*/ 276856 h 742078"/>
                    <a:gd name="connsiteX3334" fmla="*/ 354402 w 952345"/>
                    <a:gd name="connsiteY3334" fmla="*/ 277180 h 742078"/>
                    <a:gd name="connsiteX3335" fmla="*/ 354297 w 952345"/>
                    <a:gd name="connsiteY3335" fmla="*/ 279679 h 742078"/>
                    <a:gd name="connsiteX3336" fmla="*/ 354124 w 952345"/>
                    <a:gd name="connsiteY3336" fmla="*/ 282919 h 742078"/>
                    <a:gd name="connsiteX3337" fmla="*/ 353916 w 952345"/>
                    <a:gd name="connsiteY3337" fmla="*/ 286066 h 742078"/>
                    <a:gd name="connsiteX3338" fmla="*/ 353927 w 952345"/>
                    <a:gd name="connsiteY3338" fmla="*/ 286459 h 742078"/>
                    <a:gd name="connsiteX3339" fmla="*/ 354066 w 952345"/>
                    <a:gd name="connsiteY3339" fmla="*/ 289143 h 742078"/>
                    <a:gd name="connsiteX3340" fmla="*/ 354078 w 952345"/>
                    <a:gd name="connsiteY3340" fmla="*/ 289757 h 742078"/>
                    <a:gd name="connsiteX3341" fmla="*/ 354043 w 952345"/>
                    <a:gd name="connsiteY3341" fmla="*/ 291909 h 742078"/>
                    <a:gd name="connsiteX3342" fmla="*/ 354054 w 952345"/>
                    <a:gd name="connsiteY3342" fmla="*/ 292198 h 742078"/>
                    <a:gd name="connsiteX3343" fmla="*/ 354367 w 952345"/>
                    <a:gd name="connsiteY3343" fmla="*/ 293575 h 742078"/>
                    <a:gd name="connsiteX3344" fmla="*/ 354483 w 952345"/>
                    <a:gd name="connsiteY3344" fmla="*/ 294061 h 742078"/>
                    <a:gd name="connsiteX3345" fmla="*/ 354552 w 952345"/>
                    <a:gd name="connsiteY3345" fmla="*/ 294338 h 742078"/>
                    <a:gd name="connsiteX3346" fmla="*/ 355697 w 952345"/>
                    <a:gd name="connsiteY3346" fmla="*/ 296467 h 742078"/>
                    <a:gd name="connsiteX3347" fmla="*/ 355987 w 952345"/>
                    <a:gd name="connsiteY3347" fmla="*/ 297150 h 742078"/>
                    <a:gd name="connsiteX3348" fmla="*/ 356924 w 952345"/>
                    <a:gd name="connsiteY3348" fmla="*/ 299880 h 742078"/>
                    <a:gd name="connsiteX3349" fmla="*/ 357502 w 952345"/>
                    <a:gd name="connsiteY3349" fmla="*/ 301951 h 742078"/>
                    <a:gd name="connsiteX3350" fmla="*/ 357606 w 952345"/>
                    <a:gd name="connsiteY3350" fmla="*/ 302287 h 742078"/>
                    <a:gd name="connsiteX3351" fmla="*/ 358486 w 952345"/>
                    <a:gd name="connsiteY3351" fmla="*/ 304080 h 742078"/>
                    <a:gd name="connsiteX3352" fmla="*/ 358648 w 952345"/>
                    <a:gd name="connsiteY3352" fmla="*/ 305364 h 742078"/>
                    <a:gd name="connsiteX3353" fmla="*/ 358474 w 952345"/>
                    <a:gd name="connsiteY3353" fmla="*/ 306139 h 742078"/>
                    <a:gd name="connsiteX3354" fmla="*/ 357780 w 952345"/>
                    <a:gd name="connsiteY3354" fmla="*/ 308002 h 742078"/>
                    <a:gd name="connsiteX3355" fmla="*/ 356669 w 952345"/>
                    <a:gd name="connsiteY3355" fmla="*/ 309865 h 742078"/>
                    <a:gd name="connsiteX3356" fmla="*/ 356415 w 952345"/>
                    <a:gd name="connsiteY3356" fmla="*/ 310293 h 742078"/>
                    <a:gd name="connsiteX3357" fmla="*/ 356149 w 952345"/>
                    <a:gd name="connsiteY3357" fmla="*/ 310744 h 742078"/>
                    <a:gd name="connsiteX3358" fmla="*/ 354621 w 952345"/>
                    <a:gd name="connsiteY3358" fmla="*/ 313417 h 742078"/>
                    <a:gd name="connsiteX3359" fmla="*/ 354540 w 952345"/>
                    <a:gd name="connsiteY3359" fmla="*/ 313613 h 742078"/>
                    <a:gd name="connsiteX3360" fmla="*/ 353927 w 952345"/>
                    <a:gd name="connsiteY3360" fmla="*/ 316540 h 742078"/>
                    <a:gd name="connsiteX3361" fmla="*/ 353464 w 952345"/>
                    <a:gd name="connsiteY3361" fmla="*/ 319722 h 742078"/>
                    <a:gd name="connsiteX3362" fmla="*/ 352897 w 952345"/>
                    <a:gd name="connsiteY3362" fmla="*/ 322406 h 742078"/>
                    <a:gd name="connsiteX3363" fmla="*/ 352620 w 952345"/>
                    <a:gd name="connsiteY3363" fmla="*/ 323366 h 742078"/>
                    <a:gd name="connsiteX3364" fmla="*/ 351706 w 952345"/>
                    <a:gd name="connsiteY3364" fmla="*/ 325310 h 742078"/>
                    <a:gd name="connsiteX3365" fmla="*/ 351336 w 952345"/>
                    <a:gd name="connsiteY3365" fmla="*/ 325935 h 742078"/>
                    <a:gd name="connsiteX3366" fmla="*/ 350896 w 952345"/>
                    <a:gd name="connsiteY3366" fmla="*/ 326456 h 742078"/>
                    <a:gd name="connsiteX3367" fmla="*/ 348825 w 952345"/>
                    <a:gd name="connsiteY3367" fmla="*/ 328156 h 742078"/>
                    <a:gd name="connsiteX3368" fmla="*/ 348293 w 952345"/>
                    <a:gd name="connsiteY3368" fmla="*/ 328550 h 742078"/>
                    <a:gd name="connsiteX3369" fmla="*/ 347946 w 952345"/>
                    <a:gd name="connsiteY3369" fmla="*/ 328746 h 742078"/>
                    <a:gd name="connsiteX3370" fmla="*/ 346210 w 952345"/>
                    <a:gd name="connsiteY3370" fmla="*/ 329521 h 742078"/>
                    <a:gd name="connsiteX3371" fmla="*/ 346002 w 952345"/>
                    <a:gd name="connsiteY3371" fmla="*/ 329857 h 742078"/>
                    <a:gd name="connsiteX3372" fmla="*/ 344718 w 952345"/>
                    <a:gd name="connsiteY3372" fmla="*/ 330748 h 742078"/>
                    <a:gd name="connsiteX3373" fmla="*/ 340587 w 952345"/>
                    <a:gd name="connsiteY3373" fmla="*/ 331604 h 742078"/>
                    <a:gd name="connsiteX3374" fmla="*/ 340194 w 952345"/>
                    <a:gd name="connsiteY3374" fmla="*/ 331708 h 742078"/>
                    <a:gd name="connsiteX3375" fmla="*/ 338736 w 952345"/>
                    <a:gd name="connsiteY3375" fmla="*/ 332229 h 742078"/>
                    <a:gd name="connsiteX3376" fmla="*/ 338273 w 952345"/>
                    <a:gd name="connsiteY3376" fmla="*/ 332391 h 742078"/>
                    <a:gd name="connsiteX3377" fmla="*/ 337915 w 952345"/>
                    <a:gd name="connsiteY3377" fmla="*/ 332541 h 742078"/>
                    <a:gd name="connsiteX3378" fmla="*/ 335751 w 952345"/>
                    <a:gd name="connsiteY3378" fmla="*/ 333721 h 742078"/>
                    <a:gd name="connsiteX3379" fmla="*/ 335416 w 952345"/>
                    <a:gd name="connsiteY3379" fmla="*/ 333953 h 742078"/>
                    <a:gd name="connsiteX3380" fmla="*/ 333727 w 952345"/>
                    <a:gd name="connsiteY3380" fmla="*/ 335179 h 742078"/>
                    <a:gd name="connsiteX3381" fmla="*/ 333299 w 952345"/>
                    <a:gd name="connsiteY3381" fmla="*/ 335503 h 742078"/>
                    <a:gd name="connsiteX3382" fmla="*/ 332975 w 952345"/>
                    <a:gd name="connsiteY3382" fmla="*/ 335746 h 742078"/>
                    <a:gd name="connsiteX3383" fmla="*/ 331910 w 952345"/>
                    <a:gd name="connsiteY3383" fmla="*/ 336776 h 742078"/>
                    <a:gd name="connsiteX3384" fmla="*/ 329990 w 952345"/>
                    <a:gd name="connsiteY3384" fmla="*/ 338638 h 742078"/>
                    <a:gd name="connsiteX3385" fmla="*/ 327016 w 952345"/>
                    <a:gd name="connsiteY3385" fmla="*/ 341149 h 742078"/>
                    <a:gd name="connsiteX3386" fmla="*/ 326137 w 952345"/>
                    <a:gd name="connsiteY3386" fmla="*/ 341716 h 742078"/>
                    <a:gd name="connsiteX3387" fmla="*/ 323719 w 952345"/>
                    <a:gd name="connsiteY3387" fmla="*/ 342885 h 742078"/>
                    <a:gd name="connsiteX3388" fmla="*/ 323279 w 952345"/>
                    <a:gd name="connsiteY3388" fmla="*/ 343035 h 742078"/>
                    <a:gd name="connsiteX3389" fmla="*/ 321636 w 952345"/>
                    <a:gd name="connsiteY3389" fmla="*/ 343347 h 742078"/>
                    <a:gd name="connsiteX3390" fmla="*/ 320445 w 952345"/>
                    <a:gd name="connsiteY3390" fmla="*/ 343521 h 742078"/>
                    <a:gd name="connsiteX3391" fmla="*/ 319658 w 952345"/>
                    <a:gd name="connsiteY3391" fmla="*/ 343451 h 742078"/>
                    <a:gd name="connsiteX3392" fmla="*/ 316094 w 952345"/>
                    <a:gd name="connsiteY3392" fmla="*/ 342410 h 742078"/>
                    <a:gd name="connsiteX3393" fmla="*/ 315689 w 952345"/>
                    <a:gd name="connsiteY3393" fmla="*/ 342318 h 742078"/>
                    <a:gd name="connsiteX3394" fmla="*/ 313306 w 952345"/>
                    <a:gd name="connsiteY3394" fmla="*/ 341913 h 742078"/>
                    <a:gd name="connsiteX3395" fmla="*/ 313098 w 952345"/>
                    <a:gd name="connsiteY3395" fmla="*/ 341913 h 742078"/>
                    <a:gd name="connsiteX3396" fmla="*/ 310067 w 952345"/>
                    <a:gd name="connsiteY3396" fmla="*/ 342375 h 742078"/>
                    <a:gd name="connsiteX3397" fmla="*/ 309639 w 952345"/>
                    <a:gd name="connsiteY3397" fmla="*/ 342456 h 742078"/>
                    <a:gd name="connsiteX3398" fmla="*/ 306052 w 952345"/>
                    <a:gd name="connsiteY3398" fmla="*/ 343347 h 742078"/>
                    <a:gd name="connsiteX3399" fmla="*/ 305138 w 952345"/>
                    <a:gd name="connsiteY3399" fmla="*/ 343359 h 742078"/>
                    <a:gd name="connsiteX3400" fmla="*/ 304791 w 952345"/>
                    <a:gd name="connsiteY3400" fmla="*/ 343289 h 742078"/>
                    <a:gd name="connsiteX3401" fmla="*/ 303218 w 952345"/>
                    <a:gd name="connsiteY3401" fmla="*/ 341184 h 742078"/>
                    <a:gd name="connsiteX3402" fmla="*/ 303287 w 952345"/>
                    <a:gd name="connsiteY3402" fmla="*/ 340096 h 742078"/>
                    <a:gd name="connsiteX3403" fmla="*/ 302674 w 952345"/>
                    <a:gd name="connsiteY3403" fmla="*/ 338974 h 742078"/>
                    <a:gd name="connsiteX3404" fmla="*/ 302535 w 952345"/>
                    <a:gd name="connsiteY3404" fmla="*/ 338812 h 742078"/>
                    <a:gd name="connsiteX3405" fmla="*/ 299052 w 952345"/>
                    <a:gd name="connsiteY3405" fmla="*/ 335642 h 742078"/>
                    <a:gd name="connsiteX3406" fmla="*/ 298659 w 952345"/>
                    <a:gd name="connsiteY3406" fmla="*/ 335295 h 742078"/>
                    <a:gd name="connsiteX3407" fmla="*/ 298266 w 952345"/>
                    <a:gd name="connsiteY3407" fmla="*/ 334936 h 742078"/>
                    <a:gd name="connsiteX3408" fmla="*/ 295466 w 952345"/>
                    <a:gd name="connsiteY3408" fmla="*/ 332426 h 742078"/>
                    <a:gd name="connsiteX3409" fmla="*/ 295327 w 952345"/>
                    <a:gd name="connsiteY3409" fmla="*/ 332310 h 742078"/>
                    <a:gd name="connsiteX3410" fmla="*/ 293048 w 952345"/>
                    <a:gd name="connsiteY3410" fmla="*/ 332518 h 742078"/>
                    <a:gd name="connsiteX3411" fmla="*/ 289623 w 952345"/>
                    <a:gd name="connsiteY3411" fmla="*/ 337690 h 742078"/>
                    <a:gd name="connsiteX3412" fmla="*/ 288328 w 952345"/>
                    <a:gd name="connsiteY3412" fmla="*/ 339495 h 742078"/>
                    <a:gd name="connsiteX3413" fmla="*/ 287113 w 952345"/>
                    <a:gd name="connsiteY3413" fmla="*/ 340281 h 742078"/>
                    <a:gd name="connsiteX3414" fmla="*/ 286708 w 952345"/>
                    <a:gd name="connsiteY3414" fmla="*/ 340374 h 742078"/>
                    <a:gd name="connsiteX3415" fmla="*/ 285481 w 952345"/>
                    <a:gd name="connsiteY3415" fmla="*/ 340235 h 742078"/>
                    <a:gd name="connsiteX3416" fmla="*/ 284996 w 952345"/>
                    <a:gd name="connsiteY3416" fmla="*/ 340027 h 742078"/>
                    <a:gd name="connsiteX3417" fmla="*/ 282994 w 952345"/>
                    <a:gd name="connsiteY3417" fmla="*/ 339055 h 742078"/>
                    <a:gd name="connsiteX3418" fmla="*/ 282138 w 952345"/>
                    <a:gd name="connsiteY3418" fmla="*/ 338546 h 742078"/>
                    <a:gd name="connsiteX3419" fmla="*/ 280483 w 952345"/>
                    <a:gd name="connsiteY3419" fmla="*/ 337192 h 742078"/>
                    <a:gd name="connsiteX3420" fmla="*/ 280078 w 952345"/>
                    <a:gd name="connsiteY3420" fmla="*/ 336868 h 742078"/>
                    <a:gd name="connsiteX3421" fmla="*/ 279708 w 952345"/>
                    <a:gd name="connsiteY3421" fmla="*/ 336579 h 742078"/>
                    <a:gd name="connsiteX3422" fmla="*/ 278436 w 952345"/>
                    <a:gd name="connsiteY3422" fmla="*/ 335688 h 742078"/>
                    <a:gd name="connsiteX3423" fmla="*/ 278031 w 952345"/>
                    <a:gd name="connsiteY3423" fmla="*/ 335399 h 742078"/>
                    <a:gd name="connsiteX3424" fmla="*/ 277602 w 952345"/>
                    <a:gd name="connsiteY3424" fmla="*/ 335121 h 742078"/>
                    <a:gd name="connsiteX3425" fmla="*/ 277209 w 952345"/>
                    <a:gd name="connsiteY3425" fmla="*/ 334878 h 742078"/>
                    <a:gd name="connsiteX3426" fmla="*/ 274837 w 952345"/>
                    <a:gd name="connsiteY3426" fmla="*/ 333559 h 742078"/>
                    <a:gd name="connsiteX3427" fmla="*/ 272523 w 952345"/>
                    <a:gd name="connsiteY3427" fmla="*/ 331940 h 742078"/>
                    <a:gd name="connsiteX3428" fmla="*/ 270360 w 952345"/>
                    <a:gd name="connsiteY3428" fmla="*/ 330169 h 742078"/>
                    <a:gd name="connsiteX3429" fmla="*/ 269874 w 952345"/>
                    <a:gd name="connsiteY3429" fmla="*/ 329591 h 742078"/>
                    <a:gd name="connsiteX3430" fmla="*/ 269608 w 952345"/>
                    <a:gd name="connsiteY3430" fmla="*/ 329128 h 742078"/>
                    <a:gd name="connsiteX3431" fmla="*/ 268833 w 952345"/>
                    <a:gd name="connsiteY3431" fmla="*/ 327659 h 742078"/>
                    <a:gd name="connsiteX3432" fmla="*/ 268601 w 952345"/>
                    <a:gd name="connsiteY3432" fmla="*/ 327219 h 742078"/>
                    <a:gd name="connsiteX3433" fmla="*/ 268092 w 952345"/>
                    <a:gd name="connsiteY3433" fmla="*/ 327555 h 742078"/>
                    <a:gd name="connsiteX3434" fmla="*/ 267305 w 952345"/>
                    <a:gd name="connsiteY3434" fmla="*/ 327913 h 742078"/>
                    <a:gd name="connsiteX3435" fmla="*/ 266357 w 952345"/>
                    <a:gd name="connsiteY3435" fmla="*/ 328075 h 742078"/>
                    <a:gd name="connsiteX3436" fmla="*/ 265825 w 952345"/>
                    <a:gd name="connsiteY3436" fmla="*/ 328018 h 742078"/>
                    <a:gd name="connsiteX3437" fmla="*/ 265339 w 952345"/>
                    <a:gd name="connsiteY3437" fmla="*/ 327913 h 742078"/>
                    <a:gd name="connsiteX3438" fmla="*/ 264830 w 952345"/>
                    <a:gd name="connsiteY3438" fmla="*/ 327740 h 742078"/>
                    <a:gd name="connsiteX3439" fmla="*/ 263210 w 952345"/>
                    <a:gd name="connsiteY3439" fmla="*/ 327034 h 742078"/>
                    <a:gd name="connsiteX3440" fmla="*/ 262747 w 952345"/>
                    <a:gd name="connsiteY3440" fmla="*/ 326837 h 742078"/>
                    <a:gd name="connsiteX3441" fmla="*/ 262284 w 952345"/>
                    <a:gd name="connsiteY3441" fmla="*/ 326641 h 742078"/>
                    <a:gd name="connsiteX3442" fmla="*/ 259797 w 952345"/>
                    <a:gd name="connsiteY3442" fmla="*/ 325634 h 742078"/>
                    <a:gd name="connsiteX3443" fmla="*/ 259334 w 952345"/>
                    <a:gd name="connsiteY3443" fmla="*/ 325437 h 742078"/>
                    <a:gd name="connsiteX3444" fmla="*/ 258871 w 952345"/>
                    <a:gd name="connsiteY3444" fmla="*/ 325264 h 742078"/>
                    <a:gd name="connsiteX3445" fmla="*/ 255354 w 952345"/>
                    <a:gd name="connsiteY3445" fmla="*/ 323968 h 742078"/>
                    <a:gd name="connsiteX3446" fmla="*/ 253214 w 952345"/>
                    <a:gd name="connsiteY3446" fmla="*/ 323008 h 742078"/>
                    <a:gd name="connsiteX3447" fmla="*/ 252612 w 952345"/>
                    <a:gd name="connsiteY3447" fmla="*/ 323031 h 742078"/>
                    <a:gd name="connsiteX3448" fmla="*/ 251756 w 952345"/>
                    <a:gd name="connsiteY3448" fmla="*/ 323019 h 742078"/>
                    <a:gd name="connsiteX3449" fmla="*/ 250379 w 952345"/>
                    <a:gd name="connsiteY3449" fmla="*/ 322857 h 742078"/>
                    <a:gd name="connsiteX3450" fmla="*/ 250125 w 952345"/>
                    <a:gd name="connsiteY3450" fmla="*/ 322881 h 742078"/>
                    <a:gd name="connsiteX3451" fmla="*/ 248088 w 952345"/>
                    <a:gd name="connsiteY3451" fmla="*/ 323216 h 742078"/>
                    <a:gd name="connsiteX3452" fmla="*/ 247626 w 952345"/>
                    <a:gd name="connsiteY3452" fmla="*/ 323309 h 742078"/>
                    <a:gd name="connsiteX3453" fmla="*/ 246087 w 952345"/>
                    <a:gd name="connsiteY3453" fmla="*/ 323656 h 742078"/>
                    <a:gd name="connsiteX3454" fmla="*/ 245323 w 952345"/>
                    <a:gd name="connsiteY3454" fmla="*/ 323737 h 742078"/>
                    <a:gd name="connsiteX3455" fmla="*/ 244687 w 952345"/>
                    <a:gd name="connsiteY3455" fmla="*/ 323714 h 742078"/>
                    <a:gd name="connsiteX3456" fmla="*/ 241540 w 952345"/>
                    <a:gd name="connsiteY3456" fmla="*/ 323008 h 742078"/>
                    <a:gd name="connsiteX3457" fmla="*/ 240614 w 952345"/>
                    <a:gd name="connsiteY3457" fmla="*/ 322522 h 742078"/>
                    <a:gd name="connsiteX3458" fmla="*/ 240047 w 952345"/>
                    <a:gd name="connsiteY3458" fmla="*/ 321978 h 742078"/>
                    <a:gd name="connsiteX3459" fmla="*/ 239041 w 952345"/>
                    <a:gd name="connsiteY3459" fmla="*/ 320763 h 742078"/>
                    <a:gd name="connsiteX3460" fmla="*/ 238728 w 952345"/>
                    <a:gd name="connsiteY3460" fmla="*/ 320428 h 742078"/>
                    <a:gd name="connsiteX3461" fmla="*/ 238138 w 952345"/>
                    <a:gd name="connsiteY3461" fmla="*/ 319791 h 742078"/>
                    <a:gd name="connsiteX3462" fmla="*/ 236334 w 952345"/>
                    <a:gd name="connsiteY3462" fmla="*/ 319676 h 742078"/>
                    <a:gd name="connsiteX3463" fmla="*/ 234054 w 952345"/>
                    <a:gd name="connsiteY3463" fmla="*/ 319398 h 742078"/>
                    <a:gd name="connsiteX3464" fmla="*/ 233661 w 952345"/>
                    <a:gd name="connsiteY3464" fmla="*/ 319306 h 742078"/>
                    <a:gd name="connsiteX3465" fmla="*/ 233163 w 952345"/>
                    <a:gd name="connsiteY3465" fmla="*/ 319132 h 742078"/>
                    <a:gd name="connsiteX3466" fmla="*/ 232712 w 952345"/>
                    <a:gd name="connsiteY3466" fmla="*/ 318901 h 742078"/>
                    <a:gd name="connsiteX3467" fmla="*/ 231463 w 952345"/>
                    <a:gd name="connsiteY3467" fmla="*/ 318079 h 742078"/>
                    <a:gd name="connsiteX3468" fmla="*/ 231127 w 952345"/>
                    <a:gd name="connsiteY3468" fmla="*/ 317906 h 742078"/>
                    <a:gd name="connsiteX3469" fmla="*/ 230688 w 952345"/>
                    <a:gd name="connsiteY3469" fmla="*/ 317709 h 742078"/>
                    <a:gd name="connsiteX3470" fmla="*/ 230236 w 952345"/>
                    <a:gd name="connsiteY3470" fmla="*/ 317512 h 742078"/>
                    <a:gd name="connsiteX3471" fmla="*/ 229774 w 952345"/>
                    <a:gd name="connsiteY3471" fmla="*/ 317316 h 742078"/>
                    <a:gd name="connsiteX3472" fmla="*/ 229345 w 952345"/>
                    <a:gd name="connsiteY3472" fmla="*/ 317142 h 742078"/>
                    <a:gd name="connsiteX3473" fmla="*/ 226858 w 952345"/>
                    <a:gd name="connsiteY3473" fmla="*/ 316321 h 742078"/>
                    <a:gd name="connsiteX3474" fmla="*/ 225215 w 952345"/>
                    <a:gd name="connsiteY3474" fmla="*/ 315615 h 742078"/>
                    <a:gd name="connsiteX3475" fmla="*/ 224336 w 952345"/>
                    <a:gd name="connsiteY3475" fmla="*/ 315106 h 742078"/>
                    <a:gd name="connsiteX3476" fmla="*/ 223017 w 952345"/>
                    <a:gd name="connsiteY3476" fmla="*/ 314053 h 742078"/>
                    <a:gd name="connsiteX3477" fmla="*/ 222623 w 952345"/>
                    <a:gd name="connsiteY3477" fmla="*/ 313729 h 742078"/>
                    <a:gd name="connsiteX3478" fmla="*/ 221756 w 952345"/>
                    <a:gd name="connsiteY3478" fmla="*/ 313012 h 742078"/>
                    <a:gd name="connsiteX3479" fmla="*/ 219812 w 952345"/>
                    <a:gd name="connsiteY3479" fmla="*/ 311045 h 742078"/>
                    <a:gd name="connsiteX3480" fmla="*/ 219488 w 952345"/>
                    <a:gd name="connsiteY3480" fmla="*/ 310790 h 742078"/>
                    <a:gd name="connsiteX3481" fmla="*/ 217510 w 952345"/>
                    <a:gd name="connsiteY3481" fmla="*/ 309240 h 742078"/>
                    <a:gd name="connsiteX3482" fmla="*/ 217255 w 952345"/>
                    <a:gd name="connsiteY3482" fmla="*/ 309078 h 742078"/>
                    <a:gd name="connsiteX3483" fmla="*/ 214999 w 952345"/>
                    <a:gd name="connsiteY3483" fmla="*/ 308060 h 742078"/>
                    <a:gd name="connsiteX3484" fmla="*/ 214941 w 952345"/>
                    <a:gd name="connsiteY3484" fmla="*/ 308048 h 742078"/>
                    <a:gd name="connsiteX3485" fmla="*/ 212118 w 952345"/>
                    <a:gd name="connsiteY3485" fmla="*/ 308164 h 742078"/>
                    <a:gd name="connsiteX3486" fmla="*/ 210660 w 952345"/>
                    <a:gd name="connsiteY3486" fmla="*/ 308187 h 742078"/>
                    <a:gd name="connsiteX3487" fmla="*/ 207999 w 952345"/>
                    <a:gd name="connsiteY3487" fmla="*/ 307782 h 742078"/>
                    <a:gd name="connsiteX3488" fmla="*/ 207456 w 952345"/>
                    <a:gd name="connsiteY3488" fmla="*/ 307620 h 742078"/>
                    <a:gd name="connsiteX3489" fmla="*/ 205998 w 952345"/>
                    <a:gd name="connsiteY3489" fmla="*/ 306938 h 742078"/>
                    <a:gd name="connsiteX3490" fmla="*/ 205200 w 952345"/>
                    <a:gd name="connsiteY3490" fmla="*/ 306498 h 742078"/>
                    <a:gd name="connsiteX3491" fmla="*/ 204332 w 952345"/>
                    <a:gd name="connsiteY3491" fmla="*/ 305862 h 742078"/>
                    <a:gd name="connsiteX3492" fmla="*/ 203580 w 952345"/>
                    <a:gd name="connsiteY3492" fmla="*/ 304774 h 742078"/>
                    <a:gd name="connsiteX3493" fmla="*/ 203395 w 952345"/>
                    <a:gd name="connsiteY3493" fmla="*/ 304034 h 742078"/>
                    <a:gd name="connsiteX3494" fmla="*/ 203152 w 952345"/>
                    <a:gd name="connsiteY3494" fmla="*/ 302425 h 742078"/>
                    <a:gd name="connsiteX3495" fmla="*/ 203233 w 952345"/>
                    <a:gd name="connsiteY3495" fmla="*/ 301535 h 742078"/>
                    <a:gd name="connsiteX3496" fmla="*/ 204077 w 952345"/>
                    <a:gd name="connsiteY3496" fmla="*/ 298966 h 742078"/>
                    <a:gd name="connsiteX3497" fmla="*/ 204783 w 952345"/>
                    <a:gd name="connsiteY3497" fmla="*/ 296999 h 742078"/>
                    <a:gd name="connsiteX3498" fmla="*/ 204876 w 952345"/>
                    <a:gd name="connsiteY3498" fmla="*/ 296583 h 742078"/>
                    <a:gd name="connsiteX3499" fmla="*/ 205107 w 952345"/>
                    <a:gd name="connsiteY3499" fmla="*/ 295692 h 742078"/>
                    <a:gd name="connsiteX3500" fmla="*/ 204563 w 952345"/>
                    <a:gd name="connsiteY3500" fmla="*/ 294593 h 742078"/>
                    <a:gd name="connsiteX3501" fmla="*/ 204505 w 952345"/>
                    <a:gd name="connsiteY3501" fmla="*/ 294512 h 742078"/>
                    <a:gd name="connsiteX3502" fmla="*/ 202643 w 952345"/>
                    <a:gd name="connsiteY3502" fmla="*/ 292973 h 742078"/>
                    <a:gd name="connsiteX3503" fmla="*/ 202180 w 952345"/>
                    <a:gd name="connsiteY3503" fmla="*/ 292406 h 742078"/>
                    <a:gd name="connsiteX3504" fmla="*/ 201925 w 952345"/>
                    <a:gd name="connsiteY3504" fmla="*/ 291955 h 742078"/>
                    <a:gd name="connsiteX3505" fmla="*/ 201162 w 952345"/>
                    <a:gd name="connsiteY3505" fmla="*/ 290381 h 742078"/>
                    <a:gd name="connsiteX3506" fmla="*/ 199704 w 952345"/>
                    <a:gd name="connsiteY3506" fmla="*/ 286934 h 742078"/>
                    <a:gd name="connsiteX3507" fmla="*/ 199681 w 952345"/>
                    <a:gd name="connsiteY3507" fmla="*/ 286864 h 742078"/>
                    <a:gd name="connsiteX3508" fmla="*/ 199218 w 952345"/>
                    <a:gd name="connsiteY3508" fmla="*/ 286459 h 742078"/>
                    <a:gd name="connsiteX3509" fmla="*/ 199033 w 952345"/>
                    <a:gd name="connsiteY3509" fmla="*/ 286320 h 742078"/>
                    <a:gd name="connsiteX3510" fmla="*/ 198720 w 952345"/>
                    <a:gd name="connsiteY3510" fmla="*/ 286182 h 742078"/>
                    <a:gd name="connsiteX3511" fmla="*/ 196811 w 952345"/>
                    <a:gd name="connsiteY3511" fmla="*/ 285267 h 742078"/>
                    <a:gd name="connsiteX3512" fmla="*/ 196418 w 952345"/>
                    <a:gd name="connsiteY3512" fmla="*/ 285117 h 742078"/>
                    <a:gd name="connsiteX3513" fmla="*/ 195909 w 952345"/>
                    <a:gd name="connsiteY3513" fmla="*/ 284932 h 742078"/>
                    <a:gd name="connsiteX3514" fmla="*/ 194821 w 952345"/>
                    <a:gd name="connsiteY3514" fmla="*/ 284504 h 742078"/>
                    <a:gd name="connsiteX3515" fmla="*/ 194139 w 952345"/>
                    <a:gd name="connsiteY3515" fmla="*/ 284145 h 742078"/>
                    <a:gd name="connsiteX3516" fmla="*/ 192068 w 952345"/>
                    <a:gd name="connsiteY3516" fmla="*/ 282757 h 742078"/>
                    <a:gd name="connsiteX3517" fmla="*/ 189638 w 952345"/>
                    <a:gd name="connsiteY3517" fmla="*/ 280755 h 742078"/>
                    <a:gd name="connsiteX3518" fmla="*/ 189280 w 952345"/>
                    <a:gd name="connsiteY3518" fmla="*/ 280512 h 742078"/>
                    <a:gd name="connsiteX3519" fmla="*/ 187972 w 952345"/>
                    <a:gd name="connsiteY3519" fmla="*/ 279645 h 742078"/>
                    <a:gd name="connsiteX3520" fmla="*/ 187556 w 952345"/>
                    <a:gd name="connsiteY3520" fmla="*/ 279379 h 742078"/>
                    <a:gd name="connsiteX3521" fmla="*/ 187186 w 952345"/>
                    <a:gd name="connsiteY3521" fmla="*/ 279147 h 742078"/>
                    <a:gd name="connsiteX3522" fmla="*/ 185832 w 952345"/>
                    <a:gd name="connsiteY3522" fmla="*/ 278465 h 742078"/>
                    <a:gd name="connsiteX3523" fmla="*/ 185080 w 952345"/>
                    <a:gd name="connsiteY3523" fmla="*/ 277932 h 742078"/>
                    <a:gd name="connsiteX3524" fmla="*/ 184189 w 952345"/>
                    <a:gd name="connsiteY3524" fmla="*/ 277180 h 742078"/>
                    <a:gd name="connsiteX3525" fmla="*/ 183495 w 952345"/>
                    <a:gd name="connsiteY3525" fmla="*/ 275456 h 742078"/>
                    <a:gd name="connsiteX3526" fmla="*/ 183553 w 952345"/>
                    <a:gd name="connsiteY3526" fmla="*/ 274959 h 742078"/>
                    <a:gd name="connsiteX3527" fmla="*/ 183749 w 952345"/>
                    <a:gd name="connsiteY3527" fmla="*/ 274103 h 742078"/>
                    <a:gd name="connsiteX3528" fmla="*/ 183992 w 952345"/>
                    <a:gd name="connsiteY3528" fmla="*/ 273571 h 742078"/>
                    <a:gd name="connsiteX3529" fmla="*/ 184594 w 952345"/>
                    <a:gd name="connsiteY3529" fmla="*/ 272645 h 742078"/>
                    <a:gd name="connsiteX3530" fmla="*/ 185126 w 952345"/>
                    <a:gd name="connsiteY3530" fmla="*/ 271893 h 742078"/>
                    <a:gd name="connsiteX3531" fmla="*/ 186561 w 952345"/>
                    <a:gd name="connsiteY3531" fmla="*/ 270424 h 742078"/>
                    <a:gd name="connsiteX3532" fmla="*/ 186815 w 952345"/>
                    <a:gd name="connsiteY3532" fmla="*/ 270100 h 742078"/>
                    <a:gd name="connsiteX3533" fmla="*/ 187706 w 952345"/>
                    <a:gd name="connsiteY3533" fmla="*/ 268908 h 742078"/>
                    <a:gd name="connsiteX3534" fmla="*/ 187891 w 952345"/>
                    <a:gd name="connsiteY3534" fmla="*/ 268619 h 742078"/>
                    <a:gd name="connsiteX3535" fmla="*/ 188551 w 952345"/>
                    <a:gd name="connsiteY3535" fmla="*/ 267311 h 742078"/>
                    <a:gd name="connsiteX3536" fmla="*/ 188736 w 952345"/>
                    <a:gd name="connsiteY3536" fmla="*/ 266895 h 742078"/>
                    <a:gd name="connsiteX3537" fmla="*/ 188944 w 952345"/>
                    <a:gd name="connsiteY3537" fmla="*/ 266397 h 742078"/>
                    <a:gd name="connsiteX3538" fmla="*/ 189129 w 952345"/>
                    <a:gd name="connsiteY3538" fmla="*/ 265946 h 742078"/>
                    <a:gd name="connsiteX3539" fmla="*/ 189233 w 952345"/>
                    <a:gd name="connsiteY3539" fmla="*/ 265680 h 742078"/>
                    <a:gd name="connsiteX3540" fmla="*/ 189418 w 952345"/>
                    <a:gd name="connsiteY3540" fmla="*/ 264361 h 742078"/>
                    <a:gd name="connsiteX3541" fmla="*/ 189430 w 952345"/>
                    <a:gd name="connsiteY3541" fmla="*/ 264211 h 742078"/>
                    <a:gd name="connsiteX3542" fmla="*/ 188863 w 952345"/>
                    <a:gd name="connsiteY3542" fmla="*/ 262012 h 742078"/>
                    <a:gd name="connsiteX3543" fmla="*/ 188724 w 952345"/>
                    <a:gd name="connsiteY3543" fmla="*/ 261584 h 742078"/>
                    <a:gd name="connsiteX3544" fmla="*/ 188227 w 952345"/>
                    <a:gd name="connsiteY3544" fmla="*/ 260103 h 742078"/>
                    <a:gd name="connsiteX3545" fmla="*/ 188065 w 952345"/>
                    <a:gd name="connsiteY3545" fmla="*/ 259687 h 742078"/>
                    <a:gd name="connsiteX3546" fmla="*/ 187868 w 952345"/>
                    <a:gd name="connsiteY3546" fmla="*/ 259247 h 742078"/>
                    <a:gd name="connsiteX3547" fmla="*/ 187625 w 952345"/>
                    <a:gd name="connsiteY3547" fmla="*/ 258542 h 742078"/>
                    <a:gd name="connsiteX3548" fmla="*/ 186804 w 952345"/>
                    <a:gd name="connsiteY3548" fmla="*/ 255290 h 742078"/>
                    <a:gd name="connsiteX3549" fmla="*/ 186665 w 952345"/>
                    <a:gd name="connsiteY3549" fmla="*/ 254804 h 742078"/>
                    <a:gd name="connsiteX3550" fmla="*/ 186549 w 952345"/>
                    <a:gd name="connsiteY3550" fmla="*/ 254307 h 742078"/>
                    <a:gd name="connsiteX3551" fmla="*/ 186144 w 952345"/>
                    <a:gd name="connsiteY3551" fmla="*/ 252919 h 742078"/>
                    <a:gd name="connsiteX3552" fmla="*/ 186040 w 952345"/>
                    <a:gd name="connsiteY3552" fmla="*/ 252676 h 742078"/>
                    <a:gd name="connsiteX3553" fmla="*/ 185843 w 952345"/>
                    <a:gd name="connsiteY3553" fmla="*/ 252340 h 742078"/>
                    <a:gd name="connsiteX3554" fmla="*/ 185566 w 952345"/>
                    <a:gd name="connsiteY3554" fmla="*/ 251924 h 742078"/>
                    <a:gd name="connsiteX3555" fmla="*/ 184270 w 952345"/>
                    <a:gd name="connsiteY3555" fmla="*/ 251808 h 742078"/>
                    <a:gd name="connsiteX3556" fmla="*/ 182130 w 952345"/>
                    <a:gd name="connsiteY3556" fmla="*/ 251519 h 742078"/>
                    <a:gd name="connsiteX3557" fmla="*/ 181887 w 952345"/>
                    <a:gd name="connsiteY3557" fmla="*/ 251507 h 742078"/>
                    <a:gd name="connsiteX3558" fmla="*/ 181620 w 952345"/>
                    <a:gd name="connsiteY3558" fmla="*/ 251542 h 742078"/>
                    <a:gd name="connsiteX3559" fmla="*/ 181135 w 952345"/>
                    <a:gd name="connsiteY3559" fmla="*/ 251634 h 742078"/>
                    <a:gd name="connsiteX3560" fmla="*/ 180602 w 952345"/>
                    <a:gd name="connsiteY3560" fmla="*/ 251738 h 742078"/>
                    <a:gd name="connsiteX3561" fmla="*/ 179804 w 952345"/>
                    <a:gd name="connsiteY3561" fmla="*/ 251796 h 742078"/>
                    <a:gd name="connsiteX3562" fmla="*/ 179029 w 952345"/>
                    <a:gd name="connsiteY3562" fmla="*/ 251773 h 742078"/>
                    <a:gd name="connsiteX3563" fmla="*/ 177964 w 952345"/>
                    <a:gd name="connsiteY3563" fmla="*/ 251704 h 742078"/>
                    <a:gd name="connsiteX3564" fmla="*/ 177340 w 952345"/>
                    <a:gd name="connsiteY3564" fmla="*/ 251669 h 742078"/>
                    <a:gd name="connsiteX3565" fmla="*/ 176935 w 952345"/>
                    <a:gd name="connsiteY3565" fmla="*/ 252109 h 742078"/>
                    <a:gd name="connsiteX3566" fmla="*/ 176761 w 952345"/>
                    <a:gd name="connsiteY3566" fmla="*/ 252340 h 742078"/>
                    <a:gd name="connsiteX3567" fmla="*/ 176055 w 952345"/>
                    <a:gd name="connsiteY3567" fmla="*/ 253613 h 742078"/>
                    <a:gd name="connsiteX3568" fmla="*/ 175778 w 952345"/>
                    <a:gd name="connsiteY3568" fmla="*/ 254006 h 742078"/>
                    <a:gd name="connsiteX3569" fmla="*/ 175431 w 952345"/>
                    <a:gd name="connsiteY3569" fmla="*/ 254400 h 742078"/>
                    <a:gd name="connsiteX3570" fmla="*/ 175107 w 952345"/>
                    <a:gd name="connsiteY3570" fmla="*/ 254677 h 742078"/>
                    <a:gd name="connsiteX3571" fmla="*/ 174170 w 952345"/>
                    <a:gd name="connsiteY3571" fmla="*/ 255348 h 742078"/>
                    <a:gd name="connsiteX3572" fmla="*/ 174135 w 952345"/>
                    <a:gd name="connsiteY3572" fmla="*/ 255487 h 742078"/>
                    <a:gd name="connsiteX3573" fmla="*/ 174042 w 952345"/>
                    <a:gd name="connsiteY3573" fmla="*/ 255811 h 742078"/>
                    <a:gd name="connsiteX3574" fmla="*/ 174389 w 952345"/>
                    <a:gd name="connsiteY3574" fmla="*/ 256632 h 742078"/>
                    <a:gd name="connsiteX3575" fmla="*/ 174575 w 952345"/>
                    <a:gd name="connsiteY3575" fmla="*/ 257061 h 742078"/>
                    <a:gd name="connsiteX3576" fmla="*/ 175153 w 952345"/>
                    <a:gd name="connsiteY3576" fmla="*/ 258183 h 742078"/>
                    <a:gd name="connsiteX3577" fmla="*/ 175153 w 952345"/>
                    <a:gd name="connsiteY3577" fmla="*/ 258194 h 742078"/>
                    <a:gd name="connsiteX3578" fmla="*/ 177652 w 952345"/>
                    <a:gd name="connsiteY3578" fmla="*/ 259895 h 742078"/>
                    <a:gd name="connsiteX3579" fmla="*/ 178022 w 952345"/>
                    <a:gd name="connsiteY3579" fmla="*/ 260219 h 742078"/>
                    <a:gd name="connsiteX3580" fmla="*/ 178369 w 952345"/>
                    <a:gd name="connsiteY3580" fmla="*/ 260624 h 742078"/>
                    <a:gd name="connsiteX3581" fmla="*/ 178635 w 952345"/>
                    <a:gd name="connsiteY3581" fmla="*/ 260994 h 742078"/>
                    <a:gd name="connsiteX3582" fmla="*/ 179214 w 952345"/>
                    <a:gd name="connsiteY3582" fmla="*/ 261445 h 742078"/>
                    <a:gd name="connsiteX3583" fmla="*/ 179457 w 952345"/>
                    <a:gd name="connsiteY3583" fmla="*/ 261619 h 742078"/>
                    <a:gd name="connsiteX3584" fmla="*/ 180278 w 952345"/>
                    <a:gd name="connsiteY3584" fmla="*/ 261989 h 742078"/>
                    <a:gd name="connsiteX3585" fmla="*/ 180718 w 952345"/>
                    <a:gd name="connsiteY3585" fmla="*/ 262267 h 742078"/>
                    <a:gd name="connsiteX3586" fmla="*/ 181111 w 952345"/>
                    <a:gd name="connsiteY3586" fmla="*/ 262602 h 742078"/>
                    <a:gd name="connsiteX3587" fmla="*/ 181528 w 952345"/>
                    <a:gd name="connsiteY3587" fmla="*/ 263054 h 742078"/>
                    <a:gd name="connsiteX3588" fmla="*/ 181806 w 952345"/>
                    <a:gd name="connsiteY3588" fmla="*/ 263505 h 742078"/>
                    <a:gd name="connsiteX3589" fmla="*/ 182095 w 952345"/>
                    <a:gd name="connsiteY3589" fmla="*/ 264326 h 742078"/>
                    <a:gd name="connsiteX3590" fmla="*/ 182164 w 952345"/>
                    <a:gd name="connsiteY3590" fmla="*/ 264835 h 742078"/>
                    <a:gd name="connsiteX3591" fmla="*/ 182176 w 952345"/>
                    <a:gd name="connsiteY3591" fmla="*/ 265263 h 742078"/>
                    <a:gd name="connsiteX3592" fmla="*/ 182141 w 952345"/>
                    <a:gd name="connsiteY3592" fmla="*/ 265796 h 742078"/>
                    <a:gd name="connsiteX3593" fmla="*/ 181829 w 952345"/>
                    <a:gd name="connsiteY3593" fmla="*/ 266687 h 742078"/>
                    <a:gd name="connsiteX3594" fmla="*/ 180915 w 952345"/>
                    <a:gd name="connsiteY3594" fmla="*/ 268110 h 742078"/>
                    <a:gd name="connsiteX3595" fmla="*/ 180151 w 952345"/>
                    <a:gd name="connsiteY3595" fmla="*/ 269035 h 742078"/>
                    <a:gd name="connsiteX3596" fmla="*/ 179885 w 952345"/>
                    <a:gd name="connsiteY3596" fmla="*/ 269405 h 742078"/>
                    <a:gd name="connsiteX3597" fmla="*/ 179202 w 952345"/>
                    <a:gd name="connsiteY3597" fmla="*/ 270400 h 742078"/>
                    <a:gd name="connsiteX3598" fmla="*/ 177814 w 952345"/>
                    <a:gd name="connsiteY3598" fmla="*/ 272078 h 742078"/>
                    <a:gd name="connsiteX3599" fmla="*/ 177212 w 952345"/>
                    <a:gd name="connsiteY3599" fmla="*/ 272645 h 742078"/>
                    <a:gd name="connsiteX3600" fmla="*/ 176160 w 952345"/>
                    <a:gd name="connsiteY3600" fmla="*/ 273397 h 742078"/>
                    <a:gd name="connsiteX3601" fmla="*/ 174551 w 952345"/>
                    <a:gd name="connsiteY3601" fmla="*/ 274496 h 742078"/>
                    <a:gd name="connsiteX3602" fmla="*/ 172145 w 952345"/>
                    <a:gd name="connsiteY3602" fmla="*/ 275665 h 742078"/>
                    <a:gd name="connsiteX3603" fmla="*/ 170849 w 952345"/>
                    <a:gd name="connsiteY3603" fmla="*/ 275827 h 742078"/>
                    <a:gd name="connsiteX3604" fmla="*/ 169704 w 952345"/>
                    <a:gd name="connsiteY3604" fmla="*/ 275537 h 742078"/>
                    <a:gd name="connsiteX3605" fmla="*/ 168882 w 952345"/>
                    <a:gd name="connsiteY3605" fmla="*/ 275248 h 742078"/>
                    <a:gd name="connsiteX3606" fmla="*/ 168176 w 952345"/>
                    <a:gd name="connsiteY3606" fmla="*/ 275688 h 742078"/>
                    <a:gd name="connsiteX3607" fmla="*/ 167922 w 952345"/>
                    <a:gd name="connsiteY3607" fmla="*/ 275931 h 742078"/>
                    <a:gd name="connsiteX3608" fmla="*/ 167517 w 952345"/>
                    <a:gd name="connsiteY3608" fmla="*/ 276278 h 742078"/>
                    <a:gd name="connsiteX3609" fmla="*/ 166823 w 952345"/>
                    <a:gd name="connsiteY3609" fmla="*/ 276822 h 742078"/>
                    <a:gd name="connsiteX3610" fmla="*/ 164544 w 952345"/>
                    <a:gd name="connsiteY3610" fmla="*/ 278256 h 742078"/>
                    <a:gd name="connsiteX3611" fmla="*/ 161767 w 952345"/>
                    <a:gd name="connsiteY3611" fmla="*/ 279957 h 742078"/>
                    <a:gd name="connsiteX3612" fmla="*/ 160541 w 952345"/>
                    <a:gd name="connsiteY3612" fmla="*/ 280501 h 742078"/>
                    <a:gd name="connsiteX3613" fmla="*/ 159858 w 952345"/>
                    <a:gd name="connsiteY3613" fmla="*/ 280744 h 742078"/>
                    <a:gd name="connsiteX3614" fmla="*/ 159360 w 952345"/>
                    <a:gd name="connsiteY3614" fmla="*/ 280825 h 742078"/>
                    <a:gd name="connsiteX3615" fmla="*/ 157752 w 952345"/>
                    <a:gd name="connsiteY3615" fmla="*/ 280917 h 742078"/>
                    <a:gd name="connsiteX3616" fmla="*/ 157232 w 952345"/>
                    <a:gd name="connsiteY3616" fmla="*/ 280883 h 742078"/>
                    <a:gd name="connsiteX3617" fmla="*/ 155103 w 952345"/>
                    <a:gd name="connsiteY3617" fmla="*/ 280431 h 742078"/>
                    <a:gd name="connsiteX3618" fmla="*/ 154698 w 952345"/>
                    <a:gd name="connsiteY3618" fmla="*/ 280281 h 742078"/>
                    <a:gd name="connsiteX3619" fmla="*/ 153228 w 952345"/>
                    <a:gd name="connsiteY3619" fmla="*/ 279598 h 742078"/>
                    <a:gd name="connsiteX3620" fmla="*/ 152881 w 952345"/>
                    <a:gd name="connsiteY3620" fmla="*/ 279390 h 742078"/>
                    <a:gd name="connsiteX3621" fmla="*/ 152199 w 952345"/>
                    <a:gd name="connsiteY3621" fmla="*/ 278858 h 742078"/>
                    <a:gd name="connsiteX3622" fmla="*/ 151227 w 952345"/>
                    <a:gd name="connsiteY3622" fmla="*/ 277770 h 742078"/>
                    <a:gd name="connsiteX3623" fmla="*/ 150810 w 952345"/>
                    <a:gd name="connsiteY3623" fmla="*/ 277065 h 742078"/>
                    <a:gd name="connsiteX3624" fmla="*/ 150151 w 952345"/>
                    <a:gd name="connsiteY3624" fmla="*/ 275595 h 742078"/>
                    <a:gd name="connsiteX3625" fmla="*/ 149908 w 952345"/>
                    <a:gd name="connsiteY3625" fmla="*/ 274832 h 742078"/>
                    <a:gd name="connsiteX3626" fmla="*/ 149584 w 952345"/>
                    <a:gd name="connsiteY3626" fmla="*/ 273050 h 742078"/>
                    <a:gd name="connsiteX3627" fmla="*/ 149480 w 952345"/>
                    <a:gd name="connsiteY3627" fmla="*/ 272552 h 742078"/>
                    <a:gd name="connsiteX3628" fmla="*/ 149468 w 952345"/>
                    <a:gd name="connsiteY3628" fmla="*/ 272483 h 742078"/>
                    <a:gd name="connsiteX3629" fmla="*/ 149353 w 952345"/>
                    <a:gd name="connsiteY3629" fmla="*/ 272575 h 742078"/>
                    <a:gd name="connsiteX3630" fmla="*/ 148739 w 952345"/>
                    <a:gd name="connsiteY3630" fmla="*/ 272946 h 742078"/>
                    <a:gd name="connsiteX3631" fmla="*/ 147224 w 952345"/>
                    <a:gd name="connsiteY3631" fmla="*/ 273142 h 742078"/>
                    <a:gd name="connsiteX3632" fmla="*/ 147189 w 952345"/>
                    <a:gd name="connsiteY3632" fmla="*/ 273131 h 742078"/>
                    <a:gd name="connsiteX3633" fmla="*/ 146356 w 952345"/>
                    <a:gd name="connsiteY3633" fmla="*/ 273628 h 742078"/>
                    <a:gd name="connsiteX3634" fmla="*/ 145662 w 952345"/>
                    <a:gd name="connsiteY3634" fmla="*/ 273883 h 742078"/>
                    <a:gd name="connsiteX3635" fmla="*/ 145141 w 952345"/>
                    <a:gd name="connsiteY3635" fmla="*/ 273964 h 742078"/>
                    <a:gd name="connsiteX3636" fmla="*/ 143880 w 952345"/>
                    <a:gd name="connsiteY3636" fmla="*/ 274056 h 742078"/>
                    <a:gd name="connsiteX3637" fmla="*/ 143174 w 952345"/>
                    <a:gd name="connsiteY3637" fmla="*/ 273975 h 742078"/>
                    <a:gd name="connsiteX3638" fmla="*/ 142654 w 952345"/>
                    <a:gd name="connsiteY3638" fmla="*/ 273825 h 742078"/>
                    <a:gd name="connsiteX3639" fmla="*/ 141543 w 952345"/>
                    <a:gd name="connsiteY3639" fmla="*/ 273420 h 742078"/>
                    <a:gd name="connsiteX3640" fmla="*/ 141370 w 952345"/>
                    <a:gd name="connsiteY3640" fmla="*/ 273339 h 742078"/>
                    <a:gd name="connsiteX3641" fmla="*/ 141184 w 952345"/>
                    <a:gd name="connsiteY3641" fmla="*/ 273651 h 742078"/>
                    <a:gd name="connsiteX3642" fmla="*/ 140988 w 952345"/>
                    <a:gd name="connsiteY3642" fmla="*/ 273987 h 742078"/>
                    <a:gd name="connsiteX3643" fmla="*/ 140189 w 952345"/>
                    <a:gd name="connsiteY3643" fmla="*/ 275861 h 742078"/>
                    <a:gd name="connsiteX3644" fmla="*/ 139796 w 952345"/>
                    <a:gd name="connsiteY3644" fmla="*/ 276555 h 742078"/>
                    <a:gd name="connsiteX3645" fmla="*/ 139171 w 952345"/>
                    <a:gd name="connsiteY3645" fmla="*/ 277516 h 742078"/>
                    <a:gd name="connsiteX3646" fmla="*/ 138662 w 952345"/>
                    <a:gd name="connsiteY3646" fmla="*/ 278048 h 742078"/>
                    <a:gd name="connsiteX3647" fmla="*/ 138257 w 952345"/>
                    <a:gd name="connsiteY3647" fmla="*/ 278337 h 742078"/>
                    <a:gd name="connsiteX3648" fmla="*/ 137517 w 952345"/>
                    <a:gd name="connsiteY3648" fmla="*/ 278673 h 742078"/>
                    <a:gd name="connsiteX3649" fmla="*/ 136996 w 952345"/>
                    <a:gd name="connsiteY3649" fmla="*/ 278788 h 742078"/>
                    <a:gd name="connsiteX3650" fmla="*/ 136337 w 952345"/>
                    <a:gd name="connsiteY3650" fmla="*/ 278893 h 742078"/>
                    <a:gd name="connsiteX3651" fmla="*/ 135423 w 952345"/>
                    <a:gd name="connsiteY3651" fmla="*/ 278812 h 742078"/>
                    <a:gd name="connsiteX3652" fmla="*/ 133548 w 952345"/>
                    <a:gd name="connsiteY3652" fmla="*/ 278187 h 742078"/>
                    <a:gd name="connsiteX3653" fmla="*/ 133120 w 952345"/>
                    <a:gd name="connsiteY3653" fmla="*/ 277944 h 742078"/>
                    <a:gd name="connsiteX3654" fmla="*/ 133028 w 952345"/>
                    <a:gd name="connsiteY3654" fmla="*/ 278094 h 742078"/>
                    <a:gd name="connsiteX3655" fmla="*/ 133028 w 952345"/>
                    <a:gd name="connsiteY3655" fmla="*/ 278117 h 742078"/>
                    <a:gd name="connsiteX3656" fmla="*/ 133005 w 952345"/>
                    <a:gd name="connsiteY3656" fmla="*/ 278997 h 742078"/>
                    <a:gd name="connsiteX3657" fmla="*/ 132982 w 952345"/>
                    <a:gd name="connsiteY3657" fmla="*/ 279506 h 742078"/>
                    <a:gd name="connsiteX3658" fmla="*/ 132924 w 952345"/>
                    <a:gd name="connsiteY3658" fmla="*/ 282190 h 742078"/>
                    <a:gd name="connsiteX3659" fmla="*/ 132519 w 952345"/>
                    <a:gd name="connsiteY3659" fmla="*/ 283359 h 742078"/>
                    <a:gd name="connsiteX3660" fmla="*/ 132229 w 952345"/>
                    <a:gd name="connsiteY3660" fmla="*/ 283752 h 742078"/>
                    <a:gd name="connsiteX3661" fmla="*/ 131790 w 952345"/>
                    <a:gd name="connsiteY3661" fmla="*/ 284180 h 742078"/>
                    <a:gd name="connsiteX3662" fmla="*/ 130482 w 952345"/>
                    <a:gd name="connsiteY3662" fmla="*/ 285117 h 742078"/>
                    <a:gd name="connsiteX3663" fmla="*/ 130066 w 952345"/>
                    <a:gd name="connsiteY3663" fmla="*/ 285325 h 742078"/>
                    <a:gd name="connsiteX3664" fmla="*/ 129568 w 952345"/>
                    <a:gd name="connsiteY3664" fmla="*/ 285522 h 742078"/>
                    <a:gd name="connsiteX3665" fmla="*/ 128527 w 952345"/>
                    <a:gd name="connsiteY3665" fmla="*/ 285858 h 742078"/>
                    <a:gd name="connsiteX3666" fmla="*/ 128192 w 952345"/>
                    <a:gd name="connsiteY3666" fmla="*/ 286008 h 742078"/>
                    <a:gd name="connsiteX3667" fmla="*/ 127162 w 952345"/>
                    <a:gd name="connsiteY3667" fmla="*/ 286540 h 742078"/>
                    <a:gd name="connsiteX3668" fmla="*/ 127093 w 952345"/>
                    <a:gd name="connsiteY3668" fmla="*/ 286621 h 742078"/>
                    <a:gd name="connsiteX3669" fmla="*/ 126248 w 952345"/>
                    <a:gd name="connsiteY3669" fmla="*/ 287223 h 742078"/>
                    <a:gd name="connsiteX3670" fmla="*/ 125797 w 952345"/>
                    <a:gd name="connsiteY3670" fmla="*/ 287396 h 742078"/>
                    <a:gd name="connsiteX3671" fmla="*/ 125265 w 952345"/>
                    <a:gd name="connsiteY3671" fmla="*/ 287512 h 742078"/>
                    <a:gd name="connsiteX3672" fmla="*/ 124628 w 952345"/>
                    <a:gd name="connsiteY3672" fmla="*/ 287570 h 742078"/>
                    <a:gd name="connsiteX3673" fmla="*/ 122974 w 952345"/>
                    <a:gd name="connsiteY3673" fmla="*/ 288750 h 742078"/>
                    <a:gd name="connsiteX3674" fmla="*/ 122546 w 952345"/>
                    <a:gd name="connsiteY3674" fmla="*/ 289039 h 742078"/>
                    <a:gd name="connsiteX3675" fmla="*/ 122210 w 952345"/>
                    <a:gd name="connsiteY3675" fmla="*/ 289282 h 742078"/>
                    <a:gd name="connsiteX3676" fmla="*/ 120162 w 952345"/>
                    <a:gd name="connsiteY3676" fmla="*/ 291180 h 742078"/>
                    <a:gd name="connsiteX3677" fmla="*/ 120000 w 952345"/>
                    <a:gd name="connsiteY3677" fmla="*/ 292603 h 742078"/>
                    <a:gd name="connsiteX3678" fmla="*/ 119989 w 952345"/>
                    <a:gd name="connsiteY3678" fmla="*/ 293019 h 742078"/>
                    <a:gd name="connsiteX3679" fmla="*/ 119989 w 952345"/>
                    <a:gd name="connsiteY3679" fmla="*/ 294616 h 742078"/>
                    <a:gd name="connsiteX3680" fmla="*/ 119619 w 952345"/>
                    <a:gd name="connsiteY3680" fmla="*/ 295761 h 742078"/>
                    <a:gd name="connsiteX3681" fmla="*/ 118994 w 952345"/>
                    <a:gd name="connsiteY3681" fmla="*/ 296629 h 742078"/>
                    <a:gd name="connsiteX3682" fmla="*/ 118589 w 952345"/>
                    <a:gd name="connsiteY3682" fmla="*/ 297045 h 742078"/>
                    <a:gd name="connsiteX3683" fmla="*/ 118219 w 952345"/>
                    <a:gd name="connsiteY3683" fmla="*/ 297335 h 742078"/>
                    <a:gd name="connsiteX3684" fmla="*/ 116842 w 952345"/>
                    <a:gd name="connsiteY3684" fmla="*/ 297751 h 742078"/>
                    <a:gd name="connsiteX3685" fmla="*/ 113186 w 952345"/>
                    <a:gd name="connsiteY3685" fmla="*/ 297497 h 742078"/>
                    <a:gd name="connsiteX3686" fmla="*/ 112873 w 952345"/>
                    <a:gd name="connsiteY3686" fmla="*/ 297508 h 742078"/>
                    <a:gd name="connsiteX3687" fmla="*/ 107193 w 952345"/>
                    <a:gd name="connsiteY3687" fmla="*/ 298422 h 742078"/>
                    <a:gd name="connsiteX3688" fmla="*/ 105168 w 952345"/>
                    <a:gd name="connsiteY3688" fmla="*/ 297497 h 742078"/>
                    <a:gd name="connsiteX3689" fmla="*/ 104775 w 952345"/>
                    <a:gd name="connsiteY3689" fmla="*/ 296860 h 742078"/>
                    <a:gd name="connsiteX3690" fmla="*/ 101234 w 952345"/>
                    <a:gd name="connsiteY3690" fmla="*/ 289039 h 742078"/>
                    <a:gd name="connsiteX3691" fmla="*/ 101211 w 952345"/>
                    <a:gd name="connsiteY3691" fmla="*/ 288981 h 742078"/>
                    <a:gd name="connsiteX3692" fmla="*/ 99048 w 952345"/>
                    <a:gd name="connsiteY3692" fmla="*/ 288495 h 742078"/>
                    <a:gd name="connsiteX3693" fmla="*/ 98527 w 952345"/>
                    <a:gd name="connsiteY3693" fmla="*/ 288380 h 742078"/>
                    <a:gd name="connsiteX3694" fmla="*/ 98041 w 952345"/>
                    <a:gd name="connsiteY3694" fmla="*/ 288276 h 742078"/>
                    <a:gd name="connsiteX3695" fmla="*/ 93992 w 952345"/>
                    <a:gd name="connsiteY3695" fmla="*/ 287489 h 742078"/>
                    <a:gd name="connsiteX3696" fmla="*/ 93980 w 952345"/>
                    <a:gd name="connsiteY3696" fmla="*/ 287489 h 742078"/>
                    <a:gd name="connsiteX3697" fmla="*/ 92765 w 952345"/>
                    <a:gd name="connsiteY3697" fmla="*/ 287859 h 742078"/>
                    <a:gd name="connsiteX3698" fmla="*/ 87594 w 952345"/>
                    <a:gd name="connsiteY3698" fmla="*/ 289456 h 742078"/>
                    <a:gd name="connsiteX3699" fmla="*/ 85731 w 952345"/>
                    <a:gd name="connsiteY3699" fmla="*/ 289028 h 742078"/>
                    <a:gd name="connsiteX3700" fmla="*/ 85071 w 952345"/>
                    <a:gd name="connsiteY3700" fmla="*/ 287246 h 742078"/>
                    <a:gd name="connsiteX3701" fmla="*/ 85569 w 952345"/>
                    <a:gd name="connsiteY3701" fmla="*/ 283659 h 742078"/>
                    <a:gd name="connsiteX3702" fmla="*/ 85569 w 952345"/>
                    <a:gd name="connsiteY3702" fmla="*/ 283335 h 742078"/>
                    <a:gd name="connsiteX3703" fmla="*/ 85083 w 952345"/>
                    <a:gd name="connsiteY3703" fmla="*/ 276995 h 742078"/>
                    <a:gd name="connsiteX3704" fmla="*/ 85118 w 952345"/>
                    <a:gd name="connsiteY3704" fmla="*/ 276405 h 742078"/>
                    <a:gd name="connsiteX3705" fmla="*/ 85233 w 952345"/>
                    <a:gd name="connsiteY3705" fmla="*/ 275885 h 742078"/>
                    <a:gd name="connsiteX3706" fmla="*/ 86413 w 952345"/>
                    <a:gd name="connsiteY3706" fmla="*/ 270921 h 742078"/>
                    <a:gd name="connsiteX3707" fmla="*/ 86749 w 952345"/>
                    <a:gd name="connsiteY3707" fmla="*/ 270100 h 742078"/>
                    <a:gd name="connsiteX3708" fmla="*/ 87293 w 952345"/>
                    <a:gd name="connsiteY3708" fmla="*/ 269163 h 742078"/>
                    <a:gd name="connsiteX3709" fmla="*/ 89757 w 952345"/>
                    <a:gd name="connsiteY3709" fmla="*/ 268318 h 742078"/>
                    <a:gd name="connsiteX3710" fmla="*/ 90440 w 952345"/>
                    <a:gd name="connsiteY3710" fmla="*/ 268607 h 742078"/>
                    <a:gd name="connsiteX3711" fmla="*/ 93679 w 952345"/>
                    <a:gd name="connsiteY3711" fmla="*/ 270412 h 742078"/>
                    <a:gd name="connsiteX3712" fmla="*/ 93309 w 952345"/>
                    <a:gd name="connsiteY3712" fmla="*/ 267080 h 742078"/>
                    <a:gd name="connsiteX3713" fmla="*/ 93402 w 952345"/>
                    <a:gd name="connsiteY3713" fmla="*/ 266212 h 742078"/>
                    <a:gd name="connsiteX3714" fmla="*/ 93552 w 952345"/>
                    <a:gd name="connsiteY3714" fmla="*/ 265773 h 742078"/>
                    <a:gd name="connsiteX3715" fmla="*/ 94223 w 952345"/>
                    <a:gd name="connsiteY3715" fmla="*/ 264836 h 742078"/>
                    <a:gd name="connsiteX3716" fmla="*/ 98030 w 952345"/>
                    <a:gd name="connsiteY3716" fmla="*/ 261862 h 742078"/>
                    <a:gd name="connsiteX3717" fmla="*/ 98388 w 952345"/>
                    <a:gd name="connsiteY3717" fmla="*/ 261654 h 742078"/>
                    <a:gd name="connsiteX3718" fmla="*/ 98839 w 952345"/>
                    <a:gd name="connsiteY3718" fmla="*/ 261422 h 742078"/>
                    <a:gd name="connsiteX3719" fmla="*/ 99626 w 952345"/>
                    <a:gd name="connsiteY3719" fmla="*/ 261226 h 742078"/>
                    <a:gd name="connsiteX3720" fmla="*/ 105133 w 952345"/>
                    <a:gd name="connsiteY3720" fmla="*/ 260983 h 742078"/>
                    <a:gd name="connsiteX3721" fmla="*/ 107459 w 952345"/>
                    <a:gd name="connsiteY3721" fmla="*/ 258692 h 742078"/>
                    <a:gd name="connsiteX3722" fmla="*/ 107436 w 952345"/>
                    <a:gd name="connsiteY3722" fmla="*/ 256448 h 742078"/>
                    <a:gd name="connsiteX3723" fmla="*/ 107401 w 952345"/>
                    <a:gd name="connsiteY3723" fmla="*/ 256286 h 742078"/>
                    <a:gd name="connsiteX3724" fmla="*/ 105272 w 952345"/>
                    <a:gd name="connsiteY3724" fmla="*/ 250605 h 742078"/>
                    <a:gd name="connsiteX3725" fmla="*/ 105191 w 952345"/>
                    <a:gd name="connsiteY3725" fmla="*/ 250489 h 742078"/>
                    <a:gd name="connsiteX3726" fmla="*/ 102739 w 952345"/>
                    <a:gd name="connsiteY3726" fmla="*/ 247828 h 742078"/>
                    <a:gd name="connsiteX3727" fmla="*/ 102322 w 952345"/>
                    <a:gd name="connsiteY3727" fmla="*/ 247284 h 742078"/>
                    <a:gd name="connsiteX3728" fmla="*/ 102148 w 952345"/>
                    <a:gd name="connsiteY3728" fmla="*/ 245283 h 742078"/>
                    <a:gd name="connsiteX3729" fmla="*/ 103803 w 952345"/>
                    <a:gd name="connsiteY3729" fmla="*/ 244137 h 742078"/>
                    <a:gd name="connsiteX3730" fmla="*/ 104775 w 952345"/>
                    <a:gd name="connsiteY3730" fmla="*/ 244056 h 742078"/>
                    <a:gd name="connsiteX3731" fmla="*/ 108188 w 952345"/>
                    <a:gd name="connsiteY3731" fmla="*/ 241661 h 742078"/>
                    <a:gd name="connsiteX3732" fmla="*/ 107494 w 952345"/>
                    <a:gd name="connsiteY3732" fmla="*/ 240065 h 742078"/>
                    <a:gd name="connsiteX3733" fmla="*/ 107413 w 952345"/>
                    <a:gd name="connsiteY3733" fmla="*/ 239961 h 742078"/>
                    <a:gd name="connsiteX3734" fmla="*/ 106047 w 952345"/>
                    <a:gd name="connsiteY3734" fmla="*/ 238619 h 742078"/>
                    <a:gd name="connsiteX3735" fmla="*/ 105932 w 952345"/>
                    <a:gd name="connsiteY3735" fmla="*/ 238514 h 742078"/>
                    <a:gd name="connsiteX3736" fmla="*/ 101871 w 952345"/>
                    <a:gd name="connsiteY3736" fmla="*/ 236779 h 742078"/>
                    <a:gd name="connsiteX3737" fmla="*/ 101766 w 952345"/>
                    <a:gd name="connsiteY3737" fmla="*/ 236756 h 742078"/>
                    <a:gd name="connsiteX3738" fmla="*/ 96722 w 952345"/>
                    <a:gd name="connsiteY3738" fmla="*/ 236791 h 742078"/>
                    <a:gd name="connsiteX3739" fmla="*/ 95947 w 952345"/>
                    <a:gd name="connsiteY3739" fmla="*/ 236721 h 742078"/>
                    <a:gd name="connsiteX3740" fmla="*/ 95253 w 952345"/>
                    <a:gd name="connsiteY3740" fmla="*/ 236513 h 742078"/>
                    <a:gd name="connsiteX3741" fmla="*/ 90104 w 952345"/>
                    <a:gd name="connsiteY3741" fmla="*/ 233840 h 742078"/>
                    <a:gd name="connsiteX3742" fmla="*/ 90012 w 952345"/>
                    <a:gd name="connsiteY3742" fmla="*/ 233817 h 742078"/>
                    <a:gd name="connsiteX3743" fmla="*/ 81820 w 952345"/>
                    <a:gd name="connsiteY3743" fmla="*/ 233459 h 742078"/>
                    <a:gd name="connsiteX3744" fmla="*/ 81358 w 952345"/>
                    <a:gd name="connsiteY3744" fmla="*/ 233459 h 742078"/>
                    <a:gd name="connsiteX3745" fmla="*/ 79206 w 952345"/>
                    <a:gd name="connsiteY3745" fmla="*/ 233482 h 742078"/>
                    <a:gd name="connsiteX3746" fmla="*/ 78488 w 952345"/>
                    <a:gd name="connsiteY3746" fmla="*/ 233412 h 742078"/>
                    <a:gd name="connsiteX3747" fmla="*/ 77945 w 952345"/>
                    <a:gd name="connsiteY3747" fmla="*/ 233297 h 742078"/>
                    <a:gd name="connsiteX3748" fmla="*/ 75446 w 952345"/>
                    <a:gd name="connsiteY3748" fmla="*/ 232302 h 742078"/>
                    <a:gd name="connsiteX3749" fmla="*/ 74879 w 952345"/>
                    <a:gd name="connsiteY3749" fmla="*/ 232059 h 742078"/>
                    <a:gd name="connsiteX3750" fmla="*/ 74254 w 952345"/>
                    <a:gd name="connsiteY3750" fmla="*/ 231619 h 742078"/>
                    <a:gd name="connsiteX3751" fmla="*/ 70135 w 952345"/>
                    <a:gd name="connsiteY3751" fmla="*/ 227396 h 742078"/>
                    <a:gd name="connsiteX3752" fmla="*/ 69626 w 952345"/>
                    <a:gd name="connsiteY3752" fmla="*/ 226505 h 742078"/>
                    <a:gd name="connsiteX3753" fmla="*/ 69522 w 952345"/>
                    <a:gd name="connsiteY3753" fmla="*/ 226065 h 742078"/>
                    <a:gd name="connsiteX3754" fmla="*/ 69603 w 952345"/>
                    <a:gd name="connsiteY3754" fmla="*/ 224816 h 742078"/>
                    <a:gd name="connsiteX3755" fmla="*/ 70228 w 952345"/>
                    <a:gd name="connsiteY3755" fmla="*/ 223242 h 742078"/>
                    <a:gd name="connsiteX3756" fmla="*/ 69695 w 952345"/>
                    <a:gd name="connsiteY3756" fmla="*/ 221715 h 742078"/>
                    <a:gd name="connsiteX3757" fmla="*/ 68781 w 952345"/>
                    <a:gd name="connsiteY3757" fmla="*/ 221299 h 742078"/>
                    <a:gd name="connsiteX3758" fmla="*/ 68029 w 952345"/>
                    <a:gd name="connsiteY3758" fmla="*/ 220859 h 742078"/>
                    <a:gd name="connsiteX3759" fmla="*/ 64547 w 952345"/>
                    <a:gd name="connsiteY3759" fmla="*/ 218476 h 742078"/>
                    <a:gd name="connsiteX3760" fmla="*/ 58577 w 952345"/>
                    <a:gd name="connsiteY3760" fmla="*/ 217978 h 742078"/>
                    <a:gd name="connsiteX3761" fmla="*/ 57871 w 952345"/>
                    <a:gd name="connsiteY3761" fmla="*/ 217874 h 742078"/>
                    <a:gd name="connsiteX3762" fmla="*/ 54724 w 952345"/>
                    <a:gd name="connsiteY3762" fmla="*/ 217284 h 742078"/>
                    <a:gd name="connsiteX3763" fmla="*/ 54354 w 952345"/>
                    <a:gd name="connsiteY3763" fmla="*/ 217226 h 742078"/>
                    <a:gd name="connsiteX3764" fmla="*/ 49102 w 952345"/>
                    <a:gd name="connsiteY3764" fmla="*/ 217087 h 742078"/>
                    <a:gd name="connsiteX3765" fmla="*/ 48442 w 952345"/>
                    <a:gd name="connsiteY3765" fmla="*/ 217018 h 742078"/>
                    <a:gd name="connsiteX3766" fmla="*/ 46741 w 952345"/>
                    <a:gd name="connsiteY3766" fmla="*/ 215676 h 742078"/>
                    <a:gd name="connsiteX3767" fmla="*/ 45098 w 952345"/>
                    <a:gd name="connsiteY3767" fmla="*/ 210851 h 742078"/>
                    <a:gd name="connsiteX3768" fmla="*/ 43062 w 952345"/>
                    <a:gd name="connsiteY3768" fmla="*/ 209637 h 742078"/>
                    <a:gd name="connsiteX3769" fmla="*/ 38839 w 952345"/>
                    <a:gd name="connsiteY3769" fmla="*/ 211939 h 742078"/>
                    <a:gd name="connsiteX3770" fmla="*/ 38504 w 952345"/>
                    <a:gd name="connsiteY3770" fmla="*/ 212147 h 742078"/>
                    <a:gd name="connsiteX3771" fmla="*/ 35102 w 952345"/>
                    <a:gd name="connsiteY3771" fmla="*/ 214658 h 742078"/>
                    <a:gd name="connsiteX3772" fmla="*/ 34397 w 952345"/>
                    <a:gd name="connsiteY3772" fmla="*/ 215063 h 742078"/>
                    <a:gd name="connsiteX3773" fmla="*/ 25257 w 952345"/>
                    <a:gd name="connsiteY3773" fmla="*/ 219702 h 742078"/>
                    <a:gd name="connsiteX3774" fmla="*/ 23533 w 952345"/>
                    <a:gd name="connsiteY3774" fmla="*/ 219737 h 742078"/>
                    <a:gd name="connsiteX3775" fmla="*/ 23070 w 952345"/>
                    <a:gd name="connsiteY3775" fmla="*/ 219529 h 742078"/>
                    <a:gd name="connsiteX3776" fmla="*/ 21705 w 952345"/>
                    <a:gd name="connsiteY3776" fmla="*/ 218765 h 742078"/>
                    <a:gd name="connsiteX3777" fmla="*/ 21520 w 952345"/>
                    <a:gd name="connsiteY3777" fmla="*/ 218707 h 742078"/>
                    <a:gd name="connsiteX3778" fmla="*/ 20559 w 952345"/>
                    <a:gd name="connsiteY3778" fmla="*/ 218534 h 742078"/>
                    <a:gd name="connsiteX3779" fmla="*/ 19333 w 952345"/>
                    <a:gd name="connsiteY3779" fmla="*/ 217782 h 742078"/>
                    <a:gd name="connsiteX3780" fmla="*/ 19090 w 952345"/>
                    <a:gd name="connsiteY3780" fmla="*/ 217458 h 742078"/>
                    <a:gd name="connsiteX3781" fmla="*/ 18685 w 952345"/>
                    <a:gd name="connsiteY3781" fmla="*/ 216011 h 742078"/>
                    <a:gd name="connsiteX3782" fmla="*/ 18893 w 952345"/>
                    <a:gd name="connsiteY3782" fmla="*/ 214334 h 742078"/>
                    <a:gd name="connsiteX3783" fmla="*/ 19171 w 952345"/>
                    <a:gd name="connsiteY3783" fmla="*/ 213582 h 742078"/>
                    <a:gd name="connsiteX3784" fmla="*/ 21057 w 952345"/>
                    <a:gd name="connsiteY3784" fmla="*/ 210516 h 742078"/>
                    <a:gd name="connsiteX3785" fmla="*/ 21161 w 952345"/>
                    <a:gd name="connsiteY3785" fmla="*/ 210273 h 742078"/>
                    <a:gd name="connsiteX3786" fmla="*/ 21901 w 952345"/>
                    <a:gd name="connsiteY3786" fmla="*/ 207797 h 742078"/>
                    <a:gd name="connsiteX3787" fmla="*/ 22156 w 952345"/>
                    <a:gd name="connsiteY3787" fmla="*/ 207056 h 742078"/>
                    <a:gd name="connsiteX3788" fmla="*/ 23359 w 952345"/>
                    <a:gd name="connsiteY3788" fmla="*/ 204291 h 742078"/>
                    <a:gd name="connsiteX3789" fmla="*/ 23394 w 952345"/>
                    <a:gd name="connsiteY3789" fmla="*/ 204141 h 742078"/>
                    <a:gd name="connsiteX3790" fmla="*/ 23417 w 952345"/>
                    <a:gd name="connsiteY3790" fmla="*/ 203250 h 742078"/>
                    <a:gd name="connsiteX3791" fmla="*/ 23429 w 952345"/>
                    <a:gd name="connsiteY3791" fmla="*/ 202752 h 742078"/>
                    <a:gd name="connsiteX3792" fmla="*/ 23440 w 952345"/>
                    <a:gd name="connsiteY3792" fmla="*/ 202359 h 742078"/>
                    <a:gd name="connsiteX3793" fmla="*/ 23093 w 952345"/>
                    <a:gd name="connsiteY3793" fmla="*/ 199860 h 742078"/>
                    <a:gd name="connsiteX3794" fmla="*/ 23024 w 952345"/>
                    <a:gd name="connsiteY3794" fmla="*/ 199351 h 742078"/>
                    <a:gd name="connsiteX3795" fmla="*/ 22943 w 952345"/>
                    <a:gd name="connsiteY3795" fmla="*/ 198853 h 742078"/>
                    <a:gd name="connsiteX3796" fmla="*/ 22191 w 952345"/>
                    <a:gd name="connsiteY3796" fmla="*/ 194723 h 742078"/>
                    <a:gd name="connsiteX3797" fmla="*/ 22110 w 952345"/>
                    <a:gd name="connsiteY3797" fmla="*/ 194399 h 742078"/>
                    <a:gd name="connsiteX3798" fmla="*/ 18870 w 952345"/>
                    <a:gd name="connsiteY3798" fmla="*/ 186347 h 742078"/>
                    <a:gd name="connsiteX3799" fmla="*/ 18858 w 952345"/>
                    <a:gd name="connsiteY3799" fmla="*/ 186347 h 742078"/>
                    <a:gd name="connsiteX3800" fmla="*/ 16521 w 952345"/>
                    <a:gd name="connsiteY3800" fmla="*/ 184449 h 742078"/>
                    <a:gd name="connsiteX3801" fmla="*/ 15457 w 952345"/>
                    <a:gd name="connsiteY3801" fmla="*/ 184727 h 742078"/>
                    <a:gd name="connsiteX3802" fmla="*/ 15364 w 952345"/>
                    <a:gd name="connsiteY3802" fmla="*/ 184750 h 742078"/>
                    <a:gd name="connsiteX3803" fmla="*/ 13733 w 952345"/>
                    <a:gd name="connsiteY3803" fmla="*/ 186057 h 742078"/>
                    <a:gd name="connsiteX3804" fmla="*/ 13594 w 952345"/>
                    <a:gd name="connsiteY3804" fmla="*/ 186242 h 742078"/>
                    <a:gd name="connsiteX3805" fmla="*/ 12657 w 952345"/>
                    <a:gd name="connsiteY3805" fmla="*/ 187550 h 742078"/>
                    <a:gd name="connsiteX3806" fmla="*/ 12044 w 952345"/>
                    <a:gd name="connsiteY3806" fmla="*/ 188117 h 742078"/>
                    <a:gd name="connsiteX3807" fmla="*/ 11593 w 952345"/>
                    <a:gd name="connsiteY3807" fmla="*/ 188383 h 742078"/>
                    <a:gd name="connsiteX3808" fmla="*/ 8654 w 952345"/>
                    <a:gd name="connsiteY3808" fmla="*/ 189979 h 742078"/>
                    <a:gd name="connsiteX3809" fmla="*/ 7971 w 952345"/>
                    <a:gd name="connsiteY3809" fmla="*/ 190246 h 742078"/>
                    <a:gd name="connsiteX3810" fmla="*/ 7277 w 952345"/>
                    <a:gd name="connsiteY3810" fmla="*/ 190396 h 742078"/>
                    <a:gd name="connsiteX3811" fmla="*/ 3506 w 952345"/>
                    <a:gd name="connsiteY3811" fmla="*/ 190431 h 742078"/>
                    <a:gd name="connsiteX3812" fmla="*/ 2302 w 952345"/>
                    <a:gd name="connsiteY3812" fmla="*/ 190361 h 742078"/>
                    <a:gd name="connsiteX3813" fmla="*/ 602 w 952345"/>
                    <a:gd name="connsiteY3813" fmla="*/ 189193 h 742078"/>
                    <a:gd name="connsiteX3814" fmla="*/ 440 w 952345"/>
                    <a:gd name="connsiteY3814" fmla="*/ 188857 h 742078"/>
                    <a:gd name="connsiteX3815" fmla="*/ 278 w 952345"/>
                    <a:gd name="connsiteY3815" fmla="*/ 187689 h 742078"/>
                    <a:gd name="connsiteX3816" fmla="*/ 486 w 952345"/>
                    <a:gd name="connsiteY3816" fmla="*/ 186370 h 742078"/>
                    <a:gd name="connsiteX3817" fmla="*/ 278 w 952345"/>
                    <a:gd name="connsiteY3817" fmla="*/ 184472 h 742078"/>
                    <a:gd name="connsiteX3818" fmla="*/ 266 w 952345"/>
                    <a:gd name="connsiteY3818" fmla="*/ 183929 h 742078"/>
                    <a:gd name="connsiteX3819" fmla="*/ 208 w 952345"/>
                    <a:gd name="connsiteY3819" fmla="*/ 183512 h 742078"/>
                    <a:gd name="connsiteX3820" fmla="*/ 150 w 952345"/>
                    <a:gd name="connsiteY3820" fmla="*/ 182806 h 742078"/>
                    <a:gd name="connsiteX3821" fmla="*/ 174 w 952345"/>
                    <a:gd name="connsiteY3821" fmla="*/ 182205 h 742078"/>
                    <a:gd name="connsiteX3822" fmla="*/ 139 w 952345"/>
                    <a:gd name="connsiteY3822" fmla="*/ 181765 h 742078"/>
                    <a:gd name="connsiteX3823" fmla="*/ 150 w 952345"/>
                    <a:gd name="connsiteY3823" fmla="*/ 181846 h 742078"/>
                    <a:gd name="connsiteX3824" fmla="*/ 46 w 952345"/>
                    <a:gd name="connsiteY3824" fmla="*/ 180701 h 742078"/>
                    <a:gd name="connsiteX3825" fmla="*/ 69 w 952345"/>
                    <a:gd name="connsiteY3825" fmla="*/ 179949 h 742078"/>
                    <a:gd name="connsiteX3826" fmla="*/ 162 w 952345"/>
                    <a:gd name="connsiteY3826" fmla="*/ 179335 h 742078"/>
                    <a:gd name="connsiteX3827" fmla="*/ 162 w 952345"/>
                    <a:gd name="connsiteY3827" fmla="*/ 179011 h 742078"/>
                    <a:gd name="connsiteX3828" fmla="*/ 139 w 952345"/>
                    <a:gd name="connsiteY3828" fmla="*/ 178572 h 742078"/>
                    <a:gd name="connsiteX3829" fmla="*/ 116 w 952345"/>
                    <a:gd name="connsiteY3829" fmla="*/ 178040 h 742078"/>
                    <a:gd name="connsiteX3830" fmla="*/ 23 w 952345"/>
                    <a:gd name="connsiteY3830" fmla="*/ 176987 h 742078"/>
                    <a:gd name="connsiteX3831" fmla="*/ 0 w 952345"/>
                    <a:gd name="connsiteY3831" fmla="*/ 175564 h 742078"/>
                    <a:gd name="connsiteX3832" fmla="*/ 35 w 952345"/>
                    <a:gd name="connsiteY3832" fmla="*/ 175043 h 742078"/>
                    <a:gd name="connsiteX3833" fmla="*/ 69 w 952345"/>
                    <a:gd name="connsiteY3833" fmla="*/ 174603 h 742078"/>
                    <a:gd name="connsiteX3834" fmla="*/ 69 w 952345"/>
                    <a:gd name="connsiteY3834" fmla="*/ 174198 h 742078"/>
                    <a:gd name="connsiteX3835" fmla="*/ 58 w 952345"/>
                    <a:gd name="connsiteY3835" fmla="*/ 173713 h 742078"/>
                    <a:gd name="connsiteX3836" fmla="*/ 69 w 952345"/>
                    <a:gd name="connsiteY3836" fmla="*/ 172451 h 742078"/>
                    <a:gd name="connsiteX3837" fmla="*/ 174 w 952345"/>
                    <a:gd name="connsiteY3837" fmla="*/ 171387 h 742078"/>
                    <a:gd name="connsiteX3838" fmla="*/ 174 w 952345"/>
                    <a:gd name="connsiteY3838" fmla="*/ 170982 h 742078"/>
                    <a:gd name="connsiteX3839" fmla="*/ 162 w 952345"/>
                    <a:gd name="connsiteY3839" fmla="*/ 170473 h 742078"/>
                    <a:gd name="connsiteX3840" fmla="*/ 127 w 952345"/>
                    <a:gd name="connsiteY3840" fmla="*/ 168784 h 742078"/>
                    <a:gd name="connsiteX3841" fmla="*/ 127 w 952345"/>
                    <a:gd name="connsiteY3841" fmla="*/ 168298 h 742078"/>
                    <a:gd name="connsiteX3842" fmla="*/ 116 w 952345"/>
                    <a:gd name="connsiteY3842" fmla="*/ 167800 h 742078"/>
                    <a:gd name="connsiteX3843" fmla="*/ 93 w 952345"/>
                    <a:gd name="connsiteY3843" fmla="*/ 167268 h 742078"/>
                    <a:gd name="connsiteX3844" fmla="*/ 104 w 952345"/>
                    <a:gd name="connsiteY3844" fmla="*/ 165544 h 742078"/>
                    <a:gd name="connsiteX3845" fmla="*/ 116 w 952345"/>
                    <a:gd name="connsiteY3845" fmla="*/ 165024 h 742078"/>
                    <a:gd name="connsiteX3846" fmla="*/ 116 w 952345"/>
                    <a:gd name="connsiteY3846" fmla="*/ 164503 h 742078"/>
                    <a:gd name="connsiteX3847" fmla="*/ 139 w 952345"/>
                    <a:gd name="connsiteY3847" fmla="*/ 162791 h 742078"/>
                    <a:gd name="connsiteX3848" fmla="*/ 139 w 952345"/>
                    <a:gd name="connsiteY3848" fmla="*/ 162872 h 742078"/>
                    <a:gd name="connsiteX3849" fmla="*/ 139 w 952345"/>
                    <a:gd name="connsiteY3849" fmla="*/ 162363 h 742078"/>
                    <a:gd name="connsiteX3850" fmla="*/ 139 w 952345"/>
                    <a:gd name="connsiteY3850" fmla="*/ 161865 h 742078"/>
                    <a:gd name="connsiteX3851" fmla="*/ 127 w 952345"/>
                    <a:gd name="connsiteY3851" fmla="*/ 161356 h 742078"/>
                    <a:gd name="connsiteX3852" fmla="*/ 104 w 952345"/>
                    <a:gd name="connsiteY3852" fmla="*/ 160824 h 742078"/>
                    <a:gd name="connsiteX3853" fmla="*/ 127 w 952345"/>
                    <a:gd name="connsiteY3853" fmla="*/ 160141 h 742078"/>
                    <a:gd name="connsiteX3854" fmla="*/ 521 w 952345"/>
                    <a:gd name="connsiteY3854" fmla="*/ 155236 h 742078"/>
                    <a:gd name="connsiteX3855" fmla="*/ 775 w 952345"/>
                    <a:gd name="connsiteY3855" fmla="*/ 154391 h 742078"/>
                    <a:gd name="connsiteX3856" fmla="*/ 983 w 952345"/>
                    <a:gd name="connsiteY3856" fmla="*/ 154033 h 742078"/>
                    <a:gd name="connsiteX3857" fmla="*/ 2696 w 952345"/>
                    <a:gd name="connsiteY3857" fmla="*/ 153026 h 742078"/>
                    <a:gd name="connsiteX3858" fmla="*/ 10205 w 952345"/>
                    <a:gd name="connsiteY3858" fmla="*/ 152922 h 742078"/>
                    <a:gd name="connsiteX3859" fmla="*/ 10737 w 952345"/>
                    <a:gd name="connsiteY3859" fmla="*/ 152910 h 742078"/>
                    <a:gd name="connsiteX3860" fmla="*/ 32673 w 952345"/>
                    <a:gd name="connsiteY3860" fmla="*/ 152482 h 742078"/>
                    <a:gd name="connsiteX3861" fmla="*/ 32754 w 952345"/>
                    <a:gd name="connsiteY3861" fmla="*/ 152482 h 742078"/>
                    <a:gd name="connsiteX3862" fmla="*/ 38423 w 952345"/>
                    <a:gd name="connsiteY3862" fmla="*/ 149625 h 742078"/>
                    <a:gd name="connsiteX3863" fmla="*/ 37301 w 952345"/>
                    <a:gd name="connsiteY3863" fmla="*/ 147218 h 742078"/>
                    <a:gd name="connsiteX3864" fmla="*/ 37208 w 952345"/>
                    <a:gd name="connsiteY3864" fmla="*/ 147045 h 742078"/>
                    <a:gd name="connsiteX3865" fmla="*/ 35496 w 952345"/>
                    <a:gd name="connsiteY3865" fmla="*/ 145298 h 742078"/>
                    <a:gd name="connsiteX3866" fmla="*/ 35392 w 952345"/>
                    <a:gd name="connsiteY3866" fmla="*/ 145193 h 742078"/>
                    <a:gd name="connsiteX3867" fmla="*/ 33066 w 952345"/>
                    <a:gd name="connsiteY3867" fmla="*/ 145298 h 742078"/>
                    <a:gd name="connsiteX3868" fmla="*/ 31713 w 952345"/>
                    <a:gd name="connsiteY3868" fmla="*/ 144858 h 742078"/>
                    <a:gd name="connsiteX3869" fmla="*/ 31342 w 952345"/>
                    <a:gd name="connsiteY3869" fmla="*/ 144545 h 742078"/>
                    <a:gd name="connsiteX3870" fmla="*/ 30995 w 952345"/>
                    <a:gd name="connsiteY3870" fmla="*/ 144187 h 742078"/>
                    <a:gd name="connsiteX3871" fmla="*/ 27814 w 952345"/>
                    <a:gd name="connsiteY3871" fmla="*/ 139975 h 742078"/>
                    <a:gd name="connsiteX3872" fmla="*/ 27548 w 952345"/>
                    <a:gd name="connsiteY3872" fmla="*/ 139663 h 742078"/>
                    <a:gd name="connsiteX3873" fmla="*/ 22272 w 952345"/>
                    <a:gd name="connsiteY3873" fmla="*/ 134387 h 742078"/>
                    <a:gd name="connsiteX3874" fmla="*/ 21693 w 952345"/>
                    <a:gd name="connsiteY3874" fmla="*/ 132814 h 742078"/>
                    <a:gd name="connsiteX3875" fmla="*/ 22526 w 952345"/>
                    <a:gd name="connsiteY3875" fmla="*/ 131356 h 742078"/>
                    <a:gd name="connsiteX3876" fmla="*/ 22804 w 952345"/>
                    <a:gd name="connsiteY3876" fmla="*/ 131148 h 742078"/>
                    <a:gd name="connsiteX3877" fmla="*/ 23417 w 952345"/>
                    <a:gd name="connsiteY3877" fmla="*/ 130859 h 742078"/>
                    <a:gd name="connsiteX3878" fmla="*/ 28566 w 952345"/>
                    <a:gd name="connsiteY3878" fmla="*/ 129343 h 742078"/>
                    <a:gd name="connsiteX3879" fmla="*/ 29029 w 952345"/>
                    <a:gd name="connsiteY3879" fmla="*/ 129193 h 742078"/>
                    <a:gd name="connsiteX3880" fmla="*/ 29202 w 952345"/>
                    <a:gd name="connsiteY3880" fmla="*/ 129135 h 742078"/>
                    <a:gd name="connsiteX3881" fmla="*/ 32453 w 952345"/>
                    <a:gd name="connsiteY3881" fmla="*/ 126659 h 742078"/>
                    <a:gd name="connsiteX3882" fmla="*/ 33541 w 952345"/>
                    <a:gd name="connsiteY3882" fmla="*/ 123119 h 742078"/>
                    <a:gd name="connsiteX3883" fmla="*/ 33553 w 952345"/>
                    <a:gd name="connsiteY3883" fmla="*/ 122910 h 742078"/>
                    <a:gd name="connsiteX3884" fmla="*/ 33483 w 952345"/>
                    <a:gd name="connsiteY3884" fmla="*/ 118144 h 742078"/>
                    <a:gd name="connsiteX3885" fmla="*/ 33622 w 952345"/>
                    <a:gd name="connsiteY3885" fmla="*/ 117102 h 742078"/>
                    <a:gd name="connsiteX3886" fmla="*/ 34999 w 952345"/>
                    <a:gd name="connsiteY3886" fmla="*/ 111688 h 742078"/>
                    <a:gd name="connsiteX3887" fmla="*/ 34987 w 952345"/>
                    <a:gd name="connsiteY3887" fmla="*/ 111595 h 742078"/>
                    <a:gd name="connsiteX3888" fmla="*/ 33541 w 952345"/>
                    <a:gd name="connsiteY3888" fmla="*/ 103230 h 742078"/>
                    <a:gd name="connsiteX3889" fmla="*/ 35149 w 952345"/>
                    <a:gd name="connsiteY3889" fmla="*/ 100916 h 742078"/>
                    <a:gd name="connsiteX3890" fmla="*/ 35589 w 952345"/>
                    <a:gd name="connsiteY3890" fmla="*/ 100835 h 742078"/>
                    <a:gd name="connsiteX3891" fmla="*/ 35994 w 952345"/>
                    <a:gd name="connsiteY3891" fmla="*/ 100801 h 742078"/>
                    <a:gd name="connsiteX3892" fmla="*/ 39580 w 952345"/>
                    <a:gd name="connsiteY3892" fmla="*/ 100870 h 742078"/>
                    <a:gd name="connsiteX3893" fmla="*/ 39141 w 952345"/>
                    <a:gd name="connsiteY3893" fmla="*/ 98834 h 742078"/>
                    <a:gd name="connsiteX3894" fmla="*/ 38597 w 952345"/>
                    <a:gd name="connsiteY3894" fmla="*/ 96127 h 742078"/>
                    <a:gd name="connsiteX3895" fmla="*/ 39094 w 952345"/>
                    <a:gd name="connsiteY3895" fmla="*/ 94437 h 742078"/>
                    <a:gd name="connsiteX3896" fmla="*/ 41316 w 952345"/>
                    <a:gd name="connsiteY3896" fmla="*/ 91985 h 742078"/>
                    <a:gd name="connsiteX3897" fmla="*/ 42137 w 952345"/>
                    <a:gd name="connsiteY3897" fmla="*/ 87391 h 742078"/>
                    <a:gd name="connsiteX3898" fmla="*/ 42403 w 952345"/>
                    <a:gd name="connsiteY3898" fmla="*/ 86570 h 742078"/>
                    <a:gd name="connsiteX3899" fmla="*/ 43884 w 952345"/>
                    <a:gd name="connsiteY3899" fmla="*/ 82995 h 742078"/>
                    <a:gd name="connsiteX3900" fmla="*/ 44150 w 952345"/>
                    <a:gd name="connsiteY3900" fmla="*/ 82532 h 742078"/>
                    <a:gd name="connsiteX3901" fmla="*/ 44439 w 952345"/>
                    <a:gd name="connsiteY3901" fmla="*/ 82174 h 742078"/>
                    <a:gd name="connsiteX3902" fmla="*/ 45978 w 952345"/>
                    <a:gd name="connsiteY3902" fmla="*/ 81399 h 742078"/>
                    <a:gd name="connsiteX3903" fmla="*/ 49738 w 952345"/>
                    <a:gd name="connsiteY3903" fmla="*/ 81329 h 742078"/>
                    <a:gd name="connsiteX3904" fmla="*/ 50988 w 952345"/>
                    <a:gd name="connsiteY3904" fmla="*/ 81734 h 742078"/>
                    <a:gd name="connsiteX3905" fmla="*/ 51555 w 952345"/>
                    <a:gd name="connsiteY3905" fmla="*/ 82162 h 742078"/>
                    <a:gd name="connsiteX3906" fmla="*/ 55859 w 952345"/>
                    <a:gd name="connsiteY3906" fmla="*/ 86073 h 742078"/>
                    <a:gd name="connsiteX3907" fmla="*/ 56021 w 952345"/>
                    <a:gd name="connsiteY3907" fmla="*/ 86211 h 742078"/>
                    <a:gd name="connsiteX3908" fmla="*/ 58751 w 952345"/>
                    <a:gd name="connsiteY3908" fmla="*/ 87415 h 742078"/>
                    <a:gd name="connsiteX3909" fmla="*/ 61181 w 952345"/>
                    <a:gd name="connsiteY3909" fmla="*/ 88537 h 742078"/>
                    <a:gd name="connsiteX3910" fmla="*/ 61609 w 952345"/>
                    <a:gd name="connsiteY3910" fmla="*/ 88711 h 742078"/>
                    <a:gd name="connsiteX3911" fmla="*/ 66132 w 952345"/>
                    <a:gd name="connsiteY3911" fmla="*/ 90400 h 742078"/>
                    <a:gd name="connsiteX3912" fmla="*/ 69337 w 952345"/>
                    <a:gd name="connsiteY3912" fmla="*/ 89867 h 742078"/>
                    <a:gd name="connsiteX3913" fmla="*/ 70101 w 952345"/>
                    <a:gd name="connsiteY3913" fmla="*/ 85806 h 742078"/>
                    <a:gd name="connsiteX3914" fmla="*/ 70413 w 952345"/>
                    <a:gd name="connsiteY3914" fmla="*/ 85066 h 742078"/>
                    <a:gd name="connsiteX3915" fmla="*/ 72044 w 952345"/>
                    <a:gd name="connsiteY3915" fmla="*/ 82752 h 742078"/>
                    <a:gd name="connsiteX3916" fmla="*/ 71963 w 952345"/>
                    <a:gd name="connsiteY3916" fmla="*/ 76169 h 742078"/>
                    <a:gd name="connsiteX3917" fmla="*/ 71952 w 952345"/>
                    <a:gd name="connsiteY3917" fmla="*/ 76018 h 742078"/>
                    <a:gd name="connsiteX3918" fmla="*/ 70668 w 952345"/>
                    <a:gd name="connsiteY3918" fmla="*/ 72848 h 742078"/>
                    <a:gd name="connsiteX3919" fmla="*/ 70575 w 952345"/>
                    <a:gd name="connsiteY3919" fmla="*/ 71622 h 742078"/>
                    <a:gd name="connsiteX3920" fmla="*/ 70818 w 952345"/>
                    <a:gd name="connsiteY3920" fmla="*/ 70789 h 742078"/>
                    <a:gd name="connsiteX3921" fmla="*/ 71697 w 952345"/>
                    <a:gd name="connsiteY3921" fmla="*/ 68822 h 742078"/>
                    <a:gd name="connsiteX3922" fmla="*/ 72033 w 952345"/>
                    <a:gd name="connsiteY3922" fmla="*/ 68163 h 742078"/>
                    <a:gd name="connsiteX3923" fmla="*/ 74451 w 952345"/>
                    <a:gd name="connsiteY3923" fmla="*/ 63974 h 742078"/>
                    <a:gd name="connsiteX3924" fmla="*/ 74821 w 952345"/>
                    <a:gd name="connsiteY3924" fmla="*/ 63512 h 742078"/>
                    <a:gd name="connsiteX3925" fmla="*/ 75214 w 952345"/>
                    <a:gd name="connsiteY3925" fmla="*/ 63153 h 742078"/>
                    <a:gd name="connsiteX3926" fmla="*/ 75538 w 952345"/>
                    <a:gd name="connsiteY3926" fmla="*/ 62910 h 742078"/>
                    <a:gd name="connsiteX3927" fmla="*/ 77390 w 952345"/>
                    <a:gd name="connsiteY3927" fmla="*/ 61811 h 742078"/>
                    <a:gd name="connsiteX3928" fmla="*/ 78014 w 952345"/>
                    <a:gd name="connsiteY3928" fmla="*/ 61498 h 742078"/>
                    <a:gd name="connsiteX3929" fmla="*/ 78385 w 952345"/>
                    <a:gd name="connsiteY3929" fmla="*/ 61348 h 742078"/>
                    <a:gd name="connsiteX3930" fmla="*/ 78778 w 952345"/>
                    <a:gd name="connsiteY3930" fmla="*/ 61255 h 742078"/>
                    <a:gd name="connsiteX3931" fmla="*/ 79241 w 952345"/>
                    <a:gd name="connsiteY3931" fmla="*/ 59694 h 742078"/>
                    <a:gd name="connsiteX3932" fmla="*/ 79565 w 952345"/>
                    <a:gd name="connsiteY3932" fmla="*/ 59034 h 742078"/>
                    <a:gd name="connsiteX3933" fmla="*/ 80884 w 952345"/>
                    <a:gd name="connsiteY3933" fmla="*/ 57356 h 742078"/>
                    <a:gd name="connsiteX3934" fmla="*/ 80988 w 952345"/>
                    <a:gd name="connsiteY3934" fmla="*/ 57206 h 742078"/>
                    <a:gd name="connsiteX3935" fmla="*/ 80988 w 952345"/>
                    <a:gd name="connsiteY3935" fmla="*/ 57183 h 742078"/>
                    <a:gd name="connsiteX3936" fmla="*/ 79808 w 952345"/>
                    <a:gd name="connsiteY3936" fmla="*/ 56396 h 742078"/>
                    <a:gd name="connsiteX3937" fmla="*/ 78870 w 952345"/>
                    <a:gd name="connsiteY3937" fmla="*/ 55725 h 742078"/>
                    <a:gd name="connsiteX3938" fmla="*/ 78118 w 952345"/>
                    <a:gd name="connsiteY3938" fmla="*/ 53758 h 742078"/>
                    <a:gd name="connsiteX3939" fmla="*/ 79541 w 952345"/>
                    <a:gd name="connsiteY3939" fmla="*/ 52208 h 742078"/>
                    <a:gd name="connsiteX3940" fmla="*/ 80756 w 952345"/>
                    <a:gd name="connsiteY3940" fmla="*/ 51861 h 742078"/>
                    <a:gd name="connsiteX3941" fmla="*/ 82122 w 952345"/>
                    <a:gd name="connsiteY3941" fmla="*/ 47927 h 742078"/>
                    <a:gd name="connsiteX3942" fmla="*/ 84169 w 952345"/>
                    <a:gd name="connsiteY3942" fmla="*/ 46585 h 742078"/>
                    <a:gd name="connsiteX3943" fmla="*/ 84493 w 952345"/>
                    <a:gd name="connsiteY3943" fmla="*/ 46597 h 742078"/>
                    <a:gd name="connsiteX3944" fmla="*/ 85673 w 952345"/>
                    <a:gd name="connsiteY3944" fmla="*/ 47106 h 742078"/>
                    <a:gd name="connsiteX3945" fmla="*/ 87351 w 952345"/>
                    <a:gd name="connsiteY3945" fmla="*/ 48575 h 742078"/>
                    <a:gd name="connsiteX3946" fmla="*/ 91389 w 952345"/>
                    <a:gd name="connsiteY3946" fmla="*/ 42918 h 742078"/>
                    <a:gd name="connsiteX3947" fmla="*/ 92731 w 952345"/>
                    <a:gd name="connsiteY3947" fmla="*/ 42096 h 742078"/>
                    <a:gd name="connsiteX3948" fmla="*/ 93229 w 952345"/>
                    <a:gd name="connsiteY3948" fmla="*/ 42027 h 742078"/>
                    <a:gd name="connsiteX3949" fmla="*/ 93634 w 952345"/>
                    <a:gd name="connsiteY3949" fmla="*/ 42015 h 742078"/>
                    <a:gd name="connsiteX3950" fmla="*/ 95774 w 952345"/>
                    <a:gd name="connsiteY3950" fmla="*/ 42131 h 742078"/>
                    <a:gd name="connsiteX3951" fmla="*/ 96815 w 952345"/>
                    <a:gd name="connsiteY3951" fmla="*/ 42489 h 742078"/>
                    <a:gd name="connsiteX3952" fmla="*/ 97151 w 952345"/>
                    <a:gd name="connsiteY3952" fmla="*/ 42721 h 742078"/>
                    <a:gd name="connsiteX3953" fmla="*/ 97995 w 952345"/>
                    <a:gd name="connsiteY3953" fmla="*/ 44213 h 742078"/>
                    <a:gd name="connsiteX3954" fmla="*/ 98400 w 952345"/>
                    <a:gd name="connsiteY3954" fmla="*/ 49859 h 742078"/>
                    <a:gd name="connsiteX3955" fmla="*/ 99823 w 952345"/>
                    <a:gd name="connsiteY3955" fmla="*/ 50403 h 742078"/>
                    <a:gd name="connsiteX3956" fmla="*/ 99858 w 952345"/>
                    <a:gd name="connsiteY3956" fmla="*/ 50403 h 742078"/>
                    <a:gd name="connsiteX3957" fmla="*/ 101050 w 952345"/>
                    <a:gd name="connsiteY3957" fmla="*/ 50241 h 742078"/>
                    <a:gd name="connsiteX3958" fmla="*/ 101038 w 952345"/>
                    <a:gd name="connsiteY3958" fmla="*/ 50229 h 742078"/>
                    <a:gd name="connsiteX3959" fmla="*/ 101327 w 952345"/>
                    <a:gd name="connsiteY3959" fmla="*/ 49177 h 742078"/>
                    <a:gd name="connsiteX3960" fmla="*/ 101941 w 952345"/>
                    <a:gd name="connsiteY3960" fmla="*/ 48216 h 742078"/>
                    <a:gd name="connsiteX3961" fmla="*/ 102507 w 952345"/>
                    <a:gd name="connsiteY3961" fmla="*/ 47580 h 742078"/>
                    <a:gd name="connsiteX3962" fmla="*/ 104023 w 952345"/>
                    <a:gd name="connsiteY3962" fmla="*/ 46955 h 742078"/>
                    <a:gd name="connsiteX3963" fmla="*/ 111532 w 952345"/>
                    <a:gd name="connsiteY3963" fmla="*/ 47187 h 742078"/>
                    <a:gd name="connsiteX3964" fmla="*/ 112145 w 952345"/>
                    <a:gd name="connsiteY3964" fmla="*/ 47291 h 742078"/>
                    <a:gd name="connsiteX3965" fmla="*/ 112654 w 952345"/>
                    <a:gd name="connsiteY3965" fmla="*/ 47464 h 742078"/>
                    <a:gd name="connsiteX3966" fmla="*/ 118717 w 952345"/>
                    <a:gd name="connsiteY3966" fmla="*/ 49755 h 742078"/>
                    <a:gd name="connsiteX3967" fmla="*/ 119943 w 952345"/>
                    <a:gd name="connsiteY3967" fmla="*/ 51109 h 742078"/>
                    <a:gd name="connsiteX3968" fmla="*/ 120082 w 952345"/>
                    <a:gd name="connsiteY3968" fmla="*/ 51595 h 742078"/>
                    <a:gd name="connsiteX3969" fmla="*/ 120244 w 952345"/>
                    <a:gd name="connsiteY3969" fmla="*/ 52659 h 742078"/>
                    <a:gd name="connsiteX3970" fmla="*/ 120256 w 952345"/>
                    <a:gd name="connsiteY3970" fmla="*/ 52694 h 742078"/>
                    <a:gd name="connsiteX3971" fmla="*/ 123217 w 952345"/>
                    <a:gd name="connsiteY3971" fmla="*/ 51838 h 742078"/>
                    <a:gd name="connsiteX3972" fmla="*/ 123333 w 952345"/>
                    <a:gd name="connsiteY3972" fmla="*/ 51803 h 742078"/>
                    <a:gd name="connsiteX3973" fmla="*/ 124721 w 952345"/>
                    <a:gd name="connsiteY3973" fmla="*/ 50681 h 742078"/>
                    <a:gd name="connsiteX3974" fmla="*/ 125173 w 952345"/>
                    <a:gd name="connsiteY3974" fmla="*/ 50403 h 742078"/>
                    <a:gd name="connsiteX3975" fmla="*/ 125589 w 952345"/>
                    <a:gd name="connsiteY3975" fmla="*/ 50218 h 742078"/>
                    <a:gd name="connsiteX3976" fmla="*/ 127695 w 952345"/>
                    <a:gd name="connsiteY3976" fmla="*/ 50507 h 742078"/>
                    <a:gd name="connsiteX3977" fmla="*/ 128921 w 952345"/>
                    <a:gd name="connsiteY3977" fmla="*/ 51537 h 742078"/>
                    <a:gd name="connsiteX3978" fmla="*/ 129315 w 952345"/>
                    <a:gd name="connsiteY3978" fmla="*/ 51965 h 742078"/>
                    <a:gd name="connsiteX3979" fmla="*/ 129720 w 952345"/>
                    <a:gd name="connsiteY3979" fmla="*/ 52590 h 742078"/>
                    <a:gd name="connsiteX3980" fmla="*/ 130807 w 952345"/>
                    <a:gd name="connsiteY3980" fmla="*/ 54661 h 742078"/>
                    <a:gd name="connsiteX3981" fmla="*/ 130865 w 952345"/>
                    <a:gd name="connsiteY3981" fmla="*/ 54718 h 742078"/>
                    <a:gd name="connsiteX3982" fmla="*/ 132924 w 952345"/>
                    <a:gd name="connsiteY3982" fmla="*/ 56257 h 742078"/>
                    <a:gd name="connsiteX3983" fmla="*/ 133376 w 952345"/>
                    <a:gd name="connsiteY3983" fmla="*/ 56720 h 742078"/>
                    <a:gd name="connsiteX3984" fmla="*/ 133653 w 952345"/>
                    <a:gd name="connsiteY3984" fmla="*/ 57136 h 742078"/>
                    <a:gd name="connsiteX3985" fmla="*/ 133942 w 952345"/>
                    <a:gd name="connsiteY3985" fmla="*/ 57761 h 742078"/>
                    <a:gd name="connsiteX3986" fmla="*/ 135134 w 952345"/>
                    <a:gd name="connsiteY3986" fmla="*/ 62308 h 742078"/>
                    <a:gd name="connsiteX3987" fmla="*/ 136441 w 952345"/>
                    <a:gd name="connsiteY3987" fmla="*/ 62933 h 742078"/>
                    <a:gd name="connsiteX3988" fmla="*/ 136835 w 952345"/>
                    <a:gd name="connsiteY3988" fmla="*/ 63095 h 742078"/>
                    <a:gd name="connsiteX3989" fmla="*/ 138802 w 952345"/>
                    <a:gd name="connsiteY3989" fmla="*/ 63789 h 742078"/>
                    <a:gd name="connsiteX3990" fmla="*/ 139345 w 952345"/>
                    <a:gd name="connsiteY3990" fmla="*/ 64078 h 742078"/>
                    <a:gd name="connsiteX3991" fmla="*/ 140653 w 952345"/>
                    <a:gd name="connsiteY3991" fmla="*/ 65108 h 742078"/>
                    <a:gd name="connsiteX3992" fmla="*/ 141393 w 952345"/>
                    <a:gd name="connsiteY3992" fmla="*/ 66832 h 742078"/>
                    <a:gd name="connsiteX3993" fmla="*/ 140387 w 952345"/>
                    <a:gd name="connsiteY3993" fmla="*/ 68405 h 742078"/>
                    <a:gd name="connsiteX3994" fmla="*/ 139855 w 952345"/>
                    <a:gd name="connsiteY3994" fmla="*/ 68718 h 742078"/>
                    <a:gd name="connsiteX3995" fmla="*/ 137367 w 952345"/>
                    <a:gd name="connsiteY3995" fmla="*/ 69921 h 742078"/>
                    <a:gd name="connsiteX3996" fmla="*/ 136916 w 952345"/>
                    <a:gd name="connsiteY3996" fmla="*/ 70928 h 742078"/>
                    <a:gd name="connsiteX3997" fmla="*/ 136395 w 952345"/>
                    <a:gd name="connsiteY3997" fmla="*/ 71552 h 742078"/>
                    <a:gd name="connsiteX3998" fmla="*/ 136326 w 952345"/>
                    <a:gd name="connsiteY3998" fmla="*/ 71691 h 742078"/>
                    <a:gd name="connsiteX3999" fmla="*/ 136893 w 952345"/>
                    <a:gd name="connsiteY3999" fmla="*/ 71795 h 742078"/>
                    <a:gd name="connsiteX4000" fmla="*/ 137818 w 952345"/>
                    <a:gd name="connsiteY4000" fmla="*/ 72131 h 742078"/>
                    <a:gd name="connsiteX4001" fmla="*/ 138235 w 952345"/>
                    <a:gd name="connsiteY4001" fmla="*/ 72235 h 742078"/>
                    <a:gd name="connsiteX4002" fmla="*/ 138732 w 952345"/>
                    <a:gd name="connsiteY4002" fmla="*/ 72351 h 742078"/>
                    <a:gd name="connsiteX4003" fmla="*/ 139299 w 952345"/>
                    <a:gd name="connsiteY4003" fmla="*/ 72582 h 742078"/>
                    <a:gd name="connsiteX4004" fmla="*/ 139750 w 952345"/>
                    <a:gd name="connsiteY4004" fmla="*/ 72848 h 742078"/>
                    <a:gd name="connsiteX4005" fmla="*/ 140098 w 952345"/>
                    <a:gd name="connsiteY4005" fmla="*/ 73114 h 742078"/>
                    <a:gd name="connsiteX4006" fmla="*/ 142435 w 952345"/>
                    <a:gd name="connsiteY4006" fmla="*/ 75324 h 742078"/>
                    <a:gd name="connsiteX4007" fmla="*/ 142828 w 952345"/>
                    <a:gd name="connsiteY4007" fmla="*/ 75683 h 742078"/>
                    <a:gd name="connsiteX4008" fmla="*/ 143187 w 952345"/>
                    <a:gd name="connsiteY4008" fmla="*/ 76030 h 742078"/>
                    <a:gd name="connsiteX4009" fmla="*/ 144158 w 952345"/>
                    <a:gd name="connsiteY4009" fmla="*/ 76898 h 742078"/>
                    <a:gd name="connsiteX4010" fmla="*/ 144367 w 952345"/>
                    <a:gd name="connsiteY4010" fmla="*/ 76932 h 742078"/>
                    <a:gd name="connsiteX4011" fmla="*/ 144691 w 952345"/>
                    <a:gd name="connsiteY4011" fmla="*/ 76770 h 742078"/>
                    <a:gd name="connsiteX4012" fmla="*/ 145153 w 952345"/>
                    <a:gd name="connsiteY4012" fmla="*/ 76562 h 742078"/>
                    <a:gd name="connsiteX4013" fmla="*/ 145593 w 952345"/>
                    <a:gd name="connsiteY4013" fmla="*/ 76354 h 742078"/>
                    <a:gd name="connsiteX4014" fmla="*/ 147456 w 952345"/>
                    <a:gd name="connsiteY4014" fmla="*/ 75382 h 742078"/>
                    <a:gd name="connsiteX4015" fmla="*/ 147907 w 952345"/>
                    <a:gd name="connsiteY4015" fmla="*/ 75208 h 742078"/>
                    <a:gd name="connsiteX4016" fmla="*/ 148775 w 952345"/>
                    <a:gd name="connsiteY4016" fmla="*/ 75023 h 742078"/>
                    <a:gd name="connsiteX4017" fmla="*/ 150290 w 952345"/>
                    <a:gd name="connsiteY4017" fmla="*/ 74931 h 742078"/>
                    <a:gd name="connsiteX4018" fmla="*/ 150638 w 952345"/>
                    <a:gd name="connsiteY4018" fmla="*/ 74665 h 742078"/>
                    <a:gd name="connsiteX4019" fmla="*/ 151042 w 952345"/>
                    <a:gd name="connsiteY4019" fmla="*/ 74422 h 742078"/>
                    <a:gd name="connsiteX4020" fmla="*/ 152037 w 952345"/>
                    <a:gd name="connsiteY4020" fmla="*/ 74132 h 742078"/>
                    <a:gd name="connsiteX4021" fmla="*/ 152558 w 952345"/>
                    <a:gd name="connsiteY4021" fmla="*/ 74121 h 742078"/>
                    <a:gd name="connsiteX4022" fmla="*/ 153900 w 952345"/>
                    <a:gd name="connsiteY4022" fmla="*/ 74260 h 742078"/>
                    <a:gd name="connsiteX4023" fmla="*/ 154467 w 952345"/>
                    <a:gd name="connsiteY4023" fmla="*/ 74399 h 742078"/>
                    <a:gd name="connsiteX4024" fmla="*/ 154953 w 952345"/>
                    <a:gd name="connsiteY4024" fmla="*/ 74607 h 742078"/>
                    <a:gd name="connsiteX4025" fmla="*/ 155647 w 952345"/>
                    <a:gd name="connsiteY4025" fmla="*/ 74977 h 742078"/>
                    <a:gd name="connsiteX4026" fmla="*/ 156364 w 952345"/>
                    <a:gd name="connsiteY4026" fmla="*/ 75694 h 742078"/>
                    <a:gd name="connsiteX4027" fmla="*/ 157140 w 952345"/>
                    <a:gd name="connsiteY4027" fmla="*/ 77013 h 742078"/>
                    <a:gd name="connsiteX4028" fmla="*/ 157371 w 952345"/>
                    <a:gd name="connsiteY4028" fmla="*/ 77337 h 742078"/>
                    <a:gd name="connsiteX4029" fmla="*/ 157857 w 952345"/>
                    <a:gd name="connsiteY4029" fmla="*/ 77974 h 742078"/>
                    <a:gd name="connsiteX4030" fmla="*/ 157950 w 952345"/>
                    <a:gd name="connsiteY4030" fmla="*/ 78055 h 742078"/>
                    <a:gd name="connsiteX4031" fmla="*/ 158898 w 952345"/>
                    <a:gd name="connsiteY4031" fmla="*/ 78633 h 742078"/>
                    <a:gd name="connsiteX4032" fmla="*/ 159049 w 952345"/>
                    <a:gd name="connsiteY4032" fmla="*/ 78656 h 742078"/>
                    <a:gd name="connsiteX4033" fmla="*/ 161536 w 952345"/>
                    <a:gd name="connsiteY4033" fmla="*/ 79050 h 742078"/>
                    <a:gd name="connsiteX4034" fmla="*/ 161883 w 952345"/>
                    <a:gd name="connsiteY4034" fmla="*/ 79050 h 742078"/>
                    <a:gd name="connsiteX4035" fmla="*/ 162392 w 952345"/>
                    <a:gd name="connsiteY4035" fmla="*/ 79038 h 742078"/>
                    <a:gd name="connsiteX4036" fmla="*/ 163596 w 952345"/>
                    <a:gd name="connsiteY4036" fmla="*/ 79397 h 742078"/>
                    <a:gd name="connsiteX4037" fmla="*/ 164209 w 952345"/>
                    <a:gd name="connsiteY4037" fmla="*/ 79836 h 742078"/>
                    <a:gd name="connsiteX4038" fmla="*/ 165817 w 952345"/>
                    <a:gd name="connsiteY4038" fmla="*/ 81259 h 742078"/>
                    <a:gd name="connsiteX4039" fmla="*/ 166488 w 952345"/>
                    <a:gd name="connsiteY4039" fmla="*/ 82740 h 742078"/>
                    <a:gd name="connsiteX4040" fmla="*/ 166476 w 952345"/>
                    <a:gd name="connsiteY4040" fmla="*/ 83527 h 742078"/>
                    <a:gd name="connsiteX4041" fmla="*/ 166268 w 952345"/>
                    <a:gd name="connsiteY4041" fmla="*/ 85124 h 742078"/>
                    <a:gd name="connsiteX4042" fmla="*/ 166037 w 952345"/>
                    <a:gd name="connsiteY4042" fmla="*/ 86084 h 742078"/>
                    <a:gd name="connsiteX4043" fmla="*/ 165539 w 952345"/>
                    <a:gd name="connsiteY4043" fmla="*/ 87391 h 742078"/>
                    <a:gd name="connsiteX4044" fmla="*/ 165539 w 952345"/>
                    <a:gd name="connsiteY4044" fmla="*/ 87449 h 742078"/>
                    <a:gd name="connsiteX4045" fmla="*/ 165863 w 952345"/>
                    <a:gd name="connsiteY4045" fmla="*/ 90874 h 742078"/>
                    <a:gd name="connsiteX4046" fmla="*/ 165863 w 952345"/>
                    <a:gd name="connsiteY4046" fmla="*/ 90897 h 742078"/>
                    <a:gd name="connsiteX4047" fmla="*/ 167842 w 952345"/>
                    <a:gd name="connsiteY4047" fmla="*/ 93859 h 742078"/>
                    <a:gd name="connsiteX4048" fmla="*/ 168547 w 952345"/>
                    <a:gd name="connsiteY4048" fmla="*/ 94183 h 742078"/>
                    <a:gd name="connsiteX4049" fmla="*/ 169149 w 952345"/>
                    <a:gd name="connsiteY4049" fmla="*/ 94518 h 742078"/>
                    <a:gd name="connsiteX4050" fmla="*/ 169577 w 952345"/>
                    <a:gd name="connsiteY4050" fmla="*/ 94842 h 742078"/>
                    <a:gd name="connsiteX4051" fmla="*/ 171717 w 952345"/>
                    <a:gd name="connsiteY4051" fmla="*/ 96913 h 742078"/>
                    <a:gd name="connsiteX4052" fmla="*/ 172458 w 952345"/>
                    <a:gd name="connsiteY4052" fmla="*/ 97098 h 742078"/>
                    <a:gd name="connsiteX4053" fmla="*/ 172944 w 952345"/>
                    <a:gd name="connsiteY4053" fmla="*/ 97214 h 742078"/>
                    <a:gd name="connsiteX4054" fmla="*/ 173233 w 952345"/>
                    <a:gd name="connsiteY4054" fmla="*/ 97283 h 742078"/>
                    <a:gd name="connsiteX4055" fmla="*/ 175142 w 952345"/>
                    <a:gd name="connsiteY4055" fmla="*/ 97260 h 742078"/>
                    <a:gd name="connsiteX4056" fmla="*/ 176195 w 952345"/>
                    <a:gd name="connsiteY4056" fmla="*/ 97549 h 742078"/>
                    <a:gd name="connsiteX4057" fmla="*/ 176635 w 952345"/>
                    <a:gd name="connsiteY4057" fmla="*/ 97815 h 742078"/>
                    <a:gd name="connsiteX4058" fmla="*/ 177641 w 952345"/>
                    <a:gd name="connsiteY4058" fmla="*/ 98498 h 742078"/>
                    <a:gd name="connsiteX4059" fmla="*/ 178347 w 952345"/>
                    <a:gd name="connsiteY4059" fmla="*/ 99389 h 742078"/>
                    <a:gd name="connsiteX4060" fmla="*/ 178544 w 952345"/>
                    <a:gd name="connsiteY4060" fmla="*/ 99886 h 742078"/>
                    <a:gd name="connsiteX4061" fmla="*/ 179689 w 952345"/>
                    <a:gd name="connsiteY4061" fmla="*/ 102964 h 742078"/>
                    <a:gd name="connsiteX4062" fmla="*/ 179782 w 952345"/>
                    <a:gd name="connsiteY4062" fmla="*/ 103369 h 742078"/>
                    <a:gd name="connsiteX4063" fmla="*/ 179943 w 952345"/>
                    <a:gd name="connsiteY4063" fmla="*/ 104491 h 742078"/>
                    <a:gd name="connsiteX4064" fmla="*/ 178497 w 952345"/>
                    <a:gd name="connsiteY4064" fmla="*/ 106643 h 742078"/>
                    <a:gd name="connsiteX4065" fmla="*/ 177618 w 952345"/>
                    <a:gd name="connsiteY4065" fmla="*/ 106886 h 742078"/>
                    <a:gd name="connsiteX4066" fmla="*/ 177595 w 952345"/>
                    <a:gd name="connsiteY4066" fmla="*/ 106898 h 742078"/>
                    <a:gd name="connsiteX4067" fmla="*/ 177097 w 952345"/>
                    <a:gd name="connsiteY4067" fmla="*/ 107349 h 742078"/>
                    <a:gd name="connsiteX4068" fmla="*/ 176982 w 952345"/>
                    <a:gd name="connsiteY4068" fmla="*/ 107777 h 742078"/>
                    <a:gd name="connsiteX4069" fmla="*/ 176970 w 952345"/>
                    <a:gd name="connsiteY4069" fmla="*/ 107881 h 742078"/>
                    <a:gd name="connsiteX4070" fmla="*/ 177421 w 952345"/>
                    <a:gd name="connsiteY4070" fmla="*/ 111329 h 742078"/>
                    <a:gd name="connsiteX4071" fmla="*/ 177410 w 952345"/>
                    <a:gd name="connsiteY4071" fmla="*/ 111931 h 742078"/>
                    <a:gd name="connsiteX4072" fmla="*/ 177225 w 952345"/>
                    <a:gd name="connsiteY4072" fmla="*/ 112798 h 742078"/>
                    <a:gd name="connsiteX4073" fmla="*/ 176877 w 952345"/>
                    <a:gd name="connsiteY4073" fmla="*/ 113747 h 742078"/>
                    <a:gd name="connsiteX4074" fmla="*/ 176866 w 952345"/>
                    <a:gd name="connsiteY4074" fmla="*/ 113828 h 742078"/>
                    <a:gd name="connsiteX4075" fmla="*/ 176877 w 952345"/>
                    <a:gd name="connsiteY4075" fmla="*/ 114164 h 742078"/>
                    <a:gd name="connsiteX4076" fmla="*/ 177016 w 952345"/>
                    <a:gd name="connsiteY4076" fmla="*/ 114152 h 742078"/>
                    <a:gd name="connsiteX4077" fmla="*/ 177861 w 952345"/>
                    <a:gd name="connsiteY4077" fmla="*/ 114233 h 742078"/>
                    <a:gd name="connsiteX4078" fmla="*/ 178729 w 952345"/>
                    <a:gd name="connsiteY4078" fmla="*/ 114568 h 742078"/>
                    <a:gd name="connsiteX4079" fmla="*/ 180580 w 952345"/>
                    <a:gd name="connsiteY4079" fmla="*/ 115818 h 742078"/>
                    <a:gd name="connsiteX4080" fmla="*/ 180719 w 952345"/>
                    <a:gd name="connsiteY4080" fmla="*/ 115818 h 742078"/>
                    <a:gd name="connsiteX4081" fmla="*/ 180962 w 952345"/>
                    <a:gd name="connsiteY4081" fmla="*/ 115783 h 742078"/>
                    <a:gd name="connsiteX4082" fmla="*/ 185925 w 952345"/>
                    <a:gd name="connsiteY4082" fmla="*/ 114233 h 742078"/>
                    <a:gd name="connsiteX4083" fmla="*/ 186527 w 952345"/>
                    <a:gd name="connsiteY4083" fmla="*/ 114140 h 742078"/>
                    <a:gd name="connsiteX4084" fmla="*/ 187394 w 952345"/>
                    <a:gd name="connsiteY4084" fmla="*/ 114164 h 742078"/>
                    <a:gd name="connsiteX4085" fmla="*/ 192161 w 952345"/>
                    <a:gd name="connsiteY4085" fmla="*/ 115008 h 742078"/>
                    <a:gd name="connsiteX4086" fmla="*/ 192624 w 952345"/>
                    <a:gd name="connsiteY4086" fmla="*/ 115159 h 742078"/>
                    <a:gd name="connsiteX4087" fmla="*/ 193052 w 952345"/>
                    <a:gd name="connsiteY4087" fmla="*/ 115344 h 742078"/>
                    <a:gd name="connsiteX4088" fmla="*/ 194197 w 952345"/>
                    <a:gd name="connsiteY4088" fmla="*/ 116732 h 742078"/>
                    <a:gd name="connsiteX4089" fmla="*/ 194660 w 952345"/>
                    <a:gd name="connsiteY4089" fmla="*/ 118838 h 742078"/>
                    <a:gd name="connsiteX4090" fmla="*/ 194764 w 952345"/>
                    <a:gd name="connsiteY4090" fmla="*/ 119347 h 742078"/>
                    <a:gd name="connsiteX4091" fmla="*/ 194799 w 952345"/>
                    <a:gd name="connsiteY4091" fmla="*/ 119497 h 742078"/>
                    <a:gd name="connsiteX4092" fmla="*/ 195748 w 952345"/>
                    <a:gd name="connsiteY4092" fmla="*/ 120862 h 742078"/>
                    <a:gd name="connsiteX4093" fmla="*/ 195956 w 952345"/>
                    <a:gd name="connsiteY4093" fmla="*/ 121117 h 742078"/>
                    <a:gd name="connsiteX4094" fmla="*/ 197298 w 952345"/>
                    <a:gd name="connsiteY4094" fmla="*/ 122413 h 742078"/>
                    <a:gd name="connsiteX4095" fmla="*/ 199496 w 952345"/>
                    <a:gd name="connsiteY4095" fmla="*/ 122933 h 742078"/>
                    <a:gd name="connsiteX4096" fmla="*/ 199947 w 952345"/>
                    <a:gd name="connsiteY4096" fmla="*/ 123014 h 742078"/>
                    <a:gd name="connsiteX4097" fmla="*/ 205247 w 952345"/>
                    <a:gd name="connsiteY4097" fmla="*/ 123905 h 742078"/>
                    <a:gd name="connsiteX4098" fmla="*/ 206357 w 952345"/>
                    <a:gd name="connsiteY4098" fmla="*/ 124495 h 742078"/>
                    <a:gd name="connsiteX4099" fmla="*/ 206681 w 952345"/>
                    <a:gd name="connsiteY4099" fmla="*/ 124831 h 742078"/>
                    <a:gd name="connsiteX4100" fmla="*/ 207132 w 952345"/>
                    <a:gd name="connsiteY4100" fmla="*/ 125606 h 742078"/>
                    <a:gd name="connsiteX4101" fmla="*/ 208278 w 952345"/>
                    <a:gd name="connsiteY4101" fmla="*/ 129181 h 742078"/>
                    <a:gd name="connsiteX4102" fmla="*/ 208474 w 952345"/>
                    <a:gd name="connsiteY4102" fmla="*/ 130060 h 742078"/>
                    <a:gd name="connsiteX4103" fmla="*/ 209423 w 952345"/>
                    <a:gd name="connsiteY4103" fmla="*/ 137511 h 742078"/>
                    <a:gd name="connsiteX4104" fmla="*/ 209412 w 952345"/>
                    <a:gd name="connsiteY4104" fmla="*/ 138090 h 742078"/>
                    <a:gd name="connsiteX4105" fmla="*/ 209342 w 952345"/>
                    <a:gd name="connsiteY4105" fmla="*/ 138552 h 742078"/>
                    <a:gd name="connsiteX4106" fmla="*/ 208405 w 952345"/>
                    <a:gd name="connsiteY4106" fmla="*/ 139941 h 742078"/>
                    <a:gd name="connsiteX4107" fmla="*/ 207260 w 952345"/>
                    <a:gd name="connsiteY4107" fmla="*/ 140635 h 742078"/>
                    <a:gd name="connsiteX4108" fmla="*/ 206820 w 952345"/>
                    <a:gd name="connsiteY4108" fmla="*/ 144499 h 742078"/>
                    <a:gd name="connsiteX4109" fmla="*/ 207942 w 952345"/>
                    <a:gd name="connsiteY4109" fmla="*/ 146362 h 742078"/>
                    <a:gd name="connsiteX4110" fmla="*/ 208151 w 952345"/>
                    <a:gd name="connsiteY4110" fmla="*/ 146871 h 742078"/>
                    <a:gd name="connsiteX4111" fmla="*/ 209007 w 952345"/>
                    <a:gd name="connsiteY4111" fmla="*/ 146894 h 742078"/>
                    <a:gd name="connsiteX4112" fmla="*/ 209319 w 952345"/>
                    <a:gd name="connsiteY4112" fmla="*/ 146975 h 742078"/>
                    <a:gd name="connsiteX4113" fmla="*/ 208440 w 952345"/>
                    <a:gd name="connsiteY4113" fmla="*/ 145749 h 742078"/>
                    <a:gd name="connsiteX4114" fmla="*/ 208116 w 952345"/>
                    <a:gd name="connsiteY4114" fmla="*/ 145124 h 742078"/>
                    <a:gd name="connsiteX4115" fmla="*/ 208000 w 952345"/>
                    <a:gd name="connsiteY4115" fmla="*/ 143874 h 742078"/>
                    <a:gd name="connsiteX4116" fmla="*/ 209284 w 952345"/>
                    <a:gd name="connsiteY4116" fmla="*/ 142405 h 742078"/>
                    <a:gd name="connsiteX4117" fmla="*/ 210349 w 952345"/>
                    <a:gd name="connsiteY4117" fmla="*/ 142313 h 742078"/>
                    <a:gd name="connsiteX4118" fmla="*/ 210615 w 952345"/>
                    <a:gd name="connsiteY4118" fmla="*/ 142405 h 742078"/>
                    <a:gd name="connsiteX4119" fmla="*/ 210754 w 952345"/>
                    <a:gd name="connsiteY4119" fmla="*/ 142266 h 742078"/>
                    <a:gd name="connsiteX4120" fmla="*/ 211818 w 952345"/>
                    <a:gd name="connsiteY4120" fmla="*/ 141121 h 742078"/>
                    <a:gd name="connsiteX4121" fmla="*/ 214444 w 952345"/>
                    <a:gd name="connsiteY4121" fmla="*/ 140843 h 742078"/>
                    <a:gd name="connsiteX4122" fmla="*/ 214768 w 952345"/>
                    <a:gd name="connsiteY4122" fmla="*/ 141075 h 742078"/>
                    <a:gd name="connsiteX4123" fmla="*/ 215266 w 952345"/>
                    <a:gd name="connsiteY4123" fmla="*/ 141572 h 742078"/>
                    <a:gd name="connsiteX4124" fmla="*/ 217094 w 952345"/>
                    <a:gd name="connsiteY4124" fmla="*/ 144222 h 742078"/>
                    <a:gd name="connsiteX4125" fmla="*/ 217406 w 952345"/>
                    <a:gd name="connsiteY4125" fmla="*/ 144881 h 742078"/>
                    <a:gd name="connsiteX4126" fmla="*/ 217580 w 952345"/>
                    <a:gd name="connsiteY4126" fmla="*/ 145702 h 742078"/>
                    <a:gd name="connsiteX4127" fmla="*/ 217672 w 952345"/>
                    <a:gd name="connsiteY4127" fmla="*/ 146755 h 742078"/>
                    <a:gd name="connsiteX4128" fmla="*/ 218043 w 952345"/>
                    <a:gd name="connsiteY4128" fmla="*/ 146755 h 742078"/>
                    <a:gd name="connsiteX4129" fmla="*/ 218205 w 952345"/>
                    <a:gd name="connsiteY4129" fmla="*/ 146512 h 742078"/>
                    <a:gd name="connsiteX4130" fmla="*/ 219049 w 952345"/>
                    <a:gd name="connsiteY4130" fmla="*/ 145124 h 742078"/>
                    <a:gd name="connsiteX4131" fmla="*/ 219894 w 952345"/>
                    <a:gd name="connsiteY4131" fmla="*/ 144384 h 742078"/>
                    <a:gd name="connsiteX4132" fmla="*/ 219859 w 952345"/>
                    <a:gd name="connsiteY4132" fmla="*/ 144349 h 742078"/>
                    <a:gd name="connsiteX4133" fmla="*/ 217406 w 952345"/>
                    <a:gd name="connsiteY4133" fmla="*/ 140785 h 742078"/>
                    <a:gd name="connsiteX4134" fmla="*/ 217198 w 952345"/>
                    <a:gd name="connsiteY4134" fmla="*/ 138980 h 742078"/>
                    <a:gd name="connsiteX4135" fmla="*/ 218540 w 952345"/>
                    <a:gd name="connsiteY4135" fmla="*/ 137731 h 742078"/>
                    <a:gd name="connsiteX4136" fmla="*/ 218933 w 952345"/>
                    <a:gd name="connsiteY4136" fmla="*/ 137627 h 742078"/>
                    <a:gd name="connsiteX4137" fmla="*/ 221687 w 952345"/>
                    <a:gd name="connsiteY4137" fmla="*/ 133415 h 742078"/>
                    <a:gd name="connsiteX4138" fmla="*/ 221837 w 952345"/>
                    <a:gd name="connsiteY4138" fmla="*/ 133161 h 742078"/>
                    <a:gd name="connsiteX4139" fmla="*/ 224302 w 952345"/>
                    <a:gd name="connsiteY4139" fmla="*/ 126127 h 742078"/>
                    <a:gd name="connsiteX4140" fmla="*/ 224290 w 952345"/>
                    <a:gd name="connsiteY4140" fmla="*/ 126022 h 742078"/>
                    <a:gd name="connsiteX4141" fmla="*/ 224117 w 952345"/>
                    <a:gd name="connsiteY4141" fmla="*/ 123049 h 742078"/>
                    <a:gd name="connsiteX4142" fmla="*/ 222080 w 952345"/>
                    <a:gd name="connsiteY4142" fmla="*/ 121927 h 742078"/>
                    <a:gd name="connsiteX4143" fmla="*/ 221710 w 952345"/>
                    <a:gd name="connsiteY4143" fmla="*/ 121672 h 742078"/>
                    <a:gd name="connsiteX4144" fmla="*/ 221352 w 952345"/>
                    <a:gd name="connsiteY4144" fmla="*/ 121348 h 742078"/>
                    <a:gd name="connsiteX4145" fmla="*/ 220669 w 952345"/>
                    <a:gd name="connsiteY4145" fmla="*/ 119867 h 742078"/>
                    <a:gd name="connsiteX4146" fmla="*/ 220646 w 952345"/>
                    <a:gd name="connsiteY4146" fmla="*/ 116107 h 742078"/>
                    <a:gd name="connsiteX4147" fmla="*/ 220750 w 952345"/>
                    <a:gd name="connsiteY4147" fmla="*/ 115448 h 742078"/>
                    <a:gd name="connsiteX4148" fmla="*/ 220923 w 952345"/>
                    <a:gd name="connsiteY4148" fmla="*/ 114939 h 742078"/>
                    <a:gd name="connsiteX4149" fmla="*/ 221409 w 952345"/>
                    <a:gd name="connsiteY4149" fmla="*/ 113851 h 742078"/>
                    <a:gd name="connsiteX4150" fmla="*/ 221571 w 952345"/>
                    <a:gd name="connsiteY4150" fmla="*/ 113435 h 742078"/>
                    <a:gd name="connsiteX4151" fmla="*/ 221907 w 952345"/>
                    <a:gd name="connsiteY4151" fmla="*/ 112440 h 742078"/>
                    <a:gd name="connsiteX4152" fmla="*/ 223330 w 952345"/>
                    <a:gd name="connsiteY4152" fmla="*/ 111132 h 742078"/>
                    <a:gd name="connsiteX4153" fmla="*/ 223723 w 952345"/>
                    <a:gd name="connsiteY4153" fmla="*/ 111040 h 742078"/>
                    <a:gd name="connsiteX4154" fmla="*/ 224741 w 952345"/>
                    <a:gd name="connsiteY4154" fmla="*/ 111051 h 742078"/>
                    <a:gd name="connsiteX4155" fmla="*/ 227321 w 952345"/>
                    <a:gd name="connsiteY4155" fmla="*/ 111757 h 742078"/>
                    <a:gd name="connsiteX4156" fmla="*/ 228687 w 952345"/>
                    <a:gd name="connsiteY4156" fmla="*/ 113018 h 742078"/>
                    <a:gd name="connsiteX4157" fmla="*/ 228432 w 952345"/>
                    <a:gd name="connsiteY4157" fmla="*/ 114846 h 742078"/>
                    <a:gd name="connsiteX4158" fmla="*/ 228247 w 952345"/>
                    <a:gd name="connsiteY4158" fmla="*/ 115124 h 742078"/>
                    <a:gd name="connsiteX4159" fmla="*/ 227807 w 952345"/>
                    <a:gd name="connsiteY4159" fmla="*/ 115563 h 742078"/>
                    <a:gd name="connsiteX4160" fmla="*/ 226836 w 952345"/>
                    <a:gd name="connsiteY4160" fmla="*/ 116281 h 742078"/>
                    <a:gd name="connsiteX4161" fmla="*/ 226847 w 952345"/>
                    <a:gd name="connsiteY4161" fmla="*/ 116721 h 742078"/>
                    <a:gd name="connsiteX4162" fmla="*/ 226847 w 952345"/>
                    <a:gd name="connsiteY4162" fmla="*/ 116825 h 742078"/>
                    <a:gd name="connsiteX4163" fmla="*/ 227773 w 952345"/>
                    <a:gd name="connsiteY4163" fmla="*/ 116686 h 742078"/>
                    <a:gd name="connsiteX4164" fmla="*/ 228872 w 952345"/>
                    <a:gd name="connsiteY4164" fmla="*/ 114985 h 742078"/>
                    <a:gd name="connsiteX4165" fmla="*/ 228987 w 952345"/>
                    <a:gd name="connsiteY4165" fmla="*/ 114742 h 742078"/>
                    <a:gd name="connsiteX4166" fmla="*/ 229265 w 952345"/>
                    <a:gd name="connsiteY4166" fmla="*/ 113874 h 742078"/>
                    <a:gd name="connsiteX4167" fmla="*/ 229543 w 952345"/>
                    <a:gd name="connsiteY4167" fmla="*/ 113238 h 742078"/>
                    <a:gd name="connsiteX4168" fmla="*/ 231220 w 952345"/>
                    <a:gd name="connsiteY4168" fmla="*/ 112116 h 742078"/>
                    <a:gd name="connsiteX4169" fmla="*/ 233037 w 952345"/>
                    <a:gd name="connsiteY4169" fmla="*/ 113007 h 742078"/>
                    <a:gd name="connsiteX4170" fmla="*/ 234495 w 952345"/>
                    <a:gd name="connsiteY4170" fmla="*/ 115251 h 742078"/>
                    <a:gd name="connsiteX4171" fmla="*/ 234668 w 952345"/>
                    <a:gd name="connsiteY4171" fmla="*/ 115575 h 742078"/>
                    <a:gd name="connsiteX4172" fmla="*/ 234830 w 952345"/>
                    <a:gd name="connsiteY4172" fmla="*/ 115043 h 742078"/>
                    <a:gd name="connsiteX4173" fmla="*/ 235073 w 952345"/>
                    <a:gd name="connsiteY4173" fmla="*/ 114499 h 742078"/>
                    <a:gd name="connsiteX4174" fmla="*/ 235362 w 952345"/>
                    <a:gd name="connsiteY4174" fmla="*/ 114059 h 742078"/>
                    <a:gd name="connsiteX4175" fmla="*/ 235848 w 952345"/>
                    <a:gd name="connsiteY4175" fmla="*/ 113458 h 742078"/>
                    <a:gd name="connsiteX4176" fmla="*/ 236542 w 952345"/>
                    <a:gd name="connsiteY4176" fmla="*/ 112856 h 742078"/>
                    <a:gd name="connsiteX4177" fmla="*/ 237167 w 952345"/>
                    <a:gd name="connsiteY4177" fmla="*/ 112521 h 742078"/>
                    <a:gd name="connsiteX4178" fmla="*/ 237676 w 952345"/>
                    <a:gd name="connsiteY4178" fmla="*/ 112347 h 742078"/>
                    <a:gd name="connsiteX4179" fmla="*/ 238162 w 952345"/>
                    <a:gd name="connsiteY4179" fmla="*/ 112197 h 742078"/>
                    <a:gd name="connsiteX4180" fmla="*/ 238521 w 952345"/>
                    <a:gd name="connsiteY4180" fmla="*/ 112058 h 742078"/>
                    <a:gd name="connsiteX4181" fmla="*/ 240777 w 952345"/>
                    <a:gd name="connsiteY4181" fmla="*/ 110889 h 742078"/>
                    <a:gd name="connsiteX4182" fmla="*/ 241610 w 952345"/>
                    <a:gd name="connsiteY4182" fmla="*/ 110600 h 742078"/>
                    <a:gd name="connsiteX4183" fmla="*/ 242212 w 952345"/>
                    <a:gd name="connsiteY4183" fmla="*/ 110519 h 742078"/>
                    <a:gd name="connsiteX4184" fmla="*/ 244896 w 952345"/>
                    <a:gd name="connsiteY4184" fmla="*/ 110531 h 742078"/>
                    <a:gd name="connsiteX4185" fmla="*/ 245416 w 952345"/>
                    <a:gd name="connsiteY4185" fmla="*/ 110531 h 742078"/>
                    <a:gd name="connsiteX4186" fmla="*/ 245937 w 952345"/>
                    <a:gd name="connsiteY4186" fmla="*/ 110531 h 742078"/>
                    <a:gd name="connsiteX4187" fmla="*/ 248621 w 952345"/>
                    <a:gd name="connsiteY4187" fmla="*/ 110519 h 742078"/>
                    <a:gd name="connsiteX4188" fmla="*/ 250310 w 952345"/>
                    <a:gd name="connsiteY4188" fmla="*/ 110577 h 742078"/>
                    <a:gd name="connsiteX4189" fmla="*/ 250820 w 952345"/>
                    <a:gd name="connsiteY4189" fmla="*/ 110589 h 742078"/>
                    <a:gd name="connsiteX4190" fmla="*/ 250889 w 952345"/>
                    <a:gd name="connsiteY4190" fmla="*/ 110589 h 742078"/>
                    <a:gd name="connsiteX4191" fmla="*/ 251282 w 952345"/>
                    <a:gd name="connsiteY4191" fmla="*/ 110415 h 742078"/>
                    <a:gd name="connsiteX4192" fmla="*/ 250993 w 952345"/>
                    <a:gd name="connsiteY4192" fmla="*/ 109547 h 742078"/>
                    <a:gd name="connsiteX4193" fmla="*/ 250900 w 952345"/>
                    <a:gd name="connsiteY4193" fmla="*/ 108853 h 742078"/>
                    <a:gd name="connsiteX4194" fmla="*/ 250912 w 952345"/>
                    <a:gd name="connsiteY4194" fmla="*/ 108367 h 742078"/>
                    <a:gd name="connsiteX4195" fmla="*/ 251352 w 952345"/>
                    <a:gd name="connsiteY4195" fmla="*/ 107176 h 742078"/>
                    <a:gd name="connsiteX4196" fmla="*/ 252023 w 952345"/>
                    <a:gd name="connsiteY4196" fmla="*/ 106343 h 742078"/>
                    <a:gd name="connsiteX4197" fmla="*/ 252347 w 952345"/>
                    <a:gd name="connsiteY4197" fmla="*/ 106019 h 742078"/>
                    <a:gd name="connsiteX4198" fmla="*/ 252948 w 952345"/>
                    <a:gd name="connsiteY4198" fmla="*/ 105567 h 742078"/>
                    <a:gd name="connsiteX4199" fmla="*/ 254556 w 952345"/>
                    <a:gd name="connsiteY4199" fmla="*/ 104596 h 742078"/>
                    <a:gd name="connsiteX4200" fmla="*/ 254892 w 952345"/>
                    <a:gd name="connsiteY4200" fmla="*/ 103508 h 742078"/>
                    <a:gd name="connsiteX4201" fmla="*/ 253747 w 952345"/>
                    <a:gd name="connsiteY4201" fmla="*/ 101472 h 742078"/>
                    <a:gd name="connsiteX4202" fmla="*/ 253423 w 952345"/>
                    <a:gd name="connsiteY4202" fmla="*/ 100720 h 742078"/>
                    <a:gd name="connsiteX4203" fmla="*/ 253307 w 952345"/>
                    <a:gd name="connsiteY4203" fmla="*/ 100222 h 742078"/>
                    <a:gd name="connsiteX4204" fmla="*/ 252995 w 952345"/>
                    <a:gd name="connsiteY4204" fmla="*/ 97561 h 742078"/>
                    <a:gd name="connsiteX4205" fmla="*/ 252995 w 952345"/>
                    <a:gd name="connsiteY4205" fmla="*/ 97526 h 742078"/>
                    <a:gd name="connsiteX4206" fmla="*/ 251039 w 952345"/>
                    <a:gd name="connsiteY4206" fmla="*/ 96427 h 742078"/>
                    <a:gd name="connsiteX4207" fmla="*/ 247522 w 952345"/>
                    <a:gd name="connsiteY4207" fmla="*/ 97445 h 742078"/>
                    <a:gd name="connsiteX4208" fmla="*/ 246053 w 952345"/>
                    <a:gd name="connsiteY4208" fmla="*/ 97850 h 742078"/>
                    <a:gd name="connsiteX4209" fmla="*/ 244445 w 952345"/>
                    <a:gd name="connsiteY4209" fmla="*/ 100257 h 742078"/>
                    <a:gd name="connsiteX4210" fmla="*/ 243322 w 952345"/>
                    <a:gd name="connsiteY4210" fmla="*/ 101078 h 742078"/>
                    <a:gd name="connsiteX4211" fmla="*/ 242929 w 952345"/>
                    <a:gd name="connsiteY4211" fmla="*/ 101182 h 742078"/>
                    <a:gd name="connsiteX4212" fmla="*/ 241402 w 952345"/>
                    <a:gd name="connsiteY4212" fmla="*/ 100997 h 742078"/>
                    <a:gd name="connsiteX4213" fmla="*/ 239065 w 952345"/>
                    <a:gd name="connsiteY4213" fmla="*/ 99678 h 742078"/>
                    <a:gd name="connsiteX4214" fmla="*/ 238394 w 952345"/>
                    <a:gd name="connsiteY4214" fmla="*/ 99181 h 742078"/>
                    <a:gd name="connsiteX4215" fmla="*/ 236693 w 952345"/>
                    <a:gd name="connsiteY4215" fmla="*/ 97654 h 742078"/>
                    <a:gd name="connsiteX4216" fmla="*/ 236080 w 952345"/>
                    <a:gd name="connsiteY4216" fmla="*/ 96983 h 742078"/>
                    <a:gd name="connsiteX4217" fmla="*/ 234460 w 952345"/>
                    <a:gd name="connsiteY4217" fmla="*/ 94842 h 742078"/>
                    <a:gd name="connsiteX4218" fmla="*/ 234171 w 952345"/>
                    <a:gd name="connsiteY4218" fmla="*/ 94449 h 742078"/>
                    <a:gd name="connsiteX4219" fmla="*/ 233858 w 952345"/>
                    <a:gd name="connsiteY4219" fmla="*/ 94079 h 742078"/>
                    <a:gd name="connsiteX4220" fmla="*/ 232933 w 952345"/>
                    <a:gd name="connsiteY4220" fmla="*/ 93049 h 742078"/>
                    <a:gd name="connsiteX4221" fmla="*/ 232910 w 952345"/>
                    <a:gd name="connsiteY4221" fmla="*/ 93026 h 742078"/>
                    <a:gd name="connsiteX4222" fmla="*/ 229971 w 952345"/>
                    <a:gd name="connsiteY4222" fmla="*/ 91904 h 742078"/>
                    <a:gd name="connsiteX4223" fmla="*/ 229786 w 952345"/>
                    <a:gd name="connsiteY4223" fmla="*/ 91892 h 742078"/>
                    <a:gd name="connsiteX4224" fmla="*/ 227645 w 952345"/>
                    <a:gd name="connsiteY4224" fmla="*/ 91799 h 742078"/>
                    <a:gd name="connsiteX4225" fmla="*/ 226535 w 952345"/>
                    <a:gd name="connsiteY4225" fmla="*/ 91730 h 742078"/>
                    <a:gd name="connsiteX4226" fmla="*/ 224741 w 952345"/>
                    <a:gd name="connsiteY4226" fmla="*/ 90261 h 742078"/>
                    <a:gd name="connsiteX4227" fmla="*/ 224603 w 952345"/>
                    <a:gd name="connsiteY4227" fmla="*/ 89798 h 742078"/>
                    <a:gd name="connsiteX4228" fmla="*/ 224568 w 952345"/>
                    <a:gd name="connsiteY4228" fmla="*/ 89659 h 742078"/>
                    <a:gd name="connsiteX4229" fmla="*/ 221768 w 952345"/>
                    <a:gd name="connsiteY4229" fmla="*/ 86177 h 742078"/>
                    <a:gd name="connsiteX4230" fmla="*/ 221363 w 952345"/>
                    <a:gd name="connsiteY4230" fmla="*/ 85309 h 742078"/>
                    <a:gd name="connsiteX4231" fmla="*/ 220576 w 952345"/>
                    <a:gd name="connsiteY4231" fmla="*/ 81086 h 742078"/>
                    <a:gd name="connsiteX4232" fmla="*/ 220461 w 952345"/>
                    <a:gd name="connsiteY4232" fmla="*/ 80241 h 742078"/>
                    <a:gd name="connsiteX4233" fmla="*/ 220403 w 952345"/>
                    <a:gd name="connsiteY4233" fmla="*/ 78020 h 742078"/>
                    <a:gd name="connsiteX4234" fmla="*/ 219720 w 952345"/>
                    <a:gd name="connsiteY4234" fmla="*/ 77395 h 742078"/>
                    <a:gd name="connsiteX4235" fmla="*/ 219223 w 952345"/>
                    <a:gd name="connsiteY4235" fmla="*/ 76817 h 742078"/>
                    <a:gd name="connsiteX4236" fmla="*/ 218980 w 952345"/>
                    <a:gd name="connsiteY4236" fmla="*/ 76470 h 742078"/>
                    <a:gd name="connsiteX4237" fmla="*/ 217452 w 952345"/>
                    <a:gd name="connsiteY4237" fmla="*/ 73623 h 742078"/>
                    <a:gd name="connsiteX4238" fmla="*/ 217279 w 952345"/>
                    <a:gd name="connsiteY4238" fmla="*/ 73184 h 742078"/>
                    <a:gd name="connsiteX4239" fmla="*/ 217140 w 952345"/>
                    <a:gd name="connsiteY4239" fmla="*/ 72675 h 742078"/>
                    <a:gd name="connsiteX4240" fmla="*/ 217024 w 952345"/>
                    <a:gd name="connsiteY4240" fmla="*/ 71969 h 742078"/>
                    <a:gd name="connsiteX4241" fmla="*/ 216307 w 952345"/>
                    <a:gd name="connsiteY4241" fmla="*/ 71471 h 742078"/>
                    <a:gd name="connsiteX4242" fmla="*/ 216018 w 952345"/>
                    <a:gd name="connsiteY4242" fmla="*/ 71309 h 742078"/>
                    <a:gd name="connsiteX4243" fmla="*/ 215601 w 952345"/>
                    <a:gd name="connsiteY4243" fmla="*/ 71124 h 742078"/>
                    <a:gd name="connsiteX4244" fmla="*/ 215150 w 952345"/>
                    <a:gd name="connsiteY4244" fmla="*/ 70928 h 742078"/>
                    <a:gd name="connsiteX4245" fmla="*/ 212686 w 952345"/>
                    <a:gd name="connsiteY4245" fmla="*/ 69967 h 742078"/>
                    <a:gd name="connsiteX4246" fmla="*/ 211806 w 952345"/>
                    <a:gd name="connsiteY4246" fmla="*/ 69285 h 742078"/>
                    <a:gd name="connsiteX4247" fmla="*/ 211610 w 952345"/>
                    <a:gd name="connsiteY4247" fmla="*/ 69019 h 742078"/>
                    <a:gd name="connsiteX4248" fmla="*/ 211749 w 952345"/>
                    <a:gd name="connsiteY4248" fmla="*/ 66473 h 742078"/>
                    <a:gd name="connsiteX4249" fmla="*/ 214306 w 952345"/>
                    <a:gd name="connsiteY4249" fmla="*/ 63673 h 742078"/>
                    <a:gd name="connsiteX4250" fmla="*/ 214190 w 952345"/>
                    <a:gd name="connsiteY4250" fmla="*/ 63014 h 742078"/>
                    <a:gd name="connsiteX4251" fmla="*/ 214097 w 952345"/>
                    <a:gd name="connsiteY4251" fmla="*/ 62493 h 742078"/>
                    <a:gd name="connsiteX4252" fmla="*/ 214005 w 952345"/>
                    <a:gd name="connsiteY4252" fmla="*/ 61973 h 742078"/>
                    <a:gd name="connsiteX4253" fmla="*/ 213600 w 952345"/>
                    <a:gd name="connsiteY4253" fmla="*/ 59855 h 742078"/>
                    <a:gd name="connsiteX4254" fmla="*/ 214120 w 952345"/>
                    <a:gd name="connsiteY4254" fmla="*/ 58108 h 742078"/>
                    <a:gd name="connsiteX4255" fmla="*/ 215833 w 952345"/>
                    <a:gd name="connsiteY4255" fmla="*/ 57507 h 742078"/>
                    <a:gd name="connsiteX4256" fmla="*/ 214294 w 952345"/>
                    <a:gd name="connsiteY4256" fmla="*/ 53295 h 742078"/>
                    <a:gd name="connsiteX4257" fmla="*/ 212825 w 952345"/>
                    <a:gd name="connsiteY4257" fmla="*/ 48598 h 742078"/>
                    <a:gd name="connsiteX4258" fmla="*/ 212744 w 952345"/>
                    <a:gd name="connsiteY4258" fmla="*/ 48170 h 742078"/>
                    <a:gd name="connsiteX4259" fmla="*/ 212686 w 952345"/>
                    <a:gd name="connsiteY4259" fmla="*/ 47638 h 742078"/>
                    <a:gd name="connsiteX4260" fmla="*/ 212744 w 952345"/>
                    <a:gd name="connsiteY4260" fmla="*/ 46782 h 742078"/>
                    <a:gd name="connsiteX4261" fmla="*/ 212813 w 952345"/>
                    <a:gd name="connsiteY4261" fmla="*/ 46377 h 742078"/>
                    <a:gd name="connsiteX4262" fmla="*/ 213091 w 952345"/>
                    <a:gd name="connsiteY4262" fmla="*/ 45532 h 742078"/>
                    <a:gd name="connsiteX4263" fmla="*/ 215034 w 952345"/>
                    <a:gd name="connsiteY4263" fmla="*/ 41691 h 742078"/>
                    <a:gd name="connsiteX4264" fmla="*/ 215474 w 952345"/>
                    <a:gd name="connsiteY4264" fmla="*/ 41101 h 742078"/>
                    <a:gd name="connsiteX4265" fmla="*/ 217904 w 952345"/>
                    <a:gd name="connsiteY4265" fmla="*/ 38961 h 742078"/>
                    <a:gd name="connsiteX4266" fmla="*/ 218297 w 952345"/>
                    <a:gd name="connsiteY4266" fmla="*/ 38625 h 742078"/>
                    <a:gd name="connsiteX4267" fmla="*/ 218667 w 952345"/>
                    <a:gd name="connsiteY4267" fmla="*/ 38278 h 742078"/>
                    <a:gd name="connsiteX4268" fmla="*/ 220264 w 952345"/>
                    <a:gd name="connsiteY4268" fmla="*/ 36820 h 742078"/>
                    <a:gd name="connsiteX4269" fmla="*/ 221398 w 952345"/>
                    <a:gd name="connsiteY4269" fmla="*/ 36300 h 742078"/>
                    <a:gd name="connsiteX4270" fmla="*/ 224568 w 952345"/>
                    <a:gd name="connsiteY4270" fmla="*/ 35976 h 742078"/>
                    <a:gd name="connsiteX4271" fmla="*/ 224637 w 952345"/>
                    <a:gd name="connsiteY4271" fmla="*/ 35964 h 742078"/>
                    <a:gd name="connsiteX4272" fmla="*/ 228212 w 952345"/>
                    <a:gd name="connsiteY4272" fmla="*/ 33708 h 742078"/>
                    <a:gd name="connsiteX4273" fmla="*/ 228397 w 952345"/>
                    <a:gd name="connsiteY4273" fmla="*/ 33546 h 742078"/>
                    <a:gd name="connsiteX4274" fmla="*/ 228640 w 952345"/>
                    <a:gd name="connsiteY4274" fmla="*/ 33280 h 742078"/>
                    <a:gd name="connsiteX4275" fmla="*/ 228779 w 952345"/>
                    <a:gd name="connsiteY4275" fmla="*/ 32100 h 742078"/>
                    <a:gd name="connsiteX4276" fmla="*/ 229045 w 952345"/>
                    <a:gd name="connsiteY4276" fmla="*/ 31035 h 742078"/>
                    <a:gd name="connsiteX4277" fmla="*/ 230075 w 952345"/>
                    <a:gd name="connsiteY4277" fmla="*/ 29751 h 742078"/>
                    <a:gd name="connsiteX4278" fmla="*/ 230526 w 952345"/>
                    <a:gd name="connsiteY4278" fmla="*/ 29508 h 742078"/>
                    <a:gd name="connsiteX4279" fmla="*/ 232100 w 952345"/>
                    <a:gd name="connsiteY4279" fmla="*/ 28802 h 742078"/>
                    <a:gd name="connsiteX4280" fmla="*/ 236496 w 952345"/>
                    <a:gd name="connsiteY4280" fmla="*/ 27009 h 742078"/>
                    <a:gd name="connsiteX4281" fmla="*/ 236809 w 952345"/>
                    <a:gd name="connsiteY4281" fmla="*/ 26824 h 742078"/>
                    <a:gd name="connsiteX4282" fmla="*/ 239527 w 952345"/>
                    <a:gd name="connsiteY4282" fmla="*/ 25135 h 742078"/>
                    <a:gd name="connsiteX4283" fmla="*/ 239955 w 952345"/>
                    <a:gd name="connsiteY4283" fmla="*/ 24869 h 742078"/>
                    <a:gd name="connsiteX4284" fmla="*/ 240222 w 952345"/>
                    <a:gd name="connsiteY4284" fmla="*/ 24684 h 742078"/>
                    <a:gd name="connsiteX4285" fmla="*/ 242651 w 952345"/>
                    <a:gd name="connsiteY4285" fmla="*/ 22289 h 742078"/>
                    <a:gd name="connsiteX4286" fmla="*/ 242859 w 952345"/>
                    <a:gd name="connsiteY4286" fmla="*/ 22011 h 742078"/>
                    <a:gd name="connsiteX4287" fmla="*/ 244687 w 952345"/>
                    <a:gd name="connsiteY4287" fmla="*/ 19419 h 742078"/>
                    <a:gd name="connsiteX4288" fmla="*/ 245266 w 952345"/>
                    <a:gd name="connsiteY4288" fmla="*/ 18737 h 742078"/>
                    <a:gd name="connsiteX4289" fmla="*/ 247927 w 952345"/>
                    <a:gd name="connsiteY4289" fmla="*/ 16087 h 742078"/>
                    <a:gd name="connsiteX4290" fmla="*/ 248436 w 952345"/>
                    <a:gd name="connsiteY4290" fmla="*/ 15717 h 742078"/>
                    <a:gd name="connsiteX4291" fmla="*/ 248864 w 952345"/>
                    <a:gd name="connsiteY4291" fmla="*/ 15509 h 742078"/>
                    <a:gd name="connsiteX4292" fmla="*/ 250252 w 952345"/>
                    <a:gd name="connsiteY4292" fmla="*/ 15358 h 742078"/>
                    <a:gd name="connsiteX4293" fmla="*/ 254464 w 952345"/>
                    <a:gd name="connsiteY4293" fmla="*/ 16423 h 742078"/>
                    <a:gd name="connsiteX4294" fmla="*/ 254475 w 952345"/>
                    <a:gd name="connsiteY4294" fmla="*/ 16423 h 742078"/>
                    <a:gd name="connsiteX4295" fmla="*/ 255945 w 952345"/>
                    <a:gd name="connsiteY4295" fmla="*/ 16018 h 742078"/>
                    <a:gd name="connsiteX4296" fmla="*/ 256003 w 952345"/>
                    <a:gd name="connsiteY4296" fmla="*/ 15937 h 742078"/>
                    <a:gd name="connsiteX4297" fmla="*/ 256743 w 952345"/>
                    <a:gd name="connsiteY4297" fmla="*/ 15092 h 742078"/>
                    <a:gd name="connsiteX4298" fmla="*/ 257576 w 952345"/>
                    <a:gd name="connsiteY4298" fmla="*/ 14410 h 742078"/>
                    <a:gd name="connsiteX4299" fmla="*/ 257981 w 952345"/>
                    <a:gd name="connsiteY4299" fmla="*/ 14074 h 742078"/>
                    <a:gd name="connsiteX4300" fmla="*/ 258386 w 952345"/>
                    <a:gd name="connsiteY4300" fmla="*/ 13739 h 742078"/>
                    <a:gd name="connsiteX4301" fmla="*/ 258641 w 952345"/>
                    <a:gd name="connsiteY4301" fmla="*/ 13530 h 742078"/>
                    <a:gd name="connsiteX4302" fmla="*/ 258675 w 952345"/>
                    <a:gd name="connsiteY4302" fmla="*/ 13473 h 742078"/>
                    <a:gd name="connsiteX4303" fmla="*/ 258791 w 952345"/>
                    <a:gd name="connsiteY4303" fmla="*/ 13206 h 742078"/>
                    <a:gd name="connsiteX4304" fmla="*/ 259138 w 952345"/>
                    <a:gd name="connsiteY4304" fmla="*/ 12570 h 742078"/>
                    <a:gd name="connsiteX4305" fmla="*/ 259670 w 952345"/>
                    <a:gd name="connsiteY4305" fmla="*/ 11876 h 742078"/>
                    <a:gd name="connsiteX4306" fmla="*/ 261070 w 952345"/>
                    <a:gd name="connsiteY4306" fmla="*/ 11159 h 742078"/>
                    <a:gd name="connsiteX4307" fmla="*/ 261556 w 952345"/>
                    <a:gd name="connsiteY4307" fmla="*/ 11124 h 742078"/>
                    <a:gd name="connsiteX4308" fmla="*/ 262100 w 952345"/>
                    <a:gd name="connsiteY4308" fmla="*/ 11159 h 742078"/>
                    <a:gd name="connsiteX4309" fmla="*/ 262621 w 952345"/>
                    <a:gd name="connsiteY4309" fmla="*/ 11263 h 742078"/>
                    <a:gd name="connsiteX4310" fmla="*/ 263893 w 952345"/>
                    <a:gd name="connsiteY4310" fmla="*/ 11656 h 742078"/>
                    <a:gd name="connsiteX4311" fmla="*/ 264530 w 952345"/>
                    <a:gd name="connsiteY4311" fmla="*/ 12015 h 742078"/>
                    <a:gd name="connsiteX4312" fmla="*/ 264877 w 952345"/>
                    <a:gd name="connsiteY4312" fmla="*/ 12292 h 742078"/>
                    <a:gd name="connsiteX4313" fmla="*/ 265571 w 952345"/>
                    <a:gd name="connsiteY4313" fmla="*/ 13588 h 742078"/>
                    <a:gd name="connsiteX4314" fmla="*/ 266508 w 952345"/>
                    <a:gd name="connsiteY4314" fmla="*/ 13704 h 742078"/>
                    <a:gd name="connsiteX4315" fmla="*/ 267005 w 952345"/>
                    <a:gd name="connsiteY4315" fmla="*/ 13762 h 742078"/>
                    <a:gd name="connsiteX4316" fmla="*/ 267086 w 952345"/>
                    <a:gd name="connsiteY4316" fmla="*/ 13773 h 742078"/>
                    <a:gd name="connsiteX4317" fmla="*/ 271599 w 952345"/>
                    <a:gd name="connsiteY4317" fmla="*/ 12130 h 742078"/>
                    <a:gd name="connsiteX4318" fmla="*/ 271922 w 952345"/>
                    <a:gd name="connsiteY4318" fmla="*/ 11980 h 742078"/>
                    <a:gd name="connsiteX4319" fmla="*/ 273785 w 952345"/>
                    <a:gd name="connsiteY4319" fmla="*/ 10869 h 742078"/>
                    <a:gd name="connsiteX4320" fmla="*/ 273704 w 952345"/>
                    <a:gd name="connsiteY4320" fmla="*/ 10696 h 742078"/>
                    <a:gd name="connsiteX4321" fmla="*/ 273519 w 952345"/>
                    <a:gd name="connsiteY4321" fmla="*/ 10152 h 742078"/>
                    <a:gd name="connsiteX4322" fmla="*/ 273403 w 952345"/>
                    <a:gd name="connsiteY4322" fmla="*/ 9458 h 742078"/>
                    <a:gd name="connsiteX4323" fmla="*/ 273311 w 952345"/>
                    <a:gd name="connsiteY4323" fmla="*/ 9296 h 742078"/>
                    <a:gd name="connsiteX4324" fmla="*/ 273126 w 952345"/>
                    <a:gd name="connsiteY4324" fmla="*/ 8856 h 742078"/>
                    <a:gd name="connsiteX4325" fmla="*/ 272975 w 952345"/>
                    <a:gd name="connsiteY4325" fmla="*/ 8336 h 742078"/>
                    <a:gd name="connsiteX4326" fmla="*/ 273068 w 952345"/>
                    <a:gd name="connsiteY4326" fmla="*/ 6970 h 742078"/>
                    <a:gd name="connsiteX4327" fmla="*/ 273276 w 952345"/>
                    <a:gd name="connsiteY4327" fmla="*/ 6484 h 742078"/>
                    <a:gd name="connsiteX4328" fmla="*/ 273519 w 952345"/>
                    <a:gd name="connsiteY4328" fmla="*/ 6091 h 742078"/>
                    <a:gd name="connsiteX4329" fmla="*/ 273751 w 952345"/>
                    <a:gd name="connsiteY4329" fmla="*/ 5779 h 742078"/>
                    <a:gd name="connsiteX4330" fmla="*/ 273762 w 952345"/>
                    <a:gd name="connsiteY4330" fmla="*/ 5767 h 742078"/>
                    <a:gd name="connsiteX4331" fmla="*/ 273785 w 952345"/>
                    <a:gd name="connsiteY4331" fmla="*/ 5594 h 742078"/>
                    <a:gd name="connsiteX4332" fmla="*/ 273936 w 952345"/>
                    <a:gd name="connsiteY4332" fmla="*/ 5084 h 742078"/>
                    <a:gd name="connsiteX4333" fmla="*/ 274144 w 952345"/>
                    <a:gd name="connsiteY4333" fmla="*/ 4587 h 742078"/>
                    <a:gd name="connsiteX4334" fmla="*/ 275428 w 952345"/>
                    <a:gd name="connsiteY4334" fmla="*/ 3465 h 742078"/>
                    <a:gd name="connsiteX4335" fmla="*/ 275891 w 952345"/>
                    <a:gd name="connsiteY4335" fmla="*/ 3349 h 742078"/>
                    <a:gd name="connsiteX4336" fmla="*/ 276388 w 952345"/>
                    <a:gd name="connsiteY4336" fmla="*/ 3268 h 742078"/>
                    <a:gd name="connsiteX4337" fmla="*/ 278309 w 952345"/>
                    <a:gd name="connsiteY4337" fmla="*/ 3233 h 742078"/>
                    <a:gd name="connsiteX4338" fmla="*/ 278459 w 952345"/>
                    <a:gd name="connsiteY4338" fmla="*/ 3199 h 742078"/>
                    <a:gd name="connsiteX4339" fmla="*/ 278818 w 952345"/>
                    <a:gd name="connsiteY4339" fmla="*/ 3048 h 742078"/>
                    <a:gd name="connsiteX4340" fmla="*/ 279431 w 952345"/>
                    <a:gd name="connsiteY4340" fmla="*/ 2898 h 742078"/>
                    <a:gd name="connsiteX4341" fmla="*/ 279963 w 952345"/>
                    <a:gd name="connsiteY4341" fmla="*/ 2875 h 742078"/>
                    <a:gd name="connsiteX4342" fmla="*/ 281213 w 952345"/>
                    <a:gd name="connsiteY4342" fmla="*/ 2863 h 742078"/>
                    <a:gd name="connsiteX4343" fmla="*/ 282219 w 952345"/>
                    <a:gd name="connsiteY4343" fmla="*/ 2400 h 742078"/>
                    <a:gd name="connsiteX4344" fmla="*/ 282740 w 952345"/>
                    <a:gd name="connsiteY4344" fmla="*/ 2319 h 742078"/>
                    <a:gd name="connsiteX4345" fmla="*/ 283423 w 952345"/>
                    <a:gd name="connsiteY4345" fmla="*/ 2250 h 742078"/>
                    <a:gd name="connsiteX4346" fmla="*/ 285019 w 952345"/>
                    <a:gd name="connsiteY4346" fmla="*/ 2852 h 742078"/>
                    <a:gd name="connsiteX4347" fmla="*/ 285390 w 952345"/>
                    <a:gd name="connsiteY4347" fmla="*/ 3222 h 742078"/>
                    <a:gd name="connsiteX4348" fmla="*/ 285899 w 952345"/>
                    <a:gd name="connsiteY4348" fmla="*/ 3904 h 742078"/>
                    <a:gd name="connsiteX4349" fmla="*/ 286442 w 952345"/>
                    <a:gd name="connsiteY4349" fmla="*/ 4749 h 742078"/>
                    <a:gd name="connsiteX4350" fmla="*/ 286813 w 952345"/>
                    <a:gd name="connsiteY4350" fmla="*/ 4772 h 742078"/>
                    <a:gd name="connsiteX4351" fmla="*/ 287646 w 952345"/>
                    <a:gd name="connsiteY4351" fmla="*/ 5027 h 742078"/>
                    <a:gd name="connsiteX4352" fmla="*/ 288085 w 952345"/>
                    <a:gd name="connsiteY4352" fmla="*/ 5293 h 742078"/>
                    <a:gd name="connsiteX4353" fmla="*/ 288236 w 952345"/>
                    <a:gd name="connsiteY4353" fmla="*/ 5397 h 742078"/>
                    <a:gd name="connsiteX4354" fmla="*/ 289034 w 952345"/>
                    <a:gd name="connsiteY4354" fmla="*/ 5038 h 742078"/>
                    <a:gd name="connsiteX4355" fmla="*/ 289555 w 952345"/>
                    <a:gd name="connsiteY4355" fmla="*/ 4946 h 742078"/>
                    <a:gd name="connsiteX4356" fmla="*/ 290330 w 952345"/>
                    <a:gd name="connsiteY4356" fmla="*/ 4876 h 742078"/>
                    <a:gd name="connsiteX4357" fmla="*/ 291279 w 952345"/>
                    <a:gd name="connsiteY4357" fmla="*/ 4888 h 742078"/>
                    <a:gd name="connsiteX4358" fmla="*/ 292204 w 952345"/>
                    <a:gd name="connsiteY4358" fmla="*/ 5050 h 742078"/>
                    <a:gd name="connsiteX4359" fmla="*/ 292563 w 952345"/>
                    <a:gd name="connsiteY4359" fmla="*/ 5050 h 742078"/>
                    <a:gd name="connsiteX4360" fmla="*/ 293627 w 952345"/>
                    <a:gd name="connsiteY4360" fmla="*/ 5027 h 742078"/>
                    <a:gd name="connsiteX4361" fmla="*/ 294807 w 952345"/>
                    <a:gd name="connsiteY4361" fmla="*/ 5050 h 742078"/>
                    <a:gd name="connsiteX4362" fmla="*/ 295316 w 952345"/>
                    <a:gd name="connsiteY4362" fmla="*/ 5131 h 742078"/>
                    <a:gd name="connsiteX4363" fmla="*/ 295802 w 952345"/>
                    <a:gd name="connsiteY4363" fmla="*/ 5281 h 742078"/>
                    <a:gd name="connsiteX4364" fmla="*/ 296658 w 952345"/>
                    <a:gd name="connsiteY4364" fmla="*/ 5825 h 742078"/>
                    <a:gd name="connsiteX4365" fmla="*/ 297029 w 952345"/>
                    <a:gd name="connsiteY4365" fmla="*/ 6218 h 742078"/>
                    <a:gd name="connsiteX4366" fmla="*/ 297515 w 952345"/>
                    <a:gd name="connsiteY4366" fmla="*/ 6843 h 742078"/>
                    <a:gd name="connsiteX4367" fmla="*/ 297850 w 952345"/>
                    <a:gd name="connsiteY4367" fmla="*/ 7479 h 742078"/>
                    <a:gd name="connsiteX4368" fmla="*/ 298047 w 952345"/>
                    <a:gd name="connsiteY4368" fmla="*/ 7803 h 742078"/>
                    <a:gd name="connsiteX4369" fmla="*/ 298186 w 952345"/>
                    <a:gd name="connsiteY4369" fmla="*/ 7977 h 742078"/>
                    <a:gd name="connsiteX4370" fmla="*/ 298243 w 952345"/>
                    <a:gd name="connsiteY4370" fmla="*/ 7988 h 742078"/>
                    <a:gd name="connsiteX4371" fmla="*/ 298394 w 952345"/>
                    <a:gd name="connsiteY4371" fmla="*/ 8023 h 742078"/>
                    <a:gd name="connsiteX4372" fmla="*/ 298579 w 952345"/>
                    <a:gd name="connsiteY4372" fmla="*/ 8012 h 742078"/>
                    <a:gd name="connsiteX4373" fmla="*/ 299111 w 952345"/>
                    <a:gd name="connsiteY4373" fmla="*/ 7988 h 742078"/>
                    <a:gd name="connsiteX4374" fmla="*/ 299620 w 952345"/>
                    <a:gd name="connsiteY4374" fmla="*/ 7965 h 742078"/>
                    <a:gd name="connsiteX4375" fmla="*/ 300152 w 952345"/>
                    <a:gd name="connsiteY4375" fmla="*/ 7931 h 742078"/>
                    <a:gd name="connsiteX4376" fmla="*/ 300905 w 952345"/>
                    <a:gd name="connsiteY4376" fmla="*/ 7942 h 742078"/>
                    <a:gd name="connsiteX4377" fmla="*/ 301437 w 952345"/>
                    <a:gd name="connsiteY4377" fmla="*/ 8035 h 742078"/>
                    <a:gd name="connsiteX4378" fmla="*/ 301923 w 952345"/>
                    <a:gd name="connsiteY4378" fmla="*/ 8185 h 742078"/>
                    <a:gd name="connsiteX4379" fmla="*/ 302073 w 952345"/>
                    <a:gd name="connsiteY4379" fmla="*/ 8220 h 742078"/>
                    <a:gd name="connsiteX4380" fmla="*/ 303855 w 952345"/>
                    <a:gd name="connsiteY4380" fmla="*/ 8104 h 742078"/>
                    <a:gd name="connsiteX4381" fmla="*/ 304908 w 952345"/>
                    <a:gd name="connsiteY4381" fmla="*/ 8139 h 742078"/>
                    <a:gd name="connsiteX4382" fmla="*/ 304965 w 952345"/>
                    <a:gd name="connsiteY4382" fmla="*/ 8127 h 742078"/>
                    <a:gd name="connsiteX4383" fmla="*/ 305220 w 952345"/>
                    <a:gd name="connsiteY4383" fmla="*/ 8012 h 742078"/>
                    <a:gd name="connsiteX4384" fmla="*/ 306261 w 952345"/>
                    <a:gd name="connsiteY4384" fmla="*/ 7838 h 742078"/>
                    <a:gd name="connsiteX4385" fmla="*/ 306782 w 952345"/>
                    <a:gd name="connsiteY4385" fmla="*/ 7896 h 742078"/>
                    <a:gd name="connsiteX4386" fmla="*/ 307557 w 952345"/>
                    <a:gd name="connsiteY4386" fmla="*/ 8058 h 742078"/>
                    <a:gd name="connsiteX4387" fmla="*/ 308055 w 952345"/>
                    <a:gd name="connsiteY4387" fmla="*/ 8243 h 742078"/>
                    <a:gd name="connsiteX4388" fmla="*/ 309015 w 952345"/>
                    <a:gd name="connsiteY4388" fmla="*/ 8775 h 742078"/>
                    <a:gd name="connsiteX4389" fmla="*/ 309697 w 952345"/>
                    <a:gd name="connsiteY4389" fmla="*/ 9273 h 742078"/>
                    <a:gd name="connsiteX4390" fmla="*/ 310195 w 952345"/>
                    <a:gd name="connsiteY4390" fmla="*/ 9712 h 742078"/>
                    <a:gd name="connsiteX4391" fmla="*/ 310600 w 952345"/>
                    <a:gd name="connsiteY4391" fmla="*/ 10198 h 742078"/>
                    <a:gd name="connsiteX4392" fmla="*/ 310843 w 952345"/>
                    <a:gd name="connsiteY4392" fmla="*/ 10603 h 742078"/>
                    <a:gd name="connsiteX4393" fmla="*/ 311040 w 952345"/>
                    <a:gd name="connsiteY4393" fmla="*/ 10881 h 742078"/>
                    <a:gd name="connsiteX4394" fmla="*/ 311190 w 952345"/>
                    <a:gd name="connsiteY4394" fmla="*/ 11054 h 742078"/>
                    <a:gd name="connsiteX4395" fmla="*/ 311202 w 952345"/>
                    <a:gd name="connsiteY4395" fmla="*/ 11066 h 742078"/>
                    <a:gd name="connsiteX4396" fmla="*/ 311606 w 952345"/>
                    <a:gd name="connsiteY4396" fmla="*/ 11043 h 742078"/>
                    <a:gd name="connsiteX4397" fmla="*/ 312347 w 952345"/>
                    <a:gd name="connsiteY4397" fmla="*/ 10962 h 742078"/>
                    <a:gd name="connsiteX4398" fmla="*/ 313006 w 952345"/>
                    <a:gd name="connsiteY4398" fmla="*/ 10985 h 742078"/>
                    <a:gd name="connsiteX4399" fmla="*/ 313064 w 952345"/>
                    <a:gd name="connsiteY4399" fmla="*/ 10962 h 742078"/>
                    <a:gd name="connsiteX4400" fmla="*/ 314314 w 952345"/>
                    <a:gd name="connsiteY4400" fmla="*/ 10858 h 742078"/>
                    <a:gd name="connsiteX4401" fmla="*/ 314742 w 952345"/>
                    <a:gd name="connsiteY4401" fmla="*/ 10950 h 742078"/>
                    <a:gd name="connsiteX4402" fmla="*/ 315529 w 952345"/>
                    <a:gd name="connsiteY4402" fmla="*/ 11321 h 742078"/>
                    <a:gd name="connsiteX4403" fmla="*/ 315540 w 952345"/>
                    <a:gd name="connsiteY4403" fmla="*/ 11332 h 742078"/>
                    <a:gd name="connsiteX4404" fmla="*/ 316084 w 952345"/>
                    <a:gd name="connsiteY4404" fmla="*/ 11425 h 742078"/>
                    <a:gd name="connsiteX4405" fmla="*/ 316871 w 952345"/>
                    <a:gd name="connsiteY4405" fmla="*/ 11749 h 742078"/>
                    <a:gd name="connsiteX4406" fmla="*/ 317796 w 952345"/>
                    <a:gd name="connsiteY4406" fmla="*/ 12385 h 742078"/>
                    <a:gd name="connsiteX4407" fmla="*/ 318143 w 952345"/>
                    <a:gd name="connsiteY4407" fmla="*/ 12697 h 742078"/>
                    <a:gd name="connsiteX4408" fmla="*/ 318490 w 952345"/>
                    <a:gd name="connsiteY4408" fmla="*/ 13114 h 742078"/>
                    <a:gd name="connsiteX4409" fmla="*/ 318953 w 952345"/>
                    <a:gd name="connsiteY4409" fmla="*/ 13785 h 742078"/>
                    <a:gd name="connsiteX4410" fmla="*/ 318965 w 952345"/>
                    <a:gd name="connsiteY4410" fmla="*/ 13820 h 742078"/>
                    <a:gd name="connsiteX4411" fmla="*/ 319057 w 952345"/>
                    <a:gd name="connsiteY4411" fmla="*/ 13854 h 742078"/>
                    <a:gd name="connsiteX4412" fmla="*/ 319370 w 952345"/>
                    <a:gd name="connsiteY4412" fmla="*/ 13912 h 742078"/>
                    <a:gd name="connsiteX4413" fmla="*/ 320041 w 952345"/>
                    <a:gd name="connsiteY4413" fmla="*/ 14086 h 742078"/>
                    <a:gd name="connsiteX4414" fmla="*/ 320735 w 952345"/>
                    <a:gd name="connsiteY4414" fmla="*/ 14329 h 742078"/>
                    <a:gd name="connsiteX4415" fmla="*/ 321232 w 952345"/>
                    <a:gd name="connsiteY4415" fmla="*/ 14514 h 742078"/>
                    <a:gd name="connsiteX4416" fmla="*/ 321684 w 952345"/>
                    <a:gd name="connsiteY4416" fmla="*/ 14687 h 742078"/>
                    <a:gd name="connsiteX4417" fmla="*/ 322112 w 952345"/>
                    <a:gd name="connsiteY4417" fmla="*/ 14838 h 742078"/>
                    <a:gd name="connsiteX4418" fmla="*/ 322482 w 952345"/>
                    <a:gd name="connsiteY4418" fmla="*/ 14930 h 742078"/>
                    <a:gd name="connsiteX4419" fmla="*/ 323998 w 952345"/>
                    <a:gd name="connsiteY4419" fmla="*/ 15277 h 742078"/>
                    <a:gd name="connsiteX4420" fmla="*/ 324368 w 952345"/>
                    <a:gd name="connsiteY4420" fmla="*/ 15335 h 742078"/>
                    <a:gd name="connsiteX4421" fmla="*/ 324796 w 952345"/>
                    <a:gd name="connsiteY4421" fmla="*/ 15358 h 742078"/>
                    <a:gd name="connsiteX4422" fmla="*/ 325317 w 952345"/>
                    <a:gd name="connsiteY4422" fmla="*/ 15382 h 742078"/>
                    <a:gd name="connsiteX4423" fmla="*/ 325826 w 952345"/>
                    <a:gd name="connsiteY4423" fmla="*/ 15405 h 742078"/>
                    <a:gd name="connsiteX4424" fmla="*/ 326323 w 952345"/>
                    <a:gd name="connsiteY4424" fmla="*/ 15416 h 742078"/>
                    <a:gd name="connsiteX4425" fmla="*/ 326855 w 952345"/>
                    <a:gd name="connsiteY4425" fmla="*/ 15428 h 742078"/>
                    <a:gd name="connsiteX4426" fmla="*/ 328128 w 952345"/>
                    <a:gd name="connsiteY4426" fmla="*/ 15532 h 742078"/>
                    <a:gd name="connsiteX4427" fmla="*/ 328961 w 952345"/>
                    <a:gd name="connsiteY4427" fmla="*/ 15740 h 742078"/>
                    <a:gd name="connsiteX4428" fmla="*/ 329725 w 952345"/>
                    <a:gd name="connsiteY4428" fmla="*/ 16053 h 742078"/>
                    <a:gd name="connsiteX4429" fmla="*/ 330396 w 952345"/>
                    <a:gd name="connsiteY4429" fmla="*/ 16423 h 742078"/>
                    <a:gd name="connsiteX4430" fmla="*/ 331020 w 952345"/>
                    <a:gd name="connsiteY4430" fmla="*/ 16886 h 742078"/>
                    <a:gd name="connsiteX4431" fmla="*/ 331564 w 952345"/>
                    <a:gd name="connsiteY4431" fmla="*/ 17395 h 742078"/>
                    <a:gd name="connsiteX4432" fmla="*/ 331969 w 952345"/>
                    <a:gd name="connsiteY4432" fmla="*/ 17927 h 742078"/>
                    <a:gd name="connsiteX4433" fmla="*/ 332212 w 952345"/>
                    <a:gd name="connsiteY4433" fmla="*/ 18413 h 742078"/>
                    <a:gd name="connsiteX4434" fmla="*/ 332374 w 952345"/>
                    <a:gd name="connsiteY4434" fmla="*/ 18818 h 742078"/>
                    <a:gd name="connsiteX4435" fmla="*/ 332490 w 952345"/>
                    <a:gd name="connsiteY4435" fmla="*/ 19304 h 742078"/>
                    <a:gd name="connsiteX4436" fmla="*/ 332501 w 952345"/>
                    <a:gd name="connsiteY4436" fmla="*/ 20322 h 742078"/>
                    <a:gd name="connsiteX4437" fmla="*/ 332362 w 952345"/>
                    <a:gd name="connsiteY4437" fmla="*/ 20842 h 742078"/>
                    <a:gd name="connsiteX4438" fmla="*/ 332131 w 952345"/>
                    <a:gd name="connsiteY4438" fmla="*/ 21502 h 742078"/>
                    <a:gd name="connsiteX4439" fmla="*/ 331772 w 952345"/>
                    <a:gd name="connsiteY4439" fmla="*/ 22254 h 742078"/>
                    <a:gd name="connsiteX4440" fmla="*/ 331148 w 952345"/>
                    <a:gd name="connsiteY4440" fmla="*/ 23295 h 742078"/>
                    <a:gd name="connsiteX4441" fmla="*/ 330268 w 952345"/>
                    <a:gd name="connsiteY4441" fmla="*/ 24730 h 742078"/>
                    <a:gd name="connsiteX4442" fmla="*/ 329875 w 952345"/>
                    <a:gd name="connsiteY4442" fmla="*/ 25239 h 742078"/>
                    <a:gd name="connsiteX4443" fmla="*/ 329563 w 952345"/>
                    <a:gd name="connsiteY4443" fmla="*/ 25655 h 742078"/>
                    <a:gd name="connsiteX4444" fmla="*/ 329331 w 952345"/>
                    <a:gd name="connsiteY4444" fmla="*/ 25910 h 742078"/>
                    <a:gd name="connsiteX4445" fmla="*/ 329748 w 952345"/>
                    <a:gd name="connsiteY4445" fmla="*/ 26442 h 742078"/>
                    <a:gd name="connsiteX4446" fmla="*/ 330164 w 952345"/>
                    <a:gd name="connsiteY4446" fmla="*/ 27148 h 742078"/>
                    <a:gd name="connsiteX4447" fmla="*/ 330488 w 952345"/>
                    <a:gd name="connsiteY4447" fmla="*/ 27969 h 742078"/>
                    <a:gd name="connsiteX4448" fmla="*/ 330812 w 952345"/>
                    <a:gd name="connsiteY4448" fmla="*/ 29034 h 742078"/>
                    <a:gd name="connsiteX4449" fmla="*/ 330986 w 952345"/>
                    <a:gd name="connsiteY4449" fmla="*/ 29566 h 742078"/>
                    <a:gd name="connsiteX4450" fmla="*/ 331148 w 952345"/>
                    <a:gd name="connsiteY4450" fmla="*/ 30075 h 742078"/>
                    <a:gd name="connsiteX4451" fmla="*/ 331263 w 952345"/>
                    <a:gd name="connsiteY4451" fmla="*/ 30468 h 742078"/>
                    <a:gd name="connsiteX4452" fmla="*/ 331356 w 952345"/>
                    <a:gd name="connsiteY4452" fmla="*/ 30677 h 742078"/>
                    <a:gd name="connsiteX4453" fmla="*/ 331518 w 952345"/>
                    <a:gd name="connsiteY4453" fmla="*/ 30908 h 742078"/>
                    <a:gd name="connsiteX4454" fmla="*/ 331691 w 952345"/>
                    <a:gd name="connsiteY4454" fmla="*/ 31116 h 742078"/>
                    <a:gd name="connsiteX4455" fmla="*/ 332386 w 952345"/>
                    <a:gd name="connsiteY4455" fmla="*/ 31718 h 742078"/>
                    <a:gd name="connsiteX4456" fmla="*/ 333149 w 952345"/>
                    <a:gd name="connsiteY4456" fmla="*/ 32482 h 742078"/>
                    <a:gd name="connsiteX4457" fmla="*/ 333346 w 952345"/>
                    <a:gd name="connsiteY4457" fmla="*/ 32643 h 742078"/>
                    <a:gd name="connsiteX4458" fmla="*/ 333635 w 952345"/>
                    <a:gd name="connsiteY4458" fmla="*/ 32805 h 742078"/>
                    <a:gd name="connsiteX4459" fmla="*/ 334005 w 952345"/>
                    <a:gd name="connsiteY4459" fmla="*/ 32991 h 742078"/>
                    <a:gd name="connsiteX4460" fmla="*/ 334896 w 952345"/>
                    <a:gd name="connsiteY4460" fmla="*/ 33361 h 742078"/>
                    <a:gd name="connsiteX4461" fmla="*/ 335162 w 952345"/>
                    <a:gd name="connsiteY4461" fmla="*/ 33465 h 742078"/>
                    <a:gd name="connsiteX4462" fmla="*/ 335232 w 952345"/>
                    <a:gd name="connsiteY4462" fmla="*/ 33477 h 742078"/>
                    <a:gd name="connsiteX4463" fmla="*/ 335521 w 952345"/>
                    <a:gd name="connsiteY4463" fmla="*/ 33453 h 742078"/>
                    <a:gd name="connsiteX4464" fmla="*/ 336053 w 952345"/>
                    <a:gd name="connsiteY4464" fmla="*/ 33419 h 742078"/>
                    <a:gd name="connsiteX4465" fmla="*/ 336736 w 952345"/>
                    <a:gd name="connsiteY4465" fmla="*/ 33396 h 742078"/>
                    <a:gd name="connsiteX4466" fmla="*/ 337407 w 952345"/>
                    <a:gd name="connsiteY4466" fmla="*/ 33430 h 742078"/>
                    <a:gd name="connsiteX4467" fmla="*/ 337904 w 952345"/>
                    <a:gd name="connsiteY4467" fmla="*/ 33511 h 742078"/>
                    <a:gd name="connsiteX4468" fmla="*/ 339015 w 952345"/>
                    <a:gd name="connsiteY4468" fmla="*/ 33905 h 742078"/>
                    <a:gd name="connsiteX4469" fmla="*/ 339674 w 952345"/>
                    <a:gd name="connsiteY4469" fmla="*/ 34310 h 742078"/>
                    <a:gd name="connsiteX4470" fmla="*/ 340010 w 952345"/>
                    <a:gd name="connsiteY4470" fmla="*/ 34599 h 742078"/>
                    <a:gd name="connsiteX4471" fmla="*/ 340265 w 952345"/>
                    <a:gd name="connsiteY4471" fmla="*/ 34795 h 742078"/>
                    <a:gd name="connsiteX4472" fmla="*/ 340542 w 952345"/>
                    <a:gd name="connsiteY4472" fmla="*/ 34957 h 742078"/>
                    <a:gd name="connsiteX4473" fmla="*/ 340959 w 952345"/>
                    <a:gd name="connsiteY4473" fmla="*/ 35166 h 742078"/>
                    <a:gd name="connsiteX4474" fmla="*/ 341503 w 952345"/>
                    <a:gd name="connsiteY4474" fmla="*/ 35559 h 742078"/>
                    <a:gd name="connsiteX4475" fmla="*/ 341873 w 952345"/>
                    <a:gd name="connsiteY4475" fmla="*/ 35929 h 742078"/>
                    <a:gd name="connsiteX4476" fmla="*/ 342336 w 952345"/>
                    <a:gd name="connsiteY4476" fmla="*/ 36496 h 742078"/>
                    <a:gd name="connsiteX4477" fmla="*/ 342578 w 952345"/>
                    <a:gd name="connsiteY4477" fmla="*/ 36901 h 742078"/>
                    <a:gd name="connsiteX4478" fmla="*/ 342810 w 952345"/>
                    <a:gd name="connsiteY4478" fmla="*/ 37364 h 742078"/>
                    <a:gd name="connsiteX4479" fmla="*/ 343088 w 952345"/>
                    <a:gd name="connsiteY4479" fmla="*/ 38220 h 742078"/>
                    <a:gd name="connsiteX4480" fmla="*/ 343180 w 952345"/>
                    <a:gd name="connsiteY4480" fmla="*/ 38729 h 742078"/>
                    <a:gd name="connsiteX4481" fmla="*/ 343273 w 952345"/>
                    <a:gd name="connsiteY4481" fmla="*/ 38984 h 742078"/>
                    <a:gd name="connsiteX4482" fmla="*/ 343481 w 952345"/>
                    <a:gd name="connsiteY4482" fmla="*/ 39423 h 742078"/>
                    <a:gd name="connsiteX4483" fmla="*/ 344372 w 952345"/>
                    <a:gd name="connsiteY4483" fmla="*/ 40060 h 742078"/>
                    <a:gd name="connsiteX4484" fmla="*/ 344973 w 952345"/>
                    <a:gd name="connsiteY4484" fmla="*/ 40765 h 742078"/>
                    <a:gd name="connsiteX4485" fmla="*/ 345031 w 952345"/>
                    <a:gd name="connsiteY4485" fmla="*/ 40511 h 742078"/>
                    <a:gd name="connsiteX4486" fmla="*/ 345459 w 952345"/>
                    <a:gd name="connsiteY4486" fmla="*/ 38822 h 742078"/>
                    <a:gd name="connsiteX4487" fmla="*/ 346234 w 952345"/>
                    <a:gd name="connsiteY4487" fmla="*/ 37723 h 742078"/>
                    <a:gd name="connsiteX4488" fmla="*/ 346663 w 952345"/>
                    <a:gd name="connsiteY4488" fmla="*/ 37433 h 742078"/>
                    <a:gd name="connsiteX4489" fmla="*/ 347380 w 952345"/>
                    <a:gd name="connsiteY4489" fmla="*/ 37109 h 742078"/>
                    <a:gd name="connsiteX4490" fmla="*/ 347889 w 952345"/>
                    <a:gd name="connsiteY4490" fmla="*/ 37005 h 742078"/>
                    <a:gd name="connsiteX4491" fmla="*/ 348525 w 952345"/>
                    <a:gd name="connsiteY4491" fmla="*/ 36971 h 742078"/>
                    <a:gd name="connsiteX4492" fmla="*/ 349034 w 952345"/>
                    <a:gd name="connsiteY4492" fmla="*/ 37028 h 742078"/>
                    <a:gd name="connsiteX4493" fmla="*/ 349312 w 952345"/>
                    <a:gd name="connsiteY4493" fmla="*/ 37052 h 742078"/>
                    <a:gd name="connsiteX4494" fmla="*/ 349497 w 952345"/>
                    <a:gd name="connsiteY4494" fmla="*/ 36971 h 742078"/>
                    <a:gd name="connsiteX4495" fmla="*/ 349902 w 952345"/>
                    <a:gd name="connsiteY4495" fmla="*/ 36820 h 742078"/>
                    <a:gd name="connsiteX4496" fmla="*/ 350411 w 952345"/>
                    <a:gd name="connsiteY4496" fmla="*/ 36681 h 742078"/>
                    <a:gd name="connsiteX4497" fmla="*/ 350955 w 952345"/>
                    <a:gd name="connsiteY4497" fmla="*/ 36623 h 742078"/>
                    <a:gd name="connsiteX4498" fmla="*/ 351487 w 952345"/>
                    <a:gd name="connsiteY4498" fmla="*/ 36635 h 742078"/>
                    <a:gd name="connsiteX4499" fmla="*/ 352228 w 952345"/>
                    <a:gd name="connsiteY4499" fmla="*/ 36728 h 742078"/>
                    <a:gd name="connsiteX4500" fmla="*/ 352864 w 952345"/>
                    <a:gd name="connsiteY4500" fmla="*/ 36936 h 742078"/>
                    <a:gd name="connsiteX4501" fmla="*/ 353269 w 952345"/>
                    <a:gd name="connsiteY4501" fmla="*/ 37144 h 742078"/>
                    <a:gd name="connsiteX4502" fmla="*/ 353697 w 952345"/>
                    <a:gd name="connsiteY4502" fmla="*/ 37318 h 742078"/>
                    <a:gd name="connsiteX4503" fmla="*/ 353639 w 952345"/>
                    <a:gd name="connsiteY4503" fmla="*/ 37306 h 742078"/>
                    <a:gd name="connsiteX4504" fmla="*/ 354692 w 952345"/>
                    <a:gd name="connsiteY4504" fmla="*/ 37734 h 742078"/>
                    <a:gd name="connsiteX4505" fmla="*/ 355328 w 952345"/>
                    <a:gd name="connsiteY4505" fmla="*/ 38070 h 742078"/>
                    <a:gd name="connsiteX4506" fmla="*/ 356115 w 952345"/>
                    <a:gd name="connsiteY4506" fmla="*/ 38637 h 742078"/>
                    <a:gd name="connsiteX4507" fmla="*/ 357145 w 952345"/>
                    <a:gd name="connsiteY4507" fmla="*/ 39585 h 742078"/>
                    <a:gd name="connsiteX4508" fmla="*/ 357631 w 952345"/>
                    <a:gd name="connsiteY4508" fmla="*/ 40187 h 742078"/>
                    <a:gd name="connsiteX4509" fmla="*/ 357746 w 952345"/>
                    <a:gd name="connsiteY4509" fmla="*/ 40222 h 742078"/>
                    <a:gd name="connsiteX4510" fmla="*/ 358001 w 952345"/>
                    <a:gd name="connsiteY4510" fmla="*/ 40279 h 742078"/>
                    <a:gd name="connsiteX4511" fmla="*/ 358244 w 952345"/>
                    <a:gd name="connsiteY4511" fmla="*/ 40291 h 742078"/>
                    <a:gd name="connsiteX4512" fmla="*/ 358568 w 952345"/>
                    <a:gd name="connsiteY4512" fmla="*/ 40268 h 742078"/>
                    <a:gd name="connsiteX4513" fmla="*/ 358926 w 952345"/>
                    <a:gd name="connsiteY4513" fmla="*/ 40198 h 742078"/>
                    <a:gd name="connsiteX4514" fmla="*/ 359447 w 952345"/>
                    <a:gd name="connsiteY4514" fmla="*/ 40094 h 742078"/>
                    <a:gd name="connsiteX4515" fmla="*/ 360801 w 952345"/>
                    <a:gd name="connsiteY4515" fmla="*/ 40279 h 742078"/>
                    <a:gd name="connsiteX4516" fmla="*/ 361159 w 952345"/>
                    <a:gd name="connsiteY4516" fmla="*/ 40465 h 742078"/>
                    <a:gd name="connsiteX4517" fmla="*/ 362015 w 952345"/>
                    <a:gd name="connsiteY4517" fmla="*/ 41332 h 742078"/>
                    <a:gd name="connsiteX4518" fmla="*/ 362039 w 952345"/>
                    <a:gd name="connsiteY4518" fmla="*/ 41390 h 742078"/>
                    <a:gd name="connsiteX4519" fmla="*/ 362409 w 952345"/>
                    <a:gd name="connsiteY4519" fmla="*/ 41506 h 742078"/>
                    <a:gd name="connsiteX4520" fmla="*/ 362999 w 952345"/>
                    <a:gd name="connsiteY4520" fmla="*/ 41737 h 742078"/>
                    <a:gd name="connsiteX4521" fmla="*/ 363080 w 952345"/>
                    <a:gd name="connsiteY4521" fmla="*/ 41760 h 742078"/>
                    <a:gd name="connsiteX4522" fmla="*/ 363091 w 952345"/>
                    <a:gd name="connsiteY4522" fmla="*/ 41760 h 742078"/>
                    <a:gd name="connsiteX4523" fmla="*/ 363543 w 952345"/>
                    <a:gd name="connsiteY4523" fmla="*/ 41679 h 742078"/>
                    <a:gd name="connsiteX4524" fmla="*/ 364295 w 952345"/>
                    <a:gd name="connsiteY4524" fmla="*/ 41622 h 742078"/>
                    <a:gd name="connsiteX4525" fmla="*/ 364989 w 952345"/>
                    <a:gd name="connsiteY4525" fmla="*/ 41633 h 742078"/>
                    <a:gd name="connsiteX4526" fmla="*/ 365660 w 952345"/>
                    <a:gd name="connsiteY4526" fmla="*/ 41784 h 742078"/>
                    <a:gd name="connsiteX4527" fmla="*/ 366759 w 952345"/>
                    <a:gd name="connsiteY4527" fmla="*/ 42235 h 742078"/>
                    <a:gd name="connsiteX4528" fmla="*/ 367303 w 952345"/>
                    <a:gd name="connsiteY4528" fmla="*/ 42605 h 742078"/>
                    <a:gd name="connsiteX4529" fmla="*/ 368078 w 952345"/>
                    <a:gd name="connsiteY4529" fmla="*/ 43369 h 742078"/>
                    <a:gd name="connsiteX4530" fmla="*/ 368599 w 952345"/>
                    <a:gd name="connsiteY4530" fmla="*/ 44005 h 742078"/>
                    <a:gd name="connsiteX4531" fmla="*/ 368564 w 952345"/>
                    <a:gd name="connsiteY4531" fmla="*/ 43935 h 742078"/>
                    <a:gd name="connsiteX4532" fmla="*/ 368888 w 952345"/>
                    <a:gd name="connsiteY4532" fmla="*/ 44329 h 742078"/>
                    <a:gd name="connsiteX4533" fmla="*/ 369085 w 952345"/>
                    <a:gd name="connsiteY4533" fmla="*/ 44572 h 742078"/>
                    <a:gd name="connsiteX4534" fmla="*/ 369362 w 952345"/>
                    <a:gd name="connsiteY4534" fmla="*/ 44780 h 742078"/>
                    <a:gd name="connsiteX4535" fmla="*/ 370080 w 952345"/>
                    <a:gd name="connsiteY4535" fmla="*/ 45902 h 742078"/>
                    <a:gd name="connsiteX4536" fmla="*/ 370195 w 952345"/>
                    <a:gd name="connsiteY4536" fmla="*/ 46388 h 742078"/>
                    <a:gd name="connsiteX4537" fmla="*/ 370276 w 952345"/>
                    <a:gd name="connsiteY4537" fmla="*/ 47071 h 742078"/>
                    <a:gd name="connsiteX4538" fmla="*/ 370623 w 952345"/>
                    <a:gd name="connsiteY4538" fmla="*/ 47302 h 742078"/>
                    <a:gd name="connsiteX4539" fmla="*/ 371456 w 952345"/>
                    <a:gd name="connsiteY4539" fmla="*/ 47904 h 742078"/>
                    <a:gd name="connsiteX4540" fmla="*/ 371549 w 952345"/>
                    <a:gd name="connsiteY4540" fmla="*/ 47939 h 742078"/>
                    <a:gd name="connsiteX4541" fmla="*/ 372324 w 952345"/>
                    <a:gd name="connsiteY4541" fmla="*/ 48101 h 742078"/>
                    <a:gd name="connsiteX4542" fmla="*/ 373435 w 952345"/>
                    <a:gd name="connsiteY4542" fmla="*/ 48760 h 742078"/>
                    <a:gd name="connsiteX4543" fmla="*/ 373770 w 952345"/>
                    <a:gd name="connsiteY4543" fmla="*/ 49130 h 742078"/>
                    <a:gd name="connsiteX4544" fmla="*/ 374141 w 952345"/>
                    <a:gd name="connsiteY4544" fmla="*/ 49790 h 742078"/>
                    <a:gd name="connsiteX4545" fmla="*/ 374302 w 952345"/>
                    <a:gd name="connsiteY4545" fmla="*/ 50276 h 742078"/>
                    <a:gd name="connsiteX4546" fmla="*/ 374407 w 952345"/>
                    <a:gd name="connsiteY4546" fmla="*/ 50715 h 742078"/>
                    <a:gd name="connsiteX4547" fmla="*/ 374464 w 952345"/>
                    <a:gd name="connsiteY4547" fmla="*/ 50750 h 742078"/>
                    <a:gd name="connsiteX4548" fmla="*/ 374869 w 952345"/>
                    <a:gd name="connsiteY4548" fmla="*/ 51028 h 742078"/>
                    <a:gd name="connsiteX4549" fmla="*/ 375240 w 952345"/>
                    <a:gd name="connsiteY4549" fmla="*/ 51271 h 742078"/>
                    <a:gd name="connsiteX4550" fmla="*/ 375645 w 952345"/>
                    <a:gd name="connsiteY4550" fmla="*/ 51467 h 742078"/>
                    <a:gd name="connsiteX4551" fmla="*/ 376269 w 952345"/>
                    <a:gd name="connsiteY4551" fmla="*/ 51988 h 742078"/>
                    <a:gd name="connsiteX4552" fmla="*/ 376593 w 952345"/>
                    <a:gd name="connsiteY4552" fmla="*/ 52404 h 742078"/>
                    <a:gd name="connsiteX4553" fmla="*/ 377021 w 952345"/>
                    <a:gd name="connsiteY4553" fmla="*/ 53087 h 742078"/>
                    <a:gd name="connsiteX4554" fmla="*/ 377287 w 952345"/>
                    <a:gd name="connsiteY4554" fmla="*/ 53781 h 742078"/>
                    <a:gd name="connsiteX4555" fmla="*/ 378120 w 952345"/>
                    <a:gd name="connsiteY4555" fmla="*/ 54036 h 742078"/>
                    <a:gd name="connsiteX4556" fmla="*/ 378630 w 952345"/>
                    <a:gd name="connsiteY4556" fmla="*/ 54290 h 742078"/>
                    <a:gd name="connsiteX4557" fmla="*/ 379069 w 952345"/>
                    <a:gd name="connsiteY4557" fmla="*/ 54603 h 742078"/>
                    <a:gd name="connsiteX4558" fmla="*/ 379509 w 952345"/>
                    <a:gd name="connsiteY4558" fmla="*/ 55031 h 742078"/>
                    <a:gd name="connsiteX4559" fmla="*/ 379844 w 952345"/>
                    <a:gd name="connsiteY4559" fmla="*/ 55459 h 742078"/>
                    <a:gd name="connsiteX4560" fmla="*/ 380134 w 952345"/>
                    <a:gd name="connsiteY4560" fmla="*/ 55910 h 742078"/>
                    <a:gd name="connsiteX4561" fmla="*/ 380319 w 952345"/>
                    <a:gd name="connsiteY4561" fmla="*/ 56118 h 742078"/>
                    <a:gd name="connsiteX4562" fmla="*/ 380596 w 952345"/>
                    <a:gd name="connsiteY4562" fmla="*/ 56384 h 742078"/>
                    <a:gd name="connsiteX4563" fmla="*/ 380770 w 952345"/>
                    <a:gd name="connsiteY4563" fmla="*/ 56535 h 742078"/>
                    <a:gd name="connsiteX4564" fmla="*/ 381233 w 952345"/>
                    <a:gd name="connsiteY4564" fmla="*/ 56431 h 742078"/>
                    <a:gd name="connsiteX4565" fmla="*/ 381904 w 952345"/>
                    <a:gd name="connsiteY4565" fmla="*/ 56408 h 742078"/>
                    <a:gd name="connsiteX4566" fmla="*/ 382401 w 952345"/>
                    <a:gd name="connsiteY4566" fmla="*/ 56465 h 742078"/>
                    <a:gd name="connsiteX4567" fmla="*/ 383581 w 952345"/>
                    <a:gd name="connsiteY4567" fmla="*/ 57055 h 742078"/>
                    <a:gd name="connsiteX4568" fmla="*/ 383952 w 952345"/>
                    <a:gd name="connsiteY4568" fmla="*/ 57449 h 742078"/>
                    <a:gd name="connsiteX4569" fmla="*/ 384472 w 952345"/>
                    <a:gd name="connsiteY4569" fmla="*/ 58131 h 742078"/>
                    <a:gd name="connsiteX4570" fmla="*/ 384785 w 952345"/>
                    <a:gd name="connsiteY4570" fmla="*/ 58617 h 742078"/>
                    <a:gd name="connsiteX4571" fmla="*/ 385479 w 952345"/>
                    <a:gd name="connsiteY4571" fmla="*/ 58502 h 742078"/>
                    <a:gd name="connsiteX4572" fmla="*/ 385756 w 952345"/>
                    <a:gd name="connsiteY4572" fmla="*/ 58490 h 742078"/>
                    <a:gd name="connsiteX4573" fmla="*/ 386023 w 952345"/>
                    <a:gd name="connsiteY4573" fmla="*/ 58421 h 742078"/>
                    <a:gd name="connsiteX4574" fmla="*/ 386786 w 952345"/>
                    <a:gd name="connsiteY4574" fmla="*/ 58282 h 742078"/>
                    <a:gd name="connsiteX4575" fmla="*/ 387365 w 952345"/>
                    <a:gd name="connsiteY4575" fmla="*/ 58282 h 742078"/>
                    <a:gd name="connsiteX4576" fmla="*/ 387561 w 952345"/>
                    <a:gd name="connsiteY4576" fmla="*/ 58317 h 742078"/>
                    <a:gd name="connsiteX4577" fmla="*/ 389019 w 952345"/>
                    <a:gd name="connsiteY4577" fmla="*/ 57090 h 742078"/>
                    <a:gd name="connsiteX4578" fmla="*/ 389540 w 952345"/>
                    <a:gd name="connsiteY4578" fmla="*/ 56986 h 742078"/>
                    <a:gd name="connsiteX4579" fmla="*/ 391136 w 952345"/>
                    <a:gd name="connsiteY4579" fmla="*/ 57322 h 742078"/>
                    <a:gd name="connsiteX4580" fmla="*/ 392050 w 952345"/>
                    <a:gd name="connsiteY4580" fmla="*/ 56998 h 742078"/>
                    <a:gd name="connsiteX4581" fmla="*/ 392397 w 952345"/>
                    <a:gd name="connsiteY4581" fmla="*/ 56963 h 742078"/>
                    <a:gd name="connsiteX4582" fmla="*/ 392733 w 952345"/>
                    <a:gd name="connsiteY4582" fmla="*/ 56870 h 742078"/>
                    <a:gd name="connsiteX4583" fmla="*/ 393242 w 952345"/>
                    <a:gd name="connsiteY4583" fmla="*/ 56720 h 742078"/>
                    <a:gd name="connsiteX4584" fmla="*/ 393948 w 952345"/>
                    <a:gd name="connsiteY4584" fmla="*/ 56616 h 742078"/>
                    <a:gd name="connsiteX4585" fmla="*/ 394225 w 952345"/>
                    <a:gd name="connsiteY4585" fmla="*/ 56546 h 742078"/>
                    <a:gd name="connsiteX4586" fmla="*/ 395059 w 952345"/>
                    <a:gd name="connsiteY4586" fmla="*/ 56176 h 742078"/>
                    <a:gd name="connsiteX4587" fmla="*/ 395637 w 952345"/>
                    <a:gd name="connsiteY4587" fmla="*/ 56037 h 742078"/>
                    <a:gd name="connsiteX4588" fmla="*/ 395649 w 952345"/>
                    <a:gd name="connsiteY4588" fmla="*/ 56026 h 742078"/>
                    <a:gd name="connsiteX4589" fmla="*/ 395730 w 952345"/>
                    <a:gd name="connsiteY4589" fmla="*/ 55956 h 742078"/>
                    <a:gd name="connsiteX4590" fmla="*/ 395880 w 952345"/>
                    <a:gd name="connsiteY4590" fmla="*/ 55771 h 742078"/>
                    <a:gd name="connsiteX4591" fmla="*/ 396077 w 952345"/>
                    <a:gd name="connsiteY4591" fmla="*/ 55424 h 742078"/>
                    <a:gd name="connsiteX4592" fmla="*/ 396320 w 952345"/>
                    <a:gd name="connsiteY4592" fmla="*/ 55100 h 742078"/>
                    <a:gd name="connsiteX4593" fmla="*/ 396678 w 952345"/>
                    <a:gd name="connsiteY4593" fmla="*/ 54695 h 742078"/>
                    <a:gd name="connsiteX4594" fmla="*/ 397095 w 952345"/>
                    <a:gd name="connsiteY4594" fmla="*/ 54337 h 742078"/>
                    <a:gd name="connsiteX4595" fmla="*/ 397361 w 952345"/>
                    <a:gd name="connsiteY4595" fmla="*/ 54163 h 742078"/>
                    <a:gd name="connsiteX4596" fmla="*/ 397465 w 952345"/>
                    <a:gd name="connsiteY4596" fmla="*/ 54070 h 742078"/>
                    <a:gd name="connsiteX4597" fmla="*/ 397662 w 952345"/>
                    <a:gd name="connsiteY4597" fmla="*/ 53781 h 742078"/>
                    <a:gd name="connsiteX4598" fmla="*/ 398148 w 952345"/>
                    <a:gd name="connsiteY4598" fmla="*/ 53318 h 742078"/>
                    <a:gd name="connsiteX4599" fmla="*/ 398553 w 952345"/>
                    <a:gd name="connsiteY4599" fmla="*/ 53041 h 742078"/>
                    <a:gd name="connsiteX4600" fmla="*/ 399420 w 952345"/>
                    <a:gd name="connsiteY4600" fmla="*/ 52694 h 742078"/>
                    <a:gd name="connsiteX4601" fmla="*/ 399524 w 952345"/>
                    <a:gd name="connsiteY4601" fmla="*/ 52347 h 742078"/>
                    <a:gd name="connsiteX4602" fmla="*/ 401769 w 952345"/>
                    <a:gd name="connsiteY4602" fmla="*/ 51005 h 742078"/>
                    <a:gd name="connsiteX4603" fmla="*/ 401769 w 952345"/>
                    <a:gd name="connsiteY4603" fmla="*/ 50993 h 742078"/>
                    <a:gd name="connsiteX4604" fmla="*/ 402139 w 952345"/>
                    <a:gd name="connsiteY4604" fmla="*/ 50623 h 742078"/>
                    <a:gd name="connsiteX4605" fmla="*/ 402764 w 952345"/>
                    <a:gd name="connsiteY4605" fmla="*/ 50183 h 742078"/>
                    <a:gd name="connsiteX4606" fmla="*/ 403736 w 952345"/>
                    <a:gd name="connsiteY4606" fmla="*/ 49743 h 742078"/>
                    <a:gd name="connsiteX4607" fmla="*/ 404846 w 952345"/>
                    <a:gd name="connsiteY4607" fmla="*/ 49304 h 742078"/>
                    <a:gd name="connsiteX4608" fmla="*/ 405240 w 952345"/>
                    <a:gd name="connsiteY4608" fmla="*/ 49200 h 742078"/>
                    <a:gd name="connsiteX4609" fmla="*/ 405760 w 952345"/>
                    <a:gd name="connsiteY4609" fmla="*/ 49119 h 742078"/>
                    <a:gd name="connsiteX4610" fmla="*/ 406593 w 952345"/>
                    <a:gd name="connsiteY4610" fmla="*/ 49095 h 742078"/>
                    <a:gd name="connsiteX4611" fmla="*/ 407357 w 952345"/>
                    <a:gd name="connsiteY4611" fmla="*/ 49234 h 742078"/>
                    <a:gd name="connsiteX4612" fmla="*/ 408387 w 952345"/>
                    <a:gd name="connsiteY4612" fmla="*/ 48089 h 742078"/>
                    <a:gd name="connsiteX4613" fmla="*/ 408873 w 952345"/>
                    <a:gd name="connsiteY4613" fmla="*/ 47858 h 742078"/>
                    <a:gd name="connsiteX4614" fmla="*/ 410527 w 952345"/>
                    <a:gd name="connsiteY4614" fmla="*/ 47823 h 742078"/>
                    <a:gd name="connsiteX4615" fmla="*/ 410978 w 952345"/>
                    <a:gd name="connsiteY4615" fmla="*/ 48020 h 742078"/>
                    <a:gd name="connsiteX4616" fmla="*/ 411314 w 952345"/>
                    <a:gd name="connsiteY4616" fmla="*/ 48158 h 742078"/>
                    <a:gd name="connsiteX4617" fmla="*/ 411730 w 952345"/>
                    <a:gd name="connsiteY4617" fmla="*/ 47927 h 742078"/>
                    <a:gd name="connsiteX4618" fmla="*/ 412367 w 952345"/>
                    <a:gd name="connsiteY4618" fmla="*/ 47672 h 742078"/>
                    <a:gd name="connsiteX4619" fmla="*/ 412818 w 952345"/>
                    <a:gd name="connsiteY4619" fmla="*/ 47464 h 742078"/>
                    <a:gd name="connsiteX4620" fmla="*/ 413443 w 952345"/>
                    <a:gd name="connsiteY4620" fmla="*/ 47221 h 742078"/>
                    <a:gd name="connsiteX4621" fmla="*/ 413975 w 952345"/>
                    <a:gd name="connsiteY4621" fmla="*/ 47105 h 742078"/>
                    <a:gd name="connsiteX4622" fmla="*/ 414507 w 952345"/>
                    <a:gd name="connsiteY4622" fmla="*/ 47071 h 742078"/>
                    <a:gd name="connsiteX4623" fmla="*/ 414866 w 952345"/>
                    <a:gd name="connsiteY4623" fmla="*/ 47071 h 742078"/>
                    <a:gd name="connsiteX4624" fmla="*/ 415178 w 952345"/>
                    <a:gd name="connsiteY4624" fmla="*/ 46654 h 742078"/>
                    <a:gd name="connsiteX4625" fmla="*/ 415548 w 952345"/>
                    <a:gd name="connsiteY4625" fmla="*/ 46284 h 742078"/>
                    <a:gd name="connsiteX4626" fmla="*/ 415976 w 952345"/>
                    <a:gd name="connsiteY4626" fmla="*/ 45949 h 742078"/>
                    <a:gd name="connsiteX4627" fmla="*/ 416462 w 952345"/>
                    <a:gd name="connsiteY4627" fmla="*/ 45682 h 742078"/>
                    <a:gd name="connsiteX4628" fmla="*/ 416960 w 952345"/>
                    <a:gd name="connsiteY4628" fmla="*/ 45486 h 742078"/>
                    <a:gd name="connsiteX4629" fmla="*/ 417642 w 952345"/>
                    <a:gd name="connsiteY4629" fmla="*/ 45289 h 742078"/>
                    <a:gd name="connsiteX4630" fmla="*/ 418418 w 952345"/>
                    <a:gd name="connsiteY4630" fmla="*/ 45139 h 742078"/>
                    <a:gd name="connsiteX4631" fmla="*/ 419123 w 952345"/>
                    <a:gd name="connsiteY4631" fmla="*/ 45081 h 742078"/>
                    <a:gd name="connsiteX4632" fmla="*/ 419609 w 952345"/>
                    <a:gd name="connsiteY4632" fmla="*/ 45104 h 742078"/>
                    <a:gd name="connsiteX4633" fmla="*/ 419841 w 952345"/>
                    <a:gd name="connsiteY4633" fmla="*/ 44664 h 742078"/>
                    <a:gd name="connsiteX4634" fmla="*/ 421264 w 952345"/>
                    <a:gd name="connsiteY4634" fmla="*/ 43658 h 742078"/>
                    <a:gd name="connsiteX4635" fmla="*/ 421495 w 952345"/>
                    <a:gd name="connsiteY4635" fmla="*/ 43126 h 742078"/>
                    <a:gd name="connsiteX4636" fmla="*/ 421750 w 952345"/>
                    <a:gd name="connsiteY4636" fmla="*/ 42709 h 742078"/>
                    <a:gd name="connsiteX4637" fmla="*/ 422444 w 952345"/>
                    <a:gd name="connsiteY4637" fmla="*/ 42015 h 742078"/>
                    <a:gd name="connsiteX4638" fmla="*/ 422907 w 952345"/>
                    <a:gd name="connsiteY4638" fmla="*/ 41749 h 742078"/>
                    <a:gd name="connsiteX4639" fmla="*/ 423045 w 952345"/>
                    <a:gd name="connsiteY4639" fmla="*/ 41679 h 742078"/>
                    <a:gd name="connsiteX4640" fmla="*/ 423890 w 952345"/>
                    <a:gd name="connsiteY4640" fmla="*/ 40337 h 742078"/>
                    <a:gd name="connsiteX4641" fmla="*/ 424330 w 952345"/>
                    <a:gd name="connsiteY4641" fmla="*/ 40025 h 742078"/>
                    <a:gd name="connsiteX4642" fmla="*/ 424688 w 952345"/>
                    <a:gd name="connsiteY4642" fmla="*/ 39828 h 742078"/>
                    <a:gd name="connsiteX4643" fmla="*/ 425151 w 952345"/>
                    <a:gd name="connsiteY4643" fmla="*/ 39632 h 742078"/>
                    <a:gd name="connsiteX4644" fmla="*/ 425915 w 952345"/>
                    <a:gd name="connsiteY4644" fmla="*/ 39470 h 742078"/>
                    <a:gd name="connsiteX4645" fmla="*/ 426158 w 952345"/>
                    <a:gd name="connsiteY4645" fmla="*/ 39470 h 742078"/>
                    <a:gd name="connsiteX4646" fmla="*/ 426401 w 952345"/>
                    <a:gd name="connsiteY4646" fmla="*/ 39400 h 742078"/>
                    <a:gd name="connsiteX4647" fmla="*/ 427407 w 952345"/>
                    <a:gd name="connsiteY4647" fmla="*/ 39342 h 742078"/>
                    <a:gd name="connsiteX4648" fmla="*/ 427407 w 952345"/>
                    <a:gd name="connsiteY4648" fmla="*/ 39354 h 742078"/>
                    <a:gd name="connsiteX4649" fmla="*/ 427858 w 952345"/>
                    <a:gd name="connsiteY4649" fmla="*/ 38417 h 742078"/>
                    <a:gd name="connsiteX4650" fmla="*/ 428310 w 952345"/>
                    <a:gd name="connsiteY4650" fmla="*/ 37746 h 742078"/>
                    <a:gd name="connsiteX4651" fmla="*/ 428726 w 952345"/>
                    <a:gd name="connsiteY4651" fmla="*/ 37306 h 742078"/>
                    <a:gd name="connsiteX4652" fmla="*/ 429154 w 952345"/>
                    <a:gd name="connsiteY4652" fmla="*/ 36982 h 742078"/>
                    <a:gd name="connsiteX4653" fmla="*/ 430265 w 952345"/>
                    <a:gd name="connsiteY4653" fmla="*/ 36566 h 742078"/>
                    <a:gd name="connsiteX4654" fmla="*/ 430786 w 952345"/>
                    <a:gd name="connsiteY4654" fmla="*/ 36542 h 742078"/>
                    <a:gd name="connsiteX4655" fmla="*/ 431815 w 952345"/>
                    <a:gd name="connsiteY4655" fmla="*/ 36774 h 742078"/>
                    <a:gd name="connsiteX4656" fmla="*/ 432266 w 952345"/>
                    <a:gd name="connsiteY4656" fmla="*/ 37017 h 742078"/>
                    <a:gd name="connsiteX4657" fmla="*/ 432556 w 952345"/>
                    <a:gd name="connsiteY4657" fmla="*/ 37202 h 742078"/>
                    <a:gd name="connsiteX4658" fmla="*/ 432741 w 952345"/>
                    <a:gd name="connsiteY4658" fmla="*/ 37098 h 742078"/>
                    <a:gd name="connsiteX4659" fmla="*/ 432799 w 952345"/>
                    <a:gd name="connsiteY4659" fmla="*/ 36866 h 742078"/>
                    <a:gd name="connsiteX4660" fmla="*/ 433412 w 952345"/>
                    <a:gd name="connsiteY4660" fmla="*/ 35860 h 742078"/>
                    <a:gd name="connsiteX4661" fmla="*/ 433817 w 952345"/>
                    <a:gd name="connsiteY4661" fmla="*/ 35513 h 742078"/>
                    <a:gd name="connsiteX4662" fmla="*/ 434523 w 952345"/>
                    <a:gd name="connsiteY4662" fmla="*/ 35027 h 742078"/>
                    <a:gd name="connsiteX4663" fmla="*/ 434974 w 952345"/>
                    <a:gd name="connsiteY4663" fmla="*/ 34795 h 742078"/>
                    <a:gd name="connsiteX4664" fmla="*/ 435425 w 952345"/>
                    <a:gd name="connsiteY4664" fmla="*/ 34402 h 742078"/>
                    <a:gd name="connsiteX4665" fmla="*/ 435865 w 952345"/>
                    <a:gd name="connsiteY4665" fmla="*/ 34136 h 742078"/>
                    <a:gd name="connsiteX4666" fmla="*/ 436270 w 952345"/>
                    <a:gd name="connsiteY4666" fmla="*/ 33893 h 742078"/>
                    <a:gd name="connsiteX4667" fmla="*/ 436501 w 952345"/>
                    <a:gd name="connsiteY4667" fmla="*/ 33719 h 742078"/>
                    <a:gd name="connsiteX4668" fmla="*/ 436767 w 952345"/>
                    <a:gd name="connsiteY4668" fmla="*/ 33465 h 742078"/>
                    <a:gd name="connsiteX4669" fmla="*/ 437311 w 952345"/>
                    <a:gd name="connsiteY4669" fmla="*/ 33060 h 742078"/>
                    <a:gd name="connsiteX4670" fmla="*/ 437797 w 952345"/>
                    <a:gd name="connsiteY4670" fmla="*/ 32817 h 742078"/>
                    <a:gd name="connsiteX4671" fmla="*/ 438433 w 952345"/>
                    <a:gd name="connsiteY4671" fmla="*/ 32586 h 742078"/>
                    <a:gd name="connsiteX4672" fmla="*/ 438491 w 952345"/>
                    <a:gd name="connsiteY4672" fmla="*/ 32574 h 742078"/>
                    <a:gd name="connsiteX4673" fmla="*/ 438572 w 952345"/>
                    <a:gd name="connsiteY4673" fmla="*/ 32481 h 742078"/>
                    <a:gd name="connsiteX4674" fmla="*/ 438896 w 952345"/>
                    <a:gd name="connsiteY4674" fmla="*/ 32204 h 742078"/>
                    <a:gd name="connsiteX4675" fmla="*/ 439336 w 952345"/>
                    <a:gd name="connsiteY4675" fmla="*/ 31915 h 742078"/>
                    <a:gd name="connsiteX4676" fmla="*/ 439949 w 952345"/>
                    <a:gd name="connsiteY4676" fmla="*/ 31556 h 742078"/>
                    <a:gd name="connsiteX4677" fmla="*/ 439879 w 952345"/>
                    <a:gd name="connsiteY4677" fmla="*/ 31614 h 742078"/>
                    <a:gd name="connsiteX4678" fmla="*/ 440897 w 952345"/>
                    <a:gd name="connsiteY4678" fmla="*/ 31012 h 742078"/>
                    <a:gd name="connsiteX4679" fmla="*/ 441337 w 952345"/>
                    <a:gd name="connsiteY4679" fmla="*/ 30839 h 742078"/>
                    <a:gd name="connsiteX4680" fmla="*/ 441835 w 952345"/>
                    <a:gd name="connsiteY4680" fmla="*/ 30700 h 742078"/>
                    <a:gd name="connsiteX4681" fmla="*/ 442540 w 952345"/>
                    <a:gd name="connsiteY4681" fmla="*/ 30630 h 742078"/>
                    <a:gd name="connsiteX4682" fmla="*/ 443073 w 952345"/>
                    <a:gd name="connsiteY4682" fmla="*/ 30688 h 742078"/>
                    <a:gd name="connsiteX4683" fmla="*/ 444461 w 952345"/>
                    <a:gd name="connsiteY4683" fmla="*/ 31452 h 742078"/>
                    <a:gd name="connsiteX4684" fmla="*/ 444785 w 952345"/>
                    <a:gd name="connsiteY4684" fmla="*/ 31868 h 742078"/>
                    <a:gd name="connsiteX4685" fmla="*/ 444808 w 952345"/>
                    <a:gd name="connsiteY4685" fmla="*/ 31891 h 742078"/>
                    <a:gd name="connsiteX4686" fmla="*/ 444843 w 952345"/>
                    <a:gd name="connsiteY4686" fmla="*/ 31880 h 742078"/>
                    <a:gd name="connsiteX4687" fmla="*/ 445641 w 952345"/>
                    <a:gd name="connsiteY4687" fmla="*/ 31787 h 742078"/>
                    <a:gd name="connsiteX4688" fmla="*/ 446821 w 952345"/>
                    <a:gd name="connsiteY4688" fmla="*/ 31926 h 742078"/>
                    <a:gd name="connsiteX4689" fmla="*/ 446856 w 952345"/>
                    <a:gd name="connsiteY4689" fmla="*/ 31938 h 742078"/>
                    <a:gd name="connsiteX4690" fmla="*/ 447469 w 952345"/>
                    <a:gd name="connsiteY4690" fmla="*/ 31047 h 742078"/>
                    <a:gd name="connsiteX4691" fmla="*/ 447874 w 952345"/>
                    <a:gd name="connsiteY4691" fmla="*/ 30711 h 742078"/>
                    <a:gd name="connsiteX4692" fmla="*/ 448441 w 952345"/>
                    <a:gd name="connsiteY4692" fmla="*/ 30387 h 742078"/>
                    <a:gd name="connsiteX4693" fmla="*/ 448904 w 952345"/>
                    <a:gd name="connsiteY4693" fmla="*/ 30202 h 742078"/>
                    <a:gd name="connsiteX4694" fmla="*/ 449077 w 952345"/>
                    <a:gd name="connsiteY4694" fmla="*/ 30144 h 742078"/>
                    <a:gd name="connsiteX4695" fmla="*/ 449112 w 952345"/>
                    <a:gd name="connsiteY4695" fmla="*/ 29890 h 742078"/>
                    <a:gd name="connsiteX4696" fmla="*/ 449378 w 952345"/>
                    <a:gd name="connsiteY4696" fmla="*/ 28802 h 742078"/>
                    <a:gd name="connsiteX4697" fmla="*/ 449528 w 952345"/>
                    <a:gd name="connsiteY4697" fmla="*/ 28397 h 742078"/>
                    <a:gd name="connsiteX4698" fmla="*/ 449956 w 952345"/>
                    <a:gd name="connsiteY4698" fmla="*/ 27541 h 742078"/>
                    <a:gd name="connsiteX4699" fmla="*/ 450280 w 952345"/>
                    <a:gd name="connsiteY4699" fmla="*/ 26616 h 742078"/>
                    <a:gd name="connsiteX4700" fmla="*/ 450975 w 952345"/>
                    <a:gd name="connsiteY4700" fmla="*/ 25702 h 742078"/>
                    <a:gd name="connsiteX4701" fmla="*/ 451414 w 952345"/>
                    <a:gd name="connsiteY4701" fmla="*/ 25389 h 742078"/>
                    <a:gd name="connsiteX4702" fmla="*/ 452132 w 952345"/>
                    <a:gd name="connsiteY4702" fmla="*/ 24984 h 742078"/>
                    <a:gd name="connsiteX4703" fmla="*/ 452965 w 952345"/>
                    <a:gd name="connsiteY4703" fmla="*/ 24695 h 742078"/>
                    <a:gd name="connsiteX4704" fmla="*/ 454284 w 952345"/>
                    <a:gd name="connsiteY4704" fmla="*/ 24730 h 742078"/>
                    <a:gd name="connsiteX4705" fmla="*/ 454746 w 952345"/>
                    <a:gd name="connsiteY4705" fmla="*/ 24915 h 742078"/>
                    <a:gd name="connsiteX4706" fmla="*/ 455348 w 952345"/>
                    <a:gd name="connsiteY4706" fmla="*/ 25274 h 742078"/>
                    <a:gd name="connsiteX4707" fmla="*/ 455741 w 952345"/>
                    <a:gd name="connsiteY4707" fmla="*/ 25621 h 742078"/>
                    <a:gd name="connsiteX4708" fmla="*/ 456227 w 952345"/>
                    <a:gd name="connsiteY4708" fmla="*/ 26234 h 742078"/>
                    <a:gd name="connsiteX4709" fmla="*/ 456366 w 952345"/>
                    <a:gd name="connsiteY4709" fmla="*/ 26511 h 742078"/>
                    <a:gd name="connsiteX4710" fmla="*/ 456551 w 952345"/>
                    <a:gd name="connsiteY4710" fmla="*/ 26511 h 742078"/>
                    <a:gd name="connsiteX4711" fmla="*/ 457465 w 952345"/>
                    <a:gd name="connsiteY4711" fmla="*/ 26326 h 742078"/>
                    <a:gd name="connsiteX4712" fmla="*/ 457662 w 952345"/>
                    <a:gd name="connsiteY4712" fmla="*/ 26303 h 742078"/>
                    <a:gd name="connsiteX4713" fmla="*/ 457824 w 952345"/>
                    <a:gd name="connsiteY4713" fmla="*/ 25933 h 742078"/>
                    <a:gd name="connsiteX4714" fmla="*/ 458078 w 952345"/>
                    <a:gd name="connsiteY4714" fmla="*/ 25517 h 742078"/>
                    <a:gd name="connsiteX4715" fmla="*/ 458425 w 952345"/>
                    <a:gd name="connsiteY4715" fmla="*/ 25088 h 742078"/>
                    <a:gd name="connsiteX4716" fmla="*/ 458784 w 952345"/>
                    <a:gd name="connsiteY4716" fmla="*/ 24753 h 742078"/>
                    <a:gd name="connsiteX4717" fmla="*/ 459525 w 952345"/>
                    <a:gd name="connsiteY4717" fmla="*/ 24232 h 742078"/>
                    <a:gd name="connsiteX4718" fmla="*/ 459594 w 952345"/>
                    <a:gd name="connsiteY4718" fmla="*/ 24209 h 742078"/>
                    <a:gd name="connsiteX4719" fmla="*/ 460103 w 952345"/>
                    <a:gd name="connsiteY4719" fmla="*/ 22775 h 742078"/>
                    <a:gd name="connsiteX4720" fmla="*/ 460172 w 952345"/>
                    <a:gd name="connsiteY4720" fmla="*/ 22694 h 742078"/>
                    <a:gd name="connsiteX4721" fmla="*/ 460161 w 952345"/>
                    <a:gd name="connsiteY4721" fmla="*/ 22670 h 742078"/>
                    <a:gd name="connsiteX4722" fmla="*/ 459999 w 952345"/>
                    <a:gd name="connsiteY4722" fmla="*/ 22335 h 742078"/>
                    <a:gd name="connsiteX4723" fmla="*/ 459791 w 952345"/>
                    <a:gd name="connsiteY4723" fmla="*/ 22011 h 742078"/>
                    <a:gd name="connsiteX4724" fmla="*/ 459501 w 952345"/>
                    <a:gd name="connsiteY4724" fmla="*/ 21340 h 742078"/>
                    <a:gd name="connsiteX4725" fmla="*/ 459397 w 952345"/>
                    <a:gd name="connsiteY4725" fmla="*/ 20831 h 742078"/>
                    <a:gd name="connsiteX4726" fmla="*/ 459420 w 952345"/>
                    <a:gd name="connsiteY4726" fmla="*/ 19813 h 742078"/>
                    <a:gd name="connsiteX4727" fmla="*/ 459571 w 952345"/>
                    <a:gd name="connsiteY4727" fmla="*/ 19362 h 742078"/>
                    <a:gd name="connsiteX4728" fmla="*/ 460334 w 952345"/>
                    <a:gd name="connsiteY4728" fmla="*/ 18297 h 742078"/>
                    <a:gd name="connsiteX4729" fmla="*/ 460508 w 952345"/>
                    <a:gd name="connsiteY4729" fmla="*/ 18181 h 742078"/>
                    <a:gd name="connsiteX4730" fmla="*/ 460624 w 952345"/>
                    <a:gd name="connsiteY4730" fmla="*/ 18019 h 742078"/>
                    <a:gd name="connsiteX4731" fmla="*/ 460936 w 952345"/>
                    <a:gd name="connsiteY4731" fmla="*/ 17580 h 742078"/>
                    <a:gd name="connsiteX4732" fmla="*/ 461468 w 952345"/>
                    <a:gd name="connsiteY4732" fmla="*/ 17082 h 742078"/>
                    <a:gd name="connsiteX4733" fmla="*/ 461908 w 952345"/>
                    <a:gd name="connsiteY4733" fmla="*/ 16793 h 742078"/>
                    <a:gd name="connsiteX4734" fmla="*/ 462498 w 952345"/>
                    <a:gd name="connsiteY4734" fmla="*/ 16469 h 742078"/>
                    <a:gd name="connsiteX4735" fmla="*/ 463215 w 952345"/>
                    <a:gd name="connsiteY4735" fmla="*/ 16145 h 742078"/>
                    <a:gd name="connsiteX4736" fmla="*/ 463215 w 952345"/>
                    <a:gd name="connsiteY4736" fmla="*/ 15948 h 742078"/>
                    <a:gd name="connsiteX4737" fmla="*/ 463296 w 952345"/>
                    <a:gd name="connsiteY4737" fmla="*/ 15370 h 742078"/>
                    <a:gd name="connsiteX4738" fmla="*/ 463435 w 952345"/>
                    <a:gd name="connsiteY4738" fmla="*/ 14907 h 742078"/>
                    <a:gd name="connsiteX4739" fmla="*/ 463748 w 952345"/>
                    <a:gd name="connsiteY4739" fmla="*/ 14282 h 742078"/>
                    <a:gd name="connsiteX4740" fmla="*/ 463574 w 952345"/>
                    <a:gd name="connsiteY4740" fmla="*/ 13565 h 742078"/>
                    <a:gd name="connsiteX4741" fmla="*/ 463597 w 952345"/>
                    <a:gd name="connsiteY4741" fmla="*/ 12639 h 742078"/>
                    <a:gd name="connsiteX4742" fmla="*/ 463748 w 952345"/>
                    <a:gd name="connsiteY4742" fmla="*/ 12119 h 742078"/>
                    <a:gd name="connsiteX4743" fmla="*/ 464419 w 952345"/>
                    <a:gd name="connsiteY4743" fmla="*/ 11089 h 742078"/>
                    <a:gd name="connsiteX4744" fmla="*/ 464488 w 952345"/>
                    <a:gd name="connsiteY4744" fmla="*/ 10164 h 742078"/>
                    <a:gd name="connsiteX4745" fmla="*/ 464650 w 952345"/>
                    <a:gd name="connsiteY4745" fmla="*/ 9643 h 742078"/>
                    <a:gd name="connsiteX4746" fmla="*/ 465344 w 952345"/>
                    <a:gd name="connsiteY4746" fmla="*/ 8648 h 742078"/>
                    <a:gd name="connsiteX4747" fmla="*/ 465344 w 952345"/>
                    <a:gd name="connsiteY4747" fmla="*/ 8532 h 742078"/>
                    <a:gd name="connsiteX4748" fmla="*/ 465414 w 952345"/>
                    <a:gd name="connsiteY4748" fmla="*/ 7711 h 742078"/>
                    <a:gd name="connsiteX4749" fmla="*/ 465518 w 952345"/>
                    <a:gd name="connsiteY4749" fmla="*/ 7260 h 742078"/>
                    <a:gd name="connsiteX4750" fmla="*/ 465691 w 952345"/>
                    <a:gd name="connsiteY4750" fmla="*/ 6762 h 742078"/>
                    <a:gd name="connsiteX4751" fmla="*/ 465795 w 952345"/>
                    <a:gd name="connsiteY4751" fmla="*/ 6531 h 742078"/>
                    <a:gd name="connsiteX4752" fmla="*/ 465518 w 952345"/>
                    <a:gd name="connsiteY4752" fmla="*/ 5663 h 742078"/>
                    <a:gd name="connsiteX4753" fmla="*/ 465483 w 952345"/>
                    <a:gd name="connsiteY4753" fmla="*/ 5154 h 742078"/>
                    <a:gd name="connsiteX4754" fmla="*/ 465680 w 952345"/>
                    <a:gd name="connsiteY4754" fmla="*/ 4113 h 742078"/>
                    <a:gd name="connsiteX4755" fmla="*/ 465876 w 952345"/>
                    <a:gd name="connsiteY4755" fmla="*/ 3696 h 742078"/>
                    <a:gd name="connsiteX4756" fmla="*/ 467068 w 952345"/>
                    <a:gd name="connsiteY4756" fmla="*/ 2666 h 742078"/>
                    <a:gd name="connsiteX4757" fmla="*/ 467577 w 952345"/>
                    <a:gd name="connsiteY4757" fmla="*/ 2504 h 742078"/>
                    <a:gd name="connsiteX4758" fmla="*/ 468503 w 952345"/>
                    <a:gd name="connsiteY4758" fmla="*/ 2423 h 742078"/>
                    <a:gd name="connsiteX4759" fmla="*/ 469000 w 952345"/>
                    <a:gd name="connsiteY4759" fmla="*/ 2504 h 742078"/>
                    <a:gd name="connsiteX4760" fmla="*/ 469451 w 952345"/>
                    <a:gd name="connsiteY4760" fmla="*/ 2574 h 742078"/>
                    <a:gd name="connsiteX4761" fmla="*/ 469879 w 952345"/>
                    <a:gd name="connsiteY4761" fmla="*/ 2597 h 742078"/>
                    <a:gd name="connsiteX4762" fmla="*/ 470065 w 952345"/>
                    <a:gd name="connsiteY4762" fmla="*/ 2609 h 742078"/>
                    <a:gd name="connsiteX4763" fmla="*/ 470770 w 952345"/>
                    <a:gd name="connsiteY4763" fmla="*/ 2400 h 742078"/>
                    <a:gd name="connsiteX4764" fmla="*/ 471441 w 952345"/>
                    <a:gd name="connsiteY4764" fmla="*/ 2250 h 742078"/>
                    <a:gd name="connsiteX4765" fmla="*/ 472193 w 952345"/>
                    <a:gd name="connsiteY4765" fmla="*/ 2169 h 742078"/>
                    <a:gd name="connsiteX4766" fmla="*/ 473038 w 952345"/>
                    <a:gd name="connsiteY4766" fmla="*/ 2180 h 742078"/>
                    <a:gd name="connsiteX4767" fmla="*/ 473292 w 952345"/>
                    <a:gd name="connsiteY4767" fmla="*/ 2204 h 742078"/>
                    <a:gd name="connsiteX4768" fmla="*/ 473454 w 952345"/>
                    <a:gd name="connsiteY4768" fmla="*/ 2111 h 742078"/>
                    <a:gd name="connsiteX4769" fmla="*/ 473848 w 952345"/>
                    <a:gd name="connsiteY4769" fmla="*/ 1949 h 742078"/>
                    <a:gd name="connsiteX4770" fmla="*/ 475988 w 952345"/>
                    <a:gd name="connsiteY4770" fmla="*/ 1336 h 742078"/>
                    <a:gd name="connsiteX4771" fmla="*/ 477041 w 952345"/>
                    <a:gd name="connsiteY4771" fmla="*/ 1336 h 742078"/>
                    <a:gd name="connsiteX4772" fmla="*/ 477215 w 952345"/>
                    <a:gd name="connsiteY4772" fmla="*/ 1394 h 742078"/>
                    <a:gd name="connsiteX4773" fmla="*/ 477550 w 952345"/>
                    <a:gd name="connsiteY4773" fmla="*/ 1301 h 742078"/>
                    <a:gd name="connsiteX4774" fmla="*/ 478372 w 952345"/>
                    <a:gd name="connsiteY4774" fmla="*/ 1197 h 742078"/>
                    <a:gd name="connsiteX4775" fmla="*/ 479147 w 952345"/>
                    <a:gd name="connsiteY4775" fmla="*/ 1278 h 742078"/>
                    <a:gd name="connsiteX4776" fmla="*/ 479494 w 952345"/>
                    <a:gd name="connsiteY4776" fmla="*/ 1371 h 742078"/>
                    <a:gd name="connsiteX4777" fmla="*/ 479818 w 952345"/>
                    <a:gd name="connsiteY4777" fmla="*/ 1405 h 742078"/>
                    <a:gd name="connsiteX4778" fmla="*/ 480257 w 952345"/>
                    <a:gd name="connsiteY4778" fmla="*/ 1440 h 742078"/>
                    <a:gd name="connsiteX4779" fmla="*/ 480628 w 952345"/>
                    <a:gd name="connsiteY4779" fmla="*/ 1440 h 742078"/>
                    <a:gd name="connsiteX4780" fmla="*/ 480894 w 952345"/>
                    <a:gd name="connsiteY4780" fmla="*/ 1428 h 742078"/>
                    <a:gd name="connsiteX4781" fmla="*/ 482016 w 952345"/>
                    <a:gd name="connsiteY4781" fmla="*/ 1151 h 742078"/>
                    <a:gd name="connsiteX4782" fmla="*/ 482525 w 952345"/>
                    <a:gd name="connsiteY4782" fmla="*/ 1081 h 742078"/>
                    <a:gd name="connsiteX4783" fmla="*/ 482641 w 952345"/>
                    <a:gd name="connsiteY4783" fmla="*/ 1070 h 742078"/>
                    <a:gd name="connsiteX4784" fmla="*/ 482745 w 952345"/>
                    <a:gd name="connsiteY4784" fmla="*/ 1000 h 742078"/>
                    <a:gd name="connsiteX4785" fmla="*/ 483613 w 952345"/>
                    <a:gd name="connsiteY4785" fmla="*/ 723 h 742078"/>
                    <a:gd name="connsiteX4786" fmla="*/ 484099 w 952345"/>
                    <a:gd name="connsiteY4786" fmla="*/ 688 h 742078"/>
                    <a:gd name="connsiteX4787" fmla="*/ 484932 w 952345"/>
                    <a:gd name="connsiteY4787" fmla="*/ 792 h 742078"/>
                    <a:gd name="connsiteX4788" fmla="*/ 485857 w 952345"/>
                    <a:gd name="connsiteY4788" fmla="*/ 1139 h 742078"/>
                    <a:gd name="connsiteX4789" fmla="*/ 486204 w 952345"/>
                    <a:gd name="connsiteY4789" fmla="*/ 1220 h 742078"/>
                    <a:gd name="connsiteX4790" fmla="*/ 486725 w 952345"/>
                    <a:gd name="connsiteY4790" fmla="*/ 1324 h 742078"/>
                    <a:gd name="connsiteX4791" fmla="*/ 487141 w 952345"/>
                    <a:gd name="connsiteY4791" fmla="*/ 1463 h 742078"/>
                    <a:gd name="connsiteX4792" fmla="*/ 487338 w 952345"/>
                    <a:gd name="connsiteY4792" fmla="*/ 1556 h 742078"/>
                    <a:gd name="connsiteX4793" fmla="*/ 487431 w 952345"/>
                    <a:gd name="connsiteY4793" fmla="*/ 1567 h 742078"/>
                    <a:gd name="connsiteX4794" fmla="*/ 487616 w 952345"/>
                    <a:gd name="connsiteY4794" fmla="*/ 1567 h 742078"/>
                    <a:gd name="connsiteX4795" fmla="*/ 487685 w 952345"/>
                    <a:gd name="connsiteY4795" fmla="*/ 1509 h 742078"/>
                    <a:gd name="connsiteX4796" fmla="*/ 488206 w 952345"/>
                    <a:gd name="connsiteY4796" fmla="*/ 1255 h 742078"/>
                    <a:gd name="connsiteX4797" fmla="*/ 488703 w 952345"/>
                    <a:gd name="connsiteY4797" fmla="*/ 1093 h 742078"/>
                    <a:gd name="connsiteX4798" fmla="*/ 489131 w 952345"/>
                    <a:gd name="connsiteY4798" fmla="*/ 1000 h 742078"/>
                    <a:gd name="connsiteX4799" fmla="*/ 489664 w 952345"/>
                    <a:gd name="connsiteY4799" fmla="*/ 943 h 742078"/>
                    <a:gd name="connsiteX4800" fmla="*/ 490323 w 952345"/>
                    <a:gd name="connsiteY4800" fmla="*/ 954 h 742078"/>
                    <a:gd name="connsiteX4801" fmla="*/ 490636 w 952345"/>
                    <a:gd name="connsiteY4801" fmla="*/ 931 h 742078"/>
                    <a:gd name="connsiteX4802" fmla="*/ 490809 w 952345"/>
                    <a:gd name="connsiteY4802" fmla="*/ 896 h 742078"/>
                    <a:gd name="connsiteX4803" fmla="*/ 491006 w 952345"/>
                    <a:gd name="connsiteY4803" fmla="*/ 804 h 742078"/>
                    <a:gd name="connsiteX4804" fmla="*/ 492891 w 952345"/>
                    <a:gd name="connsiteY4804" fmla="*/ 4043 h 742078"/>
                    <a:gd name="connsiteX4805" fmla="*/ 492613 w 952345"/>
                    <a:gd name="connsiteY4805" fmla="*/ 4217 h 742078"/>
                    <a:gd name="connsiteX4806" fmla="*/ 491930 w 952345"/>
                    <a:gd name="connsiteY4806" fmla="*/ 4541 h 742078"/>
                    <a:gd name="connsiteX4807" fmla="*/ 491525 w 952345"/>
                    <a:gd name="connsiteY4807" fmla="*/ 4680 h 742078"/>
                    <a:gd name="connsiteX4808" fmla="*/ 491005 w 952345"/>
                    <a:gd name="connsiteY4808" fmla="*/ 4796 h 742078"/>
                    <a:gd name="connsiteX4809" fmla="*/ 490218 w 952345"/>
                    <a:gd name="connsiteY4809" fmla="*/ 4877 h 742078"/>
                    <a:gd name="connsiteX4810" fmla="*/ 489593 w 952345"/>
                    <a:gd name="connsiteY4810" fmla="*/ 4865 h 742078"/>
                    <a:gd name="connsiteX4811" fmla="*/ 489397 w 952345"/>
                    <a:gd name="connsiteY4811" fmla="*/ 4888 h 742078"/>
                    <a:gd name="connsiteX4812" fmla="*/ 489385 w 952345"/>
                    <a:gd name="connsiteY4812" fmla="*/ 4888 h 742078"/>
                    <a:gd name="connsiteX4813" fmla="*/ 489188 w 952345"/>
                    <a:gd name="connsiteY4813" fmla="*/ 5038 h 742078"/>
                    <a:gd name="connsiteX4814" fmla="*/ 488413 w 952345"/>
                    <a:gd name="connsiteY4814" fmla="*/ 5362 h 742078"/>
                    <a:gd name="connsiteX4815" fmla="*/ 487881 w 952345"/>
                    <a:gd name="connsiteY4815" fmla="*/ 5455 h 742078"/>
                    <a:gd name="connsiteX4816" fmla="*/ 487025 w 952345"/>
                    <a:gd name="connsiteY4816" fmla="*/ 5490 h 742078"/>
                    <a:gd name="connsiteX4817" fmla="*/ 486226 w 952345"/>
                    <a:gd name="connsiteY4817" fmla="*/ 5409 h 742078"/>
                    <a:gd name="connsiteX4818" fmla="*/ 485625 w 952345"/>
                    <a:gd name="connsiteY4818" fmla="*/ 5247 h 742078"/>
                    <a:gd name="connsiteX4819" fmla="*/ 485336 w 952345"/>
                    <a:gd name="connsiteY4819" fmla="*/ 5108 h 742078"/>
                    <a:gd name="connsiteX4820" fmla="*/ 484491 w 952345"/>
                    <a:gd name="connsiteY4820" fmla="*/ 4923 h 742078"/>
                    <a:gd name="connsiteX4821" fmla="*/ 483889 w 952345"/>
                    <a:gd name="connsiteY4821" fmla="*/ 4691 h 742078"/>
                    <a:gd name="connsiteX4822" fmla="*/ 483265 w 952345"/>
                    <a:gd name="connsiteY4822" fmla="*/ 4888 h 742078"/>
                    <a:gd name="connsiteX4823" fmla="*/ 482316 w 952345"/>
                    <a:gd name="connsiteY4823" fmla="*/ 5004 h 742078"/>
                    <a:gd name="connsiteX4824" fmla="*/ 481923 w 952345"/>
                    <a:gd name="connsiteY4824" fmla="*/ 5096 h 742078"/>
                    <a:gd name="connsiteX4825" fmla="*/ 481413 w 952345"/>
                    <a:gd name="connsiteY4825" fmla="*/ 5247 h 742078"/>
                    <a:gd name="connsiteX4826" fmla="*/ 480534 w 952345"/>
                    <a:gd name="connsiteY4826" fmla="*/ 5351 h 742078"/>
                    <a:gd name="connsiteX4827" fmla="*/ 479759 w 952345"/>
                    <a:gd name="connsiteY4827" fmla="*/ 5339 h 742078"/>
                    <a:gd name="connsiteX4828" fmla="*/ 478510 w 952345"/>
                    <a:gd name="connsiteY4828" fmla="*/ 5235 h 742078"/>
                    <a:gd name="connsiteX4829" fmla="*/ 478081 w 952345"/>
                    <a:gd name="connsiteY4829" fmla="*/ 5119 h 742078"/>
                    <a:gd name="connsiteX4830" fmla="*/ 477723 w 952345"/>
                    <a:gd name="connsiteY4830" fmla="*/ 5224 h 742078"/>
                    <a:gd name="connsiteX4831" fmla="*/ 476832 w 952345"/>
                    <a:gd name="connsiteY4831" fmla="*/ 5316 h 742078"/>
                    <a:gd name="connsiteX4832" fmla="*/ 476149 w 952345"/>
                    <a:gd name="connsiteY4832" fmla="*/ 5247 h 742078"/>
                    <a:gd name="connsiteX4833" fmla="*/ 475721 w 952345"/>
                    <a:gd name="connsiteY4833" fmla="*/ 5362 h 742078"/>
                    <a:gd name="connsiteX4834" fmla="*/ 474900 w 952345"/>
                    <a:gd name="connsiteY4834" fmla="*/ 5617 h 742078"/>
                    <a:gd name="connsiteX4835" fmla="*/ 474611 w 952345"/>
                    <a:gd name="connsiteY4835" fmla="*/ 5779 h 742078"/>
                    <a:gd name="connsiteX4836" fmla="*/ 474101 w 952345"/>
                    <a:gd name="connsiteY4836" fmla="*/ 5976 h 742078"/>
                    <a:gd name="connsiteX4837" fmla="*/ 473604 w 952345"/>
                    <a:gd name="connsiteY4837" fmla="*/ 6091 h 742078"/>
                    <a:gd name="connsiteX4838" fmla="*/ 472898 w 952345"/>
                    <a:gd name="connsiteY4838" fmla="*/ 6126 h 742078"/>
                    <a:gd name="connsiteX4839" fmla="*/ 472435 w 952345"/>
                    <a:gd name="connsiteY4839" fmla="*/ 6057 h 742078"/>
                    <a:gd name="connsiteX4840" fmla="*/ 472123 w 952345"/>
                    <a:gd name="connsiteY4840" fmla="*/ 6045 h 742078"/>
                    <a:gd name="connsiteX4841" fmla="*/ 471857 w 952345"/>
                    <a:gd name="connsiteY4841" fmla="*/ 6068 h 742078"/>
                    <a:gd name="connsiteX4842" fmla="*/ 471521 w 952345"/>
                    <a:gd name="connsiteY4842" fmla="*/ 6149 h 742078"/>
                    <a:gd name="connsiteX4843" fmla="*/ 470561 w 952345"/>
                    <a:gd name="connsiteY4843" fmla="*/ 6427 h 742078"/>
                    <a:gd name="connsiteX4844" fmla="*/ 469902 w 952345"/>
                    <a:gd name="connsiteY4844" fmla="*/ 6508 h 742078"/>
                    <a:gd name="connsiteX4845" fmla="*/ 469624 w 952345"/>
                    <a:gd name="connsiteY4845" fmla="*/ 6496 h 742078"/>
                    <a:gd name="connsiteX4846" fmla="*/ 469566 w 952345"/>
                    <a:gd name="connsiteY4846" fmla="*/ 6832 h 742078"/>
                    <a:gd name="connsiteX4847" fmla="*/ 469450 w 952345"/>
                    <a:gd name="connsiteY4847" fmla="*/ 7318 h 742078"/>
                    <a:gd name="connsiteX4848" fmla="*/ 469300 w 952345"/>
                    <a:gd name="connsiteY4848" fmla="*/ 7723 h 742078"/>
                    <a:gd name="connsiteX4849" fmla="*/ 469115 w 952345"/>
                    <a:gd name="connsiteY4849" fmla="*/ 8093 h 742078"/>
                    <a:gd name="connsiteX4850" fmla="*/ 469046 w 952345"/>
                    <a:gd name="connsiteY4850" fmla="*/ 8266 h 742078"/>
                    <a:gd name="connsiteX4851" fmla="*/ 469034 w 952345"/>
                    <a:gd name="connsiteY4851" fmla="*/ 8428 h 742078"/>
                    <a:gd name="connsiteX4852" fmla="*/ 469046 w 952345"/>
                    <a:gd name="connsiteY4852" fmla="*/ 8822 h 742078"/>
                    <a:gd name="connsiteX4853" fmla="*/ 469011 w 952345"/>
                    <a:gd name="connsiteY4853" fmla="*/ 9261 h 742078"/>
                    <a:gd name="connsiteX4854" fmla="*/ 468907 w 952345"/>
                    <a:gd name="connsiteY4854" fmla="*/ 9782 h 742078"/>
                    <a:gd name="connsiteX4855" fmla="*/ 468698 w 952345"/>
                    <a:gd name="connsiteY4855" fmla="*/ 10372 h 742078"/>
                    <a:gd name="connsiteX4856" fmla="*/ 468467 w 952345"/>
                    <a:gd name="connsiteY4856" fmla="*/ 10800 h 742078"/>
                    <a:gd name="connsiteX4857" fmla="*/ 468398 w 952345"/>
                    <a:gd name="connsiteY4857" fmla="*/ 10916 h 742078"/>
                    <a:gd name="connsiteX4858" fmla="*/ 468571 w 952345"/>
                    <a:gd name="connsiteY4858" fmla="*/ 11332 h 742078"/>
                    <a:gd name="connsiteX4859" fmla="*/ 467541 w 952345"/>
                    <a:gd name="connsiteY4859" fmla="*/ 13901 h 742078"/>
                    <a:gd name="connsiteX4860" fmla="*/ 467599 w 952345"/>
                    <a:gd name="connsiteY4860" fmla="*/ 14132 h 742078"/>
                    <a:gd name="connsiteX4861" fmla="*/ 467484 w 952345"/>
                    <a:gd name="connsiteY4861" fmla="*/ 15359 h 742078"/>
                    <a:gd name="connsiteX4862" fmla="*/ 467298 w 952345"/>
                    <a:gd name="connsiteY4862" fmla="*/ 15787 h 742078"/>
                    <a:gd name="connsiteX4863" fmla="*/ 466940 w 952345"/>
                    <a:gd name="connsiteY4863" fmla="*/ 16330 h 742078"/>
                    <a:gd name="connsiteX4864" fmla="*/ 466905 w 952345"/>
                    <a:gd name="connsiteY4864" fmla="*/ 16759 h 742078"/>
                    <a:gd name="connsiteX4865" fmla="*/ 466801 w 952345"/>
                    <a:gd name="connsiteY4865" fmla="*/ 17279 h 742078"/>
                    <a:gd name="connsiteX4866" fmla="*/ 466489 w 952345"/>
                    <a:gd name="connsiteY4866" fmla="*/ 17985 h 742078"/>
                    <a:gd name="connsiteX4867" fmla="*/ 466199 w 952345"/>
                    <a:gd name="connsiteY4867" fmla="*/ 18413 h 742078"/>
                    <a:gd name="connsiteX4868" fmla="*/ 465621 w 952345"/>
                    <a:gd name="connsiteY4868" fmla="*/ 19049 h 742078"/>
                    <a:gd name="connsiteX4869" fmla="*/ 464938 w 952345"/>
                    <a:gd name="connsiteY4869" fmla="*/ 19512 h 742078"/>
                    <a:gd name="connsiteX4870" fmla="*/ 464487 w 952345"/>
                    <a:gd name="connsiteY4870" fmla="*/ 19697 h 742078"/>
                    <a:gd name="connsiteX4871" fmla="*/ 464082 w 952345"/>
                    <a:gd name="connsiteY4871" fmla="*/ 19871 h 742078"/>
                    <a:gd name="connsiteX4872" fmla="*/ 463747 w 952345"/>
                    <a:gd name="connsiteY4872" fmla="*/ 20056 h 742078"/>
                    <a:gd name="connsiteX4873" fmla="*/ 463666 w 952345"/>
                    <a:gd name="connsiteY4873" fmla="*/ 20114 h 742078"/>
                    <a:gd name="connsiteX4874" fmla="*/ 463376 w 952345"/>
                    <a:gd name="connsiteY4874" fmla="*/ 20519 h 742078"/>
                    <a:gd name="connsiteX4875" fmla="*/ 463735 w 952345"/>
                    <a:gd name="connsiteY4875" fmla="*/ 21317 h 742078"/>
                    <a:gd name="connsiteX4876" fmla="*/ 463966 w 952345"/>
                    <a:gd name="connsiteY4876" fmla="*/ 21768 h 742078"/>
                    <a:gd name="connsiteX4877" fmla="*/ 464036 w 952345"/>
                    <a:gd name="connsiteY4877" fmla="*/ 23376 h 742078"/>
                    <a:gd name="connsiteX4878" fmla="*/ 463862 w 952345"/>
                    <a:gd name="connsiteY4878" fmla="*/ 23839 h 742078"/>
                    <a:gd name="connsiteX4879" fmla="*/ 463689 w 952345"/>
                    <a:gd name="connsiteY4879" fmla="*/ 24186 h 742078"/>
                    <a:gd name="connsiteX4880" fmla="*/ 463596 w 952345"/>
                    <a:gd name="connsiteY4880" fmla="*/ 25505 h 742078"/>
                    <a:gd name="connsiteX4881" fmla="*/ 463411 w 952345"/>
                    <a:gd name="connsiteY4881" fmla="*/ 25945 h 742078"/>
                    <a:gd name="connsiteX4882" fmla="*/ 462624 w 952345"/>
                    <a:gd name="connsiteY4882" fmla="*/ 26859 h 742078"/>
                    <a:gd name="connsiteX4883" fmla="*/ 461988 w 952345"/>
                    <a:gd name="connsiteY4883" fmla="*/ 27229 h 742078"/>
                    <a:gd name="connsiteX4884" fmla="*/ 461537 w 952345"/>
                    <a:gd name="connsiteY4884" fmla="*/ 27460 h 742078"/>
                    <a:gd name="connsiteX4885" fmla="*/ 461213 w 952345"/>
                    <a:gd name="connsiteY4885" fmla="*/ 27611 h 742078"/>
                    <a:gd name="connsiteX4886" fmla="*/ 461132 w 952345"/>
                    <a:gd name="connsiteY4886" fmla="*/ 27680 h 742078"/>
                    <a:gd name="connsiteX4887" fmla="*/ 461109 w 952345"/>
                    <a:gd name="connsiteY4887" fmla="*/ 27703 h 742078"/>
                    <a:gd name="connsiteX4888" fmla="*/ 461051 w 952345"/>
                    <a:gd name="connsiteY4888" fmla="*/ 27808 h 742078"/>
                    <a:gd name="connsiteX4889" fmla="*/ 460947 w 952345"/>
                    <a:gd name="connsiteY4889" fmla="*/ 28178 h 742078"/>
                    <a:gd name="connsiteX4890" fmla="*/ 460507 w 952345"/>
                    <a:gd name="connsiteY4890" fmla="*/ 28964 h 742078"/>
                    <a:gd name="connsiteX4891" fmla="*/ 460148 w 952345"/>
                    <a:gd name="connsiteY4891" fmla="*/ 29335 h 742078"/>
                    <a:gd name="connsiteX4892" fmla="*/ 458957 w 952345"/>
                    <a:gd name="connsiteY4892" fmla="*/ 29959 h 742078"/>
                    <a:gd name="connsiteX4893" fmla="*/ 458459 w 952345"/>
                    <a:gd name="connsiteY4893" fmla="*/ 30029 h 742078"/>
                    <a:gd name="connsiteX4894" fmla="*/ 458008 w 952345"/>
                    <a:gd name="connsiteY4894" fmla="*/ 30110 h 742078"/>
                    <a:gd name="connsiteX4895" fmla="*/ 456955 w 952345"/>
                    <a:gd name="connsiteY4895" fmla="*/ 30318 h 742078"/>
                    <a:gd name="connsiteX4896" fmla="*/ 456157 w 952345"/>
                    <a:gd name="connsiteY4896" fmla="*/ 30388 h 742078"/>
                    <a:gd name="connsiteX4897" fmla="*/ 455474 w 952345"/>
                    <a:gd name="connsiteY4897" fmla="*/ 30388 h 742078"/>
                    <a:gd name="connsiteX4898" fmla="*/ 454803 w 952345"/>
                    <a:gd name="connsiteY4898" fmla="*/ 30249 h 742078"/>
                    <a:gd name="connsiteX4899" fmla="*/ 454306 w 952345"/>
                    <a:gd name="connsiteY4899" fmla="*/ 30075 h 742078"/>
                    <a:gd name="connsiteX4900" fmla="*/ 453669 w 952345"/>
                    <a:gd name="connsiteY4900" fmla="*/ 29786 h 742078"/>
                    <a:gd name="connsiteX4901" fmla="*/ 453160 w 952345"/>
                    <a:gd name="connsiteY4901" fmla="*/ 29450 h 742078"/>
                    <a:gd name="connsiteX4902" fmla="*/ 452975 w 952345"/>
                    <a:gd name="connsiteY4902" fmla="*/ 29821 h 742078"/>
                    <a:gd name="connsiteX4903" fmla="*/ 452906 w 952345"/>
                    <a:gd name="connsiteY4903" fmla="*/ 30087 h 742078"/>
                    <a:gd name="connsiteX4904" fmla="*/ 452906 w 952345"/>
                    <a:gd name="connsiteY4904" fmla="*/ 30110 h 742078"/>
                    <a:gd name="connsiteX4905" fmla="*/ 453056 w 952345"/>
                    <a:gd name="connsiteY4905" fmla="*/ 30654 h 742078"/>
                    <a:gd name="connsiteX4906" fmla="*/ 452802 w 952345"/>
                    <a:gd name="connsiteY4906" fmla="*/ 32250 h 742078"/>
                    <a:gd name="connsiteX4907" fmla="*/ 452512 w 952345"/>
                    <a:gd name="connsiteY4907" fmla="*/ 32701 h 742078"/>
                    <a:gd name="connsiteX4908" fmla="*/ 452119 w 952345"/>
                    <a:gd name="connsiteY4908" fmla="*/ 33141 h 742078"/>
                    <a:gd name="connsiteX4909" fmla="*/ 451760 w 952345"/>
                    <a:gd name="connsiteY4909" fmla="*/ 33465 h 742078"/>
                    <a:gd name="connsiteX4910" fmla="*/ 450465 w 952345"/>
                    <a:gd name="connsiteY4910" fmla="*/ 33951 h 742078"/>
                    <a:gd name="connsiteX4911" fmla="*/ 450129 w 952345"/>
                    <a:gd name="connsiteY4911" fmla="*/ 33951 h 742078"/>
                    <a:gd name="connsiteX4912" fmla="*/ 449979 w 952345"/>
                    <a:gd name="connsiteY4912" fmla="*/ 34240 h 742078"/>
                    <a:gd name="connsiteX4913" fmla="*/ 449713 w 952345"/>
                    <a:gd name="connsiteY4913" fmla="*/ 34657 h 742078"/>
                    <a:gd name="connsiteX4914" fmla="*/ 449377 w 952345"/>
                    <a:gd name="connsiteY4914" fmla="*/ 35073 h 742078"/>
                    <a:gd name="connsiteX4915" fmla="*/ 448197 w 952345"/>
                    <a:gd name="connsiteY4915" fmla="*/ 35767 h 742078"/>
                    <a:gd name="connsiteX4916" fmla="*/ 447688 w 952345"/>
                    <a:gd name="connsiteY4916" fmla="*/ 35872 h 742078"/>
                    <a:gd name="connsiteX4917" fmla="*/ 446913 w 952345"/>
                    <a:gd name="connsiteY4917" fmla="*/ 35941 h 742078"/>
                    <a:gd name="connsiteX4918" fmla="*/ 445964 w 952345"/>
                    <a:gd name="connsiteY4918" fmla="*/ 35767 h 742078"/>
                    <a:gd name="connsiteX4919" fmla="*/ 445721 w 952345"/>
                    <a:gd name="connsiteY4919" fmla="*/ 35663 h 742078"/>
                    <a:gd name="connsiteX4920" fmla="*/ 445536 w 952345"/>
                    <a:gd name="connsiteY4920" fmla="*/ 35640 h 742078"/>
                    <a:gd name="connsiteX4921" fmla="*/ 445455 w 952345"/>
                    <a:gd name="connsiteY4921" fmla="*/ 35629 h 742078"/>
                    <a:gd name="connsiteX4922" fmla="*/ 444784 w 952345"/>
                    <a:gd name="connsiteY4922" fmla="*/ 35837 h 742078"/>
                    <a:gd name="connsiteX4923" fmla="*/ 444067 w 952345"/>
                    <a:gd name="connsiteY4923" fmla="*/ 35999 h 742078"/>
                    <a:gd name="connsiteX4924" fmla="*/ 443372 w 952345"/>
                    <a:gd name="connsiteY4924" fmla="*/ 36010 h 742078"/>
                    <a:gd name="connsiteX4925" fmla="*/ 442852 w 952345"/>
                    <a:gd name="connsiteY4925" fmla="*/ 35918 h 742078"/>
                    <a:gd name="connsiteX4926" fmla="*/ 441464 w 952345"/>
                    <a:gd name="connsiteY4926" fmla="*/ 34981 h 742078"/>
                    <a:gd name="connsiteX4927" fmla="*/ 441302 w 952345"/>
                    <a:gd name="connsiteY4927" fmla="*/ 35073 h 742078"/>
                    <a:gd name="connsiteX4928" fmla="*/ 441093 w 952345"/>
                    <a:gd name="connsiteY4928" fmla="*/ 35224 h 742078"/>
                    <a:gd name="connsiteX4929" fmla="*/ 440862 w 952345"/>
                    <a:gd name="connsiteY4929" fmla="*/ 35455 h 742078"/>
                    <a:gd name="connsiteX4930" fmla="*/ 440202 w 952345"/>
                    <a:gd name="connsiteY4930" fmla="*/ 35918 h 742078"/>
                    <a:gd name="connsiteX4931" fmla="*/ 439716 w 952345"/>
                    <a:gd name="connsiteY4931" fmla="*/ 36114 h 742078"/>
                    <a:gd name="connsiteX4932" fmla="*/ 439184 w 952345"/>
                    <a:gd name="connsiteY4932" fmla="*/ 36300 h 742078"/>
                    <a:gd name="connsiteX4933" fmla="*/ 439115 w 952345"/>
                    <a:gd name="connsiteY4933" fmla="*/ 36323 h 742078"/>
                    <a:gd name="connsiteX4934" fmla="*/ 438999 w 952345"/>
                    <a:gd name="connsiteY4934" fmla="*/ 36462 h 742078"/>
                    <a:gd name="connsiteX4935" fmla="*/ 438293 w 952345"/>
                    <a:gd name="connsiteY4935" fmla="*/ 37005 h 742078"/>
                    <a:gd name="connsiteX4936" fmla="*/ 437426 w 952345"/>
                    <a:gd name="connsiteY4936" fmla="*/ 37538 h 742078"/>
                    <a:gd name="connsiteX4937" fmla="*/ 437160 w 952345"/>
                    <a:gd name="connsiteY4937" fmla="*/ 37781 h 742078"/>
                    <a:gd name="connsiteX4938" fmla="*/ 436708 w 952345"/>
                    <a:gd name="connsiteY4938" fmla="*/ 38093 h 742078"/>
                    <a:gd name="connsiteX4939" fmla="*/ 436315 w 952345"/>
                    <a:gd name="connsiteY4939" fmla="*/ 38278 h 742078"/>
                    <a:gd name="connsiteX4940" fmla="*/ 436257 w 952345"/>
                    <a:gd name="connsiteY4940" fmla="*/ 38301 h 742078"/>
                    <a:gd name="connsiteX4941" fmla="*/ 436176 w 952345"/>
                    <a:gd name="connsiteY4941" fmla="*/ 38660 h 742078"/>
                    <a:gd name="connsiteX4942" fmla="*/ 435690 w 952345"/>
                    <a:gd name="connsiteY4942" fmla="*/ 39528 h 742078"/>
                    <a:gd name="connsiteX4943" fmla="*/ 435343 w 952345"/>
                    <a:gd name="connsiteY4943" fmla="*/ 39886 h 742078"/>
                    <a:gd name="connsiteX4944" fmla="*/ 434429 w 952345"/>
                    <a:gd name="connsiteY4944" fmla="*/ 40465 h 742078"/>
                    <a:gd name="connsiteX4945" fmla="*/ 434267 w 952345"/>
                    <a:gd name="connsiteY4945" fmla="*/ 40499 h 742078"/>
                    <a:gd name="connsiteX4946" fmla="*/ 434232 w 952345"/>
                    <a:gd name="connsiteY4946" fmla="*/ 40522 h 742078"/>
                    <a:gd name="connsiteX4947" fmla="*/ 433909 w 952345"/>
                    <a:gd name="connsiteY4947" fmla="*/ 40835 h 742078"/>
                    <a:gd name="connsiteX4948" fmla="*/ 433226 w 952345"/>
                    <a:gd name="connsiteY4948" fmla="*/ 41298 h 742078"/>
                    <a:gd name="connsiteX4949" fmla="*/ 431479 w 952345"/>
                    <a:gd name="connsiteY4949" fmla="*/ 41506 h 742078"/>
                    <a:gd name="connsiteX4950" fmla="*/ 430981 w 952345"/>
                    <a:gd name="connsiteY4950" fmla="*/ 41332 h 742078"/>
                    <a:gd name="connsiteX4951" fmla="*/ 430692 w 952345"/>
                    <a:gd name="connsiteY4951" fmla="*/ 41217 h 742078"/>
                    <a:gd name="connsiteX4952" fmla="*/ 430669 w 952345"/>
                    <a:gd name="connsiteY4952" fmla="*/ 41668 h 742078"/>
                    <a:gd name="connsiteX4953" fmla="*/ 429130 w 952345"/>
                    <a:gd name="connsiteY4953" fmla="*/ 43496 h 742078"/>
                    <a:gd name="connsiteX4954" fmla="*/ 428633 w 952345"/>
                    <a:gd name="connsiteY4954" fmla="*/ 43612 h 742078"/>
                    <a:gd name="connsiteX4955" fmla="*/ 427268 w 952345"/>
                    <a:gd name="connsiteY4955" fmla="*/ 43450 h 742078"/>
                    <a:gd name="connsiteX4956" fmla="*/ 426862 w 952345"/>
                    <a:gd name="connsiteY4956" fmla="*/ 43253 h 742078"/>
                    <a:gd name="connsiteX4957" fmla="*/ 426724 w 952345"/>
                    <a:gd name="connsiteY4957" fmla="*/ 43612 h 742078"/>
                    <a:gd name="connsiteX4958" fmla="*/ 426515 w 952345"/>
                    <a:gd name="connsiteY4958" fmla="*/ 44040 h 742078"/>
                    <a:gd name="connsiteX4959" fmla="*/ 424699 w 952345"/>
                    <a:gd name="connsiteY4959" fmla="*/ 45173 h 742078"/>
                    <a:gd name="connsiteX4960" fmla="*/ 424687 w 952345"/>
                    <a:gd name="connsiteY4960" fmla="*/ 45173 h 742078"/>
                    <a:gd name="connsiteX4961" fmla="*/ 424595 w 952345"/>
                    <a:gd name="connsiteY4961" fmla="*/ 45532 h 742078"/>
                    <a:gd name="connsiteX4962" fmla="*/ 424340 w 952345"/>
                    <a:gd name="connsiteY4962" fmla="*/ 46064 h 742078"/>
                    <a:gd name="connsiteX4963" fmla="*/ 424074 w 952345"/>
                    <a:gd name="connsiteY4963" fmla="*/ 46458 h 742078"/>
                    <a:gd name="connsiteX4964" fmla="*/ 422616 w 952345"/>
                    <a:gd name="connsiteY4964" fmla="*/ 47349 h 742078"/>
                    <a:gd name="connsiteX4965" fmla="*/ 422454 w 952345"/>
                    <a:gd name="connsiteY4965" fmla="*/ 47580 h 742078"/>
                    <a:gd name="connsiteX4966" fmla="*/ 422142 w 952345"/>
                    <a:gd name="connsiteY4966" fmla="*/ 47950 h 742078"/>
                    <a:gd name="connsiteX4967" fmla="*/ 421043 w 952345"/>
                    <a:gd name="connsiteY4967" fmla="*/ 48633 h 742078"/>
                    <a:gd name="connsiteX4968" fmla="*/ 420522 w 952345"/>
                    <a:gd name="connsiteY4968" fmla="*/ 48749 h 742078"/>
                    <a:gd name="connsiteX4969" fmla="*/ 419782 w 952345"/>
                    <a:gd name="connsiteY4969" fmla="*/ 48853 h 742078"/>
                    <a:gd name="connsiteX4970" fmla="*/ 419342 w 952345"/>
                    <a:gd name="connsiteY4970" fmla="*/ 48853 h 742078"/>
                    <a:gd name="connsiteX4971" fmla="*/ 418984 w 952345"/>
                    <a:gd name="connsiteY4971" fmla="*/ 48830 h 742078"/>
                    <a:gd name="connsiteX4972" fmla="*/ 418706 w 952345"/>
                    <a:gd name="connsiteY4972" fmla="*/ 48841 h 742078"/>
                    <a:gd name="connsiteX4973" fmla="*/ 418394 w 952345"/>
                    <a:gd name="connsiteY4973" fmla="*/ 48899 h 742078"/>
                    <a:gd name="connsiteX4974" fmla="*/ 418081 w 952345"/>
                    <a:gd name="connsiteY4974" fmla="*/ 48991 h 742078"/>
                    <a:gd name="connsiteX4975" fmla="*/ 417931 w 952345"/>
                    <a:gd name="connsiteY4975" fmla="*/ 49049 h 742078"/>
                    <a:gd name="connsiteX4976" fmla="*/ 417792 w 952345"/>
                    <a:gd name="connsiteY4976" fmla="*/ 49211 h 742078"/>
                    <a:gd name="connsiteX4977" fmla="*/ 417526 w 952345"/>
                    <a:gd name="connsiteY4977" fmla="*/ 49616 h 742078"/>
                    <a:gd name="connsiteX4978" fmla="*/ 417098 w 952345"/>
                    <a:gd name="connsiteY4978" fmla="*/ 50056 h 742078"/>
                    <a:gd name="connsiteX4979" fmla="*/ 416681 w 952345"/>
                    <a:gd name="connsiteY4979" fmla="*/ 50391 h 742078"/>
                    <a:gd name="connsiteX4980" fmla="*/ 415571 w 952345"/>
                    <a:gd name="connsiteY4980" fmla="*/ 50808 h 742078"/>
                    <a:gd name="connsiteX4981" fmla="*/ 415062 w 952345"/>
                    <a:gd name="connsiteY4981" fmla="*/ 50831 h 742078"/>
                    <a:gd name="connsiteX4982" fmla="*/ 414471 w 952345"/>
                    <a:gd name="connsiteY4982" fmla="*/ 50819 h 742078"/>
                    <a:gd name="connsiteX4983" fmla="*/ 414309 w 952345"/>
                    <a:gd name="connsiteY4983" fmla="*/ 50831 h 742078"/>
                    <a:gd name="connsiteX4984" fmla="*/ 414078 w 952345"/>
                    <a:gd name="connsiteY4984" fmla="*/ 50912 h 742078"/>
                    <a:gd name="connsiteX4985" fmla="*/ 413245 w 952345"/>
                    <a:gd name="connsiteY4985" fmla="*/ 51271 h 742078"/>
                    <a:gd name="connsiteX4986" fmla="*/ 412886 w 952345"/>
                    <a:gd name="connsiteY4986" fmla="*/ 51456 h 742078"/>
                    <a:gd name="connsiteX4987" fmla="*/ 412481 w 952345"/>
                    <a:gd name="connsiteY4987" fmla="*/ 51699 h 742078"/>
                    <a:gd name="connsiteX4988" fmla="*/ 411533 w 952345"/>
                    <a:gd name="connsiteY4988" fmla="*/ 51988 h 742078"/>
                    <a:gd name="connsiteX4989" fmla="*/ 411093 w 952345"/>
                    <a:gd name="connsiteY4989" fmla="*/ 52000 h 742078"/>
                    <a:gd name="connsiteX4990" fmla="*/ 411093 w 952345"/>
                    <a:gd name="connsiteY4990" fmla="*/ 52115 h 742078"/>
                    <a:gd name="connsiteX4991" fmla="*/ 410503 w 952345"/>
                    <a:gd name="connsiteY4991" fmla="*/ 53469 h 742078"/>
                    <a:gd name="connsiteX4992" fmla="*/ 410133 w 952345"/>
                    <a:gd name="connsiteY4992" fmla="*/ 53828 h 742078"/>
                    <a:gd name="connsiteX4993" fmla="*/ 409277 w 952345"/>
                    <a:gd name="connsiteY4993" fmla="*/ 54337 h 742078"/>
                    <a:gd name="connsiteX4994" fmla="*/ 408791 w 952345"/>
                    <a:gd name="connsiteY4994" fmla="*/ 54475 h 742078"/>
                    <a:gd name="connsiteX4995" fmla="*/ 407854 w 952345"/>
                    <a:gd name="connsiteY4995" fmla="*/ 54533 h 742078"/>
                    <a:gd name="connsiteX4996" fmla="*/ 407344 w 952345"/>
                    <a:gd name="connsiteY4996" fmla="*/ 54429 h 742078"/>
                    <a:gd name="connsiteX4997" fmla="*/ 406419 w 952345"/>
                    <a:gd name="connsiteY4997" fmla="*/ 53978 h 742078"/>
                    <a:gd name="connsiteX4998" fmla="*/ 406002 w 952345"/>
                    <a:gd name="connsiteY4998" fmla="*/ 53631 h 742078"/>
                    <a:gd name="connsiteX4999" fmla="*/ 405470 w 952345"/>
                    <a:gd name="connsiteY4999" fmla="*/ 53052 h 742078"/>
                    <a:gd name="connsiteX5000" fmla="*/ 405447 w 952345"/>
                    <a:gd name="connsiteY5000" fmla="*/ 53029 h 742078"/>
                    <a:gd name="connsiteX5001" fmla="*/ 405077 w 952345"/>
                    <a:gd name="connsiteY5001" fmla="*/ 53191 h 742078"/>
                    <a:gd name="connsiteX5002" fmla="*/ 404498 w 952345"/>
                    <a:gd name="connsiteY5002" fmla="*/ 53446 h 742078"/>
                    <a:gd name="connsiteX5003" fmla="*/ 404140 w 952345"/>
                    <a:gd name="connsiteY5003" fmla="*/ 54105 h 742078"/>
                    <a:gd name="connsiteX5004" fmla="*/ 403122 w 952345"/>
                    <a:gd name="connsiteY5004" fmla="*/ 54961 h 742078"/>
                    <a:gd name="connsiteX5005" fmla="*/ 402717 w 952345"/>
                    <a:gd name="connsiteY5005" fmla="*/ 55123 h 742078"/>
                    <a:gd name="connsiteX5006" fmla="*/ 402636 w 952345"/>
                    <a:gd name="connsiteY5006" fmla="*/ 55147 h 742078"/>
                    <a:gd name="connsiteX5007" fmla="*/ 402011 w 952345"/>
                    <a:gd name="connsiteY5007" fmla="*/ 55899 h 742078"/>
                    <a:gd name="connsiteX5008" fmla="*/ 401618 w 952345"/>
                    <a:gd name="connsiteY5008" fmla="*/ 56176 h 742078"/>
                    <a:gd name="connsiteX5009" fmla="*/ 400148 w 952345"/>
                    <a:gd name="connsiteY5009" fmla="*/ 56523 h 742078"/>
                    <a:gd name="connsiteX5010" fmla="*/ 399709 w 952345"/>
                    <a:gd name="connsiteY5010" fmla="*/ 56986 h 742078"/>
                    <a:gd name="connsiteX5011" fmla="*/ 399373 w 952345"/>
                    <a:gd name="connsiteY5011" fmla="*/ 57241 h 742078"/>
                    <a:gd name="connsiteX5012" fmla="*/ 399165 w 952345"/>
                    <a:gd name="connsiteY5012" fmla="*/ 57391 h 742078"/>
                    <a:gd name="connsiteX5013" fmla="*/ 399142 w 952345"/>
                    <a:gd name="connsiteY5013" fmla="*/ 57414 h 742078"/>
                    <a:gd name="connsiteX5014" fmla="*/ 398968 w 952345"/>
                    <a:gd name="connsiteY5014" fmla="*/ 57703 h 742078"/>
                    <a:gd name="connsiteX5015" fmla="*/ 398482 w 952345"/>
                    <a:gd name="connsiteY5015" fmla="*/ 58340 h 742078"/>
                    <a:gd name="connsiteX5016" fmla="*/ 397881 w 952345"/>
                    <a:gd name="connsiteY5016" fmla="*/ 58941 h 742078"/>
                    <a:gd name="connsiteX5017" fmla="*/ 397429 w 952345"/>
                    <a:gd name="connsiteY5017" fmla="*/ 59254 h 742078"/>
                    <a:gd name="connsiteX5018" fmla="*/ 396978 w 952345"/>
                    <a:gd name="connsiteY5018" fmla="*/ 59497 h 742078"/>
                    <a:gd name="connsiteX5019" fmla="*/ 396457 w 952345"/>
                    <a:gd name="connsiteY5019" fmla="*/ 59682 h 742078"/>
                    <a:gd name="connsiteX5020" fmla="*/ 396122 w 952345"/>
                    <a:gd name="connsiteY5020" fmla="*/ 59751 h 742078"/>
                    <a:gd name="connsiteX5021" fmla="*/ 395856 w 952345"/>
                    <a:gd name="connsiteY5021" fmla="*/ 59855 h 742078"/>
                    <a:gd name="connsiteX5022" fmla="*/ 395416 w 952345"/>
                    <a:gd name="connsiteY5022" fmla="*/ 60064 h 742078"/>
                    <a:gd name="connsiteX5023" fmla="*/ 395000 w 952345"/>
                    <a:gd name="connsiteY5023" fmla="*/ 60202 h 742078"/>
                    <a:gd name="connsiteX5024" fmla="*/ 394479 w 952345"/>
                    <a:gd name="connsiteY5024" fmla="*/ 60318 h 742078"/>
                    <a:gd name="connsiteX5025" fmla="*/ 393935 w 952345"/>
                    <a:gd name="connsiteY5025" fmla="*/ 60399 h 742078"/>
                    <a:gd name="connsiteX5026" fmla="*/ 393044 w 952345"/>
                    <a:gd name="connsiteY5026" fmla="*/ 60665 h 742078"/>
                    <a:gd name="connsiteX5027" fmla="*/ 392767 w 952345"/>
                    <a:gd name="connsiteY5027" fmla="*/ 60688 h 742078"/>
                    <a:gd name="connsiteX5028" fmla="*/ 392431 w 952345"/>
                    <a:gd name="connsiteY5028" fmla="*/ 60897 h 742078"/>
                    <a:gd name="connsiteX5029" fmla="*/ 391980 w 952345"/>
                    <a:gd name="connsiteY5029" fmla="*/ 61128 h 742078"/>
                    <a:gd name="connsiteX5030" fmla="*/ 390974 w 952345"/>
                    <a:gd name="connsiteY5030" fmla="*/ 61313 h 742078"/>
                    <a:gd name="connsiteX5031" fmla="*/ 390453 w 952345"/>
                    <a:gd name="connsiteY5031" fmla="*/ 61290 h 742078"/>
                    <a:gd name="connsiteX5032" fmla="*/ 390187 w 952345"/>
                    <a:gd name="connsiteY5032" fmla="*/ 61602 h 742078"/>
                    <a:gd name="connsiteX5033" fmla="*/ 389608 w 952345"/>
                    <a:gd name="connsiteY5033" fmla="*/ 62042 h 742078"/>
                    <a:gd name="connsiteX5034" fmla="*/ 389169 w 952345"/>
                    <a:gd name="connsiteY5034" fmla="*/ 62273 h 742078"/>
                    <a:gd name="connsiteX5035" fmla="*/ 388151 w 952345"/>
                    <a:gd name="connsiteY5035" fmla="*/ 62505 h 742078"/>
                    <a:gd name="connsiteX5036" fmla="*/ 387618 w 952345"/>
                    <a:gd name="connsiteY5036" fmla="*/ 62482 h 742078"/>
                    <a:gd name="connsiteX5037" fmla="*/ 386600 w 952345"/>
                    <a:gd name="connsiteY5037" fmla="*/ 62135 h 742078"/>
                    <a:gd name="connsiteX5038" fmla="*/ 386276 w 952345"/>
                    <a:gd name="connsiteY5038" fmla="*/ 62227 h 742078"/>
                    <a:gd name="connsiteX5039" fmla="*/ 385767 w 952345"/>
                    <a:gd name="connsiteY5039" fmla="*/ 62297 h 742078"/>
                    <a:gd name="connsiteX5040" fmla="*/ 385594 w 952345"/>
                    <a:gd name="connsiteY5040" fmla="*/ 62297 h 742078"/>
                    <a:gd name="connsiteX5041" fmla="*/ 385281 w 952345"/>
                    <a:gd name="connsiteY5041" fmla="*/ 62482 h 742078"/>
                    <a:gd name="connsiteX5042" fmla="*/ 384495 w 952345"/>
                    <a:gd name="connsiteY5042" fmla="*/ 62748 h 742078"/>
                    <a:gd name="connsiteX5043" fmla="*/ 384055 w 952345"/>
                    <a:gd name="connsiteY5043" fmla="*/ 62783 h 742078"/>
                    <a:gd name="connsiteX5044" fmla="*/ 382424 w 952345"/>
                    <a:gd name="connsiteY5044" fmla="*/ 62216 h 742078"/>
                    <a:gd name="connsiteX5045" fmla="*/ 382030 w 952345"/>
                    <a:gd name="connsiteY5045" fmla="*/ 61845 h 742078"/>
                    <a:gd name="connsiteX5046" fmla="*/ 381510 w 952345"/>
                    <a:gd name="connsiteY5046" fmla="*/ 61186 h 742078"/>
                    <a:gd name="connsiteX5047" fmla="*/ 381151 w 952345"/>
                    <a:gd name="connsiteY5047" fmla="*/ 60607 h 742078"/>
                    <a:gd name="connsiteX5048" fmla="*/ 380989 w 952345"/>
                    <a:gd name="connsiteY5048" fmla="*/ 60364 h 742078"/>
                    <a:gd name="connsiteX5049" fmla="*/ 380954 w 952345"/>
                    <a:gd name="connsiteY5049" fmla="*/ 60376 h 742078"/>
                    <a:gd name="connsiteX5050" fmla="*/ 379948 w 952345"/>
                    <a:gd name="connsiteY5050" fmla="*/ 60434 h 742078"/>
                    <a:gd name="connsiteX5051" fmla="*/ 379427 w 952345"/>
                    <a:gd name="connsiteY5051" fmla="*/ 60341 h 742078"/>
                    <a:gd name="connsiteX5052" fmla="*/ 378594 w 952345"/>
                    <a:gd name="connsiteY5052" fmla="*/ 59971 h 742078"/>
                    <a:gd name="connsiteX5053" fmla="*/ 378166 w 952345"/>
                    <a:gd name="connsiteY5053" fmla="*/ 59636 h 742078"/>
                    <a:gd name="connsiteX5054" fmla="*/ 377206 w 952345"/>
                    <a:gd name="connsiteY5054" fmla="*/ 58791 h 742078"/>
                    <a:gd name="connsiteX5055" fmla="*/ 376720 w 952345"/>
                    <a:gd name="connsiteY5055" fmla="*/ 58270 h 742078"/>
                    <a:gd name="connsiteX5056" fmla="*/ 376315 w 952345"/>
                    <a:gd name="connsiteY5056" fmla="*/ 57657 h 742078"/>
                    <a:gd name="connsiteX5057" fmla="*/ 376234 w 952345"/>
                    <a:gd name="connsiteY5057" fmla="*/ 57553 h 742078"/>
                    <a:gd name="connsiteX5058" fmla="*/ 376060 w 952345"/>
                    <a:gd name="connsiteY5058" fmla="*/ 57495 h 742078"/>
                    <a:gd name="connsiteX5059" fmla="*/ 375042 w 952345"/>
                    <a:gd name="connsiteY5059" fmla="*/ 57183 h 742078"/>
                    <a:gd name="connsiteX5060" fmla="*/ 374290 w 952345"/>
                    <a:gd name="connsiteY5060" fmla="*/ 56755 h 742078"/>
                    <a:gd name="connsiteX5061" fmla="*/ 373885 w 952345"/>
                    <a:gd name="connsiteY5061" fmla="*/ 56396 h 742078"/>
                    <a:gd name="connsiteX5062" fmla="*/ 373376 w 952345"/>
                    <a:gd name="connsiteY5062" fmla="*/ 55644 h 742078"/>
                    <a:gd name="connsiteX5063" fmla="*/ 373191 w 952345"/>
                    <a:gd name="connsiteY5063" fmla="*/ 55181 h 742078"/>
                    <a:gd name="connsiteX5064" fmla="*/ 373052 w 952345"/>
                    <a:gd name="connsiteY5064" fmla="*/ 54684 h 742078"/>
                    <a:gd name="connsiteX5065" fmla="*/ 373052 w 952345"/>
                    <a:gd name="connsiteY5065" fmla="*/ 54614 h 742078"/>
                    <a:gd name="connsiteX5066" fmla="*/ 372971 w 952345"/>
                    <a:gd name="connsiteY5066" fmla="*/ 54580 h 742078"/>
                    <a:gd name="connsiteX5067" fmla="*/ 372300 w 952345"/>
                    <a:gd name="connsiteY5067" fmla="*/ 54140 h 742078"/>
                    <a:gd name="connsiteX5068" fmla="*/ 372208 w 952345"/>
                    <a:gd name="connsiteY5068" fmla="*/ 54128 h 742078"/>
                    <a:gd name="connsiteX5069" fmla="*/ 370923 w 952345"/>
                    <a:gd name="connsiteY5069" fmla="*/ 53388 h 742078"/>
                    <a:gd name="connsiteX5070" fmla="*/ 370634 w 952345"/>
                    <a:gd name="connsiteY5070" fmla="*/ 53029 h 742078"/>
                    <a:gd name="connsiteX5071" fmla="*/ 370299 w 952345"/>
                    <a:gd name="connsiteY5071" fmla="*/ 52416 h 742078"/>
                    <a:gd name="connsiteX5072" fmla="*/ 370125 w 952345"/>
                    <a:gd name="connsiteY5072" fmla="*/ 51907 h 742078"/>
                    <a:gd name="connsiteX5073" fmla="*/ 370044 w 952345"/>
                    <a:gd name="connsiteY5073" fmla="*/ 51595 h 742078"/>
                    <a:gd name="connsiteX5074" fmla="*/ 369616 w 952345"/>
                    <a:gd name="connsiteY5074" fmla="*/ 51433 h 742078"/>
                    <a:gd name="connsiteX5075" fmla="*/ 368910 w 952345"/>
                    <a:gd name="connsiteY5075" fmla="*/ 51028 h 742078"/>
                    <a:gd name="connsiteX5076" fmla="*/ 368494 w 952345"/>
                    <a:gd name="connsiteY5076" fmla="*/ 50715 h 742078"/>
                    <a:gd name="connsiteX5077" fmla="*/ 368077 w 952345"/>
                    <a:gd name="connsiteY5077" fmla="*/ 50438 h 742078"/>
                    <a:gd name="connsiteX5078" fmla="*/ 367661 w 952345"/>
                    <a:gd name="connsiteY5078" fmla="*/ 50172 h 742078"/>
                    <a:gd name="connsiteX5079" fmla="*/ 367059 w 952345"/>
                    <a:gd name="connsiteY5079" fmla="*/ 49674 h 742078"/>
                    <a:gd name="connsiteX5080" fmla="*/ 366712 w 952345"/>
                    <a:gd name="connsiteY5080" fmla="*/ 49304 h 742078"/>
                    <a:gd name="connsiteX5081" fmla="*/ 366423 w 952345"/>
                    <a:gd name="connsiteY5081" fmla="*/ 48876 h 742078"/>
                    <a:gd name="connsiteX5082" fmla="*/ 366076 w 952345"/>
                    <a:gd name="connsiteY5082" fmla="*/ 48020 h 742078"/>
                    <a:gd name="connsiteX5083" fmla="*/ 365983 w 952345"/>
                    <a:gd name="connsiteY5083" fmla="*/ 47233 h 742078"/>
                    <a:gd name="connsiteX5084" fmla="*/ 365544 w 952345"/>
                    <a:gd name="connsiteY5084" fmla="*/ 46782 h 742078"/>
                    <a:gd name="connsiteX5085" fmla="*/ 364884 w 952345"/>
                    <a:gd name="connsiteY5085" fmla="*/ 45949 h 742078"/>
                    <a:gd name="connsiteX5086" fmla="*/ 364595 w 952345"/>
                    <a:gd name="connsiteY5086" fmla="*/ 45671 h 742078"/>
                    <a:gd name="connsiteX5087" fmla="*/ 364444 w 952345"/>
                    <a:gd name="connsiteY5087" fmla="*/ 45532 h 742078"/>
                    <a:gd name="connsiteX5088" fmla="*/ 364213 w 952345"/>
                    <a:gd name="connsiteY5088" fmla="*/ 45416 h 742078"/>
                    <a:gd name="connsiteX5089" fmla="*/ 364120 w 952345"/>
                    <a:gd name="connsiteY5089" fmla="*/ 45416 h 742078"/>
                    <a:gd name="connsiteX5090" fmla="*/ 363773 w 952345"/>
                    <a:gd name="connsiteY5090" fmla="*/ 45440 h 742078"/>
                    <a:gd name="connsiteX5091" fmla="*/ 363345 w 952345"/>
                    <a:gd name="connsiteY5091" fmla="*/ 45509 h 742078"/>
                    <a:gd name="connsiteX5092" fmla="*/ 362663 w 952345"/>
                    <a:gd name="connsiteY5092" fmla="*/ 45567 h 742078"/>
                    <a:gd name="connsiteX5093" fmla="*/ 361818 w 952345"/>
                    <a:gd name="connsiteY5093" fmla="*/ 45463 h 742078"/>
                    <a:gd name="connsiteX5094" fmla="*/ 360858 w 952345"/>
                    <a:gd name="connsiteY5094" fmla="*/ 45104 h 742078"/>
                    <a:gd name="connsiteX5095" fmla="*/ 360441 w 952345"/>
                    <a:gd name="connsiteY5095" fmla="*/ 44965 h 742078"/>
                    <a:gd name="connsiteX5096" fmla="*/ 359944 w 952345"/>
                    <a:gd name="connsiteY5096" fmla="*/ 44826 h 742078"/>
                    <a:gd name="connsiteX5097" fmla="*/ 359007 w 952345"/>
                    <a:gd name="connsiteY5097" fmla="*/ 44225 h 742078"/>
                    <a:gd name="connsiteX5098" fmla="*/ 358810 w 952345"/>
                    <a:gd name="connsiteY5098" fmla="*/ 44017 h 742078"/>
                    <a:gd name="connsiteX5099" fmla="*/ 358069 w 952345"/>
                    <a:gd name="connsiteY5099" fmla="*/ 44086 h 742078"/>
                    <a:gd name="connsiteX5100" fmla="*/ 357364 w 952345"/>
                    <a:gd name="connsiteY5100" fmla="*/ 44074 h 742078"/>
                    <a:gd name="connsiteX5101" fmla="*/ 356947 w 952345"/>
                    <a:gd name="connsiteY5101" fmla="*/ 44017 h 742078"/>
                    <a:gd name="connsiteX5102" fmla="*/ 355802 w 952345"/>
                    <a:gd name="connsiteY5102" fmla="*/ 43693 h 742078"/>
                    <a:gd name="connsiteX5103" fmla="*/ 355235 w 952345"/>
                    <a:gd name="connsiteY5103" fmla="*/ 43415 h 742078"/>
                    <a:gd name="connsiteX5104" fmla="*/ 354795 w 952345"/>
                    <a:gd name="connsiteY5104" fmla="*/ 43103 h 742078"/>
                    <a:gd name="connsiteX5105" fmla="*/ 354367 w 952345"/>
                    <a:gd name="connsiteY5105" fmla="*/ 42686 h 742078"/>
                    <a:gd name="connsiteX5106" fmla="*/ 354055 w 952345"/>
                    <a:gd name="connsiteY5106" fmla="*/ 42281 h 742078"/>
                    <a:gd name="connsiteX5107" fmla="*/ 353823 w 952345"/>
                    <a:gd name="connsiteY5107" fmla="*/ 42015 h 742078"/>
                    <a:gd name="connsiteX5108" fmla="*/ 353557 w 952345"/>
                    <a:gd name="connsiteY5108" fmla="*/ 41772 h 742078"/>
                    <a:gd name="connsiteX5109" fmla="*/ 353222 w 952345"/>
                    <a:gd name="connsiteY5109" fmla="*/ 41494 h 742078"/>
                    <a:gd name="connsiteX5110" fmla="*/ 352967 w 952345"/>
                    <a:gd name="connsiteY5110" fmla="*/ 41309 h 742078"/>
                    <a:gd name="connsiteX5111" fmla="*/ 352690 w 952345"/>
                    <a:gd name="connsiteY5111" fmla="*/ 41159 h 742078"/>
                    <a:gd name="connsiteX5112" fmla="*/ 352285 w 952345"/>
                    <a:gd name="connsiteY5112" fmla="*/ 40985 h 742078"/>
                    <a:gd name="connsiteX5113" fmla="*/ 351290 w 952345"/>
                    <a:gd name="connsiteY5113" fmla="*/ 40569 h 742078"/>
                    <a:gd name="connsiteX5114" fmla="*/ 350977 w 952345"/>
                    <a:gd name="connsiteY5114" fmla="*/ 40418 h 742078"/>
                    <a:gd name="connsiteX5115" fmla="*/ 350885 w 952345"/>
                    <a:gd name="connsiteY5115" fmla="*/ 40407 h 742078"/>
                    <a:gd name="connsiteX5116" fmla="*/ 350734 w 952345"/>
                    <a:gd name="connsiteY5116" fmla="*/ 40395 h 742078"/>
                    <a:gd name="connsiteX5117" fmla="*/ 350723 w 952345"/>
                    <a:gd name="connsiteY5117" fmla="*/ 40407 h 742078"/>
                    <a:gd name="connsiteX5118" fmla="*/ 350433 w 952345"/>
                    <a:gd name="connsiteY5118" fmla="*/ 40546 h 742078"/>
                    <a:gd name="connsiteX5119" fmla="*/ 349809 w 952345"/>
                    <a:gd name="connsiteY5119" fmla="*/ 40742 h 742078"/>
                    <a:gd name="connsiteX5120" fmla="*/ 349288 w 952345"/>
                    <a:gd name="connsiteY5120" fmla="*/ 40812 h 742078"/>
                    <a:gd name="connsiteX5121" fmla="*/ 348837 w 952345"/>
                    <a:gd name="connsiteY5121" fmla="*/ 40812 h 742078"/>
                    <a:gd name="connsiteX5122" fmla="*/ 348675 w 952345"/>
                    <a:gd name="connsiteY5122" fmla="*/ 40800 h 742078"/>
                    <a:gd name="connsiteX5123" fmla="*/ 348594 w 952345"/>
                    <a:gd name="connsiteY5123" fmla="*/ 41124 h 742078"/>
                    <a:gd name="connsiteX5124" fmla="*/ 348490 w 952345"/>
                    <a:gd name="connsiteY5124" fmla="*/ 41645 h 742078"/>
                    <a:gd name="connsiteX5125" fmla="*/ 348258 w 952345"/>
                    <a:gd name="connsiteY5125" fmla="*/ 42351 h 742078"/>
                    <a:gd name="connsiteX5126" fmla="*/ 347981 w 952345"/>
                    <a:gd name="connsiteY5126" fmla="*/ 43022 h 742078"/>
                    <a:gd name="connsiteX5127" fmla="*/ 347749 w 952345"/>
                    <a:gd name="connsiteY5127" fmla="*/ 43415 h 742078"/>
                    <a:gd name="connsiteX5128" fmla="*/ 347425 w 952345"/>
                    <a:gd name="connsiteY5128" fmla="*/ 43843 h 742078"/>
                    <a:gd name="connsiteX5129" fmla="*/ 346627 w 952345"/>
                    <a:gd name="connsiteY5129" fmla="*/ 44479 h 742078"/>
                    <a:gd name="connsiteX5130" fmla="*/ 346164 w 952345"/>
                    <a:gd name="connsiteY5130" fmla="*/ 44676 h 742078"/>
                    <a:gd name="connsiteX5131" fmla="*/ 345378 w 952345"/>
                    <a:gd name="connsiteY5131" fmla="*/ 44850 h 742078"/>
                    <a:gd name="connsiteX5132" fmla="*/ 344845 w 952345"/>
                    <a:gd name="connsiteY5132" fmla="*/ 44850 h 742078"/>
                    <a:gd name="connsiteX5133" fmla="*/ 344024 w 952345"/>
                    <a:gd name="connsiteY5133" fmla="*/ 44757 h 742078"/>
                    <a:gd name="connsiteX5134" fmla="*/ 343249 w 952345"/>
                    <a:gd name="connsiteY5134" fmla="*/ 44560 h 742078"/>
                    <a:gd name="connsiteX5135" fmla="*/ 342751 w 952345"/>
                    <a:gd name="connsiteY5135" fmla="*/ 44364 h 742078"/>
                    <a:gd name="connsiteX5136" fmla="*/ 342312 w 952345"/>
                    <a:gd name="connsiteY5136" fmla="*/ 44098 h 742078"/>
                    <a:gd name="connsiteX5137" fmla="*/ 341629 w 952345"/>
                    <a:gd name="connsiteY5137" fmla="*/ 43415 h 742078"/>
                    <a:gd name="connsiteX5138" fmla="*/ 341351 w 952345"/>
                    <a:gd name="connsiteY5138" fmla="*/ 42952 h 742078"/>
                    <a:gd name="connsiteX5139" fmla="*/ 341259 w 952345"/>
                    <a:gd name="connsiteY5139" fmla="*/ 42767 h 742078"/>
                    <a:gd name="connsiteX5140" fmla="*/ 341236 w 952345"/>
                    <a:gd name="connsiteY5140" fmla="*/ 42755 h 742078"/>
                    <a:gd name="connsiteX5141" fmla="*/ 340368 w 952345"/>
                    <a:gd name="connsiteY5141" fmla="*/ 42142 h 742078"/>
                    <a:gd name="connsiteX5142" fmla="*/ 339732 w 952345"/>
                    <a:gd name="connsiteY5142" fmla="*/ 41356 h 742078"/>
                    <a:gd name="connsiteX5143" fmla="*/ 339523 w 952345"/>
                    <a:gd name="connsiteY5143" fmla="*/ 40904 h 742078"/>
                    <a:gd name="connsiteX5144" fmla="*/ 339280 w 952345"/>
                    <a:gd name="connsiteY5144" fmla="*/ 40418 h 742078"/>
                    <a:gd name="connsiteX5145" fmla="*/ 339026 w 952345"/>
                    <a:gd name="connsiteY5145" fmla="*/ 39759 h 742078"/>
                    <a:gd name="connsiteX5146" fmla="*/ 338864 w 952345"/>
                    <a:gd name="connsiteY5146" fmla="*/ 39018 h 742078"/>
                    <a:gd name="connsiteX5147" fmla="*/ 338771 w 952345"/>
                    <a:gd name="connsiteY5147" fmla="*/ 38695 h 742078"/>
                    <a:gd name="connsiteX5148" fmla="*/ 338737 w 952345"/>
                    <a:gd name="connsiteY5148" fmla="*/ 38602 h 742078"/>
                    <a:gd name="connsiteX5149" fmla="*/ 338598 w 952345"/>
                    <a:gd name="connsiteY5149" fmla="*/ 38440 h 742078"/>
                    <a:gd name="connsiteX5150" fmla="*/ 338528 w 952345"/>
                    <a:gd name="connsiteY5150" fmla="*/ 38371 h 742078"/>
                    <a:gd name="connsiteX5151" fmla="*/ 338355 w 952345"/>
                    <a:gd name="connsiteY5151" fmla="*/ 38278 h 742078"/>
                    <a:gd name="connsiteX5152" fmla="*/ 337776 w 952345"/>
                    <a:gd name="connsiteY5152" fmla="*/ 37954 h 742078"/>
                    <a:gd name="connsiteX5153" fmla="*/ 337117 w 952345"/>
                    <a:gd name="connsiteY5153" fmla="*/ 37468 h 742078"/>
                    <a:gd name="connsiteX5154" fmla="*/ 336909 w 952345"/>
                    <a:gd name="connsiteY5154" fmla="*/ 37272 h 742078"/>
                    <a:gd name="connsiteX5155" fmla="*/ 336816 w 952345"/>
                    <a:gd name="connsiteY5155" fmla="*/ 37237 h 742078"/>
                    <a:gd name="connsiteX5156" fmla="*/ 336585 w 952345"/>
                    <a:gd name="connsiteY5156" fmla="*/ 37167 h 742078"/>
                    <a:gd name="connsiteX5157" fmla="*/ 336376 w 952345"/>
                    <a:gd name="connsiteY5157" fmla="*/ 37156 h 742078"/>
                    <a:gd name="connsiteX5158" fmla="*/ 335983 w 952345"/>
                    <a:gd name="connsiteY5158" fmla="*/ 37167 h 742078"/>
                    <a:gd name="connsiteX5159" fmla="*/ 334965 w 952345"/>
                    <a:gd name="connsiteY5159" fmla="*/ 37248 h 742078"/>
                    <a:gd name="connsiteX5160" fmla="*/ 334525 w 952345"/>
                    <a:gd name="connsiteY5160" fmla="*/ 37237 h 742078"/>
                    <a:gd name="connsiteX5161" fmla="*/ 334005 w 952345"/>
                    <a:gd name="connsiteY5161" fmla="*/ 37156 h 742078"/>
                    <a:gd name="connsiteX5162" fmla="*/ 333565 w 952345"/>
                    <a:gd name="connsiteY5162" fmla="*/ 37052 h 742078"/>
                    <a:gd name="connsiteX5163" fmla="*/ 332986 w 952345"/>
                    <a:gd name="connsiteY5163" fmla="*/ 36820 h 742078"/>
                    <a:gd name="connsiteX5164" fmla="*/ 332535 w 952345"/>
                    <a:gd name="connsiteY5164" fmla="*/ 36624 h 742078"/>
                    <a:gd name="connsiteX5165" fmla="*/ 332038 w 952345"/>
                    <a:gd name="connsiteY5165" fmla="*/ 36427 h 742078"/>
                    <a:gd name="connsiteX5166" fmla="*/ 330869 w 952345"/>
                    <a:gd name="connsiteY5166" fmla="*/ 35825 h 742078"/>
                    <a:gd name="connsiteX5167" fmla="*/ 330175 w 952345"/>
                    <a:gd name="connsiteY5167" fmla="*/ 35305 h 742078"/>
                    <a:gd name="connsiteX5168" fmla="*/ 329677 w 952345"/>
                    <a:gd name="connsiteY5168" fmla="*/ 34796 h 742078"/>
                    <a:gd name="connsiteX5169" fmla="*/ 329319 w 952345"/>
                    <a:gd name="connsiteY5169" fmla="*/ 34449 h 742078"/>
                    <a:gd name="connsiteX5170" fmla="*/ 328972 w 952345"/>
                    <a:gd name="connsiteY5170" fmla="*/ 34136 h 742078"/>
                    <a:gd name="connsiteX5171" fmla="*/ 328578 w 952345"/>
                    <a:gd name="connsiteY5171" fmla="*/ 33824 h 742078"/>
                    <a:gd name="connsiteX5172" fmla="*/ 327965 w 952345"/>
                    <a:gd name="connsiteY5172" fmla="*/ 33130 h 742078"/>
                    <a:gd name="connsiteX5173" fmla="*/ 327560 w 952345"/>
                    <a:gd name="connsiteY5173" fmla="*/ 32539 h 742078"/>
                    <a:gd name="connsiteX5174" fmla="*/ 327167 w 952345"/>
                    <a:gd name="connsiteY5174" fmla="*/ 31764 h 742078"/>
                    <a:gd name="connsiteX5175" fmla="*/ 326750 w 952345"/>
                    <a:gd name="connsiteY5175" fmla="*/ 30492 h 742078"/>
                    <a:gd name="connsiteX5176" fmla="*/ 326774 w 952345"/>
                    <a:gd name="connsiteY5176" fmla="*/ 30549 h 742078"/>
                    <a:gd name="connsiteX5177" fmla="*/ 326577 w 952345"/>
                    <a:gd name="connsiteY5177" fmla="*/ 29959 h 742078"/>
                    <a:gd name="connsiteX5178" fmla="*/ 326426 w 952345"/>
                    <a:gd name="connsiteY5178" fmla="*/ 29473 h 742078"/>
                    <a:gd name="connsiteX5179" fmla="*/ 326276 w 952345"/>
                    <a:gd name="connsiteY5179" fmla="*/ 28988 h 742078"/>
                    <a:gd name="connsiteX5180" fmla="*/ 326172 w 952345"/>
                    <a:gd name="connsiteY5180" fmla="*/ 28664 h 742078"/>
                    <a:gd name="connsiteX5181" fmla="*/ 326068 w 952345"/>
                    <a:gd name="connsiteY5181" fmla="*/ 28467 h 742078"/>
                    <a:gd name="connsiteX5182" fmla="*/ 325871 w 952345"/>
                    <a:gd name="connsiteY5182" fmla="*/ 28212 h 742078"/>
                    <a:gd name="connsiteX5183" fmla="*/ 325559 w 952345"/>
                    <a:gd name="connsiteY5183" fmla="*/ 27842 h 742078"/>
                    <a:gd name="connsiteX5184" fmla="*/ 325316 w 952345"/>
                    <a:gd name="connsiteY5184" fmla="*/ 27484 h 742078"/>
                    <a:gd name="connsiteX5185" fmla="*/ 325061 w 952345"/>
                    <a:gd name="connsiteY5185" fmla="*/ 26998 h 742078"/>
                    <a:gd name="connsiteX5186" fmla="*/ 324876 w 952345"/>
                    <a:gd name="connsiteY5186" fmla="*/ 26396 h 742078"/>
                    <a:gd name="connsiteX5187" fmla="*/ 324784 w 952345"/>
                    <a:gd name="connsiteY5187" fmla="*/ 25898 h 742078"/>
                    <a:gd name="connsiteX5188" fmla="*/ 324841 w 952345"/>
                    <a:gd name="connsiteY5188" fmla="*/ 25019 h 742078"/>
                    <a:gd name="connsiteX5189" fmla="*/ 324992 w 952345"/>
                    <a:gd name="connsiteY5189" fmla="*/ 24510 h 742078"/>
                    <a:gd name="connsiteX5190" fmla="*/ 325188 w 952345"/>
                    <a:gd name="connsiteY5190" fmla="*/ 24047 h 742078"/>
                    <a:gd name="connsiteX5191" fmla="*/ 325455 w 952345"/>
                    <a:gd name="connsiteY5191" fmla="*/ 23596 h 742078"/>
                    <a:gd name="connsiteX5192" fmla="*/ 325721 w 952345"/>
                    <a:gd name="connsiteY5192" fmla="*/ 23237 h 742078"/>
                    <a:gd name="connsiteX5193" fmla="*/ 326010 w 952345"/>
                    <a:gd name="connsiteY5193" fmla="*/ 22925 h 742078"/>
                    <a:gd name="connsiteX5194" fmla="*/ 326554 w 952345"/>
                    <a:gd name="connsiteY5194" fmla="*/ 22208 h 742078"/>
                    <a:gd name="connsiteX5195" fmla="*/ 326797 w 952345"/>
                    <a:gd name="connsiteY5195" fmla="*/ 21849 h 742078"/>
                    <a:gd name="connsiteX5196" fmla="*/ 327630 w 952345"/>
                    <a:gd name="connsiteY5196" fmla="*/ 20472 h 742078"/>
                    <a:gd name="connsiteX5197" fmla="*/ 327595 w 952345"/>
                    <a:gd name="connsiteY5197" fmla="*/ 20530 h 742078"/>
                    <a:gd name="connsiteX5198" fmla="*/ 327849 w 952345"/>
                    <a:gd name="connsiteY5198" fmla="*/ 20114 h 742078"/>
                    <a:gd name="connsiteX5199" fmla="*/ 328000 w 952345"/>
                    <a:gd name="connsiteY5199" fmla="*/ 19824 h 742078"/>
                    <a:gd name="connsiteX5200" fmla="*/ 328023 w 952345"/>
                    <a:gd name="connsiteY5200" fmla="*/ 19732 h 742078"/>
                    <a:gd name="connsiteX5201" fmla="*/ 327849 w 952345"/>
                    <a:gd name="connsiteY5201" fmla="*/ 19593 h 742078"/>
                    <a:gd name="connsiteX5202" fmla="*/ 327595 w 952345"/>
                    <a:gd name="connsiteY5202" fmla="*/ 19443 h 742078"/>
                    <a:gd name="connsiteX5203" fmla="*/ 327340 w 952345"/>
                    <a:gd name="connsiteY5203" fmla="*/ 19339 h 742078"/>
                    <a:gd name="connsiteX5204" fmla="*/ 327109 w 952345"/>
                    <a:gd name="connsiteY5204" fmla="*/ 19269 h 742078"/>
                    <a:gd name="connsiteX5205" fmla="*/ 326774 w 952345"/>
                    <a:gd name="connsiteY5205" fmla="*/ 19234 h 742078"/>
                    <a:gd name="connsiteX5206" fmla="*/ 326334 w 952345"/>
                    <a:gd name="connsiteY5206" fmla="*/ 19200 h 742078"/>
                    <a:gd name="connsiteX5207" fmla="*/ 325293 w 952345"/>
                    <a:gd name="connsiteY5207" fmla="*/ 19188 h 742078"/>
                    <a:gd name="connsiteX5208" fmla="*/ 323603 w 952345"/>
                    <a:gd name="connsiteY5208" fmla="*/ 19096 h 742078"/>
                    <a:gd name="connsiteX5209" fmla="*/ 322759 w 952345"/>
                    <a:gd name="connsiteY5209" fmla="*/ 18957 h 742078"/>
                    <a:gd name="connsiteX5210" fmla="*/ 322250 w 952345"/>
                    <a:gd name="connsiteY5210" fmla="*/ 18841 h 742078"/>
                    <a:gd name="connsiteX5211" fmla="*/ 321741 w 952345"/>
                    <a:gd name="connsiteY5211" fmla="*/ 18725 h 742078"/>
                    <a:gd name="connsiteX5212" fmla="*/ 320642 w 952345"/>
                    <a:gd name="connsiteY5212" fmla="*/ 18482 h 742078"/>
                    <a:gd name="connsiteX5213" fmla="*/ 319392 w 952345"/>
                    <a:gd name="connsiteY5213" fmla="*/ 18043 h 742078"/>
                    <a:gd name="connsiteX5214" fmla="*/ 318941 w 952345"/>
                    <a:gd name="connsiteY5214" fmla="*/ 17869 h 742078"/>
                    <a:gd name="connsiteX5215" fmla="*/ 318501 w 952345"/>
                    <a:gd name="connsiteY5215" fmla="*/ 17707 h 742078"/>
                    <a:gd name="connsiteX5216" fmla="*/ 318142 w 952345"/>
                    <a:gd name="connsiteY5216" fmla="*/ 17615 h 742078"/>
                    <a:gd name="connsiteX5217" fmla="*/ 317703 w 952345"/>
                    <a:gd name="connsiteY5217" fmla="*/ 17534 h 742078"/>
                    <a:gd name="connsiteX5218" fmla="*/ 317275 w 952345"/>
                    <a:gd name="connsiteY5218" fmla="*/ 17395 h 742078"/>
                    <a:gd name="connsiteX5219" fmla="*/ 316234 w 952345"/>
                    <a:gd name="connsiteY5219" fmla="*/ 16909 h 742078"/>
                    <a:gd name="connsiteX5220" fmla="*/ 315308 w 952345"/>
                    <a:gd name="connsiteY5220" fmla="*/ 16018 h 742078"/>
                    <a:gd name="connsiteX5221" fmla="*/ 315111 w 952345"/>
                    <a:gd name="connsiteY5221" fmla="*/ 15625 h 742078"/>
                    <a:gd name="connsiteX5222" fmla="*/ 314961 w 952345"/>
                    <a:gd name="connsiteY5222" fmla="*/ 15382 h 742078"/>
                    <a:gd name="connsiteX5223" fmla="*/ 314857 w 952345"/>
                    <a:gd name="connsiteY5223" fmla="*/ 15266 h 742078"/>
                    <a:gd name="connsiteX5224" fmla="*/ 314625 w 952345"/>
                    <a:gd name="connsiteY5224" fmla="*/ 15104 h 742078"/>
                    <a:gd name="connsiteX5225" fmla="*/ 314568 w 952345"/>
                    <a:gd name="connsiteY5225" fmla="*/ 15069 h 742078"/>
                    <a:gd name="connsiteX5226" fmla="*/ 313943 w 952345"/>
                    <a:gd name="connsiteY5226" fmla="*/ 14965 h 742078"/>
                    <a:gd name="connsiteX5227" fmla="*/ 313318 w 952345"/>
                    <a:gd name="connsiteY5227" fmla="*/ 14757 h 742078"/>
                    <a:gd name="connsiteX5228" fmla="*/ 312809 w 952345"/>
                    <a:gd name="connsiteY5228" fmla="*/ 14780 h 742078"/>
                    <a:gd name="connsiteX5229" fmla="*/ 312323 w 952345"/>
                    <a:gd name="connsiteY5229" fmla="*/ 14745 h 742078"/>
                    <a:gd name="connsiteX5230" fmla="*/ 312011 w 952345"/>
                    <a:gd name="connsiteY5230" fmla="*/ 14745 h 742078"/>
                    <a:gd name="connsiteX5231" fmla="*/ 311640 w 952345"/>
                    <a:gd name="connsiteY5231" fmla="*/ 14803 h 742078"/>
                    <a:gd name="connsiteX5232" fmla="*/ 310969 w 952345"/>
                    <a:gd name="connsiteY5232" fmla="*/ 14861 h 742078"/>
                    <a:gd name="connsiteX5233" fmla="*/ 310264 w 952345"/>
                    <a:gd name="connsiteY5233" fmla="*/ 14861 h 742078"/>
                    <a:gd name="connsiteX5234" fmla="*/ 309442 w 952345"/>
                    <a:gd name="connsiteY5234" fmla="*/ 14676 h 742078"/>
                    <a:gd name="connsiteX5235" fmla="*/ 308956 w 952345"/>
                    <a:gd name="connsiteY5235" fmla="*/ 14445 h 742078"/>
                    <a:gd name="connsiteX5236" fmla="*/ 308586 w 952345"/>
                    <a:gd name="connsiteY5236" fmla="*/ 14213 h 742078"/>
                    <a:gd name="connsiteX5237" fmla="*/ 308158 w 952345"/>
                    <a:gd name="connsiteY5237" fmla="*/ 13878 h 742078"/>
                    <a:gd name="connsiteX5238" fmla="*/ 307880 w 952345"/>
                    <a:gd name="connsiteY5238" fmla="*/ 13612 h 742078"/>
                    <a:gd name="connsiteX5239" fmla="*/ 307522 w 952345"/>
                    <a:gd name="connsiteY5239" fmla="*/ 13195 h 742078"/>
                    <a:gd name="connsiteX5240" fmla="*/ 307093 w 952345"/>
                    <a:gd name="connsiteY5240" fmla="*/ 12593 h 742078"/>
                    <a:gd name="connsiteX5241" fmla="*/ 306908 w 952345"/>
                    <a:gd name="connsiteY5241" fmla="*/ 12281 h 742078"/>
                    <a:gd name="connsiteX5242" fmla="*/ 306793 w 952345"/>
                    <a:gd name="connsiteY5242" fmla="*/ 12177 h 742078"/>
                    <a:gd name="connsiteX5243" fmla="*/ 306538 w 952345"/>
                    <a:gd name="connsiteY5243" fmla="*/ 11980 h 742078"/>
                    <a:gd name="connsiteX5244" fmla="*/ 306226 w 952345"/>
                    <a:gd name="connsiteY5244" fmla="*/ 11807 h 742078"/>
                    <a:gd name="connsiteX5245" fmla="*/ 305983 w 952345"/>
                    <a:gd name="connsiteY5245" fmla="*/ 11691 h 742078"/>
                    <a:gd name="connsiteX5246" fmla="*/ 305532 w 952345"/>
                    <a:gd name="connsiteY5246" fmla="*/ 11830 h 742078"/>
                    <a:gd name="connsiteX5247" fmla="*/ 305011 w 952345"/>
                    <a:gd name="connsiteY5247" fmla="*/ 11922 h 742078"/>
                    <a:gd name="connsiteX5248" fmla="*/ 304560 w 952345"/>
                    <a:gd name="connsiteY5248" fmla="*/ 11945 h 742078"/>
                    <a:gd name="connsiteX5249" fmla="*/ 304062 w 952345"/>
                    <a:gd name="connsiteY5249" fmla="*/ 11922 h 742078"/>
                    <a:gd name="connsiteX5250" fmla="*/ 303646 w 952345"/>
                    <a:gd name="connsiteY5250" fmla="*/ 11911 h 742078"/>
                    <a:gd name="connsiteX5251" fmla="*/ 303195 w 952345"/>
                    <a:gd name="connsiteY5251" fmla="*/ 11934 h 742078"/>
                    <a:gd name="connsiteX5252" fmla="*/ 302674 w 952345"/>
                    <a:gd name="connsiteY5252" fmla="*/ 11969 h 742078"/>
                    <a:gd name="connsiteX5253" fmla="*/ 301610 w 952345"/>
                    <a:gd name="connsiteY5253" fmla="*/ 12050 h 742078"/>
                    <a:gd name="connsiteX5254" fmla="*/ 300869 w 952345"/>
                    <a:gd name="connsiteY5254" fmla="*/ 11957 h 742078"/>
                    <a:gd name="connsiteX5255" fmla="*/ 300117 w 952345"/>
                    <a:gd name="connsiteY5255" fmla="*/ 11726 h 742078"/>
                    <a:gd name="connsiteX5256" fmla="*/ 299943 w 952345"/>
                    <a:gd name="connsiteY5256" fmla="*/ 11726 h 742078"/>
                    <a:gd name="connsiteX5257" fmla="*/ 297872 w 952345"/>
                    <a:gd name="connsiteY5257" fmla="*/ 11841 h 742078"/>
                    <a:gd name="connsiteX5258" fmla="*/ 297213 w 952345"/>
                    <a:gd name="connsiteY5258" fmla="*/ 11760 h 742078"/>
                    <a:gd name="connsiteX5259" fmla="*/ 296114 w 952345"/>
                    <a:gd name="connsiteY5259" fmla="*/ 11413 h 742078"/>
                    <a:gd name="connsiteX5260" fmla="*/ 295397 w 952345"/>
                    <a:gd name="connsiteY5260" fmla="*/ 10997 h 742078"/>
                    <a:gd name="connsiteX5261" fmla="*/ 295003 w 952345"/>
                    <a:gd name="connsiteY5261" fmla="*/ 10638 h 742078"/>
                    <a:gd name="connsiteX5262" fmla="*/ 294459 w 952345"/>
                    <a:gd name="connsiteY5262" fmla="*/ 10002 h 742078"/>
                    <a:gd name="connsiteX5263" fmla="*/ 294043 w 952345"/>
                    <a:gd name="connsiteY5263" fmla="*/ 9342 h 742078"/>
                    <a:gd name="connsiteX5264" fmla="*/ 293788 w 952345"/>
                    <a:gd name="connsiteY5264" fmla="*/ 8856 h 742078"/>
                    <a:gd name="connsiteX5265" fmla="*/ 293765 w 952345"/>
                    <a:gd name="connsiteY5265" fmla="*/ 8822 h 742078"/>
                    <a:gd name="connsiteX5266" fmla="*/ 292770 w 952345"/>
                    <a:gd name="connsiteY5266" fmla="*/ 8822 h 742078"/>
                    <a:gd name="connsiteX5267" fmla="*/ 292840 w 952345"/>
                    <a:gd name="connsiteY5267" fmla="*/ 8822 h 742078"/>
                    <a:gd name="connsiteX5268" fmla="*/ 291671 w 952345"/>
                    <a:gd name="connsiteY5268" fmla="*/ 8845 h 742078"/>
                    <a:gd name="connsiteX5269" fmla="*/ 291266 w 952345"/>
                    <a:gd name="connsiteY5269" fmla="*/ 8810 h 742078"/>
                    <a:gd name="connsiteX5270" fmla="*/ 290815 w 952345"/>
                    <a:gd name="connsiteY5270" fmla="*/ 8718 h 742078"/>
                    <a:gd name="connsiteX5271" fmla="*/ 290479 w 952345"/>
                    <a:gd name="connsiteY5271" fmla="*/ 8683 h 742078"/>
                    <a:gd name="connsiteX5272" fmla="*/ 290156 w 952345"/>
                    <a:gd name="connsiteY5272" fmla="*/ 8683 h 742078"/>
                    <a:gd name="connsiteX5273" fmla="*/ 289913 w 952345"/>
                    <a:gd name="connsiteY5273" fmla="*/ 8694 h 742078"/>
                    <a:gd name="connsiteX5274" fmla="*/ 289461 w 952345"/>
                    <a:gd name="connsiteY5274" fmla="*/ 8984 h 742078"/>
                    <a:gd name="connsiteX5275" fmla="*/ 288964 w 952345"/>
                    <a:gd name="connsiteY5275" fmla="*/ 9192 h 742078"/>
                    <a:gd name="connsiteX5276" fmla="*/ 287946 w 952345"/>
                    <a:gd name="connsiteY5276" fmla="*/ 9366 h 742078"/>
                    <a:gd name="connsiteX5277" fmla="*/ 287437 w 952345"/>
                    <a:gd name="connsiteY5277" fmla="*/ 9308 h 742078"/>
                    <a:gd name="connsiteX5278" fmla="*/ 287009 w 952345"/>
                    <a:gd name="connsiteY5278" fmla="*/ 9215 h 742078"/>
                    <a:gd name="connsiteX5279" fmla="*/ 286500 w 952345"/>
                    <a:gd name="connsiteY5279" fmla="*/ 9053 h 742078"/>
                    <a:gd name="connsiteX5280" fmla="*/ 285863 w 952345"/>
                    <a:gd name="connsiteY5280" fmla="*/ 8694 h 742078"/>
                    <a:gd name="connsiteX5281" fmla="*/ 285620 w 952345"/>
                    <a:gd name="connsiteY5281" fmla="*/ 8509 h 742078"/>
                    <a:gd name="connsiteX5282" fmla="*/ 285551 w 952345"/>
                    <a:gd name="connsiteY5282" fmla="*/ 8498 h 742078"/>
                    <a:gd name="connsiteX5283" fmla="*/ 284833 w 952345"/>
                    <a:gd name="connsiteY5283" fmla="*/ 8382 h 742078"/>
                    <a:gd name="connsiteX5284" fmla="*/ 283977 w 952345"/>
                    <a:gd name="connsiteY5284" fmla="*/ 8093 h 742078"/>
                    <a:gd name="connsiteX5285" fmla="*/ 282959 w 952345"/>
                    <a:gd name="connsiteY5285" fmla="*/ 7179 h 742078"/>
                    <a:gd name="connsiteX5286" fmla="*/ 282728 w 952345"/>
                    <a:gd name="connsiteY5286" fmla="*/ 6762 h 742078"/>
                    <a:gd name="connsiteX5287" fmla="*/ 282496 w 952345"/>
                    <a:gd name="connsiteY5287" fmla="*/ 6404 h 742078"/>
                    <a:gd name="connsiteX5288" fmla="*/ 282323 w 952345"/>
                    <a:gd name="connsiteY5288" fmla="*/ 6496 h 742078"/>
                    <a:gd name="connsiteX5289" fmla="*/ 280888 w 952345"/>
                    <a:gd name="connsiteY5289" fmla="*/ 6728 h 742078"/>
                    <a:gd name="connsiteX5290" fmla="*/ 280553 w 952345"/>
                    <a:gd name="connsiteY5290" fmla="*/ 6647 h 742078"/>
                    <a:gd name="connsiteX5291" fmla="*/ 280263 w 952345"/>
                    <a:gd name="connsiteY5291" fmla="*/ 6647 h 742078"/>
                    <a:gd name="connsiteX5292" fmla="*/ 279824 w 952345"/>
                    <a:gd name="connsiteY5292" fmla="*/ 6658 h 742078"/>
                    <a:gd name="connsiteX5293" fmla="*/ 279650 w 952345"/>
                    <a:gd name="connsiteY5293" fmla="*/ 6670 h 742078"/>
                    <a:gd name="connsiteX5294" fmla="*/ 279454 w 952345"/>
                    <a:gd name="connsiteY5294" fmla="*/ 6751 h 742078"/>
                    <a:gd name="connsiteX5295" fmla="*/ 278678 w 952345"/>
                    <a:gd name="connsiteY5295" fmla="*/ 6959 h 742078"/>
                    <a:gd name="connsiteX5296" fmla="*/ 278239 w 952345"/>
                    <a:gd name="connsiteY5296" fmla="*/ 7017 h 742078"/>
                    <a:gd name="connsiteX5297" fmla="*/ 277128 w 952345"/>
                    <a:gd name="connsiteY5297" fmla="*/ 7040 h 742078"/>
                    <a:gd name="connsiteX5298" fmla="*/ 277059 w 952345"/>
                    <a:gd name="connsiteY5298" fmla="*/ 7179 h 742078"/>
                    <a:gd name="connsiteX5299" fmla="*/ 276804 w 952345"/>
                    <a:gd name="connsiteY5299" fmla="*/ 7630 h 742078"/>
                    <a:gd name="connsiteX5300" fmla="*/ 276735 w 952345"/>
                    <a:gd name="connsiteY5300" fmla="*/ 7711 h 742078"/>
                    <a:gd name="connsiteX5301" fmla="*/ 276897 w 952345"/>
                    <a:gd name="connsiteY5301" fmla="*/ 8232 h 742078"/>
                    <a:gd name="connsiteX5302" fmla="*/ 276978 w 952345"/>
                    <a:gd name="connsiteY5302" fmla="*/ 8718 h 742078"/>
                    <a:gd name="connsiteX5303" fmla="*/ 277012 w 952345"/>
                    <a:gd name="connsiteY5303" fmla="*/ 8903 h 742078"/>
                    <a:gd name="connsiteX5304" fmla="*/ 277117 w 952345"/>
                    <a:gd name="connsiteY5304" fmla="*/ 9134 h 742078"/>
                    <a:gd name="connsiteX5305" fmla="*/ 277290 w 952345"/>
                    <a:gd name="connsiteY5305" fmla="*/ 9585 h 742078"/>
                    <a:gd name="connsiteX5306" fmla="*/ 277649 w 952345"/>
                    <a:gd name="connsiteY5306" fmla="*/ 11159 h 742078"/>
                    <a:gd name="connsiteX5307" fmla="*/ 276758 w 952345"/>
                    <a:gd name="connsiteY5307" fmla="*/ 13299 h 742078"/>
                    <a:gd name="connsiteX5308" fmla="*/ 276318 w 952345"/>
                    <a:gd name="connsiteY5308" fmla="*/ 13577 h 742078"/>
                    <a:gd name="connsiteX5309" fmla="*/ 273495 w 952345"/>
                    <a:gd name="connsiteY5309" fmla="*/ 15254 h 742078"/>
                    <a:gd name="connsiteX5310" fmla="*/ 272674 w 952345"/>
                    <a:gd name="connsiteY5310" fmla="*/ 15648 h 742078"/>
                    <a:gd name="connsiteX5311" fmla="*/ 267629 w 952345"/>
                    <a:gd name="connsiteY5311" fmla="*/ 17476 h 742078"/>
                    <a:gd name="connsiteX5312" fmla="*/ 266750 w 952345"/>
                    <a:gd name="connsiteY5312" fmla="*/ 17580 h 742078"/>
                    <a:gd name="connsiteX5313" fmla="*/ 264587 w 952345"/>
                    <a:gd name="connsiteY5313" fmla="*/ 17337 h 742078"/>
                    <a:gd name="connsiteX5314" fmla="*/ 262886 w 952345"/>
                    <a:gd name="connsiteY5314" fmla="*/ 17071 h 742078"/>
                    <a:gd name="connsiteX5315" fmla="*/ 261359 w 952345"/>
                    <a:gd name="connsiteY5315" fmla="*/ 15810 h 742078"/>
                    <a:gd name="connsiteX5316" fmla="*/ 261266 w 952345"/>
                    <a:gd name="connsiteY5316" fmla="*/ 15949 h 742078"/>
                    <a:gd name="connsiteX5317" fmla="*/ 260988 w 952345"/>
                    <a:gd name="connsiteY5317" fmla="*/ 16226 h 742078"/>
                    <a:gd name="connsiteX5318" fmla="*/ 259045 w 952345"/>
                    <a:gd name="connsiteY5318" fmla="*/ 17846 h 742078"/>
                    <a:gd name="connsiteX5319" fmla="*/ 258894 w 952345"/>
                    <a:gd name="connsiteY5319" fmla="*/ 18020 h 742078"/>
                    <a:gd name="connsiteX5320" fmla="*/ 258651 w 952345"/>
                    <a:gd name="connsiteY5320" fmla="*/ 18378 h 742078"/>
                    <a:gd name="connsiteX5321" fmla="*/ 258189 w 952345"/>
                    <a:gd name="connsiteY5321" fmla="*/ 18957 h 742078"/>
                    <a:gd name="connsiteX5322" fmla="*/ 256847 w 952345"/>
                    <a:gd name="connsiteY5322" fmla="*/ 19663 h 742078"/>
                    <a:gd name="connsiteX5323" fmla="*/ 256476 w 952345"/>
                    <a:gd name="connsiteY5323" fmla="*/ 19697 h 742078"/>
                    <a:gd name="connsiteX5324" fmla="*/ 254498 w 952345"/>
                    <a:gd name="connsiteY5324" fmla="*/ 20206 h 742078"/>
                    <a:gd name="connsiteX5325" fmla="*/ 253549 w 952345"/>
                    <a:gd name="connsiteY5325" fmla="*/ 20195 h 742078"/>
                    <a:gd name="connsiteX5326" fmla="*/ 249812 w 952345"/>
                    <a:gd name="connsiteY5326" fmla="*/ 19246 h 742078"/>
                    <a:gd name="connsiteX5327" fmla="*/ 247753 w 952345"/>
                    <a:gd name="connsiteY5327" fmla="*/ 21305 h 742078"/>
                    <a:gd name="connsiteX5328" fmla="*/ 247510 w 952345"/>
                    <a:gd name="connsiteY5328" fmla="*/ 21572 h 742078"/>
                    <a:gd name="connsiteX5329" fmla="*/ 245717 w 952345"/>
                    <a:gd name="connsiteY5329" fmla="*/ 24128 h 742078"/>
                    <a:gd name="connsiteX5330" fmla="*/ 245150 w 952345"/>
                    <a:gd name="connsiteY5330" fmla="*/ 24834 h 742078"/>
                    <a:gd name="connsiteX5331" fmla="*/ 242477 w 952345"/>
                    <a:gd name="connsiteY5331" fmla="*/ 27461 h 742078"/>
                    <a:gd name="connsiteX5332" fmla="*/ 242153 w 952345"/>
                    <a:gd name="connsiteY5332" fmla="*/ 27715 h 742078"/>
                    <a:gd name="connsiteX5333" fmla="*/ 241713 w 952345"/>
                    <a:gd name="connsiteY5333" fmla="*/ 28004 h 742078"/>
                    <a:gd name="connsiteX5334" fmla="*/ 238509 w 952345"/>
                    <a:gd name="connsiteY5334" fmla="*/ 30029 h 742078"/>
                    <a:gd name="connsiteX5335" fmla="*/ 237734 w 952345"/>
                    <a:gd name="connsiteY5335" fmla="*/ 30457 h 742078"/>
                    <a:gd name="connsiteX5336" fmla="*/ 233291 w 952345"/>
                    <a:gd name="connsiteY5336" fmla="*/ 32250 h 742078"/>
                    <a:gd name="connsiteX5337" fmla="*/ 232284 w 952345"/>
                    <a:gd name="connsiteY5337" fmla="*/ 32702 h 742078"/>
                    <a:gd name="connsiteX5338" fmla="*/ 232111 w 952345"/>
                    <a:gd name="connsiteY5338" fmla="*/ 34240 h 742078"/>
                    <a:gd name="connsiteX5339" fmla="*/ 231613 w 952345"/>
                    <a:gd name="connsiteY5339" fmla="*/ 35282 h 742078"/>
                    <a:gd name="connsiteX5340" fmla="*/ 230907 w 952345"/>
                    <a:gd name="connsiteY5340" fmla="*/ 36068 h 742078"/>
                    <a:gd name="connsiteX5341" fmla="*/ 230074 w 952345"/>
                    <a:gd name="connsiteY5341" fmla="*/ 36786 h 742078"/>
                    <a:gd name="connsiteX5342" fmla="*/ 225990 w 952345"/>
                    <a:gd name="connsiteY5342" fmla="*/ 39366 h 742078"/>
                    <a:gd name="connsiteX5343" fmla="*/ 225204 w 952345"/>
                    <a:gd name="connsiteY5343" fmla="*/ 39655 h 742078"/>
                    <a:gd name="connsiteX5344" fmla="*/ 224671 w 952345"/>
                    <a:gd name="connsiteY5344" fmla="*/ 39724 h 742078"/>
                    <a:gd name="connsiteX5345" fmla="*/ 222462 w 952345"/>
                    <a:gd name="connsiteY5345" fmla="*/ 39956 h 742078"/>
                    <a:gd name="connsiteX5346" fmla="*/ 222057 w 952345"/>
                    <a:gd name="connsiteY5346" fmla="*/ 39990 h 742078"/>
                    <a:gd name="connsiteX5347" fmla="*/ 220958 w 952345"/>
                    <a:gd name="connsiteY5347" fmla="*/ 40997 h 742078"/>
                    <a:gd name="connsiteX5348" fmla="*/ 218528 w 952345"/>
                    <a:gd name="connsiteY5348" fmla="*/ 43160 h 742078"/>
                    <a:gd name="connsiteX5349" fmla="*/ 218135 w 952345"/>
                    <a:gd name="connsiteY5349" fmla="*/ 43508 h 742078"/>
                    <a:gd name="connsiteX5350" fmla="*/ 218019 w 952345"/>
                    <a:gd name="connsiteY5350" fmla="*/ 43600 h 742078"/>
                    <a:gd name="connsiteX5351" fmla="*/ 216330 w 952345"/>
                    <a:gd name="connsiteY5351" fmla="*/ 46932 h 742078"/>
                    <a:gd name="connsiteX5352" fmla="*/ 216295 w 952345"/>
                    <a:gd name="connsiteY5352" fmla="*/ 47071 h 742078"/>
                    <a:gd name="connsiteX5353" fmla="*/ 216283 w 952345"/>
                    <a:gd name="connsiteY5353" fmla="*/ 47245 h 742078"/>
                    <a:gd name="connsiteX5354" fmla="*/ 216295 w 952345"/>
                    <a:gd name="connsiteY5354" fmla="*/ 47383 h 742078"/>
                    <a:gd name="connsiteX5355" fmla="*/ 217660 w 952345"/>
                    <a:gd name="connsiteY5355" fmla="*/ 51745 h 742078"/>
                    <a:gd name="connsiteX5356" fmla="*/ 217822 w 952345"/>
                    <a:gd name="connsiteY5356" fmla="*/ 52197 h 742078"/>
                    <a:gd name="connsiteX5357" fmla="*/ 219500 w 952345"/>
                    <a:gd name="connsiteY5357" fmla="*/ 56732 h 742078"/>
                    <a:gd name="connsiteX5358" fmla="*/ 219685 w 952345"/>
                    <a:gd name="connsiteY5358" fmla="*/ 57484 h 742078"/>
                    <a:gd name="connsiteX5359" fmla="*/ 219743 w 952345"/>
                    <a:gd name="connsiteY5359" fmla="*/ 57923 h 742078"/>
                    <a:gd name="connsiteX5360" fmla="*/ 219754 w 952345"/>
                    <a:gd name="connsiteY5360" fmla="*/ 59532 h 742078"/>
                    <a:gd name="connsiteX5361" fmla="*/ 217776 w 952345"/>
                    <a:gd name="connsiteY5361" fmla="*/ 61556 h 742078"/>
                    <a:gd name="connsiteX5362" fmla="*/ 217626 w 952345"/>
                    <a:gd name="connsiteY5362" fmla="*/ 61556 h 742078"/>
                    <a:gd name="connsiteX5363" fmla="*/ 217996 w 952345"/>
                    <a:gd name="connsiteY5363" fmla="*/ 63673 h 742078"/>
                    <a:gd name="connsiteX5364" fmla="*/ 217626 w 952345"/>
                    <a:gd name="connsiteY5364" fmla="*/ 65235 h 742078"/>
                    <a:gd name="connsiteX5365" fmla="*/ 217198 w 952345"/>
                    <a:gd name="connsiteY5365" fmla="*/ 65779 h 742078"/>
                    <a:gd name="connsiteX5366" fmla="*/ 216145 w 952345"/>
                    <a:gd name="connsiteY5366" fmla="*/ 66948 h 742078"/>
                    <a:gd name="connsiteX5367" fmla="*/ 216249 w 952345"/>
                    <a:gd name="connsiteY5367" fmla="*/ 66982 h 742078"/>
                    <a:gd name="connsiteX5368" fmla="*/ 217313 w 952345"/>
                    <a:gd name="connsiteY5368" fmla="*/ 67445 h 742078"/>
                    <a:gd name="connsiteX5369" fmla="*/ 217915 w 952345"/>
                    <a:gd name="connsiteY5369" fmla="*/ 67769 h 742078"/>
                    <a:gd name="connsiteX5370" fmla="*/ 219430 w 952345"/>
                    <a:gd name="connsiteY5370" fmla="*/ 68799 h 742078"/>
                    <a:gd name="connsiteX5371" fmla="*/ 220067 w 952345"/>
                    <a:gd name="connsiteY5371" fmla="*/ 69516 h 742078"/>
                    <a:gd name="connsiteX5372" fmla="*/ 220298 w 952345"/>
                    <a:gd name="connsiteY5372" fmla="*/ 69956 h 742078"/>
                    <a:gd name="connsiteX5373" fmla="*/ 220495 w 952345"/>
                    <a:gd name="connsiteY5373" fmla="*/ 70546 h 742078"/>
                    <a:gd name="connsiteX5374" fmla="*/ 220657 w 952345"/>
                    <a:gd name="connsiteY5374" fmla="*/ 71506 h 742078"/>
                    <a:gd name="connsiteX5375" fmla="*/ 220715 w 952345"/>
                    <a:gd name="connsiteY5375" fmla="*/ 71714 h 742078"/>
                    <a:gd name="connsiteX5376" fmla="*/ 222022 w 952345"/>
                    <a:gd name="connsiteY5376" fmla="*/ 74144 h 742078"/>
                    <a:gd name="connsiteX5377" fmla="*/ 222161 w 952345"/>
                    <a:gd name="connsiteY5377" fmla="*/ 74294 h 742078"/>
                    <a:gd name="connsiteX5378" fmla="*/ 223248 w 952345"/>
                    <a:gd name="connsiteY5378" fmla="*/ 75324 h 742078"/>
                    <a:gd name="connsiteX5379" fmla="*/ 223827 w 952345"/>
                    <a:gd name="connsiteY5379" fmla="*/ 76296 h 742078"/>
                    <a:gd name="connsiteX5380" fmla="*/ 223943 w 952345"/>
                    <a:gd name="connsiteY5380" fmla="*/ 76794 h 742078"/>
                    <a:gd name="connsiteX5381" fmla="*/ 224012 w 952345"/>
                    <a:gd name="connsiteY5381" fmla="*/ 77222 h 742078"/>
                    <a:gd name="connsiteX5382" fmla="*/ 224081 w 952345"/>
                    <a:gd name="connsiteY5382" fmla="*/ 79767 h 742078"/>
                    <a:gd name="connsiteX5383" fmla="*/ 224139 w 952345"/>
                    <a:gd name="connsiteY5383" fmla="*/ 80137 h 742078"/>
                    <a:gd name="connsiteX5384" fmla="*/ 224833 w 952345"/>
                    <a:gd name="connsiteY5384" fmla="*/ 83839 h 742078"/>
                    <a:gd name="connsiteX5385" fmla="*/ 224845 w 952345"/>
                    <a:gd name="connsiteY5385" fmla="*/ 83851 h 742078"/>
                    <a:gd name="connsiteX5386" fmla="*/ 227552 w 952345"/>
                    <a:gd name="connsiteY5386" fmla="*/ 87195 h 742078"/>
                    <a:gd name="connsiteX5387" fmla="*/ 227784 w 952345"/>
                    <a:gd name="connsiteY5387" fmla="*/ 87565 h 742078"/>
                    <a:gd name="connsiteX5388" fmla="*/ 230167 w 952345"/>
                    <a:gd name="connsiteY5388" fmla="*/ 87681 h 742078"/>
                    <a:gd name="connsiteX5389" fmla="*/ 230746 w 952345"/>
                    <a:gd name="connsiteY5389" fmla="*/ 87796 h 742078"/>
                    <a:gd name="connsiteX5390" fmla="*/ 234263 w 952345"/>
                    <a:gd name="connsiteY5390" fmla="*/ 89138 h 742078"/>
                    <a:gd name="connsiteX5391" fmla="*/ 234783 w 952345"/>
                    <a:gd name="connsiteY5391" fmla="*/ 89428 h 742078"/>
                    <a:gd name="connsiteX5392" fmla="*/ 235454 w 952345"/>
                    <a:gd name="connsiteY5392" fmla="*/ 90006 h 742078"/>
                    <a:gd name="connsiteX5393" fmla="*/ 236924 w 952345"/>
                    <a:gd name="connsiteY5393" fmla="*/ 91707 h 742078"/>
                    <a:gd name="connsiteX5394" fmla="*/ 238844 w 952345"/>
                    <a:gd name="connsiteY5394" fmla="*/ 94241 h 742078"/>
                    <a:gd name="connsiteX5395" fmla="*/ 239076 w 952345"/>
                    <a:gd name="connsiteY5395" fmla="*/ 94495 h 742078"/>
                    <a:gd name="connsiteX5396" fmla="*/ 240545 w 952345"/>
                    <a:gd name="connsiteY5396" fmla="*/ 95814 h 742078"/>
                    <a:gd name="connsiteX5397" fmla="*/ 240800 w 952345"/>
                    <a:gd name="connsiteY5397" fmla="*/ 96011 h 742078"/>
                    <a:gd name="connsiteX5398" fmla="*/ 241598 w 952345"/>
                    <a:gd name="connsiteY5398" fmla="*/ 96462 h 742078"/>
                    <a:gd name="connsiteX5399" fmla="*/ 242489 w 952345"/>
                    <a:gd name="connsiteY5399" fmla="*/ 95097 h 742078"/>
                    <a:gd name="connsiteX5400" fmla="*/ 242998 w 952345"/>
                    <a:gd name="connsiteY5400" fmla="*/ 94495 h 742078"/>
                    <a:gd name="connsiteX5401" fmla="*/ 243993 w 952345"/>
                    <a:gd name="connsiteY5401" fmla="*/ 93882 h 742078"/>
                    <a:gd name="connsiteX5402" fmla="*/ 245034 w 952345"/>
                    <a:gd name="connsiteY5402" fmla="*/ 93616 h 742078"/>
                    <a:gd name="connsiteX5403" fmla="*/ 245532 w 952345"/>
                    <a:gd name="connsiteY5403" fmla="*/ 93477 h 742078"/>
                    <a:gd name="connsiteX5404" fmla="*/ 246029 w 952345"/>
                    <a:gd name="connsiteY5404" fmla="*/ 93338 h 742078"/>
                    <a:gd name="connsiteX5405" fmla="*/ 250148 w 952345"/>
                    <a:gd name="connsiteY5405" fmla="*/ 92146 h 742078"/>
                    <a:gd name="connsiteX5406" fmla="*/ 251120 w 952345"/>
                    <a:gd name="connsiteY5406" fmla="*/ 92112 h 742078"/>
                    <a:gd name="connsiteX5407" fmla="*/ 251606 w 952345"/>
                    <a:gd name="connsiteY5407" fmla="*/ 92216 h 742078"/>
                    <a:gd name="connsiteX5408" fmla="*/ 252184 w 952345"/>
                    <a:gd name="connsiteY5408" fmla="*/ 92424 h 742078"/>
                    <a:gd name="connsiteX5409" fmla="*/ 255458 w 952345"/>
                    <a:gd name="connsiteY5409" fmla="*/ 94252 h 742078"/>
                    <a:gd name="connsiteX5410" fmla="*/ 256465 w 952345"/>
                    <a:gd name="connsiteY5410" fmla="*/ 95733 h 742078"/>
                    <a:gd name="connsiteX5411" fmla="*/ 256534 w 952345"/>
                    <a:gd name="connsiteY5411" fmla="*/ 96265 h 742078"/>
                    <a:gd name="connsiteX5412" fmla="*/ 256881 w 952345"/>
                    <a:gd name="connsiteY5412" fmla="*/ 99239 h 742078"/>
                    <a:gd name="connsiteX5413" fmla="*/ 256916 w 952345"/>
                    <a:gd name="connsiteY5413" fmla="*/ 99354 h 742078"/>
                    <a:gd name="connsiteX5414" fmla="*/ 258443 w 952345"/>
                    <a:gd name="connsiteY5414" fmla="*/ 102073 h 742078"/>
                    <a:gd name="connsiteX5415" fmla="*/ 258594 w 952345"/>
                    <a:gd name="connsiteY5415" fmla="*/ 103612 h 742078"/>
                    <a:gd name="connsiteX5416" fmla="*/ 257807 w 952345"/>
                    <a:gd name="connsiteY5416" fmla="*/ 106180 h 742078"/>
                    <a:gd name="connsiteX5417" fmla="*/ 257066 w 952345"/>
                    <a:gd name="connsiteY5417" fmla="*/ 107210 h 742078"/>
                    <a:gd name="connsiteX5418" fmla="*/ 256638 w 952345"/>
                    <a:gd name="connsiteY5418" fmla="*/ 107523 h 742078"/>
                    <a:gd name="connsiteX5419" fmla="*/ 256048 w 952345"/>
                    <a:gd name="connsiteY5419" fmla="*/ 107870 h 742078"/>
                    <a:gd name="connsiteX5420" fmla="*/ 254776 w 952345"/>
                    <a:gd name="connsiteY5420" fmla="*/ 108645 h 742078"/>
                    <a:gd name="connsiteX5421" fmla="*/ 254672 w 952345"/>
                    <a:gd name="connsiteY5421" fmla="*/ 108737 h 742078"/>
                    <a:gd name="connsiteX5422" fmla="*/ 255273 w 952345"/>
                    <a:gd name="connsiteY5422" fmla="*/ 110554 h 742078"/>
                    <a:gd name="connsiteX5423" fmla="*/ 254243 w 952345"/>
                    <a:gd name="connsiteY5423" fmla="*/ 112983 h 742078"/>
                    <a:gd name="connsiteX5424" fmla="*/ 251814 w 952345"/>
                    <a:gd name="connsiteY5424" fmla="*/ 114152 h 742078"/>
                    <a:gd name="connsiteX5425" fmla="*/ 250923 w 952345"/>
                    <a:gd name="connsiteY5425" fmla="*/ 114337 h 742078"/>
                    <a:gd name="connsiteX5426" fmla="*/ 248262 w 952345"/>
                    <a:gd name="connsiteY5426" fmla="*/ 114256 h 742078"/>
                    <a:gd name="connsiteX5427" fmla="*/ 245612 w 952345"/>
                    <a:gd name="connsiteY5427" fmla="*/ 114268 h 742078"/>
                    <a:gd name="connsiteX5428" fmla="*/ 242130 w 952345"/>
                    <a:gd name="connsiteY5428" fmla="*/ 114256 h 742078"/>
                    <a:gd name="connsiteX5429" fmla="*/ 242095 w 952345"/>
                    <a:gd name="connsiteY5429" fmla="*/ 114268 h 742078"/>
                    <a:gd name="connsiteX5430" fmla="*/ 239619 w 952345"/>
                    <a:gd name="connsiteY5430" fmla="*/ 115529 h 742078"/>
                    <a:gd name="connsiteX5431" fmla="*/ 238416 w 952345"/>
                    <a:gd name="connsiteY5431" fmla="*/ 115934 h 742078"/>
                    <a:gd name="connsiteX5432" fmla="*/ 238300 w 952345"/>
                    <a:gd name="connsiteY5432" fmla="*/ 116084 h 742078"/>
                    <a:gd name="connsiteX5433" fmla="*/ 238243 w 952345"/>
                    <a:gd name="connsiteY5433" fmla="*/ 116177 h 742078"/>
                    <a:gd name="connsiteX5434" fmla="*/ 237722 w 952345"/>
                    <a:gd name="connsiteY5434" fmla="*/ 117947 h 742078"/>
                    <a:gd name="connsiteX5435" fmla="*/ 237491 w 952345"/>
                    <a:gd name="connsiteY5435" fmla="*/ 118583 h 742078"/>
                    <a:gd name="connsiteX5436" fmla="*/ 235963 w 952345"/>
                    <a:gd name="connsiteY5436" fmla="*/ 119844 h 742078"/>
                    <a:gd name="connsiteX5437" fmla="*/ 233846 w 952345"/>
                    <a:gd name="connsiteY5437" fmla="*/ 120214 h 742078"/>
                    <a:gd name="connsiteX5438" fmla="*/ 233013 w 952345"/>
                    <a:gd name="connsiteY5438" fmla="*/ 120191 h 742078"/>
                    <a:gd name="connsiteX5439" fmla="*/ 232608 w 952345"/>
                    <a:gd name="connsiteY5439" fmla="*/ 120087 h 742078"/>
                    <a:gd name="connsiteX5440" fmla="*/ 231150 w 952345"/>
                    <a:gd name="connsiteY5440" fmla="*/ 118710 h 742078"/>
                    <a:gd name="connsiteX5441" fmla="*/ 231000 w 952345"/>
                    <a:gd name="connsiteY5441" fmla="*/ 118224 h 742078"/>
                    <a:gd name="connsiteX5442" fmla="*/ 230468 w 952345"/>
                    <a:gd name="connsiteY5442" fmla="*/ 119058 h 742078"/>
                    <a:gd name="connsiteX5443" fmla="*/ 230144 w 952345"/>
                    <a:gd name="connsiteY5443" fmla="*/ 119451 h 742078"/>
                    <a:gd name="connsiteX5444" fmla="*/ 229785 w 952345"/>
                    <a:gd name="connsiteY5444" fmla="*/ 119786 h 742078"/>
                    <a:gd name="connsiteX5445" fmla="*/ 228686 w 952345"/>
                    <a:gd name="connsiteY5445" fmla="*/ 120307 h 742078"/>
                    <a:gd name="connsiteX5446" fmla="*/ 227298 w 952345"/>
                    <a:gd name="connsiteY5446" fmla="*/ 120492 h 742078"/>
                    <a:gd name="connsiteX5447" fmla="*/ 227321 w 952345"/>
                    <a:gd name="connsiteY5447" fmla="*/ 120550 h 742078"/>
                    <a:gd name="connsiteX5448" fmla="*/ 227517 w 952345"/>
                    <a:gd name="connsiteY5448" fmla="*/ 120967 h 742078"/>
                    <a:gd name="connsiteX5449" fmla="*/ 227714 w 952345"/>
                    <a:gd name="connsiteY5449" fmla="*/ 121730 h 742078"/>
                    <a:gd name="connsiteX5450" fmla="*/ 227969 w 952345"/>
                    <a:gd name="connsiteY5450" fmla="*/ 126045 h 742078"/>
                    <a:gd name="connsiteX5451" fmla="*/ 227865 w 952345"/>
                    <a:gd name="connsiteY5451" fmla="*/ 126798 h 742078"/>
                    <a:gd name="connsiteX5452" fmla="*/ 225215 w 952345"/>
                    <a:gd name="connsiteY5452" fmla="*/ 134399 h 742078"/>
                    <a:gd name="connsiteX5453" fmla="*/ 225030 w 952345"/>
                    <a:gd name="connsiteY5453" fmla="*/ 134792 h 742078"/>
                    <a:gd name="connsiteX5454" fmla="*/ 224752 w 952345"/>
                    <a:gd name="connsiteY5454" fmla="*/ 135243 h 742078"/>
                    <a:gd name="connsiteX5455" fmla="*/ 221779 w 952345"/>
                    <a:gd name="connsiteY5455" fmla="*/ 139790 h 742078"/>
                    <a:gd name="connsiteX5456" fmla="*/ 221605 w 952345"/>
                    <a:gd name="connsiteY5456" fmla="*/ 140022 h 742078"/>
                    <a:gd name="connsiteX5457" fmla="*/ 222404 w 952345"/>
                    <a:gd name="connsiteY5457" fmla="*/ 141190 h 742078"/>
                    <a:gd name="connsiteX5458" fmla="*/ 224255 w 952345"/>
                    <a:gd name="connsiteY5458" fmla="*/ 141595 h 742078"/>
                    <a:gd name="connsiteX5459" fmla="*/ 224764 w 952345"/>
                    <a:gd name="connsiteY5459" fmla="*/ 141792 h 742078"/>
                    <a:gd name="connsiteX5460" fmla="*/ 227541 w 952345"/>
                    <a:gd name="connsiteY5460" fmla="*/ 143400 h 742078"/>
                    <a:gd name="connsiteX5461" fmla="*/ 228212 w 952345"/>
                    <a:gd name="connsiteY5461" fmla="*/ 143909 h 742078"/>
                    <a:gd name="connsiteX5462" fmla="*/ 229126 w 952345"/>
                    <a:gd name="connsiteY5462" fmla="*/ 144754 h 742078"/>
                    <a:gd name="connsiteX5463" fmla="*/ 229241 w 952345"/>
                    <a:gd name="connsiteY5463" fmla="*/ 147554 h 742078"/>
                    <a:gd name="connsiteX5464" fmla="*/ 228998 w 952345"/>
                    <a:gd name="connsiteY5464" fmla="*/ 147820 h 742078"/>
                    <a:gd name="connsiteX5465" fmla="*/ 228385 w 952345"/>
                    <a:gd name="connsiteY5465" fmla="*/ 148282 h 742078"/>
                    <a:gd name="connsiteX5466" fmla="*/ 226939 w 952345"/>
                    <a:gd name="connsiteY5466" fmla="*/ 148988 h 742078"/>
                    <a:gd name="connsiteX5467" fmla="*/ 226245 w 952345"/>
                    <a:gd name="connsiteY5467" fmla="*/ 149243 h 742078"/>
                    <a:gd name="connsiteX5468" fmla="*/ 225042 w 952345"/>
                    <a:gd name="connsiteY5468" fmla="*/ 149301 h 742078"/>
                    <a:gd name="connsiteX5469" fmla="*/ 221305 w 952345"/>
                    <a:gd name="connsiteY5469" fmla="*/ 148271 h 742078"/>
                    <a:gd name="connsiteX5470" fmla="*/ 220981 w 952345"/>
                    <a:gd name="connsiteY5470" fmla="*/ 148815 h 742078"/>
                    <a:gd name="connsiteX5471" fmla="*/ 220691 w 952345"/>
                    <a:gd name="connsiteY5471" fmla="*/ 149173 h 742078"/>
                    <a:gd name="connsiteX5472" fmla="*/ 219893 w 952345"/>
                    <a:gd name="connsiteY5472" fmla="*/ 149949 h 742078"/>
                    <a:gd name="connsiteX5473" fmla="*/ 218505 w 952345"/>
                    <a:gd name="connsiteY5473" fmla="*/ 150492 h 742078"/>
                    <a:gd name="connsiteX5474" fmla="*/ 215832 w 952345"/>
                    <a:gd name="connsiteY5474" fmla="*/ 150481 h 742078"/>
                    <a:gd name="connsiteX5475" fmla="*/ 214791 w 952345"/>
                    <a:gd name="connsiteY5475" fmla="*/ 150168 h 742078"/>
                    <a:gd name="connsiteX5476" fmla="*/ 214444 w 952345"/>
                    <a:gd name="connsiteY5476" fmla="*/ 149972 h 742078"/>
                    <a:gd name="connsiteX5477" fmla="*/ 213495 w 952345"/>
                    <a:gd name="connsiteY5477" fmla="*/ 148433 h 742078"/>
                    <a:gd name="connsiteX5478" fmla="*/ 213495 w 952345"/>
                    <a:gd name="connsiteY5478" fmla="*/ 148352 h 742078"/>
                    <a:gd name="connsiteX5479" fmla="*/ 212500 w 952345"/>
                    <a:gd name="connsiteY5479" fmla="*/ 150226 h 742078"/>
                    <a:gd name="connsiteX5480" fmla="*/ 210360 w 952345"/>
                    <a:gd name="connsiteY5480" fmla="*/ 151256 h 742078"/>
                    <a:gd name="connsiteX5481" fmla="*/ 209619 w 952345"/>
                    <a:gd name="connsiteY5481" fmla="*/ 151105 h 742078"/>
                    <a:gd name="connsiteX5482" fmla="*/ 208173 w 952345"/>
                    <a:gd name="connsiteY5482" fmla="*/ 150643 h 742078"/>
                    <a:gd name="connsiteX5483" fmla="*/ 206542 w 952345"/>
                    <a:gd name="connsiteY5483" fmla="*/ 151001 h 742078"/>
                    <a:gd name="connsiteX5484" fmla="*/ 204320 w 952345"/>
                    <a:gd name="connsiteY5484" fmla="*/ 149983 h 742078"/>
                    <a:gd name="connsiteX5485" fmla="*/ 204158 w 952345"/>
                    <a:gd name="connsiteY5485" fmla="*/ 149659 h 742078"/>
                    <a:gd name="connsiteX5486" fmla="*/ 203915 w 952345"/>
                    <a:gd name="connsiteY5486" fmla="*/ 148687 h 742078"/>
                    <a:gd name="connsiteX5487" fmla="*/ 203938 w 952345"/>
                    <a:gd name="connsiteY5487" fmla="*/ 147797 h 742078"/>
                    <a:gd name="connsiteX5488" fmla="*/ 202770 w 952345"/>
                    <a:gd name="connsiteY5488" fmla="*/ 145888 h 742078"/>
                    <a:gd name="connsiteX5489" fmla="*/ 202492 w 952345"/>
                    <a:gd name="connsiteY5489" fmla="*/ 145031 h 742078"/>
                    <a:gd name="connsiteX5490" fmla="*/ 202458 w 952345"/>
                    <a:gd name="connsiteY5490" fmla="*/ 144522 h 742078"/>
                    <a:gd name="connsiteX5491" fmla="*/ 202458 w 952345"/>
                    <a:gd name="connsiteY5491" fmla="*/ 144106 h 742078"/>
                    <a:gd name="connsiteX5492" fmla="*/ 203025 w 952345"/>
                    <a:gd name="connsiteY5492" fmla="*/ 139304 h 742078"/>
                    <a:gd name="connsiteX5493" fmla="*/ 203163 w 952345"/>
                    <a:gd name="connsiteY5493" fmla="*/ 138761 h 742078"/>
                    <a:gd name="connsiteX5494" fmla="*/ 203348 w 952345"/>
                    <a:gd name="connsiteY5494" fmla="*/ 138321 h 742078"/>
                    <a:gd name="connsiteX5495" fmla="*/ 204147 w 952345"/>
                    <a:gd name="connsiteY5495" fmla="*/ 137384 h 742078"/>
                    <a:gd name="connsiteX5496" fmla="*/ 205003 w 952345"/>
                    <a:gd name="connsiteY5496" fmla="*/ 136863 h 742078"/>
                    <a:gd name="connsiteX5497" fmla="*/ 204170 w 952345"/>
                    <a:gd name="connsiteY5497" fmla="*/ 130384 h 742078"/>
                    <a:gd name="connsiteX5498" fmla="*/ 204100 w 952345"/>
                    <a:gd name="connsiteY5498" fmla="*/ 130049 h 742078"/>
                    <a:gd name="connsiteX5499" fmla="*/ 203244 w 952345"/>
                    <a:gd name="connsiteY5499" fmla="*/ 127422 h 742078"/>
                    <a:gd name="connsiteX5500" fmla="*/ 198397 w 952345"/>
                    <a:gd name="connsiteY5500" fmla="*/ 126601 h 742078"/>
                    <a:gd name="connsiteX5501" fmla="*/ 195655 w 952345"/>
                    <a:gd name="connsiteY5501" fmla="*/ 125941 h 742078"/>
                    <a:gd name="connsiteX5502" fmla="*/ 195018 w 952345"/>
                    <a:gd name="connsiteY5502" fmla="*/ 125664 h 742078"/>
                    <a:gd name="connsiteX5503" fmla="*/ 194313 w 952345"/>
                    <a:gd name="connsiteY5503" fmla="*/ 125143 h 742078"/>
                    <a:gd name="connsiteX5504" fmla="*/ 192762 w 952345"/>
                    <a:gd name="connsiteY5504" fmla="*/ 123651 h 742078"/>
                    <a:gd name="connsiteX5505" fmla="*/ 192172 w 952345"/>
                    <a:gd name="connsiteY5505" fmla="*/ 122956 h 742078"/>
                    <a:gd name="connsiteX5506" fmla="*/ 190946 w 952345"/>
                    <a:gd name="connsiteY5506" fmla="*/ 121209 h 742078"/>
                    <a:gd name="connsiteX5507" fmla="*/ 190633 w 952345"/>
                    <a:gd name="connsiteY5507" fmla="*/ 120515 h 742078"/>
                    <a:gd name="connsiteX5508" fmla="*/ 190194 w 952345"/>
                    <a:gd name="connsiteY5508" fmla="*/ 118548 h 742078"/>
                    <a:gd name="connsiteX5509" fmla="*/ 186515 w 952345"/>
                    <a:gd name="connsiteY5509" fmla="*/ 117889 h 742078"/>
                    <a:gd name="connsiteX5510" fmla="*/ 186480 w 952345"/>
                    <a:gd name="connsiteY5510" fmla="*/ 117889 h 742078"/>
                    <a:gd name="connsiteX5511" fmla="*/ 181655 w 952345"/>
                    <a:gd name="connsiteY5511" fmla="*/ 119405 h 742078"/>
                    <a:gd name="connsiteX5512" fmla="*/ 180799 w 952345"/>
                    <a:gd name="connsiteY5512" fmla="*/ 119555 h 742078"/>
                    <a:gd name="connsiteX5513" fmla="*/ 180036 w 952345"/>
                    <a:gd name="connsiteY5513" fmla="*/ 119578 h 742078"/>
                    <a:gd name="connsiteX5514" fmla="*/ 179619 w 952345"/>
                    <a:gd name="connsiteY5514" fmla="*/ 119555 h 742078"/>
                    <a:gd name="connsiteX5515" fmla="*/ 179110 w 952345"/>
                    <a:gd name="connsiteY5515" fmla="*/ 119462 h 742078"/>
                    <a:gd name="connsiteX5516" fmla="*/ 178358 w 952345"/>
                    <a:gd name="connsiteY5516" fmla="*/ 119150 h 742078"/>
                    <a:gd name="connsiteX5517" fmla="*/ 176565 w 952345"/>
                    <a:gd name="connsiteY5517" fmla="*/ 117935 h 742078"/>
                    <a:gd name="connsiteX5518" fmla="*/ 175743 w 952345"/>
                    <a:gd name="connsiteY5518" fmla="*/ 117958 h 742078"/>
                    <a:gd name="connsiteX5519" fmla="*/ 175246 w 952345"/>
                    <a:gd name="connsiteY5519" fmla="*/ 117924 h 742078"/>
                    <a:gd name="connsiteX5520" fmla="*/ 174760 w 952345"/>
                    <a:gd name="connsiteY5520" fmla="*/ 117820 h 742078"/>
                    <a:gd name="connsiteX5521" fmla="*/ 173638 w 952345"/>
                    <a:gd name="connsiteY5521" fmla="*/ 117137 h 742078"/>
                    <a:gd name="connsiteX5522" fmla="*/ 173290 w 952345"/>
                    <a:gd name="connsiteY5522" fmla="*/ 116720 h 742078"/>
                    <a:gd name="connsiteX5523" fmla="*/ 173059 w 952345"/>
                    <a:gd name="connsiteY5523" fmla="*/ 116373 h 742078"/>
                    <a:gd name="connsiteX5524" fmla="*/ 172816 w 952345"/>
                    <a:gd name="connsiteY5524" fmla="*/ 115922 h 742078"/>
                    <a:gd name="connsiteX5525" fmla="*/ 172608 w 952345"/>
                    <a:gd name="connsiteY5525" fmla="*/ 115147 h 742078"/>
                    <a:gd name="connsiteX5526" fmla="*/ 172469 w 952345"/>
                    <a:gd name="connsiteY5526" fmla="*/ 113539 h 742078"/>
                    <a:gd name="connsiteX5527" fmla="*/ 172550 w 952345"/>
                    <a:gd name="connsiteY5527" fmla="*/ 112821 h 742078"/>
                    <a:gd name="connsiteX5528" fmla="*/ 172700 w 952345"/>
                    <a:gd name="connsiteY5528" fmla="*/ 112312 h 742078"/>
                    <a:gd name="connsiteX5529" fmla="*/ 173048 w 952345"/>
                    <a:gd name="connsiteY5529" fmla="*/ 111364 h 742078"/>
                    <a:gd name="connsiteX5530" fmla="*/ 173059 w 952345"/>
                    <a:gd name="connsiteY5530" fmla="*/ 111329 h 742078"/>
                    <a:gd name="connsiteX5531" fmla="*/ 172608 w 952345"/>
                    <a:gd name="connsiteY5531" fmla="*/ 107904 h 742078"/>
                    <a:gd name="connsiteX5532" fmla="*/ 172608 w 952345"/>
                    <a:gd name="connsiteY5532" fmla="*/ 107361 h 742078"/>
                    <a:gd name="connsiteX5533" fmla="*/ 172689 w 952345"/>
                    <a:gd name="connsiteY5533" fmla="*/ 106840 h 742078"/>
                    <a:gd name="connsiteX5534" fmla="*/ 173036 w 952345"/>
                    <a:gd name="connsiteY5534" fmla="*/ 105544 h 742078"/>
                    <a:gd name="connsiteX5535" fmla="*/ 173499 w 952345"/>
                    <a:gd name="connsiteY5535" fmla="*/ 104723 h 742078"/>
                    <a:gd name="connsiteX5536" fmla="*/ 173846 w 952345"/>
                    <a:gd name="connsiteY5536" fmla="*/ 104329 h 742078"/>
                    <a:gd name="connsiteX5537" fmla="*/ 174737 w 952345"/>
                    <a:gd name="connsiteY5537" fmla="*/ 103496 h 742078"/>
                    <a:gd name="connsiteX5538" fmla="*/ 175223 w 952345"/>
                    <a:gd name="connsiteY5538" fmla="*/ 103161 h 742078"/>
                    <a:gd name="connsiteX5539" fmla="*/ 174505 w 952345"/>
                    <a:gd name="connsiteY5539" fmla="*/ 101206 h 742078"/>
                    <a:gd name="connsiteX5540" fmla="*/ 174251 w 952345"/>
                    <a:gd name="connsiteY5540" fmla="*/ 101032 h 742078"/>
                    <a:gd name="connsiteX5541" fmla="*/ 172677 w 952345"/>
                    <a:gd name="connsiteY5541" fmla="*/ 101044 h 742078"/>
                    <a:gd name="connsiteX5542" fmla="*/ 172226 w 952345"/>
                    <a:gd name="connsiteY5542" fmla="*/ 100986 h 742078"/>
                    <a:gd name="connsiteX5543" fmla="*/ 171705 w 952345"/>
                    <a:gd name="connsiteY5543" fmla="*/ 100870 h 742078"/>
                    <a:gd name="connsiteX5544" fmla="*/ 170097 w 952345"/>
                    <a:gd name="connsiteY5544" fmla="*/ 100465 h 742078"/>
                    <a:gd name="connsiteX5545" fmla="*/ 169554 w 952345"/>
                    <a:gd name="connsiteY5545" fmla="*/ 100257 h 742078"/>
                    <a:gd name="connsiteX5546" fmla="*/ 169114 w 952345"/>
                    <a:gd name="connsiteY5546" fmla="*/ 99991 h 742078"/>
                    <a:gd name="connsiteX5547" fmla="*/ 168744 w 952345"/>
                    <a:gd name="connsiteY5547" fmla="*/ 99713 h 742078"/>
                    <a:gd name="connsiteX5548" fmla="*/ 166638 w 952345"/>
                    <a:gd name="connsiteY5548" fmla="*/ 97654 h 742078"/>
                    <a:gd name="connsiteX5549" fmla="*/ 166476 w 952345"/>
                    <a:gd name="connsiteY5549" fmla="*/ 97561 h 742078"/>
                    <a:gd name="connsiteX5550" fmla="*/ 165562 w 952345"/>
                    <a:gd name="connsiteY5550" fmla="*/ 97156 h 742078"/>
                    <a:gd name="connsiteX5551" fmla="*/ 165111 w 952345"/>
                    <a:gd name="connsiteY5551" fmla="*/ 96879 h 742078"/>
                    <a:gd name="connsiteX5552" fmla="*/ 164706 w 952345"/>
                    <a:gd name="connsiteY5552" fmla="*/ 96543 h 742078"/>
                    <a:gd name="connsiteX5553" fmla="*/ 164301 w 952345"/>
                    <a:gd name="connsiteY5553" fmla="*/ 96092 h 742078"/>
                    <a:gd name="connsiteX5554" fmla="*/ 164012 w 952345"/>
                    <a:gd name="connsiteY5554" fmla="*/ 95641 h 742078"/>
                    <a:gd name="connsiteX5555" fmla="*/ 163746 w 952345"/>
                    <a:gd name="connsiteY5555" fmla="*/ 95213 h 742078"/>
                    <a:gd name="connsiteX5556" fmla="*/ 161952 w 952345"/>
                    <a:gd name="connsiteY5556" fmla="*/ 92552 h 742078"/>
                    <a:gd name="connsiteX5557" fmla="*/ 161640 w 952345"/>
                    <a:gd name="connsiteY5557" fmla="*/ 91800 h 742078"/>
                    <a:gd name="connsiteX5558" fmla="*/ 161547 w 952345"/>
                    <a:gd name="connsiteY5558" fmla="*/ 91279 h 742078"/>
                    <a:gd name="connsiteX5559" fmla="*/ 161374 w 952345"/>
                    <a:gd name="connsiteY5559" fmla="*/ 89486 h 742078"/>
                    <a:gd name="connsiteX5560" fmla="*/ 161316 w 952345"/>
                    <a:gd name="connsiteY5560" fmla="*/ 88965 h 742078"/>
                    <a:gd name="connsiteX5561" fmla="*/ 161154 w 952345"/>
                    <a:gd name="connsiteY5561" fmla="*/ 87357 h 742078"/>
                    <a:gd name="connsiteX5562" fmla="*/ 161165 w 952345"/>
                    <a:gd name="connsiteY5562" fmla="*/ 86871 h 742078"/>
                    <a:gd name="connsiteX5563" fmla="*/ 161246 w 952345"/>
                    <a:gd name="connsiteY5563" fmla="*/ 86362 h 742078"/>
                    <a:gd name="connsiteX5564" fmla="*/ 161351 w 952345"/>
                    <a:gd name="connsiteY5564" fmla="*/ 85934 h 742078"/>
                    <a:gd name="connsiteX5565" fmla="*/ 161871 w 952345"/>
                    <a:gd name="connsiteY5565" fmla="*/ 84557 h 742078"/>
                    <a:gd name="connsiteX5566" fmla="*/ 161941 w 952345"/>
                    <a:gd name="connsiteY5566" fmla="*/ 84268 h 742078"/>
                    <a:gd name="connsiteX5567" fmla="*/ 162056 w 952345"/>
                    <a:gd name="connsiteY5567" fmla="*/ 83377 h 742078"/>
                    <a:gd name="connsiteX5568" fmla="*/ 161432 w 952345"/>
                    <a:gd name="connsiteY5568" fmla="*/ 82833 h 742078"/>
                    <a:gd name="connsiteX5569" fmla="*/ 160714 w 952345"/>
                    <a:gd name="connsiteY5569" fmla="*/ 82821 h 742078"/>
                    <a:gd name="connsiteX5570" fmla="*/ 157521 w 952345"/>
                    <a:gd name="connsiteY5570" fmla="*/ 82301 h 742078"/>
                    <a:gd name="connsiteX5571" fmla="*/ 156827 w 952345"/>
                    <a:gd name="connsiteY5571" fmla="*/ 82046 h 742078"/>
                    <a:gd name="connsiteX5572" fmla="*/ 155450 w 952345"/>
                    <a:gd name="connsiteY5572" fmla="*/ 81213 h 742078"/>
                    <a:gd name="connsiteX5573" fmla="*/ 154825 w 952345"/>
                    <a:gd name="connsiteY5573" fmla="*/ 80751 h 742078"/>
                    <a:gd name="connsiteX5574" fmla="*/ 154455 w 952345"/>
                    <a:gd name="connsiteY5574" fmla="*/ 80357 h 742078"/>
                    <a:gd name="connsiteX5575" fmla="*/ 153483 w 952345"/>
                    <a:gd name="connsiteY5575" fmla="*/ 79015 h 742078"/>
                    <a:gd name="connsiteX5576" fmla="*/ 152859 w 952345"/>
                    <a:gd name="connsiteY5576" fmla="*/ 77974 h 742078"/>
                    <a:gd name="connsiteX5577" fmla="*/ 152778 w 952345"/>
                    <a:gd name="connsiteY5577" fmla="*/ 77962 h 742078"/>
                    <a:gd name="connsiteX5578" fmla="*/ 151401 w 952345"/>
                    <a:gd name="connsiteY5578" fmla="*/ 78645 h 742078"/>
                    <a:gd name="connsiteX5579" fmla="*/ 148902 w 952345"/>
                    <a:gd name="connsiteY5579" fmla="*/ 78795 h 742078"/>
                    <a:gd name="connsiteX5580" fmla="*/ 148809 w 952345"/>
                    <a:gd name="connsiteY5580" fmla="*/ 78818 h 742078"/>
                    <a:gd name="connsiteX5581" fmla="*/ 147132 w 952345"/>
                    <a:gd name="connsiteY5581" fmla="*/ 79698 h 742078"/>
                    <a:gd name="connsiteX5582" fmla="*/ 145570 w 952345"/>
                    <a:gd name="connsiteY5582" fmla="*/ 80438 h 742078"/>
                    <a:gd name="connsiteX5583" fmla="*/ 144829 w 952345"/>
                    <a:gd name="connsiteY5583" fmla="*/ 80681 h 742078"/>
                    <a:gd name="connsiteX5584" fmla="*/ 143950 w 952345"/>
                    <a:gd name="connsiteY5584" fmla="*/ 80762 h 742078"/>
                    <a:gd name="connsiteX5585" fmla="*/ 142897 w 952345"/>
                    <a:gd name="connsiteY5585" fmla="*/ 80600 h 742078"/>
                    <a:gd name="connsiteX5586" fmla="*/ 142214 w 952345"/>
                    <a:gd name="connsiteY5586" fmla="*/ 80392 h 742078"/>
                    <a:gd name="connsiteX5587" fmla="*/ 141775 w 952345"/>
                    <a:gd name="connsiteY5587" fmla="*/ 80137 h 742078"/>
                    <a:gd name="connsiteX5588" fmla="*/ 141381 w 952345"/>
                    <a:gd name="connsiteY5588" fmla="*/ 79871 h 742078"/>
                    <a:gd name="connsiteX5589" fmla="*/ 140178 w 952345"/>
                    <a:gd name="connsiteY5589" fmla="*/ 78784 h 742078"/>
                    <a:gd name="connsiteX5590" fmla="*/ 137182 w 952345"/>
                    <a:gd name="connsiteY5590" fmla="*/ 75972 h 742078"/>
                    <a:gd name="connsiteX5591" fmla="*/ 137182 w 952345"/>
                    <a:gd name="connsiteY5591" fmla="*/ 75961 h 742078"/>
                    <a:gd name="connsiteX5592" fmla="*/ 136395 w 952345"/>
                    <a:gd name="connsiteY5592" fmla="*/ 75776 h 742078"/>
                    <a:gd name="connsiteX5593" fmla="*/ 135574 w 952345"/>
                    <a:gd name="connsiteY5593" fmla="*/ 75486 h 742078"/>
                    <a:gd name="connsiteX5594" fmla="*/ 135435 w 952345"/>
                    <a:gd name="connsiteY5594" fmla="*/ 75486 h 742078"/>
                    <a:gd name="connsiteX5595" fmla="*/ 133815 w 952345"/>
                    <a:gd name="connsiteY5595" fmla="*/ 75556 h 742078"/>
                    <a:gd name="connsiteX5596" fmla="*/ 132172 w 952345"/>
                    <a:gd name="connsiteY5596" fmla="*/ 74781 h 742078"/>
                    <a:gd name="connsiteX5597" fmla="*/ 131883 w 952345"/>
                    <a:gd name="connsiteY5597" fmla="*/ 74410 h 742078"/>
                    <a:gd name="connsiteX5598" fmla="*/ 131617 w 952345"/>
                    <a:gd name="connsiteY5598" fmla="*/ 73924 h 742078"/>
                    <a:gd name="connsiteX5599" fmla="*/ 131420 w 952345"/>
                    <a:gd name="connsiteY5599" fmla="*/ 73427 h 742078"/>
                    <a:gd name="connsiteX5600" fmla="*/ 131432 w 952345"/>
                    <a:gd name="connsiteY5600" fmla="*/ 71865 h 742078"/>
                    <a:gd name="connsiteX5601" fmla="*/ 132565 w 952345"/>
                    <a:gd name="connsiteY5601" fmla="*/ 69389 h 742078"/>
                    <a:gd name="connsiteX5602" fmla="*/ 132831 w 952345"/>
                    <a:gd name="connsiteY5602" fmla="*/ 68961 h 742078"/>
                    <a:gd name="connsiteX5603" fmla="*/ 133931 w 952345"/>
                    <a:gd name="connsiteY5603" fmla="*/ 66763 h 742078"/>
                    <a:gd name="connsiteX5604" fmla="*/ 134625 w 952345"/>
                    <a:gd name="connsiteY5604" fmla="*/ 66427 h 742078"/>
                    <a:gd name="connsiteX5605" fmla="*/ 134521 w 952345"/>
                    <a:gd name="connsiteY5605" fmla="*/ 66369 h 742078"/>
                    <a:gd name="connsiteX5606" fmla="*/ 132519 w 952345"/>
                    <a:gd name="connsiteY5606" fmla="*/ 65409 h 742078"/>
                    <a:gd name="connsiteX5607" fmla="*/ 131860 w 952345"/>
                    <a:gd name="connsiteY5607" fmla="*/ 64900 h 742078"/>
                    <a:gd name="connsiteX5608" fmla="*/ 131536 w 952345"/>
                    <a:gd name="connsiteY5608" fmla="*/ 64541 h 742078"/>
                    <a:gd name="connsiteX5609" fmla="*/ 131119 w 952345"/>
                    <a:gd name="connsiteY5609" fmla="*/ 63743 h 742078"/>
                    <a:gd name="connsiteX5610" fmla="*/ 129858 w 952345"/>
                    <a:gd name="connsiteY5610" fmla="*/ 58976 h 742078"/>
                    <a:gd name="connsiteX5611" fmla="*/ 128053 w 952345"/>
                    <a:gd name="connsiteY5611" fmla="*/ 57623 h 742078"/>
                    <a:gd name="connsiteX5612" fmla="*/ 127486 w 952345"/>
                    <a:gd name="connsiteY5612" fmla="*/ 57125 h 742078"/>
                    <a:gd name="connsiteX5613" fmla="*/ 127070 w 952345"/>
                    <a:gd name="connsiteY5613" fmla="*/ 56581 h 742078"/>
                    <a:gd name="connsiteX5614" fmla="*/ 125936 w 952345"/>
                    <a:gd name="connsiteY5614" fmla="*/ 54372 h 742078"/>
                    <a:gd name="connsiteX5615" fmla="*/ 125276 w 952345"/>
                    <a:gd name="connsiteY5615" fmla="*/ 54904 h 742078"/>
                    <a:gd name="connsiteX5616" fmla="*/ 124652 w 952345"/>
                    <a:gd name="connsiteY5616" fmla="*/ 55239 h 742078"/>
                    <a:gd name="connsiteX5617" fmla="*/ 124154 w 952345"/>
                    <a:gd name="connsiteY5617" fmla="*/ 55413 h 742078"/>
                    <a:gd name="connsiteX5618" fmla="*/ 119422 w 952345"/>
                    <a:gd name="connsiteY5618" fmla="*/ 56790 h 742078"/>
                    <a:gd name="connsiteX5619" fmla="*/ 117097 w 952345"/>
                    <a:gd name="connsiteY5619" fmla="*/ 55795 h 742078"/>
                    <a:gd name="connsiteX5620" fmla="*/ 116854 w 952345"/>
                    <a:gd name="connsiteY5620" fmla="*/ 55344 h 742078"/>
                    <a:gd name="connsiteX5621" fmla="*/ 116113 w 952345"/>
                    <a:gd name="connsiteY5621" fmla="*/ 53666 h 742078"/>
                    <a:gd name="connsiteX5622" fmla="*/ 115997 w 952345"/>
                    <a:gd name="connsiteY5622" fmla="*/ 53203 h 742078"/>
                    <a:gd name="connsiteX5623" fmla="*/ 115940 w 952345"/>
                    <a:gd name="connsiteY5623" fmla="*/ 52868 h 742078"/>
                    <a:gd name="connsiteX5624" fmla="*/ 111474 w 952345"/>
                    <a:gd name="connsiteY5624" fmla="*/ 51178 h 742078"/>
                    <a:gd name="connsiteX5625" fmla="*/ 111011 w 952345"/>
                    <a:gd name="connsiteY5625" fmla="*/ 51005 h 742078"/>
                    <a:gd name="connsiteX5626" fmla="*/ 110803 w 952345"/>
                    <a:gd name="connsiteY5626" fmla="*/ 50935 h 742078"/>
                    <a:gd name="connsiteX5627" fmla="*/ 104775 w 952345"/>
                    <a:gd name="connsiteY5627" fmla="*/ 50762 h 742078"/>
                    <a:gd name="connsiteX5628" fmla="*/ 104786 w 952345"/>
                    <a:gd name="connsiteY5628" fmla="*/ 51560 h 742078"/>
                    <a:gd name="connsiteX5629" fmla="*/ 103919 w 952345"/>
                    <a:gd name="connsiteY5629" fmla="*/ 53238 h 742078"/>
                    <a:gd name="connsiteX5630" fmla="*/ 103583 w 952345"/>
                    <a:gd name="connsiteY5630" fmla="*/ 53481 h 742078"/>
                    <a:gd name="connsiteX5631" fmla="*/ 102704 w 952345"/>
                    <a:gd name="connsiteY5631" fmla="*/ 53816 h 742078"/>
                    <a:gd name="connsiteX5632" fmla="*/ 99429 w 952345"/>
                    <a:gd name="connsiteY5632" fmla="*/ 54221 h 742078"/>
                    <a:gd name="connsiteX5633" fmla="*/ 98539 w 952345"/>
                    <a:gd name="connsiteY5633" fmla="*/ 54082 h 742078"/>
                    <a:gd name="connsiteX5634" fmla="*/ 95542 w 952345"/>
                    <a:gd name="connsiteY5634" fmla="*/ 52937 h 742078"/>
                    <a:gd name="connsiteX5635" fmla="*/ 94269 w 952345"/>
                    <a:gd name="connsiteY5635" fmla="*/ 51375 h 742078"/>
                    <a:gd name="connsiteX5636" fmla="*/ 94177 w 952345"/>
                    <a:gd name="connsiteY5636" fmla="*/ 50693 h 742078"/>
                    <a:gd name="connsiteX5637" fmla="*/ 94003 w 952345"/>
                    <a:gd name="connsiteY5637" fmla="*/ 48020 h 742078"/>
                    <a:gd name="connsiteX5638" fmla="*/ 93969 w 952345"/>
                    <a:gd name="connsiteY5638" fmla="*/ 47499 h 742078"/>
                    <a:gd name="connsiteX5639" fmla="*/ 93934 w 952345"/>
                    <a:gd name="connsiteY5639" fmla="*/ 46979 h 742078"/>
                    <a:gd name="connsiteX5640" fmla="*/ 93853 w 952345"/>
                    <a:gd name="connsiteY5640" fmla="*/ 45833 h 742078"/>
                    <a:gd name="connsiteX5641" fmla="*/ 93830 w 952345"/>
                    <a:gd name="connsiteY5641" fmla="*/ 45833 h 742078"/>
                    <a:gd name="connsiteX5642" fmla="*/ 89723 w 952345"/>
                    <a:gd name="connsiteY5642" fmla="*/ 51572 h 742078"/>
                    <a:gd name="connsiteX5643" fmla="*/ 88508 w 952345"/>
                    <a:gd name="connsiteY5643" fmla="*/ 52370 h 742078"/>
                    <a:gd name="connsiteX5644" fmla="*/ 88045 w 952345"/>
                    <a:gd name="connsiteY5644" fmla="*/ 52463 h 742078"/>
                    <a:gd name="connsiteX5645" fmla="*/ 87420 w 952345"/>
                    <a:gd name="connsiteY5645" fmla="*/ 52497 h 742078"/>
                    <a:gd name="connsiteX5646" fmla="*/ 86356 w 952345"/>
                    <a:gd name="connsiteY5646" fmla="*/ 52382 h 742078"/>
                    <a:gd name="connsiteX5647" fmla="*/ 85662 w 952345"/>
                    <a:gd name="connsiteY5647" fmla="*/ 52173 h 742078"/>
                    <a:gd name="connsiteX5648" fmla="*/ 85210 w 952345"/>
                    <a:gd name="connsiteY5648" fmla="*/ 51930 h 742078"/>
                    <a:gd name="connsiteX5649" fmla="*/ 84794 w 952345"/>
                    <a:gd name="connsiteY5649" fmla="*/ 51653 h 742078"/>
                    <a:gd name="connsiteX5650" fmla="*/ 84782 w 952345"/>
                    <a:gd name="connsiteY5650" fmla="*/ 51641 h 742078"/>
                    <a:gd name="connsiteX5651" fmla="*/ 84111 w 952345"/>
                    <a:gd name="connsiteY5651" fmla="*/ 53585 h 742078"/>
                    <a:gd name="connsiteX5652" fmla="*/ 83868 w 952345"/>
                    <a:gd name="connsiteY5652" fmla="*/ 54048 h 742078"/>
                    <a:gd name="connsiteX5653" fmla="*/ 83799 w 952345"/>
                    <a:gd name="connsiteY5653" fmla="*/ 54140 h 742078"/>
                    <a:gd name="connsiteX5654" fmla="*/ 84042 w 952345"/>
                    <a:gd name="connsiteY5654" fmla="*/ 54302 h 742078"/>
                    <a:gd name="connsiteX5655" fmla="*/ 84829 w 952345"/>
                    <a:gd name="connsiteY5655" fmla="*/ 55332 h 742078"/>
                    <a:gd name="connsiteX5656" fmla="*/ 84967 w 952345"/>
                    <a:gd name="connsiteY5656" fmla="*/ 55748 h 742078"/>
                    <a:gd name="connsiteX5657" fmla="*/ 84979 w 952345"/>
                    <a:gd name="connsiteY5657" fmla="*/ 56998 h 742078"/>
                    <a:gd name="connsiteX5658" fmla="*/ 84482 w 952345"/>
                    <a:gd name="connsiteY5658" fmla="*/ 58525 h 742078"/>
                    <a:gd name="connsiteX5659" fmla="*/ 84192 w 952345"/>
                    <a:gd name="connsiteY5659" fmla="*/ 59104 h 742078"/>
                    <a:gd name="connsiteX5660" fmla="*/ 83163 w 952345"/>
                    <a:gd name="connsiteY5660" fmla="*/ 60423 h 742078"/>
                    <a:gd name="connsiteX5661" fmla="*/ 82850 w 952345"/>
                    <a:gd name="connsiteY5661" fmla="*/ 60839 h 742078"/>
                    <a:gd name="connsiteX5662" fmla="*/ 82746 w 952345"/>
                    <a:gd name="connsiteY5662" fmla="*/ 60955 h 742078"/>
                    <a:gd name="connsiteX5663" fmla="*/ 82087 w 952345"/>
                    <a:gd name="connsiteY5663" fmla="*/ 63176 h 742078"/>
                    <a:gd name="connsiteX5664" fmla="*/ 80906 w 952345"/>
                    <a:gd name="connsiteY5664" fmla="*/ 64460 h 742078"/>
                    <a:gd name="connsiteX5665" fmla="*/ 80444 w 952345"/>
                    <a:gd name="connsiteY5665" fmla="*/ 64645 h 742078"/>
                    <a:gd name="connsiteX5666" fmla="*/ 79379 w 952345"/>
                    <a:gd name="connsiteY5666" fmla="*/ 64935 h 742078"/>
                    <a:gd name="connsiteX5667" fmla="*/ 79136 w 952345"/>
                    <a:gd name="connsiteY5667" fmla="*/ 65050 h 742078"/>
                    <a:gd name="connsiteX5668" fmla="*/ 77540 w 952345"/>
                    <a:gd name="connsiteY5668" fmla="*/ 65999 h 742078"/>
                    <a:gd name="connsiteX5669" fmla="*/ 75307 w 952345"/>
                    <a:gd name="connsiteY5669" fmla="*/ 69852 h 742078"/>
                    <a:gd name="connsiteX5670" fmla="*/ 75110 w 952345"/>
                    <a:gd name="connsiteY5670" fmla="*/ 70257 h 742078"/>
                    <a:gd name="connsiteX5671" fmla="*/ 74427 w 952345"/>
                    <a:gd name="connsiteY5671" fmla="*/ 71772 h 742078"/>
                    <a:gd name="connsiteX5672" fmla="*/ 75573 w 952345"/>
                    <a:gd name="connsiteY5672" fmla="*/ 74572 h 742078"/>
                    <a:gd name="connsiteX5673" fmla="*/ 75712 w 952345"/>
                    <a:gd name="connsiteY5673" fmla="*/ 75243 h 742078"/>
                    <a:gd name="connsiteX5674" fmla="*/ 75735 w 952345"/>
                    <a:gd name="connsiteY5674" fmla="*/ 75764 h 742078"/>
                    <a:gd name="connsiteX5675" fmla="*/ 75827 w 952345"/>
                    <a:gd name="connsiteY5675" fmla="*/ 82810 h 742078"/>
                    <a:gd name="connsiteX5676" fmla="*/ 75746 w 952345"/>
                    <a:gd name="connsiteY5676" fmla="*/ 83400 h 742078"/>
                    <a:gd name="connsiteX5677" fmla="*/ 75608 w 952345"/>
                    <a:gd name="connsiteY5677" fmla="*/ 83897 h 742078"/>
                    <a:gd name="connsiteX5678" fmla="*/ 75318 w 952345"/>
                    <a:gd name="connsiteY5678" fmla="*/ 84488 h 742078"/>
                    <a:gd name="connsiteX5679" fmla="*/ 73710 w 952345"/>
                    <a:gd name="connsiteY5679" fmla="*/ 86790 h 742078"/>
                    <a:gd name="connsiteX5680" fmla="*/ 73687 w 952345"/>
                    <a:gd name="connsiteY5680" fmla="*/ 86882 h 742078"/>
                    <a:gd name="connsiteX5681" fmla="*/ 72831 w 952345"/>
                    <a:gd name="connsiteY5681" fmla="*/ 91603 h 742078"/>
                    <a:gd name="connsiteX5682" fmla="*/ 71685 w 952345"/>
                    <a:gd name="connsiteY5682" fmla="*/ 93072 h 742078"/>
                    <a:gd name="connsiteX5683" fmla="*/ 71257 w 952345"/>
                    <a:gd name="connsiteY5683" fmla="*/ 93269 h 742078"/>
                    <a:gd name="connsiteX5684" fmla="*/ 70760 w 952345"/>
                    <a:gd name="connsiteY5684" fmla="*/ 93419 h 742078"/>
                    <a:gd name="connsiteX5685" fmla="*/ 65935 w 952345"/>
                    <a:gd name="connsiteY5685" fmla="*/ 94206 h 742078"/>
                    <a:gd name="connsiteX5686" fmla="*/ 64975 w 952345"/>
                    <a:gd name="connsiteY5686" fmla="*/ 94102 h 742078"/>
                    <a:gd name="connsiteX5687" fmla="*/ 59375 w 952345"/>
                    <a:gd name="connsiteY5687" fmla="*/ 91973 h 742078"/>
                    <a:gd name="connsiteX5688" fmla="*/ 57860 w 952345"/>
                    <a:gd name="connsiteY5688" fmla="*/ 91279 h 742078"/>
                    <a:gd name="connsiteX5689" fmla="*/ 57362 w 952345"/>
                    <a:gd name="connsiteY5689" fmla="*/ 91048 h 742078"/>
                    <a:gd name="connsiteX5690" fmla="*/ 56911 w 952345"/>
                    <a:gd name="connsiteY5690" fmla="*/ 90839 h 742078"/>
                    <a:gd name="connsiteX5691" fmla="*/ 53972 w 952345"/>
                    <a:gd name="connsiteY5691" fmla="*/ 89544 h 742078"/>
                    <a:gd name="connsiteX5692" fmla="*/ 53567 w 952345"/>
                    <a:gd name="connsiteY5692" fmla="*/ 89301 h 742078"/>
                    <a:gd name="connsiteX5693" fmla="*/ 53000 w 952345"/>
                    <a:gd name="connsiteY5693" fmla="*/ 88873 h 742078"/>
                    <a:gd name="connsiteX5694" fmla="*/ 48882 w 952345"/>
                    <a:gd name="connsiteY5694" fmla="*/ 85124 h 742078"/>
                    <a:gd name="connsiteX5695" fmla="*/ 47019 w 952345"/>
                    <a:gd name="connsiteY5695" fmla="*/ 85147 h 742078"/>
                    <a:gd name="connsiteX5696" fmla="*/ 45931 w 952345"/>
                    <a:gd name="connsiteY5696" fmla="*/ 87727 h 742078"/>
                    <a:gd name="connsiteX5697" fmla="*/ 45839 w 952345"/>
                    <a:gd name="connsiteY5697" fmla="*/ 88016 h 742078"/>
                    <a:gd name="connsiteX5698" fmla="*/ 45006 w 952345"/>
                    <a:gd name="connsiteY5698" fmla="*/ 92610 h 742078"/>
                    <a:gd name="connsiteX5699" fmla="*/ 44798 w 952345"/>
                    <a:gd name="connsiteY5699" fmla="*/ 93362 h 742078"/>
                    <a:gd name="connsiteX5700" fmla="*/ 44358 w 952345"/>
                    <a:gd name="connsiteY5700" fmla="*/ 94114 h 742078"/>
                    <a:gd name="connsiteX5701" fmla="*/ 42507 w 952345"/>
                    <a:gd name="connsiteY5701" fmla="*/ 96150 h 742078"/>
                    <a:gd name="connsiteX5702" fmla="*/ 43756 w 952345"/>
                    <a:gd name="connsiteY5702" fmla="*/ 101946 h 742078"/>
                    <a:gd name="connsiteX5703" fmla="*/ 43606 w 952345"/>
                    <a:gd name="connsiteY5703" fmla="*/ 103219 h 742078"/>
                    <a:gd name="connsiteX5704" fmla="*/ 43456 w 952345"/>
                    <a:gd name="connsiteY5704" fmla="*/ 103543 h 742078"/>
                    <a:gd name="connsiteX5705" fmla="*/ 41604 w 952345"/>
                    <a:gd name="connsiteY5705" fmla="*/ 104677 h 742078"/>
                    <a:gd name="connsiteX5706" fmla="*/ 37671 w 952345"/>
                    <a:gd name="connsiteY5706" fmla="*/ 104607 h 742078"/>
                    <a:gd name="connsiteX5707" fmla="*/ 38735 w 952345"/>
                    <a:gd name="connsiteY5707" fmla="*/ 110762 h 742078"/>
                    <a:gd name="connsiteX5708" fmla="*/ 38805 w 952345"/>
                    <a:gd name="connsiteY5708" fmla="*/ 111503 h 742078"/>
                    <a:gd name="connsiteX5709" fmla="*/ 38735 w 952345"/>
                    <a:gd name="connsiteY5709" fmla="*/ 112128 h 742078"/>
                    <a:gd name="connsiteX5710" fmla="*/ 37312 w 952345"/>
                    <a:gd name="connsiteY5710" fmla="*/ 117727 h 742078"/>
                    <a:gd name="connsiteX5711" fmla="*/ 37277 w 952345"/>
                    <a:gd name="connsiteY5711" fmla="*/ 117993 h 742078"/>
                    <a:gd name="connsiteX5712" fmla="*/ 37347 w 952345"/>
                    <a:gd name="connsiteY5712" fmla="*/ 122679 h 742078"/>
                    <a:gd name="connsiteX5713" fmla="*/ 37312 w 952345"/>
                    <a:gd name="connsiteY5713" fmla="*/ 123350 h 742078"/>
                    <a:gd name="connsiteX5714" fmla="*/ 37231 w 952345"/>
                    <a:gd name="connsiteY5714" fmla="*/ 123836 h 742078"/>
                    <a:gd name="connsiteX5715" fmla="*/ 35970 w 952345"/>
                    <a:gd name="connsiteY5715" fmla="*/ 127943 h 742078"/>
                    <a:gd name="connsiteX5716" fmla="*/ 35727 w 952345"/>
                    <a:gd name="connsiteY5716" fmla="*/ 128452 h 742078"/>
                    <a:gd name="connsiteX5717" fmla="*/ 35449 w 952345"/>
                    <a:gd name="connsiteY5717" fmla="*/ 128880 h 742078"/>
                    <a:gd name="connsiteX5718" fmla="*/ 34998 w 952345"/>
                    <a:gd name="connsiteY5718" fmla="*/ 129378 h 742078"/>
                    <a:gd name="connsiteX5719" fmla="*/ 31157 w 952345"/>
                    <a:gd name="connsiteY5719" fmla="*/ 132305 h 742078"/>
                    <a:gd name="connsiteX5720" fmla="*/ 30544 w 952345"/>
                    <a:gd name="connsiteY5720" fmla="*/ 132629 h 742078"/>
                    <a:gd name="connsiteX5721" fmla="*/ 30035 w 952345"/>
                    <a:gd name="connsiteY5721" fmla="*/ 132791 h 742078"/>
                    <a:gd name="connsiteX5722" fmla="*/ 27189 w 952345"/>
                    <a:gd name="connsiteY5722" fmla="*/ 133635 h 742078"/>
                    <a:gd name="connsiteX5723" fmla="*/ 30208 w 952345"/>
                    <a:gd name="connsiteY5723" fmla="*/ 136655 h 742078"/>
                    <a:gd name="connsiteX5724" fmla="*/ 30740 w 952345"/>
                    <a:gd name="connsiteY5724" fmla="*/ 137257 h 742078"/>
                    <a:gd name="connsiteX5725" fmla="*/ 33563 w 952345"/>
                    <a:gd name="connsiteY5725" fmla="*/ 141017 h 742078"/>
                    <a:gd name="connsiteX5726" fmla="*/ 35877 w 952345"/>
                    <a:gd name="connsiteY5726" fmla="*/ 140913 h 742078"/>
                    <a:gd name="connsiteX5727" fmla="*/ 37358 w 952345"/>
                    <a:gd name="connsiteY5727" fmla="*/ 141491 h 742078"/>
                    <a:gd name="connsiteX5728" fmla="*/ 37752 w 952345"/>
                    <a:gd name="connsiteY5728" fmla="*/ 141861 h 742078"/>
                    <a:gd name="connsiteX5729" fmla="*/ 40031 w 952345"/>
                    <a:gd name="connsiteY5729" fmla="*/ 144198 h 742078"/>
                    <a:gd name="connsiteX5730" fmla="*/ 40320 w 952345"/>
                    <a:gd name="connsiteY5730" fmla="*/ 144569 h 742078"/>
                    <a:gd name="connsiteX5731" fmla="*/ 40679 w 952345"/>
                    <a:gd name="connsiteY5731" fmla="*/ 145193 h 742078"/>
                    <a:gd name="connsiteX5732" fmla="*/ 42495 w 952345"/>
                    <a:gd name="connsiteY5732" fmla="*/ 149081 h 742078"/>
                    <a:gd name="connsiteX5733" fmla="*/ 42646 w 952345"/>
                    <a:gd name="connsiteY5733" fmla="*/ 149578 h 742078"/>
                    <a:gd name="connsiteX5734" fmla="*/ 42727 w 952345"/>
                    <a:gd name="connsiteY5734" fmla="*/ 150018 h 742078"/>
                    <a:gd name="connsiteX5735" fmla="*/ 41662 w 952345"/>
                    <a:gd name="connsiteY5735" fmla="*/ 152158 h 742078"/>
                    <a:gd name="connsiteX5736" fmla="*/ 33980 w 952345"/>
                    <a:gd name="connsiteY5736" fmla="*/ 156011 h 742078"/>
                    <a:gd name="connsiteX5737" fmla="*/ 33239 w 952345"/>
                    <a:gd name="connsiteY5737" fmla="*/ 156219 h 742078"/>
                    <a:gd name="connsiteX5738" fmla="*/ 32580 w 952345"/>
                    <a:gd name="connsiteY5738" fmla="*/ 156254 h 742078"/>
                    <a:gd name="connsiteX5739" fmla="*/ 11662 w 952345"/>
                    <a:gd name="connsiteY5739" fmla="*/ 156670 h 742078"/>
                    <a:gd name="connsiteX5740" fmla="*/ 4176 w 952345"/>
                    <a:gd name="connsiteY5740" fmla="*/ 156775 h 742078"/>
                    <a:gd name="connsiteX5741" fmla="*/ 3910 w 952345"/>
                    <a:gd name="connsiteY5741" fmla="*/ 160084 h 742078"/>
                    <a:gd name="connsiteX5742" fmla="*/ 3899 w 952345"/>
                    <a:gd name="connsiteY5742" fmla="*/ 160512 h 742078"/>
                    <a:gd name="connsiteX5743" fmla="*/ 3933 w 952345"/>
                    <a:gd name="connsiteY5743" fmla="*/ 161530 h 742078"/>
                    <a:gd name="connsiteX5744" fmla="*/ 3910 w 952345"/>
                    <a:gd name="connsiteY5744" fmla="*/ 163277 h 742078"/>
                    <a:gd name="connsiteX5745" fmla="*/ 3910 w 952345"/>
                    <a:gd name="connsiteY5745" fmla="*/ 163207 h 742078"/>
                    <a:gd name="connsiteX5746" fmla="*/ 3910 w 952345"/>
                    <a:gd name="connsiteY5746" fmla="*/ 163716 h 742078"/>
                    <a:gd name="connsiteX5747" fmla="*/ 3899 w 952345"/>
                    <a:gd name="connsiteY5747" fmla="*/ 165359 h 742078"/>
                    <a:gd name="connsiteX5748" fmla="*/ 3899 w 952345"/>
                    <a:gd name="connsiteY5748" fmla="*/ 165880 h 742078"/>
                    <a:gd name="connsiteX5749" fmla="*/ 3887 w 952345"/>
                    <a:gd name="connsiteY5749" fmla="*/ 166401 h 742078"/>
                    <a:gd name="connsiteX5750" fmla="*/ 3887 w 952345"/>
                    <a:gd name="connsiteY5750" fmla="*/ 166910 h 742078"/>
                    <a:gd name="connsiteX5751" fmla="*/ 3922 w 952345"/>
                    <a:gd name="connsiteY5751" fmla="*/ 168009 h 742078"/>
                    <a:gd name="connsiteX5752" fmla="*/ 3922 w 952345"/>
                    <a:gd name="connsiteY5752" fmla="*/ 168506 h 742078"/>
                    <a:gd name="connsiteX5753" fmla="*/ 3933 w 952345"/>
                    <a:gd name="connsiteY5753" fmla="*/ 169038 h 742078"/>
                    <a:gd name="connsiteX5754" fmla="*/ 3945 w 952345"/>
                    <a:gd name="connsiteY5754" fmla="*/ 169559 h 742078"/>
                    <a:gd name="connsiteX5755" fmla="*/ 3968 w 952345"/>
                    <a:gd name="connsiteY5755" fmla="*/ 171237 h 742078"/>
                    <a:gd name="connsiteX5756" fmla="*/ 3899 w 952345"/>
                    <a:gd name="connsiteY5756" fmla="*/ 172000 h 742078"/>
                    <a:gd name="connsiteX5757" fmla="*/ 3899 w 952345"/>
                    <a:gd name="connsiteY5757" fmla="*/ 171942 h 742078"/>
                    <a:gd name="connsiteX5758" fmla="*/ 3864 w 952345"/>
                    <a:gd name="connsiteY5758" fmla="*/ 172428 h 742078"/>
                    <a:gd name="connsiteX5759" fmla="*/ 3852 w 952345"/>
                    <a:gd name="connsiteY5759" fmla="*/ 172880 h 742078"/>
                    <a:gd name="connsiteX5760" fmla="*/ 3852 w 952345"/>
                    <a:gd name="connsiteY5760" fmla="*/ 173377 h 742078"/>
                    <a:gd name="connsiteX5761" fmla="*/ 3841 w 952345"/>
                    <a:gd name="connsiteY5761" fmla="*/ 173285 h 742078"/>
                    <a:gd name="connsiteX5762" fmla="*/ 3864 w 952345"/>
                    <a:gd name="connsiteY5762" fmla="*/ 174465 h 742078"/>
                    <a:gd name="connsiteX5763" fmla="*/ 3771 w 952345"/>
                    <a:gd name="connsiteY5763" fmla="*/ 175587 h 742078"/>
                    <a:gd name="connsiteX5764" fmla="*/ 3771 w 952345"/>
                    <a:gd name="connsiteY5764" fmla="*/ 175992 h 742078"/>
                    <a:gd name="connsiteX5765" fmla="*/ 3795 w 952345"/>
                    <a:gd name="connsiteY5765" fmla="*/ 176478 h 742078"/>
                    <a:gd name="connsiteX5766" fmla="*/ 3829 w 952345"/>
                    <a:gd name="connsiteY5766" fmla="*/ 176941 h 742078"/>
                    <a:gd name="connsiteX5767" fmla="*/ 3887 w 952345"/>
                    <a:gd name="connsiteY5767" fmla="*/ 177450 h 742078"/>
                    <a:gd name="connsiteX5768" fmla="*/ 3957 w 952345"/>
                    <a:gd name="connsiteY5768" fmla="*/ 178618 h 742078"/>
                    <a:gd name="connsiteX5769" fmla="*/ 3957 w 952345"/>
                    <a:gd name="connsiteY5769" fmla="*/ 179312 h 742078"/>
                    <a:gd name="connsiteX5770" fmla="*/ 3852 w 952345"/>
                    <a:gd name="connsiteY5770" fmla="*/ 179983 h 742078"/>
                    <a:gd name="connsiteX5771" fmla="*/ 3841 w 952345"/>
                    <a:gd name="connsiteY5771" fmla="*/ 180319 h 742078"/>
                    <a:gd name="connsiteX5772" fmla="*/ 3864 w 952345"/>
                    <a:gd name="connsiteY5772" fmla="*/ 180735 h 742078"/>
                    <a:gd name="connsiteX5773" fmla="*/ 3957 w 952345"/>
                    <a:gd name="connsiteY5773" fmla="*/ 181800 h 742078"/>
                    <a:gd name="connsiteX5774" fmla="*/ 3945 w 952345"/>
                    <a:gd name="connsiteY5774" fmla="*/ 182436 h 742078"/>
                    <a:gd name="connsiteX5775" fmla="*/ 3968 w 952345"/>
                    <a:gd name="connsiteY5775" fmla="*/ 182795 h 742078"/>
                    <a:gd name="connsiteX5776" fmla="*/ 4026 w 952345"/>
                    <a:gd name="connsiteY5776" fmla="*/ 183234 h 742078"/>
                    <a:gd name="connsiteX5777" fmla="*/ 4049 w 952345"/>
                    <a:gd name="connsiteY5777" fmla="*/ 183929 h 742078"/>
                    <a:gd name="connsiteX5778" fmla="*/ 4084 w 952345"/>
                    <a:gd name="connsiteY5778" fmla="*/ 184380 h 742078"/>
                    <a:gd name="connsiteX5779" fmla="*/ 4269 w 952345"/>
                    <a:gd name="connsiteY5779" fmla="*/ 185942 h 742078"/>
                    <a:gd name="connsiteX5780" fmla="*/ 4292 w 952345"/>
                    <a:gd name="connsiteY5780" fmla="*/ 186150 h 742078"/>
                    <a:gd name="connsiteX5781" fmla="*/ 6618 w 952345"/>
                    <a:gd name="connsiteY5781" fmla="*/ 186127 h 742078"/>
                    <a:gd name="connsiteX5782" fmla="*/ 6675 w 952345"/>
                    <a:gd name="connsiteY5782" fmla="*/ 186104 h 742078"/>
                    <a:gd name="connsiteX5783" fmla="*/ 7023 w 952345"/>
                    <a:gd name="connsiteY5783" fmla="*/ 185930 h 742078"/>
                    <a:gd name="connsiteX5784" fmla="*/ 7485 w 952345"/>
                    <a:gd name="connsiteY5784" fmla="*/ 185676 h 742078"/>
                    <a:gd name="connsiteX5785" fmla="*/ 9336 w 952345"/>
                    <a:gd name="connsiteY5785" fmla="*/ 184669 h 742078"/>
                    <a:gd name="connsiteX5786" fmla="*/ 9406 w 952345"/>
                    <a:gd name="connsiteY5786" fmla="*/ 184634 h 742078"/>
                    <a:gd name="connsiteX5787" fmla="*/ 10436 w 952345"/>
                    <a:gd name="connsiteY5787" fmla="*/ 183211 h 742078"/>
                    <a:gd name="connsiteX5788" fmla="*/ 10794 w 952345"/>
                    <a:gd name="connsiteY5788" fmla="*/ 182841 h 742078"/>
                    <a:gd name="connsiteX5789" fmla="*/ 12877 w 952345"/>
                    <a:gd name="connsiteY5789" fmla="*/ 181152 h 742078"/>
                    <a:gd name="connsiteX5790" fmla="*/ 13467 w 952345"/>
                    <a:gd name="connsiteY5790" fmla="*/ 180828 h 742078"/>
                    <a:gd name="connsiteX5791" fmla="*/ 13964 w 952345"/>
                    <a:gd name="connsiteY5791" fmla="*/ 180654 h 742078"/>
                    <a:gd name="connsiteX5792" fmla="*/ 16197 w 952345"/>
                    <a:gd name="connsiteY5792" fmla="*/ 180053 h 742078"/>
                    <a:gd name="connsiteX5793" fmla="*/ 17840 w 952345"/>
                    <a:gd name="connsiteY5793" fmla="*/ 180342 h 742078"/>
                    <a:gd name="connsiteX5794" fmla="*/ 18407 w 952345"/>
                    <a:gd name="connsiteY5794" fmla="*/ 180735 h 742078"/>
                    <a:gd name="connsiteX5795" fmla="*/ 21323 w 952345"/>
                    <a:gd name="connsiteY5795" fmla="*/ 183084 h 742078"/>
                    <a:gd name="connsiteX5796" fmla="*/ 21612 w 952345"/>
                    <a:gd name="connsiteY5796" fmla="*/ 183373 h 742078"/>
                    <a:gd name="connsiteX5797" fmla="*/ 21936 w 952345"/>
                    <a:gd name="connsiteY5797" fmla="*/ 183778 h 742078"/>
                    <a:gd name="connsiteX5798" fmla="*/ 22248 w 952345"/>
                    <a:gd name="connsiteY5798" fmla="*/ 184299 h 742078"/>
                    <a:gd name="connsiteX5799" fmla="*/ 25661 w 952345"/>
                    <a:gd name="connsiteY5799" fmla="*/ 192768 h 742078"/>
                    <a:gd name="connsiteX5800" fmla="*/ 25869 w 952345"/>
                    <a:gd name="connsiteY5800" fmla="*/ 193555 h 742078"/>
                    <a:gd name="connsiteX5801" fmla="*/ 26749 w 952345"/>
                    <a:gd name="connsiteY5801" fmla="*/ 198472 h 742078"/>
                    <a:gd name="connsiteX5802" fmla="*/ 27200 w 952345"/>
                    <a:gd name="connsiteY5802" fmla="*/ 201700 h 742078"/>
                    <a:gd name="connsiteX5803" fmla="*/ 27200 w 952345"/>
                    <a:gd name="connsiteY5803" fmla="*/ 202544 h 742078"/>
                    <a:gd name="connsiteX5804" fmla="*/ 27107 w 952345"/>
                    <a:gd name="connsiteY5804" fmla="*/ 204546 h 742078"/>
                    <a:gd name="connsiteX5805" fmla="*/ 26864 w 952345"/>
                    <a:gd name="connsiteY5805" fmla="*/ 205425 h 742078"/>
                    <a:gd name="connsiteX5806" fmla="*/ 25615 w 952345"/>
                    <a:gd name="connsiteY5806" fmla="*/ 208283 h 742078"/>
                    <a:gd name="connsiteX5807" fmla="*/ 25476 w 952345"/>
                    <a:gd name="connsiteY5807" fmla="*/ 208688 h 742078"/>
                    <a:gd name="connsiteX5808" fmla="*/ 24712 w 952345"/>
                    <a:gd name="connsiteY5808" fmla="*/ 211233 h 742078"/>
                    <a:gd name="connsiteX5809" fmla="*/ 24296 w 952345"/>
                    <a:gd name="connsiteY5809" fmla="*/ 212205 h 742078"/>
                    <a:gd name="connsiteX5810" fmla="*/ 22769 w 952345"/>
                    <a:gd name="connsiteY5810" fmla="*/ 214669 h 742078"/>
                    <a:gd name="connsiteX5811" fmla="*/ 23208 w 952345"/>
                    <a:gd name="connsiteY5811" fmla="*/ 214843 h 742078"/>
                    <a:gd name="connsiteX5812" fmla="*/ 24076 w 952345"/>
                    <a:gd name="connsiteY5812" fmla="*/ 215352 h 742078"/>
                    <a:gd name="connsiteX5813" fmla="*/ 31782 w 952345"/>
                    <a:gd name="connsiteY5813" fmla="*/ 211441 h 742078"/>
                    <a:gd name="connsiteX5814" fmla="*/ 32221 w 952345"/>
                    <a:gd name="connsiteY5814" fmla="*/ 211210 h 742078"/>
                    <a:gd name="connsiteX5815" fmla="*/ 32568 w 952345"/>
                    <a:gd name="connsiteY5815" fmla="*/ 211025 h 742078"/>
                    <a:gd name="connsiteX5816" fmla="*/ 35900 w 952345"/>
                    <a:gd name="connsiteY5816" fmla="*/ 208561 h 742078"/>
                    <a:gd name="connsiteX5817" fmla="*/ 36583 w 952345"/>
                    <a:gd name="connsiteY5817" fmla="*/ 208121 h 742078"/>
                    <a:gd name="connsiteX5818" fmla="*/ 41778 w 952345"/>
                    <a:gd name="connsiteY5818" fmla="*/ 205298 h 742078"/>
                    <a:gd name="connsiteX5819" fmla="*/ 43340 w 952345"/>
                    <a:gd name="connsiteY5819" fmla="*/ 205148 h 742078"/>
                    <a:gd name="connsiteX5820" fmla="*/ 43791 w 952345"/>
                    <a:gd name="connsiteY5820" fmla="*/ 205298 h 742078"/>
                    <a:gd name="connsiteX5821" fmla="*/ 44231 w 952345"/>
                    <a:gd name="connsiteY5821" fmla="*/ 205495 h 742078"/>
                    <a:gd name="connsiteX5822" fmla="*/ 47435 w 952345"/>
                    <a:gd name="connsiteY5822" fmla="*/ 207438 h 742078"/>
                    <a:gd name="connsiteX5823" fmla="*/ 48222 w 952345"/>
                    <a:gd name="connsiteY5823" fmla="*/ 208306 h 742078"/>
                    <a:gd name="connsiteX5824" fmla="*/ 48511 w 952345"/>
                    <a:gd name="connsiteY5824" fmla="*/ 208977 h 742078"/>
                    <a:gd name="connsiteX5825" fmla="*/ 49807 w 952345"/>
                    <a:gd name="connsiteY5825" fmla="*/ 212760 h 742078"/>
                    <a:gd name="connsiteX5826" fmla="*/ 54273 w 952345"/>
                    <a:gd name="connsiteY5826" fmla="*/ 212876 h 742078"/>
                    <a:gd name="connsiteX5827" fmla="*/ 55037 w 952345"/>
                    <a:gd name="connsiteY5827" fmla="*/ 212969 h 742078"/>
                    <a:gd name="connsiteX5828" fmla="*/ 57767 w 952345"/>
                    <a:gd name="connsiteY5828" fmla="*/ 213478 h 742078"/>
                    <a:gd name="connsiteX5829" fmla="*/ 58264 w 952345"/>
                    <a:gd name="connsiteY5829" fmla="*/ 213570 h 742078"/>
                    <a:gd name="connsiteX5830" fmla="*/ 58704 w 952345"/>
                    <a:gd name="connsiteY5830" fmla="*/ 213651 h 742078"/>
                    <a:gd name="connsiteX5831" fmla="*/ 65033 w 952345"/>
                    <a:gd name="connsiteY5831" fmla="*/ 214172 h 742078"/>
                    <a:gd name="connsiteX5832" fmla="*/ 65877 w 952345"/>
                    <a:gd name="connsiteY5832" fmla="*/ 214438 h 742078"/>
                    <a:gd name="connsiteX5833" fmla="*/ 66467 w 952345"/>
                    <a:gd name="connsiteY5833" fmla="*/ 214773 h 742078"/>
                    <a:gd name="connsiteX5834" fmla="*/ 69950 w 952345"/>
                    <a:gd name="connsiteY5834" fmla="*/ 217168 h 742078"/>
                    <a:gd name="connsiteX5835" fmla="*/ 70274 w 952345"/>
                    <a:gd name="connsiteY5835" fmla="*/ 217342 h 742078"/>
                    <a:gd name="connsiteX5836" fmla="*/ 71639 w 952345"/>
                    <a:gd name="connsiteY5836" fmla="*/ 217978 h 742078"/>
                    <a:gd name="connsiteX5837" fmla="*/ 72345 w 952345"/>
                    <a:gd name="connsiteY5837" fmla="*/ 218510 h 742078"/>
                    <a:gd name="connsiteX5838" fmla="*/ 72657 w 952345"/>
                    <a:gd name="connsiteY5838" fmla="*/ 218904 h 742078"/>
                    <a:gd name="connsiteX5839" fmla="*/ 73016 w 952345"/>
                    <a:gd name="connsiteY5839" fmla="*/ 219517 h 742078"/>
                    <a:gd name="connsiteX5840" fmla="*/ 73895 w 952345"/>
                    <a:gd name="connsiteY5840" fmla="*/ 222062 h 742078"/>
                    <a:gd name="connsiteX5841" fmla="*/ 73999 w 952345"/>
                    <a:gd name="connsiteY5841" fmla="*/ 222837 h 742078"/>
                    <a:gd name="connsiteX5842" fmla="*/ 73965 w 952345"/>
                    <a:gd name="connsiteY5842" fmla="*/ 223347 h 742078"/>
                    <a:gd name="connsiteX5843" fmla="*/ 73826 w 952345"/>
                    <a:gd name="connsiteY5843" fmla="*/ 223960 h 742078"/>
                    <a:gd name="connsiteX5844" fmla="*/ 73421 w 952345"/>
                    <a:gd name="connsiteY5844" fmla="*/ 224978 h 742078"/>
                    <a:gd name="connsiteX5845" fmla="*/ 76568 w 952345"/>
                    <a:gd name="connsiteY5845" fmla="*/ 228206 h 742078"/>
                    <a:gd name="connsiteX5846" fmla="*/ 76660 w 952345"/>
                    <a:gd name="connsiteY5846" fmla="*/ 228240 h 742078"/>
                    <a:gd name="connsiteX5847" fmla="*/ 78835 w 952345"/>
                    <a:gd name="connsiteY5847" fmla="*/ 229108 h 742078"/>
                    <a:gd name="connsiteX5848" fmla="*/ 78986 w 952345"/>
                    <a:gd name="connsiteY5848" fmla="*/ 229120 h 742078"/>
                    <a:gd name="connsiteX5849" fmla="*/ 81589 w 952345"/>
                    <a:gd name="connsiteY5849" fmla="*/ 229097 h 742078"/>
                    <a:gd name="connsiteX5850" fmla="*/ 90243 w 952345"/>
                    <a:gd name="connsiteY5850" fmla="*/ 229467 h 742078"/>
                    <a:gd name="connsiteX5851" fmla="*/ 90914 w 952345"/>
                    <a:gd name="connsiteY5851" fmla="*/ 229617 h 742078"/>
                    <a:gd name="connsiteX5852" fmla="*/ 91585 w 952345"/>
                    <a:gd name="connsiteY5852" fmla="*/ 229895 h 742078"/>
                    <a:gd name="connsiteX5853" fmla="*/ 96491 w 952345"/>
                    <a:gd name="connsiteY5853" fmla="*/ 232440 h 742078"/>
                    <a:gd name="connsiteX5854" fmla="*/ 96514 w 952345"/>
                    <a:gd name="connsiteY5854" fmla="*/ 232440 h 742078"/>
                    <a:gd name="connsiteX5855" fmla="*/ 101755 w 952345"/>
                    <a:gd name="connsiteY5855" fmla="*/ 232382 h 742078"/>
                    <a:gd name="connsiteX5856" fmla="*/ 102368 w 952345"/>
                    <a:gd name="connsiteY5856" fmla="*/ 232475 h 742078"/>
                    <a:gd name="connsiteX5857" fmla="*/ 103062 w 952345"/>
                    <a:gd name="connsiteY5857" fmla="*/ 232706 h 742078"/>
                    <a:gd name="connsiteX5858" fmla="*/ 107505 w 952345"/>
                    <a:gd name="connsiteY5858" fmla="*/ 234604 h 742078"/>
                    <a:gd name="connsiteX5859" fmla="*/ 108014 w 952345"/>
                    <a:gd name="connsiteY5859" fmla="*/ 234928 h 742078"/>
                    <a:gd name="connsiteX5860" fmla="*/ 108419 w 952345"/>
                    <a:gd name="connsiteY5860" fmla="*/ 235275 h 742078"/>
                    <a:gd name="connsiteX5861" fmla="*/ 110062 w 952345"/>
                    <a:gd name="connsiteY5861" fmla="*/ 236871 h 742078"/>
                    <a:gd name="connsiteX5862" fmla="*/ 110582 w 952345"/>
                    <a:gd name="connsiteY5862" fmla="*/ 237554 h 742078"/>
                    <a:gd name="connsiteX5863" fmla="*/ 110814 w 952345"/>
                    <a:gd name="connsiteY5863" fmla="*/ 237924 h 742078"/>
                    <a:gd name="connsiteX5864" fmla="*/ 112723 w 952345"/>
                    <a:gd name="connsiteY5864" fmla="*/ 242367 h 742078"/>
                    <a:gd name="connsiteX5865" fmla="*/ 112723 w 952345"/>
                    <a:gd name="connsiteY5865" fmla="*/ 243987 h 742078"/>
                    <a:gd name="connsiteX5866" fmla="*/ 111520 w 952345"/>
                    <a:gd name="connsiteY5866" fmla="*/ 245074 h 742078"/>
                    <a:gd name="connsiteX5867" fmla="*/ 111311 w 952345"/>
                    <a:gd name="connsiteY5867" fmla="*/ 245144 h 742078"/>
                    <a:gd name="connsiteX5868" fmla="*/ 109888 w 952345"/>
                    <a:gd name="connsiteY5868" fmla="*/ 245086 h 742078"/>
                    <a:gd name="connsiteX5869" fmla="*/ 109680 w 952345"/>
                    <a:gd name="connsiteY5869" fmla="*/ 244993 h 742078"/>
                    <a:gd name="connsiteX5870" fmla="*/ 107193 w 952345"/>
                    <a:gd name="connsiteY5870" fmla="*/ 246729 h 742078"/>
                    <a:gd name="connsiteX5871" fmla="*/ 107956 w 952345"/>
                    <a:gd name="connsiteY5871" fmla="*/ 247562 h 742078"/>
                    <a:gd name="connsiteX5872" fmla="*/ 108419 w 952345"/>
                    <a:gd name="connsiteY5872" fmla="*/ 248198 h 742078"/>
                    <a:gd name="connsiteX5873" fmla="*/ 108662 w 952345"/>
                    <a:gd name="connsiteY5873" fmla="*/ 248638 h 742078"/>
                    <a:gd name="connsiteX5874" fmla="*/ 110906 w 952345"/>
                    <a:gd name="connsiteY5874" fmla="*/ 254666 h 742078"/>
                    <a:gd name="connsiteX5875" fmla="*/ 111103 w 952345"/>
                    <a:gd name="connsiteY5875" fmla="*/ 255418 h 742078"/>
                    <a:gd name="connsiteX5876" fmla="*/ 111161 w 952345"/>
                    <a:gd name="connsiteY5876" fmla="*/ 255857 h 742078"/>
                    <a:gd name="connsiteX5877" fmla="*/ 111184 w 952345"/>
                    <a:gd name="connsiteY5877" fmla="*/ 259085 h 742078"/>
                    <a:gd name="connsiteX5878" fmla="*/ 110779 w 952345"/>
                    <a:gd name="connsiteY5878" fmla="*/ 260335 h 742078"/>
                    <a:gd name="connsiteX5879" fmla="*/ 110270 w 952345"/>
                    <a:gd name="connsiteY5879" fmla="*/ 260948 h 742078"/>
                    <a:gd name="connsiteX5880" fmla="*/ 107204 w 952345"/>
                    <a:gd name="connsiteY5880" fmla="*/ 263956 h 742078"/>
                    <a:gd name="connsiteX5881" fmla="*/ 106313 w 952345"/>
                    <a:gd name="connsiteY5881" fmla="*/ 264465 h 742078"/>
                    <a:gd name="connsiteX5882" fmla="*/ 105816 w 952345"/>
                    <a:gd name="connsiteY5882" fmla="*/ 264604 h 742078"/>
                    <a:gd name="connsiteX5883" fmla="*/ 105399 w 952345"/>
                    <a:gd name="connsiteY5883" fmla="*/ 264662 h 742078"/>
                    <a:gd name="connsiteX5884" fmla="*/ 99950 w 952345"/>
                    <a:gd name="connsiteY5884" fmla="*/ 264905 h 742078"/>
                    <a:gd name="connsiteX5885" fmla="*/ 97069 w 952345"/>
                    <a:gd name="connsiteY5885" fmla="*/ 267149 h 742078"/>
                    <a:gd name="connsiteX5886" fmla="*/ 97393 w 952345"/>
                    <a:gd name="connsiteY5886" fmla="*/ 270053 h 742078"/>
                    <a:gd name="connsiteX5887" fmla="*/ 97358 w 952345"/>
                    <a:gd name="connsiteY5887" fmla="*/ 270967 h 742078"/>
                    <a:gd name="connsiteX5888" fmla="*/ 97069 w 952345"/>
                    <a:gd name="connsiteY5888" fmla="*/ 271847 h 742078"/>
                    <a:gd name="connsiteX5889" fmla="*/ 95947 w 952345"/>
                    <a:gd name="connsiteY5889" fmla="*/ 273675 h 742078"/>
                    <a:gd name="connsiteX5890" fmla="*/ 94489 w 952345"/>
                    <a:gd name="connsiteY5890" fmla="*/ 274612 h 742078"/>
                    <a:gd name="connsiteX5891" fmla="*/ 94096 w 952345"/>
                    <a:gd name="connsiteY5891" fmla="*/ 274646 h 742078"/>
                    <a:gd name="connsiteX5892" fmla="*/ 92869 w 952345"/>
                    <a:gd name="connsiteY5892" fmla="*/ 274403 h 742078"/>
                    <a:gd name="connsiteX5893" fmla="*/ 89734 w 952345"/>
                    <a:gd name="connsiteY5893" fmla="*/ 272656 h 742078"/>
                    <a:gd name="connsiteX5894" fmla="*/ 88970 w 952345"/>
                    <a:gd name="connsiteY5894" fmla="*/ 275919 h 742078"/>
                    <a:gd name="connsiteX5895" fmla="*/ 88855 w 952345"/>
                    <a:gd name="connsiteY5895" fmla="*/ 276428 h 742078"/>
                    <a:gd name="connsiteX5896" fmla="*/ 88797 w 952345"/>
                    <a:gd name="connsiteY5896" fmla="*/ 276671 h 742078"/>
                    <a:gd name="connsiteX5897" fmla="*/ 89259 w 952345"/>
                    <a:gd name="connsiteY5897" fmla="*/ 282780 h 742078"/>
                    <a:gd name="connsiteX5898" fmla="*/ 89248 w 952345"/>
                    <a:gd name="connsiteY5898" fmla="*/ 283740 h 742078"/>
                    <a:gd name="connsiteX5899" fmla="*/ 89167 w 952345"/>
                    <a:gd name="connsiteY5899" fmla="*/ 284342 h 742078"/>
                    <a:gd name="connsiteX5900" fmla="*/ 92777 w 952345"/>
                    <a:gd name="connsiteY5900" fmla="*/ 283220 h 742078"/>
                    <a:gd name="connsiteX5901" fmla="*/ 93436 w 952345"/>
                    <a:gd name="connsiteY5901" fmla="*/ 283127 h 742078"/>
                    <a:gd name="connsiteX5902" fmla="*/ 94292 w 952345"/>
                    <a:gd name="connsiteY5902" fmla="*/ 283185 h 742078"/>
                    <a:gd name="connsiteX5903" fmla="*/ 98504 w 952345"/>
                    <a:gd name="connsiteY5903" fmla="*/ 284018 h 742078"/>
                    <a:gd name="connsiteX5904" fmla="*/ 102727 w 952345"/>
                    <a:gd name="connsiteY5904" fmla="*/ 284955 h 742078"/>
                    <a:gd name="connsiteX5905" fmla="*/ 104115 w 952345"/>
                    <a:gd name="connsiteY5905" fmla="*/ 286066 h 742078"/>
                    <a:gd name="connsiteX5906" fmla="*/ 104347 w 952345"/>
                    <a:gd name="connsiteY5906" fmla="*/ 286552 h 742078"/>
                    <a:gd name="connsiteX5907" fmla="*/ 107679 w 952345"/>
                    <a:gd name="connsiteY5907" fmla="*/ 293910 h 742078"/>
                    <a:gd name="connsiteX5908" fmla="*/ 112064 w 952345"/>
                    <a:gd name="connsiteY5908" fmla="*/ 293216 h 742078"/>
                    <a:gd name="connsiteX5909" fmla="*/ 113059 w 952345"/>
                    <a:gd name="connsiteY5909" fmla="*/ 293181 h 742078"/>
                    <a:gd name="connsiteX5910" fmla="*/ 115685 w 952345"/>
                    <a:gd name="connsiteY5910" fmla="*/ 293366 h 742078"/>
                    <a:gd name="connsiteX5911" fmla="*/ 115697 w 952345"/>
                    <a:gd name="connsiteY5911" fmla="*/ 292059 h 742078"/>
                    <a:gd name="connsiteX5912" fmla="*/ 115940 w 952345"/>
                    <a:gd name="connsiteY5912" fmla="*/ 289780 h 742078"/>
                    <a:gd name="connsiteX5913" fmla="*/ 116425 w 952345"/>
                    <a:gd name="connsiteY5913" fmla="*/ 288692 h 742078"/>
                    <a:gd name="connsiteX5914" fmla="*/ 116923 w 952345"/>
                    <a:gd name="connsiteY5914" fmla="*/ 288125 h 742078"/>
                    <a:gd name="connsiteX5915" fmla="*/ 119480 w 952345"/>
                    <a:gd name="connsiteY5915" fmla="*/ 285788 h 742078"/>
                    <a:gd name="connsiteX5916" fmla="*/ 122118 w 952345"/>
                    <a:gd name="connsiteY5916" fmla="*/ 283914 h 742078"/>
                    <a:gd name="connsiteX5917" fmla="*/ 122742 w 952345"/>
                    <a:gd name="connsiteY5917" fmla="*/ 283555 h 742078"/>
                    <a:gd name="connsiteX5918" fmla="*/ 123564 w 952345"/>
                    <a:gd name="connsiteY5918" fmla="*/ 283301 h 742078"/>
                    <a:gd name="connsiteX5919" fmla="*/ 124142 w 952345"/>
                    <a:gd name="connsiteY5919" fmla="*/ 283243 h 742078"/>
                    <a:gd name="connsiteX5920" fmla="*/ 124686 w 952345"/>
                    <a:gd name="connsiteY5920" fmla="*/ 282838 h 742078"/>
                    <a:gd name="connsiteX5921" fmla="*/ 126665 w 952345"/>
                    <a:gd name="connsiteY5921" fmla="*/ 281843 h 742078"/>
                    <a:gd name="connsiteX5922" fmla="*/ 127856 w 952345"/>
                    <a:gd name="connsiteY5922" fmla="*/ 281450 h 742078"/>
                    <a:gd name="connsiteX5923" fmla="*/ 128064 w 952345"/>
                    <a:gd name="connsiteY5923" fmla="*/ 281357 h 742078"/>
                    <a:gd name="connsiteX5924" fmla="*/ 128655 w 952345"/>
                    <a:gd name="connsiteY5924" fmla="*/ 280940 h 742078"/>
                    <a:gd name="connsiteX5925" fmla="*/ 128747 w 952345"/>
                    <a:gd name="connsiteY5925" fmla="*/ 277458 h 742078"/>
                    <a:gd name="connsiteX5926" fmla="*/ 128909 w 952345"/>
                    <a:gd name="connsiteY5926" fmla="*/ 276579 h 742078"/>
                    <a:gd name="connsiteX5927" fmla="*/ 129117 w 952345"/>
                    <a:gd name="connsiteY5927" fmla="*/ 276012 h 742078"/>
                    <a:gd name="connsiteX5928" fmla="*/ 129661 w 952345"/>
                    <a:gd name="connsiteY5928" fmla="*/ 275075 h 742078"/>
                    <a:gd name="connsiteX5929" fmla="*/ 130274 w 952345"/>
                    <a:gd name="connsiteY5929" fmla="*/ 274218 h 742078"/>
                    <a:gd name="connsiteX5930" fmla="*/ 131038 w 952345"/>
                    <a:gd name="connsiteY5930" fmla="*/ 273455 h 742078"/>
                    <a:gd name="connsiteX5931" fmla="*/ 133595 w 952345"/>
                    <a:gd name="connsiteY5931" fmla="*/ 273223 h 742078"/>
                    <a:gd name="connsiteX5932" fmla="*/ 134023 w 952345"/>
                    <a:gd name="connsiteY5932" fmla="*/ 273513 h 742078"/>
                    <a:gd name="connsiteX5933" fmla="*/ 134810 w 952345"/>
                    <a:gd name="connsiteY5933" fmla="*/ 274114 h 742078"/>
                    <a:gd name="connsiteX5934" fmla="*/ 134983 w 952345"/>
                    <a:gd name="connsiteY5934" fmla="*/ 274207 h 742078"/>
                    <a:gd name="connsiteX5935" fmla="*/ 135828 w 952345"/>
                    <a:gd name="connsiteY5935" fmla="*/ 274473 h 742078"/>
                    <a:gd name="connsiteX5936" fmla="*/ 136059 w 952345"/>
                    <a:gd name="connsiteY5936" fmla="*/ 274114 h 742078"/>
                    <a:gd name="connsiteX5937" fmla="*/ 136244 w 952345"/>
                    <a:gd name="connsiteY5937" fmla="*/ 273790 h 742078"/>
                    <a:gd name="connsiteX5938" fmla="*/ 137043 w 952345"/>
                    <a:gd name="connsiteY5938" fmla="*/ 271928 h 742078"/>
                    <a:gd name="connsiteX5939" fmla="*/ 137401 w 952345"/>
                    <a:gd name="connsiteY5939" fmla="*/ 271268 h 742078"/>
                    <a:gd name="connsiteX5940" fmla="*/ 138281 w 952345"/>
                    <a:gd name="connsiteY5940" fmla="*/ 269822 h 742078"/>
                    <a:gd name="connsiteX5941" fmla="*/ 138998 w 952345"/>
                    <a:gd name="connsiteY5941" fmla="*/ 269128 h 742078"/>
                    <a:gd name="connsiteX5942" fmla="*/ 139449 w 952345"/>
                    <a:gd name="connsiteY5942" fmla="*/ 268873 h 742078"/>
                    <a:gd name="connsiteX5943" fmla="*/ 140884 w 952345"/>
                    <a:gd name="connsiteY5943" fmla="*/ 268677 h 742078"/>
                    <a:gd name="connsiteX5944" fmla="*/ 141728 w 952345"/>
                    <a:gd name="connsiteY5944" fmla="*/ 268908 h 742078"/>
                    <a:gd name="connsiteX5945" fmla="*/ 142179 w 952345"/>
                    <a:gd name="connsiteY5945" fmla="*/ 269105 h 742078"/>
                    <a:gd name="connsiteX5946" fmla="*/ 142631 w 952345"/>
                    <a:gd name="connsiteY5946" fmla="*/ 269290 h 742078"/>
                    <a:gd name="connsiteX5947" fmla="*/ 143556 w 952345"/>
                    <a:gd name="connsiteY5947" fmla="*/ 269625 h 742078"/>
                    <a:gd name="connsiteX5948" fmla="*/ 143660 w 952345"/>
                    <a:gd name="connsiteY5948" fmla="*/ 269648 h 742078"/>
                    <a:gd name="connsiteX5949" fmla="*/ 144274 w 952345"/>
                    <a:gd name="connsiteY5949" fmla="*/ 269614 h 742078"/>
                    <a:gd name="connsiteX5950" fmla="*/ 144343 w 952345"/>
                    <a:gd name="connsiteY5950" fmla="*/ 269602 h 742078"/>
                    <a:gd name="connsiteX5951" fmla="*/ 145465 w 952345"/>
                    <a:gd name="connsiteY5951" fmla="*/ 268966 h 742078"/>
                    <a:gd name="connsiteX5952" fmla="*/ 146321 w 952345"/>
                    <a:gd name="connsiteY5952" fmla="*/ 268723 h 742078"/>
                    <a:gd name="connsiteX5953" fmla="*/ 146819 w 952345"/>
                    <a:gd name="connsiteY5953" fmla="*/ 268700 h 742078"/>
                    <a:gd name="connsiteX5954" fmla="*/ 147027 w 952345"/>
                    <a:gd name="connsiteY5954" fmla="*/ 268700 h 742078"/>
                    <a:gd name="connsiteX5955" fmla="*/ 147235 w 952345"/>
                    <a:gd name="connsiteY5955" fmla="*/ 268491 h 742078"/>
                    <a:gd name="connsiteX5956" fmla="*/ 147756 w 952345"/>
                    <a:gd name="connsiteY5956" fmla="*/ 268029 h 742078"/>
                    <a:gd name="connsiteX5957" fmla="*/ 148358 w 952345"/>
                    <a:gd name="connsiteY5957" fmla="*/ 267670 h 742078"/>
                    <a:gd name="connsiteX5958" fmla="*/ 148867 w 952345"/>
                    <a:gd name="connsiteY5958" fmla="*/ 267485 h 742078"/>
                    <a:gd name="connsiteX5959" fmla="*/ 149804 w 952345"/>
                    <a:gd name="connsiteY5959" fmla="*/ 267369 h 742078"/>
                    <a:gd name="connsiteX5960" fmla="*/ 150220 w 952345"/>
                    <a:gd name="connsiteY5960" fmla="*/ 267404 h 742078"/>
                    <a:gd name="connsiteX5961" fmla="*/ 151701 w 952345"/>
                    <a:gd name="connsiteY5961" fmla="*/ 268329 h 742078"/>
                    <a:gd name="connsiteX5962" fmla="*/ 152557 w 952345"/>
                    <a:gd name="connsiteY5962" fmla="*/ 269695 h 742078"/>
                    <a:gd name="connsiteX5963" fmla="*/ 152754 w 952345"/>
                    <a:gd name="connsiteY5963" fmla="*/ 270134 h 742078"/>
                    <a:gd name="connsiteX5964" fmla="*/ 152928 w 952345"/>
                    <a:gd name="connsiteY5964" fmla="*/ 270643 h 742078"/>
                    <a:gd name="connsiteX5965" fmla="*/ 153194 w 952345"/>
                    <a:gd name="connsiteY5965" fmla="*/ 271928 h 742078"/>
                    <a:gd name="connsiteX5966" fmla="*/ 153460 w 952345"/>
                    <a:gd name="connsiteY5966" fmla="*/ 273455 h 742078"/>
                    <a:gd name="connsiteX5967" fmla="*/ 153541 w 952345"/>
                    <a:gd name="connsiteY5967" fmla="*/ 273721 h 742078"/>
                    <a:gd name="connsiteX5968" fmla="*/ 154073 w 952345"/>
                    <a:gd name="connsiteY5968" fmla="*/ 274936 h 742078"/>
                    <a:gd name="connsiteX5969" fmla="*/ 154177 w 952345"/>
                    <a:gd name="connsiteY5969" fmla="*/ 275098 h 742078"/>
                    <a:gd name="connsiteX5970" fmla="*/ 154663 w 952345"/>
                    <a:gd name="connsiteY5970" fmla="*/ 275607 h 742078"/>
                    <a:gd name="connsiteX5971" fmla="*/ 154779 w 952345"/>
                    <a:gd name="connsiteY5971" fmla="*/ 275699 h 742078"/>
                    <a:gd name="connsiteX5972" fmla="*/ 155091 w 952345"/>
                    <a:gd name="connsiteY5972" fmla="*/ 275850 h 742078"/>
                    <a:gd name="connsiteX5973" fmla="*/ 155554 w 952345"/>
                    <a:gd name="connsiteY5973" fmla="*/ 276058 h 742078"/>
                    <a:gd name="connsiteX5974" fmla="*/ 155843 w 952345"/>
                    <a:gd name="connsiteY5974" fmla="*/ 276197 h 742078"/>
                    <a:gd name="connsiteX5975" fmla="*/ 156676 w 952345"/>
                    <a:gd name="connsiteY5975" fmla="*/ 276382 h 742078"/>
                    <a:gd name="connsiteX5976" fmla="*/ 157185 w 952345"/>
                    <a:gd name="connsiteY5976" fmla="*/ 276486 h 742078"/>
                    <a:gd name="connsiteX5977" fmla="*/ 157451 w 952345"/>
                    <a:gd name="connsiteY5977" fmla="*/ 276544 h 742078"/>
                    <a:gd name="connsiteX5978" fmla="*/ 158539 w 952345"/>
                    <a:gd name="connsiteY5978" fmla="*/ 276486 h 742078"/>
                    <a:gd name="connsiteX5979" fmla="*/ 158713 w 952345"/>
                    <a:gd name="connsiteY5979" fmla="*/ 276428 h 742078"/>
                    <a:gd name="connsiteX5980" fmla="*/ 159106 w 952345"/>
                    <a:gd name="connsiteY5980" fmla="*/ 276266 h 742078"/>
                    <a:gd name="connsiteX5981" fmla="*/ 159476 w 952345"/>
                    <a:gd name="connsiteY5981" fmla="*/ 276093 h 742078"/>
                    <a:gd name="connsiteX5982" fmla="*/ 159835 w 952345"/>
                    <a:gd name="connsiteY5982" fmla="*/ 275884 h 742078"/>
                    <a:gd name="connsiteX5983" fmla="*/ 160274 w 952345"/>
                    <a:gd name="connsiteY5983" fmla="*/ 275630 h 742078"/>
                    <a:gd name="connsiteX5984" fmla="*/ 160726 w 952345"/>
                    <a:gd name="connsiteY5984" fmla="*/ 275352 h 742078"/>
                    <a:gd name="connsiteX5985" fmla="*/ 161177 w 952345"/>
                    <a:gd name="connsiteY5985" fmla="*/ 275075 h 742078"/>
                    <a:gd name="connsiteX5986" fmla="*/ 161616 w 952345"/>
                    <a:gd name="connsiteY5986" fmla="*/ 274797 h 742078"/>
                    <a:gd name="connsiteX5987" fmla="*/ 162068 w 952345"/>
                    <a:gd name="connsiteY5987" fmla="*/ 274519 h 742078"/>
                    <a:gd name="connsiteX5988" fmla="*/ 164231 w 952345"/>
                    <a:gd name="connsiteY5988" fmla="*/ 273154 h 742078"/>
                    <a:gd name="connsiteX5989" fmla="*/ 164509 w 952345"/>
                    <a:gd name="connsiteY5989" fmla="*/ 272923 h 742078"/>
                    <a:gd name="connsiteX5990" fmla="*/ 164856 w 952345"/>
                    <a:gd name="connsiteY5990" fmla="*/ 272599 h 742078"/>
                    <a:gd name="connsiteX5991" fmla="*/ 165539 w 952345"/>
                    <a:gd name="connsiteY5991" fmla="*/ 272032 h 742078"/>
                    <a:gd name="connsiteX5992" fmla="*/ 167355 w 952345"/>
                    <a:gd name="connsiteY5992" fmla="*/ 270898 h 742078"/>
                    <a:gd name="connsiteX5993" fmla="*/ 169380 w 952345"/>
                    <a:gd name="connsiteY5993" fmla="*/ 270817 h 742078"/>
                    <a:gd name="connsiteX5994" fmla="*/ 170166 w 952345"/>
                    <a:gd name="connsiteY5994" fmla="*/ 271245 h 742078"/>
                    <a:gd name="connsiteX5995" fmla="*/ 170456 w 952345"/>
                    <a:gd name="connsiteY5995" fmla="*/ 271338 h 742078"/>
                    <a:gd name="connsiteX5996" fmla="*/ 170664 w 952345"/>
                    <a:gd name="connsiteY5996" fmla="*/ 271407 h 742078"/>
                    <a:gd name="connsiteX5997" fmla="*/ 172295 w 952345"/>
                    <a:gd name="connsiteY5997" fmla="*/ 270620 h 742078"/>
                    <a:gd name="connsiteX5998" fmla="*/ 172608 w 952345"/>
                    <a:gd name="connsiteY5998" fmla="*/ 270412 h 742078"/>
                    <a:gd name="connsiteX5999" fmla="*/ 174262 w 952345"/>
                    <a:gd name="connsiteY5999" fmla="*/ 269244 h 742078"/>
                    <a:gd name="connsiteX6000" fmla="*/ 174459 w 952345"/>
                    <a:gd name="connsiteY6000" fmla="*/ 269058 h 742078"/>
                    <a:gd name="connsiteX6001" fmla="*/ 175060 w 952345"/>
                    <a:gd name="connsiteY6001" fmla="*/ 268353 h 742078"/>
                    <a:gd name="connsiteX6002" fmla="*/ 175396 w 952345"/>
                    <a:gd name="connsiteY6002" fmla="*/ 267948 h 742078"/>
                    <a:gd name="connsiteX6003" fmla="*/ 175685 w 952345"/>
                    <a:gd name="connsiteY6003" fmla="*/ 267601 h 742078"/>
                    <a:gd name="connsiteX6004" fmla="*/ 176576 w 952345"/>
                    <a:gd name="connsiteY6004" fmla="*/ 266305 h 742078"/>
                    <a:gd name="connsiteX6005" fmla="*/ 177270 w 952345"/>
                    <a:gd name="connsiteY6005" fmla="*/ 265460 h 742078"/>
                    <a:gd name="connsiteX6006" fmla="*/ 177502 w 952345"/>
                    <a:gd name="connsiteY6006" fmla="*/ 265125 h 742078"/>
                    <a:gd name="connsiteX6007" fmla="*/ 177571 w 952345"/>
                    <a:gd name="connsiteY6007" fmla="*/ 265020 h 742078"/>
                    <a:gd name="connsiteX6008" fmla="*/ 177224 w 952345"/>
                    <a:gd name="connsiteY6008" fmla="*/ 264859 h 742078"/>
                    <a:gd name="connsiteX6009" fmla="*/ 176483 w 952345"/>
                    <a:gd name="connsiteY6009" fmla="*/ 264373 h 742078"/>
                    <a:gd name="connsiteX6010" fmla="*/ 175546 w 952345"/>
                    <a:gd name="connsiteY6010" fmla="*/ 263621 h 742078"/>
                    <a:gd name="connsiteX6011" fmla="*/ 175141 w 952345"/>
                    <a:gd name="connsiteY6011" fmla="*/ 263204 h 742078"/>
                    <a:gd name="connsiteX6012" fmla="*/ 174910 w 952345"/>
                    <a:gd name="connsiteY6012" fmla="*/ 262857 h 742078"/>
                    <a:gd name="connsiteX6013" fmla="*/ 174806 w 952345"/>
                    <a:gd name="connsiteY6013" fmla="*/ 262741 h 742078"/>
                    <a:gd name="connsiteX6014" fmla="*/ 172342 w 952345"/>
                    <a:gd name="connsiteY6014" fmla="*/ 261064 h 742078"/>
                    <a:gd name="connsiteX6015" fmla="*/ 171670 w 952345"/>
                    <a:gd name="connsiteY6015" fmla="*/ 260439 h 742078"/>
                    <a:gd name="connsiteX6016" fmla="*/ 171323 w 952345"/>
                    <a:gd name="connsiteY6016" fmla="*/ 259941 h 742078"/>
                    <a:gd name="connsiteX6017" fmla="*/ 170328 w 952345"/>
                    <a:gd name="connsiteY6017" fmla="*/ 257951 h 742078"/>
                    <a:gd name="connsiteX6018" fmla="*/ 169669 w 952345"/>
                    <a:gd name="connsiteY6018" fmla="*/ 256413 h 742078"/>
                    <a:gd name="connsiteX6019" fmla="*/ 169576 w 952345"/>
                    <a:gd name="connsiteY6019" fmla="*/ 255117 h 742078"/>
                    <a:gd name="connsiteX6020" fmla="*/ 169727 w 952345"/>
                    <a:gd name="connsiteY6020" fmla="*/ 254608 h 742078"/>
                    <a:gd name="connsiteX6021" fmla="*/ 170062 w 952345"/>
                    <a:gd name="connsiteY6021" fmla="*/ 253486 h 742078"/>
                    <a:gd name="connsiteX6022" fmla="*/ 170271 w 952345"/>
                    <a:gd name="connsiteY6022" fmla="*/ 253034 h 742078"/>
                    <a:gd name="connsiteX6023" fmla="*/ 170537 w 952345"/>
                    <a:gd name="connsiteY6023" fmla="*/ 252606 h 742078"/>
                    <a:gd name="connsiteX6024" fmla="*/ 171069 w 952345"/>
                    <a:gd name="connsiteY6024" fmla="*/ 252028 h 742078"/>
                    <a:gd name="connsiteX6025" fmla="*/ 172203 w 952345"/>
                    <a:gd name="connsiteY6025" fmla="*/ 251229 h 742078"/>
                    <a:gd name="connsiteX6026" fmla="*/ 172261 w 952345"/>
                    <a:gd name="connsiteY6026" fmla="*/ 251172 h 742078"/>
                    <a:gd name="connsiteX6027" fmla="*/ 172932 w 952345"/>
                    <a:gd name="connsiteY6027" fmla="*/ 249968 h 742078"/>
                    <a:gd name="connsiteX6028" fmla="*/ 173417 w 952345"/>
                    <a:gd name="connsiteY6028" fmla="*/ 249286 h 742078"/>
                    <a:gd name="connsiteX6029" fmla="*/ 174632 w 952345"/>
                    <a:gd name="connsiteY6029" fmla="*/ 247967 h 742078"/>
                    <a:gd name="connsiteX6030" fmla="*/ 176159 w 952345"/>
                    <a:gd name="connsiteY6030" fmla="*/ 247342 h 742078"/>
                    <a:gd name="connsiteX6031" fmla="*/ 176692 w 952345"/>
                    <a:gd name="connsiteY6031" fmla="*/ 247354 h 742078"/>
                    <a:gd name="connsiteX6032" fmla="*/ 179318 w 952345"/>
                    <a:gd name="connsiteY6032" fmla="*/ 247516 h 742078"/>
                    <a:gd name="connsiteX6033" fmla="*/ 179607 w 952345"/>
                    <a:gd name="connsiteY6033" fmla="*/ 247504 h 742078"/>
                    <a:gd name="connsiteX6034" fmla="*/ 181123 w 952345"/>
                    <a:gd name="connsiteY6034" fmla="*/ 247238 h 742078"/>
                    <a:gd name="connsiteX6035" fmla="*/ 181574 w 952345"/>
                    <a:gd name="connsiteY6035" fmla="*/ 247215 h 742078"/>
                    <a:gd name="connsiteX6036" fmla="*/ 182095 w 952345"/>
                    <a:gd name="connsiteY6036" fmla="*/ 247249 h 742078"/>
                    <a:gd name="connsiteX6037" fmla="*/ 183298 w 952345"/>
                    <a:gd name="connsiteY6037" fmla="*/ 247411 h 742078"/>
                    <a:gd name="connsiteX6038" fmla="*/ 183784 w 952345"/>
                    <a:gd name="connsiteY6038" fmla="*/ 247492 h 742078"/>
                    <a:gd name="connsiteX6039" fmla="*/ 184281 w 952345"/>
                    <a:gd name="connsiteY6039" fmla="*/ 247550 h 742078"/>
                    <a:gd name="connsiteX6040" fmla="*/ 186422 w 952345"/>
                    <a:gd name="connsiteY6040" fmla="*/ 247747 h 742078"/>
                    <a:gd name="connsiteX6041" fmla="*/ 187694 w 952345"/>
                    <a:gd name="connsiteY6041" fmla="*/ 248372 h 742078"/>
                    <a:gd name="connsiteX6042" fmla="*/ 188238 w 952345"/>
                    <a:gd name="connsiteY6042" fmla="*/ 248996 h 742078"/>
                    <a:gd name="connsiteX6043" fmla="*/ 189164 w 952345"/>
                    <a:gd name="connsiteY6043" fmla="*/ 250420 h 742078"/>
                    <a:gd name="connsiteX6044" fmla="*/ 189592 w 952345"/>
                    <a:gd name="connsiteY6044" fmla="*/ 251391 h 742078"/>
                    <a:gd name="connsiteX6045" fmla="*/ 190182 w 952345"/>
                    <a:gd name="connsiteY6045" fmla="*/ 253497 h 742078"/>
                    <a:gd name="connsiteX6046" fmla="*/ 191096 w 952345"/>
                    <a:gd name="connsiteY6046" fmla="*/ 257107 h 742078"/>
                    <a:gd name="connsiteX6047" fmla="*/ 191212 w 952345"/>
                    <a:gd name="connsiteY6047" fmla="*/ 257477 h 742078"/>
                    <a:gd name="connsiteX6048" fmla="*/ 191617 w 952345"/>
                    <a:gd name="connsiteY6048" fmla="*/ 258438 h 742078"/>
                    <a:gd name="connsiteX6049" fmla="*/ 192322 w 952345"/>
                    <a:gd name="connsiteY6049" fmla="*/ 260566 h 742078"/>
                    <a:gd name="connsiteX6050" fmla="*/ 193016 w 952345"/>
                    <a:gd name="connsiteY6050" fmla="*/ 263297 h 742078"/>
                    <a:gd name="connsiteX6051" fmla="*/ 193074 w 952345"/>
                    <a:gd name="connsiteY6051" fmla="*/ 264003 h 742078"/>
                    <a:gd name="connsiteX6052" fmla="*/ 193016 w 952345"/>
                    <a:gd name="connsiteY6052" fmla="*/ 264535 h 742078"/>
                    <a:gd name="connsiteX6053" fmla="*/ 192785 w 952345"/>
                    <a:gd name="connsiteY6053" fmla="*/ 266178 h 742078"/>
                    <a:gd name="connsiteX6054" fmla="*/ 192646 w 952345"/>
                    <a:gd name="connsiteY6054" fmla="*/ 266664 h 742078"/>
                    <a:gd name="connsiteX6055" fmla="*/ 192461 w 952345"/>
                    <a:gd name="connsiteY6055" fmla="*/ 267161 h 742078"/>
                    <a:gd name="connsiteX6056" fmla="*/ 191790 w 952345"/>
                    <a:gd name="connsiteY6056" fmla="*/ 268711 h 742078"/>
                    <a:gd name="connsiteX6057" fmla="*/ 191027 w 952345"/>
                    <a:gd name="connsiteY6057" fmla="*/ 270239 h 742078"/>
                    <a:gd name="connsiteX6058" fmla="*/ 190564 w 952345"/>
                    <a:gd name="connsiteY6058" fmla="*/ 271002 h 742078"/>
                    <a:gd name="connsiteX6059" fmla="*/ 189198 w 952345"/>
                    <a:gd name="connsiteY6059" fmla="*/ 272749 h 742078"/>
                    <a:gd name="connsiteX6060" fmla="*/ 187729 w 952345"/>
                    <a:gd name="connsiteY6060" fmla="*/ 274288 h 742078"/>
                    <a:gd name="connsiteX6061" fmla="*/ 187544 w 952345"/>
                    <a:gd name="connsiteY6061" fmla="*/ 274566 h 742078"/>
                    <a:gd name="connsiteX6062" fmla="*/ 187451 w 952345"/>
                    <a:gd name="connsiteY6062" fmla="*/ 274716 h 742078"/>
                    <a:gd name="connsiteX6063" fmla="*/ 188666 w 952345"/>
                    <a:gd name="connsiteY6063" fmla="*/ 275329 h 742078"/>
                    <a:gd name="connsiteX6064" fmla="*/ 189279 w 952345"/>
                    <a:gd name="connsiteY6064" fmla="*/ 275699 h 742078"/>
                    <a:gd name="connsiteX6065" fmla="*/ 191617 w 952345"/>
                    <a:gd name="connsiteY6065" fmla="*/ 277250 h 742078"/>
                    <a:gd name="connsiteX6066" fmla="*/ 194127 w 952345"/>
                    <a:gd name="connsiteY6066" fmla="*/ 279309 h 742078"/>
                    <a:gd name="connsiteX6067" fmla="*/ 195770 w 952345"/>
                    <a:gd name="connsiteY6067" fmla="*/ 280408 h 742078"/>
                    <a:gd name="connsiteX6068" fmla="*/ 196059 w 952345"/>
                    <a:gd name="connsiteY6068" fmla="*/ 280570 h 742078"/>
                    <a:gd name="connsiteX6069" fmla="*/ 196418 w 952345"/>
                    <a:gd name="connsiteY6069" fmla="*/ 280721 h 742078"/>
                    <a:gd name="connsiteX6070" fmla="*/ 196904 w 952345"/>
                    <a:gd name="connsiteY6070" fmla="*/ 280917 h 742078"/>
                    <a:gd name="connsiteX6071" fmla="*/ 197910 w 952345"/>
                    <a:gd name="connsiteY6071" fmla="*/ 281276 h 742078"/>
                    <a:gd name="connsiteX6072" fmla="*/ 199021 w 952345"/>
                    <a:gd name="connsiteY6072" fmla="*/ 281797 h 742078"/>
                    <a:gd name="connsiteX6073" fmla="*/ 199484 w 952345"/>
                    <a:gd name="connsiteY6073" fmla="*/ 282028 h 742078"/>
                    <a:gd name="connsiteX6074" fmla="*/ 199935 w 952345"/>
                    <a:gd name="connsiteY6074" fmla="*/ 282236 h 742078"/>
                    <a:gd name="connsiteX6075" fmla="*/ 200433 w 952345"/>
                    <a:gd name="connsiteY6075" fmla="*/ 282445 h 742078"/>
                    <a:gd name="connsiteX6076" fmla="*/ 200768 w 952345"/>
                    <a:gd name="connsiteY6076" fmla="*/ 282641 h 742078"/>
                    <a:gd name="connsiteX6077" fmla="*/ 201208 w 952345"/>
                    <a:gd name="connsiteY6077" fmla="*/ 282954 h 742078"/>
                    <a:gd name="connsiteX6078" fmla="*/ 202168 w 952345"/>
                    <a:gd name="connsiteY6078" fmla="*/ 283787 h 742078"/>
                    <a:gd name="connsiteX6079" fmla="*/ 202608 w 952345"/>
                    <a:gd name="connsiteY6079" fmla="*/ 284330 h 742078"/>
                    <a:gd name="connsiteX6080" fmla="*/ 202955 w 952345"/>
                    <a:gd name="connsiteY6080" fmla="*/ 284967 h 742078"/>
                    <a:gd name="connsiteX6081" fmla="*/ 204390 w 952345"/>
                    <a:gd name="connsiteY6081" fmla="*/ 288391 h 742078"/>
                    <a:gd name="connsiteX6082" fmla="*/ 205026 w 952345"/>
                    <a:gd name="connsiteY6082" fmla="*/ 289733 h 742078"/>
                    <a:gd name="connsiteX6083" fmla="*/ 205061 w 952345"/>
                    <a:gd name="connsiteY6083" fmla="*/ 289814 h 742078"/>
                    <a:gd name="connsiteX6084" fmla="*/ 206854 w 952345"/>
                    <a:gd name="connsiteY6084" fmla="*/ 291295 h 742078"/>
                    <a:gd name="connsiteX6085" fmla="*/ 207212 w 952345"/>
                    <a:gd name="connsiteY6085" fmla="*/ 291689 h 742078"/>
                    <a:gd name="connsiteX6086" fmla="*/ 207675 w 952345"/>
                    <a:gd name="connsiteY6086" fmla="*/ 292383 h 742078"/>
                    <a:gd name="connsiteX6087" fmla="*/ 208624 w 952345"/>
                    <a:gd name="connsiteY6087" fmla="*/ 294407 h 742078"/>
                    <a:gd name="connsiteX6088" fmla="*/ 208728 w 952345"/>
                    <a:gd name="connsiteY6088" fmla="*/ 295680 h 742078"/>
                    <a:gd name="connsiteX6089" fmla="*/ 208219 w 952345"/>
                    <a:gd name="connsiteY6089" fmla="*/ 297786 h 742078"/>
                    <a:gd name="connsiteX6090" fmla="*/ 207606 w 952345"/>
                    <a:gd name="connsiteY6090" fmla="*/ 299498 h 742078"/>
                    <a:gd name="connsiteX6091" fmla="*/ 207444 w 952345"/>
                    <a:gd name="connsiteY6091" fmla="*/ 299949 h 742078"/>
                    <a:gd name="connsiteX6092" fmla="*/ 207282 w 952345"/>
                    <a:gd name="connsiteY6092" fmla="*/ 300447 h 742078"/>
                    <a:gd name="connsiteX6093" fmla="*/ 206761 w 952345"/>
                    <a:gd name="connsiteY6093" fmla="*/ 302055 h 742078"/>
                    <a:gd name="connsiteX6094" fmla="*/ 206761 w 952345"/>
                    <a:gd name="connsiteY6094" fmla="*/ 302090 h 742078"/>
                    <a:gd name="connsiteX6095" fmla="*/ 206865 w 952345"/>
                    <a:gd name="connsiteY6095" fmla="*/ 302772 h 742078"/>
                    <a:gd name="connsiteX6096" fmla="*/ 207016 w 952345"/>
                    <a:gd name="connsiteY6096" fmla="*/ 302876 h 742078"/>
                    <a:gd name="connsiteX6097" fmla="*/ 207305 w 952345"/>
                    <a:gd name="connsiteY6097" fmla="*/ 303038 h 742078"/>
                    <a:gd name="connsiteX6098" fmla="*/ 208474 w 952345"/>
                    <a:gd name="connsiteY6098" fmla="*/ 303571 h 742078"/>
                    <a:gd name="connsiteX6099" fmla="*/ 208705 w 952345"/>
                    <a:gd name="connsiteY6099" fmla="*/ 303605 h 742078"/>
                    <a:gd name="connsiteX6100" fmla="*/ 210649 w 952345"/>
                    <a:gd name="connsiteY6100" fmla="*/ 303883 h 742078"/>
                    <a:gd name="connsiteX6101" fmla="*/ 210996 w 952345"/>
                    <a:gd name="connsiteY6101" fmla="*/ 303871 h 742078"/>
                    <a:gd name="connsiteX6102" fmla="*/ 214744 w 952345"/>
                    <a:gd name="connsiteY6102" fmla="*/ 303709 h 742078"/>
                    <a:gd name="connsiteX6103" fmla="*/ 215508 w 952345"/>
                    <a:gd name="connsiteY6103" fmla="*/ 303814 h 742078"/>
                    <a:gd name="connsiteX6104" fmla="*/ 216005 w 952345"/>
                    <a:gd name="connsiteY6104" fmla="*/ 303999 h 742078"/>
                    <a:gd name="connsiteX6105" fmla="*/ 218597 w 952345"/>
                    <a:gd name="connsiteY6105" fmla="*/ 305144 h 742078"/>
                    <a:gd name="connsiteX6106" fmla="*/ 219465 w 952345"/>
                    <a:gd name="connsiteY6106" fmla="*/ 305665 h 742078"/>
                    <a:gd name="connsiteX6107" fmla="*/ 220737 w 952345"/>
                    <a:gd name="connsiteY6107" fmla="*/ 306671 h 742078"/>
                    <a:gd name="connsiteX6108" fmla="*/ 222184 w 952345"/>
                    <a:gd name="connsiteY6108" fmla="*/ 307851 h 742078"/>
                    <a:gd name="connsiteX6109" fmla="*/ 224012 w 952345"/>
                    <a:gd name="connsiteY6109" fmla="*/ 309703 h 742078"/>
                    <a:gd name="connsiteX6110" fmla="*/ 224347 w 952345"/>
                    <a:gd name="connsiteY6110" fmla="*/ 309980 h 742078"/>
                    <a:gd name="connsiteX6111" fmla="*/ 225550 w 952345"/>
                    <a:gd name="connsiteY6111" fmla="*/ 310975 h 742078"/>
                    <a:gd name="connsiteX6112" fmla="*/ 225921 w 952345"/>
                    <a:gd name="connsiteY6112" fmla="*/ 311288 h 742078"/>
                    <a:gd name="connsiteX6113" fmla="*/ 226256 w 952345"/>
                    <a:gd name="connsiteY6113" fmla="*/ 311542 h 742078"/>
                    <a:gd name="connsiteX6114" fmla="*/ 226511 w 952345"/>
                    <a:gd name="connsiteY6114" fmla="*/ 311693 h 742078"/>
                    <a:gd name="connsiteX6115" fmla="*/ 227783 w 952345"/>
                    <a:gd name="connsiteY6115" fmla="*/ 312236 h 742078"/>
                    <a:gd name="connsiteX6116" fmla="*/ 230248 w 952345"/>
                    <a:gd name="connsiteY6116" fmla="*/ 313035 h 742078"/>
                    <a:gd name="connsiteX6117" fmla="*/ 231902 w 952345"/>
                    <a:gd name="connsiteY6117" fmla="*/ 313729 h 742078"/>
                    <a:gd name="connsiteX6118" fmla="*/ 233186 w 952345"/>
                    <a:gd name="connsiteY6118" fmla="*/ 314365 h 742078"/>
                    <a:gd name="connsiteX6119" fmla="*/ 234309 w 952345"/>
                    <a:gd name="connsiteY6119" fmla="*/ 315117 h 742078"/>
                    <a:gd name="connsiteX6120" fmla="*/ 234378 w 952345"/>
                    <a:gd name="connsiteY6120" fmla="*/ 315129 h 742078"/>
                    <a:gd name="connsiteX6121" fmla="*/ 235234 w 952345"/>
                    <a:gd name="connsiteY6121" fmla="*/ 315244 h 742078"/>
                    <a:gd name="connsiteX6122" fmla="*/ 235755 w 952345"/>
                    <a:gd name="connsiteY6122" fmla="*/ 315314 h 742078"/>
                    <a:gd name="connsiteX6123" fmla="*/ 236218 w 952345"/>
                    <a:gd name="connsiteY6123" fmla="*/ 315372 h 742078"/>
                    <a:gd name="connsiteX6124" fmla="*/ 238300 w 952345"/>
                    <a:gd name="connsiteY6124" fmla="*/ 315511 h 742078"/>
                    <a:gd name="connsiteX6125" fmla="*/ 238983 w 952345"/>
                    <a:gd name="connsiteY6125" fmla="*/ 315603 h 742078"/>
                    <a:gd name="connsiteX6126" fmla="*/ 240163 w 952345"/>
                    <a:gd name="connsiteY6126" fmla="*/ 316228 h 742078"/>
                    <a:gd name="connsiteX6127" fmla="*/ 241632 w 952345"/>
                    <a:gd name="connsiteY6127" fmla="*/ 317836 h 742078"/>
                    <a:gd name="connsiteX6128" fmla="*/ 242546 w 952345"/>
                    <a:gd name="connsiteY6128" fmla="*/ 318935 h 742078"/>
                    <a:gd name="connsiteX6129" fmla="*/ 244802 w 952345"/>
                    <a:gd name="connsiteY6129" fmla="*/ 319444 h 742078"/>
                    <a:gd name="connsiteX6130" fmla="*/ 244895 w 952345"/>
                    <a:gd name="connsiteY6130" fmla="*/ 319433 h 742078"/>
                    <a:gd name="connsiteX6131" fmla="*/ 246919 w 952345"/>
                    <a:gd name="connsiteY6131" fmla="*/ 318993 h 742078"/>
                    <a:gd name="connsiteX6132" fmla="*/ 249731 w 952345"/>
                    <a:gd name="connsiteY6132" fmla="*/ 318565 h 742078"/>
                    <a:gd name="connsiteX6133" fmla="*/ 250194 w 952345"/>
                    <a:gd name="connsiteY6133" fmla="*/ 318565 h 742078"/>
                    <a:gd name="connsiteX6134" fmla="*/ 251663 w 952345"/>
                    <a:gd name="connsiteY6134" fmla="*/ 318738 h 742078"/>
                    <a:gd name="connsiteX6135" fmla="*/ 252033 w 952345"/>
                    <a:gd name="connsiteY6135" fmla="*/ 318738 h 742078"/>
                    <a:gd name="connsiteX6136" fmla="*/ 253063 w 952345"/>
                    <a:gd name="connsiteY6136" fmla="*/ 318704 h 742078"/>
                    <a:gd name="connsiteX6137" fmla="*/ 253977 w 952345"/>
                    <a:gd name="connsiteY6137" fmla="*/ 318877 h 742078"/>
                    <a:gd name="connsiteX6138" fmla="*/ 255446 w 952345"/>
                    <a:gd name="connsiteY6138" fmla="*/ 319537 h 742078"/>
                    <a:gd name="connsiteX6139" fmla="*/ 255932 w 952345"/>
                    <a:gd name="connsiteY6139" fmla="*/ 319768 h 742078"/>
                    <a:gd name="connsiteX6140" fmla="*/ 256360 w 952345"/>
                    <a:gd name="connsiteY6140" fmla="*/ 319953 h 742078"/>
                    <a:gd name="connsiteX6141" fmla="*/ 260363 w 952345"/>
                    <a:gd name="connsiteY6141" fmla="*/ 321434 h 742078"/>
                    <a:gd name="connsiteX6142" fmla="*/ 263881 w 952345"/>
                    <a:gd name="connsiteY6142" fmla="*/ 322880 h 742078"/>
                    <a:gd name="connsiteX6143" fmla="*/ 265801 w 952345"/>
                    <a:gd name="connsiteY6143" fmla="*/ 323725 h 742078"/>
                    <a:gd name="connsiteX6144" fmla="*/ 266843 w 952345"/>
                    <a:gd name="connsiteY6144" fmla="*/ 323054 h 742078"/>
                    <a:gd name="connsiteX6145" fmla="*/ 267803 w 952345"/>
                    <a:gd name="connsiteY6145" fmla="*/ 322730 h 742078"/>
                    <a:gd name="connsiteX6146" fmla="*/ 268312 w 952345"/>
                    <a:gd name="connsiteY6146" fmla="*/ 322707 h 742078"/>
                    <a:gd name="connsiteX6147" fmla="*/ 269237 w 952345"/>
                    <a:gd name="connsiteY6147" fmla="*/ 322788 h 742078"/>
                    <a:gd name="connsiteX6148" fmla="*/ 270209 w 952345"/>
                    <a:gd name="connsiteY6148" fmla="*/ 323204 h 742078"/>
                    <a:gd name="connsiteX6149" fmla="*/ 270603 w 952345"/>
                    <a:gd name="connsiteY6149" fmla="*/ 323517 h 742078"/>
                    <a:gd name="connsiteX6150" fmla="*/ 270961 w 952345"/>
                    <a:gd name="connsiteY6150" fmla="*/ 323875 h 742078"/>
                    <a:gd name="connsiteX6151" fmla="*/ 271470 w 952345"/>
                    <a:gd name="connsiteY6151" fmla="*/ 324581 h 742078"/>
                    <a:gd name="connsiteX6152" fmla="*/ 272697 w 952345"/>
                    <a:gd name="connsiteY6152" fmla="*/ 326930 h 742078"/>
                    <a:gd name="connsiteX6153" fmla="*/ 272755 w 952345"/>
                    <a:gd name="connsiteY6153" fmla="*/ 327034 h 742078"/>
                    <a:gd name="connsiteX6154" fmla="*/ 274502 w 952345"/>
                    <a:gd name="connsiteY6154" fmla="*/ 328457 h 742078"/>
                    <a:gd name="connsiteX6155" fmla="*/ 274849 w 952345"/>
                    <a:gd name="connsiteY6155" fmla="*/ 328723 h 742078"/>
                    <a:gd name="connsiteX6156" fmla="*/ 276573 w 952345"/>
                    <a:gd name="connsiteY6156" fmla="*/ 329915 h 742078"/>
                    <a:gd name="connsiteX6157" fmla="*/ 276931 w 952345"/>
                    <a:gd name="connsiteY6157" fmla="*/ 330146 h 742078"/>
                    <a:gd name="connsiteX6158" fmla="*/ 278759 w 952345"/>
                    <a:gd name="connsiteY6158" fmla="*/ 331153 h 742078"/>
                    <a:gd name="connsiteX6159" fmla="*/ 279812 w 952345"/>
                    <a:gd name="connsiteY6159" fmla="*/ 331835 h 742078"/>
                    <a:gd name="connsiteX6160" fmla="*/ 282114 w 952345"/>
                    <a:gd name="connsiteY6160" fmla="*/ 333490 h 742078"/>
                    <a:gd name="connsiteX6161" fmla="*/ 284081 w 952345"/>
                    <a:gd name="connsiteY6161" fmla="*/ 335086 h 742078"/>
                    <a:gd name="connsiteX6162" fmla="*/ 284347 w 952345"/>
                    <a:gd name="connsiteY6162" fmla="*/ 335237 h 742078"/>
                    <a:gd name="connsiteX6163" fmla="*/ 285447 w 952345"/>
                    <a:gd name="connsiteY6163" fmla="*/ 335769 h 742078"/>
                    <a:gd name="connsiteX6164" fmla="*/ 285562 w 952345"/>
                    <a:gd name="connsiteY6164" fmla="*/ 335619 h 742078"/>
                    <a:gd name="connsiteX6165" fmla="*/ 285840 w 952345"/>
                    <a:gd name="connsiteY6165" fmla="*/ 335202 h 742078"/>
                    <a:gd name="connsiteX6166" fmla="*/ 289681 w 952345"/>
                    <a:gd name="connsiteY6166" fmla="*/ 329406 h 742078"/>
                    <a:gd name="connsiteX6167" fmla="*/ 290607 w 952345"/>
                    <a:gd name="connsiteY6167" fmla="*/ 328654 h 742078"/>
                    <a:gd name="connsiteX6168" fmla="*/ 291058 w 952345"/>
                    <a:gd name="connsiteY6168" fmla="*/ 328469 h 742078"/>
                    <a:gd name="connsiteX6169" fmla="*/ 291602 w 952345"/>
                    <a:gd name="connsiteY6169" fmla="*/ 328330 h 742078"/>
                    <a:gd name="connsiteX6170" fmla="*/ 295350 w 952345"/>
                    <a:gd name="connsiteY6170" fmla="*/ 327971 h 742078"/>
                    <a:gd name="connsiteX6171" fmla="*/ 296877 w 952345"/>
                    <a:gd name="connsiteY6171" fmla="*/ 328469 h 742078"/>
                    <a:gd name="connsiteX6172" fmla="*/ 300475 w 952345"/>
                    <a:gd name="connsiteY6172" fmla="*/ 331708 h 742078"/>
                    <a:gd name="connsiteX6173" fmla="*/ 304849 w 952345"/>
                    <a:gd name="connsiteY6173" fmla="*/ 335700 h 742078"/>
                    <a:gd name="connsiteX6174" fmla="*/ 305369 w 952345"/>
                    <a:gd name="connsiteY6174" fmla="*/ 336290 h 742078"/>
                    <a:gd name="connsiteX6175" fmla="*/ 305601 w 952345"/>
                    <a:gd name="connsiteY6175" fmla="*/ 336614 h 742078"/>
                    <a:gd name="connsiteX6176" fmla="*/ 306376 w 952345"/>
                    <a:gd name="connsiteY6176" fmla="*/ 338014 h 742078"/>
                    <a:gd name="connsiteX6177" fmla="*/ 306665 w 952345"/>
                    <a:gd name="connsiteY6177" fmla="*/ 338627 h 742078"/>
                    <a:gd name="connsiteX6178" fmla="*/ 306677 w 952345"/>
                    <a:gd name="connsiteY6178" fmla="*/ 338685 h 742078"/>
                    <a:gd name="connsiteX6179" fmla="*/ 308227 w 952345"/>
                    <a:gd name="connsiteY6179" fmla="*/ 338292 h 742078"/>
                    <a:gd name="connsiteX6180" fmla="*/ 308898 w 952345"/>
                    <a:gd name="connsiteY6180" fmla="*/ 338176 h 742078"/>
                    <a:gd name="connsiteX6181" fmla="*/ 312381 w 952345"/>
                    <a:gd name="connsiteY6181" fmla="*/ 337655 h 742078"/>
                    <a:gd name="connsiteX6182" fmla="*/ 313306 w 952345"/>
                    <a:gd name="connsiteY6182" fmla="*/ 337655 h 742078"/>
                    <a:gd name="connsiteX6183" fmla="*/ 315956 w 952345"/>
                    <a:gd name="connsiteY6183" fmla="*/ 338095 h 742078"/>
                    <a:gd name="connsiteX6184" fmla="*/ 316615 w 952345"/>
                    <a:gd name="connsiteY6184" fmla="*/ 338257 h 742078"/>
                    <a:gd name="connsiteX6185" fmla="*/ 319936 w 952345"/>
                    <a:gd name="connsiteY6185" fmla="*/ 339217 h 742078"/>
                    <a:gd name="connsiteX6186" fmla="*/ 320005 w 952345"/>
                    <a:gd name="connsiteY6186" fmla="*/ 339217 h 742078"/>
                    <a:gd name="connsiteX6187" fmla="*/ 320468 w 952345"/>
                    <a:gd name="connsiteY6187" fmla="*/ 339136 h 742078"/>
                    <a:gd name="connsiteX6188" fmla="*/ 321486 w 952345"/>
                    <a:gd name="connsiteY6188" fmla="*/ 338963 h 742078"/>
                    <a:gd name="connsiteX6189" fmla="*/ 321741 w 952345"/>
                    <a:gd name="connsiteY6189" fmla="*/ 338893 h 742078"/>
                    <a:gd name="connsiteX6190" fmla="*/ 323846 w 952345"/>
                    <a:gd name="connsiteY6190" fmla="*/ 337887 h 742078"/>
                    <a:gd name="connsiteX6191" fmla="*/ 324078 w 952345"/>
                    <a:gd name="connsiteY6191" fmla="*/ 337748 h 742078"/>
                    <a:gd name="connsiteX6192" fmla="*/ 326797 w 952345"/>
                    <a:gd name="connsiteY6192" fmla="*/ 335445 h 742078"/>
                    <a:gd name="connsiteX6193" fmla="*/ 328682 w 952345"/>
                    <a:gd name="connsiteY6193" fmla="*/ 333629 h 742078"/>
                    <a:gd name="connsiteX6194" fmla="*/ 329828 w 952345"/>
                    <a:gd name="connsiteY6194" fmla="*/ 332507 h 742078"/>
                    <a:gd name="connsiteX6195" fmla="*/ 330453 w 952345"/>
                    <a:gd name="connsiteY6195" fmla="*/ 332021 h 742078"/>
                    <a:gd name="connsiteX6196" fmla="*/ 333171 w 952345"/>
                    <a:gd name="connsiteY6196" fmla="*/ 330066 h 742078"/>
                    <a:gd name="connsiteX6197" fmla="*/ 335659 w 952345"/>
                    <a:gd name="connsiteY6197" fmla="*/ 328700 h 742078"/>
                    <a:gd name="connsiteX6198" fmla="*/ 336411 w 952345"/>
                    <a:gd name="connsiteY6198" fmla="*/ 328388 h 742078"/>
                    <a:gd name="connsiteX6199" fmla="*/ 338470 w 952345"/>
                    <a:gd name="connsiteY6199" fmla="*/ 327647 h 742078"/>
                    <a:gd name="connsiteX6200" fmla="*/ 339246 w 952345"/>
                    <a:gd name="connsiteY6200" fmla="*/ 327439 h 742078"/>
                    <a:gd name="connsiteX6201" fmla="*/ 342485 w 952345"/>
                    <a:gd name="connsiteY6201" fmla="*/ 326768 h 742078"/>
                    <a:gd name="connsiteX6202" fmla="*/ 343457 w 952345"/>
                    <a:gd name="connsiteY6202" fmla="*/ 325889 h 742078"/>
                    <a:gd name="connsiteX6203" fmla="*/ 343908 w 952345"/>
                    <a:gd name="connsiteY6203" fmla="*/ 325704 h 742078"/>
                    <a:gd name="connsiteX6204" fmla="*/ 344394 w 952345"/>
                    <a:gd name="connsiteY6204" fmla="*/ 325496 h 742078"/>
                    <a:gd name="connsiteX6205" fmla="*/ 345678 w 952345"/>
                    <a:gd name="connsiteY6205" fmla="*/ 324917 h 742078"/>
                    <a:gd name="connsiteX6206" fmla="*/ 345887 w 952345"/>
                    <a:gd name="connsiteY6206" fmla="*/ 324755 h 742078"/>
                    <a:gd name="connsiteX6207" fmla="*/ 347657 w 952345"/>
                    <a:gd name="connsiteY6207" fmla="*/ 323309 h 742078"/>
                    <a:gd name="connsiteX6208" fmla="*/ 347692 w 952345"/>
                    <a:gd name="connsiteY6208" fmla="*/ 323239 h 742078"/>
                    <a:gd name="connsiteX6209" fmla="*/ 348478 w 952345"/>
                    <a:gd name="connsiteY6209" fmla="*/ 321562 h 742078"/>
                    <a:gd name="connsiteX6210" fmla="*/ 348548 w 952345"/>
                    <a:gd name="connsiteY6210" fmla="*/ 321273 h 742078"/>
                    <a:gd name="connsiteX6211" fmla="*/ 349080 w 952345"/>
                    <a:gd name="connsiteY6211" fmla="*/ 318716 h 742078"/>
                    <a:gd name="connsiteX6212" fmla="*/ 349161 w 952345"/>
                    <a:gd name="connsiteY6212" fmla="*/ 318253 h 742078"/>
                    <a:gd name="connsiteX6213" fmla="*/ 349531 w 952345"/>
                    <a:gd name="connsiteY6213" fmla="*/ 315627 h 742078"/>
                    <a:gd name="connsiteX6214" fmla="*/ 350306 w 952345"/>
                    <a:gd name="connsiteY6214" fmla="*/ 312029 h 742078"/>
                    <a:gd name="connsiteX6215" fmla="*/ 350630 w 952345"/>
                    <a:gd name="connsiteY6215" fmla="*/ 311276 h 742078"/>
                    <a:gd name="connsiteX6216" fmla="*/ 352227 w 952345"/>
                    <a:gd name="connsiteY6216" fmla="*/ 308477 h 742078"/>
                    <a:gd name="connsiteX6217" fmla="*/ 353349 w 952345"/>
                    <a:gd name="connsiteY6217" fmla="*/ 306591 h 742078"/>
                    <a:gd name="connsiteX6218" fmla="*/ 353615 w 952345"/>
                    <a:gd name="connsiteY6218" fmla="*/ 306151 h 742078"/>
                    <a:gd name="connsiteX6219" fmla="*/ 353789 w 952345"/>
                    <a:gd name="connsiteY6219" fmla="*/ 305839 h 742078"/>
                    <a:gd name="connsiteX6220" fmla="*/ 354124 w 952345"/>
                    <a:gd name="connsiteY6220" fmla="*/ 304890 h 742078"/>
                    <a:gd name="connsiteX6221" fmla="*/ 353511 w 952345"/>
                    <a:gd name="connsiteY6221" fmla="*/ 303629 h 742078"/>
                    <a:gd name="connsiteX6222" fmla="*/ 353245 w 952345"/>
                    <a:gd name="connsiteY6222" fmla="*/ 302854 h 742078"/>
                    <a:gd name="connsiteX6223" fmla="*/ 352794 w 952345"/>
                    <a:gd name="connsiteY6223" fmla="*/ 301234 h 742078"/>
                    <a:gd name="connsiteX6224" fmla="*/ 352643 w 952345"/>
                    <a:gd name="connsiteY6224" fmla="*/ 300748 h 742078"/>
                    <a:gd name="connsiteX6225" fmla="*/ 352504 w 952345"/>
                    <a:gd name="connsiteY6225" fmla="*/ 300262 h 742078"/>
                    <a:gd name="connsiteX6226" fmla="*/ 351822 w 952345"/>
                    <a:gd name="connsiteY6226" fmla="*/ 298342 h 742078"/>
                    <a:gd name="connsiteX6227" fmla="*/ 351683 w 952345"/>
                    <a:gd name="connsiteY6227" fmla="*/ 297994 h 742078"/>
                    <a:gd name="connsiteX6228" fmla="*/ 350457 w 952345"/>
                    <a:gd name="connsiteY6228" fmla="*/ 295738 h 742078"/>
                    <a:gd name="connsiteX6229" fmla="*/ 350272 w 952345"/>
                    <a:gd name="connsiteY6229" fmla="*/ 295252 h 742078"/>
                    <a:gd name="connsiteX6230" fmla="*/ 349658 w 952345"/>
                    <a:gd name="connsiteY6230" fmla="*/ 292615 h 742078"/>
                    <a:gd name="connsiteX6231" fmla="*/ 349589 w 952345"/>
                    <a:gd name="connsiteY6231" fmla="*/ 291689 h 742078"/>
                    <a:gd name="connsiteX6232" fmla="*/ 349624 w 952345"/>
                    <a:gd name="connsiteY6232" fmla="*/ 289468 h 742078"/>
                    <a:gd name="connsiteX6233" fmla="*/ 349612 w 952345"/>
                    <a:gd name="connsiteY6233" fmla="*/ 289005 h 742078"/>
                    <a:gd name="connsiteX6234" fmla="*/ 349462 w 952345"/>
                    <a:gd name="connsiteY6234" fmla="*/ 285592 h 742078"/>
                    <a:gd name="connsiteX6235" fmla="*/ 349612 w 952345"/>
                    <a:gd name="connsiteY6235" fmla="*/ 283452 h 742078"/>
                    <a:gd name="connsiteX6236" fmla="*/ 349647 w 952345"/>
                    <a:gd name="connsiteY6236" fmla="*/ 282919 h 742078"/>
                    <a:gd name="connsiteX6237" fmla="*/ 349670 w 952345"/>
                    <a:gd name="connsiteY6237" fmla="*/ 282410 h 742078"/>
                    <a:gd name="connsiteX6238" fmla="*/ 349786 w 952345"/>
                    <a:gd name="connsiteY6238" fmla="*/ 280270 h 742078"/>
                    <a:gd name="connsiteX6239" fmla="*/ 349809 w 952345"/>
                    <a:gd name="connsiteY6239" fmla="*/ 279738 h 742078"/>
                    <a:gd name="connsiteX6240" fmla="*/ 349832 w 952345"/>
                    <a:gd name="connsiteY6240" fmla="*/ 279217 h 742078"/>
                    <a:gd name="connsiteX6241" fmla="*/ 349948 w 952345"/>
                    <a:gd name="connsiteY6241" fmla="*/ 276544 h 742078"/>
                    <a:gd name="connsiteX6242" fmla="*/ 350110 w 952345"/>
                    <a:gd name="connsiteY6242" fmla="*/ 275665 h 742078"/>
                    <a:gd name="connsiteX6243" fmla="*/ 350653 w 952345"/>
                    <a:gd name="connsiteY6243" fmla="*/ 273525 h 742078"/>
                    <a:gd name="connsiteX6244" fmla="*/ 351000 w 952345"/>
                    <a:gd name="connsiteY6244" fmla="*/ 272588 h 742078"/>
                    <a:gd name="connsiteX6245" fmla="*/ 352007 w 952345"/>
                    <a:gd name="connsiteY6245" fmla="*/ 270690 h 742078"/>
                    <a:gd name="connsiteX6246" fmla="*/ 352238 w 952345"/>
                    <a:gd name="connsiteY6246" fmla="*/ 270262 h 742078"/>
                    <a:gd name="connsiteX6247" fmla="*/ 353118 w 952345"/>
                    <a:gd name="connsiteY6247" fmla="*/ 268469 h 742078"/>
                    <a:gd name="connsiteX6248" fmla="*/ 353176 w 952345"/>
                    <a:gd name="connsiteY6248" fmla="*/ 268295 h 742078"/>
                    <a:gd name="connsiteX6249" fmla="*/ 353291 w 952345"/>
                    <a:gd name="connsiteY6249" fmla="*/ 267242 h 742078"/>
                    <a:gd name="connsiteX6250" fmla="*/ 353048 w 952345"/>
                    <a:gd name="connsiteY6250" fmla="*/ 266872 h 742078"/>
                    <a:gd name="connsiteX6251" fmla="*/ 352852 w 952345"/>
                    <a:gd name="connsiteY6251" fmla="*/ 266606 h 742078"/>
                    <a:gd name="connsiteX6252" fmla="*/ 351984 w 952345"/>
                    <a:gd name="connsiteY6252" fmla="*/ 265680 h 742078"/>
                    <a:gd name="connsiteX6253" fmla="*/ 351752 w 952345"/>
                    <a:gd name="connsiteY6253" fmla="*/ 265530 h 742078"/>
                    <a:gd name="connsiteX6254" fmla="*/ 350191 w 952345"/>
                    <a:gd name="connsiteY6254" fmla="*/ 264593 h 742078"/>
                    <a:gd name="connsiteX6255" fmla="*/ 349300 w 952345"/>
                    <a:gd name="connsiteY6255" fmla="*/ 263841 h 742078"/>
                    <a:gd name="connsiteX6256" fmla="*/ 349011 w 952345"/>
                    <a:gd name="connsiteY6256" fmla="*/ 263517 h 742078"/>
                    <a:gd name="connsiteX6257" fmla="*/ 348721 w 952345"/>
                    <a:gd name="connsiteY6257" fmla="*/ 263112 h 742078"/>
                    <a:gd name="connsiteX6258" fmla="*/ 348351 w 952345"/>
                    <a:gd name="connsiteY6258" fmla="*/ 262244 h 742078"/>
                    <a:gd name="connsiteX6259" fmla="*/ 348177 w 952345"/>
                    <a:gd name="connsiteY6259" fmla="*/ 261191 h 742078"/>
                    <a:gd name="connsiteX6260" fmla="*/ 348166 w 952345"/>
                    <a:gd name="connsiteY6260" fmla="*/ 260601 h 742078"/>
                    <a:gd name="connsiteX6261" fmla="*/ 348235 w 952345"/>
                    <a:gd name="connsiteY6261" fmla="*/ 260081 h 742078"/>
                    <a:gd name="connsiteX6262" fmla="*/ 348374 w 952345"/>
                    <a:gd name="connsiteY6262" fmla="*/ 259410 h 742078"/>
                    <a:gd name="connsiteX6263" fmla="*/ 348640 w 952345"/>
                    <a:gd name="connsiteY6263" fmla="*/ 258276 h 742078"/>
                    <a:gd name="connsiteX6264" fmla="*/ 350468 w 952345"/>
                    <a:gd name="connsiteY6264" fmla="*/ 256760 h 742078"/>
                    <a:gd name="connsiteX6265" fmla="*/ 351105 w 952345"/>
                    <a:gd name="connsiteY6265" fmla="*/ 256726 h 742078"/>
                    <a:gd name="connsiteX6266" fmla="*/ 351255 w 952345"/>
                    <a:gd name="connsiteY6266" fmla="*/ 256621 h 742078"/>
                    <a:gd name="connsiteX6267" fmla="*/ 351787 w 952345"/>
                    <a:gd name="connsiteY6267" fmla="*/ 256297 h 742078"/>
                    <a:gd name="connsiteX6268" fmla="*/ 352296 w 952345"/>
                    <a:gd name="connsiteY6268" fmla="*/ 256112 h 742078"/>
                    <a:gd name="connsiteX6269" fmla="*/ 352979 w 952345"/>
                    <a:gd name="connsiteY6269" fmla="*/ 255904 h 742078"/>
                    <a:gd name="connsiteX6270" fmla="*/ 353916 w 952345"/>
                    <a:gd name="connsiteY6270" fmla="*/ 255719 h 742078"/>
                    <a:gd name="connsiteX6271" fmla="*/ 354414 w 952345"/>
                    <a:gd name="connsiteY6271" fmla="*/ 255684 h 742078"/>
                    <a:gd name="connsiteX6272" fmla="*/ 354911 w 952345"/>
                    <a:gd name="connsiteY6272" fmla="*/ 255650 h 742078"/>
                    <a:gd name="connsiteX6273" fmla="*/ 355374 w 952345"/>
                    <a:gd name="connsiteY6273" fmla="*/ 255580 h 742078"/>
                    <a:gd name="connsiteX6274" fmla="*/ 355871 w 952345"/>
                    <a:gd name="connsiteY6274" fmla="*/ 255511 h 742078"/>
                    <a:gd name="connsiteX6275" fmla="*/ 356380 w 952345"/>
                    <a:gd name="connsiteY6275" fmla="*/ 255430 h 742078"/>
                    <a:gd name="connsiteX6276" fmla="*/ 357294 w 952345"/>
                    <a:gd name="connsiteY6276" fmla="*/ 255268 h 742078"/>
                    <a:gd name="connsiteX6277" fmla="*/ 357618 w 952345"/>
                    <a:gd name="connsiteY6277" fmla="*/ 255164 h 742078"/>
                    <a:gd name="connsiteX6278" fmla="*/ 359134 w 952345"/>
                    <a:gd name="connsiteY6278" fmla="*/ 254620 h 742078"/>
                    <a:gd name="connsiteX6279" fmla="*/ 360441 w 952345"/>
                    <a:gd name="connsiteY6279" fmla="*/ 254308 h 742078"/>
                    <a:gd name="connsiteX6280" fmla="*/ 361355 w 952345"/>
                    <a:gd name="connsiteY6280" fmla="*/ 254250 h 742078"/>
                    <a:gd name="connsiteX6281" fmla="*/ 362131 w 952345"/>
                    <a:gd name="connsiteY6281" fmla="*/ 254400 h 742078"/>
                    <a:gd name="connsiteX6282" fmla="*/ 362628 w 952345"/>
                    <a:gd name="connsiteY6282" fmla="*/ 254597 h 742078"/>
                    <a:gd name="connsiteX6283" fmla="*/ 363369 w 952345"/>
                    <a:gd name="connsiteY6283" fmla="*/ 255002 h 742078"/>
                    <a:gd name="connsiteX6284" fmla="*/ 364040 w 952345"/>
                    <a:gd name="connsiteY6284" fmla="*/ 255522 h 742078"/>
                    <a:gd name="connsiteX6285" fmla="*/ 364988 w 952345"/>
                    <a:gd name="connsiteY6285" fmla="*/ 256483 h 742078"/>
                    <a:gd name="connsiteX6286" fmla="*/ 365439 w 952345"/>
                    <a:gd name="connsiteY6286" fmla="*/ 257073 h 742078"/>
                    <a:gd name="connsiteX6287" fmla="*/ 365844 w 952345"/>
                    <a:gd name="connsiteY6287" fmla="*/ 257744 h 742078"/>
                    <a:gd name="connsiteX6288" fmla="*/ 366168 w 952345"/>
                    <a:gd name="connsiteY6288" fmla="*/ 258600 h 742078"/>
                    <a:gd name="connsiteX6289" fmla="*/ 366411 w 952345"/>
                    <a:gd name="connsiteY6289" fmla="*/ 259630 h 742078"/>
                    <a:gd name="connsiteX6290" fmla="*/ 366504 w 952345"/>
                    <a:gd name="connsiteY6290" fmla="*/ 259826 h 742078"/>
                    <a:gd name="connsiteX6291" fmla="*/ 366967 w 952345"/>
                    <a:gd name="connsiteY6291" fmla="*/ 260601 h 742078"/>
                    <a:gd name="connsiteX6292" fmla="*/ 367163 w 952345"/>
                    <a:gd name="connsiteY6292" fmla="*/ 260891 h 742078"/>
                    <a:gd name="connsiteX6293" fmla="*/ 367348 w 952345"/>
                    <a:gd name="connsiteY6293" fmla="*/ 261099 h 742078"/>
                    <a:gd name="connsiteX6294" fmla="*/ 367487 w 952345"/>
                    <a:gd name="connsiteY6294" fmla="*/ 261215 h 742078"/>
                    <a:gd name="connsiteX6295" fmla="*/ 367684 w 952345"/>
                    <a:gd name="connsiteY6295" fmla="*/ 261319 h 742078"/>
                    <a:gd name="connsiteX6296" fmla="*/ 367950 w 952345"/>
                    <a:gd name="connsiteY6296" fmla="*/ 261458 h 742078"/>
                    <a:gd name="connsiteX6297" fmla="*/ 368158 w 952345"/>
                    <a:gd name="connsiteY6297" fmla="*/ 261515 h 742078"/>
                    <a:gd name="connsiteX6298" fmla="*/ 368216 w 952345"/>
                    <a:gd name="connsiteY6298" fmla="*/ 261515 h 742078"/>
                    <a:gd name="connsiteX6299" fmla="*/ 368378 w 952345"/>
                    <a:gd name="connsiteY6299" fmla="*/ 261492 h 742078"/>
                    <a:gd name="connsiteX6300" fmla="*/ 369246 w 952345"/>
                    <a:gd name="connsiteY6300" fmla="*/ 261261 h 742078"/>
                    <a:gd name="connsiteX6301" fmla="*/ 369581 w 952345"/>
                    <a:gd name="connsiteY6301" fmla="*/ 261122 h 742078"/>
                    <a:gd name="connsiteX6302" fmla="*/ 371039 w 952345"/>
                    <a:gd name="connsiteY6302" fmla="*/ 260463 h 742078"/>
                    <a:gd name="connsiteX6303" fmla="*/ 371051 w 952345"/>
                    <a:gd name="connsiteY6303" fmla="*/ 260451 h 742078"/>
                    <a:gd name="connsiteX6304" fmla="*/ 371085 w 952345"/>
                    <a:gd name="connsiteY6304" fmla="*/ 259444 h 742078"/>
                    <a:gd name="connsiteX6305" fmla="*/ 371097 w 952345"/>
                    <a:gd name="connsiteY6305" fmla="*/ 258947 h 742078"/>
                    <a:gd name="connsiteX6306" fmla="*/ 371109 w 952345"/>
                    <a:gd name="connsiteY6306" fmla="*/ 258507 h 742078"/>
                    <a:gd name="connsiteX6307" fmla="*/ 371085 w 952345"/>
                    <a:gd name="connsiteY6307" fmla="*/ 258068 h 742078"/>
                    <a:gd name="connsiteX6308" fmla="*/ 371085 w 952345"/>
                    <a:gd name="connsiteY6308" fmla="*/ 257015 h 742078"/>
                    <a:gd name="connsiteX6309" fmla="*/ 370669 w 952345"/>
                    <a:gd name="connsiteY6309" fmla="*/ 254527 h 742078"/>
                    <a:gd name="connsiteX6310" fmla="*/ 370438 w 952345"/>
                    <a:gd name="connsiteY6310" fmla="*/ 252884 h 742078"/>
                    <a:gd name="connsiteX6311" fmla="*/ 370357 w 952345"/>
                    <a:gd name="connsiteY6311" fmla="*/ 252375 h 742078"/>
                    <a:gd name="connsiteX6312" fmla="*/ 370287 w 952345"/>
                    <a:gd name="connsiteY6312" fmla="*/ 251855 h 742078"/>
                    <a:gd name="connsiteX6313" fmla="*/ 370114 w 952345"/>
                    <a:gd name="connsiteY6313" fmla="*/ 250802 h 742078"/>
                    <a:gd name="connsiteX6314" fmla="*/ 370033 w 952345"/>
                    <a:gd name="connsiteY6314" fmla="*/ 249923 h 742078"/>
                    <a:gd name="connsiteX6315" fmla="*/ 370056 w 952345"/>
                    <a:gd name="connsiteY6315" fmla="*/ 248314 h 742078"/>
                    <a:gd name="connsiteX6316" fmla="*/ 370125 w 952345"/>
                    <a:gd name="connsiteY6316" fmla="*/ 247458 h 742078"/>
                    <a:gd name="connsiteX6317" fmla="*/ 370542 w 952345"/>
                    <a:gd name="connsiteY6317" fmla="*/ 245283 h 742078"/>
                    <a:gd name="connsiteX6318" fmla="*/ 370958 w 952345"/>
                    <a:gd name="connsiteY6318" fmla="*/ 243640 h 742078"/>
                    <a:gd name="connsiteX6319" fmla="*/ 371548 w 952345"/>
                    <a:gd name="connsiteY6319" fmla="*/ 241534 h 742078"/>
                    <a:gd name="connsiteX6320" fmla="*/ 371780 w 952345"/>
                    <a:gd name="connsiteY6320" fmla="*/ 240898 h 742078"/>
                    <a:gd name="connsiteX6321" fmla="*/ 372821 w 952345"/>
                    <a:gd name="connsiteY6321" fmla="*/ 238411 h 742078"/>
                    <a:gd name="connsiteX6322" fmla="*/ 372937 w 952345"/>
                    <a:gd name="connsiteY6322" fmla="*/ 238017 h 742078"/>
                    <a:gd name="connsiteX6323" fmla="*/ 373261 w 952345"/>
                    <a:gd name="connsiteY6323" fmla="*/ 236976 h 742078"/>
                    <a:gd name="connsiteX6324" fmla="*/ 373018 w 952345"/>
                    <a:gd name="connsiteY6324" fmla="*/ 236895 h 742078"/>
                    <a:gd name="connsiteX6325" fmla="*/ 372509 w 952345"/>
                    <a:gd name="connsiteY6325" fmla="*/ 236733 h 742078"/>
                    <a:gd name="connsiteX6326" fmla="*/ 372046 w 952345"/>
                    <a:gd name="connsiteY6326" fmla="*/ 236571 h 742078"/>
                    <a:gd name="connsiteX6327" fmla="*/ 371548 w 952345"/>
                    <a:gd name="connsiteY6327" fmla="*/ 236409 h 742078"/>
                    <a:gd name="connsiteX6328" fmla="*/ 370519 w 952345"/>
                    <a:gd name="connsiteY6328" fmla="*/ 236097 h 742078"/>
                    <a:gd name="connsiteX6329" fmla="*/ 370009 w 952345"/>
                    <a:gd name="connsiteY6329" fmla="*/ 235935 h 742078"/>
                    <a:gd name="connsiteX6330" fmla="*/ 369593 w 952345"/>
                    <a:gd name="connsiteY6330" fmla="*/ 235819 h 742078"/>
                    <a:gd name="connsiteX6331" fmla="*/ 365474 w 952345"/>
                    <a:gd name="connsiteY6331" fmla="*/ 235032 h 742078"/>
                    <a:gd name="connsiteX6332" fmla="*/ 363554 w 952345"/>
                    <a:gd name="connsiteY6332" fmla="*/ 234570 h 742078"/>
                    <a:gd name="connsiteX6333" fmla="*/ 362836 w 952345"/>
                    <a:gd name="connsiteY6333" fmla="*/ 234280 h 742078"/>
                    <a:gd name="connsiteX6334" fmla="*/ 359701 w 952345"/>
                    <a:gd name="connsiteY6334" fmla="*/ 232510 h 742078"/>
                    <a:gd name="connsiteX6335" fmla="*/ 358023 w 952345"/>
                    <a:gd name="connsiteY6335" fmla="*/ 231110 h 742078"/>
                    <a:gd name="connsiteX6336" fmla="*/ 357665 w 952345"/>
                    <a:gd name="connsiteY6336" fmla="*/ 230705 h 742078"/>
                    <a:gd name="connsiteX6337" fmla="*/ 357225 w 952345"/>
                    <a:gd name="connsiteY6337" fmla="*/ 230023 h 742078"/>
                    <a:gd name="connsiteX6338" fmla="*/ 356531 w 952345"/>
                    <a:gd name="connsiteY6338" fmla="*/ 228565 h 742078"/>
                    <a:gd name="connsiteX6339" fmla="*/ 356334 w 952345"/>
                    <a:gd name="connsiteY6339" fmla="*/ 227824 h 742078"/>
                    <a:gd name="connsiteX6340" fmla="*/ 356195 w 952345"/>
                    <a:gd name="connsiteY6340" fmla="*/ 225673 h 742078"/>
                    <a:gd name="connsiteX6341" fmla="*/ 356207 w 952345"/>
                    <a:gd name="connsiteY6341" fmla="*/ 224735 h 742078"/>
                    <a:gd name="connsiteX6342" fmla="*/ 356600 w 952345"/>
                    <a:gd name="connsiteY6342" fmla="*/ 222028 h 742078"/>
                    <a:gd name="connsiteX6343" fmla="*/ 357063 w 952345"/>
                    <a:gd name="connsiteY6343" fmla="*/ 220281 h 742078"/>
                    <a:gd name="connsiteX6344" fmla="*/ 357352 w 952345"/>
                    <a:gd name="connsiteY6344" fmla="*/ 219402 h 742078"/>
                    <a:gd name="connsiteX6345" fmla="*/ 358787 w 952345"/>
                    <a:gd name="connsiteY6345" fmla="*/ 216521 h 742078"/>
                    <a:gd name="connsiteX6346" fmla="*/ 360083 w 952345"/>
                    <a:gd name="connsiteY6346" fmla="*/ 214091 h 742078"/>
                    <a:gd name="connsiteX6347" fmla="*/ 360441 w 952345"/>
                    <a:gd name="connsiteY6347" fmla="*/ 213513 h 742078"/>
                    <a:gd name="connsiteX6348" fmla="*/ 360719 w 952345"/>
                    <a:gd name="connsiteY6348" fmla="*/ 213166 h 742078"/>
                    <a:gd name="connsiteX6349" fmla="*/ 361864 w 952345"/>
                    <a:gd name="connsiteY6349" fmla="*/ 212043 h 742078"/>
                    <a:gd name="connsiteX6350" fmla="*/ 362223 w 952345"/>
                    <a:gd name="connsiteY6350" fmla="*/ 211766 h 742078"/>
                    <a:gd name="connsiteX6351" fmla="*/ 362663 w 952345"/>
                    <a:gd name="connsiteY6351" fmla="*/ 211500 h 742078"/>
                    <a:gd name="connsiteX6352" fmla="*/ 363160 w 952345"/>
                    <a:gd name="connsiteY6352" fmla="*/ 211268 h 742078"/>
                    <a:gd name="connsiteX6353" fmla="*/ 365220 w 952345"/>
                    <a:gd name="connsiteY6353" fmla="*/ 210667 h 742078"/>
                    <a:gd name="connsiteX6354" fmla="*/ 366018 w 952345"/>
                    <a:gd name="connsiteY6354" fmla="*/ 210528 h 742078"/>
                    <a:gd name="connsiteX6355" fmla="*/ 368390 w 952345"/>
                    <a:gd name="connsiteY6355" fmla="*/ 210366 h 742078"/>
                    <a:gd name="connsiteX6356" fmla="*/ 369512 w 952345"/>
                    <a:gd name="connsiteY6356" fmla="*/ 210678 h 742078"/>
                    <a:gd name="connsiteX6357" fmla="*/ 371317 w 952345"/>
                    <a:gd name="connsiteY6357" fmla="*/ 211824 h 742078"/>
                    <a:gd name="connsiteX6358" fmla="*/ 371976 w 952345"/>
                    <a:gd name="connsiteY6358" fmla="*/ 212495 h 742078"/>
                    <a:gd name="connsiteX6359" fmla="*/ 372335 w 952345"/>
                    <a:gd name="connsiteY6359" fmla="*/ 213119 h 742078"/>
                    <a:gd name="connsiteX6360" fmla="*/ 373249 w 952345"/>
                    <a:gd name="connsiteY6360" fmla="*/ 215075 h 742078"/>
                    <a:gd name="connsiteX6361" fmla="*/ 374313 w 952345"/>
                    <a:gd name="connsiteY6361" fmla="*/ 217504 h 742078"/>
                    <a:gd name="connsiteX6362" fmla="*/ 374337 w 952345"/>
                    <a:gd name="connsiteY6362" fmla="*/ 217539 h 742078"/>
                    <a:gd name="connsiteX6363" fmla="*/ 374394 w 952345"/>
                    <a:gd name="connsiteY6363" fmla="*/ 217597 h 742078"/>
                    <a:gd name="connsiteX6364" fmla="*/ 375343 w 952345"/>
                    <a:gd name="connsiteY6364" fmla="*/ 217065 h 742078"/>
                    <a:gd name="connsiteX6365" fmla="*/ 378675 w 952345"/>
                    <a:gd name="connsiteY6365" fmla="*/ 215271 h 742078"/>
                    <a:gd name="connsiteX6366" fmla="*/ 379508 w 952345"/>
                    <a:gd name="connsiteY6366" fmla="*/ 214982 h 742078"/>
                    <a:gd name="connsiteX6367" fmla="*/ 380943 w 952345"/>
                    <a:gd name="connsiteY6367" fmla="*/ 215075 h 742078"/>
                    <a:gd name="connsiteX6368" fmla="*/ 381915 w 952345"/>
                    <a:gd name="connsiteY6368" fmla="*/ 215526 h 742078"/>
                    <a:gd name="connsiteX6369" fmla="*/ 382354 w 952345"/>
                    <a:gd name="connsiteY6369" fmla="*/ 215804 h 742078"/>
                    <a:gd name="connsiteX6370" fmla="*/ 382759 w 952345"/>
                    <a:gd name="connsiteY6370" fmla="*/ 216128 h 742078"/>
                    <a:gd name="connsiteX6371" fmla="*/ 383199 w 952345"/>
                    <a:gd name="connsiteY6371" fmla="*/ 216648 h 742078"/>
                    <a:gd name="connsiteX6372" fmla="*/ 383477 w 952345"/>
                    <a:gd name="connsiteY6372" fmla="*/ 217111 h 742078"/>
                    <a:gd name="connsiteX6373" fmla="*/ 384483 w 952345"/>
                    <a:gd name="connsiteY6373" fmla="*/ 218927 h 742078"/>
                    <a:gd name="connsiteX6374" fmla="*/ 384691 w 952345"/>
                    <a:gd name="connsiteY6374" fmla="*/ 219240 h 742078"/>
                    <a:gd name="connsiteX6375" fmla="*/ 385200 w 952345"/>
                    <a:gd name="connsiteY6375" fmla="*/ 219922 h 742078"/>
                    <a:gd name="connsiteX6376" fmla="*/ 385802 w 952345"/>
                    <a:gd name="connsiteY6376" fmla="*/ 219517 h 742078"/>
                    <a:gd name="connsiteX6377" fmla="*/ 386462 w 952345"/>
                    <a:gd name="connsiteY6377" fmla="*/ 219170 h 742078"/>
                    <a:gd name="connsiteX6378" fmla="*/ 388012 w 952345"/>
                    <a:gd name="connsiteY6378" fmla="*/ 218418 h 742078"/>
                    <a:gd name="connsiteX6379" fmla="*/ 389331 w 952345"/>
                    <a:gd name="connsiteY6379" fmla="*/ 218314 h 742078"/>
                    <a:gd name="connsiteX6380" fmla="*/ 390893 w 952345"/>
                    <a:gd name="connsiteY6380" fmla="*/ 218731 h 742078"/>
                    <a:gd name="connsiteX6381" fmla="*/ 391587 w 952345"/>
                    <a:gd name="connsiteY6381" fmla="*/ 218997 h 742078"/>
                    <a:gd name="connsiteX6382" fmla="*/ 392686 w 952345"/>
                    <a:gd name="connsiteY6382" fmla="*/ 219575 h 742078"/>
                    <a:gd name="connsiteX6383" fmla="*/ 392975 w 952345"/>
                    <a:gd name="connsiteY6383" fmla="*/ 219714 h 742078"/>
                    <a:gd name="connsiteX6384" fmla="*/ 394294 w 952345"/>
                    <a:gd name="connsiteY6384" fmla="*/ 220084 h 742078"/>
                    <a:gd name="connsiteX6385" fmla="*/ 394699 w 952345"/>
                    <a:gd name="connsiteY6385" fmla="*/ 220165 h 742078"/>
                    <a:gd name="connsiteX6386" fmla="*/ 396134 w 952345"/>
                    <a:gd name="connsiteY6386" fmla="*/ 220362 h 742078"/>
                    <a:gd name="connsiteX6387" fmla="*/ 396504 w 952345"/>
                    <a:gd name="connsiteY6387" fmla="*/ 220374 h 742078"/>
                    <a:gd name="connsiteX6388" fmla="*/ 397534 w 952345"/>
                    <a:gd name="connsiteY6388" fmla="*/ 220362 h 742078"/>
                    <a:gd name="connsiteX6389" fmla="*/ 398031 w 952345"/>
                    <a:gd name="connsiteY6389" fmla="*/ 220362 h 742078"/>
                    <a:gd name="connsiteX6390" fmla="*/ 398459 w 952345"/>
                    <a:gd name="connsiteY6390" fmla="*/ 220339 h 742078"/>
                    <a:gd name="connsiteX6391" fmla="*/ 400345 w 952345"/>
                    <a:gd name="connsiteY6391" fmla="*/ 220061 h 742078"/>
                    <a:gd name="connsiteX6392" fmla="*/ 400496 w 952345"/>
                    <a:gd name="connsiteY6392" fmla="*/ 220026 h 742078"/>
                    <a:gd name="connsiteX6393" fmla="*/ 402474 w 952345"/>
                    <a:gd name="connsiteY6393" fmla="*/ 218893 h 742078"/>
                    <a:gd name="connsiteX6394" fmla="*/ 402729 w 952345"/>
                    <a:gd name="connsiteY6394" fmla="*/ 218696 h 742078"/>
                    <a:gd name="connsiteX6395" fmla="*/ 404950 w 952345"/>
                    <a:gd name="connsiteY6395" fmla="*/ 216706 h 742078"/>
                    <a:gd name="connsiteX6396" fmla="*/ 405656 w 952345"/>
                    <a:gd name="connsiteY6396" fmla="*/ 216289 h 742078"/>
                    <a:gd name="connsiteX6397" fmla="*/ 407137 w 952345"/>
                    <a:gd name="connsiteY6397" fmla="*/ 215665 h 742078"/>
                    <a:gd name="connsiteX6398" fmla="*/ 408305 w 952345"/>
                    <a:gd name="connsiteY6398" fmla="*/ 215549 h 742078"/>
                    <a:gd name="connsiteX6399" fmla="*/ 408791 w 952345"/>
                    <a:gd name="connsiteY6399" fmla="*/ 215642 h 742078"/>
                    <a:gd name="connsiteX6400" fmla="*/ 409335 w 952345"/>
                    <a:gd name="connsiteY6400" fmla="*/ 215827 h 742078"/>
                    <a:gd name="connsiteX6401" fmla="*/ 410284 w 952345"/>
                    <a:gd name="connsiteY6401" fmla="*/ 216336 h 742078"/>
                    <a:gd name="connsiteX6402" fmla="*/ 410735 w 952345"/>
                    <a:gd name="connsiteY6402" fmla="*/ 216567 h 742078"/>
                    <a:gd name="connsiteX6403" fmla="*/ 410943 w 952345"/>
                    <a:gd name="connsiteY6403" fmla="*/ 216683 h 742078"/>
                    <a:gd name="connsiteX6404" fmla="*/ 413292 w 952345"/>
                    <a:gd name="connsiteY6404" fmla="*/ 217099 h 742078"/>
                    <a:gd name="connsiteX6405" fmla="*/ 414159 w 952345"/>
                    <a:gd name="connsiteY6405" fmla="*/ 217296 h 742078"/>
                    <a:gd name="connsiteX6406" fmla="*/ 414761 w 952345"/>
                    <a:gd name="connsiteY6406" fmla="*/ 216891 h 742078"/>
                    <a:gd name="connsiteX6407" fmla="*/ 415177 w 952345"/>
                    <a:gd name="connsiteY6407" fmla="*/ 216637 h 742078"/>
                    <a:gd name="connsiteX6408" fmla="*/ 415513 w 952345"/>
                    <a:gd name="connsiteY6408" fmla="*/ 216405 h 742078"/>
                    <a:gd name="connsiteX6409" fmla="*/ 417410 w 952345"/>
                    <a:gd name="connsiteY6409" fmla="*/ 214693 h 742078"/>
                    <a:gd name="connsiteX6410" fmla="*/ 418683 w 952345"/>
                    <a:gd name="connsiteY6410" fmla="*/ 214184 h 742078"/>
                    <a:gd name="connsiteX6411" fmla="*/ 419192 w 952345"/>
                    <a:gd name="connsiteY6411" fmla="*/ 214172 h 742078"/>
                    <a:gd name="connsiteX6412" fmla="*/ 419990 w 952345"/>
                    <a:gd name="connsiteY6412" fmla="*/ 214230 h 742078"/>
                    <a:gd name="connsiteX6413" fmla="*/ 420442 w 952345"/>
                    <a:gd name="connsiteY6413" fmla="*/ 214334 h 742078"/>
                    <a:gd name="connsiteX6414" fmla="*/ 420939 w 952345"/>
                    <a:gd name="connsiteY6414" fmla="*/ 214508 h 742078"/>
                    <a:gd name="connsiteX6415" fmla="*/ 421657 w 952345"/>
                    <a:gd name="connsiteY6415" fmla="*/ 214843 h 742078"/>
                    <a:gd name="connsiteX6416" fmla="*/ 422096 w 952345"/>
                    <a:gd name="connsiteY6416" fmla="*/ 215075 h 742078"/>
                    <a:gd name="connsiteX6417" fmla="*/ 422559 w 952345"/>
                    <a:gd name="connsiteY6417" fmla="*/ 215283 h 742078"/>
                    <a:gd name="connsiteX6418" fmla="*/ 422952 w 952345"/>
                    <a:gd name="connsiteY6418" fmla="*/ 215456 h 742078"/>
                    <a:gd name="connsiteX6419" fmla="*/ 423103 w 952345"/>
                    <a:gd name="connsiteY6419" fmla="*/ 215294 h 742078"/>
                    <a:gd name="connsiteX6420" fmla="*/ 423473 w 952345"/>
                    <a:gd name="connsiteY6420" fmla="*/ 214924 h 742078"/>
                    <a:gd name="connsiteX6421" fmla="*/ 424248 w 952345"/>
                    <a:gd name="connsiteY6421" fmla="*/ 214427 h 742078"/>
                    <a:gd name="connsiteX6422" fmla="*/ 424711 w 952345"/>
                    <a:gd name="connsiteY6422" fmla="*/ 214276 h 742078"/>
                    <a:gd name="connsiteX6423" fmla="*/ 425498 w 952345"/>
                    <a:gd name="connsiteY6423" fmla="*/ 214172 h 742078"/>
                    <a:gd name="connsiteX6424" fmla="*/ 426493 w 952345"/>
                    <a:gd name="connsiteY6424" fmla="*/ 214242 h 742078"/>
                    <a:gd name="connsiteX6425" fmla="*/ 426863 w 952345"/>
                    <a:gd name="connsiteY6425" fmla="*/ 213721 h 742078"/>
                    <a:gd name="connsiteX6426" fmla="*/ 427314 w 952345"/>
                    <a:gd name="connsiteY6426" fmla="*/ 213189 h 742078"/>
                    <a:gd name="connsiteX6427" fmla="*/ 428101 w 952345"/>
                    <a:gd name="connsiteY6427" fmla="*/ 212645 h 742078"/>
                    <a:gd name="connsiteX6428" fmla="*/ 428968 w 952345"/>
                    <a:gd name="connsiteY6428" fmla="*/ 212356 h 742078"/>
                    <a:gd name="connsiteX6429" fmla="*/ 430021 w 952345"/>
                    <a:gd name="connsiteY6429" fmla="*/ 212171 h 742078"/>
                    <a:gd name="connsiteX6430" fmla="*/ 430901 w 952345"/>
                    <a:gd name="connsiteY6430" fmla="*/ 212090 h 742078"/>
                    <a:gd name="connsiteX6431" fmla="*/ 432520 w 952345"/>
                    <a:gd name="connsiteY6431" fmla="*/ 212101 h 742078"/>
                    <a:gd name="connsiteX6432" fmla="*/ 433296 w 952345"/>
                    <a:gd name="connsiteY6432" fmla="*/ 212194 h 742078"/>
                    <a:gd name="connsiteX6433" fmla="*/ 433701 w 952345"/>
                    <a:gd name="connsiteY6433" fmla="*/ 212286 h 742078"/>
                    <a:gd name="connsiteX6434" fmla="*/ 434198 w 952345"/>
                    <a:gd name="connsiteY6434" fmla="*/ 212460 h 742078"/>
                    <a:gd name="connsiteX6435" fmla="*/ 434904 w 952345"/>
                    <a:gd name="connsiteY6435" fmla="*/ 212900 h 742078"/>
                    <a:gd name="connsiteX6436" fmla="*/ 435494 w 952345"/>
                    <a:gd name="connsiteY6436" fmla="*/ 213478 h 742078"/>
                    <a:gd name="connsiteX6437" fmla="*/ 436165 w 952345"/>
                    <a:gd name="connsiteY6437" fmla="*/ 213166 h 742078"/>
                    <a:gd name="connsiteX6438" fmla="*/ 438282 w 952345"/>
                    <a:gd name="connsiteY6438" fmla="*/ 212333 h 742078"/>
                    <a:gd name="connsiteX6439" fmla="*/ 438803 w 952345"/>
                    <a:gd name="connsiteY6439" fmla="*/ 212194 h 742078"/>
                    <a:gd name="connsiteX6440" fmla="*/ 439323 w 952345"/>
                    <a:gd name="connsiteY6440" fmla="*/ 212136 h 742078"/>
                    <a:gd name="connsiteX6441" fmla="*/ 441105 w 952345"/>
                    <a:gd name="connsiteY6441" fmla="*/ 212078 h 742078"/>
                    <a:gd name="connsiteX6442" fmla="*/ 441788 w 952345"/>
                    <a:gd name="connsiteY6442" fmla="*/ 212101 h 742078"/>
                    <a:gd name="connsiteX6443" fmla="*/ 444553 w 952345"/>
                    <a:gd name="connsiteY6443" fmla="*/ 212367 h 742078"/>
                    <a:gd name="connsiteX6444" fmla="*/ 445166 w 952345"/>
                    <a:gd name="connsiteY6444" fmla="*/ 212529 h 742078"/>
                    <a:gd name="connsiteX6445" fmla="*/ 446647 w 952345"/>
                    <a:gd name="connsiteY6445" fmla="*/ 213200 h 742078"/>
                    <a:gd name="connsiteX6446" fmla="*/ 447318 w 952345"/>
                    <a:gd name="connsiteY6446" fmla="*/ 213698 h 742078"/>
                    <a:gd name="connsiteX6447" fmla="*/ 447653 w 952345"/>
                    <a:gd name="connsiteY6447" fmla="*/ 214057 h 742078"/>
                    <a:gd name="connsiteX6448" fmla="*/ 448024 w 952345"/>
                    <a:gd name="connsiteY6448" fmla="*/ 214681 h 742078"/>
                    <a:gd name="connsiteX6449" fmla="*/ 448371 w 952345"/>
                    <a:gd name="connsiteY6449" fmla="*/ 215607 h 742078"/>
                    <a:gd name="connsiteX6450" fmla="*/ 449111 w 952345"/>
                    <a:gd name="connsiteY6450" fmla="*/ 215896 h 742078"/>
                    <a:gd name="connsiteX6451" fmla="*/ 450037 w 952345"/>
                    <a:gd name="connsiteY6451" fmla="*/ 216463 h 742078"/>
                    <a:gd name="connsiteX6452" fmla="*/ 450777 w 952345"/>
                    <a:gd name="connsiteY6452" fmla="*/ 217227 h 742078"/>
                    <a:gd name="connsiteX6453" fmla="*/ 450986 w 952345"/>
                    <a:gd name="connsiteY6453" fmla="*/ 217655 h 742078"/>
                    <a:gd name="connsiteX6454" fmla="*/ 451228 w 952345"/>
                    <a:gd name="connsiteY6454" fmla="*/ 218511 h 742078"/>
                    <a:gd name="connsiteX6455" fmla="*/ 451298 w 952345"/>
                    <a:gd name="connsiteY6455" fmla="*/ 220142 h 742078"/>
                    <a:gd name="connsiteX6456" fmla="*/ 451263 w 952345"/>
                    <a:gd name="connsiteY6456" fmla="*/ 220582 h 742078"/>
                    <a:gd name="connsiteX6457" fmla="*/ 450870 w 952345"/>
                    <a:gd name="connsiteY6457" fmla="*/ 222618 h 742078"/>
                    <a:gd name="connsiteX6458" fmla="*/ 450835 w 952345"/>
                    <a:gd name="connsiteY6458" fmla="*/ 222988 h 742078"/>
                    <a:gd name="connsiteX6459" fmla="*/ 450766 w 952345"/>
                    <a:gd name="connsiteY6459" fmla="*/ 225360 h 742078"/>
                    <a:gd name="connsiteX6460" fmla="*/ 451876 w 952345"/>
                    <a:gd name="connsiteY6460" fmla="*/ 227408 h 742078"/>
                    <a:gd name="connsiteX6461" fmla="*/ 452050 w 952345"/>
                    <a:gd name="connsiteY6461" fmla="*/ 227697 h 742078"/>
                    <a:gd name="connsiteX6462" fmla="*/ 452721 w 952345"/>
                    <a:gd name="connsiteY6462" fmla="*/ 228519 h 742078"/>
                    <a:gd name="connsiteX6463" fmla="*/ 452952 w 952345"/>
                    <a:gd name="connsiteY6463" fmla="*/ 228588 h 742078"/>
                    <a:gd name="connsiteX6464" fmla="*/ 454063 w 952345"/>
                    <a:gd name="connsiteY6464" fmla="*/ 228102 h 742078"/>
                    <a:gd name="connsiteX6465" fmla="*/ 454908 w 952345"/>
                    <a:gd name="connsiteY6465" fmla="*/ 227767 h 742078"/>
                    <a:gd name="connsiteX6466" fmla="*/ 454965 w 952345"/>
                    <a:gd name="connsiteY6466" fmla="*/ 227743 h 742078"/>
                    <a:gd name="connsiteX6467" fmla="*/ 455174 w 952345"/>
                    <a:gd name="connsiteY6467" fmla="*/ 227500 h 742078"/>
                    <a:gd name="connsiteX6468" fmla="*/ 455579 w 952345"/>
                    <a:gd name="connsiteY6468" fmla="*/ 227165 h 742078"/>
                    <a:gd name="connsiteX6469" fmla="*/ 456018 w 952345"/>
                    <a:gd name="connsiteY6469" fmla="*/ 226887 h 742078"/>
                    <a:gd name="connsiteX6470" fmla="*/ 456470 w 952345"/>
                    <a:gd name="connsiteY6470" fmla="*/ 226679 h 742078"/>
                    <a:gd name="connsiteX6471" fmla="*/ 457927 w 952345"/>
                    <a:gd name="connsiteY6471" fmla="*/ 226193 h 742078"/>
                    <a:gd name="connsiteX6472" fmla="*/ 458332 w 952345"/>
                    <a:gd name="connsiteY6472" fmla="*/ 226031 h 742078"/>
                    <a:gd name="connsiteX6473" fmla="*/ 459270 w 952345"/>
                    <a:gd name="connsiteY6473" fmla="*/ 225603 h 742078"/>
                    <a:gd name="connsiteX6474" fmla="*/ 459709 w 952345"/>
                    <a:gd name="connsiteY6474" fmla="*/ 225406 h 742078"/>
                    <a:gd name="connsiteX6475" fmla="*/ 459825 w 952345"/>
                    <a:gd name="connsiteY6475" fmla="*/ 225349 h 742078"/>
                    <a:gd name="connsiteX6476" fmla="*/ 460079 w 952345"/>
                    <a:gd name="connsiteY6476" fmla="*/ 225059 h 742078"/>
                    <a:gd name="connsiteX6477" fmla="*/ 460195 w 952345"/>
                    <a:gd name="connsiteY6477" fmla="*/ 224319 h 742078"/>
                    <a:gd name="connsiteX6478" fmla="*/ 460403 w 952345"/>
                    <a:gd name="connsiteY6478" fmla="*/ 223544 h 742078"/>
                    <a:gd name="connsiteX6479" fmla="*/ 461121 w 952345"/>
                    <a:gd name="connsiteY6479" fmla="*/ 221519 h 742078"/>
                    <a:gd name="connsiteX6480" fmla="*/ 461225 w 952345"/>
                    <a:gd name="connsiteY6480" fmla="*/ 221126 h 742078"/>
                    <a:gd name="connsiteX6481" fmla="*/ 461722 w 952345"/>
                    <a:gd name="connsiteY6481" fmla="*/ 219043 h 742078"/>
                    <a:gd name="connsiteX6482" fmla="*/ 461826 w 952345"/>
                    <a:gd name="connsiteY6482" fmla="*/ 218557 h 742078"/>
                    <a:gd name="connsiteX6483" fmla="*/ 461931 w 952345"/>
                    <a:gd name="connsiteY6483" fmla="*/ 218060 h 742078"/>
                    <a:gd name="connsiteX6484" fmla="*/ 462243 w 952345"/>
                    <a:gd name="connsiteY6484" fmla="*/ 216486 h 742078"/>
                    <a:gd name="connsiteX6485" fmla="*/ 462416 w 952345"/>
                    <a:gd name="connsiteY6485" fmla="*/ 215989 h 742078"/>
                    <a:gd name="connsiteX6486" fmla="*/ 462775 w 952345"/>
                    <a:gd name="connsiteY6486" fmla="*/ 215283 h 742078"/>
                    <a:gd name="connsiteX6487" fmla="*/ 463446 w 952345"/>
                    <a:gd name="connsiteY6487" fmla="*/ 214276 h 742078"/>
                    <a:gd name="connsiteX6488" fmla="*/ 463712 w 952345"/>
                    <a:gd name="connsiteY6488" fmla="*/ 213085 h 742078"/>
                    <a:gd name="connsiteX6489" fmla="*/ 463793 w 952345"/>
                    <a:gd name="connsiteY6489" fmla="*/ 212634 h 742078"/>
                    <a:gd name="connsiteX6490" fmla="*/ 464048 w 952345"/>
                    <a:gd name="connsiteY6490" fmla="*/ 211037 h 742078"/>
                    <a:gd name="connsiteX6491" fmla="*/ 464395 w 952345"/>
                    <a:gd name="connsiteY6491" fmla="*/ 210192 h 742078"/>
                    <a:gd name="connsiteX6492" fmla="*/ 464707 w 952345"/>
                    <a:gd name="connsiteY6492" fmla="*/ 209764 h 742078"/>
                    <a:gd name="connsiteX6493" fmla="*/ 465413 w 952345"/>
                    <a:gd name="connsiteY6493" fmla="*/ 208839 h 742078"/>
                    <a:gd name="connsiteX6494" fmla="*/ 466871 w 952345"/>
                    <a:gd name="connsiteY6494" fmla="*/ 208075 h 742078"/>
                    <a:gd name="connsiteX6495" fmla="*/ 467357 w 952345"/>
                    <a:gd name="connsiteY6495" fmla="*/ 208040 h 742078"/>
                    <a:gd name="connsiteX6496" fmla="*/ 467773 w 952345"/>
                    <a:gd name="connsiteY6496" fmla="*/ 208064 h 742078"/>
                    <a:gd name="connsiteX6497" fmla="*/ 469289 w 952345"/>
                    <a:gd name="connsiteY6497" fmla="*/ 208272 h 742078"/>
                    <a:gd name="connsiteX6498" fmla="*/ 469694 w 952345"/>
                    <a:gd name="connsiteY6498" fmla="*/ 208087 h 742078"/>
                    <a:gd name="connsiteX6499" fmla="*/ 470087 w 952345"/>
                    <a:gd name="connsiteY6499" fmla="*/ 207878 h 742078"/>
                    <a:gd name="connsiteX6500" fmla="*/ 470966 w 952345"/>
                    <a:gd name="connsiteY6500" fmla="*/ 207369 h 742078"/>
                    <a:gd name="connsiteX6501" fmla="*/ 471765 w 952345"/>
                    <a:gd name="connsiteY6501" fmla="*/ 207034 h 742078"/>
                    <a:gd name="connsiteX6502" fmla="*/ 472887 w 952345"/>
                    <a:gd name="connsiteY6502" fmla="*/ 206953 h 742078"/>
                    <a:gd name="connsiteX6503" fmla="*/ 474970 w 952345"/>
                    <a:gd name="connsiteY6503" fmla="*/ 207392 h 742078"/>
                    <a:gd name="connsiteX6504" fmla="*/ 476647 w 952345"/>
                    <a:gd name="connsiteY6504" fmla="*/ 207844 h 742078"/>
                    <a:gd name="connsiteX6505" fmla="*/ 477769 w 952345"/>
                    <a:gd name="connsiteY6505" fmla="*/ 208191 h 742078"/>
                    <a:gd name="connsiteX6506" fmla="*/ 478406 w 952345"/>
                    <a:gd name="connsiteY6506" fmla="*/ 208457 h 742078"/>
                    <a:gd name="connsiteX6507" fmla="*/ 479273 w 952345"/>
                    <a:gd name="connsiteY6507" fmla="*/ 209163 h 742078"/>
                    <a:gd name="connsiteX6508" fmla="*/ 479771 w 952345"/>
                    <a:gd name="connsiteY6508" fmla="*/ 209880 h 742078"/>
                    <a:gd name="connsiteX6509" fmla="*/ 480373 w 952345"/>
                    <a:gd name="connsiteY6509" fmla="*/ 209718 h 742078"/>
                    <a:gd name="connsiteX6510" fmla="*/ 480905 w 952345"/>
                    <a:gd name="connsiteY6510" fmla="*/ 209660 h 742078"/>
                    <a:gd name="connsiteX6511" fmla="*/ 481969 w 952345"/>
                    <a:gd name="connsiteY6511" fmla="*/ 209695 h 742078"/>
                    <a:gd name="connsiteX6512" fmla="*/ 483068 w 952345"/>
                    <a:gd name="connsiteY6512" fmla="*/ 210053 h 742078"/>
                    <a:gd name="connsiteX6513" fmla="*/ 483612 w 952345"/>
                    <a:gd name="connsiteY6513" fmla="*/ 210458 h 742078"/>
                    <a:gd name="connsiteX6514" fmla="*/ 485903 w 952345"/>
                    <a:gd name="connsiteY6514" fmla="*/ 212402 h 742078"/>
                    <a:gd name="connsiteX6515" fmla="*/ 487326 w 952345"/>
                    <a:gd name="connsiteY6515" fmla="*/ 214057 h 742078"/>
                    <a:gd name="connsiteX6516" fmla="*/ 487754 w 952345"/>
                    <a:gd name="connsiteY6516" fmla="*/ 214670 h 742078"/>
                    <a:gd name="connsiteX6517" fmla="*/ 487951 w 952345"/>
                    <a:gd name="connsiteY6517" fmla="*/ 215075 h 742078"/>
                    <a:gd name="connsiteX6518" fmla="*/ 488529 w 952345"/>
                    <a:gd name="connsiteY6518" fmla="*/ 216567 h 742078"/>
                    <a:gd name="connsiteX6519" fmla="*/ 488784 w 952345"/>
                    <a:gd name="connsiteY6519" fmla="*/ 217365 h 742078"/>
                    <a:gd name="connsiteX6520" fmla="*/ 489362 w 952345"/>
                    <a:gd name="connsiteY6520" fmla="*/ 220050 h 742078"/>
                    <a:gd name="connsiteX6521" fmla="*/ 489385 w 952345"/>
                    <a:gd name="connsiteY6521" fmla="*/ 220512 h 742078"/>
                    <a:gd name="connsiteX6522" fmla="*/ 489247 w 952345"/>
                    <a:gd name="connsiteY6522" fmla="*/ 222907 h 742078"/>
                    <a:gd name="connsiteX6523" fmla="*/ 489061 w 952345"/>
                    <a:gd name="connsiteY6523" fmla="*/ 223775 h 742078"/>
                    <a:gd name="connsiteX6524" fmla="*/ 488494 w 952345"/>
                    <a:gd name="connsiteY6524" fmla="*/ 225268 h 742078"/>
                    <a:gd name="connsiteX6525" fmla="*/ 488309 w 952345"/>
                    <a:gd name="connsiteY6525" fmla="*/ 225753 h 742078"/>
                    <a:gd name="connsiteX6526" fmla="*/ 488136 w 952345"/>
                    <a:gd name="connsiteY6526" fmla="*/ 226239 h 742078"/>
                    <a:gd name="connsiteX6527" fmla="*/ 487881 w 952345"/>
                    <a:gd name="connsiteY6527" fmla="*/ 226980 h 742078"/>
                    <a:gd name="connsiteX6528" fmla="*/ 488194 w 952345"/>
                    <a:gd name="connsiteY6528" fmla="*/ 227373 h 742078"/>
                    <a:gd name="connsiteX6529" fmla="*/ 488344 w 952345"/>
                    <a:gd name="connsiteY6529" fmla="*/ 227477 h 742078"/>
                    <a:gd name="connsiteX6530" fmla="*/ 490137 w 952345"/>
                    <a:gd name="connsiteY6530" fmla="*/ 228600 h 742078"/>
                    <a:gd name="connsiteX6531" fmla="*/ 492474 w 952345"/>
                    <a:gd name="connsiteY6531" fmla="*/ 230242 h 742078"/>
                    <a:gd name="connsiteX6532" fmla="*/ 493793 w 952345"/>
                    <a:gd name="connsiteY6532" fmla="*/ 231504 h 742078"/>
                    <a:gd name="connsiteX6533" fmla="*/ 494233 w 952345"/>
                    <a:gd name="connsiteY6533" fmla="*/ 232117 h 742078"/>
                    <a:gd name="connsiteX6534" fmla="*/ 494430 w 952345"/>
                    <a:gd name="connsiteY6534" fmla="*/ 232568 h 742078"/>
                    <a:gd name="connsiteX6535" fmla="*/ 494615 w 952345"/>
                    <a:gd name="connsiteY6535" fmla="*/ 233389 h 742078"/>
                    <a:gd name="connsiteX6536" fmla="*/ 494615 w 952345"/>
                    <a:gd name="connsiteY6536" fmla="*/ 233922 h 742078"/>
                    <a:gd name="connsiteX6537" fmla="*/ 494545 w 952345"/>
                    <a:gd name="connsiteY6537" fmla="*/ 234662 h 742078"/>
                    <a:gd name="connsiteX6538" fmla="*/ 493701 w 952345"/>
                    <a:gd name="connsiteY6538" fmla="*/ 236097 h 742078"/>
                    <a:gd name="connsiteX6539" fmla="*/ 491618 w 952345"/>
                    <a:gd name="connsiteY6539" fmla="*/ 237555 h 742078"/>
                    <a:gd name="connsiteX6540" fmla="*/ 491422 w 952345"/>
                    <a:gd name="connsiteY6540" fmla="*/ 237740 h 742078"/>
                    <a:gd name="connsiteX6541" fmla="*/ 490855 w 952345"/>
                    <a:gd name="connsiteY6541" fmla="*/ 238411 h 742078"/>
                    <a:gd name="connsiteX6542" fmla="*/ 490658 w 952345"/>
                    <a:gd name="connsiteY6542" fmla="*/ 239475 h 742078"/>
                    <a:gd name="connsiteX6543" fmla="*/ 490635 w 952345"/>
                    <a:gd name="connsiteY6543" fmla="*/ 239707 h 742078"/>
                    <a:gd name="connsiteX6544" fmla="*/ 491213 w 952345"/>
                    <a:gd name="connsiteY6544" fmla="*/ 244531 h 742078"/>
                    <a:gd name="connsiteX6545" fmla="*/ 491155 w 952345"/>
                    <a:gd name="connsiteY6545" fmla="*/ 245422 h 742078"/>
                    <a:gd name="connsiteX6546" fmla="*/ 490635 w 952345"/>
                    <a:gd name="connsiteY6546" fmla="*/ 248060 h 742078"/>
                    <a:gd name="connsiteX6547" fmla="*/ 490045 w 952345"/>
                    <a:gd name="connsiteY6547" fmla="*/ 249124 h 742078"/>
                    <a:gd name="connsiteX6548" fmla="*/ 489651 w 952345"/>
                    <a:gd name="connsiteY6548" fmla="*/ 249483 h 742078"/>
                    <a:gd name="connsiteX6549" fmla="*/ 489154 w 952345"/>
                    <a:gd name="connsiteY6549" fmla="*/ 249830 h 742078"/>
                    <a:gd name="connsiteX6550" fmla="*/ 488749 w 952345"/>
                    <a:gd name="connsiteY6550" fmla="*/ 250015 h 742078"/>
                    <a:gd name="connsiteX6551" fmla="*/ 486516 w 952345"/>
                    <a:gd name="connsiteY6551" fmla="*/ 249691 h 742078"/>
                    <a:gd name="connsiteX6552" fmla="*/ 486123 w 952345"/>
                    <a:gd name="connsiteY6552" fmla="*/ 249332 h 742078"/>
                    <a:gd name="connsiteX6553" fmla="*/ 485602 w 952345"/>
                    <a:gd name="connsiteY6553" fmla="*/ 248742 h 742078"/>
                    <a:gd name="connsiteX6554" fmla="*/ 484862 w 952345"/>
                    <a:gd name="connsiteY6554" fmla="*/ 247701 h 742078"/>
                    <a:gd name="connsiteX6555" fmla="*/ 484584 w 952345"/>
                    <a:gd name="connsiteY6555" fmla="*/ 247296 h 742078"/>
                    <a:gd name="connsiteX6556" fmla="*/ 484352 w 952345"/>
                    <a:gd name="connsiteY6556" fmla="*/ 246961 h 742078"/>
                    <a:gd name="connsiteX6557" fmla="*/ 484075 w 952345"/>
                    <a:gd name="connsiteY6557" fmla="*/ 246671 h 742078"/>
                    <a:gd name="connsiteX6558" fmla="*/ 483716 w 952345"/>
                    <a:gd name="connsiteY6558" fmla="*/ 246301 h 742078"/>
                    <a:gd name="connsiteX6559" fmla="*/ 483404 w 952345"/>
                    <a:gd name="connsiteY6559" fmla="*/ 245966 h 742078"/>
                    <a:gd name="connsiteX6560" fmla="*/ 482652 w 952345"/>
                    <a:gd name="connsiteY6560" fmla="*/ 245306 h 742078"/>
                    <a:gd name="connsiteX6561" fmla="*/ 482212 w 952345"/>
                    <a:gd name="connsiteY6561" fmla="*/ 244739 h 742078"/>
                    <a:gd name="connsiteX6562" fmla="*/ 481969 w 952345"/>
                    <a:gd name="connsiteY6562" fmla="*/ 244277 h 742078"/>
                    <a:gd name="connsiteX6563" fmla="*/ 481460 w 952345"/>
                    <a:gd name="connsiteY6563" fmla="*/ 243108 h 742078"/>
                    <a:gd name="connsiteX6564" fmla="*/ 481067 w 952345"/>
                    <a:gd name="connsiteY6564" fmla="*/ 241963 h 742078"/>
                    <a:gd name="connsiteX6565" fmla="*/ 480905 w 952345"/>
                    <a:gd name="connsiteY6565" fmla="*/ 241465 h 742078"/>
                    <a:gd name="connsiteX6566" fmla="*/ 480754 w 952345"/>
                    <a:gd name="connsiteY6566" fmla="*/ 241037 h 742078"/>
                    <a:gd name="connsiteX6567" fmla="*/ 480766 w 952345"/>
                    <a:gd name="connsiteY6567" fmla="*/ 241222 h 742078"/>
                    <a:gd name="connsiteX6568" fmla="*/ 480882 w 952345"/>
                    <a:gd name="connsiteY6568" fmla="*/ 243941 h 742078"/>
                    <a:gd name="connsiteX6569" fmla="*/ 480777 w 952345"/>
                    <a:gd name="connsiteY6569" fmla="*/ 244994 h 742078"/>
                    <a:gd name="connsiteX6570" fmla="*/ 480534 w 952345"/>
                    <a:gd name="connsiteY6570" fmla="*/ 246047 h 742078"/>
                    <a:gd name="connsiteX6571" fmla="*/ 480963 w 952345"/>
                    <a:gd name="connsiteY6571" fmla="*/ 246833 h 742078"/>
                    <a:gd name="connsiteX6572" fmla="*/ 481078 w 952345"/>
                    <a:gd name="connsiteY6572" fmla="*/ 246972 h 742078"/>
                    <a:gd name="connsiteX6573" fmla="*/ 482131 w 952345"/>
                    <a:gd name="connsiteY6573" fmla="*/ 247863 h 742078"/>
                    <a:gd name="connsiteX6574" fmla="*/ 483357 w 952345"/>
                    <a:gd name="connsiteY6574" fmla="*/ 248777 h 742078"/>
                    <a:gd name="connsiteX6575" fmla="*/ 483971 w 952345"/>
                    <a:gd name="connsiteY6575" fmla="*/ 249483 h 742078"/>
                    <a:gd name="connsiteX6576" fmla="*/ 484156 w 952345"/>
                    <a:gd name="connsiteY6576" fmla="*/ 249853 h 742078"/>
                    <a:gd name="connsiteX6577" fmla="*/ 484167 w 952345"/>
                    <a:gd name="connsiteY6577" fmla="*/ 251646 h 742078"/>
                    <a:gd name="connsiteX6578" fmla="*/ 483797 w 952345"/>
                    <a:gd name="connsiteY6578" fmla="*/ 252410 h 742078"/>
                    <a:gd name="connsiteX6579" fmla="*/ 483901 w 952345"/>
                    <a:gd name="connsiteY6579" fmla="*/ 252479 h 742078"/>
                    <a:gd name="connsiteX6580" fmla="*/ 484619 w 952345"/>
                    <a:gd name="connsiteY6580" fmla="*/ 253301 h 742078"/>
                    <a:gd name="connsiteX6581" fmla="*/ 484792 w 952345"/>
                    <a:gd name="connsiteY6581" fmla="*/ 253671 h 742078"/>
                    <a:gd name="connsiteX6582" fmla="*/ 484827 w 952345"/>
                    <a:gd name="connsiteY6582" fmla="*/ 255314 h 742078"/>
                    <a:gd name="connsiteX6583" fmla="*/ 484619 w 952345"/>
                    <a:gd name="connsiteY6583" fmla="*/ 255811 h 742078"/>
                    <a:gd name="connsiteX6584" fmla="*/ 484295 w 952345"/>
                    <a:gd name="connsiteY6584" fmla="*/ 256332 h 742078"/>
                    <a:gd name="connsiteX6585" fmla="*/ 483959 w 952345"/>
                    <a:gd name="connsiteY6585" fmla="*/ 256737 h 742078"/>
                    <a:gd name="connsiteX6586" fmla="*/ 483288 w 952345"/>
                    <a:gd name="connsiteY6586" fmla="*/ 257408 h 742078"/>
                    <a:gd name="connsiteX6587" fmla="*/ 483219 w 952345"/>
                    <a:gd name="connsiteY6587" fmla="*/ 257651 h 742078"/>
                    <a:gd name="connsiteX6588" fmla="*/ 483080 w 952345"/>
                    <a:gd name="connsiteY6588" fmla="*/ 258079 h 742078"/>
                    <a:gd name="connsiteX6589" fmla="*/ 482652 w 952345"/>
                    <a:gd name="connsiteY6589" fmla="*/ 258820 h 742078"/>
                    <a:gd name="connsiteX6590" fmla="*/ 481622 w 952345"/>
                    <a:gd name="connsiteY6590" fmla="*/ 259942 h 742078"/>
                    <a:gd name="connsiteX6591" fmla="*/ 481553 w 952345"/>
                    <a:gd name="connsiteY6591" fmla="*/ 260023 h 742078"/>
                    <a:gd name="connsiteX6592" fmla="*/ 481159 w 952345"/>
                    <a:gd name="connsiteY6592" fmla="*/ 261168 h 742078"/>
                    <a:gd name="connsiteX6593" fmla="*/ 481055 w 952345"/>
                    <a:gd name="connsiteY6593" fmla="*/ 261585 h 742078"/>
                    <a:gd name="connsiteX6594" fmla="*/ 480939 w 952345"/>
                    <a:gd name="connsiteY6594" fmla="*/ 262094 h 742078"/>
                    <a:gd name="connsiteX6595" fmla="*/ 480847 w 952345"/>
                    <a:gd name="connsiteY6595" fmla="*/ 262487 h 742078"/>
                    <a:gd name="connsiteX6596" fmla="*/ 480662 w 952345"/>
                    <a:gd name="connsiteY6596" fmla="*/ 264489 h 742078"/>
                    <a:gd name="connsiteX6597" fmla="*/ 480546 w 952345"/>
                    <a:gd name="connsiteY6597" fmla="*/ 265009 h 742078"/>
                    <a:gd name="connsiteX6598" fmla="*/ 480361 w 952345"/>
                    <a:gd name="connsiteY6598" fmla="*/ 265495 h 742078"/>
                    <a:gd name="connsiteX6599" fmla="*/ 480083 w 952345"/>
                    <a:gd name="connsiteY6599" fmla="*/ 266004 h 742078"/>
                    <a:gd name="connsiteX6600" fmla="*/ 479227 w 952345"/>
                    <a:gd name="connsiteY6600" fmla="*/ 267127 h 742078"/>
                    <a:gd name="connsiteX6601" fmla="*/ 479077 w 952345"/>
                    <a:gd name="connsiteY6601" fmla="*/ 267404 h 742078"/>
                    <a:gd name="connsiteX6602" fmla="*/ 478464 w 952345"/>
                    <a:gd name="connsiteY6602" fmla="*/ 268665 h 742078"/>
                    <a:gd name="connsiteX6603" fmla="*/ 478406 w 952345"/>
                    <a:gd name="connsiteY6603" fmla="*/ 268920 h 742078"/>
                    <a:gd name="connsiteX6604" fmla="*/ 478140 w 952345"/>
                    <a:gd name="connsiteY6604" fmla="*/ 270436 h 742078"/>
                    <a:gd name="connsiteX6605" fmla="*/ 477862 w 952345"/>
                    <a:gd name="connsiteY6605" fmla="*/ 271153 h 742078"/>
                    <a:gd name="connsiteX6606" fmla="*/ 477353 w 952345"/>
                    <a:gd name="connsiteY6606" fmla="*/ 271916 h 742078"/>
                    <a:gd name="connsiteX6607" fmla="*/ 476242 w 952345"/>
                    <a:gd name="connsiteY6607" fmla="*/ 273085 h 742078"/>
                    <a:gd name="connsiteX6608" fmla="*/ 475918 w 952345"/>
                    <a:gd name="connsiteY6608" fmla="*/ 273351 h 742078"/>
                    <a:gd name="connsiteX6609" fmla="*/ 475479 w 952345"/>
                    <a:gd name="connsiteY6609" fmla="*/ 273663 h 742078"/>
                    <a:gd name="connsiteX6610" fmla="*/ 473963 w 952345"/>
                    <a:gd name="connsiteY6610" fmla="*/ 274520 h 742078"/>
                    <a:gd name="connsiteX6611" fmla="*/ 472262 w 952345"/>
                    <a:gd name="connsiteY6611" fmla="*/ 275584 h 742078"/>
                    <a:gd name="connsiteX6612" fmla="*/ 471742 w 952345"/>
                    <a:gd name="connsiteY6612" fmla="*/ 276579 h 742078"/>
                    <a:gd name="connsiteX6613" fmla="*/ 471649 w 952345"/>
                    <a:gd name="connsiteY6613" fmla="*/ 276787 h 742078"/>
                    <a:gd name="connsiteX6614" fmla="*/ 471302 w 952345"/>
                    <a:gd name="connsiteY6614" fmla="*/ 278673 h 742078"/>
                    <a:gd name="connsiteX6615" fmla="*/ 471140 w 952345"/>
                    <a:gd name="connsiteY6615" fmla="*/ 279124 h 742078"/>
                    <a:gd name="connsiteX6616" fmla="*/ 470457 w 952345"/>
                    <a:gd name="connsiteY6616" fmla="*/ 280582 h 742078"/>
                    <a:gd name="connsiteX6617" fmla="*/ 470122 w 952345"/>
                    <a:gd name="connsiteY6617" fmla="*/ 281068 h 742078"/>
                    <a:gd name="connsiteX6618" fmla="*/ 469485 w 952345"/>
                    <a:gd name="connsiteY6618" fmla="*/ 281728 h 742078"/>
                    <a:gd name="connsiteX6619" fmla="*/ 467750 w 952345"/>
                    <a:gd name="connsiteY6619" fmla="*/ 283000 h 742078"/>
                    <a:gd name="connsiteX6620" fmla="*/ 467345 w 952345"/>
                    <a:gd name="connsiteY6620" fmla="*/ 283289 h 742078"/>
                    <a:gd name="connsiteX6621" fmla="*/ 466929 w 952345"/>
                    <a:gd name="connsiteY6621" fmla="*/ 283613 h 742078"/>
                    <a:gd name="connsiteX6622" fmla="*/ 465332 w 952345"/>
                    <a:gd name="connsiteY6622" fmla="*/ 284828 h 742078"/>
                    <a:gd name="connsiteX6623" fmla="*/ 465135 w 952345"/>
                    <a:gd name="connsiteY6623" fmla="*/ 286564 h 742078"/>
                    <a:gd name="connsiteX6624" fmla="*/ 464719 w 952345"/>
                    <a:gd name="connsiteY6624" fmla="*/ 288507 h 742078"/>
                    <a:gd name="connsiteX6625" fmla="*/ 464383 w 952345"/>
                    <a:gd name="connsiteY6625" fmla="*/ 289352 h 742078"/>
                    <a:gd name="connsiteX6626" fmla="*/ 463319 w 952345"/>
                    <a:gd name="connsiteY6626" fmla="*/ 291203 h 742078"/>
                    <a:gd name="connsiteX6627" fmla="*/ 462787 w 952345"/>
                    <a:gd name="connsiteY6627" fmla="*/ 291967 h 742078"/>
                    <a:gd name="connsiteX6628" fmla="*/ 461919 w 952345"/>
                    <a:gd name="connsiteY6628" fmla="*/ 292973 h 742078"/>
                    <a:gd name="connsiteX6629" fmla="*/ 461838 w 952345"/>
                    <a:gd name="connsiteY6629" fmla="*/ 293887 h 742078"/>
                    <a:gd name="connsiteX6630" fmla="*/ 461849 w 952345"/>
                    <a:gd name="connsiteY6630" fmla="*/ 293980 h 742078"/>
                    <a:gd name="connsiteX6631" fmla="*/ 462509 w 952345"/>
                    <a:gd name="connsiteY6631" fmla="*/ 295843 h 742078"/>
                    <a:gd name="connsiteX6632" fmla="*/ 462601 w 952345"/>
                    <a:gd name="connsiteY6632" fmla="*/ 296236 h 742078"/>
                    <a:gd name="connsiteX6633" fmla="*/ 462775 w 952345"/>
                    <a:gd name="connsiteY6633" fmla="*/ 297833 h 742078"/>
                    <a:gd name="connsiteX6634" fmla="*/ 462717 w 952345"/>
                    <a:gd name="connsiteY6634" fmla="*/ 298538 h 742078"/>
                    <a:gd name="connsiteX6635" fmla="*/ 462601 w 952345"/>
                    <a:gd name="connsiteY6635" fmla="*/ 299036 h 742078"/>
                    <a:gd name="connsiteX6636" fmla="*/ 462370 w 952345"/>
                    <a:gd name="connsiteY6636" fmla="*/ 299603 h 742078"/>
                    <a:gd name="connsiteX6637" fmla="*/ 461248 w 952345"/>
                    <a:gd name="connsiteY6637" fmla="*/ 301431 h 742078"/>
                    <a:gd name="connsiteX6638" fmla="*/ 460808 w 952345"/>
                    <a:gd name="connsiteY6638" fmla="*/ 302009 h 742078"/>
                    <a:gd name="connsiteX6639" fmla="*/ 461213 w 952345"/>
                    <a:gd name="connsiteY6639" fmla="*/ 302206 h 742078"/>
                    <a:gd name="connsiteX6640" fmla="*/ 461849 w 952345"/>
                    <a:gd name="connsiteY6640" fmla="*/ 302646 h 742078"/>
                    <a:gd name="connsiteX6641" fmla="*/ 462544 w 952345"/>
                    <a:gd name="connsiteY6641" fmla="*/ 303490 h 742078"/>
                    <a:gd name="connsiteX6642" fmla="*/ 463180 w 952345"/>
                    <a:gd name="connsiteY6642" fmla="*/ 304971 h 742078"/>
                    <a:gd name="connsiteX6643" fmla="*/ 463411 w 952345"/>
                    <a:gd name="connsiteY6643" fmla="*/ 305816 h 742078"/>
                    <a:gd name="connsiteX6644" fmla="*/ 463747 w 952345"/>
                    <a:gd name="connsiteY6644" fmla="*/ 307493 h 742078"/>
                    <a:gd name="connsiteX6645" fmla="*/ 463770 w 952345"/>
                    <a:gd name="connsiteY6645" fmla="*/ 307991 h 742078"/>
                    <a:gd name="connsiteX6646" fmla="*/ 463747 w 952345"/>
                    <a:gd name="connsiteY6646" fmla="*/ 308511 h 742078"/>
                    <a:gd name="connsiteX6647" fmla="*/ 463492 w 952345"/>
                    <a:gd name="connsiteY6647" fmla="*/ 310293 h 742078"/>
                    <a:gd name="connsiteX6648" fmla="*/ 462925 w 952345"/>
                    <a:gd name="connsiteY6648" fmla="*/ 311415 h 742078"/>
                    <a:gd name="connsiteX6649" fmla="*/ 462567 w 952345"/>
                    <a:gd name="connsiteY6649" fmla="*/ 311774 h 742078"/>
                    <a:gd name="connsiteX6650" fmla="*/ 461572 w 952345"/>
                    <a:gd name="connsiteY6650" fmla="*/ 312596 h 742078"/>
                    <a:gd name="connsiteX6651" fmla="*/ 461051 w 952345"/>
                    <a:gd name="connsiteY6651" fmla="*/ 312919 h 742078"/>
                    <a:gd name="connsiteX6652" fmla="*/ 460565 w 952345"/>
                    <a:gd name="connsiteY6652" fmla="*/ 313105 h 742078"/>
                    <a:gd name="connsiteX6653" fmla="*/ 460033 w 952345"/>
                    <a:gd name="connsiteY6653" fmla="*/ 313243 h 742078"/>
                    <a:gd name="connsiteX6654" fmla="*/ 458460 w 952345"/>
                    <a:gd name="connsiteY6654" fmla="*/ 313405 h 742078"/>
                    <a:gd name="connsiteX6655" fmla="*/ 458321 w 952345"/>
                    <a:gd name="connsiteY6655" fmla="*/ 313417 h 742078"/>
                    <a:gd name="connsiteX6656" fmla="*/ 457210 w 952345"/>
                    <a:gd name="connsiteY6656" fmla="*/ 314007 h 742078"/>
                    <a:gd name="connsiteX6657" fmla="*/ 456076 w 952345"/>
                    <a:gd name="connsiteY6657" fmla="*/ 314505 h 742078"/>
                    <a:gd name="connsiteX6658" fmla="*/ 455590 w 952345"/>
                    <a:gd name="connsiteY6658" fmla="*/ 314701 h 742078"/>
                    <a:gd name="connsiteX6659" fmla="*/ 455127 w 952345"/>
                    <a:gd name="connsiteY6659" fmla="*/ 314898 h 742078"/>
                    <a:gd name="connsiteX6660" fmla="*/ 453566 w 952345"/>
                    <a:gd name="connsiteY6660" fmla="*/ 315592 h 742078"/>
                    <a:gd name="connsiteX6661" fmla="*/ 453531 w 952345"/>
                    <a:gd name="connsiteY6661" fmla="*/ 315650 h 742078"/>
                    <a:gd name="connsiteX6662" fmla="*/ 452895 w 952345"/>
                    <a:gd name="connsiteY6662" fmla="*/ 316437 h 742078"/>
                    <a:gd name="connsiteX6663" fmla="*/ 452895 w 952345"/>
                    <a:gd name="connsiteY6663" fmla="*/ 316865 h 742078"/>
                    <a:gd name="connsiteX6664" fmla="*/ 452536 w 952345"/>
                    <a:gd name="connsiteY6664" fmla="*/ 319317 h 742078"/>
                    <a:gd name="connsiteX6665" fmla="*/ 451876 w 952345"/>
                    <a:gd name="connsiteY6665" fmla="*/ 321377 h 742078"/>
                    <a:gd name="connsiteX6666" fmla="*/ 451622 w 952345"/>
                    <a:gd name="connsiteY6666" fmla="*/ 321898 h 742078"/>
                    <a:gd name="connsiteX6667" fmla="*/ 451333 w 952345"/>
                    <a:gd name="connsiteY6667" fmla="*/ 322337 h 742078"/>
                    <a:gd name="connsiteX6668" fmla="*/ 450581 w 952345"/>
                    <a:gd name="connsiteY6668" fmla="*/ 323297 h 742078"/>
                    <a:gd name="connsiteX6669" fmla="*/ 450303 w 952345"/>
                    <a:gd name="connsiteY6669" fmla="*/ 323575 h 742078"/>
                    <a:gd name="connsiteX6670" fmla="*/ 449667 w 952345"/>
                    <a:gd name="connsiteY6670" fmla="*/ 324096 h 742078"/>
                    <a:gd name="connsiteX6671" fmla="*/ 448382 w 952345"/>
                    <a:gd name="connsiteY6671" fmla="*/ 324883 h 742078"/>
                    <a:gd name="connsiteX6672" fmla="*/ 448058 w 952345"/>
                    <a:gd name="connsiteY6672" fmla="*/ 325125 h 742078"/>
                    <a:gd name="connsiteX6673" fmla="*/ 447607 w 952345"/>
                    <a:gd name="connsiteY6673" fmla="*/ 325496 h 742078"/>
                    <a:gd name="connsiteX6674" fmla="*/ 447515 w 952345"/>
                    <a:gd name="connsiteY6674" fmla="*/ 326340 h 742078"/>
                    <a:gd name="connsiteX6675" fmla="*/ 447515 w 952345"/>
                    <a:gd name="connsiteY6675" fmla="*/ 326572 h 742078"/>
                    <a:gd name="connsiteX6676" fmla="*/ 447885 w 952345"/>
                    <a:gd name="connsiteY6676" fmla="*/ 328492 h 742078"/>
                    <a:gd name="connsiteX6677" fmla="*/ 447873 w 952345"/>
                    <a:gd name="connsiteY6677" fmla="*/ 329291 h 742078"/>
                    <a:gd name="connsiteX6678" fmla="*/ 447769 w 952345"/>
                    <a:gd name="connsiteY6678" fmla="*/ 329811 h 742078"/>
                    <a:gd name="connsiteX6679" fmla="*/ 447272 w 952345"/>
                    <a:gd name="connsiteY6679" fmla="*/ 331500 h 742078"/>
                    <a:gd name="connsiteX6680" fmla="*/ 447017 w 952345"/>
                    <a:gd name="connsiteY6680" fmla="*/ 332044 h 742078"/>
                    <a:gd name="connsiteX6681" fmla="*/ 446577 w 952345"/>
                    <a:gd name="connsiteY6681" fmla="*/ 332669 h 742078"/>
                    <a:gd name="connsiteX6682" fmla="*/ 445617 w 952345"/>
                    <a:gd name="connsiteY6682" fmla="*/ 333733 h 742078"/>
                    <a:gd name="connsiteX6683" fmla="*/ 444911 w 952345"/>
                    <a:gd name="connsiteY6683" fmla="*/ 334266 h 742078"/>
                    <a:gd name="connsiteX6684" fmla="*/ 443512 w 952345"/>
                    <a:gd name="connsiteY6684" fmla="*/ 335018 h 742078"/>
                    <a:gd name="connsiteX6685" fmla="*/ 443141 w 952345"/>
                    <a:gd name="connsiteY6685" fmla="*/ 335249 h 742078"/>
                    <a:gd name="connsiteX6686" fmla="*/ 442748 w 952345"/>
                    <a:gd name="connsiteY6686" fmla="*/ 335503 h 742078"/>
                    <a:gd name="connsiteX6687" fmla="*/ 442343 w 952345"/>
                    <a:gd name="connsiteY6687" fmla="*/ 335781 h 742078"/>
                    <a:gd name="connsiteX6688" fmla="*/ 441984 w 952345"/>
                    <a:gd name="connsiteY6688" fmla="*/ 336024 h 742078"/>
                    <a:gd name="connsiteX6689" fmla="*/ 440411 w 952345"/>
                    <a:gd name="connsiteY6689" fmla="*/ 337424 h 742078"/>
                    <a:gd name="connsiteX6690" fmla="*/ 438988 w 952345"/>
                    <a:gd name="connsiteY6690" fmla="*/ 338431 h 742078"/>
                    <a:gd name="connsiteX6691" fmla="*/ 438317 w 952345"/>
                    <a:gd name="connsiteY6691" fmla="*/ 338824 h 742078"/>
                    <a:gd name="connsiteX6692" fmla="*/ 437275 w 952345"/>
                    <a:gd name="connsiteY6692" fmla="*/ 339240 h 742078"/>
                    <a:gd name="connsiteX6693" fmla="*/ 436026 w 952345"/>
                    <a:gd name="connsiteY6693" fmla="*/ 339495 h 742078"/>
                    <a:gd name="connsiteX6694" fmla="*/ 435933 w 952345"/>
                    <a:gd name="connsiteY6694" fmla="*/ 339553 h 742078"/>
                    <a:gd name="connsiteX6695" fmla="*/ 434244 w 952345"/>
                    <a:gd name="connsiteY6695" fmla="*/ 340779 h 742078"/>
                    <a:gd name="connsiteX6696" fmla="*/ 431815 w 952345"/>
                    <a:gd name="connsiteY6696" fmla="*/ 342318 h 742078"/>
                    <a:gd name="connsiteX6697" fmla="*/ 428159 w 952345"/>
                    <a:gd name="connsiteY6697" fmla="*/ 344285 h 742078"/>
                    <a:gd name="connsiteX6698" fmla="*/ 427927 w 952345"/>
                    <a:gd name="connsiteY6698" fmla="*/ 344458 h 742078"/>
                    <a:gd name="connsiteX6699" fmla="*/ 427187 w 952345"/>
                    <a:gd name="connsiteY6699" fmla="*/ 345141 h 742078"/>
                    <a:gd name="connsiteX6700" fmla="*/ 426793 w 952345"/>
                    <a:gd name="connsiteY6700" fmla="*/ 345500 h 742078"/>
                    <a:gd name="connsiteX6701" fmla="*/ 426608 w 952345"/>
                    <a:gd name="connsiteY6701" fmla="*/ 345673 h 742078"/>
                    <a:gd name="connsiteX6702" fmla="*/ 426064 w 952345"/>
                    <a:gd name="connsiteY6702" fmla="*/ 346564 h 742078"/>
                    <a:gd name="connsiteX6703" fmla="*/ 426053 w 952345"/>
                    <a:gd name="connsiteY6703" fmla="*/ 346587 h 742078"/>
                    <a:gd name="connsiteX6704" fmla="*/ 425937 w 952345"/>
                    <a:gd name="connsiteY6704" fmla="*/ 348531 h 742078"/>
                    <a:gd name="connsiteX6705" fmla="*/ 425845 w 952345"/>
                    <a:gd name="connsiteY6705" fmla="*/ 349364 h 742078"/>
                    <a:gd name="connsiteX6706" fmla="*/ 425174 w 952345"/>
                    <a:gd name="connsiteY6706" fmla="*/ 352418 h 742078"/>
                    <a:gd name="connsiteX6707" fmla="*/ 425139 w 952345"/>
                    <a:gd name="connsiteY6707" fmla="*/ 352788 h 742078"/>
                    <a:gd name="connsiteX6708" fmla="*/ 424861 w 952345"/>
                    <a:gd name="connsiteY6708" fmla="*/ 355993 h 742078"/>
                    <a:gd name="connsiteX6709" fmla="*/ 424792 w 952345"/>
                    <a:gd name="connsiteY6709" fmla="*/ 356386 h 742078"/>
                    <a:gd name="connsiteX6710" fmla="*/ 424387 w 952345"/>
                    <a:gd name="connsiteY6710" fmla="*/ 357648 h 742078"/>
                    <a:gd name="connsiteX6711" fmla="*/ 424387 w 952345"/>
                    <a:gd name="connsiteY6711" fmla="*/ 357705 h 742078"/>
                    <a:gd name="connsiteX6712" fmla="*/ 424491 w 952345"/>
                    <a:gd name="connsiteY6712" fmla="*/ 358307 h 742078"/>
                    <a:gd name="connsiteX6713" fmla="*/ 424572 w 952345"/>
                    <a:gd name="connsiteY6713" fmla="*/ 360008 h 742078"/>
                    <a:gd name="connsiteX6714" fmla="*/ 424942 w 952345"/>
                    <a:gd name="connsiteY6714" fmla="*/ 360552 h 742078"/>
                    <a:gd name="connsiteX6715" fmla="*/ 425636 w 952345"/>
                    <a:gd name="connsiteY6715" fmla="*/ 360875 h 742078"/>
                    <a:gd name="connsiteX6716" fmla="*/ 426250 w 952345"/>
                    <a:gd name="connsiteY6716" fmla="*/ 361211 h 742078"/>
                    <a:gd name="connsiteX6717" fmla="*/ 426585 w 952345"/>
                    <a:gd name="connsiteY6717" fmla="*/ 361442 h 742078"/>
                    <a:gd name="connsiteX6718" fmla="*/ 428043 w 952345"/>
                    <a:gd name="connsiteY6718" fmla="*/ 362750 h 742078"/>
                    <a:gd name="connsiteX6719" fmla="*/ 428506 w 952345"/>
                    <a:gd name="connsiteY6719" fmla="*/ 363351 h 742078"/>
                    <a:gd name="connsiteX6720" fmla="*/ 429211 w 952345"/>
                    <a:gd name="connsiteY6720" fmla="*/ 364520 h 742078"/>
                    <a:gd name="connsiteX6721" fmla="*/ 429836 w 952345"/>
                    <a:gd name="connsiteY6721" fmla="*/ 365966 h 742078"/>
                    <a:gd name="connsiteX6722" fmla="*/ 429917 w 952345"/>
                    <a:gd name="connsiteY6722" fmla="*/ 366001 h 742078"/>
                    <a:gd name="connsiteX6723" fmla="*/ 430438 w 952345"/>
                    <a:gd name="connsiteY6723" fmla="*/ 365897 h 742078"/>
                    <a:gd name="connsiteX6724" fmla="*/ 432497 w 952345"/>
                    <a:gd name="connsiteY6724" fmla="*/ 363849 h 742078"/>
                    <a:gd name="connsiteX6725" fmla="*/ 432960 w 952345"/>
                    <a:gd name="connsiteY6725" fmla="*/ 363490 h 742078"/>
                    <a:gd name="connsiteX6726" fmla="*/ 433423 w 952345"/>
                    <a:gd name="connsiteY6726" fmla="*/ 363247 h 742078"/>
                    <a:gd name="connsiteX6727" fmla="*/ 435424 w 952345"/>
                    <a:gd name="connsiteY6727" fmla="*/ 362275 h 742078"/>
                    <a:gd name="connsiteX6728" fmla="*/ 435841 w 952345"/>
                    <a:gd name="connsiteY6728" fmla="*/ 362125 h 742078"/>
                    <a:gd name="connsiteX6729" fmla="*/ 436361 w 952345"/>
                    <a:gd name="connsiteY6729" fmla="*/ 362009 h 742078"/>
                    <a:gd name="connsiteX6730" fmla="*/ 437704 w 952345"/>
                    <a:gd name="connsiteY6730" fmla="*/ 361870 h 742078"/>
                    <a:gd name="connsiteX6731" fmla="*/ 438213 w 952345"/>
                    <a:gd name="connsiteY6731" fmla="*/ 361813 h 742078"/>
                    <a:gd name="connsiteX6732" fmla="*/ 438583 w 952345"/>
                    <a:gd name="connsiteY6732" fmla="*/ 361778 h 742078"/>
                    <a:gd name="connsiteX6733" fmla="*/ 439775 w 952345"/>
                    <a:gd name="connsiteY6733" fmla="*/ 361466 h 742078"/>
                    <a:gd name="connsiteX6734" fmla="*/ 439960 w 952345"/>
                    <a:gd name="connsiteY6734" fmla="*/ 361061 h 742078"/>
                    <a:gd name="connsiteX6735" fmla="*/ 440156 w 952345"/>
                    <a:gd name="connsiteY6735" fmla="*/ 360609 h 742078"/>
                    <a:gd name="connsiteX6736" fmla="*/ 440341 w 952345"/>
                    <a:gd name="connsiteY6736" fmla="*/ 360147 h 742078"/>
                    <a:gd name="connsiteX6737" fmla="*/ 441117 w 952345"/>
                    <a:gd name="connsiteY6737" fmla="*/ 358168 h 742078"/>
                    <a:gd name="connsiteX6738" fmla="*/ 441371 w 952345"/>
                    <a:gd name="connsiteY6738" fmla="*/ 357705 h 742078"/>
                    <a:gd name="connsiteX6739" fmla="*/ 442968 w 952345"/>
                    <a:gd name="connsiteY6739" fmla="*/ 355553 h 742078"/>
                    <a:gd name="connsiteX6740" fmla="*/ 443292 w 952345"/>
                    <a:gd name="connsiteY6740" fmla="*/ 355125 h 742078"/>
                    <a:gd name="connsiteX6741" fmla="*/ 444865 w 952345"/>
                    <a:gd name="connsiteY6741" fmla="*/ 352962 h 742078"/>
                    <a:gd name="connsiteX6742" fmla="*/ 445478 w 952345"/>
                    <a:gd name="connsiteY6742" fmla="*/ 352245 h 742078"/>
                    <a:gd name="connsiteX6743" fmla="*/ 446693 w 952345"/>
                    <a:gd name="connsiteY6743" fmla="*/ 351157 h 742078"/>
                    <a:gd name="connsiteX6744" fmla="*/ 447330 w 952345"/>
                    <a:gd name="connsiteY6744" fmla="*/ 349132 h 742078"/>
                    <a:gd name="connsiteX6745" fmla="*/ 447653 w 952345"/>
                    <a:gd name="connsiteY6745" fmla="*/ 348415 h 742078"/>
                    <a:gd name="connsiteX6746" fmla="*/ 448267 w 952345"/>
                    <a:gd name="connsiteY6746" fmla="*/ 347327 h 742078"/>
                    <a:gd name="connsiteX6747" fmla="*/ 448799 w 952345"/>
                    <a:gd name="connsiteY6747" fmla="*/ 346656 h 742078"/>
                    <a:gd name="connsiteX6748" fmla="*/ 450060 w 952345"/>
                    <a:gd name="connsiteY6748" fmla="*/ 345962 h 742078"/>
                    <a:gd name="connsiteX6749" fmla="*/ 451668 w 952345"/>
                    <a:gd name="connsiteY6749" fmla="*/ 345754 h 742078"/>
                    <a:gd name="connsiteX6750" fmla="*/ 452374 w 952345"/>
                    <a:gd name="connsiteY6750" fmla="*/ 345731 h 742078"/>
                    <a:gd name="connsiteX6751" fmla="*/ 454005 w 952345"/>
                    <a:gd name="connsiteY6751" fmla="*/ 346494 h 742078"/>
                    <a:gd name="connsiteX6752" fmla="*/ 455278 w 952345"/>
                    <a:gd name="connsiteY6752" fmla="*/ 348102 h 742078"/>
                    <a:gd name="connsiteX6753" fmla="*/ 455475 w 952345"/>
                    <a:gd name="connsiteY6753" fmla="*/ 348299 h 742078"/>
                    <a:gd name="connsiteX6754" fmla="*/ 456620 w 952345"/>
                    <a:gd name="connsiteY6754" fmla="*/ 349178 h 742078"/>
                    <a:gd name="connsiteX6755" fmla="*/ 457025 w 952345"/>
                    <a:gd name="connsiteY6755" fmla="*/ 349491 h 742078"/>
                    <a:gd name="connsiteX6756" fmla="*/ 457222 w 952345"/>
                    <a:gd name="connsiteY6756" fmla="*/ 349641 h 742078"/>
                    <a:gd name="connsiteX6757" fmla="*/ 458876 w 952345"/>
                    <a:gd name="connsiteY6757" fmla="*/ 350243 h 742078"/>
                    <a:gd name="connsiteX6758" fmla="*/ 458992 w 952345"/>
                    <a:gd name="connsiteY6758" fmla="*/ 350278 h 742078"/>
                    <a:gd name="connsiteX6759" fmla="*/ 460264 w 952345"/>
                    <a:gd name="connsiteY6759" fmla="*/ 350208 h 742078"/>
                    <a:gd name="connsiteX6760" fmla="*/ 460658 w 952345"/>
                    <a:gd name="connsiteY6760" fmla="*/ 350173 h 742078"/>
                    <a:gd name="connsiteX6761" fmla="*/ 462648 w 952345"/>
                    <a:gd name="connsiteY6761" fmla="*/ 349780 h 742078"/>
                    <a:gd name="connsiteX6762" fmla="*/ 463666 w 952345"/>
                    <a:gd name="connsiteY6762" fmla="*/ 349838 h 742078"/>
                    <a:gd name="connsiteX6763" fmla="*/ 464418 w 952345"/>
                    <a:gd name="connsiteY6763" fmla="*/ 350104 h 742078"/>
                    <a:gd name="connsiteX6764" fmla="*/ 465864 w 952345"/>
                    <a:gd name="connsiteY6764" fmla="*/ 350821 h 742078"/>
                    <a:gd name="connsiteX6765" fmla="*/ 466894 w 952345"/>
                    <a:gd name="connsiteY6765" fmla="*/ 352013 h 742078"/>
                    <a:gd name="connsiteX6766" fmla="*/ 467044 w 952345"/>
                    <a:gd name="connsiteY6766" fmla="*/ 352499 h 742078"/>
                    <a:gd name="connsiteX6767" fmla="*/ 467229 w 952345"/>
                    <a:gd name="connsiteY6767" fmla="*/ 353344 h 742078"/>
                    <a:gd name="connsiteX6768" fmla="*/ 467762 w 952345"/>
                    <a:gd name="connsiteY6768" fmla="*/ 353656 h 742078"/>
                    <a:gd name="connsiteX6769" fmla="*/ 467854 w 952345"/>
                    <a:gd name="connsiteY6769" fmla="*/ 353691 h 742078"/>
                    <a:gd name="connsiteX6770" fmla="*/ 469648 w 952345"/>
                    <a:gd name="connsiteY6770" fmla="*/ 353864 h 742078"/>
                    <a:gd name="connsiteX6771" fmla="*/ 469937 w 952345"/>
                    <a:gd name="connsiteY6771" fmla="*/ 353876 h 742078"/>
                    <a:gd name="connsiteX6772" fmla="*/ 471904 w 952345"/>
                    <a:gd name="connsiteY6772" fmla="*/ 353598 h 742078"/>
                    <a:gd name="connsiteX6773" fmla="*/ 472644 w 952345"/>
                    <a:gd name="connsiteY6773" fmla="*/ 353575 h 742078"/>
                    <a:gd name="connsiteX6774" fmla="*/ 473419 w 952345"/>
                    <a:gd name="connsiteY6774" fmla="*/ 353575 h 742078"/>
                    <a:gd name="connsiteX6775" fmla="*/ 475270 w 952345"/>
                    <a:gd name="connsiteY6775" fmla="*/ 351666 h 742078"/>
                    <a:gd name="connsiteX6776" fmla="*/ 476948 w 952345"/>
                    <a:gd name="connsiteY6776" fmla="*/ 350312 h 742078"/>
                    <a:gd name="connsiteX6777" fmla="*/ 478012 w 952345"/>
                    <a:gd name="connsiteY6777" fmla="*/ 349873 h 742078"/>
                    <a:gd name="connsiteX6778" fmla="*/ 478869 w 952345"/>
                    <a:gd name="connsiteY6778" fmla="*/ 349815 h 742078"/>
                    <a:gd name="connsiteX6779" fmla="*/ 481009 w 952345"/>
                    <a:gd name="connsiteY6779" fmla="*/ 349977 h 742078"/>
                    <a:gd name="connsiteX6780" fmla="*/ 481703 w 952345"/>
                    <a:gd name="connsiteY6780" fmla="*/ 350081 h 742078"/>
                    <a:gd name="connsiteX6781" fmla="*/ 482536 w 952345"/>
                    <a:gd name="connsiteY6781" fmla="*/ 350428 h 742078"/>
                    <a:gd name="connsiteX6782" fmla="*/ 484283 w 952345"/>
                    <a:gd name="connsiteY6782" fmla="*/ 351678 h 742078"/>
                    <a:gd name="connsiteX6783" fmla="*/ 484827 w 952345"/>
                    <a:gd name="connsiteY6783" fmla="*/ 352117 h 742078"/>
                    <a:gd name="connsiteX6784" fmla="*/ 486088 w 952345"/>
                    <a:gd name="connsiteY6784" fmla="*/ 353332 h 742078"/>
                    <a:gd name="connsiteX6785" fmla="*/ 486586 w 952345"/>
                    <a:gd name="connsiteY6785" fmla="*/ 353945 h 742078"/>
                    <a:gd name="connsiteX6786" fmla="*/ 486898 w 952345"/>
                    <a:gd name="connsiteY6786" fmla="*/ 355796 h 742078"/>
                    <a:gd name="connsiteX6787" fmla="*/ 486574 w 952345"/>
                    <a:gd name="connsiteY6787" fmla="*/ 356803 h 742078"/>
                    <a:gd name="connsiteX6788" fmla="*/ 487419 w 952345"/>
                    <a:gd name="connsiteY6788" fmla="*/ 356907 h 742078"/>
                    <a:gd name="connsiteX6789" fmla="*/ 488159 w 952345"/>
                    <a:gd name="connsiteY6789" fmla="*/ 357150 h 742078"/>
                    <a:gd name="connsiteX6790" fmla="*/ 488599 w 952345"/>
                    <a:gd name="connsiteY6790" fmla="*/ 357405 h 742078"/>
                    <a:gd name="connsiteX6791" fmla="*/ 488957 w 952345"/>
                    <a:gd name="connsiteY6791" fmla="*/ 357659 h 742078"/>
                    <a:gd name="connsiteX6792" fmla="*/ 489756 w 952345"/>
                    <a:gd name="connsiteY6792" fmla="*/ 358365 h 742078"/>
                    <a:gd name="connsiteX6793" fmla="*/ 490253 w 952345"/>
                    <a:gd name="connsiteY6793" fmla="*/ 358897 h 742078"/>
                    <a:gd name="connsiteX6794" fmla="*/ 490704 w 952345"/>
                    <a:gd name="connsiteY6794" fmla="*/ 359765 h 742078"/>
                    <a:gd name="connsiteX6795" fmla="*/ 490970 w 952345"/>
                    <a:gd name="connsiteY6795" fmla="*/ 360794 h 742078"/>
                    <a:gd name="connsiteX6796" fmla="*/ 491028 w 952345"/>
                    <a:gd name="connsiteY6796" fmla="*/ 361234 h 742078"/>
                    <a:gd name="connsiteX6797" fmla="*/ 491040 w 952345"/>
                    <a:gd name="connsiteY6797" fmla="*/ 361720 h 742078"/>
                    <a:gd name="connsiteX6798" fmla="*/ 491040 w 952345"/>
                    <a:gd name="connsiteY6798" fmla="*/ 361882 h 742078"/>
                    <a:gd name="connsiteX6799" fmla="*/ 491780 w 952345"/>
                    <a:gd name="connsiteY6799" fmla="*/ 361917 h 742078"/>
                    <a:gd name="connsiteX6800" fmla="*/ 492972 w 952345"/>
                    <a:gd name="connsiteY6800" fmla="*/ 362414 h 742078"/>
                    <a:gd name="connsiteX6801" fmla="*/ 493296 w 952345"/>
                    <a:gd name="connsiteY6801" fmla="*/ 362692 h 742078"/>
                    <a:gd name="connsiteX6802" fmla="*/ 493955 w 952345"/>
                    <a:gd name="connsiteY6802" fmla="*/ 363837 h 742078"/>
                    <a:gd name="connsiteX6803" fmla="*/ 494326 w 952345"/>
                    <a:gd name="connsiteY6803" fmla="*/ 366036 h 742078"/>
                    <a:gd name="connsiteX6804" fmla="*/ 494314 w 952345"/>
                    <a:gd name="connsiteY6804" fmla="*/ 366672 h 742078"/>
                    <a:gd name="connsiteX6805" fmla="*/ 494025 w 952345"/>
                    <a:gd name="connsiteY6805" fmla="*/ 368245 h 742078"/>
                    <a:gd name="connsiteX6806" fmla="*/ 493620 w 952345"/>
                    <a:gd name="connsiteY6806" fmla="*/ 369125 h 742078"/>
                    <a:gd name="connsiteX6807" fmla="*/ 493331 w 952345"/>
                    <a:gd name="connsiteY6807" fmla="*/ 369495 h 742078"/>
                    <a:gd name="connsiteX6808" fmla="*/ 492625 w 952345"/>
                    <a:gd name="connsiteY6808" fmla="*/ 370062 h 742078"/>
                    <a:gd name="connsiteX6809" fmla="*/ 492613 w 952345"/>
                    <a:gd name="connsiteY6809" fmla="*/ 370073 h 742078"/>
                    <a:gd name="connsiteX6810" fmla="*/ 492694 w 952345"/>
                    <a:gd name="connsiteY6810" fmla="*/ 370224 h 742078"/>
                    <a:gd name="connsiteX6811" fmla="*/ 492845 w 952345"/>
                    <a:gd name="connsiteY6811" fmla="*/ 370617 h 742078"/>
                    <a:gd name="connsiteX6812" fmla="*/ 492995 w 952345"/>
                    <a:gd name="connsiteY6812" fmla="*/ 371138 h 742078"/>
                    <a:gd name="connsiteX6813" fmla="*/ 493261 w 952345"/>
                    <a:gd name="connsiteY6813" fmla="*/ 372248 h 742078"/>
                    <a:gd name="connsiteX6814" fmla="*/ 493284 w 952345"/>
                    <a:gd name="connsiteY6814" fmla="*/ 372966 h 742078"/>
                    <a:gd name="connsiteX6815" fmla="*/ 493215 w 952345"/>
                    <a:gd name="connsiteY6815" fmla="*/ 373486 h 742078"/>
                    <a:gd name="connsiteX6816" fmla="*/ 492856 w 952345"/>
                    <a:gd name="connsiteY6816" fmla="*/ 375546 h 742078"/>
                    <a:gd name="connsiteX6817" fmla="*/ 492856 w 952345"/>
                    <a:gd name="connsiteY6817" fmla="*/ 375615 h 742078"/>
                    <a:gd name="connsiteX6818" fmla="*/ 493192 w 952345"/>
                    <a:gd name="connsiteY6818" fmla="*/ 376795 h 742078"/>
                    <a:gd name="connsiteX6819" fmla="*/ 493331 w 952345"/>
                    <a:gd name="connsiteY6819" fmla="*/ 377166 h 742078"/>
                    <a:gd name="connsiteX6820" fmla="*/ 493747 w 952345"/>
                    <a:gd name="connsiteY6820" fmla="*/ 378103 h 742078"/>
                    <a:gd name="connsiteX6821" fmla="*/ 494164 w 952345"/>
                    <a:gd name="connsiteY6821" fmla="*/ 379364 h 742078"/>
                    <a:gd name="connsiteX6822" fmla="*/ 494245 w 952345"/>
                    <a:gd name="connsiteY6822" fmla="*/ 380035 h 742078"/>
                    <a:gd name="connsiteX6823" fmla="*/ 494221 w 952345"/>
                    <a:gd name="connsiteY6823" fmla="*/ 380486 h 742078"/>
                    <a:gd name="connsiteX6824" fmla="*/ 493435 w 952345"/>
                    <a:gd name="connsiteY6824" fmla="*/ 381979 h 742078"/>
                    <a:gd name="connsiteX6825" fmla="*/ 492151 w 952345"/>
                    <a:gd name="connsiteY6825" fmla="*/ 382950 h 742078"/>
                    <a:gd name="connsiteX6826" fmla="*/ 491456 w 952345"/>
                    <a:gd name="connsiteY6826" fmla="*/ 383413 h 742078"/>
                    <a:gd name="connsiteX6827" fmla="*/ 488656 w 952345"/>
                    <a:gd name="connsiteY6827" fmla="*/ 384894 h 742078"/>
                    <a:gd name="connsiteX6828" fmla="*/ 488367 w 952345"/>
                    <a:gd name="connsiteY6828" fmla="*/ 385079 h 742078"/>
                    <a:gd name="connsiteX6829" fmla="*/ 487870 w 952345"/>
                    <a:gd name="connsiteY6829" fmla="*/ 385484 h 742078"/>
                    <a:gd name="connsiteX6830" fmla="*/ 487430 w 952345"/>
                    <a:gd name="connsiteY6830" fmla="*/ 385750 h 742078"/>
                    <a:gd name="connsiteX6831" fmla="*/ 487002 w 952345"/>
                    <a:gd name="connsiteY6831" fmla="*/ 386028 h 742078"/>
                    <a:gd name="connsiteX6832" fmla="*/ 486134 w 952345"/>
                    <a:gd name="connsiteY6832" fmla="*/ 386641 h 742078"/>
                    <a:gd name="connsiteX6833" fmla="*/ 486018 w 952345"/>
                    <a:gd name="connsiteY6833" fmla="*/ 387069 h 742078"/>
                    <a:gd name="connsiteX6834" fmla="*/ 486007 w 952345"/>
                    <a:gd name="connsiteY6834" fmla="*/ 387358 h 742078"/>
                    <a:gd name="connsiteX6835" fmla="*/ 485984 w 952345"/>
                    <a:gd name="connsiteY6835" fmla="*/ 387891 h 742078"/>
                    <a:gd name="connsiteX6836" fmla="*/ 485984 w 952345"/>
                    <a:gd name="connsiteY6836" fmla="*/ 388041 h 742078"/>
                    <a:gd name="connsiteX6837" fmla="*/ 486065 w 952345"/>
                    <a:gd name="connsiteY6837" fmla="*/ 388029 h 742078"/>
                    <a:gd name="connsiteX6838" fmla="*/ 486805 w 952345"/>
                    <a:gd name="connsiteY6838" fmla="*/ 388122 h 742078"/>
                    <a:gd name="connsiteX6839" fmla="*/ 487638 w 952345"/>
                    <a:gd name="connsiteY6839" fmla="*/ 388411 h 742078"/>
                    <a:gd name="connsiteX6840" fmla="*/ 488575 w 952345"/>
                    <a:gd name="connsiteY6840" fmla="*/ 388920 h 742078"/>
                    <a:gd name="connsiteX6841" fmla="*/ 489119 w 952345"/>
                    <a:gd name="connsiteY6841" fmla="*/ 389348 h 742078"/>
                    <a:gd name="connsiteX6842" fmla="*/ 489466 w 952345"/>
                    <a:gd name="connsiteY6842" fmla="*/ 389719 h 742078"/>
                    <a:gd name="connsiteX6843" fmla="*/ 489779 w 952345"/>
                    <a:gd name="connsiteY6843" fmla="*/ 390205 h 742078"/>
                    <a:gd name="connsiteX6844" fmla="*/ 490033 w 952345"/>
                    <a:gd name="connsiteY6844" fmla="*/ 390714 h 742078"/>
                    <a:gd name="connsiteX6845" fmla="*/ 490045 w 952345"/>
                    <a:gd name="connsiteY6845" fmla="*/ 390714 h 742078"/>
                    <a:gd name="connsiteX6846" fmla="*/ 490276 w 952345"/>
                    <a:gd name="connsiteY6846" fmla="*/ 390795 h 742078"/>
                    <a:gd name="connsiteX6847" fmla="*/ 491699 w 952345"/>
                    <a:gd name="connsiteY6847" fmla="*/ 390980 h 742078"/>
                    <a:gd name="connsiteX6848" fmla="*/ 492590 w 952345"/>
                    <a:gd name="connsiteY6848" fmla="*/ 391338 h 742078"/>
                    <a:gd name="connsiteX6849" fmla="*/ 493030 w 952345"/>
                    <a:gd name="connsiteY6849" fmla="*/ 391662 h 742078"/>
                    <a:gd name="connsiteX6850" fmla="*/ 494383 w 952345"/>
                    <a:gd name="connsiteY6850" fmla="*/ 392715 h 742078"/>
                    <a:gd name="connsiteX6851" fmla="*/ 494997 w 952345"/>
                    <a:gd name="connsiteY6851" fmla="*/ 393595 h 742078"/>
                    <a:gd name="connsiteX6852" fmla="*/ 495482 w 952345"/>
                    <a:gd name="connsiteY6852" fmla="*/ 394948 h 742078"/>
                    <a:gd name="connsiteX6853" fmla="*/ 496246 w 952345"/>
                    <a:gd name="connsiteY6853" fmla="*/ 395515 h 742078"/>
                    <a:gd name="connsiteX6854" fmla="*/ 496431 w 952345"/>
                    <a:gd name="connsiteY6854" fmla="*/ 395619 h 742078"/>
                    <a:gd name="connsiteX6855" fmla="*/ 496871 w 952345"/>
                    <a:gd name="connsiteY6855" fmla="*/ 395758 h 742078"/>
                    <a:gd name="connsiteX6856" fmla="*/ 496940 w 952345"/>
                    <a:gd name="connsiteY6856" fmla="*/ 395758 h 742078"/>
                    <a:gd name="connsiteX6857" fmla="*/ 499243 w 952345"/>
                    <a:gd name="connsiteY6857" fmla="*/ 395480 h 742078"/>
                    <a:gd name="connsiteX6858" fmla="*/ 502309 w 952345"/>
                    <a:gd name="connsiteY6858" fmla="*/ 395365 h 742078"/>
                    <a:gd name="connsiteX6859" fmla="*/ 503223 w 952345"/>
                    <a:gd name="connsiteY6859" fmla="*/ 395180 h 742078"/>
                    <a:gd name="connsiteX6860" fmla="*/ 504796 w 952345"/>
                    <a:gd name="connsiteY6860" fmla="*/ 395573 h 742078"/>
                    <a:gd name="connsiteX6861" fmla="*/ 506069 w 952345"/>
                    <a:gd name="connsiteY6861" fmla="*/ 396545 h 742078"/>
                    <a:gd name="connsiteX6862" fmla="*/ 506636 w 952345"/>
                    <a:gd name="connsiteY6862" fmla="*/ 397065 h 742078"/>
                    <a:gd name="connsiteX6863" fmla="*/ 507168 w 952345"/>
                    <a:gd name="connsiteY6863" fmla="*/ 398003 h 742078"/>
                    <a:gd name="connsiteX6864" fmla="*/ 507342 w 952345"/>
                    <a:gd name="connsiteY6864" fmla="*/ 398674 h 742078"/>
                    <a:gd name="connsiteX6865" fmla="*/ 507689 w 952345"/>
                    <a:gd name="connsiteY6865" fmla="*/ 398789 h 742078"/>
                    <a:gd name="connsiteX6866" fmla="*/ 507897 w 952345"/>
                    <a:gd name="connsiteY6866" fmla="*/ 398870 h 742078"/>
                    <a:gd name="connsiteX6867" fmla="*/ 510373 w 952345"/>
                    <a:gd name="connsiteY6867" fmla="*/ 398951 h 742078"/>
                    <a:gd name="connsiteX6868" fmla="*/ 512548 w 952345"/>
                    <a:gd name="connsiteY6868" fmla="*/ 399183 h 742078"/>
                    <a:gd name="connsiteX6869" fmla="*/ 513439 w 952345"/>
                    <a:gd name="connsiteY6869" fmla="*/ 399414 h 742078"/>
                    <a:gd name="connsiteX6870" fmla="*/ 514549 w 952345"/>
                    <a:gd name="connsiteY6870" fmla="*/ 399854 h 742078"/>
                    <a:gd name="connsiteX6871" fmla="*/ 514908 w 952345"/>
                    <a:gd name="connsiteY6871" fmla="*/ 399969 h 742078"/>
                    <a:gd name="connsiteX6872" fmla="*/ 516354 w 952345"/>
                    <a:gd name="connsiteY6872" fmla="*/ 400293 h 742078"/>
                    <a:gd name="connsiteX6873" fmla="*/ 517037 w 952345"/>
                    <a:gd name="connsiteY6873" fmla="*/ 400583 h 742078"/>
                    <a:gd name="connsiteX6874" fmla="*/ 517477 w 952345"/>
                    <a:gd name="connsiteY6874" fmla="*/ 400872 h 742078"/>
                    <a:gd name="connsiteX6875" fmla="*/ 518877 w 952345"/>
                    <a:gd name="connsiteY6875" fmla="*/ 401971 h 742078"/>
                    <a:gd name="connsiteX6876" fmla="*/ 519501 w 952345"/>
                    <a:gd name="connsiteY6876" fmla="*/ 404227 h 742078"/>
                    <a:gd name="connsiteX6877" fmla="*/ 519143 w 952345"/>
                    <a:gd name="connsiteY6877" fmla="*/ 405199 h 742078"/>
                    <a:gd name="connsiteX6878" fmla="*/ 519039 w 952345"/>
                    <a:gd name="connsiteY6878" fmla="*/ 405511 h 742078"/>
                    <a:gd name="connsiteX6879" fmla="*/ 518969 w 952345"/>
                    <a:gd name="connsiteY6879" fmla="*/ 406009 h 742078"/>
                    <a:gd name="connsiteX6880" fmla="*/ 519085 w 952345"/>
                    <a:gd name="connsiteY6880" fmla="*/ 406067 h 742078"/>
                    <a:gd name="connsiteX6881" fmla="*/ 520080 w 952345"/>
                    <a:gd name="connsiteY6881" fmla="*/ 405951 h 742078"/>
                    <a:gd name="connsiteX6882" fmla="*/ 520589 w 952345"/>
                    <a:gd name="connsiteY6882" fmla="*/ 405881 h 742078"/>
                    <a:gd name="connsiteX6883" fmla="*/ 521086 w 952345"/>
                    <a:gd name="connsiteY6883" fmla="*/ 405812 h 742078"/>
                    <a:gd name="connsiteX6884" fmla="*/ 524268 w 952345"/>
                    <a:gd name="connsiteY6884" fmla="*/ 405234 h 742078"/>
                    <a:gd name="connsiteX6885" fmla="*/ 525899 w 952345"/>
                    <a:gd name="connsiteY6885" fmla="*/ 405025 h 742078"/>
                    <a:gd name="connsiteX6886" fmla="*/ 526917 w 952345"/>
                    <a:gd name="connsiteY6886" fmla="*/ 405002 h 742078"/>
                    <a:gd name="connsiteX6887" fmla="*/ 529590 w 952345"/>
                    <a:gd name="connsiteY6887" fmla="*/ 405291 h 742078"/>
                    <a:gd name="connsiteX6888" fmla="*/ 531059 w 952345"/>
                    <a:gd name="connsiteY6888" fmla="*/ 406217 h 742078"/>
                    <a:gd name="connsiteX6889" fmla="*/ 531326 w 952345"/>
                    <a:gd name="connsiteY6889" fmla="*/ 406657 h 742078"/>
                    <a:gd name="connsiteX6890" fmla="*/ 531661 w 952345"/>
                    <a:gd name="connsiteY6890" fmla="*/ 407270 h 742078"/>
                    <a:gd name="connsiteX6891" fmla="*/ 531811 w 952345"/>
                    <a:gd name="connsiteY6891" fmla="*/ 408785 h 742078"/>
                    <a:gd name="connsiteX6892" fmla="*/ 531673 w 952345"/>
                    <a:gd name="connsiteY6892" fmla="*/ 409225 h 742078"/>
                    <a:gd name="connsiteX6893" fmla="*/ 531326 w 952345"/>
                    <a:gd name="connsiteY6893" fmla="*/ 409885 h 742078"/>
                    <a:gd name="connsiteX6894" fmla="*/ 530539 w 952345"/>
                    <a:gd name="connsiteY6894" fmla="*/ 410891 h 742078"/>
                    <a:gd name="connsiteX6895" fmla="*/ 530481 w 952345"/>
                    <a:gd name="connsiteY6895" fmla="*/ 411053 h 742078"/>
                    <a:gd name="connsiteX6896" fmla="*/ 530446 w 952345"/>
                    <a:gd name="connsiteY6896" fmla="*/ 411192 h 742078"/>
                    <a:gd name="connsiteX6897" fmla="*/ 530793 w 952345"/>
                    <a:gd name="connsiteY6897" fmla="*/ 411273 h 742078"/>
                    <a:gd name="connsiteX6898" fmla="*/ 531626 w 952345"/>
                    <a:gd name="connsiteY6898" fmla="*/ 411562 h 742078"/>
                    <a:gd name="connsiteX6899" fmla="*/ 533246 w 952345"/>
                    <a:gd name="connsiteY6899" fmla="*/ 412361 h 742078"/>
                    <a:gd name="connsiteX6900" fmla="*/ 534137 w 952345"/>
                    <a:gd name="connsiteY6900" fmla="*/ 413332 h 742078"/>
                    <a:gd name="connsiteX6901" fmla="*/ 535225 w 952345"/>
                    <a:gd name="connsiteY6901" fmla="*/ 415785 h 742078"/>
                    <a:gd name="connsiteX6902" fmla="*/ 535398 w 952345"/>
                    <a:gd name="connsiteY6902" fmla="*/ 416549 h 742078"/>
                    <a:gd name="connsiteX6903" fmla="*/ 535410 w 952345"/>
                    <a:gd name="connsiteY6903" fmla="*/ 417081 h 742078"/>
                    <a:gd name="connsiteX6904" fmla="*/ 535375 w 952345"/>
                    <a:gd name="connsiteY6904" fmla="*/ 418793 h 742078"/>
                    <a:gd name="connsiteX6905" fmla="*/ 535363 w 952345"/>
                    <a:gd name="connsiteY6905" fmla="*/ 419325 h 742078"/>
                    <a:gd name="connsiteX6906" fmla="*/ 535352 w 952345"/>
                    <a:gd name="connsiteY6906" fmla="*/ 419846 h 742078"/>
                    <a:gd name="connsiteX6907" fmla="*/ 535317 w 952345"/>
                    <a:gd name="connsiteY6907" fmla="*/ 421709 h 742078"/>
                    <a:gd name="connsiteX6908" fmla="*/ 535375 w 952345"/>
                    <a:gd name="connsiteY6908" fmla="*/ 421940 h 742078"/>
                    <a:gd name="connsiteX6909" fmla="*/ 535641 w 952345"/>
                    <a:gd name="connsiteY6909" fmla="*/ 422900 h 742078"/>
                    <a:gd name="connsiteX6910" fmla="*/ 535780 w 952345"/>
                    <a:gd name="connsiteY6910" fmla="*/ 423294 h 742078"/>
                    <a:gd name="connsiteX6911" fmla="*/ 536381 w 952345"/>
                    <a:gd name="connsiteY6911" fmla="*/ 424728 h 742078"/>
                    <a:gd name="connsiteX6912" fmla="*/ 536613 w 952345"/>
                    <a:gd name="connsiteY6912" fmla="*/ 425481 h 742078"/>
                    <a:gd name="connsiteX6913" fmla="*/ 536879 w 952345"/>
                    <a:gd name="connsiteY6913" fmla="*/ 426649 h 742078"/>
                    <a:gd name="connsiteX6914" fmla="*/ 536983 w 952345"/>
                    <a:gd name="connsiteY6914" fmla="*/ 427147 h 742078"/>
                    <a:gd name="connsiteX6915" fmla="*/ 537099 w 952345"/>
                    <a:gd name="connsiteY6915" fmla="*/ 427667 h 742078"/>
                    <a:gd name="connsiteX6916" fmla="*/ 537353 w 952345"/>
                    <a:gd name="connsiteY6916" fmla="*/ 428708 h 742078"/>
                    <a:gd name="connsiteX6917" fmla="*/ 537457 w 952345"/>
                    <a:gd name="connsiteY6917" fmla="*/ 429206 h 742078"/>
                    <a:gd name="connsiteX6918" fmla="*/ 537596 w 952345"/>
                    <a:gd name="connsiteY6918" fmla="*/ 429703 h 742078"/>
                    <a:gd name="connsiteX6919" fmla="*/ 538036 w 952345"/>
                    <a:gd name="connsiteY6919" fmla="*/ 431416 h 742078"/>
                    <a:gd name="connsiteX6920" fmla="*/ 538672 w 952345"/>
                    <a:gd name="connsiteY6920" fmla="*/ 435130 h 742078"/>
                    <a:gd name="connsiteX6921" fmla="*/ 538707 w 952345"/>
                    <a:gd name="connsiteY6921" fmla="*/ 435916 h 742078"/>
                    <a:gd name="connsiteX6922" fmla="*/ 538591 w 952345"/>
                    <a:gd name="connsiteY6922" fmla="*/ 437779 h 742078"/>
                    <a:gd name="connsiteX6923" fmla="*/ 538487 w 952345"/>
                    <a:gd name="connsiteY6923" fmla="*/ 438658 h 742078"/>
                    <a:gd name="connsiteX6924" fmla="*/ 537920 w 952345"/>
                    <a:gd name="connsiteY6924" fmla="*/ 440729 h 742078"/>
                    <a:gd name="connsiteX6925" fmla="*/ 537608 w 952345"/>
                    <a:gd name="connsiteY6925" fmla="*/ 441493 h 742078"/>
                    <a:gd name="connsiteX6926" fmla="*/ 537284 w 952345"/>
                    <a:gd name="connsiteY6926" fmla="*/ 442002 h 742078"/>
                    <a:gd name="connsiteX6927" fmla="*/ 536023 w 952345"/>
                    <a:gd name="connsiteY6927" fmla="*/ 443390 h 742078"/>
                    <a:gd name="connsiteX6928" fmla="*/ 534577 w 952345"/>
                    <a:gd name="connsiteY6928" fmla="*/ 444675 h 742078"/>
                    <a:gd name="connsiteX6929" fmla="*/ 534391 w 952345"/>
                    <a:gd name="connsiteY6929" fmla="*/ 445438 h 742078"/>
                    <a:gd name="connsiteX6930" fmla="*/ 535063 w 952345"/>
                    <a:gd name="connsiteY6930" fmla="*/ 446989 h 742078"/>
                    <a:gd name="connsiteX6931" fmla="*/ 535653 w 952345"/>
                    <a:gd name="connsiteY6931" fmla="*/ 448597 h 742078"/>
                    <a:gd name="connsiteX6932" fmla="*/ 536069 w 952345"/>
                    <a:gd name="connsiteY6932" fmla="*/ 450274 h 742078"/>
                    <a:gd name="connsiteX6933" fmla="*/ 536208 w 952345"/>
                    <a:gd name="connsiteY6933" fmla="*/ 450668 h 742078"/>
                    <a:gd name="connsiteX6934" fmla="*/ 536833 w 952345"/>
                    <a:gd name="connsiteY6934" fmla="*/ 452368 h 742078"/>
                    <a:gd name="connsiteX6935" fmla="*/ 537758 w 952345"/>
                    <a:gd name="connsiteY6935" fmla="*/ 452935 h 742078"/>
                    <a:gd name="connsiteX6936" fmla="*/ 538094 w 952345"/>
                    <a:gd name="connsiteY6936" fmla="*/ 453190 h 742078"/>
                    <a:gd name="connsiteX6937" fmla="*/ 538452 w 952345"/>
                    <a:gd name="connsiteY6937" fmla="*/ 453537 h 742078"/>
                    <a:gd name="connsiteX6938" fmla="*/ 539042 w 952345"/>
                    <a:gd name="connsiteY6938" fmla="*/ 454590 h 742078"/>
                    <a:gd name="connsiteX6939" fmla="*/ 539147 w 952345"/>
                    <a:gd name="connsiteY6939" fmla="*/ 455122 h 742078"/>
                    <a:gd name="connsiteX6940" fmla="*/ 537793 w 952345"/>
                    <a:gd name="connsiteY6940" fmla="*/ 457424 h 742078"/>
                    <a:gd name="connsiteX6941" fmla="*/ 537388 w 952345"/>
                    <a:gd name="connsiteY6941" fmla="*/ 457563 h 742078"/>
                    <a:gd name="connsiteX6942" fmla="*/ 536867 w 952345"/>
                    <a:gd name="connsiteY6942" fmla="*/ 457656 h 742078"/>
                    <a:gd name="connsiteX6943" fmla="*/ 534322 w 952345"/>
                    <a:gd name="connsiteY6943" fmla="*/ 457771 h 742078"/>
                    <a:gd name="connsiteX6944" fmla="*/ 532367 w 952345"/>
                    <a:gd name="connsiteY6944" fmla="*/ 458130 h 742078"/>
                    <a:gd name="connsiteX6945" fmla="*/ 531950 w 952345"/>
                    <a:gd name="connsiteY6945" fmla="*/ 458223 h 742078"/>
                    <a:gd name="connsiteX6946" fmla="*/ 530469 w 952345"/>
                    <a:gd name="connsiteY6946" fmla="*/ 458662 h 742078"/>
                    <a:gd name="connsiteX6947" fmla="*/ 530018 w 952345"/>
                    <a:gd name="connsiteY6947" fmla="*/ 458801 h 742078"/>
                    <a:gd name="connsiteX6948" fmla="*/ 529567 w 952345"/>
                    <a:gd name="connsiteY6948" fmla="*/ 458952 h 742078"/>
                    <a:gd name="connsiteX6949" fmla="*/ 527646 w 952345"/>
                    <a:gd name="connsiteY6949" fmla="*/ 459715 h 742078"/>
                    <a:gd name="connsiteX6950" fmla="*/ 526825 w 952345"/>
                    <a:gd name="connsiteY6950" fmla="*/ 459866 h 742078"/>
                    <a:gd name="connsiteX6951" fmla="*/ 525969 w 952345"/>
                    <a:gd name="connsiteY6951" fmla="*/ 459808 h 742078"/>
                    <a:gd name="connsiteX6952" fmla="*/ 521769 w 952345"/>
                    <a:gd name="connsiteY6952" fmla="*/ 458928 h 742078"/>
                    <a:gd name="connsiteX6953" fmla="*/ 520843 w 952345"/>
                    <a:gd name="connsiteY6953" fmla="*/ 458674 h 742078"/>
                    <a:gd name="connsiteX6954" fmla="*/ 518391 w 952345"/>
                    <a:gd name="connsiteY6954" fmla="*/ 457575 h 742078"/>
                    <a:gd name="connsiteX6955" fmla="*/ 517696 w 952345"/>
                    <a:gd name="connsiteY6955" fmla="*/ 457170 h 742078"/>
                    <a:gd name="connsiteX6956" fmla="*/ 516979 w 952345"/>
                    <a:gd name="connsiteY6956" fmla="*/ 456372 h 742078"/>
                    <a:gd name="connsiteX6957" fmla="*/ 516042 w 952345"/>
                    <a:gd name="connsiteY6957" fmla="*/ 454509 h 742078"/>
                    <a:gd name="connsiteX6958" fmla="*/ 515834 w 952345"/>
                    <a:gd name="connsiteY6958" fmla="*/ 454150 h 742078"/>
                    <a:gd name="connsiteX6959" fmla="*/ 514341 w 952345"/>
                    <a:gd name="connsiteY6959" fmla="*/ 451871 h 742078"/>
                    <a:gd name="connsiteX6960" fmla="*/ 513543 w 952345"/>
                    <a:gd name="connsiteY6960" fmla="*/ 450402 h 742078"/>
                    <a:gd name="connsiteX6961" fmla="*/ 513288 w 952345"/>
                    <a:gd name="connsiteY6961" fmla="*/ 449950 h 742078"/>
                    <a:gd name="connsiteX6962" fmla="*/ 513034 w 952345"/>
                    <a:gd name="connsiteY6962" fmla="*/ 449511 h 742078"/>
                    <a:gd name="connsiteX6963" fmla="*/ 512849 w 952345"/>
                    <a:gd name="connsiteY6963" fmla="*/ 449175 h 742078"/>
                    <a:gd name="connsiteX6964" fmla="*/ 510616 w 952345"/>
                    <a:gd name="connsiteY6964" fmla="*/ 446294 h 742078"/>
                    <a:gd name="connsiteX6965" fmla="*/ 510199 w 952345"/>
                    <a:gd name="connsiteY6965" fmla="*/ 445600 h 742078"/>
                    <a:gd name="connsiteX6966" fmla="*/ 509065 w 952345"/>
                    <a:gd name="connsiteY6966" fmla="*/ 443171 h 742078"/>
                    <a:gd name="connsiteX6967" fmla="*/ 508880 w 952345"/>
                    <a:gd name="connsiteY6967" fmla="*/ 442893 h 742078"/>
                    <a:gd name="connsiteX6968" fmla="*/ 508059 w 952345"/>
                    <a:gd name="connsiteY6968" fmla="*/ 441759 h 742078"/>
                    <a:gd name="connsiteX6969" fmla="*/ 507851 w 952345"/>
                    <a:gd name="connsiteY6969" fmla="*/ 441551 h 742078"/>
                    <a:gd name="connsiteX6970" fmla="*/ 505710 w 952345"/>
                    <a:gd name="connsiteY6970" fmla="*/ 439596 h 742078"/>
                    <a:gd name="connsiteX6971" fmla="*/ 503743 w 952345"/>
                    <a:gd name="connsiteY6971" fmla="*/ 437397 h 742078"/>
                    <a:gd name="connsiteX6972" fmla="*/ 503535 w 952345"/>
                    <a:gd name="connsiteY6972" fmla="*/ 437247 h 742078"/>
                    <a:gd name="connsiteX6973" fmla="*/ 502181 w 952345"/>
                    <a:gd name="connsiteY6973" fmla="*/ 436391 h 742078"/>
                    <a:gd name="connsiteX6974" fmla="*/ 501406 w 952345"/>
                    <a:gd name="connsiteY6974" fmla="*/ 435801 h 742078"/>
                    <a:gd name="connsiteX6975" fmla="*/ 499879 w 952345"/>
                    <a:gd name="connsiteY6975" fmla="*/ 434285 h 742078"/>
                    <a:gd name="connsiteX6976" fmla="*/ 499439 w 952345"/>
                    <a:gd name="connsiteY6976" fmla="*/ 433776 h 742078"/>
                    <a:gd name="connsiteX6977" fmla="*/ 498421 w 952345"/>
                    <a:gd name="connsiteY6977" fmla="*/ 432480 h 742078"/>
                    <a:gd name="connsiteX6978" fmla="*/ 498155 w 952345"/>
                    <a:gd name="connsiteY6978" fmla="*/ 432191 h 742078"/>
                    <a:gd name="connsiteX6979" fmla="*/ 497461 w 952345"/>
                    <a:gd name="connsiteY6979" fmla="*/ 431508 h 742078"/>
                    <a:gd name="connsiteX6980" fmla="*/ 497195 w 952345"/>
                    <a:gd name="connsiteY6980" fmla="*/ 431265 h 742078"/>
                    <a:gd name="connsiteX6981" fmla="*/ 496431 w 952345"/>
                    <a:gd name="connsiteY6981" fmla="*/ 430745 h 742078"/>
                    <a:gd name="connsiteX6982" fmla="*/ 496073 w 952345"/>
                    <a:gd name="connsiteY6982" fmla="*/ 430733 h 742078"/>
                    <a:gd name="connsiteX6983" fmla="*/ 495656 w 952345"/>
                    <a:gd name="connsiteY6983" fmla="*/ 430756 h 742078"/>
                    <a:gd name="connsiteX6984" fmla="*/ 495587 w 952345"/>
                    <a:gd name="connsiteY6984" fmla="*/ 430756 h 742078"/>
                    <a:gd name="connsiteX6985" fmla="*/ 493562 w 952345"/>
                    <a:gd name="connsiteY6985" fmla="*/ 431879 h 742078"/>
                    <a:gd name="connsiteX6986" fmla="*/ 492451 w 952345"/>
                    <a:gd name="connsiteY6986" fmla="*/ 432376 h 742078"/>
                    <a:gd name="connsiteX6987" fmla="*/ 490427 w 952345"/>
                    <a:gd name="connsiteY6987" fmla="*/ 432145 h 742078"/>
                    <a:gd name="connsiteX6988" fmla="*/ 489119 w 952345"/>
                    <a:gd name="connsiteY6988" fmla="*/ 431127 h 742078"/>
                    <a:gd name="connsiteX6989" fmla="*/ 488946 w 952345"/>
                    <a:gd name="connsiteY6989" fmla="*/ 430953 h 742078"/>
                    <a:gd name="connsiteX6990" fmla="*/ 487604 w 952345"/>
                    <a:gd name="connsiteY6990" fmla="*/ 430768 h 742078"/>
                    <a:gd name="connsiteX6991" fmla="*/ 486597 w 952345"/>
                    <a:gd name="connsiteY6991" fmla="*/ 430305 h 742078"/>
                    <a:gd name="connsiteX6992" fmla="*/ 486192 w 952345"/>
                    <a:gd name="connsiteY6992" fmla="*/ 429958 h 742078"/>
                    <a:gd name="connsiteX6993" fmla="*/ 485660 w 952345"/>
                    <a:gd name="connsiteY6993" fmla="*/ 429449 h 742078"/>
                    <a:gd name="connsiteX6994" fmla="*/ 485648 w 952345"/>
                    <a:gd name="connsiteY6994" fmla="*/ 429449 h 742078"/>
                    <a:gd name="connsiteX6995" fmla="*/ 485278 w 952345"/>
                    <a:gd name="connsiteY6995" fmla="*/ 429356 h 742078"/>
                    <a:gd name="connsiteX6996" fmla="*/ 485105 w 952345"/>
                    <a:gd name="connsiteY6996" fmla="*/ 429333 h 742078"/>
                    <a:gd name="connsiteX6997" fmla="*/ 483786 w 952345"/>
                    <a:gd name="connsiteY6997" fmla="*/ 429773 h 742078"/>
                    <a:gd name="connsiteX6998" fmla="*/ 482895 w 952345"/>
                    <a:gd name="connsiteY6998" fmla="*/ 429865 h 742078"/>
                    <a:gd name="connsiteX6999" fmla="*/ 482073 w 952345"/>
                    <a:gd name="connsiteY6999" fmla="*/ 429727 h 742078"/>
                    <a:gd name="connsiteX7000" fmla="*/ 480535 w 952345"/>
                    <a:gd name="connsiteY7000" fmla="*/ 429287 h 742078"/>
                    <a:gd name="connsiteX7001" fmla="*/ 479528 w 952345"/>
                    <a:gd name="connsiteY7001" fmla="*/ 428859 h 742078"/>
                    <a:gd name="connsiteX7002" fmla="*/ 477735 w 952345"/>
                    <a:gd name="connsiteY7002" fmla="*/ 427748 h 742078"/>
                    <a:gd name="connsiteX7003" fmla="*/ 477573 w 952345"/>
                    <a:gd name="connsiteY7003" fmla="*/ 427656 h 742078"/>
                    <a:gd name="connsiteX7004" fmla="*/ 476543 w 952345"/>
                    <a:gd name="connsiteY7004" fmla="*/ 427447 h 742078"/>
                    <a:gd name="connsiteX7005" fmla="*/ 476346 w 952345"/>
                    <a:gd name="connsiteY7005" fmla="*/ 427459 h 742078"/>
                    <a:gd name="connsiteX7006" fmla="*/ 473778 w 952345"/>
                    <a:gd name="connsiteY7006" fmla="*/ 427783 h 742078"/>
                    <a:gd name="connsiteX7007" fmla="*/ 473061 w 952345"/>
                    <a:gd name="connsiteY7007" fmla="*/ 427806 h 742078"/>
                    <a:gd name="connsiteX7008" fmla="*/ 470886 w 952345"/>
                    <a:gd name="connsiteY7008" fmla="*/ 427829 h 742078"/>
                    <a:gd name="connsiteX7009" fmla="*/ 470376 w 952345"/>
                    <a:gd name="connsiteY7009" fmla="*/ 427841 h 742078"/>
                    <a:gd name="connsiteX7010" fmla="*/ 470018 w 952345"/>
                    <a:gd name="connsiteY7010" fmla="*/ 427841 h 742078"/>
                    <a:gd name="connsiteX7011" fmla="*/ 467646 w 952345"/>
                    <a:gd name="connsiteY7011" fmla="*/ 428338 h 742078"/>
                    <a:gd name="connsiteX7012" fmla="*/ 467484 w 952345"/>
                    <a:gd name="connsiteY7012" fmla="*/ 428396 h 742078"/>
                    <a:gd name="connsiteX7013" fmla="*/ 466316 w 952345"/>
                    <a:gd name="connsiteY7013" fmla="*/ 429137 h 742078"/>
                    <a:gd name="connsiteX7014" fmla="*/ 465887 w 952345"/>
                    <a:gd name="connsiteY7014" fmla="*/ 429391 h 742078"/>
                    <a:gd name="connsiteX7015" fmla="*/ 465598 w 952345"/>
                    <a:gd name="connsiteY7015" fmla="*/ 429576 h 742078"/>
                    <a:gd name="connsiteX7016" fmla="*/ 464673 w 952345"/>
                    <a:gd name="connsiteY7016" fmla="*/ 430432 h 742078"/>
                    <a:gd name="connsiteX7017" fmla="*/ 464476 w 952345"/>
                    <a:gd name="connsiteY7017" fmla="*/ 430687 h 742078"/>
                    <a:gd name="connsiteX7018" fmla="*/ 463539 w 952345"/>
                    <a:gd name="connsiteY7018" fmla="*/ 432052 h 742078"/>
                    <a:gd name="connsiteX7019" fmla="*/ 463215 w 952345"/>
                    <a:gd name="connsiteY7019" fmla="*/ 433683 h 742078"/>
                    <a:gd name="connsiteX7020" fmla="*/ 463157 w 952345"/>
                    <a:gd name="connsiteY7020" fmla="*/ 434123 h 742078"/>
                    <a:gd name="connsiteX7021" fmla="*/ 463099 w 952345"/>
                    <a:gd name="connsiteY7021" fmla="*/ 434655 h 742078"/>
                    <a:gd name="connsiteX7022" fmla="*/ 463041 w 952345"/>
                    <a:gd name="connsiteY7022" fmla="*/ 435118 h 742078"/>
                    <a:gd name="connsiteX7023" fmla="*/ 463030 w 952345"/>
                    <a:gd name="connsiteY7023" fmla="*/ 435454 h 742078"/>
                    <a:gd name="connsiteX7024" fmla="*/ 463261 w 952345"/>
                    <a:gd name="connsiteY7024" fmla="*/ 438554 h 742078"/>
                    <a:gd name="connsiteX7025" fmla="*/ 463296 w 952345"/>
                    <a:gd name="connsiteY7025" fmla="*/ 439075 h 742078"/>
                    <a:gd name="connsiteX7026" fmla="*/ 463319 w 952345"/>
                    <a:gd name="connsiteY7026" fmla="*/ 439318 h 742078"/>
                    <a:gd name="connsiteX7027" fmla="*/ 463400 w 952345"/>
                    <a:gd name="connsiteY7027" fmla="*/ 439526 h 742078"/>
                    <a:gd name="connsiteX7028" fmla="*/ 463550 w 952345"/>
                    <a:gd name="connsiteY7028" fmla="*/ 440267 h 742078"/>
                    <a:gd name="connsiteX7029" fmla="*/ 463550 w 952345"/>
                    <a:gd name="connsiteY7029" fmla="*/ 440776 h 742078"/>
                    <a:gd name="connsiteX7030" fmla="*/ 463516 w 952345"/>
                    <a:gd name="connsiteY7030" fmla="*/ 441192 h 742078"/>
                    <a:gd name="connsiteX7031" fmla="*/ 463458 w 952345"/>
                    <a:gd name="connsiteY7031" fmla="*/ 441435 h 742078"/>
                    <a:gd name="connsiteX7032" fmla="*/ 463458 w 952345"/>
                    <a:gd name="connsiteY7032" fmla="*/ 441447 h 742078"/>
                    <a:gd name="connsiteX7033" fmla="*/ 464036 w 952345"/>
                    <a:gd name="connsiteY7033" fmla="*/ 443298 h 742078"/>
                    <a:gd name="connsiteX7034" fmla="*/ 464198 w 952345"/>
                    <a:gd name="connsiteY7034" fmla="*/ 443969 h 742078"/>
                    <a:gd name="connsiteX7035" fmla="*/ 464406 w 952345"/>
                    <a:gd name="connsiteY7035" fmla="*/ 445774 h 742078"/>
                    <a:gd name="connsiteX7036" fmla="*/ 464476 w 952345"/>
                    <a:gd name="connsiteY7036" fmla="*/ 446294 h 742078"/>
                    <a:gd name="connsiteX7037" fmla="*/ 464545 w 952345"/>
                    <a:gd name="connsiteY7037" fmla="*/ 446827 h 742078"/>
                    <a:gd name="connsiteX7038" fmla="*/ 464811 w 952345"/>
                    <a:gd name="connsiteY7038" fmla="*/ 448955 h 742078"/>
                    <a:gd name="connsiteX7039" fmla="*/ 464823 w 952345"/>
                    <a:gd name="connsiteY7039" fmla="*/ 449407 h 742078"/>
                    <a:gd name="connsiteX7040" fmla="*/ 464719 w 952345"/>
                    <a:gd name="connsiteY7040" fmla="*/ 450182 h 742078"/>
                    <a:gd name="connsiteX7041" fmla="*/ 464360 w 952345"/>
                    <a:gd name="connsiteY7041" fmla="*/ 451755 h 742078"/>
                    <a:gd name="connsiteX7042" fmla="*/ 463354 w 952345"/>
                    <a:gd name="connsiteY7042" fmla="*/ 453051 h 742078"/>
                    <a:gd name="connsiteX7043" fmla="*/ 462902 w 952345"/>
                    <a:gd name="connsiteY7043" fmla="*/ 453294 h 742078"/>
                    <a:gd name="connsiteX7044" fmla="*/ 460785 w 952345"/>
                    <a:gd name="connsiteY7044" fmla="*/ 454243 h 742078"/>
                    <a:gd name="connsiteX7045" fmla="*/ 459246 w 952345"/>
                    <a:gd name="connsiteY7045" fmla="*/ 454844 h 742078"/>
                    <a:gd name="connsiteX7046" fmla="*/ 459154 w 952345"/>
                    <a:gd name="connsiteY7046" fmla="*/ 454879 h 742078"/>
                    <a:gd name="connsiteX7047" fmla="*/ 457951 w 952345"/>
                    <a:gd name="connsiteY7047" fmla="*/ 456082 h 742078"/>
                    <a:gd name="connsiteX7048" fmla="*/ 457789 w 952345"/>
                    <a:gd name="connsiteY7048" fmla="*/ 456268 h 742078"/>
                    <a:gd name="connsiteX7049" fmla="*/ 456933 w 952345"/>
                    <a:gd name="connsiteY7049" fmla="*/ 457864 h 742078"/>
                    <a:gd name="connsiteX7050" fmla="*/ 456875 w 952345"/>
                    <a:gd name="connsiteY7050" fmla="*/ 458003 h 742078"/>
                    <a:gd name="connsiteX7051" fmla="*/ 456643 w 952345"/>
                    <a:gd name="connsiteY7051" fmla="*/ 459889 h 742078"/>
                    <a:gd name="connsiteX7052" fmla="*/ 456528 w 952345"/>
                    <a:gd name="connsiteY7052" fmla="*/ 460340 h 742078"/>
                    <a:gd name="connsiteX7053" fmla="*/ 456354 w 952345"/>
                    <a:gd name="connsiteY7053" fmla="*/ 460838 h 742078"/>
                    <a:gd name="connsiteX7054" fmla="*/ 455394 w 952345"/>
                    <a:gd name="connsiteY7054" fmla="*/ 462920 h 742078"/>
                    <a:gd name="connsiteX7055" fmla="*/ 454977 w 952345"/>
                    <a:gd name="connsiteY7055" fmla="*/ 463672 h 742078"/>
                    <a:gd name="connsiteX7056" fmla="*/ 453196 w 952345"/>
                    <a:gd name="connsiteY7056" fmla="*/ 466310 h 742078"/>
                    <a:gd name="connsiteX7057" fmla="*/ 452929 w 952345"/>
                    <a:gd name="connsiteY7057" fmla="*/ 466726 h 742078"/>
                    <a:gd name="connsiteX7058" fmla="*/ 451969 w 952345"/>
                    <a:gd name="connsiteY7058" fmla="*/ 468300 h 742078"/>
                    <a:gd name="connsiteX7059" fmla="*/ 451911 w 952345"/>
                    <a:gd name="connsiteY7059" fmla="*/ 468485 h 742078"/>
                    <a:gd name="connsiteX7060" fmla="*/ 451796 w 952345"/>
                    <a:gd name="connsiteY7060" fmla="*/ 469006 h 742078"/>
                    <a:gd name="connsiteX7061" fmla="*/ 451356 w 952345"/>
                    <a:gd name="connsiteY7061" fmla="*/ 470255 h 742078"/>
                    <a:gd name="connsiteX7062" fmla="*/ 450754 w 952345"/>
                    <a:gd name="connsiteY7062" fmla="*/ 471100 h 742078"/>
                    <a:gd name="connsiteX7063" fmla="*/ 450361 w 952345"/>
                    <a:gd name="connsiteY7063" fmla="*/ 471424 h 742078"/>
                    <a:gd name="connsiteX7064" fmla="*/ 449609 w 952345"/>
                    <a:gd name="connsiteY7064" fmla="*/ 471887 h 742078"/>
                    <a:gd name="connsiteX7065" fmla="*/ 449169 w 952345"/>
                    <a:gd name="connsiteY7065" fmla="*/ 472141 h 742078"/>
                    <a:gd name="connsiteX7066" fmla="*/ 448741 w 952345"/>
                    <a:gd name="connsiteY7066" fmla="*/ 472396 h 742078"/>
                    <a:gd name="connsiteX7067" fmla="*/ 447943 w 952345"/>
                    <a:gd name="connsiteY7067" fmla="*/ 472928 h 742078"/>
                    <a:gd name="connsiteX7068" fmla="*/ 448371 w 952345"/>
                    <a:gd name="connsiteY7068" fmla="*/ 472905 h 742078"/>
                    <a:gd name="connsiteX7069" fmla="*/ 448868 w 952345"/>
                    <a:gd name="connsiteY7069" fmla="*/ 472928 h 742078"/>
                    <a:gd name="connsiteX7070" fmla="*/ 449401 w 952345"/>
                    <a:gd name="connsiteY7070" fmla="*/ 473032 h 742078"/>
                    <a:gd name="connsiteX7071" fmla="*/ 450419 w 952345"/>
                    <a:gd name="connsiteY7071" fmla="*/ 473379 h 742078"/>
                    <a:gd name="connsiteX7072" fmla="*/ 451252 w 952345"/>
                    <a:gd name="connsiteY7072" fmla="*/ 473911 h 742078"/>
                    <a:gd name="connsiteX7073" fmla="*/ 451587 w 952345"/>
                    <a:gd name="connsiteY7073" fmla="*/ 474270 h 742078"/>
                    <a:gd name="connsiteX7074" fmla="*/ 451923 w 952345"/>
                    <a:gd name="connsiteY7074" fmla="*/ 474756 h 742078"/>
                    <a:gd name="connsiteX7075" fmla="*/ 452270 w 952345"/>
                    <a:gd name="connsiteY7075" fmla="*/ 475462 h 742078"/>
                    <a:gd name="connsiteX7076" fmla="*/ 452814 w 952345"/>
                    <a:gd name="connsiteY7076" fmla="*/ 475566 h 742078"/>
                    <a:gd name="connsiteX7077" fmla="*/ 454364 w 952345"/>
                    <a:gd name="connsiteY7077" fmla="*/ 476144 h 742078"/>
                    <a:gd name="connsiteX7078" fmla="*/ 454295 w 952345"/>
                    <a:gd name="connsiteY7078" fmla="*/ 476133 h 742078"/>
                    <a:gd name="connsiteX7079" fmla="*/ 454734 w 952345"/>
                    <a:gd name="connsiteY7079" fmla="*/ 476283 h 742078"/>
                    <a:gd name="connsiteX7080" fmla="*/ 455186 w 952345"/>
                    <a:gd name="connsiteY7080" fmla="*/ 476422 h 742078"/>
                    <a:gd name="connsiteX7081" fmla="*/ 456551 w 952345"/>
                    <a:gd name="connsiteY7081" fmla="*/ 476885 h 742078"/>
                    <a:gd name="connsiteX7082" fmla="*/ 457337 w 952345"/>
                    <a:gd name="connsiteY7082" fmla="*/ 477301 h 742078"/>
                    <a:gd name="connsiteX7083" fmla="*/ 458656 w 952345"/>
                    <a:gd name="connsiteY7083" fmla="*/ 478296 h 742078"/>
                    <a:gd name="connsiteX7084" fmla="*/ 459154 w 952345"/>
                    <a:gd name="connsiteY7084" fmla="*/ 478875 h 742078"/>
                    <a:gd name="connsiteX7085" fmla="*/ 459987 w 952345"/>
                    <a:gd name="connsiteY7085" fmla="*/ 480332 h 742078"/>
                    <a:gd name="connsiteX7086" fmla="*/ 459744 w 952345"/>
                    <a:gd name="connsiteY7086" fmla="*/ 482577 h 742078"/>
                    <a:gd name="connsiteX7087" fmla="*/ 459003 w 952345"/>
                    <a:gd name="connsiteY7087" fmla="*/ 483422 h 742078"/>
                    <a:gd name="connsiteX7088" fmla="*/ 458147 w 952345"/>
                    <a:gd name="connsiteY7088" fmla="*/ 484266 h 742078"/>
                    <a:gd name="connsiteX7089" fmla="*/ 457407 w 952345"/>
                    <a:gd name="connsiteY7089" fmla="*/ 484717 h 742078"/>
                    <a:gd name="connsiteX7090" fmla="*/ 456921 w 952345"/>
                    <a:gd name="connsiteY7090" fmla="*/ 484891 h 742078"/>
                    <a:gd name="connsiteX7091" fmla="*/ 456412 w 952345"/>
                    <a:gd name="connsiteY7091" fmla="*/ 484995 h 742078"/>
                    <a:gd name="connsiteX7092" fmla="*/ 455105 w 952345"/>
                    <a:gd name="connsiteY7092" fmla="*/ 485099 h 742078"/>
                    <a:gd name="connsiteX7093" fmla="*/ 454514 w 952345"/>
                    <a:gd name="connsiteY7093" fmla="*/ 485759 h 742078"/>
                    <a:gd name="connsiteX7094" fmla="*/ 452131 w 952345"/>
                    <a:gd name="connsiteY7094" fmla="*/ 488073 h 742078"/>
                    <a:gd name="connsiteX7095" fmla="*/ 451622 w 952345"/>
                    <a:gd name="connsiteY7095" fmla="*/ 488431 h 742078"/>
                    <a:gd name="connsiteX7096" fmla="*/ 450916 w 952345"/>
                    <a:gd name="connsiteY7096" fmla="*/ 488767 h 742078"/>
                    <a:gd name="connsiteX7097" fmla="*/ 449389 w 952345"/>
                    <a:gd name="connsiteY7097" fmla="*/ 489287 h 742078"/>
                    <a:gd name="connsiteX7098" fmla="*/ 448753 w 952345"/>
                    <a:gd name="connsiteY7098" fmla="*/ 489461 h 742078"/>
                    <a:gd name="connsiteX7099" fmla="*/ 447897 w 952345"/>
                    <a:gd name="connsiteY7099" fmla="*/ 489496 h 742078"/>
                    <a:gd name="connsiteX7100" fmla="*/ 446300 w 952345"/>
                    <a:gd name="connsiteY7100" fmla="*/ 489218 h 742078"/>
                    <a:gd name="connsiteX7101" fmla="*/ 445085 w 952345"/>
                    <a:gd name="connsiteY7101" fmla="*/ 488929 h 742078"/>
                    <a:gd name="connsiteX7102" fmla="*/ 444379 w 952345"/>
                    <a:gd name="connsiteY7102" fmla="*/ 489368 h 742078"/>
                    <a:gd name="connsiteX7103" fmla="*/ 444113 w 952345"/>
                    <a:gd name="connsiteY7103" fmla="*/ 489577 h 742078"/>
                    <a:gd name="connsiteX7104" fmla="*/ 442991 w 952345"/>
                    <a:gd name="connsiteY7104" fmla="*/ 490618 h 742078"/>
                    <a:gd name="connsiteX7105" fmla="*/ 442308 w 952345"/>
                    <a:gd name="connsiteY7105" fmla="*/ 491104 h 742078"/>
                    <a:gd name="connsiteX7106" fmla="*/ 441880 w 952345"/>
                    <a:gd name="connsiteY7106" fmla="*/ 491312 h 742078"/>
                    <a:gd name="connsiteX7107" fmla="*/ 440342 w 952345"/>
                    <a:gd name="connsiteY7107" fmla="*/ 491879 h 742078"/>
                    <a:gd name="connsiteX7108" fmla="*/ 439474 w 952345"/>
                    <a:gd name="connsiteY7108" fmla="*/ 491972 h 742078"/>
                    <a:gd name="connsiteX7109" fmla="*/ 437866 w 952345"/>
                    <a:gd name="connsiteY7109" fmla="*/ 491810 h 742078"/>
                    <a:gd name="connsiteX7110" fmla="*/ 436743 w 952345"/>
                    <a:gd name="connsiteY7110" fmla="*/ 491312 h 742078"/>
                    <a:gd name="connsiteX7111" fmla="*/ 435899 w 952345"/>
                    <a:gd name="connsiteY7111" fmla="*/ 490537 h 742078"/>
                    <a:gd name="connsiteX7112" fmla="*/ 435610 w 952345"/>
                    <a:gd name="connsiteY7112" fmla="*/ 490190 h 742078"/>
                    <a:gd name="connsiteX7113" fmla="*/ 435344 w 952345"/>
                    <a:gd name="connsiteY7113" fmla="*/ 489773 h 742078"/>
                    <a:gd name="connsiteX7114" fmla="*/ 435020 w 952345"/>
                    <a:gd name="connsiteY7114" fmla="*/ 488501 h 742078"/>
                    <a:gd name="connsiteX7115" fmla="*/ 435112 w 952345"/>
                    <a:gd name="connsiteY7115" fmla="*/ 487436 h 742078"/>
                    <a:gd name="connsiteX7116" fmla="*/ 435228 w 952345"/>
                    <a:gd name="connsiteY7116" fmla="*/ 486742 h 742078"/>
                    <a:gd name="connsiteX7117" fmla="*/ 435505 w 952345"/>
                    <a:gd name="connsiteY7117" fmla="*/ 486001 h 742078"/>
                    <a:gd name="connsiteX7118" fmla="*/ 436304 w 952345"/>
                    <a:gd name="connsiteY7118" fmla="*/ 484752 h 742078"/>
                    <a:gd name="connsiteX7119" fmla="*/ 436454 w 952345"/>
                    <a:gd name="connsiteY7119" fmla="*/ 484428 h 742078"/>
                    <a:gd name="connsiteX7120" fmla="*/ 436709 w 952345"/>
                    <a:gd name="connsiteY7120" fmla="*/ 483826 h 742078"/>
                    <a:gd name="connsiteX7121" fmla="*/ 436477 w 952345"/>
                    <a:gd name="connsiteY7121" fmla="*/ 482137 h 742078"/>
                    <a:gd name="connsiteX7122" fmla="*/ 436107 w 952345"/>
                    <a:gd name="connsiteY7122" fmla="*/ 481281 h 742078"/>
                    <a:gd name="connsiteX7123" fmla="*/ 434962 w 952345"/>
                    <a:gd name="connsiteY7123" fmla="*/ 480946 h 742078"/>
                    <a:gd name="connsiteX7124" fmla="*/ 434198 w 952345"/>
                    <a:gd name="connsiteY7124" fmla="*/ 480610 h 742078"/>
                    <a:gd name="connsiteX7125" fmla="*/ 433423 w 952345"/>
                    <a:gd name="connsiteY7125" fmla="*/ 479951 h 742078"/>
                    <a:gd name="connsiteX7126" fmla="*/ 432486 w 952345"/>
                    <a:gd name="connsiteY7126" fmla="*/ 478632 h 742078"/>
                    <a:gd name="connsiteX7127" fmla="*/ 432023 w 952345"/>
                    <a:gd name="connsiteY7127" fmla="*/ 477775 h 742078"/>
                    <a:gd name="connsiteX7128" fmla="*/ 431421 w 952345"/>
                    <a:gd name="connsiteY7128" fmla="*/ 476295 h 742078"/>
                    <a:gd name="connsiteX7129" fmla="*/ 431051 w 952345"/>
                    <a:gd name="connsiteY7129" fmla="*/ 475276 h 742078"/>
                    <a:gd name="connsiteX7130" fmla="*/ 430901 w 952345"/>
                    <a:gd name="connsiteY7130" fmla="*/ 474952 h 742078"/>
                    <a:gd name="connsiteX7131" fmla="*/ 430299 w 952345"/>
                    <a:gd name="connsiteY7131" fmla="*/ 473923 h 742078"/>
                    <a:gd name="connsiteX7132" fmla="*/ 430149 w 952345"/>
                    <a:gd name="connsiteY7132" fmla="*/ 473784 h 742078"/>
                    <a:gd name="connsiteX7133" fmla="*/ 429605 w 952345"/>
                    <a:gd name="connsiteY7133" fmla="*/ 473298 h 742078"/>
                    <a:gd name="connsiteX7134" fmla="*/ 429443 w 952345"/>
                    <a:gd name="connsiteY7134" fmla="*/ 473229 h 742078"/>
                    <a:gd name="connsiteX7135" fmla="*/ 428471 w 952345"/>
                    <a:gd name="connsiteY7135" fmla="*/ 472870 h 742078"/>
                    <a:gd name="connsiteX7136" fmla="*/ 428112 w 952345"/>
                    <a:gd name="connsiteY7136" fmla="*/ 472696 h 742078"/>
                    <a:gd name="connsiteX7137" fmla="*/ 427696 w 952345"/>
                    <a:gd name="connsiteY7137" fmla="*/ 472442 h 742078"/>
                    <a:gd name="connsiteX7138" fmla="*/ 426770 w 952345"/>
                    <a:gd name="connsiteY7138" fmla="*/ 471042 h 742078"/>
                    <a:gd name="connsiteX7139" fmla="*/ 426319 w 952345"/>
                    <a:gd name="connsiteY7139" fmla="*/ 468057 h 742078"/>
                    <a:gd name="connsiteX7140" fmla="*/ 426308 w 952345"/>
                    <a:gd name="connsiteY7140" fmla="*/ 468022 h 742078"/>
                    <a:gd name="connsiteX7141" fmla="*/ 425532 w 952345"/>
                    <a:gd name="connsiteY7141" fmla="*/ 466958 h 742078"/>
                    <a:gd name="connsiteX7142" fmla="*/ 425139 w 952345"/>
                    <a:gd name="connsiteY7142" fmla="*/ 466298 h 742078"/>
                    <a:gd name="connsiteX7143" fmla="*/ 424607 w 952345"/>
                    <a:gd name="connsiteY7143" fmla="*/ 465084 h 742078"/>
                    <a:gd name="connsiteX7144" fmla="*/ 424491 w 952345"/>
                    <a:gd name="connsiteY7144" fmla="*/ 464632 h 742078"/>
                    <a:gd name="connsiteX7145" fmla="*/ 424410 w 952345"/>
                    <a:gd name="connsiteY7145" fmla="*/ 464135 h 742078"/>
                    <a:gd name="connsiteX7146" fmla="*/ 424399 w 952345"/>
                    <a:gd name="connsiteY7146" fmla="*/ 464065 h 742078"/>
                    <a:gd name="connsiteX7147" fmla="*/ 424028 w 952345"/>
                    <a:gd name="connsiteY7147" fmla="*/ 463545 h 742078"/>
                    <a:gd name="connsiteX7148" fmla="*/ 422571 w 952345"/>
                    <a:gd name="connsiteY7148" fmla="*/ 461080 h 742078"/>
                    <a:gd name="connsiteX7149" fmla="*/ 422328 w 952345"/>
                    <a:gd name="connsiteY7149" fmla="*/ 459773 h 742078"/>
                    <a:gd name="connsiteX7150" fmla="*/ 422582 w 952345"/>
                    <a:gd name="connsiteY7150" fmla="*/ 458177 h 742078"/>
                    <a:gd name="connsiteX7151" fmla="*/ 422663 w 952345"/>
                    <a:gd name="connsiteY7151" fmla="*/ 457656 h 742078"/>
                    <a:gd name="connsiteX7152" fmla="*/ 423103 w 952345"/>
                    <a:gd name="connsiteY7152" fmla="*/ 454914 h 742078"/>
                    <a:gd name="connsiteX7153" fmla="*/ 423508 w 952345"/>
                    <a:gd name="connsiteY7153" fmla="*/ 454058 h 742078"/>
                    <a:gd name="connsiteX7154" fmla="*/ 424861 w 952345"/>
                    <a:gd name="connsiteY7154" fmla="*/ 452380 h 742078"/>
                    <a:gd name="connsiteX7155" fmla="*/ 425394 w 952345"/>
                    <a:gd name="connsiteY7155" fmla="*/ 451859 h 742078"/>
                    <a:gd name="connsiteX7156" fmla="*/ 428124 w 952345"/>
                    <a:gd name="connsiteY7156" fmla="*/ 451836 h 742078"/>
                    <a:gd name="connsiteX7157" fmla="*/ 429744 w 952345"/>
                    <a:gd name="connsiteY7157" fmla="*/ 453329 h 742078"/>
                    <a:gd name="connsiteX7158" fmla="*/ 429998 w 952345"/>
                    <a:gd name="connsiteY7158" fmla="*/ 453653 h 742078"/>
                    <a:gd name="connsiteX7159" fmla="*/ 430253 w 952345"/>
                    <a:gd name="connsiteY7159" fmla="*/ 454023 h 742078"/>
                    <a:gd name="connsiteX7160" fmla="*/ 430669 w 952345"/>
                    <a:gd name="connsiteY7160" fmla="*/ 454035 h 742078"/>
                    <a:gd name="connsiteX7161" fmla="*/ 431780 w 952345"/>
                    <a:gd name="connsiteY7161" fmla="*/ 453699 h 742078"/>
                    <a:gd name="connsiteX7162" fmla="*/ 432058 w 952345"/>
                    <a:gd name="connsiteY7162" fmla="*/ 453595 h 742078"/>
                    <a:gd name="connsiteX7163" fmla="*/ 432764 w 952345"/>
                    <a:gd name="connsiteY7163" fmla="*/ 453178 h 742078"/>
                    <a:gd name="connsiteX7164" fmla="*/ 433007 w 952345"/>
                    <a:gd name="connsiteY7164" fmla="*/ 452993 h 742078"/>
                    <a:gd name="connsiteX7165" fmla="*/ 433712 w 952345"/>
                    <a:gd name="connsiteY7165" fmla="*/ 452334 h 742078"/>
                    <a:gd name="connsiteX7166" fmla="*/ 434071 w 952345"/>
                    <a:gd name="connsiteY7166" fmla="*/ 451987 h 742078"/>
                    <a:gd name="connsiteX7167" fmla="*/ 434175 w 952345"/>
                    <a:gd name="connsiteY7167" fmla="*/ 451894 h 742078"/>
                    <a:gd name="connsiteX7168" fmla="*/ 434869 w 952345"/>
                    <a:gd name="connsiteY7168" fmla="*/ 450286 h 742078"/>
                    <a:gd name="connsiteX7169" fmla="*/ 434672 w 952345"/>
                    <a:gd name="connsiteY7169" fmla="*/ 449453 h 742078"/>
                    <a:gd name="connsiteX7170" fmla="*/ 433666 w 952345"/>
                    <a:gd name="connsiteY7170" fmla="*/ 448585 h 742078"/>
                    <a:gd name="connsiteX7171" fmla="*/ 433134 w 952345"/>
                    <a:gd name="connsiteY7171" fmla="*/ 447879 h 742078"/>
                    <a:gd name="connsiteX7172" fmla="*/ 432474 w 952345"/>
                    <a:gd name="connsiteY7172" fmla="*/ 446364 h 742078"/>
                    <a:gd name="connsiteX7173" fmla="*/ 432266 w 952345"/>
                    <a:gd name="connsiteY7173" fmla="*/ 445577 h 742078"/>
                    <a:gd name="connsiteX7174" fmla="*/ 432231 w 952345"/>
                    <a:gd name="connsiteY7174" fmla="*/ 444756 h 742078"/>
                    <a:gd name="connsiteX7175" fmla="*/ 432405 w 952345"/>
                    <a:gd name="connsiteY7175" fmla="*/ 443703 h 742078"/>
                    <a:gd name="connsiteX7176" fmla="*/ 432578 w 952345"/>
                    <a:gd name="connsiteY7176" fmla="*/ 443136 h 742078"/>
                    <a:gd name="connsiteX7177" fmla="*/ 433030 w 952345"/>
                    <a:gd name="connsiteY7177" fmla="*/ 442222 h 742078"/>
                    <a:gd name="connsiteX7178" fmla="*/ 433203 w 952345"/>
                    <a:gd name="connsiteY7178" fmla="*/ 441817 h 742078"/>
                    <a:gd name="connsiteX7179" fmla="*/ 433377 w 952345"/>
                    <a:gd name="connsiteY7179" fmla="*/ 441366 h 742078"/>
                    <a:gd name="connsiteX7180" fmla="*/ 434036 w 952345"/>
                    <a:gd name="connsiteY7180" fmla="*/ 439387 h 742078"/>
                    <a:gd name="connsiteX7181" fmla="*/ 434210 w 952345"/>
                    <a:gd name="connsiteY7181" fmla="*/ 439017 h 742078"/>
                    <a:gd name="connsiteX7182" fmla="*/ 435066 w 952345"/>
                    <a:gd name="connsiteY7182" fmla="*/ 437594 h 742078"/>
                    <a:gd name="connsiteX7183" fmla="*/ 435633 w 952345"/>
                    <a:gd name="connsiteY7183" fmla="*/ 436923 h 742078"/>
                    <a:gd name="connsiteX7184" fmla="*/ 435991 w 952345"/>
                    <a:gd name="connsiteY7184" fmla="*/ 436599 h 742078"/>
                    <a:gd name="connsiteX7185" fmla="*/ 437334 w 952345"/>
                    <a:gd name="connsiteY7185" fmla="*/ 435685 h 742078"/>
                    <a:gd name="connsiteX7186" fmla="*/ 437773 w 952345"/>
                    <a:gd name="connsiteY7186" fmla="*/ 435442 h 742078"/>
                    <a:gd name="connsiteX7187" fmla="*/ 438259 w 952345"/>
                    <a:gd name="connsiteY7187" fmla="*/ 435269 h 742078"/>
                    <a:gd name="connsiteX7188" fmla="*/ 438849 w 952345"/>
                    <a:gd name="connsiteY7188" fmla="*/ 435153 h 742078"/>
                    <a:gd name="connsiteX7189" fmla="*/ 440226 w 952345"/>
                    <a:gd name="connsiteY7189" fmla="*/ 435083 h 742078"/>
                    <a:gd name="connsiteX7190" fmla="*/ 440492 w 952345"/>
                    <a:gd name="connsiteY7190" fmla="*/ 435002 h 742078"/>
                    <a:gd name="connsiteX7191" fmla="*/ 441464 w 952345"/>
                    <a:gd name="connsiteY7191" fmla="*/ 434713 h 742078"/>
                    <a:gd name="connsiteX7192" fmla="*/ 441811 w 952345"/>
                    <a:gd name="connsiteY7192" fmla="*/ 434598 h 742078"/>
                    <a:gd name="connsiteX7193" fmla="*/ 443176 w 952345"/>
                    <a:gd name="connsiteY7193" fmla="*/ 433927 h 742078"/>
                    <a:gd name="connsiteX7194" fmla="*/ 443627 w 952345"/>
                    <a:gd name="connsiteY7194" fmla="*/ 433695 h 742078"/>
                    <a:gd name="connsiteX7195" fmla="*/ 443951 w 952345"/>
                    <a:gd name="connsiteY7195" fmla="*/ 433545 h 742078"/>
                    <a:gd name="connsiteX7196" fmla="*/ 445016 w 952345"/>
                    <a:gd name="connsiteY7196" fmla="*/ 432712 h 742078"/>
                    <a:gd name="connsiteX7197" fmla="*/ 445166 w 952345"/>
                    <a:gd name="connsiteY7197" fmla="*/ 432353 h 742078"/>
                    <a:gd name="connsiteX7198" fmla="*/ 445189 w 952345"/>
                    <a:gd name="connsiteY7198" fmla="*/ 432249 h 742078"/>
                    <a:gd name="connsiteX7199" fmla="*/ 445155 w 952345"/>
                    <a:gd name="connsiteY7199" fmla="*/ 430328 h 742078"/>
                    <a:gd name="connsiteX7200" fmla="*/ 445236 w 952345"/>
                    <a:gd name="connsiteY7200" fmla="*/ 429507 h 742078"/>
                    <a:gd name="connsiteX7201" fmla="*/ 445444 w 952345"/>
                    <a:gd name="connsiteY7201" fmla="*/ 428396 h 742078"/>
                    <a:gd name="connsiteX7202" fmla="*/ 444657 w 952345"/>
                    <a:gd name="connsiteY7202" fmla="*/ 427135 h 742078"/>
                    <a:gd name="connsiteX7203" fmla="*/ 444588 w 952345"/>
                    <a:gd name="connsiteY7203" fmla="*/ 427066 h 742078"/>
                    <a:gd name="connsiteX7204" fmla="*/ 442482 w 952345"/>
                    <a:gd name="connsiteY7204" fmla="*/ 425701 h 742078"/>
                    <a:gd name="connsiteX7205" fmla="*/ 442077 w 952345"/>
                    <a:gd name="connsiteY7205" fmla="*/ 425330 h 742078"/>
                    <a:gd name="connsiteX7206" fmla="*/ 441730 w 952345"/>
                    <a:gd name="connsiteY7206" fmla="*/ 424925 h 742078"/>
                    <a:gd name="connsiteX7207" fmla="*/ 441475 w 952345"/>
                    <a:gd name="connsiteY7207" fmla="*/ 424613 h 742078"/>
                    <a:gd name="connsiteX7208" fmla="*/ 440203 w 952345"/>
                    <a:gd name="connsiteY7208" fmla="*/ 424983 h 742078"/>
                    <a:gd name="connsiteX7209" fmla="*/ 439242 w 952345"/>
                    <a:gd name="connsiteY7209" fmla="*/ 425041 h 742078"/>
                    <a:gd name="connsiteX7210" fmla="*/ 438838 w 952345"/>
                    <a:gd name="connsiteY7210" fmla="*/ 424960 h 742078"/>
                    <a:gd name="connsiteX7211" fmla="*/ 438826 w 952345"/>
                    <a:gd name="connsiteY7211" fmla="*/ 424948 h 742078"/>
                    <a:gd name="connsiteX7212" fmla="*/ 437634 w 952345"/>
                    <a:gd name="connsiteY7212" fmla="*/ 425296 h 742078"/>
                    <a:gd name="connsiteX7213" fmla="*/ 437172 w 952345"/>
                    <a:gd name="connsiteY7213" fmla="*/ 425434 h 742078"/>
                    <a:gd name="connsiteX7214" fmla="*/ 436662 w 952345"/>
                    <a:gd name="connsiteY7214" fmla="*/ 425596 h 742078"/>
                    <a:gd name="connsiteX7215" fmla="*/ 435644 w 952345"/>
                    <a:gd name="connsiteY7215" fmla="*/ 425920 h 742078"/>
                    <a:gd name="connsiteX7216" fmla="*/ 435158 w 952345"/>
                    <a:gd name="connsiteY7216" fmla="*/ 426082 h 742078"/>
                    <a:gd name="connsiteX7217" fmla="*/ 434915 w 952345"/>
                    <a:gd name="connsiteY7217" fmla="*/ 426163 h 742078"/>
                    <a:gd name="connsiteX7218" fmla="*/ 433816 w 952345"/>
                    <a:gd name="connsiteY7218" fmla="*/ 426915 h 742078"/>
                    <a:gd name="connsiteX7219" fmla="*/ 432972 w 952345"/>
                    <a:gd name="connsiteY7219" fmla="*/ 427251 h 742078"/>
                    <a:gd name="connsiteX7220" fmla="*/ 432578 w 952345"/>
                    <a:gd name="connsiteY7220" fmla="*/ 427309 h 742078"/>
                    <a:gd name="connsiteX7221" fmla="*/ 430577 w 952345"/>
                    <a:gd name="connsiteY7221" fmla="*/ 426383 h 742078"/>
                    <a:gd name="connsiteX7222" fmla="*/ 429455 w 952345"/>
                    <a:gd name="connsiteY7222" fmla="*/ 424555 h 742078"/>
                    <a:gd name="connsiteX7223" fmla="*/ 429165 w 952345"/>
                    <a:gd name="connsiteY7223" fmla="*/ 423352 h 742078"/>
                    <a:gd name="connsiteX7224" fmla="*/ 429188 w 952345"/>
                    <a:gd name="connsiteY7224" fmla="*/ 422831 h 742078"/>
                    <a:gd name="connsiteX7225" fmla="*/ 429304 w 952345"/>
                    <a:gd name="connsiteY7225" fmla="*/ 422125 h 742078"/>
                    <a:gd name="connsiteX7226" fmla="*/ 429385 w 952345"/>
                    <a:gd name="connsiteY7226" fmla="*/ 421605 h 742078"/>
                    <a:gd name="connsiteX7227" fmla="*/ 429478 w 952345"/>
                    <a:gd name="connsiteY7227" fmla="*/ 421096 h 742078"/>
                    <a:gd name="connsiteX7228" fmla="*/ 429536 w 952345"/>
                    <a:gd name="connsiteY7228" fmla="*/ 420679 h 742078"/>
                    <a:gd name="connsiteX7229" fmla="*/ 428945 w 952345"/>
                    <a:gd name="connsiteY7229" fmla="*/ 420841 h 742078"/>
                    <a:gd name="connsiteX7230" fmla="*/ 428147 w 952345"/>
                    <a:gd name="connsiteY7230" fmla="*/ 420945 h 742078"/>
                    <a:gd name="connsiteX7231" fmla="*/ 426539 w 952345"/>
                    <a:gd name="connsiteY7231" fmla="*/ 420367 h 742078"/>
                    <a:gd name="connsiteX7232" fmla="*/ 425394 w 952345"/>
                    <a:gd name="connsiteY7232" fmla="*/ 419245 h 742078"/>
                    <a:gd name="connsiteX7233" fmla="*/ 424931 w 952345"/>
                    <a:gd name="connsiteY7233" fmla="*/ 418712 h 742078"/>
                    <a:gd name="connsiteX7234" fmla="*/ 424537 w 952345"/>
                    <a:gd name="connsiteY7234" fmla="*/ 418146 h 742078"/>
                    <a:gd name="connsiteX7235" fmla="*/ 424433 w 952345"/>
                    <a:gd name="connsiteY7235" fmla="*/ 418007 h 742078"/>
                    <a:gd name="connsiteX7236" fmla="*/ 422918 w 952345"/>
                    <a:gd name="connsiteY7236" fmla="*/ 417729 h 742078"/>
                    <a:gd name="connsiteX7237" fmla="*/ 420766 w 952345"/>
                    <a:gd name="connsiteY7237" fmla="*/ 417162 h 742078"/>
                    <a:gd name="connsiteX7238" fmla="*/ 419620 w 952345"/>
                    <a:gd name="connsiteY7238" fmla="*/ 416364 h 742078"/>
                    <a:gd name="connsiteX7239" fmla="*/ 417896 w 952345"/>
                    <a:gd name="connsiteY7239" fmla="*/ 413818 h 742078"/>
                    <a:gd name="connsiteX7240" fmla="*/ 417734 w 952345"/>
                    <a:gd name="connsiteY7240" fmla="*/ 413645 h 742078"/>
                    <a:gd name="connsiteX7241" fmla="*/ 417017 w 952345"/>
                    <a:gd name="connsiteY7241" fmla="*/ 413066 h 742078"/>
                    <a:gd name="connsiteX7242" fmla="*/ 416739 w 952345"/>
                    <a:gd name="connsiteY7242" fmla="*/ 412835 h 742078"/>
                    <a:gd name="connsiteX7243" fmla="*/ 416416 w 952345"/>
                    <a:gd name="connsiteY7243" fmla="*/ 412835 h 742078"/>
                    <a:gd name="connsiteX7244" fmla="*/ 415710 w 952345"/>
                    <a:gd name="connsiteY7244" fmla="*/ 413830 h 742078"/>
                    <a:gd name="connsiteX7245" fmla="*/ 415340 w 952345"/>
                    <a:gd name="connsiteY7245" fmla="*/ 414235 h 742078"/>
                    <a:gd name="connsiteX7246" fmla="*/ 414645 w 952345"/>
                    <a:gd name="connsiteY7246" fmla="*/ 414756 h 742078"/>
                    <a:gd name="connsiteX7247" fmla="*/ 413697 w 952345"/>
                    <a:gd name="connsiteY7247" fmla="*/ 415265 h 742078"/>
                    <a:gd name="connsiteX7248" fmla="*/ 412945 w 952345"/>
                    <a:gd name="connsiteY7248" fmla="*/ 415577 h 742078"/>
                    <a:gd name="connsiteX7249" fmla="*/ 412169 w 952345"/>
                    <a:gd name="connsiteY7249" fmla="*/ 415693 h 742078"/>
                    <a:gd name="connsiteX7250" fmla="*/ 410527 w 952345"/>
                    <a:gd name="connsiteY7250" fmla="*/ 415623 h 742078"/>
                    <a:gd name="connsiteX7251" fmla="*/ 409925 w 952345"/>
                    <a:gd name="connsiteY7251" fmla="*/ 415485 h 742078"/>
                    <a:gd name="connsiteX7252" fmla="*/ 407923 w 952345"/>
                    <a:gd name="connsiteY7252" fmla="*/ 414721 h 742078"/>
                    <a:gd name="connsiteX7253" fmla="*/ 407252 w 952345"/>
                    <a:gd name="connsiteY7253" fmla="*/ 414293 h 742078"/>
                    <a:gd name="connsiteX7254" fmla="*/ 406720 w 952345"/>
                    <a:gd name="connsiteY7254" fmla="*/ 413761 h 742078"/>
                    <a:gd name="connsiteX7255" fmla="*/ 405690 w 952345"/>
                    <a:gd name="connsiteY7255" fmla="*/ 412534 h 742078"/>
                    <a:gd name="connsiteX7256" fmla="*/ 405274 w 952345"/>
                    <a:gd name="connsiteY7256" fmla="*/ 411933 h 742078"/>
                    <a:gd name="connsiteX7257" fmla="*/ 405077 w 952345"/>
                    <a:gd name="connsiteY7257" fmla="*/ 411562 h 742078"/>
                    <a:gd name="connsiteX7258" fmla="*/ 404881 w 952345"/>
                    <a:gd name="connsiteY7258" fmla="*/ 411065 h 742078"/>
                    <a:gd name="connsiteX7259" fmla="*/ 404811 w 952345"/>
                    <a:gd name="connsiteY7259" fmla="*/ 410880 h 742078"/>
                    <a:gd name="connsiteX7260" fmla="*/ 404580 w 952345"/>
                    <a:gd name="connsiteY7260" fmla="*/ 410810 h 742078"/>
                    <a:gd name="connsiteX7261" fmla="*/ 403411 w 952345"/>
                    <a:gd name="connsiteY7261" fmla="*/ 411574 h 742078"/>
                    <a:gd name="connsiteX7262" fmla="*/ 403319 w 952345"/>
                    <a:gd name="connsiteY7262" fmla="*/ 411666 h 742078"/>
                    <a:gd name="connsiteX7263" fmla="*/ 401861 w 952345"/>
                    <a:gd name="connsiteY7263" fmla="*/ 413772 h 742078"/>
                    <a:gd name="connsiteX7264" fmla="*/ 400554 w 952345"/>
                    <a:gd name="connsiteY7264" fmla="*/ 415542 h 742078"/>
                    <a:gd name="connsiteX7265" fmla="*/ 400125 w 952345"/>
                    <a:gd name="connsiteY7265" fmla="*/ 416063 h 742078"/>
                    <a:gd name="connsiteX7266" fmla="*/ 398656 w 952345"/>
                    <a:gd name="connsiteY7266" fmla="*/ 417694 h 742078"/>
                    <a:gd name="connsiteX7267" fmla="*/ 398309 w 952345"/>
                    <a:gd name="connsiteY7267" fmla="*/ 418088 h 742078"/>
                    <a:gd name="connsiteX7268" fmla="*/ 397626 w 952345"/>
                    <a:gd name="connsiteY7268" fmla="*/ 418863 h 742078"/>
                    <a:gd name="connsiteX7269" fmla="*/ 397360 w 952345"/>
                    <a:gd name="connsiteY7269" fmla="*/ 419187 h 742078"/>
                    <a:gd name="connsiteX7270" fmla="*/ 396944 w 952345"/>
                    <a:gd name="connsiteY7270" fmla="*/ 419788 h 742078"/>
                    <a:gd name="connsiteX7271" fmla="*/ 396851 w 952345"/>
                    <a:gd name="connsiteY7271" fmla="*/ 420031 h 742078"/>
                    <a:gd name="connsiteX7272" fmla="*/ 396331 w 952345"/>
                    <a:gd name="connsiteY7272" fmla="*/ 421512 h 742078"/>
                    <a:gd name="connsiteX7273" fmla="*/ 396238 w 952345"/>
                    <a:gd name="connsiteY7273" fmla="*/ 421825 h 742078"/>
                    <a:gd name="connsiteX7274" fmla="*/ 395926 w 952345"/>
                    <a:gd name="connsiteY7274" fmla="*/ 424243 h 742078"/>
                    <a:gd name="connsiteX7275" fmla="*/ 395914 w 952345"/>
                    <a:gd name="connsiteY7275" fmla="*/ 424590 h 742078"/>
                    <a:gd name="connsiteX7276" fmla="*/ 395983 w 952345"/>
                    <a:gd name="connsiteY7276" fmla="*/ 425943 h 742078"/>
                    <a:gd name="connsiteX7277" fmla="*/ 396007 w 952345"/>
                    <a:gd name="connsiteY7277" fmla="*/ 426024 h 742078"/>
                    <a:gd name="connsiteX7278" fmla="*/ 396828 w 952345"/>
                    <a:gd name="connsiteY7278" fmla="*/ 427540 h 742078"/>
                    <a:gd name="connsiteX7279" fmla="*/ 397071 w 952345"/>
                    <a:gd name="connsiteY7279" fmla="*/ 427887 h 742078"/>
                    <a:gd name="connsiteX7280" fmla="*/ 397835 w 952345"/>
                    <a:gd name="connsiteY7280" fmla="*/ 428952 h 742078"/>
                    <a:gd name="connsiteX7281" fmla="*/ 397985 w 952345"/>
                    <a:gd name="connsiteY7281" fmla="*/ 429067 h 742078"/>
                    <a:gd name="connsiteX7282" fmla="*/ 399697 w 952345"/>
                    <a:gd name="connsiteY7282" fmla="*/ 430294 h 742078"/>
                    <a:gd name="connsiteX7283" fmla="*/ 400449 w 952345"/>
                    <a:gd name="connsiteY7283" fmla="*/ 431323 h 742078"/>
                    <a:gd name="connsiteX7284" fmla="*/ 400658 w 952345"/>
                    <a:gd name="connsiteY7284" fmla="*/ 432018 h 742078"/>
                    <a:gd name="connsiteX7285" fmla="*/ 401167 w 952345"/>
                    <a:gd name="connsiteY7285" fmla="*/ 434702 h 742078"/>
                    <a:gd name="connsiteX7286" fmla="*/ 401398 w 952345"/>
                    <a:gd name="connsiteY7286" fmla="*/ 436275 h 742078"/>
                    <a:gd name="connsiteX7287" fmla="*/ 401468 w 952345"/>
                    <a:gd name="connsiteY7287" fmla="*/ 436611 h 742078"/>
                    <a:gd name="connsiteX7288" fmla="*/ 401606 w 952345"/>
                    <a:gd name="connsiteY7288" fmla="*/ 437004 h 742078"/>
                    <a:gd name="connsiteX7289" fmla="*/ 401710 w 952345"/>
                    <a:gd name="connsiteY7289" fmla="*/ 437502 h 742078"/>
                    <a:gd name="connsiteX7290" fmla="*/ 401884 w 952345"/>
                    <a:gd name="connsiteY7290" fmla="*/ 439989 h 742078"/>
                    <a:gd name="connsiteX7291" fmla="*/ 401734 w 952345"/>
                    <a:gd name="connsiteY7291" fmla="*/ 441181 h 742078"/>
                    <a:gd name="connsiteX7292" fmla="*/ 401340 w 952345"/>
                    <a:gd name="connsiteY7292" fmla="*/ 443402 h 742078"/>
                    <a:gd name="connsiteX7293" fmla="*/ 400658 w 952345"/>
                    <a:gd name="connsiteY7293" fmla="*/ 446075 h 742078"/>
                    <a:gd name="connsiteX7294" fmla="*/ 400322 w 952345"/>
                    <a:gd name="connsiteY7294" fmla="*/ 447035 h 742078"/>
                    <a:gd name="connsiteX7295" fmla="*/ 398726 w 952345"/>
                    <a:gd name="connsiteY7295" fmla="*/ 450008 h 742078"/>
                    <a:gd name="connsiteX7296" fmla="*/ 396955 w 952345"/>
                    <a:gd name="connsiteY7296" fmla="*/ 452750 h 742078"/>
                    <a:gd name="connsiteX7297" fmla="*/ 395486 w 952345"/>
                    <a:gd name="connsiteY7297" fmla="*/ 454567 h 742078"/>
                    <a:gd name="connsiteX7298" fmla="*/ 395162 w 952345"/>
                    <a:gd name="connsiteY7298" fmla="*/ 454972 h 742078"/>
                    <a:gd name="connsiteX7299" fmla="*/ 394931 w 952345"/>
                    <a:gd name="connsiteY7299" fmla="*/ 455249 h 742078"/>
                    <a:gd name="connsiteX7300" fmla="*/ 393878 w 952345"/>
                    <a:gd name="connsiteY7300" fmla="*/ 457170 h 742078"/>
                    <a:gd name="connsiteX7301" fmla="*/ 393855 w 952345"/>
                    <a:gd name="connsiteY7301" fmla="*/ 457320 h 742078"/>
                    <a:gd name="connsiteX7302" fmla="*/ 393600 w 952345"/>
                    <a:gd name="connsiteY7302" fmla="*/ 459241 h 742078"/>
                    <a:gd name="connsiteX7303" fmla="*/ 393612 w 952345"/>
                    <a:gd name="connsiteY7303" fmla="*/ 459553 h 742078"/>
                    <a:gd name="connsiteX7304" fmla="*/ 393646 w 952345"/>
                    <a:gd name="connsiteY7304" fmla="*/ 459970 h 742078"/>
                    <a:gd name="connsiteX7305" fmla="*/ 393704 w 952345"/>
                    <a:gd name="connsiteY7305" fmla="*/ 460479 h 742078"/>
                    <a:gd name="connsiteX7306" fmla="*/ 393843 w 952345"/>
                    <a:gd name="connsiteY7306" fmla="*/ 461485 h 742078"/>
                    <a:gd name="connsiteX7307" fmla="*/ 393924 w 952345"/>
                    <a:gd name="connsiteY7307" fmla="*/ 461856 h 742078"/>
                    <a:gd name="connsiteX7308" fmla="*/ 394641 w 952345"/>
                    <a:gd name="connsiteY7308" fmla="*/ 464366 h 742078"/>
                    <a:gd name="connsiteX7309" fmla="*/ 395093 w 952345"/>
                    <a:gd name="connsiteY7309" fmla="*/ 466611 h 742078"/>
                    <a:gd name="connsiteX7310" fmla="*/ 395150 w 952345"/>
                    <a:gd name="connsiteY7310" fmla="*/ 467455 h 742078"/>
                    <a:gd name="connsiteX7311" fmla="*/ 395127 w 952345"/>
                    <a:gd name="connsiteY7311" fmla="*/ 467860 h 742078"/>
                    <a:gd name="connsiteX7312" fmla="*/ 394584 w 952345"/>
                    <a:gd name="connsiteY7312" fmla="*/ 471112 h 742078"/>
                    <a:gd name="connsiteX7313" fmla="*/ 394595 w 952345"/>
                    <a:gd name="connsiteY7313" fmla="*/ 471135 h 742078"/>
                    <a:gd name="connsiteX7314" fmla="*/ 394699 w 952345"/>
                    <a:gd name="connsiteY7314" fmla="*/ 471065 h 742078"/>
                    <a:gd name="connsiteX7315" fmla="*/ 395810 w 952345"/>
                    <a:gd name="connsiteY7315" fmla="*/ 470093 h 742078"/>
                    <a:gd name="connsiteX7316" fmla="*/ 396851 w 952345"/>
                    <a:gd name="connsiteY7316" fmla="*/ 469596 h 742078"/>
                    <a:gd name="connsiteX7317" fmla="*/ 397360 w 952345"/>
                    <a:gd name="connsiteY7317" fmla="*/ 469527 h 742078"/>
                    <a:gd name="connsiteX7318" fmla="*/ 398610 w 952345"/>
                    <a:gd name="connsiteY7318" fmla="*/ 469446 h 742078"/>
                    <a:gd name="connsiteX7319" fmla="*/ 399663 w 952345"/>
                    <a:gd name="connsiteY7319" fmla="*/ 469654 h 742078"/>
                    <a:gd name="connsiteX7320" fmla="*/ 400102 w 952345"/>
                    <a:gd name="connsiteY7320" fmla="*/ 469897 h 742078"/>
                    <a:gd name="connsiteX7321" fmla="*/ 400507 w 952345"/>
                    <a:gd name="connsiteY7321" fmla="*/ 470163 h 742078"/>
                    <a:gd name="connsiteX7322" fmla="*/ 401722 w 952345"/>
                    <a:gd name="connsiteY7322" fmla="*/ 471250 h 742078"/>
                    <a:gd name="connsiteX7323" fmla="*/ 402000 w 952345"/>
                    <a:gd name="connsiteY7323" fmla="*/ 471563 h 742078"/>
                    <a:gd name="connsiteX7324" fmla="*/ 402416 w 952345"/>
                    <a:gd name="connsiteY7324" fmla="*/ 472153 h 742078"/>
                    <a:gd name="connsiteX7325" fmla="*/ 403134 w 952345"/>
                    <a:gd name="connsiteY7325" fmla="*/ 472222 h 742078"/>
                    <a:gd name="connsiteX7326" fmla="*/ 404094 w 952345"/>
                    <a:gd name="connsiteY7326" fmla="*/ 472592 h 742078"/>
                    <a:gd name="connsiteX7327" fmla="*/ 405401 w 952345"/>
                    <a:gd name="connsiteY7327" fmla="*/ 473541 h 742078"/>
                    <a:gd name="connsiteX7328" fmla="*/ 406003 w 952345"/>
                    <a:gd name="connsiteY7328" fmla="*/ 474120 h 742078"/>
                    <a:gd name="connsiteX7329" fmla="*/ 406281 w 952345"/>
                    <a:gd name="connsiteY7329" fmla="*/ 474455 h 742078"/>
                    <a:gd name="connsiteX7330" fmla="*/ 406547 w 952345"/>
                    <a:gd name="connsiteY7330" fmla="*/ 474872 h 742078"/>
                    <a:gd name="connsiteX7331" fmla="*/ 407079 w 952345"/>
                    <a:gd name="connsiteY7331" fmla="*/ 474883 h 742078"/>
                    <a:gd name="connsiteX7332" fmla="*/ 407472 w 952345"/>
                    <a:gd name="connsiteY7332" fmla="*/ 474872 h 742078"/>
                    <a:gd name="connsiteX7333" fmla="*/ 409497 w 952345"/>
                    <a:gd name="connsiteY7333" fmla="*/ 474606 h 742078"/>
                    <a:gd name="connsiteX7334" fmla="*/ 410191 w 952345"/>
                    <a:gd name="connsiteY7334" fmla="*/ 474571 h 742078"/>
                    <a:gd name="connsiteX7335" fmla="*/ 411013 w 952345"/>
                    <a:gd name="connsiteY7335" fmla="*/ 474629 h 742078"/>
                    <a:gd name="connsiteX7336" fmla="*/ 411649 w 952345"/>
                    <a:gd name="connsiteY7336" fmla="*/ 474802 h 742078"/>
                    <a:gd name="connsiteX7337" fmla="*/ 413118 w 952345"/>
                    <a:gd name="connsiteY7337" fmla="*/ 475485 h 742078"/>
                    <a:gd name="connsiteX7338" fmla="*/ 414067 w 952345"/>
                    <a:gd name="connsiteY7338" fmla="*/ 476422 h 742078"/>
                    <a:gd name="connsiteX7339" fmla="*/ 414414 w 952345"/>
                    <a:gd name="connsiteY7339" fmla="*/ 477163 h 742078"/>
                    <a:gd name="connsiteX7340" fmla="*/ 415235 w 952345"/>
                    <a:gd name="connsiteY7340" fmla="*/ 479719 h 742078"/>
                    <a:gd name="connsiteX7341" fmla="*/ 415316 w 952345"/>
                    <a:gd name="connsiteY7341" fmla="*/ 480124 h 742078"/>
                    <a:gd name="connsiteX7342" fmla="*/ 415374 w 952345"/>
                    <a:gd name="connsiteY7342" fmla="*/ 480657 h 742078"/>
                    <a:gd name="connsiteX7343" fmla="*/ 415478 w 952345"/>
                    <a:gd name="connsiteY7343" fmla="*/ 482230 h 742078"/>
                    <a:gd name="connsiteX7344" fmla="*/ 415756 w 952345"/>
                    <a:gd name="connsiteY7344" fmla="*/ 483896 h 742078"/>
                    <a:gd name="connsiteX7345" fmla="*/ 415825 w 952345"/>
                    <a:gd name="connsiteY7345" fmla="*/ 484000 h 742078"/>
                    <a:gd name="connsiteX7346" fmla="*/ 416959 w 952345"/>
                    <a:gd name="connsiteY7346" fmla="*/ 485724 h 742078"/>
                    <a:gd name="connsiteX7347" fmla="*/ 418128 w 952345"/>
                    <a:gd name="connsiteY7347" fmla="*/ 487610 h 742078"/>
                    <a:gd name="connsiteX7348" fmla="*/ 418371 w 952345"/>
                    <a:gd name="connsiteY7348" fmla="*/ 488188 h 742078"/>
                    <a:gd name="connsiteX7349" fmla="*/ 418544 w 952345"/>
                    <a:gd name="connsiteY7349" fmla="*/ 489010 h 742078"/>
                    <a:gd name="connsiteX7350" fmla="*/ 418637 w 952345"/>
                    <a:gd name="connsiteY7350" fmla="*/ 490074 h 742078"/>
                    <a:gd name="connsiteX7351" fmla="*/ 418672 w 952345"/>
                    <a:gd name="connsiteY7351" fmla="*/ 490595 h 742078"/>
                    <a:gd name="connsiteX7352" fmla="*/ 418706 w 952345"/>
                    <a:gd name="connsiteY7352" fmla="*/ 491081 h 742078"/>
                    <a:gd name="connsiteX7353" fmla="*/ 418972 w 952345"/>
                    <a:gd name="connsiteY7353" fmla="*/ 492944 h 742078"/>
                    <a:gd name="connsiteX7354" fmla="*/ 419042 w 952345"/>
                    <a:gd name="connsiteY7354" fmla="*/ 493117 h 742078"/>
                    <a:gd name="connsiteX7355" fmla="*/ 419435 w 952345"/>
                    <a:gd name="connsiteY7355" fmla="*/ 493823 h 742078"/>
                    <a:gd name="connsiteX7356" fmla="*/ 419539 w 952345"/>
                    <a:gd name="connsiteY7356" fmla="*/ 493973 h 742078"/>
                    <a:gd name="connsiteX7357" fmla="*/ 420928 w 952345"/>
                    <a:gd name="connsiteY7357" fmla="*/ 495257 h 742078"/>
                    <a:gd name="connsiteX7358" fmla="*/ 421159 w 952345"/>
                    <a:gd name="connsiteY7358" fmla="*/ 495443 h 742078"/>
                    <a:gd name="connsiteX7359" fmla="*/ 422119 w 952345"/>
                    <a:gd name="connsiteY7359" fmla="*/ 495975 h 742078"/>
                    <a:gd name="connsiteX7360" fmla="*/ 422224 w 952345"/>
                    <a:gd name="connsiteY7360" fmla="*/ 495998 h 742078"/>
                    <a:gd name="connsiteX7361" fmla="*/ 423184 w 952345"/>
                    <a:gd name="connsiteY7361" fmla="*/ 496079 h 742078"/>
                    <a:gd name="connsiteX7362" fmla="*/ 423866 w 952345"/>
                    <a:gd name="connsiteY7362" fmla="*/ 496183 h 742078"/>
                    <a:gd name="connsiteX7363" fmla="*/ 424954 w 952345"/>
                    <a:gd name="connsiteY7363" fmla="*/ 496762 h 742078"/>
                    <a:gd name="connsiteX7364" fmla="*/ 426446 w 952345"/>
                    <a:gd name="connsiteY7364" fmla="*/ 498277 h 742078"/>
                    <a:gd name="connsiteX7365" fmla="*/ 426805 w 952345"/>
                    <a:gd name="connsiteY7365" fmla="*/ 498763 h 742078"/>
                    <a:gd name="connsiteX7366" fmla="*/ 427036 w 952345"/>
                    <a:gd name="connsiteY7366" fmla="*/ 499203 h 742078"/>
                    <a:gd name="connsiteX7367" fmla="*/ 427268 w 952345"/>
                    <a:gd name="connsiteY7367" fmla="*/ 500290 h 742078"/>
                    <a:gd name="connsiteX7368" fmla="*/ 427106 w 952345"/>
                    <a:gd name="connsiteY7368" fmla="*/ 502431 h 742078"/>
                    <a:gd name="connsiteX7369" fmla="*/ 426909 w 952345"/>
                    <a:gd name="connsiteY7369" fmla="*/ 503437 h 742078"/>
                    <a:gd name="connsiteX7370" fmla="*/ 426227 w 952345"/>
                    <a:gd name="connsiteY7370" fmla="*/ 505508 h 742078"/>
                    <a:gd name="connsiteX7371" fmla="*/ 425729 w 952345"/>
                    <a:gd name="connsiteY7371" fmla="*/ 506630 h 742078"/>
                    <a:gd name="connsiteX7372" fmla="*/ 425232 w 952345"/>
                    <a:gd name="connsiteY7372" fmla="*/ 507325 h 742078"/>
                    <a:gd name="connsiteX7373" fmla="*/ 424861 w 952345"/>
                    <a:gd name="connsiteY7373" fmla="*/ 507649 h 742078"/>
                    <a:gd name="connsiteX7374" fmla="*/ 424329 w 952345"/>
                    <a:gd name="connsiteY7374" fmla="*/ 507996 h 742078"/>
                    <a:gd name="connsiteX7375" fmla="*/ 423357 w 952345"/>
                    <a:gd name="connsiteY7375" fmla="*/ 508424 h 742078"/>
                    <a:gd name="connsiteX7376" fmla="*/ 422860 w 952345"/>
                    <a:gd name="connsiteY7376" fmla="*/ 508632 h 742078"/>
                    <a:gd name="connsiteX7377" fmla="*/ 422397 w 952345"/>
                    <a:gd name="connsiteY7377" fmla="*/ 508829 h 742078"/>
                    <a:gd name="connsiteX7378" fmla="*/ 421911 w 952345"/>
                    <a:gd name="connsiteY7378" fmla="*/ 509060 h 742078"/>
                    <a:gd name="connsiteX7379" fmla="*/ 421448 w 952345"/>
                    <a:gd name="connsiteY7379" fmla="*/ 509268 h 742078"/>
                    <a:gd name="connsiteX7380" fmla="*/ 421182 w 952345"/>
                    <a:gd name="connsiteY7380" fmla="*/ 509384 h 742078"/>
                    <a:gd name="connsiteX7381" fmla="*/ 419713 w 952345"/>
                    <a:gd name="connsiteY7381" fmla="*/ 510587 h 742078"/>
                    <a:gd name="connsiteX7382" fmla="*/ 419111 w 952345"/>
                    <a:gd name="connsiteY7382" fmla="*/ 511004 h 742078"/>
                    <a:gd name="connsiteX7383" fmla="*/ 417677 w 952345"/>
                    <a:gd name="connsiteY7383" fmla="*/ 511872 h 742078"/>
                    <a:gd name="connsiteX7384" fmla="*/ 416705 w 952345"/>
                    <a:gd name="connsiteY7384" fmla="*/ 512184 h 742078"/>
                    <a:gd name="connsiteX7385" fmla="*/ 416184 w 952345"/>
                    <a:gd name="connsiteY7385" fmla="*/ 512195 h 742078"/>
                    <a:gd name="connsiteX7386" fmla="*/ 413674 w 952345"/>
                    <a:gd name="connsiteY7386" fmla="*/ 512265 h 742078"/>
                    <a:gd name="connsiteX7387" fmla="*/ 413396 w 952345"/>
                    <a:gd name="connsiteY7387" fmla="*/ 512334 h 742078"/>
                    <a:gd name="connsiteX7388" fmla="*/ 412424 w 952345"/>
                    <a:gd name="connsiteY7388" fmla="*/ 512589 h 742078"/>
                    <a:gd name="connsiteX7389" fmla="*/ 411047 w 952345"/>
                    <a:gd name="connsiteY7389" fmla="*/ 513017 h 742078"/>
                    <a:gd name="connsiteX7390" fmla="*/ 410469 w 952345"/>
                    <a:gd name="connsiteY7390" fmla="*/ 513989 h 742078"/>
                    <a:gd name="connsiteX7391" fmla="*/ 411325 w 952345"/>
                    <a:gd name="connsiteY7391" fmla="*/ 516453 h 742078"/>
                    <a:gd name="connsiteX7392" fmla="*/ 411417 w 952345"/>
                    <a:gd name="connsiteY7392" fmla="*/ 516916 h 742078"/>
                    <a:gd name="connsiteX7393" fmla="*/ 411452 w 952345"/>
                    <a:gd name="connsiteY7393" fmla="*/ 517448 h 742078"/>
                    <a:gd name="connsiteX7394" fmla="*/ 411475 w 952345"/>
                    <a:gd name="connsiteY7394" fmla="*/ 518536 h 742078"/>
                    <a:gd name="connsiteX7395" fmla="*/ 411510 w 952345"/>
                    <a:gd name="connsiteY7395" fmla="*/ 518894 h 742078"/>
                    <a:gd name="connsiteX7396" fmla="*/ 412031 w 952345"/>
                    <a:gd name="connsiteY7396" fmla="*/ 521440 h 742078"/>
                    <a:gd name="connsiteX7397" fmla="*/ 412169 w 952345"/>
                    <a:gd name="connsiteY7397" fmla="*/ 522273 h 742078"/>
                    <a:gd name="connsiteX7398" fmla="*/ 412308 w 952345"/>
                    <a:gd name="connsiteY7398" fmla="*/ 525721 h 742078"/>
                    <a:gd name="connsiteX7399" fmla="*/ 412065 w 952345"/>
                    <a:gd name="connsiteY7399" fmla="*/ 528948 h 742078"/>
                    <a:gd name="connsiteX7400" fmla="*/ 411961 w 952345"/>
                    <a:gd name="connsiteY7400" fmla="*/ 529654 h 742078"/>
                    <a:gd name="connsiteX7401" fmla="*/ 411371 w 952345"/>
                    <a:gd name="connsiteY7401" fmla="*/ 531875 h 742078"/>
                    <a:gd name="connsiteX7402" fmla="*/ 411267 w 952345"/>
                    <a:gd name="connsiteY7402" fmla="*/ 532327 h 742078"/>
                    <a:gd name="connsiteX7403" fmla="*/ 410781 w 952345"/>
                    <a:gd name="connsiteY7403" fmla="*/ 534918 h 742078"/>
                    <a:gd name="connsiteX7404" fmla="*/ 410538 w 952345"/>
                    <a:gd name="connsiteY7404" fmla="*/ 535555 h 742078"/>
                    <a:gd name="connsiteX7405" fmla="*/ 408907 w 952345"/>
                    <a:gd name="connsiteY7405" fmla="*/ 538331 h 742078"/>
                    <a:gd name="connsiteX7406" fmla="*/ 408479 w 952345"/>
                    <a:gd name="connsiteY7406" fmla="*/ 538921 h 742078"/>
                    <a:gd name="connsiteX7407" fmla="*/ 407021 w 952345"/>
                    <a:gd name="connsiteY7407" fmla="*/ 540749 h 742078"/>
                    <a:gd name="connsiteX7408" fmla="*/ 407009 w 952345"/>
                    <a:gd name="connsiteY7408" fmla="*/ 540807 h 742078"/>
                    <a:gd name="connsiteX7409" fmla="*/ 406697 w 952345"/>
                    <a:gd name="connsiteY7409" fmla="*/ 542288 h 742078"/>
                    <a:gd name="connsiteX7410" fmla="*/ 406685 w 952345"/>
                    <a:gd name="connsiteY7410" fmla="*/ 542404 h 742078"/>
                    <a:gd name="connsiteX7411" fmla="*/ 407137 w 952345"/>
                    <a:gd name="connsiteY7411" fmla="*/ 544718 h 742078"/>
                    <a:gd name="connsiteX7412" fmla="*/ 407495 w 952345"/>
                    <a:gd name="connsiteY7412" fmla="*/ 546881 h 742078"/>
                    <a:gd name="connsiteX7413" fmla="*/ 407518 w 952345"/>
                    <a:gd name="connsiteY7413" fmla="*/ 547680 h 742078"/>
                    <a:gd name="connsiteX7414" fmla="*/ 407495 w 952345"/>
                    <a:gd name="connsiteY7414" fmla="*/ 549913 h 742078"/>
                    <a:gd name="connsiteX7415" fmla="*/ 407333 w 952345"/>
                    <a:gd name="connsiteY7415" fmla="*/ 551683 h 742078"/>
                    <a:gd name="connsiteX7416" fmla="*/ 407275 w 952345"/>
                    <a:gd name="connsiteY7416" fmla="*/ 552169 h 742078"/>
                    <a:gd name="connsiteX7417" fmla="*/ 407241 w 952345"/>
                    <a:gd name="connsiteY7417" fmla="*/ 552701 h 742078"/>
                    <a:gd name="connsiteX7418" fmla="*/ 407090 w 952345"/>
                    <a:gd name="connsiteY7418" fmla="*/ 553881 h 742078"/>
                    <a:gd name="connsiteX7419" fmla="*/ 406315 w 952345"/>
                    <a:gd name="connsiteY7419" fmla="*/ 555223 h 742078"/>
                    <a:gd name="connsiteX7420" fmla="*/ 405899 w 952345"/>
                    <a:gd name="connsiteY7420" fmla="*/ 555547 h 742078"/>
                    <a:gd name="connsiteX7421" fmla="*/ 404904 w 952345"/>
                    <a:gd name="connsiteY7421" fmla="*/ 556207 h 742078"/>
                    <a:gd name="connsiteX7422" fmla="*/ 404314 w 952345"/>
                    <a:gd name="connsiteY7422" fmla="*/ 556554 h 742078"/>
                    <a:gd name="connsiteX7423" fmla="*/ 403307 w 952345"/>
                    <a:gd name="connsiteY7423" fmla="*/ 556808 h 742078"/>
                    <a:gd name="connsiteX7424" fmla="*/ 400079 w 952345"/>
                    <a:gd name="connsiteY7424" fmla="*/ 556774 h 742078"/>
                    <a:gd name="connsiteX7425" fmla="*/ 399408 w 952345"/>
                    <a:gd name="connsiteY7425" fmla="*/ 556658 h 742078"/>
                    <a:gd name="connsiteX7426" fmla="*/ 398587 w 952345"/>
                    <a:gd name="connsiteY7426" fmla="*/ 556322 h 742078"/>
                    <a:gd name="connsiteX7427" fmla="*/ 396273 w 952345"/>
                    <a:gd name="connsiteY7427" fmla="*/ 554957 h 742078"/>
                    <a:gd name="connsiteX7428" fmla="*/ 395937 w 952345"/>
                    <a:gd name="connsiteY7428" fmla="*/ 554703 h 742078"/>
                    <a:gd name="connsiteX7429" fmla="*/ 395532 w 952345"/>
                    <a:gd name="connsiteY7429" fmla="*/ 554344 h 742078"/>
                    <a:gd name="connsiteX7430" fmla="*/ 394213 w 952345"/>
                    <a:gd name="connsiteY7430" fmla="*/ 552898 h 742078"/>
                    <a:gd name="connsiteX7431" fmla="*/ 394190 w 952345"/>
                    <a:gd name="connsiteY7431" fmla="*/ 552898 h 742078"/>
                    <a:gd name="connsiteX7432" fmla="*/ 392628 w 952345"/>
                    <a:gd name="connsiteY7432" fmla="*/ 552354 h 742078"/>
                    <a:gd name="connsiteX7433" fmla="*/ 391159 w 952345"/>
                    <a:gd name="connsiteY7433" fmla="*/ 551671 h 742078"/>
                    <a:gd name="connsiteX7434" fmla="*/ 389447 w 952345"/>
                    <a:gd name="connsiteY7434" fmla="*/ 552123 h 742078"/>
                    <a:gd name="connsiteX7435" fmla="*/ 388857 w 952345"/>
                    <a:gd name="connsiteY7435" fmla="*/ 552192 h 742078"/>
                    <a:gd name="connsiteX7436" fmla="*/ 388371 w 952345"/>
                    <a:gd name="connsiteY7436" fmla="*/ 552169 h 742078"/>
                    <a:gd name="connsiteX7437" fmla="*/ 387156 w 952345"/>
                    <a:gd name="connsiteY7437" fmla="*/ 551683 h 742078"/>
                    <a:gd name="connsiteX7438" fmla="*/ 385629 w 952345"/>
                    <a:gd name="connsiteY7438" fmla="*/ 550375 h 742078"/>
                    <a:gd name="connsiteX7439" fmla="*/ 385386 w 952345"/>
                    <a:gd name="connsiteY7439" fmla="*/ 550225 h 742078"/>
                    <a:gd name="connsiteX7440" fmla="*/ 383176 w 952345"/>
                    <a:gd name="connsiteY7440" fmla="*/ 549161 h 742078"/>
                    <a:gd name="connsiteX7441" fmla="*/ 383060 w 952345"/>
                    <a:gd name="connsiteY7441" fmla="*/ 549103 h 742078"/>
                    <a:gd name="connsiteX7442" fmla="*/ 381001 w 952345"/>
                    <a:gd name="connsiteY7442" fmla="*/ 548964 h 742078"/>
                    <a:gd name="connsiteX7443" fmla="*/ 380851 w 952345"/>
                    <a:gd name="connsiteY7443" fmla="*/ 548999 h 742078"/>
                    <a:gd name="connsiteX7444" fmla="*/ 379138 w 952345"/>
                    <a:gd name="connsiteY7444" fmla="*/ 549519 h 742078"/>
                    <a:gd name="connsiteX7445" fmla="*/ 378699 w 952345"/>
                    <a:gd name="connsiteY7445" fmla="*/ 550283 h 742078"/>
                    <a:gd name="connsiteX7446" fmla="*/ 378513 w 952345"/>
                    <a:gd name="connsiteY7446" fmla="*/ 550653 h 742078"/>
                    <a:gd name="connsiteX7447" fmla="*/ 377889 w 952345"/>
                    <a:gd name="connsiteY7447" fmla="*/ 552076 h 742078"/>
                    <a:gd name="connsiteX7448" fmla="*/ 377137 w 952345"/>
                    <a:gd name="connsiteY7448" fmla="*/ 552944 h 742078"/>
                    <a:gd name="connsiteX7449" fmla="*/ 376720 w 952345"/>
                    <a:gd name="connsiteY7449" fmla="*/ 553210 h 742078"/>
                    <a:gd name="connsiteX7450" fmla="*/ 376315 w 952345"/>
                    <a:gd name="connsiteY7450" fmla="*/ 553407 h 742078"/>
                    <a:gd name="connsiteX7451" fmla="*/ 374291 w 952345"/>
                    <a:gd name="connsiteY7451" fmla="*/ 554147 h 742078"/>
                    <a:gd name="connsiteX7452" fmla="*/ 373793 w 952345"/>
                    <a:gd name="connsiteY7452" fmla="*/ 554332 h 742078"/>
                    <a:gd name="connsiteX7453" fmla="*/ 373284 w 952345"/>
                    <a:gd name="connsiteY7453" fmla="*/ 554517 h 742078"/>
                    <a:gd name="connsiteX7454" fmla="*/ 372139 w 952345"/>
                    <a:gd name="connsiteY7454" fmla="*/ 554945 h 742078"/>
                    <a:gd name="connsiteX7455" fmla="*/ 371109 w 952345"/>
                    <a:gd name="connsiteY7455" fmla="*/ 555790 h 742078"/>
                    <a:gd name="connsiteX7456" fmla="*/ 370611 w 952345"/>
                    <a:gd name="connsiteY7456" fmla="*/ 555975 h 742078"/>
                    <a:gd name="connsiteX7457" fmla="*/ 368506 w 952345"/>
                    <a:gd name="connsiteY7457" fmla="*/ 556646 h 742078"/>
                    <a:gd name="connsiteX7458" fmla="*/ 368078 w 952345"/>
                    <a:gd name="connsiteY7458" fmla="*/ 556797 h 742078"/>
                    <a:gd name="connsiteX7459" fmla="*/ 365162 w 952345"/>
                    <a:gd name="connsiteY7459" fmla="*/ 557977 h 742078"/>
                    <a:gd name="connsiteX7460" fmla="*/ 364850 w 952345"/>
                    <a:gd name="connsiteY7460" fmla="*/ 558116 h 742078"/>
                    <a:gd name="connsiteX7461" fmla="*/ 362304 w 952345"/>
                    <a:gd name="connsiteY7461" fmla="*/ 559805 h 742078"/>
                    <a:gd name="connsiteX7462" fmla="*/ 361506 w 952345"/>
                    <a:gd name="connsiteY7462" fmla="*/ 560175 h 742078"/>
                    <a:gd name="connsiteX7463" fmla="*/ 359447 w 952345"/>
                    <a:gd name="connsiteY7463" fmla="*/ 560950 h 742078"/>
                    <a:gd name="connsiteX7464" fmla="*/ 359088 w 952345"/>
                    <a:gd name="connsiteY7464" fmla="*/ 561112 h 742078"/>
                    <a:gd name="connsiteX7465" fmla="*/ 357295 w 952345"/>
                    <a:gd name="connsiteY7465" fmla="*/ 562107 h 742078"/>
                    <a:gd name="connsiteX7466" fmla="*/ 356832 w 952345"/>
                    <a:gd name="connsiteY7466" fmla="*/ 562362 h 742078"/>
                    <a:gd name="connsiteX7467" fmla="*/ 354483 w 952345"/>
                    <a:gd name="connsiteY7467" fmla="*/ 563657 h 742078"/>
                    <a:gd name="connsiteX7468" fmla="*/ 353882 w 952345"/>
                    <a:gd name="connsiteY7468" fmla="*/ 563935 h 742078"/>
                    <a:gd name="connsiteX7469" fmla="*/ 353477 w 952345"/>
                    <a:gd name="connsiteY7469" fmla="*/ 564074 h 742078"/>
                    <a:gd name="connsiteX7470" fmla="*/ 348247 w 952345"/>
                    <a:gd name="connsiteY7470" fmla="*/ 565277 h 742078"/>
                    <a:gd name="connsiteX7471" fmla="*/ 347472 w 952345"/>
                    <a:gd name="connsiteY7471" fmla="*/ 565289 h 742078"/>
                    <a:gd name="connsiteX7472" fmla="*/ 344823 w 952345"/>
                    <a:gd name="connsiteY7472" fmla="*/ 564849 h 742078"/>
                    <a:gd name="connsiteX7473" fmla="*/ 344383 w 952345"/>
                    <a:gd name="connsiteY7473" fmla="*/ 564710 h 742078"/>
                    <a:gd name="connsiteX7474" fmla="*/ 343642 w 952345"/>
                    <a:gd name="connsiteY7474" fmla="*/ 564386 h 742078"/>
                    <a:gd name="connsiteX7475" fmla="*/ 341791 w 952345"/>
                    <a:gd name="connsiteY7475" fmla="*/ 563287 h 742078"/>
                    <a:gd name="connsiteX7476" fmla="*/ 341074 w 952345"/>
                    <a:gd name="connsiteY7476" fmla="*/ 562801 h 742078"/>
                    <a:gd name="connsiteX7477" fmla="*/ 338957 w 952345"/>
                    <a:gd name="connsiteY7477" fmla="*/ 561031 h 742078"/>
                    <a:gd name="connsiteX7478" fmla="*/ 333866 w 952345"/>
                    <a:gd name="connsiteY7478" fmla="*/ 560545 h 742078"/>
                    <a:gd name="connsiteX7479" fmla="*/ 333172 w 952345"/>
                    <a:gd name="connsiteY7479" fmla="*/ 560348 h 742078"/>
                    <a:gd name="connsiteX7480" fmla="*/ 332535 w 952345"/>
                    <a:gd name="connsiteY7480" fmla="*/ 560025 h 742078"/>
                    <a:gd name="connsiteX7481" fmla="*/ 331217 w 952345"/>
                    <a:gd name="connsiteY7481" fmla="*/ 559191 h 742078"/>
                    <a:gd name="connsiteX7482" fmla="*/ 330522 w 952345"/>
                    <a:gd name="connsiteY7482" fmla="*/ 559272 h 742078"/>
                    <a:gd name="connsiteX7483" fmla="*/ 329643 w 952345"/>
                    <a:gd name="connsiteY7483" fmla="*/ 560221 h 742078"/>
                    <a:gd name="connsiteX7484" fmla="*/ 329319 w 952345"/>
                    <a:gd name="connsiteY7484" fmla="*/ 560499 h 742078"/>
                    <a:gd name="connsiteX7485" fmla="*/ 328903 w 952345"/>
                    <a:gd name="connsiteY7485" fmla="*/ 560788 h 742078"/>
                    <a:gd name="connsiteX7486" fmla="*/ 328023 w 952345"/>
                    <a:gd name="connsiteY7486" fmla="*/ 561124 h 742078"/>
                    <a:gd name="connsiteX7487" fmla="*/ 324309 w 952345"/>
                    <a:gd name="connsiteY7487" fmla="*/ 561633 h 742078"/>
                    <a:gd name="connsiteX7488" fmla="*/ 320399 w 952345"/>
                    <a:gd name="connsiteY7488" fmla="*/ 561945 h 742078"/>
                    <a:gd name="connsiteX7489" fmla="*/ 317599 w 952345"/>
                    <a:gd name="connsiteY7489" fmla="*/ 561945 h 742078"/>
                    <a:gd name="connsiteX7490" fmla="*/ 316708 w 952345"/>
                    <a:gd name="connsiteY7490" fmla="*/ 561876 h 742078"/>
                    <a:gd name="connsiteX7491" fmla="*/ 314602 w 952345"/>
                    <a:gd name="connsiteY7491" fmla="*/ 561505 h 742078"/>
                    <a:gd name="connsiteX7492" fmla="*/ 314082 w 952345"/>
                    <a:gd name="connsiteY7492" fmla="*/ 561413 h 742078"/>
                    <a:gd name="connsiteX7493" fmla="*/ 313584 w 952345"/>
                    <a:gd name="connsiteY7493" fmla="*/ 561320 h 742078"/>
                    <a:gd name="connsiteX7494" fmla="*/ 311456 w 952345"/>
                    <a:gd name="connsiteY7494" fmla="*/ 560985 h 742078"/>
                    <a:gd name="connsiteX7495" fmla="*/ 310935 w 952345"/>
                    <a:gd name="connsiteY7495" fmla="*/ 560904 h 742078"/>
                    <a:gd name="connsiteX7496" fmla="*/ 310437 w 952345"/>
                    <a:gd name="connsiteY7496" fmla="*/ 560823 h 742078"/>
                    <a:gd name="connsiteX7497" fmla="*/ 308980 w 952345"/>
                    <a:gd name="connsiteY7497" fmla="*/ 560626 h 742078"/>
                    <a:gd name="connsiteX7498" fmla="*/ 308875 w 952345"/>
                    <a:gd name="connsiteY7498" fmla="*/ 560626 h 742078"/>
                    <a:gd name="connsiteX7499" fmla="*/ 308667 w 952345"/>
                    <a:gd name="connsiteY7499" fmla="*/ 560696 h 742078"/>
                    <a:gd name="connsiteX7500" fmla="*/ 308204 w 952345"/>
                    <a:gd name="connsiteY7500" fmla="*/ 560846 h 742078"/>
                    <a:gd name="connsiteX7501" fmla="*/ 307209 w 952345"/>
                    <a:gd name="connsiteY7501" fmla="*/ 561193 h 742078"/>
                    <a:gd name="connsiteX7502" fmla="*/ 306434 w 952345"/>
                    <a:gd name="connsiteY7502" fmla="*/ 561297 h 742078"/>
                    <a:gd name="connsiteX7503" fmla="*/ 304051 w 952345"/>
                    <a:gd name="connsiteY7503" fmla="*/ 561135 h 742078"/>
                    <a:gd name="connsiteX7504" fmla="*/ 301737 w 952345"/>
                    <a:gd name="connsiteY7504" fmla="*/ 565277 h 742078"/>
                    <a:gd name="connsiteX7505" fmla="*/ 301251 w 952345"/>
                    <a:gd name="connsiteY7505" fmla="*/ 565937 h 742078"/>
                    <a:gd name="connsiteX7506" fmla="*/ 298740 w 952345"/>
                    <a:gd name="connsiteY7506" fmla="*/ 569095 h 742078"/>
                    <a:gd name="connsiteX7507" fmla="*/ 298683 w 952345"/>
                    <a:gd name="connsiteY7507" fmla="*/ 569245 h 742078"/>
                    <a:gd name="connsiteX7508" fmla="*/ 297757 w 952345"/>
                    <a:gd name="connsiteY7508" fmla="*/ 572219 h 742078"/>
                    <a:gd name="connsiteX7509" fmla="*/ 297641 w 952345"/>
                    <a:gd name="connsiteY7509" fmla="*/ 572658 h 742078"/>
                    <a:gd name="connsiteX7510" fmla="*/ 296785 w 952345"/>
                    <a:gd name="connsiteY7510" fmla="*/ 576280 h 742078"/>
                    <a:gd name="connsiteX7511" fmla="*/ 296669 w 952345"/>
                    <a:gd name="connsiteY7511" fmla="*/ 576801 h 742078"/>
                    <a:gd name="connsiteX7512" fmla="*/ 296565 w 952345"/>
                    <a:gd name="connsiteY7512" fmla="*/ 577286 h 742078"/>
                    <a:gd name="connsiteX7513" fmla="*/ 296068 w 952345"/>
                    <a:gd name="connsiteY7513" fmla="*/ 579936 h 742078"/>
                    <a:gd name="connsiteX7514" fmla="*/ 295489 w 952345"/>
                    <a:gd name="connsiteY7514" fmla="*/ 582319 h 742078"/>
                    <a:gd name="connsiteX7515" fmla="*/ 295501 w 952345"/>
                    <a:gd name="connsiteY7515" fmla="*/ 582493 h 742078"/>
                    <a:gd name="connsiteX7516" fmla="*/ 295871 w 952345"/>
                    <a:gd name="connsiteY7516" fmla="*/ 585628 h 742078"/>
                    <a:gd name="connsiteX7517" fmla="*/ 295779 w 952345"/>
                    <a:gd name="connsiteY7517" fmla="*/ 586496 h 742078"/>
                    <a:gd name="connsiteX7518" fmla="*/ 295605 w 952345"/>
                    <a:gd name="connsiteY7518" fmla="*/ 586994 h 742078"/>
                    <a:gd name="connsiteX7519" fmla="*/ 295489 w 952345"/>
                    <a:gd name="connsiteY7519" fmla="*/ 587306 h 742078"/>
                    <a:gd name="connsiteX7520" fmla="*/ 295489 w 952345"/>
                    <a:gd name="connsiteY7520" fmla="*/ 587410 h 742078"/>
                    <a:gd name="connsiteX7521" fmla="*/ 295744 w 952345"/>
                    <a:gd name="connsiteY7521" fmla="*/ 601826 h 742078"/>
                    <a:gd name="connsiteX7522" fmla="*/ 295709 w 952345"/>
                    <a:gd name="connsiteY7522" fmla="*/ 602705 h 742078"/>
                    <a:gd name="connsiteX7523" fmla="*/ 294818 w 952345"/>
                    <a:gd name="connsiteY7523" fmla="*/ 608536 h 742078"/>
                    <a:gd name="connsiteX7524" fmla="*/ 294332 w 952345"/>
                    <a:gd name="connsiteY7524" fmla="*/ 609555 h 742078"/>
                    <a:gd name="connsiteX7525" fmla="*/ 293985 w 952345"/>
                    <a:gd name="connsiteY7525" fmla="*/ 609959 h 742078"/>
                    <a:gd name="connsiteX7526" fmla="*/ 291660 w 952345"/>
                    <a:gd name="connsiteY7526" fmla="*/ 612343 h 742078"/>
                    <a:gd name="connsiteX7527" fmla="*/ 291162 w 952345"/>
                    <a:gd name="connsiteY7527" fmla="*/ 612713 h 742078"/>
                    <a:gd name="connsiteX7528" fmla="*/ 290723 w 952345"/>
                    <a:gd name="connsiteY7528" fmla="*/ 612944 h 742078"/>
                    <a:gd name="connsiteX7529" fmla="*/ 289774 w 952345"/>
                    <a:gd name="connsiteY7529" fmla="*/ 613176 h 742078"/>
                    <a:gd name="connsiteX7530" fmla="*/ 273229 w 952345"/>
                    <a:gd name="connsiteY7530" fmla="*/ 613037 h 742078"/>
                    <a:gd name="connsiteX7531" fmla="*/ 275995 w 952345"/>
                    <a:gd name="connsiteY7531" fmla="*/ 621610 h 742078"/>
                    <a:gd name="connsiteX7532" fmla="*/ 275971 w 952345"/>
                    <a:gd name="connsiteY7532" fmla="*/ 622906 h 742078"/>
                    <a:gd name="connsiteX7533" fmla="*/ 275809 w 952345"/>
                    <a:gd name="connsiteY7533" fmla="*/ 623345 h 742078"/>
                    <a:gd name="connsiteX7534" fmla="*/ 275370 w 952345"/>
                    <a:gd name="connsiteY7534" fmla="*/ 624051 h 742078"/>
                    <a:gd name="connsiteX7535" fmla="*/ 274005 w 952345"/>
                    <a:gd name="connsiteY7535" fmla="*/ 625451 h 742078"/>
                    <a:gd name="connsiteX7536" fmla="*/ 277290 w 952345"/>
                    <a:gd name="connsiteY7536" fmla="*/ 633689 h 742078"/>
                    <a:gd name="connsiteX7537" fmla="*/ 278933 w 952345"/>
                    <a:gd name="connsiteY7537" fmla="*/ 638074 h 742078"/>
                    <a:gd name="connsiteX7538" fmla="*/ 282115 w 952345"/>
                    <a:gd name="connsiteY7538" fmla="*/ 637958 h 742078"/>
                    <a:gd name="connsiteX7539" fmla="*/ 282624 w 952345"/>
                    <a:gd name="connsiteY7539" fmla="*/ 637946 h 742078"/>
                    <a:gd name="connsiteX7540" fmla="*/ 283156 w 952345"/>
                    <a:gd name="connsiteY7540" fmla="*/ 637923 h 742078"/>
                    <a:gd name="connsiteX7541" fmla="*/ 283700 w 952345"/>
                    <a:gd name="connsiteY7541" fmla="*/ 637900 h 742078"/>
                    <a:gd name="connsiteX7542" fmla="*/ 284209 w 952345"/>
                    <a:gd name="connsiteY7542" fmla="*/ 637889 h 742078"/>
                    <a:gd name="connsiteX7543" fmla="*/ 284718 w 952345"/>
                    <a:gd name="connsiteY7543" fmla="*/ 637865 h 742078"/>
                    <a:gd name="connsiteX7544" fmla="*/ 285227 w 952345"/>
                    <a:gd name="connsiteY7544" fmla="*/ 637831 h 742078"/>
                    <a:gd name="connsiteX7545" fmla="*/ 286361 w 952345"/>
                    <a:gd name="connsiteY7545" fmla="*/ 637750 h 742078"/>
                    <a:gd name="connsiteX7546" fmla="*/ 288559 w 952345"/>
                    <a:gd name="connsiteY7546" fmla="*/ 637727 h 742078"/>
                    <a:gd name="connsiteX7547" fmla="*/ 289624 w 952345"/>
                    <a:gd name="connsiteY7547" fmla="*/ 637692 h 742078"/>
                    <a:gd name="connsiteX7548" fmla="*/ 290144 w 952345"/>
                    <a:gd name="connsiteY7548" fmla="*/ 637680 h 742078"/>
                    <a:gd name="connsiteX7549" fmla="*/ 290677 w 952345"/>
                    <a:gd name="connsiteY7549" fmla="*/ 637669 h 742078"/>
                    <a:gd name="connsiteX7550" fmla="*/ 291544 w 952345"/>
                    <a:gd name="connsiteY7550" fmla="*/ 637750 h 742078"/>
                    <a:gd name="connsiteX7551" fmla="*/ 292088 w 952345"/>
                    <a:gd name="connsiteY7551" fmla="*/ 637912 h 742078"/>
                    <a:gd name="connsiteX7552" fmla="*/ 292539 w 952345"/>
                    <a:gd name="connsiteY7552" fmla="*/ 638120 h 742078"/>
                    <a:gd name="connsiteX7553" fmla="*/ 293002 w 952345"/>
                    <a:gd name="connsiteY7553" fmla="*/ 638305 h 742078"/>
                    <a:gd name="connsiteX7554" fmla="*/ 294009 w 952345"/>
                    <a:gd name="connsiteY7554" fmla="*/ 638768 h 742078"/>
                    <a:gd name="connsiteX7555" fmla="*/ 294437 w 952345"/>
                    <a:gd name="connsiteY7555" fmla="*/ 638941 h 742078"/>
                    <a:gd name="connsiteX7556" fmla="*/ 294853 w 952345"/>
                    <a:gd name="connsiteY7556" fmla="*/ 639092 h 742078"/>
                    <a:gd name="connsiteX7557" fmla="*/ 295258 w 952345"/>
                    <a:gd name="connsiteY7557" fmla="*/ 639231 h 742078"/>
                    <a:gd name="connsiteX7558" fmla="*/ 295744 w 952345"/>
                    <a:gd name="connsiteY7558" fmla="*/ 639346 h 742078"/>
                    <a:gd name="connsiteX7559" fmla="*/ 296184 w 952345"/>
                    <a:gd name="connsiteY7559" fmla="*/ 639450 h 742078"/>
                    <a:gd name="connsiteX7560" fmla="*/ 296670 w 952345"/>
                    <a:gd name="connsiteY7560" fmla="*/ 639555 h 742078"/>
                    <a:gd name="connsiteX7561" fmla="*/ 297815 w 952345"/>
                    <a:gd name="connsiteY7561" fmla="*/ 639798 h 742078"/>
                    <a:gd name="connsiteX7562" fmla="*/ 298509 w 952345"/>
                    <a:gd name="connsiteY7562" fmla="*/ 640029 h 742078"/>
                    <a:gd name="connsiteX7563" fmla="*/ 300222 w 952345"/>
                    <a:gd name="connsiteY7563" fmla="*/ 640665 h 742078"/>
                    <a:gd name="connsiteX7564" fmla="*/ 300661 w 952345"/>
                    <a:gd name="connsiteY7564" fmla="*/ 640873 h 742078"/>
                    <a:gd name="connsiteX7565" fmla="*/ 301124 w 952345"/>
                    <a:gd name="connsiteY7565" fmla="*/ 641082 h 742078"/>
                    <a:gd name="connsiteX7566" fmla="*/ 301992 w 952345"/>
                    <a:gd name="connsiteY7566" fmla="*/ 641452 h 742078"/>
                    <a:gd name="connsiteX7567" fmla="*/ 302929 w 952345"/>
                    <a:gd name="connsiteY7567" fmla="*/ 641718 h 742078"/>
                    <a:gd name="connsiteX7568" fmla="*/ 303554 w 952345"/>
                    <a:gd name="connsiteY7568" fmla="*/ 641961 h 742078"/>
                    <a:gd name="connsiteX7569" fmla="*/ 304167 w 952345"/>
                    <a:gd name="connsiteY7569" fmla="*/ 642331 h 742078"/>
                    <a:gd name="connsiteX7570" fmla="*/ 304560 w 952345"/>
                    <a:gd name="connsiteY7570" fmla="*/ 642678 h 742078"/>
                    <a:gd name="connsiteX7571" fmla="*/ 304699 w 952345"/>
                    <a:gd name="connsiteY7571" fmla="*/ 642829 h 742078"/>
                    <a:gd name="connsiteX7572" fmla="*/ 305463 w 952345"/>
                    <a:gd name="connsiteY7572" fmla="*/ 642945 h 742078"/>
                    <a:gd name="connsiteX7573" fmla="*/ 306145 w 952345"/>
                    <a:gd name="connsiteY7573" fmla="*/ 643199 h 742078"/>
                    <a:gd name="connsiteX7574" fmla="*/ 306481 w 952345"/>
                    <a:gd name="connsiteY7574" fmla="*/ 643396 h 742078"/>
                    <a:gd name="connsiteX7575" fmla="*/ 306828 w 952345"/>
                    <a:gd name="connsiteY7575" fmla="*/ 643535 h 742078"/>
                    <a:gd name="connsiteX7576" fmla="*/ 307499 w 952345"/>
                    <a:gd name="connsiteY7576" fmla="*/ 643882 h 742078"/>
                    <a:gd name="connsiteX7577" fmla="*/ 307846 w 952345"/>
                    <a:gd name="connsiteY7577" fmla="*/ 644125 h 742078"/>
                    <a:gd name="connsiteX7578" fmla="*/ 308112 w 952345"/>
                    <a:gd name="connsiteY7578" fmla="*/ 644356 h 742078"/>
                    <a:gd name="connsiteX7579" fmla="*/ 308378 w 952345"/>
                    <a:gd name="connsiteY7579" fmla="*/ 644506 h 742078"/>
                    <a:gd name="connsiteX7580" fmla="*/ 308772 w 952345"/>
                    <a:gd name="connsiteY7580" fmla="*/ 644703 h 742078"/>
                    <a:gd name="connsiteX7581" fmla="*/ 309176 w 952345"/>
                    <a:gd name="connsiteY7581" fmla="*/ 644888 h 742078"/>
                    <a:gd name="connsiteX7582" fmla="*/ 309628 w 952345"/>
                    <a:gd name="connsiteY7582" fmla="*/ 645073 h 742078"/>
                    <a:gd name="connsiteX7583" fmla="*/ 310634 w 952345"/>
                    <a:gd name="connsiteY7583" fmla="*/ 645513 h 742078"/>
                    <a:gd name="connsiteX7584" fmla="*/ 313099 w 952345"/>
                    <a:gd name="connsiteY7584" fmla="*/ 646473 h 742078"/>
                    <a:gd name="connsiteX7585" fmla="*/ 313885 w 952345"/>
                    <a:gd name="connsiteY7585" fmla="*/ 646924 h 742078"/>
                    <a:gd name="connsiteX7586" fmla="*/ 314209 w 952345"/>
                    <a:gd name="connsiteY7586" fmla="*/ 647191 h 742078"/>
                    <a:gd name="connsiteX7587" fmla="*/ 315725 w 952345"/>
                    <a:gd name="connsiteY7587" fmla="*/ 648672 h 742078"/>
                    <a:gd name="connsiteX7588" fmla="*/ 315979 w 952345"/>
                    <a:gd name="connsiteY7588" fmla="*/ 648903 h 742078"/>
                    <a:gd name="connsiteX7589" fmla="*/ 318536 w 952345"/>
                    <a:gd name="connsiteY7589" fmla="*/ 650604 h 742078"/>
                    <a:gd name="connsiteX7590" fmla="*/ 318964 w 952345"/>
                    <a:gd name="connsiteY7590" fmla="*/ 650997 h 742078"/>
                    <a:gd name="connsiteX7591" fmla="*/ 319300 w 952345"/>
                    <a:gd name="connsiteY7591" fmla="*/ 651402 h 742078"/>
                    <a:gd name="connsiteX7592" fmla="*/ 320931 w 952345"/>
                    <a:gd name="connsiteY7592" fmla="*/ 653635 h 742078"/>
                    <a:gd name="connsiteX7593" fmla="*/ 321105 w 952345"/>
                    <a:gd name="connsiteY7593" fmla="*/ 653843 h 742078"/>
                    <a:gd name="connsiteX7594" fmla="*/ 322563 w 952345"/>
                    <a:gd name="connsiteY7594" fmla="*/ 655046 h 742078"/>
                    <a:gd name="connsiteX7595" fmla="*/ 322701 w 952345"/>
                    <a:gd name="connsiteY7595" fmla="*/ 655139 h 742078"/>
                    <a:gd name="connsiteX7596" fmla="*/ 325964 w 952345"/>
                    <a:gd name="connsiteY7596" fmla="*/ 656227 h 742078"/>
                    <a:gd name="connsiteX7597" fmla="*/ 326809 w 952345"/>
                    <a:gd name="connsiteY7597" fmla="*/ 656574 h 742078"/>
                    <a:gd name="connsiteX7598" fmla="*/ 329620 w 952345"/>
                    <a:gd name="connsiteY7598" fmla="*/ 658124 h 742078"/>
                    <a:gd name="connsiteX7599" fmla="*/ 331147 w 952345"/>
                    <a:gd name="connsiteY7599" fmla="*/ 659073 h 742078"/>
                    <a:gd name="connsiteX7600" fmla="*/ 331564 w 952345"/>
                    <a:gd name="connsiteY7600" fmla="*/ 659362 h 742078"/>
                    <a:gd name="connsiteX7601" fmla="*/ 332003 w 952345"/>
                    <a:gd name="connsiteY7601" fmla="*/ 659640 h 742078"/>
                    <a:gd name="connsiteX7602" fmla="*/ 332513 w 952345"/>
                    <a:gd name="connsiteY7602" fmla="*/ 659975 h 742078"/>
                    <a:gd name="connsiteX7603" fmla="*/ 332941 w 952345"/>
                    <a:gd name="connsiteY7603" fmla="*/ 660287 h 742078"/>
                    <a:gd name="connsiteX7604" fmla="*/ 333346 w 952345"/>
                    <a:gd name="connsiteY7604" fmla="*/ 660554 h 742078"/>
                    <a:gd name="connsiteX7605" fmla="*/ 333751 w 952345"/>
                    <a:gd name="connsiteY7605" fmla="*/ 660808 h 742078"/>
                    <a:gd name="connsiteX7606" fmla="*/ 334190 w 952345"/>
                    <a:gd name="connsiteY7606" fmla="*/ 661074 h 742078"/>
                    <a:gd name="connsiteX7607" fmla="*/ 334630 w 952345"/>
                    <a:gd name="connsiteY7607" fmla="*/ 661340 h 742078"/>
                    <a:gd name="connsiteX7608" fmla="*/ 336053 w 952345"/>
                    <a:gd name="connsiteY7608" fmla="*/ 662173 h 742078"/>
                    <a:gd name="connsiteX7609" fmla="*/ 337522 w 952345"/>
                    <a:gd name="connsiteY7609" fmla="*/ 663203 h 742078"/>
                    <a:gd name="connsiteX7610" fmla="*/ 337939 w 952345"/>
                    <a:gd name="connsiteY7610" fmla="*/ 663515 h 742078"/>
                    <a:gd name="connsiteX7611" fmla="*/ 338332 w 952345"/>
                    <a:gd name="connsiteY7611" fmla="*/ 663793 h 742078"/>
                    <a:gd name="connsiteX7612" fmla="*/ 338725 w 952345"/>
                    <a:gd name="connsiteY7612" fmla="*/ 664048 h 742078"/>
                    <a:gd name="connsiteX7613" fmla="*/ 339165 w 952345"/>
                    <a:gd name="connsiteY7613" fmla="*/ 664325 h 742078"/>
                    <a:gd name="connsiteX7614" fmla="*/ 339605 w 952345"/>
                    <a:gd name="connsiteY7614" fmla="*/ 664591 h 742078"/>
                    <a:gd name="connsiteX7615" fmla="*/ 340033 w 952345"/>
                    <a:gd name="connsiteY7615" fmla="*/ 664846 h 742078"/>
                    <a:gd name="connsiteX7616" fmla="*/ 340484 w 952345"/>
                    <a:gd name="connsiteY7616" fmla="*/ 665112 h 742078"/>
                    <a:gd name="connsiteX7617" fmla="*/ 341572 w 952345"/>
                    <a:gd name="connsiteY7617" fmla="*/ 665806 h 742078"/>
                    <a:gd name="connsiteX7618" fmla="*/ 342000 w 952345"/>
                    <a:gd name="connsiteY7618" fmla="*/ 666119 h 742078"/>
                    <a:gd name="connsiteX7619" fmla="*/ 342405 w 952345"/>
                    <a:gd name="connsiteY7619" fmla="*/ 666408 h 742078"/>
                    <a:gd name="connsiteX7620" fmla="*/ 342763 w 952345"/>
                    <a:gd name="connsiteY7620" fmla="*/ 666651 h 742078"/>
                    <a:gd name="connsiteX7621" fmla="*/ 343643 w 952345"/>
                    <a:gd name="connsiteY7621" fmla="*/ 667148 h 742078"/>
                    <a:gd name="connsiteX7622" fmla="*/ 345100 w 952345"/>
                    <a:gd name="connsiteY7622" fmla="*/ 668097 h 742078"/>
                    <a:gd name="connsiteX7623" fmla="*/ 346523 w 952345"/>
                    <a:gd name="connsiteY7623" fmla="*/ 669115 h 742078"/>
                    <a:gd name="connsiteX7624" fmla="*/ 346419 w 952345"/>
                    <a:gd name="connsiteY7624" fmla="*/ 669034 h 742078"/>
                    <a:gd name="connsiteX7625" fmla="*/ 346952 w 952345"/>
                    <a:gd name="connsiteY7625" fmla="*/ 669393 h 742078"/>
                    <a:gd name="connsiteX7626" fmla="*/ 347356 w 952345"/>
                    <a:gd name="connsiteY7626" fmla="*/ 669705 h 742078"/>
                    <a:gd name="connsiteX7627" fmla="*/ 347715 w 952345"/>
                    <a:gd name="connsiteY7627" fmla="*/ 669960 h 742078"/>
                    <a:gd name="connsiteX7628" fmla="*/ 348074 w 952345"/>
                    <a:gd name="connsiteY7628" fmla="*/ 670168 h 742078"/>
                    <a:gd name="connsiteX7629" fmla="*/ 349543 w 952345"/>
                    <a:gd name="connsiteY7629" fmla="*/ 671036 h 742078"/>
                    <a:gd name="connsiteX7630" fmla="*/ 349983 w 952345"/>
                    <a:gd name="connsiteY7630" fmla="*/ 671313 h 742078"/>
                    <a:gd name="connsiteX7631" fmla="*/ 350411 w 952345"/>
                    <a:gd name="connsiteY7631" fmla="*/ 671591 h 742078"/>
                    <a:gd name="connsiteX7632" fmla="*/ 350850 w 952345"/>
                    <a:gd name="connsiteY7632" fmla="*/ 671857 h 742078"/>
                    <a:gd name="connsiteX7633" fmla="*/ 351302 w 952345"/>
                    <a:gd name="connsiteY7633" fmla="*/ 672135 h 742078"/>
                    <a:gd name="connsiteX7634" fmla="*/ 351741 w 952345"/>
                    <a:gd name="connsiteY7634" fmla="*/ 672401 h 742078"/>
                    <a:gd name="connsiteX7635" fmla="*/ 352204 w 952345"/>
                    <a:gd name="connsiteY7635" fmla="*/ 672667 h 742078"/>
                    <a:gd name="connsiteX7636" fmla="*/ 353222 w 952345"/>
                    <a:gd name="connsiteY7636" fmla="*/ 673338 h 742078"/>
                    <a:gd name="connsiteX7637" fmla="*/ 353188 w 952345"/>
                    <a:gd name="connsiteY7637" fmla="*/ 673315 h 742078"/>
                    <a:gd name="connsiteX7638" fmla="*/ 363959 w 952345"/>
                    <a:gd name="connsiteY7638" fmla="*/ 680395 h 742078"/>
                    <a:gd name="connsiteX7639" fmla="*/ 364537 w 952345"/>
                    <a:gd name="connsiteY7639" fmla="*/ 680847 h 742078"/>
                    <a:gd name="connsiteX7640" fmla="*/ 365023 w 952345"/>
                    <a:gd name="connsiteY7640" fmla="*/ 681356 h 742078"/>
                    <a:gd name="connsiteX7641" fmla="*/ 365197 w 952345"/>
                    <a:gd name="connsiteY7641" fmla="*/ 681518 h 742078"/>
                    <a:gd name="connsiteX7642" fmla="*/ 365428 w 952345"/>
                    <a:gd name="connsiteY7642" fmla="*/ 681633 h 742078"/>
                    <a:gd name="connsiteX7643" fmla="*/ 365856 w 952345"/>
                    <a:gd name="connsiteY7643" fmla="*/ 681842 h 742078"/>
                    <a:gd name="connsiteX7644" fmla="*/ 366493 w 952345"/>
                    <a:gd name="connsiteY7644" fmla="*/ 682235 h 742078"/>
                    <a:gd name="connsiteX7645" fmla="*/ 367175 w 952345"/>
                    <a:gd name="connsiteY7645" fmla="*/ 682825 h 742078"/>
                    <a:gd name="connsiteX7646" fmla="*/ 367083 w 952345"/>
                    <a:gd name="connsiteY7646" fmla="*/ 682744 h 742078"/>
                    <a:gd name="connsiteX7647" fmla="*/ 367499 w 952345"/>
                    <a:gd name="connsiteY7647" fmla="*/ 683091 h 742078"/>
                    <a:gd name="connsiteX7648" fmla="*/ 367904 w 952345"/>
                    <a:gd name="connsiteY7648" fmla="*/ 683404 h 742078"/>
                    <a:gd name="connsiteX7649" fmla="*/ 368321 w 952345"/>
                    <a:gd name="connsiteY7649" fmla="*/ 683739 h 742078"/>
                    <a:gd name="connsiteX7650" fmla="*/ 368714 w 952345"/>
                    <a:gd name="connsiteY7650" fmla="*/ 684051 h 742078"/>
                    <a:gd name="connsiteX7651" fmla="*/ 369073 w 952345"/>
                    <a:gd name="connsiteY7651" fmla="*/ 684329 h 742078"/>
                    <a:gd name="connsiteX7652" fmla="*/ 370322 w 952345"/>
                    <a:gd name="connsiteY7652" fmla="*/ 685104 h 742078"/>
                    <a:gd name="connsiteX7653" fmla="*/ 370715 w 952345"/>
                    <a:gd name="connsiteY7653" fmla="*/ 685336 h 742078"/>
                    <a:gd name="connsiteX7654" fmla="*/ 371144 w 952345"/>
                    <a:gd name="connsiteY7654" fmla="*/ 685532 h 742078"/>
                    <a:gd name="connsiteX7655" fmla="*/ 371687 w 952345"/>
                    <a:gd name="connsiteY7655" fmla="*/ 685949 h 742078"/>
                    <a:gd name="connsiteX7656" fmla="*/ 372000 w 952345"/>
                    <a:gd name="connsiteY7656" fmla="*/ 686273 h 742078"/>
                    <a:gd name="connsiteX7657" fmla="*/ 372231 w 952345"/>
                    <a:gd name="connsiteY7657" fmla="*/ 686458 h 742078"/>
                    <a:gd name="connsiteX7658" fmla="*/ 372462 w 952345"/>
                    <a:gd name="connsiteY7658" fmla="*/ 686608 h 742078"/>
                    <a:gd name="connsiteX7659" fmla="*/ 372856 w 952345"/>
                    <a:gd name="connsiteY7659" fmla="*/ 686805 h 742078"/>
                    <a:gd name="connsiteX7660" fmla="*/ 373492 w 952345"/>
                    <a:gd name="connsiteY7660" fmla="*/ 687094 h 742078"/>
                    <a:gd name="connsiteX7661" fmla="*/ 374464 w 952345"/>
                    <a:gd name="connsiteY7661" fmla="*/ 687719 h 742078"/>
                    <a:gd name="connsiteX7662" fmla="*/ 375332 w 952345"/>
                    <a:gd name="connsiteY7662" fmla="*/ 688379 h 742078"/>
                    <a:gd name="connsiteX7663" fmla="*/ 377113 w 952345"/>
                    <a:gd name="connsiteY7663" fmla="*/ 689489 h 742078"/>
                    <a:gd name="connsiteX7664" fmla="*/ 377507 w 952345"/>
                    <a:gd name="connsiteY7664" fmla="*/ 689825 h 742078"/>
                    <a:gd name="connsiteX7665" fmla="*/ 377865 w 952345"/>
                    <a:gd name="connsiteY7665" fmla="*/ 690230 h 742078"/>
                    <a:gd name="connsiteX7666" fmla="*/ 378201 w 952345"/>
                    <a:gd name="connsiteY7666" fmla="*/ 690727 h 742078"/>
                    <a:gd name="connsiteX7667" fmla="*/ 378213 w 952345"/>
                    <a:gd name="connsiteY7667" fmla="*/ 690739 h 742078"/>
                    <a:gd name="connsiteX7668" fmla="*/ 378398 w 952345"/>
                    <a:gd name="connsiteY7668" fmla="*/ 690831 h 742078"/>
                    <a:gd name="connsiteX7669" fmla="*/ 379543 w 952345"/>
                    <a:gd name="connsiteY7669" fmla="*/ 691572 h 742078"/>
                    <a:gd name="connsiteX7670" fmla="*/ 379508 w 952345"/>
                    <a:gd name="connsiteY7670" fmla="*/ 691537 h 742078"/>
                    <a:gd name="connsiteX7671" fmla="*/ 379925 w 952345"/>
                    <a:gd name="connsiteY7671" fmla="*/ 691815 h 742078"/>
                    <a:gd name="connsiteX7672" fmla="*/ 381302 w 952345"/>
                    <a:gd name="connsiteY7672" fmla="*/ 692683 h 742078"/>
                    <a:gd name="connsiteX7673" fmla="*/ 382216 w 952345"/>
                    <a:gd name="connsiteY7673" fmla="*/ 693354 h 742078"/>
                    <a:gd name="connsiteX7674" fmla="*/ 382609 w 952345"/>
                    <a:gd name="connsiteY7674" fmla="*/ 693597 h 742078"/>
                    <a:gd name="connsiteX7675" fmla="*/ 383037 w 952345"/>
                    <a:gd name="connsiteY7675" fmla="*/ 693863 h 742078"/>
                    <a:gd name="connsiteX7676" fmla="*/ 384032 w 952345"/>
                    <a:gd name="connsiteY7676" fmla="*/ 694499 h 742078"/>
                    <a:gd name="connsiteX7677" fmla="*/ 384981 w 952345"/>
                    <a:gd name="connsiteY7677" fmla="*/ 695193 h 742078"/>
                    <a:gd name="connsiteX7678" fmla="*/ 385409 w 952345"/>
                    <a:gd name="connsiteY7678" fmla="*/ 695517 h 742078"/>
                    <a:gd name="connsiteX7679" fmla="*/ 385767 w 952345"/>
                    <a:gd name="connsiteY7679" fmla="*/ 695783 h 742078"/>
                    <a:gd name="connsiteX7680" fmla="*/ 387086 w 952345"/>
                    <a:gd name="connsiteY7680" fmla="*/ 696628 h 742078"/>
                    <a:gd name="connsiteX7681" fmla="*/ 387017 w 952345"/>
                    <a:gd name="connsiteY7681" fmla="*/ 696593 h 742078"/>
                    <a:gd name="connsiteX7682" fmla="*/ 387434 w 952345"/>
                    <a:gd name="connsiteY7682" fmla="*/ 696848 h 742078"/>
                    <a:gd name="connsiteX7683" fmla="*/ 387838 w 952345"/>
                    <a:gd name="connsiteY7683" fmla="*/ 697056 h 742078"/>
                    <a:gd name="connsiteX7684" fmla="*/ 388301 w 952345"/>
                    <a:gd name="connsiteY7684" fmla="*/ 697299 h 742078"/>
                    <a:gd name="connsiteX7685" fmla="*/ 388903 w 952345"/>
                    <a:gd name="connsiteY7685" fmla="*/ 697669 h 742078"/>
                    <a:gd name="connsiteX7686" fmla="*/ 389909 w 952345"/>
                    <a:gd name="connsiteY7686" fmla="*/ 698375 h 742078"/>
                    <a:gd name="connsiteX7687" fmla="*/ 390337 w 952345"/>
                    <a:gd name="connsiteY7687" fmla="*/ 698687 h 742078"/>
                    <a:gd name="connsiteX7688" fmla="*/ 392038 w 952345"/>
                    <a:gd name="connsiteY7688" fmla="*/ 699960 h 742078"/>
                    <a:gd name="connsiteX7689" fmla="*/ 392547 w 952345"/>
                    <a:gd name="connsiteY7689" fmla="*/ 700307 h 742078"/>
                    <a:gd name="connsiteX7690" fmla="*/ 392941 w 952345"/>
                    <a:gd name="connsiteY7690" fmla="*/ 700619 h 742078"/>
                    <a:gd name="connsiteX7691" fmla="*/ 393334 w 952345"/>
                    <a:gd name="connsiteY7691" fmla="*/ 700909 h 742078"/>
                    <a:gd name="connsiteX7692" fmla="*/ 393681 w 952345"/>
                    <a:gd name="connsiteY7692" fmla="*/ 701140 h 742078"/>
                    <a:gd name="connsiteX7693" fmla="*/ 395498 w 952345"/>
                    <a:gd name="connsiteY7693" fmla="*/ 702204 h 742078"/>
                    <a:gd name="connsiteX7694" fmla="*/ 396088 w 952345"/>
                    <a:gd name="connsiteY7694" fmla="*/ 702621 h 742078"/>
                    <a:gd name="connsiteX7695" fmla="*/ 396504 w 952345"/>
                    <a:gd name="connsiteY7695" fmla="*/ 702933 h 742078"/>
                    <a:gd name="connsiteX7696" fmla="*/ 396874 w 952345"/>
                    <a:gd name="connsiteY7696" fmla="*/ 703199 h 742078"/>
                    <a:gd name="connsiteX7697" fmla="*/ 397279 w 952345"/>
                    <a:gd name="connsiteY7697" fmla="*/ 703442 h 742078"/>
                    <a:gd name="connsiteX7698" fmla="*/ 399223 w 952345"/>
                    <a:gd name="connsiteY7698" fmla="*/ 704669 h 742078"/>
                    <a:gd name="connsiteX7699" fmla="*/ 399640 w 952345"/>
                    <a:gd name="connsiteY7699" fmla="*/ 704958 h 742078"/>
                    <a:gd name="connsiteX7700" fmla="*/ 400068 w 952345"/>
                    <a:gd name="connsiteY7700" fmla="*/ 705247 h 742078"/>
                    <a:gd name="connsiteX7701" fmla="*/ 400484 w 952345"/>
                    <a:gd name="connsiteY7701" fmla="*/ 705536 h 742078"/>
                    <a:gd name="connsiteX7702" fmla="*/ 401363 w 952345"/>
                    <a:gd name="connsiteY7702" fmla="*/ 706103 h 742078"/>
                    <a:gd name="connsiteX7703" fmla="*/ 403249 w 952345"/>
                    <a:gd name="connsiteY7703" fmla="*/ 707376 h 742078"/>
                    <a:gd name="connsiteX7704" fmla="*/ 403666 w 952345"/>
                    <a:gd name="connsiteY7704" fmla="*/ 707688 h 742078"/>
                    <a:gd name="connsiteX7705" fmla="*/ 404082 w 952345"/>
                    <a:gd name="connsiteY7705" fmla="*/ 708001 h 742078"/>
                    <a:gd name="connsiteX7706" fmla="*/ 404499 w 952345"/>
                    <a:gd name="connsiteY7706" fmla="*/ 708278 h 742078"/>
                    <a:gd name="connsiteX7707" fmla="*/ 404915 w 952345"/>
                    <a:gd name="connsiteY7707" fmla="*/ 708568 h 742078"/>
                    <a:gd name="connsiteX7708" fmla="*/ 406234 w 952345"/>
                    <a:gd name="connsiteY7708" fmla="*/ 709447 h 742078"/>
                    <a:gd name="connsiteX7709" fmla="*/ 406628 w 952345"/>
                    <a:gd name="connsiteY7709" fmla="*/ 709690 h 742078"/>
                    <a:gd name="connsiteX7710" fmla="*/ 406998 w 952345"/>
                    <a:gd name="connsiteY7710" fmla="*/ 709898 h 742078"/>
                    <a:gd name="connsiteX7711" fmla="*/ 408039 w 952345"/>
                    <a:gd name="connsiteY7711" fmla="*/ 710488 h 742078"/>
                    <a:gd name="connsiteX7712" fmla="*/ 408606 w 952345"/>
                    <a:gd name="connsiteY7712" fmla="*/ 710928 h 742078"/>
                    <a:gd name="connsiteX7713" fmla="*/ 408965 w 952345"/>
                    <a:gd name="connsiteY7713" fmla="*/ 711183 h 742078"/>
                    <a:gd name="connsiteX7714" fmla="*/ 409300 w 952345"/>
                    <a:gd name="connsiteY7714" fmla="*/ 711391 h 742078"/>
                    <a:gd name="connsiteX7715" fmla="*/ 410226 w 952345"/>
                    <a:gd name="connsiteY7715" fmla="*/ 711877 h 742078"/>
                    <a:gd name="connsiteX7716" fmla="*/ 410688 w 952345"/>
                    <a:gd name="connsiteY7716" fmla="*/ 712120 h 742078"/>
                    <a:gd name="connsiteX7717" fmla="*/ 411151 w 952345"/>
                    <a:gd name="connsiteY7717" fmla="*/ 712386 h 742078"/>
                    <a:gd name="connsiteX7718" fmla="*/ 413037 w 952345"/>
                    <a:gd name="connsiteY7718" fmla="*/ 713496 h 742078"/>
                    <a:gd name="connsiteX7719" fmla="*/ 413454 w 952345"/>
                    <a:gd name="connsiteY7719" fmla="*/ 713739 h 742078"/>
                    <a:gd name="connsiteX7720" fmla="*/ 413870 w 952345"/>
                    <a:gd name="connsiteY7720" fmla="*/ 713948 h 742078"/>
                    <a:gd name="connsiteX7721" fmla="*/ 414738 w 952345"/>
                    <a:gd name="connsiteY7721" fmla="*/ 714353 h 742078"/>
                    <a:gd name="connsiteX7722" fmla="*/ 415073 w 952345"/>
                    <a:gd name="connsiteY7722" fmla="*/ 714468 h 742078"/>
                    <a:gd name="connsiteX7723" fmla="*/ 415490 w 952345"/>
                    <a:gd name="connsiteY7723" fmla="*/ 714572 h 742078"/>
                    <a:gd name="connsiteX7724" fmla="*/ 416126 w 952345"/>
                    <a:gd name="connsiteY7724" fmla="*/ 714781 h 742078"/>
                    <a:gd name="connsiteX7725" fmla="*/ 416531 w 952345"/>
                    <a:gd name="connsiteY7725" fmla="*/ 714966 h 742078"/>
                    <a:gd name="connsiteX7726" fmla="*/ 416994 w 952345"/>
                    <a:gd name="connsiteY7726" fmla="*/ 715243 h 742078"/>
                    <a:gd name="connsiteX7727" fmla="*/ 417630 w 952345"/>
                    <a:gd name="connsiteY7727" fmla="*/ 715880 h 742078"/>
                    <a:gd name="connsiteX7728" fmla="*/ 417896 w 952345"/>
                    <a:gd name="connsiteY7728" fmla="*/ 716308 h 742078"/>
                    <a:gd name="connsiteX7729" fmla="*/ 418000 w 952345"/>
                    <a:gd name="connsiteY7729" fmla="*/ 716505 h 742078"/>
                    <a:gd name="connsiteX7730" fmla="*/ 418081 w 952345"/>
                    <a:gd name="connsiteY7730" fmla="*/ 716562 h 742078"/>
                    <a:gd name="connsiteX7731" fmla="*/ 418452 w 952345"/>
                    <a:gd name="connsiteY7731" fmla="*/ 716921 h 742078"/>
                    <a:gd name="connsiteX7732" fmla="*/ 418776 w 952345"/>
                    <a:gd name="connsiteY7732" fmla="*/ 717338 h 742078"/>
                    <a:gd name="connsiteX7733" fmla="*/ 419192 w 952345"/>
                    <a:gd name="connsiteY7733" fmla="*/ 718298 h 742078"/>
                    <a:gd name="connsiteX7734" fmla="*/ 419782 w 952345"/>
                    <a:gd name="connsiteY7734" fmla="*/ 718992 h 742078"/>
                    <a:gd name="connsiteX7735" fmla="*/ 420060 w 952345"/>
                    <a:gd name="connsiteY7735" fmla="*/ 719281 h 742078"/>
                    <a:gd name="connsiteX7736" fmla="*/ 420314 w 952345"/>
                    <a:gd name="connsiteY7736" fmla="*/ 719513 h 742078"/>
                    <a:gd name="connsiteX7737" fmla="*/ 420673 w 952345"/>
                    <a:gd name="connsiteY7737" fmla="*/ 719779 h 742078"/>
                    <a:gd name="connsiteX7738" fmla="*/ 421066 w 952345"/>
                    <a:gd name="connsiteY7738" fmla="*/ 720137 h 742078"/>
                    <a:gd name="connsiteX7739" fmla="*/ 421379 w 952345"/>
                    <a:gd name="connsiteY7739" fmla="*/ 720542 h 742078"/>
                    <a:gd name="connsiteX7740" fmla="*/ 421668 w 952345"/>
                    <a:gd name="connsiteY7740" fmla="*/ 720878 h 742078"/>
                    <a:gd name="connsiteX7741" fmla="*/ 421737 w 952345"/>
                    <a:gd name="connsiteY7741" fmla="*/ 720947 h 742078"/>
                    <a:gd name="connsiteX7742" fmla="*/ 421842 w 952345"/>
                    <a:gd name="connsiteY7742" fmla="*/ 721005 h 742078"/>
                    <a:gd name="connsiteX7743" fmla="*/ 422709 w 952345"/>
                    <a:gd name="connsiteY7743" fmla="*/ 721503 h 742078"/>
                    <a:gd name="connsiteX7744" fmla="*/ 423635 w 952345"/>
                    <a:gd name="connsiteY7744" fmla="*/ 722220 h 742078"/>
                    <a:gd name="connsiteX7745" fmla="*/ 424028 w 952345"/>
                    <a:gd name="connsiteY7745" fmla="*/ 722555 h 742078"/>
                    <a:gd name="connsiteX7746" fmla="*/ 424445 w 952345"/>
                    <a:gd name="connsiteY7746" fmla="*/ 722891 h 742078"/>
                    <a:gd name="connsiteX7747" fmla="*/ 424850 w 952345"/>
                    <a:gd name="connsiteY7747" fmla="*/ 723226 h 742078"/>
                    <a:gd name="connsiteX7748" fmla="*/ 425255 w 952345"/>
                    <a:gd name="connsiteY7748" fmla="*/ 723562 h 742078"/>
                    <a:gd name="connsiteX7749" fmla="*/ 425671 w 952345"/>
                    <a:gd name="connsiteY7749" fmla="*/ 723886 h 742078"/>
                    <a:gd name="connsiteX7750" fmla="*/ 426064 w 952345"/>
                    <a:gd name="connsiteY7750" fmla="*/ 724198 h 742078"/>
                    <a:gd name="connsiteX7751" fmla="*/ 426435 w 952345"/>
                    <a:gd name="connsiteY7751" fmla="*/ 724488 h 742078"/>
                    <a:gd name="connsiteX7752" fmla="*/ 426840 w 952345"/>
                    <a:gd name="connsiteY7752" fmla="*/ 724754 h 742078"/>
                    <a:gd name="connsiteX7753" fmla="*/ 427372 w 952345"/>
                    <a:gd name="connsiteY7753" fmla="*/ 725159 h 742078"/>
                    <a:gd name="connsiteX7754" fmla="*/ 428309 w 952345"/>
                    <a:gd name="connsiteY7754" fmla="*/ 725980 h 742078"/>
                    <a:gd name="connsiteX7755" fmla="*/ 429130 w 952345"/>
                    <a:gd name="connsiteY7755" fmla="*/ 726825 h 742078"/>
                    <a:gd name="connsiteX7756" fmla="*/ 429582 w 952345"/>
                    <a:gd name="connsiteY7756" fmla="*/ 727264 h 742078"/>
                    <a:gd name="connsiteX7757" fmla="*/ 429651 w 952345"/>
                    <a:gd name="connsiteY7757" fmla="*/ 727253 h 742078"/>
                    <a:gd name="connsiteX7758" fmla="*/ 430172 w 952345"/>
                    <a:gd name="connsiteY7758" fmla="*/ 727183 h 742078"/>
                    <a:gd name="connsiteX7759" fmla="*/ 430808 w 952345"/>
                    <a:gd name="connsiteY7759" fmla="*/ 727172 h 742078"/>
                    <a:gd name="connsiteX7760" fmla="*/ 431132 w 952345"/>
                    <a:gd name="connsiteY7760" fmla="*/ 727137 h 742078"/>
                    <a:gd name="connsiteX7761" fmla="*/ 431548 w 952345"/>
                    <a:gd name="connsiteY7761" fmla="*/ 727045 h 742078"/>
                    <a:gd name="connsiteX7762" fmla="*/ 432636 w 952345"/>
                    <a:gd name="connsiteY7762" fmla="*/ 726836 h 742078"/>
                    <a:gd name="connsiteX7763" fmla="*/ 433087 w 952345"/>
                    <a:gd name="connsiteY7763" fmla="*/ 726732 h 742078"/>
                    <a:gd name="connsiteX7764" fmla="*/ 433585 w 952345"/>
                    <a:gd name="connsiteY7764" fmla="*/ 726593 h 742078"/>
                    <a:gd name="connsiteX7765" fmla="*/ 434776 w 952345"/>
                    <a:gd name="connsiteY7765" fmla="*/ 726350 h 742078"/>
                    <a:gd name="connsiteX7766" fmla="*/ 435528 w 952345"/>
                    <a:gd name="connsiteY7766" fmla="*/ 726269 h 742078"/>
                    <a:gd name="connsiteX7767" fmla="*/ 436199 w 952345"/>
                    <a:gd name="connsiteY7767" fmla="*/ 726258 h 742078"/>
                    <a:gd name="connsiteX7768" fmla="*/ 437542 w 952345"/>
                    <a:gd name="connsiteY7768" fmla="*/ 726362 h 742078"/>
                    <a:gd name="connsiteX7769" fmla="*/ 438039 w 952345"/>
                    <a:gd name="connsiteY7769" fmla="*/ 726420 h 742078"/>
                    <a:gd name="connsiteX7770" fmla="*/ 438571 w 952345"/>
                    <a:gd name="connsiteY7770" fmla="*/ 726478 h 742078"/>
                    <a:gd name="connsiteX7771" fmla="*/ 440133 w 952345"/>
                    <a:gd name="connsiteY7771" fmla="*/ 726674 h 742078"/>
                    <a:gd name="connsiteX7772" fmla="*/ 440550 w 952345"/>
                    <a:gd name="connsiteY7772" fmla="*/ 726686 h 742078"/>
                    <a:gd name="connsiteX7773" fmla="*/ 441082 w 952345"/>
                    <a:gd name="connsiteY7773" fmla="*/ 726697 h 742078"/>
                    <a:gd name="connsiteX7774" fmla="*/ 442401 w 952345"/>
                    <a:gd name="connsiteY7774" fmla="*/ 726767 h 742078"/>
                    <a:gd name="connsiteX7775" fmla="*/ 442898 w 952345"/>
                    <a:gd name="connsiteY7775" fmla="*/ 726848 h 742078"/>
                    <a:gd name="connsiteX7776" fmla="*/ 443349 w 952345"/>
                    <a:gd name="connsiteY7776" fmla="*/ 726906 h 742078"/>
                    <a:gd name="connsiteX7777" fmla="*/ 443778 w 952345"/>
                    <a:gd name="connsiteY7777" fmla="*/ 726929 h 742078"/>
                    <a:gd name="connsiteX7778" fmla="*/ 444194 w 952345"/>
                    <a:gd name="connsiteY7778" fmla="*/ 726929 h 742078"/>
                    <a:gd name="connsiteX7779" fmla="*/ 444657 w 952345"/>
                    <a:gd name="connsiteY7779" fmla="*/ 726906 h 742078"/>
                    <a:gd name="connsiteX7780" fmla="*/ 446010 w 952345"/>
                    <a:gd name="connsiteY7780" fmla="*/ 726917 h 742078"/>
                    <a:gd name="connsiteX7781" fmla="*/ 446531 w 952345"/>
                    <a:gd name="connsiteY7781" fmla="*/ 726952 h 742078"/>
                    <a:gd name="connsiteX7782" fmla="*/ 447596 w 952345"/>
                    <a:gd name="connsiteY7782" fmla="*/ 727033 h 742078"/>
                    <a:gd name="connsiteX7783" fmla="*/ 448105 w 952345"/>
                    <a:gd name="connsiteY7783" fmla="*/ 727068 h 742078"/>
                    <a:gd name="connsiteX7784" fmla="*/ 448637 w 952345"/>
                    <a:gd name="connsiteY7784" fmla="*/ 727102 h 742078"/>
                    <a:gd name="connsiteX7785" fmla="*/ 450245 w 952345"/>
                    <a:gd name="connsiteY7785" fmla="*/ 727172 h 742078"/>
                    <a:gd name="connsiteX7786" fmla="*/ 450928 w 952345"/>
                    <a:gd name="connsiteY7786" fmla="*/ 727253 h 742078"/>
                    <a:gd name="connsiteX7787" fmla="*/ 451460 w 952345"/>
                    <a:gd name="connsiteY7787" fmla="*/ 727368 h 742078"/>
                    <a:gd name="connsiteX7788" fmla="*/ 451830 w 952345"/>
                    <a:gd name="connsiteY7788" fmla="*/ 727392 h 742078"/>
                    <a:gd name="connsiteX7789" fmla="*/ 452466 w 952345"/>
                    <a:gd name="connsiteY7789" fmla="*/ 727473 h 742078"/>
                    <a:gd name="connsiteX7790" fmla="*/ 452929 w 952345"/>
                    <a:gd name="connsiteY7790" fmla="*/ 727507 h 742078"/>
                    <a:gd name="connsiteX7791" fmla="*/ 453369 w 952345"/>
                    <a:gd name="connsiteY7791" fmla="*/ 727530 h 742078"/>
                    <a:gd name="connsiteX7792" fmla="*/ 453878 w 952345"/>
                    <a:gd name="connsiteY7792" fmla="*/ 727554 h 742078"/>
                    <a:gd name="connsiteX7793" fmla="*/ 454387 w 952345"/>
                    <a:gd name="connsiteY7793" fmla="*/ 727554 h 742078"/>
                    <a:gd name="connsiteX7794" fmla="*/ 456111 w 952345"/>
                    <a:gd name="connsiteY7794" fmla="*/ 727635 h 742078"/>
                    <a:gd name="connsiteX7795" fmla="*/ 456608 w 952345"/>
                    <a:gd name="connsiteY7795" fmla="*/ 727669 h 742078"/>
                    <a:gd name="connsiteX7796" fmla="*/ 457106 w 952345"/>
                    <a:gd name="connsiteY7796" fmla="*/ 727681 h 742078"/>
                    <a:gd name="connsiteX7797" fmla="*/ 458159 w 952345"/>
                    <a:gd name="connsiteY7797" fmla="*/ 727692 h 742078"/>
                    <a:gd name="connsiteX7798" fmla="*/ 459350 w 952345"/>
                    <a:gd name="connsiteY7798" fmla="*/ 727808 h 742078"/>
                    <a:gd name="connsiteX7799" fmla="*/ 460496 w 952345"/>
                    <a:gd name="connsiteY7799" fmla="*/ 727889 h 742078"/>
                    <a:gd name="connsiteX7800" fmla="*/ 461005 w 952345"/>
                    <a:gd name="connsiteY7800" fmla="*/ 727947 h 742078"/>
                    <a:gd name="connsiteX7801" fmla="*/ 461433 w 952345"/>
                    <a:gd name="connsiteY7801" fmla="*/ 728005 h 742078"/>
                    <a:gd name="connsiteX7802" fmla="*/ 462104 w 952345"/>
                    <a:gd name="connsiteY7802" fmla="*/ 726535 h 742078"/>
                    <a:gd name="connsiteX7803" fmla="*/ 464615 w 952345"/>
                    <a:gd name="connsiteY7803" fmla="*/ 725494 h 742078"/>
                    <a:gd name="connsiteX7804" fmla="*/ 465355 w 952345"/>
                    <a:gd name="connsiteY7804" fmla="*/ 725783 h 742078"/>
                    <a:gd name="connsiteX7805" fmla="*/ 467067 w 952345"/>
                    <a:gd name="connsiteY7805" fmla="*/ 726755 h 742078"/>
                    <a:gd name="connsiteX7806" fmla="*/ 467079 w 952345"/>
                    <a:gd name="connsiteY7806" fmla="*/ 726755 h 742078"/>
                    <a:gd name="connsiteX7807" fmla="*/ 467542 w 952345"/>
                    <a:gd name="connsiteY7807" fmla="*/ 726605 h 742078"/>
                    <a:gd name="connsiteX7808" fmla="*/ 469057 w 952345"/>
                    <a:gd name="connsiteY7808" fmla="*/ 726107 h 742078"/>
                    <a:gd name="connsiteX7809" fmla="*/ 469161 w 952345"/>
                    <a:gd name="connsiteY7809" fmla="*/ 726084 h 742078"/>
                    <a:gd name="connsiteX7810" fmla="*/ 469104 w 952345"/>
                    <a:gd name="connsiteY7810" fmla="*/ 724788 h 742078"/>
                    <a:gd name="connsiteX7811" fmla="*/ 469208 w 952345"/>
                    <a:gd name="connsiteY7811" fmla="*/ 724430 h 742078"/>
                    <a:gd name="connsiteX7812" fmla="*/ 470342 w 952345"/>
                    <a:gd name="connsiteY7812" fmla="*/ 723157 h 742078"/>
                    <a:gd name="connsiteX7813" fmla="*/ 470839 w 952345"/>
                    <a:gd name="connsiteY7813" fmla="*/ 722949 h 742078"/>
                    <a:gd name="connsiteX7814" fmla="*/ 471580 w 952345"/>
                    <a:gd name="connsiteY7814" fmla="*/ 722717 h 742078"/>
                    <a:gd name="connsiteX7815" fmla="*/ 472274 w 952345"/>
                    <a:gd name="connsiteY7815" fmla="*/ 722567 h 742078"/>
                    <a:gd name="connsiteX7816" fmla="*/ 473153 w 952345"/>
                    <a:gd name="connsiteY7816" fmla="*/ 722590 h 742078"/>
                    <a:gd name="connsiteX7817" fmla="*/ 473616 w 952345"/>
                    <a:gd name="connsiteY7817" fmla="*/ 722694 h 742078"/>
                    <a:gd name="connsiteX7818" fmla="*/ 474576 w 952345"/>
                    <a:gd name="connsiteY7818" fmla="*/ 723273 h 742078"/>
                    <a:gd name="connsiteX7819" fmla="*/ 474946 w 952345"/>
                    <a:gd name="connsiteY7819" fmla="*/ 723666 h 742078"/>
                    <a:gd name="connsiteX7820" fmla="*/ 475733 w 952345"/>
                    <a:gd name="connsiteY7820" fmla="*/ 724731 h 742078"/>
                    <a:gd name="connsiteX7821" fmla="*/ 475930 w 952345"/>
                    <a:gd name="connsiteY7821" fmla="*/ 725078 h 742078"/>
                    <a:gd name="connsiteX7822" fmla="*/ 476323 w 952345"/>
                    <a:gd name="connsiteY7822" fmla="*/ 725945 h 742078"/>
                    <a:gd name="connsiteX7823" fmla="*/ 476520 w 952345"/>
                    <a:gd name="connsiteY7823" fmla="*/ 726269 h 742078"/>
                    <a:gd name="connsiteX7824" fmla="*/ 476716 w 952345"/>
                    <a:gd name="connsiteY7824" fmla="*/ 726697 h 742078"/>
                    <a:gd name="connsiteX7825" fmla="*/ 476878 w 952345"/>
                    <a:gd name="connsiteY7825" fmla="*/ 727160 h 742078"/>
                    <a:gd name="connsiteX7826" fmla="*/ 476936 w 952345"/>
                    <a:gd name="connsiteY7826" fmla="*/ 727322 h 742078"/>
                    <a:gd name="connsiteX7827" fmla="*/ 477445 w 952345"/>
                    <a:gd name="connsiteY7827" fmla="*/ 727519 h 742078"/>
                    <a:gd name="connsiteX7828" fmla="*/ 477839 w 952345"/>
                    <a:gd name="connsiteY7828" fmla="*/ 727716 h 742078"/>
                    <a:gd name="connsiteX7829" fmla="*/ 478637 w 952345"/>
                    <a:gd name="connsiteY7829" fmla="*/ 727681 h 742078"/>
                    <a:gd name="connsiteX7830" fmla="*/ 479123 w 952345"/>
                    <a:gd name="connsiteY7830" fmla="*/ 727669 h 742078"/>
                    <a:gd name="connsiteX7831" fmla="*/ 479308 w 952345"/>
                    <a:gd name="connsiteY7831" fmla="*/ 727658 h 742078"/>
                    <a:gd name="connsiteX7832" fmla="*/ 479447 w 952345"/>
                    <a:gd name="connsiteY7832" fmla="*/ 727600 h 742078"/>
                    <a:gd name="connsiteX7833" fmla="*/ 479863 w 952345"/>
                    <a:gd name="connsiteY7833" fmla="*/ 727403 h 742078"/>
                    <a:gd name="connsiteX7834" fmla="*/ 480315 w 952345"/>
                    <a:gd name="connsiteY7834" fmla="*/ 727172 h 742078"/>
                    <a:gd name="connsiteX7835" fmla="*/ 482189 w 952345"/>
                    <a:gd name="connsiteY7835" fmla="*/ 727195 h 742078"/>
                    <a:gd name="connsiteX7836" fmla="*/ 482976 w 952345"/>
                    <a:gd name="connsiteY7836" fmla="*/ 727993 h 742078"/>
                    <a:gd name="connsiteX7837" fmla="*/ 483415 w 952345"/>
                    <a:gd name="connsiteY7837" fmla="*/ 728051 h 742078"/>
                    <a:gd name="connsiteX7838" fmla="*/ 484109 w 952345"/>
                    <a:gd name="connsiteY7838" fmla="*/ 728190 h 742078"/>
                    <a:gd name="connsiteX7839" fmla="*/ 485209 w 952345"/>
                    <a:gd name="connsiteY7839" fmla="*/ 728502 h 742078"/>
                    <a:gd name="connsiteX7840" fmla="*/ 485648 w 952345"/>
                    <a:gd name="connsiteY7840" fmla="*/ 728606 h 742078"/>
                    <a:gd name="connsiteX7841" fmla="*/ 485648 w 952345"/>
                    <a:gd name="connsiteY7841" fmla="*/ 728375 h 742078"/>
                    <a:gd name="connsiteX7842" fmla="*/ 486076 w 952345"/>
                    <a:gd name="connsiteY7842" fmla="*/ 727079 h 742078"/>
                    <a:gd name="connsiteX7843" fmla="*/ 486354 w 952345"/>
                    <a:gd name="connsiteY7843" fmla="*/ 726721 h 742078"/>
                    <a:gd name="connsiteX7844" fmla="*/ 487465 w 952345"/>
                    <a:gd name="connsiteY7844" fmla="*/ 726015 h 742078"/>
                    <a:gd name="connsiteX7845" fmla="*/ 487985 w 952345"/>
                    <a:gd name="connsiteY7845" fmla="*/ 725876 h 742078"/>
                    <a:gd name="connsiteX7846" fmla="*/ 489478 w 952345"/>
                    <a:gd name="connsiteY7846" fmla="*/ 726119 h 742078"/>
                    <a:gd name="connsiteX7847" fmla="*/ 489917 w 952345"/>
                    <a:gd name="connsiteY7847" fmla="*/ 726374 h 742078"/>
                    <a:gd name="connsiteX7848" fmla="*/ 490426 w 952345"/>
                    <a:gd name="connsiteY7848" fmla="*/ 726802 h 742078"/>
                    <a:gd name="connsiteX7849" fmla="*/ 490762 w 952345"/>
                    <a:gd name="connsiteY7849" fmla="*/ 727207 h 742078"/>
                    <a:gd name="connsiteX7850" fmla="*/ 491051 w 952345"/>
                    <a:gd name="connsiteY7850" fmla="*/ 727669 h 742078"/>
                    <a:gd name="connsiteX7851" fmla="*/ 491225 w 952345"/>
                    <a:gd name="connsiteY7851" fmla="*/ 728074 h 742078"/>
                    <a:gd name="connsiteX7852" fmla="*/ 491421 w 952345"/>
                    <a:gd name="connsiteY7852" fmla="*/ 728421 h 742078"/>
                    <a:gd name="connsiteX7853" fmla="*/ 491664 w 952345"/>
                    <a:gd name="connsiteY7853" fmla="*/ 728815 h 742078"/>
                    <a:gd name="connsiteX7854" fmla="*/ 492544 w 952345"/>
                    <a:gd name="connsiteY7854" fmla="*/ 730099 h 742078"/>
                    <a:gd name="connsiteX7855" fmla="*/ 493180 w 952345"/>
                    <a:gd name="connsiteY7855" fmla="*/ 730967 h 742078"/>
                    <a:gd name="connsiteX7856" fmla="*/ 493411 w 952345"/>
                    <a:gd name="connsiteY7856" fmla="*/ 731418 h 742078"/>
                    <a:gd name="connsiteX7857" fmla="*/ 493550 w 952345"/>
                    <a:gd name="connsiteY7857" fmla="*/ 731788 h 742078"/>
                    <a:gd name="connsiteX7858" fmla="*/ 493562 w 952345"/>
                    <a:gd name="connsiteY7858" fmla="*/ 731800 h 742078"/>
                    <a:gd name="connsiteX7859" fmla="*/ 493816 w 952345"/>
                    <a:gd name="connsiteY7859" fmla="*/ 731881 h 742078"/>
                    <a:gd name="connsiteX7860" fmla="*/ 494858 w 952345"/>
                    <a:gd name="connsiteY7860" fmla="*/ 732147 h 742078"/>
                    <a:gd name="connsiteX7861" fmla="*/ 495957 w 952345"/>
                    <a:gd name="connsiteY7861" fmla="*/ 732517 h 742078"/>
                    <a:gd name="connsiteX7862" fmla="*/ 496443 w 952345"/>
                    <a:gd name="connsiteY7862" fmla="*/ 732667 h 742078"/>
                    <a:gd name="connsiteX7863" fmla="*/ 499532 w 952345"/>
                    <a:gd name="connsiteY7863" fmla="*/ 733581 h 742078"/>
                    <a:gd name="connsiteX7864" fmla="*/ 500168 w 952345"/>
                    <a:gd name="connsiteY7864" fmla="*/ 733859 h 742078"/>
                    <a:gd name="connsiteX7865" fmla="*/ 500585 w 952345"/>
                    <a:gd name="connsiteY7865" fmla="*/ 734009 h 742078"/>
                    <a:gd name="connsiteX7866" fmla="*/ 501591 w 952345"/>
                    <a:gd name="connsiteY7866" fmla="*/ 734322 h 742078"/>
                    <a:gd name="connsiteX7867" fmla="*/ 502100 w 952345"/>
                    <a:gd name="connsiteY7867" fmla="*/ 734484 h 742078"/>
                    <a:gd name="connsiteX7868" fmla="*/ 502598 w 952345"/>
                    <a:gd name="connsiteY7868" fmla="*/ 734646 h 742078"/>
                    <a:gd name="connsiteX7869" fmla="*/ 505004 w 952345"/>
                    <a:gd name="connsiteY7869" fmla="*/ 735409 h 742078"/>
                    <a:gd name="connsiteX7870" fmla="*/ 505363 w 952345"/>
                    <a:gd name="connsiteY7870" fmla="*/ 735444 h 742078"/>
                    <a:gd name="connsiteX7871" fmla="*/ 505305 w 952345"/>
                    <a:gd name="connsiteY7871" fmla="*/ 735444 h 742078"/>
                    <a:gd name="connsiteX7872" fmla="*/ 506173 w 952345"/>
                    <a:gd name="connsiteY7872" fmla="*/ 735560 h 742078"/>
                    <a:gd name="connsiteX7873" fmla="*/ 508232 w 952345"/>
                    <a:gd name="connsiteY7873" fmla="*/ 736150 h 742078"/>
                    <a:gd name="connsiteX7874" fmla="*/ 509401 w 952345"/>
                    <a:gd name="connsiteY7874" fmla="*/ 736578 h 742078"/>
                    <a:gd name="connsiteX7875" fmla="*/ 509852 w 952345"/>
                    <a:gd name="connsiteY7875" fmla="*/ 736752 h 742078"/>
                    <a:gd name="connsiteX7876" fmla="*/ 512282 w 952345"/>
                    <a:gd name="connsiteY7876" fmla="*/ 737631 h 742078"/>
                    <a:gd name="connsiteX7877" fmla="*/ 512617 w 952345"/>
                    <a:gd name="connsiteY7877" fmla="*/ 737712 h 742078"/>
                    <a:gd name="connsiteX7878" fmla="*/ 513022 w 952345"/>
                    <a:gd name="connsiteY7878" fmla="*/ 737770 h 742078"/>
                    <a:gd name="connsiteX7879" fmla="*/ 513334 w 952345"/>
                    <a:gd name="connsiteY7879" fmla="*/ 737804 h 742078"/>
                    <a:gd name="connsiteX7880" fmla="*/ 515799 w 952345"/>
                    <a:gd name="connsiteY7880" fmla="*/ 737642 h 742078"/>
                    <a:gd name="connsiteX7881" fmla="*/ 516262 w 952345"/>
                    <a:gd name="connsiteY7881" fmla="*/ 737585 h 742078"/>
                    <a:gd name="connsiteX7882" fmla="*/ 516493 w 952345"/>
                    <a:gd name="connsiteY7882" fmla="*/ 737561 h 742078"/>
                    <a:gd name="connsiteX7883" fmla="*/ 516909 w 952345"/>
                    <a:gd name="connsiteY7883" fmla="*/ 737168 h 742078"/>
                    <a:gd name="connsiteX7884" fmla="*/ 517257 w 952345"/>
                    <a:gd name="connsiteY7884" fmla="*/ 736821 h 742078"/>
                    <a:gd name="connsiteX7885" fmla="*/ 517627 w 952345"/>
                    <a:gd name="connsiteY7885" fmla="*/ 736428 h 742078"/>
                    <a:gd name="connsiteX7886" fmla="*/ 519628 w 952345"/>
                    <a:gd name="connsiteY7886" fmla="*/ 735918 h 742078"/>
                    <a:gd name="connsiteX7887" fmla="*/ 520126 w 952345"/>
                    <a:gd name="connsiteY7887" fmla="*/ 736069 h 742078"/>
                    <a:gd name="connsiteX7888" fmla="*/ 521584 w 952345"/>
                    <a:gd name="connsiteY7888" fmla="*/ 736636 h 742078"/>
                    <a:gd name="connsiteX7889" fmla="*/ 521688 w 952345"/>
                    <a:gd name="connsiteY7889" fmla="*/ 736647 h 742078"/>
                    <a:gd name="connsiteX7890" fmla="*/ 523111 w 952345"/>
                    <a:gd name="connsiteY7890" fmla="*/ 736613 h 742078"/>
                    <a:gd name="connsiteX7891" fmla="*/ 524152 w 952345"/>
                    <a:gd name="connsiteY7891" fmla="*/ 736856 h 742078"/>
                    <a:gd name="connsiteX7892" fmla="*/ 524395 w 952345"/>
                    <a:gd name="connsiteY7892" fmla="*/ 737006 h 742078"/>
                    <a:gd name="connsiteX7893" fmla="*/ 525066 w 952345"/>
                    <a:gd name="connsiteY7893" fmla="*/ 736601 h 742078"/>
                    <a:gd name="connsiteX7894" fmla="*/ 525575 w 952345"/>
                    <a:gd name="connsiteY7894" fmla="*/ 736416 h 742078"/>
                    <a:gd name="connsiteX7895" fmla="*/ 526200 w 952345"/>
                    <a:gd name="connsiteY7895" fmla="*/ 736300 h 742078"/>
                    <a:gd name="connsiteX7896" fmla="*/ 526721 w 952345"/>
                    <a:gd name="connsiteY7896" fmla="*/ 736289 h 742078"/>
                    <a:gd name="connsiteX7897" fmla="*/ 527149 w 952345"/>
                    <a:gd name="connsiteY7897" fmla="*/ 736323 h 742078"/>
                    <a:gd name="connsiteX7898" fmla="*/ 527970 w 952345"/>
                    <a:gd name="connsiteY7898" fmla="*/ 736485 h 742078"/>
                    <a:gd name="connsiteX7899" fmla="*/ 529069 w 952345"/>
                    <a:gd name="connsiteY7899" fmla="*/ 736115 h 742078"/>
                    <a:gd name="connsiteX7900" fmla="*/ 529243 w 952345"/>
                    <a:gd name="connsiteY7900" fmla="*/ 736023 h 742078"/>
                    <a:gd name="connsiteX7901" fmla="*/ 530006 w 952345"/>
                    <a:gd name="connsiteY7901" fmla="*/ 735433 h 742078"/>
                    <a:gd name="connsiteX7902" fmla="*/ 530631 w 952345"/>
                    <a:gd name="connsiteY7902" fmla="*/ 735062 h 742078"/>
                    <a:gd name="connsiteX7903" fmla="*/ 531950 w 952345"/>
                    <a:gd name="connsiteY7903" fmla="*/ 734819 h 742078"/>
                    <a:gd name="connsiteX7904" fmla="*/ 532448 w 952345"/>
                    <a:gd name="connsiteY7904" fmla="*/ 734889 h 742078"/>
                    <a:gd name="connsiteX7905" fmla="*/ 532864 w 952345"/>
                    <a:gd name="connsiteY7905" fmla="*/ 735004 h 742078"/>
                    <a:gd name="connsiteX7906" fmla="*/ 532922 w 952345"/>
                    <a:gd name="connsiteY7906" fmla="*/ 735016 h 742078"/>
                    <a:gd name="connsiteX7907" fmla="*/ 545429 w 952345"/>
                    <a:gd name="connsiteY7907" fmla="*/ 728306 h 742078"/>
                    <a:gd name="connsiteX7908" fmla="*/ 546250 w 952345"/>
                    <a:gd name="connsiteY7908" fmla="*/ 727936 h 742078"/>
                    <a:gd name="connsiteX7909" fmla="*/ 552359 w 952345"/>
                    <a:gd name="connsiteY7909" fmla="*/ 725969 h 742078"/>
                    <a:gd name="connsiteX7910" fmla="*/ 563778 w 952345"/>
                    <a:gd name="connsiteY7910" fmla="*/ 708822 h 742078"/>
                    <a:gd name="connsiteX7911" fmla="*/ 564056 w 952345"/>
                    <a:gd name="connsiteY7911" fmla="*/ 708394 h 742078"/>
                    <a:gd name="connsiteX7912" fmla="*/ 564311 w 952345"/>
                    <a:gd name="connsiteY7912" fmla="*/ 707989 h 742078"/>
                    <a:gd name="connsiteX7913" fmla="*/ 567712 w 952345"/>
                    <a:gd name="connsiteY7913" fmla="*/ 701961 h 742078"/>
                    <a:gd name="connsiteX7914" fmla="*/ 573416 w 952345"/>
                    <a:gd name="connsiteY7914" fmla="*/ 692092 h 742078"/>
                    <a:gd name="connsiteX7915" fmla="*/ 574526 w 952345"/>
                    <a:gd name="connsiteY7915" fmla="*/ 690531 h 742078"/>
                    <a:gd name="connsiteX7916" fmla="*/ 572606 w 952345"/>
                    <a:gd name="connsiteY7916" fmla="*/ 683843 h 742078"/>
                    <a:gd name="connsiteX7917" fmla="*/ 572490 w 952345"/>
                    <a:gd name="connsiteY7917" fmla="*/ 683010 h 742078"/>
                    <a:gd name="connsiteX7918" fmla="*/ 572641 w 952345"/>
                    <a:gd name="connsiteY7918" fmla="*/ 681992 h 742078"/>
                    <a:gd name="connsiteX7919" fmla="*/ 575521 w 952345"/>
                    <a:gd name="connsiteY7919" fmla="*/ 675062 h 742078"/>
                    <a:gd name="connsiteX7920" fmla="*/ 575718 w 952345"/>
                    <a:gd name="connsiteY7920" fmla="*/ 674576 h 742078"/>
                    <a:gd name="connsiteX7921" fmla="*/ 575915 w 952345"/>
                    <a:gd name="connsiteY7921" fmla="*/ 674113 h 742078"/>
                    <a:gd name="connsiteX7922" fmla="*/ 577604 w 952345"/>
                    <a:gd name="connsiteY7922" fmla="*/ 669624 h 742078"/>
                    <a:gd name="connsiteX7923" fmla="*/ 577789 w 952345"/>
                    <a:gd name="connsiteY7923" fmla="*/ 669115 h 742078"/>
                    <a:gd name="connsiteX7924" fmla="*/ 577905 w 952345"/>
                    <a:gd name="connsiteY7924" fmla="*/ 668803 h 742078"/>
                    <a:gd name="connsiteX7925" fmla="*/ 578969 w 952345"/>
                    <a:gd name="connsiteY7925" fmla="*/ 662116 h 742078"/>
                    <a:gd name="connsiteX7926" fmla="*/ 579131 w 952345"/>
                    <a:gd name="connsiteY7926" fmla="*/ 661422 h 742078"/>
                    <a:gd name="connsiteX7927" fmla="*/ 579594 w 952345"/>
                    <a:gd name="connsiteY7927" fmla="*/ 660554 h 742078"/>
                    <a:gd name="connsiteX7928" fmla="*/ 582139 w 952345"/>
                    <a:gd name="connsiteY7928" fmla="*/ 657823 h 742078"/>
                    <a:gd name="connsiteX7929" fmla="*/ 582336 w 952345"/>
                    <a:gd name="connsiteY7929" fmla="*/ 657580 h 742078"/>
                    <a:gd name="connsiteX7930" fmla="*/ 584118 w 952345"/>
                    <a:gd name="connsiteY7930" fmla="*/ 654561 h 742078"/>
                    <a:gd name="connsiteX7931" fmla="*/ 584315 w 952345"/>
                    <a:gd name="connsiteY7931" fmla="*/ 654167 h 742078"/>
                    <a:gd name="connsiteX7932" fmla="*/ 585668 w 952345"/>
                    <a:gd name="connsiteY7932" fmla="*/ 651275 h 742078"/>
                    <a:gd name="connsiteX7933" fmla="*/ 585900 w 952345"/>
                    <a:gd name="connsiteY7933" fmla="*/ 650789 h 742078"/>
                    <a:gd name="connsiteX7934" fmla="*/ 586108 w 952345"/>
                    <a:gd name="connsiteY7934" fmla="*/ 650326 h 742078"/>
                    <a:gd name="connsiteX7935" fmla="*/ 587623 w 952345"/>
                    <a:gd name="connsiteY7935" fmla="*/ 646960 h 742078"/>
                    <a:gd name="connsiteX7936" fmla="*/ 587797 w 952345"/>
                    <a:gd name="connsiteY7936" fmla="*/ 646532 h 742078"/>
                    <a:gd name="connsiteX7937" fmla="*/ 588896 w 952345"/>
                    <a:gd name="connsiteY7937" fmla="*/ 643535 h 742078"/>
                    <a:gd name="connsiteX7938" fmla="*/ 589058 w 952345"/>
                    <a:gd name="connsiteY7938" fmla="*/ 643084 h 742078"/>
                    <a:gd name="connsiteX7939" fmla="*/ 590250 w 952345"/>
                    <a:gd name="connsiteY7939" fmla="*/ 639428 h 742078"/>
                    <a:gd name="connsiteX7940" fmla="*/ 591765 w 952345"/>
                    <a:gd name="connsiteY7940" fmla="*/ 635818 h 742078"/>
                    <a:gd name="connsiteX7941" fmla="*/ 593547 w 952345"/>
                    <a:gd name="connsiteY7941" fmla="*/ 632428 h 742078"/>
                    <a:gd name="connsiteX7942" fmla="*/ 593732 w 952345"/>
                    <a:gd name="connsiteY7942" fmla="*/ 632023 h 742078"/>
                    <a:gd name="connsiteX7943" fmla="*/ 595421 w 952345"/>
                    <a:gd name="connsiteY7943" fmla="*/ 627928 h 742078"/>
                    <a:gd name="connsiteX7944" fmla="*/ 596613 w 952345"/>
                    <a:gd name="connsiteY7944" fmla="*/ 625671 h 742078"/>
                    <a:gd name="connsiteX7945" fmla="*/ 596706 w 952345"/>
                    <a:gd name="connsiteY7945" fmla="*/ 625417 h 742078"/>
                    <a:gd name="connsiteX7946" fmla="*/ 597272 w 952345"/>
                    <a:gd name="connsiteY7946" fmla="*/ 622941 h 742078"/>
                    <a:gd name="connsiteX7947" fmla="*/ 597458 w 952345"/>
                    <a:gd name="connsiteY7947" fmla="*/ 622305 h 742078"/>
                    <a:gd name="connsiteX7948" fmla="*/ 598337 w 952345"/>
                    <a:gd name="connsiteY7948" fmla="*/ 620095 h 742078"/>
                    <a:gd name="connsiteX7949" fmla="*/ 599043 w 952345"/>
                    <a:gd name="connsiteY7949" fmla="*/ 618568 h 742078"/>
                    <a:gd name="connsiteX7950" fmla="*/ 599413 w 952345"/>
                    <a:gd name="connsiteY7950" fmla="*/ 617931 h 742078"/>
                    <a:gd name="connsiteX7951" fmla="*/ 600628 w 952345"/>
                    <a:gd name="connsiteY7951" fmla="*/ 616115 h 742078"/>
                    <a:gd name="connsiteX7952" fmla="*/ 600859 w 952345"/>
                    <a:gd name="connsiteY7952" fmla="*/ 615756 h 742078"/>
                    <a:gd name="connsiteX7953" fmla="*/ 601125 w 952345"/>
                    <a:gd name="connsiteY7953" fmla="*/ 615224 h 742078"/>
                    <a:gd name="connsiteX7954" fmla="*/ 600917 w 952345"/>
                    <a:gd name="connsiteY7954" fmla="*/ 609983 h 742078"/>
                    <a:gd name="connsiteX7955" fmla="*/ 600986 w 952345"/>
                    <a:gd name="connsiteY7955" fmla="*/ 608988 h 742078"/>
                    <a:gd name="connsiteX7956" fmla="*/ 602502 w 952345"/>
                    <a:gd name="connsiteY7956" fmla="*/ 601109 h 742078"/>
                    <a:gd name="connsiteX7957" fmla="*/ 602583 w 952345"/>
                    <a:gd name="connsiteY7957" fmla="*/ 600646 h 742078"/>
                    <a:gd name="connsiteX7958" fmla="*/ 603185 w 952345"/>
                    <a:gd name="connsiteY7958" fmla="*/ 596412 h 742078"/>
                    <a:gd name="connsiteX7959" fmla="*/ 603451 w 952345"/>
                    <a:gd name="connsiteY7959" fmla="*/ 595382 h 742078"/>
                    <a:gd name="connsiteX7960" fmla="*/ 605348 w 952345"/>
                    <a:gd name="connsiteY7960" fmla="*/ 591009 h 742078"/>
                    <a:gd name="connsiteX7961" fmla="*/ 605487 w 952345"/>
                    <a:gd name="connsiteY7961" fmla="*/ 590592 h 742078"/>
                    <a:gd name="connsiteX7962" fmla="*/ 607488 w 952345"/>
                    <a:gd name="connsiteY7962" fmla="*/ 584645 h 742078"/>
                    <a:gd name="connsiteX7963" fmla="*/ 607558 w 952345"/>
                    <a:gd name="connsiteY7963" fmla="*/ 584275 h 742078"/>
                    <a:gd name="connsiteX7964" fmla="*/ 608345 w 952345"/>
                    <a:gd name="connsiteY7964" fmla="*/ 579508 h 742078"/>
                    <a:gd name="connsiteX7965" fmla="*/ 608530 w 952345"/>
                    <a:gd name="connsiteY7965" fmla="*/ 578930 h 742078"/>
                    <a:gd name="connsiteX7966" fmla="*/ 608888 w 952345"/>
                    <a:gd name="connsiteY7966" fmla="*/ 578247 h 742078"/>
                    <a:gd name="connsiteX7967" fmla="*/ 610670 w 952345"/>
                    <a:gd name="connsiteY7967" fmla="*/ 575621 h 742078"/>
                    <a:gd name="connsiteX7968" fmla="*/ 610832 w 952345"/>
                    <a:gd name="connsiteY7968" fmla="*/ 575343 h 742078"/>
                    <a:gd name="connsiteX7969" fmla="*/ 615518 w 952345"/>
                    <a:gd name="connsiteY7969" fmla="*/ 564109 h 742078"/>
                    <a:gd name="connsiteX7970" fmla="*/ 618757 w 952345"/>
                    <a:gd name="connsiteY7970" fmla="*/ 555339 h 742078"/>
                    <a:gd name="connsiteX7971" fmla="*/ 622298 w 952345"/>
                    <a:gd name="connsiteY7971" fmla="*/ 548721 h 742078"/>
                    <a:gd name="connsiteX7972" fmla="*/ 622795 w 952345"/>
                    <a:gd name="connsiteY7972" fmla="*/ 547935 h 742078"/>
                    <a:gd name="connsiteX7973" fmla="*/ 632305 w 952345"/>
                    <a:gd name="connsiteY7973" fmla="*/ 536307 h 742078"/>
                    <a:gd name="connsiteX7974" fmla="*/ 633219 w 952345"/>
                    <a:gd name="connsiteY7974" fmla="*/ 535671 h 742078"/>
                    <a:gd name="connsiteX7975" fmla="*/ 633624 w 952345"/>
                    <a:gd name="connsiteY7975" fmla="*/ 535555 h 742078"/>
                    <a:gd name="connsiteX7976" fmla="*/ 635302 w 952345"/>
                    <a:gd name="connsiteY7976" fmla="*/ 535740 h 742078"/>
                    <a:gd name="connsiteX7977" fmla="*/ 637974 w 952345"/>
                    <a:gd name="connsiteY7977" fmla="*/ 537383 h 742078"/>
                    <a:gd name="connsiteX7978" fmla="*/ 638298 w 952345"/>
                    <a:gd name="connsiteY7978" fmla="*/ 537545 h 742078"/>
                    <a:gd name="connsiteX7979" fmla="*/ 641538 w 952345"/>
                    <a:gd name="connsiteY7979" fmla="*/ 538829 h 742078"/>
                    <a:gd name="connsiteX7980" fmla="*/ 644998 w 952345"/>
                    <a:gd name="connsiteY7980" fmla="*/ 539489 h 742078"/>
                    <a:gd name="connsiteX7981" fmla="*/ 645449 w 952345"/>
                    <a:gd name="connsiteY7981" fmla="*/ 539558 h 742078"/>
                    <a:gd name="connsiteX7982" fmla="*/ 649047 w 952345"/>
                    <a:gd name="connsiteY7982" fmla="*/ 539975 h 742078"/>
                    <a:gd name="connsiteX7983" fmla="*/ 649405 w 952345"/>
                    <a:gd name="connsiteY7983" fmla="*/ 539975 h 742078"/>
                    <a:gd name="connsiteX7984" fmla="*/ 652344 w 952345"/>
                    <a:gd name="connsiteY7984" fmla="*/ 539790 h 742078"/>
                    <a:gd name="connsiteX7985" fmla="*/ 652610 w 952345"/>
                    <a:gd name="connsiteY7985" fmla="*/ 539720 h 742078"/>
                    <a:gd name="connsiteX7986" fmla="*/ 655607 w 952345"/>
                    <a:gd name="connsiteY7986" fmla="*/ 538748 h 742078"/>
                    <a:gd name="connsiteX7987" fmla="*/ 656093 w 952345"/>
                    <a:gd name="connsiteY7987" fmla="*/ 538656 h 742078"/>
                    <a:gd name="connsiteX7988" fmla="*/ 656625 w 952345"/>
                    <a:gd name="connsiteY7988" fmla="*/ 538621 h 742078"/>
                    <a:gd name="connsiteX7989" fmla="*/ 659737 w 952345"/>
                    <a:gd name="connsiteY7989" fmla="*/ 538436 h 742078"/>
                    <a:gd name="connsiteX7990" fmla="*/ 660096 w 952345"/>
                    <a:gd name="connsiteY7990" fmla="*/ 538366 h 742078"/>
                    <a:gd name="connsiteX7991" fmla="*/ 663787 w 952345"/>
                    <a:gd name="connsiteY7991" fmla="*/ 537510 h 742078"/>
                    <a:gd name="connsiteX7992" fmla="*/ 670219 w 952345"/>
                    <a:gd name="connsiteY7992" fmla="*/ 536423 h 742078"/>
                    <a:gd name="connsiteX7993" fmla="*/ 678191 w 952345"/>
                    <a:gd name="connsiteY7993" fmla="*/ 535289 h 742078"/>
                    <a:gd name="connsiteX7994" fmla="*/ 678711 w 952345"/>
                    <a:gd name="connsiteY7994" fmla="*/ 535208 h 742078"/>
                    <a:gd name="connsiteX7995" fmla="*/ 679232 w 952345"/>
                    <a:gd name="connsiteY7995" fmla="*/ 535139 h 742078"/>
                    <a:gd name="connsiteX7996" fmla="*/ 686625 w 952345"/>
                    <a:gd name="connsiteY7996" fmla="*/ 533993 h 742078"/>
                    <a:gd name="connsiteX7997" fmla="*/ 687169 w 952345"/>
                    <a:gd name="connsiteY7997" fmla="*/ 533415 h 742078"/>
                    <a:gd name="connsiteX7998" fmla="*/ 687516 w 952345"/>
                    <a:gd name="connsiteY7998" fmla="*/ 533056 h 742078"/>
                    <a:gd name="connsiteX7999" fmla="*/ 687713 w 952345"/>
                    <a:gd name="connsiteY7999" fmla="*/ 532813 h 742078"/>
                    <a:gd name="connsiteX8000" fmla="*/ 689344 w 952345"/>
                    <a:gd name="connsiteY8000" fmla="*/ 529932 h 742078"/>
                    <a:gd name="connsiteX8001" fmla="*/ 691022 w 952345"/>
                    <a:gd name="connsiteY8001" fmla="*/ 527826 h 742078"/>
                    <a:gd name="connsiteX8002" fmla="*/ 691635 w 952345"/>
                    <a:gd name="connsiteY8002" fmla="*/ 527236 h 742078"/>
                    <a:gd name="connsiteX8003" fmla="*/ 691970 w 952345"/>
                    <a:gd name="connsiteY8003" fmla="*/ 526993 h 742078"/>
                    <a:gd name="connsiteX8004" fmla="*/ 693949 w 952345"/>
                    <a:gd name="connsiteY8004" fmla="*/ 525825 h 742078"/>
                    <a:gd name="connsiteX8005" fmla="*/ 693983 w 952345"/>
                    <a:gd name="connsiteY8005" fmla="*/ 525767 h 742078"/>
                    <a:gd name="connsiteX8006" fmla="*/ 695164 w 952345"/>
                    <a:gd name="connsiteY8006" fmla="*/ 523974 h 742078"/>
                    <a:gd name="connsiteX8007" fmla="*/ 696864 w 952345"/>
                    <a:gd name="connsiteY8007" fmla="*/ 521729 h 742078"/>
                    <a:gd name="connsiteX8008" fmla="*/ 697963 w 952345"/>
                    <a:gd name="connsiteY8008" fmla="*/ 521058 h 742078"/>
                    <a:gd name="connsiteX8009" fmla="*/ 702047 w 952345"/>
                    <a:gd name="connsiteY8009" fmla="*/ 520133 h 742078"/>
                    <a:gd name="connsiteX8010" fmla="*/ 703066 w 952345"/>
                    <a:gd name="connsiteY8010" fmla="*/ 518316 h 742078"/>
                    <a:gd name="connsiteX8011" fmla="*/ 703424 w 952345"/>
                    <a:gd name="connsiteY8011" fmla="*/ 517830 h 742078"/>
                    <a:gd name="connsiteX8012" fmla="*/ 703783 w 952345"/>
                    <a:gd name="connsiteY8012" fmla="*/ 517483 h 742078"/>
                    <a:gd name="connsiteX8013" fmla="*/ 704327 w 952345"/>
                    <a:gd name="connsiteY8013" fmla="*/ 517113 h 742078"/>
                    <a:gd name="connsiteX8014" fmla="*/ 710088 w 952345"/>
                    <a:gd name="connsiteY8014" fmla="*/ 514440 h 742078"/>
                    <a:gd name="connsiteX8015" fmla="*/ 710424 w 952345"/>
                    <a:gd name="connsiteY8015" fmla="*/ 514244 h 742078"/>
                    <a:gd name="connsiteX8016" fmla="*/ 712599 w 952345"/>
                    <a:gd name="connsiteY8016" fmla="*/ 512797 h 742078"/>
                    <a:gd name="connsiteX8017" fmla="*/ 713027 w 952345"/>
                    <a:gd name="connsiteY8017" fmla="*/ 512520 h 742078"/>
                    <a:gd name="connsiteX8018" fmla="*/ 713444 w 952345"/>
                    <a:gd name="connsiteY8018" fmla="*/ 512242 h 742078"/>
                    <a:gd name="connsiteX8019" fmla="*/ 715989 w 952345"/>
                    <a:gd name="connsiteY8019" fmla="*/ 510414 h 742078"/>
                    <a:gd name="connsiteX8020" fmla="*/ 716278 w 952345"/>
                    <a:gd name="connsiteY8020" fmla="*/ 510171 h 742078"/>
                    <a:gd name="connsiteX8021" fmla="*/ 718083 w 952345"/>
                    <a:gd name="connsiteY8021" fmla="*/ 508355 h 742078"/>
                    <a:gd name="connsiteX8022" fmla="*/ 718766 w 952345"/>
                    <a:gd name="connsiteY8022" fmla="*/ 507823 h 742078"/>
                    <a:gd name="connsiteX8023" fmla="*/ 719194 w 952345"/>
                    <a:gd name="connsiteY8023" fmla="*/ 507591 h 742078"/>
                    <a:gd name="connsiteX8024" fmla="*/ 722179 w 952345"/>
                    <a:gd name="connsiteY8024" fmla="*/ 506388 h 742078"/>
                    <a:gd name="connsiteX8025" fmla="*/ 722942 w 952345"/>
                    <a:gd name="connsiteY8025" fmla="*/ 506133 h 742078"/>
                    <a:gd name="connsiteX8026" fmla="*/ 726737 w 952345"/>
                    <a:gd name="connsiteY8026" fmla="*/ 505185 h 742078"/>
                    <a:gd name="connsiteX8027" fmla="*/ 725545 w 952345"/>
                    <a:gd name="connsiteY8027" fmla="*/ 501980 h 742078"/>
                    <a:gd name="connsiteX8028" fmla="*/ 725360 w 952345"/>
                    <a:gd name="connsiteY8028" fmla="*/ 501494 h 742078"/>
                    <a:gd name="connsiteX8029" fmla="*/ 725187 w 952345"/>
                    <a:gd name="connsiteY8029" fmla="*/ 501008 h 742078"/>
                    <a:gd name="connsiteX8030" fmla="*/ 722445 w 952345"/>
                    <a:gd name="connsiteY8030" fmla="*/ 493997 h 742078"/>
                    <a:gd name="connsiteX8031" fmla="*/ 722306 w 952345"/>
                    <a:gd name="connsiteY8031" fmla="*/ 493314 h 742078"/>
                    <a:gd name="connsiteX8032" fmla="*/ 722294 w 952345"/>
                    <a:gd name="connsiteY8032" fmla="*/ 492701 h 742078"/>
                    <a:gd name="connsiteX8033" fmla="*/ 722664 w 952345"/>
                    <a:gd name="connsiteY8033" fmla="*/ 474039 h 742078"/>
                    <a:gd name="connsiteX8034" fmla="*/ 722630 w 952345"/>
                    <a:gd name="connsiteY8034" fmla="*/ 473634 h 742078"/>
                    <a:gd name="connsiteX8035" fmla="*/ 721959 w 952345"/>
                    <a:gd name="connsiteY8035" fmla="*/ 467259 h 742078"/>
                    <a:gd name="connsiteX8036" fmla="*/ 721901 w 952345"/>
                    <a:gd name="connsiteY8036" fmla="*/ 466831 h 742078"/>
                    <a:gd name="connsiteX8037" fmla="*/ 721461 w 952345"/>
                    <a:gd name="connsiteY8037" fmla="*/ 464830 h 742078"/>
                    <a:gd name="connsiteX8038" fmla="*/ 721438 w 952345"/>
                    <a:gd name="connsiteY8038" fmla="*/ 464112 h 742078"/>
                    <a:gd name="connsiteX8039" fmla="*/ 721681 w 952345"/>
                    <a:gd name="connsiteY8039" fmla="*/ 462620 h 742078"/>
                    <a:gd name="connsiteX8040" fmla="*/ 721681 w 952345"/>
                    <a:gd name="connsiteY8040" fmla="*/ 462412 h 742078"/>
                    <a:gd name="connsiteX8041" fmla="*/ 721473 w 952345"/>
                    <a:gd name="connsiteY8041" fmla="*/ 461023 h 742078"/>
                    <a:gd name="connsiteX8042" fmla="*/ 721392 w 952345"/>
                    <a:gd name="connsiteY8042" fmla="*/ 460179 h 742078"/>
                    <a:gd name="connsiteX8043" fmla="*/ 721415 w 952345"/>
                    <a:gd name="connsiteY8043" fmla="*/ 457957 h 742078"/>
                    <a:gd name="connsiteX8044" fmla="*/ 721554 w 952345"/>
                    <a:gd name="connsiteY8044" fmla="*/ 456257 h 742078"/>
                    <a:gd name="connsiteX8045" fmla="*/ 721623 w 952345"/>
                    <a:gd name="connsiteY8045" fmla="*/ 455863 h 742078"/>
                    <a:gd name="connsiteX8046" fmla="*/ 721947 w 952345"/>
                    <a:gd name="connsiteY8046" fmla="*/ 454810 h 742078"/>
                    <a:gd name="connsiteX8047" fmla="*/ 722098 w 952345"/>
                    <a:gd name="connsiteY8047" fmla="*/ 454301 h 742078"/>
                    <a:gd name="connsiteX8048" fmla="*/ 722248 w 952345"/>
                    <a:gd name="connsiteY8048" fmla="*/ 453839 h 742078"/>
                    <a:gd name="connsiteX8049" fmla="*/ 722607 w 952345"/>
                    <a:gd name="connsiteY8049" fmla="*/ 452381 h 742078"/>
                    <a:gd name="connsiteX8050" fmla="*/ 722676 w 952345"/>
                    <a:gd name="connsiteY8050" fmla="*/ 452034 h 742078"/>
                    <a:gd name="connsiteX8051" fmla="*/ 722826 w 952345"/>
                    <a:gd name="connsiteY8051" fmla="*/ 449997 h 742078"/>
                    <a:gd name="connsiteX8052" fmla="*/ 722849 w 952345"/>
                    <a:gd name="connsiteY8052" fmla="*/ 449477 h 742078"/>
                    <a:gd name="connsiteX8053" fmla="*/ 722884 w 952345"/>
                    <a:gd name="connsiteY8053" fmla="*/ 448956 h 742078"/>
                    <a:gd name="connsiteX8054" fmla="*/ 723035 w 952345"/>
                    <a:gd name="connsiteY8054" fmla="*/ 446411 h 742078"/>
                    <a:gd name="connsiteX8055" fmla="*/ 722873 w 952345"/>
                    <a:gd name="connsiteY8055" fmla="*/ 444525 h 742078"/>
                    <a:gd name="connsiteX8056" fmla="*/ 722803 w 952345"/>
                    <a:gd name="connsiteY8056" fmla="*/ 444178 h 742078"/>
                    <a:gd name="connsiteX8057" fmla="*/ 722387 w 952345"/>
                    <a:gd name="connsiteY8057" fmla="*/ 442708 h 742078"/>
                    <a:gd name="connsiteX8058" fmla="*/ 722248 w 952345"/>
                    <a:gd name="connsiteY8058" fmla="*/ 442199 h 742078"/>
                    <a:gd name="connsiteX8059" fmla="*/ 722098 w 952345"/>
                    <a:gd name="connsiteY8059" fmla="*/ 441690 h 742078"/>
                    <a:gd name="connsiteX8060" fmla="*/ 721357 w 952345"/>
                    <a:gd name="connsiteY8060" fmla="*/ 439122 h 742078"/>
                    <a:gd name="connsiteX8061" fmla="*/ 721172 w 952345"/>
                    <a:gd name="connsiteY8061" fmla="*/ 438243 h 742078"/>
                    <a:gd name="connsiteX8062" fmla="*/ 720964 w 952345"/>
                    <a:gd name="connsiteY8062" fmla="*/ 436102 h 742078"/>
                    <a:gd name="connsiteX8063" fmla="*/ 720964 w 952345"/>
                    <a:gd name="connsiteY8063" fmla="*/ 435327 h 742078"/>
                    <a:gd name="connsiteX8064" fmla="*/ 721045 w 952345"/>
                    <a:gd name="connsiteY8064" fmla="*/ 434818 h 742078"/>
                    <a:gd name="connsiteX8065" fmla="*/ 720848 w 952345"/>
                    <a:gd name="connsiteY8065" fmla="*/ 434228 h 742078"/>
                    <a:gd name="connsiteX8066" fmla="*/ 720397 w 952345"/>
                    <a:gd name="connsiteY8066" fmla="*/ 431567 h 742078"/>
                    <a:gd name="connsiteX8067" fmla="*/ 720374 w 952345"/>
                    <a:gd name="connsiteY8067" fmla="*/ 431116 h 742078"/>
                    <a:gd name="connsiteX8068" fmla="*/ 720408 w 952345"/>
                    <a:gd name="connsiteY8068" fmla="*/ 430583 h 742078"/>
                    <a:gd name="connsiteX8069" fmla="*/ 720755 w 952345"/>
                    <a:gd name="connsiteY8069" fmla="*/ 425736 h 742078"/>
                    <a:gd name="connsiteX8070" fmla="*/ 721033 w 952345"/>
                    <a:gd name="connsiteY8070" fmla="*/ 424856 h 742078"/>
                    <a:gd name="connsiteX8071" fmla="*/ 721299 w 952345"/>
                    <a:gd name="connsiteY8071" fmla="*/ 424405 h 742078"/>
                    <a:gd name="connsiteX8072" fmla="*/ 723220 w 952345"/>
                    <a:gd name="connsiteY8072" fmla="*/ 421652 h 742078"/>
                    <a:gd name="connsiteX8073" fmla="*/ 723509 w 952345"/>
                    <a:gd name="connsiteY8073" fmla="*/ 421247 h 742078"/>
                    <a:gd name="connsiteX8074" fmla="*/ 723671 w 952345"/>
                    <a:gd name="connsiteY8074" fmla="*/ 421004 h 742078"/>
                    <a:gd name="connsiteX8075" fmla="*/ 725059 w 952345"/>
                    <a:gd name="connsiteY8075" fmla="*/ 417197 h 742078"/>
                    <a:gd name="connsiteX8076" fmla="*/ 725302 w 952345"/>
                    <a:gd name="connsiteY8076" fmla="*/ 416746 h 742078"/>
                    <a:gd name="connsiteX8077" fmla="*/ 725754 w 952345"/>
                    <a:gd name="connsiteY8077" fmla="*/ 416110 h 742078"/>
                    <a:gd name="connsiteX8078" fmla="*/ 729815 w 952345"/>
                    <a:gd name="connsiteY8078" fmla="*/ 411713 h 742078"/>
                    <a:gd name="connsiteX8079" fmla="*/ 735044 w 952345"/>
                    <a:gd name="connsiteY8079" fmla="*/ 406565 h 742078"/>
                    <a:gd name="connsiteX8080" fmla="*/ 735217 w 952345"/>
                    <a:gd name="connsiteY8080" fmla="*/ 406310 h 742078"/>
                    <a:gd name="connsiteX8081" fmla="*/ 737497 w 952345"/>
                    <a:gd name="connsiteY8081" fmla="*/ 402712 h 742078"/>
                    <a:gd name="connsiteX8082" fmla="*/ 737936 w 952345"/>
                    <a:gd name="connsiteY8082" fmla="*/ 402134 h 742078"/>
                    <a:gd name="connsiteX8083" fmla="*/ 738283 w 952345"/>
                    <a:gd name="connsiteY8083" fmla="*/ 401786 h 742078"/>
                    <a:gd name="connsiteX8084" fmla="*/ 743501 w 952345"/>
                    <a:gd name="connsiteY8084" fmla="*/ 397726 h 742078"/>
                    <a:gd name="connsiteX8085" fmla="*/ 745306 w 952345"/>
                    <a:gd name="connsiteY8085" fmla="*/ 396187 h 742078"/>
                    <a:gd name="connsiteX8086" fmla="*/ 746047 w 952345"/>
                    <a:gd name="connsiteY8086" fmla="*/ 396152 h 742078"/>
                    <a:gd name="connsiteX8087" fmla="*/ 752017 w 952345"/>
                    <a:gd name="connsiteY8087" fmla="*/ 396488 h 742078"/>
                    <a:gd name="connsiteX8088" fmla="*/ 752815 w 952345"/>
                    <a:gd name="connsiteY8088" fmla="*/ 396742 h 742078"/>
                    <a:gd name="connsiteX8089" fmla="*/ 755152 w 952345"/>
                    <a:gd name="connsiteY8089" fmla="*/ 398061 h 742078"/>
                    <a:gd name="connsiteX8090" fmla="*/ 756020 w 952345"/>
                    <a:gd name="connsiteY8090" fmla="*/ 398686 h 742078"/>
                    <a:gd name="connsiteX8091" fmla="*/ 757501 w 952345"/>
                    <a:gd name="connsiteY8091" fmla="*/ 400167 h 742078"/>
                    <a:gd name="connsiteX8092" fmla="*/ 757755 w 952345"/>
                    <a:gd name="connsiteY8092" fmla="*/ 400398 h 742078"/>
                    <a:gd name="connsiteX8093" fmla="*/ 762961 w 952345"/>
                    <a:gd name="connsiteY8093" fmla="*/ 403846 h 742078"/>
                    <a:gd name="connsiteX8094" fmla="*/ 763274 w 952345"/>
                    <a:gd name="connsiteY8094" fmla="*/ 404043 h 742078"/>
                    <a:gd name="connsiteX8095" fmla="*/ 776602 w 952345"/>
                    <a:gd name="connsiteY8095" fmla="*/ 409932 h 742078"/>
                    <a:gd name="connsiteX8096" fmla="*/ 776706 w 952345"/>
                    <a:gd name="connsiteY8096" fmla="*/ 409943 h 742078"/>
                    <a:gd name="connsiteX8097" fmla="*/ 778222 w 952345"/>
                    <a:gd name="connsiteY8097" fmla="*/ 409943 h 742078"/>
                    <a:gd name="connsiteX8098" fmla="*/ 779066 w 952345"/>
                    <a:gd name="connsiteY8098" fmla="*/ 410047 h 742078"/>
                    <a:gd name="connsiteX8099" fmla="*/ 779437 w 952345"/>
                    <a:gd name="connsiteY8099" fmla="*/ 410140 h 742078"/>
                    <a:gd name="connsiteX8100" fmla="*/ 785534 w 952345"/>
                    <a:gd name="connsiteY8100" fmla="*/ 412442 h 742078"/>
                    <a:gd name="connsiteX8101" fmla="*/ 786078 w 952345"/>
                    <a:gd name="connsiteY8101" fmla="*/ 412789 h 742078"/>
                    <a:gd name="connsiteX8102" fmla="*/ 795935 w 952345"/>
                    <a:gd name="connsiteY8102" fmla="*/ 421455 h 742078"/>
                    <a:gd name="connsiteX8103" fmla="*/ 803698 w 952345"/>
                    <a:gd name="connsiteY8103" fmla="*/ 430190 h 742078"/>
                    <a:gd name="connsiteX8104" fmla="*/ 803872 w 952345"/>
                    <a:gd name="connsiteY8104" fmla="*/ 429797 h 742078"/>
                    <a:gd name="connsiteX8105" fmla="*/ 804450 w 952345"/>
                    <a:gd name="connsiteY8105" fmla="*/ 429056 h 742078"/>
                    <a:gd name="connsiteX8106" fmla="*/ 806579 w 952345"/>
                    <a:gd name="connsiteY8106" fmla="*/ 427402 h 742078"/>
                    <a:gd name="connsiteX8107" fmla="*/ 807296 w 952345"/>
                    <a:gd name="connsiteY8107" fmla="*/ 426893 h 742078"/>
                    <a:gd name="connsiteX8108" fmla="*/ 809969 w 952345"/>
                    <a:gd name="connsiteY8108" fmla="*/ 425458 h 742078"/>
                    <a:gd name="connsiteX8109" fmla="*/ 810166 w 952345"/>
                    <a:gd name="connsiteY8109" fmla="*/ 425308 h 742078"/>
                    <a:gd name="connsiteX8110" fmla="*/ 810304 w 952345"/>
                    <a:gd name="connsiteY8110" fmla="*/ 425169 h 742078"/>
                    <a:gd name="connsiteX8111" fmla="*/ 811554 w 952345"/>
                    <a:gd name="connsiteY8111" fmla="*/ 423144 h 742078"/>
                    <a:gd name="connsiteX8112" fmla="*/ 811751 w 952345"/>
                    <a:gd name="connsiteY8112" fmla="*/ 422751 h 742078"/>
                    <a:gd name="connsiteX8113" fmla="*/ 815360 w 952345"/>
                    <a:gd name="connsiteY8113" fmla="*/ 415740 h 742078"/>
                    <a:gd name="connsiteX8114" fmla="*/ 815800 w 952345"/>
                    <a:gd name="connsiteY8114" fmla="*/ 415196 h 742078"/>
                    <a:gd name="connsiteX8115" fmla="*/ 817663 w 952345"/>
                    <a:gd name="connsiteY8115" fmla="*/ 413194 h 742078"/>
                    <a:gd name="connsiteX8116" fmla="*/ 818334 w 952345"/>
                    <a:gd name="connsiteY8116" fmla="*/ 412743 h 742078"/>
                    <a:gd name="connsiteX8117" fmla="*/ 822268 w 952345"/>
                    <a:gd name="connsiteY8117" fmla="*/ 411112 h 742078"/>
                    <a:gd name="connsiteX8118" fmla="*/ 822603 w 952345"/>
                    <a:gd name="connsiteY8118" fmla="*/ 410950 h 742078"/>
                    <a:gd name="connsiteX8119" fmla="*/ 824315 w 952345"/>
                    <a:gd name="connsiteY8119" fmla="*/ 409897 h 742078"/>
                    <a:gd name="connsiteX8120" fmla="*/ 825114 w 952345"/>
                    <a:gd name="connsiteY8120" fmla="*/ 409538 h 742078"/>
                    <a:gd name="connsiteX8121" fmla="*/ 825947 w 952345"/>
                    <a:gd name="connsiteY8121" fmla="*/ 409399 h 742078"/>
                    <a:gd name="connsiteX8122" fmla="*/ 829174 w 952345"/>
                    <a:gd name="connsiteY8122" fmla="*/ 409550 h 742078"/>
                    <a:gd name="connsiteX8123" fmla="*/ 830355 w 952345"/>
                    <a:gd name="connsiteY8123" fmla="*/ 409990 h 742078"/>
                    <a:gd name="connsiteX8124" fmla="*/ 830690 w 952345"/>
                    <a:gd name="connsiteY8124" fmla="*/ 410267 h 742078"/>
                    <a:gd name="connsiteX8125" fmla="*/ 831373 w 952345"/>
                    <a:gd name="connsiteY8125" fmla="*/ 411401 h 742078"/>
                    <a:gd name="connsiteX8126" fmla="*/ 831743 w 952345"/>
                    <a:gd name="connsiteY8126" fmla="*/ 413148 h 742078"/>
                    <a:gd name="connsiteX8127" fmla="*/ 832541 w 952345"/>
                    <a:gd name="connsiteY8127" fmla="*/ 413148 h 742078"/>
                    <a:gd name="connsiteX8128" fmla="*/ 832738 w 952345"/>
                    <a:gd name="connsiteY8128" fmla="*/ 413136 h 742078"/>
                    <a:gd name="connsiteX8129" fmla="*/ 834982 w 952345"/>
                    <a:gd name="connsiteY8129" fmla="*/ 412373 h 742078"/>
                    <a:gd name="connsiteX8130" fmla="*/ 835411 w 952345"/>
                    <a:gd name="connsiteY8130" fmla="*/ 412211 h 742078"/>
                    <a:gd name="connsiteX8131" fmla="*/ 837285 w 952345"/>
                    <a:gd name="connsiteY8131" fmla="*/ 411459 h 742078"/>
                    <a:gd name="connsiteX8132" fmla="*/ 837574 w 952345"/>
                    <a:gd name="connsiteY8132" fmla="*/ 411285 h 742078"/>
                    <a:gd name="connsiteX8133" fmla="*/ 840351 w 952345"/>
                    <a:gd name="connsiteY8133" fmla="*/ 409608 h 742078"/>
                    <a:gd name="connsiteX8134" fmla="*/ 842734 w 952345"/>
                    <a:gd name="connsiteY8134" fmla="*/ 408347 h 742078"/>
                    <a:gd name="connsiteX8135" fmla="*/ 843475 w 952345"/>
                    <a:gd name="connsiteY8135" fmla="*/ 407884 h 742078"/>
                    <a:gd name="connsiteX8136" fmla="*/ 843509 w 952345"/>
                    <a:gd name="connsiteY8136" fmla="*/ 407861 h 742078"/>
                    <a:gd name="connsiteX8137" fmla="*/ 843567 w 952345"/>
                    <a:gd name="connsiteY8137" fmla="*/ 407722 h 742078"/>
                    <a:gd name="connsiteX8138" fmla="*/ 843671 w 952345"/>
                    <a:gd name="connsiteY8138" fmla="*/ 406935 h 742078"/>
                    <a:gd name="connsiteX8139" fmla="*/ 843255 w 952345"/>
                    <a:gd name="connsiteY8139" fmla="*/ 405940 h 742078"/>
                    <a:gd name="connsiteX8140" fmla="*/ 843093 w 952345"/>
                    <a:gd name="connsiteY8140" fmla="*/ 405362 h 742078"/>
                    <a:gd name="connsiteX8141" fmla="*/ 842989 w 952345"/>
                    <a:gd name="connsiteY8141" fmla="*/ 404262 h 742078"/>
                    <a:gd name="connsiteX8142" fmla="*/ 843012 w 952345"/>
                    <a:gd name="connsiteY8142" fmla="*/ 403730 h 742078"/>
                    <a:gd name="connsiteX8143" fmla="*/ 843104 w 952345"/>
                    <a:gd name="connsiteY8143" fmla="*/ 403233 h 742078"/>
                    <a:gd name="connsiteX8144" fmla="*/ 843532 w 952345"/>
                    <a:gd name="connsiteY8144" fmla="*/ 402296 h 742078"/>
                    <a:gd name="connsiteX8145" fmla="*/ 844527 w 952345"/>
                    <a:gd name="connsiteY8145" fmla="*/ 401116 h 742078"/>
                    <a:gd name="connsiteX8146" fmla="*/ 844643 w 952345"/>
                    <a:gd name="connsiteY8146" fmla="*/ 399334 h 742078"/>
                    <a:gd name="connsiteX8147" fmla="*/ 844875 w 952345"/>
                    <a:gd name="connsiteY8147" fmla="*/ 398512 h 742078"/>
                    <a:gd name="connsiteX8148" fmla="*/ 845904 w 952345"/>
                    <a:gd name="connsiteY8148" fmla="*/ 396036 h 742078"/>
                    <a:gd name="connsiteX8149" fmla="*/ 846101 w 952345"/>
                    <a:gd name="connsiteY8149" fmla="*/ 395678 h 742078"/>
                    <a:gd name="connsiteX8150" fmla="*/ 846390 w 952345"/>
                    <a:gd name="connsiteY8150" fmla="*/ 395238 h 742078"/>
                    <a:gd name="connsiteX8151" fmla="*/ 849051 w 952345"/>
                    <a:gd name="connsiteY8151" fmla="*/ 391490 h 742078"/>
                    <a:gd name="connsiteX8152" fmla="*/ 849849 w 952345"/>
                    <a:gd name="connsiteY8152" fmla="*/ 383414 h 742078"/>
                    <a:gd name="connsiteX8153" fmla="*/ 850301 w 952345"/>
                    <a:gd name="connsiteY8153" fmla="*/ 381690 h 742078"/>
                    <a:gd name="connsiteX8154" fmla="*/ 851145 w 952345"/>
                    <a:gd name="connsiteY8154" fmla="*/ 379469 h 742078"/>
                    <a:gd name="connsiteX8155" fmla="*/ 851145 w 952345"/>
                    <a:gd name="connsiteY8155" fmla="*/ 379272 h 742078"/>
                    <a:gd name="connsiteX8156" fmla="*/ 851203 w 952345"/>
                    <a:gd name="connsiteY8156" fmla="*/ 377652 h 742078"/>
                    <a:gd name="connsiteX8157" fmla="*/ 851296 w 952345"/>
                    <a:gd name="connsiteY8157" fmla="*/ 377120 h 742078"/>
                    <a:gd name="connsiteX8158" fmla="*/ 851446 w 952345"/>
                    <a:gd name="connsiteY8158" fmla="*/ 376623 h 742078"/>
                    <a:gd name="connsiteX8159" fmla="*/ 851782 w 952345"/>
                    <a:gd name="connsiteY8159" fmla="*/ 376009 h 742078"/>
                    <a:gd name="connsiteX8160" fmla="*/ 853425 w 952345"/>
                    <a:gd name="connsiteY8160" fmla="*/ 373881 h 742078"/>
                    <a:gd name="connsiteX8161" fmla="*/ 853737 w 952345"/>
                    <a:gd name="connsiteY8161" fmla="*/ 373487 h 742078"/>
                    <a:gd name="connsiteX8162" fmla="*/ 853945 w 952345"/>
                    <a:gd name="connsiteY8162" fmla="*/ 373198 h 742078"/>
                    <a:gd name="connsiteX8163" fmla="*/ 854581 w 952345"/>
                    <a:gd name="connsiteY8163" fmla="*/ 371914 h 742078"/>
                    <a:gd name="connsiteX8164" fmla="*/ 854986 w 952345"/>
                    <a:gd name="connsiteY8164" fmla="*/ 371370 h 742078"/>
                    <a:gd name="connsiteX8165" fmla="*/ 855380 w 952345"/>
                    <a:gd name="connsiteY8165" fmla="*/ 371011 h 742078"/>
                    <a:gd name="connsiteX8166" fmla="*/ 857763 w 952345"/>
                    <a:gd name="connsiteY8166" fmla="*/ 368975 h 742078"/>
                    <a:gd name="connsiteX8167" fmla="*/ 857821 w 952345"/>
                    <a:gd name="connsiteY8167" fmla="*/ 368906 h 742078"/>
                    <a:gd name="connsiteX8168" fmla="*/ 858434 w 952345"/>
                    <a:gd name="connsiteY8168" fmla="*/ 367563 h 742078"/>
                    <a:gd name="connsiteX8169" fmla="*/ 860424 w 952345"/>
                    <a:gd name="connsiteY8169" fmla="*/ 364069 h 742078"/>
                    <a:gd name="connsiteX8170" fmla="*/ 859985 w 952345"/>
                    <a:gd name="connsiteY8170" fmla="*/ 360217 h 742078"/>
                    <a:gd name="connsiteX8171" fmla="*/ 860042 w 952345"/>
                    <a:gd name="connsiteY8171" fmla="*/ 359476 h 742078"/>
                    <a:gd name="connsiteX8172" fmla="*/ 860181 w 952345"/>
                    <a:gd name="connsiteY8172" fmla="*/ 358990 h 742078"/>
                    <a:gd name="connsiteX8173" fmla="*/ 860436 w 952345"/>
                    <a:gd name="connsiteY8173" fmla="*/ 358400 h 742078"/>
                    <a:gd name="connsiteX8174" fmla="*/ 863282 w 952345"/>
                    <a:gd name="connsiteY8174" fmla="*/ 354038 h 742078"/>
                    <a:gd name="connsiteX8175" fmla="*/ 863421 w 952345"/>
                    <a:gd name="connsiteY8175" fmla="*/ 353726 h 742078"/>
                    <a:gd name="connsiteX8176" fmla="*/ 864971 w 952345"/>
                    <a:gd name="connsiteY8176" fmla="*/ 349839 h 742078"/>
                    <a:gd name="connsiteX8177" fmla="*/ 865006 w 952345"/>
                    <a:gd name="connsiteY8177" fmla="*/ 349723 h 742078"/>
                    <a:gd name="connsiteX8178" fmla="*/ 864994 w 952345"/>
                    <a:gd name="connsiteY8178" fmla="*/ 348971 h 742078"/>
                    <a:gd name="connsiteX8179" fmla="*/ 864983 w 952345"/>
                    <a:gd name="connsiteY8179" fmla="*/ 348450 h 742078"/>
                    <a:gd name="connsiteX8180" fmla="*/ 864971 w 952345"/>
                    <a:gd name="connsiteY8180" fmla="*/ 347930 h 742078"/>
                    <a:gd name="connsiteX8181" fmla="*/ 864890 w 952345"/>
                    <a:gd name="connsiteY8181" fmla="*/ 344702 h 742078"/>
                    <a:gd name="connsiteX8182" fmla="*/ 864971 w 952345"/>
                    <a:gd name="connsiteY8182" fmla="*/ 343695 h 742078"/>
                    <a:gd name="connsiteX8183" fmla="*/ 865411 w 952345"/>
                    <a:gd name="connsiteY8183" fmla="*/ 341636 h 742078"/>
                    <a:gd name="connsiteX8184" fmla="*/ 865492 w 952345"/>
                    <a:gd name="connsiteY8184" fmla="*/ 341185 h 742078"/>
                    <a:gd name="connsiteX8185" fmla="*/ 865561 w 952345"/>
                    <a:gd name="connsiteY8185" fmla="*/ 340780 h 742078"/>
                    <a:gd name="connsiteX8186" fmla="*/ 865561 w 952345"/>
                    <a:gd name="connsiteY8186" fmla="*/ 340421 h 742078"/>
                    <a:gd name="connsiteX8187" fmla="*/ 865573 w 952345"/>
                    <a:gd name="connsiteY8187" fmla="*/ 337367 h 742078"/>
                    <a:gd name="connsiteX8188" fmla="*/ 865550 w 952345"/>
                    <a:gd name="connsiteY8188" fmla="*/ 337216 h 742078"/>
                    <a:gd name="connsiteX8189" fmla="*/ 864879 w 952345"/>
                    <a:gd name="connsiteY8189" fmla="*/ 335527 h 742078"/>
                    <a:gd name="connsiteX8190" fmla="*/ 862889 w 952345"/>
                    <a:gd name="connsiteY8190" fmla="*/ 334787 h 742078"/>
                    <a:gd name="connsiteX8191" fmla="*/ 860806 w 952345"/>
                    <a:gd name="connsiteY8191" fmla="*/ 333861 h 742078"/>
                    <a:gd name="connsiteX8192" fmla="*/ 860343 w 952345"/>
                    <a:gd name="connsiteY8192" fmla="*/ 333653 h 742078"/>
                    <a:gd name="connsiteX8193" fmla="*/ 859950 w 952345"/>
                    <a:gd name="connsiteY8193" fmla="*/ 333468 h 742078"/>
                    <a:gd name="connsiteX8194" fmla="*/ 858492 w 952345"/>
                    <a:gd name="connsiteY8194" fmla="*/ 332970 h 742078"/>
                    <a:gd name="connsiteX8195" fmla="*/ 852441 w 952345"/>
                    <a:gd name="connsiteY8195" fmla="*/ 330517 h 742078"/>
                    <a:gd name="connsiteX8196" fmla="*/ 851978 w 952345"/>
                    <a:gd name="connsiteY8196" fmla="*/ 330332 h 742078"/>
                    <a:gd name="connsiteX8197" fmla="*/ 833490 w 952345"/>
                    <a:gd name="connsiteY8197" fmla="*/ 323078 h 742078"/>
                    <a:gd name="connsiteX8198" fmla="*/ 832923 w 952345"/>
                    <a:gd name="connsiteY8198" fmla="*/ 322743 h 742078"/>
                    <a:gd name="connsiteX8199" fmla="*/ 832553 w 952345"/>
                    <a:gd name="connsiteY8199" fmla="*/ 322430 h 742078"/>
                    <a:gd name="connsiteX8200" fmla="*/ 831940 w 952345"/>
                    <a:gd name="connsiteY8200" fmla="*/ 321540 h 742078"/>
                    <a:gd name="connsiteX8201" fmla="*/ 831766 w 952345"/>
                    <a:gd name="connsiteY8201" fmla="*/ 321030 h 742078"/>
                    <a:gd name="connsiteX8202" fmla="*/ 831592 w 952345"/>
                    <a:gd name="connsiteY8202" fmla="*/ 320359 h 742078"/>
                    <a:gd name="connsiteX8203" fmla="*/ 828920 w 952345"/>
                    <a:gd name="connsiteY8203" fmla="*/ 308813 h 742078"/>
                    <a:gd name="connsiteX8204" fmla="*/ 828827 w 952345"/>
                    <a:gd name="connsiteY8204" fmla="*/ 308026 h 742078"/>
                    <a:gd name="connsiteX8205" fmla="*/ 828862 w 952345"/>
                    <a:gd name="connsiteY8205" fmla="*/ 307425 h 742078"/>
                    <a:gd name="connsiteX8206" fmla="*/ 829070 w 952345"/>
                    <a:gd name="connsiteY8206" fmla="*/ 306545 h 742078"/>
                    <a:gd name="connsiteX8207" fmla="*/ 830088 w 952345"/>
                    <a:gd name="connsiteY8207" fmla="*/ 304116 h 742078"/>
                    <a:gd name="connsiteX8208" fmla="*/ 831176 w 952345"/>
                    <a:gd name="connsiteY8208" fmla="*/ 301142 h 742078"/>
                    <a:gd name="connsiteX8209" fmla="*/ 833039 w 952345"/>
                    <a:gd name="connsiteY8209" fmla="*/ 296075 h 742078"/>
                    <a:gd name="connsiteX8210" fmla="*/ 835677 w 952345"/>
                    <a:gd name="connsiteY8210" fmla="*/ 289561 h 742078"/>
                    <a:gd name="connsiteX8211" fmla="*/ 836938 w 952345"/>
                    <a:gd name="connsiteY8211" fmla="*/ 286623 h 742078"/>
                    <a:gd name="connsiteX8212" fmla="*/ 837088 w 952345"/>
                    <a:gd name="connsiteY8212" fmla="*/ 286218 h 742078"/>
                    <a:gd name="connsiteX8213" fmla="*/ 838280 w 952345"/>
                    <a:gd name="connsiteY8213" fmla="*/ 282365 h 742078"/>
                    <a:gd name="connsiteX8214" fmla="*/ 834242 w 952345"/>
                    <a:gd name="connsiteY8214" fmla="*/ 276082 h 742078"/>
                    <a:gd name="connsiteX8215" fmla="*/ 833906 w 952345"/>
                    <a:gd name="connsiteY8215" fmla="*/ 275492 h 742078"/>
                    <a:gd name="connsiteX8216" fmla="*/ 833675 w 952345"/>
                    <a:gd name="connsiteY8216" fmla="*/ 274405 h 742078"/>
                    <a:gd name="connsiteX8217" fmla="*/ 833930 w 952345"/>
                    <a:gd name="connsiteY8217" fmla="*/ 270645 h 742078"/>
                    <a:gd name="connsiteX8218" fmla="*/ 833964 w 952345"/>
                    <a:gd name="connsiteY8218" fmla="*/ 270113 h 742078"/>
                    <a:gd name="connsiteX8219" fmla="*/ 834173 w 952345"/>
                    <a:gd name="connsiteY8219" fmla="*/ 266908 h 742078"/>
                    <a:gd name="connsiteX8220" fmla="*/ 834624 w 952345"/>
                    <a:gd name="connsiteY8220" fmla="*/ 261007 h 742078"/>
                    <a:gd name="connsiteX8221" fmla="*/ 834658 w 952345"/>
                    <a:gd name="connsiteY8221" fmla="*/ 260487 h 742078"/>
                    <a:gd name="connsiteX8222" fmla="*/ 834693 w 952345"/>
                    <a:gd name="connsiteY8222" fmla="*/ 259978 h 742078"/>
                    <a:gd name="connsiteX8223" fmla="*/ 835040 w 952345"/>
                    <a:gd name="connsiteY8223" fmla="*/ 253579 h 742078"/>
                    <a:gd name="connsiteX8224" fmla="*/ 835133 w 952345"/>
                    <a:gd name="connsiteY8224" fmla="*/ 249310 h 742078"/>
                    <a:gd name="connsiteX8225" fmla="*/ 835214 w 952345"/>
                    <a:gd name="connsiteY8225" fmla="*/ 248547 h 742078"/>
                    <a:gd name="connsiteX8226" fmla="*/ 835491 w 952345"/>
                    <a:gd name="connsiteY8226" fmla="*/ 246904 h 742078"/>
                    <a:gd name="connsiteX8227" fmla="*/ 836359 w 952345"/>
                    <a:gd name="connsiteY8227" fmla="*/ 242125 h 742078"/>
                    <a:gd name="connsiteX8228" fmla="*/ 837458 w 952345"/>
                    <a:gd name="connsiteY8228" fmla="*/ 236306 h 742078"/>
                    <a:gd name="connsiteX8229" fmla="*/ 837690 w 952345"/>
                    <a:gd name="connsiteY8229" fmla="*/ 235566 h 742078"/>
                    <a:gd name="connsiteX8230" fmla="*/ 837898 w 952345"/>
                    <a:gd name="connsiteY8230" fmla="*/ 235114 h 742078"/>
                    <a:gd name="connsiteX8231" fmla="*/ 839321 w 952345"/>
                    <a:gd name="connsiteY8231" fmla="*/ 232835 h 742078"/>
                    <a:gd name="connsiteX8232" fmla="*/ 844018 w 952345"/>
                    <a:gd name="connsiteY8232" fmla="*/ 225604 h 742078"/>
                    <a:gd name="connsiteX8233" fmla="*/ 844307 w 952345"/>
                    <a:gd name="connsiteY8233" fmla="*/ 225164 h 742078"/>
                    <a:gd name="connsiteX8234" fmla="*/ 845927 w 952345"/>
                    <a:gd name="connsiteY8234" fmla="*/ 222654 h 742078"/>
                    <a:gd name="connsiteX8235" fmla="*/ 845835 w 952345"/>
                    <a:gd name="connsiteY8235" fmla="*/ 212368 h 742078"/>
                    <a:gd name="connsiteX8236" fmla="*/ 846020 w 952345"/>
                    <a:gd name="connsiteY8236" fmla="*/ 211489 h 742078"/>
                    <a:gd name="connsiteX8237" fmla="*/ 846425 w 952345"/>
                    <a:gd name="connsiteY8237" fmla="*/ 210725 h 742078"/>
                    <a:gd name="connsiteX8238" fmla="*/ 847640 w 952345"/>
                    <a:gd name="connsiteY8238" fmla="*/ 209001 h 742078"/>
                    <a:gd name="connsiteX8239" fmla="*/ 847906 w 952345"/>
                    <a:gd name="connsiteY8239" fmla="*/ 208597 h 742078"/>
                    <a:gd name="connsiteX8240" fmla="*/ 850867 w 952345"/>
                    <a:gd name="connsiteY8240" fmla="*/ 203807 h 742078"/>
                    <a:gd name="connsiteX8241" fmla="*/ 851400 w 952345"/>
                    <a:gd name="connsiteY8241" fmla="*/ 203205 h 742078"/>
                    <a:gd name="connsiteX8242" fmla="*/ 854304 w 952345"/>
                    <a:gd name="connsiteY8242" fmla="*/ 200613 h 742078"/>
                    <a:gd name="connsiteX8243" fmla="*/ 866139 w 952345"/>
                    <a:gd name="connsiteY8243" fmla="*/ 191358 h 742078"/>
                    <a:gd name="connsiteX8244" fmla="*/ 866533 w 952345"/>
                    <a:gd name="connsiteY8244" fmla="*/ 191068 h 742078"/>
                    <a:gd name="connsiteX8245" fmla="*/ 866729 w 952345"/>
                    <a:gd name="connsiteY8245" fmla="*/ 190895 h 742078"/>
                    <a:gd name="connsiteX8246" fmla="*/ 868129 w 952345"/>
                    <a:gd name="connsiteY8246" fmla="*/ 188928 h 742078"/>
                    <a:gd name="connsiteX8247" fmla="*/ 868569 w 952345"/>
                    <a:gd name="connsiteY8247" fmla="*/ 188407 h 742078"/>
                    <a:gd name="connsiteX8248" fmla="*/ 868962 w 952345"/>
                    <a:gd name="connsiteY8248" fmla="*/ 188037 h 742078"/>
                    <a:gd name="connsiteX8249" fmla="*/ 869402 w 952345"/>
                    <a:gd name="connsiteY8249" fmla="*/ 187748 h 742078"/>
                    <a:gd name="connsiteX8250" fmla="*/ 870143 w 952345"/>
                    <a:gd name="connsiteY8250" fmla="*/ 187424 h 742078"/>
                    <a:gd name="connsiteX8251" fmla="*/ 870628 w 952345"/>
                    <a:gd name="connsiteY8251" fmla="*/ 187320 h 742078"/>
                    <a:gd name="connsiteX8252" fmla="*/ 871380 w 952345"/>
                    <a:gd name="connsiteY8252" fmla="*/ 187308 h 742078"/>
                    <a:gd name="connsiteX8253" fmla="*/ 873498 w 952345"/>
                    <a:gd name="connsiteY8253" fmla="*/ 187667 h 742078"/>
                    <a:gd name="connsiteX8254" fmla="*/ 874689 w 952345"/>
                    <a:gd name="connsiteY8254" fmla="*/ 188338 h 742078"/>
                    <a:gd name="connsiteX8255" fmla="*/ 875233 w 952345"/>
                    <a:gd name="connsiteY8255" fmla="*/ 189032 h 742078"/>
                    <a:gd name="connsiteX8256" fmla="*/ 876263 w 952345"/>
                    <a:gd name="connsiteY8256" fmla="*/ 190826 h 742078"/>
                    <a:gd name="connsiteX8257" fmla="*/ 876517 w 952345"/>
                    <a:gd name="connsiteY8257" fmla="*/ 191219 h 742078"/>
                    <a:gd name="connsiteX8258" fmla="*/ 878473 w 952345"/>
                    <a:gd name="connsiteY8258" fmla="*/ 194134 h 742078"/>
                    <a:gd name="connsiteX8259" fmla="*/ 879398 w 952345"/>
                    <a:gd name="connsiteY8259" fmla="*/ 196090 h 742078"/>
                    <a:gd name="connsiteX8260" fmla="*/ 879607 w 952345"/>
                    <a:gd name="connsiteY8260" fmla="*/ 196541 h 742078"/>
                    <a:gd name="connsiteX8261" fmla="*/ 879780 w 952345"/>
                    <a:gd name="connsiteY8261" fmla="*/ 196888 h 742078"/>
                    <a:gd name="connsiteX8262" fmla="*/ 880949 w 952345"/>
                    <a:gd name="connsiteY8262" fmla="*/ 198543 h 742078"/>
                    <a:gd name="connsiteX8263" fmla="*/ 899229 w 952345"/>
                    <a:gd name="connsiteY8263" fmla="*/ 203101 h 742078"/>
                    <a:gd name="connsiteX8264" fmla="*/ 899645 w 952345"/>
                    <a:gd name="connsiteY8264" fmla="*/ 203251 h 742078"/>
                    <a:gd name="connsiteX8265" fmla="*/ 900432 w 952345"/>
                    <a:gd name="connsiteY8265" fmla="*/ 203680 h 742078"/>
                    <a:gd name="connsiteX8266" fmla="*/ 902214 w 952345"/>
                    <a:gd name="connsiteY8266" fmla="*/ 205079 h 742078"/>
                    <a:gd name="connsiteX8267" fmla="*/ 902758 w 952345"/>
                    <a:gd name="connsiteY8267" fmla="*/ 205843 h 742078"/>
                    <a:gd name="connsiteX8268" fmla="*/ 902954 w 952345"/>
                    <a:gd name="connsiteY8268" fmla="*/ 206352 h 742078"/>
                    <a:gd name="connsiteX8269" fmla="*/ 903868 w 952345"/>
                    <a:gd name="connsiteY8269" fmla="*/ 208724 h 742078"/>
                    <a:gd name="connsiteX8270" fmla="*/ 904366 w 952345"/>
                    <a:gd name="connsiteY8270" fmla="*/ 211373 h 742078"/>
                    <a:gd name="connsiteX8271" fmla="*/ 904805 w 952345"/>
                    <a:gd name="connsiteY8271" fmla="*/ 214625 h 742078"/>
                    <a:gd name="connsiteX8272" fmla="*/ 904875 w 952345"/>
                    <a:gd name="connsiteY8272" fmla="*/ 215053 h 742078"/>
                    <a:gd name="connsiteX8273" fmla="*/ 906124 w 952345"/>
                    <a:gd name="connsiteY8273" fmla="*/ 220294 h 742078"/>
                    <a:gd name="connsiteX8274" fmla="*/ 907038 w 952345"/>
                    <a:gd name="connsiteY8274" fmla="*/ 225627 h 742078"/>
                    <a:gd name="connsiteX8275" fmla="*/ 907119 w 952345"/>
                    <a:gd name="connsiteY8275" fmla="*/ 226113 h 742078"/>
                    <a:gd name="connsiteX8276" fmla="*/ 907223 w 952345"/>
                    <a:gd name="connsiteY8276" fmla="*/ 226634 h 742078"/>
                    <a:gd name="connsiteX8277" fmla="*/ 907813 w 952345"/>
                    <a:gd name="connsiteY8277" fmla="*/ 229711 h 742078"/>
                    <a:gd name="connsiteX8278" fmla="*/ 907906 w 952345"/>
                    <a:gd name="connsiteY8278" fmla="*/ 230047 h 742078"/>
                    <a:gd name="connsiteX8279" fmla="*/ 908855 w 952345"/>
                    <a:gd name="connsiteY8279" fmla="*/ 232361 h 742078"/>
                    <a:gd name="connsiteX8280" fmla="*/ 909040 w 952345"/>
                    <a:gd name="connsiteY8280" fmla="*/ 232754 h 742078"/>
                    <a:gd name="connsiteX8281" fmla="*/ 910301 w 952345"/>
                    <a:gd name="connsiteY8281" fmla="*/ 235068 h 742078"/>
                    <a:gd name="connsiteX8282" fmla="*/ 910544 w 952345"/>
                    <a:gd name="connsiteY8282" fmla="*/ 235519 h 742078"/>
                    <a:gd name="connsiteX8283" fmla="*/ 910798 w 952345"/>
                    <a:gd name="connsiteY8283" fmla="*/ 235982 h 742078"/>
                    <a:gd name="connsiteX8284" fmla="*/ 912835 w 952345"/>
                    <a:gd name="connsiteY8284" fmla="*/ 239638 h 742078"/>
                    <a:gd name="connsiteX8285" fmla="*/ 913043 w 952345"/>
                    <a:gd name="connsiteY8285" fmla="*/ 239928 h 742078"/>
                    <a:gd name="connsiteX8286" fmla="*/ 913679 w 952345"/>
                    <a:gd name="connsiteY8286" fmla="*/ 240784 h 742078"/>
                    <a:gd name="connsiteX8287" fmla="*/ 914003 w 952345"/>
                    <a:gd name="connsiteY8287" fmla="*/ 241200 h 742078"/>
                    <a:gd name="connsiteX8288" fmla="*/ 914073 w 952345"/>
                    <a:gd name="connsiteY8288" fmla="*/ 241270 h 742078"/>
                    <a:gd name="connsiteX8289" fmla="*/ 915264 w 952345"/>
                    <a:gd name="connsiteY8289" fmla="*/ 241894 h 742078"/>
                    <a:gd name="connsiteX8290" fmla="*/ 916225 w 952345"/>
                    <a:gd name="connsiteY8290" fmla="*/ 240934 h 742078"/>
                    <a:gd name="connsiteX8291" fmla="*/ 916456 w 952345"/>
                    <a:gd name="connsiteY8291" fmla="*/ 240656 h 742078"/>
                    <a:gd name="connsiteX8292" fmla="*/ 918504 w 952345"/>
                    <a:gd name="connsiteY8292" fmla="*/ 237810 h 742078"/>
                    <a:gd name="connsiteX8293" fmla="*/ 918608 w 952345"/>
                    <a:gd name="connsiteY8293" fmla="*/ 237579 h 742078"/>
                    <a:gd name="connsiteX8294" fmla="*/ 919429 w 952345"/>
                    <a:gd name="connsiteY8294" fmla="*/ 235265 h 742078"/>
                    <a:gd name="connsiteX8295" fmla="*/ 919522 w 952345"/>
                    <a:gd name="connsiteY8295" fmla="*/ 234872 h 742078"/>
                    <a:gd name="connsiteX8296" fmla="*/ 920274 w 952345"/>
                    <a:gd name="connsiteY8296" fmla="*/ 231216 h 742078"/>
                    <a:gd name="connsiteX8297" fmla="*/ 920471 w 952345"/>
                    <a:gd name="connsiteY8297" fmla="*/ 230521 h 742078"/>
                    <a:gd name="connsiteX8298" fmla="*/ 921963 w 952345"/>
                    <a:gd name="connsiteY8298" fmla="*/ 225893 h 742078"/>
                    <a:gd name="connsiteX8299" fmla="*/ 922206 w 952345"/>
                    <a:gd name="connsiteY8299" fmla="*/ 225280 h 742078"/>
                    <a:gd name="connsiteX8300" fmla="*/ 924242 w 952345"/>
                    <a:gd name="connsiteY8300" fmla="*/ 220757 h 742078"/>
                    <a:gd name="connsiteX8301" fmla="*/ 925584 w 952345"/>
                    <a:gd name="connsiteY8301" fmla="*/ 218292 h 742078"/>
                    <a:gd name="connsiteX8302" fmla="*/ 926001 w 952345"/>
                    <a:gd name="connsiteY8302" fmla="*/ 217668 h 742078"/>
                    <a:gd name="connsiteX8303" fmla="*/ 926313 w 952345"/>
                    <a:gd name="connsiteY8303" fmla="*/ 217332 h 742078"/>
                    <a:gd name="connsiteX8304" fmla="*/ 927100 w 952345"/>
                    <a:gd name="connsiteY8304" fmla="*/ 216615 h 742078"/>
                    <a:gd name="connsiteX8305" fmla="*/ 927551 w 952345"/>
                    <a:gd name="connsiteY8305" fmla="*/ 216302 h 742078"/>
                    <a:gd name="connsiteX8306" fmla="*/ 927979 w 952345"/>
                    <a:gd name="connsiteY8306" fmla="*/ 216094 h 742078"/>
                    <a:gd name="connsiteX8307" fmla="*/ 929229 w 952345"/>
                    <a:gd name="connsiteY8307" fmla="*/ 215909 h 742078"/>
                    <a:gd name="connsiteX8308" fmla="*/ 930571 w 952345"/>
                    <a:gd name="connsiteY8308" fmla="*/ 216140 h 742078"/>
                    <a:gd name="connsiteX8309" fmla="*/ 930594 w 952345"/>
                    <a:gd name="connsiteY8309" fmla="*/ 216140 h 742078"/>
                    <a:gd name="connsiteX8310" fmla="*/ 933371 w 952345"/>
                    <a:gd name="connsiteY8310" fmla="*/ 215203 h 742078"/>
                    <a:gd name="connsiteX8311" fmla="*/ 933810 w 952345"/>
                    <a:gd name="connsiteY8311" fmla="*/ 215030 h 742078"/>
                    <a:gd name="connsiteX8312" fmla="*/ 936309 w 952345"/>
                    <a:gd name="connsiteY8312" fmla="*/ 214069 h 742078"/>
                    <a:gd name="connsiteX8313" fmla="*/ 936992 w 952345"/>
                    <a:gd name="connsiteY8313" fmla="*/ 213873 h 742078"/>
                    <a:gd name="connsiteX8314" fmla="*/ 939017 w 952345"/>
                    <a:gd name="connsiteY8314" fmla="*/ 213340 h 742078"/>
                    <a:gd name="connsiteX8315" fmla="*/ 939156 w 952345"/>
                    <a:gd name="connsiteY8315" fmla="*/ 213283 h 742078"/>
                    <a:gd name="connsiteX8316" fmla="*/ 939526 w 952345"/>
                    <a:gd name="connsiteY8316" fmla="*/ 213017 h 742078"/>
                    <a:gd name="connsiteX8317" fmla="*/ 939514 w 952345"/>
                    <a:gd name="connsiteY8317" fmla="*/ 212079 h 742078"/>
                    <a:gd name="connsiteX8318" fmla="*/ 939491 w 952345"/>
                    <a:gd name="connsiteY8318" fmla="*/ 211593 h 742078"/>
                    <a:gd name="connsiteX8319" fmla="*/ 939341 w 952345"/>
                    <a:gd name="connsiteY8319" fmla="*/ 208909 h 742078"/>
                    <a:gd name="connsiteX8320" fmla="*/ 939445 w 952345"/>
                    <a:gd name="connsiteY8320" fmla="*/ 208157 h 742078"/>
                    <a:gd name="connsiteX8321" fmla="*/ 940787 w 952345"/>
                    <a:gd name="connsiteY8321" fmla="*/ 204166 h 742078"/>
                    <a:gd name="connsiteX8322" fmla="*/ 940856 w 952345"/>
                    <a:gd name="connsiteY8322" fmla="*/ 203911 h 742078"/>
                    <a:gd name="connsiteX8323" fmla="*/ 940972 w 952345"/>
                    <a:gd name="connsiteY8323" fmla="*/ 202095 h 742078"/>
                    <a:gd name="connsiteX8324" fmla="*/ 940949 w 952345"/>
                    <a:gd name="connsiteY8324" fmla="*/ 201805 h 742078"/>
                    <a:gd name="connsiteX8325" fmla="*/ 940486 w 952345"/>
                    <a:gd name="connsiteY8325" fmla="*/ 199040 h 742078"/>
                    <a:gd name="connsiteX8326" fmla="*/ 940278 w 952345"/>
                    <a:gd name="connsiteY8326" fmla="*/ 195963 h 742078"/>
                    <a:gd name="connsiteX8327" fmla="*/ 940220 w 952345"/>
                    <a:gd name="connsiteY8327" fmla="*/ 195673 h 742078"/>
                    <a:gd name="connsiteX8328" fmla="*/ 939804 w 952345"/>
                    <a:gd name="connsiteY8328" fmla="*/ 194389 h 742078"/>
                    <a:gd name="connsiteX8329" fmla="*/ 939306 w 952345"/>
                    <a:gd name="connsiteY8329" fmla="*/ 193949 h 742078"/>
                    <a:gd name="connsiteX8330" fmla="*/ 938913 w 952345"/>
                    <a:gd name="connsiteY8330" fmla="*/ 193602 h 742078"/>
                    <a:gd name="connsiteX8331" fmla="*/ 938542 w 952345"/>
                    <a:gd name="connsiteY8331" fmla="*/ 193278 h 742078"/>
                    <a:gd name="connsiteX8332" fmla="*/ 936078 w 952345"/>
                    <a:gd name="connsiteY8332" fmla="*/ 191196 h 742078"/>
                    <a:gd name="connsiteX8333" fmla="*/ 935800 w 952345"/>
                    <a:gd name="connsiteY8333" fmla="*/ 190883 h 742078"/>
                    <a:gd name="connsiteX8334" fmla="*/ 933498 w 952345"/>
                    <a:gd name="connsiteY8334" fmla="*/ 187887 h 742078"/>
                    <a:gd name="connsiteX8335" fmla="*/ 933151 w 952345"/>
                    <a:gd name="connsiteY8335" fmla="*/ 187181 h 742078"/>
                    <a:gd name="connsiteX8336" fmla="*/ 933012 w 952345"/>
                    <a:gd name="connsiteY8336" fmla="*/ 186661 h 742078"/>
                    <a:gd name="connsiteX8337" fmla="*/ 932445 w 952345"/>
                    <a:gd name="connsiteY8337" fmla="*/ 183942 h 742078"/>
                    <a:gd name="connsiteX8338" fmla="*/ 932410 w 952345"/>
                    <a:gd name="connsiteY8338" fmla="*/ 183514 h 742078"/>
                    <a:gd name="connsiteX8339" fmla="*/ 932434 w 952345"/>
                    <a:gd name="connsiteY8339" fmla="*/ 182692 h 742078"/>
                    <a:gd name="connsiteX8340" fmla="*/ 932931 w 952345"/>
                    <a:gd name="connsiteY8340" fmla="*/ 179511 h 742078"/>
                    <a:gd name="connsiteX8341" fmla="*/ 933672 w 952345"/>
                    <a:gd name="connsiteY8341" fmla="*/ 176236 h 742078"/>
                    <a:gd name="connsiteX8342" fmla="*/ 933810 w 952345"/>
                    <a:gd name="connsiteY8342" fmla="*/ 175866 h 742078"/>
                    <a:gd name="connsiteX8343" fmla="*/ 934019 w 952345"/>
                    <a:gd name="connsiteY8343" fmla="*/ 175380 h 742078"/>
                    <a:gd name="connsiteX8344" fmla="*/ 935233 w 952345"/>
                    <a:gd name="connsiteY8344" fmla="*/ 172951 h 742078"/>
                    <a:gd name="connsiteX8345" fmla="*/ 935407 w 952345"/>
                    <a:gd name="connsiteY8345" fmla="*/ 172546 h 742078"/>
                    <a:gd name="connsiteX8346" fmla="*/ 935916 w 952345"/>
                    <a:gd name="connsiteY8346" fmla="*/ 171273 h 742078"/>
                    <a:gd name="connsiteX8347" fmla="*/ 935939 w 952345"/>
                    <a:gd name="connsiteY8347" fmla="*/ 171134 h 742078"/>
                    <a:gd name="connsiteX8348" fmla="*/ 935939 w 952345"/>
                    <a:gd name="connsiteY8348" fmla="*/ 170093 h 742078"/>
                    <a:gd name="connsiteX8349" fmla="*/ 935002 w 952345"/>
                    <a:gd name="connsiteY8349" fmla="*/ 168959 h 742078"/>
                    <a:gd name="connsiteX8350" fmla="*/ 934898 w 952345"/>
                    <a:gd name="connsiteY8350" fmla="*/ 168866 h 742078"/>
                    <a:gd name="connsiteX8351" fmla="*/ 932665 w 952345"/>
                    <a:gd name="connsiteY8351" fmla="*/ 167652 h 742078"/>
                    <a:gd name="connsiteX8352" fmla="*/ 930270 w 952345"/>
                    <a:gd name="connsiteY8352" fmla="*/ 166124 h 742078"/>
                    <a:gd name="connsiteX8353" fmla="*/ 929946 w 952345"/>
                    <a:gd name="connsiteY8353" fmla="*/ 165847 h 742078"/>
                    <a:gd name="connsiteX8354" fmla="*/ 925931 w 952345"/>
                    <a:gd name="connsiteY8354" fmla="*/ 161496 h 742078"/>
                    <a:gd name="connsiteX8355" fmla="*/ 925584 w 952345"/>
                    <a:gd name="connsiteY8355" fmla="*/ 161126 h 742078"/>
                    <a:gd name="connsiteX8356" fmla="*/ 925237 w 952345"/>
                    <a:gd name="connsiteY8356" fmla="*/ 160756 h 742078"/>
                    <a:gd name="connsiteX8357" fmla="*/ 921778 w 952345"/>
                    <a:gd name="connsiteY8357" fmla="*/ 157273 h 742078"/>
                    <a:gd name="connsiteX8358" fmla="*/ 918862 w 952345"/>
                    <a:gd name="connsiteY8358" fmla="*/ 153768 h 742078"/>
                    <a:gd name="connsiteX8359" fmla="*/ 916317 w 952345"/>
                    <a:gd name="connsiteY8359" fmla="*/ 149973 h 742078"/>
                    <a:gd name="connsiteX8360" fmla="*/ 915657 w 952345"/>
                    <a:gd name="connsiteY8360" fmla="*/ 148538 h 742078"/>
                    <a:gd name="connsiteX8361" fmla="*/ 915449 w 952345"/>
                    <a:gd name="connsiteY8361" fmla="*/ 148145 h 742078"/>
                    <a:gd name="connsiteX8362" fmla="*/ 914917 w 952345"/>
                    <a:gd name="connsiteY8362" fmla="*/ 147220 h 742078"/>
                    <a:gd name="connsiteX8363" fmla="*/ 914662 w 952345"/>
                    <a:gd name="connsiteY8363" fmla="*/ 146780 h 742078"/>
                    <a:gd name="connsiteX8364" fmla="*/ 914431 w 952345"/>
                    <a:gd name="connsiteY8364" fmla="*/ 146410 h 742078"/>
                    <a:gd name="connsiteX8365" fmla="*/ 912915 w 952345"/>
                    <a:gd name="connsiteY8365" fmla="*/ 144385 h 742078"/>
                    <a:gd name="connsiteX8366" fmla="*/ 912811 w 952345"/>
                    <a:gd name="connsiteY8366" fmla="*/ 144235 h 742078"/>
                    <a:gd name="connsiteX8367" fmla="*/ 910173 w 952345"/>
                    <a:gd name="connsiteY8367" fmla="*/ 142499 h 742078"/>
                    <a:gd name="connsiteX8368" fmla="*/ 908125 w 952345"/>
                    <a:gd name="connsiteY8368" fmla="*/ 140764 h 742078"/>
                    <a:gd name="connsiteX8369" fmla="*/ 907790 w 952345"/>
                    <a:gd name="connsiteY8369" fmla="*/ 138056 h 742078"/>
                    <a:gd name="connsiteX8370" fmla="*/ 908079 w 952345"/>
                    <a:gd name="connsiteY8370" fmla="*/ 137640 h 742078"/>
                    <a:gd name="connsiteX8371" fmla="*/ 908843 w 952345"/>
                    <a:gd name="connsiteY8371" fmla="*/ 136714 h 742078"/>
                    <a:gd name="connsiteX8372" fmla="*/ 909433 w 952345"/>
                    <a:gd name="connsiteY8372" fmla="*/ 136136 h 742078"/>
                    <a:gd name="connsiteX8373" fmla="*/ 910659 w 952345"/>
                    <a:gd name="connsiteY8373" fmla="*/ 135118 h 742078"/>
                    <a:gd name="connsiteX8374" fmla="*/ 910891 w 952345"/>
                    <a:gd name="connsiteY8374" fmla="*/ 134909 h 742078"/>
                    <a:gd name="connsiteX8375" fmla="*/ 911145 w 952345"/>
                    <a:gd name="connsiteY8375" fmla="*/ 134562 h 742078"/>
                    <a:gd name="connsiteX8376" fmla="*/ 910023 w 952345"/>
                    <a:gd name="connsiteY8376" fmla="*/ 133706 h 742078"/>
                    <a:gd name="connsiteX8377" fmla="*/ 909502 w 952345"/>
                    <a:gd name="connsiteY8377" fmla="*/ 133267 h 742078"/>
                    <a:gd name="connsiteX8378" fmla="*/ 907524 w 952345"/>
                    <a:gd name="connsiteY8378" fmla="*/ 131207 h 742078"/>
                    <a:gd name="connsiteX8379" fmla="*/ 907211 w 952345"/>
                    <a:gd name="connsiteY8379" fmla="*/ 130779 h 742078"/>
                    <a:gd name="connsiteX8380" fmla="*/ 905916 w 952345"/>
                    <a:gd name="connsiteY8380" fmla="*/ 128396 h 742078"/>
                    <a:gd name="connsiteX8381" fmla="*/ 905719 w 952345"/>
                    <a:gd name="connsiteY8381" fmla="*/ 127817 h 742078"/>
                    <a:gd name="connsiteX8382" fmla="*/ 905360 w 952345"/>
                    <a:gd name="connsiteY8382" fmla="*/ 125827 h 742078"/>
                    <a:gd name="connsiteX8383" fmla="*/ 905279 w 952345"/>
                    <a:gd name="connsiteY8383" fmla="*/ 125515 h 742078"/>
                    <a:gd name="connsiteX8384" fmla="*/ 904886 w 952345"/>
                    <a:gd name="connsiteY8384" fmla="*/ 124624 h 742078"/>
                    <a:gd name="connsiteX8385" fmla="*/ 904701 w 952345"/>
                    <a:gd name="connsiteY8385" fmla="*/ 124173 h 742078"/>
                    <a:gd name="connsiteX8386" fmla="*/ 904597 w 952345"/>
                    <a:gd name="connsiteY8386" fmla="*/ 123930 h 742078"/>
                    <a:gd name="connsiteX8387" fmla="*/ 903752 w 952345"/>
                    <a:gd name="connsiteY8387" fmla="*/ 122889 h 742078"/>
                    <a:gd name="connsiteX8388" fmla="*/ 903312 w 952345"/>
                    <a:gd name="connsiteY8388" fmla="*/ 122206 h 742078"/>
                    <a:gd name="connsiteX8389" fmla="*/ 902456 w 952345"/>
                    <a:gd name="connsiteY8389" fmla="*/ 120725 h 742078"/>
                    <a:gd name="connsiteX8390" fmla="*/ 902271 w 952345"/>
                    <a:gd name="connsiteY8390" fmla="*/ 120239 h 742078"/>
                    <a:gd name="connsiteX8391" fmla="*/ 901913 w 952345"/>
                    <a:gd name="connsiteY8391" fmla="*/ 118666 h 742078"/>
                    <a:gd name="connsiteX8392" fmla="*/ 901855 w 952345"/>
                    <a:gd name="connsiteY8392" fmla="*/ 118203 h 742078"/>
                    <a:gd name="connsiteX8393" fmla="*/ 901855 w 952345"/>
                    <a:gd name="connsiteY8393" fmla="*/ 117705 h 742078"/>
                    <a:gd name="connsiteX8394" fmla="*/ 902132 w 952345"/>
                    <a:gd name="connsiteY8394" fmla="*/ 116687 h 742078"/>
                    <a:gd name="connsiteX8395" fmla="*/ 902653 w 952345"/>
                    <a:gd name="connsiteY8395" fmla="*/ 115796 h 742078"/>
                    <a:gd name="connsiteX8396" fmla="*/ 902364 w 952345"/>
                    <a:gd name="connsiteY8396" fmla="*/ 114304 h 742078"/>
                    <a:gd name="connsiteX8397" fmla="*/ 902271 w 952345"/>
                    <a:gd name="connsiteY8397" fmla="*/ 114061 h 742078"/>
                    <a:gd name="connsiteX8398" fmla="*/ 901091 w 952345"/>
                    <a:gd name="connsiteY8398" fmla="*/ 111747 h 742078"/>
                    <a:gd name="connsiteX8399" fmla="*/ 900929 w 952345"/>
                    <a:gd name="connsiteY8399" fmla="*/ 110347 h 742078"/>
                    <a:gd name="connsiteX8400" fmla="*/ 901022 w 952345"/>
                    <a:gd name="connsiteY8400" fmla="*/ 109954 h 742078"/>
                    <a:gd name="connsiteX8401" fmla="*/ 901913 w 952345"/>
                    <a:gd name="connsiteY8401" fmla="*/ 108750 h 742078"/>
                    <a:gd name="connsiteX8402" fmla="*/ 902815 w 952345"/>
                    <a:gd name="connsiteY8402" fmla="*/ 108195 h 742078"/>
                    <a:gd name="connsiteX8403" fmla="*/ 903093 w 952345"/>
                    <a:gd name="connsiteY8403" fmla="*/ 108010 h 742078"/>
                    <a:gd name="connsiteX8404" fmla="*/ 904689 w 952345"/>
                    <a:gd name="connsiteY8404" fmla="*/ 106541 h 742078"/>
                    <a:gd name="connsiteX8405" fmla="*/ 906425 w 952345"/>
                    <a:gd name="connsiteY8405" fmla="*/ 105256 h 742078"/>
                    <a:gd name="connsiteX8406" fmla="*/ 907339 w 952345"/>
                    <a:gd name="connsiteY8406" fmla="*/ 104747 h 742078"/>
                    <a:gd name="connsiteX8407" fmla="*/ 908716 w 952345"/>
                    <a:gd name="connsiteY8407" fmla="*/ 104203 h 742078"/>
                    <a:gd name="connsiteX8408" fmla="*/ 908958 w 952345"/>
                    <a:gd name="connsiteY8408" fmla="*/ 104065 h 742078"/>
                    <a:gd name="connsiteX8409" fmla="*/ 909294 w 952345"/>
                    <a:gd name="connsiteY8409" fmla="*/ 103822 h 742078"/>
                    <a:gd name="connsiteX8410" fmla="*/ 909722 w 952345"/>
                    <a:gd name="connsiteY8410" fmla="*/ 103498 h 742078"/>
                    <a:gd name="connsiteX8411" fmla="*/ 910081 w 952345"/>
                    <a:gd name="connsiteY8411" fmla="*/ 103232 h 742078"/>
                    <a:gd name="connsiteX8412" fmla="*/ 912429 w 952345"/>
                    <a:gd name="connsiteY8412" fmla="*/ 101172 h 742078"/>
                    <a:gd name="connsiteX8413" fmla="*/ 913147 w 952345"/>
                    <a:gd name="connsiteY8413" fmla="*/ 100675 h 742078"/>
                    <a:gd name="connsiteX8414" fmla="*/ 914165 w 952345"/>
                    <a:gd name="connsiteY8414" fmla="*/ 100108 h 742078"/>
                    <a:gd name="connsiteX8415" fmla="*/ 914801 w 952345"/>
                    <a:gd name="connsiteY8415" fmla="*/ 99819 h 742078"/>
                    <a:gd name="connsiteX8416" fmla="*/ 915495 w 952345"/>
                    <a:gd name="connsiteY8416" fmla="*/ 99610 h 742078"/>
                    <a:gd name="connsiteX8417" fmla="*/ 915692 w 952345"/>
                    <a:gd name="connsiteY8417" fmla="*/ 99529 h 742078"/>
                    <a:gd name="connsiteX8418" fmla="*/ 916791 w 952345"/>
                    <a:gd name="connsiteY8418" fmla="*/ 98754 h 742078"/>
                    <a:gd name="connsiteX8419" fmla="*/ 917589 w 952345"/>
                    <a:gd name="connsiteY8419" fmla="*/ 98349 h 742078"/>
                    <a:gd name="connsiteX8420" fmla="*/ 918214 w 952345"/>
                    <a:gd name="connsiteY8420" fmla="*/ 98187 h 742078"/>
                    <a:gd name="connsiteX8421" fmla="*/ 919765 w 952345"/>
                    <a:gd name="connsiteY8421" fmla="*/ 98025 h 742078"/>
                    <a:gd name="connsiteX8422" fmla="*/ 920193 w 952345"/>
                    <a:gd name="connsiteY8422" fmla="*/ 97956 h 742078"/>
                    <a:gd name="connsiteX8423" fmla="*/ 920956 w 952345"/>
                    <a:gd name="connsiteY8423" fmla="*/ 97794 h 742078"/>
                    <a:gd name="connsiteX8424" fmla="*/ 921118 w 952345"/>
                    <a:gd name="connsiteY8424" fmla="*/ 97713 h 742078"/>
                    <a:gd name="connsiteX8425" fmla="*/ 921755 w 952345"/>
                    <a:gd name="connsiteY8425" fmla="*/ 97320 h 742078"/>
                    <a:gd name="connsiteX8426" fmla="*/ 921789 w 952345"/>
                    <a:gd name="connsiteY8426" fmla="*/ 97296 h 742078"/>
                    <a:gd name="connsiteX8427" fmla="*/ 922217 w 952345"/>
                    <a:gd name="connsiteY8427" fmla="*/ 96602 h 742078"/>
                    <a:gd name="connsiteX8428" fmla="*/ 922622 w 952345"/>
                    <a:gd name="connsiteY8428" fmla="*/ 96116 h 742078"/>
                    <a:gd name="connsiteX8429" fmla="*/ 923027 w 952345"/>
                    <a:gd name="connsiteY8429" fmla="*/ 95781 h 742078"/>
                    <a:gd name="connsiteX8430" fmla="*/ 923779 w 952345"/>
                    <a:gd name="connsiteY8430" fmla="*/ 95295 h 742078"/>
                    <a:gd name="connsiteX8431" fmla="*/ 924601 w 952345"/>
                    <a:gd name="connsiteY8431" fmla="*/ 94878 h 742078"/>
                    <a:gd name="connsiteX8432" fmla="*/ 927250 w 952345"/>
                    <a:gd name="connsiteY8432" fmla="*/ 93930 h 742078"/>
                    <a:gd name="connsiteX8433" fmla="*/ 927886 w 952345"/>
                    <a:gd name="connsiteY8433" fmla="*/ 93293 h 742078"/>
                    <a:gd name="connsiteX8434" fmla="*/ 928025 w 952345"/>
                    <a:gd name="connsiteY8434" fmla="*/ 93097 h 742078"/>
                    <a:gd name="connsiteX8435" fmla="*/ 928997 w 952345"/>
                    <a:gd name="connsiteY8435" fmla="*/ 91280 h 742078"/>
                    <a:gd name="connsiteX8436" fmla="*/ 929240 w 952345"/>
                    <a:gd name="connsiteY8436" fmla="*/ 90829 h 742078"/>
                    <a:gd name="connsiteX8437" fmla="*/ 930466 w 952345"/>
                    <a:gd name="connsiteY8437" fmla="*/ 88446 h 742078"/>
                    <a:gd name="connsiteX8438" fmla="*/ 930964 w 952345"/>
                    <a:gd name="connsiteY8438" fmla="*/ 87844 h 742078"/>
                    <a:gd name="connsiteX8439" fmla="*/ 931357 w 952345"/>
                    <a:gd name="connsiteY8439" fmla="*/ 87520 h 742078"/>
                    <a:gd name="connsiteX8440" fmla="*/ 931936 w 952345"/>
                    <a:gd name="connsiteY8440" fmla="*/ 87173 h 742078"/>
                    <a:gd name="connsiteX8441" fmla="*/ 934446 w 952345"/>
                    <a:gd name="connsiteY8441" fmla="*/ 86224 h 742078"/>
                    <a:gd name="connsiteX8442" fmla="*/ 935245 w 952345"/>
                    <a:gd name="connsiteY8442" fmla="*/ 86028 h 742078"/>
                    <a:gd name="connsiteX8443" fmla="*/ 937478 w 952345"/>
                    <a:gd name="connsiteY8443" fmla="*/ 85680 h 742078"/>
                    <a:gd name="connsiteX8444" fmla="*/ 938021 w 952345"/>
                    <a:gd name="connsiteY8444" fmla="*/ 85669 h 742078"/>
                    <a:gd name="connsiteX8445" fmla="*/ 939618 w 952345"/>
                    <a:gd name="connsiteY8445" fmla="*/ 85854 h 742078"/>
                    <a:gd name="connsiteX8446" fmla="*/ 940509 w 952345"/>
                    <a:gd name="connsiteY8446" fmla="*/ 86190 h 742078"/>
                    <a:gd name="connsiteX8447" fmla="*/ 940949 w 952345"/>
                    <a:gd name="connsiteY8447" fmla="*/ 86479 h 742078"/>
                    <a:gd name="connsiteX8448" fmla="*/ 941863 w 952345"/>
                    <a:gd name="connsiteY8448" fmla="*/ 87242 h 742078"/>
                    <a:gd name="connsiteX8449" fmla="*/ 942221 w 952345"/>
                    <a:gd name="connsiteY8449" fmla="*/ 87497 h 742078"/>
                    <a:gd name="connsiteX8450" fmla="*/ 942973 w 952345"/>
                    <a:gd name="connsiteY8450" fmla="*/ 88006 h 742078"/>
                    <a:gd name="connsiteX8451" fmla="*/ 944350 w 952345"/>
                    <a:gd name="connsiteY8451" fmla="*/ 86560 h 742078"/>
                    <a:gd name="connsiteX8452" fmla="*/ 944952 w 952345"/>
                    <a:gd name="connsiteY8452" fmla="*/ 86062 h 742078"/>
                    <a:gd name="connsiteX8453" fmla="*/ 945646 w 952345"/>
                    <a:gd name="connsiteY8453" fmla="*/ 85692 h 742078"/>
                    <a:gd name="connsiteX8454" fmla="*/ 946352 w 952345"/>
                    <a:gd name="connsiteY8454" fmla="*/ 85507 h 742078"/>
                    <a:gd name="connsiteX8455" fmla="*/ 947867 w 952345"/>
                    <a:gd name="connsiteY8455" fmla="*/ 85229 h 742078"/>
                    <a:gd name="connsiteX8456" fmla="*/ 948133 w 952345"/>
                    <a:gd name="connsiteY8456" fmla="*/ 84871 h 742078"/>
                    <a:gd name="connsiteX8457" fmla="*/ 948041 w 952345"/>
                    <a:gd name="connsiteY8457" fmla="*/ 83772 h 742078"/>
                    <a:gd name="connsiteX8458" fmla="*/ 948006 w 952345"/>
                    <a:gd name="connsiteY8458" fmla="*/ 83633 h 742078"/>
                    <a:gd name="connsiteX8459" fmla="*/ 946884 w 952345"/>
                    <a:gd name="connsiteY8459" fmla="*/ 81481 h 742078"/>
                    <a:gd name="connsiteX8460" fmla="*/ 946699 w 952345"/>
                    <a:gd name="connsiteY8460" fmla="*/ 81192 h 742078"/>
                    <a:gd name="connsiteX8461" fmla="*/ 945843 w 952345"/>
                    <a:gd name="connsiteY8461" fmla="*/ 80081 h 742078"/>
                    <a:gd name="connsiteX8462" fmla="*/ 945808 w 952345"/>
                    <a:gd name="connsiteY8462" fmla="*/ 80046 h 742078"/>
                    <a:gd name="connsiteX8463" fmla="*/ 945276 w 952345"/>
                    <a:gd name="connsiteY8463" fmla="*/ 81006 h 742078"/>
                    <a:gd name="connsiteX8464" fmla="*/ 944813 w 952345"/>
                    <a:gd name="connsiteY8464" fmla="*/ 81550 h 742078"/>
                    <a:gd name="connsiteX8465" fmla="*/ 943957 w 952345"/>
                    <a:gd name="connsiteY8465" fmla="*/ 82256 h 742078"/>
                    <a:gd name="connsiteX8466" fmla="*/ 943297 w 952345"/>
                    <a:gd name="connsiteY8466" fmla="*/ 82603 h 742078"/>
                    <a:gd name="connsiteX8467" fmla="*/ 942811 w 952345"/>
                    <a:gd name="connsiteY8467" fmla="*/ 82753 h 742078"/>
                    <a:gd name="connsiteX8468" fmla="*/ 942210 w 952345"/>
                    <a:gd name="connsiteY8468" fmla="*/ 82846 h 742078"/>
                    <a:gd name="connsiteX8469" fmla="*/ 941677 w 952345"/>
                    <a:gd name="connsiteY8469" fmla="*/ 82846 h 742078"/>
                    <a:gd name="connsiteX8470" fmla="*/ 940613 w 952345"/>
                    <a:gd name="connsiteY8470" fmla="*/ 82707 h 742078"/>
                    <a:gd name="connsiteX8471" fmla="*/ 935892 w 952345"/>
                    <a:gd name="connsiteY8471" fmla="*/ 81365 h 742078"/>
                    <a:gd name="connsiteX8472" fmla="*/ 932780 w 952345"/>
                    <a:gd name="connsiteY8472" fmla="*/ 80150 h 742078"/>
                    <a:gd name="connsiteX8473" fmla="*/ 932109 w 952345"/>
                    <a:gd name="connsiteY8473" fmla="*/ 79803 h 742078"/>
                    <a:gd name="connsiteX8474" fmla="*/ 929714 w 952345"/>
                    <a:gd name="connsiteY8474" fmla="*/ 78438 h 742078"/>
                    <a:gd name="connsiteX8475" fmla="*/ 929275 w 952345"/>
                    <a:gd name="connsiteY8475" fmla="*/ 78183 h 742078"/>
                    <a:gd name="connsiteX8476" fmla="*/ 928846 w 952345"/>
                    <a:gd name="connsiteY8476" fmla="*/ 77940 h 742078"/>
                    <a:gd name="connsiteX8477" fmla="*/ 927967 w 952345"/>
                    <a:gd name="connsiteY8477" fmla="*/ 77501 h 742078"/>
                    <a:gd name="connsiteX8478" fmla="*/ 927551 w 952345"/>
                    <a:gd name="connsiteY8478" fmla="*/ 77327 h 742078"/>
                    <a:gd name="connsiteX8479" fmla="*/ 924520 w 952345"/>
                    <a:gd name="connsiteY8479" fmla="*/ 76031 h 742078"/>
                    <a:gd name="connsiteX8480" fmla="*/ 922530 w 952345"/>
                    <a:gd name="connsiteY8480" fmla="*/ 74979 h 742078"/>
                    <a:gd name="connsiteX8481" fmla="*/ 921951 w 952345"/>
                    <a:gd name="connsiteY8481" fmla="*/ 74527 h 742078"/>
                    <a:gd name="connsiteX8482" fmla="*/ 920204 w 952345"/>
                    <a:gd name="connsiteY8482" fmla="*/ 72480 h 742078"/>
                    <a:gd name="connsiteX8483" fmla="*/ 919741 w 952345"/>
                    <a:gd name="connsiteY8483" fmla="*/ 71774 h 742078"/>
                    <a:gd name="connsiteX8484" fmla="*/ 918989 w 952345"/>
                    <a:gd name="connsiteY8484" fmla="*/ 70478 h 742078"/>
                    <a:gd name="connsiteX8485" fmla="*/ 918793 w 952345"/>
                    <a:gd name="connsiteY8485" fmla="*/ 70235 h 742078"/>
                    <a:gd name="connsiteX8486" fmla="*/ 918388 w 952345"/>
                    <a:gd name="connsiteY8486" fmla="*/ 69795 h 742078"/>
                    <a:gd name="connsiteX8487" fmla="*/ 918307 w 952345"/>
                    <a:gd name="connsiteY8487" fmla="*/ 69761 h 742078"/>
                    <a:gd name="connsiteX8488" fmla="*/ 917855 w 952345"/>
                    <a:gd name="connsiteY8488" fmla="*/ 69564 h 742078"/>
                    <a:gd name="connsiteX8489" fmla="*/ 917612 w 952345"/>
                    <a:gd name="connsiteY8489" fmla="*/ 69471 h 742078"/>
                    <a:gd name="connsiteX8490" fmla="*/ 916386 w 952345"/>
                    <a:gd name="connsiteY8490" fmla="*/ 69309 h 742078"/>
                    <a:gd name="connsiteX8491" fmla="*/ 916062 w 952345"/>
                    <a:gd name="connsiteY8491" fmla="*/ 69321 h 742078"/>
                    <a:gd name="connsiteX8492" fmla="*/ 915229 w 952345"/>
                    <a:gd name="connsiteY8492" fmla="*/ 69390 h 742078"/>
                    <a:gd name="connsiteX8493" fmla="*/ 915160 w 952345"/>
                    <a:gd name="connsiteY8493" fmla="*/ 69402 h 742078"/>
                    <a:gd name="connsiteX8494" fmla="*/ 912614 w 952345"/>
                    <a:gd name="connsiteY8494" fmla="*/ 70871 h 742078"/>
                    <a:gd name="connsiteX8495" fmla="*/ 912001 w 952345"/>
                    <a:gd name="connsiteY8495" fmla="*/ 71184 h 742078"/>
                    <a:gd name="connsiteX8496" fmla="*/ 909965 w 952345"/>
                    <a:gd name="connsiteY8496" fmla="*/ 72075 h 742078"/>
                    <a:gd name="connsiteX8497" fmla="*/ 906945 w 952345"/>
                    <a:gd name="connsiteY8497" fmla="*/ 73336 h 742078"/>
                    <a:gd name="connsiteX8498" fmla="*/ 906240 w 952345"/>
                    <a:gd name="connsiteY8498" fmla="*/ 73544 h 742078"/>
                    <a:gd name="connsiteX8499" fmla="*/ 902491 w 952345"/>
                    <a:gd name="connsiteY8499" fmla="*/ 74469 h 742078"/>
                    <a:gd name="connsiteX8500" fmla="*/ 899298 w 952345"/>
                    <a:gd name="connsiteY8500" fmla="*/ 75152 h 742078"/>
                    <a:gd name="connsiteX8501" fmla="*/ 898534 w 952345"/>
                    <a:gd name="connsiteY8501" fmla="*/ 75233 h 742078"/>
                    <a:gd name="connsiteX8502" fmla="*/ 896197 w 952345"/>
                    <a:gd name="connsiteY8502" fmla="*/ 75245 h 742078"/>
                    <a:gd name="connsiteX8503" fmla="*/ 893525 w 952345"/>
                    <a:gd name="connsiteY8503" fmla="*/ 75152 h 742078"/>
                    <a:gd name="connsiteX8504" fmla="*/ 893131 w 952345"/>
                    <a:gd name="connsiteY8504" fmla="*/ 75164 h 742078"/>
                    <a:gd name="connsiteX8505" fmla="*/ 891604 w 952345"/>
                    <a:gd name="connsiteY8505" fmla="*/ 75337 h 742078"/>
                    <a:gd name="connsiteX8506" fmla="*/ 891095 w 952345"/>
                    <a:gd name="connsiteY8506" fmla="*/ 75407 h 742078"/>
                    <a:gd name="connsiteX8507" fmla="*/ 890574 w 952345"/>
                    <a:gd name="connsiteY8507" fmla="*/ 75464 h 742078"/>
                    <a:gd name="connsiteX8508" fmla="*/ 887913 w 952345"/>
                    <a:gd name="connsiteY8508" fmla="*/ 75812 h 742078"/>
                    <a:gd name="connsiteX8509" fmla="*/ 885692 w 952345"/>
                    <a:gd name="connsiteY8509" fmla="*/ 76008 h 742078"/>
                    <a:gd name="connsiteX8510" fmla="*/ 885160 w 952345"/>
                    <a:gd name="connsiteY8510" fmla="*/ 75985 h 742078"/>
                    <a:gd name="connsiteX8511" fmla="*/ 882811 w 952345"/>
                    <a:gd name="connsiteY8511" fmla="*/ 75534 h 742078"/>
                    <a:gd name="connsiteX8512" fmla="*/ 882244 w 952345"/>
                    <a:gd name="connsiteY8512" fmla="*/ 75337 h 742078"/>
                    <a:gd name="connsiteX8513" fmla="*/ 882013 w 952345"/>
                    <a:gd name="connsiteY8513" fmla="*/ 75488 h 742078"/>
                    <a:gd name="connsiteX8514" fmla="*/ 881446 w 952345"/>
                    <a:gd name="connsiteY8514" fmla="*/ 75754 h 742078"/>
                    <a:gd name="connsiteX8515" fmla="*/ 881168 w 952345"/>
                    <a:gd name="connsiteY8515" fmla="*/ 75950 h 742078"/>
                    <a:gd name="connsiteX8516" fmla="*/ 880821 w 952345"/>
                    <a:gd name="connsiteY8516" fmla="*/ 76205 h 742078"/>
                    <a:gd name="connsiteX8517" fmla="*/ 880462 w 952345"/>
                    <a:gd name="connsiteY8517" fmla="*/ 76483 h 742078"/>
                    <a:gd name="connsiteX8518" fmla="*/ 878970 w 952345"/>
                    <a:gd name="connsiteY8518" fmla="*/ 77906 h 742078"/>
                    <a:gd name="connsiteX8519" fmla="*/ 877327 w 952345"/>
                    <a:gd name="connsiteY8519" fmla="*/ 79364 h 742078"/>
                    <a:gd name="connsiteX8520" fmla="*/ 876806 w 952345"/>
                    <a:gd name="connsiteY8520" fmla="*/ 79780 h 742078"/>
                    <a:gd name="connsiteX8521" fmla="*/ 876216 w 952345"/>
                    <a:gd name="connsiteY8521" fmla="*/ 80185 h 742078"/>
                    <a:gd name="connsiteX8522" fmla="*/ 875800 w 952345"/>
                    <a:gd name="connsiteY8522" fmla="*/ 80451 h 742078"/>
                    <a:gd name="connsiteX8523" fmla="*/ 875557 w 952345"/>
                    <a:gd name="connsiteY8523" fmla="*/ 80613 h 742078"/>
                    <a:gd name="connsiteX8524" fmla="*/ 875013 w 952345"/>
                    <a:gd name="connsiteY8524" fmla="*/ 81215 h 742078"/>
                    <a:gd name="connsiteX8525" fmla="*/ 874701 w 952345"/>
                    <a:gd name="connsiteY8525" fmla="*/ 81562 h 742078"/>
                    <a:gd name="connsiteX8526" fmla="*/ 874411 w 952345"/>
                    <a:gd name="connsiteY8526" fmla="*/ 81955 h 742078"/>
                    <a:gd name="connsiteX8527" fmla="*/ 872283 w 952345"/>
                    <a:gd name="connsiteY8527" fmla="*/ 82638 h 742078"/>
                    <a:gd name="connsiteX8528" fmla="*/ 870825 w 952345"/>
                    <a:gd name="connsiteY8528" fmla="*/ 82221 h 742078"/>
                    <a:gd name="connsiteX8529" fmla="*/ 870593 w 952345"/>
                    <a:gd name="connsiteY8529" fmla="*/ 82186 h 742078"/>
                    <a:gd name="connsiteX8530" fmla="*/ 869228 w 952345"/>
                    <a:gd name="connsiteY8530" fmla="*/ 82221 h 742078"/>
                    <a:gd name="connsiteX8531" fmla="*/ 868812 w 952345"/>
                    <a:gd name="connsiteY8531" fmla="*/ 82233 h 742078"/>
                    <a:gd name="connsiteX8532" fmla="*/ 867366 w 952345"/>
                    <a:gd name="connsiteY8532" fmla="*/ 82464 h 742078"/>
                    <a:gd name="connsiteX8533" fmla="*/ 867111 w 952345"/>
                    <a:gd name="connsiteY8533" fmla="*/ 82522 h 742078"/>
                    <a:gd name="connsiteX8534" fmla="*/ 865457 w 952345"/>
                    <a:gd name="connsiteY8534" fmla="*/ 83239 h 742078"/>
                    <a:gd name="connsiteX8535" fmla="*/ 865144 w 952345"/>
                    <a:gd name="connsiteY8535" fmla="*/ 83424 h 742078"/>
                    <a:gd name="connsiteX8536" fmla="*/ 863374 w 952345"/>
                    <a:gd name="connsiteY8536" fmla="*/ 84593 h 742078"/>
                    <a:gd name="connsiteX8537" fmla="*/ 861465 w 952345"/>
                    <a:gd name="connsiteY8537" fmla="*/ 85738 h 742078"/>
                    <a:gd name="connsiteX8538" fmla="*/ 860782 w 952345"/>
                    <a:gd name="connsiteY8538" fmla="*/ 86016 h 742078"/>
                    <a:gd name="connsiteX8539" fmla="*/ 860840 w 952345"/>
                    <a:gd name="connsiteY8539" fmla="*/ 86190 h 742078"/>
                    <a:gd name="connsiteX8540" fmla="*/ 861118 w 952345"/>
                    <a:gd name="connsiteY8540" fmla="*/ 86976 h 742078"/>
                    <a:gd name="connsiteX8541" fmla="*/ 861141 w 952345"/>
                    <a:gd name="connsiteY8541" fmla="*/ 86999 h 742078"/>
                    <a:gd name="connsiteX8542" fmla="*/ 862136 w 952345"/>
                    <a:gd name="connsiteY8542" fmla="*/ 87937 h 742078"/>
                    <a:gd name="connsiteX8543" fmla="*/ 862587 w 952345"/>
                    <a:gd name="connsiteY8543" fmla="*/ 88561 h 742078"/>
                    <a:gd name="connsiteX8544" fmla="*/ 863258 w 952345"/>
                    <a:gd name="connsiteY8544" fmla="*/ 90031 h 742078"/>
                    <a:gd name="connsiteX8545" fmla="*/ 863235 w 952345"/>
                    <a:gd name="connsiteY8545" fmla="*/ 91743 h 742078"/>
                    <a:gd name="connsiteX8546" fmla="*/ 862900 w 952345"/>
                    <a:gd name="connsiteY8546" fmla="*/ 92379 h 742078"/>
                    <a:gd name="connsiteX8547" fmla="*/ 861754 w 952345"/>
                    <a:gd name="connsiteY8547" fmla="*/ 94196 h 742078"/>
                    <a:gd name="connsiteX8548" fmla="*/ 861511 w 952345"/>
                    <a:gd name="connsiteY8548" fmla="*/ 94520 h 742078"/>
                    <a:gd name="connsiteX8549" fmla="*/ 861141 w 952345"/>
                    <a:gd name="connsiteY8549" fmla="*/ 94890 h 742078"/>
                    <a:gd name="connsiteX8550" fmla="*/ 859857 w 952345"/>
                    <a:gd name="connsiteY8550" fmla="*/ 96070 h 742078"/>
                    <a:gd name="connsiteX8551" fmla="*/ 859464 w 952345"/>
                    <a:gd name="connsiteY8551" fmla="*/ 96417 h 742078"/>
                    <a:gd name="connsiteX8552" fmla="*/ 858283 w 952345"/>
                    <a:gd name="connsiteY8552" fmla="*/ 97516 h 742078"/>
                    <a:gd name="connsiteX8553" fmla="*/ 857890 w 952345"/>
                    <a:gd name="connsiteY8553" fmla="*/ 97794 h 742078"/>
                    <a:gd name="connsiteX8554" fmla="*/ 857427 w 952345"/>
                    <a:gd name="connsiteY8554" fmla="*/ 98048 h 742078"/>
                    <a:gd name="connsiteX8555" fmla="*/ 856571 w 952345"/>
                    <a:gd name="connsiteY8555" fmla="*/ 98477 h 742078"/>
                    <a:gd name="connsiteX8556" fmla="*/ 856363 w 952345"/>
                    <a:gd name="connsiteY8556" fmla="*/ 98650 h 742078"/>
                    <a:gd name="connsiteX8557" fmla="*/ 855449 w 952345"/>
                    <a:gd name="connsiteY8557" fmla="*/ 99437 h 742078"/>
                    <a:gd name="connsiteX8558" fmla="*/ 855414 w 952345"/>
                    <a:gd name="connsiteY8558" fmla="*/ 99506 h 742078"/>
                    <a:gd name="connsiteX8559" fmla="*/ 855021 w 952345"/>
                    <a:gd name="connsiteY8559" fmla="*/ 100420 h 742078"/>
                    <a:gd name="connsiteX8560" fmla="*/ 853679 w 952345"/>
                    <a:gd name="connsiteY8560" fmla="*/ 101554 h 742078"/>
                    <a:gd name="connsiteX8561" fmla="*/ 853262 w 952345"/>
                    <a:gd name="connsiteY8561" fmla="*/ 101658 h 742078"/>
                    <a:gd name="connsiteX8562" fmla="*/ 852175 w 952345"/>
                    <a:gd name="connsiteY8562" fmla="*/ 101647 h 742078"/>
                    <a:gd name="connsiteX8563" fmla="*/ 851677 w 952345"/>
                    <a:gd name="connsiteY8563" fmla="*/ 101496 h 742078"/>
                    <a:gd name="connsiteX8564" fmla="*/ 850798 w 952345"/>
                    <a:gd name="connsiteY8564" fmla="*/ 100964 h 742078"/>
                    <a:gd name="connsiteX8565" fmla="*/ 850046 w 952345"/>
                    <a:gd name="connsiteY8565" fmla="*/ 100189 h 742078"/>
                    <a:gd name="connsiteX8566" fmla="*/ 849363 w 952345"/>
                    <a:gd name="connsiteY8566" fmla="*/ 99391 h 742078"/>
                    <a:gd name="connsiteX8567" fmla="*/ 849109 w 952345"/>
                    <a:gd name="connsiteY8567" fmla="*/ 99159 h 742078"/>
                    <a:gd name="connsiteX8568" fmla="*/ 848843 w 952345"/>
                    <a:gd name="connsiteY8568" fmla="*/ 98951 h 742078"/>
                    <a:gd name="connsiteX8569" fmla="*/ 848553 w 952345"/>
                    <a:gd name="connsiteY8569" fmla="*/ 98777 h 742078"/>
                    <a:gd name="connsiteX8570" fmla="*/ 847801 w 952345"/>
                    <a:gd name="connsiteY8570" fmla="*/ 98407 h 742078"/>
                    <a:gd name="connsiteX8571" fmla="*/ 847454 w 952345"/>
                    <a:gd name="connsiteY8571" fmla="*/ 98291 h 742078"/>
                    <a:gd name="connsiteX8572" fmla="*/ 847026 w 952345"/>
                    <a:gd name="connsiteY8572" fmla="*/ 98153 h 742078"/>
                    <a:gd name="connsiteX8573" fmla="*/ 846829 w 952345"/>
                    <a:gd name="connsiteY8573" fmla="*/ 98118 h 742078"/>
                    <a:gd name="connsiteX8574" fmla="*/ 845568 w 952345"/>
                    <a:gd name="connsiteY8574" fmla="*/ 98141 h 742078"/>
                    <a:gd name="connsiteX8575" fmla="*/ 844562 w 952345"/>
                    <a:gd name="connsiteY8575" fmla="*/ 98257 h 742078"/>
                    <a:gd name="connsiteX8576" fmla="*/ 843636 w 952345"/>
                    <a:gd name="connsiteY8576" fmla="*/ 98222 h 742078"/>
                    <a:gd name="connsiteX8577" fmla="*/ 843613 w 952345"/>
                    <a:gd name="connsiteY8577" fmla="*/ 98210 h 742078"/>
                    <a:gd name="connsiteX8578" fmla="*/ 841334 w 952345"/>
                    <a:gd name="connsiteY8578" fmla="*/ 99772 h 742078"/>
                    <a:gd name="connsiteX8579" fmla="*/ 839865 w 952345"/>
                    <a:gd name="connsiteY8579" fmla="*/ 100686 h 742078"/>
                    <a:gd name="connsiteX8580" fmla="*/ 839263 w 952345"/>
                    <a:gd name="connsiteY8580" fmla="*/ 100999 h 742078"/>
                    <a:gd name="connsiteX8581" fmla="*/ 838893 w 952345"/>
                    <a:gd name="connsiteY8581" fmla="*/ 101149 h 742078"/>
                    <a:gd name="connsiteX8582" fmla="*/ 836313 w 952345"/>
                    <a:gd name="connsiteY8582" fmla="*/ 101866 h 742078"/>
                    <a:gd name="connsiteX8583" fmla="*/ 835225 w 952345"/>
                    <a:gd name="connsiteY8583" fmla="*/ 101866 h 742078"/>
                    <a:gd name="connsiteX8584" fmla="*/ 832124 w 952345"/>
                    <a:gd name="connsiteY8584" fmla="*/ 100999 h 742078"/>
                    <a:gd name="connsiteX8585" fmla="*/ 830169 w 952345"/>
                    <a:gd name="connsiteY8585" fmla="*/ 100409 h 742078"/>
                    <a:gd name="connsiteX8586" fmla="*/ 828422 w 952345"/>
                    <a:gd name="connsiteY8586" fmla="*/ 101207 h 742078"/>
                    <a:gd name="connsiteX8587" fmla="*/ 827763 w 952345"/>
                    <a:gd name="connsiteY8587" fmla="*/ 101357 h 742078"/>
                    <a:gd name="connsiteX8588" fmla="*/ 825622 w 952345"/>
                    <a:gd name="connsiteY8588" fmla="*/ 101461 h 742078"/>
                    <a:gd name="connsiteX8589" fmla="*/ 825113 w 952345"/>
                    <a:gd name="connsiteY8589" fmla="*/ 101427 h 742078"/>
                    <a:gd name="connsiteX8590" fmla="*/ 824604 w 952345"/>
                    <a:gd name="connsiteY8590" fmla="*/ 101323 h 742078"/>
                    <a:gd name="connsiteX8591" fmla="*/ 824026 w 952345"/>
                    <a:gd name="connsiteY8591" fmla="*/ 101114 h 742078"/>
                    <a:gd name="connsiteX8592" fmla="*/ 822255 w 952345"/>
                    <a:gd name="connsiteY8592" fmla="*/ 100108 h 742078"/>
                    <a:gd name="connsiteX8593" fmla="*/ 822174 w 952345"/>
                    <a:gd name="connsiteY8593" fmla="*/ 100073 h 742078"/>
                    <a:gd name="connsiteX8594" fmla="*/ 821041 w 952345"/>
                    <a:gd name="connsiteY8594" fmla="*/ 99992 h 742078"/>
                    <a:gd name="connsiteX8595" fmla="*/ 820936 w 952345"/>
                    <a:gd name="connsiteY8595" fmla="*/ 99992 h 742078"/>
                    <a:gd name="connsiteX8596" fmla="*/ 819768 w 952345"/>
                    <a:gd name="connsiteY8596" fmla="*/ 100409 h 742078"/>
                    <a:gd name="connsiteX8597" fmla="*/ 819513 w 952345"/>
                    <a:gd name="connsiteY8597" fmla="*/ 100524 h 742078"/>
                    <a:gd name="connsiteX8598" fmla="*/ 817824 w 952345"/>
                    <a:gd name="connsiteY8598" fmla="*/ 101623 h 742078"/>
                    <a:gd name="connsiteX8599" fmla="*/ 817003 w 952345"/>
                    <a:gd name="connsiteY8599" fmla="*/ 101994 h 742078"/>
                    <a:gd name="connsiteX8600" fmla="*/ 815800 w 952345"/>
                    <a:gd name="connsiteY8600" fmla="*/ 102387 h 742078"/>
                    <a:gd name="connsiteX8601" fmla="*/ 815290 w 952345"/>
                    <a:gd name="connsiteY8601" fmla="*/ 102480 h 742078"/>
                    <a:gd name="connsiteX8602" fmla="*/ 812815 w 952345"/>
                    <a:gd name="connsiteY8602" fmla="*/ 102561 h 742078"/>
                    <a:gd name="connsiteX8603" fmla="*/ 809621 w 952345"/>
                    <a:gd name="connsiteY8603" fmla="*/ 102156 h 742078"/>
                    <a:gd name="connsiteX8604" fmla="*/ 809089 w 952345"/>
                    <a:gd name="connsiteY8604" fmla="*/ 102005 h 742078"/>
                    <a:gd name="connsiteX8605" fmla="*/ 808291 w 952345"/>
                    <a:gd name="connsiteY8605" fmla="*/ 101635 h 742078"/>
                    <a:gd name="connsiteX8606" fmla="*/ 806937 w 952345"/>
                    <a:gd name="connsiteY8606" fmla="*/ 100756 h 742078"/>
                    <a:gd name="connsiteX8607" fmla="*/ 806266 w 952345"/>
                    <a:gd name="connsiteY8607" fmla="*/ 100004 h 742078"/>
                    <a:gd name="connsiteX8608" fmla="*/ 805908 w 952345"/>
                    <a:gd name="connsiteY8608" fmla="*/ 99263 h 742078"/>
                    <a:gd name="connsiteX8609" fmla="*/ 805329 w 952345"/>
                    <a:gd name="connsiteY8609" fmla="*/ 97574 h 742078"/>
                    <a:gd name="connsiteX8610" fmla="*/ 802263 w 952345"/>
                    <a:gd name="connsiteY8610" fmla="*/ 97748 h 742078"/>
                    <a:gd name="connsiteX8611" fmla="*/ 801812 w 952345"/>
                    <a:gd name="connsiteY8611" fmla="*/ 97782 h 742078"/>
                    <a:gd name="connsiteX8612" fmla="*/ 798792 w 952345"/>
                    <a:gd name="connsiteY8612" fmla="*/ 98187 h 742078"/>
                    <a:gd name="connsiteX8613" fmla="*/ 798434 w 952345"/>
                    <a:gd name="connsiteY8613" fmla="*/ 98280 h 742078"/>
                    <a:gd name="connsiteX8614" fmla="*/ 796721 w 952345"/>
                    <a:gd name="connsiteY8614" fmla="*/ 98812 h 742078"/>
                    <a:gd name="connsiteX8615" fmla="*/ 796571 w 952345"/>
                    <a:gd name="connsiteY8615" fmla="*/ 98916 h 742078"/>
                    <a:gd name="connsiteX8616" fmla="*/ 795749 w 952345"/>
                    <a:gd name="connsiteY8616" fmla="*/ 99541 h 742078"/>
                    <a:gd name="connsiteX8617" fmla="*/ 795356 w 952345"/>
                    <a:gd name="connsiteY8617" fmla="*/ 99830 h 742078"/>
                    <a:gd name="connsiteX8618" fmla="*/ 795009 w 952345"/>
                    <a:gd name="connsiteY8618" fmla="*/ 100108 h 742078"/>
                    <a:gd name="connsiteX8619" fmla="*/ 793528 w 952345"/>
                    <a:gd name="connsiteY8619" fmla="*/ 101542 h 742078"/>
                    <a:gd name="connsiteX8620" fmla="*/ 791781 w 952345"/>
                    <a:gd name="connsiteY8620" fmla="*/ 103012 h 742078"/>
                    <a:gd name="connsiteX8621" fmla="*/ 790358 w 952345"/>
                    <a:gd name="connsiteY8621" fmla="*/ 103463 h 742078"/>
                    <a:gd name="connsiteX8622" fmla="*/ 789560 w 952345"/>
                    <a:gd name="connsiteY8622" fmla="*/ 103394 h 742078"/>
                    <a:gd name="connsiteX8623" fmla="*/ 788298 w 952345"/>
                    <a:gd name="connsiteY8623" fmla="*/ 103070 h 742078"/>
                    <a:gd name="connsiteX8624" fmla="*/ 783763 w 952345"/>
                    <a:gd name="connsiteY8624" fmla="*/ 101531 h 742078"/>
                    <a:gd name="connsiteX8625" fmla="*/ 783335 w 952345"/>
                    <a:gd name="connsiteY8625" fmla="*/ 101392 h 742078"/>
                    <a:gd name="connsiteX8626" fmla="*/ 779772 w 952345"/>
                    <a:gd name="connsiteY8626" fmla="*/ 100513 h 742078"/>
                    <a:gd name="connsiteX8627" fmla="*/ 779355 w 952345"/>
                    <a:gd name="connsiteY8627" fmla="*/ 100432 h 742078"/>
                    <a:gd name="connsiteX8628" fmla="*/ 775618 w 952345"/>
                    <a:gd name="connsiteY8628" fmla="*/ 99923 h 742078"/>
                    <a:gd name="connsiteX8629" fmla="*/ 773281 w 952345"/>
                    <a:gd name="connsiteY8629" fmla="*/ 99460 h 742078"/>
                    <a:gd name="connsiteX8630" fmla="*/ 770748 w 952345"/>
                    <a:gd name="connsiteY8630" fmla="*/ 98685 h 742078"/>
                    <a:gd name="connsiteX8631" fmla="*/ 770574 w 952345"/>
                    <a:gd name="connsiteY8631" fmla="*/ 98650 h 742078"/>
                    <a:gd name="connsiteX8632" fmla="*/ 768237 w 952345"/>
                    <a:gd name="connsiteY8632" fmla="*/ 98766 h 742078"/>
                    <a:gd name="connsiteX8633" fmla="*/ 767821 w 952345"/>
                    <a:gd name="connsiteY8633" fmla="*/ 98800 h 742078"/>
                    <a:gd name="connsiteX8634" fmla="*/ 766849 w 952345"/>
                    <a:gd name="connsiteY8634" fmla="*/ 98974 h 742078"/>
                    <a:gd name="connsiteX8635" fmla="*/ 766340 w 952345"/>
                    <a:gd name="connsiteY8635" fmla="*/ 98997 h 742078"/>
                    <a:gd name="connsiteX8636" fmla="*/ 765819 w 952345"/>
                    <a:gd name="connsiteY8636" fmla="*/ 98962 h 742078"/>
                    <a:gd name="connsiteX8637" fmla="*/ 765333 w 952345"/>
                    <a:gd name="connsiteY8637" fmla="*/ 98928 h 742078"/>
                    <a:gd name="connsiteX8638" fmla="*/ 764963 w 952345"/>
                    <a:gd name="connsiteY8638" fmla="*/ 98928 h 742078"/>
                    <a:gd name="connsiteX8639" fmla="*/ 764569 w 952345"/>
                    <a:gd name="connsiteY8639" fmla="*/ 98951 h 742078"/>
                    <a:gd name="connsiteX8640" fmla="*/ 764118 w 952345"/>
                    <a:gd name="connsiteY8640" fmla="*/ 99020 h 742078"/>
                    <a:gd name="connsiteX8641" fmla="*/ 763806 w 952345"/>
                    <a:gd name="connsiteY8641" fmla="*/ 99078 h 742078"/>
                    <a:gd name="connsiteX8642" fmla="*/ 763493 w 952345"/>
                    <a:gd name="connsiteY8642" fmla="*/ 99182 h 742078"/>
                    <a:gd name="connsiteX8643" fmla="*/ 763077 w 952345"/>
                    <a:gd name="connsiteY8643" fmla="*/ 99344 h 742078"/>
                    <a:gd name="connsiteX8644" fmla="*/ 762452 w 952345"/>
                    <a:gd name="connsiteY8644" fmla="*/ 99633 h 742078"/>
                    <a:gd name="connsiteX8645" fmla="*/ 762394 w 952345"/>
                    <a:gd name="connsiteY8645" fmla="*/ 99668 h 742078"/>
                    <a:gd name="connsiteX8646" fmla="*/ 762186 w 952345"/>
                    <a:gd name="connsiteY8646" fmla="*/ 99934 h 742078"/>
                    <a:gd name="connsiteX8647" fmla="*/ 761862 w 952345"/>
                    <a:gd name="connsiteY8647" fmla="*/ 100362 h 742078"/>
                    <a:gd name="connsiteX8648" fmla="*/ 760323 w 952345"/>
                    <a:gd name="connsiteY8648" fmla="*/ 102086 h 742078"/>
                    <a:gd name="connsiteX8649" fmla="*/ 759756 w 952345"/>
                    <a:gd name="connsiteY8649" fmla="*/ 102653 h 742078"/>
                    <a:gd name="connsiteX8650" fmla="*/ 757130 w 952345"/>
                    <a:gd name="connsiteY8650" fmla="*/ 104886 h 742078"/>
                    <a:gd name="connsiteX8651" fmla="*/ 754446 w 952345"/>
                    <a:gd name="connsiteY8651" fmla="*/ 106691 h 742078"/>
                    <a:gd name="connsiteX8652" fmla="*/ 754006 w 952345"/>
                    <a:gd name="connsiteY8652" fmla="*/ 106899 h 742078"/>
                    <a:gd name="connsiteX8653" fmla="*/ 753509 w 952345"/>
                    <a:gd name="connsiteY8653" fmla="*/ 107084 h 742078"/>
                    <a:gd name="connsiteX8654" fmla="*/ 750408 w 952345"/>
                    <a:gd name="connsiteY8654" fmla="*/ 108137 h 742078"/>
                    <a:gd name="connsiteX8655" fmla="*/ 747435 w 952345"/>
                    <a:gd name="connsiteY8655" fmla="*/ 109063 h 742078"/>
                    <a:gd name="connsiteX8656" fmla="*/ 747111 w 952345"/>
                    <a:gd name="connsiteY8656" fmla="*/ 109213 h 742078"/>
                    <a:gd name="connsiteX8657" fmla="*/ 744820 w 952345"/>
                    <a:gd name="connsiteY8657" fmla="*/ 110347 h 742078"/>
                    <a:gd name="connsiteX8658" fmla="*/ 744531 w 952345"/>
                    <a:gd name="connsiteY8658" fmla="*/ 110544 h 742078"/>
                    <a:gd name="connsiteX8659" fmla="*/ 742379 w 952345"/>
                    <a:gd name="connsiteY8659" fmla="*/ 112059 h 742078"/>
                    <a:gd name="connsiteX8660" fmla="*/ 742089 w 952345"/>
                    <a:gd name="connsiteY8660" fmla="*/ 112302 h 742078"/>
                    <a:gd name="connsiteX8661" fmla="*/ 740597 w 952345"/>
                    <a:gd name="connsiteY8661" fmla="*/ 113725 h 742078"/>
                    <a:gd name="connsiteX8662" fmla="*/ 739556 w 952345"/>
                    <a:gd name="connsiteY8662" fmla="*/ 114246 h 742078"/>
                    <a:gd name="connsiteX8663" fmla="*/ 737404 w 952345"/>
                    <a:gd name="connsiteY8663" fmla="*/ 114605 h 742078"/>
                    <a:gd name="connsiteX8664" fmla="*/ 735425 w 952345"/>
                    <a:gd name="connsiteY8664" fmla="*/ 114813 h 742078"/>
                    <a:gd name="connsiteX8665" fmla="*/ 733979 w 952345"/>
                    <a:gd name="connsiteY8665" fmla="*/ 116109 h 742078"/>
                    <a:gd name="connsiteX8666" fmla="*/ 733297 w 952345"/>
                    <a:gd name="connsiteY8666" fmla="*/ 116525 h 742078"/>
                    <a:gd name="connsiteX8667" fmla="*/ 730867 w 952345"/>
                    <a:gd name="connsiteY8667" fmla="*/ 117659 h 742078"/>
                    <a:gd name="connsiteX8668" fmla="*/ 730045 w 952345"/>
                    <a:gd name="connsiteY8668" fmla="*/ 117925 h 742078"/>
                    <a:gd name="connsiteX8669" fmla="*/ 727882 w 952345"/>
                    <a:gd name="connsiteY8669" fmla="*/ 118365 h 742078"/>
                    <a:gd name="connsiteX8670" fmla="*/ 727465 w 952345"/>
                    <a:gd name="connsiteY8670" fmla="*/ 118480 h 742078"/>
                    <a:gd name="connsiteX8671" fmla="*/ 724897 w 952345"/>
                    <a:gd name="connsiteY8671" fmla="*/ 119256 h 742078"/>
                    <a:gd name="connsiteX8672" fmla="*/ 724157 w 952345"/>
                    <a:gd name="connsiteY8672" fmla="*/ 119418 h 742078"/>
                    <a:gd name="connsiteX8673" fmla="*/ 721438 w 952345"/>
                    <a:gd name="connsiteY8673" fmla="*/ 119834 h 742078"/>
                    <a:gd name="connsiteX8674" fmla="*/ 720651 w 952345"/>
                    <a:gd name="connsiteY8674" fmla="*/ 119869 h 742078"/>
                    <a:gd name="connsiteX8675" fmla="*/ 718939 w 952345"/>
                    <a:gd name="connsiteY8675" fmla="*/ 119811 h 742078"/>
                    <a:gd name="connsiteX8676" fmla="*/ 718279 w 952345"/>
                    <a:gd name="connsiteY8676" fmla="*/ 119695 h 742078"/>
                    <a:gd name="connsiteX8677" fmla="*/ 717782 w 952345"/>
                    <a:gd name="connsiteY8677" fmla="*/ 119510 h 742078"/>
                    <a:gd name="connsiteX8678" fmla="*/ 717168 w 952345"/>
                    <a:gd name="connsiteY8678" fmla="*/ 119232 h 742078"/>
                    <a:gd name="connsiteX8679" fmla="*/ 716509 w 952345"/>
                    <a:gd name="connsiteY8679" fmla="*/ 118862 h 742078"/>
                    <a:gd name="connsiteX8680" fmla="*/ 715618 w 952345"/>
                    <a:gd name="connsiteY8680" fmla="*/ 117647 h 742078"/>
                    <a:gd name="connsiteX8681" fmla="*/ 715259 w 952345"/>
                    <a:gd name="connsiteY8681" fmla="*/ 116224 h 742078"/>
                    <a:gd name="connsiteX8682" fmla="*/ 715121 w 952345"/>
                    <a:gd name="connsiteY8682" fmla="*/ 115900 h 742078"/>
                    <a:gd name="connsiteX8683" fmla="*/ 714461 w 952345"/>
                    <a:gd name="connsiteY8683" fmla="*/ 114431 h 742078"/>
                    <a:gd name="connsiteX8684" fmla="*/ 714230 w 952345"/>
                    <a:gd name="connsiteY8684" fmla="*/ 113795 h 742078"/>
                    <a:gd name="connsiteX8685" fmla="*/ 713455 w 952345"/>
                    <a:gd name="connsiteY8685" fmla="*/ 111469 h 742078"/>
                    <a:gd name="connsiteX8686" fmla="*/ 713142 w 952345"/>
                    <a:gd name="connsiteY8686" fmla="*/ 109896 h 742078"/>
                    <a:gd name="connsiteX8687" fmla="*/ 713084 w 952345"/>
                    <a:gd name="connsiteY8687" fmla="*/ 109097 h 742078"/>
                    <a:gd name="connsiteX8688" fmla="*/ 713674 w 952345"/>
                    <a:gd name="connsiteY8688" fmla="*/ 107582 h 742078"/>
                    <a:gd name="connsiteX8689" fmla="*/ 714450 w 952345"/>
                    <a:gd name="connsiteY8689" fmla="*/ 106830 h 742078"/>
                    <a:gd name="connsiteX8690" fmla="*/ 715514 w 952345"/>
                    <a:gd name="connsiteY8690" fmla="*/ 106286 h 742078"/>
                    <a:gd name="connsiteX8691" fmla="*/ 716000 w 952345"/>
                    <a:gd name="connsiteY8691" fmla="*/ 106205 h 742078"/>
                    <a:gd name="connsiteX8692" fmla="*/ 716497 w 952345"/>
                    <a:gd name="connsiteY8692" fmla="*/ 106182 h 742078"/>
                    <a:gd name="connsiteX8693" fmla="*/ 719170 w 952345"/>
                    <a:gd name="connsiteY8693" fmla="*/ 106390 h 742078"/>
                    <a:gd name="connsiteX8694" fmla="*/ 719910 w 952345"/>
                    <a:gd name="connsiteY8694" fmla="*/ 106529 h 742078"/>
                    <a:gd name="connsiteX8695" fmla="*/ 722502 w 952345"/>
                    <a:gd name="connsiteY8695" fmla="*/ 107188 h 742078"/>
                    <a:gd name="connsiteX8696" fmla="*/ 722652 w 952345"/>
                    <a:gd name="connsiteY8696" fmla="*/ 107200 h 742078"/>
                    <a:gd name="connsiteX8697" fmla="*/ 725464 w 952345"/>
                    <a:gd name="connsiteY8697" fmla="*/ 106853 h 742078"/>
                    <a:gd name="connsiteX8698" fmla="*/ 725788 w 952345"/>
                    <a:gd name="connsiteY8698" fmla="*/ 106760 h 742078"/>
                    <a:gd name="connsiteX8699" fmla="*/ 727003 w 952345"/>
                    <a:gd name="connsiteY8699" fmla="*/ 106344 h 742078"/>
                    <a:gd name="connsiteX8700" fmla="*/ 724839 w 952345"/>
                    <a:gd name="connsiteY8700" fmla="*/ 104227 h 742078"/>
                    <a:gd name="connsiteX8701" fmla="*/ 724666 w 952345"/>
                    <a:gd name="connsiteY8701" fmla="*/ 104076 h 742078"/>
                    <a:gd name="connsiteX8702" fmla="*/ 722386 w 952345"/>
                    <a:gd name="connsiteY8702" fmla="*/ 102896 h 742078"/>
                    <a:gd name="connsiteX8703" fmla="*/ 722305 w 952345"/>
                    <a:gd name="connsiteY8703" fmla="*/ 102896 h 742078"/>
                    <a:gd name="connsiteX8704" fmla="*/ 721137 w 952345"/>
                    <a:gd name="connsiteY8704" fmla="*/ 102861 h 742078"/>
                    <a:gd name="connsiteX8705" fmla="*/ 721044 w 952345"/>
                    <a:gd name="connsiteY8705" fmla="*/ 102896 h 742078"/>
                    <a:gd name="connsiteX8706" fmla="*/ 719054 w 952345"/>
                    <a:gd name="connsiteY8706" fmla="*/ 103717 h 742078"/>
                    <a:gd name="connsiteX8707" fmla="*/ 718094 w 952345"/>
                    <a:gd name="connsiteY8707" fmla="*/ 104007 h 742078"/>
                    <a:gd name="connsiteX8708" fmla="*/ 714299 w 952345"/>
                    <a:gd name="connsiteY8708" fmla="*/ 104550 h 742078"/>
                    <a:gd name="connsiteX8709" fmla="*/ 711048 w 952345"/>
                    <a:gd name="connsiteY8709" fmla="*/ 104828 h 742078"/>
                    <a:gd name="connsiteX8710" fmla="*/ 709336 w 952345"/>
                    <a:gd name="connsiteY8710" fmla="*/ 104898 h 742078"/>
                    <a:gd name="connsiteX8711" fmla="*/ 707334 w 952345"/>
                    <a:gd name="connsiteY8711" fmla="*/ 104932 h 742078"/>
                    <a:gd name="connsiteX8712" fmla="*/ 706756 w 952345"/>
                    <a:gd name="connsiteY8712" fmla="*/ 104840 h 742078"/>
                    <a:gd name="connsiteX8713" fmla="*/ 706247 w 952345"/>
                    <a:gd name="connsiteY8713" fmla="*/ 104736 h 742078"/>
                    <a:gd name="connsiteX8714" fmla="*/ 705958 w 952345"/>
                    <a:gd name="connsiteY8714" fmla="*/ 104678 h 742078"/>
                    <a:gd name="connsiteX8715" fmla="*/ 705715 w 952345"/>
                    <a:gd name="connsiteY8715" fmla="*/ 105048 h 742078"/>
                    <a:gd name="connsiteX8716" fmla="*/ 705437 w 952345"/>
                    <a:gd name="connsiteY8716" fmla="*/ 105476 h 742078"/>
                    <a:gd name="connsiteX8717" fmla="*/ 704592 w 952345"/>
                    <a:gd name="connsiteY8717" fmla="*/ 106818 h 742078"/>
                    <a:gd name="connsiteX8718" fmla="*/ 704187 w 952345"/>
                    <a:gd name="connsiteY8718" fmla="*/ 107281 h 742078"/>
                    <a:gd name="connsiteX8719" fmla="*/ 702510 w 952345"/>
                    <a:gd name="connsiteY8719" fmla="*/ 108669 h 742078"/>
                    <a:gd name="connsiteX8720" fmla="*/ 702024 w 952345"/>
                    <a:gd name="connsiteY8720" fmla="*/ 108959 h 742078"/>
                    <a:gd name="connsiteX8721" fmla="*/ 701538 w 952345"/>
                    <a:gd name="connsiteY8721" fmla="*/ 109167 h 742078"/>
                    <a:gd name="connsiteX8722" fmla="*/ 699386 w 952345"/>
                    <a:gd name="connsiteY8722" fmla="*/ 109930 h 742078"/>
                    <a:gd name="connsiteX8723" fmla="*/ 698588 w 952345"/>
                    <a:gd name="connsiteY8723" fmla="*/ 110116 h 742078"/>
                    <a:gd name="connsiteX8724" fmla="*/ 695221 w 952345"/>
                    <a:gd name="connsiteY8724" fmla="*/ 110625 h 742078"/>
                    <a:gd name="connsiteX8725" fmla="*/ 691438 w 952345"/>
                    <a:gd name="connsiteY8725" fmla="*/ 110937 h 742078"/>
                    <a:gd name="connsiteX8726" fmla="*/ 687689 w 952345"/>
                    <a:gd name="connsiteY8726" fmla="*/ 111180 h 742078"/>
                    <a:gd name="connsiteX8727" fmla="*/ 687435 w 952345"/>
                    <a:gd name="connsiteY8727" fmla="*/ 111203 h 742078"/>
                    <a:gd name="connsiteX8728" fmla="*/ 684866 w 952345"/>
                    <a:gd name="connsiteY8728" fmla="*/ 112117 h 742078"/>
                    <a:gd name="connsiteX8729" fmla="*/ 684669 w 952345"/>
                    <a:gd name="connsiteY8729" fmla="*/ 112256 h 742078"/>
                    <a:gd name="connsiteX8730" fmla="*/ 682969 w 952345"/>
                    <a:gd name="connsiteY8730" fmla="*/ 113505 h 742078"/>
                    <a:gd name="connsiteX8731" fmla="*/ 682541 w 952345"/>
                    <a:gd name="connsiteY8731" fmla="*/ 113818 h 742078"/>
                    <a:gd name="connsiteX8732" fmla="*/ 682286 w 952345"/>
                    <a:gd name="connsiteY8732" fmla="*/ 114003 h 742078"/>
                    <a:gd name="connsiteX8733" fmla="*/ 679972 w 952345"/>
                    <a:gd name="connsiteY8733" fmla="*/ 116710 h 742078"/>
                    <a:gd name="connsiteX8734" fmla="*/ 677751 w 952345"/>
                    <a:gd name="connsiteY8734" fmla="*/ 119059 h 742078"/>
                    <a:gd name="connsiteX8735" fmla="*/ 677473 w 952345"/>
                    <a:gd name="connsiteY8735" fmla="*/ 119394 h 742078"/>
                    <a:gd name="connsiteX8736" fmla="*/ 675923 w 952345"/>
                    <a:gd name="connsiteY8736" fmla="*/ 121431 h 742078"/>
                    <a:gd name="connsiteX8737" fmla="*/ 675691 w 952345"/>
                    <a:gd name="connsiteY8737" fmla="*/ 121778 h 742078"/>
                    <a:gd name="connsiteX8738" fmla="*/ 674315 w 952345"/>
                    <a:gd name="connsiteY8738" fmla="*/ 124034 h 742078"/>
                    <a:gd name="connsiteX8739" fmla="*/ 671769 w 952345"/>
                    <a:gd name="connsiteY8739" fmla="*/ 128164 h 742078"/>
                    <a:gd name="connsiteX8740" fmla="*/ 669398 w 952345"/>
                    <a:gd name="connsiteY8740" fmla="*/ 131832 h 742078"/>
                    <a:gd name="connsiteX8741" fmla="*/ 667234 w 952345"/>
                    <a:gd name="connsiteY8741" fmla="*/ 134944 h 742078"/>
                    <a:gd name="connsiteX8742" fmla="*/ 666656 w 952345"/>
                    <a:gd name="connsiteY8742" fmla="*/ 135615 h 742078"/>
                    <a:gd name="connsiteX8743" fmla="*/ 664006 w 952345"/>
                    <a:gd name="connsiteY8743" fmla="*/ 138288 h 742078"/>
                    <a:gd name="connsiteX8744" fmla="*/ 659239 w 952345"/>
                    <a:gd name="connsiteY8744" fmla="*/ 142626 h 742078"/>
                    <a:gd name="connsiteX8745" fmla="*/ 658985 w 952345"/>
                    <a:gd name="connsiteY8745" fmla="*/ 142892 h 742078"/>
                    <a:gd name="connsiteX8746" fmla="*/ 658661 w 952345"/>
                    <a:gd name="connsiteY8746" fmla="*/ 143309 h 742078"/>
                    <a:gd name="connsiteX8747" fmla="*/ 658580 w 952345"/>
                    <a:gd name="connsiteY8747" fmla="*/ 144558 h 742078"/>
                    <a:gd name="connsiteX8748" fmla="*/ 658603 w 952345"/>
                    <a:gd name="connsiteY8748" fmla="*/ 144917 h 742078"/>
                    <a:gd name="connsiteX8749" fmla="*/ 658742 w 952345"/>
                    <a:gd name="connsiteY8749" fmla="*/ 146525 h 742078"/>
                    <a:gd name="connsiteX8750" fmla="*/ 658742 w 952345"/>
                    <a:gd name="connsiteY8750" fmla="*/ 146930 h 742078"/>
                    <a:gd name="connsiteX8751" fmla="*/ 658672 w 952345"/>
                    <a:gd name="connsiteY8751" fmla="*/ 147462 h 742078"/>
                    <a:gd name="connsiteX8752" fmla="*/ 658267 w 952345"/>
                    <a:gd name="connsiteY8752" fmla="*/ 149741 h 742078"/>
                    <a:gd name="connsiteX8753" fmla="*/ 657782 w 952345"/>
                    <a:gd name="connsiteY8753" fmla="*/ 151454 h 742078"/>
                    <a:gd name="connsiteX8754" fmla="*/ 656914 w 952345"/>
                    <a:gd name="connsiteY8754" fmla="*/ 152588 h 742078"/>
                    <a:gd name="connsiteX8755" fmla="*/ 655549 w 952345"/>
                    <a:gd name="connsiteY8755" fmla="*/ 153444 h 742078"/>
                    <a:gd name="connsiteX8756" fmla="*/ 654773 w 952345"/>
                    <a:gd name="connsiteY8756" fmla="*/ 153849 h 742078"/>
                    <a:gd name="connsiteX8757" fmla="*/ 652783 w 952345"/>
                    <a:gd name="connsiteY8757" fmla="*/ 154670 h 742078"/>
                    <a:gd name="connsiteX8758" fmla="*/ 651326 w 952345"/>
                    <a:gd name="connsiteY8758" fmla="*/ 155179 h 742078"/>
                    <a:gd name="connsiteX8759" fmla="*/ 650076 w 952345"/>
                    <a:gd name="connsiteY8759" fmla="*/ 155873 h 742078"/>
                    <a:gd name="connsiteX8760" fmla="*/ 649393 w 952345"/>
                    <a:gd name="connsiteY8760" fmla="*/ 157192 h 742078"/>
                    <a:gd name="connsiteX8761" fmla="*/ 648560 w 952345"/>
                    <a:gd name="connsiteY8761" fmla="*/ 158650 h 742078"/>
                    <a:gd name="connsiteX8762" fmla="*/ 648028 w 952345"/>
                    <a:gd name="connsiteY8762" fmla="*/ 159414 h 742078"/>
                    <a:gd name="connsiteX8763" fmla="*/ 644858 w 952345"/>
                    <a:gd name="connsiteY8763" fmla="*/ 163024 h 742078"/>
                    <a:gd name="connsiteX8764" fmla="*/ 644534 w 952345"/>
                    <a:gd name="connsiteY8764" fmla="*/ 163417 h 742078"/>
                    <a:gd name="connsiteX8765" fmla="*/ 643215 w 952345"/>
                    <a:gd name="connsiteY8765" fmla="*/ 165025 h 742078"/>
                    <a:gd name="connsiteX8766" fmla="*/ 642949 w 952345"/>
                    <a:gd name="connsiteY8766" fmla="*/ 165395 h 742078"/>
                    <a:gd name="connsiteX8767" fmla="*/ 642324 w 952345"/>
                    <a:gd name="connsiteY8767" fmla="*/ 166263 h 742078"/>
                    <a:gd name="connsiteX8768" fmla="*/ 641572 w 952345"/>
                    <a:gd name="connsiteY8768" fmla="*/ 167096 h 742078"/>
                    <a:gd name="connsiteX8769" fmla="*/ 641179 w 952345"/>
                    <a:gd name="connsiteY8769" fmla="*/ 167409 h 742078"/>
                    <a:gd name="connsiteX8770" fmla="*/ 640057 w 952345"/>
                    <a:gd name="connsiteY8770" fmla="*/ 168276 h 742078"/>
                    <a:gd name="connsiteX8771" fmla="*/ 638599 w 952345"/>
                    <a:gd name="connsiteY8771" fmla="*/ 169051 h 742078"/>
                    <a:gd name="connsiteX8772" fmla="*/ 637731 w 952345"/>
                    <a:gd name="connsiteY8772" fmla="*/ 169364 h 742078"/>
                    <a:gd name="connsiteX8773" fmla="*/ 636528 w 952345"/>
                    <a:gd name="connsiteY8773" fmla="*/ 169618 h 742078"/>
                    <a:gd name="connsiteX8774" fmla="*/ 635753 w 952345"/>
                    <a:gd name="connsiteY8774" fmla="*/ 169711 h 742078"/>
                    <a:gd name="connsiteX8775" fmla="*/ 634955 w 952345"/>
                    <a:gd name="connsiteY8775" fmla="*/ 169688 h 742078"/>
                    <a:gd name="connsiteX8776" fmla="*/ 634029 w 952345"/>
                    <a:gd name="connsiteY8776" fmla="*/ 169584 h 742078"/>
                    <a:gd name="connsiteX8777" fmla="*/ 632479 w 952345"/>
                    <a:gd name="connsiteY8777" fmla="*/ 169190 h 742078"/>
                    <a:gd name="connsiteX8778" fmla="*/ 631703 w 952345"/>
                    <a:gd name="connsiteY8778" fmla="*/ 168820 h 742078"/>
                    <a:gd name="connsiteX8779" fmla="*/ 630431 w 952345"/>
                    <a:gd name="connsiteY8779" fmla="*/ 167813 h 742078"/>
                    <a:gd name="connsiteX8780" fmla="*/ 629910 w 952345"/>
                    <a:gd name="connsiteY8780" fmla="*/ 167177 h 742078"/>
                    <a:gd name="connsiteX8781" fmla="*/ 629679 w 952345"/>
                    <a:gd name="connsiteY8781" fmla="*/ 166749 h 742078"/>
                    <a:gd name="connsiteX8782" fmla="*/ 629470 w 952345"/>
                    <a:gd name="connsiteY8782" fmla="*/ 165754 h 742078"/>
                    <a:gd name="connsiteX8783" fmla="*/ 629494 w 952345"/>
                    <a:gd name="connsiteY8783" fmla="*/ 164690 h 742078"/>
                    <a:gd name="connsiteX8784" fmla="*/ 629551 w 952345"/>
                    <a:gd name="connsiteY8784" fmla="*/ 164285 h 742078"/>
                    <a:gd name="connsiteX8785" fmla="*/ 629806 w 952345"/>
                    <a:gd name="connsiteY8785" fmla="*/ 163405 h 742078"/>
                    <a:gd name="connsiteX8786" fmla="*/ 630639 w 952345"/>
                    <a:gd name="connsiteY8786" fmla="*/ 161635 h 742078"/>
                    <a:gd name="connsiteX8787" fmla="*/ 631171 w 952345"/>
                    <a:gd name="connsiteY8787" fmla="*/ 160918 h 742078"/>
                    <a:gd name="connsiteX8788" fmla="*/ 632455 w 952345"/>
                    <a:gd name="connsiteY8788" fmla="*/ 159634 h 742078"/>
                    <a:gd name="connsiteX8789" fmla="*/ 632525 w 952345"/>
                    <a:gd name="connsiteY8789" fmla="*/ 159368 h 742078"/>
                    <a:gd name="connsiteX8790" fmla="*/ 632641 w 952345"/>
                    <a:gd name="connsiteY8790" fmla="*/ 158870 h 742078"/>
                    <a:gd name="connsiteX8791" fmla="*/ 632745 w 952345"/>
                    <a:gd name="connsiteY8791" fmla="*/ 158407 h 742078"/>
                    <a:gd name="connsiteX8792" fmla="*/ 633011 w 952345"/>
                    <a:gd name="connsiteY8792" fmla="*/ 156869 h 742078"/>
                    <a:gd name="connsiteX8793" fmla="*/ 633219 w 952345"/>
                    <a:gd name="connsiteY8793" fmla="*/ 155978 h 742078"/>
                    <a:gd name="connsiteX8794" fmla="*/ 633728 w 952345"/>
                    <a:gd name="connsiteY8794" fmla="*/ 154624 h 742078"/>
                    <a:gd name="connsiteX8795" fmla="*/ 633566 w 952345"/>
                    <a:gd name="connsiteY8795" fmla="*/ 153884 h 742078"/>
                    <a:gd name="connsiteX8796" fmla="*/ 633531 w 952345"/>
                    <a:gd name="connsiteY8796" fmla="*/ 153803 h 742078"/>
                    <a:gd name="connsiteX8797" fmla="*/ 632745 w 952345"/>
                    <a:gd name="connsiteY8797" fmla="*/ 152784 h 742078"/>
                    <a:gd name="connsiteX8798" fmla="*/ 632629 w 952345"/>
                    <a:gd name="connsiteY8798" fmla="*/ 152692 h 742078"/>
                    <a:gd name="connsiteX8799" fmla="*/ 632016 w 952345"/>
                    <a:gd name="connsiteY8799" fmla="*/ 152299 h 742078"/>
                    <a:gd name="connsiteX8800" fmla="*/ 631831 w 952345"/>
                    <a:gd name="connsiteY8800" fmla="*/ 152229 h 742078"/>
                    <a:gd name="connsiteX8801" fmla="*/ 630905 w 952345"/>
                    <a:gd name="connsiteY8801" fmla="*/ 152032 h 742078"/>
                    <a:gd name="connsiteX8802" fmla="*/ 630396 w 952345"/>
                    <a:gd name="connsiteY8802" fmla="*/ 151928 h 742078"/>
                    <a:gd name="connsiteX8803" fmla="*/ 630199 w 952345"/>
                    <a:gd name="connsiteY8803" fmla="*/ 151894 h 742078"/>
                    <a:gd name="connsiteX8804" fmla="*/ 627307 w 952345"/>
                    <a:gd name="connsiteY8804" fmla="*/ 152218 h 742078"/>
                    <a:gd name="connsiteX8805" fmla="*/ 626613 w 952345"/>
                    <a:gd name="connsiteY8805" fmla="*/ 152252 h 742078"/>
                    <a:gd name="connsiteX8806" fmla="*/ 624924 w 952345"/>
                    <a:gd name="connsiteY8806" fmla="*/ 152241 h 742078"/>
                    <a:gd name="connsiteX8807" fmla="*/ 623130 w 952345"/>
                    <a:gd name="connsiteY8807" fmla="*/ 151130 h 742078"/>
                    <a:gd name="connsiteX8808" fmla="*/ 622968 w 952345"/>
                    <a:gd name="connsiteY8808" fmla="*/ 150806 h 742078"/>
                    <a:gd name="connsiteX8809" fmla="*/ 622783 w 952345"/>
                    <a:gd name="connsiteY8809" fmla="*/ 149626 h 742078"/>
                    <a:gd name="connsiteX8810" fmla="*/ 623096 w 952345"/>
                    <a:gd name="connsiteY8810" fmla="*/ 147740 h 742078"/>
                    <a:gd name="connsiteX8811" fmla="*/ 622725 w 952345"/>
                    <a:gd name="connsiteY8811" fmla="*/ 147046 h 742078"/>
                    <a:gd name="connsiteX8812" fmla="*/ 622240 w 952345"/>
                    <a:gd name="connsiteY8812" fmla="*/ 146814 h 742078"/>
                    <a:gd name="connsiteX8813" fmla="*/ 621626 w 952345"/>
                    <a:gd name="connsiteY8813" fmla="*/ 146479 h 742078"/>
                    <a:gd name="connsiteX8814" fmla="*/ 620955 w 952345"/>
                    <a:gd name="connsiteY8814" fmla="*/ 145866 h 742078"/>
                    <a:gd name="connsiteX8815" fmla="*/ 620064 w 952345"/>
                    <a:gd name="connsiteY8815" fmla="*/ 144524 h 742078"/>
                    <a:gd name="connsiteX8816" fmla="*/ 619775 w 952345"/>
                    <a:gd name="connsiteY8816" fmla="*/ 143887 h 742078"/>
                    <a:gd name="connsiteX8817" fmla="*/ 619602 w 952345"/>
                    <a:gd name="connsiteY8817" fmla="*/ 143112 h 742078"/>
                    <a:gd name="connsiteX8818" fmla="*/ 619324 w 952345"/>
                    <a:gd name="connsiteY8818" fmla="*/ 140521 h 742078"/>
                    <a:gd name="connsiteX8819" fmla="*/ 619243 w 952345"/>
                    <a:gd name="connsiteY8819" fmla="*/ 140093 h 742078"/>
                    <a:gd name="connsiteX8820" fmla="*/ 618792 w 952345"/>
                    <a:gd name="connsiteY8820" fmla="*/ 137674 h 742078"/>
                    <a:gd name="connsiteX8821" fmla="*/ 618722 w 952345"/>
                    <a:gd name="connsiteY8821" fmla="*/ 137640 h 742078"/>
                    <a:gd name="connsiteX8822" fmla="*/ 618549 w 952345"/>
                    <a:gd name="connsiteY8822" fmla="*/ 137547 h 742078"/>
                    <a:gd name="connsiteX8823" fmla="*/ 617716 w 952345"/>
                    <a:gd name="connsiteY8823" fmla="*/ 137316 h 742078"/>
                    <a:gd name="connsiteX8824" fmla="*/ 617218 w 952345"/>
                    <a:gd name="connsiteY8824" fmla="*/ 137177 h 742078"/>
                    <a:gd name="connsiteX8825" fmla="*/ 616165 w 952345"/>
                    <a:gd name="connsiteY8825" fmla="*/ 137455 h 742078"/>
                    <a:gd name="connsiteX8826" fmla="*/ 614418 w 952345"/>
                    <a:gd name="connsiteY8826" fmla="*/ 137779 h 742078"/>
                    <a:gd name="connsiteX8827" fmla="*/ 613504 w 952345"/>
                    <a:gd name="connsiteY8827" fmla="*/ 137790 h 742078"/>
                    <a:gd name="connsiteX8828" fmla="*/ 613562 w 952345"/>
                    <a:gd name="connsiteY8828" fmla="*/ 137790 h 742078"/>
                    <a:gd name="connsiteX8829" fmla="*/ 613169 w 952345"/>
                    <a:gd name="connsiteY8829" fmla="*/ 137790 h 742078"/>
                    <a:gd name="connsiteX8830" fmla="*/ 612799 w 952345"/>
                    <a:gd name="connsiteY8830" fmla="*/ 137848 h 742078"/>
                    <a:gd name="connsiteX8831" fmla="*/ 611572 w 952345"/>
                    <a:gd name="connsiteY8831" fmla="*/ 137952 h 742078"/>
                    <a:gd name="connsiteX8832" fmla="*/ 611063 w 952345"/>
                    <a:gd name="connsiteY8832" fmla="*/ 137975 h 742078"/>
                    <a:gd name="connsiteX8833" fmla="*/ 610913 w 952345"/>
                    <a:gd name="connsiteY8833" fmla="*/ 137987 h 742078"/>
                    <a:gd name="connsiteX8834" fmla="*/ 610381 w 952345"/>
                    <a:gd name="connsiteY8834" fmla="*/ 138646 h 742078"/>
                    <a:gd name="connsiteX8835" fmla="*/ 610438 w 952345"/>
                    <a:gd name="connsiteY8835" fmla="*/ 138577 h 742078"/>
                    <a:gd name="connsiteX8836" fmla="*/ 610300 w 952345"/>
                    <a:gd name="connsiteY8836" fmla="*/ 138750 h 742078"/>
                    <a:gd name="connsiteX8837" fmla="*/ 610219 w 952345"/>
                    <a:gd name="connsiteY8837" fmla="*/ 138947 h 742078"/>
                    <a:gd name="connsiteX8838" fmla="*/ 609929 w 952345"/>
                    <a:gd name="connsiteY8838" fmla="*/ 139468 h 742078"/>
                    <a:gd name="connsiteX8839" fmla="*/ 609617 w 952345"/>
                    <a:gd name="connsiteY8839" fmla="*/ 139873 h 742078"/>
                    <a:gd name="connsiteX8840" fmla="*/ 609039 w 952345"/>
                    <a:gd name="connsiteY8840" fmla="*/ 140370 h 742078"/>
                    <a:gd name="connsiteX8841" fmla="*/ 608610 w 952345"/>
                    <a:gd name="connsiteY8841" fmla="*/ 140625 h 742078"/>
                    <a:gd name="connsiteX8842" fmla="*/ 607754 w 952345"/>
                    <a:gd name="connsiteY8842" fmla="*/ 141168 h 742078"/>
                    <a:gd name="connsiteX8843" fmla="*/ 605949 w 952345"/>
                    <a:gd name="connsiteY8843" fmla="*/ 142163 h 742078"/>
                    <a:gd name="connsiteX8844" fmla="*/ 605116 w 952345"/>
                    <a:gd name="connsiteY8844" fmla="*/ 142430 h 742078"/>
                    <a:gd name="connsiteX8845" fmla="*/ 605047 w 952345"/>
                    <a:gd name="connsiteY8845" fmla="*/ 142441 h 742078"/>
                    <a:gd name="connsiteX8846" fmla="*/ 605186 w 952345"/>
                    <a:gd name="connsiteY8846" fmla="*/ 143182 h 742078"/>
                    <a:gd name="connsiteX8847" fmla="*/ 605244 w 952345"/>
                    <a:gd name="connsiteY8847" fmla="*/ 144003 h 742078"/>
                    <a:gd name="connsiteX8848" fmla="*/ 605221 w 952345"/>
                    <a:gd name="connsiteY8848" fmla="*/ 144408 h 742078"/>
                    <a:gd name="connsiteX8849" fmla="*/ 605128 w 952345"/>
                    <a:gd name="connsiteY8849" fmla="*/ 144940 h 742078"/>
                    <a:gd name="connsiteX8850" fmla="*/ 604897 w 952345"/>
                    <a:gd name="connsiteY8850" fmla="*/ 145715 h 742078"/>
                    <a:gd name="connsiteX8851" fmla="*/ 604538 w 952345"/>
                    <a:gd name="connsiteY8851" fmla="*/ 146664 h 742078"/>
                    <a:gd name="connsiteX8852" fmla="*/ 604526 w 952345"/>
                    <a:gd name="connsiteY8852" fmla="*/ 146757 h 742078"/>
                    <a:gd name="connsiteX8853" fmla="*/ 604561 w 952345"/>
                    <a:gd name="connsiteY8853" fmla="*/ 147520 h 742078"/>
                    <a:gd name="connsiteX8854" fmla="*/ 604619 w 952345"/>
                    <a:gd name="connsiteY8854" fmla="*/ 147590 h 742078"/>
                    <a:gd name="connsiteX8855" fmla="*/ 604978 w 952345"/>
                    <a:gd name="connsiteY8855" fmla="*/ 148342 h 742078"/>
                    <a:gd name="connsiteX8856" fmla="*/ 605140 w 952345"/>
                    <a:gd name="connsiteY8856" fmla="*/ 149047 h 742078"/>
                    <a:gd name="connsiteX8857" fmla="*/ 605163 w 952345"/>
                    <a:gd name="connsiteY8857" fmla="*/ 149580 h 742078"/>
                    <a:gd name="connsiteX8858" fmla="*/ 605186 w 952345"/>
                    <a:gd name="connsiteY8858" fmla="*/ 151280 h 742078"/>
                    <a:gd name="connsiteX8859" fmla="*/ 605186 w 952345"/>
                    <a:gd name="connsiteY8859" fmla="*/ 151789 h 742078"/>
                    <a:gd name="connsiteX8860" fmla="*/ 605209 w 952345"/>
                    <a:gd name="connsiteY8860" fmla="*/ 152854 h 742078"/>
                    <a:gd name="connsiteX8861" fmla="*/ 605221 w 952345"/>
                    <a:gd name="connsiteY8861" fmla="*/ 153363 h 742078"/>
                    <a:gd name="connsiteX8862" fmla="*/ 605232 w 952345"/>
                    <a:gd name="connsiteY8862" fmla="*/ 153884 h 742078"/>
                    <a:gd name="connsiteX8863" fmla="*/ 605348 w 952345"/>
                    <a:gd name="connsiteY8863" fmla="*/ 156626 h 742078"/>
                    <a:gd name="connsiteX8864" fmla="*/ 605325 w 952345"/>
                    <a:gd name="connsiteY8864" fmla="*/ 159888 h 742078"/>
                    <a:gd name="connsiteX8865" fmla="*/ 605221 w 952345"/>
                    <a:gd name="connsiteY8865" fmla="*/ 160895 h 742078"/>
                    <a:gd name="connsiteX8866" fmla="*/ 604330 w 952345"/>
                    <a:gd name="connsiteY8866" fmla="*/ 164493 h 742078"/>
                    <a:gd name="connsiteX8867" fmla="*/ 604260 w 952345"/>
                    <a:gd name="connsiteY8867" fmla="*/ 164898 h 742078"/>
                    <a:gd name="connsiteX8868" fmla="*/ 604098 w 952345"/>
                    <a:gd name="connsiteY8868" fmla="*/ 166124 h 742078"/>
                    <a:gd name="connsiteX8869" fmla="*/ 603867 w 952345"/>
                    <a:gd name="connsiteY8869" fmla="*/ 166957 h 742078"/>
                    <a:gd name="connsiteX8870" fmla="*/ 603578 w 952345"/>
                    <a:gd name="connsiteY8870" fmla="*/ 167651 h 742078"/>
                    <a:gd name="connsiteX8871" fmla="*/ 603728 w 952345"/>
                    <a:gd name="connsiteY8871" fmla="*/ 169051 h 742078"/>
                    <a:gd name="connsiteX8872" fmla="*/ 602791 w 952345"/>
                    <a:gd name="connsiteY8872" fmla="*/ 170972 h 742078"/>
                    <a:gd name="connsiteX8873" fmla="*/ 602340 w 952345"/>
                    <a:gd name="connsiteY8873" fmla="*/ 171250 h 742078"/>
                    <a:gd name="connsiteX8874" fmla="*/ 600859 w 952345"/>
                    <a:gd name="connsiteY8874" fmla="*/ 172117 h 742078"/>
                    <a:gd name="connsiteX8875" fmla="*/ 599933 w 952345"/>
                    <a:gd name="connsiteY8875" fmla="*/ 172360 h 742078"/>
                    <a:gd name="connsiteX8876" fmla="*/ 596254 w 952345"/>
                    <a:gd name="connsiteY8876" fmla="*/ 172395 h 742078"/>
                    <a:gd name="connsiteX8877" fmla="*/ 595849 w 952345"/>
                    <a:gd name="connsiteY8877" fmla="*/ 172430 h 742078"/>
                    <a:gd name="connsiteX8878" fmla="*/ 594970 w 952345"/>
                    <a:gd name="connsiteY8878" fmla="*/ 172545 h 742078"/>
                    <a:gd name="connsiteX8879" fmla="*/ 594137 w 952345"/>
                    <a:gd name="connsiteY8879" fmla="*/ 173286 h 742078"/>
                    <a:gd name="connsiteX8880" fmla="*/ 593315 w 952345"/>
                    <a:gd name="connsiteY8880" fmla="*/ 173702 h 742078"/>
                    <a:gd name="connsiteX8881" fmla="*/ 591973 w 952345"/>
                    <a:gd name="connsiteY8881" fmla="*/ 174050 h 742078"/>
                    <a:gd name="connsiteX8882" fmla="*/ 591834 w 952345"/>
                    <a:gd name="connsiteY8882" fmla="*/ 174119 h 742078"/>
                    <a:gd name="connsiteX8883" fmla="*/ 590620 w 952345"/>
                    <a:gd name="connsiteY8883" fmla="*/ 174975 h 742078"/>
                    <a:gd name="connsiteX8884" fmla="*/ 589740 w 952345"/>
                    <a:gd name="connsiteY8884" fmla="*/ 175322 h 742078"/>
                    <a:gd name="connsiteX8885" fmla="*/ 589254 w 952345"/>
                    <a:gd name="connsiteY8885" fmla="*/ 175392 h 742078"/>
                    <a:gd name="connsiteX8886" fmla="*/ 588363 w 952345"/>
                    <a:gd name="connsiteY8886" fmla="*/ 175299 h 742078"/>
                    <a:gd name="connsiteX8887" fmla="*/ 586825 w 952345"/>
                    <a:gd name="connsiteY8887" fmla="*/ 174790 h 742078"/>
                    <a:gd name="connsiteX8888" fmla="*/ 586131 w 952345"/>
                    <a:gd name="connsiteY8888" fmla="*/ 174466 h 742078"/>
                    <a:gd name="connsiteX8889" fmla="*/ 585344 w 952345"/>
                    <a:gd name="connsiteY8889" fmla="*/ 174038 h 742078"/>
                    <a:gd name="connsiteX8890" fmla="*/ 584731 w 952345"/>
                    <a:gd name="connsiteY8890" fmla="*/ 173598 h 742078"/>
                    <a:gd name="connsiteX8891" fmla="*/ 584245 w 952345"/>
                    <a:gd name="connsiteY8891" fmla="*/ 175739 h 742078"/>
                    <a:gd name="connsiteX8892" fmla="*/ 583632 w 952345"/>
                    <a:gd name="connsiteY8892" fmla="*/ 176768 h 742078"/>
                    <a:gd name="connsiteX8893" fmla="*/ 583273 w 952345"/>
                    <a:gd name="connsiteY8893" fmla="*/ 177115 h 742078"/>
                    <a:gd name="connsiteX8894" fmla="*/ 582949 w 952345"/>
                    <a:gd name="connsiteY8894" fmla="*/ 177358 h 742078"/>
                    <a:gd name="connsiteX8895" fmla="*/ 581746 w 952345"/>
                    <a:gd name="connsiteY8895" fmla="*/ 178076 h 742078"/>
                    <a:gd name="connsiteX8896" fmla="*/ 581642 w 952345"/>
                    <a:gd name="connsiteY8896" fmla="*/ 178168 h 742078"/>
                    <a:gd name="connsiteX8897" fmla="*/ 578483 w 952345"/>
                    <a:gd name="connsiteY8897" fmla="*/ 182287 h 742078"/>
                    <a:gd name="connsiteX8898" fmla="*/ 576088 w 952345"/>
                    <a:gd name="connsiteY8898" fmla="*/ 182912 h 742078"/>
                    <a:gd name="connsiteX8899" fmla="*/ 575753 w 952345"/>
                    <a:gd name="connsiteY8899" fmla="*/ 182761 h 742078"/>
                    <a:gd name="connsiteX8900" fmla="*/ 574989 w 952345"/>
                    <a:gd name="connsiteY8900" fmla="*/ 182183 h 742078"/>
                    <a:gd name="connsiteX8901" fmla="*/ 574468 w 952345"/>
                    <a:gd name="connsiteY8901" fmla="*/ 181547 h 742078"/>
                    <a:gd name="connsiteX8902" fmla="*/ 574237 w 952345"/>
                    <a:gd name="connsiteY8902" fmla="*/ 181373 h 742078"/>
                    <a:gd name="connsiteX8903" fmla="*/ 572594 w 952345"/>
                    <a:gd name="connsiteY8903" fmla="*/ 180147 h 742078"/>
                    <a:gd name="connsiteX8904" fmla="*/ 572282 w 952345"/>
                    <a:gd name="connsiteY8904" fmla="*/ 179962 h 742078"/>
                    <a:gd name="connsiteX8905" fmla="*/ 570454 w 952345"/>
                    <a:gd name="connsiteY8905" fmla="*/ 179036 h 742078"/>
                    <a:gd name="connsiteX8906" fmla="*/ 569771 w 952345"/>
                    <a:gd name="connsiteY8906" fmla="*/ 178492 h 742078"/>
                    <a:gd name="connsiteX8907" fmla="*/ 569447 w 952345"/>
                    <a:gd name="connsiteY8907" fmla="*/ 178076 h 742078"/>
                    <a:gd name="connsiteX8908" fmla="*/ 568753 w 952345"/>
                    <a:gd name="connsiteY8908" fmla="*/ 176977 h 742078"/>
                    <a:gd name="connsiteX8909" fmla="*/ 568313 w 952345"/>
                    <a:gd name="connsiteY8909" fmla="*/ 176155 h 742078"/>
                    <a:gd name="connsiteX8910" fmla="*/ 567573 w 952345"/>
                    <a:gd name="connsiteY8910" fmla="*/ 174200 h 742078"/>
                    <a:gd name="connsiteX8911" fmla="*/ 567411 w 952345"/>
                    <a:gd name="connsiteY8911" fmla="*/ 173830 h 742078"/>
                    <a:gd name="connsiteX8912" fmla="*/ 567203 w 952345"/>
                    <a:gd name="connsiteY8912" fmla="*/ 173436 h 742078"/>
                    <a:gd name="connsiteX8913" fmla="*/ 567006 w 952345"/>
                    <a:gd name="connsiteY8913" fmla="*/ 173043 h 742078"/>
                    <a:gd name="connsiteX8914" fmla="*/ 565780 w 952345"/>
                    <a:gd name="connsiteY8914" fmla="*/ 173760 h 742078"/>
                    <a:gd name="connsiteX8915" fmla="*/ 565537 w 952345"/>
                    <a:gd name="connsiteY8915" fmla="*/ 173957 h 742078"/>
                    <a:gd name="connsiteX8916" fmla="*/ 565386 w 952345"/>
                    <a:gd name="connsiteY8916" fmla="*/ 174096 h 742078"/>
                    <a:gd name="connsiteX8917" fmla="*/ 565317 w 952345"/>
                    <a:gd name="connsiteY8917" fmla="*/ 174304 h 742078"/>
                    <a:gd name="connsiteX8918" fmla="*/ 565224 w 952345"/>
                    <a:gd name="connsiteY8918" fmla="*/ 174628 h 742078"/>
                    <a:gd name="connsiteX8919" fmla="*/ 565155 w 952345"/>
                    <a:gd name="connsiteY8919" fmla="*/ 175426 h 742078"/>
                    <a:gd name="connsiteX8920" fmla="*/ 565155 w 952345"/>
                    <a:gd name="connsiteY8920" fmla="*/ 175820 h 742078"/>
                    <a:gd name="connsiteX8921" fmla="*/ 565224 w 952345"/>
                    <a:gd name="connsiteY8921" fmla="*/ 176780 h 742078"/>
                    <a:gd name="connsiteX8922" fmla="*/ 565282 w 952345"/>
                    <a:gd name="connsiteY8922" fmla="*/ 177266 h 742078"/>
                    <a:gd name="connsiteX8923" fmla="*/ 565456 w 952345"/>
                    <a:gd name="connsiteY8923" fmla="*/ 178862 h 742078"/>
                    <a:gd name="connsiteX8924" fmla="*/ 565432 w 952345"/>
                    <a:gd name="connsiteY8924" fmla="*/ 179476 h 742078"/>
                    <a:gd name="connsiteX8925" fmla="*/ 565351 w 952345"/>
                    <a:gd name="connsiteY8925" fmla="*/ 179938 h 742078"/>
                    <a:gd name="connsiteX8926" fmla="*/ 564437 w 952345"/>
                    <a:gd name="connsiteY8926" fmla="*/ 181246 h 742078"/>
                    <a:gd name="connsiteX8927" fmla="*/ 563061 w 952345"/>
                    <a:gd name="connsiteY8927" fmla="*/ 182102 h 742078"/>
                    <a:gd name="connsiteX8928" fmla="*/ 562216 w 952345"/>
                    <a:gd name="connsiteY8928" fmla="*/ 182380 h 742078"/>
                    <a:gd name="connsiteX8929" fmla="*/ 561730 w 952345"/>
                    <a:gd name="connsiteY8929" fmla="*/ 182438 h 742078"/>
                    <a:gd name="connsiteX8930" fmla="*/ 560909 w 952345"/>
                    <a:gd name="connsiteY8930" fmla="*/ 182357 h 742078"/>
                    <a:gd name="connsiteX8931" fmla="*/ 559370 w 952345"/>
                    <a:gd name="connsiteY8931" fmla="*/ 181871 h 742078"/>
                    <a:gd name="connsiteX8932" fmla="*/ 558780 w 952345"/>
                    <a:gd name="connsiteY8932" fmla="*/ 181581 h 742078"/>
                    <a:gd name="connsiteX8933" fmla="*/ 558363 w 952345"/>
                    <a:gd name="connsiteY8933" fmla="*/ 181269 h 742078"/>
                    <a:gd name="connsiteX8934" fmla="*/ 557970 w 952345"/>
                    <a:gd name="connsiteY8934" fmla="*/ 180876 h 742078"/>
                    <a:gd name="connsiteX8935" fmla="*/ 557426 w 952345"/>
                    <a:gd name="connsiteY8935" fmla="*/ 181593 h 742078"/>
                    <a:gd name="connsiteX8936" fmla="*/ 556848 w 952345"/>
                    <a:gd name="connsiteY8936" fmla="*/ 182102 h 742078"/>
                    <a:gd name="connsiteX8937" fmla="*/ 556397 w 952345"/>
                    <a:gd name="connsiteY8937" fmla="*/ 182368 h 742078"/>
                    <a:gd name="connsiteX8938" fmla="*/ 555945 w 952345"/>
                    <a:gd name="connsiteY8938" fmla="*/ 182565 h 742078"/>
                    <a:gd name="connsiteX8939" fmla="*/ 555436 w 952345"/>
                    <a:gd name="connsiteY8939" fmla="*/ 182715 h 742078"/>
                    <a:gd name="connsiteX8940" fmla="*/ 554985 w 952345"/>
                    <a:gd name="connsiteY8940" fmla="*/ 182796 h 742078"/>
                    <a:gd name="connsiteX8941" fmla="*/ 553921 w 952345"/>
                    <a:gd name="connsiteY8941" fmla="*/ 182854 h 742078"/>
                    <a:gd name="connsiteX8942" fmla="*/ 553169 w 952345"/>
                    <a:gd name="connsiteY8942" fmla="*/ 182750 h 742078"/>
                    <a:gd name="connsiteX8943" fmla="*/ 552671 w 952345"/>
                    <a:gd name="connsiteY8943" fmla="*/ 182588 h 742078"/>
                    <a:gd name="connsiteX8944" fmla="*/ 551526 w 952345"/>
                    <a:gd name="connsiteY8944" fmla="*/ 182090 h 742078"/>
                    <a:gd name="connsiteX8945" fmla="*/ 550936 w 952345"/>
                    <a:gd name="connsiteY8945" fmla="*/ 181685 h 742078"/>
                    <a:gd name="connsiteX8946" fmla="*/ 550577 w 952345"/>
                    <a:gd name="connsiteY8946" fmla="*/ 181350 h 742078"/>
                    <a:gd name="connsiteX8947" fmla="*/ 550091 w 952345"/>
                    <a:gd name="connsiteY8947" fmla="*/ 180610 h 742078"/>
                    <a:gd name="connsiteX8948" fmla="*/ 549328 w 952345"/>
                    <a:gd name="connsiteY8948" fmla="*/ 178608 h 742078"/>
                    <a:gd name="connsiteX8949" fmla="*/ 549247 w 952345"/>
                    <a:gd name="connsiteY8949" fmla="*/ 177474 h 742078"/>
                    <a:gd name="connsiteX8950" fmla="*/ 549351 w 952345"/>
                    <a:gd name="connsiteY8950" fmla="*/ 176988 h 742078"/>
                    <a:gd name="connsiteX8951" fmla="*/ 549547 w 952345"/>
                    <a:gd name="connsiteY8951" fmla="*/ 176445 h 742078"/>
                    <a:gd name="connsiteX8952" fmla="*/ 550288 w 952345"/>
                    <a:gd name="connsiteY8952" fmla="*/ 175137 h 742078"/>
                    <a:gd name="connsiteX8953" fmla="*/ 550230 w 952345"/>
                    <a:gd name="connsiteY8953" fmla="*/ 174420 h 742078"/>
                    <a:gd name="connsiteX8954" fmla="*/ 550195 w 952345"/>
                    <a:gd name="connsiteY8954" fmla="*/ 174316 h 742078"/>
                    <a:gd name="connsiteX8955" fmla="*/ 550010 w 952345"/>
                    <a:gd name="connsiteY8955" fmla="*/ 173957 h 742078"/>
                    <a:gd name="connsiteX8956" fmla="*/ 549813 w 952345"/>
                    <a:gd name="connsiteY8956" fmla="*/ 173622 h 742078"/>
                    <a:gd name="connsiteX8957" fmla="*/ 549038 w 952345"/>
                    <a:gd name="connsiteY8957" fmla="*/ 172534 h 742078"/>
                    <a:gd name="connsiteX8958" fmla="*/ 548633 w 952345"/>
                    <a:gd name="connsiteY8958" fmla="*/ 171701 h 742078"/>
                    <a:gd name="connsiteX8959" fmla="*/ 548437 w 952345"/>
                    <a:gd name="connsiteY8959" fmla="*/ 171423 h 742078"/>
                    <a:gd name="connsiteX8960" fmla="*/ 547824 w 952345"/>
                    <a:gd name="connsiteY8960" fmla="*/ 170579 h 742078"/>
                    <a:gd name="connsiteX8961" fmla="*/ 547419 w 952345"/>
                    <a:gd name="connsiteY8961" fmla="*/ 169827 h 742078"/>
                    <a:gd name="connsiteX8962" fmla="*/ 547187 w 952345"/>
                    <a:gd name="connsiteY8962" fmla="*/ 168889 h 742078"/>
                    <a:gd name="connsiteX8963" fmla="*/ 547199 w 952345"/>
                    <a:gd name="connsiteY8963" fmla="*/ 168357 h 742078"/>
                    <a:gd name="connsiteX8964" fmla="*/ 547557 w 952345"/>
                    <a:gd name="connsiteY8964" fmla="*/ 167235 h 742078"/>
                    <a:gd name="connsiteX8965" fmla="*/ 547615 w 952345"/>
                    <a:gd name="connsiteY8965" fmla="*/ 167154 h 742078"/>
                    <a:gd name="connsiteX8966" fmla="*/ 547557 w 952345"/>
                    <a:gd name="connsiteY8966" fmla="*/ 167131 h 742078"/>
                    <a:gd name="connsiteX8967" fmla="*/ 546528 w 952345"/>
                    <a:gd name="connsiteY8967" fmla="*/ 165106 h 742078"/>
                    <a:gd name="connsiteX8968" fmla="*/ 546875 w 952345"/>
                    <a:gd name="connsiteY8968" fmla="*/ 162445 h 742078"/>
                    <a:gd name="connsiteX8969" fmla="*/ 547083 w 952345"/>
                    <a:gd name="connsiteY8969" fmla="*/ 161774 h 742078"/>
                    <a:gd name="connsiteX8970" fmla="*/ 547326 w 952345"/>
                    <a:gd name="connsiteY8970" fmla="*/ 161311 h 742078"/>
                    <a:gd name="connsiteX8971" fmla="*/ 547569 w 952345"/>
                    <a:gd name="connsiteY8971" fmla="*/ 160953 h 742078"/>
                    <a:gd name="connsiteX8972" fmla="*/ 548622 w 952345"/>
                    <a:gd name="connsiteY8972" fmla="*/ 159726 h 742078"/>
                    <a:gd name="connsiteX8973" fmla="*/ 548957 w 952345"/>
                    <a:gd name="connsiteY8973" fmla="*/ 159333 h 742078"/>
                    <a:gd name="connsiteX8974" fmla="*/ 549142 w 952345"/>
                    <a:gd name="connsiteY8974" fmla="*/ 159090 h 742078"/>
                    <a:gd name="connsiteX8975" fmla="*/ 549408 w 952345"/>
                    <a:gd name="connsiteY8975" fmla="*/ 158581 h 742078"/>
                    <a:gd name="connsiteX8976" fmla="*/ 548876 w 952345"/>
                    <a:gd name="connsiteY8976" fmla="*/ 155388 h 742078"/>
                    <a:gd name="connsiteX8977" fmla="*/ 548807 w 952345"/>
                    <a:gd name="connsiteY8977" fmla="*/ 154717 h 742078"/>
                    <a:gd name="connsiteX8978" fmla="*/ 549085 w 952345"/>
                    <a:gd name="connsiteY8978" fmla="*/ 153490 h 742078"/>
                    <a:gd name="connsiteX8979" fmla="*/ 550207 w 952345"/>
                    <a:gd name="connsiteY8979" fmla="*/ 151662 h 742078"/>
                    <a:gd name="connsiteX8980" fmla="*/ 550473 w 952345"/>
                    <a:gd name="connsiteY8980" fmla="*/ 151327 h 742078"/>
                    <a:gd name="connsiteX8981" fmla="*/ 550843 w 952345"/>
                    <a:gd name="connsiteY8981" fmla="*/ 150933 h 742078"/>
                    <a:gd name="connsiteX8982" fmla="*/ 552058 w 952345"/>
                    <a:gd name="connsiteY8982" fmla="*/ 149730 h 742078"/>
                    <a:gd name="connsiteX8983" fmla="*/ 552845 w 952345"/>
                    <a:gd name="connsiteY8983" fmla="*/ 144709 h 742078"/>
                    <a:gd name="connsiteX8984" fmla="*/ 553562 w 952345"/>
                    <a:gd name="connsiteY8984" fmla="*/ 143448 h 742078"/>
                    <a:gd name="connsiteX8985" fmla="*/ 553932 w 952345"/>
                    <a:gd name="connsiteY8985" fmla="*/ 143159 h 742078"/>
                    <a:gd name="connsiteX8986" fmla="*/ 554476 w 952345"/>
                    <a:gd name="connsiteY8986" fmla="*/ 142846 h 742078"/>
                    <a:gd name="connsiteX8987" fmla="*/ 555969 w 952345"/>
                    <a:gd name="connsiteY8987" fmla="*/ 142279 h 742078"/>
                    <a:gd name="connsiteX8988" fmla="*/ 556825 w 952345"/>
                    <a:gd name="connsiteY8988" fmla="*/ 142083 h 742078"/>
                    <a:gd name="connsiteX8989" fmla="*/ 558387 w 952345"/>
                    <a:gd name="connsiteY8989" fmla="*/ 141886 h 742078"/>
                    <a:gd name="connsiteX8990" fmla="*/ 558387 w 952345"/>
                    <a:gd name="connsiteY8990" fmla="*/ 141620 h 742078"/>
                    <a:gd name="connsiteX8991" fmla="*/ 558363 w 952345"/>
                    <a:gd name="connsiteY8991" fmla="*/ 141539 h 742078"/>
                    <a:gd name="connsiteX8992" fmla="*/ 557901 w 952345"/>
                    <a:gd name="connsiteY8992" fmla="*/ 140532 h 742078"/>
                    <a:gd name="connsiteX8993" fmla="*/ 557739 w 952345"/>
                    <a:gd name="connsiteY8993" fmla="*/ 140035 h 742078"/>
                    <a:gd name="connsiteX8994" fmla="*/ 557600 w 952345"/>
                    <a:gd name="connsiteY8994" fmla="*/ 139641 h 742078"/>
                    <a:gd name="connsiteX8995" fmla="*/ 557415 w 952345"/>
                    <a:gd name="connsiteY8995" fmla="*/ 139283 h 742078"/>
                    <a:gd name="connsiteX8996" fmla="*/ 556987 w 952345"/>
                    <a:gd name="connsiteY8996" fmla="*/ 138091 h 742078"/>
                    <a:gd name="connsiteX8997" fmla="*/ 556720 w 952345"/>
                    <a:gd name="connsiteY8997" fmla="*/ 137385 h 742078"/>
                    <a:gd name="connsiteX8998" fmla="*/ 556535 w 952345"/>
                    <a:gd name="connsiteY8998" fmla="*/ 137304 h 742078"/>
                    <a:gd name="connsiteX8999" fmla="*/ 555679 w 952345"/>
                    <a:gd name="connsiteY8999" fmla="*/ 136564 h 742078"/>
                    <a:gd name="connsiteX9000" fmla="*/ 554962 w 952345"/>
                    <a:gd name="connsiteY9000" fmla="*/ 136552 h 742078"/>
                    <a:gd name="connsiteX9001" fmla="*/ 554754 w 952345"/>
                    <a:gd name="connsiteY9001" fmla="*/ 136576 h 742078"/>
                    <a:gd name="connsiteX9002" fmla="*/ 550808 w 952345"/>
                    <a:gd name="connsiteY9002" fmla="*/ 137790 h 742078"/>
                    <a:gd name="connsiteX9003" fmla="*/ 550068 w 952345"/>
                    <a:gd name="connsiteY9003" fmla="*/ 137929 h 742078"/>
                    <a:gd name="connsiteX9004" fmla="*/ 548147 w 952345"/>
                    <a:gd name="connsiteY9004" fmla="*/ 137166 h 742078"/>
                    <a:gd name="connsiteX9005" fmla="*/ 547152 w 952345"/>
                    <a:gd name="connsiteY9005" fmla="*/ 135893 h 742078"/>
                    <a:gd name="connsiteX9006" fmla="*/ 546609 w 952345"/>
                    <a:gd name="connsiteY9006" fmla="*/ 135025 h 742078"/>
                    <a:gd name="connsiteX9007" fmla="*/ 546447 w 952345"/>
                    <a:gd name="connsiteY9007" fmla="*/ 134875 h 742078"/>
                    <a:gd name="connsiteX9008" fmla="*/ 544873 w 952345"/>
                    <a:gd name="connsiteY9008" fmla="*/ 133591 h 742078"/>
                    <a:gd name="connsiteX9009" fmla="*/ 544283 w 952345"/>
                    <a:gd name="connsiteY9009" fmla="*/ 132954 h 742078"/>
                    <a:gd name="connsiteX9010" fmla="*/ 542883 w 952345"/>
                    <a:gd name="connsiteY9010" fmla="*/ 131103 h 742078"/>
                    <a:gd name="connsiteX9011" fmla="*/ 541622 w 952345"/>
                    <a:gd name="connsiteY9011" fmla="*/ 129298 h 742078"/>
                    <a:gd name="connsiteX9012" fmla="*/ 541854 w 952345"/>
                    <a:gd name="connsiteY9012" fmla="*/ 126741 h 742078"/>
                    <a:gd name="connsiteX9013" fmla="*/ 542420 w 952345"/>
                    <a:gd name="connsiteY9013" fmla="*/ 126209 h 742078"/>
                    <a:gd name="connsiteX9014" fmla="*/ 543253 w 952345"/>
                    <a:gd name="connsiteY9014" fmla="*/ 125596 h 742078"/>
                    <a:gd name="connsiteX9015" fmla="*/ 543068 w 952345"/>
                    <a:gd name="connsiteY9015" fmla="*/ 125284 h 742078"/>
                    <a:gd name="connsiteX9016" fmla="*/ 542860 w 952345"/>
                    <a:gd name="connsiteY9016" fmla="*/ 125168 h 742078"/>
                    <a:gd name="connsiteX9017" fmla="*/ 542270 w 952345"/>
                    <a:gd name="connsiteY9017" fmla="*/ 124728 h 742078"/>
                    <a:gd name="connsiteX9018" fmla="*/ 540870 w 952345"/>
                    <a:gd name="connsiteY9018" fmla="*/ 123108 h 742078"/>
                    <a:gd name="connsiteX9019" fmla="*/ 540558 w 952345"/>
                    <a:gd name="connsiteY9019" fmla="*/ 122657 h 742078"/>
                    <a:gd name="connsiteX9020" fmla="*/ 540384 w 952345"/>
                    <a:gd name="connsiteY9020" fmla="*/ 122264 h 742078"/>
                    <a:gd name="connsiteX9021" fmla="*/ 541021 w 952345"/>
                    <a:gd name="connsiteY9021" fmla="*/ 119765 h 742078"/>
                    <a:gd name="connsiteX9022" fmla="*/ 544087 w 952345"/>
                    <a:gd name="connsiteY9022" fmla="*/ 117601 h 742078"/>
                    <a:gd name="connsiteX9023" fmla="*/ 545116 w 952345"/>
                    <a:gd name="connsiteY9023" fmla="*/ 117231 h 742078"/>
                    <a:gd name="connsiteX9024" fmla="*/ 547801 w 952345"/>
                    <a:gd name="connsiteY9024" fmla="*/ 117069 h 742078"/>
                    <a:gd name="connsiteX9025" fmla="*/ 549200 w 952345"/>
                    <a:gd name="connsiteY9025" fmla="*/ 117520 h 742078"/>
                    <a:gd name="connsiteX9026" fmla="*/ 549478 w 952345"/>
                    <a:gd name="connsiteY9026" fmla="*/ 117752 h 742078"/>
                    <a:gd name="connsiteX9027" fmla="*/ 549386 w 952345"/>
                    <a:gd name="connsiteY9027" fmla="*/ 115958 h 742078"/>
                    <a:gd name="connsiteX9028" fmla="*/ 550357 w 952345"/>
                    <a:gd name="connsiteY9028" fmla="*/ 114142 h 742078"/>
                    <a:gd name="connsiteX9029" fmla="*/ 552336 w 952345"/>
                    <a:gd name="connsiteY9029" fmla="*/ 114107 h 742078"/>
                    <a:gd name="connsiteX9030" fmla="*/ 552428 w 952345"/>
                    <a:gd name="connsiteY9030" fmla="*/ 113101 h 742078"/>
                    <a:gd name="connsiteX9031" fmla="*/ 552845 w 952345"/>
                    <a:gd name="connsiteY9031" fmla="*/ 112048 h 742078"/>
                    <a:gd name="connsiteX9032" fmla="*/ 553134 w 952345"/>
                    <a:gd name="connsiteY9032" fmla="*/ 111655 h 742078"/>
                    <a:gd name="connsiteX9033" fmla="*/ 553539 w 952345"/>
                    <a:gd name="connsiteY9033" fmla="*/ 111261 h 742078"/>
                    <a:gd name="connsiteX9034" fmla="*/ 553851 w 952345"/>
                    <a:gd name="connsiteY9034" fmla="*/ 111030 h 742078"/>
                    <a:gd name="connsiteX9035" fmla="*/ 553863 w 952345"/>
                    <a:gd name="connsiteY9035" fmla="*/ 111007 h 742078"/>
                    <a:gd name="connsiteX9036" fmla="*/ 554222 w 952345"/>
                    <a:gd name="connsiteY9036" fmla="*/ 110301 h 742078"/>
                    <a:gd name="connsiteX9037" fmla="*/ 555749 w 952345"/>
                    <a:gd name="connsiteY9037" fmla="*/ 109283 h 742078"/>
                    <a:gd name="connsiteX9038" fmla="*/ 555934 w 952345"/>
                    <a:gd name="connsiteY9038" fmla="*/ 108994 h 742078"/>
                    <a:gd name="connsiteX9039" fmla="*/ 556281 w 952345"/>
                    <a:gd name="connsiteY9039" fmla="*/ 108589 h 742078"/>
                    <a:gd name="connsiteX9040" fmla="*/ 556640 w 952345"/>
                    <a:gd name="connsiteY9040" fmla="*/ 108241 h 742078"/>
                    <a:gd name="connsiteX9041" fmla="*/ 558005 w 952345"/>
                    <a:gd name="connsiteY9041" fmla="*/ 107721 h 742078"/>
                    <a:gd name="connsiteX9042" fmla="*/ 559393 w 952345"/>
                    <a:gd name="connsiteY9042" fmla="*/ 107744 h 742078"/>
                    <a:gd name="connsiteX9043" fmla="*/ 560527 w 952345"/>
                    <a:gd name="connsiteY9043" fmla="*/ 107952 h 742078"/>
                    <a:gd name="connsiteX9044" fmla="*/ 561372 w 952345"/>
                    <a:gd name="connsiteY9044" fmla="*/ 108357 h 742078"/>
                    <a:gd name="connsiteX9045" fmla="*/ 561568 w 952345"/>
                    <a:gd name="connsiteY9045" fmla="*/ 108519 h 742078"/>
                    <a:gd name="connsiteX9046" fmla="*/ 562263 w 952345"/>
                    <a:gd name="connsiteY9046" fmla="*/ 107756 h 742078"/>
                    <a:gd name="connsiteX9047" fmla="*/ 562968 w 952345"/>
                    <a:gd name="connsiteY9047" fmla="*/ 107339 h 742078"/>
                    <a:gd name="connsiteX9048" fmla="*/ 564449 w 952345"/>
                    <a:gd name="connsiteY9048" fmla="*/ 106714 h 742078"/>
                    <a:gd name="connsiteX9049" fmla="*/ 566405 w 952345"/>
                    <a:gd name="connsiteY9049" fmla="*/ 106923 h 742078"/>
                    <a:gd name="connsiteX9050" fmla="*/ 566775 w 952345"/>
                    <a:gd name="connsiteY9050" fmla="*/ 107189 h 742078"/>
                    <a:gd name="connsiteX9051" fmla="*/ 567180 w 952345"/>
                    <a:gd name="connsiteY9051" fmla="*/ 107582 h 742078"/>
                    <a:gd name="connsiteX9052" fmla="*/ 567643 w 952345"/>
                    <a:gd name="connsiteY9052" fmla="*/ 108161 h 742078"/>
                    <a:gd name="connsiteX9053" fmla="*/ 568476 w 952345"/>
                    <a:gd name="connsiteY9053" fmla="*/ 107848 h 742078"/>
                    <a:gd name="connsiteX9054" fmla="*/ 569297 w 952345"/>
                    <a:gd name="connsiteY9054" fmla="*/ 107744 h 742078"/>
                    <a:gd name="connsiteX9055" fmla="*/ 569112 w 952345"/>
                    <a:gd name="connsiteY9055" fmla="*/ 107501 h 742078"/>
                    <a:gd name="connsiteX9056" fmla="*/ 568684 w 952345"/>
                    <a:gd name="connsiteY9056" fmla="*/ 105939 h 742078"/>
                    <a:gd name="connsiteX9057" fmla="*/ 568163 w 952345"/>
                    <a:gd name="connsiteY9057" fmla="*/ 105742 h 742078"/>
                    <a:gd name="connsiteX9058" fmla="*/ 567700 w 952345"/>
                    <a:gd name="connsiteY9058" fmla="*/ 105476 h 742078"/>
                    <a:gd name="connsiteX9059" fmla="*/ 567087 w 952345"/>
                    <a:gd name="connsiteY9059" fmla="*/ 105048 h 742078"/>
                    <a:gd name="connsiteX9060" fmla="*/ 566243 w 952345"/>
                    <a:gd name="connsiteY9060" fmla="*/ 104389 h 742078"/>
                    <a:gd name="connsiteX9061" fmla="*/ 565976 w 952345"/>
                    <a:gd name="connsiteY9061" fmla="*/ 104215 h 742078"/>
                    <a:gd name="connsiteX9062" fmla="*/ 565652 w 952345"/>
                    <a:gd name="connsiteY9062" fmla="*/ 104065 h 742078"/>
                    <a:gd name="connsiteX9063" fmla="*/ 565595 w 952345"/>
                    <a:gd name="connsiteY9063" fmla="*/ 104042 h 742078"/>
                    <a:gd name="connsiteX9064" fmla="*/ 565363 w 952345"/>
                    <a:gd name="connsiteY9064" fmla="*/ 104146 h 742078"/>
                    <a:gd name="connsiteX9065" fmla="*/ 564357 w 952345"/>
                    <a:gd name="connsiteY9065" fmla="*/ 104551 h 742078"/>
                    <a:gd name="connsiteX9066" fmla="*/ 563420 w 952345"/>
                    <a:gd name="connsiteY9066" fmla="*/ 104666 h 742078"/>
                    <a:gd name="connsiteX9067" fmla="*/ 562899 w 952345"/>
                    <a:gd name="connsiteY9067" fmla="*/ 104609 h 742078"/>
                    <a:gd name="connsiteX9068" fmla="*/ 561129 w 952345"/>
                    <a:gd name="connsiteY9068" fmla="*/ 103047 h 742078"/>
                    <a:gd name="connsiteX9069" fmla="*/ 561036 w 952345"/>
                    <a:gd name="connsiteY9069" fmla="*/ 102607 h 742078"/>
                    <a:gd name="connsiteX9070" fmla="*/ 561001 w 952345"/>
                    <a:gd name="connsiteY9070" fmla="*/ 102063 h 742078"/>
                    <a:gd name="connsiteX9071" fmla="*/ 561013 w 952345"/>
                    <a:gd name="connsiteY9071" fmla="*/ 101878 h 742078"/>
                    <a:gd name="connsiteX9072" fmla="*/ 560469 w 952345"/>
                    <a:gd name="connsiteY9072" fmla="*/ 101913 h 742078"/>
                    <a:gd name="connsiteX9073" fmla="*/ 559937 w 952345"/>
                    <a:gd name="connsiteY9073" fmla="*/ 101890 h 742078"/>
                    <a:gd name="connsiteX9074" fmla="*/ 559370 w 952345"/>
                    <a:gd name="connsiteY9074" fmla="*/ 101786 h 742078"/>
                    <a:gd name="connsiteX9075" fmla="*/ 559197 w 952345"/>
                    <a:gd name="connsiteY9075" fmla="*/ 101716 h 742078"/>
                    <a:gd name="connsiteX9076" fmla="*/ 559104 w 952345"/>
                    <a:gd name="connsiteY9076" fmla="*/ 101739 h 742078"/>
                    <a:gd name="connsiteX9077" fmla="*/ 557646 w 952345"/>
                    <a:gd name="connsiteY9077" fmla="*/ 102272 h 742078"/>
                    <a:gd name="connsiteX9078" fmla="*/ 557126 w 952345"/>
                    <a:gd name="connsiteY9078" fmla="*/ 102364 h 742078"/>
                    <a:gd name="connsiteX9079" fmla="*/ 556605 w 952345"/>
                    <a:gd name="connsiteY9079" fmla="*/ 102399 h 742078"/>
                    <a:gd name="connsiteX9080" fmla="*/ 555390 w 952345"/>
                    <a:gd name="connsiteY9080" fmla="*/ 102075 h 742078"/>
                    <a:gd name="connsiteX9081" fmla="*/ 554974 w 952345"/>
                    <a:gd name="connsiteY9081" fmla="*/ 101809 h 742078"/>
                    <a:gd name="connsiteX9082" fmla="*/ 554384 w 952345"/>
                    <a:gd name="connsiteY9082" fmla="*/ 101219 h 742078"/>
                    <a:gd name="connsiteX9083" fmla="*/ 554094 w 952345"/>
                    <a:gd name="connsiteY9083" fmla="*/ 100779 h 742078"/>
                    <a:gd name="connsiteX9084" fmla="*/ 553817 w 952345"/>
                    <a:gd name="connsiteY9084" fmla="*/ 100073 h 742078"/>
                    <a:gd name="connsiteX9085" fmla="*/ 553736 w 952345"/>
                    <a:gd name="connsiteY9085" fmla="*/ 99668 h 742078"/>
                    <a:gd name="connsiteX9086" fmla="*/ 553713 w 952345"/>
                    <a:gd name="connsiteY9086" fmla="*/ 99599 h 742078"/>
                    <a:gd name="connsiteX9087" fmla="*/ 553099 w 952345"/>
                    <a:gd name="connsiteY9087" fmla="*/ 98986 h 742078"/>
                    <a:gd name="connsiteX9088" fmla="*/ 552856 w 952345"/>
                    <a:gd name="connsiteY9088" fmla="*/ 98581 h 742078"/>
                    <a:gd name="connsiteX9089" fmla="*/ 552544 w 952345"/>
                    <a:gd name="connsiteY9089" fmla="*/ 97621 h 742078"/>
                    <a:gd name="connsiteX9090" fmla="*/ 552509 w 952345"/>
                    <a:gd name="connsiteY9090" fmla="*/ 97088 h 742078"/>
                    <a:gd name="connsiteX9091" fmla="*/ 553261 w 952345"/>
                    <a:gd name="connsiteY9091" fmla="*/ 95411 h 742078"/>
                    <a:gd name="connsiteX9092" fmla="*/ 553446 w 952345"/>
                    <a:gd name="connsiteY9092" fmla="*/ 95260 h 742078"/>
                    <a:gd name="connsiteX9093" fmla="*/ 553435 w 952345"/>
                    <a:gd name="connsiteY9093" fmla="*/ 94728 h 742078"/>
                    <a:gd name="connsiteX9094" fmla="*/ 553597 w 952345"/>
                    <a:gd name="connsiteY9094" fmla="*/ 93837 h 742078"/>
                    <a:gd name="connsiteX9095" fmla="*/ 553805 w 952345"/>
                    <a:gd name="connsiteY9095" fmla="*/ 93386 h 742078"/>
                    <a:gd name="connsiteX9096" fmla="*/ 554071 w 952345"/>
                    <a:gd name="connsiteY9096" fmla="*/ 92935 h 742078"/>
                    <a:gd name="connsiteX9097" fmla="*/ 554789 w 952345"/>
                    <a:gd name="connsiteY9097" fmla="*/ 92079 h 742078"/>
                    <a:gd name="connsiteX9098" fmla="*/ 555402 w 952345"/>
                    <a:gd name="connsiteY9098" fmla="*/ 91593 h 742078"/>
                    <a:gd name="connsiteX9099" fmla="*/ 555749 w 952345"/>
                    <a:gd name="connsiteY9099" fmla="*/ 91408 h 742078"/>
                    <a:gd name="connsiteX9100" fmla="*/ 557612 w 952345"/>
                    <a:gd name="connsiteY9100" fmla="*/ 91419 h 742078"/>
                    <a:gd name="connsiteX9101" fmla="*/ 557855 w 952345"/>
                    <a:gd name="connsiteY9101" fmla="*/ 91072 h 742078"/>
                    <a:gd name="connsiteX9102" fmla="*/ 558468 w 952345"/>
                    <a:gd name="connsiteY9102" fmla="*/ 90470 h 742078"/>
                    <a:gd name="connsiteX9103" fmla="*/ 558907 w 952345"/>
                    <a:gd name="connsiteY9103" fmla="*/ 90204 h 742078"/>
                    <a:gd name="connsiteX9104" fmla="*/ 559312 w 952345"/>
                    <a:gd name="connsiteY9104" fmla="*/ 90019 h 742078"/>
                    <a:gd name="connsiteX9105" fmla="*/ 559821 w 952345"/>
                    <a:gd name="connsiteY9105" fmla="*/ 89846 h 742078"/>
                    <a:gd name="connsiteX9106" fmla="*/ 560689 w 952345"/>
                    <a:gd name="connsiteY9106" fmla="*/ 89684 h 742078"/>
                    <a:gd name="connsiteX9107" fmla="*/ 560886 w 952345"/>
                    <a:gd name="connsiteY9107" fmla="*/ 89661 h 742078"/>
                    <a:gd name="connsiteX9108" fmla="*/ 561383 w 952345"/>
                    <a:gd name="connsiteY9108" fmla="*/ 88874 h 742078"/>
                    <a:gd name="connsiteX9109" fmla="*/ 561325 w 952345"/>
                    <a:gd name="connsiteY9109" fmla="*/ 88770 h 742078"/>
                    <a:gd name="connsiteX9110" fmla="*/ 561048 w 952345"/>
                    <a:gd name="connsiteY9110" fmla="*/ 87728 h 742078"/>
                    <a:gd name="connsiteX9111" fmla="*/ 561048 w 952345"/>
                    <a:gd name="connsiteY9111" fmla="*/ 87196 h 742078"/>
                    <a:gd name="connsiteX9112" fmla="*/ 561302 w 952345"/>
                    <a:gd name="connsiteY9112" fmla="*/ 86248 h 742078"/>
                    <a:gd name="connsiteX9113" fmla="*/ 560099 w 952345"/>
                    <a:gd name="connsiteY9113" fmla="*/ 85900 h 742078"/>
                    <a:gd name="connsiteX9114" fmla="*/ 559740 w 952345"/>
                    <a:gd name="connsiteY9114" fmla="*/ 85657 h 742078"/>
                    <a:gd name="connsiteX9115" fmla="*/ 558884 w 952345"/>
                    <a:gd name="connsiteY9115" fmla="*/ 84258 h 742078"/>
                    <a:gd name="connsiteX9116" fmla="*/ 558815 w 952345"/>
                    <a:gd name="connsiteY9116" fmla="*/ 83748 h 742078"/>
                    <a:gd name="connsiteX9117" fmla="*/ 558815 w 952345"/>
                    <a:gd name="connsiteY9117" fmla="*/ 83286 h 742078"/>
                    <a:gd name="connsiteX9118" fmla="*/ 558965 w 952345"/>
                    <a:gd name="connsiteY9118" fmla="*/ 82117 h 742078"/>
                    <a:gd name="connsiteX9119" fmla="*/ 559081 w 952345"/>
                    <a:gd name="connsiteY9119" fmla="*/ 81701 h 742078"/>
                    <a:gd name="connsiteX9120" fmla="*/ 559220 w 952345"/>
                    <a:gd name="connsiteY9120" fmla="*/ 81354 h 742078"/>
                    <a:gd name="connsiteX9121" fmla="*/ 559289 w 952345"/>
                    <a:gd name="connsiteY9121" fmla="*/ 81030 h 742078"/>
                    <a:gd name="connsiteX9122" fmla="*/ 559347 w 952345"/>
                    <a:gd name="connsiteY9122" fmla="*/ 80659 h 742078"/>
                    <a:gd name="connsiteX9123" fmla="*/ 559370 w 952345"/>
                    <a:gd name="connsiteY9123" fmla="*/ 80231 h 742078"/>
                    <a:gd name="connsiteX9124" fmla="*/ 559544 w 952345"/>
                    <a:gd name="connsiteY9124" fmla="*/ 79537 h 742078"/>
                    <a:gd name="connsiteX9125" fmla="*/ 559740 w 952345"/>
                    <a:gd name="connsiteY9125" fmla="*/ 79086 h 742078"/>
                    <a:gd name="connsiteX9126" fmla="*/ 560088 w 952345"/>
                    <a:gd name="connsiteY9126" fmla="*/ 78542 h 742078"/>
                    <a:gd name="connsiteX9127" fmla="*/ 559914 w 952345"/>
                    <a:gd name="connsiteY9127" fmla="*/ 77755 h 742078"/>
                    <a:gd name="connsiteX9128" fmla="*/ 559914 w 952345"/>
                    <a:gd name="connsiteY9128" fmla="*/ 77559 h 742078"/>
                    <a:gd name="connsiteX9129" fmla="*/ 558965 w 952345"/>
                    <a:gd name="connsiteY9129" fmla="*/ 77235 h 742078"/>
                    <a:gd name="connsiteX9130" fmla="*/ 558549 w 952345"/>
                    <a:gd name="connsiteY9130" fmla="*/ 76957 h 742078"/>
                    <a:gd name="connsiteX9131" fmla="*/ 557982 w 952345"/>
                    <a:gd name="connsiteY9131" fmla="*/ 76390 h 742078"/>
                    <a:gd name="connsiteX9132" fmla="*/ 557704 w 952345"/>
                    <a:gd name="connsiteY9132" fmla="*/ 75962 h 742078"/>
                    <a:gd name="connsiteX9133" fmla="*/ 557380 w 952345"/>
                    <a:gd name="connsiteY9133" fmla="*/ 75175 h 742078"/>
                    <a:gd name="connsiteX9134" fmla="*/ 557322 w 952345"/>
                    <a:gd name="connsiteY9134" fmla="*/ 74828 h 742078"/>
                    <a:gd name="connsiteX9135" fmla="*/ 557114 w 952345"/>
                    <a:gd name="connsiteY9135" fmla="*/ 74817 h 742078"/>
                    <a:gd name="connsiteX9136" fmla="*/ 555865 w 952345"/>
                    <a:gd name="connsiteY9136" fmla="*/ 74215 h 742078"/>
                    <a:gd name="connsiteX9137" fmla="*/ 555078 w 952345"/>
                    <a:gd name="connsiteY9137" fmla="*/ 73336 h 742078"/>
                    <a:gd name="connsiteX9138" fmla="*/ 555020 w 952345"/>
                    <a:gd name="connsiteY9138" fmla="*/ 73278 h 742078"/>
                    <a:gd name="connsiteX9139" fmla="*/ 554927 w 952345"/>
                    <a:gd name="connsiteY9139" fmla="*/ 73359 h 742078"/>
                    <a:gd name="connsiteX9140" fmla="*/ 553817 w 952345"/>
                    <a:gd name="connsiteY9140" fmla="*/ 73845 h 742078"/>
                    <a:gd name="connsiteX9141" fmla="*/ 553285 w 952345"/>
                    <a:gd name="connsiteY9141" fmla="*/ 73914 h 742078"/>
                    <a:gd name="connsiteX9142" fmla="*/ 552405 w 952345"/>
                    <a:gd name="connsiteY9142" fmla="*/ 73810 h 742078"/>
                    <a:gd name="connsiteX9143" fmla="*/ 552324 w 952345"/>
                    <a:gd name="connsiteY9143" fmla="*/ 73961 h 742078"/>
                    <a:gd name="connsiteX9144" fmla="*/ 552139 w 952345"/>
                    <a:gd name="connsiteY9144" fmla="*/ 74354 h 742078"/>
                    <a:gd name="connsiteX9145" fmla="*/ 551989 w 952345"/>
                    <a:gd name="connsiteY9145" fmla="*/ 74759 h 742078"/>
                    <a:gd name="connsiteX9146" fmla="*/ 551827 w 952345"/>
                    <a:gd name="connsiteY9146" fmla="*/ 75222 h 742078"/>
                    <a:gd name="connsiteX9147" fmla="*/ 551456 w 952345"/>
                    <a:gd name="connsiteY9147" fmla="*/ 75974 h 742078"/>
                    <a:gd name="connsiteX9148" fmla="*/ 550658 w 952345"/>
                    <a:gd name="connsiteY9148" fmla="*/ 76795 h 742078"/>
                    <a:gd name="connsiteX9149" fmla="*/ 550207 w 952345"/>
                    <a:gd name="connsiteY9149" fmla="*/ 77050 h 742078"/>
                    <a:gd name="connsiteX9150" fmla="*/ 549143 w 952345"/>
                    <a:gd name="connsiteY9150" fmla="*/ 77304 h 742078"/>
                    <a:gd name="connsiteX9151" fmla="*/ 548888 w 952345"/>
                    <a:gd name="connsiteY9151" fmla="*/ 77547 h 742078"/>
                    <a:gd name="connsiteX9152" fmla="*/ 547210 w 952345"/>
                    <a:gd name="connsiteY9152" fmla="*/ 78137 h 742078"/>
                    <a:gd name="connsiteX9153" fmla="*/ 545729 w 952345"/>
                    <a:gd name="connsiteY9153" fmla="*/ 77165 h 742078"/>
                    <a:gd name="connsiteX9154" fmla="*/ 545579 w 952345"/>
                    <a:gd name="connsiteY9154" fmla="*/ 76922 h 742078"/>
                    <a:gd name="connsiteX9155" fmla="*/ 544943 w 952345"/>
                    <a:gd name="connsiteY9155" fmla="*/ 76737 h 742078"/>
                    <a:gd name="connsiteX9156" fmla="*/ 544804 w 952345"/>
                    <a:gd name="connsiteY9156" fmla="*/ 76749 h 742078"/>
                    <a:gd name="connsiteX9157" fmla="*/ 544746 w 952345"/>
                    <a:gd name="connsiteY9157" fmla="*/ 76737 h 742078"/>
                    <a:gd name="connsiteX9158" fmla="*/ 544746 w 952345"/>
                    <a:gd name="connsiteY9158" fmla="*/ 77084 h 742078"/>
                    <a:gd name="connsiteX9159" fmla="*/ 543693 w 952345"/>
                    <a:gd name="connsiteY9159" fmla="*/ 78785 h 742078"/>
                    <a:gd name="connsiteX9160" fmla="*/ 541692 w 952345"/>
                    <a:gd name="connsiteY9160" fmla="*/ 78716 h 742078"/>
                    <a:gd name="connsiteX9161" fmla="*/ 541252 w 952345"/>
                    <a:gd name="connsiteY9161" fmla="*/ 78450 h 742078"/>
                    <a:gd name="connsiteX9162" fmla="*/ 541217 w 952345"/>
                    <a:gd name="connsiteY9162" fmla="*/ 78426 h 742078"/>
                    <a:gd name="connsiteX9163" fmla="*/ 540963 w 952345"/>
                    <a:gd name="connsiteY9163" fmla="*/ 78542 h 742078"/>
                    <a:gd name="connsiteX9164" fmla="*/ 540037 w 952345"/>
                    <a:gd name="connsiteY9164" fmla="*/ 78716 h 742078"/>
                    <a:gd name="connsiteX9165" fmla="*/ 539505 w 952345"/>
                    <a:gd name="connsiteY9165" fmla="*/ 78693 h 742078"/>
                    <a:gd name="connsiteX9166" fmla="*/ 539008 w 952345"/>
                    <a:gd name="connsiteY9166" fmla="*/ 78600 h 742078"/>
                    <a:gd name="connsiteX9167" fmla="*/ 538498 w 952345"/>
                    <a:gd name="connsiteY9167" fmla="*/ 78438 h 742078"/>
                    <a:gd name="connsiteX9168" fmla="*/ 538047 w 952345"/>
                    <a:gd name="connsiteY9168" fmla="*/ 78230 h 742078"/>
                    <a:gd name="connsiteX9169" fmla="*/ 537596 w 952345"/>
                    <a:gd name="connsiteY9169" fmla="*/ 77964 h 742078"/>
                    <a:gd name="connsiteX9170" fmla="*/ 536647 w 952345"/>
                    <a:gd name="connsiteY9170" fmla="*/ 76136 h 742078"/>
                    <a:gd name="connsiteX9171" fmla="*/ 536670 w 952345"/>
                    <a:gd name="connsiteY9171" fmla="*/ 75650 h 742078"/>
                    <a:gd name="connsiteX9172" fmla="*/ 536694 w 952345"/>
                    <a:gd name="connsiteY9172" fmla="*/ 75210 h 742078"/>
                    <a:gd name="connsiteX9173" fmla="*/ 536670 w 952345"/>
                    <a:gd name="connsiteY9173" fmla="*/ 74759 h 742078"/>
                    <a:gd name="connsiteX9174" fmla="*/ 536728 w 952345"/>
                    <a:gd name="connsiteY9174" fmla="*/ 74238 h 742078"/>
                    <a:gd name="connsiteX9175" fmla="*/ 536740 w 952345"/>
                    <a:gd name="connsiteY9175" fmla="*/ 74146 h 742078"/>
                    <a:gd name="connsiteX9176" fmla="*/ 536705 w 952345"/>
                    <a:gd name="connsiteY9176" fmla="*/ 74065 h 742078"/>
                    <a:gd name="connsiteX9177" fmla="*/ 536589 w 952345"/>
                    <a:gd name="connsiteY9177" fmla="*/ 73741 h 742078"/>
                    <a:gd name="connsiteX9178" fmla="*/ 536127 w 952345"/>
                    <a:gd name="connsiteY9178" fmla="*/ 73880 h 742078"/>
                    <a:gd name="connsiteX9179" fmla="*/ 535259 w 952345"/>
                    <a:gd name="connsiteY9179" fmla="*/ 73995 h 742078"/>
                    <a:gd name="connsiteX9180" fmla="*/ 534414 w 952345"/>
                    <a:gd name="connsiteY9180" fmla="*/ 73984 h 742078"/>
                    <a:gd name="connsiteX9181" fmla="*/ 533570 w 952345"/>
                    <a:gd name="connsiteY9181" fmla="*/ 73833 h 742078"/>
                    <a:gd name="connsiteX9182" fmla="*/ 532737 w 952345"/>
                    <a:gd name="connsiteY9182" fmla="*/ 73521 h 742078"/>
                    <a:gd name="connsiteX9183" fmla="*/ 531510 w 952345"/>
                    <a:gd name="connsiteY9183" fmla="*/ 71728 h 742078"/>
                    <a:gd name="connsiteX9184" fmla="*/ 531499 w 952345"/>
                    <a:gd name="connsiteY9184" fmla="*/ 71635 h 742078"/>
                    <a:gd name="connsiteX9185" fmla="*/ 531059 w 952345"/>
                    <a:gd name="connsiteY9185" fmla="*/ 71739 h 742078"/>
                    <a:gd name="connsiteX9186" fmla="*/ 530226 w 952345"/>
                    <a:gd name="connsiteY9186" fmla="*/ 71809 h 742078"/>
                    <a:gd name="connsiteX9187" fmla="*/ 529463 w 952345"/>
                    <a:gd name="connsiteY9187" fmla="*/ 71785 h 742078"/>
                    <a:gd name="connsiteX9188" fmla="*/ 529532 w 952345"/>
                    <a:gd name="connsiteY9188" fmla="*/ 71797 h 742078"/>
                    <a:gd name="connsiteX9189" fmla="*/ 529034 w 952345"/>
                    <a:gd name="connsiteY9189" fmla="*/ 71785 h 742078"/>
                    <a:gd name="connsiteX9190" fmla="*/ 528803 w 952345"/>
                    <a:gd name="connsiteY9190" fmla="*/ 71785 h 742078"/>
                    <a:gd name="connsiteX9191" fmla="*/ 528653 w 952345"/>
                    <a:gd name="connsiteY9191" fmla="*/ 71820 h 742078"/>
                    <a:gd name="connsiteX9192" fmla="*/ 528340 w 952345"/>
                    <a:gd name="connsiteY9192" fmla="*/ 71936 h 742078"/>
                    <a:gd name="connsiteX9193" fmla="*/ 527970 w 952345"/>
                    <a:gd name="connsiteY9193" fmla="*/ 72144 h 742078"/>
                    <a:gd name="connsiteX9194" fmla="*/ 525378 w 952345"/>
                    <a:gd name="connsiteY9194" fmla="*/ 71542 h 742078"/>
                    <a:gd name="connsiteX9195" fmla="*/ 524615 w 952345"/>
                    <a:gd name="connsiteY9195" fmla="*/ 71890 h 742078"/>
                    <a:gd name="connsiteX9196" fmla="*/ 524175 w 952345"/>
                    <a:gd name="connsiteY9196" fmla="*/ 71971 h 742078"/>
                    <a:gd name="connsiteX9197" fmla="*/ 523747 w 952345"/>
                    <a:gd name="connsiteY9197" fmla="*/ 72109 h 742078"/>
                    <a:gd name="connsiteX9198" fmla="*/ 523828 w 952345"/>
                    <a:gd name="connsiteY9198" fmla="*/ 72086 h 742078"/>
                    <a:gd name="connsiteX9199" fmla="*/ 522706 w 952345"/>
                    <a:gd name="connsiteY9199" fmla="*/ 72445 h 742078"/>
                    <a:gd name="connsiteX9200" fmla="*/ 521572 w 952345"/>
                    <a:gd name="connsiteY9200" fmla="*/ 72433 h 742078"/>
                    <a:gd name="connsiteX9201" fmla="*/ 521109 w 952345"/>
                    <a:gd name="connsiteY9201" fmla="*/ 72283 h 742078"/>
                    <a:gd name="connsiteX9202" fmla="*/ 520612 w 952345"/>
                    <a:gd name="connsiteY9202" fmla="*/ 72075 h 742078"/>
                    <a:gd name="connsiteX9203" fmla="*/ 520334 w 952345"/>
                    <a:gd name="connsiteY9203" fmla="*/ 71890 h 742078"/>
                    <a:gd name="connsiteX9204" fmla="*/ 520149 w 952345"/>
                    <a:gd name="connsiteY9204" fmla="*/ 72052 h 742078"/>
                    <a:gd name="connsiteX9205" fmla="*/ 520299 w 952345"/>
                    <a:gd name="connsiteY9205" fmla="*/ 72341 h 742078"/>
                    <a:gd name="connsiteX9206" fmla="*/ 520577 w 952345"/>
                    <a:gd name="connsiteY9206" fmla="*/ 73104 h 742078"/>
                    <a:gd name="connsiteX9207" fmla="*/ 520739 w 952345"/>
                    <a:gd name="connsiteY9207" fmla="*/ 73984 h 742078"/>
                    <a:gd name="connsiteX9208" fmla="*/ 520056 w 952345"/>
                    <a:gd name="connsiteY9208" fmla="*/ 75812 h 742078"/>
                    <a:gd name="connsiteX9209" fmla="*/ 518147 w 952345"/>
                    <a:gd name="connsiteY9209" fmla="*/ 76182 h 742078"/>
                    <a:gd name="connsiteX9210" fmla="*/ 517731 w 952345"/>
                    <a:gd name="connsiteY9210" fmla="*/ 76043 h 742078"/>
                    <a:gd name="connsiteX9211" fmla="*/ 517291 w 952345"/>
                    <a:gd name="connsiteY9211" fmla="*/ 75846 h 742078"/>
                    <a:gd name="connsiteX9212" fmla="*/ 516620 w 952345"/>
                    <a:gd name="connsiteY9212" fmla="*/ 75418 h 742078"/>
                    <a:gd name="connsiteX9213" fmla="*/ 516215 w 952345"/>
                    <a:gd name="connsiteY9213" fmla="*/ 75083 h 742078"/>
                    <a:gd name="connsiteX9214" fmla="*/ 516157 w 952345"/>
                    <a:gd name="connsiteY9214" fmla="*/ 75025 h 742078"/>
                    <a:gd name="connsiteX9215" fmla="*/ 515810 w 952345"/>
                    <a:gd name="connsiteY9215" fmla="*/ 75465 h 742078"/>
                    <a:gd name="connsiteX9216" fmla="*/ 515093 w 952345"/>
                    <a:gd name="connsiteY9216" fmla="*/ 76008 h 742078"/>
                    <a:gd name="connsiteX9217" fmla="*/ 514607 w 952345"/>
                    <a:gd name="connsiteY9217" fmla="*/ 76217 h 742078"/>
                    <a:gd name="connsiteX9218" fmla="*/ 513855 w 952345"/>
                    <a:gd name="connsiteY9218" fmla="*/ 76460 h 742078"/>
                    <a:gd name="connsiteX9219" fmla="*/ 512652 w 952345"/>
                    <a:gd name="connsiteY9219" fmla="*/ 76448 h 742078"/>
                    <a:gd name="connsiteX9220" fmla="*/ 511853 w 952345"/>
                    <a:gd name="connsiteY9220" fmla="*/ 76159 h 742078"/>
                    <a:gd name="connsiteX9221" fmla="*/ 510812 w 952345"/>
                    <a:gd name="connsiteY9221" fmla="*/ 75580 h 742078"/>
                    <a:gd name="connsiteX9222" fmla="*/ 510361 w 952345"/>
                    <a:gd name="connsiteY9222" fmla="*/ 75233 h 742078"/>
                    <a:gd name="connsiteX9223" fmla="*/ 510049 w 952345"/>
                    <a:gd name="connsiteY9223" fmla="*/ 75083 h 742078"/>
                    <a:gd name="connsiteX9224" fmla="*/ 509030 w 952345"/>
                    <a:gd name="connsiteY9224" fmla="*/ 74423 h 742078"/>
                    <a:gd name="connsiteX9225" fmla="*/ 508637 w 952345"/>
                    <a:gd name="connsiteY9225" fmla="*/ 74227 h 742078"/>
                    <a:gd name="connsiteX9226" fmla="*/ 508047 w 952345"/>
                    <a:gd name="connsiteY9226" fmla="*/ 73880 h 742078"/>
                    <a:gd name="connsiteX9227" fmla="*/ 507434 w 952345"/>
                    <a:gd name="connsiteY9227" fmla="*/ 73417 h 742078"/>
                    <a:gd name="connsiteX9228" fmla="*/ 506983 w 952345"/>
                    <a:gd name="connsiteY9228" fmla="*/ 72908 h 742078"/>
                    <a:gd name="connsiteX9229" fmla="*/ 506740 w 952345"/>
                    <a:gd name="connsiteY9229" fmla="*/ 72514 h 742078"/>
                    <a:gd name="connsiteX9230" fmla="*/ 506531 w 952345"/>
                    <a:gd name="connsiteY9230" fmla="*/ 72237 h 742078"/>
                    <a:gd name="connsiteX9231" fmla="*/ 506335 w 952345"/>
                    <a:gd name="connsiteY9231" fmla="*/ 72005 h 742078"/>
                    <a:gd name="connsiteX9232" fmla="*/ 506184 w 952345"/>
                    <a:gd name="connsiteY9232" fmla="*/ 71890 h 742078"/>
                    <a:gd name="connsiteX9233" fmla="*/ 505398 w 952345"/>
                    <a:gd name="connsiteY9233" fmla="*/ 71462 h 742078"/>
                    <a:gd name="connsiteX9234" fmla="*/ 504773 w 952345"/>
                    <a:gd name="connsiteY9234" fmla="*/ 71022 h 742078"/>
                    <a:gd name="connsiteX9235" fmla="*/ 504356 w 952345"/>
                    <a:gd name="connsiteY9235" fmla="*/ 70628 h 742078"/>
                    <a:gd name="connsiteX9236" fmla="*/ 504067 w 952345"/>
                    <a:gd name="connsiteY9236" fmla="*/ 70258 h 742078"/>
                    <a:gd name="connsiteX9237" fmla="*/ 503836 w 952345"/>
                    <a:gd name="connsiteY9237" fmla="*/ 70004 h 742078"/>
                    <a:gd name="connsiteX9238" fmla="*/ 503523 w 952345"/>
                    <a:gd name="connsiteY9238" fmla="*/ 69726 h 742078"/>
                    <a:gd name="connsiteX9239" fmla="*/ 503153 w 952345"/>
                    <a:gd name="connsiteY9239" fmla="*/ 69298 h 742078"/>
                    <a:gd name="connsiteX9240" fmla="*/ 502875 w 952345"/>
                    <a:gd name="connsiteY9240" fmla="*/ 68858 h 742078"/>
                    <a:gd name="connsiteX9241" fmla="*/ 502586 w 952345"/>
                    <a:gd name="connsiteY9241" fmla="*/ 68176 h 742078"/>
                    <a:gd name="connsiteX9242" fmla="*/ 502089 w 952345"/>
                    <a:gd name="connsiteY9242" fmla="*/ 67239 h 742078"/>
                    <a:gd name="connsiteX9243" fmla="*/ 501892 w 952345"/>
                    <a:gd name="connsiteY9243" fmla="*/ 66637 h 742078"/>
                    <a:gd name="connsiteX9244" fmla="*/ 501823 w 952345"/>
                    <a:gd name="connsiteY9244" fmla="*/ 66128 h 742078"/>
                    <a:gd name="connsiteX9245" fmla="*/ 501718 w 952345"/>
                    <a:gd name="connsiteY9245" fmla="*/ 65503 h 742078"/>
                    <a:gd name="connsiteX9246" fmla="*/ 501545 w 952345"/>
                    <a:gd name="connsiteY9246" fmla="*/ 65318 h 742078"/>
                    <a:gd name="connsiteX9247" fmla="*/ 501128 w 952345"/>
                    <a:gd name="connsiteY9247" fmla="*/ 64693 h 742078"/>
                    <a:gd name="connsiteX9248" fmla="*/ 500955 w 952345"/>
                    <a:gd name="connsiteY9248" fmla="*/ 64254 h 742078"/>
                    <a:gd name="connsiteX9249" fmla="*/ 500758 w 952345"/>
                    <a:gd name="connsiteY9249" fmla="*/ 63825 h 742078"/>
                    <a:gd name="connsiteX9250" fmla="*/ 500492 w 952345"/>
                    <a:gd name="connsiteY9250" fmla="*/ 62969 h 742078"/>
                    <a:gd name="connsiteX9251" fmla="*/ 500423 w 952345"/>
                    <a:gd name="connsiteY9251" fmla="*/ 62345 h 742078"/>
                    <a:gd name="connsiteX9252" fmla="*/ 500457 w 952345"/>
                    <a:gd name="connsiteY9252" fmla="*/ 61835 h 742078"/>
                    <a:gd name="connsiteX9253" fmla="*/ 500457 w 952345"/>
                    <a:gd name="connsiteY9253" fmla="*/ 61083 h 742078"/>
                    <a:gd name="connsiteX9254" fmla="*/ 500261 w 952345"/>
                    <a:gd name="connsiteY9254" fmla="*/ 60146 h 742078"/>
                    <a:gd name="connsiteX9255" fmla="*/ 500191 w 952345"/>
                    <a:gd name="connsiteY9255" fmla="*/ 59510 h 742078"/>
                    <a:gd name="connsiteX9256" fmla="*/ 500157 w 952345"/>
                    <a:gd name="connsiteY9256" fmla="*/ 59186 h 742078"/>
                    <a:gd name="connsiteX9257" fmla="*/ 500087 w 952345"/>
                    <a:gd name="connsiteY9257" fmla="*/ 58978 h 742078"/>
                    <a:gd name="connsiteX9258" fmla="*/ 499937 w 952345"/>
                    <a:gd name="connsiteY9258" fmla="*/ 58665 h 742078"/>
                    <a:gd name="connsiteX9259" fmla="*/ 499786 w 952345"/>
                    <a:gd name="connsiteY9259" fmla="*/ 58399 h 742078"/>
                    <a:gd name="connsiteX9260" fmla="*/ 499555 w 952345"/>
                    <a:gd name="connsiteY9260" fmla="*/ 58122 h 742078"/>
                    <a:gd name="connsiteX9261" fmla="*/ 499162 w 952345"/>
                    <a:gd name="connsiteY9261" fmla="*/ 57578 h 742078"/>
                    <a:gd name="connsiteX9262" fmla="*/ 498965 w 952345"/>
                    <a:gd name="connsiteY9262" fmla="*/ 57208 h 742078"/>
                    <a:gd name="connsiteX9263" fmla="*/ 498768 w 952345"/>
                    <a:gd name="connsiteY9263" fmla="*/ 56710 h 742078"/>
                    <a:gd name="connsiteX9264" fmla="*/ 498953 w 952345"/>
                    <a:gd name="connsiteY9264" fmla="*/ 54813 h 742078"/>
                    <a:gd name="connsiteX9265" fmla="*/ 499439 w 952345"/>
                    <a:gd name="connsiteY9265" fmla="*/ 54107 h 742078"/>
                    <a:gd name="connsiteX9266" fmla="*/ 499520 w 952345"/>
                    <a:gd name="connsiteY9266" fmla="*/ 53910 h 742078"/>
                    <a:gd name="connsiteX9267" fmla="*/ 499636 w 952345"/>
                    <a:gd name="connsiteY9267" fmla="*/ 53517 h 742078"/>
                    <a:gd name="connsiteX9268" fmla="*/ 499833 w 952345"/>
                    <a:gd name="connsiteY9268" fmla="*/ 52765 h 742078"/>
                    <a:gd name="connsiteX9269" fmla="*/ 499833 w 952345"/>
                    <a:gd name="connsiteY9269" fmla="*/ 52626 h 742078"/>
                    <a:gd name="connsiteX9270" fmla="*/ 499809 w 952345"/>
                    <a:gd name="connsiteY9270" fmla="*/ 52429 h 742078"/>
                    <a:gd name="connsiteX9271" fmla="*/ 499752 w 952345"/>
                    <a:gd name="connsiteY9271" fmla="*/ 52291 h 742078"/>
                    <a:gd name="connsiteX9272" fmla="*/ 499590 w 952345"/>
                    <a:gd name="connsiteY9272" fmla="*/ 52013 h 742078"/>
                    <a:gd name="connsiteX9273" fmla="*/ 499381 w 952345"/>
                    <a:gd name="connsiteY9273" fmla="*/ 51481 h 742078"/>
                    <a:gd name="connsiteX9274" fmla="*/ 499243 w 952345"/>
                    <a:gd name="connsiteY9274" fmla="*/ 50960 h 742078"/>
                    <a:gd name="connsiteX9275" fmla="*/ 499208 w 952345"/>
                    <a:gd name="connsiteY9275" fmla="*/ 50324 h 742078"/>
                    <a:gd name="connsiteX9276" fmla="*/ 499243 w 952345"/>
                    <a:gd name="connsiteY9276" fmla="*/ 49791 h 742078"/>
                    <a:gd name="connsiteX9277" fmla="*/ 499358 w 952345"/>
                    <a:gd name="connsiteY9277" fmla="*/ 49271 h 742078"/>
                    <a:gd name="connsiteX9278" fmla="*/ 499532 w 952345"/>
                    <a:gd name="connsiteY9278" fmla="*/ 48785 h 742078"/>
                    <a:gd name="connsiteX9279" fmla="*/ 499763 w 952345"/>
                    <a:gd name="connsiteY9279" fmla="*/ 48334 h 742078"/>
                    <a:gd name="connsiteX9280" fmla="*/ 499786 w 952345"/>
                    <a:gd name="connsiteY9280" fmla="*/ 48311 h 742078"/>
                    <a:gd name="connsiteX9281" fmla="*/ 499786 w 952345"/>
                    <a:gd name="connsiteY9281" fmla="*/ 48299 h 742078"/>
                    <a:gd name="connsiteX9282" fmla="*/ 499775 w 952345"/>
                    <a:gd name="connsiteY9282" fmla="*/ 48264 h 742078"/>
                    <a:gd name="connsiteX9283" fmla="*/ 499532 w 952345"/>
                    <a:gd name="connsiteY9283" fmla="*/ 48125 h 742078"/>
                    <a:gd name="connsiteX9284" fmla="*/ 499011 w 952345"/>
                    <a:gd name="connsiteY9284" fmla="*/ 47697 h 742078"/>
                    <a:gd name="connsiteX9285" fmla="*/ 498942 w 952345"/>
                    <a:gd name="connsiteY9285" fmla="*/ 47616 h 742078"/>
                    <a:gd name="connsiteX9286" fmla="*/ 497715 w 952345"/>
                    <a:gd name="connsiteY9286" fmla="*/ 47524 h 742078"/>
                    <a:gd name="connsiteX9287" fmla="*/ 497438 w 952345"/>
                    <a:gd name="connsiteY9287" fmla="*/ 47420 h 742078"/>
                    <a:gd name="connsiteX9288" fmla="*/ 496582 w 952345"/>
                    <a:gd name="connsiteY9288" fmla="*/ 47281 h 742078"/>
                    <a:gd name="connsiteX9289" fmla="*/ 495806 w 952345"/>
                    <a:gd name="connsiteY9289" fmla="*/ 46957 h 742078"/>
                    <a:gd name="connsiteX9290" fmla="*/ 495668 w 952345"/>
                    <a:gd name="connsiteY9290" fmla="*/ 46864 h 742078"/>
                    <a:gd name="connsiteX9291" fmla="*/ 494962 w 952345"/>
                    <a:gd name="connsiteY9291" fmla="*/ 46702 h 742078"/>
                    <a:gd name="connsiteX9292" fmla="*/ 494557 w 952345"/>
                    <a:gd name="connsiteY9292" fmla="*/ 46540 h 742078"/>
                    <a:gd name="connsiteX9293" fmla="*/ 494071 w 952345"/>
                    <a:gd name="connsiteY9293" fmla="*/ 46297 h 742078"/>
                    <a:gd name="connsiteX9294" fmla="*/ 493897 w 952345"/>
                    <a:gd name="connsiteY9294" fmla="*/ 46205 h 742078"/>
                    <a:gd name="connsiteX9295" fmla="*/ 493863 w 952345"/>
                    <a:gd name="connsiteY9295" fmla="*/ 46205 h 742078"/>
                    <a:gd name="connsiteX9296" fmla="*/ 492417 w 952345"/>
                    <a:gd name="connsiteY9296" fmla="*/ 45881 h 742078"/>
                    <a:gd name="connsiteX9297" fmla="*/ 492081 w 952345"/>
                    <a:gd name="connsiteY9297" fmla="*/ 45650 h 742078"/>
                    <a:gd name="connsiteX9298" fmla="*/ 491907 w 952345"/>
                    <a:gd name="connsiteY9298" fmla="*/ 45557 h 742078"/>
                    <a:gd name="connsiteX9299" fmla="*/ 491584 w 952345"/>
                    <a:gd name="connsiteY9299" fmla="*/ 45476 h 742078"/>
                    <a:gd name="connsiteX9300" fmla="*/ 490623 w 952345"/>
                    <a:gd name="connsiteY9300" fmla="*/ 45059 h 742078"/>
                    <a:gd name="connsiteX9301" fmla="*/ 489617 w 952345"/>
                    <a:gd name="connsiteY9301" fmla="*/ 44458 h 742078"/>
                    <a:gd name="connsiteX9302" fmla="*/ 489559 w 952345"/>
                    <a:gd name="connsiteY9302" fmla="*/ 44458 h 742078"/>
                    <a:gd name="connsiteX9303" fmla="*/ 489108 w 952345"/>
                    <a:gd name="connsiteY9303" fmla="*/ 44365 h 742078"/>
                    <a:gd name="connsiteX9304" fmla="*/ 488622 w 952345"/>
                    <a:gd name="connsiteY9304" fmla="*/ 44215 h 742078"/>
                    <a:gd name="connsiteX9305" fmla="*/ 487800 w 952345"/>
                    <a:gd name="connsiteY9305" fmla="*/ 43706 h 742078"/>
                    <a:gd name="connsiteX9306" fmla="*/ 487766 w 952345"/>
                    <a:gd name="connsiteY9306" fmla="*/ 43683 h 742078"/>
                    <a:gd name="connsiteX9307" fmla="*/ 487742 w 952345"/>
                    <a:gd name="connsiteY9307" fmla="*/ 43671 h 742078"/>
                    <a:gd name="connsiteX9308" fmla="*/ 487071 w 952345"/>
                    <a:gd name="connsiteY9308" fmla="*/ 43393 h 742078"/>
                    <a:gd name="connsiteX9309" fmla="*/ 486447 w 952345"/>
                    <a:gd name="connsiteY9309" fmla="*/ 42965 h 742078"/>
                    <a:gd name="connsiteX9310" fmla="*/ 486076 w 952345"/>
                    <a:gd name="connsiteY9310" fmla="*/ 42572 h 742078"/>
                    <a:gd name="connsiteX9311" fmla="*/ 485810 w 952345"/>
                    <a:gd name="connsiteY9311" fmla="*/ 42237 h 742078"/>
                    <a:gd name="connsiteX9312" fmla="*/ 485533 w 952345"/>
                    <a:gd name="connsiteY9312" fmla="*/ 41785 h 742078"/>
                    <a:gd name="connsiteX9313" fmla="*/ 484943 w 952345"/>
                    <a:gd name="connsiteY9313" fmla="*/ 40767 h 742078"/>
                    <a:gd name="connsiteX9314" fmla="*/ 484688 w 952345"/>
                    <a:gd name="connsiteY9314" fmla="*/ 39842 h 742078"/>
                    <a:gd name="connsiteX9315" fmla="*/ 484676 w 952345"/>
                    <a:gd name="connsiteY9315" fmla="*/ 39356 h 742078"/>
                    <a:gd name="connsiteX9316" fmla="*/ 484665 w 952345"/>
                    <a:gd name="connsiteY9316" fmla="*/ 39090 h 742078"/>
                    <a:gd name="connsiteX9317" fmla="*/ 484607 w 952345"/>
                    <a:gd name="connsiteY9317" fmla="*/ 38951 h 742078"/>
                    <a:gd name="connsiteX9318" fmla="*/ 484457 w 952345"/>
                    <a:gd name="connsiteY9318" fmla="*/ 38615 h 742078"/>
                    <a:gd name="connsiteX9319" fmla="*/ 484781 w 952345"/>
                    <a:gd name="connsiteY9319" fmla="*/ 36394 h 742078"/>
                    <a:gd name="connsiteX9320" fmla="*/ 485151 w 952345"/>
                    <a:gd name="connsiteY9320" fmla="*/ 35989 h 742078"/>
                    <a:gd name="connsiteX9321" fmla="*/ 485972 w 952345"/>
                    <a:gd name="connsiteY9321" fmla="*/ 35457 h 742078"/>
                    <a:gd name="connsiteX9322" fmla="*/ 486400 w 952345"/>
                    <a:gd name="connsiteY9322" fmla="*/ 35306 h 742078"/>
                    <a:gd name="connsiteX9323" fmla="*/ 487685 w 952345"/>
                    <a:gd name="connsiteY9323" fmla="*/ 35295 h 742078"/>
                    <a:gd name="connsiteX9324" fmla="*/ 488483 w 952345"/>
                    <a:gd name="connsiteY9324" fmla="*/ 35572 h 742078"/>
                    <a:gd name="connsiteX9325" fmla="*/ 488761 w 952345"/>
                    <a:gd name="connsiteY9325" fmla="*/ 35596 h 742078"/>
                    <a:gd name="connsiteX9326" fmla="*/ 489536 w 952345"/>
                    <a:gd name="connsiteY9326" fmla="*/ 35746 h 742078"/>
                    <a:gd name="connsiteX9327" fmla="*/ 489848 w 952345"/>
                    <a:gd name="connsiteY9327" fmla="*/ 35850 h 742078"/>
                    <a:gd name="connsiteX9328" fmla="*/ 489964 w 952345"/>
                    <a:gd name="connsiteY9328" fmla="*/ 35838 h 742078"/>
                    <a:gd name="connsiteX9329" fmla="*/ 490392 w 952345"/>
                    <a:gd name="connsiteY9329" fmla="*/ 35850 h 742078"/>
                    <a:gd name="connsiteX9330" fmla="*/ 490577 w 952345"/>
                    <a:gd name="connsiteY9330" fmla="*/ 35862 h 742078"/>
                    <a:gd name="connsiteX9331" fmla="*/ 490635 w 952345"/>
                    <a:gd name="connsiteY9331" fmla="*/ 35838 h 742078"/>
                    <a:gd name="connsiteX9332" fmla="*/ 491641 w 952345"/>
                    <a:gd name="connsiteY9332" fmla="*/ 35596 h 742078"/>
                    <a:gd name="connsiteX9333" fmla="*/ 492174 w 952345"/>
                    <a:gd name="connsiteY9333" fmla="*/ 35607 h 742078"/>
                    <a:gd name="connsiteX9334" fmla="*/ 492856 w 952345"/>
                    <a:gd name="connsiteY9334" fmla="*/ 35677 h 742078"/>
                    <a:gd name="connsiteX9335" fmla="*/ 493400 w 952345"/>
                    <a:gd name="connsiteY9335" fmla="*/ 35480 h 742078"/>
                    <a:gd name="connsiteX9336" fmla="*/ 493666 w 952345"/>
                    <a:gd name="connsiteY9336" fmla="*/ 35364 h 742078"/>
                    <a:gd name="connsiteX9337" fmla="*/ 493990 w 952345"/>
                    <a:gd name="connsiteY9337" fmla="*/ 35156 h 742078"/>
                    <a:gd name="connsiteX9338" fmla="*/ 494487 w 952345"/>
                    <a:gd name="connsiteY9338" fmla="*/ 34913 h 742078"/>
                    <a:gd name="connsiteX9339" fmla="*/ 494985 w 952345"/>
                    <a:gd name="connsiteY9339" fmla="*/ 34751 h 742078"/>
                    <a:gd name="connsiteX9340" fmla="*/ 495436 w 952345"/>
                    <a:gd name="connsiteY9340" fmla="*/ 34647 h 742078"/>
                    <a:gd name="connsiteX9341" fmla="*/ 495529 w 952345"/>
                    <a:gd name="connsiteY9341" fmla="*/ 34589 h 742078"/>
                    <a:gd name="connsiteX9342" fmla="*/ 495841 w 952345"/>
                    <a:gd name="connsiteY9342" fmla="*/ 34358 h 742078"/>
                    <a:gd name="connsiteX9343" fmla="*/ 496339 w 952345"/>
                    <a:gd name="connsiteY9343" fmla="*/ 34091 h 742078"/>
                    <a:gd name="connsiteX9344" fmla="*/ 496686 w 952345"/>
                    <a:gd name="connsiteY9344" fmla="*/ 33953 h 742078"/>
                    <a:gd name="connsiteX9345" fmla="*/ 496859 w 952345"/>
                    <a:gd name="connsiteY9345" fmla="*/ 33860 h 742078"/>
                    <a:gd name="connsiteX9346" fmla="*/ 497056 w 952345"/>
                    <a:gd name="connsiteY9346" fmla="*/ 33698 h 742078"/>
                    <a:gd name="connsiteX9347" fmla="*/ 497310 w 952345"/>
                    <a:gd name="connsiteY9347" fmla="*/ 33444 h 742078"/>
                    <a:gd name="connsiteX9348" fmla="*/ 497588 w 952345"/>
                    <a:gd name="connsiteY9348" fmla="*/ 33108 h 742078"/>
                    <a:gd name="connsiteX9349" fmla="*/ 498340 w 952345"/>
                    <a:gd name="connsiteY9349" fmla="*/ 32541 h 742078"/>
                    <a:gd name="connsiteX9350" fmla="*/ 498803 w 952345"/>
                    <a:gd name="connsiteY9350" fmla="*/ 32344 h 742078"/>
                    <a:gd name="connsiteX9351" fmla="*/ 499266 w 952345"/>
                    <a:gd name="connsiteY9351" fmla="*/ 32136 h 742078"/>
                    <a:gd name="connsiteX9352" fmla="*/ 499763 w 952345"/>
                    <a:gd name="connsiteY9352" fmla="*/ 31928 h 742078"/>
                    <a:gd name="connsiteX9353" fmla="*/ 500226 w 952345"/>
                    <a:gd name="connsiteY9353" fmla="*/ 31778 h 742078"/>
                    <a:gd name="connsiteX9354" fmla="*/ 500712 w 952345"/>
                    <a:gd name="connsiteY9354" fmla="*/ 31685 h 742078"/>
                    <a:gd name="connsiteX9355" fmla="*/ 500897 w 952345"/>
                    <a:gd name="connsiteY9355" fmla="*/ 31650 h 742078"/>
                    <a:gd name="connsiteX9356" fmla="*/ 501128 w 952345"/>
                    <a:gd name="connsiteY9356" fmla="*/ 31511 h 742078"/>
                    <a:gd name="connsiteX9357" fmla="*/ 501719 w 952345"/>
                    <a:gd name="connsiteY9357" fmla="*/ 31303 h 742078"/>
                    <a:gd name="connsiteX9358" fmla="*/ 501857 w 952345"/>
                    <a:gd name="connsiteY9358" fmla="*/ 31060 h 742078"/>
                    <a:gd name="connsiteX9359" fmla="*/ 502228 w 952345"/>
                    <a:gd name="connsiteY9359" fmla="*/ 30551 h 742078"/>
                    <a:gd name="connsiteX9360" fmla="*/ 502598 w 952345"/>
                    <a:gd name="connsiteY9360" fmla="*/ 30181 h 742078"/>
                    <a:gd name="connsiteX9361" fmla="*/ 503709 w 952345"/>
                    <a:gd name="connsiteY9361" fmla="*/ 29614 h 742078"/>
                    <a:gd name="connsiteX9362" fmla="*/ 503951 w 952345"/>
                    <a:gd name="connsiteY9362" fmla="*/ 29579 h 742078"/>
                    <a:gd name="connsiteX9363" fmla="*/ 504160 w 952345"/>
                    <a:gd name="connsiteY9363" fmla="*/ 29487 h 742078"/>
                    <a:gd name="connsiteX9364" fmla="*/ 504646 w 952345"/>
                    <a:gd name="connsiteY9364" fmla="*/ 29278 h 742078"/>
                    <a:gd name="connsiteX9365" fmla="*/ 504657 w 952345"/>
                    <a:gd name="connsiteY9365" fmla="*/ 29278 h 742078"/>
                    <a:gd name="connsiteX9366" fmla="*/ 504634 w 952345"/>
                    <a:gd name="connsiteY9366" fmla="*/ 29012 h 742078"/>
                    <a:gd name="connsiteX9367" fmla="*/ 504542 w 952345"/>
                    <a:gd name="connsiteY9367" fmla="*/ 28920 h 742078"/>
                    <a:gd name="connsiteX9368" fmla="*/ 504206 w 952345"/>
                    <a:gd name="connsiteY9368" fmla="*/ 28526 h 742078"/>
                    <a:gd name="connsiteX9369" fmla="*/ 503928 w 952345"/>
                    <a:gd name="connsiteY9369" fmla="*/ 28087 h 742078"/>
                    <a:gd name="connsiteX9370" fmla="*/ 503558 w 952345"/>
                    <a:gd name="connsiteY9370" fmla="*/ 27346 h 742078"/>
                    <a:gd name="connsiteX9371" fmla="*/ 503304 w 952345"/>
                    <a:gd name="connsiteY9371" fmla="*/ 26629 h 742078"/>
                    <a:gd name="connsiteX9372" fmla="*/ 503211 w 952345"/>
                    <a:gd name="connsiteY9372" fmla="*/ 25854 h 742078"/>
                    <a:gd name="connsiteX9373" fmla="*/ 503292 w 952345"/>
                    <a:gd name="connsiteY9373" fmla="*/ 24894 h 742078"/>
                    <a:gd name="connsiteX9374" fmla="*/ 503280 w 952345"/>
                    <a:gd name="connsiteY9374" fmla="*/ 24500 h 742078"/>
                    <a:gd name="connsiteX9375" fmla="*/ 503315 w 952345"/>
                    <a:gd name="connsiteY9375" fmla="*/ 23505 h 742078"/>
                    <a:gd name="connsiteX9376" fmla="*/ 503512 w 952345"/>
                    <a:gd name="connsiteY9376" fmla="*/ 22487 h 742078"/>
                    <a:gd name="connsiteX9377" fmla="*/ 503176 w 952345"/>
                    <a:gd name="connsiteY9377" fmla="*/ 21608 h 742078"/>
                    <a:gd name="connsiteX9378" fmla="*/ 503095 w 952345"/>
                    <a:gd name="connsiteY9378" fmla="*/ 20809 h 742078"/>
                    <a:gd name="connsiteX9379" fmla="*/ 503130 w 952345"/>
                    <a:gd name="connsiteY9379" fmla="*/ 19942 h 742078"/>
                    <a:gd name="connsiteX9380" fmla="*/ 503327 w 952345"/>
                    <a:gd name="connsiteY9380" fmla="*/ 18889 h 742078"/>
                    <a:gd name="connsiteX9381" fmla="*/ 503477 w 952345"/>
                    <a:gd name="connsiteY9381" fmla="*/ 18426 h 742078"/>
                    <a:gd name="connsiteX9382" fmla="*/ 503709 w 952345"/>
                    <a:gd name="connsiteY9382" fmla="*/ 17940 h 742078"/>
                    <a:gd name="connsiteX9383" fmla="*/ 504125 w 952345"/>
                    <a:gd name="connsiteY9383" fmla="*/ 17258 h 742078"/>
                    <a:gd name="connsiteX9384" fmla="*/ 504414 w 952345"/>
                    <a:gd name="connsiteY9384" fmla="*/ 16899 h 742078"/>
                    <a:gd name="connsiteX9385" fmla="*/ 504391 w 952345"/>
                    <a:gd name="connsiteY9385" fmla="*/ 16737 h 742078"/>
                    <a:gd name="connsiteX9386" fmla="*/ 504333 w 952345"/>
                    <a:gd name="connsiteY9386" fmla="*/ 16216 h 742078"/>
                    <a:gd name="connsiteX9387" fmla="*/ 504484 w 952345"/>
                    <a:gd name="connsiteY9387" fmla="*/ 15221 h 742078"/>
                    <a:gd name="connsiteX9388" fmla="*/ 504680 w 952345"/>
                    <a:gd name="connsiteY9388" fmla="*/ 14759 h 742078"/>
                    <a:gd name="connsiteX9389" fmla="*/ 504958 w 952345"/>
                    <a:gd name="connsiteY9389" fmla="*/ 14296 h 742078"/>
                    <a:gd name="connsiteX9390" fmla="*/ 505294 w 952345"/>
                    <a:gd name="connsiteY9390" fmla="*/ 13879 h 742078"/>
                    <a:gd name="connsiteX9391" fmla="*/ 505699 w 952345"/>
                    <a:gd name="connsiteY9391" fmla="*/ 13440 h 742078"/>
                    <a:gd name="connsiteX9392" fmla="*/ 505907 w 952345"/>
                    <a:gd name="connsiteY9392" fmla="*/ 13162 h 742078"/>
                    <a:gd name="connsiteX9393" fmla="*/ 505941 w 952345"/>
                    <a:gd name="connsiteY9393" fmla="*/ 13104 h 742078"/>
                    <a:gd name="connsiteX9394" fmla="*/ 505930 w 952345"/>
                    <a:gd name="connsiteY9394" fmla="*/ 13046 h 742078"/>
                    <a:gd name="connsiteX9395" fmla="*/ 505756 w 952345"/>
                    <a:gd name="connsiteY9395" fmla="*/ 12641 h 742078"/>
                    <a:gd name="connsiteX9396" fmla="*/ 505606 w 952345"/>
                    <a:gd name="connsiteY9396" fmla="*/ 12144 h 742078"/>
                    <a:gd name="connsiteX9397" fmla="*/ 505502 w 952345"/>
                    <a:gd name="connsiteY9397" fmla="*/ 11369 h 742078"/>
                    <a:gd name="connsiteX9398" fmla="*/ 505502 w 952345"/>
                    <a:gd name="connsiteY9398" fmla="*/ 10836 h 742078"/>
                    <a:gd name="connsiteX9399" fmla="*/ 505479 w 952345"/>
                    <a:gd name="connsiteY9399" fmla="*/ 9795 h 742078"/>
                    <a:gd name="connsiteX9400" fmla="*/ 505456 w 952345"/>
                    <a:gd name="connsiteY9400" fmla="*/ 9332 h 742078"/>
                    <a:gd name="connsiteX9401" fmla="*/ 505432 w 952345"/>
                    <a:gd name="connsiteY9401" fmla="*/ 8835 h 742078"/>
                    <a:gd name="connsiteX9402" fmla="*/ 505375 w 952345"/>
                    <a:gd name="connsiteY9402" fmla="*/ 8395 h 742078"/>
                    <a:gd name="connsiteX9403" fmla="*/ 505305 w 952345"/>
                    <a:gd name="connsiteY9403" fmla="*/ 7979 h 742078"/>
                    <a:gd name="connsiteX9404" fmla="*/ 505247 w 952345"/>
                    <a:gd name="connsiteY9404" fmla="*/ 7736 h 742078"/>
                    <a:gd name="connsiteX9405" fmla="*/ 505108 w 952345"/>
                    <a:gd name="connsiteY9405" fmla="*/ 7470 h 742078"/>
                    <a:gd name="connsiteX9406" fmla="*/ 504865 w 952345"/>
                    <a:gd name="connsiteY9406" fmla="*/ 7007 h 742078"/>
                    <a:gd name="connsiteX9407" fmla="*/ 504657 w 952345"/>
                    <a:gd name="connsiteY9407" fmla="*/ 6417 h 742078"/>
                    <a:gd name="connsiteX9408" fmla="*/ 504507 w 952345"/>
                    <a:gd name="connsiteY9408" fmla="*/ 6394 h 742078"/>
                    <a:gd name="connsiteX9409" fmla="*/ 504044 w 952345"/>
                    <a:gd name="connsiteY9409" fmla="*/ 6313 h 742078"/>
                    <a:gd name="connsiteX9410" fmla="*/ 503593 w 952345"/>
                    <a:gd name="connsiteY9410" fmla="*/ 6255 h 742078"/>
                    <a:gd name="connsiteX9411" fmla="*/ 503095 w 952345"/>
                    <a:gd name="connsiteY9411" fmla="*/ 6220 h 742078"/>
                    <a:gd name="connsiteX9412" fmla="*/ 502390 w 952345"/>
                    <a:gd name="connsiteY9412" fmla="*/ 6035 h 742078"/>
                    <a:gd name="connsiteX9413" fmla="*/ 501881 w 952345"/>
                    <a:gd name="connsiteY9413" fmla="*/ 5792 h 742078"/>
                    <a:gd name="connsiteX9414" fmla="*/ 501545 w 952345"/>
                    <a:gd name="connsiteY9414" fmla="*/ 5827 h 742078"/>
                    <a:gd name="connsiteX9415" fmla="*/ 501094 w 952345"/>
                    <a:gd name="connsiteY9415" fmla="*/ 5919 h 742078"/>
                    <a:gd name="connsiteX9416" fmla="*/ 500226 w 952345"/>
                    <a:gd name="connsiteY9416" fmla="*/ 5977 h 742078"/>
                    <a:gd name="connsiteX9417" fmla="*/ 500295 w 952345"/>
                    <a:gd name="connsiteY9417" fmla="*/ 5977 h 742078"/>
                    <a:gd name="connsiteX9418" fmla="*/ 499844 w 952345"/>
                    <a:gd name="connsiteY9418" fmla="*/ 6000 h 742078"/>
                    <a:gd name="connsiteX9419" fmla="*/ 499393 w 952345"/>
                    <a:gd name="connsiteY9419" fmla="*/ 6058 h 742078"/>
                    <a:gd name="connsiteX9420" fmla="*/ 498907 w 952345"/>
                    <a:gd name="connsiteY9420" fmla="*/ 6070 h 742078"/>
                    <a:gd name="connsiteX9421" fmla="*/ 498375 w 952345"/>
                    <a:gd name="connsiteY9421" fmla="*/ 6012 h 742078"/>
                    <a:gd name="connsiteX9422" fmla="*/ 497195 w 952345"/>
                    <a:gd name="connsiteY9422" fmla="*/ 5480 h 742078"/>
                    <a:gd name="connsiteX9423" fmla="*/ 496848 w 952345"/>
                    <a:gd name="connsiteY9423" fmla="*/ 5144 h 742078"/>
                    <a:gd name="connsiteX9424" fmla="*/ 496524 w 952345"/>
                    <a:gd name="connsiteY9424" fmla="*/ 4878 h 742078"/>
                    <a:gd name="connsiteX9425" fmla="*/ 496281 w 952345"/>
                    <a:gd name="connsiteY9425" fmla="*/ 4693 h 742078"/>
                    <a:gd name="connsiteX9426" fmla="*/ 495459 w 952345"/>
                    <a:gd name="connsiteY9426" fmla="*/ 4288 h 742078"/>
                    <a:gd name="connsiteX9427" fmla="*/ 495054 w 952345"/>
                    <a:gd name="connsiteY9427" fmla="*/ 4045 h 742078"/>
                    <a:gd name="connsiteX9428" fmla="*/ 494858 w 952345"/>
                    <a:gd name="connsiteY9428" fmla="*/ 3976 h 742078"/>
                    <a:gd name="connsiteX9429" fmla="*/ 494626 w 952345"/>
                    <a:gd name="connsiteY9429" fmla="*/ 3918 h 742078"/>
                    <a:gd name="connsiteX9430" fmla="*/ 494291 w 952345"/>
                    <a:gd name="connsiteY9430" fmla="*/ 3906 h 742078"/>
                    <a:gd name="connsiteX9431" fmla="*/ 493759 w 952345"/>
                    <a:gd name="connsiteY9431" fmla="*/ 3895 h 742078"/>
                    <a:gd name="connsiteX9432" fmla="*/ 493226 w 952345"/>
                    <a:gd name="connsiteY9432" fmla="*/ 3871 h 742078"/>
                    <a:gd name="connsiteX9433" fmla="*/ 492590 w 952345"/>
                    <a:gd name="connsiteY9433" fmla="*/ 3837 h 742078"/>
                    <a:gd name="connsiteX9434" fmla="*/ 476219 w 952345"/>
                    <a:gd name="connsiteY9434" fmla="*/ 232069 h 742078"/>
                    <a:gd name="connsiteX9435" fmla="*/ 476184 w 952345"/>
                    <a:gd name="connsiteY9435" fmla="*/ 232162 h 742078"/>
                    <a:gd name="connsiteX9436" fmla="*/ 476207 w 952345"/>
                    <a:gd name="connsiteY9436" fmla="*/ 233284 h 742078"/>
                    <a:gd name="connsiteX9437" fmla="*/ 476728 w 952345"/>
                    <a:gd name="connsiteY9437" fmla="*/ 234025 h 742078"/>
                    <a:gd name="connsiteX9438" fmla="*/ 476994 w 952345"/>
                    <a:gd name="connsiteY9438" fmla="*/ 234349 h 742078"/>
                    <a:gd name="connsiteX9439" fmla="*/ 478394 w 952345"/>
                    <a:gd name="connsiteY9439" fmla="*/ 235968 h 742078"/>
                    <a:gd name="connsiteX9440" fmla="*/ 478833 w 952345"/>
                    <a:gd name="connsiteY9440" fmla="*/ 236628 h 742078"/>
                    <a:gd name="connsiteX9441" fmla="*/ 480002 w 952345"/>
                    <a:gd name="connsiteY9441" fmla="*/ 238525 h 742078"/>
                    <a:gd name="connsiteX9442" fmla="*/ 480210 w 952345"/>
                    <a:gd name="connsiteY9442" fmla="*/ 238965 h 742078"/>
                    <a:gd name="connsiteX9443" fmla="*/ 479933 w 952345"/>
                    <a:gd name="connsiteY9443" fmla="*/ 238167 h 742078"/>
                    <a:gd name="connsiteX9444" fmla="*/ 478914 w 952345"/>
                    <a:gd name="connsiteY9444" fmla="*/ 235077 h 742078"/>
                    <a:gd name="connsiteX9445" fmla="*/ 478752 w 952345"/>
                    <a:gd name="connsiteY9445" fmla="*/ 234302 h 742078"/>
                    <a:gd name="connsiteX9446" fmla="*/ 478510 w 952345"/>
                    <a:gd name="connsiteY9446" fmla="*/ 232139 h 742078"/>
                    <a:gd name="connsiteX9447" fmla="*/ 478510 w 952345"/>
                    <a:gd name="connsiteY9447" fmla="*/ 232116 h 742078"/>
                    <a:gd name="connsiteX9448" fmla="*/ 478452 w 952345"/>
                    <a:gd name="connsiteY9448" fmla="*/ 232046 h 742078"/>
                    <a:gd name="connsiteX9449" fmla="*/ 477873 w 952345"/>
                    <a:gd name="connsiteY9449" fmla="*/ 231896 h 742078"/>
                    <a:gd name="connsiteX9450" fmla="*/ 477468 w 952345"/>
                    <a:gd name="connsiteY9450" fmla="*/ 231838 h 742078"/>
                    <a:gd name="connsiteX9451" fmla="*/ 476936 w 952345"/>
                    <a:gd name="connsiteY9451" fmla="*/ 231757 h 742078"/>
                    <a:gd name="connsiteX9452" fmla="*/ 476427 w 952345"/>
                    <a:gd name="connsiteY9452" fmla="*/ 231687 h 742078"/>
                    <a:gd name="connsiteX9453" fmla="*/ 476369 w 952345"/>
                    <a:gd name="connsiteY9453" fmla="*/ 231687 h 742078"/>
                    <a:gd name="connsiteX9454" fmla="*/ 476196 w 952345"/>
                    <a:gd name="connsiteY9454" fmla="*/ 232081 h 742078"/>
                    <a:gd name="connsiteX9455" fmla="*/ 330650 w 952345"/>
                    <a:gd name="connsiteY9455" fmla="*/ 23212 h 742078"/>
                    <a:gd name="connsiteX9456" fmla="*/ 330708 w 952345"/>
                    <a:gd name="connsiteY9456" fmla="*/ 23143 h 742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  <a:cxn ang="0">
                      <a:pos x="connsiteX3382" y="connsiteY3382"/>
                    </a:cxn>
                    <a:cxn ang="0">
                      <a:pos x="connsiteX3383" y="connsiteY3383"/>
                    </a:cxn>
                    <a:cxn ang="0">
                      <a:pos x="connsiteX3384" y="connsiteY3384"/>
                    </a:cxn>
                    <a:cxn ang="0">
                      <a:pos x="connsiteX3385" y="connsiteY3385"/>
                    </a:cxn>
                    <a:cxn ang="0">
                      <a:pos x="connsiteX3386" y="connsiteY3386"/>
                    </a:cxn>
                    <a:cxn ang="0">
                      <a:pos x="connsiteX3387" y="connsiteY3387"/>
                    </a:cxn>
                    <a:cxn ang="0">
                      <a:pos x="connsiteX3388" y="connsiteY3388"/>
                    </a:cxn>
                    <a:cxn ang="0">
                      <a:pos x="connsiteX3389" y="connsiteY3389"/>
                    </a:cxn>
                    <a:cxn ang="0">
                      <a:pos x="connsiteX3390" y="connsiteY3390"/>
                    </a:cxn>
                    <a:cxn ang="0">
                      <a:pos x="connsiteX3391" y="connsiteY3391"/>
                    </a:cxn>
                    <a:cxn ang="0">
                      <a:pos x="connsiteX3392" y="connsiteY3392"/>
                    </a:cxn>
                    <a:cxn ang="0">
                      <a:pos x="connsiteX3393" y="connsiteY3393"/>
                    </a:cxn>
                    <a:cxn ang="0">
                      <a:pos x="connsiteX3394" y="connsiteY3394"/>
                    </a:cxn>
                    <a:cxn ang="0">
                      <a:pos x="connsiteX3395" y="connsiteY3395"/>
                    </a:cxn>
                    <a:cxn ang="0">
                      <a:pos x="connsiteX3396" y="connsiteY3396"/>
                    </a:cxn>
                    <a:cxn ang="0">
                      <a:pos x="connsiteX3397" y="connsiteY3397"/>
                    </a:cxn>
                    <a:cxn ang="0">
                      <a:pos x="connsiteX3398" y="connsiteY3398"/>
                    </a:cxn>
                    <a:cxn ang="0">
                      <a:pos x="connsiteX3399" y="connsiteY3399"/>
                    </a:cxn>
                    <a:cxn ang="0">
                      <a:pos x="connsiteX3400" y="connsiteY3400"/>
                    </a:cxn>
                    <a:cxn ang="0">
                      <a:pos x="connsiteX3401" y="connsiteY3401"/>
                    </a:cxn>
                    <a:cxn ang="0">
                      <a:pos x="connsiteX3402" y="connsiteY3402"/>
                    </a:cxn>
                    <a:cxn ang="0">
                      <a:pos x="connsiteX3403" y="connsiteY3403"/>
                    </a:cxn>
                    <a:cxn ang="0">
                      <a:pos x="connsiteX3404" y="connsiteY3404"/>
                    </a:cxn>
                    <a:cxn ang="0">
                      <a:pos x="connsiteX3405" y="connsiteY3405"/>
                    </a:cxn>
                    <a:cxn ang="0">
                      <a:pos x="connsiteX3406" y="connsiteY3406"/>
                    </a:cxn>
                    <a:cxn ang="0">
                      <a:pos x="connsiteX3407" y="connsiteY3407"/>
                    </a:cxn>
                    <a:cxn ang="0">
                      <a:pos x="connsiteX3408" y="connsiteY3408"/>
                    </a:cxn>
                    <a:cxn ang="0">
                      <a:pos x="connsiteX3409" y="connsiteY3409"/>
                    </a:cxn>
                    <a:cxn ang="0">
                      <a:pos x="connsiteX3410" y="connsiteY3410"/>
                    </a:cxn>
                    <a:cxn ang="0">
                      <a:pos x="connsiteX3411" y="connsiteY3411"/>
                    </a:cxn>
                    <a:cxn ang="0">
                      <a:pos x="connsiteX3412" y="connsiteY3412"/>
                    </a:cxn>
                    <a:cxn ang="0">
                      <a:pos x="connsiteX3413" y="connsiteY3413"/>
                    </a:cxn>
                    <a:cxn ang="0">
                      <a:pos x="connsiteX3414" y="connsiteY3414"/>
                    </a:cxn>
                    <a:cxn ang="0">
                      <a:pos x="connsiteX3415" y="connsiteY3415"/>
                    </a:cxn>
                    <a:cxn ang="0">
                      <a:pos x="connsiteX3416" y="connsiteY3416"/>
                    </a:cxn>
                    <a:cxn ang="0">
                      <a:pos x="connsiteX3417" y="connsiteY3417"/>
                    </a:cxn>
                    <a:cxn ang="0">
                      <a:pos x="connsiteX3418" y="connsiteY3418"/>
                    </a:cxn>
                    <a:cxn ang="0">
                      <a:pos x="connsiteX3419" y="connsiteY3419"/>
                    </a:cxn>
                    <a:cxn ang="0">
                      <a:pos x="connsiteX3420" y="connsiteY3420"/>
                    </a:cxn>
                    <a:cxn ang="0">
                      <a:pos x="connsiteX3421" y="connsiteY3421"/>
                    </a:cxn>
                    <a:cxn ang="0">
                      <a:pos x="connsiteX3422" y="connsiteY3422"/>
                    </a:cxn>
                    <a:cxn ang="0">
                      <a:pos x="connsiteX3423" y="connsiteY3423"/>
                    </a:cxn>
                    <a:cxn ang="0">
                      <a:pos x="connsiteX3424" y="connsiteY3424"/>
                    </a:cxn>
                    <a:cxn ang="0">
                      <a:pos x="connsiteX3425" y="connsiteY3425"/>
                    </a:cxn>
                    <a:cxn ang="0">
                      <a:pos x="connsiteX3426" y="connsiteY3426"/>
                    </a:cxn>
                    <a:cxn ang="0">
                      <a:pos x="connsiteX3427" y="connsiteY3427"/>
                    </a:cxn>
                    <a:cxn ang="0">
                      <a:pos x="connsiteX3428" y="connsiteY3428"/>
                    </a:cxn>
                    <a:cxn ang="0">
                      <a:pos x="connsiteX3429" y="connsiteY3429"/>
                    </a:cxn>
                    <a:cxn ang="0">
                      <a:pos x="connsiteX3430" y="connsiteY3430"/>
                    </a:cxn>
                    <a:cxn ang="0">
                      <a:pos x="connsiteX3431" y="connsiteY3431"/>
                    </a:cxn>
                    <a:cxn ang="0">
                      <a:pos x="connsiteX3432" y="connsiteY3432"/>
                    </a:cxn>
                    <a:cxn ang="0">
                      <a:pos x="connsiteX3433" y="connsiteY3433"/>
                    </a:cxn>
                    <a:cxn ang="0">
                      <a:pos x="connsiteX3434" y="connsiteY3434"/>
                    </a:cxn>
                    <a:cxn ang="0">
                      <a:pos x="connsiteX3435" y="connsiteY3435"/>
                    </a:cxn>
                    <a:cxn ang="0">
                      <a:pos x="connsiteX3436" y="connsiteY3436"/>
                    </a:cxn>
                    <a:cxn ang="0">
                      <a:pos x="connsiteX3437" y="connsiteY3437"/>
                    </a:cxn>
                    <a:cxn ang="0">
                      <a:pos x="connsiteX3438" y="connsiteY3438"/>
                    </a:cxn>
                    <a:cxn ang="0">
                      <a:pos x="connsiteX3439" y="connsiteY3439"/>
                    </a:cxn>
                    <a:cxn ang="0">
                      <a:pos x="connsiteX3440" y="connsiteY3440"/>
                    </a:cxn>
                    <a:cxn ang="0">
                      <a:pos x="connsiteX3441" y="connsiteY3441"/>
                    </a:cxn>
                    <a:cxn ang="0">
                      <a:pos x="connsiteX3442" y="connsiteY3442"/>
                    </a:cxn>
                    <a:cxn ang="0">
                      <a:pos x="connsiteX3443" y="connsiteY3443"/>
                    </a:cxn>
                    <a:cxn ang="0">
                      <a:pos x="connsiteX3444" y="connsiteY3444"/>
                    </a:cxn>
                    <a:cxn ang="0">
                      <a:pos x="connsiteX3445" y="connsiteY3445"/>
                    </a:cxn>
                    <a:cxn ang="0">
                      <a:pos x="connsiteX3446" y="connsiteY3446"/>
                    </a:cxn>
                    <a:cxn ang="0">
                      <a:pos x="connsiteX3447" y="connsiteY3447"/>
                    </a:cxn>
                    <a:cxn ang="0">
                      <a:pos x="connsiteX3448" y="connsiteY3448"/>
                    </a:cxn>
                    <a:cxn ang="0">
                      <a:pos x="connsiteX3449" y="connsiteY3449"/>
                    </a:cxn>
                    <a:cxn ang="0">
                      <a:pos x="connsiteX3450" y="connsiteY3450"/>
                    </a:cxn>
                    <a:cxn ang="0">
                      <a:pos x="connsiteX3451" y="connsiteY3451"/>
                    </a:cxn>
                    <a:cxn ang="0">
                      <a:pos x="connsiteX3452" y="connsiteY3452"/>
                    </a:cxn>
                    <a:cxn ang="0">
                      <a:pos x="connsiteX3453" y="connsiteY3453"/>
                    </a:cxn>
                    <a:cxn ang="0">
                      <a:pos x="connsiteX3454" y="connsiteY3454"/>
                    </a:cxn>
                    <a:cxn ang="0">
                      <a:pos x="connsiteX3455" y="connsiteY3455"/>
                    </a:cxn>
                    <a:cxn ang="0">
                      <a:pos x="connsiteX3456" y="connsiteY3456"/>
                    </a:cxn>
                    <a:cxn ang="0">
                      <a:pos x="connsiteX3457" y="connsiteY3457"/>
                    </a:cxn>
                    <a:cxn ang="0">
                      <a:pos x="connsiteX3458" y="connsiteY3458"/>
                    </a:cxn>
                    <a:cxn ang="0">
                      <a:pos x="connsiteX3459" y="connsiteY3459"/>
                    </a:cxn>
                    <a:cxn ang="0">
                      <a:pos x="connsiteX3460" y="connsiteY3460"/>
                    </a:cxn>
                    <a:cxn ang="0">
                      <a:pos x="connsiteX3461" y="connsiteY3461"/>
                    </a:cxn>
                    <a:cxn ang="0">
                      <a:pos x="connsiteX3462" y="connsiteY3462"/>
                    </a:cxn>
                    <a:cxn ang="0">
                      <a:pos x="connsiteX3463" y="connsiteY3463"/>
                    </a:cxn>
                    <a:cxn ang="0">
                      <a:pos x="connsiteX3464" y="connsiteY3464"/>
                    </a:cxn>
                    <a:cxn ang="0">
                      <a:pos x="connsiteX3465" y="connsiteY3465"/>
                    </a:cxn>
                    <a:cxn ang="0">
                      <a:pos x="connsiteX3466" y="connsiteY3466"/>
                    </a:cxn>
                    <a:cxn ang="0">
                      <a:pos x="connsiteX3467" y="connsiteY3467"/>
                    </a:cxn>
                    <a:cxn ang="0">
                      <a:pos x="connsiteX3468" y="connsiteY3468"/>
                    </a:cxn>
                    <a:cxn ang="0">
                      <a:pos x="connsiteX3469" y="connsiteY3469"/>
                    </a:cxn>
                    <a:cxn ang="0">
                      <a:pos x="connsiteX3470" y="connsiteY3470"/>
                    </a:cxn>
                    <a:cxn ang="0">
                      <a:pos x="connsiteX3471" y="connsiteY3471"/>
                    </a:cxn>
                    <a:cxn ang="0">
                      <a:pos x="connsiteX3472" y="connsiteY3472"/>
                    </a:cxn>
                    <a:cxn ang="0">
                      <a:pos x="connsiteX3473" y="connsiteY3473"/>
                    </a:cxn>
                    <a:cxn ang="0">
                      <a:pos x="connsiteX3474" y="connsiteY3474"/>
                    </a:cxn>
                    <a:cxn ang="0">
                      <a:pos x="connsiteX3475" y="connsiteY3475"/>
                    </a:cxn>
                    <a:cxn ang="0">
                      <a:pos x="connsiteX3476" y="connsiteY3476"/>
                    </a:cxn>
                    <a:cxn ang="0">
                      <a:pos x="connsiteX3477" y="connsiteY3477"/>
                    </a:cxn>
                    <a:cxn ang="0">
                      <a:pos x="connsiteX3478" y="connsiteY3478"/>
                    </a:cxn>
                    <a:cxn ang="0">
                      <a:pos x="connsiteX3479" y="connsiteY3479"/>
                    </a:cxn>
                    <a:cxn ang="0">
                      <a:pos x="connsiteX3480" y="connsiteY3480"/>
                    </a:cxn>
                    <a:cxn ang="0">
                      <a:pos x="connsiteX3481" y="connsiteY3481"/>
                    </a:cxn>
                    <a:cxn ang="0">
                      <a:pos x="connsiteX3482" y="connsiteY3482"/>
                    </a:cxn>
                    <a:cxn ang="0">
                      <a:pos x="connsiteX3483" y="connsiteY3483"/>
                    </a:cxn>
                    <a:cxn ang="0">
                      <a:pos x="connsiteX3484" y="connsiteY3484"/>
                    </a:cxn>
                    <a:cxn ang="0">
                      <a:pos x="connsiteX3485" y="connsiteY3485"/>
                    </a:cxn>
                    <a:cxn ang="0">
                      <a:pos x="connsiteX3486" y="connsiteY3486"/>
                    </a:cxn>
                    <a:cxn ang="0">
                      <a:pos x="connsiteX3487" y="connsiteY3487"/>
                    </a:cxn>
                    <a:cxn ang="0">
                      <a:pos x="connsiteX3488" y="connsiteY3488"/>
                    </a:cxn>
                    <a:cxn ang="0">
                      <a:pos x="connsiteX3489" y="connsiteY3489"/>
                    </a:cxn>
                    <a:cxn ang="0">
                      <a:pos x="connsiteX3490" y="connsiteY3490"/>
                    </a:cxn>
                    <a:cxn ang="0">
                      <a:pos x="connsiteX3491" y="connsiteY3491"/>
                    </a:cxn>
                    <a:cxn ang="0">
                      <a:pos x="connsiteX3492" y="connsiteY3492"/>
                    </a:cxn>
                    <a:cxn ang="0">
                      <a:pos x="connsiteX3493" y="connsiteY3493"/>
                    </a:cxn>
                    <a:cxn ang="0">
                      <a:pos x="connsiteX3494" y="connsiteY3494"/>
                    </a:cxn>
                    <a:cxn ang="0">
                      <a:pos x="connsiteX3495" y="connsiteY3495"/>
                    </a:cxn>
                    <a:cxn ang="0">
                      <a:pos x="connsiteX3496" y="connsiteY3496"/>
                    </a:cxn>
                    <a:cxn ang="0">
                      <a:pos x="connsiteX3497" y="connsiteY3497"/>
                    </a:cxn>
                    <a:cxn ang="0">
                      <a:pos x="connsiteX3498" y="connsiteY3498"/>
                    </a:cxn>
                    <a:cxn ang="0">
                      <a:pos x="connsiteX3499" y="connsiteY3499"/>
                    </a:cxn>
                    <a:cxn ang="0">
                      <a:pos x="connsiteX3500" y="connsiteY3500"/>
                    </a:cxn>
                    <a:cxn ang="0">
                      <a:pos x="connsiteX3501" y="connsiteY3501"/>
                    </a:cxn>
                    <a:cxn ang="0">
                      <a:pos x="connsiteX3502" y="connsiteY3502"/>
                    </a:cxn>
                    <a:cxn ang="0">
                      <a:pos x="connsiteX3503" y="connsiteY3503"/>
                    </a:cxn>
                    <a:cxn ang="0">
                      <a:pos x="connsiteX3504" y="connsiteY3504"/>
                    </a:cxn>
                    <a:cxn ang="0">
                      <a:pos x="connsiteX3505" y="connsiteY3505"/>
                    </a:cxn>
                    <a:cxn ang="0">
                      <a:pos x="connsiteX3506" y="connsiteY3506"/>
                    </a:cxn>
                    <a:cxn ang="0">
                      <a:pos x="connsiteX3507" y="connsiteY3507"/>
                    </a:cxn>
                    <a:cxn ang="0">
                      <a:pos x="connsiteX3508" y="connsiteY3508"/>
                    </a:cxn>
                    <a:cxn ang="0">
                      <a:pos x="connsiteX3509" y="connsiteY3509"/>
                    </a:cxn>
                    <a:cxn ang="0">
                      <a:pos x="connsiteX3510" y="connsiteY3510"/>
                    </a:cxn>
                    <a:cxn ang="0">
                      <a:pos x="connsiteX3511" y="connsiteY3511"/>
                    </a:cxn>
                    <a:cxn ang="0">
                      <a:pos x="connsiteX3512" y="connsiteY3512"/>
                    </a:cxn>
                    <a:cxn ang="0">
                      <a:pos x="connsiteX3513" y="connsiteY3513"/>
                    </a:cxn>
                    <a:cxn ang="0">
                      <a:pos x="connsiteX3514" y="connsiteY3514"/>
                    </a:cxn>
                    <a:cxn ang="0">
                      <a:pos x="connsiteX3515" y="connsiteY3515"/>
                    </a:cxn>
                    <a:cxn ang="0">
                      <a:pos x="connsiteX3516" y="connsiteY3516"/>
                    </a:cxn>
                    <a:cxn ang="0">
                      <a:pos x="connsiteX3517" y="connsiteY3517"/>
                    </a:cxn>
                    <a:cxn ang="0">
                      <a:pos x="connsiteX3518" y="connsiteY3518"/>
                    </a:cxn>
                    <a:cxn ang="0">
                      <a:pos x="connsiteX3519" y="connsiteY3519"/>
                    </a:cxn>
                    <a:cxn ang="0">
                      <a:pos x="connsiteX3520" y="connsiteY3520"/>
                    </a:cxn>
                    <a:cxn ang="0">
                      <a:pos x="connsiteX3521" y="connsiteY3521"/>
                    </a:cxn>
                    <a:cxn ang="0">
                      <a:pos x="connsiteX3522" y="connsiteY3522"/>
                    </a:cxn>
                    <a:cxn ang="0">
                      <a:pos x="connsiteX3523" y="connsiteY3523"/>
                    </a:cxn>
                    <a:cxn ang="0">
                      <a:pos x="connsiteX3524" y="connsiteY3524"/>
                    </a:cxn>
                    <a:cxn ang="0">
                      <a:pos x="connsiteX3525" y="connsiteY3525"/>
                    </a:cxn>
                    <a:cxn ang="0">
                      <a:pos x="connsiteX3526" y="connsiteY3526"/>
                    </a:cxn>
                    <a:cxn ang="0">
                      <a:pos x="connsiteX3527" y="connsiteY3527"/>
                    </a:cxn>
                    <a:cxn ang="0">
                      <a:pos x="connsiteX3528" y="connsiteY3528"/>
                    </a:cxn>
                    <a:cxn ang="0">
                      <a:pos x="connsiteX3529" y="connsiteY3529"/>
                    </a:cxn>
                    <a:cxn ang="0">
                      <a:pos x="connsiteX3530" y="connsiteY3530"/>
                    </a:cxn>
                    <a:cxn ang="0">
                      <a:pos x="connsiteX3531" y="connsiteY3531"/>
                    </a:cxn>
                    <a:cxn ang="0">
                      <a:pos x="connsiteX3532" y="connsiteY3532"/>
                    </a:cxn>
                    <a:cxn ang="0">
                      <a:pos x="connsiteX3533" y="connsiteY3533"/>
                    </a:cxn>
                    <a:cxn ang="0">
                      <a:pos x="connsiteX3534" y="connsiteY3534"/>
                    </a:cxn>
                    <a:cxn ang="0">
                      <a:pos x="connsiteX3535" y="connsiteY3535"/>
                    </a:cxn>
                    <a:cxn ang="0">
                      <a:pos x="connsiteX3536" y="connsiteY3536"/>
                    </a:cxn>
                    <a:cxn ang="0">
                      <a:pos x="connsiteX3537" y="connsiteY3537"/>
                    </a:cxn>
                    <a:cxn ang="0">
                      <a:pos x="connsiteX3538" y="connsiteY3538"/>
                    </a:cxn>
                    <a:cxn ang="0">
                      <a:pos x="connsiteX3539" y="connsiteY3539"/>
                    </a:cxn>
                    <a:cxn ang="0">
                      <a:pos x="connsiteX3540" y="connsiteY3540"/>
                    </a:cxn>
                    <a:cxn ang="0">
                      <a:pos x="connsiteX3541" y="connsiteY3541"/>
                    </a:cxn>
                    <a:cxn ang="0">
                      <a:pos x="connsiteX3542" y="connsiteY3542"/>
                    </a:cxn>
                    <a:cxn ang="0">
                      <a:pos x="connsiteX3543" y="connsiteY3543"/>
                    </a:cxn>
                    <a:cxn ang="0">
                      <a:pos x="connsiteX3544" y="connsiteY3544"/>
                    </a:cxn>
                    <a:cxn ang="0">
                      <a:pos x="connsiteX3545" y="connsiteY3545"/>
                    </a:cxn>
                    <a:cxn ang="0">
                      <a:pos x="connsiteX3546" y="connsiteY3546"/>
                    </a:cxn>
                    <a:cxn ang="0">
                      <a:pos x="connsiteX3547" y="connsiteY3547"/>
                    </a:cxn>
                    <a:cxn ang="0">
                      <a:pos x="connsiteX3548" y="connsiteY3548"/>
                    </a:cxn>
                    <a:cxn ang="0">
                      <a:pos x="connsiteX3549" y="connsiteY3549"/>
                    </a:cxn>
                    <a:cxn ang="0">
                      <a:pos x="connsiteX3550" y="connsiteY3550"/>
                    </a:cxn>
                    <a:cxn ang="0">
                      <a:pos x="connsiteX3551" y="connsiteY3551"/>
                    </a:cxn>
                    <a:cxn ang="0">
                      <a:pos x="connsiteX3552" y="connsiteY3552"/>
                    </a:cxn>
                    <a:cxn ang="0">
                      <a:pos x="connsiteX3553" y="connsiteY3553"/>
                    </a:cxn>
                    <a:cxn ang="0">
                      <a:pos x="connsiteX3554" y="connsiteY3554"/>
                    </a:cxn>
                    <a:cxn ang="0">
                      <a:pos x="connsiteX3555" y="connsiteY3555"/>
                    </a:cxn>
                    <a:cxn ang="0">
                      <a:pos x="connsiteX3556" y="connsiteY3556"/>
                    </a:cxn>
                    <a:cxn ang="0">
                      <a:pos x="connsiteX3557" y="connsiteY3557"/>
                    </a:cxn>
                    <a:cxn ang="0">
                      <a:pos x="connsiteX3558" y="connsiteY3558"/>
                    </a:cxn>
                    <a:cxn ang="0">
                      <a:pos x="connsiteX3559" y="connsiteY3559"/>
                    </a:cxn>
                    <a:cxn ang="0">
                      <a:pos x="connsiteX3560" y="connsiteY3560"/>
                    </a:cxn>
                    <a:cxn ang="0">
                      <a:pos x="connsiteX3561" y="connsiteY3561"/>
                    </a:cxn>
                    <a:cxn ang="0">
                      <a:pos x="connsiteX3562" y="connsiteY3562"/>
                    </a:cxn>
                    <a:cxn ang="0">
                      <a:pos x="connsiteX3563" y="connsiteY3563"/>
                    </a:cxn>
                    <a:cxn ang="0">
                      <a:pos x="connsiteX3564" y="connsiteY3564"/>
                    </a:cxn>
                    <a:cxn ang="0">
                      <a:pos x="connsiteX3565" y="connsiteY3565"/>
                    </a:cxn>
                    <a:cxn ang="0">
                      <a:pos x="connsiteX3566" y="connsiteY3566"/>
                    </a:cxn>
                    <a:cxn ang="0">
                      <a:pos x="connsiteX3567" y="connsiteY3567"/>
                    </a:cxn>
                    <a:cxn ang="0">
                      <a:pos x="connsiteX3568" y="connsiteY3568"/>
                    </a:cxn>
                    <a:cxn ang="0">
                      <a:pos x="connsiteX3569" y="connsiteY3569"/>
                    </a:cxn>
                    <a:cxn ang="0">
                      <a:pos x="connsiteX3570" y="connsiteY3570"/>
                    </a:cxn>
                    <a:cxn ang="0">
                      <a:pos x="connsiteX3571" y="connsiteY3571"/>
                    </a:cxn>
                    <a:cxn ang="0">
                      <a:pos x="connsiteX3572" y="connsiteY3572"/>
                    </a:cxn>
                    <a:cxn ang="0">
                      <a:pos x="connsiteX3573" y="connsiteY3573"/>
                    </a:cxn>
                    <a:cxn ang="0">
                      <a:pos x="connsiteX3574" y="connsiteY3574"/>
                    </a:cxn>
                    <a:cxn ang="0">
                      <a:pos x="connsiteX3575" y="connsiteY3575"/>
                    </a:cxn>
                    <a:cxn ang="0">
                      <a:pos x="connsiteX3576" y="connsiteY3576"/>
                    </a:cxn>
                    <a:cxn ang="0">
                      <a:pos x="connsiteX3577" y="connsiteY3577"/>
                    </a:cxn>
                    <a:cxn ang="0">
                      <a:pos x="connsiteX3578" y="connsiteY3578"/>
                    </a:cxn>
                    <a:cxn ang="0">
                      <a:pos x="connsiteX3579" y="connsiteY3579"/>
                    </a:cxn>
                    <a:cxn ang="0">
                      <a:pos x="connsiteX3580" y="connsiteY3580"/>
                    </a:cxn>
                    <a:cxn ang="0">
                      <a:pos x="connsiteX3581" y="connsiteY3581"/>
                    </a:cxn>
                    <a:cxn ang="0">
                      <a:pos x="connsiteX3582" y="connsiteY3582"/>
                    </a:cxn>
                    <a:cxn ang="0">
                      <a:pos x="connsiteX3583" y="connsiteY3583"/>
                    </a:cxn>
                    <a:cxn ang="0">
                      <a:pos x="connsiteX3584" y="connsiteY3584"/>
                    </a:cxn>
                    <a:cxn ang="0">
                      <a:pos x="connsiteX3585" y="connsiteY3585"/>
                    </a:cxn>
                    <a:cxn ang="0">
                      <a:pos x="connsiteX3586" y="connsiteY3586"/>
                    </a:cxn>
                    <a:cxn ang="0">
                      <a:pos x="connsiteX3587" y="connsiteY3587"/>
                    </a:cxn>
                    <a:cxn ang="0">
                      <a:pos x="connsiteX3588" y="connsiteY3588"/>
                    </a:cxn>
                    <a:cxn ang="0">
                      <a:pos x="connsiteX3589" y="connsiteY3589"/>
                    </a:cxn>
                    <a:cxn ang="0">
                      <a:pos x="connsiteX3590" y="connsiteY3590"/>
                    </a:cxn>
                    <a:cxn ang="0">
                      <a:pos x="connsiteX3591" y="connsiteY3591"/>
                    </a:cxn>
                    <a:cxn ang="0">
                      <a:pos x="connsiteX3592" y="connsiteY3592"/>
                    </a:cxn>
                    <a:cxn ang="0">
                      <a:pos x="connsiteX3593" y="connsiteY3593"/>
                    </a:cxn>
                    <a:cxn ang="0">
                      <a:pos x="connsiteX3594" y="connsiteY3594"/>
                    </a:cxn>
                    <a:cxn ang="0">
                      <a:pos x="connsiteX3595" y="connsiteY3595"/>
                    </a:cxn>
                    <a:cxn ang="0">
                      <a:pos x="connsiteX3596" y="connsiteY3596"/>
                    </a:cxn>
                    <a:cxn ang="0">
                      <a:pos x="connsiteX3597" y="connsiteY3597"/>
                    </a:cxn>
                    <a:cxn ang="0">
                      <a:pos x="connsiteX3598" y="connsiteY3598"/>
                    </a:cxn>
                    <a:cxn ang="0">
                      <a:pos x="connsiteX3599" y="connsiteY3599"/>
                    </a:cxn>
                    <a:cxn ang="0">
                      <a:pos x="connsiteX3600" y="connsiteY3600"/>
                    </a:cxn>
                    <a:cxn ang="0">
                      <a:pos x="connsiteX3601" y="connsiteY3601"/>
                    </a:cxn>
                    <a:cxn ang="0">
                      <a:pos x="connsiteX3602" y="connsiteY3602"/>
                    </a:cxn>
                    <a:cxn ang="0">
                      <a:pos x="connsiteX3603" y="connsiteY3603"/>
                    </a:cxn>
                    <a:cxn ang="0">
                      <a:pos x="connsiteX3604" y="connsiteY3604"/>
                    </a:cxn>
                    <a:cxn ang="0">
                      <a:pos x="connsiteX3605" y="connsiteY3605"/>
                    </a:cxn>
                    <a:cxn ang="0">
                      <a:pos x="connsiteX3606" y="connsiteY3606"/>
                    </a:cxn>
                    <a:cxn ang="0">
                      <a:pos x="connsiteX3607" y="connsiteY3607"/>
                    </a:cxn>
                    <a:cxn ang="0">
                      <a:pos x="connsiteX3608" y="connsiteY3608"/>
                    </a:cxn>
                    <a:cxn ang="0">
                      <a:pos x="connsiteX3609" y="connsiteY3609"/>
                    </a:cxn>
                    <a:cxn ang="0">
                      <a:pos x="connsiteX3610" y="connsiteY3610"/>
                    </a:cxn>
                    <a:cxn ang="0">
                      <a:pos x="connsiteX3611" y="connsiteY3611"/>
                    </a:cxn>
                    <a:cxn ang="0">
                      <a:pos x="connsiteX3612" y="connsiteY3612"/>
                    </a:cxn>
                    <a:cxn ang="0">
                      <a:pos x="connsiteX3613" y="connsiteY3613"/>
                    </a:cxn>
                    <a:cxn ang="0">
                      <a:pos x="connsiteX3614" y="connsiteY3614"/>
                    </a:cxn>
                    <a:cxn ang="0">
                      <a:pos x="connsiteX3615" y="connsiteY3615"/>
                    </a:cxn>
                    <a:cxn ang="0">
                      <a:pos x="connsiteX3616" y="connsiteY3616"/>
                    </a:cxn>
                    <a:cxn ang="0">
                      <a:pos x="connsiteX3617" y="connsiteY3617"/>
                    </a:cxn>
                    <a:cxn ang="0">
                      <a:pos x="connsiteX3618" y="connsiteY3618"/>
                    </a:cxn>
                    <a:cxn ang="0">
                      <a:pos x="connsiteX3619" y="connsiteY3619"/>
                    </a:cxn>
                    <a:cxn ang="0">
                      <a:pos x="connsiteX3620" y="connsiteY3620"/>
                    </a:cxn>
                    <a:cxn ang="0">
                      <a:pos x="connsiteX3621" y="connsiteY3621"/>
                    </a:cxn>
                    <a:cxn ang="0">
                      <a:pos x="connsiteX3622" y="connsiteY3622"/>
                    </a:cxn>
                    <a:cxn ang="0">
                      <a:pos x="connsiteX3623" y="connsiteY3623"/>
                    </a:cxn>
                    <a:cxn ang="0">
                      <a:pos x="connsiteX3624" y="connsiteY3624"/>
                    </a:cxn>
                    <a:cxn ang="0">
                      <a:pos x="connsiteX3625" y="connsiteY3625"/>
                    </a:cxn>
                    <a:cxn ang="0">
                      <a:pos x="connsiteX3626" y="connsiteY3626"/>
                    </a:cxn>
                    <a:cxn ang="0">
                      <a:pos x="connsiteX3627" y="connsiteY3627"/>
                    </a:cxn>
                    <a:cxn ang="0">
                      <a:pos x="connsiteX3628" y="connsiteY3628"/>
                    </a:cxn>
                    <a:cxn ang="0">
                      <a:pos x="connsiteX3629" y="connsiteY3629"/>
                    </a:cxn>
                    <a:cxn ang="0">
                      <a:pos x="connsiteX3630" y="connsiteY3630"/>
                    </a:cxn>
                    <a:cxn ang="0">
                      <a:pos x="connsiteX3631" y="connsiteY3631"/>
                    </a:cxn>
                    <a:cxn ang="0">
                      <a:pos x="connsiteX3632" y="connsiteY3632"/>
                    </a:cxn>
                    <a:cxn ang="0">
                      <a:pos x="connsiteX3633" y="connsiteY3633"/>
                    </a:cxn>
                    <a:cxn ang="0">
                      <a:pos x="connsiteX3634" y="connsiteY3634"/>
                    </a:cxn>
                    <a:cxn ang="0">
                      <a:pos x="connsiteX3635" y="connsiteY3635"/>
                    </a:cxn>
                    <a:cxn ang="0">
                      <a:pos x="connsiteX3636" y="connsiteY3636"/>
                    </a:cxn>
                    <a:cxn ang="0">
                      <a:pos x="connsiteX3637" y="connsiteY3637"/>
                    </a:cxn>
                    <a:cxn ang="0">
                      <a:pos x="connsiteX3638" y="connsiteY3638"/>
                    </a:cxn>
                    <a:cxn ang="0">
                      <a:pos x="connsiteX3639" y="connsiteY3639"/>
                    </a:cxn>
                    <a:cxn ang="0">
                      <a:pos x="connsiteX3640" y="connsiteY3640"/>
                    </a:cxn>
                    <a:cxn ang="0">
                      <a:pos x="connsiteX3641" y="connsiteY3641"/>
                    </a:cxn>
                    <a:cxn ang="0">
                      <a:pos x="connsiteX3642" y="connsiteY3642"/>
                    </a:cxn>
                    <a:cxn ang="0">
                      <a:pos x="connsiteX3643" y="connsiteY3643"/>
                    </a:cxn>
                    <a:cxn ang="0">
                      <a:pos x="connsiteX3644" y="connsiteY3644"/>
                    </a:cxn>
                    <a:cxn ang="0">
                      <a:pos x="connsiteX3645" y="connsiteY3645"/>
                    </a:cxn>
                    <a:cxn ang="0">
                      <a:pos x="connsiteX3646" y="connsiteY3646"/>
                    </a:cxn>
                    <a:cxn ang="0">
                      <a:pos x="connsiteX3647" y="connsiteY3647"/>
                    </a:cxn>
                    <a:cxn ang="0">
                      <a:pos x="connsiteX3648" y="connsiteY3648"/>
                    </a:cxn>
                    <a:cxn ang="0">
                      <a:pos x="connsiteX3649" y="connsiteY3649"/>
                    </a:cxn>
                    <a:cxn ang="0">
                      <a:pos x="connsiteX3650" y="connsiteY3650"/>
                    </a:cxn>
                    <a:cxn ang="0">
                      <a:pos x="connsiteX3651" y="connsiteY3651"/>
                    </a:cxn>
                    <a:cxn ang="0">
                      <a:pos x="connsiteX3652" y="connsiteY3652"/>
                    </a:cxn>
                    <a:cxn ang="0">
                      <a:pos x="connsiteX3653" y="connsiteY3653"/>
                    </a:cxn>
                    <a:cxn ang="0">
                      <a:pos x="connsiteX3654" y="connsiteY3654"/>
                    </a:cxn>
                    <a:cxn ang="0">
                      <a:pos x="connsiteX3655" y="connsiteY3655"/>
                    </a:cxn>
                    <a:cxn ang="0">
                      <a:pos x="connsiteX3656" y="connsiteY3656"/>
                    </a:cxn>
                    <a:cxn ang="0">
                      <a:pos x="connsiteX3657" y="connsiteY3657"/>
                    </a:cxn>
                    <a:cxn ang="0">
                      <a:pos x="connsiteX3658" y="connsiteY3658"/>
                    </a:cxn>
                    <a:cxn ang="0">
                      <a:pos x="connsiteX3659" y="connsiteY3659"/>
                    </a:cxn>
                    <a:cxn ang="0">
                      <a:pos x="connsiteX3660" y="connsiteY3660"/>
                    </a:cxn>
                    <a:cxn ang="0">
                      <a:pos x="connsiteX3661" y="connsiteY3661"/>
                    </a:cxn>
                    <a:cxn ang="0">
                      <a:pos x="connsiteX3662" y="connsiteY3662"/>
                    </a:cxn>
                    <a:cxn ang="0">
                      <a:pos x="connsiteX3663" y="connsiteY3663"/>
                    </a:cxn>
                    <a:cxn ang="0">
                      <a:pos x="connsiteX3664" y="connsiteY3664"/>
                    </a:cxn>
                    <a:cxn ang="0">
                      <a:pos x="connsiteX3665" y="connsiteY3665"/>
                    </a:cxn>
                    <a:cxn ang="0">
                      <a:pos x="connsiteX3666" y="connsiteY3666"/>
                    </a:cxn>
                    <a:cxn ang="0">
                      <a:pos x="connsiteX3667" y="connsiteY3667"/>
                    </a:cxn>
                    <a:cxn ang="0">
                      <a:pos x="connsiteX3668" y="connsiteY3668"/>
                    </a:cxn>
                    <a:cxn ang="0">
                      <a:pos x="connsiteX3669" y="connsiteY3669"/>
                    </a:cxn>
                    <a:cxn ang="0">
                      <a:pos x="connsiteX3670" y="connsiteY3670"/>
                    </a:cxn>
                    <a:cxn ang="0">
                      <a:pos x="connsiteX3671" y="connsiteY3671"/>
                    </a:cxn>
                    <a:cxn ang="0">
                      <a:pos x="connsiteX3672" y="connsiteY3672"/>
                    </a:cxn>
                    <a:cxn ang="0">
                      <a:pos x="connsiteX3673" y="connsiteY3673"/>
                    </a:cxn>
                    <a:cxn ang="0">
                      <a:pos x="connsiteX3674" y="connsiteY3674"/>
                    </a:cxn>
                    <a:cxn ang="0">
                      <a:pos x="connsiteX3675" y="connsiteY3675"/>
                    </a:cxn>
                    <a:cxn ang="0">
                      <a:pos x="connsiteX3676" y="connsiteY3676"/>
                    </a:cxn>
                    <a:cxn ang="0">
                      <a:pos x="connsiteX3677" y="connsiteY3677"/>
                    </a:cxn>
                    <a:cxn ang="0">
                      <a:pos x="connsiteX3678" y="connsiteY3678"/>
                    </a:cxn>
                    <a:cxn ang="0">
                      <a:pos x="connsiteX3679" y="connsiteY3679"/>
                    </a:cxn>
                    <a:cxn ang="0">
                      <a:pos x="connsiteX3680" y="connsiteY3680"/>
                    </a:cxn>
                    <a:cxn ang="0">
                      <a:pos x="connsiteX3681" y="connsiteY3681"/>
                    </a:cxn>
                    <a:cxn ang="0">
                      <a:pos x="connsiteX3682" y="connsiteY3682"/>
                    </a:cxn>
                    <a:cxn ang="0">
                      <a:pos x="connsiteX3683" y="connsiteY3683"/>
                    </a:cxn>
                    <a:cxn ang="0">
                      <a:pos x="connsiteX3684" y="connsiteY3684"/>
                    </a:cxn>
                    <a:cxn ang="0">
                      <a:pos x="connsiteX3685" y="connsiteY3685"/>
                    </a:cxn>
                    <a:cxn ang="0">
                      <a:pos x="connsiteX3686" y="connsiteY3686"/>
                    </a:cxn>
                    <a:cxn ang="0">
                      <a:pos x="connsiteX3687" y="connsiteY3687"/>
                    </a:cxn>
                    <a:cxn ang="0">
                      <a:pos x="connsiteX3688" y="connsiteY3688"/>
                    </a:cxn>
                    <a:cxn ang="0">
                      <a:pos x="connsiteX3689" y="connsiteY3689"/>
                    </a:cxn>
                    <a:cxn ang="0">
                      <a:pos x="connsiteX3690" y="connsiteY3690"/>
                    </a:cxn>
                    <a:cxn ang="0">
                      <a:pos x="connsiteX3691" y="connsiteY3691"/>
                    </a:cxn>
                    <a:cxn ang="0">
                      <a:pos x="connsiteX3692" y="connsiteY3692"/>
                    </a:cxn>
                    <a:cxn ang="0">
                      <a:pos x="connsiteX3693" y="connsiteY3693"/>
                    </a:cxn>
                    <a:cxn ang="0">
                      <a:pos x="connsiteX3694" y="connsiteY3694"/>
                    </a:cxn>
                    <a:cxn ang="0">
                      <a:pos x="connsiteX3695" y="connsiteY3695"/>
                    </a:cxn>
                    <a:cxn ang="0">
                      <a:pos x="connsiteX3696" y="connsiteY3696"/>
                    </a:cxn>
                    <a:cxn ang="0">
                      <a:pos x="connsiteX3697" y="connsiteY3697"/>
                    </a:cxn>
                    <a:cxn ang="0">
                      <a:pos x="connsiteX3698" y="connsiteY3698"/>
                    </a:cxn>
                    <a:cxn ang="0">
                      <a:pos x="connsiteX3699" y="connsiteY3699"/>
                    </a:cxn>
                    <a:cxn ang="0">
                      <a:pos x="connsiteX3700" y="connsiteY3700"/>
                    </a:cxn>
                    <a:cxn ang="0">
                      <a:pos x="connsiteX3701" y="connsiteY3701"/>
                    </a:cxn>
                    <a:cxn ang="0">
                      <a:pos x="connsiteX3702" y="connsiteY3702"/>
                    </a:cxn>
                    <a:cxn ang="0">
                      <a:pos x="connsiteX3703" y="connsiteY3703"/>
                    </a:cxn>
                    <a:cxn ang="0">
                      <a:pos x="connsiteX3704" y="connsiteY3704"/>
                    </a:cxn>
                    <a:cxn ang="0">
                      <a:pos x="connsiteX3705" y="connsiteY3705"/>
                    </a:cxn>
                    <a:cxn ang="0">
                      <a:pos x="connsiteX3706" y="connsiteY3706"/>
                    </a:cxn>
                    <a:cxn ang="0">
                      <a:pos x="connsiteX3707" y="connsiteY3707"/>
                    </a:cxn>
                    <a:cxn ang="0">
                      <a:pos x="connsiteX3708" y="connsiteY3708"/>
                    </a:cxn>
                    <a:cxn ang="0">
                      <a:pos x="connsiteX3709" y="connsiteY3709"/>
                    </a:cxn>
                    <a:cxn ang="0">
                      <a:pos x="connsiteX3710" y="connsiteY3710"/>
                    </a:cxn>
                    <a:cxn ang="0">
                      <a:pos x="connsiteX3711" y="connsiteY3711"/>
                    </a:cxn>
                    <a:cxn ang="0">
                      <a:pos x="connsiteX3712" y="connsiteY3712"/>
                    </a:cxn>
                    <a:cxn ang="0">
                      <a:pos x="connsiteX3713" y="connsiteY3713"/>
                    </a:cxn>
                    <a:cxn ang="0">
                      <a:pos x="connsiteX3714" y="connsiteY3714"/>
                    </a:cxn>
                    <a:cxn ang="0">
                      <a:pos x="connsiteX3715" y="connsiteY3715"/>
                    </a:cxn>
                    <a:cxn ang="0">
                      <a:pos x="connsiteX3716" y="connsiteY3716"/>
                    </a:cxn>
                    <a:cxn ang="0">
                      <a:pos x="connsiteX3717" y="connsiteY3717"/>
                    </a:cxn>
                    <a:cxn ang="0">
                      <a:pos x="connsiteX3718" y="connsiteY3718"/>
                    </a:cxn>
                    <a:cxn ang="0">
                      <a:pos x="connsiteX3719" y="connsiteY3719"/>
                    </a:cxn>
                    <a:cxn ang="0">
                      <a:pos x="connsiteX3720" y="connsiteY3720"/>
                    </a:cxn>
                    <a:cxn ang="0">
                      <a:pos x="connsiteX3721" y="connsiteY3721"/>
                    </a:cxn>
                    <a:cxn ang="0">
                      <a:pos x="connsiteX3722" y="connsiteY3722"/>
                    </a:cxn>
                    <a:cxn ang="0">
                      <a:pos x="connsiteX3723" y="connsiteY3723"/>
                    </a:cxn>
                    <a:cxn ang="0">
                      <a:pos x="connsiteX3724" y="connsiteY3724"/>
                    </a:cxn>
                    <a:cxn ang="0">
                      <a:pos x="connsiteX3725" y="connsiteY3725"/>
                    </a:cxn>
                    <a:cxn ang="0">
                      <a:pos x="connsiteX3726" y="connsiteY3726"/>
                    </a:cxn>
                    <a:cxn ang="0">
                      <a:pos x="connsiteX3727" y="connsiteY3727"/>
                    </a:cxn>
                    <a:cxn ang="0">
                      <a:pos x="connsiteX3728" y="connsiteY3728"/>
                    </a:cxn>
                    <a:cxn ang="0">
                      <a:pos x="connsiteX3729" y="connsiteY3729"/>
                    </a:cxn>
                    <a:cxn ang="0">
                      <a:pos x="connsiteX3730" y="connsiteY3730"/>
                    </a:cxn>
                    <a:cxn ang="0">
                      <a:pos x="connsiteX3731" y="connsiteY3731"/>
                    </a:cxn>
                    <a:cxn ang="0">
                      <a:pos x="connsiteX3732" y="connsiteY3732"/>
                    </a:cxn>
                    <a:cxn ang="0">
                      <a:pos x="connsiteX3733" y="connsiteY3733"/>
                    </a:cxn>
                    <a:cxn ang="0">
                      <a:pos x="connsiteX3734" y="connsiteY3734"/>
                    </a:cxn>
                    <a:cxn ang="0">
                      <a:pos x="connsiteX3735" y="connsiteY3735"/>
                    </a:cxn>
                    <a:cxn ang="0">
                      <a:pos x="connsiteX3736" y="connsiteY3736"/>
                    </a:cxn>
                    <a:cxn ang="0">
                      <a:pos x="connsiteX3737" y="connsiteY3737"/>
                    </a:cxn>
                    <a:cxn ang="0">
                      <a:pos x="connsiteX3738" y="connsiteY3738"/>
                    </a:cxn>
                    <a:cxn ang="0">
                      <a:pos x="connsiteX3739" y="connsiteY3739"/>
                    </a:cxn>
                    <a:cxn ang="0">
                      <a:pos x="connsiteX3740" y="connsiteY3740"/>
                    </a:cxn>
                    <a:cxn ang="0">
                      <a:pos x="connsiteX3741" y="connsiteY3741"/>
                    </a:cxn>
                    <a:cxn ang="0">
                      <a:pos x="connsiteX3742" y="connsiteY3742"/>
                    </a:cxn>
                    <a:cxn ang="0">
                      <a:pos x="connsiteX3743" y="connsiteY3743"/>
                    </a:cxn>
                    <a:cxn ang="0">
                      <a:pos x="connsiteX3744" y="connsiteY3744"/>
                    </a:cxn>
                    <a:cxn ang="0">
                      <a:pos x="connsiteX3745" y="connsiteY3745"/>
                    </a:cxn>
                    <a:cxn ang="0">
                      <a:pos x="connsiteX3746" y="connsiteY3746"/>
                    </a:cxn>
                    <a:cxn ang="0">
                      <a:pos x="connsiteX3747" y="connsiteY3747"/>
                    </a:cxn>
                    <a:cxn ang="0">
                      <a:pos x="connsiteX3748" y="connsiteY3748"/>
                    </a:cxn>
                    <a:cxn ang="0">
                      <a:pos x="connsiteX3749" y="connsiteY3749"/>
                    </a:cxn>
                    <a:cxn ang="0">
                      <a:pos x="connsiteX3750" y="connsiteY3750"/>
                    </a:cxn>
                    <a:cxn ang="0">
                      <a:pos x="connsiteX3751" y="connsiteY3751"/>
                    </a:cxn>
                    <a:cxn ang="0">
                      <a:pos x="connsiteX3752" y="connsiteY3752"/>
                    </a:cxn>
                    <a:cxn ang="0">
                      <a:pos x="connsiteX3753" y="connsiteY3753"/>
                    </a:cxn>
                    <a:cxn ang="0">
                      <a:pos x="connsiteX3754" y="connsiteY3754"/>
                    </a:cxn>
                    <a:cxn ang="0">
                      <a:pos x="connsiteX3755" y="connsiteY3755"/>
                    </a:cxn>
                    <a:cxn ang="0">
                      <a:pos x="connsiteX3756" y="connsiteY3756"/>
                    </a:cxn>
                    <a:cxn ang="0">
                      <a:pos x="connsiteX3757" y="connsiteY3757"/>
                    </a:cxn>
                    <a:cxn ang="0">
                      <a:pos x="connsiteX3758" y="connsiteY3758"/>
                    </a:cxn>
                    <a:cxn ang="0">
                      <a:pos x="connsiteX3759" y="connsiteY3759"/>
                    </a:cxn>
                    <a:cxn ang="0">
                      <a:pos x="connsiteX3760" y="connsiteY3760"/>
                    </a:cxn>
                    <a:cxn ang="0">
                      <a:pos x="connsiteX3761" y="connsiteY3761"/>
                    </a:cxn>
                    <a:cxn ang="0">
                      <a:pos x="connsiteX3762" y="connsiteY3762"/>
                    </a:cxn>
                    <a:cxn ang="0">
                      <a:pos x="connsiteX3763" y="connsiteY3763"/>
                    </a:cxn>
                    <a:cxn ang="0">
                      <a:pos x="connsiteX3764" y="connsiteY3764"/>
                    </a:cxn>
                    <a:cxn ang="0">
                      <a:pos x="connsiteX3765" y="connsiteY3765"/>
                    </a:cxn>
                    <a:cxn ang="0">
                      <a:pos x="connsiteX3766" y="connsiteY3766"/>
                    </a:cxn>
                    <a:cxn ang="0">
                      <a:pos x="connsiteX3767" y="connsiteY3767"/>
                    </a:cxn>
                    <a:cxn ang="0">
                      <a:pos x="connsiteX3768" y="connsiteY3768"/>
                    </a:cxn>
                    <a:cxn ang="0">
                      <a:pos x="connsiteX3769" y="connsiteY3769"/>
                    </a:cxn>
                    <a:cxn ang="0">
                      <a:pos x="connsiteX3770" y="connsiteY3770"/>
                    </a:cxn>
                    <a:cxn ang="0">
                      <a:pos x="connsiteX3771" y="connsiteY3771"/>
                    </a:cxn>
                    <a:cxn ang="0">
                      <a:pos x="connsiteX3772" y="connsiteY3772"/>
                    </a:cxn>
                    <a:cxn ang="0">
                      <a:pos x="connsiteX3773" y="connsiteY3773"/>
                    </a:cxn>
                    <a:cxn ang="0">
                      <a:pos x="connsiteX3774" y="connsiteY3774"/>
                    </a:cxn>
                    <a:cxn ang="0">
                      <a:pos x="connsiteX3775" y="connsiteY3775"/>
                    </a:cxn>
                    <a:cxn ang="0">
                      <a:pos x="connsiteX3776" y="connsiteY3776"/>
                    </a:cxn>
                    <a:cxn ang="0">
                      <a:pos x="connsiteX3777" y="connsiteY3777"/>
                    </a:cxn>
                    <a:cxn ang="0">
                      <a:pos x="connsiteX3778" y="connsiteY3778"/>
                    </a:cxn>
                    <a:cxn ang="0">
                      <a:pos x="connsiteX3779" y="connsiteY3779"/>
                    </a:cxn>
                    <a:cxn ang="0">
                      <a:pos x="connsiteX3780" y="connsiteY3780"/>
                    </a:cxn>
                    <a:cxn ang="0">
                      <a:pos x="connsiteX3781" y="connsiteY3781"/>
                    </a:cxn>
                    <a:cxn ang="0">
                      <a:pos x="connsiteX3782" y="connsiteY3782"/>
                    </a:cxn>
                    <a:cxn ang="0">
                      <a:pos x="connsiteX3783" y="connsiteY3783"/>
                    </a:cxn>
                    <a:cxn ang="0">
                      <a:pos x="connsiteX3784" y="connsiteY3784"/>
                    </a:cxn>
                    <a:cxn ang="0">
                      <a:pos x="connsiteX3785" y="connsiteY3785"/>
                    </a:cxn>
                    <a:cxn ang="0">
                      <a:pos x="connsiteX3786" y="connsiteY3786"/>
                    </a:cxn>
                    <a:cxn ang="0">
                      <a:pos x="connsiteX3787" y="connsiteY3787"/>
                    </a:cxn>
                    <a:cxn ang="0">
                      <a:pos x="connsiteX3788" y="connsiteY3788"/>
                    </a:cxn>
                    <a:cxn ang="0">
                      <a:pos x="connsiteX3789" y="connsiteY3789"/>
                    </a:cxn>
                    <a:cxn ang="0">
                      <a:pos x="connsiteX3790" y="connsiteY3790"/>
                    </a:cxn>
                    <a:cxn ang="0">
                      <a:pos x="connsiteX3791" y="connsiteY3791"/>
                    </a:cxn>
                    <a:cxn ang="0">
                      <a:pos x="connsiteX3792" y="connsiteY3792"/>
                    </a:cxn>
                    <a:cxn ang="0">
                      <a:pos x="connsiteX3793" y="connsiteY3793"/>
                    </a:cxn>
                    <a:cxn ang="0">
                      <a:pos x="connsiteX3794" y="connsiteY3794"/>
                    </a:cxn>
                    <a:cxn ang="0">
                      <a:pos x="connsiteX3795" y="connsiteY3795"/>
                    </a:cxn>
                    <a:cxn ang="0">
                      <a:pos x="connsiteX3796" y="connsiteY3796"/>
                    </a:cxn>
                    <a:cxn ang="0">
                      <a:pos x="connsiteX3797" y="connsiteY3797"/>
                    </a:cxn>
                    <a:cxn ang="0">
                      <a:pos x="connsiteX3798" y="connsiteY3798"/>
                    </a:cxn>
                    <a:cxn ang="0">
                      <a:pos x="connsiteX3799" y="connsiteY3799"/>
                    </a:cxn>
                    <a:cxn ang="0">
                      <a:pos x="connsiteX3800" y="connsiteY3800"/>
                    </a:cxn>
                    <a:cxn ang="0">
                      <a:pos x="connsiteX3801" y="connsiteY3801"/>
                    </a:cxn>
                    <a:cxn ang="0">
                      <a:pos x="connsiteX3802" y="connsiteY3802"/>
                    </a:cxn>
                    <a:cxn ang="0">
                      <a:pos x="connsiteX3803" y="connsiteY3803"/>
                    </a:cxn>
                    <a:cxn ang="0">
                      <a:pos x="connsiteX3804" y="connsiteY3804"/>
                    </a:cxn>
                    <a:cxn ang="0">
                      <a:pos x="connsiteX3805" y="connsiteY3805"/>
                    </a:cxn>
                    <a:cxn ang="0">
                      <a:pos x="connsiteX3806" y="connsiteY3806"/>
                    </a:cxn>
                    <a:cxn ang="0">
                      <a:pos x="connsiteX3807" y="connsiteY3807"/>
                    </a:cxn>
                    <a:cxn ang="0">
                      <a:pos x="connsiteX3808" y="connsiteY3808"/>
                    </a:cxn>
                    <a:cxn ang="0">
                      <a:pos x="connsiteX3809" y="connsiteY3809"/>
                    </a:cxn>
                    <a:cxn ang="0">
                      <a:pos x="connsiteX3810" y="connsiteY3810"/>
                    </a:cxn>
                    <a:cxn ang="0">
                      <a:pos x="connsiteX3811" y="connsiteY3811"/>
                    </a:cxn>
                    <a:cxn ang="0">
                      <a:pos x="connsiteX3812" y="connsiteY3812"/>
                    </a:cxn>
                    <a:cxn ang="0">
                      <a:pos x="connsiteX3813" y="connsiteY3813"/>
                    </a:cxn>
                    <a:cxn ang="0">
                      <a:pos x="connsiteX3814" y="connsiteY3814"/>
                    </a:cxn>
                    <a:cxn ang="0">
                      <a:pos x="connsiteX3815" y="connsiteY3815"/>
                    </a:cxn>
                    <a:cxn ang="0">
                      <a:pos x="connsiteX3816" y="connsiteY3816"/>
                    </a:cxn>
                    <a:cxn ang="0">
                      <a:pos x="connsiteX3817" y="connsiteY3817"/>
                    </a:cxn>
                    <a:cxn ang="0">
                      <a:pos x="connsiteX3818" y="connsiteY3818"/>
                    </a:cxn>
                    <a:cxn ang="0">
                      <a:pos x="connsiteX3819" y="connsiteY3819"/>
                    </a:cxn>
                    <a:cxn ang="0">
                      <a:pos x="connsiteX3820" y="connsiteY3820"/>
                    </a:cxn>
                    <a:cxn ang="0">
                      <a:pos x="connsiteX3821" y="connsiteY3821"/>
                    </a:cxn>
                    <a:cxn ang="0">
                      <a:pos x="connsiteX3822" y="connsiteY3822"/>
                    </a:cxn>
                    <a:cxn ang="0">
                      <a:pos x="connsiteX3823" y="connsiteY3823"/>
                    </a:cxn>
                    <a:cxn ang="0">
                      <a:pos x="connsiteX3824" y="connsiteY3824"/>
                    </a:cxn>
                    <a:cxn ang="0">
                      <a:pos x="connsiteX3825" y="connsiteY3825"/>
                    </a:cxn>
                    <a:cxn ang="0">
                      <a:pos x="connsiteX3826" y="connsiteY3826"/>
                    </a:cxn>
                    <a:cxn ang="0">
                      <a:pos x="connsiteX3827" y="connsiteY3827"/>
                    </a:cxn>
                    <a:cxn ang="0">
                      <a:pos x="connsiteX3828" y="connsiteY3828"/>
                    </a:cxn>
                    <a:cxn ang="0">
                      <a:pos x="connsiteX3829" y="connsiteY3829"/>
                    </a:cxn>
                    <a:cxn ang="0">
                      <a:pos x="connsiteX3830" y="connsiteY3830"/>
                    </a:cxn>
                    <a:cxn ang="0">
                      <a:pos x="connsiteX3831" y="connsiteY3831"/>
                    </a:cxn>
                    <a:cxn ang="0">
                      <a:pos x="connsiteX3832" y="connsiteY3832"/>
                    </a:cxn>
                    <a:cxn ang="0">
                      <a:pos x="connsiteX3833" y="connsiteY3833"/>
                    </a:cxn>
                    <a:cxn ang="0">
                      <a:pos x="connsiteX3834" y="connsiteY3834"/>
                    </a:cxn>
                    <a:cxn ang="0">
                      <a:pos x="connsiteX3835" y="connsiteY3835"/>
                    </a:cxn>
                    <a:cxn ang="0">
                      <a:pos x="connsiteX3836" y="connsiteY3836"/>
                    </a:cxn>
                    <a:cxn ang="0">
                      <a:pos x="connsiteX3837" y="connsiteY3837"/>
                    </a:cxn>
                    <a:cxn ang="0">
                      <a:pos x="connsiteX3838" y="connsiteY3838"/>
                    </a:cxn>
                    <a:cxn ang="0">
                      <a:pos x="connsiteX3839" y="connsiteY3839"/>
                    </a:cxn>
                    <a:cxn ang="0">
                      <a:pos x="connsiteX3840" y="connsiteY3840"/>
                    </a:cxn>
                    <a:cxn ang="0">
                      <a:pos x="connsiteX3841" y="connsiteY3841"/>
                    </a:cxn>
                    <a:cxn ang="0">
                      <a:pos x="connsiteX3842" y="connsiteY3842"/>
                    </a:cxn>
                    <a:cxn ang="0">
                      <a:pos x="connsiteX3843" y="connsiteY3843"/>
                    </a:cxn>
                    <a:cxn ang="0">
                      <a:pos x="connsiteX3844" y="connsiteY3844"/>
                    </a:cxn>
                    <a:cxn ang="0">
                      <a:pos x="connsiteX3845" y="connsiteY3845"/>
                    </a:cxn>
                    <a:cxn ang="0">
                      <a:pos x="connsiteX3846" y="connsiteY3846"/>
                    </a:cxn>
                    <a:cxn ang="0">
                      <a:pos x="connsiteX3847" y="connsiteY3847"/>
                    </a:cxn>
                    <a:cxn ang="0">
                      <a:pos x="connsiteX3848" y="connsiteY3848"/>
                    </a:cxn>
                    <a:cxn ang="0">
                      <a:pos x="connsiteX3849" y="connsiteY3849"/>
                    </a:cxn>
                    <a:cxn ang="0">
                      <a:pos x="connsiteX3850" y="connsiteY3850"/>
                    </a:cxn>
                    <a:cxn ang="0">
                      <a:pos x="connsiteX3851" y="connsiteY3851"/>
                    </a:cxn>
                    <a:cxn ang="0">
                      <a:pos x="connsiteX3852" y="connsiteY3852"/>
                    </a:cxn>
                    <a:cxn ang="0">
                      <a:pos x="connsiteX3853" y="connsiteY3853"/>
                    </a:cxn>
                    <a:cxn ang="0">
                      <a:pos x="connsiteX3854" y="connsiteY3854"/>
                    </a:cxn>
                    <a:cxn ang="0">
                      <a:pos x="connsiteX3855" y="connsiteY3855"/>
                    </a:cxn>
                    <a:cxn ang="0">
                      <a:pos x="connsiteX3856" y="connsiteY3856"/>
                    </a:cxn>
                    <a:cxn ang="0">
                      <a:pos x="connsiteX3857" y="connsiteY3857"/>
                    </a:cxn>
                    <a:cxn ang="0">
                      <a:pos x="connsiteX3858" y="connsiteY3858"/>
                    </a:cxn>
                    <a:cxn ang="0">
                      <a:pos x="connsiteX3859" y="connsiteY3859"/>
                    </a:cxn>
                    <a:cxn ang="0">
                      <a:pos x="connsiteX3860" y="connsiteY3860"/>
                    </a:cxn>
                    <a:cxn ang="0">
                      <a:pos x="connsiteX3861" y="connsiteY3861"/>
                    </a:cxn>
                    <a:cxn ang="0">
                      <a:pos x="connsiteX3862" y="connsiteY3862"/>
                    </a:cxn>
                    <a:cxn ang="0">
                      <a:pos x="connsiteX3863" y="connsiteY3863"/>
                    </a:cxn>
                    <a:cxn ang="0">
                      <a:pos x="connsiteX3864" y="connsiteY3864"/>
                    </a:cxn>
                    <a:cxn ang="0">
                      <a:pos x="connsiteX3865" y="connsiteY3865"/>
                    </a:cxn>
                    <a:cxn ang="0">
                      <a:pos x="connsiteX3866" y="connsiteY3866"/>
                    </a:cxn>
                    <a:cxn ang="0">
                      <a:pos x="connsiteX3867" y="connsiteY3867"/>
                    </a:cxn>
                    <a:cxn ang="0">
                      <a:pos x="connsiteX3868" y="connsiteY3868"/>
                    </a:cxn>
                    <a:cxn ang="0">
                      <a:pos x="connsiteX3869" y="connsiteY3869"/>
                    </a:cxn>
                    <a:cxn ang="0">
                      <a:pos x="connsiteX3870" y="connsiteY3870"/>
                    </a:cxn>
                    <a:cxn ang="0">
                      <a:pos x="connsiteX3871" y="connsiteY3871"/>
                    </a:cxn>
                    <a:cxn ang="0">
                      <a:pos x="connsiteX3872" y="connsiteY3872"/>
                    </a:cxn>
                    <a:cxn ang="0">
                      <a:pos x="connsiteX3873" y="connsiteY3873"/>
                    </a:cxn>
                    <a:cxn ang="0">
                      <a:pos x="connsiteX3874" y="connsiteY3874"/>
                    </a:cxn>
                    <a:cxn ang="0">
                      <a:pos x="connsiteX3875" y="connsiteY3875"/>
                    </a:cxn>
                    <a:cxn ang="0">
                      <a:pos x="connsiteX3876" y="connsiteY3876"/>
                    </a:cxn>
                    <a:cxn ang="0">
                      <a:pos x="connsiteX3877" y="connsiteY3877"/>
                    </a:cxn>
                    <a:cxn ang="0">
                      <a:pos x="connsiteX3878" y="connsiteY3878"/>
                    </a:cxn>
                    <a:cxn ang="0">
                      <a:pos x="connsiteX3879" y="connsiteY3879"/>
                    </a:cxn>
                    <a:cxn ang="0">
                      <a:pos x="connsiteX3880" y="connsiteY3880"/>
                    </a:cxn>
                    <a:cxn ang="0">
                      <a:pos x="connsiteX3881" y="connsiteY3881"/>
                    </a:cxn>
                    <a:cxn ang="0">
                      <a:pos x="connsiteX3882" y="connsiteY3882"/>
                    </a:cxn>
                    <a:cxn ang="0">
                      <a:pos x="connsiteX3883" y="connsiteY3883"/>
                    </a:cxn>
                    <a:cxn ang="0">
                      <a:pos x="connsiteX3884" y="connsiteY3884"/>
                    </a:cxn>
                    <a:cxn ang="0">
                      <a:pos x="connsiteX3885" y="connsiteY3885"/>
                    </a:cxn>
                    <a:cxn ang="0">
                      <a:pos x="connsiteX3886" y="connsiteY3886"/>
                    </a:cxn>
                    <a:cxn ang="0">
                      <a:pos x="connsiteX3887" y="connsiteY3887"/>
                    </a:cxn>
                    <a:cxn ang="0">
                      <a:pos x="connsiteX3888" y="connsiteY3888"/>
                    </a:cxn>
                    <a:cxn ang="0">
                      <a:pos x="connsiteX3889" y="connsiteY3889"/>
                    </a:cxn>
                    <a:cxn ang="0">
                      <a:pos x="connsiteX3890" y="connsiteY3890"/>
                    </a:cxn>
                    <a:cxn ang="0">
                      <a:pos x="connsiteX3891" y="connsiteY3891"/>
                    </a:cxn>
                    <a:cxn ang="0">
                      <a:pos x="connsiteX3892" y="connsiteY3892"/>
                    </a:cxn>
                    <a:cxn ang="0">
                      <a:pos x="connsiteX3893" y="connsiteY3893"/>
                    </a:cxn>
                    <a:cxn ang="0">
                      <a:pos x="connsiteX3894" y="connsiteY3894"/>
                    </a:cxn>
                    <a:cxn ang="0">
                      <a:pos x="connsiteX3895" y="connsiteY3895"/>
                    </a:cxn>
                    <a:cxn ang="0">
                      <a:pos x="connsiteX3896" y="connsiteY3896"/>
                    </a:cxn>
                    <a:cxn ang="0">
                      <a:pos x="connsiteX3897" y="connsiteY3897"/>
                    </a:cxn>
                    <a:cxn ang="0">
                      <a:pos x="connsiteX3898" y="connsiteY3898"/>
                    </a:cxn>
                    <a:cxn ang="0">
                      <a:pos x="connsiteX3899" y="connsiteY3899"/>
                    </a:cxn>
                    <a:cxn ang="0">
                      <a:pos x="connsiteX3900" y="connsiteY3900"/>
                    </a:cxn>
                    <a:cxn ang="0">
                      <a:pos x="connsiteX3901" y="connsiteY3901"/>
                    </a:cxn>
                    <a:cxn ang="0">
                      <a:pos x="connsiteX3902" y="connsiteY3902"/>
                    </a:cxn>
                    <a:cxn ang="0">
                      <a:pos x="connsiteX3903" y="connsiteY3903"/>
                    </a:cxn>
                    <a:cxn ang="0">
                      <a:pos x="connsiteX3904" y="connsiteY3904"/>
                    </a:cxn>
                    <a:cxn ang="0">
                      <a:pos x="connsiteX3905" y="connsiteY3905"/>
                    </a:cxn>
                    <a:cxn ang="0">
                      <a:pos x="connsiteX3906" y="connsiteY3906"/>
                    </a:cxn>
                    <a:cxn ang="0">
                      <a:pos x="connsiteX3907" y="connsiteY3907"/>
                    </a:cxn>
                    <a:cxn ang="0">
                      <a:pos x="connsiteX3908" y="connsiteY3908"/>
                    </a:cxn>
                    <a:cxn ang="0">
                      <a:pos x="connsiteX3909" y="connsiteY3909"/>
                    </a:cxn>
                    <a:cxn ang="0">
                      <a:pos x="connsiteX3910" y="connsiteY3910"/>
                    </a:cxn>
                    <a:cxn ang="0">
                      <a:pos x="connsiteX3911" y="connsiteY3911"/>
                    </a:cxn>
                    <a:cxn ang="0">
                      <a:pos x="connsiteX3912" y="connsiteY3912"/>
                    </a:cxn>
                    <a:cxn ang="0">
                      <a:pos x="connsiteX3913" y="connsiteY3913"/>
                    </a:cxn>
                    <a:cxn ang="0">
                      <a:pos x="connsiteX3914" y="connsiteY3914"/>
                    </a:cxn>
                    <a:cxn ang="0">
                      <a:pos x="connsiteX3915" y="connsiteY3915"/>
                    </a:cxn>
                    <a:cxn ang="0">
                      <a:pos x="connsiteX3916" y="connsiteY3916"/>
                    </a:cxn>
                    <a:cxn ang="0">
                      <a:pos x="connsiteX3917" y="connsiteY3917"/>
                    </a:cxn>
                    <a:cxn ang="0">
                      <a:pos x="connsiteX3918" y="connsiteY3918"/>
                    </a:cxn>
                    <a:cxn ang="0">
                      <a:pos x="connsiteX3919" y="connsiteY3919"/>
                    </a:cxn>
                    <a:cxn ang="0">
                      <a:pos x="connsiteX3920" y="connsiteY3920"/>
                    </a:cxn>
                    <a:cxn ang="0">
                      <a:pos x="connsiteX3921" y="connsiteY3921"/>
                    </a:cxn>
                    <a:cxn ang="0">
                      <a:pos x="connsiteX3922" y="connsiteY3922"/>
                    </a:cxn>
                    <a:cxn ang="0">
                      <a:pos x="connsiteX3923" y="connsiteY3923"/>
                    </a:cxn>
                    <a:cxn ang="0">
                      <a:pos x="connsiteX3924" y="connsiteY3924"/>
                    </a:cxn>
                    <a:cxn ang="0">
                      <a:pos x="connsiteX3925" y="connsiteY3925"/>
                    </a:cxn>
                    <a:cxn ang="0">
                      <a:pos x="connsiteX3926" y="connsiteY3926"/>
                    </a:cxn>
                    <a:cxn ang="0">
                      <a:pos x="connsiteX3927" y="connsiteY3927"/>
                    </a:cxn>
                    <a:cxn ang="0">
                      <a:pos x="connsiteX3928" y="connsiteY3928"/>
                    </a:cxn>
                    <a:cxn ang="0">
                      <a:pos x="connsiteX3929" y="connsiteY3929"/>
                    </a:cxn>
                    <a:cxn ang="0">
                      <a:pos x="connsiteX3930" y="connsiteY3930"/>
                    </a:cxn>
                    <a:cxn ang="0">
                      <a:pos x="connsiteX3931" y="connsiteY3931"/>
                    </a:cxn>
                    <a:cxn ang="0">
                      <a:pos x="connsiteX3932" y="connsiteY3932"/>
                    </a:cxn>
                    <a:cxn ang="0">
                      <a:pos x="connsiteX3933" y="connsiteY3933"/>
                    </a:cxn>
                    <a:cxn ang="0">
                      <a:pos x="connsiteX3934" y="connsiteY3934"/>
                    </a:cxn>
                    <a:cxn ang="0">
                      <a:pos x="connsiteX3935" y="connsiteY3935"/>
                    </a:cxn>
                    <a:cxn ang="0">
                      <a:pos x="connsiteX3936" y="connsiteY3936"/>
                    </a:cxn>
                    <a:cxn ang="0">
                      <a:pos x="connsiteX3937" y="connsiteY3937"/>
                    </a:cxn>
                    <a:cxn ang="0">
                      <a:pos x="connsiteX3938" y="connsiteY3938"/>
                    </a:cxn>
                    <a:cxn ang="0">
                      <a:pos x="connsiteX3939" y="connsiteY3939"/>
                    </a:cxn>
                    <a:cxn ang="0">
                      <a:pos x="connsiteX3940" y="connsiteY3940"/>
                    </a:cxn>
                    <a:cxn ang="0">
                      <a:pos x="connsiteX3941" y="connsiteY3941"/>
                    </a:cxn>
                    <a:cxn ang="0">
                      <a:pos x="connsiteX3942" y="connsiteY3942"/>
                    </a:cxn>
                    <a:cxn ang="0">
                      <a:pos x="connsiteX3943" y="connsiteY3943"/>
                    </a:cxn>
                    <a:cxn ang="0">
                      <a:pos x="connsiteX3944" y="connsiteY3944"/>
                    </a:cxn>
                    <a:cxn ang="0">
                      <a:pos x="connsiteX3945" y="connsiteY3945"/>
                    </a:cxn>
                    <a:cxn ang="0">
                      <a:pos x="connsiteX3946" y="connsiteY3946"/>
                    </a:cxn>
                    <a:cxn ang="0">
                      <a:pos x="connsiteX3947" y="connsiteY3947"/>
                    </a:cxn>
                    <a:cxn ang="0">
                      <a:pos x="connsiteX3948" y="connsiteY3948"/>
                    </a:cxn>
                    <a:cxn ang="0">
                      <a:pos x="connsiteX3949" y="connsiteY3949"/>
                    </a:cxn>
                    <a:cxn ang="0">
                      <a:pos x="connsiteX3950" y="connsiteY3950"/>
                    </a:cxn>
                    <a:cxn ang="0">
                      <a:pos x="connsiteX3951" y="connsiteY3951"/>
                    </a:cxn>
                    <a:cxn ang="0">
                      <a:pos x="connsiteX3952" y="connsiteY3952"/>
                    </a:cxn>
                    <a:cxn ang="0">
                      <a:pos x="connsiteX3953" y="connsiteY3953"/>
                    </a:cxn>
                    <a:cxn ang="0">
                      <a:pos x="connsiteX3954" y="connsiteY3954"/>
                    </a:cxn>
                    <a:cxn ang="0">
                      <a:pos x="connsiteX3955" y="connsiteY3955"/>
                    </a:cxn>
                    <a:cxn ang="0">
                      <a:pos x="connsiteX3956" y="connsiteY3956"/>
                    </a:cxn>
                    <a:cxn ang="0">
                      <a:pos x="connsiteX3957" y="connsiteY3957"/>
                    </a:cxn>
                    <a:cxn ang="0">
                      <a:pos x="connsiteX3958" y="connsiteY3958"/>
                    </a:cxn>
                    <a:cxn ang="0">
                      <a:pos x="connsiteX3959" y="connsiteY3959"/>
                    </a:cxn>
                    <a:cxn ang="0">
                      <a:pos x="connsiteX3960" y="connsiteY3960"/>
                    </a:cxn>
                    <a:cxn ang="0">
                      <a:pos x="connsiteX3961" y="connsiteY3961"/>
                    </a:cxn>
                    <a:cxn ang="0">
                      <a:pos x="connsiteX3962" y="connsiteY3962"/>
                    </a:cxn>
                    <a:cxn ang="0">
                      <a:pos x="connsiteX3963" y="connsiteY3963"/>
                    </a:cxn>
                    <a:cxn ang="0">
                      <a:pos x="connsiteX3964" y="connsiteY3964"/>
                    </a:cxn>
                    <a:cxn ang="0">
                      <a:pos x="connsiteX3965" y="connsiteY3965"/>
                    </a:cxn>
                    <a:cxn ang="0">
                      <a:pos x="connsiteX3966" y="connsiteY3966"/>
                    </a:cxn>
                    <a:cxn ang="0">
                      <a:pos x="connsiteX3967" y="connsiteY3967"/>
                    </a:cxn>
                    <a:cxn ang="0">
                      <a:pos x="connsiteX3968" y="connsiteY3968"/>
                    </a:cxn>
                    <a:cxn ang="0">
                      <a:pos x="connsiteX3969" y="connsiteY3969"/>
                    </a:cxn>
                    <a:cxn ang="0">
                      <a:pos x="connsiteX3970" y="connsiteY3970"/>
                    </a:cxn>
                    <a:cxn ang="0">
                      <a:pos x="connsiteX3971" y="connsiteY3971"/>
                    </a:cxn>
                    <a:cxn ang="0">
                      <a:pos x="connsiteX3972" y="connsiteY3972"/>
                    </a:cxn>
                    <a:cxn ang="0">
                      <a:pos x="connsiteX3973" y="connsiteY3973"/>
                    </a:cxn>
                    <a:cxn ang="0">
                      <a:pos x="connsiteX3974" y="connsiteY3974"/>
                    </a:cxn>
                    <a:cxn ang="0">
                      <a:pos x="connsiteX3975" y="connsiteY3975"/>
                    </a:cxn>
                    <a:cxn ang="0">
                      <a:pos x="connsiteX3976" y="connsiteY3976"/>
                    </a:cxn>
                    <a:cxn ang="0">
                      <a:pos x="connsiteX3977" y="connsiteY3977"/>
                    </a:cxn>
                    <a:cxn ang="0">
                      <a:pos x="connsiteX3978" y="connsiteY3978"/>
                    </a:cxn>
                    <a:cxn ang="0">
                      <a:pos x="connsiteX3979" y="connsiteY3979"/>
                    </a:cxn>
                    <a:cxn ang="0">
                      <a:pos x="connsiteX3980" y="connsiteY3980"/>
                    </a:cxn>
                    <a:cxn ang="0">
                      <a:pos x="connsiteX3981" y="connsiteY3981"/>
                    </a:cxn>
                    <a:cxn ang="0">
                      <a:pos x="connsiteX3982" y="connsiteY3982"/>
                    </a:cxn>
                    <a:cxn ang="0">
                      <a:pos x="connsiteX3983" y="connsiteY3983"/>
                    </a:cxn>
                    <a:cxn ang="0">
                      <a:pos x="connsiteX3984" y="connsiteY3984"/>
                    </a:cxn>
                    <a:cxn ang="0">
                      <a:pos x="connsiteX3985" y="connsiteY3985"/>
                    </a:cxn>
                    <a:cxn ang="0">
                      <a:pos x="connsiteX3986" y="connsiteY3986"/>
                    </a:cxn>
                    <a:cxn ang="0">
                      <a:pos x="connsiteX3987" y="connsiteY3987"/>
                    </a:cxn>
                    <a:cxn ang="0">
                      <a:pos x="connsiteX3988" y="connsiteY3988"/>
                    </a:cxn>
                    <a:cxn ang="0">
                      <a:pos x="connsiteX3989" y="connsiteY3989"/>
                    </a:cxn>
                    <a:cxn ang="0">
                      <a:pos x="connsiteX3990" y="connsiteY3990"/>
                    </a:cxn>
                    <a:cxn ang="0">
                      <a:pos x="connsiteX3991" y="connsiteY3991"/>
                    </a:cxn>
                    <a:cxn ang="0">
                      <a:pos x="connsiteX3992" y="connsiteY3992"/>
                    </a:cxn>
                    <a:cxn ang="0">
                      <a:pos x="connsiteX3993" y="connsiteY3993"/>
                    </a:cxn>
                    <a:cxn ang="0">
                      <a:pos x="connsiteX3994" y="connsiteY3994"/>
                    </a:cxn>
                    <a:cxn ang="0">
                      <a:pos x="connsiteX3995" y="connsiteY3995"/>
                    </a:cxn>
                    <a:cxn ang="0">
                      <a:pos x="connsiteX3996" y="connsiteY3996"/>
                    </a:cxn>
                    <a:cxn ang="0">
                      <a:pos x="connsiteX3997" y="connsiteY3997"/>
                    </a:cxn>
                    <a:cxn ang="0">
                      <a:pos x="connsiteX3998" y="connsiteY3998"/>
                    </a:cxn>
                    <a:cxn ang="0">
                      <a:pos x="connsiteX3999" y="connsiteY3999"/>
                    </a:cxn>
                    <a:cxn ang="0">
                      <a:pos x="connsiteX4000" y="connsiteY4000"/>
                    </a:cxn>
                    <a:cxn ang="0">
                      <a:pos x="connsiteX4001" y="connsiteY4001"/>
                    </a:cxn>
                    <a:cxn ang="0">
                      <a:pos x="connsiteX4002" y="connsiteY4002"/>
                    </a:cxn>
                    <a:cxn ang="0">
                      <a:pos x="connsiteX4003" y="connsiteY4003"/>
                    </a:cxn>
                    <a:cxn ang="0">
                      <a:pos x="connsiteX4004" y="connsiteY4004"/>
                    </a:cxn>
                    <a:cxn ang="0">
                      <a:pos x="connsiteX4005" y="connsiteY4005"/>
                    </a:cxn>
                    <a:cxn ang="0">
                      <a:pos x="connsiteX4006" y="connsiteY4006"/>
                    </a:cxn>
                    <a:cxn ang="0">
                      <a:pos x="connsiteX4007" y="connsiteY4007"/>
                    </a:cxn>
                    <a:cxn ang="0">
                      <a:pos x="connsiteX4008" y="connsiteY4008"/>
                    </a:cxn>
                    <a:cxn ang="0">
                      <a:pos x="connsiteX4009" y="connsiteY4009"/>
                    </a:cxn>
                    <a:cxn ang="0">
                      <a:pos x="connsiteX4010" y="connsiteY4010"/>
                    </a:cxn>
                    <a:cxn ang="0">
                      <a:pos x="connsiteX4011" y="connsiteY4011"/>
                    </a:cxn>
                    <a:cxn ang="0">
                      <a:pos x="connsiteX4012" y="connsiteY4012"/>
                    </a:cxn>
                    <a:cxn ang="0">
                      <a:pos x="connsiteX4013" y="connsiteY4013"/>
                    </a:cxn>
                    <a:cxn ang="0">
                      <a:pos x="connsiteX4014" y="connsiteY4014"/>
                    </a:cxn>
                    <a:cxn ang="0">
                      <a:pos x="connsiteX4015" y="connsiteY4015"/>
                    </a:cxn>
                    <a:cxn ang="0">
                      <a:pos x="connsiteX4016" y="connsiteY4016"/>
                    </a:cxn>
                    <a:cxn ang="0">
                      <a:pos x="connsiteX4017" y="connsiteY4017"/>
                    </a:cxn>
                    <a:cxn ang="0">
                      <a:pos x="connsiteX4018" y="connsiteY4018"/>
                    </a:cxn>
                    <a:cxn ang="0">
                      <a:pos x="connsiteX4019" y="connsiteY4019"/>
                    </a:cxn>
                    <a:cxn ang="0">
                      <a:pos x="connsiteX4020" y="connsiteY4020"/>
                    </a:cxn>
                    <a:cxn ang="0">
                      <a:pos x="connsiteX4021" y="connsiteY4021"/>
                    </a:cxn>
                    <a:cxn ang="0">
                      <a:pos x="connsiteX4022" y="connsiteY4022"/>
                    </a:cxn>
                    <a:cxn ang="0">
                      <a:pos x="connsiteX4023" y="connsiteY4023"/>
                    </a:cxn>
                    <a:cxn ang="0">
                      <a:pos x="connsiteX4024" y="connsiteY4024"/>
                    </a:cxn>
                    <a:cxn ang="0">
                      <a:pos x="connsiteX4025" y="connsiteY4025"/>
                    </a:cxn>
                    <a:cxn ang="0">
                      <a:pos x="connsiteX4026" y="connsiteY4026"/>
                    </a:cxn>
                    <a:cxn ang="0">
                      <a:pos x="connsiteX4027" y="connsiteY4027"/>
                    </a:cxn>
                    <a:cxn ang="0">
                      <a:pos x="connsiteX4028" y="connsiteY4028"/>
                    </a:cxn>
                    <a:cxn ang="0">
                      <a:pos x="connsiteX4029" y="connsiteY4029"/>
                    </a:cxn>
                    <a:cxn ang="0">
                      <a:pos x="connsiteX4030" y="connsiteY4030"/>
                    </a:cxn>
                    <a:cxn ang="0">
                      <a:pos x="connsiteX4031" y="connsiteY4031"/>
                    </a:cxn>
                    <a:cxn ang="0">
                      <a:pos x="connsiteX4032" y="connsiteY4032"/>
                    </a:cxn>
                    <a:cxn ang="0">
                      <a:pos x="connsiteX4033" y="connsiteY4033"/>
                    </a:cxn>
                    <a:cxn ang="0">
                      <a:pos x="connsiteX4034" y="connsiteY4034"/>
                    </a:cxn>
                    <a:cxn ang="0">
                      <a:pos x="connsiteX4035" y="connsiteY4035"/>
                    </a:cxn>
                    <a:cxn ang="0">
                      <a:pos x="connsiteX4036" y="connsiteY4036"/>
                    </a:cxn>
                    <a:cxn ang="0">
                      <a:pos x="connsiteX4037" y="connsiteY4037"/>
                    </a:cxn>
                    <a:cxn ang="0">
                      <a:pos x="connsiteX4038" y="connsiteY4038"/>
                    </a:cxn>
                    <a:cxn ang="0">
                      <a:pos x="connsiteX4039" y="connsiteY4039"/>
                    </a:cxn>
                    <a:cxn ang="0">
                      <a:pos x="connsiteX4040" y="connsiteY4040"/>
                    </a:cxn>
                    <a:cxn ang="0">
                      <a:pos x="connsiteX4041" y="connsiteY4041"/>
                    </a:cxn>
                    <a:cxn ang="0">
                      <a:pos x="connsiteX4042" y="connsiteY4042"/>
                    </a:cxn>
                    <a:cxn ang="0">
                      <a:pos x="connsiteX4043" y="connsiteY4043"/>
                    </a:cxn>
                    <a:cxn ang="0">
                      <a:pos x="connsiteX4044" y="connsiteY4044"/>
                    </a:cxn>
                    <a:cxn ang="0">
                      <a:pos x="connsiteX4045" y="connsiteY4045"/>
                    </a:cxn>
                    <a:cxn ang="0">
                      <a:pos x="connsiteX4046" y="connsiteY4046"/>
                    </a:cxn>
                    <a:cxn ang="0">
                      <a:pos x="connsiteX4047" y="connsiteY4047"/>
                    </a:cxn>
                    <a:cxn ang="0">
                      <a:pos x="connsiteX4048" y="connsiteY4048"/>
                    </a:cxn>
                    <a:cxn ang="0">
                      <a:pos x="connsiteX4049" y="connsiteY4049"/>
                    </a:cxn>
                    <a:cxn ang="0">
                      <a:pos x="connsiteX4050" y="connsiteY4050"/>
                    </a:cxn>
                    <a:cxn ang="0">
                      <a:pos x="connsiteX4051" y="connsiteY4051"/>
                    </a:cxn>
                    <a:cxn ang="0">
                      <a:pos x="connsiteX4052" y="connsiteY4052"/>
                    </a:cxn>
                    <a:cxn ang="0">
                      <a:pos x="connsiteX4053" y="connsiteY4053"/>
                    </a:cxn>
                    <a:cxn ang="0">
                      <a:pos x="connsiteX4054" y="connsiteY4054"/>
                    </a:cxn>
                    <a:cxn ang="0">
                      <a:pos x="connsiteX4055" y="connsiteY4055"/>
                    </a:cxn>
                    <a:cxn ang="0">
                      <a:pos x="connsiteX4056" y="connsiteY4056"/>
                    </a:cxn>
                    <a:cxn ang="0">
                      <a:pos x="connsiteX4057" y="connsiteY4057"/>
                    </a:cxn>
                    <a:cxn ang="0">
                      <a:pos x="connsiteX4058" y="connsiteY4058"/>
                    </a:cxn>
                    <a:cxn ang="0">
                      <a:pos x="connsiteX4059" y="connsiteY4059"/>
                    </a:cxn>
                    <a:cxn ang="0">
                      <a:pos x="connsiteX4060" y="connsiteY4060"/>
                    </a:cxn>
                    <a:cxn ang="0">
                      <a:pos x="connsiteX4061" y="connsiteY4061"/>
                    </a:cxn>
                    <a:cxn ang="0">
                      <a:pos x="connsiteX4062" y="connsiteY4062"/>
                    </a:cxn>
                    <a:cxn ang="0">
                      <a:pos x="connsiteX4063" y="connsiteY4063"/>
                    </a:cxn>
                    <a:cxn ang="0">
                      <a:pos x="connsiteX4064" y="connsiteY4064"/>
                    </a:cxn>
                    <a:cxn ang="0">
                      <a:pos x="connsiteX4065" y="connsiteY4065"/>
                    </a:cxn>
                    <a:cxn ang="0">
                      <a:pos x="connsiteX4066" y="connsiteY4066"/>
                    </a:cxn>
                    <a:cxn ang="0">
                      <a:pos x="connsiteX4067" y="connsiteY4067"/>
                    </a:cxn>
                    <a:cxn ang="0">
                      <a:pos x="connsiteX4068" y="connsiteY4068"/>
                    </a:cxn>
                    <a:cxn ang="0">
                      <a:pos x="connsiteX4069" y="connsiteY4069"/>
                    </a:cxn>
                    <a:cxn ang="0">
                      <a:pos x="connsiteX4070" y="connsiteY4070"/>
                    </a:cxn>
                    <a:cxn ang="0">
                      <a:pos x="connsiteX4071" y="connsiteY4071"/>
                    </a:cxn>
                    <a:cxn ang="0">
                      <a:pos x="connsiteX4072" y="connsiteY4072"/>
                    </a:cxn>
                    <a:cxn ang="0">
                      <a:pos x="connsiteX4073" y="connsiteY4073"/>
                    </a:cxn>
                    <a:cxn ang="0">
                      <a:pos x="connsiteX4074" y="connsiteY4074"/>
                    </a:cxn>
                    <a:cxn ang="0">
                      <a:pos x="connsiteX4075" y="connsiteY4075"/>
                    </a:cxn>
                    <a:cxn ang="0">
                      <a:pos x="connsiteX4076" y="connsiteY4076"/>
                    </a:cxn>
                    <a:cxn ang="0">
                      <a:pos x="connsiteX4077" y="connsiteY4077"/>
                    </a:cxn>
                    <a:cxn ang="0">
                      <a:pos x="connsiteX4078" y="connsiteY4078"/>
                    </a:cxn>
                    <a:cxn ang="0">
                      <a:pos x="connsiteX4079" y="connsiteY4079"/>
                    </a:cxn>
                    <a:cxn ang="0">
                      <a:pos x="connsiteX4080" y="connsiteY4080"/>
                    </a:cxn>
                    <a:cxn ang="0">
                      <a:pos x="connsiteX4081" y="connsiteY4081"/>
                    </a:cxn>
                    <a:cxn ang="0">
                      <a:pos x="connsiteX4082" y="connsiteY4082"/>
                    </a:cxn>
                    <a:cxn ang="0">
                      <a:pos x="connsiteX4083" y="connsiteY4083"/>
                    </a:cxn>
                    <a:cxn ang="0">
                      <a:pos x="connsiteX4084" y="connsiteY4084"/>
                    </a:cxn>
                    <a:cxn ang="0">
                      <a:pos x="connsiteX4085" y="connsiteY4085"/>
                    </a:cxn>
                    <a:cxn ang="0">
                      <a:pos x="connsiteX4086" y="connsiteY4086"/>
                    </a:cxn>
                    <a:cxn ang="0">
                      <a:pos x="connsiteX4087" y="connsiteY4087"/>
                    </a:cxn>
                    <a:cxn ang="0">
                      <a:pos x="connsiteX4088" y="connsiteY4088"/>
                    </a:cxn>
                    <a:cxn ang="0">
                      <a:pos x="connsiteX4089" y="connsiteY4089"/>
                    </a:cxn>
                    <a:cxn ang="0">
                      <a:pos x="connsiteX4090" y="connsiteY4090"/>
                    </a:cxn>
                    <a:cxn ang="0">
                      <a:pos x="connsiteX4091" y="connsiteY4091"/>
                    </a:cxn>
                    <a:cxn ang="0">
                      <a:pos x="connsiteX4092" y="connsiteY4092"/>
                    </a:cxn>
                    <a:cxn ang="0">
                      <a:pos x="connsiteX4093" y="connsiteY4093"/>
                    </a:cxn>
                    <a:cxn ang="0">
                      <a:pos x="connsiteX4094" y="connsiteY4094"/>
                    </a:cxn>
                    <a:cxn ang="0">
                      <a:pos x="connsiteX4095" y="connsiteY4095"/>
                    </a:cxn>
                    <a:cxn ang="0">
                      <a:pos x="connsiteX4096" y="connsiteY4096"/>
                    </a:cxn>
                    <a:cxn ang="0">
                      <a:pos x="connsiteX4097" y="connsiteY4097"/>
                    </a:cxn>
                    <a:cxn ang="0">
                      <a:pos x="connsiteX4098" y="connsiteY4098"/>
                    </a:cxn>
                    <a:cxn ang="0">
                      <a:pos x="connsiteX4099" y="connsiteY4099"/>
                    </a:cxn>
                    <a:cxn ang="0">
                      <a:pos x="connsiteX4100" y="connsiteY4100"/>
                    </a:cxn>
                    <a:cxn ang="0">
                      <a:pos x="connsiteX4101" y="connsiteY4101"/>
                    </a:cxn>
                    <a:cxn ang="0">
                      <a:pos x="connsiteX4102" y="connsiteY4102"/>
                    </a:cxn>
                    <a:cxn ang="0">
                      <a:pos x="connsiteX4103" y="connsiteY4103"/>
                    </a:cxn>
                    <a:cxn ang="0">
                      <a:pos x="connsiteX4104" y="connsiteY4104"/>
                    </a:cxn>
                    <a:cxn ang="0">
                      <a:pos x="connsiteX4105" y="connsiteY4105"/>
                    </a:cxn>
                    <a:cxn ang="0">
                      <a:pos x="connsiteX4106" y="connsiteY4106"/>
                    </a:cxn>
                    <a:cxn ang="0">
                      <a:pos x="connsiteX4107" y="connsiteY4107"/>
                    </a:cxn>
                    <a:cxn ang="0">
                      <a:pos x="connsiteX4108" y="connsiteY4108"/>
                    </a:cxn>
                    <a:cxn ang="0">
                      <a:pos x="connsiteX4109" y="connsiteY4109"/>
                    </a:cxn>
                    <a:cxn ang="0">
                      <a:pos x="connsiteX4110" y="connsiteY4110"/>
                    </a:cxn>
                    <a:cxn ang="0">
                      <a:pos x="connsiteX4111" y="connsiteY4111"/>
                    </a:cxn>
                    <a:cxn ang="0">
                      <a:pos x="connsiteX4112" y="connsiteY4112"/>
                    </a:cxn>
                    <a:cxn ang="0">
                      <a:pos x="connsiteX4113" y="connsiteY4113"/>
                    </a:cxn>
                    <a:cxn ang="0">
                      <a:pos x="connsiteX4114" y="connsiteY4114"/>
                    </a:cxn>
                    <a:cxn ang="0">
                      <a:pos x="connsiteX4115" y="connsiteY4115"/>
                    </a:cxn>
                    <a:cxn ang="0">
                      <a:pos x="connsiteX4116" y="connsiteY4116"/>
                    </a:cxn>
                    <a:cxn ang="0">
                      <a:pos x="connsiteX4117" y="connsiteY4117"/>
                    </a:cxn>
                    <a:cxn ang="0">
                      <a:pos x="connsiteX4118" y="connsiteY4118"/>
                    </a:cxn>
                    <a:cxn ang="0">
                      <a:pos x="connsiteX4119" y="connsiteY4119"/>
                    </a:cxn>
                    <a:cxn ang="0">
                      <a:pos x="connsiteX4120" y="connsiteY4120"/>
                    </a:cxn>
                    <a:cxn ang="0">
                      <a:pos x="connsiteX4121" y="connsiteY4121"/>
                    </a:cxn>
                    <a:cxn ang="0">
                      <a:pos x="connsiteX4122" y="connsiteY4122"/>
                    </a:cxn>
                    <a:cxn ang="0">
                      <a:pos x="connsiteX4123" y="connsiteY4123"/>
                    </a:cxn>
                    <a:cxn ang="0">
                      <a:pos x="connsiteX4124" y="connsiteY4124"/>
                    </a:cxn>
                    <a:cxn ang="0">
                      <a:pos x="connsiteX4125" y="connsiteY4125"/>
                    </a:cxn>
                    <a:cxn ang="0">
                      <a:pos x="connsiteX4126" y="connsiteY4126"/>
                    </a:cxn>
                    <a:cxn ang="0">
                      <a:pos x="connsiteX4127" y="connsiteY4127"/>
                    </a:cxn>
                    <a:cxn ang="0">
                      <a:pos x="connsiteX4128" y="connsiteY4128"/>
                    </a:cxn>
                    <a:cxn ang="0">
                      <a:pos x="connsiteX4129" y="connsiteY4129"/>
                    </a:cxn>
                    <a:cxn ang="0">
                      <a:pos x="connsiteX4130" y="connsiteY4130"/>
                    </a:cxn>
                    <a:cxn ang="0">
                      <a:pos x="connsiteX4131" y="connsiteY4131"/>
                    </a:cxn>
                    <a:cxn ang="0">
                      <a:pos x="connsiteX4132" y="connsiteY4132"/>
                    </a:cxn>
                    <a:cxn ang="0">
                      <a:pos x="connsiteX4133" y="connsiteY4133"/>
                    </a:cxn>
                    <a:cxn ang="0">
                      <a:pos x="connsiteX4134" y="connsiteY4134"/>
                    </a:cxn>
                    <a:cxn ang="0">
                      <a:pos x="connsiteX4135" y="connsiteY4135"/>
                    </a:cxn>
                    <a:cxn ang="0">
                      <a:pos x="connsiteX4136" y="connsiteY4136"/>
                    </a:cxn>
                    <a:cxn ang="0">
                      <a:pos x="connsiteX4137" y="connsiteY4137"/>
                    </a:cxn>
                    <a:cxn ang="0">
                      <a:pos x="connsiteX4138" y="connsiteY4138"/>
                    </a:cxn>
                    <a:cxn ang="0">
                      <a:pos x="connsiteX4139" y="connsiteY4139"/>
                    </a:cxn>
                    <a:cxn ang="0">
                      <a:pos x="connsiteX4140" y="connsiteY4140"/>
                    </a:cxn>
                    <a:cxn ang="0">
                      <a:pos x="connsiteX4141" y="connsiteY4141"/>
                    </a:cxn>
                    <a:cxn ang="0">
                      <a:pos x="connsiteX4142" y="connsiteY4142"/>
                    </a:cxn>
                    <a:cxn ang="0">
                      <a:pos x="connsiteX4143" y="connsiteY4143"/>
                    </a:cxn>
                    <a:cxn ang="0">
                      <a:pos x="connsiteX4144" y="connsiteY4144"/>
                    </a:cxn>
                    <a:cxn ang="0">
                      <a:pos x="connsiteX4145" y="connsiteY4145"/>
                    </a:cxn>
                    <a:cxn ang="0">
                      <a:pos x="connsiteX4146" y="connsiteY4146"/>
                    </a:cxn>
                    <a:cxn ang="0">
                      <a:pos x="connsiteX4147" y="connsiteY4147"/>
                    </a:cxn>
                    <a:cxn ang="0">
                      <a:pos x="connsiteX4148" y="connsiteY4148"/>
                    </a:cxn>
                    <a:cxn ang="0">
                      <a:pos x="connsiteX4149" y="connsiteY4149"/>
                    </a:cxn>
                    <a:cxn ang="0">
                      <a:pos x="connsiteX4150" y="connsiteY4150"/>
                    </a:cxn>
                    <a:cxn ang="0">
                      <a:pos x="connsiteX4151" y="connsiteY4151"/>
                    </a:cxn>
                    <a:cxn ang="0">
                      <a:pos x="connsiteX4152" y="connsiteY4152"/>
                    </a:cxn>
                    <a:cxn ang="0">
                      <a:pos x="connsiteX4153" y="connsiteY4153"/>
                    </a:cxn>
                    <a:cxn ang="0">
                      <a:pos x="connsiteX4154" y="connsiteY4154"/>
                    </a:cxn>
                    <a:cxn ang="0">
                      <a:pos x="connsiteX4155" y="connsiteY4155"/>
                    </a:cxn>
                    <a:cxn ang="0">
                      <a:pos x="connsiteX4156" y="connsiteY4156"/>
                    </a:cxn>
                    <a:cxn ang="0">
                      <a:pos x="connsiteX4157" y="connsiteY4157"/>
                    </a:cxn>
                    <a:cxn ang="0">
                      <a:pos x="connsiteX4158" y="connsiteY4158"/>
                    </a:cxn>
                    <a:cxn ang="0">
                      <a:pos x="connsiteX4159" y="connsiteY4159"/>
                    </a:cxn>
                    <a:cxn ang="0">
                      <a:pos x="connsiteX4160" y="connsiteY4160"/>
                    </a:cxn>
                    <a:cxn ang="0">
                      <a:pos x="connsiteX4161" y="connsiteY4161"/>
                    </a:cxn>
                    <a:cxn ang="0">
                      <a:pos x="connsiteX4162" y="connsiteY4162"/>
                    </a:cxn>
                    <a:cxn ang="0">
                      <a:pos x="connsiteX4163" y="connsiteY4163"/>
                    </a:cxn>
                    <a:cxn ang="0">
                      <a:pos x="connsiteX4164" y="connsiteY4164"/>
                    </a:cxn>
                    <a:cxn ang="0">
                      <a:pos x="connsiteX4165" y="connsiteY4165"/>
                    </a:cxn>
                    <a:cxn ang="0">
                      <a:pos x="connsiteX4166" y="connsiteY4166"/>
                    </a:cxn>
                    <a:cxn ang="0">
                      <a:pos x="connsiteX4167" y="connsiteY4167"/>
                    </a:cxn>
                    <a:cxn ang="0">
                      <a:pos x="connsiteX4168" y="connsiteY4168"/>
                    </a:cxn>
                    <a:cxn ang="0">
                      <a:pos x="connsiteX4169" y="connsiteY4169"/>
                    </a:cxn>
                    <a:cxn ang="0">
                      <a:pos x="connsiteX4170" y="connsiteY4170"/>
                    </a:cxn>
                    <a:cxn ang="0">
                      <a:pos x="connsiteX4171" y="connsiteY4171"/>
                    </a:cxn>
                    <a:cxn ang="0">
                      <a:pos x="connsiteX4172" y="connsiteY4172"/>
                    </a:cxn>
                    <a:cxn ang="0">
                      <a:pos x="connsiteX4173" y="connsiteY4173"/>
                    </a:cxn>
                    <a:cxn ang="0">
                      <a:pos x="connsiteX4174" y="connsiteY4174"/>
                    </a:cxn>
                    <a:cxn ang="0">
                      <a:pos x="connsiteX4175" y="connsiteY4175"/>
                    </a:cxn>
                    <a:cxn ang="0">
                      <a:pos x="connsiteX4176" y="connsiteY4176"/>
                    </a:cxn>
                    <a:cxn ang="0">
                      <a:pos x="connsiteX4177" y="connsiteY4177"/>
                    </a:cxn>
                    <a:cxn ang="0">
                      <a:pos x="connsiteX4178" y="connsiteY4178"/>
                    </a:cxn>
                    <a:cxn ang="0">
                      <a:pos x="connsiteX4179" y="connsiteY4179"/>
                    </a:cxn>
                    <a:cxn ang="0">
                      <a:pos x="connsiteX4180" y="connsiteY4180"/>
                    </a:cxn>
                    <a:cxn ang="0">
                      <a:pos x="connsiteX4181" y="connsiteY4181"/>
                    </a:cxn>
                    <a:cxn ang="0">
                      <a:pos x="connsiteX4182" y="connsiteY4182"/>
                    </a:cxn>
                    <a:cxn ang="0">
                      <a:pos x="connsiteX4183" y="connsiteY4183"/>
                    </a:cxn>
                    <a:cxn ang="0">
                      <a:pos x="connsiteX4184" y="connsiteY4184"/>
                    </a:cxn>
                    <a:cxn ang="0">
                      <a:pos x="connsiteX4185" y="connsiteY4185"/>
                    </a:cxn>
                    <a:cxn ang="0">
                      <a:pos x="connsiteX4186" y="connsiteY4186"/>
                    </a:cxn>
                    <a:cxn ang="0">
                      <a:pos x="connsiteX4187" y="connsiteY4187"/>
                    </a:cxn>
                    <a:cxn ang="0">
                      <a:pos x="connsiteX4188" y="connsiteY4188"/>
                    </a:cxn>
                    <a:cxn ang="0">
                      <a:pos x="connsiteX4189" y="connsiteY4189"/>
                    </a:cxn>
                    <a:cxn ang="0">
                      <a:pos x="connsiteX4190" y="connsiteY4190"/>
                    </a:cxn>
                    <a:cxn ang="0">
                      <a:pos x="connsiteX4191" y="connsiteY4191"/>
                    </a:cxn>
                    <a:cxn ang="0">
                      <a:pos x="connsiteX4192" y="connsiteY4192"/>
                    </a:cxn>
                    <a:cxn ang="0">
                      <a:pos x="connsiteX4193" y="connsiteY4193"/>
                    </a:cxn>
                    <a:cxn ang="0">
                      <a:pos x="connsiteX4194" y="connsiteY4194"/>
                    </a:cxn>
                    <a:cxn ang="0">
                      <a:pos x="connsiteX4195" y="connsiteY4195"/>
                    </a:cxn>
                    <a:cxn ang="0">
                      <a:pos x="connsiteX4196" y="connsiteY4196"/>
                    </a:cxn>
                    <a:cxn ang="0">
                      <a:pos x="connsiteX4197" y="connsiteY4197"/>
                    </a:cxn>
                    <a:cxn ang="0">
                      <a:pos x="connsiteX4198" y="connsiteY4198"/>
                    </a:cxn>
                    <a:cxn ang="0">
                      <a:pos x="connsiteX4199" y="connsiteY4199"/>
                    </a:cxn>
                    <a:cxn ang="0">
                      <a:pos x="connsiteX4200" y="connsiteY4200"/>
                    </a:cxn>
                    <a:cxn ang="0">
                      <a:pos x="connsiteX4201" y="connsiteY4201"/>
                    </a:cxn>
                    <a:cxn ang="0">
                      <a:pos x="connsiteX4202" y="connsiteY4202"/>
                    </a:cxn>
                    <a:cxn ang="0">
                      <a:pos x="connsiteX4203" y="connsiteY4203"/>
                    </a:cxn>
                    <a:cxn ang="0">
                      <a:pos x="connsiteX4204" y="connsiteY4204"/>
                    </a:cxn>
                    <a:cxn ang="0">
                      <a:pos x="connsiteX4205" y="connsiteY4205"/>
                    </a:cxn>
                    <a:cxn ang="0">
                      <a:pos x="connsiteX4206" y="connsiteY4206"/>
                    </a:cxn>
                    <a:cxn ang="0">
                      <a:pos x="connsiteX4207" y="connsiteY4207"/>
                    </a:cxn>
                    <a:cxn ang="0">
                      <a:pos x="connsiteX4208" y="connsiteY4208"/>
                    </a:cxn>
                    <a:cxn ang="0">
                      <a:pos x="connsiteX4209" y="connsiteY4209"/>
                    </a:cxn>
                    <a:cxn ang="0">
                      <a:pos x="connsiteX4210" y="connsiteY4210"/>
                    </a:cxn>
                    <a:cxn ang="0">
                      <a:pos x="connsiteX4211" y="connsiteY4211"/>
                    </a:cxn>
                    <a:cxn ang="0">
                      <a:pos x="connsiteX4212" y="connsiteY4212"/>
                    </a:cxn>
                    <a:cxn ang="0">
                      <a:pos x="connsiteX4213" y="connsiteY4213"/>
                    </a:cxn>
                    <a:cxn ang="0">
                      <a:pos x="connsiteX4214" y="connsiteY4214"/>
                    </a:cxn>
                    <a:cxn ang="0">
                      <a:pos x="connsiteX4215" y="connsiteY4215"/>
                    </a:cxn>
                    <a:cxn ang="0">
                      <a:pos x="connsiteX4216" y="connsiteY4216"/>
                    </a:cxn>
                    <a:cxn ang="0">
                      <a:pos x="connsiteX4217" y="connsiteY4217"/>
                    </a:cxn>
                    <a:cxn ang="0">
                      <a:pos x="connsiteX4218" y="connsiteY4218"/>
                    </a:cxn>
                    <a:cxn ang="0">
                      <a:pos x="connsiteX4219" y="connsiteY4219"/>
                    </a:cxn>
                    <a:cxn ang="0">
                      <a:pos x="connsiteX4220" y="connsiteY4220"/>
                    </a:cxn>
                    <a:cxn ang="0">
                      <a:pos x="connsiteX4221" y="connsiteY4221"/>
                    </a:cxn>
                    <a:cxn ang="0">
                      <a:pos x="connsiteX4222" y="connsiteY4222"/>
                    </a:cxn>
                    <a:cxn ang="0">
                      <a:pos x="connsiteX4223" y="connsiteY4223"/>
                    </a:cxn>
                    <a:cxn ang="0">
                      <a:pos x="connsiteX4224" y="connsiteY4224"/>
                    </a:cxn>
                    <a:cxn ang="0">
                      <a:pos x="connsiteX4225" y="connsiteY4225"/>
                    </a:cxn>
                    <a:cxn ang="0">
                      <a:pos x="connsiteX4226" y="connsiteY4226"/>
                    </a:cxn>
                    <a:cxn ang="0">
                      <a:pos x="connsiteX4227" y="connsiteY4227"/>
                    </a:cxn>
                    <a:cxn ang="0">
                      <a:pos x="connsiteX4228" y="connsiteY4228"/>
                    </a:cxn>
                    <a:cxn ang="0">
                      <a:pos x="connsiteX4229" y="connsiteY4229"/>
                    </a:cxn>
                    <a:cxn ang="0">
                      <a:pos x="connsiteX4230" y="connsiteY4230"/>
                    </a:cxn>
                    <a:cxn ang="0">
                      <a:pos x="connsiteX4231" y="connsiteY4231"/>
                    </a:cxn>
                    <a:cxn ang="0">
                      <a:pos x="connsiteX4232" y="connsiteY4232"/>
                    </a:cxn>
                    <a:cxn ang="0">
                      <a:pos x="connsiteX4233" y="connsiteY4233"/>
                    </a:cxn>
                    <a:cxn ang="0">
                      <a:pos x="connsiteX4234" y="connsiteY4234"/>
                    </a:cxn>
                    <a:cxn ang="0">
                      <a:pos x="connsiteX4235" y="connsiteY4235"/>
                    </a:cxn>
                    <a:cxn ang="0">
                      <a:pos x="connsiteX4236" y="connsiteY4236"/>
                    </a:cxn>
                    <a:cxn ang="0">
                      <a:pos x="connsiteX4237" y="connsiteY4237"/>
                    </a:cxn>
                    <a:cxn ang="0">
                      <a:pos x="connsiteX4238" y="connsiteY4238"/>
                    </a:cxn>
                    <a:cxn ang="0">
                      <a:pos x="connsiteX4239" y="connsiteY4239"/>
                    </a:cxn>
                    <a:cxn ang="0">
                      <a:pos x="connsiteX4240" y="connsiteY4240"/>
                    </a:cxn>
                    <a:cxn ang="0">
                      <a:pos x="connsiteX4241" y="connsiteY4241"/>
                    </a:cxn>
                    <a:cxn ang="0">
                      <a:pos x="connsiteX4242" y="connsiteY4242"/>
                    </a:cxn>
                    <a:cxn ang="0">
                      <a:pos x="connsiteX4243" y="connsiteY4243"/>
                    </a:cxn>
                    <a:cxn ang="0">
                      <a:pos x="connsiteX4244" y="connsiteY4244"/>
                    </a:cxn>
                    <a:cxn ang="0">
                      <a:pos x="connsiteX4245" y="connsiteY4245"/>
                    </a:cxn>
                    <a:cxn ang="0">
                      <a:pos x="connsiteX4246" y="connsiteY4246"/>
                    </a:cxn>
                    <a:cxn ang="0">
                      <a:pos x="connsiteX4247" y="connsiteY4247"/>
                    </a:cxn>
                    <a:cxn ang="0">
                      <a:pos x="connsiteX4248" y="connsiteY4248"/>
                    </a:cxn>
                    <a:cxn ang="0">
                      <a:pos x="connsiteX4249" y="connsiteY4249"/>
                    </a:cxn>
                    <a:cxn ang="0">
                      <a:pos x="connsiteX4250" y="connsiteY4250"/>
                    </a:cxn>
                    <a:cxn ang="0">
                      <a:pos x="connsiteX4251" y="connsiteY4251"/>
                    </a:cxn>
                    <a:cxn ang="0">
                      <a:pos x="connsiteX4252" y="connsiteY4252"/>
                    </a:cxn>
                    <a:cxn ang="0">
                      <a:pos x="connsiteX4253" y="connsiteY4253"/>
                    </a:cxn>
                    <a:cxn ang="0">
                      <a:pos x="connsiteX4254" y="connsiteY4254"/>
                    </a:cxn>
                    <a:cxn ang="0">
                      <a:pos x="connsiteX4255" y="connsiteY4255"/>
                    </a:cxn>
                    <a:cxn ang="0">
                      <a:pos x="connsiteX4256" y="connsiteY4256"/>
                    </a:cxn>
                    <a:cxn ang="0">
                      <a:pos x="connsiteX4257" y="connsiteY4257"/>
                    </a:cxn>
                    <a:cxn ang="0">
                      <a:pos x="connsiteX4258" y="connsiteY4258"/>
                    </a:cxn>
                    <a:cxn ang="0">
                      <a:pos x="connsiteX4259" y="connsiteY4259"/>
                    </a:cxn>
                    <a:cxn ang="0">
                      <a:pos x="connsiteX4260" y="connsiteY4260"/>
                    </a:cxn>
                    <a:cxn ang="0">
                      <a:pos x="connsiteX4261" y="connsiteY4261"/>
                    </a:cxn>
                    <a:cxn ang="0">
                      <a:pos x="connsiteX4262" y="connsiteY4262"/>
                    </a:cxn>
                    <a:cxn ang="0">
                      <a:pos x="connsiteX4263" y="connsiteY4263"/>
                    </a:cxn>
                    <a:cxn ang="0">
                      <a:pos x="connsiteX4264" y="connsiteY4264"/>
                    </a:cxn>
                    <a:cxn ang="0">
                      <a:pos x="connsiteX4265" y="connsiteY4265"/>
                    </a:cxn>
                    <a:cxn ang="0">
                      <a:pos x="connsiteX4266" y="connsiteY4266"/>
                    </a:cxn>
                    <a:cxn ang="0">
                      <a:pos x="connsiteX4267" y="connsiteY4267"/>
                    </a:cxn>
                    <a:cxn ang="0">
                      <a:pos x="connsiteX4268" y="connsiteY4268"/>
                    </a:cxn>
                    <a:cxn ang="0">
                      <a:pos x="connsiteX4269" y="connsiteY4269"/>
                    </a:cxn>
                    <a:cxn ang="0">
                      <a:pos x="connsiteX4270" y="connsiteY4270"/>
                    </a:cxn>
                    <a:cxn ang="0">
                      <a:pos x="connsiteX4271" y="connsiteY4271"/>
                    </a:cxn>
                    <a:cxn ang="0">
                      <a:pos x="connsiteX4272" y="connsiteY4272"/>
                    </a:cxn>
                    <a:cxn ang="0">
                      <a:pos x="connsiteX4273" y="connsiteY4273"/>
                    </a:cxn>
                    <a:cxn ang="0">
                      <a:pos x="connsiteX4274" y="connsiteY4274"/>
                    </a:cxn>
                    <a:cxn ang="0">
                      <a:pos x="connsiteX4275" y="connsiteY4275"/>
                    </a:cxn>
                    <a:cxn ang="0">
                      <a:pos x="connsiteX4276" y="connsiteY4276"/>
                    </a:cxn>
                    <a:cxn ang="0">
                      <a:pos x="connsiteX4277" y="connsiteY4277"/>
                    </a:cxn>
                    <a:cxn ang="0">
                      <a:pos x="connsiteX4278" y="connsiteY4278"/>
                    </a:cxn>
                    <a:cxn ang="0">
                      <a:pos x="connsiteX4279" y="connsiteY4279"/>
                    </a:cxn>
                    <a:cxn ang="0">
                      <a:pos x="connsiteX4280" y="connsiteY4280"/>
                    </a:cxn>
                    <a:cxn ang="0">
                      <a:pos x="connsiteX4281" y="connsiteY4281"/>
                    </a:cxn>
                    <a:cxn ang="0">
                      <a:pos x="connsiteX4282" y="connsiteY4282"/>
                    </a:cxn>
                    <a:cxn ang="0">
                      <a:pos x="connsiteX4283" y="connsiteY4283"/>
                    </a:cxn>
                    <a:cxn ang="0">
                      <a:pos x="connsiteX4284" y="connsiteY4284"/>
                    </a:cxn>
                    <a:cxn ang="0">
                      <a:pos x="connsiteX4285" y="connsiteY4285"/>
                    </a:cxn>
                    <a:cxn ang="0">
                      <a:pos x="connsiteX4286" y="connsiteY4286"/>
                    </a:cxn>
                    <a:cxn ang="0">
                      <a:pos x="connsiteX4287" y="connsiteY4287"/>
                    </a:cxn>
                    <a:cxn ang="0">
                      <a:pos x="connsiteX4288" y="connsiteY4288"/>
                    </a:cxn>
                    <a:cxn ang="0">
                      <a:pos x="connsiteX4289" y="connsiteY4289"/>
                    </a:cxn>
                    <a:cxn ang="0">
                      <a:pos x="connsiteX4290" y="connsiteY4290"/>
                    </a:cxn>
                    <a:cxn ang="0">
                      <a:pos x="connsiteX4291" y="connsiteY4291"/>
                    </a:cxn>
                    <a:cxn ang="0">
                      <a:pos x="connsiteX4292" y="connsiteY4292"/>
                    </a:cxn>
                    <a:cxn ang="0">
                      <a:pos x="connsiteX4293" y="connsiteY4293"/>
                    </a:cxn>
                    <a:cxn ang="0">
                      <a:pos x="connsiteX4294" y="connsiteY4294"/>
                    </a:cxn>
                    <a:cxn ang="0">
                      <a:pos x="connsiteX4295" y="connsiteY4295"/>
                    </a:cxn>
                    <a:cxn ang="0">
                      <a:pos x="connsiteX4296" y="connsiteY4296"/>
                    </a:cxn>
                    <a:cxn ang="0">
                      <a:pos x="connsiteX4297" y="connsiteY4297"/>
                    </a:cxn>
                    <a:cxn ang="0">
                      <a:pos x="connsiteX4298" y="connsiteY4298"/>
                    </a:cxn>
                    <a:cxn ang="0">
                      <a:pos x="connsiteX4299" y="connsiteY4299"/>
                    </a:cxn>
                    <a:cxn ang="0">
                      <a:pos x="connsiteX4300" y="connsiteY4300"/>
                    </a:cxn>
                    <a:cxn ang="0">
                      <a:pos x="connsiteX4301" y="connsiteY4301"/>
                    </a:cxn>
                    <a:cxn ang="0">
                      <a:pos x="connsiteX4302" y="connsiteY4302"/>
                    </a:cxn>
                    <a:cxn ang="0">
                      <a:pos x="connsiteX4303" y="connsiteY4303"/>
                    </a:cxn>
                    <a:cxn ang="0">
                      <a:pos x="connsiteX4304" y="connsiteY4304"/>
                    </a:cxn>
                    <a:cxn ang="0">
                      <a:pos x="connsiteX4305" y="connsiteY4305"/>
                    </a:cxn>
                    <a:cxn ang="0">
                      <a:pos x="connsiteX4306" y="connsiteY4306"/>
                    </a:cxn>
                    <a:cxn ang="0">
                      <a:pos x="connsiteX4307" y="connsiteY4307"/>
                    </a:cxn>
                    <a:cxn ang="0">
                      <a:pos x="connsiteX4308" y="connsiteY4308"/>
                    </a:cxn>
                    <a:cxn ang="0">
                      <a:pos x="connsiteX4309" y="connsiteY4309"/>
                    </a:cxn>
                    <a:cxn ang="0">
                      <a:pos x="connsiteX4310" y="connsiteY4310"/>
                    </a:cxn>
                    <a:cxn ang="0">
                      <a:pos x="connsiteX4311" y="connsiteY4311"/>
                    </a:cxn>
                    <a:cxn ang="0">
                      <a:pos x="connsiteX4312" y="connsiteY4312"/>
                    </a:cxn>
                    <a:cxn ang="0">
                      <a:pos x="connsiteX4313" y="connsiteY4313"/>
                    </a:cxn>
                    <a:cxn ang="0">
                      <a:pos x="connsiteX4314" y="connsiteY4314"/>
                    </a:cxn>
                    <a:cxn ang="0">
                      <a:pos x="connsiteX4315" y="connsiteY4315"/>
                    </a:cxn>
                    <a:cxn ang="0">
                      <a:pos x="connsiteX4316" y="connsiteY4316"/>
                    </a:cxn>
                    <a:cxn ang="0">
                      <a:pos x="connsiteX4317" y="connsiteY4317"/>
                    </a:cxn>
                    <a:cxn ang="0">
                      <a:pos x="connsiteX4318" y="connsiteY4318"/>
                    </a:cxn>
                    <a:cxn ang="0">
                      <a:pos x="connsiteX4319" y="connsiteY4319"/>
                    </a:cxn>
                    <a:cxn ang="0">
                      <a:pos x="connsiteX4320" y="connsiteY4320"/>
                    </a:cxn>
                    <a:cxn ang="0">
                      <a:pos x="connsiteX4321" y="connsiteY4321"/>
                    </a:cxn>
                    <a:cxn ang="0">
                      <a:pos x="connsiteX4322" y="connsiteY4322"/>
                    </a:cxn>
                    <a:cxn ang="0">
                      <a:pos x="connsiteX4323" y="connsiteY4323"/>
                    </a:cxn>
                    <a:cxn ang="0">
                      <a:pos x="connsiteX4324" y="connsiteY4324"/>
                    </a:cxn>
                    <a:cxn ang="0">
                      <a:pos x="connsiteX4325" y="connsiteY4325"/>
                    </a:cxn>
                    <a:cxn ang="0">
                      <a:pos x="connsiteX4326" y="connsiteY4326"/>
                    </a:cxn>
                    <a:cxn ang="0">
                      <a:pos x="connsiteX4327" y="connsiteY4327"/>
                    </a:cxn>
                    <a:cxn ang="0">
                      <a:pos x="connsiteX4328" y="connsiteY4328"/>
                    </a:cxn>
                    <a:cxn ang="0">
                      <a:pos x="connsiteX4329" y="connsiteY4329"/>
                    </a:cxn>
                    <a:cxn ang="0">
                      <a:pos x="connsiteX4330" y="connsiteY4330"/>
                    </a:cxn>
                    <a:cxn ang="0">
                      <a:pos x="connsiteX4331" y="connsiteY4331"/>
                    </a:cxn>
                    <a:cxn ang="0">
                      <a:pos x="connsiteX4332" y="connsiteY4332"/>
                    </a:cxn>
                    <a:cxn ang="0">
                      <a:pos x="connsiteX4333" y="connsiteY4333"/>
                    </a:cxn>
                    <a:cxn ang="0">
                      <a:pos x="connsiteX4334" y="connsiteY4334"/>
                    </a:cxn>
                    <a:cxn ang="0">
                      <a:pos x="connsiteX4335" y="connsiteY4335"/>
                    </a:cxn>
                    <a:cxn ang="0">
                      <a:pos x="connsiteX4336" y="connsiteY4336"/>
                    </a:cxn>
                    <a:cxn ang="0">
                      <a:pos x="connsiteX4337" y="connsiteY4337"/>
                    </a:cxn>
                    <a:cxn ang="0">
                      <a:pos x="connsiteX4338" y="connsiteY4338"/>
                    </a:cxn>
                    <a:cxn ang="0">
                      <a:pos x="connsiteX4339" y="connsiteY4339"/>
                    </a:cxn>
                    <a:cxn ang="0">
                      <a:pos x="connsiteX4340" y="connsiteY4340"/>
                    </a:cxn>
                    <a:cxn ang="0">
                      <a:pos x="connsiteX4341" y="connsiteY4341"/>
                    </a:cxn>
                    <a:cxn ang="0">
                      <a:pos x="connsiteX4342" y="connsiteY4342"/>
                    </a:cxn>
                    <a:cxn ang="0">
                      <a:pos x="connsiteX4343" y="connsiteY4343"/>
                    </a:cxn>
                    <a:cxn ang="0">
                      <a:pos x="connsiteX4344" y="connsiteY4344"/>
                    </a:cxn>
                    <a:cxn ang="0">
                      <a:pos x="connsiteX4345" y="connsiteY4345"/>
                    </a:cxn>
                    <a:cxn ang="0">
                      <a:pos x="connsiteX4346" y="connsiteY4346"/>
                    </a:cxn>
                    <a:cxn ang="0">
                      <a:pos x="connsiteX4347" y="connsiteY4347"/>
                    </a:cxn>
                    <a:cxn ang="0">
                      <a:pos x="connsiteX4348" y="connsiteY4348"/>
                    </a:cxn>
                    <a:cxn ang="0">
                      <a:pos x="connsiteX4349" y="connsiteY4349"/>
                    </a:cxn>
                    <a:cxn ang="0">
                      <a:pos x="connsiteX4350" y="connsiteY4350"/>
                    </a:cxn>
                    <a:cxn ang="0">
                      <a:pos x="connsiteX4351" y="connsiteY4351"/>
                    </a:cxn>
                    <a:cxn ang="0">
                      <a:pos x="connsiteX4352" y="connsiteY4352"/>
                    </a:cxn>
                    <a:cxn ang="0">
                      <a:pos x="connsiteX4353" y="connsiteY4353"/>
                    </a:cxn>
                    <a:cxn ang="0">
                      <a:pos x="connsiteX4354" y="connsiteY4354"/>
                    </a:cxn>
                    <a:cxn ang="0">
                      <a:pos x="connsiteX4355" y="connsiteY4355"/>
                    </a:cxn>
                    <a:cxn ang="0">
                      <a:pos x="connsiteX4356" y="connsiteY4356"/>
                    </a:cxn>
                    <a:cxn ang="0">
                      <a:pos x="connsiteX4357" y="connsiteY4357"/>
                    </a:cxn>
                    <a:cxn ang="0">
                      <a:pos x="connsiteX4358" y="connsiteY4358"/>
                    </a:cxn>
                    <a:cxn ang="0">
                      <a:pos x="connsiteX4359" y="connsiteY4359"/>
                    </a:cxn>
                    <a:cxn ang="0">
                      <a:pos x="connsiteX4360" y="connsiteY4360"/>
                    </a:cxn>
                    <a:cxn ang="0">
                      <a:pos x="connsiteX4361" y="connsiteY4361"/>
                    </a:cxn>
                    <a:cxn ang="0">
                      <a:pos x="connsiteX4362" y="connsiteY4362"/>
                    </a:cxn>
                    <a:cxn ang="0">
                      <a:pos x="connsiteX4363" y="connsiteY4363"/>
                    </a:cxn>
                    <a:cxn ang="0">
                      <a:pos x="connsiteX4364" y="connsiteY4364"/>
                    </a:cxn>
                    <a:cxn ang="0">
                      <a:pos x="connsiteX4365" y="connsiteY4365"/>
                    </a:cxn>
                    <a:cxn ang="0">
                      <a:pos x="connsiteX4366" y="connsiteY4366"/>
                    </a:cxn>
                    <a:cxn ang="0">
                      <a:pos x="connsiteX4367" y="connsiteY4367"/>
                    </a:cxn>
                    <a:cxn ang="0">
                      <a:pos x="connsiteX4368" y="connsiteY4368"/>
                    </a:cxn>
                    <a:cxn ang="0">
                      <a:pos x="connsiteX4369" y="connsiteY4369"/>
                    </a:cxn>
                    <a:cxn ang="0">
                      <a:pos x="connsiteX4370" y="connsiteY4370"/>
                    </a:cxn>
                    <a:cxn ang="0">
                      <a:pos x="connsiteX4371" y="connsiteY4371"/>
                    </a:cxn>
                    <a:cxn ang="0">
                      <a:pos x="connsiteX4372" y="connsiteY4372"/>
                    </a:cxn>
                    <a:cxn ang="0">
                      <a:pos x="connsiteX4373" y="connsiteY4373"/>
                    </a:cxn>
                    <a:cxn ang="0">
                      <a:pos x="connsiteX4374" y="connsiteY4374"/>
                    </a:cxn>
                    <a:cxn ang="0">
                      <a:pos x="connsiteX4375" y="connsiteY4375"/>
                    </a:cxn>
                    <a:cxn ang="0">
                      <a:pos x="connsiteX4376" y="connsiteY4376"/>
                    </a:cxn>
                    <a:cxn ang="0">
                      <a:pos x="connsiteX4377" y="connsiteY4377"/>
                    </a:cxn>
                    <a:cxn ang="0">
                      <a:pos x="connsiteX4378" y="connsiteY4378"/>
                    </a:cxn>
                    <a:cxn ang="0">
                      <a:pos x="connsiteX4379" y="connsiteY4379"/>
                    </a:cxn>
                    <a:cxn ang="0">
                      <a:pos x="connsiteX4380" y="connsiteY4380"/>
                    </a:cxn>
                    <a:cxn ang="0">
                      <a:pos x="connsiteX4381" y="connsiteY4381"/>
                    </a:cxn>
                    <a:cxn ang="0">
                      <a:pos x="connsiteX4382" y="connsiteY4382"/>
                    </a:cxn>
                    <a:cxn ang="0">
                      <a:pos x="connsiteX4383" y="connsiteY4383"/>
                    </a:cxn>
                    <a:cxn ang="0">
                      <a:pos x="connsiteX4384" y="connsiteY4384"/>
                    </a:cxn>
                    <a:cxn ang="0">
                      <a:pos x="connsiteX4385" y="connsiteY4385"/>
                    </a:cxn>
                    <a:cxn ang="0">
                      <a:pos x="connsiteX4386" y="connsiteY4386"/>
                    </a:cxn>
                    <a:cxn ang="0">
                      <a:pos x="connsiteX4387" y="connsiteY4387"/>
                    </a:cxn>
                    <a:cxn ang="0">
                      <a:pos x="connsiteX4388" y="connsiteY4388"/>
                    </a:cxn>
                    <a:cxn ang="0">
                      <a:pos x="connsiteX4389" y="connsiteY4389"/>
                    </a:cxn>
                    <a:cxn ang="0">
                      <a:pos x="connsiteX4390" y="connsiteY4390"/>
                    </a:cxn>
                    <a:cxn ang="0">
                      <a:pos x="connsiteX4391" y="connsiteY4391"/>
                    </a:cxn>
                    <a:cxn ang="0">
                      <a:pos x="connsiteX4392" y="connsiteY4392"/>
                    </a:cxn>
                    <a:cxn ang="0">
                      <a:pos x="connsiteX4393" y="connsiteY4393"/>
                    </a:cxn>
                    <a:cxn ang="0">
                      <a:pos x="connsiteX4394" y="connsiteY4394"/>
                    </a:cxn>
                    <a:cxn ang="0">
                      <a:pos x="connsiteX4395" y="connsiteY4395"/>
                    </a:cxn>
                    <a:cxn ang="0">
                      <a:pos x="connsiteX4396" y="connsiteY4396"/>
                    </a:cxn>
                    <a:cxn ang="0">
                      <a:pos x="connsiteX4397" y="connsiteY4397"/>
                    </a:cxn>
                    <a:cxn ang="0">
                      <a:pos x="connsiteX4398" y="connsiteY4398"/>
                    </a:cxn>
                    <a:cxn ang="0">
                      <a:pos x="connsiteX4399" y="connsiteY4399"/>
                    </a:cxn>
                    <a:cxn ang="0">
                      <a:pos x="connsiteX4400" y="connsiteY4400"/>
                    </a:cxn>
                    <a:cxn ang="0">
                      <a:pos x="connsiteX4401" y="connsiteY4401"/>
                    </a:cxn>
                    <a:cxn ang="0">
                      <a:pos x="connsiteX4402" y="connsiteY4402"/>
                    </a:cxn>
                    <a:cxn ang="0">
                      <a:pos x="connsiteX4403" y="connsiteY4403"/>
                    </a:cxn>
                    <a:cxn ang="0">
                      <a:pos x="connsiteX4404" y="connsiteY4404"/>
                    </a:cxn>
                    <a:cxn ang="0">
                      <a:pos x="connsiteX4405" y="connsiteY4405"/>
                    </a:cxn>
                    <a:cxn ang="0">
                      <a:pos x="connsiteX4406" y="connsiteY4406"/>
                    </a:cxn>
                    <a:cxn ang="0">
                      <a:pos x="connsiteX4407" y="connsiteY4407"/>
                    </a:cxn>
                    <a:cxn ang="0">
                      <a:pos x="connsiteX4408" y="connsiteY4408"/>
                    </a:cxn>
                    <a:cxn ang="0">
                      <a:pos x="connsiteX4409" y="connsiteY4409"/>
                    </a:cxn>
                    <a:cxn ang="0">
                      <a:pos x="connsiteX4410" y="connsiteY4410"/>
                    </a:cxn>
                    <a:cxn ang="0">
                      <a:pos x="connsiteX4411" y="connsiteY4411"/>
                    </a:cxn>
                    <a:cxn ang="0">
                      <a:pos x="connsiteX4412" y="connsiteY4412"/>
                    </a:cxn>
                    <a:cxn ang="0">
                      <a:pos x="connsiteX4413" y="connsiteY4413"/>
                    </a:cxn>
                    <a:cxn ang="0">
                      <a:pos x="connsiteX4414" y="connsiteY4414"/>
                    </a:cxn>
                    <a:cxn ang="0">
                      <a:pos x="connsiteX4415" y="connsiteY4415"/>
                    </a:cxn>
                    <a:cxn ang="0">
                      <a:pos x="connsiteX4416" y="connsiteY4416"/>
                    </a:cxn>
                    <a:cxn ang="0">
                      <a:pos x="connsiteX4417" y="connsiteY4417"/>
                    </a:cxn>
                    <a:cxn ang="0">
                      <a:pos x="connsiteX4418" y="connsiteY4418"/>
                    </a:cxn>
                    <a:cxn ang="0">
                      <a:pos x="connsiteX4419" y="connsiteY4419"/>
                    </a:cxn>
                    <a:cxn ang="0">
                      <a:pos x="connsiteX4420" y="connsiteY4420"/>
                    </a:cxn>
                    <a:cxn ang="0">
                      <a:pos x="connsiteX4421" y="connsiteY4421"/>
                    </a:cxn>
                    <a:cxn ang="0">
                      <a:pos x="connsiteX4422" y="connsiteY4422"/>
                    </a:cxn>
                    <a:cxn ang="0">
                      <a:pos x="connsiteX4423" y="connsiteY4423"/>
                    </a:cxn>
                    <a:cxn ang="0">
                      <a:pos x="connsiteX4424" y="connsiteY4424"/>
                    </a:cxn>
                    <a:cxn ang="0">
                      <a:pos x="connsiteX4425" y="connsiteY4425"/>
                    </a:cxn>
                    <a:cxn ang="0">
                      <a:pos x="connsiteX4426" y="connsiteY4426"/>
                    </a:cxn>
                    <a:cxn ang="0">
                      <a:pos x="connsiteX4427" y="connsiteY4427"/>
                    </a:cxn>
                    <a:cxn ang="0">
                      <a:pos x="connsiteX4428" y="connsiteY4428"/>
                    </a:cxn>
                    <a:cxn ang="0">
                      <a:pos x="connsiteX4429" y="connsiteY4429"/>
                    </a:cxn>
                    <a:cxn ang="0">
                      <a:pos x="connsiteX4430" y="connsiteY4430"/>
                    </a:cxn>
                    <a:cxn ang="0">
                      <a:pos x="connsiteX4431" y="connsiteY4431"/>
                    </a:cxn>
                    <a:cxn ang="0">
                      <a:pos x="connsiteX4432" y="connsiteY4432"/>
                    </a:cxn>
                    <a:cxn ang="0">
                      <a:pos x="connsiteX4433" y="connsiteY4433"/>
                    </a:cxn>
                    <a:cxn ang="0">
                      <a:pos x="connsiteX4434" y="connsiteY4434"/>
                    </a:cxn>
                    <a:cxn ang="0">
                      <a:pos x="connsiteX4435" y="connsiteY4435"/>
                    </a:cxn>
                    <a:cxn ang="0">
                      <a:pos x="connsiteX4436" y="connsiteY4436"/>
                    </a:cxn>
                    <a:cxn ang="0">
                      <a:pos x="connsiteX4437" y="connsiteY4437"/>
                    </a:cxn>
                    <a:cxn ang="0">
                      <a:pos x="connsiteX4438" y="connsiteY4438"/>
                    </a:cxn>
                    <a:cxn ang="0">
                      <a:pos x="connsiteX4439" y="connsiteY4439"/>
                    </a:cxn>
                    <a:cxn ang="0">
                      <a:pos x="connsiteX4440" y="connsiteY4440"/>
                    </a:cxn>
                    <a:cxn ang="0">
                      <a:pos x="connsiteX4441" y="connsiteY4441"/>
                    </a:cxn>
                    <a:cxn ang="0">
                      <a:pos x="connsiteX4442" y="connsiteY4442"/>
                    </a:cxn>
                    <a:cxn ang="0">
                      <a:pos x="connsiteX4443" y="connsiteY4443"/>
                    </a:cxn>
                    <a:cxn ang="0">
                      <a:pos x="connsiteX4444" y="connsiteY4444"/>
                    </a:cxn>
                    <a:cxn ang="0">
                      <a:pos x="connsiteX4445" y="connsiteY4445"/>
                    </a:cxn>
                    <a:cxn ang="0">
                      <a:pos x="connsiteX4446" y="connsiteY4446"/>
                    </a:cxn>
                    <a:cxn ang="0">
                      <a:pos x="connsiteX4447" y="connsiteY4447"/>
                    </a:cxn>
                    <a:cxn ang="0">
                      <a:pos x="connsiteX4448" y="connsiteY4448"/>
                    </a:cxn>
                    <a:cxn ang="0">
                      <a:pos x="connsiteX4449" y="connsiteY4449"/>
                    </a:cxn>
                    <a:cxn ang="0">
                      <a:pos x="connsiteX4450" y="connsiteY4450"/>
                    </a:cxn>
                    <a:cxn ang="0">
                      <a:pos x="connsiteX4451" y="connsiteY4451"/>
                    </a:cxn>
                    <a:cxn ang="0">
                      <a:pos x="connsiteX4452" y="connsiteY4452"/>
                    </a:cxn>
                    <a:cxn ang="0">
                      <a:pos x="connsiteX4453" y="connsiteY4453"/>
                    </a:cxn>
                    <a:cxn ang="0">
                      <a:pos x="connsiteX4454" y="connsiteY4454"/>
                    </a:cxn>
                    <a:cxn ang="0">
                      <a:pos x="connsiteX4455" y="connsiteY4455"/>
                    </a:cxn>
                    <a:cxn ang="0">
                      <a:pos x="connsiteX4456" y="connsiteY4456"/>
                    </a:cxn>
                    <a:cxn ang="0">
                      <a:pos x="connsiteX4457" y="connsiteY4457"/>
                    </a:cxn>
                    <a:cxn ang="0">
                      <a:pos x="connsiteX4458" y="connsiteY4458"/>
                    </a:cxn>
                    <a:cxn ang="0">
                      <a:pos x="connsiteX4459" y="connsiteY4459"/>
                    </a:cxn>
                    <a:cxn ang="0">
                      <a:pos x="connsiteX4460" y="connsiteY4460"/>
                    </a:cxn>
                    <a:cxn ang="0">
                      <a:pos x="connsiteX4461" y="connsiteY4461"/>
                    </a:cxn>
                    <a:cxn ang="0">
                      <a:pos x="connsiteX4462" y="connsiteY4462"/>
                    </a:cxn>
                    <a:cxn ang="0">
                      <a:pos x="connsiteX4463" y="connsiteY4463"/>
                    </a:cxn>
                    <a:cxn ang="0">
                      <a:pos x="connsiteX4464" y="connsiteY4464"/>
                    </a:cxn>
                    <a:cxn ang="0">
                      <a:pos x="connsiteX4465" y="connsiteY4465"/>
                    </a:cxn>
                    <a:cxn ang="0">
                      <a:pos x="connsiteX4466" y="connsiteY4466"/>
                    </a:cxn>
                    <a:cxn ang="0">
                      <a:pos x="connsiteX4467" y="connsiteY4467"/>
                    </a:cxn>
                    <a:cxn ang="0">
                      <a:pos x="connsiteX4468" y="connsiteY4468"/>
                    </a:cxn>
                    <a:cxn ang="0">
                      <a:pos x="connsiteX4469" y="connsiteY4469"/>
                    </a:cxn>
                    <a:cxn ang="0">
                      <a:pos x="connsiteX4470" y="connsiteY4470"/>
                    </a:cxn>
                    <a:cxn ang="0">
                      <a:pos x="connsiteX4471" y="connsiteY4471"/>
                    </a:cxn>
                    <a:cxn ang="0">
                      <a:pos x="connsiteX4472" y="connsiteY4472"/>
                    </a:cxn>
                    <a:cxn ang="0">
                      <a:pos x="connsiteX4473" y="connsiteY4473"/>
                    </a:cxn>
                    <a:cxn ang="0">
                      <a:pos x="connsiteX4474" y="connsiteY4474"/>
                    </a:cxn>
                    <a:cxn ang="0">
                      <a:pos x="connsiteX4475" y="connsiteY4475"/>
                    </a:cxn>
                    <a:cxn ang="0">
                      <a:pos x="connsiteX4476" y="connsiteY4476"/>
                    </a:cxn>
                    <a:cxn ang="0">
                      <a:pos x="connsiteX4477" y="connsiteY4477"/>
                    </a:cxn>
                    <a:cxn ang="0">
                      <a:pos x="connsiteX4478" y="connsiteY4478"/>
                    </a:cxn>
                    <a:cxn ang="0">
                      <a:pos x="connsiteX4479" y="connsiteY4479"/>
                    </a:cxn>
                    <a:cxn ang="0">
                      <a:pos x="connsiteX4480" y="connsiteY4480"/>
                    </a:cxn>
                    <a:cxn ang="0">
                      <a:pos x="connsiteX4481" y="connsiteY4481"/>
                    </a:cxn>
                    <a:cxn ang="0">
                      <a:pos x="connsiteX4482" y="connsiteY4482"/>
                    </a:cxn>
                    <a:cxn ang="0">
                      <a:pos x="connsiteX4483" y="connsiteY4483"/>
                    </a:cxn>
                    <a:cxn ang="0">
                      <a:pos x="connsiteX4484" y="connsiteY4484"/>
                    </a:cxn>
                    <a:cxn ang="0">
                      <a:pos x="connsiteX4485" y="connsiteY4485"/>
                    </a:cxn>
                    <a:cxn ang="0">
                      <a:pos x="connsiteX4486" y="connsiteY4486"/>
                    </a:cxn>
                    <a:cxn ang="0">
                      <a:pos x="connsiteX4487" y="connsiteY4487"/>
                    </a:cxn>
                    <a:cxn ang="0">
                      <a:pos x="connsiteX4488" y="connsiteY4488"/>
                    </a:cxn>
                    <a:cxn ang="0">
                      <a:pos x="connsiteX4489" y="connsiteY4489"/>
                    </a:cxn>
                    <a:cxn ang="0">
                      <a:pos x="connsiteX4490" y="connsiteY4490"/>
                    </a:cxn>
                    <a:cxn ang="0">
                      <a:pos x="connsiteX4491" y="connsiteY4491"/>
                    </a:cxn>
                    <a:cxn ang="0">
                      <a:pos x="connsiteX4492" y="connsiteY4492"/>
                    </a:cxn>
                    <a:cxn ang="0">
                      <a:pos x="connsiteX4493" y="connsiteY4493"/>
                    </a:cxn>
                    <a:cxn ang="0">
                      <a:pos x="connsiteX4494" y="connsiteY4494"/>
                    </a:cxn>
                    <a:cxn ang="0">
                      <a:pos x="connsiteX4495" y="connsiteY4495"/>
                    </a:cxn>
                    <a:cxn ang="0">
                      <a:pos x="connsiteX4496" y="connsiteY4496"/>
                    </a:cxn>
                    <a:cxn ang="0">
                      <a:pos x="connsiteX4497" y="connsiteY4497"/>
                    </a:cxn>
                    <a:cxn ang="0">
                      <a:pos x="connsiteX4498" y="connsiteY4498"/>
                    </a:cxn>
                    <a:cxn ang="0">
                      <a:pos x="connsiteX4499" y="connsiteY4499"/>
                    </a:cxn>
                    <a:cxn ang="0">
                      <a:pos x="connsiteX4500" y="connsiteY4500"/>
                    </a:cxn>
                    <a:cxn ang="0">
                      <a:pos x="connsiteX4501" y="connsiteY4501"/>
                    </a:cxn>
                    <a:cxn ang="0">
                      <a:pos x="connsiteX4502" y="connsiteY4502"/>
                    </a:cxn>
                    <a:cxn ang="0">
                      <a:pos x="connsiteX4503" y="connsiteY4503"/>
                    </a:cxn>
                    <a:cxn ang="0">
                      <a:pos x="connsiteX4504" y="connsiteY4504"/>
                    </a:cxn>
                    <a:cxn ang="0">
                      <a:pos x="connsiteX4505" y="connsiteY4505"/>
                    </a:cxn>
                    <a:cxn ang="0">
                      <a:pos x="connsiteX4506" y="connsiteY4506"/>
                    </a:cxn>
                    <a:cxn ang="0">
                      <a:pos x="connsiteX4507" y="connsiteY4507"/>
                    </a:cxn>
                    <a:cxn ang="0">
                      <a:pos x="connsiteX4508" y="connsiteY4508"/>
                    </a:cxn>
                    <a:cxn ang="0">
                      <a:pos x="connsiteX4509" y="connsiteY4509"/>
                    </a:cxn>
                    <a:cxn ang="0">
                      <a:pos x="connsiteX4510" y="connsiteY4510"/>
                    </a:cxn>
                    <a:cxn ang="0">
                      <a:pos x="connsiteX4511" y="connsiteY4511"/>
                    </a:cxn>
                    <a:cxn ang="0">
                      <a:pos x="connsiteX4512" y="connsiteY4512"/>
                    </a:cxn>
                    <a:cxn ang="0">
                      <a:pos x="connsiteX4513" y="connsiteY4513"/>
                    </a:cxn>
                    <a:cxn ang="0">
                      <a:pos x="connsiteX4514" y="connsiteY4514"/>
                    </a:cxn>
                    <a:cxn ang="0">
                      <a:pos x="connsiteX4515" y="connsiteY4515"/>
                    </a:cxn>
                    <a:cxn ang="0">
                      <a:pos x="connsiteX4516" y="connsiteY4516"/>
                    </a:cxn>
                    <a:cxn ang="0">
                      <a:pos x="connsiteX4517" y="connsiteY4517"/>
                    </a:cxn>
                    <a:cxn ang="0">
                      <a:pos x="connsiteX4518" y="connsiteY4518"/>
                    </a:cxn>
                    <a:cxn ang="0">
                      <a:pos x="connsiteX4519" y="connsiteY4519"/>
                    </a:cxn>
                    <a:cxn ang="0">
                      <a:pos x="connsiteX4520" y="connsiteY4520"/>
                    </a:cxn>
                    <a:cxn ang="0">
                      <a:pos x="connsiteX4521" y="connsiteY4521"/>
                    </a:cxn>
                    <a:cxn ang="0">
                      <a:pos x="connsiteX4522" y="connsiteY4522"/>
                    </a:cxn>
                    <a:cxn ang="0">
                      <a:pos x="connsiteX4523" y="connsiteY4523"/>
                    </a:cxn>
                    <a:cxn ang="0">
                      <a:pos x="connsiteX4524" y="connsiteY4524"/>
                    </a:cxn>
                    <a:cxn ang="0">
                      <a:pos x="connsiteX4525" y="connsiteY4525"/>
                    </a:cxn>
                    <a:cxn ang="0">
                      <a:pos x="connsiteX4526" y="connsiteY4526"/>
                    </a:cxn>
                    <a:cxn ang="0">
                      <a:pos x="connsiteX4527" y="connsiteY4527"/>
                    </a:cxn>
                    <a:cxn ang="0">
                      <a:pos x="connsiteX4528" y="connsiteY4528"/>
                    </a:cxn>
                    <a:cxn ang="0">
                      <a:pos x="connsiteX4529" y="connsiteY4529"/>
                    </a:cxn>
                    <a:cxn ang="0">
                      <a:pos x="connsiteX4530" y="connsiteY4530"/>
                    </a:cxn>
                    <a:cxn ang="0">
                      <a:pos x="connsiteX4531" y="connsiteY4531"/>
                    </a:cxn>
                    <a:cxn ang="0">
                      <a:pos x="connsiteX4532" y="connsiteY4532"/>
                    </a:cxn>
                    <a:cxn ang="0">
                      <a:pos x="connsiteX4533" y="connsiteY4533"/>
                    </a:cxn>
                    <a:cxn ang="0">
                      <a:pos x="connsiteX4534" y="connsiteY4534"/>
                    </a:cxn>
                    <a:cxn ang="0">
                      <a:pos x="connsiteX4535" y="connsiteY4535"/>
                    </a:cxn>
                    <a:cxn ang="0">
                      <a:pos x="connsiteX4536" y="connsiteY4536"/>
                    </a:cxn>
                    <a:cxn ang="0">
                      <a:pos x="connsiteX4537" y="connsiteY4537"/>
                    </a:cxn>
                    <a:cxn ang="0">
                      <a:pos x="connsiteX4538" y="connsiteY4538"/>
                    </a:cxn>
                    <a:cxn ang="0">
                      <a:pos x="connsiteX4539" y="connsiteY4539"/>
                    </a:cxn>
                    <a:cxn ang="0">
                      <a:pos x="connsiteX4540" y="connsiteY4540"/>
                    </a:cxn>
                    <a:cxn ang="0">
                      <a:pos x="connsiteX4541" y="connsiteY4541"/>
                    </a:cxn>
                    <a:cxn ang="0">
                      <a:pos x="connsiteX4542" y="connsiteY4542"/>
                    </a:cxn>
                    <a:cxn ang="0">
                      <a:pos x="connsiteX4543" y="connsiteY4543"/>
                    </a:cxn>
                    <a:cxn ang="0">
                      <a:pos x="connsiteX4544" y="connsiteY4544"/>
                    </a:cxn>
                    <a:cxn ang="0">
                      <a:pos x="connsiteX4545" y="connsiteY4545"/>
                    </a:cxn>
                    <a:cxn ang="0">
                      <a:pos x="connsiteX4546" y="connsiteY4546"/>
                    </a:cxn>
                    <a:cxn ang="0">
                      <a:pos x="connsiteX4547" y="connsiteY4547"/>
                    </a:cxn>
                    <a:cxn ang="0">
                      <a:pos x="connsiteX4548" y="connsiteY4548"/>
                    </a:cxn>
                    <a:cxn ang="0">
                      <a:pos x="connsiteX4549" y="connsiteY4549"/>
                    </a:cxn>
                    <a:cxn ang="0">
                      <a:pos x="connsiteX4550" y="connsiteY4550"/>
                    </a:cxn>
                    <a:cxn ang="0">
                      <a:pos x="connsiteX4551" y="connsiteY4551"/>
                    </a:cxn>
                    <a:cxn ang="0">
                      <a:pos x="connsiteX4552" y="connsiteY4552"/>
                    </a:cxn>
                    <a:cxn ang="0">
                      <a:pos x="connsiteX4553" y="connsiteY4553"/>
                    </a:cxn>
                    <a:cxn ang="0">
                      <a:pos x="connsiteX4554" y="connsiteY4554"/>
                    </a:cxn>
                    <a:cxn ang="0">
                      <a:pos x="connsiteX4555" y="connsiteY4555"/>
                    </a:cxn>
                    <a:cxn ang="0">
                      <a:pos x="connsiteX4556" y="connsiteY4556"/>
                    </a:cxn>
                    <a:cxn ang="0">
                      <a:pos x="connsiteX4557" y="connsiteY4557"/>
                    </a:cxn>
                    <a:cxn ang="0">
                      <a:pos x="connsiteX4558" y="connsiteY4558"/>
                    </a:cxn>
                    <a:cxn ang="0">
                      <a:pos x="connsiteX4559" y="connsiteY4559"/>
                    </a:cxn>
                    <a:cxn ang="0">
                      <a:pos x="connsiteX4560" y="connsiteY4560"/>
                    </a:cxn>
                    <a:cxn ang="0">
                      <a:pos x="connsiteX4561" y="connsiteY4561"/>
                    </a:cxn>
                    <a:cxn ang="0">
                      <a:pos x="connsiteX4562" y="connsiteY4562"/>
                    </a:cxn>
                    <a:cxn ang="0">
                      <a:pos x="connsiteX4563" y="connsiteY4563"/>
                    </a:cxn>
                    <a:cxn ang="0">
                      <a:pos x="connsiteX4564" y="connsiteY4564"/>
                    </a:cxn>
                    <a:cxn ang="0">
                      <a:pos x="connsiteX4565" y="connsiteY4565"/>
                    </a:cxn>
                    <a:cxn ang="0">
                      <a:pos x="connsiteX4566" y="connsiteY4566"/>
                    </a:cxn>
                    <a:cxn ang="0">
                      <a:pos x="connsiteX4567" y="connsiteY4567"/>
                    </a:cxn>
                    <a:cxn ang="0">
                      <a:pos x="connsiteX4568" y="connsiteY4568"/>
                    </a:cxn>
                    <a:cxn ang="0">
                      <a:pos x="connsiteX4569" y="connsiteY4569"/>
                    </a:cxn>
                    <a:cxn ang="0">
                      <a:pos x="connsiteX4570" y="connsiteY4570"/>
                    </a:cxn>
                    <a:cxn ang="0">
                      <a:pos x="connsiteX4571" y="connsiteY4571"/>
                    </a:cxn>
                    <a:cxn ang="0">
                      <a:pos x="connsiteX4572" y="connsiteY4572"/>
                    </a:cxn>
                    <a:cxn ang="0">
                      <a:pos x="connsiteX4573" y="connsiteY4573"/>
                    </a:cxn>
                    <a:cxn ang="0">
                      <a:pos x="connsiteX4574" y="connsiteY4574"/>
                    </a:cxn>
                    <a:cxn ang="0">
                      <a:pos x="connsiteX4575" y="connsiteY4575"/>
                    </a:cxn>
                    <a:cxn ang="0">
                      <a:pos x="connsiteX4576" y="connsiteY4576"/>
                    </a:cxn>
                    <a:cxn ang="0">
                      <a:pos x="connsiteX4577" y="connsiteY4577"/>
                    </a:cxn>
                    <a:cxn ang="0">
                      <a:pos x="connsiteX4578" y="connsiteY4578"/>
                    </a:cxn>
                    <a:cxn ang="0">
                      <a:pos x="connsiteX4579" y="connsiteY4579"/>
                    </a:cxn>
                    <a:cxn ang="0">
                      <a:pos x="connsiteX4580" y="connsiteY4580"/>
                    </a:cxn>
                    <a:cxn ang="0">
                      <a:pos x="connsiteX4581" y="connsiteY4581"/>
                    </a:cxn>
                    <a:cxn ang="0">
                      <a:pos x="connsiteX4582" y="connsiteY4582"/>
                    </a:cxn>
                    <a:cxn ang="0">
                      <a:pos x="connsiteX4583" y="connsiteY4583"/>
                    </a:cxn>
                    <a:cxn ang="0">
                      <a:pos x="connsiteX4584" y="connsiteY4584"/>
                    </a:cxn>
                    <a:cxn ang="0">
                      <a:pos x="connsiteX4585" y="connsiteY4585"/>
                    </a:cxn>
                    <a:cxn ang="0">
                      <a:pos x="connsiteX4586" y="connsiteY4586"/>
                    </a:cxn>
                    <a:cxn ang="0">
                      <a:pos x="connsiteX4587" y="connsiteY4587"/>
                    </a:cxn>
                    <a:cxn ang="0">
                      <a:pos x="connsiteX4588" y="connsiteY4588"/>
                    </a:cxn>
                    <a:cxn ang="0">
                      <a:pos x="connsiteX4589" y="connsiteY4589"/>
                    </a:cxn>
                    <a:cxn ang="0">
                      <a:pos x="connsiteX4590" y="connsiteY4590"/>
                    </a:cxn>
                    <a:cxn ang="0">
                      <a:pos x="connsiteX4591" y="connsiteY4591"/>
                    </a:cxn>
                    <a:cxn ang="0">
                      <a:pos x="connsiteX4592" y="connsiteY4592"/>
                    </a:cxn>
                    <a:cxn ang="0">
                      <a:pos x="connsiteX4593" y="connsiteY4593"/>
                    </a:cxn>
                    <a:cxn ang="0">
                      <a:pos x="connsiteX4594" y="connsiteY4594"/>
                    </a:cxn>
                    <a:cxn ang="0">
                      <a:pos x="connsiteX4595" y="connsiteY4595"/>
                    </a:cxn>
                    <a:cxn ang="0">
                      <a:pos x="connsiteX4596" y="connsiteY4596"/>
                    </a:cxn>
                    <a:cxn ang="0">
                      <a:pos x="connsiteX4597" y="connsiteY4597"/>
                    </a:cxn>
                    <a:cxn ang="0">
                      <a:pos x="connsiteX4598" y="connsiteY4598"/>
                    </a:cxn>
                    <a:cxn ang="0">
                      <a:pos x="connsiteX4599" y="connsiteY4599"/>
                    </a:cxn>
                    <a:cxn ang="0">
                      <a:pos x="connsiteX4600" y="connsiteY4600"/>
                    </a:cxn>
                    <a:cxn ang="0">
                      <a:pos x="connsiteX4601" y="connsiteY4601"/>
                    </a:cxn>
                    <a:cxn ang="0">
                      <a:pos x="connsiteX4602" y="connsiteY4602"/>
                    </a:cxn>
                    <a:cxn ang="0">
                      <a:pos x="connsiteX4603" y="connsiteY4603"/>
                    </a:cxn>
                    <a:cxn ang="0">
                      <a:pos x="connsiteX4604" y="connsiteY4604"/>
                    </a:cxn>
                    <a:cxn ang="0">
                      <a:pos x="connsiteX4605" y="connsiteY4605"/>
                    </a:cxn>
                    <a:cxn ang="0">
                      <a:pos x="connsiteX4606" y="connsiteY4606"/>
                    </a:cxn>
                    <a:cxn ang="0">
                      <a:pos x="connsiteX4607" y="connsiteY4607"/>
                    </a:cxn>
                    <a:cxn ang="0">
                      <a:pos x="connsiteX4608" y="connsiteY4608"/>
                    </a:cxn>
                    <a:cxn ang="0">
                      <a:pos x="connsiteX4609" y="connsiteY4609"/>
                    </a:cxn>
                    <a:cxn ang="0">
                      <a:pos x="connsiteX4610" y="connsiteY4610"/>
                    </a:cxn>
                    <a:cxn ang="0">
                      <a:pos x="connsiteX4611" y="connsiteY4611"/>
                    </a:cxn>
                    <a:cxn ang="0">
                      <a:pos x="connsiteX4612" y="connsiteY4612"/>
                    </a:cxn>
                    <a:cxn ang="0">
                      <a:pos x="connsiteX4613" y="connsiteY4613"/>
                    </a:cxn>
                    <a:cxn ang="0">
                      <a:pos x="connsiteX4614" y="connsiteY4614"/>
                    </a:cxn>
                    <a:cxn ang="0">
                      <a:pos x="connsiteX4615" y="connsiteY4615"/>
                    </a:cxn>
                    <a:cxn ang="0">
                      <a:pos x="connsiteX4616" y="connsiteY4616"/>
                    </a:cxn>
                    <a:cxn ang="0">
                      <a:pos x="connsiteX4617" y="connsiteY4617"/>
                    </a:cxn>
                    <a:cxn ang="0">
                      <a:pos x="connsiteX4618" y="connsiteY4618"/>
                    </a:cxn>
                    <a:cxn ang="0">
                      <a:pos x="connsiteX4619" y="connsiteY4619"/>
                    </a:cxn>
                    <a:cxn ang="0">
                      <a:pos x="connsiteX4620" y="connsiteY4620"/>
                    </a:cxn>
                    <a:cxn ang="0">
                      <a:pos x="connsiteX4621" y="connsiteY4621"/>
                    </a:cxn>
                    <a:cxn ang="0">
                      <a:pos x="connsiteX4622" y="connsiteY4622"/>
                    </a:cxn>
                    <a:cxn ang="0">
                      <a:pos x="connsiteX4623" y="connsiteY4623"/>
                    </a:cxn>
                    <a:cxn ang="0">
                      <a:pos x="connsiteX4624" y="connsiteY4624"/>
                    </a:cxn>
                    <a:cxn ang="0">
                      <a:pos x="connsiteX4625" y="connsiteY4625"/>
                    </a:cxn>
                    <a:cxn ang="0">
                      <a:pos x="connsiteX4626" y="connsiteY4626"/>
                    </a:cxn>
                    <a:cxn ang="0">
                      <a:pos x="connsiteX4627" y="connsiteY4627"/>
                    </a:cxn>
                    <a:cxn ang="0">
                      <a:pos x="connsiteX4628" y="connsiteY4628"/>
                    </a:cxn>
                    <a:cxn ang="0">
                      <a:pos x="connsiteX4629" y="connsiteY4629"/>
                    </a:cxn>
                    <a:cxn ang="0">
                      <a:pos x="connsiteX4630" y="connsiteY4630"/>
                    </a:cxn>
                    <a:cxn ang="0">
                      <a:pos x="connsiteX4631" y="connsiteY4631"/>
                    </a:cxn>
                    <a:cxn ang="0">
                      <a:pos x="connsiteX4632" y="connsiteY4632"/>
                    </a:cxn>
                    <a:cxn ang="0">
                      <a:pos x="connsiteX4633" y="connsiteY4633"/>
                    </a:cxn>
                    <a:cxn ang="0">
                      <a:pos x="connsiteX4634" y="connsiteY4634"/>
                    </a:cxn>
                    <a:cxn ang="0">
                      <a:pos x="connsiteX4635" y="connsiteY4635"/>
                    </a:cxn>
                    <a:cxn ang="0">
                      <a:pos x="connsiteX4636" y="connsiteY4636"/>
                    </a:cxn>
                    <a:cxn ang="0">
                      <a:pos x="connsiteX4637" y="connsiteY4637"/>
                    </a:cxn>
                    <a:cxn ang="0">
                      <a:pos x="connsiteX4638" y="connsiteY4638"/>
                    </a:cxn>
                    <a:cxn ang="0">
                      <a:pos x="connsiteX4639" y="connsiteY4639"/>
                    </a:cxn>
                    <a:cxn ang="0">
                      <a:pos x="connsiteX4640" y="connsiteY4640"/>
                    </a:cxn>
                    <a:cxn ang="0">
                      <a:pos x="connsiteX4641" y="connsiteY4641"/>
                    </a:cxn>
                    <a:cxn ang="0">
                      <a:pos x="connsiteX4642" y="connsiteY4642"/>
                    </a:cxn>
                    <a:cxn ang="0">
                      <a:pos x="connsiteX4643" y="connsiteY4643"/>
                    </a:cxn>
                    <a:cxn ang="0">
                      <a:pos x="connsiteX4644" y="connsiteY4644"/>
                    </a:cxn>
                    <a:cxn ang="0">
                      <a:pos x="connsiteX4645" y="connsiteY4645"/>
                    </a:cxn>
                    <a:cxn ang="0">
                      <a:pos x="connsiteX4646" y="connsiteY4646"/>
                    </a:cxn>
                    <a:cxn ang="0">
                      <a:pos x="connsiteX4647" y="connsiteY4647"/>
                    </a:cxn>
                    <a:cxn ang="0">
                      <a:pos x="connsiteX4648" y="connsiteY4648"/>
                    </a:cxn>
                    <a:cxn ang="0">
                      <a:pos x="connsiteX4649" y="connsiteY4649"/>
                    </a:cxn>
                    <a:cxn ang="0">
                      <a:pos x="connsiteX4650" y="connsiteY4650"/>
                    </a:cxn>
                    <a:cxn ang="0">
                      <a:pos x="connsiteX4651" y="connsiteY4651"/>
                    </a:cxn>
                    <a:cxn ang="0">
                      <a:pos x="connsiteX4652" y="connsiteY4652"/>
                    </a:cxn>
                    <a:cxn ang="0">
                      <a:pos x="connsiteX4653" y="connsiteY4653"/>
                    </a:cxn>
                    <a:cxn ang="0">
                      <a:pos x="connsiteX4654" y="connsiteY4654"/>
                    </a:cxn>
                    <a:cxn ang="0">
                      <a:pos x="connsiteX4655" y="connsiteY4655"/>
                    </a:cxn>
                    <a:cxn ang="0">
                      <a:pos x="connsiteX4656" y="connsiteY4656"/>
                    </a:cxn>
                    <a:cxn ang="0">
                      <a:pos x="connsiteX4657" y="connsiteY4657"/>
                    </a:cxn>
                    <a:cxn ang="0">
                      <a:pos x="connsiteX4658" y="connsiteY4658"/>
                    </a:cxn>
                    <a:cxn ang="0">
                      <a:pos x="connsiteX4659" y="connsiteY4659"/>
                    </a:cxn>
                    <a:cxn ang="0">
                      <a:pos x="connsiteX4660" y="connsiteY4660"/>
                    </a:cxn>
                    <a:cxn ang="0">
                      <a:pos x="connsiteX4661" y="connsiteY4661"/>
                    </a:cxn>
                    <a:cxn ang="0">
                      <a:pos x="connsiteX4662" y="connsiteY4662"/>
                    </a:cxn>
                    <a:cxn ang="0">
                      <a:pos x="connsiteX4663" y="connsiteY4663"/>
                    </a:cxn>
                    <a:cxn ang="0">
                      <a:pos x="connsiteX4664" y="connsiteY4664"/>
                    </a:cxn>
                    <a:cxn ang="0">
                      <a:pos x="connsiteX4665" y="connsiteY4665"/>
                    </a:cxn>
                    <a:cxn ang="0">
                      <a:pos x="connsiteX4666" y="connsiteY4666"/>
                    </a:cxn>
                    <a:cxn ang="0">
                      <a:pos x="connsiteX4667" y="connsiteY4667"/>
                    </a:cxn>
                    <a:cxn ang="0">
                      <a:pos x="connsiteX4668" y="connsiteY4668"/>
                    </a:cxn>
                    <a:cxn ang="0">
                      <a:pos x="connsiteX4669" y="connsiteY4669"/>
                    </a:cxn>
                    <a:cxn ang="0">
                      <a:pos x="connsiteX4670" y="connsiteY4670"/>
                    </a:cxn>
                    <a:cxn ang="0">
                      <a:pos x="connsiteX4671" y="connsiteY4671"/>
                    </a:cxn>
                    <a:cxn ang="0">
                      <a:pos x="connsiteX4672" y="connsiteY4672"/>
                    </a:cxn>
                    <a:cxn ang="0">
                      <a:pos x="connsiteX4673" y="connsiteY4673"/>
                    </a:cxn>
                    <a:cxn ang="0">
                      <a:pos x="connsiteX4674" y="connsiteY4674"/>
                    </a:cxn>
                    <a:cxn ang="0">
                      <a:pos x="connsiteX4675" y="connsiteY4675"/>
                    </a:cxn>
                    <a:cxn ang="0">
                      <a:pos x="connsiteX4676" y="connsiteY4676"/>
                    </a:cxn>
                    <a:cxn ang="0">
                      <a:pos x="connsiteX4677" y="connsiteY4677"/>
                    </a:cxn>
                    <a:cxn ang="0">
                      <a:pos x="connsiteX4678" y="connsiteY4678"/>
                    </a:cxn>
                    <a:cxn ang="0">
                      <a:pos x="connsiteX4679" y="connsiteY4679"/>
                    </a:cxn>
                    <a:cxn ang="0">
                      <a:pos x="connsiteX4680" y="connsiteY4680"/>
                    </a:cxn>
                    <a:cxn ang="0">
                      <a:pos x="connsiteX4681" y="connsiteY4681"/>
                    </a:cxn>
                    <a:cxn ang="0">
                      <a:pos x="connsiteX4682" y="connsiteY4682"/>
                    </a:cxn>
                    <a:cxn ang="0">
                      <a:pos x="connsiteX4683" y="connsiteY4683"/>
                    </a:cxn>
                    <a:cxn ang="0">
                      <a:pos x="connsiteX4684" y="connsiteY4684"/>
                    </a:cxn>
                    <a:cxn ang="0">
                      <a:pos x="connsiteX4685" y="connsiteY4685"/>
                    </a:cxn>
                    <a:cxn ang="0">
                      <a:pos x="connsiteX4686" y="connsiteY4686"/>
                    </a:cxn>
                    <a:cxn ang="0">
                      <a:pos x="connsiteX4687" y="connsiteY4687"/>
                    </a:cxn>
                    <a:cxn ang="0">
                      <a:pos x="connsiteX4688" y="connsiteY4688"/>
                    </a:cxn>
                    <a:cxn ang="0">
                      <a:pos x="connsiteX4689" y="connsiteY4689"/>
                    </a:cxn>
                    <a:cxn ang="0">
                      <a:pos x="connsiteX4690" y="connsiteY4690"/>
                    </a:cxn>
                    <a:cxn ang="0">
                      <a:pos x="connsiteX4691" y="connsiteY4691"/>
                    </a:cxn>
                    <a:cxn ang="0">
                      <a:pos x="connsiteX4692" y="connsiteY4692"/>
                    </a:cxn>
                    <a:cxn ang="0">
                      <a:pos x="connsiteX4693" y="connsiteY4693"/>
                    </a:cxn>
                    <a:cxn ang="0">
                      <a:pos x="connsiteX4694" y="connsiteY4694"/>
                    </a:cxn>
                    <a:cxn ang="0">
                      <a:pos x="connsiteX4695" y="connsiteY4695"/>
                    </a:cxn>
                    <a:cxn ang="0">
                      <a:pos x="connsiteX4696" y="connsiteY4696"/>
                    </a:cxn>
                    <a:cxn ang="0">
                      <a:pos x="connsiteX4697" y="connsiteY4697"/>
                    </a:cxn>
                    <a:cxn ang="0">
                      <a:pos x="connsiteX4698" y="connsiteY4698"/>
                    </a:cxn>
                    <a:cxn ang="0">
                      <a:pos x="connsiteX4699" y="connsiteY4699"/>
                    </a:cxn>
                    <a:cxn ang="0">
                      <a:pos x="connsiteX4700" y="connsiteY4700"/>
                    </a:cxn>
                    <a:cxn ang="0">
                      <a:pos x="connsiteX4701" y="connsiteY4701"/>
                    </a:cxn>
                    <a:cxn ang="0">
                      <a:pos x="connsiteX4702" y="connsiteY4702"/>
                    </a:cxn>
                    <a:cxn ang="0">
                      <a:pos x="connsiteX4703" y="connsiteY4703"/>
                    </a:cxn>
                    <a:cxn ang="0">
                      <a:pos x="connsiteX4704" y="connsiteY4704"/>
                    </a:cxn>
                    <a:cxn ang="0">
                      <a:pos x="connsiteX4705" y="connsiteY4705"/>
                    </a:cxn>
                    <a:cxn ang="0">
                      <a:pos x="connsiteX4706" y="connsiteY4706"/>
                    </a:cxn>
                    <a:cxn ang="0">
                      <a:pos x="connsiteX4707" y="connsiteY4707"/>
                    </a:cxn>
                    <a:cxn ang="0">
                      <a:pos x="connsiteX4708" y="connsiteY4708"/>
                    </a:cxn>
                    <a:cxn ang="0">
                      <a:pos x="connsiteX4709" y="connsiteY4709"/>
                    </a:cxn>
                    <a:cxn ang="0">
                      <a:pos x="connsiteX4710" y="connsiteY4710"/>
                    </a:cxn>
                    <a:cxn ang="0">
                      <a:pos x="connsiteX4711" y="connsiteY4711"/>
                    </a:cxn>
                    <a:cxn ang="0">
                      <a:pos x="connsiteX4712" y="connsiteY4712"/>
                    </a:cxn>
                    <a:cxn ang="0">
                      <a:pos x="connsiteX4713" y="connsiteY4713"/>
                    </a:cxn>
                    <a:cxn ang="0">
                      <a:pos x="connsiteX4714" y="connsiteY4714"/>
                    </a:cxn>
                    <a:cxn ang="0">
                      <a:pos x="connsiteX4715" y="connsiteY4715"/>
                    </a:cxn>
                    <a:cxn ang="0">
                      <a:pos x="connsiteX4716" y="connsiteY4716"/>
                    </a:cxn>
                    <a:cxn ang="0">
                      <a:pos x="connsiteX4717" y="connsiteY4717"/>
                    </a:cxn>
                    <a:cxn ang="0">
                      <a:pos x="connsiteX4718" y="connsiteY4718"/>
                    </a:cxn>
                    <a:cxn ang="0">
                      <a:pos x="connsiteX4719" y="connsiteY4719"/>
                    </a:cxn>
                    <a:cxn ang="0">
                      <a:pos x="connsiteX4720" y="connsiteY4720"/>
                    </a:cxn>
                    <a:cxn ang="0">
                      <a:pos x="connsiteX4721" y="connsiteY4721"/>
                    </a:cxn>
                    <a:cxn ang="0">
                      <a:pos x="connsiteX4722" y="connsiteY4722"/>
                    </a:cxn>
                    <a:cxn ang="0">
                      <a:pos x="connsiteX4723" y="connsiteY4723"/>
                    </a:cxn>
                    <a:cxn ang="0">
                      <a:pos x="connsiteX4724" y="connsiteY4724"/>
                    </a:cxn>
                    <a:cxn ang="0">
                      <a:pos x="connsiteX4725" y="connsiteY4725"/>
                    </a:cxn>
                    <a:cxn ang="0">
                      <a:pos x="connsiteX4726" y="connsiteY4726"/>
                    </a:cxn>
                    <a:cxn ang="0">
                      <a:pos x="connsiteX4727" y="connsiteY4727"/>
                    </a:cxn>
                    <a:cxn ang="0">
                      <a:pos x="connsiteX4728" y="connsiteY4728"/>
                    </a:cxn>
                    <a:cxn ang="0">
                      <a:pos x="connsiteX4729" y="connsiteY4729"/>
                    </a:cxn>
                    <a:cxn ang="0">
                      <a:pos x="connsiteX4730" y="connsiteY4730"/>
                    </a:cxn>
                    <a:cxn ang="0">
                      <a:pos x="connsiteX4731" y="connsiteY4731"/>
                    </a:cxn>
                    <a:cxn ang="0">
                      <a:pos x="connsiteX4732" y="connsiteY4732"/>
                    </a:cxn>
                    <a:cxn ang="0">
                      <a:pos x="connsiteX4733" y="connsiteY4733"/>
                    </a:cxn>
                    <a:cxn ang="0">
                      <a:pos x="connsiteX4734" y="connsiteY4734"/>
                    </a:cxn>
                    <a:cxn ang="0">
                      <a:pos x="connsiteX4735" y="connsiteY4735"/>
                    </a:cxn>
                    <a:cxn ang="0">
                      <a:pos x="connsiteX4736" y="connsiteY4736"/>
                    </a:cxn>
                    <a:cxn ang="0">
                      <a:pos x="connsiteX4737" y="connsiteY4737"/>
                    </a:cxn>
                    <a:cxn ang="0">
                      <a:pos x="connsiteX4738" y="connsiteY4738"/>
                    </a:cxn>
                    <a:cxn ang="0">
                      <a:pos x="connsiteX4739" y="connsiteY4739"/>
                    </a:cxn>
                    <a:cxn ang="0">
                      <a:pos x="connsiteX4740" y="connsiteY4740"/>
                    </a:cxn>
                    <a:cxn ang="0">
                      <a:pos x="connsiteX4741" y="connsiteY4741"/>
                    </a:cxn>
                    <a:cxn ang="0">
                      <a:pos x="connsiteX4742" y="connsiteY4742"/>
                    </a:cxn>
                    <a:cxn ang="0">
                      <a:pos x="connsiteX4743" y="connsiteY4743"/>
                    </a:cxn>
                    <a:cxn ang="0">
                      <a:pos x="connsiteX4744" y="connsiteY4744"/>
                    </a:cxn>
                    <a:cxn ang="0">
                      <a:pos x="connsiteX4745" y="connsiteY4745"/>
                    </a:cxn>
                    <a:cxn ang="0">
                      <a:pos x="connsiteX4746" y="connsiteY4746"/>
                    </a:cxn>
                    <a:cxn ang="0">
                      <a:pos x="connsiteX4747" y="connsiteY4747"/>
                    </a:cxn>
                    <a:cxn ang="0">
                      <a:pos x="connsiteX4748" y="connsiteY4748"/>
                    </a:cxn>
                    <a:cxn ang="0">
                      <a:pos x="connsiteX4749" y="connsiteY4749"/>
                    </a:cxn>
                    <a:cxn ang="0">
                      <a:pos x="connsiteX4750" y="connsiteY4750"/>
                    </a:cxn>
                    <a:cxn ang="0">
                      <a:pos x="connsiteX4751" y="connsiteY4751"/>
                    </a:cxn>
                    <a:cxn ang="0">
                      <a:pos x="connsiteX4752" y="connsiteY4752"/>
                    </a:cxn>
                    <a:cxn ang="0">
                      <a:pos x="connsiteX4753" y="connsiteY4753"/>
                    </a:cxn>
                    <a:cxn ang="0">
                      <a:pos x="connsiteX4754" y="connsiteY4754"/>
                    </a:cxn>
                    <a:cxn ang="0">
                      <a:pos x="connsiteX4755" y="connsiteY4755"/>
                    </a:cxn>
                    <a:cxn ang="0">
                      <a:pos x="connsiteX4756" y="connsiteY4756"/>
                    </a:cxn>
                    <a:cxn ang="0">
                      <a:pos x="connsiteX4757" y="connsiteY4757"/>
                    </a:cxn>
                    <a:cxn ang="0">
                      <a:pos x="connsiteX4758" y="connsiteY4758"/>
                    </a:cxn>
                    <a:cxn ang="0">
                      <a:pos x="connsiteX4759" y="connsiteY4759"/>
                    </a:cxn>
                    <a:cxn ang="0">
                      <a:pos x="connsiteX4760" y="connsiteY4760"/>
                    </a:cxn>
                    <a:cxn ang="0">
                      <a:pos x="connsiteX4761" y="connsiteY4761"/>
                    </a:cxn>
                    <a:cxn ang="0">
                      <a:pos x="connsiteX4762" y="connsiteY4762"/>
                    </a:cxn>
                    <a:cxn ang="0">
                      <a:pos x="connsiteX4763" y="connsiteY4763"/>
                    </a:cxn>
                    <a:cxn ang="0">
                      <a:pos x="connsiteX4764" y="connsiteY4764"/>
                    </a:cxn>
                    <a:cxn ang="0">
                      <a:pos x="connsiteX4765" y="connsiteY4765"/>
                    </a:cxn>
                    <a:cxn ang="0">
                      <a:pos x="connsiteX4766" y="connsiteY4766"/>
                    </a:cxn>
                    <a:cxn ang="0">
                      <a:pos x="connsiteX4767" y="connsiteY4767"/>
                    </a:cxn>
                    <a:cxn ang="0">
                      <a:pos x="connsiteX4768" y="connsiteY4768"/>
                    </a:cxn>
                    <a:cxn ang="0">
                      <a:pos x="connsiteX4769" y="connsiteY4769"/>
                    </a:cxn>
                    <a:cxn ang="0">
                      <a:pos x="connsiteX4770" y="connsiteY4770"/>
                    </a:cxn>
                    <a:cxn ang="0">
                      <a:pos x="connsiteX4771" y="connsiteY4771"/>
                    </a:cxn>
                    <a:cxn ang="0">
                      <a:pos x="connsiteX4772" y="connsiteY4772"/>
                    </a:cxn>
                    <a:cxn ang="0">
                      <a:pos x="connsiteX4773" y="connsiteY4773"/>
                    </a:cxn>
                    <a:cxn ang="0">
                      <a:pos x="connsiteX4774" y="connsiteY4774"/>
                    </a:cxn>
                    <a:cxn ang="0">
                      <a:pos x="connsiteX4775" y="connsiteY4775"/>
                    </a:cxn>
                    <a:cxn ang="0">
                      <a:pos x="connsiteX4776" y="connsiteY4776"/>
                    </a:cxn>
                    <a:cxn ang="0">
                      <a:pos x="connsiteX4777" y="connsiteY4777"/>
                    </a:cxn>
                    <a:cxn ang="0">
                      <a:pos x="connsiteX4778" y="connsiteY4778"/>
                    </a:cxn>
                    <a:cxn ang="0">
                      <a:pos x="connsiteX4779" y="connsiteY4779"/>
                    </a:cxn>
                    <a:cxn ang="0">
                      <a:pos x="connsiteX4780" y="connsiteY4780"/>
                    </a:cxn>
                    <a:cxn ang="0">
                      <a:pos x="connsiteX4781" y="connsiteY4781"/>
                    </a:cxn>
                    <a:cxn ang="0">
                      <a:pos x="connsiteX4782" y="connsiteY4782"/>
                    </a:cxn>
                    <a:cxn ang="0">
                      <a:pos x="connsiteX4783" y="connsiteY4783"/>
                    </a:cxn>
                    <a:cxn ang="0">
                      <a:pos x="connsiteX4784" y="connsiteY4784"/>
                    </a:cxn>
                    <a:cxn ang="0">
                      <a:pos x="connsiteX4785" y="connsiteY4785"/>
                    </a:cxn>
                    <a:cxn ang="0">
                      <a:pos x="connsiteX4786" y="connsiteY4786"/>
                    </a:cxn>
                    <a:cxn ang="0">
                      <a:pos x="connsiteX4787" y="connsiteY4787"/>
                    </a:cxn>
                    <a:cxn ang="0">
                      <a:pos x="connsiteX4788" y="connsiteY4788"/>
                    </a:cxn>
                    <a:cxn ang="0">
                      <a:pos x="connsiteX4789" y="connsiteY4789"/>
                    </a:cxn>
                    <a:cxn ang="0">
                      <a:pos x="connsiteX4790" y="connsiteY4790"/>
                    </a:cxn>
                    <a:cxn ang="0">
                      <a:pos x="connsiteX4791" y="connsiteY4791"/>
                    </a:cxn>
                    <a:cxn ang="0">
                      <a:pos x="connsiteX4792" y="connsiteY4792"/>
                    </a:cxn>
                    <a:cxn ang="0">
                      <a:pos x="connsiteX4793" y="connsiteY4793"/>
                    </a:cxn>
                    <a:cxn ang="0">
                      <a:pos x="connsiteX4794" y="connsiteY4794"/>
                    </a:cxn>
                    <a:cxn ang="0">
                      <a:pos x="connsiteX4795" y="connsiteY4795"/>
                    </a:cxn>
                    <a:cxn ang="0">
                      <a:pos x="connsiteX4796" y="connsiteY4796"/>
                    </a:cxn>
                    <a:cxn ang="0">
                      <a:pos x="connsiteX4797" y="connsiteY4797"/>
                    </a:cxn>
                    <a:cxn ang="0">
                      <a:pos x="connsiteX4798" y="connsiteY4798"/>
                    </a:cxn>
                    <a:cxn ang="0">
                      <a:pos x="connsiteX4799" y="connsiteY4799"/>
                    </a:cxn>
                    <a:cxn ang="0">
                      <a:pos x="connsiteX4800" y="connsiteY4800"/>
                    </a:cxn>
                    <a:cxn ang="0">
                      <a:pos x="connsiteX4801" y="connsiteY4801"/>
                    </a:cxn>
                    <a:cxn ang="0">
                      <a:pos x="connsiteX4802" y="connsiteY4802"/>
                    </a:cxn>
                    <a:cxn ang="0">
                      <a:pos x="connsiteX4803" y="connsiteY4803"/>
                    </a:cxn>
                    <a:cxn ang="0">
                      <a:pos x="connsiteX4804" y="connsiteY4804"/>
                    </a:cxn>
                    <a:cxn ang="0">
                      <a:pos x="connsiteX4805" y="connsiteY4805"/>
                    </a:cxn>
                    <a:cxn ang="0">
                      <a:pos x="connsiteX4806" y="connsiteY4806"/>
                    </a:cxn>
                    <a:cxn ang="0">
                      <a:pos x="connsiteX4807" y="connsiteY4807"/>
                    </a:cxn>
                    <a:cxn ang="0">
                      <a:pos x="connsiteX4808" y="connsiteY4808"/>
                    </a:cxn>
                    <a:cxn ang="0">
                      <a:pos x="connsiteX4809" y="connsiteY4809"/>
                    </a:cxn>
                    <a:cxn ang="0">
                      <a:pos x="connsiteX4810" y="connsiteY4810"/>
                    </a:cxn>
                    <a:cxn ang="0">
                      <a:pos x="connsiteX4811" y="connsiteY4811"/>
                    </a:cxn>
                    <a:cxn ang="0">
                      <a:pos x="connsiteX4812" y="connsiteY4812"/>
                    </a:cxn>
                    <a:cxn ang="0">
                      <a:pos x="connsiteX4813" y="connsiteY4813"/>
                    </a:cxn>
                    <a:cxn ang="0">
                      <a:pos x="connsiteX4814" y="connsiteY4814"/>
                    </a:cxn>
                    <a:cxn ang="0">
                      <a:pos x="connsiteX4815" y="connsiteY4815"/>
                    </a:cxn>
                    <a:cxn ang="0">
                      <a:pos x="connsiteX4816" y="connsiteY4816"/>
                    </a:cxn>
                    <a:cxn ang="0">
                      <a:pos x="connsiteX4817" y="connsiteY4817"/>
                    </a:cxn>
                    <a:cxn ang="0">
                      <a:pos x="connsiteX4818" y="connsiteY4818"/>
                    </a:cxn>
                    <a:cxn ang="0">
                      <a:pos x="connsiteX4819" y="connsiteY4819"/>
                    </a:cxn>
                    <a:cxn ang="0">
                      <a:pos x="connsiteX4820" y="connsiteY4820"/>
                    </a:cxn>
                    <a:cxn ang="0">
                      <a:pos x="connsiteX4821" y="connsiteY4821"/>
                    </a:cxn>
                    <a:cxn ang="0">
                      <a:pos x="connsiteX4822" y="connsiteY4822"/>
                    </a:cxn>
                    <a:cxn ang="0">
                      <a:pos x="connsiteX4823" y="connsiteY4823"/>
                    </a:cxn>
                    <a:cxn ang="0">
                      <a:pos x="connsiteX4824" y="connsiteY4824"/>
                    </a:cxn>
                    <a:cxn ang="0">
                      <a:pos x="connsiteX4825" y="connsiteY4825"/>
                    </a:cxn>
                    <a:cxn ang="0">
                      <a:pos x="connsiteX4826" y="connsiteY4826"/>
                    </a:cxn>
                    <a:cxn ang="0">
                      <a:pos x="connsiteX4827" y="connsiteY4827"/>
                    </a:cxn>
                    <a:cxn ang="0">
                      <a:pos x="connsiteX4828" y="connsiteY4828"/>
                    </a:cxn>
                    <a:cxn ang="0">
                      <a:pos x="connsiteX4829" y="connsiteY4829"/>
                    </a:cxn>
                    <a:cxn ang="0">
                      <a:pos x="connsiteX4830" y="connsiteY4830"/>
                    </a:cxn>
                    <a:cxn ang="0">
                      <a:pos x="connsiteX4831" y="connsiteY4831"/>
                    </a:cxn>
                    <a:cxn ang="0">
                      <a:pos x="connsiteX4832" y="connsiteY4832"/>
                    </a:cxn>
                    <a:cxn ang="0">
                      <a:pos x="connsiteX4833" y="connsiteY4833"/>
                    </a:cxn>
                    <a:cxn ang="0">
                      <a:pos x="connsiteX4834" y="connsiteY4834"/>
                    </a:cxn>
                    <a:cxn ang="0">
                      <a:pos x="connsiteX4835" y="connsiteY4835"/>
                    </a:cxn>
                    <a:cxn ang="0">
                      <a:pos x="connsiteX4836" y="connsiteY4836"/>
                    </a:cxn>
                    <a:cxn ang="0">
                      <a:pos x="connsiteX4837" y="connsiteY4837"/>
                    </a:cxn>
                    <a:cxn ang="0">
                      <a:pos x="connsiteX4838" y="connsiteY4838"/>
                    </a:cxn>
                    <a:cxn ang="0">
                      <a:pos x="connsiteX4839" y="connsiteY4839"/>
                    </a:cxn>
                    <a:cxn ang="0">
                      <a:pos x="connsiteX4840" y="connsiteY4840"/>
                    </a:cxn>
                    <a:cxn ang="0">
                      <a:pos x="connsiteX4841" y="connsiteY4841"/>
                    </a:cxn>
                    <a:cxn ang="0">
                      <a:pos x="connsiteX4842" y="connsiteY4842"/>
                    </a:cxn>
                    <a:cxn ang="0">
                      <a:pos x="connsiteX4843" y="connsiteY4843"/>
                    </a:cxn>
                    <a:cxn ang="0">
                      <a:pos x="connsiteX4844" y="connsiteY4844"/>
                    </a:cxn>
                    <a:cxn ang="0">
                      <a:pos x="connsiteX4845" y="connsiteY4845"/>
                    </a:cxn>
                    <a:cxn ang="0">
                      <a:pos x="connsiteX4846" y="connsiteY4846"/>
                    </a:cxn>
                    <a:cxn ang="0">
                      <a:pos x="connsiteX4847" y="connsiteY4847"/>
                    </a:cxn>
                    <a:cxn ang="0">
                      <a:pos x="connsiteX4848" y="connsiteY4848"/>
                    </a:cxn>
                    <a:cxn ang="0">
                      <a:pos x="connsiteX4849" y="connsiteY4849"/>
                    </a:cxn>
                    <a:cxn ang="0">
                      <a:pos x="connsiteX4850" y="connsiteY4850"/>
                    </a:cxn>
                    <a:cxn ang="0">
                      <a:pos x="connsiteX4851" y="connsiteY4851"/>
                    </a:cxn>
                    <a:cxn ang="0">
                      <a:pos x="connsiteX4852" y="connsiteY4852"/>
                    </a:cxn>
                    <a:cxn ang="0">
                      <a:pos x="connsiteX4853" y="connsiteY4853"/>
                    </a:cxn>
                    <a:cxn ang="0">
                      <a:pos x="connsiteX4854" y="connsiteY4854"/>
                    </a:cxn>
                    <a:cxn ang="0">
                      <a:pos x="connsiteX4855" y="connsiteY4855"/>
                    </a:cxn>
                    <a:cxn ang="0">
                      <a:pos x="connsiteX4856" y="connsiteY4856"/>
                    </a:cxn>
                    <a:cxn ang="0">
                      <a:pos x="connsiteX4857" y="connsiteY4857"/>
                    </a:cxn>
                    <a:cxn ang="0">
                      <a:pos x="connsiteX4858" y="connsiteY4858"/>
                    </a:cxn>
                    <a:cxn ang="0">
                      <a:pos x="connsiteX4859" y="connsiteY4859"/>
                    </a:cxn>
                    <a:cxn ang="0">
                      <a:pos x="connsiteX4860" y="connsiteY4860"/>
                    </a:cxn>
                    <a:cxn ang="0">
                      <a:pos x="connsiteX4861" y="connsiteY4861"/>
                    </a:cxn>
                    <a:cxn ang="0">
                      <a:pos x="connsiteX4862" y="connsiteY4862"/>
                    </a:cxn>
                    <a:cxn ang="0">
                      <a:pos x="connsiteX4863" y="connsiteY4863"/>
                    </a:cxn>
                    <a:cxn ang="0">
                      <a:pos x="connsiteX4864" y="connsiteY4864"/>
                    </a:cxn>
                    <a:cxn ang="0">
                      <a:pos x="connsiteX4865" y="connsiteY4865"/>
                    </a:cxn>
                    <a:cxn ang="0">
                      <a:pos x="connsiteX4866" y="connsiteY4866"/>
                    </a:cxn>
                    <a:cxn ang="0">
                      <a:pos x="connsiteX4867" y="connsiteY4867"/>
                    </a:cxn>
                    <a:cxn ang="0">
                      <a:pos x="connsiteX4868" y="connsiteY4868"/>
                    </a:cxn>
                    <a:cxn ang="0">
                      <a:pos x="connsiteX4869" y="connsiteY4869"/>
                    </a:cxn>
                    <a:cxn ang="0">
                      <a:pos x="connsiteX4870" y="connsiteY4870"/>
                    </a:cxn>
                    <a:cxn ang="0">
                      <a:pos x="connsiteX4871" y="connsiteY4871"/>
                    </a:cxn>
                    <a:cxn ang="0">
                      <a:pos x="connsiteX4872" y="connsiteY4872"/>
                    </a:cxn>
                    <a:cxn ang="0">
                      <a:pos x="connsiteX4873" y="connsiteY4873"/>
                    </a:cxn>
                    <a:cxn ang="0">
                      <a:pos x="connsiteX4874" y="connsiteY4874"/>
                    </a:cxn>
                    <a:cxn ang="0">
                      <a:pos x="connsiteX4875" y="connsiteY4875"/>
                    </a:cxn>
                    <a:cxn ang="0">
                      <a:pos x="connsiteX4876" y="connsiteY4876"/>
                    </a:cxn>
                    <a:cxn ang="0">
                      <a:pos x="connsiteX4877" y="connsiteY4877"/>
                    </a:cxn>
                    <a:cxn ang="0">
                      <a:pos x="connsiteX4878" y="connsiteY4878"/>
                    </a:cxn>
                    <a:cxn ang="0">
                      <a:pos x="connsiteX4879" y="connsiteY4879"/>
                    </a:cxn>
                    <a:cxn ang="0">
                      <a:pos x="connsiteX4880" y="connsiteY4880"/>
                    </a:cxn>
                    <a:cxn ang="0">
                      <a:pos x="connsiteX4881" y="connsiteY4881"/>
                    </a:cxn>
                    <a:cxn ang="0">
                      <a:pos x="connsiteX4882" y="connsiteY4882"/>
                    </a:cxn>
                    <a:cxn ang="0">
                      <a:pos x="connsiteX4883" y="connsiteY4883"/>
                    </a:cxn>
                    <a:cxn ang="0">
                      <a:pos x="connsiteX4884" y="connsiteY4884"/>
                    </a:cxn>
                    <a:cxn ang="0">
                      <a:pos x="connsiteX4885" y="connsiteY4885"/>
                    </a:cxn>
                    <a:cxn ang="0">
                      <a:pos x="connsiteX4886" y="connsiteY4886"/>
                    </a:cxn>
                    <a:cxn ang="0">
                      <a:pos x="connsiteX4887" y="connsiteY4887"/>
                    </a:cxn>
                    <a:cxn ang="0">
                      <a:pos x="connsiteX4888" y="connsiteY4888"/>
                    </a:cxn>
                    <a:cxn ang="0">
                      <a:pos x="connsiteX4889" y="connsiteY4889"/>
                    </a:cxn>
                    <a:cxn ang="0">
                      <a:pos x="connsiteX4890" y="connsiteY4890"/>
                    </a:cxn>
                    <a:cxn ang="0">
                      <a:pos x="connsiteX4891" y="connsiteY4891"/>
                    </a:cxn>
                    <a:cxn ang="0">
                      <a:pos x="connsiteX4892" y="connsiteY4892"/>
                    </a:cxn>
                    <a:cxn ang="0">
                      <a:pos x="connsiteX4893" y="connsiteY4893"/>
                    </a:cxn>
                    <a:cxn ang="0">
                      <a:pos x="connsiteX4894" y="connsiteY4894"/>
                    </a:cxn>
                    <a:cxn ang="0">
                      <a:pos x="connsiteX4895" y="connsiteY4895"/>
                    </a:cxn>
                    <a:cxn ang="0">
                      <a:pos x="connsiteX4896" y="connsiteY4896"/>
                    </a:cxn>
                    <a:cxn ang="0">
                      <a:pos x="connsiteX4897" y="connsiteY4897"/>
                    </a:cxn>
                    <a:cxn ang="0">
                      <a:pos x="connsiteX4898" y="connsiteY4898"/>
                    </a:cxn>
                    <a:cxn ang="0">
                      <a:pos x="connsiteX4899" y="connsiteY4899"/>
                    </a:cxn>
                    <a:cxn ang="0">
                      <a:pos x="connsiteX4900" y="connsiteY4900"/>
                    </a:cxn>
                    <a:cxn ang="0">
                      <a:pos x="connsiteX4901" y="connsiteY4901"/>
                    </a:cxn>
                    <a:cxn ang="0">
                      <a:pos x="connsiteX4902" y="connsiteY4902"/>
                    </a:cxn>
                    <a:cxn ang="0">
                      <a:pos x="connsiteX4903" y="connsiteY4903"/>
                    </a:cxn>
                    <a:cxn ang="0">
                      <a:pos x="connsiteX4904" y="connsiteY4904"/>
                    </a:cxn>
                    <a:cxn ang="0">
                      <a:pos x="connsiteX4905" y="connsiteY4905"/>
                    </a:cxn>
                    <a:cxn ang="0">
                      <a:pos x="connsiteX4906" y="connsiteY4906"/>
                    </a:cxn>
                    <a:cxn ang="0">
                      <a:pos x="connsiteX4907" y="connsiteY4907"/>
                    </a:cxn>
                    <a:cxn ang="0">
                      <a:pos x="connsiteX4908" y="connsiteY4908"/>
                    </a:cxn>
                    <a:cxn ang="0">
                      <a:pos x="connsiteX4909" y="connsiteY4909"/>
                    </a:cxn>
                    <a:cxn ang="0">
                      <a:pos x="connsiteX4910" y="connsiteY4910"/>
                    </a:cxn>
                    <a:cxn ang="0">
                      <a:pos x="connsiteX4911" y="connsiteY4911"/>
                    </a:cxn>
                    <a:cxn ang="0">
                      <a:pos x="connsiteX4912" y="connsiteY4912"/>
                    </a:cxn>
                    <a:cxn ang="0">
                      <a:pos x="connsiteX4913" y="connsiteY4913"/>
                    </a:cxn>
                    <a:cxn ang="0">
                      <a:pos x="connsiteX4914" y="connsiteY4914"/>
                    </a:cxn>
                    <a:cxn ang="0">
                      <a:pos x="connsiteX4915" y="connsiteY4915"/>
                    </a:cxn>
                    <a:cxn ang="0">
                      <a:pos x="connsiteX4916" y="connsiteY4916"/>
                    </a:cxn>
                    <a:cxn ang="0">
                      <a:pos x="connsiteX4917" y="connsiteY4917"/>
                    </a:cxn>
                    <a:cxn ang="0">
                      <a:pos x="connsiteX4918" y="connsiteY4918"/>
                    </a:cxn>
                    <a:cxn ang="0">
                      <a:pos x="connsiteX4919" y="connsiteY4919"/>
                    </a:cxn>
                    <a:cxn ang="0">
                      <a:pos x="connsiteX4920" y="connsiteY4920"/>
                    </a:cxn>
                    <a:cxn ang="0">
                      <a:pos x="connsiteX4921" y="connsiteY4921"/>
                    </a:cxn>
                    <a:cxn ang="0">
                      <a:pos x="connsiteX4922" y="connsiteY4922"/>
                    </a:cxn>
                    <a:cxn ang="0">
                      <a:pos x="connsiteX4923" y="connsiteY4923"/>
                    </a:cxn>
                    <a:cxn ang="0">
                      <a:pos x="connsiteX4924" y="connsiteY4924"/>
                    </a:cxn>
                    <a:cxn ang="0">
                      <a:pos x="connsiteX4925" y="connsiteY4925"/>
                    </a:cxn>
                    <a:cxn ang="0">
                      <a:pos x="connsiteX4926" y="connsiteY4926"/>
                    </a:cxn>
                    <a:cxn ang="0">
                      <a:pos x="connsiteX4927" y="connsiteY4927"/>
                    </a:cxn>
                    <a:cxn ang="0">
                      <a:pos x="connsiteX4928" y="connsiteY4928"/>
                    </a:cxn>
                    <a:cxn ang="0">
                      <a:pos x="connsiteX4929" y="connsiteY4929"/>
                    </a:cxn>
                    <a:cxn ang="0">
                      <a:pos x="connsiteX4930" y="connsiteY4930"/>
                    </a:cxn>
                    <a:cxn ang="0">
                      <a:pos x="connsiteX4931" y="connsiteY4931"/>
                    </a:cxn>
                    <a:cxn ang="0">
                      <a:pos x="connsiteX4932" y="connsiteY4932"/>
                    </a:cxn>
                    <a:cxn ang="0">
                      <a:pos x="connsiteX4933" y="connsiteY4933"/>
                    </a:cxn>
                    <a:cxn ang="0">
                      <a:pos x="connsiteX4934" y="connsiteY4934"/>
                    </a:cxn>
                    <a:cxn ang="0">
                      <a:pos x="connsiteX4935" y="connsiteY4935"/>
                    </a:cxn>
                    <a:cxn ang="0">
                      <a:pos x="connsiteX4936" y="connsiteY4936"/>
                    </a:cxn>
                    <a:cxn ang="0">
                      <a:pos x="connsiteX4937" y="connsiteY4937"/>
                    </a:cxn>
                    <a:cxn ang="0">
                      <a:pos x="connsiteX4938" y="connsiteY4938"/>
                    </a:cxn>
                    <a:cxn ang="0">
                      <a:pos x="connsiteX4939" y="connsiteY4939"/>
                    </a:cxn>
                    <a:cxn ang="0">
                      <a:pos x="connsiteX4940" y="connsiteY4940"/>
                    </a:cxn>
                    <a:cxn ang="0">
                      <a:pos x="connsiteX4941" y="connsiteY4941"/>
                    </a:cxn>
                    <a:cxn ang="0">
                      <a:pos x="connsiteX4942" y="connsiteY4942"/>
                    </a:cxn>
                    <a:cxn ang="0">
                      <a:pos x="connsiteX4943" y="connsiteY4943"/>
                    </a:cxn>
                    <a:cxn ang="0">
                      <a:pos x="connsiteX4944" y="connsiteY4944"/>
                    </a:cxn>
                    <a:cxn ang="0">
                      <a:pos x="connsiteX4945" y="connsiteY4945"/>
                    </a:cxn>
                    <a:cxn ang="0">
                      <a:pos x="connsiteX4946" y="connsiteY4946"/>
                    </a:cxn>
                    <a:cxn ang="0">
                      <a:pos x="connsiteX4947" y="connsiteY4947"/>
                    </a:cxn>
                    <a:cxn ang="0">
                      <a:pos x="connsiteX4948" y="connsiteY4948"/>
                    </a:cxn>
                    <a:cxn ang="0">
                      <a:pos x="connsiteX4949" y="connsiteY4949"/>
                    </a:cxn>
                    <a:cxn ang="0">
                      <a:pos x="connsiteX4950" y="connsiteY4950"/>
                    </a:cxn>
                    <a:cxn ang="0">
                      <a:pos x="connsiteX4951" y="connsiteY4951"/>
                    </a:cxn>
                    <a:cxn ang="0">
                      <a:pos x="connsiteX4952" y="connsiteY4952"/>
                    </a:cxn>
                    <a:cxn ang="0">
                      <a:pos x="connsiteX4953" y="connsiteY4953"/>
                    </a:cxn>
                    <a:cxn ang="0">
                      <a:pos x="connsiteX4954" y="connsiteY4954"/>
                    </a:cxn>
                    <a:cxn ang="0">
                      <a:pos x="connsiteX4955" y="connsiteY4955"/>
                    </a:cxn>
                    <a:cxn ang="0">
                      <a:pos x="connsiteX4956" y="connsiteY4956"/>
                    </a:cxn>
                    <a:cxn ang="0">
                      <a:pos x="connsiteX4957" y="connsiteY4957"/>
                    </a:cxn>
                    <a:cxn ang="0">
                      <a:pos x="connsiteX4958" y="connsiteY4958"/>
                    </a:cxn>
                    <a:cxn ang="0">
                      <a:pos x="connsiteX4959" y="connsiteY4959"/>
                    </a:cxn>
                    <a:cxn ang="0">
                      <a:pos x="connsiteX4960" y="connsiteY4960"/>
                    </a:cxn>
                    <a:cxn ang="0">
                      <a:pos x="connsiteX4961" y="connsiteY4961"/>
                    </a:cxn>
                    <a:cxn ang="0">
                      <a:pos x="connsiteX4962" y="connsiteY4962"/>
                    </a:cxn>
                    <a:cxn ang="0">
                      <a:pos x="connsiteX4963" y="connsiteY4963"/>
                    </a:cxn>
                    <a:cxn ang="0">
                      <a:pos x="connsiteX4964" y="connsiteY4964"/>
                    </a:cxn>
                    <a:cxn ang="0">
                      <a:pos x="connsiteX4965" y="connsiteY4965"/>
                    </a:cxn>
                    <a:cxn ang="0">
                      <a:pos x="connsiteX4966" y="connsiteY4966"/>
                    </a:cxn>
                    <a:cxn ang="0">
                      <a:pos x="connsiteX4967" y="connsiteY4967"/>
                    </a:cxn>
                    <a:cxn ang="0">
                      <a:pos x="connsiteX4968" y="connsiteY4968"/>
                    </a:cxn>
                    <a:cxn ang="0">
                      <a:pos x="connsiteX4969" y="connsiteY4969"/>
                    </a:cxn>
                    <a:cxn ang="0">
                      <a:pos x="connsiteX4970" y="connsiteY4970"/>
                    </a:cxn>
                    <a:cxn ang="0">
                      <a:pos x="connsiteX4971" y="connsiteY4971"/>
                    </a:cxn>
                    <a:cxn ang="0">
                      <a:pos x="connsiteX4972" y="connsiteY4972"/>
                    </a:cxn>
                    <a:cxn ang="0">
                      <a:pos x="connsiteX4973" y="connsiteY4973"/>
                    </a:cxn>
                    <a:cxn ang="0">
                      <a:pos x="connsiteX4974" y="connsiteY4974"/>
                    </a:cxn>
                    <a:cxn ang="0">
                      <a:pos x="connsiteX4975" y="connsiteY4975"/>
                    </a:cxn>
                    <a:cxn ang="0">
                      <a:pos x="connsiteX4976" y="connsiteY4976"/>
                    </a:cxn>
                    <a:cxn ang="0">
                      <a:pos x="connsiteX4977" y="connsiteY4977"/>
                    </a:cxn>
                    <a:cxn ang="0">
                      <a:pos x="connsiteX4978" y="connsiteY4978"/>
                    </a:cxn>
                    <a:cxn ang="0">
                      <a:pos x="connsiteX4979" y="connsiteY4979"/>
                    </a:cxn>
                    <a:cxn ang="0">
                      <a:pos x="connsiteX4980" y="connsiteY4980"/>
                    </a:cxn>
                    <a:cxn ang="0">
                      <a:pos x="connsiteX4981" y="connsiteY4981"/>
                    </a:cxn>
                    <a:cxn ang="0">
                      <a:pos x="connsiteX4982" y="connsiteY4982"/>
                    </a:cxn>
                    <a:cxn ang="0">
                      <a:pos x="connsiteX4983" y="connsiteY4983"/>
                    </a:cxn>
                    <a:cxn ang="0">
                      <a:pos x="connsiteX4984" y="connsiteY4984"/>
                    </a:cxn>
                    <a:cxn ang="0">
                      <a:pos x="connsiteX4985" y="connsiteY4985"/>
                    </a:cxn>
                    <a:cxn ang="0">
                      <a:pos x="connsiteX4986" y="connsiteY4986"/>
                    </a:cxn>
                    <a:cxn ang="0">
                      <a:pos x="connsiteX4987" y="connsiteY4987"/>
                    </a:cxn>
                    <a:cxn ang="0">
                      <a:pos x="connsiteX4988" y="connsiteY4988"/>
                    </a:cxn>
                    <a:cxn ang="0">
                      <a:pos x="connsiteX4989" y="connsiteY4989"/>
                    </a:cxn>
                    <a:cxn ang="0">
                      <a:pos x="connsiteX4990" y="connsiteY4990"/>
                    </a:cxn>
                    <a:cxn ang="0">
                      <a:pos x="connsiteX4991" y="connsiteY4991"/>
                    </a:cxn>
                    <a:cxn ang="0">
                      <a:pos x="connsiteX4992" y="connsiteY4992"/>
                    </a:cxn>
                    <a:cxn ang="0">
                      <a:pos x="connsiteX4993" y="connsiteY4993"/>
                    </a:cxn>
                    <a:cxn ang="0">
                      <a:pos x="connsiteX4994" y="connsiteY4994"/>
                    </a:cxn>
                    <a:cxn ang="0">
                      <a:pos x="connsiteX4995" y="connsiteY4995"/>
                    </a:cxn>
                    <a:cxn ang="0">
                      <a:pos x="connsiteX4996" y="connsiteY4996"/>
                    </a:cxn>
                    <a:cxn ang="0">
                      <a:pos x="connsiteX4997" y="connsiteY4997"/>
                    </a:cxn>
                    <a:cxn ang="0">
                      <a:pos x="connsiteX4998" y="connsiteY4998"/>
                    </a:cxn>
                    <a:cxn ang="0">
                      <a:pos x="connsiteX4999" y="connsiteY4999"/>
                    </a:cxn>
                    <a:cxn ang="0">
                      <a:pos x="connsiteX5000" y="connsiteY5000"/>
                    </a:cxn>
                    <a:cxn ang="0">
                      <a:pos x="connsiteX5001" y="connsiteY5001"/>
                    </a:cxn>
                    <a:cxn ang="0">
                      <a:pos x="connsiteX5002" y="connsiteY5002"/>
                    </a:cxn>
                    <a:cxn ang="0">
                      <a:pos x="connsiteX5003" y="connsiteY5003"/>
                    </a:cxn>
                    <a:cxn ang="0">
                      <a:pos x="connsiteX5004" y="connsiteY5004"/>
                    </a:cxn>
                    <a:cxn ang="0">
                      <a:pos x="connsiteX5005" y="connsiteY5005"/>
                    </a:cxn>
                    <a:cxn ang="0">
                      <a:pos x="connsiteX5006" y="connsiteY5006"/>
                    </a:cxn>
                    <a:cxn ang="0">
                      <a:pos x="connsiteX5007" y="connsiteY5007"/>
                    </a:cxn>
                    <a:cxn ang="0">
                      <a:pos x="connsiteX5008" y="connsiteY5008"/>
                    </a:cxn>
                    <a:cxn ang="0">
                      <a:pos x="connsiteX5009" y="connsiteY5009"/>
                    </a:cxn>
                    <a:cxn ang="0">
                      <a:pos x="connsiteX5010" y="connsiteY5010"/>
                    </a:cxn>
                    <a:cxn ang="0">
                      <a:pos x="connsiteX5011" y="connsiteY5011"/>
                    </a:cxn>
                    <a:cxn ang="0">
                      <a:pos x="connsiteX5012" y="connsiteY5012"/>
                    </a:cxn>
                    <a:cxn ang="0">
                      <a:pos x="connsiteX5013" y="connsiteY5013"/>
                    </a:cxn>
                    <a:cxn ang="0">
                      <a:pos x="connsiteX5014" y="connsiteY5014"/>
                    </a:cxn>
                    <a:cxn ang="0">
                      <a:pos x="connsiteX5015" y="connsiteY5015"/>
                    </a:cxn>
                    <a:cxn ang="0">
                      <a:pos x="connsiteX5016" y="connsiteY5016"/>
                    </a:cxn>
                    <a:cxn ang="0">
                      <a:pos x="connsiteX5017" y="connsiteY5017"/>
                    </a:cxn>
                    <a:cxn ang="0">
                      <a:pos x="connsiteX5018" y="connsiteY5018"/>
                    </a:cxn>
                    <a:cxn ang="0">
                      <a:pos x="connsiteX5019" y="connsiteY5019"/>
                    </a:cxn>
                    <a:cxn ang="0">
                      <a:pos x="connsiteX5020" y="connsiteY5020"/>
                    </a:cxn>
                    <a:cxn ang="0">
                      <a:pos x="connsiteX5021" y="connsiteY5021"/>
                    </a:cxn>
                    <a:cxn ang="0">
                      <a:pos x="connsiteX5022" y="connsiteY5022"/>
                    </a:cxn>
                    <a:cxn ang="0">
                      <a:pos x="connsiteX5023" y="connsiteY5023"/>
                    </a:cxn>
                    <a:cxn ang="0">
                      <a:pos x="connsiteX5024" y="connsiteY5024"/>
                    </a:cxn>
                    <a:cxn ang="0">
                      <a:pos x="connsiteX5025" y="connsiteY5025"/>
                    </a:cxn>
                    <a:cxn ang="0">
                      <a:pos x="connsiteX5026" y="connsiteY5026"/>
                    </a:cxn>
                    <a:cxn ang="0">
                      <a:pos x="connsiteX5027" y="connsiteY5027"/>
                    </a:cxn>
                    <a:cxn ang="0">
                      <a:pos x="connsiteX5028" y="connsiteY5028"/>
                    </a:cxn>
                    <a:cxn ang="0">
                      <a:pos x="connsiteX5029" y="connsiteY5029"/>
                    </a:cxn>
                    <a:cxn ang="0">
                      <a:pos x="connsiteX5030" y="connsiteY5030"/>
                    </a:cxn>
                    <a:cxn ang="0">
                      <a:pos x="connsiteX5031" y="connsiteY5031"/>
                    </a:cxn>
                    <a:cxn ang="0">
                      <a:pos x="connsiteX5032" y="connsiteY5032"/>
                    </a:cxn>
                    <a:cxn ang="0">
                      <a:pos x="connsiteX5033" y="connsiteY5033"/>
                    </a:cxn>
                    <a:cxn ang="0">
                      <a:pos x="connsiteX5034" y="connsiteY5034"/>
                    </a:cxn>
                    <a:cxn ang="0">
                      <a:pos x="connsiteX5035" y="connsiteY5035"/>
                    </a:cxn>
                    <a:cxn ang="0">
                      <a:pos x="connsiteX5036" y="connsiteY5036"/>
                    </a:cxn>
                    <a:cxn ang="0">
                      <a:pos x="connsiteX5037" y="connsiteY5037"/>
                    </a:cxn>
                    <a:cxn ang="0">
                      <a:pos x="connsiteX5038" y="connsiteY5038"/>
                    </a:cxn>
                    <a:cxn ang="0">
                      <a:pos x="connsiteX5039" y="connsiteY5039"/>
                    </a:cxn>
                    <a:cxn ang="0">
                      <a:pos x="connsiteX5040" y="connsiteY5040"/>
                    </a:cxn>
                    <a:cxn ang="0">
                      <a:pos x="connsiteX5041" y="connsiteY5041"/>
                    </a:cxn>
                    <a:cxn ang="0">
                      <a:pos x="connsiteX5042" y="connsiteY5042"/>
                    </a:cxn>
                    <a:cxn ang="0">
                      <a:pos x="connsiteX5043" y="connsiteY5043"/>
                    </a:cxn>
                    <a:cxn ang="0">
                      <a:pos x="connsiteX5044" y="connsiteY5044"/>
                    </a:cxn>
                    <a:cxn ang="0">
                      <a:pos x="connsiteX5045" y="connsiteY5045"/>
                    </a:cxn>
                    <a:cxn ang="0">
                      <a:pos x="connsiteX5046" y="connsiteY5046"/>
                    </a:cxn>
                    <a:cxn ang="0">
                      <a:pos x="connsiteX5047" y="connsiteY5047"/>
                    </a:cxn>
                    <a:cxn ang="0">
                      <a:pos x="connsiteX5048" y="connsiteY5048"/>
                    </a:cxn>
                    <a:cxn ang="0">
                      <a:pos x="connsiteX5049" y="connsiteY5049"/>
                    </a:cxn>
                    <a:cxn ang="0">
                      <a:pos x="connsiteX5050" y="connsiteY5050"/>
                    </a:cxn>
                    <a:cxn ang="0">
                      <a:pos x="connsiteX5051" y="connsiteY5051"/>
                    </a:cxn>
                    <a:cxn ang="0">
                      <a:pos x="connsiteX5052" y="connsiteY5052"/>
                    </a:cxn>
                    <a:cxn ang="0">
                      <a:pos x="connsiteX5053" y="connsiteY5053"/>
                    </a:cxn>
                    <a:cxn ang="0">
                      <a:pos x="connsiteX5054" y="connsiteY5054"/>
                    </a:cxn>
                    <a:cxn ang="0">
                      <a:pos x="connsiteX5055" y="connsiteY5055"/>
                    </a:cxn>
                    <a:cxn ang="0">
                      <a:pos x="connsiteX5056" y="connsiteY5056"/>
                    </a:cxn>
                    <a:cxn ang="0">
                      <a:pos x="connsiteX5057" y="connsiteY5057"/>
                    </a:cxn>
                    <a:cxn ang="0">
                      <a:pos x="connsiteX5058" y="connsiteY5058"/>
                    </a:cxn>
                    <a:cxn ang="0">
                      <a:pos x="connsiteX5059" y="connsiteY5059"/>
                    </a:cxn>
                    <a:cxn ang="0">
                      <a:pos x="connsiteX5060" y="connsiteY5060"/>
                    </a:cxn>
                    <a:cxn ang="0">
                      <a:pos x="connsiteX5061" y="connsiteY5061"/>
                    </a:cxn>
                    <a:cxn ang="0">
                      <a:pos x="connsiteX5062" y="connsiteY5062"/>
                    </a:cxn>
                    <a:cxn ang="0">
                      <a:pos x="connsiteX5063" y="connsiteY5063"/>
                    </a:cxn>
                    <a:cxn ang="0">
                      <a:pos x="connsiteX5064" y="connsiteY5064"/>
                    </a:cxn>
                    <a:cxn ang="0">
                      <a:pos x="connsiteX5065" y="connsiteY5065"/>
                    </a:cxn>
                    <a:cxn ang="0">
                      <a:pos x="connsiteX5066" y="connsiteY5066"/>
                    </a:cxn>
                    <a:cxn ang="0">
                      <a:pos x="connsiteX5067" y="connsiteY5067"/>
                    </a:cxn>
                    <a:cxn ang="0">
                      <a:pos x="connsiteX5068" y="connsiteY5068"/>
                    </a:cxn>
                    <a:cxn ang="0">
                      <a:pos x="connsiteX5069" y="connsiteY5069"/>
                    </a:cxn>
                    <a:cxn ang="0">
                      <a:pos x="connsiteX5070" y="connsiteY5070"/>
                    </a:cxn>
                    <a:cxn ang="0">
                      <a:pos x="connsiteX5071" y="connsiteY5071"/>
                    </a:cxn>
                    <a:cxn ang="0">
                      <a:pos x="connsiteX5072" y="connsiteY5072"/>
                    </a:cxn>
                    <a:cxn ang="0">
                      <a:pos x="connsiteX5073" y="connsiteY5073"/>
                    </a:cxn>
                    <a:cxn ang="0">
                      <a:pos x="connsiteX5074" y="connsiteY5074"/>
                    </a:cxn>
                    <a:cxn ang="0">
                      <a:pos x="connsiteX5075" y="connsiteY5075"/>
                    </a:cxn>
                    <a:cxn ang="0">
                      <a:pos x="connsiteX5076" y="connsiteY5076"/>
                    </a:cxn>
                    <a:cxn ang="0">
                      <a:pos x="connsiteX5077" y="connsiteY5077"/>
                    </a:cxn>
                    <a:cxn ang="0">
                      <a:pos x="connsiteX5078" y="connsiteY5078"/>
                    </a:cxn>
                    <a:cxn ang="0">
                      <a:pos x="connsiteX5079" y="connsiteY5079"/>
                    </a:cxn>
                    <a:cxn ang="0">
                      <a:pos x="connsiteX5080" y="connsiteY5080"/>
                    </a:cxn>
                    <a:cxn ang="0">
                      <a:pos x="connsiteX5081" y="connsiteY5081"/>
                    </a:cxn>
                    <a:cxn ang="0">
                      <a:pos x="connsiteX5082" y="connsiteY5082"/>
                    </a:cxn>
                    <a:cxn ang="0">
                      <a:pos x="connsiteX5083" y="connsiteY5083"/>
                    </a:cxn>
                    <a:cxn ang="0">
                      <a:pos x="connsiteX5084" y="connsiteY5084"/>
                    </a:cxn>
                    <a:cxn ang="0">
                      <a:pos x="connsiteX5085" y="connsiteY5085"/>
                    </a:cxn>
                    <a:cxn ang="0">
                      <a:pos x="connsiteX5086" y="connsiteY5086"/>
                    </a:cxn>
                    <a:cxn ang="0">
                      <a:pos x="connsiteX5087" y="connsiteY5087"/>
                    </a:cxn>
                    <a:cxn ang="0">
                      <a:pos x="connsiteX5088" y="connsiteY5088"/>
                    </a:cxn>
                    <a:cxn ang="0">
                      <a:pos x="connsiteX5089" y="connsiteY5089"/>
                    </a:cxn>
                    <a:cxn ang="0">
                      <a:pos x="connsiteX5090" y="connsiteY5090"/>
                    </a:cxn>
                    <a:cxn ang="0">
                      <a:pos x="connsiteX5091" y="connsiteY5091"/>
                    </a:cxn>
                    <a:cxn ang="0">
                      <a:pos x="connsiteX5092" y="connsiteY5092"/>
                    </a:cxn>
                    <a:cxn ang="0">
                      <a:pos x="connsiteX5093" y="connsiteY5093"/>
                    </a:cxn>
                    <a:cxn ang="0">
                      <a:pos x="connsiteX5094" y="connsiteY5094"/>
                    </a:cxn>
                    <a:cxn ang="0">
                      <a:pos x="connsiteX5095" y="connsiteY5095"/>
                    </a:cxn>
                    <a:cxn ang="0">
                      <a:pos x="connsiteX5096" y="connsiteY5096"/>
                    </a:cxn>
                    <a:cxn ang="0">
                      <a:pos x="connsiteX5097" y="connsiteY5097"/>
                    </a:cxn>
                    <a:cxn ang="0">
                      <a:pos x="connsiteX5098" y="connsiteY5098"/>
                    </a:cxn>
                    <a:cxn ang="0">
                      <a:pos x="connsiteX5099" y="connsiteY5099"/>
                    </a:cxn>
                    <a:cxn ang="0">
                      <a:pos x="connsiteX5100" y="connsiteY5100"/>
                    </a:cxn>
                    <a:cxn ang="0">
                      <a:pos x="connsiteX5101" y="connsiteY5101"/>
                    </a:cxn>
                    <a:cxn ang="0">
                      <a:pos x="connsiteX5102" y="connsiteY5102"/>
                    </a:cxn>
                    <a:cxn ang="0">
                      <a:pos x="connsiteX5103" y="connsiteY5103"/>
                    </a:cxn>
                    <a:cxn ang="0">
                      <a:pos x="connsiteX5104" y="connsiteY5104"/>
                    </a:cxn>
                    <a:cxn ang="0">
                      <a:pos x="connsiteX5105" y="connsiteY5105"/>
                    </a:cxn>
                    <a:cxn ang="0">
                      <a:pos x="connsiteX5106" y="connsiteY5106"/>
                    </a:cxn>
                    <a:cxn ang="0">
                      <a:pos x="connsiteX5107" y="connsiteY5107"/>
                    </a:cxn>
                    <a:cxn ang="0">
                      <a:pos x="connsiteX5108" y="connsiteY5108"/>
                    </a:cxn>
                    <a:cxn ang="0">
                      <a:pos x="connsiteX5109" y="connsiteY5109"/>
                    </a:cxn>
                    <a:cxn ang="0">
                      <a:pos x="connsiteX5110" y="connsiteY5110"/>
                    </a:cxn>
                    <a:cxn ang="0">
                      <a:pos x="connsiteX5111" y="connsiteY5111"/>
                    </a:cxn>
                    <a:cxn ang="0">
                      <a:pos x="connsiteX5112" y="connsiteY5112"/>
                    </a:cxn>
                    <a:cxn ang="0">
                      <a:pos x="connsiteX5113" y="connsiteY5113"/>
                    </a:cxn>
                    <a:cxn ang="0">
                      <a:pos x="connsiteX5114" y="connsiteY5114"/>
                    </a:cxn>
                    <a:cxn ang="0">
                      <a:pos x="connsiteX5115" y="connsiteY5115"/>
                    </a:cxn>
                    <a:cxn ang="0">
                      <a:pos x="connsiteX5116" y="connsiteY5116"/>
                    </a:cxn>
                    <a:cxn ang="0">
                      <a:pos x="connsiteX5117" y="connsiteY5117"/>
                    </a:cxn>
                    <a:cxn ang="0">
                      <a:pos x="connsiteX5118" y="connsiteY5118"/>
                    </a:cxn>
                    <a:cxn ang="0">
                      <a:pos x="connsiteX5119" y="connsiteY5119"/>
                    </a:cxn>
                    <a:cxn ang="0">
                      <a:pos x="connsiteX5120" y="connsiteY5120"/>
                    </a:cxn>
                    <a:cxn ang="0">
                      <a:pos x="connsiteX5121" y="connsiteY5121"/>
                    </a:cxn>
                    <a:cxn ang="0">
                      <a:pos x="connsiteX5122" y="connsiteY5122"/>
                    </a:cxn>
                    <a:cxn ang="0">
                      <a:pos x="connsiteX5123" y="connsiteY5123"/>
                    </a:cxn>
                    <a:cxn ang="0">
                      <a:pos x="connsiteX5124" y="connsiteY5124"/>
                    </a:cxn>
                    <a:cxn ang="0">
                      <a:pos x="connsiteX5125" y="connsiteY5125"/>
                    </a:cxn>
                    <a:cxn ang="0">
                      <a:pos x="connsiteX5126" y="connsiteY5126"/>
                    </a:cxn>
                    <a:cxn ang="0">
                      <a:pos x="connsiteX5127" y="connsiteY5127"/>
                    </a:cxn>
                    <a:cxn ang="0">
                      <a:pos x="connsiteX5128" y="connsiteY5128"/>
                    </a:cxn>
                    <a:cxn ang="0">
                      <a:pos x="connsiteX5129" y="connsiteY5129"/>
                    </a:cxn>
                    <a:cxn ang="0">
                      <a:pos x="connsiteX5130" y="connsiteY5130"/>
                    </a:cxn>
                    <a:cxn ang="0">
                      <a:pos x="connsiteX5131" y="connsiteY5131"/>
                    </a:cxn>
                    <a:cxn ang="0">
                      <a:pos x="connsiteX5132" y="connsiteY5132"/>
                    </a:cxn>
                    <a:cxn ang="0">
                      <a:pos x="connsiteX5133" y="connsiteY5133"/>
                    </a:cxn>
                    <a:cxn ang="0">
                      <a:pos x="connsiteX5134" y="connsiteY5134"/>
                    </a:cxn>
                    <a:cxn ang="0">
                      <a:pos x="connsiteX5135" y="connsiteY5135"/>
                    </a:cxn>
                    <a:cxn ang="0">
                      <a:pos x="connsiteX5136" y="connsiteY5136"/>
                    </a:cxn>
                    <a:cxn ang="0">
                      <a:pos x="connsiteX5137" y="connsiteY5137"/>
                    </a:cxn>
                    <a:cxn ang="0">
                      <a:pos x="connsiteX5138" y="connsiteY5138"/>
                    </a:cxn>
                    <a:cxn ang="0">
                      <a:pos x="connsiteX5139" y="connsiteY5139"/>
                    </a:cxn>
                    <a:cxn ang="0">
                      <a:pos x="connsiteX5140" y="connsiteY5140"/>
                    </a:cxn>
                    <a:cxn ang="0">
                      <a:pos x="connsiteX5141" y="connsiteY5141"/>
                    </a:cxn>
                    <a:cxn ang="0">
                      <a:pos x="connsiteX5142" y="connsiteY5142"/>
                    </a:cxn>
                    <a:cxn ang="0">
                      <a:pos x="connsiteX5143" y="connsiteY5143"/>
                    </a:cxn>
                    <a:cxn ang="0">
                      <a:pos x="connsiteX5144" y="connsiteY5144"/>
                    </a:cxn>
                    <a:cxn ang="0">
                      <a:pos x="connsiteX5145" y="connsiteY5145"/>
                    </a:cxn>
                    <a:cxn ang="0">
                      <a:pos x="connsiteX5146" y="connsiteY5146"/>
                    </a:cxn>
                    <a:cxn ang="0">
                      <a:pos x="connsiteX5147" y="connsiteY5147"/>
                    </a:cxn>
                    <a:cxn ang="0">
                      <a:pos x="connsiteX5148" y="connsiteY5148"/>
                    </a:cxn>
                    <a:cxn ang="0">
                      <a:pos x="connsiteX5149" y="connsiteY5149"/>
                    </a:cxn>
                    <a:cxn ang="0">
                      <a:pos x="connsiteX5150" y="connsiteY5150"/>
                    </a:cxn>
                    <a:cxn ang="0">
                      <a:pos x="connsiteX5151" y="connsiteY5151"/>
                    </a:cxn>
                    <a:cxn ang="0">
                      <a:pos x="connsiteX5152" y="connsiteY5152"/>
                    </a:cxn>
                    <a:cxn ang="0">
                      <a:pos x="connsiteX5153" y="connsiteY5153"/>
                    </a:cxn>
                    <a:cxn ang="0">
                      <a:pos x="connsiteX5154" y="connsiteY5154"/>
                    </a:cxn>
                    <a:cxn ang="0">
                      <a:pos x="connsiteX5155" y="connsiteY5155"/>
                    </a:cxn>
                    <a:cxn ang="0">
                      <a:pos x="connsiteX5156" y="connsiteY5156"/>
                    </a:cxn>
                    <a:cxn ang="0">
                      <a:pos x="connsiteX5157" y="connsiteY5157"/>
                    </a:cxn>
                    <a:cxn ang="0">
                      <a:pos x="connsiteX5158" y="connsiteY5158"/>
                    </a:cxn>
                    <a:cxn ang="0">
                      <a:pos x="connsiteX5159" y="connsiteY5159"/>
                    </a:cxn>
                    <a:cxn ang="0">
                      <a:pos x="connsiteX5160" y="connsiteY5160"/>
                    </a:cxn>
                    <a:cxn ang="0">
                      <a:pos x="connsiteX5161" y="connsiteY5161"/>
                    </a:cxn>
                    <a:cxn ang="0">
                      <a:pos x="connsiteX5162" y="connsiteY5162"/>
                    </a:cxn>
                    <a:cxn ang="0">
                      <a:pos x="connsiteX5163" y="connsiteY5163"/>
                    </a:cxn>
                    <a:cxn ang="0">
                      <a:pos x="connsiteX5164" y="connsiteY5164"/>
                    </a:cxn>
                    <a:cxn ang="0">
                      <a:pos x="connsiteX5165" y="connsiteY5165"/>
                    </a:cxn>
                    <a:cxn ang="0">
                      <a:pos x="connsiteX5166" y="connsiteY5166"/>
                    </a:cxn>
                    <a:cxn ang="0">
                      <a:pos x="connsiteX5167" y="connsiteY5167"/>
                    </a:cxn>
                    <a:cxn ang="0">
                      <a:pos x="connsiteX5168" y="connsiteY5168"/>
                    </a:cxn>
                    <a:cxn ang="0">
                      <a:pos x="connsiteX5169" y="connsiteY5169"/>
                    </a:cxn>
                    <a:cxn ang="0">
                      <a:pos x="connsiteX5170" y="connsiteY5170"/>
                    </a:cxn>
                    <a:cxn ang="0">
                      <a:pos x="connsiteX5171" y="connsiteY5171"/>
                    </a:cxn>
                    <a:cxn ang="0">
                      <a:pos x="connsiteX5172" y="connsiteY5172"/>
                    </a:cxn>
                    <a:cxn ang="0">
                      <a:pos x="connsiteX5173" y="connsiteY5173"/>
                    </a:cxn>
                    <a:cxn ang="0">
                      <a:pos x="connsiteX5174" y="connsiteY5174"/>
                    </a:cxn>
                    <a:cxn ang="0">
                      <a:pos x="connsiteX5175" y="connsiteY5175"/>
                    </a:cxn>
                    <a:cxn ang="0">
                      <a:pos x="connsiteX5176" y="connsiteY5176"/>
                    </a:cxn>
                    <a:cxn ang="0">
                      <a:pos x="connsiteX5177" y="connsiteY5177"/>
                    </a:cxn>
                    <a:cxn ang="0">
                      <a:pos x="connsiteX5178" y="connsiteY5178"/>
                    </a:cxn>
                    <a:cxn ang="0">
                      <a:pos x="connsiteX5179" y="connsiteY5179"/>
                    </a:cxn>
                    <a:cxn ang="0">
                      <a:pos x="connsiteX5180" y="connsiteY5180"/>
                    </a:cxn>
                    <a:cxn ang="0">
                      <a:pos x="connsiteX5181" y="connsiteY5181"/>
                    </a:cxn>
                    <a:cxn ang="0">
                      <a:pos x="connsiteX5182" y="connsiteY5182"/>
                    </a:cxn>
                    <a:cxn ang="0">
                      <a:pos x="connsiteX5183" y="connsiteY5183"/>
                    </a:cxn>
                    <a:cxn ang="0">
                      <a:pos x="connsiteX5184" y="connsiteY5184"/>
                    </a:cxn>
                    <a:cxn ang="0">
                      <a:pos x="connsiteX5185" y="connsiteY5185"/>
                    </a:cxn>
                    <a:cxn ang="0">
                      <a:pos x="connsiteX5186" y="connsiteY5186"/>
                    </a:cxn>
                    <a:cxn ang="0">
                      <a:pos x="connsiteX5187" y="connsiteY5187"/>
                    </a:cxn>
                    <a:cxn ang="0">
                      <a:pos x="connsiteX5188" y="connsiteY5188"/>
                    </a:cxn>
                    <a:cxn ang="0">
                      <a:pos x="connsiteX5189" y="connsiteY5189"/>
                    </a:cxn>
                    <a:cxn ang="0">
                      <a:pos x="connsiteX5190" y="connsiteY5190"/>
                    </a:cxn>
                    <a:cxn ang="0">
                      <a:pos x="connsiteX5191" y="connsiteY5191"/>
                    </a:cxn>
                    <a:cxn ang="0">
                      <a:pos x="connsiteX5192" y="connsiteY5192"/>
                    </a:cxn>
                    <a:cxn ang="0">
                      <a:pos x="connsiteX5193" y="connsiteY5193"/>
                    </a:cxn>
                    <a:cxn ang="0">
                      <a:pos x="connsiteX5194" y="connsiteY5194"/>
                    </a:cxn>
                    <a:cxn ang="0">
                      <a:pos x="connsiteX5195" y="connsiteY5195"/>
                    </a:cxn>
                    <a:cxn ang="0">
                      <a:pos x="connsiteX5196" y="connsiteY5196"/>
                    </a:cxn>
                    <a:cxn ang="0">
                      <a:pos x="connsiteX5197" y="connsiteY5197"/>
                    </a:cxn>
                    <a:cxn ang="0">
                      <a:pos x="connsiteX5198" y="connsiteY5198"/>
                    </a:cxn>
                    <a:cxn ang="0">
                      <a:pos x="connsiteX5199" y="connsiteY5199"/>
                    </a:cxn>
                    <a:cxn ang="0">
                      <a:pos x="connsiteX5200" y="connsiteY5200"/>
                    </a:cxn>
                    <a:cxn ang="0">
                      <a:pos x="connsiteX5201" y="connsiteY5201"/>
                    </a:cxn>
                    <a:cxn ang="0">
                      <a:pos x="connsiteX5202" y="connsiteY5202"/>
                    </a:cxn>
                    <a:cxn ang="0">
                      <a:pos x="connsiteX5203" y="connsiteY5203"/>
                    </a:cxn>
                    <a:cxn ang="0">
                      <a:pos x="connsiteX5204" y="connsiteY5204"/>
                    </a:cxn>
                    <a:cxn ang="0">
                      <a:pos x="connsiteX5205" y="connsiteY5205"/>
                    </a:cxn>
                    <a:cxn ang="0">
                      <a:pos x="connsiteX5206" y="connsiteY5206"/>
                    </a:cxn>
                    <a:cxn ang="0">
                      <a:pos x="connsiteX5207" y="connsiteY5207"/>
                    </a:cxn>
                    <a:cxn ang="0">
                      <a:pos x="connsiteX5208" y="connsiteY5208"/>
                    </a:cxn>
                    <a:cxn ang="0">
                      <a:pos x="connsiteX5209" y="connsiteY5209"/>
                    </a:cxn>
                    <a:cxn ang="0">
                      <a:pos x="connsiteX5210" y="connsiteY5210"/>
                    </a:cxn>
                    <a:cxn ang="0">
                      <a:pos x="connsiteX5211" y="connsiteY5211"/>
                    </a:cxn>
                    <a:cxn ang="0">
                      <a:pos x="connsiteX5212" y="connsiteY5212"/>
                    </a:cxn>
                    <a:cxn ang="0">
                      <a:pos x="connsiteX5213" y="connsiteY5213"/>
                    </a:cxn>
                    <a:cxn ang="0">
                      <a:pos x="connsiteX5214" y="connsiteY5214"/>
                    </a:cxn>
                    <a:cxn ang="0">
                      <a:pos x="connsiteX5215" y="connsiteY5215"/>
                    </a:cxn>
                    <a:cxn ang="0">
                      <a:pos x="connsiteX5216" y="connsiteY5216"/>
                    </a:cxn>
                    <a:cxn ang="0">
                      <a:pos x="connsiteX5217" y="connsiteY5217"/>
                    </a:cxn>
                    <a:cxn ang="0">
                      <a:pos x="connsiteX5218" y="connsiteY5218"/>
                    </a:cxn>
                    <a:cxn ang="0">
                      <a:pos x="connsiteX5219" y="connsiteY5219"/>
                    </a:cxn>
                    <a:cxn ang="0">
                      <a:pos x="connsiteX5220" y="connsiteY5220"/>
                    </a:cxn>
                    <a:cxn ang="0">
                      <a:pos x="connsiteX5221" y="connsiteY5221"/>
                    </a:cxn>
                    <a:cxn ang="0">
                      <a:pos x="connsiteX5222" y="connsiteY5222"/>
                    </a:cxn>
                    <a:cxn ang="0">
                      <a:pos x="connsiteX5223" y="connsiteY5223"/>
                    </a:cxn>
                    <a:cxn ang="0">
                      <a:pos x="connsiteX5224" y="connsiteY5224"/>
                    </a:cxn>
                    <a:cxn ang="0">
                      <a:pos x="connsiteX5225" y="connsiteY5225"/>
                    </a:cxn>
                    <a:cxn ang="0">
                      <a:pos x="connsiteX5226" y="connsiteY5226"/>
                    </a:cxn>
                    <a:cxn ang="0">
                      <a:pos x="connsiteX5227" y="connsiteY5227"/>
                    </a:cxn>
                    <a:cxn ang="0">
                      <a:pos x="connsiteX5228" y="connsiteY5228"/>
                    </a:cxn>
                    <a:cxn ang="0">
                      <a:pos x="connsiteX5229" y="connsiteY5229"/>
                    </a:cxn>
                    <a:cxn ang="0">
                      <a:pos x="connsiteX5230" y="connsiteY5230"/>
                    </a:cxn>
                    <a:cxn ang="0">
                      <a:pos x="connsiteX5231" y="connsiteY5231"/>
                    </a:cxn>
                    <a:cxn ang="0">
                      <a:pos x="connsiteX5232" y="connsiteY5232"/>
                    </a:cxn>
                    <a:cxn ang="0">
                      <a:pos x="connsiteX5233" y="connsiteY5233"/>
                    </a:cxn>
                    <a:cxn ang="0">
                      <a:pos x="connsiteX5234" y="connsiteY5234"/>
                    </a:cxn>
                    <a:cxn ang="0">
                      <a:pos x="connsiteX5235" y="connsiteY5235"/>
                    </a:cxn>
                    <a:cxn ang="0">
                      <a:pos x="connsiteX5236" y="connsiteY5236"/>
                    </a:cxn>
                    <a:cxn ang="0">
                      <a:pos x="connsiteX5237" y="connsiteY5237"/>
                    </a:cxn>
                    <a:cxn ang="0">
                      <a:pos x="connsiteX5238" y="connsiteY5238"/>
                    </a:cxn>
                    <a:cxn ang="0">
                      <a:pos x="connsiteX5239" y="connsiteY5239"/>
                    </a:cxn>
                    <a:cxn ang="0">
                      <a:pos x="connsiteX5240" y="connsiteY5240"/>
                    </a:cxn>
                    <a:cxn ang="0">
                      <a:pos x="connsiteX5241" y="connsiteY5241"/>
                    </a:cxn>
                    <a:cxn ang="0">
                      <a:pos x="connsiteX5242" y="connsiteY5242"/>
                    </a:cxn>
                    <a:cxn ang="0">
                      <a:pos x="connsiteX5243" y="connsiteY5243"/>
                    </a:cxn>
                    <a:cxn ang="0">
                      <a:pos x="connsiteX5244" y="connsiteY5244"/>
                    </a:cxn>
                    <a:cxn ang="0">
                      <a:pos x="connsiteX5245" y="connsiteY5245"/>
                    </a:cxn>
                    <a:cxn ang="0">
                      <a:pos x="connsiteX5246" y="connsiteY5246"/>
                    </a:cxn>
                    <a:cxn ang="0">
                      <a:pos x="connsiteX5247" y="connsiteY5247"/>
                    </a:cxn>
                    <a:cxn ang="0">
                      <a:pos x="connsiteX5248" y="connsiteY5248"/>
                    </a:cxn>
                    <a:cxn ang="0">
                      <a:pos x="connsiteX5249" y="connsiteY5249"/>
                    </a:cxn>
                    <a:cxn ang="0">
                      <a:pos x="connsiteX5250" y="connsiteY5250"/>
                    </a:cxn>
                    <a:cxn ang="0">
                      <a:pos x="connsiteX5251" y="connsiteY5251"/>
                    </a:cxn>
                    <a:cxn ang="0">
                      <a:pos x="connsiteX5252" y="connsiteY5252"/>
                    </a:cxn>
                    <a:cxn ang="0">
                      <a:pos x="connsiteX5253" y="connsiteY5253"/>
                    </a:cxn>
                    <a:cxn ang="0">
                      <a:pos x="connsiteX5254" y="connsiteY5254"/>
                    </a:cxn>
                    <a:cxn ang="0">
                      <a:pos x="connsiteX5255" y="connsiteY5255"/>
                    </a:cxn>
                    <a:cxn ang="0">
                      <a:pos x="connsiteX5256" y="connsiteY5256"/>
                    </a:cxn>
                    <a:cxn ang="0">
                      <a:pos x="connsiteX5257" y="connsiteY5257"/>
                    </a:cxn>
                    <a:cxn ang="0">
                      <a:pos x="connsiteX5258" y="connsiteY5258"/>
                    </a:cxn>
                    <a:cxn ang="0">
                      <a:pos x="connsiteX5259" y="connsiteY5259"/>
                    </a:cxn>
                    <a:cxn ang="0">
                      <a:pos x="connsiteX5260" y="connsiteY5260"/>
                    </a:cxn>
                    <a:cxn ang="0">
                      <a:pos x="connsiteX5261" y="connsiteY5261"/>
                    </a:cxn>
                    <a:cxn ang="0">
                      <a:pos x="connsiteX5262" y="connsiteY5262"/>
                    </a:cxn>
                    <a:cxn ang="0">
                      <a:pos x="connsiteX5263" y="connsiteY5263"/>
                    </a:cxn>
                    <a:cxn ang="0">
                      <a:pos x="connsiteX5264" y="connsiteY5264"/>
                    </a:cxn>
                    <a:cxn ang="0">
                      <a:pos x="connsiteX5265" y="connsiteY5265"/>
                    </a:cxn>
                    <a:cxn ang="0">
                      <a:pos x="connsiteX5266" y="connsiteY5266"/>
                    </a:cxn>
                    <a:cxn ang="0">
                      <a:pos x="connsiteX5267" y="connsiteY5267"/>
                    </a:cxn>
                    <a:cxn ang="0">
                      <a:pos x="connsiteX5268" y="connsiteY5268"/>
                    </a:cxn>
                    <a:cxn ang="0">
                      <a:pos x="connsiteX5269" y="connsiteY5269"/>
                    </a:cxn>
                    <a:cxn ang="0">
                      <a:pos x="connsiteX5270" y="connsiteY5270"/>
                    </a:cxn>
                    <a:cxn ang="0">
                      <a:pos x="connsiteX5271" y="connsiteY5271"/>
                    </a:cxn>
                    <a:cxn ang="0">
                      <a:pos x="connsiteX5272" y="connsiteY5272"/>
                    </a:cxn>
                    <a:cxn ang="0">
                      <a:pos x="connsiteX5273" y="connsiteY5273"/>
                    </a:cxn>
                    <a:cxn ang="0">
                      <a:pos x="connsiteX5274" y="connsiteY5274"/>
                    </a:cxn>
                    <a:cxn ang="0">
                      <a:pos x="connsiteX5275" y="connsiteY5275"/>
                    </a:cxn>
                    <a:cxn ang="0">
                      <a:pos x="connsiteX5276" y="connsiteY5276"/>
                    </a:cxn>
                    <a:cxn ang="0">
                      <a:pos x="connsiteX5277" y="connsiteY5277"/>
                    </a:cxn>
                    <a:cxn ang="0">
                      <a:pos x="connsiteX5278" y="connsiteY5278"/>
                    </a:cxn>
                    <a:cxn ang="0">
                      <a:pos x="connsiteX5279" y="connsiteY5279"/>
                    </a:cxn>
                    <a:cxn ang="0">
                      <a:pos x="connsiteX5280" y="connsiteY5280"/>
                    </a:cxn>
                    <a:cxn ang="0">
                      <a:pos x="connsiteX5281" y="connsiteY5281"/>
                    </a:cxn>
                    <a:cxn ang="0">
                      <a:pos x="connsiteX5282" y="connsiteY5282"/>
                    </a:cxn>
                    <a:cxn ang="0">
                      <a:pos x="connsiteX5283" y="connsiteY5283"/>
                    </a:cxn>
                    <a:cxn ang="0">
                      <a:pos x="connsiteX5284" y="connsiteY5284"/>
                    </a:cxn>
                    <a:cxn ang="0">
                      <a:pos x="connsiteX5285" y="connsiteY5285"/>
                    </a:cxn>
                    <a:cxn ang="0">
                      <a:pos x="connsiteX5286" y="connsiteY5286"/>
                    </a:cxn>
                    <a:cxn ang="0">
                      <a:pos x="connsiteX5287" y="connsiteY5287"/>
                    </a:cxn>
                    <a:cxn ang="0">
                      <a:pos x="connsiteX5288" y="connsiteY5288"/>
                    </a:cxn>
                    <a:cxn ang="0">
                      <a:pos x="connsiteX5289" y="connsiteY5289"/>
                    </a:cxn>
                    <a:cxn ang="0">
                      <a:pos x="connsiteX5290" y="connsiteY5290"/>
                    </a:cxn>
                    <a:cxn ang="0">
                      <a:pos x="connsiteX5291" y="connsiteY5291"/>
                    </a:cxn>
                    <a:cxn ang="0">
                      <a:pos x="connsiteX5292" y="connsiteY5292"/>
                    </a:cxn>
                    <a:cxn ang="0">
                      <a:pos x="connsiteX5293" y="connsiteY5293"/>
                    </a:cxn>
                    <a:cxn ang="0">
                      <a:pos x="connsiteX5294" y="connsiteY5294"/>
                    </a:cxn>
                    <a:cxn ang="0">
                      <a:pos x="connsiteX5295" y="connsiteY5295"/>
                    </a:cxn>
                    <a:cxn ang="0">
                      <a:pos x="connsiteX5296" y="connsiteY5296"/>
                    </a:cxn>
                    <a:cxn ang="0">
                      <a:pos x="connsiteX5297" y="connsiteY5297"/>
                    </a:cxn>
                    <a:cxn ang="0">
                      <a:pos x="connsiteX5298" y="connsiteY5298"/>
                    </a:cxn>
                    <a:cxn ang="0">
                      <a:pos x="connsiteX5299" y="connsiteY5299"/>
                    </a:cxn>
                    <a:cxn ang="0">
                      <a:pos x="connsiteX5300" y="connsiteY5300"/>
                    </a:cxn>
                    <a:cxn ang="0">
                      <a:pos x="connsiteX5301" y="connsiteY5301"/>
                    </a:cxn>
                    <a:cxn ang="0">
                      <a:pos x="connsiteX5302" y="connsiteY5302"/>
                    </a:cxn>
                    <a:cxn ang="0">
                      <a:pos x="connsiteX5303" y="connsiteY5303"/>
                    </a:cxn>
                    <a:cxn ang="0">
                      <a:pos x="connsiteX5304" y="connsiteY5304"/>
                    </a:cxn>
                    <a:cxn ang="0">
                      <a:pos x="connsiteX5305" y="connsiteY5305"/>
                    </a:cxn>
                    <a:cxn ang="0">
                      <a:pos x="connsiteX5306" y="connsiteY5306"/>
                    </a:cxn>
                    <a:cxn ang="0">
                      <a:pos x="connsiteX5307" y="connsiteY5307"/>
                    </a:cxn>
                    <a:cxn ang="0">
                      <a:pos x="connsiteX5308" y="connsiteY5308"/>
                    </a:cxn>
                    <a:cxn ang="0">
                      <a:pos x="connsiteX5309" y="connsiteY5309"/>
                    </a:cxn>
                    <a:cxn ang="0">
                      <a:pos x="connsiteX5310" y="connsiteY5310"/>
                    </a:cxn>
                    <a:cxn ang="0">
                      <a:pos x="connsiteX5311" y="connsiteY5311"/>
                    </a:cxn>
                    <a:cxn ang="0">
                      <a:pos x="connsiteX5312" y="connsiteY5312"/>
                    </a:cxn>
                    <a:cxn ang="0">
                      <a:pos x="connsiteX5313" y="connsiteY5313"/>
                    </a:cxn>
                    <a:cxn ang="0">
                      <a:pos x="connsiteX5314" y="connsiteY5314"/>
                    </a:cxn>
                    <a:cxn ang="0">
                      <a:pos x="connsiteX5315" y="connsiteY5315"/>
                    </a:cxn>
                    <a:cxn ang="0">
                      <a:pos x="connsiteX5316" y="connsiteY5316"/>
                    </a:cxn>
                    <a:cxn ang="0">
                      <a:pos x="connsiteX5317" y="connsiteY5317"/>
                    </a:cxn>
                    <a:cxn ang="0">
                      <a:pos x="connsiteX5318" y="connsiteY5318"/>
                    </a:cxn>
                    <a:cxn ang="0">
                      <a:pos x="connsiteX5319" y="connsiteY5319"/>
                    </a:cxn>
                    <a:cxn ang="0">
                      <a:pos x="connsiteX5320" y="connsiteY5320"/>
                    </a:cxn>
                    <a:cxn ang="0">
                      <a:pos x="connsiteX5321" y="connsiteY5321"/>
                    </a:cxn>
                    <a:cxn ang="0">
                      <a:pos x="connsiteX5322" y="connsiteY5322"/>
                    </a:cxn>
                    <a:cxn ang="0">
                      <a:pos x="connsiteX5323" y="connsiteY5323"/>
                    </a:cxn>
                    <a:cxn ang="0">
                      <a:pos x="connsiteX5324" y="connsiteY5324"/>
                    </a:cxn>
                    <a:cxn ang="0">
                      <a:pos x="connsiteX5325" y="connsiteY5325"/>
                    </a:cxn>
                    <a:cxn ang="0">
                      <a:pos x="connsiteX5326" y="connsiteY5326"/>
                    </a:cxn>
                    <a:cxn ang="0">
                      <a:pos x="connsiteX5327" y="connsiteY5327"/>
                    </a:cxn>
                    <a:cxn ang="0">
                      <a:pos x="connsiteX5328" y="connsiteY5328"/>
                    </a:cxn>
                    <a:cxn ang="0">
                      <a:pos x="connsiteX5329" y="connsiteY5329"/>
                    </a:cxn>
                    <a:cxn ang="0">
                      <a:pos x="connsiteX5330" y="connsiteY5330"/>
                    </a:cxn>
                    <a:cxn ang="0">
                      <a:pos x="connsiteX5331" y="connsiteY5331"/>
                    </a:cxn>
                    <a:cxn ang="0">
                      <a:pos x="connsiteX5332" y="connsiteY5332"/>
                    </a:cxn>
                    <a:cxn ang="0">
                      <a:pos x="connsiteX5333" y="connsiteY5333"/>
                    </a:cxn>
                    <a:cxn ang="0">
                      <a:pos x="connsiteX5334" y="connsiteY5334"/>
                    </a:cxn>
                    <a:cxn ang="0">
                      <a:pos x="connsiteX5335" y="connsiteY5335"/>
                    </a:cxn>
                    <a:cxn ang="0">
                      <a:pos x="connsiteX5336" y="connsiteY5336"/>
                    </a:cxn>
                    <a:cxn ang="0">
                      <a:pos x="connsiteX5337" y="connsiteY5337"/>
                    </a:cxn>
                    <a:cxn ang="0">
                      <a:pos x="connsiteX5338" y="connsiteY5338"/>
                    </a:cxn>
                    <a:cxn ang="0">
                      <a:pos x="connsiteX5339" y="connsiteY5339"/>
                    </a:cxn>
                    <a:cxn ang="0">
                      <a:pos x="connsiteX5340" y="connsiteY5340"/>
                    </a:cxn>
                    <a:cxn ang="0">
                      <a:pos x="connsiteX5341" y="connsiteY5341"/>
                    </a:cxn>
                    <a:cxn ang="0">
                      <a:pos x="connsiteX5342" y="connsiteY5342"/>
                    </a:cxn>
                    <a:cxn ang="0">
                      <a:pos x="connsiteX5343" y="connsiteY5343"/>
                    </a:cxn>
                    <a:cxn ang="0">
                      <a:pos x="connsiteX5344" y="connsiteY5344"/>
                    </a:cxn>
                    <a:cxn ang="0">
                      <a:pos x="connsiteX5345" y="connsiteY5345"/>
                    </a:cxn>
                    <a:cxn ang="0">
                      <a:pos x="connsiteX5346" y="connsiteY5346"/>
                    </a:cxn>
                    <a:cxn ang="0">
                      <a:pos x="connsiteX5347" y="connsiteY5347"/>
                    </a:cxn>
                    <a:cxn ang="0">
                      <a:pos x="connsiteX5348" y="connsiteY5348"/>
                    </a:cxn>
                    <a:cxn ang="0">
                      <a:pos x="connsiteX5349" y="connsiteY5349"/>
                    </a:cxn>
                    <a:cxn ang="0">
                      <a:pos x="connsiteX5350" y="connsiteY5350"/>
                    </a:cxn>
                    <a:cxn ang="0">
                      <a:pos x="connsiteX5351" y="connsiteY5351"/>
                    </a:cxn>
                    <a:cxn ang="0">
                      <a:pos x="connsiteX5352" y="connsiteY5352"/>
                    </a:cxn>
                    <a:cxn ang="0">
                      <a:pos x="connsiteX5353" y="connsiteY5353"/>
                    </a:cxn>
                    <a:cxn ang="0">
                      <a:pos x="connsiteX5354" y="connsiteY5354"/>
                    </a:cxn>
                    <a:cxn ang="0">
                      <a:pos x="connsiteX5355" y="connsiteY5355"/>
                    </a:cxn>
                    <a:cxn ang="0">
                      <a:pos x="connsiteX5356" y="connsiteY5356"/>
                    </a:cxn>
                    <a:cxn ang="0">
                      <a:pos x="connsiteX5357" y="connsiteY5357"/>
                    </a:cxn>
                    <a:cxn ang="0">
                      <a:pos x="connsiteX5358" y="connsiteY5358"/>
                    </a:cxn>
                    <a:cxn ang="0">
                      <a:pos x="connsiteX5359" y="connsiteY5359"/>
                    </a:cxn>
                    <a:cxn ang="0">
                      <a:pos x="connsiteX5360" y="connsiteY5360"/>
                    </a:cxn>
                    <a:cxn ang="0">
                      <a:pos x="connsiteX5361" y="connsiteY5361"/>
                    </a:cxn>
                    <a:cxn ang="0">
                      <a:pos x="connsiteX5362" y="connsiteY5362"/>
                    </a:cxn>
                    <a:cxn ang="0">
                      <a:pos x="connsiteX5363" y="connsiteY5363"/>
                    </a:cxn>
                    <a:cxn ang="0">
                      <a:pos x="connsiteX5364" y="connsiteY5364"/>
                    </a:cxn>
                    <a:cxn ang="0">
                      <a:pos x="connsiteX5365" y="connsiteY5365"/>
                    </a:cxn>
                    <a:cxn ang="0">
                      <a:pos x="connsiteX5366" y="connsiteY5366"/>
                    </a:cxn>
                    <a:cxn ang="0">
                      <a:pos x="connsiteX5367" y="connsiteY5367"/>
                    </a:cxn>
                    <a:cxn ang="0">
                      <a:pos x="connsiteX5368" y="connsiteY5368"/>
                    </a:cxn>
                    <a:cxn ang="0">
                      <a:pos x="connsiteX5369" y="connsiteY5369"/>
                    </a:cxn>
                    <a:cxn ang="0">
                      <a:pos x="connsiteX5370" y="connsiteY5370"/>
                    </a:cxn>
                    <a:cxn ang="0">
                      <a:pos x="connsiteX5371" y="connsiteY5371"/>
                    </a:cxn>
                    <a:cxn ang="0">
                      <a:pos x="connsiteX5372" y="connsiteY5372"/>
                    </a:cxn>
                    <a:cxn ang="0">
                      <a:pos x="connsiteX5373" y="connsiteY5373"/>
                    </a:cxn>
                    <a:cxn ang="0">
                      <a:pos x="connsiteX5374" y="connsiteY5374"/>
                    </a:cxn>
                    <a:cxn ang="0">
                      <a:pos x="connsiteX5375" y="connsiteY5375"/>
                    </a:cxn>
                    <a:cxn ang="0">
                      <a:pos x="connsiteX5376" y="connsiteY5376"/>
                    </a:cxn>
                    <a:cxn ang="0">
                      <a:pos x="connsiteX5377" y="connsiteY5377"/>
                    </a:cxn>
                    <a:cxn ang="0">
                      <a:pos x="connsiteX5378" y="connsiteY5378"/>
                    </a:cxn>
                    <a:cxn ang="0">
                      <a:pos x="connsiteX5379" y="connsiteY5379"/>
                    </a:cxn>
                    <a:cxn ang="0">
                      <a:pos x="connsiteX5380" y="connsiteY5380"/>
                    </a:cxn>
                    <a:cxn ang="0">
                      <a:pos x="connsiteX5381" y="connsiteY5381"/>
                    </a:cxn>
                    <a:cxn ang="0">
                      <a:pos x="connsiteX5382" y="connsiteY5382"/>
                    </a:cxn>
                    <a:cxn ang="0">
                      <a:pos x="connsiteX5383" y="connsiteY5383"/>
                    </a:cxn>
                    <a:cxn ang="0">
                      <a:pos x="connsiteX5384" y="connsiteY5384"/>
                    </a:cxn>
                    <a:cxn ang="0">
                      <a:pos x="connsiteX5385" y="connsiteY5385"/>
                    </a:cxn>
                    <a:cxn ang="0">
                      <a:pos x="connsiteX5386" y="connsiteY5386"/>
                    </a:cxn>
                    <a:cxn ang="0">
                      <a:pos x="connsiteX5387" y="connsiteY5387"/>
                    </a:cxn>
                    <a:cxn ang="0">
                      <a:pos x="connsiteX5388" y="connsiteY5388"/>
                    </a:cxn>
                    <a:cxn ang="0">
                      <a:pos x="connsiteX5389" y="connsiteY5389"/>
                    </a:cxn>
                    <a:cxn ang="0">
                      <a:pos x="connsiteX5390" y="connsiteY5390"/>
                    </a:cxn>
                    <a:cxn ang="0">
                      <a:pos x="connsiteX5391" y="connsiteY5391"/>
                    </a:cxn>
                    <a:cxn ang="0">
                      <a:pos x="connsiteX5392" y="connsiteY5392"/>
                    </a:cxn>
                    <a:cxn ang="0">
                      <a:pos x="connsiteX5393" y="connsiteY5393"/>
                    </a:cxn>
                    <a:cxn ang="0">
                      <a:pos x="connsiteX5394" y="connsiteY5394"/>
                    </a:cxn>
                    <a:cxn ang="0">
                      <a:pos x="connsiteX5395" y="connsiteY5395"/>
                    </a:cxn>
                    <a:cxn ang="0">
                      <a:pos x="connsiteX5396" y="connsiteY5396"/>
                    </a:cxn>
                    <a:cxn ang="0">
                      <a:pos x="connsiteX5397" y="connsiteY5397"/>
                    </a:cxn>
                    <a:cxn ang="0">
                      <a:pos x="connsiteX5398" y="connsiteY5398"/>
                    </a:cxn>
                    <a:cxn ang="0">
                      <a:pos x="connsiteX5399" y="connsiteY5399"/>
                    </a:cxn>
                    <a:cxn ang="0">
                      <a:pos x="connsiteX5400" y="connsiteY5400"/>
                    </a:cxn>
                    <a:cxn ang="0">
                      <a:pos x="connsiteX5401" y="connsiteY5401"/>
                    </a:cxn>
                    <a:cxn ang="0">
                      <a:pos x="connsiteX5402" y="connsiteY5402"/>
                    </a:cxn>
                    <a:cxn ang="0">
                      <a:pos x="connsiteX5403" y="connsiteY5403"/>
                    </a:cxn>
                    <a:cxn ang="0">
                      <a:pos x="connsiteX5404" y="connsiteY5404"/>
                    </a:cxn>
                    <a:cxn ang="0">
                      <a:pos x="connsiteX5405" y="connsiteY5405"/>
                    </a:cxn>
                    <a:cxn ang="0">
                      <a:pos x="connsiteX5406" y="connsiteY5406"/>
                    </a:cxn>
                    <a:cxn ang="0">
                      <a:pos x="connsiteX5407" y="connsiteY5407"/>
                    </a:cxn>
                    <a:cxn ang="0">
                      <a:pos x="connsiteX5408" y="connsiteY5408"/>
                    </a:cxn>
                    <a:cxn ang="0">
                      <a:pos x="connsiteX5409" y="connsiteY5409"/>
                    </a:cxn>
                    <a:cxn ang="0">
                      <a:pos x="connsiteX5410" y="connsiteY5410"/>
                    </a:cxn>
                    <a:cxn ang="0">
                      <a:pos x="connsiteX5411" y="connsiteY5411"/>
                    </a:cxn>
                    <a:cxn ang="0">
                      <a:pos x="connsiteX5412" y="connsiteY5412"/>
                    </a:cxn>
                    <a:cxn ang="0">
                      <a:pos x="connsiteX5413" y="connsiteY5413"/>
                    </a:cxn>
                    <a:cxn ang="0">
                      <a:pos x="connsiteX5414" y="connsiteY5414"/>
                    </a:cxn>
                    <a:cxn ang="0">
                      <a:pos x="connsiteX5415" y="connsiteY5415"/>
                    </a:cxn>
                    <a:cxn ang="0">
                      <a:pos x="connsiteX5416" y="connsiteY5416"/>
                    </a:cxn>
                    <a:cxn ang="0">
                      <a:pos x="connsiteX5417" y="connsiteY5417"/>
                    </a:cxn>
                    <a:cxn ang="0">
                      <a:pos x="connsiteX5418" y="connsiteY5418"/>
                    </a:cxn>
                    <a:cxn ang="0">
                      <a:pos x="connsiteX5419" y="connsiteY5419"/>
                    </a:cxn>
                    <a:cxn ang="0">
                      <a:pos x="connsiteX5420" y="connsiteY5420"/>
                    </a:cxn>
                    <a:cxn ang="0">
                      <a:pos x="connsiteX5421" y="connsiteY5421"/>
                    </a:cxn>
                    <a:cxn ang="0">
                      <a:pos x="connsiteX5422" y="connsiteY5422"/>
                    </a:cxn>
                    <a:cxn ang="0">
                      <a:pos x="connsiteX5423" y="connsiteY5423"/>
                    </a:cxn>
                    <a:cxn ang="0">
                      <a:pos x="connsiteX5424" y="connsiteY5424"/>
                    </a:cxn>
                    <a:cxn ang="0">
                      <a:pos x="connsiteX5425" y="connsiteY5425"/>
                    </a:cxn>
                    <a:cxn ang="0">
                      <a:pos x="connsiteX5426" y="connsiteY5426"/>
                    </a:cxn>
                    <a:cxn ang="0">
                      <a:pos x="connsiteX5427" y="connsiteY5427"/>
                    </a:cxn>
                    <a:cxn ang="0">
                      <a:pos x="connsiteX5428" y="connsiteY5428"/>
                    </a:cxn>
                    <a:cxn ang="0">
                      <a:pos x="connsiteX5429" y="connsiteY5429"/>
                    </a:cxn>
                    <a:cxn ang="0">
                      <a:pos x="connsiteX5430" y="connsiteY5430"/>
                    </a:cxn>
                    <a:cxn ang="0">
                      <a:pos x="connsiteX5431" y="connsiteY5431"/>
                    </a:cxn>
                    <a:cxn ang="0">
                      <a:pos x="connsiteX5432" y="connsiteY5432"/>
                    </a:cxn>
                    <a:cxn ang="0">
                      <a:pos x="connsiteX5433" y="connsiteY5433"/>
                    </a:cxn>
                    <a:cxn ang="0">
                      <a:pos x="connsiteX5434" y="connsiteY5434"/>
                    </a:cxn>
                    <a:cxn ang="0">
                      <a:pos x="connsiteX5435" y="connsiteY5435"/>
                    </a:cxn>
                    <a:cxn ang="0">
                      <a:pos x="connsiteX5436" y="connsiteY5436"/>
                    </a:cxn>
                    <a:cxn ang="0">
                      <a:pos x="connsiteX5437" y="connsiteY5437"/>
                    </a:cxn>
                    <a:cxn ang="0">
                      <a:pos x="connsiteX5438" y="connsiteY5438"/>
                    </a:cxn>
                    <a:cxn ang="0">
                      <a:pos x="connsiteX5439" y="connsiteY5439"/>
                    </a:cxn>
                    <a:cxn ang="0">
                      <a:pos x="connsiteX5440" y="connsiteY5440"/>
                    </a:cxn>
                    <a:cxn ang="0">
                      <a:pos x="connsiteX5441" y="connsiteY5441"/>
                    </a:cxn>
                    <a:cxn ang="0">
                      <a:pos x="connsiteX5442" y="connsiteY5442"/>
                    </a:cxn>
                    <a:cxn ang="0">
                      <a:pos x="connsiteX5443" y="connsiteY5443"/>
                    </a:cxn>
                    <a:cxn ang="0">
                      <a:pos x="connsiteX5444" y="connsiteY5444"/>
                    </a:cxn>
                    <a:cxn ang="0">
                      <a:pos x="connsiteX5445" y="connsiteY5445"/>
                    </a:cxn>
                    <a:cxn ang="0">
                      <a:pos x="connsiteX5446" y="connsiteY5446"/>
                    </a:cxn>
                    <a:cxn ang="0">
                      <a:pos x="connsiteX5447" y="connsiteY5447"/>
                    </a:cxn>
                    <a:cxn ang="0">
                      <a:pos x="connsiteX5448" y="connsiteY5448"/>
                    </a:cxn>
                    <a:cxn ang="0">
                      <a:pos x="connsiteX5449" y="connsiteY5449"/>
                    </a:cxn>
                    <a:cxn ang="0">
                      <a:pos x="connsiteX5450" y="connsiteY5450"/>
                    </a:cxn>
                    <a:cxn ang="0">
                      <a:pos x="connsiteX5451" y="connsiteY5451"/>
                    </a:cxn>
                    <a:cxn ang="0">
                      <a:pos x="connsiteX5452" y="connsiteY5452"/>
                    </a:cxn>
                    <a:cxn ang="0">
                      <a:pos x="connsiteX5453" y="connsiteY5453"/>
                    </a:cxn>
                    <a:cxn ang="0">
                      <a:pos x="connsiteX5454" y="connsiteY5454"/>
                    </a:cxn>
                    <a:cxn ang="0">
                      <a:pos x="connsiteX5455" y="connsiteY5455"/>
                    </a:cxn>
                    <a:cxn ang="0">
                      <a:pos x="connsiteX5456" y="connsiteY5456"/>
                    </a:cxn>
                    <a:cxn ang="0">
                      <a:pos x="connsiteX5457" y="connsiteY5457"/>
                    </a:cxn>
                    <a:cxn ang="0">
                      <a:pos x="connsiteX5458" y="connsiteY5458"/>
                    </a:cxn>
                    <a:cxn ang="0">
                      <a:pos x="connsiteX5459" y="connsiteY5459"/>
                    </a:cxn>
                    <a:cxn ang="0">
                      <a:pos x="connsiteX5460" y="connsiteY5460"/>
                    </a:cxn>
                    <a:cxn ang="0">
                      <a:pos x="connsiteX5461" y="connsiteY5461"/>
                    </a:cxn>
                    <a:cxn ang="0">
                      <a:pos x="connsiteX5462" y="connsiteY5462"/>
                    </a:cxn>
                    <a:cxn ang="0">
                      <a:pos x="connsiteX5463" y="connsiteY5463"/>
                    </a:cxn>
                    <a:cxn ang="0">
                      <a:pos x="connsiteX5464" y="connsiteY5464"/>
                    </a:cxn>
                    <a:cxn ang="0">
                      <a:pos x="connsiteX5465" y="connsiteY5465"/>
                    </a:cxn>
                    <a:cxn ang="0">
                      <a:pos x="connsiteX5466" y="connsiteY5466"/>
                    </a:cxn>
                    <a:cxn ang="0">
                      <a:pos x="connsiteX5467" y="connsiteY5467"/>
                    </a:cxn>
                    <a:cxn ang="0">
                      <a:pos x="connsiteX5468" y="connsiteY5468"/>
                    </a:cxn>
                    <a:cxn ang="0">
                      <a:pos x="connsiteX5469" y="connsiteY5469"/>
                    </a:cxn>
                    <a:cxn ang="0">
                      <a:pos x="connsiteX5470" y="connsiteY5470"/>
                    </a:cxn>
                    <a:cxn ang="0">
                      <a:pos x="connsiteX5471" y="connsiteY5471"/>
                    </a:cxn>
                    <a:cxn ang="0">
                      <a:pos x="connsiteX5472" y="connsiteY5472"/>
                    </a:cxn>
                    <a:cxn ang="0">
                      <a:pos x="connsiteX5473" y="connsiteY5473"/>
                    </a:cxn>
                    <a:cxn ang="0">
                      <a:pos x="connsiteX5474" y="connsiteY5474"/>
                    </a:cxn>
                    <a:cxn ang="0">
                      <a:pos x="connsiteX5475" y="connsiteY5475"/>
                    </a:cxn>
                    <a:cxn ang="0">
                      <a:pos x="connsiteX5476" y="connsiteY5476"/>
                    </a:cxn>
                    <a:cxn ang="0">
                      <a:pos x="connsiteX5477" y="connsiteY5477"/>
                    </a:cxn>
                    <a:cxn ang="0">
                      <a:pos x="connsiteX5478" y="connsiteY5478"/>
                    </a:cxn>
                    <a:cxn ang="0">
                      <a:pos x="connsiteX5479" y="connsiteY5479"/>
                    </a:cxn>
                    <a:cxn ang="0">
                      <a:pos x="connsiteX5480" y="connsiteY5480"/>
                    </a:cxn>
                    <a:cxn ang="0">
                      <a:pos x="connsiteX5481" y="connsiteY5481"/>
                    </a:cxn>
                    <a:cxn ang="0">
                      <a:pos x="connsiteX5482" y="connsiteY5482"/>
                    </a:cxn>
                    <a:cxn ang="0">
                      <a:pos x="connsiteX5483" y="connsiteY5483"/>
                    </a:cxn>
                    <a:cxn ang="0">
                      <a:pos x="connsiteX5484" y="connsiteY5484"/>
                    </a:cxn>
                    <a:cxn ang="0">
                      <a:pos x="connsiteX5485" y="connsiteY5485"/>
                    </a:cxn>
                    <a:cxn ang="0">
                      <a:pos x="connsiteX5486" y="connsiteY5486"/>
                    </a:cxn>
                    <a:cxn ang="0">
                      <a:pos x="connsiteX5487" y="connsiteY5487"/>
                    </a:cxn>
                    <a:cxn ang="0">
                      <a:pos x="connsiteX5488" y="connsiteY5488"/>
                    </a:cxn>
                    <a:cxn ang="0">
                      <a:pos x="connsiteX5489" y="connsiteY5489"/>
                    </a:cxn>
                    <a:cxn ang="0">
                      <a:pos x="connsiteX5490" y="connsiteY5490"/>
                    </a:cxn>
                    <a:cxn ang="0">
                      <a:pos x="connsiteX5491" y="connsiteY5491"/>
                    </a:cxn>
                    <a:cxn ang="0">
                      <a:pos x="connsiteX5492" y="connsiteY5492"/>
                    </a:cxn>
                    <a:cxn ang="0">
                      <a:pos x="connsiteX5493" y="connsiteY5493"/>
                    </a:cxn>
                    <a:cxn ang="0">
                      <a:pos x="connsiteX5494" y="connsiteY5494"/>
                    </a:cxn>
                    <a:cxn ang="0">
                      <a:pos x="connsiteX5495" y="connsiteY5495"/>
                    </a:cxn>
                    <a:cxn ang="0">
                      <a:pos x="connsiteX5496" y="connsiteY5496"/>
                    </a:cxn>
                    <a:cxn ang="0">
                      <a:pos x="connsiteX5497" y="connsiteY5497"/>
                    </a:cxn>
                    <a:cxn ang="0">
                      <a:pos x="connsiteX5498" y="connsiteY5498"/>
                    </a:cxn>
                    <a:cxn ang="0">
                      <a:pos x="connsiteX5499" y="connsiteY5499"/>
                    </a:cxn>
                    <a:cxn ang="0">
                      <a:pos x="connsiteX5500" y="connsiteY5500"/>
                    </a:cxn>
                    <a:cxn ang="0">
                      <a:pos x="connsiteX5501" y="connsiteY5501"/>
                    </a:cxn>
                    <a:cxn ang="0">
                      <a:pos x="connsiteX5502" y="connsiteY5502"/>
                    </a:cxn>
                    <a:cxn ang="0">
                      <a:pos x="connsiteX5503" y="connsiteY5503"/>
                    </a:cxn>
                    <a:cxn ang="0">
                      <a:pos x="connsiteX5504" y="connsiteY5504"/>
                    </a:cxn>
                    <a:cxn ang="0">
                      <a:pos x="connsiteX5505" y="connsiteY5505"/>
                    </a:cxn>
                    <a:cxn ang="0">
                      <a:pos x="connsiteX5506" y="connsiteY5506"/>
                    </a:cxn>
                    <a:cxn ang="0">
                      <a:pos x="connsiteX5507" y="connsiteY5507"/>
                    </a:cxn>
                    <a:cxn ang="0">
                      <a:pos x="connsiteX5508" y="connsiteY5508"/>
                    </a:cxn>
                    <a:cxn ang="0">
                      <a:pos x="connsiteX5509" y="connsiteY5509"/>
                    </a:cxn>
                    <a:cxn ang="0">
                      <a:pos x="connsiteX5510" y="connsiteY5510"/>
                    </a:cxn>
                    <a:cxn ang="0">
                      <a:pos x="connsiteX5511" y="connsiteY5511"/>
                    </a:cxn>
                    <a:cxn ang="0">
                      <a:pos x="connsiteX5512" y="connsiteY5512"/>
                    </a:cxn>
                    <a:cxn ang="0">
                      <a:pos x="connsiteX5513" y="connsiteY5513"/>
                    </a:cxn>
                    <a:cxn ang="0">
                      <a:pos x="connsiteX5514" y="connsiteY5514"/>
                    </a:cxn>
                    <a:cxn ang="0">
                      <a:pos x="connsiteX5515" y="connsiteY5515"/>
                    </a:cxn>
                    <a:cxn ang="0">
                      <a:pos x="connsiteX5516" y="connsiteY5516"/>
                    </a:cxn>
                    <a:cxn ang="0">
                      <a:pos x="connsiteX5517" y="connsiteY5517"/>
                    </a:cxn>
                    <a:cxn ang="0">
                      <a:pos x="connsiteX5518" y="connsiteY5518"/>
                    </a:cxn>
                    <a:cxn ang="0">
                      <a:pos x="connsiteX5519" y="connsiteY5519"/>
                    </a:cxn>
                    <a:cxn ang="0">
                      <a:pos x="connsiteX5520" y="connsiteY5520"/>
                    </a:cxn>
                    <a:cxn ang="0">
                      <a:pos x="connsiteX5521" y="connsiteY5521"/>
                    </a:cxn>
                    <a:cxn ang="0">
                      <a:pos x="connsiteX5522" y="connsiteY5522"/>
                    </a:cxn>
                    <a:cxn ang="0">
                      <a:pos x="connsiteX5523" y="connsiteY5523"/>
                    </a:cxn>
                    <a:cxn ang="0">
                      <a:pos x="connsiteX5524" y="connsiteY5524"/>
                    </a:cxn>
                    <a:cxn ang="0">
                      <a:pos x="connsiteX5525" y="connsiteY5525"/>
                    </a:cxn>
                    <a:cxn ang="0">
                      <a:pos x="connsiteX5526" y="connsiteY5526"/>
                    </a:cxn>
                    <a:cxn ang="0">
                      <a:pos x="connsiteX5527" y="connsiteY5527"/>
                    </a:cxn>
                    <a:cxn ang="0">
                      <a:pos x="connsiteX5528" y="connsiteY5528"/>
                    </a:cxn>
                    <a:cxn ang="0">
                      <a:pos x="connsiteX5529" y="connsiteY5529"/>
                    </a:cxn>
                    <a:cxn ang="0">
                      <a:pos x="connsiteX5530" y="connsiteY5530"/>
                    </a:cxn>
                    <a:cxn ang="0">
                      <a:pos x="connsiteX5531" y="connsiteY5531"/>
                    </a:cxn>
                    <a:cxn ang="0">
                      <a:pos x="connsiteX5532" y="connsiteY5532"/>
                    </a:cxn>
                    <a:cxn ang="0">
                      <a:pos x="connsiteX5533" y="connsiteY5533"/>
                    </a:cxn>
                    <a:cxn ang="0">
                      <a:pos x="connsiteX5534" y="connsiteY5534"/>
                    </a:cxn>
                    <a:cxn ang="0">
                      <a:pos x="connsiteX5535" y="connsiteY5535"/>
                    </a:cxn>
                    <a:cxn ang="0">
                      <a:pos x="connsiteX5536" y="connsiteY5536"/>
                    </a:cxn>
                    <a:cxn ang="0">
                      <a:pos x="connsiteX5537" y="connsiteY5537"/>
                    </a:cxn>
                    <a:cxn ang="0">
                      <a:pos x="connsiteX5538" y="connsiteY5538"/>
                    </a:cxn>
                    <a:cxn ang="0">
                      <a:pos x="connsiteX5539" y="connsiteY5539"/>
                    </a:cxn>
                    <a:cxn ang="0">
                      <a:pos x="connsiteX5540" y="connsiteY5540"/>
                    </a:cxn>
                    <a:cxn ang="0">
                      <a:pos x="connsiteX5541" y="connsiteY5541"/>
                    </a:cxn>
                    <a:cxn ang="0">
                      <a:pos x="connsiteX5542" y="connsiteY5542"/>
                    </a:cxn>
                    <a:cxn ang="0">
                      <a:pos x="connsiteX5543" y="connsiteY5543"/>
                    </a:cxn>
                    <a:cxn ang="0">
                      <a:pos x="connsiteX5544" y="connsiteY5544"/>
                    </a:cxn>
                    <a:cxn ang="0">
                      <a:pos x="connsiteX5545" y="connsiteY5545"/>
                    </a:cxn>
                    <a:cxn ang="0">
                      <a:pos x="connsiteX5546" y="connsiteY5546"/>
                    </a:cxn>
                    <a:cxn ang="0">
                      <a:pos x="connsiteX5547" y="connsiteY5547"/>
                    </a:cxn>
                    <a:cxn ang="0">
                      <a:pos x="connsiteX5548" y="connsiteY5548"/>
                    </a:cxn>
                    <a:cxn ang="0">
                      <a:pos x="connsiteX5549" y="connsiteY5549"/>
                    </a:cxn>
                    <a:cxn ang="0">
                      <a:pos x="connsiteX5550" y="connsiteY5550"/>
                    </a:cxn>
                    <a:cxn ang="0">
                      <a:pos x="connsiteX5551" y="connsiteY5551"/>
                    </a:cxn>
                    <a:cxn ang="0">
                      <a:pos x="connsiteX5552" y="connsiteY5552"/>
                    </a:cxn>
                    <a:cxn ang="0">
                      <a:pos x="connsiteX5553" y="connsiteY5553"/>
                    </a:cxn>
                    <a:cxn ang="0">
                      <a:pos x="connsiteX5554" y="connsiteY5554"/>
                    </a:cxn>
                    <a:cxn ang="0">
                      <a:pos x="connsiteX5555" y="connsiteY5555"/>
                    </a:cxn>
                    <a:cxn ang="0">
                      <a:pos x="connsiteX5556" y="connsiteY5556"/>
                    </a:cxn>
                    <a:cxn ang="0">
                      <a:pos x="connsiteX5557" y="connsiteY5557"/>
                    </a:cxn>
                    <a:cxn ang="0">
                      <a:pos x="connsiteX5558" y="connsiteY5558"/>
                    </a:cxn>
                    <a:cxn ang="0">
                      <a:pos x="connsiteX5559" y="connsiteY5559"/>
                    </a:cxn>
                    <a:cxn ang="0">
                      <a:pos x="connsiteX5560" y="connsiteY5560"/>
                    </a:cxn>
                    <a:cxn ang="0">
                      <a:pos x="connsiteX5561" y="connsiteY5561"/>
                    </a:cxn>
                    <a:cxn ang="0">
                      <a:pos x="connsiteX5562" y="connsiteY5562"/>
                    </a:cxn>
                    <a:cxn ang="0">
                      <a:pos x="connsiteX5563" y="connsiteY5563"/>
                    </a:cxn>
                    <a:cxn ang="0">
                      <a:pos x="connsiteX5564" y="connsiteY5564"/>
                    </a:cxn>
                    <a:cxn ang="0">
                      <a:pos x="connsiteX5565" y="connsiteY5565"/>
                    </a:cxn>
                    <a:cxn ang="0">
                      <a:pos x="connsiteX5566" y="connsiteY5566"/>
                    </a:cxn>
                    <a:cxn ang="0">
                      <a:pos x="connsiteX5567" y="connsiteY5567"/>
                    </a:cxn>
                    <a:cxn ang="0">
                      <a:pos x="connsiteX5568" y="connsiteY5568"/>
                    </a:cxn>
                    <a:cxn ang="0">
                      <a:pos x="connsiteX5569" y="connsiteY5569"/>
                    </a:cxn>
                    <a:cxn ang="0">
                      <a:pos x="connsiteX5570" y="connsiteY5570"/>
                    </a:cxn>
                    <a:cxn ang="0">
                      <a:pos x="connsiteX5571" y="connsiteY5571"/>
                    </a:cxn>
                    <a:cxn ang="0">
                      <a:pos x="connsiteX5572" y="connsiteY5572"/>
                    </a:cxn>
                    <a:cxn ang="0">
                      <a:pos x="connsiteX5573" y="connsiteY5573"/>
                    </a:cxn>
                    <a:cxn ang="0">
                      <a:pos x="connsiteX5574" y="connsiteY5574"/>
                    </a:cxn>
                    <a:cxn ang="0">
                      <a:pos x="connsiteX5575" y="connsiteY5575"/>
                    </a:cxn>
                    <a:cxn ang="0">
                      <a:pos x="connsiteX5576" y="connsiteY5576"/>
                    </a:cxn>
                    <a:cxn ang="0">
                      <a:pos x="connsiteX5577" y="connsiteY5577"/>
                    </a:cxn>
                    <a:cxn ang="0">
                      <a:pos x="connsiteX5578" y="connsiteY5578"/>
                    </a:cxn>
                    <a:cxn ang="0">
                      <a:pos x="connsiteX5579" y="connsiteY5579"/>
                    </a:cxn>
                    <a:cxn ang="0">
                      <a:pos x="connsiteX5580" y="connsiteY5580"/>
                    </a:cxn>
                    <a:cxn ang="0">
                      <a:pos x="connsiteX5581" y="connsiteY5581"/>
                    </a:cxn>
                    <a:cxn ang="0">
                      <a:pos x="connsiteX5582" y="connsiteY5582"/>
                    </a:cxn>
                    <a:cxn ang="0">
                      <a:pos x="connsiteX5583" y="connsiteY5583"/>
                    </a:cxn>
                    <a:cxn ang="0">
                      <a:pos x="connsiteX5584" y="connsiteY5584"/>
                    </a:cxn>
                    <a:cxn ang="0">
                      <a:pos x="connsiteX5585" y="connsiteY5585"/>
                    </a:cxn>
                    <a:cxn ang="0">
                      <a:pos x="connsiteX5586" y="connsiteY5586"/>
                    </a:cxn>
                    <a:cxn ang="0">
                      <a:pos x="connsiteX5587" y="connsiteY5587"/>
                    </a:cxn>
                    <a:cxn ang="0">
                      <a:pos x="connsiteX5588" y="connsiteY5588"/>
                    </a:cxn>
                    <a:cxn ang="0">
                      <a:pos x="connsiteX5589" y="connsiteY5589"/>
                    </a:cxn>
                    <a:cxn ang="0">
                      <a:pos x="connsiteX5590" y="connsiteY5590"/>
                    </a:cxn>
                    <a:cxn ang="0">
                      <a:pos x="connsiteX5591" y="connsiteY5591"/>
                    </a:cxn>
                    <a:cxn ang="0">
                      <a:pos x="connsiteX5592" y="connsiteY5592"/>
                    </a:cxn>
                    <a:cxn ang="0">
                      <a:pos x="connsiteX5593" y="connsiteY5593"/>
                    </a:cxn>
                    <a:cxn ang="0">
                      <a:pos x="connsiteX5594" y="connsiteY5594"/>
                    </a:cxn>
                    <a:cxn ang="0">
                      <a:pos x="connsiteX5595" y="connsiteY5595"/>
                    </a:cxn>
                    <a:cxn ang="0">
                      <a:pos x="connsiteX5596" y="connsiteY5596"/>
                    </a:cxn>
                    <a:cxn ang="0">
                      <a:pos x="connsiteX5597" y="connsiteY5597"/>
                    </a:cxn>
                    <a:cxn ang="0">
                      <a:pos x="connsiteX5598" y="connsiteY5598"/>
                    </a:cxn>
                    <a:cxn ang="0">
                      <a:pos x="connsiteX5599" y="connsiteY5599"/>
                    </a:cxn>
                    <a:cxn ang="0">
                      <a:pos x="connsiteX5600" y="connsiteY5600"/>
                    </a:cxn>
                    <a:cxn ang="0">
                      <a:pos x="connsiteX5601" y="connsiteY5601"/>
                    </a:cxn>
                    <a:cxn ang="0">
                      <a:pos x="connsiteX5602" y="connsiteY5602"/>
                    </a:cxn>
                    <a:cxn ang="0">
                      <a:pos x="connsiteX5603" y="connsiteY5603"/>
                    </a:cxn>
                    <a:cxn ang="0">
                      <a:pos x="connsiteX5604" y="connsiteY5604"/>
                    </a:cxn>
                    <a:cxn ang="0">
                      <a:pos x="connsiteX5605" y="connsiteY5605"/>
                    </a:cxn>
                    <a:cxn ang="0">
                      <a:pos x="connsiteX5606" y="connsiteY5606"/>
                    </a:cxn>
                    <a:cxn ang="0">
                      <a:pos x="connsiteX5607" y="connsiteY5607"/>
                    </a:cxn>
                    <a:cxn ang="0">
                      <a:pos x="connsiteX5608" y="connsiteY5608"/>
                    </a:cxn>
                    <a:cxn ang="0">
                      <a:pos x="connsiteX5609" y="connsiteY5609"/>
                    </a:cxn>
                    <a:cxn ang="0">
                      <a:pos x="connsiteX5610" y="connsiteY5610"/>
                    </a:cxn>
                    <a:cxn ang="0">
                      <a:pos x="connsiteX5611" y="connsiteY5611"/>
                    </a:cxn>
                    <a:cxn ang="0">
                      <a:pos x="connsiteX5612" y="connsiteY5612"/>
                    </a:cxn>
                    <a:cxn ang="0">
                      <a:pos x="connsiteX5613" y="connsiteY5613"/>
                    </a:cxn>
                    <a:cxn ang="0">
                      <a:pos x="connsiteX5614" y="connsiteY5614"/>
                    </a:cxn>
                    <a:cxn ang="0">
                      <a:pos x="connsiteX5615" y="connsiteY5615"/>
                    </a:cxn>
                    <a:cxn ang="0">
                      <a:pos x="connsiteX5616" y="connsiteY5616"/>
                    </a:cxn>
                    <a:cxn ang="0">
                      <a:pos x="connsiteX5617" y="connsiteY5617"/>
                    </a:cxn>
                    <a:cxn ang="0">
                      <a:pos x="connsiteX5618" y="connsiteY5618"/>
                    </a:cxn>
                    <a:cxn ang="0">
                      <a:pos x="connsiteX5619" y="connsiteY5619"/>
                    </a:cxn>
                    <a:cxn ang="0">
                      <a:pos x="connsiteX5620" y="connsiteY5620"/>
                    </a:cxn>
                    <a:cxn ang="0">
                      <a:pos x="connsiteX5621" y="connsiteY5621"/>
                    </a:cxn>
                    <a:cxn ang="0">
                      <a:pos x="connsiteX5622" y="connsiteY5622"/>
                    </a:cxn>
                    <a:cxn ang="0">
                      <a:pos x="connsiteX5623" y="connsiteY5623"/>
                    </a:cxn>
                    <a:cxn ang="0">
                      <a:pos x="connsiteX5624" y="connsiteY5624"/>
                    </a:cxn>
                    <a:cxn ang="0">
                      <a:pos x="connsiteX5625" y="connsiteY5625"/>
                    </a:cxn>
                    <a:cxn ang="0">
                      <a:pos x="connsiteX5626" y="connsiteY5626"/>
                    </a:cxn>
                    <a:cxn ang="0">
                      <a:pos x="connsiteX5627" y="connsiteY5627"/>
                    </a:cxn>
                    <a:cxn ang="0">
                      <a:pos x="connsiteX5628" y="connsiteY5628"/>
                    </a:cxn>
                    <a:cxn ang="0">
                      <a:pos x="connsiteX5629" y="connsiteY5629"/>
                    </a:cxn>
                    <a:cxn ang="0">
                      <a:pos x="connsiteX5630" y="connsiteY5630"/>
                    </a:cxn>
                    <a:cxn ang="0">
                      <a:pos x="connsiteX5631" y="connsiteY5631"/>
                    </a:cxn>
                    <a:cxn ang="0">
                      <a:pos x="connsiteX5632" y="connsiteY5632"/>
                    </a:cxn>
                    <a:cxn ang="0">
                      <a:pos x="connsiteX5633" y="connsiteY5633"/>
                    </a:cxn>
                    <a:cxn ang="0">
                      <a:pos x="connsiteX5634" y="connsiteY5634"/>
                    </a:cxn>
                    <a:cxn ang="0">
                      <a:pos x="connsiteX5635" y="connsiteY5635"/>
                    </a:cxn>
                    <a:cxn ang="0">
                      <a:pos x="connsiteX5636" y="connsiteY5636"/>
                    </a:cxn>
                    <a:cxn ang="0">
                      <a:pos x="connsiteX5637" y="connsiteY5637"/>
                    </a:cxn>
                    <a:cxn ang="0">
                      <a:pos x="connsiteX5638" y="connsiteY5638"/>
                    </a:cxn>
                    <a:cxn ang="0">
                      <a:pos x="connsiteX5639" y="connsiteY5639"/>
                    </a:cxn>
                    <a:cxn ang="0">
                      <a:pos x="connsiteX5640" y="connsiteY5640"/>
                    </a:cxn>
                    <a:cxn ang="0">
                      <a:pos x="connsiteX5641" y="connsiteY5641"/>
                    </a:cxn>
                    <a:cxn ang="0">
                      <a:pos x="connsiteX5642" y="connsiteY5642"/>
                    </a:cxn>
                    <a:cxn ang="0">
                      <a:pos x="connsiteX5643" y="connsiteY5643"/>
                    </a:cxn>
                    <a:cxn ang="0">
                      <a:pos x="connsiteX5644" y="connsiteY5644"/>
                    </a:cxn>
                    <a:cxn ang="0">
                      <a:pos x="connsiteX5645" y="connsiteY5645"/>
                    </a:cxn>
                    <a:cxn ang="0">
                      <a:pos x="connsiteX5646" y="connsiteY5646"/>
                    </a:cxn>
                    <a:cxn ang="0">
                      <a:pos x="connsiteX5647" y="connsiteY5647"/>
                    </a:cxn>
                    <a:cxn ang="0">
                      <a:pos x="connsiteX5648" y="connsiteY5648"/>
                    </a:cxn>
                    <a:cxn ang="0">
                      <a:pos x="connsiteX5649" y="connsiteY5649"/>
                    </a:cxn>
                    <a:cxn ang="0">
                      <a:pos x="connsiteX5650" y="connsiteY5650"/>
                    </a:cxn>
                    <a:cxn ang="0">
                      <a:pos x="connsiteX5651" y="connsiteY5651"/>
                    </a:cxn>
                    <a:cxn ang="0">
                      <a:pos x="connsiteX5652" y="connsiteY5652"/>
                    </a:cxn>
                    <a:cxn ang="0">
                      <a:pos x="connsiteX5653" y="connsiteY5653"/>
                    </a:cxn>
                    <a:cxn ang="0">
                      <a:pos x="connsiteX5654" y="connsiteY5654"/>
                    </a:cxn>
                    <a:cxn ang="0">
                      <a:pos x="connsiteX5655" y="connsiteY5655"/>
                    </a:cxn>
                    <a:cxn ang="0">
                      <a:pos x="connsiteX5656" y="connsiteY5656"/>
                    </a:cxn>
                    <a:cxn ang="0">
                      <a:pos x="connsiteX5657" y="connsiteY5657"/>
                    </a:cxn>
                    <a:cxn ang="0">
                      <a:pos x="connsiteX5658" y="connsiteY5658"/>
                    </a:cxn>
                    <a:cxn ang="0">
                      <a:pos x="connsiteX5659" y="connsiteY5659"/>
                    </a:cxn>
                    <a:cxn ang="0">
                      <a:pos x="connsiteX5660" y="connsiteY5660"/>
                    </a:cxn>
                    <a:cxn ang="0">
                      <a:pos x="connsiteX5661" y="connsiteY5661"/>
                    </a:cxn>
                    <a:cxn ang="0">
                      <a:pos x="connsiteX5662" y="connsiteY5662"/>
                    </a:cxn>
                    <a:cxn ang="0">
                      <a:pos x="connsiteX5663" y="connsiteY5663"/>
                    </a:cxn>
                    <a:cxn ang="0">
                      <a:pos x="connsiteX5664" y="connsiteY5664"/>
                    </a:cxn>
                    <a:cxn ang="0">
                      <a:pos x="connsiteX5665" y="connsiteY5665"/>
                    </a:cxn>
                    <a:cxn ang="0">
                      <a:pos x="connsiteX5666" y="connsiteY5666"/>
                    </a:cxn>
                    <a:cxn ang="0">
                      <a:pos x="connsiteX5667" y="connsiteY5667"/>
                    </a:cxn>
                    <a:cxn ang="0">
                      <a:pos x="connsiteX5668" y="connsiteY5668"/>
                    </a:cxn>
                    <a:cxn ang="0">
                      <a:pos x="connsiteX5669" y="connsiteY5669"/>
                    </a:cxn>
                    <a:cxn ang="0">
                      <a:pos x="connsiteX5670" y="connsiteY5670"/>
                    </a:cxn>
                    <a:cxn ang="0">
                      <a:pos x="connsiteX5671" y="connsiteY5671"/>
                    </a:cxn>
                    <a:cxn ang="0">
                      <a:pos x="connsiteX5672" y="connsiteY5672"/>
                    </a:cxn>
                    <a:cxn ang="0">
                      <a:pos x="connsiteX5673" y="connsiteY5673"/>
                    </a:cxn>
                    <a:cxn ang="0">
                      <a:pos x="connsiteX5674" y="connsiteY5674"/>
                    </a:cxn>
                    <a:cxn ang="0">
                      <a:pos x="connsiteX5675" y="connsiteY5675"/>
                    </a:cxn>
                    <a:cxn ang="0">
                      <a:pos x="connsiteX5676" y="connsiteY5676"/>
                    </a:cxn>
                    <a:cxn ang="0">
                      <a:pos x="connsiteX5677" y="connsiteY5677"/>
                    </a:cxn>
                    <a:cxn ang="0">
                      <a:pos x="connsiteX5678" y="connsiteY5678"/>
                    </a:cxn>
                    <a:cxn ang="0">
                      <a:pos x="connsiteX5679" y="connsiteY5679"/>
                    </a:cxn>
                    <a:cxn ang="0">
                      <a:pos x="connsiteX5680" y="connsiteY5680"/>
                    </a:cxn>
                    <a:cxn ang="0">
                      <a:pos x="connsiteX5681" y="connsiteY5681"/>
                    </a:cxn>
                    <a:cxn ang="0">
                      <a:pos x="connsiteX5682" y="connsiteY5682"/>
                    </a:cxn>
                    <a:cxn ang="0">
                      <a:pos x="connsiteX5683" y="connsiteY5683"/>
                    </a:cxn>
                    <a:cxn ang="0">
                      <a:pos x="connsiteX5684" y="connsiteY5684"/>
                    </a:cxn>
                    <a:cxn ang="0">
                      <a:pos x="connsiteX5685" y="connsiteY5685"/>
                    </a:cxn>
                    <a:cxn ang="0">
                      <a:pos x="connsiteX5686" y="connsiteY5686"/>
                    </a:cxn>
                    <a:cxn ang="0">
                      <a:pos x="connsiteX5687" y="connsiteY5687"/>
                    </a:cxn>
                    <a:cxn ang="0">
                      <a:pos x="connsiteX5688" y="connsiteY5688"/>
                    </a:cxn>
                    <a:cxn ang="0">
                      <a:pos x="connsiteX5689" y="connsiteY5689"/>
                    </a:cxn>
                    <a:cxn ang="0">
                      <a:pos x="connsiteX5690" y="connsiteY5690"/>
                    </a:cxn>
                    <a:cxn ang="0">
                      <a:pos x="connsiteX5691" y="connsiteY5691"/>
                    </a:cxn>
                    <a:cxn ang="0">
                      <a:pos x="connsiteX5692" y="connsiteY5692"/>
                    </a:cxn>
                    <a:cxn ang="0">
                      <a:pos x="connsiteX5693" y="connsiteY5693"/>
                    </a:cxn>
                    <a:cxn ang="0">
                      <a:pos x="connsiteX5694" y="connsiteY5694"/>
                    </a:cxn>
                    <a:cxn ang="0">
                      <a:pos x="connsiteX5695" y="connsiteY5695"/>
                    </a:cxn>
                    <a:cxn ang="0">
                      <a:pos x="connsiteX5696" y="connsiteY5696"/>
                    </a:cxn>
                    <a:cxn ang="0">
                      <a:pos x="connsiteX5697" y="connsiteY5697"/>
                    </a:cxn>
                    <a:cxn ang="0">
                      <a:pos x="connsiteX5698" y="connsiteY5698"/>
                    </a:cxn>
                    <a:cxn ang="0">
                      <a:pos x="connsiteX5699" y="connsiteY5699"/>
                    </a:cxn>
                    <a:cxn ang="0">
                      <a:pos x="connsiteX5700" y="connsiteY5700"/>
                    </a:cxn>
                    <a:cxn ang="0">
                      <a:pos x="connsiteX5701" y="connsiteY5701"/>
                    </a:cxn>
                    <a:cxn ang="0">
                      <a:pos x="connsiteX5702" y="connsiteY5702"/>
                    </a:cxn>
                    <a:cxn ang="0">
                      <a:pos x="connsiteX5703" y="connsiteY5703"/>
                    </a:cxn>
                    <a:cxn ang="0">
                      <a:pos x="connsiteX5704" y="connsiteY5704"/>
                    </a:cxn>
                    <a:cxn ang="0">
                      <a:pos x="connsiteX5705" y="connsiteY5705"/>
                    </a:cxn>
                    <a:cxn ang="0">
                      <a:pos x="connsiteX5706" y="connsiteY5706"/>
                    </a:cxn>
                    <a:cxn ang="0">
                      <a:pos x="connsiteX5707" y="connsiteY5707"/>
                    </a:cxn>
                    <a:cxn ang="0">
                      <a:pos x="connsiteX5708" y="connsiteY5708"/>
                    </a:cxn>
                    <a:cxn ang="0">
                      <a:pos x="connsiteX5709" y="connsiteY5709"/>
                    </a:cxn>
                    <a:cxn ang="0">
                      <a:pos x="connsiteX5710" y="connsiteY5710"/>
                    </a:cxn>
                    <a:cxn ang="0">
                      <a:pos x="connsiteX5711" y="connsiteY5711"/>
                    </a:cxn>
                    <a:cxn ang="0">
                      <a:pos x="connsiteX5712" y="connsiteY5712"/>
                    </a:cxn>
                    <a:cxn ang="0">
                      <a:pos x="connsiteX5713" y="connsiteY5713"/>
                    </a:cxn>
                    <a:cxn ang="0">
                      <a:pos x="connsiteX5714" y="connsiteY5714"/>
                    </a:cxn>
                    <a:cxn ang="0">
                      <a:pos x="connsiteX5715" y="connsiteY5715"/>
                    </a:cxn>
                    <a:cxn ang="0">
                      <a:pos x="connsiteX5716" y="connsiteY5716"/>
                    </a:cxn>
                    <a:cxn ang="0">
                      <a:pos x="connsiteX5717" y="connsiteY5717"/>
                    </a:cxn>
                    <a:cxn ang="0">
                      <a:pos x="connsiteX5718" y="connsiteY5718"/>
                    </a:cxn>
                    <a:cxn ang="0">
                      <a:pos x="connsiteX5719" y="connsiteY5719"/>
                    </a:cxn>
                    <a:cxn ang="0">
                      <a:pos x="connsiteX5720" y="connsiteY5720"/>
                    </a:cxn>
                    <a:cxn ang="0">
                      <a:pos x="connsiteX5721" y="connsiteY5721"/>
                    </a:cxn>
                    <a:cxn ang="0">
                      <a:pos x="connsiteX5722" y="connsiteY5722"/>
                    </a:cxn>
                    <a:cxn ang="0">
                      <a:pos x="connsiteX5723" y="connsiteY5723"/>
                    </a:cxn>
                    <a:cxn ang="0">
                      <a:pos x="connsiteX5724" y="connsiteY5724"/>
                    </a:cxn>
                    <a:cxn ang="0">
                      <a:pos x="connsiteX5725" y="connsiteY5725"/>
                    </a:cxn>
                    <a:cxn ang="0">
                      <a:pos x="connsiteX5726" y="connsiteY5726"/>
                    </a:cxn>
                    <a:cxn ang="0">
                      <a:pos x="connsiteX5727" y="connsiteY5727"/>
                    </a:cxn>
                    <a:cxn ang="0">
                      <a:pos x="connsiteX5728" y="connsiteY5728"/>
                    </a:cxn>
                    <a:cxn ang="0">
                      <a:pos x="connsiteX5729" y="connsiteY5729"/>
                    </a:cxn>
                    <a:cxn ang="0">
                      <a:pos x="connsiteX5730" y="connsiteY5730"/>
                    </a:cxn>
                    <a:cxn ang="0">
                      <a:pos x="connsiteX5731" y="connsiteY5731"/>
                    </a:cxn>
                    <a:cxn ang="0">
                      <a:pos x="connsiteX5732" y="connsiteY5732"/>
                    </a:cxn>
                    <a:cxn ang="0">
                      <a:pos x="connsiteX5733" y="connsiteY5733"/>
                    </a:cxn>
                    <a:cxn ang="0">
                      <a:pos x="connsiteX5734" y="connsiteY5734"/>
                    </a:cxn>
                    <a:cxn ang="0">
                      <a:pos x="connsiteX5735" y="connsiteY5735"/>
                    </a:cxn>
                    <a:cxn ang="0">
                      <a:pos x="connsiteX5736" y="connsiteY5736"/>
                    </a:cxn>
                    <a:cxn ang="0">
                      <a:pos x="connsiteX5737" y="connsiteY5737"/>
                    </a:cxn>
                    <a:cxn ang="0">
                      <a:pos x="connsiteX5738" y="connsiteY5738"/>
                    </a:cxn>
                    <a:cxn ang="0">
                      <a:pos x="connsiteX5739" y="connsiteY5739"/>
                    </a:cxn>
                    <a:cxn ang="0">
                      <a:pos x="connsiteX5740" y="connsiteY5740"/>
                    </a:cxn>
                    <a:cxn ang="0">
                      <a:pos x="connsiteX5741" y="connsiteY5741"/>
                    </a:cxn>
                    <a:cxn ang="0">
                      <a:pos x="connsiteX5742" y="connsiteY5742"/>
                    </a:cxn>
                    <a:cxn ang="0">
                      <a:pos x="connsiteX5743" y="connsiteY5743"/>
                    </a:cxn>
                    <a:cxn ang="0">
                      <a:pos x="connsiteX5744" y="connsiteY5744"/>
                    </a:cxn>
                    <a:cxn ang="0">
                      <a:pos x="connsiteX5745" y="connsiteY5745"/>
                    </a:cxn>
                    <a:cxn ang="0">
                      <a:pos x="connsiteX5746" y="connsiteY5746"/>
                    </a:cxn>
                    <a:cxn ang="0">
                      <a:pos x="connsiteX5747" y="connsiteY5747"/>
                    </a:cxn>
                    <a:cxn ang="0">
                      <a:pos x="connsiteX5748" y="connsiteY5748"/>
                    </a:cxn>
                    <a:cxn ang="0">
                      <a:pos x="connsiteX5749" y="connsiteY5749"/>
                    </a:cxn>
                    <a:cxn ang="0">
                      <a:pos x="connsiteX5750" y="connsiteY5750"/>
                    </a:cxn>
                    <a:cxn ang="0">
                      <a:pos x="connsiteX5751" y="connsiteY5751"/>
                    </a:cxn>
                    <a:cxn ang="0">
                      <a:pos x="connsiteX5752" y="connsiteY5752"/>
                    </a:cxn>
                    <a:cxn ang="0">
                      <a:pos x="connsiteX5753" y="connsiteY5753"/>
                    </a:cxn>
                    <a:cxn ang="0">
                      <a:pos x="connsiteX5754" y="connsiteY5754"/>
                    </a:cxn>
                    <a:cxn ang="0">
                      <a:pos x="connsiteX5755" y="connsiteY5755"/>
                    </a:cxn>
                    <a:cxn ang="0">
                      <a:pos x="connsiteX5756" y="connsiteY5756"/>
                    </a:cxn>
                    <a:cxn ang="0">
                      <a:pos x="connsiteX5757" y="connsiteY5757"/>
                    </a:cxn>
                    <a:cxn ang="0">
                      <a:pos x="connsiteX5758" y="connsiteY5758"/>
                    </a:cxn>
                    <a:cxn ang="0">
                      <a:pos x="connsiteX5759" y="connsiteY5759"/>
                    </a:cxn>
                    <a:cxn ang="0">
                      <a:pos x="connsiteX5760" y="connsiteY5760"/>
                    </a:cxn>
                    <a:cxn ang="0">
                      <a:pos x="connsiteX5761" y="connsiteY5761"/>
                    </a:cxn>
                    <a:cxn ang="0">
                      <a:pos x="connsiteX5762" y="connsiteY5762"/>
                    </a:cxn>
                    <a:cxn ang="0">
                      <a:pos x="connsiteX5763" y="connsiteY5763"/>
                    </a:cxn>
                    <a:cxn ang="0">
                      <a:pos x="connsiteX5764" y="connsiteY5764"/>
                    </a:cxn>
                    <a:cxn ang="0">
                      <a:pos x="connsiteX5765" y="connsiteY5765"/>
                    </a:cxn>
                    <a:cxn ang="0">
                      <a:pos x="connsiteX5766" y="connsiteY5766"/>
                    </a:cxn>
                    <a:cxn ang="0">
                      <a:pos x="connsiteX5767" y="connsiteY5767"/>
                    </a:cxn>
                    <a:cxn ang="0">
                      <a:pos x="connsiteX5768" y="connsiteY5768"/>
                    </a:cxn>
                    <a:cxn ang="0">
                      <a:pos x="connsiteX5769" y="connsiteY5769"/>
                    </a:cxn>
                    <a:cxn ang="0">
                      <a:pos x="connsiteX5770" y="connsiteY5770"/>
                    </a:cxn>
                    <a:cxn ang="0">
                      <a:pos x="connsiteX5771" y="connsiteY5771"/>
                    </a:cxn>
                    <a:cxn ang="0">
                      <a:pos x="connsiteX5772" y="connsiteY5772"/>
                    </a:cxn>
                    <a:cxn ang="0">
                      <a:pos x="connsiteX5773" y="connsiteY5773"/>
                    </a:cxn>
                    <a:cxn ang="0">
                      <a:pos x="connsiteX5774" y="connsiteY5774"/>
                    </a:cxn>
                    <a:cxn ang="0">
                      <a:pos x="connsiteX5775" y="connsiteY5775"/>
                    </a:cxn>
                    <a:cxn ang="0">
                      <a:pos x="connsiteX5776" y="connsiteY5776"/>
                    </a:cxn>
                    <a:cxn ang="0">
                      <a:pos x="connsiteX5777" y="connsiteY5777"/>
                    </a:cxn>
                    <a:cxn ang="0">
                      <a:pos x="connsiteX5778" y="connsiteY5778"/>
                    </a:cxn>
                    <a:cxn ang="0">
                      <a:pos x="connsiteX5779" y="connsiteY5779"/>
                    </a:cxn>
                    <a:cxn ang="0">
                      <a:pos x="connsiteX5780" y="connsiteY5780"/>
                    </a:cxn>
                    <a:cxn ang="0">
                      <a:pos x="connsiteX5781" y="connsiteY5781"/>
                    </a:cxn>
                    <a:cxn ang="0">
                      <a:pos x="connsiteX5782" y="connsiteY5782"/>
                    </a:cxn>
                    <a:cxn ang="0">
                      <a:pos x="connsiteX5783" y="connsiteY5783"/>
                    </a:cxn>
                    <a:cxn ang="0">
                      <a:pos x="connsiteX5784" y="connsiteY5784"/>
                    </a:cxn>
                    <a:cxn ang="0">
                      <a:pos x="connsiteX5785" y="connsiteY5785"/>
                    </a:cxn>
                    <a:cxn ang="0">
                      <a:pos x="connsiteX5786" y="connsiteY5786"/>
                    </a:cxn>
                    <a:cxn ang="0">
                      <a:pos x="connsiteX5787" y="connsiteY5787"/>
                    </a:cxn>
                    <a:cxn ang="0">
                      <a:pos x="connsiteX5788" y="connsiteY5788"/>
                    </a:cxn>
                    <a:cxn ang="0">
                      <a:pos x="connsiteX5789" y="connsiteY5789"/>
                    </a:cxn>
                    <a:cxn ang="0">
                      <a:pos x="connsiteX5790" y="connsiteY5790"/>
                    </a:cxn>
                    <a:cxn ang="0">
                      <a:pos x="connsiteX5791" y="connsiteY5791"/>
                    </a:cxn>
                    <a:cxn ang="0">
                      <a:pos x="connsiteX5792" y="connsiteY5792"/>
                    </a:cxn>
                    <a:cxn ang="0">
                      <a:pos x="connsiteX5793" y="connsiteY5793"/>
                    </a:cxn>
                    <a:cxn ang="0">
                      <a:pos x="connsiteX5794" y="connsiteY5794"/>
                    </a:cxn>
                    <a:cxn ang="0">
                      <a:pos x="connsiteX5795" y="connsiteY5795"/>
                    </a:cxn>
                    <a:cxn ang="0">
                      <a:pos x="connsiteX5796" y="connsiteY5796"/>
                    </a:cxn>
                    <a:cxn ang="0">
                      <a:pos x="connsiteX5797" y="connsiteY5797"/>
                    </a:cxn>
                    <a:cxn ang="0">
                      <a:pos x="connsiteX5798" y="connsiteY5798"/>
                    </a:cxn>
                    <a:cxn ang="0">
                      <a:pos x="connsiteX5799" y="connsiteY5799"/>
                    </a:cxn>
                    <a:cxn ang="0">
                      <a:pos x="connsiteX5800" y="connsiteY5800"/>
                    </a:cxn>
                    <a:cxn ang="0">
                      <a:pos x="connsiteX5801" y="connsiteY5801"/>
                    </a:cxn>
                    <a:cxn ang="0">
                      <a:pos x="connsiteX5802" y="connsiteY5802"/>
                    </a:cxn>
                    <a:cxn ang="0">
                      <a:pos x="connsiteX5803" y="connsiteY5803"/>
                    </a:cxn>
                    <a:cxn ang="0">
                      <a:pos x="connsiteX5804" y="connsiteY5804"/>
                    </a:cxn>
                    <a:cxn ang="0">
                      <a:pos x="connsiteX5805" y="connsiteY5805"/>
                    </a:cxn>
                    <a:cxn ang="0">
                      <a:pos x="connsiteX5806" y="connsiteY5806"/>
                    </a:cxn>
                    <a:cxn ang="0">
                      <a:pos x="connsiteX5807" y="connsiteY5807"/>
                    </a:cxn>
                    <a:cxn ang="0">
                      <a:pos x="connsiteX5808" y="connsiteY5808"/>
                    </a:cxn>
                    <a:cxn ang="0">
                      <a:pos x="connsiteX5809" y="connsiteY5809"/>
                    </a:cxn>
                    <a:cxn ang="0">
                      <a:pos x="connsiteX5810" y="connsiteY5810"/>
                    </a:cxn>
                    <a:cxn ang="0">
                      <a:pos x="connsiteX5811" y="connsiteY5811"/>
                    </a:cxn>
                    <a:cxn ang="0">
                      <a:pos x="connsiteX5812" y="connsiteY5812"/>
                    </a:cxn>
                    <a:cxn ang="0">
                      <a:pos x="connsiteX5813" y="connsiteY5813"/>
                    </a:cxn>
                    <a:cxn ang="0">
                      <a:pos x="connsiteX5814" y="connsiteY5814"/>
                    </a:cxn>
                    <a:cxn ang="0">
                      <a:pos x="connsiteX5815" y="connsiteY5815"/>
                    </a:cxn>
                    <a:cxn ang="0">
                      <a:pos x="connsiteX5816" y="connsiteY5816"/>
                    </a:cxn>
                    <a:cxn ang="0">
                      <a:pos x="connsiteX5817" y="connsiteY5817"/>
                    </a:cxn>
                    <a:cxn ang="0">
                      <a:pos x="connsiteX5818" y="connsiteY5818"/>
                    </a:cxn>
                    <a:cxn ang="0">
                      <a:pos x="connsiteX5819" y="connsiteY5819"/>
                    </a:cxn>
                    <a:cxn ang="0">
                      <a:pos x="connsiteX5820" y="connsiteY5820"/>
                    </a:cxn>
                    <a:cxn ang="0">
                      <a:pos x="connsiteX5821" y="connsiteY5821"/>
                    </a:cxn>
                    <a:cxn ang="0">
                      <a:pos x="connsiteX5822" y="connsiteY5822"/>
                    </a:cxn>
                    <a:cxn ang="0">
                      <a:pos x="connsiteX5823" y="connsiteY5823"/>
                    </a:cxn>
                    <a:cxn ang="0">
                      <a:pos x="connsiteX5824" y="connsiteY5824"/>
                    </a:cxn>
                    <a:cxn ang="0">
                      <a:pos x="connsiteX5825" y="connsiteY5825"/>
                    </a:cxn>
                    <a:cxn ang="0">
                      <a:pos x="connsiteX5826" y="connsiteY5826"/>
                    </a:cxn>
                    <a:cxn ang="0">
                      <a:pos x="connsiteX5827" y="connsiteY5827"/>
                    </a:cxn>
                    <a:cxn ang="0">
                      <a:pos x="connsiteX5828" y="connsiteY5828"/>
                    </a:cxn>
                    <a:cxn ang="0">
                      <a:pos x="connsiteX5829" y="connsiteY5829"/>
                    </a:cxn>
                    <a:cxn ang="0">
                      <a:pos x="connsiteX5830" y="connsiteY5830"/>
                    </a:cxn>
                    <a:cxn ang="0">
                      <a:pos x="connsiteX5831" y="connsiteY5831"/>
                    </a:cxn>
                    <a:cxn ang="0">
                      <a:pos x="connsiteX5832" y="connsiteY5832"/>
                    </a:cxn>
                    <a:cxn ang="0">
                      <a:pos x="connsiteX5833" y="connsiteY5833"/>
                    </a:cxn>
                    <a:cxn ang="0">
                      <a:pos x="connsiteX5834" y="connsiteY5834"/>
                    </a:cxn>
                    <a:cxn ang="0">
                      <a:pos x="connsiteX5835" y="connsiteY5835"/>
                    </a:cxn>
                    <a:cxn ang="0">
                      <a:pos x="connsiteX5836" y="connsiteY5836"/>
                    </a:cxn>
                    <a:cxn ang="0">
                      <a:pos x="connsiteX5837" y="connsiteY5837"/>
                    </a:cxn>
                    <a:cxn ang="0">
                      <a:pos x="connsiteX5838" y="connsiteY5838"/>
                    </a:cxn>
                    <a:cxn ang="0">
                      <a:pos x="connsiteX5839" y="connsiteY5839"/>
                    </a:cxn>
                    <a:cxn ang="0">
                      <a:pos x="connsiteX5840" y="connsiteY5840"/>
                    </a:cxn>
                    <a:cxn ang="0">
                      <a:pos x="connsiteX5841" y="connsiteY5841"/>
                    </a:cxn>
                    <a:cxn ang="0">
                      <a:pos x="connsiteX5842" y="connsiteY5842"/>
                    </a:cxn>
                    <a:cxn ang="0">
                      <a:pos x="connsiteX5843" y="connsiteY5843"/>
                    </a:cxn>
                    <a:cxn ang="0">
                      <a:pos x="connsiteX5844" y="connsiteY5844"/>
                    </a:cxn>
                    <a:cxn ang="0">
                      <a:pos x="connsiteX5845" y="connsiteY5845"/>
                    </a:cxn>
                    <a:cxn ang="0">
                      <a:pos x="connsiteX5846" y="connsiteY5846"/>
                    </a:cxn>
                    <a:cxn ang="0">
                      <a:pos x="connsiteX5847" y="connsiteY5847"/>
                    </a:cxn>
                    <a:cxn ang="0">
                      <a:pos x="connsiteX5848" y="connsiteY5848"/>
                    </a:cxn>
                    <a:cxn ang="0">
                      <a:pos x="connsiteX5849" y="connsiteY5849"/>
                    </a:cxn>
                    <a:cxn ang="0">
                      <a:pos x="connsiteX5850" y="connsiteY5850"/>
                    </a:cxn>
                    <a:cxn ang="0">
                      <a:pos x="connsiteX5851" y="connsiteY5851"/>
                    </a:cxn>
                    <a:cxn ang="0">
                      <a:pos x="connsiteX5852" y="connsiteY5852"/>
                    </a:cxn>
                    <a:cxn ang="0">
                      <a:pos x="connsiteX5853" y="connsiteY5853"/>
                    </a:cxn>
                    <a:cxn ang="0">
                      <a:pos x="connsiteX5854" y="connsiteY5854"/>
                    </a:cxn>
                    <a:cxn ang="0">
                      <a:pos x="connsiteX5855" y="connsiteY5855"/>
                    </a:cxn>
                    <a:cxn ang="0">
                      <a:pos x="connsiteX5856" y="connsiteY5856"/>
                    </a:cxn>
                    <a:cxn ang="0">
                      <a:pos x="connsiteX5857" y="connsiteY5857"/>
                    </a:cxn>
                    <a:cxn ang="0">
                      <a:pos x="connsiteX5858" y="connsiteY5858"/>
                    </a:cxn>
                    <a:cxn ang="0">
                      <a:pos x="connsiteX5859" y="connsiteY5859"/>
                    </a:cxn>
                    <a:cxn ang="0">
                      <a:pos x="connsiteX5860" y="connsiteY5860"/>
                    </a:cxn>
                    <a:cxn ang="0">
                      <a:pos x="connsiteX5861" y="connsiteY5861"/>
                    </a:cxn>
                    <a:cxn ang="0">
                      <a:pos x="connsiteX5862" y="connsiteY5862"/>
                    </a:cxn>
                    <a:cxn ang="0">
                      <a:pos x="connsiteX5863" y="connsiteY5863"/>
                    </a:cxn>
                    <a:cxn ang="0">
                      <a:pos x="connsiteX5864" y="connsiteY5864"/>
                    </a:cxn>
                    <a:cxn ang="0">
                      <a:pos x="connsiteX5865" y="connsiteY5865"/>
                    </a:cxn>
                    <a:cxn ang="0">
                      <a:pos x="connsiteX5866" y="connsiteY5866"/>
                    </a:cxn>
                    <a:cxn ang="0">
                      <a:pos x="connsiteX5867" y="connsiteY5867"/>
                    </a:cxn>
                    <a:cxn ang="0">
                      <a:pos x="connsiteX5868" y="connsiteY5868"/>
                    </a:cxn>
                    <a:cxn ang="0">
                      <a:pos x="connsiteX5869" y="connsiteY5869"/>
                    </a:cxn>
                    <a:cxn ang="0">
                      <a:pos x="connsiteX5870" y="connsiteY5870"/>
                    </a:cxn>
                    <a:cxn ang="0">
                      <a:pos x="connsiteX5871" y="connsiteY5871"/>
                    </a:cxn>
                    <a:cxn ang="0">
                      <a:pos x="connsiteX5872" y="connsiteY5872"/>
                    </a:cxn>
                    <a:cxn ang="0">
                      <a:pos x="connsiteX5873" y="connsiteY5873"/>
                    </a:cxn>
                    <a:cxn ang="0">
                      <a:pos x="connsiteX5874" y="connsiteY5874"/>
                    </a:cxn>
                    <a:cxn ang="0">
                      <a:pos x="connsiteX5875" y="connsiteY5875"/>
                    </a:cxn>
                    <a:cxn ang="0">
                      <a:pos x="connsiteX5876" y="connsiteY5876"/>
                    </a:cxn>
                    <a:cxn ang="0">
                      <a:pos x="connsiteX5877" y="connsiteY5877"/>
                    </a:cxn>
                    <a:cxn ang="0">
                      <a:pos x="connsiteX5878" y="connsiteY5878"/>
                    </a:cxn>
                    <a:cxn ang="0">
                      <a:pos x="connsiteX5879" y="connsiteY5879"/>
                    </a:cxn>
                    <a:cxn ang="0">
                      <a:pos x="connsiteX5880" y="connsiteY5880"/>
                    </a:cxn>
                    <a:cxn ang="0">
                      <a:pos x="connsiteX5881" y="connsiteY5881"/>
                    </a:cxn>
                    <a:cxn ang="0">
                      <a:pos x="connsiteX5882" y="connsiteY5882"/>
                    </a:cxn>
                    <a:cxn ang="0">
                      <a:pos x="connsiteX5883" y="connsiteY5883"/>
                    </a:cxn>
                    <a:cxn ang="0">
                      <a:pos x="connsiteX5884" y="connsiteY5884"/>
                    </a:cxn>
                    <a:cxn ang="0">
                      <a:pos x="connsiteX5885" y="connsiteY5885"/>
                    </a:cxn>
                    <a:cxn ang="0">
                      <a:pos x="connsiteX5886" y="connsiteY5886"/>
                    </a:cxn>
                    <a:cxn ang="0">
                      <a:pos x="connsiteX5887" y="connsiteY5887"/>
                    </a:cxn>
                    <a:cxn ang="0">
                      <a:pos x="connsiteX5888" y="connsiteY5888"/>
                    </a:cxn>
                    <a:cxn ang="0">
                      <a:pos x="connsiteX5889" y="connsiteY5889"/>
                    </a:cxn>
                    <a:cxn ang="0">
                      <a:pos x="connsiteX5890" y="connsiteY5890"/>
                    </a:cxn>
                    <a:cxn ang="0">
                      <a:pos x="connsiteX5891" y="connsiteY5891"/>
                    </a:cxn>
                    <a:cxn ang="0">
                      <a:pos x="connsiteX5892" y="connsiteY5892"/>
                    </a:cxn>
                    <a:cxn ang="0">
                      <a:pos x="connsiteX5893" y="connsiteY5893"/>
                    </a:cxn>
                    <a:cxn ang="0">
                      <a:pos x="connsiteX5894" y="connsiteY5894"/>
                    </a:cxn>
                    <a:cxn ang="0">
                      <a:pos x="connsiteX5895" y="connsiteY5895"/>
                    </a:cxn>
                    <a:cxn ang="0">
                      <a:pos x="connsiteX5896" y="connsiteY5896"/>
                    </a:cxn>
                    <a:cxn ang="0">
                      <a:pos x="connsiteX5897" y="connsiteY5897"/>
                    </a:cxn>
                    <a:cxn ang="0">
                      <a:pos x="connsiteX5898" y="connsiteY5898"/>
                    </a:cxn>
                    <a:cxn ang="0">
                      <a:pos x="connsiteX5899" y="connsiteY5899"/>
                    </a:cxn>
                    <a:cxn ang="0">
                      <a:pos x="connsiteX5900" y="connsiteY5900"/>
                    </a:cxn>
                    <a:cxn ang="0">
                      <a:pos x="connsiteX5901" y="connsiteY5901"/>
                    </a:cxn>
                    <a:cxn ang="0">
                      <a:pos x="connsiteX5902" y="connsiteY5902"/>
                    </a:cxn>
                    <a:cxn ang="0">
                      <a:pos x="connsiteX5903" y="connsiteY5903"/>
                    </a:cxn>
                    <a:cxn ang="0">
                      <a:pos x="connsiteX5904" y="connsiteY5904"/>
                    </a:cxn>
                    <a:cxn ang="0">
                      <a:pos x="connsiteX5905" y="connsiteY5905"/>
                    </a:cxn>
                    <a:cxn ang="0">
                      <a:pos x="connsiteX5906" y="connsiteY5906"/>
                    </a:cxn>
                    <a:cxn ang="0">
                      <a:pos x="connsiteX5907" y="connsiteY5907"/>
                    </a:cxn>
                    <a:cxn ang="0">
                      <a:pos x="connsiteX5908" y="connsiteY5908"/>
                    </a:cxn>
                    <a:cxn ang="0">
                      <a:pos x="connsiteX5909" y="connsiteY5909"/>
                    </a:cxn>
                    <a:cxn ang="0">
                      <a:pos x="connsiteX5910" y="connsiteY5910"/>
                    </a:cxn>
                    <a:cxn ang="0">
                      <a:pos x="connsiteX5911" y="connsiteY5911"/>
                    </a:cxn>
                    <a:cxn ang="0">
                      <a:pos x="connsiteX5912" y="connsiteY5912"/>
                    </a:cxn>
                    <a:cxn ang="0">
                      <a:pos x="connsiteX5913" y="connsiteY5913"/>
                    </a:cxn>
                    <a:cxn ang="0">
                      <a:pos x="connsiteX5914" y="connsiteY5914"/>
                    </a:cxn>
                    <a:cxn ang="0">
                      <a:pos x="connsiteX5915" y="connsiteY5915"/>
                    </a:cxn>
                    <a:cxn ang="0">
                      <a:pos x="connsiteX5916" y="connsiteY5916"/>
                    </a:cxn>
                    <a:cxn ang="0">
                      <a:pos x="connsiteX5917" y="connsiteY5917"/>
                    </a:cxn>
                    <a:cxn ang="0">
                      <a:pos x="connsiteX5918" y="connsiteY5918"/>
                    </a:cxn>
                    <a:cxn ang="0">
                      <a:pos x="connsiteX5919" y="connsiteY5919"/>
                    </a:cxn>
                    <a:cxn ang="0">
                      <a:pos x="connsiteX5920" y="connsiteY5920"/>
                    </a:cxn>
                    <a:cxn ang="0">
                      <a:pos x="connsiteX5921" y="connsiteY5921"/>
                    </a:cxn>
                    <a:cxn ang="0">
                      <a:pos x="connsiteX5922" y="connsiteY5922"/>
                    </a:cxn>
                    <a:cxn ang="0">
                      <a:pos x="connsiteX5923" y="connsiteY5923"/>
                    </a:cxn>
                    <a:cxn ang="0">
                      <a:pos x="connsiteX5924" y="connsiteY5924"/>
                    </a:cxn>
                    <a:cxn ang="0">
                      <a:pos x="connsiteX5925" y="connsiteY5925"/>
                    </a:cxn>
                    <a:cxn ang="0">
                      <a:pos x="connsiteX5926" y="connsiteY5926"/>
                    </a:cxn>
                    <a:cxn ang="0">
                      <a:pos x="connsiteX5927" y="connsiteY5927"/>
                    </a:cxn>
                    <a:cxn ang="0">
                      <a:pos x="connsiteX5928" y="connsiteY5928"/>
                    </a:cxn>
                    <a:cxn ang="0">
                      <a:pos x="connsiteX5929" y="connsiteY5929"/>
                    </a:cxn>
                    <a:cxn ang="0">
                      <a:pos x="connsiteX5930" y="connsiteY5930"/>
                    </a:cxn>
                    <a:cxn ang="0">
                      <a:pos x="connsiteX5931" y="connsiteY5931"/>
                    </a:cxn>
                    <a:cxn ang="0">
                      <a:pos x="connsiteX5932" y="connsiteY5932"/>
                    </a:cxn>
                    <a:cxn ang="0">
                      <a:pos x="connsiteX5933" y="connsiteY5933"/>
                    </a:cxn>
                    <a:cxn ang="0">
                      <a:pos x="connsiteX5934" y="connsiteY5934"/>
                    </a:cxn>
                    <a:cxn ang="0">
                      <a:pos x="connsiteX5935" y="connsiteY5935"/>
                    </a:cxn>
                    <a:cxn ang="0">
                      <a:pos x="connsiteX5936" y="connsiteY5936"/>
                    </a:cxn>
                    <a:cxn ang="0">
                      <a:pos x="connsiteX5937" y="connsiteY5937"/>
                    </a:cxn>
                    <a:cxn ang="0">
                      <a:pos x="connsiteX5938" y="connsiteY5938"/>
                    </a:cxn>
                    <a:cxn ang="0">
                      <a:pos x="connsiteX5939" y="connsiteY5939"/>
                    </a:cxn>
                    <a:cxn ang="0">
                      <a:pos x="connsiteX5940" y="connsiteY5940"/>
                    </a:cxn>
                    <a:cxn ang="0">
                      <a:pos x="connsiteX5941" y="connsiteY5941"/>
                    </a:cxn>
                    <a:cxn ang="0">
                      <a:pos x="connsiteX5942" y="connsiteY5942"/>
                    </a:cxn>
                    <a:cxn ang="0">
                      <a:pos x="connsiteX5943" y="connsiteY5943"/>
                    </a:cxn>
                    <a:cxn ang="0">
                      <a:pos x="connsiteX5944" y="connsiteY5944"/>
                    </a:cxn>
                    <a:cxn ang="0">
                      <a:pos x="connsiteX5945" y="connsiteY5945"/>
                    </a:cxn>
                    <a:cxn ang="0">
                      <a:pos x="connsiteX5946" y="connsiteY5946"/>
                    </a:cxn>
                    <a:cxn ang="0">
                      <a:pos x="connsiteX5947" y="connsiteY5947"/>
                    </a:cxn>
                    <a:cxn ang="0">
                      <a:pos x="connsiteX5948" y="connsiteY5948"/>
                    </a:cxn>
                    <a:cxn ang="0">
                      <a:pos x="connsiteX5949" y="connsiteY5949"/>
                    </a:cxn>
                    <a:cxn ang="0">
                      <a:pos x="connsiteX5950" y="connsiteY5950"/>
                    </a:cxn>
                    <a:cxn ang="0">
                      <a:pos x="connsiteX5951" y="connsiteY5951"/>
                    </a:cxn>
                    <a:cxn ang="0">
                      <a:pos x="connsiteX5952" y="connsiteY5952"/>
                    </a:cxn>
                    <a:cxn ang="0">
                      <a:pos x="connsiteX5953" y="connsiteY5953"/>
                    </a:cxn>
                    <a:cxn ang="0">
                      <a:pos x="connsiteX5954" y="connsiteY5954"/>
                    </a:cxn>
                    <a:cxn ang="0">
                      <a:pos x="connsiteX5955" y="connsiteY5955"/>
                    </a:cxn>
                    <a:cxn ang="0">
                      <a:pos x="connsiteX5956" y="connsiteY5956"/>
                    </a:cxn>
                    <a:cxn ang="0">
                      <a:pos x="connsiteX5957" y="connsiteY5957"/>
                    </a:cxn>
                    <a:cxn ang="0">
                      <a:pos x="connsiteX5958" y="connsiteY5958"/>
                    </a:cxn>
                    <a:cxn ang="0">
                      <a:pos x="connsiteX5959" y="connsiteY5959"/>
                    </a:cxn>
                    <a:cxn ang="0">
                      <a:pos x="connsiteX5960" y="connsiteY5960"/>
                    </a:cxn>
                    <a:cxn ang="0">
                      <a:pos x="connsiteX5961" y="connsiteY5961"/>
                    </a:cxn>
                    <a:cxn ang="0">
                      <a:pos x="connsiteX5962" y="connsiteY5962"/>
                    </a:cxn>
                    <a:cxn ang="0">
                      <a:pos x="connsiteX5963" y="connsiteY5963"/>
                    </a:cxn>
                    <a:cxn ang="0">
                      <a:pos x="connsiteX5964" y="connsiteY5964"/>
                    </a:cxn>
                    <a:cxn ang="0">
                      <a:pos x="connsiteX5965" y="connsiteY5965"/>
                    </a:cxn>
                    <a:cxn ang="0">
                      <a:pos x="connsiteX5966" y="connsiteY5966"/>
                    </a:cxn>
                    <a:cxn ang="0">
                      <a:pos x="connsiteX5967" y="connsiteY5967"/>
                    </a:cxn>
                    <a:cxn ang="0">
                      <a:pos x="connsiteX5968" y="connsiteY5968"/>
                    </a:cxn>
                    <a:cxn ang="0">
                      <a:pos x="connsiteX5969" y="connsiteY5969"/>
                    </a:cxn>
                    <a:cxn ang="0">
                      <a:pos x="connsiteX5970" y="connsiteY5970"/>
                    </a:cxn>
                    <a:cxn ang="0">
                      <a:pos x="connsiteX5971" y="connsiteY5971"/>
                    </a:cxn>
                    <a:cxn ang="0">
                      <a:pos x="connsiteX5972" y="connsiteY5972"/>
                    </a:cxn>
                    <a:cxn ang="0">
                      <a:pos x="connsiteX5973" y="connsiteY5973"/>
                    </a:cxn>
                    <a:cxn ang="0">
                      <a:pos x="connsiteX5974" y="connsiteY5974"/>
                    </a:cxn>
                    <a:cxn ang="0">
                      <a:pos x="connsiteX5975" y="connsiteY5975"/>
                    </a:cxn>
                    <a:cxn ang="0">
                      <a:pos x="connsiteX5976" y="connsiteY5976"/>
                    </a:cxn>
                    <a:cxn ang="0">
                      <a:pos x="connsiteX5977" y="connsiteY5977"/>
                    </a:cxn>
                    <a:cxn ang="0">
                      <a:pos x="connsiteX5978" y="connsiteY5978"/>
                    </a:cxn>
                    <a:cxn ang="0">
                      <a:pos x="connsiteX5979" y="connsiteY5979"/>
                    </a:cxn>
                    <a:cxn ang="0">
                      <a:pos x="connsiteX5980" y="connsiteY5980"/>
                    </a:cxn>
                    <a:cxn ang="0">
                      <a:pos x="connsiteX5981" y="connsiteY5981"/>
                    </a:cxn>
                    <a:cxn ang="0">
                      <a:pos x="connsiteX5982" y="connsiteY5982"/>
                    </a:cxn>
                    <a:cxn ang="0">
                      <a:pos x="connsiteX5983" y="connsiteY5983"/>
                    </a:cxn>
                    <a:cxn ang="0">
                      <a:pos x="connsiteX5984" y="connsiteY5984"/>
                    </a:cxn>
                    <a:cxn ang="0">
                      <a:pos x="connsiteX5985" y="connsiteY5985"/>
                    </a:cxn>
                    <a:cxn ang="0">
                      <a:pos x="connsiteX5986" y="connsiteY5986"/>
                    </a:cxn>
                    <a:cxn ang="0">
                      <a:pos x="connsiteX5987" y="connsiteY5987"/>
                    </a:cxn>
                    <a:cxn ang="0">
                      <a:pos x="connsiteX5988" y="connsiteY5988"/>
                    </a:cxn>
                    <a:cxn ang="0">
                      <a:pos x="connsiteX5989" y="connsiteY5989"/>
                    </a:cxn>
                    <a:cxn ang="0">
                      <a:pos x="connsiteX5990" y="connsiteY5990"/>
                    </a:cxn>
                    <a:cxn ang="0">
                      <a:pos x="connsiteX5991" y="connsiteY5991"/>
                    </a:cxn>
                    <a:cxn ang="0">
                      <a:pos x="connsiteX5992" y="connsiteY5992"/>
                    </a:cxn>
                    <a:cxn ang="0">
                      <a:pos x="connsiteX5993" y="connsiteY5993"/>
                    </a:cxn>
                    <a:cxn ang="0">
                      <a:pos x="connsiteX5994" y="connsiteY5994"/>
                    </a:cxn>
                    <a:cxn ang="0">
                      <a:pos x="connsiteX5995" y="connsiteY5995"/>
                    </a:cxn>
                    <a:cxn ang="0">
                      <a:pos x="connsiteX5996" y="connsiteY5996"/>
                    </a:cxn>
                    <a:cxn ang="0">
                      <a:pos x="connsiteX5997" y="connsiteY5997"/>
                    </a:cxn>
                    <a:cxn ang="0">
                      <a:pos x="connsiteX5998" y="connsiteY5998"/>
                    </a:cxn>
                    <a:cxn ang="0">
                      <a:pos x="connsiteX5999" y="connsiteY5999"/>
                    </a:cxn>
                    <a:cxn ang="0">
                      <a:pos x="connsiteX6000" y="connsiteY6000"/>
                    </a:cxn>
                    <a:cxn ang="0">
                      <a:pos x="connsiteX6001" y="connsiteY6001"/>
                    </a:cxn>
                    <a:cxn ang="0">
                      <a:pos x="connsiteX6002" y="connsiteY6002"/>
                    </a:cxn>
                    <a:cxn ang="0">
                      <a:pos x="connsiteX6003" y="connsiteY6003"/>
                    </a:cxn>
                    <a:cxn ang="0">
                      <a:pos x="connsiteX6004" y="connsiteY6004"/>
                    </a:cxn>
                    <a:cxn ang="0">
                      <a:pos x="connsiteX6005" y="connsiteY6005"/>
                    </a:cxn>
                    <a:cxn ang="0">
                      <a:pos x="connsiteX6006" y="connsiteY6006"/>
                    </a:cxn>
                    <a:cxn ang="0">
                      <a:pos x="connsiteX6007" y="connsiteY6007"/>
                    </a:cxn>
                    <a:cxn ang="0">
                      <a:pos x="connsiteX6008" y="connsiteY6008"/>
                    </a:cxn>
                    <a:cxn ang="0">
                      <a:pos x="connsiteX6009" y="connsiteY6009"/>
                    </a:cxn>
                    <a:cxn ang="0">
                      <a:pos x="connsiteX6010" y="connsiteY6010"/>
                    </a:cxn>
                    <a:cxn ang="0">
                      <a:pos x="connsiteX6011" y="connsiteY6011"/>
                    </a:cxn>
                    <a:cxn ang="0">
                      <a:pos x="connsiteX6012" y="connsiteY6012"/>
                    </a:cxn>
                    <a:cxn ang="0">
                      <a:pos x="connsiteX6013" y="connsiteY6013"/>
                    </a:cxn>
                    <a:cxn ang="0">
                      <a:pos x="connsiteX6014" y="connsiteY6014"/>
                    </a:cxn>
                    <a:cxn ang="0">
                      <a:pos x="connsiteX6015" y="connsiteY6015"/>
                    </a:cxn>
                    <a:cxn ang="0">
                      <a:pos x="connsiteX6016" y="connsiteY6016"/>
                    </a:cxn>
                    <a:cxn ang="0">
                      <a:pos x="connsiteX6017" y="connsiteY6017"/>
                    </a:cxn>
                    <a:cxn ang="0">
                      <a:pos x="connsiteX6018" y="connsiteY6018"/>
                    </a:cxn>
                    <a:cxn ang="0">
                      <a:pos x="connsiteX6019" y="connsiteY6019"/>
                    </a:cxn>
                    <a:cxn ang="0">
                      <a:pos x="connsiteX6020" y="connsiteY6020"/>
                    </a:cxn>
                    <a:cxn ang="0">
                      <a:pos x="connsiteX6021" y="connsiteY6021"/>
                    </a:cxn>
                    <a:cxn ang="0">
                      <a:pos x="connsiteX6022" y="connsiteY6022"/>
                    </a:cxn>
                    <a:cxn ang="0">
                      <a:pos x="connsiteX6023" y="connsiteY6023"/>
                    </a:cxn>
                    <a:cxn ang="0">
                      <a:pos x="connsiteX6024" y="connsiteY6024"/>
                    </a:cxn>
                    <a:cxn ang="0">
                      <a:pos x="connsiteX6025" y="connsiteY6025"/>
                    </a:cxn>
                    <a:cxn ang="0">
                      <a:pos x="connsiteX6026" y="connsiteY6026"/>
                    </a:cxn>
                    <a:cxn ang="0">
                      <a:pos x="connsiteX6027" y="connsiteY6027"/>
                    </a:cxn>
                    <a:cxn ang="0">
                      <a:pos x="connsiteX6028" y="connsiteY6028"/>
                    </a:cxn>
                    <a:cxn ang="0">
                      <a:pos x="connsiteX6029" y="connsiteY6029"/>
                    </a:cxn>
                    <a:cxn ang="0">
                      <a:pos x="connsiteX6030" y="connsiteY6030"/>
                    </a:cxn>
                    <a:cxn ang="0">
                      <a:pos x="connsiteX6031" y="connsiteY6031"/>
                    </a:cxn>
                    <a:cxn ang="0">
                      <a:pos x="connsiteX6032" y="connsiteY6032"/>
                    </a:cxn>
                    <a:cxn ang="0">
                      <a:pos x="connsiteX6033" y="connsiteY6033"/>
                    </a:cxn>
                    <a:cxn ang="0">
                      <a:pos x="connsiteX6034" y="connsiteY6034"/>
                    </a:cxn>
                    <a:cxn ang="0">
                      <a:pos x="connsiteX6035" y="connsiteY6035"/>
                    </a:cxn>
                    <a:cxn ang="0">
                      <a:pos x="connsiteX6036" y="connsiteY6036"/>
                    </a:cxn>
                    <a:cxn ang="0">
                      <a:pos x="connsiteX6037" y="connsiteY6037"/>
                    </a:cxn>
                    <a:cxn ang="0">
                      <a:pos x="connsiteX6038" y="connsiteY6038"/>
                    </a:cxn>
                    <a:cxn ang="0">
                      <a:pos x="connsiteX6039" y="connsiteY6039"/>
                    </a:cxn>
                    <a:cxn ang="0">
                      <a:pos x="connsiteX6040" y="connsiteY6040"/>
                    </a:cxn>
                    <a:cxn ang="0">
                      <a:pos x="connsiteX6041" y="connsiteY6041"/>
                    </a:cxn>
                    <a:cxn ang="0">
                      <a:pos x="connsiteX6042" y="connsiteY6042"/>
                    </a:cxn>
                    <a:cxn ang="0">
                      <a:pos x="connsiteX6043" y="connsiteY6043"/>
                    </a:cxn>
                    <a:cxn ang="0">
                      <a:pos x="connsiteX6044" y="connsiteY6044"/>
                    </a:cxn>
                    <a:cxn ang="0">
                      <a:pos x="connsiteX6045" y="connsiteY6045"/>
                    </a:cxn>
                    <a:cxn ang="0">
                      <a:pos x="connsiteX6046" y="connsiteY6046"/>
                    </a:cxn>
                    <a:cxn ang="0">
                      <a:pos x="connsiteX6047" y="connsiteY6047"/>
                    </a:cxn>
                    <a:cxn ang="0">
                      <a:pos x="connsiteX6048" y="connsiteY6048"/>
                    </a:cxn>
                    <a:cxn ang="0">
                      <a:pos x="connsiteX6049" y="connsiteY6049"/>
                    </a:cxn>
                    <a:cxn ang="0">
                      <a:pos x="connsiteX6050" y="connsiteY6050"/>
                    </a:cxn>
                    <a:cxn ang="0">
                      <a:pos x="connsiteX6051" y="connsiteY6051"/>
                    </a:cxn>
                    <a:cxn ang="0">
                      <a:pos x="connsiteX6052" y="connsiteY6052"/>
                    </a:cxn>
                    <a:cxn ang="0">
                      <a:pos x="connsiteX6053" y="connsiteY6053"/>
                    </a:cxn>
                    <a:cxn ang="0">
                      <a:pos x="connsiteX6054" y="connsiteY6054"/>
                    </a:cxn>
                    <a:cxn ang="0">
                      <a:pos x="connsiteX6055" y="connsiteY6055"/>
                    </a:cxn>
                    <a:cxn ang="0">
                      <a:pos x="connsiteX6056" y="connsiteY6056"/>
                    </a:cxn>
                    <a:cxn ang="0">
                      <a:pos x="connsiteX6057" y="connsiteY6057"/>
                    </a:cxn>
                    <a:cxn ang="0">
                      <a:pos x="connsiteX6058" y="connsiteY6058"/>
                    </a:cxn>
                    <a:cxn ang="0">
                      <a:pos x="connsiteX6059" y="connsiteY6059"/>
                    </a:cxn>
                    <a:cxn ang="0">
                      <a:pos x="connsiteX6060" y="connsiteY6060"/>
                    </a:cxn>
                    <a:cxn ang="0">
                      <a:pos x="connsiteX6061" y="connsiteY6061"/>
                    </a:cxn>
                    <a:cxn ang="0">
                      <a:pos x="connsiteX6062" y="connsiteY6062"/>
                    </a:cxn>
                    <a:cxn ang="0">
                      <a:pos x="connsiteX6063" y="connsiteY6063"/>
                    </a:cxn>
                    <a:cxn ang="0">
                      <a:pos x="connsiteX6064" y="connsiteY6064"/>
                    </a:cxn>
                    <a:cxn ang="0">
                      <a:pos x="connsiteX6065" y="connsiteY6065"/>
                    </a:cxn>
                    <a:cxn ang="0">
                      <a:pos x="connsiteX6066" y="connsiteY6066"/>
                    </a:cxn>
                    <a:cxn ang="0">
                      <a:pos x="connsiteX6067" y="connsiteY6067"/>
                    </a:cxn>
                    <a:cxn ang="0">
                      <a:pos x="connsiteX6068" y="connsiteY6068"/>
                    </a:cxn>
                    <a:cxn ang="0">
                      <a:pos x="connsiteX6069" y="connsiteY6069"/>
                    </a:cxn>
                    <a:cxn ang="0">
                      <a:pos x="connsiteX6070" y="connsiteY6070"/>
                    </a:cxn>
                    <a:cxn ang="0">
                      <a:pos x="connsiteX6071" y="connsiteY6071"/>
                    </a:cxn>
                    <a:cxn ang="0">
                      <a:pos x="connsiteX6072" y="connsiteY6072"/>
                    </a:cxn>
                    <a:cxn ang="0">
                      <a:pos x="connsiteX6073" y="connsiteY6073"/>
                    </a:cxn>
                    <a:cxn ang="0">
                      <a:pos x="connsiteX6074" y="connsiteY6074"/>
                    </a:cxn>
                    <a:cxn ang="0">
                      <a:pos x="connsiteX6075" y="connsiteY6075"/>
                    </a:cxn>
                    <a:cxn ang="0">
                      <a:pos x="connsiteX6076" y="connsiteY6076"/>
                    </a:cxn>
                    <a:cxn ang="0">
                      <a:pos x="connsiteX6077" y="connsiteY6077"/>
                    </a:cxn>
                    <a:cxn ang="0">
                      <a:pos x="connsiteX6078" y="connsiteY6078"/>
                    </a:cxn>
                    <a:cxn ang="0">
                      <a:pos x="connsiteX6079" y="connsiteY6079"/>
                    </a:cxn>
                    <a:cxn ang="0">
                      <a:pos x="connsiteX6080" y="connsiteY6080"/>
                    </a:cxn>
                    <a:cxn ang="0">
                      <a:pos x="connsiteX6081" y="connsiteY6081"/>
                    </a:cxn>
                    <a:cxn ang="0">
                      <a:pos x="connsiteX6082" y="connsiteY6082"/>
                    </a:cxn>
                    <a:cxn ang="0">
                      <a:pos x="connsiteX6083" y="connsiteY6083"/>
                    </a:cxn>
                    <a:cxn ang="0">
                      <a:pos x="connsiteX6084" y="connsiteY6084"/>
                    </a:cxn>
                    <a:cxn ang="0">
                      <a:pos x="connsiteX6085" y="connsiteY6085"/>
                    </a:cxn>
                    <a:cxn ang="0">
                      <a:pos x="connsiteX6086" y="connsiteY6086"/>
                    </a:cxn>
                    <a:cxn ang="0">
                      <a:pos x="connsiteX6087" y="connsiteY6087"/>
                    </a:cxn>
                    <a:cxn ang="0">
                      <a:pos x="connsiteX6088" y="connsiteY6088"/>
                    </a:cxn>
                    <a:cxn ang="0">
                      <a:pos x="connsiteX6089" y="connsiteY6089"/>
                    </a:cxn>
                    <a:cxn ang="0">
                      <a:pos x="connsiteX6090" y="connsiteY6090"/>
                    </a:cxn>
                    <a:cxn ang="0">
                      <a:pos x="connsiteX6091" y="connsiteY6091"/>
                    </a:cxn>
                    <a:cxn ang="0">
                      <a:pos x="connsiteX6092" y="connsiteY6092"/>
                    </a:cxn>
                    <a:cxn ang="0">
                      <a:pos x="connsiteX6093" y="connsiteY6093"/>
                    </a:cxn>
                    <a:cxn ang="0">
                      <a:pos x="connsiteX6094" y="connsiteY6094"/>
                    </a:cxn>
                    <a:cxn ang="0">
                      <a:pos x="connsiteX6095" y="connsiteY6095"/>
                    </a:cxn>
                    <a:cxn ang="0">
                      <a:pos x="connsiteX6096" y="connsiteY6096"/>
                    </a:cxn>
                    <a:cxn ang="0">
                      <a:pos x="connsiteX6097" y="connsiteY6097"/>
                    </a:cxn>
                    <a:cxn ang="0">
                      <a:pos x="connsiteX6098" y="connsiteY6098"/>
                    </a:cxn>
                    <a:cxn ang="0">
                      <a:pos x="connsiteX6099" y="connsiteY6099"/>
                    </a:cxn>
                    <a:cxn ang="0">
                      <a:pos x="connsiteX6100" y="connsiteY6100"/>
                    </a:cxn>
                    <a:cxn ang="0">
                      <a:pos x="connsiteX6101" y="connsiteY6101"/>
                    </a:cxn>
                    <a:cxn ang="0">
                      <a:pos x="connsiteX6102" y="connsiteY6102"/>
                    </a:cxn>
                    <a:cxn ang="0">
                      <a:pos x="connsiteX6103" y="connsiteY6103"/>
                    </a:cxn>
                    <a:cxn ang="0">
                      <a:pos x="connsiteX6104" y="connsiteY6104"/>
                    </a:cxn>
                    <a:cxn ang="0">
                      <a:pos x="connsiteX6105" y="connsiteY6105"/>
                    </a:cxn>
                    <a:cxn ang="0">
                      <a:pos x="connsiteX6106" y="connsiteY6106"/>
                    </a:cxn>
                    <a:cxn ang="0">
                      <a:pos x="connsiteX6107" y="connsiteY6107"/>
                    </a:cxn>
                    <a:cxn ang="0">
                      <a:pos x="connsiteX6108" y="connsiteY6108"/>
                    </a:cxn>
                    <a:cxn ang="0">
                      <a:pos x="connsiteX6109" y="connsiteY6109"/>
                    </a:cxn>
                    <a:cxn ang="0">
                      <a:pos x="connsiteX6110" y="connsiteY6110"/>
                    </a:cxn>
                    <a:cxn ang="0">
                      <a:pos x="connsiteX6111" y="connsiteY6111"/>
                    </a:cxn>
                    <a:cxn ang="0">
                      <a:pos x="connsiteX6112" y="connsiteY6112"/>
                    </a:cxn>
                    <a:cxn ang="0">
                      <a:pos x="connsiteX6113" y="connsiteY6113"/>
                    </a:cxn>
                    <a:cxn ang="0">
                      <a:pos x="connsiteX6114" y="connsiteY6114"/>
                    </a:cxn>
                    <a:cxn ang="0">
                      <a:pos x="connsiteX6115" y="connsiteY6115"/>
                    </a:cxn>
                    <a:cxn ang="0">
                      <a:pos x="connsiteX6116" y="connsiteY6116"/>
                    </a:cxn>
                    <a:cxn ang="0">
                      <a:pos x="connsiteX6117" y="connsiteY6117"/>
                    </a:cxn>
                    <a:cxn ang="0">
                      <a:pos x="connsiteX6118" y="connsiteY6118"/>
                    </a:cxn>
                    <a:cxn ang="0">
                      <a:pos x="connsiteX6119" y="connsiteY6119"/>
                    </a:cxn>
                    <a:cxn ang="0">
                      <a:pos x="connsiteX6120" y="connsiteY6120"/>
                    </a:cxn>
                    <a:cxn ang="0">
                      <a:pos x="connsiteX6121" y="connsiteY6121"/>
                    </a:cxn>
                    <a:cxn ang="0">
                      <a:pos x="connsiteX6122" y="connsiteY6122"/>
                    </a:cxn>
                    <a:cxn ang="0">
                      <a:pos x="connsiteX6123" y="connsiteY6123"/>
                    </a:cxn>
                    <a:cxn ang="0">
                      <a:pos x="connsiteX6124" y="connsiteY6124"/>
                    </a:cxn>
                    <a:cxn ang="0">
                      <a:pos x="connsiteX6125" y="connsiteY6125"/>
                    </a:cxn>
                    <a:cxn ang="0">
                      <a:pos x="connsiteX6126" y="connsiteY6126"/>
                    </a:cxn>
                    <a:cxn ang="0">
                      <a:pos x="connsiteX6127" y="connsiteY6127"/>
                    </a:cxn>
                    <a:cxn ang="0">
                      <a:pos x="connsiteX6128" y="connsiteY6128"/>
                    </a:cxn>
                    <a:cxn ang="0">
                      <a:pos x="connsiteX6129" y="connsiteY6129"/>
                    </a:cxn>
                    <a:cxn ang="0">
                      <a:pos x="connsiteX6130" y="connsiteY6130"/>
                    </a:cxn>
                    <a:cxn ang="0">
                      <a:pos x="connsiteX6131" y="connsiteY6131"/>
                    </a:cxn>
                    <a:cxn ang="0">
                      <a:pos x="connsiteX6132" y="connsiteY6132"/>
                    </a:cxn>
                    <a:cxn ang="0">
                      <a:pos x="connsiteX6133" y="connsiteY6133"/>
                    </a:cxn>
                    <a:cxn ang="0">
                      <a:pos x="connsiteX6134" y="connsiteY6134"/>
                    </a:cxn>
                    <a:cxn ang="0">
                      <a:pos x="connsiteX6135" y="connsiteY6135"/>
                    </a:cxn>
                    <a:cxn ang="0">
                      <a:pos x="connsiteX6136" y="connsiteY6136"/>
                    </a:cxn>
                    <a:cxn ang="0">
                      <a:pos x="connsiteX6137" y="connsiteY6137"/>
                    </a:cxn>
                    <a:cxn ang="0">
                      <a:pos x="connsiteX6138" y="connsiteY6138"/>
                    </a:cxn>
                    <a:cxn ang="0">
                      <a:pos x="connsiteX6139" y="connsiteY6139"/>
                    </a:cxn>
                    <a:cxn ang="0">
                      <a:pos x="connsiteX6140" y="connsiteY6140"/>
                    </a:cxn>
                    <a:cxn ang="0">
                      <a:pos x="connsiteX6141" y="connsiteY6141"/>
                    </a:cxn>
                    <a:cxn ang="0">
                      <a:pos x="connsiteX6142" y="connsiteY6142"/>
                    </a:cxn>
                    <a:cxn ang="0">
                      <a:pos x="connsiteX6143" y="connsiteY6143"/>
                    </a:cxn>
                    <a:cxn ang="0">
                      <a:pos x="connsiteX6144" y="connsiteY6144"/>
                    </a:cxn>
                    <a:cxn ang="0">
                      <a:pos x="connsiteX6145" y="connsiteY6145"/>
                    </a:cxn>
                    <a:cxn ang="0">
                      <a:pos x="connsiteX6146" y="connsiteY6146"/>
                    </a:cxn>
                    <a:cxn ang="0">
                      <a:pos x="connsiteX6147" y="connsiteY6147"/>
                    </a:cxn>
                    <a:cxn ang="0">
                      <a:pos x="connsiteX6148" y="connsiteY6148"/>
                    </a:cxn>
                    <a:cxn ang="0">
                      <a:pos x="connsiteX6149" y="connsiteY6149"/>
                    </a:cxn>
                    <a:cxn ang="0">
                      <a:pos x="connsiteX6150" y="connsiteY6150"/>
                    </a:cxn>
                    <a:cxn ang="0">
                      <a:pos x="connsiteX6151" y="connsiteY6151"/>
                    </a:cxn>
                    <a:cxn ang="0">
                      <a:pos x="connsiteX6152" y="connsiteY6152"/>
                    </a:cxn>
                    <a:cxn ang="0">
                      <a:pos x="connsiteX6153" y="connsiteY6153"/>
                    </a:cxn>
                    <a:cxn ang="0">
                      <a:pos x="connsiteX6154" y="connsiteY6154"/>
                    </a:cxn>
                    <a:cxn ang="0">
                      <a:pos x="connsiteX6155" y="connsiteY6155"/>
                    </a:cxn>
                    <a:cxn ang="0">
                      <a:pos x="connsiteX6156" y="connsiteY6156"/>
                    </a:cxn>
                    <a:cxn ang="0">
                      <a:pos x="connsiteX6157" y="connsiteY6157"/>
                    </a:cxn>
                    <a:cxn ang="0">
                      <a:pos x="connsiteX6158" y="connsiteY6158"/>
                    </a:cxn>
                    <a:cxn ang="0">
                      <a:pos x="connsiteX6159" y="connsiteY6159"/>
                    </a:cxn>
                    <a:cxn ang="0">
                      <a:pos x="connsiteX6160" y="connsiteY6160"/>
                    </a:cxn>
                    <a:cxn ang="0">
                      <a:pos x="connsiteX6161" y="connsiteY6161"/>
                    </a:cxn>
                    <a:cxn ang="0">
                      <a:pos x="connsiteX6162" y="connsiteY6162"/>
                    </a:cxn>
                    <a:cxn ang="0">
                      <a:pos x="connsiteX6163" y="connsiteY6163"/>
                    </a:cxn>
                    <a:cxn ang="0">
                      <a:pos x="connsiteX6164" y="connsiteY6164"/>
                    </a:cxn>
                    <a:cxn ang="0">
                      <a:pos x="connsiteX6165" y="connsiteY6165"/>
                    </a:cxn>
                    <a:cxn ang="0">
                      <a:pos x="connsiteX6166" y="connsiteY6166"/>
                    </a:cxn>
                    <a:cxn ang="0">
                      <a:pos x="connsiteX6167" y="connsiteY6167"/>
                    </a:cxn>
                    <a:cxn ang="0">
                      <a:pos x="connsiteX6168" y="connsiteY6168"/>
                    </a:cxn>
                    <a:cxn ang="0">
                      <a:pos x="connsiteX6169" y="connsiteY6169"/>
                    </a:cxn>
                    <a:cxn ang="0">
                      <a:pos x="connsiteX6170" y="connsiteY6170"/>
                    </a:cxn>
                    <a:cxn ang="0">
                      <a:pos x="connsiteX6171" y="connsiteY6171"/>
                    </a:cxn>
                    <a:cxn ang="0">
                      <a:pos x="connsiteX6172" y="connsiteY6172"/>
                    </a:cxn>
                    <a:cxn ang="0">
                      <a:pos x="connsiteX6173" y="connsiteY6173"/>
                    </a:cxn>
                    <a:cxn ang="0">
                      <a:pos x="connsiteX6174" y="connsiteY6174"/>
                    </a:cxn>
                    <a:cxn ang="0">
                      <a:pos x="connsiteX6175" y="connsiteY6175"/>
                    </a:cxn>
                    <a:cxn ang="0">
                      <a:pos x="connsiteX6176" y="connsiteY6176"/>
                    </a:cxn>
                    <a:cxn ang="0">
                      <a:pos x="connsiteX6177" y="connsiteY6177"/>
                    </a:cxn>
                    <a:cxn ang="0">
                      <a:pos x="connsiteX6178" y="connsiteY6178"/>
                    </a:cxn>
                    <a:cxn ang="0">
                      <a:pos x="connsiteX6179" y="connsiteY6179"/>
                    </a:cxn>
                    <a:cxn ang="0">
                      <a:pos x="connsiteX6180" y="connsiteY6180"/>
                    </a:cxn>
                    <a:cxn ang="0">
                      <a:pos x="connsiteX6181" y="connsiteY6181"/>
                    </a:cxn>
                    <a:cxn ang="0">
                      <a:pos x="connsiteX6182" y="connsiteY6182"/>
                    </a:cxn>
                    <a:cxn ang="0">
                      <a:pos x="connsiteX6183" y="connsiteY6183"/>
                    </a:cxn>
                    <a:cxn ang="0">
                      <a:pos x="connsiteX6184" y="connsiteY6184"/>
                    </a:cxn>
                    <a:cxn ang="0">
                      <a:pos x="connsiteX6185" y="connsiteY6185"/>
                    </a:cxn>
                    <a:cxn ang="0">
                      <a:pos x="connsiteX6186" y="connsiteY6186"/>
                    </a:cxn>
                    <a:cxn ang="0">
                      <a:pos x="connsiteX6187" y="connsiteY6187"/>
                    </a:cxn>
                    <a:cxn ang="0">
                      <a:pos x="connsiteX6188" y="connsiteY6188"/>
                    </a:cxn>
                    <a:cxn ang="0">
                      <a:pos x="connsiteX6189" y="connsiteY6189"/>
                    </a:cxn>
                    <a:cxn ang="0">
                      <a:pos x="connsiteX6190" y="connsiteY6190"/>
                    </a:cxn>
                    <a:cxn ang="0">
                      <a:pos x="connsiteX6191" y="connsiteY6191"/>
                    </a:cxn>
                    <a:cxn ang="0">
                      <a:pos x="connsiteX6192" y="connsiteY6192"/>
                    </a:cxn>
                    <a:cxn ang="0">
                      <a:pos x="connsiteX6193" y="connsiteY6193"/>
                    </a:cxn>
                    <a:cxn ang="0">
                      <a:pos x="connsiteX6194" y="connsiteY6194"/>
                    </a:cxn>
                    <a:cxn ang="0">
                      <a:pos x="connsiteX6195" y="connsiteY6195"/>
                    </a:cxn>
                    <a:cxn ang="0">
                      <a:pos x="connsiteX6196" y="connsiteY6196"/>
                    </a:cxn>
                    <a:cxn ang="0">
                      <a:pos x="connsiteX6197" y="connsiteY6197"/>
                    </a:cxn>
                    <a:cxn ang="0">
                      <a:pos x="connsiteX6198" y="connsiteY6198"/>
                    </a:cxn>
                    <a:cxn ang="0">
                      <a:pos x="connsiteX6199" y="connsiteY6199"/>
                    </a:cxn>
                    <a:cxn ang="0">
                      <a:pos x="connsiteX6200" y="connsiteY6200"/>
                    </a:cxn>
                    <a:cxn ang="0">
                      <a:pos x="connsiteX6201" y="connsiteY6201"/>
                    </a:cxn>
                    <a:cxn ang="0">
                      <a:pos x="connsiteX6202" y="connsiteY6202"/>
                    </a:cxn>
                    <a:cxn ang="0">
                      <a:pos x="connsiteX6203" y="connsiteY6203"/>
                    </a:cxn>
                    <a:cxn ang="0">
                      <a:pos x="connsiteX6204" y="connsiteY6204"/>
                    </a:cxn>
                    <a:cxn ang="0">
                      <a:pos x="connsiteX6205" y="connsiteY6205"/>
                    </a:cxn>
                    <a:cxn ang="0">
                      <a:pos x="connsiteX6206" y="connsiteY6206"/>
                    </a:cxn>
                    <a:cxn ang="0">
                      <a:pos x="connsiteX6207" y="connsiteY6207"/>
                    </a:cxn>
                    <a:cxn ang="0">
                      <a:pos x="connsiteX6208" y="connsiteY6208"/>
                    </a:cxn>
                    <a:cxn ang="0">
                      <a:pos x="connsiteX6209" y="connsiteY6209"/>
                    </a:cxn>
                    <a:cxn ang="0">
                      <a:pos x="connsiteX6210" y="connsiteY6210"/>
                    </a:cxn>
                    <a:cxn ang="0">
                      <a:pos x="connsiteX6211" y="connsiteY6211"/>
                    </a:cxn>
                    <a:cxn ang="0">
                      <a:pos x="connsiteX6212" y="connsiteY6212"/>
                    </a:cxn>
                    <a:cxn ang="0">
                      <a:pos x="connsiteX6213" y="connsiteY6213"/>
                    </a:cxn>
                    <a:cxn ang="0">
                      <a:pos x="connsiteX6214" y="connsiteY6214"/>
                    </a:cxn>
                    <a:cxn ang="0">
                      <a:pos x="connsiteX6215" y="connsiteY6215"/>
                    </a:cxn>
                    <a:cxn ang="0">
                      <a:pos x="connsiteX6216" y="connsiteY6216"/>
                    </a:cxn>
                    <a:cxn ang="0">
                      <a:pos x="connsiteX6217" y="connsiteY6217"/>
                    </a:cxn>
                    <a:cxn ang="0">
                      <a:pos x="connsiteX6218" y="connsiteY6218"/>
                    </a:cxn>
                    <a:cxn ang="0">
                      <a:pos x="connsiteX6219" y="connsiteY6219"/>
                    </a:cxn>
                    <a:cxn ang="0">
                      <a:pos x="connsiteX6220" y="connsiteY6220"/>
                    </a:cxn>
                    <a:cxn ang="0">
                      <a:pos x="connsiteX6221" y="connsiteY6221"/>
                    </a:cxn>
                    <a:cxn ang="0">
                      <a:pos x="connsiteX6222" y="connsiteY6222"/>
                    </a:cxn>
                    <a:cxn ang="0">
                      <a:pos x="connsiteX6223" y="connsiteY6223"/>
                    </a:cxn>
                    <a:cxn ang="0">
                      <a:pos x="connsiteX6224" y="connsiteY6224"/>
                    </a:cxn>
                    <a:cxn ang="0">
                      <a:pos x="connsiteX6225" y="connsiteY6225"/>
                    </a:cxn>
                    <a:cxn ang="0">
                      <a:pos x="connsiteX6226" y="connsiteY6226"/>
                    </a:cxn>
                    <a:cxn ang="0">
                      <a:pos x="connsiteX6227" y="connsiteY6227"/>
                    </a:cxn>
                    <a:cxn ang="0">
                      <a:pos x="connsiteX6228" y="connsiteY6228"/>
                    </a:cxn>
                    <a:cxn ang="0">
                      <a:pos x="connsiteX6229" y="connsiteY6229"/>
                    </a:cxn>
                    <a:cxn ang="0">
                      <a:pos x="connsiteX6230" y="connsiteY6230"/>
                    </a:cxn>
                    <a:cxn ang="0">
                      <a:pos x="connsiteX6231" y="connsiteY6231"/>
                    </a:cxn>
                    <a:cxn ang="0">
                      <a:pos x="connsiteX6232" y="connsiteY6232"/>
                    </a:cxn>
                    <a:cxn ang="0">
                      <a:pos x="connsiteX6233" y="connsiteY6233"/>
                    </a:cxn>
                    <a:cxn ang="0">
                      <a:pos x="connsiteX6234" y="connsiteY6234"/>
                    </a:cxn>
                    <a:cxn ang="0">
                      <a:pos x="connsiteX6235" y="connsiteY6235"/>
                    </a:cxn>
                    <a:cxn ang="0">
                      <a:pos x="connsiteX6236" y="connsiteY6236"/>
                    </a:cxn>
                    <a:cxn ang="0">
                      <a:pos x="connsiteX6237" y="connsiteY6237"/>
                    </a:cxn>
                    <a:cxn ang="0">
                      <a:pos x="connsiteX6238" y="connsiteY6238"/>
                    </a:cxn>
                    <a:cxn ang="0">
                      <a:pos x="connsiteX6239" y="connsiteY6239"/>
                    </a:cxn>
                    <a:cxn ang="0">
                      <a:pos x="connsiteX6240" y="connsiteY6240"/>
                    </a:cxn>
                    <a:cxn ang="0">
                      <a:pos x="connsiteX6241" y="connsiteY6241"/>
                    </a:cxn>
                    <a:cxn ang="0">
                      <a:pos x="connsiteX6242" y="connsiteY6242"/>
                    </a:cxn>
                    <a:cxn ang="0">
                      <a:pos x="connsiteX6243" y="connsiteY6243"/>
                    </a:cxn>
                    <a:cxn ang="0">
                      <a:pos x="connsiteX6244" y="connsiteY6244"/>
                    </a:cxn>
                    <a:cxn ang="0">
                      <a:pos x="connsiteX6245" y="connsiteY6245"/>
                    </a:cxn>
                    <a:cxn ang="0">
                      <a:pos x="connsiteX6246" y="connsiteY6246"/>
                    </a:cxn>
                    <a:cxn ang="0">
                      <a:pos x="connsiteX6247" y="connsiteY6247"/>
                    </a:cxn>
                    <a:cxn ang="0">
                      <a:pos x="connsiteX6248" y="connsiteY6248"/>
                    </a:cxn>
                    <a:cxn ang="0">
                      <a:pos x="connsiteX6249" y="connsiteY6249"/>
                    </a:cxn>
                    <a:cxn ang="0">
                      <a:pos x="connsiteX6250" y="connsiteY6250"/>
                    </a:cxn>
                    <a:cxn ang="0">
                      <a:pos x="connsiteX6251" y="connsiteY6251"/>
                    </a:cxn>
                    <a:cxn ang="0">
                      <a:pos x="connsiteX6252" y="connsiteY6252"/>
                    </a:cxn>
                    <a:cxn ang="0">
                      <a:pos x="connsiteX6253" y="connsiteY6253"/>
                    </a:cxn>
                    <a:cxn ang="0">
                      <a:pos x="connsiteX6254" y="connsiteY6254"/>
                    </a:cxn>
                    <a:cxn ang="0">
                      <a:pos x="connsiteX6255" y="connsiteY6255"/>
                    </a:cxn>
                    <a:cxn ang="0">
                      <a:pos x="connsiteX6256" y="connsiteY6256"/>
                    </a:cxn>
                    <a:cxn ang="0">
                      <a:pos x="connsiteX6257" y="connsiteY6257"/>
                    </a:cxn>
                    <a:cxn ang="0">
                      <a:pos x="connsiteX6258" y="connsiteY6258"/>
                    </a:cxn>
                    <a:cxn ang="0">
                      <a:pos x="connsiteX6259" y="connsiteY6259"/>
                    </a:cxn>
                    <a:cxn ang="0">
                      <a:pos x="connsiteX6260" y="connsiteY6260"/>
                    </a:cxn>
                    <a:cxn ang="0">
                      <a:pos x="connsiteX6261" y="connsiteY6261"/>
                    </a:cxn>
                    <a:cxn ang="0">
                      <a:pos x="connsiteX6262" y="connsiteY6262"/>
                    </a:cxn>
                    <a:cxn ang="0">
                      <a:pos x="connsiteX6263" y="connsiteY6263"/>
                    </a:cxn>
                    <a:cxn ang="0">
                      <a:pos x="connsiteX6264" y="connsiteY6264"/>
                    </a:cxn>
                    <a:cxn ang="0">
                      <a:pos x="connsiteX6265" y="connsiteY6265"/>
                    </a:cxn>
                    <a:cxn ang="0">
                      <a:pos x="connsiteX6266" y="connsiteY6266"/>
                    </a:cxn>
                    <a:cxn ang="0">
                      <a:pos x="connsiteX6267" y="connsiteY6267"/>
                    </a:cxn>
                    <a:cxn ang="0">
                      <a:pos x="connsiteX6268" y="connsiteY6268"/>
                    </a:cxn>
                    <a:cxn ang="0">
                      <a:pos x="connsiteX6269" y="connsiteY6269"/>
                    </a:cxn>
                    <a:cxn ang="0">
                      <a:pos x="connsiteX6270" y="connsiteY6270"/>
                    </a:cxn>
                    <a:cxn ang="0">
                      <a:pos x="connsiteX6271" y="connsiteY6271"/>
                    </a:cxn>
                    <a:cxn ang="0">
                      <a:pos x="connsiteX6272" y="connsiteY6272"/>
                    </a:cxn>
                    <a:cxn ang="0">
                      <a:pos x="connsiteX6273" y="connsiteY6273"/>
                    </a:cxn>
                    <a:cxn ang="0">
                      <a:pos x="connsiteX6274" y="connsiteY6274"/>
                    </a:cxn>
                    <a:cxn ang="0">
                      <a:pos x="connsiteX6275" y="connsiteY6275"/>
                    </a:cxn>
                    <a:cxn ang="0">
                      <a:pos x="connsiteX6276" y="connsiteY6276"/>
                    </a:cxn>
                    <a:cxn ang="0">
                      <a:pos x="connsiteX6277" y="connsiteY6277"/>
                    </a:cxn>
                    <a:cxn ang="0">
                      <a:pos x="connsiteX6278" y="connsiteY6278"/>
                    </a:cxn>
                    <a:cxn ang="0">
                      <a:pos x="connsiteX6279" y="connsiteY6279"/>
                    </a:cxn>
                    <a:cxn ang="0">
                      <a:pos x="connsiteX6280" y="connsiteY6280"/>
                    </a:cxn>
                    <a:cxn ang="0">
                      <a:pos x="connsiteX6281" y="connsiteY6281"/>
                    </a:cxn>
                    <a:cxn ang="0">
                      <a:pos x="connsiteX6282" y="connsiteY6282"/>
                    </a:cxn>
                    <a:cxn ang="0">
                      <a:pos x="connsiteX6283" y="connsiteY6283"/>
                    </a:cxn>
                    <a:cxn ang="0">
                      <a:pos x="connsiteX6284" y="connsiteY6284"/>
                    </a:cxn>
                    <a:cxn ang="0">
                      <a:pos x="connsiteX6285" y="connsiteY6285"/>
                    </a:cxn>
                    <a:cxn ang="0">
                      <a:pos x="connsiteX6286" y="connsiteY6286"/>
                    </a:cxn>
                    <a:cxn ang="0">
                      <a:pos x="connsiteX6287" y="connsiteY6287"/>
                    </a:cxn>
                    <a:cxn ang="0">
                      <a:pos x="connsiteX6288" y="connsiteY6288"/>
                    </a:cxn>
                    <a:cxn ang="0">
                      <a:pos x="connsiteX6289" y="connsiteY6289"/>
                    </a:cxn>
                    <a:cxn ang="0">
                      <a:pos x="connsiteX6290" y="connsiteY6290"/>
                    </a:cxn>
                    <a:cxn ang="0">
                      <a:pos x="connsiteX6291" y="connsiteY6291"/>
                    </a:cxn>
                    <a:cxn ang="0">
                      <a:pos x="connsiteX6292" y="connsiteY6292"/>
                    </a:cxn>
                    <a:cxn ang="0">
                      <a:pos x="connsiteX6293" y="connsiteY6293"/>
                    </a:cxn>
                    <a:cxn ang="0">
                      <a:pos x="connsiteX6294" y="connsiteY6294"/>
                    </a:cxn>
                    <a:cxn ang="0">
                      <a:pos x="connsiteX6295" y="connsiteY6295"/>
                    </a:cxn>
                    <a:cxn ang="0">
                      <a:pos x="connsiteX6296" y="connsiteY6296"/>
                    </a:cxn>
                    <a:cxn ang="0">
                      <a:pos x="connsiteX6297" y="connsiteY6297"/>
                    </a:cxn>
                    <a:cxn ang="0">
                      <a:pos x="connsiteX6298" y="connsiteY6298"/>
                    </a:cxn>
                    <a:cxn ang="0">
                      <a:pos x="connsiteX6299" y="connsiteY6299"/>
                    </a:cxn>
                    <a:cxn ang="0">
                      <a:pos x="connsiteX6300" y="connsiteY6300"/>
                    </a:cxn>
                    <a:cxn ang="0">
                      <a:pos x="connsiteX6301" y="connsiteY6301"/>
                    </a:cxn>
                    <a:cxn ang="0">
                      <a:pos x="connsiteX6302" y="connsiteY6302"/>
                    </a:cxn>
                    <a:cxn ang="0">
                      <a:pos x="connsiteX6303" y="connsiteY6303"/>
                    </a:cxn>
                    <a:cxn ang="0">
                      <a:pos x="connsiteX6304" y="connsiteY6304"/>
                    </a:cxn>
                    <a:cxn ang="0">
                      <a:pos x="connsiteX6305" y="connsiteY6305"/>
                    </a:cxn>
                    <a:cxn ang="0">
                      <a:pos x="connsiteX6306" y="connsiteY6306"/>
                    </a:cxn>
                    <a:cxn ang="0">
                      <a:pos x="connsiteX6307" y="connsiteY6307"/>
                    </a:cxn>
                    <a:cxn ang="0">
                      <a:pos x="connsiteX6308" y="connsiteY6308"/>
                    </a:cxn>
                    <a:cxn ang="0">
                      <a:pos x="connsiteX6309" y="connsiteY6309"/>
                    </a:cxn>
                    <a:cxn ang="0">
                      <a:pos x="connsiteX6310" y="connsiteY6310"/>
                    </a:cxn>
                    <a:cxn ang="0">
                      <a:pos x="connsiteX6311" y="connsiteY6311"/>
                    </a:cxn>
                    <a:cxn ang="0">
                      <a:pos x="connsiteX6312" y="connsiteY6312"/>
                    </a:cxn>
                    <a:cxn ang="0">
                      <a:pos x="connsiteX6313" y="connsiteY6313"/>
                    </a:cxn>
                    <a:cxn ang="0">
                      <a:pos x="connsiteX6314" y="connsiteY6314"/>
                    </a:cxn>
                    <a:cxn ang="0">
                      <a:pos x="connsiteX6315" y="connsiteY6315"/>
                    </a:cxn>
                    <a:cxn ang="0">
                      <a:pos x="connsiteX6316" y="connsiteY6316"/>
                    </a:cxn>
                    <a:cxn ang="0">
                      <a:pos x="connsiteX6317" y="connsiteY6317"/>
                    </a:cxn>
                    <a:cxn ang="0">
                      <a:pos x="connsiteX6318" y="connsiteY6318"/>
                    </a:cxn>
                    <a:cxn ang="0">
                      <a:pos x="connsiteX6319" y="connsiteY6319"/>
                    </a:cxn>
                    <a:cxn ang="0">
                      <a:pos x="connsiteX6320" y="connsiteY6320"/>
                    </a:cxn>
                    <a:cxn ang="0">
                      <a:pos x="connsiteX6321" y="connsiteY6321"/>
                    </a:cxn>
                    <a:cxn ang="0">
                      <a:pos x="connsiteX6322" y="connsiteY6322"/>
                    </a:cxn>
                    <a:cxn ang="0">
                      <a:pos x="connsiteX6323" y="connsiteY6323"/>
                    </a:cxn>
                    <a:cxn ang="0">
                      <a:pos x="connsiteX6324" y="connsiteY6324"/>
                    </a:cxn>
                    <a:cxn ang="0">
                      <a:pos x="connsiteX6325" y="connsiteY6325"/>
                    </a:cxn>
                    <a:cxn ang="0">
                      <a:pos x="connsiteX6326" y="connsiteY6326"/>
                    </a:cxn>
                    <a:cxn ang="0">
                      <a:pos x="connsiteX6327" y="connsiteY6327"/>
                    </a:cxn>
                    <a:cxn ang="0">
                      <a:pos x="connsiteX6328" y="connsiteY6328"/>
                    </a:cxn>
                    <a:cxn ang="0">
                      <a:pos x="connsiteX6329" y="connsiteY6329"/>
                    </a:cxn>
                    <a:cxn ang="0">
                      <a:pos x="connsiteX6330" y="connsiteY6330"/>
                    </a:cxn>
                    <a:cxn ang="0">
                      <a:pos x="connsiteX6331" y="connsiteY6331"/>
                    </a:cxn>
                    <a:cxn ang="0">
                      <a:pos x="connsiteX6332" y="connsiteY6332"/>
                    </a:cxn>
                    <a:cxn ang="0">
                      <a:pos x="connsiteX6333" y="connsiteY6333"/>
                    </a:cxn>
                    <a:cxn ang="0">
                      <a:pos x="connsiteX6334" y="connsiteY6334"/>
                    </a:cxn>
                    <a:cxn ang="0">
                      <a:pos x="connsiteX6335" y="connsiteY6335"/>
                    </a:cxn>
                    <a:cxn ang="0">
                      <a:pos x="connsiteX6336" y="connsiteY6336"/>
                    </a:cxn>
                    <a:cxn ang="0">
                      <a:pos x="connsiteX6337" y="connsiteY6337"/>
                    </a:cxn>
                    <a:cxn ang="0">
                      <a:pos x="connsiteX6338" y="connsiteY6338"/>
                    </a:cxn>
                    <a:cxn ang="0">
                      <a:pos x="connsiteX6339" y="connsiteY6339"/>
                    </a:cxn>
                    <a:cxn ang="0">
                      <a:pos x="connsiteX6340" y="connsiteY6340"/>
                    </a:cxn>
                    <a:cxn ang="0">
                      <a:pos x="connsiteX6341" y="connsiteY6341"/>
                    </a:cxn>
                    <a:cxn ang="0">
                      <a:pos x="connsiteX6342" y="connsiteY6342"/>
                    </a:cxn>
                    <a:cxn ang="0">
                      <a:pos x="connsiteX6343" y="connsiteY6343"/>
                    </a:cxn>
                    <a:cxn ang="0">
                      <a:pos x="connsiteX6344" y="connsiteY6344"/>
                    </a:cxn>
                    <a:cxn ang="0">
                      <a:pos x="connsiteX6345" y="connsiteY6345"/>
                    </a:cxn>
                    <a:cxn ang="0">
                      <a:pos x="connsiteX6346" y="connsiteY6346"/>
                    </a:cxn>
                    <a:cxn ang="0">
                      <a:pos x="connsiteX6347" y="connsiteY6347"/>
                    </a:cxn>
                    <a:cxn ang="0">
                      <a:pos x="connsiteX6348" y="connsiteY6348"/>
                    </a:cxn>
                    <a:cxn ang="0">
                      <a:pos x="connsiteX6349" y="connsiteY6349"/>
                    </a:cxn>
                    <a:cxn ang="0">
                      <a:pos x="connsiteX6350" y="connsiteY6350"/>
                    </a:cxn>
                    <a:cxn ang="0">
                      <a:pos x="connsiteX6351" y="connsiteY6351"/>
                    </a:cxn>
                    <a:cxn ang="0">
                      <a:pos x="connsiteX6352" y="connsiteY6352"/>
                    </a:cxn>
                    <a:cxn ang="0">
                      <a:pos x="connsiteX6353" y="connsiteY6353"/>
                    </a:cxn>
                    <a:cxn ang="0">
                      <a:pos x="connsiteX6354" y="connsiteY6354"/>
                    </a:cxn>
                    <a:cxn ang="0">
                      <a:pos x="connsiteX6355" y="connsiteY6355"/>
                    </a:cxn>
                    <a:cxn ang="0">
                      <a:pos x="connsiteX6356" y="connsiteY6356"/>
                    </a:cxn>
                    <a:cxn ang="0">
                      <a:pos x="connsiteX6357" y="connsiteY6357"/>
                    </a:cxn>
                    <a:cxn ang="0">
                      <a:pos x="connsiteX6358" y="connsiteY6358"/>
                    </a:cxn>
                    <a:cxn ang="0">
                      <a:pos x="connsiteX6359" y="connsiteY6359"/>
                    </a:cxn>
                    <a:cxn ang="0">
                      <a:pos x="connsiteX6360" y="connsiteY6360"/>
                    </a:cxn>
                    <a:cxn ang="0">
                      <a:pos x="connsiteX6361" y="connsiteY6361"/>
                    </a:cxn>
                    <a:cxn ang="0">
                      <a:pos x="connsiteX6362" y="connsiteY6362"/>
                    </a:cxn>
                    <a:cxn ang="0">
                      <a:pos x="connsiteX6363" y="connsiteY6363"/>
                    </a:cxn>
                    <a:cxn ang="0">
                      <a:pos x="connsiteX6364" y="connsiteY6364"/>
                    </a:cxn>
                    <a:cxn ang="0">
                      <a:pos x="connsiteX6365" y="connsiteY6365"/>
                    </a:cxn>
                    <a:cxn ang="0">
                      <a:pos x="connsiteX6366" y="connsiteY6366"/>
                    </a:cxn>
                    <a:cxn ang="0">
                      <a:pos x="connsiteX6367" y="connsiteY6367"/>
                    </a:cxn>
                    <a:cxn ang="0">
                      <a:pos x="connsiteX6368" y="connsiteY6368"/>
                    </a:cxn>
                    <a:cxn ang="0">
                      <a:pos x="connsiteX6369" y="connsiteY6369"/>
                    </a:cxn>
                    <a:cxn ang="0">
                      <a:pos x="connsiteX6370" y="connsiteY6370"/>
                    </a:cxn>
                    <a:cxn ang="0">
                      <a:pos x="connsiteX6371" y="connsiteY6371"/>
                    </a:cxn>
                    <a:cxn ang="0">
                      <a:pos x="connsiteX6372" y="connsiteY6372"/>
                    </a:cxn>
                    <a:cxn ang="0">
                      <a:pos x="connsiteX6373" y="connsiteY6373"/>
                    </a:cxn>
                    <a:cxn ang="0">
                      <a:pos x="connsiteX6374" y="connsiteY6374"/>
                    </a:cxn>
                    <a:cxn ang="0">
                      <a:pos x="connsiteX6375" y="connsiteY6375"/>
                    </a:cxn>
                    <a:cxn ang="0">
                      <a:pos x="connsiteX6376" y="connsiteY6376"/>
                    </a:cxn>
                    <a:cxn ang="0">
                      <a:pos x="connsiteX6377" y="connsiteY6377"/>
                    </a:cxn>
                    <a:cxn ang="0">
                      <a:pos x="connsiteX6378" y="connsiteY6378"/>
                    </a:cxn>
                    <a:cxn ang="0">
                      <a:pos x="connsiteX6379" y="connsiteY6379"/>
                    </a:cxn>
                    <a:cxn ang="0">
                      <a:pos x="connsiteX6380" y="connsiteY6380"/>
                    </a:cxn>
                    <a:cxn ang="0">
                      <a:pos x="connsiteX6381" y="connsiteY6381"/>
                    </a:cxn>
                    <a:cxn ang="0">
                      <a:pos x="connsiteX6382" y="connsiteY6382"/>
                    </a:cxn>
                    <a:cxn ang="0">
                      <a:pos x="connsiteX6383" y="connsiteY6383"/>
                    </a:cxn>
                    <a:cxn ang="0">
                      <a:pos x="connsiteX6384" y="connsiteY6384"/>
                    </a:cxn>
                    <a:cxn ang="0">
                      <a:pos x="connsiteX6385" y="connsiteY6385"/>
                    </a:cxn>
                    <a:cxn ang="0">
                      <a:pos x="connsiteX6386" y="connsiteY6386"/>
                    </a:cxn>
                    <a:cxn ang="0">
                      <a:pos x="connsiteX6387" y="connsiteY6387"/>
                    </a:cxn>
                    <a:cxn ang="0">
                      <a:pos x="connsiteX6388" y="connsiteY6388"/>
                    </a:cxn>
                    <a:cxn ang="0">
                      <a:pos x="connsiteX6389" y="connsiteY6389"/>
                    </a:cxn>
                    <a:cxn ang="0">
                      <a:pos x="connsiteX6390" y="connsiteY6390"/>
                    </a:cxn>
                    <a:cxn ang="0">
                      <a:pos x="connsiteX6391" y="connsiteY6391"/>
                    </a:cxn>
                    <a:cxn ang="0">
                      <a:pos x="connsiteX6392" y="connsiteY6392"/>
                    </a:cxn>
                    <a:cxn ang="0">
                      <a:pos x="connsiteX6393" y="connsiteY6393"/>
                    </a:cxn>
                    <a:cxn ang="0">
                      <a:pos x="connsiteX6394" y="connsiteY6394"/>
                    </a:cxn>
                    <a:cxn ang="0">
                      <a:pos x="connsiteX6395" y="connsiteY6395"/>
                    </a:cxn>
                    <a:cxn ang="0">
                      <a:pos x="connsiteX6396" y="connsiteY6396"/>
                    </a:cxn>
                    <a:cxn ang="0">
                      <a:pos x="connsiteX6397" y="connsiteY6397"/>
                    </a:cxn>
                    <a:cxn ang="0">
                      <a:pos x="connsiteX6398" y="connsiteY6398"/>
                    </a:cxn>
                    <a:cxn ang="0">
                      <a:pos x="connsiteX6399" y="connsiteY6399"/>
                    </a:cxn>
                    <a:cxn ang="0">
                      <a:pos x="connsiteX6400" y="connsiteY6400"/>
                    </a:cxn>
                    <a:cxn ang="0">
                      <a:pos x="connsiteX6401" y="connsiteY6401"/>
                    </a:cxn>
                    <a:cxn ang="0">
                      <a:pos x="connsiteX6402" y="connsiteY6402"/>
                    </a:cxn>
                    <a:cxn ang="0">
                      <a:pos x="connsiteX6403" y="connsiteY6403"/>
                    </a:cxn>
                    <a:cxn ang="0">
                      <a:pos x="connsiteX6404" y="connsiteY6404"/>
                    </a:cxn>
                    <a:cxn ang="0">
                      <a:pos x="connsiteX6405" y="connsiteY6405"/>
                    </a:cxn>
                    <a:cxn ang="0">
                      <a:pos x="connsiteX6406" y="connsiteY6406"/>
                    </a:cxn>
                    <a:cxn ang="0">
                      <a:pos x="connsiteX6407" y="connsiteY6407"/>
                    </a:cxn>
                    <a:cxn ang="0">
                      <a:pos x="connsiteX6408" y="connsiteY6408"/>
                    </a:cxn>
                    <a:cxn ang="0">
                      <a:pos x="connsiteX6409" y="connsiteY6409"/>
                    </a:cxn>
                    <a:cxn ang="0">
                      <a:pos x="connsiteX6410" y="connsiteY6410"/>
                    </a:cxn>
                    <a:cxn ang="0">
                      <a:pos x="connsiteX6411" y="connsiteY6411"/>
                    </a:cxn>
                    <a:cxn ang="0">
                      <a:pos x="connsiteX6412" y="connsiteY6412"/>
                    </a:cxn>
                    <a:cxn ang="0">
                      <a:pos x="connsiteX6413" y="connsiteY6413"/>
                    </a:cxn>
                    <a:cxn ang="0">
                      <a:pos x="connsiteX6414" y="connsiteY6414"/>
                    </a:cxn>
                    <a:cxn ang="0">
                      <a:pos x="connsiteX6415" y="connsiteY6415"/>
                    </a:cxn>
                    <a:cxn ang="0">
                      <a:pos x="connsiteX6416" y="connsiteY6416"/>
                    </a:cxn>
                    <a:cxn ang="0">
                      <a:pos x="connsiteX6417" y="connsiteY6417"/>
                    </a:cxn>
                    <a:cxn ang="0">
                      <a:pos x="connsiteX6418" y="connsiteY6418"/>
                    </a:cxn>
                    <a:cxn ang="0">
                      <a:pos x="connsiteX6419" y="connsiteY6419"/>
                    </a:cxn>
                    <a:cxn ang="0">
                      <a:pos x="connsiteX6420" y="connsiteY6420"/>
                    </a:cxn>
                    <a:cxn ang="0">
                      <a:pos x="connsiteX6421" y="connsiteY6421"/>
                    </a:cxn>
                    <a:cxn ang="0">
                      <a:pos x="connsiteX6422" y="connsiteY6422"/>
                    </a:cxn>
                    <a:cxn ang="0">
                      <a:pos x="connsiteX6423" y="connsiteY6423"/>
                    </a:cxn>
                    <a:cxn ang="0">
                      <a:pos x="connsiteX6424" y="connsiteY6424"/>
                    </a:cxn>
                    <a:cxn ang="0">
                      <a:pos x="connsiteX6425" y="connsiteY6425"/>
                    </a:cxn>
                    <a:cxn ang="0">
                      <a:pos x="connsiteX6426" y="connsiteY6426"/>
                    </a:cxn>
                    <a:cxn ang="0">
                      <a:pos x="connsiteX6427" y="connsiteY6427"/>
                    </a:cxn>
                    <a:cxn ang="0">
                      <a:pos x="connsiteX6428" y="connsiteY6428"/>
                    </a:cxn>
                    <a:cxn ang="0">
                      <a:pos x="connsiteX6429" y="connsiteY6429"/>
                    </a:cxn>
                    <a:cxn ang="0">
                      <a:pos x="connsiteX6430" y="connsiteY6430"/>
                    </a:cxn>
                    <a:cxn ang="0">
                      <a:pos x="connsiteX6431" y="connsiteY6431"/>
                    </a:cxn>
                    <a:cxn ang="0">
                      <a:pos x="connsiteX6432" y="connsiteY6432"/>
                    </a:cxn>
                    <a:cxn ang="0">
                      <a:pos x="connsiteX6433" y="connsiteY6433"/>
                    </a:cxn>
                    <a:cxn ang="0">
                      <a:pos x="connsiteX6434" y="connsiteY6434"/>
                    </a:cxn>
                    <a:cxn ang="0">
                      <a:pos x="connsiteX6435" y="connsiteY6435"/>
                    </a:cxn>
                    <a:cxn ang="0">
                      <a:pos x="connsiteX6436" y="connsiteY6436"/>
                    </a:cxn>
                    <a:cxn ang="0">
                      <a:pos x="connsiteX6437" y="connsiteY6437"/>
                    </a:cxn>
                    <a:cxn ang="0">
                      <a:pos x="connsiteX6438" y="connsiteY6438"/>
                    </a:cxn>
                    <a:cxn ang="0">
                      <a:pos x="connsiteX6439" y="connsiteY6439"/>
                    </a:cxn>
                    <a:cxn ang="0">
                      <a:pos x="connsiteX6440" y="connsiteY6440"/>
                    </a:cxn>
                    <a:cxn ang="0">
                      <a:pos x="connsiteX6441" y="connsiteY6441"/>
                    </a:cxn>
                    <a:cxn ang="0">
                      <a:pos x="connsiteX6442" y="connsiteY6442"/>
                    </a:cxn>
                    <a:cxn ang="0">
                      <a:pos x="connsiteX6443" y="connsiteY6443"/>
                    </a:cxn>
                    <a:cxn ang="0">
                      <a:pos x="connsiteX6444" y="connsiteY6444"/>
                    </a:cxn>
                    <a:cxn ang="0">
                      <a:pos x="connsiteX6445" y="connsiteY6445"/>
                    </a:cxn>
                    <a:cxn ang="0">
                      <a:pos x="connsiteX6446" y="connsiteY6446"/>
                    </a:cxn>
                    <a:cxn ang="0">
                      <a:pos x="connsiteX6447" y="connsiteY6447"/>
                    </a:cxn>
                    <a:cxn ang="0">
                      <a:pos x="connsiteX6448" y="connsiteY6448"/>
                    </a:cxn>
                    <a:cxn ang="0">
                      <a:pos x="connsiteX6449" y="connsiteY6449"/>
                    </a:cxn>
                    <a:cxn ang="0">
                      <a:pos x="connsiteX6450" y="connsiteY6450"/>
                    </a:cxn>
                    <a:cxn ang="0">
                      <a:pos x="connsiteX6451" y="connsiteY6451"/>
                    </a:cxn>
                    <a:cxn ang="0">
                      <a:pos x="connsiteX6452" y="connsiteY6452"/>
                    </a:cxn>
                    <a:cxn ang="0">
                      <a:pos x="connsiteX6453" y="connsiteY6453"/>
                    </a:cxn>
                    <a:cxn ang="0">
                      <a:pos x="connsiteX6454" y="connsiteY6454"/>
                    </a:cxn>
                    <a:cxn ang="0">
                      <a:pos x="connsiteX6455" y="connsiteY6455"/>
                    </a:cxn>
                    <a:cxn ang="0">
                      <a:pos x="connsiteX6456" y="connsiteY6456"/>
                    </a:cxn>
                    <a:cxn ang="0">
                      <a:pos x="connsiteX6457" y="connsiteY6457"/>
                    </a:cxn>
                    <a:cxn ang="0">
                      <a:pos x="connsiteX6458" y="connsiteY6458"/>
                    </a:cxn>
                    <a:cxn ang="0">
                      <a:pos x="connsiteX6459" y="connsiteY6459"/>
                    </a:cxn>
                    <a:cxn ang="0">
                      <a:pos x="connsiteX6460" y="connsiteY6460"/>
                    </a:cxn>
                    <a:cxn ang="0">
                      <a:pos x="connsiteX6461" y="connsiteY6461"/>
                    </a:cxn>
                    <a:cxn ang="0">
                      <a:pos x="connsiteX6462" y="connsiteY6462"/>
                    </a:cxn>
                    <a:cxn ang="0">
                      <a:pos x="connsiteX6463" y="connsiteY6463"/>
                    </a:cxn>
                    <a:cxn ang="0">
                      <a:pos x="connsiteX6464" y="connsiteY6464"/>
                    </a:cxn>
                    <a:cxn ang="0">
                      <a:pos x="connsiteX6465" y="connsiteY6465"/>
                    </a:cxn>
                    <a:cxn ang="0">
                      <a:pos x="connsiteX6466" y="connsiteY6466"/>
                    </a:cxn>
                    <a:cxn ang="0">
                      <a:pos x="connsiteX6467" y="connsiteY6467"/>
                    </a:cxn>
                    <a:cxn ang="0">
                      <a:pos x="connsiteX6468" y="connsiteY6468"/>
                    </a:cxn>
                    <a:cxn ang="0">
                      <a:pos x="connsiteX6469" y="connsiteY6469"/>
                    </a:cxn>
                    <a:cxn ang="0">
                      <a:pos x="connsiteX6470" y="connsiteY6470"/>
                    </a:cxn>
                    <a:cxn ang="0">
                      <a:pos x="connsiteX6471" y="connsiteY6471"/>
                    </a:cxn>
                    <a:cxn ang="0">
                      <a:pos x="connsiteX6472" y="connsiteY6472"/>
                    </a:cxn>
                    <a:cxn ang="0">
                      <a:pos x="connsiteX6473" y="connsiteY6473"/>
                    </a:cxn>
                    <a:cxn ang="0">
                      <a:pos x="connsiteX6474" y="connsiteY6474"/>
                    </a:cxn>
                    <a:cxn ang="0">
                      <a:pos x="connsiteX6475" y="connsiteY6475"/>
                    </a:cxn>
                    <a:cxn ang="0">
                      <a:pos x="connsiteX6476" y="connsiteY6476"/>
                    </a:cxn>
                    <a:cxn ang="0">
                      <a:pos x="connsiteX6477" y="connsiteY6477"/>
                    </a:cxn>
                    <a:cxn ang="0">
                      <a:pos x="connsiteX6478" y="connsiteY6478"/>
                    </a:cxn>
                    <a:cxn ang="0">
                      <a:pos x="connsiteX6479" y="connsiteY6479"/>
                    </a:cxn>
                    <a:cxn ang="0">
                      <a:pos x="connsiteX6480" y="connsiteY6480"/>
                    </a:cxn>
                    <a:cxn ang="0">
                      <a:pos x="connsiteX6481" y="connsiteY6481"/>
                    </a:cxn>
                    <a:cxn ang="0">
                      <a:pos x="connsiteX6482" y="connsiteY6482"/>
                    </a:cxn>
                    <a:cxn ang="0">
                      <a:pos x="connsiteX6483" y="connsiteY6483"/>
                    </a:cxn>
                    <a:cxn ang="0">
                      <a:pos x="connsiteX6484" y="connsiteY6484"/>
                    </a:cxn>
                    <a:cxn ang="0">
                      <a:pos x="connsiteX6485" y="connsiteY6485"/>
                    </a:cxn>
                    <a:cxn ang="0">
                      <a:pos x="connsiteX6486" y="connsiteY6486"/>
                    </a:cxn>
                    <a:cxn ang="0">
                      <a:pos x="connsiteX6487" y="connsiteY6487"/>
                    </a:cxn>
                    <a:cxn ang="0">
                      <a:pos x="connsiteX6488" y="connsiteY6488"/>
                    </a:cxn>
                    <a:cxn ang="0">
                      <a:pos x="connsiteX6489" y="connsiteY6489"/>
                    </a:cxn>
                    <a:cxn ang="0">
                      <a:pos x="connsiteX6490" y="connsiteY6490"/>
                    </a:cxn>
                    <a:cxn ang="0">
                      <a:pos x="connsiteX6491" y="connsiteY6491"/>
                    </a:cxn>
                    <a:cxn ang="0">
                      <a:pos x="connsiteX6492" y="connsiteY6492"/>
                    </a:cxn>
                    <a:cxn ang="0">
                      <a:pos x="connsiteX6493" y="connsiteY6493"/>
                    </a:cxn>
                    <a:cxn ang="0">
                      <a:pos x="connsiteX6494" y="connsiteY6494"/>
                    </a:cxn>
                    <a:cxn ang="0">
                      <a:pos x="connsiteX6495" y="connsiteY6495"/>
                    </a:cxn>
                    <a:cxn ang="0">
                      <a:pos x="connsiteX6496" y="connsiteY6496"/>
                    </a:cxn>
                    <a:cxn ang="0">
                      <a:pos x="connsiteX6497" y="connsiteY6497"/>
                    </a:cxn>
                    <a:cxn ang="0">
                      <a:pos x="connsiteX6498" y="connsiteY6498"/>
                    </a:cxn>
                    <a:cxn ang="0">
                      <a:pos x="connsiteX6499" y="connsiteY6499"/>
                    </a:cxn>
                    <a:cxn ang="0">
                      <a:pos x="connsiteX6500" y="connsiteY6500"/>
                    </a:cxn>
                    <a:cxn ang="0">
                      <a:pos x="connsiteX6501" y="connsiteY6501"/>
                    </a:cxn>
                    <a:cxn ang="0">
                      <a:pos x="connsiteX6502" y="connsiteY6502"/>
                    </a:cxn>
                    <a:cxn ang="0">
                      <a:pos x="connsiteX6503" y="connsiteY6503"/>
                    </a:cxn>
                    <a:cxn ang="0">
                      <a:pos x="connsiteX6504" y="connsiteY6504"/>
                    </a:cxn>
                    <a:cxn ang="0">
                      <a:pos x="connsiteX6505" y="connsiteY6505"/>
                    </a:cxn>
                    <a:cxn ang="0">
                      <a:pos x="connsiteX6506" y="connsiteY6506"/>
                    </a:cxn>
                    <a:cxn ang="0">
                      <a:pos x="connsiteX6507" y="connsiteY6507"/>
                    </a:cxn>
                    <a:cxn ang="0">
                      <a:pos x="connsiteX6508" y="connsiteY6508"/>
                    </a:cxn>
                    <a:cxn ang="0">
                      <a:pos x="connsiteX6509" y="connsiteY6509"/>
                    </a:cxn>
                    <a:cxn ang="0">
                      <a:pos x="connsiteX6510" y="connsiteY6510"/>
                    </a:cxn>
                    <a:cxn ang="0">
                      <a:pos x="connsiteX6511" y="connsiteY6511"/>
                    </a:cxn>
                    <a:cxn ang="0">
                      <a:pos x="connsiteX6512" y="connsiteY6512"/>
                    </a:cxn>
                    <a:cxn ang="0">
                      <a:pos x="connsiteX6513" y="connsiteY6513"/>
                    </a:cxn>
                    <a:cxn ang="0">
                      <a:pos x="connsiteX6514" y="connsiteY6514"/>
                    </a:cxn>
                    <a:cxn ang="0">
                      <a:pos x="connsiteX6515" y="connsiteY6515"/>
                    </a:cxn>
                    <a:cxn ang="0">
                      <a:pos x="connsiteX6516" y="connsiteY6516"/>
                    </a:cxn>
                    <a:cxn ang="0">
                      <a:pos x="connsiteX6517" y="connsiteY6517"/>
                    </a:cxn>
                    <a:cxn ang="0">
                      <a:pos x="connsiteX6518" y="connsiteY6518"/>
                    </a:cxn>
                    <a:cxn ang="0">
                      <a:pos x="connsiteX6519" y="connsiteY6519"/>
                    </a:cxn>
                    <a:cxn ang="0">
                      <a:pos x="connsiteX6520" y="connsiteY6520"/>
                    </a:cxn>
                    <a:cxn ang="0">
                      <a:pos x="connsiteX6521" y="connsiteY6521"/>
                    </a:cxn>
                    <a:cxn ang="0">
                      <a:pos x="connsiteX6522" y="connsiteY6522"/>
                    </a:cxn>
                    <a:cxn ang="0">
                      <a:pos x="connsiteX6523" y="connsiteY6523"/>
                    </a:cxn>
                    <a:cxn ang="0">
                      <a:pos x="connsiteX6524" y="connsiteY6524"/>
                    </a:cxn>
                    <a:cxn ang="0">
                      <a:pos x="connsiteX6525" y="connsiteY6525"/>
                    </a:cxn>
                    <a:cxn ang="0">
                      <a:pos x="connsiteX6526" y="connsiteY6526"/>
                    </a:cxn>
                    <a:cxn ang="0">
                      <a:pos x="connsiteX6527" y="connsiteY6527"/>
                    </a:cxn>
                    <a:cxn ang="0">
                      <a:pos x="connsiteX6528" y="connsiteY6528"/>
                    </a:cxn>
                    <a:cxn ang="0">
                      <a:pos x="connsiteX6529" y="connsiteY6529"/>
                    </a:cxn>
                    <a:cxn ang="0">
                      <a:pos x="connsiteX6530" y="connsiteY6530"/>
                    </a:cxn>
                    <a:cxn ang="0">
                      <a:pos x="connsiteX6531" y="connsiteY6531"/>
                    </a:cxn>
                    <a:cxn ang="0">
                      <a:pos x="connsiteX6532" y="connsiteY6532"/>
                    </a:cxn>
                    <a:cxn ang="0">
                      <a:pos x="connsiteX6533" y="connsiteY6533"/>
                    </a:cxn>
                    <a:cxn ang="0">
                      <a:pos x="connsiteX6534" y="connsiteY6534"/>
                    </a:cxn>
                    <a:cxn ang="0">
                      <a:pos x="connsiteX6535" y="connsiteY6535"/>
                    </a:cxn>
                    <a:cxn ang="0">
                      <a:pos x="connsiteX6536" y="connsiteY6536"/>
                    </a:cxn>
                    <a:cxn ang="0">
                      <a:pos x="connsiteX6537" y="connsiteY6537"/>
                    </a:cxn>
                    <a:cxn ang="0">
                      <a:pos x="connsiteX6538" y="connsiteY6538"/>
                    </a:cxn>
                    <a:cxn ang="0">
                      <a:pos x="connsiteX6539" y="connsiteY6539"/>
                    </a:cxn>
                    <a:cxn ang="0">
                      <a:pos x="connsiteX6540" y="connsiteY6540"/>
                    </a:cxn>
                    <a:cxn ang="0">
                      <a:pos x="connsiteX6541" y="connsiteY6541"/>
                    </a:cxn>
                    <a:cxn ang="0">
                      <a:pos x="connsiteX6542" y="connsiteY6542"/>
                    </a:cxn>
                    <a:cxn ang="0">
                      <a:pos x="connsiteX6543" y="connsiteY6543"/>
                    </a:cxn>
                    <a:cxn ang="0">
                      <a:pos x="connsiteX6544" y="connsiteY6544"/>
                    </a:cxn>
                    <a:cxn ang="0">
                      <a:pos x="connsiteX6545" y="connsiteY6545"/>
                    </a:cxn>
                    <a:cxn ang="0">
                      <a:pos x="connsiteX6546" y="connsiteY6546"/>
                    </a:cxn>
                    <a:cxn ang="0">
                      <a:pos x="connsiteX6547" y="connsiteY6547"/>
                    </a:cxn>
                    <a:cxn ang="0">
                      <a:pos x="connsiteX6548" y="connsiteY6548"/>
                    </a:cxn>
                    <a:cxn ang="0">
                      <a:pos x="connsiteX6549" y="connsiteY6549"/>
                    </a:cxn>
                    <a:cxn ang="0">
                      <a:pos x="connsiteX6550" y="connsiteY6550"/>
                    </a:cxn>
                    <a:cxn ang="0">
                      <a:pos x="connsiteX6551" y="connsiteY6551"/>
                    </a:cxn>
                    <a:cxn ang="0">
                      <a:pos x="connsiteX6552" y="connsiteY6552"/>
                    </a:cxn>
                    <a:cxn ang="0">
                      <a:pos x="connsiteX6553" y="connsiteY6553"/>
                    </a:cxn>
                    <a:cxn ang="0">
                      <a:pos x="connsiteX6554" y="connsiteY6554"/>
                    </a:cxn>
                    <a:cxn ang="0">
                      <a:pos x="connsiteX6555" y="connsiteY6555"/>
                    </a:cxn>
                    <a:cxn ang="0">
                      <a:pos x="connsiteX6556" y="connsiteY6556"/>
                    </a:cxn>
                    <a:cxn ang="0">
                      <a:pos x="connsiteX6557" y="connsiteY6557"/>
                    </a:cxn>
                    <a:cxn ang="0">
                      <a:pos x="connsiteX6558" y="connsiteY6558"/>
                    </a:cxn>
                    <a:cxn ang="0">
                      <a:pos x="connsiteX6559" y="connsiteY6559"/>
                    </a:cxn>
                    <a:cxn ang="0">
                      <a:pos x="connsiteX6560" y="connsiteY6560"/>
                    </a:cxn>
                    <a:cxn ang="0">
                      <a:pos x="connsiteX6561" y="connsiteY6561"/>
                    </a:cxn>
                    <a:cxn ang="0">
                      <a:pos x="connsiteX6562" y="connsiteY6562"/>
                    </a:cxn>
                    <a:cxn ang="0">
                      <a:pos x="connsiteX6563" y="connsiteY6563"/>
                    </a:cxn>
                    <a:cxn ang="0">
                      <a:pos x="connsiteX6564" y="connsiteY6564"/>
                    </a:cxn>
                    <a:cxn ang="0">
                      <a:pos x="connsiteX6565" y="connsiteY6565"/>
                    </a:cxn>
                    <a:cxn ang="0">
                      <a:pos x="connsiteX6566" y="connsiteY6566"/>
                    </a:cxn>
                    <a:cxn ang="0">
                      <a:pos x="connsiteX6567" y="connsiteY6567"/>
                    </a:cxn>
                    <a:cxn ang="0">
                      <a:pos x="connsiteX6568" y="connsiteY6568"/>
                    </a:cxn>
                    <a:cxn ang="0">
                      <a:pos x="connsiteX6569" y="connsiteY6569"/>
                    </a:cxn>
                    <a:cxn ang="0">
                      <a:pos x="connsiteX6570" y="connsiteY6570"/>
                    </a:cxn>
                    <a:cxn ang="0">
                      <a:pos x="connsiteX6571" y="connsiteY6571"/>
                    </a:cxn>
                    <a:cxn ang="0">
                      <a:pos x="connsiteX6572" y="connsiteY6572"/>
                    </a:cxn>
                    <a:cxn ang="0">
                      <a:pos x="connsiteX6573" y="connsiteY6573"/>
                    </a:cxn>
                    <a:cxn ang="0">
                      <a:pos x="connsiteX6574" y="connsiteY6574"/>
                    </a:cxn>
                    <a:cxn ang="0">
                      <a:pos x="connsiteX6575" y="connsiteY6575"/>
                    </a:cxn>
                    <a:cxn ang="0">
                      <a:pos x="connsiteX6576" y="connsiteY6576"/>
                    </a:cxn>
                    <a:cxn ang="0">
                      <a:pos x="connsiteX6577" y="connsiteY6577"/>
                    </a:cxn>
                    <a:cxn ang="0">
                      <a:pos x="connsiteX6578" y="connsiteY6578"/>
                    </a:cxn>
                    <a:cxn ang="0">
                      <a:pos x="connsiteX6579" y="connsiteY6579"/>
                    </a:cxn>
                    <a:cxn ang="0">
                      <a:pos x="connsiteX6580" y="connsiteY6580"/>
                    </a:cxn>
                    <a:cxn ang="0">
                      <a:pos x="connsiteX6581" y="connsiteY6581"/>
                    </a:cxn>
                    <a:cxn ang="0">
                      <a:pos x="connsiteX6582" y="connsiteY6582"/>
                    </a:cxn>
                    <a:cxn ang="0">
                      <a:pos x="connsiteX6583" y="connsiteY6583"/>
                    </a:cxn>
                    <a:cxn ang="0">
                      <a:pos x="connsiteX6584" y="connsiteY6584"/>
                    </a:cxn>
                    <a:cxn ang="0">
                      <a:pos x="connsiteX6585" y="connsiteY6585"/>
                    </a:cxn>
                    <a:cxn ang="0">
                      <a:pos x="connsiteX6586" y="connsiteY6586"/>
                    </a:cxn>
                    <a:cxn ang="0">
                      <a:pos x="connsiteX6587" y="connsiteY6587"/>
                    </a:cxn>
                    <a:cxn ang="0">
                      <a:pos x="connsiteX6588" y="connsiteY6588"/>
                    </a:cxn>
                    <a:cxn ang="0">
                      <a:pos x="connsiteX6589" y="connsiteY6589"/>
                    </a:cxn>
                    <a:cxn ang="0">
                      <a:pos x="connsiteX6590" y="connsiteY6590"/>
                    </a:cxn>
                    <a:cxn ang="0">
                      <a:pos x="connsiteX6591" y="connsiteY6591"/>
                    </a:cxn>
                    <a:cxn ang="0">
                      <a:pos x="connsiteX6592" y="connsiteY6592"/>
                    </a:cxn>
                    <a:cxn ang="0">
                      <a:pos x="connsiteX6593" y="connsiteY6593"/>
                    </a:cxn>
                    <a:cxn ang="0">
                      <a:pos x="connsiteX6594" y="connsiteY6594"/>
                    </a:cxn>
                    <a:cxn ang="0">
                      <a:pos x="connsiteX6595" y="connsiteY6595"/>
                    </a:cxn>
                    <a:cxn ang="0">
                      <a:pos x="connsiteX6596" y="connsiteY6596"/>
                    </a:cxn>
                    <a:cxn ang="0">
                      <a:pos x="connsiteX6597" y="connsiteY6597"/>
                    </a:cxn>
                    <a:cxn ang="0">
                      <a:pos x="connsiteX6598" y="connsiteY6598"/>
                    </a:cxn>
                    <a:cxn ang="0">
                      <a:pos x="connsiteX6599" y="connsiteY6599"/>
                    </a:cxn>
                    <a:cxn ang="0">
                      <a:pos x="connsiteX6600" y="connsiteY6600"/>
                    </a:cxn>
                    <a:cxn ang="0">
                      <a:pos x="connsiteX6601" y="connsiteY6601"/>
                    </a:cxn>
                    <a:cxn ang="0">
                      <a:pos x="connsiteX6602" y="connsiteY6602"/>
                    </a:cxn>
                    <a:cxn ang="0">
                      <a:pos x="connsiteX6603" y="connsiteY6603"/>
                    </a:cxn>
                    <a:cxn ang="0">
                      <a:pos x="connsiteX6604" y="connsiteY6604"/>
                    </a:cxn>
                    <a:cxn ang="0">
                      <a:pos x="connsiteX6605" y="connsiteY6605"/>
                    </a:cxn>
                    <a:cxn ang="0">
                      <a:pos x="connsiteX6606" y="connsiteY6606"/>
                    </a:cxn>
                    <a:cxn ang="0">
                      <a:pos x="connsiteX6607" y="connsiteY6607"/>
                    </a:cxn>
                    <a:cxn ang="0">
                      <a:pos x="connsiteX6608" y="connsiteY6608"/>
                    </a:cxn>
                    <a:cxn ang="0">
                      <a:pos x="connsiteX6609" y="connsiteY6609"/>
                    </a:cxn>
                    <a:cxn ang="0">
                      <a:pos x="connsiteX6610" y="connsiteY6610"/>
                    </a:cxn>
                    <a:cxn ang="0">
                      <a:pos x="connsiteX6611" y="connsiteY6611"/>
                    </a:cxn>
                    <a:cxn ang="0">
                      <a:pos x="connsiteX6612" y="connsiteY6612"/>
                    </a:cxn>
                    <a:cxn ang="0">
                      <a:pos x="connsiteX6613" y="connsiteY6613"/>
                    </a:cxn>
                    <a:cxn ang="0">
                      <a:pos x="connsiteX6614" y="connsiteY6614"/>
                    </a:cxn>
                    <a:cxn ang="0">
                      <a:pos x="connsiteX6615" y="connsiteY6615"/>
                    </a:cxn>
                    <a:cxn ang="0">
                      <a:pos x="connsiteX6616" y="connsiteY6616"/>
                    </a:cxn>
                    <a:cxn ang="0">
                      <a:pos x="connsiteX6617" y="connsiteY6617"/>
                    </a:cxn>
                    <a:cxn ang="0">
                      <a:pos x="connsiteX6618" y="connsiteY6618"/>
                    </a:cxn>
                    <a:cxn ang="0">
                      <a:pos x="connsiteX6619" y="connsiteY6619"/>
                    </a:cxn>
                    <a:cxn ang="0">
                      <a:pos x="connsiteX6620" y="connsiteY6620"/>
                    </a:cxn>
                    <a:cxn ang="0">
                      <a:pos x="connsiteX6621" y="connsiteY6621"/>
                    </a:cxn>
                    <a:cxn ang="0">
                      <a:pos x="connsiteX6622" y="connsiteY6622"/>
                    </a:cxn>
                    <a:cxn ang="0">
                      <a:pos x="connsiteX6623" y="connsiteY6623"/>
                    </a:cxn>
                    <a:cxn ang="0">
                      <a:pos x="connsiteX6624" y="connsiteY6624"/>
                    </a:cxn>
                    <a:cxn ang="0">
                      <a:pos x="connsiteX6625" y="connsiteY6625"/>
                    </a:cxn>
                    <a:cxn ang="0">
                      <a:pos x="connsiteX6626" y="connsiteY6626"/>
                    </a:cxn>
                    <a:cxn ang="0">
                      <a:pos x="connsiteX6627" y="connsiteY6627"/>
                    </a:cxn>
                    <a:cxn ang="0">
                      <a:pos x="connsiteX6628" y="connsiteY6628"/>
                    </a:cxn>
                    <a:cxn ang="0">
                      <a:pos x="connsiteX6629" y="connsiteY6629"/>
                    </a:cxn>
                    <a:cxn ang="0">
                      <a:pos x="connsiteX6630" y="connsiteY6630"/>
                    </a:cxn>
                    <a:cxn ang="0">
                      <a:pos x="connsiteX6631" y="connsiteY6631"/>
                    </a:cxn>
                    <a:cxn ang="0">
                      <a:pos x="connsiteX6632" y="connsiteY6632"/>
                    </a:cxn>
                    <a:cxn ang="0">
                      <a:pos x="connsiteX6633" y="connsiteY6633"/>
                    </a:cxn>
                    <a:cxn ang="0">
                      <a:pos x="connsiteX6634" y="connsiteY6634"/>
                    </a:cxn>
                    <a:cxn ang="0">
                      <a:pos x="connsiteX6635" y="connsiteY6635"/>
                    </a:cxn>
                    <a:cxn ang="0">
                      <a:pos x="connsiteX6636" y="connsiteY6636"/>
                    </a:cxn>
                    <a:cxn ang="0">
                      <a:pos x="connsiteX6637" y="connsiteY6637"/>
                    </a:cxn>
                    <a:cxn ang="0">
                      <a:pos x="connsiteX6638" y="connsiteY6638"/>
                    </a:cxn>
                    <a:cxn ang="0">
                      <a:pos x="connsiteX6639" y="connsiteY6639"/>
                    </a:cxn>
                    <a:cxn ang="0">
                      <a:pos x="connsiteX6640" y="connsiteY6640"/>
                    </a:cxn>
                    <a:cxn ang="0">
                      <a:pos x="connsiteX6641" y="connsiteY6641"/>
                    </a:cxn>
                    <a:cxn ang="0">
                      <a:pos x="connsiteX6642" y="connsiteY6642"/>
                    </a:cxn>
                    <a:cxn ang="0">
                      <a:pos x="connsiteX6643" y="connsiteY6643"/>
                    </a:cxn>
                    <a:cxn ang="0">
                      <a:pos x="connsiteX6644" y="connsiteY6644"/>
                    </a:cxn>
                    <a:cxn ang="0">
                      <a:pos x="connsiteX6645" y="connsiteY6645"/>
                    </a:cxn>
                    <a:cxn ang="0">
                      <a:pos x="connsiteX6646" y="connsiteY6646"/>
                    </a:cxn>
                    <a:cxn ang="0">
                      <a:pos x="connsiteX6647" y="connsiteY6647"/>
                    </a:cxn>
                    <a:cxn ang="0">
                      <a:pos x="connsiteX6648" y="connsiteY6648"/>
                    </a:cxn>
                    <a:cxn ang="0">
                      <a:pos x="connsiteX6649" y="connsiteY6649"/>
                    </a:cxn>
                    <a:cxn ang="0">
                      <a:pos x="connsiteX6650" y="connsiteY6650"/>
                    </a:cxn>
                    <a:cxn ang="0">
                      <a:pos x="connsiteX6651" y="connsiteY6651"/>
                    </a:cxn>
                    <a:cxn ang="0">
                      <a:pos x="connsiteX6652" y="connsiteY6652"/>
                    </a:cxn>
                    <a:cxn ang="0">
                      <a:pos x="connsiteX6653" y="connsiteY6653"/>
                    </a:cxn>
                    <a:cxn ang="0">
                      <a:pos x="connsiteX6654" y="connsiteY6654"/>
                    </a:cxn>
                    <a:cxn ang="0">
                      <a:pos x="connsiteX6655" y="connsiteY6655"/>
                    </a:cxn>
                    <a:cxn ang="0">
                      <a:pos x="connsiteX6656" y="connsiteY6656"/>
                    </a:cxn>
                    <a:cxn ang="0">
                      <a:pos x="connsiteX6657" y="connsiteY6657"/>
                    </a:cxn>
                    <a:cxn ang="0">
                      <a:pos x="connsiteX6658" y="connsiteY6658"/>
                    </a:cxn>
                    <a:cxn ang="0">
                      <a:pos x="connsiteX6659" y="connsiteY6659"/>
                    </a:cxn>
                    <a:cxn ang="0">
                      <a:pos x="connsiteX6660" y="connsiteY6660"/>
                    </a:cxn>
                    <a:cxn ang="0">
                      <a:pos x="connsiteX6661" y="connsiteY6661"/>
                    </a:cxn>
                    <a:cxn ang="0">
                      <a:pos x="connsiteX6662" y="connsiteY6662"/>
                    </a:cxn>
                    <a:cxn ang="0">
                      <a:pos x="connsiteX6663" y="connsiteY6663"/>
                    </a:cxn>
                    <a:cxn ang="0">
                      <a:pos x="connsiteX6664" y="connsiteY6664"/>
                    </a:cxn>
                    <a:cxn ang="0">
                      <a:pos x="connsiteX6665" y="connsiteY6665"/>
                    </a:cxn>
                    <a:cxn ang="0">
                      <a:pos x="connsiteX6666" y="connsiteY6666"/>
                    </a:cxn>
                    <a:cxn ang="0">
                      <a:pos x="connsiteX6667" y="connsiteY6667"/>
                    </a:cxn>
                    <a:cxn ang="0">
                      <a:pos x="connsiteX6668" y="connsiteY6668"/>
                    </a:cxn>
                    <a:cxn ang="0">
                      <a:pos x="connsiteX6669" y="connsiteY6669"/>
                    </a:cxn>
                    <a:cxn ang="0">
                      <a:pos x="connsiteX6670" y="connsiteY6670"/>
                    </a:cxn>
                    <a:cxn ang="0">
                      <a:pos x="connsiteX6671" y="connsiteY6671"/>
                    </a:cxn>
                    <a:cxn ang="0">
                      <a:pos x="connsiteX6672" y="connsiteY6672"/>
                    </a:cxn>
                    <a:cxn ang="0">
                      <a:pos x="connsiteX6673" y="connsiteY6673"/>
                    </a:cxn>
                    <a:cxn ang="0">
                      <a:pos x="connsiteX6674" y="connsiteY6674"/>
                    </a:cxn>
                    <a:cxn ang="0">
                      <a:pos x="connsiteX6675" y="connsiteY6675"/>
                    </a:cxn>
                    <a:cxn ang="0">
                      <a:pos x="connsiteX6676" y="connsiteY6676"/>
                    </a:cxn>
                    <a:cxn ang="0">
                      <a:pos x="connsiteX6677" y="connsiteY6677"/>
                    </a:cxn>
                    <a:cxn ang="0">
                      <a:pos x="connsiteX6678" y="connsiteY6678"/>
                    </a:cxn>
                    <a:cxn ang="0">
                      <a:pos x="connsiteX6679" y="connsiteY6679"/>
                    </a:cxn>
                    <a:cxn ang="0">
                      <a:pos x="connsiteX6680" y="connsiteY6680"/>
                    </a:cxn>
                    <a:cxn ang="0">
                      <a:pos x="connsiteX6681" y="connsiteY6681"/>
                    </a:cxn>
                    <a:cxn ang="0">
                      <a:pos x="connsiteX6682" y="connsiteY6682"/>
                    </a:cxn>
                    <a:cxn ang="0">
                      <a:pos x="connsiteX6683" y="connsiteY6683"/>
                    </a:cxn>
                    <a:cxn ang="0">
                      <a:pos x="connsiteX6684" y="connsiteY6684"/>
                    </a:cxn>
                    <a:cxn ang="0">
                      <a:pos x="connsiteX6685" y="connsiteY6685"/>
                    </a:cxn>
                    <a:cxn ang="0">
                      <a:pos x="connsiteX6686" y="connsiteY6686"/>
                    </a:cxn>
                    <a:cxn ang="0">
                      <a:pos x="connsiteX6687" y="connsiteY6687"/>
                    </a:cxn>
                    <a:cxn ang="0">
                      <a:pos x="connsiteX6688" y="connsiteY6688"/>
                    </a:cxn>
                    <a:cxn ang="0">
                      <a:pos x="connsiteX6689" y="connsiteY6689"/>
                    </a:cxn>
                    <a:cxn ang="0">
                      <a:pos x="connsiteX6690" y="connsiteY6690"/>
                    </a:cxn>
                    <a:cxn ang="0">
                      <a:pos x="connsiteX6691" y="connsiteY6691"/>
                    </a:cxn>
                    <a:cxn ang="0">
                      <a:pos x="connsiteX6692" y="connsiteY6692"/>
                    </a:cxn>
                    <a:cxn ang="0">
                      <a:pos x="connsiteX6693" y="connsiteY6693"/>
                    </a:cxn>
                    <a:cxn ang="0">
                      <a:pos x="connsiteX6694" y="connsiteY6694"/>
                    </a:cxn>
                    <a:cxn ang="0">
                      <a:pos x="connsiteX6695" y="connsiteY6695"/>
                    </a:cxn>
                    <a:cxn ang="0">
                      <a:pos x="connsiteX6696" y="connsiteY6696"/>
                    </a:cxn>
                    <a:cxn ang="0">
                      <a:pos x="connsiteX6697" y="connsiteY6697"/>
                    </a:cxn>
                    <a:cxn ang="0">
                      <a:pos x="connsiteX6698" y="connsiteY6698"/>
                    </a:cxn>
                    <a:cxn ang="0">
                      <a:pos x="connsiteX6699" y="connsiteY6699"/>
                    </a:cxn>
                    <a:cxn ang="0">
                      <a:pos x="connsiteX6700" y="connsiteY6700"/>
                    </a:cxn>
                    <a:cxn ang="0">
                      <a:pos x="connsiteX6701" y="connsiteY6701"/>
                    </a:cxn>
                    <a:cxn ang="0">
                      <a:pos x="connsiteX6702" y="connsiteY6702"/>
                    </a:cxn>
                    <a:cxn ang="0">
                      <a:pos x="connsiteX6703" y="connsiteY6703"/>
                    </a:cxn>
                    <a:cxn ang="0">
                      <a:pos x="connsiteX6704" y="connsiteY6704"/>
                    </a:cxn>
                    <a:cxn ang="0">
                      <a:pos x="connsiteX6705" y="connsiteY6705"/>
                    </a:cxn>
                    <a:cxn ang="0">
                      <a:pos x="connsiteX6706" y="connsiteY6706"/>
                    </a:cxn>
                    <a:cxn ang="0">
                      <a:pos x="connsiteX6707" y="connsiteY6707"/>
                    </a:cxn>
                    <a:cxn ang="0">
                      <a:pos x="connsiteX6708" y="connsiteY6708"/>
                    </a:cxn>
                    <a:cxn ang="0">
                      <a:pos x="connsiteX6709" y="connsiteY6709"/>
                    </a:cxn>
                    <a:cxn ang="0">
                      <a:pos x="connsiteX6710" y="connsiteY6710"/>
                    </a:cxn>
                    <a:cxn ang="0">
                      <a:pos x="connsiteX6711" y="connsiteY6711"/>
                    </a:cxn>
                    <a:cxn ang="0">
                      <a:pos x="connsiteX6712" y="connsiteY6712"/>
                    </a:cxn>
                    <a:cxn ang="0">
                      <a:pos x="connsiteX6713" y="connsiteY6713"/>
                    </a:cxn>
                    <a:cxn ang="0">
                      <a:pos x="connsiteX6714" y="connsiteY6714"/>
                    </a:cxn>
                    <a:cxn ang="0">
                      <a:pos x="connsiteX6715" y="connsiteY6715"/>
                    </a:cxn>
                    <a:cxn ang="0">
                      <a:pos x="connsiteX6716" y="connsiteY6716"/>
                    </a:cxn>
                    <a:cxn ang="0">
                      <a:pos x="connsiteX6717" y="connsiteY6717"/>
                    </a:cxn>
                    <a:cxn ang="0">
                      <a:pos x="connsiteX6718" y="connsiteY6718"/>
                    </a:cxn>
                    <a:cxn ang="0">
                      <a:pos x="connsiteX6719" y="connsiteY6719"/>
                    </a:cxn>
                    <a:cxn ang="0">
                      <a:pos x="connsiteX6720" y="connsiteY6720"/>
                    </a:cxn>
                    <a:cxn ang="0">
                      <a:pos x="connsiteX6721" y="connsiteY6721"/>
                    </a:cxn>
                    <a:cxn ang="0">
                      <a:pos x="connsiteX6722" y="connsiteY6722"/>
                    </a:cxn>
                    <a:cxn ang="0">
                      <a:pos x="connsiteX6723" y="connsiteY6723"/>
                    </a:cxn>
                    <a:cxn ang="0">
                      <a:pos x="connsiteX6724" y="connsiteY6724"/>
                    </a:cxn>
                    <a:cxn ang="0">
                      <a:pos x="connsiteX6725" y="connsiteY6725"/>
                    </a:cxn>
                    <a:cxn ang="0">
                      <a:pos x="connsiteX6726" y="connsiteY6726"/>
                    </a:cxn>
                    <a:cxn ang="0">
                      <a:pos x="connsiteX6727" y="connsiteY6727"/>
                    </a:cxn>
                    <a:cxn ang="0">
                      <a:pos x="connsiteX6728" y="connsiteY6728"/>
                    </a:cxn>
                    <a:cxn ang="0">
                      <a:pos x="connsiteX6729" y="connsiteY6729"/>
                    </a:cxn>
                    <a:cxn ang="0">
                      <a:pos x="connsiteX6730" y="connsiteY6730"/>
                    </a:cxn>
                    <a:cxn ang="0">
                      <a:pos x="connsiteX6731" y="connsiteY6731"/>
                    </a:cxn>
                    <a:cxn ang="0">
                      <a:pos x="connsiteX6732" y="connsiteY6732"/>
                    </a:cxn>
                    <a:cxn ang="0">
                      <a:pos x="connsiteX6733" y="connsiteY6733"/>
                    </a:cxn>
                    <a:cxn ang="0">
                      <a:pos x="connsiteX6734" y="connsiteY6734"/>
                    </a:cxn>
                    <a:cxn ang="0">
                      <a:pos x="connsiteX6735" y="connsiteY6735"/>
                    </a:cxn>
                    <a:cxn ang="0">
                      <a:pos x="connsiteX6736" y="connsiteY6736"/>
                    </a:cxn>
                    <a:cxn ang="0">
                      <a:pos x="connsiteX6737" y="connsiteY6737"/>
                    </a:cxn>
                    <a:cxn ang="0">
                      <a:pos x="connsiteX6738" y="connsiteY6738"/>
                    </a:cxn>
                    <a:cxn ang="0">
                      <a:pos x="connsiteX6739" y="connsiteY6739"/>
                    </a:cxn>
                    <a:cxn ang="0">
                      <a:pos x="connsiteX6740" y="connsiteY6740"/>
                    </a:cxn>
                    <a:cxn ang="0">
                      <a:pos x="connsiteX6741" y="connsiteY6741"/>
                    </a:cxn>
                    <a:cxn ang="0">
                      <a:pos x="connsiteX6742" y="connsiteY6742"/>
                    </a:cxn>
                    <a:cxn ang="0">
                      <a:pos x="connsiteX6743" y="connsiteY6743"/>
                    </a:cxn>
                    <a:cxn ang="0">
                      <a:pos x="connsiteX6744" y="connsiteY6744"/>
                    </a:cxn>
                    <a:cxn ang="0">
                      <a:pos x="connsiteX6745" y="connsiteY6745"/>
                    </a:cxn>
                    <a:cxn ang="0">
                      <a:pos x="connsiteX6746" y="connsiteY6746"/>
                    </a:cxn>
                    <a:cxn ang="0">
                      <a:pos x="connsiteX6747" y="connsiteY6747"/>
                    </a:cxn>
                    <a:cxn ang="0">
                      <a:pos x="connsiteX6748" y="connsiteY6748"/>
                    </a:cxn>
                    <a:cxn ang="0">
                      <a:pos x="connsiteX6749" y="connsiteY6749"/>
                    </a:cxn>
                    <a:cxn ang="0">
                      <a:pos x="connsiteX6750" y="connsiteY6750"/>
                    </a:cxn>
                    <a:cxn ang="0">
                      <a:pos x="connsiteX6751" y="connsiteY6751"/>
                    </a:cxn>
                    <a:cxn ang="0">
                      <a:pos x="connsiteX6752" y="connsiteY6752"/>
                    </a:cxn>
                    <a:cxn ang="0">
                      <a:pos x="connsiteX6753" y="connsiteY6753"/>
                    </a:cxn>
                    <a:cxn ang="0">
                      <a:pos x="connsiteX6754" y="connsiteY6754"/>
                    </a:cxn>
                    <a:cxn ang="0">
                      <a:pos x="connsiteX6755" y="connsiteY6755"/>
                    </a:cxn>
                    <a:cxn ang="0">
                      <a:pos x="connsiteX6756" y="connsiteY6756"/>
                    </a:cxn>
                    <a:cxn ang="0">
                      <a:pos x="connsiteX6757" y="connsiteY6757"/>
                    </a:cxn>
                    <a:cxn ang="0">
                      <a:pos x="connsiteX6758" y="connsiteY6758"/>
                    </a:cxn>
                    <a:cxn ang="0">
                      <a:pos x="connsiteX6759" y="connsiteY6759"/>
                    </a:cxn>
                    <a:cxn ang="0">
                      <a:pos x="connsiteX6760" y="connsiteY6760"/>
                    </a:cxn>
                    <a:cxn ang="0">
                      <a:pos x="connsiteX6761" y="connsiteY6761"/>
                    </a:cxn>
                    <a:cxn ang="0">
                      <a:pos x="connsiteX6762" y="connsiteY6762"/>
                    </a:cxn>
                    <a:cxn ang="0">
                      <a:pos x="connsiteX6763" y="connsiteY6763"/>
                    </a:cxn>
                    <a:cxn ang="0">
                      <a:pos x="connsiteX6764" y="connsiteY6764"/>
                    </a:cxn>
                    <a:cxn ang="0">
                      <a:pos x="connsiteX6765" y="connsiteY6765"/>
                    </a:cxn>
                    <a:cxn ang="0">
                      <a:pos x="connsiteX6766" y="connsiteY6766"/>
                    </a:cxn>
                    <a:cxn ang="0">
                      <a:pos x="connsiteX6767" y="connsiteY6767"/>
                    </a:cxn>
                    <a:cxn ang="0">
                      <a:pos x="connsiteX6768" y="connsiteY6768"/>
                    </a:cxn>
                    <a:cxn ang="0">
                      <a:pos x="connsiteX6769" y="connsiteY6769"/>
                    </a:cxn>
                    <a:cxn ang="0">
                      <a:pos x="connsiteX6770" y="connsiteY6770"/>
                    </a:cxn>
                    <a:cxn ang="0">
                      <a:pos x="connsiteX6771" y="connsiteY6771"/>
                    </a:cxn>
                    <a:cxn ang="0">
                      <a:pos x="connsiteX6772" y="connsiteY6772"/>
                    </a:cxn>
                    <a:cxn ang="0">
                      <a:pos x="connsiteX6773" y="connsiteY6773"/>
                    </a:cxn>
                    <a:cxn ang="0">
                      <a:pos x="connsiteX6774" y="connsiteY6774"/>
                    </a:cxn>
                    <a:cxn ang="0">
                      <a:pos x="connsiteX6775" y="connsiteY6775"/>
                    </a:cxn>
                    <a:cxn ang="0">
                      <a:pos x="connsiteX6776" y="connsiteY6776"/>
                    </a:cxn>
                    <a:cxn ang="0">
                      <a:pos x="connsiteX6777" y="connsiteY6777"/>
                    </a:cxn>
                    <a:cxn ang="0">
                      <a:pos x="connsiteX6778" y="connsiteY6778"/>
                    </a:cxn>
                    <a:cxn ang="0">
                      <a:pos x="connsiteX6779" y="connsiteY6779"/>
                    </a:cxn>
                    <a:cxn ang="0">
                      <a:pos x="connsiteX6780" y="connsiteY6780"/>
                    </a:cxn>
                    <a:cxn ang="0">
                      <a:pos x="connsiteX6781" y="connsiteY6781"/>
                    </a:cxn>
                    <a:cxn ang="0">
                      <a:pos x="connsiteX6782" y="connsiteY6782"/>
                    </a:cxn>
                    <a:cxn ang="0">
                      <a:pos x="connsiteX6783" y="connsiteY6783"/>
                    </a:cxn>
                    <a:cxn ang="0">
                      <a:pos x="connsiteX6784" y="connsiteY6784"/>
                    </a:cxn>
                    <a:cxn ang="0">
                      <a:pos x="connsiteX6785" y="connsiteY6785"/>
                    </a:cxn>
                    <a:cxn ang="0">
                      <a:pos x="connsiteX6786" y="connsiteY6786"/>
                    </a:cxn>
                    <a:cxn ang="0">
                      <a:pos x="connsiteX6787" y="connsiteY6787"/>
                    </a:cxn>
                    <a:cxn ang="0">
                      <a:pos x="connsiteX6788" y="connsiteY6788"/>
                    </a:cxn>
                    <a:cxn ang="0">
                      <a:pos x="connsiteX6789" y="connsiteY6789"/>
                    </a:cxn>
                    <a:cxn ang="0">
                      <a:pos x="connsiteX6790" y="connsiteY6790"/>
                    </a:cxn>
                    <a:cxn ang="0">
                      <a:pos x="connsiteX6791" y="connsiteY6791"/>
                    </a:cxn>
                    <a:cxn ang="0">
                      <a:pos x="connsiteX6792" y="connsiteY6792"/>
                    </a:cxn>
                    <a:cxn ang="0">
                      <a:pos x="connsiteX6793" y="connsiteY6793"/>
                    </a:cxn>
                    <a:cxn ang="0">
                      <a:pos x="connsiteX6794" y="connsiteY6794"/>
                    </a:cxn>
                    <a:cxn ang="0">
                      <a:pos x="connsiteX6795" y="connsiteY6795"/>
                    </a:cxn>
                    <a:cxn ang="0">
                      <a:pos x="connsiteX6796" y="connsiteY6796"/>
                    </a:cxn>
                    <a:cxn ang="0">
                      <a:pos x="connsiteX6797" y="connsiteY6797"/>
                    </a:cxn>
                    <a:cxn ang="0">
                      <a:pos x="connsiteX6798" y="connsiteY6798"/>
                    </a:cxn>
                    <a:cxn ang="0">
                      <a:pos x="connsiteX6799" y="connsiteY6799"/>
                    </a:cxn>
                    <a:cxn ang="0">
                      <a:pos x="connsiteX6800" y="connsiteY6800"/>
                    </a:cxn>
                    <a:cxn ang="0">
                      <a:pos x="connsiteX6801" y="connsiteY6801"/>
                    </a:cxn>
                    <a:cxn ang="0">
                      <a:pos x="connsiteX6802" y="connsiteY6802"/>
                    </a:cxn>
                    <a:cxn ang="0">
                      <a:pos x="connsiteX6803" y="connsiteY6803"/>
                    </a:cxn>
                    <a:cxn ang="0">
                      <a:pos x="connsiteX6804" y="connsiteY6804"/>
                    </a:cxn>
                    <a:cxn ang="0">
                      <a:pos x="connsiteX6805" y="connsiteY6805"/>
                    </a:cxn>
                    <a:cxn ang="0">
                      <a:pos x="connsiteX6806" y="connsiteY6806"/>
                    </a:cxn>
                    <a:cxn ang="0">
                      <a:pos x="connsiteX6807" y="connsiteY6807"/>
                    </a:cxn>
                    <a:cxn ang="0">
                      <a:pos x="connsiteX6808" y="connsiteY6808"/>
                    </a:cxn>
                    <a:cxn ang="0">
                      <a:pos x="connsiteX6809" y="connsiteY6809"/>
                    </a:cxn>
                    <a:cxn ang="0">
                      <a:pos x="connsiteX6810" y="connsiteY6810"/>
                    </a:cxn>
                    <a:cxn ang="0">
                      <a:pos x="connsiteX6811" y="connsiteY6811"/>
                    </a:cxn>
                    <a:cxn ang="0">
                      <a:pos x="connsiteX6812" y="connsiteY6812"/>
                    </a:cxn>
                    <a:cxn ang="0">
                      <a:pos x="connsiteX6813" y="connsiteY6813"/>
                    </a:cxn>
                    <a:cxn ang="0">
                      <a:pos x="connsiteX6814" y="connsiteY6814"/>
                    </a:cxn>
                    <a:cxn ang="0">
                      <a:pos x="connsiteX6815" y="connsiteY6815"/>
                    </a:cxn>
                    <a:cxn ang="0">
                      <a:pos x="connsiteX6816" y="connsiteY6816"/>
                    </a:cxn>
                    <a:cxn ang="0">
                      <a:pos x="connsiteX6817" y="connsiteY6817"/>
                    </a:cxn>
                    <a:cxn ang="0">
                      <a:pos x="connsiteX6818" y="connsiteY6818"/>
                    </a:cxn>
                    <a:cxn ang="0">
                      <a:pos x="connsiteX6819" y="connsiteY6819"/>
                    </a:cxn>
                    <a:cxn ang="0">
                      <a:pos x="connsiteX6820" y="connsiteY6820"/>
                    </a:cxn>
                    <a:cxn ang="0">
                      <a:pos x="connsiteX6821" y="connsiteY6821"/>
                    </a:cxn>
                    <a:cxn ang="0">
                      <a:pos x="connsiteX6822" y="connsiteY6822"/>
                    </a:cxn>
                    <a:cxn ang="0">
                      <a:pos x="connsiteX6823" y="connsiteY6823"/>
                    </a:cxn>
                    <a:cxn ang="0">
                      <a:pos x="connsiteX6824" y="connsiteY6824"/>
                    </a:cxn>
                    <a:cxn ang="0">
                      <a:pos x="connsiteX6825" y="connsiteY6825"/>
                    </a:cxn>
                    <a:cxn ang="0">
                      <a:pos x="connsiteX6826" y="connsiteY6826"/>
                    </a:cxn>
                    <a:cxn ang="0">
                      <a:pos x="connsiteX6827" y="connsiteY6827"/>
                    </a:cxn>
                    <a:cxn ang="0">
                      <a:pos x="connsiteX6828" y="connsiteY6828"/>
                    </a:cxn>
                    <a:cxn ang="0">
                      <a:pos x="connsiteX6829" y="connsiteY6829"/>
                    </a:cxn>
                    <a:cxn ang="0">
                      <a:pos x="connsiteX6830" y="connsiteY6830"/>
                    </a:cxn>
                    <a:cxn ang="0">
                      <a:pos x="connsiteX6831" y="connsiteY6831"/>
                    </a:cxn>
                    <a:cxn ang="0">
                      <a:pos x="connsiteX6832" y="connsiteY6832"/>
                    </a:cxn>
                    <a:cxn ang="0">
                      <a:pos x="connsiteX6833" y="connsiteY6833"/>
                    </a:cxn>
                    <a:cxn ang="0">
                      <a:pos x="connsiteX6834" y="connsiteY6834"/>
                    </a:cxn>
                    <a:cxn ang="0">
                      <a:pos x="connsiteX6835" y="connsiteY6835"/>
                    </a:cxn>
                    <a:cxn ang="0">
                      <a:pos x="connsiteX6836" y="connsiteY6836"/>
                    </a:cxn>
                    <a:cxn ang="0">
                      <a:pos x="connsiteX6837" y="connsiteY6837"/>
                    </a:cxn>
                    <a:cxn ang="0">
                      <a:pos x="connsiteX6838" y="connsiteY6838"/>
                    </a:cxn>
                    <a:cxn ang="0">
                      <a:pos x="connsiteX6839" y="connsiteY6839"/>
                    </a:cxn>
                    <a:cxn ang="0">
                      <a:pos x="connsiteX6840" y="connsiteY6840"/>
                    </a:cxn>
                    <a:cxn ang="0">
                      <a:pos x="connsiteX6841" y="connsiteY6841"/>
                    </a:cxn>
                    <a:cxn ang="0">
                      <a:pos x="connsiteX6842" y="connsiteY6842"/>
                    </a:cxn>
                    <a:cxn ang="0">
                      <a:pos x="connsiteX6843" y="connsiteY6843"/>
                    </a:cxn>
                    <a:cxn ang="0">
                      <a:pos x="connsiteX6844" y="connsiteY6844"/>
                    </a:cxn>
                    <a:cxn ang="0">
                      <a:pos x="connsiteX6845" y="connsiteY6845"/>
                    </a:cxn>
                    <a:cxn ang="0">
                      <a:pos x="connsiteX6846" y="connsiteY6846"/>
                    </a:cxn>
                    <a:cxn ang="0">
                      <a:pos x="connsiteX6847" y="connsiteY6847"/>
                    </a:cxn>
                    <a:cxn ang="0">
                      <a:pos x="connsiteX6848" y="connsiteY6848"/>
                    </a:cxn>
                    <a:cxn ang="0">
                      <a:pos x="connsiteX6849" y="connsiteY6849"/>
                    </a:cxn>
                    <a:cxn ang="0">
                      <a:pos x="connsiteX6850" y="connsiteY6850"/>
                    </a:cxn>
                    <a:cxn ang="0">
                      <a:pos x="connsiteX6851" y="connsiteY6851"/>
                    </a:cxn>
                    <a:cxn ang="0">
                      <a:pos x="connsiteX6852" y="connsiteY6852"/>
                    </a:cxn>
                    <a:cxn ang="0">
                      <a:pos x="connsiteX6853" y="connsiteY6853"/>
                    </a:cxn>
                    <a:cxn ang="0">
                      <a:pos x="connsiteX6854" y="connsiteY6854"/>
                    </a:cxn>
                    <a:cxn ang="0">
                      <a:pos x="connsiteX6855" y="connsiteY6855"/>
                    </a:cxn>
                    <a:cxn ang="0">
                      <a:pos x="connsiteX6856" y="connsiteY6856"/>
                    </a:cxn>
                    <a:cxn ang="0">
                      <a:pos x="connsiteX6857" y="connsiteY6857"/>
                    </a:cxn>
                    <a:cxn ang="0">
                      <a:pos x="connsiteX6858" y="connsiteY6858"/>
                    </a:cxn>
                    <a:cxn ang="0">
                      <a:pos x="connsiteX6859" y="connsiteY6859"/>
                    </a:cxn>
                    <a:cxn ang="0">
                      <a:pos x="connsiteX6860" y="connsiteY6860"/>
                    </a:cxn>
                    <a:cxn ang="0">
                      <a:pos x="connsiteX6861" y="connsiteY6861"/>
                    </a:cxn>
                    <a:cxn ang="0">
                      <a:pos x="connsiteX6862" y="connsiteY6862"/>
                    </a:cxn>
                    <a:cxn ang="0">
                      <a:pos x="connsiteX6863" y="connsiteY6863"/>
                    </a:cxn>
                    <a:cxn ang="0">
                      <a:pos x="connsiteX6864" y="connsiteY6864"/>
                    </a:cxn>
                    <a:cxn ang="0">
                      <a:pos x="connsiteX6865" y="connsiteY6865"/>
                    </a:cxn>
                    <a:cxn ang="0">
                      <a:pos x="connsiteX6866" y="connsiteY6866"/>
                    </a:cxn>
                    <a:cxn ang="0">
                      <a:pos x="connsiteX6867" y="connsiteY6867"/>
                    </a:cxn>
                    <a:cxn ang="0">
                      <a:pos x="connsiteX6868" y="connsiteY6868"/>
                    </a:cxn>
                    <a:cxn ang="0">
                      <a:pos x="connsiteX6869" y="connsiteY6869"/>
                    </a:cxn>
                    <a:cxn ang="0">
                      <a:pos x="connsiteX6870" y="connsiteY6870"/>
                    </a:cxn>
                    <a:cxn ang="0">
                      <a:pos x="connsiteX6871" y="connsiteY6871"/>
                    </a:cxn>
                    <a:cxn ang="0">
                      <a:pos x="connsiteX6872" y="connsiteY6872"/>
                    </a:cxn>
                    <a:cxn ang="0">
                      <a:pos x="connsiteX6873" y="connsiteY6873"/>
                    </a:cxn>
                    <a:cxn ang="0">
                      <a:pos x="connsiteX6874" y="connsiteY6874"/>
                    </a:cxn>
                    <a:cxn ang="0">
                      <a:pos x="connsiteX6875" y="connsiteY6875"/>
                    </a:cxn>
                    <a:cxn ang="0">
                      <a:pos x="connsiteX6876" y="connsiteY6876"/>
                    </a:cxn>
                    <a:cxn ang="0">
                      <a:pos x="connsiteX6877" y="connsiteY6877"/>
                    </a:cxn>
                    <a:cxn ang="0">
                      <a:pos x="connsiteX6878" y="connsiteY6878"/>
                    </a:cxn>
                    <a:cxn ang="0">
                      <a:pos x="connsiteX6879" y="connsiteY6879"/>
                    </a:cxn>
                    <a:cxn ang="0">
                      <a:pos x="connsiteX6880" y="connsiteY6880"/>
                    </a:cxn>
                    <a:cxn ang="0">
                      <a:pos x="connsiteX6881" y="connsiteY6881"/>
                    </a:cxn>
                    <a:cxn ang="0">
                      <a:pos x="connsiteX6882" y="connsiteY6882"/>
                    </a:cxn>
                    <a:cxn ang="0">
                      <a:pos x="connsiteX6883" y="connsiteY6883"/>
                    </a:cxn>
                    <a:cxn ang="0">
                      <a:pos x="connsiteX6884" y="connsiteY6884"/>
                    </a:cxn>
                    <a:cxn ang="0">
                      <a:pos x="connsiteX6885" y="connsiteY6885"/>
                    </a:cxn>
                    <a:cxn ang="0">
                      <a:pos x="connsiteX6886" y="connsiteY6886"/>
                    </a:cxn>
                    <a:cxn ang="0">
                      <a:pos x="connsiteX6887" y="connsiteY6887"/>
                    </a:cxn>
                    <a:cxn ang="0">
                      <a:pos x="connsiteX6888" y="connsiteY6888"/>
                    </a:cxn>
                    <a:cxn ang="0">
                      <a:pos x="connsiteX6889" y="connsiteY6889"/>
                    </a:cxn>
                    <a:cxn ang="0">
                      <a:pos x="connsiteX6890" y="connsiteY6890"/>
                    </a:cxn>
                    <a:cxn ang="0">
                      <a:pos x="connsiteX6891" y="connsiteY6891"/>
                    </a:cxn>
                    <a:cxn ang="0">
                      <a:pos x="connsiteX6892" y="connsiteY6892"/>
                    </a:cxn>
                    <a:cxn ang="0">
                      <a:pos x="connsiteX6893" y="connsiteY6893"/>
                    </a:cxn>
                    <a:cxn ang="0">
                      <a:pos x="connsiteX6894" y="connsiteY6894"/>
                    </a:cxn>
                    <a:cxn ang="0">
                      <a:pos x="connsiteX6895" y="connsiteY6895"/>
                    </a:cxn>
                    <a:cxn ang="0">
                      <a:pos x="connsiteX6896" y="connsiteY6896"/>
                    </a:cxn>
                    <a:cxn ang="0">
                      <a:pos x="connsiteX6897" y="connsiteY6897"/>
                    </a:cxn>
                    <a:cxn ang="0">
                      <a:pos x="connsiteX6898" y="connsiteY6898"/>
                    </a:cxn>
                    <a:cxn ang="0">
                      <a:pos x="connsiteX6899" y="connsiteY6899"/>
                    </a:cxn>
                    <a:cxn ang="0">
                      <a:pos x="connsiteX6900" y="connsiteY6900"/>
                    </a:cxn>
                    <a:cxn ang="0">
                      <a:pos x="connsiteX6901" y="connsiteY6901"/>
                    </a:cxn>
                    <a:cxn ang="0">
                      <a:pos x="connsiteX6902" y="connsiteY6902"/>
                    </a:cxn>
                    <a:cxn ang="0">
                      <a:pos x="connsiteX6903" y="connsiteY6903"/>
                    </a:cxn>
                    <a:cxn ang="0">
                      <a:pos x="connsiteX6904" y="connsiteY6904"/>
                    </a:cxn>
                    <a:cxn ang="0">
                      <a:pos x="connsiteX6905" y="connsiteY6905"/>
                    </a:cxn>
                    <a:cxn ang="0">
                      <a:pos x="connsiteX6906" y="connsiteY6906"/>
                    </a:cxn>
                    <a:cxn ang="0">
                      <a:pos x="connsiteX6907" y="connsiteY6907"/>
                    </a:cxn>
                    <a:cxn ang="0">
                      <a:pos x="connsiteX6908" y="connsiteY6908"/>
                    </a:cxn>
                    <a:cxn ang="0">
                      <a:pos x="connsiteX6909" y="connsiteY6909"/>
                    </a:cxn>
                    <a:cxn ang="0">
                      <a:pos x="connsiteX6910" y="connsiteY6910"/>
                    </a:cxn>
                    <a:cxn ang="0">
                      <a:pos x="connsiteX6911" y="connsiteY6911"/>
                    </a:cxn>
                    <a:cxn ang="0">
                      <a:pos x="connsiteX6912" y="connsiteY6912"/>
                    </a:cxn>
                    <a:cxn ang="0">
                      <a:pos x="connsiteX6913" y="connsiteY6913"/>
                    </a:cxn>
                    <a:cxn ang="0">
                      <a:pos x="connsiteX6914" y="connsiteY6914"/>
                    </a:cxn>
                    <a:cxn ang="0">
                      <a:pos x="connsiteX6915" y="connsiteY6915"/>
                    </a:cxn>
                    <a:cxn ang="0">
                      <a:pos x="connsiteX6916" y="connsiteY6916"/>
                    </a:cxn>
                    <a:cxn ang="0">
                      <a:pos x="connsiteX6917" y="connsiteY6917"/>
                    </a:cxn>
                    <a:cxn ang="0">
                      <a:pos x="connsiteX6918" y="connsiteY6918"/>
                    </a:cxn>
                    <a:cxn ang="0">
                      <a:pos x="connsiteX6919" y="connsiteY6919"/>
                    </a:cxn>
                    <a:cxn ang="0">
                      <a:pos x="connsiteX6920" y="connsiteY6920"/>
                    </a:cxn>
                    <a:cxn ang="0">
                      <a:pos x="connsiteX6921" y="connsiteY6921"/>
                    </a:cxn>
                    <a:cxn ang="0">
                      <a:pos x="connsiteX6922" y="connsiteY6922"/>
                    </a:cxn>
                    <a:cxn ang="0">
                      <a:pos x="connsiteX6923" y="connsiteY6923"/>
                    </a:cxn>
                    <a:cxn ang="0">
                      <a:pos x="connsiteX6924" y="connsiteY6924"/>
                    </a:cxn>
                    <a:cxn ang="0">
                      <a:pos x="connsiteX6925" y="connsiteY6925"/>
                    </a:cxn>
                    <a:cxn ang="0">
                      <a:pos x="connsiteX6926" y="connsiteY6926"/>
                    </a:cxn>
                    <a:cxn ang="0">
                      <a:pos x="connsiteX6927" y="connsiteY6927"/>
                    </a:cxn>
                    <a:cxn ang="0">
                      <a:pos x="connsiteX6928" y="connsiteY6928"/>
                    </a:cxn>
                    <a:cxn ang="0">
                      <a:pos x="connsiteX6929" y="connsiteY6929"/>
                    </a:cxn>
                    <a:cxn ang="0">
                      <a:pos x="connsiteX6930" y="connsiteY6930"/>
                    </a:cxn>
                    <a:cxn ang="0">
                      <a:pos x="connsiteX6931" y="connsiteY6931"/>
                    </a:cxn>
                    <a:cxn ang="0">
                      <a:pos x="connsiteX6932" y="connsiteY6932"/>
                    </a:cxn>
                    <a:cxn ang="0">
                      <a:pos x="connsiteX6933" y="connsiteY6933"/>
                    </a:cxn>
                    <a:cxn ang="0">
                      <a:pos x="connsiteX6934" y="connsiteY6934"/>
                    </a:cxn>
                    <a:cxn ang="0">
                      <a:pos x="connsiteX6935" y="connsiteY6935"/>
                    </a:cxn>
                    <a:cxn ang="0">
                      <a:pos x="connsiteX6936" y="connsiteY6936"/>
                    </a:cxn>
                    <a:cxn ang="0">
                      <a:pos x="connsiteX6937" y="connsiteY6937"/>
                    </a:cxn>
                    <a:cxn ang="0">
                      <a:pos x="connsiteX6938" y="connsiteY6938"/>
                    </a:cxn>
                    <a:cxn ang="0">
                      <a:pos x="connsiteX6939" y="connsiteY6939"/>
                    </a:cxn>
                    <a:cxn ang="0">
                      <a:pos x="connsiteX6940" y="connsiteY6940"/>
                    </a:cxn>
                    <a:cxn ang="0">
                      <a:pos x="connsiteX6941" y="connsiteY6941"/>
                    </a:cxn>
                    <a:cxn ang="0">
                      <a:pos x="connsiteX6942" y="connsiteY6942"/>
                    </a:cxn>
                    <a:cxn ang="0">
                      <a:pos x="connsiteX6943" y="connsiteY6943"/>
                    </a:cxn>
                    <a:cxn ang="0">
                      <a:pos x="connsiteX6944" y="connsiteY6944"/>
                    </a:cxn>
                    <a:cxn ang="0">
                      <a:pos x="connsiteX6945" y="connsiteY6945"/>
                    </a:cxn>
                    <a:cxn ang="0">
                      <a:pos x="connsiteX6946" y="connsiteY6946"/>
                    </a:cxn>
                    <a:cxn ang="0">
                      <a:pos x="connsiteX6947" y="connsiteY6947"/>
                    </a:cxn>
                    <a:cxn ang="0">
                      <a:pos x="connsiteX6948" y="connsiteY6948"/>
                    </a:cxn>
                    <a:cxn ang="0">
                      <a:pos x="connsiteX6949" y="connsiteY6949"/>
                    </a:cxn>
                    <a:cxn ang="0">
                      <a:pos x="connsiteX6950" y="connsiteY6950"/>
                    </a:cxn>
                    <a:cxn ang="0">
                      <a:pos x="connsiteX6951" y="connsiteY6951"/>
                    </a:cxn>
                    <a:cxn ang="0">
                      <a:pos x="connsiteX6952" y="connsiteY6952"/>
                    </a:cxn>
                    <a:cxn ang="0">
                      <a:pos x="connsiteX6953" y="connsiteY6953"/>
                    </a:cxn>
                    <a:cxn ang="0">
                      <a:pos x="connsiteX6954" y="connsiteY6954"/>
                    </a:cxn>
                    <a:cxn ang="0">
                      <a:pos x="connsiteX6955" y="connsiteY6955"/>
                    </a:cxn>
                    <a:cxn ang="0">
                      <a:pos x="connsiteX6956" y="connsiteY6956"/>
                    </a:cxn>
                    <a:cxn ang="0">
                      <a:pos x="connsiteX6957" y="connsiteY6957"/>
                    </a:cxn>
                    <a:cxn ang="0">
                      <a:pos x="connsiteX6958" y="connsiteY6958"/>
                    </a:cxn>
                    <a:cxn ang="0">
                      <a:pos x="connsiteX6959" y="connsiteY6959"/>
                    </a:cxn>
                    <a:cxn ang="0">
                      <a:pos x="connsiteX6960" y="connsiteY6960"/>
                    </a:cxn>
                    <a:cxn ang="0">
                      <a:pos x="connsiteX6961" y="connsiteY6961"/>
                    </a:cxn>
                    <a:cxn ang="0">
                      <a:pos x="connsiteX6962" y="connsiteY6962"/>
                    </a:cxn>
                    <a:cxn ang="0">
                      <a:pos x="connsiteX6963" y="connsiteY6963"/>
                    </a:cxn>
                    <a:cxn ang="0">
                      <a:pos x="connsiteX6964" y="connsiteY6964"/>
                    </a:cxn>
                    <a:cxn ang="0">
                      <a:pos x="connsiteX6965" y="connsiteY6965"/>
                    </a:cxn>
                    <a:cxn ang="0">
                      <a:pos x="connsiteX6966" y="connsiteY6966"/>
                    </a:cxn>
                    <a:cxn ang="0">
                      <a:pos x="connsiteX6967" y="connsiteY6967"/>
                    </a:cxn>
                    <a:cxn ang="0">
                      <a:pos x="connsiteX6968" y="connsiteY6968"/>
                    </a:cxn>
                    <a:cxn ang="0">
                      <a:pos x="connsiteX6969" y="connsiteY6969"/>
                    </a:cxn>
                    <a:cxn ang="0">
                      <a:pos x="connsiteX6970" y="connsiteY6970"/>
                    </a:cxn>
                    <a:cxn ang="0">
                      <a:pos x="connsiteX6971" y="connsiteY6971"/>
                    </a:cxn>
                    <a:cxn ang="0">
                      <a:pos x="connsiteX6972" y="connsiteY6972"/>
                    </a:cxn>
                    <a:cxn ang="0">
                      <a:pos x="connsiteX6973" y="connsiteY6973"/>
                    </a:cxn>
                    <a:cxn ang="0">
                      <a:pos x="connsiteX6974" y="connsiteY6974"/>
                    </a:cxn>
                    <a:cxn ang="0">
                      <a:pos x="connsiteX6975" y="connsiteY6975"/>
                    </a:cxn>
                    <a:cxn ang="0">
                      <a:pos x="connsiteX6976" y="connsiteY6976"/>
                    </a:cxn>
                    <a:cxn ang="0">
                      <a:pos x="connsiteX6977" y="connsiteY6977"/>
                    </a:cxn>
                    <a:cxn ang="0">
                      <a:pos x="connsiteX6978" y="connsiteY6978"/>
                    </a:cxn>
                    <a:cxn ang="0">
                      <a:pos x="connsiteX6979" y="connsiteY6979"/>
                    </a:cxn>
                    <a:cxn ang="0">
                      <a:pos x="connsiteX6980" y="connsiteY6980"/>
                    </a:cxn>
                    <a:cxn ang="0">
                      <a:pos x="connsiteX6981" y="connsiteY6981"/>
                    </a:cxn>
                    <a:cxn ang="0">
                      <a:pos x="connsiteX6982" y="connsiteY6982"/>
                    </a:cxn>
                    <a:cxn ang="0">
                      <a:pos x="connsiteX6983" y="connsiteY6983"/>
                    </a:cxn>
                    <a:cxn ang="0">
                      <a:pos x="connsiteX6984" y="connsiteY6984"/>
                    </a:cxn>
                    <a:cxn ang="0">
                      <a:pos x="connsiteX6985" y="connsiteY6985"/>
                    </a:cxn>
                    <a:cxn ang="0">
                      <a:pos x="connsiteX6986" y="connsiteY6986"/>
                    </a:cxn>
                    <a:cxn ang="0">
                      <a:pos x="connsiteX6987" y="connsiteY6987"/>
                    </a:cxn>
                    <a:cxn ang="0">
                      <a:pos x="connsiteX6988" y="connsiteY6988"/>
                    </a:cxn>
                    <a:cxn ang="0">
                      <a:pos x="connsiteX6989" y="connsiteY6989"/>
                    </a:cxn>
                    <a:cxn ang="0">
                      <a:pos x="connsiteX6990" y="connsiteY6990"/>
                    </a:cxn>
                    <a:cxn ang="0">
                      <a:pos x="connsiteX6991" y="connsiteY6991"/>
                    </a:cxn>
                    <a:cxn ang="0">
                      <a:pos x="connsiteX6992" y="connsiteY6992"/>
                    </a:cxn>
                    <a:cxn ang="0">
                      <a:pos x="connsiteX6993" y="connsiteY6993"/>
                    </a:cxn>
                    <a:cxn ang="0">
                      <a:pos x="connsiteX6994" y="connsiteY6994"/>
                    </a:cxn>
                    <a:cxn ang="0">
                      <a:pos x="connsiteX6995" y="connsiteY6995"/>
                    </a:cxn>
                    <a:cxn ang="0">
                      <a:pos x="connsiteX6996" y="connsiteY6996"/>
                    </a:cxn>
                    <a:cxn ang="0">
                      <a:pos x="connsiteX6997" y="connsiteY6997"/>
                    </a:cxn>
                    <a:cxn ang="0">
                      <a:pos x="connsiteX6998" y="connsiteY6998"/>
                    </a:cxn>
                    <a:cxn ang="0">
                      <a:pos x="connsiteX6999" y="connsiteY6999"/>
                    </a:cxn>
                    <a:cxn ang="0">
                      <a:pos x="connsiteX7000" y="connsiteY7000"/>
                    </a:cxn>
                    <a:cxn ang="0">
                      <a:pos x="connsiteX7001" y="connsiteY7001"/>
                    </a:cxn>
                    <a:cxn ang="0">
                      <a:pos x="connsiteX7002" y="connsiteY7002"/>
                    </a:cxn>
                    <a:cxn ang="0">
                      <a:pos x="connsiteX7003" y="connsiteY7003"/>
                    </a:cxn>
                    <a:cxn ang="0">
                      <a:pos x="connsiteX7004" y="connsiteY7004"/>
                    </a:cxn>
                    <a:cxn ang="0">
                      <a:pos x="connsiteX7005" y="connsiteY7005"/>
                    </a:cxn>
                    <a:cxn ang="0">
                      <a:pos x="connsiteX7006" y="connsiteY7006"/>
                    </a:cxn>
                    <a:cxn ang="0">
                      <a:pos x="connsiteX7007" y="connsiteY7007"/>
                    </a:cxn>
                    <a:cxn ang="0">
                      <a:pos x="connsiteX7008" y="connsiteY7008"/>
                    </a:cxn>
                    <a:cxn ang="0">
                      <a:pos x="connsiteX7009" y="connsiteY7009"/>
                    </a:cxn>
                    <a:cxn ang="0">
                      <a:pos x="connsiteX7010" y="connsiteY7010"/>
                    </a:cxn>
                    <a:cxn ang="0">
                      <a:pos x="connsiteX7011" y="connsiteY7011"/>
                    </a:cxn>
                    <a:cxn ang="0">
                      <a:pos x="connsiteX7012" y="connsiteY7012"/>
                    </a:cxn>
                    <a:cxn ang="0">
                      <a:pos x="connsiteX7013" y="connsiteY7013"/>
                    </a:cxn>
                    <a:cxn ang="0">
                      <a:pos x="connsiteX7014" y="connsiteY7014"/>
                    </a:cxn>
                    <a:cxn ang="0">
                      <a:pos x="connsiteX7015" y="connsiteY7015"/>
                    </a:cxn>
                    <a:cxn ang="0">
                      <a:pos x="connsiteX7016" y="connsiteY7016"/>
                    </a:cxn>
                    <a:cxn ang="0">
                      <a:pos x="connsiteX7017" y="connsiteY7017"/>
                    </a:cxn>
                    <a:cxn ang="0">
                      <a:pos x="connsiteX7018" y="connsiteY7018"/>
                    </a:cxn>
                    <a:cxn ang="0">
                      <a:pos x="connsiteX7019" y="connsiteY7019"/>
                    </a:cxn>
                    <a:cxn ang="0">
                      <a:pos x="connsiteX7020" y="connsiteY7020"/>
                    </a:cxn>
                    <a:cxn ang="0">
                      <a:pos x="connsiteX7021" y="connsiteY7021"/>
                    </a:cxn>
                    <a:cxn ang="0">
                      <a:pos x="connsiteX7022" y="connsiteY7022"/>
                    </a:cxn>
                    <a:cxn ang="0">
                      <a:pos x="connsiteX7023" y="connsiteY7023"/>
                    </a:cxn>
                    <a:cxn ang="0">
                      <a:pos x="connsiteX7024" y="connsiteY7024"/>
                    </a:cxn>
                    <a:cxn ang="0">
                      <a:pos x="connsiteX7025" y="connsiteY7025"/>
                    </a:cxn>
                    <a:cxn ang="0">
                      <a:pos x="connsiteX7026" y="connsiteY7026"/>
                    </a:cxn>
                    <a:cxn ang="0">
                      <a:pos x="connsiteX7027" y="connsiteY7027"/>
                    </a:cxn>
                    <a:cxn ang="0">
                      <a:pos x="connsiteX7028" y="connsiteY7028"/>
                    </a:cxn>
                    <a:cxn ang="0">
                      <a:pos x="connsiteX7029" y="connsiteY7029"/>
                    </a:cxn>
                    <a:cxn ang="0">
                      <a:pos x="connsiteX7030" y="connsiteY7030"/>
                    </a:cxn>
                    <a:cxn ang="0">
                      <a:pos x="connsiteX7031" y="connsiteY7031"/>
                    </a:cxn>
                    <a:cxn ang="0">
                      <a:pos x="connsiteX7032" y="connsiteY7032"/>
                    </a:cxn>
                    <a:cxn ang="0">
                      <a:pos x="connsiteX7033" y="connsiteY7033"/>
                    </a:cxn>
                    <a:cxn ang="0">
                      <a:pos x="connsiteX7034" y="connsiteY7034"/>
                    </a:cxn>
                    <a:cxn ang="0">
                      <a:pos x="connsiteX7035" y="connsiteY7035"/>
                    </a:cxn>
                    <a:cxn ang="0">
                      <a:pos x="connsiteX7036" y="connsiteY7036"/>
                    </a:cxn>
                    <a:cxn ang="0">
                      <a:pos x="connsiteX7037" y="connsiteY7037"/>
                    </a:cxn>
                    <a:cxn ang="0">
                      <a:pos x="connsiteX7038" y="connsiteY7038"/>
                    </a:cxn>
                    <a:cxn ang="0">
                      <a:pos x="connsiteX7039" y="connsiteY7039"/>
                    </a:cxn>
                    <a:cxn ang="0">
                      <a:pos x="connsiteX7040" y="connsiteY7040"/>
                    </a:cxn>
                    <a:cxn ang="0">
                      <a:pos x="connsiteX7041" y="connsiteY7041"/>
                    </a:cxn>
                    <a:cxn ang="0">
                      <a:pos x="connsiteX7042" y="connsiteY7042"/>
                    </a:cxn>
                    <a:cxn ang="0">
                      <a:pos x="connsiteX7043" y="connsiteY7043"/>
                    </a:cxn>
                    <a:cxn ang="0">
                      <a:pos x="connsiteX7044" y="connsiteY7044"/>
                    </a:cxn>
                    <a:cxn ang="0">
                      <a:pos x="connsiteX7045" y="connsiteY7045"/>
                    </a:cxn>
                    <a:cxn ang="0">
                      <a:pos x="connsiteX7046" y="connsiteY7046"/>
                    </a:cxn>
                    <a:cxn ang="0">
                      <a:pos x="connsiteX7047" y="connsiteY7047"/>
                    </a:cxn>
                    <a:cxn ang="0">
                      <a:pos x="connsiteX7048" y="connsiteY7048"/>
                    </a:cxn>
                    <a:cxn ang="0">
                      <a:pos x="connsiteX7049" y="connsiteY7049"/>
                    </a:cxn>
                    <a:cxn ang="0">
                      <a:pos x="connsiteX7050" y="connsiteY7050"/>
                    </a:cxn>
                    <a:cxn ang="0">
                      <a:pos x="connsiteX7051" y="connsiteY7051"/>
                    </a:cxn>
                    <a:cxn ang="0">
                      <a:pos x="connsiteX7052" y="connsiteY7052"/>
                    </a:cxn>
                    <a:cxn ang="0">
                      <a:pos x="connsiteX7053" y="connsiteY7053"/>
                    </a:cxn>
                    <a:cxn ang="0">
                      <a:pos x="connsiteX7054" y="connsiteY7054"/>
                    </a:cxn>
                    <a:cxn ang="0">
                      <a:pos x="connsiteX7055" y="connsiteY7055"/>
                    </a:cxn>
                    <a:cxn ang="0">
                      <a:pos x="connsiteX7056" y="connsiteY7056"/>
                    </a:cxn>
                    <a:cxn ang="0">
                      <a:pos x="connsiteX7057" y="connsiteY7057"/>
                    </a:cxn>
                    <a:cxn ang="0">
                      <a:pos x="connsiteX7058" y="connsiteY7058"/>
                    </a:cxn>
                    <a:cxn ang="0">
                      <a:pos x="connsiteX7059" y="connsiteY7059"/>
                    </a:cxn>
                    <a:cxn ang="0">
                      <a:pos x="connsiteX7060" y="connsiteY7060"/>
                    </a:cxn>
                    <a:cxn ang="0">
                      <a:pos x="connsiteX7061" y="connsiteY7061"/>
                    </a:cxn>
                    <a:cxn ang="0">
                      <a:pos x="connsiteX7062" y="connsiteY7062"/>
                    </a:cxn>
                    <a:cxn ang="0">
                      <a:pos x="connsiteX7063" y="connsiteY7063"/>
                    </a:cxn>
                    <a:cxn ang="0">
                      <a:pos x="connsiteX7064" y="connsiteY7064"/>
                    </a:cxn>
                    <a:cxn ang="0">
                      <a:pos x="connsiteX7065" y="connsiteY7065"/>
                    </a:cxn>
                    <a:cxn ang="0">
                      <a:pos x="connsiteX7066" y="connsiteY7066"/>
                    </a:cxn>
                    <a:cxn ang="0">
                      <a:pos x="connsiteX7067" y="connsiteY7067"/>
                    </a:cxn>
                    <a:cxn ang="0">
                      <a:pos x="connsiteX7068" y="connsiteY7068"/>
                    </a:cxn>
                    <a:cxn ang="0">
                      <a:pos x="connsiteX7069" y="connsiteY7069"/>
                    </a:cxn>
                    <a:cxn ang="0">
                      <a:pos x="connsiteX7070" y="connsiteY7070"/>
                    </a:cxn>
                    <a:cxn ang="0">
                      <a:pos x="connsiteX7071" y="connsiteY7071"/>
                    </a:cxn>
                    <a:cxn ang="0">
                      <a:pos x="connsiteX7072" y="connsiteY7072"/>
                    </a:cxn>
                    <a:cxn ang="0">
                      <a:pos x="connsiteX7073" y="connsiteY7073"/>
                    </a:cxn>
                    <a:cxn ang="0">
                      <a:pos x="connsiteX7074" y="connsiteY7074"/>
                    </a:cxn>
                    <a:cxn ang="0">
                      <a:pos x="connsiteX7075" y="connsiteY7075"/>
                    </a:cxn>
                    <a:cxn ang="0">
                      <a:pos x="connsiteX7076" y="connsiteY7076"/>
                    </a:cxn>
                    <a:cxn ang="0">
                      <a:pos x="connsiteX7077" y="connsiteY7077"/>
                    </a:cxn>
                    <a:cxn ang="0">
                      <a:pos x="connsiteX7078" y="connsiteY7078"/>
                    </a:cxn>
                    <a:cxn ang="0">
                      <a:pos x="connsiteX7079" y="connsiteY7079"/>
                    </a:cxn>
                    <a:cxn ang="0">
                      <a:pos x="connsiteX7080" y="connsiteY7080"/>
                    </a:cxn>
                    <a:cxn ang="0">
                      <a:pos x="connsiteX7081" y="connsiteY7081"/>
                    </a:cxn>
                    <a:cxn ang="0">
                      <a:pos x="connsiteX7082" y="connsiteY7082"/>
                    </a:cxn>
                    <a:cxn ang="0">
                      <a:pos x="connsiteX7083" y="connsiteY7083"/>
                    </a:cxn>
                    <a:cxn ang="0">
                      <a:pos x="connsiteX7084" y="connsiteY7084"/>
                    </a:cxn>
                    <a:cxn ang="0">
                      <a:pos x="connsiteX7085" y="connsiteY7085"/>
                    </a:cxn>
                    <a:cxn ang="0">
                      <a:pos x="connsiteX7086" y="connsiteY7086"/>
                    </a:cxn>
                    <a:cxn ang="0">
                      <a:pos x="connsiteX7087" y="connsiteY7087"/>
                    </a:cxn>
                    <a:cxn ang="0">
                      <a:pos x="connsiteX7088" y="connsiteY7088"/>
                    </a:cxn>
                    <a:cxn ang="0">
                      <a:pos x="connsiteX7089" y="connsiteY7089"/>
                    </a:cxn>
                    <a:cxn ang="0">
                      <a:pos x="connsiteX7090" y="connsiteY7090"/>
                    </a:cxn>
                    <a:cxn ang="0">
                      <a:pos x="connsiteX7091" y="connsiteY7091"/>
                    </a:cxn>
                    <a:cxn ang="0">
                      <a:pos x="connsiteX7092" y="connsiteY7092"/>
                    </a:cxn>
                    <a:cxn ang="0">
                      <a:pos x="connsiteX7093" y="connsiteY7093"/>
                    </a:cxn>
                    <a:cxn ang="0">
                      <a:pos x="connsiteX7094" y="connsiteY7094"/>
                    </a:cxn>
                    <a:cxn ang="0">
                      <a:pos x="connsiteX7095" y="connsiteY7095"/>
                    </a:cxn>
                    <a:cxn ang="0">
                      <a:pos x="connsiteX7096" y="connsiteY7096"/>
                    </a:cxn>
                    <a:cxn ang="0">
                      <a:pos x="connsiteX7097" y="connsiteY7097"/>
                    </a:cxn>
                    <a:cxn ang="0">
                      <a:pos x="connsiteX7098" y="connsiteY7098"/>
                    </a:cxn>
                    <a:cxn ang="0">
                      <a:pos x="connsiteX7099" y="connsiteY7099"/>
                    </a:cxn>
                    <a:cxn ang="0">
                      <a:pos x="connsiteX7100" y="connsiteY7100"/>
                    </a:cxn>
                    <a:cxn ang="0">
                      <a:pos x="connsiteX7101" y="connsiteY7101"/>
                    </a:cxn>
                    <a:cxn ang="0">
                      <a:pos x="connsiteX7102" y="connsiteY7102"/>
                    </a:cxn>
                    <a:cxn ang="0">
                      <a:pos x="connsiteX7103" y="connsiteY7103"/>
                    </a:cxn>
                    <a:cxn ang="0">
                      <a:pos x="connsiteX7104" y="connsiteY7104"/>
                    </a:cxn>
                    <a:cxn ang="0">
                      <a:pos x="connsiteX7105" y="connsiteY7105"/>
                    </a:cxn>
                    <a:cxn ang="0">
                      <a:pos x="connsiteX7106" y="connsiteY7106"/>
                    </a:cxn>
                    <a:cxn ang="0">
                      <a:pos x="connsiteX7107" y="connsiteY7107"/>
                    </a:cxn>
                    <a:cxn ang="0">
                      <a:pos x="connsiteX7108" y="connsiteY7108"/>
                    </a:cxn>
                    <a:cxn ang="0">
                      <a:pos x="connsiteX7109" y="connsiteY7109"/>
                    </a:cxn>
                    <a:cxn ang="0">
                      <a:pos x="connsiteX7110" y="connsiteY7110"/>
                    </a:cxn>
                    <a:cxn ang="0">
                      <a:pos x="connsiteX7111" y="connsiteY7111"/>
                    </a:cxn>
                    <a:cxn ang="0">
                      <a:pos x="connsiteX7112" y="connsiteY7112"/>
                    </a:cxn>
                    <a:cxn ang="0">
                      <a:pos x="connsiteX7113" y="connsiteY7113"/>
                    </a:cxn>
                    <a:cxn ang="0">
                      <a:pos x="connsiteX7114" y="connsiteY7114"/>
                    </a:cxn>
                    <a:cxn ang="0">
                      <a:pos x="connsiteX7115" y="connsiteY7115"/>
                    </a:cxn>
                    <a:cxn ang="0">
                      <a:pos x="connsiteX7116" y="connsiteY7116"/>
                    </a:cxn>
                    <a:cxn ang="0">
                      <a:pos x="connsiteX7117" y="connsiteY7117"/>
                    </a:cxn>
                    <a:cxn ang="0">
                      <a:pos x="connsiteX7118" y="connsiteY7118"/>
                    </a:cxn>
                    <a:cxn ang="0">
                      <a:pos x="connsiteX7119" y="connsiteY7119"/>
                    </a:cxn>
                    <a:cxn ang="0">
                      <a:pos x="connsiteX7120" y="connsiteY7120"/>
                    </a:cxn>
                    <a:cxn ang="0">
                      <a:pos x="connsiteX7121" y="connsiteY7121"/>
                    </a:cxn>
                    <a:cxn ang="0">
                      <a:pos x="connsiteX7122" y="connsiteY7122"/>
                    </a:cxn>
                    <a:cxn ang="0">
                      <a:pos x="connsiteX7123" y="connsiteY7123"/>
                    </a:cxn>
                    <a:cxn ang="0">
                      <a:pos x="connsiteX7124" y="connsiteY7124"/>
                    </a:cxn>
                    <a:cxn ang="0">
                      <a:pos x="connsiteX7125" y="connsiteY7125"/>
                    </a:cxn>
                    <a:cxn ang="0">
                      <a:pos x="connsiteX7126" y="connsiteY7126"/>
                    </a:cxn>
                    <a:cxn ang="0">
                      <a:pos x="connsiteX7127" y="connsiteY7127"/>
                    </a:cxn>
                    <a:cxn ang="0">
                      <a:pos x="connsiteX7128" y="connsiteY7128"/>
                    </a:cxn>
                    <a:cxn ang="0">
                      <a:pos x="connsiteX7129" y="connsiteY7129"/>
                    </a:cxn>
                    <a:cxn ang="0">
                      <a:pos x="connsiteX7130" y="connsiteY7130"/>
                    </a:cxn>
                    <a:cxn ang="0">
                      <a:pos x="connsiteX7131" y="connsiteY7131"/>
                    </a:cxn>
                    <a:cxn ang="0">
                      <a:pos x="connsiteX7132" y="connsiteY7132"/>
                    </a:cxn>
                    <a:cxn ang="0">
                      <a:pos x="connsiteX7133" y="connsiteY7133"/>
                    </a:cxn>
                    <a:cxn ang="0">
                      <a:pos x="connsiteX7134" y="connsiteY7134"/>
                    </a:cxn>
                    <a:cxn ang="0">
                      <a:pos x="connsiteX7135" y="connsiteY7135"/>
                    </a:cxn>
                    <a:cxn ang="0">
                      <a:pos x="connsiteX7136" y="connsiteY7136"/>
                    </a:cxn>
                    <a:cxn ang="0">
                      <a:pos x="connsiteX7137" y="connsiteY7137"/>
                    </a:cxn>
                    <a:cxn ang="0">
                      <a:pos x="connsiteX7138" y="connsiteY7138"/>
                    </a:cxn>
                    <a:cxn ang="0">
                      <a:pos x="connsiteX7139" y="connsiteY7139"/>
                    </a:cxn>
                    <a:cxn ang="0">
                      <a:pos x="connsiteX7140" y="connsiteY7140"/>
                    </a:cxn>
                    <a:cxn ang="0">
                      <a:pos x="connsiteX7141" y="connsiteY7141"/>
                    </a:cxn>
                    <a:cxn ang="0">
                      <a:pos x="connsiteX7142" y="connsiteY7142"/>
                    </a:cxn>
                    <a:cxn ang="0">
                      <a:pos x="connsiteX7143" y="connsiteY7143"/>
                    </a:cxn>
                    <a:cxn ang="0">
                      <a:pos x="connsiteX7144" y="connsiteY7144"/>
                    </a:cxn>
                    <a:cxn ang="0">
                      <a:pos x="connsiteX7145" y="connsiteY7145"/>
                    </a:cxn>
                    <a:cxn ang="0">
                      <a:pos x="connsiteX7146" y="connsiteY7146"/>
                    </a:cxn>
                    <a:cxn ang="0">
                      <a:pos x="connsiteX7147" y="connsiteY7147"/>
                    </a:cxn>
                    <a:cxn ang="0">
                      <a:pos x="connsiteX7148" y="connsiteY7148"/>
                    </a:cxn>
                    <a:cxn ang="0">
                      <a:pos x="connsiteX7149" y="connsiteY7149"/>
                    </a:cxn>
                    <a:cxn ang="0">
                      <a:pos x="connsiteX7150" y="connsiteY7150"/>
                    </a:cxn>
                    <a:cxn ang="0">
                      <a:pos x="connsiteX7151" y="connsiteY7151"/>
                    </a:cxn>
                    <a:cxn ang="0">
                      <a:pos x="connsiteX7152" y="connsiteY7152"/>
                    </a:cxn>
                    <a:cxn ang="0">
                      <a:pos x="connsiteX7153" y="connsiteY7153"/>
                    </a:cxn>
                    <a:cxn ang="0">
                      <a:pos x="connsiteX7154" y="connsiteY7154"/>
                    </a:cxn>
                    <a:cxn ang="0">
                      <a:pos x="connsiteX7155" y="connsiteY7155"/>
                    </a:cxn>
                    <a:cxn ang="0">
                      <a:pos x="connsiteX7156" y="connsiteY7156"/>
                    </a:cxn>
                    <a:cxn ang="0">
                      <a:pos x="connsiteX7157" y="connsiteY7157"/>
                    </a:cxn>
                    <a:cxn ang="0">
                      <a:pos x="connsiteX7158" y="connsiteY7158"/>
                    </a:cxn>
                    <a:cxn ang="0">
                      <a:pos x="connsiteX7159" y="connsiteY7159"/>
                    </a:cxn>
                    <a:cxn ang="0">
                      <a:pos x="connsiteX7160" y="connsiteY7160"/>
                    </a:cxn>
                    <a:cxn ang="0">
                      <a:pos x="connsiteX7161" y="connsiteY7161"/>
                    </a:cxn>
                    <a:cxn ang="0">
                      <a:pos x="connsiteX7162" y="connsiteY7162"/>
                    </a:cxn>
                    <a:cxn ang="0">
                      <a:pos x="connsiteX7163" y="connsiteY7163"/>
                    </a:cxn>
                    <a:cxn ang="0">
                      <a:pos x="connsiteX7164" y="connsiteY7164"/>
                    </a:cxn>
                    <a:cxn ang="0">
                      <a:pos x="connsiteX7165" y="connsiteY7165"/>
                    </a:cxn>
                    <a:cxn ang="0">
                      <a:pos x="connsiteX7166" y="connsiteY7166"/>
                    </a:cxn>
                    <a:cxn ang="0">
                      <a:pos x="connsiteX7167" y="connsiteY7167"/>
                    </a:cxn>
                    <a:cxn ang="0">
                      <a:pos x="connsiteX7168" y="connsiteY7168"/>
                    </a:cxn>
                    <a:cxn ang="0">
                      <a:pos x="connsiteX7169" y="connsiteY7169"/>
                    </a:cxn>
                    <a:cxn ang="0">
                      <a:pos x="connsiteX7170" y="connsiteY7170"/>
                    </a:cxn>
                    <a:cxn ang="0">
                      <a:pos x="connsiteX7171" y="connsiteY7171"/>
                    </a:cxn>
                    <a:cxn ang="0">
                      <a:pos x="connsiteX7172" y="connsiteY7172"/>
                    </a:cxn>
                    <a:cxn ang="0">
                      <a:pos x="connsiteX7173" y="connsiteY7173"/>
                    </a:cxn>
                    <a:cxn ang="0">
                      <a:pos x="connsiteX7174" y="connsiteY7174"/>
                    </a:cxn>
                    <a:cxn ang="0">
                      <a:pos x="connsiteX7175" y="connsiteY7175"/>
                    </a:cxn>
                    <a:cxn ang="0">
                      <a:pos x="connsiteX7176" y="connsiteY7176"/>
                    </a:cxn>
                    <a:cxn ang="0">
                      <a:pos x="connsiteX7177" y="connsiteY7177"/>
                    </a:cxn>
                    <a:cxn ang="0">
                      <a:pos x="connsiteX7178" y="connsiteY7178"/>
                    </a:cxn>
                    <a:cxn ang="0">
                      <a:pos x="connsiteX7179" y="connsiteY7179"/>
                    </a:cxn>
                    <a:cxn ang="0">
                      <a:pos x="connsiteX7180" y="connsiteY7180"/>
                    </a:cxn>
                    <a:cxn ang="0">
                      <a:pos x="connsiteX7181" y="connsiteY7181"/>
                    </a:cxn>
                    <a:cxn ang="0">
                      <a:pos x="connsiteX7182" y="connsiteY7182"/>
                    </a:cxn>
                    <a:cxn ang="0">
                      <a:pos x="connsiteX7183" y="connsiteY7183"/>
                    </a:cxn>
                    <a:cxn ang="0">
                      <a:pos x="connsiteX7184" y="connsiteY7184"/>
                    </a:cxn>
                    <a:cxn ang="0">
                      <a:pos x="connsiteX7185" y="connsiteY7185"/>
                    </a:cxn>
                    <a:cxn ang="0">
                      <a:pos x="connsiteX7186" y="connsiteY7186"/>
                    </a:cxn>
                    <a:cxn ang="0">
                      <a:pos x="connsiteX7187" y="connsiteY7187"/>
                    </a:cxn>
                    <a:cxn ang="0">
                      <a:pos x="connsiteX7188" y="connsiteY7188"/>
                    </a:cxn>
                    <a:cxn ang="0">
                      <a:pos x="connsiteX7189" y="connsiteY7189"/>
                    </a:cxn>
                    <a:cxn ang="0">
                      <a:pos x="connsiteX7190" y="connsiteY7190"/>
                    </a:cxn>
                    <a:cxn ang="0">
                      <a:pos x="connsiteX7191" y="connsiteY7191"/>
                    </a:cxn>
                    <a:cxn ang="0">
                      <a:pos x="connsiteX7192" y="connsiteY7192"/>
                    </a:cxn>
                    <a:cxn ang="0">
                      <a:pos x="connsiteX7193" y="connsiteY7193"/>
                    </a:cxn>
                    <a:cxn ang="0">
                      <a:pos x="connsiteX7194" y="connsiteY7194"/>
                    </a:cxn>
                    <a:cxn ang="0">
                      <a:pos x="connsiteX7195" y="connsiteY7195"/>
                    </a:cxn>
                    <a:cxn ang="0">
                      <a:pos x="connsiteX7196" y="connsiteY7196"/>
                    </a:cxn>
                    <a:cxn ang="0">
                      <a:pos x="connsiteX7197" y="connsiteY7197"/>
                    </a:cxn>
                    <a:cxn ang="0">
                      <a:pos x="connsiteX7198" y="connsiteY7198"/>
                    </a:cxn>
                    <a:cxn ang="0">
                      <a:pos x="connsiteX7199" y="connsiteY7199"/>
                    </a:cxn>
                    <a:cxn ang="0">
                      <a:pos x="connsiteX7200" y="connsiteY7200"/>
                    </a:cxn>
                    <a:cxn ang="0">
                      <a:pos x="connsiteX7201" y="connsiteY7201"/>
                    </a:cxn>
                    <a:cxn ang="0">
                      <a:pos x="connsiteX7202" y="connsiteY7202"/>
                    </a:cxn>
                    <a:cxn ang="0">
                      <a:pos x="connsiteX7203" y="connsiteY7203"/>
                    </a:cxn>
                    <a:cxn ang="0">
                      <a:pos x="connsiteX7204" y="connsiteY7204"/>
                    </a:cxn>
                    <a:cxn ang="0">
                      <a:pos x="connsiteX7205" y="connsiteY7205"/>
                    </a:cxn>
                    <a:cxn ang="0">
                      <a:pos x="connsiteX7206" y="connsiteY7206"/>
                    </a:cxn>
                    <a:cxn ang="0">
                      <a:pos x="connsiteX7207" y="connsiteY7207"/>
                    </a:cxn>
                    <a:cxn ang="0">
                      <a:pos x="connsiteX7208" y="connsiteY7208"/>
                    </a:cxn>
                    <a:cxn ang="0">
                      <a:pos x="connsiteX7209" y="connsiteY7209"/>
                    </a:cxn>
                    <a:cxn ang="0">
                      <a:pos x="connsiteX7210" y="connsiteY7210"/>
                    </a:cxn>
                    <a:cxn ang="0">
                      <a:pos x="connsiteX7211" y="connsiteY7211"/>
                    </a:cxn>
                    <a:cxn ang="0">
                      <a:pos x="connsiteX7212" y="connsiteY7212"/>
                    </a:cxn>
                    <a:cxn ang="0">
                      <a:pos x="connsiteX7213" y="connsiteY7213"/>
                    </a:cxn>
                    <a:cxn ang="0">
                      <a:pos x="connsiteX7214" y="connsiteY7214"/>
                    </a:cxn>
                    <a:cxn ang="0">
                      <a:pos x="connsiteX7215" y="connsiteY7215"/>
                    </a:cxn>
                    <a:cxn ang="0">
                      <a:pos x="connsiteX7216" y="connsiteY7216"/>
                    </a:cxn>
                    <a:cxn ang="0">
                      <a:pos x="connsiteX7217" y="connsiteY7217"/>
                    </a:cxn>
                    <a:cxn ang="0">
                      <a:pos x="connsiteX7218" y="connsiteY7218"/>
                    </a:cxn>
                    <a:cxn ang="0">
                      <a:pos x="connsiteX7219" y="connsiteY7219"/>
                    </a:cxn>
                    <a:cxn ang="0">
                      <a:pos x="connsiteX7220" y="connsiteY7220"/>
                    </a:cxn>
                    <a:cxn ang="0">
                      <a:pos x="connsiteX7221" y="connsiteY7221"/>
                    </a:cxn>
                    <a:cxn ang="0">
                      <a:pos x="connsiteX7222" y="connsiteY7222"/>
                    </a:cxn>
                    <a:cxn ang="0">
                      <a:pos x="connsiteX7223" y="connsiteY7223"/>
                    </a:cxn>
                    <a:cxn ang="0">
                      <a:pos x="connsiteX7224" y="connsiteY7224"/>
                    </a:cxn>
                    <a:cxn ang="0">
                      <a:pos x="connsiteX7225" y="connsiteY7225"/>
                    </a:cxn>
                    <a:cxn ang="0">
                      <a:pos x="connsiteX7226" y="connsiteY7226"/>
                    </a:cxn>
                    <a:cxn ang="0">
                      <a:pos x="connsiteX7227" y="connsiteY7227"/>
                    </a:cxn>
                    <a:cxn ang="0">
                      <a:pos x="connsiteX7228" y="connsiteY7228"/>
                    </a:cxn>
                    <a:cxn ang="0">
                      <a:pos x="connsiteX7229" y="connsiteY7229"/>
                    </a:cxn>
                    <a:cxn ang="0">
                      <a:pos x="connsiteX7230" y="connsiteY7230"/>
                    </a:cxn>
                    <a:cxn ang="0">
                      <a:pos x="connsiteX7231" y="connsiteY7231"/>
                    </a:cxn>
                    <a:cxn ang="0">
                      <a:pos x="connsiteX7232" y="connsiteY7232"/>
                    </a:cxn>
                    <a:cxn ang="0">
                      <a:pos x="connsiteX7233" y="connsiteY7233"/>
                    </a:cxn>
                    <a:cxn ang="0">
                      <a:pos x="connsiteX7234" y="connsiteY7234"/>
                    </a:cxn>
                    <a:cxn ang="0">
                      <a:pos x="connsiteX7235" y="connsiteY7235"/>
                    </a:cxn>
                    <a:cxn ang="0">
                      <a:pos x="connsiteX7236" y="connsiteY7236"/>
                    </a:cxn>
                    <a:cxn ang="0">
                      <a:pos x="connsiteX7237" y="connsiteY7237"/>
                    </a:cxn>
                    <a:cxn ang="0">
                      <a:pos x="connsiteX7238" y="connsiteY7238"/>
                    </a:cxn>
                    <a:cxn ang="0">
                      <a:pos x="connsiteX7239" y="connsiteY7239"/>
                    </a:cxn>
                    <a:cxn ang="0">
                      <a:pos x="connsiteX7240" y="connsiteY7240"/>
                    </a:cxn>
                    <a:cxn ang="0">
                      <a:pos x="connsiteX7241" y="connsiteY7241"/>
                    </a:cxn>
                    <a:cxn ang="0">
                      <a:pos x="connsiteX7242" y="connsiteY7242"/>
                    </a:cxn>
                    <a:cxn ang="0">
                      <a:pos x="connsiteX7243" y="connsiteY7243"/>
                    </a:cxn>
                    <a:cxn ang="0">
                      <a:pos x="connsiteX7244" y="connsiteY7244"/>
                    </a:cxn>
                    <a:cxn ang="0">
                      <a:pos x="connsiteX7245" y="connsiteY7245"/>
                    </a:cxn>
                    <a:cxn ang="0">
                      <a:pos x="connsiteX7246" y="connsiteY7246"/>
                    </a:cxn>
                    <a:cxn ang="0">
                      <a:pos x="connsiteX7247" y="connsiteY7247"/>
                    </a:cxn>
                    <a:cxn ang="0">
                      <a:pos x="connsiteX7248" y="connsiteY7248"/>
                    </a:cxn>
                    <a:cxn ang="0">
                      <a:pos x="connsiteX7249" y="connsiteY7249"/>
                    </a:cxn>
                    <a:cxn ang="0">
                      <a:pos x="connsiteX7250" y="connsiteY7250"/>
                    </a:cxn>
                    <a:cxn ang="0">
                      <a:pos x="connsiteX7251" y="connsiteY7251"/>
                    </a:cxn>
                    <a:cxn ang="0">
                      <a:pos x="connsiteX7252" y="connsiteY7252"/>
                    </a:cxn>
                    <a:cxn ang="0">
                      <a:pos x="connsiteX7253" y="connsiteY7253"/>
                    </a:cxn>
                    <a:cxn ang="0">
                      <a:pos x="connsiteX7254" y="connsiteY7254"/>
                    </a:cxn>
                    <a:cxn ang="0">
                      <a:pos x="connsiteX7255" y="connsiteY7255"/>
                    </a:cxn>
                    <a:cxn ang="0">
                      <a:pos x="connsiteX7256" y="connsiteY7256"/>
                    </a:cxn>
                    <a:cxn ang="0">
                      <a:pos x="connsiteX7257" y="connsiteY7257"/>
                    </a:cxn>
                    <a:cxn ang="0">
                      <a:pos x="connsiteX7258" y="connsiteY7258"/>
                    </a:cxn>
                    <a:cxn ang="0">
                      <a:pos x="connsiteX7259" y="connsiteY7259"/>
                    </a:cxn>
                    <a:cxn ang="0">
                      <a:pos x="connsiteX7260" y="connsiteY7260"/>
                    </a:cxn>
                    <a:cxn ang="0">
                      <a:pos x="connsiteX7261" y="connsiteY7261"/>
                    </a:cxn>
                    <a:cxn ang="0">
                      <a:pos x="connsiteX7262" y="connsiteY7262"/>
                    </a:cxn>
                    <a:cxn ang="0">
                      <a:pos x="connsiteX7263" y="connsiteY7263"/>
                    </a:cxn>
                    <a:cxn ang="0">
                      <a:pos x="connsiteX7264" y="connsiteY7264"/>
                    </a:cxn>
                    <a:cxn ang="0">
                      <a:pos x="connsiteX7265" y="connsiteY7265"/>
                    </a:cxn>
                    <a:cxn ang="0">
                      <a:pos x="connsiteX7266" y="connsiteY7266"/>
                    </a:cxn>
                    <a:cxn ang="0">
                      <a:pos x="connsiteX7267" y="connsiteY7267"/>
                    </a:cxn>
                    <a:cxn ang="0">
                      <a:pos x="connsiteX7268" y="connsiteY7268"/>
                    </a:cxn>
                    <a:cxn ang="0">
                      <a:pos x="connsiteX7269" y="connsiteY7269"/>
                    </a:cxn>
                    <a:cxn ang="0">
                      <a:pos x="connsiteX7270" y="connsiteY7270"/>
                    </a:cxn>
                    <a:cxn ang="0">
                      <a:pos x="connsiteX7271" y="connsiteY7271"/>
                    </a:cxn>
                    <a:cxn ang="0">
                      <a:pos x="connsiteX7272" y="connsiteY7272"/>
                    </a:cxn>
                    <a:cxn ang="0">
                      <a:pos x="connsiteX7273" y="connsiteY7273"/>
                    </a:cxn>
                    <a:cxn ang="0">
                      <a:pos x="connsiteX7274" y="connsiteY7274"/>
                    </a:cxn>
                    <a:cxn ang="0">
                      <a:pos x="connsiteX7275" y="connsiteY7275"/>
                    </a:cxn>
                    <a:cxn ang="0">
                      <a:pos x="connsiteX7276" y="connsiteY7276"/>
                    </a:cxn>
                    <a:cxn ang="0">
                      <a:pos x="connsiteX7277" y="connsiteY7277"/>
                    </a:cxn>
                    <a:cxn ang="0">
                      <a:pos x="connsiteX7278" y="connsiteY7278"/>
                    </a:cxn>
                    <a:cxn ang="0">
                      <a:pos x="connsiteX7279" y="connsiteY7279"/>
                    </a:cxn>
                    <a:cxn ang="0">
                      <a:pos x="connsiteX7280" y="connsiteY7280"/>
                    </a:cxn>
                    <a:cxn ang="0">
                      <a:pos x="connsiteX7281" y="connsiteY7281"/>
                    </a:cxn>
                    <a:cxn ang="0">
                      <a:pos x="connsiteX7282" y="connsiteY7282"/>
                    </a:cxn>
                    <a:cxn ang="0">
                      <a:pos x="connsiteX7283" y="connsiteY7283"/>
                    </a:cxn>
                    <a:cxn ang="0">
                      <a:pos x="connsiteX7284" y="connsiteY7284"/>
                    </a:cxn>
                    <a:cxn ang="0">
                      <a:pos x="connsiteX7285" y="connsiteY7285"/>
                    </a:cxn>
                    <a:cxn ang="0">
                      <a:pos x="connsiteX7286" y="connsiteY7286"/>
                    </a:cxn>
                    <a:cxn ang="0">
                      <a:pos x="connsiteX7287" y="connsiteY7287"/>
                    </a:cxn>
                    <a:cxn ang="0">
                      <a:pos x="connsiteX7288" y="connsiteY7288"/>
                    </a:cxn>
                    <a:cxn ang="0">
                      <a:pos x="connsiteX7289" y="connsiteY7289"/>
                    </a:cxn>
                    <a:cxn ang="0">
                      <a:pos x="connsiteX7290" y="connsiteY7290"/>
                    </a:cxn>
                    <a:cxn ang="0">
                      <a:pos x="connsiteX7291" y="connsiteY7291"/>
                    </a:cxn>
                    <a:cxn ang="0">
                      <a:pos x="connsiteX7292" y="connsiteY7292"/>
                    </a:cxn>
                    <a:cxn ang="0">
                      <a:pos x="connsiteX7293" y="connsiteY7293"/>
                    </a:cxn>
                    <a:cxn ang="0">
                      <a:pos x="connsiteX7294" y="connsiteY7294"/>
                    </a:cxn>
                    <a:cxn ang="0">
                      <a:pos x="connsiteX7295" y="connsiteY7295"/>
                    </a:cxn>
                    <a:cxn ang="0">
                      <a:pos x="connsiteX7296" y="connsiteY7296"/>
                    </a:cxn>
                    <a:cxn ang="0">
                      <a:pos x="connsiteX7297" y="connsiteY7297"/>
                    </a:cxn>
                    <a:cxn ang="0">
                      <a:pos x="connsiteX7298" y="connsiteY7298"/>
                    </a:cxn>
                    <a:cxn ang="0">
                      <a:pos x="connsiteX7299" y="connsiteY7299"/>
                    </a:cxn>
                    <a:cxn ang="0">
                      <a:pos x="connsiteX7300" y="connsiteY7300"/>
                    </a:cxn>
                    <a:cxn ang="0">
                      <a:pos x="connsiteX7301" y="connsiteY7301"/>
                    </a:cxn>
                    <a:cxn ang="0">
                      <a:pos x="connsiteX7302" y="connsiteY7302"/>
                    </a:cxn>
                    <a:cxn ang="0">
                      <a:pos x="connsiteX7303" y="connsiteY7303"/>
                    </a:cxn>
                    <a:cxn ang="0">
                      <a:pos x="connsiteX7304" y="connsiteY7304"/>
                    </a:cxn>
                    <a:cxn ang="0">
                      <a:pos x="connsiteX7305" y="connsiteY7305"/>
                    </a:cxn>
                    <a:cxn ang="0">
                      <a:pos x="connsiteX7306" y="connsiteY7306"/>
                    </a:cxn>
                    <a:cxn ang="0">
                      <a:pos x="connsiteX7307" y="connsiteY7307"/>
                    </a:cxn>
                    <a:cxn ang="0">
                      <a:pos x="connsiteX7308" y="connsiteY7308"/>
                    </a:cxn>
                    <a:cxn ang="0">
                      <a:pos x="connsiteX7309" y="connsiteY7309"/>
                    </a:cxn>
                    <a:cxn ang="0">
                      <a:pos x="connsiteX7310" y="connsiteY7310"/>
                    </a:cxn>
                    <a:cxn ang="0">
                      <a:pos x="connsiteX7311" y="connsiteY7311"/>
                    </a:cxn>
                    <a:cxn ang="0">
                      <a:pos x="connsiteX7312" y="connsiteY7312"/>
                    </a:cxn>
                    <a:cxn ang="0">
                      <a:pos x="connsiteX7313" y="connsiteY7313"/>
                    </a:cxn>
                    <a:cxn ang="0">
                      <a:pos x="connsiteX7314" y="connsiteY7314"/>
                    </a:cxn>
                    <a:cxn ang="0">
                      <a:pos x="connsiteX7315" y="connsiteY7315"/>
                    </a:cxn>
                    <a:cxn ang="0">
                      <a:pos x="connsiteX7316" y="connsiteY7316"/>
                    </a:cxn>
                    <a:cxn ang="0">
                      <a:pos x="connsiteX7317" y="connsiteY7317"/>
                    </a:cxn>
                    <a:cxn ang="0">
                      <a:pos x="connsiteX7318" y="connsiteY7318"/>
                    </a:cxn>
                    <a:cxn ang="0">
                      <a:pos x="connsiteX7319" y="connsiteY7319"/>
                    </a:cxn>
                    <a:cxn ang="0">
                      <a:pos x="connsiteX7320" y="connsiteY7320"/>
                    </a:cxn>
                    <a:cxn ang="0">
                      <a:pos x="connsiteX7321" y="connsiteY7321"/>
                    </a:cxn>
                    <a:cxn ang="0">
                      <a:pos x="connsiteX7322" y="connsiteY7322"/>
                    </a:cxn>
                    <a:cxn ang="0">
                      <a:pos x="connsiteX7323" y="connsiteY7323"/>
                    </a:cxn>
                    <a:cxn ang="0">
                      <a:pos x="connsiteX7324" y="connsiteY7324"/>
                    </a:cxn>
                    <a:cxn ang="0">
                      <a:pos x="connsiteX7325" y="connsiteY7325"/>
                    </a:cxn>
                    <a:cxn ang="0">
                      <a:pos x="connsiteX7326" y="connsiteY7326"/>
                    </a:cxn>
                    <a:cxn ang="0">
                      <a:pos x="connsiteX7327" y="connsiteY7327"/>
                    </a:cxn>
                    <a:cxn ang="0">
                      <a:pos x="connsiteX7328" y="connsiteY7328"/>
                    </a:cxn>
                    <a:cxn ang="0">
                      <a:pos x="connsiteX7329" y="connsiteY7329"/>
                    </a:cxn>
                    <a:cxn ang="0">
                      <a:pos x="connsiteX7330" y="connsiteY7330"/>
                    </a:cxn>
                    <a:cxn ang="0">
                      <a:pos x="connsiteX7331" y="connsiteY7331"/>
                    </a:cxn>
                    <a:cxn ang="0">
                      <a:pos x="connsiteX7332" y="connsiteY7332"/>
                    </a:cxn>
                    <a:cxn ang="0">
                      <a:pos x="connsiteX7333" y="connsiteY7333"/>
                    </a:cxn>
                    <a:cxn ang="0">
                      <a:pos x="connsiteX7334" y="connsiteY7334"/>
                    </a:cxn>
                    <a:cxn ang="0">
                      <a:pos x="connsiteX7335" y="connsiteY7335"/>
                    </a:cxn>
                    <a:cxn ang="0">
                      <a:pos x="connsiteX7336" y="connsiteY7336"/>
                    </a:cxn>
                    <a:cxn ang="0">
                      <a:pos x="connsiteX7337" y="connsiteY7337"/>
                    </a:cxn>
                    <a:cxn ang="0">
                      <a:pos x="connsiteX7338" y="connsiteY7338"/>
                    </a:cxn>
                    <a:cxn ang="0">
                      <a:pos x="connsiteX7339" y="connsiteY7339"/>
                    </a:cxn>
                    <a:cxn ang="0">
                      <a:pos x="connsiteX7340" y="connsiteY7340"/>
                    </a:cxn>
                    <a:cxn ang="0">
                      <a:pos x="connsiteX7341" y="connsiteY7341"/>
                    </a:cxn>
                    <a:cxn ang="0">
                      <a:pos x="connsiteX7342" y="connsiteY7342"/>
                    </a:cxn>
                    <a:cxn ang="0">
                      <a:pos x="connsiteX7343" y="connsiteY7343"/>
                    </a:cxn>
                    <a:cxn ang="0">
                      <a:pos x="connsiteX7344" y="connsiteY7344"/>
                    </a:cxn>
                    <a:cxn ang="0">
                      <a:pos x="connsiteX7345" y="connsiteY7345"/>
                    </a:cxn>
                    <a:cxn ang="0">
                      <a:pos x="connsiteX7346" y="connsiteY7346"/>
                    </a:cxn>
                    <a:cxn ang="0">
                      <a:pos x="connsiteX7347" y="connsiteY7347"/>
                    </a:cxn>
                    <a:cxn ang="0">
                      <a:pos x="connsiteX7348" y="connsiteY7348"/>
                    </a:cxn>
                    <a:cxn ang="0">
                      <a:pos x="connsiteX7349" y="connsiteY7349"/>
                    </a:cxn>
                    <a:cxn ang="0">
                      <a:pos x="connsiteX7350" y="connsiteY7350"/>
                    </a:cxn>
                    <a:cxn ang="0">
                      <a:pos x="connsiteX7351" y="connsiteY7351"/>
                    </a:cxn>
                    <a:cxn ang="0">
                      <a:pos x="connsiteX7352" y="connsiteY7352"/>
                    </a:cxn>
                    <a:cxn ang="0">
                      <a:pos x="connsiteX7353" y="connsiteY7353"/>
                    </a:cxn>
                    <a:cxn ang="0">
                      <a:pos x="connsiteX7354" y="connsiteY7354"/>
                    </a:cxn>
                    <a:cxn ang="0">
                      <a:pos x="connsiteX7355" y="connsiteY7355"/>
                    </a:cxn>
                    <a:cxn ang="0">
                      <a:pos x="connsiteX7356" y="connsiteY7356"/>
                    </a:cxn>
                    <a:cxn ang="0">
                      <a:pos x="connsiteX7357" y="connsiteY7357"/>
                    </a:cxn>
                    <a:cxn ang="0">
                      <a:pos x="connsiteX7358" y="connsiteY7358"/>
                    </a:cxn>
                    <a:cxn ang="0">
                      <a:pos x="connsiteX7359" y="connsiteY7359"/>
                    </a:cxn>
                    <a:cxn ang="0">
                      <a:pos x="connsiteX7360" y="connsiteY7360"/>
                    </a:cxn>
                    <a:cxn ang="0">
                      <a:pos x="connsiteX7361" y="connsiteY7361"/>
                    </a:cxn>
                    <a:cxn ang="0">
                      <a:pos x="connsiteX7362" y="connsiteY7362"/>
                    </a:cxn>
                    <a:cxn ang="0">
                      <a:pos x="connsiteX7363" y="connsiteY7363"/>
                    </a:cxn>
                    <a:cxn ang="0">
                      <a:pos x="connsiteX7364" y="connsiteY7364"/>
                    </a:cxn>
                    <a:cxn ang="0">
                      <a:pos x="connsiteX7365" y="connsiteY7365"/>
                    </a:cxn>
                    <a:cxn ang="0">
                      <a:pos x="connsiteX7366" y="connsiteY7366"/>
                    </a:cxn>
                    <a:cxn ang="0">
                      <a:pos x="connsiteX7367" y="connsiteY7367"/>
                    </a:cxn>
                    <a:cxn ang="0">
                      <a:pos x="connsiteX7368" y="connsiteY7368"/>
                    </a:cxn>
                    <a:cxn ang="0">
                      <a:pos x="connsiteX7369" y="connsiteY7369"/>
                    </a:cxn>
                    <a:cxn ang="0">
                      <a:pos x="connsiteX7370" y="connsiteY7370"/>
                    </a:cxn>
                    <a:cxn ang="0">
                      <a:pos x="connsiteX7371" y="connsiteY7371"/>
                    </a:cxn>
                    <a:cxn ang="0">
                      <a:pos x="connsiteX7372" y="connsiteY7372"/>
                    </a:cxn>
                    <a:cxn ang="0">
                      <a:pos x="connsiteX7373" y="connsiteY7373"/>
                    </a:cxn>
                    <a:cxn ang="0">
                      <a:pos x="connsiteX7374" y="connsiteY7374"/>
                    </a:cxn>
                    <a:cxn ang="0">
                      <a:pos x="connsiteX7375" y="connsiteY7375"/>
                    </a:cxn>
                    <a:cxn ang="0">
                      <a:pos x="connsiteX7376" y="connsiteY7376"/>
                    </a:cxn>
                    <a:cxn ang="0">
                      <a:pos x="connsiteX7377" y="connsiteY7377"/>
                    </a:cxn>
                    <a:cxn ang="0">
                      <a:pos x="connsiteX7378" y="connsiteY7378"/>
                    </a:cxn>
                    <a:cxn ang="0">
                      <a:pos x="connsiteX7379" y="connsiteY7379"/>
                    </a:cxn>
                    <a:cxn ang="0">
                      <a:pos x="connsiteX7380" y="connsiteY7380"/>
                    </a:cxn>
                    <a:cxn ang="0">
                      <a:pos x="connsiteX7381" y="connsiteY7381"/>
                    </a:cxn>
                    <a:cxn ang="0">
                      <a:pos x="connsiteX7382" y="connsiteY7382"/>
                    </a:cxn>
                    <a:cxn ang="0">
                      <a:pos x="connsiteX7383" y="connsiteY7383"/>
                    </a:cxn>
                    <a:cxn ang="0">
                      <a:pos x="connsiteX7384" y="connsiteY7384"/>
                    </a:cxn>
                    <a:cxn ang="0">
                      <a:pos x="connsiteX7385" y="connsiteY7385"/>
                    </a:cxn>
                    <a:cxn ang="0">
                      <a:pos x="connsiteX7386" y="connsiteY7386"/>
                    </a:cxn>
                    <a:cxn ang="0">
                      <a:pos x="connsiteX7387" y="connsiteY7387"/>
                    </a:cxn>
                    <a:cxn ang="0">
                      <a:pos x="connsiteX7388" y="connsiteY7388"/>
                    </a:cxn>
                    <a:cxn ang="0">
                      <a:pos x="connsiteX7389" y="connsiteY7389"/>
                    </a:cxn>
                    <a:cxn ang="0">
                      <a:pos x="connsiteX7390" y="connsiteY7390"/>
                    </a:cxn>
                    <a:cxn ang="0">
                      <a:pos x="connsiteX7391" y="connsiteY7391"/>
                    </a:cxn>
                    <a:cxn ang="0">
                      <a:pos x="connsiteX7392" y="connsiteY7392"/>
                    </a:cxn>
                    <a:cxn ang="0">
                      <a:pos x="connsiteX7393" y="connsiteY7393"/>
                    </a:cxn>
                    <a:cxn ang="0">
                      <a:pos x="connsiteX7394" y="connsiteY7394"/>
                    </a:cxn>
                    <a:cxn ang="0">
                      <a:pos x="connsiteX7395" y="connsiteY7395"/>
                    </a:cxn>
                    <a:cxn ang="0">
                      <a:pos x="connsiteX7396" y="connsiteY7396"/>
                    </a:cxn>
                    <a:cxn ang="0">
                      <a:pos x="connsiteX7397" y="connsiteY7397"/>
                    </a:cxn>
                    <a:cxn ang="0">
                      <a:pos x="connsiteX7398" y="connsiteY7398"/>
                    </a:cxn>
                    <a:cxn ang="0">
                      <a:pos x="connsiteX7399" y="connsiteY7399"/>
                    </a:cxn>
                    <a:cxn ang="0">
                      <a:pos x="connsiteX7400" y="connsiteY7400"/>
                    </a:cxn>
                    <a:cxn ang="0">
                      <a:pos x="connsiteX7401" y="connsiteY7401"/>
                    </a:cxn>
                    <a:cxn ang="0">
                      <a:pos x="connsiteX7402" y="connsiteY7402"/>
                    </a:cxn>
                    <a:cxn ang="0">
                      <a:pos x="connsiteX7403" y="connsiteY7403"/>
                    </a:cxn>
                    <a:cxn ang="0">
                      <a:pos x="connsiteX7404" y="connsiteY7404"/>
                    </a:cxn>
                    <a:cxn ang="0">
                      <a:pos x="connsiteX7405" y="connsiteY7405"/>
                    </a:cxn>
                    <a:cxn ang="0">
                      <a:pos x="connsiteX7406" y="connsiteY7406"/>
                    </a:cxn>
                    <a:cxn ang="0">
                      <a:pos x="connsiteX7407" y="connsiteY7407"/>
                    </a:cxn>
                    <a:cxn ang="0">
                      <a:pos x="connsiteX7408" y="connsiteY7408"/>
                    </a:cxn>
                    <a:cxn ang="0">
                      <a:pos x="connsiteX7409" y="connsiteY7409"/>
                    </a:cxn>
                    <a:cxn ang="0">
                      <a:pos x="connsiteX7410" y="connsiteY7410"/>
                    </a:cxn>
                    <a:cxn ang="0">
                      <a:pos x="connsiteX7411" y="connsiteY7411"/>
                    </a:cxn>
                    <a:cxn ang="0">
                      <a:pos x="connsiteX7412" y="connsiteY7412"/>
                    </a:cxn>
                    <a:cxn ang="0">
                      <a:pos x="connsiteX7413" y="connsiteY7413"/>
                    </a:cxn>
                    <a:cxn ang="0">
                      <a:pos x="connsiteX7414" y="connsiteY7414"/>
                    </a:cxn>
                    <a:cxn ang="0">
                      <a:pos x="connsiteX7415" y="connsiteY7415"/>
                    </a:cxn>
                    <a:cxn ang="0">
                      <a:pos x="connsiteX7416" y="connsiteY7416"/>
                    </a:cxn>
                    <a:cxn ang="0">
                      <a:pos x="connsiteX7417" y="connsiteY7417"/>
                    </a:cxn>
                    <a:cxn ang="0">
                      <a:pos x="connsiteX7418" y="connsiteY7418"/>
                    </a:cxn>
                    <a:cxn ang="0">
                      <a:pos x="connsiteX7419" y="connsiteY7419"/>
                    </a:cxn>
                    <a:cxn ang="0">
                      <a:pos x="connsiteX7420" y="connsiteY7420"/>
                    </a:cxn>
                    <a:cxn ang="0">
                      <a:pos x="connsiteX7421" y="connsiteY7421"/>
                    </a:cxn>
                    <a:cxn ang="0">
                      <a:pos x="connsiteX7422" y="connsiteY7422"/>
                    </a:cxn>
                    <a:cxn ang="0">
                      <a:pos x="connsiteX7423" y="connsiteY7423"/>
                    </a:cxn>
                    <a:cxn ang="0">
                      <a:pos x="connsiteX7424" y="connsiteY7424"/>
                    </a:cxn>
                    <a:cxn ang="0">
                      <a:pos x="connsiteX7425" y="connsiteY7425"/>
                    </a:cxn>
                    <a:cxn ang="0">
                      <a:pos x="connsiteX7426" y="connsiteY7426"/>
                    </a:cxn>
                    <a:cxn ang="0">
                      <a:pos x="connsiteX7427" y="connsiteY7427"/>
                    </a:cxn>
                    <a:cxn ang="0">
                      <a:pos x="connsiteX7428" y="connsiteY7428"/>
                    </a:cxn>
                    <a:cxn ang="0">
                      <a:pos x="connsiteX7429" y="connsiteY7429"/>
                    </a:cxn>
                    <a:cxn ang="0">
                      <a:pos x="connsiteX7430" y="connsiteY7430"/>
                    </a:cxn>
                    <a:cxn ang="0">
                      <a:pos x="connsiteX7431" y="connsiteY7431"/>
                    </a:cxn>
                    <a:cxn ang="0">
                      <a:pos x="connsiteX7432" y="connsiteY7432"/>
                    </a:cxn>
                    <a:cxn ang="0">
                      <a:pos x="connsiteX7433" y="connsiteY7433"/>
                    </a:cxn>
                    <a:cxn ang="0">
                      <a:pos x="connsiteX7434" y="connsiteY7434"/>
                    </a:cxn>
                    <a:cxn ang="0">
                      <a:pos x="connsiteX7435" y="connsiteY7435"/>
                    </a:cxn>
                    <a:cxn ang="0">
                      <a:pos x="connsiteX7436" y="connsiteY7436"/>
                    </a:cxn>
                    <a:cxn ang="0">
                      <a:pos x="connsiteX7437" y="connsiteY7437"/>
                    </a:cxn>
                    <a:cxn ang="0">
                      <a:pos x="connsiteX7438" y="connsiteY7438"/>
                    </a:cxn>
                    <a:cxn ang="0">
                      <a:pos x="connsiteX7439" y="connsiteY7439"/>
                    </a:cxn>
                    <a:cxn ang="0">
                      <a:pos x="connsiteX7440" y="connsiteY7440"/>
                    </a:cxn>
                    <a:cxn ang="0">
                      <a:pos x="connsiteX7441" y="connsiteY7441"/>
                    </a:cxn>
                    <a:cxn ang="0">
                      <a:pos x="connsiteX7442" y="connsiteY7442"/>
                    </a:cxn>
                    <a:cxn ang="0">
                      <a:pos x="connsiteX7443" y="connsiteY7443"/>
                    </a:cxn>
                    <a:cxn ang="0">
                      <a:pos x="connsiteX7444" y="connsiteY7444"/>
                    </a:cxn>
                    <a:cxn ang="0">
                      <a:pos x="connsiteX7445" y="connsiteY7445"/>
                    </a:cxn>
                    <a:cxn ang="0">
                      <a:pos x="connsiteX7446" y="connsiteY7446"/>
                    </a:cxn>
                    <a:cxn ang="0">
                      <a:pos x="connsiteX7447" y="connsiteY7447"/>
                    </a:cxn>
                    <a:cxn ang="0">
                      <a:pos x="connsiteX7448" y="connsiteY7448"/>
                    </a:cxn>
                    <a:cxn ang="0">
                      <a:pos x="connsiteX7449" y="connsiteY7449"/>
                    </a:cxn>
                    <a:cxn ang="0">
                      <a:pos x="connsiteX7450" y="connsiteY7450"/>
                    </a:cxn>
                    <a:cxn ang="0">
                      <a:pos x="connsiteX7451" y="connsiteY7451"/>
                    </a:cxn>
                    <a:cxn ang="0">
                      <a:pos x="connsiteX7452" y="connsiteY7452"/>
                    </a:cxn>
                    <a:cxn ang="0">
                      <a:pos x="connsiteX7453" y="connsiteY7453"/>
                    </a:cxn>
                    <a:cxn ang="0">
                      <a:pos x="connsiteX7454" y="connsiteY7454"/>
                    </a:cxn>
                    <a:cxn ang="0">
                      <a:pos x="connsiteX7455" y="connsiteY7455"/>
                    </a:cxn>
                    <a:cxn ang="0">
                      <a:pos x="connsiteX7456" y="connsiteY7456"/>
                    </a:cxn>
                    <a:cxn ang="0">
                      <a:pos x="connsiteX7457" y="connsiteY7457"/>
                    </a:cxn>
                    <a:cxn ang="0">
                      <a:pos x="connsiteX7458" y="connsiteY7458"/>
                    </a:cxn>
                    <a:cxn ang="0">
                      <a:pos x="connsiteX7459" y="connsiteY7459"/>
                    </a:cxn>
                    <a:cxn ang="0">
                      <a:pos x="connsiteX7460" y="connsiteY7460"/>
                    </a:cxn>
                    <a:cxn ang="0">
                      <a:pos x="connsiteX7461" y="connsiteY7461"/>
                    </a:cxn>
                    <a:cxn ang="0">
                      <a:pos x="connsiteX7462" y="connsiteY7462"/>
                    </a:cxn>
                    <a:cxn ang="0">
                      <a:pos x="connsiteX7463" y="connsiteY7463"/>
                    </a:cxn>
                    <a:cxn ang="0">
                      <a:pos x="connsiteX7464" y="connsiteY7464"/>
                    </a:cxn>
                    <a:cxn ang="0">
                      <a:pos x="connsiteX7465" y="connsiteY7465"/>
                    </a:cxn>
                    <a:cxn ang="0">
                      <a:pos x="connsiteX7466" y="connsiteY7466"/>
                    </a:cxn>
                    <a:cxn ang="0">
                      <a:pos x="connsiteX7467" y="connsiteY7467"/>
                    </a:cxn>
                    <a:cxn ang="0">
                      <a:pos x="connsiteX7468" y="connsiteY7468"/>
                    </a:cxn>
                    <a:cxn ang="0">
                      <a:pos x="connsiteX7469" y="connsiteY7469"/>
                    </a:cxn>
                    <a:cxn ang="0">
                      <a:pos x="connsiteX7470" y="connsiteY7470"/>
                    </a:cxn>
                    <a:cxn ang="0">
                      <a:pos x="connsiteX7471" y="connsiteY7471"/>
                    </a:cxn>
                    <a:cxn ang="0">
                      <a:pos x="connsiteX7472" y="connsiteY7472"/>
                    </a:cxn>
                    <a:cxn ang="0">
                      <a:pos x="connsiteX7473" y="connsiteY7473"/>
                    </a:cxn>
                    <a:cxn ang="0">
                      <a:pos x="connsiteX7474" y="connsiteY7474"/>
                    </a:cxn>
                    <a:cxn ang="0">
                      <a:pos x="connsiteX7475" y="connsiteY7475"/>
                    </a:cxn>
                    <a:cxn ang="0">
                      <a:pos x="connsiteX7476" y="connsiteY7476"/>
                    </a:cxn>
                    <a:cxn ang="0">
                      <a:pos x="connsiteX7477" y="connsiteY7477"/>
                    </a:cxn>
                    <a:cxn ang="0">
                      <a:pos x="connsiteX7478" y="connsiteY7478"/>
                    </a:cxn>
                    <a:cxn ang="0">
                      <a:pos x="connsiteX7479" y="connsiteY7479"/>
                    </a:cxn>
                    <a:cxn ang="0">
                      <a:pos x="connsiteX7480" y="connsiteY7480"/>
                    </a:cxn>
                    <a:cxn ang="0">
                      <a:pos x="connsiteX7481" y="connsiteY7481"/>
                    </a:cxn>
                    <a:cxn ang="0">
                      <a:pos x="connsiteX7482" y="connsiteY7482"/>
                    </a:cxn>
                    <a:cxn ang="0">
                      <a:pos x="connsiteX7483" y="connsiteY7483"/>
                    </a:cxn>
                    <a:cxn ang="0">
                      <a:pos x="connsiteX7484" y="connsiteY7484"/>
                    </a:cxn>
                    <a:cxn ang="0">
                      <a:pos x="connsiteX7485" y="connsiteY7485"/>
                    </a:cxn>
                    <a:cxn ang="0">
                      <a:pos x="connsiteX7486" y="connsiteY7486"/>
                    </a:cxn>
                    <a:cxn ang="0">
                      <a:pos x="connsiteX7487" y="connsiteY7487"/>
                    </a:cxn>
                    <a:cxn ang="0">
                      <a:pos x="connsiteX7488" y="connsiteY7488"/>
                    </a:cxn>
                    <a:cxn ang="0">
                      <a:pos x="connsiteX7489" y="connsiteY7489"/>
                    </a:cxn>
                    <a:cxn ang="0">
                      <a:pos x="connsiteX7490" y="connsiteY7490"/>
                    </a:cxn>
                    <a:cxn ang="0">
                      <a:pos x="connsiteX7491" y="connsiteY7491"/>
                    </a:cxn>
                    <a:cxn ang="0">
                      <a:pos x="connsiteX7492" y="connsiteY7492"/>
                    </a:cxn>
                    <a:cxn ang="0">
                      <a:pos x="connsiteX7493" y="connsiteY7493"/>
                    </a:cxn>
                    <a:cxn ang="0">
                      <a:pos x="connsiteX7494" y="connsiteY7494"/>
                    </a:cxn>
                    <a:cxn ang="0">
                      <a:pos x="connsiteX7495" y="connsiteY7495"/>
                    </a:cxn>
                    <a:cxn ang="0">
                      <a:pos x="connsiteX7496" y="connsiteY7496"/>
                    </a:cxn>
                    <a:cxn ang="0">
                      <a:pos x="connsiteX7497" y="connsiteY7497"/>
                    </a:cxn>
                    <a:cxn ang="0">
                      <a:pos x="connsiteX7498" y="connsiteY7498"/>
                    </a:cxn>
                    <a:cxn ang="0">
                      <a:pos x="connsiteX7499" y="connsiteY7499"/>
                    </a:cxn>
                    <a:cxn ang="0">
                      <a:pos x="connsiteX7500" y="connsiteY7500"/>
                    </a:cxn>
                    <a:cxn ang="0">
                      <a:pos x="connsiteX7501" y="connsiteY7501"/>
                    </a:cxn>
                    <a:cxn ang="0">
                      <a:pos x="connsiteX7502" y="connsiteY7502"/>
                    </a:cxn>
                    <a:cxn ang="0">
                      <a:pos x="connsiteX7503" y="connsiteY7503"/>
                    </a:cxn>
                    <a:cxn ang="0">
                      <a:pos x="connsiteX7504" y="connsiteY7504"/>
                    </a:cxn>
                    <a:cxn ang="0">
                      <a:pos x="connsiteX7505" y="connsiteY7505"/>
                    </a:cxn>
                    <a:cxn ang="0">
                      <a:pos x="connsiteX7506" y="connsiteY7506"/>
                    </a:cxn>
                    <a:cxn ang="0">
                      <a:pos x="connsiteX7507" y="connsiteY7507"/>
                    </a:cxn>
                    <a:cxn ang="0">
                      <a:pos x="connsiteX7508" y="connsiteY7508"/>
                    </a:cxn>
                    <a:cxn ang="0">
                      <a:pos x="connsiteX7509" y="connsiteY7509"/>
                    </a:cxn>
                    <a:cxn ang="0">
                      <a:pos x="connsiteX7510" y="connsiteY7510"/>
                    </a:cxn>
                    <a:cxn ang="0">
                      <a:pos x="connsiteX7511" y="connsiteY7511"/>
                    </a:cxn>
                    <a:cxn ang="0">
                      <a:pos x="connsiteX7512" y="connsiteY7512"/>
                    </a:cxn>
                    <a:cxn ang="0">
                      <a:pos x="connsiteX7513" y="connsiteY7513"/>
                    </a:cxn>
                    <a:cxn ang="0">
                      <a:pos x="connsiteX7514" y="connsiteY7514"/>
                    </a:cxn>
                    <a:cxn ang="0">
                      <a:pos x="connsiteX7515" y="connsiteY7515"/>
                    </a:cxn>
                    <a:cxn ang="0">
                      <a:pos x="connsiteX7516" y="connsiteY7516"/>
                    </a:cxn>
                    <a:cxn ang="0">
                      <a:pos x="connsiteX7517" y="connsiteY7517"/>
                    </a:cxn>
                    <a:cxn ang="0">
                      <a:pos x="connsiteX7518" y="connsiteY7518"/>
                    </a:cxn>
                    <a:cxn ang="0">
                      <a:pos x="connsiteX7519" y="connsiteY7519"/>
                    </a:cxn>
                    <a:cxn ang="0">
                      <a:pos x="connsiteX7520" y="connsiteY7520"/>
                    </a:cxn>
                    <a:cxn ang="0">
                      <a:pos x="connsiteX7521" y="connsiteY7521"/>
                    </a:cxn>
                    <a:cxn ang="0">
                      <a:pos x="connsiteX7522" y="connsiteY7522"/>
                    </a:cxn>
                    <a:cxn ang="0">
                      <a:pos x="connsiteX7523" y="connsiteY7523"/>
                    </a:cxn>
                    <a:cxn ang="0">
                      <a:pos x="connsiteX7524" y="connsiteY7524"/>
                    </a:cxn>
                    <a:cxn ang="0">
                      <a:pos x="connsiteX7525" y="connsiteY7525"/>
                    </a:cxn>
                    <a:cxn ang="0">
                      <a:pos x="connsiteX7526" y="connsiteY7526"/>
                    </a:cxn>
                    <a:cxn ang="0">
                      <a:pos x="connsiteX7527" y="connsiteY7527"/>
                    </a:cxn>
                    <a:cxn ang="0">
                      <a:pos x="connsiteX7528" y="connsiteY7528"/>
                    </a:cxn>
                    <a:cxn ang="0">
                      <a:pos x="connsiteX7529" y="connsiteY7529"/>
                    </a:cxn>
                    <a:cxn ang="0">
                      <a:pos x="connsiteX7530" y="connsiteY7530"/>
                    </a:cxn>
                    <a:cxn ang="0">
                      <a:pos x="connsiteX7531" y="connsiteY7531"/>
                    </a:cxn>
                    <a:cxn ang="0">
                      <a:pos x="connsiteX7532" y="connsiteY7532"/>
                    </a:cxn>
                    <a:cxn ang="0">
                      <a:pos x="connsiteX7533" y="connsiteY7533"/>
                    </a:cxn>
                    <a:cxn ang="0">
                      <a:pos x="connsiteX7534" y="connsiteY7534"/>
                    </a:cxn>
                    <a:cxn ang="0">
                      <a:pos x="connsiteX7535" y="connsiteY7535"/>
                    </a:cxn>
                    <a:cxn ang="0">
                      <a:pos x="connsiteX7536" y="connsiteY7536"/>
                    </a:cxn>
                    <a:cxn ang="0">
                      <a:pos x="connsiteX7537" y="connsiteY7537"/>
                    </a:cxn>
                    <a:cxn ang="0">
                      <a:pos x="connsiteX7538" y="connsiteY7538"/>
                    </a:cxn>
                    <a:cxn ang="0">
                      <a:pos x="connsiteX7539" y="connsiteY7539"/>
                    </a:cxn>
                    <a:cxn ang="0">
                      <a:pos x="connsiteX7540" y="connsiteY7540"/>
                    </a:cxn>
                    <a:cxn ang="0">
                      <a:pos x="connsiteX7541" y="connsiteY7541"/>
                    </a:cxn>
                    <a:cxn ang="0">
                      <a:pos x="connsiteX7542" y="connsiteY7542"/>
                    </a:cxn>
                    <a:cxn ang="0">
                      <a:pos x="connsiteX7543" y="connsiteY7543"/>
                    </a:cxn>
                    <a:cxn ang="0">
                      <a:pos x="connsiteX7544" y="connsiteY7544"/>
                    </a:cxn>
                    <a:cxn ang="0">
                      <a:pos x="connsiteX7545" y="connsiteY7545"/>
                    </a:cxn>
                    <a:cxn ang="0">
                      <a:pos x="connsiteX7546" y="connsiteY7546"/>
                    </a:cxn>
                    <a:cxn ang="0">
                      <a:pos x="connsiteX7547" y="connsiteY7547"/>
                    </a:cxn>
                    <a:cxn ang="0">
                      <a:pos x="connsiteX7548" y="connsiteY7548"/>
                    </a:cxn>
                    <a:cxn ang="0">
                      <a:pos x="connsiteX7549" y="connsiteY7549"/>
                    </a:cxn>
                    <a:cxn ang="0">
                      <a:pos x="connsiteX7550" y="connsiteY7550"/>
                    </a:cxn>
                    <a:cxn ang="0">
                      <a:pos x="connsiteX7551" y="connsiteY7551"/>
                    </a:cxn>
                    <a:cxn ang="0">
                      <a:pos x="connsiteX7552" y="connsiteY7552"/>
                    </a:cxn>
                    <a:cxn ang="0">
                      <a:pos x="connsiteX7553" y="connsiteY7553"/>
                    </a:cxn>
                    <a:cxn ang="0">
                      <a:pos x="connsiteX7554" y="connsiteY7554"/>
                    </a:cxn>
                    <a:cxn ang="0">
                      <a:pos x="connsiteX7555" y="connsiteY7555"/>
                    </a:cxn>
                    <a:cxn ang="0">
                      <a:pos x="connsiteX7556" y="connsiteY7556"/>
                    </a:cxn>
                    <a:cxn ang="0">
                      <a:pos x="connsiteX7557" y="connsiteY7557"/>
                    </a:cxn>
                    <a:cxn ang="0">
                      <a:pos x="connsiteX7558" y="connsiteY7558"/>
                    </a:cxn>
                    <a:cxn ang="0">
                      <a:pos x="connsiteX7559" y="connsiteY7559"/>
                    </a:cxn>
                    <a:cxn ang="0">
                      <a:pos x="connsiteX7560" y="connsiteY7560"/>
                    </a:cxn>
                    <a:cxn ang="0">
                      <a:pos x="connsiteX7561" y="connsiteY7561"/>
                    </a:cxn>
                    <a:cxn ang="0">
                      <a:pos x="connsiteX7562" y="connsiteY7562"/>
                    </a:cxn>
                    <a:cxn ang="0">
                      <a:pos x="connsiteX7563" y="connsiteY7563"/>
                    </a:cxn>
                    <a:cxn ang="0">
                      <a:pos x="connsiteX7564" y="connsiteY7564"/>
                    </a:cxn>
                    <a:cxn ang="0">
                      <a:pos x="connsiteX7565" y="connsiteY7565"/>
                    </a:cxn>
                    <a:cxn ang="0">
                      <a:pos x="connsiteX7566" y="connsiteY7566"/>
                    </a:cxn>
                    <a:cxn ang="0">
                      <a:pos x="connsiteX7567" y="connsiteY7567"/>
                    </a:cxn>
                    <a:cxn ang="0">
                      <a:pos x="connsiteX7568" y="connsiteY7568"/>
                    </a:cxn>
                    <a:cxn ang="0">
                      <a:pos x="connsiteX7569" y="connsiteY7569"/>
                    </a:cxn>
                    <a:cxn ang="0">
                      <a:pos x="connsiteX7570" y="connsiteY7570"/>
                    </a:cxn>
                    <a:cxn ang="0">
                      <a:pos x="connsiteX7571" y="connsiteY7571"/>
                    </a:cxn>
                    <a:cxn ang="0">
                      <a:pos x="connsiteX7572" y="connsiteY7572"/>
                    </a:cxn>
                    <a:cxn ang="0">
                      <a:pos x="connsiteX7573" y="connsiteY7573"/>
                    </a:cxn>
                    <a:cxn ang="0">
                      <a:pos x="connsiteX7574" y="connsiteY7574"/>
                    </a:cxn>
                    <a:cxn ang="0">
                      <a:pos x="connsiteX7575" y="connsiteY7575"/>
                    </a:cxn>
                    <a:cxn ang="0">
                      <a:pos x="connsiteX7576" y="connsiteY7576"/>
                    </a:cxn>
                    <a:cxn ang="0">
                      <a:pos x="connsiteX7577" y="connsiteY7577"/>
                    </a:cxn>
                    <a:cxn ang="0">
                      <a:pos x="connsiteX7578" y="connsiteY7578"/>
                    </a:cxn>
                    <a:cxn ang="0">
                      <a:pos x="connsiteX7579" y="connsiteY7579"/>
                    </a:cxn>
                    <a:cxn ang="0">
                      <a:pos x="connsiteX7580" y="connsiteY7580"/>
                    </a:cxn>
                    <a:cxn ang="0">
                      <a:pos x="connsiteX7581" y="connsiteY7581"/>
                    </a:cxn>
                    <a:cxn ang="0">
                      <a:pos x="connsiteX7582" y="connsiteY7582"/>
                    </a:cxn>
                    <a:cxn ang="0">
                      <a:pos x="connsiteX7583" y="connsiteY7583"/>
                    </a:cxn>
                    <a:cxn ang="0">
                      <a:pos x="connsiteX7584" y="connsiteY7584"/>
                    </a:cxn>
                    <a:cxn ang="0">
                      <a:pos x="connsiteX7585" y="connsiteY7585"/>
                    </a:cxn>
                    <a:cxn ang="0">
                      <a:pos x="connsiteX7586" y="connsiteY7586"/>
                    </a:cxn>
                    <a:cxn ang="0">
                      <a:pos x="connsiteX7587" y="connsiteY7587"/>
                    </a:cxn>
                    <a:cxn ang="0">
                      <a:pos x="connsiteX7588" y="connsiteY7588"/>
                    </a:cxn>
                    <a:cxn ang="0">
                      <a:pos x="connsiteX7589" y="connsiteY7589"/>
                    </a:cxn>
                    <a:cxn ang="0">
                      <a:pos x="connsiteX7590" y="connsiteY7590"/>
                    </a:cxn>
                    <a:cxn ang="0">
                      <a:pos x="connsiteX7591" y="connsiteY7591"/>
                    </a:cxn>
                    <a:cxn ang="0">
                      <a:pos x="connsiteX7592" y="connsiteY7592"/>
                    </a:cxn>
                    <a:cxn ang="0">
                      <a:pos x="connsiteX7593" y="connsiteY7593"/>
                    </a:cxn>
                    <a:cxn ang="0">
                      <a:pos x="connsiteX7594" y="connsiteY7594"/>
                    </a:cxn>
                    <a:cxn ang="0">
                      <a:pos x="connsiteX7595" y="connsiteY7595"/>
                    </a:cxn>
                    <a:cxn ang="0">
                      <a:pos x="connsiteX7596" y="connsiteY7596"/>
                    </a:cxn>
                    <a:cxn ang="0">
                      <a:pos x="connsiteX7597" y="connsiteY7597"/>
                    </a:cxn>
                    <a:cxn ang="0">
                      <a:pos x="connsiteX7598" y="connsiteY7598"/>
                    </a:cxn>
                    <a:cxn ang="0">
                      <a:pos x="connsiteX7599" y="connsiteY7599"/>
                    </a:cxn>
                    <a:cxn ang="0">
                      <a:pos x="connsiteX7600" y="connsiteY7600"/>
                    </a:cxn>
                    <a:cxn ang="0">
                      <a:pos x="connsiteX7601" y="connsiteY7601"/>
                    </a:cxn>
                    <a:cxn ang="0">
                      <a:pos x="connsiteX7602" y="connsiteY7602"/>
                    </a:cxn>
                    <a:cxn ang="0">
                      <a:pos x="connsiteX7603" y="connsiteY7603"/>
                    </a:cxn>
                    <a:cxn ang="0">
                      <a:pos x="connsiteX7604" y="connsiteY7604"/>
                    </a:cxn>
                    <a:cxn ang="0">
                      <a:pos x="connsiteX7605" y="connsiteY7605"/>
                    </a:cxn>
                    <a:cxn ang="0">
                      <a:pos x="connsiteX7606" y="connsiteY7606"/>
                    </a:cxn>
                    <a:cxn ang="0">
                      <a:pos x="connsiteX7607" y="connsiteY7607"/>
                    </a:cxn>
                    <a:cxn ang="0">
                      <a:pos x="connsiteX7608" y="connsiteY7608"/>
                    </a:cxn>
                    <a:cxn ang="0">
                      <a:pos x="connsiteX7609" y="connsiteY7609"/>
                    </a:cxn>
                    <a:cxn ang="0">
                      <a:pos x="connsiteX7610" y="connsiteY7610"/>
                    </a:cxn>
                    <a:cxn ang="0">
                      <a:pos x="connsiteX7611" y="connsiteY7611"/>
                    </a:cxn>
                    <a:cxn ang="0">
                      <a:pos x="connsiteX7612" y="connsiteY7612"/>
                    </a:cxn>
                    <a:cxn ang="0">
                      <a:pos x="connsiteX7613" y="connsiteY7613"/>
                    </a:cxn>
                    <a:cxn ang="0">
                      <a:pos x="connsiteX7614" y="connsiteY7614"/>
                    </a:cxn>
                    <a:cxn ang="0">
                      <a:pos x="connsiteX7615" y="connsiteY7615"/>
                    </a:cxn>
                    <a:cxn ang="0">
                      <a:pos x="connsiteX7616" y="connsiteY7616"/>
                    </a:cxn>
                    <a:cxn ang="0">
                      <a:pos x="connsiteX7617" y="connsiteY7617"/>
                    </a:cxn>
                    <a:cxn ang="0">
                      <a:pos x="connsiteX7618" y="connsiteY7618"/>
                    </a:cxn>
                    <a:cxn ang="0">
                      <a:pos x="connsiteX7619" y="connsiteY7619"/>
                    </a:cxn>
                    <a:cxn ang="0">
                      <a:pos x="connsiteX7620" y="connsiteY7620"/>
                    </a:cxn>
                    <a:cxn ang="0">
                      <a:pos x="connsiteX7621" y="connsiteY7621"/>
                    </a:cxn>
                    <a:cxn ang="0">
                      <a:pos x="connsiteX7622" y="connsiteY7622"/>
                    </a:cxn>
                    <a:cxn ang="0">
                      <a:pos x="connsiteX7623" y="connsiteY7623"/>
                    </a:cxn>
                    <a:cxn ang="0">
                      <a:pos x="connsiteX7624" y="connsiteY7624"/>
                    </a:cxn>
                    <a:cxn ang="0">
                      <a:pos x="connsiteX7625" y="connsiteY7625"/>
                    </a:cxn>
                    <a:cxn ang="0">
                      <a:pos x="connsiteX7626" y="connsiteY7626"/>
                    </a:cxn>
                    <a:cxn ang="0">
                      <a:pos x="connsiteX7627" y="connsiteY7627"/>
                    </a:cxn>
                    <a:cxn ang="0">
                      <a:pos x="connsiteX7628" y="connsiteY7628"/>
                    </a:cxn>
                    <a:cxn ang="0">
                      <a:pos x="connsiteX7629" y="connsiteY7629"/>
                    </a:cxn>
                    <a:cxn ang="0">
                      <a:pos x="connsiteX7630" y="connsiteY7630"/>
                    </a:cxn>
                    <a:cxn ang="0">
                      <a:pos x="connsiteX7631" y="connsiteY7631"/>
                    </a:cxn>
                    <a:cxn ang="0">
                      <a:pos x="connsiteX7632" y="connsiteY7632"/>
                    </a:cxn>
                    <a:cxn ang="0">
                      <a:pos x="connsiteX7633" y="connsiteY7633"/>
                    </a:cxn>
                    <a:cxn ang="0">
                      <a:pos x="connsiteX7634" y="connsiteY7634"/>
                    </a:cxn>
                    <a:cxn ang="0">
                      <a:pos x="connsiteX7635" y="connsiteY7635"/>
                    </a:cxn>
                    <a:cxn ang="0">
                      <a:pos x="connsiteX7636" y="connsiteY7636"/>
                    </a:cxn>
                    <a:cxn ang="0">
                      <a:pos x="connsiteX7637" y="connsiteY7637"/>
                    </a:cxn>
                    <a:cxn ang="0">
                      <a:pos x="connsiteX7638" y="connsiteY7638"/>
                    </a:cxn>
                    <a:cxn ang="0">
                      <a:pos x="connsiteX7639" y="connsiteY7639"/>
                    </a:cxn>
                    <a:cxn ang="0">
                      <a:pos x="connsiteX7640" y="connsiteY7640"/>
                    </a:cxn>
                    <a:cxn ang="0">
                      <a:pos x="connsiteX7641" y="connsiteY7641"/>
                    </a:cxn>
                    <a:cxn ang="0">
                      <a:pos x="connsiteX7642" y="connsiteY7642"/>
                    </a:cxn>
                    <a:cxn ang="0">
                      <a:pos x="connsiteX7643" y="connsiteY7643"/>
                    </a:cxn>
                    <a:cxn ang="0">
                      <a:pos x="connsiteX7644" y="connsiteY7644"/>
                    </a:cxn>
                    <a:cxn ang="0">
                      <a:pos x="connsiteX7645" y="connsiteY7645"/>
                    </a:cxn>
                    <a:cxn ang="0">
                      <a:pos x="connsiteX7646" y="connsiteY7646"/>
                    </a:cxn>
                    <a:cxn ang="0">
                      <a:pos x="connsiteX7647" y="connsiteY7647"/>
                    </a:cxn>
                    <a:cxn ang="0">
                      <a:pos x="connsiteX7648" y="connsiteY7648"/>
                    </a:cxn>
                    <a:cxn ang="0">
                      <a:pos x="connsiteX7649" y="connsiteY7649"/>
                    </a:cxn>
                    <a:cxn ang="0">
                      <a:pos x="connsiteX7650" y="connsiteY7650"/>
                    </a:cxn>
                    <a:cxn ang="0">
                      <a:pos x="connsiteX7651" y="connsiteY7651"/>
                    </a:cxn>
                    <a:cxn ang="0">
                      <a:pos x="connsiteX7652" y="connsiteY7652"/>
                    </a:cxn>
                    <a:cxn ang="0">
                      <a:pos x="connsiteX7653" y="connsiteY7653"/>
                    </a:cxn>
                    <a:cxn ang="0">
                      <a:pos x="connsiteX7654" y="connsiteY7654"/>
                    </a:cxn>
                    <a:cxn ang="0">
                      <a:pos x="connsiteX7655" y="connsiteY7655"/>
                    </a:cxn>
                    <a:cxn ang="0">
                      <a:pos x="connsiteX7656" y="connsiteY7656"/>
                    </a:cxn>
                    <a:cxn ang="0">
                      <a:pos x="connsiteX7657" y="connsiteY7657"/>
                    </a:cxn>
                    <a:cxn ang="0">
                      <a:pos x="connsiteX7658" y="connsiteY7658"/>
                    </a:cxn>
                    <a:cxn ang="0">
                      <a:pos x="connsiteX7659" y="connsiteY7659"/>
                    </a:cxn>
                    <a:cxn ang="0">
                      <a:pos x="connsiteX7660" y="connsiteY7660"/>
                    </a:cxn>
                    <a:cxn ang="0">
                      <a:pos x="connsiteX7661" y="connsiteY7661"/>
                    </a:cxn>
                    <a:cxn ang="0">
                      <a:pos x="connsiteX7662" y="connsiteY7662"/>
                    </a:cxn>
                    <a:cxn ang="0">
                      <a:pos x="connsiteX7663" y="connsiteY7663"/>
                    </a:cxn>
                    <a:cxn ang="0">
                      <a:pos x="connsiteX7664" y="connsiteY7664"/>
                    </a:cxn>
                    <a:cxn ang="0">
                      <a:pos x="connsiteX7665" y="connsiteY7665"/>
                    </a:cxn>
                    <a:cxn ang="0">
                      <a:pos x="connsiteX7666" y="connsiteY7666"/>
                    </a:cxn>
                    <a:cxn ang="0">
                      <a:pos x="connsiteX7667" y="connsiteY7667"/>
                    </a:cxn>
                    <a:cxn ang="0">
                      <a:pos x="connsiteX7668" y="connsiteY7668"/>
                    </a:cxn>
                    <a:cxn ang="0">
                      <a:pos x="connsiteX7669" y="connsiteY7669"/>
                    </a:cxn>
                    <a:cxn ang="0">
                      <a:pos x="connsiteX7670" y="connsiteY7670"/>
                    </a:cxn>
                    <a:cxn ang="0">
                      <a:pos x="connsiteX7671" y="connsiteY7671"/>
                    </a:cxn>
                    <a:cxn ang="0">
                      <a:pos x="connsiteX7672" y="connsiteY7672"/>
                    </a:cxn>
                    <a:cxn ang="0">
                      <a:pos x="connsiteX7673" y="connsiteY7673"/>
                    </a:cxn>
                    <a:cxn ang="0">
                      <a:pos x="connsiteX7674" y="connsiteY7674"/>
                    </a:cxn>
                    <a:cxn ang="0">
                      <a:pos x="connsiteX7675" y="connsiteY7675"/>
                    </a:cxn>
                    <a:cxn ang="0">
                      <a:pos x="connsiteX7676" y="connsiteY7676"/>
                    </a:cxn>
                    <a:cxn ang="0">
                      <a:pos x="connsiteX7677" y="connsiteY7677"/>
                    </a:cxn>
                    <a:cxn ang="0">
                      <a:pos x="connsiteX7678" y="connsiteY7678"/>
                    </a:cxn>
                    <a:cxn ang="0">
                      <a:pos x="connsiteX7679" y="connsiteY7679"/>
                    </a:cxn>
                    <a:cxn ang="0">
                      <a:pos x="connsiteX7680" y="connsiteY7680"/>
                    </a:cxn>
                    <a:cxn ang="0">
                      <a:pos x="connsiteX7681" y="connsiteY7681"/>
                    </a:cxn>
                    <a:cxn ang="0">
                      <a:pos x="connsiteX7682" y="connsiteY7682"/>
                    </a:cxn>
                    <a:cxn ang="0">
                      <a:pos x="connsiteX7683" y="connsiteY7683"/>
                    </a:cxn>
                    <a:cxn ang="0">
                      <a:pos x="connsiteX7684" y="connsiteY7684"/>
                    </a:cxn>
                    <a:cxn ang="0">
                      <a:pos x="connsiteX7685" y="connsiteY7685"/>
                    </a:cxn>
                    <a:cxn ang="0">
                      <a:pos x="connsiteX7686" y="connsiteY7686"/>
                    </a:cxn>
                    <a:cxn ang="0">
                      <a:pos x="connsiteX7687" y="connsiteY7687"/>
                    </a:cxn>
                    <a:cxn ang="0">
                      <a:pos x="connsiteX7688" y="connsiteY7688"/>
                    </a:cxn>
                    <a:cxn ang="0">
                      <a:pos x="connsiteX7689" y="connsiteY7689"/>
                    </a:cxn>
                    <a:cxn ang="0">
                      <a:pos x="connsiteX7690" y="connsiteY7690"/>
                    </a:cxn>
                    <a:cxn ang="0">
                      <a:pos x="connsiteX7691" y="connsiteY7691"/>
                    </a:cxn>
                    <a:cxn ang="0">
                      <a:pos x="connsiteX7692" y="connsiteY7692"/>
                    </a:cxn>
                    <a:cxn ang="0">
                      <a:pos x="connsiteX7693" y="connsiteY7693"/>
                    </a:cxn>
                    <a:cxn ang="0">
                      <a:pos x="connsiteX7694" y="connsiteY7694"/>
                    </a:cxn>
                    <a:cxn ang="0">
                      <a:pos x="connsiteX7695" y="connsiteY7695"/>
                    </a:cxn>
                    <a:cxn ang="0">
                      <a:pos x="connsiteX7696" y="connsiteY7696"/>
                    </a:cxn>
                    <a:cxn ang="0">
                      <a:pos x="connsiteX7697" y="connsiteY7697"/>
                    </a:cxn>
                    <a:cxn ang="0">
                      <a:pos x="connsiteX7698" y="connsiteY7698"/>
                    </a:cxn>
                    <a:cxn ang="0">
                      <a:pos x="connsiteX7699" y="connsiteY7699"/>
                    </a:cxn>
                    <a:cxn ang="0">
                      <a:pos x="connsiteX7700" y="connsiteY7700"/>
                    </a:cxn>
                    <a:cxn ang="0">
                      <a:pos x="connsiteX7701" y="connsiteY7701"/>
                    </a:cxn>
                    <a:cxn ang="0">
                      <a:pos x="connsiteX7702" y="connsiteY7702"/>
                    </a:cxn>
                    <a:cxn ang="0">
                      <a:pos x="connsiteX7703" y="connsiteY7703"/>
                    </a:cxn>
                    <a:cxn ang="0">
                      <a:pos x="connsiteX7704" y="connsiteY7704"/>
                    </a:cxn>
                    <a:cxn ang="0">
                      <a:pos x="connsiteX7705" y="connsiteY7705"/>
                    </a:cxn>
                    <a:cxn ang="0">
                      <a:pos x="connsiteX7706" y="connsiteY7706"/>
                    </a:cxn>
                    <a:cxn ang="0">
                      <a:pos x="connsiteX7707" y="connsiteY7707"/>
                    </a:cxn>
                    <a:cxn ang="0">
                      <a:pos x="connsiteX7708" y="connsiteY7708"/>
                    </a:cxn>
                    <a:cxn ang="0">
                      <a:pos x="connsiteX7709" y="connsiteY7709"/>
                    </a:cxn>
                    <a:cxn ang="0">
                      <a:pos x="connsiteX7710" y="connsiteY7710"/>
                    </a:cxn>
                    <a:cxn ang="0">
                      <a:pos x="connsiteX7711" y="connsiteY7711"/>
                    </a:cxn>
                    <a:cxn ang="0">
                      <a:pos x="connsiteX7712" y="connsiteY7712"/>
                    </a:cxn>
                    <a:cxn ang="0">
                      <a:pos x="connsiteX7713" y="connsiteY7713"/>
                    </a:cxn>
                    <a:cxn ang="0">
                      <a:pos x="connsiteX7714" y="connsiteY7714"/>
                    </a:cxn>
                    <a:cxn ang="0">
                      <a:pos x="connsiteX7715" y="connsiteY7715"/>
                    </a:cxn>
                    <a:cxn ang="0">
                      <a:pos x="connsiteX7716" y="connsiteY7716"/>
                    </a:cxn>
                    <a:cxn ang="0">
                      <a:pos x="connsiteX7717" y="connsiteY7717"/>
                    </a:cxn>
                    <a:cxn ang="0">
                      <a:pos x="connsiteX7718" y="connsiteY7718"/>
                    </a:cxn>
                    <a:cxn ang="0">
                      <a:pos x="connsiteX7719" y="connsiteY7719"/>
                    </a:cxn>
                    <a:cxn ang="0">
                      <a:pos x="connsiteX7720" y="connsiteY7720"/>
                    </a:cxn>
                    <a:cxn ang="0">
                      <a:pos x="connsiteX7721" y="connsiteY7721"/>
                    </a:cxn>
                    <a:cxn ang="0">
                      <a:pos x="connsiteX7722" y="connsiteY7722"/>
                    </a:cxn>
                    <a:cxn ang="0">
                      <a:pos x="connsiteX7723" y="connsiteY7723"/>
                    </a:cxn>
                    <a:cxn ang="0">
                      <a:pos x="connsiteX7724" y="connsiteY7724"/>
                    </a:cxn>
                    <a:cxn ang="0">
                      <a:pos x="connsiteX7725" y="connsiteY7725"/>
                    </a:cxn>
                    <a:cxn ang="0">
                      <a:pos x="connsiteX7726" y="connsiteY7726"/>
                    </a:cxn>
                    <a:cxn ang="0">
                      <a:pos x="connsiteX7727" y="connsiteY7727"/>
                    </a:cxn>
                    <a:cxn ang="0">
                      <a:pos x="connsiteX7728" y="connsiteY7728"/>
                    </a:cxn>
                    <a:cxn ang="0">
                      <a:pos x="connsiteX7729" y="connsiteY7729"/>
                    </a:cxn>
                    <a:cxn ang="0">
                      <a:pos x="connsiteX7730" y="connsiteY7730"/>
                    </a:cxn>
                    <a:cxn ang="0">
                      <a:pos x="connsiteX7731" y="connsiteY7731"/>
                    </a:cxn>
                    <a:cxn ang="0">
                      <a:pos x="connsiteX7732" y="connsiteY7732"/>
                    </a:cxn>
                    <a:cxn ang="0">
                      <a:pos x="connsiteX7733" y="connsiteY7733"/>
                    </a:cxn>
                    <a:cxn ang="0">
                      <a:pos x="connsiteX7734" y="connsiteY7734"/>
                    </a:cxn>
                    <a:cxn ang="0">
                      <a:pos x="connsiteX7735" y="connsiteY7735"/>
                    </a:cxn>
                    <a:cxn ang="0">
                      <a:pos x="connsiteX7736" y="connsiteY7736"/>
                    </a:cxn>
                    <a:cxn ang="0">
                      <a:pos x="connsiteX7737" y="connsiteY7737"/>
                    </a:cxn>
                    <a:cxn ang="0">
                      <a:pos x="connsiteX7738" y="connsiteY7738"/>
                    </a:cxn>
                    <a:cxn ang="0">
                      <a:pos x="connsiteX7739" y="connsiteY7739"/>
                    </a:cxn>
                    <a:cxn ang="0">
                      <a:pos x="connsiteX7740" y="connsiteY7740"/>
                    </a:cxn>
                    <a:cxn ang="0">
                      <a:pos x="connsiteX7741" y="connsiteY7741"/>
                    </a:cxn>
                    <a:cxn ang="0">
                      <a:pos x="connsiteX7742" y="connsiteY7742"/>
                    </a:cxn>
                    <a:cxn ang="0">
                      <a:pos x="connsiteX7743" y="connsiteY7743"/>
                    </a:cxn>
                    <a:cxn ang="0">
                      <a:pos x="connsiteX7744" y="connsiteY7744"/>
                    </a:cxn>
                    <a:cxn ang="0">
                      <a:pos x="connsiteX7745" y="connsiteY7745"/>
                    </a:cxn>
                    <a:cxn ang="0">
                      <a:pos x="connsiteX7746" y="connsiteY7746"/>
                    </a:cxn>
                    <a:cxn ang="0">
                      <a:pos x="connsiteX7747" y="connsiteY7747"/>
                    </a:cxn>
                    <a:cxn ang="0">
                      <a:pos x="connsiteX7748" y="connsiteY7748"/>
                    </a:cxn>
                    <a:cxn ang="0">
                      <a:pos x="connsiteX7749" y="connsiteY7749"/>
                    </a:cxn>
                    <a:cxn ang="0">
                      <a:pos x="connsiteX7750" y="connsiteY7750"/>
                    </a:cxn>
                    <a:cxn ang="0">
                      <a:pos x="connsiteX7751" y="connsiteY7751"/>
                    </a:cxn>
                    <a:cxn ang="0">
                      <a:pos x="connsiteX7752" y="connsiteY7752"/>
                    </a:cxn>
                    <a:cxn ang="0">
                      <a:pos x="connsiteX7753" y="connsiteY7753"/>
                    </a:cxn>
                    <a:cxn ang="0">
                      <a:pos x="connsiteX7754" y="connsiteY7754"/>
                    </a:cxn>
                    <a:cxn ang="0">
                      <a:pos x="connsiteX7755" y="connsiteY7755"/>
                    </a:cxn>
                    <a:cxn ang="0">
                      <a:pos x="connsiteX7756" y="connsiteY7756"/>
                    </a:cxn>
                    <a:cxn ang="0">
                      <a:pos x="connsiteX7757" y="connsiteY7757"/>
                    </a:cxn>
                    <a:cxn ang="0">
                      <a:pos x="connsiteX7758" y="connsiteY7758"/>
                    </a:cxn>
                    <a:cxn ang="0">
                      <a:pos x="connsiteX7759" y="connsiteY7759"/>
                    </a:cxn>
                    <a:cxn ang="0">
                      <a:pos x="connsiteX7760" y="connsiteY7760"/>
                    </a:cxn>
                    <a:cxn ang="0">
                      <a:pos x="connsiteX7761" y="connsiteY7761"/>
                    </a:cxn>
                    <a:cxn ang="0">
                      <a:pos x="connsiteX7762" y="connsiteY7762"/>
                    </a:cxn>
                    <a:cxn ang="0">
                      <a:pos x="connsiteX7763" y="connsiteY7763"/>
                    </a:cxn>
                    <a:cxn ang="0">
                      <a:pos x="connsiteX7764" y="connsiteY7764"/>
                    </a:cxn>
                    <a:cxn ang="0">
                      <a:pos x="connsiteX7765" y="connsiteY7765"/>
                    </a:cxn>
                    <a:cxn ang="0">
                      <a:pos x="connsiteX7766" y="connsiteY7766"/>
                    </a:cxn>
                    <a:cxn ang="0">
                      <a:pos x="connsiteX7767" y="connsiteY7767"/>
                    </a:cxn>
                    <a:cxn ang="0">
                      <a:pos x="connsiteX7768" y="connsiteY7768"/>
                    </a:cxn>
                    <a:cxn ang="0">
                      <a:pos x="connsiteX7769" y="connsiteY7769"/>
                    </a:cxn>
                    <a:cxn ang="0">
                      <a:pos x="connsiteX7770" y="connsiteY7770"/>
                    </a:cxn>
                    <a:cxn ang="0">
                      <a:pos x="connsiteX7771" y="connsiteY7771"/>
                    </a:cxn>
                    <a:cxn ang="0">
                      <a:pos x="connsiteX7772" y="connsiteY7772"/>
                    </a:cxn>
                    <a:cxn ang="0">
                      <a:pos x="connsiteX7773" y="connsiteY7773"/>
                    </a:cxn>
                    <a:cxn ang="0">
                      <a:pos x="connsiteX7774" y="connsiteY7774"/>
                    </a:cxn>
                    <a:cxn ang="0">
                      <a:pos x="connsiteX7775" y="connsiteY7775"/>
                    </a:cxn>
                    <a:cxn ang="0">
                      <a:pos x="connsiteX7776" y="connsiteY7776"/>
                    </a:cxn>
                    <a:cxn ang="0">
                      <a:pos x="connsiteX7777" y="connsiteY7777"/>
                    </a:cxn>
                    <a:cxn ang="0">
                      <a:pos x="connsiteX7778" y="connsiteY7778"/>
                    </a:cxn>
                    <a:cxn ang="0">
                      <a:pos x="connsiteX7779" y="connsiteY7779"/>
                    </a:cxn>
                    <a:cxn ang="0">
                      <a:pos x="connsiteX7780" y="connsiteY7780"/>
                    </a:cxn>
                    <a:cxn ang="0">
                      <a:pos x="connsiteX7781" y="connsiteY7781"/>
                    </a:cxn>
                    <a:cxn ang="0">
                      <a:pos x="connsiteX7782" y="connsiteY7782"/>
                    </a:cxn>
                    <a:cxn ang="0">
                      <a:pos x="connsiteX7783" y="connsiteY7783"/>
                    </a:cxn>
                    <a:cxn ang="0">
                      <a:pos x="connsiteX7784" y="connsiteY7784"/>
                    </a:cxn>
                    <a:cxn ang="0">
                      <a:pos x="connsiteX7785" y="connsiteY7785"/>
                    </a:cxn>
                    <a:cxn ang="0">
                      <a:pos x="connsiteX7786" y="connsiteY7786"/>
                    </a:cxn>
                    <a:cxn ang="0">
                      <a:pos x="connsiteX7787" y="connsiteY7787"/>
                    </a:cxn>
                    <a:cxn ang="0">
                      <a:pos x="connsiteX7788" y="connsiteY7788"/>
                    </a:cxn>
                    <a:cxn ang="0">
                      <a:pos x="connsiteX7789" y="connsiteY7789"/>
                    </a:cxn>
                    <a:cxn ang="0">
                      <a:pos x="connsiteX7790" y="connsiteY7790"/>
                    </a:cxn>
                    <a:cxn ang="0">
                      <a:pos x="connsiteX7791" y="connsiteY7791"/>
                    </a:cxn>
                    <a:cxn ang="0">
                      <a:pos x="connsiteX7792" y="connsiteY7792"/>
                    </a:cxn>
                    <a:cxn ang="0">
                      <a:pos x="connsiteX7793" y="connsiteY7793"/>
                    </a:cxn>
                    <a:cxn ang="0">
                      <a:pos x="connsiteX7794" y="connsiteY7794"/>
                    </a:cxn>
                    <a:cxn ang="0">
                      <a:pos x="connsiteX7795" y="connsiteY7795"/>
                    </a:cxn>
                    <a:cxn ang="0">
                      <a:pos x="connsiteX7796" y="connsiteY7796"/>
                    </a:cxn>
                    <a:cxn ang="0">
                      <a:pos x="connsiteX7797" y="connsiteY7797"/>
                    </a:cxn>
                    <a:cxn ang="0">
                      <a:pos x="connsiteX7798" y="connsiteY7798"/>
                    </a:cxn>
                    <a:cxn ang="0">
                      <a:pos x="connsiteX7799" y="connsiteY7799"/>
                    </a:cxn>
                    <a:cxn ang="0">
                      <a:pos x="connsiteX7800" y="connsiteY7800"/>
                    </a:cxn>
                    <a:cxn ang="0">
                      <a:pos x="connsiteX7801" y="connsiteY7801"/>
                    </a:cxn>
                    <a:cxn ang="0">
                      <a:pos x="connsiteX7802" y="connsiteY7802"/>
                    </a:cxn>
                    <a:cxn ang="0">
                      <a:pos x="connsiteX7803" y="connsiteY7803"/>
                    </a:cxn>
                    <a:cxn ang="0">
                      <a:pos x="connsiteX7804" y="connsiteY7804"/>
                    </a:cxn>
                    <a:cxn ang="0">
                      <a:pos x="connsiteX7805" y="connsiteY7805"/>
                    </a:cxn>
                    <a:cxn ang="0">
                      <a:pos x="connsiteX7806" y="connsiteY7806"/>
                    </a:cxn>
                    <a:cxn ang="0">
                      <a:pos x="connsiteX7807" y="connsiteY7807"/>
                    </a:cxn>
                    <a:cxn ang="0">
                      <a:pos x="connsiteX7808" y="connsiteY7808"/>
                    </a:cxn>
                    <a:cxn ang="0">
                      <a:pos x="connsiteX7809" y="connsiteY7809"/>
                    </a:cxn>
                    <a:cxn ang="0">
                      <a:pos x="connsiteX7810" y="connsiteY7810"/>
                    </a:cxn>
                    <a:cxn ang="0">
                      <a:pos x="connsiteX7811" y="connsiteY7811"/>
                    </a:cxn>
                    <a:cxn ang="0">
                      <a:pos x="connsiteX7812" y="connsiteY7812"/>
                    </a:cxn>
                    <a:cxn ang="0">
                      <a:pos x="connsiteX7813" y="connsiteY7813"/>
                    </a:cxn>
                    <a:cxn ang="0">
                      <a:pos x="connsiteX7814" y="connsiteY7814"/>
                    </a:cxn>
                    <a:cxn ang="0">
                      <a:pos x="connsiteX7815" y="connsiteY7815"/>
                    </a:cxn>
                    <a:cxn ang="0">
                      <a:pos x="connsiteX7816" y="connsiteY7816"/>
                    </a:cxn>
                    <a:cxn ang="0">
                      <a:pos x="connsiteX7817" y="connsiteY7817"/>
                    </a:cxn>
                    <a:cxn ang="0">
                      <a:pos x="connsiteX7818" y="connsiteY7818"/>
                    </a:cxn>
                    <a:cxn ang="0">
                      <a:pos x="connsiteX7819" y="connsiteY7819"/>
                    </a:cxn>
                    <a:cxn ang="0">
                      <a:pos x="connsiteX7820" y="connsiteY7820"/>
                    </a:cxn>
                    <a:cxn ang="0">
                      <a:pos x="connsiteX7821" y="connsiteY7821"/>
                    </a:cxn>
                    <a:cxn ang="0">
                      <a:pos x="connsiteX7822" y="connsiteY7822"/>
                    </a:cxn>
                    <a:cxn ang="0">
                      <a:pos x="connsiteX7823" y="connsiteY7823"/>
                    </a:cxn>
                    <a:cxn ang="0">
                      <a:pos x="connsiteX7824" y="connsiteY7824"/>
                    </a:cxn>
                    <a:cxn ang="0">
                      <a:pos x="connsiteX7825" y="connsiteY7825"/>
                    </a:cxn>
                    <a:cxn ang="0">
                      <a:pos x="connsiteX7826" y="connsiteY7826"/>
                    </a:cxn>
                    <a:cxn ang="0">
                      <a:pos x="connsiteX7827" y="connsiteY7827"/>
                    </a:cxn>
                    <a:cxn ang="0">
                      <a:pos x="connsiteX7828" y="connsiteY7828"/>
                    </a:cxn>
                    <a:cxn ang="0">
                      <a:pos x="connsiteX7829" y="connsiteY7829"/>
                    </a:cxn>
                    <a:cxn ang="0">
                      <a:pos x="connsiteX7830" y="connsiteY7830"/>
                    </a:cxn>
                    <a:cxn ang="0">
                      <a:pos x="connsiteX7831" y="connsiteY7831"/>
                    </a:cxn>
                    <a:cxn ang="0">
                      <a:pos x="connsiteX7832" y="connsiteY7832"/>
                    </a:cxn>
                    <a:cxn ang="0">
                      <a:pos x="connsiteX7833" y="connsiteY7833"/>
                    </a:cxn>
                    <a:cxn ang="0">
                      <a:pos x="connsiteX7834" y="connsiteY7834"/>
                    </a:cxn>
                    <a:cxn ang="0">
                      <a:pos x="connsiteX7835" y="connsiteY7835"/>
                    </a:cxn>
                    <a:cxn ang="0">
                      <a:pos x="connsiteX7836" y="connsiteY7836"/>
                    </a:cxn>
                    <a:cxn ang="0">
                      <a:pos x="connsiteX7837" y="connsiteY7837"/>
                    </a:cxn>
                    <a:cxn ang="0">
                      <a:pos x="connsiteX7838" y="connsiteY7838"/>
                    </a:cxn>
                    <a:cxn ang="0">
                      <a:pos x="connsiteX7839" y="connsiteY7839"/>
                    </a:cxn>
                    <a:cxn ang="0">
                      <a:pos x="connsiteX7840" y="connsiteY7840"/>
                    </a:cxn>
                    <a:cxn ang="0">
                      <a:pos x="connsiteX7841" y="connsiteY7841"/>
                    </a:cxn>
                    <a:cxn ang="0">
                      <a:pos x="connsiteX7842" y="connsiteY7842"/>
                    </a:cxn>
                    <a:cxn ang="0">
                      <a:pos x="connsiteX7843" y="connsiteY7843"/>
                    </a:cxn>
                    <a:cxn ang="0">
                      <a:pos x="connsiteX7844" y="connsiteY7844"/>
                    </a:cxn>
                    <a:cxn ang="0">
                      <a:pos x="connsiteX7845" y="connsiteY7845"/>
                    </a:cxn>
                    <a:cxn ang="0">
                      <a:pos x="connsiteX7846" y="connsiteY7846"/>
                    </a:cxn>
                    <a:cxn ang="0">
                      <a:pos x="connsiteX7847" y="connsiteY7847"/>
                    </a:cxn>
                    <a:cxn ang="0">
                      <a:pos x="connsiteX7848" y="connsiteY7848"/>
                    </a:cxn>
                    <a:cxn ang="0">
                      <a:pos x="connsiteX7849" y="connsiteY7849"/>
                    </a:cxn>
                    <a:cxn ang="0">
                      <a:pos x="connsiteX7850" y="connsiteY7850"/>
                    </a:cxn>
                    <a:cxn ang="0">
                      <a:pos x="connsiteX7851" y="connsiteY7851"/>
                    </a:cxn>
                    <a:cxn ang="0">
                      <a:pos x="connsiteX7852" y="connsiteY7852"/>
                    </a:cxn>
                    <a:cxn ang="0">
                      <a:pos x="connsiteX7853" y="connsiteY7853"/>
                    </a:cxn>
                    <a:cxn ang="0">
                      <a:pos x="connsiteX7854" y="connsiteY7854"/>
                    </a:cxn>
                    <a:cxn ang="0">
                      <a:pos x="connsiteX7855" y="connsiteY7855"/>
                    </a:cxn>
                    <a:cxn ang="0">
                      <a:pos x="connsiteX7856" y="connsiteY7856"/>
                    </a:cxn>
                    <a:cxn ang="0">
                      <a:pos x="connsiteX7857" y="connsiteY7857"/>
                    </a:cxn>
                    <a:cxn ang="0">
                      <a:pos x="connsiteX7858" y="connsiteY7858"/>
                    </a:cxn>
                    <a:cxn ang="0">
                      <a:pos x="connsiteX7859" y="connsiteY7859"/>
                    </a:cxn>
                    <a:cxn ang="0">
                      <a:pos x="connsiteX7860" y="connsiteY7860"/>
                    </a:cxn>
                    <a:cxn ang="0">
                      <a:pos x="connsiteX7861" y="connsiteY7861"/>
                    </a:cxn>
                    <a:cxn ang="0">
                      <a:pos x="connsiteX7862" y="connsiteY7862"/>
                    </a:cxn>
                    <a:cxn ang="0">
                      <a:pos x="connsiteX7863" y="connsiteY7863"/>
                    </a:cxn>
                    <a:cxn ang="0">
                      <a:pos x="connsiteX7864" y="connsiteY7864"/>
                    </a:cxn>
                    <a:cxn ang="0">
                      <a:pos x="connsiteX7865" y="connsiteY7865"/>
                    </a:cxn>
                    <a:cxn ang="0">
                      <a:pos x="connsiteX7866" y="connsiteY7866"/>
                    </a:cxn>
                    <a:cxn ang="0">
                      <a:pos x="connsiteX7867" y="connsiteY7867"/>
                    </a:cxn>
                    <a:cxn ang="0">
                      <a:pos x="connsiteX7868" y="connsiteY7868"/>
                    </a:cxn>
                    <a:cxn ang="0">
                      <a:pos x="connsiteX7869" y="connsiteY7869"/>
                    </a:cxn>
                    <a:cxn ang="0">
                      <a:pos x="connsiteX7870" y="connsiteY7870"/>
                    </a:cxn>
                    <a:cxn ang="0">
                      <a:pos x="connsiteX7871" y="connsiteY7871"/>
                    </a:cxn>
                    <a:cxn ang="0">
                      <a:pos x="connsiteX7872" y="connsiteY7872"/>
                    </a:cxn>
                    <a:cxn ang="0">
                      <a:pos x="connsiteX7873" y="connsiteY7873"/>
                    </a:cxn>
                    <a:cxn ang="0">
                      <a:pos x="connsiteX7874" y="connsiteY7874"/>
                    </a:cxn>
                    <a:cxn ang="0">
                      <a:pos x="connsiteX7875" y="connsiteY7875"/>
                    </a:cxn>
                    <a:cxn ang="0">
                      <a:pos x="connsiteX7876" y="connsiteY7876"/>
                    </a:cxn>
                    <a:cxn ang="0">
                      <a:pos x="connsiteX7877" y="connsiteY7877"/>
                    </a:cxn>
                    <a:cxn ang="0">
                      <a:pos x="connsiteX7878" y="connsiteY7878"/>
                    </a:cxn>
                    <a:cxn ang="0">
                      <a:pos x="connsiteX7879" y="connsiteY7879"/>
                    </a:cxn>
                    <a:cxn ang="0">
                      <a:pos x="connsiteX7880" y="connsiteY7880"/>
                    </a:cxn>
                    <a:cxn ang="0">
                      <a:pos x="connsiteX7881" y="connsiteY7881"/>
                    </a:cxn>
                    <a:cxn ang="0">
                      <a:pos x="connsiteX7882" y="connsiteY7882"/>
                    </a:cxn>
                    <a:cxn ang="0">
                      <a:pos x="connsiteX7883" y="connsiteY7883"/>
                    </a:cxn>
                    <a:cxn ang="0">
                      <a:pos x="connsiteX7884" y="connsiteY7884"/>
                    </a:cxn>
                    <a:cxn ang="0">
                      <a:pos x="connsiteX7885" y="connsiteY7885"/>
                    </a:cxn>
                    <a:cxn ang="0">
                      <a:pos x="connsiteX7886" y="connsiteY7886"/>
                    </a:cxn>
                    <a:cxn ang="0">
                      <a:pos x="connsiteX7887" y="connsiteY7887"/>
                    </a:cxn>
                    <a:cxn ang="0">
                      <a:pos x="connsiteX7888" y="connsiteY7888"/>
                    </a:cxn>
                    <a:cxn ang="0">
                      <a:pos x="connsiteX7889" y="connsiteY7889"/>
                    </a:cxn>
                    <a:cxn ang="0">
                      <a:pos x="connsiteX7890" y="connsiteY7890"/>
                    </a:cxn>
                    <a:cxn ang="0">
                      <a:pos x="connsiteX7891" y="connsiteY7891"/>
                    </a:cxn>
                    <a:cxn ang="0">
                      <a:pos x="connsiteX7892" y="connsiteY7892"/>
                    </a:cxn>
                    <a:cxn ang="0">
                      <a:pos x="connsiteX7893" y="connsiteY7893"/>
                    </a:cxn>
                    <a:cxn ang="0">
                      <a:pos x="connsiteX7894" y="connsiteY7894"/>
                    </a:cxn>
                    <a:cxn ang="0">
                      <a:pos x="connsiteX7895" y="connsiteY7895"/>
                    </a:cxn>
                    <a:cxn ang="0">
                      <a:pos x="connsiteX7896" y="connsiteY7896"/>
                    </a:cxn>
                    <a:cxn ang="0">
                      <a:pos x="connsiteX7897" y="connsiteY7897"/>
                    </a:cxn>
                    <a:cxn ang="0">
                      <a:pos x="connsiteX7898" y="connsiteY7898"/>
                    </a:cxn>
                    <a:cxn ang="0">
                      <a:pos x="connsiteX7899" y="connsiteY7899"/>
                    </a:cxn>
                    <a:cxn ang="0">
                      <a:pos x="connsiteX7900" y="connsiteY7900"/>
                    </a:cxn>
                    <a:cxn ang="0">
                      <a:pos x="connsiteX7901" y="connsiteY7901"/>
                    </a:cxn>
                    <a:cxn ang="0">
                      <a:pos x="connsiteX7902" y="connsiteY7902"/>
                    </a:cxn>
                    <a:cxn ang="0">
                      <a:pos x="connsiteX7903" y="connsiteY7903"/>
                    </a:cxn>
                    <a:cxn ang="0">
                      <a:pos x="connsiteX7904" y="connsiteY7904"/>
                    </a:cxn>
                    <a:cxn ang="0">
                      <a:pos x="connsiteX7905" y="connsiteY7905"/>
                    </a:cxn>
                    <a:cxn ang="0">
                      <a:pos x="connsiteX7906" y="connsiteY7906"/>
                    </a:cxn>
                    <a:cxn ang="0">
                      <a:pos x="connsiteX7907" y="connsiteY7907"/>
                    </a:cxn>
                    <a:cxn ang="0">
                      <a:pos x="connsiteX7908" y="connsiteY7908"/>
                    </a:cxn>
                    <a:cxn ang="0">
                      <a:pos x="connsiteX7909" y="connsiteY7909"/>
                    </a:cxn>
                    <a:cxn ang="0">
                      <a:pos x="connsiteX7910" y="connsiteY7910"/>
                    </a:cxn>
                    <a:cxn ang="0">
                      <a:pos x="connsiteX7911" y="connsiteY7911"/>
                    </a:cxn>
                    <a:cxn ang="0">
                      <a:pos x="connsiteX7912" y="connsiteY7912"/>
                    </a:cxn>
                    <a:cxn ang="0">
                      <a:pos x="connsiteX7913" y="connsiteY7913"/>
                    </a:cxn>
                    <a:cxn ang="0">
                      <a:pos x="connsiteX7914" y="connsiteY7914"/>
                    </a:cxn>
                    <a:cxn ang="0">
                      <a:pos x="connsiteX7915" y="connsiteY7915"/>
                    </a:cxn>
                    <a:cxn ang="0">
                      <a:pos x="connsiteX7916" y="connsiteY7916"/>
                    </a:cxn>
                    <a:cxn ang="0">
                      <a:pos x="connsiteX7917" y="connsiteY7917"/>
                    </a:cxn>
                    <a:cxn ang="0">
                      <a:pos x="connsiteX7918" y="connsiteY7918"/>
                    </a:cxn>
                    <a:cxn ang="0">
                      <a:pos x="connsiteX7919" y="connsiteY7919"/>
                    </a:cxn>
                    <a:cxn ang="0">
                      <a:pos x="connsiteX7920" y="connsiteY7920"/>
                    </a:cxn>
                    <a:cxn ang="0">
                      <a:pos x="connsiteX7921" y="connsiteY7921"/>
                    </a:cxn>
                    <a:cxn ang="0">
                      <a:pos x="connsiteX7922" y="connsiteY7922"/>
                    </a:cxn>
                    <a:cxn ang="0">
                      <a:pos x="connsiteX7923" y="connsiteY7923"/>
                    </a:cxn>
                    <a:cxn ang="0">
                      <a:pos x="connsiteX7924" y="connsiteY7924"/>
                    </a:cxn>
                    <a:cxn ang="0">
                      <a:pos x="connsiteX7925" y="connsiteY7925"/>
                    </a:cxn>
                    <a:cxn ang="0">
                      <a:pos x="connsiteX7926" y="connsiteY7926"/>
                    </a:cxn>
                    <a:cxn ang="0">
                      <a:pos x="connsiteX7927" y="connsiteY7927"/>
                    </a:cxn>
                    <a:cxn ang="0">
                      <a:pos x="connsiteX7928" y="connsiteY7928"/>
                    </a:cxn>
                    <a:cxn ang="0">
                      <a:pos x="connsiteX7929" y="connsiteY7929"/>
                    </a:cxn>
                    <a:cxn ang="0">
                      <a:pos x="connsiteX7930" y="connsiteY7930"/>
                    </a:cxn>
                    <a:cxn ang="0">
                      <a:pos x="connsiteX7931" y="connsiteY7931"/>
                    </a:cxn>
                    <a:cxn ang="0">
                      <a:pos x="connsiteX7932" y="connsiteY7932"/>
                    </a:cxn>
                    <a:cxn ang="0">
                      <a:pos x="connsiteX7933" y="connsiteY7933"/>
                    </a:cxn>
                    <a:cxn ang="0">
                      <a:pos x="connsiteX7934" y="connsiteY7934"/>
                    </a:cxn>
                    <a:cxn ang="0">
                      <a:pos x="connsiteX7935" y="connsiteY7935"/>
                    </a:cxn>
                    <a:cxn ang="0">
                      <a:pos x="connsiteX7936" y="connsiteY7936"/>
                    </a:cxn>
                    <a:cxn ang="0">
                      <a:pos x="connsiteX7937" y="connsiteY7937"/>
                    </a:cxn>
                    <a:cxn ang="0">
                      <a:pos x="connsiteX7938" y="connsiteY7938"/>
                    </a:cxn>
                    <a:cxn ang="0">
                      <a:pos x="connsiteX7939" y="connsiteY7939"/>
                    </a:cxn>
                    <a:cxn ang="0">
                      <a:pos x="connsiteX7940" y="connsiteY7940"/>
                    </a:cxn>
                    <a:cxn ang="0">
                      <a:pos x="connsiteX7941" y="connsiteY7941"/>
                    </a:cxn>
                    <a:cxn ang="0">
                      <a:pos x="connsiteX7942" y="connsiteY7942"/>
                    </a:cxn>
                    <a:cxn ang="0">
                      <a:pos x="connsiteX7943" y="connsiteY7943"/>
                    </a:cxn>
                    <a:cxn ang="0">
                      <a:pos x="connsiteX7944" y="connsiteY7944"/>
                    </a:cxn>
                    <a:cxn ang="0">
                      <a:pos x="connsiteX7945" y="connsiteY7945"/>
                    </a:cxn>
                    <a:cxn ang="0">
                      <a:pos x="connsiteX7946" y="connsiteY7946"/>
                    </a:cxn>
                    <a:cxn ang="0">
                      <a:pos x="connsiteX7947" y="connsiteY7947"/>
                    </a:cxn>
                    <a:cxn ang="0">
                      <a:pos x="connsiteX7948" y="connsiteY7948"/>
                    </a:cxn>
                    <a:cxn ang="0">
                      <a:pos x="connsiteX7949" y="connsiteY7949"/>
                    </a:cxn>
                    <a:cxn ang="0">
                      <a:pos x="connsiteX7950" y="connsiteY7950"/>
                    </a:cxn>
                    <a:cxn ang="0">
                      <a:pos x="connsiteX7951" y="connsiteY7951"/>
                    </a:cxn>
                    <a:cxn ang="0">
                      <a:pos x="connsiteX7952" y="connsiteY7952"/>
                    </a:cxn>
                    <a:cxn ang="0">
                      <a:pos x="connsiteX7953" y="connsiteY7953"/>
                    </a:cxn>
                    <a:cxn ang="0">
                      <a:pos x="connsiteX7954" y="connsiteY7954"/>
                    </a:cxn>
                    <a:cxn ang="0">
                      <a:pos x="connsiteX7955" y="connsiteY7955"/>
                    </a:cxn>
                    <a:cxn ang="0">
                      <a:pos x="connsiteX7956" y="connsiteY7956"/>
                    </a:cxn>
                    <a:cxn ang="0">
                      <a:pos x="connsiteX7957" y="connsiteY7957"/>
                    </a:cxn>
                    <a:cxn ang="0">
                      <a:pos x="connsiteX7958" y="connsiteY7958"/>
                    </a:cxn>
                    <a:cxn ang="0">
                      <a:pos x="connsiteX7959" y="connsiteY7959"/>
                    </a:cxn>
                    <a:cxn ang="0">
                      <a:pos x="connsiteX7960" y="connsiteY7960"/>
                    </a:cxn>
                    <a:cxn ang="0">
                      <a:pos x="connsiteX7961" y="connsiteY7961"/>
                    </a:cxn>
                    <a:cxn ang="0">
                      <a:pos x="connsiteX7962" y="connsiteY7962"/>
                    </a:cxn>
                    <a:cxn ang="0">
                      <a:pos x="connsiteX7963" y="connsiteY7963"/>
                    </a:cxn>
                    <a:cxn ang="0">
                      <a:pos x="connsiteX7964" y="connsiteY7964"/>
                    </a:cxn>
                    <a:cxn ang="0">
                      <a:pos x="connsiteX7965" y="connsiteY7965"/>
                    </a:cxn>
                    <a:cxn ang="0">
                      <a:pos x="connsiteX7966" y="connsiteY7966"/>
                    </a:cxn>
                    <a:cxn ang="0">
                      <a:pos x="connsiteX7967" y="connsiteY7967"/>
                    </a:cxn>
                    <a:cxn ang="0">
                      <a:pos x="connsiteX7968" y="connsiteY7968"/>
                    </a:cxn>
                    <a:cxn ang="0">
                      <a:pos x="connsiteX7969" y="connsiteY7969"/>
                    </a:cxn>
                    <a:cxn ang="0">
                      <a:pos x="connsiteX7970" y="connsiteY7970"/>
                    </a:cxn>
                    <a:cxn ang="0">
                      <a:pos x="connsiteX7971" y="connsiteY7971"/>
                    </a:cxn>
                    <a:cxn ang="0">
                      <a:pos x="connsiteX7972" y="connsiteY7972"/>
                    </a:cxn>
                    <a:cxn ang="0">
                      <a:pos x="connsiteX7973" y="connsiteY7973"/>
                    </a:cxn>
                    <a:cxn ang="0">
                      <a:pos x="connsiteX7974" y="connsiteY7974"/>
                    </a:cxn>
                    <a:cxn ang="0">
                      <a:pos x="connsiteX7975" y="connsiteY7975"/>
                    </a:cxn>
                    <a:cxn ang="0">
                      <a:pos x="connsiteX7976" y="connsiteY7976"/>
                    </a:cxn>
                    <a:cxn ang="0">
                      <a:pos x="connsiteX7977" y="connsiteY7977"/>
                    </a:cxn>
                    <a:cxn ang="0">
                      <a:pos x="connsiteX7978" y="connsiteY7978"/>
                    </a:cxn>
                    <a:cxn ang="0">
                      <a:pos x="connsiteX7979" y="connsiteY7979"/>
                    </a:cxn>
                    <a:cxn ang="0">
                      <a:pos x="connsiteX7980" y="connsiteY7980"/>
                    </a:cxn>
                    <a:cxn ang="0">
                      <a:pos x="connsiteX7981" y="connsiteY7981"/>
                    </a:cxn>
                    <a:cxn ang="0">
                      <a:pos x="connsiteX7982" y="connsiteY7982"/>
                    </a:cxn>
                    <a:cxn ang="0">
                      <a:pos x="connsiteX7983" y="connsiteY7983"/>
                    </a:cxn>
                    <a:cxn ang="0">
                      <a:pos x="connsiteX7984" y="connsiteY7984"/>
                    </a:cxn>
                    <a:cxn ang="0">
                      <a:pos x="connsiteX7985" y="connsiteY7985"/>
                    </a:cxn>
                    <a:cxn ang="0">
                      <a:pos x="connsiteX7986" y="connsiteY7986"/>
                    </a:cxn>
                    <a:cxn ang="0">
                      <a:pos x="connsiteX7987" y="connsiteY7987"/>
                    </a:cxn>
                    <a:cxn ang="0">
                      <a:pos x="connsiteX7988" y="connsiteY7988"/>
                    </a:cxn>
                    <a:cxn ang="0">
                      <a:pos x="connsiteX7989" y="connsiteY7989"/>
                    </a:cxn>
                    <a:cxn ang="0">
                      <a:pos x="connsiteX7990" y="connsiteY7990"/>
                    </a:cxn>
                    <a:cxn ang="0">
                      <a:pos x="connsiteX7991" y="connsiteY7991"/>
                    </a:cxn>
                    <a:cxn ang="0">
                      <a:pos x="connsiteX7992" y="connsiteY7992"/>
                    </a:cxn>
                    <a:cxn ang="0">
                      <a:pos x="connsiteX7993" y="connsiteY7993"/>
                    </a:cxn>
                    <a:cxn ang="0">
                      <a:pos x="connsiteX7994" y="connsiteY7994"/>
                    </a:cxn>
                    <a:cxn ang="0">
                      <a:pos x="connsiteX7995" y="connsiteY7995"/>
                    </a:cxn>
                    <a:cxn ang="0">
                      <a:pos x="connsiteX7996" y="connsiteY7996"/>
                    </a:cxn>
                    <a:cxn ang="0">
                      <a:pos x="connsiteX7997" y="connsiteY7997"/>
                    </a:cxn>
                    <a:cxn ang="0">
                      <a:pos x="connsiteX7998" y="connsiteY7998"/>
                    </a:cxn>
                    <a:cxn ang="0">
                      <a:pos x="connsiteX7999" y="connsiteY7999"/>
                    </a:cxn>
                    <a:cxn ang="0">
                      <a:pos x="connsiteX8000" y="connsiteY8000"/>
                    </a:cxn>
                    <a:cxn ang="0">
                      <a:pos x="connsiteX8001" y="connsiteY8001"/>
                    </a:cxn>
                    <a:cxn ang="0">
                      <a:pos x="connsiteX8002" y="connsiteY8002"/>
                    </a:cxn>
                    <a:cxn ang="0">
                      <a:pos x="connsiteX8003" y="connsiteY8003"/>
                    </a:cxn>
                    <a:cxn ang="0">
                      <a:pos x="connsiteX8004" y="connsiteY8004"/>
                    </a:cxn>
                    <a:cxn ang="0">
                      <a:pos x="connsiteX8005" y="connsiteY8005"/>
                    </a:cxn>
                    <a:cxn ang="0">
                      <a:pos x="connsiteX8006" y="connsiteY8006"/>
                    </a:cxn>
                    <a:cxn ang="0">
                      <a:pos x="connsiteX8007" y="connsiteY8007"/>
                    </a:cxn>
                    <a:cxn ang="0">
                      <a:pos x="connsiteX8008" y="connsiteY8008"/>
                    </a:cxn>
                    <a:cxn ang="0">
                      <a:pos x="connsiteX8009" y="connsiteY8009"/>
                    </a:cxn>
                    <a:cxn ang="0">
                      <a:pos x="connsiteX8010" y="connsiteY8010"/>
                    </a:cxn>
                    <a:cxn ang="0">
                      <a:pos x="connsiteX8011" y="connsiteY8011"/>
                    </a:cxn>
                    <a:cxn ang="0">
                      <a:pos x="connsiteX8012" y="connsiteY8012"/>
                    </a:cxn>
                    <a:cxn ang="0">
                      <a:pos x="connsiteX8013" y="connsiteY8013"/>
                    </a:cxn>
                    <a:cxn ang="0">
                      <a:pos x="connsiteX8014" y="connsiteY8014"/>
                    </a:cxn>
                    <a:cxn ang="0">
                      <a:pos x="connsiteX8015" y="connsiteY8015"/>
                    </a:cxn>
                    <a:cxn ang="0">
                      <a:pos x="connsiteX8016" y="connsiteY8016"/>
                    </a:cxn>
                    <a:cxn ang="0">
                      <a:pos x="connsiteX8017" y="connsiteY8017"/>
                    </a:cxn>
                    <a:cxn ang="0">
                      <a:pos x="connsiteX8018" y="connsiteY8018"/>
                    </a:cxn>
                    <a:cxn ang="0">
                      <a:pos x="connsiteX8019" y="connsiteY8019"/>
                    </a:cxn>
                    <a:cxn ang="0">
                      <a:pos x="connsiteX8020" y="connsiteY8020"/>
                    </a:cxn>
                    <a:cxn ang="0">
                      <a:pos x="connsiteX8021" y="connsiteY8021"/>
                    </a:cxn>
                    <a:cxn ang="0">
                      <a:pos x="connsiteX8022" y="connsiteY8022"/>
                    </a:cxn>
                    <a:cxn ang="0">
                      <a:pos x="connsiteX8023" y="connsiteY8023"/>
                    </a:cxn>
                    <a:cxn ang="0">
                      <a:pos x="connsiteX8024" y="connsiteY8024"/>
                    </a:cxn>
                    <a:cxn ang="0">
                      <a:pos x="connsiteX8025" y="connsiteY8025"/>
                    </a:cxn>
                    <a:cxn ang="0">
                      <a:pos x="connsiteX8026" y="connsiteY8026"/>
                    </a:cxn>
                    <a:cxn ang="0">
                      <a:pos x="connsiteX8027" y="connsiteY8027"/>
                    </a:cxn>
                    <a:cxn ang="0">
                      <a:pos x="connsiteX8028" y="connsiteY8028"/>
                    </a:cxn>
                    <a:cxn ang="0">
                      <a:pos x="connsiteX8029" y="connsiteY8029"/>
                    </a:cxn>
                    <a:cxn ang="0">
                      <a:pos x="connsiteX8030" y="connsiteY8030"/>
                    </a:cxn>
                    <a:cxn ang="0">
                      <a:pos x="connsiteX8031" y="connsiteY8031"/>
                    </a:cxn>
                    <a:cxn ang="0">
                      <a:pos x="connsiteX8032" y="connsiteY8032"/>
                    </a:cxn>
                    <a:cxn ang="0">
                      <a:pos x="connsiteX8033" y="connsiteY8033"/>
                    </a:cxn>
                    <a:cxn ang="0">
                      <a:pos x="connsiteX8034" y="connsiteY8034"/>
                    </a:cxn>
                    <a:cxn ang="0">
                      <a:pos x="connsiteX8035" y="connsiteY8035"/>
                    </a:cxn>
                    <a:cxn ang="0">
                      <a:pos x="connsiteX8036" y="connsiteY8036"/>
                    </a:cxn>
                    <a:cxn ang="0">
                      <a:pos x="connsiteX8037" y="connsiteY8037"/>
                    </a:cxn>
                    <a:cxn ang="0">
                      <a:pos x="connsiteX8038" y="connsiteY8038"/>
                    </a:cxn>
                    <a:cxn ang="0">
                      <a:pos x="connsiteX8039" y="connsiteY8039"/>
                    </a:cxn>
                    <a:cxn ang="0">
                      <a:pos x="connsiteX8040" y="connsiteY8040"/>
                    </a:cxn>
                    <a:cxn ang="0">
                      <a:pos x="connsiteX8041" y="connsiteY8041"/>
                    </a:cxn>
                    <a:cxn ang="0">
                      <a:pos x="connsiteX8042" y="connsiteY8042"/>
                    </a:cxn>
                    <a:cxn ang="0">
                      <a:pos x="connsiteX8043" y="connsiteY8043"/>
                    </a:cxn>
                    <a:cxn ang="0">
                      <a:pos x="connsiteX8044" y="connsiteY8044"/>
                    </a:cxn>
                    <a:cxn ang="0">
                      <a:pos x="connsiteX8045" y="connsiteY8045"/>
                    </a:cxn>
                    <a:cxn ang="0">
                      <a:pos x="connsiteX8046" y="connsiteY8046"/>
                    </a:cxn>
                    <a:cxn ang="0">
                      <a:pos x="connsiteX8047" y="connsiteY8047"/>
                    </a:cxn>
                    <a:cxn ang="0">
                      <a:pos x="connsiteX8048" y="connsiteY8048"/>
                    </a:cxn>
                    <a:cxn ang="0">
                      <a:pos x="connsiteX8049" y="connsiteY8049"/>
                    </a:cxn>
                    <a:cxn ang="0">
                      <a:pos x="connsiteX8050" y="connsiteY8050"/>
                    </a:cxn>
                    <a:cxn ang="0">
                      <a:pos x="connsiteX8051" y="connsiteY8051"/>
                    </a:cxn>
                    <a:cxn ang="0">
                      <a:pos x="connsiteX8052" y="connsiteY8052"/>
                    </a:cxn>
                    <a:cxn ang="0">
                      <a:pos x="connsiteX8053" y="connsiteY8053"/>
                    </a:cxn>
                    <a:cxn ang="0">
                      <a:pos x="connsiteX8054" y="connsiteY8054"/>
                    </a:cxn>
                    <a:cxn ang="0">
                      <a:pos x="connsiteX8055" y="connsiteY8055"/>
                    </a:cxn>
                    <a:cxn ang="0">
                      <a:pos x="connsiteX8056" y="connsiteY8056"/>
                    </a:cxn>
                    <a:cxn ang="0">
                      <a:pos x="connsiteX8057" y="connsiteY8057"/>
                    </a:cxn>
                    <a:cxn ang="0">
                      <a:pos x="connsiteX8058" y="connsiteY8058"/>
                    </a:cxn>
                    <a:cxn ang="0">
                      <a:pos x="connsiteX8059" y="connsiteY8059"/>
                    </a:cxn>
                    <a:cxn ang="0">
                      <a:pos x="connsiteX8060" y="connsiteY8060"/>
                    </a:cxn>
                    <a:cxn ang="0">
                      <a:pos x="connsiteX8061" y="connsiteY8061"/>
                    </a:cxn>
                    <a:cxn ang="0">
                      <a:pos x="connsiteX8062" y="connsiteY8062"/>
                    </a:cxn>
                    <a:cxn ang="0">
                      <a:pos x="connsiteX8063" y="connsiteY8063"/>
                    </a:cxn>
                    <a:cxn ang="0">
                      <a:pos x="connsiteX8064" y="connsiteY8064"/>
                    </a:cxn>
                    <a:cxn ang="0">
                      <a:pos x="connsiteX8065" y="connsiteY8065"/>
                    </a:cxn>
                    <a:cxn ang="0">
                      <a:pos x="connsiteX8066" y="connsiteY8066"/>
                    </a:cxn>
                    <a:cxn ang="0">
                      <a:pos x="connsiteX8067" y="connsiteY8067"/>
                    </a:cxn>
                    <a:cxn ang="0">
                      <a:pos x="connsiteX8068" y="connsiteY8068"/>
                    </a:cxn>
                    <a:cxn ang="0">
                      <a:pos x="connsiteX8069" y="connsiteY8069"/>
                    </a:cxn>
                    <a:cxn ang="0">
                      <a:pos x="connsiteX8070" y="connsiteY8070"/>
                    </a:cxn>
                    <a:cxn ang="0">
                      <a:pos x="connsiteX8071" y="connsiteY8071"/>
                    </a:cxn>
                    <a:cxn ang="0">
                      <a:pos x="connsiteX8072" y="connsiteY8072"/>
                    </a:cxn>
                    <a:cxn ang="0">
                      <a:pos x="connsiteX8073" y="connsiteY8073"/>
                    </a:cxn>
                    <a:cxn ang="0">
                      <a:pos x="connsiteX8074" y="connsiteY8074"/>
                    </a:cxn>
                    <a:cxn ang="0">
                      <a:pos x="connsiteX8075" y="connsiteY8075"/>
                    </a:cxn>
                    <a:cxn ang="0">
                      <a:pos x="connsiteX8076" y="connsiteY8076"/>
                    </a:cxn>
                    <a:cxn ang="0">
                      <a:pos x="connsiteX8077" y="connsiteY8077"/>
                    </a:cxn>
                    <a:cxn ang="0">
                      <a:pos x="connsiteX8078" y="connsiteY8078"/>
                    </a:cxn>
                    <a:cxn ang="0">
                      <a:pos x="connsiteX8079" y="connsiteY8079"/>
                    </a:cxn>
                    <a:cxn ang="0">
                      <a:pos x="connsiteX8080" y="connsiteY8080"/>
                    </a:cxn>
                    <a:cxn ang="0">
                      <a:pos x="connsiteX8081" y="connsiteY8081"/>
                    </a:cxn>
                    <a:cxn ang="0">
                      <a:pos x="connsiteX8082" y="connsiteY8082"/>
                    </a:cxn>
                    <a:cxn ang="0">
                      <a:pos x="connsiteX8083" y="connsiteY8083"/>
                    </a:cxn>
                    <a:cxn ang="0">
                      <a:pos x="connsiteX8084" y="connsiteY8084"/>
                    </a:cxn>
                    <a:cxn ang="0">
                      <a:pos x="connsiteX8085" y="connsiteY8085"/>
                    </a:cxn>
                    <a:cxn ang="0">
                      <a:pos x="connsiteX8086" y="connsiteY8086"/>
                    </a:cxn>
                    <a:cxn ang="0">
                      <a:pos x="connsiteX8087" y="connsiteY8087"/>
                    </a:cxn>
                    <a:cxn ang="0">
                      <a:pos x="connsiteX8088" y="connsiteY8088"/>
                    </a:cxn>
                    <a:cxn ang="0">
                      <a:pos x="connsiteX8089" y="connsiteY8089"/>
                    </a:cxn>
                    <a:cxn ang="0">
                      <a:pos x="connsiteX8090" y="connsiteY8090"/>
                    </a:cxn>
                    <a:cxn ang="0">
                      <a:pos x="connsiteX8091" y="connsiteY8091"/>
                    </a:cxn>
                    <a:cxn ang="0">
                      <a:pos x="connsiteX8092" y="connsiteY8092"/>
                    </a:cxn>
                    <a:cxn ang="0">
                      <a:pos x="connsiteX8093" y="connsiteY8093"/>
                    </a:cxn>
                    <a:cxn ang="0">
                      <a:pos x="connsiteX8094" y="connsiteY8094"/>
                    </a:cxn>
                    <a:cxn ang="0">
                      <a:pos x="connsiteX8095" y="connsiteY8095"/>
                    </a:cxn>
                    <a:cxn ang="0">
                      <a:pos x="connsiteX8096" y="connsiteY8096"/>
                    </a:cxn>
                    <a:cxn ang="0">
                      <a:pos x="connsiteX8097" y="connsiteY8097"/>
                    </a:cxn>
                    <a:cxn ang="0">
                      <a:pos x="connsiteX8098" y="connsiteY8098"/>
                    </a:cxn>
                    <a:cxn ang="0">
                      <a:pos x="connsiteX8099" y="connsiteY8099"/>
                    </a:cxn>
                    <a:cxn ang="0">
                      <a:pos x="connsiteX8100" y="connsiteY8100"/>
                    </a:cxn>
                    <a:cxn ang="0">
                      <a:pos x="connsiteX8101" y="connsiteY8101"/>
                    </a:cxn>
                    <a:cxn ang="0">
                      <a:pos x="connsiteX8102" y="connsiteY8102"/>
                    </a:cxn>
                    <a:cxn ang="0">
                      <a:pos x="connsiteX8103" y="connsiteY8103"/>
                    </a:cxn>
                    <a:cxn ang="0">
                      <a:pos x="connsiteX8104" y="connsiteY8104"/>
                    </a:cxn>
                    <a:cxn ang="0">
                      <a:pos x="connsiteX8105" y="connsiteY8105"/>
                    </a:cxn>
                    <a:cxn ang="0">
                      <a:pos x="connsiteX8106" y="connsiteY8106"/>
                    </a:cxn>
                    <a:cxn ang="0">
                      <a:pos x="connsiteX8107" y="connsiteY8107"/>
                    </a:cxn>
                    <a:cxn ang="0">
                      <a:pos x="connsiteX8108" y="connsiteY8108"/>
                    </a:cxn>
                    <a:cxn ang="0">
                      <a:pos x="connsiteX8109" y="connsiteY8109"/>
                    </a:cxn>
                    <a:cxn ang="0">
                      <a:pos x="connsiteX8110" y="connsiteY8110"/>
                    </a:cxn>
                    <a:cxn ang="0">
                      <a:pos x="connsiteX8111" y="connsiteY8111"/>
                    </a:cxn>
                    <a:cxn ang="0">
                      <a:pos x="connsiteX8112" y="connsiteY8112"/>
                    </a:cxn>
                    <a:cxn ang="0">
                      <a:pos x="connsiteX8113" y="connsiteY8113"/>
                    </a:cxn>
                    <a:cxn ang="0">
                      <a:pos x="connsiteX8114" y="connsiteY8114"/>
                    </a:cxn>
                    <a:cxn ang="0">
                      <a:pos x="connsiteX8115" y="connsiteY8115"/>
                    </a:cxn>
                    <a:cxn ang="0">
                      <a:pos x="connsiteX8116" y="connsiteY8116"/>
                    </a:cxn>
                    <a:cxn ang="0">
                      <a:pos x="connsiteX8117" y="connsiteY8117"/>
                    </a:cxn>
                    <a:cxn ang="0">
                      <a:pos x="connsiteX8118" y="connsiteY8118"/>
                    </a:cxn>
                    <a:cxn ang="0">
                      <a:pos x="connsiteX8119" y="connsiteY8119"/>
                    </a:cxn>
                    <a:cxn ang="0">
                      <a:pos x="connsiteX8120" y="connsiteY8120"/>
                    </a:cxn>
                    <a:cxn ang="0">
                      <a:pos x="connsiteX8121" y="connsiteY8121"/>
                    </a:cxn>
                    <a:cxn ang="0">
                      <a:pos x="connsiteX8122" y="connsiteY8122"/>
                    </a:cxn>
                    <a:cxn ang="0">
                      <a:pos x="connsiteX8123" y="connsiteY8123"/>
                    </a:cxn>
                    <a:cxn ang="0">
                      <a:pos x="connsiteX8124" y="connsiteY8124"/>
                    </a:cxn>
                    <a:cxn ang="0">
                      <a:pos x="connsiteX8125" y="connsiteY8125"/>
                    </a:cxn>
                    <a:cxn ang="0">
                      <a:pos x="connsiteX8126" y="connsiteY8126"/>
                    </a:cxn>
                    <a:cxn ang="0">
                      <a:pos x="connsiteX8127" y="connsiteY8127"/>
                    </a:cxn>
                    <a:cxn ang="0">
                      <a:pos x="connsiteX8128" y="connsiteY8128"/>
                    </a:cxn>
                    <a:cxn ang="0">
                      <a:pos x="connsiteX8129" y="connsiteY8129"/>
                    </a:cxn>
                    <a:cxn ang="0">
                      <a:pos x="connsiteX8130" y="connsiteY8130"/>
                    </a:cxn>
                    <a:cxn ang="0">
                      <a:pos x="connsiteX8131" y="connsiteY8131"/>
                    </a:cxn>
                    <a:cxn ang="0">
                      <a:pos x="connsiteX8132" y="connsiteY8132"/>
                    </a:cxn>
                    <a:cxn ang="0">
                      <a:pos x="connsiteX8133" y="connsiteY8133"/>
                    </a:cxn>
                    <a:cxn ang="0">
                      <a:pos x="connsiteX8134" y="connsiteY8134"/>
                    </a:cxn>
                    <a:cxn ang="0">
                      <a:pos x="connsiteX8135" y="connsiteY8135"/>
                    </a:cxn>
                    <a:cxn ang="0">
                      <a:pos x="connsiteX8136" y="connsiteY8136"/>
                    </a:cxn>
                    <a:cxn ang="0">
                      <a:pos x="connsiteX8137" y="connsiteY8137"/>
                    </a:cxn>
                    <a:cxn ang="0">
                      <a:pos x="connsiteX8138" y="connsiteY8138"/>
                    </a:cxn>
                    <a:cxn ang="0">
                      <a:pos x="connsiteX8139" y="connsiteY8139"/>
                    </a:cxn>
                    <a:cxn ang="0">
                      <a:pos x="connsiteX8140" y="connsiteY8140"/>
                    </a:cxn>
                    <a:cxn ang="0">
                      <a:pos x="connsiteX8141" y="connsiteY8141"/>
                    </a:cxn>
                    <a:cxn ang="0">
                      <a:pos x="connsiteX8142" y="connsiteY8142"/>
                    </a:cxn>
                    <a:cxn ang="0">
                      <a:pos x="connsiteX8143" y="connsiteY8143"/>
                    </a:cxn>
                    <a:cxn ang="0">
                      <a:pos x="connsiteX8144" y="connsiteY8144"/>
                    </a:cxn>
                    <a:cxn ang="0">
                      <a:pos x="connsiteX8145" y="connsiteY8145"/>
                    </a:cxn>
                    <a:cxn ang="0">
                      <a:pos x="connsiteX8146" y="connsiteY8146"/>
                    </a:cxn>
                    <a:cxn ang="0">
                      <a:pos x="connsiteX8147" y="connsiteY8147"/>
                    </a:cxn>
                    <a:cxn ang="0">
                      <a:pos x="connsiteX8148" y="connsiteY8148"/>
                    </a:cxn>
                    <a:cxn ang="0">
                      <a:pos x="connsiteX8149" y="connsiteY8149"/>
                    </a:cxn>
                    <a:cxn ang="0">
                      <a:pos x="connsiteX8150" y="connsiteY8150"/>
                    </a:cxn>
                    <a:cxn ang="0">
                      <a:pos x="connsiteX8151" y="connsiteY8151"/>
                    </a:cxn>
                    <a:cxn ang="0">
                      <a:pos x="connsiteX8152" y="connsiteY8152"/>
                    </a:cxn>
                    <a:cxn ang="0">
                      <a:pos x="connsiteX8153" y="connsiteY8153"/>
                    </a:cxn>
                    <a:cxn ang="0">
                      <a:pos x="connsiteX8154" y="connsiteY8154"/>
                    </a:cxn>
                    <a:cxn ang="0">
                      <a:pos x="connsiteX8155" y="connsiteY8155"/>
                    </a:cxn>
                    <a:cxn ang="0">
                      <a:pos x="connsiteX8156" y="connsiteY8156"/>
                    </a:cxn>
                    <a:cxn ang="0">
                      <a:pos x="connsiteX8157" y="connsiteY8157"/>
                    </a:cxn>
                    <a:cxn ang="0">
                      <a:pos x="connsiteX8158" y="connsiteY8158"/>
                    </a:cxn>
                    <a:cxn ang="0">
                      <a:pos x="connsiteX8159" y="connsiteY8159"/>
                    </a:cxn>
                    <a:cxn ang="0">
                      <a:pos x="connsiteX8160" y="connsiteY8160"/>
                    </a:cxn>
                    <a:cxn ang="0">
                      <a:pos x="connsiteX8161" y="connsiteY8161"/>
                    </a:cxn>
                    <a:cxn ang="0">
                      <a:pos x="connsiteX8162" y="connsiteY8162"/>
                    </a:cxn>
                    <a:cxn ang="0">
                      <a:pos x="connsiteX8163" y="connsiteY8163"/>
                    </a:cxn>
                    <a:cxn ang="0">
                      <a:pos x="connsiteX8164" y="connsiteY8164"/>
                    </a:cxn>
                    <a:cxn ang="0">
                      <a:pos x="connsiteX8165" y="connsiteY8165"/>
                    </a:cxn>
                    <a:cxn ang="0">
                      <a:pos x="connsiteX8166" y="connsiteY8166"/>
                    </a:cxn>
                    <a:cxn ang="0">
                      <a:pos x="connsiteX8167" y="connsiteY8167"/>
                    </a:cxn>
                    <a:cxn ang="0">
                      <a:pos x="connsiteX8168" y="connsiteY8168"/>
                    </a:cxn>
                    <a:cxn ang="0">
                      <a:pos x="connsiteX8169" y="connsiteY8169"/>
                    </a:cxn>
                    <a:cxn ang="0">
                      <a:pos x="connsiteX8170" y="connsiteY8170"/>
                    </a:cxn>
                    <a:cxn ang="0">
                      <a:pos x="connsiteX8171" y="connsiteY8171"/>
                    </a:cxn>
                    <a:cxn ang="0">
                      <a:pos x="connsiteX8172" y="connsiteY8172"/>
                    </a:cxn>
                    <a:cxn ang="0">
                      <a:pos x="connsiteX8173" y="connsiteY8173"/>
                    </a:cxn>
                    <a:cxn ang="0">
                      <a:pos x="connsiteX8174" y="connsiteY8174"/>
                    </a:cxn>
                    <a:cxn ang="0">
                      <a:pos x="connsiteX8175" y="connsiteY8175"/>
                    </a:cxn>
                    <a:cxn ang="0">
                      <a:pos x="connsiteX8176" y="connsiteY8176"/>
                    </a:cxn>
                    <a:cxn ang="0">
                      <a:pos x="connsiteX8177" y="connsiteY8177"/>
                    </a:cxn>
                    <a:cxn ang="0">
                      <a:pos x="connsiteX8178" y="connsiteY8178"/>
                    </a:cxn>
                    <a:cxn ang="0">
                      <a:pos x="connsiteX8179" y="connsiteY8179"/>
                    </a:cxn>
                    <a:cxn ang="0">
                      <a:pos x="connsiteX8180" y="connsiteY8180"/>
                    </a:cxn>
                    <a:cxn ang="0">
                      <a:pos x="connsiteX8181" y="connsiteY8181"/>
                    </a:cxn>
                    <a:cxn ang="0">
                      <a:pos x="connsiteX8182" y="connsiteY8182"/>
                    </a:cxn>
                    <a:cxn ang="0">
                      <a:pos x="connsiteX8183" y="connsiteY8183"/>
                    </a:cxn>
                    <a:cxn ang="0">
                      <a:pos x="connsiteX8184" y="connsiteY8184"/>
                    </a:cxn>
                    <a:cxn ang="0">
                      <a:pos x="connsiteX8185" y="connsiteY8185"/>
                    </a:cxn>
                    <a:cxn ang="0">
                      <a:pos x="connsiteX8186" y="connsiteY8186"/>
                    </a:cxn>
                    <a:cxn ang="0">
                      <a:pos x="connsiteX8187" y="connsiteY8187"/>
                    </a:cxn>
                    <a:cxn ang="0">
                      <a:pos x="connsiteX8188" y="connsiteY8188"/>
                    </a:cxn>
                    <a:cxn ang="0">
                      <a:pos x="connsiteX8189" y="connsiteY8189"/>
                    </a:cxn>
                    <a:cxn ang="0">
                      <a:pos x="connsiteX8190" y="connsiteY8190"/>
                    </a:cxn>
                    <a:cxn ang="0">
                      <a:pos x="connsiteX8191" y="connsiteY8191"/>
                    </a:cxn>
                    <a:cxn ang="0">
                      <a:pos x="connsiteX8192" y="connsiteY8192"/>
                    </a:cxn>
                    <a:cxn ang="0">
                      <a:pos x="connsiteX8193" y="connsiteY8193"/>
                    </a:cxn>
                    <a:cxn ang="0">
                      <a:pos x="connsiteX8194" y="connsiteY8194"/>
                    </a:cxn>
                    <a:cxn ang="0">
                      <a:pos x="connsiteX8195" y="connsiteY8195"/>
                    </a:cxn>
                    <a:cxn ang="0">
                      <a:pos x="connsiteX8196" y="connsiteY8196"/>
                    </a:cxn>
                    <a:cxn ang="0">
                      <a:pos x="connsiteX8197" y="connsiteY8197"/>
                    </a:cxn>
                    <a:cxn ang="0">
                      <a:pos x="connsiteX8198" y="connsiteY8198"/>
                    </a:cxn>
                    <a:cxn ang="0">
                      <a:pos x="connsiteX8199" y="connsiteY8199"/>
                    </a:cxn>
                    <a:cxn ang="0">
                      <a:pos x="connsiteX8200" y="connsiteY8200"/>
                    </a:cxn>
                    <a:cxn ang="0">
                      <a:pos x="connsiteX8201" y="connsiteY8201"/>
                    </a:cxn>
                    <a:cxn ang="0">
                      <a:pos x="connsiteX8202" y="connsiteY8202"/>
                    </a:cxn>
                    <a:cxn ang="0">
                      <a:pos x="connsiteX8203" y="connsiteY8203"/>
                    </a:cxn>
                    <a:cxn ang="0">
                      <a:pos x="connsiteX8204" y="connsiteY8204"/>
                    </a:cxn>
                    <a:cxn ang="0">
                      <a:pos x="connsiteX8205" y="connsiteY8205"/>
                    </a:cxn>
                    <a:cxn ang="0">
                      <a:pos x="connsiteX8206" y="connsiteY8206"/>
                    </a:cxn>
                    <a:cxn ang="0">
                      <a:pos x="connsiteX8207" y="connsiteY8207"/>
                    </a:cxn>
                    <a:cxn ang="0">
                      <a:pos x="connsiteX8208" y="connsiteY8208"/>
                    </a:cxn>
                    <a:cxn ang="0">
                      <a:pos x="connsiteX8209" y="connsiteY8209"/>
                    </a:cxn>
                    <a:cxn ang="0">
                      <a:pos x="connsiteX8210" y="connsiteY8210"/>
                    </a:cxn>
                    <a:cxn ang="0">
                      <a:pos x="connsiteX8211" y="connsiteY8211"/>
                    </a:cxn>
                    <a:cxn ang="0">
                      <a:pos x="connsiteX8212" y="connsiteY8212"/>
                    </a:cxn>
                    <a:cxn ang="0">
                      <a:pos x="connsiteX8213" y="connsiteY8213"/>
                    </a:cxn>
                    <a:cxn ang="0">
                      <a:pos x="connsiteX8214" y="connsiteY8214"/>
                    </a:cxn>
                    <a:cxn ang="0">
                      <a:pos x="connsiteX8215" y="connsiteY8215"/>
                    </a:cxn>
                    <a:cxn ang="0">
                      <a:pos x="connsiteX8216" y="connsiteY8216"/>
                    </a:cxn>
                    <a:cxn ang="0">
                      <a:pos x="connsiteX8217" y="connsiteY8217"/>
                    </a:cxn>
                    <a:cxn ang="0">
                      <a:pos x="connsiteX8218" y="connsiteY8218"/>
                    </a:cxn>
                    <a:cxn ang="0">
                      <a:pos x="connsiteX8219" y="connsiteY8219"/>
                    </a:cxn>
                    <a:cxn ang="0">
                      <a:pos x="connsiteX8220" y="connsiteY8220"/>
                    </a:cxn>
                    <a:cxn ang="0">
                      <a:pos x="connsiteX8221" y="connsiteY8221"/>
                    </a:cxn>
                    <a:cxn ang="0">
                      <a:pos x="connsiteX8222" y="connsiteY8222"/>
                    </a:cxn>
                    <a:cxn ang="0">
                      <a:pos x="connsiteX8223" y="connsiteY8223"/>
                    </a:cxn>
                    <a:cxn ang="0">
                      <a:pos x="connsiteX8224" y="connsiteY8224"/>
                    </a:cxn>
                    <a:cxn ang="0">
                      <a:pos x="connsiteX8225" y="connsiteY8225"/>
                    </a:cxn>
                    <a:cxn ang="0">
                      <a:pos x="connsiteX8226" y="connsiteY8226"/>
                    </a:cxn>
                    <a:cxn ang="0">
                      <a:pos x="connsiteX8227" y="connsiteY8227"/>
                    </a:cxn>
                    <a:cxn ang="0">
                      <a:pos x="connsiteX8228" y="connsiteY8228"/>
                    </a:cxn>
                    <a:cxn ang="0">
                      <a:pos x="connsiteX8229" y="connsiteY8229"/>
                    </a:cxn>
                    <a:cxn ang="0">
                      <a:pos x="connsiteX8230" y="connsiteY8230"/>
                    </a:cxn>
                    <a:cxn ang="0">
                      <a:pos x="connsiteX8231" y="connsiteY8231"/>
                    </a:cxn>
                    <a:cxn ang="0">
                      <a:pos x="connsiteX8232" y="connsiteY8232"/>
                    </a:cxn>
                    <a:cxn ang="0">
                      <a:pos x="connsiteX8233" y="connsiteY8233"/>
                    </a:cxn>
                    <a:cxn ang="0">
                      <a:pos x="connsiteX8234" y="connsiteY8234"/>
                    </a:cxn>
                    <a:cxn ang="0">
                      <a:pos x="connsiteX8235" y="connsiteY8235"/>
                    </a:cxn>
                    <a:cxn ang="0">
                      <a:pos x="connsiteX8236" y="connsiteY8236"/>
                    </a:cxn>
                    <a:cxn ang="0">
                      <a:pos x="connsiteX8237" y="connsiteY8237"/>
                    </a:cxn>
                    <a:cxn ang="0">
                      <a:pos x="connsiteX8238" y="connsiteY8238"/>
                    </a:cxn>
                    <a:cxn ang="0">
                      <a:pos x="connsiteX8239" y="connsiteY8239"/>
                    </a:cxn>
                    <a:cxn ang="0">
                      <a:pos x="connsiteX8240" y="connsiteY8240"/>
                    </a:cxn>
                    <a:cxn ang="0">
                      <a:pos x="connsiteX8241" y="connsiteY8241"/>
                    </a:cxn>
                    <a:cxn ang="0">
                      <a:pos x="connsiteX8242" y="connsiteY8242"/>
                    </a:cxn>
                    <a:cxn ang="0">
                      <a:pos x="connsiteX8243" y="connsiteY8243"/>
                    </a:cxn>
                    <a:cxn ang="0">
                      <a:pos x="connsiteX8244" y="connsiteY8244"/>
                    </a:cxn>
                    <a:cxn ang="0">
                      <a:pos x="connsiteX8245" y="connsiteY8245"/>
                    </a:cxn>
                    <a:cxn ang="0">
                      <a:pos x="connsiteX8246" y="connsiteY8246"/>
                    </a:cxn>
                    <a:cxn ang="0">
                      <a:pos x="connsiteX8247" y="connsiteY8247"/>
                    </a:cxn>
                    <a:cxn ang="0">
                      <a:pos x="connsiteX8248" y="connsiteY8248"/>
                    </a:cxn>
                    <a:cxn ang="0">
                      <a:pos x="connsiteX8249" y="connsiteY8249"/>
                    </a:cxn>
                    <a:cxn ang="0">
                      <a:pos x="connsiteX8250" y="connsiteY8250"/>
                    </a:cxn>
                    <a:cxn ang="0">
                      <a:pos x="connsiteX8251" y="connsiteY8251"/>
                    </a:cxn>
                    <a:cxn ang="0">
                      <a:pos x="connsiteX8252" y="connsiteY8252"/>
                    </a:cxn>
                    <a:cxn ang="0">
                      <a:pos x="connsiteX8253" y="connsiteY8253"/>
                    </a:cxn>
                    <a:cxn ang="0">
                      <a:pos x="connsiteX8254" y="connsiteY8254"/>
                    </a:cxn>
                    <a:cxn ang="0">
                      <a:pos x="connsiteX8255" y="connsiteY8255"/>
                    </a:cxn>
                    <a:cxn ang="0">
                      <a:pos x="connsiteX8256" y="connsiteY8256"/>
                    </a:cxn>
                    <a:cxn ang="0">
                      <a:pos x="connsiteX8257" y="connsiteY8257"/>
                    </a:cxn>
                    <a:cxn ang="0">
                      <a:pos x="connsiteX8258" y="connsiteY8258"/>
                    </a:cxn>
                    <a:cxn ang="0">
                      <a:pos x="connsiteX8259" y="connsiteY8259"/>
                    </a:cxn>
                    <a:cxn ang="0">
                      <a:pos x="connsiteX8260" y="connsiteY8260"/>
                    </a:cxn>
                    <a:cxn ang="0">
                      <a:pos x="connsiteX8261" y="connsiteY8261"/>
                    </a:cxn>
                    <a:cxn ang="0">
                      <a:pos x="connsiteX8262" y="connsiteY8262"/>
                    </a:cxn>
                    <a:cxn ang="0">
                      <a:pos x="connsiteX8263" y="connsiteY8263"/>
                    </a:cxn>
                    <a:cxn ang="0">
                      <a:pos x="connsiteX8264" y="connsiteY8264"/>
                    </a:cxn>
                    <a:cxn ang="0">
                      <a:pos x="connsiteX8265" y="connsiteY8265"/>
                    </a:cxn>
                    <a:cxn ang="0">
                      <a:pos x="connsiteX8266" y="connsiteY8266"/>
                    </a:cxn>
                    <a:cxn ang="0">
                      <a:pos x="connsiteX8267" y="connsiteY8267"/>
                    </a:cxn>
                    <a:cxn ang="0">
                      <a:pos x="connsiteX8268" y="connsiteY8268"/>
                    </a:cxn>
                    <a:cxn ang="0">
                      <a:pos x="connsiteX8269" y="connsiteY8269"/>
                    </a:cxn>
                    <a:cxn ang="0">
                      <a:pos x="connsiteX8270" y="connsiteY8270"/>
                    </a:cxn>
                    <a:cxn ang="0">
                      <a:pos x="connsiteX8271" y="connsiteY8271"/>
                    </a:cxn>
                    <a:cxn ang="0">
                      <a:pos x="connsiteX8272" y="connsiteY8272"/>
                    </a:cxn>
                    <a:cxn ang="0">
                      <a:pos x="connsiteX8273" y="connsiteY8273"/>
                    </a:cxn>
                    <a:cxn ang="0">
                      <a:pos x="connsiteX8274" y="connsiteY8274"/>
                    </a:cxn>
                    <a:cxn ang="0">
                      <a:pos x="connsiteX8275" y="connsiteY8275"/>
                    </a:cxn>
                    <a:cxn ang="0">
                      <a:pos x="connsiteX8276" y="connsiteY8276"/>
                    </a:cxn>
                    <a:cxn ang="0">
                      <a:pos x="connsiteX8277" y="connsiteY8277"/>
                    </a:cxn>
                    <a:cxn ang="0">
                      <a:pos x="connsiteX8278" y="connsiteY8278"/>
                    </a:cxn>
                    <a:cxn ang="0">
                      <a:pos x="connsiteX8279" y="connsiteY8279"/>
                    </a:cxn>
                    <a:cxn ang="0">
                      <a:pos x="connsiteX8280" y="connsiteY8280"/>
                    </a:cxn>
                    <a:cxn ang="0">
                      <a:pos x="connsiteX8281" y="connsiteY8281"/>
                    </a:cxn>
                    <a:cxn ang="0">
                      <a:pos x="connsiteX8282" y="connsiteY8282"/>
                    </a:cxn>
                    <a:cxn ang="0">
                      <a:pos x="connsiteX8283" y="connsiteY8283"/>
                    </a:cxn>
                    <a:cxn ang="0">
                      <a:pos x="connsiteX8284" y="connsiteY8284"/>
                    </a:cxn>
                    <a:cxn ang="0">
                      <a:pos x="connsiteX8285" y="connsiteY8285"/>
                    </a:cxn>
                    <a:cxn ang="0">
                      <a:pos x="connsiteX8286" y="connsiteY8286"/>
                    </a:cxn>
                    <a:cxn ang="0">
                      <a:pos x="connsiteX8287" y="connsiteY8287"/>
                    </a:cxn>
                    <a:cxn ang="0">
                      <a:pos x="connsiteX8288" y="connsiteY8288"/>
                    </a:cxn>
                    <a:cxn ang="0">
                      <a:pos x="connsiteX8289" y="connsiteY8289"/>
                    </a:cxn>
                    <a:cxn ang="0">
                      <a:pos x="connsiteX8290" y="connsiteY8290"/>
                    </a:cxn>
                    <a:cxn ang="0">
                      <a:pos x="connsiteX8291" y="connsiteY8291"/>
                    </a:cxn>
                    <a:cxn ang="0">
                      <a:pos x="connsiteX8292" y="connsiteY8292"/>
                    </a:cxn>
                    <a:cxn ang="0">
                      <a:pos x="connsiteX8293" y="connsiteY8293"/>
                    </a:cxn>
                    <a:cxn ang="0">
                      <a:pos x="connsiteX8294" y="connsiteY8294"/>
                    </a:cxn>
                    <a:cxn ang="0">
                      <a:pos x="connsiteX8295" y="connsiteY8295"/>
                    </a:cxn>
                    <a:cxn ang="0">
                      <a:pos x="connsiteX8296" y="connsiteY8296"/>
                    </a:cxn>
                    <a:cxn ang="0">
                      <a:pos x="connsiteX8297" y="connsiteY8297"/>
                    </a:cxn>
                    <a:cxn ang="0">
                      <a:pos x="connsiteX8298" y="connsiteY8298"/>
                    </a:cxn>
                    <a:cxn ang="0">
                      <a:pos x="connsiteX8299" y="connsiteY8299"/>
                    </a:cxn>
                    <a:cxn ang="0">
                      <a:pos x="connsiteX8300" y="connsiteY8300"/>
                    </a:cxn>
                    <a:cxn ang="0">
                      <a:pos x="connsiteX8301" y="connsiteY8301"/>
                    </a:cxn>
                    <a:cxn ang="0">
                      <a:pos x="connsiteX8302" y="connsiteY8302"/>
                    </a:cxn>
                    <a:cxn ang="0">
                      <a:pos x="connsiteX8303" y="connsiteY8303"/>
                    </a:cxn>
                    <a:cxn ang="0">
                      <a:pos x="connsiteX8304" y="connsiteY8304"/>
                    </a:cxn>
                    <a:cxn ang="0">
                      <a:pos x="connsiteX8305" y="connsiteY8305"/>
                    </a:cxn>
                    <a:cxn ang="0">
                      <a:pos x="connsiteX8306" y="connsiteY8306"/>
                    </a:cxn>
                    <a:cxn ang="0">
                      <a:pos x="connsiteX8307" y="connsiteY8307"/>
                    </a:cxn>
                    <a:cxn ang="0">
                      <a:pos x="connsiteX8308" y="connsiteY8308"/>
                    </a:cxn>
                    <a:cxn ang="0">
                      <a:pos x="connsiteX8309" y="connsiteY8309"/>
                    </a:cxn>
                    <a:cxn ang="0">
                      <a:pos x="connsiteX8310" y="connsiteY8310"/>
                    </a:cxn>
                    <a:cxn ang="0">
                      <a:pos x="connsiteX8311" y="connsiteY8311"/>
                    </a:cxn>
                    <a:cxn ang="0">
                      <a:pos x="connsiteX8312" y="connsiteY8312"/>
                    </a:cxn>
                    <a:cxn ang="0">
                      <a:pos x="connsiteX8313" y="connsiteY8313"/>
                    </a:cxn>
                    <a:cxn ang="0">
                      <a:pos x="connsiteX8314" y="connsiteY8314"/>
                    </a:cxn>
                    <a:cxn ang="0">
                      <a:pos x="connsiteX8315" y="connsiteY8315"/>
                    </a:cxn>
                    <a:cxn ang="0">
                      <a:pos x="connsiteX8316" y="connsiteY8316"/>
                    </a:cxn>
                    <a:cxn ang="0">
                      <a:pos x="connsiteX8317" y="connsiteY8317"/>
                    </a:cxn>
                    <a:cxn ang="0">
                      <a:pos x="connsiteX8318" y="connsiteY8318"/>
                    </a:cxn>
                    <a:cxn ang="0">
                      <a:pos x="connsiteX8319" y="connsiteY8319"/>
                    </a:cxn>
                    <a:cxn ang="0">
                      <a:pos x="connsiteX8320" y="connsiteY8320"/>
                    </a:cxn>
                    <a:cxn ang="0">
                      <a:pos x="connsiteX8321" y="connsiteY8321"/>
                    </a:cxn>
                    <a:cxn ang="0">
                      <a:pos x="connsiteX8322" y="connsiteY8322"/>
                    </a:cxn>
                    <a:cxn ang="0">
                      <a:pos x="connsiteX8323" y="connsiteY8323"/>
                    </a:cxn>
                    <a:cxn ang="0">
                      <a:pos x="connsiteX8324" y="connsiteY8324"/>
                    </a:cxn>
                    <a:cxn ang="0">
                      <a:pos x="connsiteX8325" y="connsiteY8325"/>
                    </a:cxn>
                    <a:cxn ang="0">
                      <a:pos x="connsiteX8326" y="connsiteY8326"/>
                    </a:cxn>
                    <a:cxn ang="0">
                      <a:pos x="connsiteX8327" y="connsiteY8327"/>
                    </a:cxn>
                    <a:cxn ang="0">
                      <a:pos x="connsiteX8328" y="connsiteY8328"/>
                    </a:cxn>
                    <a:cxn ang="0">
                      <a:pos x="connsiteX8329" y="connsiteY8329"/>
                    </a:cxn>
                    <a:cxn ang="0">
                      <a:pos x="connsiteX8330" y="connsiteY8330"/>
                    </a:cxn>
                    <a:cxn ang="0">
                      <a:pos x="connsiteX8331" y="connsiteY8331"/>
                    </a:cxn>
                    <a:cxn ang="0">
                      <a:pos x="connsiteX8332" y="connsiteY8332"/>
                    </a:cxn>
                    <a:cxn ang="0">
                      <a:pos x="connsiteX8333" y="connsiteY8333"/>
                    </a:cxn>
                    <a:cxn ang="0">
                      <a:pos x="connsiteX8334" y="connsiteY8334"/>
                    </a:cxn>
                    <a:cxn ang="0">
                      <a:pos x="connsiteX8335" y="connsiteY8335"/>
                    </a:cxn>
                    <a:cxn ang="0">
                      <a:pos x="connsiteX8336" y="connsiteY8336"/>
                    </a:cxn>
                    <a:cxn ang="0">
                      <a:pos x="connsiteX8337" y="connsiteY8337"/>
                    </a:cxn>
                    <a:cxn ang="0">
                      <a:pos x="connsiteX8338" y="connsiteY8338"/>
                    </a:cxn>
                    <a:cxn ang="0">
                      <a:pos x="connsiteX8339" y="connsiteY8339"/>
                    </a:cxn>
                    <a:cxn ang="0">
                      <a:pos x="connsiteX8340" y="connsiteY8340"/>
                    </a:cxn>
                    <a:cxn ang="0">
                      <a:pos x="connsiteX8341" y="connsiteY8341"/>
                    </a:cxn>
                    <a:cxn ang="0">
                      <a:pos x="connsiteX8342" y="connsiteY8342"/>
                    </a:cxn>
                    <a:cxn ang="0">
                      <a:pos x="connsiteX8343" y="connsiteY8343"/>
                    </a:cxn>
                    <a:cxn ang="0">
                      <a:pos x="connsiteX8344" y="connsiteY8344"/>
                    </a:cxn>
                    <a:cxn ang="0">
                      <a:pos x="connsiteX8345" y="connsiteY8345"/>
                    </a:cxn>
                    <a:cxn ang="0">
                      <a:pos x="connsiteX8346" y="connsiteY8346"/>
                    </a:cxn>
                    <a:cxn ang="0">
                      <a:pos x="connsiteX8347" y="connsiteY8347"/>
                    </a:cxn>
                    <a:cxn ang="0">
                      <a:pos x="connsiteX8348" y="connsiteY8348"/>
                    </a:cxn>
                    <a:cxn ang="0">
                      <a:pos x="connsiteX8349" y="connsiteY8349"/>
                    </a:cxn>
                    <a:cxn ang="0">
                      <a:pos x="connsiteX8350" y="connsiteY8350"/>
                    </a:cxn>
                    <a:cxn ang="0">
                      <a:pos x="connsiteX8351" y="connsiteY8351"/>
                    </a:cxn>
                    <a:cxn ang="0">
                      <a:pos x="connsiteX8352" y="connsiteY8352"/>
                    </a:cxn>
                    <a:cxn ang="0">
                      <a:pos x="connsiteX8353" y="connsiteY8353"/>
                    </a:cxn>
                    <a:cxn ang="0">
                      <a:pos x="connsiteX8354" y="connsiteY8354"/>
                    </a:cxn>
                    <a:cxn ang="0">
                      <a:pos x="connsiteX8355" y="connsiteY8355"/>
                    </a:cxn>
                    <a:cxn ang="0">
                      <a:pos x="connsiteX8356" y="connsiteY8356"/>
                    </a:cxn>
                    <a:cxn ang="0">
                      <a:pos x="connsiteX8357" y="connsiteY8357"/>
                    </a:cxn>
                    <a:cxn ang="0">
                      <a:pos x="connsiteX8358" y="connsiteY8358"/>
                    </a:cxn>
                    <a:cxn ang="0">
                      <a:pos x="connsiteX8359" y="connsiteY8359"/>
                    </a:cxn>
                    <a:cxn ang="0">
                      <a:pos x="connsiteX8360" y="connsiteY8360"/>
                    </a:cxn>
                    <a:cxn ang="0">
                      <a:pos x="connsiteX8361" y="connsiteY8361"/>
                    </a:cxn>
                    <a:cxn ang="0">
                      <a:pos x="connsiteX8362" y="connsiteY8362"/>
                    </a:cxn>
                    <a:cxn ang="0">
                      <a:pos x="connsiteX8363" y="connsiteY8363"/>
                    </a:cxn>
                    <a:cxn ang="0">
                      <a:pos x="connsiteX8364" y="connsiteY8364"/>
                    </a:cxn>
                    <a:cxn ang="0">
                      <a:pos x="connsiteX8365" y="connsiteY8365"/>
                    </a:cxn>
                    <a:cxn ang="0">
                      <a:pos x="connsiteX8366" y="connsiteY8366"/>
                    </a:cxn>
                    <a:cxn ang="0">
                      <a:pos x="connsiteX8367" y="connsiteY8367"/>
                    </a:cxn>
                    <a:cxn ang="0">
                      <a:pos x="connsiteX8368" y="connsiteY8368"/>
                    </a:cxn>
                    <a:cxn ang="0">
                      <a:pos x="connsiteX8369" y="connsiteY8369"/>
                    </a:cxn>
                    <a:cxn ang="0">
                      <a:pos x="connsiteX8370" y="connsiteY8370"/>
                    </a:cxn>
                    <a:cxn ang="0">
                      <a:pos x="connsiteX8371" y="connsiteY8371"/>
                    </a:cxn>
                    <a:cxn ang="0">
                      <a:pos x="connsiteX8372" y="connsiteY8372"/>
                    </a:cxn>
                    <a:cxn ang="0">
                      <a:pos x="connsiteX8373" y="connsiteY8373"/>
                    </a:cxn>
                    <a:cxn ang="0">
                      <a:pos x="connsiteX8374" y="connsiteY8374"/>
                    </a:cxn>
                    <a:cxn ang="0">
                      <a:pos x="connsiteX8375" y="connsiteY8375"/>
                    </a:cxn>
                    <a:cxn ang="0">
                      <a:pos x="connsiteX8376" y="connsiteY8376"/>
                    </a:cxn>
                    <a:cxn ang="0">
                      <a:pos x="connsiteX8377" y="connsiteY8377"/>
                    </a:cxn>
                    <a:cxn ang="0">
                      <a:pos x="connsiteX8378" y="connsiteY8378"/>
                    </a:cxn>
                    <a:cxn ang="0">
                      <a:pos x="connsiteX8379" y="connsiteY8379"/>
                    </a:cxn>
                    <a:cxn ang="0">
                      <a:pos x="connsiteX8380" y="connsiteY8380"/>
                    </a:cxn>
                    <a:cxn ang="0">
                      <a:pos x="connsiteX8381" y="connsiteY8381"/>
                    </a:cxn>
                    <a:cxn ang="0">
                      <a:pos x="connsiteX8382" y="connsiteY8382"/>
                    </a:cxn>
                    <a:cxn ang="0">
                      <a:pos x="connsiteX8383" y="connsiteY8383"/>
                    </a:cxn>
                    <a:cxn ang="0">
                      <a:pos x="connsiteX8384" y="connsiteY8384"/>
                    </a:cxn>
                    <a:cxn ang="0">
                      <a:pos x="connsiteX8385" y="connsiteY8385"/>
                    </a:cxn>
                    <a:cxn ang="0">
                      <a:pos x="connsiteX8386" y="connsiteY8386"/>
                    </a:cxn>
                    <a:cxn ang="0">
                      <a:pos x="connsiteX8387" y="connsiteY8387"/>
                    </a:cxn>
                    <a:cxn ang="0">
                      <a:pos x="connsiteX8388" y="connsiteY8388"/>
                    </a:cxn>
                    <a:cxn ang="0">
                      <a:pos x="connsiteX8389" y="connsiteY8389"/>
                    </a:cxn>
                    <a:cxn ang="0">
                      <a:pos x="connsiteX8390" y="connsiteY8390"/>
                    </a:cxn>
                    <a:cxn ang="0">
                      <a:pos x="connsiteX8391" y="connsiteY8391"/>
                    </a:cxn>
                    <a:cxn ang="0">
                      <a:pos x="connsiteX8392" y="connsiteY8392"/>
                    </a:cxn>
                    <a:cxn ang="0">
                      <a:pos x="connsiteX8393" y="connsiteY8393"/>
                    </a:cxn>
                    <a:cxn ang="0">
                      <a:pos x="connsiteX8394" y="connsiteY8394"/>
                    </a:cxn>
                    <a:cxn ang="0">
                      <a:pos x="connsiteX8395" y="connsiteY8395"/>
                    </a:cxn>
                    <a:cxn ang="0">
                      <a:pos x="connsiteX8396" y="connsiteY8396"/>
                    </a:cxn>
                    <a:cxn ang="0">
                      <a:pos x="connsiteX8397" y="connsiteY8397"/>
                    </a:cxn>
                    <a:cxn ang="0">
                      <a:pos x="connsiteX8398" y="connsiteY8398"/>
                    </a:cxn>
                    <a:cxn ang="0">
                      <a:pos x="connsiteX8399" y="connsiteY8399"/>
                    </a:cxn>
                    <a:cxn ang="0">
                      <a:pos x="connsiteX8400" y="connsiteY8400"/>
                    </a:cxn>
                    <a:cxn ang="0">
                      <a:pos x="connsiteX8401" y="connsiteY8401"/>
                    </a:cxn>
                    <a:cxn ang="0">
                      <a:pos x="connsiteX8402" y="connsiteY8402"/>
                    </a:cxn>
                    <a:cxn ang="0">
                      <a:pos x="connsiteX8403" y="connsiteY8403"/>
                    </a:cxn>
                    <a:cxn ang="0">
                      <a:pos x="connsiteX8404" y="connsiteY8404"/>
                    </a:cxn>
                    <a:cxn ang="0">
                      <a:pos x="connsiteX8405" y="connsiteY8405"/>
                    </a:cxn>
                    <a:cxn ang="0">
                      <a:pos x="connsiteX8406" y="connsiteY8406"/>
                    </a:cxn>
                    <a:cxn ang="0">
                      <a:pos x="connsiteX8407" y="connsiteY8407"/>
                    </a:cxn>
                    <a:cxn ang="0">
                      <a:pos x="connsiteX8408" y="connsiteY8408"/>
                    </a:cxn>
                    <a:cxn ang="0">
                      <a:pos x="connsiteX8409" y="connsiteY8409"/>
                    </a:cxn>
                    <a:cxn ang="0">
                      <a:pos x="connsiteX8410" y="connsiteY8410"/>
                    </a:cxn>
                    <a:cxn ang="0">
                      <a:pos x="connsiteX8411" y="connsiteY8411"/>
                    </a:cxn>
                    <a:cxn ang="0">
                      <a:pos x="connsiteX8412" y="connsiteY8412"/>
                    </a:cxn>
                    <a:cxn ang="0">
                      <a:pos x="connsiteX8413" y="connsiteY8413"/>
                    </a:cxn>
                    <a:cxn ang="0">
                      <a:pos x="connsiteX8414" y="connsiteY8414"/>
                    </a:cxn>
                    <a:cxn ang="0">
                      <a:pos x="connsiteX8415" y="connsiteY8415"/>
                    </a:cxn>
                    <a:cxn ang="0">
                      <a:pos x="connsiteX8416" y="connsiteY8416"/>
                    </a:cxn>
                    <a:cxn ang="0">
                      <a:pos x="connsiteX8417" y="connsiteY8417"/>
                    </a:cxn>
                    <a:cxn ang="0">
                      <a:pos x="connsiteX8418" y="connsiteY8418"/>
                    </a:cxn>
                    <a:cxn ang="0">
                      <a:pos x="connsiteX8419" y="connsiteY8419"/>
                    </a:cxn>
                    <a:cxn ang="0">
                      <a:pos x="connsiteX8420" y="connsiteY8420"/>
                    </a:cxn>
                    <a:cxn ang="0">
                      <a:pos x="connsiteX8421" y="connsiteY8421"/>
                    </a:cxn>
                    <a:cxn ang="0">
                      <a:pos x="connsiteX8422" y="connsiteY8422"/>
                    </a:cxn>
                    <a:cxn ang="0">
                      <a:pos x="connsiteX8423" y="connsiteY8423"/>
                    </a:cxn>
                    <a:cxn ang="0">
                      <a:pos x="connsiteX8424" y="connsiteY8424"/>
                    </a:cxn>
                    <a:cxn ang="0">
                      <a:pos x="connsiteX8425" y="connsiteY8425"/>
                    </a:cxn>
                    <a:cxn ang="0">
                      <a:pos x="connsiteX8426" y="connsiteY8426"/>
                    </a:cxn>
                    <a:cxn ang="0">
                      <a:pos x="connsiteX8427" y="connsiteY8427"/>
                    </a:cxn>
                    <a:cxn ang="0">
                      <a:pos x="connsiteX8428" y="connsiteY8428"/>
                    </a:cxn>
                    <a:cxn ang="0">
                      <a:pos x="connsiteX8429" y="connsiteY8429"/>
                    </a:cxn>
                    <a:cxn ang="0">
                      <a:pos x="connsiteX8430" y="connsiteY8430"/>
                    </a:cxn>
                    <a:cxn ang="0">
                      <a:pos x="connsiteX8431" y="connsiteY8431"/>
                    </a:cxn>
                    <a:cxn ang="0">
                      <a:pos x="connsiteX8432" y="connsiteY8432"/>
                    </a:cxn>
                    <a:cxn ang="0">
                      <a:pos x="connsiteX8433" y="connsiteY8433"/>
                    </a:cxn>
                    <a:cxn ang="0">
                      <a:pos x="connsiteX8434" y="connsiteY8434"/>
                    </a:cxn>
                    <a:cxn ang="0">
                      <a:pos x="connsiteX8435" y="connsiteY8435"/>
                    </a:cxn>
                    <a:cxn ang="0">
                      <a:pos x="connsiteX8436" y="connsiteY8436"/>
                    </a:cxn>
                    <a:cxn ang="0">
                      <a:pos x="connsiteX8437" y="connsiteY8437"/>
                    </a:cxn>
                    <a:cxn ang="0">
                      <a:pos x="connsiteX8438" y="connsiteY8438"/>
                    </a:cxn>
                    <a:cxn ang="0">
                      <a:pos x="connsiteX8439" y="connsiteY8439"/>
                    </a:cxn>
                    <a:cxn ang="0">
                      <a:pos x="connsiteX8440" y="connsiteY8440"/>
                    </a:cxn>
                    <a:cxn ang="0">
                      <a:pos x="connsiteX8441" y="connsiteY8441"/>
                    </a:cxn>
                    <a:cxn ang="0">
                      <a:pos x="connsiteX8442" y="connsiteY8442"/>
                    </a:cxn>
                    <a:cxn ang="0">
                      <a:pos x="connsiteX8443" y="connsiteY8443"/>
                    </a:cxn>
                    <a:cxn ang="0">
                      <a:pos x="connsiteX8444" y="connsiteY8444"/>
                    </a:cxn>
                    <a:cxn ang="0">
                      <a:pos x="connsiteX8445" y="connsiteY8445"/>
                    </a:cxn>
                    <a:cxn ang="0">
                      <a:pos x="connsiteX8446" y="connsiteY8446"/>
                    </a:cxn>
                    <a:cxn ang="0">
                      <a:pos x="connsiteX8447" y="connsiteY8447"/>
                    </a:cxn>
                    <a:cxn ang="0">
                      <a:pos x="connsiteX8448" y="connsiteY8448"/>
                    </a:cxn>
                    <a:cxn ang="0">
                      <a:pos x="connsiteX8449" y="connsiteY8449"/>
                    </a:cxn>
                    <a:cxn ang="0">
                      <a:pos x="connsiteX8450" y="connsiteY8450"/>
                    </a:cxn>
                    <a:cxn ang="0">
                      <a:pos x="connsiteX8451" y="connsiteY8451"/>
                    </a:cxn>
                    <a:cxn ang="0">
                      <a:pos x="connsiteX8452" y="connsiteY8452"/>
                    </a:cxn>
                    <a:cxn ang="0">
                      <a:pos x="connsiteX8453" y="connsiteY8453"/>
                    </a:cxn>
                    <a:cxn ang="0">
                      <a:pos x="connsiteX8454" y="connsiteY8454"/>
                    </a:cxn>
                    <a:cxn ang="0">
                      <a:pos x="connsiteX8455" y="connsiteY8455"/>
                    </a:cxn>
                    <a:cxn ang="0">
                      <a:pos x="connsiteX8456" y="connsiteY8456"/>
                    </a:cxn>
                    <a:cxn ang="0">
                      <a:pos x="connsiteX8457" y="connsiteY8457"/>
                    </a:cxn>
                    <a:cxn ang="0">
                      <a:pos x="connsiteX8458" y="connsiteY8458"/>
                    </a:cxn>
                    <a:cxn ang="0">
                      <a:pos x="connsiteX8459" y="connsiteY8459"/>
                    </a:cxn>
                    <a:cxn ang="0">
                      <a:pos x="connsiteX8460" y="connsiteY8460"/>
                    </a:cxn>
                    <a:cxn ang="0">
                      <a:pos x="connsiteX8461" y="connsiteY8461"/>
                    </a:cxn>
                    <a:cxn ang="0">
                      <a:pos x="connsiteX8462" y="connsiteY8462"/>
                    </a:cxn>
                    <a:cxn ang="0">
                      <a:pos x="connsiteX8463" y="connsiteY8463"/>
                    </a:cxn>
                    <a:cxn ang="0">
                      <a:pos x="connsiteX8464" y="connsiteY8464"/>
                    </a:cxn>
                    <a:cxn ang="0">
                      <a:pos x="connsiteX8465" y="connsiteY8465"/>
                    </a:cxn>
                    <a:cxn ang="0">
                      <a:pos x="connsiteX8466" y="connsiteY8466"/>
                    </a:cxn>
                    <a:cxn ang="0">
                      <a:pos x="connsiteX8467" y="connsiteY8467"/>
                    </a:cxn>
                    <a:cxn ang="0">
                      <a:pos x="connsiteX8468" y="connsiteY8468"/>
                    </a:cxn>
                    <a:cxn ang="0">
                      <a:pos x="connsiteX8469" y="connsiteY8469"/>
                    </a:cxn>
                    <a:cxn ang="0">
                      <a:pos x="connsiteX8470" y="connsiteY8470"/>
                    </a:cxn>
                    <a:cxn ang="0">
                      <a:pos x="connsiteX8471" y="connsiteY8471"/>
                    </a:cxn>
                    <a:cxn ang="0">
                      <a:pos x="connsiteX8472" y="connsiteY8472"/>
                    </a:cxn>
                    <a:cxn ang="0">
                      <a:pos x="connsiteX8473" y="connsiteY8473"/>
                    </a:cxn>
                    <a:cxn ang="0">
                      <a:pos x="connsiteX8474" y="connsiteY8474"/>
                    </a:cxn>
                    <a:cxn ang="0">
                      <a:pos x="connsiteX8475" y="connsiteY8475"/>
                    </a:cxn>
                    <a:cxn ang="0">
                      <a:pos x="connsiteX8476" y="connsiteY8476"/>
                    </a:cxn>
                    <a:cxn ang="0">
                      <a:pos x="connsiteX8477" y="connsiteY8477"/>
                    </a:cxn>
                    <a:cxn ang="0">
                      <a:pos x="connsiteX8478" y="connsiteY8478"/>
                    </a:cxn>
                    <a:cxn ang="0">
                      <a:pos x="connsiteX8479" y="connsiteY8479"/>
                    </a:cxn>
                    <a:cxn ang="0">
                      <a:pos x="connsiteX8480" y="connsiteY8480"/>
                    </a:cxn>
                    <a:cxn ang="0">
                      <a:pos x="connsiteX8481" y="connsiteY8481"/>
                    </a:cxn>
                    <a:cxn ang="0">
                      <a:pos x="connsiteX8482" y="connsiteY8482"/>
                    </a:cxn>
                    <a:cxn ang="0">
                      <a:pos x="connsiteX8483" y="connsiteY8483"/>
                    </a:cxn>
                    <a:cxn ang="0">
                      <a:pos x="connsiteX8484" y="connsiteY8484"/>
                    </a:cxn>
                    <a:cxn ang="0">
                      <a:pos x="connsiteX8485" y="connsiteY8485"/>
                    </a:cxn>
                    <a:cxn ang="0">
                      <a:pos x="connsiteX8486" y="connsiteY8486"/>
                    </a:cxn>
                    <a:cxn ang="0">
                      <a:pos x="connsiteX8487" y="connsiteY8487"/>
                    </a:cxn>
                    <a:cxn ang="0">
                      <a:pos x="connsiteX8488" y="connsiteY8488"/>
                    </a:cxn>
                    <a:cxn ang="0">
                      <a:pos x="connsiteX8489" y="connsiteY8489"/>
                    </a:cxn>
                    <a:cxn ang="0">
                      <a:pos x="connsiteX8490" y="connsiteY8490"/>
                    </a:cxn>
                    <a:cxn ang="0">
                      <a:pos x="connsiteX8491" y="connsiteY8491"/>
                    </a:cxn>
                    <a:cxn ang="0">
                      <a:pos x="connsiteX8492" y="connsiteY8492"/>
                    </a:cxn>
                    <a:cxn ang="0">
                      <a:pos x="connsiteX8493" y="connsiteY8493"/>
                    </a:cxn>
                    <a:cxn ang="0">
                      <a:pos x="connsiteX8494" y="connsiteY8494"/>
                    </a:cxn>
                    <a:cxn ang="0">
                      <a:pos x="connsiteX8495" y="connsiteY8495"/>
                    </a:cxn>
                    <a:cxn ang="0">
                      <a:pos x="connsiteX8496" y="connsiteY8496"/>
                    </a:cxn>
                    <a:cxn ang="0">
                      <a:pos x="connsiteX8497" y="connsiteY8497"/>
                    </a:cxn>
                    <a:cxn ang="0">
                      <a:pos x="connsiteX8498" y="connsiteY8498"/>
                    </a:cxn>
                    <a:cxn ang="0">
                      <a:pos x="connsiteX8499" y="connsiteY8499"/>
                    </a:cxn>
                    <a:cxn ang="0">
                      <a:pos x="connsiteX8500" y="connsiteY8500"/>
                    </a:cxn>
                    <a:cxn ang="0">
                      <a:pos x="connsiteX8501" y="connsiteY8501"/>
                    </a:cxn>
                    <a:cxn ang="0">
                      <a:pos x="connsiteX8502" y="connsiteY8502"/>
                    </a:cxn>
                    <a:cxn ang="0">
                      <a:pos x="connsiteX8503" y="connsiteY8503"/>
                    </a:cxn>
                    <a:cxn ang="0">
                      <a:pos x="connsiteX8504" y="connsiteY8504"/>
                    </a:cxn>
                    <a:cxn ang="0">
                      <a:pos x="connsiteX8505" y="connsiteY8505"/>
                    </a:cxn>
                    <a:cxn ang="0">
                      <a:pos x="connsiteX8506" y="connsiteY8506"/>
                    </a:cxn>
                    <a:cxn ang="0">
                      <a:pos x="connsiteX8507" y="connsiteY8507"/>
                    </a:cxn>
                    <a:cxn ang="0">
                      <a:pos x="connsiteX8508" y="connsiteY8508"/>
                    </a:cxn>
                    <a:cxn ang="0">
                      <a:pos x="connsiteX8509" y="connsiteY8509"/>
                    </a:cxn>
                    <a:cxn ang="0">
                      <a:pos x="connsiteX8510" y="connsiteY8510"/>
                    </a:cxn>
                    <a:cxn ang="0">
                      <a:pos x="connsiteX8511" y="connsiteY8511"/>
                    </a:cxn>
                    <a:cxn ang="0">
                      <a:pos x="connsiteX8512" y="connsiteY8512"/>
                    </a:cxn>
                    <a:cxn ang="0">
                      <a:pos x="connsiteX8513" y="connsiteY8513"/>
                    </a:cxn>
                    <a:cxn ang="0">
                      <a:pos x="connsiteX8514" y="connsiteY8514"/>
                    </a:cxn>
                    <a:cxn ang="0">
                      <a:pos x="connsiteX8515" y="connsiteY8515"/>
                    </a:cxn>
                    <a:cxn ang="0">
                      <a:pos x="connsiteX8516" y="connsiteY8516"/>
                    </a:cxn>
                    <a:cxn ang="0">
                      <a:pos x="connsiteX8517" y="connsiteY8517"/>
                    </a:cxn>
                    <a:cxn ang="0">
                      <a:pos x="connsiteX8518" y="connsiteY8518"/>
                    </a:cxn>
                    <a:cxn ang="0">
                      <a:pos x="connsiteX8519" y="connsiteY8519"/>
                    </a:cxn>
                    <a:cxn ang="0">
                      <a:pos x="connsiteX8520" y="connsiteY8520"/>
                    </a:cxn>
                    <a:cxn ang="0">
                      <a:pos x="connsiteX8521" y="connsiteY8521"/>
                    </a:cxn>
                    <a:cxn ang="0">
                      <a:pos x="connsiteX8522" y="connsiteY8522"/>
                    </a:cxn>
                    <a:cxn ang="0">
                      <a:pos x="connsiteX8523" y="connsiteY8523"/>
                    </a:cxn>
                    <a:cxn ang="0">
                      <a:pos x="connsiteX8524" y="connsiteY8524"/>
                    </a:cxn>
                    <a:cxn ang="0">
                      <a:pos x="connsiteX8525" y="connsiteY8525"/>
                    </a:cxn>
                    <a:cxn ang="0">
                      <a:pos x="connsiteX8526" y="connsiteY8526"/>
                    </a:cxn>
                    <a:cxn ang="0">
                      <a:pos x="connsiteX8527" y="connsiteY8527"/>
                    </a:cxn>
                    <a:cxn ang="0">
                      <a:pos x="connsiteX8528" y="connsiteY8528"/>
                    </a:cxn>
                    <a:cxn ang="0">
                      <a:pos x="connsiteX8529" y="connsiteY8529"/>
                    </a:cxn>
                    <a:cxn ang="0">
                      <a:pos x="connsiteX8530" y="connsiteY8530"/>
                    </a:cxn>
                    <a:cxn ang="0">
                      <a:pos x="connsiteX8531" y="connsiteY8531"/>
                    </a:cxn>
                    <a:cxn ang="0">
                      <a:pos x="connsiteX8532" y="connsiteY8532"/>
                    </a:cxn>
                    <a:cxn ang="0">
                      <a:pos x="connsiteX8533" y="connsiteY8533"/>
                    </a:cxn>
                    <a:cxn ang="0">
                      <a:pos x="connsiteX8534" y="connsiteY8534"/>
                    </a:cxn>
                    <a:cxn ang="0">
                      <a:pos x="connsiteX8535" y="connsiteY8535"/>
                    </a:cxn>
                    <a:cxn ang="0">
                      <a:pos x="connsiteX8536" y="connsiteY8536"/>
                    </a:cxn>
                    <a:cxn ang="0">
                      <a:pos x="connsiteX8537" y="connsiteY8537"/>
                    </a:cxn>
                    <a:cxn ang="0">
                      <a:pos x="connsiteX8538" y="connsiteY8538"/>
                    </a:cxn>
                    <a:cxn ang="0">
                      <a:pos x="connsiteX8539" y="connsiteY8539"/>
                    </a:cxn>
                    <a:cxn ang="0">
                      <a:pos x="connsiteX8540" y="connsiteY8540"/>
                    </a:cxn>
                    <a:cxn ang="0">
                      <a:pos x="connsiteX8541" y="connsiteY8541"/>
                    </a:cxn>
                    <a:cxn ang="0">
                      <a:pos x="connsiteX8542" y="connsiteY8542"/>
                    </a:cxn>
                    <a:cxn ang="0">
                      <a:pos x="connsiteX8543" y="connsiteY8543"/>
                    </a:cxn>
                    <a:cxn ang="0">
                      <a:pos x="connsiteX8544" y="connsiteY8544"/>
                    </a:cxn>
                    <a:cxn ang="0">
                      <a:pos x="connsiteX8545" y="connsiteY8545"/>
                    </a:cxn>
                    <a:cxn ang="0">
                      <a:pos x="connsiteX8546" y="connsiteY8546"/>
                    </a:cxn>
                    <a:cxn ang="0">
                      <a:pos x="connsiteX8547" y="connsiteY8547"/>
                    </a:cxn>
                    <a:cxn ang="0">
                      <a:pos x="connsiteX8548" y="connsiteY8548"/>
                    </a:cxn>
                    <a:cxn ang="0">
                      <a:pos x="connsiteX8549" y="connsiteY8549"/>
                    </a:cxn>
                    <a:cxn ang="0">
                      <a:pos x="connsiteX8550" y="connsiteY8550"/>
                    </a:cxn>
                    <a:cxn ang="0">
                      <a:pos x="connsiteX8551" y="connsiteY8551"/>
                    </a:cxn>
                    <a:cxn ang="0">
                      <a:pos x="connsiteX8552" y="connsiteY8552"/>
                    </a:cxn>
                    <a:cxn ang="0">
                      <a:pos x="connsiteX8553" y="connsiteY8553"/>
                    </a:cxn>
                    <a:cxn ang="0">
                      <a:pos x="connsiteX8554" y="connsiteY8554"/>
                    </a:cxn>
                    <a:cxn ang="0">
                      <a:pos x="connsiteX8555" y="connsiteY8555"/>
                    </a:cxn>
                    <a:cxn ang="0">
                      <a:pos x="connsiteX8556" y="connsiteY8556"/>
                    </a:cxn>
                    <a:cxn ang="0">
                      <a:pos x="connsiteX8557" y="connsiteY8557"/>
                    </a:cxn>
                    <a:cxn ang="0">
                      <a:pos x="connsiteX8558" y="connsiteY8558"/>
                    </a:cxn>
                    <a:cxn ang="0">
                      <a:pos x="connsiteX8559" y="connsiteY8559"/>
                    </a:cxn>
                    <a:cxn ang="0">
                      <a:pos x="connsiteX8560" y="connsiteY8560"/>
                    </a:cxn>
                    <a:cxn ang="0">
                      <a:pos x="connsiteX8561" y="connsiteY8561"/>
                    </a:cxn>
                    <a:cxn ang="0">
                      <a:pos x="connsiteX8562" y="connsiteY8562"/>
                    </a:cxn>
                    <a:cxn ang="0">
                      <a:pos x="connsiteX8563" y="connsiteY8563"/>
                    </a:cxn>
                    <a:cxn ang="0">
                      <a:pos x="connsiteX8564" y="connsiteY8564"/>
                    </a:cxn>
                    <a:cxn ang="0">
                      <a:pos x="connsiteX8565" y="connsiteY8565"/>
                    </a:cxn>
                    <a:cxn ang="0">
                      <a:pos x="connsiteX8566" y="connsiteY8566"/>
                    </a:cxn>
                    <a:cxn ang="0">
                      <a:pos x="connsiteX8567" y="connsiteY8567"/>
                    </a:cxn>
                    <a:cxn ang="0">
                      <a:pos x="connsiteX8568" y="connsiteY8568"/>
                    </a:cxn>
                    <a:cxn ang="0">
                      <a:pos x="connsiteX8569" y="connsiteY8569"/>
                    </a:cxn>
                    <a:cxn ang="0">
                      <a:pos x="connsiteX8570" y="connsiteY8570"/>
                    </a:cxn>
                    <a:cxn ang="0">
                      <a:pos x="connsiteX8571" y="connsiteY8571"/>
                    </a:cxn>
                    <a:cxn ang="0">
                      <a:pos x="connsiteX8572" y="connsiteY8572"/>
                    </a:cxn>
                    <a:cxn ang="0">
                      <a:pos x="connsiteX8573" y="connsiteY8573"/>
                    </a:cxn>
                    <a:cxn ang="0">
                      <a:pos x="connsiteX8574" y="connsiteY8574"/>
                    </a:cxn>
                    <a:cxn ang="0">
                      <a:pos x="connsiteX8575" y="connsiteY8575"/>
                    </a:cxn>
                    <a:cxn ang="0">
                      <a:pos x="connsiteX8576" y="connsiteY8576"/>
                    </a:cxn>
                    <a:cxn ang="0">
                      <a:pos x="connsiteX8577" y="connsiteY8577"/>
                    </a:cxn>
                    <a:cxn ang="0">
                      <a:pos x="connsiteX8578" y="connsiteY8578"/>
                    </a:cxn>
                    <a:cxn ang="0">
                      <a:pos x="connsiteX8579" y="connsiteY8579"/>
                    </a:cxn>
                    <a:cxn ang="0">
                      <a:pos x="connsiteX8580" y="connsiteY8580"/>
                    </a:cxn>
                    <a:cxn ang="0">
                      <a:pos x="connsiteX8581" y="connsiteY8581"/>
                    </a:cxn>
                    <a:cxn ang="0">
                      <a:pos x="connsiteX8582" y="connsiteY8582"/>
                    </a:cxn>
                    <a:cxn ang="0">
                      <a:pos x="connsiteX8583" y="connsiteY8583"/>
                    </a:cxn>
                    <a:cxn ang="0">
                      <a:pos x="connsiteX8584" y="connsiteY8584"/>
                    </a:cxn>
                    <a:cxn ang="0">
                      <a:pos x="connsiteX8585" y="connsiteY8585"/>
                    </a:cxn>
                    <a:cxn ang="0">
                      <a:pos x="connsiteX8586" y="connsiteY8586"/>
                    </a:cxn>
                    <a:cxn ang="0">
                      <a:pos x="connsiteX8587" y="connsiteY8587"/>
                    </a:cxn>
                    <a:cxn ang="0">
                      <a:pos x="connsiteX8588" y="connsiteY8588"/>
                    </a:cxn>
                    <a:cxn ang="0">
                      <a:pos x="connsiteX8589" y="connsiteY8589"/>
                    </a:cxn>
                    <a:cxn ang="0">
                      <a:pos x="connsiteX8590" y="connsiteY8590"/>
                    </a:cxn>
                    <a:cxn ang="0">
                      <a:pos x="connsiteX8591" y="connsiteY8591"/>
                    </a:cxn>
                    <a:cxn ang="0">
                      <a:pos x="connsiteX8592" y="connsiteY8592"/>
                    </a:cxn>
                    <a:cxn ang="0">
                      <a:pos x="connsiteX8593" y="connsiteY8593"/>
                    </a:cxn>
                    <a:cxn ang="0">
                      <a:pos x="connsiteX8594" y="connsiteY8594"/>
                    </a:cxn>
                    <a:cxn ang="0">
                      <a:pos x="connsiteX8595" y="connsiteY8595"/>
                    </a:cxn>
                    <a:cxn ang="0">
                      <a:pos x="connsiteX8596" y="connsiteY8596"/>
                    </a:cxn>
                    <a:cxn ang="0">
                      <a:pos x="connsiteX8597" y="connsiteY8597"/>
                    </a:cxn>
                    <a:cxn ang="0">
                      <a:pos x="connsiteX8598" y="connsiteY8598"/>
                    </a:cxn>
                    <a:cxn ang="0">
                      <a:pos x="connsiteX8599" y="connsiteY8599"/>
                    </a:cxn>
                    <a:cxn ang="0">
                      <a:pos x="connsiteX8600" y="connsiteY8600"/>
                    </a:cxn>
                    <a:cxn ang="0">
                      <a:pos x="connsiteX8601" y="connsiteY8601"/>
                    </a:cxn>
                    <a:cxn ang="0">
                      <a:pos x="connsiteX8602" y="connsiteY8602"/>
                    </a:cxn>
                    <a:cxn ang="0">
                      <a:pos x="connsiteX8603" y="connsiteY8603"/>
                    </a:cxn>
                    <a:cxn ang="0">
                      <a:pos x="connsiteX8604" y="connsiteY8604"/>
                    </a:cxn>
                    <a:cxn ang="0">
                      <a:pos x="connsiteX8605" y="connsiteY8605"/>
                    </a:cxn>
                    <a:cxn ang="0">
                      <a:pos x="connsiteX8606" y="connsiteY8606"/>
                    </a:cxn>
                    <a:cxn ang="0">
                      <a:pos x="connsiteX8607" y="connsiteY8607"/>
                    </a:cxn>
                    <a:cxn ang="0">
                      <a:pos x="connsiteX8608" y="connsiteY8608"/>
                    </a:cxn>
                    <a:cxn ang="0">
                      <a:pos x="connsiteX8609" y="connsiteY8609"/>
                    </a:cxn>
                    <a:cxn ang="0">
                      <a:pos x="connsiteX8610" y="connsiteY8610"/>
                    </a:cxn>
                    <a:cxn ang="0">
                      <a:pos x="connsiteX8611" y="connsiteY8611"/>
                    </a:cxn>
                    <a:cxn ang="0">
                      <a:pos x="connsiteX8612" y="connsiteY8612"/>
                    </a:cxn>
                    <a:cxn ang="0">
                      <a:pos x="connsiteX8613" y="connsiteY8613"/>
                    </a:cxn>
                    <a:cxn ang="0">
                      <a:pos x="connsiteX8614" y="connsiteY8614"/>
                    </a:cxn>
                    <a:cxn ang="0">
                      <a:pos x="connsiteX8615" y="connsiteY8615"/>
                    </a:cxn>
                    <a:cxn ang="0">
                      <a:pos x="connsiteX8616" y="connsiteY8616"/>
                    </a:cxn>
                    <a:cxn ang="0">
                      <a:pos x="connsiteX8617" y="connsiteY8617"/>
                    </a:cxn>
                    <a:cxn ang="0">
                      <a:pos x="connsiteX8618" y="connsiteY8618"/>
                    </a:cxn>
                    <a:cxn ang="0">
                      <a:pos x="connsiteX8619" y="connsiteY8619"/>
                    </a:cxn>
                    <a:cxn ang="0">
                      <a:pos x="connsiteX8620" y="connsiteY8620"/>
                    </a:cxn>
                    <a:cxn ang="0">
                      <a:pos x="connsiteX8621" y="connsiteY8621"/>
                    </a:cxn>
                    <a:cxn ang="0">
                      <a:pos x="connsiteX8622" y="connsiteY8622"/>
                    </a:cxn>
                    <a:cxn ang="0">
                      <a:pos x="connsiteX8623" y="connsiteY8623"/>
                    </a:cxn>
                    <a:cxn ang="0">
                      <a:pos x="connsiteX8624" y="connsiteY8624"/>
                    </a:cxn>
                    <a:cxn ang="0">
                      <a:pos x="connsiteX8625" y="connsiteY8625"/>
                    </a:cxn>
                    <a:cxn ang="0">
                      <a:pos x="connsiteX8626" y="connsiteY8626"/>
                    </a:cxn>
                    <a:cxn ang="0">
                      <a:pos x="connsiteX8627" y="connsiteY8627"/>
                    </a:cxn>
                    <a:cxn ang="0">
                      <a:pos x="connsiteX8628" y="connsiteY8628"/>
                    </a:cxn>
                    <a:cxn ang="0">
                      <a:pos x="connsiteX8629" y="connsiteY8629"/>
                    </a:cxn>
                    <a:cxn ang="0">
                      <a:pos x="connsiteX8630" y="connsiteY8630"/>
                    </a:cxn>
                    <a:cxn ang="0">
                      <a:pos x="connsiteX8631" y="connsiteY8631"/>
                    </a:cxn>
                    <a:cxn ang="0">
                      <a:pos x="connsiteX8632" y="connsiteY8632"/>
                    </a:cxn>
                    <a:cxn ang="0">
                      <a:pos x="connsiteX8633" y="connsiteY8633"/>
                    </a:cxn>
                    <a:cxn ang="0">
                      <a:pos x="connsiteX8634" y="connsiteY8634"/>
                    </a:cxn>
                    <a:cxn ang="0">
                      <a:pos x="connsiteX8635" y="connsiteY8635"/>
                    </a:cxn>
                    <a:cxn ang="0">
                      <a:pos x="connsiteX8636" y="connsiteY8636"/>
                    </a:cxn>
                    <a:cxn ang="0">
                      <a:pos x="connsiteX8637" y="connsiteY8637"/>
                    </a:cxn>
                    <a:cxn ang="0">
                      <a:pos x="connsiteX8638" y="connsiteY8638"/>
                    </a:cxn>
                    <a:cxn ang="0">
                      <a:pos x="connsiteX8639" y="connsiteY8639"/>
                    </a:cxn>
                    <a:cxn ang="0">
                      <a:pos x="connsiteX8640" y="connsiteY8640"/>
                    </a:cxn>
                    <a:cxn ang="0">
                      <a:pos x="connsiteX8641" y="connsiteY8641"/>
                    </a:cxn>
                    <a:cxn ang="0">
                      <a:pos x="connsiteX8642" y="connsiteY8642"/>
                    </a:cxn>
                    <a:cxn ang="0">
                      <a:pos x="connsiteX8643" y="connsiteY8643"/>
                    </a:cxn>
                    <a:cxn ang="0">
                      <a:pos x="connsiteX8644" y="connsiteY8644"/>
                    </a:cxn>
                    <a:cxn ang="0">
                      <a:pos x="connsiteX8645" y="connsiteY8645"/>
                    </a:cxn>
                    <a:cxn ang="0">
                      <a:pos x="connsiteX8646" y="connsiteY8646"/>
                    </a:cxn>
                    <a:cxn ang="0">
                      <a:pos x="connsiteX8647" y="connsiteY8647"/>
                    </a:cxn>
                    <a:cxn ang="0">
                      <a:pos x="connsiteX8648" y="connsiteY8648"/>
                    </a:cxn>
                    <a:cxn ang="0">
                      <a:pos x="connsiteX8649" y="connsiteY8649"/>
                    </a:cxn>
                    <a:cxn ang="0">
                      <a:pos x="connsiteX8650" y="connsiteY8650"/>
                    </a:cxn>
                    <a:cxn ang="0">
                      <a:pos x="connsiteX8651" y="connsiteY8651"/>
                    </a:cxn>
                    <a:cxn ang="0">
                      <a:pos x="connsiteX8652" y="connsiteY8652"/>
                    </a:cxn>
                    <a:cxn ang="0">
                      <a:pos x="connsiteX8653" y="connsiteY8653"/>
                    </a:cxn>
                    <a:cxn ang="0">
                      <a:pos x="connsiteX8654" y="connsiteY8654"/>
                    </a:cxn>
                    <a:cxn ang="0">
                      <a:pos x="connsiteX8655" y="connsiteY8655"/>
                    </a:cxn>
                    <a:cxn ang="0">
                      <a:pos x="connsiteX8656" y="connsiteY8656"/>
                    </a:cxn>
                    <a:cxn ang="0">
                      <a:pos x="connsiteX8657" y="connsiteY8657"/>
                    </a:cxn>
                    <a:cxn ang="0">
                      <a:pos x="connsiteX8658" y="connsiteY8658"/>
                    </a:cxn>
                    <a:cxn ang="0">
                      <a:pos x="connsiteX8659" y="connsiteY8659"/>
                    </a:cxn>
                    <a:cxn ang="0">
                      <a:pos x="connsiteX8660" y="connsiteY8660"/>
                    </a:cxn>
                    <a:cxn ang="0">
                      <a:pos x="connsiteX8661" y="connsiteY8661"/>
                    </a:cxn>
                    <a:cxn ang="0">
                      <a:pos x="connsiteX8662" y="connsiteY8662"/>
                    </a:cxn>
                    <a:cxn ang="0">
                      <a:pos x="connsiteX8663" y="connsiteY8663"/>
                    </a:cxn>
                    <a:cxn ang="0">
                      <a:pos x="connsiteX8664" y="connsiteY8664"/>
                    </a:cxn>
                    <a:cxn ang="0">
                      <a:pos x="connsiteX8665" y="connsiteY8665"/>
                    </a:cxn>
                    <a:cxn ang="0">
                      <a:pos x="connsiteX8666" y="connsiteY8666"/>
                    </a:cxn>
                    <a:cxn ang="0">
                      <a:pos x="connsiteX8667" y="connsiteY8667"/>
                    </a:cxn>
                    <a:cxn ang="0">
                      <a:pos x="connsiteX8668" y="connsiteY8668"/>
                    </a:cxn>
                    <a:cxn ang="0">
                      <a:pos x="connsiteX8669" y="connsiteY8669"/>
                    </a:cxn>
                    <a:cxn ang="0">
                      <a:pos x="connsiteX8670" y="connsiteY8670"/>
                    </a:cxn>
                    <a:cxn ang="0">
                      <a:pos x="connsiteX8671" y="connsiteY8671"/>
                    </a:cxn>
                    <a:cxn ang="0">
                      <a:pos x="connsiteX8672" y="connsiteY8672"/>
                    </a:cxn>
                    <a:cxn ang="0">
                      <a:pos x="connsiteX8673" y="connsiteY8673"/>
                    </a:cxn>
                    <a:cxn ang="0">
                      <a:pos x="connsiteX8674" y="connsiteY8674"/>
                    </a:cxn>
                    <a:cxn ang="0">
                      <a:pos x="connsiteX8675" y="connsiteY8675"/>
                    </a:cxn>
                    <a:cxn ang="0">
                      <a:pos x="connsiteX8676" y="connsiteY8676"/>
                    </a:cxn>
                    <a:cxn ang="0">
                      <a:pos x="connsiteX8677" y="connsiteY8677"/>
                    </a:cxn>
                    <a:cxn ang="0">
                      <a:pos x="connsiteX8678" y="connsiteY8678"/>
                    </a:cxn>
                    <a:cxn ang="0">
                      <a:pos x="connsiteX8679" y="connsiteY8679"/>
                    </a:cxn>
                    <a:cxn ang="0">
                      <a:pos x="connsiteX8680" y="connsiteY8680"/>
                    </a:cxn>
                    <a:cxn ang="0">
                      <a:pos x="connsiteX8681" y="connsiteY8681"/>
                    </a:cxn>
                    <a:cxn ang="0">
                      <a:pos x="connsiteX8682" y="connsiteY8682"/>
                    </a:cxn>
                    <a:cxn ang="0">
                      <a:pos x="connsiteX8683" y="connsiteY8683"/>
                    </a:cxn>
                    <a:cxn ang="0">
                      <a:pos x="connsiteX8684" y="connsiteY8684"/>
                    </a:cxn>
                    <a:cxn ang="0">
                      <a:pos x="connsiteX8685" y="connsiteY8685"/>
                    </a:cxn>
                    <a:cxn ang="0">
                      <a:pos x="connsiteX8686" y="connsiteY8686"/>
                    </a:cxn>
                    <a:cxn ang="0">
                      <a:pos x="connsiteX8687" y="connsiteY8687"/>
                    </a:cxn>
                    <a:cxn ang="0">
                      <a:pos x="connsiteX8688" y="connsiteY8688"/>
                    </a:cxn>
                    <a:cxn ang="0">
                      <a:pos x="connsiteX8689" y="connsiteY8689"/>
                    </a:cxn>
                    <a:cxn ang="0">
                      <a:pos x="connsiteX8690" y="connsiteY8690"/>
                    </a:cxn>
                    <a:cxn ang="0">
                      <a:pos x="connsiteX8691" y="connsiteY8691"/>
                    </a:cxn>
                    <a:cxn ang="0">
                      <a:pos x="connsiteX8692" y="connsiteY8692"/>
                    </a:cxn>
                    <a:cxn ang="0">
                      <a:pos x="connsiteX8693" y="connsiteY8693"/>
                    </a:cxn>
                    <a:cxn ang="0">
                      <a:pos x="connsiteX8694" y="connsiteY8694"/>
                    </a:cxn>
                    <a:cxn ang="0">
                      <a:pos x="connsiteX8695" y="connsiteY8695"/>
                    </a:cxn>
                    <a:cxn ang="0">
                      <a:pos x="connsiteX8696" y="connsiteY8696"/>
                    </a:cxn>
                    <a:cxn ang="0">
                      <a:pos x="connsiteX8697" y="connsiteY8697"/>
                    </a:cxn>
                    <a:cxn ang="0">
                      <a:pos x="connsiteX8698" y="connsiteY8698"/>
                    </a:cxn>
                    <a:cxn ang="0">
                      <a:pos x="connsiteX8699" y="connsiteY8699"/>
                    </a:cxn>
                    <a:cxn ang="0">
                      <a:pos x="connsiteX8700" y="connsiteY8700"/>
                    </a:cxn>
                    <a:cxn ang="0">
                      <a:pos x="connsiteX8701" y="connsiteY8701"/>
                    </a:cxn>
                    <a:cxn ang="0">
                      <a:pos x="connsiteX8702" y="connsiteY8702"/>
                    </a:cxn>
                    <a:cxn ang="0">
                      <a:pos x="connsiteX8703" y="connsiteY8703"/>
                    </a:cxn>
                    <a:cxn ang="0">
                      <a:pos x="connsiteX8704" y="connsiteY8704"/>
                    </a:cxn>
                    <a:cxn ang="0">
                      <a:pos x="connsiteX8705" y="connsiteY8705"/>
                    </a:cxn>
                    <a:cxn ang="0">
                      <a:pos x="connsiteX8706" y="connsiteY8706"/>
                    </a:cxn>
                    <a:cxn ang="0">
                      <a:pos x="connsiteX8707" y="connsiteY8707"/>
                    </a:cxn>
                    <a:cxn ang="0">
                      <a:pos x="connsiteX8708" y="connsiteY8708"/>
                    </a:cxn>
                    <a:cxn ang="0">
                      <a:pos x="connsiteX8709" y="connsiteY8709"/>
                    </a:cxn>
                    <a:cxn ang="0">
                      <a:pos x="connsiteX8710" y="connsiteY8710"/>
                    </a:cxn>
                    <a:cxn ang="0">
                      <a:pos x="connsiteX8711" y="connsiteY8711"/>
                    </a:cxn>
                    <a:cxn ang="0">
                      <a:pos x="connsiteX8712" y="connsiteY8712"/>
                    </a:cxn>
                    <a:cxn ang="0">
                      <a:pos x="connsiteX8713" y="connsiteY8713"/>
                    </a:cxn>
                    <a:cxn ang="0">
                      <a:pos x="connsiteX8714" y="connsiteY8714"/>
                    </a:cxn>
                    <a:cxn ang="0">
                      <a:pos x="connsiteX8715" y="connsiteY8715"/>
                    </a:cxn>
                    <a:cxn ang="0">
                      <a:pos x="connsiteX8716" y="connsiteY8716"/>
                    </a:cxn>
                    <a:cxn ang="0">
                      <a:pos x="connsiteX8717" y="connsiteY8717"/>
                    </a:cxn>
                    <a:cxn ang="0">
                      <a:pos x="connsiteX8718" y="connsiteY8718"/>
                    </a:cxn>
                    <a:cxn ang="0">
                      <a:pos x="connsiteX8719" y="connsiteY8719"/>
                    </a:cxn>
                    <a:cxn ang="0">
                      <a:pos x="connsiteX8720" y="connsiteY8720"/>
                    </a:cxn>
                    <a:cxn ang="0">
                      <a:pos x="connsiteX8721" y="connsiteY8721"/>
                    </a:cxn>
                    <a:cxn ang="0">
                      <a:pos x="connsiteX8722" y="connsiteY8722"/>
                    </a:cxn>
                    <a:cxn ang="0">
                      <a:pos x="connsiteX8723" y="connsiteY8723"/>
                    </a:cxn>
                    <a:cxn ang="0">
                      <a:pos x="connsiteX8724" y="connsiteY8724"/>
                    </a:cxn>
                    <a:cxn ang="0">
                      <a:pos x="connsiteX8725" y="connsiteY8725"/>
                    </a:cxn>
                    <a:cxn ang="0">
                      <a:pos x="connsiteX8726" y="connsiteY8726"/>
                    </a:cxn>
                    <a:cxn ang="0">
                      <a:pos x="connsiteX8727" y="connsiteY8727"/>
                    </a:cxn>
                    <a:cxn ang="0">
                      <a:pos x="connsiteX8728" y="connsiteY8728"/>
                    </a:cxn>
                    <a:cxn ang="0">
                      <a:pos x="connsiteX8729" y="connsiteY8729"/>
                    </a:cxn>
                    <a:cxn ang="0">
                      <a:pos x="connsiteX8730" y="connsiteY8730"/>
                    </a:cxn>
                    <a:cxn ang="0">
                      <a:pos x="connsiteX8731" y="connsiteY8731"/>
                    </a:cxn>
                    <a:cxn ang="0">
                      <a:pos x="connsiteX8732" y="connsiteY8732"/>
                    </a:cxn>
                    <a:cxn ang="0">
                      <a:pos x="connsiteX8733" y="connsiteY8733"/>
                    </a:cxn>
                    <a:cxn ang="0">
                      <a:pos x="connsiteX8734" y="connsiteY8734"/>
                    </a:cxn>
                    <a:cxn ang="0">
                      <a:pos x="connsiteX8735" y="connsiteY8735"/>
                    </a:cxn>
                    <a:cxn ang="0">
                      <a:pos x="connsiteX8736" y="connsiteY8736"/>
                    </a:cxn>
                    <a:cxn ang="0">
                      <a:pos x="connsiteX8737" y="connsiteY8737"/>
                    </a:cxn>
                    <a:cxn ang="0">
                      <a:pos x="connsiteX8738" y="connsiteY8738"/>
                    </a:cxn>
                    <a:cxn ang="0">
                      <a:pos x="connsiteX8739" y="connsiteY8739"/>
                    </a:cxn>
                    <a:cxn ang="0">
                      <a:pos x="connsiteX8740" y="connsiteY8740"/>
                    </a:cxn>
                    <a:cxn ang="0">
                      <a:pos x="connsiteX8741" y="connsiteY8741"/>
                    </a:cxn>
                    <a:cxn ang="0">
                      <a:pos x="connsiteX8742" y="connsiteY8742"/>
                    </a:cxn>
                    <a:cxn ang="0">
                      <a:pos x="connsiteX8743" y="connsiteY8743"/>
                    </a:cxn>
                    <a:cxn ang="0">
                      <a:pos x="connsiteX8744" y="connsiteY8744"/>
                    </a:cxn>
                    <a:cxn ang="0">
                      <a:pos x="connsiteX8745" y="connsiteY8745"/>
                    </a:cxn>
                    <a:cxn ang="0">
                      <a:pos x="connsiteX8746" y="connsiteY8746"/>
                    </a:cxn>
                    <a:cxn ang="0">
                      <a:pos x="connsiteX8747" y="connsiteY8747"/>
                    </a:cxn>
                    <a:cxn ang="0">
                      <a:pos x="connsiteX8748" y="connsiteY8748"/>
                    </a:cxn>
                    <a:cxn ang="0">
                      <a:pos x="connsiteX8749" y="connsiteY8749"/>
                    </a:cxn>
                    <a:cxn ang="0">
                      <a:pos x="connsiteX8750" y="connsiteY8750"/>
                    </a:cxn>
                    <a:cxn ang="0">
                      <a:pos x="connsiteX8751" y="connsiteY8751"/>
                    </a:cxn>
                    <a:cxn ang="0">
                      <a:pos x="connsiteX8752" y="connsiteY8752"/>
                    </a:cxn>
                    <a:cxn ang="0">
                      <a:pos x="connsiteX8753" y="connsiteY8753"/>
                    </a:cxn>
                    <a:cxn ang="0">
                      <a:pos x="connsiteX8754" y="connsiteY8754"/>
                    </a:cxn>
                    <a:cxn ang="0">
                      <a:pos x="connsiteX8755" y="connsiteY8755"/>
                    </a:cxn>
                    <a:cxn ang="0">
                      <a:pos x="connsiteX8756" y="connsiteY8756"/>
                    </a:cxn>
                    <a:cxn ang="0">
                      <a:pos x="connsiteX8757" y="connsiteY8757"/>
                    </a:cxn>
                    <a:cxn ang="0">
                      <a:pos x="connsiteX8758" y="connsiteY8758"/>
                    </a:cxn>
                    <a:cxn ang="0">
                      <a:pos x="connsiteX8759" y="connsiteY8759"/>
                    </a:cxn>
                    <a:cxn ang="0">
                      <a:pos x="connsiteX8760" y="connsiteY8760"/>
                    </a:cxn>
                    <a:cxn ang="0">
                      <a:pos x="connsiteX8761" y="connsiteY8761"/>
                    </a:cxn>
                    <a:cxn ang="0">
                      <a:pos x="connsiteX8762" y="connsiteY8762"/>
                    </a:cxn>
                    <a:cxn ang="0">
                      <a:pos x="connsiteX8763" y="connsiteY8763"/>
                    </a:cxn>
                    <a:cxn ang="0">
                      <a:pos x="connsiteX8764" y="connsiteY8764"/>
                    </a:cxn>
                    <a:cxn ang="0">
                      <a:pos x="connsiteX8765" y="connsiteY8765"/>
                    </a:cxn>
                    <a:cxn ang="0">
                      <a:pos x="connsiteX8766" y="connsiteY8766"/>
                    </a:cxn>
                    <a:cxn ang="0">
                      <a:pos x="connsiteX8767" y="connsiteY8767"/>
                    </a:cxn>
                    <a:cxn ang="0">
                      <a:pos x="connsiteX8768" y="connsiteY8768"/>
                    </a:cxn>
                    <a:cxn ang="0">
                      <a:pos x="connsiteX8769" y="connsiteY8769"/>
                    </a:cxn>
                    <a:cxn ang="0">
                      <a:pos x="connsiteX8770" y="connsiteY8770"/>
                    </a:cxn>
                    <a:cxn ang="0">
                      <a:pos x="connsiteX8771" y="connsiteY8771"/>
                    </a:cxn>
                    <a:cxn ang="0">
                      <a:pos x="connsiteX8772" y="connsiteY8772"/>
                    </a:cxn>
                    <a:cxn ang="0">
                      <a:pos x="connsiteX8773" y="connsiteY8773"/>
                    </a:cxn>
                    <a:cxn ang="0">
                      <a:pos x="connsiteX8774" y="connsiteY8774"/>
                    </a:cxn>
                    <a:cxn ang="0">
                      <a:pos x="connsiteX8775" y="connsiteY8775"/>
                    </a:cxn>
                    <a:cxn ang="0">
                      <a:pos x="connsiteX8776" y="connsiteY8776"/>
                    </a:cxn>
                    <a:cxn ang="0">
                      <a:pos x="connsiteX8777" y="connsiteY8777"/>
                    </a:cxn>
                    <a:cxn ang="0">
                      <a:pos x="connsiteX8778" y="connsiteY8778"/>
                    </a:cxn>
                    <a:cxn ang="0">
                      <a:pos x="connsiteX8779" y="connsiteY8779"/>
                    </a:cxn>
                    <a:cxn ang="0">
                      <a:pos x="connsiteX8780" y="connsiteY8780"/>
                    </a:cxn>
                    <a:cxn ang="0">
                      <a:pos x="connsiteX8781" y="connsiteY8781"/>
                    </a:cxn>
                    <a:cxn ang="0">
                      <a:pos x="connsiteX8782" y="connsiteY8782"/>
                    </a:cxn>
                    <a:cxn ang="0">
                      <a:pos x="connsiteX8783" y="connsiteY8783"/>
                    </a:cxn>
                    <a:cxn ang="0">
                      <a:pos x="connsiteX8784" y="connsiteY8784"/>
                    </a:cxn>
                    <a:cxn ang="0">
                      <a:pos x="connsiteX8785" y="connsiteY8785"/>
                    </a:cxn>
                    <a:cxn ang="0">
                      <a:pos x="connsiteX8786" y="connsiteY8786"/>
                    </a:cxn>
                    <a:cxn ang="0">
                      <a:pos x="connsiteX8787" y="connsiteY8787"/>
                    </a:cxn>
                    <a:cxn ang="0">
                      <a:pos x="connsiteX8788" y="connsiteY8788"/>
                    </a:cxn>
                    <a:cxn ang="0">
                      <a:pos x="connsiteX8789" y="connsiteY8789"/>
                    </a:cxn>
                    <a:cxn ang="0">
                      <a:pos x="connsiteX8790" y="connsiteY8790"/>
                    </a:cxn>
                    <a:cxn ang="0">
                      <a:pos x="connsiteX8791" y="connsiteY8791"/>
                    </a:cxn>
                    <a:cxn ang="0">
                      <a:pos x="connsiteX8792" y="connsiteY8792"/>
                    </a:cxn>
                    <a:cxn ang="0">
                      <a:pos x="connsiteX8793" y="connsiteY8793"/>
                    </a:cxn>
                    <a:cxn ang="0">
                      <a:pos x="connsiteX8794" y="connsiteY8794"/>
                    </a:cxn>
                    <a:cxn ang="0">
                      <a:pos x="connsiteX8795" y="connsiteY8795"/>
                    </a:cxn>
                    <a:cxn ang="0">
                      <a:pos x="connsiteX8796" y="connsiteY8796"/>
                    </a:cxn>
                    <a:cxn ang="0">
                      <a:pos x="connsiteX8797" y="connsiteY8797"/>
                    </a:cxn>
                    <a:cxn ang="0">
                      <a:pos x="connsiteX8798" y="connsiteY8798"/>
                    </a:cxn>
                    <a:cxn ang="0">
                      <a:pos x="connsiteX8799" y="connsiteY8799"/>
                    </a:cxn>
                    <a:cxn ang="0">
                      <a:pos x="connsiteX8800" y="connsiteY8800"/>
                    </a:cxn>
                    <a:cxn ang="0">
                      <a:pos x="connsiteX8801" y="connsiteY8801"/>
                    </a:cxn>
                    <a:cxn ang="0">
                      <a:pos x="connsiteX8802" y="connsiteY8802"/>
                    </a:cxn>
                    <a:cxn ang="0">
                      <a:pos x="connsiteX8803" y="connsiteY8803"/>
                    </a:cxn>
                    <a:cxn ang="0">
                      <a:pos x="connsiteX8804" y="connsiteY8804"/>
                    </a:cxn>
                    <a:cxn ang="0">
                      <a:pos x="connsiteX8805" y="connsiteY8805"/>
                    </a:cxn>
                    <a:cxn ang="0">
                      <a:pos x="connsiteX8806" y="connsiteY8806"/>
                    </a:cxn>
                    <a:cxn ang="0">
                      <a:pos x="connsiteX8807" y="connsiteY8807"/>
                    </a:cxn>
                    <a:cxn ang="0">
                      <a:pos x="connsiteX8808" y="connsiteY8808"/>
                    </a:cxn>
                    <a:cxn ang="0">
                      <a:pos x="connsiteX8809" y="connsiteY8809"/>
                    </a:cxn>
                    <a:cxn ang="0">
                      <a:pos x="connsiteX8810" y="connsiteY8810"/>
                    </a:cxn>
                    <a:cxn ang="0">
                      <a:pos x="connsiteX8811" y="connsiteY8811"/>
                    </a:cxn>
                    <a:cxn ang="0">
                      <a:pos x="connsiteX8812" y="connsiteY8812"/>
                    </a:cxn>
                    <a:cxn ang="0">
                      <a:pos x="connsiteX8813" y="connsiteY8813"/>
                    </a:cxn>
                    <a:cxn ang="0">
                      <a:pos x="connsiteX8814" y="connsiteY8814"/>
                    </a:cxn>
                    <a:cxn ang="0">
                      <a:pos x="connsiteX8815" y="connsiteY8815"/>
                    </a:cxn>
                    <a:cxn ang="0">
                      <a:pos x="connsiteX8816" y="connsiteY8816"/>
                    </a:cxn>
                    <a:cxn ang="0">
                      <a:pos x="connsiteX8817" y="connsiteY8817"/>
                    </a:cxn>
                    <a:cxn ang="0">
                      <a:pos x="connsiteX8818" y="connsiteY8818"/>
                    </a:cxn>
                    <a:cxn ang="0">
                      <a:pos x="connsiteX8819" y="connsiteY8819"/>
                    </a:cxn>
                    <a:cxn ang="0">
                      <a:pos x="connsiteX8820" y="connsiteY8820"/>
                    </a:cxn>
                    <a:cxn ang="0">
                      <a:pos x="connsiteX8821" y="connsiteY8821"/>
                    </a:cxn>
                    <a:cxn ang="0">
                      <a:pos x="connsiteX8822" y="connsiteY8822"/>
                    </a:cxn>
                    <a:cxn ang="0">
                      <a:pos x="connsiteX8823" y="connsiteY8823"/>
                    </a:cxn>
                    <a:cxn ang="0">
                      <a:pos x="connsiteX8824" y="connsiteY8824"/>
                    </a:cxn>
                    <a:cxn ang="0">
                      <a:pos x="connsiteX8825" y="connsiteY8825"/>
                    </a:cxn>
                    <a:cxn ang="0">
                      <a:pos x="connsiteX8826" y="connsiteY8826"/>
                    </a:cxn>
                    <a:cxn ang="0">
                      <a:pos x="connsiteX8827" y="connsiteY8827"/>
                    </a:cxn>
                    <a:cxn ang="0">
                      <a:pos x="connsiteX8828" y="connsiteY8828"/>
                    </a:cxn>
                    <a:cxn ang="0">
                      <a:pos x="connsiteX8829" y="connsiteY8829"/>
                    </a:cxn>
                    <a:cxn ang="0">
                      <a:pos x="connsiteX8830" y="connsiteY8830"/>
                    </a:cxn>
                    <a:cxn ang="0">
                      <a:pos x="connsiteX8831" y="connsiteY8831"/>
                    </a:cxn>
                    <a:cxn ang="0">
                      <a:pos x="connsiteX8832" y="connsiteY8832"/>
                    </a:cxn>
                    <a:cxn ang="0">
                      <a:pos x="connsiteX8833" y="connsiteY8833"/>
                    </a:cxn>
                    <a:cxn ang="0">
                      <a:pos x="connsiteX8834" y="connsiteY8834"/>
                    </a:cxn>
                    <a:cxn ang="0">
                      <a:pos x="connsiteX8835" y="connsiteY8835"/>
                    </a:cxn>
                    <a:cxn ang="0">
                      <a:pos x="connsiteX8836" y="connsiteY8836"/>
                    </a:cxn>
                    <a:cxn ang="0">
                      <a:pos x="connsiteX8837" y="connsiteY8837"/>
                    </a:cxn>
                    <a:cxn ang="0">
                      <a:pos x="connsiteX8838" y="connsiteY8838"/>
                    </a:cxn>
                    <a:cxn ang="0">
                      <a:pos x="connsiteX8839" y="connsiteY8839"/>
                    </a:cxn>
                    <a:cxn ang="0">
                      <a:pos x="connsiteX8840" y="connsiteY8840"/>
                    </a:cxn>
                    <a:cxn ang="0">
                      <a:pos x="connsiteX8841" y="connsiteY8841"/>
                    </a:cxn>
                    <a:cxn ang="0">
                      <a:pos x="connsiteX8842" y="connsiteY8842"/>
                    </a:cxn>
                    <a:cxn ang="0">
                      <a:pos x="connsiteX8843" y="connsiteY8843"/>
                    </a:cxn>
                    <a:cxn ang="0">
                      <a:pos x="connsiteX8844" y="connsiteY8844"/>
                    </a:cxn>
                    <a:cxn ang="0">
                      <a:pos x="connsiteX8845" y="connsiteY8845"/>
                    </a:cxn>
                    <a:cxn ang="0">
                      <a:pos x="connsiteX8846" y="connsiteY8846"/>
                    </a:cxn>
                    <a:cxn ang="0">
                      <a:pos x="connsiteX8847" y="connsiteY8847"/>
                    </a:cxn>
                    <a:cxn ang="0">
                      <a:pos x="connsiteX8848" y="connsiteY8848"/>
                    </a:cxn>
                    <a:cxn ang="0">
                      <a:pos x="connsiteX8849" y="connsiteY8849"/>
                    </a:cxn>
                    <a:cxn ang="0">
                      <a:pos x="connsiteX8850" y="connsiteY8850"/>
                    </a:cxn>
                    <a:cxn ang="0">
                      <a:pos x="connsiteX8851" y="connsiteY8851"/>
                    </a:cxn>
                    <a:cxn ang="0">
                      <a:pos x="connsiteX8852" y="connsiteY8852"/>
                    </a:cxn>
                    <a:cxn ang="0">
                      <a:pos x="connsiteX8853" y="connsiteY8853"/>
                    </a:cxn>
                    <a:cxn ang="0">
                      <a:pos x="connsiteX8854" y="connsiteY8854"/>
                    </a:cxn>
                    <a:cxn ang="0">
                      <a:pos x="connsiteX8855" y="connsiteY8855"/>
                    </a:cxn>
                    <a:cxn ang="0">
                      <a:pos x="connsiteX8856" y="connsiteY8856"/>
                    </a:cxn>
                    <a:cxn ang="0">
                      <a:pos x="connsiteX8857" y="connsiteY8857"/>
                    </a:cxn>
                    <a:cxn ang="0">
                      <a:pos x="connsiteX8858" y="connsiteY8858"/>
                    </a:cxn>
                    <a:cxn ang="0">
                      <a:pos x="connsiteX8859" y="connsiteY8859"/>
                    </a:cxn>
                    <a:cxn ang="0">
                      <a:pos x="connsiteX8860" y="connsiteY8860"/>
                    </a:cxn>
                    <a:cxn ang="0">
                      <a:pos x="connsiteX8861" y="connsiteY8861"/>
                    </a:cxn>
                    <a:cxn ang="0">
                      <a:pos x="connsiteX8862" y="connsiteY8862"/>
                    </a:cxn>
                    <a:cxn ang="0">
                      <a:pos x="connsiteX8863" y="connsiteY8863"/>
                    </a:cxn>
                    <a:cxn ang="0">
                      <a:pos x="connsiteX8864" y="connsiteY8864"/>
                    </a:cxn>
                    <a:cxn ang="0">
                      <a:pos x="connsiteX8865" y="connsiteY8865"/>
                    </a:cxn>
                    <a:cxn ang="0">
                      <a:pos x="connsiteX8866" y="connsiteY8866"/>
                    </a:cxn>
                    <a:cxn ang="0">
                      <a:pos x="connsiteX8867" y="connsiteY8867"/>
                    </a:cxn>
                    <a:cxn ang="0">
                      <a:pos x="connsiteX8868" y="connsiteY8868"/>
                    </a:cxn>
                    <a:cxn ang="0">
                      <a:pos x="connsiteX8869" y="connsiteY8869"/>
                    </a:cxn>
                    <a:cxn ang="0">
                      <a:pos x="connsiteX8870" y="connsiteY8870"/>
                    </a:cxn>
                    <a:cxn ang="0">
                      <a:pos x="connsiteX8871" y="connsiteY8871"/>
                    </a:cxn>
                    <a:cxn ang="0">
                      <a:pos x="connsiteX8872" y="connsiteY8872"/>
                    </a:cxn>
                    <a:cxn ang="0">
                      <a:pos x="connsiteX8873" y="connsiteY8873"/>
                    </a:cxn>
                    <a:cxn ang="0">
                      <a:pos x="connsiteX8874" y="connsiteY8874"/>
                    </a:cxn>
                    <a:cxn ang="0">
                      <a:pos x="connsiteX8875" y="connsiteY8875"/>
                    </a:cxn>
                    <a:cxn ang="0">
                      <a:pos x="connsiteX8876" y="connsiteY8876"/>
                    </a:cxn>
                    <a:cxn ang="0">
                      <a:pos x="connsiteX8877" y="connsiteY8877"/>
                    </a:cxn>
                    <a:cxn ang="0">
                      <a:pos x="connsiteX8878" y="connsiteY8878"/>
                    </a:cxn>
                    <a:cxn ang="0">
                      <a:pos x="connsiteX8879" y="connsiteY8879"/>
                    </a:cxn>
                    <a:cxn ang="0">
                      <a:pos x="connsiteX8880" y="connsiteY8880"/>
                    </a:cxn>
                    <a:cxn ang="0">
                      <a:pos x="connsiteX8881" y="connsiteY8881"/>
                    </a:cxn>
                    <a:cxn ang="0">
                      <a:pos x="connsiteX8882" y="connsiteY8882"/>
                    </a:cxn>
                    <a:cxn ang="0">
                      <a:pos x="connsiteX8883" y="connsiteY8883"/>
                    </a:cxn>
                    <a:cxn ang="0">
                      <a:pos x="connsiteX8884" y="connsiteY8884"/>
                    </a:cxn>
                    <a:cxn ang="0">
                      <a:pos x="connsiteX8885" y="connsiteY8885"/>
                    </a:cxn>
                    <a:cxn ang="0">
                      <a:pos x="connsiteX8886" y="connsiteY8886"/>
                    </a:cxn>
                    <a:cxn ang="0">
                      <a:pos x="connsiteX8887" y="connsiteY8887"/>
                    </a:cxn>
                    <a:cxn ang="0">
                      <a:pos x="connsiteX8888" y="connsiteY8888"/>
                    </a:cxn>
                    <a:cxn ang="0">
                      <a:pos x="connsiteX8889" y="connsiteY8889"/>
                    </a:cxn>
                    <a:cxn ang="0">
                      <a:pos x="connsiteX8890" y="connsiteY8890"/>
                    </a:cxn>
                    <a:cxn ang="0">
                      <a:pos x="connsiteX8891" y="connsiteY8891"/>
                    </a:cxn>
                    <a:cxn ang="0">
                      <a:pos x="connsiteX8892" y="connsiteY8892"/>
                    </a:cxn>
                    <a:cxn ang="0">
                      <a:pos x="connsiteX8893" y="connsiteY8893"/>
                    </a:cxn>
                    <a:cxn ang="0">
                      <a:pos x="connsiteX8894" y="connsiteY8894"/>
                    </a:cxn>
                    <a:cxn ang="0">
                      <a:pos x="connsiteX8895" y="connsiteY8895"/>
                    </a:cxn>
                    <a:cxn ang="0">
                      <a:pos x="connsiteX8896" y="connsiteY8896"/>
                    </a:cxn>
                    <a:cxn ang="0">
                      <a:pos x="connsiteX8897" y="connsiteY8897"/>
                    </a:cxn>
                    <a:cxn ang="0">
                      <a:pos x="connsiteX8898" y="connsiteY8898"/>
                    </a:cxn>
                    <a:cxn ang="0">
                      <a:pos x="connsiteX8899" y="connsiteY8899"/>
                    </a:cxn>
                    <a:cxn ang="0">
                      <a:pos x="connsiteX8900" y="connsiteY8900"/>
                    </a:cxn>
                    <a:cxn ang="0">
                      <a:pos x="connsiteX8901" y="connsiteY8901"/>
                    </a:cxn>
                    <a:cxn ang="0">
                      <a:pos x="connsiteX8902" y="connsiteY8902"/>
                    </a:cxn>
                    <a:cxn ang="0">
                      <a:pos x="connsiteX8903" y="connsiteY8903"/>
                    </a:cxn>
                    <a:cxn ang="0">
                      <a:pos x="connsiteX8904" y="connsiteY8904"/>
                    </a:cxn>
                    <a:cxn ang="0">
                      <a:pos x="connsiteX8905" y="connsiteY8905"/>
                    </a:cxn>
                    <a:cxn ang="0">
                      <a:pos x="connsiteX8906" y="connsiteY8906"/>
                    </a:cxn>
                    <a:cxn ang="0">
                      <a:pos x="connsiteX8907" y="connsiteY8907"/>
                    </a:cxn>
                    <a:cxn ang="0">
                      <a:pos x="connsiteX8908" y="connsiteY8908"/>
                    </a:cxn>
                    <a:cxn ang="0">
                      <a:pos x="connsiteX8909" y="connsiteY8909"/>
                    </a:cxn>
                    <a:cxn ang="0">
                      <a:pos x="connsiteX8910" y="connsiteY8910"/>
                    </a:cxn>
                    <a:cxn ang="0">
                      <a:pos x="connsiteX8911" y="connsiteY8911"/>
                    </a:cxn>
                    <a:cxn ang="0">
                      <a:pos x="connsiteX8912" y="connsiteY8912"/>
                    </a:cxn>
                    <a:cxn ang="0">
                      <a:pos x="connsiteX8913" y="connsiteY8913"/>
                    </a:cxn>
                    <a:cxn ang="0">
                      <a:pos x="connsiteX8914" y="connsiteY8914"/>
                    </a:cxn>
                    <a:cxn ang="0">
                      <a:pos x="connsiteX8915" y="connsiteY8915"/>
                    </a:cxn>
                    <a:cxn ang="0">
                      <a:pos x="connsiteX8916" y="connsiteY8916"/>
                    </a:cxn>
                    <a:cxn ang="0">
                      <a:pos x="connsiteX8917" y="connsiteY8917"/>
                    </a:cxn>
                    <a:cxn ang="0">
                      <a:pos x="connsiteX8918" y="connsiteY8918"/>
                    </a:cxn>
                    <a:cxn ang="0">
                      <a:pos x="connsiteX8919" y="connsiteY8919"/>
                    </a:cxn>
                    <a:cxn ang="0">
                      <a:pos x="connsiteX8920" y="connsiteY8920"/>
                    </a:cxn>
                    <a:cxn ang="0">
                      <a:pos x="connsiteX8921" y="connsiteY8921"/>
                    </a:cxn>
                    <a:cxn ang="0">
                      <a:pos x="connsiteX8922" y="connsiteY8922"/>
                    </a:cxn>
                    <a:cxn ang="0">
                      <a:pos x="connsiteX8923" y="connsiteY8923"/>
                    </a:cxn>
                    <a:cxn ang="0">
                      <a:pos x="connsiteX8924" y="connsiteY8924"/>
                    </a:cxn>
                    <a:cxn ang="0">
                      <a:pos x="connsiteX8925" y="connsiteY8925"/>
                    </a:cxn>
                    <a:cxn ang="0">
                      <a:pos x="connsiteX8926" y="connsiteY8926"/>
                    </a:cxn>
                    <a:cxn ang="0">
                      <a:pos x="connsiteX8927" y="connsiteY8927"/>
                    </a:cxn>
                    <a:cxn ang="0">
                      <a:pos x="connsiteX8928" y="connsiteY8928"/>
                    </a:cxn>
                    <a:cxn ang="0">
                      <a:pos x="connsiteX8929" y="connsiteY8929"/>
                    </a:cxn>
                    <a:cxn ang="0">
                      <a:pos x="connsiteX8930" y="connsiteY8930"/>
                    </a:cxn>
                    <a:cxn ang="0">
                      <a:pos x="connsiteX8931" y="connsiteY8931"/>
                    </a:cxn>
                    <a:cxn ang="0">
                      <a:pos x="connsiteX8932" y="connsiteY8932"/>
                    </a:cxn>
                    <a:cxn ang="0">
                      <a:pos x="connsiteX8933" y="connsiteY8933"/>
                    </a:cxn>
                    <a:cxn ang="0">
                      <a:pos x="connsiteX8934" y="connsiteY8934"/>
                    </a:cxn>
                    <a:cxn ang="0">
                      <a:pos x="connsiteX8935" y="connsiteY8935"/>
                    </a:cxn>
                    <a:cxn ang="0">
                      <a:pos x="connsiteX8936" y="connsiteY8936"/>
                    </a:cxn>
                    <a:cxn ang="0">
                      <a:pos x="connsiteX8937" y="connsiteY8937"/>
                    </a:cxn>
                    <a:cxn ang="0">
                      <a:pos x="connsiteX8938" y="connsiteY8938"/>
                    </a:cxn>
                    <a:cxn ang="0">
                      <a:pos x="connsiteX8939" y="connsiteY8939"/>
                    </a:cxn>
                    <a:cxn ang="0">
                      <a:pos x="connsiteX8940" y="connsiteY8940"/>
                    </a:cxn>
                    <a:cxn ang="0">
                      <a:pos x="connsiteX8941" y="connsiteY8941"/>
                    </a:cxn>
                    <a:cxn ang="0">
                      <a:pos x="connsiteX8942" y="connsiteY8942"/>
                    </a:cxn>
                    <a:cxn ang="0">
                      <a:pos x="connsiteX8943" y="connsiteY8943"/>
                    </a:cxn>
                    <a:cxn ang="0">
                      <a:pos x="connsiteX8944" y="connsiteY8944"/>
                    </a:cxn>
                    <a:cxn ang="0">
                      <a:pos x="connsiteX8945" y="connsiteY8945"/>
                    </a:cxn>
                    <a:cxn ang="0">
                      <a:pos x="connsiteX8946" y="connsiteY8946"/>
                    </a:cxn>
                    <a:cxn ang="0">
                      <a:pos x="connsiteX8947" y="connsiteY8947"/>
                    </a:cxn>
                    <a:cxn ang="0">
                      <a:pos x="connsiteX8948" y="connsiteY8948"/>
                    </a:cxn>
                    <a:cxn ang="0">
                      <a:pos x="connsiteX8949" y="connsiteY8949"/>
                    </a:cxn>
                    <a:cxn ang="0">
                      <a:pos x="connsiteX8950" y="connsiteY8950"/>
                    </a:cxn>
                    <a:cxn ang="0">
                      <a:pos x="connsiteX8951" y="connsiteY8951"/>
                    </a:cxn>
                    <a:cxn ang="0">
                      <a:pos x="connsiteX8952" y="connsiteY8952"/>
                    </a:cxn>
                    <a:cxn ang="0">
                      <a:pos x="connsiteX8953" y="connsiteY8953"/>
                    </a:cxn>
                    <a:cxn ang="0">
                      <a:pos x="connsiteX8954" y="connsiteY8954"/>
                    </a:cxn>
                    <a:cxn ang="0">
                      <a:pos x="connsiteX8955" y="connsiteY8955"/>
                    </a:cxn>
                    <a:cxn ang="0">
                      <a:pos x="connsiteX8956" y="connsiteY8956"/>
                    </a:cxn>
                    <a:cxn ang="0">
                      <a:pos x="connsiteX8957" y="connsiteY8957"/>
                    </a:cxn>
                    <a:cxn ang="0">
                      <a:pos x="connsiteX8958" y="connsiteY8958"/>
                    </a:cxn>
                    <a:cxn ang="0">
                      <a:pos x="connsiteX8959" y="connsiteY8959"/>
                    </a:cxn>
                    <a:cxn ang="0">
                      <a:pos x="connsiteX8960" y="connsiteY8960"/>
                    </a:cxn>
                    <a:cxn ang="0">
                      <a:pos x="connsiteX8961" y="connsiteY8961"/>
                    </a:cxn>
                    <a:cxn ang="0">
                      <a:pos x="connsiteX8962" y="connsiteY8962"/>
                    </a:cxn>
                    <a:cxn ang="0">
                      <a:pos x="connsiteX8963" y="connsiteY8963"/>
                    </a:cxn>
                    <a:cxn ang="0">
                      <a:pos x="connsiteX8964" y="connsiteY8964"/>
                    </a:cxn>
                    <a:cxn ang="0">
                      <a:pos x="connsiteX8965" y="connsiteY8965"/>
                    </a:cxn>
                    <a:cxn ang="0">
                      <a:pos x="connsiteX8966" y="connsiteY8966"/>
                    </a:cxn>
                    <a:cxn ang="0">
                      <a:pos x="connsiteX8967" y="connsiteY8967"/>
                    </a:cxn>
                    <a:cxn ang="0">
                      <a:pos x="connsiteX8968" y="connsiteY8968"/>
                    </a:cxn>
                    <a:cxn ang="0">
                      <a:pos x="connsiteX8969" y="connsiteY8969"/>
                    </a:cxn>
                    <a:cxn ang="0">
                      <a:pos x="connsiteX8970" y="connsiteY8970"/>
                    </a:cxn>
                    <a:cxn ang="0">
                      <a:pos x="connsiteX8971" y="connsiteY8971"/>
                    </a:cxn>
                    <a:cxn ang="0">
                      <a:pos x="connsiteX8972" y="connsiteY8972"/>
                    </a:cxn>
                    <a:cxn ang="0">
                      <a:pos x="connsiteX8973" y="connsiteY8973"/>
                    </a:cxn>
                    <a:cxn ang="0">
                      <a:pos x="connsiteX8974" y="connsiteY8974"/>
                    </a:cxn>
                    <a:cxn ang="0">
                      <a:pos x="connsiteX8975" y="connsiteY8975"/>
                    </a:cxn>
                    <a:cxn ang="0">
                      <a:pos x="connsiteX8976" y="connsiteY8976"/>
                    </a:cxn>
                    <a:cxn ang="0">
                      <a:pos x="connsiteX8977" y="connsiteY8977"/>
                    </a:cxn>
                    <a:cxn ang="0">
                      <a:pos x="connsiteX8978" y="connsiteY8978"/>
                    </a:cxn>
                    <a:cxn ang="0">
                      <a:pos x="connsiteX8979" y="connsiteY8979"/>
                    </a:cxn>
                    <a:cxn ang="0">
                      <a:pos x="connsiteX8980" y="connsiteY8980"/>
                    </a:cxn>
                    <a:cxn ang="0">
                      <a:pos x="connsiteX8981" y="connsiteY8981"/>
                    </a:cxn>
                    <a:cxn ang="0">
                      <a:pos x="connsiteX8982" y="connsiteY8982"/>
                    </a:cxn>
                    <a:cxn ang="0">
                      <a:pos x="connsiteX8983" y="connsiteY8983"/>
                    </a:cxn>
                    <a:cxn ang="0">
                      <a:pos x="connsiteX8984" y="connsiteY8984"/>
                    </a:cxn>
                    <a:cxn ang="0">
                      <a:pos x="connsiteX8985" y="connsiteY8985"/>
                    </a:cxn>
                    <a:cxn ang="0">
                      <a:pos x="connsiteX8986" y="connsiteY8986"/>
                    </a:cxn>
                    <a:cxn ang="0">
                      <a:pos x="connsiteX8987" y="connsiteY8987"/>
                    </a:cxn>
                    <a:cxn ang="0">
                      <a:pos x="connsiteX8988" y="connsiteY8988"/>
                    </a:cxn>
                    <a:cxn ang="0">
                      <a:pos x="connsiteX8989" y="connsiteY8989"/>
                    </a:cxn>
                    <a:cxn ang="0">
                      <a:pos x="connsiteX8990" y="connsiteY8990"/>
                    </a:cxn>
                    <a:cxn ang="0">
                      <a:pos x="connsiteX8991" y="connsiteY8991"/>
                    </a:cxn>
                    <a:cxn ang="0">
                      <a:pos x="connsiteX8992" y="connsiteY8992"/>
                    </a:cxn>
                    <a:cxn ang="0">
                      <a:pos x="connsiteX8993" y="connsiteY8993"/>
                    </a:cxn>
                    <a:cxn ang="0">
                      <a:pos x="connsiteX8994" y="connsiteY8994"/>
                    </a:cxn>
                    <a:cxn ang="0">
                      <a:pos x="connsiteX8995" y="connsiteY8995"/>
                    </a:cxn>
                    <a:cxn ang="0">
                      <a:pos x="connsiteX8996" y="connsiteY8996"/>
                    </a:cxn>
                    <a:cxn ang="0">
                      <a:pos x="connsiteX8997" y="connsiteY8997"/>
                    </a:cxn>
                    <a:cxn ang="0">
                      <a:pos x="connsiteX8998" y="connsiteY8998"/>
                    </a:cxn>
                    <a:cxn ang="0">
                      <a:pos x="connsiteX8999" y="connsiteY8999"/>
                    </a:cxn>
                    <a:cxn ang="0">
                      <a:pos x="connsiteX9000" y="connsiteY9000"/>
                    </a:cxn>
                    <a:cxn ang="0">
                      <a:pos x="connsiteX9001" y="connsiteY9001"/>
                    </a:cxn>
                    <a:cxn ang="0">
                      <a:pos x="connsiteX9002" y="connsiteY9002"/>
                    </a:cxn>
                    <a:cxn ang="0">
                      <a:pos x="connsiteX9003" y="connsiteY9003"/>
                    </a:cxn>
                    <a:cxn ang="0">
                      <a:pos x="connsiteX9004" y="connsiteY9004"/>
                    </a:cxn>
                    <a:cxn ang="0">
                      <a:pos x="connsiteX9005" y="connsiteY9005"/>
                    </a:cxn>
                    <a:cxn ang="0">
                      <a:pos x="connsiteX9006" y="connsiteY9006"/>
                    </a:cxn>
                    <a:cxn ang="0">
                      <a:pos x="connsiteX9007" y="connsiteY9007"/>
                    </a:cxn>
                    <a:cxn ang="0">
                      <a:pos x="connsiteX9008" y="connsiteY9008"/>
                    </a:cxn>
                    <a:cxn ang="0">
                      <a:pos x="connsiteX9009" y="connsiteY9009"/>
                    </a:cxn>
                    <a:cxn ang="0">
                      <a:pos x="connsiteX9010" y="connsiteY9010"/>
                    </a:cxn>
                    <a:cxn ang="0">
                      <a:pos x="connsiteX9011" y="connsiteY9011"/>
                    </a:cxn>
                    <a:cxn ang="0">
                      <a:pos x="connsiteX9012" y="connsiteY9012"/>
                    </a:cxn>
                    <a:cxn ang="0">
                      <a:pos x="connsiteX9013" y="connsiteY9013"/>
                    </a:cxn>
                    <a:cxn ang="0">
                      <a:pos x="connsiteX9014" y="connsiteY9014"/>
                    </a:cxn>
                    <a:cxn ang="0">
                      <a:pos x="connsiteX9015" y="connsiteY9015"/>
                    </a:cxn>
                    <a:cxn ang="0">
                      <a:pos x="connsiteX9016" y="connsiteY9016"/>
                    </a:cxn>
                    <a:cxn ang="0">
                      <a:pos x="connsiteX9017" y="connsiteY9017"/>
                    </a:cxn>
                    <a:cxn ang="0">
                      <a:pos x="connsiteX9018" y="connsiteY9018"/>
                    </a:cxn>
                    <a:cxn ang="0">
                      <a:pos x="connsiteX9019" y="connsiteY9019"/>
                    </a:cxn>
                    <a:cxn ang="0">
                      <a:pos x="connsiteX9020" y="connsiteY9020"/>
                    </a:cxn>
                    <a:cxn ang="0">
                      <a:pos x="connsiteX9021" y="connsiteY9021"/>
                    </a:cxn>
                    <a:cxn ang="0">
                      <a:pos x="connsiteX9022" y="connsiteY9022"/>
                    </a:cxn>
                    <a:cxn ang="0">
                      <a:pos x="connsiteX9023" y="connsiteY9023"/>
                    </a:cxn>
                    <a:cxn ang="0">
                      <a:pos x="connsiteX9024" y="connsiteY9024"/>
                    </a:cxn>
                    <a:cxn ang="0">
                      <a:pos x="connsiteX9025" y="connsiteY9025"/>
                    </a:cxn>
                    <a:cxn ang="0">
                      <a:pos x="connsiteX9026" y="connsiteY9026"/>
                    </a:cxn>
                    <a:cxn ang="0">
                      <a:pos x="connsiteX9027" y="connsiteY9027"/>
                    </a:cxn>
                    <a:cxn ang="0">
                      <a:pos x="connsiteX9028" y="connsiteY9028"/>
                    </a:cxn>
                    <a:cxn ang="0">
                      <a:pos x="connsiteX9029" y="connsiteY9029"/>
                    </a:cxn>
                    <a:cxn ang="0">
                      <a:pos x="connsiteX9030" y="connsiteY9030"/>
                    </a:cxn>
                    <a:cxn ang="0">
                      <a:pos x="connsiteX9031" y="connsiteY9031"/>
                    </a:cxn>
                    <a:cxn ang="0">
                      <a:pos x="connsiteX9032" y="connsiteY9032"/>
                    </a:cxn>
                    <a:cxn ang="0">
                      <a:pos x="connsiteX9033" y="connsiteY9033"/>
                    </a:cxn>
                    <a:cxn ang="0">
                      <a:pos x="connsiteX9034" y="connsiteY9034"/>
                    </a:cxn>
                    <a:cxn ang="0">
                      <a:pos x="connsiteX9035" y="connsiteY9035"/>
                    </a:cxn>
                    <a:cxn ang="0">
                      <a:pos x="connsiteX9036" y="connsiteY9036"/>
                    </a:cxn>
                    <a:cxn ang="0">
                      <a:pos x="connsiteX9037" y="connsiteY9037"/>
                    </a:cxn>
                    <a:cxn ang="0">
                      <a:pos x="connsiteX9038" y="connsiteY9038"/>
                    </a:cxn>
                    <a:cxn ang="0">
                      <a:pos x="connsiteX9039" y="connsiteY9039"/>
                    </a:cxn>
                    <a:cxn ang="0">
                      <a:pos x="connsiteX9040" y="connsiteY9040"/>
                    </a:cxn>
                    <a:cxn ang="0">
                      <a:pos x="connsiteX9041" y="connsiteY9041"/>
                    </a:cxn>
                    <a:cxn ang="0">
                      <a:pos x="connsiteX9042" y="connsiteY9042"/>
                    </a:cxn>
                    <a:cxn ang="0">
                      <a:pos x="connsiteX9043" y="connsiteY9043"/>
                    </a:cxn>
                    <a:cxn ang="0">
                      <a:pos x="connsiteX9044" y="connsiteY9044"/>
                    </a:cxn>
                    <a:cxn ang="0">
                      <a:pos x="connsiteX9045" y="connsiteY9045"/>
                    </a:cxn>
                    <a:cxn ang="0">
                      <a:pos x="connsiteX9046" y="connsiteY9046"/>
                    </a:cxn>
                    <a:cxn ang="0">
                      <a:pos x="connsiteX9047" y="connsiteY9047"/>
                    </a:cxn>
                    <a:cxn ang="0">
                      <a:pos x="connsiteX9048" y="connsiteY9048"/>
                    </a:cxn>
                    <a:cxn ang="0">
                      <a:pos x="connsiteX9049" y="connsiteY9049"/>
                    </a:cxn>
                    <a:cxn ang="0">
                      <a:pos x="connsiteX9050" y="connsiteY9050"/>
                    </a:cxn>
                    <a:cxn ang="0">
                      <a:pos x="connsiteX9051" y="connsiteY9051"/>
                    </a:cxn>
                    <a:cxn ang="0">
                      <a:pos x="connsiteX9052" y="connsiteY9052"/>
                    </a:cxn>
                    <a:cxn ang="0">
                      <a:pos x="connsiteX9053" y="connsiteY9053"/>
                    </a:cxn>
                    <a:cxn ang="0">
                      <a:pos x="connsiteX9054" y="connsiteY9054"/>
                    </a:cxn>
                    <a:cxn ang="0">
                      <a:pos x="connsiteX9055" y="connsiteY9055"/>
                    </a:cxn>
                    <a:cxn ang="0">
                      <a:pos x="connsiteX9056" y="connsiteY9056"/>
                    </a:cxn>
                    <a:cxn ang="0">
                      <a:pos x="connsiteX9057" y="connsiteY9057"/>
                    </a:cxn>
                    <a:cxn ang="0">
                      <a:pos x="connsiteX9058" y="connsiteY9058"/>
                    </a:cxn>
                    <a:cxn ang="0">
                      <a:pos x="connsiteX9059" y="connsiteY9059"/>
                    </a:cxn>
                    <a:cxn ang="0">
                      <a:pos x="connsiteX9060" y="connsiteY9060"/>
                    </a:cxn>
                    <a:cxn ang="0">
                      <a:pos x="connsiteX9061" y="connsiteY9061"/>
                    </a:cxn>
                    <a:cxn ang="0">
                      <a:pos x="connsiteX9062" y="connsiteY9062"/>
                    </a:cxn>
                    <a:cxn ang="0">
                      <a:pos x="connsiteX9063" y="connsiteY9063"/>
                    </a:cxn>
                    <a:cxn ang="0">
                      <a:pos x="connsiteX9064" y="connsiteY9064"/>
                    </a:cxn>
                    <a:cxn ang="0">
                      <a:pos x="connsiteX9065" y="connsiteY9065"/>
                    </a:cxn>
                    <a:cxn ang="0">
                      <a:pos x="connsiteX9066" y="connsiteY9066"/>
                    </a:cxn>
                    <a:cxn ang="0">
                      <a:pos x="connsiteX9067" y="connsiteY9067"/>
                    </a:cxn>
                    <a:cxn ang="0">
                      <a:pos x="connsiteX9068" y="connsiteY9068"/>
                    </a:cxn>
                    <a:cxn ang="0">
                      <a:pos x="connsiteX9069" y="connsiteY9069"/>
                    </a:cxn>
                    <a:cxn ang="0">
                      <a:pos x="connsiteX9070" y="connsiteY9070"/>
                    </a:cxn>
                    <a:cxn ang="0">
                      <a:pos x="connsiteX9071" y="connsiteY9071"/>
                    </a:cxn>
                    <a:cxn ang="0">
                      <a:pos x="connsiteX9072" y="connsiteY9072"/>
                    </a:cxn>
                    <a:cxn ang="0">
                      <a:pos x="connsiteX9073" y="connsiteY9073"/>
                    </a:cxn>
                    <a:cxn ang="0">
                      <a:pos x="connsiteX9074" y="connsiteY9074"/>
                    </a:cxn>
                    <a:cxn ang="0">
                      <a:pos x="connsiteX9075" y="connsiteY9075"/>
                    </a:cxn>
                    <a:cxn ang="0">
                      <a:pos x="connsiteX9076" y="connsiteY9076"/>
                    </a:cxn>
                    <a:cxn ang="0">
                      <a:pos x="connsiteX9077" y="connsiteY9077"/>
                    </a:cxn>
                    <a:cxn ang="0">
                      <a:pos x="connsiteX9078" y="connsiteY9078"/>
                    </a:cxn>
                    <a:cxn ang="0">
                      <a:pos x="connsiteX9079" y="connsiteY9079"/>
                    </a:cxn>
                    <a:cxn ang="0">
                      <a:pos x="connsiteX9080" y="connsiteY9080"/>
                    </a:cxn>
                    <a:cxn ang="0">
                      <a:pos x="connsiteX9081" y="connsiteY9081"/>
                    </a:cxn>
                    <a:cxn ang="0">
                      <a:pos x="connsiteX9082" y="connsiteY9082"/>
                    </a:cxn>
                    <a:cxn ang="0">
                      <a:pos x="connsiteX9083" y="connsiteY9083"/>
                    </a:cxn>
                    <a:cxn ang="0">
                      <a:pos x="connsiteX9084" y="connsiteY9084"/>
                    </a:cxn>
                    <a:cxn ang="0">
                      <a:pos x="connsiteX9085" y="connsiteY9085"/>
                    </a:cxn>
                    <a:cxn ang="0">
                      <a:pos x="connsiteX9086" y="connsiteY9086"/>
                    </a:cxn>
                    <a:cxn ang="0">
                      <a:pos x="connsiteX9087" y="connsiteY9087"/>
                    </a:cxn>
                    <a:cxn ang="0">
                      <a:pos x="connsiteX9088" y="connsiteY9088"/>
                    </a:cxn>
                    <a:cxn ang="0">
                      <a:pos x="connsiteX9089" y="connsiteY9089"/>
                    </a:cxn>
                    <a:cxn ang="0">
                      <a:pos x="connsiteX9090" y="connsiteY9090"/>
                    </a:cxn>
                    <a:cxn ang="0">
                      <a:pos x="connsiteX9091" y="connsiteY9091"/>
                    </a:cxn>
                    <a:cxn ang="0">
                      <a:pos x="connsiteX9092" y="connsiteY9092"/>
                    </a:cxn>
                    <a:cxn ang="0">
                      <a:pos x="connsiteX9093" y="connsiteY9093"/>
                    </a:cxn>
                    <a:cxn ang="0">
                      <a:pos x="connsiteX9094" y="connsiteY9094"/>
                    </a:cxn>
                    <a:cxn ang="0">
                      <a:pos x="connsiteX9095" y="connsiteY9095"/>
                    </a:cxn>
                    <a:cxn ang="0">
                      <a:pos x="connsiteX9096" y="connsiteY9096"/>
                    </a:cxn>
                    <a:cxn ang="0">
                      <a:pos x="connsiteX9097" y="connsiteY9097"/>
                    </a:cxn>
                    <a:cxn ang="0">
                      <a:pos x="connsiteX9098" y="connsiteY9098"/>
                    </a:cxn>
                    <a:cxn ang="0">
                      <a:pos x="connsiteX9099" y="connsiteY9099"/>
                    </a:cxn>
                    <a:cxn ang="0">
                      <a:pos x="connsiteX9100" y="connsiteY9100"/>
                    </a:cxn>
                    <a:cxn ang="0">
                      <a:pos x="connsiteX9101" y="connsiteY9101"/>
                    </a:cxn>
                    <a:cxn ang="0">
                      <a:pos x="connsiteX9102" y="connsiteY9102"/>
                    </a:cxn>
                    <a:cxn ang="0">
                      <a:pos x="connsiteX9103" y="connsiteY9103"/>
                    </a:cxn>
                    <a:cxn ang="0">
                      <a:pos x="connsiteX9104" y="connsiteY9104"/>
                    </a:cxn>
                    <a:cxn ang="0">
                      <a:pos x="connsiteX9105" y="connsiteY9105"/>
                    </a:cxn>
                    <a:cxn ang="0">
                      <a:pos x="connsiteX9106" y="connsiteY9106"/>
                    </a:cxn>
                    <a:cxn ang="0">
                      <a:pos x="connsiteX9107" y="connsiteY9107"/>
                    </a:cxn>
                    <a:cxn ang="0">
                      <a:pos x="connsiteX9108" y="connsiteY9108"/>
                    </a:cxn>
                    <a:cxn ang="0">
                      <a:pos x="connsiteX9109" y="connsiteY9109"/>
                    </a:cxn>
                    <a:cxn ang="0">
                      <a:pos x="connsiteX9110" y="connsiteY9110"/>
                    </a:cxn>
                    <a:cxn ang="0">
                      <a:pos x="connsiteX9111" y="connsiteY9111"/>
                    </a:cxn>
                    <a:cxn ang="0">
                      <a:pos x="connsiteX9112" y="connsiteY9112"/>
                    </a:cxn>
                    <a:cxn ang="0">
                      <a:pos x="connsiteX9113" y="connsiteY9113"/>
                    </a:cxn>
                    <a:cxn ang="0">
                      <a:pos x="connsiteX9114" y="connsiteY9114"/>
                    </a:cxn>
                    <a:cxn ang="0">
                      <a:pos x="connsiteX9115" y="connsiteY9115"/>
                    </a:cxn>
                    <a:cxn ang="0">
                      <a:pos x="connsiteX9116" y="connsiteY9116"/>
                    </a:cxn>
                    <a:cxn ang="0">
                      <a:pos x="connsiteX9117" y="connsiteY9117"/>
                    </a:cxn>
                    <a:cxn ang="0">
                      <a:pos x="connsiteX9118" y="connsiteY9118"/>
                    </a:cxn>
                    <a:cxn ang="0">
                      <a:pos x="connsiteX9119" y="connsiteY9119"/>
                    </a:cxn>
                    <a:cxn ang="0">
                      <a:pos x="connsiteX9120" y="connsiteY9120"/>
                    </a:cxn>
                    <a:cxn ang="0">
                      <a:pos x="connsiteX9121" y="connsiteY9121"/>
                    </a:cxn>
                    <a:cxn ang="0">
                      <a:pos x="connsiteX9122" y="connsiteY9122"/>
                    </a:cxn>
                    <a:cxn ang="0">
                      <a:pos x="connsiteX9123" y="connsiteY9123"/>
                    </a:cxn>
                    <a:cxn ang="0">
                      <a:pos x="connsiteX9124" y="connsiteY9124"/>
                    </a:cxn>
                    <a:cxn ang="0">
                      <a:pos x="connsiteX9125" y="connsiteY9125"/>
                    </a:cxn>
                    <a:cxn ang="0">
                      <a:pos x="connsiteX9126" y="connsiteY9126"/>
                    </a:cxn>
                    <a:cxn ang="0">
                      <a:pos x="connsiteX9127" y="connsiteY9127"/>
                    </a:cxn>
                    <a:cxn ang="0">
                      <a:pos x="connsiteX9128" y="connsiteY9128"/>
                    </a:cxn>
                    <a:cxn ang="0">
                      <a:pos x="connsiteX9129" y="connsiteY9129"/>
                    </a:cxn>
                    <a:cxn ang="0">
                      <a:pos x="connsiteX9130" y="connsiteY9130"/>
                    </a:cxn>
                    <a:cxn ang="0">
                      <a:pos x="connsiteX9131" y="connsiteY9131"/>
                    </a:cxn>
                    <a:cxn ang="0">
                      <a:pos x="connsiteX9132" y="connsiteY9132"/>
                    </a:cxn>
                    <a:cxn ang="0">
                      <a:pos x="connsiteX9133" y="connsiteY9133"/>
                    </a:cxn>
                    <a:cxn ang="0">
                      <a:pos x="connsiteX9134" y="connsiteY9134"/>
                    </a:cxn>
                    <a:cxn ang="0">
                      <a:pos x="connsiteX9135" y="connsiteY9135"/>
                    </a:cxn>
                    <a:cxn ang="0">
                      <a:pos x="connsiteX9136" y="connsiteY9136"/>
                    </a:cxn>
                    <a:cxn ang="0">
                      <a:pos x="connsiteX9137" y="connsiteY9137"/>
                    </a:cxn>
                    <a:cxn ang="0">
                      <a:pos x="connsiteX9138" y="connsiteY9138"/>
                    </a:cxn>
                    <a:cxn ang="0">
                      <a:pos x="connsiteX9139" y="connsiteY9139"/>
                    </a:cxn>
                    <a:cxn ang="0">
                      <a:pos x="connsiteX9140" y="connsiteY9140"/>
                    </a:cxn>
                    <a:cxn ang="0">
                      <a:pos x="connsiteX9141" y="connsiteY9141"/>
                    </a:cxn>
                    <a:cxn ang="0">
                      <a:pos x="connsiteX9142" y="connsiteY9142"/>
                    </a:cxn>
                    <a:cxn ang="0">
                      <a:pos x="connsiteX9143" y="connsiteY9143"/>
                    </a:cxn>
                    <a:cxn ang="0">
                      <a:pos x="connsiteX9144" y="connsiteY9144"/>
                    </a:cxn>
                    <a:cxn ang="0">
                      <a:pos x="connsiteX9145" y="connsiteY9145"/>
                    </a:cxn>
                    <a:cxn ang="0">
                      <a:pos x="connsiteX9146" y="connsiteY9146"/>
                    </a:cxn>
                    <a:cxn ang="0">
                      <a:pos x="connsiteX9147" y="connsiteY9147"/>
                    </a:cxn>
                    <a:cxn ang="0">
                      <a:pos x="connsiteX9148" y="connsiteY9148"/>
                    </a:cxn>
                    <a:cxn ang="0">
                      <a:pos x="connsiteX9149" y="connsiteY9149"/>
                    </a:cxn>
                    <a:cxn ang="0">
                      <a:pos x="connsiteX9150" y="connsiteY9150"/>
                    </a:cxn>
                    <a:cxn ang="0">
                      <a:pos x="connsiteX9151" y="connsiteY9151"/>
                    </a:cxn>
                    <a:cxn ang="0">
                      <a:pos x="connsiteX9152" y="connsiteY9152"/>
                    </a:cxn>
                    <a:cxn ang="0">
                      <a:pos x="connsiteX9153" y="connsiteY9153"/>
                    </a:cxn>
                    <a:cxn ang="0">
                      <a:pos x="connsiteX9154" y="connsiteY9154"/>
                    </a:cxn>
                    <a:cxn ang="0">
                      <a:pos x="connsiteX9155" y="connsiteY9155"/>
                    </a:cxn>
                    <a:cxn ang="0">
                      <a:pos x="connsiteX9156" y="connsiteY9156"/>
                    </a:cxn>
                    <a:cxn ang="0">
                      <a:pos x="connsiteX9157" y="connsiteY9157"/>
                    </a:cxn>
                    <a:cxn ang="0">
                      <a:pos x="connsiteX9158" y="connsiteY9158"/>
                    </a:cxn>
                    <a:cxn ang="0">
                      <a:pos x="connsiteX9159" y="connsiteY9159"/>
                    </a:cxn>
                    <a:cxn ang="0">
                      <a:pos x="connsiteX9160" y="connsiteY9160"/>
                    </a:cxn>
                    <a:cxn ang="0">
                      <a:pos x="connsiteX9161" y="connsiteY9161"/>
                    </a:cxn>
                    <a:cxn ang="0">
                      <a:pos x="connsiteX9162" y="connsiteY9162"/>
                    </a:cxn>
                    <a:cxn ang="0">
                      <a:pos x="connsiteX9163" y="connsiteY9163"/>
                    </a:cxn>
                    <a:cxn ang="0">
                      <a:pos x="connsiteX9164" y="connsiteY9164"/>
                    </a:cxn>
                    <a:cxn ang="0">
                      <a:pos x="connsiteX9165" y="connsiteY9165"/>
                    </a:cxn>
                    <a:cxn ang="0">
                      <a:pos x="connsiteX9166" y="connsiteY9166"/>
                    </a:cxn>
                    <a:cxn ang="0">
                      <a:pos x="connsiteX9167" y="connsiteY9167"/>
                    </a:cxn>
                    <a:cxn ang="0">
                      <a:pos x="connsiteX9168" y="connsiteY9168"/>
                    </a:cxn>
                    <a:cxn ang="0">
                      <a:pos x="connsiteX9169" y="connsiteY9169"/>
                    </a:cxn>
                    <a:cxn ang="0">
                      <a:pos x="connsiteX9170" y="connsiteY9170"/>
                    </a:cxn>
                    <a:cxn ang="0">
                      <a:pos x="connsiteX9171" y="connsiteY9171"/>
                    </a:cxn>
                    <a:cxn ang="0">
                      <a:pos x="connsiteX9172" y="connsiteY9172"/>
                    </a:cxn>
                    <a:cxn ang="0">
                      <a:pos x="connsiteX9173" y="connsiteY9173"/>
                    </a:cxn>
                    <a:cxn ang="0">
                      <a:pos x="connsiteX9174" y="connsiteY9174"/>
                    </a:cxn>
                    <a:cxn ang="0">
                      <a:pos x="connsiteX9175" y="connsiteY9175"/>
                    </a:cxn>
                    <a:cxn ang="0">
                      <a:pos x="connsiteX9176" y="connsiteY9176"/>
                    </a:cxn>
                    <a:cxn ang="0">
                      <a:pos x="connsiteX9177" y="connsiteY9177"/>
                    </a:cxn>
                    <a:cxn ang="0">
                      <a:pos x="connsiteX9178" y="connsiteY9178"/>
                    </a:cxn>
                    <a:cxn ang="0">
                      <a:pos x="connsiteX9179" y="connsiteY9179"/>
                    </a:cxn>
                    <a:cxn ang="0">
                      <a:pos x="connsiteX9180" y="connsiteY9180"/>
                    </a:cxn>
                    <a:cxn ang="0">
                      <a:pos x="connsiteX9181" y="connsiteY9181"/>
                    </a:cxn>
                    <a:cxn ang="0">
                      <a:pos x="connsiteX9182" y="connsiteY9182"/>
                    </a:cxn>
                    <a:cxn ang="0">
                      <a:pos x="connsiteX9183" y="connsiteY9183"/>
                    </a:cxn>
                    <a:cxn ang="0">
                      <a:pos x="connsiteX9184" y="connsiteY9184"/>
                    </a:cxn>
                    <a:cxn ang="0">
                      <a:pos x="connsiteX9185" y="connsiteY9185"/>
                    </a:cxn>
                    <a:cxn ang="0">
                      <a:pos x="connsiteX9186" y="connsiteY9186"/>
                    </a:cxn>
                    <a:cxn ang="0">
                      <a:pos x="connsiteX9187" y="connsiteY9187"/>
                    </a:cxn>
                    <a:cxn ang="0">
                      <a:pos x="connsiteX9188" y="connsiteY9188"/>
                    </a:cxn>
                    <a:cxn ang="0">
                      <a:pos x="connsiteX9189" y="connsiteY9189"/>
                    </a:cxn>
                    <a:cxn ang="0">
                      <a:pos x="connsiteX9190" y="connsiteY9190"/>
                    </a:cxn>
                    <a:cxn ang="0">
                      <a:pos x="connsiteX9191" y="connsiteY9191"/>
                    </a:cxn>
                    <a:cxn ang="0">
                      <a:pos x="connsiteX9192" y="connsiteY9192"/>
                    </a:cxn>
                    <a:cxn ang="0">
                      <a:pos x="connsiteX9193" y="connsiteY9193"/>
                    </a:cxn>
                    <a:cxn ang="0">
                      <a:pos x="connsiteX9194" y="connsiteY9194"/>
                    </a:cxn>
                    <a:cxn ang="0">
                      <a:pos x="connsiteX9195" y="connsiteY9195"/>
                    </a:cxn>
                    <a:cxn ang="0">
                      <a:pos x="connsiteX9196" y="connsiteY9196"/>
                    </a:cxn>
                    <a:cxn ang="0">
                      <a:pos x="connsiteX9197" y="connsiteY9197"/>
                    </a:cxn>
                    <a:cxn ang="0">
                      <a:pos x="connsiteX9198" y="connsiteY9198"/>
                    </a:cxn>
                    <a:cxn ang="0">
                      <a:pos x="connsiteX9199" y="connsiteY9199"/>
                    </a:cxn>
                    <a:cxn ang="0">
                      <a:pos x="connsiteX9200" y="connsiteY9200"/>
                    </a:cxn>
                    <a:cxn ang="0">
                      <a:pos x="connsiteX9201" y="connsiteY9201"/>
                    </a:cxn>
                    <a:cxn ang="0">
                      <a:pos x="connsiteX9202" y="connsiteY9202"/>
                    </a:cxn>
                    <a:cxn ang="0">
                      <a:pos x="connsiteX9203" y="connsiteY9203"/>
                    </a:cxn>
                    <a:cxn ang="0">
                      <a:pos x="connsiteX9204" y="connsiteY9204"/>
                    </a:cxn>
                    <a:cxn ang="0">
                      <a:pos x="connsiteX9205" y="connsiteY9205"/>
                    </a:cxn>
                    <a:cxn ang="0">
                      <a:pos x="connsiteX9206" y="connsiteY9206"/>
                    </a:cxn>
                    <a:cxn ang="0">
                      <a:pos x="connsiteX9207" y="connsiteY9207"/>
                    </a:cxn>
                    <a:cxn ang="0">
                      <a:pos x="connsiteX9208" y="connsiteY9208"/>
                    </a:cxn>
                    <a:cxn ang="0">
                      <a:pos x="connsiteX9209" y="connsiteY9209"/>
                    </a:cxn>
                    <a:cxn ang="0">
                      <a:pos x="connsiteX9210" y="connsiteY9210"/>
                    </a:cxn>
                    <a:cxn ang="0">
                      <a:pos x="connsiteX9211" y="connsiteY9211"/>
                    </a:cxn>
                    <a:cxn ang="0">
                      <a:pos x="connsiteX9212" y="connsiteY9212"/>
                    </a:cxn>
                    <a:cxn ang="0">
                      <a:pos x="connsiteX9213" y="connsiteY9213"/>
                    </a:cxn>
                    <a:cxn ang="0">
                      <a:pos x="connsiteX9214" y="connsiteY9214"/>
                    </a:cxn>
                    <a:cxn ang="0">
                      <a:pos x="connsiteX9215" y="connsiteY9215"/>
                    </a:cxn>
                    <a:cxn ang="0">
                      <a:pos x="connsiteX9216" y="connsiteY9216"/>
                    </a:cxn>
                    <a:cxn ang="0">
                      <a:pos x="connsiteX9217" y="connsiteY9217"/>
                    </a:cxn>
                    <a:cxn ang="0">
                      <a:pos x="connsiteX9218" y="connsiteY9218"/>
                    </a:cxn>
                    <a:cxn ang="0">
                      <a:pos x="connsiteX9219" y="connsiteY9219"/>
                    </a:cxn>
                    <a:cxn ang="0">
                      <a:pos x="connsiteX9220" y="connsiteY9220"/>
                    </a:cxn>
                    <a:cxn ang="0">
                      <a:pos x="connsiteX9221" y="connsiteY9221"/>
                    </a:cxn>
                    <a:cxn ang="0">
                      <a:pos x="connsiteX9222" y="connsiteY9222"/>
                    </a:cxn>
                    <a:cxn ang="0">
                      <a:pos x="connsiteX9223" y="connsiteY9223"/>
                    </a:cxn>
                    <a:cxn ang="0">
                      <a:pos x="connsiteX9224" y="connsiteY9224"/>
                    </a:cxn>
                    <a:cxn ang="0">
                      <a:pos x="connsiteX9225" y="connsiteY9225"/>
                    </a:cxn>
                    <a:cxn ang="0">
                      <a:pos x="connsiteX9226" y="connsiteY9226"/>
                    </a:cxn>
                    <a:cxn ang="0">
                      <a:pos x="connsiteX9227" y="connsiteY9227"/>
                    </a:cxn>
                    <a:cxn ang="0">
                      <a:pos x="connsiteX9228" y="connsiteY9228"/>
                    </a:cxn>
                    <a:cxn ang="0">
                      <a:pos x="connsiteX9229" y="connsiteY9229"/>
                    </a:cxn>
                    <a:cxn ang="0">
                      <a:pos x="connsiteX9230" y="connsiteY9230"/>
                    </a:cxn>
                    <a:cxn ang="0">
                      <a:pos x="connsiteX9231" y="connsiteY9231"/>
                    </a:cxn>
                    <a:cxn ang="0">
                      <a:pos x="connsiteX9232" y="connsiteY9232"/>
                    </a:cxn>
                    <a:cxn ang="0">
                      <a:pos x="connsiteX9233" y="connsiteY9233"/>
                    </a:cxn>
                    <a:cxn ang="0">
                      <a:pos x="connsiteX9234" y="connsiteY9234"/>
                    </a:cxn>
                    <a:cxn ang="0">
                      <a:pos x="connsiteX9235" y="connsiteY9235"/>
                    </a:cxn>
                    <a:cxn ang="0">
                      <a:pos x="connsiteX9236" y="connsiteY9236"/>
                    </a:cxn>
                    <a:cxn ang="0">
                      <a:pos x="connsiteX9237" y="connsiteY9237"/>
                    </a:cxn>
                    <a:cxn ang="0">
                      <a:pos x="connsiteX9238" y="connsiteY9238"/>
                    </a:cxn>
                    <a:cxn ang="0">
                      <a:pos x="connsiteX9239" y="connsiteY9239"/>
                    </a:cxn>
                    <a:cxn ang="0">
                      <a:pos x="connsiteX9240" y="connsiteY9240"/>
                    </a:cxn>
                    <a:cxn ang="0">
                      <a:pos x="connsiteX9241" y="connsiteY9241"/>
                    </a:cxn>
                    <a:cxn ang="0">
                      <a:pos x="connsiteX9242" y="connsiteY9242"/>
                    </a:cxn>
                    <a:cxn ang="0">
                      <a:pos x="connsiteX9243" y="connsiteY9243"/>
                    </a:cxn>
                    <a:cxn ang="0">
                      <a:pos x="connsiteX9244" y="connsiteY9244"/>
                    </a:cxn>
                    <a:cxn ang="0">
                      <a:pos x="connsiteX9245" y="connsiteY9245"/>
                    </a:cxn>
                    <a:cxn ang="0">
                      <a:pos x="connsiteX9246" y="connsiteY9246"/>
                    </a:cxn>
                    <a:cxn ang="0">
                      <a:pos x="connsiteX9247" y="connsiteY9247"/>
                    </a:cxn>
                    <a:cxn ang="0">
                      <a:pos x="connsiteX9248" y="connsiteY9248"/>
                    </a:cxn>
                    <a:cxn ang="0">
                      <a:pos x="connsiteX9249" y="connsiteY9249"/>
                    </a:cxn>
                    <a:cxn ang="0">
                      <a:pos x="connsiteX9250" y="connsiteY9250"/>
                    </a:cxn>
                    <a:cxn ang="0">
                      <a:pos x="connsiteX9251" y="connsiteY9251"/>
                    </a:cxn>
                    <a:cxn ang="0">
                      <a:pos x="connsiteX9252" y="connsiteY9252"/>
                    </a:cxn>
                    <a:cxn ang="0">
                      <a:pos x="connsiteX9253" y="connsiteY9253"/>
                    </a:cxn>
                    <a:cxn ang="0">
                      <a:pos x="connsiteX9254" y="connsiteY9254"/>
                    </a:cxn>
                    <a:cxn ang="0">
                      <a:pos x="connsiteX9255" y="connsiteY9255"/>
                    </a:cxn>
                    <a:cxn ang="0">
                      <a:pos x="connsiteX9256" y="connsiteY9256"/>
                    </a:cxn>
                    <a:cxn ang="0">
                      <a:pos x="connsiteX9257" y="connsiteY9257"/>
                    </a:cxn>
                    <a:cxn ang="0">
                      <a:pos x="connsiteX9258" y="connsiteY9258"/>
                    </a:cxn>
                    <a:cxn ang="0">
                      <a:pos x="connsiteX9259" y="connsiteY9259"/>
                    </a:cxn>
                    <a:cxn ang="0">
                      <a:pos x="connsiteX9260" y="connsiteY9260"/>
                    </a:cxn>
                    <a:cxn ang="0">
                      <a:pos x="connsiteX9261" y="connsiteY9261"/>
                    </a:cxn>
                    <a:cxn ang="0">
                      <a:pos x="connsiteX9262" y="connsiteY9262"/>
                    </a:cxn>
                    <a:cxn ang="0">
                      <a:pos x="connsiteX9263" y="connsiteY9263"/>
                    </a:cxn>
                    <a:cxn ang="0">
                      <a:pos x="connsiteX9264" y="connsiteY9264"/>
                    </a:cxn>
                    <a:cxn ang="0">
                      <a:pos x="connsiteX9265" y="connsiteY9265"/>
                    </a:cxn>
                    <a:cxn ang="0">
                      <a:pos x="connsiteX9266" y="connsiteY9266"/>
                    </a:cxn>
                    <a:cxn ang="0">
                      <a:pos x="connsiteX9267" y="connsiteY9267"/>
                    </a:cxn>
                    <a:cxn ang="0">
                      <a:pos x="connsiteX9268" y="connsiteY9268"/>
                    </a:cxn>
                    <a:cxn ang="0">
                      <a:pos x="connsiteX9269" y="connsiteY9269"/>
                    </a:cxn>
                    <a:cxn ang="0">
                      <a:pos x="connsiteX9270" y="connsiteY9270"/>
                    </a:cxn>
                    <a:cxn ang="0">
                      <a:pos x="connsiteX9271" y="connsiteY9271"/>
                    </a:cxn>
                    <a:cxn ang="0">
                      <a:pos x="connsiteX9272" y="connsiteY9272"/>
                    </a:cxn>
                    <a:cxn ang="0">
                      <a:pos x="connsiteX9273" y="connsiteY9273"/>
                    </a:cxn>
                    <a:cxn ang="0">
                      <a:pos x="connsiteX9274" y="connsiteY9274"/>
                    </a:cxn>
                    <a:cxn ang="0">
                      <a:pos x="connsiteX9275" y="connsiteY9275"/>
                    </a:cxn>
                    <a:cxn ang="0">
                      <a:pos x="connsiteX9276" y="connsiteY9276"/>
                    </a:cxn>
                    <a:cxn ang="0">
                      <a:pos x="connsiteX9277" y="connsiteY9277"/>
                    </a:cxn>
                    <a:cxn ang="0">
                      <a:pos x="connsiteX9278" y="connsiteY9278"/>
                    </a:cxn>
                    <a:cxn ang="0">
                      <a:pos x="connsiteX9279" y="connsiteY9279"/>
                    </a:cxn>
                    <a:cxn ang="0">
                      <a:pos x="connsiteX9280" y="connsiteY9280"/>
                    </a:cxn>
                    <a:cxn ang="0">
                      <a:pos x="connsiteX9281" y="connsiteY9281"/>
                    </a:cxn>
                    <a:cxn ang="0">
                      <a:pos x="connsiteX9282" y="connsiteY9282"/>
                    </a:cxn>
                    <a:cxn ang="0">
                      <a:pos x="connsiteX9283" y="connsiteY9283"/>
                    </a:cxn>
                    <a:cxn ang="0">
                      <a:pos x="connsiteX9284" y="connsiteY9284"/>
                    </a:cxn>
                    <a:cxn ang="0">
                      <a:pos x="connsiteX9285" y="connsiteY9285"/>
                    </a:cxn>
                    <a:cxn ang="0">
                      <a:pos x="connsiteX9286" y="connsiteY9286"/>
                    </a:cxn>
                    <a:cxn ang="0">
                      <a:pos x="connsiteX9287" y="connsiteY9287"/>
                    </a:cxn>
                    <a:cxn ang="0">
                      <a:pos x="connsiteX9288" y="connsiteY9288"/>
                    </a:cxn>
                    <a:cxn ang="0">
                      <a:pos x="connsiteX9289" y="connsiteY9289"/>
                    </a:cxn>
                    <a:cxn ang="0">
                      <a:pos x="connsiteX9290" y="connsiteY9290"/>
                    </a:cxn>
                    <a:cxn ang="0">
                      <a:pos x="connsiteX9291" y="connsiteY9291"/>
                    </a:cxn>
                    <a:cxn ang="0">
                      <a:pos x="connsiteX9292" y="connsiteY9292"/>
                    </a:cxn>
                    <a:cxn ang="0">
                      <a:pos x="connsiteX9293" y="connsiteY9293"/>
                    </a:cxn>
                    <a:cxn ang="0">
                      <a:pos x="connsiteX9294" y="connsiteY9294"/>
                    </a:cxn>
                    <a:cxn ang="0">
                      <a:pos x="connsiteX9295" y="connsiteY9295"/>
                    </a:cxn>
                    <a:cxn ang="0">
                      <a:pos x="connsiteX9296" y="connsiteY9296"/>
                    </a:cxn>
                    <a:cxn ang="0">
                      <a:pos x="connsiteX9297" y="connsiteY9297"/>
                    </a:cxn>
                    <a:cxn ang="0">
                      <a:pos x="connsiteX9298" y="connsiteY9298"/>
                    </a:cxn>
                    <a:cxn ang="0">
                      <a:pos x="connsiteX9299" y="connsiteY9299"/>
                    </a:cxn>
                    <a:cxn ang="0">
                      <a:pos x="connsiteX9300" y="connsiteY9300"/>
                    </a:cxn>
                    <a:cxn ang="0">
                      <a:pos x="connsiteX9301" y="connsiteY9301"/>
                    </a:cxn>
                    <a:cxn ang="0">
                      <a:pos x="connsiteX9302" y="connsiteY9302"/>
                    </a:cxn>
                    <a:cxn ang="0">
                      <a:pos x="connsiteX9303" y="connsiteY9303"/>
                    </a:cxn>
                    <a:cxn ang="0">
                      <a:pos x="connsiteX9304" y="connsiteY9304"/>
                    </a:cxn>
                    <a:cxn ang="0">
                      <a:pos x="connsiteX9305" y="connsiteY9305"/>
                    </a:cxn>
                    <a:cxn ang="0">
                      <a:pos x="connsiteX9306" y="connsiteY9306"/>
                    </a:cxn>
                    <a:cxn ang="0">
                      <a:pos x="connsiteX9307" y="connsiteY9307"/>
                    </a:cxn>
                    <a:cxn ang="0">
                      <a:pos x="connsiteX9308" y="connsiteY9308"/>
                    </a:cxn>
                    <a:cxn ang="0">
                      <a:pos x="connsiteX9309" y="connsiteY9309"/>
                    </a:cxn>
                    <a:cxn ang="0">
                      <a:pos x="connsiteX9310" y="connsiteY9310"/>
                    </a:cxn>
                    <a:cxn ang="0">
                      <a:pos x="connsiteX9311" y="connsiteY9311"/>
                    </a:cxn>
                    <a:cxn ang="0">
                      <a:pos x="connsiteX9312" y="connsiteY9312"/>
                    </a:cxn>
                    <a:cxn ang="0">
                      <a:pos x="connsiteX9313" y="connsiteY9313"/>
                    </a:cxn>
                    <a:cxn ang="0">
                      <a:pos x="connsiteX9314" y="connsiteY9314"/>
                    </a:cxn>
                    <a:cxn ang="0">
                      <a:pos x="connsiteX9315" y="connsiteY9315"/>
                    </a:cxn>
                    <a:cxn ang="0">
                      <a:pos x="connsiteX9316" y="connsiteY9316"/>
                    </a:cxn>
                    <a:cxn ang="0">
                      <a:pos x="connsiteX9317" y="connsiteY9317"/>
                    </a:cxn>
                    <a:cxn ang="0">
                      <a:pos x="connsiteX9318" y="connsiteY9318"/>
                    </a:cxn>
                    <a:cxn ang="0">
                      <a:pos x="connsiteX9319" y="connsiteY9319"/>
                    </a:cxn>
                    <a:cxn ang="0">
                      <a:pos x="connsiteX9320" y="connsiteY9320"/>
                    </a:cxn>
                    <a:cxn ang="0">
                      <a:pos x="connsiteX9321" y="connsiteY9321"/>
                    </a:cxn>
                    <a:cxn ang="0">
                      <a:pos x="connsiteX9322" y="connsiteY9322"/>
                    </a:cxn>
                    <a:cxn ang="0">
                      <a:pos x="connsiteX9323" y="connsiteY9323"/>
                    </a:cxn>
                    <a:cxn ang="0">
                      <a:pos x="connsiteX9324" y="connsiteY9324"/>
                    </a:cxn>
                    <a:cxn ang="0">
                      <a:pos x="connsiteX9325" y="connsiteY9325"/>
                    </a:cxn>
                    <a:cxn ang="0">
                      <a:pos x="connsiteX9326" y="connsiteY9326"/>
                    </a:cxn>
                    <a:cxn ang="0">
                      <a:pos x="connsiteX9327" y="connsiteY9327"/>
                    </a:cxn>
                    <a:cxn ang="0">
                      <a:pos x="connsiteX9328" y="connsiteY9328"/>
                    </a:cxn>
                    <a:cxn ang="0">
                      <a:pos x="connsiteX9329" y="connsiteY9329"/>
                    </a:cxn>
                    <a:cxn ang="0">
                      <a:pos x="connsiteX9330" y="connsiteY9330"/>
                    </a:cxn>
                    <a:cxn ang="0">
                      <a:pos x="connsiteX9331" y="connsiteY9331"/>
                    </a:cxn>
                    <a:cxn ang="0">
                      <a:pos x="connsiteX9332" y="connsiteY9332"/>
                    </a:cxn>
                    <a:cxn ang="0">
                      <a:pos x="connsiteX9333" y="connsiteY9333"/>
                    </a:cxn>
                    <a:cxn ang="0">
                      <a:pos x="connsiteX9334" y="connsiteY9334"/>
                    </a:cxn>
                    <a:cxn ang="0">
                      <a:pos x="connsiteX9335" y="connsiteY9335"/>
                    </a:cxn>
                    <a:cxn ang="0">
                      <a:pos x="connsiteX9336" y="connsiteY9336"/>
                    </a:cxn>
                    <a:cxn ang="0">
                      <a:pos x="connsiteX9337" y="connsiteY9337"/>
                    </a:cxn>
                    <a:cxn ang="0">
                      <a:pos x="connsiteX9338" y="connsiteY9338"/>
                    </a:cxn>
                    <a:cxn ang="0">
                      <a:pos x="connsiteX9339" y="connsiteY9339"/>
                    </a:cxn>
                    <a:cxn ang="0">
                      <a:pos x="connsiteX9340" y="connsiteY9340"/>
                    </a:cxn>
                    <a:cxn ang="0">
                      <a:pos x="connsiteX9341" y="connsiteY9341"/>
                    </a:cxn>
                    <a:cxn ang="0">
                      <a:pos x="connsiteX9342" y="connsiteY9342"/>
                    </a:cxn>
                    <a:cxn ang="0">
                      <a:pos x="connsiteX9343" y="connsiteY9343"/>
                    </a:cxn>
                    <a:cxn ang="0">
                      <a:pos x="connsiteX9344" y="connsiteY9344"/>
                    </a:cxn>
                    <a:cxn ang="0">
                      <a:pos x="connsiteX9345" y="connsiteY9345"/>
                    </a:cxn>
                    <a:cxn ang="0">
                      <a:pos x="connsiteX9346" y="connsiteY9346"/>
                    </a:cxn>
                    <a:cxn ang="0">
                      <a:pos x="connsiteX9347" y="connsiteY9347"/>
                    </a:cxn>
                    <a:cxn ang="0">
                      <a:pos x="connsiteX9348" y="connsiteY9348"/>
                    </a:cxn>
                    <a:cxn ang="0">
                      <a:pos x="connsiteX9349" y="connsiteY9349"/>
                    </a:cxn>
                    <a:cxn ang="0">
                      <a:pos x="connsiteX9350" y="connsiteY9350"/>
                    </a:cxn>
                    <a:cxn ang="0">
                      <a:pos x="connsiteX9351" y="connsiteY9351"/>
                    </a:cxn>
                    <a:cxn ang="0">
                      <a:pos x="connsiteX9352" y="connsiteY9352"/>
                    </a:cxn>
                    <a:cxn ang="0">
                      <a:pos x="connsiteX9353" y="connsiteY9353"/>
                    </a:cxn>
                    <a:cxn ang="0">
                      <a:pos x="connsiteX9354" y="connsiteY9354"/>
                    </a:cxn>
                    <a:cxn ang="0">
                      <a:pos x="connsiteX9355" y="connsiteY9355"/>
                    </a:cxn>
                    <a:cxn ang="0">
                      <a:pos x="connsiteX9356" y="connsiteY9356"/>
                    </a:cxn>
                    <a:cxn ang="0">
                      <a:pos x="connsiteX9357" y="connsiteY9357"/>
                    </a:cxn>
                    <a:cxn ang="0">
                      <a:pos x="connsiteX9358" y="connsiteY9358"/>
                    </a:cxn>
                    <a:cxn ang="0">
                      <a:pos x="connsiteX9359" y="connsiteY9359"/>
                    </a:cxn>
                    <a:cxn ang="0">
                      <a:pos x="connsiteX9360" y="connsiteY9360"/>
                    </a:cxn>
                    <a:cxn ang="0">
                      <a:pos x="connsiteX9361" y="connsiteY9361"/>
                    </a:cxn>
                    <a:cxn ang="0">
                      <a:pos x="connsiteX9362" y="connsiteY9362"/>
                    </a:cxn>
                    <a:cxn ang="0">
                      <a:pos x="connsiteX9363" y="connsiteY9363"/>
                    </a:cxn>
                    <a:cxn ang="0">
                      <a:pos x="connsiteX9364" y="connsiteY9364"/>
                    </a:cxn>
                    <a:cxn ang="0">
                      <a:pos x="connsiteX9365" y="connsiteY9365"/>
                    </a:cxn>
                    <a:cxn ang="0">
                      <a:pos x="connsiteX9366" y="connsiteY9366"/>
                    </a:cxn>
                    <a:cxn ang="0">
                      <a:pos x="connsiteX9367" y="connsiteY9367"/>
                    </a:cxn>
                    <a:cxn ang="0">
                      <a:pos x="connsiteX9368" y="connsiteY9368"/>
                    </a:cxn>
                    <a:cxn ang="0">
                      <a:pos x="connsiteX9369" y="connsiteY9369"/>
                    </a:cxn>
                    <a:cxn ang="0">
                      <a:pos x="connsiteX9370" y="connsiteY9370"/>
                    </a:cxn>
                    <a:cxn ang="0">
                      <a:pos x="connsiteX9371" y="connsiteY9371"/>
                    </a:cxn>
                    <a:cxn ang="0">
                      <a:pos x="connsiteX9372" y="connsiteY9372"/>
                    </a:cxn>
                    <a:cxn ang="0">
                      <a:pos x="connsiteX9373" y="connsiteY9373"/>
                    </a:cxn>
                    <a:cxn ang="0">
                      <a:pos x="connsiteX9374" y="connsiteY9374"/>
                    </a:cxn>
                    <a:cxn ang="0">
                      <a:pos x="connsiteX9375" y="connsiteY9375"/>
                    </a:cxn>
                    <a:cxn ang="0">
                      <a:pos x="connsiteX9376" y="connsiteY9376"/>
                    </a:cxn>
                    <a:cxn ang="0">
                      <a:pos x="connsiteX9377" y="connsiteY9377"/>
                    </a:cxn>
                    <a:cxn ang="0">
                      <a:pos x="connsiteX9378" y="connsiteY9378"/>
                    </a:cxn>
                    <a:cxn ang="0">
                      <a:pos x="connsiteX9379" y="connsiteY9379"/>
                    </a:cxn>
                    <a:cxn ang="0">
                      <a:pos x="connsiteX9380" y="connsiteY9380"/>
                    </a:cxn>
                    <a:cxn ang="0">
                      <a:pos x="connsiteX9381" y="connsiteY9381"/>
                    </a:cxn>
                    <a:cxn ang="0">
                      <a:pos x="connsiteX9382" y="connsiteY9382"/>
                    </a:cxn>
                    <a:cxn ang="0">
                      <a:pos x="connsiteX9383" y="connsiteY9383"/>
                    </a:cxn>
                    <a:cxn ang="0">
                      <a:pos x="connsiteX9384" y="connsiteY9384"/>
                    </a:cxn>
                    <a:cxn ang="0">
                      <a:pos x="connsiteX9385" y="connsiteY9385"/>
                    </a:cxn>
                    <a:cxn ang="0">
                      <a:pos x="connsiteX9386" y="connsiteY9386"/>
                    </a:cxn>
                    <a:cxn ang="0">
                      <a:pos x="connsiteX9387" y="connsiteY9387"/>
                    </a:cxn>
                    <a:cxn ang="0">
                      <a:pos x="connsiteX9388" y="connsiteY9388"/>
                    </a:cxn>
                    <a:cxn ang="0">
                      <a:pos x="connsiteX9389" y="connsiteY9389"/>
                    </a:cxn>
                    <a:cxn ang="0">
                      <a:pos x="connsiteX9390" y="connsiteY9390"/>
                    </a:cxn>
                    <a:cxn ang="0">
                      <a:pos x="connsiteX9391" y="connsiteY9391"/>
                    </a:cxn>
                    <a:cxn ang="0">
                      <a:pos x="connsiteX9392" y="connsiteY9392"/>
                    </a:cxn>
                    <a:cxn ang="0">
                      <a:pos x="connsiteX9393" y="connsiteY9393"/>
                    </a:cxn>
                    <a:cxn ang="0">
                      <a:pos x="connsiteX9394" y="connsiteY9394"/>
                    </a:cxn>
                    <a:cxn ang="0">
                      <a:pos x="connsiteX9395" y="connsiteY9395"/>
                    </a:cxn>
                    <a:cxn ang="0">
                      <a:pos x="connsiteX9396" y="connsiteY9396"/>
                    </a:cxn>
                    <a:cxn ang="0">
                      <a:pos x="connsiteX9397" y="connsiteY9397"/>
                    </a:cxn>
                    <a:cxn ang="0">
                      <a:pos x="connsiteX9398" y="connsiteY9398"/>
                    </a:cxn>
                    <a:cxn ang="0">
                      <a:pos x="connsiteX9399" y="connsiteY9399"/>
                    </a:cxn>
                    <a:cxn ang="0">
                      <a:pos x="connsiteX9400" y="connsiteY9400"/>
                    </a:cxn>
                    <a:cxn ang="0">
                      <a:pos x="connsiteX9401" y="connsiteY9401"/>
                    </a:cxn>
                    <a:cxn ang="0">
                      <a:pos x="connsiteX9402" y="connsiteY9402"/>
                    </a:cxn>
                    <a:cxn ang="0">
                      <a:pos x="connsiteX9403" y="connsiteY9403"/>
                    </a:cxn>
                    <a:cxn ang="0">
                      <a:pos x="connsiteX9404" y="connsiteY9404"/>
                    </a:cxn>
                    <a:cxn ang="0">
                      <a:pos x="connsiteX9405" y="connsiteY9405"/>
                    </a:cxn>
                    <a:cxn ang="0">
                      <a:pos x="connsiteX9406" y="connsiteY9406"/>
                    </a:cxn>
                    <a:cxn ang="0">
                      <a:pos x="connsiteX9407" y="connsiteY9407"/>
                    </a:cxn>
                    <a:cxn ang="0">
                      <a:pos x="connsiteX9408" y="connsiteY9408"/>
                    </a:cxn>
                    <a:cxn ang="0">
                      <a:pos x="connsiteX9409" y="connsiteY9409"/>
                    </a:cxn>
                    <a:cxn ang="0">
                      <a:pos x="connsiteX9410" y="connsiteY9410"/>
                    </a:cxn>
                    <a:cxn ang="0">
                      <a:pos x="connsiteX9411" y="connsiteY9411"/>
                    </a:cxn>
                    <a:cxn ang="0">
                      <a:pos x="connsiteX9412" y="connsiteY9412"/>
                    </a:cxn>
                    <a:cxn ang="0">
                      <a:pos x="connsiteX9413" y="connsiteY9413"/>
                    </a:cxn>
                    <a:cxn ang="0">
                      <a:pos x="connsiteX9414" y="connsiteY9414"/>
                    </a:cxn>
                    <a:cxn ang="0">
                      <a:pos x="connsiteX9415" y="connsiteY9415"/>
                    </a:cxn>
                    <a:cxn ang="0">
                      <a:pos x="connsiteX9416" y="connsiteY9416"/>
                    </a:cxn>
                    <a:cxn ang="0">
                      <a:pos x="connsiteX9417" y="connsiteY9417"/>
                    </a:cxn>
                    <a:cxn ang="0">
                      <a:pos x="connsiteX9418" y="connsiteY9418"/>
                    </a:cxn>
                    <a:cxn ang="0">
                      <a:pos x="connsiteX9419" y="connsiteY9419"/>
                    </a:cxn>
                    <a:cxn ang="0">
                      <a:pos x="connsiteX9420" y="connsiteY9420"/>
                    </a:cxn>
                    <a:cxn ang="0">
                      <a:pos x="connsiteX9421" y="connsiteY9421"/>
                    </a:cxn>
                    <a:cxn ang="0">
                      <a:pos x="connsiteX9422" y="connsiteY9422"/>
                    </a:cxn>
                    <a:cxn ang="0">
                      <a:pos x="connsiteX9423" y="connsiteY9423"/>
                    </a:cxn>
                    <a:cxn ang="0">
                      <a:pos x="connsiteX9424" y="connsiteY9424"/>
                    </a:cxn>
                    <a:cxn ang="0">
                      <a:pos x="connsiteX9425" y="connsiteY9425"/>
                    </a:cxn>
                    <a:cxn ang="0">
                      <a:pos x="connsiteX9426" y="connsiteY9426"/>
                    </a:cxn>
                    <a:cxn ang="0">
                      <a:pos x="connsiteX9427" y="connsiteY9427"/>
                    </a:cxn>
                    <a:cxn ang="0">
                      <a:pos x="connsiteX9428" y="connsiteY9428"/>
                    </a:cxn>
                    <a:cxn ang="0">
                      <a:pos x="connsiteX9429" y="connsiteY9429"/>
                    </a:cxn>
                    <a:cxn ang="0">
                      <a:pos x="connsiteX9430" y="connsiteY9430"/>
                    </a:cxn>
                    <a:cxn ang="0">
                      <a:pos x="connsiteX9431" y="connsiteY9431"/>
                    </a:cxn>
                    <a:cxn ang="0">
                      <a:pos x="connsiteX9432" y="connsiteY9432"/>
                    </a:cxn>
                    <a:cxn ang="0">
                      <a:pos x="connsiteX9433" y="connsiteY9433"/>
                    </a:cxn>
                    <a:cxn ang="0">
                      <a:pos x="connsiteX9434" y="connsiteY9434"/>
                    </a:cxn>
                    <a:cxn ang="0">
                      <a:pos x="connsiteX9435" y="connsiteY9435"/>
                    </a:cxn>
                    <a:cxn ang="0">
                      <a:pos x="connsiteX9436" y="connsiteY9436"/>
                    </a:cxn>
                    <a:cxn ang="0">
                      <a:pos x="connsiteX9437" y="connsiteY9437"/>
                    </a:cxn>
                    <a:cxn ang="0">
                      <a:pos x="connsiteX9438" y="connsiteY9438"/>
                    </a:cxn>
                    <a:cxn ang="0">
                      <a:pos x="connsiteX9439" y="connsiteY9439"/>
                    </a:cxn>
                    <a:cxn ang="0">
                      <a:pos x="connsiteX9440" y="connsiteY9440"/>
                    </a:cxn>
                    <a:cxn ang="0">
                      <a:pos x="connsiteX9441" y="connsiteY9441"/>
                    </a:cxn>
                    <a:cxn ang="0">
                      <a:pos x="connsiteX9442" y="connsiteY9442"/>
                    </a:cxn>
                    <a:cxn ang="0">
                      <a:pos x="connsiteX9443" y="connsiteY9443"/>
                    </a:cxn>
                    <a:cxn ang="0">
                      <a:pos x="connsiteX9444" y="connsiteY9444"/>
                    </a:cxn>
                    <a:cxn ang="0">
                      <a:pos x="connsiteX9445" y="connsiteY9445"/>
                    </a:cxn>
                    <a:cxn ang="0">
                      <a:pos x="connsiteX9446" y="connsiteY9446"/>
                    </a:cxn>
                    <a:cxn ang="0">
                      <a:pos x="connsiteX9447" y="connsiteY9447"/>
                    </a:cxn>
                    <a:cxn ang="0">
                      <a:pos x="connsiteX9448" y="connsiteY9448"/>
                    </a:cxn>
                    <a:cxn ang="0">
                      <a:pos x="connsiteX9449" y="connsiteY9449"/>
                    </a:cxn>
                    <a:cxn ang="0">
                      <a:pos x="connsiteX9450" y="connsiteY9450"/>
                    </a:cxn>
                    <a:cxn ang="0">
                      <a:pos x="connsiteX9451" y="connsiteY9451"/>
                    </a:cxn>
                    <a:cxn ang="0">
                      <a:pos x="connsiteX9452" y="connsiteY9452"/>
                    </a:cxn>
                    <a:cxn ang="0">
                      <a:pos x="connsiteX9453" y="connsiteY9453"/>
                    </a:cxn>
                    <a:cxn ang="0">
                      <a:pos x="connsiteX9454" y="connsiteY9454"/>
                    </a:cxn>
                    <a:cxn ang="0">
                      <a:pos x="connsiteX9455" y="connsiteY9455"/>
                    </a:cxn>
                    <a:cxn ang="0">
                      <a:pos x="connsiteX9456" y="connsiteY9456"/>
                    </a:cxn>
                  </a:cxnLst>
                  <a:rect l="l" t="t" r="r" b="b"/>
                  <a:pathLst>
                    <a:path w="952345" h="742078">
                      <a:moveTo>
                        <a:pt x="490646" y="711"/>
                      </a:moveTo>
                      <a:lnTo>
                        <a:pt x="491005" y="503"/>
                      </a:lnTo>
                      <a:lnTo>
                        <a:pt x="491722" y="168"/>
                      </a:lnTo>
                      <a:cubicBezTo>
                        <a:pt x="492011" y="29"/>
                        <a:pt x="492347" y="-17"/>
                        <a:pt x="492682" y="6"/>
                      </a:cubicBezTo>
                      <a:cubicBezTo>
                        <a:pt x="492682" y="6"/>
                        <a:pt x="493215" y="64"/>
                        <a:pt x="493168" y="40"/>
                      </a:cubicBezTo>
                      <a:lnTo>
                        <a:pt x="493677" y="75"/>
                      </a:lnTo>
                      <a:lnTo>
                        <a:pt x="495274" y="133"/>
                      </a:lnTo>
                      <a:lnTo>
                        <a:pt x="496188" y="295"/>
                      </a:lnTo>
                      <a:lnTo>
                        <a:pt x="496905" y="538"/>
                      </a:lnTo>
                      <a:cubicBezTo>
                        <a:pt x="497021" y="596"/>
                        <a:pt x="497160" y="642"/>
                        <a:pt x="497276" y="723"/>
                      </a:cubicBezTo>
                      <a:lnTo>
                        <a:pt x="497669" y="966"/>
                      </a:lnTo>
                      <a:lnTo>
                        <a:pt x="498062" y="1163"/>
                      </a:lnTo>
                      <a:lnTo>
                        <a:pt x="498513" y="1371"/>
                      </a:lnTo>
                      <a:cubicBezTo>
                        <a:pt x="498629" y="1429"/>
                        <a:pt x="498756" y="1510"/>
                        <a:pt x="498861" y="1579"/>
                      </a:cubicBezTo>
                      <a:lnTo>
                        <a:pt x="499289" y="1903"/>
                      </a:lnTo>
                      <a:lnTo>
                        <a:pt x="499636" y="2215"/>
                      </a:lnTo>
                      <a:lnTo>
                        <a:pt x="499659" y="2215"/>
                      </a:lnTo>
                      <a:lnTo>
                        <a:pt x="500746" y="2146"/>
                      </a:lnTo>
                      <a:lnTo>
                        <a:pt x="501140" y="2077"/>
                      </a:lnTo>
                      <a:lnTo>
                        <a:pt x="501822" y="1984"/>
                      </a:lnTo>
                      <a:lnTo>
                        <a:pt x="502505" y="1949"/>
                      </a:lnTo>
                      <a:cubicBezTo>
                        <a:pt x="502841" y="1938"/>
                        <a:pt x="503176" y="2007"/>
                        <a:pt x="503477" y="2146"/>
                      </a:cubicBezTo>
                      <a:cubicBezTo>
                        <a:pt x="503477" y="2146"/>
                        <a:pt x="503963" y="2389"/>
                        <a:pt x="503928" y="2377"/>
                      </a:cubicBezTo>
                      <a:lnTo>
                        <a:pt x="504090" y="2458"/>
                      </a:lnTo>
                      <a:lnTo>
                        <a:pt x="504842" y="2528"/>
                      </a:lnTo>
                      <a:lnTo>
                        <a:pt x="505976" y="2725"/>
                      </a:lnTo>
                      <a:lnTo>
                        <a:pt x="506335" y="2759"/>
                      </a:lnTo>
                      <a:lnTo>
                        <a:pt x="506751" y="2759"/>
                      </a:lnTo>
                      <a:cubicBezTo>
                        <a:pt x="507318" y="2759"/>
                        <a:pt x="507850" y="2991"/>
                        <a:pt x="508220" y="3396"/>
                      </a:cubicBezTo>
                      <a:cubicBezTo>
                        <a:pt x="508614" y="3812"/>
                        <a:pt x="508799" y="4356"/>
                        <a:pt x="508741" y="4923"/>
                      </a:cubicBezTo>
                      <a:lnTo>
                        <a:pt x="508729" y="5154"/>
                      </a:lnTo>
                      <a:lnTo>
                        <a:pt x="508753" y="5258"/>
                      </a:lnTo>
                      <a:lnTo>
                        <a:pt x="508845" y="5536"/>
                      </a:lnTo>
                      <a:lnTo>
                        <a:pt x="509262" y="6392"/>
                      </a:lnTo>
                      <a:cubicBezTo>
                        <a:pt x="509331" y="6531"/>
                        <a:pt x="509366" y="6658"/>
                        <a:pt x="509412" y="6797"/>
                      </a:cubicBezTo>
                      <a:lnTo>
                        <a:pt x="509528" y="7318"/>
                      </a:lnTo>
                      <a:lnTo>
                        <a:pt x="509713" y="8613"/>
                      </a:lnTo>
                      <a:lnTo>
                        <a:pt x="509794" y="9898"/>
                      </a:lnTo>
                      <a:cubicBezTo>
                        <a:pt x="509794" y="9898"/>
                        <a:pt x="509805" y="10430"/>
                        <a:pt x="509805" y="10407"/>
                      </a:cubicBezTo>
                      <a:lnTo>
                        <a:pt x="509817" y="11355"/>
                      </a:lnTo>
                      <a:lnTo>
                        <a:pt x="509840" y="11494"/>
                      </a:lnTo>
                      <a:lnTo>
                        <a:pt x="509944" y="11749"/>
                      </a:lnTo>
                      <a:lnTo>
                        <a:pt x="510176" y="12455"/>
                      </a:lnTo>
                      <a:lnTo>
                        <a:pt x="510338" y="13241"/>
                      </a:lnTo>
                      <a:cubicBezTo>
                        <a:pt x="510407" y="13646"/>
                        <a:pt x="510349" y="14063"/>
                        <a:pt x="510176" y="14433"/>
                      </a:cubicBezTo>
                      <a:lnTo>
                        <a:pt x="509944" y="14896"/>
                      </a:lnTo>
                      <a:lnTo>
                        <a:pt x="509539" y="15567"/>
                      </a:lnTo>
                      <a:lnTo>
                        <a:pt x="509111" y="16145"/>
                      </a:lnTo>
                      <a:lnTo>
                        <a:pt x="508787" y="16492"/>
                      </a:lnTo>
                      <a:cubicBezTo>
                        <a:pt x="508949" y="16920"/>
                        <a:pt x="508961" y="17406"/>
                        <a:pt x="508810" y="17846"/>
                      </a:cubicBezTo>
                      <a:lnTo>
                        <a:pt x="508648" y="18332"/>
                      </a:lnTo>
                      <a:cubicBezTo>
                        <a:pt x="508579" y="18517"/>
                        <a:pt x="508486" y="18691"/>
                        <a:pt x="508382" y="18853"/>
                      </a:cubicBezTo>
                      <a:lnTo>
                        <a:pt x="508070" y="19292"/>
                      </a:lnTo>
                      <a:lnTo>
                        <a:pt x="507711" y="19720"/>
                      </a:lnTo>
                      <a:lnTo>
                        <a:pt x="507561" y="19952"/>
                      </a:lnTo>
                      <a:lnTo>
                        <a:pt x="507491" y="20091"/>
                      </a:lnTo>
                      <a:lnTo>
                        <a:pt x="507376" y="20727"/>
                      </a:lnTo>
                      <a:lnTo>
                        <a:pt x="507376" y="20877"/>
                      </a:lnTo>
                      <a:lnTo>
                        <a:pt x="507387" y="20877"/>
                      </a:lnTo>
                      <a:cubicBezTo>
                        <a:pt x="507526" y="21074"/>
                        <a:pt x="507619" y="21294"/>
                        <a:pt x="507665" y="21502"/>
                      </a:cubicBezTo>
                      <a:lnTo>
                        <a:pt x="507804" y="21988"/>
                      </a:lnTo>
                      <a:cubicBezTo>
                        <a:pt x="507885" y="22300"/>
                        <a:pt x="507885" y="22613"/>
                        <a:pt x="507815" y="22937"/>
                      </a:cubicBezTo>
                      <a:lnTo>
                        <a:pt x="507711" y="23423"/>
                      </a:lnTo>
                      <a:lnTo>
                        <a:pt x="507549" y="24279"/>
                      </a:lnTo>
                      <a:lnTo>
                        <a:pt x="507549" y="24591"/>
                      </a:lnTo>
                      <a:lnTo>
                        <a:pt x="507561" y="25042"/>
                      </a:lnTo>
                      <a:lnTo>
                        <a:pt x="507491" y="25922"/>
                      </a:lnTo>
                      <a:lnTo>
                        <a:pt x="507503" y="25817"/>
                      </a:lnTo>
                      <a:lnTo>
                        <a:pt x="507491" y="25956"/>
                      </a:lnTo>
                      <a:lnTo>
                        <a:pt x="507491" y="25968"/>
                      </a:lnTo>
                      <a:lnTo>
                        <a:pt x="507607" y="26222"/>
                      </a:lnTo>
                      <a:lnTo>
                        <a:pt x="507688" y="26338"/>
                      </a:lnTo>
                      <a:lnTo>
                        <a:pt x="507885" y="26523"/>
                      </a:lnTo>
                      <a:cubicBezTo>
                        <a:pt x="508047" y="26674"/>
                        <a:pt x="508197" y="26847"/>
                        <a:pt x="508301" y="27032"/>
                      </a:cubicBezTo>
                      <a:lnTo>
                        <a:pt x="508556" y="27495"/>
                      </a:lnTo>
                      <a:cubicBezTo>
                        <a:pt x="508660" y="27692"/>
                        <a:pt x="508741" y="27900"/>
                        <a:pt x="508764" y="28120"/>
                      </a:cubicBezTo>
                      <a:lnTo>
                        <a:pt x="508857" y="28629"/>
                      </a:lnTo>
                      <a:lnTo>
                        <a:pt x="508891" y="29288"/>
                      </a:lnTo>
                      <a:lnTo>
                        <a:pt x="508915" y="29427"/>
                      </a:lnTo>
                      <a:lnTo>
                        <a:pt x="509019" y="29624"/>
                      </a:lnTo>
                      <a:lnTo>
                        <a:pt x="509273" y="30399"/>
                      </a:lnTo>
                      <a:cubicBezTo>
                        <a:pt x="509470" y="31105"/>
                        <a:pt x="509262" y="31880"/>
                        <a:pt x="508729" y="32389"/>
                      </a:cubicBezTo>
                      <a:lnTo>
                        <a:pt x="508336" y="32759"/>
                      </a:lnTo>
                      <a:lnTo>
                        <a:pt x="507665" y="33257"/>
                      </a:lnTo>
                      <a:cubicBezTo>
                        <a:pt x="507121" y="33650"/>
                        <a:pt x="506392" y="33743"/>
                        <a:pt x="505768" y="33488"/>
                      </a:cubicBezTo>
                      <a:lnTo>
                        <a:pt x="505571" y="33581"/>
                      </a:lnTo>
                      <a:cubicBezTo>
                        <a:pt x="505501" y="33604"/>
                        <a:pt x="505455" y="33639"/>
                        <a:pt x="505386" y="33650"/>
                      </a:cubicBezTo>
                      <a:cubicBezTo>
                        <a:pt x="505316" y="33766"/>
                        <a:pt x="505235" y="33893"/>
                        <a:pt x="505143" y="33986"/>
                      </a:cubicBezTo>
                      <a:lnTo>
                        <a:pt x="504796" y="34391"/>
                      </a:lnTo>
                      <a:lnTo>
                        <a:pt x="504125" y="34981"/>
                      </a:lnTo>
                      <a:cubicBezTo>
                        <a:pt x="503859" y="35177"/>
                        <a:pt x="503546" y="35328"/>
                        <a:pt x="503234" y="35386"/>
                      </a:cubicBezTo>
                      <a:lnTo>
                        <a:pt x="503037" y="35420"/>
                      </a:lnTo>
                      <a:lnTo>
                        <a:pt x="502864" y="35513"/>
                      </a:lnTo>
                      <a:cubicBezTo>
                        <a:pt x="502702" y="35606"/>
                        <a:pt x="502516" y="35675"/>
                        <a:pt x="502343" y="35710"/>
                      </a:cubicBezTo>
                      <a:lnTo>
                        <a:pt x="501475" y="35895"/>
                      </a:lnTo>
                      <a:lnTo>
                        <a:pt x="500619" y="36265"/>
                      </a:lnTo>
                      <a:lnTo>
                        <a:pt x="500561" y="36323"/>
                      </a:lnTo>
                      <a:lnTo>
                        <a:pt x="500064" y="36832"/>
                      </a:lnTo>
                      <a:lnTo>
                        <a:pt x="499520" y="37295"/>
                      </a:lnTo>
                      <a:lnTo>
                        <a:pt x="498756" y="37757"/>
                      </a:lnTo>
                      <a:lnTo>
                        <a:pt x="498259" y="37954"/>
                      </a:lnTo>
                      <a:lnTo>
                        <a:pt x="498027" y="38116"/>
                      </a:lnTo>
                      <a:lnTo>
                        <a:pt x="497287" y="38533"/>
                      </a:lnTo>
                      <a:cubicBezTo>
                        <a:pt x="497137" y="38614"/>
                        <a:pt x="496963" y="38671"/>
                        <a:pt x="496789" y="38706"/>
                      </a:cubicBezTo>
                      <a:lnTo>
                        <a:pt x="496361" y="38799"/>
                      </a:lnTo>
                      <a:lnTo>
                        <a:pt x="496223" y="38857"/>
                      </a:lnTo>
                      <a:lnTo>
                        <a:pt x="495991" y="39007"/>
                      </a:lnTo>
                      <a:lnTo>
                        <a:pt x="495239" y="39377"/>
                      </a:lnTo>
                      <a:lnTo>
                        <a:pt x="494661" y="39585"/>
                      </a:lnTo>
                      <a:lnTo>
                        <a:pt x="494233" y="39771"/>
                      </a:lnTo>
                      <a:cubicBezTo>
                        <a:pt x="493897" y="39933"/>
                        <a:pt x="493527" y="39979"/>
                        <a:pt x="493145" y="39944"/>
                      </a:cubicBezTo>
                      <a:cubicBezTo>
                        <a:pt x="493145" y="39944"/>
                        <a:pt x="492624" y="39875"/>
                        <a:pt x="492648" y="39875"/>
                      </a:cubicBezTo>
                      <a:lnTo>
                        <a:pt x="492289" y="39840"/>
                      </a:lnTo>
                      <a:cubicBezTo>
                        <a:pt x="492081" y="39944"/>
                        <a:pt x="491849" y="40014"/>
                        <a:pt x="491618" y="40048"/>
                      </a:cubicBezTo>
                      <a:lnTo>
                        <a:pt x="491155" y="40106"/>
                      </a:lnTo>
                      <a:cubicBezTo>
                        <a:pt x="490982" y="40129"/>
                        <a:pt x="490820" y="40129"/>
                        <a:pt x="490658" y="40106"/>
                      </a:cubicBezTo>
                      <a:lnTo>
                        <a:pt x="490334" y="40083"/>
                      </a:lnTo>
                      <a:lnTo>
                        <a:pt x="490010" y="40106"/>
                      </a:lnTo>
                      <a:cubicBezTo>
                        <a:pt x="489755" y="40129"/>
                        <a:pt x="489489" y="40106"/>
                        <a:pt x="489246" y="40025"/>
                      </a:cubicBezTo>
                      <a:lnTo>
                        <a:pt x="489269" y="40060"/>
                      </a:lnTo>
                      <a:lnTo>
                        <a:pt x="489269" y="40071"/>
                      </a:lnTo>
                      <a:lnTo>
                        <a:pt x="489674" y="40187"/>
                      </a:lnTo>
                      <a:cubicBezTo>
                        <a:pt x="489963" y="40291"/>
                        <a:pt x="490241" y="40453"/>
                        <a:pt x="490461" y="40673"/>
                      </a:cubicBezTo>
                      <a:lnTo>
                        <a:pt x="490600" y="40673"/>
                      </a:lnTo>
                      <a:cubicBezTo>
                        <a:pt x="490935" y="40696"/>
                        <a:pt x="491236" y="40812"/>
                        <a:pt x="491525" y="40997"/>
                      </a:cubicBezTo>
                      <a:lnTo>
                        <a:pt x="491953" y="41263"/>
                      </a:lnTo>
                      <a:lnTo>
                        <a:pt x="492370" y="41506"/>
                      </a:lnTo>
                      <a:lnTo>
                        <a:pt x="492740" y="41714"/>
                      </a:lnTo>
                      <a:lnTo>
                        <a:pt x="492983" y="41818"/>
                      </a:lnTo>
                      <a:lnTo>
                        <a:pt x="493353" y="41923"/>
                      </a:lnTo>
                      <a:cubicBezTo>
                        <a:pt x="493492" y="41946"/>
                        <a:pt x="493619" y="42004"/>
                        <a:pt x="493747" y="42073"/>
                      </a:cubicBezTo>
                      <a:lnTo>
                        <a:pt x="494209" y="42316"/>
                      </a:lnTo>
                      <a:lnTo>
                        <a:pt x="494221" y="42316"/>
                      </a:lnTo>
                      <a:lnTo>
                        <a:pt x="494395" y="42316"/>
                      </a:lnTo>
                      <a:lnTo>
                        <a:pt x="494892" y="42351"/>
                      </a:lnTo>
                      <a:cubicBezTo>
                        <a:pt x="495308" y="42374"/>
                        <a:pt x="495690" y="42524"/>
                        <a:pt x="496014" y="42779"/>
                      </a:cubicBezTo>
                      <a:lnTo>
                        <a:pt x="496269" y="42987"/>
                      </a:lnTo>
                      <a:lnTo>
                        <a:pt x="496361" y="43022"/>
                      </a:lnTo>
                      <a:lnTo>
                        <a:pt x="496628" y="43091"/>
                      </a:lnTo>
                      <a:lnTo>
                        <a:pt x="497113" y="43195"/>
                      </a:lnTo>
                      <a:cubicBezTo>
                        <a:pt x="497368" y="43253"/>
                        <a:pt x="497611" y="43357"/>
                        <a:pt x="497819" y="43508"/>
                      </a:cubicBezTo>
                      <a:lnTo>
                        <a:pt x="497912" y="43565"/>
                      </a:lnTo>
                      <a:lnTo>
                        <a:pt x="497946" y="43577"/>
                      </a:lnTo>
                      <a:lnTo>
                        <a:pt x="498432" y="43635"/>
                      </a:lnTo>
                      <a:cubicBezTo>
                        <a:pt x="498467" y="43646"/>
                        <a:pt x="498525" y="43646"/>
                        <a:pt x="498583" y="43658"/>
                      </a:cubicBezTo>
                      <a:lnTo>
                        <a:pt x="498918" y="43519"/>
                      </a:lnTo>
                      <a:cubicBezTo>
                        <a:pt x="499555" y="43288"/>
                        <a:pt x="500272" y="43403"/>
                        <a:pt x="500804" y="43797"/>
                      </a:cubicBezTo>
                      <a:lnTo>
                        <a:pt x="501232" y="44121"/>
                      </a:lnTo>
                      <a:cubicBezTo>
                        <a:pt x="501348" y="44213"/>
                        <a:pt x="501475" y="44306"/>
                        <a:pt x="501568" y="44433"/>
                      </a:cubicBezTo>
                      <a:cubicBezTo>
                        <a:pt x="501568" y="44433"/>
                        <a:pt x="501915" y="44838"/>
                        <a:pt x="501903" y="44827"/>
                      </a:cubicBezTo>
                      <a:lnTo>
                        <a:pt x="502019" y="44977"/>
                      </a:lnTo>
                      <a:lnTo>
                        <a:pt x="502192" y="45081"/>
                      </a:lnTo>
                      <a:cubicBezTo>
                        <a:pt x="502331" y="45151"/>
                        <a:pt x="502447" y="45243"/>
                        <a:pt x="502563" y="45347"/>
                      </a:cubicBezTo>
                      <a:lnTo>
                        <a:pt x="502933" y="45706"/>
                      </a:lnTo>
                      <a:cubicBezTo>
                        <a:pt x="503083" y="45822"/>
                        <a:pt x="503199" y="45984"/>
                        <a:pt x="503292" y="46145"/>
                      </a:cubicBezTo>
                      <a:lnTo>
                        <a:pt x="503558" y="46597"/>
                      </a:lnTo>
                      <a:cubicBezTo>
                        <a:pt x="503662" y="46770"/>
                        <a:pt x="503731" y="46955"/>
                        <a:pt x="503789" y="47140"/>
                      </a:cubicBezTo>
                      <a:lnTo>
                        <a:pt x="503905" y="47661"/>
                      </a:lnTo>
                      <a:lnTo>
                        <a:pt x="503997" y="48506"/>
                      </a:lnTo>
                      <a:cubicBezTo>
                        <a:pt x="504009" y="48679"/>
                        <a:pt x="504009" y="48841"/>
                        <a:pt x="503974" y="49015"/>
                      </a:cubicBezTo>
                      <a:lnTo>
                        <a:pt x="503882" y="49535"/>
                      </a:lnTo>
                      <a:cubicBezTo>
                        <a:pt x="503847" y="49813"/>
                        <a:pt x="503720" y="50102"/>
                        <a:pt x="503558" y="50322"/>
                      </a:cubicBezTo>
                      <a:lnTo>
                        <a:pt x="503442" y="50496"/>
                      </a:lnTo>
                      <a:lnTo>
                        <a:pt x="503511" y="50611"/>
                      </a:lnTo>
                      <a:cubicBezTo>
                        <a:pt x="503581" y="50727"/>
                        <a:pt x="503650" y="50854"/>
                        <a:pt x="503685" y="50982"/>
                      </a:cubicBezTo>
                      <a:lnTo>
                        <a:pt x="503847" y="51479"/>
                      </a:lnTo>
                      <a:lnTo>
                        <a:pt x="504009" y="52370"/>
                      </a:lnTo>
                      <a:lnTo>
                        <a:pt x="504032" y="53203"/>
                      </a:lnTo>
                      <a:cubicBezTo>
                        <a:pt x="504020" y="53388"/>
                        <a:pt x="503997" y="53562"/>
                        <a:pt x="503951" y="53735"/>
                      </a:cubicBezTo>
                      <a:lnTo>
                        <a:pt x="503801" y="54256"/>
                      </a:lnTo>
                      <a:lnTo>
                        <a:pt x="503812" y="54175"/>
                      </a:lnTo>
                      <a:lnTo>
                        <a:pt x="503523" y="55297"/>
                      </a:lnTo>
                      <a:lnTo>
                        <a:pt x="503234" y="56014"/>
                      </a:lnTo>
                      <a:cubicBezTo>
                        <a:pt x="503222" y="56049"/>
                        <a:pt x="503199" y="56095"/>
                        <a:pt x="503164" y="56130"/>
                      </a:cubicBezTo>
                      <a:lnTo>
                        <a:pt x="503650" y="56940"/>
                      </a:lnTo>
                      <a:lnTo>
                        <a:pt x="504044" y="57785"/>
                      </a:lnTo>
                      <a:lnTo>
                        <a:pt x="504287" y="58641"/>
                      </a:lnTo>
                      <a:lnTo>
                        <a:pt x="504391" y="59670"/>
                      </a:lnTo>
                      <a:lnTo>
                        <a:pt x="504472" y="60087"/>
                      </a:lnTo>
                      <a:lnTo>
                        <a:pt x="504576" y="60550"/>
                      </a:lnTo>
                      <a:cubicBezTo>
                        <a:pt x="504599" y="60665"/>
                        <a:pt x="504634" y="60804"/>
                        <a:pt x="504634" y="60943"/>
                      </a:cubicBezTo>
                      <a:lnTo>
                        <a:pt x="504645" y="61475"/>
                      </a:lnTo>
                      <a:lnTo>
                        <a:pt x="504622" y="62401"/>
                      </a:lnTo>
                      <a:lnTo>
                        <a:pt x="504634" y="62470"/>
                      </a:lnTo>
                      <a:lnTo>
                        <a:pt x="504865" y="62979"/>
                      </a:lnTo>
                      <a:lnTo>
                        <a:pt x="504981" y="63095"/>
                      </a:lnTo>
                      <a:cubicBezTo>
                        <a:pt x="505085" y="63211"/>
                        <a:pt x="505189" y="63350"/>
                        <a:pt x="505270" y="63500"/>
                      </a:cubicBezTo>
                      <a:lnTo>
                        <a:pt x="505513" y="63940"/>
                      </a:lnTo>
                      <a:cubicBezTo>
                        <a:pt x="505617" y="64113"/>
                        <a:pt x="505686" y="64298"/>
                        <a:pt x="505744" y="64507"/>
                      </a:cubicBezTo>
                      <a:lnTo>
                        <a:pt x="505848" y="65027"/>
                      </a:lnTo>
                      <a:lnTo>
                        <a:pt x="505987" y="65895"/>
                      </a:lnTo>
                      <a:lnTo>
                        <a:pt x="506068" y="66045"/>
                      </a:lnTo>
                      <a:lnTo>
                        <a:pt x="506311" y="66473"/>
                      </a:lnTo>
                      <a:lnTo>
                        <a:pt x="506543" y="67017"/>
                      </a:lnTo>
                      <a:lnTo>
                        <a:pt x="506600" y="67098"/>
                      </a:lnTo>
                      <a:lnTo>
                        <a:pt x="506948" y="67422"/>
                      </a:lnTo>
                      <a:lnTo>
                        <a:pt x="507514" y="68093"/>
                      </a:lnTo>
                      <a:lnTo>
                        <a:pt x="507653" y="68186"/>
                      </a:lnTo>
                      <a:lnTo>
                        <a:pt x="507977" y="68359"/>
                      </a:lnTo>
                      <a:lnTo>
                        <a:pt x="508463" y="68614"/>
                      </a:lnTo>
                      <a:cubicBezTo>
                        <a:pt x="508579" y="68683"/>
                        <a:pt x="508706" y="68764"/>
                        <a:pt x="508810" y="68857"/>
                      </a:cubicBezTo>
                      <a:lnTo>
                        <a:pt x="509227" y="69192"/>
                      </a:lnTo>
                      <a:lnTo>
                        <a:pt x="509771" y="69771"/>
                      </a:lnTo>
                      <a:lnTo>
                        <a:pt x="510222" y="70372"/>
                      </a:lnTo>
                      <a:lnTo>
                        <a:pt x="510407" y="70650"/>
                      </a:lnTo>
                      <a:lnTo>
                        <a:pt x="510465" y="70708"/>
                      </a:lnTo>
                      <a:lnTo>
                        <a:pt x="510789" y="70893"/>
                      </a:lnTo>
                      <a:lnTo>
                        <a:pt x="511390" y="71217"/>
                      </a:lnTo>
                      <a:cubicBezTo>
                        <a:pt x="511390" y="71217"/>
                        <a:pt x="511830" y="71529"/>
                        <a:pt x="511795" y="71495"/>
                      </a:cubicBezTo>
                      <a:lnTo>
                        <a:pt x="512142" y="71703"/>
                      </a:lnTo>
                      <a:lnTo>
                        <a:pt x="512513" y="71888"/>
                      </a:lnTo>
                      <a:cubicBezTo>
                        <a:pt x="512651" y="71957"/>
                        <a:pt x="512767" y="72038"/>
                        <a:pt x="512871" y="72131"/>
                      </a:cubicBezTo>
                      <a:lnTo>
                        <a:pt x="513195" y="72374"/>
                      </a:lnTo>
                      <a:lnTo>
                        <a:pt x="513392" y="72490"/>
                      </a:lnTo>
                      <a:lnTo>
                        <a:pt x="513542" y="72316"/>
                      </a:lnTo>
                      <a:lnTo>
                        <a:pt x="513820" y="71911"/>
                      </a:lnTo>
                      <a:cubicBezTo>
                        <a:pt x="513982" y="71680"/>
                        <a:pt x="514190" y="71483"/>
                        <a:pt x="514433" y="71333"/>
                      </a:cubicBezTo>
                      <a:lnTo>
                        <a:pt x="514873" y="71067"/>
                      </a:lnTo>
                      <a:cubicBezTo>
                        <a:pt x="515116" y="70928"/>
                        <a:pt x="515370" y="70835"/>
                        <a:pt x="515636" y="70812"/>
                      </a:cubicBezTo>
                      <a:lnTo>
                        <a:pt x="516134" y="70743"/>
                      </a:lnTo>
                      <a:cubicBezTo>
                        <a:pt x="516192" y="70731"/>
                        <a:pt x="516250" y="70731"/>
                        <a:pt x="516319" y="70731"/>
                      </a:cubicBezTo>
                      <a:cubicBezTo>
                        <a:pt x="516423" y="70419"/>
                        <a:pt x="516608" y="70141"/>
                        <a:pt x="516851" y="69933"/>
                      </a:cubicBezTo>
                      <a:lnTo>
                        <a:pt x="517291" y="69516"/>
                      </a:lnTo>
                      <a:cubicBezTo>
                        <a:pt x="517291" y="69516"/>
                        <a:pt x="517707" y="69169"/>
                        <a:pt x="517696" y="69181"/>
                      </a:cubicBezTo>
                      <a:lnTo>
                        <a:pt x="517811" y="69088"/>
                      </a:lnTo>
                      <a:lnTo>
                        <a:pt x="517892" y="68938"/>
                      </a:lnTo>
                      <a:lnTo>
                        <a:pt x="518425" y="68220"/>
                      </a:lnTo>
                      <a:cubicBezTo>
                        <a:pt x="518529" y="68082"/>
                        <a:pt x="518633" y="67978"/>
                        <a:pt x="518772" y="67885"/>
                      </a:cubicBezTo>
                      <a:lnTo>
                        <a:pt x="519200" y="67561"/>
                      </a:lnTo>
                      <a:cubicBezTo>
                        <a:pt x="519975" y="66959"/>
                        <a:pt x="521086" y="67017"/>
                        <a:pt x="521791" y="67700"/>
                      </a:cubicBezTo>
                      <a:lnTo>
                        <a:pt x="522370" y="68301"/>
                      </a:lnTo>
                      <a:lnTo>
                        <a:pt x="522532" y="68510"/>
                      </a:lnTo>
                      <a:lnTo>
                        <a:pt x="523319" y="68255"/>
                      </a:lnTo>
                      <a:lnTo>
                        <a:pt x="523469" y="68232"/>
                      </a:lnTo>
                      <a:lnTo>
                        <a:pt x="524094" y="67792"/>
                      </a:lnTo>
                      <a:cubicBezTo>
                        <a:pt x="524418" y="67584"/>
                        <a:pt x="524788" y="67457"/>
                        <a:pt x="525181" y="67445"/>
                      </a:cubicBezTo>
                      <a:lnTo>
                        <a:pt x="525714" y="67445"/>
                      </a:lnTo>
                      <a:cubicBezTo>
                        <a:pt x="525922" y="67434"/>
                        <a:pt x="526153" y="67468"/>
                        <a:pt x="526373" y="67538"/>
                      </a:cubicBezTo>
                      <a:lnTo>
                        <a:pt x="526882" y="67700"/>
                      </a:lnTo>
                      <a:lnTo>
                        <a:pt x="527588" y="68024"/>
                      </a:lnTo>
                      <a:cubicBezTo>
                        <a:pt x="527657" y="68047"/>
                        <a:pt x="527704" y="68082"/>
                        <a:pt x="527773" y="68116"/>
                      </a:cubicBezTo>
                      <a:lnTo>
                        <a:pt x="528120" y="68012"/>
                      </a:lnTo>
                      <a:cubicBezTo>
                        <a:pt x="528305" y="67943"/>
                        <a:pt x="528490" y="67920"/>
                        <a:pt x="528699" y="67920"/>
                      </a:cubicBezTo>
                      <a:lnTo>
                        <a:pt x="529231" y="67920"/>
                      </a:lnTo>
                      <a:lnTo>
                        <a:pt x="530284" y="67954"/>
                      </a:lnTo>
                      <a:lnTo>
                        <a:pt x="530573" y="67931"/>
                      </a:lnTo>
                      <a:lnTo>
                        <a:pt x="530770" y="67896"/>
                      </a:lnTo>
                      <a:lnTo>
                        <a:pt x="530885" y="67839"/>
                      </a:lnTo>
                      <a:lnTo>
                        <a:pt x="531568" y="67376"/>
                      </a:lnTo>
                      <a:cubicBezTo>
                        <a:pt x="531857" y="67179"/>
                        <a:pt x="532193" y="67052"/>
                        <a:pt x="532540" y="67017"/>
                      </a:cubicBezTo>
                      <a:lnTo>
                        <a:pt x="533026" y="66982"/>
                      </a:lnTo>
                      <a:cubicBezTo>
                        <a:pt x="533604" y="66948"/>
                        <a:pt x="534159" y="67133"/>
                        <a:pt x="534576" y="67515"/>
                      </a:cubicBezTo>
                      <a:lnTo>
                        <a:pt x="534888" y="67804"/>
                      </a:lnTo>
                      <a:lnTo>
                        <a:pt x="535236" y="68070"/>
                      </a:lnTo>
                      <a:cubicBezTo>
                        <a:pt x="535432" y="68220"/>
                        <a:pt x="535594" y="68406"/>
                        <a:pt x="535733" y="68614"/>
                      </a:cubicBezTo>
                      <a:lnTo>
                        <a:pt x="535999" y="69053"/>
                      </a:lnTo>
                      <a:cubicBezTo>
                        <a:pt x="536115" y="69227"/>
                        <a:pt x="536184" y="69412"/>
                        <a:pt x="536242" y="69620"/>
                      </a:cubicBezTo>
                      <a:cubicBezTo>
                        <a:pt x="536358" y="69563"/>
                        <a:pt x="536485" y="69516"/>
                        <a:pt x="536601" y="69470"/>
                      </a:cubicBezTo>
                      <a:lnTo>
                        <a:pt x="537098" y="69320"/>
                      </a:lnTo>
                      <a:cubicBezTo>
                        <a:pt x="537422" y="69215"/>
                        <a:pt x="537758" y="69204"/>
                        <a:pt x="538070" y="69262"/>
                      </a:cubicBezTo>
                      <a:lnTo>
                        <a:pt x="538579" y="69354"/>
                      </a:lnTo>
                      <a:cubicBezTo>
                        <a:pt x="539088" y="69458"/>
                        <a:pt x="539539" y="69759"/>
                        <a:pt x="539840" y="70187"/>
                      </a:cubicBezTo>
                      <a:lnTo>
                        <a:pt x="540153" y="70615"/>
                      </a:lnTo>
                      <a:cubicBezTo>
                        <a:pt x="540257" y="70766"/>
                        <a:pt x="540338" y="70928"/>
                        <a:pt x="540407" y="71101"/>
                      </a:cubicBezTo>
                      <a:lnTo>
                        <a:pt x="540581" y="71599"/>
                      </a:lnTo>
                      <a:cubicBezTo>
                        <a:pt x="540639" y="71738"/>
                        <a:pt x="540662" y="71865"/>
                        <a:pt x="540673" y="72015"/>
                      </a:cubicBezTo>
                      <a:lnTo>
                        <a:pt x="540754" y="72536"/>
                      </a:lnTo>
                      <a:cubicBezTo>
                        <a:pt x="540766" y="72675"/>
                        <a:pt x="540777" y="72802"/>
                        <a:pt x="540766" y="72952"/>
                      </a:cubicBezTo>
                      <a:cubicBezTo>
                        <a:pt x="540858" y="73138"/>
                        <a:pt x="540916" y="73357"/>
                        <a:pt x="540939" y="73566"/>
                      </a:cubicBezTo>
                      <a:lnTo>
                        <a:pt x="540951" y="73658"/>
                      </a:lnTo>
                      <a:cubicBezTo>
                        <a:pt x="540963" y="73566"/>
                        <a:pt x="540974" y="73485"/>
                        <a:pt x="541009" y="73404"/>
                      </a:cubicBezTo>
                      <a:lnTo>
                        <a:pt x="541148" y="72964"/>
                      </a:lnTo>
                      <a:cubicBezTo>
                        <a:pt x="541460" y="71923"/>
                        <a:pt x="542524" y="71321"/>
                        <a:pt x="543566" y="71587"/>
                      </a:cubicBezTo>
                      <a:lnTo>
                        <a:pt x="544676" y="71900"/>
                      </a:lnTo>
                      <a:cubicBezTo>
                        <a:pt x="544919" y="71969"/>
                        <a:pt x="545139" y="72085"/>
                        <a:pt x="545336" y="72235"/>
                      </a:cubicBezTo>
                      <a:lnTo>
                        <a:pt x="545729" y="72524"/>
                      </a:lnTo>
                      <a:cubicBezTo>
                        <a:pt x="545799" y="72582"/>
                        <a:pt x="545868" y="72640"/>
                        <a:pt x="545926" y="72709"/>
                      </a:cubicBezTo>
                      <a:lnTo>
                        <a:pt x="546030" y="72733"/>
                      </a:lnTo>
                      <a:cubicBezTo>
                        <a:pt x="546065" y="72744"/>
                        <a:pt x="546099" y="72744"/>
                        <a:pt x="546134" y="72756"/>
                      </a:cubicBezTo>
                      <a:lnTo>
                        <a:pt x="546204" y="72779"/>
                      </a:lnTo>
                      <a:cubicBezTo>
                        <a:pt x="546539" y="72744"/>
                        <a:pt x="546886" y="72779"/>
                        <a:pt x="547222" y="72918"/>
                      </a:cubicBezTo>
                      <a:lnTo>
                        <a:pt x="547708" y="73103"/>
                      </a:lnTo>
                      <a:cubicBezTo>
                        <a:pt x="547939" y="73195"/>
                        <a:pt x="548136" y="73334"/>
                        <a:pt x="548321" y="73496"/>
                      </a:cubicBezTo>
                      <a:cubicBezTo>
                        <a:pt x="548390" y="73485"/>
                        <a:pt x="548460" y="73462"/>
                        <a:pt x="548518" y="73438"/>
                      </a:cubicBezTo>
                      <a:lnTo>
                        <a:pt x="548668" y="73010"/>
                      </a:lnTo>
                      <a:lnTo>
                        <a:pt x="549235" y="71865"/>
                      </a:lnTo>
                      <a:lnTo>
                        <a:pt x="549848" y="70800"/>
                      </a:lnTo>
                      <a:cubicBezTo>
                        <a:pt x="549929" y="70662"/>
                        <a:pt x="550022" y="70546"/>
                        <a:pt x="550137" y="70442"/>
                      </a:cubicBezTo>
                      <a:lnTo>
                        <a:pt x="550507" y="70072"/>
                      </a:lnTo>
                      <a:cubicBezTo>
                        <a:pt x="550970" y="69609"/>
                        <a:pt x="551630" y="69401"/>
                        <a:pt x="552278" y="69505"/>
                      </a:cubicBezTo>
                      <a:lnTo>
                        <a:pt x="552740" y="69586"/>
                      </a:lnTo>
                      <a:cubicBezTo>
                        <a:pt x="552821" y="69609"/>
                        <a:pt x="552902" y="69620"/>
                        <a:pt x="552972" y="69643"/>
                      </a:cubicBezTo>
                      <a:cubicBezTo>
                        <a:pt x="553169" y="69366"/>
                        <a:pt x="553435" y="69134"/>
                        <a:pt x="553759" y="68972"/>
                      </a:cubicBezTo>
                      <a:lnTo>
                        <a:pt x="554256" y="68741"/>
                      </a:lnTo>
                      <a:cubicBezTo>
                        <a:pt x="554661" y="68556"/>
                        <a:pt x="555112" y="68498"/>
                        <a:pt x="555552" y="68591"/>
                      </a:cubicBezTo>
                      <a:lnTo>
                        <a:pt x="556049" y="68706"/>
                      </a:lnTo>
                      <a:lnTo>
                        <a:pt x="556836" y="68984"/>
                      </a:lnTo>
                      <a:cubicBezTo>
                        <a:pt x="557102" y="69088"/>
                        <a:pt x="557345" y="69250"/>
                        <a:pt x="557530" y="69447"/>
                      </a:cubicBezTo>
                      <a:lnTo>
                        <a:pt x="557889" y="69805"/>
                      </a:lnTo>
                      <a:cubicBezTo>
                        <a:pt x="558051" y="69967"/>
                        <a:pt x="558178" y="70153"/>
                        <a:pt x="558282" y="70372"/>
                      </a:cubicBezTo>
                      <a:lnTo>
                        <a:pt x="558514" y="70858"/>
                      </a:lnTo>
                      <a:lnTo>
                        <a:pt x="558548" y="70974"/>
                      </a:lnTo>
                      <a:lnTo>
                        <a:pt x="558653" y="70951"/>
                      </a:lnTo>
                      <a:lnTo>
                        <a:pt x="559173" y="70812"/>
                      </a:lnTo>
                      <a:cubicBezTo>
                        <a:pt x="559381" y="70777"/>
                        <a:pt x="559613" y="70743"/>
                        <a:pt x="559833" y="70777"/>
                      </a:cubicBezTo>
                      <a:lnTo>
                        <a:pt x="560342" y="70812"/>
                      </a:lnTo>
                      <a:cubicBezTo>
                        <a:pt x="561013" y="70881"/>
                        <a:pt x="561614" y="71275"/>
                        <a:pt x="561938" y="71876"/>
                      </a:cubicBezTo>
                      <a:lnTo>
                        <a:pt x="562100" y="72189"/>
                      </a:lnTo>
                      <a:cubicBezTo>
                        <a:pt x="562309" y="72605"/>
                        <a:pt x="562378" y="73080"/>
                        <a:pt x="562285" y="73542"/>
                      </a:cubicBezTo>
                      <a:lnTo>
                        <a:pt x="562424" y="73531"/>
                      </a:lnTo>
                      <a:cubicBezTo>
                        <a:pt x="562656" y="73531"/>
                        <a:pt x="562887" y="73566"/>
                        <a:pt x="563107" y="73647"/>
                      </a:cubicBezTo>
                      <a:lnTo>
                        <a:pt x="563616" y="73820"/>
                      </a:lnTo>
                      <a:cubicBezTo>
                        <a:pt x="564437" y="74098"/>
                        <a:pt x="564981" y="74885"/>
                        <a:pt x="564970" y="75764"/>
                      </a:cubicBezTo>
                      <a:lnTo>
                        <a:pt x="564935" y="76886"/>
                      </a:lnTo>
                      <a:cubicBezTo>
                        <a:pt x="564912" y="77175"/>
                        <a:pt x="564831" y="77465"/>
                        <a:pt x="564692" y="77719"/>
                      </a:cubicBezTo>
                      <a:cubicBezTo>
                        <a:pt x="564842" y="77962"/>
                        <a:pt x="564923" y="78228"/>
                        <a:pt x="564946" y="78506"/>
                      </a:cubicBezTo>
                      <a:lnTo>
                        <a:pt x="564981" y="78957"/>
                      </a:lnTo>
                      <a:cubicBezTo>
                        <a:pt x="565004" y="79316"/>
                        <a:pt x="564946" y="79663"/>
                        <a:pt x="564796" y="79975"/>
                      </a:cubicBezTo>
                      <a:lnTo>
                        <a:pt x="564565" y="80473"/>
                      </a:lnTo>
                      <a:cubicBezTo>
                        <a:pt x="564461" y="80716"/>
                        <a:pt x="564299" y="80924"/>
                        <a:pt x="564102" y="81097"/>
                      </a:cubicBezTo>
                      <a:cubicBezTo>
                        <a:pt x="564449" y="81063"/>
                        <a:pt x="564784" y="81109"/>
                        <a:pt x="565108" y="81248"/>
                      </a:cubicBezTo>
                      <a:lnTo>
                        <a:pt x="565502" y="81421"/>
                      </a:lnTo>
                      <a:cubicBezTo>
                        <a:pt x="566069" y="81653"/>
                        <a:pt x="566474" y="82116"/>
                        <a:pt x="566647" y="82706"/>
                      </a:cubicBezTo>
                      <a:lnTo>
                        <a:pt x="566798" y="83215"/>
                      </a:lnTo>
                      <a:lnTo>
                        <a:pt x="566936" y="84001"/>
                      </a:lnTo>
                      <a:cubicBezTo>
                        <a:pt x="566971" y="84175"/>
                        <a:pt x="566971" y="84348"/>
                        <a:pt x="566948" y="84522"/>
                      </a:cubicBezTo>
                      <a:lnTo>
                        <a:pt x="566890" y="85031"/>
                      </a:lnTo>
                      <a:cubicBezTo>
                        <a:pt x="566867" y="85355"/>
                        <a:pt x="566740" y="85656"/>
                        <a:pt x="566566" y="85922"/>
                      </a:cubicBezTo>
                      <a:lnTo>
                        <a:pt x="566531" y="85991"/>
                      </a:lnTo>
                      <a:lnTo>
                        <a:pt x="566520" y="86072"/>
                      </a:lnTo>
                      <a:cubicBezTo>
                        <a:pt x="566497" y="86223"/>
                        <a:pt x="566462" y="86350"/>
                        <a:pt x="566416" y="86489"/>
                      </a:cubicBezTo>
                      <a:lnTo>
                        <a:pt x="566231" y="86986"/>
                      </a:lnTo>
                      <a:cubicBezTo>
                        <a:pt x="566173" y="87137"/>
                        <a:pt x="566092" y="87276"/>
                        <a:pt x="566022" y="87414"/>
                      </a:cubicBezTo>
                      <a:lnTo>
                        <a:pt x="565710" y="87854"/>
                      </a:lnTo>
                      <a:lnTo>
                        <a:pt x="565675" y="87912"/>
                      </a:lnTo>
                      <a:cubicBezTo>
                        <a:pt x="565768" y="88120"/>
                        <a:pt x="565837" y="88352"/>
                        <a:pt x="565849" y="88595"/>
                      </a:cubicBezTo>
                      <a:lnTo>
                        <a:pt x="565884" y="89127"/>
                      </a:lnTo>
                      <a:cubicBezTo>
                        <a:pt x="565907" y="89404"/>
                        <a:pt x="565872" y="89694"/>
                        <a:pt x="565779" y="89960"/>
                      </a:cubicBezTo>
                      <a:lnTo>
                        <a:pt x="565594" y="90469"/>
                      </a:lnTo>
                      <a:cubicBezTo>
                        <a:pt x="565513" y="90723"/>
                        <a:pt x="565363" y="90966"/>
                        <a:pt x="565166" y="91163"/>
                      </a:cubicBezTo>
                      <a:lnTo>
                        <a:pt x="564935" y="91406"/>
                      </a:lnTo>
                      <a:lnTo>
                        <a:pt x="564773" y="91672"/>
                      </a:lnTo>
                      <a:lnTo>
                        <a:pt x="564518" y="92100"/>
                      </a:lnTo>
                      <a:lnTo>
                        <a:pt x="563743" y="93153"/>
                      </a:lnTo>
                      <a:cubicBezTo>
                        <a:pt x="563512" y="93442"/>
                        <a:pt x="563211" y="93685"/>
                        <a:pt x="562852" y="93824"/>
                      </a:cubicBezTo>
                      <a:lnTo>
                        <a:pt x="562447" y="93975"/>
                      </a:lnTo>
                      <a:cubicBezTo>
                        <a:pt x="562031" y="94125"/>
                        <a:pt x="561580" y="94137"/>
                        <a:pt x="561152" y="94009"/>
                      </a:cubicBezTo>
                      <a:lnTo>
                        <a:pt x="561036" y="94252"/>
                      </a:lnTo>
                      <a:lnTo>
                        <a:pt x="560353" y="95340"/>
                      </a:lnTo>
                      <a:cubicBezTo>
                        <a:pt x="560064" y="95791"/>
                        <a:pt x="559590" y="96103"/>
                        <a:pt x="559069" y="96207"/>
                      </a:cubicBezTo>
                      <a:lnTo>
                        <a:pt x="558548" y="96300"/>
                      </a:lnTo>
                      <a:cubicBezTo>
                        <a:pt x="558363" y="96335"/>
                        <a:pt x="558178" y="96335"/>
                        <a:pt x="557982" y="96323"/>
                      </a:cubicBezTo>
                      <a:cubicBezTo>
                        <a:pt x="558005" y="96855"/>
                        <a:pt x="557831" y="97376"/>
                        <a:pt x="557472" y="97781"/>
                      </a:cubicBezTo>
                      <a:lnTo>
                        <a:pt x="557553" y="97955"/>
                      </a:lnTo>
                      <a:lnTo>
                        <a:pt x="557692" y="98313"/>
                      </a:lnTo>
                      <a:lnTo>
                        <a:pt x="558086" y="98163"/>
                      </a:lnTo>
                      <a:lnTo>
                        <a:pt x="558791" y="97966"/>
                      </a:lnTo>
                      <a:cubicBezTo>
                        <a:pt x="558988" y="97908"/>
                        <a:pt x="559208" y="97885"/>
                        <a:pt x="559416" y="97897"/>
                      </a:cubicBezTo>
                      <a:lnTo>
                        <a:pt x="559914" y="97908"/>
                      </a:lnTo>
                      <a:cubicBezTo>
                        <a:pt x="560110" y="97920"/>
                        <a:pt x="560307" y="97966"/>
                        <a:pt x="560481" y="98024"/>
                      </a:cubicBezTo>
                      <a:lnTo>
                        <a:pt x="560585" y="98047"/>
                      </a:lnTo>
                      <a:cubicBezTo>
                        <a:pt x="560816" y="97966"/>
                        <a:pt x="561036" y="97908"/>
                        <a:pt x="561279" y="97897"/>
                      </a:cubicBezTo>
                      <a:lnTo>
                        <a:pt x="561811" y="97885"/>
                      </a:lnTo>
                      <a:cubicBezTo>
                        <a:pt x="561973" y="97885"/>
                        <a:pt x="562135" y="97897"/>
                        <a:pt x="562297" y="97920"/>
                      </a:cubicBezTo>
                      <a:lnTo>
                        <a:pt x="562806" y="98024"/>
                      </a:lnTo>
                      <a:cubicBezTo>
                        <a:pt x="563037" y="98082"/>
                        <a:pt x="563246" y="98163"/>
                        <a:pt x="563442" y="98278"/>
                      </a:cubicBezTo>
                      <a:lnTo>
                        <a:pt x="563847" y="98533"/>
                      </a:lnTo>
                      <a:lnTo>
                        <a:pt x="564252" y="98741"/>
                      </a:lnTo>
                      <a:cubicBezTo>
                        <a:pt x="564461" y="98845"/>
                        <a:pt x="564657" y="98996"/>
                        <a:pt x="564796" y="99169"/>
                      </a:cubicBezTo>
                      <a:lnTo>
                        <a:pt x="565143" y="99540"/>
                      </a:lnTo>
                      <a:cubicBezTo>
                        <a:pt x="565282" y="99690"/>
                        <a:pt x="565386" y="99852"/>
                        <a:pt x="565467" y="100002"/>
                      </a:cubicBezTo>
                      <a:cubicBezTo>
                        <a:pt x="565826" y="99945"/>
                        <a:pt x="566208" y="100002"/>
                        <a:pt x="566531" y="100153"/>
                      </a:cubicBezTo>
                      <a:lnTo>
                        <a:pt x="568082" y="100824"/>
                      </a:lnTo>
                      <a:lnTo>
                        <a:pt x="568776" y="101252"/>
                      </a:lnTo>
                      <a:lnTo>
                        <a:pt x="569725" y="101969"/>
                      </a:lnTo>
                      <a:lnTo>
                        <a:pt x="569968" y="102154"/>
                      </a:lnTo>
                      <a:lnTo>
                        <a:pt x="570604" y="102177"/>
                      </a:lnTo>
                      <a:lnTo>
                        <a:pt x="571344" y="102282"/>
                      </a:lnTo>
                      <a:cubicBezTo>
                        <a:pt x="571692" y="102351"/>
                        <a:pt x="572016" y="102490"/>
                        <a:pt x="572293" y="102710"/>
                      </a:cubicBezTo>
                      <a:lnTo>
                        <a:pt x="572629" y="102987"/>
                      </a:lnTo>
                      <a:cubicBezTo>
                        <a:pt x="572987" y="103265"/>
                        <a:pt x="573230" y="103670"/>
                        <a:pt x="573323" y="104110"/>
                      </a:cubicBezTo>
                      <a:lnTo>
                        <a:pt x="573439" y="104630"/>
                      </a:lnTo>
                      <a:cubicBezTo>
                        <a:pt x="573508" y="104919"/>
                        <a:pt x="573508" y="105243"/>
                        <a:pt x="573427" y="105544"/>
                      </a:cubicBezTo>
                      <a:lnTo>
                        <a:pt x="573311" y="106065"/>
                      </a:lnTo>
                      <a:lnTo>
                        <a:pt x="573288" y="106157"/>
                      </a:lnTo>
                      <a:cubicBezTo>
                        <a:pt x="573774" y="106585"/>
                        <a:pt x="574029" y="107245"/>
                        <a:pt x="573925" y="107893"/>
                      </a:cubicBezTo>
                      <a:lnTo>
                        <a:pt x="573855" y="108402"/>
                      </a:lnTo>
                      <a:cubicBezTo>
                        <a:pt x="573832" y="108599"/>
                        <a:pt x="573774" y="108795"/>
                        <a:pt x="573693" y="108969"/>
                      </a:cubicBezTo>
                      <a:lnTo>
                        <a:pt x="573485" y="109455"/>
                      </a:lnTo>
                      <a:cubicBezTo>
                        <a:pt x="573427" y="109594"/>
                        <a:pt x="573346" y="109709"/>
                        <a:pt x="573277" y="109825"/>
                      </a:cubicBezTo>
                      <a:lnTo>
                        <a:pt x="573068" y="110103"/>
                      </a:lnTo>
                      <a:lnTo>
                        <a:pt x="572895" y="110438"/>
                      </a:lnTo>
                      <a:cubicBezTo>
                        <a:pt x="572710" y="110832"/>
                        <a:pt x="572386" y="111132"/>
                        <a:pt x="572004" y="111317"/>
                      </a:cubicBezTo>
                      <a:lnTo>
                        <a:pt x="571518" y="111560"/>
                      </a:lnTo>
                      <a:cubicBezTo>
                        <a:pt x="571344" y="111641"/>
                        <a:pt x="571171" y="111699"/>
                        <a:pt x="570997" y="111734"/>
                      </a:cubicBezTo>
                      <a:lnTo>
                        <a:pt x="570477" y="111827"/>
                      </a:lnTo>
                      <a:lnTo>
                        <a:pt x="570141" y="111884"/>
                      </a:lnTo>
                      <a:lnTo>
                        <a:pt x="570060" y="111989"/>
                      </a:lnTo>
                      <a:cubicBezTo>
                        <a:pt x="569551" y="112729"/>
                        <a:pt x="568637" y="113030"/>
                        <a:pt x="567804" y="112764"/>
                      </a:cubicBezTo>
                      <a:lnTo>
                        <a:pt x="567295" y="112602"/>
                      </a:lnTo>
                      <a:lnTo>
                        <a:pt x="566670" y="112347"/>
                      </a:lnTo>
                      <a:cubicBezTo>
                        <a:pt x="566508" y="112278"/>
                        <a:pt x="566358" y="112197"/>
                        <a:pt x="566231" y="112093"/>
                      </a:cubicBezTo>
                      <a:lnTo>
                        <a:pt x="565305" y="111387"/>
                      </a:lnTo>
                      <a:cubicBezTo>
                        <a:pt x="565236" y="111329"/>
                        <a:pt x="565189" y="111271"/>
                        <a:pt x="565120" y="111213"/>
                      </a:cubicBezTo>
                      <a:cubicBezTo>
                        <a:pt x="565062" y="111294"/>
                        <a:pt x="565004" y="111375"/>
                        <a:pt x="564935" y="111456"/>
                      </a:cubicBezTo>
                      <a:lnTo>
                        <a:pt x="564599" y="111827"/>
                      </a:lnTo>
                      <a:cubicBezTo>
                        <a:pt x="564403" y="112058"/>
                        <a:pt x="564160" y="112231"/>
                        <a:pt x="563859" y="112347"/>
                      </a:cubicBezTo>
                      <a:lnTo>
                        <a:pt x="562378" y="112960"/>
                      </a:lnTo>
                      <a:cubicBezTo>
                        <a:pt x="561707" y="113226"/>
                        <a:pt x="560932" y="113122"/>
                        <a:pt x="560376" y="112671"/>
                      </a:cubicBezTo>
                      <a:lnTo>
                        <a:pt x="559971" y="112359"/>
                      </a:lnTo>
                      <a:lnTo>
                        <a:pt x="559532" y="111942"/>
                      </a:lnTo>
                      <a:lnTo>
                        <a:pt x="559474" y="111942"/>
                      </a:lnTo>
                      <a:cubicBezTo>
                        <a:pt x="559381" y="112185"/>
                        <a:pt x="559231" y="112393"/>
                        <a:pt x="559057" y="112579"/>
                      </a:cubicBezTo>
                      <a:lnTo>
                        <a:pt x="558791" y="112856"/>
                      </a:lnTo>
                      <a:cubicBezTo>
                        <a:pt x="558444" y="113215"/>
                        <a:pt x="557993" y="113435"/>
                        <a:pt x="557507" y="113469"/>
                      </a:cubicBezTo>
                      <a:cubicBezTo>
                        <a:pt x="557415" y="113608"/>
                        <a:pt x="557310" y="113736"/>
                        <a:pt x="557183" y="113840"/>
                      </a:cubicBezTo>
                      <a:lnTo>
                        <a:pt x="556778" y="114187"/>
                      </a:lnTo>
                      <a:lnTo>
                        <a:pt x="556639" y="114291"/>
                      </a:lnTo>
                      <a:lnTo>
                        <a:pt x="556558" y="115182"/>
                      </a:lnTo>
                      <a:cubicBezTo>
                        <a:pt x="556547" y="115332"/>
                        <a:pt x="556524" y="115494"/>
                        <a:pt x="556477" y="115633"/>
                      </a:cubicBezTo>
                      <a:lnTo>
                        <a:pt x="556304" y="116130"/>
                      </a:lnTo>
                      <a:lnTo>
                        <a:pt x="555887" y="117230"/>
                      </a:lnTo>
                      <a:cubicBezTo>
                        <a:pt x="555818" y="117426"/>
                        <a:pt x="555714" y="117623"/>
                        <a:pt x="555575" y="117773"/>
                      </a:cubicBezTo>
                      <a:lnTo>
                        <a:pt x="555251" y="118167"/>
                      </a:lnTo>
                      <a:cubicBezTo>
                        <a:pt x="555078" y="118398"/>
                        <a:pt x="554846" y="118583"/>
                        <a:pt x="554580" y="118699"/>
                      </a:cubicBezTo>
                      <a:lnTo>
                        <a:pt x="554291" y="118861"/>
                      </a:lnTo>
                      <a:lnTo>
                        <a:pt x="554719" y="119104"/>
                      </a:lnTo>
                      <a:cubicBezTo>
                        <a:pt x="555401" y="119520"/>
                        <a:pt x="555783" y="120307"/>
                        <a:pt x="555679" y="121094"/>
                      </a:cubicBezTo>
                      <a:lnTo>
                        <a:pt x="555621" y="121510"/>
                      </a:lnTo>
                      <a:cubicBezTo>
                        <a:pt x="555587" y="121765"/>
                        <a:pt x="555506" y="122008"/>
                        <a:pt x="555378" y="122228"/>
                      </a:cubicBezTo>
                      <a:lnTo>
                        <a:pt x="553805" y="125039"/>
                      </a:lnTo>
                      <a:lnTo>
                        <a:pt x="553365" y="125641"/>
                      </a:lnTo>
                      <a:cubicBezTo>
                        <a:pt x="553007" y="126092"/>
                        <a:pt x="552474" y="126381"/>
                        <a:pt x="551896" y="126416"/>
                      </a:cubicBezTo>
                      <a:cubicBezTo>
                        <a:pt x="551317" y="126439"/>
                        <a:pt x="550762" y="126231"/>
                        <a:pt x="550357" y="125814"/>
                      </a:cubicBezTo>
                      <a:lnTo>
                        <a:pt x="549987" y="125421"/>
                      </a:lnTo>
                      <a:lnTo>
                        <a:pt x="549466" y="124750"/>
                      </a:lnTo>
                      <a:lnTo>
                        <a:pt x="549131" y="124148"/>
                      </a:lnTo>
                      <a:lnTo>
                        <a:pt x="547303" y="121256"/>
                      </a:lnTo>
                      <a:lnTo>
                        <a:pt x="546204" y="121325"/>
                      </a:lnTo>
                      <a:lnTo>
                        <a:pt x="545336" y="121938"/>
                      </a:lnTo>
                      <a:lnTo>
                        <a:pt x="545440" y="121996"/>
                      </a:lnTo>
                      <a:cubicBezTo>
                        <a:pt x="545614" y="122089"/>
                        <a:pt x="545764" y="122193"/>
                        <a:pt x="545891" y="122332"/>
                      </a:cubicBezTo>
                      <a:lnTo>
                        <a:pt x="546261" y="122679"/>
                      </a:lnTo>
                      <a:cubicBezTo>
                        <a:pt x="546366" y="122783"/>
                        <a:pt x="546470" y="122922"/>
                        <a:pt x="546574" y="123049"/>
                      </a:cubicBezTo>
                      <a:lnTo>
                        <a:pt x="547719" y="124854"/>
                      </a:lnTo>
                      <a:cubicBezTo>
                        <a:pt x="547927" y="125190"/>
                        <a:pt x="548043" y="125571"/>
                        <a:pt x="548032" y="125965"/>
                      </a:cubicBezTo>
                      <a:lnTo>
                        <a:pt x="548032" y="126370"/>
                      </a:lnTo>
                      <a:cubicBezTo>
                        <a:pt x="548032" y="126983"/>
                        <a:pt x="547719" y="127573"/>
                        <a:pt x="547233" y="127943"/>
                      </a:cubicBezTo>
                      <a:lnTo>
                        <a:pt x="546261" y="128684"/>
                      </a:lnTo>
                      <a:lnTo>
                        <a:pt x="546412" y="128892"/>
                      </a:lnTo>
                      <a:lnTo>
                        <a:pt x="546701" y="129285"/>
                      </a:lnTo>
                      <a:lnTo>
                        <a:pt x="547627" y="130500"/>
                      </a:lnTo>
                      <a:lnTo>
                        <a:pt x="547823" y="130708"/>
                      </a:lnTo>
                      <a:lnTo>
                        <a:pt x="549351" y="131958"/>
                      </a:lnTo>
                      <a:lnTo>
                        <a:pt x="549894" y="132490"/>
                      </a:lnTo>
                      <a:cubicBezTo>
                        <a:pt x="549987" y="132594"/>
                        <a:pt x="550068" y="132698"/>
                        <a:pt x="550149" y="132826"/>
                      </a:cubicBezTo>
                      <a:cubicBezTo>
                        <a:pt x="550149" y="132826"/>
                        <a:pt x="550427" y="133277"/>
                        <a:pt x="550427" y="133254"/>
                      </a:cubicBezTo>
                      <a:lnTo>
                        <a:pt x="550669" y="133647"/>
                      </a:lnTo>
                      <a:lnTo>
                        <a:pt x="550808" y="133821"/>
                      </a:lnTo>
                      <a:lnTo>
                        <a:pt x="554349" y="132756"/>
                      </a:lnTo>
                      <a:lnTo>
                        <a:pt x="555170" y="132675"/>
                      </a:lnTo>
                      <a:lnTo>
                        <a:pt x="557843" y="132710"/>
                      </a:lnTo>
                      <a:cubicBezTo>
                        <a:pt x="558838" y="132733"/>
                        <a:pt x="559648" y="133462"/>
                        <a:pt x="559798" y="134411"/>
                      </a:cubicBezTo>
                      <a:cubicBezTo>
                        <a:pt x="560087" y="134642"/>
                        <a:pt x="560318" y="134931"/>
                        <a:pt x="560457" y="135290"/>
                      </a:cubicBezTo>
                      <a:lnTo>
                        <a:pt x="561059" y="136852"/>
                      </a:lnTo>
                      <a:cubicBezTo>
                        <a:pt x="561059" y="136852"/>
                        <a:pt x="561233" y="137361"/>
                        <a:pt x="561233" y="137349"/>
                      </a:cubicBezTo>
                      <a:lnTo>
                        <a:pt x="561371" y="137754"/>
                      </a:lnTo>
                      <a:lnTo>
                        <a:pt x="561557" y="138113"/>
                      </a:lnTo>
                      <a:lnTo>
                        <a:pt x="561961" y="139235"/>
                      </a:lnTo>
                      <a:lnTo>
                        <a:pt x="562378" y="140103"/>
                      </a:lnTo>
                      <a:cubicBezTo>
                        <a:pt x="562447" y="140219"/>
                        <a:pt x="562494" y="140369"/>
                        <a:pt x="562528" y="140508"/>
                      </a:cubicBezTo>
                      <a:lnTo>
                        <a:pt x="562644" y="141017"/>
                      </a:lnTo>
                      <a:cubicBezTo>
                        <a:pt x="562679" y="141179"/>
                        <a:pt x="562713" y="141352"/>
                        <a:pt x="562713" y="141514"/>
                      </a:cubicBezTo>
                      <a:lnTo>
                        <a:pt x="562702" y="141676"/>
                      </a:lnTo>
                      <a:cubicBezTo>
                        <a:pt x="562771" y="141757"/>
                        <a:pt x="562818" y="141838"/>
                        <a:pt x="562864" y="141919"/>
                      </a:cubicBezTo>
                      <a:lnTo>
                        <a:pt x="563130" y="142359"/>
                      </a:lnTo>
                      <a:cubicBezTo>
                        <a:pt x="563199" y="142498"/>
                        <a:pt x="563269" y="142625"/>
                        <a:pt x="563303" y="142764"/>
                      </a:cubicBezTo>
                      <a:lnTo>
                        <a:pt x="563465" y="143273"/>
                      </a:lnTo>
                      <a:cubicBezTo>
                        <a:pt x="563651" y="143817"/>
                        <a:pt x="563581" y="144407"/>
                        <a:pt x="563292" y="144904"/>
                      </a:cubicBezTo>
                      <a:cubicBezTo>
                        <a:pt x="563014" y="145390"/>
                        <a:pt x="562528" y="145737"/>
                        <a:pt x="561973" y="145853"/>
                      </a:cubicBezTo>
                      <a:lnTo>
                        <a:pt x="561649" y="145922"/>
                      </a:lnTo>
                      <a:cubicBezTo>
                        <a:pt x="561383" y="145980"/>
                        <a:pt x="561105" y="145980"/>
                        <a:pt x="560816" y="145922"/>
                      </a:cubicBezTo>
                      <a:lnTo>
                        <a:pt x="560527" y="145853"/>
                      </a:lnTo>
                      <a:lnTo>
                        <a:pt x="560330" y="145865"/>
                      </a:lnTo>
                      <a:lnTo>
                        <a:pt x="557843" y="146177"/>
                      </a:lnTo>
                      <a:lnTo>
                        <a:pt x="557553" y="146235"/>
                      </a:lnTo>
                      <a:lnTo>
                        <a:pt x="556952" y="146466"/>
                      </a:lnTo>
                      <a:lnTo>
                        <a:pt x="556269" y="150770"/>
                      </a:lnTo>
                      <a:cubicBezTo>
                        <a:pt x="556258" y="150909"/>
                        <a:pt x="556211" y="151036"/>
                        <a:pt x="556177" y="151163"/>
                      </a:cubicBezTo>
                      <a:lnTo>
                        <a:pt x="555991" y="151649"/>
                      </a:lnTo>
                      <a:cubicBezTo>
                        <a:pt x="555899" y="151927"/>
                        <a:pt x="555737" y="152170"/>
                        <a:pt x="555529" y="152367"/>
                      </a:cubicBezTo>
                      <a:lnTo>
                        <a:pt x="554395" y="153501"/>
                      </a:lnTo>
                      <a:cubicBezTo>
                        <a:pt x="554395" y="153501"/>
                        <a:pt x="554025" y="153871"/>
                        <a:pt x="554048" y="153848"/>
                      </a:cubicBezTo>
                      <a:lnTo>
                        <a:pt x="553816" y="154079"/>
                      </a:lnTo>
                      <a:lnTo>
                        <a:pt x="553180" y="155132"/>
                      </a:lnTo>
                      <a:lnTo>
                        <a:pt x="553758" y="158556"/>
                      </a:lnTo>
                      <a:cubicBezTo>
                        <a:pt x="553816" y="158869"/>
                        <a:pt x="553782" y="159181"/>
                        <a:pt x="553701" y="159482"/>
                      </a:cubicBezTo>
                      <a:lnTo>
                        <a:pt x="553423" y="160303"/>
                      </a:lnTo>
                      <a:lnTo>
                        <a:pt x="552925" y="161252"/>
                      </a:lnTo>
                      <a:cubicBezTo>
                        <a:pt x="552856" y="161402"/>
                        <a:pt x="552775" y="161518"/>
                        <a:pt x="552683" y="161645"/>
                      </a:cubicBezTo>
                      <a:lnTo>
                        <a:pt x="551086" y="163497"/>
                      </a:lnTo>
                      <a:lnTo>
                        <a:pt x="550982" y="164376"/>
                      </a:lnTo>
                      <a:lnTo>
                        <a:pt x="552092" y="164920"/>
                      </a:lnTo>
                      <a:cubicBezTo>
                        <a:pt x="552347" y="165058"/>
                        <a:pt x="552578" y="165232"/>
                        <a:pt x="552752" y="165452"/>
                      </a:cubicBezTo>
                      <a:lnTo>
                        <a:pt x="553087" y="165857"/>
                      </a:lnTo>
                      <a:lnTo>
                        <a:pt x="553504" y="166482"/>
                      </a:lnTo>
                      <a:cubicBezTo>
                        <a:pt x="553839" y="167014"/>
                        <a:pt x="553909" y="167673"/>
                        <a:pt x="553689" y="168263"/>
                      </a:cubicBezTo>
                      <a:cubicBezTo>
                        <a:pt x="553481" y="168853"/>
                        <a:pt x="552983" y="169305"/>
                        <a:pt x="552382" y="169478"/>
                      </a:cubicBezTo>
                      <a:lnTo>
                        <a:pt x="552197" y="169547"/>
                      </a:lnTo>
                      <a:lnTo>
                        <a:pt x="552486" y="169976"/>
                      </a:lnTo>
                      <a:cubicBezTo>
                        <a:pt x="552486" y="169976"/>
                        <a:pt x="552717" y="170461"/>
                        <a:pt x="552694" y="170438"/>
                      </a:cubicBezTo>
                      <a:lnTo>
                        <a:pt x="552844" y="170751"/>
                      </a:lnTo>
                      <a:lnTo>
                        <a:pt x="553377" y="171445"/>
                      </a:lnTo>
                      <a:lnTo>
                        <a:pt x="553770" y="172058"/>
                      </a:lnTo>
                      <a:lnTo>
                        <a:pt x="554360" y="173261"/>
                      </a:lnTo>
                      <a:cubicBezTo>
                        <a:pt x="554453" y="173470"/>
                        <a:pt x="554511" y="173713"/>
                        <a:pt x="554522" y="173956"/>
                      </a:cubicBezTo>
                      <a:lnTo>
                        <a:pt x="554626" y="175564"/>
                      </a:lnTo>
                      <a:cubicBezTo>
                        <a:pt x="554638" y="175911"/>
                        <a:pt x="554568" y="176246"/>
                        <a:pt x="554430" y="176559"/>
                      </a:cubicBezTo>
                      <a:lnTo>
                        <a:pt x="554198" y="177045"/>
                      </a:lnTo>
                      <a:lnTo>
                        <a:pt x="553631" y="178051"/>
                      </a:lnTo>
                      <a:lnTo>
                        <a:pt x="553920" y="178803"/>
                      </a:lnTo>
                      <a:lnTo>
                        <a:pt x="554314" y="178977"/>
                      </a:lnTo>
                      <a:lnTo>
                        <a:pt x="554372" y="178988"/>
                      </a:lnTo>
                      <a:lnTo>
                        <a:pt x="554811" y="178965"/>
                      </a:lnTo>
                      <a:lnTo>
                        <a:pt x="556500" y="176755"/>
                      </a:lnTo>
                      <a:cubicBezTo>
                        <a:pt x="557091" y="175992"/>
                        <a:pt x="558132" y="175749"/>
                        <a:pt x="559000" y="176177"/>
                      </a:cubicBezTo>
                      <a:lnTo>
                        <a:pt x="559393" y="176374"/>
                      </a:lnTo>
                      <a:cubicBezTo>
                        <a:pt x="559543" y="176455"/>
                        <a:pt x="559671" y="176536"/>
                        <a:pt x="559798" y="176640"/>
                      </a:cubicBezTo>
                      <a:lnTo>
                        <a:pt x="560203" y="176987"/>
                      </a:lnTo>
                      <a:cubicBezTo>
                        <a:pt x="560307" y="177079"/>
                        <a:pt x="560411" y="177184"/>
                        <a:pt x="560492" y="177299"/>
                      </a:cubicBezTo>
                      <a:lnTo>
                        <a:pt x="561256" y="178317"/>
                      </a:lnTo>
                      <a:lnTo>
                        <a:pt x="561661" y="178433"/>
                      </a:lnTo>
                      <a:lnTo>
                        <a:pt x="561591" y="177855"/>
                      </a:lnTo>
                      <a:lnTo>
                        <a:pt x="561441" y="176154"/>
                      </a:lnTo>
                      <a:lnTo>
                        <a:pt x="561441" y="175471"/>
                      </a:lnTo>
                      <a:lnTo>
                        <a:pt x="561533" y="174256"/>
                      </a:lnTo>
                      <a:cubicBezTo>
                        <a:pt x="561545" y="174118"/>
                        <a:pt x="561556" y="173990"/>
                        <a:pt x="561603" y="173863"/>
                      </a:cubicBezTo>
                      <a:lnTo>
                        <a:pt x="561927" y="172799"/>
                      </a:lnTo>
                      <a:cubicBezTo>
                        <a:pt x="561985" y="172625"/>
                        <a:pt x="562042" y="172463"/>
                        <a:pt x="562135" y="172313"/>
                      </a:cubicBezTo>
                      <a:lnTo>
                        <a:pt x="562413" y="171873"/>
                      </a:lnTo>
                      <a:cubicBezTo>
                        <a:pt x="562505" y="171723"/>
                        <a:pt x="562609" y="171595"/>
                        <a:pt x="562748" y="171468"/>
                      </a:cubicBezTo>
                      <a:lnTo>
                        <a:pt x="563141" y="171109"/>
                      </a:lnTo>
                      <a:lnTo>
                        <a:pt x="563905" y="170508"/>
                      </a:lnTo>
                      <a:lnTo>
                        <a:pt x="566022" y="169293"/>
                      </a:lnTo>
                      <a:lnTo>
                        <a:pt x="567075" y="168888"/>
                      </a:lnTo>
                      <a:cubicBezTo>
                        <a:pt x="567237" y="168819"/>
                        <a:pt x="567411" y="168784"/>
                        <a:pt x="567584" y="168772"/>
                      </a:cubicBezTo>
                      <a:lnTo>
                        <a:pt x="568024" y="168738"/>
                      </a:lnTo>
                      <a:cubicBezTo>
                        <a:pt x="568811" y="168657"/>
                        <a:pt x="569574" y="169050"/>
                        <a:pt x="569968" y="169744"/>
                      </a:cubicBezTo>
                      <a:lnTo>
                        <a:pt x="571287" y="172128"/>
                      </a:lnTo>
                      <a:lnTo>
                        <a:pt x="571576" y="172787"/>
                      </a:lnTo>
                      <a:lnTo>
                        <a:pt x="572316" y="174731"/>
                      </a:lnTo>
                      <a:lnTo>
                        <a:pt x="572490" y="175020"/>
                      </a:lnTo>
                      <a:lnTo>
                        <a:pt x="572953" y="175784"/>
                      </a:lnTo>
                      <a:lnTo>
                        <a:pt x="574468" y="176547"/>
                      </a:lnTo>
                      <a:lnTo>
                        <a:pt x="575220" y="177010"/>
                      </a:lnTo>
                      <a:lnTo>
                        <a:pt x="576909" y="178271"/>
                      </a:lnTo>
                      <a:lnTo>
                        <a:pt x="578853" y="175714"/>
                      </a:lnTo>
                      <a:lnTo>
                        <a:pt x="579478" y="175113"/>
                      </a:lnTo>
                      <a:cubicBezTo>
                        <a:pt x="579570" y="175020"/>
                        <a:pt x="579675" y="174939"/>
                        <a:pt x="579802" y="174858"/>
                      </a:cubicBezTo>
                      <a:lnTo>
                        <a:pt x="580797" y="174268"/>
                      </a:lnTo>
                      <a:lnTo>
                        <a:pt x="580993" y="173400"/>
                      </a:lnTo>
                      <a:cubicBezTo>
                        <a:pt x="580993" y="173400"/>
                        <a:pt x="581109" y="172880"/>
                        <a:pt x="581098" y="172914"/>
                      </a:cubicBezTo>
                      <a:cubicBezTo>
                        <a:pt x="581098" y="172914"/>
                        <a:pt x="581202" y="172394"/>
                        <a:pt x="581202" y="172417"/>
                      </a:cubicBezTo>
                      <a:lnTo>
                        <a:pt x="581607" y="170300"/>
                      </a:lnTo>
                      <a:cubicBezTo>
                        <a:pt x="581641" y="170103"/>
                        <a:pt x="581711" y="169906"/>
                        <a:pt x="581803" y="169733"/>
                      </a:cubicBezTo>
                      <a:lnTo>
                        <a:pt x="581977" y="169397"/>
                      </a:lnTo>
                      <a:cubicBezTo>
                        <a:pt x="582243" y="168888"/>
                        <a:pt x="582729" y="168518"/>
                        <a:pt x="583284" y="168379"/>
                      </a:cubicBezTo>
                      <a:cubicBezTo>
                        <a:pt x="583851" y="168240"/>
                        <a:pt x="584430" y="168367"/>
                        <a:pt x="584904" y="168703"/>
                      </a:cubicBezTo>
                      <a:lnTo>
                        <a:pt x="587866" y="170809"/>
                      </a:lnTo>
                      <a:lnTo>
                        <a:pt x="588190" y="170982"/>
                      </a:lnTo>
                      <a:lnTo>
                        <a:pt x="588525" y="171133"/>
                      </a:lnTo>
                      <a:lnTo>
                        <a:pt x="589231" y="171376"/>
                      </a:lnTo>
                      <a:lnTo>
                        <a:pt x="589937" y="170878"/>
                      </a:lnTo>
                      <a:lnTo>
                        <a:pt x="590619" y="170508"/>
                      </a:lnTo>
                      <a:cubicBezTo>
                        <a:pt x="590770" y="170427"/>
                        <a:pt x="590909" y="170369"/>
                        <a:pt x="591071" y="170334"/>
                      </a:cubicBezTo>
                      <a:lnTo>
                        <a:pt x="591591" y="170195"/>
                      </a:lnTo>
                      <a:cubicBezTo>
                        <a:pt x="591591" y="170195"/>
                        <a:pt x="592112" y="170080"/>
                        <a:pt x="592089" y="170080"/>
                      </a:cubicBezTo>
                      <a:lnTo>
                        <a:pt x="592158" y="170068"/>
                      </a:lnTo>
                      <a:lnTo>
                        <a:pt x="593014" y="169316"/>
                      </a:lnTo>
                      <a:cubicBezTo>
                        <a:pt x="593269" y="169108"/>
                        <a:pt x="593558" y="168958"/>
                        <a:pt x="593871" y="168877"/>
                      </a:cubicBezTo>
                      <a:lnTo>
                        <a:pt x="594380" y="168761"/>
                      </a:lnTo>
                      <a:lnTo>
                        <a:pt x="595629" y="168576"/>
                      </a:lnTo>
                      <a:lnTo>
                        <a:pt x="596416" y="168506"/>
                      </a:lnTo>
                      <a:lnTo>
                        <a:pt x="599679" y="168483"/>
                      </a:lnTo>
                      <a:lnTo>
                        <a:pt x="599910" y="168333"/>
                      </a:lnTo>
                      <a:lnTo>
                        <a:pt x="599875" y="167997"/>
                      </a:lnTo>
                      <a:lnTo>
                        <a:pt x="599910" y="167072"/>
                      </a:lnTo>
                      <a:cubicBezTo>
                        <a:pt x="599933" y="166875"/>
                        <a:pt x="599991" y="166667"/>
                        <a:pt x="600072" y="166470"/>
                      </a:cubicBezTo>
                      <a:lnTo>
                        <a:pt x="600419" y="165637"/>
                      </a:lnTo>
                      <a:lnTo>
                        <a:pt x="600489" y="165406"/>
                      </a:lnTo>
                      <a:lnTo>
                        <a:pt x="600581" y="164468"/>
                      </a:lnTo>
                      <a:lnTo>
                        <a:pt x="600697" y="163786"/>
                      </a:lnTo>
                      <a:lnTo>
                        <a:pt x="601588" y="160188"/>
                      </a:lnTo>
                      <a:lnTo>
                        <a:pt x="601611" y="159899"/>
                      </a:lnTo>
                      <a:lnTo>
                        <a:pt x="601622" y="157295"/>
                      </a:lnTo>
                      <a:cubicBezTo>
                        <a:pt x="601622" y="157295"/>
                        <a:pt x="601634" y="156752"/>
                        <a:pt x="601634" y="156798"/>
                      </a:cubicBezTo>
                      <a:lnTo>
                        <a:pt x="601622" y="156289"/>
                      </a:lnTo>
                      <a:lnTo>
                        <a:pt x="601553" y="154715"/>
                      </a:lnTo>
                      <a:lnTo>
                        <a:pt x="601460" y="151996"/>
                      </a:lnTo>
                      <a:lnTo>
                        <a:pt x="601449" y="149856"/>
                      </a:lnTo>
                      <a:lnTo>
                        <a:pt x="601437" y="149740"/>
                      </a:lnTo>
                      <a:lnTo>
                        <a:pt x="601241" y="149416"/>
                      </a:lnTo>
                      <a:cubicBezTo>
                        <a:pt x="601079" y="149173"/>
                        <a:pt x="600974" y="148896"/>
                        <a:pt x="600928" y="148595"/>
                      </a:cubicBezTo>
                      <a:lnTo>
                        <a:pt x="600859" y="148074"/>
                      </a:lnTo>
                      <a:lnTo>
                        <a:pt x="600778" y="146848"/>
                      </a:lnTo>
                      <a:cubicBezTo>
                        <a:pt x="600778" y="146686"/>
                        <a:pt x="600789" y="146524"/>
                        <a:pt x="600812" y="146385"/>
                      </a:cubicBezTo>
                      <a:lnTo>
                        <a:pt x="600905" y="145865"/>
                      </a:lnTo>
                      <a:cubicBezTo>
                        <a:pt x="600928" y="145726"/>
                        <a:pt x="600963" y="145598"/>
                        <a:pt x="601009" y="145471"/>
                      </a:cubicBezTo>
                      <a:lnTo>
                        <a:pt x="601194" y="145008"/>
                      </a:lnTo>
                      <a:lnTo>
                        <a:pt x="601356" y="144580"/>
                      </a:lnTo>
                      <a:lnTo>
                        <a:pt x="601460" y="144245"/>
                      </a:lnTo>
                      <a:lnTo>
                        <a:pt x="601483" y="144048"/>
                      </a:lnTo>
                      <a:lnTo>
                        <a:pt x="601483" y="143875"/>
                      </a:lnTo>
                      <a:lnTo>
                        <a:pt x="601032" y="141375"/>
                      </a:lnTo>
                      <a:cubicBezTo>
                        <a:pt x="600859" y="140404"/>
                        <a:pt x="601426" y="139455"/>
                        <a:pt x="602340" y="139131"/>
                      </a:cubicBezTo>
                      <a:lnTo>
                        <a:pt x="603092" y="138888"/>
                      </a:lnTo>
                      <a:lnTo>
                        <a:pt x="604515" y="138633"/>
                      </a:lnTo>
                      <a:lnTo>
                        <a:pt x="604700" y="138564"/>
                      </a:lnTo>
                      <a:lnTo>
                        <a:pt x="605915" y="137881"/>
                      </a:lnTo>
                      <a:lnTo>
                        <a:pt x="606875" y="137280"/>
                      </a:lnTo>
                      <a:lnTo>
                        <a:pt x="606933" y="137141"/>
                      </a:lnTo>
                      <a:cubicBezTo>
                        <a:pt x="607014" y="136944"/>
                        <a:pt x="607106" y="136771"/>
                        <a:pt x="607245" y="136597"/>
                      </a:cubicBezTo>
                      <a:lnTo>
                        <a:pt x="607858" y="135880"/>
                      </a:lnTo>
                      <a:lnTo>
                        <a:pt x="608055" y="135544"/>
                      </a:lnTo>
                      <a:lnTo>
                        <a:pt x="608541" y="134931"/>
                      </a:lnTo>
                      <a:cubicBezTo>
                        <a:pt x="608877" y="134515"/>
                        <a:pt x="609374" y="134249"/>
                        <a:pt x="609918" y="134214"/>
                      </a:cubicBezTo>
                      <a:lnTo>
                        <a:pt x="612579" y="134006"/>
                      </a:lnTo>
                      <a:lnTo>
                        <a:pt x="613296" y="133913"/>
                      </a:lnTo>
                      <a:lnTo>
                        <a:pt x="614210" y="133925"/>
                      </a:lnTo>
                      <a:lnTo>
                        <a:pt x="614546" y="133867"/>
                      </a:lnTo>
                      <a:lnTo>
                        <a:pt x="615518" y="133682"/>
                      </a:lnTo>
                      <a:lnTo>
                        <a:pt x="615934" y="133578"/>
                      </a:lnTo>
                      <a:lnTo>
                        <a:pt x="616964" y="133300"/>
                      </a:lnTo>
                      <a:cubicBezTo>
                        <a:pt x="617311" y="133196"/>
                        <a:pt x="617670" y="133196"/>
                        <a:pt x="618017" y="133288"/>
                      </a:cubicBezTo>
                      <a:lnTo>
                        <a:pt x="620099" y="133867"/>
                      </a:lnTo>
                      <a:cubicBezTo>
                        <a:pt x="620238" y="133901"/>
                        <a:pt x="620377" y="133959"/>
                        <a:pt x="620504" y="134040"/>
                      </a:cubicBezTo>
                      <a:lnTo>
                        <a:pt x="620967" y="134283"/>
                      </a:lnTo>
                      <a:lnTo>
                        <a:pt x="621592" y="134700"/>
                      </a:lnTo>
                      <a:lnTo>
                        <a:pt x="622135" y="135128"/>
                      </a:lnTo>
                      <a:cubicBezTo>
                        <a:pt x="622529" y="135452"/>
                        <a:pt x="622772" y="135891"/>
                        <a:pt x="622841" y="136377"/>
                      </a:cubicBezTo>
                      <a:lnTo>
                        <a:pt x="622922" y="136886"/>
                      </a:lnTo>
                      <a:lnTo>
                        <a:pt x="623015" y="137349"/>
                      </a:lnTo>
                      <a:lnTo>
                        <a:pt x="623535" y="139999"/>
                      </a:lnTo>
                      <a:lnTo>
                        <a:pt x="623824" y="142683"/>
                      </a:lnTo>
                      <a:lnTo>
                        <a:pt x="623836" y="142718"/>
                      </a:lnTo>
                      <a:lnTo>
                        <a:pt x="624276" y="143354"/>
                      </a:lnTo>
                      <a:lnTo>
                        <a:pt x="625144" y="143759"/>
                      </a:lnTo>
                      <a:cubicBezTo>
                        <a:pt x="625433" y="143898"/>
                        <a:pt x="625710" y="144106"/>
                        <a:pt x="625907" y="144360"/>
                      </a:cubicBezTo>
                      <a:lnTo>
                        <a:pt x="626393" y="145055"/>
                      </a:lnTo>
                      <a:lnTo>
                        <a:pt x="627157" y="146478"/>
                      </a:lnTo>
                      <a:cubicBezTo>
                        <a:pt x="627307" y="146755"/>
                        <a:pt x="627388" y="147091"/>
                        <a:pt x="627388" y="147415"/>
                      </a:cubicBezTo>
                      <a:lnTo>
                        <a:pt x="627388" y="147924"/>
                      </a:lnTo>
                      <a:lnTo>
                        <a:pt x="627330" y="148352"/>
                      </a:lnTo>
                      <a:lnTo>
                        <a:pt x="630315" y="148005"/>
                      </a:lnTo>
                      <a:cubicBezTo>
                        <a:pt x="630523" y="147982"/>
                        <a:pt x="630743" y="147993"/>
                        <a:pt x="630940" y="148028"/>
                      </a:cubicBezTo>
                      <a:lnTo>
                        <a:pt x="633069" y="148479"/>
                      </a:lnTo>
                      <a:lnTo>
                        <a:pt x="633821" y="148734"/>
                      </a:lnTo>
                      <a:cubicBezTo>
                        <a:pt x="633936" y="148769"/>
                        <a:pt x="634075" y="148826"/>
                        <a:pt x="634179" y="148907"/>
                      </a:cubicBezTo>
                      <a:lnTo>
                        <a:pt x="635105" y="149451"/>
                      </a:lnTo>
                      <a:lnTo>
                        <a:pt x="635730" y="149949"/>
                      </a:lnTo>
                      <a:cubicBezTo>
                        <a:pt x="635845" y="150041"/>
                        <a:pt x="635973" y="150157"/>
                        <a:pt x="636065" y="150284"/>
                      </a:cubicBezTo>
                      <a:lnTo>
                        <a:pt x="637037" y="151568"/>
                      </a:lnTo>
                      <a:lnTo>
                        <a:pt x="637407" y="152158"/>
                      </a:lnTo>
                      <a:cubicBezTo>
                        <a:pt x="637546" y="152355"/>
                        <a:pt x="637639" y="152575"/>
                        <a:pt x="637673" y="152795"/>
                      </a:cubicBezTo>
                      <a:lnTo>
                        <a:pt x="638020" y="154368"/>
                      </a:lnTo>
                      <a:cubicBezTo>
                        <a:pt x="638090" y="154681"/>
                        <a:pt x="638090" y="154993"/>
                        <a:pt x="638009" y="155305"/>
                      </a:cubicBezTo>
                      <a:lnTo>
                        <a:pt x="637870" y="155814"/>
                      </a:lnTo>
                      <a:lnTo>
                        <a:pt x="637280" y="157376"/>
                      </a:lnTo>
                      <a:lnTo>
                        <a:pt x="637211" y="157712"/>
                      </a:lnTo>
                      <a:lnTo>
                        <a:pt x="636945" y="159251"/>
                      </a:lnTo>
                      <a:lnTo>
                        <a:pt x="636540" y="160951"/>
                      </a:lnTo>
                      <a:cubicBezTo>
                        <a:pt x="636516" y="161113"/>
                        <a:pt x="636447" y="161264"/>
                        <a:pt x="636378" y="161403"/>
                      </a:cubicBezTo>
                      <a:lnTo>
                        <a:pt x="636135" y="161854"/>
                      </a:lnTo>
                      <a:cubicBezTo>
                        <a:pt x="636042" y="162039"/>
                        <a:pt x="635926" y="162201"/>
                        <a:pt x="635776" y="162363"/>
                      </a:cubicBezTo>
                      <a:lnTo>
                        <a:pt x="634399" y="163740"/>
                      </a:lnTo>
                      <a:lnTo>
                        <a:pt x="634307" y="163890"/>
                      </a:lnTo>
                      <a:lnTo>
                        <a:pt x="633786" y="165012"/>
                      </a:lnTo>
                      <a:lnTo>
                        <a:pt x="633763" y="165151"/>
                      </a:lnTo>
                      <a:lnTo>
                        <a:pt x="633751" y="165255"/>
                      </a:lnTo>
                      <a:lnTo>
                        <a:pt x="634029" y="165464"/>
                      </a:lnTo>
                      <a:lnTo>
                        <a:pt x="634110" y="165533"/>
                      </a:lnTo>
                      <a:lnTo>
                        <a:pt x="635116" y="165776"/>
                      </a:lnTo>
                      <a:lnTo>
                        <a:pt x="635452" y="165811"/>
                      </a:lnTo>
                      <a:lnTo>
                        <a:pt x="635799" y="165822"/>
                      </a:lnTo>
                      <a:lnTo>
                        <a:pt x="636065" y="165799"/>
                      </a:lnTo>
                      <a:lnTo>
                        <a:pt x="636921" y="165626"/>
                      </a:lnTo>
                      <a:lnTo>
                        <a:pt x="637164" y="165545"/>
                      </a:lnTo>
                      <a:lnTo>
                        <a:pt x="637928" y="165140"/>
                      </a:lnTo>
                      <a:lnTo>
                        <a:pt x="638217" y="164978"/>
                      </a:lnTo>
                      <a:lnTo>
                        <a:pt x="639212" y="164191"/>
                      </a:lnTo>
                      <a:lnTo>
                        <a:pt x="639374" y="164006"/>
                      </a:lnTo>
                      <a:lnTo>
                        <a:pt x="640253" y="162756"/>
                      </a:lnTo>
                      <a:lnTo>
                        <a:pt x="642047" y="160581"/>
                      </a:lnTo>
                      <a:lnTo>
                        <a:pt x="643863" y="158522"/>
                      </a:lnTo>
                      <a:cubicBezTo>
                        <a:pt x="643863" y="158522"/>
                        <a:pt x="644210" y="158117"/>
                        <a:pt x="644210" y="158128"/>
                      </a:cubicBezTo>
                      <a:lnTo>
                        <a:pt x="645182" y="156995"/>
                      </a:lnTo>
                      <a:lnTo>
                        <a:pt x="645379" y="156717"/>
                      </a:lnTo>
                      <a:lnTo>
                        <a:pt x="646119" y="155433"/>
                      </a:lnTo>
                      <a:lnTo>
                        <a:pt x="646328" y="155005"/>
                      </a:lnTo>
                      <a:lnTo>
                        <a:pt x="646825" y="154044"/>
                      </a:lnTo>
                      <a:lnTo>
                        <a:pt x="647172" y="153466"/>
                      </a:lnTo>
                      <a:cubicBezTo>
                        <a:pt x="647357" y="153177"/>
                        <a:pt x="647612" y="152934"/>
                        <a:pt x="647913" y="152772"/>
                      </a:cubicBezTo>
                      <a:lnTo>
                        <a:pt x="650088" y="151592"/>
                      </a:lnTo>
                      <a:lnTo>
                        <a:pt x="651569" y="151059"/>
                      </a:lnTo>
                      <a:lnTo>
                        <a:pt x="653420" y="150307"/>
                      </a:lnTo>
                      <a:lnTo>
                        <a:pt x="653744" y="150134"/>
                      </a:lnTo>
                      <a:lnTo>
                        <a:pt x="654403" y="149729"/>
                      </a:lnTo>
                      <a:lnTo>
                        <a:pt x="654600" y="149011"/>
                      </a:lnTo>
                      <a:lnTo>
                        <a:pt x="654681" y="148595"/>
                      </a:lnTo>
                      <a:lnTo>
                        <a:pt x="654947" y="147079"/>
                      </a:lnTo>
                      <a:lnTo>
                        <a:pt x="654970" y="146790"/>
                      </a:lnTo>
                      <a:lnTo>
                        <a:pt x="654808" y="144569"/>
                      </a:lnTo>
                      <a:lnTo>
                        <a:pt x="654912" y="142960"/>
                      </a:lnTo>
                      <a:lnTo>
                        <a:pt x="655074" y="142127"/>
                      </a:lnTo>
                      <a:cubicBezTo>
                        <a:pt x="655144" y="141850"/>
                        <a:pt x="655259" y="141584"/>
                        <a:pt x="655444" y="141341"/>
                      </a:cubicBezTo>
                      <a:lnTo>
                        <a:pt x="656115" y="140496"/>
                      </a:lnTo>
                      <a:lnTo>
                        <a:pt x="656567" y="139987"/>
                      </a:lnTo>
                      <a:lnTo>
                        <a:pt x="657909" y="138772"/>
                      </a:lnTo>
                      <a:cubicBezTo>
                        <a:pt x="657909" y="138772"/>
                        <a:pt x="658314" y="138425"/>
                        <a:pt x="658302" y="138437"/>
                      </a:cubicBezTo>
                      <a:lnTo>
                        <a:pt x="661437" y="135556"/>
                      </a:lnTo>
                      <a:lnTo>
                        <a:pt x="664006" y="132987"/>
                      </a:lnTo>
                      <a:lnTo>
                        <a:pt x="664237" y="132721"/>
                      </a:lnTo>
                      <a:lnTo>
                        <a:pt x="666019" y="130153"/>
                      </a:lnTo>
                      <a:cubicBezTo>
                        <a:pt x="666019" y="130153"/>
                        <a:pt x="666331" y="129713"/>
                        <a:pt x="666297" y="129736"/>
                      </a:cubicBezTo>
                      <a:cubicBezTo>
                        <a:pt x="666297" y="129736"/>
                        <a:pt x="666586" y="129297"/>
                        <a:pt x="666574" y="129320"/>
                      </a:cubicBezTo>
                      <a:lnTo>
                        <a:pt x="668032" y="127064"/>
                      </a:lnTo>
                      <a:cubicBezTo>
                        <a:pt x="668032" y="127064"/>
                        <a:pt x="668310" y="126613"/>
                        <a:pt x="668310" y="126624"/>
                      </a:cubicBezTo>
                      <a:cubicBezTo>
                        <a:pt x="668310" y="126624"/>
                        <a:pt x="668599" y="126173"/>
                        <a:pt x="668576" y="126196"/>
                      </a:cubicBezTo>
                      <a:lnTo>
                        <a:pt x="670554" y="123003"/>
                      </a:lnTo>
                      <a:lnTo>
                        <a:pt x="670832" y="122552"/>
                      </a:lnTo>
                      <a:cubicBezTo>
                        <a:pt x="670832" y="122552"/>
                        <a:pt x="671110" y="122100"/>
                        <a:pt x="671110" y="122112"/>
                      </a:cubicBezTo>
                      <a:lnTo>
                        <a:pt x="672498" y="119810"/>
                      </a:lnTo>
                      <a:lnTo>
                        <a:pt x="672834" y="119301"/>
                      </a:lnTo>
                      <a:lnTo>
                        <a:pt x="674962" y="116559"/>
                      </a:lnTo>
                      <a:lnTo>
                        <a:pt x="677207" y="114164"/>
                      </a:lnTo>
                      <a:lnTo>
                        <a:pt x="677519" y="113828"/>
                      </a:lnTo>
                      <a:lnTo>
                        <a:pt x="679602" y="111364"/>
                      </a:lnTo>
                      <a:cubicBezTo>
                        <a:pt x="679706" y="111248"/>
                        <a:pt x="679810" y="111132"/>
                        <a:pt x="679949" y="111040"/>
                      </a:cubicBezTo>
                      <a:lnTo>
                        <a:pt x="683038" y="108807"/>
                      </a:lnTo>
                      <a:cubicBezTo>
                        <a:pt x="683189" y="108703"/>
                        <a:pt x="683351" y="108622"/>
                        <a:pt x="683501" y="108564"/>
                      </a:cubicBezTo>
                      <a:lnTo>
                        <a:pt x="686532" y="107499"/>
                      </a:lnTo>
                      <a:cubicBezTo>
                        <a:pt x="686683" y="107442"/>
                        <a:pt x="686821" y="107419"/>
                        <a:pt x="686983" y="107407"/>
                      </a:cubicBezTo>
                      <a:lnTo>
                        <a:pt x="687504" y="107338"/>
                      </a:lnTo>
                      <a:lnTo>
                        <a:pt x="690281" y="107164"/>
                      </a:lnTo>
                      <a:cubicBezTo>
                        <a:pt x="690281" y="107164"/>
                        <a:pt x="690813" y="107141"/>
                        <a:pt x="690801" y="107141"/>
                      </a:cubicBezTo>
                      <a:cubicBezTo>
                        <a:pt x="690801" y="107141"/>
                        <a:pt x="691334" y="107106"/>
                        <a:pt x="691310" y="107106"/>
                      </a:cubicBezTo>
                      <a:lnTo>
                        <a:pt x="694504" y="106852"/>
                      </a:lnTo>
                      <a:cubicBezTo>
                        <a:pt x="694504" y="106852"/>
                        <a:pt x="695036" y="106817"/>
                        <a:pt x="695001" y="106817"/>
                      </a:cubicBezTo>
                      <a:lnTo>
                        <a:pt x="695487" y="106759"/>
                      </a:lnTo>
                      <a:lnTo>
                        <a:pt x="698044" y="106343"/>
                      </a:lnTo>
                      <a:lnTo>
                        <a:pt x="698391" y="106273"/>
                      </a:lnTo>
                      <a:lnTo>
                        <a:pt x="700207" y="105614"/>
                      </a:lnTo>
                      <a:lnTo>
                        <a:pt x="700369" y="105544"/>
                      </a:lnTo>
                      <a:lnTo>
                        <a:pt x="700983" y="105047"/>
                      </a:lnTo>
                      <a:cubicBezTo>
                        <a:pt x="700983" y="105047"/>
                        <a:pt x="701399" y="104700"/>
                        <a:pt x="701376" y="104711"/>
                      </a:cubicBezTo>
                      <a:lnTo>
                        <a:pt x="701549" y="104561"/>
                      </a:lnTo>
                      <a:lnTo>
                        <a:pt x="702232" y="103462"/>
                      </a:lnTo>
                      <a:lnTo>
                        <a:pt x="702868" y="102513"/>
                      </a:lnTo>
                      <a:lnTo>
                        <a:pt x="703273" y="101981"/>
                      </a:lnTo>
                      <a:lnTo>
                        <a:pt x="703944" y="101356"/>
                      </a:lnTo>
                      <a:cubicBezTo>
                        <a:pt x="704153" y="101182"/>
                        <a:pt x="704396" y="101032"/>
                        <a:pt x="704662" y="100951"/>
                      </a:cubicBezTo>
                      <a:lnTo>
                        <a:pt x="705148" y="100801"/>
                      </a:lnTo>
                      <a:cubicBezTo>
                        <a:pt x="705437" y="100708"/>
                        <a:pt x="705761" y="100685"/>
                        <a:pt x="706073" y="100731"/>
                      </a:cubicBezTo>
                      <a:lnTo>
                        <a:pt x="707670" y="101009"/>
                      </a:lnTo>
                      <a:lnTo>
                        <a:pt x="707994" y="101067"/>
                      </a:lnTo>
                      <a:lnTo>
                        <a:pt x="709949" y="100997"/>
                      </a:lnTo>
                      <a:cubicBezTo>
                        <a:pt x="709949" y="100997"/>
                        <a:pt x="710481" y="100986"/>
                        <a:pt x="710447" y="100986"/>
                      </a:cubicBezTo>
                      <a:lnTo>
                        <a:pt x="710956" y="100963"/>
                      </a:lnTo>
                      <a:lnTo>
                        <a:pt x="713593" y="100731"/>
                      </a:lnTo>
                      <a:cubicBezTo>
                        <a:pt x="713593" y="100731"/>
                        <a:pt x="714126" y="100673"/>
                        <a:pt x="714091" y="100697"/>
                      </a:cubicBezTo>
                      <a:lnTo>
                        <a:pt x="714577" y="100639"/>
                      </a:lnTo>
                      <a:lnTo>
                        <a:pt x="717550" y="100199"/>
                      </a:lnTo>
                      <a:lnTo>
                        <a:pt x="717828" y="100106"/>
                      </a:lnTo>
                      <a:lnTo>
                        <a:pt x="720281" y="99100"/>
                      </a:lnTo>
                      <a:cubicBezTo>
                        <a:pt x="720535" y="99007"/>
                        <a:pt x="720801" y="98950"/>
                        <a:pt x="721067" y="98961"/>
                      </a:cubicBezTo>
                      <a:lnTo>
                        <a:pt x="723277" y="99042"/>
                      </a:lnTo>
                      <a:cubicBezTo>
                        <a:pt x="723555" y="99054"/>
                        <a:pt x="723821" y="99123"/>
                        <a:pt x="724076" y="99250"/>
                      </a:cubicBezTo>
                      <a:lnTo>
                        <a:pt x="726933" y="100731"/>
                      </a:lnTo>
                      <a:cubicBezTo>
                        <a:pt x="727084" y="100801"/>
                        <a:pt x="727199" y="100893"/>
                        <a:pt x="727327" y="100986"/>
                      </a:cubicBezTo>
                      <a:lnTo>
                        <a:pt x="727743" y="101333"/>
                      </a:lnTo>
                      <a:lnTo>
                        <a:pt x="730543" y="104086"/>
                      </a:lnTo>
                      <a:cubicBezTo>
                        <a:pt x="730647" y="104191"/>
                        <a:pt x="730740" y="104329"/>
                        <a:pt x="730821" y="104457"/>
                      </a:cubicBezTo>
                      <a:lnTo>
                        <a:pt x="731654" y="105833"/>
                      </a:lnTo>
                      <a:cubicBezTo>
                        <a:pt x="731746" y="105995"/>
                        <a:pt x="731827" y="106169"/>
                        <a:pt x="731862" y="106343"/>
                      </a:cubicBezTo>
                      <a:lnTo>
                        <a:pt x="731978" y="106771"/>
                      </a:lnTo>
                      <a:cubicBezTo>
                        <a:pt x="732209" y="107638"/>
                        <a:pt x="731827" y="108564"/>
                        <a:pt x="731040" y="109015"/>
                      </a:cubicBezTo>
                      <a:lnTo>
                        <a:pt x="730115" y="109547"/>
                      </a:lnTo>
                      <a:lnTo>
                        <a:pt x="729282" y="109975"/>
                      </a:lnTo>
                      <a:lnTo>
                        <a:pt x="727246" y="110670"/>
                      </a:lnTo>
                      <a:lnTo>
                        <a:pt x="726332" y="110901"/>
                      </a:lnTo>
                      <a:lnTo>
                        <a:pt x="723138" y="111306"/>
                      </a:lnTo>
                      <a:cubicBezTo>
                        <a:pt x="722976" y="111329"/>
                        <a:pt x="722814" y="111329"/>
                        <a:pt x="722653" y="111306"/>
                      </a:cubicBezTo>
                      <a:lnTo>
                        <a:pt x="721866" y="111202"/>
                      </a:lnTo>
                      <a:lnTo>
                        <a:pt x="719320" y="110565"/>
                      </a:lnTo>
                      <a:lnTo>
                        <a:pt x="718973" y="110496"/>
                      </a:lnTo>
                      <a:lnTo>
                        <a:pt x="717516" y="110380"/>
                      </a:lnTo>
                      <a:lnTo>
                        <a:pt x="717585" y="110704"/>
                      </a:lnTo>
                      <a:lnTo>
                        <a:pt x="717689" y="111063"/>
                      </a:lnTo>
                      <a:lnTo>
                        <a:pt x="718036" y="112081"/>
                      </a:lnTo>
                      <a:cubicBezTo>
                        <a:pt x="718036" y="112081"/>
                        <a:pt x="718210" y="112590"/>
                        <a:pt x="718210" y="112567"/>
                      </a:cubicBezTo>
                      <a:lnTo>
                        <a:pt x="718372" y="112995"/>
                      </a:lnTo>
                      <a:lnTo>
                        <a:pt x="718985" y="114395"/>
                      </a:lnTo>
                      <a:lnTo>
                        <a:pt x="719309" y="115216"/>
                      </a:lnTo>
                      <a:lnTo>
                        <a:pt x="719494" y="115922"/>
                      </a:lnTo>
                      <a:lnTo>
                        <a:pt x="719575" y="115945"/>
                      </a:lnTo>
                      <a:lnTo>
                        <a:pt x="720790" y="115980"/>
                      </a:lnTo>
                      <a:lnTo>
                        <a:pt x="721148" y="115968"/>
                      </a:lnTo>
                      <a:lnTo>
                        <a:pt x="723636" y="115575"/>
                      </a:lnTo>
                      <a:lnTo>
                        <a:pt x="724029" y="115506"/>
                      </a:lnTo>
                      <a:lnTo>
                        <a:pt x="727037" y="114592"/>
                      </a:lnTo>
                      <a:lnTo>
                        <a:pt x="729212" y="114140"/>
                      </a:lnTo>
                      <a:lnTo>
                        <a:pt x="729502" y="114060"/>
                      </a:lnTo>
                      <a:lnTo>
                        <a:pt x="731654" y="113053"/>
                      </a:lnTo>
                      <a:lnTo>
                        <a:pt x="731839" y="112937"/>
                      </a:lnTo>
                      <a:lnTo>
                        <a:pt x="733285" y="111595"/>
                      </a:lnTo>
                      <a:cubicBezTo>
                        <a:pt x="733528" y="111364"/>
                        <a:pt x="733817" y="111202"/>
                        <a:pt x="734153" y="111109"/>
                      </a:cubicBezTo>
                      <a:lnTo>
                        <a:pt x="734939" y="110936"/>
                      </a:lnTo>
                      <a:cubicBezTo>
                        <a:pt x="734939" y="110936"/>
                        <a:pt x="735472" y="110878"/>
                        <a:pt x="735460" y="110878"/>
                      </a:cubicBezTo>
                      <a:lnTo>
                        <a:pt x="737010" y="110716"/>
                      </a:lnTo>
                      <a:lnTo>
                        <a:pt x="737462" y="110647"/>
                      </a:lnTo>
                      <a:lnTo>
                        <a:pt x="738457" y="110473"/>
                      </a:lnTo>
                      <a:lnTo>
                        <a:pt x="739556" y="109420"/>
                      </a:lnTo>
                      <a:lnTo>
                        <a:pt x="740099" y="108981"/>
                      </a:lnTo>
                      <a:lnTo>
                        <a:pt x="743108" y="106898"/>
                      </a:lnTo>
                      <a:lnTo>
                        <a:pt x="745514" y="105706"/>
                      </a:lnTo>
                      <a:lnTo>
                        <a:pt x="746289" y="105359"/>
                      </a:lnTo>
                      <a:lnTo>
                        <a:pt x="748858" y="104572"/>
                      </a:lnTo>
                      <a:cubicBezTo>
                        <a:pt x="748858" y="104572"/>
                        <a:pt x="749367" y="104410"/>
                        <a:pt x="749344" y="104422"/>
                      </a:cubicBezTo>
                      <a:cubicBezTo>
                        <a:pt x="749344" y="104422"/>
                        <a:pt x="749853" y="104249"/>
                        <a:pt x="749830" y="104260"/>
                      </a:cubicBezTo>
                      <a:lnTo>
                        <a:pt x="751854" y="103566"/>
                      </a:lnTo>
                      <a:cubicBezTo>
                        <a:pt x="751854" y="103566"/>
                        <a:pt x="752363" y="103392"/>
                        <a:pt x="752340" y="103392"/>
                      </a:cubicBezTo>
                      <a:lnTo>
                        <a:pt x="752618" y="103300"/>
                      </a:lnTo>
                      <a:lnTo>
                        <a:pt x="754180" y="102247"/>
                      </a:lnTo>
                      <a:cubicBezTo>
                        <a:pt x="754180" y="102247"/>
                        <a:pt x="754631" y="101958"/>
                        <a:pt x="754619" y="101958"/>
                      </a:cubicBezTo>
                      <a:lnTo>
                        <a:pt x="754966" y="101715"/>
                      </a:lnTo>
                      <a:lnTo>
                        <a:pt x="757269" y="99748"/>
                      </a:lnTo>
                      <a:lnTo>
                        <a:pt x="757546" y="99470"/>
                      </a:lnTo>
                      <a:lnTo>
                        <a:pt x="758900" y="97955"/>
                      </a:lnTo>
                      <a:lnTo>
                        <a:pt x="759525" y="97156"/>
                      </a:lnTo>
                      <a:lnTo>
                        <a:pt x="760126" y="96566"/>
                      </a:lnTo>
                      <a:cubicBezTo>
                        <a:pt x="760277" y="96416"/>
                        <a:pt x="760450" y="96300"/>
                        <a:pt x="760647" y="96219"/>
                      </a:cubicBezTo>
                      <a:lnTo>
                        <a:pt x="761607" y="95768"/>
                      </a:lnTo>
                      <a:lnTo>
                        <a:pt x="762787" y="95328"/>
                      </a:lnTo>
                      <a:lnTo>
                        <a:pt x="763655" y="95143"/>
                      </a:lnTo>
                      <a:lnTo>
                        <a:pt x="764870" y="95004"/>
                      </a:lnTo>
                      <a:lnTo>
                        <a:pt x="765645" y="95016"/>
                      </a:lnTo>
                      <a:lnTo>
                        <a:pt x="766559" y="95085"/>
                      </a:lnTo>
                      <a:lnTo>
                        <a:pt x="767357" y="94935"/>
                      </a:lnTo>
                      <a:lnTo>
                        <a:pt x="768052" y="94854"/>
                      </a:lnTo>
                      <a:lnTo>
                        <a:pt x="770817" y="94704"/>
                      </a:lnTo>
                      <a:cubicBezTo>
                        <a:pt x="771013" y="94704"/>
                        <a:pt x="771222" y="94715"/>
                        <a:pt x="771407" y="94773"/>
                      </a:cubicBezTo>
                      <a:lnTo>
                        <a:pt x="771927" y="94889"/>
                      </a:lnTo>
                      <a:lnTo>
                        <a:pt x="773559" y="95386"/>
                      </a:lnTo>
                      <a:cubicBezTo>
                        <a:pt x="773559" y="95386"/>
                        <a:pt x="774079" y="95548"/>
                        <a:pt x="774068" y="95548"/>
                      </a:cubicBezTo>
                      <a:lnTo>
                        <a:pt x="774496" y="95664"/>
                      </a:lnTo>
                      <a:lnTo>
                        <a:pt x="776474" y="96069"/>
                      </a:lnTo>
                      <a:lnTo>
                        <a:pt x="776926" y="96150"/>
                      </a:lnTo>
                      <a:lnTo>
                        <a:pt x="780084" y="96555"/>
                      </a:lnTo>
                      <a:lnTo>
                        <a:pt x="780755" y="96670"/>
                      </a:lnTo>
                      <a:lnTo>
                        <a:pt x="781889" y="96948"/>
                      </a:lnTo>
                      <a:lnTo>
                        <a:pt x="785071" y="97781"/>
                      </a:lnTo>
                      <a:lnTo>
                        <a:pt x="787199" y="98498"/>
                      </a:lnTo>
                      <a:cubicBezTo>
                        <a:pt x="787199" y="98498"/>
                        <a:pt x="787708" y="98672"/>
                        <a:pt x="787697" y="98672"/>
                      </a:cubicBezTo>
                      <a:lnTo>
                        <a:pt x="789664" y="99343"/>
                      </a:lnTo>
                      <a:lnTo>
                        <a:pt x="790034" y="99436"/>
                      </a:lnTo>
                      <a:lnTo>
                        <a:pt x="790173" y="99320"/>
                      </a:lnTo>
                      <a:cubicBezTo>
                        <a:pt x="790173" y="99320"/>
                        <a:pt x="790589" y="98973"/>
                        <a:pt x="790578" y="98984"/>
                      </a:cubicBezTo>
                      <a:lnTo>
                        <a:pt x="790936" y="98672"/>
                      </a:lnTo>
                      <a:lnTo>
                        <a:pt x="792452" y="97226"/>
                      </a:lnTo>
                      <a:lnTo>
                        <a:pt x="792996" y="96775"/>
                      </a:lnTo>
                      <a:lnTo>
                        <a:pt x="794812" y="95409"/>
                      </a:lnTo>
                      <a:cubicBezTo>
                        <a:pt x="794986" y="95294"/>
                        <a:pt x="795171" y="95213"/>
                        <a:pt x="795356" y="95143"/>
                      </a:cubicBezTo>
                      <a:lnTo>
                        <a:pt x="797404" y="94507"/>
                      </a:lnTo>
                      <a:lnTo>
                        <a:pt x="798260" y="94299"/>
                      </a:lnTo>
                      <a:lnTo>
                        <a:pt x="802043" y="93813"/>
                      </a:lnTo>
                      <a:lnTo>
                        <a:pt x="805294" y="93628"/>
                      </a:lnTo>
                      <a:lnTo>
                        <a:pt x="805711" y="93593"/>
                      </a:lnTo>
                      <a:lnTo>
                        <a:pt x="806162" y="93512"/>
                      </a:lnTo>
                      <a:cubicBezTo>
                        <a:pt x="806521" y="93442"/>
                        <a:pt x="806914" y="93477"/>
                        <a:pt x="807261" y="93616"/>
                      </a:cubicBezTo>
                      <a:lnTo>
                        <a:pt x="807654" y="93766"/>
                      </a:lnTo>
                      <a:cubicBezTo>
                        <a:pt x="808198" y="93975"/>
                        <a:pt x="808615" y="94437"/>
                        <a:pt x="808800" y="94981"/>
                      </a:cubicBezTo>
                      <a:lnTo>
                        <a:pt x="809749" y="97758"/>
                      </a:lnTo>
                      <a:lnTo>
                        <a:pt x="810489" y="98244"/>
                      </a:lnTo>
                      <a:lnTo>
                        <a:pt x="810547" y="98267"/>
                      </a:lnTo>
                      <a:lnTo>
                        <a:pt x="813301" y="98603"/>
                      </a:lnTo>
                      <a:lnTo>
                        <a:pt x="813659" y="98591"/>
                      </a:lnTo>
                      <a:lnTo>
                        <a:pt x="815013" y="98533"/>
                      </a:lnTo>
                      <a:lnTo>
                        <a:pt x="815695" y="98325"/>
                      </a:lnTo>
                      <a:lnTo>
                        <a:pt x="815927" y="98232"/>
                      </a:lnTo>
                      <a:lnTo>
                        <a:pt x="817570" y="97145"/>
                      </a:lnTo>
                      <a:lnTo>
                        <a:pt x="818287" y="96786"/>
                      </a:lnTo>
                      <a:lnTo>
                        <a:pt x="819999" y="96173"/>
                      </a:lnTo>
                      <a:cubicBezTo>
                        <a:pt x="820173" y="96115"/>
                        <a:pt x="820358" y="96080"/>
                        <a:pt x="820531" y="96069"/>
                      </a:cubicBezTo>
                      <a:lnTo>
                        <a:pt x="821353" y="96046"/>
                      </a:lnTo>
                      <a:lnTo>
                        <a:pt x="822961" y="96161"/>
                      </a:lnTo>
                      <a:cubicBezTo>
                        <a:pt x="823169" y="96184"/>
                        <a:pt x="823389" y="96231"/>
                        <a:pt x="823586" y="96323"/>
                      </a:cubicBezTo>
                      <a:lnTo>
                        <a:pt x="824269" y="96636"/>
                      </a:lnTo>
                      <a:lnTo>
                        <a:pt x="825842" y="97515"/>
                      </a:lnTo>
                      <a:lnTo>
                        <a:pt x="827358" y="97434"/>
                      </a:lnTo>
                      <a:lnTo>
                        <a:pt x="827473" y="97399"/>
                      </a:lnTo>
                      <a:lnTo>
                        <a:pt x="828862" y="96728"/>
                      </a:lnTo>
                      <a:lnTo>
                        <a:pt x="829579" y="96474"/>
                      </a:lnTo>
                      <a:cubicBezTo>
                        <a:pt x="829972" y="96335"/>
                        <a:pt x="830400" y="96323"/>
                        <a:pt x="830794" y="96451"/>
                      </a:cubicBezTo>
                      <a:lnTo>
                        <a:pt x="832333" y="96913"/>
                      </a:lnTo>
                      <a:cubicBezTo>
                        <a:pt x="832333" y="96913"/>
                        <a:pt x="832853" y="97064"/>
                        <a:pt x="832842" y="97064"/>
                      </a:cubicBezTo>
                      <a:cubicBezTo>
                        <a:pt x="832842" y="97064"/>
                        <a:pt x="833351" y="97214"/>
                        <a:pt x="833339" y="97214"/>
                      </a:cubicBezTo>
                      <a:lnTo>
                        <a:pt x="835896" y="97931"/>
                      </a:lnTo>
                      <a:lnTo>
                        <a:pt x="837747" y="97411"/>
                      </a:lnTo>
                      <a:lnTo>
                        <a:pt x="837979" y="97295"/>
                      </a:lnTo>
                      <a:lnTo>
                        <a:pt x="838384" y="97052"/>
                      </a:lnTo>
                      <a:lnTo>
                        <a:pt x="838835" y="96786"/>
                      </a:lnTo>
                      <a:lnTo>
                        <a:pt x="839240" y="96532"/>
                      </a:lnTo>
                      <a:lnTo>
                        <a:pt x="841843" y="94727"/>
                      </a:lnTo>
                      <a:lnTo>
                        <a:pt x="842618" y="94356"/>
                      </a:lnTo>
                      <a:cubicBezTo>
                        <a:pt x="843035" y="94171"/>
                        <a:pt x="843486" y="94125"/>
                        <a:pt x="843925" y="94241"/>
                      </a:cubicBezTo>
                      <a:lnTo>
                        <a:pt x="844296" y="94333"/>
                      </a:lnTo>
                      <a:lnTo>
                        <a:pt x="844481" y="94345"/>
                      </a:lnTo>
                      <a:lnTo>
                        <a:pt x="844805" y="94322"/>
                      </a:lnTo>
                      <a:lnTo>
                        <a:pt x="845487" y="94229"/>
                      </a:lnTo>
                      <a:lnTo>
                        <a:pt x="847107" y="94194"/>
                      </a:lnTo>
                      <a:cubicBezTo>
                        <a:pt x="847281" y="94194"/>
                        <a:pt x="847466" y="94206"/>
                        <a:pt x="847639" y="94252"/>
                      </a:cubicBezTo>
                      <a:lnTo>
                        <a:pt x="848148" y="94391"/>
                      </a:lnTo>
                      <a:lnTo>
                        <a:pt x="849340" y="94761"/>
                      </a:lnTo>
                      <a:lnTo>
                        <a:pt x="850555" y="95351"/>
                      </a:lnTo>
                      <a:lnTo>
                        <a:pt x="851168" y="95722"/>
                      </a:lnTo>
                      <a:lnTo>
                        <a:pt x="851758" y="96161"/>
                      </a:lnTo>
                      <a:lnTo>
                        <a:pt x="852279" y="96647"/>
                      </a:lnTo>
                      <a:lnTo>
                        <a:pt x="852510" y="96902"/>
                      </a:lnTo>
                      <a:cubicBezTo>
                        <a:pt x="852568" y="96867"/>
                        <a:pt x="852603" y="96809"/>
                        <a:pt x="852661" y="96763"/>
                      </a:cubicBezTo>
                      <a:lnTo>
                        <a:pt x="854361" y="95317"/>
                      </a:lnTo>
                      <a:cubicBezTo>
                        <a:pt x="854465" y="95236"/>
                        <a:pt x="854593" y="95155"/>
                        <a:pt x="854708" y="95108"/>
                      </a:cubicBezTo>
                      <a:lnTo>
                        <a:pt x="855634" y="94657"/>
                      </a:lnTo>
                      <a:lnTo>
                        <a:pt x="855842" y="94518"/>
                      </a:lnTo>
                      <a:lnTo>
                        <a:pt x="858399" y="92193"/>
                      </a:lnTo>
                      <a:lnTo>
                        <a:pt x="858584" y="92008"/>
                      </a:lnTo>
                      <a:lnTo>
                        <a:pt x="859290" y="90874"/>
                      </a:lnTo>
                      <a:lnTo>
                        <a:pt x="859209" y="90700"/>
                      </a:lnTo>
                      <a:lnTo>
                        <a:pt x="859116" y="90608"/>
                      </a:lnTo>
                      <a:lnTo>
                        <a:pt x="858330" y="89891"/>
                      </a:lnTo>
                      <a:cubicBezTo>
                        <a:pt x="858214" y="89775"/>
                        <a:pt x="858098" y="89648"/>
                        <a:pt x="858006" y="89497"/>
                      </a:cubicBezTo>
                      <a:lnTo>
                        <a:pt x="857728" y="89058"/>
                      </a:lnTo>
                      <a:cubicBezTo>
                        <a:pt x="857647" y="88942"/>
                        <a:pt x="857578" y="88791"/>
                        <a:pt x="857531" y="88641"/>
                      </a:cubicBezTo>
                      <a:lnTo>
                        <a:pt x="856930" y="86825"/>
                      </a:lnTo>
                      <a:lnTo>
                        <a:pt x="856641" y="85228"/>
                      </a:lnTo>
                      <a:cubicBezTo>
                        <a:pt x="856479" y="84360"/>
                        <a:pt x="856907" y="83493"/>
                        <a:pt x="857693" y="83088"/>
                      </a:cubicBezTo>
                      <a:lnTo>
                        <a:pt x="858399" y="82740"/>
                      </a:lnTo>
                      <a:lnTo>
                        <a:pt x="859371" y="82417"/>
                      </a:lnTo>
                      <a:lnTo>
                        <a:pt x="859660" y="82312"/>
                      </a:lnTo>
                      <a:lnTo>
                        <a:pt x="860435" y="81850"/>
                      </a:lnTo>
                      <a:cubicBezTo>
                        <a:pt x="860435" y="81850"/>
                        <a:pt x="860887" y="81584"/>
                        <a:pt x="860875" y="81584"/>
                      </a:cubicBezTo>
                      <a:lnTo>
                        <a:pt x="861303" y="81329"/>
                      </a:lnTo>
                      <a:lnTo>
                        <a:pt x="863073" y="80160"/>
                      </a:lnTo>
                      <a:lnTo>
                        <a:pt x="863837" y="79721"/>
                      </a:lnTo>
                      <a:lnTo>
                        <a:pt x="865804" y="78865"/>
                      </a:lnTo>
                      <a:cubicBezTo>
                        <a:pt x="865919" y="78807"/>
                        <a:pt x="866058" y="78772"/>
                        <a:pt x="866197" y="78726"/>
                      </a:cubicBezTo>
                      <a:lnTo>
                        <a:pt x="866718" y="78622"/>
                      </a:lnTo>
                      <a:lnTo>
                        <a:pt x="868418" y="78367"/>
                      </a:lnTo>
                      <a:lnTo>
                        <a:pt x="869136" y="78309"/>
                      </a:lnTo>
                      <a:lnTo>
                        <a:pt x="870825" y="78275"/>
                      </a:lnTo>
                      <a:cubicBezTo>
                        <a:pt x="870964" y="78275"/>
                        <a:pt x="871091" y="78286"/>
                        <a:pt x="871230" y="78298"/>
                      </a:cubicBezTo>
                      <a:lnTo>
                        <a:pt x="871751" y="78402"/>
                      </a:lnTo>
                      <a:lnTo>
                        <a:pt x="872248" y="78541"/>
                      </a:lnTo>
                      <a:lnTo>
                        <a:pt x="872861" y="77847"/>
                      </a:lnTo>
                      <a:cubicBezTo>
                        <a:pt x="872965" y="77742"/>
                        <a:pt x="873093" y="77638"/>
                        <a:pt x="873208" y="77534"/>
                      </a:cubicBezTo>
                      <a:lnTo>
                        <a:pt x="874504" y="76678"/>
                      </a:lnTo>
                      <a:lnTo>
                        <a:pt x="874828" y="76435"/>
                      </a:lnTo>
                      <a:lnTo>
                        <a:pt x="875973" y="75405"/>
                      </a:lnTo>
                      <a:cubicBezTo>
                        <a:pt x="875973" y="75405"/>
                        <a:pt x="876367" y="75058"/>
                        <a:pt x="876332" y="75081"/>
                      </a:cubicBezTo>
                      <a:lnTo>
                        <a:pt x="876725" y="74723"/>
                      </a:lnTo>
                      <a:cubicBezTo>
                        <a:pt x="876725" y="74723"/>
                        <a:pt x="877130" y="74352"/>
                        <a:pt x="877119" y="74364"/>
                      </a:cubicBezTo>
                      <a:cubicBezTo>
                        <a:pt x="877119" y="74364"/>
                        <a:pt x="877512" y="73994"/>
                        <a:pt x="877489" y="74005"/>
                      </a:cubicBezTo>
                      <a:lnTo>
                        <a:pt x="877882" y="73635"/>
                      </a:lnTo>
                      <a:lnTo>
                        <a:pt x="878449" y="73184"/>
                      </a:lnTo>
                      <a:lnTo>
                        <a:pt x="879456" y="72478"/>
                      </a:lnTo>
                      <a:lnTo>
                        <a:pt x="880069" y="72166"/>
                      </a:lnTo>
                      <a:lnTo>
                        <a:pt x="880428" y="71934"/>
                      </a:lnTo>
                      <a:lnTo>
                        <a:pt x="881272" y="71564"/>
                      </a:lnTo>
                      <a:cubicBezTo>
                        <a:pt x="881457" y="71483"/>
                        <a:pt x="881666" y="71449"/>
                        <a:pt x="881862" y="71425"/>
                      </a:cubicBezTo>
                      <a:lnTo>
                        <a:pt x="882371" y="71391"/>
                      </a:lnTo>
                      <a:cubicBezTo>
                        <a:pt x="882649" y="71379"/>
                        <a:pt x="882950" y="71402"/>
                        <a:pt x="883216" y="71506"/>
                      </a:cubicBezTo>
                      <a:lnTo>
                        <a:pt x="883667" y="71668"/>
                      </a:lnTo>
                      <a:lnTo>
                        <a:pt x="884026" y="71784"/>
                      </a:lnTo>
                      <a:lnTo>
                        <a:pt x="884963" y="71958"/>
                      </a:lnTo>
                      <a:cubicBezTo>
                        <a:pt x="884963" y="71958"/>
                        <a:pt x="885495" y="72062"/>
                        <a:pt x="885472" y="72062"/>
                      </a:cubicBezTo>
                      <a:lnTo>
                        <a:pt x="885738" y="72096"/>
                      </a:lnTo>
                      <a:lnTo>
                        <a:pt x="886537" y="72027"/>
                      </a:lnTo>
                      <a:cubicBezTo>
                        <a:pt x="886537" y="72027"/>
                        <a:pt x="887069" y="71992"/>
                        <a:pt x="887046" y="71992"/>
                      </a:cubicBezTo>
                      <a:lnTo>
                        <a:pt x="887555" y="71934"/>
                      </a:lnTo>
                      <a:lnTo>
                        <a:pt x="889117" y="71738"/>
                      </a:lnTo>
                      <a:lnTo>
                        <a:pt x="892877" y="71287"/>
                      </a:lnTo>
                      <a:lnTo>
                        <a:pt x="893571" y="71263"/>
                      </a:lnTo>
                      <a:lnTo>
                        <a:pt x="895306" y="71321"/>
                      </a:lnTo>
                      <a:cubicBezTo>
                        <a:pt x="895306" y="71321"/>
                        <a:pt x="895850" y="71344"/>
                        <a:pt x="895827" y="71344"/>
                      </a:cubicBezTo>
                      <a:cubicBezTo>
                        <a:pt x="895827" y="71344"/>
                        <a:pt x="896359" y="71356"/>
                        <a:pt x="896313" y="71356"/>
                      </a:cubicBezTo>
                      <a:lnTo>
                        <a:pt x="898361" y="71356"/>
                      </a:lnTo>
                      <a:lnTo>
                        <a:pt x="898696" y="71321"/>
                      </a:lnTo>
                      <a:lnTo>
                        <a:pt x="900675" y="70905"/>
                      </a:lnTo>
                      <a:cubicBezTo>
                        <a:pt x="900675" y="70905"/>
                        <a:pt x="901207" y="70801"/>
                        <a:pt x="901195" y="70801"/>
                      </a:cubicBezTo>
                      <a:lnTo>
                        <a:pt x="901693" y="70697"/>
                      </a:lnTo>
                      <a:lnTo>
                        <a:pt x="905279" y="69817"/>
                      </a:lnTo>
                      <a:lnTo>
                        <a:pt x="905638" y="69713"/>
                      </a:lnTo>
                      <a:lnTo>
                        <a:pt x="907524" y="68938"/>
                      </a:lnTo>
                      <a:cubicBezTo>
                        <a:pt x="907524" y="68938"/>
                        <a:pt x="908021" y="68741"/>
                        <a:pt x="908010" y="68741"/>
                      </a:cubicBezTo>
                      <a:cubicBezTo>
                        <a:pt x="908010" y="68741"/>
                        <a:pt x="908507" y="68545"/>
                        <a:pt x="908472" y="68545"/>
                      </a:cubicBezTo>
                      <a:lnTo>
                        <a:pt x="910393" y="67700"/>
                      </a:lnTo>
                      <a:lnTo>
                        <a:pt x="910786" y="67515"/>
                      </a:lnTo>
                      <a:lnTo>
                        <a:pt x="913505" y="65941"/>
                      </a:lnTo>
                      <a:cubicBezTo>
                        <a:pt x="913667" y="65849"/>
                        <a:pt x="913841" y="65779"/>
                        <a:pt x="914026" y="65733"/>
                      </a:cubicBezTo>
                      <a:lnTo>
                        <a:pt x="914859" y="65560"/>
                      </a:lnTo>
                      <a:lnTo>
                        <a:pt x="915923" y="65467"/>
                      </a:lnTo>
                      <a:lnTo>
                        <a:pt x="916884" y="65479"/>
                      </a:lnTo>
                      <a:lnTo>
                        <a:pt x="918480" y="65675"/>
                      </a:lnTo>
                      <a:cubicBezTo>
                        <a:pt x="918642" y="65698"/>
                        <a:pt x="918804" y="65745"/>
                        <a:pt x="918943" y="65791"/>
                      </a:cubicBezTo>
                      <a:lnTo>
                        <a:pt x="919441" y="65976"/>
                      </a:lnTo>
                      <a:lnTo>
                        <a:pt x="920505" y="66439"/>
                      </a:lnTo>
                      <a:cubicBezTo>
                        <a:pt x="920760" y="66543"/>
                        <a:pt x="920991" y="66717"/>
                        <a:pt x="921188" y="66925"/>
                      </a:cubicBezTo>
                      <a:lnTo>
                        <a:pt x="921905" y="67723"/>
                      </a:lnTo>
                      <a:lnTo>
                        <a:pt x="922495" y="68475"/>
                      </a:lnTo>
                      <a:lnTo>
                        <a:pt x="923282" y="69852"/>
                      </a:lnTo>
                      <a:lnTo>
                        <a:pt x="923467" y="70141"/>
                      </a:lnTo>
                      <a:lnTo>
                        <a:pt x="924855" y="71772"/>
                      </a:lnTo>
                      <a:lnTo>
                        <a:pt x="924994" y="71842"/>
                      </a:lnTo>
                      <a:lnTo>
                        <a:pt x="926371" y="72559"/>
                      </a:lnTo>
                      <a:lnTo>
                        <a:pt x="926787" y="72756"/>
                      </a:lnTo>
                      <a:lnTo>
                        <a:pt x="929749" y="74005"/>
                      </a:lnTo>
                      <a:lnTo>
                        <a:pt x="930802" y="74526"/>
                      </a:lnTo>
                      <a:lnTo>
                        <a:pt x="931334" y="74838"/>
                      </a:lnTo>
                      <a:lnTo>
                        <a:pt x="934134" y="76435"/>
                      </a:lnTo>
                      <a:lnTo>
                        <a:pt x="934481" y="76609"/>
                      </a:lnTo>
                      <a:lnTo>
                        <a:pt x="937304" y="77731"/>
                      </a:lnTo>
                      <a:lnTo>
                        <a:pt x="937721" y="77870"/>
                      </a:lnTo>
                      <a:lnTo>
                        <a:pt x="941677" y="78969"/>
                      </a:lnTo>
                      <a:lnTo>
                        <a:pt x="941932" y="78992"/>
                      </a:lnTo>
                      <a:lnTo>
                        <a:pt x="941955" y="78980"/>
                      </a:lnTo>
                      <a:lnTo>
                        <a:pt x="942094" y="78876"/>
                      </a:lnTo>
                      <a:lnTo>
                        <a:pt x="942695" y="77789"/>
                      </a:lnTo>
                      <a:cubicBezTo>
                        <a:pt x="942776" y="77638"/>
                        <a:pt x="942881" y="77511"/>
                        <a:pt x="942985" y="77384"/>
                      </a:cubicBezTo>
                      <a:lnTo>
                        <a:pt x="943343" y="76990"/>
                      </a:lnTo>
                      <a:lnTo>
                        <a:pt x="943968" y="76470"/>
                      </a:lnTo>
                      <a:cubicBezTo>
                        <a:pt x="944084" y="76366"/>
                        <a:pt x="944234" y="76285"/>
                        <a:pt x="944385" y="76215"/>
                      </a:cubicBezTo>
                      <a:lnTo>
                        <a:pt x="944824" y="76019"/>
                      </a:lnTo>
                      <a:cubicBezTo>
                        <a:pt x="945356" y="75776"/>
                        <a:pt x="945970" y="75776"/>
                        <a:pt x="946513" y="76030"/>
                      </a:cubicBezTo>
                      <a:lnTo>
                        <a:pt x="947971" y="76713"/>
                      </a:lnTo>
                      <a:cubicBezTo>
                        <a:pt x="948179" y="76817"/>
                        <a:pt x="948376" y="76956"/>
                        <a:pt x="948538" y="77118"/>
                      </a:cubicBezTo>
                      <a:lnTo>
                        <a:pt x="949070" y="77685"/>
                      </a:lnTo>
                      <a:lnTo>
                        <a:pt x="950065" y="78957"/>
                      </a:lnTo>
                      <a:lnTo>
                        <a:pt x="950551" y="79709"/>
                      </a:lnTo>
                      <a:lnTo>
                        <a:pt x="951801" y="82104"/>
                      </a:lnTo>
                      <a:lnTo>
                        <a:pt x="952078" y="82868"/>
                      </a:lnTo>
                      <a:cubicBezTo>
                        <a:pt x="952136" y="83030"/>
                        <a:pt x="952159" y="83192"/>
                        <a:pt x="952183" y="83354"/>
                      </a:cubicBezTo>
                      <a:lnTo>
                        <a:pt x="952321" y="84962"/>
                      </a:lnTo>
                      <a:lnTo>
                        <a:pt x="952345" y="85575"/>
                      </a:lnTo>
                      <a:cubicBezTo>
                        <a:pt x="952356" y="86038"/>
                        <a:pt x="952229" y="86489"/>
                        <a:pt x="951940" y="86859"/>
                      </a:cubicBezTo>
                      <a:lnTo>
                        <a:pt x="950979" y="88144"/>
                      </a:lnTo>
                      <a:cubicBezTo>
                        <a:pt x="950887" y="88282"/>
                        <a:pt x="950771" y="88398"/>
                        <a:pt x="950644" y="88502"/>
                      </a:cubicBezTo>
                      <a:lnTo>
                        <a:pt x="950239" y="88815"/>
                      </a:lnTo>
                      <a:cubicBezTo>
                        <a:pt x="949984" y="89023"/>
                        <a:pt x="949672" y="89173"/>
                        <a:pt x="949348" y="89243"/>
                      </a:cubicBezTo>
                      <a:lnTo>
                        <a:pt x="947346" y="89613"/>
                      </a:lnTo>
                      <a:lnTo>
                        <a:pt x="947312" y="89613"/>
                      </a:lnTo>
                      <a:lnTo>
                        <a:pt x="947046" y="89902"/>
                      </a:lnTo>
                      <a:lnTo>
                        <a:pt x="945576" y="91452"/>
                      </a:lnTo>
                      <a:cubicBezTo>
                        <a:pt x="945310" y="91730"/>
                        <a:pt x="944963" y="91938"/>
                        <a:pt x="944604" y="92031"/>
                      </a:cubicBezTo>
                      <a:lnTo>
                        <a:pt x="944095" y="92147"/>
                      </a:lnTo>
                      <a:lnTo>
                        <a:pt x="943390" y="92262"/>
                      </a:lnTo>
                      <a:cubicBezTo>
                        <a:pt x="943193" y="92285"/>
                        <a:pt x="942985" y="92285"/>
                        <a:pt x="942800" y="92262"/>
                      </a:cubicBezTo>
                      <a:lnTo>
                        <a:pt x="942302" y="92193"/>
                      </a:lnTo>
                      <a:cubicBezTo>
                        <a:pt x="941990" y="92135"/>
                        <a:pt x="941712" y="92031"/>
                        <a:pt x="941469" y="91869"/>
                      </a:cubicBezTo>
                      <a:lnTo>
                        <a:pt x="940127" y="90978"/>
                      </a:lnTo>
                      <a:lnTo>
                        <a:pt x="939618" y="90619"/>
                      </a:lnTo>
                      <a:lnTo>
                        <a:pt x="938820" y="89937"/>
                      </a:lnTo>
                      <a:lnTo>
                        <a:pt x="937987" y="89844"/>
                      </a:lnTo>
                      <a:lnTo>
                        <a:pt x="937732" y="89879"/>
                      </a:lnTo>
                      <a:lnTo>
                        <a:pt x="936193" y="90122"/>
                      </a:lnTo>
                      <a:lnTo>
                        <a:pt x="935869" y="90203"/>
                      </a:lnTo>
                      <a:lnTo>
                        <a:pt x="933960" y="90920"/>
                      </a:lnTo>
                      <a:lnTo>
                        <a:pt x="933451" y="91892"/>
                      </a:lnTo>
                      <a:lnTo>
                        <a:pt x="931670" y="95224"/>
                      </a:lnTo>
                      <a:lnTo>
                        <a:pt x="931311" y="95814"/>
                      </a:lnTo>
                      <a:cubicBezTo>
                        <a:pt x="931230" y="95930"/>
                        <a:pt x="931137" y="96046"/>
                        <a:pt x="931045" y="96150"/>
                      </a:cubicBezTo>
                      <a:lnTo>
                        <a:pt x="930281" y="96913"/>
                      </a:lnTo>
                      <a:lnTo>
                        <a:pt x="929830" y="97330"/>
                      </a:lnTo>
                      <a:cubicBezTo>
                        <a:pt x="929633" y="97515"/>
                        <a:pt x="929402" y="97654"/>
                        <a:pt x="929147" y="97746"/>
                      </a:cubicBezTo>
                      <a:lnTo>
                        <a:pt x="926290" y="98764"/>
                      </a:lnTo>
                      <a:lnTo>
                        <a:pt x="926000" y="98926"/>
                      </a:lnTo>
                      <a:lnTo>
                        <a:pt x="925676" y="99112"/>
                      </a:lnTo>
                      <a:lnTo>
                        <a:pt x="925665" y="99123"/>
                      </a:lnTo>
                      <a:lnTo>
                        <a:pt x="925260" y="99759"/>
                      </a:lnTo>
                      <a:cubicBezTo>
                        <a:pt x="925179" y="99910"/>
                        <a:pt x="925075" y="100037"/>
                        <a:pt x="924948" y="100153"/>
                      </a:cubicBezTo>
                      <a:lnTo>
                        <a:pt x="924577" y="100512"/>
                      </a:lnTo>
                      <a:cubicBezTo>
                        <a:pt x="924473" y="100616"/>
                        <a:pt x="924346" y="100720"/>
                        <a:pt x="924219" y="100801"/>
                      </a:cubicBezTo>
                      <a:lnTo>
                        <a:pt x="923293" y="101344"/>
                      </a:lnTo>
                      <a:lnTo>
                        <a:pt x="922668" y="101657"/>
                      </a:lnTo>
                      <a:cubicBezTo>
                        <a:pt x="922518" y="101738"/>
                        <a:pt x="922344" y="101796"/>
                        <a:pt x="922182" y="101830"/>
                      </a:cubicBezTo>
                      <a:lnTo>
                        <a:pt x="920528" y="102143"/>
                      </a:lnTo>
                      <a:lnTo>
                        <a:pt x="919140" y="102282"/>
                      </a:lnTo>
                      <a:lnTo>
                        <a:pt x="919140" y="102293"/>
                      </a:lnTo>
                      <a:lnTo>
                        <a:pt x="917971" y="103115"/>
                      </a:lnTo>
                      <a:cubicBezTo>
                        <a:pt x="917821" y="103207"/>
                        <a:pt x="917682" y="103300"/>
                        <a:pt x="917508" y="103358"/>
                      </a:cubicBezTo>
                      <a:lnTo>
                        <a:pt x="917011" y="103543"/>
                      </a:lnTo>
                      <a:lnTo>
                        <a:pt x="916490" y="103693"/>
                      </a:lnTo>
                      <a:lnTo>
                        <a:pt x="916224" y="103809"/>
                      </a:lnTo>
                      <a:lnTo>
                        <a:pt x="915391" y="104260"/>
                      </a:lnTo>
                      <a:lnTo>
                        <a:pt x="915125" y="104434"/>
                      </a:lnTo>
                      <a:lnTo>
                        <a:pt x="912834" y="106458"/>
                      </a:lnTo>
                      <a:lnTo>
                        <a:pt x="911388" y="107511"/>
                      </a:lnTo>
                      <a:lnTo>
                        <a:pt x="910474" y="108020"/>
                      </a:lnTo>
                      <a:lnTo>
                        <a:pt x="909097" y="108564"/>
                      </a:lnTo>
                      <a:lnTo>
                        <a:pt x="908854" y="108703"/>
                      </a:lnTo>
                      <a:lnTo>
                        <a:pt x="908091" y="109270"/>
                      </a:lnTo>
                      <a:cubicBezTo>
                        <a:pt x="908091" y="109270"/>
                        <a:pt x="907663" y="109594"/>
                        <a:pt x="907674" y="109582"/>
                      </a:cubicBezTo>
                      <a:lnTo>
                        <a:pt x="907339" y="109837"/>
                      </a:lnTo>
                      <a:lnTo>
                        <a:pt x="905858" y="111225"/>
                      </a:lnTo>
                      <a:cubicBezTo>
                        <a:pt x="905754" y="111317"/>
                        <a:pt x="905661" y="111398"/>
                        <a:pt x="905534" y="111468"/>
                      </a:cubicBezTo>
                      <a:lnTo>
                        <a:pt x="905511" y="111479"/>
                      </a:lnTo>
                      <a:lnTo>
                        <a:pt x="906020" y="112486"/>
                      </a:lnTo>
                      <a:lnTo>
                        <a:pt x="906286" y="113111"/>
                      </a:lnTo>
                      <a:cubicBezTo>
                        <a:pt x="906344" y="113226"/>
                        <a:pt x="906378" y="113365"/>
                        <a:pt x="906402" y="113504"/>
                      </a:cubicBezTo>
                      <a:lnTo>
                        <a:pt x="906818" y="115610"/>
                      </a:lnTo>
                      <a:cubicBezTo>
                        <a:pt x="906841" y="115783"/>
                        <a:pt x="906853" y="115957"/>
                        <a:pt x="906841" y="116119"/>
                      </a:cubicBezTo>
                      <a:lnTo>
                        <a:pt x="906818" y="116628"/>
                      </a:lnTo>
                      <a:cubicBezTo>
                        <a:pt x="906795" y="116952"/>
                        <a:pt x="906702" y="117241"/>
                        <a:pt x="906540" y="117519"/>
                      </a:cubicBezTo>
                      <a:lnTo>
                        <a:pt x="906043" y="118352"/>
                      </a:lnTo>
                      <a:lnTo>
                        <a:pt x="906251" y="119231"/>
                      </a:lnTo>
                      <a:lnTo>
                        <a:pt x="906355" y="119428"/>
                      </a:lnTo>
                      <a:lnTo>
                        <a:pt x="906598" y="119856"/>
                      </a:lnTo>
                      <a:cubicBezTo>
                        <a:pt x="906598" y="119856"/>
                        <a:pt x="906876" y="120307"/>
                        <a:pt x="906864" y="120296"/>
                      </a:cubicBezTo>
                      <a:lnTo>
                        <a:pt x="907072" y="120631"/>
                      </a:lnTo>
                      <a:lnTo>
                        <a:pt x="907998" y="121765"/>
                      </a:lnTo>
                      <a:cubicBezTo>
                        <a:pt x="908114" y="121915"/>
                        <a:pt x="908206" y="122054"/>
                        <a:pt x="908287" y="122228"/>
                      </a:cubicBezTo>
                      <a:lnTo>
                        <a:pt x="909132" y="124229"/>
                      </a:lnTo>
                      <a:lnTo>
                        <a:pt x="909410" y="125166"/>
                      </a:lnTo>
                      <a:lnTo>
                        <a:pt x="909734" y="126971"/>
                      </a:lnTo>
                      <a:lnTo>
                        <a:pt x="909826" y="127145"/>
                      </a:lnTo>
                      <a:lnTo>
                        <a:pt x="910740" y="128788"/>
                      </a:lnTo>
                      <a:lnTo>
                        <a:pt x="910914" y="128984"/>
                      </a:lnTo>
                      <a:lnTo>
                        <a:pt x="912348" y="130465"/>
                      </a:lnTo>
                      <a:lnTo>
                        <a:pt x="912626" y="130708"/>
                      </a:lnTo>
                      <a:lnTo>
                        <a:pt x="914280" y="131969"/>
                      </a:lnTo>
                      <a:cubicBezTo>
                        <a:pt x="914477" y="132131"/>
                        <a:pt x="914651" y="132317"/>
                        <a:pt x="914790" y="132536"/>
                      </a:cubicBezTo>
                      <a:lnTo>
                        <a:pt x="915032" y="132953"/>
                      </a:lnTo>
                      <a:cubicBezTo>
                        <a:pt x="915218" y="133242"/>
                        <a:pt x="915310" y="133589"/>
                        <a:pt x="915322" y="133925"/>
                      </a:cubicBezTo>
                      <a:lnTo>
                        <a:pt x="915345" y="135012"/>
                      </a:lnTo>
                      <a:cubicBezTo>
                        <a:pt x="915356" y="135255"/>
                        <a:pt x="915322" y="135475"/>
                        <a:pt x="915241" y="135706"/>
                      </a:cubicBezTo>
                      <a:lnTo>
                        <a:pt x="915079" y="136192"/>
                      </a:lnTo>
                      <a:cubicBezTo>
                        <a:pt x="915009" y="136401"/>
                        <a:pt x="914905" y="136597"/>
                        <a:pt x="914766" y="136771"/>
                      </a:cubicBezTo>
                      <a:lnTo>
                        <a:pt x="914107" y="137627"/>
                      </a:lnTo>
                      <a:lnTo>
                        <a:pt x="913413" y="138333"/>
                      </a:lnTo>
                      <a:cubicBezTo>
                        <a:pt x="913413" y="138333"/>
                        <a:pt x="912996" y="138668"/>
                        <a:pt x="913008" y="138668"/>
                      </a:cubicBezTo>
                      <a:lnTo>
                        <a:pt x="912591" y="139004"/>
                      </a:lnTo>
                      <a:lnTo>
                        <a:pt x="912360" y="139189"/>
                      </a:lnTo>
                      <a:lnTo>
                        <a:pt x="912788" y="139536"/>
                      </a:lnTo>
                      <a:lnTo>
                        <a:pt x="913100" y="139744"/>
                      </a:lnTo>
                      <a:lnTo>
                        <a:pt x="915356" y="141214"/>
                      </a:lnTo>
                      <a:cubicBezTo>
                        <a:pt x="915518" y="141318"/>
                        <a:pt x="915680" y="141456"/>
                        <a:pt x="915796" y="141618"/>
                      </a:cubicBezTo>
                      <a:lnTo>
                        <a:pt x="916143" y="142023"/>
                      </a:lnTo>
                      <a:lnTo>
                        <a:pt x="917798" y="144256"/>
                      </a:lnTo>
                      <a:lnTo>
                        <a:pt x="918203" y="144881"/>
                      </a:lnTo>
                      <a:lnTo>
                        <a:pt x="919290" y="146790"/>
                      </a:lnTo>
                      <a:lnTo>
                        <a:pt x="919799" y="147901"/>
                      </a:lnTo>
                      <a:lnTo>
                        <a:pt x="919961" y="148236"/>
                      </a:lnTo>
                      <a:lnTo>
                        <a:pt x="922217" y="151592"/>
                      </a:lnTo>
                      <a:lnTo>
                        <a:pt x="922495" y="151915"/>
                      </a:lnTo>
                      <a:lnTo>
                        <a:pt x="924878" y="154773"/>
                      </a:lnTo>
                      <a:lnTo>
                        <a:pt x="925191" y="155109"/>
                      </a:lnTo>
                      <a:lnTo>
                        <a:pt x="928187" y="158094"/>
                      </a:lnTo>
                      <a:lnTo>
                        <a:pt x="930432" y="160523"/>
                      </a:lnTo>
                      <a:lnTo>
                        <a:pt x="930790" y="160917"/>
                      </a:lnTo>
                      <a:lnTo>
                        <a:pt x="932838" y="163115"/>
                      </a:lnTo>
                      <a:lnTo>
                        <a:pt x="933046" y="163277"/>
                      </a:lnTo>
                      <a:lnTo>
                        <a:pt x="934793" y="164364"/>
                      </a:lnTo>
                      <a:lnTo>
                        <a:pt x="935210" y="164607"/>
                      </a:lnTo>
                      <a:lnTo>
                        <a:pt x="937061" y="165614"/>
                      </a:lnTo>
                      <a:cubicBezTo>
                        <a:pt x="937200" y="165672"/>
                        <a:pt x="937304" y="165753"/>
                        <a:pt x="937408" y="165845"/>
                      </a:cubicBezTo>
                      <a:lnTo>
                        <a:pt x="938079" y="166447"/>
                      </a:lnTo>
                      <a:lnTo>
                        <a:pt x="939444" y="168101"/>
                      </a:lnTo>
                      <a:cubicBezTo>
                        <a:pt x="939606" y="168298"/>
                        <a:pt x="939722" y="168529"/>
                        <a:pt x="939803" y="168784"/>
                      </a:cubicBezTo>
                      <a:lnTo>
                        <a:pt x="939953" y="169270"/>
                      </a:lnTo>
                      <a:cubicBezTo>
                        <a:pt x="940023" y="169455"/>
                        <a:pt x="940046" y="169663"/>
                        <a:pt x="940046" y="169860"/>
                      </a:cubicBezTo>
                      <a:lnTo>
                        <a:pt x="940046" y="171468"/>
                      </a:lnTo>
                      <a:lnTo>
                        <a:pt x="939942" y="172313"/>
                      </a:lnTo>
                      <a:cubicBezTo>
                        <a:pt x="939919" y="172463"/>
                        <a:pt x="939872" y="172602"/>
                        <a:pt x="939826" y="172752"/>
                      </a:cubicBezTo>
                      <a:lnTo>
                        <a:pt x="938993" y="174777"/>
                      </a:lnTo>
                      <a:lnTo>
                        <a:pt x="937744" y="177241"/>
                      </a:lnTo>
                      <a:lnTo>
                        <a:pt x="937640" y="177507"/>
                      </a:lnTo>
                      <a:lnTo>
                        <a:pt x="936980" y="180400"/>
                      </a:lnTo>
                      <a:lnTo>
                        <a:pt x="936517" y="183373"/>
                      </a:lnTo>
                      <a:lnTo>
                        <a:pt x="936517" y="183535"/>
                      </a:lnTo>
                      <a:lnTo>
                        <a:pt x="937015" y="185907"/>
                      </a:lnTo>
                      <a:lnTo>
                        <a:pt x="937026" y="185988"/>
                      </a:lnTo>
                      <a:lnTo>
                        <a:pt x="938415" y="187793"/>
                      </a:lnTo>
                      <a:cubicBezTo>
                        <a:pt x="938415" y="187793"/>
                        <a:pt x="938739" y="188221"/>
                        <a:pt x="938727" y="188209"/>
                      </a:cubicBezTo>
                      <a:lnTo>
                        <a:pt x="938924" y="188464"/>
                      </a:lnTo>
                      <a:lnTo>
                        <a:pt x="941226" y="190408"/>
                      </a:lnTo>
                      <a:lnTo>
                        <a:pt x="942869" y="191877"/>
                      </a:lnTo>
                      <a:cubicBezTo>
                        <a:pt x="943066" y="192051"/>
                        <a:pt x="943228" y="192270"/>
                        <a:pt x="943332" y="192513"/>
                      </a:cubicBezTo>
                      <a:lnTo>
                        <a:pt x="943656" y="193219"/>
                      </a:lnTo>
                      <a:lnTo>
                        <a:pt x="944153" y="194758"/>
                      </a:lnTo>
                      <a:lnTo>
                        <a:pt x="944350" y="195753"/>
                      </a:lnTo>
                      <a:lnTo>
                        <a:pt x="944558" y="198888"/>
                      </a:lnTo>
                      <a:lnTo>
                        <a:pt x="944616" y="199293"/>
                      </a:lnTo>
                      <a:lnTo>
                        <a:pt x="944986" y="201410"/>
                      </a:lnTo>
                      <a:lnTo>
                        <a:pt x="945067" y="202429"/>
                      </a:lnTo>
                      <a:lnTo>
                        <a:pt x="944882" y="204904"/>
                      </a:lnTo>
                      <a:lnTo>
                        <a:pt x="944709" y="205599"/>
                      </a:lnTo>
                      <a:lnTo>
                        <a:pt x="943459" y="209301"/>
                      </a:lnTo>
                      <a:lnTo>
                        <a:pt x="943609" y="212147"/>
                      </a:lnTo>
                      <a:lnTo>
                        <a:pt x="943621" y="213825"/>
                      </a:lnTo>
                      <a:cubicBezTo>
                        <a:pt x="943633" y="213987"/>
                        <a:pt x="943609" y="214137"/>
                        <a:pt x="943586" y="214287"/>
                      </a:cubicBezTo>
                      <a:lnTo>
                        <a:pt x="943482" y="214773"/>
                      </a:lnTo>
                      <a:cubicBezTo>
                        <a:pt x="943378" y="215236"/>
                        <a:pt x="943089" y="215653"/>
                        <a:pt x="942707" y="215954"/>
                      </a:cubicBezTo>
                      <a:lnTo>
                        <a:pt x="941411" y="216902"/>
                      </a:lnTo>
                      <a:cubicBezTo>
                        <a:pt x="941261" y="217006"/>
                        <a:pt x="941122" y="217087"/>
                        <a:pt x="940960" y="217145"/>
                      </a:cubicBezTo>
                      <a:lnTo>
                        <a:pt x="940243" y="217423"/>
                      </a:lnTo>
                      <a:lnTo>
                        <a:pt x="938195" y="217943"/>
                      </a:lnTo>
                      <a:lnTo>
                        <a:pt x="937790" y="218059"/>
                      </a:lnTo>
                      <a:lnTo>
                        <a:pt x="934828" y="219193"/>
                      </a:lnTo>
                      <a:lnTo>
                        <a:pt x="931727" y="220234"/>
                      </a:lnTo>
                      <a:cubicBezTo>
                        <a:pt x="931565" y="220292"/>
                        <a:pt x="931403" y="220327"/>
                        <a:pt x="931230" y="220338"/>
                      </a:cubicBezTo>
                      <a:lnTo>
                        <a:pt x="930721" y="220373"/>
                      </a:lnTo>
                      <a:cubicBezTo>
                        <a:pt x="930547" y="220385"/>
                        <a:pt x="930385" y="220373"/>
                        <a:pt x="930223" y="220350"/>
                      </a:cubicBezTo>
                      <a:lnTo>
                        <a:pt x="929436" y="220211"/>
                      </a:lnTo>
                      <a:lnTo>
                        <a:pt x="929251" y="220373"/>
                      </a:lnTo>
                      <a:lnTo>
                        <a:pt x="929147" y="220535"/>
                      </a:lnTo>
                      <a:lnTo>
                        <a:pt x="927944" y="222745"/>
                      </a:lnTo>
                      <a:lnTo>
                        <a:pt x="927759" y="223138"/>
                      </a:lnTo>
                      <a:lnTo>
                        <a:pt x="926035" y="227026"/>
                      </a:lnTo>
                      <a:lnTo>
                        <a:pt x="925873" y="227419"/>
                      </a:lnTo>
                      <a:lnTo>
                        <a:pt x="924577" y="231445"/>
                      </a:lnTo>
                      <a:cubicBezTo>
                        <a:pt x="924577" y="231445"/>
                        <a:pt x="924404" y="231954"/>
                        <a:pt x="924415" y="231931"/>
                      </a:cubicBezTo>
                      <a:lnTo>
                        <a:pt x="924276" y="232348"/>
                      </a:lnTo>
                      <a:lnTo>
                        <a:pt x="923536" y="235946"/>
                      </a:lnTo>
                      <a:lnTo>
                        <a:pt x="923351" y="236721"/>
                      </a:lnTo>
                      <a:lnTo>
                        <a:pt x="922460" y="239255"/>
                      </a:lnTo>
                      <a:lnTo>
                        <a:pt x="921962" y="240227"/>
                      </a:lnTo>
                      <a:lnTo>
                        <a:pt x="919787" y="243293"/>
                      </a:lnTo>
                      <a:lnTo>
                        <a:pt x="919336" y="243825"/>
                      </a:lnTo>
                      <a:lnTo>
                        <a:pt x="917705" y="245468"/>
                      </a:lnTo>
                      <a:cubicBezTo>
                        <a:pt x="917462" y="245699"/>
                        <a:pt x="917184" y="245861"/>
                        <a:pt x="916872" y="245965"/>
                      </a:cubicBezTo>
                      <a:lnTo>
                        <a:pt x="916386" y="246116"/>
                      </a:lnTo>
                      <a:cubicBezTo>
                        <a:pt x="916224" y="246150"/>
                        <a:pt x="916073" y="246185"/>
                        <a:pt x="915923" y="246197"/>
                      </a:cubicBezTo>
                      <a:lnTo>
                        <a:pt x="915391" y="246220"/>
                      </a:lnTo>
                      <a:cubicBezTo>
                        <a:pt x="915148" y="246243"/>
                        <a:pt x="914893" y="246208"/>
                        <a:pt x="914674" y="246139"/>
                      </a:cubicBezTo>
                      <a:lnTo>
                        <a:pt x="913841" y="245850"/>
                      </a:lnTo>
                      <a:lnTo>
                        <a:pt x="911943" y="244878"/>
                      </a:lnTo>
                      <a:cubicBezTo>
                        <a:pt x="911689" y="244727"/>
                        <a:pt x="911457" y="244542"/>
                        <a:pt x="911272" y="244311"/>
                      </a:cubicBezTo>
                      <a:lnTo>
                        <a:pt x="910937" y="243883"/>
                      </a:lnTo>
                      <a:lnTo>
                        <a:pt x="909490" y="241916"/>
                      </a:lnTo>
                      <a:lnTo>
                        <a:pt x="907408" y="238167"/>
                      </a:lnTo>
                      <a:lnTo>
                        <a:pt x="906633" y="236733"/>
                      </a:lnTo>
                      <a:lnTo>
                        <a:pt x="905337" y="234268"/>
                      </a:lnTo>
                      <a:lnTo>
                        <a:pt x="904273" y="231677"/>
                      </a:lnTo>
                      <a:lnTo>
                        <a:pt x="904018" y="230786"/>
                      </a:lnTo>
                      <a:lnTo>
                        <a:pt x="903301" y="227095"/>
                      </a:lnTo>
                      <a:lnTo>
                        <a:pt x="902410" y="221773"/>
                      </a:lnTo>
                      <a:cubicBezTo>
                        <a:pt x="902410" y="221773"/>
                        <a:pt x="902317" y="221241"/>
                        <a:pt x="902329" y="221276"/>
                      </a:cubicBezTo>
                      <a:lnTo>
                        <a:pt x="902236" y="220813"/>
                      </a:lnTo>
                      <a:lnTo>
                        <a:pt x="901102" y="216162"/>
                      </a:lnTo>
                      <a:lnTo>
                        <a:pt x="900998" y="215491"/>
                      </a:lnTo>
                      <a:lnTo>
                        <a:pt x="900709" y="213293"/>
                      </a:lnTo>
                      <a:cubicBezTo>
                        <a:pt x="900709" y="213293"/>
                        <a:pt x="900640" y="212760"/>
                        <a:pt x="900640" y="212784"/>
                      </a:cubicBezTo>
                      <a:lnTo>
                        <a:pt x="900559" y="212286"/>
                      </a:lnTo>
                      <a:lnTo>
                        <a:pt x="900281" y="210747"/>
                      </a:lnTo>
                      <a:cubicBezTo>
                        <a:pt x="900281" y="210747"/>
                        <a:pt x="900188" y="210215"/>
                        <a:pt x="900188" y="210227"/>
                      </a:cubicBezTo>
                      <a:lnTo>
                        <a:pt x="900119" y="209891"/>
                      </a:lnTo>
                      <a:lnTo>
                        <a:pt x="899367" y="208028"/>
                      </a:lnTo>
                      <a:lnTo>
                        <a:pt x="898314" y="207230"/>
                      </a:lnTo>
                      <a:lnTo>
                        <a:pt x="898210" y="207172"/>
                      </a:lnTo>
                      <a:lnTo>
                        <a:pt x="879675" y="202556"/>
                      </a:lnTo>
                      <a:cubicBezTo>
                        <a:pt x="879467" y="202498"/>
                        <a:pt x="879259" y="202405"/>
                        <a:pt x="879074" y="202290"/>
                      </a:cubicBezTo>
                      <a:lnTo>
                        <a:pt x="878646" y="202024"/>
                      </a:lnTo>
                      <a:cubicBezTo>
                        <a:pt x="878437" y="201873"/>
                        <a:pt x="878241" y="201688"/>
                        <a:pt x="878102" y="201480"/>
                      </a:cubicBezTo>
                      <a:lnTo>
                        <a:pt x="876563" y="199282"/>
                      </a:lnTo>
                      <a:cubicBezTo>
                        <a:pt x="876505" y="199201"/>
                        <a:pt x="876459" y="199108"/>
                        <a:pt x="876413" y="199027"/>
                      </a:cubicBezTo>
                      <a:lnTo>
                        <a:pt x="875476" y="197049"/>
                      </a:lnTo>
                      <a:cubicBezTo>
                        <a:pt x="875476" y="197049"/>
                        <a:pt x="875244" y="196563"/>
                        <a:pt x="875244" y="196586"/>
                      </a:cubicBezTo>
                      <a:lnTo>
                        <a:pt x="875082" y="196239"/>
                      </a:lnTo>
                      <a:lnTo>
                        <a:pt x="873046" y="193242"/>
                      </a:lnTo>
                      <a:lnTo>
                        <a:pt x="872178" y="191715"/>
                      </a:lnTo>
                      <a:lnTo>
                        <a:pt x="871496" y="191611"/>
                      </a:lnTo>
                      <a:lnTo>
                        <a:pt x="870015" y="193694"/>
                      </a:lnTo>
                      <a:cubicBezTo>
                        <a:pt x="869911" y="193832"/>
                        <a:pt x="869783" y="193960"/>
                        <a:pt x="869656" y="194064"/>
                      </a:cubicBezTo>
                      <a:lnTo>
                        <a:pt x="869240" y="194411"/>
                      </a:lnTo>
                      <a:lnTo>
                        <a:pt x="856999" y="203991"/>
                      </a:lnTo>
                      <a:lnTo>
                        <a:pt x="854349" y="206339"/>
                      </a:lnTo>
                      <a:lnTo>
                        <a:pt x="854187" y="206524"/>
                      </a:lnTo>
                      <a:lnTo>
                        <a:pt x="851133" y="211488"/>
                      </a:lnTo>
                      <a:lnTo>
                        <a:pt x="850011" y="213061"/>
                      </a:lnTo>
                      <a:lnTo>
                        <a:pt x="850115" y="223289"/>
                      </a:lnTo>
                      <a:cubicBezTo>
                        <a:pt x="850115" y="223567"/>
                        <a:pt x="850057" y="223856"/>
                        <a:pt x="849942" y="224122"/>
                      </a:cubicBezTo>
                      <a:lnTo>
                        <a:pt x="849583" y="224885"/>
                      </a:lnTo>
                      <a:lnTo>
                        <a:pt x="843162" y="234801"/>
                      </a:lnTo>
                      <a:cubicBezTo>
                        <a:pt x="843162" y="234801"/>
                        <a:pt x="842872" y="235240"/>
                        <a:pt x="842884" y="235217"/>
                      </a:cubicBezTo>
                      <a:lnTo>
                        <a:pt x="841600" y="237277"/>
                      </a:lnTo>
                      <a:lnTo>
                        <a:pt x="841542" y="237427"/>
                      </a:lnTo>
                      <a:lnTo>
                        <a:pt x="840570" y="242576"/>
                      </a:lnTo>
                      <a:cubicBezTo>
                        <a:pt x="840570" y="242576"/>
                        <a:pt x="840466" y="243108"/>
                        <a:pt x="840478" y="243096"/>
                      </a:cubicBezTo>
                      <a:lnTo>
                        <a:pt x="839806" y="246787"/>
                      </a:lnTo>
                      <a:cubicBezTo>
                        <a:pt x="839806" y="246787"/>
                        <a:pt x="839702" y="247308"/>
                        <a:pt x="839702" y="247296"/>
                      </a:cubicBezTo>
                      <a:cubicBezTo>
                        <a:pt x="839702" y="247296"/>
                        <a:pt x="839621" y="247828"/>
                        <a:pt x="839621" y="247817"/>
                      </a:cubicBezTo>
                      <a:lnTo>
                        <a:pt x="839355" y="249367"/>
                      </a:lnTo>
                      <a:lnTo>
                        <a:pt x="839297" y="249760"/>
                      </a:lnTo>
                      <a:lnTo>
                        <a:pt x="839205" y="253949"/>
                      </a:lnTo>
                      <a:lnTo>
                        <a:pt x="838835" y="261006"/>
                      </a:lnTo>
                      <a:lnTo>
                        <a:pt x="838383" y="266907"/>
                      </a:lnTo>
                      <a:cubicBezTo>
                        <a:pt x="838383" y="266907"/>
                        <a:pt x="838349" y="267439"/>
                        <a:pt x="838349" y="267427"/>
                      </a:cubicBezTo>
                      <a:cubicBezTo>
                        <a:pt x="838349" y="267427"/>
                        <a:pt x="838314" y="267960"/>
                        <a:pt x="838314" y="267948"/>
                      </a:cubicBezTo>
                      <a:lnTo>
                        <a:pt x="837944" y="273316"/>
                      </a:lnTo>
                      <a:cubicBezTo>
                        <a:pt x="837944" y="273316"/>
                        <a:pt x="837909" y="273849"/>
                        <a:pt x="837909" y="273837"/>
                      </a:cubicBezTo>
                      <a:lnTo>
                        <a:pt x="837886" y="274323"/>
                      </a:lnTo>
                      <a:lnTo>
                        <a:pt x="842120" y="280929"/>
                      </a:lnTo>
                      <a:cubicBezTo>
                        <a:pt x="842225" y="281091"/>
                        <a:pt x="842306" y="281253"/>
                        <a:pt x="842363" y="281427"/>
                      </a:cubicBezTo>
                      <a:lnTo>
                        <a:pt x="842502" y="281913"/>
                      </a:lnTo>
                      <a:cubicBezTo>
                        <a:pt x="842618" y="282283"/>
                        <a:pt x="842618" y="282699"/>
                        <a:pt x="842502" y="283093"/>
                      </a:cubicBezTo>
                      <a:lnTo>
                        <a:pt x="840871" y="288299"/>
                      </a:lnTo>
                      <a:lnTo>
                        <a:pt x="839772" y="290879"/>
                      </a:lnTo>
                      <a:cubicBezTo>
                        <a:pt x="839772" y="290879"/>
                        <a:pt x="839564" y="291365"/>
                        <a:pt x="839575" y="291330"/>
                      </a:cubicBezTo>
                      <a:lnTo>
                        <a:pt x="839378" y="291828"/>
                      </a:lnTo>
                      <a:lnTo>
                        <a:pt x="837169" y="297300"/>
                      </a:lnTo>
                      <a:cubicBezTo>
                        <a:pt x="837169" y="297300"/>
                        <a:pt x="836972" y="297798"/>
                        <a:pt x="836984" y="297752"/>
                      </a:cubicBezTo>
                      <a:cubicBezTo>
                        <a:pt x="836984" y="297752"/>
                        <a:pt x="836798" y="298261"/>
                        <a:pt x="836798" y="298238"/>
                      </a:cubicBezTo>
                      <a:lnTo>
                        <a:pt x="835329" y="302264"/>
                      </a:lnTo>
                      <a:cubicBezTo>
                        <a:pt x="835329" y="302264"/>
                        <a:pt x="835144" y="302773"/>
                        <a:pt x="835144" y="302761"/>
                      </a:cubicBezTo>
                      <a:lnTo>
                        <a:pt x="834045" y="305793"/>
                      </a:lnTo>
                      <a:lnTo>
                        <a:pt x="833038" y="308187"/>
                      </a:lnTo>
                      <a:lnTo>
                        <a:pt x="833038" y="308303"/>
                      </a:lnTo>
                      <a:lnTo>
                        <a:pt x="835572" y="319156"/>
                      </a:lnTo>
                      <a:cubicBezTo>
                        <a:pt x="835572" y="319156"/>
                        <a:pt x="835688" y="319676"/>
                        <a:pt x="835676" y="319642"/>
                      </a:cubicBezTo>
                      <a:lnTo>
                        <a:pt x="835734" y="319838"/>
                      </a:lnTo>
                      <a:lnTo>
                        <a:pt x="853632" y="326861"/>
                      </a:lnTo>
                      <a:lnTo>
                        <a:pt x="860088" y="329464"/>
                      </a:lnTo>
                      <a:lnTo>
                        <a:pt x="860528" y="329626"/>
                      </a:lnTo>
                      <a:lnTo>
                        <a:pt x="861523" y="329950"/>
                      </a:lnTo>
                      <a:lnTo>
                        <a:pt x="862229" y="330274"/>
                      </a:lnTo>
                      <a:cubicBezTo>
                        <a:pt x="862229" y="330274"/>
                        <a:pt x="862726" y="330506"/>
                        <a:pt x="862680" y="330482"/>
                      </a:cubicBezTo>
                      <a:cubicBezTo>
                        <a:pt x="862680" y="330482"/>
                        <a:pt x="863166" y="330691"/>
                        <a:pt x="863166" y="330691"/>
                      </a:cubicBezTo>
                      <a:lnTo>
                        <a:pt x="864601" y="331315"/>
                      </a:lnTo>
                      <a:lnTo>
                        <a:pt x="865029" y="331489"/>
                      </a:lnTo>
                      <a:lnTo>
                        <a:pt x="867019" y="332206"/>
                      </a:lnTo>
                      <a:cubicBezTo>
                        <a:pt x="867261" y="332287"/>
                        <a:pt x="867470" y="332415"/>
                        <a:pt x="867655" y="332577"/>
                      </a:cubicBezTo>
                      <a:lnTo>
                        <a:pt x="868025" y="332900"/>
                      </a:lnTo>
                      <a:cubicBezTo>
                        <a:pt x="868268" y="333109"/>
                        <a:pt x="868453" y="333386"/>
                        <a:pt x="868569" y="333676"/>
                      </a:cubicBezTo>
                      <a:lnTo>
                        <a:pt x="869541" y="336175"/>
                      </a:lnTo>
                      <a:cubicBezTo>
                        <a:pt x="869575" y="336314"/>
                        <a:pt x="869622" y="336441"/>
                        <a:pt x="869645" y="336580"/>
                      </a:cubicBezTo>
                      <a:lnTo>
                        <a:pt x="869761" y="337436"/>
                      </a:lnTo>
                      <a:lnTo>
                        <a:pt x="869761" y="339576"/>
                      </a:lnTo>
                      <a:lnTo>
                        <a:pt x="869726" y="341497"/>
                      </a:lnTo>
                      <a:lnTo>
                        <a:pt x="869541" y="342584"/>
                      </a:lnTo>
                      <a:lnTo>
                        <a:pt x="869113" y="344632"/>
                      </a:lnTo>
                      <a:lnTo>
                        <a:pt x="869089" y="344921"/>
                      </a:lnTo>
                      <a:lnTo>
                        <a:pt x="869147" y="346969"/>
                      </a:lnTo>
                      <a:lnTo>
                        <a:pt x="869217" y="350209"/>
                      </a:lnTo>
                      <a:cubicBezTo>
                        <a:pt x="869217" y="350417"/>
                        <a:pt x="869194" y="350649"/>
                        <a:pt x="869124" y="350845"/>
                      </a:cubicBezTo>
                      <a:lnTo>
                        <a:pt x="868962" y="351354"/>
                      </a:lnTo>
                      <a:lnTo>
                        <a:pt x="867331" y="355473"/>
                      </a:lnTo>
                      <a:lnTo>
                        <a:pt x="866926" y="356318"/>
                      </a:lnTo>
                      <a:lnTo>
                        <a:pt x="864242" y="360448"/>
                      </a:lnTo>
                      <a:lnTo>
                        <a:pt x="864670" y="364231"/>
                      </a:lnTo>
                      <a:cubicBezTo>
                        <a:pt x="864693" y="364474"/>
                        <a:pt x="864681" y="364717"/>
                        <a:pt x="864612" y="364948"/>
                      </a:cubicBezTo>
                      <a:lnTo>
                        <a:pt x="864496" y="365446"/>
                      </a:lnTo>
                      <a:cubicBezTo>
                        <a:pt x="864462" y="365619"/>
                        <a:pt x="864392" y="365793"/>
                        <a:pt x="864300" y="365943"/>
                      </a:cubicBezTo>
                      <a:lnTo>
                        <a:pt x="862182" y="369646"/>
                      </a:lnTo>
                      <a:lnTo>
                        <a:pt x="861997" y="370039"/>
                      </a:lnTo>
                      <a:lnTo>
                        <a:pt x="861581" y="370965"/>
                      </a:lnTo>
                      <a:cubicBezTo>
                        <a:pt x="861511" y="371115"/>
                        <a:pt x="861430" y="371242"/>
                        <a:pt x="861338" y="371381"/>
                      </a:cubicBezTo>
                      <a:lnTo>
                        <a:pt x="861014" y="371798"/>
                      </a:lnTo>
                      <a:cubicBezTo>
                        <a:pt x="860933" y="371902"/>
                        <a:pt x="860829" y="372006"/>
                        <a:pt x="860725" y="372087"/>
                      </a:cubicBezTo>
                      <a:lnTo>
                        <a:pt x="858318" y="374146"/>
                      </a:lnTo>
                      <a:lnTo>
                        <a:pt x="858226" y="374227"/>
                      </a:lnTo>
                      <a:lnTo>
                        <a:pt x="857659" y="375361"/>
                      </a:lnTo>
                      <a:lnTo>
                        <a:pt x="857150" y="376078"/>
                      </a:lnTo>
                      <a:lnTo>
                        <a:pt x="855414" y="378323"/>
                      </a:lnTo>
                      <a:lnTo>
                        <a:pt x="855356" y="380116"/>
                      </a:lnTo>
                      <a:cubicBezTo>
                        <a:pt x="855345" y="380348"/>
                        <a:pt x="855298" y="380556"/>
                        <a:pt x="855217" y="380753"/>
                      </a:cubicBezTo>
                      <a:lnTo>
                        <a:pt x="854651" y="382268"/>
                      </a:lnTo>
                      <a:cubicBezTo>
                        <a:pt x="854651" y="382268"/>
                        <a:pt x="854465" y="382766"/>
                        <a:pt x="854465" y="382754"/>
                      </a:cubicBezTo>
                      <a:lnTo>
                        <a:pt x="854315" y="383171"/>
                      </a:lnTo>
                      <a:lnTo>
                        <a:pt x="853968" y="384478"/>
                      </a:lnTo>
                      <a:lnTo>
                        <a:pt x="853933" y="384848"/>
                      </a:lnTo>
                      <a:lnTo>
                        <a:pt x="853227" y="392322"/>
                      </a:lnTo>
                      <a:cubicBezTo>
                        <a:pt x="853204" y="392484"/>
                        <a:pt x="853170" y="392646"/>
                        <a:pt x="853123" y="392808"/>
                      </a:cubicBezTo>
                      <a:lnTo>
                        <a:pt x="852950" y="393305"/>
                      </a:lnTo>
                      <a:cubicBezTo>
                        <a:pt x="852880" y="393467"/>
                        <a:pt x="852799" y="393641"/>
                        <a:pt x="852695" y="393791"/>
                      </a:cubicBezTo>
                      <a:lnTo>
                        <a:pt x="850208" y="397297"/>
                      </a:lnTo>
                      <a:cubicBezTo>
                        <a:pt x="850208" y="397297"/>
                        <a:pt x="849895" y="397725"/>
                        <a:pt x="849919" y="397702"/>
                      </a:cubicBezTo>
                      <a:lnTo>
                        <a:pt x="849733" y="397980"/>
                      </a:lnTo>
                      <a:lnTo>
                        <a:pt x="848854" y="400120"/>
                      </a:lnTo>
                      <a:lnTo>
                        <a:pt x="848796" y="400305"/>
                      </a:lnTo>
                      <a:lnTo>
                        <a:pt x="848657" y="402353"/>
                      </a:lnTo>
                      <a:cubicBezTo>
                        <a:pt x="848600" y="402746"/>
                        <a:pt x="848449" y="403117"/>
                        <a:pt x="848195" y="403417"/>
                      </a:cubicBezTo>
                      <a:lnTo>
                        <a:pt x="847234" y="404563"/>
                      </a:lnTo>
                      <a:lnTo>
                        <a:pt x="847234" y="404574"/>
                      </a:lnTo>
                      <a:lnTo>
                        <a:pt x="847257" y="404817"/>
                      </a:lnTo>
                      <a:lnTo>
                        <a:pt x="847778" y="406021"/>
                      </a:lnTo>
                      <a:cubicBezTo>
                        <a:pt x="847917" y="406345"/>
                        <a:pt x="847963" y="406692"/>
                        <a:pt x="847928" y="407039"/>
                      </a:cubicBezTo>
                      <a:lnTo>
                        <a:pt x="847697" y="408682"/>
                      </a:lnTo>
                      <a:cubicBezTo>
                        <a:pt x="847686" y="408832"/>
                        <a:pt x="847639" y="408959"/>
                        <a:pt x="847593" y="409098"/>
                      </a:cubicBezTo>
                      <a:lnTo>
                        <a:pt x="847419" y="409596"/>
                      </a:lnTo>
                      <a:lnTo>
                        <a:pt x="847003" y="410359"/>
                      </a:lnTo>
                      <a:cubicBezTo>
                        <a:pt x="846887" y="410567"/>
                        <a:pt x="846725" y="410764"/>
                        <a:pt x="846540" y="410926"/>
                      </a:cubicBezTo>
                      <a:lnTo>
                        <a:pt x="846124" y="411250"/>
                      </a:lnTo>
                      <a:lnTo>
                        <a:pt x="844874" y="412048"/>
                      </a:lnTo>
                      <a:lnTo>
                        <a:pt x="842549" y="413263"/>
                      </a:lnTo>
                      <a:lnTo>
                        <a:pt x="842144" y="413506"/>
                      </a:lnTo>
                      <a:lnTo>
                        <a:pt x="839841" y="414895"/>
                      </a:lnTo>
                      <a:lnTo>
                        <a:pt x="839089" y="415299"/>
                      </a:lnTo>
                      <a:lnTo>
                        <a:pt x="836579" y="416306"/>
                      </a:lnTo>
                      <a:lnTo>
                        <a:pt x="833952" y="417197"/>
                      </a:lnTo>
                      <a:cubicBezTo>
                        <a:pt x="833779" y="417255"/>
                        <a:pt x="833605" y="417289"/>
                        <a:pt x="833420" y="417289"/>
                      </a:cubicBezTo>
                      <a:lnTo>
                        <a:pt x="832888" y="417324"/>
                      </a:lnTo>
                      <a:lnTo>
                        <a:pt x="830643" y="417324"/>
                      </a:lnTo>
                      <a:cubicBezTo>
                        <a:pt x="830308" y="417324"/>
                        <a:pt x="830007" y="417243"/>
                        <a:pt x="829706" y="417093"/>
                      </a:cubicBezTo>
                      <a:lnTo>
                        <a:pt x="829336" y="416896"/>
                      </a:lnTo>
                      <a:cubicBezTo>
                        <a:pt x="828804" y="416630"/>
                        <a:pt x="828422" y="416121"/>
                        <a:pt x="828295" y="415531"/>
                      </a:cubicBezTo>
                      <a:lnTo>
                        <a:pt x="827901" y="413645"/>
                      </a:lnTo>
                      <a:lnTo>
                        <a:pt x="826420" y="413576"/>
                      </a:lnTo>
                      <a:lnTo>
                        <a:pt x="824812" y="414582"/>
                      </a:lnTo>
                      <a:lnTo>
                        <a:pt x="824095" y="414929"/>
                      </a:lnTo>
                      <a:lnTo>
                        <a:pt x="820462" y="416445"/>
                      </a:lnTo>
                      <a:lnTo>
                        <a:pt x="820393" y="416514"/>
                      </a:lnTo>
                      <a:lnTo>
                        <a:pt x="819016" y="418007"/>
                      </a:lnTo>
                      <a:lnTo>
                        <a:pt x="818854" y="418203"/>
                      </a:lnTo>
                      <a:lnTo>
                        <a:pt x="815267" y="425226"/>
                      </a:lnTo>
                      <a:lnTo>
                        <a:pt x="813798" y="427633"/>
                      </a:lnTo>
                      <a:cubicBezTo>
                        <a:pt x="813705" y="427772"/>
                        <a:pt x="813613" y="427899"/>
                        <a:pt x="813486" y="428003"/>
                      </a:cubicBezTo>
                      <a:lnTo>
                        <a:pt x="813115" y="428373"/>
                      </a:lnTo>
                      <a:lnTo>
                        <a:pt x="812236" y="429044"/>
                      </a:lnTo>
                      <a:lnTo>
                        <a:pt x="809517" y="430502"/>
                      </a:lnTo>
                      <a:lnTo>
                        <a:pt x="809228" y="430710"/>
                      </a:lnTo>
                      <a:lnTo>
                        <a:pt x="807978" y="431671"/>
                      </a:lnTo>
                      <a:cubicBezTo>
                        <a:pt x="807978" y="431671"/>
                        <a:pt x="807550" y="432006"/>
                        <a:pt x="807562" y="431995"/>
                      </a:cubicBezTo>
                      <a:lnTo>
                        <a:pt x="807527" y="432029"/>
                      </a:lnTo>
                      <a:lnTo>
                        <a:pt x="806382" y="434517"/>
                      </a:lnTo>
                      <a:cubicBezTo>
                        <a:pt x="806116" y="435095"/>
                        <a:pt x="805595" y="435523"/>
                        <a:pt x="804959" y="435639"/>
                      </a:cubicBezTo>
                      <a:lnTo>
                        <a:pt x="804669" y="435708"/>
                      </a:lnTo>
                      <a:cubicBezTo>
                        <a:pt x="803975" y="435847"/>
                        <a:pt x="803246" y="435604"/>
                        <a:pt x="802772" y="435072"/>
                      </a:cubicBezTo>
                      <a:lnTo>
                        <a:pt x="793227" y="424312"/>
                      </a:lnTo>
                      <a:lnTo>
                        <a:pt x="792938" y="424058"/>
                      </a:lnTo>
                      <a:lnTo>
                        <a:pt x="783913" y="416144"/>
                      </a:lnTo>
                      <a:lnTo>
                        <a:pt x="783751" y="416075"/>
                      </a:lnTo>
                      <a:lnTo>
                        <a:pt x="778452" y="414096"/>
                      </a:lnTo>
                      <a:lnTo>
                        <a:pt x="778279" y="414073"/>
                      </a:lnTo>
                      <a:lnTo>
                        <a:pt x="776833" y="414073"/>
                      </a:lnTo>
                      <a:lnTo>
                        <a:pt x="776115" y="414004"/>
                      </a:lnTo>
                      <a:cubicBezTo>
                        <a:pt x="775907" y="413992"/>
                        <a:pt x="775687" y="413934"/>
                        <a:pt x="775502" y="413842"/>
                      </a:cubicBezTo>
                      <a:lnTo>
                        <a:pt x="761746" y="407768"/>
                      </a:lnTo>
                      <a:lnTo>
                        <a:pt x="761052" y="407351"/>
                      </a:lnTo>
                      <a:lnTo>
                        <a:pt x="755637" y="403753"/>
                      </a:lnTo>
                      <a:lnTo>
                        <a:pt x="754978" y="403186"/>
                      </a:lnTo>
                      <a:lnTo>
                        <a:pt x="753543" y="401763"/>
                      </a:lnTo>
                      <a:lnTo>
                        <a:pt x="753335" y="401601"/>
                      </a:lnTo>
                      <a:lnTo>
                        <a:pt x="751437" y="400537"/>
                      </a:lnTo>
                      <a:lnTo>
                        <a:pt x="751379" y="400537"/>
                      </a:lnTo>
                      <a:lnTo>
                        <a:pt x="746948" y="400294"/>
                      </a:lnTo>
                      <a:lnTo>
                        <a:pt x="746485" y="400756"/>
                      </a:lnTo>
                      <a:lnTo>
                        <a:pt x="741175" y="404887"/>
                      </a:lnTo>
                      <a:lnTo>
                        <a:pt x="741059" y="405037"/>
                      </a:lnTo>
                      <a:lnTo>
                        <a:pt x="738815" y="408577"/>
                      </a:lnTo>
                      <a:lnTo>
                        <a:pt x="738479" y="409075"/>
                      </a:lnTo>
                      <a:cubicBezTo>
                        <a:pt x="738398" y="409191"/>
                        <a:pt x="738317" y="409283"/>
                        <a:pt x="738213" y="409387"/>
                      </a:cubicBezTo>
                      <a:lnTo>
                        <a:pt x="737068" y="410510"/>
                      </a:lnTo>
                      <a:lnTo>
                        <a:pt x="736674" y="410880"/>
                      </a:lnTo>
                      <a:cubicBezTo>
                        <a:pt x="736674" y="410880"/>
                        <a:pt x="736304" y="411250"/>
                        <a:pt x="736316" y="411227"/>
                      </a:cubicBezTo>
                      <a:lnTo>
                        <a:pt x="732544" y="414987"/>
                      </a:lnTo>
                      <a:lnTo>
                        <a:pt x="729038" y="418817"/>
                      </a:lnTo>
                      <a:lnTo>
                        <a:pt x="728969" y="418932"/>
                      </a:lnTo>
                      <a:lnTo>
                        <a:pt x="727581" y="422715"/>
                      </a:lnTo>
                      <a:cubicBezTo>
                        <a:pt x="727523" y="422866"/>
                        <a:pt x="727465" y="423005"/>
                        <a:pt x="727372" y="423144"/>
                      </a:cubicBezTo>
                      <a:lnTo>
                        <a:pt x="727083" y="423583"/>
                      </a:lnTo>
                      <a:lnTo>
                        <a:pt x="724943" y="426614"/>
                      </a:lnTo>
                      <a:lnTo>
                        <a:pt x="724677" y="430409"/>
                      </a:lnTo>
                      <a:cubicBezTo>
                        <a:pt x="724677" y="430409"/>
                        <a:pt x="724642" y="430941"/>
                        <a:pt x="724642" y="430918"/>
                      </a:cubicBezTo>
                      <a:lnTo>
                        <a:pt x="724630" y="431230"/>
                      </a:lnTo>
                      <a:lnTo>
                        <a:pt x="724862" y="432584"/>
                      </a:lnTo>
                      <a:cubicBezTo>
                        <a:pt x="724862" y="432584"/>
                        <a:pt x="724954" y="433116"/>
                        <a:pt x="724954" y="433105"/>
                      </a:cubicBezTo>
                      <a:lnTo>
                        <a:pt x="725012" y="433440"/>
                      </a:lnTo>
                      <a:lnTo>
                        <a:pt x="725151" y="433764"/>
                      </a:lnTo>
                      <a:lnTo>
                        <a:pt x="725348" y="434435"/>
                      </a:lnTo>
                      <a:cubicBezTo>
                        <a:pt x="725463" y="434852"/>
                        <a:pt x="725440" y="435291"/>
                        <a:pt x="725290" y="435708"/>
                      </a:cubicBezTo>
                      <a:lnTo>
                        <a:pt x="725220" y="435881"/>
                      </a:lnTo>
                      <a:lnTo>
                        <a:pt x="725209" y="435951"/>
                      </a:lnTo>
                      <a:lnTo>
                        <a:pt x="725405" y="437848"/>
                      </a:lnTo>
                      <a:lnTo>
                        <a:pt x="725475" y="438195"/>
                      </a:lnTo>
                      <a:lnTo>
                        <a:pt x="726921" y="443309"/>
                      </a:lnTo>
                      <a:lnTo>
                        <a:pt x="727095" y="444189"/>
                      </a:lnTo>
                      <a:lnTo>
                        <a:pt x="727280" y="446329"/>
                      </a:lnTo>
                      <a:lnTo>
                        <a:pt x="727257" y="447162"/>
                      </a:lnTo>
                      <a:lnTo>
                        <a:pt x="726910" y="452542"/>
                      </a:lnTo>
                      <a:lnTo>
                        <a:pt x="726771" y="453294"/>
                      </a:lnTo>
                      <a:lnTo>
                        <a:pt x="726354" y="454983"/>
                      </a:lnTo>
                      <a:lnTo>
                        <a:pt x="726019" y="456105"/>
                      </a:lnTo>
                      <a:cubicBezTo>
                        <a:pt x="726019" y="456105"/>
                        <a:pt x="725857" y="456615"/>
                        <a:pt x="725868" y="456591"/>
                      </a:cubicBezTo>
                      <a:lnTo>
                        <a:pt x="725776" y="456915"/>
                      </a:lnTo>
                      <a:lnTo>
                        <a:pt x="725672" y="458281"/>
                      </a:lnTo>
                      <a:lnTo>
                        <a:pt x="725648" y="458732"/>
                      </a:lnTo>
                      <a:lnTo>
                        <a:pt x="725648" y="460213"/>
                      </a:lnTo>
                      <a:lnTo>
                        <a:pt x="725683" y="460583"/>
                      </a:lnTo>
                      <a:lnTo>
                        <a:pt x="725926" y="462110"/>
                      </a:lnTo>
                      <a:cubicBezTo>
                        <a:pt x="725949" y="462249"/>
                        <a:pt x="725949" y="462376"/>
                        <a:pt x="725949" y="462527"/>
                      </a:cubicBezTo>
                      <a:lnTo>
                        <a:pt x="725926" y="463047"/>
                      </a:lnTo>
                      <a:lnTo>
                        <a:pt x="725822" y="463799"/>
                      </a:lnTo>
                      <a:cubicBezTo>
                        <a:pt x="725822" y="463799"/>
                        <a:pt x="725741" y="464331"/>
                        <a:pt x="725741" y="464308"/>
                      </a:cubicBezTo>
                      <a:lnTo>
                        <a:pt x="725718" y="464482"/>
                      </a:lnTo>
                      <a:lnTo>
                        <a:pt x="726088" y="466217"/>
                      </a:lnTo>
                      <a:lnTo>
                        <a:pt x="726181" y="466911"/>
                      </a:lnTo>
                      <a:lnTo>
                        <a:pt x="726933" y="474142"/>
                      </a:lnTo>
                      <a:lnTo>
                        <a:pt x="726562" y="492885"/>
                      </a:lnTo>
                      <a:lnTo>
                        <a:pt x="726562" y="493024"/>
                      </a:lnTo>
                      <a:lnTo>
                        <a:pt x="729374" y="500209"/>
                      </a:lnTo>
                      <a:lnTo>
                        <a:pt x="731433" y="505762"/>
                      </a:lnTo>
                      <a:cubicBezTo>
                        <a:pt x="731607" y="506248"/>
                        <a:pt x="731595" y="506769"/>
                        <a:pt x="731410" y="507232"/>
                      </a:cubicBezTo>
                      <a:lnTo>
                        <a:pt x="731260" y="507567"/>
                      </a:lnTo>
                      <a:cubicBezTo>
                        <a:pt x="731017" y="508157"/>
                        <a:pt x="730508" y="508585"/>
                        <a:pt x="729895" y="508747"/>
                      </a:cubicBezTo>
                      <a:lnTo>
                        <a:pt x="724260" y="510147"/>
                      </a:lnTo>
                      <a:lnTo>
                        <a:pt x="723867" y="510286"/>
                      </a:lnTo>
                      <a:lnTo>
                        <a:pt x="721148" y="511385"/>
                      </a:lnTo>
                      <a:lnTo>
                        <a:pt x="721055" y="511443"/>
                      </a:lnTo>
                      <a:lnTo>
                        <a:pt x="719285" y="513236"/>
                      </a:lnTo>
                      <a:lnTo>
                        <a:pt x="718707" y="513722"/>
                      </a:lnTo>
                      <a:lnTo>
                        <a:pt x="716000" y="515678"/>
                      </a:lnTo>
                      <a:lnTo>
                        <a:pt x="712806" y="517806"/>
                      </a:lnTo>
                      <a:lnTo>
                        <a:pt x="712089" y="518223"/>
                      </a:lnTo>
                      <a:lnTo>
                        <a:pt x="706605" y="520780"/>
                      </a:lnTo>
                      <a:lnTo>
                        <a:pt x="705483" y="522805"/>
                      </a:lnTo>
                      <a:cubicBezTo>
                        <a:pt x="705367" y="523013"/>
                        <a:pt x="705205" y="523221"/>
                        <a:pt x="704997" y="523383"/>
                      </a:cubicBezTo>
                      <a:lnTo>
                        <a:pt x="704626" y="523695"/>
                      </a:lnTo>
                      <a:cubicBezTo>
                        <a:pt x="704383" y="523892"/>
                        <a:pt x="704094" y="524031"/>
                        <a:pt x="703793" y="524100"/>
                      </a:cubicBezTo>
                      <a:lnTo>
                        <a:pt x="699756" y="525026"/>
                      </a:lnTo>
                      <a:lnTo>
                        <a:pt x="698957" y="526113"/>
                      </a:lnTo>
                      <a:cubicBezTo>
                        <a:pt x="698957" y="526113"/>
                        <a:pt x="698645" y="526542"/>
                        <a:pt x="698668" y="526530"/>
                      </a:cubicBezTo>
                      <a:lnTo>
                        <a:pt x="698390" y="526923"/>
                      </a:lnTo>
                      <a:lnTo>
                        <a:pt x="697546" y="528231"/>
                      </a:lnTo>
                      <a:lnTo>
                        <a:pt x="697118" y="528809"/>
                      </a:lnTo>
                      <a:cubicBezTo>
                        <a:pt x="696956" y="529006"/>
                        <a:pt x="696771" y="529168"/>
                        <a:pt x="696551" y="529307"/>
                      </a:cubicBezTo>
                      <a:lnTo>
                        <a:pt x="694410" y="530568"/>
                      </a:lnTo>
                      <a:lnTo>
                        <a:pt x="694295" y="530672"/>
                      </a:lnTo>
                      <a:lnTo>
                        <a:pt x="692825" y="532523"/>
                      </a:lnTo>
                      <a:lnTo>
                        <a:pt x="692652" y="532835"/>
                      </a:lnTo>
                      <a:lnTo>
                        <a:pt x="691356" y="535184"/>
                      </a:lnTo>
                      <a:cubicBezTo>
                        <a:pt x="691275" y="535323"/>
                        <a:pt x="691182" y="535450"/>
                        <a:pt x="691078" y="535554"/>
                      </a:cubicBezTo>
                      <a:lnTo>
                        <a:pt x="689597" y="537151"/>
                      </a:lnTo>
                      <a:lnTo>
                        <a:pt x="688961" y="537671"/>
                      </a:lnTo>
                      <a:cubicBezTo>
                        <a:pt x="688695" y="537880"/>
                        <a:pt x="688371" y="538019"/>
                        <a:pt x="688036" y="538076"/>
                      </a:cubicBezTo>
                      <a:lnTo>
                        <a:pt x="680087" y="539303"/>
                      </a:lnTo>
                      <a:lnTo>
                        <a:pt x="671549" y="540518"/>
                      </a:lnTo>
                      <a:lnTo>
                        <a:pt x="671028" y="540599"/>
                      </a:lnTo>
                      <a:cubicBezTo>
                        <a:pt x="671028" y="540599"/>
                        <a:pt x="670507" y="540668"/>
                        <a:pt x="670542" y="540668"/>
                      </a:cubicBezTo>
                      <a:lnTo>
                        <a:pt x="665255" y="541559"/>
                      </a:lnTo>
                      <a:cubicBezTo>
                        <a:pt x="665255" y="541559"/>
                        <a:pt x="664722" y="541651"/>
                        <a:pt x="664746" y="541651"/>
                      </a:cubicBezTo>
                      <a:lnTo>
                        <a:pt x="664283" y="541732"/>
                      </a:lnTo>
                      <a:lnTo>
                        <a:pt x="661205" y="542485"/>
                      </a:lnTo>
                      <a:lnTo>
                        <a:pt x="660326" y="542635"/>
                      </a:lnTo>
                      <a:lnTo>
                        <a:pt x="657642" y="542797"/>
                      </a:lnTo>
                      <a:cubicBezTo>
                        <a:pt x="657642" y="542797"/>
                        <a:pt x="657110" y="542820"/>
                        <a:pt x="657144" y="542820"/>
                      </a:cubicBezTo>
                      <a:lnTo>
                        <a:pt x="656855" y="542843"/>
                      </a:lnTo>
                      <a:lnTo>
                        <a:pt x="654020" y="543769"/>
                      </a:lnTo>
                      <a:lnTo>
                        <a:pt x="653014" y="544000"/>
                      </a:lnTo>
                      <a:lnTo>
                        <a:pt x="649809" y="544197"/>
                      </a:lnTo>
                      <a:lnTo>
                        <a:pt x="648918" y="544185"/>
                      </a:lnTo>
                      <a:lnTo>
                        <a:pt x="645181" y="543757"/>
                      </a:lnTo>
                      <a:lnTo>
                        <a:pt x="644580" y="543676"/>
                      </a:lnTo>
                      <a:lnTo>
                        <a:pt x="640461" y="542843"/>
                      </a:lnTo>
                      <a:lnTo>
                        <a:pt x="636955" y="541466"/>
                      </a:lnTo>
                      <a:lnTo>
                        <a:pt x="636296" y="541131"/>
                      </a:lnTo>
                      <a:lnTo>
                        <a:pt x="634734" y="540182"/>
                      </a:lnTo>
                      <a:lnTo>
                        <a:pt x="626219" y="550583"/>
                      </a:lnTo>
                      <a:lnTo>
                        <a:pt x="626045" y="550872"/>
                      </a:lnTo>
                      <a:lnTo>
                        <a:pt x="622597" y="557328"/>
                      </a:lnTo>
                      <a:lnTo>
                        <a:pt x="622447" y="557676"/>
                      </a:lnTo>
                      <a:lnTo>
                        <a:pt x="619474" y="565832"/>
                      </a:lnTo>
                      <a:lnTo>
                        <a:pt x="614730" y="577228"/>
                      </a:lnTo>
                      <a:lnTo>
                        <a:pt x="614336" y="577934"/>
                      </a:lnTo>
                      <a:lnTo>
                        <a:pt x="612532" y="580595"/>
                      </a:lnTo>
                      <a:lnTo>
                        <a:pt x="612497" y="580676"/>
                      </a:lnTo>
                      <a:lnTo>
                        <a:pt x="612011" y="583557"/>
                      </a:lnTo>
                      <a:lnTo>
                        <a:pt x="611583" y="585975"/>
                      </a:lnTo>
                      <a:lnTo>
                        <a:pt x="609292" y="592743"/>
                      </a:lnTo>
                      <a:lnTo>
                        <a:pt x="607441" y="597024"/>
                      </a:lnTo>
                      <a:lnTo>
                        <a:pt x="607372" y="597279"/>
                      </a:lnTo>
                      <a:lnTo>
                        <a:pt x="606689" y="601999"/>
                      </a:lnTo>
                      <a:lnTo>
                        <a:pt x="605173" y="609820"/>
                      </a:lnTo>
                      <a:lnTo>
                        <a:pt x="605162" y="610133"/>
                      </a:lnTo>
                      <a:lnTo>
                        <a:pt x="605370" y="615408"/>
                      </a:lnTo>
                      <a:lnTo>
                        <a:pt x="605335" y="616149"/>
                      </a:lnTo>
                      <a:cubicBezTo>
                        <a:pt x="605324" y="616426"/>
                        <a:pt x="605243" y="616692"/>
                        <a:pt x="605127" y="616935"/>
                      </a:cubicBezTo>
                      <a:lnTo>
                        <a:pt x="604282" y="618463"/>
                      </a:lnTo>
                      <a:lnTo>
                        <a:pt x="603068" y="620279"/>
                      </a:lnTo>
                      <a:lnTo>
                        <a:pt x="602871" y="620603"/>
                      </a:lnTo>
                      <a:lnTo>
                        <a:pt x="602246" y="621945"/>
                      </a:lnTo>
                      <a:lnTo>
                        <a:pt x="602061" y="622385"/>
                      </a:lnTo>
                      <a:lnTo>
                        <a:pt x="601529" y="623773"/>
                      </a:lnTo>
                      <a:lnTo>
                        <a:pt x="601425" y="624132"/>
                      </a:lnTo>
                      <a:lnTo>
                        <a:pt x="600846" y="626689"/>
                      </a:lnTo>
                      <a:cubicBezTo>
                        <a:pt x="600823" y="626781"/>
                        <a:pt x="600788" y="626874"/>
                        <a:pt x="600754" y="626966"/>
                      </a:cubicBezTo>
                      <a:lnTo>
                        <a:pt x="600476" y="627672"/>
                      </a:lnTo>
                      <a:lnTo>
                        <a:pt x="599261" y="629963"/>
                      </a:lnTo>
                      <a:lnTo>
                        <a:pt x="599099" y="630368"/>
                      </a:lnTo>
                      <a:lnTo>
                        <a:pt x="597676" y="633850"/>
                      </a:lnTo>
                      <a:lnTo>
                        <a:pt x="597387" y="634452"/>
                      </a:lnTo>
                      <a:lnTo>
                        <a:pt x="595651" y="637796"/>
                      </a:lnTo>
                      <a:lnTo>
                        <a:pt x="595466" y="638201"/>
                      </a:lnTo>
                      <a:lnTo>
                        <a:pt x="594263" y="641104"/>
                      </a:lnTo>
                      <a:lnTo>
                        <a:pt x="594101" y="641533"/>
                      </a:lnTo>
                      <a:lnTo>
                        <a:pt x="592967" y="645096"/>
                      </a:lnTo>
                      <a:lnTo>
                        <a:pt x="591625" y="648682"/>
                      </a:lnTo>
                      <a:lnTo>
                        <a:pt x="589809" y="652720"/>
                      </a:lnTo>
                      <a:lnTo>
                        <a:pt x="587946" y="656666"/>
                      </a:lnTo>
                      <a:lnTo>
                        <a:pt x="585979" y="660021"/>
                      </a:lnTo>
                      <a:lnTo>
                        <a:pt x="585401" y="660726"/>
                      </a:lnTo>
                      <a:lnTo>
                        <a:pt x="583168" y="663133"/>
                      </a:lnTo>
                      <a:lnTo>
                        <a:pt x="582103" y="669878"/>
                      </a:lnTo>
                      <a:cubicBezTo>
                        <a:pt x="582080" y="670017"/>
                        <a:pt x="582046" y="670132"/>
                        <a:pt x="581999" y="670271"/>
                      </a:cubicBezTo>
                      <a:lnTo>
                        <a:pt x="579697" y="676345"/>
                      </a:lnTo>
                      <a:lnTo>
                        <a:pt x="576816" y="683264"/>
                      </a:lnTo>
                      <a:lnTo>
                        <a:pt x="578806" y="690206"/>
                      </a:lnTo>
                      <a:lnTo>
                        <a:pt x="578910" y="691085"/>
                      </a:lnTo>
                      <a:cubicBezTo>
                        <a:pt x="578945" y="691548"/>
                        <a:pt x="578818" y="692022"/>
                        <a:pt x="578551" y="692404"/>
                      </a:cubicBezTo>
                      <a:lnTo>
                        <a:pt x="577024" y="694556"/>
                      </a:lnTo>
                      <a:lnTo>
                        <a:pt x="576781" y="694926"/>
                      </a:lnTo>
                      <a:lnTo>
                        <a:pt x="571725" y="703719"/>
                      </a:lnTo>
                      <a:cubicBezTo>
                        <a:pt x="571725" y="703719"/>
                        <a:pt x="571459" y="704182"/>
                        <a:pt x="571471" y="704171"/>
                      </a:cubicBezTo>
                      <a:lnTo>
                        <a:pt x="568058" y="710256"/>
                      </a:lnTo>
                      <a:lnTo>
                        <a:pt x="567711" y="710800"/>
                      </a:lnTo>
                      <a:lnTo>
                        <a:pt x="555794" y="728698"/>
                      </a:lnTo>
                      <a:lnTo>
                        <a:pt x="555204" y="729358"/>
                      </a:lnTo>
                      <a:cubicBezTo>
                        <a:pt x="554973" y="729601"/>
                        <a:pt x="554695" y="729774"/>
                        <a:pt x="554371" y="729867"/>
                      </a:cubicBezTo>
                      <a:lnTo>
                        <a:pt x="547869" y="731950"/>
                      </a:lnTo>
                      <a:lnTo>
                        <a:pt x="547545" y="732112"/>
                      </a:lnTo>
                      <a:lnTo>
                        <a:pt x="534344" y="739204"/>
                      </a:lnTo>
                      <a:cubicBezTo>
                        <a:pt x="533916" y="739435"/>
                        <a:pt x="533407" y="739493"/>
                        <a:pt x="532944" y="739389"/>
                      </a:cubicBezTo>
                      <a:lnTo>
                        <a:pt x="532447" y="739273"/>
                      </a:lnTo>
                      <a:lnTo>
                        <a:pt x="532262" y="739204"/>
                      </a:lnTo>
                      <a:lnTo>
                        <a:pt x="532192" y="739261"/>
                      </a:lnTo>
                      <a:lnTo>
                        <a:pt x="532262" y="739204"/>
                      </a:lnTo>
                      <a:lnTo>
                        <a:pt x="531556" y="739736"/>
                      </a:lnTo>
                      <a:lnTo>
                        <a:pt x="530781" y="740106"/>
                      </a:lnTo>
                      <a:lnTo>
                        <a:pt x="529254" y="740627"/>
                      </a:lnTo>
                      <a:cubicBezTo>
                        <a:pt x="529068" y="740685"/>
                        <a:pt x="528895" y="740719"/>
                        <a:pt x="528710" y="740731"/>
                      </a:cubicBezTo>
                      <a:lnTo>
                        <a:pt x="528189" y="740742"/>
                      </a:lnTo>
                      <a:cubicBezTo>
                        <a:pt x="528027" y="740754"/>
                        <a:pt x="527865" y="740742"/>
                        <a:pt x="527726" y="740719"/>
                      </a:cubicBezTo>
                      <a:lnTo>
                        <a:pt x="526986" y="740569"/>
                      </a:lnTo>
                      <a:lnTo>
                        <a:pt x="526697" y="740881"/>
                      </a:lnTo>
                      <a:cubicBezTo>
                        <a:pt x="526512" y="741066"/>
                        <a:pt x="526303" y="741217"/>
                        <a:pt x="526072" y="741321"/>
                      </a:cubicBezTo>
                      <a:lnTo>
                        <a:pt x="525667" y="741494"/>
                      </a:lnTo>
                      <a:cubicBezTo>
                        <a:pt x="525088" y="741749"/>
                        <a:pt x="524441" y="741726"/>
                        <a:pt x="523885" y="741413"/>
                      </a:cubicBezTo>
                      <a:lnTo>
                        <a:pt x="522971" y="740893"/>
                      </a:lnTo>
                      <a:lnTo>
                        <a:pt x="521918" y="740928"/>
                      </a:lnTo>
                      <a:lnTo>
                        <a:pt x="521028" y="740823"/>
                      </a:lnTo>
                      <a:cubicBezTo>
                        <a:pt x="520877" y="740800"/>
                        <a:pt x="520738" y="740754"/>
                        <a:pt x="520588" y="740708"/>
                      </a:cubicBezTo>
                      <a:lnTo>
                        <a:pt x="519882" y="740418"/>
                      </a:lnTo>
                      <a:lnTo>
                        <a:pt x="519188" y="741078"/>
                      </a:lnTo>
                      <a:cubicBezTo>
                        <a:pt x="518991" y="741263"/>
                        <a:pt x="518748" y="741413"/>
                        <a:pt x="518494" y="741494"/>
                      </a:cubicBezTo>
                      <a:lnTo>
                        <a:pt x="518008" y="741668"/>
                      </a:lnTo>
                      <a:cubicBezTo>
                        <a:pt x="517858" y="741726"/>
                        <a:pt x="517719" y="741761"/>
                        <a:pt x="517568" y="741772"/>
                      </a:cubicBezTo>
                      <a:lnTo>
                        <a:pt x="516365" y="741923"/>
                      </a:lnTo>
                      <a:cubicBezTo>
                        <a:pt x="516365" y="741923"/>
                        <a:pt x="515833" y="741946"/>
                        <a:pt x="515844" y="741946"/>
                      </a:cubicBezTo>
                      <a:cubicBezTo>
                        <a:pt x="515844" y="741946"/>
                        <a:pt x="515312" y="741969"/>
                        <a:pt x="515324" y="741969"/>
                      </a:cubicBezTo>
                      <a:lnTo>
                        <a:pt x="513716" y="742073"/>
                      </a:lnTo>
                      <a:cubicBezTo>
                        <a:pt x="513611" y="742084"/>
                        <a:pt x="513484" y="742073"/>
                        <a:pt x="513380" y="742073"/>
                      </a:cubicBezTo>
                      <a:lnTo>
                        <a:pt x="512200" y="741911"/>
                      </a:lnTo>
                      <a:lnTo>
                        <a:pt x="511529" y="741761"/>
                      </a:lnTo>
                      <a:lnTo>
                        <a:pt x="510788" y="741494"/>
                      </a:lnTo>
                      <a:cubicBezTo>
                        <a:pt x="510788" y="741494"/>
                        <a:pt x="510291" y="741309"/>
                        <a:pt x="510326" y="741321"/>
                      </a:cubicBezTo>
                      <a:lnTo>
                        <a:pt x="508266" y="740580"/>
                      </a:lnTo>
                      <a:cubicBezTo>
                        <a:pt x="508266" y="740580"/>
                        <a:pt x="507757" y="740395"/>
                        <a:pt x="507769" y="740395"/>
                      </a:cubicBezTo>
                      <a:lnTo>
                        <a:pt x="507341" y="740233"/>
                      </a:lnTo>
                      <a:lnTo>
                        <a:pt x="505524" y="739713"/>
                      </a:lnTo>
                      <a:lnTo>
                        <a:pt x="505166" y="739678"/>
                      </a:lnTo>
                      <a:lnTo>
                        <a:pt x="504240" y="739528"/>
                      </a:lnTo>
                      <a:lnTo>
                        <a:pt x="501162" y="738556"/>
                      </a:lnTo>
                      <a:cubicBezTo>
                        <a:pt x="501162" y="738556"/>
                        <a:pt x="500642" y="738394"/>
                        <a:pt x="500665" y="738394"/>
                      </a:cubicBezTo>
                      <a:lnTo>
                        <a:pt x="499045" y="737873"/>
                      </a:lnTo>
                      <a:lnTo>
                        <a:pt x="498536" y="737642"/>
                      </a:lnTo>
                      <a:lnTo>
                        <a:pt x="495597" y="736774"/>
                      </a:lnTo>
                      <a:lnTo>
                        <a:pt x="494452" y="736381"/>
                      </a:lnTo>
                      <a:lnTo>
                        <a:pt x="494521" y="736404"/>
                      </a:lnTo>
                      <a:lnTo>
                        <a:pt x="494070" y="736253"/>
                      </a:lnTo>
                      <a:lnTo>
                        <a:pt x="493619" y="736138"/>
                      </a:lnTo>
                      <a:lnTo>
                        <a:pt x="492554" y="735848"/>
                      </a:lnTo>
                      <a:lnTo>
                        <a:pt x="491872" y="735594"/>
                      </a:lnTo>
                      <a:cubicBezTo>
                        <a:pt x="491536" y="735478"/>
                        <a:pt x="491259" y="735258"/>
                        <a:pt x="491027" y="734992"/>
                      </a:cubicBezTo>
                      <a:lnTo>
                        <a:pt x="490483" y="734240"/>
                      </a:lnTo>
                      <a:lnTo>
                        <a:pt x="490241" y="733777"/>
                      </a:lnTo>
                      <a:lnTo>
                        <a:pt x="490055" y="733292"/>
                      </a:lnTo>
                      <a:lnTo>
                        <a:pt x="489905" y="733083"/>
                      </a:lnTo>
                      <a:lnTo>
                        <a:pt x="489546" y="732597"/>
                      </a:lnTo>
                      <a:cubicBezTo>
                        <a:pt x="489546" y="732597"/>
                        <a:pt x="489234" y="732158"/>
                        <a:pt x="489257" y="732158"/>
                      </a:cubicBezTo>
                      <a:lnTo>
                        <a:pt x="489026" y="731822"/>
                      </a:lnTo>
                      <a:cubicBezTo>
                        <a:pt x="488991" y="731857"/>
                        <a:pt x="488956" y="731903"/>
                        <a:pt x="488922" y="731926"/>
                      </a:cubicBezTo>
                      <a:lnTo>
                        <a:pt x="488563" y="732320"/>
                      </a:lnTo>
                      <a:cubicBezTo>
                        <a:pt x="488239" y="732655"/>
                        <a:pt x="487811" y="732863"/>
                        <a:pt x="487360" y="732933"/>
                      </a:cubicBezTo>
                      <a:lnTo>
                        <a:pt x="486827" y="732991"/>
                      </a:lnTo>
                      <a:cubicBezTo>
                        <a:pt x="486665" y="733014"/>
                        <a:pt x="486504" y="733014"/>
                        <a:pt x="486342" y="732991"/>
                      </a:cubicBezTo>
                      <a:lnTo>
                        <a:pt x="485578" y="732887"/>
                      </a:lnTo>
                      <a:cubicBezTo>
                        <a:pt x="485578" y="732887"/>
                        <a:pt x="485057" y="732771"/>
                        <a:pt x="485092" y="732782"/>
                      </a:cubicBezTo>
                      <a:lnTo>
                        <a:pt x="484571" y="732667"/>
                      </a:lnTo>
                      <a:lnTo>
                        <a:pt x="483958" y="732493"/>
                      </a:lnTo>
                      <a:lnTo>
                        <a:pt x="483507" y="732378"/>
                      </a:lnTo>
                      <a:lnTo>
                        <a:pt x="483102" y="732285"/>
                      </a:lnTo>
                      <a:lnTo>
                        <a:pt x="482732" y="732250"/>
                      </a:lnTo>
                      <a:lnTo>
                        <a:pt x="482281" y="732227"/>
                      </a:lnTo>
                      <a:cubicBezTo>
                        <a:pt x="482142" y="732216"/>
                        <a:pt x="482003" y="732204"/>
                        <a:pt x="481864" y="732158"/>
                      </a:cubicBezTo>
                      <a:lnTo>
                        <a:pt x="481344" y="732007"/>
                      </a:lnTo>
                      <a:cubicBezTo>
                        <a:pt x="481158" y="731949"/>
                        <a:pt x="480985" y="731892"/>
                        <a:pt x="480811" y="731776"/>
                      </a:cubicBezTo>
                      <a:cubicBezTo>
                        <a:pt x="480626" y="731845"/>
                        <a:pt x="480418" y="731892"/>
                        <a:pt x="480210" y="731915"/>
                      </a:cubicBezTo>
                      <a:lnTo>
                        <a:pt x="479099" y="731973"/>
                      </a:lnTo>
                      <a:cubicBezTo>
                        <a:pt x="479099" y="731973"/>
                        <a:pt x="478567" y="731996"/>
                        <a:pt x="478590" y="731996"/>
                      </a:cubicBezTo>
                      <a:lnTo>
                        <a:pt x="478058" y="732019"/>
                      </a:lnTo>
                      <a:lnTo>
                        <a:pt x="477294" y="731984"/>
                      </a:lnTo>
                      <a:cubicBezTo>
                        <a:pt x="476901" y="731961"/>
                        <a:pt x="476531" y="731822"/>
                        <a:pt x="476230" y="731579"/>
                      </a:cubicBezTo>
                      <a:lnTo>
                        <a:pt x="476021" y="731417"/>
                      </a:lnTo>
                      <a:lnTo>
                        <a:pt x="475790" y="731325"/>
                      </a:lnTo>
                      <a:cubicBezTo>
                        <a:pt x="475790" y="731325"/>
                        <a:pt x="475293" y="731140"/>
                        <a:pt x="475304" y="731151"/>
                      </a:cubicBezTo>
                      <a:lnTo>
                        <a:pt x="474807" y="730966"/>
                      </a:lnTo>
                      <a:cubicBezTo>
                        <a:pt x="474321" y="730781"/>
                        <a:pt x="473939" y="730434"/>
                        <a:pt x="473708" y="729959"/>
                      </a:cubicBezTo>
                      <a:lnTo>
                        <a:pt x="473476" y="729508"/>
                      </a:lnTo>
                      <a:cubicBezTo>
                        <a:pt x="473326" y="729219"/>
                        <a:pt x="473245" y="728883"/>
                        <a:pt x="473268" y="728548"/>
                      </a:cubicBezTo>
                      <a:cubicBezTo>
                        <a:pt x="473083" y="728907"/>
                        <a:pt x="472805" y="729219"/>
                        <a:pt x="472423" y="729416"/>
                      </a:cubicBezTo>
                      <a:lnTo>
                        <a:pt x="471729" y="729774"/>
                      </a:lnTo>
                      <a:lnTo>
                        <a:pt x="470584" y="730202"/>
                      </a:lnTo>
                      <a:cubicBezTo>
                        <a:pt x="470584" y="730202"/>
                        <a:pt x="470075" y="730353"/>
                        <a:pt x="470121" y="730341"/>
                      </a:cubicBezTo>
                      <a:cubicBezTo>
                        <a:pt x="470121" y="730341"/>
                        <a:pt x="469612" y="730515"/>
                        <a:pt x="469623" y="730503"/>
                      </a:cubicBezTo>
                      <a:lnTo>
                        <a:pt x="468617" y="730839"/>
                      </a:lnTo>
                      <a:lnTo>
                        <a:pt x="468166" y="731012"/>
                      </a:lnTo>
                      <a:cubicBezTo>
                        <a:pt x="467934" y="731093"/>
                        <a:pt x="467703" y="731128"/>
                        <a:pt x="467448" y="731128"/>
                      </a:cubicBezTo>
                      <a:lnTo>
                        <a:pt x="466962" y="731128"/>
                      </a:lnTo>
                      <a:cubicBezTo>
                        <a:pt x="466627" y="731128"/>
                        <a:pt x="466291" y="731035"/>
                        <a:pt x="465991" y="730862"/>
                      </a:cubicBezTo>
                      <a:lnTo>
                        <a:pt x="465158" y="730399"/>
                      </a:lnTo>
                      <a:lnTo>
                        <a:pt x="464915" y="730920"/>
                      </a:lnTo>
                      <a:cubicBezTo>
                        <a:pt x="464729" y="731325"/>
                        <a:pt x="464417" y="731660"/>
                        <a:pt x="464024" y="731857"/>
                      </a:cubicBezTo>
                      <a:lnTo>
                        <a:pt x="463607" y="732065"/>
                      </a:lnTo>
                      <a:cubicBezTo>
                        <a:pt x="463353" y="732216"/>
                        <a:pt x="463063" y="732273"/>
                        <a:pt x="462763" y="732297"/>
                      </a:cubicBezTo>
                      <a:lnTo>
                        <a:pt x="461987" y="732308"/>
                      </a:lnTo>
                      <a:lnTo>
                        <a:pt x="460379" y="732146"/>
                      </a:lnTo>
                      <a:lnTo>
                        <a:pt x="459917" y="732123"/>
                      </a:lnTo>
                      <a:lnTo>
                        <a:pt x="459373" y="732100"/>
                      </a:lnTo>
                      <a:lnTo>
                        <a:pt x="458748" y="732019"/>
                      </a:lnTo>
                      <a:lnTo>
                        <a:pt x="458308" y="731984"/>
                      </a:lnTo>
                      <a:lnTo>
                        <a:pt x="457869" y="731984"/>
                      </a:lnTo>
                      <a:lnTo>
                        <a:pt x="457336" y="731973"/>
                      </a:lnTo>
                      <a:lnTo>
                        <a:pt x="456156" y="731915"/>
                      </a:lnTo>
                      <a:cubicBezTo>
                        <a:pt x="456156" y="731915"/>
                        <a:pt x="455624" y="731880"/>
                        <a:pt x="455636" y="731880"/>
                      </a:cubicBezTo>
                      <a:cubicBezTo>
                        <a:pt x="455636" y="731880"/>
                        <a:pt x="455104" y="731857"/>
                        <a:pt x="455138" y="731857"/>
                      </a:cubicBezTo>
                      <a:lnTo>
                        <a:pt x="454629" y="731845"/>
                      </a:lnTo>
                      <a:lnTo>
                        <a:pt x="454120" y="731845"/>
                      </a:lnTo>
                      <a:lnTo>
                        <a:pt x="452940" y="731787"/>
                      </a:lnTo>
                      <a:lnTo>
                        <a:pt x="451829" y="731649"/>
                      </a:lnTo>
                      <a:lnTo>
                        <a:pt x="451332" y="731626"/>
                      </a:lnTo>
                      <a:lnTo>
                        <a:pt x="450626" y="731475"/>
                      </a:lnTo>
                      <a:lnTo>
                        <a:pt x="450210" y="731417"/>
                      </a:lnTo>
                      <a:lnTo>
                        <a:pt x="449781" y="731394"/>
                      </a:lnTo>
                      <a:cubicBezTo>
                        <a:pt x="449781" y="731394"/>
                        <a:pt x="449249" y="731371"/>
                        <a:pt x="449272" y="731371"/>
                      </a:cubicBezTo>
                      <a:lnTo>
                        <a:pt x="448740" y="731359"/>
                      </a:lnTo>
                      <a:lnTo>
                        <a:pt x="446010" y="731174"/>
                      </a:lnTo>
                      <a:lnTo>
                        <a:pt x="445559" y="731151"/>
                      </a:lnTo>
                      <a:lnTo>
                        <a:pt x="445119" y="731163"/>
                      </a:lnTo>
                      <a:lnTo>
                        <a:pt x="444633" y="731186"/>
                      </a:lnTo>
                      <a:lnTo>
                        <a:pt x="443326" y="731151"/>
                      </a:lnTo>
                      <a:lnTo>
                        <a:pt x="442192" y="731001"/>
                      </a:lnTo>
                      <a:lnTo>
                        <a:pt x="441764" y="730978"/>
                      </a:lnTo>
                      <a:cubicBezTo>
                        <a:pt x="441764" y="730978"/>
                        <a:pt x="441231" y="730966"/>
                        <a:pt x="441278" y="730966"/>
                      </a:cubicBezTo>
                      <a:lnTo>
                        <a:pt x="439936" y="730908"/>
                      </a:lnTo>
                      <a:cubicBezTo>
                        <a:pt x="439936" y="730908"/>
                        <a:pt x="439403" y="730827"/>
                        <a:pt x="439438" y="730827"/>
                      </a:cubicBezTo>
                      <a:cubicBezTo>
                        <a:pt x="439438" y="730827"/>
                        <a:pt x="438906" y="730758"/>
                        <a:pt x="438941" y="730769"/>
                      </a:cubicBezTo>
                      <a:cubicBezTo>
                        <a:pt x="438941" y="730769"/>
                        <a:pt x="438420" y="730700"/>
                        <a:pt x="438443" y="730711"/>
                      </a:cubicBezTo>
                      <a:lnTo>
                        <a:pt x="437853" y="730642"/>
                      </a:lnTo>
                      <a:cubicBezTo>
                        <a:pt x="437853" y="730642"/>
                        <a:pt x="437321" y="730584"/>
                        <a:pt x="437344" y="730584"/>
                      </a:cubicBezTo>
                      <a:lnTo>
                        <a:pt x="436846" y="730526"/>
                      </a:lnTo>
                      <a:lnTo>
                        <a:pt x="436442" y="730503"/>
                      </a:lnTo>
                      <a:lnTo>
                        <a:pt x="436048" y="730515"/>
                      </a:lnTo>
                      <a:lnTo>
                        <a:pt x="435690" y="730538"/>
                      </a:lnTo>
                      <a:lnTo>
                        <a:pt x="435273" y="730619"/>
                      </a:lnTo>
                      <a:lnTo>
                        <a:pt x="434787" y="730711"/>
                      </a:lnTo>
                      <a:lnTo>
                        <a:pt x="433781" y="730978"/>
                      </a:lnTo>
                      <a:lnTo>
                        <a:pt x="433167" y="731082"/>
                      </a:lnTo>
                      <a:lnTo>
                        <a:pt x="432705" y="731174"/>
                      </a:lnTo>
                      <a:lnTo>
                        <a:pt x="432207" y="731290"/>
                      </a:lnTo>
                      <a:lnTo>
                        <a:pt x="431444" y="731394"/>
                      </a:lnTo>
                      <a:lnTo>
                        <a:pt x="430830" y="731406"/>
                      </a:lnTo>
                      <a:lnTo>
                        <a:pt x="430622" y="731429"/>
                      </a:lnTo>
                      <a:lnTo>
                        <a:pt x="430310" y="731533"/>
                      </a:lnTo>
                      <a:cubicBezTo>
                        <a:pt x="429951" y="731649"/>
                        <a:pt x="429546" y="731683"/>
                        <a:pt x="429176" y="731591"/>
                      </a:cubicBezTo>
                      <a:lnTo>
                        <a:pt x="428667" y="731475"/>
                      </a:lnTo>
                      <a:cubicBezTo>
                        <a:pt x="428389" y="731406"/>
                        <a:pt x="428123" y="731290"/>
                        <a:pt x="427892" y="731116"/>
                      </a:cubicBezTo>
                      <a:lnTo>
                        <a:pt x="427487" y="730792"/>
                      </a:lnTo>
                      <a:lnTo>
                        <a:pt x="426908" y="730249"/>
                      </a:lnTo>
                      <a:lnTo>
                        <a:pt x="426966" y="730307"/>
                      </a:lnTo>
                      <a:lnTo>
                        <a:pt x="426503" y="729855"/>
                      </a:lnTo>
                      <a:cubicBezTo>
                        <a:pt x="426503" y="729855"/>
                        <a:pt x="426133" y="729462"/>
                        <a:pt x="426145" y="729485"/>
                      </a:cubicBezTo>
                      <a:lnTo>
                        <a:pt x="425809" y="729138"/>
                      </a:lnTo>
                      <a:lnTo>
                        <a:pt x="425485" y="728849"/>
                      </a:lnTo>
                      <a:lnTo>
                        <a:pt x="425138" y="728560"/>
                      </a:lnTo>
                      <a:lnTo>
                        <a:pt x="424803" y="728305"/>
                      </a:lnTo>
                      <a:lnTo>
                        <a:pt x="424409" y="728039"/>
                      </a:lnTo>
                      <a:lnTo>
                        <a:pt x="423009" y="726951"/>
                      </a:lnTo>
                      <a:lnTo>
                        <a:pt x="421355" y="725575"/>
                      </a:lnTo>
                      <a:lnTo>
                        <a:pt x="420985" y="725285"/>
                      </a:lnTo>
                      <a:lnTo>
                        <a:pt x="420672" y="725042"/>
                      </a:lnTo>
                      <a:lnTo>
                        <a:pt x="420406" y="724892"/>
                      </a:lnTo>
                      <a:lnTo>
                        <a:pt x="420001" y="724718"/>
                      </a:lnTo>
                      <a:cubicBezTo>
                        <a:pt x="419747" y="724614"/>
                        <a:pt x="419538" y="724452"/>
                        <a:pt x="419365" y="724256"/>
                      </a:cubicBezTo>
                      <a:lnTo>
                        <a:pt x="418995" y="723862"/>
                      </a:lnTo>
                      <a:lnTo>
                        <a:pt x="418393" y="723145"/>
                      </a:lnTo>
                      <a:lnTo>
                        <a:pt x="418162" y="722971"/>
                      </a:lnTo>
                      <a:lnTo>
                        <a:pt x="417595" y="722485"/>
                      </a:lnTo>
                      <a:lnTo>
                        <a:pt x="417109" y="721988"/>
                      </a:lnTo>
                      <a:lnTo>
                        <a:pt x="416681" y="721467"/>
                      </a:lnTo>
                      <a:lnTo>
                        <a:pt x="416704" y="721502"/>
                      </a:lnTo>
                      <a:lnTo>
                        <a:pt x="415952" y="720611"/>
                      </a:lnTo>
                      <a:cubicBezTo>
                        <a:pt x="415767" y="720357"/>
                        <a:pt x="415628" y="720079"/>
                        <a:pt x="415558" y="719755"/>
                      </a:cubicBezTo>
                      <a:lnTo>
                        <a:pt x="415501" y="719720"/>
                      </a:lnTo>
                      <a:cubicBezTo>
                        <a:pt x="415258" y="719547"/>
                        <a:pt x="415072" y="719315"/>
                        <a:pt x="414922" y="719049"/>
                      </a:cubicBezTo>
                      <a:lnTo>
                        <a:pt x="414749" y="718725"/>
                      </a:lnTo>
                      <a:lnTo>
                        <a:pt x="414644" y="718691"/>
                      </a:lnTo>
                      <a:lnTo>
                        <a:pt x="414193" y="718575"/>
                      </a:lnTo>
                      <a:lnTo>
                        <a:pt x="413337" y="718251"/>
                      </a:lnTo>
                      <a:cubicBezTo>
                        <a:pt x="413337" y="718251"/>
                        <a:pt x="412851" y="718020"/>
                        <a:pt x="412886" y="718043"/>
                      </a:cubicBezTo>
                      <a:lnTo>
                        <a:pt x="412400" y="717834"/>
                      </a:lnTo>
                      <a:lnTo>
                        <a:pt x="411254" y="717221"/>
                      </a:lnTo>
                      <a:lnTo>
                        <a:pt x="410803" y="716944"/>
                      </a:lnTo>
                      <a:cubicBezTo>
                        <a:pt x="410803" y="716944"/>
                        <a:pt x="410352" y="716666"/>
                        <a:pt x="410364" y="716677"/>
                      </a:cubicBezTo>
                      <a:cubicBezTo>
                        <a:pt x="410364" y="716677"/>
                        <a:pt x="409901" y="716411"/>
                        <a:pt x="409912" y="716411"/>
                      </a:cubicBezTo>
                      <a:lnTo>
                        <a:pt x="409473" y="716157"/>
                      </a:lnTo>
                      <a:lnTo>
                        <a:pt x="409022" y="715914"/>
                      </a:lnTo>
                      <a:cubicBezTo>
                        <a:pt x="409022" y="715914"/>
                        <a:pt x="408559" y="715659"/>
                        <a:pt x="408582" y="715671"/>
                      </a:cubicBezTo>
                      <a:cubicBezTo>
                        <a:pt x="408582" y="715671"/>
                        <a:pt x="408119" y="715416"/>
                        <a:pt x="408142" y="715428"/>
                      </a:cubicBezTo>
                      <a:lnTo>
                        <a:pt x="407656" y="715185"/>
                      </a:lnTo>
                      <a:lnTo>
                        <a:pt x="407043" y="714815"/>
                      </a:lnTo>
                      <a:lnTo>
                        <a:pt x="406152" y="714132"/>
                      </a:lnTo>
                      <a:lnTo>
                        <a:pt x="405805" y="713935"/>
                      </a:lnTo>
                      <a:lnTo>
                        <a:pt x="404880" y="713426"/>
                      </a:lnTo>
                      <a:lnTo>
                        <a:pt x="403838" y="712755"/>
                      </a:lnTo>
                      <a:cubicBezTo>
                        <a:pt x="403838" y="712755"/>
                        <a:pt x="403387" y="712443"/>
                        <a:pt x="403410" y="712466"/>
                      </a:cubicBezTo>
                      <a:lnTo>
                        <a:pt x="402496" y="711853"/>
                      </a:lnTo>
                      <a:lnTo>
                        <a:pt x="401177" y="710904"/>
                      </a:lnTo>
                      <a:lnTo>
                        <a:pt x="400749" y="710615"/>
                      </a:lnTo>
                      <a:cubicBezTo>
                        <a:pt x="400749" y="710615"/>
                        <a:pt x="400310" y="710326"/>
                        <a:pt x="400321" y="710326"/>
                      </a:cubicBezTo>
                      <a:cubicBezTo>
                        <a:pt x="400321" y="710326"/>
                        <a:pt x="399870" y="710013"/>
                        <a:pt x="399882" y="710036"/>
                      </a:cubicBezTo>
                      <a:cubicBezTo>
                        <a:pt x="399882" y="710036"/>
                        <a:pt x="399442" y="709747"/>
                        <a:pt x="399465" y="709759"/>
                      </a:cubicBezTo>
                      <a:cubicBezTo>
                        <a:pt x="399465" y="709759"/>
                        <a:pt x="399014" y="709470"/>
                        <a:pt x="399025" y="709481"/>
                      </a:cubicBezTo>
                      <a:lnTo>
                        <a:pt x="398574" y="709203"/>
                      </a:lnTo>
                      <a:lnTo>
                        <a:pt x="397209" y="708243"/>
                      </a:lnTo>
                      <a:lnTo>
                        <a:pt x="396804" y="707989"/>
                      </a:lnTo>
                      <a:lnTo>
                        <a:pt x="395890" y="707410"/>
                      </a:lnTo>
                      <a:cubicBezTo>
                        <a:pt x="395890" y="707410"/>
                        <a:pt x="395439" y="707133"/>
                        <a:pt x="395462" y="707144"/>
                      </a:cubicBezTo>
                      <a:lnTo>
                        <a:pt x="395011" y="706866"/>
                      </a:lnTo>
                      <a:lnTo>
                        <a:pt x="394432" y="706461"/>
                      </a:lnTo>
                      <a:cubicBezTo>
                        <a:pt x="394432" y="706461"/>
                        <a:pt x="393993" y="706138"/>
                        <a:pt x="394016" y="706172"/>
                      </a:cubicBezTo>
                      <a:lnTo>
                        <a:pt x="393646" y="705906"/>
                      </a:lnTo>
                      <a:lnTo>
                        <a:pt x="393252" y="705663"/>
                      </a:lnTo>
                      <a:cubicBezTo>
                        <a:pt x="393252" y="705663"/>
                        <a:pt x="392789" y="705397"/>
                        <a:pt x="392813" y="705409"/>
                      </a:cubicBezTo>
                      <a:lnTo>
                        <a:pt x="391332" y="704495"/>
                      </a:lnTo>
                      <a:lnTo>
                        <a:pt x="390394" y="703789"/>
                      </a:lnTo>
                      <a:lnTo>
                        <a:pt x="389527" y="703164"/>
                      </a:lnTo>
                      <a:cubicBezTo>
                        <a:pt x="389527" y="703164"/>
                        <a:pt x="389087" y="702840"/>
                        <a:pt x="389099" y="702840"/>
                      </a:cubicBezTo>
                      <a:cubicBezTo>
                        <a:pt x="389099" y="702840"/>
                        <a:pt x="388671" y="702516"/>
                        <a:pt x="388671" y="702528"/>
                      </a:cubicBezTo>
                      <a:lnTo>
                        <a:pt x="388243" y="702204"/>
                      </a:lnTo>
                      <a:cubicBezTo>
                        <a:pt x="388243" y="702204"/>
                        <a:pt x="387803" y="701880"/>
                        <a:pt x="387814" y="701880"/>
                      </a:cubicBezTo>
                      <a:lnTo>
                        <a:pt x="387410" y="701591"/>
                      </a:lnTo>
                      <a:lnTo>
                        <a:pt x="387016" y="701336"/>
                      </a:lnTo>
                      <a:lnTo>
                        <a:pt x="386657" y="701093"/>
                      </a:lnTo>
                      <a:lnTo>
                        <a:pt x="385743" y="700607"/>
                      </a:lnTo>
                      <a:lnTo>
                        <a:pt x="384702" y="699948"/>
                      </a:lnTo>
                      <a:lnTo>
                        <a:pt x="384737" y="699971"/>
                      </a:lnTo>
                      <a:cubicBezTo>
                        <a:pt x="384737" y="699971"/>
                        <a:pt x="384286" y="699693"/>
                        <a:pt x="384297" y="699705"/>
                      </a:cubicBezTo>
                      <a:lnTo>
                        <a:pt x="383846" y="699427"/>
                      </a:lnTo>
                      <a:lnTo>
                        <a:pt x="383256" y="698987"/>
                      </a:lnTo>
                      <a:lnTo>
                        <a:pt x="382828" y="698664"/>
                      </a:lnTo>
                      <a:lnTo>
                        <a:pt x="382423" y="698351"/>
                      </a:lnTo>
                      <a:lnTo>
                        <a:pt x="382053" y="698085"/>
                      </a:lnTo>
                      <a:lnTo>
                        <a:pt x="381625" y="697807"/>
                      </a:lnTo>
                      <a:lnTo>
                        <a:pt x="380167" y="696882"/>
                      </a:lnTo>
                      <a:cubicBezTo>
                        <a:pt x="380167" y="696882"/>
                        <a:pt x="379739" y="696558"/>
                        <a:pt x="379762" y="696593"/>
                      </a:cubicBezTo>
                      <a:lnTo>
                        <a:pt x="379357" y="696315"/>
                      </a:lnTo>
                      <a:lnTo>
                        <a:pt x="378952" y="696049"/>
                      </a:lnTo>
                      <a:cubicBezTo>
                        <a:pt x="378952" y="696049"/>
                        <a:pt x="378501" y="695760"/>
                        <a:pt x="378524" y="695771"/>
                      </a:cubicBezTo>
                      <a:lnTo>
                        <a:pt x="378073" y="695493"/>
                      </a:lnTo>
                      <a:lnTo>
                        <a:pt x="377159" y="694880"/>
                      </a:lnTo>
                      <a:lnTo>
                        <a:pt x="376812" y="694672"/>
                      </a:lnTo>
                      <a:lnTo>
                        <a:pt x="376407" y="694475"/>
                      </a:lnTo>
                      <a:cubicBezTo>
                        <a:pt x="376210" y="694383"/>
                        <a:pt x="376037" y="694267"/>
                        <a:pt x="375886" y="694105"/>
                      </a:cubicBezTo>
                      <a:lnTo>
                        <a:pt x="375516" y="693746"/>
                      </a:lnTo>
                      <a:cubicBezTo>
                        <a:pt x="375423" y="693654"/>
                        <a:pt x="375331" y="693538"/>
                        <a:pt x="375261" y="693422"/>
                      </a:cubicBezTo>
                      <a:lnTo>
                        <a:pt x="375053" y="693099"/>
                      </a:lnTo>
                      <a:lnTo>
                        <a:pt x="374984" y="693018"/>
                      </a:lnTo>
                      <a:lnTo>
                        <a:pt x="374313" y="692589"/>
                      </a:lnTo>
                      <a:lnTo>
                        <a:pt x="373271" y="691953"/>
                      </a:lnTo>
                      <a:cubicBezTo>
                        <a:pt x="373271" y="691953"/>
                        <a:pt x="372843" y="691618"/>
                        <a:pt x="372855" y="691629"/>
                      </a:cubicBezTo>
                      <a:lnTo>
                        <a:pt x="372450" y="691340"/>
                      </a:lnTo>
                      <a:lnTo>
                        <a:pt x="372080" y="691085"/>
                      </a:lnTo>
                      <a:lnTo>
                        <a:pt x="371756" y="690889"/>
                      </a:lnTo>
                      <a:lnTo>
                        <a:pt x="370842" y="690461"/>
                      </a:lnTo>
                      <a:lnTo>
                        <a:pt x="370205" y="690067"/>
                      </a:lnTo>
                      <a:lnTo>
                        <a:pt x="369569" y="689523"/>
                      </a:lnTo>
                      <a:lnTo>
                        <a:pt x="369315" y="689269"/>
                      </a:lnTo>
                      <a:lnTo>
                        <a:pt x="368597" y="688876"/>
                      </a:lnTo>
                      <a:lnTo>
                        <a:pt x="368065" y="688528"/>
                      </a:lnTo>
                      <a:lnTo>
                        <a:pt x="367660" y="688274"/>
                      </a:lnTo>
                      <a:lnTo>
                        <a:pt x="367024" y="687881"/>
                      </a:lnTo>
                      <a:lnTo>
                        <a:pt x="365728" y="686862"/>
                      </a:lnTo>
                      <a:lnTo>
                        <a:pt x="364559" y="685867"/>
                      </a:lnTo>
                      <a:lnTo>
                        <a:pt x="364282" y="685694"/>
                      </a:lnTo>
                      <a:lnTo>
                        <a:pt x="363356" y="685208"/>
                      </a:lnTo>
                      <a:cubicBezTo>
                        <a:pt x="363241" y="685127"/>
                        <a:pt x="363113" y="685046"/>
                        <a:pt x="363009" y="684953"/>
                      </a:cubicBezTo>
                      <a:lnTo>
                        <a:pt x="362604" y="684606"/>
                      </a:lnTo>
                      <a:lnTo>
                        <a:pt x="362199" y="684155"/>
                      </a:lnTo>
                      <a:lnTo>
                        <a:pt x="361968" y="683982"/>
                      </a:lnTo>
                      <a:lnTo>
                        <a:pt x="353082" y="678150"/>
                      </a:lnTo>
                      <a:lnTo>
                        <a:pt x="350873" y="676681"/>
                      </a:lnTo>
                      <a:lnTo>
                        <a:pt x="350444" y="676415"/>
                      </a:lnTo>
                      <a:lnTo>
                        <a:pt x="349079" y="675593"/>
                      </a:lnTo>
                      <a:lnTo>
                        <a:pt x="347702" y="674726"/>
                      </a:lnTo>
                      <a:lnTo>
                        <a:pt x="347274" y="674471"/>
                      </a:lnTo>
                      <a:cubicBezTo>
                        <a:pt x="347274" y="674471"/>
                        <a:pt x="346812" y="674193"/>
                        <a:pt x="346835" y="674205"/>
                      </a:cubicBezTo>
                      <a:lnTo>
                        <a:pt x="345874" y="673638"/>
                      </a:lnTo>
                      <a:lnTo>
                        <a:pt x="344914" y="672932"/>
                      </a:lnTo>
                      <a:lnTo>
                        <a:pt x="344486" y="672655"/>
                      </a:lnTo>
                      <a:lnTo>
                        <a:pt x="344000" y="672296"/>
                      </a:lnTo>
                      <a:lnTo>
                        <a:pt x="343595" y="672018"/>
                      </a:lnTo>
                      <a:cubicBezTo>
                        <a:pt x="343595" y="672018"/>
                        <a:pt x="343156" y="671729"/>
                        <a:pt x="343167" y="671729"/>
                      </a:cubicBezTo>
                      <a:cubicBezTo>
                        <a:pt x="343167" y="671729"/>
                        <a:pt x="342727" y="671440"/>
                        <a:pt x="342727" y="671440"/>
                      </a:cubicBezTo>
                      <a:cubicBezTo>
                        <a:pt x="342727" y="671440"/>
                        <a:pt x="342288" y="671151"/>
                        <a:pt x="342323" y="671174"/>
                      </a:cubicBezTo>
                      <a:lnTo>
                        <a:pt x="341906" y="670908"/>
                      </a:lnTo>
                      <a:lnTo>
                        <a:pt x="341501" y="670676"/>
                      </a:lnTo>
                      <a:lnTo>
                        <a:pt x="341038" y="670422"/>
                      </a:lnTo>
                      <a:lnTo>
                        <a:pt x="340448" y="670028"/>
                      </a:lnTo>
                      <a:lnTo>
                        <a:pt x="339557" y="669392"/>
                      </a:lnTo>
                      <a:lnTo>
                        <a:pt x="339141" y="669126"/>
                      </a:lnTo>
                      <a:lnTo>
                        <a:pt x="338736" y="668860"/>
                      </a:lnTo>
                      <a:lnTo>
                        <a:pt x="337845" y="668351"/>
                      </a:lnTo>
                      <a:lnTo>
                        <a:pt x="336410" y="667437"/>
                      </a:lnTo>
                      <a:lnTo>
                        <a:pt x="335473" y="666754"/>
                      </a:lnTo>
                      <a:lnTo>
                        <a:pt x="335045" y="666442"/>
                      </a:lnTo>
                      <a:cubicBezTo>
                        <a:pt x="335045" y="666442"/>
                        <a:pt x="334606" y="666130"/>
                        <a:pt x="334617" y="666153"/>
                      </a:cubicBezTo>
                      <a:lnTo>
                        <a:pt x="334212" y="665887"/>
                      </a:lnTo>
                      <a:lnTo>
                        <a:pt x="333819" y="665644"/>
                      </a:lnTo>
                      <a:cubicBezTo>
                        <a:pt x="333819" y="665644"/>
                        <a:pt x="333368" y="665377"/>
                        <a:pt x="333379" y="665377"/>
                      </a:cubicBezTo>
                      <a:lnTo>
                        <a:pt x="331493" y="664255"/>
                      </a:lnTo>
                      <a:lnTo>
                        <a:pt x="330545" y="663584"/>
                      </a:lnTo>
                      <a:lnTo>
                        <a:pt x="329654" y="662994"/>
                      </a:lnTo>
                      <a:cubicBezTo>
                        <a:pt x="329654" y="662994"/>
                        <a:pt x="329203" y="662705"/>
                        <a:pt x="329237" y="662716"/>
                      </a:cubicBezTo>
                      <a:cubicBezTo>
                        <a:pt x="329237" y="662716"/>
                        <a:pt x="328786" y="662439"/>
                        <a:pt x="328798" y="662439"/>
                      </a:cubicBezTo>
                      <a:lnTo>
                        <a:pt x="328370" y="662161"/>
                      </a:lnTo>
                      <a:lnTo>
                        <a:pt x="327965" y="661918"/>
                      </a:lnTo>
                      <a:lnTo>
                        <a:pt x="325304" y="660449"/>
                      </a:lnTo>
                      <a:lnTo>
                        <a:pt x="324968" y="660333"/>
                      </a:lnTo>
                      <a:lnTo>
                        <a:pt x="321451" y="659153"/>
                      </a:lnTo>
                      <a:cubicBezTo>
                        <a:pt x="321254" y="659084"/>
                        <a:pt x="321057" y="658991"/>
                        <a:pt x="320907" y="658875"/>
                      </a:cubicBezTo>
                      <a:lnTo>
                        <a:pt x="320479" y="658563"/>
                      </a:lnTo>
                      <a:lnTo>
                        <a:pt x="318732" y="657117"/>
                      </a:lnTo>
                      <a:cubicBezTo>
                        <a:pt x="318628" y="657036"/>
                        <a:pt x="318535" y="656943"/>
                        <a:pt x="318454" y="656839"/>
                      </a:cubicBezTo>
                      <a:lnTo>
                        <a:pt x="318119" y="656423"/>
                      </a:lnTo>
                      <a:lnTo>
                        <a:pt x="316511" y="654224"/>
                      </a:lnTo>
                      <a:lnTo>
                        <a:pt x="316395" y="654085"/>
                      </a:lnTo>
                      <a:lnTo>
                        <a:pt x="313965" y="652454"/>
                      </a:lnTo>
                      <a:lnTo>
                        <a:pt x="313329" y="651887"/>
                      </a:lnTo>
                      <a:lnTo>
                        <a:pt x="311906" y="650499"/>
                      </a:lnTo>
                      <a:lnTo>
                        <a:pt x="311802" y="650429"/>
                      </a:lnTo>
                      <a:lnTo>
                        <a:pt x="309488" y="649515"/>
                      </a:lnTo>
                      <a:lnTo>
                        <a:pt x="308423" y="649053"/>
                      </a:lnTo>
                      <a:lnTo>
                        <a:pt x="307428" y="648625"/>
                      </a:lnTo>
                      <a:lnTo>
                        <a:pt x="306306" y="648023"/>
                      </a:lnTo>
                      <a:lnTo>
                        <a:pt x="305797" y="647618"/>
                      </a:lnTo>
                      <a:lnTo>
                        <a:pt x="305589" y="647502"/>
                      </a:lnTo>
                      <a:lnTo>
                        <a:pt x="305196" y="647352"/>
                      </a:lnTo>
                      <a:lnTo>
                        <a:pt x="304825" y="647144"/>
                      </a:lnTo>
                      <a:lnTo>
                        <a:pt x="304652" y="647121"/>
                      </a:lnTo>
                      <a:lnTo>
                        <a:pt x="304119" y="647028"/>
                      </a:lnTo>
                      <a:lnTo>
                        <a:pt x="303286" y="646773"/>
                      </a:lnTo>
                      <a:cubicBezTo>
                        <a:pt x="302951" y="646658"/>
                        <a:pt x="302662" y="646449"/>
                        <a:pt x="302419" y="646183"/>
                      </a:cubicBezTo>
                      <a:lnTo>
                        <a:pt x="302164" y="645871"/>
                      </a:lnTo>
                      <a:lnTo>
                        <a:pt x="302153" y="645859"/>
                      </a:lnTo>
                      <a:lnTo>
                        <a:pt x="302060" y="645836"/>
                      </a:lnTo>
                      <a:lnTo>
                        <a:pt x="301620" y="645697"/>
                      </a:lnTo>
                      <a:lnTo>
                        <a:pt x="301678" y="645709"/>
                      </a:lnTo>
                      <a:lnTo>
                        <a:pt x="300892" y="645466"/>
                      </a:lnTo>
                      <a:lnTo>
                        <a:pt x="298971" y="644598"/>
                      </a:lnTo>
                      <a:lnTo>
                        <a:pt x="298531" y="644425"/>
                      </a:lnTo>
                      <a:lnTo>
                        <a:pt x="298069" y="644263"/>
                      </a:lnTo>
                      <a:cubicBezTo>
                        <a:pt x="298069" y="644263"/>
                        <a:pt x="297571" y="644078"/>
                        <a:pt x="297583" y="644089"/>
                      </a:cubicBezTo>
                      <a:lnTo>
                        <a:pt x="297166" y="643939"/>
                      </a:lnTo>
                      <a:lnTo>
                        <a:pt x="296750" y="643846"/>
                      </a:lnTo>
                      <a:lnTo>
                        <a:pt x="295188" y="643511"/>
                      </a:lnTo>
                      <a:lnTo>
                        <a:pt x="294019" y="643175"/>
                      </a:lnTo>
                      <a:lnTo>
                        <a:pt x="292839" y="642724"/>
                      </a:lnTo>
                      <a:lnTo>
                        <a:pt x="291786" y="642238"/>
                      </a:lnTo>
                      <a:lnTo>
                        <a:pt x="291092" y="641949"/>
                      </a:lnTo>
                      <a:lnTo>
                        <a:pt x="291011" y="641937"/>
                      </a:lnTo>
                      <a:lnTo>
                        <a:pt x="290641" y="641949"/>
                      </a:lnTo>
                      <a:cubicBezTo>
                        <a:pt x="290641" y="641949"/>
                        <a:pt x="290109" y="641960"/>
                        <a:pt x="290120" y="641960"/>
                      </a:cubicBezTo>
                      <a:lnTo>
                        <a:pt x="289588" y="641972"/>
                      </a:lnTo>
                      <a:lnTo>
                        <a:pt x="288466" y="641995"/>
                      </a:lnTo>
                      <a:lnTo>
                        <a:pt x="287945" y="641995"/>
                      </a:lnTo>
                      <a:cubicBezTo>
                        <a:pt x="287945" y="641995"/>
                        <a:pt x="287413" y="642007"/>
                        <a:pt x="287436" y="642007"/>
                      </a:cubicBezTo>
                      <a:cubicBezTo>
                        <a:pt x="287436" y="642007"/>
                        <a:pt x="286904" y="642018"/>
                        <a:pt x="286939" y="642018"/>
                      </a:cubicBezTo>
                      <a:lnTo>
                        <a:pt x="286418" y="642041"/>
                      </a:lnTo>
                      <a:lnTo>
                        <a:pt x="284775" y="642146"/>
                      </a:lnTo>
                      <a:cubicBezTo>
                        <a:pt x="284775" y="642146"/>
                        <a:pt x="284243" y="642169"/>
                        <a:pt x="284266" y="642169"/>
                      </a:cubicBezTo>
                      <a:lnTo>
                        <a:pt x="283178" y="642227"/>
                      </a:lnTo>
                      <a:lnTo>
                        <a:pt x="278319" y="642389"/>
                      </a:lnTo>
                      <a:cubicBezTo>
                        <a:pt x="278030" y="642400"/>
                        <a:pt x="277729" y="642354"/>
                        <a:pt x="277451" y="642227"/>
                      </a:cubicBezTo>
                      <a:lnTo>
                        <a:pt x="277047" y="642053"/>
                      </a:lnTo>
                      <a:cubicBezTo>
                        <a:pt x="276549" y="641822"/>
                        <a:pt x="276167" y="641428"/>
                        <a:pt x="275959" y="640919"/>
                      </a:cubicBezTo>
                      <a:lnTo>
                        <a:pt x="274085" y="635886"/>
                      </a:lnTo>
                      <a:cubicBezTo>
                        <a:pt x="274085" y="635886"/>
                        <a:pt x="273900" y="635389"/>
                        <a:pt x="273900" y="635401"/>
                      </a:cubicBezTo>
                      <a:cubicBezTo>
                        <a:pt x="273900" y="635401"/>
                        <a:pt x="273714" y="634891"/>
                        <a:pt x="273714" y="634915"/>
                      </a:cubicBezTo>
                      <a:lnTo>
                        <a:pt x="270325" y="626446"/>
                      </a:lnTo>
                      <a:lnTo>
                        <a:pt x="270128" y="625821"/>
                      </a:lnTo>
                      <a:cubicBezTo>
                        <a:pt x="269897" y="625115"/>
                        <a:pt x="270093" y="624351"/>
                        <a:pt x="270591" y="623819"/>
                      </a:cubicBezTo>
                      <a:lnTo>
                        <a:pt x="272222" y="622142"/>
                      </a:lnTo>
                      <a:lnTo>
                        <a:pt x="269064" y="612365"/>
                      </a:lnTo>
                      <a:lnTo>
                        <a:pt x="268890" y="611833"/>
                      </a:lnTo>
                      <a:cubicBezTo>
                        <a:pt x="268716" y="611220"/>
                        <a:pt x="268832" y="610560"/>
                        <a:pt x="269214" y="610051"/>
                      </a:cubicBezTo>
                      <a:cubicBezTo>
                        <a:pt x="269607" y="609542"/>
                        <a:pt x="270209" y="609230"/>
                        <a:pt x="270834" y="609253"/>
                      </a:cubicBezTo>
                      <a:lnTo>
                        <a:pt x="289519" y="609415"/>
                      </a:lnTo>
                      <a:lnTo>
                        <a:pt x="291289" y="607598"/>
                      </a:lnTo>
                      <a:lnTo>
                        <a:pt x="292076" y="602450"/>
                      </a:lnTo>
                      <a:lnTo>
                        <a:pt x="292087" y="602091"/>
                      </a:lnTo>
                      <a:lnTo>
                        <a:pt x="291844" y="588751"/>
                      </a:lnTo>
                      <a:lnTo>
                        <a:pt x="291844" y="587028"/>
                      </a:lnTo>
                      <a:cubicBezTo>
                        <a:pt x="291856" y="586773"/>
                        <a:pt x="291914" y="586542"/>
                        <a:pt x="292018" y="586322"/>
                      </a:cubicBezTo>
                      <a:lnTo>
                        <a:pt x="292191" y="585905"/>
                      </a:lnTo>
                      <a:lnTo>
                        <a:pt x="291867" y="583163"/>
                      </a:lnTo>
                      <a:lnTo>
                        <a:pt x="291833" y="582492"/>
                      </a:lnTo>
                      <a:cubicBezTo>
                        <a:pt x="291821" y="582296"/>
                        <a:pt x="291833" y="582099"/>
                        <a:pt x="291891" y="581914"/>
                      </a:cubicBezTo>
                      <a:lnTo>
                        <a:pt x="292400" y="579831"/>
                      </a:lnTo>
                      <a:cubicBezTo>
                        <a:pt x="292400" y="579831"/>
                        <a:pt x="292515" y="579311"/>
                        <a:pt x="292504" y="579368"/>
                      </a:cubicBezTo>
                      <a:lnTo>
                        <a:pt x="292608" y="578871"/>
                      </a:lnTo>
                      <a:lnTo>
                        <a:pt x="292978" y="576800"/>
                      </a:lnTo>
                      <a:lnTo>
                        <a:pt x="293846" y="573040"/>
                      </a:lnTo>
                      <a:lnTo>
                        <a:pt x="294251" y="571409"/>
                      </a:lnTo>
                      <a:lnTo>
                        <a:pt x="295223" y="568262"/>
                      </a:lnTo>
                      <a:lnTo>
                        <a:pt x="295466" y="567637"/>
                      </a:lnTo>
                      <a:cubicBezTo>
                        <a:pt x="295535" y="567452"/>
                        <a:pt x="295639" y="567267"/>
                        <a:pt x="295755" y="567105"/>
                      </a:cubicBezTo>
                      <a:lnTo>
                        <a:pt x="298103" y="564178"/>
                      </a:lnTo>
                      <a:cubicBezTo>
                        <a:pt x="298103" y="564178"/>
                        <a:pt x="298439" y="563761"/>
                        <a:pt x="298416" y="563807"/>
                      </a:cubicBezTo>
                      <a:lnTo>
                        <a:pt x="298647" y="563483"/>
                      </a:lnTo>
                      <a:lnTo>
                        <a:pt x="301470" y="558451"/>
                      </a:lnTo>
                      <a:cubicBezTo>
                        <a:pt x="301759" y="557918"/>
                        <a:pt x="302303" y="557537"/>
                        <a:pt x="302916" y="557444"/>
                      </a:cubicBezTo>
                      <a:lnTo>
                        <a:pt x="303402" y="557375"/>
                      </a:lnTo>
                      <a:cubicBezTo>
                        <a:pt x="303541" y="557352"/>
                        <a:pt x="303680" y="557352"/>
                        <a:pt x="303830" y="557352"/>
                      </a:cubicBezTo>
                      <a:lnTo>
                        <a:pt x="306653" y="557537"/>
                      </a:lnTo>
                      <a:lnTo>
                        <a:pt x="306734" y="557514"/>
                      </a:lnTo>
                      <a:lnTo>
                        <a:pt x="307232" y="557340"/>
                      </a:lnTo>
                      <a:lnTo>
                        <a:pt x="308377" y="556981"/>
                      </a:lnTo>
                      <a:cubicBezTo>
                        <a:pt x="308562" y="556923"/>
                        <a:pt x="308771" y="556900"/>
                        <a:pt x="308956" y="556900"/>
                      </a:cubicBezTo>
                      <a:lnTo>
                        <a:pt x="309742" y="556923"/>
                      </a:lnTo>
                      <a:lnTo>
                        <a:pt x="311351" y="557132"/>
                      </a:lnTo>
                      <a:lnTo>
                        <a:pt x="314578" y="557641"/>
                      </a:lnTo>
                      <a:lnTo>
                        <a:pt x="317656" y="558185"/>
                      </a:lnTo>
                      <a:lnTo>
                        <a:pt x="318015" y="558208"/>
                      </a:lnTo>
                      <a:lnTo>
                        <a:pt x="320595" y="558208"/>
                      </a:lnTo>
                      <a:lnTo>
                        <a:pt x="321034" y="558196"/>
                      </a:lnTo>
                      <a:lnTo>
                        <a:pt x="323163" y="558023"/>
                      </a:lnTo>
                      <a:cubicBezTo>
                        <a:pt x="323163" y="558023"/>
                        <a:pt x="323696" y="557988"/>
                        <a:pt x="323684" y="557988"/>
                      </a:cubicBezTo>
                      <a:lnTo>
                        <a:pt x="324170" y="557953"/>
                      </a:lnTo>
                      <a:lnTo>
                        <a:pt x="327305" y="557525"/>
                      </a:lnTo>
                      <a:lnTo>
                        <a:pt x="328173" y="556600"/>
                      </a:lnTo>
                      <a:lnTo>
                        <a:pt x="328763" y="556079"/>
                      </a:lnTo>
                      <a:cubicBezTo>
                        <a:pt x="329052" y="555836"/>
                        <a:pt x="329423" y="555686"/>
                        <a:pt x="329793" y="555651"/>
                      </a:cubicBezTo>
                      <a:lnTo>
                        <a:pt x="331401" y="555454"/>
                      </a:lnTo>
                      <a:lnTo>
                        <a:pt x="332199" y="555454"/>
                      </a:lnTo>
                      <a:cubicBezTo>
                        <a:pt x="332558" y="555466"/>
                        <a:pt x="332905" y="555570"/>
                        <a:pt x="333217" y="555767"/>
                      </a:cubicBezTo>
                      <a:lnTo>
                        <a:pt x="334941" y="556854"/>
                      </a:lnTo>
                      <a:lnTo>
                        <a:pt x="334999" y="556877"/>
                      </a:lnTo>
                      <a:lnTo>
                        <a:pt x="336781" y="557051"/>
                      </a:lnTo>
                      <a:cubicBezTo>
                        <a:pt x="336781" y="557051"/>
                        <a:pt x="337313" y="557109"/>
                        <a:pt x="337301" y="557109"/>
                      </a:cubicBezTo>
                      <a:lnTo>
                        <a:pt x="339974" y="557352"/>
                      </a:lnTo>
                      <a:lnTo>
                        <a:pt x="340842" y="557560"/>
                      </a:lnTo>
                      <a:cubicBezTo>
                        <a:pt x="341108" y="557641"/>
                        <a:pt x="341351" y="557768"/>
                        <a:pt x="341559" y="557953"/>
                      </a:cubicBezTo>
                      <a:lnTo>
                        <a:pt x="343931" y="559932"/>
                      </a:lnTo>
                      <a:lnTo>
                        <a:pt x="344255" y="560128"/>
                      </a:lnTo>
                      <a:lnTo>
                        <a:pt x="345956" y="561135"/>
                      </a:lnTo>
                      <a:lnTo>
                        <a:pt x="346106" y="561204"/>
                      </a:lnTo>
                      <a:lnTo>
                        <a:pt x="347471" y="561436"/>
                      </a:lnTo>
                      <a:lnTo>
                        <a:pt x="347992" y="561528"/>
                      </a:lnTo>
                      <a:lnTo>
                        <a:pt x="348131" y="561551"/>
                      </a:lnTo>
                      <a:lnTo>
                        <a:pt x="352770" y="560487"/>
                      </a:lnTo>
                      <a:lnTo>
                        <a:pt x="353001" y="560383"/>
                      </a:lnTo>
                      <a:lnTo>
                        <a:pt x="357641" y="557826"/>
                      </a:lnTo>
                      <a:lnTo>
                        <a:pt x="358312" y="557537"/>
                      </a:lnTo>
                      <a:lnTo>
                        <a:pt x="360360" y="556761"/>
                      </a:lnTo>
                      <a:lnTo>
                        <a:pt x="360637" y="556646"/>
                      </a:lnTo>
                      <a:lnTo>
                        <a:pt x="363183" y="554968"/>
                      </a:lnTo>
                      <a:lnTo>
                        <a:pt x="363969" y="554575"/>
                      </a:lnTo>
                      <a:lnTo>
                        <a:pt x="367602" y="553140"/>
                      </a:lnTo>
                      <a:lnTo>
                        <a:pt x="369326" y="552596"/>
                      </a:lnTo>
                      <a:cubicBezTo>
                        <a:pt x="369523" y="552272"/>
                        <a:pt x="369824" y="552018"/>
                        <a:pt x="370183" y="551879"/>
                      </a:cubicBezTo>
                      <a:lnTo>
                        <a:pt x="370773" y="551613"/>
                      </a:lnTo>
                      <a:lnTo>
                        <a:pt x="374891" y="550097"/>
                      </a:lnTo>
                      <a:lnTo>
                        <a:pt x="375528" y="548697"/>
                      </a:lnTo>
                      <a:lnTo>
                        <a:pt x="376395" y="547217"/>
                      </a:lnTo>
                      <a:cubicBezTo>
                        <a:pt x="376592" y="546858"/>
                        <a:pt x="376916" y="546580"/>
                        <a:pt x="377275" y="546395"/>
                      </a:cubicBezTo>
                      <a:lnTo>
                        <a:pt x="378015" y="546083"/>
                      </a:lnTo>
                      <a:lnTo>
                        <a:pt x="380607" y="545296"/>
                      </a:lnTo>
                      <a:cubicBezTo>
                        <a:pt x="380838" y="545238"/>
                        <a:pt x="381058" y="545215"/>
                        <a:pt x="381289" y="545227"/>
                      </a:cubicBezTo>
                      <a:lnTo>
                        <a:pt x="383962" y="545400"/>
                      </a:lnTo>
                      <a:cubicBezTo>
                        <a:pt x="384147" y="545412"/>
                        <a:pt x="384332" y="545458"/>
                        <a:pt x="384506" y="545516"/>
                      </a:cubicBezTo>
                      <a:lnTo>
                        <a:pt x="385200" y="545770"/>
                      </a:lnTo>
                      <a:lnTo>
                        <a:pt x="387618" y="546950"/>
                      </a:lnTo>
                      <a:lnTo>
                        <a:pt x="388486" y="547529"/>
                      </a:lnTo>
                      <a:lnTo>
                        <a:pt x="389446" y="548362"/>
                      </a:lnTo>
                      <a:lnTo>
                        <a:pt x="390869" y="547992"/>
                      </a:lnTo>
                      <a:cubicBezTo>
                        <a:pt x="391031" y="547957"/>
                        <a:pt x="391193" y="547922"/>
                        <a:pt x="391355" y="547922"/>
                      </a:cubicBezTo>
                      <a:lnTo>
                        <a:pt x="391864" y="547922"/>
                      </a:lnTo>
                      <a:cubicBezTo>
                        <a:pt x="392153" y="547911"/>
                        <a:pt x="392454" y="547980"/>
                        <a:pt x="392720" y="548096"/>
                      </a:cubicBezTo>
                      <a:lnTo>
                        <a:pt x="394583" y="548952"/>
                      </a:lnTo>
                      <a:lnTo>
                        <a:pt x="396006" y="549438"/>
                      </a:lnTo>
                      <a:lnTo>
                        <a:pt x="396770" y="549808"/>
                      </a:lnTo>
                      <a:cubicBezTo>
                        <a:pt x="396966" y="549912"/>
                        <a:pt x="397163" y="550063"/>
                        <a:pt x="397302" y="550225"/>
                      </a:cubicBezTo>
                      <a:lnTo>
                        <a:pt x="398702" y="551752"/>
                      </a:lnTo>
                      <a:lnTo>
                        <a:pt x="398875" y="551914"/>
                      </a:lnTo>
                      <a:lnTo>
                        <a:pt x="400842" y="553082"/>
                      </a:lnTo>
                      <a:lnTo>
                        <a:pt x="403156" y="553105"/>
                      </a:lnTo>
                      <a:lnTo>
                        <a:pt x="403573" y="552828"/>
                      </a:lnTo>
                      <a:lnTo>
                        <a:pt x="403596" y="552666"/>
                      </a:lnTo>
                      <a:lnTo>
                        <a:pt x="403735" y="551092"/>
                      </a:lnTo>
                      <a:cubicBezTo>
                        <a:pt x="403735" y="551092"/>
                        <a:pt x="403792" y="550560"/>
                        <a:pt x="403792" y="550572"/>
                      </a:cubicBezTo>
                      <a:lnTo>
                        <a:pt x="403827" y="550109"/>
                      </a:lnTo>
                      <a:lnTo>
                        <a:pt x="403850" y="548073"/>
                      </a:lnTo>
                      <a:lnTo>
                        <a:pt x="403850" y="547714"/>
                      </a:lnTo>
                      <a:lnTo>
                        <a:pt x="403607" y="546268"/>
                      </a:lnTo>
                      <a:cubicBezTo>
                        <a:pt x="403607" y="546268"/>
                        <a:pt x="403526" y="545736"/>
                        <a:pt x="403526" y="545782"/>
                      </a:cubicBezTo>
                      <a:cubicBezTo>
                        <a:pt x="403526" y="545782"/>
                        <a:pt x="403434" y="545250"/>
                        <a:pt x="403434" y="545284"/>
                      </a:cubicBezTo>
                      <a:lnTo>
                        <a:pt x="403017" y="543167"/>
                      </a:lnTo>
                      <a:cubicBezTo>
                        <a:pt x="402959" y="542936"/>
                        <a:pt x="402959" y="542704"/>
                        <a:pt x="402994" y="542461"/>
                      </a:cubicBezTo>
                      <a:lnTo>
                        <a:pt x="403075" y="541941"/>
                      </a:lnTo>
                      <a:lnTo>
                        <a:pt x="403584" y="539662"/>
                      </a:lnTo>
                      <a:cubicBezTo>
                        <a:pt x="403654" y="539384"/>
                        <a:pt x="403769" y="539129"/>
                        <a:pt x="403954" y="538909"/>
                      </a:cubicBezTo>
                      <a:lnTo>
                        <a:pt x="405586" y="536839"/>
                      </a:lnTo>
                      <a:lnTo>
                        <a:pt x="405829" y="536515"/>
                      </a:lnTo>
                      <a:lnTo>
                        <a:pt x="406870" y="534744"/>
                      </a:lnTo>
                      <a:lnTo>
                        <a:pt x="407136" y="534293"/>
                      </a:lnTo>
                      <a:lnTo>
                        <a:pt x="407228" y="534131"/>
                      </a:lnTo>
                      <a:lnTo>
                        <a:pt x="407553" y="532361"/>
                      </a:lnTo>
                      <a:lnTo>
                        <a:pt x="407796" y="531227"/>
                      </a:lnTo>
                      <a:lnTo>
                        <a:pt x="408339" y="529179"/>
                      </a:lnTo>
                      <a:lnTo>
                        <a:pt x="408409" y="528832"/>
                      </a:lnTo>
                      <a:lnTo>
                        <a:pt x="408617" y="525824"/>
                      </a:lnTo>
                      <a:lnTo>
                        <a:pt x="408605" y="525431"/>
                      </a:lnTo>
                      <a:lnTo>
                        <a:pt x="408490" y="522862"/>
                      </a:lnTo>
                      <a:lnTo>
                        <a:pt x="408432" y="522492"/>
                      </a:lnTo>
                      <a:lnTo>
                        <a:pt x="407900" y="519901"/>
                      </a:lnTo>
                      <a:lnTo>
                        <a:pt x="407807" y="519195"/>
                      </a:lnTo>
                      <a:lnTo>
                        <a:pt x="407784" y="518003"/>
                      </a:lnTo>
                      <a:lnTo>
                        <a:pt x="407761" y="517760"/>
                      </a:lnTo>
                      <a:lnTo>
                        <a:pt x="407668" y="517482"/>
                      </a:lnTo>
                      <a:cubicBezTo>
                        <a:pt x="407668" y="517482"/>
                        <a:pt x="407506" y="516973"/>
                        <a:pt x="407518" y="516997"/>
                      </a:cubicBezTo>
                      <a:cubicBezTo>
                        <a:pt x="407518" y="516997"/>
                        <a:pt x="407344" y="516487"/>
                        <a:pt x="407344" y="516511"/>
                      </a:cubicBezTo>
                      <a:lnTo>
                        <a:pt x="406801" y="514995"/>
                      </a:lnTo>
                      <a:cubicBezTo>
                        <a:pt x="406708" y="514717"/>
                        <a:pt x="406662" y="514416"/>
                        <a:pt x="406696" y="514127"/>
                      </a:cubicBezTo>
                      <a:lnTo>
                        <a:pt x="406754" y="513641"/>
                      </a:lnTo>
                      <a:cubicBezTo>
                        <a:pt x="406777" y="513352"/>
                        <a:pt x="406858" y="513063"/>
                        <a:pt x="407009" y="512808"/>
                      </a:cubicBezTo>
                      <a:lnTo>
                        <a:pt x="408108" y="510946"/>
                      </a:lnTo>
                      <a:lnTo>
                        <a:pt x="408605" y="510309"/>
                      </a:lnTo>
                      <a:cubicBezTo>
                        <a:pt x="408860" y="509997"/>
                        <a:pt x="409195" y="509777"/>
                        <a:pt x="409566" y="509650"/>
                      </a:cubicBezTo>
                      <a:lnTo>
                        <a:pt x="411613" y="509025"/>
                      </a:lnTo>
                      <a:lnTo>
                        <a:pt x="413314" y="508585"/>
                      </a:lnTo>
                      <a:cubicBezTo>
                        <a:pt x="413453" y="508562"/>
                        <a:pt x="413580" y="508551"/>
                        <a:pt x="413719" y="508528"/>
                      </a:cubicBezTo>
                      <a:lnTo>
                        <a:pt x="415871" y="508470"/>
                      </a:lnTo>
                      <a:cubicBezTo>
                        <a:pt x="415871" y="508470"/>
                        <a:pt x="416403" y="508458"/>
                        <a:pt x="416369" y="508458"/>
                      </a:cubicBezTo>
                      <a:lnTo>
                        <a:pt x="416380" y="508458"/>
                      </a:lnTo>
                      <a:lnTo>
                        <a:pt x="417271" y="507914"/>
                      </a:lnTo>
                      <a:lnTo>
                        <a:pt x="417607" y="507683"/>
                      </a:lnTo>
                      <a:lnTo>
                        <a:pt x="419203" y="506399"/>
                      </a:lnTo>
                      <a:cubicBezTo>
                        <a:pt x="419342" y="506295"/>
                        <a:pt x="419469" y="506214"/>
                        <a:pt x="419620" y="506144"/>
                      </a:cubicBezTo>
                      <a:lnTo>
                        <a:pt x="420106" y="505913"/>
                      </a:lnTo>
                      <a:lnTo>
                        <a:pt x="422662" y="504779"/>
                      </a:lnTo>
                      <a:lnTo>
                        <a:pt x="422848" y="504363"/>
                      </a:lnTo>
                      <a:lnTo>
                        <a:pt x="422986" y="503969"/>
                      </a:lnTo>
                      <a:lnTo>
                        <a:pt x="423438" y="502546"/>
                      </a:lnTo>
                      <a:lnTo>
                        <a:pt x="423495" y="502268"/>
                      </a:lnTo>
                      <a:lnTo>
                        <a:pt x="423600" y="500973"/>
                      </a:lnTo>
                      <a:lnTo>
                        <a:pt x="422940" y="500313"/>
                      </a:lnTo>
                      <a:lnTo>
                        <a:pt x="422142" y="500244"/>
                      </a:lnTo>
                      <a:lnTo>
                        <a:pt x="421401" y="500093"/>
                      </a:lnTo>
                      <a:cubicBezTo>
                        <a:pt x="421205" y="500059"/>
                        <a:pt x="421008" y="499989"/>
                        <a:pt x="420823" y="499897"/>
                      </a:cubicBezTo>
                      <a:lnTo>
                        <a:pt x="419423" y="499121"/>
                      </a:lnTo>
                      <a:cubicBezTo>
                        <a:pt x="419307" y="499052"/>
                        <a:pt x="419192" y="498971"/>
                        <a:pt x="419087" y="498879"/>
                      </a:cubicBezTo>
                      <a:lnTo>
                        <a:pt x="418682" y="498531"/>
                      </a:lnTo>
                      <a:lnTo>
                        <a:pt x="417051" y="497050"/>
                      </a:lnTo>
                      <a:cubicBezTo>
                        <a:pt x="416947" y="496958"/>
                        <a:pt x="416854" y="496854"/>
                        <a:pt x="416762" y="496726"/>
                      </a:cubicBezTo>
                      <a:lnTo>
                        <a:pt x="416450" y="496298"/>
                      </a:lnTo>
                      <a:lnTo>
                        <a:pt x="415825" y="495130"/>
                      </a:lnTo>
                      <a:lnTo>
                        <a:pt x="415512" y="494378"/>
                      </a:lnTo>
                      <a:cubicBezTo>
                        <a:pt x="415478" y="494239"/>
                        <a:pt x="415431" y="494112"/>
                        <a:pt x="415420" y="493973"/>
                      </a:cubicBezTo>
                      <a:lnTo>
                        <a:pt x="415107" y="491844"/>
                      </a:lnTo>
                      <a:lnTo>
                        <a:pt x="414922" y="489738"/>
                      </a:lnTo>
                      <a:lnTo>
                        <a:pt x="414911" y="489681"/>
                      </a:lnTo>
                      <a:lnTo>
                        <a:pt x="414506" y="489021"/>
                      </a:lnTo>
                      <a:cubicBezTo>
                        <a:pt x="414506" y="489021"/>
                        <a:pt x="414228" y="488570"/>
                        <a:pt x="414240" y="488581"/>
                      </a:cubicBezTo>
                      <a:lnTo>
                        <a:pt x="413974" y="488153"/>
                      </a:lnTo>
                      <a:lnTo>
                        <a:pt x="412794" y="486383"/>
                      </a:lnTo>
                      <a:lnTo>
                        <a:pt x="412458" y="485793"/>
                      </a:lnTo>
                      <a:cubicBezTo>
                        <a:pt x="412354" y="485596"/>
                        <a:pt x="412273" y="485377"/>
                        <a:pt x="412227" y="485157"/>
                      </a:cubicBezTo>
                      <a:lnTo>
                        <a:pt x="411868" y="483005"/>
                      </a:lnTo>
                      <a:lnTo>
                        <a:pt x="411706" y="480980"/>
                      </a:lnTo>
                      <a:lnTo>
                        <a:pt x="411093" y="479060"/>
                      </a:lnTo>
                      <a:lnTo>
                        <a:pt x="410653" y="478851"/>
                      </a:lnTo>
                      <a:lnTo>
                        <a:pt x="410618" y="478851"/>
                      </a:lnTo>
                      <a:lnTo>
                        <a:pt x="410306" y="478863"/>
                      </a:lnTo>
                      <a:lnTo>
                        <a:pt x="408258" y="479141"/>
                      </a:lnTo>
                      <a:lnTo>
                        <a:pt x="407518" y="479164"/>
                      </a:lnTo>
                      <a:lnTo>
                        <a:pt x="405805" y="479129"/>
                      </a:lnTo>
                      <a:cubicBezTo>
                        <a:pt x="405192" y="479117"/>
                        <a:pt x="404614" y="478817"/>
                        <a:pt x="404255" y="478342"/>
                      </a:cubicBezTo>
                      <a:lnTo>
                        <a:pt x="403931" y="477926"/>
                      </a:lnTo>
                      <a:lnTo>
                        <a:pt x="403387" y="477081"/>
                      </a:lnTo>
                      <a:lnTo>
                        <a:pt x="403283" y="476977"/>
                      </a:lnTo>
                      <a:lnTo>
                        <a:pt x="402531" y="476433"/>
                      </a:lnTo>
                      <a:lnTo>
                        <a:pt x="401478" y="476329"/>
                      </a:lnTo>
                      <a:cubicBezTo>
                        <a:pt x="400911" y="476260"/>
                        <a:pt x="400414" y="475970"/>
                        <a:pt x="400078" y="475508"/>
                      </a:cubicBezTo>
                      <a:lnTo>
                        <a:pt x="399234" y="474374"/>
                      </a:lnTo>
                      <a:lnTo>
                        <a:pt x="399026" y="474177"/>
                      </a:lnTo>
                      <a:lnTo>
                        <a:pt x="398563" y="473772"/>
                      </a:lnTo>
                      <a:lnTo>
                        <a:pt x="398378" y="473784"/>
                      </a:lnTo>
                      <a:lnTo>
                        <a:pt x="397637" y="474443"/>
                      </a:lnTo>
                      <a:lnTo>
                        <a:pt x="397001" y="474894"/>
                      </a:lnTo>
                      <a:lnTo>
                        <a:pt x="396260" y="475288"/>
                      </a:lnTo>
                      <a:cubicBezTo>
                        <a:pt x="396122" y="475346"/>
                        <a:pt x="395983" y="475392"/>
                        <a:pt x="395844" y="475427"/>
                      </a:cubicBezTo>
                      <a:lnTo>
                        <a:pt x="395346" y="475542"/>
                      </a:lnTo>
                      <a:cubicBezTo>
                        <a:pt x="395057" y="475612"/>
                        <a:pt x="394745" y="475623"/>
                        <a:pt x="394455" y="475554"/>
                      </a:cubicBezTo>
                      <a:lnTo>
                        <a:pt x="393403" y="475311"/>
                      </a:lnTo>
                      <a:cubicBezTo>
                        <a:pt x="392951" y="475218"/>
                        <a:pt x="392546" y="474952"/>
                        <a:pt x="392257" y="474571"/>
                      </a:cubicBezTo>
                      <a:lnTo>
                        <a:pt x="391794" y="473934"/>
                      </a:lnTo>
                      <a:lnTo>
                        <a:pt x="391274" y="473009"/>
                      </a:lnTo>
                      <a:cubicBezTo>
                        <a:pt x="391170" y="472824"/>
                        <a:pt x="391100" y="472638"/>
                        <a:pt x="391066" y="472430"/>
                      </a:cubicBezTo>
                      <a:lnTo>
                        <a:pt x="390961" y="471933"/>
                      </a:lnTo>
                      <a:cubicBezTo>
                        <a:pt x="390904" y="471678"/>
                        <a:pt x="390892" y="471424"/>
                        <a:pt x="390950" y="471169"/>
                      </a:cubicBezTo>
                      <a:lnTo>
                        <a:pt x="391135" y="470116"/>
                      </a:lnTo>
                      <a:cubicBezTo>
                        <a:pt x="391135" y="470116"/>
                        <a:pt x="391216" y="469584"/>
                        <a:pt x="391216" y="469596"/>
                      </a:cubicBezTo>
                      <a:lnTo>
                        <a:pt x="391309" y="469075"/>
                      </a:lnTo>
                      <a:lnTo>
                        <a:pt x="391540" y="467698"/>
                      </a:lnTo>
                      <a:lnTo>
                        <a:pt x="391528" y="467525"/>
                      </a:lnTo>
                      <a:lnTo>
                        <a:pt x="391158" y="465650"/>
                      </a:lnTo>
                      <a:lnTo>
                        <a:pt x="391054" y="465222"/>
                      </a:lnTo>
                      <a:lnTo>
                        <a:pt x="390452" y="463163"/>
                      </a:lnTo>
                      <a:lnTo>
                        <a:pt x="390302" y="462480"/>
                      </a:lnTo>
                      <a:lnTo>
                        <a:pt x="390024" y="460155"/>
                      </a:lnTo>
                      <a:lnTo>
                        <a:pt x="390013" y="459148"/>
                      </a:lnTo>
                      <a:lnTo>
                        <a:pt x="390290" y="457019"/>
                      </a:lnTo>
                      <a:lnTo>
                        <a:pt x="390406" y="456395"/>
                      </a:lnTo>
                      <a:cubicBezTo>
                        <a:pt x="390441" y="456198"/>
                        <a:pt x="390510" y="455990"/>
                        <a:pt x="390614" y="455805"/>
                      </a:cubicBezTo>
                      <a:lnTo>
                        <a:pt x="392084" y="453155"/>
                      </a:lnTo>
                      <a:lnTo>
                        <a:pt x="394062" y="450726"/>
                      </a:lnTo>
                      <a:lnTo>
                        <a:pt x="394294" y="450378"/>
                      </a:lnTo>
                      <a:lnTo>
                        <a:pt x="395693" y="448180"/>
                      </a:lnTo>
                      <a:lnTo>
                        <a:pt x="397082" y="445589"/>
                      </a:lnTo>
                      <a:lnTo>
                        <a:pt x="397174" y="445311"/>
                      </a:lnTo>
                      <a:lnTo>
                        <a:pt x="397799" y="442800"/>
                      </a:lnTo>
                      <a:lnTo>
                        <a:pt x="397892" y="442372"/>
                      </a:lnTo>
                      <a:lnTo>
                        <a:pt x="398065" y="441354"/>
                      </a:lnTo>
                      <a:cubicBezTo>
                        <a:pt x="398065" y="441354"/>
                        <a:pt x="398146" y="440822"/>
                        <a:pt x="398146" y="440833"/>
                      </a:cubicBezTo>
                      <a:lnTo>
                        <a:pt x="398216" y="440371"/>
                      </a:lnTo>
                      <a:lnTo>
                        <a:pt x="398250" y="440081"/>
                      </a:lnTo>
                      <a:lnTo>
                        <a:pt x="398100" y="438381"/>
                      </a:lnTo>
                      <a:lnTo>
                        <a:pt x="398007" y="438115"/>
                      </a:lnTo>
                      <a:lnTo>
                        <a:pt x="397834" y="437362"/>
                      </a:lnTo>
                      <a:lnTo>
                        <a:pt x="397591" y="435650"/>
                      </a:lnTo>
                      <a:lnTo>
                        <a:pt x="397510" y="435199"/>
                      </a:lnTo>
                      <a:lnTo>
                        <a:pt x="397151" y="433429"/>
                      </a:lnTo>
                      <a:lnTo>
                        <a:pt x="395983" y="432584"/>
                      </a:lnTo>
                      <a:lnTo>
                        <a:pt x="395497" y="432214"/>
                      </a:lnTo>
                      <a:cubicBezTo>
                        <a:pt x="395335" y="432098"/>
                        <a:pt x="395208" y="431948"/>
                        <a:pt x="395080" y="431786"/>
                      </a:cubicBezTo>
                      <a:lnTo>
                        <a:pt x="393727" y="429831"/>
                      </a:lnTo>
                      <a:lnTo>
                        <a:pt x="392697" y="427945"/>
                      </a:lnTo>
                      <a:cubicBezTo>
                        <a:pt x="392604" y="427771"/>
                        <a:pt x="392535" y="427586"/>
                        <a:pt x="392500" y="427378"/>
                      </a:cubicBezTo>
                      <a:lnTo>
                        <a:pt x="392361" y="426591"/>
                      </a:lnTo>
                      <a:lnTo>
                        <a:pt x="392269" y="424983"/>
                      </a:lnTo>
                      <a:lnTo>
                        <a:pt x="392292" y="424208"/>
                      </a:lnTo>
                      <a:lnTo>
                        <a:pt x="392639" y="421408"/>
                      </a:lnTo>
                      <a:lnTo>
                        <a:pt x="392882" y="420552"/>
                      </a:lnTo>
                      <a:lnTo>
                        <a:pt x="393634" y="418423"/>
                      </a:lnTo>
                      <a:cubicBezTo>
                        <a:pt x="393692" y="418273"/>
                        <a:pt x="393773" y="418134"/>
                        <a:pt x="393866" y="417995"/>
                      </a:cubicBezTo>
                      <a:lnTo>
                        <a:pt x="394467" y="417104"/>
                      </a:lnTo>
                      <a:lnTo>
                        <a:pt x="394907" y="416572"/>
                      </a:lnTo>
                      <a:lnTo>
                        <a:pt x="395670" y="415704"/>
                      </a:lnTo>
                      <a:lnTo>
                        <a:pt x="397464" y="413726"/>
                      </a:lnTo>
                      <a:lnTo>
                        <a:pt x="397741" y="413379"/>
                      </a:lnTo>
                      <a:lnTo>
                        <a:pt x="398343" y="412580"/>
                      </a:lnTo>
                      <a:cubicBezTo>
                        <a:pt x="398343" y="412580"/>
                        <a:pt x="398667" y="412152"/>
                        <a:pt x="398655" y="412164"/>
                      </a:cubicBezTo>
                      <a:cubicBezTo>
                        <a:pt x="398655" y="412164"/>
                        <a:pt x="398979" y="411736"/>
                        <a:pt x="398945" y="411759"/>
                      </a:cubicBezTo>
                      <a:lnTo>
                        <a:pt x="400483" y="409549"/>
                      </a:lnTo>
                      <a:lnTo>
                        <a:pt x="401004" y="408959"/>
                      </a:lnTo>
                      <a:cubicBezTo>
                        <a:pt x="401108" y="408843"/>
                        <a:pt x="401247" y="408716"/>
                        <a:pt x="401397" y="408623"/>
                      </a:cubicBezTo>
                      <a:lnTo>
                        <a:pt x="403191" y="407455"/>
                      </a:lnTo>
                      <a:cubicBezTo>
                        <a:pt x="403306" y="407374"/>
                        <a:pt x="403445" y="407304"/>
                        <a:pt x="403584" y="407258"/>
                      </a:cubicBezTo>
                      <a:lnTo>
                        <a:pt x="404047" y="407085"/>
                      </a:lnTo>
                      <a:cubicBezTo>
                        <a:pt x="404452" y="406934"/>
                        <a:pt x="404880" y="406911"/>
                        <a:pt x="405273" y="407027"/>
                      </a:cubicBezTo>
                      <a:lnTo>
                        <a:pt x="406835" y="407443"/>
                      </a:lnTo>
                      <a:lnTo>
                        <a:pt x="407552" y="407733"/>
                      </a:lnTo>
                      <a:cubicBezTo>
                        <a:pt x="408096" y="407976"/>
                        <a:pt x="408501" y="408427"/>
                        <a:pt x="408675" y="408994"/>
                      </a:cubicBezTo>
                      <a:lnTo>
                        <a:pt x="408825" y="409457"/>
                      </a:lnTo>
                      <a:lnTo>
                        <a:pt x="408976" y="409873"/>
                      </a:lnTo>
                      <a:lnTo>
                        <a:pt x="409080" y="410139"/>
                      </a:lnTo>
                      <a:lnTo>
                        <a:pt x="409195" y="410324"/>
                      </a:lnTo>
                      <a:lnTo>
                        <a:pt x="410086" y="411389"/>
                      </a:lnTo>
                      <a:lnTo>
                        <a:pt x="411428" y="411898"/>
                      </a:lnTo>
                      <a:lnTo>
                        <a:pt x="411625" y="411909"/>
                      </a:lnTo>
                      <a:lnTo>
                        <a:pt x="412284" y="411932"/>
                      </a:lnTo>
                      <a:lnTo>
                        <a:pt x="412921" y="411585"/>
                      </a:lnTo>
                      <a:lnTo>
                        <a:pt x="412979" y="411527"/>
                      </a:lnTo>
                      <a:lnTo>
                        <a:pt x="414078" y="410012"/>
                      </a:lnTo>
                      <a:cubicBezTo>
                        <a:pt x="414402" y="409572"/>
                        <a:pt x="414864" y="409271"/>
                        <a:pt x="415397" y="409190"/>
                      </a:cubicBezTo>
                      <a:lnTo>
                        <a:pt x="415894" y="409109"/>
                      </a:lnTo>
                      <a:lnTo>
                        <a:pt x="416785" y="409109"/>
                      </a:lnTo>
                      <a:lnTo>
                        <a:pt x="416681" y="409109"/>
                      </a:lnTo>
                      <a:lnTo>
                        <a:pt x="417745" y="409086"/>
                      </a:lnTo>
                      <a:cubicBezTo>
                        <a:pt x="418208" y="409075"/>
                        <a:pt x="418671" y="409225"/>
                        <a:pt x="419029" y="409514"/>
                      </a:cubicBezTo>
                      <a:lnTo>
                        <a:pt x="419458" y="409838"/>
                      </a:lnTo>
                      <a:lnTo>
                        <a:pt x="420938" y="411053"/>
                      </a:lnTo>
                      <a:lnTo>
                        <a:pt x="421505" y="411689"/>
                      </a:lnTo>
                      <a:lnTo>
                        <a:pt x="422709" y="413471"/>
                      </a:lnTo>
                      <a:lnTo>
                        <a:pt x="422882" y="413726"/>
                      </a:lnTo>
                      <a:lnTo>
                        <a:pt x="424190" y="414073"/>
                      </a:lnTo>
                      <a:lnTo>
                        <a:pt x="424618" y="414165"/>
                      </a:lnTo>
                      <a:lnTo>
                        <a:pt x="426168" y="414420"/>
                      </a:lnTo>
                      <a:cubicBezTo>
                        <a:pt x="426573" y="414501"/>
                        <a:pt x="426943" y="414686"/>
                        <a:pt x="427232" y="414964"/>
                      </a:cubicBezTo>
                      <a:lnTo>
                        <a:pt x="427811" y="415577"/>
                      </a:lnTo>
                      <a:lnTo>
                        <a:pt x="428401" y="416410"/>
                      </a:lnTo>
                      <a:lnTo>
                        <a:pt x="428644" y="416688"/>
                      </a:lnTo>
                      <a:lnTo>
                        <a:pt x="428979" y="417012"/>
                      </a:lnTo>
                      <a:lnTo>
                        <a:pt x="430402" y="416653"/>
                      </a:lnTo>
                      <a:cubicBezTo>
                        <a:pt x="430865" y="416537"/>
                        <a:pt x="431374" y="416583"/>
                        <a:pt x="431802" y="416803"/>
                      </a:cubicBezTo>
                      <a:lnTo>
                        <a:pt x="432242" y="417035"/>
                      </a:lnTo>
                      <a:cubicBezTo>
                        <a:pt x="432404" y="417116"/>
                        <a:pt x="432555" y="417208"/>
                        <a:pt x="432682" y="417324"/>
                      </a:cubicBezTo>
                      <a:lnTo>
                        <a:pt x="433469" y="418041"/>
                      </a:lnTo>
                      <a:cubicBezTo>
                        <a:pt x="433920" y="418458"/>
                        <a:pt x="434163" y="419071"/>
                        <a:pt x="434128" y="419684"/>
                      </a:cubicBezTo>
                      <a:lnTo>
                        <a:pt x="434070" y="420355"/>
                      </a:lnTo>
                      <a:lnTo>
                        <a:pt x="433677" y="422727"/>
                      </a:lnTo>
                      <a:lnTo>
                        <a:pt x="433735" y="422704"/>
                      </a:lnTo>
                      <a:lnTo>
                        <a:pt x="434244" y="422542"/>
                      </a:lnTo>
                      <a:lnTo>
                        <a:pt x="436326" y="421871"/>
                      </a:lnTo>
                      <a:lnTo>
                        <a:pt x="438443" y="421258"/>
                      </a:lnTo>
                      <a:cubicBezTo>
                        <a:pt x="438675" y="421188"/>
                        <a:pt x="438929" y="421165"/>
                        <a:pt x="439184" y="421188"/>
                      </a:cubicBezTo>
                      <a:lnTo>
                        <a:pt x="439681" y="421246"/>
                      </a:lnTo>
                      <a:lnTo>
                        <a:pt x="439890" y="421269"/>
                      </a:lnTo>
                      <a:lnTo>
                        <a:pt x="441498" y="420806"/>
                      </a:lnTo>
                      <a:cubicBezTo>
                        <a:pt x="441660" y="420772"/>
                        <a:pt x="441822" y="420737"/>
                        <a:pt x="441984" y="420725"/>
                      </a:cubicBezTo>
                      <a:lnTo>
                        <a:pt x="442470" y="420714"/>
                      </a:lnTo>
                      <a:cubicBezTo>
                        <a:pt x="443048" y="420691"/>
                        <a:pt x="443603" y="420911"/>
                        <a:pt x="444008" y="421327"/>
                      </a:cubicBezTo>
                      <a:lnTo>
                        <a:pt x="444749" y="422091"/>
                      </a:lnTo>
                      <a:lnTo>
                        <a:pt x="445350" y="422796"/>
                      </a:lnTo>
                      <a:lnTo>
                        <a:pt x="445547" y="422935"/>
                      </a:lnTo>
                      <a:lnTo>
                        <a:pt x="447329" y="424081"/>
                      </a:lnTo>
                      <a:cubicBezTo>
                        <a:pt x="447445" y="424162"/>
                        <a:pt x="447560" y="424254"/>
                        <a:pt x="447664" y="424347"/>
                      </a:cubicBezTo>
                      <a:lnTo>
                        <a:pt x="448035" y="424717"/>
                      </a:lnTo>
                      <a:cubicBezTo>
                        <a:pt x="448127" y="424821"/>
                        <a:pt x="448220" y="424948"/>
                        <a:pt x="448301" y="425064"/>
                      </a:cubicBezTo>
                      <a:lnTo>
                        <a:pt x="449446" y="426880"/>
                      </a:lnTo>
                      <a:cubicBezTo>
                        <a:pt x="449527" y="427031"/>
                        <a:pt x="449608" y="427170"/>
                        <a:pt x="449654" y="427332"/>
                      </a:cubicBezTo>
                      <a:lnTo>
                        <a:pt x="449805" y="427818"/>
                      </a:lnTo>
                      <a:cubicBezTo>
                        <a:pt x="449909" y="428142"/>
                        <a:pt x="449920" y="428477"/>
                        <a:pt x="449863" y="428813"/>
                      </a:cubicBezTo>
                      <a:lnTo>
                        <a:pt x="449573" y="430328"/>
                      </a:lnTo>
                      <a:lnTo>
                        <a:pt x="449539" y="430652"/>
                      </a:lnTo>
                      <a:lnTo>
                        <a:pt x="449573" y="432654"/>
                      </a:lnTo>
                      <a:cubicBezTo>
                        <a:pt x="449585" y="432804"/>
                        <a:pt x="449573" y="432943"/>
                        <a:pt x="449539" y="433093"/>
                      </a:cubicBezTo>
                      <a:lnTo>
                        <a:pt x="449330" y="433961"/>
                      </a:lnTo>
                      <a:lnTo>
                        <a:pt x="448925" y="434956"/>
                      </a:lnTo>
                      <a:cubicBezTo>
                        <a:pt x="448810" y="435268"/>
                        <a:pt x="448602" y="435535"/>
                        <a:pt x="448359" y="435731"/>
                      </a:cubicBezTo>
                      <a:lnTo>
                        <a:pt x="447942" y="436078"/>
                      </a:lnTo>
                      <a:lnTo>
                        <a:pt x="446264" y="437305"/>
                      </a:lnTo>
                      <a:lnTo>
                        <a:pt x="443835" y="438496"/>
                      </a:lnTo>
                      <a:lnTo>
                        <a:pt x="443141" y="438751"/>
                      </a:lnTo>
                      <a:lnTo>
                        <a:pt x="441486" y="439260"/>
                      </a:lnTo>
                      <a:cubicBezTo>
                        <a:pt x="441336" y="439295"/>
                        <a:pt x="441174" y="439329"/>
                        <a:pt x="441035" y="439341"/>
                      </a:cubicBezTo>
                      <a:lnTo>
                        <a:pt x="439739" y="439410"/>
                      </a:lnTo>
                      <a:lnTo>
                        <a:pt x="438848" y="440024"/>
                      </a:lnTo>
                      <a:lnTo>
                        <a:pt x="438779" y="440105"/>
                      </a:lnTo>
                      <a:lnTo>
                        <a:pt x="438316" y="440845"/>
                      </a:lnTo>
                      <a:lnTo>
                        <a:pt x="438166" y="441111"/>
                      </a:lnTo>
                      <a:lnTo>
                        <a:pt x="437553" y="442939"/>
                      </a:lnTo>
                      <a:lnTo>
                        <a:pt x="437032" y="444223"/>
                      </a:lnTo>
                      <a:cubicBezTo>
                        <a:pt x="437032" y="444223"/>
                        <a:pt x="436789" y="444686"/>
                        <a:pt x="436800" y="444663"/>
                      </a:cubicBezTo>
                      <a:lnTo>
                        <a:pt x="436696" y="444871"/>
                      </a:lnTo>
                      <a:lnTo>
                        <a:pt x="436639" y="445207"/>
                      </a:lnTo>
                      <a:lnTo>
                        <a:pt x="436789" y="445542"/>
                      </a:lnTo>
                      <a:cubicBezTo>
                        <a:pt x="436789" y="445542"/>
                        <a:pt x="436986" y="446040"/>
                        <a:pt x="436974" y="445994"/>
                      </a:cubicBezTo>
                      <a:lnTo>
                        <a:pt x="436997" y="446063"/>
                      </a:lnTo>
                      <a:lnTo>
                        <a:pt x="437877" y="446815"/>
                      </a:lnTo>
                      <a:lnTo>
                        <a:pt x="438455" y="447486"/>
                      </a:lnTo>
                      <a:cubicBezTo>
                        <a:pt x="438652" y="447717"/>
                        <a:pt x="438790" y="447995"/>
                        <a:pt x="438860" y="448284"/>
                      </a:cubicBezTo>
                      <a:lnTo>
                        <a:pt x="439219" y="449846"/>
                      </a:lnTo>
                      <a:lnTo>
                        <a:pt x="439311" y="450668"/>
                      </a:lnTo>
                      <a:cubicBezTo>
                        <a:pt x="439334" y="451003"/>
                        <a:pt x="439288" y="451327"/>
                        <a:pt x="439149" y="451628"/>
                      </a:cubicBezTo>
                      <a:lnTo>
                        <a:pt x="438085" y="454092"/>
                      </a:lnTo>
                      <a:cubicBezTo>
                        <a:pt x="437981" y="454335"/>
                        <a:pt x="437830" y="454544"/>
                        <a:pt x="437645" y="454729"/>
                      </a:cubicBezTo>
                      <a:lnTo>
                        <a:pt x="436048" y="456210"/>
                      </a:lnTo>
                      <a:lnTo>
                        <a:pt x="435458" y="456672"/>
                      </a:lnTo>
                      <a:lnTo>
                        <a:pt x="434336" y="457343"/>
                      </a:lnTo>
                      <a:lnTo>
                        <a:pt x="433619" y="457667"/>
                      </a:lnTo>
                      <a:lnTo>
                        <a:pt x="431872" y="458200"/>
                      </a:lnTo>
                      <a:cubicBezTo>
                        <a:pt x="431664" y="458269"/>
                        <a:pt x="431444" y="458292"/>
                        <a:pt x="431212" y="458281"/>
                      </a:cubicBezTo>
                      <a:lnTo>
                        <a:pt x="429604" y="458211"/>
                      </a:lnTo>
                      <a:cubicBezTo>
                        <a:pt x="429141" y="458200"/>
                        <a:pt x="428679" y="458014"/>
                        <a:pt x="428331" y="457690"/>
                      </a:cubicBezTo>
                      <a:lnTo>
                        <a:pt x="427973" y="457355"/>
                      </a:lnTo>
                      <a:cubicBezTo>
                        <a:pt x="427857" y="457251"/>
                        <a:pt x="427741" y="457124"/>
                        <a:pt x="427660" y="456996"/>
                      </a:cubicBezTo>
                      <a:lnTo>
                        <a:pt x="427313" y="456487"/>
                      </a:lnTo>
                      <a:lnTo>
                        <a:pt x="426781" y="459900"/>
                      </a:lnTo>
                      <a:lnTo>
                        <a:pt x="427232" y="460652"/>
                      </a:lnTo>
                      <a:cubicBezTo>
                        <a:pt x="427232" y="460652"/>
                        <a:pt x="427498" y="461115"/>
                        <a:pt x="427487" y="461092"/>
                      </a:cubicBezTo>
                      <a:lnTo>
                        <a:pt x="427730" y="461497"/>
                      </a:lnTo>
                      <a:lnTo>
                        <a:pt x="428320" y="462330"/>
                      </a:lnTo>
                      <a:cubicBezTo>
                        <a:pt x="428482" y="462561"/>
                        <a:pt x="428586" y="462827"/>
                        <a:pt x="428655" y="463093"/>
                      </a:cubicBezTo>
                      <a:lnTo>
                        <a:pt x="428806" y="463973"/>
                      </a:lnTo>
                      <a:lnTo>
                        <a:pt x="428910" y="464227"/>
                      </a:lnTo>
                      <a:lnTo>
                        <a:pt x="429084" y="464632"/>
                      </a:lnTo>
                      <a:lnTo>
                        <a:pt x="429234" y="464898"/>
                      </a:lnTo>
                      <a:lnTo>
                        <a:pt x="430113" y="466113"/>
                      </a:lnTo>
                      <a:cubicBezTo>
                        <a:pt x="430217" y="466264"/>
                        <a:pt x="430310" y="466425"/>
                        <a:pt x="430368" y="466599"/>
                      </a:cubicBezTo>
                      <a:lnTo>
                        <a:pt x="430553" y="467097"/>
                      </a:lnTo>
                      <a:cubicBezTo>
                        <a:pt x="430588" y="467212"/>
                        <a:pt x="430634" y="467351"/>
                        <a:pt x="430645" y="467490"/>
                      </a:cubicBezTo>
                      <a:lnTo>
                        <a:pt x="430807" y="468543"/>
                      </a:lnTo>
                      <a:cubicBezTo>
                        <a:pt x="430807" y="468543"/>
                        <a:pt x="430888" y="469075"/>
                        <a:pt x="430888" y="469063"/>
                      </a:cubicBezTo>
                      <a:lnTo>
                        <a:pt x="430981" y="469630"/>
                      </a:lnTo>
                      <a:lnTo>
                        <a:pt x="431837" y="469966"/>
                      </a:lnTo>
                      <a:cubicBezTo>
                        <a:pt x="432034" y="470047"/>
                        <a:pt x="432207" y="470151"/>
                        <a:pt x="432369" y="470290"/>
                      </a:cubicBezTo>
                      <a:lnTo>
                        <a:pt x="433630" y="471389"/>
                      </a:lnTo>
                      <a:cubicBezTo>
                        <a:pt x="433781" y="471528"/>
                        <a:pt x="433908" y="471678"/>
                        <a:pt x="434024" y="471852"/>
                      </a:cubicBezTo>
                      <a:lnTo>
                        <a:pt x="434822" y="473240"/>
                      </a:lnTo>
                      <a:lnTo>
                        <a:pt x="435146" y="473911"/>
                      </a:lnTo>
                      <a:lnTo>
                        <a:pt x="435377" y="474547"/>
                      </a:lnTo>
                      <a:lnTo>
                        <a:pt x="435551" y="475010"/>
                      </a:lnTo>
                      <a:lnTo>
                        <a:pt x="436095" y="476364"/>
                      </a:lnTo>
                      <a:lnTo>
                        <a:pt x="436257" y="476630"/>
                      </a:lnTo>
                      <a:lnTo>
                        <a:pt x="436789" y="477394"/>
                      </a:lnTo>
                      <a:lnTo>
                        <a:pt x="438571" y="477926"/>
                      </a:lnTo>
                      <a:cubicBezTo>
                        <a:pt x="439138" y="478088"/>
                        <a:pt x="439600" y="478504"/>
                        <a:pt x="439832" y="479036"/>
                      </a:cubicBezTo>
                      <a:lnTo>
                        <a:pt x="440699" y="481003"/>
                      </a:lnTo>
                      <a:cubicBezTo>
                        <a:pt x="440780" y="481177"/>
                        <a:pt x="440815" y="481362"/>
                        <a:pt x="440850" y="481547"/>
                      </a:cubicBezTo>
                      <a:lnTo>
                        <a:pt x="441127" y="483676"/>
                      </a:lnTo>
                      <a:lnTo>
                        <a:pt x="441127" y="484497"/>
                      </a:lnTo>
                      <a:cubicBezTo>
                        <a:pt x="441127" y="484752"/>
                        <a:pt x="441070" y="485006"/>
                        <a:pt x="440977" y="485238"/>
                      </a:cubicBezTo>
                      <a:lnTo>
                        <a:pt x="440561" y="486233"/>
                      </a:lnTo>
                      <a:lnTo>
                        <a:pt x="440167" y="487031"/>
                      </a:lnTo>
                      <a:lnTo>
                        <a:pt x="439508" y="488049"/>
                      </a:lnTo>
                      <a:lnTo>
                        <a:pt x="439496" y="488072"/>
                      </a:lnTo>
                      <a:lnTo>
                        <a:pt x="439496" y="488107"/>
                      </a:lnTo>
                      <a:lnTo>
                        <a:pt x="439832" y="488142"/>
                      </a:lnTo>
                      <a:lnTo>
                        <a:pt x="439901" y="488119"/>
                      </a:lnTo>
                      <a:lnTo>
                        <a:pt x="440676" y="487841"/>
                      </a:lnTo>
                      <a:lnTo>
                        <a:pt x="440780" y="487771"/>
                      </a:lnTo>
                      <a:lnTo>
                        <a:pt x="441845" y="486776"/>
                      </a:lnTo>
                      <a:lnTo>
                        <a:pt x="442377" y="486337"/>
                      </a:lnTo>
                      <a:lnTo>
                        <a:pt x="443916" y="485365"/>
                      </a:lnTo>
                      <a:cubicBezTo>
                        <a:pt x="444228" y="485180"/>
                        <a:pt x="444587" y="485076"/>
                        <a:pt x="444957" y="485053"/>
                      </a:cubicBezTo>
                      <a:lnTo>
                        <a:pt x="445455" y="485053"/>
                      </a:lnTo>
                      <a:cubicBezTo>
                        <a:pt x="445628" y="485053"/>
                        <a:pt x="445802" y="485064"/>
                        <a:pt x="445964" y="485110"/>
                      </a:cubicBezTo>
                      <a:lnTo>
                        <a:pt x="447456" y="485481"/>
                      </a:lnTo>
                      <a:lnTo>
                        <a:pt x="447907" y="485562"/>
                      </a:lnTo>
                      <a:lnTo>
                        <a:pt x="448532" y="485666"/>
                      </a:lnTo>
                      <a:lnTo>
                        <a:pt x="448544" y="485654"/>
                      </a:lnTo>
                      <a:lnTo>
                        <a:pt x="449886" y="485203"/>
                      </a:lnTo>
                      <a:lnTo>
                        <a:pt x="449955" y="485180"/>
                      </a:lnTo>
                      <a:lnTo>
                        <a:pt x="450892" y="484266"/>
                      </a:lnTo>
                      <a:cubicBezTo>
                        <a:pt x="450892" y="484266"/>
                        <a:pt x="451286" y="483896"/>
                        <a:pt x="451263" y="483907"/>
                      </a:cubicBezTo>
                      <a:lnTo>
                        <a:pt x="452003" y="483190"/>
                      </a:lnTo>
                      <a:lnTo>
                        <a:pt x="452327" y="482843"/>
                      </a:lnTo>
                      <a:lnTo>
                        <a:pt x="453021" y="482068"/>
                      </a:lnTo>
                      <a:cubicBezTo>
                        <a:pt x="453345" y="481709"/>
                        <a:pt x="453785" y="481466"/>
                        <a:pt x="454282" y="481408"/>
                      </a:cubicBezTo>
                      <a:lnTo>
                        <a:pt x="454803" y="481339"/>
                      </a:lnTo>
                      <a:lnTo>
                        <a:pt x="456006" y="481235"/>
                      </a:lnTo>
                      <a:lnTo>
                        <a:pt x="455474" y="480830"/>
                      </a:lnTo>
                      <a:lnTo>
                        <a:pt x="455289" y="480737"/>
                      </a:lnTo>
                      <a:lnTo>
                        <a:pt x="454444" y="480471"/>
                      </a:lnTo>
                      <a:lnTo>
                        <a:pt x="453981" y="480332"/>
                      </a:lnTo>
                      <a:lnTo>
                        <a:pt x="452778" y="479893"/>
                      </a:lnTo>
                      <a:lnTo>
                        <a:pt x="452836" y="479904"/>
                      </a:lnTo>
                      <a:lnTo>
                        <a:pt x="452119" y="479650"/>
                      </a:lnTo>
                      <a:lnTo>
                        <a:pt x="451957" y="479638"/>
                      </a:lnTo>
                      <a:lnTo>
                        <a:pt x="451494" y="479650"/>
                      </a:lnTo>
                      <a:cubicBezTo>
                        <a:pt x="450892" y="479661"/>
                        <a:pt x="450314" y="479407"/>
                        <a:pt x="449932" y="478955"/>
                      </a:cubicBezTo>
                      <a:lnTo>
                        <a:pt x="449643" y="478608"/>
                      </a:lnTo>
                      <a:cubicBezTo>
                        <a:pt x="449481" y="478423"/>
                        <a:pt x="449365" y="478203"/>
                        <a:pt x="449284" y="477984"/>
                      </a:cubicBezTo>
                      <a:lnTo>
                        <a:pt x="449134" y="477579"/>
                      </a:lnTo>
                      <a:lnTo>
                        <a:pt x="448972" y="477243"/>
                      </a:lnTo>
                      <a:lnTo>
                        <a:pt x="448740" y="477382"/>
                      </a:lnTo>
                      <a:cubicBezTo>
                        <a:pt x="448625" y="477451"/>
                        <a:pt x="448497" y="477498"/>
                        <a:pt x="448382" y="477544"/>
                      </a:cubicBezTo>
                      <a:lnTo>
                        <a:pt x="447873" y="477717"/>
                      </a:lnTo>
                      <a:lnTo>
                        <a:pt x="447190" y="477891"/>
                      </a:lnTo>
                      <a:cubicBezTo>
                        <a:pt x="446855" y="477972"/>
                        <a:pt x="446507" y="477972"/>
                        <a:pt x="446172" y="477879"/>
                      </a:cubicBezTo>
                      <a:lnTo>
                        <a:pt x="445732" y="477764"/>
                      </a:lnTo>
                      <a:cubicBezTo>
                        <a:pt x="445304" y="477648"/>
                        <a:pt x="444911" y="477370"/>
                        <a:pt x="444645" y="477000"/>
                      </a:cubicBezTo>
                      <a:lnTo>
                        <a:pt x="444321" y="476572"/>
                      </a:lnTo>
                      <a:lnTo>
                        <a:pt x="443684" y="475531"/>
                      </a:lnTo>
                      <a:cubicBezTo>
                        <a:pt x="443476" y="475195"/>
                        <a:pt x="443372" y="474790"/>
                        <a:pt x="443395" y="474408"/>
                      </a:cubicBezTo>
                      <a:lnTo>
                        <a:pt x="443407" y="473911"/>
                      </a:lnTo>
                      <a:cubicBezTo>
                        <a:pt x="443418" y="473703"/>
                        <a:pt x="443465" y="473483"/>
                        <a:pt x="443546" y="473286"/>
                      </a:cubicBezTo>
                      <a:lnTo>
                        <a:pt x="444124" y="471771"/>
                      </a:lnTo>
                      <a:cubicBezTo>
                        <a:pt x="444194" y="471609"/>
                        <a:pt x="444274" y="471458"/>
                        <a:pt x="444367" y="471319"/>
                      </a:cubicBezTo>
                      <a:lnTo>
                        <a:pt x="444679" y="470903"/>
                      </a:lnTo>
                      <a:cubicBezTo>
                        <a:pt x="444830" y="470706"/>
                        <a:pt x="445003" y="470533"/>
                        <a:pt x="445200" y="470394"/>
                      </a:cubicBezTo>
                      <a:lnTo>
                        <a:pt x="447005" y="469214"/>
                      </a:lnTo>
                      <a:lnTo>
                        <a:pt x="448208" y="468508"/>
                      </a:lnTo>
                      <a:lnTo>
                        <a:pt x="448347" y="468161"/>
                      </a:lnTo>
                      <a:lnTo>
                        <a:pt x="448590" y="467212"/>
                      </a:lnTo>
                      <a:cubicBezTo>
                        <a:pt x="448625" y="467015"/>
                        <a:pt x="448706" y="466842"/>
                        <a:pt x="448821" y="466668"/>
                      </a:cubicBezTo>
                      <a:lnTo>
                        <a:pt x="449666" y="465303"/>
                      </a:lnTo>
                      <a:lnTo>
                        <a:pt x="450580" y="463857"/>
                      </a:lnTo>
                      <a:cubicBezTo>
                        <a:pt x="450580" y="463857"/>
                        <a:pt x="450869" y="463417"/>
                        <a:pt x="450869" y="463429"/>
                      </a:cubicBezTo>
                      <a:lnTo>
                        <a:pt x="452038" y="461717"/>
                      </a:lnTo>
                      <a:lnTo>
                        <a:pt x="452211" y="461381"/>
                      </a:lnTo>
                      <a:lnTo>
                        <a:pt x="453044" y="459576"/>
                      </a:lnTo>
                      <a:lnTo>
                        <a:pt x="453125" y="459379"/>
                      </a:lnTo>
                      <a:lnTo>
                        <a:pt x="453368" y="457482"/>
                      </a:lnTo>
                      <a:cubicBezTo>
                        <a:pt x="453380" y="457309"/>
                        <a:pt x="453426" y="457147"/>
                        <a:pt x="453484" y="456985"/>
                      </a:cubicBezTo>
                      <a:lnTo>
                        <a:pt x="453773" y="456279"/>
                      </a:lnTo>
                      <a:lnTo>
                        <a:pt x="454791" y="454393"/>
                      </a:lnTo>
                      <a:cubicBezTo>
                        <a:pt x="454861" y="454254"/>
                        <a:pt x="454942" y="454138"/>
                        <a:pt x="455046" y="454034"/>
                      </a:cubicBezTo>
                      <a:lnTo>
                        <a:pt x="455393" y="453629"/>
                      </a:lnTo>
                      <a:lnTo>
                        <a:pt x="457001" y="451998"/>
                      </a:lnTo>
                      <a:cubicBezTo>
                        <a:pt x="457175" y="451836"/>
                        <a:pt x="457394" y="451686"/>
                        <a:pt x="457603" y="451593"/>
                      </a:cubicBezTo>
                      <a:lnTo>
                        <a:pt x="458100" y="451362"/>
                      </a:lnTo>
                      <a:lnTo>
                        <a:pt x="459651" y="450760"/>
                      </a:lnTo>
                      <a:lnTo>
                        <a:pt x="460079" y="450575"/>
                      </a:lnTo>
                      <a:lnTo>
                        <a:pt x="461097" y="450124"/>
                      </a:lnTo>
                      <a:lnTo>
                        <a:pt x="461212" y="449603"/>
                      </a:lnTo>
                      <a:lnTo>
                        <a:pt x="461224" y="449430"/>
                      </a:lnTo>
                      <a:lnTo>
                        <a:pt x="460680" y="444964"/>
                      </a:lnTo>
                      <a:lnTo>
                        <a:pt x="460599" y="444617"/>
                      </a:lnTo>
                      <a:lnTo>
                        <a:pt x="459998" y="442638"/>
                      </a:lnTo>
                      <a:cubicBezTo>
                        <a:pt x="459963" y="442499"/>
                        <a:pt x="459928" y="442372"/>
                        <a:pt x="459917" y="442222"/>
                      </a:cubicBezTo>
                      <a:lnTo>
                        <a:pt x="459859" y="441701"/>
                      </a:lnTo>
                      <a:cubicBezTo>
                        <a:pt x="459847" y="441516"/>
                        <a:pt x="459859" y="441308"/>
                        <a:pt x="459894" y="441123"/>
                      </a:cubicBezTo>
                      <a:lnTo>
                        <a:pt x="459951" y="440845"/>
                      </a:lnTo>
                      <a:lnTo>
                        <a:pt x="459894" y="440729"/>
                      </a:lnTo>
                      <a:cubicBezTo>
                        <a:pt x="459824" y="440544"/>
                        <a:pt x="459778" y="440336"/>
                        <a:pt x="459755" y="440151"/>
                      </a:cubicBezTo>
                      <a:lnTo>
                        <a:pt x="459639" y="438531"/>
                      </a:lnTo>
                      <a:cubicBezTo>
                        <a:pt x="459639" y="438531"/>
                        <a:pt x="459604" y="437999"/>
                        <a:pt x="459604" y="438010"/>
                      </a:cubicBezTo>
                      <a:lnTo>
                        <a:pt x="459442" y="435870"/>
                      </a:lnTo>
                      <a:lnTo>
                        <a:pt x="459454" y="435095"/>
                      </a:lnTo>
                      <a:lnTo>
                        <a:pt x="459651" y="433325"/>
                      </a:lnTo>
                      <a:lnTo>
                        <a:pt x="460079" y="431092"/>
                      </a:lnTo>
                      <a:cubicBezTo>
                        <a:pt x="460137" y="430814"/>
                        <a:pt x="460241" y="430560"/>
                        <a:pt x="460403" y="430328"/>
                      </a:cubicBezTo>
                      <a:lnTo>
                        <a:pt x="461618" y="428558"/>
                      </a:lnTo>
                      <a:lnTo>
                        <a:pt x="462231" y="427794"/>
                      </a:lnTo>
                      <a:lnTo>
                        <a:pt x="463411" y="426695"/>
                      </a:lnTo>
                      <a:cubicBezTo>
                        <a:pt x="463503" y="426614"/>
                        <a:pt x="463596" y="426533"/>
                        <a:pt x="463723" y="426464"/>
                      </a:cubicBezTo>
                      <a:lnTo>
                        <a:pt x="464186" y="426175"/>
                      </a:lnTo>
                      <a:cubicBezTo>
                        <a:pt x="464186" y="426175"/>
                        <a:pt x="464649" y="425897"/>
                        <a:pt x="464626" y="425909"/>
                      </a:cubicBezTo>
                      <a:cubicBezTo>
                        <a:pt x="464626" y="425909"/>
                        <a:pt x="465077" y="425631"/>
                        <a:pt x="465077" y="425631"/>
                      </a:cubicBezTo>
                      <a:lnTo>
                        <a:pt x="465991" y="425052"/>
                      </a:lnTo>
                      <a:cubicBezTo>
                        <a:pt x="466141" y="424960"/>
                        <a:pt x="466303" y="424890"/>
                        <a:pt x="466477" y="424844"/>
                      </a:cubicBezTo>
                      <a:lnTo>
                        <a:pt x="466986" y="424682"/>
                      </a:lnTo>
                      <a:lnTo>
                        <a:pt x="469786" y="424092"/>
                      </a:lnTo>
                      <a:cubicBezTo>
                        <a:pt x="469901" y="424069"/>
                        <a:pt x="470029" y="424057"/>
                        <a:pt x="470144" y="424057"/>
                      </a:cubicBezTo>
                      <a:lnTo>
                        <a:pt x="472852" y="424023"/>
                      </a:lnTo>
                      <a:cubicBezTo>
                        <a:pt x="472852" y="424023"/>
                        <a:pt x="473384" y="424011"/>
                        <a:pt x="473361" y="424011"/>
                      </a:cubicBezTo>
                      <a:lnTo>
                        <a:pt x="473800" y="424000"/>
                      </a:lnTo>
                      <a:lnTo>
                        <a:pt x="475293" y="423814"/>
                      </a:lnTo>
                      <a:cubicBezTo>
                        <a:pt x="475293" y="423814"/>
                        <a:pt x="475825" y="423745"/>
                        <a:pt x="475813" y="423745"/>
                      </a:cubicBezTo>
                      <a:lnTo>
                        <a:pt x="476346" y="423676"/>
                      </a:lnTo>
                      <a:lnTo>
                        <a:pt x="477086" y="423652"/>
                      </a:lnTo>
                      <a:cubicBezTo>
                        <a:pt x="477248" y="423652"/>
                        <a:pt x="477398" y="423664"/>
                        <a:pt x="477537" y="423687"/>
                      </a:cubicBezTo>
                      <a:lnTo>
                        <a:pt x="479111" y="424011"/>
                      </a:lnTo>
                      <a:cubicBezTo>
                        <a:pt x="479319" y="424046"/>
                        <a:pt x="479527" y="424127"/>
                        <a:pt x="479712" y="424242"/>
                      </a:cubicBezTo>
                      <a:lnTo>
                        <a:pt x="480164" y="424509"/>
                      </a:lnTo>
                      <a:lnTo>
                        <a:pt x="481934" y="425596"/>
                      </a:lnTo>
                      <a:lnTo>
                        <a:pt x="482165" y="425700"/>
                      </a:lnTo>
                      <a:lnTo>
                        <a:pt x="483368" y="426036"/>
                      </a:lnTo>
                      <a:lnTo>
                        <a:pt x="484433" y="425677"/>
                      </a:lnTo>
                      <a:cubicBezTo>
                        <a:pt x="484572" y="425642"/>
                        <a:pt x="484699" y="425608"/>
                        <a:pt x="484838" y="425596"/>
                      </a:cubicBezTo>
                      <a:lnTo>
                        <a:pt x="485358" y="425527"/>
                      </a:lnTo>
                      <a:cubicBezTo>
                        <a:pt x="485555" y="425504"/>
                        <a:pt x="485763" y="425515"/>
                        <a:pt x="485960" y="425538"/>
                      </a:cubicBezTo>
                      <a:lnTo>
                        <a:pt x="487129" y="425793"/>
                      </a:lnTo>
                      <a:lnTo>
                        <a:pt x="487800" y="426024"/>
                      </a:lnTo>
                      <a:cubicBezTo>
                        <a:pt x="488077" y="426117"/>
                        <a:pt x="488332" y="426279"/>
                        <a:pt x="488540" y="426475"/>
                      </a:cubicBezTo>
                      <a:lnTo>
                        <a:pt x="489211" y="427100"/>
                      </a:lnTo>
                      <a:lnTo>
                        <a:pt x="490229" y="427262"/>
                      </a:lnTo>
                      <a:lnTo>
                        <a:pt x="491085" y="427528"/>
                      </a:lnTo>
                      <a:cubicBezTo>
                        <a:pt x="491351" y="427621"/>
                        <a:pt x="491594" y="427771"/>
                        <a:pt x="491791" y="427956"/>
                      </a:cubicBezTo>
                      <a:lnTo>
                        <a:pt x="492127" y="428280"/>
                      </a:lnTo>
                      <a:lnTo>
                        <a:pt x="492323" y="428442"/>
                      </a:lnTo>
                      <a:lnTo>
                        <a:pt x="492532" y="428338"/>
                      </a:lnTo>
                      <a:lnTo>
                        <a:pt x="494394" y="427285"/>
                      </a:lnTo>
                      <a:cubicBezTo>
                        <a:pt x="494649" y="427146"/>
                        <a:pt x="494915" y="427077"/>
                        <a:pt x="495193" y="427042"/>
                      </a:cubicBezTo>
                      <a:lnTo>
                        <a:pt x="496338" y="426950"/>
                      </a:lnTo>
                      <a:lnTo>
                        <a:pt x="497657" y="427008"/>
                      </a:lnTo>
                      <a:cubicBezTo>
                        <a:pt x="498004" y="427031"/>
                        <a:pt x="498351" y="427158"/>
                        <a:pt x="498652" y="427355"/>
                      </a:cubicBezTo>
                      <a:lnTo>
                        <a:pt x="499971" y="428269"/>
                      </a:lnTo>
                      <a:lnTo>
                        <a:pt x="500573" y="428789"/>
                      </a:lnTo>
                      <a:lnTo>
                        <a:pt x="501845" y="430074"/>
                      </a:lnTo>
                      <a:lnTo>
                        <a:pt x="502886" y="431427"/>
                      </a:lnTo>
                      <a:lnTo>
                        <a:pt x="503164" y="431740"/>
                      </a:lnTo>
                      <a:lnTo>
                        <a:pt x="504518" y="433093"/>
                      </a:lnTo>
                      <a:lnTo>
                        <a:pt x="504772" y="433278"/>
                      </a:lnTo>
                      <a:lnTo>
                        <a:pt x="506566" y="434424"/>
                      </a:lnTo>
                      <a:cubicBezTo>
                        <a:pt x="506704" y="434516"/>
                        <a:pt x="506832" y="434620"/>
                        <a:pt x="506959" y="434759"/>
                      </a:cubicBezTo>
                      <a:lnTo>
                        <a:pt x="509042" y="437085"/>
                      </a:lnTo>
                      <a:lnTo>
                        <a:pt x="509354" y="437362"/>
                      </a:lnTo>
                      <a:lnTo>
                        <a:pt x="511355" y="439190"/>
                      </a:lnTo>
                      <a:cubicBezTo>
                        <a:pt x="511448" y="439283"/>
                        <a:pt x="511541" y="439376"/>
                        <a:pt x="511622" y="439480"/>
                      </a:cubicBezTo>
                      <a:lnTo>
                        <a:pt x="512559" y="440787"/>
                      </a:lnTo>
                      <a:lnTo>
                        <a:pt x="513045" y="441551"/>
                      </a:lnTo>
                      <a:lnTo>
                        <a:pt x="514144" y="443922"/>
                      </a:lnTo>
                      <a:lnTo>
                        <a:pt x="514294" y="444189"/>
                      </a:lnTo>
                      <a:lnTo>
                        <a:pt x="516516" y="447046"/>
                      </a:lnTo>
                      <a:lnTo>
                        <a:pt x="516920" y="447706"/>
                      </a:lnTo>
                      <a:lnTo>
                        <a:pt x="518228" y="450089"/>
                      </a:lnTo>
                      <a:lnTo>
                        <a:pt x="518459" y="450482"/>
                      </a:lnTo>
                      <a:lnTo>
                        <a:pt x="519639" y="452195"/>
                      </a:lnTo>
                      <a:lnTo>
                        <a:pt x="519986" y="452785"/>
                      </a:lnTo>
                      <a:lnTo>
                        <a:pt x="520727" y="454266"/>
                      </a:lnTo>
                      <a:lnTo>
                        <a:pt x="522763" y="455157"/>
                      </a:lnTo>
                      <a:lnTo>
                        <a:pt x="523087" y="455238"/>
                      </a:lnTo>
                      <a:lnTo>
                        <a:pt x="527021" y="456059"/>
                      </a:lnTo>
                      <a:lnTo>
                        <a:pt x="528594" y="455434"/>
                      </a:lnTo>
                      <a:lnTo>
                        <a:pt x="529231" y="455226"/>
                      </a:lnTo>
                      <a:lnTo>
                        <a:pt x="531336" y="454613"/>
                      </a:lnTo>
                      <a:lnTo>
                        <a:pt x="532007" y="454462"/>
                      </a:lnTo>
                      <a:lnTo>
                        <a:pt x="533581" y="454185"/>
                      </a:lnTo>
                      <a:lnTo>
                        <a:pt x="532690" y="451755"/>
                      </a:lnTo>
                      <a:lnTo>
                        <a:pt x="532285" y="450112"/>
                      </a:lnTo>
                      <a:lnTo>
                        <a:pt x="532146" y="449742"/>
                      </a:lnTo>
                      <a:lnTo>
                        <a:pt x="531787" y="448770"/>
                      </a:lnTo>
                      <a:lnTo>
                        <a:pt x="531602" y="448331"/>
                      </a:lnTo>
                      <a:lnTo>
                        <a:pt x="530966" y="446884"/>
                      </a:lnTo>
                      <a:cubicBezTo>
                        <a:pt x="530862" y="446630"/>
                        <a:pt x="530804" y="446352"/>
                        <a:pt x="530804" y="446063"/>
                      </a:cubicBezTo>
                      <a:lnTo>
                        <a:pt x="530804" y="445554"/>
                      </a:lnTo>
                      <a:cubicBezTo>
                        <a:pt x="530804" y="445380"/>
                        <a:pt x="530816" y="445207"/>
                        <a:pt x="530873" y="445045"/>
                      </a:cubicBezTo>
                      <a:lnTo>
                        <a:pt x="531278" y="443494"/>
                      </a:lnTo>
                      <a:cubicBezTo>
                        <a:pt x="531348" y="443217"/>
                        <a:pt x="531487" y="442951"/>
                        <a:pt x="531683" y="442719"/>
                      </a:cubicBezTo>
                      <a:lnTo>
                        <a:pt x="532216" y="442106"/>
                      </a:lnTo>
                      <a:lnTo>
                        <a:pt x="533754" y="440741"/>
                      </a:lnTo>
                      <a:lnTo>
                        <a:pt x="534020" y="440451"/>
                      </a:lnTo>
                      <a:lnTo>
                        <a:pt x="534506" y="439885"/>
                      </a:lnTo>
                      <a:lnTo>
                        <a:pt x="534529" y="439815"/>
                      </a:lnTo>
                      <a:lnTo>
                        <a:pt x="535015" y="438045"/>
                      </a:lnTo>
                      <a:lnTo>
                        <a:pt x="535038" y="437709"/>
                      </a:lnTo>
                      <a:cubicBezTo>
                        <a:pt x="535038" y="437709"/>
                        <a:pt x="535096" y="437177"/>
                        <a:pt x="535073" y="437177"/>
                      </a:cubicBezTo>
                      <a:cubicBezTo>
                        <a:pt x="535073" y="437177"/>
                        <a:pt x="535131" y="436645"/>
                        <a:pt x="535108" y="436691"/>
                      </a:cubicBezTo>
                      <a:lnTo>
                        <a:pt x="535131" y="436252"/>
                      </a:lnTo>
                      <a:lnTo>
                        <a:pt x="535119" y="435939"/>
                      </a:lnTo>
                      <a:lnTo>
                        <a:pt x="534703" y="433429"/>
                      </a:lnTo>
                      <a:cubicBezTo>
                        <a:pt x="534703" y="433429"/>
                        <a:pt x="534610" y="432896"/>
                        <a:pt x="534610" y="432920"/>
                      </a:cubicBezTo>
                      <a:lnTo>
                        <a:pt x="534529" y="432468"/>
                      </a:lnTo>
                      <a:lnTo>
                        <a:pt x="533997" y="430444"/>
                      </a:lnTo>
                      <a:lnTo>
                        <a:pt x="533164" y="426788"/>
                      </a:lnTo>
                      <a:lnTo>
                        <a:pt x="533060" y="426429"/>
                      </a:lnTo>
                      <a:lnTo>
                        <a:pt x="532273" y="424462"/>
                      </a:lnTo>
                      <a:lnTo>
                        <a:pt x="531787" y="422761"/>
                      </a:lnTo>
                      <a:cubicBezTo>
                        <a:pt x="531753" y="422576"/>
                        <a:pt x="531718" y="422391"/>
                        <a:pt x="531718" y="422183"/>
                      </a:cubicBezTo>
                      <a:lnTo>
                        <a:pt x="531834" y="417393"/>
                      </a:lnTo>
                      <a:lnTo>
                        <a:pt x="531834" y="417312"/>
                      </a:lnTo>
                      <a:lnTo>
                        <a:pt x="531197" y="415866"/>
                      </a:lnTo>
                      <a:lnTo>
                        <a:pt x="530492" y="415519"/>
                      </a:lnTo>
                      <a:lnTo>
                        <a:pt x="530237" y="415415"/>
                      </a:lnTo>
                      <a:lnTo>
                        <a:pt x="528837" y="415125"/>
                      </a:lnTo>
                      <a:cubicBezTo>
                        <a:pt x="528270" y="415010"/>
                        <a:pt x="527808" y="414663"/>
                        <a:pt x="527518" y="414165"/>
                      </a:cubicBezTo>
                      <a:lnTo>
                        <a:pt x="527275" y="413749"/>
                      </a:lnTo>
                      <a:cubicBezTo>
                        <a:pt x="527206" y="413610"/>
                        <a:pt x="527136" y="413494"/>
                        <a:pt x="527102" y="413344"/>
                      </a:cubicBezTo>
                      <a:lnTo>
                        <a:pt x="526778" y="412233"/>
                      </a:lnTo>
                      <a:cubicBezTo>
                        <a:pt x="526674" y="411874"/>
                        <a:pt x="526685" y="411469"/>
                        <a:pt x="526789" y="411111"/>
                      </a:cubicBezTo>
                      <a:lnTo>
                        <a:pt x="527310" y="409514"/>
                      </a:lnTo>
                      <a:cubicBezTo>
                        <a:pt x="527333" y="409445"/>
                        <a:pt x="527368" y="409375"/>
                        <a:pt x="527403" y="409317"/>
                      </a:cubicBezTo>
                      <a:lnTo>
                        <a:pt x="527067" y="409283"/>
                      </a:lnTo>
                      <a:lnTo>
                        <a:pt x="526789" y="409294"/>
                      </a:lnTo>
                      <a:lnTo>
                        <a:pt x="525794" y="409433"/>
                      </a:lnTo>
                      <a:cubicBezTo>
                        <a:pt x="525794" y="409433"/>
                        <a:pt x="525274" y="409503"/>
                        <a:pt x="525308" y="409491"/>
                      </a:cubicBezTo>
                      <a:lnTo>
                        <a:pt x="524811" y="409572"/>
                      </a:lnTo>
                      <a:lnTo>
                        <a:pt x="522208" y="410069"/>
                      </a:lnTo>
                      <a:lnTo>
                        <a:pt x="519431" y="410428"/>
                      </a:lnTo>
                      <a:cubicBezTo>
                        <a:pt x="519038" y="410463"/>
                        <a:pt x="518644" y="410405"/>
                        <a:pt x="518297" y="410231"/>
                      </a:cubicBezTo>
                      <a:lnTo>
                        <a:pt x="517811" y="410000"/>
                      </a:lnTo>
                      <a:lnTo>
                        <a:pt x="516342" y="409225"/>
                      </a:lnTo>
                      <a:cubicBezTo>
                        <a:pt x="515671" y="408866"/>
                        <a:pt x="515254" y="408137"/>
                        <a:pt x="515289" y="407374"/>
                      </a:cubicBezTo>
                      <a:lnTo>
                        <a:pt x="515312" y="406668"/>
                      </a:lnTo>
                      <a:lnTo>
                        <a:pt x="515625" y="404713"/>
                      </a:lnTo>
                      <a:lnTo>
                        <a:pt x="515694" y="404516"/>
                      </a:lnTo>
                      <a:lnTo>
                        <a:pt x="515625" y="404458"/>
                      </a:lnTo>
                      <a:lnTo>
                        <a:pt x="515567" y="404423"/>
                      </a:lnTo>
                      <a:lnTo>
                        <a:pt x="514364" y="404169"/>
                      </a:lnTo>
                      <a:lnTo>
                        <a:pt x="513612" y="403914"/>
                      </a:lnTo>
                      <a:lnTo>
                        <a:pt x="512617" y="403509"/>
                      </a:lnTo>
                      <a:lnTo>
                        <a:pt x="512374" y="403440"/>
                      </a:lnTo>
                      <a:lnTo>
                        <a:pt x="510465" y="403243"/>
                      </a:lnTo>
                      <a:lnTo>
                        <a:pt x="510013" y="403209"/>
                      </a:lnTo>
                      <a:lnTo>
                        <a:pt x="507931" y="403174"/>
                      </a:lnTo>
                      <a:cubicBezTo>
                        <a:pt x="507723" y="403174"/>
                        <a:pt x="507514" y="403139"/>
                        <a:pt x="507318" y="403070"/>
                      </a:cubicBezTo>
                      <a:lnTo>
                        <a:pt x="505779" y="402526"/>
                      </a:lnTo>
                      <a:cubicBezTo>
                        <a:pt x="505617" y="402468"/>
                        <a:pt x="505466" y="402387"/>
                        <a:pt x="505339" y="402318"/>
                      </a:cubicBezTo>
                      <a:lnTo>
                        <a:pt x="504934" y="402040"/>
                      </a:lnTo>
                      <a:cubicBezTo>
                        <a:pt x="504518" y="401774"/>
                        <a:pt x="504229" y="401346"/>
                        <a:pt x="504101" y="400860"/>
                      </a:cubicBezTo>
                      <a:lnTo>
                        <a:pt x="503847" y="399888"/>
                      </a:lnTo>
                      <a:lnTo>
                        <a:pt x="503488" y="399610"/>
                      </a:lnTo>
                      <a:lnTo>
                        <a:pt x="503048" y="399691"/>
                      </a:lnTo>
                      <a:lnTo>
                        <a:pt x="500908" y="399772"/>
                      </a:lnTo>
                      <a:cubicBezTo>
                        <a:pt x="500908" y="399772"/>
                        <a:pt x="500376" y="399796"/>
                        <a:pt x="500387" y="399796"/>
                      </a:cubicBezTo>
                      <a:lnTo>
                        <a:pt x="499936" y="399807"/>
                      </a:lnTo>
                      <a:lnTo>
                        <a:pt x="497333" y="400131"/>
                      </a:lnTo>
                      <a:cubicBezTo>
                        <a:pt x="497055" y="400166"/>
                        <a:pt x="496755" y="400131"/>
                        <a:pt x="496488" y="400050"/>
                      </a:cubicBezTo>
                      <a:lnTo>
                        <a:pt x="495146" y="399587"/>
                      </a:lnTo>
                      <a:lnTo>
                        <a:pt x="494429" y="399171"/>
                      </a:lnTo>
                      <a:lnTo>
                        <a:pt x="493133" y="398222"/>
                      </a:lnTo>
                      <a:cubicBezTo>
                        <a:pt x="492879" y="398026"/>
                        <a:pt x="492670" y="397771"/>
                        <a:pt x="492520" y="397482"/>
                      </a:cubicBezTo>
                      <a:lnTo>
                        <a:pt x="492289" y="396996"/>
                      </a:lnTo>
                      <a:lnTo>
                        <a:pt x="491861" y="395816"/>
                      </a:lnTo>
                      <a:lnTo>
                        <a:pt x="491097" y="395226"/>
                      </a:lnTo>
                      <a:lnTo>
                        <a:pt x="489998" y="395064"/>
                      </a:lnTo>
                      <a:lnTo>
                        <a:pt x="489130" y="394821"/>
                      </a:lnTo>
                      <a:lnTo>
                        <a:pt x="488447" y="394508"/>
                      </a:lnTo>
                      <a:cubicBezTo>
                        <a:pt x="488274" y="394427"/>
                        <a:pt x="488112" y="394335"/>
                        <a:pt x="487962" y="394219"/>
                      </a:cubicBezTo>
                      <a:lnTo>
                        <a:pt x="487591" y="393884"/>
                      </a:lnTo>
                      <a:cubicBezTo>
                        <a:pt x="487383" y="393698"/>
                        <a:pt x="487198" y="393479"/>
                        <a:pt x="487082" y="393224"/>
                      </a:cubicBezTo>
                      <a:lnTo>
                        <a:pt x="486770" y="392588"/>
                      </a:lnTo>
                      <a:lnTo>
                        <a:pt x="486365" y="392380"/>
                      </a:lnTo>
                      <a:lnTo>
                        <a:pt x="485682" y="392437"/>
                      </a:lnTo>
                      <a:lnTo>
                        <a:pt x="484838" y="392368"/>
                      </a:lnTo>
                      <a:cubicBezTo>
                        <a:pt x="484664" y="392356"/>
                        <a:pt x="484491" y="392310"/>
                        <a:pt x="484317" y="392252"/>
                      </a:cubicBezTo>
                      <a:lnTo>
                        <a:pt x="483820" y="392067"/>
                      </a:lnTo>
                      <a:cubicBezTo>
                        <a:pt x="483253" y="391859"/>
                        <a:pt x="482813" y="391385"/>
                        <a:pt x="482628" y="390818"/>
                      </a:cubicBezTo>
                      <a:lnTo>
                        <a:pt x="482478" y="390378"/>
                      </a:lnTo>
                      <a:cubicBezTo>
                        <a:pt x="482408" y="390181"/>
                        <a:pt x="482385" y="389950"/>
                        <a:pt x="482385" y="389742"/>
                      </a:cubicBezTo>
                      <a:lnTo>
                        <a:pt x="482385" y="388654"/>
                      </a:lnTo>
                      <a:lnTo>
                        <a:pt x="482478" y="386942"/>
                      </a:lnTo>
                      <a:cubicBezTo>
                        <a:pt x="482478" y="386803"/>
                        <a:pt x="482501" y="386687"/>
                        <a:pt x="482535" y="386548"/>
                      </a:cubicBezTo>
                      <a:lnTo>
                        <a:pt x="482813" y="385507"/>
                      </a:lnTo>
                      <a:cubicBezTo>
                        <a:pt x="482871" y="385322"/>
                        <a:pt x="482952" y="385148"/>
                        <a:pt x="483044" y="384975"/>
                      </a:cubicBezTo>
                      <a:lnTo>
                        <a:pt x="483311" y="384547"/>
                      </a:lnTo>
                      <a:cubicBezTo>
                        <a:pt x="483461" y="384315"/>
                        <a:pt x="483646" y="384107"/>
                        <a:pt x="483889" y="383957"/>
                      </a:cubicBezTo>
                      <a:lnTo>
                        <a:pt x="486029" y="382510"/>
                      </a:lnTo>
                      <a:lnTo>
                        <a:pt x="486365" y="382233"/>
                      </a:lnTo>
                      <a:lnTo>
                        <a:pt x="487048" y="381782"/>
                      </a:lnTo>
                      <a:lnTo>
                        <a:pt x="488147" y="381203"/>
                      </a:lnTo>
                      <a:cubicBezTo>
                        <a:pt x="488147" y="381203"/>
                        <a:pt x="488609" y="380960"/>
                        <a:pt x="488586" y="380972"/>
                      </a:cubicBezTo>
                      <a:lnTo>
                        <a:pt x="489905" y="380254"/>
                      </a:lnTo>
                      <a:lnTo>
                        <a:pt x="490218" y="380046"/>
                      </a:lnTo>
                      <a:lnTo>
                        <a:pt x="490472" y="379861"/>
                      </a:lnTo>
                      <a:lnTo>
                        <a:pt x="489882" y="378438"/>
                      </a:lnTo>
                      <a:lnTo>
                        <a:pt x="489385" y="376726"/>
                      </a:lnTo>
                      <a:cubicBezTo>
                        <a:pt x="489327" y="376529"/>
                        <a:pt x="489304" y="376321"/>
                        <a:pt x="489304" y="376124"/>
                      </a:cubicBezTo>
                      <a:lnTo>
                        <a:pt x="489361" y="375303"/>
                      </a:lnTo>
                      <a:lnTo>
                        <a:pt x="489720" y="373232"/>
                      </a:lnTo>
                      <a:lnTo>
                        <a:pt x="489732" y="373128"/>
                      </a:lnTo>
                      <a:lnTo>
                        <a:pt x="489581" y="372468"/>
                      </a:lnTo>
                      <a:lnTo>
                        <a:pt x="489500" y="372190"/>
                      </a:lnTo>
                      <a:lnTo>
                        <a:pt x="489095" y="371427"/>
                      </a:lnTo>
                      <a:cubicBezTo>
                        <a:pt x="489003" y="371230"/>
                        <a:pt x="488933" y="371022"/>
                        <a:pt x="488899" y="370814"/>
                      </a:cubicBezTo>
                      <a:lnTo>
                        <a:pt x="488829" y="370328"/>
                      </a:lnTo>
                      <a:cubicBezTo>
                        <a:pt x="488760" y="369911"/>
                        <a:pt x="488829" y="369483"/>
                        <a:pt x="489026" y="369101"/>
                      </a:cubicBezTo>
                      <a:lnTo>
                        <a:pt x="489523" y="368153"/>
                      </a:lnTo>
                      <a:cubicBezTo>
                        <a:pt x="489662" y="367887"/>
                        <a:pt x="489847" y="367655"/>
                        <a:pt x="490090" y="367482"/>
                      </a:cubicBezTo>
                      <a:cubicBezTo>
                        <a:pt x="489986" y="367470"/>
                        <a:pt x="489894" y="367458"/>
                        <a:pt x="489778" y="367447"/>
                      </a:cubicBezTo>
                      <a:lnTo>
                        <a:pt x="489315" y="367343"/>
                      </a:lnTo>
                      <a:lnTo>
                        <a:pt x="488517" y="367077"/>
                      </a:lnTo>
                      <a:cubicBezTo>
                        <a:pt x="488343" y="367007"/>
                        <a:pt x="488181" y="366926"/>
                        <a:pt x="488031" y="366811"/>
                      </a:cubicBezTo>
                      <a:lnTo>
                        <a:pt x="487626" y="366533"/>
                      </a:lnTo>
                      <a:cubicBezTo>
                        <a:pt x="487267" y="366267"/>
                        <a:pt x="487001" y="365873"/>
                        <a:pt x="486874" y="365445"/>
                      </a:cubicBezTo>
                      <a:lnTo>
                        <a:pt x="486596" y="364404"/>
                      </a:lnTo>
                      <a:cubicBezTo>
                        <a:pt x="486504" y="364045"/>
                        <a:pt x="486504" y="363652"/>
                        <a:pt x="486608" y="363305"/>
                      </a:cubicBezTo>
                      <a:lnTo>
                        <a:pt x="486920" y="362275"/>
                      </a:lnTo>
                      <a:cubicBezTo>
                        <a:pt x="486978" y="362102"/>
                        <a:pt x="487036" y="361951"/>
                        <a:pt x="487129" y="361812"/>
                      </a:cubicBezTo>
                      <a:lnTo>
                        <a:pt x="487337" y="361465"/>
                      </a:lnTo>
                      <a:lnTo>
                        <a:pt x="486967" y="361118"/>
                      </a:lnTo>
                      <a:lnTo>
                        <a:pt x="485694" y="360933"/>
                      </a:lnTo>
                      <a:lnTo>
                        <a:pt x="483970" y="360482"/>
                      </a:lnTo>
                      <a:cubicBezTo>
                        <a:pt x="483449" y="360332"/>
                        <a:pt x="483021" y="359984"/>
                        <a:pt x="482767" y="359522"/>
                      </a:cubicBezTo>
                      <a:cubicBezTo>
                        <a:pt x="482501" y="359059"/>
                        <a:pt x="482443" y="358504"/>
                        <a:pt x="482593" y="357994"/>
                      </a:cubicBezTo>
                      <a:lnTo>
                        <a:pt x="482882" y="356965"/>
                      </a:lnTo>
                      <a:lnTo>
                        <a:pt x="483206" y="355970"/>
                      </a:lnTo>
                      <a:lnTo>
                        <a:pt x="482674" y="355449"/>
                      </a:lnTo>
                      <a:lnTo>
                        <a:pt x="482385" y="355206"/>
                      </a:lnTo>
                      <a:lnTo>
                        <a:pt x="481089" y="354281"/>
                      </a:lnTo>
                      <a:lnTo>
                        <a:pt x="479446" y="354142"/>
                      </a:lnTo>
                      <a:lnTo>
                        <a:pt x="478382" y="355009"/>
                      </a:lnTo>
                      <a:lnTo>
                        <a:pt x="478104" y="355287"/>
                      </a:lnTo>
                      <a:lnTo>
                        <a:pt x="476288" y="357208"/>
                      </a:lnTo>
                      <a:cubicBezTo>
                        <a:pt x="475941" y="357578"/>
                        <a:pt x="475466" y="357798"/>
                        <a:pt x="474969" y="357832"/>
                      </a:cubicBezTo>
                      <a:lnTo>
                        <a:pt x="474448" y="357867"/>
                      </a:lnTo>
                      <a:lnTo>
                        <a:pt x="473268" y="357867"/>
                      </a:lnTo>
                      <a:lnTo>
                        <a:pt x="472875" y="357879"/>
                      </a:lnTo>
                      <a:lnTo>
                        <a:pt x="470838" y="358156"/>
                      </a:lnTo>
                      <a:lnTo>
                        <a:pt x="469994" y="358156"/>
                      </a:lnTo>
                      <a:lnTo>
                        <a:pt x="467692" y="357925"/>
                      </a:lnTo>
                      <a:cubicBezTo>
                        <a:pt x="467518" y="357913"/>
                        <a:pt x="467344" y="357867"/>
                        <a:pt x="467182" y="357809"/>
                      </a:cubicBezTo>
                      <a:lnTo>
                        <a:pt x="466396" y="357474"/>
                      </a:lnTo>
                      <a:lnTo>
                        <a:pt x="465007" y="356676"/>
                      </a:lnTo>
                      <a:cubicBezTo>
                        <a:pt x="464579" y="356421"/>
                        <a:pt x="464255" y="356016"/>
                        <a:pt x="464116" y="355542"/>
                      </a:cubicBezTo>
                      <a:lnTo>
                        <a:pt x="463955" y="355044"/>
                      </a:lnTo>
                      <a:lnTo>
                        <a:pt x="463793" y="354304"/>
                      </a:lnTo>
                      <a:lnTo>
                        <a:pt x="463388" y="354107"/>
                      </a:lnTo>
                      <a:lnTo>
                        <a:pt x="461837" y="354420"/>
                      </a:lnTo>
                      <a:lnTo>
                        <a:pt x="461074" y="354501"/>
                      </a:lnTo>
                      <a:lnTo>
                        <a:pt x="459396" y="354581"/>
                      </a:lnTo>
                      <a:cubicBezTo>
                        <a:pt x="459199" y="354593"/>
                        <a:pt x="458991" y="354581"/>
                        <a:pt x="458794" y="354524"/>
                      </a:cubicBezTo>
                      <a:lnTo>
                        <a:pt x="458100" y="354327"/>
                      </a:lnTo>
                      <a:lnTo>
                        <a:pt x="456076" y="353586"/>
                      </a:lnTo>
                      <a:cubicBezTo>
                        <a:pt x="455902" y="353517"/>
                        <a:pt x="455728" y="353424"/>
                        <a:pt x="455578" y="353320"/>
                      </a:cubicBezTo>
                      <a:lnTo>
                        <a:pt x="453415" y="351689"/>
                      </a:lnTo>
                      <a:lnTo>
                        <a:pt x="452813" y="351087"/>
                      </a:lnTo>
                      <a:lnTo>
                        <a:pt x="452026" y="350116"/>
                      </a:lnTo>
                      <a:lnTo>
                        <a:pt x="451957" y="350127"/>
                      </a:lnTo>
                      <a:lnTo>
                        <a:pt x="451748" y="350486"/>
                      </a:lnTo>
                      <a:lnTo>
                        <a:pt x="451610" y="350775"/>
                      </a:lnTo>
                      <a:lnTo>
                        <a:pt x="450788" y="353251"/>
                      </a:lnTo>
                      <a:cubicBezTo>
                        <a:pt x="450684" y="353575"/>
                        <a:pt x="450499" y="353853"/>
                        <a:pt x="450244" y="354084"/>
                      </a:cubicBezTo>
                      <a:lnTo>
                        <a:pt x="448764" y="355426"/>
                      </a:lnTo>
                      <a:lnTo>
                        <a:pt x="448567" y="355681"/>
                      </a:lnTo>
                      <a:lnTo>
                        <a:pt x="445246" y="360170"/>
                      </a:lnTo>
                      <a:lnTo>
                        <a:pt x="444564" y="361917"/>
                      </a:lnTo>
                      <a:lnTo>
                        <a:pt x="443673" y="363976"/>
                      </a:lnTo>
                      <a:cubicBezTo>
                        <a:pt x="443592" y="364161"/>
                        <a:pt x="443476" y="364346"/>
                        <a:pt x="443326" y="364508"/>
                      </a:cubicBezTo>
                      <a:lnTo>
                        <a:pt x="442990" y="364867"/>
                      </a:lnTo>
                      <a:cubicBezTo>
                        <a:pt x="442736" y="365145"/>
                        <a:pt x="442389" y="365353"/>
                        <a:pt x="442030" y="365457"/>
                      </a:cubicBezTo>
                      <a:lnTo>
                        <a:pt x="439647" y="366047"/>
                      </a:lnTo>
                      <a:lnTo>
                        <a:pt x="437622" y="366244"/>
                      </a:lnTo>
                      <a:lnTo>
                        <a:pt x="437448" y="366278"/>
                      </a:lnTo>
                      <a:lnTo>
                        <a:pt x="435748" y="367100"/>
                      </a:lnTo>
                      <a:lnTo>
                        <a:pt x="435574" y="367192"/>
                      </a:lnTo>
                      <a:lnTo>
                        <a:pt x="433515" y="369252"/>
                      </a:lnTo>
                      <a:cubicBezTo>
                        <a:pt x="433376" y="369391"/>
                        <a:pt x="433237" y="369495"/>
                        <a:pt x="433075" y="369587"/>
                      </a:cubicBezTo>
                      <a:lnTo>
                        <a:pt x="432624" y="369842"/>
                      </a:lnTo>
                      <a:cubicBezTo>
                        <a:pt x="432450" y="369934"/>
                        <a:pt x="432265" y="370004"/>
                        <a:pt x="432057" y="370038"/>
                      </a:cubicBezTo>
                      <a:lnTo>
                        <a:pt x="430483" y="370374"/>
                      </a:lnTo>
                      <a:cubicBezTo>
                        <a:pt x="430032" y="370467"/>
                        <a:pt x="429546" y="370397"/>
                        <a:pt x="429130" y="370177"/>
                      </a:cubicBezTo>
                      <a:lnTo>
                        <a:pt x="428123" y="369634"/>
                      </a:lnTo>
                      <a:lnTo>
                        <a:pt x="427556" y="369240"/>
                      </a:lnTo>
                      <a:cubicBezTo>
                        <a:pt x="427244" y="369043"/>
                        <a:pt x="427013" y="368743"/>
                        <a:pt x="426862" y="368396"/>
                      </a:cubicBezTo>
                      <a:lnTo>
                        <a:pt x="426434" y="367424"/>
                      </a:lnTo>
                      <a:cubicBezTo>
                        <a:pt x="426434" y="367424"/>
                        <a:pt x="426226" y="366926"/>
                        <a:pt x="426226" y="366938"/>
                      </a:cubicBezTo>
                      <a:lnTo>
                        <a:pt x="426064" y="366579"/>
                      </a:lnTo>
                      <a:lnTo>
                        <a:pt x="425636" y="365897"/>
                      </a:lnTo>
                      <a:lnTo>
                        <a:pt x="425485" y="365711"/>
                      </a:lnTo>
                      <a:lnTo>
                        <a:pt x="424548" y="364913"/>
                      </a:lnTo>
                      <a:lnTo>
                        <a:pt x="424340" y="364797"/>
                      </a:lnTo>
                      <a:lnTo>
                        <a:pt x="423449" y="364381"/>
                      </a:lnTo>
                      <a:cubicBezTo>
                        <a:pt x="423287" y="364300"/>
                        <a:pt x="423125" y="364207"/>
                        <a:pt x="422986" y="364092"/>
                      </a:cubicBezTo>
                      <a:lnTo>
                        <a:pt x="422593" y="363745"/>
                      </a:lnTo>
                      <a:cubicBezTo>
                        <a:pt x="422454" y="363640"/>
                        <a:pt x="422327" y="363490"/>
                        <a:pt x="422234" y="363340"/>
                      </a:cubicBezTo>
                      <a:lnTo>
                        <a:pt x="421633" y="362449"/>
                      </a:lnTo>
                      <a:lnTo>
                        <a:pt x="421286" y="361824"/>
                      </a:lnTo>
                      <a:cubicBezTo>
                        <a:pt x="421147" y="361558"/>
                        <a:pt x="421077" y="361280"/>
                        <a:pt x="421054" y="360979"/>
                      </a:cubicBezTo>
                      <a:lnTo>
                        <a:pt x="420950" y="358978"/>
                      </a:lnTo>
                      <a:lnTo>
                        <a:pt x="420869" y="358573"/>
                      </a:lnTo>
                      <a:lnTo>
                        <a:pt x="420834" y="357728"/>
                      </a:lnTo>
                      <a:cubicBezTo>
                        <a:pt x="420823" y="357497"/>
                        <a:pt x="420857" y="357289"/>
                        <a:pt x="420927" y="357057"/>
                      </a:cubicBezTo>
                      <a:lnTo>
                        <a:pt x="421251" y="356062"/>
                      </a:lnTo>
                      <a:lnTo>
                        <a:pt x="421343" y="355773"/>
                      </a:lnTo>
                      <a:lnTo>
                        <a:pt x="421505" y="353829"/>
                      </a:lnTo>
                      <a:lnTo>
                        <a:pt x="421690" y="351967"/>
                      </a:lnTo>
                      <a:lnTo>
                        <a:pt x="422362" y="348935"/>
                      </a:lnTo>
                      <a:lnTo>
                        <a:pt x="422396" y="348542"/>
                      </a:lnTo>
                      <a:lnTo>
                        <a:pt x="422535" y="346460"/>
                      </a:lnTo>
                      <a:cubicBezTo>
                        <a:pt x="422547" y="346321"/>
                        <a:pt x="422558" y="346193"/>
                        <a:pt x="422604" y="346055"/>
                      </a:cubicBezTo>
                      <a:lnTo>
                        <a:pt x="422743" y="345546"/>
                      </a:lnTo>
                      <a:cubicBezTo>
                        <a:pt x="422801" y="345372"/>
                        <a:pt x="422859" y="345198"/>
                        <a:pt x="422975" y="345037"/>
                      </a:cubicBezTo>
                      <a:lnTo>
                        <a:pt x="423808" y="343660"/>
                      </a:lnTo>
                      <a:cubicBezTo>
                        <a:pt x="423912" y="343498"/>
                        <a:pt x="424039" y="343347"/>
                        <a:pt x="424166" y="343232"/>
                      </a:cubicBezTo>
                      <a:lnTo>
                        <a:pt x="425740" y="341774"/>
                      </a:lnTo>
                      <a:lnTo>
                        <a:pt x="426573" y="341149"/>
                      </a:lnTo>
                      <a:lnTo>
                        <a:pt x="429882" y="339367"/>
                      </a:lnTo>
                      <a:cubicBezTo>
                        <a:pt x="429882" y="339367"/>
                        <a:pt x="430345" y="339113"/>
                        <a:pt x="430310" y="339136"/>
                      </a:cubicBezTo>
                      <a:lnTo>
                        <a:pt x="430726" y="338893"/>
                      </a:lnTo>
                      <a:lnTo>
                        <a:pt x="432450" y="337782"/>
                      </a:lnTo>
                      <a:lnTo>
                        <a:pt x="432844" y="337516"/>
                      </a:lnTo>
                      <a:lnTo>
                        <a:pt x="434116" y="336568"/>
                      </a:lnTo>
                      <a:lnTo>
                        <a:pt x="434741" y="336174"/>
                      </a:lnTo>
                      <a:cubicBezTo>
                        <a:pt x="434926" y="336070"/>
                        <a:pt x="435134" y="335989"/>
                        <a:pt x="435354" y="335943"/>
                      </a:cubicBezTo>
                      <a:lnTo>
                        <a:pt x="436731" y="335654"/>
                      </a:lnTo>
                      <a:lnTo>
                        <a:pt x="436939" y="335561"/>
                      </a:lnTo>
                      <a:lnTo>
                        <a:pt x="437217" y="335411"/>
                      </a:lnTo>
                      <a:lnTo>
                        <a:pt x="438397" y="334578"/>
                      </a:lnTo>
                      <a:lnTo>
                        <a:pt x="438721" y="334311"/>
                      </a:lnTo>
                      <a:lnTo>
                        <a:pt x="440063" y="333120"/>
                      </a:lnTo>
                      <a:lnTo>
                        <a:pt x="441428" y="332183"/>
                      </a:lnTo>
                      <a:lnTo>
                        <a:pt x="442018" y="331836"/>
                      </a:lnTo>
                      <a:lnTo>
                        <a:pt x="443314" y="331141"/>
                      </a:lnTo>
                      <a:lnTo>
                        <a:pt x="443430" y="331037"/>
                      </a:lnTo>
                      <a:lnTo>
                        <a:pt x="443939" y="330459"/>
                      </a:lnTo>
                      <a:lnTo>
                        <a:pt x="443997" y="330366"/>
                      </a:lnTo>
                      <a:lnTo>
                        <a:pt x="444344" y="329186"/>
                      </a:lnTo>
                      <a:lnTo>
                        <a:pt x="444355" y="329128"/>
                      </a:lnTo>
                      <a:lnTo>
                        <a:pt x="443985" y="327080"/>
                      </a:lnTo>
                      <a:lnTo>
                        <a:pt x="443997" y="326294"/>
                      </a:lnTo>
                      <a:lnTo>
                        <a:pt x="444182" y="324697"/>
                      </a:lnTo>
                      <a:cubicBezTo>
                        <a:pt x="444217" y="324350"/>
                        <a:pt x="444344" y="324014"/>
                        <a:pt x="444552" y="323737"/>
                      </a:cubicBezTo>
                      <a:lnTo>
                        <a:pt x="444841" y="323332"/>
                      </a:lnTo>
                      <a:cubicBezTo>
                        <a:pt x="444934" y="323193"/>
                        <a:pt x="445050" y="323077"/>
                        <a:pt x="445177" y="322973"/>
                      </a:cubicBezTo>
                      <a:lnTo>
                        <a:pt x="446484" y="321920"/>
                      </a:lnTo>
                      <a:lnTo>
                        <a:pt x="447884" y="321053"/>
                      </a:lnTo>
                      <a:lnTo>
                        <a:pt x="448035" y="320937"/>
                      </a:lnTo>
                      <a:lnTo>
                        <a:pt x="448532" y="320312"/>
                      </a:lnTo>
                      <a:lnTo>
                        <a:pt x="448625" y="320162"/>
                      </a:lnTo>
                      <a:lnTo>
                        <a:pt x="448868" y="319421"/>
                      </a:lnTo>
                      <a:cubicBezTo>
                        <a:pt x="448868" y="319421"/>
                        <a:pt x="449030" y="318912"/>
                        <a:pt x="449018" y="318924"/>
                      </a:cubicBezTo>
                      <a:lnTo>
                        <a:pt x="449134" y="318577"/>
                      </a:lnTo>
                      <a:lnTo>
                        <a:pt x="449377" y="316772"/>
                      </a:lnTo>
                      <a:lnTo>
                        <a:pt x="449365" y="316413"/>
                      </a:lnTo>
                      <a:cubicBezTo>
                        <a:pt x="449354" y="316251"/>
                        <a:pt x="449365" y="316101"/>
                        <a:pt x="449400" y="315950"/>
                      </a:cubicBezTo>
                      <a:lnTo>
                        <a:pt x="449492" y="315464"/>
                      </a:lnTo>
                      <a:cubicBezTo>
                        <a:pt x="449562" y="315140"/>
                        <a:pt x="449701" y="314851"/>
                        <a:pt x="449920" y="314597"/>
                      </a:cubicBezTo>
                      <a:lnTo>
                        <a:pt x="451320" y="312908"/>
                      </a:lnTo>
                      <a:cubicBezTo>
                        <a:pt x="451506" y="312699"/>
                        <a:pt x="451748" y="312514"/>
                        <a:pt x="452015" y="312398"/>
                      </a:cubicBezTo>
                      <a:lnTo>
                        <a:pt x="455891" y="310698"/>
                      </a:lnTo>
                      <a:lnTo>
                        <a:pt x="456295" y="310489"/>
                      </a:lnTo>
                      <a:lnTo>
                        <a:pt x="457244" y="309980"/>
                      </a:lnTo>
                      <a:cubicBezTo>
                        <a:pt x="457452" y="309876"/>
                        <a:pt x="457684" y="309795"/>
                        <a:pt x="457927" y="309772"/>
                      </a:cubicBezTo>
                      <a:lnTo>
                        <a:pt x="458459" y="309703"/>
                      </a:lnTo>
                      <a:lnTo>
                        <a:pt x="459801" y="309564"/>
                      </a:lnTo>
                      <a:lnTo>
                        <a:pt x="460113" y="309298"/>
                      </a:lnTo>
                      <a:lnTo>
                        <a:pt x="460229" y="308499"/>
                      </a:lnTo>
                      <a:lnTo>
                        <a:pt x="460241" y="308314"/>
                      </a:lnTo>
                      <a:lnTo>
                        <a:pt x="459986" y="307019"/>
                      </a:lnTo>
                      <a:lnTo>
                        <a:pt x="459905" y="306706"/>
                      </a:lnTo>
                      <a:lnTo>
                        <a:pt x="459581" y="305943"/>
                      </a:lnTo>
                      <a:lnTo>
                        <a:pt x="458401" y="305341"/>
                      </a:lnTo>
                      <a:cubicBezTo>
                        <a:pt x="457881" y="305075"/>
                        <a:pt x="457510" y="304577"/>
                        <a:pt x="457371" y="304022"/>
                      </a:cubicBezTo>
                      <a:lnTo>
                        <a:pt x="457256" y="303536"/>
                      </a:lnTo>
                      <a:cubicBezTo>
                        <a:pt x="457233" y="303397"/>
                        <a:pt x="457221" y="303258"/>
                        <a:pt x="457198" y="303108"/>
                      </a:cubicBezTo>
                      <a:lnTo>
                        <a:pt x="457186" y="302044"/>
                      </a:lnTo>
                      <a:cubicBezTo>
                        <a:pt x="457186" y="301835"/>
                        <a:pt x="457209" y="301627"/>
                        <a:pt x="457279" y="301430"/>
                      </a:cubicBezTo>
                      <a:lnTo>
                        <a:pt x="457429" y="300944"/>
                      </a:lnTo>
                      <a:cubicBezTo>
                        <a:pt x="457499" y="300702"/>
                        <a:pt x="457614" y="300493"/>
                        <a:pt x="457776" y="300285"/>
                      </a:cubicBezTo>
                      <a:lnTo>
                        <a:pt x="458366" y="299533"/>
                      </a:lnTo>
                      <a:lnTo>
                        <a:pt x="458575" y="299174"/>
                      </a:lnTo>
                      <a:lnTo>
                        <a:pt x="459199" y="298145"/>
                      </a:lnTo>
                      <a:lnTo>
                        <a:pt x="459095" y="297184"/>
                      </a:lnTo>
                      <a:lnTo>
                        <a:pt x="459014" y="296907"/>
                      </a:lnTo>
                      <a:lnTo>
                        <a:pt x="458471" y="295449"/>
                      </a:lnTo>
                      <a:cubicBezTo>
                        <a:pt x="458401" y="295287"/>
                        <a:pt x="458366" y="295113"/>
                        <a:pt x="458355" y="294940"/>
                      </a:cubicBezTo>
                      <a:lnTo>
                        <a:pt x="458297" y="294061"/>
                      </a:lnTo>
                      <a:lnTo>
                        <a:pt x="458436" y="292452"/>
                      </a:lnTo>
                      <a:cubicBezTo>
                        <a:pt x="458459" y="292140"/>
                        <a:pt x="458552" y="291851"/>
                        <a:pt x="458714" y="291585"/>
                      </a:cubicBezTo>
                      <a:lnTo>
                        <a:pt x="459199" y="290844"/>
                      </a:lnTo>
                      <a:lnTo>
                        <a:pt x="460171" y="289733"/>
                      </a:lnTo>
                      <a:lnTo>
                        <a:pt x="460356" y="289456"/>
                      </a:lnTo>
                      <a:lnTo>
                        <a:pt x="461305" y="287824"/>
                      </a:lnTo>
                      <a:lnTo>
                        <a:pt x="461374" y="287639"/>
                      </a:lnTo>
                      <a:lnTo>
                        <a:pt x="461652" y="286251"/>
                      </a:lnTo>
                      <a:lnTo>
                        <a:pt x="461722" y="285811"/>
                      </a:lnTo>
                      <a:lnTo>
                        <a:pt x="461884" y="284261"/>
                      </a:lnTo>
                      <a:cubicBezTo>
                        <a:pt x="461907" y="284087"/>
                        <a:pt x="461941" y="283926"/>
                        <a:pt x="461999" y="283764"/>
                      </a:cubicBezTo>
                      <a:lnTo>
                        <a:pt x="462173" y="283301"/>
                      </a:lnTo>
                      <a:cubicBezTo>
                        <a:pt x="462312" y="282954"/>
                        <a:pt x="462531" y="282641"/>
                        <a:pt x="462832" y="282421"/>
                      </a:cubicBezTo>
                      <a:lnTo>
                        <a:pt x="465401" y="280443"/>
                      </a:lnTo>
                      <a:lnTo>
                        <a:pt x="467425" y="278962"/>
                      </a:lnTo>
                      <a:lnTo>
                        <a:pt x="467437" y="278950"/>
                      </a:lnTo>
                      <a:lnTo>
                        <a:pt x="467900" y="277979"/>
                      </a:lnTo>
                      <a:lnTo>
                        <a:pt x="467958" y="277724"/>
                      </a:lnTo>
                      <a:lnTo>
                        <a:pt x="468224" y="276174"/>
                      </a:lnTo>
                      <a:cubicBezTo>
                        <a:pt x="468259" y="275989"/>
                        <a:pt x="468316" y="275815"/>
                        <a:pt x="468397" y="275653"/>
                      </a:cubicBezTo>
                      <a:lnTo>
                        <a:pt x="468629" y="275167"/>
                      </a:lnTo>
                      <a:lnTo>
                        <a:pt x="469415" y="273686"/>
                      </a:lnTo>
                      <a:cubicBezTo>
                        <a:pt x="469554" y="273420"/>
                        <a:pt x="469739" y="273189"/>
                        <a:pt x="469982" y="273015"/>
                      </a:cubicBezTo>
                      <a:lnTo>
                        <a:pt x="470399" y="272691"/>
                      </a:lnTo>
                      <a:lnTo>
                        <a:pt x="471000" y="272298"/>
                      </a:lnTo>
                      <a:cubicBezTo>
                        <a:pt x="471000" y="272298"/>
                        <a:pt x="471452" y="272020"/>
                        <a:pt x="471440" y="272032"/>
                      </a:cubicBezTo>
                      <a:cubicBezTo>
                        <a:pt x="471440" y="272032"/>
                        <a:pt x="471891" y="271743"/>
                        <a:pt x="471880" y="271754"/>
                      </a:cubicBezTo>
                      <a:lnTo>
                        <a:pt x="472331" y="271465"/>
                      </a:lnTo>
                      <a:lnTo>
                        <a:pt x="473766" y="270644"/>
                      </a:lnTo>
                      <a:lnTo>
                        <a:pt x="473951" y="270528"/>
                      </a:lnTo>
                      <a:lnTo>
                        <a:pt x="474737" y="269695"/>
                      </a:lnTo>
                      <a:lnTo>
                        <a:pt x="474934" y="268515"/>
                      </a:lnTo>
                      <a:lnTo>
                        <a:pt x="475096" y="267878"/>
                      </a:lnTo>
                      <a:cubicBezTo>
                        <a:pt x="475119" y="267728"/>
                        <a:pt x="475177" y="267601"/>
                        <a:pt x="475247" y="267473"/>
                      </a:cubicBezTo>
                      <a:lnTo>
                        <a:pt x="475941" y="266027"/>
                      </a:lnTo>
                      <a:lnTo>
                        <a:pt x="476392" y="265194"/>
                      </a:lnTo>
                      <a:lnTo>
                        <a:pt x="477179" y="264165"/>
                      </a:lnTo>
                      <a:lnTo>
                        <a:pt x="477387" y="262059"/>
                      </a:lnTo>
                      <a:lnTo>
                        <a:pt x="477780" y="260451"/>
                      </a:lnTo>
                      <a:lnTo>
                        <a:pt x="478347" y="258773"/>
                      </a:lnTo>
                      <a:cubicBezTo>
                        <a:pt x="478417" y="258576"/>
                        <a:pt x="478521" y="258368"/>
                        <a:pt x="478660" y="258194"/>
                      </a:cubicBezTo>
                      <a:lnTo>
                        <a:pt x="478984" y="257778"/>
                      </a:lnTo>
                      <a:lnTo>
                        <a:pt x="479770" y="256910"/>
                      </a:lnTo>
                      <a:cubicBezTo>
                        <a:pt x="479770" y="256378"/>
                        <a:pt x="479967" y="255881"/>
                        <a:pt x="480349" y="255510"/>
                      </a:cubicBezTo>
                      <a:lnTo>
                        <a:pt x="480673" y="255186"/>
                      </a:lnTo>
                      <a:cubicBezTo>
                        <a:pt x="480071" y="254689"/>
                        <a:pt x="479805" y="253902"/>
                        <a:pt x="480002" y="253139"/>
                      </a:cubicBezTo>
                      <a:lnTo>
                        <a:pt x="480268" y="252097"/>
                      </a:lnTo>
                      <a:lnTo>
                        <a:pt x="480430" y="251611"/>
                      </a:lnTo>
                      <a:lnTo>
                        <a:pt x="480164" y="251415"/>
                      </a:lnTo>
                      <a:lnTo>
                        <a:pt x="478822" y="250281"/>
                      </a:lnTo>
                      <a:lnTo>
                        <a:pt x="478278" y="249691"/>
                      </a:lnTo>
                      <a:cubicBezTo>
                        <a:pt x="478174" y="249575"/>
                        <a:pt x="478093" y="249448"/>
                        <a:pt x="478023" y="249332"/>
                      </a:cubicBezTo>
                      <a:lnTo>
                        <a:pt x="477248" y="247909"/>
                      </a:lnTo>
                      <a:cubicBezTo>
                        <a:pt x="477144" y="247724"/>
                        <a:pt x="477063" y="247504"/>
                        <a:pt x="477017" y="247284"/>
                      </a:cubicBezTo>
                      <a:lnTo>
                        <a:pt x="476936" y="246787"/>
                      </a:lnTo>
                      <a:cubicBezTo>
                        <a:pt x="476878" y="246521"/>
                        <a:pt x="476901" y="246255"/>
                        <a:pt x="476959" y="245989"/>
                      </a:cubicBezTo>
                      <a:lnTo>
                        <a:pt x="477294" y="244554"/>
                      </a:lnTo>
                      <a:lnTo>
                        <a:pt x="477318" y="244299"/>
                      </a:lnTo>
                      <a:lnTo>
                        <a:pt x="477306" y="243883"/>
                      </a:lnTo>
                      <a:cubicBezTo>
                        <a:pt x="477306" y="243883"/>
                        <a:pt x="477294" y="243351"/>
                        <a:pt x="477294" y="243362"/>
                      </a:cubicBezTo>
                      <a:cubicBezTo>
                        <a:pt x="477294" y="243362"/>
                        <a:pt x="477271" y="242830"/>
                        <a:pt x="477271" y="242853"/>
                      </a:cubicBezTo>
                      <a:lnTo>
                        <a:pt x="477237" y="241997"/>
                      </a:lnTo>
                      <a:lnTo>
                        <a:pt x="477167" y="241789"/>
                      </a:lnTo>
                      <a:lnTo>
                        <a:pt x="476843" y="240933"/>
                      </a:lnTo>
                      <a:lnTo>
                        <a:pt x="476704" y="240609"/>
                      </a:lnTo>
                      <a:lnTo>
                        <a:pt x="475663" y="238908"/>
                      </a:lnTo>
                      <a:lnTo>
                        <a:pt x="475466" y="238595"/>
                      </a:lnTo>
                      <a:lnTo>
                        <a:pt x="473777" y="236629"/>
                      </a:lnTo>
                      <a:lnTo>
                        <a:pt x="472748" y="235148"/>
                      </a:lnTo>
                      <a:cubicBezTo>
                        <a:pt x="472539" y="234824"/>
                        <a:pt x="472412" y="234465"/>
                        <a:pt x="472400" y="234083"/>
                      </a:cubicBezTo>
                      <a:lnTo>
                        <a:pt x="472343" y="231943"/>
                      </a:lnTo>
                      <a:cubicBezTo>
                        <a:pt x="472343" y="231654"/>
                        <a:pt x="472400" y="231364"/>
                        <a:pt x="472505" y="231098"/>
                      </a:cubicBezTo>
                      <a:lnTo>
                        <a:pt x="473164" y="229617"/>
                      </a:lnTo>
                      <a:cubicBezTo>
                        <a:pt x="473245" y="229421"/>
                        <a:pt x="473349" y="229247"/>
                        <a:pt x="473500" y="229085"/>
                      </a:cubicBezTo>
                      <a:lnTo>
                        <a:pt x="473824" y="228727"/>
                      </a:lnTo>
                      <a:cubicBezTo>
                        <a:pt x="474078" y="228449"/>
                        <a:pt x="474402" y="228229"/>
                        <a:pt x="474761" y="228125"/>
                      </a:cubicBezTo>
                      <a:lnTo>
                        <a:pt x="475790" y="227813"/>
                      </a:lnTo>
                      <a:cubicBezTo>
                        <a:pt x="476045" y="227743"/>
                        <a:pt x="476323" y="227720"/>
                        <a:pt x="476612" y="227743"/>
                      </a:cubicBezTo>
                      <a:lnTo>
                        <a:pt x="478810" y="228056"/>
                      </a:lnTo>
                      <a:lnTo>
                        <a:pt x="480002" y="228333"/>
                      </a:lnTo>
                      <a:cubicBezTo>
                        <a:pt x="480152" y="228356"/>
                        <a:pt x="480279" y="228414"/>
                        <a:pt x="480418" y="228484"/>
                      </a:cubicBezTo>
                      <a:lnTo>
                        <a:pt x="480869" y="228692"/>
                      </a:lnTo>
                      <a:cubicBezTo>
                        <a:pt x="481182" y="228854"/>
                        <a:pt x="481460" y="229085"/>
                        <a:pt x="481645" y="229375"/>
                      </a:cubicBezTo>
                      <a:lnTo>
                        <a:pt x="482246" y="230254"/>
                      </a:lnTo>
                      <a:cubicBezTo>
                        <a:pt x="482397" y="230462"/>
                        <a:pt x="482489" y="230693"/>
                        <a:pt x="482535" y="230936"/>
                      </a:cubicBezTo>
                      <a:lnTo>
                        <a:pt x="482697" y="231688"/>
                      </a:lnTo>
                      <a:lnTo>
                        <a:pt x="482929" y="233748"/>
                      </a:lnTo>
                      <a:lnTo>
                        <a:pt x="482987" y="234060"/>
                      </a:lnTo>
                      <a:lnTo>
                        <a:pt x="483611" y="235969"/>
                      </a:lnTo>
                      <a:cubicBezTo>
                        <a:pt x="483611" y="235969"/>
                        <a:pt x="483785" y="236478"/>
                        <a:pt x="483773" y="236478"/>
                      </a:cubicBezTo>
                      <a:cubicBezTo>
                        <a:pt x="483773" y="236478"/>
                        <a:pt x="483947" y="236987"/>
                        <a:pt x="483947" y="236976"/>
                      </a:cubicBezTo>
                      <a:lnTo>
                        <a:pt x="485648" y="242009"/>
                      </a:lnTo>
                      <a:lnTo>
                        <a:pt x="485810" y="242402"/>
                      </a:lnTo>
                      <a:lnTo>
                        <a:pt x="485995" y="242830"/>
                      </a:lnTo>
                      <a:lnTo>
                        <a:pt x="486030" y="242911"/>
                      </a:lnTo>
                      <a:lnTo>
                        <a:pt x="486562" y="243374"/>
                      </a:lnTo>
                      <a:lnTo>
                        <a:pt x="487557" y="244415"/>
                      </a:lnTo>
                      <a:lnTo>
                        <a:pt x="487383" y="242957"/>
                      </a:lnTo>
                      <a:cubicBezTo>
                        <a:pt x="487383" y="242957"/>
                        <a:pt x="487314" y="242425"/>
                        <a:pt x="487314" y="242437"/>
                      </a:cubicBezTo>
                      <a:lnTo>
                        <a:pt x="487059" y="240296"/>
                      </a:lnTo>
                      <a:cubicBezTo>
                        <a:pt x="487036" y="240146"/>
                        <a:pt x="487036" y="239984"/>
                        <a:pt x="487048" y="239845"/>
                      </a:cubicBezTo>
                      <a:lnTo>
                        <a:pt x="487117" y="239313"/>
                      </a:lnTo>
                      <a:lnTo>
                        <a:pt x="487429" y="237589"/>
                      </a:lnTo>
                      <a:cubicBezTo>
                        <a:pt x="487487" y="237300"/>
                        <a:pt x="487603" y="237010"/>
                        <a:pt x="487777" y="236767"/>
                      </a:cubicBezTo>
                      <a:lnTo>
                        <a:pt x="488089" y="236339"/>
                      </a:lnTo>
                      <a:lnTo>
                        <a:pt x="488876" y="235402"/>
                      </a:lnTo>
                      <a:lnTo>
                        <a:pt x="489639" y="234696"/>
                      </a:lnTo>
                      <a:lnTo>
                        <a:pt x="490657" y="233991"/>
                      </a:lnTo>
                      <a:lnTo>
                        <a:pt x="490368" y="233713"/>
                      </a:lnTo>
                      <a:lnTo>
                        <a:pt x="490079" y="233482"/>
                      </a:lnTo>
                      <a:lnTo>
                        <a:pt x="488390" y="232313"/>
                      </a:lnTo>
                      <a:lnTo>
                        <a:pt x="487973" y="232047"/>
                      </a:lnTo>
                      <a:lnTo>
                        <a:pt x="486099" y="230855"/>
                      </a:lnTo>
                      <a:cubicBezTo>
                        <a:pt x="485937" y="230740"/>
                        <a:pt x="485775" y="230589"/>
                        <a:pt x="485659" y="230427"/>
                      </a:cubicBezTo>
                      <a:lnTo>
                        <a:pt x="484653" y="229155"/>
                      </a:lnTo>
                      <a:cubicBezTo>
                        <a:pt x="484468" y="228900"/>
                        <a:pt x="484329" y="228611"/>
                        <a:pt x="484259" y="228287"/>
                      </a:cubicBezTo>
                      <a:lnTo>
                        <a:pt x="484178" y="227824"/>
                      </a:lnTo>
                      <a:cubicBezTo>
                        <a:pt x="484109" y="227489"/>
                        <a:pt x="484144" y="227141"/>
                        <a:pt x="484259" y="226806"/>
                      </a:cubicBezTo>
                      <a:lnTo>
                        <a:pt x="484780" y="225279"/>
                      </a:lnTo>
                      <a:lnTo>
                        <a:pt x="485659" y="222895"/>
                      </a:lnTo>
                      <a:lnTo>
                        <a:pt x="485694" y="222664"/>
                      </a:lnTo>
                      <a:lnTo>
                        <a:pt x="485787" y="220882"/>
                      </a:lnTo>
                      <a:lnTo>
                        <a:pt x="485729" y="220616"/>
                      </a:lnTo>
                      <a:lnTo>
                        <a:pt x="485301" y="218649"/>
                      </a:lnTo>
                      <a:lnTo>
                        <a:pt x="485185" y="218291"/>
                      </a:lnTo>
                      <a:lnTo>
                        <a:pt x="484699" y="217041"/>
                      </a:lnTo>
                      <a:lnTo>
                        <a:pt x="484595" y="216879"/>
                      </a:lnTo>
                      <a:lnTo>
                        <a:pt x="483982" y="216139"/>
                      </a:lnTo>
                      <a:cubicBezTo>
                        <a:pt x="483982" y="216139"/>
                        <a:pt x="483635" y="215734"/>
                        <a:pt x="483646" y="215745"/>
                      </a:cubicBezTo>
                      <a:lnTo>
                        <a:pt x="483403" y="215468"/>
                      </a:lnTo>
                      <a:lnTo>
                        <a:pt x="481622" y="213998"/>
                      </a:lnTo>
                      <a:lnTo>
                        <a:pt x="481448" y="213987"/>
                      </a:lnTo>
                      <a:lnTo>
                        <a:pt x="481355" y="214010"/>
                      </a:lnTo>
                      <a:lnTo>
                        <a:pt x="480511" y="214357"/>
                      </a:lnTo>
                      <a:cubicBezTo>
                        <a:pt x="479967" y="214588"/>
                        <a:pt x="479331" y="214554"/>
                        <a:pt x="478799" y="214276"/>
                      </a:cubicBezTo>
                      <a:lnTo>
                        <a:pt x="478394" y="214068"/>
                      </a:lnTo>
                      <a:cubicBezTo>
                        <a:pt x="478209" y="213975"/>
                        <a:pt x="478047" y="213860"/>
                        <a:pt x="477908" y="213721"/>
                      </a:cubicBezTo>
                      <a:lnTo>
                        <a:pt x="477318" y="213108"/>
                      </a:lnTo>
                      <a:lnTo>
                        <a:pt x="476704" y="212240"/>
                      </a:lnTo>
                      <a:lnTo>
                        <a:pt x="476427" y="212147"/>
                      </a:lnTo>
                      <a:lnTo>
                        <a:pt x="475987" y="212008"/>
                      </a:lnTo>
                      <a:lnTo>
                        <a:pt x="475467" y="211870"/>
                      </a:lnTo>
                      <a:cubicBezTo>
                        <a:pt x="475467" y="211870"/>
                        <a:pt x="474946" y="211719"/>
                        <a:pt x="474957" y="211719"/>
                      </a:cubicBezTo>
                      <a:lnTo>
                        <a:pt x="474495" y="211603"/>
                      </a:lnTo>
                      <a:lnTo>
                        <a:pt x="473072" y="211291"/>
                      </a:lnTo>
                      <a:lnTo>
                        <a:pt x="471903" y="211951"/>
                      </a:lnTo>
                      <a:lnTo>
                        <a:pt x="470862" y="212448"/>
                      </a:lnTo>
                      <a:cubicBezTo>
                        <a:pt x="470515" y="212610"/>
                        <a:pt x="470144" y="212679"/>
                        <a:pt x="469751" y="212622"/>
                      </a:cubicBezTo>
                      <a:lnTo>
                        <a:pt x="468351" y="212425"/>
                      </a:lnTo>
                      <a:lnTo>
                        <a:pt x="468340" y="212437"/>
                      </a:lnTo>
                      <a:lnTo>
                        <a:pt x="468073" y="214114"/>
                      </a:lnTo>
                      <a:lnTo>
                        <a:pt x="467703" y="215792"/>
                      </a:lnTo>
                      <a:cubicBezTo>
                        <a:pt x="467645" y="216000"/>
                        <a:pt x="467564" y="216220"/>
                        <a:pt x="467449" y="216405"/>
                      </a:cubicBezTo>
                      <a:lnTo>
                        <a:pt x="466616" y="217678"/>
                      </a:lnTo>
                      <a:lnTo>
                        <a:pt x="466546" y="217816"/>
                      </a:lnTo>
                      <a:lnTo>
                        <a:pt x="466176" y="219691"/>
                      </a:lnTo>
                      <a:lnTo>
                        <a:pt x="465401" y="222895"/>
                      </a:lnTo>
                      <a:lnTo>
                        <a:pt x="464637" y="225047"/>
                      </a:lnTo>
                      <a:lnTo>
                        <a:pt x="464545" y="225394"/>
                      </a:lnTo>
                      <a:lnTo>
                        <a:pt x="464383" y="226320"/>
                      </a:lnTo>
                      <a:cubicBezTo>
                        <a:pt x="464348" y="226517"/>
                        <a:pt x="464290" y="226725"/>
                        <a:pt x="464198" y="226899"/>
                      </a:cubicBezTo>
                      <a:lnTo>
                        <a:pt x="463966" y="227361"/>
                      </a:lnTo>
                      <a:cubicBezTo>
                        <a:pt x="463885" y="227512"/>
                        <a:pt x="463793" y="227651"/>
                        <a:pt x="463677" y="227778"/>
                      </a:cubicBezTo>
                      <a:lnTo>
                        <a:pt x="462971" y="228576"/>
                      </a:lnTo>
                      <a:cubicBezTo>
                        <a:pt x="462798" y="228773"/>
                        <a:pt x="462578" y="228946"/>
                        <a:pt x="462346" y="229062"/>
                      </a:cubicBezTo>
                      <a:lnTo>
                        <a:pt x="461861" y="229305"/>
                      </a:lnTo>
                      <a:lnTo>
                        <a:pt x="459790" y="230231"/>
                      </a:lnTo>
                      <a:lnTo>
                        <a:pt x="458367" y="230693"/>
                      </a:lnTo>
                      <a:lnTo>
                        <a:pt x="458355" y="230693"/>
                      </a:lnTo>
                      <a:lnTo>
                        <a:pt x="458170" y="230890"/>
                      </a:lnTo>
                      <a:cubicBezTo>
                        <a:pt x="458077" y="230994"/>
                        <a:pt x="457973" y="231087"/>
                        <a:pt x="457846" y="231168"/>
                      </a:cubicBezTo>
                      <a:lnTo>
                        <a:pt x="457429" y="231480"/>
                      </a:lnTo>
                      <a:cubicBezTo>
                        <a:pt x="457279" y="231584"/>
                        <a:pt x="457117" y="231665"/>
                        <a:pt x="456943" y="231723"/>
                      </a:cubicBezTo>
                      <a:lnTo>
                        <a:pt x="456481" y="231897"/>
                      </a:lnTo>
                      <a:lnTo>
                        <a:pt x="456064" y="232070"/>
                      </a:lnTo>
                      <a:lnTo>
                        <a:pt x="454595" y="232706"/>
                      </a:lnTo>
                      <a:cubicBezTo>
                        <a:pt x="454444" y="232776"/>
                        <a:pt x="454282" y="232811"/>
                        <a:pt x="454144" y="232845"/>
                      </a:cubicBezTo>
                      <a:lnTo>
                        <a:pt x="453635" y="232938"/>
                      </a:lnTo>
                      <a:cubicBezTo>
                        <a:pt x="453322" y="232996"/>
                        <a:pt x="453010" y="232961"/>
                        <a:pt x="452709" y="232868"/>
                      </a:cubicBezTo>
                      <a:lnTo>
                        <a:pt x="451679" y="232556"/>
                      </a:lnTo>
                      <a:cubicBezTo>
                        <a:pt x="451529" y="232521"/>
                        <a:pt x="451402" y="232452"/>
                        <a:pt x="451263" y="232383"/>
                      </a:cubicBezTo>
                      <a:lnTo>
                        <a:pt x="450823" y="232128"/>
                      </a:lnTo>
                      <a:cubicBezTo>
                        <a:pt x="450615" y="232012"/>
                        <a:pt x="450418" y="231850"/>
                        <a:pt x="450256" y="231642"/>
                      </a:cubicBezTo>
                      <a:lnTo>
                        <a:pt x="449238" y="230393"/>
                      </a:lnTo>
                      <a:lnTo>
                        <a:pt x="448798" y="229687"/>
                      </a:lnTo>
                      <a:lnTo>
                        <a:pt x="447479" y="227269"/>
                      </a:lnTo>
                      <a:cubicBezTo>
                        <a:pt x="447387" y="227084"/>
                        <a:pt x="447317" y="226875"/>
                        <a:pt x="447283" y="226679"/>
                      </a:cubicBezTo>
                      <a:lnTo>
                        <a:pt x="447190" y="226170"/>
                      </a:lnTo>
                      <a:cubicBezTo>
                        <a:pt x="447167" y="226019"/>
                        <a:pt x="447156" y="225892"/>
                        <a:pt x="447156" y="225741"/>
                      </a:cubicBezTo>
                      <a:lnTo>
                        <a:pt x="447237" y="223069"/>
                      </a:lnTo>
                      <a:lnTo>
                        <a:pt x="447317" y="222352"/>
                      </a:lnTo>
                      <a:lnTo>
                        <a:pt x="447688" y="220327"/>
                      </a:lnTo>
                      <a:lnTo>
                        <a:pt x="447688" y="220038"/>
                      </a:lnTo>
                      <a:lnTo>
                        <a:pt x="447676" y="219760"/>
                      </a:lnTo>
                      <a:lnTo>
                        <a:pt x="447618" y="219725"/>
                      </a:lnTo>
                      <a:lnTo>
                        <a:pt x="447294" y="219610"/>
                      </a:lnTo>
                      <a:lnTo>
                        <a:pt x="446785" y="219424"/>
                      </a:lnTo>
                      <a:cubicBezTo>
                        <a:pt x="446519" y="219320"/>
                        <a:pt x="446276" y="219170"/>
                        <a:pt x="446079" y="218973"/>
                      </a:cubicBezTo>
                      <a:lnTo>
                        <a:pt x="445732" y="218626"/>
                      </a:lnTo>
                      <a:cubicBezTo>
                        <a:pt x="445536" y="218430"/>
                        <a:pt x="445374" y="218186"/>
                        <a:pt x="445281" y="217920"/>
                      </a:cubicBezTo>
                      <a:lnTo>
                        <a:pt x="444888" y="216914"/>
                      </a:lnTo>
                      <a:lnTo>
                        <a:pt x="444448" y="216729"/>
                      </a:lnTo>
                      <a:lnTo>
                        <a:pt x="444263" y="216636"/>
                      </a:lnTo>
                      <a:lnTo>
                        <a:pt x="441961" y="216428"/>
                      </a:lnTo>
                      <a:lnTo>
                        <a:pt x="441544" y="216405"/>
                      </a:lnTo>
                      <a:lnTo>
                        <a:pt x="440086" y="216440"/>
                      </a:lnTo>
                      <a:lnTo>
                        <a:pt x="439901" y="216463"/>
                      </a:lnTo>
                      <a:lnTo>
                        <a:pt x="439149" y="216740"/>
                      </a:lnTo>
                      <a:cubicBezTo>
                        <a:pt x="439149" y="216740"/>
                        <a:pt x="438652" y="216937"/>
                        <a:pt x="438663" y="216925"/>
                      </a:cubicBezTo>
                      <a:lnTo>
                        <a:pt x="438212" y="217111"/>
                      </a:lnTo>
                      <a:lnTo>
                        <a:pt x="436812" y="217747"/>
                      </a:lnTo>
                      <a:lnTo>
                        <a:pt x="436187" y="217990"/>
                      </a:lnTo>
                      <a:cubicBezTo>
                        <a:pt x="435470" y="218256"/>
                        <a:pt x="434660" y="218094"/>
                        <a:pt x="434105" y="217562"/>
                      </a:cubicBezTo>
                      <a:lnTo>
                        <a:pt x="432902" y="216393"/>
                      </a:lnTo>
                      <a:lnTo>
                        <a:pt x="432798" y="216382"/>
                      </a:lnTo>
                      <a:lnTo>
                        <a:pt x="431421" y="216370"/>
                      </a:lnTo>
                      <a:lnTo>
                        <a:pt x="431074" y="216405"/>
                      </a:lnTo>
                      <a:lnTo>
                        <a:pt x="430414" y="216509"/>
                      </a:lnTo>
                      <a:lnTo>
                        <a:pt x="429894" y="217226"/>
                      </a:lnTo>
                      <a:lnTo>
                        <a:pt x="429361" y="217805"/>
                      </a:lnTo>
                      <a:cubicBezTo>
                        <a:pt x="429084" y="218117"/>
                        <a:pt x="428702" y="218314"/>
                        <a:pt x="428297" y="218395"/>
                      </a:cubicBezTo>
                      <a:lnTo>
                        <a:pt x="427776" y="218487"/>
                      </a:lnTo>
                      <a:lnTo>
                        <a:pt x="426851" y="218522"/>
                      </a:lnTo>
                      <a:lnTo>
                        <a:pt x="426284" y="218487"/>
                      </a:lnTo>
                      <a:lnTo>
                        <a:pt x="425971" y="218777"/>
                      </a:lnTo>
                      <a:cubicBezTo>
                        <a:pt x="425833" y="218927"/>
                        <a:pt x="425694" y="219031"/>
                        <a:pt x="425520" y="219124"/>
                      </a:cubicBezTo>
                      <a:lnTo>
                        <a:pt x="425057" y="219378"/>
                      </a:lnTo>
                      <a:lnTo>
                        <a:pt x="424433" y="219656"/>
                      </a:lnTo>
                      <a:cubicBezTo>
                        <a:pt x="424166" y="219772"/>
                        <a:pt x="423866" y="219841"/>
                        <a:pt x="423576" y="219829"/>
                      </a:cubicBezTo>
                      <a:lnTo>
                        <a:pt x="423091" y="219829"/>
                      </a:lnTo>
                      <a:cubicBezTo>
                        <a:pt x="422813" y="219818"/>
                        <a:pt x="422547" y="219760"/>
                        <a:pt x="422292" y="219644"/>
                      </a:cubicBezTo>
                      <a:lnTo>
                        <a:pt x="421320" y="219205"/>
                      </a:lnTo>
                      <a:lnTo>
                        <a:pt x="419944" y="218522"/>
                      </a:lnTo>
                      <a:lnTo>
                        <a:pt x="419886" y="218510"/>
                      </a:lnTo>
                      <a:lnTo>
                        <a:pt x="418509" y="219760"/>
                      </a:lnTo>
                      <a:lnTo>
                        <a:pt x="417850" y="220223"/>
                      </a:lnTo>
                      <a:lnTo>
                        <a:pt x="415906" y="221438"/>
                      </a:lnTo>
                      <a:cubicBezTo>
                        <a:pt x="415478" y="221681"/>
                        <a:pt x="414957" y="221762"/>
                        <a:pt x="414460" y="221646"/>
                      </a:cubicBezTo>
                      <a:lnTo>
                        <a:pt x="412932" y="221299"/>
                      </a:lnTo>
                      <a:lnTo>
                        <a:pt x="410341" y="220836"/>
                      </a:lnTo>
                      <a:cubicBezTo>
                        <a:pt x="410156" y="220801"/>
                        <a:pt x="409971" y="220743"/>
                        <a:pt x="409797" y="220651"/>
                      </a:cubicBezTo>
                      <a:lnTo>
                        <a:pt x="408409" y="219934"/>
                      </a:lnTo>
                      <a:lnTo>
                        <a:pt x="407772" y="220200"/>
                      </a:lnTo>
                      <a:lnTo>
                        <a:pt x="407610" y="220292"/>
                      </a:lnTo>
                      <a:lnTo>
                        <a:pt x="405782" y="221981"/>
                      </a:lnTo>
                      <a:lnTo>
                        <a:pt x="405007" y="222583"/>
                      </a:lnTo>
                      <a:lnTo>
                        <a:pt x="402682" y="223925"/>
                      </a:lnTo>
                      <a:cubicBezTo>
                        <a:pt x="402531" y="224006"/>
                        <a:pt x="402392" y="224076"/>
                        <a:pt x="402230" y="224110"/>
                      </a:cubicBezTo>
                      <a:lnTo>
                        <a:pt x="401478" y="224307"/>
                      </a:lnTo>
                      <a:lnTo>
                        <a:pt x="399130" y="224642"/>
                      </a:lnTo>
                      <a:lnTo>
                        <a:pt x="396932" y="224677"/>
                      </a:lnTo>
                      <a:lnTo>
                        <a:pt x="396318" y="224665"/>
                      </a:lnTo>
                      <a:lnTo>
                        <a:pt x="395023" y="224492"/>
                      </a:lnTo>
                      <a:lnTo>
                        <a:pt x="393889" y="224307"/>
                      </a:lnTo>
                      <a:lnTo>
                        <a:pt x="392165" y="223821"/>
                      </a:lnTo>
                      <a:lnTo>
                        <a:pt x="391401" y="223497"/>
                      </a:lnTo>
                      <a:lnTo>
                        <a:pt x="390441" y="222976"/>
                      </a:lnTo>
                      <a:lnTo>
                        <a:pt x="390175" y="222872"/>
                      </a:lnTo>
                      <a:lnTo>
                        <a:pt x="389411" y="222675"/>
                      </a:lnTo>
                      <a:lnTo>
                        <a:pt x="389168" y="222791"/>
                      </a:lnTo>
                      <a:cubicBezTo>
                        <a:pt x="389168" y="222791"/>
                        <a:pt x="388706" y="223034"/>
                        <a:pt x="388717" y="223034"/>
                      </a:cubicBezTo>
                      <a:lnTo>
                        <a:pt x="388324" y="223219"/>
                      </a:lnTo>
                      <a:lnTo>
                        <a:pt x="387063" y="224052"/>
                      </a:lnTo>
                      <a:cubicBezTo>
                        <a:pt x="386692" y="224295"/>
                        <a:pt x="386264" y="224411"/>
                        <a:pt x="385813" y="224376"/>
                      </a:cubicBezTo>
                      <a:lnTo>
                        <a:pt x="385304" y="224353"/>
                      </a:lnTo>
                      <a:lnTo>
                        <a:pt x="384459" y="224180"/>
                      </a:lnTo>
                      <a:lnTo>
                        <a:pt x="383696" y="223902"/>
                      </a:lnTo>
                      <a:cubicBezTo>
                        <a:pt x="383360" y="223752"/>
                        <a:pt x="383060" y="223532"/>
                        <a:pt x="382840" y="223231"/>
                      </a:cubicBezTo>
                      <a:lnTo>
                        <a:pt x="381544" y="221495"/>
                      </a:lnTo>
                      <a:lnTo>
                        <a:pt x="380884" y="220327"/>
                      </a:lnTo>
                      <a:cubicBezTo>
                        <a:pt x="380884" y="220327"/>
                        <a:pt x="380630" y="219864"/>
                        <a:pt x="380653" y="219887"/>
                      </a:cubicBezTo>
                      <a:cubicBezTo>
                        <a:pt x="380653" y="219887"/>
                        <a:pt x="380387" y="219424"/>
                        <a:pt x="380399" y="219448"/>
                      </a:cubicBezTo>
                      <a:lnTo>
                        <a:pt x="380387" y="219424"/>
                      </a:lnTo>
                      <a:lnTo>
                        <a:pt x="378131" y="220628"/>
                      </a:lnTo>
                      <a:cubicBezTo>
                        <a:pt x="378131" y="220628"/>
                        <a:pt x="377645" y="220882"/>
                        <a:pt x="377680" y="220871"/>
                      </a:cubicBezTo>
                      <a:cubicBezTo>
                        <a:pt x="377680" y="220871"/>
                        <a:pt x="377217" y="221137"/>
                        <a:pt x="377228" y="221125"/>
                      </a:cubicBezTo>
                      <a:lnTo>
                        <a:pt x="375829" y="221912"/>
                      </a:lnTo>
                      <a:cubicBezTo>
                        <a:pt x="375505" y="222097"/>
                        <a:pt x="375146" y="222178"/>
                        <a:pt x="374776" y="222166"/>
                      </a:cubicBezTo>
                      <a:lnTo>
                        <a:pt x="374336" y="222155"/>
                      </a:lnTo>
                      <a:cubicBezTo>
                        <a:pt x="373908" y="222143"/>
                        <a:pt x="373480" y="221981"/>
                        <a:pt x="373144" y="221715"/>
                      </a:cubicBezTo>
                      <a:lnTo>
                        <a:pt x="371883" y="220697"/>
                      </a:lnTo>
                      <a:cubicBezTo>
                        <a:pt x="371675" y="220524"/>
                        <a:pt x="371478" y="220292"/>
                        <a:pt x="371363" y="220061"/>
                      </a:cubicBezTo>
                      <a:lnTo>
                        <a:pt x="371120" y="219575"/>
                      </a:lnTo>
                      <a:lnTo>
                        <a:pt x="370425" y="218013"/>
                      </a:lnTo>
                      <a:cubicBezTo>
                        <a:pt x="370425" y="218013"/>
                        <a:pt x="370194" y="217516"/>
                        <a:pt x="370217" y="217527"/>
                      </a:cubicBezTo>
                      <a:cubicBezTo>
                        <a:pt x="370217" y="217527"/>
                        <a:pt x="370009" y="217041"/>
                        <a:pt x="370009" y="217064"/>
                      </a:cubicBezTo>
                      <a:lnTo>
                        <a:pt x="369176" y="215259"/>
                      </a:lnTo>
                      <a:lnTo>
                        <a:pt x="368308" y="214692"/>
                      </a:lnTo>
                      <a:lnTo>
                        <a:pt x="366943" y="214808"/>
                      </a:lnTo>
                      <a:lnTo>
                        <a:pt x="366607" y="214843"/>
                      </a:lnTo>
                      <a:lnTo>
                        <a:pt x="364953" y="215340"/>
                      </a:lnTo>
                      <a:lnTo>
                        <a:pt x="364930" y="215352"/>
                      </a:lnTo>
                      <a:lnTo>
                        <a:pt x="364097" y="216150"/>
                      </a:lnTo>
                      <a:lnTo>
                        <a:pt x="363981" y="216347"/>
                      </a:lnTo>
                      <a:lnTo>
                        <a:pt x="363264" y="217689"/>
                      </a:lnTo>
                      <a:cubicBezTo>
                        <a:pt x="363264" y="217689"/>
                        <a:pt x="363009" y="218175"/>
                        <a:pt x="363021" y="218140"/>
                      </a:cubicBezTo>
                      <a:cubicBezTo>
                        <a:pt x="363021" y="218140"/>
                        <a:pt x="362766" y="218626"/>
                        <a:pt x="362789" y="218580"/>
                      </a:cubicBezTo>
                      <a:lnTo>
                        <a:pt x="361424" y="221322"/>
                      </a:lnTo>
                      <a:lnTo>
                        <a:pt x="361332" y="221646"/>
                      </a:lnTo>
                      <a:lnTo>
                        <a:pt x="360938" y="223069"/>
                      </a:lnTo>
                      <a:lnTo>
                        <a:pt x="360880" y="223462"/>
                      </a:lnTo>
                      <a:lnTo>
                        <a:pt x="360603" y="225441"/>
                      </a:lnTo>
                      <a:lnTo>
                        <a:pt x="360603" y="225776"/>
                      </a:lnTo>
                      <a:lnTo>
                        <a:pt x="360707" y="227477"/>
                      </a:lnTo>
                      <a:lnTo>
                        <a:pt x="360765" y="227593"/>
                      </a:lnTo>
                      <a:lnTo>
                        <a:pt x="361170" y="228426"/>
                      </a:lnTo>
                      <a:lnTo>
                        <a:pt x="361239" y="228518"/>
                      </a:lnTo>
                      <a:lnTo>
                        <a:pt x="361852" y="229039"/>
                      </a:lnTo>
                      <a:cubicBezTo>
                        <a:pt x="361852" y="229039"/>
                        <a:pt x="362257" y="229386"/>
                        <a:pt x="362223" y="229363"/>
                      </a:cubicBezTo>
                      <a:lnTo>
                        <a:pt x="362489" y="229571"/>
                      </a:lnTo>
                      <a:lnTo>
                        <a:pt x="363275" y="230011"/>
                      </a:lnTo>
                      <a:lnTo>
                        <a:pt x="363738" y="230265"/>
                      </a:lnTo>
                      <a:lnTo>
                        <a:pt x="365034" y="230971"/>
                      </a:lnTo>
                      <a:lnTo>
                        <a:pt x="365277" y="231063"/>
                      </a:lnTo>
                      <a:lnTo>
                        <a:pt x="365647" y="231156"/>
                      </a:lnTo>
                      <a:lnTo>
                        <a:pt x="366168" y="231272"/>
                      </a:lnTo>
                      <a:lnTo>
                        <a:pt x="366654" y="231376"/>
                      </a:lnTo>
                      <a:lnTo>
                        <a:pt x="367683" y="231573"/>
                      </a:lnTo>
                      <a:lnTo>
                        <a:pt x="368204" y="231665"/>
                      </a:lnTo>
                      <a:lnTo>
                        <a:pt x="370842" y="232174"/>
                      </a:lnTo>
                      <a:lnTo>
                        <a:pt x="371548" y="232371"/>
                      </a:lnTo>
                      <a:lnTo>
                        <a:pt x="374683" y="233366"/>
                      </a:lnTo>
                      <a:lnTo>
                        <a:pt x="376280" y="233944"/>
                      </a:lnTo>
                      <a:cubicBezTo>
                        <a:pt x="376800" y="234141"/>
                        <a:pt x="377217" y="234558"/>
                        <a:pt x="377425" y="235067"/>
                      </a:cubicBezTo>
                      <a:lnTo>
                        <a:pt x="377610" y="235529"/>
                      </a:lnTo>
                      <a:lnTo>
                        <a:pt x="377818" y="236328"/>
                      </a:lnTo>
                      <a:cubicBezTo>
                        <a:pt x="377899" y="236663"/>
                        <a:pt x="377888" y="237022"/>
                        <a:pt x="377795" y="237369"/>
                      </a:cubicBezTo>
                      <a:lnTo>
                        <a:pt x="376997" y="239995"/>
                      </a:lnTo>
                      <a:lnTo>
                        <a:pt x="375933" y="242575"/>
                      </a:lnTo>
                      <a:lnTo>
                        <a:pt x="375782" y="242969"/>
                      </a:lnTo>
                      <a:lnTo>
                        <a:pt x="375366" y="244438"/>
                      </a:lnTo>
                      <a:cubicBezTo>
                        <a:pt x="375366" y="244438"/>
                        <a:pt x="375215" y="244959"/>
                        <a:pt x="375227" y="244924"/>
                      </a:cubicBezTo>
                      <a:cubicBezTo>
                        <a:pt x="375227" y="244924"/>
                        <a:pt x="375088" y="245445"/>
                        <a:pt x="375088" y="245421"/>
                      </a:cubicBezTo>
                      <a:lnTo>
                        <a:pt x="374972" y="245942"/>
                      </a:lnTo>
                      <a:cubicBezTo>
                        <a:pt x="374972" y="245942"/>
                        <a:pt x="374834" y="246451"/>
                        <a:pt x="374857" y="246405"/>
                      </a:cubicBezTo>
                      <a:lnTo>
                        <a:pt x="374753" y="246891"/>
                      </a:lnTo>
                      <a:lnTo>
                        <a:pt x="374498" y="248349"/>
                      </a:lnTo>
                      <a:lnTo>
                        <a:pt x="374475" y="248719"/>
                      </a:lnTo>
                      <a:lnTo>
                        <a:pt x="374452" y="250119"/>
                      </a:lnTo>
                      <a:lnTo>
                        <a:pt x="374486" y="250489"/>
                      </a:lnTo>
                      <a:lnTo>
                        <a:pt x="374880" y="253138"/>
                      </a:lnTo>
                      <a:cubicBezTo>
                        <a:pt x="374880" y="253138"/>
                        <a:pt x="374961" y="253671"/>
                        <a:pt x="374961" y="253659"/>
                      </a:cubicBezTo>
                      <a:cubicBezTo>
                        <a:pt x="374961" y="253659"/>
                        <a:pt x="375030" y="254191"/>
                        <a:pt x="375030" y="254157"/>
                      </a:cubicBezTo>
                      <a:lnTo>
                        <a:pt x="375192" y="255209"/>
                      </a:lnTo>
                      <a:cubicBezTo>
                        <a:pt x="375192" y="255209"/>
                        <a:pt x="375285" y="255730"/>
                        <a:pt x="375285" y="255707"/>
                      </a:cubicBezTo>
                      <a:cubicBezTo>
                        <a:pt x="375285" y="255707"/>
                        <a:pt x="375377" y="256239"/>
                        <a:pt x="375377" y="256228"/>
                      </a:cubicBezTo>
                      <a:lnTo>
                        <a:pt x="375493" y="257153"/>
                      </a:lnTo>
                      <a:cubicBezTo>
                        <a:pt x="375493" y="257153"/>
                        <a:pt x="375481" y="257685"/>
                        <a:pt x="375481" y="257662"/>
                      </a:cubicBezTo>
                      <a:lnTo>
                        <a:pt x="375481" y="258125"/>
                      </a:lnTo>
                      <a:lnTo>
                        <a:pt x="375516" y="258761"/>
                      </a:lnTo>
                      <a:lnTo>
                        <a:pt x="375447" y="260786"/>
                      </a:lnTo>
                      <a:lnTo>
                        <a:pt x="375481" y="261098"/>
                      </a:lnTo>
                      <a:lnTo>
                        <a:pt x="375562" y="261550"/>
                      </a:lnTo>
                      <a:cubicBezTo>
                        <a:pt x="375713" y="262313"/>
                        <a:pt x="375400" y="263100"/>
                        <a:pt x="374764" y="263551"/>
                      </a:cubicBezTo>
                      <a:lnTo>
                        <a:pt x="374405" y="263817"/>
                      </a:lnTo>
                      <a:cubicBezTo>
                        <a:pt x="374255" y="263910"/>
                        <a:pt x="374093" y="264002"/>
                        <a:pt x="373943" y="264060"/>
                      </a:cubicBezTo>
                      <a:lnTo>
                        <a:pt x="372982" y="264419"/>
                      </a:lnTo>
                      <a:lnTo>
                        <a:pt x="372577" y="264592"/>
                      </a:lnTo>
                      <a:lnTo>
                        <a:pt x="371606" y="265044"/>
                      </a:lnTo>
                      <a:lnTo>
                        <a:pt x="370773" y="265368"/>
                      </a:lnTo>
                      <a:lnTo>
                        <a:pt x="369141" y="265773"/>
                      </a:lnTo>
                      <a:cubicBezTo>
                        <a:pt x="368910" y="265807"/>
                        <a:pt x="368702" y="265830"/>
                        <a:pt x="368482" y="265796"/>
                      </a:cubicBezTo>
                      <a:lnTo>
                        <a:pt x="367950" y="265738"/>
                      </a:lnTo>
                      <a:lnTo>
                        <a:pt x="367151" y="265541"/>
                      </a:lnTo>
                      <a:lnTo>
                        <a:pt x="366353" y="265206"/>
                      </a:lnTo>
                      <a:lnTo>
                        <a:pt x="365751" y="264882"/>
                      </a:lnTo>
                      <a:cubicBezTo>
                        <a:pt x="365613" y="264812"/>
                        <a:pt x="365497" y="264720"/>
                        <a:pt x="365381" y="264627"/>
                      </a:cubicBezTo>
                      <a:lnTo>
                        <a:pt x="364976" y="264268"/>
                      </a:lnTo>
                      <a:lnTo>
                        <a:pt x="364456" y="263690"/>
                      </a:lnTo>
                      <a:lnTo>
                        <a:pt x="363935" y="262926"/>
                      </a:lnTo>
                      <a:cubicBezTo>
                        <a:pt x="363935" y="262926"/>
                        <a:pt x="363657" y="262475"/>
                        <a:pt x="363680" y="262510"/>
                      </a:cubicBezTo>
                      <a:lnTo>
                        <a:pt x="363403" y="262059"/>
                      </a:lnTo>
                      <a:lnTo>
                        <a:pt x="363067" y="261376"/>
                      </a:lnTo>
                      <a:cubicBezTo>
                        <a:pt x="363009" y="261226"/>
                        <a:pt x="362963" y="261098"/>
                        <a:pt x="362928" y="260948"/>
                      </a:cubicBezTo>
                      <a:cubicBezTo>
                        <a:pt x="362928" y="260948"/>
                        <a:pt x="362813" y="260427"/>
                        <a:pt x="362824" y="260451"/>
                      </a:cubicBezTo>
                      <a:lnTo>
                        <a:pt x="362720" y="260022"/>
                      </a:lnTo>
                      <a:lnTo>
                        <a:pt x="362651" y="259791"/>
                      </a:lnTo>
                      <a:lnTo>
                        <a:pt x="362547" y="259606"/>
                      </a:lnTo>
                      <a:lnTo>
                        <a:pt x="362361" y="259351"/>
                      </a:lnTo>
                      <a:lnTo>
                        <a:pt x="362107" y="259085"/>
                      </a:lnTo>
                      <a:lnTo>
                        <a:pt x="361818" y="258808"/>
                      </a:lnTo>
                      <a:lnTo>
                        <a:pt x="361586" y="258623"/>
                      </a:lnTo>
                      <a:lnTo>
                        <a:pt x="361424" y="258530"/>
                      </a:lnTo>
                      <a:lnTo>
                        <a:pt x="360765" y="258669"/>
                      </a:lnTo>
                      <a:lnTo>
                        <a:pt x="360406" y="258808"/>
                      </a:lnTo>
                      <a:lnTo>
                        <a:pt x="359388" y="259178"/>
                      </a:lnTo>
                      <a:lnTo>
                        <a:pt x="358543" y="259432"/>
                      </a:lnTo>
                      <a:lnTo>
                        <a:pt x="357491" y="259618"/>
                      </a:lnTo>
                      <a:lnTo>
                        <a:pt x="355836" y="259872"/>
                      </a:lnTo>
                      <a:lnTo>
                        <a:pt x="354783" y="259953"/>
                      </a:lnTo>
                      <a:lnTo>
                        <a:pt x="354448" y="260034"/>
                      </a:lnTo>
                      <a:lnTo>
                        <a:pt x="354101" y="260127"/>
                      </a:lnTo>
                      <a:lnTo>
                        <a:pt x="353985" y="260184"/>
                      </a:lnTo>
                      <a:lnTo>
                        <a:pt x="353811" y="260323"/>
                      </a:lnTo>
                      <a:cubicBezTo>
                        <a:pt x="353673" y="260439"/>
                        <a:pt x="353522" y="260532"/>
                        <a:pt x="353360" y="260601"/>
                      </a:cubicBezTo>
                      <a:lnTo>
                        <a:pt x="352909" y="260798"/>
                      </a:lnTo>
                      <a:cubicBezTo>
                        <a:pt x="352816" y="260832"/>
                        <a:pt x="352735" y="260879"/>
                        <a:pt x="352643" y="260902"/>
                      </a:cubicBezTo>
                      <a:lnTo>
                        <a:pt x="352643" y="260913"/>
                      </a:lnTo>
                      <a:lnTo>
                        <a:pt x="352620" y="261075"/>
                      </a:lnTo>
                      <a:lnTo>
                        <a:pt x="352654" y="261307"/>
                      </a:lnTo>
                      <a:lnTo>
                        <a:pt x="352759" y="261399"/>
                      </a:lnTo>
                      <a:lnTo>
                        <a:pt x="353036" y="261631"/>
                      </a:lnTo>
                      <a:lnTo>
                        <a:pt x="354818" y="262718"/>
                      </a:lnTo>
                      <a:cubicBezTo>
                        <a:pt x="354957" y="262799"/>
                        <a:pt x="355073" y="262892"/>
                        <a:pt x="355177" y="263007"/>
                      </a:cubicBezTo>
                      <a:lnTo>
                        <a:pt x="356287" y="264176"/>
                      </a:lnTo>
                      <a:lnTo>
                        <a:pt x="356750" y="264778"/>
                      </a:lnTo>
                      <a:lnTo>
                        <a:pt x="357421" y="265796"/>
                      </a:lnTo>
                      <a:cubicBezTo>
                        <a:pt x="357595" y="266073"/>
                        <a:pt x="357699" y="266386"/>
                        <a:pt x="357734" y="266721"/>
                      </a:cubicBezTo>
                      <a:lnTo>
                        <a:pt x="357768" y="267635"/>
                      </a:lnTo>
                      <a:lnTo>
                        <a:pt x="357595" y="269232"/>
                      </a:lnTo>
                      <a:cubicBezTo>
                        <a:pt x="357583" y="269371"/>
                        <a:pt x="357537" y="269498"/>
                        <a:pt x="357502" y="269637"/>
                      </a:cubicBezTo>
                      <a:lnTo>
                        <a:pt x="357236" y="270412"/>
                      </a:lnTo>
                      <a:lnTo>
                        <a:pt x="356276" y="272321"/>
                      </a:lnTo>
                      <a:lnTo>
                        <a:pt x="355084" y="274612"/>
                      </a:lnTo>
                      <a:lnTo>
                        <a:pt x="354980" y="274889"/>
                      </a:lnTo>
                      <a:lnTo>
                        <a:pt x="354471" y="276856"/>
                      </a:lnTo>
                      <a:lnTo>
                        <a:pt x="354402" y="277180"/>
                      </a:lnTo>
                      <a:lnTo>
                        <a:pt x="354297" y="279679"/>
                      </a:lnTo>
                      <a:lnTo>
                        <a:pt x="354124" y="282919"/>
                      </a:lnTo>
                      <a:lnTo>
                        <a:pt x="353916" y="286066"/>
                      </a:lnTo>
                      <a:lnTo>
                        <a:pt x="353927" y="286459"/>
                      </a:lnTo>
                      <a:lnTo>
                        <a:pt x="354066" y="289143"/>
                      </a:lnTo>
                      <a:lnTo>
                        <a:pt x="354078" y="289757"/>
                      </a:lnTo>
                      <a:lnTo>
                        <a:pt x="354043" y="291909"/>
                      </a:lnTo>
                      <a:lnTo>
                        <a:pt x="354054" y="292198"/>
                      </a:lnTo>
                      <a:lnTo>
                        <a:pt x="354367" y="293575"/>
                      </a:lnTo>
                      <a:cubicBezTo>
                        <a:pt x="354367" y="293575"/>
                        <a:pt x="354483" y="294095"/>
                        <a:pt x="354483" y="294061"/>
                      </a:cubicBezTo>
                      <a:lnTo>
                        <a:pt x="354552" y="294338"/>
                      </a:lnTo>
                      <a:lnTo>
                        <a:pt x="355697" y="296467"/>
                      </a:lnTo>
                      <a:lnTo>
                        <a:pt x="355987" y="297150"/>
                      </a:lnTo>
                      <a:lnTo>
                        <a:pt x="356924" y="299880"/>
                      </a:lnTo>
                      <a:lnTo>
                        <a:pt x="357502" y="301951"/>
                      </a:lnTo>
                      <a:lnTo>
                        <a:pt x="357606" y="302287"/>
                      </a:lnTo>
                      <a:lnTo>
                        <a:pt x="358486" y="304080"/>
                      </a:lnTo>
                      <a:cubicBezTo>
                        <a:pt x="358682" y="304485"/>
                        <a:pt x="358740" y="304936"/>
                        <a:pt x="358648" y="305364"/>
                      </a:cubicBezTo>
                      <a:lnTo>
                        <a:pt x="358474" y="306139"/>
                      </a:lnTo>
                      <a:lnTo>
                        <a:pt x="357780" y="308002"/>
                      </a:lnTo>
                      <a:lnTo>
                        <a:pt x="356669" y="309865"/>
                      </a:lnTo>
                      <a:cubicBezTo>
                        <a:pt x="356669" y="309865"/>
                        <a:pt x="356391" y="310316"/>
                        <a:pt x="356415" y="310293"/>
                      </a:cubicBezTo>
                      <a:cubicBezTo>
                        <a:pt x="356415" y="310293"/>
                        <a:pt x="356137" y="310756"/>
                        <a:pt x="356149" y="310744"/>
                      </a:cubicBezTo>
                      <a:lnTo>
                        <a:pt x="354621" y="313417"/>
                      </a:lnTo>
                      <a:lnTo>
                        <a:pt x="354540" y="313613"/>
                      </a:lnTo>
                      <a:lnTo>
                        <a:pt x="353927" y="316540"/>
                      </a:lnTo>
                      <a:lnTo>
                        <a:pt x="353464" y="319722"/>
                      </a:lnTo>
                      <a:lnTo>
                        <a:pt x="352897" y="322406"/>
                      </a:lnTo>
                      <a:lnTo>
                        <a:pt x="352620" y="323366"/>
                      </a:lnTo>
                      <a:lnTo>
                        <a:pt x="351706" y="325310"/>
                      </a:lnTo>
                      <a:lnTo>
                        <a:pt x="351336" y="325935"/>
                      </a:lnTo>
                      <a:cubicBezTo>
                        <a:pt x="351220" y="326132"/>
                        <a:pt x="351069" y="326305"/>
                        <a:pt x="350896" y="326456"/>
                      </a:cubicBezTo>
                      <a:lnTo>
                        <a:pt x="348825" y="328156"/>
                      </a:lnTo>
                      <a:lnTo>
                        <a:pt x="348293" y="328550"/>
                      </a:lnTo>
                      <a:cubicBezTo>
                        <a:pt x="348189" y="328631"/>
                        <a:pt x="348061" y="328700"/>
                        <a:pt x="347946" y="328746"/>
                      </a:cubicBezTo>
                      <a:lnTo>
                        <a:pt x="346210" y="329521"/>
                      </a:lnTo>
                      <a:lnTo>
                        <a:pt x="346002" y="329857"/>
                      </a:lnTo>
                      <a:cubicBezTo>
                        <a:pt x="345713" y="330320"/>
                        <a:pt x="345250" y="330644"/>
                        <a:pt x="344718" y="330748"/>
                      </a:cubicBezTo>
                      <a:lnTo>
                        <a:pt x="340587" y="331604"/>
                      </a:lnTo>
                      <a:lnTo>
                        <a:pt x="340194" y="331708"/>
                      </a:lnTo>
                      <a:lnTo>
                        <a:pt x="338736" y="332229"/>
                      </a:lnTo>
                      <a:cubicBezTo>
                        <a:pt x="338736" y="332229"/>
                        <a:pt x="338227" y="332402"/>
                        <a:pt x="338273" y="332391"/>
                      </a:cubicBezTo>
                      <a:lnTo>
                        <a:pt x="337915" y="332541"/>
                      </a:lnTo>
                      <a:lnTo>
                        <a:pt x="335751" y="333721"/>
                      </a:lnTo>
                      <a:lnTo>
                        <a:pt x="335416" y="333953"/>
                      </a:lnTo>
                      <a:lnTo>
                        <a:pt x="333727" y="335179"/>
                      </a:lnTo>
                      <a:lnTo>
                        <a:pt x="333299" y="335503"/>
                      </a:lnTo>
                      <a:lnTo>
                        <a:pt x="332975" y="335746"/>
                      </a:lnTo>
                      <a:lnTo>
                        <a:pt x="331910" y="336776"/>
                      </a:lnTo>
                      <a:lnTo>
                        <a:pt x="329990" y="338638"/>
                      </a:lnTo>
                      <a:lnTo>
                        <a:pt x="327016" y="341149"/>
                      </a:lnTo>
                      <a:lnTo>
                        <a:pt x="326137" y="341716"/>
                      </a:lnTo>
                      <a:lnTo>
                        <a:pt x="323719" y="342885"/>
                      </a:lnTo>
                      <a:cubicBezTo>
                        <a:pt x="323580" y="342954"/>
                        <a:pt x="323430" y="343000"/>
                        <a:pt x="323279" y="343035"/>
                      </a:cubicBezTo>
                      <a:lnTo>
                        <a:pt x="321636" y="343347"/>
                      </a:lnTo>
                      <a:lnTo>
                        <a:pt x="320445" y="343521"/>
                      </a:lnTo>
                      <a:cubicBezTo>
                        <a:pt x="320178" y="343544"/>
                        <a:pt x="319912" y="343521"/>
                        <a:pt x="319658" y="343451"/>
                      </a:cubicBezTo>
                      <a:lnTo>
                        <a:pt x="316094" y="342410"/>
                      </a:lnTo>
                      <a:lnTo>
                        <a:pt x="315689" y="342318"/>
                      </a:lnTo>
                      <a:lnTo>
                        <a:pt x="313306" y="341913"/>
                      </a:lnTo>
                      <a:lnTo>
                        <a:pt x="313098" y="341913"/>
                      </a:lnTo>
                      <a:lnTo>
                        <a:pt x="310067" y="342375"/>
                      </a:lnTo>
                      <a:lnTo>
                        <a:pt x="309639" y="342456"/>
                      </a:lnTo>
                      <a:lnTo>
                        <a:pt x="306052" y="343347"/>
                      </a:lnTo>
                      <a:cubicBezTo>
                        <a:pt x="305763" y="343428"/>
                        <a:pt x="305451" y="343428"/>
                        <a:pt x="305138" y="343359"/>
                      </a:cubicBezTo>
                      <a:lnTo>
                        <a:pt x="304791" y="343289"/>
                      </a:lnTo>
                      <a:cubicBezTo>
                        <a:pt x="303819" y="343081"/>
                        <a:pt x="303148" y="342190"/>
                        <a:pt x="303218" y="341184"/>
                      </a:cubicBezTo>
                      <a:lnTo>
                        <a:pt x="303287" y="340096"/>
                      </a:lnTo>
                      <a:lnTo>
                        <a:pt x="302674" y="338974"/>
                      </a:lnTo>
                      <a:lnTo>
                        <a:pt x="302535" y="338812"/>
                      </a:lnTo>
                      <a:lnTo>
                        <a:pt x="299052" y="335642"/>
                      </a:lnTo>
                      <a:cubicBezTo>
                        <a:pt x="299052" y="335642"/>
                        <a:pt x="298648" y="335283"/>
                        <a:pt x="298659" y="335295"/>
                      </a:cubicBezTo>
                      <a:cubicBezTo>
                        <a:pt x="298659" y="335295"/>
                        <a:pt x="298254" y="334936"/>
                        <a:pt x="298266" y="334936"/>
                      </a:cubicBezTo>
                      <a:lnTo>
                        <a:pt x="295466" y="332426"/>
                      </a:lnTo>
                      <a:lnTo>
                        <a:pt x="295327" y="332310"/>
                      </a:lnTo>
                      <a:lnTo>
                        <a:pt x="293048" y="332518"/>
                      </a:lnTo>
                      <a:lnTo>
                        <a:pt x="289623" y="337690"/>
                      </a:lnTo>
                      <a:lnTo>
                        <a:pt x="288328" y="339495"/>
                      </a:lnTo>
                      <a:cubicBezTo>
                        <a:pt x="288038" y="339900"/>
                        <a:pt x="287610" y="340177"/>
                        <a:pt x="287113" y="340281"/>
                      </a:cubicBezTo>
                      <a:lnTo>
                        <a:pt x="286708" y="340374"/>
                      </a:lnTo>
                      <a:cubicBezTo>
                        <a:pt x="286291" y="340455"/>
                        <a:pt x="285863" y="340409"/>
                        <a:pt x="285481" y="340235"/>
                      </a:cubicBezTo>
                      <a:lnTo>
                        <a:pt x="284996" y="340027"/>
                      </a:lnTo>
                      <a:lnTo>
                        <a:pt x="282994" y="339055"/>
                      </a:lnTo>
                      <a:lnTo>
                        <a:pt x="282138" y="338546"/>
                      </a:lnTo>
                      <a:lnTo>
                        <a:pt x="280483" y="337192"/>
                      </a:lnTo>
                      <a:cubicBezTo>
                        <a:pt x="280483" y="337192"/>
                        <a:pt x="280055" y="336857"/>
                        <a:pt x="280078" y="336868"/>
                      </a:cubicBezTo>
                      <a:lnTo>
                        <a:pt x="279708" y="336579"/>
                      </a:lnTo>
                      <a:lnTo>
                        <a:pt x="278436" y="335688"/>
                      </a:lnTo>
                      <a:cubicBezTo>
                        <a:pt x="278436" y="335688"/>
                        <a:pt x="277996" y="335376"/>
                        <a:pt x="278031" y="335399"/>
                      </a:cubicBezTo>
                      <a:lnTo>
                        <a:pt x="277602" y="335121"/>
                      </a:lnTo>
                      <a:lnTo>
                        <a:pt x="277209" y="334878"/>
                      </a:lnTo>
                      <a:lnTo>
                        <a:pt x="274837" y="333559"/>
                      </a:lnTo>
                      <a:lnTo>
                        <a:pt x="272523" y="331940"/>
                      </a:lnTo>
                      <a:lnTo>
                        <a:pt x="270360" y="330169"/>
                      </a:lnTo>
                      <a:cubicBezTo>
                        <a:pt x="270163" y="330008"/>
                        <a:pt x="270001" y="329811"/>
                        <a:pt x="269874" y="329591"/>
                      </a:cubicBezTo>
                      <a:lnTo>
                        <a:pt x="269608" y="329128"/>
                      </a:lnTo>
                      <a:lnTo>
                        <a:pt x="268833" y="327659"/>
                      </a:lnTo>
                      <a:lnTo>
                        <a:pt x="268601" y="327219"/>
                      </a:lnTo>
                      <a:lnTo>
                        <a:pt x="268092" y="327555"/>
                      </a:lnTo>
                      <a:lnTo>
                        <a:pt x="267305" y="327913"/>
                      </a:lnTo>
                      <a:cubicBezTo>
                        <a:pt x="266993" y="328052"/>
                        <a:pt x="266681" y="328099"/>
                        <a:pt x="266357" y="328075"/>
                      </a:cubicBezTo>
                      <a:lnTo>
                        <a:pt x="265825" y="328018"/>
                      </a:lnTo>
                      <a:cubicBezTo>
                        <a:pt x="265651" y="328006"/>
                        <a:pt x="265501" y="327960"/>
                        <a:pt x="265339" y="327913"/>
                      </a:cubicBezTo>
                      <a:lnTo>
                        <a:pt x="264830" y="327740"/>
                      </a:lnTo>
                      <a:lnTo>
                        <a:pt x="263210" y="327034"/>
                      </a:lnTo>
                      <a:cubicBezTo>
                        <a:pt x="263210" y="327034"/>
                        <a:pt x="262712" y="326826"/>
                        <a:pt x="262747" y="326837"/>
                      </a:cubicBezTo>
                      <a:cubicBezTo>
                        <a:pt x="262747" y="326837"/>
                        <a:pt x="262250" y="326641"/>
                        <a:pt x="262284" y="326641"/>
                      </a:cubicBezTo>
                      <a:lnTo>
                        <a:pt x="259797" y="325634"/>
                      </a:lnTo>
                      <a:cubicBezTo>
                        <a:pt x="259797" y="325634"/>
                        <a:pt x="259299" y="325437"/>
                        <a:pt x="259334" y="325437"/>
                      </a:cubicBezTo>
                      <a:cubicBezTo>
                        <a:pt x="259334" y="325437"/>
                        <a:pt x="258825" y="325252"/>
                        <a:pt x="258871" y="325264"/>
                      </a:cubicBezTo>
                      <a:lnTo>
                        <a:pt x="255354" y="323968"/>
                      </a:lnTo>
                      <a:lnTo>
                        <a:pt x="253214" y="323008"/>
                      </a:lnTo>
                      <a:lnTo>
                        <a:pt x="252612" y="323031"/>
                      </a:lnTo>
                      <a:lnTo>
                        <a:pt x="251756" y="323019"/>
                      </a:lnTo>
                      <a:lnTo>
                        <a:pt x="250379" y="322857"/>
                      </a:lnTo>
                      <a:lnTo>
                        <a:pt x="250125" y="322881"/>
                      </a:lnTo>
                      <a:lnTo>
                        <a:pt x="248088" y="323216"/>
                      </a:lnTo>
                      <a:lnTo>
                        <a:pt x="247626" y="323309"/>
                      </a:lnTo>
                      <a:lnTo>
                        <a:pt x="246087" y="323656"/>
                      </a:lnTo>
                      <a:lnTo>
                        <a:pt x="245323" y="323737"/>
                      </a:lnTo>
                      <a:cubicBezTo>
                        <a:pt x="245115" y="323760"/>
                        <a:pt x="244895" y="323748"/>
                        <a:pt x="244687" y="323714"/>
                      </a:cubicBezTo>
                      <a:lnTo>
                        <a:pt x="241540" y="323008"/>
                      </a:lnTo>
                      <a:cubicBezTo>
                        <a:pt x="241193" y="322938"/>
                        <a:pt x="240869" y="322765"/>
                        <a:pt x="240614" y="322522"/>
                      </a:cubicBezTo>
                      <a:lnTo>
                        <a:pt x="240047" y="321978"/>
                      </a:lnTo>
                      <a:lnTo>
                        <a:pt x="239041" y="320763"/>
                      </a:lnTo>
                      <a:lnTo>
                        <a:pt x="238728" y="320428"/>
                      </a:lnTo>
                      <a:lnTo>
                        <a:pt x="238138" y="319791"/>
                      </a:lnTo>
                      <a:lnTo>
                        <a:pt x="236334" y="319676"/>
                      </a:lnTo>
                      <a:lnTo>
                        <a:pt x="234054" y="319398"/>
                      </a:lnTo>
                      <a:cubicBezTo>
                        <a:pt x="233915" y="319375"/>
                        <a:pt x="233788" y="319340"/>
                        <a:pt x="233661" y="319306"/>
                      </a:cubicBezTo>
                      <a:lnTo>
                        <a:pt x="233163" y="319132"/>
                      </a:lnTo>
                      <a:cubicBezTo>
                        <a:pt x="233001" y="319074"/>
                        <a:pt x="232851" y="318993"/>
                        <a:pt x="232712" y="318901"/>
                      </a:cubicBezTo>
                      <a:lnTo>
                        <a:pt x="231463" y="318079"/>
                      </a:lnTo>
                      <a:lnTo>
                        <a:pt x="231127" y="317906"/>
                      </a:lnTo>
                      <a:lnTo>
                        <a:pt x="230688" y="317709"/>
                      </a:lnTo>
                      <a:lnTo>
                        <a:pt x="230236" y="317512"/>
                      </a:lnTo>
                      <a:cubicBezTo>
                        <a:pt x="230236" y="317512"/>
                        <a:pt x="229739" y="317304"/>
                        <a:pt x="229774" y="317316"/>
                      </a:cubicBezTo>
                      <a:lnTo>
                        <a:pt x="229345" y="317142"/>
                      </a:lnTo>
                      <a:lnTo>
                        <a:pt x="226858" y="316321"/>
                      </a:lnTo>
                      <a:lnTo>
                        <a:pt x="225215" y="315615"/>
                      </a:lnTo>
                      <a:lnTo>
                        <a:pt x="224336" y="315106"/>
                      </a:lnTo>
                      <a:lnTo>
                        <a:pt x="223017" y="314053"/>
                      </a:lnTo>
                      <a:cubicBezTo>
                        <a:pt x="223017" y="314053"/>
                        <a:pt x="222600" y="313706"/>
                        <a:pt x="222623" y="313729"/>
                      </a:cubicBezTo>
                      <a:lnTo>
                        <a:pt x="221756" y="313012"/>
                      </a:lnTo>
                      <a:lnTo>
                        <a:pt x="219812" y="311045"/>
                      </a:lnTo>
                      <a:lnTo>
                        <a:pt x="219488" y="310790"/>
                      </a:lnTo>
                      <a:lnTo>
                        <a:pt x="217510" y="309240"/>
                      </a:lnTo>
                      <a:lnTo>
                        <a:pt x="217255" y="309078"/>
                      </a:lnTo>
                      <a:lnTo>
                        <a:pt x="214999" y="308060"/>
                      </a:lnTo>
                      <a:lnTo>
                        <a:pt x="214941" y="308048"/>
                      </a:lnTo>
                      <a:lnTo>
                        <a:pt x="212118" y="308164"/>
                      </a:lnTo>
                      <a:lnTo>
                        <a:pt x="210660" y="308187"/>
                      </a:lnTo>
                      <a:lnTo>
                        <a:pt x="207999" y="307782"/>
                      </a:lnTo>
                      <a:cubicBezTo>
                        <a:pt x="207814" y="307759"/>
                        <a:pt x="207629" y="307701"/>
                        <a:pt x="207456" y="307620"/>
                      </a:cubicBezTo>
                      <a:lnTo>
                        <a:pt x="205998" y="306938"/>
                      </a:lnTo>
                      <a:lnTo>
                        <a:pt x="205200" y="306498"/>
                      </a:lnTo>
                      <a:lnTo>
                        <a:pt x="204332" y="305862"/>
                      </a:lnTo>
                      <a:cubicBezTo>
                        <a:pt x="203962" y="305596"/>
                        <a:pt x="203707" y="305225"/>
                        <a:pt x="203580" y="304774"/>
                      </a:cubicBezTo>
                      <a:lnTo>
                        <a:pt x="203395" y="304034"/>
                      </a:lnTo>
                      <a:lnTo>
                        <a:pt x="203152" y="302425"/>
                      </a:lnTo>
                      <a:cubicBezTo>
                        <a:pt x="203117" y="302113"/>
                        <a:pt x="203140" y="301812"/>
                        <a:pt x="203233" y="301535"/>
                      </a:cubicBezTo>
                      <a:lnTo>
                        <a:pt x="204077" y="298966"/>
                      </a:lnTo>
                      <a:lnTo>
                        <a:pt x="204783" y="296999"/>
                      </a:lnTo>
                      <a:lnTo>
                        <a:pt x="204876" y="296583"/>
                      </a:lnTo>
                      <a:lnTo>
                        <a:pt x="205107" y="295692"/>
                      </a:lnTo>
                      <a:lnTo>
                        <a:pt x="204563" y="294593"/>
                      </a:lnTo>
                      <a:lnTo>
                        <a:pt x="204505" y="294512"/>
                      </a:lnTo>
                      <a:lnTo>
                        <a:pt x="202643" y="292973"/>
                      </a:lnTo>
                      <a:cubicBezTo>
                        <a:pt x="202457" y="292811"/>
                        <a:pt x="202295" y="292626"/>
                        <a:pt x="202180" y="292406"/>
                      </a:cubicBezTo>
                      <a:lnTo>
                        <a:pt x="201925" y="291955"/>
                      </a:lnTo>
                      <a:lnTo>
                        <a:pt x="201162" y="290381"/>
                      </a:lnTo>
                      <a:lnTo>
                        <a:pt x="199704" y="286934"/>
                      </a:lnTo>
                      <a:lnTo>
                        <a:pt x="199681" y="286864"/>
                      </a:lnTo>
                      <a:lnTo>
                        <a:pt x="199218" y="286459"/>
                      </a:lnTo>
                      <a:lnTo>
                        <a:pt x="199033" y="286320"/>
                      </a:lnTo>
                      <a:lnTo>
                        <a:pt x="198720" y="286182"/>
                      </a:lnTo>
                      <a:lnTo>
                        <a:pt x="196811" y="285267"/>
                      </a:lnTo>
                      <a:lnTo>
                        <a:pt x="196418" y="285117"/>
                      </a:lnTo>
                      <a:lnTo>
                        <a:pt x="195909" y="284932"/>
                      </a:lnTo>
                      <a:lnTo>
                        <a:pt x="194821" y="284504"/>
                      </a:lnTo>
                      <a:lnTo>
                        <a:pt x="194139" y="284145"/>
                      </a:lnTo>
                      <a:lnTo>
                        <a:pt x="192068" y="282757"/>
                      </a:lnTo>
                      <a:lnTo>
                        <a:pt x="189638" y="280755"/>
                      </a:lnTo>
                      <a:lnTo>
                        <a:pt x="189280" y="280512"/>
                      </a:lnTo>
                      <a:lnTo>
                        <a:pt x="187972" y="279645"/>
                      </a:lnTo>
                      <a:cubicBezTo>
                        <a:pt x="187972" y="279645"/>
                        <a:pt x="187533" y="279355"/>
                        <a:pt x="187556" y="279379"/>
                      </a:cubicBezTo>
                      <a:lnTo>
                        <a:pt x="187186" y="279147"/>
                      </a:lnTo>
                      <a:lnTo>
                        <a:pt x="185832" y="278465"/>
                      </a:lnTo>
                      <a:lnTo>
                        <a:pt x="185080" y="277932"/>
                      </a:lnTo>
                      <a:lnTo>
                        <a:pt x="184189" y="277180"/>
                      </a:lnTo>
                      <a:cubicBezTo>
                        <a:pt x="183691" y="276752"/>
                        <a:pt x="183425" y="276116"/>
                        <a:pt x="183495" y="275456"/>
                      </a:cubicBezTo>
                      <a:lnTo>
                        <a:pt x="183553" y="274959"/>
                      </a:lnTo>
                      <a:lnTo>
                        <a:pt x="183749" y="274103"/>
                      </a:lnTo>
                      <a:cubicBezTo>
                        <a:pt x="183807" y="273918"/>
                        <a:pt x="183888" y="273733"/>
                        <a:pt x="183992" y="273571"/>
                      </a:cubicBezTo>
                      <a:lnTo>
                        <a:pt x="184594" y="272645"/>
                      </a:lnTo>
                      <a:lnTo>
                        <a:pt x="185126" y="271893"/>
                      </a:lnTo>
                      <a:lnTo>
                        <a:pt x="186561" y="270424"/>
                      </a:lnTo>
                      <a:lnTo>
                        <a:pt x="186815" y="270100"/>
                      </a:lnTo>
                      <a:lnTo>
                        <a:pt x="187706" y="268908"/>
                      </a:lnTo>
                      <a:lnTo>
                        <a:pt x="187891" y="268619"/>
                      </a:lnTo>
                      <a:lnTo>
                        <a:pt x="188551" y="267311"/>
                      </a:lnTo>
                      <a:lnTo>
                        <a:pt x="188736" y="266895"/>
                      </a:lnTo>
                      <a:lnTo>
                        <a:pt x="188944" y="266397"/>
                      </a:lnTo>
                      <a:cubicBezTo>
                        <a:pt x="188944" y="266397"/>
                        <a:pt x="189141" y="265900"/>
                        <a:pt x="189129" y="265946"/>
                      </a:cubicBezTo>
                      <a:lnTo>
                        <a:pt x="189233" y="265680"/>
                      </a:lnTo>
                      <a:lnTo>
                        <a:pt x="189418" y="264361"/>
                      </a:lnTo>
                      <a:lnTo>
                        <a:pt x="189430" y="264211"/>
                      </a:lnTo>
                      <a:lnTo>
                        <a:pt x="188863" y="262012"/>
                      </a:lnTo>
                      <a:lnTo>
                        <a:pt x="188724" y="261584"/>
                      </a:lnTo>
                      <a:lnTo>
                        <a:pt x="188227" y="260103"/>
                      </a:lnTo>
                      <a:lnTo>
                        <a:pt x="188065" y="259687"/>
                      </a:lnTo>
                      <a:lnTo>
                        <a:pt x="187868" y="259247"/>
                      </a:lnTo>
                      <a:lnTo>
                        <a:pt x="187625" y="258542"/>
                      </a:lnTo>
                      <a:lnTo>
                        <a:pt x="186804" y="255290"/>
                      </a:lnTo>
                      <a:cubicBezTo>
                        <a:pt x="186804" y="255290"/>
                        <a:pt x="186665" y="254770"/>
                        <a:pt x="186665" y="254804"/>
                      </a:cubicBezTo>
                      <a:cubicBezTo>
                        <a:pt x="186665" y="254804"/>
                        <a:pt x="186526" y="254284"/>
                        <a:pt x="186549" y="254307"/>
                      </a:cubicBezTo>
                      <a:lnTo>
                        <a:pt x="186144" y="252919"/>
                      </a:lnTo>
                      <a:lnTo>
                        <a:pt x="186040" y="252676"/>
                      </a:lnTo>
                      <a:lnTo>
                        <a:pt x="185843" y="252340"/>
                      </a:lnTo>
                      <a:lnTo>
                        <a:pt x="185566" y="251924"/>
                      </a:lnTo>
                      <a:lnTo>
                        <a:pt x="184270" y="251808"/>
                      </a:lnTo>
                      <a:lnTo>
                        <a:pt x="182130" y="251519"/>
                      </a:lnTo>
                      <a:lnTo>
                        <a:pt x="181887" y="251507"/>
                      </a:lnTo>
                      <a:lnTo>
                        <a:pt x="181620" y="251542"/>
                      </a:lnTo>
                      <a:lnTo>
                        <a:pt x="181135" y="251634"/>
                      </a:lnTo>
                      <a:lnTo>
                        <a:pt x="180602" y="251738"/>
                      </a:lnTo>
                      <a:lnTo>
                        <a:pt x="179804" y="251796"/>
                      </a:lnTo>
                      <a:lnTo>
                        <a:pt x="179029" y="251773"/>
                      </a:lnTo>
                      <a:lnTo>
                        <a:pt x="177964" y="251704"/>
                      </a:lnTo>
                      <a:lnTo>
                        <a:pt x="177340" y="251669"/>
                      </a:lnTo>
                      <a:lnTo>
                        <a:pt x="176935" y="252109"/>
                      </a:lnTo>
                      <a:lnTo>
                        <a:pt x="176761" y="252340"/>
                      </a:lnTo>
                      <a:lnTo>
                        <a:pt x="176055" y="253613"/>
                      </a:lnTo>
                      <a:cubicBezTo>
                        <a:pt x="175974" y="253763"/>
                        <a:pt x="175882" y="253879"/>
                        <a:pt x="175778" y="254006"/>
                      </a:cubicBezTo>
                      <a:lnTo>
                        <a:pt x="175431" y="254400"/>
                      </a:lnTo>
                      <a:cubicBezTo>
                        <a:pt x="175338" y="254504"/>
                        <a:pt x="175234" y="254596"/>
                        <a:pt x="175107" y="254677"/>
                      </a:cubicBezTo>
                      <a:lnTo>
                        <a:pt x="174170" y="255348"/>
                      </a:lnTo>
                      <a:lnTo>
                        <a:pt x="174135" y="255487"/>
                      </a:lnTo>
                      <a:lnTo>
                        <a:pt x="174042" y="255811"/>
                      </a:lnTo>
                      <a:lnTo>
                        <a:pt x="174389" y="256632"/>
                      </a:lnTo>
                      <a:lnTo>
                        <a:pt x="174575" y="257061"/>
                      </a:lnTo>
                      <a:lnTo>
                        <a:pt x="175153" y="258183"/>
                      </a:lnTo>
                      <a:lnTo>
                        <a:pt x="175153" y="258194"/>
                      </a:lnTo>
                      <a:lnTo>
                        <a:pt x="177652" y="259895"/>
                      </a:lnTo>
                      <a:cubicBezTo>
                        <a:pt x="177791" y="259988"/>
                        <a:pt x="177918" y="260092"/>
                        <a:pt x="178022" y="260219"/>
                      </a:cubicBezTo>
                      <a:lnTo>
                        <a:pt x="178369" y="260624"/>
                      </a:lnTo>
                      <a:lnTo>
                        <a:pt x="178635" y="260994"/>
                      </a:lnTo>
                      <a:lnTo>
                        <a:pt x="179214" y="261445"/>
                      </a:lnTo>
                      <a:lnTo>
                        <a:pt x="179457" y="261619"/>
                      </a:lnTo>
                      <a:lnTo>
                        <a:pt x="180278" y="261989"/>
                      </a:lnTo>
                      <a:cubicBezTo>
                        <a:pt x="180440" y="262059"/>
                        <a:pt x="180591" y="262163"/>
                        <a:pt x="180718" y="262267"/>
                      </a:cubicBezTo>
                      <a:lnTo>
                        <a:pt x="181111" y="262602"/>
                      </a:lnTo>
                      <a:cubicBezTo>
                        <a:pt x="181273" y="262741"/>
                        <a:pt x="181401" y="262880"/>
                        <a:pt x="181528" y="263054"/>
                      </a:cubicBezTo>
                      <a:lnTo>
                        <a:pt x="181806" y="263505"/>
                      </a:lnTo>
                      <a:cubicBezTo>
                        <a:pt x="181967" y="263759"/>
                        <a:pt x="182060" y="264025"/>
                        <a:pt x="182095" y="264326"/>
                      </a:cubicBezTo>
                      <a:lnTo>
                        <a:pt x="182164" y="264835"/>
                      </a:lnTo>
                      <a:cubicBezTo>
                        <a:pt x="182187" y="264986"/>
                        <a:pt x="182187" y="265125"/>
                        <a:pt x="182176" y="265263"/>
                      </a:cubicBezTo>
                      <a:lnTo>
                        <a:pt x="182141" y="265796"/>
                      </a:lnTo>
                      <a:cubicBezTo>
                        <a:pt x="182118" y="266120"/>
                        <a:pt x="182002" y="266420"/>
                        <a:pt x="181829" y="266687"/>
                      </a:cubicBezTo>
                      <a:lnTo>
                        <a:pt x="180915" y="268110"/>
                      </a:lnTo>
                      <a:lnTo>
                        <a:pt x="180151" y="269035"/>
                      </a:lnTo>
                      <a:lnTo>
                        <a:pt x="179885" y="269405"/>
                      </a:lnTo>
                      <a:lnTo>
                        <a:pt x="179202" y="270400"/>
                      </a:lnTo>
                      <a:lnTo>
                        <a:pt x="177814" y="272078"/>
                      </a:lnTo>
                      <a:lnTo>
                        <a:pt x="177212" y="272645"/>
                      </a:lnTo>
                      <a:lnTo>
                        <a:pt x="176160" y="273397"/>
                      </a:lnTo>
                      <a:lnTo>
                        <a:pt x="174551" y="274496"/>
                      </a:lnTo>
                      <a:lnTo>
                        <a:pt x="172145" y="275665"/>
                      </a:lnTo>
                      <a:cubicBezTo>
                        <a:pt x="171740" y="275861"/>
                        <a:pt x="171289" y="275919"/>
                        <a:pt x="170849" y="275827"/>
                      </a:cubicBezTo>
                      <a:lnTo>
                        <a:pt x="169704" y="275537"/>
                      </a:lnTo>
                      <a:lnTo>
                        <a:pt x="168882" y="275248"/>
                      </a:lnTo>
                      <a:lnTo>
                        <a:pt x="168176" y="275688"/>
                      </a:lnTo>
                      <a:lnTo>
                        <a:pt x="167922" y="275931"/>
                      </a:lnTo>
                      <a:lnTo>
                        <a:pt x="167517" y="276278"/>
                      </a:lnTo>
                      <a:lnTo>
                        <a:pt x="166823" y="276822"/>
                      </a:lnTo>
                      <a:lnTo>
                        <a:pt x="164544" y="278256"/>
                      </a:lnTo>
                      <a:lnTo>
                        <a:pt x="161767" y="279957"/>
                      </a:lnTo>
                      <a:lnTo>
                        <a:pt x="160541" y="280501"/>
                      </a:lnTo>
                      <a:lnTo>
                        <a:pt x="159858" y="280744"/>
                      </a:lnTo>
                      <a:cubicBezTo>
                        <a:pt x="159696" y="280778"/>
                        <a:pt x="159534" y="280825"/>
                        <a:pt x="159360" y="280825"/>
                      </a:cubicBezTo>
                      <a:lnTo>
                        <a:pt x="157752" y="280917"/>
                      </a:lnTo>
                      <a:cubicBezTo>
                        <a:pt x="157579" y="280929"/>
                        <a:pt x="157405" y="280917"/>
                        <a:pt x="157232" y="280883"/>
                      </a:cubicBezTo>
                      <a:lnTo>
                        <a:pt x="155103" y="280431"/>
                      </a:lnTo>
                      <a:cubicBezTo>
                        <a:pt x="154964" y="280397"/>
                        <a:pt x="154837" y="280350"/>
                        <a:pt x="154698" y="280281"/>
                      </a:cubicBezTo>
                      <a:lnTo>
                        <a:pt x="153228" y="279598"/>
                      </a:lnTo>
                      <a:cubicBezTo>
                        <a:pt x="153113" y="279540"/>
                        <a:pt x="152986" y="279483"/>
                        <a:pt x="152881" y="279390"/>
                      </a:cubicBezTo>
                      <a:lnTo>
                        <a:pt x="152199" y="278858"/>
                      </a:lnTo>
                      <a:lnTo>
                        <a:pt x="151227" y="277770"/>
                      </a:lnTo>
                      <a:lnTo>
                        <a:pt x="150810" y="277065"/>
                      </a:lnTo>
                      <a:lnTo>
                        <a:pt x="150151" y="275595"/>
                      </a:lnTo>
                      <a:lnTo>
                        <a:pt x="149908" y="274832"/>
                      </a:lnTo>
                      <a:lnTo>
                        <a:pt x="149584" y="273050"/>
                      </a:lnTo>
                      <a:lnTo>
                        <a:pt x="149480" y="272552"/>
                      </a:lnTo>
                      <a:lnTo>
                        <a:pt x="149468" y="272483"/>
                      </a:lnTo>
                      <a:lnTo>
                        <a:pt x="149353" y="272575"/>
                      </a:lnTo>
                      <a:lnTo>
                        <a:pt x="148739" y="272946"/>
                      </a:lnTo>
                      <a:cubicBezTo>
                        <a:pt x="148288" y="273200"/>
                        <a:pt x="147733" y="273281"/>
                        <a:pt x="147224" y="273142"/>
                      </a:cubicBezTo>
                      <a:lnTo>
                        <a:pt x="147189" y="273131"/>
                      </a:lnTo>
                      <a:lnTo>
                        <a:pt x="146356" y="273628"/>
                      </a:lnTo>
                      <a:cubicBezTo>
                        <a:pt x="146148" y="273744"/>
                        <a:pt x="145916" y="273837"/>
                        <a:pt x="145662" y="273883"/>
                      </a:cubicBezTo>
                      <a:lnTo>
                        <a:pt x="145141" y="273964"/>
                      </a:lnTo>
                      <a:lnTo>
                        <a:pt x="143880" y="274056"/>
                      </a:lnTo>
                      <a:cubicBezTo>
                        <a:pt x="143637" y="274068"/>
                        <a:pt x="143394" y="274045"/>
                        <a:pt x="143174" y="273975"/>
                      </a:cubicBezTo>
                      <a:lnTo>
                        <a:pt x="142654" y="273825"/>
                      </a:lnTo>
                      <a:lnTo>
                        <a:pt x="141543" y="273420"/>
                      </a:lnTo>
                      <a:lnTo>
                        <a:pt x="141370" y="273339"/>
                      </a:lnTo>
                      <a:lnTo>
                        <a:pt x="141184" y="273651"/>
                      </a:lnTo>
                      <a:lnTo>
                        <a:pt x="140988" y="273987"/>
                      </a:lnTo>
                      <a:lnTo>
                        <a:pt x="140189" y="275861"/>
                      </a:lnTo>
                      <a:lnTo>
                        <a:pt x="139796" y="276555"/>
                      </a:lnTo>
                      <a:lnTo>
                        <a:pt x="139171" y="277516"/>
                      </a:lnTo>
                      <a:cubicBezTo>
                        <a:pt x="139032" y="277724"/>
                        <a:pt x="138859" y="277909"/>
                        <a:pt x="138662" y="278048"/>
                      </a:cubicBezTo>
                      <a:lnTo>
                        <a:pt x="138257" y="278337"/>
                      </a:lnTo>
                      <a:cubicBezTo>
                        <a:pt x="138049" y="278499"/>
                        <a:pt x="137794" y="278615"/>
                        <a:pt x="137517" y="278673"/>
                      </a:cubicBezTo>
                      <a:lnTo>
                        <a:pt x="136996" y="278788"/>
                      </a:lnTo>
                      <a:lnTo>
                        <a:pt x="136337" y="278893"/>
                      </a:lnTo>
                      <a:cubicBezTo>
                        <a:pt x="136024" y="278927"/>
                        <a:pt x="135724" y="278904"/>
                        <a:pt x="135423" y="278812"/>
                      </a:cubicBezTo>
                      <a:lnTo>
                        <a:pt x="133548" y="278187"/>
                      </a:lnTo>
                      <a:lnTo>
                        <a:pt x="133120" y="277944"/>
                      </a:lnTo>
                      <a:lnTo>
                        <a:pt x="133028" y="278094"/>
                      </a:lnTo>
                      <a:lnTo>
                        <a:pt x="133028" y="278117"/>
                      </a:lnTo>
                      <a:lnTo>
                        <a:pt x="133005" y="278997"/>
                      </a:lnTo>
                      <a:cubicBezTo>
                        <a:pt x="133005" y="278997"/>
                        <a:pt x="132982" y="279529"/>
                        <a:pt x="132982" y="279506"/>
                      </a:cubicBezTo>
                      <a:lnTo>
                        <a:pt x="132924" y="282190"/>
                      </a:lnTo>
                      <a:cubicBezTo>
                        <a:pt x="132924" y="282606"/>
                        <a:pt x="132773" y="283023"/>
                        <a:pt x="132519" y="283359"/>
                      </a:cubicBezTo>
                      <a:lnTo>
                        <a:pt x="132229" y="283752"/>
                      </a:lnTo>
                      <a:cubicBezTo>
                        <a:pt x="132114" y="283914"/>
                        <a:pt x="131963" y="284064"/>
                        <a:pt x="131790" y="284180"/>
                      </a:cubicBezTo>
                      <a:lnTo>
                        <a:pt x="130482" y="285117"/>
                      </a:lnTo>
                      <a:cubicBezTo>
                        <a:pt x="130344" y="285198"/>
                        <a:pt x="130216" y="285279"/>
                        <a:pt x="130066" y="285325"/>
                      </a:cubicBezTo>
                      <a:lnTo>
                        <a:pt x="129568" y="285522"/>
                      </a:lnTo>
                      <a:lnTo>
                        <a:pt x="128527" y="285858"/>
                      </a:lnTo>
                      <a:lnTo>
                        <a:pt x="128192" y="286008"/>
                      </a:lnTo>
                      <a:lnTo>
                        <a:pt x="127162" y="286540"/>
                      </a:lnTo>
                      <a:lnTo>
                        <a:pt x="127093" y="286621"/>
                      </a:lnTo>
                      <a:cubicBezTo>
                        <a:pt x="126861" y="286887"/>
                        <a:pt x="126583" y="287107"/>
                        <a:pt x="126248" y="287223"/>
                      </a:cubicBezTo>
                      <a:lnTo>
                        <a:pt x="125797" y="287396"/>
                      </a:lnTo>
                      <a:cubicBezTo>
                        <a:pt x="125623" y="287466"/>
                        <a:pt x="125438" y="287500"/>
                        <a:pt x="125265" y="287512"/>
                      </a:cubicBezTo>
                      <a:lnTo>
                        <a:pt x="124628" y="287570"/>
                      </a:lnTo>
                      <a:lnTo>
                        <a:pt x="122974" y="288750"/>
                      </a:lnTo>
                      <a:cubicBezTo>
                        <a:pt x="122974" y="288750"/>
                        <a:pt x="122534" y="289062"/>
                        <a:pt x="122546" y="289039"/>
                      </a:cubicBezTo>
                      <a:lnTo>
                        <a:pt x="122210" y="289282"/>
                      </a:lnTo>
                      <a:lnTo>
                        <a:pt x="120162" y="291180"/>
                      </a:lnTo>
                      <a:lnTo>
                        <a:pt x="120000" y="292603"/>
                      </a:lnTo>
                      <a:lnTo>
                        <a:pt x="119989" y="293019"/>
                      </a:lnTo>
                      <a:lnTo>
                        <a:pt x="119989" y="294616"/>
                      </a:lnTo>
                      <a:cubicBezTo>
                        <a:pt x="119989" y="295032"/>
                        <a:pt x="119850" y="295437"/>
                        <a:pt x="119619" y="295761"/>
                      </a:cubicBezTo>
                      <a:lnTo>
                        <a:pt x="118994" y="296629"/>
                      </a:lnTo>
                      <a:cubicBezTo>
                        <a:pt x="118878" y="296791"/>
                        <a:pt x="118739" y="296918"/>
                        <a:pt x="118589" y="297045"/>
                      </a:cubicBezTo>
                      <a:lnTo>
                        <a:pt x="118219" y="297335"/>
                      </a:lnTo>
                      <a:cubicBezTo>
                        <a:pt x="117814" y="297647"/>
                        <a:pt x="117339" y="297786"/>
                        <a:pt x="116842" y="297751"/>
                      </a:cubicBezTo>
                      <a:lnTo>
                        <a:pt x="113186" y="297497"/>
                      </a:lnTo>
                      <a:lnTo>
                        <a:pt x="112873" y="297508"/>
                      </a:lnTo>
                      <a:lnTo>
                        <a:pt x="107193" y="298422"/>
                      </a:lnTo>
                      <a:cubicBezTo>
                        <a:pt x="106394" y="298561"/>
                        <a:pt x="105584" y="298179"/>
                        <a:pt x="105168" y="297497"/>
                      </a:cubicBezTo>
                      <a:lnTo>
                        <a:pt x="104775" y="296860"/>
                      </a:lnTo>
                      <a:lnTo>
                        <a:pt x="101234" y="289039"/>
                      </a:lnTo>
                      <a:lnTo>
                        <a:pt x="101211" y="288981"/>
                      </a:lnTo>
                      <a:lnTo>
                        <a:pt x="99048" y="288495"/>
                      </a:lnTo>
                      <a:cubicBezTo>
                        <a:pt x="99048" y="288495"/>
                        <a:pt x="98527" y="288380"/>
                        <a:pt x="98527" y="288380"/>
                      </a:cubicBezTo>
                      <a:cubicBezTo>
                        <a:pt x="98527" y="288380"/>
                        <a:pt x="98006" y="288276"/>
                        <a:pt x="98041" y="288276"/>
                      </a:cubicBezTo>
                      <a:lnTo>
                        <a:pt x="93992" y="287489"/>
                      </a:lnTo>
                      <a:lnTo>
                        <a:pt x="93980" y="287489"/>
                      </a:lnTo>
                      <a:lnTo>
                        <a:pt x="92765" y="287859"/>
                      </a:lnTo>
                      <a:lnTo>
                        <a:pt x="87594" y="289456"/>
                      </a:lnTo>
                      <a:cubicBezTo>
                        <a:pt x="86934" y="289641"/>
                        <a:pt x="86240" y="289479"/>
                        <a:pt x="85731" y="289028"/>
                      </a:cubicBezTo>
                      <a:cubicBezTo>
                        <a:pt x="85222" y="288588"/>
                        <a:pt x="84979" y="287917"/>
                        <a:pt x="85071" y="287246"/>
                      </a:cubicBezTo>
                      <a:lnTo>
                        <a:pt x="85569" y="283659"/>
                      </a:lnTo>
                      <a:lnTo>
                        <a:pt x="85569" y="283335"/>
                      </a:lnTo>
                      <a:lnTo>
                        <a:pt x="85083" y="276995"/>
                      </a:lnTo>
                      <a:cubicBezTo>
                        <a:pt x="85071" y="276799"/>
                        <a:pt x="85083" y="276590"/>
                        <a:pt x="85118" y="276405"/>
                      </a:cubicBezTo>
                      <a:lnTo>
                        <a:pt x="85233" y="275885"/>
                      </a:lnTo>
                      <a:lnTo>
                        <a:pt x="86413" y="270921"/>
                      </a:lnTo>
                      <a:lnTo>
                        <a:pt x="86749" y="270100"/>
                      </a:lnTo>
                      <a:lnTo>
                        <a:pt x="87293" y="269163"/>
                      </a:lnTo>
                      <a:cubicBezTo>
                        <a:pt x="87790" y="268318"/>
                        <a:pt x="88831" y="267959"/>
                        <a:pt x="89757" y="268318"/>
                      </a:cubicBezTo>
                      <a:lnTo>
                        <a:pt x="90440" y="268607"/>
                      </a:lnTo>
                      <a:lnTo>
                        <a:pt x="93679" y="270412"/>
                      </a:lnTo>
                      <a:lnTo>
                        <a:pt x="93309" y="267080"/>
                      </a:lnTo>
                      <a:cubicBezTo>
                        <a:pt x="93274" y="266791"/>
                        <a:pt x="93297" y="266490"/>
                        <a:pt x="93402" y="266212"/>
                      </a:cubicBezTo>
                      <a:lnTo>
                        <a:pt x="93552" y="265773"/>
                      </a:lnTo>
                      <a:cubicBezTo>
                        <a:pt x="93668" y="265402"/>
                        <a:pt x="93911" y="265079"/>
                        <a:pt x="94223" y="264836"/>
                      </a:cubicBezTo>
                      <a:lnTo>
                        <a:pt x="98030" y="261862"/>
                      </a:lnTo>
                      <a:cubicBezTo>
                        <a:pt x="98134" y="261781"/>
                        <a:pt x="98261" y="261700"/>
                        <a:pt x="98388" y="261654"/>
                      </a:cubicBezTo>
                      <a:lnTo>
                        <a:pt x="98839" y="261422"/>
                      </a:lnTo>
                      <a:cubicBezTo>
                        <a:pt x="99094" y="261307"/>
                        <a:pt x="99360" y="261237"/>
                        <a:pt x="99626" y="261226"/>
                      </a:cubicBezTo>
                      <a:lnTo>
                        <a:pt x="105133" y="260983"/>
                      </a:lnTo>
                      <a:lnTo>
                        <a:pt x="107459" y="258692"/>
                      </a:lnTo>
                      <a:lnTo>
                        <a:pt x="107436" y="256448"/>
                      </a:lnTo>
                      <a:lnTo>
                        <a:pt x="107401" y="256286"/>
                      </a:lnTo>
                      <a:lnTo>
                        <a:pt x="105272" y="250605"/>
                      </a:lnTo>
                      <a:lnTo>
                        <a:pt x="105191" y="250489"/>
                      </a:lnTo>
                      <a:lnTo>
                        <a:pt x="102739" y="247828"/>
                      </a:lnTo>
                      <a:lnTo>
                        <a:pt x="102322" y="247284"/>
                      </a:lnTo>
                      <a:cubicBezTo>
                        <a:pt x="101906" y="246694"/>
                        <a:pt x="101836" y="245931"/>
                        <a:pt x="102148" y="245283"/>
                      </a:cubicBezTo>
                      <a:cubicBezTo>
                        <a:pt x="102461" y="244623"/>
                        <a:pt x="103086" y="244184"/>
                        <a:pt x="103803" y="244137"/>
                      </a:cubicBezTo>
                      <a:lnTo>
                        <a:pt x="104775" y="244056"/>
                      </a:lnTo>
                      <a:lnTo>
                        <a:pt x="108188" y="241661"/>
                      </a:lnTo>
                      <a:lnTo>
                        <a:pt x="107494" y="240065"/>
                      </a:lnTo>
                      <a:lnTo>
                        <a:pt x="107413" y="239961"/>
                      </a:lnTo>
                      <a:lnTo>
                        <a:pt x="106047" y="238619"/>
                      </a:lnTo>
                      <a:lnTo>
                        <a:pt x="105932" y="238514"/>
                      </a:lnTo>
                      <a:lnTo>
                        <a:pt x="101871" y="236779"/>
                      </a:lnTo>
                      <a:lnTo>
                        <a:pt x="101766" y="236756"/>
                      </a:lnTo>
                      <a:lnTo>
                        <a:pt x="96722" y="236791"/>
                      </a:lnTo>
                      <a:lnTo>
                        <a:pt x="95947" y="236721"/>
                      </a:lnTo>
                      <a:cubicBezTo>
                        <a:pt x="95704" y="236698"/>
                        <a:pt x="95461" y="236617"/>
                        <a:pt x="95253" y="236513"/>
                      </a:cubicBezTo>
                      <a:lnTo>
                        <a:pt x="90104" y="233840"/>
                      </a:lnTo>
                      <a:lnTo>
                        <a:pt x="90012" y="233817"/>
                      </a:lnTo>
                      <a:lnTo>
                        <a:pt x="81820" y="233459"/>
                      </a:lnTo>
                      <a:lnTo>
                        <a:pt x="81358" y="233459"/>
                      </a:lnTo>
                      <a:lnTo>
                        <a:pt x="79206" y="233482"/>
                      </a:lnTo>
                      <a:lnTo>
                        <a:pt x="78488" y="233412"/>
                      </a:lnTo>
                      <a:cubicBezTo>
                        <a:pt x="78303" y="233401"/>
                        <a:pt x="78118" y="233354"/>
                        <a:pt x="77945" y="233297"/>
                      </a:cubicBezTo>
                      <a:lnTo>
                        <a:pt x="75446" y="232302"/>
                      </a:lnTo>
                      <a:lnTo>
                        <a:pt x="74879" y="232059"/>
                      </a:lnTo>
                      <a:cubicBezTo>
                        <a:pt x="74636" y="231954"/>
                        <a:pt x="74427" y="231804"/>
                        <a:pt x="74254" y="231619"/>
                      </a:cubicBezTo>
                      <a:lnTo>
                        <a:pt x="70135" y="227396"/>
                      </a:lnTo>
                      <a:cubicBezTo>
                        <a:pt x="69892" y="227141"/>
                        <a:pt x="69719" y="226829"/>
                        <a:pt x="69626" y="226505"/>
                      </a:cubicBezTo>
                      <a:lnTo>
                        <a:pt x="69522" y="226065"/>
                      </a:lnTo>
                      <a:cubicBezTo>
                        <a:pt x="69418" y="225649"/>
                        <a:pt x="69441" y="225221"/>
                        <a:pt x="69603" y="224816"/>
                      </a:cubicBezTo>
                      <a:lnTo>
                        <a:pt x="70228" y="223242"/>
                      </a:lnTo>
                      <a:lnTo>
                        <a:pt x="69695" y="221715"/>
                      </a:lnTo>
                      <a:lnTo>
                        <a:pt x="68781" y="221299"/>
                      </a:lnTo>
                      <a:lnTo>
                        <a:pt x="68029" y="220859"/>
                      </a:lnTo>
                      <a:lnTo>
                        <a:pt x="64547" y="218476"/>
                      </a:lnTo>
                      <a:lnTo>
                        <a:pt x="58577" y="217978"/>
                      </a:lnTo>
                      <a:lnTo>
                        <a:pt x="57871" y="217874"/>
                      </a:lnTo>
                      <a:lnTo>
                        <a:pt x="54724" y="217284"/>
                      </a:lnTo>
                      <a:lnTo>
                        <a:pt x="54354" y="217226"/>
                      </a:lnTo>
                      <a:lnTo>
                        <a:pt x="49102" y="217087"/>
                      </a:lnTo>
                      <a:lnTo>
                        <a:pt x="48442" y="217018"/>
                      </a:lnTo>
                      <a:cubicBezTo>
                        <a:pt x="47667" y="216937"/>
                        <a:pt x="46996" y="216416"/>
                        <a:pt x="46741" y="215676"/>
                      </a:cubicBezTo>
                      <a:lnTo>
                        <a:pt x="45098" y="210851"/>
                      </a:lnTo>
                      <a:lnTo>
                        <a:pt x="43062" y="209637"/>
                      </a:lnTo>
                      <a:lnTo>
                        <a:pt x="38839" y="211939"/>
                      </a:lnTo>
                      <a:lnTo>
                        <a:pt x="38504" y="212147"/>
                      </a:lnTo>
                      <a:lnTo>
                        <a:pt x="35102" y="214658"/>
                      </a:lnTo>
                      <a:lnTo>
                        <a:pt x="34397" y="215063"/>
                      </a:lnTo>
                      <a:lnTo>
                        <a:pt x="25257" y="219702"/>
                      </a:lnTo>
                      <a:cubicBezTo>
                        <a:pt x="24713" y="219968"/>
                        <a:pt x="24077" y="219980"/>
                        <a:pt x="23533" y="219737"/>
                      </a:cubicBezTo>
                      <a:lnTo>
                        <a:pt x="23070" y="219529"/>
                      </a:lnTo>
                      <a:lnTo>
                        <a:pt x="21705" y="218765"/>
                      </a:lnTo>
                      <a:lnTo>
                        <a:pt x="21520" y="218707"/>
                      </a:lnTo>
                      <a:lnTo>
                        <a:pt x="20559" y="218534"/>
                      </a:lnTo>
                      <a:cubicBezTo>
                        <a:pt x="20062" y="218441"/>
                        <a:pt x="19634" y="218175"/>
                        <a:pt x="19333" y="217782"/>
                      </a:cubicBezTo>
                      <a:lnTo>
                        <a:pt x="19090" y="217458"/>
                      </a:lnTo>
                      <a:cubicBezTo>
                        <a:pt x="18778" y="217053"/>
                        <a:pt x="18639" y="216532"/>
                        <a:pt x="18685" y="216011"/>
                      </a:cubicBezTo>
                      <a:lnTo>
                        <a:pt x="18893" y="214334"/>
                      </a:lnTo>
                      <a:cubicBezTo>
                        <a:pt x="18928" y="214068"/>
                        <a:pt x="19032" y="213813"/>
                        <a:pt x="19171" y="213582"/>
                      </a:cubicBezTo>
                      <a:lnTo>
                        <a:pt x="21057" y="210516"/>
                      </a:lnTo>
                      <a:lnTo>
                        <a:pt x="21161" y="210273"/>
                      </a:lnTo>
                      <a:lnTo>
                        <a:pt x="21901" y="207797"/>
                      </a:lnTo>
                      <a:lnTo>
                        <a:pt x="22156" y="207056"/>
                      </a:lnTo>
                      <a:lnTo>
                        <a:pt x="23359" y="204291"/>
                      </a:lnTo>
                      <a:lnTo>
                        <a:pt x="23394" y="204141"/>
                      </a:lnTo>
                      <a:lnTo>
                        <a:pt x="23417" y="203250"/>
                      </a:lnTo>
                      <a:cubicBezTo>
                        <a:pt x="23417" y="203250"/>
                        <a:pt x="23429" y="202718"/>
                        <a:pt x="23429" y="202752"/>
                      </a:cubicBezTo>
                      <a:lnTo>
                        <a:pt x="23440" y="202359"/>
                      </a:lnTo>
                      <a:lnTo>
                        <a:pt x="23093" y="199860"/>
                      </a:lnTo>
                      <a:cubicBezTo>
                        <a:pt x="23093" y="199860"/>
                        <a:pt x="23024" y="199328"/>
                        <a:pt x="23024" y="199351"/>
                      </a:cubicBezTo>
                      <a:lnTo>
                        <a:pt x="22943" y="198853"/>
                      </a:lnTo>
                      <a:lnTo>
                        <a:pt x="22191" y="194723"/>
                      </a:lnTo>
                      <a:lnTo>
                        <a:pt x="22110" y="194399"/>
                      </a:lnTo>
                      <a:lnTo>
                        <a:pt x="18870" y="186347"/>
                      </a:lnTo>
                      <a:lnTo>
                        <a:pt x="18858" y="186347"/>
                      </a:lnTo>
                      <a:lnTo>
                        <a:pt x="16521" y="184449"/>
                      </a:lnTo>
                      <a:lnTo>
                        <a:pt x="15457" y="184727"/>
                      </a:lnTo>
                      <a:lnTo>
                        <a:pt x="15364" y="184750"/>
                      </a:lnTo>
                      <a:lnTo>
                        <a:pt x="13733" y="186057"/>
                      </a:lnTo>
                      <a:lnTo>
                        <a:pt x="13594" y="186242"/>
                      </a:lnTo>
                      <a:lnTo>
                        <a:pt x="12657" y="187550"/>
                      </a:lnTo>
                      <a:cubicBezTo>
                        <a:pt x="12495" y="187781"/>
                        <a:pt x="12287" y="187966"/>
                        <a:pt x="12044" y="188117"/>
                      </a:cubicBezTo>
                      <a:lnTo>
                        <a:pt x="11593" y="188383"/>
                      </a:lnTo>
                      <a:lnTo>
                        <a:pt x="8654" y="189979"/>
                      </a:lnTo>
                      <a:lnTo>
                        <a:pt x="7971" y="190246"/>
                      </a:lnTo>
                      <a:cubicBezTo>
                        <a:pt x="7740" y="190338"/>
                        <a:pt x="7520" y="190384"/>
                        <a:pt x="7277" y="190396"/>
                      </a:cubicBezTo>
                      <a:lnTo>
                        <a:pt x="3506" y="190431"/>
                      </a:lnTo>
                      <a:lnTo>
                        <a:pt x="2302" y="190361"/>
                      </a:lnTo>
                      <a:cubicBezTo>
                        <a:pt x="1562" y="190303"/>
                        <a:pt x="914" y="189864"/>
                        <a:pt x="602" y="189193"/>
                      </a:cubicBezTo>
                      <a:lnTo>
                        <a:pt x="440" y="188857"/>
                      </a:lnTo>
                      <a:cubicBezTo>
                        <a:pt x="278" y="188499"/>
                        <a:pt x="208" y="188082"/>
                        <a:pt x="278" y="187689"/>
                      </a:cubicBezTo>
                      <a:lnTo>
                        <a:pt x="486" y="186370"/>
                      </a:lnTo>
                      <a:lnTo>
                        <a:pt x="278" y="184472"/>
                      </a:lnTo>
                      <a:lnTo>
                        <a:pt x="266" y="183929"/>
                      </a:lnTo>
                      <a:lnTo>
                        <a:pt x="208" y="183512"/>
                      </a:lnTo>
                      <a:lnTo>
                        <a:pt x="150" y="182806"/>
                      </a:lnTo>
                      <a:lnTo>
                        <a:pt x="174" y="182205"/>
                      </a:lnTo>
                      <a:lnTo>
                        <a:pt x="139" y="181765"/>
                      </a:lnTo>
                      <a:lnTo>
                        <a:pt x="150" y="181846"/>
                      </a:lnTo>
                      <a:lnTo>
                        <a:pt x="46" y="180701"/>
                      </a:lnTo>
                      <a:lnTo>
                        <a:pt x="69" y="179949"/>
                      </a:lnTo>
                      <a:lnTo>
                        <a:pt x="162" y="179335"/>
                      </a:lnTo>
                      <a:lnTo>
                        <a:pt x="162" y="179011"/>
                      </a:lnTo>
                      <a:lnTo>
                        <a:pt x="139" y="178572"/>
                      </a:lnTo>
                      <a:lnTo>
                        <a:pt x="116" y="178040"/>
                      </a:lnTo>
                      <a:lnTo>
                        <a:pt x="23" y="176987"/>
                      </a:lnTo>
                      <a:lnTo>
                        <a:pt x="0" y="175564"/>
                      </a:lnTo>
                      <a:lnTo>
                        <a:pt x="35" y="175043"/>
                      </a:lnTo>
                      <a:lnTo>
                        <a:pt x="69" y="174603"/>
                      </a:lnTo>
                      <a:lnTo>
                        <a:pt x="69" y="174198"/>
                      </a:lnTo>
                      <a:lnTo>
                        <a:pt x="58" y="173713"/>
                      </a:lnTo>
                      <a:lnTo>
                        <a:pt x="69" y="172451"/>
                      </a:lnTo>
                      <a:lnTo>
                        <a:pt x="174" y="171387"/>
                      </a:lnTo>
                      <a:lnTo>
                        <a:pt x="174" y="170982"/>
                      </a:lnTo>
                      <a:cubicBezTo>
                        <a:pt x="174" y="170982"/>
                        <a:pt x="162" y="170450"/>
                        <a:pt x="162" y="170473"/>
                      </a:cubicBezTo>
                      <a:lnTo>
                        <a:pt x="127" y="168784"/>
                      </a:lnTo>
                      <a:lnTo>
                        <a:pt x="127" y="168298"/>
                      </a:lnTo>
                      <a:cubicBezTo>
                        <a:pt x="127" y="168298"/>
                        <a:pt x="116" y="167766"/>
                        <a:pt x="116" y="167800"/>
                      </a:cubicBezTo>
                      <a:lnTo>
                        <a:pt x="93" y="167268"/>
                      </a:lnTo>
                      <a:lnTo>
                        <a:pt x="104" y="165544"/>
                      </a:lnTo>
                      <a:cubicBezTo>
                        <a:pt x="104" y="165544"/>
                        <a:pt x="116" y="165001"/>
                        <a:pt x="116" y="165024"/>
                      </a:cubicBezTo>
                      <a:lnTo>
                        <a:pt x="116" y="164503"/>
                      </a:lnTo>
                      <a:lnTo>
                        <a:pt x="139" y="162791"/>
                      </a:lnTo>
                      <a:lnTo>
                        <a:pt x="139" y="162872"/>
                      </a:lnTo>
                      <a:lnTo>
                        <a:pt x="139" y="162363"/>
                      </a:lnTo>
                      <a:lnTo>
                        <a:pt x="139" y="161865"/>
                      </a:lnTo>
                      <a:cubicBezTo>
                        <a:pt x="139" y="161865"/>
                        <a:pt x="127" y="161333"/>
                        <a:pt x="127" y="161356"/>
                      </a:cubicBezTo>
                      <a:lnTo>
                        <a:pt x="104" y="160824"/>
                      </a:lnTo>
                      <a:lnTo>
                        <a:pt x="127" y="160141"/>
                      </a:lnTo>
                      <a:lnTo>
                        <a:pt x="521" y="155236"/>
                      </a:lnTo>
                      <a:cubicBezTo>
                        <a:pt x="544" y="154947"/>
                        <a:pt x="625" y="154646"/>
                        <a:pt x="775" y="154391"/>
                      </a:cubicBezTo>
                      <a:lnTo>
                        <a:pt x="983" y="154033"/>
                      </a:lnTo>
                      <a:cubicBezTo>
                        <a:pt x="1331" y="153419"/>
                        <a:pt x="1990" y="153038"/>
                        <a:pt x="2696" y="153026"/>
                      </a:cubicBezTo>
                      <a:lnTo>
                        <a:pt x="10205" y="152922"/>
                      </a:lnTo>
                      <a:lnTo>
                        <a:pt x="10737" y="152910"/>
                      </a:lnTo>
                      <a:lnTo>
                        <a:pt x="32673" y="152482"/>
                      </a:lnTo>
                      <a:lnTo>
                        <a:pt x="32754" y="152482"/>
                      </a:lnTo>
                      <a:lnTo>
                        <a:pt x="38423" y="149625"/>
                      </a:lnTo>
                      <a:lnTo>
                        <a:pt x="37301" y="147218"/>
                      </a:lnTo>
                      <a:lnTo>
                        <a:pt x="37208" y="147045"/>
                      </a:lnTo>
                      <a:lnTo>
                        <a:pt x="35496" y="145298"/>
                      </a:lnTo>
                      <a:lnTo>
                        <a:pt x="35392" y="145193"/>
                      </a:lnTo>
                      <a:lnTo>
                        <a:pt x="33066" y="145298"/>
                      </a:lnTo>
                      <a:cubicBezTo>
                        <a:pt x="32569" y="145309"/>
                        <a:pt x="32106" y="145159"/>
                        <a:pt x="31713" y="144858"/>
                      </a:cubicBezTo>
                      <a:lnTo>
                        <a:pt x="31342" y="144545"/>
                      </a:lnTo>
                      <a:cubicBezTo>
                        <a:pt x="31203" y="144441"/>
                        <a:pt x="31088" y="144314"/>
                        <a:pt x="30995" y="144187"/>
                      </a:cubicBezTo>
                      <a:lnTo>
                        <a:pt x="27814" y="139975"/>
                      </a:lnTo>
                      <a:lnTo>
                        <a:pt x="27548" y="139663"/>
                      </a:lnTo>
                      <a:lnTo>
                        <a:pt x="22272" y="134387"/>
                      </a:lnTo>
                      <a:cubicBezTo>
                        <a:pt x="21855" y="133971"/>
                        <a:pt x="21647" y="133392"/>
                        <a:pt x="21693" y="132814"/>
                      </a:cubicBezTo>
                      <a:cubicBezTo>
                        <a:pt x="21751" y="132224"/>
                        <a:pt x="22040" y="131692"/>
                        <a:pt x="22526" y="131356"/>
                      </a:cubicBezTo>
                      <a:lnTo>
                        <a:pt x="22804" y="131148"/>
                      </a:lnTo>
                      <a:cubicBezTo>
                        <a:pt x="22989" y="131009"/>
                        <a:pt x="23209" y="130905"/>
                        <a:pt x="23417" y="130859"/>
                      </a:cubicBezTo>
                      <a:lnTo>
                        <a:pt x="28566" y="129343"/>
                      </a:lnTo>
                      <a:cubicBezTo>
                        <a:pt x="28566" y="129343"/>
                        <a:pt x="29075" y="129181"/>
                        <a:pt x="29029" y="129193"/>
                      </a:cubicBezTo>
                      <a:lnTo>
                        <a:pt x="29202" y="129135"/>
                      </a:lnTo>
                      <a:lnTo>
                        <a:pt x="32453" y="126659"/>
                      </a:lnTo>
                      <a:lnTo>
                        <a:pt x="33541" y="123119"/>
                      </a:lnTo>
                      <a:lnTo>
                        <a:pt x="33553" y="122910"/>
                      </a:lnTo>
                      <a:lnTo>
                        <a:pt x="33483" y="118144"/>
                      </a:lnTo>
                      <a:lnTo>
                        <a:pt x="33622" y="117102"/>
                      </a:lnTo>
                      <a:lnTo>
                        <a:pt x="34999" y="111688"/>
                      </a:lnTo>
                      <a:lnTo>
                        <a:pt x="34987" y="111595"/>
                      </a:lnTo>
                      <a:lnTo>
                        <a:pt x="33541" y="103230"/>
                      </a:lnTo>
                      <a:cubicBezTo>
                        <a:pt x="33356" y="102143"/>
                        <a:pt x="34073" y="101113"/>
                        <a:pt x="35149" y="100916"/>
                      </a:cubicBezTo>
                      <a:lnTo>
                        <a:pt x="35589" y="100835"/>
                      </a:lnTo>
                      <a:cubicBezTo>
                        <a:pt x="35728" y="100812"/>
                        <a:pt x="35855" y="100801"/>
                        <a:pt x="35994" y="100801"/>
                      </a:cubicBezTo>
                      <a:lnTo>
                        <a:pt x="39580" y="100870"/>
                      </a:lnTo>
                      <a:lnTo>
                        <a:pt x="39141" y="98834"/>
                      </a:lnTo>
                      <a:lnTo>
                        <a:pt x="38597" y="96127"/>
                      </a:lnTo>
                      <a:cubicBezTo>
                        <a:pt x="38493" y="95513"/>
                        <a:pt x="38666" y="94900"/>
                        <a:pt x="39094" y="94437"/>
                      </a:cubicBezTo>
                      <a:lnTo>
                        <a:pt x="41316" y="91985"/>
                      </a:lnTo>
                      <a:lnTo>
                        <a:pt x="42137" y="87391"/>
                      </a:lnTo>
                      <a:lnTo>
                        <a:pt x="42403" y="86570"/>
                      </a:lnTo>
                      <a:lnTo>
                        <a:pt x="43884" y="82995"/>
                      </a:lnTo>
                      <a:cubicBezTo>
                        <a:pt x="43954" y="82833"/>
                        <a:pt x="44046" y="82671"/>
                        <a:pt x="44150" y="82532"/>
                      </a:cubicBezTo>
                      <a:lnTo>
                        <a:pt x="44439" y="82174"/>
                      </a:lnTo>
                      <a:cubicBezTo>
                        <a:pt x="44810" y="81688"/>
                        <a:pt x="45377" y="81410"/>
                        <a:pt x="45978" y="81399"/>
                      </a:cubicBezTo>
                      <a:lnTo>
                        <a:pt x="49738" y="81329"/>
                      </a:lnTo>
                      <a:cubicBezTo>
                        <a:pt x="50189" y="81318"/>
                        <a:pt x="50618" y="81468"/>
                        <a:pt x="50988" y="81734"/>
                      </a:cubicBezTo>
                      <a:lnTo>
                        <a:pt x="51555" y="82162"/>
                      </a:lnTo>
                      <a:lnTo>
                        <a:pt x="55859" y="86073"/>
                      </a:lnTo>
                      <a:lnTo>
                        <a:pt x="56021" y="86211"/>
                      </a:lnTo>
                      <a:lnTo>
                        <a:pt x="58751" y="87415"/>
                      </a:lnTo>
                      <a:lnTo>
                        <a:pt x="61181" y="88537"/>
                      </a:lnTo>
                      <a:lnTo>
                        <a:pt x="61609" y="88711"/>
                      </a:lnTo>
                      <a:lnTo>
                        <a:pt x="66132" y="90400"/>
                      </a:lnTo>
                      <a:lnTo>
                        <a:pt x="69337" y="89867"/>
                      </a:lnTo>
                      <a:lnTo>
                        <a:pt x="70101" y="85806"/>
                      </a:lnTo>
                      <a:cubicBezTo>
                        <a:pt x="70158" y="85540"/>
                        <a:pt x="70263" y="85286"/>
                        <a:pt x="70413" y="85066"/>
                      </a:cubicBezTo>
                      <a:lnTo>
                        <a:pt x="72044" y="82752"/>
                      </a:lnTo>
                      <a:lnTo>
                        <a:pt x="71963" y="76169"/>
                      </a:lnTo>
                      <a:lnTo>
                        <a:pt x="71952" y="76018"/>
                      </a:lnTo>
                      <a:lnTo>
                        <a:pt x="70668" y="72848"/>
                      </a:lnTo>
                      <a:cubicBezTo>
                        <a:pt x="70506" y="72455"/>
                        <a:pt x="70482" y="72027"/>
                        <a:pt x="70575" y="71622"/>
                      </a:cubicBezTo>
                      <a:lnTo>
                        <a:pt x="70818" y="70789"/>
                      </a:lnTo>
                      <a:lnTo>
                        <a:pt x="71697" y="68822"/>
                      </a:lnTo>
                      <a:lnTo>
                        <a:pt x="72033" y="68163"/>
                      </a:lnTo>
                      <a:lnTo>
                        <a:pt x="74451" y="63974"/>
                      </a:lnTo>
                      <a:cubicBezTo>
                        <a:pt x="74543" y="63801"/>
                        <a:pt x="74682" y="63639"/>
                        <a:pt x="74821" y="63512"/>
                      </a:cubicBezTo>
                      <a:lnTo>
                        <a:pt x="75214" y="63153"/>
                      </a:lnTo>
                      <a:cubicBezTo>
                        <a:pt x="75307" y="63060"/>
                        <a:pt x="75411" y="62979"/>
                        <a:pt x="75538" y="62910"/>
                      </a:cubicBezTo>
                      <a:lnTo>
                        <a:pt x="77390" y="61811"/>
                      </a:lnTo>
                      <a:lnTo>
                        <a:pt x="78014" y="61498"/>
                      </a:lnTo>
                      <a:cubicBezTo>
                        <a:pt x="78130" y="61429"/>
                        <a:pt x="78257" y="61394"/>
                        <a:pt x="78385" y="61348"/>
                      </a:cubicBezTo>
                      <a:lnTo>
                        <a:pt x="78778" y="61255"/>
                      </a:lnTo>
                      <a:lnTo>
                        <a:pt x="79241" y="59694"/>
                      </a:lnTo>
                      <a:cubicBezTo>
                        <a:pt x="79310" y="59462"/>
                        <a:pt x="79414" y="59242"/>
                        <a:pt x="79565" y="59034"/>
                      </a:cubicBezTo>
                      <a:lnTo>
                        <a:pt x="80884" y="57356"/>
                      </a:lnTo>
                      <a:lnTo>
                        <a:pt x="80988" y="57206"/>
                      </a:lnTo>
                      <a:lnTo>
                        <a:pt x="80988" y="57183"/>
                      </a:lnTo>
                      <a:lnTo>
                        <a:pt x="79808" y="56396"/>
                      </a:lnTo>
                      <a:lnTo>
                        <a:pt x="78870" y="55725"/>
                      </a:lnTo>
                      <a:cubicBezTo>
                        <a:pt x="78269" y="55274"/>
                        <a:pt x="77980" y="54510"/>
                        <a:pt x="78118" y="53758"/>
                      </a:cubicBezTo>
                      <a:cubicBezTo>
                        <a:pt x="78257" y="53006"/>
                        <a:pt x="78813" y="52405"/>
                        <a:pt x="79541" y="52208"/>
                      </a:cubicBezTo>
                      <a:lnTo>
                        <a:pt x="80756" y="51861"/>
                      </a:lnTo>
                      <a:lnTo>
                        <a:pt x="82122" y="47927"/>
                      </a:lnTo>
                      <a:cubicBezTo>
                        <a:pt x="82434" y="47071"/>
                        <a:pt x="83267" y="46504"/>
                        <a:pt x="84169" y="46585"/>
                      </a:cubicBezTo>
                      <a:lnTo>
                        <a:pt x="84493" y="46597"/>
                      </a:lnTo>
                      <a:cubicBezTo>
                        <a:pt x="84933" y="46632"/>
                        <a:pt x="85349" y="46805"/>
                        <a:pt x="85673" y="47106"/>
                      </a:cubicBezTo>
                      <a:lnTo>
                        <a:pt x="87351" y="48575"/>
                      </a:lnTo>
                      <a:lnTo>
                        <a:pt x="91389" y="42918"/>
                      </a:lnTo>
                      <a:cubicBezTo>
                        <a:pt x="91713" y="42478"/>
                        <a:pt x="92187" y="42177"/>
                        <a:pt x="92731" y="42096"/>
                      </a:cubicBezTo>
                      <a:lnTo>
                        <a:pt x="93229" y="42027"/>
                      </a:lnTo>
                      <a:cubicBezTo>
                        <a:pt x="93367" y="42015"/>
                        <a:pt x="93495" y="42003"/>
                        <a:pt x="93634" y="42015"/>
                      </a:cubicBezTo>
                      <a:lnTo>
                        <a:pt x="95774" y="42131"/>
                      </a:lnTo>
                      <a:cubicBezTo>
                        <a:pt x="96144" y="42154"/>
                        <a:pt x="96514" y="42281"/>
                        <a:pt x="96815" y="42489"/>
                      </a:cubicBezTo>
                      <a:lnTo>
                        <a:pt x="97151" y="42721"/>
                      </a:lnTo>
                      <a:cubicBezTo>
                        <a:pt x="97648" y="43068"/>
                        <a:pt x="97949" y="43612"/>
                        <a:pt x="97995" y="44213"/>
                      </a:cubicBezTo>
                      <a:lnTo>
                        <a:pt x="98400" y="49859"/>
                      </a:lnTo>
                      <a:lnTo>
                        <a:pt x="99823" y="50403"/>
                      </a:lnTo>
                      <a:lnTo>
                        <a:pt x="99858" y="50403"/>
                      </a:lnTo>
                      <a:lnTo>
                        <a:pt x="101050" y="50241"/>
                      </a:lnTo>
                      <a:lnTo>
                        <a:pt x="101038" y="50229"/>
                      </a:lnTo>
                      <a:cubicBezTo>
                        <a:pt x="101038" y="49859"/>
                        <a:pt x="101142" y="49489"/>
                        <a:pt x="101327" y="49177"/>
                      </a:cubicBezTo>
                      <a:lnTo>
                        <a:pt x="101941" y="48216"/>
                      </a:lnTo>
                      <a:lnTo>
                        <a:pt x="102507" y="47580"/>
                      </a:lnTo>
                      <a:cubicBezTo>
                        <a:pt x="102901" y="47163"/>
                        <a:pt x="103445" y="46944"/>
                        <a:pt x="104023" y="46955"/>
                      </a:cubicBezTo>
                      <a:lnTo>
                        <a:pt x="111532" y="47187"/>
                      </a:lnTo>
                      <a:cubicBezTo>
                        <a:pt x="111740" y="47187"/>
                        <a:pt x="111948" y="47221"/>
                        <a:pt x="112145" y="47291"/>
                      </a:cubicBezTo>
                      <a:lnTo>
                        <a:pt x="112654" y="47464"/>
                      </a:lnTo>
                      <a:lnTo>
                        <a:pt x="118717" y="49755"/>
                      </a:lnTo>
                      <a:cubicBezTo>
                        <a:pt x="119318" y="49986"/>
                        <a:pt x="119781" y="50472"/>
                        <a:pt x="119943" y="51109"/>
                      </a:cubicBezTo>
                      <a:lnTo>
                        <a:pt x="120082" y="51595"/>
                      </a:lnTo>
                      <a:lnTo>
                        <a:pt x="120244" y="52659"/>
                      </a:lnTo>
                      <a:lnTo>
                        <a:pt x="120256" y="52694"/>
                      </a:lnTo>
                      <a:lnTo>
                        <a:pt x="123217" y="51838"/>
                      </a:lnTo>
                      <a:lnTo>
                        <a:pt x="123333" y="51803"/>
                      </a:lnTo>
                      <a:lnTo>
                        <a:pt x="124721" y="50681"/>
                      </a:lnTo>
                      <a:cubicBezTo>
                        <a:pt x="124860" y="50565"/>
                        <a:pt x="125011" y="50472"/>
                        <a:pt x="125173" y="50403"/>
                      </a:cubicBezTo>
                      <a:lnTo>
                        <a:pt x="125589" y="50218"/>
                      </a:lnTo>
                      <a:cubicBezTo>
                        <a:pt x="126283" y="49905"/>
                        <a:pt x="127105" y="50033"/>
                        <a:pt x="127695" y="50507"/>
                      </a:cubicBezTo>
                      <a:lnTo>
                        <a:pt x="128921" y="51537"/>
                      </a:lnTo>
                      <a:cubicBezTo>
                        <a:pt x="129072" y="51652"/>
                        <a:pt x="129199" y="51803"/>
                        <a:pt x="129315" y="51965"/>
                      </a:cubicBezTo>
                      <a:lnTo>
                        <a:pt x="129720" y="52590"/>
                      </a:lnTo>
                      <a:lnTo>
                        <a:pt x="130807" y="54661"/>
                      </a:lnTo>
                      <a:lnTo>
                        <a:pt x="130865" y="54718"/>
                      </a:lnTo>
                      <a:lnTo>
                        <a:pt x="132924" y="56257"/>
                      </a:lnTo>
                      <a:cubicBezTo>
                        <a:pt x="133098" y="56396"/>
                        <a:pt x="133260" y="56535"/>
                        <a:pt x="133376" y="56720"/>
                      </a:cubicBezTo>
                      <a:lnTo>
                        <a:pt x="133653" y="57136"/>
                      </a:lnTo>
                      <a:cubicBezTo>
                        <a:pt x="133792" y="57333"/>
                        <a:pt x="133885" y="57541"/>
                        <a:pt x="133942" y="57761"/>
                      </a:cubicBezTo>
                      <a:lnTo>
                        <a:pt x="135134" y="62308"/>
                      </a:lnTo>
                      <a:lnTo>
                        <a:pt x="136441" y="62933"/>
                      </a:lnTo>
                      <a:lnTo>
                        <a:pt x="136835" y="63095"/>
                      </a:lnTo>
                      <a:lnTo>
                        <a:pt x="138802" y="63789"/>
                      </a:lnTo>
                      <a:cubicBezTo>
                        <a:pt x="138998" y="63859"/>
                        <a:pt x="139195" y="63951"/>
                        <a:pt x="139345" y="64078"/>
                      </a:cubicBezTo>
                      <a:lnTo>
                        <a:pt x="140653" y="65108"/>
                      </a:lnTo>
                      <a:cubicBezTo>
                        <a:pt x="141173" y="65525"/>
                        <a:pt x="141440" y="66161"/>
                        <a:pt x="141393" y="66832"/>
                      </a:cubicBezTo>
                      <a:cubicBezTo>
                        <a:pt x="141335" y="67492"/>
                        <a:pt x="140965" y="68082"/>
                        <a:pt x="140387" y="68405"/>
                      </a:cubicBezTo>
                      <a:lnTo>
                        <a:pt x="139855" y="68718"/>
                      </a:lnTo>
                      <a:lnTo>
                        <a:pt x="137367" y="69921"/>
                      </a:lnTo>
                      <a:cubicBezTo>
                        <a:pt x="137309" y="70280"/>
                        <a:pt x="137170" y="70638"/>
                        <a:pt x="136916" y="70928"/>
                      </a:cubicBezTo>
                      <a:lnTo>
                        <a:pt x="136395" y="71552"/>
                      </a:lnTo>
                      <a:lnTo>
                        <a:pt x="136326" y="71691"/>
                      </a:lnTo>
                      <a:cubicBezTo>
                        <a:pt x="136511" y="71703"/>
                        <a:pt x="136696" y="71749"/>
                        <a:pt x="136893" y="71795"/>
                      </a:cubicBezTo>
                      <a:lnTo>
                        <a:pt x="137818" y="72131"/>
                      </a:lnTo>
                      <a:lnTo>
                        <a:pt x="138235" y="72235"/>
                      </a:lnTo>
                      <a:lnTo>
                        <a:pt x="138732" y="72351"/>
                      </a:lnTo>
                      <a:cubicBezTo>
                        <a:pt x="138929" y="72409"/>
                        <a:pt x="139126" y="72466"/>
                        <a:pt x="139299" y="72582"/>
                      </a:cubicBezTo>
                      <a:lnTo>
                        <a:pt x="139750" y="72848"/>
                      </a:lnTo>
                      <a:cubicBezTo>
                        <a:pt x="139866" y="72929"/>
                        <a:pt x="139993" y="73010"/>
                        <a:pt x="140098" y="73114"/>
                      </a:cubicBezTo>
                      <a:lnTo>
                        <a:pt x="142435" y="75324"/>
                      </a:lnTo>
                      <a:lnTo>
                        <a:pt x="142828" y="75683"/>
                      </a:lnTo>
                      <a:cubicBezTo>
                        <a:pt x="142828" y="75683"/>
                        <a:pt x="143221" y="76041"/>
                        <a:pt x="143187" y="76030"/>
                      </a:cubicBezTo>
                      <a:lnTo>
                        <a:pt x="144158" y="76898"/>
                      </a:lnTo>
                      <a:lnTo>
                        <a:pt x="144367" y="76932"/>
                      </a:lnTo>
                      <a:lnTo>
                        <a:pt x="144691" y="76770"/>
                      </a:lnTo>
                      <a:cubicBezTo>
                        <a:pt x="144691" y="76770"/>
                        <a:pt x="145177" y="76562"/>
                        <a:pt x="145153" y="76562"/>
                      </a:cubicBezTo>
                      <a:lnTo>
                        <a:pt x="145593" y="76354"/>
                      </a:lnTo>
                      <a:lnTo>
                        <a:pt x="147456" y="75382"/>
                      </a:lnTo>
                      <a:cubicBezTo>
                        <a:pt x="147606" y="75301"/>
                        <a:pt x="147745" y="75243"/>
                        <a:pt x="147907" y="75208"/>
                      </a:cubicBezTo>
                      <a:lnTo>
                        <a:pt x="148775" y="75023"/>
                      </a:lnTo>
                      <a:lnTo>
                        <a:pt x="150290" y="74931"/>
                      </a:lnTo>
                      <a:cubicBezTo>
                        <a:pt x="150395" y="74838"/>
                        <a:pt x="150522" y="74746"/>
                        <a:pt x="150638" y="74665"/>
                      </a:cubicBezTo>
                      <a:lnTo>
                        <a:pt x="151042" y="74422"/>
                      </a:lnTo>
                      <a:cubicBezTo>
                        <a:pt x="151332" y="74237"/>
                        <a:pt x="151679" y="74144"/>
                        <a:pt x="152037" y="74132"/>
                      </a:cubicBezTo>
                      <a:lnTo>
                        <a:pt x="152558" y="74121"/>
                      </a:lnTo>
                      <a:lnTo>
                        <a:pt x="153900" y="74260"/>
                      </a:lnTo>
                      <a:cubicBezTo>
                        <a:pt x="154085" y="74271"/>
                        <a:pt x="154270" y="74329"/>
                        <a:pt x="154467" y="74399"/>
                      </a:cubicBezTo>
                      <a:lnTo>
                        <a:pt x="154953" y="74607"/>
                      </a:lnTo>
                      <a:lnTo>
                        <a:pt x="155647" y="74977"/>
                      </a:lnTo>
                      <a:cubicBezTo>
                        <a:pt x="155936" y="75151"/>
                        <a:pt x="156191" y="75405"/>
                        <a:pt x="156364" y="75694"/>
                      </a:cubicBezTo>
                      <a:lnTo>
                        <a:pt x="157140" y="77013"/>
                      </a:lnTo>
                      <a:lnTo>
                        <a:pt x="157371" y="77337"/>
                      </a:lnTo>
                      <a:lnTo>
                        <a:pt x="157857" y="77974"/>
                      </a:lnTo>
                      <a:lnTo>
                        <a:pt x="157950" y="78055"/>
                      </a:lnTo>
                      <a:lnTo>
                        <a:pt x="158898" y="78633"/>
                      </a:lnTo>
                      <a:lnTo>
                        <a:pt x="159049" y="78656"/>
                      </a:lnTo>
                      <a:lnTo>
                        <a:pt x="161536" y="79050"/>
                      </a:lnTo>
                      <a:lnTo>
                        <a:pt x="161883" y="79050"/>
                      </a:lnTo>
                      <a:lnTo>
                        <a:pt x="162392" y="79038"/>
                      </a:lnTo>
                      <a:cubicBezTo>
                        <a:pt x="162820" y="79026"/>
                        <a:pt x="163248" y="79154"/>
                        <a:pt x="163596" y="79397"/>
                      </a:cubicBezTo>
                      <a:lnTo>
                        <a:pt x="164209" y="79836"/>
                      </a:lnTo>
                      <a:lnTo>
                        <a:pt x="165817" y="81259"/>
                      </a:lnTo>
                      <a:cubicBezTo>
                        <a:pt x="166233" y="81653"/>
                        <a:pt x="166488" y="82185"/>
                        <a:pt x="166488" y="82740"/>
                      </a:cubicBezTo>
                      <a:lnTo>
                        <a:pt x="166476" y="83527"/>
                      </a:lnTo>
                      <a:lnTo>
                        <a:pt x="166268" y="85124"/>
                      </a:lnTo>
                      <a:lnTo>
                        <a:pt x="166037" y="86084"/>
                      </a:lnTo>
                      <a:lnTo>
                        <a:pt x="165539" y="87391"/>
                      </a:lnTo>
                      <a:lnTo>
                        <a:pt x="165539" y="87449"/>
                      </a:lnTo>
                      <a:lnTo>
                        <a:pt x="165863" y="90874"/>
                      </a:lnTo>
                      <a:lnTo>
                        <a:pt x="165863" y="90897"/>
                      </a:lnTo>
                      <a:lnTo>
                        <a:pt x="167842" y="93859"/>
                      </a:lnTo>
                      <a:lnTo>
                        <a:pt x="168547" y="94183"/>
                      </a:lnTo>
                      <a:lnTo>
                        <a:pt x="169149" y="94518"/>
                      </a:lnTo>
                      <a:cubicBezTo>
                        <a:pt x="169299" y="94599"/>
                        <a:pt x="169438" y="94703"/>
                        <a:pt x="169577" y="94842"/>
                      </a:cubicBezTo>
                      <a:lnTo>
                        <a:pt x="171717" y="96913"/>
                      </a:lnTo>
                      <a:lnTo>
                        <a:pt x="172458" y="97098"/>
                      </a:lnTo>
                      <a:cubicBezTo>
                        <a:pt x="172458" y="97098"/>
                        <a:pt x="172979" y="97237"/>
                        <a:pt x="172944" y="97214"/>
                      </a:cubicBezTo>
                      <a:lnTo>
                        <a:pt x="173233" y="97283"/>
                      </a:lnTo>
                      <a:lnTo>
                        <a:pt x="175142" y="97260"/>
                      </a:lnTo>
                      <a:cubicBezTo>
                        <a:pt x="175512" y="97260"/>
                        <a:pt x="175883" y="97353"/>
                        <a:pt x="176195" y="97549"/>
                      </a:cubicBezTo>
                      <a:lnTo>
                        <a:pt x="176635" y="97815"/>
                      </a:lnTo>
                      <a:lnTo>
                        <a:pt x="177641" y="98498"/>
                      </a:lnTo>
                      <a:cubicBezTo>
                        <a:pt x="177965" y="98706"/>
                        <a:pt x="178220" y="99030"/>
                        <a:pt x="178347" y="99389"/>
                      </a:cubicBezTo>
                      <a:lnTo>
                        <a:pt x="178544" y="99886"/>
                      </a:lnTo>
                      <a:lnTo>
                        <a:pt x="179689" y="102964"/>
                      </a:lnTo>
                      <a:cubicBezTo>
                        <a:pt x="179724" y="103080"/>
                        <a:pt x="179770" y="103219"/>
                        <a:pt x="179782" y="103369"/>
                      </a:cubicBezTo>
                      <a:lnTo>
                        <a:pt x="179943" y="104491"/>
                      </a:lnTo>
                      <a:cubicBezTo>
                        <a:pt x="180048" y="105463"/>
                        <a:pt x="179434" y="106377"/>
                        <a:pt x="178497" y="106643"/>
                      </a:cubicBezTo>
                      <a:lnTo>
                        <a:pt x="177618" y="106886"/>
                      </a:lnTo>
                      <a:lnTo>
                        <a:pt x="177595" y="106898"/>
                      </a:lnTo>
                      <a:lnTo>
                        <a:pt x="177097" y="107349"/>
                      </a:lnTo>
                      <a:lnTo>
                        <a:pt x="176982" y="107777"/>
                      </a:lnTo>
                      <a:lnTo>
                        <a:pt x="176970" y="107881"/>
                      </a:lnTo>
                      <a:lnTo>
                        <a:pt x="177421" y="111329"/>
                      </a:lnTo>
                      <a:cubicBezTo>
                        <a:pt x="177444" y="111526"/>
                        <a:pt x="177444" y="111734"/>
                        <a:pt x="177410" y="111931"/>
                      </a:cubicBezTo>
                      <a:lnTo>
                        <a:pt x="177225" y="112798"/>
                      </a:lnTo>
                      <a:lnTo>
                        <a:pt x="176877" y="113747"/>
                      </a:lnTo>
                      <a:lnTo>
                        <a:pt x="176866" y="113828"/>
                      </a:lnTo>
                      <a:lnTo>
                        <a:pt x="176877" y="114164"/>
                      </a:lnTo>
                      <a:lnTo>
                        <a:pt x="177016" y="114152"/>
                      </a:lnTo>
                      <a:lnTo>
                        <a:pt x="177861" y="114233"/>
                      </a:lnTo>
                      <a:cubicBezTo>
                        <a:pt x="178173" y="114268"/>
                        <a:pt x="178463" y="114395"/>
                        <a:pt x="178729" y="114568"/>
                      </a:cubicBezTo>
                      <a:lnTo>
                        <a:pt x="180580" y="115818"/>
                      </a:lnTo>
                      <a:lnTo>
                        <a:pt x="180719" y="115818"/>
                      </a:lnTo>
                      <a:lnTo>
                        <a:pt x="180962" y="115783"/>
                      </a:lnTo>
                      <a:lnTo>
                        <a:pt x="185925" y="114233"/>
                      </a:lnTo>
                      <a:cubicBezTo>
                        <a:pt x="186122" y="114175"/>
                        <a:pt x="186330" y="114140"/>
                        <a:pt x="186527" y="114140"/>
                      </a:cubicBezTo>
                      <a:lnTo>
                        <a:pt x="187394" y="114164"/>
                      </a:lnTo>
                      <a:lnTo>
                        <a:pt x="192161" y="115008"/>
                      </a:lnTo>
                      <a:cubicBezTo>
                        <a:pt x="192323" y="115031"/>
                        <a:pt x="192485" y="115089"/>
                        <a:pt x="192624" y="115159"/>
                      </a:cubicBezTo>
                      <a:lnTo>
                        <a:pt x="193052" y="115344"/>
                      </a:lnTo>
                      <a:cubicBezTo>
                        <a:pt x="193642" y="115598"/>
                        <a:pt x="194059" y="116119"/>
                        <a:pt x="194197" y="116732"/>
                      </a:cubicBezTo>
                      <a:lnTo>
                        <a:pt x="194660" y="118838"/>
                      </a:lnTo>
                      <a:cubicBezTo>
                        <a:pt x="194660" y="118838"/>
                        <a:pt x="194764" y="119358"/>
                        <a:pt x="194764" y="119347"/>
                      </a:cubicBezTo>
                      <a:lnTo>
                        <a:pt x="194799" y="119497"/>
                      </a:lnTo>
                      <a:lnTo>
                        <a:pt x="195748" y="120862"/>
                      </a:lnTo>
                      <a:lnTo>
                        <a:pt x="195956" y="121117"/>
                      </a:lnTo>
                      <a:lnTo>
                        <a:pt x="197298" y="122413"/>
                      </a:lnTo>
                      <a:lnTo>
                        <a:pt x="199496" y="122933"/>
                      </a:lnTo>
                      <a:lnTo>
                        <a:pt x="199947" y="123014"/>
                      </a:lnTo>
                      <a:lnTo>
                        <a:pt x="205247" y="123905"/>
                      </a:lnTo>
                      <a:cubicBezTo>
                        <a:pt x="205675" y="123975"/>
                        <a:pt x="206068" y="124183"/>
                        <a:pt x="206357" y="124495"/>
                      </a:cubicBezTo>
                      <a:lnTo>
                        <a:pt x="206681" y="124831"/>
                      </a:lnTo>
                      <a:cubicBezTo>
                        <a:pt x="206889" y="125062"/>
                        <a:pt x="207040" y="125317"/>
                        <a:pt x="207132" y="125606"/>
                      </a:cubicBezTo>
                      <a:lnTo>
                        <a:pt x="208278" y="129181"/>
                      </a:lnTo>
                      <a:lnTo>
                        <a:pt x="208474" y="130060"/>
                      </a:lnTo>
                      <a:lnTo>
                        <a:pt x="209423" y="137511"/>
                      </a:lnTo>
                      <a:cubicBezTo>
                        <a:pt x="209446" y="137696"/>
                        <a:pt x="209446" y="137904"/>
                        <a:pt x="209412" y="138090"/>
                      </a:cubicBezTo>
                      <a:lnTo>
                        <a:pt x="209342" y="138552"/>
                      </a:lnTo>
                      <a:cubicBezTo>
                        <a:pt x="209250" y="139131"/>
                        <a:pt x="208903" y="139640"/>
                        <a:pt x="208405" y="139941"/>
                      </a:cubicBezTo>
                      <a:lnTo>
                        <a:pt x="207260" y="140635"/>
                      </a:lnTo>
                      <a:lnTo>
                        <a:pt x="206820" y="144499"/>
                      </a:lnTo>
                      <a:lnTo>
                        <a:pt x="207942" y="146362"/>
                      </a:lnTo>
                      <a:cubicBezTo>
                        <a:pt x="208035" y="146524"/>
                        <a:pt x="208104" y="146697"/>
                        <a:pt x="208151" y="146871"/>
                      </a:cubicBezTo>
                      <a:cubicBezTo>
                        <a:pt x="208428" y="146813"/>
                        <a:pt x="208729" y="146836"/>
                        <a:pt x="209007" y="146894"/>
                      </a:cubicBezTo>
                      <a:lnTo>
                        <a:pt x="209319" y="146975"/>
                      </a:lnTo>
                      <a:lnTo>
                        <a:pt x="208440" y="145749"/>
                      </a:lnTo>
                      <a:lnTo>
                        <a:pt x="208116" y="145124"/>
                      </a:lnTo>
                      <a:cubicBezTo>
                        <a:pt x="207942" y="144731"/>
                        <a:pt x="207908" y="144291"/>
                        <a:pt x="208000" y="143874"/>
                      </a:cubicBezTo>
                      <a:cubicBezTo>
                        <a:pt x="208162" y="143088"/>
                        <a:pt x="208625" y="142625"/>
                        <a:pt x="209284" y="142405"/>
                      </a:cubicBezTo>
                      <a:cubicBezTo>
                        <a:pt x="209562" y="142301"/>
                        <a:pt x="209909" y="142232"/>
                        <a:pt x="210349" y="142313"/>
                      </a:cubicBezTo>
                      <a:cubicBezTo>
                        <a:pt x="210407" y="142324"/>
                        <a:pt x="210499" y="142370"/>
                        <a:pt x="210615" y="142405"/>
                      </a:cubicBezTo>
                      <a:lnTo>
                        <a:pt x="210754" y="142266"/>
                      </a:lnTo>
                      <a:lnTo>
                        <a:pt x="211818" y="141121"/>
                      </a:lnTo>
                      <a:cubicBezTo>
                        <a:pt x="212501" y="140380"/>
                        <a:pt x="213623" y="140265"/>
                        <a:pt x="214444" y="140843"/>
                      </a:cubicBezTo>
                      <a:lnTo>
                        <a:pt x="214768" y="141075"/>
                      </a:lnTo>
                      <a:cubicBezTo>
                        <a:pt x="214953" y="141213"/>
                        <a:pt x="215127" y="141387"/>
                        <a:pt x="215266" y="141572"/>
                      </a:cubicBezTo>
                      <a:lnTo>
                        <a:pt x="217094" y="144222"/>
                      </a:lnTo>
                      <a:cubicBezTo>
                        <a:pt x="217244" y="144407"/>
                        <a:pt x="217337" y="144638"/>
                        <a:pt x="217406" y="144881"/>
                      </a:cubicBezTo>
                      <a:lnTo>
                        <a:pt x="217580" y="145702"/>
                      </a:lnTo>
                      <a:lnTo>
                        <a:pt x="217672" y="146755"/>
                      </a:lnTo>
                      <a:lnTo>
                        <a:pt x="218043" y="146755"/>
                      </a:lnTo>
                      <a:lnTo>
                        <a:pt x="218205" y="146512"/>
                      </a:lnTo>
                      <a:lnTo>
                        <a:pt x="219049" y="145124"/>
                      </a:lnTo>
                      <a:cubicBezTo>
                        <a:pt x="219246" y="144800"/>
                        <a:pt x="219558" y="144545"/>
                        <a:pt x="219894" y="144384"/>
                      </a:cubicBezTo>
                      <a:lnTo>
                        <a:pt x="219859" y="144349"/>
                      </a:lnTo>
                      <a:lnTo>
                        <a:pt x="217406" y="140785"/>
                      </a:lnTo>
                      <a:cubicBezTo>
                        <a:pt x="217059" y="140253"/>
                        <a:pt x="216978" y="139571"/>
                        <a:pt x="217198" y="138980"/>
                      </a:cubicBezTo>
                      <a:cubicBezTo>
                        <a:pt x="217429" y="138379"/>
                        <a:pt x="217915" y="137916"/>
                        <a:pt x="218540" y="137731"/>
                      </a:cubicBezTo>
                      <a:lnTo>
                        <a:pt x="218933" y="137627"/>
                      </a:lnTo>
                      <a:lnTo>
                        <a:pt x="221687" y="133415"/>
                      </a:lnTo>
                      <a:lnTo>
                        <a:pt x="221837" y="133161"/>
                      </a:lnTo>
                      <a:lnTo>
                        <a:pt x="224302" y="126127"/>
                      </a:lnTo>
                      <a:lnTo>
                        <a:pt x="224290" y="126022"/>
                      </a:lnTo>
                      <a:lnTo>
                        <a:pt x="224117" y="123049"/>
                      </a:lnTo>
                      <a:lnTo>
                        <a:pt x="222080" y="121927"/>
                      </a:lnTo>
                      <a:cubicBezTo>
                        <a:pt x="221942" y="121857"/>
                        <a:pt x="221826" y="121765"/>
                        <a:pt x="221710" y="121672"/>
                      </a:cubicBezTo>
                      <a:lnTo>
                        <a:pt x="221352" y="121348"/>
                      </a:lnTo>
                      <a:cubicBezTo>
                        <a:pt x="220923" y="120978"/>
                        <a:pt x="220680" y="120423"/>
                        <a:pt x="220669" y="119867"/>
                      </a:cubicBezTo>
                      <a:lnTo>
                        <a:pt x="220646" y="116107"/>
                      </a:lnTo>
                      <a:cubicBezTo>
                        <a:pt x="220646" y="115876"/>
                        <a:pt x="220680" y="115656"/>
                        <a:pt x="220750" y="115448"/>
                      </a:cubicBezTo>
                      <a:lnTo>
                        <a:pt x="220923" y="114939"/>
                      </a:lnTo>
                      <a:lnTo>
                        <a:pt x="221409" y="113851"/>
                      </a:lnTo>
                      <a:lnTo>
                        <a:pt x="221571" y="113435"/>
                      </a:lnTo>
                      <a:lnTo>
                        <a:pt x="221907" y="112440"/>
                      </a:lnTo>
                      <a:cubicBezTo>
                        <a:pt x="222115" y="111780"/>
                        <a:pt x="222659" y="111306"/>
                        <a:pt x="223330" y="111132"/>
                      </a:cubicBezTo>
                      <a:lnTo>
                        <a:pt x="223723" y="111040"/>
                      </a:lnTo>
                      <a:cubicBezTo>
                        <a:pt x="224059" y="110959"/>
                        <a:pt x="224406" y="110959"/>
                        <a:pt x="224741" y="111051"/>
                      </a:cubicBezTo>
                      <a:lnTo>
                        <a:pt x="227321" y="111757"/>
                      </a:lnTo>
                      <a:cubicBezTo>
                        <a:pt x="227946" y="111931"/>
                        <a:pt x="228455" y="112393"/>
                        <a:pt x="228687" y="113018"/>
                      </a:cubicBezTo>
                      <a:cubicBezTo>
                        <a:pt x="228895" y="113631"/>
                        <a:pt x="228802" y="114314"/>
                        <a:pt x="228432" y="114846"/>
                      </a:cubicBezTo>
                      <a:lnTo>
                        <a:pt x="228247" y="115124"/>
                      </a:lnTo>
                      <a:cubicBezTo>
                        <a:pt x="228108" y="115297"/>
                        <a:pt x="227969" y="115448"/>
                        <a:pt x="227807" y="115563"/>
                      </a:cubicBezTo>
                      <a:lnTo>
                        <a:pt x="226836" y="116281"/>
                      </a:lnTo>
                      <a:lnTo>
                        <a:pt x="226847" y="116721"/>
                      </a:lnTo>
                      <a:lnTo>
                        <a:pt x="226847" y="116825"/>
                      </a:lnTo>
                      <a:lnTo>
                        <a:pt x="227773" y="116686"/>
                      </a:lnTo>
                      <a:lnTo>
                        <a:pt x="228872" y="114985"/>
                      </a:lnTo>
                      <a:lnTo>
                        <a:pt x="228987" y="114742"/>
                      </a:lnTo>
                      <a:lnTo>
                        <a:pt x="229265" y="113874"/>
                      </a:lnTo>
                      <a:lnTo>
                        <a:pt x="229543" y="113238"/>
                      </a:lnTo>
                      <a:cubicBezTo>
                        <a:pt x="229855" y="112578"/>
                        <a:pt x="230492" y="112150"/>
                        <a:pt x="231220" y="112116"/>
                      </a:cubicBezTo>
                      <a:cubicBezTo>
                        <a:pt x="231961" y="112058"/>
                        <a:pt x="232644" y="112405"/>
                        <a:pt x="233037" y="113007"/>
                      </a:cubicBezTo>
                      <a:lnTo>
                        <a:pt x="234495" y="115251"/>
                      </a:lnTo>
                      <a:cubicBezTo>
                        <a:pt x="234564" y="115355"/>
                        <a:pt x="234610" y="115459"/>
                        <a:pt x="234668" y="115575"/>
                      </a:cubicBezTo>
                      <a:lnTo>
                        <a:pt x="234830" y="115043"/>
                      </a:lnTo>
                      <a:cubicBezTo>
                        <a:pt x="234888" y="114846"/>
                        <a:pt x="234969" y="114649"/>
                        <a:pt x="235073" y="114499"/>
                      </a:cubicBezTo>
                      <a:lnTo>
                        <a:pt x="235362" y="114059"/>
                      </a:lnTo>
                      <a:lnTo>
                        <a:pt x="235848" y="113458"/>
                      </a:lnTo>
                      <a:lnTo>
                        <a:pt x="236542" y="112856"/>
                      </a:lnTo>
                      <a:cubicBezTo>
                        <a:pt x="236728" y="112706"/>
                        <a:pt x="236947" y="112590"/>
                        <a:pt x="237167" y="112521"/>
                      </a:cubicBezTo>
                      <a:lnTo>
                        <a:pt x="237676" y="112347"/>
                      </a:lnTo>
                      <a:cubicBezTo>
                        <a:pt x="237676" y="112347"/>
                        <a:pt x="238185" y="112185"/>
                        <a:pt x="238162" y="112197"/>
                      </a:cubicBezTo>
                      <a:lnTo>
                        <a:pt x="238521" y="112058"/>
                      </a:lnTo>
                      <a:lnTo>
                        <a:pt x="240777" y="110889"/>
                      </a:lnTo>
                      <a:lnTo>
                        <a:pt x="241610" y="110600"/>
                      </a:lnTo>
                      <a:cubicBezTo>
                        <a:pt x="241807" y="110542"/>
                        <a:pt x="242015" y="110519"/>
                        <a:pt x="242212" y="110519"/>
                      </a:cubicBezTo>
                      <a:lnTo>
                        <a:pt x="244896" y="110531"/>
                      </a:lnTo>
                      <a:lnTo>
                        <a:pt x="245416" y="110531"/>
                      </a:lnTo>
                      <a:lnTo>
                        <a:pt x="245937" y="110531"/>
                      </a:lnTo>
                      <a:lnTo>
                        <a:pt x="248621" y="110519"/>
                      </a:lnTo>
                      <a:lnTo>
                        <a:pt x="250310" y="110577"/>
                      </a:lnTo>
                      <a:cubicBezTo>
                        <a:pt x="250310" y="110577"/>
                        <a:pt x="250843" y="110589"/>
                        <a:pt x="250820" y="110589"/>
                      </a:cubicBezTo>
                      <a:lnTo>
                        <a:pt x="250889" y="110589"/>
                      </a:lnTo>
                      <a:lnTo>
                        <a:pt x="251282" y="110415"/>
                      </a:lnTo>
                      <a:lnTo>
                        <a:pt x="250993" y="109547"/>
                      </a:lnTo>
                      <a:cubicBezTo>
                        <a:pt x="250912" y="109316"/>
                        <a:pt x="250889" y="109085"/>
                        <a:pt x="250900" y="108853"/>
                      </a:cubicBezTo>
                      <a:lnTo>
                        <a:pt x="250912" y="108367"/>
                      </a:lnTo>
                      <a:cubicBezTo>
                        <a:pt x="250924" y="107939"/>
                        <a:pt x="251086" y="107523"/>
                        <a:pt x="251352" y="107176"/>
                      </a:cubicBezTo>
                      <a:lnTo>
                        <a:pt x="252023" y="106343"/>
                      </a:lnTo>
                      <a:cubicBezTo>
                        <a:pt x="252115" y="106227"/>
                        <a:pt x="252219" y="106111"/>
                        <a:pt x="252347" y="106019"/>
                      </a:cubicBezTo>
                      <a:lnTo>
                        <a:pt x="252948" y="105567"/>
                      </a:lnTo>
                      <a:lnTo>
                        <a:pt x="254556" y="104596"/>
                      </a:lnTo>
                      <a:lnTo>
                        <a:pt x="254892" y="103508"/>
                      </a:lnTo>
                      <a:lnTo>
                        <a:pt x="253747" y="101472"/>
                      </a:lnTo>
                      <a:lnTo>
                        <a:pt x="253423" y="100720"/>
                      </a:lnTo>
                      <a:cubicBezTo>
                        <a:pt x="253365" y="100558"/>
                        <a:pt x="253330" y="100384"/>
                        <a:pt x="253307" y="100222"/>
                      </a:cubicBezTo>
                      <a:lnTo>
                        <a:pt x="252995" y="97561"/>
                      </a:lnTo>
                      <a:lnTo>
                        <a:pt x="252995" y="97526"/>
                      </a:lnTo>
                      <a:lnTo>
                        <a:pt x="251039" y="96427"/>
                      </a:lnTo>
                      <a:lnTo>
                        <a:pt x="247522" y="97445"/>
                      </a:lnTo>
                      <a:lnTo>
                        <a:pt x="246053" y="97850"/>
                      </a:lnTo>
                      <a:lnTo>
                        <a:pt x="244445" y="100257"/>
                      </a:lnTo>
                      <a:cubicBezTo>
                        <a:pt x="244178" y="100662"/>
                        <a:pt x="243774" y="100939"/>
                        <a:pt x="243322" y="101078"/>
                      </a:cubicBezTo>
                      <a:lnTo>
                        <a:pt x="242929" y="101182"/>
                      </a:lnTo>
                      <a:cubicBezTo>
                        <a:pt x="242420" y="101333"/>
                        <a:pt x="241864" y="101263"/>
                        <a:pt x="241402" y="100997"/>
                      </a:cubicBezTo>
                      <a:lnTo>
                        <a:pt x="239065" y="99678"/>
                      </a:lnTo>
                      <a:lnTo>
                        <a:pt x="238394" y="99181"/>
                      </a:lnTo>
                      <a:lnTo>
                        <a:pt x="236693" y="97654"/>
                      </a:lnTo>
                      <a:lnTo>
                        <a:pt x="236080" y="96983"/>
                      </a:lnTo>
                      <a:lnTo>
                        <a:pt x="234460" y="94842"/>
                      </a:lnTo>
                      <a:cubicBezTo>
                        <a:pt x="234460" y="94842"/>
                        <a:pt x="234124" y="94414"/>
                        <a:pt x="234171" y="94449"/>
                      </a:cubicBezTo>
                      <a:lnTo>
                        <a:pt x="233858" y="94079"/>
                      </a:lnTo>
                      <a:lnTo>
                        <a:pt x="232933" y="93049"/>
                      </a:lnTo>
                      <a:lnTo>
                        <a:pt x="232910" y="93026"/>
                      </a:lnTo>
                      <a:lnTo>
                        <a:pt x="229971" y="91904"/>
                      </a:lnTo>
                      <a:lnTo>
                        <a:pt x="229786" y="91892"/>
                      </a:lnTo>
                      <a:lnTo>
                        <a:pt x="227645" y="91799"/>
                      </a:lnTo>
                      <a:lnTo>
                        <a:pt x="226535" y="91730"/>
                      </a:lnTo>
                      <a:cubicBezTo>
                        <a:pt x="225679" y="91661"/>
                        <a:pt x="224973" y="91094"/>
                        <a:pt x="224741" y="90261"/>
                      </a:cubicBezTo>
                      <a:cubicBezTo>
                        <a:pt x="224741" y="90261"/>
                        <a:pt x="224591" y="89752"/>
                        <a:pt x="224603" y="89798"/>
                      </a:cubicBezTo>
                      <a:lnTo>
                        <a:pt x="224568" y="89659"/>
                      </a:lnTo>
                      <a:lnTo>
                        <a:pt x="221768" y="86177"/>
                      </a:lnTo>
                      <a:cubicBezTo>
                        <a:pt x="221571" y="85922"/>
                        <a:pt x="221421" y="85633"/>
                        <a:pt x="221363" y="85309"/>
                      </a:cubicBezTo>
                      <a:lnTo>
                        <a:pt x="220576" y="81086"/>
                      </a:lnTo>
                      <a:lnTo>
                        <a:pt x="220461" y="80241"/>
                      </a:lnTo>
                      <a:lnTo>
                        <a:pt x="220403" y="78020"/>
                      </a:lnTo>
                      <a:lnTo>
                        <a:pt x="219720" y="77395"/>
                      </a:lnTo>
                      <a:lnTo>
                        <a:pt x="219223" y="76817"/>
                      </a:lnTo>
                      <a:cubicBezTo>
                        <a:pt x="219130" y="76713"/>
                        <a:pt x="219049" y="76585"/>
                        <a:pt x="218980" y="76470"/>
                      </a:cubicBezTo>
                      <a:lnTo>
                        <a:pt x="217452" y="73623"/>
                      </a:lnTo>
                      <a:cubicBezTo>
                        <a:pt x="217383" y="73485"/>
                        <a:pt x="217314" y="73346"/>
                        <a:pt x="217279" y="73184"/>
                      </a:cubicBezTo>
                      <a:lnTo>
                        <a:pt x="217140" y="72675"/>
                      </a:lnTo>
                      <a:lnTo>
                        <a:pt x="217024" y="71969"/>
                      </a:lnTo>
                      <a:lnTo>
                        <a:pt x="216307" y="71471"/>
                      </a:lnTo>
                      <a:lnTo>
                        <a:pt x="216018" y="71309"/>
                      </a:lnTo>
                      <a:lnTo>
                        <a:pt x="215601" y="71124"/>
                      </a:lnTo>
                      <a:lnTo>
                        <a:pt x="215150" y="70928"/>
                      </a:lnTo>
                      <a:lnTo>
                        <a:pt x="212686" y="69967"/>
                      </a:lnTo>
                      <a:cubicBezTo>
                        <a:pt x="212327" y="69817"/>
                        <a:pt x="212015" y="69574"/>
                        <a:pt x="211806" y="69285"/>
                      </a:cubicBezTo>
                      <a:lnTo>
                        <a:pt x="211610" y="69019"/>
                      </a:lnTo>
                      <a:cubicBezTo>
                        <a:pt x="211043" y="68243"/>
                        <a:pt x="211101" y="67191"/>
                        <a:pt x="211749" y="66473"/>
                      </a:cubicBezTo>
                      <a:lnTo>
                        <a:pt x="214306" y="63673"/>
                      </a:lnTo>
                      <a:lnTo>
                        <a:pt x="214190" y="63014"/>
                      </a:lnTo>
                      <a:cubicBezTo>
                        <a:pt x="214190" y="63014"/>
                        <a:pt x="214097" y="62482"/>
                        <a:pt x="214097" y="62493"/>
                      </a:cubicBezTo>
                      <a:cubicBezTo>
                        <a:pt x="214097" y="62493"/>
                        <a:pt x="214005" y="61961"/>
                        <a:pt x="214005" y="61973"/>
                      </a:cubicBezTo>
                      <a:lnTo>
                        <a:pt x="213600" y="59855"/>
                      </a:lnTo>
                      <a:cubicBezTo>
                        <a:pt x="213484" y="59219"/>
                        <a:pt x="213681" y="58571"/>
                        <a:pt x="214120" y="58108"/>
                      </a:cubicBezTo>
                      <a:cubicBezTo>
                        <a:pt x="214560" y="57646"/>
                        <a:pt x="215208" y="57414"/>
                        <a:pt x="215833" y="57507"/>
                      </a:cubicBezTo>
                      <a:lnTo>
                        <a:pt x="214294" y="53295"/>
                      </a:lnTo>
                      <a:lnTo>
                        <a:pt x="212825" y="48598"/>
                      </a:lnTo>
                      <a:cubicBezTo>
                        <a:pt x="212790" y="48459"/>
                        <a:pt x="212744" y="48321"/>
                        <a:pt x="212744" y="48170"/>
                      </a:cubicBezTo>
                      <a:lnTo>
                        <a:pt x="212686" y="47638"/>
                      </a:lnTo>
                      <a:lnTo>
                        <a:pt x="212744" y="46782"/>
                      </a:lnTo>
                      <a:cubicBezTo>
                        <a:pt x="212744" y="46643"/>
                        <a:pt x="212767" y="46516"/>
                        <a:pt x="212813" y="46377"/>
                      </a:cubicBezTo>
                      <a:lnTo>
                        <a:pt x="213091" y="45532"/>
                      </a:lnTo>
                      <a:lnTo>
                        <a:pt x="215034" y="41691"/>
                      </a:lnTo>
                      <a:cubicBezTo>
                        <a:pt x="215139" y="41460"/>
                        <a:pt x="215301" y="41275"/>
                        <a:pt x="215474" y="41101"/>
                      </a:cubicBezTo>
                      <a:lnTo>
                        <a:pt x="217904" y="38961"/>
                      </a:lnTo>
                      <a:cubicBezTo>
                        <a:pt x="217904" y="38961"/>
                        <a:pt x="218309" y="38602"/>
                        <a:pt x="218297" y="38625"/>
                      </a:cubicBezTo>
                      <a:cubicBezTo>
                        <a:pt x="218297" y="38625"/>
                        <a:pt x="218690" y="38266"/>
                        <a:pt x="218667" y="38278"/>
                      </a:cubicBezTo>
                      <a:lnTo>
                        <a:pt x="220264" y="36820"/>
                      </a:lnTo>
                      <a:cubicBezTo>
                        <a:pt x="220576" y="36531"/>
                        <a:pt x="220970" y="36357"/>
                        <a:pt x="221398" y="36300"/>
                      </a:cubicBezTo>
                      <a:lnTo>
                        <a:pt x="224568" y="35976"/>
                      </a:lnTo>
                      <a:lnTo>
                        <a:pt x="224637" y="35964"/>
                      </a:lnTo>
                      <a:lnTo>
                        <a:pt x="228212" y="33708"/>
                      </a:lnTo>
                      <a:lnTo>
                        <a:pt x="228397" y="33546"/>
                      </a:lnTo>
                      <a:lnTo>
                        <a:pt x="228640" y="33280"/>
                      </a:lnTo>
                      <a:lnTo>
                        <a:pt x="228779" y="32100"/>
                      </a:lnTo>
                      <a:lnTo>
                        <a:pt x="229045" y="31035"/>
                      </a:lnTo>
                      <a:cubicBezTo>
                        <a:pt x="229196" y="30468"/>
                        <a:pt x="229566" y="30006"/>
                        <a:pt x="230075" y="29751"/>
                      </a:cubicBezTo>
                      <a:lnTo>
                        <a:pt x="230526" y="29508"/>
                      </a:lnTo>
                      <a:lnTo>
                        <a:pt x="232100" y="28802"/>
                      </a:lnTo>
                      <a:lnTo>
                        <a:pt x="236496" y="27009"/>
                      </a:lnTo>
                      <a:lnTo>
                        <a:pt x="236809" y="26824"/>
                      </a:lnTo>
                      <a:lnTo>
                        <a:pt x="239527" y="25135"/>
                      </a:lnTo>
                      <a:cubicBezTo>
                        <a:pt x="239527" y="25135"/>
                        <a:pt x="239979" y="24846"/>
                        <a:pt x="239955" y="24869"/>
                      </a:cubicBezTo>
                      <a:lnTo>
                        <a:pt x="240222" y="24684"/>
                      </a:lnTo>
                      <a:lnTo>
                        <a:pt x="242651" y="22289"/>
                      </a:lnTo>
                      <a:lnTo>
                        <a:pt x="242859" y="22011"/>
                      </a:lnTo>
                      <a:lnTo>
                        <a:pt x="244687" y="19419"/>
                      </a:lnTo>
                      <a:lnTo>
                        <a:pt x="245266" y="18737"/>
                      </a:lnTo>
                      <a:lnTo>
                        <a:pt x="247927" y="16087"/>
                      </a:lnTo>
                      <a:cubicBezTo>
                        <a:pt x="248077" y="15937"/>
                        <a:pt x="248251" y="15821"/>
                        <a:pt x="248436" y="15717"/>
                      </a:cubicBezTo>
                      <a:lnTo>
                        <a:pt x="248864" y="15509"/>
                      </a:lnTo>
                      <a:cubicBezTo>
                        <a:pt x="249292" y="15301"/>
                        <a:pt x="249790" y="15243"/>
                        <a:pt x="250252" y="15358"/>
                      </a:cubicBezTo>
                      <a:lnTo>
                        <a:pt x="254464" y="16423"/>
                      </a:lnTo>
                      <a:lnTo>
                        <a:pt x="254475" y="16423"/>
                      </a:lnTo>
                      <a:lnTo>
                        <a:pt x="255945" y="16018"/>
                      </a:lnTo>
                      <a:lnTo>
                        <a:pt x="256003" y="15937"/>
                      </a:lnTo>
                      <a:lnTo>
                        <a:pt x="256743" y="15092"/>
                      </a:lnTo>
                      <a:lnTo>
                        <a:pt x="257576" y="14410"/>
                      </a:lnTo>
                      <a:cubicBezTo>
                        <a:pt x="257576" y="14410"/>
                        <a:pt x="257993" y="14063"/>
                        <a:pt x="257981" y="14074"/>
                      </a:cubicBezTo>
                      <a:cubicBezTo>
                        <a:pt x="257981" y="14074"/>
                        <a:pt x="258398" y="13727"/>
                        <a:pt x="258386" y="13739"/>
                      </a:cubicBezTo>
                      <a:lnTo>
                        <a:pt x="258641" y="13530"/>
                      </a:lnTo>
                      <a:lnTo>
                        <a:pt x="258675" y="13473"/>
                      </a:lnTo>
                      <a:lnTo>
                        <a:pt x="258791" y="13206"/>
                      </a:lnTo>
                      <a:lnTo>
                        <a:pt x="259138" y="12570"/>
                      </a:lnTo>
                      <a:lnTo>
                        <a:pt x="259670" y="11876"/>
                      </a:lnTo>
                      <a:cubicBezTo>
                        <a:pt x="260017" y="11448"/>
                        <a:pt x="260526" y="11193"/>
                        <a:pt x="261070" y="11159"/>
                      </a:cubicBezTo>
                      <a:lnTo>
                        <a:pt x="261556" y="11124"/>
                      </a:lnTo>
                      <a:cubicBezTo>
                        <a:pt x="261741" y="11112"/>
                        <a:pt x="261926" y="11124"/>
                        <a:pt x="262100" y="11159"/>
                      </a:cubicBezTo>
                      <a:lnTo>
                        <a:pt x="262621" y="11263"/>
                      </a:lnTo>
                      <a:lnTo>
                        <a:pt x="263893" y="11656"/>
                      </a:lnTo>
                      <a:cubicBezTo>
                        <a:pt x="264125" y="11737"/>
                        <a:pt x="264344" y="11853"/>
                        <a:pt x="264530" y="12015"/>
                      </a:cubicBezTo>
                      <a:lnTo>
                        <a:pt x="264877" y="12292"/>
                      </a:lnTo>
                      <a:cubicBezTo>
                        <a:pt x="265270" y="12628"/>
                        <a:pt x="265513" y="13091"/>
                        <a:pt x="265571" y="13588"/>
                      </a:cubicBezTo>
                      <a:lnTo>
                        <a:pt x="266508" y="13704"/>
                      </a:lnTo>
                      <a:cubicBezTo>
                        <a:pt x="266508" y="13704"/>
                        <a:pt x="267040" y="13762"/>
                        <a:pt x="267005" y="13762"/>
                      </a:cubicBezTo>
                      <a:lnTo>
                        <a:pt x="267086" y="13773"/>
                      </a:lnTo>
                      <a:lnTo>
                        <a:pt x="271599" y="12130"/>
                      </a:lnTo>
                      <a:lnTo>
                        <a:pt x="271922" y="11980"/>
                      </a:lnTo>
                      <a:lnTo>
                        <a:pt x="273785" y="10869"/>
                      </a:lnTo>
                      <a:lnTo>
                        <a:pt x="273704" y="10696"/>
                      </a:lnTo>
                      <a:cubicBezTo>
                        <a:pt x="273612" y="10522"/>
                        <a:pt x="273542" y="10337"/>
                        <a:pt x="273519" y="10152"/>
                      </a:cubicBezTo>
                      <a:lnTo>
                        <a:pt x="273403" y="9458"/>
                      </a:lnTo>
                      <a:lnTo>
                        <a:pt x="273311" y="9296"/>
                      </a:lnTo>
                      <a:cubicBezTo>
                        <a:pt x="273230" y="9157"/>
                        <a:pt x="273160" y="9007"/>
                        <a:pt x="273126" y="8856"/>
                      </a:cubicBezTo>
                      <a:lnTo>
                        <a:pt x="272975" y="8336"/>
                      </a:lnTo>
                      <a:cubicBezTo>
                        <a:pt x="272836" y="7884"/>
                        <a:pt x="272883" y="7398"/>
                        <a:pt x="273068" y="6970"/>
                      </a:cubicBezTo>
                      <a:lnTo>
                        <a:pt x="273276" y="6484"/>
                      </a:lnTo>
                      <a:cubicBezTo>
                        <a:pt x="273346" y="6346"/>
                        <a:pt x="273427" y="6218"/>
                        <a:pt x="273519" y="6091"/>
                      </a:cubicBezTo>
                      <a:lnTo>
                        <a:pt x="273751" y="5779"/>
                      </a:lnTo>
                      <a:lnTo>
                        <a:pt x="273762" y="5767"/>
                      </a:lnTo>
                      <a:lnTo>
                        <a:pt x="273785" y="5594"/>
                      </a:lnTo>
                      <a:cubicBezTo>
                        <a:pt x="273808" y="5420"/>
                        <a:pt x="273855" y="5246"/>
                        <a:pt x="273936" y="5084"/>
                      </a:cubicBezTo>
                      <a:lnTo>
                        <a:pt x="274144" y="4587"/>
                      </a:lnTo>
                      <a:cubicBezTo>
                        <a:pt x="274387" y="4043"/>
                        <a:pt x="274850" y="3627"/>
                        <a:pt x="275428" y="3465"/>
                      </a:cubicBezTo>
                      <a:lnTo>
                        <a:pt x="275891" y="3349"/>
                      </a:lnTo>
                      <a:cubicBezTo>
                        <a:pt x="276053" y="3291"/>
                        <a:pt x="276226" y="3268"/>
                        <a:pt x="276388" y="3268"/>
                      </a:cubicBezTo>
                      <a:lnTo>
                        <a:pt x="278309" y="3233"/>
                      </a:lnTo>
                      <a:lnTo>
                        <a:pt x="278459" y="3199"/>
                      </a:lnTo>
                      <a:lnTo>
                        <a:pt x="278818" y="3048"/>
                      </a:lnTo>
                      <a:cubicBezTo>
                        <a:pt x="279015" y="2967"/>
                        <a:pt x="279223" y="2909"/>
                        <a:pt x="279431" y="2898"/>
                      </a:cubicBezTo>
                      <a:lnTo>
                        <a:pt x="279963" y="2875"/>
                      </a:lnTo>
                      <a:lnTo>
                        <a:pt x="281213" y="2863"/>
                      </a:lnTo>
                      <a:cubicBezTo>
                        <a:pt x="281491" y="2620"/>
                        <a:pt x="281838" y="2458"/>
                        <a:pt x="282219" y="2400"/>
                      </a:cubicBezTo>
                      <a:lnTo>
                        <a:pt x="282740" y="2319"/>
                      </a:lnTo>
                      <a:lnTo>
                        <a:pt x="283423" y="2250"/>
                      </a:lnTo>
                      <a:cubicBezTo>
                        <a:pt x="284024" y="2215"/>
                        <a:pt x="284603" y="2423"/>
                        <a:pt x="285019" y="2852"/>
                      </a:cubicBezTo>
                      <a:lnTo>
                        <a:pt x="285390" y="3222"/>
                      </a:lnTo>
                      <a:lnTo>
                        <a:pt x="285899" y="3904"/>
                      </a:lnTo>
                      <a:lnTo>
                        <a:pt x="286442" y="4749"/>
                      </a:lnTo>
                      <a:lnTo>
                        <a:pt x="286813" y="4772"/>
                      </a:lnTo>
                      <a:cubicBezTo>
                        <a:pt x="287090" y="4795"/>
                        <a:pt x="287391" y="4876"/>
                        <a:pt x="287646" y="5027"/>
                      </a:cubicBezTo>
                      <a:lnTo>
                        <a:pt x="288085" y="5293"/>
                      </a:lnTo>
                      <a:lnTo>
                        <a:pt x="288236" y="5397"/>
                      </a:lnTo>
                      <a:cubicBezTo>
                        <a:pt x="288479" y="5223"/>
                        <a:pt x="288745" y="5108"/>
                        <a:pt x="289034" y="5038"/>
                      </a:cubicBezTo>
                      <a:lnTo>
                        <a:pt x="289555" y="4946"/>
                      </a:lnTo>
                      <a:lnTo>
                        <a:pt x="290330" y="4876"/>
                      </a:lnTo>
                      <a:lnTo>
                        <a:pt x="291279" y="4888"/>
                      </a:lnTo>
                      <a:lnTo>
                        <a:pt x="292204" y="5050"/>
                      </a:lnTo>
                      <a:lnTo>
                        <a:pt x="292563" y="5050"/>
                      </a:lnTo>
                      <a:lnTo>
                        <a:pt x="293627" y="5027"/>
                      </a:lnTo>
                      <a:lnTo>
                        <a:pt x="294807" y="5050"/>
                      </a:lnTo>
                      <a:cubicBezTo>
                        <a:pt x="294981" y="5061"/>
                        <a:pt x="295154" y="5084"/>
                        <a:pt x="295316" y="5131"/>
                      </a:cubicBezTo>
                      <a:lnTo>
                        <a:pt x="295802" y="5281"/>
                      </a:lnTo>
                      <a:cubicBezTo>
                        <a:pt x="296126" y="5385"/>
                        <a:pt x="296427" y="5570"/>
                        <a:pt x="296658" y="5825"/>
                      </a:cubicBezTo>
                      <a:lnTo>
                        <a:pt x="297029" y="6218"/>
                      </a:lnTo>
                      <a:lnTo>
                        <a:pt x="297515" y="6843"/>
                      </a:lnTo>
                      <a:lnTo>
                        <a:pt x="297850" y="7479"/>
                      </a:lnTo>
                      <a:lnTo>
                        <a:pt x="298047" y="7803"/>
                      </a:lnTo>
                      <a:lnTo>
                        <a:pt x="298186" y="7977"/>
                      </a:lnTo>
                      <a:lnTo>
                        <a:pt x="298243" y="7988"/>
                      </a:lnTo>
                      <a:lnTo>
                        <a:pt x="298394" y="8023"/>
                      </a:lnTo>
                      <a:lnTo>
                        <a:pt x="298579" y="8012"/>
                      </a:lnTo>
                      <a:lnTo>
                        <a:pt x="299111" y="7988"/>
                      </a:lnTo>
                      <a:cubicBezTo>
                        <a:pt x="299111" y="7988"/>
                        <a:pt x="299643" y="7965"/>
                        <a:pt x="299620" y="7965"/>
                      </a:cubicBezTo>
                      <a:lnTo>
                        <a:pt x="300152" y="7931"/>
                      </a:lnTo>
                      <a:lnTo>
                        <a:pt x="300905" y="7942"/>
                      </a:lnTo>
                      <a:cubicBezTo>
                        <a:pt x="301078" y="7942"/>
                        <a:pt x="301263" y="7977"/>
                        <a:pt x="301437" y="8035"/>
                      </a:cubicBezTo>
                      <a:cubicBezTo>
                        <a:pt x="301437" y="8035"/>
                        <a:pt x="301934" y="8185"/>
                        <a:pt x="301923" y="8185"/>
                      </a:cubicBezTo>
                      <a:lnTo>
                        <a:pt x="302073" y="8220"/>
                      </a:lnTo>
                      <a:lnTo>
                        <a:pt x="303855" y="8104"/>
                      </a:lnTo>
                      <a:lnTo>
                        <a:pt x="304908" y="8139"/>
                      </a:lnTo>
                      <a:lnTo>
                        <a:pt x="304965" y="8127"/>
                      </a:lnTo>
                      <a:lnTo>
                        <a:pt x="305220" y="8012"/>
                      </a:lnTo>
                      <a:cubicBezTo>
                        <a:pt x="305544" y="7861"/>
                        <a:pt x="305903" y="7803"/>
                        <a:pt x="306261" y="7838"/>
                      </a:cubicBezTo>
                      <a:lnTo>
                        <a:pt x="306782" y="7896"/>
                      </a:lnTo>
                      <a:lnTo>
                        <a:pt x="307557" y="8058"/>
                      </a:lnTo>
                      <a:cubicBezTo>
                        <a:pt x="307731" y="8093"/>
                        <a:pt x="307904" y="8162"/>
                        <a:pt x="308055" y="8243"/>
                      </a:cubicBezTo>
                      <a:lnTo>
                        <a:pt x="309015" y="8775"/>
                      </a:lnTo>
                      <a:lnTo>
                        <a:pt x="309697" y="9273"/>
                      </a:lnTo>
                      <a:lnTo>
                        <a:pt x="310195" y="9712"/>
                      </a:lnTo>
                      <a:cubicBezTo>
                        <a:pt x="310357" y="9851"/>
                        <a:pt x="310484" y="10002"/>
                        <a:pt x="310600" y="10198"/>
                      </a:cubicBezTo>
                      <a:lnTo>
                        <a:pt x="310843" y="10603"/>
                      </a:lnTo>
                      <a:lnTo>
                        <a:pt x="311040" y="10881"/>
                      </a:lnTo>
                      <a:lnTo>
                        <a:pt x="311190" y="11054"/>
                      </a:lnTo>
                      <a:lnTo>
                        <a:pt x="311202" y="11066"/>
                      </a:lnTo>
                      <a:lnTo>
                        <a:pt x="311606" y="11043"/>
                      </a:lnTo>
                      <a:lnTo>
                        <a:pt x="312347" y="10962"/>
                      </a:lnTo>
                      <a:lnTo>
                        <a:pt x="313006" y="10985"/>
                      </a:lnTo>
                      <a:lnTo>
                        <a:pt x="313064" y="10962"/>
                      </a:lnTo>
                      <a:cubicBezTo>
                        <a:pt x="313458" y="10800"/>
                        <a:pt x="313897" y="10765"/>
                        <a:pt x="314314" y="10858"/>
                      </a:cubicBezTo>
                      <a:lnTo>
                        <a:pt x="314742" y="10950"/>
                      </a:lnTo>
                      <a:cubicBezTo>
                        <a:pt x="315020" y="11020"/>
                        <a:pt x="315309" y="11147"/>
                        <a:pt x="315529" y="11321"/>
                      </a:cubicBezTo>
                      <a:lnTo>
                        <a:pt x="315540" y="11332"/>
                      </a:lnTo>
                      <a:lnTo>
                        <a:pt x="316084" y="11425"/>
                      </a:lnTo>
                      <a:cubicBezTo>
                        <a:pt x="316362" y="11459"/>
                        <a:pt x="316651" y="11587"/>
                        <a:pt x="316871" y="11749"/>
                      </a:cubicBezTo>
                      <a:lnTo>
                        <a:pt x="317796" y="12385"/>
                      </a:lnTo>
                      <a:cubicBezTo>
                        <a:pt x="317935" y="12478"/>
                        <a:pt x="318039" y="12570"/>
                        <a:pt x="318143" y="12697"/>
                      </a:cubicBezTo>
                      <a:lnTo>
                        <a:pt x="318490" y="13114"/>
                      </a:lnTo>
                      <a:lnTo>
                        <a:pt x="318953" y="13785"/>
                      </a:lnTo>
                      <a:lnTo>
                        <a:pt x="318965" y="13820"/>
                      </a:lnTo>
                      <a:lnTo>
                        <a:pt x="319057" y="13854"/>
                      </a:lnTo>
                      <a:lnTo>
                        <a:pt x="319370" y="13912"/>
                      </a:lnTo>
                      <a:lnTo>
                        <a:pt x="320041" y="14086"/>
                      </a:lnTo>
                      <a:lnTo>
                        <a:pt x="320735" y="14329"/>
                      </a:lnTo>
                      <a:cubicBezTo>
                        <a:pt x="320735" y="14329"/>
                        <a:pt x="321244" y="14514"/>
                        <a:pt x="321232" y="14514"/>
                      </a:cubicBezTo>
                      <a:cubicBezTo>
                        <a:pt x="321232" y="14514"/>
                        <a:pt x="321742" y="14699"/>
                        <a:pt x="321684" y="14687"/>
                      </a:cubicBezTo>
                      <a:lnTo>
                        <a:pt x="322112" y="14838"/>
                      </a:lnTo>
                      <a:lnTo>
                        <a:pt x="322482" y="14930"/>
                      </a:lnTo>
                      <a:lnTo>
                        <a:pt x="323998" y="15277"/>
                      </a:lnTo>
                      <a:lnTo>
                        <a:pt x="324368" y="15335"/>
                      </a:lnTo>
                      <a:lnTo>
                        <a:pt x="324796" y="15358"/>
                      </a:lnTo>
                      <a:cubicBezTo>
                        <a:pt x="324796" y="15358"/>
                        <a:pt x="325328" y="15382"/>
                        <a:pt x="325317" y="15382"/>
                      </a:cubicBezTo>
                      <a:cubicBezTo>
                        <a:pt x="325317" y="15382"/>
                        <a:pt x="325849" y="15405"/>
                        <a:pt x="325826" y="15405"/>
                      </a:cubicBezTo>
                      <a:cubicBezTo>
                        <a:pt x="325826" y="15405"/>
                        <a:pt x="326358" y="15416"/>
                        <a:pt x="326323" y="15416"/>
                      </a:cubicBezTo>
                      <a:lnTo>
                        <a:pt x="326855" y="15428"/>
                      </a:lnTo>
                      <a:lnTo>
                        <a:pt x="328128" y="15532"/>
                      </a:lnTo>
                      <a:lnTo>
                        <a:pt x="328961" y="15740"/>
                      </a:lnTo>
                      <a:lnTo>
                        <a:pt x="329725" y="16053"/>
                      </a:lnTo>
                      <a:lnTo>
                        <a:pt x="330396" y="16423"/>
                      </a:lnTo>
                      <a:lnTo>
                        <a:pt x="331020" y="16886"/>
                      </a:lnTo>
                      <a:lnTo>
                        <a:pt x="331564" y="17395"/>
                      </a:lnTo>
                      <a:cubicBezTo>
                        <a:pt x="331726" y="17557"/>
                        <a:pt x="331853" y="17730"/>
                        <a:pt x="331969" y="17927"/>
                      </a:cubicBezTo>
                      <a:lnTo>
                        <a:pt x="332212" y="18413"/>
                      </a:lnTo>
                      <a:cubicBezTo>
                        <a:pt x="332281" y="18528"/>
                        <a:pt x="332328" y="18667"/>
                        <a:pt x="332374" y="18818"/>
                      </a:cubicBezTo>
                      <a:lnTo>
                        <a:pt x="332490" y="19304"/>
                      </a:lnTo>
                      <a:cubicBezTo>
                        <a:pt x="332582" y="19639"/>
                        <a:pt x="332582" y="19986"/>
                        <a:pt x="332501" y="20322"/>
                      </a:cubicBezTo>
                      <a:lnTo>
                        <a:pt x="332362" y="20842"/>
                      </a:lnTo>
                      <a:lnTo>
                        <a:pt x="332131" y="21502"/>
                      </a:lnTo>
                      <a:lnTo>
                        <a:pt x="331772" y="22254"/>
                      </a:lnTo>
                      <a:lnTo>
                        <a:pt x="331148" y="23295"/>
                      </a:lnTo>
                      <a:lnTo>
                        <a:pt x="330268" y="24730"/>
                      </a:lnTo>
                      <a:lnTo>
                        <a:pt x="329875" y="25239"/>
                      </a:lnTo>
                      <a:lnTo>
                        <a:pt x="329563" y="25655"/>
                      </a:lnTo>
                      <a:lnTo>
                        <a:pt x="329331" y="25910"/>
                      </a:lnTo>
                      <a:lnTo>
                        <a:pt x="329748" y="26442"/>
                      </a:lnTo>
                      <a:lnTo>
                        <a:pt x="330164" y="27148"/>
                      </a:lnTo>
                      <a:lnTo>
                        <a:pt x="330488" y="27969"/>
                      </a:lnTo>
                      <a:lnTo>
                        <a:pt x="330812" y="29034"/>
                      </a:lnTo>
                      <a:lnTo>
                        <a:pt x="330986" y="29566"/>
                      </a:lnTo>
                      <a:lnTo>
                        <a:pt x="331148" y="30075"/>
                      </a:lnTo>
                      <a:lnTo>
                        <a:pt x="331263" y="30468"/>
                      </a:lnTo>
                      <a:lnTo>
                        <a:pt x="331356" y="30677"/>
                      </a:lnTo>
                      <a:lnTo>
                        <a:pt x="331518" y="30908"/>
                      </a:lnTo>
                      <a:lnTo>
                        <a:pt x="331691" y="31116"/>
                      </a:lnTo>
                      <a:lnTo>
                        <a:pt x="332386" y="31718"/>
                      </a:lnTo>
                      <a:lnTo>
                        <a:pt x="333149" y="32482"/>
                      </a:lnTo>
                      <a:lnTo>
                        <a:pt x="333346" y="32643"/>
                      </a:lnTo>
                      <a:lnTo>
                        <a:pt x="333635" y="32805"/>
                      </a:lnTo>
                      <a:lnTo>
                        <a:pt x="334005" y="32991"/>
                      </a:lnTo>
                      <a:lnTo>
                        <a:pt x="334896" y="33361"/>
                      </a:lnTo>
                      <a:lnTo>
                        <a:pt x="335162" y="33465"/>
                      </a:lnTo>
                      <a:lnTo>
                        <a:pt x="335232" y="33477"/>
                      </a:lnTo>
                      <a:lnTo>
                        <a:pt x="335521" y="33453"/>
                      </a:lnTo>
                      <a:lnTo>
                        <a:pt x="336053" y="33419"/>
                      </a:lnTo>
                      <a:lnTo>
                        <a:pt x="336736" y="33396"/>
                      </a:lnTo>
                      <a:lnTo>
                        <a:pt x="337407" y="33430"/>
                      </a:lnTo>
                      <a:cubicBezTo>
                        <a:pt x="337569" y="33430"/>
                        <a:pt x="337742" y="33465"/>
                        <a:pt x="337904" y="33511"/>
                      </a:cubicBezTo>
                      <a:lnTo>
                        <a:pt x="339015" y="33905"/>
                      </a:lnTo>
                      <a:cubicBezTo>
                        <a:pt x="339258" y="33986"/>
                        <a:pt x="339478" y="34113"/>
                        <a:pt x="339674" y="34310"/>
                      </a:cubicBezTo>
                      <a:lnTo>
                        <a:pt x="340010" y="34599"/>
                      </a:lnTo>
                      <a:lnTo>
                        <a:pt x="340265" y="34795"/>
                      </a:lnTo>
                      <a:lnTo>
                        <a:pt x="340542" y="34957"/>
                      </a:lnTo>
                      <a:lnTo>
                        <a:pt x="340959" y="35166"/>
                      </a:lnTo>
                      <a:cubicBezTo>
                        <a:pt x="341155" y="35258"/>
                        <a:pt x="341352" y="35397"/>
                        <a:pt x="341503" y="35559"/>
                      </a:cubicBezTo>
                      <a:lnTo>
                        <a:pt x="341873" y="35929"/>
                      </a:lnTo>
                      <a:lnTo>
                        <a:pt x="342336" y="36496"/>
                      </a:lnTo>
                      <a:cubicBezTo>
                        <a:pt x="342428" y="36612"/>
                        <a:pt x="342509" y="36751"/>
                        <a:pt x="342578" y="36901"/>
                      </a:cubicBezTo>
                      <a:lnTo>
                        <a:pt x="342810" y="37364"/>
                      </a:lnTo>
                      <a:lnTo>
                        <a:pt x="343088" y="38220"/>
                      </a:lnTo>
                      <a:lnTo>
                        <a:pt x="343180" y="38729"/>
                      </a:lnTo>
                      <a:lnTo>
                        <a:pt x="343273" y="38984"/>
                      </a:lnTo>
                      <a:lnTo>
                        <a:pt x="343481" y="39423"/>
                      </a:lnTo>
                      <a:lnTo>
                        <a:pt x="344372" y="40060"/>
                      </a:lnTo>
                      <a:cubicBezTo>
                        <a:pt x="344626" y="40245"/>
                        <a:pt x="344823" y="40488"/>
                        <a:pt x="344973" y="40765"/>
                      </a:cubicBezTo>
                      <a:lnTo>
                        <a:pt x="345031" y="40511"/>
                      </a:lnTo>
                      <a:lnTo>
                        <a:pt x="345459" y="38822"/>
                      </a:lnTo>
                      <a:cubicBezTo>
                        <a:pt x="345575" y="38382"/>
                        <a:pt x="345864" y="37989"/>
                        <a:pt x="346234" y="37723"/>
                      </a:cubicBezTo>
                      <a:lnTo>
                        <a:pt x="346663" y="37433"/>
                      </a:lnTo>
                      <a:cubicBezTo>
                        <a:pt x="346871" y="37271"/>
                        <a:pt x="347114" y="37167"/>
                        <a:pt x="347380" y="37109"/>
                      </a:cubicBezTo>
                      <a:lnTo>
                        <a:pt x="347889" y="37005"/>
                      </a:lnTo>
                      <a:cubicBezTo>
                        <a:pt x="348097" y="36947"/>
                        <a:pt x="348317" y="36936"/>
                        <a:pt x="348525" y="36971"/>
                      </a:cubicBezTo>
                      <a:cubicBezTo>
                        <a:pt x="348525" y="36971"/>
                        <a:pt x="349046" y="37028"/>
                        <a:pt x="349034" y="37028"/>
                      </a:cubicBezTo>
                      <a:lnTo>
                        <a:pt x="349312" y="37052"/>
                      </a:lnTo>
                      <a:lnTo>
                        <a:pt x="349497" y="36971"/>
                      </a:lnTo>
                      <a:cubicBezTo>
                        <a:pt x="349613" y="36901"/>
                        <a:pt x="349752" y="36855"/>
                        <a:pt x="349902" y="36820"/>
                      </a:cubicBezTo>
                      <a:lnTo>
                        <a:pt x="350411" y="36681"/>
                      </a:lnTo>
                      <a:cubicBezTo>
                        <a:pt x="350585" y="36647"/>
                        <a:pt x="350770" y="36612"/>
                        <a:pt x="350955" y="36623"/>
                      </a:cubicBezTo>
                      <a:lnTo>
                        <a:pt x="351487" y="36635"/>
                      </a:lnTo>
                      <a:lnTo>
                        <a:pt x="352228" y="36728"/>
                      </a:lnTo>
                      <a:cubicBezTo>
                        <a:pt x="352459" y="36762"/>
                        <a:pt x="352667" y="36832"/>
                        <a:pt x="352864" y="36936"/>
                      </a:cubicBezTo>
                      <a:lnTo>
                        <a:pt x="353269" y="37144"/>
                      </a:lnTo>
                      <a:lnTo>
                        <a:pt x="353697" y="37318"/>
                      </a:lnTo>
                      <a:lnTo>
                        <a:pt x="353639" y="37306"/>
                      </a:lnTo>
                      <a:lnTo>
                        <a:pt x="354692" y="37734"/>
                      </a:lnTo>
                      <a:lnTo>
                        <a:pt x="355328" y="38070"/>
                      </a:lnTo>
                      <a:lnTo>
                        <a:pt x="356115" y="38637"/>
                      </a:lnTo>
                      <a:lnTo>
                        <a:pt x="357145" y="39585"/>
                      </a:lnTo>
                      <a:lnTo>
                        <a:pt x="357631" y="40187"/>
                      </a:lnTo>
                      <a:lnTo>
                        <a:pt x="357746" y="40222"/>
                      </a:lnTo>
                      <a:lnTo>
                        <a:pt x="358001" y="40279"/>
                      </a:lnTo>
                      <a:lnTo>
                        <a:pt x="358244" y="40291"/>
                      </a:lnTo>
                      <a:lnTo>
                        <a:pt x="358568" y="40268"/>
                      </a:lnTo>
                      <a:lnTo>
                        <a:pt x="358926" y="40198"/>
                      </a:lnTo>
                      <a:lnTo>
                        <a:pt x="359447" y="40094"/>
                      </a:lnTo>
                      <a:cubicBezTo>
                        <a:pt x="359898" y="40002"/>
                        <a:pt x="360384" y="40071"/>
                        <a:pt x="360801" y="40279"/>
                      </a:cubicBezTo>
                      <a:lnTo>
                        <a:pt x="361159" y="40465"/>
                      </a:lnTo>
                      <a:cubicBezTo>
                        <a:pt x="361518" y="40661"/>
                        <a:pt x="361830" y="40962"/>
                        <a:pt x="362015" y="41332"/>
                      </a:cubicBezTo>
                      <a:lnTo>
                        <a:pt x="362039" y="41390"/>
                      </a:lnTo>
                      <a:lnTo>
                        <a:pt x="362409" y="41506"/>
                      </a:lnTo>
                      <a:lnTo>
                        <a:pt x="362999" y="41737"/>
                      </a:lnTo>
                      <a:lnTo>
                        <a:pt x="363080" y="41760"/>
                      </a:lnTo>
                      <a:lnTo>
                        <a:pt x="363091" y="41760"/>
                      </a:lnTo>
                      <a:lnTo>
                        <a:pt x="363543" y="41679"/>
                      </a:lnTo>
                      <a:lnTo>
                        <a:pt x="364295" y="41622"/>
                      </a:lnTo>
                      <a:lnTo>
                        <a:pt x="364989" y="41633"/>
                      </a:lnTo>
                      <a:cubicBezTo>
                        <a:pt x="365220" y="41645"/>
                        <a:pt x="365440" y="41691"/>
                        <a:pt x="365660" y="41784"/>
                      </a:cubicBezTo>
                      <a:lnTo>
                        <a:pt x="366759" y="42235"/>
                      </a:lnTo>
                      <a:cubicBezTo>
                        <a:pt x="366956" y="42327"/>
                        <a:pt x="367152" y="42466"/>
                        <a:pt x="367303" y="42605"/>
                      </a:cubicBezTo>
                      <a:lnTo>
                        <a:pt x="368078" y="43369"/>
                      </a:lnTo>
                      <a:lnTo>
                        <a:pt x="368599" y="44005"/>
                      </a:lnTo>
                      <a:lnTo>
                        <a:pt x="368564" y="43935"/>
                      </a:lnTo>
                      <a:lnTo>
                        <a:pt x="368888" y="44329"/>
                      </a:lnTo>
                      <a:lnTo>
                        <a:pt x="369085" y="44572"/>
                      </a:lnTo>
                      <a:lnTo>
                        <a:pt x="369362" y="44780"/>
                      </a:lnTo>
                      <a:cubicBezTo>
                        <a:pt x="369721" y="45058"/>
                        <a:pt x="369975" y="45451"/>
                        <a:pt x="370080" y="45902"/>
                      </a:cubicBezTo>
                      <a:lnTo>
                        <a:pt x="370195" y="46388"/>
                      </a:lnTo>
                      <a:lnTo>
                        <a:pt x="370276" y="47071"/>
                      </a:lnTo>
                      <a:lnTo>
                        <a:pt x="370623" y="47302"/>
                      </a:lnTo>
                      <a:lnTo>
                        <a:pt x="371456" y="47904"/>
                      </a:lnTo>
                      <a:lnTo>
                        <a:pt x="371549" y="47939"/>
                      </a:lnTo>
                      <a:lnTo>
                        <a:pt x="372324" y="48101"/>
                      </a:lnTo>
                      <a:cubicBezTo>
                        <a:pt x="372752" y="48193"/>
                        <a:pt x="373146" y="48424"/>
                        <a:pt x="373435" y="48760"/>
                      </a:cubicBezTo>
                      <a:lnTo>
                        <a:pt x="373770" y="49130"/>
                      </a:lnTo>
                      <a:cubicBezTo>
                        <a:pt x="373932" y="49327"/>
                        <a:pt x="374048" y="49547"/>
                        <a:pt x="374141" y="49790"/>
                      </a:cubicBezTo>
                      <a:lnTo>
                        <a:pt x="374302" y="50276"/>
                      </a:lnTo>
                      <a:cubicBezTo>
                        <a:pt x="374360" y="50426"/>
                        <a:pt x="374383" y="50565"/>
                        <a:pt x="374407" y="50715"/>
                      </a:cubicBezTo>
                      <a:lnTo>
                        <a:pt x="374464" y="50750"/>
                      </a:lnTo>
                      <a:cubicBezTo>
                        <a:pt x="374464" y="50750"/>
                        <a:pt x="374904" y="51039"/>
                        <a:pt x="374869" y="51028"/>
                      </a:cubicBezTo>
                      <a:lnTo>
                        <a:pt x="375240" y="51271"/>
                      </a:lnTo>
                      <a:lnTo>
                        <a:pt x="375645" y="51467"/>
                      </a:lnTo>
                      <a:cubicBezTo>
                        <a:pt x="375888" y="51606"/>
                        <a:pt x="376096" y="51780"/>
                        <a:pt x="376269" y="51988"/>
                      </a:cubicBezTo>
                      <a:lnTo>
                        <a:pt x="376593" y="52404"/>
                      </a:lnTo>
                      <a:lnTo>
                        <a:pt x="377021" y="53087"/>
                      </a:lnTo>
                      <a:cubicBezTo>
                        <a:pt x="377160" y="53295"/>
                        <a:pt x="377230" y="53538"/>
                        <a:pt x="377287" y="53781"/>
                      </a:cubicBezTo>
                      <a:lnTo>
                        <a:pt x="378120" y="54036"/>
                      </a:lnTo>
                      <a:cubicBezTo>
                        <a:pt x="378294" y="54094"/>
                        <a:pt x="378468" y="54186"/>
                        <a:pt x="378630" y="54290"/>
                      </a:cubicBezTo>
                      <a:lnTo>
                        <a:pt x="379069" y="54603"/>
                      </a:lnTo>
                      <a:cubicBezTo>
                        <a:pt x="379243" y="54718"/>
                        <a:pt x="379393" y="54869"/>
                        <a:pt x="379509" y="55031"/>
                      </a:cubicBezTo>
                      <a:lnTo>
                        <a:pt x="379844" y="55459"/>
                      </a:lnTo>
                      <a:lnTo>
                        <a:pt x="380134" y="55910"/>
                      </a:lnTo>
                      <a:lnTo>
                        <a:pt x="380319" y="56118"/>
                      </a:lnTo>
                      <a:lnTo>
                        <a:pt x="380596" y="56384"/>
                      </a:lnTo>
                      <a:lnTo>
                        <a:pt x="380770" y="56535"/>
                      </a:lnTo>
                      <a:lnTo>
                        <a:pt x="381233" y="56431"/>
                      </a:lnTo>
                      <a:cubicBezTo>
                        <a:pt x="381441" y="56373"/>
                        <a:pt x="381672" y="56361"/>
                        <a:pt x="381904" y="56408"/>
                      </a:cubicBezTo>
                      <a:lnTo>
                        <a:pt x="382401" y="56465"/>
                      </a:lnTo>
                      <a:cubicBezTo>
                        <a:pt x="382853" y="56535"/>
                        <a:pt x="383269" y="56732"/>
                        <a:pt x="383581" y="57055"/>
                      </a:cubicBezTo>
                      <a:lnTo>
                        <a:pt x="383952" y="57449"/>
                      </a:lnTo>
                      <a:lnTo>
                        <a:pt x="384472" y="58131"/>
                      </a:lnTo>
                      <a:lnTo>
                        <a:pt x="384785" y="58617"/>
                      </a:lnTo>
                      <a:cubicBezTo>
                        <a:pt x="385016" y="58536"/>
                        <a:pt x="385236" y="58502"/>
                        <a:pt x="385479" y="58502"/>
                      </a:cubicBezTo>
                      <a:lnTo>
                        <a:pt x="385756" y="58490"/>
                      </a:lnTo>
                      <a:lnTo>
                        <a:pt x="386023" y="58421"/>
                      </a:lnTo>
                      <a:lnTo>
                        <a:pt x="386786" y="58282"/>
                      </a:lnTo>
                      <a:cubicBezTo>
                        <a:pt x="386971" y="58259"/>
                        <a:pt x="387180" y="58259"/>
                        <a:pt x="387365" y="58282"/>
                      </a:cubicBezTo>
                      <a:lnTo>
                        <a:pt x="387561" y="58317"/>
                      </a:lnTo>
                      <a:cubicBezTo>
                        <a:pt x="387804" y="57692"/>
                        <a:pt x="388348" y="57217"/>
                        <a:pt x="389019" y="57090"/>
                      </a:cubicBezTo>
                      <a:lnTo>
                        <a:pt x="389540" y="56986"/>
                      </a:lnTo>
                      <a:cubicBezTo>
                        <a:pt x="390107" y="56870"/>
                        <a:pt x="390674" y="56986"/>
                        <a:pt x="391136" y="57322"/>
                      </a:cubicBezTo>
                      <a:cubicBezTo>
                        <a:pt x="391402" y="57148"/>
                        <a:pt x="391715" y="57044"/>
                        <a:pt x="392050" y="56998"/>
                      </a:cubicBezTo>
                      <a:lnTo>
                        <a:pt x="392397" y="56963"/>
                      </a:lnTo>
                      <a:lnTo>
                        <a:pt x="392733" y="56870"/>
                      </a:lnTo>
                      <a:lnTo>
                        <a:pt x="393242" y="56720"/>
                      </a:lnTo>
                      <a:lnTo>
                        <a:pt x="393948" y="56616"/>
                      </a:lnTo>
                      <a:lnTo>
                        <a:pt x="394225" y="56546"/>
                      </a:lnTo>
                      <a:lnTo>
                        <a:pt x="395059" y="56176"/>
                      </a:lnTo>
                      <a:lnTo>
                        <a:pt x="395637" y="56037"/>
                      </a:lnTo>
                      <a:lnTo>
                        <a:pt x="395649" y="56026"/>
                      </a:lnTo>
                      <a:lnTo>
                        <a:pt x="395730" y="55956"/>
                      </a:lnTo>
                      <a:lnTo>
                        <a:pt x="395880" y="55771"/>
                      </a:lnTo>
                      <a:lnTo>
                        <a:pt x="396077" y="55424"/>
                      </a:lnTo>
                      <a:cubicBezTo>
                        <a:pt x="396146" y="55308"/>
                        <a:pt x="396227" y="55193"/>
                        <a:pt x="396320" y="55100"/>
                      </a:cubicBezTo>
                      <a:lnTo>
                        <a:pt x="396678" y="54695"/>
                      </a:lnTo>
                      <a:cubicBezTo>
                        <a:pt x="396794" y="54545"/>
                        <a:pt x="396944" y="54429"/>
                        <a:pt x="397095" y="54337"/>
                      </a:cubicBezTo>
                      <a:lnTo>
                        <a:pt x="397361" y="54163"/>
                      </a:lnTo>
                      <a:lnTo>
                        <a:pt x="397465" y="54070"/>
                      </a:lnTo>
                      <a:lnTo>
                        <a:pt x="397662" y="53781"/>
                      </a:lnTo>
                      <a:cubicBezTo>
                        <a:pt x="397800" y="53608"/>
                        <a:pt x="397951" y="53446"/>
                        <a:pt x="398148" y="53318"/>
                      </a:cubicBezTo>
                      <a:lnTo>
                        <a:pt x="398553" y="53041"/>
                      </a:lnTo>
                      <a:cubicBezTo>
                        <a:pt x="398807" y="52856"/>
                        <a:pt x="399096" y="52728"/>
                        <a:pt x="399420" y="52694"/>
                      </a:cubicBezTo>
                      <a:lnTo>
                        <a:pt x="399524" y="52347"/>
                      </a:lnTo>
                      <a:cubicBezTo>
                        <a:pt x="399848" y="51398"/>
                        <a:pt x="400797" y="50831"/>
                        <a:pt x="401769" y="51005"/>
                      </a:cubicBezTo>
                      <a:lnTo>
                        <a:pt x="401769" y="50993"/>
                      </a:lnTo>
                      <a:lnTo>
                        <a:pt x="402139" y="50623"/>
                      </a:lnTo>
                      <a:cubicBezTo>
                        <a:pt x="402313" y="50438"/>
                        <a:pt x="402532" y="50287"/>
                        <a:pt x="402764" y="50183"/>
                      </a:cubicBezTo>
                      <a:lnTo>
                        <a:pt x="403736" y="49743"/>
                      </a:lnTo>
                      <a:lnTo>
                        <a:pt x="404846" y="49304"/>
                      </a:lnTo>
                      <a:cubicBezTo>
                        <a:pt x="404985" y="49246"/>
                        <a:pt x="405101" y="49223"/>
                        <a:pt x="405240" y="49200"/>
                      </a:cubicBezTo>
                      <a:lnTo>
                        <a:pt x="405760" y="49119"/>
                      </a:lnTo>
                      <a:lnTo>
                        <a:pt x="406593" y="49095"/>
                      </a:lnTo>
                      <a:cubicBezTo>
                        <a:pt x="406860" y="49084"/>
                        <a:pt x="407114" y="49130"/>
                        <a:pt x="407357" y="49234"/>
                      </a:cubicBezTo>
                      <a:cubicBezTo>
                        <a:pt x="407531" y="48725"/>
                        <a:pt x="407901" y="48309"/>
                        <a:pt x="408387" y="48089"/>
                      </a:cubicBezTo>
                      <a:lnTo>
                        <a:pt x="408873" y="47858"/>
                      </a:lnTo>
                      <a:cubicBezTo>
                        <a:pt x="409393" y="47603"/>
                        <a:pt x="409995" y="47591"/>
                        <a:pt x="410527" y="47823"/>
                      </a:cubicBezTo>
                      <a:cubicBezTo>
                        <a:pt x="410527" y="47823"/>
                        <a:pt x="410990" y="48020"/>
                        <a:pt x="410978" y="48020"/>
                      </a:cubicBezTo>
                      <a:lnTo>
                        <a:pt x="411314" y="48158"/>
                      </a:lnTo>
                      <a:lnTo>
                        <a:pt x="411730" y="47927"/>
                      </a:lnTo>
                      <a:lnTo>
                        <a:pt x="412367" y="47672"/>
                      </a:lnTo>
                      <a:lnTo>
                        <a:pt x="412818" y="47464"/>
                      </a:lnTo>
                      <a:lnTo>
                        <a:pt x="413443" y="47221"/>
                      </a:lnTo>
                      <a:cubicBezTo>
                        <a:pt x="413616" y="47152"/>
                        <a:pt x="413790" y="47117"/>
                        <a:pt x="413975" y="47105"/>
                      </a:cubicBezTo>
                      <a:lnTo>
                        <a:pt x="414507" y="47071"/>
                      </a:lnTo>
                      <a:lnTo>
                        <a:pt x="414866" y="47071"/>
                      </a:lnTo>
                      <a:lnTo>
                        <a:pt x="415178" y="46654"/>
                      </a:lnTo>
                      <a:cubicBezTo>
                        <a:pt x="415282" y="46504"/>
                        <a:pt x="415409" y="46388"/>
                        <a:pt x="415548" y="46284"/>
                      </a:cubicBezTo>
                      <a:lnTo>
                        <a:pt x="415976" y="45949"/>
                      </a:lnTo>
                      <a:cubicBezTo>
                        <a:pt x="416127" y="45844"/>
                        <a:pt x="416289" y="45752"/>
                        <a:pt x="416462" y="45682"/>
                      </a:cubicBezTo>
                      <a:lnTo>
                        <a:pt x="416960" y="45486"/>
                      </a:lnTo>
                      <a:lnTo>
                        <a:pt x="417642" y="45289"/>
                      </a:lnTo>
                      <a:lnTo>
                        <a:pt x="418418" y="45139"/>
                      </a:lnTo>
                      <a:lnTo>
                        <a:pt x="419123" y="45081"/>
                      </a:lnTo>
                      <a:lnTo>
                        <a:pt x="419609" y="45104"/>
                      </a:lnTo>
                      <a:lnTo>
                        <a:pt x="419841" y="44664"/>
                      </a:lnTo>
                      <a:cubicBezTo>
                        <a:pt x="420130" y="44132"/>
                        <a:pt x="420662" y="43750"/>
                        <a:pt x="421264" y="43658"/>
                      </a:cubicBezTo>
                      <a:cubicBezTo>
                        <a:pt x="421298" y="43473"/>
                        <a:pt x="421379" y="43299"/>
                        <a:pt x="421495" y="43126"/>
                      </a:cubicBezTo>
                      <a:lnTo>
                        <a:pt x="421750" y="42709"/>
                      </a:lnTo>
                      <a:cubicBezTo>
                        <a:pt x="421923" y="42420"/>
                        <a:pt x="422166" y="42188"/>
                        <a:pt x="422444" y="42015"/>
                      </a:cubicBezTo>
                      <a:lnTo>
                        <a:pt x="422907" y="41749"/>
                      </a:lnTo>
                      <a:cubicBezTo>
                        <a:pt x="422941" y="41726"/>
                        <a:pt x="422988" y="41691"/>
                        <a:pt x="423045" y="41679"/>
                      </a:cubicBezTo>
                      <a:cubicBezTo>
                        <a:pt x="423126" y="41147"/>
                        <a:pt x="423416" y="40650"/>
                        <a:pt x="423890" y="40337"/>
                      </a:cubicBezTo>
                      <a:lnTo>
                        <a:pt x="424330" y="40025"/>
                      </a:lnTo>
                      <a:cubicBezTo>
                        <a:pt x="424434" y="39944"/>
                        <a:pt x="424561" y="39874"/>
                        <a:pt x="424688" y="39828"/>
                      </a:cubicBezTo>
                      <a:lnTo>
                        <a:pt x="425151" y="39632"/>
                      </a:lnTo>
                      <a:cubicBezTo>
                        <a:pt x="425394" y="39527"/>
                        <a:pt x="425660" y="39470"/>
                        <a:pt x="425915" y="39470"/>
                      </a:cubicBezTo>
                      <a:lnTo>
                        <a:pt x="426158" y="39470"/>
                      </a:lnTo>
                      <a:lnTo>
                        <a:pt x="426401" y="39400"/>
                      </a:lnTo>
                      <a:cubicBezTo>
                        <a:pt x="426725" y="39296"/>
                        <a:pt x="427072" y="39284"/>
                        <a:pt x="427407" y="39342"/>
                      </a:cubicBezTo>
                      <a:lnTo>
                        <a:pt x="427407" y="39354"/>
                      </a:lnTo>
                      <a:lnTo>
                        <a:pt x="427858" y="38417"/>
                      </a:lnTo>
                      <a:lnTo>
                        <a:pt x="428310" y="37746"/>
                      </a:lnTo>
                      <a:cubicBezTo>
                        <a:pt x="428414" y="37572"/>
                        <a:pt x="428564" y="37422"/>
                        <a:pt x="428726" y="37306"/>
                      </a:cubicBezTo>
                      <a:lnTo>
                        <a:pt x="429154" y="36982"/>
                      </a:lnTo>
                      <a:cubicBezTo>
                        <a:pt x="429478" y="36739"/>
                        <a:pt x="429860" y="36589"/>
                        <a:pt x="430265" y="36566"/>
                      </a:cubicBezTo>
                      <a:lnTo>
                        <a:pt x="430786" y="36542"/>
                      </a:lnTo>
                      <a:cubicBezTo>
                        <a:pt x="431144" y="36531"/>
                        <a:pt x="431491" y="36612"/>
                        <a:pt x="431815" y="36774"/>
                      </a:cubicBezTo>
                      <a:lnTo>
                        <a:pt x="432266" y="37017"/>
                      </a:lnTo>
                      <a:cubicBezTo>
                        <a:pt x="432371" y="37075"/>
                        <a:pt x="432463" y="37121"/>
                        <a:pt x="432556" y="37202"/>
                      </a:cubicBezTo>
                      <a:cubicBezTo>
                        <a:pt x="432614" y="37167"/>
                        <a:pt x="432671" y="37121"/>
                        <a:pt x="432741" y="37098"/>
                      </a:cubicBezTo>
                      <a:lnTo>
                        <a:pt x="432799" y="36866"/>
                      </a:lnTo>
                      <a:cubicBezTo>
                        <a:pt x="432891" y="36473"/>
                        <a:pt x="433111" y="36126"/>
                        <a:pt x="433412" y="35860"/>
                      </a:cubicBezTo>
                      <a:lnTo>
                        <a:pt x="433817" y="35513"/>
                      </a:lnTo>
                      <a:lnTo>
                        <a:pt x="434523" y="35027"/>
                      </a:lnTo>
                      <a:lnTo>
                        <a:pt x="434974" y="34795"/>
                      </a:lnTo>
                      <a:lnTo>
                        <a:pt x="435425" y="34402"/>
                      </a:lnTo>
                      <a:cubicBezTo>
                        <a:pt x="435425" y="34402"/>
                        <a:pt x="435876" y="34124"/>
                        <a:pt x="435865" y="34136"/>
                      </a:cubicBezTo>
                      <a:lnTo>
                        <a:pt x="436270" y="33893"/>
                      </a:lnTo>
                      <a:lnTo>
                        <a:pt x="436501" y="33719"/>
                      </a:lnTo>
                      <a:lnTo>
                        <a:pt x="436767" y="33465"/>
                      </a:lnTo>
                      <a:cubicBezTo>
                        <a:pt x="436929" y="33291"/>
                        <a:pt x="437114" y="33153"/>
                        <a:pt x="437311" y="33060"/>
                      </a:cubicBezTo>
                      <a:lnTo>
                        <a:pt x="437797" y="32817"/>
                      </a:lnTo>
                      <a:lnTo>
                        <a:pt x="438433" y="32586"/>
                      </a:lnTo>
                      <a:lnTo>
                        <a:pt x="438491" y="32574"/>
                      </a:lnTo>
                      <a:lnTo>
                        <a:pt x="438572" y="32481"/>
                      </a:lnTo>
                      <a:cubicBezTo>
                        <a:pt x="438664" y="32377"/>
                        <a:pt x="438780" y="32285"/>
                        <a:pt x="438896" y="32204"/>
                      </a:cubicBezTo>
                      <a:lnTo>
                        <a:pt x="439336" y="31915"/>
                      </a:lnTo>
                      <a:lnTo>
                        <a:pt x="439949" y="31556"/>
                      </a:lnTo>
                      <a:lnTo>
                        <a:pt x="439879" y="31614"/>
                      </a:lnTo>
                      <a:lnTo>
                        <a:pt x="440897" y="31012"/>
                      </a:lnTo>
                      <a:cubicBezTo>
                        <a:pt x="441036" y="30931"/>
                        <a:pt x="441175" y="30873"/>
                        <a:pt x="441337" y="30839"/>
                      </a:cubicBezTo>
                      <a:lnTo>
                        <a:pt x="441835" y="30700"/>
                      </a:lnTo>
                      <a:cubicBezTo>
                        <a:pt x="442066" y="30630"/>
                        <a:pt x="442297" y="30619"/>
                        <a:pt x="442540" y="30630"/>
                      </a:cubicBezTo>
                      <a:lnTo>
                        <a:pt x="443073" y="30688"/>
                      </a:lnTo>
                      <a:cubicBezTo>
                        <a:pt x="443616" y="30746"/>
                        <a:pt x="444125" y="31024"/>
                        <a:pt x="444461" y="31452"/>
                      </a:cubicBezTo>
                      <a:lnTo>
                        <a:pt x="444785" y="31868"/>
                      </a:lnTo>
                      <a:lnTo>
                        <a:pt x="444808" y="31891"/>
                      </a:lnTo>
                      <a:lnTo>
                        <a:pt x="444843" y="31880"/>
                      </a:lnTo>
                      <a:cubicBezTo>
                        <a:pt x="445097" y="31799"/>
                        <a:pt x="445363" y="31764"/>
                        <a:pt x="445641" y="31787"/>
                      </a:cubicBezTo>
                      <a:lnTo>
                        <a:pt x="446821" y="31926"/>
                      </a:lnTo>
                      <a:lnTo>
                        <a:pt x="446856" y="31938"/>
                      </a:lnTo>
                      <a:cubicBezTo>
                        <a:pt x="446971" y="31591"/>
                        <a:pt x="447191" y="31267"/>
                        <a:pt x="447469" y="31047"/>
                      </a:cubicBezTo>
                      <a:lnTo>
                        <a:pt x="447874" y="30711"/>
                      </a:lnTo>
                      <a:cubicBezTo>
                        <a:pt x="448047" y="30572"/>
                        <a:pt x="448233" y="30457"/>
                        <a:pt x="448441" y="30387"/>
                      </a:cubicBezTo>
                      <a:lnTo>
                        <a:pt x="448904" y="30202"/>
                      </a:lnTo>
                      <a:cubicBezTo>
                        <a:pt x="448961" y="30191"/>
                        <a:pt x="449019" y="30167"/>
                        <a:pt x="449077" y="30144"/>
                      </a:cubicBezTo>
                      <a:cubicBezTo>
                        <a:pt x="449089" y="30063"/>
                        <a:pt x="449100" y="29971"/>
                        <a:pt x="449112" y="29890"/>
                      </a:cubicBezTo>
                      <a:lnTo>
                        <a:pt x="449378" y="28802"/>
                      </a:lnTo>
                      <a:cubicBezTo>
                        <a:pt x="449401" y="28663"/>
                        <a:pt x="449459" y="28536"/>
                        <a:pt x="449528" y="28397"/>
                      </a:cubicBezTo>
                      <a:lnTo>
                        <a:pt x="449956" y="27541"/>
                      </a:lnTo>
                      <a:lnTo>
                        <a:pt x="450280" y="26616"/>
                      </a:lnTo>
                      <a:cubicBezTo>
                        <a:pt x="450431" y="26257"/>
                        <a:pt x="450674" y="25933"/>
                        <a:pt x="450975" y="25702"/>
                      </a:cubicBezTo>
                      <a:lnTo>
                        <a:pt x="451414" y="25389"/>
                      </a:lnTo>
                      <a:lnTo>
                        <a:pt x="452132" y="24984"/>
                      </a:lnTo>
                      <a:lnTo>
                        <a:pt x="452965" y="24695"/>
                      </a:lnTo>
                      <a:cubicBezTo>
                        <a:pt x="453393" y="24556"/>
                        <a:pt x="453855" y="24579"/>
                        <a:pt x="454284" y="24730"/>
                      </a:cubicBezTo>
                      <a:lnTo>
                        <a:pt x="454746" y="24915"/>
                      </a:lnTo>
                      <a:cubicBezTo>
                        <a:pt x="454955" y="24996"/>
                        <a:pt x="455163" y="25112"/>
                        <a:pt x="455348" y="25274"/>
                      </a:cubicBezTo>
                      <a:lnTo>
                        <a:pt x="455741" y="25621"/>
                      </a:lnTo>
                      <a:cubicBezTo>
                        <a:pt x="455938" y="25794"/>
                        <a:pt x="456100" y="26014"/>
                        <a:pt x="456227" y="26234"/>
                      </a:cubicBezTo>
                      <a:lnTo>
                        <a:pt x="456366" y="26511"/>
                      </a:lnTo>
                      <a:lnTo>
                        <a:pt x="456551" y="26511"/>
                      </a:lnTo>
                      <a:lnTo>
                        <a:pt x="457465" y="26326"/>
                      </a:lnTo>
                      <a:lnTo>
                        <a:pt x="457662" y="26303"/>
                      </a:lnTo>
                      <a:lnTo>
                        <a:pt x="457824" y="25933"/>
                      </a:lnTo>
                      <a:cubicBezTo>
                        <a:pt x="457893" y="25783"/>
                        <a:pt x="457986" y="25644"/>
                        <a:pt x="458078" y="25517"/>
                      </a:cubicBezTo>
                      <a:lnTo>
                        <a:pt x="458425" y="25088"/>
                      </a:lnTo>
                      <a:cubicBezTo>
                        <a:pt x="458518" y="24973"/>
                        <a:pt x="458634" y="24845"/>
                        <a:pt x="458784" y="24753"/>
                      </a:cubicBezTo>
                      <a:lnTo>
                        <a:pt x="459525" y="24232"/>
                      </a:lnTo>
                      <a:lnTo>
                        <a:pt x="459594" y="24209"/>
                      </a:lnTo>
                      <a:cubicBezTo>
                        <a:pt x="459582" y="23700"/>
                        <a:pt x="459744" y="23191"/>
                        <a:pt x="460103" y="22775"/>
                      </a:cubicBezTo>
                      <a:lnTo>
                        <a:pt x="460172" y="22694"/>
                      </a:lnTo>
                      <a:lnTo>
                        <a:pt x="460161" y="22670"/>
                      </a:lnTo>
                      <a:lnTo>
                        <a:pt x="459999" y="22335"/>
                      </a:lnTo>
                      <a:lnTo>
                        <a:pt x="459791" y="22011"/>
                      </a:lnTo>
                      <a:cubicBezTo>
                        <a:pt x="459652" y="21814"/>
                        <a:pt x="459548" y="21583"/>
                        <a:pt x="459501" y="21340"/>
                      </a:cubicBezTo>
                      <a:lnTo>
                        <a:pt x="459397" y="20831"/>
                      </a:lnTo>
                      <a:cubicBezTo>
                        <a:pt x="459316" y="20495"/>
                        <a:pt x="459328" y="20148"/>
                        <a:pt x="459420" y="19813"/>
                      </a:cubicBezTo>
                      <a:lnTo>
                        <a:pt x="459571" y="19362"/>
                      </a:lnTo>
                      <a:cubicBezTo>
                        <a:pt x="459687" y="18922"/>
                        <a:pt x="459976" y="18540"/>
                        <a:pt x="460334" y="18297"/>
                      </a:cubicBezTo>
                      <a:lnTo>
                        <a:pt x="460508" y="18181"/>
                      </a:lnTo>
                      <a:lnTo>
                        <a:pt x="460624" y="18019"/>
                      </a:lnTo>
                      <a:lnTo>
                        <a:pt x="460936" y="17580"/>
                      </a:lnTo>
                      <a:cubicBezTo>
                        <a:pt x="461086" y="17395"/>
                        <a:pt x="461272" y="17221"/>
                        <a:pt x="461468" y="17082"/>
                      </a:cubicBezTo>
                      <a:lnTo>
                        <a:pt x="461908" y="16793"/>
                      </a:lnTo>
                      <a:lnTo>
                        <a:pt x="462498" y="16469"/>
                      </a:lnTo>
                      <a:lnTo>
                        <a:pt x="463215" y="16145"/>
                      </a:lnTo>
                      <a:lnTo>
                        <a:pt x="463215" y="15948"/>
                      </a:lnTo>
                      <a:cubicBezTo>
                        <a:pt x="463215" y="15752"/>
                        <a:pt x="463238" y="15555"/>
                        <a:pt x="463296" y="15370"/>
                      </a:cubicBezTo>
                      <a:lnTo>
                        <a:pt x="463435" y="14907"/>
                      </a:lnTo>
                      <a:cubicBezTo>
                        <a:pt x="463493" y="14676"/>
                        <a:pt x="463597" y="14467"/>
                        <a:pt x="463748" y="14282"/>
                      </a:cubicBezTo>
                      <a:lnTo>
                        <a:pt x="463574" y="13565"/>
                      </a:lnTo>
                      <a:cubicBezTo>
                        <a:pt x="463505" y="13253"/>
                        <a:pt x="463516" y="12940"/>
                        <a:pt x="463597" y="12639"/>
                      </a:cubicBezTo>
                      <a:lnTo>
                        <a:pt x="463748" y="12119"/>
                      </a:lnTo>
                      <a:cubicBezTo>
                        <a:pt x="463852" y="11714"/>
                        <a:pt x="464095" y="11355"/>
                        <a:pt x="464419" y="11089"/>
                      </a:cubicBezTo>
                      <a:cubicBezTo>
                        <a:pt x="464384" y="10777"/>
                        <a:pt x="464395" y="10464"/>
                        <a:pt x="464488" y="10164"/>
                      </a:cubicBezTo>
                      <a:lnTo>
                        <a:pt x="464650" y="9643"/>
                      </a:lnTo>
                      <a:cubicBezTo>
                        <a:pt x="464766" y="9250"/>
                        <a:pt x="465009" y="8902"/>
                        <a:pt x="465344" y="8648"/>
                      </a:cubicBezTo>
                      <a:lnTo>
                        <a:pt x="465344" y="8532"/>
                      </a:lnTo>
                      <a:lnTo>
                        <a:pt x="465414" y="7711"/>
                      </a:lnTo>
                      <a:cubicBezTo>
                        <a:pt x="465425" y="7560"/>
                        <a:pt x="465471" y="7398"/>
                        <a:pt x="465518" y="7260"/>
                      </a:cubicBezTo>
                      <a:lnTo>
                        <a:pt x="465691" y="6762"/>
                      </a:lnTo>
                      <a:lnTo>
                        <a:pt x="465795" y="6531"/>
                      </a:lnTo>
                      <a:cubicBezTo>
                        <a:pt x="465633" y="6265"/>
                        <a:pt x="465541" y="5964"/>
                        <a:pt x="465518" y="5663"/>
                      </a:cubicBezTo>
                      <a:lnTo>
                        <a:pt x="465483" y="5154"/>
                      </a:lnTo>
                      <a:cubicBezTo>
                        <a:pt x="465460" y="4795"/>
                        <a:pt x="465518" y="4437"/>
                        <a:pt x="465680" y="4113"/>
                      </a:cubicBezTo>
                      <a:lnTo>
                        <a:pt x="465876" y="3696"/>
                      </a:lnTo>
                      <a:cubicBezTo>
                        <a:pt x="466108" y="3199"/>
                        <a:pt x="466547" y="2840"/>
                        <a:pt x="467068" y="2666"/>
                      </a:cubicBezTo>
                      <a:lnTo>
                        <a:pt x="467577" y="2504"/>
                      </a:lnTo>
                      <a:cubicBezTo>
                        <a:pt x="467866" y="2412"/>
                        <a:pt x="468190" y="2389"/>
                        <a:pt x="468503" y="2423"/>
                      </a:cubicBezTo>
                      <a:cubicBezTo>
                        <a:pt x="468503" y="2423"/>
                        <a:pt x="469023" y="2516"/>
                        <a:pt x="469000" y="2504"/>
                      </a:cubicBezTo>
                      <a:lnTo>
                        <a:pt x="469451" y="2574"/>
                      </a:lnTo>
                      <a:lnTo>
                        <a:pt x="469879" y="2597"/>
                      </a:lnTo>
                      <a:lnTo>
                        <a:pt x="470065" y="2609"/>
                      </a:lnTo>
                      <a:lnTo>
                        <a:pt x="470770" y="2400"/>
                      </a:lnTo>
                      <a:lnTo>
                        <a:pt x="471441" y="2250"/>
                      </a:lnTo>
                      <a:lnTo>
                        <a:pt x="472193" y="2169"/>
                      </a:lnTo>
                      <a:lnTo>
                        <a:pt x="473038" y="2180"/>
                      </a:lnTo>
                      <a:lnTo>
                        <a:pt x="473292" y="2204"/>
                      </a:lnTo>
                      <a:lnTo>
                        <a:pt x="473454" y="2111"/>
                      </a:lnTo>
                      <a:cubicBezTo>
                        <a:pt x="473570" y="2042"/>
                        <a:pt x="473709" y="1995"/>
                        <a:pt x="473848" y="1949"/>
                      </a:cubicBezTo>
                      <a:lnTo>
                        <a:pt x="475988" y="1336"/>
                      </a:lnTo>
                      <a:cubicBezTo>
                        <a:pt x="476335" y="1243"/>
                        <a:pt x="476694" y="1243"/>
                        <a:pt x="477041" y="1336"/>
                      </a:cubicBezTo>
                      <a:lnTo>
                        <a:pt x="477215" y="1394"/>
                      </a:lnTo>
                      <a:lnTo>
                        <a:pt x="477550" y="1301"/>
                      </a:lnTo>
                      <a:lnTo>
                        <a:pt x="478372" y="1197"/>
                      </a:lnTo>
                      <a:cubicBezTo>
                        <a:pt x="478638" y="1174"/>
                        <a:pt x="478892" y="1197"/>
                        <a:pt x="479147" y="1278"/>
                      </a:cubicBezTo>
                      <a:lnTo>
                        <a:pt x="479494" y="1371"/>
                      </a:lnTo>
                      <a:lnTo>
                        <a:pt x="479818" y="1405"/>
                      </a:lnTo>
                      <a:lnTo>
                        <a:pt x="480257" y="1440"/>
                      </a:lnTo>
                      <a:lnTo>
                        <a:pt x="480628" y="1440"/>
                      </a:lnTo>
                      <a:lnTo>
                        <a:pt x="480894" y="1428"/>
                      </a:lnTo>
                      <a:lnTo>
                        <a:pt x="482016" y="1151"/>
                      </a:lnTo>
                      <a:cubicBezTo>
                        <a:pt x="482016" y="1151"/>
                        <a:pt x="482537" y="1081"/>
                        <a:pt x="482525" y="1081"/>
                      </a:cubicBezTo>
                      <a:lnTo>
                        <a:pt x="482641" y="1070"/>
                      </a:lnTo>
                      <a:lnTo>
                        <a:pt x="482745" y="1000"/>
                      </a:lnTo>
                      <a:cubicBezTo>
                        <a:pt x="483011" y="838"/>
                        <a:pt x="483312" y="746"/>
                        <a:pt x="483613" y="723"/>
                      </a:cubicBezTo>
                      <a:lnTo>
                        <a:pt x="484099" y="688"/>
                      </a:lnTo>
                      <a:cubicBezTo>
                        <a:pt x="484376" y="676"/>
                        <a:pt x="484666" y="700"/>
                        <a:pt x="484932" y="792"/>
                      </a:cubicBezTo>
                      <a:lnTo>
                        <a:pt x="485857" y="1139"/>
                      </a:lnTo>
                      <a:lnTo>
                        <a:pt x="486204" y="1220"/>
                      </a:lnTo>
                      <a:lnTo>
                        <a:pt x="486725" y="1324"/>
                      </a:lnTo>
                      <a:cubicBezTo>
                        <a:pt x="486875" y="1347"/>
                        <a:pt x="487003" y="1405"/>
                        <a:pt x="487141" y="1463"/>
                      </a:cubicBezTo>
                      <a:lnTo>
                        <a:pt x="487338" y="1556"/>
                      </a:lnTo>
                      <a:lnTo>
                        <a:pt x="487431" y="1567"/>
                      </a:lnTo>
                      <a:lnTo>
                        <a:pt x="487616" y="1567"/>
                      </a:lnTo>
                      <a:lnTo>
                        <a:pt x="487685" y="1509"/>
                      </a:lnTo>
                      <a:cubicBezTo>
                        <a:pt x="487847" y="1405"/>
                        <a:pt x="488021" y="1313"/>
                        <a:pt x="488206" y="1255"/>
                      </a:cubicBezTo>
                      <a:lnTo>
                        <a:pt x="488703" y="1093"/>
                      </a:lnTo>
                      <a:cubicBezTo>
                        <a:pt x="488854" y="1035"/>
                        <a:pt x="488981" y="1012"/>
                        <a:pt x="489131" y="1000"/>
                      </a:cubicBezTo>
                      <a:lnTo>
                        <a:pt x="489664" y="943"/>
                      </a:lnTo>
                      <a:lnTo>
                        <a:pt x="490323" y="954"/>
                      </a:lnTo>
                      <a:lnTo>
                        <a:pt x="490636" y="931"/>
                      </a:lnTo>
                      <a:lnTo>
                        <a:pt x="490809" y="896"/>
                      </a:lnTo>
                      <a:lnTo>
                        <a:pt x="491006" y="804"/>
                      </a:lnTo>
                      <a:close/>
                      <a:moveTo>
                        <a:pt x="492891" y="4043"/>
                      </a:moveTo>
                      <a:lnTo>
                        <a:pt x="492613" y="4217"/>
                      </a:lnTo>
                      <a:lnTo>
                        <a:pt x="491930" y="4541"/>
                      </a:lnTo>
                      <a:cubicBezTo>
                        <a:pt x="491791" y="4610"/>
                        <a:pt x="491664" y="4645"/>
                        <a:pt x="491525" y="4680"/>
                      </a:cubicBezTo>
                      <a:lnTo>
                        <a:pt x="491005" y="4796"/>
                      </a:lnTo>
                      <a:lnTo>
                        <a:pt x="490218" y="4877"/>
                      </a:lnTo>
                      <a:lnTo>
                        <a:pt x="489593" y="4865"/>
                      </a:lnTo>
                      <a:lnTo>
                        <a:pt x="489397" y="4888"/>
                      </a:lnTo>
                      <a:lnTo>
                        <a:pt x="489385" y="4888"/>
                      </a:lnTo>
                      <a:lnTo>
                        <a:pt x="489188" y="5038"/>
                      </a:lnTo>
                      <a:cubicBezTo>
                        <a:pt x="488945" y="5200"/>
                        <a:pt x="488691" y="5305"/>
                        <a:pt x="488413" y="5362"/>
                      </a:cubicBezTo>
                      <a:lnTo>
                        <a:pt x="487881" y="5455"/>
                      </a:lnTo>
                      <a:lnTo>
                        <a:pt x="487025" y="5490"/>
                      </a:lnTo>
                      <a:lnTo>
                        <a:pt x="486226" y="5409"/>
                      </a:lnTo>
                      <a:cubicBezTo>
                        <a:pt x="486018" y="5397"/>
                        <a:pt x="485810" y="5328"/>
                        <a:pt x="485625" y="5247"/>
                      </a:cubicBezTo>
                      <a:lnTo>
                        <a:pt x="485336" y="5108"/>
                      </a:lnTo>
                      <a:lnTo>
                        <a:pt x="484491" y="4923"/>
                      </a:lnTo>
                      <a:lnTo>
                        <a:pt x="483889" y="4691"/>
                      </a:lnTo>
                      <a:cubicBezTo>
                        <a:pt x="483693" y="4796"/>
                        <a:pt x="483473" y="4865"/>
                        <a:pt x="483265" y="4888"/>
                      </a:cubicBezTo>
                      <a:lnTo>
                        <a:pt x="482316" y="5004"/>
                      </a:lnTo>
                      <a:lnTo>
                        <a:pt x="481923" y="5096"/>
                      </a:lnTo>
                      <a:lnTo>
                        <a:pt x="481413" y="5247"/>
                      </a:lnTo>
                      <a:lnTo>
                        <a:pt x="480534" y="5351"/>
                      </a:lnTo>
                      <a:lnTo>
                        <a:pt x="479759" y="5339"/>
                      </a:lnTo>
                      <a:lnTo>
                        <a:pt x="478510" y="5235"/>
                      </a:lnTo>
                      <a:lnTo>
                        <a:pt x="478081" y="5119"/>
                      </a:lnTo>
                      <a:lnTo>
                        <a:pt x="477723" y="5224"/>
                      </a:lnTo>
                      <a:lnTo>
                        <a:pt x="476832" y="5316"/>
                      </a:lnTo>
                      <a:cubicBezTo>
                        <a:pt x="476601" y="5328"/>
                        <a:pt x="476381" y="5316"/>
                        <a:pt x="476149" y="5247"/>
                      </a:cubicBezTo>
                      <a:lnTo>
                        <a:pt x="475721" y="5362"/>
                      </a:lnTo>
                      <a:lnTo>
                        <a:pt x="474900" y="5617"/>
                      </a:lnTo>
                      <a:lnTo>
                        <a:pt x="474611" y="5779"/>
                      </a:lnTo>
                      <a:cubicBezTo>
                        <a:pt x="474449" y="5872"/>
                        <a:pt x="474275" y="5941"/>
                        <a:pt x="474101" y="5976"/>
                      </a:cubicBezTo>
                      <a:lnTo>
                        <a:pt x="473604" y="6091"/>
                      </a:lnTo>
                      <a:cubicBezTo>
                        <a:pt x="473361" y="6149"/>
                        <a:pt x="473118" y="6161"/>
                        <a:pt x="472898" y="6126"/>
                      </a:cubicBezTo>
                      <a:lnTo>
                        <a:pt x="472435" y="6057"/>
                      </a:lnTo>
                      <a:lnTo>
                        <a:pt x="472123" y="6045"/>
                      </a:lnTo>
                      <a:lnTo>
                        <a:pt x="471857" y="6068"/>
                      </a:lnTo>
                      <a:lnTo>
                        <a:pt x="471521" y="6149"/>
                      </a:lnTo>
                      <a:lnTo>
                        <a:pt x="470561" y="6427"/>
                      </a:lnTo>
                      <a:cubicBezTo>
                        <a:pt x="470353" y="6496"/>
                        <a:pt x="470121" y="6519"/>
                        <a:pt x="469902" y="6508"/>
                      </a:cubicBezTo>
                      <a:lnTo>
                        <a:pt x="469624" y="6496"/>
                      </a:lnTo>
                      <a:cubicBezTo>
                        <a:pt x="469612" y="6600"/>
                        <a:pt x="469601" y="6728"/>
                        <a:pt x="469566" y="6832"/>
                      </a:cubicBezTo>
                      <a:lnTo>
                        <a:pt x="469450" y="7318"/>
                      </a:lnTo>
                      <a:cubicBezTo>
                        <a:pt x="469416" y="7468"/>
                        <a:pt x="469358" y="7595"/>
                        <a:pt x="469300" y="7723"/>
                      </a:cubicBezTo>
                      <a:lnTo>
                        <a:pt x="469115" y="8093"/>
                      </a:lnTo>
                      <a:lnTo>
                        <a:pt x="469046" y="8266"/>
                      </a:lnTo>
                      <a:lnTo>
                        <a:pt x="469034" y="8428"/>
                      </a:lnTo>
                      <a:lnTo>
                        <a:pt x="469046" y="8822"/>
                      </a:lnTo>
                      <a:cubicBezTo>
                        <a:pt x="469046" y="8972"/>
                        <a:pt x="469034" y="9111"/>
                        <a:pt x="469011" y="9261"/>
                      </a:cubicBezTo>
                      <a:lnTo>
                        <a:pt x="468907" y="9782"/>
                      </a:lnTo>
                      <a:cubicBezTo>
                        <a:pt x="468872" y="9990"/>
                        <a:pt x="468803" y="10187"/>
                        <a:pt x="468698" y="10372"/>
                      </a:cubicBezTo>
                      <a:lnTo>
                        <a:pt x="468467" y="10800"/>
                      </a:lnTo>
                      <a:cubicBezTo>
                        <a:pt x="468444" y="10835"/>
                        <a:pt x="468409" y="10881"/>
                        <a:pt x="468398" y="10916"/>
                      </a:cubicBezTo>
                      <a:lnTo>
                        <a:pt x="468571" y="11332"/>
                      </a:lnTo>
                      <a:cubicBezTo>
                        <a:pt x="468976" y="12339"/>
                        <a:pt x="468502" y="13461"/>
                        <a:pt x="467541" y="13901"/>
                      </a:cubicBezTo>
                      <a:lnTo>
                        <a:pt x="467599" y="14132"/>
                      </a:lnTo>
                      <a:cubicBezTo>
                        <a:pt x="467692" y="14549"/>
                        <a:pt x="467657" y="14977"/>
                        <a:pt x="467484" y="15359"/>
                      </a:cubicBezTo>
                      <a:lnTo>
                        <a:pt x="467298" y="15787"/>
                      </a:lnTo>
                      <a:cubicBezTo>
                        <a:pt x="467206" y="15983"/>
                        <a:pt x="467090" y="16180"/>
                        <a:pt x="466940" y="16330"/>
                      </a:cubicBezTo>
                      <a:cubicBezTo>
                        <a:pt x="466940" y="16481"/>
                        <a:pt x="466928" y="16608"/>
                        <a:pt x="466905" y="16759"/>
                      </a:cubicBezTo>
                      <a:lnTo>
                        <a:pt x="466801" y="17279"/>
                      </a:lnTo>
                      <a:cubicBezTo>
                        <a:pt x="466732" y="17534"/>
                        <a:pt x="466639" y="17777"/>
                        <a:pt x="466489" y="17985"/>
                      </a:cubicBezTo>
                      <a:lnTo>
                        <a:pt x="466199" y="18413"/>
                      </a:lnTo>
                      <a:lnTo>
                        <a:pt x="465621" y="19049"/>
                      </a:lnTo>
                      <a:cubicBezTo>
                        <a:pt x="465436" y="19246"/>
                        <a:pt x="465193" y="19408"/>
                        <a:pt x="464938" y="19512"/>
                      </a:cubicBezTo>
                      <a:cubicBezTo>
                        <a:pt x="464938" y="19512"/>
                        <a:pt x="464441" y="19709"/>
                        <a:pt x="464487" y="19697"/>
                      </a:cubicBezTo>
                      <a:lnTo>
                        <a:pt x="464082" y="19871"/>
                      </a:lnTo>
                      <a:lnTo>
                        <a:pt x="463747" y="20056"/>
                      </a:lnTo>
                      <a:lnTo>
                        <a:pt x="463666" y="20114"/>
                      </a:lnTo>
                      <a:lnTo>
                        <a:pt x="463376" y="20519"/>
                      </a:lnTo>
                      <a:lnTo>
                        <a:pt x="463735" y="21317"/>
                      </a:lnTo>
                      <a:lnTo>
                        <a:pt x="463966" y="21768"/>
                      </a:lnTo>
                      <a:cubicBezTo>
                        <a:pt x="464209" y="22277"/>
                        <a:pt x="464233" y="22856"/>
                        <a:pt x="464036" y="23376"/>
                      </a:cubicBezTo>
                      <a:lnTo>
                        <a:pt x="463862" y="23839"/>
                      </a:lnTo>
                      <a:cubicBezTo>
                        <a:pt x="463828" y="23955"/>
                        <a:pt x="463758" y="24071"/>
                        <a:pt x="463689" y="24186"/>
                      </a:cubicBezTo>
                      <a:cubicBezTo>
                        <a:pt x="463804" y="24626"/>
                        <a:pt x="463781" y="25100"/>
                        <a:pt x="463596" y="25505"/>
                      </a:cubicBezTo>
                      <a:lnTo>
                        <a:pt x="463411" y="25945"/>
                      </a:lnTo>
                      <a:cubicBezTo>
                        <a:pt x="463249" y="26315"/>
                        <a:pt x="462971" y="26639"/>
                        <a:pt x="462624" y="26859"/>
                      </a:cubicBezTo>
                      <a:lnTo>
                        <a:pt x="461988" y="27229"/>
                      </a:lnTo>
                      <a:cubicBezTo>
                        <a:pt x="461988" y="27229"/>
                        <a:pt x="461502" y="27460"/>
                        <a:pt x="461537" y="27460"/>
                      </a:cubicBezTo>
                      <a:lnTo>
                        <a:pt x="461213" y="27611"/>
                      </a:lnTo>
                      <a:lnTo>
                        <a:pt x="461132" y="27680"/>
                      </a:lnTo>
                      <a:lnTo>
                        <a:pt x="461109" y="27703"/>
                      </a:lnTo>
                      <a:lnTo>
                        <a:pt x="461051" y="27808"/>
                      </a:lnTo>
                      <a:lnTo>
                        <a:pt x="460947" y="28178"/>
                      </a:lnTo>
                      <a:cubicBezTo>
                        <a:pt x="460866" y="28467"/>
                        <a:pt x="460704" y="28745"/>
                        <a:pt x="460507" y="28964"/>
                      </a:cubicBezTo>
                      <a:lnTo>
                        <a:pt x="460148" y="29335"/>
                      </a:lnTo>
                      <a:cubicBezTo>
                        <a:pt x="459836" y="29682"/>
                        <a:pt x="459408" y="29902"/>
                        <a:pt x="458957" y="29959"/>
                      </a:cubicBezTo>
                      <a:lnTo>
                        <a:pt x="458459" y="30029"/>
                      </a:lnTo>
                      <a:lnTo>
                        <a:pt x="458008" y="30110"/>
                      </a:lnTo>
                      <a:lnTo>
                        <a:pt x="456955" y="30318"/>
                      </a:lnTo>
                      <a:lnTo>
                        <a:pt x="456157" y="30388"/>
                      </a:lnTo>
                      <a:lnTo>
                        <a:pt x="455474" y="30388"/>
                      </a:lnTo>
                      <a:cubicBezTo>
                        <a:pt x="455243" y="30376"/>
                        <a:pt x="455023" y="30330"/>
                        <a:pt x="454803" y="30249"/>
                      </a:cubicBezTo>
                      <a:lnTo>
                        <a:pt x="454306" y="30075"/>
                      </a:lnTo>
                      <a:lnTo>
                        <a:pt x="453669" y="29786"/>
                      </a:lnTo>
                      <a:cubicBezTo>
                        <a:pt x="453484" y="29705"/>
                        <a:pt x="453322" y="29589"/>
                        <a:pt x="453160" y="29450"/>
                      </a:cubicBezTo>
                      <a:lnTo>
                        <a:pt x="452975" y="29821"/>
                      </a:lnTo>
                      <a:lnTo>
                        <a:pt x="452906" y="30087"/>
                      </a:lnTo>
                      <a:lnTo>
                        <a:pt x="452906" y="30110"/>
                      </a:lnTo>
                      <a:lnTo>
                        <a:pt x="453056" y="30654"/>
                      </a:lnTo>
                      <a:cubicBezTo>
                        <a:pt x="453195" y="31197"/>
                        <a:pt x="453114" y="31776"/>
                        <a:pt x="452802" y="32250"/>
                      </a:cubicBezTo>
                      <a:lnTo>
                        <a:pt x="452512" y="32701"/>
                      </a:lnTo>
                      <a:cubicBezTo>
                        <a:pt x="452408" y="32875"/>
                        <a:pt x="452281" y="33025"/>
                        <a:pt x="452119" y="33141"/>
                      </a:cubicBezTo>
                      <a:lnTo>
                        <a:pt x="451760" y="33465"/>
                      </a:lnTo>
                      <a:cubicBezTo>
                        <a:pt x="451402" y="33777"/>
                        <a:pt x="450939" y="33928"/>
                        <a:pt x="450465" y="33951"/>
                      </a:cubicBezTo>
                      <a:lnTo>
                        <a:pt x="450129" y="33951"/>
                      </a:lnTo>
                      <a:lnTo>
                        <a:pt x="449979" y="34240"/>
                      </a:lnTo>
                      <a:cubicBezTo>
                        <a:pt x="449909" y="34391"/>
                        <a:pt x="449817" y="34529"/>
                        <a:pt x="449713" y="34657"/>
                      </a:cubicBezTo>
                      <a:lnTo>
                        <a:pt x="449377" y="35073"/>
                      </a:lnTo>
                      <a:cubicBezTo>
                        <a:pt x="449065" y="35432"/>
                        <a:pt x="448660" y="35686"/>
                        <a:pt x="448197" y="35767"/>
                      </a:cubicBezTo>
                      <a:lnTo>
                        <a:pt x="447688" y="35872"/>
                      </a:lnTo>
                      <a:lnTo>
                        <a:pt x="446913" y="35941"/>
                      </a:lnTo>
                      <a:cubicBezTo>
                        <a:pt x="446589" y="35953"/>
                        <a:pt x="446253" y="35906"/>
                        <a:pt x="445964" y="35767"/>
                      </a:cubicBezTo>
                      <a:lnTo>
                        <a:pt x="445721" y="35663"/>
                      </a:lnTo>
                      <a:lnTo>
                        <a:pt x="445536" y="35640"/>
                      </a:lnTo>
                      <a:lnTo>
                        <a:pt x="445455" y="35629"/>
                      </a:lnTo>
                      <a:lnTo>
                        <a:pt x="444784" y="35837"/>
                      </a:lnTo>
                      <a:lnTo>
                        <a:pt x="444067" y="35999"/>
                      </a:lnTo>
                      <a:cubicBezTo>
                        <a:pt x="443835" y="36034"/>
                        <a:pt x="443615" y="36034"/>
                        <a:pt x="443372" y="36010"/>
                      </a:cubicBezTo>
                      <a:lnTo>
                        <a:pt x="442852" y="35918"/>
                      </a:lnTo>
                      <a:cubicBezTo>
                        <a:pt x="442262" y="35825"/>
                        <a:pt x="441753" y="35478"/>
                        <a:pt x="441464" y="34981"/>
                      </a:cubicBezTo>
                      <a:lnTo>
                        <a:pt x="441302" y="35073"/>
                      </a:lnTo>
                      <a:lnTo>
                        <a:pt x="441093" y="35224"/>
                      </a:lnTo>
                      <a:lnTo>
                        <a:pt x="440862" y="35455"/>
                      </a:lnTo>
                      <a:cubicBezTo>
                        <a:pt x="440677" y="35652"/>
                        <a:pt x="440445" y="35814"/>
                        <a:pt x="440202" y="35918"/>
                      </a:cubicBezTo>
                      <a:lnTo>
                        <a:pt x="439716" y="36114"/>
                      </a:lnTo>
                      <a:lnTo>
                        <a:pt x="439184" y="36300"/>
                      </a:lnTo>
                      <a:lnTo>
                        <a:pt x="439115" y="36323"/>
                      </a:lnTo>
                      <a:lnTo>
                        <a:pt x="438999" y="36462"/>
                      </a:lnTo>
                      <a:lnTo>
                        <a:pt x="438293" y="37005"/>
                      </a:lnTo>
                      <a:lnTo>
                        <a:pt x="437426" y="37538"/>
                      </a:lnTo>
                      <a:lnTo>
                        <a:pt x="437160" y="37781"/>
                      </a:lnTo>
                      <a:cubicBezTo>
                        <a:pt x="437021" y="37896"/>
                        <a:pt x="436870" y="38012"/>
                        <a:pt x="436708" y="38093"/>
                      </a:cubicBezTo>
                      <a:lnTo>
                        <a:pt x="436315" y="38278"/>
                      </a:lnTo>
                      <a:lnTo>
                        <a:pt x="436257" y="38301"/>
                      </a:lnTo>
                      <a:lnTo>
                        <a:pt x="436176" y="38660"/>
                      </a:lnTo>
                      <a:cubicBezTo>
                        <a:pt x="436084" y="38984"/>
                        <a:pt x="435922" y="39285"/>
                        <a:pt x="435690" y="39528"/>
                      </a:cubicBezTo>
                      <a:lnTo>
                        <a:pt x="435343" y="39886"/>
                      </a:lnTo>
                      <a:cubicBezTo>
                        <a:pt x="435100" y="40164"/>
                        <a:pt x="434776" y="40349"/>
                        <a:pt x="434429" y="40465"/>
                      </a:cubicBezTo>
                      <a:lnTo>
                        <a:pt x="434267" y="40499"/>
                      </a:lnTo>
                      <a:lnTo>
                        <a:pt x="434232" y="40522"/>
                      </a:lnTo>
                      <a:lnTo>
                        <a:pt x="433909" y="40835"/>
                      </a:lnTo>
                      <a:lnTo>
                        <a:pt x="433226" y="41298"/>
                      </a:lnTo>
                      <a:cubicBezTo>
                        <a:pt x="432705" y="41645"/>
                        <a:pt x="432057" y="41726"/>
                        <a:pt x="431479" y="41506"/>
                      </a:cubicBezTo>
                      <a:lnTo>
                        <a:pt x="430981" y="41332"/>
                      </a:lnTo>
                      <a:cubicBezTo>
                        <a:pt x="430877" y="41309"/>
                        <a:pt x="430785" y="41251"/>
                        <a:pt x="430692" y="41217"/>
                      </a:cubicBezTo>
                      <a:lnTo>
                        <a:pt x="430669" y="41668"/>
                      </a:lnTo>
                      <a:cubicBezTo>
                        <a:pt x="430611" y="42547"/>
                        <a:pt x="429998" y="43299"/>
                        <a:pt x="429130" y="43496"/>
                      </a:cubicBezTo>
                      <a:lnTo>
                        <a:pt x="428633" y="43612"/>
                      </a:lnTo>
                      <a:cubicBezTo>
                        <a:pt x="428182" y="43716"/>
                        <a:pt x="427696" y="43669"/>
                        <a:pt x="427268" y="43450"/>
                      </a:cubicBezTo>
                      <a:lnTo>
                        <a:pt x="426862" y="43253"/>
                      </a:lnTo>
                      <a:cubicBezTo>
                        <a:pt x="426828" y="43369"/>
                        <a:pt x="426782" y="43496"/>
                        <a:pt x="426724" y="43612"/>
                      </a:cubicBezTo>
                      <a:lnTo>
                        <a:pt x="426515" y="44040"/>
                      </a:lnTo>
                      <a:cubicBezTo>
                        <a:pt x="426180" y="44734"/>
                        <a:pt x="425474" y="45173"/>
                        <a:pt x="424699" y="45173"/>
                      </a:cubicBezTo>
                      <a:lnTo>
                        <a:pt x="424687" y="45173"/>
                      </a:lnTo>
                      <a:lnTo>
                        <a:pt x="424595" y="45532"/>
                      </a:lnTo>
                      <a:cubicBezTo>
                        <a:pt x="424537" y="45717"/>
                        <a:pt x="424444" y="45902"/>
                        <a:pt x="424340" y="46064"/>
                      </a:cubicBezTo>
                      <a:lnTo>
                        <a:pt x="424074" y="46458"/>
                      </a:lnTo>
                      <a:cubicBezTo>
                        <a:pt x="423750" y="46967"/>
                        <a:pt x="423206" y="47291"/>
                        <a:pt x="422616" y="47349"/>
                      </a:cubicBezTo>
                      <a:cubicBezTo>
                        <a:pt x="422582" y="47430"/>
                        <a:pt x="422512" y="47511"/>
                        <a:pt x="422454" y="47580"/>
                      </a:cubicBezTo>
                      <a:lnTo>
                        <a:pt x="422142" y="47950"/>
                      </a:lnTo>
                      <a:cubicBezTo>
                        <a:pt x="421864" y="48297"/>
                        <a:pt x="421471" y="48540"/>
                        <a:pt x="421043" y="48633"/>
                      </a:cubicBezTo>
                      <a:lnTo>
                        <a:pt x="420522" y="48749"/>
                      </a:lnTo>
                      <a:lnTo>
                        <a:pt x="419782" y="48853"/>
                      </a:lnTo>
                      <a:cubicBezTo>
                        <a:pt x="419632" y="48864"/>
                        <a:pt x="419493" y="48864"/>
                        <a:pt x="419342" y="48853"/>
                      </a:cubicBezTo>
                      <a:lnTo>
                        <a:pt x="418984" y="48830"/>
                      </a:lnTo>
                      <a:lnTo>
                        <a:pt x="418706" y="48841"/>
                      </a:lnTo>
                      <a:lnTo>
                        <a:pt x="418394" y="48899"/>
                      </a:lnTo>
                      <a:lnTo>
                        <a:pt x="418081" y="48991"/>
                      </a:lnTo>
                      <a:lnTo>
                        <a:pt x="417931" y="49049"/>
                      </a:lnTo>
                      <a:lnTo>
                        <a:pt x="417792" y="49211"/>
                      </a:lnTo>
                      <a:lnTo>
                        <a:pt x="417526" y="49616"/>
                      </a:lnTo>
                      <a:cubicBezTo>
                        <a:pt x="417410" y="49790"/>
                        <a:pt x="417260" y="49940"/>
                        <a:pt x="417098" y="50056"/>
                      </a:cubicBezTo>
                      <a:lnTo>
                        <a:pt x="416681" y="50391"/>
                      </a:lnTo>
                      <a:cubicBezTo>
                        <a:pt x="416357" y="50634"/>
                        <a:pt x="415976" y="50785"/>
                        <a:pt x="415571" y="50808"/>
                      </a:cubicBezTo>
                      <a:lnTo>
                        <a:pt x="415062" y="50831"/>
                      </a:lnTo>
                      <a:lnTo>
                        <a:pt x="414471" y="50819"/>
                      </a:lnTo>
                      <a:lnTo>
                        <a:pt x="414309" y="50831"/>
                      </a:lnTo>
                      <a:lnTo>
                        <a:pt x="414078" y="50912"/>
                      </a:lnTo>
                      <a:lnTo>
                        <a:pt x="413245" y="51271"/>
                      </a:lnTo>
                      <a:lnTo>
                        <a:pt x="412886" y="51456"/>
                      </a:lnTo>
                      <a:lnTo>
                        <a:pt x="412481" y="51699"/>
                      </a:lnTo>
                      <a:cubicBezTo>
                        <a:pt x="412192" y="51872"/>
                        <a:pt x="411868" y="51976"/>
                        <a:pt x="411533" y="51988"/>
                      </a:cubicBezTo>
                      <a:lnTo>
                        <a:pt x="411093" y="52000"/>
                      </a:lnTo>
                      <a:lnTo>
                        <a:pt x="411093" y="52115"/>
                      </a:lnTo>
                      <a:cubicBezTo>
                        <a:pt x="411082" y="52624"/>
                        <a:pt x="410862" y="53110"/>
                        <a:pt x="410503" y="53469"/>
                      </a:cubicBezTo>
                      <a:lnTo>
                        <a:pt x="410133" y="53828"/>
                      </a:lnTo>
                      <a:cubicBezTo>
                        <a:pt x="409901" y="54071"/>
                        <a:pt x="409612" y="54244"/>
                        <a:pt x="409277" y="54337"/>
                      </a:cubicBezTo>
                      <a:lnTo>
                        <a:pt x="408791" y="54475"/>
                      </a:lnTo>
                      <a:cubicBezTo>
                        <a:pt x="408502" y="54568"/>
                        <a:pt x="408166" y="54580"/>
                        <a:pt x="407854" y="54533"/>
                      </a:cubicBezTo>
                      <a:lnTo>
                        <a:pt x="407344" y="54429"/>
                      </a:lnTo>
                      <a:cubicBezTo>
                        <a:pt x="407009" y="54360"/>
                        <a:pt x="406673" y="54221"/>
                        <a:pt x="406419" y="53978"/>
                      </a:cubicBezTo>
                      <a:lnTo>
                        <a:pt x="406002" y="53631"/>
                      </a:lnTo>
                      <a:lnTo>
                        <a:pt x="405470" y="53052"/>
                      </a:lnTo>
                      <a:lnTo>
                        <a:pt x="405447" y="53029"/>
                      </a:lnTo>
                      <a:lnTo>
                        <a:pt x="405077" y="53191"/>
                      </a:lnTo>
                      <a:lnTo>
                        <a:pt x="404498" y="53446"/>
                      </a:lnTo>
                      <a:lnTo>
                        <a:pt x="404140" y="54105"/>
                      </a:lnTo>
                      <a:cubicBezTo>
                        <a:pt x="403908" y="54499"/>
                        <a:pt x="403550" y="54799"/>
                        <a:pt x="403122" y="54961"/>
                      </a:cubicBezTo>
                      <a:lnTo>
                        <a:pt x="402717" y="55123"/>
                      </a:lnTo>
                      <a:lnTo>
                        <a:pt x="402636" y="55147"/>
                      </a:lnTo>
                      <a:cubicBezTo>
                        <a:pt x="402485" y="55436"/>
                        <a:pt x="402277" y="55690"/>
                        <a:pt x="402011" y="55899"/>
                      </a:cubicBezTo>
                      <a:lnTo>
                        <a:pt x="401618" y="56176"/>
                      </a:lnTo>
                      <a:cubicBezTo>
                        <a:pt x="401189" y="56489"/>
                        <a:pt x="400657" y="56604"/>
                        <a:pt x="400148" y="56523"/>
                      </a:cubicBezTo>
                      <a:lnTo>
                        <a:pt x="399709" y="56986"/>
                      </a:lnTo>
                      <a:cubicBezTo>
                        <a:pt x="399616" y="57079"/>
                        <a:pt x="399500" y="57171"/>
                        <a:pt x="399373" y="57241"/>
                      </a:cubicBezTo>
                      <a:lnTo>
                        <a:pt x="399165" y="57391"/>
                      </a:lnTo>
                      <a:lnTo>
                        <a:pt x="399142" y="57414"/>
                      </a:lnTo>
                      <a:lnTo>
                        <a:pt x="398968" y="57703"/>
                      </a:lnTo>
                      <a:lnTo>
                        <a:pt x="398482" y="58340"/>
                      </a:lnTo>
                      <a:lnTo>
                        <a:pt x="397881" y="58941"/>
                      </a:lnTo>
                      <a:cubicBezTo>
                        <a:pt x="397742" y="59057"/>
                        <a:pt x="397603" y="59173"/>
                        <a:pt x="397429" y="59254"/>
                      </a:cubicBezTo>
                      <a:lnTo>
                        <a:pt x="396978" y="59497"/>
                      </a:lnTo>
                      <a:cubicBezTo>
                        <a:pt x="396816" y="59578"/>
                        <a:pt x="396643" y="59647"/>
                        <a:pt x="396457" y="59682"/>
                      </a:cubicBezTo>
                      <a:lnTo>
                        <a:pt x="396122" y="59751"/>
                      </a:lnTo>
                      <a:lnTo>
                        <a:pt x="395856" y="59855"/>
                      </a:lnTo>
                      <a:lnTo>
                        <a:pt x="395416" y="60064"/>
                      </a:lnTo>
                      <a:cubicBezTo>
                        <a:pt x="395277" y="60121"/>
                        <a:pt x="395150" y="60168"/>
                        <a:pt x="395000" y="60202"/>
                      </a:cubicBezTo>
                      <a:lnTo>
                        <a:pt x="394479" y="60318"/>
                      </a:lnTo>
                      <a:lnTo>
                        <a:pt x="393935" y="60399"/>
                      </a:lnTo>
                      <a:lnTo>
                        <a:pt x="393044" y="60665"/>
                      </a:lnTo>
                      <a:lnTo>
                        <a:pt x="392767" y="60688"/>
                      </a:lnTo>
                      <a:cubicBezTo>
                        <a:pt x="392663" y="60781"/>
                        <a:pt x="392559" y="60850"/>
                        <a:pt x="392431" y="60897"/>
                      </a:cubicBezTo>
                      <a:lnTo>
                        <a:pt x="391980" y="61128"/>
                      </a:lnTo>
                      <a:cubicBezTo>
                        <a:pt x="391668" y="61278"/>
                        <a:pt x="391321" y="61336"/>
                        <a:pt x="390974" y="61313"/>
                      </a:cubicBezTo>
                      <a:lnTo>
                        <a:pt x="390453" y="61290"/>
                      </a:lnTo>
                      <a:lnTo>
                        <a:pt x="390187" y="61602"/>
                      </a:lnTo>
                      <a:cubicBezTo>
                        <a:pt x="390025" y="61788"/>
                        <a:pt x="389828" y="61938"/>
                        <a:pt x="389608" y="62042"/>
                      </a:cubicBezTo>
                      <a:lnTo>
                        <a:pt x="389169" y="62273"/>
                      </a:lnTo>
                      <a:cubicBezTo>
                        <a:pt x="388856" y="62435"/>
                        <a:pt x="388509" y="62516"/>
                        <a:pt x="388151" y="62505"/>
                      </a:cubicBezTo>
                      <a:lnTo>
                        <a:pt x="387618" y="62482"/>
                      </a:lnTo>
                      <a:cubicBezTo>
                        <a:pt x="387260" y="62459"/>
                        <a:pt x="386913" y="62331"/>
                        <a:pt x="386600" y="62135"/>
                      </a:cubicBezTo>
                      <a:lnTo>
                        <a:pt x="386276" y="62227"/>
                      </a:lnTo>
                      <a:cubicBezTo>
                        <a:pt x="386103" y="62262"/>
                        <a:pt x="385941" y="62297"/>
                        <a:pt x="385767" y="62297"/>
                      </a:cubicBezTo>
                      <a:lnTo>
                        <a:pt x="385594" y="62297"/>
                      </a:lnTo>
                      <a:lnTo>
                        <a:pt x="385281" y="62482"/>
                      </a:lnTo>
                      <a:cubicBezTo>
                        <a:pt x="385038" y="62621"/>
                        <a:pt x="384772" y="62713"/>
                        <a:pt x="384495" y="62748"/>
                      </a:cubicBezTo>
                      <a:lnTo>
                        <a:pt x="384055" y="62783"/>
                      </a:lnTo>
                      <a:cubicBezTo>
                        <a:pt x="383453" y="62864"/>
                        <a:pt x="382852" y="62644"/>
                        <a:pt x="382424" y="62216"/>
                      </a:cubicBezTo>
                      <a:lnTo>
                        <a:pt x="382030" y="61845"/>
                      </a:lnTo>
                      <a:lnTo>
                        <a:pt x="381510" y="61186"/>
                      </a:lnTo>
                      <a:lnTo>
                        <a:pt x="381151" y="60607"/>
                      </a:lnTo>
                      <a:lnTo>
                        <a:pt x="380989" y="60364"/>
                      </a:lnTo>
                      <a:lnTo>
                        <a:pt x="380954" y="60376"/>
                      </a:lnTo>
                      <a:cubicBezTo>
                        <a:pt x="380630" y="60480"/>
                        <a:pt x="380283" y="60492"/>
                        <a:pt x="379948" y="60434"/>
                      </a:cubicBezTo>
                      <a:lnTo>
                        <a:pt x="379427" y="60341"/>
                      </a:lnTo>
                      <a:cubicBezTo>
                        <a:pt x="379115" y="60272"/>
                        <a:pt x="378837" y="60156"/>
                        <a:pt x="378594" y="59971"/>
                      </a:cubicBezTo>
                      <a:lnTo>
                        <a:pt x="378166" y="59636"/>
                      </a:lnTo>
                      <a:lnTo>
                        <a:pt x="377206" y="58791"/>
                      </a:lnTo>
                      <a:lnTo>
                        <a:pt x="376720" y="58270"/>
                      </a:lnTo>
                      <a:lnTo>
                        <a:pt x="376315" y="57657"/>
                      </a:lnTo>
                      <a:lnTo>
                        <a:pt x="376234" y="57553"/>
                      </a:lnTo>
                      <a:lnTo>
                        <a:pt x="376060" y="57495"/>
                      </a:lnTo>
                      <a:lnTo>
                        <a:pt x="375042" y="57183"/>
                      </a:lnTo>
                      <a:cubicBezTo>
                        <a:pt x="374764" y="57102"/>
                        <a:pt x="374510" y="56951"/>
                        <a:pt x="374290" y="56755"/>
                      </a:cubicBezTo>
                      <a:lnTo>
                        <a:pt x="373885" y="56396"/>
                      </a:lnTo>
                      <a:cubicBezTo>
                        <a:pt x="373654" y="56199"/>
                        <a:pt x="373480" y="55945"/>
                        <a:pt x="373376" y="55644"/>
                      </a:cubicBezTo>
                      <a:lnTo>
                        <a:pt x="373191" y="55181"/>
                      </a:lnTo>
                      <a:cubicBezTo>
                        <a:pt x="373122" y="55019"/>
                        <a:pt x="373087" y="54857"/>
                        <a:pt x="373052" y="54684"/>
                      </a:cubicBezTo>
                      <a:lnTo>
                        <a:pt x="373052" y="54614"/>
                      </a:lnTo>
                      <a:lnTo>
                        <a:pt x="372971" y="54580"/>
                      </a:lnTo>
                      <a:lnTo>
                        <a:pt x="372300" y="54140"/>
                      </a:lnTo>
                      <a:lnTo>
                        <a:pt x="372208" y="54128"/>
                      </a:lnTo>
                      <a:cubicBezTo>
                        <a:pt x="371699" y="54059"/>
                        <a:pt x="371247" y="53793"/>
                        <a:pt x="370923" y="53388"/>
                      </a:cubicBezTo>
                      <a:lnTo>
                        <a:pt x="370634" y="53029"/>
                      </a:lnTo>
                      <a:cubicBezTo>
                        <a:pt x="370484" y="52844"/>
                        <a:pt x="370380" y="52636"/>
                        <a:pt x="370299" y="52416"/>
                      </a:cubicBezTo>
                      <a:lnTo>
                        <a:pt x="370125" y="51907"/>
                      </a:lnTo>
                      <a:cubicBezTo>
                        <a:pt x="370102" y="51814"/>
                        <a:pt x="370067" y="51710"/>
                        <a:pt x="370044" y="51595"/>
                      </a:cubicBezTo>
                      <a:cubicBezTo>
                        <a:pt x="369894" y="51560"/>
                        <a:pt x="369755" y="51502"/>
                        <a:pt x="369616" y="51433"/>
                      </a:cubicBezTo>
                      <a:lnTo>
                        <a:pt x="368910" y="51028"/>
                      </a:lnTo>
                      <a:cubicBezTo>
                        <a:pt x="368910" y="51028"/>
                        <a:pt x="368482" y="50715"/>
                        <a:pt x="368494" y="50715"/>
                      </a:cubicBezTo>
                      <a:lnTo>
                        <a:pt x="368077" y="50438"/>
                      </a:lnTo>
                      <a:lnTo>
                        <a:pt x="367661" y="50172"/>
                      </a:lnTo>
                      <a:lnTo>
                        <a:pt x="367059" y="49674"/>
                      </a:lnTo>
                      <a:cubicBezTo>
                        <a:pt x="366943" y="49570"/>
                        <a:pt x="366816" y="49431"/>
                        <a:pt x="366712" y="49304"/>
                      </a:cubicBezTo>
                      <a:lnTo>
                        <a:pt x="366423" y="48876"/>
                      </a:lnTo>
                      <a:cubicBezTo>
                        <a:pt x="366249" y="48621"/>
                        <a:pt x="366134" y="48332"/>
                        <a:pt x="366076" y="48020"/>
                      </a:cubicBezTo>
                      <a:lnTo>
                        <a:pt x="365983" y="47233"/>
                      </a:lnTo>
                      <a:lnTo>
                        <a:pt x="365544" y="46782"/>
                      </a:lnTo>
                      <a:lnTo>
                        <a:pt x="364884" y="45949"/>
                      </a:lnTo>
                      <a:lnTo>
                        <a:pt x="364595" y="45671"/>
                      </a:lnTo>
                      <a:lnTo>
                        <a:pt x="364444" y="45532"/>
                      </a:lnTo>
                      <a:lnTo>
                        <a:pt x="364213" y="45416"/>
                      </a:lnTo>
                      <a:lnTo>
                        <a:pt x="364120" y="45416"/>
                      </a:lnTo>
                      <a:lnTo>
                        <a:pt x="363773" y="45440"/>
                      </a:lnTo>
                      <a:lnTo>
                        <a:pt x="363345" y="45509"/>
                      </a:lnTo>
                      <a:lnTo>
                        <a:pt x="362663" y="45567"/>
                      </a:lnTo>
                      <a:cubicBezTo>
                        <a:pt x="362385" y="45590"/>
                        <a:pt x="362096" y="45555"/>
                        <a:pt x="361818" y="45463"/>
                      </a:cubicBezTo>
                      <a:lnTo>
                        <a:pt x="360858" y="45104"/>
                      </a:lnTo>
                      <a:lnTo>
                        <a:pt x="360441" y="44965"/>
                      </a:lnTo>
                      <a:lnTo>
                        <a:pt x="359944" y="44826"/>
                      </a:lnTo>
                      <a:cubicBezTo>
                        <a:pt x="359585" y="44722"/>
                        <a:pt x="359261" y="44502"/>
                        <a:pt x="359007" y="44225"/>
                      </a:cubicBezTo>
                      <a:lnTo>
                        <a:pt x="358810" y="44017"/>
                      </a:lnTo>
                      <a:lnTo>
                        <a:pt x="358069" y="44086"/>
                      </a:lnTo>
                      <a:lnTo>
                        <a:pt x="357364" y="44074"/>
                      </a:lnTo>
                      <a:cubicBezTo>
                        <a:pt x="357225" y="44063"/>
                        <a:pt x="357086" y="44051"/>
                        <a:pt x="356947" y="44017"/>
                      </a:cubicBezTo>
                      <a:lnTo>
                        <a:pt x="355802" y="43693"/>
                      </a:lnTo>
                      <a:cubicBezTo>
                        <a:pt x="355605" y="43623"/>
                        <a:pt x="355408" y="43531"/>
                        <a:pt x="355235" y="43415"/>
                      </a:cubicBezTo>
                      <a:lnTo>
                        <a:pt x="354795" y="43103"/>
                      </a:lnTo>
                      <a:cubicBezTo>
                        <a:pt x="354633" y="42998"/>
                        <a:pt x="354483" y="42848"/>
                        <a:pt x="354367" y="42686"/>
                      </a:cubicBezTo>
                      <a:lnTo>
                        <a:pt x="354055" y="42281"/>
                      </a:lnTo>
                      <a:lnTo>
                        <a:pt x="353823" y="42015"/>
                      </a:lnTo>
                      <a:lnTo>
                        <a:pt x="353557" y="41772"/>
                      </a:lnTo>
                      <a:lnTo>
                        <a:pt x="353222" y="41494"/>
                      </a:lnTo>
                      <a:lnTo>
                        <a:pt x="352967" y="41309"/>
                      </a:lnTo>
                      <a:lnTo>
                        <a:pt x="352690" y="41159"/>
                      </a:lnTo>
                      <a:lnTo>
                        <a:pt x="352285" y="40985"/>
                      </a:lnTo>
                      <a:lnTo>
                        <a:pt x="351290" y="40569"/>
                      </a:lnTo>
                      <a:lnTo>
                        <a:pt x="350977" y="40418"/>
                      </a:lnTo>
                      <a:lnTo>
                        <a:pt x="350885" y="40407"/>
                      </a:lnTo>
                      <a:lnTo>
                        <a:pt x="350734" y="40395"/>
                      </a:lnTo>
                      <a:lnTo>
                        <a:pt x="350723" y="40407"/>
                      </a:lnTo>
                      <a:lnTo>
                        <a:pt x="350433" y="40546"/>
                      </a:lnTo>
                      <a:cubicBezTo>
                        <a:pt x="350248" y="40650"/>
                        <a:pt x="350029" y="40708"/>
                        <a:pt x="349809" y="40742"/>
                      </a:cubicBezTo>
                      <a:lnTo>
                        <a:pt x="349288" y="40812"/>
                      </a:lnTo>
                      <a:cubicBezTo>
                        <a:pt x="349138" y="40823"/>
                        <a:pt x="348976" y="40835"/>
                        <a:pt x="348837" y="40812"/>
                      </a:cubicBezTo>
                      <a:lnTo>
                        <a:pt x="348675" y="40800"/>
                      </a:lnTo>
                      <a:lnTo>
                        <a:pt x="348594" y="41124"/>
                      </a:lnTo>
                      <a:lnTo>
                        <a:pt x="348490" y="41645"/>
                      </a:lnTo>
                      <a:lnTo>
                        <a:pt x="348258" y="42351"/>
                      </a:lnTo>
                      <a:lnTo>
                        <a:pt x="347981" y="43022"/>
                      </a:lnTo>
                      <a:cubicBezTo>
                        <a:pt x="347923" y="43160"/>
                        <a:pt x="347842" y="43288"/>
                        <a:pt x="347749" y="43415"/>
                      </a:cubicBezTo>
                      <a:lnTo>
                        <a:pt x="347425" y="43843"/>
                      </a:lnTo>
                      <a:cubicBezTo>
                        <a:pt x="347229" y="44121"/>
                        <a:pt x="346939" y="44341"/>
                        <a:pt x="346627" y="44479"/>
                      </a:cubicBezTo>
                      <a:lnTo>
                        <a:pt x="346164" y="44676"/>
                      </a:lnTo>
                      <a:cubicBezTo>
                        <a:pt x="345910" y="44780"/>
                        <a:pt x="345644" y="44850"/>
                        <a:pt x="345378" y="44850"/>
                      </a:cubicBezTo>
                      <a:lnTo>
                        <a:pt x="344845" y="44850"/>
                      </a:lnTo>
                      <a:lnTo>
                        <a:pt x="344024" y="44757"/>
                      </a:lnTo>
                      <a:lnTo>
                        <a:pt x="343249" y="44560"/>
                      </a:lnTo>
                      <a:cubicBezTo>
                        <a:pt x="343075" y="44526"/>
                        <a:pt x="342902" y="44456"/>
                        <a:pt x="342751" y="44364"/>
                      </a:cubicBezTo>
                      <a:lnTo>
                        <a:pt x="342312" y="44098"/>
                      </a:lnTo>
                      <a:cubicBezTo>
                        <a:pt x="342034" y="43924"/>
                        <a:pt x="341791" y="43693"/>
                        <a:pt x="341629" y="43415"/>
                      </a:cubicBezTo>
                      <a:lnTo>
                        <a:pt x="341351" y="42952"/>
                      </a:lnTo>
                      <a:lnTo>
                        <a:pt x="341259" y="42767"/>
                      </a:lnTo>
                      <a:lnTo>
                        <a:pt x="341236" y="42755"/>
                      </a:lnTo>
                      <a:lnTo>
                        <a:pt x="340368" y="42142"/>
                      </a:lnTo>
                      <a:cubicBezTo>
                        <a:pt x="340090" y="41946"/>
                        <a:pt x="339870" y="41679"/>
                        <a:pt x="339732" y="41356"/>
                      </a:cubicBezTo>
                      <a:cubicBezTo>
                        <a:pt x="339732" y="41356"/>
                        <a:pt x="339500" y="40870"/>
                        <a:pt x="339523" y="40904"/>
                      </a:cubicBezTo>
                      <a:lnTo>
                        <a:pt x="339280" y="40418"/>
                      </a:lnTo>
                      <a:lnTo>
                        <a:pt x="339026" y="39759"/>
                      </a:lnTo>
                      <a:lnTo>
                        <a:pt x="338864" y="39018"/>
                      </a:lnTo>
                      <a:lnTo>
                        <a:pt x="338771" y="38695"/>
                      </a:lnTo>
                      <a:lnTo>
                        <a:pt x="338737" y="38602"/>
                      </a:lnTo>
                      <a:lnTo>
                        <a:pt x="338598" y="38440"/>
                      </a:lnTo>
                      <a:lnTo>
                        <a:pt x="338528" y="38371"/>
                      </a:lnTo>
                      <a:lnTo>
                        <a:pt x="338355" y="38278"/>
                      </a:lnTo>
                      <a:lnTo>
                        <a:pt x="337776" y="37954"/>
                      </a:lnTo>
                      <a:lnTo>
                        <a:pt x="337117" y="37468"/>
                      </a:lnTo>
                      <a:lnTo>
                        <a:pt x="336909" y="37272"/>
                      </a:lnTo>
                      <a:lnTo>
                        <a:pt x="336816" y="37237"/>
                      </a:lnTo>
                      <a:lnTo>
                        <a:pt x="336585" y="37167"/>
                      </a:lnTo>
                      <a:lnTo>
                        <a:pt x="336376" y="37156"/>
                      </a:lnTo>
                      <a:lnTo>
                        <a:pt x="335983" y="37167"/>
                      </a:lnTo>
                      <a:lnTo>
                        <a:pt x="334965" y="37248"/>
                      </a:lnTo>
                      <a:cubicBezTo>
                        <a:pt x="334814" y="37260"/>
                        <a:pt x="334676" y="37260"/>
                        <a:pt x="334525" y="37237"/>
                      </a:cubicBezTo>
                      <a:lnTo>
                        <a:pt x="334005" y="37156"/>
                      </a:lnTo>
                      <a:cubicBezTo>
                        <a:pt x="333843" y="37144"/>
                        <a:pt x="333692" y="37098"/>
                        <a:pt x="333565" y="37052"/>
                      </a:cubicBezTo>
                      <a:lnTo>
                        <a:pt x="332986" y="36820"/>
                      </a:lnTo>
                      <a:cubicBezTo>
                        <a:pt x="332986" y="36820"/>
                        <a:pt x="332489" y="36612"/>
                        <a:pt x="332535" y="36624"/>
                      </a:cubicBezTo>
                      <a:lnTo>
                        <a:pt x="332038" y="36427"/>
                      </a:lnTo>
                      <a:lnTo>
                        <a:pt x="330869" y="35825"/>
                      </a:lnTo>
                      <a:lnTo>
                        <a:pt x="330175" y="35305"/>
                      </a:lnTo>
                      <a:lnTo>
                        <a:pt x="329677" y="34796"/>
                      </a:lnTo>
                      <a:lnTo>
                        <a:pt x="329319" y="34449"/>
                      </a:lnTo>
                      <a:lnTo>
                        <a:pt x="328972" y="34136"/>
                      </a:lnTo>
                      <a:lnTo>
                        <a:pt x="328578" y="33824"/>
                      </a:lnTo>
                      <a:lnTo>
                        <a:pt x="327965" y="33130"/>
                      </a:lnTo>
                      <a:lnTo>
                        <a:pt x="327560" y="32539"/>
                      </a:lnTo>
                      <a:lnTo>
                        <a:pt x="327167" y="31764"/>
                      </a:lnTo>
                      <a:lnTo>
                        <a:pt x="326750" y="30492"/>
                      </a:lnTo>
                      <a:lnTo>
                        <a:pt x="326774" y="30549"/>
                      </a:lnTo>
                      <a:lnTo>
                        <a:pt x="326577" y="29959"/>
                      </a:lnTo>
                      <a:cubicBezTo>
                        <a:pt x="326577" y="29959"/>
                        <a:pt x="326426" y="29439"/>
                        <a:pt x="326426" y="29473"/>
                      </a:cubicBezTo>
                      <a:lnTo>
                        <a:pt x="326276" y="28988"/>
                      </a:lnTo>
                      <a:lnTo>
                        <a:pt x="326172" y="28664"/>
                      </a:lnTo>
                      <a:lnTo>
                        <a:pt x="326068" y="28467"/>
                      </a:lnTo>
                      <a:lnTo>
                        <a:pt x="325871" y="28212"/>
                      </a:lnTo>
                      <a:lnTo>
                        <a:pt x="325559" y="27842"/>
                      </a:lnTo>
                      <a:cubicBezTo>
                        <a:pt x="325466" y="27738"/>
                        <a:pt x="325385" y="27611"/>
                        <a:pt x="325316" y="27484"/>
                      </a:cubicBezTo>
                      <a:lnTo>
                        <a:pt x="325061" y="26998"/>
                      </a:lnTo>
                      <a:cubicBezTo>
                        <a:pt x="324969" y="26812"/>
                        <a:pt x="324899" y="26604"/>
                        <a:pt x="324876" y="26396"/>
                      </a:cubicBezTo>
                      <a:lnTo>
                        <a:pt x="324784" y="25898"/>
                      </a:lnTo>
                      <a:cubicBezTo>
                        <a:pt x="324749" y="25609"/>
                        <a:pt x="324760" y="25308"/>
                        <a:pt x="324841" y="25019"/>
                      </a:cubicBezTo>
                      <a:lnTo>
                        <a:pt x="324992" y="24510"/>
                      </a:lnTo>
                      <a:cubicBezTo>
                        <a:pt x="325026" y="24348"/>
                        <a:pt x="325096" y="24186"/>
                        <a:pt x="325188" y="24047"/>
                      </a:cubicBezTo>
                      <a:lnTo>
                        <a:pt x="325455" y="23596"/>
                      </a:lnTo>
                      <a:cubicBezTo>
                        <a:pt x="325536" y="23457"/>
                        <a:pt x="325617" y="23342"/>
                        <a:pt x="325721" y="23237"/>
                      </a:cubicBezTo>
                      <a:lnTo>
                        <a:pt x="326010" y="22925"/>
                      </a:lnTo>
                      <a:lnTo>
                        <a:pt x="326554" y="22208"/>
                      </a:lnTo>
                      <a:lnTo>
                        <a:pt x="326797" y="21849"/>
                      </a:lnTo>
                      <a:lnTo>
                        <a:pt x="327630" y="20472"/>
                      </a:lnTo>
                      <a:lnTo>
                        <a:pt x="327595" y="20530"/>
                      </a:lnTo>
                      <a:lnTo>
                        <a:pt x="327849" y="20114"/>
                      </a:lnTo>
                      <a:lnTo>
                        <a:pt x="328000" y="19824"/>
                      </a:lnTo>
                      <a:lnTo>
                        <a:pt x="328023" y="19732"/>
                      </a:lnTo>
                      <a:lnTo>
                        <a:pt x="327849" y="19593"/>
                      </a:lnTo>
                      <a:lnTo>
                        <a:pt x="327595" y="19443"/>
                      </a:lnTo>
                      <a:lnTo>
                        <a:pt x="327340" y="19339"/>
                      </a:lnTo>
                      <a:lnTo>
                        <a:pt x="327109" y="19269"/>
                      </a:lnTo>
                      <a:lnTo>
                        <a:pt x="326774" y="19234"/>
                      </a:lnTo>
                      <a:lnTo>
                        <a:pt x="326334" y="19200"/>
                      </a:lnTo>
                      <a:lnTo>
                        <a:pt x="325293" y="19188"/>
                      </a:lnTo>
                      <a:lnTo>
                        <a:pt x="323603" y="19096"/>
                      </a:lnTo>
                      <a:lnTo>
                        <a:pt x="322759" y="18957"/>
                      </a:lnTo>
                      <a:cubicBezTo>
                        <a:pt x="322759" y="18957"/>
                        <a:pt x="322238" y="18841"/>
                        <a:pt x="322250" y="18841"/>
                      </a:cubicBezTo>
                      <a:cubicBezTo>
                        <a:pt x="322250" y="18841"/>
                        <a:pt x="321729" y="18725"/>
                        <a:pt x="321741" y="18725"/>
                      </a:cubicBezTo>
                      <a:lnTo>
                        <a:pt x="320642" y="18482"/>
                      </a:lnTo>
                      <a:lnTo>
                        <a:pt x="319392" y="18043"/>
                      </a:lnTo>
                      <a:cubicBezTo>
                        <a:pt x="319392" y="18043"/>
                        <a:pt x="318895" y="17858"/>
                        <a:pt x="318941" y="17869"/>
                      </a:cubicBezTo>
                      <a:lnTo>
                        <a:pt x="318501" y="17707"/>
                      </a:lnTo>
                      <a:lnTo>
                        <a:pt x="318142" y="17615"/>
                      </a:lnTo>
                      <a:lnTo>
                        <a:pt x="317703" y="17534"/>
                      </a:lnTo>
                      <a:cubicBezTo>
                        <a:pt x="317552" y="17511"/>
                        <a:pt x="317414" y="17453"/>
                        <a:pt x="317275" y="17395"/>
                      </a:cubicBezTo>
                      <a:lnTo>
                        <a:pt x="316234" y="16909"/>
                      </a:lnTo>
                      <a:cubicBezTo>
                        <a:pt x="315829" y="16724"/>
                        <a:pt x="315516" y="16400"/>
                        <a:pt x="315308" y="16018"/>
                      </a:cubicBezTo>
                      <a:lnTo>
                        <a:pt x="315111" y="15625"/>
                      </a:lnTo>
                      <a:lnTo>
                        <a:pt x="314961" y="15382"/>
                      </a:lnTo>
                      <a:lnTo>
                        <a:pt x="314857" y="15266"/>
                      </a:lnTo>
                      <a:lnTo>
                        <a:pt x="314625" y="15104"/>
                      </a:lnTo>
                      <a:lnTo>
                        <a:pt x="314568" y="15069"/>
                      </a:lnTo>
                      <a:lnTo>
                        <a:pt x="313943" y="14965"/>
                      </a:lnTo>
                      <a:cubicBezTo>
                        <a:pt x="313734" y="14930"/>
                        <a:pt x="313515" y="14861"/>
                        <a:pt x="313318" y="14757"/>
                      </a:cubicBezTo>
                      <a:cubicBezTo>
                        <a:pt x="313156" y="14780"/>
                        <a:pt x="312982" y="14792"/>
                        <a:pt x="312809" y="14780"/>
                      </a:cubicBezTo>
                      <a:lnTo>
                        <a:pt x="312323" y="14745"/>
                      </a:lnTo>
                      <a:lnTo>
                        <a:pt x="312011" y="14745"/>
                      </a:lnTo>
                      <a:lnTo>
                        <a:pt x="311640" y="14803"/>
                      </a:lnTo>
                      <a:lnTo>
                        <a:pt x="310969" y="14861"/>
                      </a:lnTo>
                      <a:lnTo>
                        <a:pt x="310264" y="14861"/>
                      </a:lnTo>
                      <a:cubicBezTo>
                        <a:pt x="309986" y="14849"/>
                        <a:pt x="309697" y="14780"/>
                        <a:pt x="309442" y="14676"/>
                      </a:cubicBezTo>
                      <a:lnTo>
                        <a:pt x="308956" y="14445"/>
                      </a:lnTo>
                      <a:cubicBezTo>
                        <a:pt x="308817" y="14375"/>
                        <a:pt x="308690" y="14294"/>
                        <a:pt x="308586" y="14213"/>
                      </a:cubicBezTo>
                      <a:lnTo>
                        <a:pt x="308158" y="13878"/>
                      </a:lnTo>
                      <a:cubicBezTo>
                        <a:pt x="308054" y="13797"/>
                        <a:pt x="307961" y="13704"/>
                        <a:pt x="307880" y="13612"/>
                      </a:cubicBezTo>
                      <a:lnTo>
                        <a:pt x="307522" y="13195"/>
                      </a:lnTo>
                      <a:lnTo>
                        <a:pt x="307093" y="12593"/>
                      </a:lnTo>
                      <a:lnTo>
                        <a:pt x="306908" y="12281"/>
                      </a:lnTo>
                      <a:lnTo>
                        <a:pt x="306793" y="12177"/>
                      </a:lnTo>
                      <a:lnTo>
                        <a:pt x="306538" y="11980"/>
                      </a:lnTo>
                      <a:lnTo>
                        <a:pt x="306226" y="11807"/>
                      </a:lnTo>
                      <a:lnTo>
                        <a:pt x="305983" y="11691"/>
                      </a:lnTo>
                      <a:cubicBezTo>
                        <a:pt x="305832" y="11749"/>
                        <a:pt x="305670" y="11795"/>
                        <a:pt x="305532" y="11830"/>
                      </a:cubicBezTo>
                      <a:lnTo>
                        <a:pt x="305011" y="11922"/>
                      </a:lnTo>
                      <a:cubicBezTo>
                        <a:pt x="304861" y="11945"/>
                        <a:pt x="304699" y="11945"/>
                        <a:pt x="304560" y="11945"/>
                      </a:cubicBezTo>
                      <a:lnTo>
                        <a:pt x="304062" y="11922"/>
                      </a:lnTo>
                      <a:lnTo>
                        <a:pt x="303646" y="11911"/>
                      </a:lnTo>
                      <a:lnTo>
                        <a:pt x="303195" y="11934"/>
                      </a:lnTo>
                      <a:cubicBezTo>
                        <a:pt x="303195" y="11934"/>
                        <a:pt x="302662" y="11969"/>
                        <a:pt x="302674" y="11969"/>
                      </a:cubicBezTo>
                      <a:lnTo>
                        <a:pt x="301610" y="12050"/>
                      </a:lnTo>
                      <a:cubicBezTo>
                        <a:pt x="301355" y="12061"/>
                        <a:pt x="301112" y="12038"/>
                        <a:pt x="300869" y="11957"/>
                      </a:cubicBezTo>
                      <a:lnTo>
                        <a:pt x="300117" y="11726"/>
                      </a:lnTo>
                      <a:lnTo>
                        <a:pt x="299943" y="11726"/>
                      </a:lnTo>
                      <a:lnTo>
                        <a:pt x="297872" y="11841"/>
                      </a:lnTo>
                      <a:cubicBezTo>
                        <a:pt x="297664" y="11853"/>
                        <a:pt x="297433" y="11830"/>
                        <a:pt x="297213" y="11760"/>
                      </a:cubicBezTo>
                      <a:lnTo>
                        <a:pt x="296114" y="11413"/>
                      </a:lnTo>
                      <a:cubicBezTo>
                        <a:pt x="295848" y="11332"/>
                        <a:pt x="295605" y="11182"/>
                        <a:pt x="295397" y="10997"/>
                      </a:cubicBezTo>
                      <a:lnTo>
                        <a:pt x="295003" y="10638"/>
                      </a:lnTo>
                      <a:lnTo>
                        <a:pt x="294459" y="10002"/>
                      </a:lnTo>
                      <a:lnTo>
                        <a:pt x="294043" y="9342"/>
                      </a:lnTo>
                      <a:lnTo>
                        <a:pt x="293788" y="8856"/>
                      </a:lnTo>
                      <a:lnTo>
                        <a:pt x="293765" y="8822"/>
                      </a:lnTo>
                      <a:lnTo>
                        <a:pt x="292770" y="8822"/>
                      </a:lnTo>
                      <a:lnTo>
                        <a:pt x="292840" y="8822"/>
                      </a:lnTo>
                      <a:lnTo>
                        <a:pt x="291671" y="8845"/>
                      </a:lnTo>
                      <a:cubicBezTo>
                        <a:pt x="291532" y="8845"/>
                        <a:pt x="291405" y="8833"/>
                        <a:pt x="291266" y="8810"/>
                      </a:cubicBezTo>
                      <a:lnTo>
                        <a:pt x="290815" y="8718"/>
                      </a:lnTo>
                      <a:lnTo>
                        <a:pt x="290479" y="8683"/>
                      </a:lnTo>
                      <a:lnTo>
                        <a:pt x="290156" y="8683"/>
                      </a:lnTo>
                      <a:lnTo>
                        <a:pt x="289913" y="8694"/>
                      </a:lnTo>
                      <a:cubicBezTo>
                        <a:pt x="289774" y="8810"/>
                        <a:pt x="289623" y="8903"/>
                        <a:pt x="289461" y="8984"/>
                      </a:cubicBezTo>
                      <a:lnTo>
                        <a:pt x="288964" y="9192"/>
                      </a:lnTo>
                      <a:cubicBezTo>
                        <a:pt x="288640" y="9342"/>
                        <a:pt x="288293" y="9389"/>
                        <a:pt x="287946" y="9366"/>
                      </a:cubicBezTo>
                      <a:lnTo>
                        <a:pt x="287437" y="9308"/>
                      </a:lnTo>
                      <a:cubicBezTo>
                        <a:pt x="287286" y="9296"/>
                        <a:pt x="287147" y="9250"/>
                        <a:pt x="287009" y="9215"/>
                      </a:cubicBezTo>
                      <a:lnTo>
                        <a:pt x="286500" y="9053"/>
                      </a:lnTo>
                      <a:cubicBezTo>
                        <a:pt x="286257" y="8972"/>
                        <a:pt x="286048" y="8856"/>
                        <a:pt x="285863" y="8694"/>
                      </a:cubicBezTo>
                      <a:lnTo>
                        <a:pt x="285620" y="8509"/>
                      </a:lnTo>
                      <a:lnTo>
                        <a:pt x="285551" y="8498"/>
                      </a:lnTo>
                      <a:lnTo>
                        <a:pt x="284833" y="8382"/>
                      </a:lnTo>
                      <a:lnTo>
                        <a:pt x="283977" y="8093"/>
                      </a:lnTo>
                      <a:cubicBezTo>
                        <a:pt x="283549" y="7919"/>
                        <a:pt x="283191" y="7595"/>
                        <a:pt x="282959" y="7179"/>
                      </a:cubicBezTo>
                      <a:lnTo>
                        <a:pt x="282728" y="6762"/>
                      </a:lnTo>
                      <a:lnTo>
                        <a:pt x="282496" y="6404"/>
                      </a:lnTo>
                      <a:lnTo>
                        <a:pt x="282323" y="6496"/>
                      </a:lnTo>
                      <a:cubicBezTo>
                        <a:pt x="281883" y="6751"/>
                        <a:pt x="281374" y="6832"/>
                        <a:pt x="280888" y="6728"/>
                      </a:cubicBezTo>
                      <a:lnTo>
                        <a:pt x="280553" y="6647"/>
                      </a:lnTo>
                      <a:lnTo>
                        <a:pt x="280263" y="6647"/>
                      </a:lnTo>
                      <a:lnTo>
                        <a:pt x="279824" y="6658"/>
                      </a:lnTo>
                      <a:lnTo>
                        <a:pt x="279650" y="6670"/>
                      </a:lnTo>
                      <a:lnTo>
                        <a:pt x="279454" y="6751"/>
                      </a:lnTo>
                      <a:lnTo>
                        <a:pt x="278678" y="6959"/>
                      </a:lnTo>
                      <a:cubicBezTo>
                        <a:pt x="278528" y="6982"/>
                        <a:pt x="278389" y="7017"/>
                        <a:pt x="278239" y="7017"/>
                      </a:cubicBezTo>
                      <a:lnTo>
                        <a:pt x="277128" y="7040"/>
                      </a:lnTo>
                      <a:cubicBezTo>
                        <a:pt x="277105" y="7098"/>
                        <a:pt x="277070" y="7133"/>
                        <a:pt x="277059" y="7179"/>
                      </a:cubicBezTo>
                      <a:lnTo>
                        <a:pt x="276804" y="7630"/>
                      </a:lnTo>
                      <a:lnTo>
                        <a:pt x="276735" y="7711"/>
                      </a:lnTo>
                      <a:cubicBezTo>
                        <a:pt x="276816" y="7885"/>
                        <a:pt x="276874" y="8058"/>
                        <a:pt x="276897" y="8232"/>
                      </a:cubicBezTo>
                      <a:lnTo>
                        <a:pt x="276978" y="8718"/>
                      </a:lnTo>
                      <a:lnTo>
                        <a:pt x="277012" y="8903"/>
                      </a:lnTo>
                      <a:lnTo>
                        <a:pt x="277117" y="9134"/>
                      </a:lnTo>
                      <a:cubicBezTo>
                        <a:pt x="277198" y="9285"/>
                        <a:pt x="277255" y="9423"/>
                        <a:pt x="277290" y="9585"/>
                      </a:cubicBezTo>
                      <a:lnTo>
                        <a:pt x="277649" y="11159"/>
                      </a:lnTo>
                      <a:cubicBezTo>
                        <a:pt x="277834" y="11992"/>
                        <a:pt x="277475" y="12848"/>
                        <a:pt x="276758" y="13299"/>
                      </a:cubicBezTo>
                      <a:lnTo>
                        <a:pt x="276318" y="13577"/>
                      </a:lnTo>
                      <a:lnTo>
                        <a:pt x="273495" y="15254"/>
                      </a:lnTo>
                      <a:lnTo>
                        <a:pt x="272674" y="15648"/>
                      </a:lnTo>
                      <a:lnTo>
                        <a:pt x="267629" y="17476"/>
                      </a:lnTo>
                      <a:cubicBezTo>
                        <a:pt x="267352" y="17580"/>
                        <a:pt x="267039" y="17626"/>
                        <a:pt x="266750" y="17580"/>
                      </a:cubicBezTo>
                      <a:lnTo>
                        <a:pt x="264587" y="17337"/>
                      </a:lnTo>
                      <a:lnTo>
                        <a:pt x="262886" y="17071"/>
                      </a:lnTo>
                      <a:cubicBezTo>
                        <a:pt x="262192" y="16955"/>
                        <a:pt x="261613" y="16469"/>
                        <a:pt x="261359" y="15810"/>
                      </a:cubicBezTo>
                      <a:lnTo>
                        <a:pt x="261266" y="15949"/>
                      </a:lnTo>
                      <a:cubicBezTo>
                        <a:pt x="261185" y="16053"/>
                        <a:pt x="261093" y="16145"/>
                        <a:pt x="260988" y="16226"/>
                      </a:cubicBezTo>
                      <a:lnTo>
                        <a:pt x="259045" y="17846"/>
                      </a:lnTo>
                      <a:lnTo>
                        <a:pt x="258894" y="18020"/>
                      </a:lnTo>
                      <a:lnTo>
                        <a:pt x="258651" y="18378"/>
                      </a:lnTo>
                      <a:lnTo>
                        <a:pt x="258189" y="18957"/>
                      </a:lnTo>
                      <a:cubicBezTo>
                        <a:pt x="257853" y="19362"/>
                        <a:pt x="257367" y="19616"/>
                        <a:pt x="256847" y="19663"/>
                      </a:cubicBezTo>
                      <a:lnTo>
                        <a:pt x="256476" y="19697"/>
                      </a:lnTo>
                      <a:lnTo>
                        <a:pt x="254498" y="20206"/>
                      </a:lnTo>
                      <a:cubicBezTo>
                        <a:pt x="254186" y="20287"/>
                        <a:pt x="253862" y="20276"/>
                        <a:pt x="253549" y="20195"/>
                      </a:cubicBezTo>
                      <a:lnTo>
                        <a:pt x="249812" y="19246"/>
                      </a:lnTo>
                      <a:lnTo>
                        <a:pt x="247753" y="21305"/>
                      </a:lnTo>
                      <a:lnTo>
                        <a:pt x="247510" y="21572"/>
                      </a:lnTo>
                      <a:lnTo>
                        <a:pt x="245717" y="24128"/>
                      </a:lnTo>
                      <a:lnTo>
                        <a:pt x="245150" y="24834"/>
                      </a:lnTo>
                      <a:lnTo>
                        <a:pt x="242477" y="27461"/>
                      </a:lnTo>
                      <a:cubicBezTo>
                        <a:pt x="242384" y="27565"/>
                        <a:pt x="242280" y="27646"/>
                        <a:pt x="242153" y="27715"/>
                      </a:cubicBezTo>
                      <a:lnTo>
                        <a:pt x="241713" y="28004"/>
                      </a:lnTo>
                      <a:lnTo>
                        <a:pt x="238509" y="30029"/>
                      </a:lnTo>
                      <a:lnTo>
                        <a:pt x="237734" y="30457"/>
                      </a:lnTo>
                      <a:lnTo>
                        <a:pt x="233291" y="32250"/>
                      </a:lnTo>
                      <a:lnTo>
                        <a:pt x="232284" y="32702"/>
                      </a:lnTo>
                      <a:lnTo>
                        <a:pt x="232111" y="34240"/>
                      </a:lnTo>
                      <a:cubicBezTo>
                        <a:pt x="232041" y="34634"/>
                        <a:pt x="231879" y="34992"/>
                        <a:pt x="231613" y="35282"/>
                      </a:cubicBezTo>
                      <a:lnTo>
                        <a:pt x="230907" y="36068"/>
                      </a:lnTo>
                      <a:lnTo>
                        <a:pt x="230074" y="36786"/>
                      </a:lnTo>
                      <a:lnTo>
                        <a:pt x="225990" y="39366"/>
                      </a:lnTo>
                      <a:cubicBezTo>
                        <a:pt x="225747" y="39516"/>
                        <a:pt x="225481" y="39620"/>
                        <a:pt x="225204" y="39655"/>
                      </a:cubicBezTo>
                      <a:lnTo>
                        <a:pt x="224671" y="39724"/>
                      </a:lnTo>
                      <a:lnTo>
                        <a:pt x="222462" y="39956"/>
                      </a:lnTo>
                      <a:lnTo>
                        <a:pt x="222057" y="39990"/>
                      </a:lnTo>
                      <a:lnTo>
                        <a:pt x="220958" y="40997"/>
                      </a:lnTo>
                      <a:lnTo>
                        <a:pt x="218528" y="43160"/>
                      </a:lnTo>
                      <a:cubicBezTo>
                        <a:pt x="218528" y="43160"/>
                        <a:pt x="218123" y="43519"/>
                        <a:pt x="218135" y="43508"/>
                      </a:cubicBezTo>
                      <a:lnTo>
                        <a:pt x="218019" y="43600"/>
                      </a:lnTo>
                      <a:lnTo>
                        <a:pt x="216330" y="46932"/>
                      </a:lnTo>
                      <a:lnTo>
                        <a:pt x="216295" y="47071"/>
                      </a:lnTo>
                      <a:lnTo>
                        <a:pt x="216283" y="47245"/>
                      </a:lnTo>
                      <a:lnTo>
                        <a:pt x="216295" y="47383"/>
                      </a:lnTo>
                      <a:lnTo>
                        <a:pt x="217660" y="51745"/>
                      </a:lnTo>
                      <a:lnTo>
                        <a:pt x="217822" y="52197"/>
                      </a:lnTo>
                      <a:lnTo>
                        <a:pt x="219500" y="56732"/>
                      </a:lnTo>
                      <a:lnTo>
                        <a:pt x="219685" y="57484"/>
                      </a:lnTo>
                      <a:cubicBezTo>
                        <a:pt x="219720" y="57634"/>
                        <a:pt x="219743" y="57773"/>
                        <a:pt x="219743" y="57923"/>
                      </a:cubicBezTo>
                      <a:lnTo>
                        <a:pt x="219754" y="59532"/>
                      </a:lnTo>
                      <a:cubicBezTo>
                        <a:pt x="219766" y="60642"/>
                        <a:pt x="218887" y="61533"/>
                        <a:pt x="217776" y="61556"/>
                      </a:cubicBezTo>
                      <a:lnTo>
                        <a:pt x="217626" y="61556"/>
                      </a:lnTo>
                      <a:lnTo>
                        <a:pt x="217996" y="63673"/>
                      </a:lnTo>
                      <a:cubicBezTo>
                        <a:pt x="218100" y="64217"/>
                        <a:pt x="217973" y="64796"/>
                        <a:pt x="217626" y="65235"/>
                      </a:cubicBezTo>
                      <a:lnTo>
                        <a:pt x="217198" y="65779"/>
                      </a:lnTo>
                      <a:lnTo>
                        <a:pt x="216145" y="66948"/>
                      </a:lnTo>
                      <a:lnTo>
                        <a:pt x="216249" y="66982"/>
                      </a:lnTo>
                      <a:lnTo>
                        <a:pt x="217313" y="67445"/>
                      </a:lnTo>
                      <a:lnTo>
                        <a:pt x="217915" y="67769"/>
                      </a:lnTo>
                      <a:lnTo>
                        <a:pt x="219430" y="68799"/>
                      </a:lnTo>
                      <a:cubicBezTo>
                        <a:pt x="219697" y="68984"/>
                        <a:pt x="219928" y="69227"/>
                        <a:pt x="220067" y="69516"/>
                      </a:cubicBezTo>
                      <a:lnTo>
                        <a:pt x="220298" y="69956"/>
                      </a:lnTo>
                      <a:cubicBezTo>
                        <a:pt x="220391" y="70141"/>
                        <a:pt x="220460" y="70326"/>
                        <a:pt x="220495" y="70546"/>
                      </a:cubicBezTo>
                      <a:lnTo>
                        <a:pt x="220657" y="71506"/>
                      </a:lnTo>
                      <a:lnTo>
                        <a:pt x="220715" y="71714"/>
                      </a:lnTo>
                      <a:lnTo>
                        <a:pt x="222022" y="74144"/>
                      </a:lnTo>
                      <a:lnTo>
                        <a:pt x="222161" y="74294"/>
                      </a:lnTo>
                      <a:lnTo>
                        <a:pt x="223248" y="75324"/>
                      </a:lnTo>
                      <a:cubicBezTo>
                        <a:pt x="223526" y="75579"/>
                        <a:pt x="223734" y="75926"/>
                        <a:pt x="223827" y="76296"/>
                      </a:cubicBezTo>
                      <a:lnTo>
                        <a:pt x="223943" y="76794"/>
                      </a:lnTo>
                      <a:cubicBezTo>
                        <a:pt x="223977" y="76932"/>
                        <a:pt x="224012" y="77071"/>
                        <a:pt x="224012" y="77222"/>
                      </a:cubicBezTo>
                      <a:lnTo>
                        <a:pt x="224081" y="79767"/>
                      </a:lnTo>
                      <a:lnTo>
                        <a:pt x="224139" y="80137"/>
                      </a:lnTo>
                      <a:lnTo>
                        <a:pt x="224833" y="83839"/>
                      </a:lnTo>
                      <a:lnTo>
                        <a:pt x="224845" y="83851"/>
                      </a:lnTo>
                      <a:lnTo>
                        <a:pt x="227552" y="87195"/>
                      </a:lnTo>
                      <a:cubicBezTo>
                        <a:pt x="227633" y="87310"/>
                        <a:pt x="227714" y="87438"/>
                        <a:pt x="227784" y="87565"/>
                      </a:cubicBezTo>
                      <a:lnTo>
                        <a:pt x="230167" y="87681"/>
                      </a:lnTo>
                      <a:cubicBezTo>
                        <a:pt x="230364" y="87692"/>
                        <a:pt x="230560" y="87738"/>
                        <a:pt x="230746" y="87796"/>
                      </a:cubicBezTo>
                      <a:lnTo>
                        <a:pt x="234263" y="89138"/>
                      </a:lnTo>
                      <a:cubicBezTo>
                        <a:pt x="234448" y="89208"/>
                        <a:pt x="234621" y="89312"/>
                        <a:pt x="234783" y="89428"/>
                      </a:cubicBezTo>
                      <a:lnTo>
                        <a:pt x="235454" y="90006"/>
                      </a:lnTo>
                      <a:lnTo>
                        <a:pt x="236924" y="91707"/>
                      </a:lnTo>
                      <a:lnTo>
                        <a:pt x="238844" y="94241"/>
                      </a:lnTo>
                      <a:lnTo>
                        <a:pt x="239076" y="94495"/>
                      </a:lnTo>
                      <a:lnTo>
                        <a:pt x="240545" y="95814"/>
                      </a:lnTo>
                      <a:lnTo>
                        <a:pt x="240800" y="96011"/>
                      </a:lnTo>
                      <a:lnTo>
                        <a:pt x="241598" y="96462"/>
                      </a:lnTo>
                      <a:lnTo>
                        <a:pt x="242489" y="95097"/>
                      </a:lnTo>
                      <a:lnTo>
                        <a:pt x="242998" y="94495"/>
                      </a:lnTo>
                      <a:cubicBezTo>
                        <a:pt x="243252" y="94206"/>
                        <a:pt x="243599" y="93986"/>
                        <a:pt x="243993" y="93882"/>
                      </a:cubicBezTo>
                      <a:lnTo>
                        <a:pt x="245034" y="93616"/>
                      </a:lnTo>
                      <a:cubicBezTo>
                        <a:pt x="245034" y="93616"/>
                        <a:pt x="245555" y="93477"/>
                        <a:pt x="245532" y="93477"/>
                      </a:cubicBezTo>
                      <a:cubicBezTo>
                        <a:pt x="245532" y="93477"/>
                        <a:pt x="246052" y="93327"/>
                        <a:pt x="246029" y="93338"/>
                      </a:cubicBezTo>
                      <a:lnTo>
                        <a:pt x="250148" y="92146"/>
                      </a:lnTo>
                      <a:cubicBezTo>
                        <a:pt x="250472" y="92054"/>
                        <a:pt x="250807" y="92042"/>
                        <a:pt x="251120" y="92112"/>
                      </a:cubicBezTo>
                      <a:lnTo>
                        <a:pt x="251606" y="92216"/>
                      </a:lnTo>
                      <a:cubicBezTo>
                        <a:pt x="251802" y="92251"/>
                        <a:pt x="251999" y="92320"/>
                        <a:pt x="252184" y="92424"/>
                      </a:cubicBezTo>
                      <a:lnTo>
                        <a:pt x="255458" y="94252"/>
                      </a:lnTo>
                      <a:cubicBezTo>
                        <a:pt x="256002" y="94565"/>
                        <a:pt x="256384" y="95108"/>
                        <a:pt x="256465" y="95733"/>
                      </a:cubicBezTo>
                      <a:lnTo>
                        <a:pt x="256534" y="96265"/>
                      </a:lnTo>
                      <a:lnTo>
                        <a:pt x="256881" y="99239"/>
                      </a:lnTo>
                      <a:lnTo>
                        <a:pt x="256916" y="99354"/>
                      </a:lnTo>
                      <a:lnTo>
                        <a:pt x="258443" y="102073"/>
                      </a:lnTo>
                      <a:cubicBezTo>
                        <a:pt x="258698" y="102536"/>
                        <a:pt x="258756" y="103103"/>
                        <a:pt x="258594" y="103612"/>
                      </a:cubicBezTo>
                      <a:lnTo>
                        <a:pt x="257807" y="106180"/>
                      </a:lnTo>
                      <a:cubicBezTo>
                        <a:pt x="257668" y="106597"/>
                        <a:pt x="257414" y="106956"/>
                        <a:pt x="257066" y="107210"/>
                      </a:cubicBezTo>
                      <a:lnTo>
                        <a:pt x="256638" y="107523"/>
                      </a:lnTo>
                      <a:lnTo>
                        <a:pt x="256048" y="107870"/>
                      </a:lnTo>
                      <a:lnTo>
                        <a:pt x="254776" y="108645"/>
                      </a:lnTo>
                      <a:lnTo>
                        <a:pt x="254672" y="108737"/>
                      </a:lnTo>
                      <a:lnTo>
                        <a:pt x="255273" y="110554"/>
                      </a:lnTo>
                      <a:cubicBezTo>
                        <a:pt x="255597" y="111503"/>
                        <a:pt x="255157" y="112544"/>
                        <a:pt x="254243" y="112983"/>
                      </a:cubicBezTo>
                      <a:lnTo>
                        <a:pt x="251814" y="114152"/>
                      </a:lnTo>
                      <a:cubicBezTo>
                        <a:pt x="251536" y="114291"/>
                        <a:pt x="251224" y="114337"/>
                        <a:pt x="250923" y="114337"/>
                      </a:cubicBezTo>
                      <a:lnTo>
                        <a:pt x="248262" y="114256"/>
                      </a:lnTo>
                      <a:lnTo>
                        <a:pt x="245612" y="114268"/>
                      </a:lnTo>
                      <a:lnTo>
                        <a:pt x="242130" y="114256"/>
                      </a:lnTo>
                      <a:lnTo>
                        <a:pt x="242095" y="114268"/>
                      </a:lnTo>
                      <a:lnTo>
                        <a:pt x="239619" y="115529"/>
                      </a:lnTo>
                      <a:lnTo>
                        <a:pt x="238416" y="115934"/>
                      </a:lnTo>
                      <a:lnTo>
                        <a:pt x="238300" y="116084"/>
                      </a:lnTo>
                      <a:lnTo>
                        <a:pt x="238243" y="116177"/>
                      </a:lnTo>
                      <a:lnTo>
                        <a:pt x="237722" y="117947"/>
                      </a:lnTo>
                      <a:lnTo>
                        <a:pt x="237491" y="118583"/>
                      </a:lnTo>
                      <a:cubicBezTo>
                        <a:pt x="237236" y="119243"/>
                        <a:pt x="236646" y="119705"/>
                        <a:pt x="235963" y="119844"/>
                      </a:cubicBezTo>
                      <a:lnTo>
                        <a:pt x="233846" y="120214"/>
                      </a:lnTo>
                      <a:cubicBezTo>
                        <a:pt x="233568" y="120249"/>
                        <a:pt x="233279" y="120238"/>
                        <a:pt x="233013" y="120191"/>
                      </a:cubicBezTo>
                      <a:lnTo>
                        <a:pt x="232608" y="120087"/>
                      </a:lnTo>
                      <a:cubicBezTo>
                        <a:pt x="231914" y="119925"/>
                        <a:pt x="231347" y="119393"/>
                        <a:pt x="231150" y="118710"/>
                      </a:cubicBezTo>
                      <a:lnTo>
                        <a:pt x="231000" y="118224"/>
                      </a:lnTo>
                      <a:lnTo>
                        <a:pt x="230468" y="119058"/>
                      </a:lnTo>
                      <a:cubicBezTo>
                        <a:pt x="230375" y="119208"/>
                        <a:pt x="230271" y="119335"/>
                        <a:pt x="230144" y="119451"/>
                      </a:cubicBezTo>
                      <a:lnTo>
                        <a:pt x="229785" y="119786"/>
                      </a:lnTo>
                      <a:cubicBezTo>
                        <a:pt x="229473" y="120064"/>
                        <a:pt x="229103" y="120249"/>
                        <a:pt x="228686" y="120307"/>
                      </a:cubicBezTo>
                      <a:lnTo>
                        <a:pt x="227298" y="120492"/>
                      </a:lnTo>
                      <a:lnTo>
                        <a:pt x="227321" y="120550"/>
                      </a:lnTo>
                      <a:lnTo>
                        <a:pt x="227517" y="120967"/>
                      </a:lnTo>
                      <a:cubicBezTo>
                        <a:pt x="227633" y="121209"/>
                        <a:pt x="227703" y="121464"/>
                        <a:pt x="227714" y="121730"/>
                      </a:cubicBezTo>
                      <a:lnTo>
                        <a:pt x="227969" y="126045"/>
                      </a:lnTo>
                      <a:cubicBezTo>
                        <a:pt x="227980" y="126300"/>
                        <a:pt x="227946" y="126555"/>
                        <a:pt x="227865" y="126798"/>
                      </a:cubicBezTo>
                      <a:lnTo>
                        <a:pt x="225215" y="134399"/>
                      </a:lnTo>
                      <a:cubicBezTo>
                        <a:pt x="225157" y="134538"/>
                        <a:pt x="225111" y="134665"/>
                        <a:pt x="225030" y="134792"/>
                      </a:cubicBezTo>
                      <a:lnTo>
                        <a:pt x="224752" y="135243"/>
                      </a:lnTo>
                      <a:lnTo>
                        <a:pt x="221779" y="139790"/>
                      </a:lnTo>
                      <a:lnTo>
                        <a:pt x="221605" y="140022"/>
                      </a:lnTo>
                      <a:lnTo>
                        <a:pt x="222404" y="141190"/>
                      </a:lnTo>
                      <a:lnTo>
                        <a:pt x="224255" y="141595"/>
                      </a:lnTo>
                      <a:cubicBezTo>
                        <a:pt x="224428" y="141630"/>
                        <a:pt x="224602" y="141711"/>
                        <a:pt x="224764" y="141792"/>
                      </a:cubicBezTo>
                      <a:lnTo>
                        <a:pt x="227541" y="143400"/>
                      </a:lnTo>
                      <a:lnTo>
                        <a:pt x="228212" y="143909"/>
                      </a:lnTo>
                      <a:lnTo>
                        <a:pt x="229126" y="144754"/>
                      </a:lnTo>
                      <a:cubicBezTo>
                        <a:pt x="229912" y="145494"/>
                        <a:pt x="229970" y="146732"/>
                        <a:pt x="229241" y="147554"/>
                      </a:cubicBezTo>
                      <a:lnTo>
                        <a:pt x="228998" y="147820"/>
                      </a:lnTo>
                      <a:cubicBezTo>
                        <a:pt x="228825" y="148016"/>
                        <a:pt x="228628" y="148178"/>
                        <a:pt x="228385" y="148282"/>
                      </a:cubicBezTo>
                      <a:lnTo>
                        <a:pt x="226939" y="148988"/>
                      </a:lnTo>
                      <a:lnTo>
                        <a:pt x="226245" y="149243"/>
                      </a:lnTo>
                      <a:cubicBezTo>
                        <a:pt x="225851" y="149393"/>
                        <a:pt x="225446" y="149405"/>
                        <a:pt x="225042" y="149301"/>
                      </a:cubicBezTo>
                      <a:lnTo>
                        <a:pt x="221305" y="148271"/>
                      </a:lnTo>
                      <a:lnTo>
                        <a:pt x="220981" y="148815"/>
                      </a:lnTo>
                      <a:cubicBezTo>
                        <a:pt x="220888" y="148954"/>
                        <a:pt x="220795" y="149069"/>
                        <a:pt x="220691" y="149173"/>
                      </a:cubicBezTo>
                      <a:lnTo>
                        <a:pt x="219893" y="149949"/>
                      </a:lnTo>
                      <a:cubicBezTo>
                        <a:pt x="219523" y="150296"/>
                        <a:pt x="219025" y="150492"/>
                        <a:pt x="218505" y="150492"/>
                      </a:cubicBezTo>
                      <a:lnTo>
                        <a:pt x="215832" y="150481"/>
                      </a:lnTo>
                      <a:cubicBezTo>
                        <a:pt x="215462" y="150469"/>
                        <a:pt x="215115" y="150377"/>
                        <a:pt x="214791" y="150168"/>
                      </a:cubicBezTo>
                      <a:lnTo>
                        <a:pt x="214444" y="149972"/>
                      </a:lnTo>
                      <a:cubicBezTo>
                        <a:pt x="213912" y="149636"/>
                        <a:pt x="213564" y="149058"/>
                        <a:pt x="213495" y="148433"/>
                      </a:cubicBezTo>
                      <a:lnTo>
                        <a:pt x="213495" y="148352"/>
                      </a:lnTo>
                      <a:lnTo>
                        <a:pt x="212500" y="150226"/>
                      </a:lnTo>
                      <a:cubicBezTo>
                        <a:pt x="212084" y="151001"/>
                        <a:pt x="211227" y="151418"/>
                        <a:pt x="210360" y="151256"/>
                      </a:cubicBezTo>
                      <a:lnTo>
                        <a:pt x="209619" y="151105"/>
                      </a:lnTo>
                      <a:lnTo>
                        <a:pt x="208173" y="150643"/>
                      </a:lnTo>
                      <a:lnTo>
                        <a:pt x="206542" y="151001"/>
                      </a:lnTo>
                      <a:cubicBezTo>
                        <a:pt x="205662" y="151198"/>
                        <a:pt x="204748" y="150793"/>
                        <a:pt x="204320" y="149983"/>
                      </a:cubicBezTo>
                      <a:lnTo>
                        <a:pt x="204158" y="149659"/>
                      </a:lnTo>
                      <a:cubicBezTo>
                        <a:pt x="203996" y="149370"/>
                        <a:pt x="203915" y="149035"/>
                        <a:pt x="203915" y="148687"/>
                      </a:cubicBezTo>
                      <a:lnTo>
                        <a:pt x="203938" y="147797"/>
                      </a:lnTo>
                      <a:lnTo>
                        <a:pt x="202770" y="145888"/>
                      </a:lnTo>
                      <a:cubicBezTo>
                        <a:pt x="202608" y="145621"/>
                        <a:pt x="202515" y="145344"/>
                        <a:pt x="202492" y="145031"/>
                      </a:cubicBezTo>
                      <a:lnTo>
                        <a:pt x="202458" y="144522"/>
                      </a:lnTo>
                      <a:cubicBezTo>
                        <a:pt x="202446" y="144384"/>
                        <a:pt x="202446" y="144245"/>
                        <a:pt x="202458" y="144106"/>
                      </a:cubicBezTo>
                      <a:lnTo>
                        <a:pt x="203025" y="139304"/>
                      </a:lnTo>
                      <a:cubicBezTo>
                        <a:pt x="203036" y="139119"/>
                        <a:pt x="203094" y="138934"/>
                        <a:pt x="203163" y="138761"/>
                      </a:cubicBezTo>
                      <a:lnTo>
                        <a:pt x="203348" y="138321"/>
                      </a:lnTo>
                      <a:cubicBezTo>
                        <a:pt x="203510" y="137928"/>
                        <a:pt x="203788" y="137604"/>
                        <a:pt x="204147" y="137384"/>
                      </a:cubicBezTo>
                      <a:lnTo>
                        <a:pt x="205003" y="136863"/>
                      </a:lnTo>
                      <a:lnTo>
                        <a:pt x="204170" y="130384"/>
                      </a:lnTo>
                      <a:lnTo>
                        <a:pt x="204100" y="130049"/>
                      </a:lnTo>
                      <a:lnTo>
                        <a:pt x="203244" y="127422"/>
                      </a:lnTo>
                      <a:lnTo>
                        <a:pt x="198397" y="126601"/>
                      </a:lnTo>
                      <a:lnTo>
                        <a:pt x="195655" y="125941"/>
                      </a:lnTo>
                      <a:cubicBezTo>
                        <a:pt x="195423" y="125884"/>
                        <a:pt x="195215" y="125791"/>
                        <a:pt x="195018" y="125664"/>
                      </a:cubicBezTo>
                      <a:lnTo>
                        <a:pt x="194313" y="125143"/>
                      </a:lnTo>
                      <a:lnTo>
                        <a:pt x="192762" y="123651"/>
                      </a:lnTo>
                      <a:lnTo>
                        <a:pt x="192172" y="122956"/>
                      </a:lnTo>
                      <a:lnTo>
                        <a:pt x="190946" y="121209"/>
                      </a:lnTo>
                      <a:cubicBezTo>
                        <a:pt x="190795" y="121001"/>
                        <a:pt x="190691" y="120758"/>
                        <a:pt x="190633" y="120515"/>
                      </a:cubicBezTo>
                      <a:lnTo>
                        <a:pt x="190194" y="118548"/>
                      </a:lnTo>
                      <a:lnTo>
                        <a:pt x="186515" y="117889"/>
                      </a:lnTo>
                      <a:lnTo>
                        <a:pt x="186480" y="117889"/>
                      </a:lnTo>
                      <a:lnTo>
                        <a:pt x="181655" y="119405"/>
                      </a:lnTo>
                      <a:lnTo>
                        <a:pt x="180799" y="119555"/>
                      </a:lnTo>
                      <a:lnTo>
                        <a:pt x="180036" y="119578"/>
                      </a:lnTo>
                      <a:cubicBezTo>
                        <a:pt x="179897" y="119590"/>
                        <a:pt x="179758" y="119578"/>
                        <a:pt x="179619" y="119555"/>
                      </a:cubicBezTo>
                      <a:lnTo>
                        <a:pt x="179110" y="119462"/>
                      </a:lnTo>
                      <a:cubicBezTo>
                        <a:pt x="178844" y="119405"/>
                        <a:pt x="178589" y="119300"/>
                        <a:pt x="178358" y="119150"/>
                      </a:cubicBezTo>
                      <a:lnTo>
                        <a:pt x="176565" y="117935"/>
                      </a:lnTo>
                      <a:lnTo>
                        <a:pt x="175743" y="117958"/>
                      </a:lnTo>
                      <a:cubicBezTo>
                        <a:pt x="175581" y="117970"/>
                        <a:pt x="175408" y="117958"/>
                        <a:pt x="175246" y="117924"/>
                      </a:cubicBezTo>
                      <a:lnTo>
                        <a:pt x="174760" y="117820"/>
                      </a:lnTo>
                      <a:cubicBezTo>
                        <a:pt x="174320" y="117727"/>
                        <a:pt x="173915" y="117484"/>
                        <a:pt x="173638" y="117137"/>
                      </a:cubicBezTo>
                      <a:lnTo>
                        <a:pt x="173290" y="116720"/>
                      </a:lnTo>
                      <a:cubicBezTo>
                        <a:pt x="173209" y="116616"/>
                        <a:pt x="173128" y="116489"/>
                        <a:pt x="173059" y="116373"/>
                      </a:cubicBezTo>
                      <a:lnTo>
                        <a:pt x="172816" y="115922"/>
                      </a:lnTo>
                      <a:cubicBezTo>
                        <a:pt x="172700" y="115679"/>
                        <a:pt x="172619" y="115413"/>
                        <a:pt x="172608" y="115147"/>
                      </a:cubicBezTo>
                      <a:lnTo>
                        <a:pt x="172469" y="113539"/>
                      </a:lnTo>
                      <a:cubicBezTo>
                        <a:pt x="172457" y="113296"/>
                        <a:pt x="172481" y="113053"/>
                        <a:pt x="172550" y="112821"/>
                      </a:cubicBezTo>
                      <a:lnTo>
                        <a:pt x="172700" y="112312"/>
                      </a:lnTo>
                      <a:lnTo>
                        <a:pt x="173048" y="111364"/>
                      </a:lnTo>
                      <a:lnTo>
                        <a:pt x="173059" y="111329"/>
                      </a:lnTo>
                      <a:lnTo>
                        <a:pt x="172608" y="107904"/>
                      </a:lnTo>
                      <a:cubicBezTo>
                        <a:pt x="172585" y="107731"/>
                        <a:pt x="172585" y="107546"/>
                        <a:pt x="172608" y="107361"/>
                      </a:cubicBezTo>
                      <a:lnTo>
                        <a:pt x="172689" y="106840"/>
                      </a:lnTo>
                      <a:lnTo>
                        <a:pt x="173036" y="105544"/>
                      </a:lnTo>
                      <a:cubicBezTo>
                        <a:pt x="173129" y="105232"/>
                        <a:pt x="173279" y="104954"/>
                        <a:pt x="173499" y="104723"/>
                      </a:cubicBezTo>
                      <a:lnTo>
                        <a:pt x="173846" y="104329"/>
                      </a:lnTo>
                      <a:lnTo>
                        <a:pt x="174737" y="103496"/>
                      </a:lnTo>
                      <a:cubicBezTo>
                        <a:pt x="174887" y="103358"/>
                        <a:pt x="175049" y="103253"/>
                        <a:pt x="175223" y="103161"/>
                      </a:cubicBezTo>
                      <a:lnTo>
                        <a:pt x="174505" y="101206"/>
                      </a:lnTo>
                      <a:lnTo>
                        <a:pt x="174251" y="101032"/>
                      </a:lnTo>
                      <a:lnTo>
                        <a:pt x="172677" y="101044"/>
                      </a:lnTo>
                      <a:cubicBezTo>
                        <a:pt x="172527" y="101044"/>
                        <a:pt x="172365" y="101032"/>
                        <a:pt x="172226" y="100986"/>
                      </a:cubicBezTo>
                      <a:lnTo>
                        <a:pt x="171705" y="100870"/>
                      </a:lnTo>
                      <a:lnTo>
                        <a:pt x="170097" y="100465"/>
                      </a:lnTo>
                      <a:cubicBezTo>
                        <a:pt x="169912" y="100430"/>
                        <a:pt x="169727" y="100349"/>
                        <a:pt x="169554" y="100257"/>
                      </a:cubicBezTo>
                      <a:lnTo>
                        <a:pt x="169114" y="99991"/>
                      </a:lnTo>
                      <a:cubicBezTo>
                        <a:pt x="168975" y="99910"/>
                        <a:pt x="168859" y="99817"/>
                        <a:pt x="168744" y="99713"/>
                      </a:cubicBezTo>
                      <a:lnTo>
                        <a:pt x="166638" y="97654"/>
                      </a:lnTo>
                      <a:lnTo>
                        <a:pt x="166476" y="97561"/>
                      </a:lnTo>
                      <a:lnTo>
                        <a:pt x="165562" y="97156"/>
                      </a:lnTo>
                      <a:cubicBezTo>
                        <a:pt x="165400" y="97075"/>
                        <a:pt x="165238" y="96983"/>
                        <a:pt x="165111" y="96879"/>
                      </a:cubicBezTo>
                      <a:lnTo>
                        <a:pt x="164706" y="96543"/>
                      </a:lnTo>
                      <a:cubicBezTo>
                        <a:pt x="164544" y="96404"/>
                        <a:pt x="164417" y="96265"/>
                        <a:pt x="164301" y="96092"/>
                      </a:cubicBezTo>
                      <a:lnTo>
                        <a:pt x="164012" y="95641"/>
                      </a:lnTo>
                      <a:cubicBezTo>
                        <a:pt x="164012" y="95641"/>
                        <a:pt x="163722" y="95201"/>
                        <a:pt x="163746" y="95213"/>
                      </a:cubicBezTo>
                      <a:lnTo>
                        <a:pt x="161952" y="92552"/>
                      </a:lnTo>
                      <a:cubicBezTo>
                        <a:pt x="161802" y="92320"/>
                        <a:pt x="161698" y="92066"/>
                        <a:pt x="161640" y="91800"/>
                      </a:cubicBezTo>
                      <a:lnTo>
                        <a:pt x="161547" y="91279"/>
                      </a:lnTo>
                      <a:lnTo>
                        <a:pt x="161374" y="89486"/>
                      </a:lnTo>
                      <a:cubicBezTo>
                        <a:pt x="161374" y="89486"/>
                        <a:pt x="161316" y="88953"/>
                        <a:pt x="161316" y="88965"/>
                      </a:cubicBezTo>
                      <a:lnTo>
                        <a:pt x="161154" y="87357"/>
                      </a:lnTo>
                      <a:cubicBezTo>
                        <a:pt x="161142" y="87195"/>
                        <a:pt x="161154" y="87033"/>
                        <a:pt x="161165" y="86871"/>
                      </a:cubicBezTo>
                      <a:lnTo>
                        <a:pt x="161246" y="86362"/>
                      </a:lnTo>
                      <a:cubicBezTo>
                        <a:pt x="161258" y="86211"/>
                        <a:pt x="161304" y="86073"/>
                        <a:pt x="161351" y="85934"/>
                      </a:cubicBezTo>
                      <a:lnTo>
                        <a:pt x="161871" y="84557"/>
                      </a:lnTo>
                      <a:lnTo>
                        <a:pt x="161941" y="84268"/>
                      </a:lnTo>
                      <a:lnTo>
                        <a:pt x="162056" y="83377"/>
                      </a:lnTo>
                      <a:lnTo>
                        <a:pt x="161432" y="82833"/>
                      </a:lnTo>
                      <a:lnTo>
                        <a:pt x="160714" y="82821"/>
                      </a:lnTo>
                      <a:lnTo>
                        <a:pt x="157521" y="82301"/>
                      </a:lnTo>
                      <a:cubicBezTo>
                        <a:pt x="157267" y="82266"/>
                        <a:pt x="157035" y="82162"/>
                        <a:pt x="156827" y="82046"/>
                      </a:cubicBezTo>
                      <a:lnTo>
                        <a:pt x="155450" y="81213"/>
                      </a:lnTo>
                      <a:lnTo>
                        <a:pt x="154825" y="80751"/>
                      </a:lnTo>
                      <a:cubicBezTo>
                        <a:pt x="154675" y="80646"/>
                        <a:pt x="154559" y="80508"/>
                        <a:pt x="154455" y="80357"/>
                      </a:cubicBezTo>
                      <a:lnTo>
                        <a:pt x="153483" y="79015"/>
                      </a:lnTo>
                      <a:lnTo>
                        <a:pt x="152859" y="77974"/>
                      </a:lnTo>
                      <a:lnTo>
                        <a:pt x="152778" y="77962"/>
                      </a:lnTo>
                      <a:cubicBezTo>
                        <a:pt x="152442" y="78356"/>
                        <a:pt x="151945" y="78599"/>
                        <a:pt x="151401" y="78645"/>
                      </a:cubicBezTo>
                      <a:lnTo>
                        <a:pt x="148902" y="78795"/>
                      </a:lnTo>
                      <a:lnTo>
                        <a:pt x="148809" y="78818"/>
                      </a:lnTo>
                      <a:lnTo>
                        <a:pt x="147132" y="79698"/>
                      </a:lnTo>
                      <a:lnTo>
                        <a:pt x="145570" y="80438"/>
                      </a:lnTo>
                      <a:lnTo>
                        <a:pt x="144829" y="80681"/>
                      </a:lnTo>
                      <a:cubicBezTo>
                        <a:pt x="144552" y="80774"/>
                        <a:pt x="144239" y="80797"/>
                        <a:pt x="143950" y="80762"/>
                      </a:cubicBezTo>
                      <a:lnTo>
                        <a:pt x="142897" y="80600"/>
                      </a:lnTo>
                      <a:cubicBezTo>
                        <a:pt x="142654" y="80577"/>
                        <a:pt x="142434" y="80496"/>
                        <a:pt x="142214" y="80392"/>
                      </a:cubicBezTo>
                      <a:lnTo>
                        <a:pt x="141775" y="80137"/>
                      </a:lnTo>
                      <a:cubicBezTo>
                        <a:pt x="141624" y="80068"/>
                        <a:pt x="141497" y="79975"/>
                        <a:pt x="141381" y="79871"/>
                      </a:cubicBezTo>
                      <a:lnTo>
                        <a:pt x="140178" y="78784"/>
                      </a:lnTo>
                      <a:lnTo>
                        <a:pt x="137182" y="75972"/>
                      </a:lnTo>
                      <a:lnTo>
                        <a:pt x="137182" y="75961"/>
                      </a:lnTo>
                      <a:lnTo>
                        <a:pt x="136395" y="75776"/>
                      </a:lnTo>
                      <a:lnTo>
                        <a:pt x="135574" y="75486"/>
                      </a:lnTo>
                      <a:lnTo>
                        <a:pt x="135435" y="75486"/>
                      </a:lnTo>
                      <a:lnTo>
                        <a:pt x="133815" y="75556"/>
                      </a:lnTo>
                      <a:cubicBezTo>
                        <a:pt x="133179" y="75567"/>
                        <a:pt x="132554" y="75290"/>
                        <a:pt x="132172" y="74781"/>
                      </a:cubicBezTo>
                      <a:lnTo>
                        <a:pt x="131883" y="74410"/>
                      </a:lnTo>
                      <a:cubicBezTo>
                        <a:pt x="131779" y="74260"/>
                        <a:pt x="131686" y="74098"/>
                        <a:pt x="131617" y="73924"/>
                      </a:cubicBezTo>
                      <a:lnTo>
                        <a:pt x="131420" y="73427"/>
                      </a:lnTo>
                      <a:cubicBezTo>
                        <a:pt x="131212" y="72929"/>
                        <a:pt x="131223" y="72363"/>
                        <a:pt x="131432" y="71865"/>
                      </a:cubicBezTo>
                      <a:lnTo>
                        <a:pt x="132565" y="69389"/>
                      </a:lnTo>
                      <a:cubicBezTo>
                        <a:pt x="132635" y="69239"/>
                        <a:pt x="132727" y="69100"/>
                        <a:pt x="132831" y="68961"/>
                      </a:cubicBezTo>
                      <a:cubicBezTo>
                        <a:pt x="132658" y="68082"/>
                        <a:pt x="133086" y="67168"/>
                        <a:pt x="133931" y="66763"/>
                      </a:cubicBezTo>
                      <a:lnTo>
                        <a:pt x="134625" y="66427"/>
                      </a:lnTo>
                      <a:lnTo>
                        <a:pt x="134521" y="66369"/>
                      </a:lnTo>
                      <a:lnTo>
                        <a:pt x="132519" y="65409"/>
                      </a:lnTo>
                      <a:cubicBezTo>
                        <a:pt x="132265" y="65293"/>
                        <a:pt x="132033" y="65120"/>
                        <a:pt x="131860" y="64900"/>
                      </a:cubicBezTo>
                      <a:lnTo>
                        <a:pt x="131536" y="64541"/>
                      </a:lnTo>
                      <a:cubicBezTo>
                        <a:pt x="131339" y="64298"/>
                        <a:pt x="131200" y="64032"/>
                        <a:pt x="131119" y="63743"/>
                      </a:cubicBezTo>
                      <a:lnTo>
                        <a:pt x="129858" y="58976"/>
                      </a:lnTo>
                      <a:lnTo>
                        <a:pt x="128053" y="57623"/>
                      </a:lnTo>
                      <a:lnTo>
                        <a:pt x="127486" y="57125"/>
                      </a:lnTo>
                      <a:cubicBezTo>
                        <a:pt x="127324" y="56963"/>
                        <a:pt x="127174" y="56778"/>
                        <a:pt x="127070" y="56581"/>
                      </a:cubicBezTo>
                      <a:lnTo>
                        <a:pt x="125936" y="54372"/>
                      </a:lnTo>
                      <a:lnTo>
                        <a:pt x="125276" y="54904"/>
                      </a:lnTo>
                      <a:cubicBezTo>
                        <a:pt x="125091" y="55054"/>
                        <a:pt x="124872" y="55170"/>
                        <a:pt x="124652" y="55239"/>
                      </a:cubicBezTo>
                      <a:lnTo>
                        <a:pt x="124154" y="55413"/>
                      </a:lnTo>
                      <a:lnTo>
                        <a:pt x="119422" y="56790"/>
                      </a:lnTo>
                      <a:cubicBezTo>
                        <a:pt x="118508" y="57044"/>
                        <a:pt x="117548" y="56639"/>
                        <a:pt x="117097" y="55795"/>
                      </a:cubicBezTo>
                      <a:lnTo>
                        <a:pt x="116854" y="55344"/>
                      </a:lnTo>
                      <a:lnTo>
                        <a:pt x="116113" y="53666"/>
                      </a:lnTo>
                      <a:cubicBezTo>
                        <a:pt x="116044" y="53516"/>
                        <a:pt x="116009" y="53354"/>
                        <a:pt x="115997" y="53203"/>
                      </a:cubicBezTo>
                      <a:lnTo>
                        <a:pt x="115940" y="52868"/>
                      </a:lnTo>
                      <a:lnTo>
                        <a:pt x="111474" y="51178"/>
                      </a:lnTo>
                      <a:cubicBezTo>
                        <a:pt x="111474" y="51178"/>
                        <a:pt x="110965" y="50993"/>
                        <a:pt x="111011" y="51005"/>
                      </a:cubicBezTo>
                      <a:lnTo>
                        <a:pt x="110803" y="50935"/>
                      </a:lnTo>
                      <a:lnTo>
                        <a:pt x="104775" y="50762"/>
                      </a:lnTo>
                      <a:lnTo>
                        <a:pt x="104786" y="51560"/>
                      </a:lnTo>
                      <a:cubicBezTo>
                        <a:pt x="104786" y="52231"/>
                        <a:pt x="104462" y="52856"/>
                        <a:pt x="103919" y="53238"/>
                      </a:cubicBezTo>
                      <a:lnTo>
                        <a:pt x="103583" y="53481"/>
                      </a:lnTo>
                      <a:cubicBezTo>
                        <a:pt x="103317" y="53654"/>
                        <a:pt x="103005" y="53770"/>
                        <a:pt x="102704" y="53816"/>
                      </a:cubicBezTo>
                      <a:lnTo>
                        <a:pt x="99429" y="54221"/>
                      </a:lnTo>
                      <a:cubicBezTo>
                        <a:pt x="99117" y="54244"/>
                        <a:pt x="98816" y="54210"/>
                        <a:pt x="98539" y="54082"/>
                      </a:cubicBezTo>
                      <a:lnTo>
                        <a:pt x="95542" y="52937"/>
                      </a:lnTo>
                      <a:cubicBezTo>
                        <a:pt x="94859" y="52682"/>
                        <a:pt x="94374" y="52081"/>
                        <a:pt x="94269" y="51375"/>
                      </a:cubicBezTo>
                      <a:lnTo>
                        <a:pt x="94177" y="50693"/>
                      </a:lnTo>
                      <a:lnTo>
                        <a:pt x="94003" y="48020"/>
                      </a:lnTo>
                      <a:cubicBezTo>
                        <a:pt x="94003" y="48020"/>
                        <a:pt x="93969" y="47488"/>
                        <a:pt x="93969" y="47499"/>
                      </a:cubicBezTo>
                      <a:cubicBezTo>
                        <a:pt x="93969" y="47499"/>
                        <a:pt x="93934" y="46967"/>
                        <a:pt x="93934" y="46979"/>
                      </a:cubicBezTo>
                      <a:lnTo>
                        <a:pt x="93853" y="45833"/>
                      </a:lnTo>
                      <a:lnTo>
                        <a:pt x="93830" y="45833"/>
                      </a:lnTo>
                      <a:lnTo>
                        <a:pt x="89723" y="51572"/>
                      </a:lnTo>
                      <a:cubicBezTo>
                        <a:pt x="89433" y="51988"/>
                        <a:pt x="89005" y="52266"/>
                        <a:pt x="88508" y="52370"/>
                      </a:cubicBezTo>
                      <a:lnTo>
                        <a:pt x="88045" y="52463"/>
                      </a:lnTo>
                      <a:cubicBezTo>
                        <a:pt x="87848" y="52521"/>
                        <a:pt x="87628" y="52521"/>
                        <a:pt x="87420" y="52497"/>
                      </a:cubicBezTo>
                      <a:lnTo>
                        <a:pt x="86356" y="52382"/>
                      </a:lnTo>
                      <a:cubicBezTo>
                        <a:pt x="86113" y="52359"/>
                        <a:pt x="85870" y="52278"/>
                        <a:pt x="85662" y="52173"/>
                      </a:cubicBezTo>
                      <a:lnTo>
                        <a:pt x="85210" y="51930"/>
                      </a:lnTo>
                      <a:cubicBezTo>
                        <a:pt x="85060" y="51861"/>
                        <a:pt x="84921" y="51768"/>
                        <a:pt x="84794" y="51653"/>
                      </a:cubicBezTo>
                      <a:lnTo>
                        <a:pt x="84782" y="51641"/>
                      </a:lnTo>
                      <a:lnTo>
                        <a:pt x="84111" y="53585"/>
                      </a:lnTo>
                      <a:cubicBezTo>
                        <a:pt x="84042" y="53747"/>
                        <a:pt x="83961" y="53909"/>
                        <a:pt x="83868" y="54048"/>
                      </a:cubicBezTo>
                      <a:lnTo>
                        <a:pt x="83799" y="54140"/>
                      </a:lnTo>
                      <a:lnTo>
                        <a:pt x="84042" y="54302"/>
                      </a:lnTo>
                      <a:cubicBezTo>
                        <a:pt x="84412" y="54545"/>
                        <a:pt x="84678" y="54904"/>
                        <a:pt x="84829" y="55332"/>
                      </a:cubicBezTo>
                      <a:lnTo>
                        <a:pt x="84967" y="55748"/>
                      </a:lnTo>
                      <a:cubicBezTo>
                        <a:pt x="85106" y="56153"/>
                        <a:pt x="85106" y="56593"/>
                        <a:pt x="84979" y="56998"/>
                      </a:cubicBezTo>
                      <a:lnTo>
                        <a:pt x="84482" y="58525"/>
                      </a:lnTo>
                      <a:cubicBezTo>
                        <a:pt x="84412" y="58733"/>
                        <a:pt x="84308" y="58930"/>
                        <a:pt x="84192" y="59104"/>
                      </a:cubicBezTo>
                      <a:lnTo>
                        <a:pt x="83163" y="60423"/>
                      </a:lnTo>
                      <a:cubicBezTo>
                        <a:pt x="83163" y="60423"/>
                        <a:pt x="82839" y="60851"/>
                        <a:pt x="82850" y="60839"/>
                      </a:cubicBezTo>
                      <a:lnTo>
                        <a:pt x="82746" y="60955"/>
                      </a:lnTo>
                      <a:lnTo>
                        <a:pt x="82087" y="63176"/>
                      </a:lnTo>
                      <a:cubicBezTo>
                        <a:pt x="81913" y="63766"/>
                        <a:pt x="81485" y="64229"/>
                        <a:pt x="80906" y="64460"/>
                      </a:cubicBezTo>
                      <a:lnTo>
                        <a:pt x="80444" y="64645"/>
                      </a:lnTo>
                      <a:lnTo>
                        <a:pt x="79379" y="64935"/>
                      </a:lnTo>
                      <a:lnTo>
                        <a:pt x="79136" y="65050"/>
                      </a:lnTo>
                      <a:lnTo>
                        <a:pt x="77540" y="65999"/>
                      </a:lnTo>
                      <a:lnTo>
                        <a:pt x="75307" y="69852"/>
                      </a:lnTo>
                      <a:lnTo>
                        <a:pt x="75110" y="70257"/>
                      </a:lnTo>
                      <a:lnTo>
                        <a:pt x="74427" y="71772"/>
                      </a:lnTo>
                      <a:lnTo>
                        <a:pt x="75573" y="74572"/>
                      </a:lnTo>
                      <a:cubicBezTo>
                        <a:pt x="75654" y="74781"/>
                        <a:pt x="75712" y="75012"/>
                        <a:pt x="75712" y="75243"/>
                      </a:cubicBezTo>
                      <a:lnTo>
                        <a:pt x="75735" y="75764"/>
                      </a:lnTo>
                      <a:lnTo>
                        <a:pt x="75827" y="82810"/>
                      </a:lnTo>
                      <a:cubicBezTo>
                        <a:pt x="75827" y="83007"/>
                        <a:pt x="75804" y="83215"/>
                        <a:pt x="75746" y="83400"/>
                      </a:cubicBezTo>
                      <a:lnTo>
                        <a:pt x="75608" y="83897"/>
                      </a:lnTo>
                      <a:cubicBezTo>
                        <a:pt x="75538" y="84106"/>
                        <a:pt x="75446" y="84314"/>
                        <a:pt x="75318" y="84488"/>
                      </a:cubicBezTo>
                      <a:lnTo>
                        <a:pt x="73710" y="86790"/>
                      </a:lnTo>
                      <a:lnTo>
                        <a:pt x="73687" y="86882"/>
                      </a:lnTo>
                      <a:lnTo>
                        <a:pt x="72831" y="91603"/>
                      </a:lnTo>
                      <a:cubicBezTo>
                        <a:pt x="72715" y="92263"/>
                        <a:pt x="72287" y="92806"/>
                        <a:pt x="71685" y="93072"/>
                      </a:cubicBezTo>
                      <a:lnTo>
                        <a:pt x="71257" y="93269"/>
                      </a:lnTo>
                      <a:cubicBezTo>
                        <a:pt x="71095" y="93338"/>
                        <a:pt x="70933" y="93373"/>
                        <a:pt x="70760" y="93419"/>
                      </a:cubicBezTo>
                      <a:lnTo>
                        <a:pt x="65935" y="94206"/>
                      </a:lnTo>
                      <a:cubicBezTo>
                        <a:pt x="65611" y="94241"/>
                        <a:pt x="65276" y="94206"/>
                        <a:pt x="64975" y="94102"/>
                      </a:cubicBezTo>
                      <a:lnTo>
                        <a:pt x="59375" y="91973"/>
                      </a:lnTo>
                      <a:lnTo>
                        <a:pt x="57860" y="91279"/>
                      </a:lnTo>
                      <a:lnTo>
                        <a:pt x="57362" y="91048"/>
                      </a:lnTo>
                      <a:cubicBezTo>
                        <a:pt x="57362" y="91048"/>
                        <a:pt x="56876" y="90816"/>
                        <a:pt x="56911" y="90839"/>
                      </a:cubicBezTo>
                      <a:lnTo>
                        <a:pt x="53972" y="89544"/>
                      </a:lnTo>
                      <a:cubicBezTo>
                        <a:pt x="53822" y="89474"/>
                        <a:pt x="53695" y="89393"/>
                        <a:pt x="53567" y="89301"/>
                      </a:cubicBezTo>
                      <a:lnTo>
                        <a:pt x="53000" y="88873"/>
                      </a:lnTo>
                      <a:lnTo>
                        <a:pt x="48882" y="85124"/>
                      </a:lnTo>
                      <a:lnTo>
                        <a:pt x="47019" y="85147"/>
                      </a:lnTo>
                      <a:lnTo>
                        <a:pt x="45931" y="87727"/>
                      </a:lnTo>
                      <a:lnTo>
                        <a:pt x="45839" y="88016"/>
                      </a:lnTo>
                      <a:lnTo>
                        <a:pt x="45006" y="92610"/>
                      </a:lnTo>
                      <a:lnTo>
                        <a:pt x="44798" y="93362"/>
                      </a:lnTo>
                      <a:cubicBezTo>
                        <a:pt x="44705" y="93639"/>
                        <a:pt x="44555" y="93894"/>
                        <a:pt x="44358" y="94114"/>
                      </a:cubicBezTo>
                      <a:lnTo>
                        <a:pt x="42507" y="96150"/>
                      </a:lnTo>
                      <a:lnTo>
                        <a:pt x="43756" y="101946"/>
                      </a:lnTo>
                      <a:cubicBezTo>
                        <a:pt x="43849" y="102374"/>
                        <a:pt x="43791" y="102826"/>
                        <a:pt x="43606" y="103219"/>
                      </a:cubicBezTo>
                      <a:lnTo>
                        <a:pt x="43456" y="103543"/>
                      </a:lnTo>
                      <a:cubicBezTo>
                        <a:pt x="43120" y="104249"/>
                        <a:pt x="42391" y="104688"/>
                        <a:pt x="41604" y="104677"/>
                      </a:cubicBezTo>
                      <a:lnTo>
                        <a:pt x="37671" y="104607"/>
                      </a:lnTo>
                      <a:lnTo>
                        <a:pt x="38735" y="110762"/>
                      </a:lnTo>
                      <a:lnTo>
                        <a:pt x="38805" y="111503"/>
                      </a:lnTo>
                      <a:cubicBezTo>
                        <a:pt x="38816" y="111711"/>
                        <a:pt x="38793" y="111931"/>
                        <a:pt x="38735" y="112128"/>
                      </a:cubicBezTo>
                      <a:lnTo>
                        <a:pt x="37312" y="117727"/>
                      </a:lnTo>
                      <a:lnTo>
                        <a:pt x="37277" y="117993"/>
                      </a:lnTo>
                      <a:lnTo>
                        <a:pt x="37347" y="122679"/>
                      </a:lnTo>
                      <a:lnTo>
                        <a:pt x="37312" y="123350"/>
                      </a:lnTo>
                      <a:cubicBezTo>
                        <a:pt x="37312" y="123523"/>
                        <a:pt x="37277" y="123674"/>
                        <a:pt x="37231" y="123836"/>
                      </a:cubicBezTo>
                      <a:lnTo>
                        <a:pt x="35970" y="127943"/>
                      </a:lnTo>
                      <a:cubicBezTo>
                        <a:pt x="35912" y="128117"/>
                        <a:pt x="35831" y="128302"/>
                        <a:pt x="35727" y="128452"/>
                      </a:cubicBezTo>
                      <a:lnTo>
                        <a:pt x="35449" y="128880"/>
                      </a:lnTo>
                      <a:cubicBezTo>
                        <a:pt x="35334" y="129065"/>
                        <a:pt x="35172" y="129239"/>
                        <a:pt x="34998" y="129378"/>
                      </a:cubicBezTo>
                      <a:lnTo>
                        <a:pt x="31157" y="132305"/>
                      </a:lnTo>
                      <a:cubicBezTo>
                        <a:pt x="30972" y="132455"/>
                        <a:pt x="30764" y="132559"/>
                        <a:pt x="30544" y="132629"/>
                      </a:cubicBezTo>
                      <a:lnTo>
                        <a:pt x="30035" y="132791"/>
                      </a:lnTo>
                      <a:lnTo>
                        <a:pt x="27189" y="133635"/>
                      </a:lnTo>
                      <a:lnTo>
                        <a:pt x="30208" y="136655"/>
                      </a:lnTo>
                      <a:lnTo>
                        <a:pt x="30740" y="137257"/>
                      </a:lnTo>
                      <a:lnTo>
                        <a:pt x="33563" y="141017"/>
                      </a:lnTo>
                      <a:lnTo>
                        <a:pt x="35877" y="140913"/>
                      </a:lnTo>
                      <a:cubicBezTo>
                        <a:pt x="36421" y="140889"/>
                        <a:pt x="36976" y="141098"/>
                        <a:pt x="37358" y="141491"/>
                      </a:cubicBezTo>
                      <a:lnTo>
                        <a:pt x="37752" y="141861"/>
                      </a:lnTo>
                      <a:lnTo>
                        <a:pt x="40031" y="144198"/>
                      </a:lnTo>
                      <a:cubicBezTo>
                        <a:pt x="40135" y="144302"/>
                        <a:pt x="40239" y="144441"/>
                        <a:pt x="40320" y="144569"/>
                      </a:cubicBezTo>
                      <a:lnTo>
                        <a:pt x="40679" y="145193"/>
                      </a:lnTo>
                      <a:lnTo>
                        <a:pt x="42495" y="149081"/>
                      </a:lnTo>
                      <a:cubicBezTo>
                        <a:pt x="42565" y="149243"/>
                        <a:pt x="42611" y="149405"/>
                        <a:pt x="42646" y="149578"/>
                      </a:cubicBezTo>
                      <a:lnTo>
                        <a:pt x="42727" y="150018"/>
                      </a:lnTo>
                      <a:cubicBezTo>
                        <a:pt x="42889" y="150886"/>
                        <a:pt x="42449" y="151753"/>
                        <a:pt x="41662" y="152158"/>
                      </a:cubicBezTo>
                      <a:lnTo>
                        <a:pt x="33980" y="156011"/>
                      </a:lnTo>
                      <a:cubicBezTo>
                        <a:pt x="33748" y="156127"/>
                        <a:pt x="33494" y="156196"/>
                        <a:pt x="33239" y="156219"/>
                      </a:cubicBezTo>
                      <a:lnTo>
                        <a:pt x="32580" y="156254"/>
                      </a:lnTo>
                      <a:lnTo>
                        <a:pt x="11662" y="156670"/>
                      </a:lnTo>
                      <a:lnTo>
                        <a:pt x="4176" y="156775"/>
                      </a:lnTo>
                      <a:lnTo>
                        <a:pt x="3910" y="160084"/>
                      </a:lnTo>
                      <a:lnTo>
                        <a:pt x="3899" y="160512"/>
                      </a:lnTo>
                      <a:lnTo>
                        <a:pt x="3933" y="161530"/>
                      </a:lnTo>
                      <a:lnTo>
                        <a:pt x="3910" y="163277"/>
                      </a:lnTo>
                      <a:lnTo>
                        <a:pt x="3910" y="163207"/>
                      </a:lnTo>
                      <a:lnTo>
                        <a:pt x="3910" y="163716"/>
                      </a:lnTo>
                      <a:lnTo>
                        <a:pt x="3899" y="165359"/>
                      </a:lnTo>
                      <a:lnTo>
                        <a:pt x="3899" y="165880"/>
                      </a:lnTo>
                      <a:cubicBezTo>
                        <a:pt x="3899" y="165880"/>
                        <a:pt x="3887" y="166412"/>
                        <a:pt x="3887" y="166401"/>
                      </a:cubicBezTo>
                      <a:lnTo>
                        <a:pt x="3887" y="166910"/>
                      </a:lnTo>
                      <a:lnTo>
                        <a:pt x="3922" y="168009"/>
                      </a:lnTo>
                      <a:lnTo>
                        <a:pt x="3922" y="168506"/>
                      </a:lnTo>
                      <a:lnTo>
                        <a:pt x="3933" y="169038"/>
                      </a:lnTo>
                      <a:cubicBezTo>
                        <a:pt x="3933" y="169038"/>
                        <a:pt x="3945" y="169571"/>
                        <a:pt x="3945" y="169559"/>
                      </a:cubicBezTo>
                      <a:lnTo>
                        <a:pt x="3968" y="171237"/>
                      </a:lnTo>
                      <a:lnTo>
                        <a:pt x="3899" y="172000"/>
                      </a:lnTo>
                      <a:lnTo>
                        <a:pt x="3899" y="171942"/>
                      </a:lnTo>
                      <a:lnTo>
                        <a:pt x="3864" y="172428"/>
                      </a:lnTo>
                      <a:lnTo>
                        <a:pt x="3852" y="172880"/>
                      </a:lnTo>
                      <a:lnTo>
                        <a:pt x="3852" y="173377"/>
                      </a:lnTo>
                      <a:lnTo>
                        <a:pt x="3841" y="173285"/>
                      </a:lnTo>
                      <a:lnTo>
                        <a:pt x="3864" y="174465"/>
                      </a:lnTo>
                      <a:lnTo>
                        <a:pt x="3771" y="175587"/>
                      </a:lnTo>
                      <a:lnTo>
                        <a:pt x="3771" y="175992"/>
                      </a:lnTo>
                      <a:lnTo>
                        <a:pt x="3795" y="176478"/>
                      </a:lnTo>
                      <a:lnTo>
                        <a:pt x="3829" y="176941"/>
                      </a:lnTo>
                      <a:lnTo>
                        <a:pt x="3887" y="177450"/>
                      </a:lnTo>
                      <a:lnTo>
                        <a:pt x="3957" y="178618"/>
                      </a:lnTo>
                      <a:lnTo>
                        <a:pt x="3957" y="179312"/>
                      </a:lnTo>
                      <a:lnTo>
                        <a:pt x="3852" y="179983"/>
                      </a:lnTo>
                      <a:lnTo>
                        <a:pt x="3841" y="180319"/>
                      </a:lnTo>
                      <a:lnTo>
                        <a:pt x="3864" y="180735"/>
                      </a:lnTo>
                      <a:lnTo>
                        <a:pt x="3957" y="181800"/>
                      </a:lnTo>
                      <a:lnTo>
                        <a:pt x="3945" y="182436"/>
                      </a:lnTo>
                      <a:lnTo>
                        <a:pt x="3968" y="182795"/>
                      </a:lnTo>
                      <a:lnTo>
                        <a:pt x="4026" y="183234"/>
                      </a:lnTo>
                      <a:lnTo>
                        <a:pt x="4049" y="183929"/>
                      </a:lnTo>
                      <a:lnTo>
                        <a:pt x="4084" y="184380"/>
                      </a:lnTo>
                      <a:lnTo>
                        <a:pt x="4269" y="185942"/>
                      </a:lnTo>
                      <a:cubicBezTo>
                        <a:pt x="4280" y="186011"/>
                        <a:pt x="4292" y="186092"/>
                        <a:pt x="4292" y="186150"/>
                      </a:cubicBezTo>
                      <a:lnTo>
                        <a:pt x="6618" y="186127"/>
                      </a:lnTo>
                      <a:lnTo>
                        <a:pt x="6675" y="186104"/>
                      </a:lnTo>
                      <a:lnTo>
                        <a:pt x="7023" y="185930"/>
                      </a:lnTo>
                      <a:cubicBezTo>
                        <a:pt x="7023" y="185930"/>
                        <a:pt x="7508" y="185676"/>
                        <a:pt x="7485" y="185676"/>
                      </a:cubicBezTo>
                      <a:lnTo>
                        <a:pt x="9336" y="184669"/>
                      </a:lnTo>
                      <a:lnTo>
                        <a:pt x="9406" y="184634"/>
                      </a:lnTo>
                      <a:lnTo>
                        <a:pt x="10436" y="183211"/>
                      </a:lnTo>
                      <a:cubicBezTo>
                        <a:pt x="10528" y="183061"/>
                        <a:pt x="10644" y="182945"/>
                        <a:pt x="10794" y="182841"/>
                      </a:cubicBezTo>
                      <a:lnTo>
                        <a:pt x="12877" y="181152"/>
                      </a:lnTo>
                      <a:cubicBezTo>
                        <a:pt x="13050" y="181013"/>
                        <a:pt x="13247" y="180909"/>
                        <a:pt x="13467" y="180828"/>
                      </a:cubicBezTo>
                      <a:lnTo>
                        <a:pt x="13964" y="180654"/>
                      </a:lnTo>
                      <a:lnTo>
                        <a:pt x="16197" y="180053"/>
                      </a:lnTo>
                      <a:cubicBezTo>
                        <a:pt x="16776" y="179902"/>
                        <a:pt x="17366" y="180018"/>
                        <a:pt x="17840" y="180342"/>
                      </a:cubicBezTo>
                      <a:lnTo>
                        <a:pt x="18407" y="180735"/>
                      </a:lnTo>
                      <a:lnTo>
                        <a:pt x="21323" y="183084"/>
                      </a:lnTo>
                      <a:cubicBezTo>
                        <a:pt x="21427" y="183177"/>
                        <a:pt x="21519" y="183269"/>
                        <a:pt x="21612" y="183373"/>
                      </a:cubicBezTo>
                      <a:lnTo>
                        <a:pt x="21936" y="183778"/>
                      </a:lnTo>
                      <a:cubicBezTo>
                        <a:pt x="22075" y="183940"/>
                        <a:pt x="22179" y="184114"/>
                        <a:pt x="22248" y="184299"/>
                      </a:cubicBezTo>
                      <a:lnTo>
                        <a:pt x="25661" y="192768"/>
                      </a:lnTo>
                      <a:lnTo>
                        <a:pt x="25869" y="193555"/>
                      </a:lnTo>
                      <a:lnTo>
                        <a:pt x="26749" y="198472"/>
                      </a:lnTo>
                      <a:lnTo>
                        <a:pt x="27200" y="201700"/>
                      </a:lnTo>
                      <a:lnTo>
                        <a:pt x="27200" y="202544"/>
                      </a:lnTo>
                      <a:lnTo>
                        <a:pt x="27107" y="204546"/>
                      </a:lnTo>
                      <a:lnTo>
                        <a:pt x="26864" y="205425"/>
                      </a:lnTo>
                      <a:lnTo>
                        <a:pt x="25615" y="208283"/>
                      </a:lnTo>
                      <a:lnTo>
                        <a:pt x="25476" y="208688"/>
                      </a:lnTo>
                      <a:lnTo>
                        <a:pt x="24712" y="211233"/>
                      </a:lnTo>
                      <a:lnTo>
                        <a:pt x="24296" y="212205"/>
                      </a:lnTo>
                      <a:lnTo>
                        <a:pt x="22769" y="214669"/>
                      </a:lnTo>
                      <a:cubicBezTo>
                        <a:pt x="22919" y="214704"/>
                        <a:pt x="23058" y="214762"/>
                        <a:pt x="23208" y="214843"/>
                      </a:cubicBezTo>
                      <a:lnTo>
                        <a:pt x="24076" y="215352"/>
                      </a:lnTo>
                      <a:lnTo>
                        <a:pt x="31782" y="211441"/>
                      </a:lnTo>
                      <a:cubicBezTo>
                        <a:pt x="31782" y="211441"/>
                        <a:pt x="32268" y="211198"/>
                        <a:pt x="32221" y="211210"/>
                      </a:cubicBezTo>
                      <a:lnTo>
                        <a:pt x="32568" y="211025"/>
                      </a:lnTo>
                      <a:lnTo>
                        <a:pt x="35900" y="208561"/>
                      </a:lnTo>
                      <a:lnTo>
                        <a:pt x="36583" y="208121"/>
                      </a:lnTo>
                      <a:lnTo>
                        <a:pt x="41778" y="205298"/>
                      </a:lnTo>
                      <a:cubicBezTo>
                        <a:pt x="42264" y="205043"/>
                        <a:pt x="42819" y="204986"/>
                        <a:pt x="43340" y="205148"/>
                      </a:cubicBezTo>
                      <a:lnTo>
                        <a:pt x="43791" y="205298"/>
                      </a:lnTo>
                      <a:cubicBezTo>
                        <a:pt x="43953" y="205356"/>
                        <a:pt x="44080" y="205402"/>
                        <a:pt x="44231" y="205495"/>
                      </a:cubicBezTo>
                      <a:lnTo>
                        <a:pt x="47435" y="207438"/>
                      </a:lnTo>
                      <a:cubicBezTo>
                        <a:pt x="47782" y="207635"/>
                        <a:pt x="48049" y="207947"/>
                        <a:pt x="48222" y="208306"/>
                      </a:cubicBezTo>
                      <a:lnTo>
                        <a:pt x="48511" y="208977"/>
                      </a:lnTo>
                      <a:lnTo>
                        <a:pt x="49807" y="212760"/>
                      </a:lnTo>
                      <a:lnTo>
                        <a:pt x="54273" y="212876"/>
                      </a:lnTo>
                      <a:lnTo>
                        <a:pt x="55037" y="212969"/>
                      </a:lnTo>
                      <a:lnTo>
                        <a:pt x="57767" y="213478"/>
                      </a:lnTo>
                      <a:cubicBezTo>
                        <a:pt x="57767" y="213478"/>
                        <a:pt x="58288" y="213582"/>
                        <a:pt x="58264" y="213570"/>
                      </a:cubicBezTo>
                      <a:lnTo>
                        <a:pt x="58704" y="213651"/>
                      </a:lnTo>
                      <a:lnTo>
                        <a:pt x="65033" y="214172"/>
                      </a:lnTo>
                      <a:cubicBezTo>
                        <a:pt x="65322" y="214183"/>
                        <a:pt x="65623" y="214276"/>
                        <a:pt x="65877" y="214438"/>
                      </a:cubicBezTo>
                      <a:lnTo>
                        <a:pt x="66467" y="214773"/>
                      </a:lnTo>
                      <a:lnTo>
                        <a:pt x="69950" y="217168"/>
                      </a:lnTo>
                      <a:lnTo>
                        <a:pt x="70274" y="217342"/>
                      </a:lnTo>
                      <a:lnTo>
                        <a:pt x="71639" y="217978"/>
                      </a:lnTo>
                      <a:cubicBezTo>
                        <a:pt x="71917" y="218094"/>
                        <a:pt x="72160" y="218291"/>
                        <a:pt x="72345" y="218510"/>
                      </a:cubicBezTo>
                      <a:lnTo>
                        <a:pt x="72657" y="218904"/>
                      </a:lnTo>
                      <a:cubicBezTo>
                        <a:pt x="72819" y="219077"/>
                        <a:pt x="72935" y="219297"/>
                        <a:pt x="73016" y="219517"/>
                      </a:cubicBezTo>
                      <a:lnTo>
                        <a:pt x="73895" y="222062"/>
                      </a:lnTo>
                      <a:cubicBezTo>
                        <a:pt x="73976" y="222317"/>
                        <a:pt x="74011" y="222571"/>
                        <a:pt x="73999" y="222837"/>
                      </a:cubicBezTo>
                      <a:lnTo>
                        <a:pt x="73965" y="223347"/>
                      </a:lnTo>
                      <a:cubicBezTo>
                        <a:pt x="73953" y="223555"/>
                        <a:pt x="73907" y="223763"/>
                        <a:pt x="73826" y="223960"/>
                      </a:cubicBezTo>
                      <a:lnTo>
                        <a:pt x="73421" y="224978"/>
                      </a:lnTo>
                      <a:lnTo>
                        <a:pt x="76568" y="228206"/>
                      </a:lnTo>
                      <a:lnTo>
                        <a:pt x="76660" y="228240"/>
                      </a:lnTo>
                      <a:lnTo>
                        <a:pt x="78835" y="229108"/>
                      </a:lnTo>
                      <a:lnTo>
                        <a:pt x="78986" y="229120"/>
                      </a:lnTo>
                      <a:lnTo>
                        <a:pt x="81589" y="229097"/>
                      </a:lnTo>
                      <a:lnTo>
                        <a:pt x="90243" y="229467"/>
                      </a:lnTo>
                      <a:cubicBezTo>
                        <a:pt x="90486" y="229478"/>
                        <a:pt x="90694" y="229536"/>
                        <a:pt x="90914" y="229617"/>
                      </a:cubicBezTo>
                      <a:lnTo>
                        <a:pt x="91585" y="229895"/>
                      </a:lnTo>
                      <a:lnTo>
                        <a:pt x="96491" y="232440"/>
                      </a:lnTo>
                      <a:lnTo>
                        <a:pt x="96514" y="232440"/>
                      </a:lnTo>
                      <a:lnTo>
                        <a:pt x="101755" y="232382"/>
                      </a:lnTo>
                      <a:cubicBezTo>
                        <a:pt x="101951" y="232382"/>
                        <a:pt x="102171" y="232405"/>
                        <a:pt x="102368" y="232475"/>
                      </a:cubicBezTo>
                      <a:lnTo>
                        <a:pt x="103062" y="232706"/>
                      </a:lnTo>
                      <a:lnTo>
                        <a:pt x="107505" y="234604"/>
                      </a:lnTo>
                      <a:cubicBezTo>
                        <a:pt x="107690" y="234685"/>
                        <a:pt x="107864" y="234789"/>
                        <a:pt x="108014" y="234928"/>
                      </a:cubicBezTo>
                      <a:lnTo>
                        <a:pt x="108419" y="235275"/>
                      </a:lnTo>
                      <a:lnTo>
                        <a:pt x="110062" y="236871"/>
                      </a:lnTo>
                      <a:lnTo>
                        <a:pt x="110582" y="237554"/>
                      </a:lnTo>
                      <a:cubicBezTo>
                        <a:pt x="110675" y="237670"/>
                        <a:pt x="110744" y="237797"/>
                        <a:pt x="110814" y="237924"/>
                      </a:cubicBezTo>
                      <a:lnTo>
                        <a:pt x="112723" y="242367"/>
                      </a:lnTo>
                      <a:cubicBezTo>
                        <a:pt x="112954" y="242876"/>
                        <a:pt x="112954" y="243466"/>
                        <a:pt x="112723" y="243987"/>
                      </a:cubicBezTo>
                      <a:cubicBezTo>
                        <a:pt x="112480" y="244496"/>
                        <a:pt x="112052" y="244878"/>
                        <a:pt x="111520" y="245074"/>
                      </a:cubicBezTo>
                      <a:lnTo>
                        <a:pt x="111311" y="245144"/>
                      </a:lnTo>
                      <a:cubicBezTo>
                        <a:pt x="110849" y="245306"/>
                        <a:pt x="110351" y="245283"/>
                        <a:pt x="109888" y="245086"/>
                      </a:cubicBezTo>
                      <a:lnTo>
                        <a:pt x="109680" y="244993"/>
                      </a:lnTo>
                      <a:lnTo>
                        <a:pt x="107193" y="246729"/>
                      </a:lnTo>
                      <a:lnTo>
                        <a:pt x="107956" y="247562"/>
                      </a:lnTo>
                      <a:lnTo>
                        <a:pt x="108419" y="248198"/>
                      </a:lnTo>
                      <a:cubicBezTo>
                        <a:pt x="108511" y="248337"/>
                        <a:pt x="108592" y="248476"/>
                        <a:pt x="108662" y="248638"/>
                      </a:cubicBezTo>
                      <a:lnTo>
                        <a:pt x="110906" y="254666"/>
                      </a:lnTo>
                      <a:lnTo>
                        <a:pt x="111103" y="255418"/>
                      </a:lnTo>
                      <a:cubicBezTo>
                        <a:pt x="111138" y="255568"/>
                        <a:pt x="111161" y="255707"/>
                        <a:pt x="111161" y="255857"/>
                      </a:cubicBezTo>
                      <a:lnTo>
                        <a:pt x="111184" y="259085"/>
                      </a:lnTo>
                      <a:cubicBezTo>
                        <a:pt x="111196" y="259536"/>
                        <a:pt x="111045" y="259965"/>
                        <a:pt x="110779" y="260335"/>
                      </a:cubicBezTo>
                      <a:lnTo>
                        <a:pt x="110270" y="260948"/>
                      </a:lnTo>
                      <a:lnTo>
                        <a:pt x="107204" y="263956"/>
                      </a:lnTo>
                      <a:cubicBezTo>
                        <a:pt x="106961" y="264199"/>
                        <a:pt x="106637" y="264384"/>
                        <a:pt x="106313" y="264465"/>
                      </a:cubicBezTo>
                      <a:lnTo>
                        <a:pt x="105816" y="264604"/>
                      </a:lnTo>
                      <a:cubicBezTo>
                        <a:pt x="105677" y="264627"/>
                        <a:pt x="105538" y="264662"/>
                        <a:pt x="105399" y="264662"/>
                      </a:cubicBezTo>
                      <a:lnTo>
                        <a:pt x="99950" y="264905"/>
                      </a:lnTo>
                      <a:lnTo>
                        <a:pt x="97069" y="267149"/>
                      </a:lnTo>
                      <a:lnTo>
                        <a:pt x="97393" y="270053"/>
                      </a:lnTo>
                      <a:lnTo>
                        <a:pt x="97358" y="270967"/>
                      </a:lnTo>
                      <a:cubicBezTo>
                        <a:pt x="97335" y="271291"/>
                        <a:pt x="97243" y="271592"/>
                        <a:pt x="97069" y="271847"/>
                      </a:cubicBezTo>
                      <a:lnTo>
                        <a:pt x="95947" y="273675"/>
                      </a:lnTo>
                      <a:cubicBezTo>
                        <a:pt x="95623" y="274184"/>
                        <a:pt x="95091" y="274531"/>
                        <a:pt x="94489" y="274612"/>
                      </a:cubicBezTo>
                      <a:lnTo>
                        <a:pt x="94096" y="274646"/>
                      </a:lnTo>
                      <a:cubicBezTo>
                        <a:pt x="93668" y="274704"/>
                        <a:pt x="93239" y="274623"/>
                        <a:pt x="92869" y="274403"/>
                      </a:cubicBezTo>
                      <a:lnTo>
                        <a:pt x="89734" y="272656"/>
                      </a:lnTo>
                      <a:lnTo>
                        <a:pt x="88970" y="275919"/>
                      </a:lnTo>
                      <a:cubicBezTo>
                        <a:pt x="88970" y="275919"/>
                        <a:pt x="88855" y="276440"/>
                        <a:pt x="88855" y="276428"/>
                      </a:cubicBezTo>
                      <a:lnTo>
                        <a:pt x="88797" y="276671"/>
                      </a:lnTo>
                      <a:lnTo>
                        <a:pt x="89259" y="282780"/>
                      </a:lnTo>
                      <a:lnTo>
                        <a:pt x="89248" y="283740"/>
                      </a:lnTo>
                      <a:lnTo>
                        <a:pt x="89167" y="284342"/>
                      </a:lnTo>
                      <a:lnTo>
                        <a:pt x="92777" y="283220"/>
                      </a:lnTo>
                      <a:cubicBezTo>
                        <a:pt x="92985" y="283150"/>
                        <a:pt x="93205" y="283127"/>
                        <a:pt x="93436" y="283127"/>
                      </a:cubicBezTo>
                      <a:lnTo>
                        <a:pt x="94292" y="283185"/>
                      </a:lnTo>
                      <a:lnTo>
                        <a:pt x="98504" y="284018"/>
                      </a:lnTo>
                      <a:lnTo>
                        <a:pt x="102727" y="284955"/>
                      </a:lnTo>
                      <a:cubicBezTo>
                        <a:pt x="103340" y="285094"/>
                        <a:pt x="103849" y="285499"/>
                        <a:pt x="104115" y="286066"/>
                      </a:cubicBezTo>
                      <a:lnTo>
                        <a:pt x="104347" y="286552"/>
                      </a:lnTo>
                      <a:lnTo>
                        <a:pt x="107679" y="293910"/>
                      </a:lnTo>
                      <a:lnTo>
                        <a:pt x="112064" y="293216"/>
                      </a:lnTo>
                      <a:lnTo>
                        <a:pt x="113059" y="293181"/>
                      </a:lnTo>
                      <a:lnTo>
                        <a:pt x="115685" y="293366"/>
                      </a:lnTo>
                      <a:lnTo>
                        <a:pt x="115697" y="292059"/>
                      </a:lnTo>
                      <a:lnTo>
                        <a:pt x="115940" y="289780"/>
                      </a:lnTo>
                      <a:cubicBezTo>
                        <a:pt x="115997" y="289375"/>
                        <a:pt x="116148" y="289005"/>
                        <a:pt x="116425" y="288692"/>
                      </a:cubicBezTo>
                      <a:lnTo>
                        <a:pt x="116923" y="288125"/>
                      </a:lnTo>
                      <a:lnTo>
                        <a:pt x="119480" y="285788"/>
                      </a:lnTo>
                      <a:lnTo>
                        <a:pt x="122118" y="283914"/>
                      </a:lnTo>
                      <a:lnTo>
                        <a:pt x="122742" y="283555"/>
                      </a:lnTo>
                      <a:cubicBezTo>
                        <a:pt x="122997" y="283405"/>
                        <a:pt x="123275" y="283324"/>
                        <a:pt x="123564" y="283301"/>
                      </a:cubicBezTo>
                      <a:lnTo>
                        <a:pt x="124142" y="283243"/>
                      </a:lnTo>
                      <a:cubicBezTo>
                        <a:pt x="124304" y="283081"/>
                        <a:pt x="124490" y="282930"/>
                        <a:pt x="124686" y="282838"/>
                      </a:cubicBezTo>
                      <a:lnTo>
                        <a:pt x="126665" y="281843"/>
                      </a:lnTo>
                      <a:lnTo>
                        <a:pt x="127856" y="281450"/>
                      </a:lnTo>
                      <a:lnTo>
                        <a:pt x="128064" y="281357"/>
                      </a:lnTo>
                      <a:lnTo>
                        <a:pt x="128655" y="280940"/>
                      </a:lnTo>
                      <a:lnTo>
                        <a:pt x="128747" y="277458"/>
                      </a:lnTo>
                      <a:lnTo>
                        <a:pt x="128909" y="276579"/>
                      </a:lnTo>
                      <a:cubicBezTo>
                        <a:pt x="128944" y="276382"/>
                        <a:pt x="129025" y="276185"/>
                        <a:pt x="129117" y="276012"/>
                      </a:cubicBezTo>
                      <a:lnTo>
                        <a:pt x="129661" y="275075"/>
                      </a:lnTo>
                      <a:lnTo>
                        <a:pt x="130274" y="274218"/>
                      </a:lnTo>
                      <a:lnTo>
                        <a:pt x="131038" y="273455"/>
                      </a:lnTo>
                      <a:cubicBezTo>
                        <a:pt x="131721" y="272784"/>
                        <a:pt x="132785" y="272691"/>
                        <a:pt x="133595" y="273223"/>
                      </a:cubicBezTo>
                      <a:lnTo>
                        <a:pt x="134023" y="273513"/>
                      </a:lnTo>
                      <a:lnTo>
                        <a:pt x="134810" y="274114"/>
                      </a:lnTo>
                      <a:lnTo>
                        <a:pt x="134983" y="274207"/>
                      </a:lnTo>
                      <a:lnTo>
                        <a:pt x="135828" y="274473"/>
                      </a:lnTo>
                      <a:lnTo>
                        <a:pt x="136059" y="274114"/>
                      </a:lnTo>
                      <a:lnTo>
                        <a:pt x="136244" y="273790"/>
                      </a:lnTo>
                      <a:lnTo>
                        <a:pt x="137043" y="271928"/>
                      </a:lnTo>
                      <a:lnTo>
                        <a:pt x="137401" y="271268"/>
                      </a:lnTo>
                      <a:lnTo>
                        <a:pt x="138281" y="269822"/>
                      </a:lnTo>
                      <a:cubicBezTo>
                        <a:pt x="138454" y="269544"/>
                        <a:pt x="138709" y="269301"/>
                        <a:pt x="138998" y="269128"/>
                      </a:cubicBezTo>
                      <a:lnTo>
                        <a:pt x="139449" y="268873"/>
                      </a:lnTo>
                      <a:cubicBezTo>
                        <a:pt x="139889" y="268630"/>
                        <a:pt x="140398" y="268561"/>
                        <a:pt x="140884" y="268677"/>
                      </a:cubicBezTo>
                      <a:lnTo>
                        <a:pt x="141728" y="268908"/>
                      </a:lnTo>
                      <a:cubicBezTo>
                        <a:pt x="141728" y="268908"/>
                        <a:pt x="142226" y="269116"/>
                        <a:pt x="142179" y="269105"/>
                      </a:cubicBezTo>
                      <a:lnTo>
                        <a:pt x="142631" y="269290"/>
                      </a:lnTo>
                      <a:lnTo>
                        <a:pt x="143556" y="269625"/>
                      </a:lnTo>
                      <a:lnTo>
                        <a:pt x="143660" y="269648"/>
                      </a:lnTo>
                      <a:lnTo>
                        <a:pt x="144274" y="269614"/>
                      </a:lnTo>
                      <a:lnTo>
                        <a:pt x="144343" y="269602"/>
                      </a:lnTo>
                      <a:lnTo>
                        <a:pt x="145465" y="268966"/>
                      </a:lnTo>
                      <a:cubicBezTo>
                        <a:pt x="145731" y="268815"/>
                        <a:pt x="146032" y="268734"/>
                        <a:pt x="146321" y="268723"/>
                      </a:cubicBezTo>
                      <a:lnTo>
                        <a:pt x="146819" y="268700"/>
                      </a:lnTo>
                      <a:lnTo>
                        <a:pt x="147027" y="268700"/>
                      </a:lnTo>
                      <a:lnTo>
                        <a:pt x="147235" y="268491"/>
                      </a:lnTo>
                      <a:lnTo>
                        <a:pt x="147756" y="268029"/>
                      </a:lnTo>
                      <a:cubicBezTo>
                        <a:pt x="147941" y="267867"/>
                        <a:pt x="148149" y="267751"/>
                        <a:pt x="148358" y="267670"/>
                      </a:cubicBezTo>
                      <a:lnTo>
                        <a:pt x="148867" y="267485"/>
                      </a:lnTo>
                      <a:cubicBezTo>
                        <a:pt x="149156" y="267369"/>
                        <a:pt x="149480" y="267323"/>
                        <a:pt x="149804" y="267369"/>
                      </a:cubicBezTo>
                      <a:lnTo>
                        <a:pt x="150220" y="267404"/>
                      </a:lnTo>
                      <a:cubicBezTo>
                        <a:pt x="150834" y="267473"/>
                        <a:pt x="151389" y="267820"/>
                        <a:pt x="151701" y="268329"/>
                      </a:cubicBezTo>
                      <a:lnTo>
                        <a:pt x="152557" y="269695"/>
                      </a:lnTo>
                      <a:cubicBezTo>
                        <a:pt x="152638" y="269845"/>
                        <a:pt x="152719" y="269984"/>
                        <a:pt x="152754" y="270134"/>
                      </a:cubicBezTo>
                      <a:lnTo>
                        <a:pt x="152928" y="270643"/>
                      </a:lnTo>
                      <a:lnTo>
                        <a:pt x="153194" y="271928"/>
                      </a:lnTo>
                      <a:lnTo>
                        <a:pt x="153460" y="273455"/>
                      </a:lnTo>
                      <a:lnTo>
                        <a:pt x="153541" y="273721"/>
                      </a:lnTo>
                      <a:lnTo>
                        <a:pt x="154073" y="274936"/>
                      </a:lnTo>
                      <a:lnTo>
                        <a:pt x="154177" y="275098"/>
                      </a:lnTo>
                      <a:lnTo>
                        <a:pt x="154663" y="275607"/>
                      </a:lnTo>
                      <a:lnTo>
                        <a:pt x="154779" y="275699"/>
                      </a:lnTo>
                      <a:lnTo>
                        <a:pt x="155091" y="275850"/>
                      </a:lnTo>
                      <a:cubicBezTo>
                        <a:pt x="155091" y="275850"/>
                        <a:pt x="155577" y="276081"/>
                        <a:pt x="155554" y="276058"/>
                      </a:cubicBezTo>
                      <a:lnTo>
                        <a:pt x="155843" y="276197"/>
                      </a:lnTo>
                      <a:lnTo>
                        <a:pt x="156676" y="276382"/>
                      </a:lnTo>
                      <a:cubicBezTo>
                        <a:pt x="156676" y="276382"/>
                        <a:pt x="157208" y="276498"/>
                        <a:pt x="157185" y="276486"/>
                      </a:cubicBezTo>
                      <a:lnTo>
                        <a:pt x="157451" y="276544"/>
                      </a:lnTo>
                      <a:lnTo>
                        <a:pt x="158539" y="276486"/>
                      </a:lnTo>
                      <a:lnTo>
                        <a:pt x="158713" y="276428"/>
                      </a:lnTo>
                      <a:lnTo>
                        <a:pt x="159106" y="276266"/>
                      </a:lnTo>
                      <a:lnTo>
                        <a:pt x="159476" y="276093"/>
                      </a:lnTo>
                      <a:lnTo>
                        <a:pt x="159835" y="275884"/>
                      </a:lnTo>
                      <a:cubicBezTo>
                        <a:pt x="159835" y="275884"/>
                        <a:pt x="160286" y="275618"/>
                        <a:pt x="160274" y="275630"/>
                      </a:cubicBezTo>
                      <a:lnTo>
                        <a:pt x="160726" y="275352"/>
                      </a:lnTo>
                      <a:cubicBezTo>
                        <a:pt x="160726" y="275352"/>
                        <a:pt x="161177" y="275075"/>
                        <a:pt x="161177" y="275075"/>
                      </a:cubicBezTo>
                      <a:cubicBezTo>
                        <a:pt x="161177" y="275075"/>
                        <a:pt x="161628" y="274797"/>
                        <a:pt x="161616" y="274797"/>
                      </a:cubicBezTo>
                      <a:lnTo>
                        <a:pt x="162068" y="274519"/>
                      </a:lnTo>
                      <a:lnTo>
                        <a:pt x="164231" y="273154"/>
                      </a:lnTo>
                      <a:lnTo>
                        <a:pt x="164509" y="272923"/>
                      </a:lnTo>
                      <a:lnTo>
                        <a:pt x="164856" y="272599"/>
                      </a:lnTo>
                      <a:lnTo>
                        <a:pt x="165539" y="272032"/>
                      </a:lnTo>
                      <a:lnTo>
                        <a:pt x="167355" y="270898"/>
                      </a:lnTo>
                      <a:cubicBezTo>
                        <a:pt x="167968" y="270505"/>
                        <a:pt x="168732" y="270481"/>
                        <a:pt x="169380" y="270817"/>
                      </a:cubicBezTo>
                      <a:lnTo>
                        <a:pt x="170166" y="271245"/>
                      </a:lnTo>
                      <a:lnTo>
                        <a:pt x="170456" y="271338"/>
                      </a:lnTo>
                      <a:lnTo>
                        <a:pt x="170664" y="271407"/>
                      </a:lnTo>
                      <a:lnTo>
                        <a:pt x="172295" y="270620"/>
                      </a:lnTo>
                      <a:lnTo>
                        <a:pt x="172608" y="270412"/>
                      </a:lnTo>
                      <a:lnTo>
                        <a:pt x="174262" y="269244"/>
                      </a:lnTo>
                      <a:lnTo>
                        <a:pt x="174459" y="269058"/>
                      </a:lnTo>
                      <a:lnTo>
                        <a:pt x="175060" y="268353"/>
                      </a:lnTo>
                      <a:cubicBezTo>
                        <a:pt x="175060" y="268353"/>
                        <a:pt x="175408" y="267936"/>
                        <a:pt x="175396" y="267948"/>
                      </a:cubicBezTo>
                      <a:lnTo>
                        <a:pt x="175685" y="267601"/>
                      </a:lnTo>
                      <a:lnTo>
                        <a:pt x="176576" y="266305"/>
                      </a:lnTo>
                      <a:lnTo>
                        <a:pt x="177270" y="265460"/>
                      </a:lnTo>
                      <a:lnTo>
                        <a:pt x="177502" y="265125"/>
                      </a:lnTo>
                      <a:lnTo>
                        <a:pt x="177571" y="265020"/>
                      </a:lnTo>
                      <a:lnTo>
                        <a:pt x="177224" y="264859"/>
                      </a:lnTo>
                      <a:lnTo>
                        <a:pt x="176483" y="264373"/>
                      </a:lnTo>
                      <a:lnTo>
                        <a:pt x="175546" y="263621"/>
                      </a:lnTo>
                      <a:cubicBezTo>
                        <a:pt x="175384" y="263505"/>
                        <a:pt x="175269" y="263366"/>
                        <a:pt x="175141" y="263204"/>
                      </a:cubicBezTo>
                      <a:lnTo>
                        <a:pt x="174910" y="262857"/>
                      </a:lnTo>
                      <a:lnTo>
                        <a:pt x="174806" y="262741"/>
                      </a:lnTo>
                      <a:lnTo>
                        <a:pt x="172342" y="261064"/>
                      </a:lnTo>
                      <a:lnTo>
                        <a:pt x="171670" y="260439"/>
                      </a:lnTo>
                      <a:cubicBezTo>
                        <a:pt x="171520" y="260288"/>
                        <a:pt x="171404" y="260127"/>
                        <a:pt x="171323" y="259941"/>
                      </a:cubicBezTo>
                      <a:lnTo>
                        <a:pt x="170328" y="257951"/>
                      </a:lnTo>
                      <a:lnTo>
                        <a:pt x="169669" y="256413"/>
                      </a:lnTo>
                      <a:cubicBezTo>
                        <a:pt x="169495" y="256008"/>
                        <a:pt x="169472" y="255556"/>
                        <a:pt x="169576" y="255117"/>
                      </a:cubicBezTo>
                      <a:lnTo>
                        <a:pt x="169727" y="254608"/>
                      </a:lnTo>
                      <a:lnTo>
                        <a:pt x="170062" y="253486"/>
                      </a:lnTo>
                      <a:cubicBezTo>
                        <a:pt x="170120" y="253324"/>
                        <a:pt x="170178" y="253173"/>
                        <a:pt x="170271" y="253034"/>
                      </a:cubicBezTo>
                      <a:lnTo>
                        <a:pt x="170537" y="252606"/>
                      </a:lnTo>
                      <a:cubicBezTo>
                        <a:pt x="170687" y="252375"/>
                        <a:pt x="170861" y="252178"/>
                        <a:pt x="171069" y="252028"/>
                      </a:cubicBezTo>
                      <a:lnTo>
                        <a:pt x="172203" y="251229"/>
                      </a:lnTo>
                      <a:lnTo>
                        <a:pt x="172261" y="251172"/>
                      </a:lnTo>
                      <a:lnTo>
                        <a:pt x="172932" y="249968"/>
                      </a:lnTo>
                      <a:lnTo>
                        <a:pt x="173417" y="249286"/>
                      </a:lnTo>
                      <a:lnTo>
                        <a:pt x="174632" y="247967"/>
                      </a:lnTo>
                      <a:cubicBezTo>
                        <a:pt x="175037" y="247550"/>
                        <a:pt x="175581" y="247307"/>
                        <a:pt x="176159" y="247342"/>
                      </a:cubicBezTo>
                      <a:lnTo>
                        <a:pt x="176692" y="247354"/>
                      </a:lnTo>
                      <a:lnTo>
                        <a:pt x="179318" y="247516"/>
                      </a:lnTo>
                      <a:lnTo>
                        <a:pt x="179607" y="247504"/>
                      </a:lnTo>
                      <a:lnTo>
                        <a:pt x="181123" y="247238"/>
                      </a:lnTo>
                      <a:cubicBezTo>
                        <a:pt x="181273" y="247215"/>
                        <a:pt x="181412" y="247215"/>
                        <a:pt x="181574" y="247215"/>
                      </a:cubicBezTo>
                      <a:lnTo>
                        <a:pt x="182095" y="247249"/>
                      </a:lnTo>
                      <a:lnTo>
                        <a:pt x="183298" y="247411"/>
                      </a:lnTo>
                      <a:cubicBezTo>
                        <a:pt x="183298" y="247411"/>
                        <a:pt x="183830" y="247492"/>
                        <a:pt x="183784" y="247492"/>
                      </a:cubicBezTo>
                      <a:cubicBezTo>
                        <a:pt x="183784" y="247492"/>
                        <a:pt x="184316" y="247550"/>
                        <a:pt x="184281" y="247550"/>
                      </a:cubicBezTo>
                      <a:lnTo>
                        <a:pt x="186422" y="247747"/>
                      </a:lnTo>
                      <a:cubicBezTo>
                        <a:pt x="186908" y="247805"/>
                        <a:pt x="187359" y="248013"/>
                        <a:pt x="187694" y="248372"/>
                      </a:cubicBezTo>
                      <a:lnTo>
                        <a:pt x="188238" y="248996"/>
                      </a:lnTo>
                      <a:lnTo>
                        <a:pt x="189164" y="250420"/>
                      </a:lnTo>
                      <a:lnTo>
                        <a:pt x="189592" y="251391"/>
                      </a:lnTo>
                      <a:lnTo>
                        <a:pt x="190182" y="253497"/>
                      </a:lnTo>
                      <a:lnTo>
                        <a:pt x="191096" y="257107"/>
                      </a:lnTo>
                      <a:lnTo>
                        <a:pt x="191212" y="257477"/>
                      </a:lnTo>
                      <a:lnTo>
                        <a:pt x="191617" y="258438"/>
                      </a:lnTo>
                      <a:lnTo>
                        <a:pt x="192322" y="260566"/>
                      </a:lnTo>
                      <a:lnTo>
                        <a:pt x="193016" y="263297"/>
                      </a:lnTo>
                      <a:cubicBezTo>
                        <a:pt x="193074" y="263540"/>
                        <a:pt x="193097" y="263760"/>
                        <a:pt x="193074" y="264003"/>
                      </a:cubicBezTo>
                      <a:lnTo>
                        <a:pt x="193016" y="264535"/>
                      </a:lnTo>
                      <a:lnTo>
                        <a:pt x="192785" y="266178"/>
                      </a:lnTo>
                      <a:cubicBezTo>
                        <a:pt x="192762" y="266340"/>
                        <a:pt x="192716" y="266502"/>
                        <a:pt x="192646" y="266664"/>
                      </a:cubicBezTo>
                      <a:lnTo>
                        <a:pt x="192461" y="267161"/>
                      </a:lnTo>
                      <a:lnTo>
                        <a:pt x="191790" y="268711"/>
                      </a:lnTo>
                      <a:lnTo>
                        <a:pt x="191027" y="270239"/>
                      </a:lnTo>
                      <a:lnTo>
                        <a:pt x="190564" y="271002"/>
                      </a:lnTo>
                      <a:lnTo>
                        <a:pt x="189198" y="272749"/>
                      </a:lnTo>
                      <a:lnTo>
                        <a:pt x="187729" y="274288"/>
                      </a:lnTo>
                      <a:lnTo>
                        <a:pt x="187544" y="274566"/>
                      </a:lnTo>
                      <a:lnTo>
                        <a:pt x="187451" y="274716"/>
                      </a:lnTo>
                      <a:lnTo>
                        <a:pt x="188666" y="275329"/>
                      </a:lnTo>
                      <a:lnTo>
                        <a:pt x="189279" y="275699"/>
                      </a:lnTo>
                      <a:lnTo>
                        <a:pt x="191617" y="277250"/>
                      </a:lnTo>
                      <a:lnTo>
                        <a:pt x="194127" y="279309"/>
                      </a:lnTo>
                      <a:lnTo>
                        <a:pt x="195770" y="280408"/>
                      </a:lnTo>
                      <a:lnTo>
                        <a:pt x="196059" y="280570"/>
                      </a:lnTo>
                      <a:lnTo>
                        <a:pt x="196418" y="280721"/>
                      </a:lnTo>
                      <a:lnTo>
                        <a:pt x="196904" y="280917"/>
                      </a:lnTo>
                      <a:lnTo>
                        <a:pt x="197910" y="281276"/>
                      </a:lnTo>
                      <a:lnTo>
                        <a:pt x="199021" y="281797"/>
                      </a:lnTo>
                      <a:cubicBezTo>
                        <a:pt x="199021" y="281797"/>
                        <a:pt x="199507" y="282028"/>
                        <a:pt x="199484" y="282028"/>
                      </a:cubicBezTo>
                      <a:cubicBezTo>
                        <a:pt x="199484" y="282028"/>
                        <a:pt x="199970" y="282236"/>
                        <a:pt x="199935" y="282236"/>
                      </a:cubicBezTo>
                      <a:lnTo>
                        <a:pt x="200433" y="282445"/>
                      </a:lnTo>
                      <a:cubicBezTo>
                        <a:pt x="200548" y="282502"/>
                        <a:pt x="200664" y="282560"/>
                        <a:pt x="200768" y="282641"/>
                      </a:cubicBezTo>
                      <a:lnTo>
                        <a:pt x="201208" y="282954"/>
                      </a:lnTo>
                      <a:lnTo>
                        <a:pt x="202168" y="283787"/>
                      </a:lnTo>
                      <a:cubicBezTo>
                        <a:pt x="202342" y="283949"/>
                        <a:pt x="202492" y="284122"/>
                        <a:pt x="202608" y="284330"/>
                      </a:cubicBezTo>
                      <a:lnTo>
                        <a:pt x="202955" y="284967"/>
                      </a:lnTo>
                      <a:lnTo>
                        <a:pt x="204390" y="288391"/>
                      </a:lnTo>
                      <a:lnTo>
                        <a:pt x="205026" y="289733"/>
                      </a:lnTo>
                      <a:lnTo>
                        <a:pt x="205061" y="289814"/>
                      </a:lnTo>
                      <a:lnTo>
                        <a:pt x="206854" y="291295"/>
                      </a:lnTo>
                      <a:cubicBezTo>
                        <a:pt x="206993" y="291399"/>
                        <a:pt x="207108" y="291538"/>
                        <a:pt x="207212" y="291689"/>
                      </a:cubicBezTo>
                      <a:lnTo>
                        <a:pt x="207675" y="292383"/>
                      </a:lnTo>
                      <a:lnTo>
                        <a:pt x="208624" y="294407"/>
                      </a:lnTo>
                      <a:cubicBezTo>
                        <a:pt x="208798" y="294812"/>
                        <a:pt x="208832" y="295252"/>
                        <a:pt x="208728" y="295680"/>
                      </a:cubicBezTo>
                      <a:lnTo>
                        <a:pt x="208219" y="297786"/>
                      </a:lnTo>
                      <a:lnTo>
                        <a:pt x="207606" y="299498"/>
                      </a:lnTo>
                      <a:cubicBezTo>
                        <a:pt x="207606" y="299498"/>
                        <a:pt x="207432" y="299996"/>
                        <a:pt x="207444" y="299949"/>
                      </a:cubicBezTo>
                      <a:cubicBezTo>
                        <a:pt x="207444" y="299949"/>
                        <a:pt x="207270" y="300458"/>
                        <a:pt x="207282" y="300447"/>
                      </a:cubicBezTo>
                      <a:lnTo>
                        <a:pt x="206761" y="302055"/>
                      </a:lnTo>
                      <a:lnTo>
                        <a:pt x="206761" y="302090"/>
                      </a:lnTo>
                      <a:lnTo>
                        <a:pt x="206865" y="302772"/>
                      </a:lnTo>
                      <a:lnTo>
                        <a:pt x="207016" y="302876"/>
                      </a:lnTo>
                      <a:lnTo>
                        <a:pt x="207305" y="303038"/>
                      </a:lnTo>
                      <a:lnTo>
                        <a:pt x="208474" y="303571"/>
                      </a:lnTo>
                      <a:lnTo>
                        <a:pt x="208705" y="303605"/>
                      </a:lnTo>
                      <a:lnTo>
                        <a:pt x="210649" y="303883"/>
                      </a:lnTo>
                      <a:lnTo>
                        <a:pt x="210996" y="303871"/>
                      </a:lnTo>
                      <a:lnTo>
                        <a:pt x="214744" y="303709"/>
                      </a:lnTo>
                      <a:cubicBezTo>
                        <a:pt x="214999" y="303698"/>
                        <a:pt x="215265" y="303733"/>
                        <a:pt x="215508" y="303814"/>
                      </a:cubicBezTo>
                      <a:lnTo>
                        <a:pt x="216005" y="303999"/>
                      </a:lnTo>
                      <a:lnTo>
                        <a:pt x="218597" y="305144"/>
                      </a:lnTo>
                      <a:lnTo>
                        <a:pt x="219465" y="305665"/>
                      </a:lnTo>
                      <a:lnTo>
                        <a:pt x="220737" y="306671"/>
                      </a:lnTo>
                      <a:lnTo>
                        <a:pt x="222184" y="307851"/>
                      </a:lnTo>
                      <a:lnTo>
                        <a:pt x="224012" y="309703"/>
                      </a:lnTo>
                      <a:lnTo>
                        <a:pt x="224347" y="309980"/>
                      </a:lnTo>
                      <a:lnTo>
                        <a:pt x="225550" y="310975"/>
                      </a:lnTo>
                      <a:lnTo>
                        <a:pt x="225921" y="311288"/>
                      </a:lnTo>
                      <a:lnTo>
                        <a:pt x="226256" y="311542"/>
                      </a:lnTo>
                      <a:lnTo>
                        <a:pt x="226511" y="311693"/>
                      </a:lnTo>
                      <a:lnTo>
                        <a:pt x="227783" y="312236"/>
                      </a:lnTo>
                      <a:lnTo>
                        <a:pt x="230248" y="313035"/>
                      </a:lnTo>
                      <a:lnTo>
                        <a:pt x="231902" y="313729"/>
                      </a:lnTo>
                      <a:lnTo>
                        <a:pt x="233186" y="314365"/>
                      </a:lnTo>
                      <a:lnTo>
                        <a:pt x="234309" y="315117"/>
                      </a:lnTo>
                      <a:lnTo>
                        <a:pt x="234378" y="315129"/>
                      </a:lnTo>
                      <a:lnTo>
                        <a:pt x="235234" y="315244"/>
                      </a:lnTo>
                      <a:cubicBezTo>
                        <a:pt x="235234" y="315244"/>
                        <a:pt x="235766" y="315314"/>
                        <a:pt x="235755" y="315314"/>
                      </a:cubicBezTo>
                      <a:lnTo>
                        <a:pt x="236218" y="315372"/>
                      </a:lnTo>
                      <a:lnTo>
                        <a:pt x="238300" y="315511"/>
                      </a:lnTo>
                      <a:lnTo>
                        <a:pt x="238983" y="315603"/>
                      </a:lnTo>
                      <a:cubicBezTo>
                        <a:pt x="239434" y="315673"/>
                        <a:pt x="239850" y="315892"/>
                        <a:pt x="240163" y="316228"/>
                      </a:cubicBezTo>
                      <a:lnTo>
                        <a:pt x="241632" y="317836"/>
                      </a:lnTo>
                      <a:lnTo>
                        <a:pt x="242546" y="318935"/>
                      </a:lnTo>
                      <a:lnTo>
                        <a:pt x="244802" y="319444"/>
                      </a:lnTo>
                      <a:lnTo>
                        <a:pt x="244895" y="319433"/>
                      </a:lnTo>
                      <a:lnTo>
                        <a:pt x="246919" y="318993"/>
                      </a:lnTo>
                      <a:lnTo>
                        <a:pt x="249731" y="318565"/>
                      </a:lnTo>
                      <a:cubicBezTo>
                        <a:pt x="249893" y="318553"/>
                        <a:pt x="250043" y="318553"/>
                        <a:pt x="250194" y="318565"/>
                      </a:cubicBezTo>
                      <a:lnTo>
                        <a:pt x="251663" y="318738"/>
                      </a:lnTo>
                      <a:lnTo>
                        <a:pt x="252033" y="318738"/>
                      </a:lnTo>
                      <a:lnTo>
                        <a:pt x="253063" y="318704"/>
                      </a:lnTo>
                      <a:cubicBezTo>
                        <a:pt x="253375" y="318692"/>
                        <a:pt x="253688" y="318738"/>
                        <a:pt x="253977" y="318877"/>
                      </a:cubicBezTo>
                      <a:lnTo>
                        <a:pt x="255446" y="319537"/>
                      </a:lnTo>
                      <a:cubicBezTo>
                        <a:pt x="255446" y="319537"/>
                        <a:pt x="255944" y="319768"/>
                        <a:pt x="255932" y="319768"/>
                      </a:cubicBezTo>
                      <a:lnTo>
                        <a:pt x="256360" y="319953"/>
                      </a:lnTo>
                      <a:lnTo>
                        <a:pt x="260363" y="321434"/>
                      </a:lnTo>
                      <a:lnTo>
                        <a:pt x="263881" y="322880"/>
                      </a:lnTo>
                      <a:lnTo>
                        <a:pt x="265801" y="323725"/>
                      </a:lnTo>
                      <a:lnTo>
                        <a:pt x="266843" y="323054"/>
                      </a:lnTo>
                      <a:cubicBezTo>
                        <a:pt x="267132" y="322869"/>
                        <a:pt x="267467" y="322765"/>
                        <a:pt x="267803" y="322730"/>
                      </a:cubicBezTo>
                      <a:lnTo>
                        <a:pt x="268312" y="322707"/>
                      </a:lnTo>
                      <a:lnTo>
                        <a:pt x="269237" y="322788"/>
                      </a:lnTo>
                      <a:cubicBezTo>
                        <a:pt x="269596" y="322846"/>
                        <a:pt x="269932" y="322973"/>
                        <a:pt x="270209" y="323204"/>
                      </a:cubicBezTo>
                      <a:lnTo>
                        <a:pt x="270603" y="323517"/>
                      </a:lnTo>
                      <a:cubicBezTo>
                        <a:pt x="270741" y="323621"/>
                        <a:pt x="270857" y="323748"/>
                        <a:pt x="270961" y="323875"/>
                      </a:cubicBezTo>
                      <a:lnTo>
                        <a:pt x="271470" y="324581"/>
                      </a:lnTo>
                      <a:lnTo>
                        <a:pt x="272697" y="326930"/>
                      </a:lnTo>
                      <a:lnTo>
                        <a:pt x="272755" y="327034"/>
                      </a:lnTo>
                      <a:lnTo>
                        <a:pt x="274502" y="328457"/>
                      </a:lnTo>
                      <a:lnTo>
                        <a:pt x="274849" y="328723"/>
                      </a:lnTo>
                      <a:lnTo>
                        <a:pt x="276573" y="329915"/>
                      </a:lnTo>
                      <a:lnTo>
                        <a:pt x="276931" y="330146"/>
                      </a:lnTo>
                      <a:lnTo>
                        <a:pt x="278759" y="331153"/>
                      </a:lnTo>
                      <a:lnTo>
                        <a:pt x="279812" y="331835"/>
                      </a:lnTo>
                      <a:lnTo>
                        <a:pt x="282114" y="333490"/>
                      </a:lnTo>
                      <a:lnTo>
                        <a:pt x="284081" y="335086"/>
                      </a:lnTo>
                      <a:lnTo>
                        <a:pt x="284347" y="335237"/>
                      </a:lnTo>
                      <a:lnTo>
                        <a:pt x="285447" y="335769"/>
                      </a:lnTo>
                      <a:lnTo>
                        <a:pt x="285562" y="335619"/>
                      </a:lnTo>
                      <a:lnTo>
                        <a:pt x="285840" y="335202"/>
                      </a:lnTo>
                      <a:lnTo>
                        <a:pt x="289681" y="329406"/>
                      </a:lnTo>
                      <a:cubicBezTo>
                        <a:pt x="289889" y="329070"/>
                        <a:pt x="290225" y="328804"/>
                        <a:pt x="290607" y="328654"/>
                      </a:cubicBezTo>
                      <a:lnTo>
                        <a:pt x="291058" y="328469"/>
                      </a:lnTo>
                      <a:cubicBezTo>
                        <a:pt x="291231" y="328399"/>
                        <a:pt x="291416" y="328364"/>
                        <a:pt x="291602" y="328330"/>
                      </a:cubicBezTo>
                      <a:lnTo>
                        <a:pt x="295350" y="327971"/>
                      </a:lnTo>
                      <a:cubicBezTo>
                        <a:pt x="295894" y="327913"/>
                        <a:pt x="296461" y="328087"/>
                        <a:pt x="296877" y="328469"/>
                      </a:cubicBezTo>
                      <a:lnTo>
                        <a:pt x="300475" y="331708"/>
                      </a:lnTo>
                      <a:lnTo>
                        <a:pt x="304849" y="335700"/>
                      </a:lnTo>
                      <a:lnTo>
                        <a:pt x="305369" y="336290"/>
                      </a:lnTo>
                      <a:cubicBezTo>
                        <a:pt x="305450" y="336382"/>
                        <a:pt x="305531" y="336498"/>
                        <a:pt x="305601" y="336614"/>
                      </a:cubicBezTo>
                      <a:lnTo>
                        <a:pt x="306376" y="338014"/>
                      </a:lnTo>
                      <a:lnTo>
                        <a:pt x="306665" y="338627"/>
                      </a:lnTo>
                      <a:lnTo>
                        <a:pt x="306677" y="338685"/>
                      </a:lnTo>
                      <a:lnTo>
                        <a:pt x="308227" y="338292"/>
                      </a:lnTo>
                      <a:lnTo>
                        <a:pt x="308898" y="338176"/>
                      </a:lnTo>
                      <a:lnTo>
                        <a:pt x="312381" y="337655"/>
                      </a:lnTo>
                      <a:lnTo>
                        <a:pt x="313306" y="337655"/>
                      </a:lnTo>
                      <a:lnTo>
                        <a:pt x="315956" y="338095"/>
                      </a:lnTo>
                      <a:lnTo>
                        <a:pt x="316615" y="338257"/>
                      </a:lnTo>
                      <a:lnTo>
                        <a:pt x="319936" y="339217"/>
                      </a:lnTo>
                      <a:lnTo>
                        <a:pt x="320005" y="339217"/>
                      </a:lnTo>
                      <a:lnTo>
                        <a:pt x="320468" y="339136"/>
                      </a:lnTo>
                      <a:lnTo>
                        <a:pt x="321486" y="338963"/>
                      </a:lnTo>
                      <a:lnTo>
                        <a:pt x="321741" y="338893"/>
                      </a:lnTo>
                      <a:lnTo>
                        <a:pt x="323846" y="337887"/>
                      </a:lnTo>
                      <a:lnTo>
                        <a:pt x="324078" y="337748"/>
                      </a:lnTo>
                      <a:lnTo>
                        <a:pt x="326797" y="335445"/>
                      </a:lnTo>
                      <a:lnTo>
                        <a:pt x="328682" y="333629"/>
                      </a:lnTo>
                      <a:lnTo>
                        <a:pt x="329828" y="332507"/>
                      </a:lnTo>
                      <a:lnTo>
                        <a:pt x="330453" y="332021"/>
                      </a:lnTo>
                      <a:lnTo>
                        <a:pt x="333171" y="330066"/>
                      </a:lnTo>
                      <a:lnTo>
                        <a:pt x="335659" y="328700"/>
                      </a:lnTo>
                      <a:lnTo>
                        <a:pt x="336411" y="328388"/>
                      </a:lnTo>
                      <a:lnTo>
                        <a:pt x="338470" y="327647"/>
                      </a:lnTo>
                      <a:lnTo>
                        <a:pt x="339246" y="327439"/>
                      </a:lnTo>
                      <a:lnTo>
                        <a:pt x="342485" y="326768"/>
                      </a:lnTo>
                      <a:cubicBezTo>
                        <a:pt x="342717" y="326375"/>
                        <a:pt x="343052" y="326062"/>
                        <a:pt x="343457" y="325889"/>
                      </a:cubicBezTo>
                      <a:cubicBezTo>
                        <a:pt x="343457" y="325889"/>
                        <a:pt x="343955" y="325692"/>
                        <a:pt x="343908" y="325704"/>
                      </a:cubicBezTo>
                      <a:cubicBezTo>
                        <a:pt x="343908" y="325704"/>
                        <a:pt x="344406" y="325496"/>
                        <a:pt x="344394" y="325496"/>
                      </a:cubicBezTo>
                      <a:lnTo>
                        <a:pt x="345678" y="324917"/>
                      </a:lnTo>
                      <a:lnTo>
                        <a:pt x="345887" y="324755"/>
                      </a:lnTo>
                      <a:lnTo>
                        <a:pt x="347657" y="323309"/>
                      </a:lnTo>
                      <a:lnTo>
                        <a:pt x="347692" y="323239"/>
                      </a:lnTo>
                      <a:lnTo>
                        <a:pt x="348478" y="321562"/>
                      </a:lnTo>
                      <a:lnTo>
                        <a:pt x="348548" y="321273"/>
                      </a:lnTo>
                      <a:lnTo>
                        <a:pt x="349080" y="318716"/>
                      </a:lnTo>
                      <a:lnTo>
                        <a:pt x="349161" y="318253"/>
                      </a:lnTo>
                      <a:lnTo>
                        <a:pt x="349531" y="315627"/>
                      </a:lnTo>
                      <a:lnTo>
                        <a:pt x="350306" y="312029"/>
                      </a:lnTo>
                      <a:lnTo>
                        <a:pt x="350630" y="311276"/>
                      </a:lnTo>
                      <a:lnTo>
                        <a:pt x="352227" y="308477"/>
                      </a:lnTo>
                      <a:lnTo>
                        <a:pt x="353349" y="306591"/>
                      </a:lnTo>
                      <a:cubicBezTo>
                        <a:pt x="353349" y="306591"/>
                        <a:pt x="353627" y="306128"/>
                        <a:pt x="353615" y="306151"/>
                      </a:cubicBezTo>
                      <a:lnTo>
                        <a:pt x="353789" y="305839"/>
                      </a:lnTo>
                      <a:lnTo>
                        <a:pt x="354124" y="304890"/>
                      </a:lnTo>
                      <a:lnTo>
                        <a:pt x="353511" y="303629"/>
                      </a:lnTo>
                      <a:lnTo>
                        <a:pt x="353245" y="302854"/>
                      </a:lnTo>
                      <a:lnTo>
                        <a:pt x="352794" y="301234"/>
                      </a:lnTo>
                      <a:cubicBezTo>
                        <a:pt x="352794" y="301234"/>
                        <a:pt x="352643" y="300713"/>
                        <a:pt x="352643" y="300748"/>
                      </a:cubicBezTo>
                      <a:lnTo>
                        <a:pt x="352504" y="300262"/>
                      </a:lnTo>
                      <a:lnTo>
                        <a:pt x="351822" y="298342"/>
                      </a:lnTo>
                      <a:lnTo>
                        <a:pt x="351683" y="297994"/>
                      </a:lnTo>
                      <a:lnTo>
                        <a:pt x="350457" y="295738"/>
                      </a:lnTo>
                      <a:cubicBezTo>
                        <a:pt x="350376" y="295576"/>
                        <a:pt x="350306" y="295414"/>
                        <a:pt x="350272" y="295252"/>
                      </a:cubicBezTo>
                      <a:lnTo>
                        <a:pt x="349658" y="292615"/>
                      </a:lnTo>
                      <a:lnTo>
                        <a:pt x="349589" y="291689"/>
                      </a:lnTo>
                      <a:lnTo>
                        <a:pt x="349624" y="289468"/>
                      </a:lnTo>
                      <a:lnTo>
                        <a:pt x="349612" y="289005"/>
                      </a:lnTo>
                      <a:lnTo>
                        <a:pt x="349462" y="285592"/>
                      </a:lnTo>
                      <a:lnTo>
                        <a:pt x="349612" y="283452"/>
                      </a:lnTo>
                      <a:cubicBezTo>
                        <a:pt x="349612" y="283452"/>
                        <a:pt x="349647" y="282908"/>
                        <a:pt x="349647" y="282919"/>
                      </a:cubicBezTo>
                      <a:cubicBezTo>
                        <a:pt x="349647" y="282919"/>
                        <a:pt x="349670" y="282387"/>
                        <a:pt x="349670" y="282410"/>
                      </a:cubicBezTo>
                      <a:lnTo>
                        <a:pt x="349786" y="280270"/>
                      </a:lnTo>
                      <a:lnTo>
                        <a:pt x="349809" y="279738"/>
                      </a:lnTo>
                      <a:cubicBezTo>
                        <a:pt x="349809" y="279738"/>
                        <a:pt x="349832" y="279205"/>
                        <a:pt x="349832" y="279217"/>
                      </a:cubicBezTo>
                      <a:lnTo>
                        <a:pt x="349948" y="276544"/>
                      </a:lnTo>
                      <a:lnTo>
                        <a:pt x="350110" y="275665"/>
                      </a:lnTo>
                      <a:lnTo>
                        <a:pt x="350653" y="273525"/>
                      </a:lnTo>
                      <a:lnTo>
                        <a:pt x="351000" y="272588"/>
                      </a:lnTo>
                      <a:lnTo>
                        <a:pt x="352007" y="270690"/>
                      </a:lnTo>
                      <a:cubicBezTo>
                        <a:pt x="352007" y="270690"/>
                        <a:pt x="352250" y="270227"/>
                        <a:pt x="352238" y="270262"/>
                      </a:cubicBezTo>
                      <a:lnTo>
                        <a:pt x="353118" y="268469"/>
                      </a:lnTo>
                      <a:lnTo>
                        <a:pt x="353176" y="268295"/>
                      </a:lnTo>
                      <a:lnTo>
                        <a:pt x="353291" y="267242"/>
                      </a:lnTo>
                      <a:lnTo>
                        <a:pt x="353048" y="266872"/>
                      </a:lnTo>
                      <a:lnTo>
                        <a:pt x="352852" y="266606"/>
                      </a:lnTo>
                      <a:lnTo>
                        <a:pt x="351984" y="265680"/>
                      </a:lnTo>
                      <a:lnTo>
                        <a:pt x="351752" y="265530"/>
                      </a:lnTo>
                      <a:lnTo>
                        <a:pt x="350191" y="264593"/>
                      </a:lnTo>
                      <a:lnTo>
                        <a:pt x="349300" y="263841"/>
                      </a:lnTo>
                      <a:cubicBezTo>
                        <a:pt x="349196" y="263748"/>
                        <a:pt x="349103" y="263644"/>
                        <a:pt x="349011" y="263517"/>
                      </a:cubicBezTo>
                      <a:lnTo>
                        <a:pt x="348721" y="263112"/>
                      </a:lnTo>
                      <a:cubicBezTo>
                        <a:pt x="348525" y="262857"/>
                        <a:pt x="348397" y="262568"/>
                        <a:pt x="348351" y="262244"/>
                      </a:cubicBezTo>
                      <a:lnTo>
                        <a:pt x="348177" y="261191"/>
                      </a:lnTo>
                      <a:cubicBezTo>
                        <a:pt x="348143" y="261006"/>
                        <a:pt x="348143" y="260798"/>
                        <a:pt x="348166" y="260601"/>
                      </a:cubicBezTo>
                      <a:lnTo>
                        <a:pt x="348235" y="260081"/>
                      </a:lnTo>
                      <a:lnTo>
                        <a:pt x="348374" y="259410"/>
                      </a:lnTo>
                      <a:lnTo>
                        <a:pt x="348640" y="258276"/>
                      </a:lnTo>
                      <a:cubicBezTo>
                        <a:pt x="348849" y="257431"/>
                        <a:pt x="349601" y="256818"/>
                        <a:pt x="350468" y="256760"/>
                      </a:cubicBezTo>
                      <a:lnTo>
                        <a:pt x="351105" y="256726"/>
                      </a:lnTo>
                      <a:lnTo>
                        <a:pt x="351255" y="256621"/>
                      </a:lnTo>
                      <a:cubicBezTo>
                        <a:pt x="351417" y="256483"/>
                        <a:pt x="351602" y="256378"/>
                        <a:pt x="351787" y="256297"/>
                      </a:cubicBezTo>
                      <a:lnTo>
                        <a:pt x="352296" y="256112"/>
                      </a:lnTo>
                      <a:lnTo>
                        <a:pt x="352979" y="255904"/>
                      </a:lnTo>
                      <a:lnTo>
                        <a:pt x="353916" y="255719"/>
                      </a:lnTo>
                      <a:cubicBezTo>
                        <a:pt x="353916" y="255719"/>
                        <a:pt x="354448" y="255684"/>
                        <a:pt x="354414" y="255684"/>
                      </a:cubicBezTo>
                      <a:lnTo>
                        <a:pt x="354911" y="255650"/>
                      </a:lnTo>
                      <a:lnTo>
                        <a:pt x="355374" y="255580"/>
                      </a:lnTo>
                      <a:cubicBezTo>
                        <a:pt x="355374" y="255580"/>
                        <a:pt x="355906" y="255499"/>
                        <a:pt x="355871" y="255511"/>
                      </a:cubicBezTo>
                      <a:cubicBezTo>
                        <a:pt x="355871" y="255511"/>
                        <a:pt x="356404" y="255418"/>
                        <a:pt x="356380" y="255430"/>
                      </a:cubicBezTo>
                      <a:lnTo>
                        <a:pt x="357294" y="255268"/>
                      </a:lnTo>
                      <a:lnTo>
                        <a:pt x="357618" y="255164"/>
                      </a:lnTo>
                      <a:lnTo>
                        <a:pt x="359134" y="254620"/>
                      </a:lnTo>
                      <a:lnTo>
                        <a:pt x="360441" y="254308"/>
                      </a:lnTo>
                      <a:lnTo>
                        <a:pt x="361355" y="254250"/>
                      </a:lnTo>
                      <a:cubicBezTo>
                        <a:pt x="361621" y="254250"/>
                        <a:pt x="361876" y="254308"/>
                        <a:pt x="362131" y="254400"/>
                      </a:cubicBezTo>
                      <a:lnTo>
                        <a:pt x="362628" y="254597"/>
                      </a:lnTo>
                      <a:lnTo>
                        <a:pt x="363369" y="255002"/>
                      </a:lnTo>
                      <a:lnTo>
                        <a:pt x="364040" y="255522"/>
                      </a:lnTo>
                      <a:lnTo>
                        <a:pt x="364988" y="256483"/>
                      </a:lnTo>
                      <a:lnTo>
                        <a:pt x="365439" y="257073"/>
                      </a:lnTo>
                      <a:lnTo>
                        <a:pt x="365844" y="257744"/>
                      </a:lnTo>
                      <a:lnTo>
                        <a:pt x="366168" y="258600"/>
                      </a:lnTo>
                      <a:lnTo>
                        <a:pt x="366411" y="259630"/>
                      </a:lnTo>
                      <a:lnTo>
                        <a:pt x="366504" y="259826"/>
                      </a:lnTo>
                      <a:lnTo>
                        <a:pt x="366967" y="260601"/>
                      </a:lnTo>
                      <a:lnTo>
                        <a:pt x="367163" y="260891"/>
                      </a:lnTo>
                      <a:lnTo>
                        <a:pt x="367348" y="261099"/>
                      </a:lnTo>
                      <a:lnTo>
                        <a:pt x="367487" y="261215"/>
                      </a:lnTo>
                      <a:lnTo>
                        <a:pt x="367684" y="261319"/>
                      </a:lnTo>
                      <a:lnTo>
                        <a:pt x="367950" y="261458"/>
                      </a:lnTo>
                      <a:lnTo>
                        <a:pt x="368158" y="261515"/>
                      </a:lnTo>
                      <a:lnTo>
                        <a:pt x="368216" y="261515"/>
                      </a:lnTo>
                      <a:lnTo>
                        <a:pt x="368378" y="261492"/>
                      </a:lnTo>
                      <a:lnTo>
                        <a:pt x="369246" y="261261"/>
                      </a:lnTo>
                      <a:lnTo>
                        <a:pt x="369581" y="261122"/>
                      </a:lnTo>
                      <a:lnTo>
                        <a:pt x="371039" y="260463"/>
                      </a:lnTo>
                      <a:lnTo>
                        <a:pt x="371051" y="260451"/>
                      </a:lnTo>
                      <a:lnTo>
                        <a:pt x="371085" y="259444"/>
                      </a:lnTo>
                      <a:cubicBezTo>
                        <a:pt x="371085" y="259444"/>
                        <a:pt x="371109" y="258912"/>
                        <a:pt x="371097" y="258947"/>
                      </a:cubicBezTo>
                      <a:lnTo>
                        <a:pt x="371109" y="258507"/>
                      </a:lnTo>
                      <a:lnTo>
                        <a:pt x="371085" y="258068"/>
                      </a:lnTo>
                      <a:lnTo>
                        <a:pt x="371085" y="257015"/>
                      </a:lnTo>
                      <a:lnTo>
                        <a:pt x="370669" y="254527"/>
                      </a:lnTo>
                      <a:lnTo>
                        <a:pt x="370438" y="252884"/>
                      </a:lnTo>
                      <a:cubicBezTo>
                        <a:pt x="370438" y="252884"/>
                        <a:pt x="370357" y="252352"/>
                        <a:pt x="370357" y="252375"/>
                      </a:cubicBezTo>
                      <a:cubicBezTo>
                        <a:pt x="370357" y="252375"/>
                        <a:pt x="370276" y="251843"/>
                        <a:pt x="370287" y="251855"/>
                      </a:cubicBezTo>
                      <a:lnTo>
                        <a:pt x="370114" y="250802"/>
                      </a:lnTo>
                      <a:lnTo>
                        <a:pt x="370033" y="249923"/>
                      </a:lnTo>
                      <a:lnTo>
                        <a:pt x="370056" y="248314"/>
                      </a:lnTo>
                      <a:lnTo>
                        <a:pt x="370125" y="247458"/>
                      </a:lnTo>
                      <a:lnTo>
                        <a:pt x="370542" y="245283"/>
                      </a:lnTo>
                      <a:lnTo>
                        <a:pt x="370958" y="243640"/>
                      </a:lnTo>
                      <a:lnTo>
                        <a:pt x="371548" y="241534"/>
                      </a:lnTo>
                      <a:lnTo>
                        <a:pt x="371780" y="240898"/>
                      </a:lnTo>
                      <a:lnTo>
                        <a:pt x="372821" y="238411"/>
                      </a:lnTo>
                      <a:lnTo>
                        <a:pt x="372937" y="238017"/>
                      </a:lnTo>
                      <a:lnTo>
                        <a:pt x="373261" y="236976"/>
                      </a:lnTo>
                      <a:lnTo>
                        <a:pt x="373018" y="236895"/>
                      </a:lnTo>
                      <a:cubicBezTo>
                        <a:pt x="373018" y="236895"/>
                        <a:pt x="372509" y="236722"/>
                        <a:pt x="372509" y="236733"/>
                      </a:cubicBezTo>
                      <a:cubicBezTo>
                        <a:pt x="372509" y="236733"/>
                        <a:pt x="371999" y="236560"/>
                        <a:pt x="372046" y="236571"/>
                      </a:cubicBezTo>
                      <a:cubicBezTo>
                        <a:pt x="372046" y="236571"/>
                        <a:pt x="371537" y="236409"/>
                        <a:pt x="371548" y="236409"/>
                      </a:cubicBezTo>
                      <a:lnTo>
                        <a:pt x="370519" y="236097"/>
                      </a:lnTo>
                      <a:cubicBezTo>
                        <a:pt x="370519" y="236097"/>
                        <a:pt x="369998" y="235935"/>
                        <a:pt x="370009" y="235935"/>
                      </a:cubicBezTo>
                      <a:lnTo>
                        <a:pt x="369593" y="235819"/>
                      </a:lnTo>
                      <a:lnTo>
                        <a:pt x="365474" y="235032"/>
                      </a:lnTo>
                      <a:lnTo>
                        <a:pt x="363554" y="234570"/>
                      </a:lnTo>
                      <a:lnTo>
                        <a:pt x="362836" y="234280"/>
                      </a:lnTo>
                      <a:lnTo>
                        <a:pt x="359701" y="232510"/>
                      </a:lnTo>
                      <a:lnTo>
                        <a:pt x="358023" y="231110"/>
                      </a:lnTo>
                      <a:cubicBezTo>
                        <a:pt x="357884" y="230995"/>
                        <a:pt x="357769" y="230856"/>
                        <a:pt x="357665" y="230705"/>
                      </a:cubicBezTo>
                      <a:lnTo>
                        <a:pt x="357225" y="230023"/>
                      </a:lnTo>
                      <a:lnTo>
                        <a:pt x="356531" y="228565"/>
                      </a:lnTo>
                      <a:cubicBezTo>
                        <a:pt x="356415" y="228322"/>
                        <a:pt x="356346" y="228079"/>
                        <a:pt x="356334" y="227824"/>
                      </a:cubicBezTo>
                      <a:lnTo>
                        <a:pt x="356195" y="225673"/>
                      </a:lnTo>
                      <a:lnTo>
                        <a:pt x="356207" y="224735"/>
                      </a:lnTo>
                      <a:lnTo>
                        <a:pt x="356600" y="222028"/>
                      </a:lnTo>
                      <a:lnTo>
                        <a:pt x="357063" y="220281"/>
                      </a:lnTo>
                      <a:lnTo>
                        <a:pt x="357352" y="219402"/>
                      </a:lnTo>
                      <a:lnTo>
                        <a:pt x="358787" y="216521"/>
                      </a:lnTo>
                      <a:lnTo>
                        <a:pt x="360083" y="214091"/>
                      </a:lnTo>
                      <a:lnTo>
                        <a:pt x="360441" y="213513"/>
                      </a:lnTo>
                      <a:cubicBezTo>
                        <a:pt x="360522" y="213374"/>
                        <a:pt x="360615" y="213270"/>
                        <a:pt x="360719" y="213166"/>
                      </a:cubicBezTo>
                      <a:lnTo>
                        <a:pt x="361864" y="212043"/>
                      </a:lnTo>
                      <a:cubicBezTo>
                        <a:pt x="361969" y="211939"/>
                        <a:pt x="362096" y="211847"/>
                        <a:pt x="362223" y="211766"/>
                      </a:cubicBezTo>
                      <a:lnTo>
                        <a:pt x="362663" y="211500"/>
                      </a:lnTo>
                      <a:cubicBezTo>
                        <a:pt x="362813" y="211407"/>
                        <a:pt x="362987" y="211326"/>
                        <a:pt x="363160" y="211268"/>
                      </a:cubicBezTo>
                      <a:lnTo>
                        <a:pt x="365220" y="210667"/>
                      </a:lnTo>
                      <a:lnTo>
                        <a:pt x="366018" y="210528"/>
                      </a:lnTo>
                      <a:lnTo>
                        <a:pt x="368390" y="210366"/>
                      </a:lnTo>
                      <a:cubicBezTo>
                        <a:pt x="368783" y="210354"/>
                        <a:pt x="369176" y="210458"/>
                        <a:pt x="369512" y="210678"/>
                      </a:cubicBezTo>
                      <a:lnTo>
                        <a:pt x="371317" y="211824"/>
                      </a:lnTo>
                      <a:cubicBezTo>
                        <a:pt x="371583" y="211986"/>
                        <a:pt x="371814" y="212229"/>
                        <a:pt x="371976" y="212495"/>
                      </a:cubicBezTo>
                      <a:lnTo>
                        <a:pt x="372335" y="213119"/>
                      </a:lnTo>
                      <a:lnTo>
                        <a:pt x="373249" y="215075"/>
                      </a:lnTo>
                      <a:lnTo>
                        <a:pt x="374313" y="217504"/>
                      </a:lnTo>
                      <a:lnTo>
                        <a:pt x="374337" y="217539"/>
                      </a:lnTo>
                      <a:lnTo>
                        <a:pt x="374394" y="217597"/>
                      </a:lnTo>
                      <a:lnTo>
                        <a:pt x="375343" y="217065"/>
                      </a:lnTo>
                      <a:lnTo>
                        <a:pt x="378675" y="215271"/>
                      </a:lnTo>
                      <a:lnTo>
                        <a:pt x="379508" y="214982"/>
                      </a:lnTo>
                      <a:cubicBezTo>
                        <a:pt x="379971" y="214832"/>
                        <a:pt x="380503" y="214878"/>
                        <a:pt x="380943" y="215075"/>
                      </a:cubicBezTo>
                      <a:lnTo>
                        <a:pt x="381915" y="215526"/>
                      </a:lnTo>
                      <a:cubicBezTo>
                        <a:pt x="382077" y="215595"/>
                        <a:pt x="382227" y="215688"/>
                        <a:pt x="382354" y="215804"/>
                      </a:cubicBezTo>
                      <a:lnTo>
                        <a:pt x="382759" y="216128"/>
                      </a:lnTo>
                      <a:cubicBezTo>
                        <a:pt x="382933" y="216278"/>
                        <a:pt x="383083" y="216451"/>
                        <a:pt x="383199" y="216648"/>
                      </a:cubicBezTo>
                      <a:lnTo>
                        <a:pt x="383477" y="217111"/>
                      </a:lnTo>
                      <a:lnTo>
                        <a:pt x="384483" y="218927"/>
                      </a:lnTo>
                      <a:lnTo>
                        <a:pt x="384691" y="219240"/>
                      </a:lnTo>
                      <a:lnTo>
                        <a:pt x="385200" y="219922"/>
                      </a:lnTo>
                      <a:lnTo>
                        <a:pt x="385802" y="219517"/>
                      </a:lnTo>
                      <a:lnTo>
                        <a:pt x="386462" y="219170"/>
                      </a:lnTo>
                      <a:lnTo>
                        <a:pt x="388012" y="218418"/>
                      </a:lnTo>
                      <a:cubicBezTo>
                        <a:pt x="388428" y="218233"/>
                        <a:pt x="388891" y="218210"/>
                        <a:pt x="389331" y="218314"/>
                      </a:cubicBezTo>
                      <a:lnTo>
                        <a:pt x="390893" y="218731"/>
                      </a:lnTo>
                      <a:lnTo>
                        <a:pt x="391587" y="218997"/>
                      </a:lnTo>
                      <a:lnTo>
                        <a:pt x="392686" y="219575"/>
                      </a:lnTo>
                      <a:lnTo>
                        <a:pt x="392975" y="219714"/>
                      </a:lnTo>
                      <a:lnTo>
                        <a:pt x="394294" y="220084"/>
                      </a:lnTo>
                      <a:lnTo>
                        <a:pt x="394699" y="220165"/>
                      </a:lnTo>
                      <a:lnTo>
                        <a:pt x="396134" y="220362"/>
                      </a:lnTo>
                      <a:lnTo>
                        <a:pt x="396504" y="220374"/>
                      </a:lnTo>
                      <a:lnTo>
                        <a:pt x="397534" y="220362"/>
                      </a:lnTo>
                      <a:cubicBezTo>
                        <a:pt x="397534" y="220362"/>
                        <a:pt x="398066" y="220350"/>
                        <a:pt x="398031" y="220362"/>
                      </a:cubicBezTo>
                      <a:lnTo>
                        <a:pt x="398459" y="220339"/>
                      </a:lnTo>
                      <a:lnTo>
                        <a:pt x="400345" y="220061"/>
                      </a:lnTo>
                      <a:lnTo>
                        <a:pt x="400496" y="220026"/>
                      </a:lnTo>
                      <a:lnTo>
                        <a:pt x="402474" y="218893"/>
                      </a:lnTo>
                      <a:lnTo>
                        <a:pt x="402729" y="218696"/>
                      </a:lnTo>
                      <a:lnTo>
                        <a:pt x="404950" y="216706"/>
                      </a:lnTo>
                      <a:lnTo>
                        <a:pt x="405656" y="216289"/>
                      </a:lnTo>
                      <a:lnTo>
                        <a:pt x="407137" y="215665"/>
                      </a:lnTo>
                      <a:cubicBezTo>
                        <a:pt x="407495" y="215503"/>
                        <a:pt x="407900" y="215468"/>
                        <a:pt x="408305" y="215549"/>
                      </a:cubicBezTo>
                      <a:lnTo>
                        <a:pt x="408791" y="215642"/>
                      </a:lnTo>
                      <a:cubicBezTo>
                        <a:pt x="408976" y="215665"/>
                        <a:pt x="409161" y="215734"/>
                        <a:pt x="409335" y="215827"/>
                      </a:cubicBezTo>
                      <a:lnTo>
                        <a:pt x="410284" y="216336"/>
                      </a:lnTo>
                      <a:cubicBezTo>
                        <a:pt x="410284" y="216336"/>
                        <a:pt x="410769" y="216579"/>
                        <a:pt x="410735" y="216567"/>
                      </a:cubicBezTo>
                      <a:lnTo>
                        <a:pt x="410943" y="216683"/>
                      </a:lnTo>
                      <a:lnTo>
                        <a:pt x="413292" y="217099"/>
                      </a:lnTo>
                      <a:lnTo>
                        <a:pt x="414159" y="217296"/>
                      </a:lnTo>
                      <a:lnTo>
                        <a:pt x="414761" y="216891"/>
                      </a:lnTo>
                      <a:cubicBezTo>
                        <a:pt x="414761" y="216891"/>
                        <a:pt x="415212" y="216613"/>
                        <a:pt x="415177" y="216637"/>
                      </a:cubicBezTo>
                      <a:lnTo>
                        <a:pt x="415513" y="216405"/>
                      </a:lnTo>
                      <a:lnTo>
                        <a:pt x="417410" y="214693"/>
                      </a:lnTo>
                      <a:cubicBezTo>
                        <a:pt x="417757" y="214380"/>
                        <a:pt x="418197" y="214195"/>
                        <a:pt x="418683" y="214184"/>
                      </a:cubicBezTo>
                      <a:lnTo>
                        <a:pt x="419192" y="214172"/>
                      </a:lnTo>
                      <a:lnTo>
                        <a:pt x="419990" y="214230"/>
                      </a:lnTo>
                      <a:cubicBezTo>
                        <a:pt x="420141" y="214242"/>
                        <a:pt x="420303" y="214288"/>
                        <a:pt x="420442" y="214334"/>
                      </a:cubicBezTo>
                      <a:lnTo>
                        <a:pt x="420939" y="214508"/>
                      </a:lnTo>
                      <a:lnTo>
                        <a:pt x="421657" y="214843"/>
                      </a:lnTo>
                      <a:cubicBezTo>
                        <a:pt x="421657" y="214843"/>
                        <a:pt x="422142" y="215086"/>
                        <a:pt x="422096" y="215075"/>
                      </a:cubicBezTo>
                      <a:cubicBezTo>
                        <a:pt x="422096" y="215075"/>
                        <a:pt x="422594" y="215306"/>
                        <a:pt x="422559" y="215283"/>
                      </a:cubicBezTo>
                      <a:lnTo>
                        <a:pt x="422952" y="215456"/>
                      </a:lnTo>
                      <a:lnTo>
                        <a:pt x="423103" y="215294"/>
                      </a:lnTo>
                      <a:lnTo>
                        <a:pt x="423473" y="214924"/>
                      </a:lnTo>
                      <a:cubicBezTo>
                        <a:pt x="423704" y="214693"/>
                        <a:pt x="423959" y="214531"/>
                        <a:pt x="424248" y="214427"/>
                      </a:cubicBezTo>
                      <a:lnTo>
                        <a:pt x="424711" y="214276"/>
                      </a:lnTo>
                      <a:cubicBezTo>
                        <a:pt x="424965" y="214184"/>
                        <a:pt x="425232" y="214138"/>
                        <a:pt x="425498" y="214172"/>
                      </a:cubicBezTo>
                      <a:lnTo>
                        <a:pt x="426493" y="214242"/>
                      </a:lnTo>
                      <a:lnTo>
                        <a:pt x="426863" y="213721"/>
                      </a:lnTo>
                      <a:lnTo>
                        <a:pt x="427314" y="213189"/>
                      </a:lnTo>
                      <a:cubicBezTo>
                        <a:pt x="427522" y="212946"/>
                        <a:pt x="427811" y="212749"/>
                        <a:pt x="428101" y="212645"/>
                      </a:cubicBezTo>
                      <a:lnTo>
                        <a:pt x="428968" y="212356"/>
                      </a:lnTo>
                      <a:lnTo>
                        <a:pt x="430021" y="212171"/>
                      </a:lnTo>
                      <a:lnTo>
                        <a:pt x="430901" y="212090"/>
                      </a:lnTo>
                      <a:lnTo>
                        <a:pt x="432520" y="212101"/>
                      </a:lnTo>
                      <a:lnTo>
                        <a:pt x="433296" y="212194"/>
                      </a:lnTo>
                      <a:cubicBezTo>
                        <a:pt x="433434" y="212205"/>
                        <a:pt x="433562" y="212252"/>
                        <a:pt x="433701" y="212286"/>
                      </a:cubicBezTo>
                      <a:lnTo>
                        <a:pt x="434198" y="212460"/>
                      </a:lnTo>
                      <a:cubicBezTo>
                        <a:pt x="434464" y="212552"/>
                        <a:pt x="434707" y="212714"/>
                        <a:pt x="434904" y="212900"/>
                      </a:cubicBezTo>
                      <a:lnTo>
                        <a:pt x="435494" y="213478"/>
                      </a:lnTo>
                      <a:lnTo>
                        <a:pt x="436165" y="213166"/>
                      </a:lnTo>
                      <a:lnTo>
                        <a:pt x="438282" y="212333"/>
                      </a:lnTo>
                      <a:cubicBezTo>
                        <a:pt x="438456" y="212263"/>
                        <a:pt x="438629" y="212229"/>
                        <a:pt x="438803" y="212194"/>
                      </a:cubicBezTo>
                      <a:lnTo>
                        <a:pt x="439323" y="212136"/>
                      </a:lnTo>
                      <a:lnTo>
                        <a:pt x="441105" y="212078"/>
                      </a:lnTo>
                      <a:lnTo>
                        <a:pt x="441788" y="212101"/>
                      </a:lnTo>
                      <a:lnTo>
                        <a:pt x="444553" y="212367"/>
                      </a:lnTo>
                      <a:cubicBezTo>
                        <a:pt x="444761" y="212379"/>
                        <a:pt x="444969" y="212448"/>
                        <a:pt x="445166" y="212529"/>
                      </a:cubicBezTo>
                      <a:lnTo>
                        <a:pt x="446647" y="213200"/>
                      </a:lnTo>
                      <a:cubicBezTo>
                        <a:pt x="446901" y="213305"/>
                        <a:pt x="447133" y="213478"/>
                        <a:pt x="447318" y="213698"/>
                      </a:cubicBezTo>
                      <a:lnTo>
                        <a:pt x="447653" y="214057"/>
                      </a:lnTo>
                      <a:cubicBezTo>
                        <a:pt x="447815" y="214242"/>
                        <a:pt x="447931" y="214461"/>
                        <a:pt x="448024" y="214681"/>
                      </a:cubicBezTo>
                      <a:lnTo>
                        <a:pt x="448371" y="215607"/>
                      </a:lnTo>
                      <a:lnTo>
                        <a:pt x="449111" y="215896"/>
                      </a:lnTo>
                      <a:lnTo>
                        <a:pt x="450037" y="216463"/>
                      </a:lnTo>
                      <a:cubicBezTo>
                        <a:pt x="450349" y="216648"/>
                        <a:pt x="450604" y="216914"/>
                        <a:pt x="450777" y="217227"/>
                      </a:cubicBezTo>
                      <a:lnTo>
                        <a:pt x="450986" y="217655"/>
                      </a:lnTo>
                      <a:cubicBezTo>
                        <a:pt x="451136" y="217909"/>
                        <a:pt x="451217" y="218198"/>
                        <a:pt x="451228" y="218511"/>
                      </a:cubicBezTo>
                      <a:lnTo>
                        <a:pt x="451298" y="220142"/>
                      </a:lnTo>
                      <a:cubicBezTo>
                        <a:pt x="451298" y="220293"/>
                        <a:pt x="451286" y="220431"/>
                        <a:pt x="451263" y="220582"/>
                      </a:cubicBezTo>
                      <a:lnTo>
                        <a:pt x="450870" y="222618"/>
                      </a:lnTo>
                      <a:lnTo>
                        <a:pt x="450835" y="222988"/>
                      </a:lnTo>
                      <a:lnTo>
                        <a:pt x="450766" y="225360"/>
                      </a:lnTo>
                      <a:lnTo>
                        <a:pt x="451876" y="227408"/>
                      </a:lnTo>
                      <a:lnTo>
                        <a:pt x="452050" y="227697"/>
                      </a:lnTo>
                      <a:lnTo>
                        <a:pt x="452721" y="228519"/>
                      </a:lnTo>
                      <a:lnTo>
                        <a:pt x="452952" y="228588"/>
                      </a:lnTo>
                      <a:lnTo>
                        <a:pt x="454063" y="228102"/>
                      </a:lnTo>
                      <a:lnTo>
                        <a:pt x="454908" y="227767"/>
                      </a:lnTo>
                      <a:lnTo>
                        <a:pt x="454965" y="227743"/>
                      </a:lnTo>
                      <a:lnTo>
                        <a:pt x="455174" y="227500"/>
                      </a:lnTo>
                      <a:cubicBezTo>
                        <a:pt x="455289" y="227362"/>
                        <a:pt x="455428" y="227258"/>
                        <a:pt x="455579" y="227165"/>
                      </a:cubicBezTo>
                      <a:lnTo>
                        <a:pt x="456018" y="226887"/>
                      </a:lnTo>
                      <a:cubicBezTo>
                        <a:pt x="456169" y="226795"/>
                        <a:pt x="456308" y="226725"/>
                        <a:pt x="456470" y="226679"/>
                      </a:cubicBezTo>
                      <a:lnTo>
                        <a:pt x="457927" y="226193"/>
                      </a:lnTo>
                      <a:lnTo>
                        <a:pt x="458332" y="226031"/>
                      </a:lnTo>
                      <a:lnTo>
                        <a:pt x="459270" y="225603"/>
                      </a:lnTo>
                      <a:cubicBezTo>
                        <a:pt x="459270" y="225603"/>
                        <a:pt x="459755" y="225372"/>
                        <a:pt x="459709" y="225406"/>
                      </a:cubicBezTo>
                      <a:lnTo>
                        <a:pt x="459825" y="225349"/>
                      </a:lnTo>
                      <a:lnTo>
                        <a:pt x="460079" y="225059"/>
                      </a:lnTo>
                      <a:lnTo>
                        <a:pt x="460195" y="224319"/>
                      </a:lnTo>
                      <a:lnTo>
                        <a:pt x="460403" y="223544"/>
                      </a:lnTo>
                      <a:lnTo>
                        <a:pt x="461121" y="221519"/>
                      </a:lnTo>
                      <a:lnTo>
                        <a:pt x="461225" y="221126"/>
                      </a:lnTo>
                      <a:lnTo>
                        <a:pt x="461722" y="219043"/>
                      </a:lnTo>
                      <a:cubicBezTo>
                        <a:pt x="461722" y="219043"/>
                        <a:pt x="461838" y="218522"/>
                        <a:pt x="461826" y="218557"/>
                      </a:cubicBezTo>
                      <a:cubicBezTo>
                        <a:pt x="461826" y="218557"/>
                        <a:pt x="461931" y="218036"/>
                        <a:pt x="461931" y="218060"/>
                      </a:cubicBezTo>
                      <a:lnTo>
                        <a:pt x="462243" y="216486"/>
                      </a:lnTo>
                      <a:cubicBezTo>
                        <a:pt x="462278" y="216313"/>
                        <a:pt x="462335" y="216151"/>
                        <a:pt x="462416" y="215989"/>
                      </a:cubicBezTo>
                      <a:lnTo>
                        <a:pt x="462775" y="215283"/>
                      </a:lnTo>
                      <a:lnTo>
                        <a:pt x="463446" y="214276"/>
                      </a:lnTo>
                      <a:lnTo>
                        <a:pt x="463712" y="213085"/>
                      </a:lnTo>
                      <a:lnTo>
                        <a:pt x="463793" y="212634"/>
                      </a:lnTo>
                      <a:lnTo>
                        <a:pt x="464048" y="211037"/>
                      </a:lnTo>
                      <a:cubicBezTo>
                        <a:pt x="464082" y="210748"/>
                        <a:pt x="464210" y="210447"/>
                        <a:pt x="464395" y="210192"/>
                      </a:cubicBezTo>
                      <a:lnTo>
                        <a:pt x="464707" y="209764"/>
                      </a:lnTo>
                      <a:lnTo>
                        <a:pt x="465413" y="208839"/>
                      </a:lnTo>
                      <a:cubicBezTo>
                        <a:pt x="465760" y="208387"/>
                        <a:pt x="466292" y="208098"/>
                        <a:pt x="466871" y="208075"/>
                      </a:cubicBezTo>
                      <a:lnTo>
                        <a:pt x="467357" y="208040"/>
                      </a:lnTo>
                      <a:cubicBezTo>
                        <a:pt x="467507" y="208040"/>
                        <a:pt x="467634" y="208040"/>
                        <a:pt x="467773" y="208064"/>
                      </a:cubicBezTo>
                      <a:lnTo>
                        <a:pt x="469289" y="208272"/>
                      </a:lnTo>
                      <a:lnTo>
                        <a:pt x="469694" y="208087"/>
                      </a:lnTo>
                      <a:lnTo>
                        <a:pt x="470087" y="207878"/>
                      </a:lnTo>
                      <a:lnTo>
                        <a:pt x="470966" y="207369"/>
                      </a:lnTo>
                      <a:lnTo>
                        <a:pt x="471765" y="207034"/>
                      </a:lnTo>
                      <a:cubicBezTo>
                        <a:pt x="472123" y="206895"/>
                        <a:pt x="472517" y="206872"/>
                        <a:pt x="472887" y="206953"/>
                      </a:cubicBezTo>
                      <a:lnTo>
                        <a:pt x="474970" y="207392"/>
                      </a:lnTo>
                      <a:lnTo>
                        <a:pt x="476647" y="207844"/>
                      </a:lnTo>
                      <a:lnTo>
                        <a:pt x="477769" y="208191"/>
                      </a:lnTo>
                      <a:lnTo>
                        <a:pt x="478406" y="208457"/>
                      </a:lnTo>
                      <a:cubicBezTo>
                        <a:pt x="478753" y="208607"/>
                        <a:pt x="479042" y="208850"/>
                        <a:pt x="479273" y="209163"/>
                      </a:cubicBezTo>
                      <a:lnTo>
                        <a:pt x="479771" y="209880"/>
                      </a:lnTo>
                      <a:lnTo>
                        <a:pt x="480373" y="209718"/>
                      </a:lnTo>
                      <a:cubicBezTo>
                        <a:pt x="480546" y="209683"/>
                        <a:pt x="480720" y="209649"/>
                        <a:pt x="480905" y="209660"/>
                      </a:cubicBezTo>
                      <a:lnTo>
                        <a:pt x="481969" y="209695"/>
                      </a:lnTo>
                      <a:cubicBezTo>
                        <a:pt x="482363" y="209706"/>
                        <a:pt x="482744" y="209834"/>
                        <a:pt x="483068" y="210053"/>
                      </a:cubicBezTo>
                      <a:lnTo>
                        <a:pt x="483612" y="210458"/>
                      </a:lnTo>
                      <a:lnTo>
                        <a:pt x="485903" y="212402"/>
                      </a:lnTo>
                      <a:lnTo>
                        <a:pt x="487326" y="214057"/>
                      </a:lnTo>
                      <a:lnTo>
                        <a:pt x="487754" y="214670"/>
                      </a:lnTo>
                      <a:cubicBezTo>
                        <a:pt x="487835" y="214785"/>
                        <a:pt x="487904" y="214924"/>
                        <a:pt x="487951" y="215075"/>
                      </a:cubicBezTo>
                      <a:lnTo>
                        <a:pt x="488529" y="216567"/>
                      </a:lnTo>
                      <a:lnTo>
                        <a:pt x="488784" y="217365"/>
                      </a:lnTo>
                      <a:lnTo>
                        <a:pt x="489362" y="220050"/>
                      </a:lnTo>
                      <a:cubicBezTo>
                        <a:pt x="489385" y="220200"/>
                        <a:pt x="489397" y="220362"/>
                        <a:pt x="489385" y="220512"/>
                      </a:cubicBezTo>
                      <a:lnTo>
                        <a:pt x="489247" y="222907"/>
                      </a:lnTo>
                      <a:lnTo>
                        <a:pt x="489061" y="223775"/>
                      </a:lnTo>
                      <a:lnTo>
                        <a:pt x="488494" y="225268"/>
                      </a:lnTo>
                      <a:cubicBezTo>
                        <a:pt x="488494" y="225268"/>
                        <a:pt x="488309" y="225777"/>
                        <a:pt x="488309" y="225753"/>
                      </a:cubicBezTo>
                      <a:cubicBezTo>
                        <a:pt x="488309" y="225753"/>
                        <a:pt x="488136" y="226263"/>
                        <a:pt x="488136" y="226239"/>
                      </a:cubicBezTo>
                      <a:lnTo>
                        <a:pt x="487881" y="226980"/>
                      </a:lnTo>
                      <a:lnTo>
                        <a:pt x="488194" y="227373"/>
                      </a:lnTo>
                      <a:lnTo>
                        <a:pt x="488344" y="227477"/>
                      </a:lnTo>
                      <a:lnTo>
                        <a:pt x="490137" y="228600"/>
                      </a:lnTo>
                      <a:lnTo>
                        <a:pt x="492474" y="230242"/>
                      </a:lnTo>
                      <a:lnTo>
                        <a:pt x="493793" y="231504"/>
                      </a:lnTo>
                      <a:cubicBezTo>
                        <a:pt x="493978" y="231677"/>
                        <a:pt x="494129" y="231897"/>
                        <a:pt x="494233" y="232117"/>
                      </a:cubicBezTo>
                      <a:lnTo>
                        <a:pt x="494430" y="232568"/>
                      </a:lnTo>
                      <a:cubicBezTo>
                        <a:pt x="494545" y="232823"/>
                        <a:pt x="494603" y="233100"/>
                        <a:pt x="494615" y="233389"/>
                      </a:cubicBezTo>
                      <a:lnTo>
                        <a:pt x="494615" y="233922"/>
                      </a:lnTo>
                      <a:lnTo>
                        <a:pt x="494545" y="234662"/>
                      </a:lnTo>
                      <a:cubicBezTo>
                        <a:pt x="494476" y="235241"/>
                        <a:pt x="494175" y="235761"/>
                        <a:pt x="493701" y="236097"/>
                      </a:cubicBezTo>
                      <a:lnTo>
                        <a:pt x="491618" y="237555"/>
                      </a:lnTo>
                      <a:lnTo>
                        <a:pt x="491422" y="237740"/>
                      </a:lnTo>
                      <a:lnTo>
                        <a:pt x="490855" y="238411"/>
                      </a:lnTo>
                      <a:lnTo>
                        <a:pt x="490658" y="239475"/>
                      </a:lnTo>
                      <a:lnTo>
                        <a:pt x="490635" y="239707"/>
                      </a:lnTo>
                      <a:lnTo>
                        <a:pt x="491213" y="244531"/>
                      </a:lnTo>
                      <a:lnTo>
                        <a:pt x="491155" y="245422"/>
                      </a:lnTo>
                      <a:lnTo>
                        <a:pt x="490635" y="248060"/>
                      </a:lnTo>
                      <a:cubicBezTo>
                        <a:pt x="490554" y="248465"/>
                        <a:pt x="490357" y="248847"/>
                        <a:pt x="490045" y="249124"/>
                      </a:cubicBezTo>
                      <a:lnTo>
                        <a:pt x="489651" y="249483"/>
                      </a:lnTo>
                      <a:cubicBezTo>
                        <a:pt x="489501" y="249633"/>
                        <a:pt x="489327" y="249737"/>
                        <a:pt x="489154" y="249830"/>
                      </a:cubicBezTo>
                      <a:lnTo>
                        <a:pt x="488749" y="250015"/>
                      </a:lnTo>
                      <a:cubicBezTo>
                        <a:pt x="488008" y="250374"/>
                        <a:pt x="487129" y="250258"/>
                        <a:pt x="486516" y="249691"/>
                      </a:cubicBezTo>
                      <a:lnTo>
                        <a:pt x="486123" y="249332"/>
                      </a:lnTo>
                      <a:lnTo>
                        <a:pt x="485602" y="248742"/>
                      </a:lnTo>
                      <a:lnTo>
                        <a:pt x="484862" y="247701"/>
                      </a:lnTo>
                      <a:cubicBezTo>
                        <a:pt x="484862" y="247701"/>
                        <a:pt x="484549" y="247261"/>
                        <a:pt x="484584" y="247296"/>
                      </a:cubicBezTo>
                      <a:lnTo>
                        <a:pt x="484352" y="246961"/>
                      </a:lnTo>
                      <a:lnTo>
                        <a:pt x="484075" y="246671"/>
                      </a:lnTo>
                      <a:cubicBezTo>
                        <a:pt x="484075" y="246671"/>
                        <a:pt x="483705" y="246278"/>
                        <a:pt x="483716" y="246301"/>
                      </a:cubicBezTo>
                      <a:lnTo>
                        <a:pt x="483404" y="245966"/>
                      </a:lnTo>
                      <a:lnTo>
                        <a:pt x="482652" y="245306"/>
                      </a:lnTo>
                      <a:cubicBezTo>
                        <a:pt x="482478" y="245144"/>
                        <a:pt x="482328" y="244959"/>
                        <a:pt x="482212" y="244739"/>
                      </a:cubicBezTo>
                      <a:lnTo>
                        <a:pt x="481969" y="244277"/>
                      </a:lnTo>
                      <a:lnTo>
                        <a:pt x="481460" y="243108"/>
                      </a:lnTo>
                      <a:lnTo>
                        <a:pt x="481067" y="241963"/>
                      </a:lnTo>
                      <a:cubicBezTo>
                        <a:pt x="481067" y="241963"/>
                        <a:pt x="480893" y="241454"/>
                        <a:pt x="480905" y="241465"/>
                      </a:cubicBezTo>
                      <a:lnTo>
                        <a:pt x="480754" y="241037"/>
                      </a:lnTo>
                      <a:cubicBezTo>
                        <a:pt x="480766" y="241106"/>
                        <a:pt x="480766" y="241153"/>
                        <a:pt x="480766" y="241222"/>
                      </a:cubicBezTo>
                      <a:lnTo>
                        <a:pt x="480882" y="243941"/>
                      </a:lnTo>
                      <a:lnTo>
                        <a:pt x="480777" y="244994"/>
                      </a:lnTo>
                      <a:lnTo>
                        <a:pt x="480534" y="246047"/>
                      </a:lnTo>
                      <a:lnTo>
                        <a:pt x="480963" y="246833"/>
                      </a:lnTo>
                      <a:lnTo>
                        <a:pt x="481078" y="246972"/>
                      </a:lnTo>
                      <a:lnTo>
                        <a:pt x="482131" y="247863"/>
                      </a:lnTo>
                      <a:lnTo>
                        <a:pt x="483357" y="248777"/>
                      </a:lnTo>
                      <a:cubicBezTo>
                        <a:pt x="483612" y="248962"/>
                        <a:pt x="483820" y="249205"/>
                        <a:pt x="483971" y="249483"/>
                      </a:cubicBezTo>
                      <a:lnTo>
                        <a:pt x="484156" y="249853"/>
                      </a:lnTo>
                      <a:cubicBezTo>
                        <a:pt x="484433" y="250420"/>
                        <a:pt x="484445" y="251079"/>
                        <a:pt x="484167" y="251646"/>
                      </a:cubicBezTo>
                      <a:lnTo>
                        <a:pt x="483797" y="252410"/>
                      </a:lnTo>
                      <a:lnTo>
                        <a:pt x="483901" y="252479"/>
                      </a:lnTo>
                      <a:cubicBezTo>
                        <a:pt x="484214" y="252676"/>
                        <a:pt x="484468" y="252965"/>
                        <a:pt x="484619" y="253301"/>
                      </a:cubicBezTo>
                      <a:lnTo>
                        <a:pt x="484792" y="253671"/>
                      </a:lnTo>
                      <a:cubicBezTo>
                        <a:pt x="485047" y="254192"/>
                        <a:pt x="485058" y="254793"/>
                        <a:pt x="484827" y="255314"/>
                      </a:cubicBezTo>
                      <a:lnTo>
                        <a:pt x="484619" y="255811"/>
                      </a:lnTo>
                      <a:cubicBezTo>
                        <a:pt x="484538" y="255997"/>
                        <a:pt x="484433" y="256170"/>
                        <a:pt x="484295" y="256332"/>
                      </a:cubicBezTo>
                      <a:lnTo>
                        <a:pt x="483959" y="256737"/>
                      </a:lnTo>
                      <a:lnTo>
                        <a:pt x="483288" y="257408"/>
                      </a:lnTo>
                      <a:cubicBezTo>
                        <a:pt x="483276" y="257489"/>
                        <a:pt x="483253" y="257570"/>
                        <a:pt x="483219" y="257651"/>
                      </a:cubicBezTo>
                      <a:lnTo>
                        <a:pt x="483080" y="258079"/>
                      </a:lnTo>
                      <a:cubicBezTo>
                        <a:pt x="482987" y="258345"/>
                        <a:pt x="482837" y="258600"/>
                        <a:pt x="482652" y="258820"/>
                      </a:cubicBezTo>
                      <a:lnTo>
                        <a:pt x="481622" y="259942"/>
                      </a:lnTo>
                      <a:lnTo>
                        <a:pt x="481553" y="260023"/>
                      </a:lnTo>
                      <a:lnTo>
                        <a:pt x="481159" y="261168"/>
                      </a:lnTo>
                      <a:lnTo>
                        <a:pt x="481055" y="261585"/>
                      </a:lnTo>
                      <a:cubicBezTo>
                        <a:pt x="481055" y="261585"/>
                        <a:pt x="480939" y="262105"/>
                        <a:pt x="480939" y="262094"/>
                      </a:cubicBezTo>
                      <a:lnTo>
                        <a:pt x="480847" y="262487"/>
                      </a:lnTo>
                      <a:lnTo>
                        <a:pt x="480662" y="264489"/>
                      </a:lnTo>
                      <a:cubicBezTo>
                        <a:pt x="480650" y="264662"/>
                        <a:pt x="480604" y="264836"/>
                        <a:pt x="480546" y="265009"/>
                      </a:cubicBezTo>
                      <a:lnTo>
                        <a:pt x="480361" y="265495"/>
                      </a:lnTo>
                      <a:cubicBezTo>
                        <a:pt x="480292" y="265680"/>
                        <a:pt x="480199" y="265854"/>
                        <a:pt x="480083" y="266004"/>
                      </a:cubicBezTo>
                      <a:lnTo>
                        <a:pt x="479227" y="267127"/>
                      </a:lnTo>
                      <a:lnTo>
                        <a:pt x="479077" y="267404"/>
                      </a:lnTo>
                      <a:lnTo>
                        <a:pt x="478464" y="268665"/>
                      </a:lnTo>
                      <a:lnTo>
                        <a:pt x="478406" y="268920"/>
                      </a:lnTo>
                      <a:lnTo>
                        <a:pt x="478140" y="270436"/>
                      </a:lnTo>
                      <a:cubicBezTo>
                        <a:pt x="478105" y="270702"/>
                        <a:pt x="478001" y="270945"/>
                        <a:pt x="477862" y="271153"/>
                      </a:cubicBezTo>
                      <a:lnTo>
                        <a:pt x="477353" y="271916"/>
                      </a:lnTo>
                      <a:lnTo>
                        <a:pt x="476242" y="273085"/>
                      </a:lnTo>
                      <a:cubicBezTo>
                        <a:pt x="476138" y="273189"/>
                        <a:pt x="476034" y="273270"/>
                        <a:pt x="475918" y="273351"/>
                      </a:cubicBezTo>
                      <a:lnTo>
                        <a:pt x="475479" y="273663"/>
                      </a:lnTo>
                      <a:lnTo>
                        <a:pt x="473963" y="274520"/>
                      </a:lnTo>
                      <a:lnTo>
                        <a:pt x="472262" y="275584"/>
                      </a:lnTo>
                      <a:lnTo>
                        <a:pt x="471742" y="276579"/>
                      </a:lnTo>
                      <a:lnTo>
                        <a:pt x="471649" y="276787"/>
                      </a:lnTo>
                      <a:lnTo>
                        <a:pt x="471302" y="278673"/>
                      </a:lnTo>
                      <a:cubicBezTo>
                        <a:pt x="471267" y="278835"/>
                        <a:pt x="471209" y="278986"/>
                        <a:pt x="471140" y="279124"/>
                      </a:cubicBezTo>
                      <a:lnTo>
                        <a:pt x="470457" y="280582"/>
                      </a:lnTo>
                      <a:cubicBezTo>
                        <a:pt x="470365" y="280756"/>
                        <a:pt x="470261" y="280918"/>
                        <a:pt x="470122" y="281068"/>
                      </a:cubicBezTo>
                      <a:lnTo>
                        <a:pt x="469485" y="281728"/>
                      </a:lnTo>
                      <a:lnTo>
                        <a:pt x="467750" y="283000"/>
                      </a:lnTo>
                      <a:cubicBezTo>
                        <a:pt x="467750" y="283000"/>
                        <a:pt x="467322" y="283324"/>
                        <a:pt x="467345" y="283289"/>
                      </a:cubicBezTo>
                      <a:cubicBezTo>
                        <a:pt x="467345" y="283289"/>
                        <a:pt x="466917" y="283625"/>
                        <a:pt x="466929" y="283613"/>
                      </a:cubicBezTo>
                      <a:lnTo>
                        <a:pt x="465332" y="284828"/>
                      </a:lnTo>
                      <a:lnTo>
                        <a:pt x="465135" y="286564"/>
                      </a:lnTo>
                      <a:lnTo>
                        <a:pt x="464719" y="288507"/>
                      </a:lnTo>
                      <a:lnTo>
                        <a:pt x="464383" y="289352"/>
                      </a:lnTo>
                      <a:lnTo>
                        <a:pt x="463319" y="291203"/>
                      </a:lnTo>
                      <a:lnTo>
                        <a:pt x="462787" y="291967"/>
                      </a:lnTo>
                      <a:lnTo>
                        <a:pt x="461919" y="292973"/>
                      </a:lnTo>
                      <a:lnTo>
                        <a:pt x="461838" y="293887"/>
                      </a:lnTo>
                      <a:lnTo>
                        <a:pt x="461849" y="293980"/>
                      </a:lnTo>
                      <a:lnTo>
                        <a:pt x="462509" y="295843"/>
                      </a:lnTo>
                      <a:cubicBezTo>
                        <a:pt x="462544" y="295958"/>
                        <a:pt x="462590" y="296097"/>
                        <a:pt x="462601" y="296236"/>
                      </a:cubicBezTo>
                      <a:lnTo>
                        <a:pt x="462775" y="297833"/>
                      </a:lnTo>
                      <a:cubicBezTo>
                        <a:pt x="462798" y="298075"/>
                        <a:pt x="462787" y="298318"/>
                        <a:pt x="462717" y="298538"/>
                      </a:cubicBezTo>
                      <a:lnTo>
                        <a:pt x="462601" y="299036"/>
                      </a:lnTo>
                      <a:cubicBezTo>
                        <a:pt x="462567" y="299232"/>
                        <a:pt x="462486" y="299429"/>
                        <a:pt x="462370" y="299603"/>
                      </a:cubicBezTo>
                      <a:lnTo>
                        <a:pt x="461248" y="301431"/>
                      </a:lnTo>
                      <a:lnTo>
                        <a:pt x="460808" y="302009"/>
                      </a:lnTo>
                      <a:lnTo>
                        <a:pt x="461213" y="302206"/>
                      </a:lnTo>
                      <a:lnTo>
                        <a:pt x="461849" y="302646"/>
                      </a:lnTo>
                      <a:cubicBezTo>
                        <a:pt x="462162" y="302854"/>
                        <a:pt x="462393" y="303155"/>
                        <a:pt x="462544" y="303490"/>
                      </a:cubicBezTo>
                      <a:lnTo>
                        <a:pt x="463180" y="304971"/>
                      </a:lnTo>
                      <a:lnTo>
                        <a:pt x="463411" y="305816"/>
                      </a:lnTo>
                      <a:lnTo>
                        <a:pt x="463747" y="307493"/>
                      </a:lnTo>
                      <a:cubicBezTo>
                        <a:pt x="463770" y="307655"/>
                        <a:pt x="463782" y="307817"/>
                        <a:pt x="463770" y="307991"/>
                      </a:cubicBezTo>
                      <a:lnTo>
                        <a:pt x="463747" y="308511"/>
                      </a:lnTo>
                      <a:lnTo>
                        <a:pt x="463492" y="310293"/>
                      </a:lnTo>
                      <a:cubicBezTo>
                        <a:pt x="463434" y="310721"/>
                        <a:pt x="463238" y="311115"/>
                        <a:pt x="462925" y="311415"/>
                      </a:cubicBezTo>
                      <a:lnTo>
                        <a:pt x="462567" y="311774"/>
                      </a:lnTo>
                      <a:lnTo>
                        <a:pt x="461572" y="312596"/>
                      </a:lnTo>
                      <a:cubicBezTo>
                        <a:pt x="461421" y="312734"/>
                        <a:pt x="461236" y="312838"/>
                        <a:pt x="461051" y="312919"/>
                      </a:cubicBezTo>
                      <a:lnTo>
                        <a:pt x="460565" y="313105"/>
                      </a:lnTo>
                      <a:cubicBezTo>
                        <a:pt x="460392" y="313174"/>
                        <a:pt x="460218" y="313209"/>
                        <a:pt x="460033" y="313243"/>
                      </a:cubicBezTo>
                      <a:lnTo>
                        <a:pt x="458460" y="313405"/>
                      </a:lnTo>
                      <a:lnTo>
                        <a:pt x="458321" y="313417"/>
                      </a:lnTo>
                      <a:lnTo>
                        <a:pt x="457210" y="314007"/>
                      </a:lnTo>
                      <a:lnTo>
                        <a:pt x="456076" y="314505"/>
                      </a:lnTo>
                      <a:cubicBezTo>
                        <a:pt x="456076" y="314505"/>
                        <a:pt x="455579" y="314701"/>
                        <a:pt x="455590" y="314701"/>
                      </a:cubicBezTo>
                      <a:cubicBezTo>
                        <a:pt x="455590" y="314701"/>
                        <a:pt x="455093" y="314909"/>
                        <a:pt x="455127" y="314898"/>
                      </a:cubicBezTo>
                      <a:lnTo>
                        <a:pt x="453566" y="315592"/>
                      </a:lnTo>
                      <a:lnTo>
                        <a:pt x="453531" y="315650"/>
                      </a:lnTo>
                      <a:lnTo>
                        <a:pt x="452895" y="316437"/>
                      </a:lnTo>
                      <a:lnTo>
                        <a:pt x="452895" y="316865"/>
                      </a:lnTo>
                      <a:lnTo>
                        <a:pt x="452536" y="319317"/>
                      </a:lnTo>
                      <a:lnTo>
                        <a:pt x="451876" y="321377"/>
                      </a:lnTo>
                      <a:cubicBezTo>
                        <a:pt x="451819" y="321562"/>
                        <a:pt x="451726" y="321735"/>
                        <a:pt x="451622" y="321898"/>
                      </a:cubicBezTo>
                      <a:lnTo>
                        <a:pt x="451333" y="322337"/>
                      </a:lnTo>
                      <a:lnTo>
                        <a:pt x="450581" y="323297"/>
                      </a:lnTo>
                      <a:cubicBezTo>
                        <a:pt x="450500" y="323402"/>
                        <a:pt x="450407" y="323494"/>
                        <a:pt x="450303" y="323575"/>
                      </a:cubicBezTo>
                      <a:lnTo>
                        <a:pt x="449667" y="324096"/>
                      </a:lnTo>
                      <a:lnTo>
                        <a:pt x="448382" y="324883"/>
                      </a:lnTo>
                      <a:lnTo>
                        <a:pt x="448058" y="325125"/>
                      </a:lnTo>
                      <a:lnTo>
                        <a:pt x="447607" y="325496"/>
                      </a:lnTo>
                      <a:lnTo>
                        <a:pt x="447515" y="326340"/>
                      </a:lnTo>
                      <a:lnTo>
                        <a:pt x="447515" y="326572"/>
                      </a:lnTo>
                      <a:lnTo>
                        <a:pt x="447885" y="328492"/>
                      </a:lnTo>
                      <a:cubicBezTo>
                        <a:pt x="447943" y="328758"/>
                        <a:pt x="447943" y="329036"/>
                        <a:pt x="447873" y="329291"/>
                      </a:cubicBezTo>
                      <a:lnTo>
                        <a:pt x="447769" y="329811"/>
                      </a:lnTo>
                      <a:lnTo>
                        <a:pt x="447272" y="331500"/>
                      </a:lnTo>
                      <a:cubicBezTo>
                        <a:pt x="447214" y="331697"/>
                        <a:pt x="447121" y="331894"/>
                        <a:pt x="447017" y="332044"/>
                      </a:cubicBezTo>
                      <a:lnTo>
                        <a:pt x="446577" y="332669"/>
                      </a:lnTo>
                      <a:lnTo>
                        <a:pt x="445617" y="333733"/>
                      </a:lnTo>
                      <a:lnTo>
                        <a:pt x="444911" y="334266"/>
                      </a:lnTo>
                      <a:lnTo>
                        <a:pt x="443512" y="335018"/>
                      </a:lnTo>
                      <a:lnTo>
                        <a:pt x="443141" y="335249"/>
                      </a:lnTo>
                      <a:lnTo>
                        <a:pt x="442748" y="335503"/>
                      </a:lnTo>
                      <a:cubicBezTo>
                        <a:pt x="442748" y="335503"/>
                        <a:pt x="442308" y="335816"/>
                        <a:pt x="442343" y="335781"/>
                      </a:cubicBezTo>
                      <a:lnTo>
                        <a:pt x="441984" y="336024"/>
                      </a:lnTo>
                      <a:lnTo>
                        <a:pt x="440411" y="337424"/>
                      </a:lnTo>
                      <a:lnTo>
                        <a:pt x="438988" y="338431"/>
                      </a:lnTo>
                      <a:lnTo>
                        <a:pt x="438317" y="338824"/>
                      </a:lnTo>
                      <a:lnTo>
                        <a:pt x="437275" y="339240"/>
                      </a:lnTo>
                      <a:lnTo>
                        <a:pt x="436026" y="339495"/>
                      </a:lnTo>
                      <a:lnTo>
                        <a:pt x="435933" y="339553"/>
                      </a:lnTo>
                      <a:lnTo>
                        <a:pt x="434244" y="340779"/>
                      </a:lnTo>
                      <a:lnTo>
                        <a:pt x="431815" y="342318"/>
                      </a:lnTo>
                      <a:lnTo>
                        <a:pt x="428159" y="344285"/>
                      </a:lnTo>
                      <a:lnTo>
                        <a:pt x="427927" y="344458"/>
                      </a:lnTo>
                      <a:lnTo>
                        <a:pt x="427187" y="345141"/>
                      </a:lnTo>
                      <a:cubicBezTo>
                        <a:pt x="427187" y="345141"/>
                        <a:pt x="426782" y="345500"/>
                        <a:pt x="426793" y="345500"/>
                      </a:cubicBezTo>
                      <a:lnTo>
                        <a:pt x="426608" y="345673"/>
                      </a:lnTo>
                      <a:lnTo>
                        <a:pt x="426064" y="346564"/>
                      </a:lnTo>
                      <a:lnTo>
                        <a:pt x="426053" y="346587"/>
                      </a:lnTo>
                      <a:lnTo>
                        <a:pt x="425937" y="348531"/>
                      </a:lnTo>
                      <a:lnTo>
                        <a:pt x="425845" y="349364"/>
                      </a:lnTo>
                      <a:lnTo>
                        <a:pt x="425174" y="352418"/>
                      </a:lnTo>
                      <a:lnTo>
                        <a:pt x="425139" y="352788"/>
                      </a:lnTo>
                      <a:lnTo>
                        <a:pt x="424861" y="355993"/>
                      </a:lnTo>
                      <a:cubicBezTo>
                        <a:pt x="424850" y="356132"/>
                        <a:pt x="424827" y="356259"/>
                        <a:pt x="424792" y="356386"/>
                      </a:cubicBezTo>
                      <a:lnTo>
                        <a:pt x="424387" y="357648"/>
                      </a:lnTo>
                      <a:lnTo>
                        <a:pt x="424387" y="357705"/>
                      </a:lnTo>
                      <a:lnTo>
                        <a:pt x="424491" y="358307"/>
                      </a:lnTo>
                      <a:lnTo>
                        <a:pt x="424572" y="360008"/>
                      </a:lnTo>
                      <a:lnTo>
                        <a:pt x="424942" y="360552"/>
                      </a:lnTo>
                      <a:lnTo>
                        <a:pt x="425636" y="360875"/>
                      </a:lnTo>
                      <a:lnTo>
                        <a:pt x="426250" y="361211"/>
                      </a:lnTo>
                      <a:cubicBezTo>
                        <a:pt x="426365" y="361280"/>
                        <a:pt x="426481" y="361361"/>
                        <a:pt x="426585" y="361442"/>
                      </a:cubicBezTo>
                      <a:lnTo>
                        <a:pt x="428043" y="362750"/>
                      </a:lnTo>
                      <a:lnTo>
                        <a:pt x="428506" y="363351"/>
                      </a:lnTo>
                      <a:lnTo>
                        <a:pt x="429211" y="364520"/>
                      </a:lnTo>
                      <a:lnTo>
                        <a:pt x="429836" y="365966"/>
                      </a:lnTo>
                      <a:lnTo>
                        <a:pt x="429917" y="366001"/>
                      </a:lnTo>
                      <a:lnTo>
                        <a:pt x="430438" y="365897"/>
                      </a:lnTo>
                      <a:lnTo>
                        <a:pt x="432497" y="363849"/>
                      </a:lnTo>
                      <a:cubicBezTo>
                        <a:pt x="432636" y="363698"/>
                        <a:pt x="432786" y="363583"/>
                        <a:pt x="432960" y="363490"/>
                      </a:cubicBezTo>
                      <a:lnTo>
                        <a:pt x="433423" y="363247"/>
                      </a:lnTo>
                      <a:lnTo>
                        <a:pt x="435424" y="362275"/>
                      </a:lnTo>
                      <a:cubicBezTo>
                        <a:pt x="435563" y="362206"/>
                        <a:pt x="435690" y="362171"/>
                        <a:pt x="435841" y="362125"/>
                      </a:cubicBezTo>
                      <a:lnTo>
                        <a:pt x="436361" y="362009"/>
                      </a:lnTo>
                      <a:lnTo>
                        <a:pt x="437704" y="361870"/>
                      </a:lnTo>
                      <a:cubicBezTo>
                        <a:pt x="437704" y="361870"/>
                        <a:pt x="438236" y="361813"/>
                        <a:pt x="438213" y="361813"/>
                      </a:cubicBezTo>
                      <a:lnTo>
                        <a:pt x="438583" y="361778"/>
                      </a:lnTo>
                      <a:lnTo>
                        <a:pt x="439775" y="361466"/>
                      </a:lnTo>
                      <a:lnTo>
                        <a:pt x="439960" y="361061"/>
                      </a:lnTo>
                      <a:cubicBezTo>
                        <a:pt x="439960" y="361061"/>
                        <a:pt x="440168" y="360563"/>
                        <a:pt x="440156" y="360609"/>
                      </a:cubicBezTo>
                      <a:lnTo>
                        <a:pt x="440341" y="360147"/>
                      </a:lnTo>
                      <a:lnTo>
                        <a:pt x="441117" y="358168"/>
                      </a:lnTo>
                      <a:cubicBezTo>
                        <a:pt x="441174" y="357995"/>
                        <a:pt x="441267" y="357844"/>
                        <a:pt x="441371" y="357705"/>
                      </a:cubicBezTo>
                      <a:lnTo>
                        <a:pt x="442968" y="355553"/>
                      </a:lnTo>
                      <a:cubicBezTo>
                        <a:pt x="442968" y="355553"/>
                        <a:pt x="443292" y="355114"/>
                        <a:pt x="443292" y="355125"/>
                      </a:cubicBezTo>
                      <a:lnTo>
                        <a:pt x="444865" y="352962"/>
                      </a:lnTo>
                      <a:lnTo>
                        <a:pt x="445478" y="352245"/>
                      </a:lnTo>
                      <a:lnTo>
                        <a:pt x="446693" y="351157"/>
                      </a:lnTo>
                      <a:lnTo>
                        <a:pt x="447330" y="349132"/>
                      </a:lnTo>
                      <a:lnTo>
                        <a:pt x="447653" y="348415"/>
                      </a:lnTo>
                      <a:lnTo>
                        <a:pt x="448267" y="347327"/>
                      </a:lnTo>
                      <a:lnTo>
                        <a:pt x="448799" y="346656"/>
                      </a:lnTo>
                      <a:cubicBezTo>
                        <a:pt x="449123" y="346263"/>
                        <a:pt x="449562" y="346032"/>
                        <a:pt x="450060" y="345962"/>
                      </a:cubicBezTo>
                      <a:lnTo>
                        <a:pt x="451668" y="345754"/>
                      </a:lnTo>
                      <a:lnTo>
                        <a:pt x="452374" y="345731"/>
                      </a:lnTo>
                      <a:cubicBezTo>
                        <a:pt x="453010" y="345708"/>
                        <a:pt x="453623" y="345997"/>
                        <a:pt x="454005" y="346494"/>
                      </a:cubicBezTo>
                      <a:lnTo>
                        <a:pt x="455278" y="348102"/>
                      </a:lnTo>
                      <a:lnTo>
                        <a:pt x="455475" y="348299"/>
                      </a:lnTo>
                      <a:lnTo>
                        <a:pt x="456620" y="349178"/>
                      </a:lnTo>
                      <a:cubicBezTo>
                        <a:pt x="456620" y="349178"/>
                        <a:pt x="457048" y="349502"/>
                        <a:pt x="457025" y="349491"/>
                      </a:cubicBezTo>
                      <a:lnTo>
                        <a:pt x="457222" y="349641"/>
                      </a:lnTo>
                      <a:lnTo>
                        <a:pt x="458876" y="350243"/>
                      </a:lnTo>
                      <a:lnTo>
                        <a:pt x="458992" y="350278"/>
                      </a:lnTo>
                      <a:lnTo>
                        <a:pt x="460264" y="350208"/>
                      </a:lnTo>
                      <a:lnTo>
                        <a:pt x="460658" y="350173"/>
                      </a:lnTo>
                      <a:lnTo>
                        <a:pt x="462648" y="349780"/>
                      </a:lnTo>
                      <a:cubicBezTo>
                        <a:pt x="462983" y="349711"/>
                        <a:pt x="463330" y="349722"/>
                        <a:pt x="463666" y="349838"/>
                      </a:cubicBezTo>
                      <a:lnTo>
                        <a:pt x="464418" y="350104"/>
                      </a:lnTo>
                      <a:lnTo>
                        <a:pt x="465864" y="350821"/>
                      </a:lnTo>
                      <a:cubicBezTo>
                        <a:pt x="466362" y="351064"/>
                        <a:pt x="466720" y="351492"/>
                        <a:pt x="466894" y="352013"/>
                      </a:cubicBezTo>
                      <a:lnTo>
                        <a:pt x="467044" y="352499"/>
                      </a:lnTo>
                      <a:lnTo>
                        <a:pt x="467229" y="353344"/>
                      </a:lnTo>
                      <a:lnTo>
                        <a:pt x="467762" y="353656"/>
                      </a:lnTo>
                      <a:lnTo>
                        <a:pt x="467854" y="353691"/>
                      </a:lnTo>
                      <a:lnTo>
                        <a:pt x="469648" y="353864"/>
                      </a:lnTo>
                      <a:lnTo>
                        <a:pt x="469937" y="353876"/>
                      </a:lnTo>
                      <a:lnTo>
                        <a:pt x="471904" y="353598"/>
                      </a:lnTo>
                      <a:lnTo>
                        <a:pt x="472644" y="353575"/>
                      </a:lnTo>
                      <a:lnTo>
                        <a:pt x="473419" y="353575"/>
                      </a:lnTo>
                      <a:lnTo>
                        <a:pt x="475270" y="351666"/>
                      </a:lnTo>
                      <a:lnTo>
                        <a:pt x="476948" y="350312"/>
                      </a:lnTo>
                      <a:cubicBezTo>
                        <a:pt x="477260" y="350058"/>
                        <a:pt x="477631" y="349907"/>
                        <a:pt x="478012" y="349873"/>
                      </a:cubicBezTo>
                      <a:lnTo>
                        <a:pt x="478869" y="349815"/>
                      </a:lnTo>
                      <a:lnTo>
                        <a:pt x="481009" y="349977"/>
                      </a:lnTo>
                      <a:lnTo>
                        <a:pt x="481703" y="350081"/>
                      </a:lnTo>
                      <a:cubicBezTo>
                        <a:pt x="481992" y="350139"/>
                        <a:pt x="482282" y="350255"/>
                        <a:pt x="482536" y="350428"/>
                      </a:cubicBezTo>
                      <a:lnTo>
                        <a:pt x="484283" y="351678"/>
                      </a:lnTo>
                      <a:lnTo>
                        <a:pt x="484827" y="352117"/>
                      </a:lnTo>
                      <a:lnTo>
                        <a:pt x="486088" y="353332"/>
                      </a:lnTo>
                      <a:lnTo>
                        <a:pt x="486586" y="353945"/>
                      </a:lnTo>
                      <a:cubicBezTo>
                        <a:pt x="486990" y="354466"/>
                        <a:pt x="487106" y="355160"/>
                        <a:pt x="486898" y="355796"/>
                      </a:cubicBezTo>
                      <a:lnTo>
                        <a:pt x="486574" y="356803"/>
                      </a:lnTo>
                      <a:lnTo>
                        <a:pt x="487419" y="356907"/>
                      </a:lnTo>
                      <a:cubicBezTo>
                        <a:pt x="487673" y="356930"/>
                        <a:pt x="487928" y="357011"/>
                        <a:pt x="488159" y="357150"/>
                      </a:cubicBezTo>
                      <a:lnTo>
                        <a:pt x="488599" y="357405"/>
                      </a:lnTo>
                      <a:cubicBezTo>
                        <a:pt x="488737" y="357474"/>
                        <a:pt x="488853" y="357555"/>
                        <a:pt x="488957" y="357659"/>
                      </a:cubicBezTo>
                      <a:lnTo>
                        <a:pt x="489756" y="358365"/>
                      </a:lnTo>
                      <a:lnTo>
                        <a:pt x="490253" y="358897"/>
                      </a:lnTo>
                      <a:cubicBezTo>
                        <a:pt x="490484" y="359140"/>
                        <a:pt x="490623" y="359441"/>
                        <a:pt x="490704" y="359765"/>
                      </a:cubicBezTo>
                      <a:lnTo>
                        <a:pt x="490970" y="360794"/>
                      </a:lnTo>
                      <a:cubicBezTo>
                        <a:pt x="490993" y="360945"/>
                        <a:pt x="491028" y="361084"/>
                        <a:pt x="491028" y="361234"/>
                      </a:cubicBezTo>
                      <a:lnTo>
                        <a:pt x="491040" y="361720"/>
                      </a:lnTo>
                      <a:lnTo>
                        <a:pt x="491040" y="361882"/>
                      </a:lnTo>
                      <a:lnTo>
                        <a:pt x="491780" y="361917"/>
                      </a:lnTo>
                      <a:cubicBezTo>
                        <a:pt x="492220" y="361951"/>
                        <a:pt x="492636" y="362113"/>
                        <a:pt x="492972" y="362414"/>
                      </a:cubicBezTo>
                      <a:lnTo>
                        <a:pt x="493296" y="362692"/>
                      </a:lnTo>
                      <a:cubicBezTo>
                        <a:pt x="493631" y="362981"/>
                        <a:pt x="493874" y="363398"/>
                        <a:pt x="493955" y="363837"/>
                      </a:cubicBezTo>
                      <a:lnTo>
                        <a:pt x="494326" y="366036"/>
                      </a:lnTo>
                      <a:cubicBezTo>
                        <a:pt x="494349" y="366244"/>
                        <a:pt x="494349" y="366464"/>
                        <a:pt x="494314" y="366672"/>
                      </a:cubicBezTo>
                      <a:lnTo>
                        <a:pt x="494025" y="368245"/>
                      </a:lnTo>
                      <a:cubicBezTo>
                        <a:pt x="493967" y="368569"/>
                        <a:pt x="493840" y="368870"/>
                        <a:pt x="493620" y="369125"/>
                      </a:cubicBezTo>
                      <a:lnTo>
                        <a:pt x="493331" y="369495"/>
                      </a:lnTo>
                      <a:cubicBezTo>
                        <a:pt x="493146" y="369738"/>
                        <a:pt x="492903" y="369935"/>
                        <a:pt x="492625" y="370062"/>
                      </a:cubicBezTo>
                      <a:lnTo>
                        <a:pt x="492613" y="370073"/>
                      </a:lnTo>
                      <a:lnTo>
                        <a:pt x="492694" y="370224"/>
                      </a:lnTo>
                      <a:cubicBezTo>
                        <a:pt x="492764" y="370339"/>
                        <a:pt x="492798" y="370478"/>
                        <a:pt x="492845" y="370617"/>
                      </a:cubicBezTo>
                      <a:lnTo>
                        <a:pt x="492995" y="371138"/>
                      </a:lnTo>
                      <a:lnTo>
                        <a:pt x="493261" y="372248"/>
                      </a:lnTo>
                      <a:cubicBezTo>
                        <a:pt x="493319" y="372491"/>
                        <a:pt x="493331" y="372734"/>
                        <a:pt x="493284" y="372966"/>
                      </a:cubicBezTo>
                      <a:lnTo>
                        <a:pt x="493215" y="373486"/>
                      </a:lnTo>
                      <a:lnTo>
                        <a:pt x="492856" y="375546"/>
                      </a:lnTo>
                      <a:lnTo>
                        <a:pt x="492856" y="375615"/>
                      </a:lnTo>
                      <a:lnTo>
                        <a:pt x="493192" y="376795"/>
                      </a:lnTo>
                      <a:lnTo>
                        <a:pt x="493331" y="377166"/>
                      </a:lnTo>
                      <a:lnTo>
                        <a:pt x="493747" y="378103"/>
                      </a:lnTo>
                      <a:lnTo>
                        <a:pt x="494164" y="379364"/>
                      </a:lnTo>
                      <a:cubicBezTo>
                        <a:pt x="494221" y="379595"/>
                        <a:pt x="494245" y="379803"/>
                        <a:pt x="494245" y="380035"/>
                      </a:cubicBezTo>
                      <a:lnTo>
                        <a:pt x="494221" y="380486"/>
                      </a:lnTo>
                      <a:cubicBezTo>
                        <a:pt x="494198" y="381076"/>
                        <a:pt x="493897" y="381620"/>
                        <a:pt x="493435" y="381979"/>
                      </a:cubicBezTo>
                      <a:lnTo>
                        <a:pt x="492151" y="382950"/>
                      </a:lnTo>
                      <a:lnTo>
                        <a:pt x="491456" y="383413"/>
                      </a:lnTo>
                      <a:lnTo>
                        <a:pt x="488656" y="384894"/>
                      </a:lnTo>
                      <a:lnTo>
                        <a:pt x="488367" y="385079"/>
                      </a:lnTo>
                      <a:lnTo>
                        <a:pt x="487870" y="385484"/>
                      </a:lnTo>
                      <a:cubicBezTo>
                        <a:pt x="487870" y="385484"/>
                        <a:pt x="487419" y="385762"/>
                        <a:pt x="487430" y="385750"/>
                      </a:cubicBezTo>
                      <a:lnTo>
                        <a:pt x="487002" y="386028"/>
                      </a:lnTo>
                      <a:lnTo>
                        <a:pt x="486134" y="386641"/>
                      </a:lnTo>
                      <a:lnTo>
                        <a:pt x="486018" y="387069"/>
                      </a:lnTo>
                      <a:lnTo>
                        <a:pt x="486007" y="387358"/>
                      </a:lnTo>
                      <a:lnTo>
                        <a:pt x="485984" y="387891"/>
                      </a:lnTo>
                      <a:lnTo>
                        <a:pt x="485984" y="388041"/>
                      </a:lnTo>
                      <a:lnTo>
                        <a:pt x="486065" y="388029"/>
                      </a:lnTo>
                      <a:cubicBezTo>
                        <a:pt x="486319" y="388018"/>
                        <a:pt x="486562" y="388041"/>
                        <a:pt x="486805" y="388122"/>
                      </a:cubicBezTo>
                      <a:lnTo>
                        <a:pt x="487638" y="388411"/>
                      </a:lnTo>
                      <a:lnTo>
                        <a:pt x="488575" y="388920"/>
                      </a:lnTo>
                      <a:cubicBezTo>
                        <a:pt x="488784" y="389024"/>
                        <a:pt x="488969" y="389175"/>
                        <a:pt x="489119" y="389348"/>
                      </a:cubicBezTo>
                      <a:lnTo>
                        <a:pt x="489466" y="389719"/>
                      </a:lnTo>
                      <a:cubicBezTo>
                        <a:pt x="489582" y="389869"/>
                        <a:pt x="489698" y="390031"/>
                        <a:pt x="489779" y="390205"/>
                      </a:cubicBezTo>
                      <a:lnTo>
                        <a:pt x="490033" y="390714"/>
                      </a:lnTo>
                      <a:lnTo>
                        <a:pt x="490045" y="390714"/>
                      </a:lnTo>
                      <a:lnTo>
                        <a:pt x="490276" y="390795"/>
                      </a:lnTo>
                      <a:lnTo>
                        <a:pt x="491699" y="390980"/>
                      </a:lnTo>
                      <a:cubicBezTo>
                        <a:pt x="492023" y="391038"/>
                        <a:pt x="492324" y="391153"/>
                        <a:pt x="492590" y="391338"/>
                      </a:cubicBezTo>
                      <a:lnTo>
                        <a:pt x="493030" y="391662"/>
                      </a:lnTo>
                      <a:lnTo>
                        <a:pt x="494383" y="392715"/>
                      </a:lnTo>
                      <a:cubicBezTo>
                        <a:pt x="494661" y="392947"/>
                        <a:pt x="494881" y="393247"/>
                        <a:pt x="494997" y="393595"/>
                      </a:cubicBezTo>
                      <a:lnTo>
                        <a:pt x="495482" y="394948"/>
                      </a:lnTo>
                      <a:lnTo>
                        <a:pt x="496246" y="395515"/>
                      </a:lnTo>
                      <a:lnTo>
                        <a:pt x="496431" y="395619"/>
                      </a:lnTo>
                      <a:lnTo>
                        <a:pt x="496871" y="395758"/>
                      </a:lnTo>
                      <a:lnTo>
                        <a:pt x="496940" y="395758"/>
                      </a:lnTo>
                      <a:lnTo>
                        <a:pt x="499243" y="395480"/>
                      </a:lnTo>
                      <a:lnTo>
                        <a:pt x="502309" y="395365"/>
                      </a:lnTo>
                      <a:lnTo>
                        <a:pt x="503223" y="395180"/>
                      </a:lnTo>
                      <a:cubicBezTo>
                        <a:pt x="503790" y="395087"/>
                        <a:pt x="504345" y="395214"/>
                        <a:pt x="504796" y="395573"/>
                      </a:cubicBezTo>
                      <a:lnTo>
                        <a:pt x="506069" y="396545"/>
                      </a:lnTo>
                      <a:lnTo>
                        <a:pt x="506636" y="397065"/>
                      </a:lnTo>
                      <a:cubicBezTo>
                        <a:pt x="506902" y="397320"/>
                        <a:pt x="507087" y="397644"/>
                        <a:pt x="507168" y="398003"/>
                      </a:cubicBezTo>
                      <a:lnTo>
                        <a:pt x="507342" y="398674"/>
                      </a:lnTo>
                      <a:lnTo>
                        <a:pt x="507689" y="398789"/>
                      </a:lnTo>
                      <a:lnTo>
                        <a:pt x="507897" y="398870"/>
                      </a:lnTo>
                      <a:lnTo>
                        <a:pt x="510373" y="398951"/>
                      </a:lnTo>
                      <a:lnTo>
                        <a:pt x="512548" y="399183"/>
                      </a:lnTo>
                      <a:lnTo>
                        <a:pt x="513439" y="399414"/>
                      </a:lnTo>
                      <a:lnTo>
                        <a:pt x="514549" y="399854"/>
                      </a:lnTo>
                      <a:lnTo>
                        <a:pt x="514908" y="399969"/>
                      </a:lnTo>
                      <a:lnTo>
                        <a:pt x="516354" y="400293"/>
                      </a:lnTo>
                      <a:cubicBezTo>
                        <a:pt x="516597" y="400351"/>
                        <a:pt x="516840" y="400444"/>
                        <a:pt x="517037" y="400583"/>
                      </a:cubicBezTo>
                      <a:lnTo>
                        <a:pt x="517477" y="400872"/>
                      </a:lnTo>
                      <a:lnTo>
                        <a:pt x="518877" y="401971"/>
                      </a:lnTo>
                      <a:cubicBezTo>
                        <a:pt x="519548" y="402515"/>
                        <a:pt x="519802" y="403417"/>
                        <a:pt x="519501" y="404227"/>
                      </a:cubicBezTo>
                      <a:lnTo>
                        <a:pt x="519143" y="405199"/>
                      </a:lnTo>
                      <a:lnTo>
                        <a:pt x="519039" y="405511"/>
                      </a:lnTo>
                      <a:lnTo>
                        <a:pt x="518969" y="406009"/>
                      </a:lnTo>
                      <a:lnTo>
                        <a:pt x="519085" y="406067"/>
                      </a:lnTo>
                      <a:lnTo>
                        <a:pt x="520080" y="405951"/>
                      </a:lnTo>
                      <a:cubicBezTo>
                        <a:pt x="520080" y="405951"/>
                        <a:pt x="520612" y="405881"/>
                        <a:pt x="520589" y="405881"/>
                      </a:cubicBezTo>
                      <a:lnTo>
                        <a:pt x="521086" y="405812"/>
                      </a:lnTo>
                      <a:lnTo>
                        <a:pt x="524268" y="405234"/>
                      </a:lnTo>
                      <a:lnTo>
                        <a:pt x="525899" y="405025"/>
                      </a:lnTo>
                      <a:lnTo>
                        <a:pt x="526917" y="405002"/>
                      </a:lnTo>
                      <a:lnTo>
                        <a:pt x="529590" y="405291"/>
                      </a:lnTo>
                      <a:cubicBezTo>
                        <a:pt x="530192" y="405361"/>
                        <a:pt x="530735" y="405708"/>
                        <a:pt x="531059" y="406217"/>
                      </a:cubicBezTo>
                      <a:lnTo>
                        <a:pt x="531326" y="406657"/>
                      </a:lnTo>
                      <a:lnTo>
                        <a:pt x="531661" y="407270"/>
                      </a:lnTo>
                      <a:cubicBezTo>
                        <a:pt x="531904" y="407733"/>
                        <a:pt x="531950" y="408276"/>
                        <a:pt x="531811" y="408785"/>
                      </a:cubicBezTo>
                      <a:lnTo>
                        <a:pt x="531673" y="409225"/>
                      </a:lnTo>
                      <a:cubicBezTo>
                        <a:pt x="531592" y="409468"/>
                        <a:pt x="531487" y="409676"/>
                        <a:pt x="531326" y="409885"/>
                      </a:cubicBezTo>
                      <a:lnTo>
                        <a:pt x="530539" y="410891"/>
                      </a:lnTo>
                      <a:lnTo>
                        <a:pt x="530481" y="411053"/>
                      </a:lnTo>
                      <a:lnTo>
                        <a:pt x="530446" y="411192"/>
                      </a:lnTo>
                      <a:lnTo>
                        <a:pt x="530793" y="411273"/>
                      </a:lnTo>
                      <a:lnTo>
                        <a:pt x="531626" y="411562"/>
                      </a:lnTo>
                      <a:lnTo>
                        <a:pt x="533246" y="412361"/>
                      </a:lnTo>
                      <a:cubicBezTo>
                        <a:pt x="533651" y="412569"/>
                        <a:pt x="533952" y="412927"/>
                        <a:pt x="534137" y="413332"/>
                      </a:cubicBezTo>
                      <a:lnTo>
                        <a:pt x="535225" y="415785"/>
                      </a:lnTo>
                      <a:cubicBezTo>
                        <a:pt x="535329" y="416028"/>
                        <a:pt x="535398" y="416294"/>
                        <a:pt x="535398" y="416549"/>
                      </a:cubicBezTo>
                      <a:lnTo>
                        <a:pt x="535410" y="417081"/>
                      </a:lnTo>
                      <a:lnTo>
                        <a:pt x="535375" y="418793"/>
                      </a:lnTo>
                      <a:lnTo>
                        <a:pt x="535363" y="419325"/>
                      </a:lnTo>
                      <a:cubicBezTo>
                        <a:pt x="535363" y="419325"/>
                        <a:pt x="535352" y="419858"/>
                        <a:pt x="535352" y="419846"/>
                      </a:cubicBezTo>
                      <a:lnTo>
                        <a:pt x="535317" y="421709"/>
                      </a:lnTo>
                      <a:lnTo>
                        <a:pt x="535375" y="421940"/>
                      </a:lnTo>
                      <a:lnTo>
                        <a:pt x="535641" y="422900"/>
                      </a:lnTo>
                      <a:lnTo>
                        <a:pt x="535780" y="423294"/>
                      </a:lnTo>
                      <a:lnTo>
                        <a:pt x="536381" y="424728"/>
                      </a:lnTo>
                      <a:lnTo>
                        <a:pt x="536613" y="425481"/>
                      </a:lnTo>
                      <a:lnTo>
                        <a:pt x="536879" y="426649"/>
                      </a:lnTo>
                      <a:cubicBezTo>
                        <a:pt x="536879" y="426649"/>
                        <a:pt x="536995" y="427170"/>
                        <a:pt x="536983" y="427147"/>
                      </a:cubicBezTo>
                      <a:cubicBezTo>
                        <a:pt x="536983" y="427147"/>
                        <a:pt x="537099" y="427679"/>
                        <a:pt x="537099" y="427667"/>
                      </a:cubicBezTo>
                      <a:lnTo>
                        <a:pt x="537353" y="428708"/>
                      </a:lnTo>
                      <a:cubicBezTo>
                        <a:pt x="537353" y="428708"/>
                        <a:pt x="537469" y="429229"/>
                        <a:pt x="537457" y="429206"/>
                      </a:cubicBezTo>
                      <a:cubicBezTo>
                        <a:pt x="537457" y="429206"/>
                        <a:pt x="537596" y="429727"/>
                        <a:pt x="537596" y="429703"/>
                      </a:cubicBezTo>
                      <a:lnTo>
                        <a:pt x="538036" y="431416"/>
                      </a:lnTo>
                      <a:lnTo>
                        <a:pt x="538672" y="435130"/>
                      </a:lnTo>
                      <a:lnTo>
                        <a:pt x="538707" y="435916"/>
                      </a:lnTo>
                      <a:lnTo>
                        <a:pt x="538591" y="437779"/>
                      </a:lnTo>
                      <a:lnTo>
                        <a:pt x="538487" y="438658"/>
                      </a:lnTo>
                      <a:lnTo>
                        <a:pt x="537920" y="440729"/>
                      </a:lnTo>
                      <a:lnTo>
                        <a:pt x="537608" y="441493"/>
                      </a:lnTo>
                      <a:cubicBezTo>
                        <a:pt x="537527" y="441678"/>
                        <a:pt x="537423" y="441852"/>
                        <a:pt x="537284" y="442002"/>
                      </a:cubicBezTo>
                      <a:lnTo>
                        <a:pt x="536023" y="443390"/>
                      </a:lnTo>
                      <a:lnTo>
                        <a:pt x="534577" y="444675"/>
                      </a:lnTo>
                      <a:lnTo>
                        <a:pt x="534391" y="445438"/>
                      </a:lnTo>
                      <a:lnTo>
                        <a:pt x="535063" y="446989"/>
                      </a:lnTo>
                      <a:lnTo>
                        <a:pt x="535653" y="448597"/>
                      </a:lnTo>
                      <a:lnTo>
                        <a:pt x="536069" y="450274"/>
                      </a:lnTo>
                      <a:lnTo>
                        <a:pt x="536208" y="450668"/>
                      </a:lnTo>
                      <a:lnTo>
                        <a:pt x="536833" y="452368"/>
                      </a:lnTo>
                      <a:lnTo>
                        <a:pt x="537758" y="452935"/>
                      </a:lnTo>
                      <a:cubicBezTo>
                        <a:pt x="537874" y="453016"/>
                        <a:pt x="538001" y="453097"/>
                        <a:pt x="538094" y="453190"/>
                      </a:cubicBezTo>
                      <a:lnTo>
                        <a:pt x="538452" y="453537"/>
                      </a:lnTo>
                      <a:cubicBezTo>
                        <a:pt x="538765" y="453815"/>
                        <a:pt x="538962" y="454197"/>
                        <a:pt x="539042" y="454590"/>
                      </a:cubicBezTo>
                      <a:lnTo>
                        <a:pt x="539147" y="455122"/>
                      </a:lnTo>
                      <a:cubicBezTo>
                        <a:pt x="539343" y="456129"/>
                        <a:pt x="538776" y="457112"/>
                        <a:pt x="537793" y="457424"/>
                      </a:cubicBezTo>
                      <a:lnTo>
                        <a:pt x="537388" y="457563"/>
                      </a:lnTo>
                      <a:cubicBezTo>
                        <a:pt x="537214" y="457621"/>
                        <a:pt x="537041" y="457644"/>
                        <a:pt x="536867" y="457656"/>
                      </a:cubicBezTo>
                      <a:lnTo>
                        <a:pt x="534322" y="457771"/>
                      </a:lnTo>
                      <a:lnTo>
                        <a:pt x="532367" y="458130"/>
                      </a:lnTo>
                      <a:lnTo>
                        <a:pt x="531950" y="458223"/>
                      </a:lnTo>
                      <a:lnTo>
                        <a:pt x="530469" y="458662"/>
                      </a:lnTo>
                      <a:cubicBezTo>
                        <a:pt x="530469" y="458662"/>
                        <a:pt x="529960" y="458813"/>
                        <a:pt x="530018" y="458801"/>
                      </a:cubicBezTo>
                      <a:lnTo>
                        <a:pt x="529567" y="458952"/>
                      </a:lnTo>
                      <a:lnTo>
                        <a:pt x="527646" y="459715"/>
                      </a:lnTo>
                      <a:cubicBezTo>
                        <a:pt x="527392" y="459819"/>
                        <a:pt x="527114" y="459877"/>
                        <a:pt x="526825" y="459866"/>
                      </a:cubicBezTo>
                      <a:lnTo>
                        <a:pt x="525969" y="459808"/>
                      </a:lnTo>
                      <a:lnTo>
                        <a:pt x="521769" y="458928"/>
                      </a:lnTo>
                      <a:lnTo>
                        <a:pt x="520843" y="458674"/>
                      </a:lnTo>
                      <a:lnTo>
                        <a:pt x="518391" y="457575"/>
                      </a:lnTo>
                      <a:lnTo>
                        <a:pt x="517696" y="457170"/>
                      </a:lnTo>
                      <a:cubicBezTo>
                        <a:pt x="517384" y="456985"/>
                        <a:pt x="517129" y="456707"/>
                        <a:pt x="516979" y="456372"/>
                      </a:cubicBezTo>
                      <a:lnTo>
                        <a:pt x="516042" y="454509"/>
                      </a:lnTo>
                      <a:lnTo>
                        <a:pt x="515834" y="454150"/>
                      </a:lnTo>
                      <a:lnTo>
                        <a:pt x="514341" y="451871"/>
                      </a:lnTo>
                      <a:lnTo>
                        <a:pt x="513543" y="450402"/>
                      </a:lnTo>
                      <a:cubicBezTo>
                        <a:pt x="513543" y="450402"/>
                        <a:pt x="513277" y="449939"/>
                        <a:pt x="513288" y="449950"/>
                      </a:cubicBezTo>
                      <a:lnTo>
                        <a:pt x="513034" y="449511"/>
                      </a:lnTo>
                      <a:lnTo>
                        <a:pt x="512849" y="449175"/>
                      </a:lnTo>
                      <a:lnTo>
                        <a:pt x="510616" y="446294"/>
                      </a:lnTo>
                      <a:lnTo>
                        <a:pt x="510199" y="445600"/>
                      </a:lnTo>
                      <a:lnTo>
                        <a:pt x="509065" y="443171"/>
                      </a:lnTo>
                      <a:lnTo>
                        <a:pt x="508880" y="442893"/>
                      </a:lnTo>
                      <a:lnTo>
                        <a:pt x="508059" y="441759"/>
                      </a:lnTo>
                      <a:lnTo>
                        <a:pt x="507851" y="441551"/>
                      </a:lnTo>
                      <a:lnTo>
                        <a:pt x="505710" y="439596"/>
                      </a:lnTo>
                      <a:lnTo>
                        <a:pt x="503743" y="437397"/>
                      </a:lnTo>
                      <a:lnTo>
                        <a:pt x="503535" y="437247"/>
                      </a:lnTo>
                      <a:lnTo>
                        <a:pt x="502181" y="436391"/>
                      </a:lnTo>
                      <a:lnTo>
                        <a:pt x="501406" y="435801"/>
                      </a:lnTo>
                      <a:lnTo>
                        <a:pt x="499879" y="434285"/>
                      </a:lnTo>
                      <a:lnTo>
                        <a:pt x="499439" y="433776"/>
                      </a:lnTo>
                      <a:lnTo>
                        <a:pt x="498421" y="432480"/>
                      </a:lnTo>
                      <a:lnTo>
                        <a:pt x="498155" y="432191"/>
                      </a:lnTo>
                      <a:lnTo>
                        <a:pt x="497461" y="431508"/>
                      </a:lnTo>
                      <a:lnTo>
                        <a:pt x="497195" y="431265"/>
                      </a:lnTo>
                      <a:lnTo>
                        <a:pt x="496431" y="430745"/>
                      </a:lnTo>
                      <a:lnTo>
                        <a:pt x="496073" y="430733"/>
                      </a:lnTo>
                      <a:lnTo>
                        <a:pt x="495656" y="430756"/>
                      </a:lnTo>
                      <a:lnTo>
                        <a:pt x="495587" y="430756"/>
                      </a:lnTo>
                      <a:lnTo>
                        <a:pt x="493562" y="431879"/>
                      </a:lnTo>
                      <a:lnTo>
                        <a:pt x="492451" y="432376"/>
                      </a:lnTo>
                      <a:cubicBezTo>
                        <a:pt x="491792" y="432665"/>
                        <a:pt x="491017" y="432584"/>
                        <a:pt x="490427" y="432145"/>
                      </a:cubicBezTo>
                      <a:lnTo>
                        <a:pt x="489119" y="431127"/>
                      </a:lnTo>
                      <a:lnTo>
                        <a:pt x="488946" y="430953"/>
                      </a:lnTo>
                      <a:lnTo>
                        <a:pt x="487604" y="430768"/>
                      </a:lnTo>
                      <a:cubicBezTo>
                        <a:pt x="487233" y="430710"/>
                        <a:pt x="486886" y="430536"/>
                        <a:pt x="486597" y="430305"/>
                      </a:cubicBezTo>
                      <a:lnTo>
                        <a:pt x="486192" y="429958"/>
                      </a:lnTo>
                      <a:lnTo>
                        <a:pt x="485660" y="429449"/>
                      </a:lnTo>
                      <a:lnTo>
                        <a:pt x="485648" y="429449"/>
                      </a:lnTo>
                      <a:lnTo>
                        <a:pt x="485278" y="429356"/>
                      </a:lnTo>
                      <a:lnTo>
                        <a:pt x="485105" y="429333"/>
                      </a:lnTo>
                      <a:lnTo>
                        <a:pt x="483786" y="429773"/>
                      </a:lnTo>
                      <a:cubicBezTo>
                        <a:pt x="483496" y="429865"/>
                        <a:pt x="483196" y="429889"/>
                        <a:pt x="482895" y="429865"/>
                      </a:cubicBezTo>
                      <a:lnTo>
                        <a:pt x="482073" y="429727"/>
                      </a:lnTo>
                      <a:lnTo>
                        <a:pt x="480535" y="429287"/>
                      </a:lnTo>
                      <a:lnTo>
                        <a:pt x="479528" y="428859"/>
                      </a:lnTo>
                      <a:lnTo>
                        <a:pt x="477735" y="427748"/>
                      </a:lnTo>
                      <a:lnTo>
                        <a:pt x="477573" y="427656"/>
                      </a:lnTo>
                      <a:lnTo>
                        <a:pt x="476543" y="427447"/>
                      </a:lnTo>
                      <a:lnTo>
                        <a:pt x="476346" y="427459"/>
                      </a:lnTo>
                      <a:lnTo>
                        <a:pt x="473778" y="427783"/>
                      </a:lnTo>
                      <a:lnTo>
                        <a:pt x="473061" y="427806"/>
                      </a:lnTo>
                      <a:lnTo>
                        <a:pt x="470886" y="427829"/>
                      </a:lnTo>
                      <a:cubicBezTo>
                        <a:pt x="470886" y="427829"/>
                        <a:pt x="470353" y="427841"/>
                        <a:pt x="470376" y="427841"/>
                      </a:cubicBezTo>
                      <a:lnTo>
                        <a:pt x="470018" y="427841"/>
                      </a:lnTo>
                      <a:lnTo>
                        <a:pt x="467646" y="428338"/>
                      </a:lnTo>
                      <a:lnTo>
                        <a:pt x="467484" y="428396"/>
                      </a:lnTo>
                      <a:lnTo>
                        <a:pt x="466316" y="429137"/>
                      </a:lnTo>
                      <a:cubicBezTo>
                        <a:pt x="466316" y="429137"/>
                        <a:pt x="465864" y="429403"/>
                        <a:pt x="465887" y="429391"/>
                      </a:cubicBezTo>
                      <a:lnTo>
                        <a:pt x="465598" y="429576"/>
                      </a:lnTo>
                      <a:lnTo>
                        <a:pt x="464673" y="430432"/>
                      </a:lnTo>
                      <a:lnTo>
                        <a:pt x="464476" y="430687"/>
                      </a:lnTo>
                      <a:lnTo>
                        <a:pt x="463539" y="432052"/>
                      </a:lnTo>
                      <a:lnTo>
                        <a:pt x="463215" y="433683"/>
                      </a:lnTo>
                      <a:lnTo>
                        <a:pt x="463157" y="434123"/>
                      </a:lnTo>
                      <a:lnTo>
                        <a:pt x="463099" y="434655"/>
                      </a:lnTo>
                      <a:lnTo>
                        <a:pt x="463041" y="435118"/>
                      </a:lnTo>
                      <a:lnTo>
                        <a:pt x="463030" y="435454"/>
                      </a:lnTo>
                      <a:lnTo>
                        <a:pt x="463261" y="438554"/>
                      </a:lnTo>
                      <a:cubicBezTo>
                        <a:pt x="463261" y="438554"/>
                        <a:pt x="463296" y="439087"/>
                        <a:pt x="463296" y="439075"/>
                      </a:cubicBezTo>
                      <a:lnTo>
                        <a:pt x="463319" y="439318"/>
                      </a:lnTo>
                      <a:lnTo>
                        <a:pt x="463400" y="439526"/>
                      </a:lnTo>
                      <a:cubicBezTo>
                        <a:pt x="463493" y="439758"/>
                        <a:pt x="463539" y="440012"/>
                        <a:pt x="463550" y="440267"/>
                      </a:cubicBezTo>
                      <a:lnTo>
                        <a:pt x="463550" y="440776"/>
                      </a:lnTo>
                      <a:cubicBezTo>
                        <a:pt x="463550" y="440915"/>
                        <a:pt x="463539" y="441053"/>
                        <a:pt x="463516" y="441192"/>
                      </a:cubicBezTo>
                      <a:lnTo>
                        <a:pt x="463458" y="441435"/>
                      </a:lnTo>
                      <a:lnTo>
                        <a:pt x="463458" y="441447"/>
                      </a:lnTo>
                      <a:lnTo>
                        <a:pt x="464036" y="443298"/>
                      </a:lnTo>
                      <a:lnTo>
                        <a:pt x="464198" y="443969"/>
                      </a:lnTo>
                      <a:lnTo>
                        <a:pt x="464406" y="445774"/>
                      </a:lnTo>
                      <a:cubicBezTo>
                        <a:pt x="464406" y="445774"/>
                        <a:pt x="464476" y="446306"/>
                        <a:pt x="464476" y="446294"/>
                      </a:cubicBezTo>
                      <a:lnTo>
                        <a:pt x="464545" y="446827"/>
                      </a:lnTo>
                      <a:lnTo>
                        <a:pt x="464811" y="448955"/>
                      </a:lnTo>
                      <a:cubicBezTo>
                        <a:pt x="464835" y="449106"/>
                        <a:pt x="464835" y="449245"/>
                        <a:pt x="464823" y="449407"/>
                      </a:cubicBezTo>
                      <a:lnTo>
                        <a:pt x="464719" y="450182"/>
                      </a:lnTo>
                      <a:lnTo>
                        <a:pt x="464360" y="451755"/>
                      </a:lnTo>
                      <a:cubicBezTo>
                        <a:pt x="464221" y="452299"/>
                        <a:pt x="463863" y="452773"/>
                        <a:pt x="463354" y="453051"/>
                      </a:cubicBezTo>
                      <a:lnTo>
                        <a:pt x="462902" y="453294"/>
                      </a:lnTo>
                      <a:lnTo>
                        <a:pt x="460785" y="454243"/>
                      </a:lnTo>
                      <a:lnTo>
                        <a:pt x="459246" y="454844"/>
                      </a:lnTo>
                      <a:lnTo>
                        <a:pt x="459154" y="454879"/>
                      </a:lnTo>
                      <a:lnTo>
                        <a:pt x="457951" y="456082"/>
                      </a:lnTo>
                      <a:lnTo>
                        <a:pt x="457789" y="456268"/>
                      </a:lnTo>
                      <a:lnTo>
                        <a:pt x="456933" y="457864"/>
                      </a:lnTo>
                      <a:lnTo>
                        <a:pt x="456875" y="458003"/>
                      </a:lnTo>
                      <a:lnTo>
                        <a:pt x="456643" y="459889"/>
                      </a:lnTo>
                      <a:cubicBezTo>
                        <a:pt x="456620" y="460039"/>
                        <a:pt x="456585" y="460201"/>
                        <a:pt x="456528" y="460340"/>
                      </a:cubicBezTo>
                      <a:lnTo>
                        <a:pt x="456354" y="460838"/>
                      </a:lnTo>
                      <a:lnTo>
                        <a:pt x="455394" y="462920"/>
                      </a:lnTo>
                      <a:lnTo>
                        <a:pt x="454977" y="463672"/>
                      </a:lnTo>
                      <a:lnTo>
                        <a:pt x="453196" y="466310"/>
                      </a:lnTo>
                      <a:lnTo>
                        <a:pt x="452929" y="466726"/>
                      </a:lnTo>
                      <a:lnTo>
                        <a:pt x="451969" y="468300"/>
                      </a:lnTo>
                      <a:lnTo>
                        <a:pt x="451911" y="468485"/>
                      </a:lnTo>
                      <a:lnTo>
                        <a:pt x="451796" y="469006"/>
                      </a:lnTo>
                      <a:lnTo>
                        <a:pt x="451356" y="470255"/>
                      </a:lnTo>
                      <a:cubicBezTo>
                        <a:pt x="451217" y="470579"/>
                        <a:pt x="451020" y="470868"/>
                        <a:pt x="450754" y="471100"/>
                      </a:cubicBezTo>
                      <a:lnTo>
                        <a:pt x="450361" y="471424"/>
                      </a:lnTo>
                      <a:lnTo>
                        <a:pt x="449609" y="471887"/>
                      </a:lnTo>
                      <a:cubicBezTo>
                        <a:pt x="449609" y="471887"/>
                        <a:pt x="449146" y="472153"/>
                        <a:pt x="449169" y="472141"/>
                      </a:cubicBezTo>
                      <a:lnTo>
                        <a:pt x="448741" y="472396"/>
                      </a:lnTo>
                      <a:lnTo>
                        <a:pt x="447943" y="472928"/>
                      </a:lnTo>
                      <a:cubicBezTo>
                        <a:pt x="448082" y="472905"/>
                        <a:pt x="448221" y="472893"/>
                        <a:pt x="448371" y="472905"/>
                      </a:cubicBezTo>
                      <a:lnTo>
                        <a:pt x="448868" y="472928"/>
                      </a:lnTo>
                      <a:cubicBezTo>
                        <a:pt x="449054" y="472939"/>
                        <a:pt x="449227" y="472963"/>
                        <a:pt x="449401" y="473032"/>
                      </a:cubicBezTo>
                      <a:lnTo>
                        <a:pt x="450419" y="473379"/>
                      </a:lnTo>
                      <a:cubicBezTo>
                        <a:pt x="450743" y="473483"/>
                        <a:pt x="451021" y="473657"/>
                        <a:pt x="451252" y="473911"/>
                      </a:cubicBezTo>
                      <a:lnTo>
                        <a:pt x="451587" y="474270"/>
                      </a:lnTo>
                      <a:cubicBezTo>
                        <a:pt x="451726" y="474420"/>
                        <a:pt x="451830" y="474582"/>
                        <a:pt x="451923" y="474756"/>
                      </a:cubicBezTo>
                      <a:lnTo>
                        <a:pt x="452270" y="475462"/>
                      </a:lnTo>
                      <a:cubicBezTo>
                        <a:pt x="452455" y="475462"/>
                        <a:pt x="452629" y="475496"/>
                        <a:pt x="452814" y="475566"/>
                      </a:cubicBezTo>
                      <a:lnTo>
                        <a:pt x="454364" y="476144"/>
                      </a:lnTo>
                      <a:lnTo>
                        <a:pt x="454295" y="476133"/>
                      </a:lnTo>
                      <a:lnTo>
                        <a:pt x="454734" y="476283"/>
                      </a:lnTo>
                      <a:lnTo>
                        <a:pt x="455186" y="476422"/>
                      </a:lnTo>
                      <a:lnTo>
                        <a:pt x="456551" y="476885"/>
                      </a:lnTo>
                      <a:lnTo>
                        <a:pt x="457337" y="477301"/>
                      </a:lnTo>
                      <a:lnTo>
                        <a:pt x="458656" y="478296"/>
                      </a:lnTo>
                      <a:cubicBezTo>
                        <a:pt x="458853" y="478458"/>
                        <a:pt x="459015" y="478643"/>
                        <a:pt x="459154" y="478875"/>
                      </a:cubicBezTo>
                      <a:lnTo>
                        <a:pt x="459987" y="480332"/>
                      </a:lnTo>
                      <a:cubicBezTo>
                        <a:pt x="460380" y="481073"/>
                        <a:pt x="460276" y="481952"/>
                        <a:pt x="459744" y="482577"/>
                      </a:cubicBezTo>
                      <a:lnTo>
                        <a:pt x="459003" y="483422"/>
                      </a:lnTo>
                      <a:lnTo>
                        <a:pt x="458147" y="484266"/>
                      </a:lnTo>
                      <a:cubicBezTo>
                        <a:pt x="457951" y="484463"/>
                        <a:pt x="457696" y="484625"/>
                        <a:pt x="457407" y="484717"/>
                      </a:cubicBezTo>
                      <a:lnTo>
                        <a:pt x="456921" y="484891"/>
                      </a:lnTo>
                      <a:cubicBezTo>
                        <a:pt x="456759" y="484949"/>
                        <a:pt x="456585" y="484983"/>
                        <a:pt x="456412" y="484995"/>
                      </a:cubicBezTo>
                      <a:lnTo>
                        <a:pt x="455105" y="485099"/>
                      </a:lnTo>
                      <a:lnTo>
                        <a:pt x="454514" y="485759"/>
                      </a:lnTo>
                      <a:lnTo>
                        <a:pt x="452131" y="488073"/>
                      </a:lnTo>
                      <a:cubicBezTo>
                        <a:pt x="451981" y="488223"/>
                        <a:pt x="451807" y="488339"/>
                        <a:pt x="451622" y="488431"/>
                      </a:cubicBezTo>
                      <a:lnTo>
                        <a:pt x="450916" y="488767"/>
                      </a:lnTo>
                      <a:lnTo>
                        <a:pt x="449389" y="489287"/>
                      </a:lnTo>
                      <a:lnTo>
                        <a:pt x="448753" y="489461"/>
                      </a:lnTo>
                      <a:cubicBezTo>
                        <a:pt x="448475" y="489542"/>
                        <a:pt x="448174" y="489553"/>
                        <a:pt x="447897" y="489496"/>
                      </a:cubicBezTo>
                      <a:lnTo>
                        <a:pt x="446300" y="489218"/>
                      </a:lnTo>
                      <a:lnTo>
                        <a:pt x="445085" y="488929"/>
                      </a:lnTo>
                      <a:lnTo>
                        <a:pt x="444379" y="489368"/>
                      </a:lnTo>
                      <a:lnTo>
                        <a:pt x="444113" y="489577"/>
                      </a:lnTo>
                      <a:lnTo>
                        <a:pt x="442991" y="490618"/>
                      </a:lnTo>
                      <a:lnTo>
                        <a:pt x="442308" y="491104"/>
                      </a:lnTo>
                      <a:cubicBezTo>
                        <a:pt x="442170" y="491196"/>
                        <a:pt x="442031" y="491266"/>
                        <a:pt x="441880" y="491312"/>
                      </a:cubicBezTo>
                      <a:lnTo>
                        <a:pt x="440342" y="491879"/>
                      </a:lnTo>
                      <a:cubicBezTo>
                        <a:pt x="440064" y="491972"/>
                        <a:pt x="439763" y="492018"/>
                        <a:pt x="439474" y="491972"/>
                      </a:cubicBezTo>
                      <a:lnTo>
                        <a:pt x="437866" y="491810"/>
                      </a:lnTo>
                      <a:cubicBezTo>
                        <a:pt x="437449" y="491775"/>
                        <a:pt x="437067" y="491601"/>
                        <a:pt x="436743" y="491312"/>
                      </a:cubicBezTo>
                      <a:lnTo>
                        <a:pt x="435899" y="490537"/>
                      </a:lnTo>
                      <a:cubicBezTo>
                        <a:pt x="435795" y="490433"/>
                        <a:pt x="435702" y="490305"/>
                        <a:pt x="435610" y="490190"/>
                      </a:cubicBezTo>
                      <a:lnTo>
                        <a:pt x="435344" y="489773"/>
                      </a:lnTo>
                      <a:cubicBezTo>
                        <a:pt x="435101" y="489403"/>
                        <a:pt x="434985" y="488940"/>
                        <a:pt x="435020" y="488501"/>
                      </a:cubicBezTo>
                      <a:lnTo>
                        <a:pt x="435112" y="487436"/>
                      </a:lnTo>
                      <a:lnTo>
                        <a:pt x="435228" y="486742"/>
                      </a:lnTo>
                      <a:cubicBezTo>
                        <a:pt x="435263" y="486476"/>
                        <a:pt x="435367" y="486221"/>
                        <a:pt x="435505" y="486001"/>
                      </a:cubicBezTo>
                      <a:lnTo>
                        <a:pt x="436304" y="484752"/>
                      </a:lnTo>
                      <a:lnTo>
                        <a:pt x="436454" y="484428"/>
                      </a:lnTo>
                      <a:lnTo>
                        <a:pt x="436709" y="483826"/>
                      </a:lnTo>
                      <a:lnTo>
                        <a:pt x="436477" y="482137"/>
                      </a:lnTo>
                      <a:lnTo>
                        <a:pt x="436107" y="481281"/>
                      </a:lnTo>
                      <a:lnTo>
                        <a:pt x="434962" y="480946"/>
                      </a:lnTo>
                      <a:lnTo>
                        <a:pt x="434198" y="480610"/>
                      </a:lnTo>
                      <a:cubicBezTo>
                        <a:pt x="433886" y="480460"/>
                        <a:pt x="433620" y="480240"/>
                        <a:pt x="433423" y="479951"/>
                      </a:cubicBezTo>
                      <a:lnTo>
                        <a:pt x="432486" y="478632"/>
                      </a:lnTo>
                      <a:lnTo>
                        <a:pt x="432023" y="477775"/>
                      </a:lnTo>
                      <a:lnTo>
                        <a:pt x="431421" y="476295"/>
                      </a:lnTo>
                      <a:lnTo>
                        <a:pt x="431051" y="475276"/>
                      </a:lnTo>
                      <a:lnTo>
                        <a:pt x="430901" y="474952"/>
                      </a:lnTo>
                      <a:lnTo>
                        <a:pt x="430299" y="473923"/>
                      </a:lnTo>
                      <a:lnTo>
                        <a:pt x="430149" y="473784"/>
                      </a:lnTo>
                      <a:lnTo>
                        <a:pt x="429605" y="473298"/>
                      </a:lnTo>
                      <a:lnTo>
                        <a:pt x="429443" y="473229"/>
                      </a:lnTo>
                      <a:lnTo>
                        <a:pt x="428471" y="472870"/>
                      </a:lnTo>
                      <a:cubicBezTo>
                        <a:pt x="428355" y="472835"/>
                        <a:pt x="428228" y="472766"/>
                        <a:pt x="428112" y="472696"/>
                      </a:cubicBezTo>
                      <a:lnTo>
                        <a:pt x="427696" y="472442"/>
                      </a:lnTo>
                      <a:cubicBezTo>
                        <a:pt x="427198" y="472129"/>
                        <a:pt x="426863" y="471609"/>
                        <a:pt x="426770" y="471042"/>
                      </a:cubicBezTo>
                      <a:lnTo>
                        <a:pt x="426319" y="468057"/>
                      </a:lnTo>
                      <a:lnTo>
                        <a:pt x="426308" y="468022"/>
                      </a:lnTo>
                      <a:lnTo>
                        <a:pt x="425532" y="466958"/>
                      </a:lnTo>
                      <a:lnTo>
                        <a:pt x="425139" y="466298"/>
                      </a:lnTo>
                      <a:lnTo>
                        <a:pt x="424607" y="465084"/>
                      </a:lnTo>
                      <a:cubicBezTo>
                        <a:pt x="424549" y="464933"/>
                        <a:pt x="424514" y="464794"/>
                        <a:pt x="424491" y="464632"/>
                      </a:cubicBezTo>
                      <a:lnTo>
                        <a:pt x="424410" y="464135"/>
                      </a:lnTo>
                      <a:lnTo>
                        <a:pt x="424399" y="464065"/>
                      </a:lnTo>
                      <a:lnTo>
                        <a:pt x="424028" y="463545"/>
                      </a:lnTo>
                      <a:lnTo>
                        <a:pt x="422571" y="461080"/>
                      </a:lnTo>
                      <a:cubicBezTo>
                        <a:pt x="422339" y="460676"/>
                        <a:pt x="422247" y="460224"/>
                        <a:pt x="422328" y="459773"/>
                      </a:cubicBezTo>
                      <a:lnTo>
                        <a:pt x="422582" y="458177"/>
                      </a:lnTo>
                      <a:cubicBezTo>
                        <a:pt x="422582" y="458177"/>
                        <a:pt x="422663" y="457644"/>
                        <a:pt x="422663" y="457656"/>
                      </a:cubicBezTo>
                      <a:lnTo>
                        <a:pt x="423103" y="454914"/>
                      </a:lnTo>
                      <a:cubicBezTo>
                        <a:pt x="423172" y="454601"/>
                        <a:pt x="423299" y="454312"/>
                        <a:pt x="423508" y="454058"/>
                      </a:cubicBezTo>
                      <a:lnTo>
                        <a:pt x="424861" y="452380"/>
                      </a:lnTo>
                      <a:lnTo>
                        <a:pt x="425394" y="451859"/>
                      </a:lnTo>
                      <a:cubicBezTo>
                        <a:pt x="426157" y="451142"/>
                        <a:pt x="427349" y="451119"/>
                        <a:pt x="428124" y="451836"/>
                      </a:cubicBezTo>
                      <a:lnTo>
                        <a:pt x="429744" y="453329"/>
                      </a:lnTo>
                      <a:cubicBezTo>
                        <a:pt x="429836" y="453433"/>
                        <a:pt x="429929" y="453525"/>
                        <a:pt x="429998" y="453653"/>
                      </a:cubicBezTo>
                      <a:lnTo>
                        <a:pt x="430253" y="454023"/>
                      </a:lnTo>
                      <a:lnTo>
                        <a:pt x="430669" y="454035"/>
                      </a:lnTo>
                      <a:lnTo>
                        <a:pt x="431780" y="453699"/>
                      </a:lnTo>
                      <a:lnTo>
                        <a:pt x="432058" y="453595"/>
                      </a:lnTo>
                      <a:lnTo>
                        <a:pt x="432764" y="453178"/>
                      </a:lnTo>
                      <a:lnTo>
                        <a:pt x="433007" y="452993"/>
                      </a:lnTo>
                      <a:lnTo>
                        <a:pt x="433712" y="452334"/>
                      </a:lnTo>
                      <a:cubicBezTo>
                        <a:pt x="433712" y="452334"/>
                        <a:pt x="434106" y="451964"/>
                        <a:pt x="434071" y="451987"/>
                      </a:cubicBezTo>
                      <a:lnTo>
                        <a:pt x="434175" y="451894"/>
                      </a:lnTo>
                      <a:lnTo>
                        <a:pt x="434869" y="450286"/>
                      </a:lnTo>
                      <a:lnTo>
                        <a:pt x="434672" y="449453"/>
                      </a:lnTo>
                      <a:lnTo>
                        <a:pt x="433666" y="448585"/>
                      </a:lnTo>
                      <a:cubicBezTo>
                        <a:pt x="433435" y="448400"/>
                        <a:pt x="433249" y="448146"/>
                        <a:pt x="433134" y="447879"/>
                      </a:cubicBezTo>
                      <a:lnTo>
                        <a:pt x="432474" y="446364"/>
                      </a:lnTo>
                      <a:lnTo>
                        <a:pt x="432266" y="445577"/>
                      </a:lnTo>
                      <a:cubicBezTo>
                        <a:pt x="432197" y="445311"/>
                        <a:pt x="432185" y="445045"/>
                        <a:pt x="432231" y="444756"/>
                      </a:cubicBezTo>
                      <a:lnTo>
                        <a:pt x="432405" y="443703"/>
                      </a:lnTo>
                      <a:cubicBezTo>
                        <a:pt x="432428" y="443506"/>
                        <a:pt x="432486" y="443309"/>
                        <a:pt x="432578" y="443136"/>
                      </a:cubicBezTo>
                      <a:lnTo>
                        <a:pt x="433030" y="442222"/>
                      </a:lnTo>
                      <a:lnTo>
                        <a:pt x="433203" y="441817"/>
                      </a:lnTo>
                      <a:lnTo>
                        <a:pt x="433377" y="441366"/>
                      </a:lnTo>
                      <a:lnTo>
                        <a:pt x="434036" y="439387"/>
                      </a:lnTo>
                      <a:cubicBezTo>
                        <a:pt x="434071" y="439249"/>
                        <a:pt x="434140" y="439133"/>
                        <a:pt x="434210" y="439017"/>
                      </a:cubicBezTo>
                      <a:lnTo>
                        <a:pt x="435066" y="437594"/>
                      </a:lnTo>
                      <a:lnTo>
                        <a:pt x="435633" y="436923"/>
                      </a:lnTo>
                      <a:cubicBezTo>
                        <a:pt x="435737" y="436807"/>
                        <a:pt x="435864" y="436692"/>
                        <a:pt x="435991" y="436599"/>
                      </a:cubicBezTo>
                      <a:lnTo>
                        <a:pt x="437334" y="435685"/>
                      </a:lnTo>
                      <a:cubicBezTo>
                        <a:pt x="437472" y="435593"/>
                        <a:pt x="437611" y="435512"/>
                        <a:pt x="437773" y="435442"/>
                      </a:cubicBezTo>
                      <a:lnTo>
                        <a:pt x="438259" y="435269"/>
                      </a:lnTo>
                      <a:cubicBezTo>
                        <a:pt x="438444" y="435199"/>
                        <a:pt x="438652" y="435164"/>
                        <a:pt x="438849" y="435153"/>
                      </a:cubicBezTo>
                      <a:lnTo>
                        <a:pt x="440226" y="435083"/>
                      </a:lnTo>
                      <a:lnTo>
                        <a:pt x="440492" y="435002"/>
                      </a:lnTo>
                      <a:lnTo>
                        <a:pt x="441464" y="434713"/>
                      </a:lnTo>
                      <a:lnTo>
                        <a:pt x="441811" y="434598"/>
                      </a:lnTo>
                      <a:lnTo>
                        <a:pt x="443176" y="433927"/>
                      </a:lnTo>
                      <a:cubicBezTo>
                        <a:pt x="443176" y="433927"/>
                        <a:pt x="443662" y="433695"/>
                        <a:pt x="443627" y="433695"/>
                      </a:cubicBezTo>
                      <a:lnTo>
                        <a:pt x="443951" y="433545"/>
                      </a:lnTo>
                      <a:lnTo>
                        <a:pt x="445016" y="432712"/>
                      </a:lnTo>
                      <a:lnTo>
                        <a:pt x="445166" y="432353"/>
                      </a:lnTo>
                      <a:lnTo>
                        <a:pt x="445189" y="432249"/>
                      </a:lnTo>
                      <a:lnTo>
                        <a:pt x="445155" y="430328"/>
                      </a:lnTo>
                      <a:lnTo>
                        <a:pt x="445236" y="429507"/>
                      </a:lnTo>
                      <a:lnTo>
                        <a:pt x="445444" y="428396"/>
                      </a:lnTo>
                      <a:lnTo>
                        <a:pt x="444657" y="427135"/>
                      </a:lnTo>
                      <a:lnTo>
                        <a:pt x="444588" y="427066"/>
                      </a:lnTo>
                      <a:lnTo>
                        <a:pt x="442482" y="425701"/>
                      </a:lnTo>
                      <a:cubicBezTo>
                        <a:pt x="442332" y="425596"/>
                        <a:pt x="442193" y="425469"/>
                        <a:pt x="442077" y="425330"/>
                      </a:cubicBezTo>
                      <a:cubicBezTo>
                        <a:pt x="442077" y="425330"/>
                        <a:pt x="441730" y="424914"/>
                        <a:pt x="441730" y="424925"/>
                      </a:cubicBezTo>
                      <a:lnTo>
                        <a:pt x="441475" y="424613"/>
                      </a:lnTo>
                      <a:lnTo>
                        <a:pt x="440203" y="424983"/>
                      </a:lnTo>
                      <a:cubicBezTo>
                        <a:pt x="439890" y="425076"/>
                        <a:pt x="439566" y="425087"/>
                        <a:pt x="439242" y="425041"/>
                      </a:cubicBezTo>
                      <a:lnTo>
                        <a:pt x="438838" y="424960"/>
                      </a:lnTo>
                      <a:lnTo>
                        <a:pt x="438826" y="424948"/>
                      </a:lnTo>
                      <a:lnTo>
                        <a:pt x="437634" y="425296"/>
                      </a:lnTo>
                      <a:cubicBezTo>
                        <a:pt x="437634" y="425296"/>
                        <a:pt x="437125" y="425446"/>
                        <a:pt x="437172" y="425434"/>
                      </a:cubicBezTo>
                      <a:cubicBezTo>
                        <a:pt x="437172" y="425434"/>
                        <a:pt x="436651" y="425596"/>
                        <a:pt x="436662" y="425596"/>
                      </a:cubicBezTo>
                      <a:lnTo>
                        <a:pt x="435644" y="425920"/>
                      </a:lnTo>
                      <a:cubicBezTo>
                        <a:pt x="435644" y="425920"/>
                        <a:pt x="435135" y="426082"/>
                        <a:pt x="435158" y="426082"/>
                      </a:cubicBezTo>
                      <a:lnTo>
                        <a:pt x="434915" y="426163"/>
                      </a:lnTo>
                      <a:lnTo>
                        <a:pt x="433816" y="426915"/>
                      </a:lnTo>
                      <a:cubicBezTo>
                        <a:pt x="433562" y="427089"/>
                        <a:pt x="433273" y="427205"/>
                        <a:pt x="432972" y="427251"/>
                      </a:cubicBezTo>
                      <a:lnTo>
                        <a:pt x="432578" y="427309"/>
                      </a:lnTo>
                      <a:cubicBezTo>
                        <a:pt x="431780" y="427424"/>
                        <a:pt x="431005" y="427066"/>
                        <a:pt x="430577" y="426383"/>
                      </a:cubicBezTo>
                      <a:lnTo>
                        <a:pt x="429455" y="424555"/>
                      </a:lnTo>
                      <a:cubicBezTo>
                        <a:pt x="429223" y="424196"/>
                        <a:pt x="429119" y="423780"/>
                        <a:pt x="429165" y="423352"/>
                      </a:cubicBezTo>
                      <a:lnTo>
                        <a:pt x="429188" y="422831"/>
                      </a:lnTo>
                      <a:lnTo>
                        <a:pt x="429304" y="422125"/>
                      </a:lnTo>
                      <a:lnTo>
                        <a:pt x="429385" y="421605"/>
                      </a:lnTo>
                      <a:cubicBezTo>
                        <a:pt x="429385" y="421605"/>
                        <a:pt x="429478" y="421073"/>
                        <a:pt x="429478" y="421096"/>
                      </a:cubicBezTo>
                      <a:lnTo>
                        <a:pt x="429536" y="420679"/>
                      </a:lnTo>
                      <a:lnTo>
                        <a:pt x="428945" y="420841"/>
                      </a:lnTo>
                      <a:lnTo>
                        <a:pt x="428147" y="420945"/>
                      </a:lnTo>
                      <a:cubicBezTo>
                        <a:pt x="427557" y="421003"/>
                        <a:pt x="426967" y="420795"/>
                        <a:pt x="426539" y="420367"/>
                      </a:cubicBezTo>
                      <a:lnTo>
                        <a:pt x="425394" y="419245"/>
                      </a:lnTo>
                      <a:lnTo>
                        <a:pt x="424931" y="418712"/>
                      </a:lnTo>
                      <a:lnTo>
                        <a:pt x="424537" y="418146"/>
                      </a:lnTo>
                      <a:lnTo>
                        <a:pt x="424433" y="418007"/>
                      </a:lnTo>
                      <a:lnTo>
                        <a:pt x="422918" y="417729"/>
                      </a:lnTo>
                      <a:lnTo>
                        <a:pt x="420766" y="417162"/>
                      </a:lnTo>
                      <a:cubicBezTo>
                        <a:pt x="420303" y="417046"/>
                        <a:pt x="419886" y="416757"/>
                        <a:pt x="419620" y="416364"/>
                      </a:cubicBezTo>
                      <a:lnTo>
                        <a:pt x="417896" y="413818"/>
                      </a:lnTo>
                      <a:lnTo>
                        <a:pt x="417734" y="413645"/>
                      </a:lnTo>
                      <a:lnTo>
                        <a:pt x="417017" y="413066"/>
                      </a:lnTo>
                      <a:lnTo>
                        <a:pt x="416739" y="412835"/>
                      </a:lnTo>
                      <a:lnTo>
                        <a:pt x="416416" y="412835"/>
                      </a:lnTo>
                      <a:lnTo>
                        <a:pt x="415710" y="413830"/>
                      </a:lnTo>
                      <a:cubicBezTo>
                        <a:pt x="415606" y="413980"/>
                        <a:pt x="415478" y="414108"/>
                        <a:pt x="415340" y="414235"/>
                      </a:cubicBezTo>
                      <a:lnTo>
                        <a:pt x="414645" y="414756"/>
                      </a:lnTo>
                      <a:lnTo>
                        <a:pt x="413697" y="415265"/>
                      </a:lnTo>
                      <a:lnTo>
                        <a:pt x="412945" y="415577"/>
                      </a:lnTo>
                      <a:cubicBezTo>
                        <a:pt x="412702" y="415670"/>
                        <a:pt x="412436" y="415716"/>
                        <a:pt x="412169" y="415693"/>
                      </a:cubicBezTo>
                      <a:lnTo>
                        <a:pt x="410527" y="415623"/>
                      </a:lnTo>
                      <a:cubicBezTo>
                        <a:pt x="410330" y="415612"/>
                        <a:pt x="410122" y="415554"/>
                        <a:pt x="409925" y="415485"/>
                      </a:cubicBezTo>
                      <a:lnTo>
                        <a:pt x="407923" y="414721"/>
                      </a:lnTo>
                      <a:cubicBezTo>
                        <a:pt x="407680" y="414628"/>
                        <a:pt x="407437" y="414478"/>
                        <a:pt x="407252" y="414293"/>
                      </a:cubicBezTo>
                      <a:lnTo>
                        <a:pt x="406720" y="413761"/>
                      </a:lnTo>
                      <a:lnTo>
                        <a:pt x="405690" y="412534"/>
                      </a:lnTo>
                      <a:lnTo>
                        <a:pt x="405274" y="411933"/>
                      </a:lnTo>
                      <a:cubicBezTo>
                        <a:pt x="405193" y="411828"/>
                        <a:pt x="405124" y="411690"/>
                        <a:pt x="405077" y="411562"/>
                      </a:cubicBezTo>
                      <a:lnTo>
                        <a:pt x="404881" y="411065"/>
                      </a:lnTo>
                      <a:lnTo>
                        <a:pt x="404811" y="410880"/>
                      </a:lnTo>
                      <a:lnTo>
                        <a:pt x="404580" y="410810"/>
                      </a:lnTo>
                      <a:lnTo>
                        <a:pt x="403411" y="411574"/>
                      </a:lnTo>
                      <a:lnTo>
                        <a:pt x="403319" y="411666"/>
                      </a:lnTo>
                      <a:lnTo>
                        <a:pt x="401861" y="413772"/>
                      </a:lnTo>
                      <a:lnTo>
                        <a:pt x="400554" y="415542"/>
                      </a:lnTo>
                      <a:lnTo>
                        <a:pt x="400125" y="416063"/>
                      </a:lnTo>
                      <a:lnTo>
                        <a:pt x="398656" y="417694"/>
                      </a:lnTo>
                      <a:cubicBezTo>
                        <a:pt x="398656" y="417694"/>
                        <a:pt x="398297" y="418099"/>
                        <a:pt x="398309" y="418088"/>
                      </a:cubicBezTo>
                      <a:lnTo>
                        <a:pt x="397626" y="418863"/>
                      </a:lnTo>
                      <a:lnTo>
                        <a:pt x="397360" y="419187"/>
                      </a:lnTo>
                      <a:lnTo>
                        <a:pt x="396944" y="419788"/>
                      </a:lnTo>
                      <a:lnTo>
                        <a:pt x="396851" y="420031"/>
                      </a:lnTo>
                      <a:lnTo>
                        <a:pt x="396331" y="421512"/>
                      </a:lnTo>
                      <a:lnTo>
                        <a:pt x="396238" y="421825"/>
                      </a:lnTo>
                      <a:lnTo>
                        <a:pt x="395926" y="424243"/>
                      </a:lnTo>
                      <a:lnTo>
                        <a:pt x="395914" y="424590"/>
                      </a:lnTo>
                      <a:lnTo>
                        <a:pt x="395983" y="425943"/>
                      </a:lnTo>
                      <a:lnTo>
                        <a:pt x="396007" y="426024"/>
                      </a:lnTo>
                      <a:lnTo>
                        <a:pt x="396828" y="427540"/>
                      </a:lnTo>
                      <a:lnTo>
                        <a:pt x="397071" y="427887"/>
                      </a:lnTo>
                      <a:lnTo>
                        <a:pt x="397835" y="428952"/>
                      </a:lnTo>
                      <a:lnTo>
                        <a:pt x="397985" y="429067"/>
                      </a:lnTo>
                      <a:lnTo>
                        <a:pt x="399697" y="430294"/>
                      </a:lnTo>
                      <a:cubicBezTo>
                        <a:pt x="400056" y="430548"/>
                        <a:pt x="400311" y="430907"/>
                        <a:pt x="400449" y="431323"/>
                      </a:cubicBezTo>
                      <a:lnTo>
                        <a:pt x="400658" y="432018"/>
                      </a:lnTo>
                      <a:lnTo>
                        <a:pt x="401167" y="434702"/>
                      </a:lnTo>
                      <a:lnTo>
                        <a:pt x="401398" y="436275"/>
                      </a:lnTo>
                      <a:lnTo>
                        <a:pt x="401468" y="436611"/>
                      </a:lnTo>
                      <a:lnTo>
                        <a:pt x="401606" y="437004"/>
                      </a:lnTo>
                      <a:cubicBezTo>
                        <a:pt x="401664" y="437166"/>
                        <a:pt x="401699" y="437328"/>
                        <a:pt x="401710" y="437502"/>
                      </a:cubicBezTo>
                      <a:lnTo>
                        <a:pt x="401884" y="439989"/>
                      </a:lnTo>
                      <a:lnTo>
                        <a:pt x="401734" y="441181"/>
                      </a:lnTo>
                      <a:lnTo>
                        <a:pt x="401340" y="443402"/>
                      </a:lnTo>
                      <a:lnTo>
                        <a:pt x="400658" y="446075"/>
                      </a:lnTo>
                      <a:lnTo>
                        <a:pt x="400322" y="447035"/>
                      </a:lnTo>
                      <a:lnTo>
                        <a:pt x="398726" y="450008"/>
                      </a:lnTo>
                      <a:lnTo>
                        <a:pt x="396955" y="452750"/>
                      </a:lnTo>
                      <a:lnTo>
                        <a:pt x="395486" y="454567"/>
                      </a:lnTo>
                      <a:cubicBezTo>
                        <a:pt x="395486" y="454567"/>
                        <a:pt x="395150" y="454983"/>
                        <a:pt x="395162" y="454972"/>
                      </a:cubicBezTo>
                      <a:lnTo>
                        <a:pt x="394931" y="455249"/>
                      </a:lnTo>
                      <a:lnTo>
                        <a:pt x="393878" y="457170"/>
                      </a:lnTo>
                      <a:lnTo>
                        <a:pt x="393855" y="457320"/>
                      </a:lnTo>
                      <a:lnTo>
                        <a:pt x="393600" y="459241"/>
                      </a:lnTo>
                      <a:lnTo>
                        <a:pt x="393612" y="459553"/>
                      </a:lnTo>
                      <a:lnTo>
                        <a:pt x="393646" y="459970"/>
                      </a:lnTo>
                      <a:cubicBezTo>
                        <a:pt x="393646" y="459970"/>
                        <a:pt x="393716" y="460502"/>
                        <a:pt x="393704" y="460479"/>
                      </a:cubicBezTo>
                      <a:lnTo>
                        <a:pt x="393843" y="461485"/>
                      </a:lnTo>
                      <a:lnTo>
                        <a:pt x="393924" y="461856"/>
                      </a:lnTo>
                      <a:lnTo>
                        <a:pt x="394641" y="464366"/>
                      </a:lnTo>
                      <a:lnTo>
                        <a:pt x="395093" y="466611"/>
                      </a:lnTo>
                      <a:lnTo>
                        <a:pt x="395150" y="467455"/>
                      </a:lnTo>
                      <a:cubicBezTo>
                        <a:pt x="395162" y="467594"/>
                        <a:pt x="395150" y="467721"/>
                        <a:pt x="395127" y="467860"/>
                      </a:cubicBezTo>
                      <a:lnTo>
                        <a:pt x="394584" y="471112"/>
                      </a:lnTo>
                      <a:lnTo>
                        <a:pt x="394595" y="471135"/>
                      </a:lnTo>
                      <a:lnTo>
                        <a:pt x="394699" y="471065"/>
                      </a:lnTo>
                      <a:lnTo>
                        <a:pt x="395810" y="470093"/>
                      </a:lnTo>
                      <a:cubicBezTo>
                        <a:pt x="396099" y="469827"/>
                        <a:pt x="396469" y="469665"/>
                        <a:pt x="396851" y="469596"/>
                      </a:cubicBezTo>
                      <a:lnTo>
                        <a:pt x="397360" y="469527"/>
                      </a:lnTo>
                      <a:lnTo>
                        <a:pt x="398610" y="469446"/>
                      </a:lnTo>
                      <a:cubicBezTo>
                        <a:pt x="398968" y="469422"/>
                        <a:pt x="399350" y="469503"/>
                        <a:pt x="399663" y="469654"/>
                      </a:cubicBezTo>
                      <a:lnTo>
                        <a:pt x="400102" y="469897"/>
                      </a:lnTo>
                      <a:cubicBezTo>
                        <a:pt x="400253" y="469966"/>
                        <a:pt x="400380" y="470059"/>
                        <a:pt x="400507" y="470163"/>
                      </a:cubicBezTo>
                      <a:lnTo>
                        <a:pt x="401722" y="471250"/>
                      </a:lnTo>
                      <a:cubicBezTo>
                        <a:pt x="401826" y="471343"/>
                        <a:pt x="401919" y="471447"/>
                        <a:pt x="402000" y="471563"/>
                      </a:cubicBezTo>
                      <a:lnTo>
                        <a:pt x="402416" y="472153"/>
                      </a:lnTo>
                      <a:lnTo>
                        <a:pt x="403134" y="472222"/>
                      </a:lnTo>
                      <a:cubicBezTo>
                        <a:pt x="403481" y="472257"/>
                        <a:pt x="403816" y="472396"/>
                        <a:pt x="404094" y="472592"/>
                      </a:cubicBezTo>
                      <a:lnTo>
                        <a:pt x="405401" y="473541"/>
                      </a:lnTo>
                      <a:lnTo>
                        <a:pt x="406003" y="474120"/>
                      </a:lnTo>
                      <a:cubicBezTo>
                        <a:pt x="406107" y="474212"/>
                        <a:pt x="406200" y="474328"/>
                        <a:pt x="406281" y="474455"/>
                      </a:cubicBezTo>
                      <a:lnTo>
                        <a:pt x="406547" y="474872"/>
                      </a:lnTo>
                      <a:lnTo>
                        <a:pt x="407079" y="474883"/>
                      </a:lnTo>
                      <a:lnTo>
                        <a:pt x="407472" y="474872"/>
                      </a:lnTo>
                      <a:lnTo>
                        <a:pt x="409497" y="474606"/>
                      </a:lnTo>
                      <a:lnTo>
                        <a:pt x="410191" y="474571"/>
                      </a:lnTo>
                      <a:lnTo>
                        <a:pt x="411013" y="474629"/>
                      </a:lnTo>
                      <a:cubicBezTo>
                        <a:pt x="411244" y="474652"/>
                        <a:pt x="411452" y="474710"/>
                        <a:pt x="411649" y="474802"/>
                      </a:cubicBezTo>
                      <a:lnTo>
                        <a:pt x="413118" y="475485"/>
                      </a:lnTo>
                      <a:cubicBezTo>
                        <a:pt x="413535" y="475670"/>
                        <a:pt x="413870" y="476006"/>
                        <a:pt x="414067" y="476422"/>
                      </a:cubicBezTo>
                      <a:lnTo>
                        <a:pt x="414414" y="477163"/>
                      </a:lnTo>
                      <a:lnTo>
                        <a:pt x="415235" y="479719"/>
                      </a:lnTo>
                      <a:cubicBezTo>
                        <a:pt x="415270" y="479858"/>
                        <a:pt x="415305" y="479986"/>
                        <a:pt x="415316" y="480124"/>
                      </a:cubicBezTo>
                      <a:lnTo>
                        <a:pt x="415374" y="480657"/>
                      </a:lnTo>
                      <a:lnTo>
                        <a:pt x="415478" y="482230"/>
                      </a:lnTo>
                      <a:lnTo>
                        <a:pt x="415756" y="483896"/>
                      </a:lnTo>
                      <a:lnTo>
                        <a:pt x="415825" y="484000"/>
                      </a:lnTo>
                      <a:lnTo>
                        <a:pt x="416959" y="485724"/>
                      </a:lnTo>
                      <a:lnTo>
                        <a:pt x="418128" y="487610"/>
                      </a:lnTo>
                      <a:cubicBezTo>
                        <a:pt x="418232" y="487783"/>
                        <a:pt x="418313" y="487980"/>
                        <a:pt x="418371" y="488188"/>
                      </a:cubicBezTo>
                      <a:lnTo>
                        <a:pt x="418544" y="489010"/>
                      </a:lnTo>
                      <a:lnTo>
                        <a:pt x="418637" y="490074"/>
                      </a:lnTo>
                      <a:cubicBezTo>
                        <a:pt x="418637" y="490074"/>
                        <a:pt x="418672" y="490606"/>
                        <a:pt x="418672" y="490595"/>
                      </a:cubicBezTo>
                      <a:lnTo>
                        <a:pt x="418706" y="491081"/>
                      </a:lnTo>
                      <a:lnTo>
                        <a:pt x="418972" y="492944"/>
                      </a:lnTo>
                      <a:lnTo>
                        <a:pt x="419042" y="493117"/>
                      </a:lnTo>
                      <a:lnTo>
                        <a:pt x="419435" y="493823"/>
                      </a:lnTo>
                      <a:lnTo>
                        <a:pt x="419539" y="493973"/>
                      </a:lnTo>
                      <a:lnTo>
                        <a:pt x="420928" y="495257"/>
                      </a:lnTo>
                      <a:lnTo>
                        <a:pt x="421159" y="495443"/>
                      </a:lnTo>
                      <a:lnTo>
                        <a:pt x="422119" y="495975"/>
                      </a:lnTo>
                      <a:lnTo>
                        <a:pt x="422224" y="495998"/>
                      </a:lnTo>
                      <a:lnTo>
                        <a:pt x="423184" y="496079"/>
                      </a:lnTo>
                      <a:lnTo>
                        <a:pt x="423866" y="496183"/>
                      </a:lnTo>
                      <a:cubicBezTo>
                        <a:pt x="424271" y="496264"/>
                        <a:pt x="424653" y="496449"/>
                        <a:pt x="424954" y="496762"/>
                      </a:cubicBezTo>
                      <a:lnTo>
                        <a:pt x="426446" y="498277"/>
                      </a:lnTo>
                      <a:cubicBezTo>
                        <a:pt x="426597" y="498428"/>
                        <a:pt x="426713" y="498590"/>
                        <a:pt x="426805" y="498763"/>
                      </a:cubicBezTo>
                      <a:lnTo>
                        <a:pt x="427036" y="499203"/>
                      </a:lnTo>
                      <a:cubicBezTo>
                        <a:pt x="427210" y="499527"/>
                        <a:pt x="427291" y="499908"/>
                        <a:pt x="427268" y="500290"/>
                      </a:cubicBezTo>
                      <a:lnTo>
                        <a:pt x="427106" y="502431"/>
                      </a:lnTo>
                      <a:lnTo>
                        <a:pt x="426909" y="503437"/>
                      </a:lnTo>
                      <a:lnTo>
                        <a:pt x="426227" y="505508"/>
                      </a:lnTo>
                      <a:lnTo>
                        <a:pt x="425729" y="506630"/>
                      </a:lnTo>
                      <a:cubicBezTo>
                        <a:pt x="425625" y="506897"/>
                        <a:pt x="425451" y="507128"/>
                        <a:pt x="425232" y="507325"/>
                      </a:cubicBezTo>
                      <a:lnTo>
                        <a:pt x="424861" y="507649"/>
                      </a:lnTo>
                      <a:cubicBezTo>
                        <a:pt x="424699" y="507799"/>
                        <a:pt x="424526" y="507915"/>
                        <a:pt x="424329" y="507996"/>
                      </a:cubicBezTo>
                      <a:lnTo>
                        <a:pt x="423357" y="508424"/>
                      </a:lnTo>
                      <a:cubicBezTo>
                        <a:pt x="423357" y="508424"/>
                        <a:pt x="422860" y="508632"/>
                        <a:pt x="422860" y="508632"/>
                      </a:cubicBezTo>
                      <a:cubicBezTo>
                        <a:pt x="422860" y="508632"/>
                        <a:pt x="422374" y="508840"/>
                        <a:pt x="422397" y="508829"/>
                      </a:cubicBezTo>
                      <a:cubicBezTo>
                        <a:pt x="422397" y="508829"/>
                        <a:pt x="421911" y="509060"/>
                        <a:pt x="421911" y="509060"/>
                      </a:cubicBezTo>
                      <a:cubicBezTo>
                        <a:pt x="421911" y="509060"/>
                        <a:pt x="421414" y="509292"/>
                        <a:pt x="421448" y="509268"/>
                      </a:cubicBezTo>
                      <a:lnTo>
                        <a:pt x="421182" y="509384"/>
                      </a:lnTo>
                      <a:lnTo>
                        <a:pt x="419713" y="510587"/>
                      </a:lnTo>
                      <a:lnTo>
                        <a:pt x="419111" y="511004"/>
                      </a:lnTo>
                      <a:lnTo>
                        <a:pt x="417677" y="511872"/>
                      </a:lnTo>
                      <a:cubicBezTo>
                        <a:pt x="417387" y="512057"/>
                        <a:pt x="417052" y="512161"/>
                        <a:pt x="416705" y="512184"/>
                      </a:cubicBezTo>
                      <a:lnTo>
                        <a:pt x="416184" y="512195"/>
                      </a:lnTo>
                      <a:lnTo>
                        <a:pt x="413674" y="512265"/>
                      </a:lnTo>
                      <a:lnTo>
                        <a:pt x="413396" y="512334"/>
                      </a:lnTo>
                      <a:lnTo>
                        <a:pt x="412424" y="512589"/>
                      </a:lnTo>
                      <a:lnTo>
                        <a:pt x="411047" y="513017"/>
                      </a:lnTo>
                      <a:lnTo>
                        <a:pt x="410469" y="513989"/>
                      </a:lnTo>
                      <a:lnTo>
                        <a:pt x="411325" y="516453"/>
                      </a:lnTo>
                      <a:cubicBezTo>
                        <a:pt x="411383" y="516604"/>
                        <a:pt x="411406" y="516765"/>
                        <a:pt x="411417" y="516916"/>
                      </a:cubicBezTo>
                      <a:lnTo>
                        <a:pt x="411452" y="517448"/>
                      </a:lnTo>
                      <a:lnTo>
                        <a:pt x="411475" y="518536"/>
                      </a:lnTo>
                      <a:lnTo>
                        <a:pt x="411510" y="518894"/>
                      </a:lnTo>
                      <a:lnTo>
                        <a:pt x="412031" y="521440"/>
                      </a:lnTo>
                      <a:lnTo>
                        <a:pt x="412169" y="522273"/>
                      </a:lnTo>
                      <a:lnTo>
                        <a:pt x="412308" y="525721"/>
                      </a:lnTo>
                      <a:lnTo>
                        <a:pt x="412065" y="528948"/>
                      </a:lnTo>
                      <a:lnTo>
                        <a:pt x="411961" y="529654"/>
                      </a:lnTo>
                      <a:lnTo>
                        <a:pt x="411371" y="531875"/>
                      </a:lnTo>
                      <a:lnTo>
                        <a:pt x="411267" y="532327"/>
                      </a:lnTo>
                      <a:lnTo>
                        <a:pt x="410781" y="534918"/>
                      </a:lnTo>
                      <a:cubicBezTo>
                        <a:pt x="410746" y="535127"/>
                        <a:pt x="410665" y="535358"/>
                        <a:pt x="410538" y="535555"/>
                      </a:cubicBezTo>
                      <a:lnTo>
                        <a:pt x="408907" y="538331"/>
                      </a:lnTo>
                      <a:lnTo>
                        <a:pt x="408479" y="538921"/>
                      </a:lnTo>
                      <a:lnTo>
                        <a:pt x="407021" y="540749"/>
                      </a:lnTo>
                      <a:lnTo>
                        <a:pt x="407009" y="540807"/>
                      </a:lnTo>
                      <a:lnTo>
                        <a:pt x="406697" y="542288"/>
                      </a:lnTo>
                      <a:lnTo>
                        <a:pt x="406685" y="542404"/>
                      </a:lnTo>
                      <a:lnTo>
                        <a:pt x="407137" y="544718"/>
                      </a:lnTo>
                      <a:lnTo>
                        <a:pt x="407495" y="546881"/>
                      </a:lnTo>
                      <a:lnTo>
                        <a:pt x="407518" y="547680"/>
                      </a:lnTo>
                      <a:lnTo>
                        <a:pt x="407495" y="549913"/>
                      </a:lnTo>
                      <a:lnTo>
                        <a:pt x="407333" y="551683"/>
                      </a:lnTo>
                      <a:cubicBezTo>
                        <a:pt x="407333" y="551683"/>
                        <a:pt x="407275" y="552215"/>
                        <a:pt x="407275" y="552169"/>
                      </a:cubicBezTo>
                      <a:lnTo>
                        <a:pt x="407241" y="552701"/>
                      </a:lnTo>
                      <a:lnTo>
                        <a:pt x="407090" y="553881"/>
                      </a:lnTo>
                      <a:cubicBezTo>
                        <a:pt x="407021" y="554413"/>
                        <a:pt x="406743" y="554899"/>
                        <a:pt x="406315" y="555223"/>
                      </a:cubicBezTo>
                      <a:lnTo>
                        <a:pt x="405899" y="555547"/>
                      </a:lnTo>
                      <a:lnTo>
                        <a:pt x="404904" y="556207"/>
                      </a:lnTo>
                      <a:lnTo>
                        <a:pt x="404314" y="556554"/>
                      </a:lnTo>
                      <a:cubicBezTo>
                        <a:pt x="404001" y="556727"/>
                        <a:pt x="403654" y="556808"/>
                        <a:pt x="403307" y="556808"/>
                      </a:cubicBezTo>
                      <a:lnTo>
                        <a:pt x="400079" y="556774"/>
                      </a:lnTo>
                      <a:cubicBezTo>
                        <a:pt x="399848" y="556774"/>
                        <a:pt x="399628" y="556739"/>
                        <a:pt x="399408" y="556658"/>
                      </a:cubicBezTo>
                      <a:lnTo>
                        <a:pt x="398587" y="556322"/>
                      </a:lnTo>
                      <a:lnTo>
                        <a:pt x="396273" y="554957"/>
                      </a:lnTo>
                      <a:cubicBezTo>
                        <a:pt x="396157" y="554888"/>
                        <a:pt x="396030" y="554795"/>
                        <a:pt x="395937" y="554703"/>
                      </a:cubicBezTo>
                      <a:lnTo>
                        <a:pt x="395532" y="554344"/>
                      </a:lnTo>
                      <a:lnTo>
                        <a:pt x="394213" y="552898"/>
                      </a:lnTo>
                      <a:lnTo>
                        <a:pt x="394190" y="552898"/>
                      </a:lnTo>
                      <a:lnTo>
                        <a:pt x="392628" y="552354"/>
                      </a:lnTo>
                      <a:lnTo>
                        <a:pt x="391159" y="551671"/>
                      </a:lnTo>
                      <a:lnTo>
                        <a:pt x="389447" y="552123"/>
                      </a:lnTo>
                      <a:cubicBezTo>
                        <a:pt x="389262" y="552180"/>
                        <a:pt x="389053" y="552192"/>
                        <a:pt x="388857" y="552192"/>
                      </a:cubicBezTo>
                      <a:lnTo>
                        <a:pt x="388371" y="552169"/>
                      </a:lnTo>
                      <a:cubicBezTo>
                        <a:pt x="387920" y="552157"/>
                        <a:pt x="387492" y="551984"/>
                        <a:pt x="387156" y="551683"/>
                      </a:cubicBezTo>
                      <a:lnTo>
                        <a:pt x="385629" y="550375"/>
                      </a:lnTo>
                      <a:lnTo>
                        <a:pt x="385386" y="550225"/>
                      </a:lnTo>
                      <a:lnTo>
                        <a:pt x="383176" y="549161"/>
                      </a:lnTo>
                      <a:lnTo>
                        <a:pt x="383060" y="549103"/>
                      </a:lnTo>
                      <a:lnTo>
                        <a:pt x="381001" y="548964"/>
                      </a:lnTo>
                      <a:lnTo>
                        <a:pt x="380851" y="548999"/>
                      </a:lnTo>
                      <a:lnTo>
                        <a:pt x="379138" y="549519"/>
                      </a:lnTo>
                      <a:lnTo>
                        <a:pt x="378699" y="550283"/>
                      </a:lnTo>
                      <a:lnTo>
                        <a:pt x="378513" y="550653"/>
                      </a:lnTo>
                      <a:lnTo>
                        <a:pt x="377889" y="552076"/>
                      </a:lnTo>
                      <a:cubicBezTo>
                        <a:pt x="377727" y="552423"/>
                        <a:pt x="377472" y="552736"/>
                        <a:pt x="377137" y="552944"/>
                      </a:cubicBezTo>
                      <a:lnTo>
                        <a:pt x="376720" y="553210"/>
                      </a:lnTo>
                      <a:cubicBezTo>
                        <a:pt x="376581" y="553291"/>
                        <a:pt x="376454" y="553360"/>
                        <a:pt x="376315" y="553407"/>
                      </a:cubicBezTo>
                      <a:lnTo>
                        <a:pt x="374291" y="554147"/>
                      </a:lnTo>
                      <a:cubicBezTo>
                        <a:pt x="374291" y="554147"/>
                        <a:pt x="373781" y="554332"/>
                        <a:pt x="373793" y="554332"/>
                      </a:cubicBezTo>
                      <a:cubicBezTo>
                        <a:pt x="373793" y="554332"/>
                        <a:pt x="373284" y="554517"/>
                        <a:pt x="373284" y="554517"/>
                      </a:cubicBezTo>
                      <a:lnTo>
                        <a:pt x="372139" y="554945"/>
                      </a:lnTo>
                      <a:cubicBezTo>
                        <a:pt x="371896" y="555339"/>
                        <a:pt x="371537" y="555628"/>
                        <a:pt x="371109" y="555790"/>
                      </a:cubicBezTo>
                      <a:lnTo>
                        <a:pt x="370611" y="555975"/>
                      </a:lnTo>
                      <a:lnTo>
                        <a:pt x="368506" y="556646"/>
                      </a:lnTo>
                      <a:lnTo>
                        <a:pt x="368078" y="556797"/>
                      </a:lnTo>
                      <a:lnTo>
                        <a:pt x="365162" y="557977"/>
                      </a:lnTo>
                      <a:lnTo>
                        <a:pt x="364850" y="558116"/>
                      </a:lnTo>
                      <a:lnTo>
                        <a:pt x="362304" y="559805"/>
                      </a:lnTo>
                      <a:lnTo>
                        <a:pt x="361506" y="560175"/>
                      </a:lnTo>
                      <a:lnTo>
                        <a:pt x="359447" y="560950"/>
                      </a:lnTo>
                      <a:lnTo>
                        <a:pt x="359088" y="561112"/>
                      </a:lnTo>
                      <a:lnTo>
                        <a:pt x="357295" y="562107"/>
                      </a:lnTo>
                      <a:lnTo>
                        <a:pt x="356832" y="562362"/>
                      </a:lnTo>
                      <a:lnTo>
                        <a:pt x="354483" y="563657"/>
                      </a:lnTo>
                      <a:lnTo>
                        <a:pt x="353882" y="563935"/>
                      </a:lnTo>
                      <a:cubicBezTo>
                        <a:pt x="353743" y="563993"/>
                        <a:pt x="353616" y="564039"/>
                        <a:pt x="353477" y="564074"/>
                      </a:cubicBezTo>
                      <a:lnTo>
                        <a:pt x="348247" y="565277"/>
                      </a:lnTo>
                      <a:cubicBezTo>
                        <a:pt x="347993" y="565335"/>
                        <a:pt x="347727" y="565347"/>
                        <a:pt x="347472" y="565289"/>
                      </a:cubicBezTo>
                      <a:lnTo>
                        <a:pt x="344823" y="564849"/>
                      </a:lnTo>
                      <a:cubicBezTo>
                        <a:pt x="344661" y="564826"/>
                        <a:pt x="344510" y="564780"/>
                        <a:pt x="344383" y="564710"/>
                      </a:cubicBezTo>
                      <a:lnTo>
                        <a:pt x="343642" y="564386"/>
                      </a:lnTo>
                      <a:lnTo>
                        <a:pt x="341791" y="563287"/>
                      </a:lnTo>
                      <a:lnTo>
                        <a:pt x="341074" y="562801"/>
                      </a:lnTo>
                      <a:lnTo>
                        <a:pt x="338957" y="561031"/>
                      </a:lnTo>
                      <a:lnTo>
                        <a:pt x="333866" y="560545"/>
                      </a:lnTo>
                      <a:cubicBezTo>
                        <a:pt x="333623" y="560522"/>
                        <a:pt x="333403" y="560453"/>
                        <a:pt x="333172" y="560348"/>
                      </a:cubicBezTo>
                      <a:lnTo>
                        <a:pt x="332535" y="560025"/>
                      </a:lnTo>
                      <a:lnTo>
                        <a:pt x="331217" y="559191"/>
                      </a:lnTo>
                      <a:lnTo>
                        <a:pt x="330522" y="559272"/>
                      </a:lnTo>
                      <a:lnTo>
                        <a:pt x="329643" y="560221"/>
                      </a:lnTo>
                      <a:cubicBezTo>
                        <a:pt x="329550" y="560325"/>
                        <a:pt x="329446" y="560418"/>
                        <a:pt x="329319" y="560499"/>
                      </a:cubicBezTo>
                      <a:lnTo>
                        <a:pt x="328903" y="560788"/>
                      </a:lnTo>
                      <a:cubicBezTo>
                        <a:pt x="328636" y="560962"/>
                        <a:pt x="328336" y="561077"/>
                        <a:pt x="328023" y="561124"/>
                      </a:cubicBezTo>
                      <a:lnTo>
                        <a:pt x="324309" y="561633"/>
                      </a:lnTo>
                      <a:lnTo>
                        <a:pt x="320399" y="561945"/>
                      </a:lnTo>
                      <a:lnTo>
                        <a:pt x="317599" y="561945"/>
                      </a:lnTo>
                      <a:lnTo>
                        <a:pt x="316708" y="561876"/>
                      </a:lnTo>
                      <a:lnTo>
                        <a:pt x="314602" y="561505"/>
                      </a:lnTo>
                      <a:cubicBezTo>
                        <a:pt x="314602" y="561505"/>
                        <a:pt x="314070" y="561413"/>
                        <a:pt x="314082" y="561413"/>
                      </a:cubicBezTo>
                      <a:cubicBezTo>
                        <a:pt x="314082" y="561413"/>
                        <a:pt x="313550" y="561320"/>
                        <a:pt x="313584" y="561320"/>
                      </a:cubicBezTo>
                      <a:lnTo>
                        <a:pt x="311456" y="560985"/>
                      </a:lnTo>
                      <a:lnTo>
                        <a:pt x="310935" y="560904"/>
                      </a:lnTo>
                      <a:cubicBezTo>
                        <a:pt x="310935" y="560904"/>
                        <a:pt x="310414" y="560823"/>
                        <a:pt x="310437" y="560823"/>
                      </a:cubicBezTo>
                      <a:lnTo>
                        <a:pt x="308980" y="560626"/>
                      </a:lnTo>
                      <a:lnTo>
                        <a:pt x="308875" y="560626"/>
                      </a:lnTo>
                      <a:lnTo>
                        <a:pt x="308667" y="560696"/>
                      </a:lnTo>
                      <a:lnTo>
                        <a:pt x="308204" y="560846"/>
                      </a:lnTo>
                      <a:lnTo>
                        <a:pt x="307209" y="561193"/>
                      </a:lnTo>
                      <a:cubicBezTo>
                        <a:pt x="306955" y="561274"/>
                        <a:pt x="306689" y="561309"/>
                        <a:pt x="306434" y="561297"/>
                      </a:cubicBezTo>
                      <a:lnTo>
                        <a:pt x="304051" y="561135"/>
                      </a:lnTo>
                      <a:lnTo>
                        <a:pt x="301737" y="565277"/>
                      </a:lnTo>
                      <a:lnTo>
                        <a:pt x="301251" y="565937"/>
                      </a:lnTo>
                      <a:lnTo>
                        <a:pt x="298740" y="569095"/>
                      </a:lnTo>
                      <a:lnTo>
                        <a:pt x="298683" y="569245"/>
                      </a:lnTo>
                      <a:lnTo>
                        <a:pt x="297757" y="572219"/>
                      </a:lnTo>
                      <a:lnTo>
                        <a:pt x="297641" y="572658"/>
                      </a:lnTo>
                      <a:lnTo>
                        <a:pt x="296785" y="576280"/>
                      </a:lnTo>
                      <a:lnTo>
                        <a:pt x="296669" y="576801"/>
                      </a:lnTo>
                      <a:lnTo>
                        <a:pt x="296565" y="577286"/>
                      </a:lnTo>
                      <a:lnTo>
                        <a:pt x="296068" y="579936"/>
                      </a:lnTo>
                      <a:lnTo>
                        <a:pt x="295489" y="582319"/>
                      </a:lnTo>
                      <a:lnTo>
                        <a:pt x="295501" y="582493"/>
                      </a:lnTo>
                      <a:lnTo>
                        <a:pt x="295871" y="585628"/>
                      </a:lnTo>
                      <a:cubicBezTo>
                        <a:pt x="295894" y="585918"/>
                        <a:pt x="295871" y="586218"/>
                        <a:pt x="295779" y="586496"/>
                      </a:cubicBezTo>
                      <a:lnTo>
                        <a:pt x="295605" y="586994"/>
                      </a:lnTo>
                      <a:lnTo>
                        <a:pt x="295489" y="587306"/>
                      </a:lnTo>
                      <a:lnTo>
                        <a:pt x="295489" y="587410"/>
                      </a:lnTo>
                      <a:lnTo>
                        <a:pt x="295744" y="601826"/>
                      </a:lnTo>
                      <a:lnTo>
                        <a:pt x="295709" y="602705"/>
                      </a:lnTo>
                      <a:lnTo>
                        <a:pt x="294818" y="608536"/>
                      </a:lnTo>
                      <a:cubicBezTo>
                        <a:pt x="294749" y="608907"/>
                        <a:pt x="294587" y="609277"/>
                        <a:pt x="294332" y="609555"/>
                      </a:cubicBezTo>
                      <a:lnTo>
                        <a:pt x="293985" y="609959"/>
                      </a:lnTo>
                      <a:lnTo>
                        <a:pt x="291660" y="612343"/>
                      </a:lnTo>
                      <a:cubicBezTo>
                        <a:pt x="291521" y="612493"/>
                        <a:pt x="291347" y="612621"/>
                        <a:pt x="291162" y="612713"/>
                      </a:cubicBezTo>
                      <a:lnTo>
                        <a:pt x="290723" y="612944"/>
                      </a:lnTo>
                      <a:cubicBezTo>
                        <a:pt x="290433" y="613106"/>
                        <a:pt x="290109" y="613187"/>
                        <a:pt x="289774" y="613176"/>
                      </a:cubicBezTo>
                      <a:lnTo>
                        <a:pt x="273229" y="613037"/>
                      </a:lnTo>
                      <a:lnTo>
                        <a:pt x="275995" y="621610"/>
                      </a:lnTo>
                      <a:cubicBezTo>
                        <a:pt x="276145" y="622038"/>
                        <a:pt x="276133" y="622489"/>
                        <a:pt x="275971" y="622906"/>
                      </a:cubicBezTo>
                      <a:lnTo>
                        <a:pt x="275809" y="623345"/>
                      </a:lnTo>
                      <a:cubicBezTo>
                        <a:pt x="275717" y="623612"/>
                        <a:pt x="275567" y="623855"/>
                        <a:pt x="275370" y="624051"/>
                      </a:cubicBezTo>
                      <a:lnTo>
                        <a:pt x="274005" y="625451"/>
                      </a:lnTo>
                      <a:lnTo>
                        <a:pt x="277290" y="633689"/>
                      </a:lnTo>
                      <a:lnTo>
                        <a:pt x="278933" y="638074"/>
                      </a:lnTo>
                      <a:lnTo>
                        <a:pt x="282115" y="637958"/>
                      </a:lnTo>
                      <a:cubicBezTo>
                        <a:pt x="282115" y="637958"/>
                        <a:pt x="282647" y="637946"/>
                        <a:pt x="282624" y="637946"/>
                      </a:cubicBezTo>
                      <a:lnTo>
                        <a:pt x="283156" y="637923"/>
                      </a:lnTo>
                      <a:lnTo>
                        <a:pt x="283700" y="637900"/>
                      </a:lnTo>
                      <a:cubicBezTo>
                        <a:pt x="283700" y="637900"/>
                        <a:pt x="284232" y="637889"/>
                        <a:pt x="284209" y="637889"/>
                      </a:cubicBezTo>
                      <a:cubicBezTo>
                        <a:pt x="284209" y="637889"/>
                        <a:pt x="284741" y="637854"/>
                        <a:pt x="284718" y="637865"/>
                      </a:cubicBezTo>
                      <a:cubicBezTo>
                        <a:pt x="284718" y="637865"/>
                        <a:pt x="285250" y="637831"/>
                        <a:pt x="285227" y="637831"/>
                      </a:cubicBezTo>
                      <a:lnTo>
                        <a:pt x="286361" y="637750"/>
                      </a:lnTo>
                      <a:lnTo>
                        <a:pt x="288559" y="637727"/>
                      </a:lnTo>
                      <a:lnTo>
                        <a:pt x="289624" y="637692"/>
                      </a:lnTo>
                      <a:cubicBezTo>
                        <a:pt x="289624" y="637692"/>
                        <a:pt x="290156" y="637680"/>
                        <a:pt x="290144" y="637680"/>
                      </a:cubicBezTo>
                      <a:lnTo>
                        <a:pt x="290677" y="637669"/>
                      </a:lnTo>
                      <a:lnTo>
                        <a:pt x="291544" y="637750"/>
                      </a:lnTo>
                      <a:cubicBezTo>
                        <a:pt x="291729" y="637773"/>
                        <a:pt x="291915" y="637831"/>
                        <a:pt x="292088" y="637912"/>
                      </a:cubicBezTo>
                      <a:lnTo>
                        <a:pt x="292539" y="638120"/>
                      </a:lnTo>
                      <a:lnTo>
                        <a:pt x="293002" y="638305"/>
                      </a:lnTo>
                      <a:lnTo>
                        <a:pt x="294009" y="638768"/>
                      </a:lnTo>
                      <a:lnTo>
                        <a:pt x="294437" y="638941"/>
                      </a:lnTo>
                      <a:lnTo>
                        <a:pt x="294853" y="639092"/>
                      </a:lnTo>
                      <a:lnTo>
                        <a:pt x="295258" y="639231"/>
                      </a:lnTo>
                      <a:lnTo>
                        <a:pt x="295744" y="639346"/>
                      </a:lnTo>
                      <a:lnTo>
                        <a:pt x="296184" y="639450"/>
                      </a:lnTo>
                      <a:cubicBezTo>
                        <a:pt x="296184" y="639450"/>
                        <a:pt x="296716" y="639555"/>
                        <a:pt x="296670" y="639555"/>
                      </a:cubicBezTo>
                      <a:lnTo>
                        <a:pt x="297815" y="639798"/>
                      </a:lnTo>
                      <a:lnTo>
                        <a:pt x="298509" y="640029"/>
                      </a:lnTo>
                      <a:lnTo>
                        <a:pt x="300222" y="640665"/>
                      </a:lnTo>
                      <a:cubicBezTo>
                        <a:pt x="300222" y="640665"/>
                        <a:pt x="300707" y="640908"/>
                        <a:pt x="300661" y="640873"/>
                      </a:cubicBezTo>
                      <a:cubicBezTo>
                        <a:pt x="300661" y="640873"/>
                        <a:pt x="301147" y="641082"/>
                        <a:pt x="301124" y="641082"/>
                      </a:cubicBezTo>
                      <a:lnTo>
                        <a:pt x="301992" y="641452"/>
                      </a:lnTo>
                      <a:lnTo>
                        <a:pt x="302929" y="641718"/>
                      </a:lnTo>
                      <a:lnTo>
                        <a:pt x="303554" y="641961"/>
                      </a:lnTo>
                      <a:cubicBezTo>
                        <a:pt x="303785" y="642054"/>
                        <a:pt x="303982" y="642169"/>
                        <a:pt x="304167" y="642331"/>
                      </a:cubicBezTo>
                      <a:lnTo>
                        <a:pt x="304560" y="642678"/>
                      </a:lnTo>
                      <a:lnTo>
                        <a:pt x="304699" y="642829"/>
                      </a:lnTo>
                      <a:lnTo>
                        <a:pt x="305463" y="642945"/>
                      </a:lnTo>
                      <a:cubicBezTo>
                        <a:pt x="305706" y="642979"/>
                        <a:pt x="305925" y="643083"/>
                        <a:pt x="306145" y="643199"/>
                      </a:cubicBezTo>
                      <a:lnTo>
                        <a:pt x="306481" y="643396"/>
                      </a:lnTo>
                      <a:lnTo>
                        <a:pt x="306828" y="643535"/>
                      </a:lnTo>
                      <a:lnTo>
                        <a:pt x="307499" y="643882"/>
                      </a:lnTo>
                      <a:cubicBezTo>
                        <a:pt x="307615" y="643951"/>
                        <a:pt x="307742" y="644032"/>
                        <a:pt x="307846" y="644125"/>
                      </a:cubicBezTo>
                      <a:lnTo>
                        <a:pt x="308112" y="644356"/>
                      </a:lnTo>
                      <a:lnTo>
                        <a:pt x="308378" y="644506"/>
                      </a:lnTo>
                      <a:lnTo>
                        <a:pt x="308772" y="644703"/>
                      </a:lnTo>
                      <a:lnTo>
                        <a:pt x="309176" y="644888"/>
                      </a:lnTo>
                      <a:lnTo>
                        <a:pt x="309628" y="645073"/>
                      </a:lnTo>
                      <a:lnTo>
                        <a:pt x="310634" y="645513"/>
                      </a:lnTo>
                      <a:lnTo>
                        <a:pt x="313099" y="646473"/>
                      </a:lnTo>
                      <a:lnTo>
                        <a:pt x="313885" y="646924"/>
                      </a:lnTo>
                      <a:cubicBezTo>
                        <a:pt x="313989" y="647005"/>
                        <a:pt x="314117" y="647086"/>
                        <a:pt x="314209" y="647191"/>
                      </a:cubicBezTo>
                      <a:lnTo>
                        <a:pt x="315725" y="648672"/>
                      </a:lnTo>
                      <a:lnTo>
                        <a:pt x="315979" y="648903"/>
                      </a:lnTo>
                      <a:lnTo>
                        <a:pt x="318536" y="650604"/>
                      </a:lnTo>
                      <a:cubicBezTo>
                        <a:pt x="318698" y="650708"/>
                        <a:pt x="318826" y="650847"/>
                        <a:pt x="318964" y="650997"/>
                      </a:cubicBezTo>
                      <a:lnTo>
                        <a:pt x="319300" y="651402"/>
                      </a:lnTo>
                      <a:lnTo>
                        <a:pt x="320931" y="653635"/>
                      </a:lnTo>
                      <a:lnTo>
                        <a:pt x="321105" y="653843"/>
                      </a:lnTo>
                      <a:lnTo>
                        <a:pt x="322563" y="655046"/>
                      </a:lnTo>
                      <a:lnTo>
                        <a:pt x="322701" y="655139"/>
                      </a:lnTo>
                      <a:lnTo>
                        <a:pt x="325964" y="656227"/>
                      </a:lnTo>
                      <a:lnTo>
                        <a:pt x="326809" y="656574"/>
                      </a:lnTo>
                      <a:lnTo>
                        <a:pt x="329620" y="658124"/>
                      </a:lnTo>
                      <a:lnTo>
                        <a:pt x="331147" y="659073"/>
                      </a:lnTo>
                      <a:cubicBezTo>
                        <a:pt x="331147" y="659073"/>
                        <a:pt x="331587" y="659385"/>
                        <a:pt x="331564" y="659362"/>
                      </a:cubicBezTo>
                      <a:cubicBezTo>
                        <a:pt x="331564" y="659362"/>
                        <a:pt x="332015" y="659651"/>
                        <a:pt x="332003" y="659640"/>
                      </a:cubicBezTo>
                      <a:lnTo>
                        <a:pt x="332513" y="659975"/>
                      </a:lnTo>
                      <a:cubicBezTo>
                        <a:pt x="332513" y="659975"/>
                        <a:pt x="332952" y="660287"/>
                        <a:pt x="332941" y="660287"/>
                      </a:cubicBezTo>
                      <a:lnTo>
                        <a:pt x="333346" y="660554"/>
                      </a:lnTo>
                      <a:lnTo>
                        <a:pt x="333751" y="660808"/>
                      </a:lnTo>
                      <a:cubicBezTo>
                        <a:pt x="333751" y="660808"/>
                        <a:pt x="334202" y="661086"/>
                        <a:pt x="334190" y="661074"/>
                      </a:cubicBezTo>
                      <a:cubicBezTo>
                        <a:pt x="334190" y="661074"/>
                        <a:pt x="334653" y="661352"/>
                        <a:pt x="334630" y="661340"/>
                      </a:cubicBezTo>
                      <a:lnTo>
                        <a:pt x="336053" y="662173"/>
                      </a:lnTo>
                      <a:lnTo>
                        <a:pt x="337522" y="663203"/>
                      </a:lnTo>
                      <a:cubicBezTo>
                        <a:pt x="337522" y="663203"/>
                        <a:pt x="337950" y="663527"/>
                        <a:pt x="337939" y="663515"/>
                      </a:cubicBezTo>
                      <a:lnTo>
                        <a:pt x="338332" y="663793"/>
                      </a:lnTo>
                      <a:lnTo>
                        <a:pt x="338725" y="664048"/>
                      </a:lnTo>
                      <a:cubicBezTo>
                        <a:pt x="338725" y="664048"/>
                        <a:pt x="339177" y="664325"/>
                        <a:pt x="339165" y="664325"/>
                      </a:cubicBezTo>
                      <a:lnTo>
                        <a:pt x="339605" y="664591"/>
                      </a:lnTo>
                      <a:lnTo>
                        <a:pt x="340033" y="664846"/>
                      </a:lnTo>
                      <a:lnTo>
                        <a:pt x="340484" y="665112"/>
                      </a:lnTo>
                      <a:lnTo>
                        <a:pt x="341572" y="665806"/>
                      </a:lnTo>
                      <a:lnTo>
                        <a:pt x="342000" y="666119"/>
                      </a:lnTo>
                      <a:lnTo>
                        <a:pt x="342405" y="666408"/>
                      </a:lnTo>
                      <a:lnTo>
                        <a:pt x="342763" y="666651"/>
                      </a:lnTo>
                      <a:lnTo>
                        <a:pt x="343643" y="667148"/>
                      </a:lnTo>
                      <a:lnTo>
                        <a:pt x="345100" y="668097"/>
                      </a:lnTo>
                      <a:lnTo>
                        <a:pt x="346523" y="669115"/>
                      </a:lnTo>
                      <a:lnTo>
                        <a:pt x="346419" y="669034"/>
                      </a:lnTo>
                      <a:lnTo>
                        <a:pt x="346952" y="669393"/>
                      </a:lnTo>
                      <a:cubicBezTo>
                        <a:pt x="346952" y="669393"/>
                        <a:pt x="347380" y="669728"/>
                        <a:pt x="347356" y="669705"/>
                      </a:cubicBezTo>
                      <a:lnTo>
                        <a:pt x="347715" y="669960"/>
                      </a:lnTo>
                      <a:lnTo>
                        <a:pt x="348074" y="670168"/>
                      </a:lnTo>
                      <a:lnTo>
                        <a:pt x="349543" y="671036"/>
                      </a:lnTo>
                      <a:cubicBezTo>
                        <a:pt x="349543" y="671036"/>
                        <a:pt x="349983" y="671325"/>
                        <a:pt x="349983" y="671313"/>
                      </a:cubicBezTo>
                      <a:cubicBezTo>
                        <a:pt x="349983" y="671313"/>
                        <a:pt x="350422" y="671603"/>
                        <a:pt x="350411" y="671591"/>
                      </a:cubicBezTo>
                      <a:cubicBezTo>
                        <a:pt x="350411" y="671591"/>
                        <a:pt x="350862" y="671869"/>
                        <a:pt x="350850" y="671857"/>
                      </a:cubicBezTo>
                      <a:lnTo>
                        <a:pt x="351302" y="672135"/>
                      </a:lnTo>
                      <a:cubicBezTo>
                        <a:pt x="351302" y="672135"/>
                        <a:pt x="351764" y="672401"/>
                        <a:pt x="351741" y="672401"/>
                      </a:cubicBezTo>
                      <a:lnTo>
                        <a:pt x="352204" y="672667"/>
                      </a:lnTo>
                      <a:lnTo>
                        <a:pt x="353222" y="673338"/>
                      </a:lnTo>
                      <a:lnTo>
                        <a:pt x="353188" y="673315"/>
                      </a:lnTo>
                      <a:lnTo>
                        <a:pt x="363959" y="680395"/>
                      </a:lnTo>
                      <a:lnTo>
                        <a:pt x="364537" y="680847"/>
                      </a:lnTo>
                      <a:lnTo>
                        <a:pt x="365023" y="681356"/>
                      </a:lnTo>
                      <a:lnTo>
                        <a:pt x="365197" y="681518"/>
                      </a:lnTo>
                      <a:lnTo>
                        <a:pt x="365428" y="681633"/>
                      </a:lnTo>
                      <a:lnTo>
                        <a:pt x="365856" y="681842"/>
                      </a:lnTo>
                      <a:lnTo>
                        <a:pt x="366493" y="682235"/>
                      </a:lnTo>
                      <a:lnTo>
                        <a:pt x="367175" y="682825"/>
                      </a:lnTo>
                      <a:lnTo>
                        <a:pt x="367083" y="682744"/>
                      </a:lnTo>
                      <a:lnTo>
                        <a:pt x="367499" y="683091"/>
                      </a:lnTo>
                      <a:cubicBezTo>
                        <a:pt x="367499" y="683091"/>
                        <a:pt x="367927" y="683427"/>
                        <a:pt x="367904" y="683404"/>
                      </a:cubicBezTo>
                      <a:lnTo>
                        <a:pt x="368321" y="683739"/>
                      </a:lnTo>
                      <a:cubicBezTo>
                        <a:pt x="368321" y="683739"/>
                        <a:pt x="368737" y="684075"/>
                        <a:pt x="368714" y="684051"/>
                      </a:cubicBezTo>
                      <a:lnTo>
                        <a:pt x="369073" y="684329"/>
                      </a:lnTo>
                      <a:lnTo>
                        <a:pt x="370322" y="685104"/>
                      </a:lnTo>
                      <a:lnTo>
                        <a:pt x="370715" y="685336"/>
                      </a:lnTo>
                      <a:lnTo>
                        <a:pt x="371144" y="685532"/>
                      </a:lnTo>
                      <a:cubicBezTo>
                        <a:pt x="371340" y="685637"/>
                        <a:pt x="371537" y="685775"/>
                        <a:pt x="371687" y="685949"/>
                      </a:cubicBezTo>
                      <a:lnTo>
                        <a:pt x="372000" y="686273"/>
                      </a:lnTo>
                      <a:lnTo>
                        <a:pt x="372231" y="686458"/>
                      </a:lnTo>
                      <a:lnTo>
                        <a:pt x="372462" y="686608"/>
                      </a:lnTo>
                      <a:lnTo>
                        <a:pt x="372856" y="686805"/>
                      </a:lnTo>
                      <a:lnTo>
                        <a:pt x="373492" y="687094"/>
                      </a:lnTo>
                      <a:lnTo>
                        <a:pt x="374464" y="687719"/>
                      </a:lnTo>
                      <a:lnTo>
                        <a:pt x="375332" y="688379"/>
                      </a:lnTo>
                      <a:lnTo>
                        <a:pt x="377113" y="689489"/>
                      </a:lnTo>
                      <a:cubicBezTo>
                        <a:pt x="377264" y="689582"/>
                        <a:pt x="377391" y="689698"/>
                        <a:pt x="377507" y="689825"/>
                      </a:cubicBezTo>
                      <a:lnTo>
                        <a:pt x="377865" y="690230"/>
                      </a:lnTo>
                      <a:lnTo>
                        <a:pt x="378201" y="690727"/>
                      </a:lnTo>
                      <a:lnTo>
                        <a:pt x="378213" y="690739"/>
                      </a:lnTo>
                      <a:lnTo>
                        <a:pt x="378398" y="690831"/>
                      </a:lnTo>
                      <a:lnTo>
                        <a:pt x="379543" y="691572"/>
                      </a:lnTo>
                      <a:lnTo>
                        <a:pt x="379508" y="691537"/>
                      </a:lnTo>
                      <a:cubicBezTo>
                        <a:pt x="379508" y="691537"/>
                        <a:pt x="379960" y="691826"/>
                        <a:pt x="379925" y="691815"/>
                      </a:cubicBezTo>
                      <a:lnTo>
                        <a:pt x="381302" y="692683"/>
                      </a:lnTo>
                      <a:lnTo>
                        <a:pt x="382216" y="693354"/>
                      </a:lnTo>
                      <a:lnTo>
                        <a:pt x="382609" y="693597"/>
                      </a:lnTo>
                      <a:cubicBezTo>
                        <a:pt x="382609" y="693597"/>
                        <a:pt x="383060" y="693886"/>
                        <a:pt x="383037" y="693863"/>
                      </a:cubicBezTo>
                      <a:lnTo>
                        <a:pt x="384032" y="694499"/>
                      </a:lnTo>
                      <a:lnTo>
                        <a:pt x="384981" y="695193"/>
                      </a:lnTo>
                      <a:lnTo>
                        <a:pt x="385409" y="695517"/>
                      </a:lnTo>
                      <a:lnTo>
                        <a:pt x="385767" y="695783"/>
                      </a:lnTo>
                      <a:lnTo>
                        <a:pt x="387086" y="696628"/>
                      </a:lnTo>
                      <a:lnTo>
                        <a:pt x="387017" y="696593"/>
                      </a:lnTo>
                      <a:lnTo>
                        <a:pt x="387434" y="696848"/>
                      </a:lnTo>
                      <a:lnTo>
                        <a:pt x="387838" y="697056"/>
                      </a:lnTo>
                      <a:lnTo>
                        <a:pt x="388301" y="697299"/>
                      </a:lnTo>
                      <a:lnTo>
                        <a:pt x="388903" y="697669"/>
                      </a:lnTo>
                      <a:lnTo>
                        <a:pt x="389909" y="698375"/>
                      </a:lnTo>
                      <a:cubicBezTo>
                        <a:pt x="389909" y="698375"/>
                        <a:pt x="390337" y="698699"/>
                        <a:pt x="390337" y="698687"/>
                      </a:cubicBezTo>
                      <a:lnTo>
                        <a:pt x="392038" y="699960"/>
                      </a:lnTo>
                      <a:lnTo>
                        <a:pt x="392547" y="700307"/>
                      </a:lnTo>
                      <a:cubicBezTo>
                        <a:pt x="392547" y="700307"/>
                        <a:pt x="392975" y="700642"/>
                        <a:pt x="392941" y="700619"/>
                      </a:cubicBezTo>
                      <a:lnTo>
                        <a:pt x="393334" y="700909"/>
                      </a:lnTo>
                      <a:lnTo>
                        <a:pt x="393681" y="701140"/>
                      </a:lnTo>
                      <a:lnTo>
                        <a:pt x="395498" y="702204"/>
                      </a:lnTo>
                      <a:lnTo>
                        <a:pt x="396088" y="702621"/>
                      </a:lnTo>
                      <a:cubicBezTo>
                        <a:pt x="396088" y="702621"/>
                        <a:pt x="396527" y="702945"/>
                        <a:pt x="396504" y="702933"/>
                      </a:cubicBezTo>
                      <a:lnTo>
                        <a:pt x="396874" y="703199"/>
                      </a:lnTo>
                      <a:lnTo>
                        <a:pt x="397279" y="703442"/>
                      </a:lnTo>
                      <a:lnTo>
                        <a:pt x="399223" y="704669"/>
                      </a:lnTo>
                      <a:cubicBezTo>
                        <a:pt x="399223" y="704669"/>
                        <a:pt x="399663" y="704981"/>
                        <a:pt x="399640" y="704958"/>
                      </a:cubicBezTo>
                      <a:cubicBezTo>
                        <a:pt x="399640" y="704958"/>
                        <a:pt x="400079" y="705270"/>
                        <a:pt x="400068" y="705247"/>
                      </a:cubicBezTo>
                      <a:lnTo>
                        <a:pt x="400484" y="705536"/>
                      </a:lnTo>
                      <a:lnTo>
                        <a:pt x="401363" y="706103"/>
                      </a:lnTo>
                      <a:lnTo>
                        <a:pt x="403249" y="707376"/>
                      </a:lnTo>
                      <a:cubicBezTo>
                        <a:pt x="403249" y="707376"/>
                        <a:pt x="403677" y="707700"/>
                        <a:pt x="403666" y="707688"/>
                      </a:cubicBezTo>
                      <a:cubicBezTo>
                        <a:pt x="403666" y="707688"/>
                        <a:pt x="404105" y="708012"/>
                        <a:pt x="404082" y="708001"/>
                      </a:cubicBezTo>
                      <a:cubicBezTo>
                        <a:pt x="404082" y="708001"/>
                        <a:pt x="404522" y="708313"/>
                        <a:pt x="404499" y="708278"/>
                      </a:cubicBezTo>
                      <a:cubicBezTo>
                        <a:pt x="404499" y="708278"/>
                        <a:pt x="404938" y="708591"/>
                        <a:pt x="404915" y="708568"/>
                      </a:cubicBezTo>
                      <a:lnTo>
                        <a:pt x="406234" y="709447"/>
                      </a:lnTo>
                      <a:lnTo>
                        <a:pt x="406628" y="709690"/>
                      </a:lnTo>
                      <a:lnTo>
                        <a:pt x="406998" y="709898"/>
                      </a:lnTo>
                      <a:lnTo>
                        <a:pt x="408039" y="710488"/>
                      </a:lnTo>
                      <a:lnTo>
                        <a:pt x="408606" y="710928"/>
                      </a:lnTo>
                      <a:lnTo>
                        <a:pt x="408965" y="711183"/>
                      </a:lnTo>
                      <a:lnTo>
                        <a:pt x="409300" y="711391"/>
                      </a:lnTo>
                      <a:lnTo>
                        <a:pt x="410226" y="711877"/>
                      </a:lnTo>
                      <a:cubicBezTo>
                        <a:pt x="410226" y="711877"/>
                        <a:pt x="410688" y="712131"/>
                        <a:pt x="410688" y="712120"/>
                      </a:cubicBezTo>
                      <a:lnTo>
                        <a:pt x="411151" y="712386"/>
                      </a:lnTo>
                      <a:lnTo>
                        <a:pt x="413037" y="713496"/>
                      </a:lnTo>
                      <a:lnTo>
                        <a:pt x="413454" y="713739"/>
                      </a:lnTo>
                      <a:lnTo>
                        <a:pt x="413870" y="713948"/>
                      </a:lnTo>
                      <a:lnTo>
                        <a:pt x="414738" y="714353"/>
                      </a:lnTo>
                      <a:lnTo>
                        <a:pt x="415073" y="714468"/>
                      </a:lnTo>
                      <a:lnTo>
                        <a:pt x="415490" y="714572"/>
                      </a:lnTo>
                      <a:lnTo>
                        <a:pt x="416126" y="714781"/>
                      </a:lnTo>
                      <a:cubicBezTo>
                        <a:pt x="416277" y="714839"/>
                        <a:pt x="416404" y="714885"/>
                        <a:pt x="416531" y="714966"/>
                      </a:cubicBezTo>
                      <a:lnTo>
                        <a:pt x="416994" y="715243"/>
                      </a:lnTo>
                      <a:cubicBezTo>
                        <a:pt x="417248" y="715405"/>
                        <a:pt x="417480" y="715637"/>
                        <a:pt x="417630" y="715880"/>
                      </a:cubicBezTo>
                      <a:lnTo>
                        <a:pt x="417896" y="716308"/>
                      </a:lnTo>
                      <a:lnTo>
                        <a:pt x="418000" y="716505"/>
                      </a:lnTo>
                      <a:lnTo>
                        <a:pt x="418081" y="716562"/>
                      </a:lnTo>
                      <a:cubicBezTo>
                        <a:pt x="418220" y="716667"/>
                        <a:pt x="418347" y="716794"/>
                        <a:pt x="418452" y="716921"/>
                      </a:cubicBezTo>
                      <a:lnTo>
                        <a:pt x="418776" y="717338"/>
                      </a:lnTo>
                      <a:cubicBezTo>
                        <a:pt x="418984" y="717615"/>
                        <a:pt x="419134" y="717939"/>
                        <a:pt x="419192" y="718298"/>
                      </a:cubicBezTo>
                      <a:lnTo>
                        <a:pt x="419782" y="718992"/>
                      </a:lnTo>
                      <a:lnTo>
                        <a:pt x="420060" y="719281"/>
                      </a:lnTo>
                      <a:lnTo>
                        <a:pt x="420314" y="719513"/>
                      </a:lnTo>
                      <a:lnTo>
                        <a:pt x="420673" y="719779"/>
                      </a:lnTo>
                      <a:cubicBezTo>
                        <a:pt x="420823" y="719871"/>
                        <a:pt x="420951" y="720010"/>
                        <a:pt x="421066" y="720137"/>
                      </a:cubicBezTo>
                      <a:lnTo>
                        <a:pt x="421379" y="720542"/>
                      </a:lnTo>
                      <a:lnTo>
                        <a:pt x="421668" y="720878"/>
                      </a:lnTo>
                      <a:lnTo>
                        <a:pt x="421737" y="720947"/>
                      </a:lnTo>
                      <a:lnTo>
                        <a:pt x="421842" y="721005"/>
                      </a:lnTo>
                      <a:lnTo>
                        <a:pt x="422709" y="721503"/>
                      </a:lnTo>
                      <a:lnTo>
                        <a:pt x="423635" y="722220"/>
                      </a:lnTo>
                      <a:cubicBezTo>
                        <a:pt x="423635" y="722220"/>
                        <a:pt x="424051" y="722567"/>
                        <a:pt x="424028" y="722555"/>
                      </a:cubicBezTo>
                      <a:cubicBezTo>
                        <a:pt x="424028" y="722555"/>
                        <a:pt x="424445" y="722903"/>
                        <a:pt x="424445" y="722891"/>
                      </a:cubicBezTo>
                      <a:cubicBezTo>
                        <a:pt x="424445" y="722891"/>
                        <a:pt x="424861" y="723226"/>
                        <a:pt x="424850" y="723226"/>
                      </a:cubicBezTo>
                      <a:cubicBezTo>
                        <a:pt x="424850" y="723226"/>
                        <a:pt x="425266" y="723562"/>
                        <a:pt x="425255" y="723562"/>
                      </a:cubicBezTo>
                      <a:cubicBezTo>
                        <a:pt x="425255" y="723562"/>
                        <a:pt x="425683" y="723898"/>
                        <a:pt x="425671" y="723886"/>
                      </a:cubicBezTo>
                      <a:cubicBezTo>
                        <a:pt x="425671" y="723886"/>
                        <a:pt x="426088" y="724221"/>
                        <a:pt x="426064" y="724198"/>
                      </a:cubicBezTo>
                      <a:lnTo>
                        <a:pt x="426435" y="724488"/>
                      </a:lnTo>
                      <a:lnTo>
                        <a:pt x="426840" y="724754"/>
                      </a:lnTo>
                      <a:lnTo>
                        <a:pt x="427372" y="725159"/>
                      </a:lnTo>
                      <a:lnTo>
                        <a:pt x="428309" y="725980"/>
                      </a:lnTo>
                      <a:lnTo>
                        <a:pt x="429130" y="726825"/>
                      </a:lnTo>
                      <a:lnTo>
                        <a:pt x="429582" y="727264"/>
                      </a:lnTo>
                      <a:lnTo>
                        <a:pt x="429651" y="727253"/>
                      </a:lnTo>
                      <a:lnTo>
                        <a:pt x="430172" y="727183"/>
                      </a:lnTo>
                      <a:lnTo>
                        <a:pt x="430808" y="727172"/>
                      </a:lnTo>
                      <a:lnTo>
                        <a:pt x="431132" y="727137"/>
                      </a:lnTo>
                      <a:lnTo>
                        <a:pt x="431548" y="727045"/>
                      </a:lnTo>
                      <a:lnTo>
                        <a:pt x="432636" y="726836"/>
                      </a:lnTo>
                      <a:lnTo>
                        <a:pt x="433087" y="726732"/>
                      </a:lnTo>
                      <a:lnTo>
                        <a:pt x="433585" y="726593"/>
                      </a:lnTo>
                      <a:lnTo>
                        <a:pt x="434776" y="726350"/>
                      </a:lnTo>
                      <a:lnTo>
                        <a:pt x="435528" y="726269"/>
                      </a:lnTo>
                      <a:lnTo>
                        <a:pt x="436199" y="726258"/>
                      </a:lnTo>
                      <a:lnTo>
                        <a:pt x="437542" y="726362"/>
                      </a:lnTo>
                      <a:cubicBezTo>
                        <a:pt x="437542" y="726362"/>
                        <a:pt x="438074" y="726431"/>
                        <a:pt x="438039" y="726420"/>
                      </a:cubicBezTo>
                      <a:lnTo>
                        <a:pt x="438571" y="726478"/>
                      </a:lnTo>
                      <a:lnTo>
                        <a:pt x="440133" y="726674"/>
                      </a:lnTo>
                      <a:lnTo>
                        <a:pt x="440550" y="726686"/>
                      </a:lnTo>
                      <a:lnTo>
                        <a:pt x="441082" y="726697"/>
                      </a:lnTo>
                      <a:lnTo>
                        <a:pt x="442401" y="726767"/>
                      </a:lnTo>
                      <a:cubicBezTo>
                        <a:pt x="442401" y="726767"/>
                        <a:pt x="442933" y="726848"/>
                        <a:pt x="442898" y="726848"/>
                      </a:cubicBezTo>
                      <a:lnTo>
                        <a:pt x="443349" y="726906"/>
                      </a:lnTo>
                      <a:lnTo>
                        <a:pt x="443778" y="726929"/>
                      </a:lnTo>
                      <a:lnTo>
                        <a:pt x="444194" y="726929"/>
                      </a:lnTo>
                      <a:lnTo>
                        <a:pt x="444657" y="726906"/>
                      </a:lnTo>
                      <a:lnTo>
                        <a:pt x="446010" y="726917"/>
                      </a:lnTo>
                      <a:cubicBezTo>
                        <a:pt x="446010" y="726917"/>
                        <a:pt x="446543" y="726952"/>
                        <a:pt x="446531" y="726952"/>
                      </a:cubicBezTo>
                      <a:lnTo>
                        <a:pt x="447596" y="727033"/>
                      </a:lnTo>
                      <a:cubicBezTo>
                        <a:pt x="447596" y="727033"/>
                        <a:pt x="448128" y="727068"/>
                        <a:pt x="448105" y="727068"/>
                      </a:cubicBezTo>
                      <a:lnTo>
                        <a:pt x="448637" y="727102"/>
                      </a:lnTo>
                      <a:lnTo>
                        <a:pt x="450245" y="727172"/>
                      </a:lnTo>
                      <a:lnTo>
                        <a:pt x="450928" y="727253"/>
                      </a:lnTo>
                      <a:lnTo>
                        <a:pt x="451460" y="727368"/>
                      </a:lnTo>
                      <a:lnTo>
                        <a:pt x="451830" y="727392"/>
                      </a:lnTo>
                      <a:lnTo>
                        <a:pt x="452466" y="727473"/>
                      </a:lnTo>
                      <a:lnTo>
                        <a:pt x="452929" y="727507"/>
                      </a:lnTo>
                      <a:lnTo>
                        <a:pt x="453369" y="727530"/>
                      </a:lnTo>
                      <a:lnTo>
                        <a:pt x="453878" y="727554"/>
                      </a:lnTo>
                      <a:lnTo>
                        <a:pt x="454387" y="727554"/>
                      </a:lnTo>
                      <a:lnTo>
                        <a:pt x="456111" y="727635"/>
                      </a:lnTo>
                      <a:cubicBezTo>
                        <a:pt x="456111" y="727635"/>
                        <a:pt x="456643" y="727669"/>
                        <a:pt x="456608" y="727669"/>
                      </a:cubicBezTo>
                      <a:lnTo>
                        <a:pt x="457106" y="727681"/>
                      </a:lnTo>
                      <a:lnTo>
                        <a:pt x="458159" y="727692"/>
                      </a:lnTo>
                      <a:lnTo>
                        <a:pt x="459350" y="727808"/>
                      </a:lnTo>
                      <a:lnTo>
                        <a:pt x="460496" y="727889"/>
                      </a:lnTo>
                      <a:cubicBezTo>
                        <a:pt x="460496" y="727889"/>
                        <a:pt x="461028" y="727947"/>
                        <a:pt x="461005" y="727947"/>
                      </a:cubicBezTo>
                      <a:lnTo>
                        <a:pt x="461433" y="728005"/>
                      </a:lnTo>
                      <a:lnTo>
                        <a:pt x="462104" y="726535"/>
                      </a:lnTo>
                      <a:cubicBezTo>
                        <a:pt x="462544" y="725587"/>
                        <a:pt x="463643" y="725136"/>
                        <a:pt x="464615" y="725494"/>
                      </a:cubicBezTo>
                      <a:lnTo>
                        <a:pt x="465355" y="725783"/>
                      </a:lnTo>
                      <a:lnTo>
                        <a:pt x="467067" y="726755"/>
                      </a:lnTo>
                      <a:lnTo>
                        <a:pt x="467079" y="726755"/>
                      </a:lnTo>
                      <a:cubicBezTo>
                        <a:pt x="467079" y="726755"/>
                        <a:pt x="467588" y="726593"/>
                        <a:pt x="467542" y="726605"/>
                      </a:cubicBezTo>
                      <a:lnTo>
                        <a:pt x="469057" y="726107"/>
                      </a:lnTo>
                      <a:lnTo>
                        <a:pt x="469161" y="726084"/>
                      </a:lnTo>
                      <a:cubicBezTo>
                        <a:pt x="469000" y="725668"/>
                        <a:pt x="468988" y="725217"/>
                        <a:pt x="469104" y="724788"/>
                      </a:cubicBezTo>
                      <a:lnTo>
                        <a:pt x="469208" y="724430"/>
                      </a:lnTo>
                      <a:cubicBezTo>
                        <a:pt x="469381" y="723851"/>
                        <a:pt x="469798" y="723389"/>
                        <a:pt x="470342" y="723157"/>
                      </a:cubicBezTo>
                      <a:lnTo>
                        <a:pt x="470839" y="722949"/>
                      </a:lnTo>
                      <a:lnTo>
                        <a:pt x="471580" y="722717"/>
                      </a:lnTo>
                      <a:lnTo>
                        <a:pt x="472274" y="722567"/>
                      </a:lnTo>
                      <a:cubicBezTo>
                        <a:pt x="472563" y="722509"/>
                        <a:pt x="472875" y="722509"/>
                        <a:pt x="473153" y="722590"/>
                      </a:cubicBezTo>
                      <a:lnTo>
                        <a:pt x="473616" y="722694"/>
                      </a:lnTo>
                      <a:cubicBezTo>
                        <a:pt x="473986" y="722787"/>
                        <a:pt x="474322" y="722984"/>
                        <a:pt x="474576" y="723273"/>
                      </a:cubicBezTo>
                      <a:lnTo>
                        <a:pt x="474946" y="723666"/>
                      </a:lnTo>
                      <a:lnTo>
                        <a:pt x="475733" y="724731"/>
                      </a:lnTo>
                      <a:cubicBezTo>
                        <a:pt x="475814" y="724835"/>
                        <a:pt x="475883" y="724962"/>
                        <a:pt x="475930" y="725078"/>
                      </a:cubicBezTo>
                      <a:lnTo>
                        <a:pt x="476323" y="725945"/>
                      </a:lnTo>
                      <a:lnTo>
                        <a:pt x="476520" y="726269"/>
                      </a:lnTo>
                      <a:cubicBezTo>
                        <a:pt x="476601" y="726408"/>
                        <a:pt x="476670" y="726535"/>
                        <a:pt x="476716" y="726697"/>
                      </a:cubicBezTo>
                      <a:lnTo>
                        <a:pt x="476878" y="727160"/>
                      </a:lnTo>
                      <a:cubicBezTo>
                        <a:pt x="476902" y="727218"/>
                        <a:pt x="476913" y="727264"/>
                        <a:pt x="476936" y="727322"/>
                      </a:cubicBezTo>
                      <a:lnTo>
                        <a:pt x="477445" y="727519"/>
                      </a:lnTo>
                      <a:cubicBezTo>
                        <a:pt x="477584" y="727577"/>
                        <a:pt x="477711" y="727635"/>
                        <a:pt x="477839" y="727716"/>
                      </a:cubicBezTo>
                      <a:lnTo>
                        <a:pt x="478637" y="727681"/>
                      </a:lnTo>
                      <a:cubicBezTo>
                        <a:pt x="478637" y="727681"/>
                        <a:pt x="479169" y="727669"/>
                        <a:pt x="479123" y="727669"/>
                      </a:cubicBezTo>
                      <a:lnTo>
                        <a:pt x="479308" y="727658"/>
                      </a:lnTo>
                      <a:lnTo>
                        <a:pt x="479447" y="727600"/>
                      </a:lnTo>
                      <a:lnTo>
                        <a:pt x="479863" y="727403"/>
                      </a:lnTo>
                      <a:lnTo>
                        <a:pt x="480315" y="727172"/>
                      </a:lnTo>
                      <a:cubicBezTo>
                        <a:pt x="480905" y="726859"/>
                        <a:pt x="481610" y="726883"/>
                        <a:pt x="482189" y="727195"/>
                      </a:cubicBezTo>
                      <a:cubicBezTo>
                        <a:pt x="482536" y="727380"/>
                        <a:pt x="482802" y="727658"/>
                        <a:pt x="482976" y="727993"/>
                      </a:cubicBezTo>
                      <a:lnTo>
                        <a:pt x="483415" y="728051"/>
                      </a:lnTo>
                      <a:lnTo>
                        <a:pt x="484109" y="728190"/>
                      </a:lnTo>
                      <a:lnTo>
                        <a:pt x="485209" y="728502"/>
                      </a:lnTo>
                      <a:lnTo>
                        <a:pt x="485648" y="728606"/>
                      </a:lnTo>
                      <a:lnTo>
                        <a:pt x="485648" y="728375"/>
                      </a:lnTo>
                      <a:cubicBezTo>
                        <a:pt x="485637" y="727912"/>
                        <a:pt x="485787" y="727449"/>
                        <a:pt x="486076" y="727079"/>
                      </a:cubicBezTo>
                      <a:lnTo>
                        <a:pt x="486354" y="726721"/>
                      </a:lnTo>
                      <a:cubicBezTo>
                        <a:pt x="486632" y="726362"/>
                        <a:pt x="487025" y="726119"/>
                        <a:pt x="487465" y="726015"/>
                      </a:cubicBezTo>
                      <a:lnTo>
                        <a:pt x="487985" y="725876"/>
                      </a:lnTo>
                      <a:cubicBezTo>
                        <a:pt x="488494" y="725772"/>
                        <a:pt x="489027" y="725853"/>
                        <a:pt x="489478" y="726119"/>
                      </a:cubicBezTo>
                      <a:lnTo>
                        <a:pt x="489917" y="726374"/>
                      </a:lnTo>
                      <a:cubicBezTo>
                        <a:pt x="490102" y="726489"/>
                        <a:pt x="490276" y="726640"/>
                        <a:pt x="490426" y="726802"/>
                      </a:cubicBezTo>
                      <a:lnTo>
                        <a:pt x="490762" y="727207"/>
                      </a:lnTo>
                      <a:cubicBezTo>
                        <a:pt x="490878" y="727357"/>
                        <a:pt x="490970" y="727496"/>
                        <a:pt x="491051" y="727669"/>
                      </a:cubicBezTo>
                      <a:lnTo>
                        <a:pt x="491225" y="728074"/>
                      </a:lnTo>
                      <a:lnTo>
                        <a:pt x="491421" y="728421"/>
                      </a:lnTo>
                      <a:lnTo>
                        <a:pt x="491664" y="728815"/>
                      </a:lnTo>
                      <a:lnTo>
                        <a:pt x="492544" y="730099"/>
                      </a:lnTo>
                      <a:lnTo>
                        <a:pt x="493180" y="730967"/>
                      </a:lnTo>
                      <a:cubicBezTo>
                        <a:pt x="493273" y="731106"/>
                        <a:pt x="493354" y="731256"/>
                        <a:pt x="493411" y="731418"/>
                      </a:cubicBezTo>
                      <a:lnTo>
                        <a:pt x="493550" y="731788"/>
                      </a:lnTo>
                      <a:lnTo>
                        <a:pt x="493562" y="731800"/>
                      </a:lnTo>
                      <a:lnTo>
                        <a:pt x="493816" y="731881"/>
                      </a:lnTo>
                      <a:lnTo>
                        <a:pt x="494858" y="732147"/>
                      </a:lnTo>
                      <a:lnTo>
                        <a:pt x="495957" y="732517"/>
                      </a:lnTo>
                      <a:lnTo>
                        <a:pt x="496443" y="732667"/>
                      </a:lnTo>
                      <a:lnTo>
                        <a:pt x="499532" y="733581"/>
                      </a:lnTo>
                      <a:lnTo>
                        <a:pt x="500168" y="733859"/>
                      </a:lnTo>
                      <a:lnTo>
                        <a:pt x="500585" y="734009"/>
                      </a:lnTo>
                      <a:lnTo>
                        <a:pt x="501591" y="734322"/>
                      </a:lnTo>
                      <a:cubicBezTo>
                        <a:pt x="501591" y="734322"/>
                        <a:pt x="502100" y="734495"/>
                        <a:pt x="502100" y="734484"/>
                      </a:cubicBezTo>
                      <a:cubicBezTo>
                        <a:pt x="502100" y="734484"/>
                        <a:pt x="502609" y="734657"/>
                        <a:pt x="502598" y="734646"/>
                      </a:cubicBezTo>
                      <a:lnTo>
                        <a:pt x="505004" y="735409"/>
                      </a:lnTo>
                      <a:lnTo>
                        <a:pt x="505363" y="735444"/>
                      </a:lnTo>
                      <a:lnTo>
                        <a:pt x="505305" y="735444"/>
                      </a:lnTo>
                      <a:lnTo>
                        <a:pt x="506173" y="735560"/>
                      </a:lnTo>
                      <a:lnTo>
                        <a:pt x="508232" y="736150"/>
                      </a:lnTo>
                      <a:lnTo>
                        <a:pt x="509401" y="736578"/>
                      </a:lnTo>
                      <a:cubicBezTo>
                        <a:pt x="509401" y="736578"/>
                        <a:pt x="509898" y="736763"/>
                        <a:pt x="509852" y="736752"/>
                      </a:cubicBezTo>
                      <a:lnTo>
                        <a:pt x="512282" y="737631"/>
                      </a:lnTo>
                      <a:lnTo>
                        <a:pt x="512617" y="737712"/>
                      </a:lnTo>
                      <a:lnTo>
                        <a:pt x="513022" y="737770"/>
                      </a:lnTo>
                      <a:lnTo>
                        <a:pt x="513334" y="737804"/>
                      </a:lnTo>
                      <a:lnTo>
                        <a:pt x="515799" y="737642"/>
                      </a:lnTo>
                      <a:lnTo>
                        <a:pt x="516262" y="737585"/>
                      </a:lnTo>
                      <a:lnTo>
                        <a:pt x="516493" y="737561"/>
                      </a:lnTo>
                      <a:lnTo>
                        <a:pt x="516909" y="737168"/>
                      </a:lnTo>
                      <a:lnTo>
                        <a:pt x="517257" y="736821"/>
                      </a:lnTo>
                      <a:lnTo>
                        <a:pt x="517627" y="736428"/>
                      </a:lnTo>
                      <a:cubicBezTo>
                        <a:pt x="518147" y="735907"/>
                        <a:pt x="518923" y="735710"/>
                        <a:pt x="519628" y="735918"/>
                      </a:cubicBezTo>
                      <a:lnTo>
                        <a:pt x="520126" y="736069"/>
                      </a:lnTo>
                      <a:lnTo>
                        <a:pt x="521584" y="736636"/>
                      </a:lnTo>
                      <a:lnTo>
                        <a:pt x="521688" y="736647"/>
                      </a:lnTo>
                      <a:lnTo>
                        <a:pt x="523111" y="736613"/>
                      </a:lnTo>
                      <a:cubicBezTo>
                        <a:pt x="523469" y="736601"/>
                        <a:pt x="523828" y="736682"/>
                        <a:pt x="524152" y="736856"/>
                      </a:cubicBezTo>
                      <a:lnTo>
                        <a:pt x="524395" y="737006"/>
                      </a:lnTo>
                      <a:cubicBezTo>
                        <a:pt x="524580" y="736832"/>
                        <a:pt x="524812" y="736682"/>
                        <a:pt x="525066" y="736601"/>
                      </a:cubicBezTo>
                      <a:lnTo>
                        <a:pt x="525575" y="736416"/>
                      </a:lnTo>
                      <a:cubicBezTo>
                        <a:pt x="525772" y="736347"/>
                        <a:pt x="525992" y="736312"/>
                        <a:pt x="526200" y="736300"/>
                      </a:cubicBezTo>
                      <a:lnTo>
                        <a:pt x="526721" y="736289"/>
                      </a:lnTo>
                      <a:cubicBezTo>
                        <a:pt x="526859" y="736289"/>
                        <a:pt x="526998" y="736300"/>
                        <a:pt x="527149" y="736323"/>
                      </a:cubicBezTo>
                      <a:lnTo>
                        <a:pt x="527970" y="736485"/>
                      </a:lnTo>
                      <a:lnTo>
                        <a:pt x="529069" y="736115"/>
                      </a:lnTo>
                      <a:lnTo>
                        <a:pt x="529243" y="736023"/>
                      </a:lnTo>
                      <a:lnTo>
                        <a:pt x="530006" y="735433"/>
                      </a:lnTo>
                      <a:lnTo>
                        <a:pt x="530631" y="735062"/>
                      </a:lnTo>
                      <a:cubicBezTo>
                        <a:pt x="531036" y="734831"/>
                        <a:pt x="531499" y="734738"/>
                        <a:pt x="531950" y="734819"/>
                      </a:cubicBezTo>
                      <a:lnTo>
                        <a:pt x="532448" y="734889"/>
                      </a:lnTo>
                      <a:cubicBezTo>
                        <a:pt x="532598" y="734912"/>
                        <a:pt x="532725" y="734958"/>
                        <a:pt x="532864" y="735004"/>
                      </a:cubicBezTo>
                      <a:lnTo>
                        <a:pt x="532922" y="735016"/>
                      </a:lnTo>
                      <a:lnTo>
                        <a:pt x="545429" y="728306"/>
                      </a:lnTo>
                      <a:lnTo>
                        <a:pt x="546250" y="727936"/>
                      </a:lnTo>
                      <a:lnTo>
                        <a:pt x="552359" y="725969"/>
                      </a:lnTo>
                      <a:lnTo>
                        <a:pt x="563778" y="708822"/>
                      </a:lnTo>
                      <a:cubicBezTo>
                        <a:pt x="563778" y="708822"/>
                        <a:pt x="564091" y="708371"/>
                        <a:pt x="564056" y="708394"/>
                      </a:cubicBezTo>
                      <a:lnTo>
                        <a:pt x="564311" y="707989"/>
                      </a:lnTo>
                      <a:lnTo>
                        <a:pt x="567712" y="701961"/>
                      </a:lnTo>
                      <a:lnTo>
                        <a:pt x="573416" y="692092"/>
                      </a:lnTo>
                      <a:lnTo>
                        <a:pt x="574526" y="690531"/>
                      </a:lnTo>
                      <a:lnTo>
                        <a:pt x="572606" y="683843"/>
                      </a:lnTo>
                      <a:lnTo>
                        <a:pt x="572490" y="683010"/>
                      </a:lnTo>
                      <a:cubicBezTo>
                        <a:pt x="572456" y="682663"/>
                        <a:pt x="572502" y="682316"/>
                        <a:pt x="572641" y="681992"/>
                      </a:cubicBezTo>
                      <a:lnTo>
                        <a:pt x="575521" y="675062"/>
                      </a:lnTo>
                      <a:cubicBezTo>
                        <a:pt x="575521" y="675062"/>
                        <a:pt x="575730" y="674565"/>
                        <a:pt x="575718" y="674576"/>
                      </a:cubicBezTo>
                      <a:lnTo>
                        <a:pt x="575915" y="674113"/>
                      </a:lnTo>
                      <a:lnTo>
                        <a:pt x="577604" y="669624"/>
                      </a:lnTo>
                      <a:lnTo>
                        <a:pt x="577789" y="669115"/>
                      </a:lnTo>
                      <a:lnTo>
                        <a:pt x="577905" y="668803"/>
                      </a:lnTo>
                      <a:lnTo>
                        <a:pt x="578969" y="662116"/>
                      </a:lnTo>
                      <a:lnTo>
                        <a:pt x="579131" y="661422"/>
                      </a:lnTo>
                      <a:cubicBezTo>
                        <a:pt x="579212" y="661098"/>
                        <a:pt x="579374" y="660808"/>
                        <a:pt x="579594" y="660554"/>
                      </a:cubicBezTo>
                      <a:lnTo>
                        <a:pt x="582139" y="657823"/>
                      </a:lnTo>
                      <a:lnTo>
                        <a:pt x="582336" y="657580"/>
                      </a:lnTo>
                      <a:lnTo>
                        <a:pt x="584118" y="654561"/>
                      </a:lnTo>
                      <a:lnTo>
                        <a:pt x="584315" y="654167"/>
                      </a:lnTo>
                      <a:lnTo>
                        <a:pt x="585668" y="651275"/>
                      </a:lnTo>
                      <a:cubicBezTo>
                        <a:pt x="585668" y="651275"/>
                        <a:pt x="585900" y="650778"/>
                        <a:pt x="585900" y="650789"/>
                      </a:cubicBezTo>
                      <a:cubicBezTo>
                        <a:pt x="585900" y="650789"/>
                        <a:pt x="586131" y="650303"/>
                        <a:pt x="586108" y="650326"/>
                      </a:cubicBezTo>
                      <a:lnTo>
                        <a:pt x="587623" y="646960"/>
                      </a:lnTo>
                      <a:lnTo>
                        <a:pt x="587797" y="646532"/>
                      </a:lnTo>
                      <a:lnTo>
                        <a:pt x="588896" y="643535"/>
                      </a:lnTo>
                      <a:lnTo>
                        <a:pt x="589058" y="643084"/>
                      </a:lnTo>
                      <a:lnTo>
                        <a:pt x="590250" y="639428"/>
                      </a:lnTo>
                      <a:lnTo>
                        <a:pt x="591765" y="635818"/>
                      </a:lnTo>
                      <a:lnTo>
                        <a:pt x="593547" y="632428"/>
                      </a:lnTo>
                      <a:lnTo>
                        <a:pt x="593732" y="632023"/>
                      </a:lnTo>
                      <a:lnTo>
                        <a:pt x="595421" y="627928"/>
                      </a:lnTo>
                      <a:lnTo>
                        <a:pt x="596613" y="625671"/>
                      </a:lnTo>
                      <a:lnTo>
                        <a:pt x="596706" y="625417"/>
                      </a:lnTo>
                      <a:lnTo>
                        <a:pt x="597272" y="622941"/>
                      </a:lnTo>
                      <a:lnTo>
                        <a:pt x="597458" y="622305"/>
                      </a:lnTo>
                      <a:lnTo>
                        <a:pt x="598337" y="620095"/>
                      </a:lnTo>
                      <a:lnTo>
                        <a:pt x="599043" y="618568"/>
                      </a:lnTo>
                      <a:lnTo>
                        <a:pt x="599413" y="617931"/>
                      </a:lnTo>
                      <a:lnTo>
                        <a:pt x="600628" y="616115"/>
                      </a:lnTo>
                      <a:lnTo>
                        <a:pt x="600859" y="615756"/>
                      </a:lnTo>
                      <a:lnTo>
                        <a:pt x="601125" y="615224"/>
                      </a:lnTo>
                      <a:lnTo>
                        <a:pt x="600917" y="609983"/>
                      </a:lnTo>
                      <a:lnTo>
                        <a:pt x="600986" y="608988"/>
                      </a:lnTo>
                      <a:lnTo>
                        <a:pt x="602502" y="601109"/>
                      </a:lnTo>
                      <a:lnTo>
                        <a:pt x="602583" y="600646"/>
                      </a:lnTo>
                      <a:lnTo>
                        <a:pt x="603185" y="596412"/>
                      </a:lnTo>
                      <a:lnTo>
                        <a:pt x="603451" y="595382"/>
                      </a:lnTo>
                      <a:lnTo>
                        <a:pt x="605348" y="591009"/>
                      </a:lnTo>
                      <a:lnTo>
                        <a:pt x="605487" y="590592"/>
                      </a:lnTo>
                      <a:lnTo>
                        <a:pt x="607488" y="584645"/>
                      </a:lnTo>
                      <a:lnTo>
                        <a:pt x="607558" y="584275"/>
                      </a:lnTo>
                      <a:lnTo>
                        <a:pt x="608345" y="579508"/>
                      </a:lnTo>
                      <a:cubicBezTo>
                        <a:pt x="608368" y="579312"/>
                        <a:pt x="608437" y="579115"/>
                        <a:pt x="608530" y="578930"/>
                      </a:cubicBezTo>
                      <a:lnTo>
                        <a:pt x="608888" y="578247"/>
                      </a:lnTo>
                      <a:lnTo>
                        <a:pt x="610670" y="575621"/>
                      </a:lnTo>
                      <a:lnTo>
                        <a:pt x="610832" y="575343"/>
                      </a:lnTo>
                      <a:lnTo>
                        <a:pt x="615518" y="564109"/>
                      </a:lnTo>
                      <a:lnTo>
                        <a:pt x="618757" y="555339"/>
                      </a:lnTo>
                      <a:lnTo>
                        <a:pt x="622298" y="548721"/>
                      </a:lnTo>
                      <a:lnTo>
                        <a:pt x="622795" y="547935"/>
                      </a:lnTo>
                      <a:lnTo>
                        <a:pt x="632305" y="536307"/>
                      </a:lnTo>
                      <a:cubicBezTo>
                        <a:pt x="632548" y="536018"/>
                        <a:pt x="632849" y="535786"/>
                        <a:pt x="633219" y="535671"/>
                      </a:cubicBezTo>
                      <a:lnTo>
                        <a:pt x="633624" y="535555"/>
                      </a:lnTo>
                      <a:cubicBezTo>
                        <a:pt x="634168" y="535370"/>
                        <a:pt x="634793" y="535439"/>
                        <a:pt x="635302" y="535740"/>
                      </a:cubicBezTo>
                      <a:lnTo>
                        <a:pt x="637974" y="537383"/>
                      </a:lnTo>
                      <a:lnTo>
                        <a:pt x="638298" y="537545"/>
                      </a:lnTo>
                      <a:lnTo>
                        <a:pt x="641538" y="538829"/>
                      </a:lnTo>
                      <a:lnTo>
                        <a:pt x="644998" y="539489"/>
                      </a:lnTo>
                      <a:lnTo>
                        <a:pt x="645449" y="539558"/>
                      </a:lnTo>
                      <a:lnTo>
                        <a:pt x="649047" y="539975"/>
                      </a:lnTo>
                      <a:lnTo>
                        <a:pt x="649405" y="539975"/>
                      </a:lnTo>
                      <a:lnTo>
                        <a:pt x="652344" y="539790"/>
                      </a:lnTo>
                      <a:lnTo>
                        <a:pt x="652610" y="539720"/>
                      </a:lnTo>
                      <a:lnTo>
                        <a:pt x="655607" y="538748"/>
                      </a:lnTo>
                      <a:cubicBezTo>
                        <a:pt x="655769" y="538690"/>
                        <a:pt x="655931" y="538667"/>
                        <a:pt x="656093" y="538656"/>
                      </a:cubicBezTo>
                      <a:lnTo>
                        <a:pt x="656625" y="538621"/>
                      </a:lnTo>
                      <a:lnTo>
                        <a:pt x="659737" y="538436"/>
                      </a:lnTo>
                      <a:lnTo>
                        <a:pt x="660096" y="538366"/>
                      </a:lnTo>
                      <a:lnTo>
                        <a:pt x="663787" y="537510"/>
                      </a:lnTo>
                      <a:lnTo>
                        <a:pt x="670219" y="536423"/>
                      </a:lnTo>
                      <a:lnTo>
                        <a:pt x="678191" y="535289"/>
                      </a:lnTo>
                      <a:cubicBezTo>
                        <a:pt x="678191" y="535289"/>
                        <a:pt x="678723" y="535208"/>
                        <a:pt x="678711" y="535208"/>
                      </a:cubicBezTo>
                      <a:cubicBezTo>
                        <a:pt x="678711" y="535208"/>
                        <a:pt x="679244" y="535139"/>
                        <a:pt x="679232" y="535139"/>
                      </a:cubicBezTo>
                      <a:lnTo>
                        <a:pt x="686625" y="533993"/>
                      </a:lnTo>
                      <a:lnTo>
                        <a:pt x="687169" y="533415"/>
                      </a:lnTo>
                      <a:cubicBezTo>
                        <a:pt x="687169" y="533415"/>
                        <a:pt x="687539" y="533021"/>
                        <a:pt x="687516" y="533056"/>
                      </a:cubicBezTo>
                      <a:lnTo>
                        <a:pt x="687713" y="532813"/>
                      </a:lnTo>
                      <a:lnTo>
                        <a:pt x="689344" y="529932"/>
                      </a:lnTo>
                      <a:lnTo>
                        <a:pt x="691022" y="527826"/>
                      </a:lnTo>
                      <a:lnTo>
                        <a:pt x="691635" y="527236"/>
                      </a:lnTo>
                      <a:cubicBezTo>
                        <a:pt x="691727" y="527144"/>
                        <a:pt x="691843" y="527063"/>
                        <a:pt x="691970" y="526993"/>
                      </a:cubicBezTo>
                      <a:lnTo>
                        <a:pt x="693949" y="525825"/>
                      </a:lnTo>
                      <a:lnTo>
                        <a:pt x="693983" y="525767"/>
                      </a:lnTo>
                      <a:lnTo>
                        <a:pt x="695164" y="523974"/>
                      </a:lnTo>
                      <a:lnTo>
                        <a:pt x="696864" y="521729"/>
                      </a:lnTo>
                      <a:cubicBezTo>
                        <a:pt x="697142" y="521394"/>
                        <a:pt x="697535" y="521151"/>
                        <a:pt x="697963" y="521058"/>
                      </a:cubicBezTo>
                      <a:lnTo>
                        <a:pt x="702047" y="520133"/>
                      </a:lnTo>
                      <a:lnTo>
                        <a:pt x="703066" y="518316"/>
                      </a:lnTo>
                      <a:cubicBezTo>
                        <a:pt x="703158" y="518143"/>
                        <a:pt x="703274" y="517981"/>
                        <a:pt x="703424" y="517830"/>
                      </a:cubicBezTo>
                      <a:lnTo>
                        <a:pt x="703783" y="517483"/>
                      </a:lnTo>
                      <a:cubicBezTo>
                        <a:pt x="703945" y="517333"/>
                        <a:pt x="704130" y="517206"/>
                        <a:pt x="704327" y="517113"/>
                      </a:cubicBezTo>
                      <a:lnTo>
                        <a:pt x="710088" y="514440"/>
                      </a:lnTo>
                      <a:lnTo>
                        <a:pt x="710424" y="514244"/>
                      </a:lnTo>
                      <a:lnTo>
                        <a:pt x="712599" y="512797"/>
                      </a:lnTo>
                      <a:cubicBezTo>
                        <a:pt x="712599" y="512797"/>
                        <a:pt x="713039" y="512508"/>
                        <a:pt x="713027" y="512520"/>
                      </a:cubicBezTo>
                      <a:lnTo>
                        <a:pt x="713444" y="512242"/>
                      </a:lnTo>
                      <a:lnTo>
                        <a:pt x="715989" y="510414"/>
                      </a:lnTo>
                      <a:lnTo>
                        <a:pt x="716278" y="510171"/>
                      </a:lnTo>
                      <a:lnTo>
                        <a:pt x="718083" y="508355"/>
                      </a:lnTo>
                      <a:lnTo>
                        <a:pt x="718766" y="507823"/>
                      </a:lnTo>
                      <a:cubicBezTo>
                        <a:pt x="718904" y="507730"/>
                        <a:pt x="719032" y="507649"/>
                        <a:pt x="719194" y="507591"/>
                      </a:cubicBezTo>
                      <a:lnTo>
                        <a:pt x="722179" y="506388"/>
                      </a:lnTo>
                      <a:lnTo>
                        <a:pt x="722942" y="506133"/>
                      </a:lnTo>
                      <a:lnTo>
                        <a:pt x="726737" y="505185"/>
                      </a:lnTo>
                      <a:lnTo>
                        <a:pt x="725545" y="501980"/>
                      </a:lnTo>
                      <a:cubicBezTo>
                        <a:pt x="725545" y="501980"/>
                        <a:pt x="725360" y="501482"/>
                        <a:pt x="725360" y="501494"/>
                      </a:cubicBezTo>
                      <a:cubicBezTo>
                        <a:pt x="725360" y="501494"/>
                        <a:pt x="725175" y="500985"/>
                        <a:pt x="725187" y="501008"/>
                      </a:cubicBezTo>
                      <a:lnTo>
                        <a:pt x="722445" y="493997"/>
                      </a:lnTo>
                      <a:cubicBezTo>
                        <a:pt x="722364" y="493789"/>
                        <a:pt x="722329" y="493557"/>
                        <a:pt x="722306" y="493314"/>
                      </a:cubicBezTo>
                      <a:lnTo>
                        <a:pt x="722294" y="492701"/>
                      </a:lnTo>
                      <a:lnTo>
                        <a:pt x="722664" y="474039"/>
                      </a:lnTo>
                      <a:lnTo>
                        <a:pt x="722630" y="473634"/>
                      </a:lnTo>
                      <a:lnTo>
                        <a:pt x="721959" y="467259"/>
                      </a:lnTo>
                      <a:lnTo>
                        <a:pt x="721901" y="466831"/>
                      </a:lnTo>
                      <a:lnTo>
                        <a:pt x="721461" y="464830"/>
                      </a:lnTo>
                      <a:cubicBezTo>
                        <a:pt x="721403" y="464587"/>
                        <a:pt x="721403" y="464344"/>
                        <a:pt x="721438" y="464112"/>
                      </a:cubicBezTo>
                      <a:lnTo>
                        <a:pt x="721681" y="462620"/>
                      </a:lnTo>
                      <a:lnTo>
                        <a:pt x="721681" y="462412"/>
                      </a:lnTo>
                      <a:lnTo>
                        <a:pt x="721473" y="461023"/>
                      </a:lnTo>
                      <a:lnTo>
                        <a:pt x="721392" y="460179"/>
                      </a:lnTo>
                      <a:lnTo>
                        <a:pt x="721415" y="457957"/>
                      </a:lnTo>
                      <a:lnTo>
                        <a:pt x="721554" y="456257"/>
                      </a:lnTo>
                      <a:cubicBezTo>
                        <a:pt x="721565" y="456118"/>
                        <a:pt x="721588" y="456002"/>
                        <a:pt x="721623" y="455863"/>
                      </a:cubicBezTo>
                      <a:lnTo>
                        <a:pt x="721947" y="454810"/>
                      </a:lnTo>
                      <a:lnTo>
                        <a:pt x="722098" y="454301"/>
                      </a:lnTo>
                      <a:lnTo>
                        <a:pt x="722248" y="453839"/>
                      </a:lnTo>
                      <a:lnTo>
                        <a:pt x="722607" y="452381"/>
                      </a:lnTo>
                      <a:lnTo>
                        <a:pt x="722676" y="452034"/>
                      </a:lnTo>
                      <a:lnTo>
                        <a:pt x="722826" y="449997"/>
                      </a:lnTo>
                      <a:cubicBezTo>
                        <a:pt x="722826" y="449997"/>
                        <a:pt x="722849" y="449465"/>
                        <a:pt x="722849" y="449477"/>
                      </a:cubicBezTo>
                      <a:cubicBezTo>
                        <a:pt x="722849" y="449477"/>
                        <a:pt x="722884" y="448945"/>
                        <a:pt x="722884" y="448956"/>
                      </a:cubicBezTo>
                      <a:lnTo>
                        <a:pt x="723035" y="446411"/>
                      </a:lnTo>
                      <a:lnTo>
                        <a:pt x="722873" y="444525"/>
                      </a:lnTo>
                      <a:lnTo>
                        <a:pt x="722803" y="444178"/>
                      </a:lnTo>
                      <a:lnTo>
                        <a:pt x="722387" y="442708"/>
                      </a:lnTo>
                      <a:cubicBezTo>
                        <a:pt x="722387" y="442708"/>
                        <a:pt x="722248" y="442188"/>
                        <a:pt x="722248" y="442199"/>
                      </a:cubicBezTo>
                      <a:cubicBezTo>
                        <a:pt x="722248" y="442199"/>
                        <a:pt x="722098" y="441679"/>
                        <a:pt x="722098" y="441690"/>
                      </a:cubicBezTo>
                      <a:lnTo>
                        <a:pt x="721357" y="439122"/>
                      </a:lnTo>
                      <a:lnTo>
                        <a:pt x="721172" y="438243"/>
                      </a:lnTo>
                      <a:lnTo>
                        <a:pt x="720964" y="436102"/>
                      </a:lnTo>
                      <a:lnTo>
                        <a:pt x="720964" y="435327"/>
                      </a:lnTo>
                      <a:cubicBezTo>
                        <a:pt x="720975" y="435153"/>
                        <a:pt x="720998" y="434980"/>
                        <a:pt x="721045" y="434818"/>
                      </a:cubicBezTo>
                      <a:lnTo>
                        <a:pt x="720848" y="434228"/>
                      </a:lnTo>
                      <a:lnTo>
                        <a:pt x="720397" y="431567"/>
                      </a:lnTo>
                      <a:cubicBezTo>
                        <a:pt x="720374" y="431416"/>
                        <a:pt x="720374" y="431278"/>
                        <a:pt x="720374" y="431116"/>
                      </a:cubicBezTo>
                      <a:lnTo>
                        <a:pt x="720408" y="430583"/>
                      </a:lnTo>
                      <a:lnTo>
                        <a:pt x="720755" y="425736"/>
                      </a:lnTo>
                      <a:cubicBezTo>
                        <a:pt x="720767" y="425423"/>
                        <a:pt x="720860" y="425123"/>
                        <a:pt x="721033" y="424856"/>
                      </a:cubicBezTo>
                      <a:lnTo>
                        <a:pt x="721299" y="424405"/>
                      </a:lnTo>
                      <a:lnTo>
                        <a:pt x="723220" y="421652"/>
                      </a:lnTo>
                      <a:cubicBezTo>
                        <a:pt x="723220" y="421652"/>
                        <a:pt x="723532" y="421212"/>
                        <a:pt x="723509" y="421247"/>
                      </a:cubicBezTo>
                      <a:lnTo>
                        <a:pt x="723671" y="421004"/>
                      </a:lnTo>
                      <a:lnTo>
                        <a:pt x="725059" y="417197"/>
                      </a:lnTo>
                      <a:cubicBezTo>
                        <a:pt x="725117" y="417035"/>
                        <a:pt x="725198" y="416873"/>
                        <a:pt x="725302" y="416746"/>
                      </a:cubicBezTo>
                      <a:lnTo>
                        <a:pt x="725754" y="416110"/>
                      </a:lnTo>
                      <a:lnTo>
                        <a:pt x="729815" y="411713"/>
                      </a:lnTo>
                      <a:lnTo>
                        <a:pt x="735044" y="406565"/>
                      </a:lnTo>
                      <a:lnTo>
                        <a:pt x="735217" y="406310"/>
                      </a:lnTo>
                      <a:lnTo>
                        <a:pt x="737497" y="402712"/>
                      </a:lnTo>
                      <a:lnTo>
                        <a:pt x="737936" y="402134"/>
                      </a:lnTo>
                      <a:cubicBezTo>
                        <a:pt x="738040" y="401995"/>
                        <a:pt x="738145" y="401879"/>
                        <a:pt x="738283" y="401786"/>
                      </a:cubicBezTo>
                      <a:lnTo>
                        <a:pt x="743501" y="397726"/>
                      </a:lnTo>
                      <a:cubicBezTo>
                        <a:pt x="743698" y="396881"/>
                        <a:pt x="744427" y="396256"/>
                        <a:pt x="745306" y="396187"/>
                      </a:cubicBezTo>
                      <a:lnTo>
                        <a:pt x="746047" y="396152"/>
                      </a:lnTo>
                      <a:lnTo>
                        <a:pt x="752017" y="396488"/>
                      </a:lnTo>
                      <a:cubicBezTo>
                        <a:pt x="752294" y="396511"/>
                        <a:pt x="752583" y="396603"/>
                        <a:pt x="752815" y="396742"/>
                      </a:cubicBezTo>
                      <a:lnTo>
                        <a:pt x="755152" y="398061"/>
                      </a:lnTo>
                      <a:lnTo>
                        <a:pt x="756020" y="398686"/>
                      </a:lnTo>
                      <a:lnTo>
                        <a:pt x="757501" y="400167"/>
                      </a:lnTo>
                      <a:lnTo>
                        <a:pt x="757755" y="400398"/>
                      </a:lnTo>
                      <a:lnTo>
                        <a:pt x="762961" y="403846"/>
                      </a:lnTo>
                      <a:lnTo>
                        <a:pt x="763274" y="404043"/>
                      </a:lnTo>
                      <a:lnTo>
                        <a:pt x="776602" y="409932"/>
                      </a:lnTo>
                      <a:lnTo>
                        <a:pt x="776706" y="409943"/>
                      </a:lnTo>
                      <a:lnTo>
                        <a:pt x="778222" y="409943"/>
                      </a:lnTo>
                      <a:lnTo>
                        <a:pt x="779066" y="410047"/>
                      </a:lnTo>
                      <a:cubicBezTo>
                        <a:pt x="779182" y="410059"/>
                        <a:pt x="779321" y="410105"/>
                        <a:pt x="779437" y="410140"/>
                      </a:cubicBezTo>
                      <a:lnTo>
                        <a:pt x="785534" y="412442"/>
                      </a:lnTo>
                      <a:cubicBezTo>
                        <a:pt x="785731" y="412535"/>
                        <a:pt x="785927" y="412639"/>
                        <a:pt x="786078" y="412789"/>
                      </a:cubicBezTo>
                      <a:lnTo>
                        <a:pt x="795935" y="421455"/>
                      </a:lnTo>
                      <a:lnTo>
                        <a:pt x="803698" y="430190"/>
                      </a:lnTo>
                      <a:lnTo>
                        <a:pt x="803872" y="429797"/>
                      </a:lnTo>
                      <a:cubicBezTo>
                        <a:pt x="804011" y="429508"/>
                        <a:pt x="804207" y="429265"/>
                        <a:pt x="804450" y="429056"/>
                      </a:cubicBezTo>
                      <a:lnTo>
                        <a:pt x="806579" y="427402"/>
                      </a:lnTo>
                      <a:lnTo>
                        <a:pt x="807296" y="426893"/>
                      </a:lnTo>
                      <a:lnTo>
                        <a:pt x="809969" y="425458"/>
                      </a:lnTo>
                      <a:lnTo>
                        <a:pt x="810166" y="425308"/>
                      </a:lnTo>
                      <a:lnTo>
                        <a:pt x="810304" y="425169"/>
                      </a:lnTo>
                      <a:lnTo>
                        <a:pt x="811554" y="423144"/>
                      </a:lnTo>
                      <a:lnTo>
                        <a:pt x="811751" y="422751"/>
                      </a:lnTo>
                      <a:lnTo>
                        <a:pt x="815360" y="415740"/>
                      </a:lnTo>
                      <a:lnTo>
                        <a:pt x="815800" y="415196"/>
                      </a:lnTo>
                      <a:lnTo>
                        <a:pt x="817663" y="413194"/>
                      </a:lnTo>
                      <a:cubicBezTo>
                        <a:pt x="817848" y="412998"/>
                        <a:pt x="818079" y="412836"/>
                        <a:pt x="818334" y="412743"/>
                      </a:cubicBezTo>
                      <a:lnTo>
                        <a:pt x="822268" y="411112"/>
                      </a:lnTo>
                      <a:lnTo>
                        <a:pt x="822603" y="410950"/>
                      </a:lnTo>
                      <a:lnTo>
                        <a:pt x="824315" y="409897"/>
                      </a:lnTo>
                      <a:lnTo>
                        <a:pt x="825114" y="409538"/>
                      </a:lnTo>
                      <a:cubicBezTo>
                        <a:pt x="825380" y="409434"/>
                        <a:pt x="825657" y="409388"/>
                        <a:pt x="825947" y="409399"/>
                      </a:cubicBezTo>
                      <a:lnTo>
                        <a:pt x="829174" y="409550"/>
                      </a:lnTo>
                      <a:cubicBezTo>
                        <a:pt x="829603" y="409561"/>
                        <a:pt x="830019" y="409723"/>
                        <a:pt x="830355" y="409990"/>
                      </a:cubicBezTo>
                      <a:lnTo>
                        <a:pt x="830690" y="410267"/>
                      </a:lnTo>
                      <a:cubicBezTo>
                        <a:pt x="831037" y="410545"/>
                        <a:pt x="831280" y="410950"/>
                        <a:pt x="831373" y="411401"/>
                      </a:cubicBezTo>
                      <a:lnTo>
                        <a:pt x="831743" y="413148"/>
                      </a:lnTo>
                      <a:lnTo>
                        <a:pt x="832541" y="413148"/>
                      </a:lnTo>
                      <a:lnTo>
                        <a:pt x="832738" y="413136"/>
                      </a:lnTo>
                      <a:lnTo>
                        <a:pt x="834982" y="412373"/>
                      </a:lnTo>
                      <a:lnTo>
                        <a:pt x="835411" y="412211"/>
                      </a:lnTo>
                      <a:lnTo>
                        <a:pt x="837285" y="411459"/>
                      </a:lnTo>
                      <a:lnTo>
                        <a:pt x="837574" y="411285"/>
                      </a:lnTo>
                      <a:lnTo>
                        <a:pt x="840351" y="409608"/>
                      </a:lnTo>
                      <a:lnTo>
                        <a:pt x="842734" y="408347"/>
                      </a:lnTo>
                      <a:lnTo>
                        <a:pt x="843475" y="407884"/>
                      </a:lnTo>
                      <a:lnTo>
                        <a:pt x="843509" y="407861"/>
                      </a:lnTo>
                      <a:lnTo>
                        <a:pt x="843567" y="407722"/>
                      </a:lnTo>
                      <a:lnTo>
                        <a:pt x="843671" y="406935"/>
                      </a:lnTo>
                      <a:lnTo>
                        <a:pt x="843255" y="405940"/>
                      </a:lnTo>
                      <a:cubicBezTo>
                        <a:pt x="843174" y="405755"/>
                        <a:pt x="843116" y="405570"/>
                        <a:pt x="843093" y="405362"/>
                      </a:cubicBezTo>
                      <a:lnTo>
                        <a:pt x="842989" y="404262"/>
                      </a:lnTo>
                      <a:cubicBezTo>
                        <a:pt x="842977" y="404089"/>
                        <a:pt x="842989" y="403904"/>
                        <a:pt x="843012" y="403730"/>
                      </a:cubicBezTo>
                      <a:lnTo>
                        <a:pt x="843104" y="403233"/>
                      </a:lnTo>
                      <a:cubicBezTo>
                        <a:pt x="843162" y="402886"/>
                        <a:pt x="843313" y="402562"/>
                        <a:pt x="843532" y="402296"/>
                      </a:cubicBezTo>
                      <a:lnTo>
                        <a:pt x="844527" y="401116"/>
                      </a:lnTo>
                      <a:lnTo>
                        <a:pt x="844643" y="399334"/>
                      </a:lnTo>
                      <a:lnTo>
                        <a:pt x="844875" y="398512"/>
                      </a:lnTo>
                      <a:lnTo>
                        <a:pt x="845904" y="396036"/>
                      </a:lnTo>
                      <a:cubicBezTo>
                        <a:pt x="845962" y="395921"/>
                        <a:pt x="846020" y="395793"/>
                        <a:pt x="846101" y="395678"/>
                      </a:cubicBezTo>
                      <a:lnTo>
                        <a:pt x="846390" y="395238"/>
                      </a:lnTo>
                      <a:lnTo>
                        <a:pt x="849051" y="391490"/>
                      </a:lnTo>
                      <a:lnTo>
                        <a:pt x="849849" y="383414"/>
                      </a:lnTo>
                      <a:lnTo>
                        <a:pt x="850301" y="381690"/>
                      </a:lnTo>
                      <a:lnTo>
                        <a:pt x="851145" y="379469"/>
                      </a:lnTo>
                      <a:lnTo>
                        <a:pt x="851145" y="379272"/>
                      </a:lnTo>
                      <a:lnTo>
                        <a:pt x="851203" y="377652"/>
                      </a:lnTo>
                      <a:cubicBezTo>
                        <a:pt x="851203" y="377467"/>
                        <a:pt x="851238" y="377294"/>
                        <a:pt x="851296" y="377120"/>
                      </a:cubicBezTo>
                      <a:lnTo>
                        <a:pt x="851446" y="376623"/>
                      </a:lnTo>
                      <a:cubicBezTo>
                        <a:pt x="851527" y="376391"/>
                        <a:pt x="851631" y="376194"/>
                        <a:pt x="851782" y="376009"/>
                      </a:cubicBezTo>
                      <a:lnTo>
                        <a:pt x="853425" y="373881"/>
                      </a:lnTo>
                      <a:cubicBezTo>
                        <a:pt x="853425" y="373881"/>
                        <a:pt x="853749" y="373452"/>
                        <a:pt x="853737" y="373487"/>
                      </a:cubicBezTo>
                      <a:lnTo>
                        <a:pt x="853945" y="373198"/>
                      </a:lnTo>
                      <a:lnTo>
                        <a:pt x="854581" y="371914"/>
                      </a:lnTo>
                      <a:cubicBezTo>
                        <a:pt x="854686" y="371717"/>
                        <a:pt x="854824" y="371520"/>
                        <a:pt x="854986" y="371370"/>
                      </a:cubicBezTo>
                      <a:lnTo>
                        <a:pt x="855380" y="371011"/>
                      </a:lnTo>
                      <a:lnTo>
                        <a:pt x="857763" y="368975"/>
                      </a:lnTo>
                      <a:lnTo>
                        <a:pt x="857821" y="368906"/>
                      </a:lnTo>
                      <a:lnTo>
                        <a:pt x="858434" y="367563"/>
                      </a:lnTo>
                      <a:lnTo>
                        <a:pt x="860424" y="364069"/>
                      </a:lnTo>
                      <a:lnTo>
                        <a:pt x="859985" y="360217"/>
                      </a:lnTo>
                      <a:cubicBezTo>
                        <a:pt x="859961" y="359974"/>
                        <a:pt x="859985" y="359719"/>
                        <a:pt x="860042" y="359476"/>
                      </a:cubicBezTo>
                      <a:lnTo>
                        <a:pt x="860181" y="358990"/>
                      </a:lnTo>
                      <a:cubicBezTo>
                        <a:pt x="860239" y="358782"/>
                        <a:pt x="860332" y="358585"/>
                        <a:pt x="860436" y="358400"/>
                      </a:cubicBezTo>
                      <a:lnTo>
                        <a:pt x="863282" y="354038"/>
                      </a:lnTo>
                      <a:lnTo>
                        <a:pt x="863421" y="353726"/>
                      </a:lnTo>
                      <a:lnTo>
                        <a:pt x="864971" y="349839"/>
                      </a:lnTo>
                      <a:lnTo>
                        <a:pt x="865006" y="349723"/>
                      </a:lnTo>
                      <a:lnTo>
                        <a:pt x="864994" y="348971"/>
                      </a:lnTo>
                      <a:cubicBezTo>
                        <a:pt x="864994" y="348971"/>
                        <a:pt x="864983" y="348439"/>
                        <a:pt x="864983" y="348450"/>
                      </a:cubicBezTo>
                      <a:cubicBezTo>
                        <a:pt x="864983" y="348450"/>
                        <a:pt x="864971" y="347918"/>
                        <a:pt x="864971" y="347930"/>
                      </a:cubicBezTo>
                      <a:lnTo>
                        <a:pt x="864890" y="344702"/>
                      </a:lnTo>
                      <a:lnTo>
                        <a:pt x="864971" y="343695"/>
                      </a:lnTo>
                      <a:lnTo>
                        <a:pt x="865411" y="341636"/>
                      </a:lnTo>
                      <a:lnTo>
                        <a:pt x="865492" y="341185"/>
                      </a:lnTo>
                      <a:lnTo>
                        <a:pt x="865561" y="340780"/>
                      </a:lnTo>
                      <a:lnTo>
                        <a:pt x="865561" y="340421"/>
                      </a:lnTo>
                      <a:lnTo>
                        <a:pt x="865573" y="337367"/>
                      </a:lnTo>
                      <a:lnTo>
                        <a:pt x="865550" y="337216"/>
                      </a:lnTo>
                      <a:lnTo>
                        <a:pt x="864879" y="335527"/>
                      </a:lnTo>
                      <a:lnTo>
                        <a:pt x="862889" y="334787"/>
                      </a:lnTo>
                      <a:lnTo>
                        <a:pt x="860806" y="333861"/>
                      </a:lnTo>
                      <a:cubicBezTo>
                        <a:pt x="860806" y="333861"/>
                        <a:pt x="860320" y="333630"/>
                        <a:pt x="860343" y="333653"/>
                      </a:cubicBezTo>
                      <a:lnTo>
                        <a:pt x="859950" y="333468"/>
                      </a:lnTo>
                      <a:lnTo>
                        <a:pt x="858492" y="332970"/>
                      </a:lnTo>
                      <a:lnTo>
                        <a:pt x="852441" y="330517"/>
                      </a:lnTo>
                      <a:cubicBezTo>
                        <a:pt x="852441" y="330517"/>
                        <a:pt x="851944" y="330321"/>
                        <a:pt x="851978" y="330332"/>
                      </a:cubicBezTo>
                      <a:lnTo>
                        <a:pt x="833490" y="323078"/>
                      </a:lnTo>
                      <a:cubicBezTo>
                        <a:pt x="833282" y="322997"/>
                        <a:pt x="833085" y="322893"/>
                        <a:pt x="832923" y="322743"/>
                      </a:cubicBezTo>
                      <a:lnTo>
                        <a:pt x="832553" y="322430"/>
                      </a:lnTo>
                      <a:cubicBezTo>
                        <a:pt x="832275" y="322187"/>
                        <a:pt x="832055" y="321887"/>
                        <a:pt x="831940" y="321540"/>
                      </a:cubicBezTo>
                      <a:lnTo>
                        <a:pt x="831766" y="321030"/>
                      </a:lnTo>
                      <a:lnTo>
                        <a:pt x="831592" y="320359"/>
                      </a:lnTo>
                      <a:lnTo>
                        <a:pt x="828920" y="308813"/>
                      </a:lnTo>
                      <a:lnTo>
                        <a:pt x="828827" y="308026"/>
                      </a:lnTo>
                      <a:cubicBezTo>
                        <a:pt x="828816" y="307830"/>
                        <a:pt x="828816" y="307621"/>
                        <a:pt x="828862" y="307425"/>
                      </a:cubicBezTo>
                      <a:lnTo>
                        <a:pt x="829070" y="306545"/>
                      </a:lnTo>
                      <a:lnTo>
                        <a:pt x="830088" y="304116"/>
                      </a:lnTo>
                      <a:lnTo>
                        <a:pt x="831176" y="301142"/>
                      </a:lnTo>
                      <a:lnTo>
                        <a:pt x="833039" y="296075"/>
                      </a:lnTo>
                      <a:lnTo>
                        <a:pt x="835677" y="289561"/>
                      </a:lnTo>
                      <a:lnTo>
                        <a:pt x="836938" y="286623"/>
                      </a:lnTo>
                      <a:lnTo>
                        <a:pt x="837088" y="286218"/>
                      </a:lnTo>
                      <a:lnTo>
                        <a:pt x="838280" y="282365"/>
                      </a:lnTo>
                      <a:lnTo>
                        <a:pt x="834242" y="276082"/>
                      </a:lnTo>
                      <a:lnTo>
                        <a:pt x="833906" y="275492"/>
                      </a:lnTo>
                      <a:cubicBezTo>
                        <a:pt x="833733" y="275157"/>
                        <a:pt x="833652" y="274787"/>
                        <a:pt x="833675" y="274405"/>
                      </a:cubicBezTo>
                      <a:lnTo>
                        <a:pt x="833930" y="270645"/>
                      </a:lnTo>
                      <a:lnTo>
                        <a:pt x="833964" y="270113"/>
                      </a:lnTo>
                      <a:lnTo>
                        <a:pt x="834173" y="266908"/>
                      </a:lnTo>
                      <a:lnTo>
                        <a:pt x="834624" y="261007"/>
                      </a:lnTo>
                      <a:cubicBezTo>
                        <a:pt x="834624" y="261007"/>
                        <a:pt x="834682" y="260475"/>
                        <a:pt x="834658" y="260487"/>
                      </a:cubicBezTo>
                      <a:cubicBezTo>
                        <a:pt x="834658" y="260487"/>
                        <a:pt x="834693" y="259954"/>
                        <a:pt x="834693" y="259978"/>
                      </a:cubicBezTo>
                      <a:lnTo>
                        <a:pt x="835040" y="253579"/>
                      </a:lnTo>
                      <a:lnTo>
                        <a:pt x="835133" y="249310"/>
                      </a:lnTo>
                      <a:lnTo>
                        <a:pt x="835214" y="248547"/>
                      </a:lnTo>
                      <a:lnTo>
                        <a:pt x="835491" y="246904"/>
                      </a:lnTo>
                      <a:lnTo>
                        <a:pt x="836359" y="242125"/>
                      </a:lnTo>
                      <a:lnTo>
                        <a:pt x="837458" y="236306"/>
                      </a:lnTo>
                      <a:lnTo>
                        <a:pt x="837690" y="235566"/>
                      </a:lnTo>
                      <a:cubicBezTo>
                        <a:pt x="837748" y="235404"/>
                        <a:pt x="837805" y="235253"/>
                        <a:pt x="837898" y="235114"/>
                      </a:cubicBezTo>
                      <a:lnTo>
                        <a:pt x="839321" y="232835"/>
                      </a:lnTo>
                      <a:lnTo>
                        <a:pt x="844018" y="225604"/>
                      </a:lnTo>
                      <a:lnTo>
                        <a:pt x="844307" y="225164"/>
                      </a:lnTo>
                      <a:lnTo>
                        <a:pt x="845927" y="222654"/>
                      </a:lnTo>
                      <a:lnTo>
                        <a:pt x="845835" y="212368"/>
                      </a:lnTo>
                      <a:cubicBezTo>
                        <a:pt x="845823" y="212056"/>
                        <a:pt x="845892" y="211767"/>
                        <a:pt x="846020" y="211489"/>
                      </a:cubicBezTo>
                      <a:lnTo>
                        <a:pt x="846425" y="210725"/>
                      </a:lnTo>
                      <a:lnTo>
                        <a:pt x="847640" y="209001"/>
                      </a:lnTo>
                      <a:lnTo>
                        <a:pt x="847906" y="208597"/>
                      </a:lnTo>
                      <a:lnTo>
                        <a:pt x="850867" y="203807"/>
                      </a:lnTo>
                      <a:lnTo>
                        <a:pt x="851400" y="203205"/>
                      </a:lnTo>
                      <a:lnTo>
                        <a:pt x="854304" y="200613"/>
                      </a:lnTo>
                      <a:lnTo>
                        <a:pt x="866139" y="191358"/>
                      </a:lnTo>
                      <a:cubicBezTo>
                        <a:pt x="866139" y="191358"/>
                        <a:pt x="866556" y="191034"/>
                        <a:pt x="866533" y="191068"/>
                      </a:cubicBezTo>
                      <a:lnTo>
                        <a:pt x="866729" y="190895"/>
                      </a:lnTo>
                      <a:lnTo>
                        <a:pt x="868129" y="188928"/>
                      </a:lnTo>
                      <a:lnTo>
                        <a:pt x="868569" y="188407"/>
                      </a:lnTo>
                      <a:cubicBezTo>
                        <a:pt x="868673" y="188257"/>
                        <a:pt x="868812" y="188141"/>
                        <a:pt x="868962" y="188037"/>
                      </a:cubicBezTo>
                      <a:lnTo>
                        <a:pt x="869402" y="187748"/>
                      </a:lnTo>
                      <a:cubicBezTo>
                        <a:pt x="869633" y="187586"/>
                        <a:pt x="869865" y="187482"/>
                        <a:pt x="870143" y="187424"/>
                      </a:cubicBezTo>
                      <a:lnTo>
                        <a:pt x="870628" y="187320"/>
                      </a:lnTo>
                      <a:cubicBezTo>
                        <a:pt x="870883" y="187285"/>
                        <a:pt x="871138" y="187262"/>
                        <a:pt x="871380" y="187308"/>
                      </a:cubicBezTo>
                      <a:lnTo>
                        <a:pt x="873498" y="187667"/>
                      </a:lnTo>
                      <a:cubicBezTo>
                        <a:pt x="873961" y="187748"/>
                        <a:pt x="874377" y="187979"/>
                        <a:pt x="874689" y="188338"/>
                      </a:cubicBezTo>
                      <a:lnTo>
                        <a:pt x="875233" y="189032"/>
                      </a:lnTo>
                      <a:lnTo>
                        <a:pt x="876263" y="190826"/>
                      </a:lnTo>
                      <a:lnTo>
                        <a:pt x="876517" y="191219"/>
                      </a:lnTo>
                      <a:lnTo>
                        <a:pt x="878473" y="194134"/>
                      </a:lnTo>
                      <a:lnTo>
                        <a:pt x="879398" y="196090"/>
                      </a:lnTo>
                      <a:cubicBezTo>
                        <a:pt x="879398" y="196090"/>
                        <a:pt x="879641" y="196576"/>
                        <a:pt x="879607" y="196541"/>
                      </a:cubicBezTo>
                      <a:lnTo>
                        <a:pt x="879780" y="196888"/>
                      </a:lnTo>
                      <a:lnTo>
                        <a:pt x="880949" y="198543"/>
                      </a:lnTo>
                      <a:lnTo>
                        <a:pt x="899229" y="203101"/>
                      </a:lnTo>
                      <a:cubicBezTo>
                        <a:pt x="899379" y="203124"/>
                        <a:pt x="899506" y="203182"/>
                        <a:pt x="899645" y="203251"/>
                      </a:cubicBezTo>
                      <a:lnTo>
                        <a:pt x="900432" y="203680"/>
                      </a:lnTo>
                      <a:lnTo>
                        <a:pt x="902214" y="205079"/>
                      </a:lnTo>
                      <a:cubicBezTo>
                        <a:pt x="902457" y="205288"/>
                        <a:pt x="902642" y="205542"/>
                        <a:pt x="902758" y="205843"/>
                      </a:cubicBezTo>
                      <a:lnTo>
                        <a:pt x="902954" y="206352"/>
                      </a:lnTo>
                      <a:lnTo>
                        <a:pt x="903868" y="208724"/>
                      </a:lnTo>
                      <a:lnTo>
                        <a:pt x="904366" y="211373"/>
                      </a:lnTo>
                      <a:lnTo>
                        <a:pt x="904805" y="214625"/>
                      </a:lnTo>
                      <a:lnTo>
                        <a:pt x="904875" y="215053"/>
                      </a:lnTo>
                      <a:lnTo>
                        <a:pt x="906124" y="220294"/>
                      </a:lnTo>
                      <a:lnTo>
                        <a:pt x="907038" y="225627"/>
                      </a:lnTo>
                      <a:cubicBezTo>
                        <a:pt x="907038" y="225627"/>
                        <a:pt x="907131" y="226148"/>
                        <a:pt x="907119" y="226113"/>
                      </a:cubicBezTo>
                      <a:cubicBezTo>
                        <a:pt x="907119" y="226113"/>
                        <a:pt x="907223" y="226645"/>
                        <a:pt x="907223" y="226634"/>
                      </a:cubicBezTo>
                      <a:lnTo>
                        <a:pt x="907813" y="229711"/>
                      </a:lnTo>
                      <a:lnTo>
                        <a:pt x="907906" y="230047"/>
                      </a:lnTo>
                      <a:lnTo>
                        <a:pt x="908855" y="232361"/>
                      </a:lnTo>
                      <a:lnTo>
                        <a:pt x="909040" y="232754"/>
                      </a:lnTo>
                      <a:lnTo>
                        <a:pt x="910301" y="235068"/>
                      </a:lnTo>
                      <a:cubicBezTo>
                        <a:pt x="910301" y="235068"/>
                        <a:pt x="910555" y="235531"/>
                        <a:pt x="910544" y="235519"/>
                      </a:cubicBezTo>
                      <a:cubicBezTo>
                        <a:pt x="910544" y="235519"/>
                        <a:pt x="910810" y="236005"/>
                        <a:pt x="910798" y="235982"/>
                      </a:cubicBezTo>
                      <a:lnTo>
                        <a:pt x="912835" y="239638"/>
                      </a:lnTo>
                      <a:lnTo>
                        <a:pt x="913043" y="239928"/>
                      </a:lnTo>
                      <a:lnTo>
                        <a:pt x="913679" y="240784"/>
                      </a:lnTo>
                      <a:cubicBezTo>
                        <a:pt x="913679" y="240784"/>
                        <a:pt x="914015" y="241212"/>
                        <a:pt x="914003" y="241200"/>
                      </a:cubicBezTo>
                      <a:lnTo>
                        <a:pt x="914073" y="241270"/>
                      </a:lnTo>
                      <a:lnTo>
                        <a:pt x="915264" y="241894"/>
                      </a:lnTo>
                      <a:lnTo>
                        <a:pt x="916225" y="240934"/>
                      </a:lnTo>
                      <a:lnTo>
                        <a:pt x="916456" y="240656"/>
                      </a:lnTo>
                      <a:lnTo>
                        <a:pt x="918504" y="237810"/>
                      </a:lnTo>
                      <a:lnTo>
                        <a:pt x="918608" y="237579"/>
                      </a:lnTo>
                      <a:lnTo>
                        <a:pt x="919429" y="235265"/>
                      </a:lnTo>
                      <a:lnTo>
                        <a:pt x="919522" y="234872"/>
                      </a:lnTo>
                      <a:lnTo>
                        <a:pt x="920274" y="231216"/>
                      </a:lnTo>
                      <a:lnTo>
                        <a:pt x="920471" y="230521"/>
                      </a:lnTo>
                      <a:lnTo>
                        <a:pt x="921963" y="225893"/>
                      </a:lnTo>
                      <a:lnTo>
                        <a:pt x="922206" y="225280"/>
                      </a:lnTo>
                      <a:lnTo>
                        <a:pt x="924242" y="220757"/>
                      </a:lnTo>
                      <a:lnTo>
                        <a:pt x="925584" y="218292"/>
                      </a:lnTo>
                      <a:lnTo>
                        <a:pt x="926001" y="217668"/>
                      </a:lnTo>
                      <a:cubicBezTo>
                        <a:pt x="926093" y="217552"/>
                        <a:pt x="926186" y="217425"/>
                        <a:pt x="926313" y="217332"/>
                      </a:cubicBezTo>
                      <a:lnTo>
                        <a:pt x="927100" y="216615"/>
                      </a:lnTo>
                      <a:cubicBezTo>
                        <a:pt x="927239" y="216499"/>
                        <a:pt x="927389" y="216383"/>
                        <a:pt x="927551" y="216302"/>
                      </a:cubicBezTo>
                      <a:lnTo>
                        <a:pt x="927979" y="216094"/>
                      </a:lnTo>
                      <a:cubicBezTo>
                        <a:pt x="928373" y="215909"/>
                        <a:pt x="928801" y="215840"/>
                        <a:pt x="929229" y="215909"/>
                      </a:cubicBezTo>
                      <a:lnTo>
                        <a:pt x="930571" y="216140"/>
                      </a:lnTo>
                      <a:lnTo>
                        <a:pt x="930594" y="216140"/>
                      </a:lnTo>
                      <a:lnTo>
                        <a:pt x="933371" y="215203"/>
                      </a:lnTo>
                      <a:lnTo>
                        <a:pt x="933810" y="215030"/>
                      </a:lnTo>
                      <a:lnTo>
                        <a:pt x="936309" y="214069"/>
                      </a:lnTo>
                      <a:lnTo>
                        <a:pt x="936992" y="213873"/>
                      </a:lnTo>
                      <a:lnTo>
                        <a:pt x="939017" y="213340"/>
                      </a:lnTo>
                      <a:lnTo>
                        <a:pt x="939156" y="213283"/>
                      </a:lnTo>
                      <a:lnTo>
                        <a:pt x="939526" y="213017"/>
                      </a:lnTo>
                      <a:lnTo>
                        <a:pt x="939514" y="212079"/>
                      </a:lnTo>
                      <a:lnTo>
                        <a:pt x="939491" y="211593"/>
                      </a:lnTo>
                      <a:lnTo>
                        <a:pt x="939341" y="208909"/>
                      </a:lnTo>
                      <a:cubicBezTo>
                        <a:pt x="939329" y="208655"/>
                        <a:pt x="939364" y="208400"/>
                        <a:pt x="939445" y="208157"/>
                      </a:cubicBezTo>
                      <a:lnTo>
                        <a:pt x="940787" y="204166"/>
                      </a:lnTo>
                      <a:lnTo>
                        <a:pt x="940856" y="203911"/>
                      </a:lnTo>
                      <a:lnTo>
                        <a:pt x="940972" y="202095"/>
                      </a:lnTo>
                      <a:lnTo>
                        <a:pt x="940949" y="201805"/>
                      </a:lnTo>
                      <a:lnTo>
                        <a:pt x="940486" y="199040"/>
                      </a:lnTo>
                      <a:lnTo>
                        <a:pt x="940278" y="195963"/>
                      </a:lnTo>
                      <a:lnTo>
                        <a:pt x="940220" y="195673"/>
                      </a:lnTo>
                      <a:lnTo>
                        <a:pt x="939804" y="194389"/>
                      </a:lnTo>
                      <a:lnTo>
                        <a:pt x="939306" y="193949"/>
                      </a:lnTo>
                      <a:cubicBezTo>
                        <a:pt x="939306" y="193949"/>
                        <a:pt x="938901" y="193591"/>
                        <a:pt x="938913" y="193602"/>
                      </a:cubicBezTo>
                      <a:cubicBezTo>
                        <a:pt x="938913" y="193602"/>
                        <a:pt x="938508" y="193255"/>
                        <a:pt x="938542" y="193278"/>
                      </a:cubicBezTo>
                      <a:lnTo>
                        <a:pt x="936078" y="191196"/>
                      </a:lnTo>
                      <a:cubicBezTo>
                        <a:pt x="935974" y="191103"/>
                        <a:pt x="935881" y="191011"/>
                        <a:pt x="935800" y="190883"/>
                      </a:cubicBezTo>
                      <a:lnTo>
                        <a:pt x="933498" y="187887"/>
                      </a:lnTo>
                      <a:cubicBezTo>
                        <a:pt x="933336" y="187679"/>
                        <a:pt x="933220" y="187436"/>
                        <a:pt x="933151" y="187181"/>
                      </a:cubicBezTo>
                      <a:lnTo>
                        <a:pt x="933012" y="186661"/>
                      </a:lnTo>
                      <a:lnTo>
                        <a:pt x="932445" y="183942"/>
                      </a:lnTo>
                      <a:cubicBezTo>
                        <a:pt x="932422" y="183803"/>
                        <a:pt x="932410" y="183664"/>
                        <a:pt x="932410" y="183514"/>
                      </a:cubicBezTo>
                      <a:lnTo>
                        <a:pt x="932434" y="182692"/>
                      </a:lnTo>
                      <a:lnTo>
                        <a:pt x="932931" y="179511"/>
                      </a:lnTo>
                      <a:lnTo>
                        <a:pt x="933672" y="176236"/>
                      </a:lnTo>
                      <a:cubicBezTo>
                        <a:pt x="933695" y="176121"/>
                        <a:pt x="933753" y="175982"/>
                        <a:pt x="933810" y="175866"/>
                      </a:cubicBezTo>
                      <a:lnTo>
                        <a:pt x="934019" y="175380"/>
                      </a:lnTo>
                      <a:lnTo>
                        <a:pt x="935233" y="172951"/>
                      </a:lnTo>
                      <a:lnTo>
                        <a:pt x="935407" y="172546"/>
                      </a:lnTo>
                      <a:lnTo>
                        <a:pt x="935916" y="171273"/>
                      </a:lnTo>
                      <a:lnTo>
                        <a:pt x="935939" y="171134"/>
                      </a:lnTo>
                      <a:lnTo>
                        <a:pt x="935939" y="170093"/>
                      </a:lnTo>
                      <a:lnTo>
                        <a:pt x="935002" y="168959"/>
                      </a:lnTo>
                      <a:lnTo>
                        <a:pt x="934898" y="168866"/>
                      </a:lnTo>
                      <a:lnTo>
                        <a:pt x="932665" y="167652"/>
                      </a:lnTo>
                      <a:lnTo>
                        <a:pt x="930270" y="166124"/>
                      </a:lnTo>
                      <a:cubicBezTo>
                        <a:pt x="930154" y="166043"/>
                        <a:pt x="930039" y="165951"/>
                        <a:pt x="929946" y="165847"/>
                      </a:cubicBezTo>
                      <a:lnTo>
                        <a:pt x="925931" y="161496"/>
                      </a:lnTo>
                      <a:cubicBezTo>
                        <a:pt x="925931" y="161496"/>
                        <a:pt x="925573" y="161103"/>
                        <a:pt x="925584" y="161126"/>
                      </a:cubicBezTo>
                      <a:lnTo>
                        <a:pt x="925237" y="160756"/>
                      </a:lnTo>
                      <a:lnTo>
                        <a:pt x="921778" y="157273"/>
                      </a:lnTo>
                      <a:lnTo>
                        <a:pt x="918862" y="153768"/>
                      </a:lnTo>
                      <a:lnTo>
                        <a:pt x="916317" y="149973"/>
                      </a:lnTo>
                      <a:lnTo>
                        <a:pt x="915657" y="148538"/>
                      </a:lnTo>
                      <a:lnTo>
                        <a:pt x="915449" y="148145"/>
                      </a:lnTo>
                      <a:lnTo>
                        <a:pt x="914917" y="147220"/>
                      </a:lnTo>
                      <a:cubicBezTo>
                        <a:pt x="914917" y="147220"/>
                        <a:pt x="914651" y="146757"/>
                        <a:pt x="914662" y="146780"/>
                      </a:cubicBezTo>
                      <a:lnTo>
                        <a:pt x="914431" y="146410"/>
                      </a:lnTo>
                      <a:lnTo>
                        <a:pt x="912915" y="144385"/>
                      </a:lnTo>
                      <a:lnTo>
                        <a:pt x="912811" y="144235"/>
                      </a:lnTo>
                      <a:lnTo>
                        <a:pt x="910173" y="142499"/>
                      </a:lnTo>
                      <a:lnTo>
                        <a:pt x="908125" y="140764"/>
                      </a:lnTo>
                      <a:cubicBezTo>
                        <a:pt x="907327" y="140093"/>
                        <a:pt x="907177" y="138901"/>
                        <a:pt x="907790" y="138056"/>
                      </a:cubicBezTo>
                      <a:lnTo>
                        <a:pt x="908079" y="137640"/>
                      </a:lnTo>
                      <a:lnTo>
                        <a:pt x="908843" y="136714"/>
                      </a:lnTo>
                      <a:lnTo>
                        <a:pt x="909433" y="136136"/>
                      </a:lnTo>
                      <a:lnTo>
                        <a:pt x="910659" y="135118"/>
                      </a:lnTo>
                      <a:lnTo>
                        <a:pt x="910891" y="134909"/>
                      </a:lnTo>
                      <a:lnTo>
                        <a:pt x="911145" y="134562"/>
                      </a:lnTo>
                      <a:lnTo>
                        <a:pt x="910023" y="133706"/>
                      </a:lnTo>
                      <a:lnTo>
                        <a:pt x="909502" y="133267"/>
                      </a:lnTo>
                      <a:lnTo>
                        <a:pt x="907524" y="131207"/>
                      </a:lnTo>
                      <a:cubicBezTo>
                        <a:pt x="907408" y="131068"/>
                        <a:pt x="907292" y="130941"/>
                        <a:pt x="907211" y="130779"/>
                      </a:cubicBezTo>
                      <a:lnTo>
                        <a:pt x="905916" y="128396"/>
                      </a:lnTo>
                      <a:cubicBezTo>
                        <a:pt x="905823" y="128211"/>
                        <a:pt x="905754" y="128025"/>
                        <a:pt x="905719" y="127817"/>
                      </a:cubicBezTo>
                      <a:lnTo>
                        <a:pt x="905360" y="125827"/>
                      </a:lnTo>
                      <a:lnTo>
                        <a:pt x="905279" y="125515"/>
                      </a:lnTo>
                      <a:lnTo>
                        <a:pt x="904886" y="124624"/>
                      </a:lnTo>
                      <a:cubicBezTo>
                        <a:pt x="904886" y="124624"/>
                        <a:pt x="904689" y="124126"/>
                        <a:pt x="904701" y="124173"/>
                      </a:cubicBezTo>
                      <a:lnTo>
                        <a:pt x="904597" y="123930"/>
                      </a:lnTo>
                      <a:lnTo>
                        <a:pt x="903752" y="122889"/>
                      </a:lnTo>
                      <a:lnTo>
                        <a:pt x="903312" y="122206"/>
                      </a:lnTo>
                      <a:lnTo>
                        <a:pt x="902456" y="120725"/>
                      </a:lnTo>
                      <a:cubicBezTo>
                        <a:pt x="902375" y="120563"/>
                        <a:pt x="902306" y="120401"/>
                        <a:pt x="902271" y="120239"/>
                      </a:cubicBezTo>
                      <a:lnTo>
                        <a:pt x="901913" y="118666"/>
                      </a:lnTo>
                      <a:cubicBezTo>
                        <a:pt x="901878" y="118515"/>
                        <a:pt x="901855" y="118353"/>
                        <a:pt x="901855" y="118203"/>
                      </a:cubicBezTo>
                      <a:lnTo>
                        <a:pt x="901855" y="117705"/>
                      </a:lnTo>
                      <a:cubicBezTo>
                        <a:pt x="901855" y="117347"/>
                        <a:pt x="901947" y="117000"/>
                        <a:pt x="902132" y="116687"/>
                      </a:cubicBezTo>
                      <a:lnTo>
                        <a:pt x="902653" y="115796"/>
                      </a:lnTo>
                      <a:lnTo>
                        <a:pt x="902364" y="114304"/>
                      </a:lnTo>
                      <a:lnTo>
                        <a:pt x="902271" y="114061"/>
                      </a:lnTo>
                      <a:lnTo>
                        <a:pt x="901091" y="111747"/>
                      </a:lnTo>
                      <a:cubicBezTo>
                        <a:pt x="900860" y="111307"/>
                        <a:pt x="900813" y="110810"/>
                        <a:pt x="900929" y="110347"/>
                      </a:cubicBezTo>
                      <a:lnTo>
                        <a:pt x="901022" y="109954"/>
                      </a:lnTo>
                      <a:cubicBezTo>
                        <a:pt x="901161" y="109445"/>
                        <a:pt x="901473" y="109016"/>
                        <a:pt x="901913" y="108750"/>
                      </a:cubicBezTo>
                      <a:lnTo>
                        <a:pt x="902815" y="108195"/>
                      </a:lnTo>
                      <a:lnTo>
                        <a:pt x="903093" y="108010"/>
                      </a:lnTo>
                      <a:lnTo>
                        <a:pt x="904689" y="106541"/>
                      </a:lnTo>
                      <a:lnTo>
                        <a:pt x="906425" y="105256"/>
                      </a:lnTo>
                      <a:lnTo>
                        <a:pt x="907339" y="104747"/>
                      </a:lnTo>
                      <a:lnTo>
                        <a:pt x="908716" y="104203"/>
                      </a:lnTo>
                      <a:lnTo>
                        <a:pt x="908958" y="104065"/>
                      </a:lnTo>
                      <a:lnTo>
                        <a:pt x="909294" y="103822"/>
                      </a:lnTo>
                      <a:cubicBezTo>
                        <a:pt x="909294" y="103822"/>
                        <a:pt x="909734" y="103498"/>
                        <a:pt x="909722" y="103498"/>
                      </a:cubicBezTo>
                      <a:lnTo>
                        <a:pt x="910081" y="103232"/>
                      </a:lnTo>
                      <a:lnTo>
                        <a:pt x="912429" y="101172"/>
                      </a:lnTo>
                      <a:lnTo>
                        <a:pt x="913147" y="100675"/>
                      </a:lnTo>
                      <a:lnTo>
                        <a:pt x="914165" y="100108"/>
                      </a:lnTo>
                      <a:lnTo>
                        <a:pt x="914801" y="99819"/>
                      </a:lnTo>
                      <a:lnTo>
                        <a:pt x="915495" y="99610"/>
                      </a:lnTo>
                      <a:lnTo>
                        <a:pt x="915692" y="99529"/>
                      </a:lnTo>
                      <a:lnTo>
                        <a:pt x="916791" y="98754"/>
                      </a:lnTo>
                      <a:lnTo>
                        <a:pt x="917589" y="98349"/>
                      </a:lnTo>
                      <a:cubicBezTo>
                        <a:pt x="917786" y="98257"/>
                        <a:pt x="918006" y="98199"/>
                        <a:pt x="918214" y="98187"/>
                      </a:cubicBezTo>
                      <a:lnTo>
                        <a:pt x="919765" y="98025"/>
                      </a:lnTo>
                      <a:lnTo>
                        <a:pt x="920193" y="97956"/>
                      </a:lnTo>
                      <a:lnTo>
                        <a:pt x="920956" y="97794"/>
                      </a:lnTo>
                      <a:lnTo>
                        <a:pt x="921118" y="97713"/>
                      </a:lnTo>
                      <a:lnTo>
                        <a:pt x="921755" y="97320"/>
                      </a:lnTo>
                      <a:lnTo>
                        <a:pt x="921789" y="97296"/>
                      </a:lnTo>
                      <a:lnTo>
                        <a:pt x="922217" y="96602"/>
                      </a:lnTo>
                      <a:cubicBezTo>
                        <a:pt x="922321" y="96417"/>
                        <a:pt x="922460" y="96255"/>
                        <a:pt x="922622" y="96116"/>
                      </a:cubicBezTo>
                      <a:lnTo>
                        <a:pt x="923027" y="95781"/>
                      </a:lnTo>
                      <a:lnTo>
                        <a:pt x="923779" y="95295"/>
                      </a:lnTo>
                      <a:lnTo>
                        <a:pt x="924601" y="94878"/>
                      </a:lnTo>
                      <a:lnTo>
                        <a:pt x="927250" y="93930"/>
                      </a:lnTo>
                      <a:lnTo>
                        <a:pt x="927886" y="93293"/>
                      </a:lnTo>
                      <a:lnTo>
                        <a:pt x="928025" y="93097"/>
                      </a:lnTo>
                      <a:lnTo>
                        <a:pt x="928997" y="91280"/>
                      </a:lnTo>
                      <a:cubicBezTo>
                        <a:pt x="928997" y="91280"/>
                        <a:pt x="929252" y="90817"/>
                        <a:pt x="929240" y="90829"/>
                      </a:cubicBezTo>
                      <a:lnTo>
                        <a:pt x="930466" y="88446"/>
                      </a:lnTo>
                      <a:cubicBezTo>
                        <a:pt x="930582" y="88214"/>
                        <a:pt x="930756" y="88018"/>
                        <a:pt x="930964" y="87844"/>
                      </a:cubicBezTo>
                      <a:lnTo>
                        <a:pt x="931357" y="87520"/>
                      </a:lnTo>
                      <a:cubicBezTo>
                        <a:pt x="931519" y="87370"/>
                        <a:pt x="931716" y="87254"/>
                        <a:pt x="931936" y="87173"/>
                      </a:cubicBezTo>
                      <a:lnTo>
                        <a:pt x="934446" y="86224"/>
                      </a:lnTo>
                      <a:lnTo>
                        <a:pt x="935245" y="86028"/>
                      </a:lnTo>
                      <a:lnTo>
                        <a:pt x="937478" y="85680"/>
                      </a:lnTo>
                      <a:cubicBezTo>
                        <a:pt x="937663" y="85646"/>
                        <a:pt x="937836" y="85646"/>
                        <a:pt x="938021" y="85669"/>
                      </a:cubicBezTo>
                      <a:lnTo>
                        <a:pt x="939618" y="85854"/>
                      </a:lnTo>
                      <a:cubicBezTo>
                        <a:pt x="939942" y="85889"/>
                        <a:pt x="940243" y="86004"/>
                        <a:pt x="940509" y="86190"/>
                      </a:cubicBezTo>
                      <a:lnTo>
                        <a:pt x="940949" y="86479"/>
                      </a:lnTo>
                      <a:lnTo>
                        <a:pt x="941863" y="87242"/>
                      </a:lnTo>
                      <a:lnTo>
                        <a:pt x="942221" y="87497"/>
                      </a:lnTo>
                      <a:lnTo>
                        <a:pt x="942973" y="88006"/>
                      </a:lnTo>
                      <a:lnTo>
                        <a:pt x="944350" y="86560"/>
                      </a:lnTo>
                      <a:lnTo>
                        <a:pt x="944952" y="86062"/>
                      </a:lnTo>
                      <a:cubicBezTo>
                        <a:pt x="945148" y="85889"/>
                        <a:pt x="945391" y="85773"/>
                        <a:pt x="945646" y="85692"/>
                      </a:cubicBezTo>
                      <a:lnTo>
                        <a:pt x="946352" y="85507"/>
                      </a:lnTo>
                      <a:lnTo>
                        <a:pt x="947867" y="85229"/>
                      </a:lnTo>
                      <a:lnTo>
                        <a:pt x="948133" y="84871"/>
                      </a:lnTo>
                      <a:lnTo>
                        <a:pt x="948041" y="83772"/>
                      </a:lnTo>
                      <a:lnTo>
                        <a:pt x="948006" y="83633"/>
                      </a:lnTo>
                      <a:lnTo>
                        <a:pt x="946884" y="81481"/>
                      </a:lnTo>
                      <a:lnTo>
                        <a:pt x="946699" y="81192"/>
                      </a:lnTo>
                      <a:lnTo>
                        <a:pt x="945843" y="80081"/>
                      </a:lnTo>
                      <a:lnTo>
                        <a:pt x="945808" y="80046"/>
                      </a:lnTo>
                      <a:lnTo>
                        <a:pt x="945276" y="81006"/>
                      </a:lnTo>
                      <a:cubicBezTo>
                        <a:pt x="945160" y="81203"/>
                        <a:pt x="944998" y="81400"/>
                        <a:pt x="944813" y="81550"/>
                      </a:cubicBezTo>
                      <a:lnTo>
                        <a:pt x="943957" y="82256"/>
                      </a:lnTo>
                      <a:cubicBezTo>
                        <a:pt x="943760" y="82406"/>
                        <a:pt x="943540" y="82522"/>
                        <a:pt x="943297" y="82603"/>
                      </a:cubicBezTo>
                      <a:lnTo>
                        <a:pt x="942811" y="82753"/>
                      </a:lnTo>
                      <a:cubicBezTo>
                        <a:pt x="942626" y="82823"/>
                        <a:pt x="942406" y="82846"/>
                        <a:pt x="942210" y="82846"/>
                      </a:cubicBezTo>
                      <a:lnTo>
                        <a:pt x="941677" y="82846"/>
                      </a:lnTo>
                      <a:lnTo>
                        <a:pt x="940613" y="82707"/>
                      </a:lnTo>
                      <a:lnTo>
                        <a:pt x="935892" y="81365"/>
                      </a:lnTo>
                      <a:lnTo>
                        <a:pt x="932780" y="80150"/>
                      </a:lnTo>
                      <a:lnTo>
                        <a:pt x="932109" y="79803"/>
                      </a:lnTo>
                      <a:lnTo>
                        <a:pt x="929714" y="78438"/>
                      </a:lnTo>
                      <a:cubicBezTo>
                        <a:pt x="929714" y="78438"/>
                        <a:pt x="929251" y="78172"/>
                        <a:pt x="929275" y="78183"/>
                      </a:cubicBezTo>
                      <a:lnTo>
                        <a:pt x="928846" y="77940"/>
                      </a:lnTo>
                      <a:lnTo>
                        <a:pt x="927967" y="77501"/>
                      </a:lnTo>
                      <a:lnTo>
                        <a:pt x="927551" y="77327"/>
                      </a:lnTo>
                      <a:lnTo>
                        <a:pt x="924520" y="76031"/>
                      </a:lnTo>
                      <a:lnTo>
                        <a:pt x="922530" y="74979"/>
                      </a:lnTo>
                      <a:cubicBezTo>
                        <a:pt x="922321" y="74874"/>
                        <a:pt x="922113" y="74712"/>
                        <a:pt x="921951" y="74527"/>
                      </a:cubicBezTo>
                      <a:lnTo>
                        <a:pt x="920204" y="72480"/>
                      </a:lnTo>
                      <a:lnTo>
                        <a:pt x="919741" y="71774"/>
                      </a:lnTo>
                      <a:lnTo>
                        <a:pt x="918989" y="70478"/>
                      </a:lnTo>
                      <a:lnTo>
                        <a:pt x="918793" y="70235"/>
                      </a:lnTo>
                      <a:lnTo>
                        <a:pt x="918388" y="69795"/>
                      </a:lnTo>
                      <a:lnTo>
                        <a:pt x="918307" y="69761"/>
                      </a:lnTo>
                      <a:lnTo>
                        <a:pt x="917855" y="69564"/>
                      </a:lnTo>
                      <a:lnTo>
                        <a:pt x="917612" y="69471"/>
                      </a:lnTo>
                      <a:lnTo>
                        <a:pt x="916386" y="69309"/>
                      </a:lnTo>
                      <a:lnTo>
                        <a:pt x="916062" y="69321"/>
                      </a:lnTo>
                      <a:lnTo>
                        <a:pt x="915229" y="69390"/>
                      </a:lnTo>
                      <a:lnTo>
                        <a:pt x="915160" y="69402"/>
                      </a:lnTo>
                      <a:lnTo>
                        <a:pt x="912614" y="70871"/>
                      </a:lnTo>
                      <a:lnTo>
                        <a:pt x="912001" y="71184"/>
                      </a:lnTo>
                      <a:lnTo>
                        <a:pt x="909965" y="72075"/>
                      </a:lnTo>
                      <a:lnTo>
                        <a:pt x="906945" y="73336"/>
                      </a:lnTo>
                      <a:lnTo>
                        <a:pt x="906240" y="73544"/>
                      </a:lnTo>
                      <a:lnTo>
                        <a:pt x="902491" y="74469"/>
                      </a:lnTo>
                      <a:lnTo>
                        <a:pt x="899298" y="75152"/>
                      </a:lnTo>
                      <a:lnTo>
                        <a:pt x="898534" y="75233"/>
                      </a:lnTo>
                      <a:lnTo>
                        <a:pt x="896197" y="75245"/>
                      </a:lnTo>
                      <a:lnTo>
                        <a:pt x="893525" y="75152"/>
                      </a:lnTo>
                      <a:lnTo>
                        <a:pt x="893131" y="75164"/>
                      </a:lnTo>
                      <a:lnTo>
                        <a:pt x="891604" y="75337"/>
                      </a:lnTo>
                      <a:cubicBezTo>
                        <a:pt x="891604" y="75337"/>
                        <a:pt x="891083" y="75407"/>
                        <a:pt x="891095" y="75407"/>
                      </a:cubicBezTo>
                      <a:cubicBezTo>
                        <a:pt x="891095" y="75407"/>
                        <a:pt x="890563" y="75476"/>
                        <a:pt x="890574" y="75464"/>
                      </a:cubicBezTo>
                      <a:lnTo>
                        <a:pt x="887913" y="75812"/>
                      </a:lnTo>
                      <a:lnTo>
                        <a:pt x="885692" y="76008"/>
                      </a:lnTo>
                      <a:cubicBezTo>
                        <a:pt x="885507" y="76020"/>
                        <a:pt x="885333" y="76020"/>
                        <a:pt x="885160" y="75985"/>
                      </a:cubicBezTo>
                      <a:lnTo>
                        <a:pt x="882811" y="75534"/>
                      </a:lnTo>
                      <a:lnTo>
                        <a:pt x="882244" y="75337"/>
                      </a:lnTo>
                      <a:lnTo>
                        <a:pt x="882013" y="75488"/>
                      </a:lnTo>
                      <a:lnTo>
                        <a:pt x="881446" y="75754"/>
                      </a:lnTo>
                      <a:lnTo>
                        <a:pt x="881168" y="75950"/>
                      </a:lnTo>
                      <a:lnTo>
                        <a:pt x="880821" y="76205"/>
                      </a:lnTo>
                      <a:lnTo>
                        <a:pt x="880462" y="76483"/>
                      </a:lnTo>
                      <a:lnTo>
                        <a:pt x="878970" y="77906"/>
                      </a:lnTo>
                      <a:lnTo>
                        <a:pt x="877327" y="79364"/>
                      </a:lnTo>
                      <a:lnTo>
                        <a:pt x="876806" y="79780"/>
                      </a:lnTo>
                      <a:lnTo>
                        <a:pt x="876216" y="80185"/>
                      </a:lnTo>
                      <a:cubicBezTo>
                        <a:pt x="876216" y="80185"/>
                        <a:pt x="875777" y="80463"/>
                        <a:pt x="875800" y="80451"/>
                      </a:cubicBezTo>
                      <a:lnTo>
                        <a:pt x="875557" y="80613"/>
                      </a:lnTo>
                      <a:lnTo>
                        <a:pt x="875013" y="81215"/>
                      </a:lnTo>
                      <a:lnTo>
                        <a:pt x="874701" y="81562"/>
                      </a:lnTo>
                      <a:lnTo>
                        <a:pt x="874411" y="81955"/>
                      </a:lnTo>
                      <a:cubicBezTo>
                        <a:pt x="873902" y="82591"/>
                        <a:pt x="873058" y="82869"/>
                        <a:pt x="872283" y="82638"/>
                      </a:cubicBezTo>
                      <a:lnTo>
                        <a:pt x="870825" y="82221"/>
                      </a:lnTo>
                      <a:lnTo>
                        <a:pt x="870593" y="82186"/>
                      </a:lnTo>
                      <a:lnTo>
                        <a:pt x="869228" y="82221"/>
                      </a:lnTo>
                      <a:lnTo>
                        <a:pt x="868812" y="82233"/>
                      </a:lnTo>
                      <a:lnTo>
                        <a:pt x="867366" y="82464"/>
                      </a:lnTo>
                      <a:lnTo>
                        <a:pt x="867111" y="82522"/>
                      </a:lnTo>
                      <a:lnTo>
                        <a:pt x="865457" y="83239"/>
                      </a:lnTo>
                      <a:lnTo>
                        <a:pt x="865144" y="83424"/>
                      </a:lnTo>
                      <a:lnTo>
                        <a:pt x="863374" y="84593"/>
                      </a:lnTo>
                      <a:lnTo>
                        <a:pt x="861465" y="85738"/>
                      </a:lnTo>
                      <a:lnTo>
                        <a:pt x="860782" y="86016"/>
                      </a:lnTo>
                      <a:lnTo>
                        <a:pt x="860840" y="86190"/>
                      </a:lnTo>
                      <a:lnTo>
                        <a:pt x="861118" y="86976"/>
                      </a:lnTo>
                      <a:lnTo>
                        <a:pt x="861141" y="86999"/>
                      </a:lnTo>
                      <a:lnTo>
                        <a:pt x="862136" y="87937"/>
                      </a:lnTo>
                      <a:cubicBezTo>
                        <a:pt x="862321" y="88110"/>
                        <a:pt x="862483" y="88330"/>
                        <a:pt x="862587" y="88561"/>
                      </a:cubicBezTo>
                      <a:lnTo>
                        <a:pt x="863258" y="90031"/>
                      </a:lnTo>
                      <a:cubicBezTo>
                        <a:pt x="863501" y="90574"/>
                        <a:pt x="863501" y="91211"/>
                        <a:pt x="863235" y="91743"/>
                      </a:cubicBezTo>
                      <a:lnTo>
                        <a:pt x="862900" y="92379"/>
                      </a:lnTo>
                      <a:lnTo>
                        <a:pt x="861754" y="94196"/>
                      </a:lnTo>
                      <a:cubicBezTo>
                        <a:pt x="861685" y="94300"/>
                        <a:pt x="861604" y="94404"/>
                        <a:pt x="861511" y="94520"/>
                      </a:cubicBezTo>
                      <a:lnTo>
                        <a:pt x="861141" y="94890"/>
                      </a:lnTo>
                      <a:lnTo>
                        <a:pt x="859857" y="96070"/>
                      </a:lnTo>
                      <a:cubicBezTo>
                        <a:pt x="859857" y="96070"/>
                        <a:pt x="859452" y="96429"/>
                        <a:pt x="859464" y="96417"/>
                      </a:cubicBezTo>
                      <a:lnTo>
                        <a:pt x="858283" y="97516"/>
                      </a:lnTo>
                      <a:cubicBezTo>
                        <a:pt x="858168" y="97620"/>
                        <a:pt x="858029" y="97713"/>
                        <a:pt x="857890" y="97794"/>
                      </a:cubicBezTo>
                      <a:lnTo>
                        <a:pt x="857427" y="98048"/>
                      </a:lnTo>
                      <a:lnTo>
                        <a:pt x="856571" y="98477"/>
                      </a:lnTo>
                      <a:lnTo>
                        <a:pt x="856363" y="98650"/>
                      </a:lnTo>
                      <a:lnTo>
                        <a:pt x="855449" y="99437"/>
                      </a:lnTo>
                      <a:lnTo>
                        <a:pt x="855414" y="99506"/>
                      </a:lnTo>
                      <a:lnTo>
                        <a:pt x="855021" y="100420"/>
                      </a:lnTo>
                      <a:cubicBezTo>
                        <a:pt x="854766" y="100987"/>
                        <a:pt x="854280" y="101392"/>
                        <a:pt x="853679" y="101554"/>
                      </a:cubicBezTo>
                      <a:lnTo>
                        <a:pt x="853262" y="101658"/>
                      </a:lnTo>
                      <a:cubicBezTo>
                        <a:pt x="852904" y="101751"/>
                        <a:pt x="852522" y="101751"/>
                        <a:pt x="852175" y="101647"/>
                      </a:cubicBezTo>
                      <a:lnTo>
                        <a:pt x="851677" y="101496"/>
                      </a:lnTo>
                      <a:cubicBezTo>
                        <a:pt x="851342" y="101404"/>
                        <a:pt x="851041" y="101219"/>
                        <a:pt x="850798" y="100964"/>
                      </a:cubicBezTo>
                      <a:lnTo>
                        <a:pt x="850046" y="100189"/>
                      </a:lnTo>
                      <a:lnTo>
                        <a:pt x="849363" y="99391"/>
                      </a:lnTo>
                      <a:lnTo>
                        <a:pt x="849109" y="99159"/>
                      </a:lnTo>
                      <a:lnTo>
                        <a:pt x="848843" y="98951"/>
                      </a:lnTo>
                      <a:lnTo>
                        <a:pt x="848553" y="98777"/>
                      </a:lnTo>
                      <a:lnTo>
                        <a:pt x="847801" y="98407"/>
                      </a:lnTo>
                      <a:lnTo>
                        <a:pt x="847454" y="98291"/>
                      </a:lnTo>
                      <a:lnTo>
                        <a:pt x="847026" y="98153"/>
                      </a:lnTo>
                      <a:lnTo>
                        <a:pt x="846829" y="98118"/>
                      </a:lnTo>
                      <a:lnTo>
                        <a:pt x="845568" y="98141"/>
                      </a:lnTo>
                      <a:lnTo>
                        <a:pt x="844562" y="98257"/>
                      </a:lnTo>
                      <a:lnTo>
                        <a:pt x="843636" y="98222"/>
                      </a:lnTo>
                      <a:lnTo>
                        <a:pt x="843613" y="98210"/>
                      </a:lnTo>
                      <a:lnTo>
                        <a:pt x="841334" y="99772"/>
                      </a:lnTo>
                      <a:lnTo>
                        <a:pt x="839865" y="100686"/>
                      </a:lnTo>
                      <a:lnTo>
                        <a:pt x="839263" y="100999"/>
                      </a:lnTo>
                      <a:cubicBezTo>
                        <a:pt x="839147" y="101068"/>
                        <a:pt x="839020" y="101103"/>
                        <a:pt x="838893" y="101149"/>
                      </a:cubicBezTo>
                      <a:lnTo>
                        <a:pt x="836313" y="101866"/>
                      </a:lnTo>
                      <a:cubicBezTo>
                        <a:pt x="835954" y="101959"/>
                        <a:pt x="835572" y="101959"/>
                        <a:pt x="835225" y="101866"/>
                      </a:cubicBezTo>
                      <a:lnTo>
                        <a:pt x="832124" y="100999"/>
                      </a:lnTo>
                      <a:lnTo>
                        <a:pt x="830169" y="100409"/>
                      </a:lnTo>
                      <a:lnTo>
                        <a:pt x="828422" y="101207"/>
                      </a:lnTo>
                      <a:cubicBezTo>
                        <a:pt x="828225" y="101288"/>
                        <a:pt x="827994" y="101346"/>
                        <a:pt x="827763" y="101357"/>
                      </a:cubicBezTo>
                      <a:lnTo>
                        <a:pt x="825622" y="101461"/>
                      </a:lnTo>
                      <a:cubicBezTo>
                        <a:pt x="825449" y="101461"/>
                        <a:pt x="825275" y="101450"/>
                        <a:pt x="825113" y="101427"/>
                      </a:cubicBezTo>
                      <a:lnTo>
                        <a:pt x="824604" y="101323"/>
                      </a:lnTo>
                      <a:cubicBezTo>
                        <a:pt x="824407" y="101288"/>
                        <a:pt x="824211" y="101207"/>
                        <a:pt x="824026" y="101114"/>
                      </a:cubicBezTo>
                      <a:lnTo>
                        <a:pt x="822255" y="100108"/>
                      </a:lnTo>
                      <a:lnTo>
                        <a:pt x="822174" y="100073"/>
                      </a:lnTo>
                      <a:lnTo>
                        <a:pt x="821041" y="99992"/>
                      </a:lnTo>
                      <a:lnTo>
                        <a:pt x="820936" y="99992"/>
                      </a:lnTo>
                      <a:lnTo>
                        <a:pt x="819768" y="100409"/>
                      </a:lnTo>
                      <a:lnTo>
                        <a:pt x="819513" y="100524"/>
                      </a:lnTo>
                      <a:lnTo>
                        <a:pt x="817824" y="101623"/>
                      </a:lnTo>
                      <a:lnTo>
                        <a:pt x="817003" y="101994"/>
                      </a:lnTo>
                      <a:lnTo>
                        <a:pt x="815800" y="102387"/>
                      </a:lnTo>
                      <a:cubicBezTo>
                        <a:pt x="815638" y="102445"/>
                        <a:pt x="815464" y="102468"/>
                        <a:pt x="815290" y="102480"/>
                      </a:cubicBezTo>
                      <a:lnTo>
                        <a:pt x="812815" y="102561"/>
                      </a:lnTo>
                      <a:lnTo>
                        <a:pt x="809621" y="102156"/>
                      </a:lnTo>
                      <a:cubicBezTo>
                        <a:pt x="809436" y="102132"/>
                        <a:pt x="809263" y="102086"/>
                        <a:pt x="809089" y="102005"/>
                      </a:cubicBezTo>
                      <a:lnTo>
                        <a:pt x="808291" y="101635"/>
                      </a:lnTo>
                      <a:lnTo>
                        <a:pt x="806937" y="100756"/>
                      </a:lnTo>
                      <a:cubicBezTo>
                        <a:pt x="806660" y="100571"/>
                        <a:pt x="806428" y="100316"/>
                        <a:pt x="806266" y="100004"/>
                      </a:cubicBezTo>
                      <a:lnTo>
                        <a:pt x="805908" y="99263"/>
                      </a:lnTo>
                      <a:lnTo>
                        <a:pt x="805329" y="97574"/>
                      </a:lnTo>
                      <a:lnTo>
                        <a:pt x="802263" y="97748"/>
                      </a:lnTo>
                      <a:lnTo>
                        <a:pt x="801812" y="97782"/>
                      </a:lnTo>
                      <a:lnTo>
                        <a:pt x="798792" y="98187"/>
                      </a:lnTo>
                      <a:lnTo>
                        <a:pt x="798434" y="98280"/>
                      </a:lnTo>
                      <a:lnTo>
                        <a:pt x="796721" y="98812"/>
                      </a:lnTo>
                      <a:lnTo>
                        <a:pt x="796571" y="98916"/>
                      </a:lnTo>
                      <a:lnTo>
                        <a:pt x="795749" y="99541"/>
                      </a:lnTo>
                      <a:cubicBezTo>
                        <a:pt x="795749" y="99541"/>
                        <a:pt x="795321" y="99865"/>
                        <a:pt x="795356" y="99830"/>
                      </a:cubicBezTo>
                      <a:lnTo>
                        <a:pt x="795009" y="100108"/>
                      </a:lnTo>
                      <a:lnTo>
                        <a:pt x="793528" y="101542"/>
                      </a:lnTo>
                      <a:lnTo>
                        <a:pt x="791781" y="103012"/>
                      </a:lnTo>
                      <a:cubicBezTo>
                        <a:pt x="791376" y="103347"/>
                        <a:pt x="790867" y="103509"/>
                        <a:pt x="790358" y="103463"/>
                      </a:cubicBezTo>
                      <a:lnTo>
                        <a:pt x="789560" y="103394"/>
                      </a:lnTo>
                      <a:lnTo>
                        <a:pt x="788298" y="103070"/>
                      </a:lnTo>
                      <a:lnTo>
                        <a:pt x="783763" y="101531"/>
                      </a:lnTo>
                      <a:lnTo>
                        <a:pt x="783335" y="101392"/>
                      </a:lnTo>
                      <a:lnTo>
                        <a:pt x="779772" y="100513"/>
                      </a:lnTo>
                      <a:lnTo>
                        <a:pt x="779355" y="100432"/>
                      </a:lnTo>
                      <a:lnTo>
                        <a:pt x="775618" y="99923"/>
                      </a:lnTo>
                      <a:lnTo>
                        <a:pt x="773281" y="99460"/>
                      </a:lnTo>
                      <a:lnTo>
                        <a:pt x="770748" y="98685"/>
                      </a:lnTo>
                      <a:lnTo>
                        <a:pt x="770574" y="98650"/>
                      </a:lnTo>
                      <a:lnTo>
                        <a:pt x="768237" y="98766"/>
                      </a:lnTo>
                      <a:lnTo>
                        <a:pt x="767821" y="98800"/>
                      </a:lnTo>
                      <a:lnTo>
                        <a:pt x="766849" y="98974"/>
                      </a:lnTo>
                      <a:cubicBezTo>
                        <a:pt x="766687" y="99009"/>
                        <a:pt x="766513" y="99009"/>
                        <a:pt x="766340" y="98997"/>
                      </a:cubicBezTo>
                      <a:cubicBezTo>
                        <a:pt x="766340" y="98997"/>
                        <a:pt x="765807" y="98962"/>
                        <a:pt x="765819" y="98962"/>
                      </a:cubicBezTo>
                      <a:lnTo>
                        <a:pt x="765333" y="98928"/>
                      </a:lnTo>
                      <a:lnTo>
                        <a:pt x="764963" y="98928"/>
                      </a:lnTo>
                      <a:lnTo>
                        <a:pt x="764569" y="98951"/>
                      </a:lnTo>
                      <a:lnTo>
                        <a:pt x="764118" y="99020"/>
                      </a:lnTo>
                      <a:lnTo>
                        <a:pt x="763806" y="99078"/>
                      </a:lnTo>
                      <a:lnTo>
                        <a:pt x="763493" y="99182"/>
                      </a:lnTo>
                      <a:lnTo>
                        <a:pt x="763077" y="99344"/>
                      </a:lnTo>
                      <a:lnTo>
                        <a:pt x="762452" y="99633"/>
                      </a:lnTo>
                      <a:lnTo>
                        <a:pt x="762394" y="99668"/>
                      </a:lnTo>
                      <a:lnTo>
                        <a:pt x="762186" y="99934"/>
                      </a:lnTo>
                      <a:lnTo>
                        <a:pt x="761862" y="100362"/>
                      </a:lnTo>
                      <a:lnTo>
                        <a:pt x="760323" y="102086"/>
                      </a:lnTo>
                      <a:lnTo>
                        <a:pt x="759756" y="102653"/>
                      </a:lnTo>
                      <a:lnTo>
                        <a:pt x="757130" y="104886"/>
                      </a:lnTo>
                      <a:lnTo>
                        <a:pt x="754446" y="106691"/>
                      </a:lnTo>
                      <a:cubicBezTo>
                        <a:pt x="754307" y="106783"/>
                        <a:pt x="754168" y="106853"/>
                        <a:pt x="754006" y="106899"/>
                      </a:cubicBezTo>
                      <a:lnTo>
                        <a:pt x="753509" y="107084"/>
                      </a:lnTo>
                      <a:lnTo>
                        <a:pt x="750408" y="108137"/>
                      </a:lnTo>
                      <a:lnTo>
                        <a:pt x="747435" y="109063"/>
                      </a:lnTo>
                      <a:lnTo>
                        <a:pt x="747111" y="109213"/>
                      </a:lnTo>
                      <a:lnTo>
                        <a:pt x="744820" y="110347"/>
                      </a:lnTo>
                      <a:lnTo>
                        <a:pt x="744531" y="110544"/>
                      </a:lnTo>
                      <a:lnTo>
                        <a:pt x="742379" y="112059"/>
                      </a:lnTo>
                      <a:lnTo>
                        <a:pt x="742089" y="112302"/>
                      </a:lnTo>
                      <a:lnTo>
                        <a:pt x="740597" y="113725"/>
                      </a:lnTo>
                      <a:cubicBezTo>
                        <a:pt x="740308" y="114003"/>
                        <a:pt x="739938" y="114176"/>
                        <a:pt x="739556" y="114246"/>
                      </a:cubicBezTo>
                      <a:lnTo>
                        <a:pt x="737404" y="114605"/>
                      </a:lnTo>
                      <a:lnTo>
                        <a:pt x="735425" y="114813"/>
                      </a:lnTo>
                      <a:lnTo>
                        <a:pt x="733979" y="116109"/>
                      </a:lnTo>
                      <a:lnTo>
                        <a:pt x="733297" y="116525"/>
                      </a:lnTo>
                      <a:lnTo>
                        <a:pt x="730867" y="117659"/>
                      </a:lnTo>
                      <a:lnTo>
                        <a:pt x="730045" y="117925"/>
                      </a:lnTo>
                      <a:lnTo>
                        <a:pt x="727882" y="118365"/>
                      </a:lnTo>
                      <a:lnTo>
                        <a:pt x="727465" y="118480"/>
                      </a:lnTo>
                      <a:lnTo>
                        <a:pt x="724897" y="119256"/>
                      </a:lnTo>
                      <a:lnTo>
                        <a:pt x="724157" y="119418"/>
                      </a:lnTo>
                      <a:lnTo>
                        <a:pt x="721438" y="119834"/>
                      </a:lnTo>
                      <a:lnTo>
                        <a:pt x="720651" y="119869"/>
                      </a:lnTo>
                      <a:lnTo>
                        <a:pt x="718939" y="119811"/>
                      </a:lnTo>
                      <a:cubicBezTo>
                        <a:pt x="718707" y="119811"/>
                        <a:pt x="718499" y="119776"/>
                        <a:pt x="718279" y="119695"/>
                      </a:cubicBezTo>
                      <a:lnTo>
                        <a:pt x="717782" y="119510"/>
                      </a:lnTo>
                      <a:lnTo>
                        <a:pt x="717168" y="119232"/>
                      </a:lnTo>
                      <a:lnTo>
                        <a:pt x="716509" y="118862"/>
                      </a:lnTo>
                      <a:cubicBezTo>
                        <a:pt x="716069" y="118585"/>
                        <a:pt x="715745" y="118156"/>
                        <a:pt x="715618" y="117647"/>
                      </a:cubicBezTo>
                      <a:lnTo>
                        <a:pt x="715259" y="116224"/>
                      </a:lnTo>
                      <a:lnTo>
                        <a:pt x="715121" y="115900"/>
                      </a:lnTo>
                      <a:lnTo>
                        <a:pt x="714461" y="114431"/>
                      </a:lnTo>
                      <a:lnTo>
                        <a:pt x="714230" y="113795"/>
                      </a:lnTo>
                      <a:lnTo>
                        <a:pt x="713455" y="111469"/>
                      </a:lnTo>
                      <a:lnTo>
                        <a:pt x="713142" y="109896"/>
                      </a:lnTo>
                      <a:lnTo>
                        <a:pt x="713084" y="109097"/>
                      </a:lnTo>
                      <a:cubicBezTo>
                        <a:pt x="713061" y="108530"/>
                        <a:pt x="713269" y="107987"/>
                        <a:pt x="713674" y="107582"/>
                      </a:cubicBezTo>
                      <a:lnTo>
                        <a:pt x="714450" y="106830"/>
                      </a:lnTo>
                      <a:cubicBezTo>
                        <a:pt x="714739" y="106540"/>
                        <a:pt x="715121" y="106344"/>
                        <a:pt x="715514" y="106286"/>
                      </a:cubicBezTo>
                      <a:lnTo>
                        <a:pt x="716000" y="106205"/>
                      </a:lnTo>
                      <a:cubicBezTo>
                        <a:pt x="716173" y="106182"/>
                        <a:pt x="716335" y="106170"/>
                        <a:pt x="716497" y="106182"/>
                      </a:cubicBezTo>
                      <a:lnTo>
                        <a:pt x="719170" y="106390"/>
                      </a:lnTo>
                      <a:lnTo>
                        <a:pt x="719910" y="106529"/>
                      </a:lnTo>
                      <a:lnTo>
                        <a:pt x="722502" y="107188"/>
                      </a:lnTo>
                      <a:lnTo>
                        <a:pt x="722652" y="107200"/>
                      </a:lnTo>
                      <a:lnTo>
                        <a:pt x="725464" y="106853"/>
                      </a:lnTo>
                      <a:lnTo>
                        <a:pt x="725788" y="106760"/>
                      </a:lnTo>
                      <a:lnTo>
                        <a:pt x="727003" y="106344"/>
                      </a:lnTo>
                      <a:lnTo>
                        <a:pt x="724839" y="104227"/>
                      </a:lnTo>
                      <a:lnTo>
                        <a:pt x="724666" y="104076"/>
                      </a:lnTo>
                      <a:lnTo>
                        <a:pt x="722386" y="102896"/>
                      </a:lnTo>
                      <a:lnTo>
                        <a:pt x="722305" y="102896"/>
                      </a:lnTo>
                      <a:lnTo>
                        <a:pt x="721137" y="102861"/>
                      </a:lnTo>
                      <a:lnTo>
                        <a:pt x="721044" y="102896"/>
                      </a:lnTo>
                      <a:lnTo>
                        <a:pt x="719054" y="103717"/>
                      </a:lnTo>
                      <a:lnTo>
                        <a:pt x="718094" y="104007"/>
                      </a:lnTo>
                      <a:lnTo>
                        <a:pt x="714299" y="104550"/>
                      </a:lnTo>
                      <a:lnTo>
                        <a:pt x="711048" y="104828"/>
                      </a:lnTo>
                      <a:lnTo>
                        <a:pt x="709336" y="104898"/>
                      </a:lnTo>
                      <a:lnTo>
                        <a:pt x="707334" y="104932"/>
                      </a:lnTo>
                      <a:lnTo>
                        <a:pt x="706756" y="104840"/>
                      </a:lnTo>
                      <a:cubicBezTo>
                        <a:pt x="706756" y="104840"/>
                        <a:pt x="706235" y="104736"/>
                        <a:pt x="706247" y="104736"/>
                      </a:cubicBezTo>
                      <a:lnTo>
                        <a:pt x="705958" y="104678"/>
                      </a:lnTo>
                      <a:lnTo>
                        <a:pt x="705715" y="105048"/>
                      </a:lnTo>
                      <a:lnTo>
                        <a:pt x="705437" y="105476"/>
                      </a:lnTo>
                      <a:lnTo>
                        <a:pt x="704592" y="106818"/>
                      </a:lnTo>
                      <a:cubicBezTo>
                        <a:pt x="704488" y="106992"/>
                        <a:pt x="704349" y="107154"/>
                        <a:pt x="704187" y="107281"/>
                      </a:cubicBezTo>
                      <a:lnTo>
                        <a:pt x="702510" y="108669"/>
                      </a:lnTo>
                      <a:cubicBezTo>
                        <a:pt x="702359" y="108785"/>
                        <a:pt x="702197" y="108878"/>
                        <a:pt x="702024" y="108959"/>
                      </a:cubicBezTo>
                      <a:lnTo>
                        <a:pt x="701538" y="109167"/>
                      </a:lnTo>
                      <a:lnTo>
                        <a:pt x="699386" y="109930"/>
                      </a:lnTo>
                      <a:lnTo>
                        <a:pt x="698588" y="110116"/>
                      </a:lnTo>
                      <a:lnTo>
                        <a:pt x="695221" y="110625"/>
                      </a:lnTo>
                      <a:lnTo>
                        <a:pt x="691438" y="110937"/>
                      </a:lnTo>
                      <a:lnTo>
                        <a:pt x="687689" y="111180"/>
                      </a:lnTo>
                      <a:lnTo>
                        <a:pt x="687435" y="111203"/>
                      </a:lnTo>
                      <a:lnTo>
                        <a:pt x="684866" y="112117"/>
                      </a:lnTo>
                      <a:lnTo>
                        <a:pt x="684669" y="112256"/>
                      </a:lnTo>
                      <a:lnTo>
                        <a:pt x="682969" y="113505"/>
                      </a:lnTo>
                      <a:cubicBezTo>
                        <a:pt x="682969" y="113505"/>
                        <a:pt x="682529" y="113829"/>
                        <a:pt x="682541" y="113818"/>
                      </a:cubicBezTo>
                      <a:lnTo>
                        <a:pt x="682286" y="114003"/>
                      </a:lnTo>
                      <a:lnTo>
                        <a:pt x="679972" y="116710"/>
                      </a:lnTo>
                      <a:lnTo>
                        <a:pt x="677751" y="119059"/>
                      </a:lnTo>
                      <a:lnTo>
                        <a:pt x="677473" y="119394"/>
                      </a:lnTo>
                      <a:lnTo>
                        <a:pt x="675923" y="121431"/>
                      </a:lnTo>
                      <a:lnTo>
                        <a:pt x="675691" y="121778"/>
                      </a:lnTo>
                      <a:lnTo>
                        <a:pt x="674315" y="124034"/>
                      </a:lnTo>
                      <a:lnTo>
                        <a:pt x="671769" y="128164"/>
                      </a:lnTo>
                      <a:lnTo>
                        <a:pt x="669398" y="131832"/>
                      </a:lnTo>
                      <a:lnTo>
                        <a:pt x="667234" y="134944"/>
                      </a:lnTo>
                      <a:lnTo>
                        <a:pt x="666656" y="135615"/>
                      </a:lnTo>
                      <a:lnTo>
                        <a:pt x="664006" y="138288"/>
                      </a:lnTo>
                      <a:lnTo>
                        <a:pt x="659239" y="142626"/>
                      </a:lnTo>
                      <a:lnTo>
                        <a:pt x="658985" y="142892"/>
                      </a:lnTo>
                      <a:lnTo>
                        <a:pt x="658661" y="143309"/>
                      </a:lnTo>
                      <a:lnTo>
                        <a:pt x="658580" y="144558"/>
                      </a:lnTo>
                      <a:lnTo>
                        <a:pt x="658603" y="144917"/>
                      </a:lnTo>
                      <a:lnTo>
                        <a:pt x="658742" y="146525"/>
                      </a:lnTo>
                      <a:cubicBezTo>
                        <a:pt x="658753" y="146664"/>
                        <a:pt x="658753" y="146791"/>
                        <a:pt x="658742" y="146930"/>
                      </a:cubicBezTo>
                      <a:lnTo>
                        <a:pt x="658672" y="147462"/>
                      </a:lnTo>
                      <a:lnTo>
                        <a:pt x="658267" y="149741"/>
                      </a:lnTo>
                      <a:lnTo>
                        <a:pt x="657782" y="151454"/>
                      </a:lnTo>
                      <a:cubicBezTo>
                        <a:pt x="657643" y="151917"/>
                        <a:pt x="657342" y="152333"/>
                        <a:pt x="656914" y="152588"/>
                      </a:cubicBezTo>
                      <a:lnTo>
                        <a:pt x="655549" y="153444"/>
                      </a:lnTo>
                      <a:lnTo>
                        <a:pt x="654773" y="153849"/>
                      </a:lnTo>
                      <a:lnTo>
                        <a:pt x="652783" y="154670"/>
                      </a:lnTo>
                      <a:lnTo>
                        <a:pt x="651326" y="155179"/>
                      </a:lnTo>
                      <a:lnTo>
                        <a:pt x="650076" y="155873"/>
                      </a:lnTo>
                      <a:lnTo>
                        <a:pt x="649393" y="157192"/>
                      </a:lnTo>
                      <a:lnTo>
                        <a:pt x="648560" y="158650"/>
                      </a:lnTo>
                      <a:lnTo>
                        <a:pt x="648028" y="159414"/>
                      </a:lnTo>
                      <a:lnTo>
                        <a:pt x="644858" y="163024"/>
                      </a:lnTo>
                      <a:lnTo>
                        <a:pt x="644534" y="163417"/>
                      </a:lnTo>
                      <a:lnTo>
                        <a:pt x="643215" y="165025"/>
                      </a:lnTo>
                      <a:lnTo>
                        <a:pt x="642949" y="165395"/>
                      </a:lnTo>
                      <a:lnTo>
                        <a:pt x="642324" y="166263"/>
                      </a:lnTo>
                      <a:lnTo>
                        <a:pt x="641572" y="167096"/>
                      </a:lnTo>
                      <a:cubicBezTo>
                        <a:pt x="641572" y="167096"/>
                        <a:pt x="641156" y="167420"/>
                        <a:pt x="641179" y="167409"/>
                      </a:cubicBezTo>
                      <a:lnTo>
                        <a:pt x="640057" y="168276"/>
                      </a:lnTo>
                      <a:lnTo>
                        <a:pt x="638599" y="169051"/>
                      </a:lnTo>
                      <a:lnTo>
                        <a:pt x="637731" y="169364"/>
                      </a:lnTo>
                      <a:lnTo>
                        <a:pt x="636528" y="169618"/>
                      </a:lnTo>
                      <a:lnTo>
                        <a:pt x="635753" y="169711"/>
                      </a:lnTo>
                      <a:lnTo>
                        <a:pt x="634955" y="169688"/>
                      </a:lnTo>
                      <a:lnTo>
                        <a:pt x="634029" y="169584"/>
                      </a:lnTo>
                      <a:lnTo>
                        <a:pt x="632479" y="169190"/>
                      </a:lnTo>
                      <a:cubicBezTo>
                        <a:pt x="632201" y="169121"/>
                        <a:pt x="631935" y="169005"/>
                        <a:pt x="631703" y="168820"/>
                      </a:cubicBezTo>
                      <a:lnTo>
                        <a:pt x="630431" y="167813"/>
                      </a:lnTo>
                      <a:cubicBezTo>
                        <a:pt x="630223" y="167640"/>
                        <a:pt x="630037" y="167420"/>
                        <a:pt x="629910" y="167177"/>
                      </a:cubicBezTo>
                      <a:lnTo>
                        <a:pt x="629679" y="166749"/>
                      </a:lnTo>
                      <a:cubicBezTo>
                        <a:pt x="629528" y="166437"/>
                        <a:pt x="629447" y="166113"/>
                        <a:pt x="629470" y="165754"/>
                      </a:cubicBezTo>
                      <a:lnTo>
                        <a:pt x="629494" y="164690"/>
                      </a:lnTo>
                      <a:cubicBezTo>
                        <a:pt x="629505" y="164539"/>
                        <a:pt x="629517" y="164412"/>
                        <a:pt x="629551" y="164285"/>
                      </a:cubicBezTo>
                      <a:lnTo>
                        <a:pt x="629806" y="163405"/>
                      </a:lnTo>
                      <a:lnTo>
                        <a:pt x="630639" y="161635"/>
                      </a:lnTo>
                      <a:lnTo>
                        <a:pt x="631171" y="160918"/>
                      </a:lnTo>
                      <a:lnTo>
                        <a:pt x="632455" y="159634"/>
                      </a:lnTo>
                      <a:lnTo>
                        <a:pt x="632525" y="159368"/>
                      </a:lnTo>
                      <a:cubicBezTo>
                        <a:pt x="632525" y="159368"/>
                        <a:pt x="632641" y="158847"/>
                        <a:pt x="632641" y="158870"/>
                      </a:cubicBezTo>
                      <a:lnTo>
                        <a:pt x="632745" y="158407"/>
                      </a:lnTo>
                      <a:lnTo>
                        <a:pt x="633011" y="156869"/>
                      </a:lnTo>
                      <a:lnTo>
                        <a:pt x="633219" y="155978"/>
                      </a:lnTo>
                      <a:lnTo>
                        <a:pt x="633728" y="154624"/>
                      </a:lnTo>
                      <a:lnTo>
                        <a:pt x="633566" y="153884"/>
                      </a:lnTo>
                      <a:lnTo>
                        <a:pt x="633531" y="153803"/>
                      </a:lnTo>
                      <a:lnTo>
                        <a:pt x="632745" y="152784"/>
                      </a:lnTo>
                      <a:lnTo>
                        <a:pt x="632629" y="152692"/>
                      </a:lnTo>
                      <a:lnTo>
                        <a:pt x="632016" y="152299"/>
                      </a:lnTo>
                      <a:lnTo>
                        <a:pt x="631831" y="152229"/>
                      </a:lnTo>
                      <a:lnTo>
                        <a:pt x="630905" y="152032"/>
                      </a:lnTo>
                      <a:cubicBezTo>
                        <a:pt x="630905" y="152032"/>
                        <a:pt x="630385" y="151928"/>
                        <a:pt x="630396" y="151928"/>
                      </a:cubicBezTo>
                      <a:lnTo>
                        <a:pt x="630199" y="151894"/>
                      </a:lnTo>
                      <a:lnTo>
                        <a:pt x="627307" y="152218"/>
                      </a:lnTo>
                      <a:lnTo>
                        <a:pt x="626613" y="152252"/>
                      </a:lnTo>
                      <a:lnTo>
                        <a:pt x="624924" y="152241"/>
                      </a:lnTo>
                      <a:cubicBezTo>
                        <a:pt x="624172" y="152241"/>
                        <a:pt x="623477" y="151813"/>
                        <a:pt x="623130" y="151130"/>
                      </a:cubicBezTo>
                      <a:lnTo>
                        <a:pt x="622968" y="150806"/>
                      </a:lnTo>
                      <a:cubicBezTo>
                        <a:pt x="622795" y="150447"/>
                        <a:pt x="622725" y="150031"/>
                        <a:pt x="622783" y="149626"/>
                      </a:cubicBezTo>
                      <a:lnTo>
                        <a:pt x="623096" y="147740"/>
                      </a:lnTo>
                      <a:lnTo>
                        <a:pt x="622725" y="147046"/>
                      </a:lnTo>
                      <a:lnTo>
                        <a:pt x="622240" y="146814"/>
                      </a:lnTo>
                      <a:lnTo>
                        <a:pt x="621626" y="146479"/>
                      </a:lnTo>
                      <a:cubicBezTo>
                        <a:pt x="621360" y="146317"/>
                        <a:pt x="621129" y="146120"/>
                        <a:pt x="620955" y="145866"/>
                      </a:cubicBezTo>
                      <a:lnTo>
                        <a:pt x="620064" y="144524"/>
                      </a:lnTo>
                      <a:cubicBezTo>
                        <a:pt x="619926" y="144327"/>
                        <a:pt x="619821" y="144107"/>
                        <a:pt x="619775" y="143887"/>
                      </a:cubicBezTo>
                      <a:lnTo>
                        <a:pt x="619602" y="143112"/>
                      </a:lnTo>
                      <a:lnTo>
                        <a:pt x="619324" y="140521"/>
                      </a:lnTo>
                      <a:lnTo>
                        <a:pt x="619243" y="140093"/>
                      </a:lnTo>
                      <a:lnTo>
                        <a:pt x="618792" y="137674"/>
                      </a:lnTo>
                      <a:lnTo>
                        <a:pt x="618722" y="137640"/>
                      </a:lnTo>
                      <a:lnTo>
                        <a:pt x="618549" y="137547"/>
                      </a:lnTo>
                      <a:lnTo>
                        <a:pt x="617716" y="137316"/>
                      </a:lnTo>
                      <a:lnTo>
                        <a:pt x="617218" y="137177"/>
                      </a:lnTo>
                      <a:lnTo>
                        <a:pt x="616165" y="137455"/>
                      </a:lnTo>
                      <a:lnTo>
                        <a:pt x="614418" y="137779"/>
                      </a:lnTo>
                      <a:lnTo>
                        <a:pt x="613504" y="137790"/>
                      </a:lnTo>
                      <a:lnTo>
                        <a:pt x="613562" y="137790"/>
                      </a:lnTo>
                      <a:lnTo>
                        <a:pt x="613169" y="137790"/>
                      </a:lnTo>
                      <a:lnTo>
                        <a:pt x="612799" y="137848"/>
                      </a:lnTo>
                      <a:lnTo>
                        <a:pt x="611572" y="137952"/>
                      </a:lnTo>
                      <a:cubicBezTo>
                        <a:pt x="611572" y="137952"/>
                        <a:pt x="611040" y="137987"/>
                        <a:pt x="611063" y="137975"/>
                      </a:cubicBezTo>
                      <a:lnTo>
                        <a:pt x="610913" y="137987"/>
                      </a:lnTo>
                      <a:lnTo>
                        <a:pt x="610381" y="138646"/>
                      </a:lnTo>
                      <a:lnTo>
                        <a:pt x="610438" y="138577"/>
                      </a:lnTo>
                      <a:lnTo>
                        <a:pt x="610300" y="138750"/>
                      </a:lnTo>
                      <a:lnTo>
                        <a:pt x="610219" y="138947"/>
                      </a:lnTo>
                      <a:cubicBezTo>
                        <a:pt x="610149" y="139132"/>
                        <a:pt x="610045" y="139306"/>
                        <a:pt x="609929" y="139468"/>
                      </a:cubicBezTo>
                      <a:lnTo>
                        <a:pt x="609617" y="139873"/>
                      </a:lnTo>
                      <a:cubicBezTo>
                        <a:pt x="609455" y="140069"/>
                        <a:pt x="609258" y="140243"/>
                        <a:pt x="609039" y="140370"/>
                      </a:cubicBezTo>
                      <a:lnTo>
                        <a:pt x="608610" y="140625"/>
                      </a:lnTo>
                      <a:lnTo>
                        <a:pt x="607754" y="141168"/>
                      </a:lnTo>
                      <a:lnTo>
                        <a:pt x="605949" y="142163"/>
                      </a:lnTo>
                      <a:lnTo>
                        <a:pt x="605116" y="142430"/>
                      </a:lnTo>
                      <a:lnTo>
                        <a:pt x="605047" y="142441"/>
                      </a:lnTo>
                      <a:lnTo>
                        <a:pt x="605186" y="143182"/>
                      </a:lnTo>
                      <a:lnTo>
                        <a:pt x="605244" y="144003"/>
                      </a:lnTo>
                      <a:cubicBezTo>
                        <a:pt x="605244" y="144142"/>
                        <a:pt x="605232" y="144269"/>
                        <a:pt x="605221" y="144408"/>
                      </a:cubicBezTo>
                      <a:lnTo>
                        <a:pt x="605128" y="144940"/>
                      </a:lnTo>
                      <a:lnTo>
                        <a:pt x="604897" y="145715"/>
                      </a:lnTo>
                      <a:lnTo>
                        <a:pt x="604538" y="146664"/>
                      </a:lnTo>
                      <a:lnTo>
                        <a:pt x="604526" y="146757"/>
                      </a:lnTo>
                      <a:lnTo>
                        <a:pt x="604561" y="147520"/>
                      </a:lnTo>
                      <a:lnTo>
                        <a:pt x="604619" y="147590"/>
                      </a:lnTo>
                      <a:lnTo>
                        <a:pt x="604978" y="148342"/>
                      </a:lnTo>
                      <a:cubicBezTo>
                        <a:pt x="605070" y="148573"/>
                        <a:pt x="605128" y="148804"/>
                        <a:pt x="605140" y="149047"/>
                      </a:cubicBezTo>
                      <a:lnTo>
                        <a:pt x="605163" y="149580"/>
                      </a:lnTo>
                      <a:lnTo>
                        <a:pt x="605186" y="151280"/>
                      </a:lnTo>
                      <a:lnTo>
                        <a:pt x="605186" y="151789"/>
                      </a:lnTo>
                      <a:lnTo>
                        <a:pt x="605209" y="152854"/>
                      </a:lnTo>
                      <a:cubicBezTo>
                        <a:pt x="605209" y="152854"/>
                        <a:pt x="605221" y="153386"/>
                        <a:pt x="605221" y="153363"/>
                      </a:cubicBezTo>
                      <a:cubicBezTo>
                        <a:pt x="605221" y="153363"/>
                        <a:pt x="605232" y="153895"/>
                        <a:pt x="605232" y="153884"/>
                      </a:cubicBezTo>
                      <a:lnTo>
                        <a:pt x="605348" y="156626"/>
                      </a:lnTo>
                      <a:lnTo>
                        <a:pt x="605325" y="159888"/>
                      </a:lnTo>
                      <a:lnTo>
                        <a:pt x="605221" y="160895"/>
                      </a:lnTo>
                      <a:lnTo>
                        <a:pt x="604330" y="164493"/>
                      </a:lnTo>
                      <a:lnTo>
                        <a:pt x="604260" y="164898"/>
                      </a:lnTo>
                      <a:lnTo>
                        <a:pt x="604098" y="166124"/>
                      </a:lnTo>
                      <a:lnTo>
                        <a:pt x="603867" y="166957"/>
                      </a:lnTo>
                      <a:lnTo>
                        <a:pt x="603578" y="167651"/>
                      </a:lnTo>
                      <a:lnTo>
                        <a:pt x="603728" y="169051"/>
                      </a:lnTo>
                      <a:cubicBezTo>
                        <a:pt x="603821" y="169827"/>
                        <a:pt x="603450" y="170579"/>
                        <a:pt x="602791" y="170972"/>
                      </a:cubicBezTo>
                      <a:lnTo>
                        <a:pt x="602340" y="171250"/>
                      </a:lnTo>
                      <a:lnTo>
                        <a:pt x="600859" y="172117"/>
                      </a:lnTo>
                      <a:cubicBezTo>
                        <a:pt x="600570" y="172279"/>
                        <a:pt x="600257" y="172360"/>
                        <a:pt x="599933" y="172360"/>
                      </a:cubicBezTo>
                      <a:lnTo>
                        <a:pt x="596254" y="172395"/>
                      </a:lnTo>
                      <a:lnTo>
                        <a:pt x="595849" y="172430"/>
                      </a:lnTo>
                      <a:lnTo>
                        <a:pt x="594970" y="172545"/>
                      </a:lnTo>
                      <a:lnTo>
                        <a:pt x="594137" y="173286"/>
                      </a:lnTo>
                      <a:cubicBezTo>
                        <a:pt x="593905" y="173483"/>
                        <a:pt x="593628" y="173633"/>
                        <a:pt x="593315" y="173702"/>
                      </a:cubicBezTo>
                      <a:lnTo>
                        <a:pt x="591973" y="174050"/>
                      </a:lnTo>
                      <a:lnTo>
                        <a:pt x="591834" y="174119"/>
                      </a:lnTo>
                      <a:lnTo>
                        <a:pt x="590620" y="174975"/>
                      </a:lnTo>
                      <a:cubicBezTo>
                        <a:pt x="590353" y="175160"/>
                        <a:pt x="590041" y="175287"/>
                        <a:pt x="589740" y="175322"/>
                      </a:cubicBezTo>
                      <a:lnTo>
                        <a:pt x="589254" y="175392"/>
                      </a:lnTo>
                      <a:cubicBezTo>
                        <a:pt x="588942" y="175426"/>
                        <a:pt x="588641" y="175392"/>
                        <a:pt x="588363" y="175299"/>
                      </a:cubicBezTo>
                      <a:lnTo>
                        <a:pt x="586825" y="174790"/>
                      </a:lnTo>
                      <a:lnTo>
                        <a:pt x="586131" y="174466"/>
                      </a:lnTo>
                      <a:lnTo>
                        <a:pt x="585344" y="174038"/>
                      </a:lnTo>
                      <a:lnTo>
                        <a:pt x="584731" y="173598"/>
                      </a:lnTo>
                      <a:lnTo>
                        <a:pt x="584245" y="175739"/>
                      </a:lnTo>
                      <a:cubicBezTo>
                        <a:pt x="584152" y="176144"/>
                        <a:pt x="583932" y="176502"/>
                        <a:pt x="583632" y="176768"/>
                      </a:cubicBezTo>
                      <a:lnTo>
                        <a:pt x="583273" y="177115"/>
                      </a:lnTo>
                      <a:cubicBezTo>
                        <a:pt x="583169" y="177208"/>
                        <a:pt x="583065" y="177289"/>
                        <a:pt x="582949" y="177358"/>
                      </a:cubicBezTo>
                      <a:lnTo>
                        <a:pt x="581746" y="178076"/>
                      </a:lnTo>
                      <a:lnTo>
                        <a:pt x="581642" y="178168"/>
                      </a:lnTo>
                      <a:lnTo>
                        <a:pt x="578483" y="182287"/>
                      </a:lnTo>
                      <a:cubicBezTo>
                        <a:pt x="577916" y="183027"/>
                        <a:pt x="576933" y="183282"/>
                        <a:pt x="576088" y="182912"/>
                      </a:cubicBezTo>
                      <a:lnTo>
                        <a:pt x="575753" y="182761"/>
                      </a:lnTo>
                      <a:cubicBezTo>
                        <a:pt x="575463" y="182646"/>
                        <a:pt x="575186" y="182437"/>
                        <a:pt x="574989" y="182183"/>
                      </a:cubicBezTo>
                      <a:lnTo>
                        <a:pt x="574468" y="181547"/>
                      </a:lnTo>
                      <a:lnTo>
                        <a:pt x="574237" y="181373"/>
                      </a:lnTo>
                      <a:lnTo>
                        <a:pt x="572594" y="180147"/>
                      </a:lnTo>
                      <a:lnTo>
                        <a:pt x="572282" y="179962"/>
                      </a:lnTo>
                      <a:lnTo>
                        <a:pt x="570454" y="179036"/>
                      </a:lnTo>
                      <a:cubicBezTo>
                        <a:pt x="570188" y="178920"/>
                        <a:pt x="569956" y="178712"/>
                        <a:pt x="569771" y="178492"/>
                      </a:cubicBezTo>
                      <a:lnTo>
                        <a:pt x="569447" y="178076"/>
                      </a:lnTo>
                      <a:lnTo>
                        <a:pt x="568753" y="176977"/>
                      </a:lnTo>
                      <a:lnTo>
                        <a:pt x="568313" y="176155"/>
                      </a:lnTo>
                      <a:lnTo>
                        <a:pt x="567573" y="174200"/>
                      </a:lnTo>
                      <a:lnTo>
                        <a:pt x="567411" y="173830"/>
                      </a:lnTo>
                      <a:lnTo>
                        <a:pt x="567203" y="173436"/>
                      </a:lnTo>
                      <a:lnTo>
                        <a:pt x="567006" y="173043"/>
                      </a:lnTo>
                      <a:lnTo>
                        <a:pt x="565780" y="173760"/>
                      </a:lnTo>
                      <a:lnTo>
                        <a:pt x="565537" y="173957"/>
                      </a:lnTo>
                      <a:lnTo>
                        <a:pt x="565386" y="174096"/>
                      </a:lnTo>
                      <a:lnTo>
                        <a:pt x="565317" y="174304"/>
                      </a:lnTo>
                      <a:lnTo>
                        <a:pt x="565224" y="174628"/>
                      </a:lnTo>
                      <a:lnTo>
                        <a:pt x="565155" y="175426"/>
                      </a:lnTo>
                      <a:lnTo>
                        <a:pt x="565155" y="175820"/>
                      </a:lnTo>
                      <a:lnTo>
                        <a:pt x="565224" y="176780"/>
                      </a:lnTo>
                      <a:lnTo>
                        <a:pt x="565282" y="177266"/>
                      </a:lnTo>
                      <a:lnTo>
                        <a:pt x="565456" y="178862"/>
                      </a:lnTo>
                      <a:cubicBezTo>
                        <a:pt x="565479" y="179071"/>
                        <a:pt x="565467" y="179279"/>
                        <a:pt x="565432" y="179476"/>
                      </a:cubicBezTo>
                      <a:lnTo>
                        <a:pt x="565351" y="179938"/>
                      </a:lnTo>
                      <a:cubicBezTo>
                        <a:pt x="565247" y="180471"/>
                        <a:pt x="564912" y="180957"/>
                        <a:pt x="564437" y="181246"/>
                      </a:cubicBezTo>
                      <a:lnTo>
                        <a:pt x="563061" y="182102"/>
                      </a:lnTo>
                      <a:cubicBezTo>
                        <a:pt x="562806" y="182252"/>
                        <a:pt x="562528" y="182357"/>
                        <a:pt x="562216" y="182380"/>
                      </a:cubicBezTo>
                      <a:lnTo>
                        <a:pt x="561730" y="182438"/>
                      </a:lnTo>
                      <a:cubicBezTo>
                        <a:pt x="561464" y="182461"/>
                        <a:pt x="561186" y="182438"/>
                        <a:pt x="560909" y="182357"/>
                      </a:cubicBezTo>
                      <a:lnTo>
                        <a:pt x="559370" y="181871"/>
                      </a:lnTo>
                      <a:cubicBezTo>
                        <a:pt x="559162" y="181801"/>
                        <a:pt x="558965" y="181697"/>
                        <a:pt x="558780" y="181581"/>
                      </a:cubicBezTo>
                      <a:lnTo>
                        <a:pt x="558363" y="181269"/>
                      </a:lnTo>
                      <a:cubicBezTo>
                        <a:pt x="558213" y="181165"/>
                        <a:pt x="558086" y="181026"/>
                        <a:pt x="557970" y="180876"/>
                      </a:cubicBezTo>
                      <a:lnTo>
                        <a:pt x="557426" y="181593"/>
                      </a:lnTo>
                      <a:cubicBezTo>
                        <a:pt x="557264" y="181790"/>
                        <a:pt x="557068" y="181963"/>
                        <a:pt x="556848" y="182102"/>
                      </a:cubicBezTo>
                      <a:lnTo>
                        <a:pt x="556397" y="182368"/>
                      </a:lnTo>
                      <a:cubicBezTo>
                        <a:pt x="556246" y="182449"/>
                        <a:pt x="556107" y="182519"/>
                        <a:pt x="555945" y="182565"/>
                      </a:cubicBezTo>
                      <a:lnTo>
                        <a:pt x="555436" y="182715"/>
                      </a:lnTo>
                      <a:cubicBezTo>
                        <a:pt x="555286" y="182750"/>
                        <a:pt x="555147" y="182785"/>
                        <a:pt x="554985" y="182796"/>
                      </a:cubicBezTo>
                      <a:lnTo>
                        <a:pt x="553921" y="182854"/>
                      </a:lnTo>
                      <a:cubicBezTo>
                        <a:pt x="553666" y="182866"/>
                        <a:pt x="553412" y="182831"/>
                        <a:pt x="553169" y="182750"/>
                      </a:cubicBezTo>
                      <a:lnTo>
                        <a:pt x="552671" y="182588"/>
                      </a:lnTo>
                      <a:lnTo>
                        <a:pt x="551526" y="182090"/>
                      </a:lnTo>
                      <a:cubicBezTo>
                        <a:pt x="551294" y="181998"/>
                        <a:pt x="551109" y="181859"/>
                        <a:pt x="550936" y="181685"/>
                      </a:cubicBezTo>
                      <a:lnTo>
                        <a:pt x="550577" y="181350"/>
                      </a:lnTo>
                      <a:cubicBezTo>
                        <a:pt x="550369" y="181142"/>
                        <a:pt x="550207" y="180899"/>
                        <a:pt x="550091" y="180610"/>
                      </a:cubicBezTo>
                      <a:lnTo>
                        <a:pt x="549328" y="178608"/>
                      </a:lnTo>
                      <a:cubicBezTo>
                        <a:pt x="549189" y="178249"/>
                        <a:pt x="549166" y="177844"/>
                        <a:pt x="549247" y="177474"/>
                      </a:cubicBezTo>
                      <a:lnTo>
                        <a:pt x="549351" y="176988"/>
                      </a:lnTo>
                      <a:cubicBezTo>
                        <a:pt x="549385" y="176803"/>
                        <a:pt x="549455" y="176618"/>
                        <a:pt x="549547" y="176445"/>
                      </a:cubicBezTo>
                      <a:lnTo>
                        <a:pt x="550288" y="175137"/>
                      </a:lnTo>
                      <a:lnTo>
                        <a:pt x="550230" y="174420"/>
                      </a:lnTo>
                      <a:lnTo>
                        <a:pt x="550195" y="174316"/>
                      </a:lnTo>
                      <a:lnTo>
                        <a:pt x="550010" y="173957"/>
                      </a:lnTo>
                      <a:lnTo>
                        <a:pt x="549813" y="173622"/>
                      </a:lnTo>
                      <a:lnTo>
                        <a:pt x="549038" y="172534"/>
                      </a:lnTo>
                      <a:lnTo>
                        <a:pt x="548633" y="171701"/>
                      </a:lnTo>
                      <a:lnTo>
                        <a:pt x="548437" y="171423"/>
                      </a:lnTo>
                      <a:lnTo>
                        <a:pt x="547824" y="170579"/>
                      </a:lnTo>
                      <a:lnTo>
                        <a:pt x="547419" y="169827"/>
                      </a:lnTo>
                      <a:cubicBezTo>
                        <a:pt x="547268" y="169537"/>
                        <a:pt x="547187" y="169213"/>
                        <a:pt x="547187" y="168889"/>
                      </a:cubicBezTo>
                      <a:lnTo>
                        <a:pt x="547199" y="168357"/>
                      </a:lnTo>
                      <a:cubicBezTo>
                        <a:pt x="547210" y="167952"/>
                        <a:pt x="547338" y="167570"/>
                        <a:pt x="547557" y="167235"/>
                      </a:cubicBezTo>
                      <a:lnTo>
                        <a:pt x="547615" y="167154"/>
                      </a:lnTo>
                      <a:lnTo>
                        <a:pt x="547557" y="167131"/>
                      </a:lnTo>
                      <a:cubicBezTo>
                        <a:pt x="546840" y="166737"/>
                        <a:pt x="546424" y="165928"/>
                        <a:pt x="546528" y="165106"/>
                      </a:cubicBezTo>
                      <a:lnTo>
                        <a:pt x="546875" y="162445"/>
                      </a:lnTo>
                      <a:cubicBezTo>
                        <a:pt x="546898" y="162202"/>
                        <a:pt x="546967" y="161982"/>
                        <a:pt x="547083" y="161774"/>
                      </a:cubicBezTo>
                      <a:lnTo>
                        <a:pt x="547326" y="161311"/>
                      </a:lnTo>
                      <a:cubicBezTo>
                        <a:pt x="547395" y="161172"/>
                        <a:pt x="547476" y="161057"/>
                        <a:pt x="547569" y="160953"/>
                      </a:cubicBezTo>
                      <a:lnTo>
                        <a:pt x="548622" y="159726"/>
                      </a:lnTo>
                      <a:cubicBezTo>
                        <a:pt x="548622" y="159726"/>
                        <a:pt x="548969" y="159321"/>
                        <a:pt x="548957" y="159333"/>
                      </a:cubicBezTo>
                      <a:lnTo>
                        <a:pt x="549142" y="159090"/>
                      </a:lnTo>
                      <a:lnTo>
                        <a:pt x="549408" y="158581"/>
                      </a:lnTo>
                      <a:lnTo>
                        <a:pt x="548876" y="155388"/>
                      </a:lnTo>
                      <a:lnTo>
                        <a:pt x="548807" y="154717"/>
                      </a:lnTo>
                      <a:cubicBezTo>
                        <a:pt x="548772" y="154277"/>
                        <a:pt x="548865" y="153849"/>
                        <a:pt x="549085" y="153490"/>
                      </a:cubicBezTo>
                      <a:lnTo>
                        <a:pt x="550207" y="151662"/>
                      </a:lnTo>
                      <a:cubicBezTo>
                        <a:pt x="550288" y="151547"/>
                        <a:pt x="550380" y="151419"/>
                        <a:pt x="550473" y="151327"/>
                      </a:cubicBezTo>
                      <a:lnTo>
                        <a:pt x="550843" y="150933"/>
                      </a:lnTo>
                      <a:lnTo>
                        <a:pt x="552058" y="149730"/>
                      </a:lnTo>
                      <a:lnTo>
                        <a:pt x="552845" y="144709"/>
                      </a:lnTo>
                      <a:cubicBezTo>
                        <a:pt x="552914" y="144212"/>
                        <a:pt x="553180" y="143772"/>
                        <a:pt x="553562" y="143448"/>
                      </a:cubicBezTo>
                      <a:lnTo>
                        <a:pt x="553932" y="143159"/>
                      </a:lnTo>
                      <a:cubicBezTo>
                        <a:pt x="554094" y="143020"/>
                        <a:pt x="554279" y="142916"/>
                        <a:pt x="554476" y="142846"/>
                      </a:cubicBezTo>
                      <a:lnTo>
                        <a:pt x="555969" y="142279"/>
                      </a:lnTo>
                      <a:lnTo>
                        <a:pt x="556825" y="142083"/>
                      </a:lnTo>
                      <a:lnTo>
                        <a:pt x="558387" y="141886"/>
                      </a:lnTo>
                      <a:lnTo>
                        <a:pt x="558387" y="141620"/>
                      </a:lnTo>
                      <a:lnTo>
                        <a:pt x="558363" y="141539"/>
                      </a:lnTo>
                      <a:lnTo>
                        <a:pt x="557901" y="140532"/>
                      </a:lnTo>
                      <a:cubicBezTo>
                        <a:pt x="557901" y="140532"/>
                        <a:pt x="557727" y="140023"/>
                        <a:pt x="557739" y="140035"/>
                      </a:cubicBezTo>
                      <a:lnTo>
                        <a:pt x="557600" y="139641"/>
                      </a:lnTo>
                      <a:lnTo>
                        <a:pt x="557415" y="139283"/>
                      </a:lnTo>
                      <a:lnTo>
                        <a:pt x="556987" y="138091"/>
                      </a:lnTo>
                      <a:lnTo>
                        <a:pt x="556720" y="137385"/>
                      </a:lnTo>
                      <a:lnTo>
                        <a:pt x="556535" y="137304"/>
                      </a:lnTo>
                      <a:cubicBezTo>
                        <a:pt x="556177" y="137142"/>
                        <a:pt x="555876" y="136876"/>
                        <a:pt x="555679" y="136564"/>
                      </a:cubicBezTo>
                      <a:lnTo>
                        <a:pt x="554962" y="136552"/>
                      </a:lnTo>
                      <a:lnTo>
                        <a:pt x="554754" y="136576"/>
                      </a:lnTo>
                      <a:lnTo>
                        <a:pt x="550808" y="137790"/>
                      </a:lnTo>
                      <a:lnTo>
                        <a:pt x="550068" y="137929"/>
                      </a:lnTo>
                      <a:cubicBezTo>
                        <a:pt x="549328" y="138068"/>
                        <a:pt x="548587" y="137767"/>
                        <a:pt x="548147" y="137166"/>
                      </a:cubicBezTo>
                      <a:lnTo>
                        <a:pt x="547152" y="135893"/>
                      </a:lnTo>
                      <a:lnTo>
                        <a:pt x="546609" y="135025"/>
                      </a:lnTo>
                      <a:lnTo>
                        <a:pt x="546447" y="134875"/>
                      </a:lnTo>
                      <a:lnTo>
                        <a:pt x="544873" y="133591"/>
                      </a:lnTo>
                      <a:lnTo>
                        <a:pt x="544283" y="132954"/>
                      </a:lnTo>
                      <a:lnTo>
                        <a:pt x="542883" y="131103"/>
                      </a:lnTo>
                      <a:lnTo>
                        <a:pt x="541622" y="129298"/>
                      </a:lnTo>
                      <a:cubicBezTo>
                        <a:pt x="541078" y="128500"/>
                        <a:pt x="541183" y="127424"/>
                        <a:pt x="541854" y="126741"/>
                      </a:cubicBezTo>
                      <a:lnTo>
                        <a:pt x="542420" y="126209"/>
                      </a:lnTo>
                      <a:lnTo>
                        <a:pt x="543253" y="125596"/>
                      </a:lnTo>
                      <a:lnTo>
                        <a:pt x="543068" y="125284"/>
                      </a:lnTo>
                      <a:lnTo>
                        <a:pt x="542860" y="125168"/>
                      </a:lnTo>
                      <a:cubicBezTo>
                        <a:pt x="542629" y="125064"/>
                        <a:pt x="542444" y="124902"/>
                        <a:pt x="542270" y="124728"/>
                      </a:cubicBezTo>
                      <a:lnTo>
                        <a:pt x="540870" y="123108"/>
                      </a:lnTo>
                      <a:cubicBezTo>
                        <a:pt x="540754" y="122970"/>
                        <a:pt x="540639" y="122819"/>
                        <a:pt x="540558" y="122657"/>
                      </a:cubicBezTo>
                      <a:lnTo>
                        <a:pt x="540384" y="122264"/>
                      </a:lnTo>
                      <a:cubicBezTo>
                        <a:pt x="539956" y="121385"/>
                        <a:pt x="540234" y="120320"/>
                        <a:pt x="541021" y="119765"/>
                      </a:cubicBezTo>
                      <a:lnTo>
                        <a:pt x="544087" y="117601"/>
                      </a:lnTo>
                      <a:cubicBezTo>
                        <a:pt x="544399" y="117370"/>
                        <a:pt x="544758" y="117254"/>
                        <a:pt x="545116" y="117231"/>
                      </a:cubicBezTo>
                      <a:lnTo>
                        <a:pt x="547801" y="117069"/>
                      </a:lnTo>
                      <a:cubicBezTo>
                        <a:pt x="548310" y="117034"/>
                        <a:pt x="548819" y="117185"/>
                        <a:pt x="549200" y="117520"/>
                      </a:cubicBezTo>
                      <a:lnTo>
                        <a:pt x="549478" y="117752"/>
                      </a:lnTo>
                      <a:lnTo>
                        <a:pt x="549386" y="115958"/>
                      </a:lnTo>
                      <a:cubicBezTo>
                        <a:pt x="549351" y="115218"/>
                        <a:pt x="549721" y="114524"/>
                        <a:pt x="550357" y="114142"/>
                      </a:cubicBezTo>
                      <a:cubicBezTo>
                        <a:pt x="550959" y="113783"/>
                        <a:pt x="551723" y="113772"/>
                        <a:pt x="552336" y="114107"/>
                      </a:cubicBezTo>
                      <a:lnTo>
                        <a:pt x="552428" y="113101"/>
                      </a:lnTo>
                      <a:cubicBezTo>
                        <a:pt x="552452" y="112707"/>
                        <a:pt x="552602" y="112349"/>
                        <a:pt x="552845" y="112048"/>
                      </a:cubicBezTo>
                      <a:lnTo>
                        <a:pt x="553134" y="111655"/>
                      </a:lnTo>
                      <a:cubicBezTo>
                        <a:pt x="553250" y="111504"/>
                        <a:pt x="553389" y="111388"/>
                        <a:pt x="553539" y="111261"/>
                      </a:cubicBezTo>
                      <a:lnTo>
                        <a:pt x="553851" y="111030"/>
                      </a:lnTo>
                      <a:lnTo>
                        <a:pt x="553863" y="111007"/>
                      </a:lnTo>
                      <a:lnTo>
                        <a:pt x="554222" y="110301"/>
                      </a:lnTo>
                      <a:cubicBezTo>
                        <a:pt x="554546" y="109734"/>
                        <a:pt x="555112" y="109364"/>
                        <a:pt x="555749" y="109283"/>
                      </a:cubicBezTo>
                      <a:lnTo>
                        <a:pt x="555934" y="108994"/>
                      </a:lnTo>
                      <a:cubicBezTo>
                        <a:pt x="556026" y="108843"/>
                        <a:pt x="556142" y="108716"/>
                        <a:pt x="556281" y="108589"/>
                      </a:cubicBezTo>
                      <a:lnTo>
                        <a:pt x="556640" y="108241"/>
                      </a:lnTo>
                      <a:cubicBezTo>
                        <a:pt x="557010" y="107906"/>
                        <a:pt x="557496" y="107721"/>
                        <a:pt x="558005" y="107721"/>
                      </a:cubicBezTo>
                      <a:lnTo>
                        <a:pt x="559393" y="107744"/>
                      </a:lnTo>
                      <a:lnTo>
                        <a:pt x="560527" y="107952"/>
                      </a:lnTo>
                      <a:cubicBezTo>
                        <a:pt x="560839" y="108022"/>
                        <a:pt x="561129" y="108149"/>
                        <a:pt x="561372" y="108357"/>
                      </a:cubicBezTo>
                      <a:lnTo>
                        <a:pt x="561568" y="108519"/>
                      </a:lnTo>
                      <a:cubicBezTo>
                        <a:pt x="561730" y="108207"/>
                        <a:pt x="561973" y="107941"/>
                        <a:pt x="562263" y="107756"/>
                      </a:cubicBezTo>
                      <a:lnTo>
                        <a:pt x="562968" y="107339"/>
                      </a:lnTo>
                      <a:lnTo>
                        <a:pt x="564449" y="106714"/>
                      </a:lnTo>
                      <a:cubicBezTo>
                        <a:pt x="565086" y="106437"/>
                        <a:pt x="565826" y="106518"/>
                        <a:pt x="566405" y="106923"/>
                      </a:cubicBezTo>
                      <a:lnTo>
                        <a:pt x="566775" y="107189"/>
                      </a:lnTo>
                      <a:cubicBezTo>
                        <a:pt x="566925" y="107293"/>
                        <a:pt x="567064" y="107432"/>
                        <a:pt x="567180" y="107582"/>
                      </a:cubicBezTo>
                      <a:lnTo>
                        <a:pt x="567643" y="108161"/>
                      </a:lnTo>
                      <a:cubicBezTo>
                        <a:pt x="567886" y="107999"/>
                        <a:pt x="568163" y="107894"/>
                        <a:pt x="568476" y="107848"/>
                      </a:cubicBezTo>
                      <a:lnTo>
                        <a:pt x="569297" y="107744"/>
                      </a:lnTo>
                      <a:lnTo>
                        <a:pt x="569112" y="107501"/>
                      </a:lnTo>
                      <a:cubicBezTo>
                        <a:pt x="568753" y="107061"/>
                        <a:pt x="568603" y="106483"/>
                        <a:pt x="568684" y="105939"/>
                      </a:cubicBezTo>
                      <a:cubicBezTo>
                        <a:pt x="568499" y="105904"/>
                        <a:pt x="568325" y="105835"/>
                        <a:pt x="568163" y="105742"/>
                      </a:cubicBezTo>
                      <a:lnTo>
                        <a:pt x="567700" y="105476"/>
                      </a:lnTo>
                      <a:lnTo>
                        <a:pt x="567087" y="105048"/>
                      </a:lnTo>
                      <a:lnTo>
                        <a:pt x="566243" y="104389"/>
                      </a:lnTo>
                      <a:lnTo>
                        <a:pt x="565976" y="104215"/>
                      </a:lnTo>
                      <a:lnTo>
                        <a:pt x="565652" y="104065"/>
                      </a:lnTo>
                      <a:lnTo>
                        <a:pt x="565595" y="104042"/>
                      </a:lnTo>
                      <a:cubicBezTo>
                        <a:pt x="565525" y="104076"/>
                        <a:pt x="565444" y="104123"/>
                        <a:pt x="565363" y="104146"/>
                      </a:cubicBezTo>
                      <a:lnTo>
                        <a:pt x="564357" y="104551"/>
                      </a:lnTo>
                      <a:cubicBezTo>
                        <a:pt x="564067" y="104666"/>
                        <a:pt x="563743" y="104713"/>
                        <a:pt x="563420" y="104666"/>
                      </a:cubicBezTo>
                      <a:lnTo>
                        <a:pt x="562899" y="104609"/>
                      </a:lnTo>
                      <a:cubicBezTo>
                        <a:pt x="562031" y="104528"/>
                        <a:pt x="561325" y="103903"/>
                        <a:pt x="561129" y="103047"/>
                      </a:cubicBezTo>
                      <a:lnTo>
                        <a:pt x="561036" y="102607"/>
                      </a:lnTo>
                      <a:cubicBezTo>
                        <a:pt x="561001" y="102434"/>
                        <a:pt x="560978" y="102248"/>
                        <a:pt x="561001" y="102063"/>
                      </a:cubicBezTo>
                      <a:lnTo>
                        <a:pt x="561013" y="101878"/>
                      </a:lnTo>
                      <a:cubicBezTo>
                        <a:pt x="560828" y="101913"/>
                        <a:pt x="560643" y="101936"/>
                        <a:pt x="560469" y="101913"/>
                      </a:cubicBezTo>
                      <a:lnTo>
                        <a:pt x="559937" y="101890"/>
                      </a:lnTo>
                      <a:cubicBezTo>
                        <a:pt x="559740" y="101878"/>
                        <a:pt x="559544" y="101855"/>
                        <a:pt x="559370" y="101786"/>
                      </a:cubicBezTo>
                      <a:lnTo>
                        <a:pt x="559197" y="101716"/>
                      </a:lnTo>
                      <a:lnTo>
                        <a:pt x="559104" y="101739"/>
                      </a:lnTo>
                      <a:lnTo>
                        <a:pt x="557646" y="102272"/>
                      </a:lnTo>
                      <a:cubicBezTo>
                        <a:pt x="557473" y="102329"/>
                        <a:pt x="557299" y="102353"/>
                        <a:pt x="557126" y="102364"/>
                      </a:cubicBezTo>
                      <a:lnTo>
                        <a:pt x="556605" y="102399"/>
                      </a:lnTo>
                      <a:cubicBezTo>
                        <a:pt x="556177" y="102422"/>
                        <a:pt x="555749" y="102318"/>
                        <a:pt x="555390" y="102075"/>
                      </a:cubicBezTo>
                      <a:lnTo>
                        <a:pt x="554974" y="101809"/>
                      </a:lnTo>
                      <a:cubicBezTo>
                        <a:pt x="554731" y="101658"/>
                        <a:pt x="554534" y="101462"/>
                        <a:pt x="554384" y="101219"/>
                      </a:cubicBezTo>
                      <a:lnTo>
                        <a:pt x="554094" y="100779"/>
                      </a:lnTo>
                      <a:cubicBezTo>
                        <a:pt x="553956" y="100571"/>
                        <a:pt x="553851" y="100328"/>
                        <a:pt x="553817" y="100073"/>
                      </a:cubicBezTo>
                      <a:lnTo>
                        <a:pt x="553736" y="99668"/>
                      </a:lnTo>
                      <a:lnTo>
                        <a:pt x="553713" y="99599"/>
                      </a:lnTo>
                      <a:cubicBezTo>
                        <a:pt x="553470" y="99437"/>
                        <a:pt x="553261" y="99229"/>
                        <a:pt x="553099" y="98986"/>
                      </a:cubicBezTo>
                      <a:lnTo>
                        <a:pt x="552856" y="98581"/>
                      </a:lnTo>
                      <a:cubicBezTo>
                        <a:pt x="552671" y="98303"/>
                        <a:pt x="552567" y="97968"/>
                        <a:pt x="552544" y="97621"/>
                      </a:cubicBezTo>
                      <a:lnTo>
                        <a:pt x="552509" y="97088"/>
                      </a:lnTo>
                      <a:cubicBezTo>
                        <a:pt x="552486" y="96452"/>
                        <a:pt x="552764" y="95816"/>
                        <a:pt x="553261" y="95411"/>
                      </a:cubicBezTo>
                      <a:lnTo>
                        <a:pt x="553446" y="95260"/>
                      </a:lnTo>
                      <a:lnTo>
                        <a:pt x="553435" y="94728"/>
                      </a:lnTo>
                      <a:cubicBezTo>
                        <a:pt x="553423" y="94416"/>
                        <a:pt x="553470" y="94115"/>
                        <a:pt x="553597" y="93837"/>
                      </a:cubicBezTo>
                      <a:lnTo>
                        <a:pt x="553805" y="93386"/>
                      </a:lnTo>
                      <a:cubicBezTo>
                        <a:pt x="553875" y="93224"/>
                        <a:pt x="553967" y="93062"/>
                        <a:pt x="554071" y="92935"/>
                      </a:cubicBezTo>
                      <a:lnTo>
                        <a:pt x="554789" y="92079"/>
                      </a:lnTo>
                      <a:cubicBezTo>
                        <a:pt x="554962" y="91882"/>
                        <a:pt x="555159" y="91720"/>
                        <a:pt x="555402" y="91593"/>
                      </a:cubicBezTo>
                      <a:lnTo>
                        <a:pt x="555749" y="91408"/>
                      </a:lnTo>
                      <a:cubicBezTo>
                        <a:pt x="556350" y="91095"/>
                        <a:pt x="557045" y="91118"/>
                        <a:pt x="557612" y="91419"/>
                      </a:cubicBezTo>
                      <a:lnTo>
                        <a:pt x="557855" y="91072"/>
                      </a:lnTo>
                      <a:cubicBezTo>
                        <a:pt x="558016" y="90818"/>
                        <a:pt x="558225" y="90621"/>
                        <a:pt x="558468" y="90470"/>
                      </a:cubicBezTo>
                      <a:lnTo>
                        <a:pt x="558907" y="90204"/>
                      </a:lnTo>
                      <a:cubicBezTo>
                        <a:pt x="559046" y="90123"/>
                        <a:pt x="559173" y="90054"/>
                        <a:pt x="559312" y="90019"/>
                      </a:cubicBezTo>
                      <a:lnTo>
                        <a:pt x="559821" y="89846"/>
                      </a:lnTo>
                      <a:lnTo>
                        <a:pt x="560689" y="89684"/>
                      </a:lnTo>
                      <a:cubicBezTo>
                        <a:pt x="560758" y="89672"/>
                        <a:pt x="560828" y="89672"/>
                        <a:pt x="560886" y="89661"/>
                      </a:cubicBezTo>
                      <a:lnTo>
                        <a:pt x="561383" y="88874"/>
                      </a:lnTo>
                      <a:lnTo>
                        <a:pt x="561325" y="88770"/>
                      </a:lnTo>
                      <a:cubicBezTo>
                        <a:pt x="561140" y="88457"/>
                        <a:pt x="561036" y="88099"/>
                        <a:pt x="561048" y="87728"/>
                      </a:cubicBezTo>
                      <a:lnTo>
                        <a:pt x="561048" y="87196"/>
                      </a:lnTo>
                      <a:cubicBezTo>
                        <a:pt x="561059" y="86861"/>
                        <a:pt x="561140" y="86537"/>
                        <a:pt x="561302" y="86248"/>
                      </a:cubicBezTo>
                      <a:cubicBezTo>
                        <a:pt x="560874" y="86259"/>
                        <a:pt x="560458" y="86143"/>
                        <a:pt x="560099" y="85900"/>
                      </a:cubicBezTo>
                      <a:lnTo>
                        <a:pt x="559740" y="85657"/>
                      </a:lnTo>
                      <a:cubicBezTo>
                        <a:pt x="559278" y="85334"/>
                        <a:pt x="558954" y="84824"/>
                        <a:pt x="558884" y="84258"/>
                      </a:cubicBezTo>
                      <a:lnTo>
                        <a:pt x="558815" y="83748"/>
                      </a:lnTo>
                      <a:cubicBezTo>
                        <a:pt x="558803" y="83587"/>
                        <a:pt x="558803" y="83436"/>
                        <a:pt x="558815" y="83286"/>
                      </a:cubicBezTo>
                      <a:lnTo>
                        <a:pt x="558965" y="82117"/>
                      </a:lnTo>
                      <a:cubicBezTo>
                        <a:pt x="558988" y="81978"/>
                        <a:pt x="559035" y="81840"/>
                        <a:pt x="559081" y="81701"/>
                      </a:cubicBezTo>
                      <a:lnTo>
                        <a:pt x="559220" y="81354"/>
                      </a:lnTo>
                      <a:lnTo>
                        <a:pt x="559289" y="81030"/>
                      </a:lnTo>
                      <a:lnTo>
                        <a:pt x="559347" y="80659"/>
                      </a:lnTo>
                      <a:lnTo>
                        <a:pt x="559370" y="80231"/>
                      </a:lnTo>
                      <a:cubicBezTo>
                        <a:pt x="559382" y="79988"/>
                        <a:pt x="559451" y="79745"/>
                        <a:pt x="559544" y="79537"/>
                      </a:cubicBezTo>
                      <a:lnTo>
                        <a:pt x="559740" y="79086"/>
                      </a:lnTo>
                      <a:cubicBezTo>
                        <a:pt x="559821" y="78889"/>
                        <a:pt x="559937" y="78693"/>
                        <a:pt x="560088" y="78542"/>
                      </a:cubicBezTo>
                      <a:cubicBezTo>
                        <a:pt x="559983" y="78299"/>
                        <a:pt x="559926" y="78033"/>
                        <a:pt x="559914" y="77755"/>
                      </a:cubicBezTo>
                      <a:lnTo>
                        <a:pt x="559914" y="77559"/>
                      </a:lnTo>
                      <a:cubicBezTo>
                        <a:pt x="559578" y="77536"/>
                        <a:pt x="559255" y="77420"/>
                        <a:pt x="558965" y="77235"/>
                      </a:cubicBezTo>
                      <a:lnTo>
                        <a:pt x="558549" y="76957"/>
                      </a:lnTo>
                      <a:cubicBezTo>
                        <a:pt x="558317" y="76807"/>
                        <a:pt x="558132" y="76622"/>
                        <a:pt x="557982" y="76390"/>
                      </a:cubicBezTo>
                      <a:lnTo>
                        <a:pt x="557704" y="75962"/>
                      </a:lnTo>
                      <a:cubicBezTo>
                        <a:pt x="557542" y="75719"/>
                        <a:pt x="557438" y="75453"/>
                        <a:pt x="557380" y="75175"/>
                      </a:cubicBezTo>
                      <a:lnTo>
                        <a:pt x="557322" y="74828"/>
                      </a:lnTo>
                      <a:lnTo>
                        <a:pt x="557114" y="74817"/>
                      </a:lnTo>
                      <a:cubicBezTo>
                        <a:pt x="556651" y="74759"/>
                        <a:pt x="556200" y="74551"/>
                        <a:pt x="555865" y="74215"/>
                      </a:cubicBezTo>
                      <a:lnTo>
                        <a:pt x="555078" y="73336"/>
                      </a:lnTo>
                      <a:lnTo>
                        <a:pt x="555020" y="73278"/>
                      </a:lnTo>
                      <a:lnTo>
                        <a:pt x="554927" y="73359"/>
                      </a:lnTo>
                      <a:cubicBezTo>
                        <a:pt x="554615" y="73625"/>
                        <a:pt x="554233" y="73799"/>
                        <a:pt x="553817" y="73845"/>
                      </a:cubicBezTo>
                      <a:lnTo>
                        <a:pt x="553285" y="73914"/>
                      </a:lnTo>
                      <a:cubicBezTo>
                        <a:pt x="552995" y="73937"/>
                        <a:pt x="552683" y="73903"/>
                        <a:pt x="552405" y="73810"/>
                      </a:cubicBezTo>
                      <a:lnTo>
                        <a:pt x="552324" y="73961"/>
                      </a:lnTo>
                      <a:lnTo>
                        <a:pt x="552139" y="74354"/>
                      </a:lnTo>
                      <a:lnTo>
                        <a:pt x="551989" y="74759"/>
                      </a:lnTo>
                      <a:lnTo>
                        <a:pt x="551827" y="75222"/>
                      </a:lnTo>
                      <a:lnTo>
                        <a:pt x="551456" y="75974"/>
                      </a:lnTo>
                      <a:cubicBezTo>
                        <a:pt x="551283" y="76321"/>
                        <a:pt x="551005" y="76598"/>
                        <a:pt x="550658" y="76795"/>
                      </a:cubicBezTo>
                      <a:lnTo>
                        <a:pt x="550207" y="77050"/>
                      </a:lnTo>
                      <a:cubicBezTo>
                        <a:pt x="549872" y="77235"/>
                        <a:pt x="549513" y="77316"/>
                        <a:pt x="549143" y="77304"/>
                      </a:cubicBezTo>
                      <a:lnTo>
                        <a:pt x="548888" y="77547"/>
                      </a:lnTo>
                      <a:cubicBezTo>
                        <a:pt x="548460" y="77998"/>
                        <a:pt x="547835" y="78218"/>
                        <a:pt x="547210" y="78137"/>
                      </a:cubicBezTo>
                      <a:cubicBezTo>
                        <a:pt x="546597" y="78056"/>
                        <a:pt x="546042" y="77698"/>
                        <a:pt x="545729" y="77165"/>
                      </a:cubicBezTo>
                      <a:lnTo>
                        <a:pt x="545579" y="76922"/>
                      </a:lnTo>
                      <a:cubicBezTo>
                        <a:pt x="545371" y="76899"/>
                        <a:pt x="545139" y="76830"/>
                        <a:pt x="544943" y="76737"/>
                      </a:cubicBezTo>
                      <a:lnTo>
                        <a:pt x="544804" y="76749"/>
                      </a:lnTo>
                      <a:lnTo>
                        <a:pt x="544746" y="76737"/>
                      </a:lnTo>
                      <a:lnTo>
                        <a:pt x="544746" y="77084"/>
                      </a:lnTo>
                      <a:cubicBezTo>
                        <a:pt x="544735" y="77790"/>
                        <a:pt x="544318" y="78450"/>
                        <a:pt x="543693" y="78785"/>
                      </a:cubicBezTo>
                      <a:cubicBezTo>
                        <a:pt x="543068" y="79132"/>
                        <a:pt x="542293" y="79109"/>
                        <a:pt x="541692" y="78716"/>
                      </a:cubicBezTo>
                      <a:lnTo>
                        <a:pt x="541252" y="78450"/>
                      </a:lnTo>
                      <a:lnTo>
                        <a:pt x="541217" y="78426"/>
                      </a:lnTo>
                      <a:lnTo>
                        <a:pt x="540963" y="78542"/>
                      </a:lnTo>
                      <a:cubicBezTo>
                        <a:pt x="540674" y="78681"/>
                        <a:pt x="540350" y="78727"/>
                        <a:pt x="540037" y="78716"/>
                      </a:cubicBezTo>
                      <a:lnTo>
                        <a:pt x="539505" y="78693"/>
                      </a:lnTo>
                      <a:cubicBezTo>
                        <a:pt x="539331" y="78681"/>
                        <a:pt x="539169" y="78658"/>
                        <a:pt x="539008" y="78600"/>
                      </a:cubicBezTo>
                      <a:lnTo>
                        <a:pt x="538498" y="78438"/>
                      </a:lnTo>
                      <a:cubicBezTo>
                        <a:pt x="538336" y="78380"/>
                        <a:pt x="538174" y="78322"/>
                        <a:pt x="538047" y="78230"/>
                      </a:cubicBezTo>
                      <a:lnTo>
                        <a:pt x="537596" y="77964"/>
                      </a:lnTo>
                      <a:cubicBezTo>
                        <a:pt x="536971" y="77559"/>
                        <a:pt x="536601" y="76865"/>
                        <a:pt x="536647" y="76136"/>
                      </a:cubicBezTo>
                      <a:cubicBezTo>
                        <a:pt x="536647" y="76136"/>
                        <a:pt x="536670" y="75615"/>
                        <a:pt x="536670" y="75650"/>
                      </a:cubicBezTo>
                      <a:lnTo>
                        <a:pt x="536694" y="75210"/>
                      </a:lnTo>
                      <a:lnTo>
                        <a:pt x="536670" y="74759"/>
                      </a:lnTo>
                      <a:cubicBezTo>
                        <a:pt x="536670" y="74585"/>
                        <a:pt x="536682" y="74412"/>
                        <a:pt x="536728" y="74238"/>
                      </a:cubicBezTo>
                      <a:lnTo>
                        <a:pt x="536740" y="74146"/>
                      </a:lnTo>
                      <a:lnTo>
                        <a:pt x="536705" y="74065"/>
                      </a:lnTo>
                      <a:cubicBezTo>
                        <a:pt x="536647" y="73961"/>
                        <a:pt x="536613" y="73856"/>
                        <a:pt x="536589" y="73741"/>
                      </a:cubicBezTo>
                      <a:lnTo>
                        <a:pt x="536127" y="73880"/>
                      </a:lnTo>
                      <a:lnTo>
                        <a:pt x="535259" y="73995"/>
                      </a:lnTo>
                      <a:lnTo>
                        <a:pt x="534414" y="73984"/>
                      </a:lnTo>
                      <a:lnTo>
                        <a:pt x="533570" y="73833"/>
                      </a:lnTo>
                      <a:lnTo>
                        <a:pt x="532737" y="73521"/>
                      </a:lnTo>
                      <a:cubicBezTo>
                        <a:pt x="532019" y="73209"/>
                        <a:pt x="531534" y="72514"/>
                        <a:pt x="531510" y="71728"/>
                      </a:cubicBezTo>
                      <a:lnTo>
                        <a:pt x="531499" y="71635"/>
                      </a:lnTo>
                      <a:lnTo>
                        <a:pt x="531059" y="71739"/>
                      </a:lnTo>
                      <a:lnTo>
                        <a:pt x="530226" y="71809"/>
                      </a:lnTo>
                      <a:lnTo>
                        <a:pt x="529463" y="71785"/>
                      </a:lnTo>
                      <a:lnTo>
                        <a:pt x="529532" y="71797"/>
                      </a:lnTo>
                      <a:cubicBezTo>
                        <a:pt x="529532" y="71797"/>
                        <a:pt x="529000" y="71785"/>
                        <a:pt x="529034" y="71785"/>
                      </a:cubicBezTo>
                      <a:lnTo>
                        <a:pt x="528803" y="71785"/>
                      </a:lnTo>
                      <a:lnTo>
                        <a:pt x="528653" y="71820"/>
                      </a:lnTo>
                      <a:lnTo>
                        <a:pt x="528340" y="71936"/>
                      </a:lnTo>
                      <a:lnTo>
                        <a:pt x="527970" y="72144"/>
                      </a:lnTo>
                      <a:cubicBezTo>
                        <a:pt x="527091" y="72630"/>
                        <a:pt x="525968" y="72376"/>
                        <a:pt x="525378" y="71542"/>
                      </a:cubicBezTo>
                      <a:cubicBezTo>
                        <a:pt x="525147" y="71716"/>
                        <a:pt x="524893" y="71820"/>
                        <a:pt x="524615" y="71890"/>
                      </a:cubicBezTo>
                      <a:lnTo>
                        <a:pt x="524175" y="71971"/>
                      </a:lnTo>
                      <a:lnTo>
                        <a:pt x="523747" y="72109"/>
                      </a:lnTo>
                      <a:lnTo>
                        <a:pt x="523828" y="72086"/>
                      </a:lnTo>
                      <a:lnTo>
                        <a:pt x="522706" y="72445"/>
                      </a:lnTo>
                      <a:cubicBezTo>
                        <a:pt x="522336" y="72549"/>
                        <a:pt x="521931" y="72549"/>
                        <a:pt x="521572" y="72433"/>
                      </a:cubicBezTo>
                      <a:lnTo>
                        <a:pt x="521109" y="72283"/>
                      </a:lnTo>
                      <a:cubicBezTo>
                        <a:pt x="520936" y="72225"/>
                        <a:pt x="520774" y="72167"/>
                        <a:pt x="520612" y="72075"/>
                      </a:cubicBezTo>
                      <a:lnTo>
                        <a:pt x="520334" y="71890"/>
                      </a:lnTo>
                      <a:lnTo>
                        <a:pt x="520149" y="72052"/>
                      </a:lnTo>
                      <a:lnTo>
                        <a:pt x="520299" y="72341"/>
                      </a:lnTo>
                      <a:lnTo>
                        <a:pt x="520577" y="73104"/>
                      </a:lnTo>
                      <a:lnTo>
                        <a:pt x="520739" y="73984"/>
                      </a:lnTo>
                      <a:cubicBezTo>
                        <a:pt x="520843" y="74678"/>
                        <a:pt x="520589" y="75360"/>
                        <a:pt x="520056" y="75812"/>
                      </a:cubicBezTo>
                      <a:cubicBezTo>
                        <a:pt x="519524" y="76251"/>
                        <a:pt x="518795" y="76402"/>
                        <a:pt x="518147" y="76182"/>
                      </a:cubicBezTo>
                      <a:lnTo>
                        <a:pt x="517731" y="76043"/>
                      </a:lnTo>
                      <a:cubicBezTo>
                        <a:pt x="517580" y="75985"/>
                        <a:pt x="517418" y="75927"/>
                        <a:pt x="517291" y="75846"/>
                      </a:cubicBezTo>
                      <a:lnTo>
                        <a:pt x="516620" y="75418"/>
                      </a:lnTo>
                      <a:cubicBezTo>
                        <a:pt x="516620" y="75418"/>
                        <a:pt x="516204" y="75071"/>
                        <a:pt x="516215" y="75083"/>
                      </a:cubicBezTo>
                      <a:lnTo>
                        <a:pt x="516157" y="75025"/>
                      </a:lnTo>
                      <a:lnTo>
                        <a:pt x="515810" y="75465"/>
                      </a:lnTo>
                      <a:cubicBezTo>
                        <a:pt x="515614" y="75696"/>
                        <a:pt x="515359" y="75881"/>
                        <a:pt x="515093" y="76008"/>
                      </a:cubicBezTo>
                      <a:lnTo>
                        <a:pt x="514607" y="76217"/>
                      </a:lnTo>
                      <a:lnTo>
                        <a:pt x="513855" y="76460"/>
                      </a:lnTo>
                      <a:cubicBezTo>
                        <a:pt x="513450" y="76575"/>
                        <a:pt x="513034" y="76564"/>
                        <a:pt x="512652" y="76448"/>
                      </a:cubicBezTo>
                      <a:lnTo>
                        <a:pt x="511853" y="76159"/>
                      </a:lnTo>
                      <a:lnTo>
                        <a:pt x="510812" y="75580"/>
                      </a:lnTo>
                      <a:lnTo>
                        <a:pt x="510361" y="75233"/>
                      </a:lnTo>
                      <a:lnTo>
                        <a:pt x="510049" y="75083"/>
                      </a:lnTo>
                      <a:lnTo>
                        <a:pt x="509030" y="74423"/>
                      </a:lnTo>
                      <a:lnTo>
                        <a:pt x="508637" y="74227"/>
                      </a:lnTo>
                      <a:lnTo>
                        <a:pt x="508047" y="73880"/>
                      </a:lnTo>
                      <a:lnTo>
                        <a:pt x="507434" y="73417"/>
                      </a:lnTo>
                      <a:cubicBezTo>
                        <a:pt x="507260" y="73266"/>
                        <a:pt x="507098" y="73093"/>
                        <a:pt x="506983" y="72908"/>
                      </a:cubicBezTo>
                      <a:lnTo>
                        <a:pt x="506740" y="72514"/>
                      </a:lnTo>
                      <a:lnTo>
                        <a:pt x="506531" y="72237"/>
                      </a:lnTo>
                      <a:lnTo>
                        <a:pt x="506335" y="72005"/>
                      </a:lnTo>
                      <a:lnTo>
                        <a:pt x="506184" y="71890"/>
                      </a:lnTo>
                      <a:lnTo>
                        <a:pt x="505398" y="71462"/>
                      </a:lnTo>
                      <a:lnTo>
                        <a:pt x="504773" y="71022"/>
                      </a:lnTo>
                      <a:cubicBezTo>
                        <a:pt x="504611" y="70918"/>
                        <a:pt x="504484" y="70779"/>
                        <a:pt x="504356" y="70628"/>
                      </a:cubicBezTo>
                      <a:lnTo>
                        <a:pt x="504067" y="70258"/>
                      </a:lnTo>
                      <a:lnTo>
                        <a:pt x="503836" y="70004"/>
                      </a:lnTo>
                      <a:lnTo>
                        <a:pt x="503523" y="69726"/>
                      </a:lnTo>
                      <a:cubicBezTo>
                        <a:pt x="503373" y="69610"/>
                        <a:pt x="503246" y="69460"/>
                        <a:pt x="503153" y="69298"/>
                      </a:cubicBezTo>
                      <a:lnTo>
                        <a:pt x="502875" y="68858"/>
                      </a:lnTo>
                      <a:lnTo>
                        <a:pt x="502586" y="68176"/>
                      </a:lnTo>
                      <a:lnTo>
                        <a:pt x="502089" y="67239"/>
                      </a:lnTo>
                      <a:cubicBezTo>
                        <a:pt x="501985" y="67053"/>
                        <a:pt x="501927" y="66845"/>
                        <a:pt x="501892" y="66637"/>
                      </a:cubicBezTo>
                      <a:cubicBezTo>
                        <a:pt x="501892" y="66637"/>
                        <a:pt x="501811" y="66116"/>
                        <a:pt x="501823" y="66128"/>
                      </a:cubicBezTo>
                      <a:lnTo>
                        <a:pt x="501718" y="65503"/>
                      </a:lnTo>
                      <a:lnTo>
                        <a:pt x="501545" y="65318"/>
                      </a:lnTo>
                      <a:cubicBezTo>
                        <a:pt x="501371" y="65144"/>
                        <a:pt x="501233" y="64913"/>
                        <a:pt x="501128" y="64693"/>
                      </a:cubicBezTo>
                      <a:lnTo>
                        <a:pt x="500955" y="64254"/>
                      </a:lnTo>
                      <a:lnTo>
                        <a:pt x="500758" y="63825"/>
                      </a:lnTo>
                      <a:lnTo>
                        <a:pt x="500492" y="62969"/>
                      </a:lnTo>
                      <a:cubicBezTo>
                        <a:pt x="500434" y="62773"/>
                        <a:pt x="500423" y="62553"/>
                        <a:pt x="500423" y="62345"/>
                      </a:cubicBezTo>
                      <a:lnTo>
                        <a:pt x="500457" y="61835"/>
                      </a:lnTo>
                      <a:lnTo>
                        <a:pt x="500457" y="61083"/>
                      </a:lnTo>
                      <a:lnTo>
                        <a:pt x="500261" y="60146"/>
                      </a:lnTo>
                      <a:lnTo>
                        <a:pt x="500191" y="59510"/>
                      </a:lnTo>
                      <a:lnTo>
                        <a:pt x="500157" y="59186"/>
                      </a:lnTo>
                      <a:lnTo>
                        <a:pt x="500087" y="58978"/>
                      </a:lnTo>
                      <a:lnTo>
                        <a:pt x="499937" y="58665"/>
                      </a:lnTo>
                      <a:lnTo>
                        <a:pt x="499786" y="58399"/>
                      </a:lnTo>
                      <a:lnTo>
                        <a:pt x="499555" y="58122"/>
                      </a:lnTo>
                      <a:lnTo>
                        <a:pt x="499162" y="57578"/>
                      </a:lnTo>
                      <a:cubicBezTo>
                        <a:pt x="499081" y="57462"/>
                        <a:pt x="499011" y="57335"/>
                        <a:pt x="498965" y="57208"/>
                      </a:cubicBezTo>
                      <a:lnTo>
                        <a:pt x="498768" y="56710"/>
                      </a:lnTo>
                      <a:cubicBezTo>
                        <a:pt x="498502" y="56097"/>
                        <a:pt x="498572" y="55368"/>
                        <a:pt x="498953" y="54813"/>
                      </a:cubicBezTo>
                      <a:lnTo>
                        <a:pt x="499439" y="54107"/>
                      </a:lnTo>
                      <a:lnTo>
                        <a:pt x="499520" y="53910"/>
                      </a:lnTo>
                      <a:lnTo>
                        <a:pt x="499636" y="53517"/>
                      </a:lnTo>
                      <a:lnTo>
                        <a:pt x="499833" y="52765"/>
                      </a:lnTo>
                      <a:lnTo>
                        <a:pt x="499833" y="52626"/>
                      </a:lnTo>
                      <a:lnTo>
                        <a:pt x="499809" y="52429"/>
                      </a:lnTo>
                      <a:lnTo>
                        <a:pt x="499752" y="52291"/>
                      </a:lnTo>
                      <a:lnTo>
                        <a:pt x="499590" y="52013"/>
                      </a:lnTo>
                      <a:cubicBezTo>
                        <a:pt x="499497" y="51839"/>
                        <a:pt x="499416" y="51666"/>
                        <a:pt x="499381" y="51481"/>
                      </a:cubicBezTo>
                      <a:lnTo>
                        <a:pt x="499243" y="50960"/>
                      </a:lnTo>
                      <a:cubicBezTo>
                        <a:pt x="499208" y="50752"/>
                        <a:pt x="499173" y="50532"/>
                        <a:pt x="499208" y="50324"/>
                      </a:cubicBezTo>
                      <a:lnTo>
                        <a:pt x="499243" y="49791"/>
                      </a:lnTo>
                      <a:cubicBezTo>
                        <a:pt x="499254" y="49618"/>
                        <a:pt x="499300" y="49444"/>
                        <a:pt x="499358" y="49271"/>
                      </a:cubicBezTo>
                      <a:lnTo>
                        <a:pt x="499532" y="48785"/>
                      </a:lnTo>
                      <a:cubicBezTo>
                        <a:pt x="499590" y="48623"/>
                        <a:pt x="499671" y="48461"/>
                        <a:pt x="499763" y="48334"/>
                      </a:cubicBezTo>
                      <a:lnTo>
                        <a:pt x="499786" y="48311"/>
                      </a:lnTo>
                      <a:lnTo>
                        <a:pt x="499786" y="48299"/>
                      </a:lnTo>
                      <a:lnTo>
                        <a:pt x="499775" y="48264"/>
                      </a:lnTo>
                      <a:lnTo>
                        <a:pt x="499532" y="48125"/>
                      </a:lnTo>
                      <a:cubicBezTo>
                        <a:pt x="499335" y="48010"/>
                        <a:pt x="499162" y="47871"/>
                        <a:pt x="499011" y="47697"/>
                      </a:cubicBezTo>
                      <a:lnTo>
                        <a:pt x="498942" y="47616"/>
                      </a:lnTo>
                      <a:cubicBezTo>
                        <a:pt x="498537" y="47709"/>
                        <a:pt x="498109" y="47686"/>
                        <a:pt x="497715" y="47524"/>
                      </a:cubicBezTo>
                      <a:lnTo>
                        <a:pt x="497438" y="47420"/>
                      </a:lnTo>
                      <a:lnTo>
                        <a:pt x="496582" y="47281"/>
                      </a:lnTo>
                      <a:cubicBezTo>
                        <a:pt x="496316" y="47223"/>
                        <a:pt x="496049" y="47119"/>
                        <a:pt x="495806" y="46957"/>
                      </a:cubicBezTo>
                      <a:lnTo>
                        <a:pt x="495668" y="46864"/>
                      </a:lnTo>
                      <a:lnTo>
                        <a:pt x="494962" y="46702"/>
                      </a:lnTo>
                      <a:cubicBezTo>
                        <a:pt x="494811" y="46668"/>
                        <a:pt x="494684" y="46610"/>
                        <a:pt x="494557" y="46540"/>
                      </a:cubicBezTo>
                      <a:lnTo>
                        <a:pt x="494071" y="46297"/>
                      </a:lnTo>
                      <a:cubicBezTo>
                        <a:pt x="494013" y="46274"/>
                        <a:pt x="493955" y="46240"/>
                        <a:pt x="493897" y="46205"/>
                      </a:cubicBezTo>
                      <a:lnTo>
                        <a:pt x="493863" y="46205"/>
                      </a:lnTo>
                      <a:cubicBezTo>
                        <a:pt x="493354" y="46286"/>
                        <a:pt x="492833" y="46182"/>
                        <a:pt x="492417" y="45881"/>
                      </a:cubicBezTo>
                      <a:lnTo>
                        <a:pt x="492081" y="45650"/>
                      </a:lnTo>
                      <a:lnTo>
                        <a:pt x="491907" y="45557"/>
                      </a:lnTo>
                      <a:lnTo>
                        <a:pt x="491584" y="45476"/>
                      </a:lnTo>
                      <a:lnTo>
                        <a:pt x="490623" y="45059"/>
                      </a:lnTo>
                      <a:lnTo>
                        <a:pt x="489617" y="44458"/>
                      </a:lnTo>
                      <a:lnTo>
                        <a:pt x="489559" y="44458"/>
                      </a:lnTo>
                      <a:cubicBezTo>
                        <a:pt x="489397" y="44446"/>
                        <a:pt x="489246" y="44400"/>
                        <a:pt x="489108" y="44365"/>
                      </a:cubicBezTo>
                      <a:lnTo>
                        <a:pt x="488622" y="44215"/>
                      </a:lnTo>
                      <a:cubicBezTo>
                        <a:pt x="488309" y="44111"/>
                        <a:pt x="488032" y="43937"/>
                        <a:pt x="487800" y="43706"/>
                      </a:cubicBezTo>
                      <a:lnTo>
                        <a:pt x="487766" y="43683"/>
                      </a:lnTo>
                      <a:lnTo>
                        <a:pt x="487742" y="43671"/>
                      </a:lnTo>
                      <a:lnTo>
                        <a:pt x="487071" y="43393"/>
                      </a:lnTo>
                      <a:cubicBezTo>
                        <a:pt x="486840" y="43289"/>
                        <a:pt x="486632" y="43139"/>
                        <a:pt x="486447" y="42965"/>
                      </a:cubicBezTo>
                      <a:lnTo>
                        <a:pt x="486076" y="42572"/>
                      </a:lnTo>
                      <a:cubicBezTo>
                        <a:pt x="485984" y="42468"/>
                        <a:pt x="485891" y="42364"/>
                        <a:pt x="485810" y="42237"/>
                      </a:cubicBezTo>
                      <a:lnTo>
                        <a:pt x="485533" y="41785"/>
                      </a:lnTo>
                      <a:lnTo>
                        <a:pt x="484943" y="40767"/>
                      </a:lnTo>
                      <a:cubicBezTo>
                        <a:pt x="484781" y="40489"/>
                        <a:pt x="484700" y="40166"/>
                        <a:pt x="484688" y="39842"/>
                      </a:cubicBezTo>
                      <a:lnTo>
                        <a:pt x="484676" y="39356"/>
                      </a:lnTo>
                      <a:lnTo>
                        <a:pt x="484665" y="39090"/>
                      </a:lnTo>
                      <a:lnTo>
                        <a:pt x="484607" y="38951"/>
                      </a:lnTo>
                      <a:lnTo>
                        <a:pt x="484457" y="38615"/>
                      </a:lnTo>
                      <a:cubicBezTo>
                        <a:pt x="484098" y="37875"/>
                        <a:pt x="484225" y="36995"/>
                        <a:pt x="484781" y="36394"/>
                      </a:cubicBezTo>
                      <a:lnTo>
                        <a:pt x="485151" y="35989"/>
                      </a:lnTo>
                      <a:cubicBezTo>
                        <a:pt x="485359" y="35746"/>
                        <a:pt x="485660" y="35561"/>
                        <a:pt x="485972" y="35457"/>
                      </a:cubicBezTo>
                      <a:lnTo>
                        <a:pt x="486400" y="35306"/>
                      </a:lnTo>
                      <a:cubicBezTo>
                        <a:pt x="486817" y="35156"/>
                        <a:pt x="487256" y="35156"/>
                        <a:pt x="487685" y="35295"/>
                      </a:cubicBezTo>
                      <a:lnTo>
                        <a:pt x="488483" y="35572"/>
                      </a:lnTo>
                      <a:lnTo>
                        <a:pt x="488761" y="35596"/>
                      </a:lnTo>
                      <a:lnTo>
                        <a:pt x="489536" y="35746"/>
                      </a:lnTo>
                      <a:lnTo>
                        <a:pt x="489848" y="35850"/>
                      </a:lnTo>
                      <a:lnTo>
                        <a:pt x="489964" y="35838"/>
                      </a:lnTo>
                      <a:cubicBezTo>
                        <a:pt x="490114" y="35827"/>
                        <a:pt x="490241" y="35838"/>
                        <a:pt x="490392" y="35850"/>
                      </a:cubicBezTo>
                      <a:lnTo>
                        <a:pt x="490577" y="35862"/>
                      </a:lnTo>
                      <a:lnTo>
                        <a:pt x="490635" y="35838"/>
                      </a:lnTo>
                      <a:cubicBezTo>
                        <a:pt x="490947" y="35665"/>
                        <a:pt x="491294" y="35584"/>
                        <a:pt x="491641" y="35596"/>
                      </a:cubicBezTo>
                      <a:lnTo>
                        <a:pt x="492174" y="35607"/>
                      </a:lnTo>
                      <a:lnTo>
                        <a:pt x="492856" y="35677"/>
                      </a:lnTo>
                      <a:lnTo>
                        <a:pt x="493400" y="35480"/>
                      </a:lnTo>
                      <a:lnTo>
                        <a:pt x="493666" y="35364"/>
                      </a:lnTo>
                      <a:lnTo>
                        <a:pt x="493990" y="35156"/>
                      </a:lnTo>
                      <a:cubicBezTo>
                        <a:pt x="494140" y="35052"/>
                        <a:pt x="494314" y="34971"/>
                        <a:pt x="494487" y="34913"/>
                      </a:cubicBezTo>
                      <a:lnTo>
                        <a:pt x="494985" y="34751"/>
                      </a:lnTo>
                      <a:lnTo>
                        <a:pt x="495436" y="34647"/>
                      </a:lnTo>
                      <a:lnTo>
                        <a:pt x="495529" y="34589"/>
                      </a:lnTo>
                      <a:lnTo>
                        <a:pt x="495841" y="34358"/>
                      </a:lnTo>
                      <a:cubicBezTo>
                        <a:pt x="496003" y="34253"/>
                        <a:pt x="496165" y="34161"/>
                        <a:pt x="496339" y="34091"/>
                      </a:cubicBezTo>
                      <a:lnTo>
                        <a:pt x="496686" y="33953"/>
                      </a:lnTo>
                      <a:lnTo>
                        <a:pt x="496859" y="33860"/>
                      </a:lnTo>
                      <a:lnTo>
                        <a:pt x="497056" y="33698"/>
                      </a:lnTo>
                      <a:lnTo>
                        <a:pt x="497310" y="33444"/>
                      </a:lnTo>
                      <a:lnTo>
                        <a:pt x="497588" y="33108"/>
                      </a:lnTo>
                      <a:cubicBezTo>
                        <a:pt x="497785" y="32865"/>
                        <a:pt x="498039" y="32668"/>
                        <a:pt x="498340" y="32541"/>
                      </a:cubicBezTo>
                      <a:cubicBezTo>
                        <a:pt x="498340" y="32541"/>
                        <a:pt x="498838" y="32333"/>
                        <a:pt x="498803" y="32344"/>
                      </a:cubicBezTo>
                      <a:cubicBezTo>
                        <a:pt x="498803" y="32344"/>
                        <a:pt x="499300" y="32136"/>
                        <a:pt x="499266" y="32136"/>
                      </a:cubicBezTo>
                      <a:lnTo>
                        <a:pt x="499763" y="31928"/>
                      </a:lnTo>
                      <a:cubicBezTo>
                        <a:pt x="499914" y="31859"/>
                        <a:pt x="500076" y="31812"/>
                        <a:pt x="500226" y="31778"/>
                      </a:cubicBezTo>
                      <a:lnTo>
                        <a:pt x="500712" y="31685"/>
                      </a:lnTo>
                      <a:lnTo>
                        <a:pt x="500897" y="31650"/>
                      </a:lnTo>
                      <a:lnTo>
                        <a:pt x="501128" y="31511"/>
                      </a:lnTo>
                      <a:cubicBezTo>
                        <a:pt x="501314" y="31419"/>
                        <a:pt x="501522" y="31338"/>
                        <a:pt x="501719" y="31303"/>
                      </a:cubicBezTo>
                      <a:lnTo>
                        <a:pt x="501857" y="31060"/>
                      </a:lnTo>
                      <a:cubicBezTo>
                        <a:pt x="501950" y="30875"/>
                        <a:pt x="502066" y="30702"/>
                        <a:pt x="502228" y="30551"/>
                      </a:cubicBezTo>
                      <a:lnTo>
                        <a:pt x="502598" y="30181"/>
                      </a:lnTo>
                      <a:cubicBezTo>
                        <a:pt x="502910" y="29892"/>
                        <a:pt x="503280" y="29683"/>
                        <a:pt x="503709" y="29614"/>
                      </a:cubicBezTo>
                      <a:lnTo>
                        <a:pt x="503951" y="29579"/>
                      </a:lnTo>
                      <a:lnTo>
                        <a:pt x="504160" y="29487"/>
                      </a:lnTo>
                      <a:lnTo>
                        <a:pt x="504646" y="29278"/>
                      </a:lnTo>
                      <a:lnTo>
                        <a:pt x="504657" y="29278"/>
                      </a:lnTo>
                      <a:lnTo>
                        <a:pt x="504634" y="29012"/>
                      </a:lnTo>
                      <a:lnTo>
                        <a:pt x="504542" y="28920"/>
                      </a:lnTo>
                      <a:cubicBezTo>
                        <a:pt x="504403" y="28804"/>
                        <a:pt x="504299" y="28677"/>
                        <a:pt x="504206" y="28526"/>
                      </a:cubicBezTo>
                      <a:lnTo>
                        <a:pt x="503928" y="28087"/>
                      </a:lnTo>
                      <a:lnTo>
                        <a:pt x="503558" y="27346"/>
                      </a:lnTo>
                      <a:lnTo>
                        <a:pt x="503304" y="26629"/>
                      </a:lnTo>
                      <a:cubicBezTo>
                        <a:pt x="503223" y="26386"/>
                        <a:pt x="503188" y="26120"/>
                        <a:pt x="503211" y="25854"/>
                      </a:cubicBezTo>
                      <a:lnTo>
                        <a:pt x="503292" y="24894"/>
                      </a:lnTo>
                      <a:lnTo>
                        <a:pt x="503280" y="24500"/>
                      </a:lnTo>
                      <a:lnTo>
                        <a:pt x="503315" y="23505"/>
                      </a:lnTo>
                      <a:lnTo>
                        <a:pt x="503512" y="22487"/>
                      </a:lnTo>
                      <a:cubicBezTo>
                        <a:pt x="503327" y="22233"/>
                        <a:pt x="503223" y="21920"/>
                        <a:pt x="503176" y="21608"/>
                      </a:cubicBezTo>
                      <a:lnTo>
                        <a:pt x="503095" y="20809"/>
                      </a:lnTo>
                      <a:lnTo>
                        <a:pt x="503130" y="19942"/>
                      </a:lnTo>
                      <a:lnTo>
                        <a:pt x="503327" y="18889"/>
                      </a:lnTo>
                      <a:cubicBezTo>
                        <a:pt x="503350" y="18727"/>
                        <a:pt x="503408" y="18565"/>
                        <a:pt x="503477" y="18426"/>
                      </a:cubicBezTo>
                      <a:lnTo>
                        <a:pt x="503709" y="17940"/>
                      </a:lnTo>
                      <a:lnTo>
                        <a:pt x="504125" y="17258"/>
                      </a:lnTo>
                      <a:lnTo>
                        <a:pt x="504414" y="16899"/>
                      </a:lnTo>
                      <a:cubicBezTo>
                        <a:pt x="504403" y="16841"/>
                        <a:pt x="504391" y="16795"/>
                        <a:pt x="504391" y="16737"/>
                      </a:cubicBezTo>
                      <a:lnTo>
                        <a:pt x="504333" y="16216"/>
                      </a:lnTo>
                      <a:cubicBezTo>
                        <a:pt x="504310" y="15881"/>
                        <a:pt x="504345" y="15545"/>
                        <a:pt x="504484" y="15221"/>
                      </a:cubicBezTo>
                      <a:lnTo>
                        <a:pt x="504680" y="14759"/>
                      </a:lnTo>
                      <a:cubicBezTo>
                        <a:pt x="504750" y="14585"/>
                        <a:pt x="504842" y="14435"/>
                        <a:pt x="504958" y="14296"/>
                      </a:cubicBezTo>
                      <a:lnTo>
                        <a:pt x="505294" y="13879"/>
                      </a:lnTo>
                      <a:lnTo>
                        <a:pt x="505699" y="13440"/>
                      </a:lnTo>
                      <a:lnTo>
                        <a:pt x="505907" y="13162"/>
                      </a:lnTo>
                      <a:lnTo>
                        <a:pt x="505941" y="13104"/>
                      </a:lnTo>
                      <a:lnTo>
                        <a:pt x="505930" y="13046"/>
                      </a:lnTo>
                      <a:lnTo>
                        <a:pt x="505756" y="12641"/>
                      </a:lnTo>
                      <a:cubicBezTo>
                        <a:pt x="505687" y="12491"/>
                        <a:pt x="505641" y="12317"/>
                        <a:pt x="505606" y="12144"/>
                      </a:cubicBezTo>
                      <a:lnTo>
                        <a:pt x="505502" y="11369"/>
                      </a:lnTo>
                      <a:lnTo>
                        <a:pt x="505502" y="10836"/>
                      </a:lnTo>
                      <a:lnTo>
                        <a:pt x="505479" y="9795"/>
                      </a:lnTo>
                      <a:lnTo>
                        <a:pt x="505456" y="9332"/>
                      </a:lnTo>
                      <a:lnTo>
                        <a:pt x="505432" y="8835"/>
                      </a:lnTo>
                      <a:lnTo>
                        <a:pt x="505375" y="8395"/>
                      </a:lnTo>
                      <a:lnTo>
                        <a:pt x="505305" y="7979"/>
                      </a:lnTo>
                      <a:lnTo>
                        <a:pt x="505247" y="7736"/>
                      </a:lnTo>
                      <a:lnTo>
                        <a:pt x="505108" y="7470"/>
                      </a:lnTo>
                      <a:lnTo>
                        <a:pt x="504865" y="7007"/>
                      </a:lnTo>
                      <a:lnTo>
                        <a:pt x="504657" y="6417"/>
                      </a:lnTo>
                      <a:lnTo>
                        <a:pt x="504507" y="6394"/>
                      </a:lnTo>
                      <a:lnTo>
                        <a:pt x="504044" y="6313"/>
                      </a:lnTo>
                      <a:lnTo>
                        <a:pt x="503593" y="6255"/>
                      </a:lnTo>
                      <a:lnTo>
                        <a:pt x="503095" y="6220"/>
                      </a:lnTo>
                      <a:cubicBezTo>
                        <a:pt x="502841" y="6209"/>
                        <a:pt x="502609" y="6139"/>
                        <a:pt x="502390" y="6035"/>
                      </a:cubicBezTo>
                      <a:lnTo>
                        <a:pt x="501881" y="5792"/>
                      </a:lnTo>
                      <a:lnTo>
                        <a:pt x="501545" y="5827"/>
                      </a:lnTo>
                      <a:lnTo>
                        <a:pt x="501094" y="5919"/>
                      </a:lnTo>
                      <a:lnTo>
                        <a:pt x="500226" y="5977"/>
                      </a:lnTo>
                      <a:lnTo>
                        <a:pt x="500295" y="5977"/>
                      </a:lnTo>
                      <a:lnTo>
                        <a:pt x="499844" y="6000"/>
                      </a:lnTo>
                      <a:lnTo>
                        <a:pt x="499393" y="6058"/>
                      </a:lnTo>
                      <a:cubicBezTo>
                        <a:pt x="499231" y="6081"/>
                        <a:pt x="499069" y="6081"/>
                        <a:pt x="498907" y="6070"/>
                      </a:cubicBezTo>
                      <a:lnTo>
                        <a:pt x="498375" y="6012"/>
                      </a:lnTo>
                      <a:cubicBezTo>
                        <a:pt x="497935" y="5977"/>
                        <a:pt x="497519" y="5769"/>
                        <a:pt x="497195" y="5480"/>
                      </a:cubicBezTo>
                      <a:lnTo>
                        <a:pt x="496848" y="5144"/>
                      </a:lnTo>
                      <a:lnTo>
                        <a:pt x="496524" y="4878"/>
                      </a:lnTo>
                      <a:lnTo>
                        <a:pt x="496281" y="4693"/>
                      </a:lnTo>
                      <a:lnTo>
                        <a:pt x="495459" y="4288"/>
                      </a:lnTo>
                      <a:lnTo>
                        <a:pt x="495054" y="4045"/>
                      </a:lnTo>
                      <a:lnTo>
                        <a:pt x="494858" y="3976"/>
                      </a:lnTo>
                      <a:lnTo>
                        <a:pt x="494626" y="3918"/>
                      </a:lnTo>
                      <a:lnTo>
                        <a:pt x="494291" y="3906"/>
                      </a:lnTo>
                      <a:cubicBezTo>
                        <a:pt x="494291" y="3906"/>
                        <a:pt x="493759" y="3895"/>
                        <a:pt x="493759" y="3895"/>
                      </a:cubicBezTo>
                      <a:lnTo>
                        <a:pt x="493226" y="3871"/>
                      </a:lnTo>
                      <a:lnTo>
                        <a:pt x="492590" y="3837"/>
                      </a:lnTo>
                      <a:close/>
                      <a:moveTo>
                        <a:pt x="476219" y="232069"/>
                      </a:moveTo>
                      <a:lnTo>
                        <a:pt x="476184" y="232162"/>
                      </a:lnTo>
                      <a:lnTo>
                        <a:pt x="476207" y="233284"/>
                      </a:lnTo>
                      <a:lnTo>
                        <a:pt x="476728" y="234025"/>
                      </a:lnTo>
                      <a:lnTo>
                        <a:pt x="476994" y="234349"/>
                      </a:lnTo>
                      <a:lnTo>
                        <a:pt x="478394" y="235968"/>
                      </a:lnTo>
                      <a:lnTo>
                        <a:pt x="478833" y="236628"/>
                      </a:lnTo>
                      <a:lnTo>
                        <a:pt x="480002" y="238525"/>
                      </a:lnTo>
                      <a:lnTo>
                        <a:pt x="480210" y="238965"/>
                      </a:lnTo>
                      <a:lnTo>
                        <a:pt x="479933" y="238167"/>
                      </a:lnTo>
                      <a:lnTo>
                        <a:pt x="478914" y="235077"/>
                      </a:lnTo>
                      <a:lnTo>
                        <a:pt x="478752" y="234302"/>
                      </a:lnTo>
                      <a:lnTo>
                        <a:pt x="478510" y="232139"/>
                      </a:lnTo>
                      <a:lnTo>
                        <a:pt x="478510" y="232116"/>
                      </a:lnTo>
                      <a:lnTo>
                        <a:pt x="478452" y="232046"/>
                      </a:lnTo>
                      <a:lnTo>
                        <a:pt x="477873" y="231896"/>
                      </a:lnTo>
                      <a:lnTo>
                        <a:pt x="477468" y="231838"/>
                      </a:lnTo>
                      <a:cubicBezTo>
                        <a:pt x="477468" y="231838"/>
                        <a:pt x="476936" y="231757"/>
                        <a:pt x="476936" y="231757"/>
                      </a:cubicBezTo>
                      <a:cubicBezTo>
                        <a:pt x="476936" y="231757"/>
                        <a:pt x="476404" y="231687"/>
                        <a:pt x="476427" y="231687"/>
                      </a:cubicBezTo>
                      <a:lnTo>
                        <a:pt x="476369" y="231687"/>
                      </a:lnTo>
                      <a:lnTo>
                        <a:pt x="476196" y="232081"/>
                      </a:lnTo>
                      <a:close/>
                      <a:moveTo>
                        <a:pt x="330650" y="23212"/>
                      </a:moveTo>
                      <a:lnTo>
                        <a:pt x="330708" y="23143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xmlns="" id="{84C4AC6E-FBC9-5C58-E61D-2C859D08A92D}"/>
                    </a:ext>
                  </a:extLst>
                </p:cNvPr>
                <p:cNvSpPr/>
                <p:nvPr/>
              </p:nvSpPr>
              <p:spPr>
                <a:xfrm>
                  <a:off x="908769" y="1822787"/>
                  <a:ext cx="383879" cy="281757"/>
                </a:xfrm>
                <a:custGeom>
                  <a:avLst/>
                  <a:gdLst>
                    <a:gd name="connsiteX0" fmla="*/ 158640 w 383879"/>
                    <a:gd name="connsiteY0" fmla="*/ 2512 h 281757"/>
                    <a:gd name="connsiteX1" fmla="*/ 158872 w 383879"/>
                    <a:gd name="connsiteY1" fmla="*/ 2258 h 281757"/>
                    <a:gd name="connsiteX2" fmla="*/ 160318 w 383879"/>
                    <a:gd name="connsiteY2" fmla="*/ 661 h 281757"/>
                    <a:gd name="connsiteX3" fmla="*/ 162701 w 383879"/>
                    <a:gd name="connsiteY3" fmla="*/ 221 h 281757"/>
                    <a:gd name="connsiteX4" fmla="*/ 163049 w 383879"/>
                    <a:gd name="connsiteY4" fmla="*/ 395 h 281757"/>
                    <a:gd name="connsiteX5" fmla="*/ 163939 w 383879"/>
                    <a:gd name="connsiteY5" fmla="*/ 1286 h 281757"/>
                    <a:gd name="connsiteX6" fmla="*/ 164553 w 383879"/>
                    <a:gd name="connsiteY6" fmla="*/ 1309 h 281757"/>
                    <a:gd name="connsiteX7" fmla="*/ 165594 w 383879"/>
                    <a:gd name="connsiteY7" fmla="*/ 1540 h 281757"/>
                    <a:gd name="connsiteX8" fmla="*/ 167063 w 383879"/>
                    <a:gd name="connsiteY8" fmla="*/ 2801 h 281757"/>
                    <a:gd name="connsiteX9" fmla="*/ 167237 w 383879"/>
                    <a:gd name="connsiteY9" fmla="*/ 3287 h 281757"/>
                    <a:gd name="connsiteX10" fmla="*/ 167433 w 383879"/>
                    <a:gd name="connsiteY10" fmla="*/ 3947 h 281757"/>
                    <a:gd name="connsiteX11" fmla="*/ 167445 w 383879"/>
                    <a:gd name="connsiteY11" fmla="*/ 4028 h 281757"/>
                    <a:gd name="connsiteX12" fmla="*/ 167989 w 383879"/>
                    <a:gd name="connsiteY12" fmla="*/ 4224 h 281757"/>
                    <a:gd name="connsiteX13" fmla="*/ 168961 w 383879"/>
                    <a:gd name="connsiteY13" fmla="*/ 5497 h 281757"/>
                    <a:gd name="connsiteX14" fmla="*/ 169076 w 383879"/>
                    <a:gd name="connsiteY14" fmla="*/ 5983 h 281757"/>
                    <a:gd name="connsiteX15" fmla="*/ 169215 w 383879"/>
                    <a:gd name="connsiteY15" fmla="*/ 6480 h 281757"/>
                    <a:gd name="connsiteX16" fmla="*/ 169354 w 383879"/>
                    <a:gd name="connsiteY16" fmla="*/ 6966 h 281757"/>
                    <a:gd name="connsiteX17" fmla="*/ 169504 w 383879"/>
                    <a:gd name="connsiteY17" fmla="*/ 7811 h 281757"/>
                    <a:gd name="connsiteX18" fmla="*/ 169504 w 383879"/>
                    <a:gd name="connsiteY18" fmla="*/ 7927 h 281757"/>
                    <a:gd name="connsiteX19" fmla="*/ 169736 w 383879"/>
                    <a:gd name="connsiteY19" fmla="*/ 8089 h 281757"/>
                    <a:gd name="connsiteX20" fmla="*/ 170187 w 383879"/>
                    <a:gd name="connsiteY20" fmla="*/ 8528 h 281757"/>
                    <a:gd name="connsiteX21" fmla="*/ 170476 w 383879"/>
                    <a:gd name="connsiteY21" fmla="*/ 8632 h 281757"/>
                    <a:gd name="connsiteX22" fmla="*/ 170962 w 383879"/>
                    <a:gd name="connsiteY22" fmla="*/ 8829 h 281757"/>
                    <a:gd name="connsiteX23" fmla="*/ 171656 w 383879"/>
                    <a:gd name="connsiteY23" fmla="*/ 9327 h 281757"/>
                    <a:gd name="connsiteX24" fmla="*/ 172003 w 383879"/>
                    <a:gd name="connsiteY24" fmla="*/ 9720 h 281757"/>
                    <a:gd name="connsiteX25" fmla="*/ 172501 w 383879"/>
                    <a:gd name="connsiteY25" fmla="*/ 10750 h 281757"/>
                    <a:gd name="connsiteX26" fmla="*/ 172582 w 383879"/>
                    <a:gd name="connsiteY26" fmla="*/ 11282 h 281757"/>
                    <a:gd name="connsiteX27" fmla="*/ 172582 w 383879"/>
                    <a:gd name="connsiteY27" fmla="*/ 11907 h 281757"/>
                    <a:gd name="connsiteX28" fmla="*/ 172501 w 383879"/>
                    <a:gd name="connsiteY28" fmla="*/ 12439 h 281757"/>
                    <a:gd name="connsiteX29" fmla="*/ 172443 w 383879"/>
                    <a:gd name="connsiteY29" fmla="*/ 12682 h 281757"/>
                    <a:gd name="connsiteX30" fmla="*/ 172906 w 383879"/>
                    <a:gd name="connsiteY30" fmla="*/ 13098 h 281757"/>
                    <a:gd name="connsiteX31" fmla="*/ 173450 w 383879"/>
                    <a:gd name="connsiteY31" fmla="*/ 13712 h 281757"/>
                    <a:gd name="connsiteX32" fmla="*/ 173380 w 383879"/>
                    <a:gd name="connsiteY32" fmla="*/ 13631 h 281757"/>
                    <a:gd name="connsiteX33" fmla="*/ 173704 w 383879"/>
                    <a:gd name="connsiteY33" fmla="*/ 13978 h 281757"/>
                    <a:gd name="connsiteX34" fmla="*/ 173843 w 383879"/>
                    <a:gd name="connsiteY34" fmla="*/ 14093 h 281757"/>
                    <a:gd name="connsiteX35" fmla="*/ 174005 w 383879"/>
                    <a:gd name="connsiteY35" fmla="*/ 14174 h 281757"/>
                    <a:gd name="connsiteX36" fmla="*/ 174317 w 383879"/>
                    <a:gd name="connsiteY36" fmla="*/ 14313 h 281757"/>
                    <a:gd name="connsiteX37" fmla="*/ 174433 w 383879"/>
                    <a:gd name="connsiteY37" fmla="*/ 14336 h 281757"/>
                    <a:gd name="connsiteX38" fmla="*/ 174607 w 383879"/>
                    <a:gd name="connsiteY38" fmla="*/ 14336 h 281757"/>
                    <a:gd name="connsiteX39" fmla="*/ 175058 w 383879"/>
                    <a:gd name="connsiteY39" fmla="*/ 14302 h 281757"/>
                    <a:gd name="connsiteX40" fmla="*/ 175798 w 383879"/>
                    <a:gd name="connsiteY40" fmla="*/ 14383 h 281757"/>
                    <a:gd name="connsiteX41" fmla="*/ 176759 w 383879"/>
                    <a:gd name="connsiteY41" fmla="*/ 14660 h 281757"/>
                    <a:gd name="connsiteX42" fmla="*/ 176932 w 383879"/>
                    <a:gd name="connsiteY42" fmla="*/ 14683 h 281757"/>
                    <a:gd name="connsiteX43" fmla="*/ 177210 w 383879"/>
                    <a:gd name="connsiteY43" fmla="*/ 14672 h 281757"/>
                    <a:gd name="connsiteX44" fmla="*/ 178078 w 383879"/>
                    <a:gd name="connsiteY44" fmla="*/ 14753 h 281757"/>
                    <a:gd name="connsiteX45" fmla="*/ 178934 w 383879"/>
                    <a:gd name="connsiteY45" fmla="*/ 15065 h 281757"/>
                    <a:gd name="connsiteX46" fmla="*/ 179362 w 383879"/>
                    <a:gd name="connsiteY46" fmla="*/ 15331 h 281757"/>
                    <a:gd name="connsiteX47" fmla="*/ 179674 w 383879"/>
                    <a:gd name="connsiteY47" fmla="*/ 15586 h 281757"/>
                    <a:gd name="connsiteX48" fmla="*/ 180125 w 383879"/>
                    <a:gd name="connsiteY48" fmla="*/ 15771 h 281757"/>
                    <a:gd name="connsiteX49" fmla="*/ 180588 w 383879"/>
                    <a:gd name="connsiteY49" fmla="*/ 16026 h 281757"/>
                    <a:gd name="connsiteX50" fmla="*/ 181421 w 383879"/>
                    <a:gd name="connsiteY50" fmla="*/ 16905 h 281757"/>
                    <a:gd name="connsiteX51" fmla="*/ 181479 w 383879"/>
                    <a:gd name="connsiteY51" fmla="*/ 17009 h 281757"/>
                    <a:gd name="connsiteX52" fmla="*/ 181907 w 383879"/>
                    <a:gd name="connsiteY52" fmla="*/ 17263 h 281757"/>
                    <a:gd name="connsiteX53" fmla="*/ 182081 w 383879"/>
                    <a:gd name="connsiteY53" fmla="*/ 17402 h 281757"/>
                    <a:gd name="connsiteX54" fmla="*/ 182786 w 383879"/>
                    <a:gd name="connsiteY54" fmla="*/ 17657 h 281757"/>
                    <a:gd name="connsiteX55" fmla="*/ 183400 w 383879"/>
                    <a:gd name="connsiteY55" fmla="*/ 18016 h 281757"/>
                    <a:gd name="connsiteX56" fmla="*/ 183793 w 383879"/>
                    <a:gd name="connsiteY56" fmla="*/ 18351 h 281757"/>
                    <a:gd name="connsiteX57" fmla="*/ 184383 w 383879"/>
                    <a:gd name="connsiteY57" fmla="*/ 18166 h 281757"/>
                    <a:gd name="connsiteX58" fmla="*/ 184904 w 383879"/>
                    <a:gd name="connsiteY58" fmla="*/ 18085 h 281757"/>
                    <a:gd name="connsiteX59" fmla="*/ 185332 w 383879"/>
                    <a:gd name="connsiteY59" fmla="*/ 18062 h 281757"/>
                    <a:gd name="connsiteX60" fmla="*/ 185575 w 383879"/>
                    <a:gd name="connsiteY60" fmla="*/ 18073 h 281757"/>
                    <a:gd name="connsiteX61" fmla="*/ 185667 w 383879"/>
                    <a:gd name="connsiteY61" fmla="*/ 18050 h 281757"/>
                    <a:gd name="connsiteX62" fmla="*/ 186026 w 383879"/>
                    <a:gd name="connsiteY62" fmla="*/ 17900 h 281757"/>
                    <a:gd name="connsiteX63" fmla="*/ 186662 w 383879"/>
                    <a:gd name="connsiteY63" fmla="*/ 17761 h 281757"/>
                    <a:gd name="connsiteX64" fmla="*/ 186697 w 383879"/>
                    <a:gd name="connsiteY64" fmla="*/ 17703 h 281757"/>
                    <a:gd name="connsiteX65" fmla="*/ 187021 w 383879"/>
                    <a:gd name="connsiteY65" fmla="*/ 17356 h 281757"/>
                    <a:gd name="connsiteX66" fmla="*/ 188930 w 383879"/>
                    <a:gd name="connsiteY66" fmla="*/ 16731 h 281757"/>
                    <a:gd name="connsiteX67" fmla="*/ 189439 w 383879"/>
                    <a:gd name="connsiteY67" fmla="*/ 16847 h 281757"/>
                    <a:gd name="connsiteX68" fmla="*/ 189936 w 383879"/>
                    <a:gd name="connsiteY68" fmla="*/ 16951 h 281757"/>
                    <a:gd name="connsiteX69" fmla="*/ 190133 w 383879"/>
                    <a:gd name="connsiteY69" fmla="*/ 16974 h 281757"/>
                    <a:gd name="connsiteX70" fmla="*/ 190365 w 383879"/>
                    <a:gd name="connsiteY70" fmla="*/ 16951 h 281757"/>
                    <a:gd name="connsiteX71" fmla="*/ 191336 w 383879"/>
                    <a:gd name="connsiteY71" fmla="*/ 17067 h 281757"/>
                    <a:gd name="connsiteX72" fmla="*/ 191764 w 383879"/>
                    <a:gd name="connsiteY72" fmla="*/ 17252 h 281757"/>
                    <a:gd name="connsiteX73" fmla="*/ 191938 w 383879"/>
                    <a:gd name="connsiteY73" fmla="*/ 17182 h 281757"/>
                    <a:gd name="connsiteX74" fmla="*/ 192644 w 383879"/>
                    <a:gd name="connsiteY74" fmla="*/ 17090 h 281757"/>
                    <a:gd name="connsiteX75" fmla="*/ 193153 w 383879"/>
                    <a:gd name="connsiteY75" fmla="*/ 17101 h 281757"/>
                    <a:gd name="connsiteX76" fmla="*/ 193650 w 383879"/>
                    <a:gd name="connsiteY76" fmla="*/ 17194 h 281757"/>
                    <a:gd name="connsiteX77" fmla="*/ 194171 w 383879"/>
                    <a:gd name="connsiteY77" fmla="*/ 17344 h 281757"/>
                    <a:gd name="connsiteX78" fmla="*/ 194749 w 383879"/>
                    <a:gd name="connsiteY78" fmla="*/ 17622 h 281757"/>
                    <a:gd name="connsiteX79" fmla="*/ 195374 w 383879"/>
                    <a:gd name="connsiteY79" fmla="*/ 18085 h 281757"/>
                    <a:gd name="connsiteX80" fmla="*/ 195582 w 383879"/>
                    <a:gd name="connsiteY80" fmla="*/ 18154 h 281757"/>
                    <a:gd name="connsiteX81" fmla="*/ 196381 w 383879"/>
                    <a:gd name="connsiteY81" fmla="*/ 18571 h 281757"/>
                    <a:gd name="connsiteX82" fmla="*/ 196901 w 383879"/>
                    <a:gd name="connsiteY82" fmla="*/ 18999 h 281757"/>
                    <a:gd name="connsiteX83" fmla="*/ 197040 w 383879"/>
                    <a:gd name="connsiteY83" fmla="*/ 19138 h 281757"/>
                    <a:gd name="connsiteX84" fmla="*/ 197202 w 383879"/>
                    <a:gd name="connsiteY84" fmla="*/ 19230 h 281757"/>
                    <a:gd name="connsiteX85" fmla="*/ 198174 w 383879"/>
                    <a:gd name="connsiteY85" fmla="*/ 20526 h 281757"/>
                    <a:gd name="connsiteX86" fmla="*/ 198382 w 383879"/>
                    <a:gd name="connsiteY86" fmla="*/ 21579 h 281757"/>
                    <a:gd name="connsiteX87" fmla="*/ 198544 w 383879"/>
                    <a:gd name="connsiteY87" fmla="*/ 22319 h 281757"/>
                    <a:gd name="connsiteX88" fmla="*/ 198614 w 383879"/>
                    <a:gd name="connsiteY88" fmla="*/ 23187 h 281757"/>
                    <a:gd name="connsiteX89" fmla="*/ 199030 w 383879"/>
                    <a:gd name="connsiteY89" fmla="*/ 24969 h 281757"/>
                    <a:gd name="connsiteX90" fmla="*/ 198926 w 383879"/>
                    <a:gd name="connsiteY90" fmla="*/ 25327 h 281757"/>
                    <a:gd name="connsiteX91" fmla="*/ 198949 w 383879"/>
                    <a:gd name="connsiteY91" fmla="*/ 25327 h 281757"/>
                    <a:gd name="connsiteX92" fmla="*/ 199632 w 383879"/>
                    <a:gd name="connsiteY92" fmla="*/ 25536 h 281757"/>
                    <a:gd name="connsiteX93" fmla="*/ 200326 w 383879"/>
                    <a:gd name="connsiteY93" fmla="*/ 25941 h 281757"/>
                    <a:gd name="connsiteX94" fmla="*/ 200731 w 383879"/>
                    <a:gd name="connsiteY94" fmla="*/ 26288 h 281757"/>
                    <a:gd name="connsiteX95" fmla="*/ 201194 w 383879"/>
                    <a:gd name="connsiteY95" fmla="*/ 26878 h 281757"/>
                    <a:gd name="connsiteX96" fmla="*/ 201425 w 383879"/>
                    <a:gd name="connsiteY96" fmla="*/ 27329 h 281757"/>
                    <a:gd name="connsiteX97" fmla="*/ 201541 w 383879"/>
                    <a:gd name="connsiteY97" fmla="*/ 27618 h 281757"/>
                    <a:gd name="connsiteX98" fmla="*/ 201680 w 383879"/>
                    <a:gd name="connsiteY98" fmla="*/ 27699 h 281757"/>
                    <a:gd name="connsiteX99" fmla="*/ 202096 w 383879"/>
                    <a:gd name="connsiteY99" fmla="*/ 27954 h 281757"/>
                    <a:gd name="connsiteX100" fmla="*/ 202547 w 383879"/>
                    <a:gd name="connsiteY100" fmla="*/ 28312 h 281757"/>
                    <a:gd name="connsiteX101" fmla="*/ 202883 w 383879"/>
                    <a:gd name="connsiteY101" fmla="*/ 28683 h 281757"/>
                    <a:gd name="connsiteX102" fmla="*/ 203241 w 383879"/>
                    <a:gd name="connsiteY102" fmla="*/ 29261 h 281757"/>
                    <a:gd name="connsiteX103" fmla="*/ 203322 w 383879"/>
                    <a:gd name="connsiteY103" fmla="*/ 29423 h 281757"/>
                    <a:gd name="connsiteX104" fmla="*/ 203438 w 383879"/>
                    <a:gd name="connsiteY104" fmla="*/ 29562 h 281757"/>
                    <a:gd name="connsiteX105" fmla="*/ 203970 w 383879"/>
                    <a:gd name="connsiteY105" fmla="*/ 30869 h 281757"/>
                    <a:gd name="connsiteX106" fmla="*/ 203982 w 383879"/>
                    <a:gd name="connsiteY106" fmla="*/ 31332 h 281757"/>
                    <a:gd name="connsiteX107" fmla="*/ 203913 w 383879"/>
                    <a:gd name="connsiteY107" fmla="*/ 31945 h 281757"/>
                    <a:gd name="connsiteX108" fmla="*/ 203936 w 383879"/>
                    <a:gd name="connsiteY108" fmla="*/ 32269 h 281757"/>
                    <a:gd name="connsiteX109" fmla="*/ 203994 w 383879"/>
                    <a:gd name="connsiteY109" fmla="*/ 32686 h 281757"/>
                    <a:gd name="connsiteX110" fmla="*/ 204364 w 383879"/>
                    <a:gd name="connsiteY110" fmla="*/ 33172 h 281757"/>
                    <a:gd name="connsiteX111" fmla="*/ 204676 w 383879"/>
                    <a:gd name="connsiteY111" fmla="*/ 33600 h 281757"/>
                    <a:gd name="connsiteX112" fmla="*/ 204908 w 383879"/>
                    <a:gd name="connsiteY112" fmla="*/ 33912 h 281757"/>
                    <a:gd name="connsiteX113" fmla="*/ 204988 w 383879"/>
                    <a:gd name="connsiteY113" fmla="*/ 33947 h 281757"/>
                    <a:gd name="connsiteX114" fmla="*/ 205741 w 383879"/>
                    <a:gd name="connsiteY114" fmla="*/ 34468 h 281757"/>
                    <a:gd name="connsiteX115" fmla="*/ 206088 w 383879"/>
                    <a:gd name="connsiteY115" fmla="*/ 34861 h 281757"/>
                    <a:gd name="connsiteX116" fmla="*/ 206342 w 383879"/>
                    <a:gd name="connsiteY116" fmla="*/ 35220 h 281757"/>
                    <a:gd name="connsiteX117" fmla="*/ 206597 w 383879"/>
                    <a:gd name="connsiteY117" fmla="*/ 35671 h 281757"/>
                    <a:gd name="connsiteX118" fmla="*/ 206793 w 383879"/>
                    <a:gd name="connsiteY118" fmla="*/ 36191 h 281757"/>
                    <a:gd name="connsiteX119" fmla="*/ 207557 w 383879"/>
                    <a:gd name="connsiteY119" fmla="*/ 36677 h 281757"/>
                    <a:gd name="connsiteX120" fmla="*/ 207881 w 383879"/>
                    <a:gd name="connsiteY120" fmla="*/ 37001 h 281757"/>
                    <a:gd name="connsiteX121" fmla="*/ 208471 w 383879"/>
                    <a:gd name="connsiteY121" fmla="*/ 38366 h 281757"/>
                    <a:gd name="connsiteX122" fmla="*/ 208471 w 383879"/>
                    <a:gd name="connsiteY122" fmla="*/ 38459 h 281757"/>
                    <a:gd name="connsiteX123" fmla="*/ 208494 w 383879"/>
                    <a:gd name="connsiteY123" fmla="*/ 38517 h 281757"/>
                    <a:gd name="connsiteX124" fmla="*/ 208668 w 383879"/>
                    <a:gd name="connsiteY124" fmla="*/ 38829 h 281757"/>
                    <a:gd name="connsiteX125" fmla="*/ 208818 w 383879"/>
                    <a:gd name="connsiteY125" fmla="*/ 38922 h 281757"/>
                    <a:gd name="connsiteX126" fmla="*/ 208968 w 383879"/>
                    <a:gd name="connsiteY126" fmla="*/ 39026 h 281757"/>
                    <a:gd name="connsiteX127" fmla="*/ 209397 w 383879"/>
                    <a:gd name="connsiteY127" fmla="*/ 39038 h 281757"/>
                    <a:gd name="connsiteX128" fmla="*/ 209755 w 383879"/>
                    <a:gd name="connsiteY128" fmla="*/ 39095 h 281757"/>
                    <a:gd name="connsiteX129" fmla="*/ 209917 w 383879"/>
                    <a:gd name="connsiteY129" fmla="*/ 39084 h 281757"/>
                    <a:gd name="connsiteX130" fmla="*/ 210241 w 383879"/>
                    <a:gd name="connsiteY130" fmla="*/ 39014 h 281757"/>
                    <a:gd name="connsiteX131" fmla="*/ 212324 w 383879"/>
                    <a:gd name="connsiteY131" fmla="*/ 39859 h 281757"/>
                    <a:gd name="connsiteX132" fmla="*/ 212613 w 383879"/>
                    <a:gd name="connsiteY132" fmla="*/ 40310 h 281757"/>
                    <a:gd name="connsiteX133" fmla="*/ 212867 w 383879"/>
                    <a:gd name="connsiteY133" fmla="*/ 40842 h 281757"/>
                    <a:gd name="connsiteX134" fmla="*/ 213215 w 383879"/>
                    <a:gd name="connsiteY134" fmla="*/ 40842 h 281757"/>
                    <a:gd name="connsiteX135" fmla="*/ 214591 w 383879"/>
                    <a:gd name="connsiteY135" fmla="*/ 41421 h 281757"/>
                    <a:gd name="connsiteX136" fmla="*/ 214881 w 383879"/>
                    <a:gd name="connsiteY136" fmla="*/ 41710 h 281757"/>
                    <a:gd name="connsiteX137" fmla="*/ 215424 w 383879"/>
                    <a:gd name="connsiteY137" fmla="*/ 42670 h 281757"/>
                    <a:gd name="connsiteX138" fmla="*/ 215505 w 383879"/>
                    <a:gd name="connsiteY138" fmla="*/ 43017 h 281757"/>
                    <a:gd name="connsiteX139" fmla="*/ 215644 w 383879"/>
                    <a:gd name="connsiteY139" fmla="*/ 43341 h 281757"/>
                    <a:gd name="connsiteX140" fmla="*/ 216072 w 383879"/>
                    <a:gd name="connsiteY140" fmla="*/ 44522 h 281757"/>
                    <a:gd name="connsiteX141" fmla="*/ 216176 w 383879"/>
                    <a:gd name="connsiteY141" fmla="*/ 45054 h 281757"/>
                    <a:gd name="connsiteX142" fmla="*/ 216361 w 383879"/>
                    <a:gd name="connsiteY142" fmla="*/ 45169 h 281757"/>
                    <a:gd name="connsiteX143" fmla="*/ 216778 w 383879"/>
                    <a:gd name="connsiteY143" fmla="*/ 45482 h 281757"/>
                    <a:gd name="connsiteX144" fmla="*/ 217437 w 383879"/>
                    <a:gd name="connsiteY144" fmla="*/ 46338 h 281757"/>
                    <a:gd name="connsiteX145" fmla="*/ 217518 w 383879"/>
                    <a:gd name="connsiteY145" fmla="*/ 46523 h 281757"/>
                    <a:gd name="connsiteX146" fmla="*/ 217773 w 383879"/>
                    <a:gd name="connsiteY146" fmla="*/ 46454 h 281757"/>
                    <a:gd name="connsiteX147" fmla="*/ 218166 w 383879"/>
                    <a:gd name="connsiteY147" fmla="*/ 46384 h 281757"/>
                    <a:gd name="connsiteX148" fmla="*/ 218872 w 383879"/>
                    <a:gd name="connsiteY148" fmla="*/ 46037 h 281757"/>
                    <a:gd name="connsiteX149" fmla="*/ 219439 w 383879"/>
                    <a:gd name="connsiteY149" fmla="*/ 45864 h 281757"/>
                    <a:gd name="connsiteX150" fmla="*/ 219960 w 383879"/>
                    <a:gd name="connsiteY150" fmla="*/ 45783 h 281757"/>
                    <a:gd name="connsiteX151" fmla="*/ 221093 w 383879"/>
                    <a:gd name="connsiteY151" fmla="*/ 45945 h 281757"/>
                    <a:gd name="connsiteX152" fmla="*/ 221545 w 383879"/>
                    <a:gd name="connsiteY152" fmla="*/ 46153 h 281757"/>
                    <a:gd name="connsiteX153" fmla="*/ 221961 w 383879"/>
                    <a:gd name="connsiteY153" fmla="*/ 46326 h 281757"/>
                    <a:gd name="connsiteX154" fmla="*/ 221973 w 383879"/>
                    <a:gd name="connsiteY154" fmla="*/ 46326 h 281757"/>
                    <a:gd name="connsiteX155" fmla="*/ 222609 w 383879"/>
                    <a:gd name="connsiteY155" fmla="*/ 46338 h 281757"/>
                    <a:gd name="connsiteX156" fmla="*/ 223095 w 383879"/>
                    <a:gd name="connsiteY156" fmla="*/ 46419 h 281757"/>
                    <a:gd name="connsiteX157" fmla="*/ 223511 w 383879"/>
                    <a:gd name="connsiteY157" fmla="*/ 46535 h 281757"/>
                    <a:gd name="connsiteX158" fmla="*/ 223835 w 383879"/>
                    <a:gd name="connsiteY158" fmla="*/ 46338 h 281757"/>
                    <a:gd name="connsiteX159" fmla="*/ 225397 w 383879"/>
                    <a:gd name="connsiteY159" fmla="*/ 45574 h 281757"/>
                    <a:gd name="connsiteX160" fmla="*/ 226161 w 383879"/>
                    <a:gd name="connsiteY160" fmla="*/ 45331 h 281757"/>
                    <a:gd name="connsiteX161" fmla="*/ 226658 w 383879"/>
                    <a:gd name="connsiteY161" fmla="*/ 45250 h 281757"/>
                    <a:gd name="connsiteX162" fmla="*/ 227399 w 383879"/>
                    <a:gd name="connsiteY162" fmla="*/ 44984 h 281757"/>
                    <a:gd name="connsiteX163" fmla="*/ 227827 w 383879"/>
                    <a:gd name="connsiteY163" fmla="*/ 44915 h 281757"/>
                    <a:gd name="connsiteX164" fmla="*/ 228000 w 383879"/>
                    <a:gd name="connsiteY164" fmla="*/ 44880 h 281757"/>
                    <a:gd name="connsiteX165" fmla="*/ 228081 w 383879"/>
                    <a:gd name="connsiteY165" fmla="*/ 44846 h 281757"/>
                    <a:gd name="connsiteX166" fmla="*/ 228348 w 383879"/>
                    <a:gd name="connsiteY166" fmla="*/ 44637 h 281757"/>
                    <a:gd name="connsiteX167" fmla="*/ 229308 w 383879"/>
                    <a:gd name="connsiteY167" fmla="*/ 44198 h 281757"/>
                    <a:gd name="connsiteX168" fmla="*/ 229771 w 383879"/>
                    <a:gd name="connsiteY168" fmla="*/ 44128 h 281757"/>
                    <a:gd name="connsiteX169" fmla="*/ 230141 w 383879"/>
                    <a:gd name="connsiteY169" fmla="*/ 44047 h 281757"/>
                    <a:gd name="connsiteX170" fmla="*/ 230546 w 383879"/>
                    <a:gd name="connsiteY170" fmla="*/ 43908 h 281757"/>
                    <a:gd name="connsiteX171" fmla="*/ 231680 w 383879"/>
                    <a:gd name="connsiteY171" fmla="*/ 43584 h 281757"/>
                    <a:gd name="connsiteX172" fmla="*/ 232513 w 383879"/>
                    <a:gd name="connsiteY172" fmla="*/ 43469 h 281757"/>
                    <a:gd name="connsiteX173" fmla="*/ 233404 w 383879"/>
                    <a:gd name="connsiteY173" fmla="*/ 43503 h 281757"/>
                    <a:gd name="connsiteX174" fmla="*/ 233913 w 383879"/>
                    <a:gd name="connsiteY174" fmla="*/ 43608 h 281757"/>
                    <a:gd name="connsiteX175" fmla="*/ 234410 w 383879"/>
                    <a:gd name="connsiteY175" fmla="*/ 43770 h 281757"/>
                    <a:gd name="connsiteX176" fmla="*/ 234526 w 383879"/>
                    <a:gd name="connsiteY176" fmla="*/ 43827 h 281757"/>
                    <a:gd name="connsiteX177" fmla="*/ 234734 w 383879"/>
                    <a:gd name="connsiteY177" fmla="*/ 43723 h 281757"/>
                    <a:gd name="connsiteX178" fmla="*/ 235498 w 383879"/>
                    <a:gd name="connsiteY178" fmla="*/ 43446 h 281757"/>
                    <a:gd name="connsiteX179" fmla="*/ 236388 w 383879"/>
                    <a:gd name="connsiteY179" fmla="*/ 43365 h 281757"/>
                    <a:gd name="connsiteX180" fmla="*/ 236678 w 383879"/>
                    <a:gd name="connsiteY180" fmla="*/ 43399 h 281757"/>
                    <a:gd name="connsiteX181" fmla="*/ 236828 w 383879"/>
                    <a:gd name="connsiteY181" fmla="*/ 43388 h 281757"/>
                    <a:gd name="connsiteX182" fmla="*/ 236990 w 383879"/>
                    <a:gd name="connsiteY182" fmla="*/ 43353 h 281757"/>
                    <a:gd name="connsiteX183" fmla="*/ 237268 w 383879"/>
                    <a:gd name="connsiteY183" fmla="*/ 43203 h 281757"/>
                    <a:gd name="connsiteX184" fmla="*/ 238170 w 383879"/>
                    <a:gd name="connsiteY184" fmla="*/ 42902 h 281757"/>
                    <a:gd name="connsiteX185" fmla="*/ 238483 w 383879"/>
                    <a:gd name="connsiteY185" fmla="*/ 42670 h 281757"/>
                    <a:gd name="connsiteX186" fmla="*/ 238922 w 383879"/>
                    <a:gd name="connsiteY186" fmla="*/ 42404 h 281757"/>
                    <a:gd name="connsiteX187" fmla="*/ 239616 w 383879"/>
                    <a:gd name="connsiteY187" fmla="*/ 42138 h 281757"/>
                    <a:gd name="connsiteX188" fmla="*/ 239894 w 383879"/>
                    <a:gd name="connsiteY188" fmla="*/ 42080 h 281757"/>
                    <a:gd name="connsiteX189" fmla="*/ 240010 w 383879"/>
                    <a:gd name="connsiteY189" fmla="*/ 42023 h 281757"/>
                    <a:gd name="connsiteX190" fmla="*/ 240334 w 383879"/>
                    <a:gd name="connsiteY190" fmla="*/ 41826 h 281757"/>
                    <a:gd name="connsiteX191" fmla="*/ 241306 w 383879"/>
                    <a:gd name="connsiteY191" fmla="*/ 41363 h 281757"/>
                    <a:gd name="connsiteX192" fmla="*/ 242266 w 383879"/>
                    <a:gd name="connsiteY192" fmla="*/ 41085 h 281757"/>
                    <a:gd name="connsiteX193" fmla="*/ 242682 w 383879"/>
                    <a:gd name="connsiteY193" fmla="*/ 40923 h 281757"/>
                    <a:gd name="connsiteX194" fmla="*/ 243249 w 383879"/>
                    <a:gd name="connsiteY194" fmla="*/ 40785 h 281757"/>
                    <a:gd name="connsiteX195" fmla="*/ 243758 w 383879"/>
                    <a:gd name="connsiteY195" fmla="*/ 40727 h 281757"/>
                    <a:gd name="connsiteX196" fmla="*/ 244383 w 383879"/>
                    <a:gd name="connsiteY196" fmla="*/ 40785 h 281757"/>
                    <a:gd name="connsiteX197" fmla="*/ 244904 w 383879"/>
                    <a:gd name="connsiteY197" fmla="*/ 40900 h 281757"/>
                    <a:gd name="connsiteX198" fmla="*/ 245309 w 383879"/>
                    <a:gd name="connsiteY198" fmla="*/ 41039 h 281757"/>
                    <a:gd name="connsiteX199" fmla="*/ 245517 w 383879"/>
                    <a:gd name="connsiteY199" fmla="*/ 41143 h 281757"/>
                    <a:gd name="connsiteX200" fmla="*/ 245691 w 383879"/>
                    <a:gd name="connsiteY200" fmla="*/ 41155 h 281757"/>
                    <a:gd name="connsiteX201" fmla="*/ 246188 w 383879"/>
                    <a:gd name="connsiteY201" fmla="*/ 41213 h 281757"/>
                    <a:gd name="connsiteX202" fmla="*/ 246593 w 383879"/>
                    <a:gd name="connsiteY202" fmla="*/ 41294 h 281757"/>
                    <a:gd name="connsiteX203" fmla="*/ 246662 w 383879"/>
                    <a:gd name="connsiteY203" fmla="*/ 41294 h 281757"/>
                    <a:gd name="connsiteX204" fmla="*/ 247021 w 383879"/>
                    <a:gd name="connsiteY204" fmla="*/ 41201 h 281757"/>
                    <a:gd name="connsiteX205" fmla="*/ 247414 w 383879"/>
                    <a:gd name="connsiteY205" fmla="*/ 41097 h 281757"/>
                    <a:gd name="connsiteX206" fmla="*/ 247785 w 383879"/>
                    <a:gd name="connsiteY206" fmla="*/ 40935 h 281757"/>
                    <a:gd name="connsiteX207" fmla="*/ 248352 w 383879"/>
                    <a:gd name="connsiteY207" fmla="*/ 40785 h 281757"/>
                    <a:gd name="connsiteX208" fmla="*/ 248872 w 383879"/>
                    <a:gd name="connsiteY208" fmla="*/ 40727 h 281757"/>
                    <a:gd name="connsiteX209" fmla="*/ 249508 w 383879"/>
                    <a:gd name="connsiteY209" fmla="*/ 40738 h 281757"/>
                    <a:gd name="connsiteX210" fmla="*/ 249844 w 383879"/>
                    <a:gd name="connsiteY210" fmla="*/ 40680 h 281757"/>
                    <a:gd name="connsiteX211" fmla="*/ 250978 w 383879"/>
                    <a:gd name="connsiteY211" fmla="*/ 40518 h 281757"/>
                    <a:gd name="connsiteX212" fmla="*/ 251406 w 383879"/>
                    <a:gd name="connsiteY212" fmla="*/ 40518 h 281757"/>
                    <a:gd name="connsiteX213" fmla="*/ 252227 w 383879"/>
                    <a:gd name="connsiteY213" fmla="*/ 40611 h 281757"/>
                    <a:gd name="connsiteX214" fmla="*/ 252979 w 383879"/>
                    <a:gd name="connsiteY214" fmla="*/ 40796 h 281757"/>
                    <a:gd name="connsiteX215" fmla="*/ 253130 w 383879"/>
                    <a:gd name="connsiteY215" fmla="*/ 40704 h 281757"/>
                    <a:gd name="connsiteX216" fmla="*/ 253812 w 383879"/>
                    <a:gd name="connsiteY216" fmla="*/ 40345 h 281757"/>
                    <a:gd name="connsiteX217" fmla="*/ 254079 w 383879"/>
                    <a:gd name="connsiteY217" fmla="*/ 40229 h 281757"/>
                    <a:gd name="connsiteX218" fmla="*/ 254345 w 383879"/>
                    <a:gd name="connsiteY218" fmla="*/ 39859 h 281757"/>
                    <a:gd name="connsiteX219" fmla="*/ 254634 w 383879"/>
                    <a:gd name="connsiteY219" fmla="*/ 39535 h 281757"/>
                    <a:gd name="connsiteX220" fmla="*/ 256092 w 383879"/>
                    <a:gd name="connsiteY220" fmla="*/ 38876 h 281757"/>
                    <a:gd name="connsiteX221" fmla="*/ 256381 w 383879"/>
                    <a:gd name="connsiteY221" fmla="*/ 38876 h 281757"/>
                    <a:gd name="connsiteX222" fmla="*/ 256612 w 383879"/>
                    <a:gd name="connsiteY222" fmla="*/ 38818 h 281757"/>
                    <a:gd name="connsiteX223" fmla="*/ 256797 w 383879"/>
                    <a:gd name="connsiteY223" fmla="*/ 38748 h 281757"/>
                    <a:gd name="connsiteX224" fmla="*/ 256855 w 383879"/>
                    <a:gd name="connsiteY224" fmla="*/ 38714 h 281757"/>
                    <a:gd name="connsiteX225" fmla="*/ 257121 w 383879"/>
                    <a:gd name="connsiteY225" fmla="*/ 38471 h 281757"/>
                    <a:gd name="connsiteX226" fmla="*/ 257839 w 383879"/>
                    <a:gd name="connsiteY226" fmla="*/ 37950 h 281757"/>
                    <a:gd name="connsiteX227" fmla="*/ 258614 w 383879"/>
                    <a:gd name="connsiteY227" fmla="*/ 37580 h 281757"/>
                    <a:gd name="connsiteX228" fmla="*/ 259701 w 383879"/>
                    <a:gd name="connsiteY228" fmla="*/ 37441 h 281757"/>
                    <a:gd name="connsiteX229" fmla="*/ 260187 w 383879"/>
                    <a:gd name="connsiteY229" fmla="*/ 37510 h 281757"/>
                    <a:gd name="connsiteX230" fmla="*/ 260627 w 383879"/>
                    <a:gd name="connsiteY230" fmla="*/ 37545 h 281757"/>
                    <a:gd name="connsiteX231" fmla="*/ 260905 w 383879"/>
                    <a:gd name="connsiteY231" fmla="*/ 37557 h 281757"/>
                    <a:gd name="connsiteX232" fmla="*/ 261194 w 383879"/>
                    <a:gd name="connsiteY232" fmla="*/ 37499 h 281757"/>
                    <a:gd name="connsiteX233" fmla="*/ 262721 w 383879"/>
                    <a:gd name="connsiteY233" fmla="*/ 37210 h 281757"/>
                    <a:gd name="connsiteX234" fmla="*/ 263427 w 383879"/>
                    <a:gd name="connsiteY234" fmla="*/ 37048 h 281757"/>
                    <a:gd name="connsiteX235" fmla="*/ 263936 w 383879"/>
                    <a:gd name="connsiteY235" fmla="*/ 36990 h 281757"/>
                    <a:gd name="connsiteX236" fmla="*/ 264399 w 383879"/>
                    <a:gd name="connsiteY236" fmla="*/ 36932 h 281757"/>
                    <a:gd name="connsiteX237" fmla="*/ 264607 w 383879"/>
                    <a:gd name="connsiteY237" fmla="*/ 36897 h 281757"/>
                    <a:gd name="connsiteX238" fmla="*/ 264815 w 383879"/>
                    <a:gd name="connsiteY238" fmla="*/ 36805 h 281757"/>
                    <a:gd name="connsiteX239" fmla="*/ 265139 w 383879"/>
                    <a:gd name="connsiteY239" fmla="*/ 36631 h 281757"/>
                    <a:gd name="connsiteX240" fmla="*/ 265452 w 383879"/>
                    <a:gd name="connsiteY240" fmla="*/ 36423 h 281757"/>
                    <a:gd name="connsiteX241" fmla="*/ 265706 w 383879"/>
                    <a:gd name="connsiteY241" fmla="*/ 36238 h 281757"/>
                    <a:gd name="connsiteX242" fmla="*/ 265949 w 383879"/>
                    <a:gd name="connsiteY242" fmla="*/ 35983 h 281757"/>
                    <a:gd name="connsiteX243" fmla="*/ 266261 w 383879"/>
                    <a:gd name="connsiteY243" fmla="*/ 35636 h 281757"/>
                    <a:gd name="connsiteX244" fmla="*/ 266528 w 383879"/>
                    <a:gd name="connsiteY244" fmla="*/ 35312 h 281757"/>
                    <a:gd name="connsiteX245" fmla="*/ 266794 w 383879"/>
                    <a:gd name="connsiteY245" fmla="*/ 34965 h 281757"/>
                    <a:gd name="connsiteX246" fmla="*/ 267025 w 383879"/>
                    <a:gd name="connsiteY246" fmla="*/ 34595 h 281757"/>
                    <a:gd name="connsiteX247" fmla="*/ 268321 w 383879"/>
                    <a:gd name="connsiteY247" fmla="*/ 33681 h 281757"/>
                    <a:gd name="connsiteX248" fmla="*/ 268772 w 383879"/>
                    <a:gd name="connsiteY248" fmla="*/ 33588 h 281757"/>
                    <a:gd name="connsiteX249" fmla="*/ 269351 w 383879"/>
                    <a:gd name="connsiteY249" fmla="*/ 33554 h 281757"/>
                    <a:gd name="connsiteX250" fmla="*/ 269802 w 383879"/>
                    <a:gd name="connsiteY250" fmla="*/ 33287 h 281757"/>
                    <a:gd name="connsiteX251" fmla="*/ 270288 w 383879"/>
                    <a:gd name="connsiteY251" fmla="*/ 33091 h 281757"/>
                    <a:gd name="connsiteX252" fmla="*/ 270716 w 383879"/>
                    <a:gd name="connsiteY252" fmla="*/ 32952 h 281757"/>
                    <a:gd name="connsiteX253" fmla="*/ 271248 w 383879"/>
                    <a:gd name="connsiteY253" fmla="*/ 32859 h 281757"/>
                    <a:gd name="connsiteX254" fmla="*/ 271456 w 383879"/>
                    <a:gd name="connsiteY254" fmla="*/ 32836 h 281757"/>
                    <a:gd name="connsiteX255" fmla="*/ 271745 w 383879"/>
                    <a:gd name="connsiteY255" fmla="*/ 32316 h 281757"/>
                    <a:gd name="connsiteX256" fmla="*/ 272035 w 383879"/>
                    <a:gd name="connsiteY256" fmla="*/ 31911 h 281757"/>
                    <a:gd name="connsiteX257" fmla="*/ 272775 w 383879"/>
                    <a:gd name="connsiteY257" fmla="*/ 31135 h 281757"/>
                    <a:gd name="connsiteX258" fmla="*/ 273111 w 383879"/>
                    <a:gd name="connsiteY258" fmla="*/ 30823 h 281757"/>
                    <a:gd name="connsiteX259" fmla="*/ 273145 w 383879"/>
                    <a:gd name="connsiteY259" fmla="*/ 30649 h 281757"/>
                    <a:gd name="connsiteX260" fmla="*/ 273388 w 383879"/>
                    <a:gd name="connsiteY260" fmla="*/ 30117 h 281757"/>
                    <a:gd name="connsiteX261" fmla="*/ 273550 w 383879"/>
                    <a:gd name="connsiteY261" fmla="*/ 29886 h 281757"/>
                    <a:gd name="connsiteX262" fmla="*/ 273608 w 383879"/>
                    <a:gd name="connsiteY262" fmla="*/ 29689 h 281757"/>
                    <a:gd name="connsiteX263" fmla="*/ 273724 w 383879"/>
                    <a:gd name="connsiteY263" fmla="*/ 29238 h 281757"/>
                    <a:gd name="connsiteX264" fmla="*/ 274754 w 383879"/>
                    <a:gd name="connsiteY264" fmla="*/ 27954 h 281757"/>
                    <a:gd name="connsiteX265" fmla="*/ 274811 w 383879"/>
                    <a:gd name="connsiteY265" fmla="*/ 27931 h 281757"/>
                    <a:gd name="connsiteX266" fmla="*/ 274580 w 383879"/>
                    <a:gd name="connsiteY266" fmla="*/ 27248 h 281757"/>
                    <a:gd name="connsiteX267" fmla="*/ 274603 w 383879"/>
                    <a:gd name="connsiteY267" fmla="*/ 25999 h 281757"/>
                    <a:gd name="connsiteX268" fmla="*/ 274765 w 383879"/>
                    <a:gd name="connsiteY268" fmla="*/ 25547 h 281757"/>
                    <a:gd name="connsiteX269" fmla="*/ 275054 w 383879"/>
                    <a:gd name="connsiteY269" fmla="*/ 24980 h 281757"/>
                    <a:gd name="connsiteX270" fmla="*/ 275390 w 383879"/>
                    <a:gd name="connsiteY270" fmla="*/ 24552 h 281757"/>
                    <a:gd name="connsiteX271" fmla="*/ 276049 w 383879"/>
                    <a:gd name="connsiteY271" fmla="*/ 23893 h 281757"/>
                    <a:gd name="connsiteX272" fmla="*/ 276420 w 383879"/>
                    <a:gd name="connsiteY272" fmla="*/ 23557 h 281757"/>
                    <a:gd name="connsiteX273" fmla="*/ 276813 w 383879"/>
                    <a:gd name="connsiteY273" fmla="*/ 23210 h 281757"/>
                    <a:gd name="connsiteX274" fmla="*/ 277519 w 383879"/>
                    <a:gd name="connsiteY274" fmla="*/ 22794 h 281757"/>
                    <a:gd name="connsiteX275" fmla="*/ 278016 w 383879"/>
                    <a:gd name="connsiteY275" fmla="*/ 22620 h 281757"/>
                    <a:gd name="connsiteX276" fmla="*/ 279069 w 383879"/>
                    <a:gd name="connsiteY276" fmla="*/ 22551 h 281757"/>
                    <a:gd name="connsiteX277" fmla="*/ 279671 w 383879"/>
                    <a:gd name="connsiteY277" fmla="*/ 22690 h 281757"/>
                    <a:gd name="connsiteX278" fmla="*/ 279705 w 383879"/>
                    <a:gd name="connsiteY278" fmla="*/ 22678 h 281757"/>
                    <a:gd name="connsiteX279" fmla="*/ 280388 w 383879"/>
                    <a:gd name="connsiteY279" fmla="*/ 22447 h 281757"/>
                    <a:gd name="connsiteX280" fmla="*/ 280909 w 383879"/>
                    <a:gd name="connsiteY280" fmla="*/ 22366 h 281757"/>
                    <a:gd name="connsiteX281" fmla="*/ 281614 w 383879"/>
                    <a:gd name="connsiteY281" fmla="*/ 22308 h 281757"/>
                    <a:gd name="connsiteX282" fmla="*/ 282459 w 383879"/>
                    <a:gd name="connsiteY282" fmla="*/ 22377 h 281757"/>
                    <a:gd name="connsiteX283" fmla="*/ 283049 w 383879"/>
                    <a:gd name="connsiteY283" fmla="*/ 22528 h 281757"/>
                    <a:gd name="connsiteX284" fmla="*/ 283199 w 383879"/>
                    <a:gd name="connsiteY284" fmla="*/ 22585 h 281757"/>
                    <a:gd name="connsiteX285" fmla="*/ 283234 w 383879"/>
                    <a:gd name="connsiteY285" fmla="*/ 22585 h 281757"/>
                    <a:gd name="connsiteX286" fmla="*/ 283512 w 383879"/>
                    <a:gd name="connsiteY286" fmla="*/ 22470 h 281757"/>
                    <a:gd name="connsiteX287" fmla="*/ 285189 w 383879"/>
                    <a:gd name="connsiteY287" fmla="*/ 22551 h 281757"/>
                    <a:gd name="connsiteX288" fmla="*/ 285398 w 383879"/>
                    <a:gd name="connsiteY288" fmla="*/ 22666 h 281757"/>
                    <a:gd name="connsiteX289" fmla="*/ 285675 w 383879"/>
                    <a:gd name="connsiteY289" fmla="*/ 22655 h 281757"/>
                    <a:gd name="connsiteX290" fmla="*/ 286277 w 383879"/>
                    <a:gd name="connsiteY290" fmla="*/ 22713 h 281757"/>
                    <a:gd name="connsiteX291" fmla="*/ 286774 w 383879"/>
                    <a:gd name="connsiteY291" fmla="*/ 22828 h 281757"/>
                    <a:gd name="connsiteX292" fmla="*/ 287272 w 383879"/>
                    <a:gd name="connsiteY292" fmla="*/ 23025 h 281757"/>
                    <a:gd name="connsiteX293" fmla="*/ 287723 w 383879"/>
                    <a:gd name="connsiteY293" fmla="*/ 23280 h 281757"/>
                    <a:gd name="connsiteX294" fmla="*/ 288394 w 383879"/>
                    <a:gd name="connsiteY294" fmla="*/ 23881 h 281757"/>
                    <a:gd name="connsiteX295" fmla="*/ 288683 w 383879"/>
                    <a:gd name="connsiteY295" fmla="*/ 24298 h 281757"/>
                    <a:gd name="connsiteX296" fmla="*/ 288938 w 383879"/>
                    <a:gd name="connsiteY296" fmla="*/ 24633 h 281757"/>
                    <a:gd name="connsiteX297" fmla="*/ 288961 w 383879"/>
                    <a:gd name="connsiteY297" fmla="*/ 24645 h 281757"/>
                    <a:gd name="connsiteX298" fmla="*/ 289042 w 383879"/>
                    <a:gd name="connsiteY298" fmla="*/ 24668 h 281757"/>
                    <a:gd name="connsiteX299" fmla="*/ 289297 w 383879"/>
                    <a:gd name="connsiteY299" fmla="*/ 24610 h 281757"/>
                    <a:gd name="connsiteX300" fmla="*/ 292004 w 383879"/>
                    <a:gd name="connsiteY300" fmla="*/ 24066 h 281757"/>
                    <a:gd name="connsiteX301" fmla="*/ 292467 w 383879"/>
                    <a:gd name="connsiteY301" fmla="*/ 24032 h 281757"/>
                    <a:gd name="connsiteX302" fmla="*/ 293554 w 383879"/>
                    <a:gd name="connsiteY302" fmla="*/ 24090 h 281757"/>
                    <a:gd name="connsiteX303" fmla="*/ 294827 w 383879"/>
                    <a:gd name="connsiteY303" fmla="*/ 24240 h 281757"/>
                    <a:gd name="connsiteX304" fmla="*/ 296100 w 383879"/>
                    <a:gd name="connsiteY304" fmla="*/ 24564 h 281757"/>
                    <a:gd name="connsiteX305" fmla="*/ 296759 w 383879"/>
                    <a:gd name="connsiteY305" fmla="*/ 24795 h 281757"/>
                    <a:gd name="connsiteX306" fmla="*/ 297881 w 383879"/>
                    <a:gd name="connsiteY306" fmla="*/ 25246 h 281757"/>
                    <a:gd name="connsiteX307" fmla="*/ 298483 w 383879"/>
                    <a:gd name="connsiteY307" fmla="*/ 25663 h 281757"/>
                    <a:gd name="connsiteX308" fmla="*/ 299247 w 383879"/>
                    <a:gd name="connsiteY308" fmla="*/ 26427 h 281757"/>
                    <a:gd name="connsiteX309" fmla="*/ 299756 w 383879"/>
                    <a:gd name="connsiteY309" fmla="*/ 27063 h 281757"/>
                    <a:gd name="connsiteX310" fmla="*/ 300126 w 383879"/>
                    <a:gd name="connsiteY310" fmla="*/ 27607 h 281757"/>
                    <a:gd name="connsiteX311" fmla="*/ 300461 w 383879"/>
                    <a:gd name="connsiteY311" fmla="*/ 28185 h 281757"/>
                    <a:gd name="connsiteX312" fmla="*/ 300982 w 383879"/>
                    <a:gd name="connsiteY312" fmla="*/ 29377 h 281757"/>
                    <a:gd name="connsiteX313" fmla="*/ 301075 w 383879"/>
                    <a:gd name="connsiteY313" fmla="*/ 29747 h 281757"/>
                    <a:gd name="connsiteX314" fmla="*/ 301109 w 383879"/>
                    <a:gd name="connsiteY314" fmla="*/ 29747 h 281757"/>
                    <a:gd name="connsiteX315" fmla="*/ 302000 w 383879"/>
                    <a:gd name="connsiteY315" fmla="*/ 30164 h 281757"/>
                    <a:gd name="connsiteX316" fmla="*/ 302359 w 383879"/>
                    <a:gd name="connsiteY316" fmla="*/ 30441 h 281757"/>
                    <a:gd name="connsiteX317" fmla="*/ 303122 w 383879"/>
                    <a:gd name="connsiteY317" fmla="*/ 32003 h 281757"/>
                    <a:gd name="connsiteX318" fmla="*/ 303122 w 383879"/>
                    <a:gd name="connsiteY318" fmla="*/ 32234 h 281757"/>
                    <a:gd name="connsiteX319" fmla="*/ 303192 w 383879"/>
                    <a:gd name="connsiteY319" fmla="*/ 32431 h 281757"/>
                    <a:gd name="connsiteX320" fmla="*/ 303250 w 383879"/>
                    <a:gd name="connsiteY320" fmla="*/ 33438 h 281757"/>
                    <a:gd name="connsiteX321" fmla="*/ 303146 w 383879"/>
                    <a:gd name="connsiteY321" fmla="*/ 33958 h 281757"/>
                    <a:gd name="connsiteX322" fmla="*/ 302984 w 383879"/>
                    <a:gd name="connsiteY322" fmla="*/ 34421 h 281757"/>
                    <a:gd name="connsiteX323" fmla="*/ 302752 w 383879"/>
                    <a:gd name="connsiteY323" fmla="*/ 34884 h 281757"/>
                    <a:gd name="connsiteX324" fmla="*/ 302475 w 383879"/>
                    <a:gd name="connsiteY324" fmla="*/ 35324 h 281757"/>
                    <a:gd name="connsiteX325" fmla="*/ 302440 w 383879"/>
                    <a:gd name="connsiteY325" fmla="*/ 35381 h 281757"/>
                    <a:gd name="connsiteX326" fmla="*/ 302382 w 383879"/>
                    <a:gd name="connsiteY326" fmla="*/ 36631 h 281757"/>
                    <a:gd name="connsiteX327" fmla="*/ 302266 w 383879"/>
                    <a:gd name="connsiteY327" fmla="*/ 37406 h 281757"/>
                    <a:gd name="connsiteX328" fmla="*/ 302104 w 383879"/>
                    <a:gd name="connsiteY328" fmla="*/ 37904 h 281757"/>
                    <a:gd name="connsiteX329" fmla="*/ 301873 w 383879"/>
                    <a:gd name="connsiteY329" fmla="*/ 38401 h 281757"/>
                    <a:gd name="connsiteX330" fmla="*/ 301387 w 383879"/>
                    <a:gd name="connsiteY330" fmla="*/ 39165 h 281757"/>
                    <a:gd name="connsiteX331" fmla="*/ 301098 w 383879"/>
                    <a:gd name="connsiteY331" fmla="*/ 39581 h 281757"/>
                    <a:gd name="connsiteX332" fmla="*/ 300635 w 383879"/>
                    <a:gd name="connsiteY332" fmla="*/ 40241 h 281757"/>
                    <a:gd name="connsiteX333" fmla="*/ 300820 w 383879"/>
                    <a:gd name="connsiteY333" fmla="*/ 40611 h 281757"/>
                    <a:gd name="connsiteX334" fmla="*/ 301028 w 383879"/>
                    <a:gd name="connsiteY334" fmla="*/ 41571 h 281757"/>
                    <a:gd name="connsiteX335" fmla="*/ 301028 w 383879"/>
                    <a:gd name="connsiteY335" fmla="*/ 41895 h 281757"/>
                    <a:gd name="connsiteX336" fmla="*/ 301063 w 383879"/>
                    <a:gd name="connsiteY336" fmla="*/ 42173 h 281757"/>
                    <a:gd name="connsiteX337" fmla="*/ 301167 w 383879"/>
                    <a:gd name="connsiteY337" fmla="*/ 42693 h 281757"/>
                    <a:gd name="connsiteX338" fmla="*/ 301225 w 383879"/>
                    <a:gd name="connsiteY338" fmla="*/ 43353 h 281757"/>
                    <a:gd name="connsiteX339" fmla="*/ 301283 w 383879"/>
                    <a:gd name="connsiteY339" fmla="*/ 43665 h 281757"/>
                    <a:gd name="connsiteX340" fmla="*/ 301514 w 383879"/>
                    <a:gd name="connsiteY340" fmla="*/ 44429 h 281757"/>
                    <a:gd name="connsiteX341" fmla="*/ 301618 w 383879"/>
                    <a:gd name="connsiteY341" fmla="*/ 44626 h 281757"/>
                    <a:gd name="connsiteX342" fmla="*/ 301850 w 383879"/>
                    <a:gd name="connsiteY342" fmla="*/ 44973 h 281757"/>
                    <a:gd name="connsiteX343" fmla="*/ 302347 w 383879"/>
                    <a:gd name="connsiteY343" fmla="*/ 45887 h 281757"/>
                    <a:gd name="connsiteX344" fmla="*/ 302521 w 383879"/>
                    <a:gd name="connsiteY344" fmla="*/ 46338 h 281757"/>
                    <a:gd name="connsiteX345" fmla="*/ 302683 w 383879"/>
                    <a:gd name="connsiteY345" fmla="*/ 46778 h 281757"/>
                    <a:gd name="connsiteX346" fmla="*/ 302845 w 383879"/>
                    <a:gd name="connsiteY346" fmla="*/ 47113 h 281757"/>
                    <a:gd name="connsiteX347" fmla="*/ 302903 w 383879"/>
                    <a:gd name="connsiteY347" fmla="*/ 47217 h 281757"/>
                    <a:gd name="connsiteX348" fmla="*/ 303065 w 383879"/>
                    <a:gd name="connsiteY348" fmla="*/ 47368 h 281757"/>
                    <a:gd name="connsiteX349" fmla="*/ 303632 w 383879"/>
                    <a:gd name="connsiteY349" fmla="*/ 48027 h 281757"/>
                    <a:gd name="connsiteX350" fmla="*/ 304048 w 383879"/>
                    <a:gd name="connsiteY350" fmla="*/ 47773 h 281757"/>
                    <a:gd name="connsiteX351" fmla="*/ 304557 w 383879"/>
                    <a:gd name="connsiteY351" fmla="*/ 47564 h 281757"/>
                    <a:gd name="connsiteX352" fmla="*/ 305066 w 383879"/>
                    <a:gd name="connsiteY352" fmla="*/ 47414 h 281757"/>
                    <a:gd name="connsiteX353" fmla="*/ 305436 w 383879"/>
                    <a:gd name="connsiteY353" fmla="*/ 47344 h 281757"/>
                    <a:gd name="connsiteX354" fmla="*/ 305517 w 383879"/>
                    <a:gd name="connsiteY354" fmla="*/ 47263 h 281757"/>
                    <a:gd name="connsiteX355" fmla="*/ 305494 w 383879"/>
                    <a:gd name="connsiteY355" fmla="*/ 47032 h 281757"/>
                    <a:gd name="connsiteX356" fmla="*/ 305460 w 383879"/>
                    <a:gd name="connsiteY356" fmla="*/ 46500 h 281757"/>
                    <a:gd name="connsiteX357" fmla="*/ 305494 w 383879"/>
                    <a:gd name="connsiteY357" fmla="*/ 45713 h 281757"/>
                    <a:gd name="connsiteX358" fmla="*/ 307380 w 383879"/>
                    <a:gd name="connsiteY358" fmla="*/ 43839 h 281757"/>
                    <a:gd name="connsiteX359" fmla="*/ 307565 w 383879"/>
                    <a:gd name="connsiteY359" fmla="*/ 43827 h 281757"/>
                    <a:gd name="connsiteX360" fmla="*/ 307484 w 383879"/>
                    <a:gd name="connsiteY360" fmla="*/ 43584 h 281757"/>
                    <a:gd name="connsiteX361" fmla="*/ 307334 w 383879"/>
                    <a:gd name="connsiteY361" fmla="*/ 43075 h 281757"/>
                    <a:gd name="connsiteX362" fmla="*/ 307264 w 383879"/>
                    <a:gd name="connsiteY362" fmla="*/ 42543 h 281757"/>
                    <a:gd name="connsiteX363" fmla="*/ 307264 w 383879"/>
                    <a:gd name="connsiteY363" fmla="*/ 42057 h 281757"/>
                    <a:gd name="connsiteX364" fmla="*/ 307241 w 383879"/>
                    <a:gd name="connsiteY364" fmla="*/ 41594 h 281757"/>
                    <a:gd name="connsiteX365" fmla="*/ 307820 w 383879"/>
                    <a:gd name="connsiteY365" fmla="*/ 40056 h 281757"/>
                    <a:gd name="connsiteX366" fmla="*/ 308086 w 383879"/>
                    <a:gd name="connsiteY366" fmla="*/ 39790 h 281757"/>
                    <a:gd name="connsiteX367" fmla="*/ 308283 w 383879"/>
                    <a:gd name="connsiteY367" fmla="*/ 39616 h 281757"/>
                    <a:gd name="connsiteX368" fmla="*/ 308445 w 383879"/>
                    <a:gd name="connsiteY368" fmla="*/ 38679 h 281757"/>
                    <a:gd name="connsiteX369" fmla="*/ 308630 w 383879"/>
                    <a:gd name="connsiteY369" fmla="*/ 38228 h 281757"/>
                    <a:gd name="connsiteX370" fmla="*/ 309220 w 383879"/>
                    <a:gd name="connsiteY370" fmla="*/ 37452 h 281757"/>
                    <a:gd name="connsiteX371" fmla="*/ 310076 w 383879"/>
                    <a:gd name="connsiteY371" fmla="*/ 36816 h 281757"/>
                    <a:gd name="connsiteX372" fmla="*/ 310481 w 383879"/>
                    <a:gd name="connsiteY372" fmla="*/ 36481 h 281757"/>
                    <a:gd name="connsiteX373" fmla="*/ 311221 w 383879"/>
                    <a:gd name="connsiteY373" fmla="*/ 36041 h 281757"/>
                    <a:gd name="connsiteX374" fmla="*/ 312795 w 383879"/>
                    <a:gd name="connsiteY374" fmla="*/ 35902 h 281757"/>
                    <a:gd name="connsiteX375" fmla="*/ 312806 w 383879"/>
                    <a:gd name="connsiteY375" fmla="*/ 35162 h 281757"/>
                    <a:gd name="connsiteX376" fmla="*/ 312887 w 383879"/>
                    <a:gd name="connsiteY376" fmla="*/ 34722 h 281757"/>
                    <a:gd name="connsiteX377" fmla="*/ 313917 w 383879"/>
                    <a:gd name="connsiteY377" fmla="*/ 33345 h 281757"/>
                    <a:gd name="connsiteX378" fmla="*/ 314333 w 383879"/>
                    <a:gd name="connsiteY378" fmla="*/ 33114 h 281757"/>
                    <a:gd name="connsiteX379" fmla="*/ 315757 w 383879"/>
                    <a:gd name="connsiteY379" fmla="*/ 32940 h 281757"/>
                    <a:gd name="connsiteX380" fmla="*/ 316161 w 383879"/>
                    <a:gd name="connsiteY380" fmla="*/ 33033 h 281757"/>
                    <a:gd name="connsiteX381" fmla="*/ 316485 w 383879"/>
                    <a:gd name="connsiteY381" fmla="*/ 33068 h 281757"/>
                    <a:gd name="connsiteX382" fmla="*/ 316752 w 383879"/>
                    <a:gd name="connsiteY382" fmla="*/ 33079 h 281757"/>
                    <a:gd name="connsiteX383" fmla="*/ 317075 w 383879"/>
                    <a:gd name="connsiteY383" fmla="*/ 33021 h 281757"/>
                    <a:gd name="connsiteX384" fmla="*/ 317608 w 383879"/>
                    <a:gd name="connsiteY384" fmla="*/ 32929 h 281757"/>
                    <a:gd name="connsiteX385" fmla="*/ 318452 w 383879"/>
                    <a:gd name="connsiteY385" fmla="*/ 32906 h 281757"/>
                    <a:gd name="connsiteX386" fmla="*/ 319285 w 383879"/>
                    <a:gd name="connsiteY386" fmla="*/ 33091 h 281757"/>
                    <a:gd name="connsiteX387" fmla="*/ 319783 w 383879"/>
                    <a:gd name="connsiteY387" fmla="*/ 33299 h 281757"/>
                    <a:gd name="connsiteX388" fmla="*/ 320327 w 383879"/>
                    <a:gd name="connsiteY388" fmla="*/ 33611 h 281757"/>
                    <a:gd name="connsiteX389" fmla="*/ 320384 w 383879"/>
                    <a:gd name="connsiteY389" fmla="*/ 33634 h 281757"/>
                    <a:gd name="connsiteX390" fmla="*/ 320465 w 383879"/>
                    <a:gd name="connsiteY390" fmla="*/ 33634 h 281757"/>
                    <a:gd name="connsiteX391" fmla="*/ 320963 w 383879"/>
                    <a:gd name="connsiteY391" fmla="*/ 33646 h 281757"/>
                    <a:gd name="connsiteX392" fmla="*/ 321495 w 383879"/>
                    <a:gd name="connsiteY392" fmla="*/ 33646 h 281757"/>
                    <a:gd name="connsiteX393" fmla="*/ 323022 w 383879"/>
                    <a:gd name="connsiteY393" fmla="*/ 34340 h 281757"/>
                    <a:gd name="connsiteX394" fmla="*/ 323115 w 383879"/>
                    <a:gd name="connsiteY394" fmla="*/ 34306 h 281757"/>
                    <a:gd name="connsiteX395" fmla="*/ 323601 w 383879"/>
                    <a:gd name="connsiteY395" fmla="*/ 34201 h 281757"/>
                    <a:gd name="connsiteX396" fmla="*/ 324006 w 383879"/>
                    <a:gd name="connsiteY396" fmla="*/ 34167 h 281757"/>
                    <a:gd name="connsiteX397" fmla="*/ 325637 w 383879"/>
                    <a:gd name="connsiteY397" fmla="*/ 34768 h 281757"/>
                    <a:gd name="connsiteX398" fmla="*/ 326042 w 383879"/>
                    <a:gd name="connsiteY398" fmla="*/ 35358 h 281757"/>
                    <a:gd name="connsiteX399" fmla="*/ 326644 w 383879"/>
                    <a:gd name="connsiteY399" fmla="*/ 35543 h 281757"/>
                    <a:gd name="connsiteX400" fmla="*/ 326921 w 383879"/>
                    <a:gd name="connsiteY400" fmla="*/ 35705 h 281757"/>
                    <a:gd name="connsiteX401" fmla="*/ 327106 w 383879"/>
                    <a:gd name="connsiteY401" fmla="*/ 34849 h 281757"/>
                    <a:gd name="connsiteX402" fmla="*/ 327095 w 383879"/>
                    <a:gd name="connsiteY402" fmla="*/ 34907 h 281757"/>
                    <a:gd name="connsiteX403" fmla="*/ 327199 w 383879"/>
                    <a:gd name="connsiteY403" fmla="*/ 34421 h 281757"/>
                    <a:gd name="connsiteX404" fmla="*/ 327222 w 383879"/>
                    <a:gd name="connsiteY404" fmla="*/ 34317 h 281757"/>
                    <a:gd name="connsiteX405" fmla="*/ 327211 w 383879"/>
                    <a:gd name="connsiteY405" fmla="*/ 34259 h 281757"/>
                    <a:gd name="connsiteX406" fmla="*/ 327072 w 383879"/>
                    <a:gd name="connsiteY406" fmla="*/ 33820 h 281757"/>
                    <a:gd name="connsiteX407" fmla="*/ 327095 w 383879"/>
                    <a:gd name="connsiteY407" fmla="*/ 33901 h 281757"/>
                    <a:gd name="connsiteX408" fmla="*/ 326736 w 383879"/>
                    <a:gd name="connsiteY408" fmla="*/ 32778 h 281757"/>
                    <a:gd name="connsiteX409" fmla="*/ 326505 w 383879"/>
                    <a:gd name="connsiteY409" fmla="*/ 31413 h 281757"/>
                    <a:gd name="connsiteX410" fmla="*/ 326516 w 383879"/>
                    <a:gd name="connsiteY410" fmla="*/ 31482 h 281757"/>
                    <a:gd name="connsiteX411" fmla="*/ 326435 w 383879"/>
                    <a:gd name="connsiteY411" fmla="*/ 30997 h 281757"/>
                    <a:gd name="connsiteX412" fmla="*/ 325834 w 383879"/>
                    <a:gd name="connsiteY412" fmla="*/ 30291 h 281757"/>
                    <a:gd name="connsiteX413" fmla="*/ 325521 w 383879"/>
                    <a:gd name="connsiteY413" fmla="*/ 30013 h 281757"/>
                    <a:gd name="connsiteX414" fmla="*/ 324885 w 383879"/>
                    <a:gd name="connsiteY414" fmla="*/ 28764 h 281757"/>
                    <a:gd name="connsiteX415" fmla="*/ 324816 w 383879"/>
                    <a:gd name="connsiteY415" fmla="*/ 28243 h 281757"/>
                    <a:gd name="connsiteX416" fmla="*/ 324966 w 383879"/>
                    <a:gd name="connsiteY416" fmla="*/ 27213 h 281757"/>
                    <a:gd name="connsiteX417" fmla="*/ 325163 w 383879"/>
                    <a:gd name="connsiteY417" fmla="*/ 26727 h 281757"/>
                    <a:gd name="connsiteX418" fmla="*/ 325533 w 383879"/>
                    <a:gd name="connsiteY418" fmla="*/ 26126 h 281757"/>
                    <a:gd name="connsiteX419" fmla="*/ 325730 w 383879"/>
                    <a:gd name="connsiteY419" fmla="*/ 25732 h 281757"/>
                    <a:gd name="connsiteX420" fmla="*/ 325973 w 383879"/>
                    <a:gd name="connsiteY420" fmla="*/ 25304 h 281757"/>
                    <a:gd name="connsiteX421" fmla="*/ 325949 w 383879"/>
                    <a:gd name="connsiteY421" fmla="*/ 25235 h 281757"/>
                    <a:gd name="connsiteX422" fmla="*/ 325811 w 383879"/>
                    <a:gd name="connsiteY422" fmla="*/ 24390 h 281757"/>
                    <a:gd name="connsiteX423" fmla="*/ 325811 w 383879"/>
                    <a:gd name="connsiteY423" fmla="*/ 23823 h 281757"/>
                    <a:gd name="connsiteX424" fmla="*/ 325880 w 383879"/>
                    <a:gd name="connsiteY424" fmla="*/ 23314 h 281757"/>
                    <a:gd name="connsiteX425" fmla="*/ 326216 w 383879"/>
                    <a:gd name="connsiteY425" fmla="*/ 22470 h 281757"/>
                    <a:gd name="connsiteX426" fmla="*/ 326493 w 383879"/>
                    <a:gd name="connsiteY426" fmla="*/ 22030 h 281757"/>
                    <a:gd name="connsiteX427" fmla="*/ 327072 w 383879"/>
                    <a:gd name="connsiteY427" fmla="*/ 21417 h 281757"/>
                    <a:gd name="connsiteX428" fmla="*/ 327014 w 383879"/>
                    <a:gd name="connsiteY428" fmla="*/ 21475 h 281757"/>
                    <a:gd name="connsiteX429" fmla="*/ 327072 w 383879"/>
                    <a:gd name="connsiteY429" fmla="*/ 21405 h 281757"/>
                    <a:gd name="connsiteX430" fmla="*/ 327095 w 383879"/>
                    <a:gd name="connsiteY430" fmla="*/ 21336 h 281757"/>
                    <a:gd name="connsiteX431" fmla="*/ 327187 w 383879"/>
                    <a:gd name="connsiteY431" fmla="*/ 20966 h 281757"/>
                    <a:gd name="connsiteX432" fmla="*/ 327245 w 383879"/>
                    <a:gd name="connsiteY432" fmla="*/ 20572 h 281757"/>
                    <a:gd name="connsiteX433" fmla="*/ 327430 w 383879"/>
                    <a:gd name="connsiteY433" fmla="*/ 19797 h 281757"/>
                    <a:gd name="connsiteX434" fmla="*/ 327928 w 383879"/>
                    <a:gd name="connsiteY434" fmla="*/ 18906 h 281757"/>
                    <a:gd name="connsiteX435" fmla="*/ 328182 w 383879"/>
                    <a:gd name="connsiteY435" fmla="*/ 18640 h 281757"/>
                    <a:gd name="connsiteX436" fmla="*/ 330138 w 383879"/>
                    <a:gd name="connsiteY436" fmla="*/ 18108 h 281757"/>
                    <a:gd name="connsiteX437" fmla="*/ 331561 w 383879"/>
                    <a:gd name="connsiteY437" fmla="*/ 18085 h 281757"/>
                    <a:gd name="connsiteX438" fmla="*/ 332151 w 383879"/>
                    <a:gd name="connsiteY438" fmla="*/ 18293 h 281757"/>
                    <a:gd name="connsiteX439" fmla="*/ 332614 w 383879"/>
                    <a:gd name="connsiteY439" fmla="*/ 18478 h 281757"/>
                    <a:gd name="connsiteX440" fmla="*/ 332972 w 383879"/>
                    <a:gd name="connsiteY440" fmla="*/ 18640 h 281757"/>
                    <a:gd name="connsiteX441" fmla="*/ 333227 w 383879"/>
                    <a:gd name="connsiteY441" fmla="*/ 18698 h 281757"/>
                    <a:gd name="connsiteX442" fmla="*/ 333377 w 383879"/>
                    <a:gd name="connsiteY442" fmla="*/ 18710 h 281757"/>
                    <a:gd name="connsiteX443" fmla="*/ 333690 w 383879"/>
                    <a:gd name="connsiteY443" fmla="*/ 18675 h 281757"/>
                    <a:gd name="connsiteX444" fmla="*/ 334210 w 383879"/>
                    <a:gd name="connsiteY444" fmla="*/ 18686 h 281757"/>
                    <a:gd name="connsiteX445" fmla="*/ 335089 w 383879"/>
                    <a:gd name="connsiteY445" fmla="*/ 18802 h 281757"/>
                    <a:gd name="connsiteX446" fmla="*/ 335356 w 383879"/>
                    <a:gd name="connsiteY446" fmla="*/ 18791 h 281757"/>
                    <a:gd name="connsiteX447" fmla="*/ 335807 w 383879"/>
                    <a:gd name="connsiteY447" fmla="*/ 18721 h 281757"/>
                    <a:gd name="connsiteX448" fmla="*/ 337126 w 383879"/>
                    <a:gd name="connsiteY448" fmla="*/ 18710 h 281757"/>
                    <a:gd name="connsiteX449" fmla="*/ 337727 w 383879"/>
                    <a:gd name="connsiteY449" fmla="*/ 18802 h 281757"/>
                    <a:gd name="connsiteX450" fmla="*/ 338549 w 383879"/>
                    <a:gd name="connsiteY450" fmla="*/ 19080 h 281757"/>
                    <a:gd name="connsiteX451" fmla="*/ 340018 w 383879"/>
                    <a:gd name="connsiteY451" fmla="*/ 19843 h 281757"/>
                    <a:gd name="connsiteX452" fmla="*/ 340527 w 383879"/>
                    <a:gd name="connsiteY452" fmla="*/ 20248 h 281757"/>
                    <a:gd name="connsiteX453" fmla="*/ 340874 w 383879"/>
                    <a:gd name="connsiteY453" fmla="*/ 20619 h 281757"/>
                    <a:gd name="connsiteX454" fmla="*/ 341221 w 383879"/>
                    <a:gd name="connsiteY454" fmla="*/ 20977 h 281757"/>
                    <a:gd name="connsiteX455" fmla="*/ 341568 w 383879"/>
                    <a:gd name="connsiteY455" fmla="*/ 21336 h 281757"/>
                    <a:gd name="connsiteX456" fmla="*/ 341823 w 383879"/>
                    <a:gd name="connsiteY456" fmla="*/ 21579 h 281757"/>
                    <a:gd name="connsiteX457" fmla="*/ 342112 w 383879"/>
                    <a:gd name="connsiteY457" fmla="*/ 21776 h 281757"/>
                    <a:gd name="connsiteX458" fmla="*/ 342911 w 383879"/>
                    <a:gd name="connsiteY458" fmla="*/ 22377 h 281757"/>
                    <a:gd name="connsiteX459" fmla="*/ 343246 w 383879"/>
                    <a:gd name="connsiteY459" fmla="*/ 22551 h 281757"/>
                    <a:gd name="connsiteX460" fmla="*/ 344253 w 383879"/>
                    <a:gd name="connsiteY460" fmla="*/ 23742 h 281757"/>
                    <a:gd name="connsiteX461" fmla="*/ 344403 w 383879"/>
                    <a:gd name="connsiteY461" fmla="*/ 24251 h 281757"/>
                    <a:gd name="connsiteX462" fmla="*/ 344634 w 383879"/>
                    <a:gd name="connsiteY462" fmla="*/ 25443 h 281757"/>
                    <a:gd name="connsiteX463" fmla="*/ 344739 w 383879"/>
                    <a:gd name="connsiteY463" fmla="*/ 25929 h 281757"/>
                    <a:gd name="connsiteX464" fmla="*/ 344831 w 383879"/>
                    <a:gd name="connsiteY464" fmla="*/ 26264 h 281757"/>
                    <a:gd name="connsiteX465" fmla="*/ 344866 w 383879"/>
                    <a:gd name="connsiteY465" fmla="*/ 26345 h 281757"/>
                    <a:gd name="connsiteX466" fmla="*/ 345005 w 383879"/>
                    <a:gd name="connsiteY466" fmla="*/ 26519 h 281757"/>
                    <a:gd name="connsiteX467" fmla="*/ 345178 w 383879"/>
                    <a:gd name="connsiteY467" fmla="*/ 26716 h 281757"/>
                    <a:gd name="connsiteX468" fmla="*/ 345259 w 383879"/>
                    <a:gd name="connsiteY468" fmla="*/ 26774 h 281757"/>
                    <a:gd name="connsiteX469" fmla="*/ 345572 w 383879"/>
                    <a:gd name="connsiteY469" fmla="*/ 26912 h 281757"/>
                    <a:gd name="connsiteX470" fmla="*/ 346266 w 383879"/>
                    <a:gd name="connsiteY470" fmla="*/ 27190 h 281757"/>
                    <a:gd name="connsiteX471" fmla="*/ 346277 w 383879"/>
                    <a:gd name="connsiteY471" fmla="*/ 27190 h 281757"/>
                    <a:gd name="connsiteX472" fmla="*/ 346902 w 383879"/>
                    <a:gd name="connsiteY472" fmla="*/ 27132 h 281757"/>
                    <a:gd name="connsiteX473" fmla="*/ 347411 w 383879"/>
                    <a:gd name="connsiteY473" fmla="*/ 27155 h 281757"/>
                    <a:gd name="connsiteX474" fmla="*/ 348233 w 383879"/>
                    <a:gd name="connsiteY474" fmla="*/ 27398 h 281757"/>
                    <a:gd name="connsiteX475" fmla="*/ 348302 w 383879"/>
                    <a:gd name="connsiteY475" fmla="*/ 27433 h 281757"/>
                    <a:gd name="connsiteX476" fmla="*/ 348371 w 383879"/>
                    <a:gd name="connsiteY476" fmla="*/ 27433 h 281757"/>
                    <a:gd name="connsiteX477" fmla="*/ 348996 w 383879"/>
                    <a:gd name="connsiteY477" fmla="*/ 27572 h 281757"/>
                    <a:gd name="connsiteX478" fmla="*/ 349436 w 383879"/>
                    <a:gd name="connsiteY478" fmla="*/ 27745 h 281757"/>
                    <a:gd name="connsiteX479" fmla="*/ 350269 w 383879"/>
                    <a:gd name="connsiteY479" fmla="*/ 28347 h 281757"/>
                    <a:gd name="connsiteX480" fmla="*/ 350616 w 383879"/>
                    <a:gd name="connsiteY480" fmla="*/ 28775 h 281757"/>
                    <a:gd name="connsiteX481" fmla="*/ 350928 w 383879"/>
                    <a:gd name="connsiteY481" fmla="*/ 29168 h 281757"/>
                    <a:gd name="connsiteX482" fmla="*/ 351252 w 383879"/>
                    <a:gd name="connsiteY482" fmla="*/ 29539 h 281757"/>
                    <a:gd name="connsiteX483" fmla="*/ 351611 w 383879"/>
                    <a:gd name="connsiteY483" fmla="*/ 29955 h 281757"/>
                    <a:gd name="connsiteX484" fmla="*/ 352051 w 383879"/>
                    <a:gd name="connsiteY484" fmla="*/ 30592 h 281757"/>
                    <a:gd name="connsiteX485" fmla="*/ 352294 w 383879"/>
                    <a:gd name="connsiteY485" fmla="*/ 31077 h 281757"/>
                    <a:gd name="connsiteX486" fmla="*/ 352351 w 383879"/>
                    <a:gd name="connsiteY486" fmla="*/ 31228 h 281757"/>
                    <a:gd name="connsiteX487" fmla="*/ 352409 w 383879"/>
                    <a:gd name="connsiteY487" fmla="*/ 31297 h 281757"/>
                    <a:gd name="connsiteX488" fmla="*/ 352525 w 383879"/>
                    <a:gd name="connsiteY488" fmla="*/ 31448 h 281757"/>
                    <a:gd name="connsiteX489" fmla="*/ 352664 w 383879"/>
                    <a:gd name="connsiteY489" fmla="*/ 31471 h 281757"/>
                    <a:gd name="connsiteX490" fmla="*/ 353173 w 383879"/>
                    <a:gd name="connsiteY490" fmla="*/ 31587 h 281757"/>
                    <a:gd name="connsiteX491" fmla="*/ 353879 w 383879"/>
                    <a:gd name="connsiteY491" fmla="*/ 31841 h 281757"/>
                    <a:gd name="connsiteX492" fmla="*/ 353821 w 383879"/>
                    <a:gd name="connsiteY492" fmla="*/ 31818 h 281757"/>
                    <a:gd name="connsiteX493" fmla="*/ 354064 w 383879"/>
                    <a:gd name="connsiteY493" fmla="*/ 31910 h 281757"/>
                    <a:gd name="connsiteX494" fmla="*/ 354885 w 383879"/>
                    <a:gd name="connsiteY494" fmla="*/ 31934 h 281757"/>
                    <a:gd name="connsiteX495" fmla="*/ 356054 w 383879"/>
                    <a:gd name="connsiteY495" fmla="*/ 32072 h 281757"/>
                    <a:gd name="connsiteX496" fmla="*/ 357315 w 383879"/>
                    <a:gd name="connsiteY496" fmla="*/ 32315 h 281757"/>
                    <a:gd name="connsiteX497" fmla="*/ 357986 w 383879"/>
                    <a:gd name="connsiteY497" fmla="*/ 32512 h 281757"/>
                    <a:gd name="connsiteX498" fmla="*/ 358622 w 383879"/>
                    <a:gd name="connsiteY498" fmla="*/ 32755 h 281757"/>
                    <a:gd name="connsiteX499" fmla="*/ 359825 w 383879"/>
                    <a:gd name="connsiteY499" fmla="*/ 34190 h 281757"/>
                    <a:gd name="connsiteX500" fmla="*/ 359883 w 383879"/>
                    <a:gd name="connsiteY500" fmla="*/ 34375 h 281757"/>
                    <a:gd name="connsiteX501" fmla="*/ 360045 w 383879"/>
                    <a:gd name="connsiteY501" fmla="*/ 34548 h 281757"/>
                    <a:gd name="connsiteX502" fmla="*/ 360369 w 383879"/>
                    <a:gd name="connsiteY502" fmla="*/ 34965 h 281757"/>
                    <a:gd name="connsiteX503" fmla="*/ 360566 w 383879"/>
                    <a:gd name="connsiteY503" fmla="*/ 35312 h 281757"/>
                    <a:gd name="connsiteX504" fmla="*/ 360820 w 383879"/>
                    <a:gd name="connsiteY504" fmla="*/ 35636 h 281757"/>
                    <a:gd name="connsiteX505" fmla="*/ 361329 w 383879"/>
                    <a:gd name="connsiteY505" fmla="*/ 36342 h 281757"/>
                    <a:gd name="connsiteX506" fmla="*/ 361526 w 383879"/>
                    <a:gd name="connsiteY506" fmla="*/ 36515 h 281757"/>
                    <a:gd name="connsiteX507" fmla="*/ 361873 w 383879"/>
                    <a:gd name="connsiteY507" fmla="*/ 36885 h 281757"/>
                    <a:gd name="connsiteX508" fmla="*/ 362105 w 383879"/>
                    <a:gd name="connsiteY508" fmla="*/ 37175 h 281757"/>
                    <a:gd name="connsiteX509" fmla="*/ 362521 w 383879"/>
                    <a:gd name="connsiteY509" fmla="*/ 37360 h 281757"/>
                    <a:gd name="connsiteX510" fmla="*/ 363146 w 383879"/>
                    <a:gd name="connsiteY510" fmla="*/ 37788 h 281757"/>
                    <a:gd name="connsiteX511" fmla="*/ 363516 w 383879"/>
                    <a:gd name="connsiteY511" fmla="*/ 38181 h 281757"/>
                    <a:gd name="connsiteX512" fmla="*/ 363771 w 383879"/>
                    <a:gd name="connsiteY512" fmla="*/ 38505 h 281757"/>
                    <a:gd name="connsiteX513" fmla="*/ 363944 w 383879"/>
                    <a:gd name="connsiteY513" fmla="*/ 38794 h 281757"/>
                    <a:gd name="connsiteX514" fmla="*/ 365795 w 383879"/>
                    <a:gd name="connsiteY514" fmla="*/ 38829 h 281757"/>
                    <a:gd name="connsiteX515" fmla="*/ 366733 w 383879"/>
                    <a:gd name="connsiteY515" fmla="*/ 39338 h 281757"/>
                    <a:gd name="connsiteX516" fmla="*/ 367323 w 383879"/>
                    <a:gd name="connsiteY516" fmla="*/ 39778 h 281757"/>
                    <a:gd name="connsiteX517" fmla="*/ 367438 w 383879"/>
                    <a:gd name="connsiteY517" fmla="*/ 39859 h 281757"/>
                    <a:gd name="connsiteX518" fmla="*/ 367635 w 383879"/>
                    <a:gd name="connsiteY518" fmla="*/ 39894 h 281757"/>
                    <a:gd name="connsiteX519" fmla="*/ 368480 w 383879"/>
                    <a:gd name="connsiteY519" fmla="*/ 40252 h 281757"/>
                    <a:gd name="connsiteX520" fmla="*/ 369139 w 383879"/>
                    <a:gd name="connsiteY520" fmla="*/ 40761 h 281757"/>
                    <a:gd name="connsiteX521" fmla="*/ 369301 w 383879"/>
                    <a:gd name="connsiteY521" fmla="*/ 40946 h 281757"/>
                    <a:gd name="connsiteX522" fmla="*/ 369579 w 383879"/>
                    <a:gd name="connsiteY522" fmla="*/ 41039 h 281757"/>
                    <a:gd name="connsiteX523" fmla="*/ 369949 w 383879"/>
                    <a:gd name="connsiteY523" fmla="*/ 41212 h 281757"/>
                    <a:gd name="connsiteX524" fmla="*/ 370377 w 383879"/>
                    <a:gd name="connsiteY524" fmla="*/ 41479 h 281757"/>
                    <a:gd name="connsiteX525" fmla="*/ 370956 w 383879"/>
                    <a:gd name="connsiteY525" fmla="*/ 41999 h 281757"/>
                    <a:gd name="connsiteX526" fmla="*/ 371453 w 383879"/>
                    <a:gd name="connsiteY526" fmla="*/ 42659 h 281757"/>
                    <a:gd name="connsiteX527" fmla="*/ 371650 w 383879"/>
                    <a:gd name="connsiteY527" fmla="*/ 42832 h 281757"/>
                    <a:gd name="connsiteX528" fmla="*/ 372078 w 383879"/>
                    <a:gd name="connsiteY528" fmla="*/ 43168 h 281757"/>
                    <a:gd name="connsiteX529" fmla="*/ 372587 w 383879"/>
                    <a:gd name="connsiteY529" fmla="*/ 43631 h 281757"/>
                    <a:gd name="connsiteX530" fmla="*/ 372922 w 383879"/>
                    <a:gd name="connsiteY530" fmla="*/ 44047 h 281757"/>
                    <a:gd name="connsiteX531" fmla="*/ 373119 w 383879"/>
                    <a:gd name="connsiteY531" fmla="*/ 44371 h 281757"/>
                    <a:gd name="connsiteX532" fmla="*/ 373235 w 383879"/>
                    <a:gd name="connsiteY532" fmla="*/ 44521 h 281757"/>
                    <a:gd name="connsiteX533" fmla="*/ 374299 w 383879"/>
                    <a:gd name="connsiteY533" fmla="*/ 45378 h 281757"/>
                    <a:gd name="connsiteX534" fmla="*/ 374646 w 383879"/>
                    <a:gd name="connsiteY534" fmla="*/ 45644 h 281757"/>
                    <a:gd name="connsiteX535" fmla="*/ 375421 w 383879"/>
                    <a:gd name="connsiteY535" fmla="*/ 46141 h 281757"/>
                    <a:gd name="connsiteX536" fmla="*/ 375688 w 383879"/>
                    <a:gd name="connsiteY536" fmla="*/ 46280 h 281757"/>
                    <a:gd name="connsiteX537" fmla="*/ 376046 w 383879"/>
                    <a:gd name="connsiteY537" fmla="*/ 46419 h 281757"/>
                    <a:gd name="connsiteX538" fmla="*/ 376625 w 383879"/>
                    <a:gd name="connsiteY538" fmla="*/ 46673 h 281757"/>
                    <a:gd name="connsiteX539" fmla="*/ 376833 w 383879"/>
                    <a:gd name="connsiteY539" fmla="*/ 46465 h 281757"/>
                    <a:gd name="connsiteX540" fmla="*/ 377492 w 383879"/>
                    <a:gd name="connsiteY540" fmla="*/ 45968 h 281757"/>
                    <a:gd name="connsiteX541" fmla="*/ 378013 w 383879"/>
                    <a:gd name="connsiteY541" fmla="*/ 45644 h 281757"/>
                    <a:gd name="connsiteX542" fmla="*/ 378094 w 383879"/>
                    <a:gd name="connsiteY542" fmla="*/ 45435 h 281757"/>
                    <a:gd name="connsiteX543" fmla="*/ 378545 w 383879"/>
                    <a:gd name="connsiteY543" fmla="*/ 44730 h 281757"/>
                    <a:gd name="connsiteX544" fmla="*/ 379378 w 383879"/>
                    <a:gd name="connsiteY544" fmla="*/ 43908 h 281757"/>
                    <a:gd name="connsiteX545" fmla="*/ 380940 w 383879"/>
                    <a:gd name="connsiteY545" fmla="*/ 43376 h 281757"/>
                    <a:gd name="connsiteX546" fmla="*/ 382386 w 383879"/>
                    <a:gd name="connsiteY546" fmla="*/ 44221 h 281757"/>
                    <a:gd name="connsiteX547" fmla="*/ 382618 w 383879"/>
                    <a:gd name="connsiteY547" fmla="*/ 44556 h 281757"/>
                    <a:gd name="connsiteX548" fmla="*/ 382849 w 383879"/>
                    <a:gd name="connsiteY548" fmla="*/ 44961 h 281757"/>
                    <a:gd name="connsiteX549" fmla="*/ 383046 w 383879"/>
                    <a:gd name="connsiteY549" fmla="*/ 45459 h 281757"/>
                    <a:gd name="connsiteX550" fmla="*/ 383196 w 383879"/>
                    <a:gd name="connsiteY550" fmla="*/ 46303 h 281757"/>
                    <a:gd name="connsiteX551" fmla="*/ 383173 w 383879"/>
                    <a:gd name="connsiteY551" fmla="*/ 46835 h 281757"/>
                    <a:gd name="connsiteX552" fmla="*/ 383104 w 383879"/>
                    <a:gd name="connsiteY552" fmla="*/ 47506 h 281757"/>
                    <a:gd name="connsiteX553" fmla="*/ 383023 w 383879"/>
                    <a:gd name="connsiteY553" fmla="*/ 47900 h 281757"/>
                    <a:gd name="connsiteX554" fmla="*/ 382861 w 383879"/>
                    <a:gd name="connsiteY554" fmla="*/ 48397 h 281757"/>
                    <a:gd name="connsiteX555" fmla="*/ 382757 w 383879"/>
                    <a:gd name="connsiteY555" fmla="*/ 48744 h 281757"/>
                    <a:gd name="connsiteX556" fmla="*/ 382745 w 383879"/>
                    <a:gd name="connsiteY556" fmla="*/ 48814 h 281757"/>
                    <a:gd name="connsiteX557" fmla="*/ 382838 w 383879"/>
                    <a:gd name="connsiteY557" fmla="*/ 49427 h 281757"/>
                    <a:gd name="connsiteX558" fmla="*/ 383266 w 383879"/>
                    <a:gd name="connsiteY558" fmla="*/ 49936 h 281757"/>
                    <a:gd name="connsiteX559" fmla="*/ 383578 w 383879"/>
                    <a:gd name="connsiteY559" fmla="*/ 50480 h 281757"/>
                    <a:gd name="connsiteX560" fmla="*/ 383752 w 383879"/>
                    <a:gd name="connsiteY560" fmla="*/ 50943 h 281757"/>
                    <a:gd name="connsiteX561" fmla="*/ 383092 w 383879"/>
                    <a:gd name="connsiteY561" fmla="*/ 53245 h 281757"/>
                    <a:gd name="connsiteX562" fmla="*/ 382814 w 383879"/>
                    <a:gd name="connsiteY562" fmla="*/ 53453 h 281757"/>
                    <a:gd name="connsiteX563" fmla="*/ 382606 w 383879"/>
                    <a:gd name="connsiteY563" fmla="*/ 53696 h 281757"/>
                    <a:gd name="connsiteX564" fmla="*/ 382271 w 383879"/>
                    <a:gd name="connsiteY564" fmla="*/ 54066 h 281757"/>
                    <a:gd name="connsiteX565" fmla="*/ 381067 w 383879"/>
                    <a:gd name="connsiteY565" fmla="*/ 54749 h 281757"/>
                    <a:gd name="connsiteX566" fmla="*/ 380639 w 383879"/>
                    <a:gd name="connsiteY566" fmla="*/ 54818 h 281757"/>
                    <a:gd name="connsiteX567" fmla="*/ 380408 w 383879"/>
                    <a:gd name="connsiteY567" fmla="*/ 54888 h 281757"/>
                    <a:gd name="connsiteX568" fmla="*/ 379147 w 383879"/>
                    <a:gd name="connsiteY568" fmla="*/ 55501 h 281757"/>
                    <a:gd name="connsiteX569" fmla="*/ 378395 w 383879"/>
                    <a:gd name="connsiteY569" fmla="*/ 55767 h 281757"/>
                    <a:gd name="connsiteX570" fmla="*/ 377897 w 383879"/>
                    <a:gd name="connsiteY570" fmla="*/ 55871 h 281757"/>
                    <a:gd name="connsiteX571" fmla="*/ 377365 w 383879"/>
                    <a:gd name="connsiteY571" fmla="*/ 55894 h 281757"/>
                    <a:gd name="connsiteX572" fmla="*/ 376520 w 383879"/>
                    <a:gd name="connsiteY572" fmla="*/ 55860 h 281757"/>
                    <a:gd name="connsiteX573" fmla="*/ 375849 w 383879"/>
                    <a:gd name="connsiteY573" fmla="*/ 55756 h 281757"/>
                    <a:gd name="connsiteX574" fmla="*/ 375433 w 383879"/>
                    <a:gd name="connsiteY574" fmla="*/ 55651 h 281757"/>
                    <a:gd name="connsiteX575" fmla="*/ 375016 w 383879"/>
                    <a:gd name="connsiteY575" fmla="*/ 55489 h 281757"/>
                    <a:gd name="connsiteX576" fmla="*/ 374588 w 383879"/>
                    <a:gd name="connsiteY576" fmla="*/ 55374 h 281757"/>
                    <a:gd name="connsiteX577" fmla="*/ 373987 w 383879"/>
                    <a:gd name="connsiteY577" fmla="*/ 55142 h 281757"/>
                    <a:gd name="connsiteX578" fmla="*/ 373489 w 383879"/>
                    <a:gd name="connsiteY578" fmla="*/ 55281 h 281757"/>
                    <a:gd name="connsiteX579" fmla="*/ 372992 w 383879"/>
                    <a:gd name="connsiteY579" fmla="*/ 55351 h 281757"/>
                    <a:gd name="connsiteX580" fmla="*/ 372228 w 383879"/>
                    <a:gd name="connsiteY580" fmla="*/ 55293 h 281757"/>
                    <a:gd name="connsiteX581" fmla="*/ 371708 w 383879"/>
                    <a:gd name="connsiteY581" fmla="*/ 55154 h 281757"/>
                    <a:gd name="connsiteX582" fmla="*/ 371210 w 383879"/>
                    <a:gd name="connsiteY582" fmla="*/ 54957 h 281757"/>
                    <a:gd name="connsiteX583" fmla="*/ 371187 w 383879"/>
                    <a:gd name="connsiteY583" fmla="*/ 54957 h 281757"/>
                    <a:gd name="connsiteX584" fmla="*/ 370678 w 383879"/>
                    <a:gd name="connsiteY584" fmla="*/ 54934 h 281757"/>
                    <a:gd name="connsiteX585" fmla="*/ 370423 w 383879"/>
                    <a:gd name="connsiteY585" fmla="*/ 54934 h 281757"/>
                    <a:gd name="connsiteX586" fmla="*/ 370169 w 383879"/>
                    <a:gd name="connsiteY586" fmla="*/ 55004 h 281757"/>
                    <a:gd name="connsiteX587" fmla="*/ 369255 w 383879"/>
                    <a:gd name="connsiteY587" fmla="*/ 55073 h 281757"/>
                    <a:gd name="connsiteX588" fmla="*/ 368723 w 383879"/>
                    <a:gd name="connsiteY588" fmla="*/ 55096 h 281757"/>
                    <a:gd name="connsiteX589" fmla="*/ 368260 w 383879"/>
                    <a:gd name="connsiteY589" fmla="*/ 55119 h 281757"/>
                    <a:gd name="connsiteX590" fmla="*/ 367774 w 383879"/>
                    <a:gd name="connsiteY590" fmla="*/ 55177 h 281757"/>
                    <a:gd name="connsiteX591" fmla="*/ 366999 w 383879"/>
                    <a:gd name="connsiteY591" fmla="*/ 55154 h 281757"/>
                    <a:gd name="connsiteX592" fmla="*/ 365506 w 383879"/>
                    <a:gd name="connsiteY592" fmla="*/ 54332 h 281757"/>
                    <a:gd name="connsiteX593" fmla="*/ 365310 w 383879"/>
                    <a:gd name="connsiteY593" fmla="*/ 53985 h 281757"/>
                    <a:gd name="connsiteX594" fmla="*/ 364951 w 383879"/>
                    <a:gd name="connsiteY594" fmla="*/ 53789 h 281757"/>
                    <a:gd name="connsiteX595" fmla="*/ 364719 w 383879"/>
                    <a:gd name="connsiteY595" fmla="*/ 53685 h 281757"/>
                    <a:gd name="connsiteX596" fmla="*/ 364477 w 383879"/>
                    <a:gd name="connsiteY596" fmla="*/ 53627 h 281757"/>
                    <a:gd name="connsiteX597" fmla="*/ 364153 w 383879"/>
                    <a:gd name="connsiteY597" fmla="*/ 53569 h 281757"/>
                    <a:gd name="connsiteX598" fmla="*/ 363829 w 383879"/>
                    <a:gd name="connsiteY598" fmla="*/ 53569 h 281757"/>
                    <a:gd name="connsiteX599" fmla="*/ 363042 w 383879"/>
                    <a:gd name="connsiteY599" fmla="*/ 53499 h 281757"/>
                    <a:gd name="connsiteX600" fmla="*/ 361746 w 383879"/>
                    <a:gd name="connsiteY600" fmla="*/ 53233 h 281757"/>
                    <a:gd name="connsiteX601" fmla="*/ 361711 w 383879"/>
                    <a:gd name="connsiteY601" fmla="*/ 53233 h 281757"/>
                    <a:gd name="connsiteX602" fmla="*/ 361642 w 383879"/>
                    <a:gd name="connsiteY602" fmla="*/ 53291 h 281757"/>
                    <a:gd name="connsiteX603" fmla="*/ 360925 w 383879"/>
                    <a:gd name="connsiteY603" fmla="*/ 53754 h 281757"/>
                    <a:gd name="connsiteX604" fmla="*/ 360578 w 383879"/>
                    <a:gd name="connsiteY604" fmla="*/ 53928 h 281757"/>
                    <a:gd name="connsiteX605" fmla="*/ 360647 w 383879"/>
                    <a:gd name="connsiteY605" fmla="*/ 54263 h 281757"/>
                    <a:gd name="connsiteX606" fmla="*/ 360751 w 383879"/>
                    <a:gd name="connsiteY606" fmla="*/ 54680 h 281757"/>
                    <a:gd name="connsiteX607" fmla="*/ 361040 w 383879"/>
                    <a:gd name="connsiteY607" fmla="*/ 55651 h 281757"/>
                    <a:gd name="connsiteX608" fmla="*/ 361202 w 383879"/>
                    <a:gd name="connsiteY608" fmla="*/ 56438 h 281757"/>
                    <a:gd name="connsiteX609" fmla="*/ 361168 w 383879"/>
                    <a:gd name="connsiteY609" fmla="*/ 57271 h 281757"/>
                    <a:gd name="connsiteX610" fmla="*/ 361029 w 383879"/>
                    <a:gd name="connsiteY610" fmla="*/ 57769 h 281757"/>
                    <a:gd name="connsiteX611" fmla="*/ 360705 w 383879"/>
                    <a:gd name="connsiteY611" fmla="*/ 58463 h 281757"/>
                    <a:gd name="connsiteX612" fmla="*/ 360068 w 383879"/>
                    <a:gd name="connsiteY612" fmla="*/ 59331 h 281757"/>
                    <a:gd name="connsiteX613" fmla="*/ 359270 w 383879"/>
                    <a:gd name="connsiteY613" fmla="*/ 59967 h 281757"/>
                    <a:gd name="connsiteX614" fmla="*/ 358819 w 383879"/>
                    <a:gd name="connsiteY614" fmla="*/ 60164 h 281757"/>
                    <a:gd name="connsiteX615" fmla="*/ 358275 w 383879"/>
                    <a:gd name="connsiteY615" fmla="*/ 60326 h 281757"/>
                    <a:gd name="connsiteX616" fmla="*/ 358032 w 383879"/>
                    <a:gd name="connsiteY616" fmla="*/ 60349 h 281757"/>
                    <a:gd name="connsiteX617" fmla="*/ 357836 w 383879"/>
                    <a:gd name="connsiteY617" fmla="*/ 60430 h 281757"/>
                    <a:gd name="connsiteX618" fmla="*/ 357431 w 383879"/>
                    <a:gd name="connsiteY618" fmla="*/ 60626 h 281757"/>
                    <a:gd name="connsiteX619" fmla="*/ 357153 w 383879"/>
                    <a:gd name="connsiteY619" fmla="*/ 60788 h 281757"/>
                    <a:gd name="connsiteX620" fmla="*/ 357060 w 383879"/>
                    <a:gd name="connsiteY620" fmla="*/ 60858 h 281757"/>
                    <a:gd name="connsiteX621" fmla="*/ 357199 w 383879"/>
                    <a:gd name="connsiteY621" fmla="*/ 60881 h 281757"/>
                    <a:gd name="connsiteX622" fmla="*/ 358796 w 383879"/>
                    <a:gd name="connsiteY622" fmla="*/ 62582 h 281757"/>
                    <a:gd name="connsiteX623" fmla="*/ 358865 w 383879"/>
                    <a:gd name="connsiteY623" fmla="*/ 63068 h 281757"/>
                    <a:gd name="connsiteX624" fmla="*/ 358854 w 383879"/>
                    <a:gd name="connsiteY624" fmla="*/ 63935 h 281757"/>
                    <a:gd name="connsiteX625" fmla="*/ 358750 w 383879"/>
                    <a:gd name="connsiteY625" fmla="*/ 65532 h 281757"/>
                    <a:gd name="connsiteX626" fmla="*/ 358750 w 383879"/>
                    <a:gd name="connsiteY626" fmla="*/ 65856 h 281757"/>
                    <a:gd name="connsiteX627" fmla="*/ 358807 w 383879"/>
                    <a:gd name="connsiteY627" fmla="*/ 66261 h 281757"/>
                    <a:gd name="connsiteX628" fmla="*/ 358773 w 383879"/>
                    <a:gd name="connsiteY628" fmla="*/ 67013 h 281757"/>
                    <a:gd name="connsiteX629" fmla="*/ 358669 w 383879"/>
                    <a:gd name="connsiteY629" fmla="*/ 67464 h 281757"/>
                    <a:gd name="connsiteX630" fmla="*/ 357604 w 383879"/>
                    <a:gd name="connsiteY630" fmla="*/ 68783 h 281757"/>
                    <a:gd name="connsiteX631" fmla="*/ 357141 w 383879"/>
                    <a:gd name="connsiteY631" fmla="*/ 69014 h 281757"/>
                    <a:gd name="connsiteX632" fmla="*/ 356644 w 383879"/>
                    <a:gd name="connsiteY632" fmla="*/ 69188 h 281757"/>
                    <a:gd name="connsiteX633" fmla="*/ 355498 w 383879"/>
                    <a:gd name="connsiteY633" fmla="*/ 69373 h 281757"/>
                    <a:gd name="connsiteX634" fmla="*/ 354793 w 383879"/>
                    <a:gd name="connsiteY634" fmla="*/ 69361 h 281757"/>
                    <a:gd name="connsiteX635" fmla="*/ 353219 w 383879"/>
                    <a:gd name="connsiteY635" fmla="*/ 69014 h 281757"/>
                    <a:gd name="connsiteX636" fmla="*/ 352710 w 383879"/>
                    <a:gd name="connsiteY636" fmla="*/ 68910 h 281757"/>
                    <a:gd name="connsiteX637" fmla="*/ 352213 w 383879"/>
                    <a:gd name="connsiteY637" fmla="*/ 68818 h 281757"/>
                    <a:gd name="connsiteX638" fmla="*/ 351380 w 383879"/>
                    <a:gd name="connsiteY638" fmla="*/ 68667 h 281757"/>
                    <a:gd name="connsiteX639" fmla="*/ 351345 w 383879"/>
                    <a:gd name="connsiteY639" fmla="*/ 68667 h 281757"/>
                    <a:gd name="connsiteX640" fmla="*/ 351206 w 383879"/>
                    <a:gd name="connsiteY640" fmla="*/ 69674 h 281757"/>
                    <a:gd name="connsiteX641" fmla="*/ 350639 w 383879"/>
                    <a:gd name="connsiteY641" fmla="*/ 70796 h 281757"/>
                    <a:gd name="connsiteX642" fmla="*/ 349922 w 383879"/>
                    <a:gd name="connsiteY642" fmla="*/ 71502 h 281757"/>
                    <a:gd name="connsiteX643" fmla="*/ 349748 w 383879"/>
                    <a:gd name="connsiteY643" fmla="*/ 71710 h 281757"/>
                    <a:gd name="connsiteX644" fmla="*/ 349563 w 383879"/>
                    <a:gd name="connsiteY644" fmla="*/ 72034 h 281757"/>
                    <a:gd name="connsiteX645" fmla="*/ 349378 w 383879"/>
                    <a:gd name="connsiteY645" fmla="*/ 72289 h 281757"/>
                    <a:gd name="connsiteX646" fmla="*/ 349795 w 383879"/>
                    <a:gd name="connsiteY646" fmla="*/ 72774 h 281757"/>
                    <a:gd name="connsiteX647" fmla="*/ 350084 w 383879"/>
                    <a:gd name="connsiteY647" fmla="*/ 73226 h 281757"/>
                    <a:gd name="connsiteX648" fmla="*/ 351171 w 383879"/>
                    <a:gd name="connsiteY648" fmla="*/ 73538 h 281757"/>
                    <a:gd name="connsiteX649" fmla="*/ 351611 w 383879"/>
                    <a:gd name="connsiteY649" fmla="*/ 73631 h 281757"/>
                    <a:gd name="connsiteX650" fmla="*/ 352132 w 383879"/>
                    <a:gd name="connsiteY650" fmla="*/ 73746 h 281757"/>
                    <a:gd name="connsiteX651" fmla="*/ 352409 w 383879"/>
                    <a:gd name="connsiteY651" fmla="*/ 73804 h 281757"/>
                    <a:gd name="connsiteX652" fmla="*/ 352675 w 383879"/>
                    <a:gd name="connsiteY652" fmla="*/ 73793 h 281757"/>
                    <a:gd name="connsiteX653" fmla="*/ 353381 w 383879"/>
                    <a:gd name="connsiteY653" fmla="*/ 73816 h 281757"/>
                    <a:gd name="connsiteX654" fmla="*/ 354688 w 383879"/>
                    <a:gd name="connsiteY654" fmla="*/ 74012 h 281757"/>
                    <a:gd name="connsiteX655" fmla="*/ 356343 w 383879"/>
                    <a:gd name="connsiteY655" fmla="*/ 74336 h 281757"/>
                    <a:gd name="connsiteX656" fmla="*/ 357002 w 383879"/>
                    <a:gd name="connsiteY656" fmla="*/ 74603 h 281757"/>
                    <a:gd name="connsiteX657" fmla="*/ 357454 w 383879"/>
                    <a:gd name="connsiteY657" fmla="*/ 74880 h 281757"/>
                    <a:gd name="connsiteX658" fmla="*/ 357951 w 383879"/>
                    <a:gd name="connsiteY658" fmla="*/ 75274 h 281757"/>
                    <a:gd name="connsiteX659" fmla="*/ 358287 w 383879"/>
                    <a:gd name="connsiteY659" fmla="*/ 75482 h 281757"/>
                    <a:gd name="connsiteX660" fmla="*/ 358518 w 383879"/>
                    <a:gd name="connsiteY660" fmla="*/ 75597 h 281757"/>
                    <a:gd name="connsiteX661" fmla="*/ 358634 w 383879"/>
                    <a:gd name="connsiteY661" fmla="*/ 75632 h 281757"/>
                    <a:gd name="connsiteX662" fmla="*/ 358703 w 383879"/>
                    <a:gd name="connsiteY662" fmla="*/ 75644 h 281757"/>
                    <a:gd name="connsiteX663" fmla="*/ 358900 w 383879"/>
                    <a:gd name="connsiteY663" fmla="*/ 75609 h 281757"/>
                    <a:gd name="connsiteX664" fmla="*/ 359351 w 383879"/>
                    <a:gd name="connsiteY664" fmla="*/ 75516 h 281757"/>
                    <a:gd name="connsiteX665" fmla="*/ 359849 w 383879"/>
                    <a:gd name="connsiteY665" fmla="*/ 75401 h 281757"/>
                    <a:gd name="connsiteX666" fmla="*/ 360508 w 383879"/>
                    <a:gd name="connsiteY666" fmla="*/ 75331 h 281757"/>
                    <a:gd name="connsiteX667" fmla="*/ 360971 w 383879"/>
                    <a:gd name="connsiteY667" fmla="*/ 74973 h 281757"/>
                    <a:gd name="connsiteX668" fmla="*/ 361688 w 383879"/>
                    <a:gd name="connsiteY668" fmla="*/ 74545 h 281757"/>
                    <a:gd name="connsiteX669" fmla="*/ 362290 w 383879"/>
                    <a:gd name="connsiteY669" fmla="*/ 74336 h 281757"/>
                    <a:gd name="connsiteX670" fmla="*/ 362810 w 383879"/>
                    <a:gd name="connsiteY670" fmla="*/ 74244 h 281757"/>
                    <a:gd name="connsiteX671" fmla="*/ 363319 w 383879"/>
                    <a:gd name="connsiteY671" fmla="*/ 74151 h 281757"/>
                    <a:gd name="connsiteX672" fmla="*/ 363852 w 383879"/>
                    <a:gd name="connsiteY672" fmla="*/ 74047 h 281757"/>
                    <a:gd name="connsiteX673" fmla="*/ 364280 w 383879"/>
                    <a:gd name="connsiteY673" fmla="*/ 74012 h 281757"/>
                    <a:gd name="connsiteX674" fmla="*/ 365448 w 383879"/>
                    <a:gd name="connsiteY674" fmla="*/ 74070 h 281757"/>
                    <a:gd name="connsiteX675" fmla="*/ 367126 w 383879"/>
                    <a:gd name="connsiteY675" fmla="*/ 75204 h 281757"/>
                    <a:gd name="connsiteX676" fmla="*/ 367299 w 383879"/>
                    <a:gd name="connsiteY676" fmla="*/ 75563 h 281757"/>
                    <a:gd name="connsiteX677" fmla="*/ 367485 w 383879"/>
                    <a:gd name="connsiteY677" fmla="*/ 76511 h 281757"/>
                    <a:gd name="connsiteX678" fmla="*/ 367473 w 383879"/>
                    <a:gd name="connsiteY678" fmla="*/ 77009 h 281757"/>
                    <a:gd name="connsiteX679" fmla="*/ 367461 w 383879"/>
                    <a:gd name="connsiteY679" fmla="*/ 77449 h 281757"/>
                    <a:gd name="connsiteX680" fmla="*/ 367485 w 383879"/>
                    <a:gd name="connsiteY680" fmla="*/ 77900 h 281757"/>
                    <a:gd name="connsiteX681" fmla="*/ 367519 w 383879"/>
                    <a:gd name="connsiteY681" fmla="*/ 78386 h 281757"/>
                    <a:gd name="connsiteX682" fmla="*/ 367542 w 383879"/>
                    <a:gd name="connsiteY682" fmla="*/ 78733 h 281757"/>
                    <a:gd name="connsiteX683" fmla="*/ 367947 w 383879"/>
                    <a:gd name="connsiteY683" fmla="*/ 80110 h 281757"/>
                    <a:gd name="connsiteX684" fmla="*/ 368028 w 383879"/>
                    <a:gd name="connsiteY684" fmla="*/ 80572 h 281757"/>
                    <a:gd name="connsiteX685" fmla="*/ 368040 w 383879"/>
                    <a:gd name="connsiteY685" fmla="*/ 81093 h 281757"/>
                    <a:gd name="connsiteX686" fmla="*/ 367959 w 383879"/>
                    <a:gd name="connsiteY686" fmla="*/ 81787 h 281757"/>
                    <a:gd name="connsiteX687" fmla="*/ 367959 w 383879"/>
                    <a:gd name="connsiteY687" fmla="*/ 82042 h 281757"/>
                    <a:gd name="connsiteX688" fmla="*/ 368017 w 383879"/>
                    <a:gd name="connsiteY688" fmla="*/ 82273 h 281757"/>
                    <a:gd name="connsiteX689" fmla="*/ 368109 w 383879"/>
                    <a:gd name="connsiteY689" fmla="*/ 82586 h 281757"/>
                    <a:gd name="connsiteX690" fmla="*/ 368480 w 383879"/>
                    <a:gd name="connsiteY690" fmla="*/ 83476 h 281757"/>
                    <a:gd name="connsiteX691" fmla="*/ 368595 w 383879"/>
                    <a:gd name="connsiteY691" fmla="*/ 84622 h 281757"/>
                    <a:gd name="connsiteX692" fmla="*/ 368271 w 383879"/>
                    <a:gd name="connsiteY692" fmla="*/ 86184 h 281757"/>
                    <a:gd name="connsiteX693" fmla="*/ 368202 w 383879"/>
                    <a:gd name="connsiteY693" fmla="*/ 86577 h 281757"/>
                    <a:gd name="connsiteX694" fmla="*/ 368190 w 383879"/>
                    <a:gd name="connsiteY694" fmla="*/ 86785 h 281757"/>
                    <a:gd name="connsiteX695" fmla="*/ 368294 w 383879"/>
                    <a:gd name="connsiteY695" fmla="*/ 86970 h 281757"/>
                    <a:gd name="connsiteX696" fmla="*/ 368480 w 383879"/>
                    <a:gd name="connsiteY696" fmla="*/ 87422 h 281757"/>
                    <a:gd name="connsiteX697" fmla="*/ 368653 w 383879"/>
                    <a:gd name="connsiteY697" fmla="*/ 87699 h 281757"/>
                    <a:gd name="connsiteX698" fmla="*/ 368665 w 383879"/>
                    <a:gd name="connsiteY698" fmla="*/ 87699 h 281757"/>
                    <a:gd name="connsiteX699" fmla="*/ 369081 w 383879"/>
                    <a:gd name="connsiteY699" fmla="*/ 87977 h 281757"/>
                    <a:gd name="connsiteX700" fmla="*/ 369486 w 383879"/>
                    <a:gd name="connsiteY700" fmla="*/ 88313 h 281757"/>
                    <a:gd name="connsiteX701" fmla="*/ 369694 w 383879"/>
                    <a:gd name="connsiteY701" fmla="*/ 88555 h 281757"/>
                    <a:gd name="connsiteX702" fmla="*/ 369717 w 383879"/>
                    <a:gd name="connsiteY702" fmla="*/ 88567 h 281757"/>
                    <a:gd name="connsiteX703" fmla="*/ 370678 w 383879"/>
                    <a:gd name="connsiteY703" fmla="*/ 88903 h 281757"/>
                    <a:gd name="connsiteX704" fmla="*/ 371117 w 383879"/>
                    <a:gd name="connsiteY704" fmla="*/ 89134 h 281757"/>
                    <a:gd name="connsiteX705" fmla="*/ 371557 w 383879"/>
                    <a:gd name="connsiteY705" fmla="*/ 89412 h 281757"/>
                    <a:gd name="connsiteX706" fmla="*/ 372436 w 383879"/>
                    <a:gd name="connsiteY706" fmla="*/ 90835 h 281757"/>
                    <a:gd name="connsiteX707" fmla="*/ 372494 w 383879"/>
                    <a:gd name="connsiteY707" fmla="*/ 91251 h 281757"/>
                    <a:gd name="connsiteX708" fmla="*/ 372101 w 383879"/>
                    <a:gd name="connsiteY708" fmla="*/ 92709 h 281757"/>
                    <a:gd name="connsiteX709" fmla="*/ 371384 w 383879"/>
                    <a:gd name="connsiteY709" fmla="*/ 93623 h 281757"/>
                    <a:gd name="connsiteX710" fmla="*/ 371060 w 383879"/>
                    <a:gd name="connsiteY710" fmla="*/ 93935 h 281757"/>
                    <a:gd name="connsiteX711" fmla="*/ 370817 w 383879"/>
                    <a:gd name="connsiteY711" fmla="*/ 94121 h 281757"/>
                    <a:gd name="connsiteX712" fmla="*/ 370793 w 383879"/>
                    <a:gd name="connsiteY712" fmla="*/ 94363 h 281757"/>
                    <a:gd name="connsiteX713" fmla="*/ 370712 w 383879"/>
                    <a:gd name="connsiteY713" fmla="*/ 94861 h 281757"/>
                    <a:gd name="connsiteX714" fmla="*/ 370099 w 383879"/>
                    <a:gd name="connsiteY714" fmla="*/ 96030 h 281757"/>
                    <a:gd name="connsiteX715" fmla="*/ 369775 w 383879"/>
                    <a:gd name="connsiteY715" fmla="*/ 96319 h 281757"/>
                    <a:gd name="connsiteX716" fmla="*/ 369012 w 383879"/>
                    <a:gd name="connsiteY716" fmla="*/ 97834 h 281757"/>
                    <a:gd name="connsiteX717" fmla="*/ 367149 w 383879"/>
                    <a:gd name="connsiteY717" fmla="*/ 98170 h 281757"/>
                    <a:gd name="connsiteX718" fmla="*/ 366536 w 383879"/>
                    <a:gd name="connsiteY718" fmla="*/ 97962 h 281757"/>
                    <a:gd name="connsiteX719" fmla="*/ 366050 w 383879"/>
                    <a:gd name="connsiteY719" fmla="*/ 97765 h 281757"/>
                    <a:gd name="connsiteX720" fmla="*/ 365564 w 383879"/>
                    <a:gd name="connsiteY720" fmla="*/ 97568 h 281757"/>
                    <a:gd name="connsiteX721" fmla="*/ 365078 w 383879"/>
                    <a:gd name="connsiteY721" fmla="*/ 97372 h 281757"/>
                    <a:gd name="connsiteX722" fmla="*/ 364974 w 383879"/>
                    <a:gd name="connsiteY722" fmla="*/ 97395 h 281757"/>
                    <a:gd name="connsiteX723" fmla="*/ 364777 w 383879"/>
                    <a:gd name="connsiteY723" fmla="*/ 97476 h 281757"/>
                    <a:gd name="connsiteX724" fmla="*/ 364986 w 383879"/>
                    <a:gd name="connsiteY724" fmla="*/ 97672 h 281757"/>
                    <a:gd name="connsiteX725" fmla="*/ 365819 w 383879"/>
                    <a:gd name="connsiteY725" fmla="*/ 98540 h 281757"/>
                    <a:gd name="connsiteX726" fmla="*/ 366351 w 383879"/>
                    <a:gd name="connsiteY726" fmla="*/ 99998 h 281757"/>
                    <a:gd name="connsiteX727" fmla="*/ 366987 w 383879"/>
                    <a:gd name="connsiteY727" fmla="*/ 101421 h 281757"/>
                    <a:gd name="connsiteX728" fmla="*/ 366999 w 383879"/>
                    <a:gd name="connsiteY728" fmla="*/ 102520 h 281757"/>
                    <a:gd name="connsiteX729" fmla="*/ 366802 w 383879"/>
                    <a:gd name="connsiteY729" fmla="*/ 103446 h 281757"/>
                    <a:gd name="connsiteX730" fmla="*/ 366594 w 383879"/>
                    <a:gd name="connsiteY730" fmla="*/ 103874 h 281757"/>
                    <a:gd name="connsiteX731" fmla="*/ 366524 w 383879"/>
                    <a:gd name="connsiteY731" fmla="*/ 104024 h 281757"/>
                    <a:gd name="connsiteX732" fmla="*/ 366455 w 383879"/>
                    <a:gd name="connsiteY732" fmla="*/ 104660 h 281757"/>
                    <a:gd name="connsiteX733" fmla="*/ 366455 w 383879"/>
                    <a:gd name="connsiteY733" fmla="*/ 105019 h 281757"/>
                    <a:gd name="connsiteX734" fmla="*/ 366478 w 383879"/>
                    <a:gd name="connsiteY734" fmla="*/ 105482 h 281757"/>
                    <a:gd name="connsiteX735" fmla="*/ 367438 w 383879"/>
                    <a:gd name="connsiteY735" fmla="*/ 107460 h 281757"/>
                    <a:gd name="connsiteX736" fmla="*/ 367380 w 383879"/>
                    <a:gd name="connsiteY736" fmla="*/ 107865 h 281757"/>
                    <a:gd name="connsiteX737" fmla="*/ 367589 w 383879"/>
                    <a:gd name="connsiteY737" fmla="*/ 108236 h 281757"/>
                    <a:gd name="connsiteX738" fmla="*/ 367797 w 383879"/>
                    <a:gd name="connsiteY738" fmla="*/ 108907 h 281757"/>
                    <a:gd name="connsiteX739" fmla="*/ 367866 w 383879"/>
                    <a:gd name="connsiteY739" fmla="*/ 109427 h 281757"/>
                    <a:gd name="connsiteX740" fmla="*/ 367855 w 383879"/>
                    <a:gd name="connsiteY740" fmla="*/ 110087 h 281757"/>
                    <a:gd name="connsiteX741" fmla="*/ 367762 w 383879"/>
                    <a:gd name="connsiteY741" fmla="*/ 110584 h 281757"/>
                    <a:gd name="connsiteX742" fmla="*/ 367519 w 383879"/>
                    <a:gd name="connsiteY742" fmla="*/ 111244 h 281757"/>
                    <a:gd name="connsiteX743" fmla="*/ 367265 w 383879"/>
                    <a:gd name="connsiteY743" fmla="*/ 111660 h 281757"/>
                    <a:gd name="connsiteX744" fmla="*/ 367114 w 383879"/>
                    <a:gd name="connsiteY744" fmla="*/ 111949 h 281757"/>
                    <a:gd name="connsiteX745" fmla="*/ 367114 w 383879"/>
                    <a:gd name="connsiteY745" fmla="*/ 111984 h 281757"/>
                    <a:gd name="connsiteX746" fmla="*/ 367195 w 383879"/>
                    <a:gd name="connsiteY746" fmla="*/ 112146 h 281757"/>
                    <a:gd name="connsiteX747" fmla="*/ 367219 w 383879"/>
                    <a:gd name="connsiteY747" fmla="*/ 112181 h 281757"/>
                    <a:gd name="connsiteX748" fmla="*/ 367288 w 383879"/>
                    <a:gd name="connsiteY748" fmla="*/ 112215 h 281757"/>
                    <a:gd name="connsiteX749" fmla="*/ 367658 w 383879"/>
                    <a:gd name="connsiteY749" fmla="*/ 112458 h 281757"/>
                    <a:gd name="connsiteX750" fmla="*/ 368225 w 383879"/>
                    <a:gd name="connsiteY750" fmla="*/ 112956 h 281757"/>
                    <a:gd name="connsiteX751" fmla="*/ 368549 w 383879"/>
                    <a:gd name="connsiteY751" fmla="*/ 113372 h 281757"/>
                    <a:gd name="connsiteX752" fmla="*/ 368908 w 383879"/>
                    <a:gd name="connsiteY752" fmla="*/ 114148 h 281757"/>
                    <a:gd name="connsiteX753" fmla="*/ 369023 w 383879"/>
                    <a:gd name="connsiteY753" fmla="*/ 114668 h 281757"/>
                    <a:gd name="connsiteX754" fmla="*/ 369128 w 383879"/>
                    <a:gd name="connsiteY754" fmla="*/ 115362 h 281757"/>
                    <a:gd name="connsiteX755" fmla="*/ 369139 w 383879"/>
                    <a:gd name="connsiteY755" fmla="*/ 115779 h 281757"/>
                    <a:gd name="connsiteX756" fmla="*/ 369104 w 383879"/>
                    <a:gd name="connsiteY756" fmla="*/ 116311 h 281757"/>
                    <a:gd name="connsiteX757" fmla="*/ 369081 w 383879"/>
                    <a:gd name="connsiteY757" fmla="*/ 116751 h 281757"/>
                    <a:gd name="connsiteX758" fmla="*/ 369081 w 383879"/>
                    <a:gd name="connsiteY758" fmla="*/ 116994 h 281757"/>
                    <a:gd name="connsiteX759" fmla="*/ 369197 w 383879"/>
                    <a:gd name="connsiteY759" fmla="*/ 117098 h 281757"/>
                    <a:gd name="connsiteX760" fmla="*/ 369394 w 383879"/>
                    <a:gd name="connsiteY760" fmla="*/ 117271 h 281757"/>
                    <a:gd name="connsiteX761" fmla="*/ 369914 w 383879"/>
                    <a:gd name="connsiteY761" fmla="*/ 117549 h 281757"/>
                    <a:gd name="connsiteX762" fmla="*/ 370053 w 383879"/>
                    <a:gd name="connsiteY762" fmla="*/ 117584 h 281757"/>
                    <a:gd name="connsiteX763" fmla="*/ 370470 w 383879"/>
                    <a:gd name="connsiteY763" fmla="*/ 117619 h 281757"/>
                    <a:gd name="connsiteX764" fmla="*/ 371846 w 383879"/>
                    <a:gd name="connsiteY764" fmla="*/ 118417 h 281757"/>
                    <a:gd name="connsiteX765" fmla="*/ 372205 w 383879"/>
                    <a:gd name="connsiteY765" fmla="*/ 119967 h 281757"/>
                    <a:gd name="connsiteX766" fmla="*/ 372147 w 383879"/>
                    <a:gd name="connsiteY766" fmla="*/ 120280 h 281757"/>
                    <a:gd name="connsiteX767" fmla="*/ 371731 w 383879"/>
                    <a:gd name="connsiteY767" fmla="*/ 121170 h 281757"/>
                    <a:gd name="connsiteX768" fmla="*/ 371453 w 383879"/>
                    <a:gd name="connsiteY768" fmla="*/ 121518 h 281757"/>
                    <a:gd name="connsiteX769" fmla="*/ 371349 w 383879"/>
                    <a:gd name="connsiteY769" fmla="*/ 122455 h 281757"/>
                    <a:gd name="connsiteX770" fmla="*/ 371349 w 383879"/>
                    <a:gd name="connsiteY770" fmla="*/ 122813 h 281757"/>
                    <a:gd name="connsiteX771" fmla="*/ 371360 w 383879"/>
                    <a:gd name="connsiteY771" fmla="*/ 123056 h 281757"/>
                    <a:gd name="connsiteX772" fmla="*/ 371603 w 383879"/>
                    <a:gd name="connsiteY772" fmla="*/ 123739 h 281757"/>
                    <a:gd name="connsiteX773" fmla="*/ 371707 w 383879"/>
                    <a:gd name="connsiteY773" fmla="*/ 124445 h 281757"/>
                    <a:gd name="connsiteX774" fmla="*/ 371707 w 383879"/>
                    <a:gd name="connsiteY774" fmla="*/ 125440 h 281757"/>
                    <a:gd name="connsiteX775" fmla="*/ 371696 w 383879"/>
                    <a:gd name="connsiteY775" fmla="*/ 126331 h 281757"/>
                    <a:gd name="connsiteX776" fmla="*/ 371453 w 383879"/>
                    <a:gd name="connsiteY776" fmla="*/ 127511 h 281757"/>
                    <a:gd name="connsiteX777" fmla="*/ 371164 w 383879"/>
                    <a:gd name="connsiteY777" fmla="*/ 128332 h 281757"/>
                    <a:gd name="connsiteX778" fmla="*/ 370955 w 383879"/>
                    <a:gd name="connsiteY778" fmla="*/ 128818 h 281757"/>
                    <a:gd name="connsiteX779" fmla="*/ 370770 w 383879"/>
                    <a:gd name="connsiteY779" fmla="*/ 129281 h 281757"/>
                    <a:gd name="connsiteX780" fmla="*/ 370666 w 383879"/>
                    <a:gd name="connsiteY780" fmla="*/ 129558 h 281757"/>
                    <a:gd name="connsiteX781" fmla="*/ 370655 w 383879"/>
                    <a:gd name="connsiteY781" fmla="*/ 129697 h 281757"/>
                    <a:gd name="connsiteX782" fmla="*/ 370666 w 383879"/>
                    <a:gd name="connsiteY782" fmla="*/ 129963 h 281757"/>
                    <a:gd name="connsiteX783" fmla="*/ 370701 w 383879"/>
                    <a:gd name="connsiteY783" fmla="*/ 130415 h 281757"/>
                    <a:gd name="connsiteX784" fmla="*/ 370724 w 383879"/>
                    <a:gd name="connsiteY784" fmla="*/ 131167 h 281757"/>
                    <a:gd name="connsiteX785" fmla="*/ 370574 w 383879"/>
                    <a:gd name="connsiteY785" fmla="*/ 132381 h 281757"/>
                    <a:gd name="connsiteX786" fmla="*/ 370574 w 383879"/>
                    <a:gd name="connsiteY786" fmla="*/ 132474 h 281757"/>
                    <a:gd name="connsiteX787" fmla="*/ 370631 w 383879"/>
                    <a:gd name="connsiteY787" fmla="*/ 132613 h 281757"/>
                    <a:gd name="connsiteX788" fmla="*/ 370736 w 383879"/>
                    <a:gd name="connsiteY788" fmla="*/ 133180 h 281757"/>
                    <a:gd name="connsiteX789" fmla="*/ 370759 w 383879"/>
                    <a:gd name="connsiteY789" fmla="*/ 133643 h 281757"/>
                    <a:gd name="connsiteX790" fmla="*/ 370817 w 383879"/>
                    <a:gd name="connsiteY790" fmla="*/ 134105 h 281757"/>
                    <a:gd name="connsiteX791" fmla="*/ 370712 w 383879"/>
                    <a:gd name="connsiteY791" fmla="*/ 134996 h 281757"/>
                    <a:gd name="connsiteX792" fmla="*/ 370550 w 383879"/>
                    <a:gd name="connsiteY792" fmla="*/ 135459 h 281757"/>
                    <a:gd name="connsiteX793" fmla="*/ 370389 w 383879"/>
                    <a:gd name="connsiteY793" fmla="*/ 135806 h 281757"/>
                    <a:gd name="connsiteX794" fmla="*/ 370400 w 383879"/>
                    <a:gd name="connsiteY794" fmla="*/ 136084 h 281757"/>
                    <a:gd name="connsiteX795" fmla="*/ 370458 w 383879"/>
                    <a:gd name="connsiteY795" fmla="*/ 136419 h 281757"/>
                    <a:gd name="connsiteX796" fmla="*/ 370574 w 383879"/>
                    <a:gd name="connsiteY796" fmla="*/ 136847 h 281757"/>
                    <a:gd name="connsiteX797" fmla="*/ 370631 w 383879"/>
                    <a:gd name="connsiteY797" fmla="*/ 137461 h 281757"/>
                    <a:gd name="connsiteX798" fmla="*/ 370539 w 383879"/>
                    <a:gd name="connsiteY798" fmla="*/ 138606 h 281757"/>
                    <a:gd name="connsiteX799" fmla="*/ 370354 w 383879"/>
                    <a:gd name="connsiteY799" fmla="*/ 139809 h 281757"/>
                    <a:gd name="connsiteX800" fmla="*/ 370215 w 383879"/>
                    <a:gd name="connsiteY800" fmla="*/ 140249 h 281757"/>
                    <a:gd name="connsiteX801" fmla="*/ 370215 w 383879"/>
                    <a:gd name="connsiteY801" fmla="*/ 140411 h 281757"/>
                    <a:gd name="connsiteX802" fmla="*/ 370238 w 383879"/>
                    <a:gd name="connsiteY802" fmla="*/ 140943 h 281757"/>
                    <a:gd name="connsiteX803" fmla="*/ 369359 w 383879"/>
                    <a:gd name="connsiteY803" fmla="*/ 142713 h 281757"/>
                    <a:gd name="connsiteX804" fmla="*/ 367392 w 383879"/>
                    <a:gd name="connsiteY804" fmla="*/ 142864 h 281757"/>
                    <a:gd name="connsiteX805" fmla="*/ 366524 w 383879"/>
                    <a:gd name="connsiteY805" fmla="*/ 142424 h 281757"/>
                    <a:gd name="connsiteX806" fmla="*/ 366235 w 383879"/>
                    <a:gd name="connsiteY806" fmla="*/ 142308 h 281757"/>
                    <a:gd name="connsiteX807" fmla="*/ 366038 w 383879"/>
                    <a:gd name="connsiteY807" fmla="*/ 142250 h 281757"/>
                    <a:gd name="connsiteX808" fmla="*/ 365899 w 383879"/>
                    <a:gd name="connsiteY808" fmla="*/ 142250 h 281757"/>
                    <a:gd name="connsiteX809" fmla="*/ 365576 w 383879"/>
                    <a:gd name="connsiteY809" fmla="*/ 142308 h 281757"/>
                    <a:gd name="connsiteX810" fmla="*/ 365090 w 383879"/>
                    <a:gd name="connsiteY810" fmla="*/ 142320 h 281757"/>
                    <a:gd name="connsiteX811" fmla="*/ 364557 w 383879"/>
                    <a:gd name="connsiteY811" fmla="*/ 142262 h 281757"/>
                    <a:gd name="connsiteX812" fmla="*/ 363447 w 383879"/>
                    <a:gd name="connsiteY812" fmla="*/ 142112 h 281757"/>
                    <a:gd name="connsiteX813" fmla="*/ 362602 w 383879"/>
                    <a:gd name="connsiteY813" fmla="*/ 142355 h 281757"/>
                    <a:gd name="connsiteX814" fmla="*/ 361769 w 383879"/>
                    <a:gd name="connsiteY814" fmla="*/ 142447 h 281757"/>
                    <a:gd name="connsiteX815" fmla="*/ 361202 w 383879"/>
                    <a:gd name="connsiteY815" fmla="*/ 142424 h 281757"/>
                    <a:gd name="connsiteX816" fmla="*/ 360682 w 383879"/>
                    <a:gd name="connsiteY816" fmla="*/ 142320 h 281757"/>
                    <a:gd name="connsiteX817" fmla="*/ 359906 w 383879"/>
                    <a:gd name="connsiteY817" fmla="*/ 142065 h 281757"/>
                    <a:gd name="connsiteX818" fmla="*/ 359316 w 383879"/>
                    <a:gd name="connsiteY818" fmla="*/ 141730 h 281757"/>
                    <a:gd name="connsiteX819" fmla="*/ 358958 w 383879"/>
                    <a:gd name="connsiteY819" fmla="*/ 141452 h 281757"/>
                    <a:gd name="connsiteX820" fmla="*/ 358773 w 383879"/>
                    <a:gd name="connsiteY820" fmla="*/ 141313 h 281757"/>
                    <a:gd name="connsiteX821" fmla="*/ 358541 w 383879"/>
                    <a:gd name="connsiteY821" fmla="*/ 141221 h 281757"/>
                    <a:gd name="connsiteX822" fmla="*/ 358090 w 383879"/>
                    <a:gd name="connsiteY822" fmla="*/ 141070 h 281757"/>
                    <a:gd name="connsiteX823" fmla="*/ 357095 w 383879"/>
                    <a:gd name="connsiteY823" fmla="*/ 140654 h 281757"/>
                    <a:gd name="connsiteX824" fmla="*/ 357002 w 383879"/>
                    <a:gd name="connsiteY824" fmla="*/ 140631 h 281757"/>
                    <a:gd name="connsiteX825" fmla="*/ 356898 w 383879"/>
                    <a:gd name="connsiteY825" fmla="*/ 140642 h 281757"/>
                    <a:gd name="connsiteX826" fmla="*/ 356910 w 383879"/>
                    <a:gd name="connsiteY826" fmla="*/ 140955 h 281757"/>
                    <a:gd name="connsiteX827" fmla="*/ 356875 w 383879"/>
                    <a:gd name="connsiteY827" fmla="*/ 141360 h 281757"/>
                    <a:gd name="connsiteX828" fmla="*/ 356725 w 383879"/>
                    <a:gd name="connsiteY828" fmla="*/ 142112 h 281757"/>
                    <a:gd name="connsiteX829" fmla="*/ 356239 w 383879"/>
                    <a:gd name="connsiteY829" fmla="*/ 143650 h 281757"/>
                    <a:gd name="connsiteX830" fmla="*/ 355892 w 383879"/>
                    <a:gd name="connsiteY830" fmla="*/ 144310 h 281757"/>
                    <a:gd name="connsiteX831" fmla="*/ 355683 w 383879"/>
                    <a:gd name="connsiteY831" fmla="*/ 144576 h 281757"/>
                    <a:gd name="connsiteX832" fmla="*/ 355672 w 383879"/>
                    <a:gd name="connsiteY832" fmla="*/ 144680 h 281757"/>
                    <a:gd name="connsiteX833" fmla="*/ 355417 w 383879"/>
                    <a:gd name="connsiteY833" fmla="*/ 145444 h 281757"/>
                    <a:gd name="connsiteX834" fmla="*/ 355163 w 383879"/>
                    <a:gd name="connsiteY834" fmla="*/ 145872 h 281757"/>
                    <a:gd name="connsiteX835" fmla="*/ 355105 w 383879"/>
                    <a:gd name="connsiteY835" fmla="*/ 145964 h 281757"/>
                    <a:gd name="connsiteX836" fmla="*/ 355036 w 383879"/>
                    <a:gd name="connsiteY836" fmla="*/ 146624 h 281757"/>
                    <a:gd name="connsiteX837" fmla="*/ 354862 w 383879"/>
                    <a:gd name="connsiteY837" fmla="*/ 147758 h 281757"/>
                    <a:gd name="connsiteX838" fmla="*/ 354804 w 383879"/>
                    <a:gd name="connsiteY838" fmla="*/ 148209 h 281757"/>
                    <a:gd name="connsiteX839" fmla="*/ 354769 w 383879"/>
                    <a:gd name="connsiteY839" fmla="*/ 148625 h 281757"/>
                    <a:gd name="connsiteX840" fmla="*/ 354769 w 383879"/>
                    <a:gd name="connsiteY840" fmla="*/ 148880 h 281757"/>
                    <a:gd name="connsiteX841" fmla="*/ 354839 w 383879"/>
                    <a:gd name="connsiteY841" fmla="*/ 149239 h 281757"/>
                    <a:gd name="connsiteX842" fmla="*/ 354931 w 383879"/>
                    <a:gd name="connsiteY842" fmla="*/ 149759 h 281757"/>
                    <a:gd name="connsiteX843" fmla="*/ 355036 w 383879"/>
                    <a:gd name="connsiteY843" fmla="*/ 150280 h 281757"/>
                    <a:gd name="connsiteX844" fmla="*/ 355128 w 383879"/>
                    <a:gd name="connsiteY844" fmla="*/ 150800 h 281757"/>
                    <a:gd name="connsiteX845" fmla="*/ 355232 w 383879"/>
                    <a:gd name="connsiteY845" fmla="*/ 151321 h 281757"/>
                    <a:gd name="connsiteX846" fmla="*/ 355336 w 383879"/>
                    <a:gd name="connsiteY846" fmla="*/ 151842 h 281757"/>
                    <a:gd name="connsiteX847" fmla="*/ 355417 w 383879"/>
                    <a:gd name="connsiteY847" fmla="*/ 152524 h 281757"/>
                    <a:gd name="connsiteX848" fmla="*/ 355429 w 383879"/>
                    <a:gd name="connsiteY848" fmla="*/ 153195 h 281757"/>
                    <a:gd name="connsiteX849" fmla="*/ 355464 w 383879"/>
                    <a:gd name="connsiteY849" fmla="*/ 153589 h 281757"/>
                    <a:gd name="connsiteX850" fmla="*/ 355521 w 383879"/>
                    <a:gd name="connsiteY850" fmla="*/ 153936 h 281757"/>
                    <a:gd name="connsiteX851" fmla="*/ 355614 w 383879"/>
                    <a:gd name="connsiteY851" fmla="*/ 154283 h 281757"/>
                    <a:gd name="connsiteX852" fmla="*/ 355764 w 383879"/>
                    <a:gd name="connsiteY852" fmla="*/ 154676 h 281757"/>
                    <a:gd name="connsiteX853" fmla="*/ 355950 w 383879"/>
                    <a:gd name="connsiteY853" fmla="*/ 155174 h 281757"/>
                    <a:gd name="connsiteX854" fmla="*/ 356065 w 383879"/>
                    <a:gd name="connsiteY854" fmla="*/ 155602 h 281757"/>
                    <a:gd name="connsiteX855" fmla="*/ 356297 w 383879"/>
                    <a:gd name="connsiteY855" fmla="*/ 155845 h 281757"/>
                    <a:gd name="connsiteX856" fmla="*/ 356586 w 383879"/>
                    <a:gd name="connsiteY856" fmla="*/ 156250 h 281757"/>
                    <a:gd name="connsiteX857" fmla="*/ 356852 w 383879"/>
                    <a:gd name="connsiteY857" fmla="*/ 156701 h 281757"/>
                    <a:gd name="connsiteX858" fmla="*/ 357176 w 383879"/>
                    <a:gd name="connsiteY858" fmla="*/ 157488 h 281757"/>
                    <a:gd name="connsiteX859" fmla="*/ 357245 w 383879"/>
                    <a:gd name="connsiteY859" fmla="*/ 158714 h 281757"/>
                    <a:gd name="connsiteX860" fmla="*/ 357222 w 383879"/>
                    <a:gd name="connsiteY860" fmla="*/ 160635 h 281757"/>
                    <a:gd name="connsiteX861" fmla="*/ 357026 w 383879"/>
                    <a:gd name="connsiteY861" fmla="*/ 160924 h 281757"/>
                    <a:gd name="connsiteX862" fmla="*/ 357107 w 383879"/>
                    <a:gd name="connsiteY862" fmla="*/ 161294 h 281757"/>
                    <a:gd name="connsiteX863" fmla="*/ 357141 w 383879"/>
                    <a:gd name="connsiteY863" fmla="*/ 161907 h 281757"/>
                    <a:gd name="connsiteX864" fmla="*/ 357083 w 383879"/>
                    <a:gd name="connsiteY864" fmla="*/ 162439 h 281757"/>
                    <a:gd name="connsiteX865" fmla="*/ 356933 w 383879"/>
                    <a:gd name="connsiteY865" fmla="*/ 163110 h 281757"/>
                    <a:gd name="connsiteX866" fmla="*/ 356875 w 383879"/>
                    <a:gd name="connsiteY866" fmla="*/ 163550 h 281757"/>
                    <a:gd name="connsiteX867" fmla="*/ 356806 w 383879"/>
                    <a:gd name="connsiteY867" fmla="*/ 164082 h 281757"/>
                    <a:gd name="connsiteX868" fmla="*/ 356655 w 383879"/>
                    <a:gd name="connsiteY868" fmla="*/ 164788 h 281757"/>
                    <a:gd name="connsiteX869" fmla="*/ 356621 w 383879"/>
                    <a:gd name="connsiteY869" fmla="*/ 164950 h 281757"/>
                    <a:gd name="connsiteX870" fmla="*/ 356621 w 383879"/>
                    <a:gd name="connsiteY870" fmla="*/ 164973 h 281757"/>
                    <a:gd name="connsiteX871" fmla="*/ 356563 w 383879"/>
                    <a:gd name="connsiteY871" fmla="*/ 165991 h 281757"/>
                    <a:gd name="connsiteX872" fmla="*/ 356401 w 383879"/>
                    <a:gd name="connsiteY872" fmla="*/ 166500 h 281757"/>
                    <a:gd name="connsiteX873" fmla="*/ 356158 w 383879"/>
                    <a:gd name="connsiteY873" fmla="*/ 166986 h 281757"/>
                    <a:gd name="connsiteX874" fmla="*/ 355880 w 383879"/>
                    <a:gd name="connsiteY874" fmla="*/ 167426 h 281757"/>
                    <a:gd name="connsiteX875" fmla="*/ 355741 w 383879"/>
                    <a:gd name="connsiteY875" fmla="*/ 167600 h 281757"/>
                    <a:gd name="connsiteX876" fmla="*/ 355753 w 383879"/>
                    <a:gd name="connsiteY876" fmla="*/ 167611 h 281757"/>
                    <a:gd name="connsiteX877" fmla="*/ 355834 w 383879"/>
                    <a:gd name="connsiteY877" fmla="*/ 167669 h 281757"/>
                    <a:gd name="connsiteX878" fmla="*/ 355938 w 383879"/>
                    <a:gd name="connsiteY878" fmla="*/ 167681 h 281757"/>
                    <a:gd name="connsiteX879" fmla="*/ 356343 w 383879"/>
                    <a:gd name="connsiteY879" fmla="*/ 167785 h 281757"/>
                    <a:gd name="connsiteX880" fmla="*/ 357639 w 383879"/>
                    <a:gd name="connsiteY880" fmla="*/ 167414 h 281757"/>
                    <a:gd name="connsiteX881" fmla="*/ 358090 w 383879"/>
                    <a:gd name="connsiteY881" fmla="*/ 167438 h 281757"/>
                    <a:gd name="connsiteX882" fmla="*/ 359409 w 383879"/>
                    <a:gd name="connsiteY882" fmla="*/ 168051 h 281757"/>
                    <a:gd name="connsiteX883" fmla="*/ 359756 w 383879"/>
                    <a:gd name="connsiteY883" fmla="*/ 168409 h 281757"/>
                    <a:gd name="connsiteX884" fmla="*/ 360115 w 383879"/>
                    <a:gd name="connsiteY884" fmla="*/ 168757 h 281757"/>
                    <a:gd name="connsiteX885" fmla="*/ 360566 w 383879"/>
                    <a:gd name="connsiteY885" fmla="*/ 169266 h 281757"/>
                    <a:gd name="connsiteX886" fmla="*/ 360982 w 383879"/>
                    <a:gd name="connsiteY886" fmla="*/ 169786 h 281757"/>
                    <a:gd name="connsiteX887" fmla="*/ 361399 w 383879"/>
                    <a:gd name="connsiteY887" fmla="*/ 170480 h 281757"/>
                    <a:gd name="connsiteX888" fmla="*/ 361630 w 383879"/>
                    <a:gd name="connsiteY888" fmla="*/ 171070 h 281757"/>
                    <a:gd name="connsiteX889" fmla="*/ 361734 w 383879"/>
                    <a:gd name="connsiteY889" fmla="*/ 171580 h 281757"/>
                    <a:gd name="connsiteX890" fmla="*/ 361769 w 383879"/>
                    <a:gd name="connsiteY890" fmla="*/ 172112 h 281757"/>
                    <a:gd name="connsiteX891" fmla="*/ 361746 w 383879"/>
                    <a:gd name="connsiteY891" fmla="*/ 172482 h 281757"/>
                    <a:gd name="connsiteX892" fmla="*/ 361757 w 383879"/>
                    <a:gd name="connsiteY892" fmla="*/ 172598 h 281757"/>
                    <a:gd name="connsiteX893" fmla="*/ 361769 w 383879"/>
                    <a:gd name="connsiteY893" fmla="*/ 172656 h 281757"/>
                    <a:gd name="connsiteX894" fmla="*/ 361919 w 383879"/>
                    <a:gd name="connsiteY894" fmla="*/ 172887 h 281757"/>
                    <a:gd name="connsiteX895" fmla="*/ 362186 w 383879"/>
                    <a:gd name="connsiteY895" fmla="*/ 173257 h 281757"/>
                    <a:gd name="connsiteX896" fmla="*/ 362498 w 383879"/>
                    <a:gd name="connsiteY896" fmla="*/ 173697 h 281757"/>
                    <a:gd name="connsiteX897" fmla="*/ 362868 w 383879"/>
                    <a:gd name="connsiteY897" fmla="*/ 174322 h 281757"/>
                    <a:gd name="connsiteX898" fmla="*/ 363065 w 383879"/>
                    <a:gd name="connsiteY898" fmla="*/ 174761 h 281757"/>
                    <a:gd name="connsiteX899" fmla="*/ 363100 w 383879"/>
                    <a:gd name="connsiteY899" fmla="*/ 174900 h 281757"/>
                    <a:gd name="connsiteX900" fmla="*/ 363192 w 383879"/>
                    <a:gd name="connsiteY900" fmla="*/ 174970 h 281757"/>
                    <a:gd name="connsiteX901" fmla="*/ 363516 w 383879"/>
                    <a:gd name="connsiteY901" fmla="*/ 175236 h 281757"/>
                    <a:gd name="connsiteX902" fmla="*/ 364222 w 383879"/>
                    <a:gd name="connsiteY902" fmla="*/ 176925 h 281757"/>
                    <a:gd name="connsiteX903" fmla="*/ 364106 w 383879"/>
                    <a:gd name="connsiteY903" fmla="*/ 178105 h 281757"/>
                    <a:gd name="connsiteX904" fmla="*/ 363944 w 383879"/>
                    <a:gd name="connsiteY904" fmla="*/ 178811 h 281757"/>
                    <a:gd name="connsiteX905" fmla="*/ 363805 w 383879"/>
                    <a:gd name="connsiteY905" fmla="*/ 179250 h 281757"/>
                    <a:gd name="connsiteX906" fmla="*/ 363956 w 383879"/>
                    <a:gd name="connsiteY906" fmla="*/ 179563 h 281757"/>
                    <a:gd name="connsiteX907" fmla="*/ 364199 w 383879"/>
                    <a:gd name="connsiteY907" fmla="*/ 180280 h 281757"/>
                    <a:gd name="connsiteX908" fmla="*/ 364372 w 383879"/>
                    <a:gd name="connsiteY908" fmla="*/ 181240 h 281757"/>
                    <a:gd name="connsiteX909" fmla="*/ 364407 w 383879"/>
                    <a:gd name="connsiteY909" fmla="*/ 181761 h 281757"/>
                    <a:gd name="connsiteX910" fmla="*/ 364442 w 383879"/>
                    <a:gd name="connsiteY910" fmla="*/ 182212 h 281757"/>
                    <a:gd name="connsiteX911" fmla="*/ 364511 w 383879"/>
                    <a:gd name="connsiteY911" fmla="*/ 182548 h 281757"/>
                    <a:gd name="connsiteX912" fmla="*/ 364604 w 383879"/>
                    <a:gd name="connsiteY912" fmla="*/ 182837 h 281757"/>
                    <a:gd name="connsiteX913" fmla="*/ 364708 w 383879"/>
                    <a:gd name="connsiteY913" fmla="*/ 183115 h 281757"/>
                    <a:gd name="connsiteX914" fmla="*/ 364870 w 383879"/>
                    <a:gd name="connsiteY914" fmla="*/ 183381 h 281757"/>
                    <a:gd name="connsiteX915" fmla="*/ 365124 w 383879"/>
                    <a:gd name="connsiteY915" fmla="*/ 183751 h 281757"/>
                    <a:gd name="connsiteX916" fmla="*/ 365518 w 383879"/>
                    <a:gd name="connsiteY916" fmla="*/ 184422 h 281757"/>
                    <a:gd name="connsiteX917" fmla="*/ 365795 w 383879"/>
                    <a:gd name="connsiteY917" fmla="*/ 185024 h 281757"/>
                    <a:gd name="connsiteX918" fmla="*/ 366582 w 383879"/>
                    <a:gd name="connsiteY918" fmla="*/ 187256 h 281757"/>
                    <a:gd name="connsiteX919" fmla="*/ 366756 w 383879"/>
                    <a:gd name="connsiteY919" fmla="*/ 188009 h 281757"/>
                    <a:gd name="connsiteX920" fmla="*/ 366860 w 383879"/>
                    <a:gd name="connsiteY920" fmla="*/ 189351 h 281757"/>
                    <a:gd name="connsiteX921" fmla="*/ 366871 w 383879"/>
                    <a:gd name="connsiteY921" fmla="*/ 189894 h 281757"/>
                    <a:gd name="connsiteX922" fmla="*/ 366883 w 383879"/>
                    <a:gd name="connsiteY922" fmla="*/ 190079 h 281757"/>
                    <a:gd name="connsiteX923" fmla="*/ 366941 w 383879"/>
                    <a:gd name="connsiteY923" fmla="*/ 190195 h 281757"/>
                    <a:gd name="connsiteX924" fmla="*/ 367114 w 383879"/>
                    <a:gd name="connsiteY924" fmla="*/ 190519 h 281757"/>
                    <a:gd name="connsiteX925" fmla="*/ 367461 w 383879"/>
                    <a:gd name="connsiteY925" fmla="*/ 191283 h 281757"/>
                    <a:gd name="connsiteX926" fmla="*/ 367635 w 383879"/>
                    <a:gd name="connsiteY926" fmla="*/ 191745 h 281757"/>
                    <a:gd name="connsiteX927" fmla="*/ 367832 w 383879"/>
                    <a:gd name="connsiteY927" fmla="*/ 192231 h 281757"/>
                    <a:gd name="connsiteX928" fmla="*/ 368202 w 383879"/>
                    <a:gd name="connsiteY928" fmla="*/ 193192 h 281757"/>
                    <a:gd name="connsiteX929" fmla="*/ 368375 w 383879"/>
                    <a:gd name="connsiteY929" fmla="*/ 193550 h 281757"/>
                    <a:gd name="connsiteX930" fmla="*/ 368584 w 383879"/>
                    <a:gd name="connsiteY930" fmla="*/ 193944 h 281757"/>
                    <a:gd name="connsiteX931" fmla="*/ 368827 w 383879"/>
                    <a:gd name="connsiteY931" fmla="*/ 194360 h 281757"/>
                    <a:gd name="connsiteX932" fmla="*/ 369093 w 383879"/>
                    <a:gd name="connsiteY932" fmla="*/ 194754 h 281757"/>
                    <a:gd name="connsiteX933" fmla="*/ 369486 w 383879"/>
                    <a:gd name="connsiteY933" fmla="*/ 195598 h 281757"/>
                    <a:gd name="connsiteX934" fmla="*/ 369879 w 383879"/>
                    <a:gd name="connsiteY934" fmla="*/ 196813 h 281757"/>
                    <a:gd name="connsiteX935" fmla="*/ 370030 w 383879"/>
                    <a:gd name="connsiteY935" fmla="*/ 197530 h 281757"/>
                    <a:gd name="connsiteX936" fmla="*/ 370053 w 383879"/>
                    <a:gd name="connsiteY936" fmla="*/ 198109 h 281757"/>
                    <a:gd name="connsiteX937" fmla="*/ 369995 w 383879"/>
                    <a:gd name="connsiteY937" fmla="*/ 198641 h 281757"/>
                    <a:gd name="connsiteX938" fmla="*/ 369810 w 383879"/>
                    <a:gd name="connsiteY938" fmla="*/ 199567 h 281757"/>
                    <a:gd name="connsiteX939" fmla="*/ 369926 w 383879"/>
                    <a:gd name="connsiteY939" fmla="*/ 200619 h 281757"/>
                    <a:gd name="connsiteX940" fmla="*/ 369891 w 383879"/>
                    <a:gd name="connsiteY940" fmla="*/ 201707 h 281757"/>
                    <a:gd name="connsiteX941" fmla="*/ 369798 w 383879"/>
                    <a:gd name="connsiteY941" fmla="*/ 202910 h 281757"/>
                    <a:gd name="connsiteX942" fmla="*/ 369798 w 383879"/>
                    <a:gd name="connsiteY942" fmla="*/ 202829 h 281757"/>
                    <a:gd name="connsiteX943" fmla="*/ 369798 w 383879"/>
                    <a:gd name="connsiteY943" fmla="*/ 202991 h 281757"/>
                    <a:gd name="connsiteX944" fmla="*/ 369810 w 383879"/>
                    <a:gd name="connsiteY944" fmla="*/ 203026 h 281757"/>
                    <a:gd name="connsiteX945" fmla="*/ 369949 w 383879"/>
                    <a:gd name="connsiteY945" fmla="*/ 203350 h 281757"/>
                    <a:gd name="connsiteX946" fmla="*/ 370655 w 383879"/>
                    <a:gd name="connsiteY946" fmla="*/ 204692 h 281757"/>
                    <a:gd name="connsiteX947" fmla="*/ 370759 w 383879"/>
                    <a:gd name="connsiteY947" fmla="*/ 204889 h 281757"/>
                    <a:gd name="connsiteX948" fmla="*/ 370921 w 383879"/>
                    <a:gd name="connsiteY948" fmla="*/ 205051 h 281757"/>
                    <a:gd name="connsiteX949" fmla="*/ 371164 w 383879"/>
                    <a:gd name="connsiteY949" fmla="*/ 205282 h 281757"/>
                    <a:gd name="connsiteX950" fmla="*/ 371395 w 383879"/>
                    <a:gd name="connsiteY950" fmla="*/ 205432 h 281757"/>
                    <a:gd name="connsiteX951" fmla="*/ 371684 w 383879"/>
                    <a:gd name="connsiteY951" fmla="*/ 205594 h 281757"/>
                    <a:gd name="connsiteX952" fmla="*/ 372598 w 383879"/>
                    <a:gd name="connsiteY952" fmla="*/ 205965 h 281757"/>
                    <a:gd name="connsiteX953" fmla="*/ 372992 w 383879"/>
                    <a:gd name="connsiteY953" fmla="*/ 206173 h 281757"/>
                    <a:gd name="connsiteX954" fmla="*/ 373431 w 383879"/>
                    <a:gd name="connsiteY954" fmla="*/ 206485 h 281757"/>
                    <a:gd name="connsiteX955" fmla="*/ 373894 w 383879"/>
                    <a:gd name="connsiteY955" fmla="*/ 206948 h 281757"/>
                    <a:gd name="connsiteX956" fmla="*/ 374183 w 383879"/>
                    <a:gd name="connsiteY956" fmla="*/ 207365 h 281757"/>
                    <a:gd name="connsiteX957" fmla="*/ 374473 w 383879"/>
                    <a:gd name="connsiteY957" fmla="*/ 207966 h 281757"/>
                    <a:gd name="connsiteX958" fmla="*/ 374877 w 383879"/>
                    <a:gd name="connsiteY958" fmla="*/ 208336 h 281757"/>
                    <a:gd name="connsiteX959" fmla="*/ 375340 w 383879"/>
                    <a:gd name="connsiteY959" fmla="*/ 208845 h 281757"/>
                    <a:gd name="connsiteX960" fmla="*/ 375699 w 383879"/>
                    <a:gd name="connsiteY960" fmla="*/ 209412 h 281757"/>
                    <a:gd name="connsiteX961" fmla="*/ 375965 w 383879"/>
                    <a:gd name="connsiteY961" fmla="*/ 209702 h 281757"/>
                    <a:gd name="connsiteX962" fmla="*/ 376393 w 383879"/>
                    <a:gd name="connsiteY962" fmla="*/ 210245 h 281757"/>
                    <a:gd name="connsiteX963" fmla="*/ 376682 w 383879"/>
                    <a:gd name="connsiteY963" fmla="*/ 210824 h 281757"/>
                    <a:gd name="connsiteX964" fmla="*/ 377018 w 383879"/>
                    <a:gd name="connsiteY964" fmla="*/ 211842 h 281757"/>
                    <a:gd name="connsiteX965" fmla="*/ 377110 w 383879"/>
                    <a:gd name="connsiteY965" fmla="*/ 212293 h 281757"/>
                    <a:gd name="connsiteX966" fmla="*/ 377134 w 383879"/>
                    <a:gd name="connsiteY966" fmla="*/ 212617 h 281757"/>
                    <a:gd name="connsiteX967" fmla="*/ 377411 w 383879"/>
                    <a:gd name="connsiteY967" fmla="*/ 212930 h 281757"/>
                    <a:gd name="connsiteX968" fmla="*/ 377758 w 383879"/>
                    <a:gd name="connsiteY968" fmla="*/ 213265 h 281757"/>
                    <a:gd name="connsiteX969" fmla="*/ 378048 w 383879"/>
                    <a:gd name="connsiteY969" fmla="*/ 213635 h 281757"/>
                    <a:gd name="connsiteX970" fmla="*/ 378325 w 383879"/>
                    <a:gd name="connsiteY970" fmla="*/ 214087 h 281757"/>
                    <a:gd name="connsiteX971" fmla="*/ 378904 w 383879"/>
                    <a:gd name="connsiteY971" fmla="*/ 215128 h 281757"/>
                    <a:gd name="connsiteX972" fmla="*/ 379332 w 383879"/>
                    <a:gd name="connsiteY972" fmla="*/ 216215 h 281757"/>
                    <a:gd name="connsiteX973" fmla="*/ 379424 w 383879"/>
                    <a:gd name="connsiteY973" fmla="*/ 216377 h 281757"/>
                    <a:gd name="connsiteX974" fmla="*/ 379540 w 383879"/>
                    <a:gd name="connsiteY974" fmla="*/ 216493 h 281757"/>
                    <a:gd name="connsiteX975" fmla="*/ 379852 w 383879"/>
                    <a:gd name="connsiteY975" fmla="*/ 216771 h 281757"/>
                    <a:gd name="connsiteX976" fmla="*/ 380200 w 383879"/>
                    <a:gd name="connsiteY976" fmla="*/ 217141 h 281757"/>
                    <a:gd name="connsiteX977" fmla="*/ 380836 w 383879"/>
                    <a:gd name="connsiteY977" fmla="*/ 218136 h 281757"/>
                    <a:gd name="connsiteX978" fmla="*/ 381160 w 383879"/>
                    <a:gd name="connsiteY978" fmla="*/ 218738 h 281757"/>
                    <a:gd name="connsiteX979" fmla="*/ 381322 w 383879"/>
                    <a:gd name="connsiteY979" fmla="*/ 219177 h 281757"/>
                    <a:gd name="connsiteX980" fmla="*/ 381461 w 383879"/>
                    <a:gd name="connsiteY980" fmla="*/ 219686 h 281757"/>
                    <a:gd name="connsiteX981" fmla="*/ 381553 w 383879"/>
                    <a:gd name="connsiteY981" fmla="*/ 220323 h 281757"/>
                    <a:gd name="connsiteX982" fmla="*/ 381611 w 383879"/>
                    <a:gd name="connsiteY982" fmla="*/ 220577 h 281757"/>
                    <a:gd name="connsiteX983" fmla="*/ 381669 w 383879"/>
                    <a:gd name="connsiteY983" fmla="*/ 220635 h 281757"/>
                    <a:gd name="connsiteX984" fmla="*/ 381900 w 383879"/>
                    <a:gd name="connsiteY984" fmla="*/ 223284 h 281757"/>
                    <a:gd name="connsiteX985" fmla="*/ 381657 w 383879"/>
                    <a:gd name="connsiteY985" fmla="*/ 223608 h 281757"/>
                    <a:gd name="connsiteX986" fmla="*/ 381171 w 383879"/>
                    <a:gd name="connsiteY986" fmla="*/ 224060 h 281757"/>
                    <a:gd name="connsiteX987" fmla="*/ 380292 w 383879"/>
                    <a:gd name="connsiteY987" fmla="*/ 224661 h 281757"/>
                    <a:gd name="connsiteX988" fmla="*/ 379471 w 383879"/>
                    <a:gd name="connsiteY988" fmla="*/ 225147 h 281757"/>
                    <a:gd name="connsiteX989" fmla="*/ 379019 w 383879"/>
                    <a:gd name="connsiteY989" fmla="*/ 225332 h 281757"/>
                    <a:gd name="connsiteX990" fmla="*/ 378649 w 383879"/>
                    <a:gd name="connsiteY990" fmla="*/ 225494 h 281757"/>
                    <a:gd name="connsiteX991" fmla="*/ 377851 w 383879"/>
                    <a:gd name="connsiteY991" fmla="*/ 225992 h 281757"/>
                    <a:gd name="connsiteX992" fmla="*/ 377110 w 383879"/>
                    <a:gd name="connsiteY992" fmla="*/ 226327 h 281757"/>
                    <a:gd name="connsiteX993" fmla="*/ 375849 w 383879"/>
                    <a:gd name="connsiteY993" fmla="*/ 226721 h 281757"/>
                    <a:gd name="connsiteX994" fmla="*/ 375132 w 383879"/>
                    <a:gd name="connsiteY994" fmla="*/ 226859 h 281757"/>
                    <a:gd name="connsiteX995" fmla="*/ 374461 w 383879"/>
                    <a:gd name="connsiteY995" fmla="*/ 226894 h 281757"/>
                    <a:gd name="connsiteX996" fmla="*/ 374102 w 383879"/>
                    <a:gd name="connsiteY996" fmla="*/ 226964 h 281757"/>
                    <a:gd name="connsiteX997" fmla="*/ 372760 w 383879"/>
                    <a:gd name="connsiteY997" fmla="*/ 227253 h 281757"/>
                    <a:gd name="connsiteX998" fmla="*/ 372587 w 383879"/>
                    <a:gd name="connsiteY998" fmla="*/ 227334 h 281757"/>
                    <a:gd name="connsiteX999" fmla="*/ 372297 w 383879"/>
                    <a:gd name="connsiteY999" fmla="*/ 227519 h 281757"/>
                    <a:gd name="connsiteX1000" fmla="*/ 372101 w 383879"/>
                    <a:gd name="connsiteY1000" fmla="*/ 227658 h 281757"/>
                    <a:gd name="connsiteX1001" fmla="*/ 370643 w 383879"/>
                    <a:gd name="connsiteY1001" fmla="*/ 229358 h 281757"/>
                    <a:gd name="connsiteX1002" fmla="*/ 370631 w 383879"/>
                    <a:gd name="connsiteY1002" fmla="*/ 229370 h 281757"/>
                    <a:gd name="connsiteX1003" fmla="*/ 370597 w 383879"/>
                    <a:gd name="connsiteY1003" fmla="*/ 229567 h 281757"/>
                    <a:gd name="connsiteX1004" fmla="*/ 370423 w 383879"/>
                    <a:gd name="connsiteY1004" fmla="*/ 230064 h 281757"/>
                    <a:gd name="connsiteX1005" fmla="*/ 370192 w 383879"/>
                    <a:gd name="connsiteY1005" fmla="*/ 230492 h 281757"/>
                    <a:gd name="connsiteX1006" fmla="*/ 369046 w 383879"/>
                    <a:gd name="connsiteY1006" fmla="*/ 231487 h 281757"/>
                    <a:gd name="connsiteX1007" fmla="*/ 367565 w 383879"/>
                    <a:gd name="connsiteY1007" fmla="*/ 231985 h 281757"/>
                    <a:gd name="connsiteX1008" fmla="*/ 367149 w 383879"/>
                    <a:gd name="connsiteY1008" fmla="*/ 232147 h 281757"/>
                    <a:gd name="connsiteX1009" fmla="*/ 366871 w 383879"/>
                    <a:gd name="connsiteY1009" fmla="*/ 232262 h 281757"/>
                    <a:gd name="connsiteX1010" fmla="*/ 366027 w 383879"/>
                    <a:gd name="connsiteY1010" fmla="*/ 233489 h 281757"/>
                    <a:gd name="connsiteX1011" fmla="*/ 365992 w 383879"/>
                    <a:gd name="connsiteY1011" fmla="*/ 233581 h 281757"/>
                    <a:gd name="connsiteX1012" fmla="*/ 365842 w 383879"/>
                    <a:gd name="connsiteY1012" fmla="*/ 234438 h 281757"/>
                    <a:gd name="connsiteX1013" fmla="*/ 365749 w 383879"/>
                    <a:gd name="connsiteY1013" fmla="*/ 234958 h 281757"/>
                    <a:gd name="connsiteX1014" fmla="*/ 365668 w 383879"/>
                    <a:gd name="connsiteY1014" fmla="*/ 235467 h 281757"/>
                    <a:gd name="connsiteX1015" fmla="*/ 365518 w 383879"/>
                    <a:gd name="connsiteY1015" fmla="*/ 236347 h 281757"/>
                    <a:gd name="connsiteX1016" fmla="*/ 365518 w 383879"/>
                    <a:gd name="connsiteY1016" fmla="*/ 236462 h 281757"/>
                    <a:gd name="connsiteX1017" fmla="*/ 365633 w 383879"/>
                    <a:gd name="connsiteY1017" fmla="*/ 236960 h 281757"/>
                    <a:gd name="connsiteX1018" fmla="*/ 365668 w 383879"/>
                    <a:gd name="connsiteY1018" fmla="*/ 237029 h 281757"/>
                    <a:gd name="connsiteX1019" fmla="*/ 366270 w 383879"/>
                    <a:gd name="connsiteY1019" fmla="*/ 237770 h 281757"/>
                    <a:gd name="connsiteX1020" fmla="*/ 366559 w 383879"/>
                    <a:gd name="connsiteY1020" fmla="*/ 239817 h 281757"/>
                    <a:gd name="connsiteX1021" fmla="*/ 366385 w 383879"/>
                    <a:gd name="connsiteY1021" fmla="*/ 240257 h 281757"/>
                    <a:gd name="connsiteX1022" fmla="*/ 366189 w 383879"/>
                    <a:gd name="connsiteY1022" fmla="*/ 240627 h 281757"/>
                    <a:gd name="connsiteX1023" fmla="*/ 365575 w 383879"/>
                    <a:gd name="connsiteY1023" fmla="*/ 241495 h 281757"/>
                    <a:gd name="connsiteX1024" fmla="*/ 365090 w 383879"/>
                    <a:gd name="connsiteY1024" fmla="*/ 241993 h 281757"/>
                    <a:gd name="connsiteX1025" fmla="*/ 364823 w 383879"/>
                    <a:gd name="connsiteY1025" fmla="*/ 242178 h 281757"/>
                    <a:gd name="connsiteX1026" fmla="*/ 364731 w 383879"/>
                    <a:gd name="connsiteY1026" fmla="*/ 242282 h 281757"/>
                    <a:gd name="connsiteX1027" fmla="*/ 364233 w 383879"/>
                    <a:gd name="connsiteY1027" fmla="*/ 243045 h 281757"/>
                    <a:gd name="connsiteX1028" fmla="*/ 364384 w 383879"/>
                    <a:gd name="connsiteY1028" fmla="*/ 243300 h 281757"/>
                    <a:gd name="connsiteX1029" fmla="*/ 364488 w 383879"/>
                    <a:gd name="connsiteY1029" fmla="*/ 243473 h 281757"/>
                    <a:gd name="connsiteX1030" fmla="*/ 364638 w 383879"/>
                    <a:gd name="connsiteY1030" fmla="*/ 243589 h 281757"/>
                    <a:gd name="connsiteX1031" fmla="*/ 365494 w 383879"/>
                    <a:gd name="connsiteY1031" fmla="*/ 244306 h 281757"/>
                    <a:gd name="connsiteX1032" fmla="*/ 366165 w 383879"/>
                    <a:gd name="connsiteY1032" fmla="*/ 245996 h 281757"/>
                    <a:gd name="connsiteX1033" fmla="*/ 366131 w 383879"/>
                    <a:gd name="connsiteY1033" fmla="*/ 246482 h 281757"/>
                    <a:gd name="connsiteX1034" fmla="*/ 366362 w 383879"/>
                    <a:gd name="connsiteY1034" fmla="*/ 246470 h 281757"/>
                    <a:gd name="connsiteX1035" fmla="*/ 367160 w 383879"/>
                    <a:gd name="connsiteY1035" fmla="*/ 246528 h 281757"/>
                    <a:gd name="connsiteX1036" fmla="*/ 368630 w 383879"/>
                    <a:gd name="connsiteY1036" fmla="*/ 247396 h 281757"/>
                    <a:gd name="connsiteX1037" fmla="*/ 369521 w 383879"/>
                    <a:gd name="connsiteY1037" fmla="*/ 248738 h 281757"/>
                    <a:gd name="connsiteX1038" fmla="*/ 369914 w 383879"/>
                    <a:gd name="connsiteY1038" fmla="*/ 249501 h 281757"/>
                    <a:gd name="connsiteX1039" fmla="*/ 370088 w 383879"/>
                    <a:gd name="connsiteY1039" fmla="*/ 250219 h 281757"/>
                    <a:gd name="connsiteX1040" fmla="*/ 370122 w 383879"/>
                    <a:gd name="connsiteY1040" fmla="*/ 250751 h 281757"/>
                    <a:gd name="connsiteX1041" fmla="*/ 370064 w 383879"/>
                    <a:gd name="connsiteY1041" fmla="*/ 251295 h 281757"/>
                    <a:gd name="connsiteX1042" fmla="*/ 369983 w 383879"/>
                    <a:gd name="connsiteY1042" fmla="*/ 251700 h 281757"/>
                    <a:gd name="connsiteX1043" fmla="*/ 369972 w 383879"/>
                    <a:gd name="connsiteY1043" fmla="*/ 251838 h 281757"/>
                    <a:gd name="connsiteX1044" fmla="*/ 369995 w 383879"/>
                    <a:gd name="connsiteY1044" fmla="*/ 252081 h 281757"/>
                    <a:gd name="connsiteX1045" fmla="*/ 370064 w 383879"/>
                    <a:gd name="connsiteY1045" fmla="*/ 252394 h 281757"/>
                    <a:gd name="connsiteX1046" fmla="*/ 370261 w 383879"/>
                    <a:gd name="connsiteY1046" fmla="*/ 252903 h 281757"/>
                    <a:gd name="connsiteX1047" fmla="*/ 370932 w 383879"/>
                    <a:gd name="connsiteY1047" fmla="*/ 253423 h 281757"/>
                    <a:gd name="connsiteX1048" fmla="*/ 371603 w 383879"/>
                    <a:gd name="connsiteY1048" fmla="*/ 254349 h 281757"/>
                    <a:gd name="connsiteX1049" fmla="*/ 371719 w 383879"/>
                    <a:gd name="connsiteY1049" fmla="*/ 254684 h 281757"/>
                    <a:gd name="connsiteX1050" fmla="*/ 371719 w 383879"/>
                    <a:gd name="connsiteY1050" fmla="*/ 256003 h 281757"/>
                    <a:gd name="connsiteX1051" fmla="*/ 372089 w 383879"/>
                    <a:gd name="connsiteY1051" fmla="*/ 257056 h 281757"/>
                    <a:gd name="connsiteX1052" fmla="*/ 372112 w 383879"/>
                    <a:gd name="connsiteY1052" fmla="*/ 257588 h 281757"/>
                    <a:gd name="connsiteX1053" fmla="*/ 372008 w 383879"/>
                    <a:gd name="connsiteY1053" fmla="*/ 258352 h 281757"/>
                    <a:gd name="connsiteX1054" fmla="*/ 371892 w 383879"/>
                    <a:gd name="connsiteY1054" fmla="*/ 258699 h 281757"/>
                    <a:gd name="connsiteX1055" fmla="*/ 369440 w 383879"/>
                    <a:gd name="connsiteY1055" fmla="*/ 259972 h 281757"/>
                    <a:gd name="connsiteX1056" fmla="*/ 368560 w 383879"/>
                    <a:gd name="connsiteY1056" fmla="*/ 259717 h 281757"/>
                    <a:gd name="connsiteX1057" fmla="*/ 367808 w 383879"/>
                    <a:gd name="connsiteY1057" fmla="*/ 260400 h 281757"/>
                    <a:gd name="connsiteX1058" fmla="*/ 366836 w 383879"/>
                    <a:gd name="connsiteY1058" fmla="*/ 261568 h 281757"/>
                    <a:gd name="connsiteX1059" fmla="*/ 366489 w 383879"/>
                    <a:gd name="connsiteY1059" fmla="*/ 261904 h 281757"/>
                    <a:gd name="connsiteX1060" fmla="*/ 366304 w 383879"/>
                    <a:gd name="connsiteY1060" fmla="*/ 262170 h 281757"/>
                    <a:gd name="connsiteX1061" fmla="*/ 365263 w 383879"/>
                    <a:gd name="connsiteY1061" fmla="*/ 263778 h 281757"/>
                    <a:gd name="connsiteX1062" fmla="*/ 365448 w 383879"/>
                    <a:gd name="connsiteY1062" fmla="*/ 264565 h 281757"/>
                    <a:gd name="connsiteX1063" fmla="*/ 365460 w 383879"/>
                    <a:gd name="connsiteY1063" fmla="*/ 264900 h 281757"/>
                    <a:gd name="connsiteX1064" fmla="*/ 365483 w 383879"/>
                    <a:gd name="connsiteY1064" fmla="*/ 265039 h 281757"/>
                    <a:gd name="connsiteX1065" fmla="*/ 365622 w 383879"/>
                    <a:gd name="connsiteY1065" fmla="*/ 265352 h 281757"/>
                    <a:gd name="connsiteX1066" fmla="*/ 365760 w 383879"/>
                    <a:gd name="connsiteY1066" fmla="*/ 265814 h 281757"/>
                    <a:gd name="connsiteX1067" fmla="*/ 365841 w 383879"/>
                    <a:gd name="connsiteY1067" fmla="*/ 266277 h 281757"/>
                    <a:gd name="connsiteX1068" fmla="*/ 365876 w 383879"/>
                    <a:gd name="connsiteY1068" fmla="*/ 266486 h 281757"/>
                    <a:gd name="connsiteX1069" fmla="*/ 366281 w 383879"/>
                    <a:gd name="connsiteY1069" fmla="*/ 267272 h 281757"/>
                    <a:gd name="connsiteX1070" fmla="*/ 366432 w 383879"/>
                    <a:gd name="connsiteY1070" fmla="*/ 267735 h 281757"/>
                    <a:gd name="connsiteX1071" fmla="*/ 366536 w 383879"/>
                    <a:gd name="connsiteY1071" fmla="*/ 268256 h 281757"/>
                    <a:gd name="connsiteX1072" fmla="*/ 366420 w 383879"/>
                    <a:gd name="connsiteY1072" fmla="*/ 269401 h 281757"/>
                    <a:gd name="connsiteX1073" fmla="*/ 366235 w 383879"/>
                    <a:gd name="connsiteY1073" fmla="*/ 269852 h 281757"/>
                    <a:gd name="connsiteX1074" fmla="*/ 365911 w 383879"/>
                    <a:gd name="connsiteY1074" fmla="*/ 270373 h 281757"/>
                    <a:gd name="connsiteX1075" fmla="*/ 365194 w 383879"/>
                    <a:gd name="connsiteY1075" fmla="*/ 271241 h 281757"/>
                    <a:gd name="connsiteX1076" fmla="*/ 365194 w 383879"/>
                    <a:gd name="connsiteY1076" fmla="*/ 272386 h 281757"/>
                    <a:gd name="connsiteX1077" fmla="*/ 364048 w 383879"/>
                    <a:gd name="connsiteY1077" fmla="*/ 274202 h 281757"/>
                    <a:gd name="connsiteX1078" fmla="*/ 362556 w 383879"/>
                    <a:gd name="connsiteY1078" fmla="*/ 274885 h 281757"/>
                    <a:gd name="connsiteX1079" fmla="*/ 361700 w 383879"/>
                    <a:gd name="connsiteY1079" fmla="*/ 275197 h 281757"/>
                    <a:gd name="connsiteX1080" fmla="*/ 359710 w 383879"/>
                    <a:gd name="connsiteY1080" fmla="*/ 275683 h 281757"/>
                    <a:gd name="connsiteX1081" fmla="*/ 359420 w 383879"/>
                    <a:gd name="connsiteY1081" fmla="*/ 275776 h 281757"/>
                    <a:gd name="connsiteX1082" fmla="*/ 358101 w 383879"/>
                    <a:gd name="connsiteY1082" fmla="*/ 276435 h 281757"/>
                    <a:gd name="connsiteX1083" fmla="*/ 356354 w 383879"/>
                    <a:gd name="connsiteY1083" fmla="*/ 276447 h 281757"/>
                    <a:gd name="connsiteX1084" fmla="*/ 355406 w 383879"/>
                    <a:gd name="connsiteY1084" fmla="*/ 275498 h 281757"/>
                    <a:gd name="connsiteX1085" fmla="*/ 355197 w 383879"/>
                    <a:gd name="connsiteY1085" fmla="*/ 275568 h 281757"/>
                    <a:gd name="connsiteX1086" fmla="*/ 354087 w 383879"/>
                    <a:gd name="connsiteY1086" fmla="*/ 275811 h 281757"/>
                    <a:gd name="connsiteX1087" fmla="*/ 353716 w 383879"/>
                    <a:gd name="connsiteY1087" fmla="*/ 275961 h 281757"/>
                    <a:gd name="connsiteX1088" fmla="*/ 352872 w 383879"/>
                    <a:gd name="connsiteY1088" fmla="*/ 276146 h 281757"/>
                    <a:gd name="connsiteX1089" fmla="*/ 351703 w 383879"/>
                    <a:gd name="connsiteY1089" fmla="*/ 276297 h 281757"/>
                    <a:gd name="connsiteX1090" fmla="*/ 350928 w 383879"/>
                    <a:gd name="connsiteY1090" fmla="*/ 276320 h 281757"/>
                    <a:gd name="connsiteX1091" fmla="*/ 348556 w 383879"/>
                    <a:gd name="connsiteY1091" fmla="*/ 276204 h 281757"/>
                    <a:gd name="connsiteX1092" fmla="*/ 348626 w 383879"/>
                    <a:gd name="connsiteY1092" fmla="*/ 276204 h 281757"/>
                    <a:gd name="connsiteX1093" fmla="*/ 348175 w 383879"/>
                    <a:gd name="connsiteY1093" fmla="*/ 276181 h 281757"/>
                    <a:gd name="connsiteX1094" fmla="*/ 347249 w 383879"/>
                    <a:gd name="connsiteY1094" fmla="*/ 276192 h 281757"/>
                    <a:gd name="connsiteX1095" fmla="*/ 346856 w 383879"/>
                    <a:gd name="connsiteY1095" fmla="*/ 276216 h 281757"/>
                    <a:gd name="connsiteX1096" fmla="*/ 346404 w 383879"/>
                    <a:gd name="connsiteY1096" fmla="*/ 276297 h 281757"/>
                    <a:gd name="connsiteX1097" fmla="*/ 345976 w 383879"/>
                    <a:gd name="connsiteY1097" fmla="*/ 276308 h 281757"/>
                    <a:gd name="connsiteX1098" fmla="*/ 344484 w 383879"/>
                    <a:gd name="connsiteY1098" fmla="*/ 276216 h 281757"/>
                    <a:gd name="connsiteX1099" fmla="*/ 344426 w 383879"/>
                    <a:gd name="connsiteY1099" fmla="*/ 276574 h 281757"/>
                    <a:gd name="connsiteX1100" fmla="*/ 344310 w 383879"/>
                    <a:gd name="connsiteY1100" fmla="*/ 277014 h 281757"/>
                    <a:gd name="connsiteX1101" fmla="*/ 343871 w 383879"/>
                    <a:gd name="connsiteY1101" fmla="*/ 277847 h 281757"/>
                    <a:gd name="connsiteX1102" fmla="*/ 343165 w 383879"/>
                    <a:gd name="connsiteY1102" fmla="*/ 278645 h 281757"/>
                    <a:gd name="connsiteX1103" fmla="*/ 342644 w 383879"/>
                    <a:gd name="connsiteY1103" fmla="*/ 279131 h 281757"/>
                    <a:gd name="connsiteX1104" fmla="*/ 342251 w 383879"/>
                    <a:gd name="connsiteY1104" fmla="*/ 279420 h 281757"/>
                    <a:gd name="connsiteX1105" fmla="*/ 341788 w 383879"/>
                    <a:gd name="connsiteY1105" fmla="*/ 279687 h 281757"/>
                    <a:gd name="connsiteX1106" fmla="*/ 341198 w 383879"/>
                    <a:gd name="connsiteY1106" fmla="*/ 279964 h 281757"/>
                    <a:gd name="connsiteX1107" fmla="*/ 340504 w 383879"/>
                    <a:gd name="connsiteY1107" fmla="*/ 280149 h 281757"/>
                    <a:gd name="connsiteX1108" fmla="*/ 339972 w 383879"/>
                    <a:gd name="connsiteY1108" fmla="*/ 280207 h 281757"/>
                    <a:gd name="connsiteX1109" fmla="*/ 339706 w 383879"/>
                    <a:gd name="connsiteY1109" fmla="*/ 280196 h 281757"/>
                    <a:gd name="connsiteX1110" fmla="*/ 339590 w 383879"/>
                    <a:gd name="connsiteY1110" fmla="*/ 280300 h 281757"/>
                    <a:gd name="connsiteX1111" fmla="*/ 338283 w 383879"/>
                    <a:gd name="connsiteY1111" fmla="*/ 281237 h 281757"/>
                    <a:gd name="connsiteX1112" fmla="*/ 337658 w 383879"/>
                    <a:gd name="connsiteY1112" fmla="*/ 281526 h 281757"/>
                    <a:gd name="connsiteX1113" fmla="*/ 337160 w 383879"/>
                    <a:gd name="connsiteY1113" fmla="*/ 281665 h 281757"/>
                    <a:gd name="connsiteX1114" fmla="*/ 336674 w 383879"/>
                    <a:gd name="connsiteY1114" fmla="*/ 281734 h 281757"/>
                    <a:gd name="connsiteX1115" fmla="*/ 335587 w 383879"/>
                    <a:gd name="connsiteY1115" fmla="*/ 281757 h 281757"/>
                    <a:gd name="connsiteX1116" fmla="*/ 334916 w 383879"/>
                    <a:gd name="connsiteY1116" fmla="*/ 281734 h 281757"/>
                    <a:gd name="connsiteX1117" fmla="*/ 333770 w 383879"/>
                    <a:gd name="connsiteY1117" fmla="*/ 281306 h 281757"/>
                    <a:gd name="connsiteX1118" fmla="*/ 332463 w 383879"/>
                    <a:gd name="connsiteY1118" fmla="*/ 280219 h 281757"/>
                    <a:gd name="connsiteX1119" fmla="*/ 331803 w 383879"/>
                    <a:gd name="connsiteY1119" fmla="*/ 279015 h 281757"/>
                    <a:gd name="connsiteX1120" fmla="*/ 331722 w 383879"/>
                    <a:gd name="connsiteY1120" fmla="*/ 278495 h 281757"/>
                    <a:gd name="connsiteX1121" fmla="*/ 331642 w 383879"/>
                    <a:gd name="connsiteY1121" fmla="*/ 277997 h 281757"/>
                    <a:gd name="connsiteX1122" fmla="*/ 331561 w 383879"/>
                    <a:gd name="connsiteY1122" fmla="*/ 277500 h 281757"/>
                    <a:gd name="connsiteX1123" fmla="*/ 331375 w 383879"/>
                    <a:gd name="connsiteY1123" fmla="*/ 276563 h 281757"/>
                    <a:gd name="connsiteX1124" fmla="*/ 331271 w 383879"/>
                    <a:gd name="connsiteY1124" fmla="*/ 276227 h 281757"/>
                    <a:gd name="connsiteX1125" fmla="*/ 331179 w 383879"/>
                    <a:gd name="connsiteY1125" fmla="*/ 275973 h 281757"/>
                    <a:gd name="connsiteX1126" fmla="*/ 330994 w 383879"/>
                    <a:gd name="connsiteY1126" fmla="*/ 275683 h 281757"/>
                    <a:gd name="connsiteX1127" fmla="*/ 330658 w 383879"/>
                    <a:gd name="connsiteY1127" fmla="*/ 275059 h 281757"/>
                    <a:gd name="connsiteX1128" fmla="*/ 330415 w 383879"/>
                    <a:gd name="connsiteY1128" fmla="*/ 274399 h 281757"/>
                    <a:gd name="connsiteX1129" fmla="*/ 330091 w 383879"/>
                    <a:gd name="connsiteY1129" fmla="*/ 273717 h 281757"/>
                    <a:gd name="connsiteX1130" fmla="*/ 329733 w 383879"/>
                    <a:gd name="connsiteY1130" fmla="*/ 273555 h 281757"/>
                    <a:gd name="connsiteX1131" fmla="*/ 329652 w 383879"/>
                    <a:gd name="connsiteY1131" fmla="*/ 273578 h 281757"/>
                    <a:gd name="connsiteX1132" fmla="*/ 328738 w 383879"/>
                    <a:gd name="connsiteY1132" fmla="*/ 273902 h 281757"/>
                    <a:gd name="connsiteX1133" fmla="*/ 326632 w 383879"/>
                    <a:gd name="connsiteY1133" fmla="*/ 274584 h 281757"/>
                    <a:gd name="connsiteX1134" fmla="*/ 325625 w 383879"/>
                    <a:gd name="connsiteY1134" fmla="*/ 274654 h 281757"/>
                    <a:gd name="connsiteX1135" fmla="*/ 325105 w 383879"/>
                    <a:gd name="connsiteY1135" fmla="*/ 274550 h 281757"/>
                    <a:gd name="connsiteX1136" fmla="*/ 324734 w 383879"/>
                    <a:gd name="connsiteY1136" fmla="*/ 274457 h 281757"/>
                    <a:gd name="connsiteX1137" fmla="*/ 324225 w 383879"/>
                    <a:gd name="connsiteY1137" fmla="*/ 274781 h 281757"/>
                    <a:gd name="connsiteX1138" fmla="*/ 323971 w 383879"/>
                    <a:gd name="connsiteY1138" fmla="*/ 274978 h 281757"/>
                    <a:gd name="connsiteX1139" fmla="*/ 322930 w 383879"/>
                    <a:gd name="connsiteY1139" fmla="*/ 276007 h 281757"/>
                    <a:gd name="connsiteX1140" fmla="*/ 321842 w 383879"/>
                    <a:gd name="connsiteY1140" fmla="*/ 276864 h 281757"/>
                    <a:gd name="connsiteX1141" fmla="*/ 321229 w 383879"/>
                    <a:gd name="connsiteY1141" fmla="*/ 277153 h 281757"/>
                    <a:gd name="connsiteX1142" fmla="*/ 320731 w 383879"/>
                    <a:gd name="connsiteY1142" fmla="*/ 277303 h 281757"/>
                    <a:gd name="connsiteX1143" fmla="*/ 320326 w 383879"/>
                    <a:gd name="connsiteY1143" fmla="*/ 277384 h 281757"/>
                    <a:gd name="connsiteX1144" fmla="*/ 319262 w 383879"/>
                    <a:gd name="connsiteY1144" fmla="*/ 277465 h 281757"/>
                    <a:gd name="connsiteX1145" fmla="*/ 318487 w 383879"/>
                    <a:gd name="connsiteY1145" fmla="*/ 277454 h 281757"/>
                    <a:gd name="connsiteX1146" fmla="*/ 317885 w 383879"/>
                    <a:gd name="connsiteY1146" fmla="*/ 277338 h 281757"/>
                    <a:gd name="connsiteX1147" fmla="*/ 316948 w 383879"/>
                    <a:gd name="connsiteY1147" fmla="*/ 276991 h 281757"/>
                    <a:gd name="connsiteX1148" fmla="*/ 316717 w 383879"/>
                    <a:gd name="connsiteY1148" fmla="*/ 276933 h 281757"/>
                    <a:gd name="connsiteX1149" fmla="*/ 316404 w 383879"/>
                    <a:gd name="connsiteY1149" fmla="*/ 276921 h 281757"/>
                    <a:gd name="connsiteX1150" fmla="*/ 315884 w 383879"/>
                    <a:gd name="connsiteY1150" fmla="*/ 276898 h 281757"/>
                    <a:gd name="connsiteX1151" fmla="*/ 315513 w 383879"/>
                    <a:gd name="connsiteY1151" fmla="*/ 276875 h 281757"/>
                    <a:gd name="connsiteX1152" fmla="*/ 315166 w 383879"/>
                    <a:gd name="connsiteY1152" fmla="*/ 276910 h 281757"/>
                    <a:gd name="connsiteX1153" fmla="*/ 314715 w 383879"/>
                    <a:gd name="connsiteY1153" fmla="*/ 276979 h 281757"/>
                    <a:gd name="connsiteX1154" fmla="*/ 313523 w 383879"/>
                    <a:gd name="connsiteY1154" fmla="*/ 277141 h 281757"/>
                    <a:gd name="connsiteX1155" fmla="*/ 313118 w 383879"/>
                    <a:gd name="connsiteY1155" fmla="*/ 277141 h 281757"/>
                    <a:gd name="connsiteX1156" fmla="*/ 312598 w 383879"/>
                    <a:gd name="connsiteY1156" fmla="*/ 277083 h 281757"/>
                    <a:gd name="connsiteX1157" fmla="*/ 312008 w 383879"/>
                    <a:gd name="connsiteY1157" fmla="*/ 276933 h 281757"/>
                    <a:gd name="connsiteX1158" fmla="*/ 311128 w 383879"/>
                    <a:gd name="connsiteY1158" fmla="*/ 276910 h 281757"/>
                    <a:gd name="connsiteX1159" fmla="*/ 310619 w 383879"/>
                    <a:gd name="connsiteY1159" fmla="*/ 276829 h 281757"/>
                    <a:gd name="connsiteX1160" fmla="*/ 310110 w 383879"/>
                    <a:gd name="connsiteY1160" fmla="*/ 276667 h 281757"/>
                    <a:gd name="connsiteX1161" fmla="*/ 310052 w 383879"/>
                    <a:gd name="connsiteY1161" fmla="*/ 276644 h 281757"/>
                    <a:gd name="connsiteX1162" fmla="*/ 309601 w 383879"/>
                    <a:gd name="connsiteY1162" fmla="*/ 276852 h 281757"/>
                    <a:gd name="connsiteX1163" fmla="*/ 309115 w 383879"/>
                    <a:gd name="connsiteY1163" fmla="*/ 277095 h 281757"/>
                    <a:gd name="connsiteX1164" fmla="*/ 308236 w 383879"/>
                    <a:gd name="connsiteY1164" fmla="*/ 277292 h 281757"/>
                    <a:gd name="connsiteX1165" fmla="*/ 307808 w 383879"/>
                    <a:gd name="connsiteY1165" fmla="*/ 277280 h 281757"/>
                    <a:gd name="connsiteX1166" fmla="*/ 306859 w 383879"/>
                    <a:gd name="connsiteY1166" fmla="*/ 277384 h 281757"/>
                    <a:gd name="connsiteX1167" fmla="*/ 305633 w 383879"/>
                    <a:gd name="connsiteY1167" fmla="*/ 277118 h 281757"/>
                    <a:gd name="connsiteX1168" fmla="*/ 305182 w 383879"/>
                    <a:gd name="connsiteY1168" fmla="*/ 276840 h 281757"/>
                    <a:gd name="connsiteX1169" fmla="*/ 304835 w 383879"/>
                    <a:gd name="connsiteY1169" fmla="*/ 276586 h 281757"/>
                    <a:gd name="connsiteX1170" fmla="*/ 304441 w 383879"/>
                    <a:gd name="connsiteY1170" fmla="*/ 276227 h 281757"/>
                    <a:gd name="connsiteX1171" fmla="*/ 303909 w 383879"/>
                    <a:gd name="connsiteY1171" fmla="*/ 275602 h 281757"/>
                    <a:gd name="connsiteX1172" fmla="*/ 303504 w 383879"/>
                    <a:gd name="connsiteY1172" fmla="*/ 275001 h 281757"/>
                    <a:gd name="connsiteX1173" fmla="*/ 302590 w 383879"/>
                    <a:gd name="connsiteY1173" fmla="*/ 273508 h 281757"/>
                    <a:gd name="connsiteX1174" fmla="*/ 302625 w 383879"/>
                    <a:gd name="connsiteY1174" fmla="*/ 273589 h 281757"/>
                    <a:gd name="connsiteX1175" fmla="*/ 302393 w 383879"/>
                    <a:gd name="connsiteY1175" fmla="*/ 273219 h 281757"/>
                    <a:gd name="connsiteX1176" fmla="*/ 302139 w 383879"/>
                    <a:gd name="connsiteY1176" fmla="*/ 272884 h 281757"/>
                    <a:gd name="connsiteX1177" fmla="*/ 301861 w 383879"/>
                    <a:gd name="connsiteY1177" fmla="*/ 272386 h 281757"/>
                    <a:gd name="connsiteX1178" fmla="*/ 301468 w 383879"/>
                    <a:gd name="connsiteY1178" fmla="*/ 272074 h 281757"/>
                    <a:gd name="connsiteX1179" fmla="*/ 300947 w 383879"/>
                    <a:gd name="connsiteY1179" fmla="*/ 271588 h 281757"/>
                    <a:gd name="connsiteX1180" fmla="*/ 300658 w 383879"/>
                    <a:gd name="connsiteY1180" fmla="*/ 271241 h 281757"/>
                    <a:gd name="connsiteX1181" fmla="*/ 300369 w 383879"/>
                    <a:gd name="connsiteY1181" fmla="*/ 270789 h 281757"/>
                    <a:gd name="connsiteX1182" fmla="*/ 300010 w 383879"/>
                    <a:gd name="connsiteY1182" fmla="*/ 270037 h 281757"/>
                    <a:gd name="connsiteX1183" fmla="*/ 299848 w 383879"/>
                    <a:gd name="connsiteY1183" fmla="*/ 268938 h 281757"/>
                    <a:gd name="connsiteX1184" fmla="*/ 299871 w 383879"/>
                    <a:gd name="connsiteY1184" fmla="*/ 268776 h 281757"/>
                    <a:gd name="connsiteX1185" fmla="*/ 299709 w 383879"/>
                    <a:gd name="connsiteY1185" fmla="*/ 268094 h 281757"/>
                    <a:gd name="connsiteX1186" fmla="*/ 299570 w 383879"/>
                    <a:gd name="connsiteY1186" fmla="*/ 266914 h 281757"/>
                    <a:gd name="connsiteX1187" fmla="*/ 299501 w 383879"/>
                    <a:gd name="connsiteY1187" fmla="*/ 266590 h 281757"/>
                    <a:gd name="connsiteX1188" fmla="*/ 299362 w 383879"/>
                    <a:gd name="connsiteY1188" fmla="*/ 266162 h 281757"/>
                    <a:gd name="connsiteX1189" fmla="*/ 299270 w 383879"/>
                    <a:gd name="connsiteY1189" fmla="*/ 265722 h 281757"/>
                    <a:gd name="connsiteX1190" fmla="*/ 299212 w 383879"/>
                    <a:gd name="connsiteY1190" fmla="*/ 265190 h 281757"/>
                    <a:gd name="connsiteX1191" fmla="*/ 299223 w 383879"/>
                    <a:gd name="connsiteY1191" fmla="*/ 264773 h 281757"/>
                    <a:gd name="connsiteX1192" fmla="*/ 299293 w 383879"/>
                    <a:gd name="connsiteY1192" fmla="*/ 264241 h 281757"/>
                    <a:gd name="connsiteX1193" fmla="*/ 299385 w 383879"/>
                    <a:gd name="connsiteY1193" fmla="*/ 263755 h 281757"/>
                    <a:gd name="connsiteX1194" fmla="*/ 299385 w 383879"/>
                    <a:gd name="connsiteY1194" fmla="*/ 263362 h 281757"/>
                    <a:gd name="connsiteX1195" fmla="*/ 299397 w 383879"/>
                    <a:gd name="connsiteY1195" fmla="*/ 262841 h 281757"/>
                    <a:gd name="connsiteX1196" fmla="*/ 299408 w 383879"/>
                    <a:gd name="connsiteY1196" fmla="*/ 262390 h 281757"/>
                    <a:gd name="connsiteX1197" fmla="*/ 299385 w 383879"/>
                    <a:gd name="connsiteY1197" fmla="*/ 261962 h 281757"/>
                    <a:gd name="connsiteX1198" fmla="*/ 299351 w 383879"/>
                    <a:gd name="connsiteY1198" fmla="*/ 261522 h 281757"/>
                    <a:gd name="connsiteX1199" fmla="*/ 299316 w 383879"/>
                    <a:gd name="connsiteY1199" fmla="*/ 261256 h 281757"/>
                    <a:gd name="connsiteX1200" fmla="*/ 299200 w 383879"/>
                    <a:gd name="connsiteY1200" fmla="*/ 260967 h 281757"/>
                    <a:gd name="connsiteX1201" fmla="*/ 298934 w 383879"/>
                    <a:gd name="connsiteY1201" fmla="*/ 260030 h 281757"/>
                    <a:gd name="connsiteX1202" fmla="*/ 298795 w 383879"/>
                    <a:gd name="connsiteY1202" fmla="*/ 258838 h 281757"/>
                    <a:gd name="connsiteX1203" fmla="*/ 298761 w 383879"/>
                    <a:gd name="connsiteY1203" fmla="*/ 257068 h 281757"/>
                    <a:gd name="connsiteX1204" fmla="*/ 298784 w 383879"/>
                    <a:gd name="connsiteY1204" fmla="*/ 256755 h 281757"/>
                    <a:gd name="connsiteX1205" fmla="*/ 298610 w 383879"/>
                    <a:gd name="connsiteY1205" fmla="*/ 256362 h 281757"/>
                    <a:gd name="connsiteX1206" fmla="*/ 298367 w 383879"/>
                    <a:gd name="connsiteY1206" fmla="*/ 255703 h 281757"/>
                    <a:gd name="connsiteX1207" fmla="*/ 298263 w 383879"/>
                    <a:gd name="connsiteY1207" fmla="*/ 254881 h 281757"/>
                    <a:gd name="connsiteX1208" fmla="*/ 298286 w 383879"/>
                    <a:gd name="connsiteY1208" fmla="*/ 254488 h 281757"/>
                    <a:gd name="connsiteX1209" fmla="*/ 298263 w 383879"/>
                    <a:gd name="connsiteY1209" fmla="*/ 254256 h 281757"/>
                    <a:gd name="connsiteX1210" fmla="*/ 298240 w 383879"/>
                    <a:gd name="connsiteY1210" fmla="*/ 254141 h 281757"/>
                    <a:gd name="connsiteX1211" fmla="*/ 298136 w 383879"/>
                    <a:gd name="connsiteY1211" fmla="*/ 253944 h 281757"/>
                    <a:gd name="connsiteX1212" fmla="*/ 297881 w 383879"/>
                    <a:gd name="connsiteY1212" fmla="*/ 253481 h 281757"/>
                    <a:gd name="connsiteX1213" fmla="*/ 297569 w 383879"/>
                    <a:gd name="connsiteY1213" fmla="*/ 252741 h 281757"/>
                    <a:gd name="connsiteX1214" fmla="*/ 297453 w 383879"/>
                    <a:gd name="connsiteY1214" fmla="*/ 252336 h 281757"/>
                    <a:gd name="connsiteX1215" fmla="*/ 297361 w 383879"/>
                    <a:gd name="connsiteY1215" fmla="*/ 251653 h 281757"/>
                    <a:gd name="connsiteX1216" fmla="*/ 297291 w 383879"/>
                    <a:gd name="connsiteY1216" fmla="*/ 251537 h 281757"/>
                    <a:gd name="connsiteX1217" fmla="*/ 297106 w 383879"/>
                    <a:gd name="connsiteY1217" fmla="*/ 251121 h 281757"/>
                    <a:gd name="connsiteX1218" fmla="*/ 296944 w 383879"/>
                    <a:gd name="connsiteY1218" fmla="*/ 250623 h 281757"/>
                    <a:gd name="connsiteX1219" fmla="*/ 296840 w 383879"/>
                    <a:gd name="connsiteY1219" fmla="*/ 250114 h 281757"/>
                    <a:gd name="connsiteX1220" fmla="*/ 296782 w 383879"/>
                    <a:gd name="connsiteY1220" fmla="*/ 250010 h 281757"/>
                    <a:gd name="connsiteX1221" fmla="*/ 296643 w 383879"/>
                    <a:gd name="connsiteY1221" fmla="*/ 249825 h 281757"/>
                    <a:gd name="connsiteX1222" fmla="*/ 296331 w 383879"/>
                    <a:gd name="connsiteY1222" fmla="*/ 249467 h 281757"/>
                    <a:gd name="connsiteX1223" fmla="*/ 295891 w 383879"/>
                    <a:gd name="connsiteY1223" fmla="*/ 247789 h 281757"/>
                    <a:gd name="connsiteX1224" fmla="*/ 295949 w 383879"/>
                    <a:gd name="connsiteY1224" fmla="*/ 247523 h 281757"/>
                    <a:gd name="connsiteX1225" fmla="*/ 295949 w 383879"/>
                    <a:gd name="connsiteY1225" fmla="*/ 247442 h 281757"/>
                    <a:gd name="connsiteX1226" fmla="*/ 295868 w 383879"/>
                    <a:gd name="connsiteY1226" fmla="*/ 247164 h 281757"/>
                    <a:gd name="connsiteX1227" fmla="*/ 295556 w 383879"/>
                    <a:gd name="connsiteY1227" fmla="*/ 246250 h 281757"/>
                    <a:gd name="connsiteX1228" fmla="*/ 295405 w 383879"/>
                    <a:gd name="connsiteY1228" fmla="*/ 245822 h 281757"/>
                    <a:gd name="connsiteX1229" fmla="*/ 295255 w 383879"/>
                    <a:gd name="connsiteY1229" fmla="*/ 245498 h 281757"/>
                    <a:gd name="connsiteX1230" fmla="*/ 295058 w 383879"/>
                    <a:gd name="connsiteY1230" fmla="*/ 245151 h 281757"/>
                    <a:gd name="connsiteX1231" fmla="*/ 294815 w 383879"/>
                    <a:gd name="connsiteY1231" fmla="*/ 244758 h 281757"/>
                    <a:gd name="connsiteX1232" fmla="*/ 294538 w 383879"/>
                    <a:gd name="connsiteY1232" fmla="*/ 244341 h 281757"/>
                    <a:gd name="connsiteX1233" fmla="*/ 294260 w 383879"/>
                    <a:gd name="connsiteY1233" fmla="*/ 243948 h 281757"/>
                    <a:gd name="connsiteX1234" fmla="*/ 293589 w 383879"/>
                    <a:gd name="connsiteY1234" fmla="*/ 242883 h 281757"/>
                    <a:gd name="connsiteX1235" fmla="*/ 293265 w 383879"/>
                    <a:gd name="connsiteY1235" fmla="*/ 242189 h 281757"/>
                    <a:gd name="connsiteX1236" fmla="*/ 293103 w 383879"/>
                    <a:gd name="connsiteY1236" fmla="*/ 241611 h 281757"/>
                    <a:gd name="connsiteX1237" fmla="*/ 293034 w 383879"/>
                    <a:gd name="connsiteY1237" fmla="*/ 241079 h 281757"/>
                    <a:gd name="connsiteX1238" fmla="*/ 293115 w 383879"/>
                    <a:gd name="connsiteY1238" fmla="*/ 240222 h 281757"/>
                    <a:gd name="connsiteX1239" fmla="*/ 293103 w 383879"/>
                    <a:gd name="connsiteY1239" fmla="*/ 240199 h 281757"/>
                    <a:gd name="connsiteX1240" fmla="*/ 292652 w 383879"/>
                    <a:gd name="connsiteY1240" fmla="*/ 239517 h 281757"/>
                    <a:gd name="connsiteX1241" fmla="*/ 292420 w 383879"/>
                    <a:gd name="connsiteY1241" fmla="*/ 238984 h 281757"/>
                    <a:gd name="connsiteX1242" fmla="*/ 292305 w 383879"/>
                    <a:gd name="connsiteY1242" fmla="*/ 238522 h 281757"/>
                    <a:gd name="connsiteX1243" fmla="*/ 292536 w 383879"/>
                    <a:gd name="connsiteY1243" fmla="*/ 236960 h 281757"/>
                    <a:gd name="connsiteX1244" fmla="*/ 292814 w 383879"/>
                    <a:gd name="connsiteY1244" fmla="*/ 236508 h 281757"/>
                    <a:gd name="connsiteX1245" fmla="*/ 293091 w 383879"/>
                    <a:gd name="connsiteY1245" fmla="*/ 236150 h 281757"/>
                    <a:gd name="connsiteX1246" fmla="*/ 293462 w 383879"/>
                    <a:gd name="connsiteY1246" fmla="*/ 235756 h 281757"/>
                    <a:gd name="connsiteX1247" fmla="*/ 293797 w 383879"/>
                    <a:gd name="connsiteY1247" fmla="*/ 235490 h 281757"/>
                    <a:gd name="connsiteX1248" fmla="*/ 294237 w 383879"/>
                    <a:gd name="connsiteY1248" fmla="*/ 235201 h 281757"/>
                    <a:gd name="connsiteX1249" fmla="*/ 295035 w 383879"/>
                    <a:gd name="connsiteY1249" fmla="*/ 234831 h 281757"/>
                    <a:gd name="connsiteX1250" fmla="*/ 295625 w 383879"/>
                    <a:gd name="connsiteY1250" fmla="*/ 234646 h 281757"/>
                    <a:gd name="connsiteX1251" fmla="*/ 296018 w 383879"/>
                    <a:gd name="connsiteY1251" fmla="*/ 234472 h 281757"/>
                    <a:gd name="connsiteX1252" fmla="*/ 296435 w 383879"/>
                    <a:gd name="connsiteY1252" fmla="*/ 234333 h 281757"/>
                    <a:gd name="connsiteX1253" fmla="*/ 296956 w 383879"/>
                    <a:gd name="connsiteY1253" fmla="*/ 234229 h 281757"/>
                    <a:gd name="connsiteX1254" fmla="*/ 297661 w 383879"/>
                    <a:gd name="connsiteY1254" fmla="*/ 234171 h 281757"/>
                    <a:gd name="connsiteX1255" fmla="*/ 297985 w 383879"/>
                    <a:gd name="connsiteY1255" fmla="*/ 234137 h 281757"/>
                    <a:gd name="connsiteX1256" fmla="*/ 298899 w 383879"/>
                    <a:gd name="connsiteY1256" fmla="*/ 233859 h 281757"/>
                    <a:gd name="connsiteX1257" fmla="*/ 299640 w 383879"/>
                    <a:gd name="connsiteY1257" fmla="*/ 233709 h 281757"/>
                    <a:gd name="connsiteX1258" fmla="*/ 300241 w 383879"/>
                    <a:gd name="connsiteY1258" fmla="*/ 233709 h 281757"/>
                    <a:gd name="connsiteX1259" fmla="*/ 300750 w 383879"/>
                    <a:gd name="connsiteY1259" fmla="*/ 233778 h 281757"/>
                    <a:gd name="connsiteX1260" fmla="*/ 300936 w 383879"/>
                    <a:gd name="connsiteY1260" fmla="*/ 233801 h 281757"/>
                    <a:gd name="connsiteX1261" fmla="*/ 301896 w 383879"/>
                    <a:gd name="connsiteY1261" fmla="*/ 233269 h 281757"/>
                    <a:gd name="connsiteX1262" fmla="*/ 302868 w 383879"/>
                    <a:gd name="connsiteY1262" fmla="*/ 232818 h 281757"/>
                    <a:gd name="connsiteX1263" fmla="*/ 303180 w 383879"/>
                    <a:gd name="connsiteY1263" fmla="*/ 232633 h 281757"/>
                    <a:gd name="connsiteX1264" fmla="*/ 303539 w 383879"/>
                    <a:gd name="connsiteY1264" fmla="*/ 232378 h 281757"/>
                    <a:gd name="connsiteX1265" fmla="*/ 303828 w 383879"/>
                    <a:gd name="connsiteY1265" fmla="*/ 232170 h 281757"/>
                    <a:gd name="connsiteX1266" fmla="*/ 303851 w 383879"/>
                    <a:gd name="connsiteY1266" fmla="*/ 232066 h 281757"/>
                    <a:gd name="connsiteX1267" fmla="*/ 302972 w 383879"/>
                    <a:gd name="connsiteY1267" fmla="*/ 231025 h 281757"/>
                    <a:gd name="connsiteX1268" fmla="*/ 302659 w 383879"/>
                    <a:gd name="connsiteY1268" fmla="*/ 228942 h 281757"/>
                    <a:gd name="connsiteX1269" fmla="*/ 302810 w 383879"/>
                    <a:gd name="connsiteY1269" fmla="*/ 228583 h 281757"/>
                    <a:gd name="connsiteX1270" fmla="*/ 303018 w 383879"/>
                    <a:gd name="connsiteY1270" fmla="*/ 228190 h 281757"/>
                    <a:gd name="connsiteX1271" fmla="*/ 303192 w 383879"/>
                    <a:gd name="connsiteY1271" fmla="*/ 227959 h 281757"/>
                    <a:gd name="connsiteX1272" fmla="*/ 303539 w 383879"/>
                    <a:gd name="connsiteY1272" fmla="*/ 227137 h 281757"/>
                    <a:gd name="connsiteX1273" fmla="*/ 303469 w 383879"/>
                    <a:gd name="connsiteY1273" fmla="*/ 226651 h 281757"/>
                    <a:gd name="connsiteX1274" fmla="*/ 302856 w 383879"/>
                    <a:gd name="connsiteY1274" fmla="*/ 225957 h 281757"/>
                    <a:gd name="connsiteX1275" fmla="*/ 302405 w 383879"/>
                    <a:gd name="connsiteY1275" fmla="*/ 225020 h 281757"/>
                    <a:gd name="connsiteX1276" fmla="*/ 302312 w 383879"/>
                    <a:gd name="connsiteY1276" fmla="*/ 224580 h 281757"/>
                    <a:gd name="connsiteX1277" fmla="*/ 302486 w 383879"/>
                    <a:gd name="connsiteY1277" fmla="*/ 223308 h 281757"/>
                    <a:gd name="connsiteX1278" fmla="*/ 303192 w 383879"/>
                    <a:gd name="connsiteY1278" fmla="*/ 221861 h 281757"/>
                    <a:gd name="connsiteX1279" fmla="*/ 304730 w 383879"/>
                    <a:gd name="connsiteY1279" fmla="*/ 220751 h 281757"/>
                    <a:gd name="connsiteX1280" fmla="*/ 305147 w 383879"/>
                    <a:gd name="connsiteY1280" fmla="*/ 220693 h 281757"/>
                    <a:gd name="connsiteX1281" fmla="*/ 304788 w 383879"/>
                    <a:gd name="connsiteY1281" fmla="*/ 220531 h 281757"/>
                    <a:gd name="connsiteX1282" fmla="*/ 304349 w 383879"/>
                    <a:gd name="connsiteY1282" fmla="*/ 220242 h 281757"/>
                    <a:gd name="connsiteX1283" fmla="*/ 304036 w 383879"/>
                    <a:gd name="connsiteY1283" fmla="*/ 219987 h 281757"/>
                    <a:gd name="connsiteX1284" fmla="*/ 303331 w 383879"/>
                    <a:gd name="connsiteY1284" fmla="*/ 218518 h 281757"/>
                    <a:gd name="connsiteX1285" fmla="*/ 303955 w 383879"/>
                    <a:gd name="connsiteY1285" fmla="*/ 216991 h 281757"/>
                    <a:gd name="connsiteX1286" fmla="*/ 304152 w 383879"/>
                    <a:gd name="connsiteY1286" fmla="*/ 216817 h 281757"/>
                    <a:gd name="connsiteX1287" fmla="*/ 303573 w 383879"/>
                    <a:gd name="connsiteY1287" fmla="*/ 216053 h 281757"/>
                    <a:gd name="connsiteX1288" fmla="*/ 303388 w 383879"/>
                    <a:gd name="connsiteY1288" fmla="*/ 215614 h 281757"/>
                    <a:gd name="connsiteX1289" fmla="*/ 303180 w 383879"/>
                    <a:gd name="connsiteY1289" fmla="*/ 215024 h 281757"/>
                    <a:gd name="connsiteX1290" fmla="*/ 303018 w 383879"/>
                    <a:gd name="connsiteY1290" fmla="*/ 214607 h 281757"/>
                    <a:gd name="connsiteX1291" fmla="*/ 301919 w 383879"/>
                    <a:gd name="connsiteY1291" fmla="*/ 212201 h 281757"/>
                    <a:gd name="connsiteX1292" fmla="*/ 301664 w 383879"/>
                    <a:gd name="connsiteY1292" fmla="*/ 211402 h 281757"/>
                    <a:gd name="connsiteX1293" fmla="*/ 301514 w 383879"/>
                    <a:gd name="connsiteY1293" fmla="*/ 210731 h 281757"/>
                    <a:gd name="connsiteX1294" fmla="*/ 300380 w 383879"/>
                    <a:gd name="connsiteY1294" fmla="*/ 210789 h 281757"/>
                    <a:gd name="connsiteX1295" fmla="*/ 299605 w 383879"/>
                    <a:gd name="connsiteY1295" fmla="*/ 210650 h 281757"/>
                    <a:gd name="connsiteX1296" fmla="*/ 299142 w 383879"/>
                    <a:gd name="connsiteY1296" fmla="*/ 210465 h 281757"/>
                    <a:gd name="connsiteX1297" fmla="*/ 298784 w 383879"/>
                    <a:gd name="connsiteY1297" fmla="*/ 210326 h 281757"/>
                    <a:gd name="connsiteX1298" fmla="*/ 298367 w 383879"/>
                    <a:gd name="connsiteY1298" fmla="*/ 210234 h 281757"/>
                    <a:gd name="connsiteX1299" fmla="*/ 297627 w 383879"/>
                    <a:gd name="connsiteY1299" fmla="*/ 209979 h 281757"/>
                    <a:gd name="connsiteX1300" fmla="*/ 296921 w 383879"/>
                    <a:gd name="connsiteY1300" fmla="*/ 209632 h 281757"/>
                    <a:gd name="connsiteX1301" fmla="*/ 296771 w 383879"/>
                    <a:gd name="connsiteY1301" fmla="*/ 209540 h 281757"/>
                    <a:gd name="connsiteX1302" fmla="*/ 296504 w 383879"/>
                    <a:gd name="connsiteY1302" fmla="*/ 209563 h 281757"/>
                    <a:gd name="connsiteX1303" fmla="*/ 295752 w 383879"/>
                    <a:gd name="connsiteY1303" fmla="*/ 209482 h 281757"/>
                    <a:gd name="connsiteX1304" fmla="*/ 295266 w 383879"/>
                    <a:gd name="connsiteY1304" fmla="*/ 209331 h 281757"/>
                    <a:gd name="connsiteX1305" fmla="*/ 294862 w 383879"/>
                    <a:gd name="connsiteY1305" fmla="*/ 209158 h 281757"/>
                    <a:gd name="connsiteX1306" fmla="*/ 293462 w 383879"/>
                    <a:gd name="connsiteY1306" fmla="*/ 208383 h 281757"/>
                    <a:gd name="connsiteX1307" fmla="*/ 292640 w 383879"/>
                    <a:gd name="connsiteY1307" fmla="*/ 207793 h 281757"/>
                    <a:gd name="connsiteX1308" fmla="*/ 292270 w 383879"/>
                    <a:gd name="connsiteY1308" fmla="*/ 207446 h 281757"/>
                    <a:gd name="connsiteX1309" fmla="*/ 292085 w 383879"/>
                    <a:gd name="connsiteY1309" fmla="*/ 207272 h 281757"/>
                    <a:gd name="connsiteX1310" fmla="*/ 291900 w 383879"/>
                    <a:gd name="connsiteY1310" fmla="*/ 207249 h 281757"/>
                    <a:gd name="connsiteX1311" fmla="*/ 291286 w 383879"/>
                    <a:gd name="connsiteY1311" fmla="*/ 207041 h 281757"/>
                    <a:gd name="connsiteX1312" fmla="*/ 290858 w 383879"/>
                    <a:gd name="connsiteY1312" fmla="*/ 206809 h 281757"/>
                    <a:gd name="connsiteX1313" fmla="*/ 290546 w 383879"/>
                    <a:gd name="connsiteY1313" fmla="*/ 206659 h 281757"/>
                    <a:gd name="connsiteX1314" fmla="*/ 290234 w 383879"/>
                    <a:gd name="connsiteY1314" fmla="*/ 206566 h 281757"/>
                    <a:gd name="connsiteX1315" fmla="*/ 289817 w 383879"/>
                    <a:gd name="connsiteY1315" fmla="*/ 206474 h 281757"/>
                    <a:gd name="connsiteX1316" fmla="*/ 288278 w 383879"/>
                    <a:gd name="connsiteY1316" fmla="*/ 206127 h 281757"/>
                    <a:gd name="connsiteX1317" fmla="*/ 288093 w 383879"/>
                    <a:gd name="connsiteY1317" fmla="*/ 206103 h 281757"/>
                    <a:gd name="connsiteX1318" fmla="*/ 287850 w 383879"/>
                    <a:gd name="connsiteY1318" fmla="*/ 206127 h 281757"/>
                    <a:gd name="connsiteX1319" fmla="*/ 286126 w 383879"/>
                    <a:gd name="connsiteY1319" fmla="*/ 206289 h 281757"/>
                    <a:gd name="connsiteX1320" fmla="*/ 284345 w 383879"/>
                    <a:gd name="connsiteY1320" fmla="*/ 206231 h 281757"/>
                    <a:gd name="connsiteX1321" fmla="*/ 282748 w 383879"/>
                    <a:gd name="connsiteY1321" fmla="*/ 205386 h 281757"/>
                    <a:gd name="connsiteX1322" fmla="*/ 282470 w 383879"/>
                    <a:gd name="connsiteY1322" fmla="*/ 204970 h 281757"/>
                    <a:gd name="connsiteX1323" fmla="*/ 281869 w 383879"/>
                    <a:gd name="connsiteY1323" fmla="*/ 203836 h 281757"/>
                    <a:gd name="connsiteX1324" fmla="*/ 281834 w 383879"/>
                    <a:gd name="connsiteY1324" fmla="*/ 203778 h 281757"/>
                    <a:gd name="connsiteX1325" fmla="*/ 280885 w 383879"/>
                    <a:gd name="connsiteY1325" fmla="*/ 203095 h 281757"/>
                    <a:gd name="connsiteX1326" fmla="*/ 280469 w 383879"/>
                    <a:gd name="connsiteY1326" fmla="*/ 202806 h 281757"/>
                    <a:gd name="connsiteX1327" fmla="*/ 280272 w 383879"/>
                    <a:gd name="connsiteY1327" fmla="*/ 202667 h 281757"/>
                    <a:gd name="connsiteX1328" fmla="*/ 279497 w 383879"/>
                    <a:gd name="connsiteY1328" fmla="*/ 202413 h 281757"/>
                    <a:gd name="connsiteX1329" fmla="*/ 279034 w 383879"/>
                    <a:gd name="connsiteY1329" fmla="*/ 202170 h 281757"/>
                    <a:gd name="connsiteX1330" fmla="*/ 278444 w 383879"/>
                    <a:gd name="connsiteY1330" fmla="*/ 201765 h 281757"/>
                    <a:gd name="connsiteX1331" fmla="*/ 277056 w 383879"/>
                    <a:gd name="connsiteY1331" fmla="*/ 201695 h 281757"/>
                    <a:gd name="connsiteX1332" fmla="*/ 276547 w 383879"/>
                    <a:gd name="connsiteY1332" fmla="*/ 201591 h 281757"/>
                    <a:gd name="connsiteX1333" fmla="*/ 276200 w 383879"/>
                    <a:gd name="connsiteY1333" fmla="*/ 201487 h 281757"/>
                    <a:gd name="connsiteX1334" fmla="*/ 276049 w 383879"/>
                    <a:gd name="connsiteY1334" fmla="*/ 201464 h 281757"/>
                    <a:gd name="connsiteX1335" fmla="*/ 275714 w 383879"/>
                    <a:gd name="connsiteY1335" fmla="*/ 201476 h 281757"/>
                    <a:gd name="connsiteX1336" fmla="*/ 274337 w 383879"/>
                    <a:gd name="connsiteY1336" fmla="*/ 201024 h 281757"/>
                    <a:gd name="connsiteX1337" fmla="*/ 273967 w 383879"/>
                    <a:gd name="connsiteY1337" fmla="*/ 200712 h 281757"/>
                    <a:gd name="connsiteX1338" fmla="*/ 273608 w 383879"/>
                    <a:gd name="connsiteY1338" fmla="*/ 200307 h 281757"/>
                    <a:gd name="connsiteX1339" fmla="*/ 273296 w 383879"/>
                    <a:gd name="connsiteY1339" fmla="*/ 199867 h 281757"/>
                    <a:gd name="connsiteX1340" fmla="*/ 273053 w 383879"/>
                    <a:gd name="connsiteY1340" fmla="*/ 198051 h 281757"/>
                    <a:gd name="connsiteX1341" fmla="*/ 273203 w 383879"/>
                    <a:gd name="connsiteY1341" fmla="*/ 197634 h 281757"/>
                    <a:gd name="connsiteX1342" fmla="*/ 273562 w 383879"/>
                    <a:gd name="connsiteY1342" fmla="*/ 197010 h 281757"/>
                    <a:gd name="connsiteX1343" fmla="*/ 273701 w 383879"/>
                    <a:gd name="connsiteY1343" fmla="*/ 196848 h 281757"/>
                    <a:gd name="connsiteX1344" fmla="*/ 273666 w 383879"/>
                    <a:gd name="connsiteY1344" fmla="*/ 196709 h 281757"/>
                    <a:gd name="connsiteX1345" fmla="*/ 273654 w 383879"/>
                    <a:gd name="connsiteY1345" fmla="*/ 196686 h 281757"/>
                    <a:gd name="connsiteX1346" fmla="*/ 273481 w 383879"/>
                    <a:gd name="connsiteY1346" fmla="*/ 196512 h 281757"/>
                    <a:gd name="connsiteX1347" fmla="*/ 273076 w 383879"/>
                    <a:gd name="connsiteY1347" fmla="*/ 195887 h 281757"/>
                    <a:gd name="connsiteX1348" fmla="*/ 272764 w 383879"/>
                    <a:gd name="connsiteY1348" fmla="*/ 195043 h 281757"/>
                    <a:gd name="connsiteX1349" fmla="*/ 272451 w 383879"/>
                    <a:gd name="connsiteY1349" fmla="*/ 193412 h 281757"/>
                    <a:gd name="connsiteX1350" fmla="*/ 272428 w 383879"/>
                    <a:gd name="connsiteY1350" fmla="*/ 192914 h 281757"/>
                    <a:gd name="connsiteX1351" fmla="*/ 272451 w 383879"/>
                    <a:gd name="connsiteY1351" fmla="*/ 192474 h 281757"/>
                    <a:gd name="connsiteX1352" fmla="*/ 272451 w 383879"/>
                    <a:gd name="connsiteY1352" fmla="*/ 192127 h 281757"/>
                    <a:gd name="connsiteX1353" fmla="*/ 272416 w 383879"/>
                    <a:gd name="connsiteY1353" fmla="*/ 191861 h 281757"/>
                    <a:gd name="connsiteX1354" fmla="*/ 272405 w 383879"/>
                    <a:gd name="connsiteY1354" fmla="*/ 191792 h 281757"/>
                    <a:gd name="connsiteX1355" fmla="*/ 271699 w 383879"/>
                    <a:gd name="connsiteY1355" fmla="*/ 190669 h 281757"/>
                    <a:gd name="connsiteX1356" fmla="*/ 271502 w 383879"/>
                    <a:gd name="connsiteY1356" fmla="*/ 190253 h 281757"/>
                    <a:gd name="connsiteX1357" fmla="*/ 271352 w 383879"/>
                    <a:gd name="connsiteY1357" fmla="*/ 189848 h 281757"/>
                    <a:gd name="connsiteX1358" fmla="*/ 272416 w 383879"/>
                    <a:gd name="connsiteY1358" fmla="*/ 187361 h 281757"/>
                    <a:gd name="connsiteX1359" fmla="*/ 272902 w 383879"/>
                    <a:gd name="connsiteY1359" fmla="*/ 187129 h 281757"/>
                    <a:gd name="connsiteX1360" fmla="*/ 273354 w 383879"/>
                    <a:gd name="connsiteY1360" fmla="*/ 186933 h 281757"/>
                    <a:gd name="connsiteX1361" fmla="*/ 275205 w 383879"/>
                    <a:gd name="connsiteY1361" fmla="*/ 186042 h 281757"/>
                    <a:gd name="connsiteX1362" fmla="*/ 275263 w 383879"/>
                    <a:gd name="connsiteY1362" fmla="*/ 186018 h 281757"/>
                    <a:gd name="connsiteX1363" fmla="*/ 276015 w 383879"/>
                    <a:gd name="connsiteY1363" fmla="*/ 185047 h 281757"/>
                    <a:gd name="connsiteX1364" fmla="*/ 277160 w 383879"/>
                    <a:gd name="connsiteY1364" fmla="*/ 184329 h 281757"/>
                    <a:gd name="connsiteX1365" fmla="*/ 277472 w 383879"/>
                    <a:gd name="connsiteY1365" fmla="*/ 184248 h 281757"/>
                    <a:gd name="connsiteX1366" fmla="*/ 277669 w 383879"/>
                    <a:gd name="connsiteY1366" fmla="*/ 184167 h 281757"/>
                    <a:gd name="connsiteX1367" fmla="*/ 277692 w 383879"/>
                    <a:gd name="connsiteY1367" fmla="*/ 184156 h 281757"/>
                    <a:gd name="connsiteX1368" fmla="*/ 277935 w 383879"/>
                    <a:gd name="connsiteY1368" fmla="*/ 183207 h 281757"/>
                    <a:gd name="connsiteX1369" fmla="*/ 276744 w 383879"/>
                    <a:gd name="connsiteY1369" fmla="*/ 182663 h 281757"/>
                    <a:gd name="connsiteX1370" fmla="*/ 275991 w 383879"/>
                    <a:gd name="connsiteY1370" fmla="*/ 182177 h 281757"/>
                    <a:gd name="connsiteX1371" fmla="*/ 275471 w 383879"/>
                    <a:gd name="connsiteY1371" fmla="*/ 181634 h 281757"/>
                    <a:gd name="connsiteX1372" fmla="*/ 275216 w 383879"/>
                    <a:gd name="connsiteY1372" fmla="*/ 181229 h 281757"/>
                    <a:gd name="connsiteX1373" fmla="*/ 274962 w 383879"/>
                    <a:gd name="connsiteY1373" fmla="*/ 180905 h 281757"/>
                    <a:gd name="connsiteX1374" fmla="*/ 274268 w 383879"/>
                    <a:gd name="connsiteY1374" fmla="*/ 180072 h 281757"/>
                    <a:gd name="connsiteX1375" fmla="*/ 273851 w 383879"/>
                    <a:gd name="connsiteY1375" fmla="*/ 180083 h 281757"/>
                    <a:gd name="connsiteX1376" fmla="*/ 273064 w 383879"/>
                    <a:gd name="connsiteY1376" fmla="*/ 179979 h 281757"/>
                    <a:gd name="connsiteX1377" fmla="*/ 271502 w 383879"/>
                    <a:gd name="connsiteY1377" fmla="*/ 179586 h 281757"/>
                    <a:gd name="connsiteX1378" fmla="*/ 270843 w 383879"/>
                    <a:gd name="connsiteY1378" fmla="*/ 179378 h 281757"/>
                    <a:gd name="connsiteX1379" fmla="*/ 270137 w 383879"/>
                    <a:gd name="connsiteY1379" fmla="*/ 179054 h 281757"/>
                    <a:gd name="connsiteX1380" fmla="*/ 269374 w 383879"/>
                    <a:gd name="connsiteY1380" fmla="*/ 178429 h 281757"/>
                    <a:gd name="connsiteX1381" fmla="*/ 269119 w 383879"/>
                    <a:gd name="connsiteY1381" fmla="*/ 178070 h 281757"/>
                    <a:gd name="connsiteX1382" fmla="*/ 268714 w 383879"/>
                    <a:gd name="connsiteY1382" fmla="*/ 176867 h 281757"/>
                    <a:gd name="connsiteX1383" fmla="*/ 268575 w 383879"/>
                    <a:gd name="connsiteY1383" fmla="*/ 176531 h 281757"/>
                    <a:gd name="connsiteX1384" fmla="*/ 268494 w 383879"/>
                    <a:gd name="connsiteY1384" fmla="*/ 176531 h 281757"/>
                    <a:gd name="connsiteX1385" fmla="*/ 268390 w 383879"/>
                    <a:gd name="connsiteY1385" fmla="*/ 176566 h 281757"/>
                    <a:gd name="connsiteX1386" fmla="*/ 268078 w 383879"/>
                    <a:gd name="connsiteY1386" fmla="*/ 176740 h 281757"/>
                    <a:gd name="connsiteX1387" fmla="*/ 267893 w 383879"/>
                    <a:gd name="connsiteY1387" fmla="*/ 176832 h 281757"/>
                    <a:gd name="connsiteX1388" fmla="*/ 267708 w 383879"/>
                    <a:gd name="connsiteY1388" fmla="*/ 177029 h 281757"/>
                    <a:gd name="connsiteX1389" fmla="*/ 266875 w 383879"/>
                    <a:gd name="connsiteY1389" fmla="*/ 177549 h 281757"/>
                    <a:gd name="connsiteX1390" fmla="*/ 266389 w 383879"/>
                    <a:gd name="connsiteY1390" fmla="*/ 177711 h 281757"/>
                    <a:gd name="connsiteX1391" fmla="*/ 265903 w 383879"/>
                    <a:gd name="connsiteY1391" fmla="*/ 177804 h 281757"/>
                    <a:gd name="connsiteX1392" fmla="*/ 264341 w 383879"/>
                    <a:gd name="connsiteY1392" fmla="*/ 177873 h 281757"/>
                    <a:gd name="connsiteX1393" fmla="*/ 263924 w 383879"/>
                    <a:gd name="connsiteY1393" fmla="*/ 177931 h 281757"/>
                    <a:gd name="connsiteX1394" fmla="*/ 262987 w 383879"/>
                    <a:gd name="connsiteY1394" fmla="*/ 178093 h 281757"/>
                    <a:gd name="connsiteX1395" fmla="*/ 262814 w 383879"/>
                    <a:gd name="connsiteY1395" fmla="*/ 178128 h 281757"/>
                    <a:gd name="connsiteX1396" fmla="*/ 262640 w 383879"/>
                    <a:gd name="connsiteY1396" fmla="*/ 178232 h 281757"/>
                    <a:gd name="connsiteX1397" fmla="*/ 262559 w 383879"/>
                    <a:gd name="connsiteY1397" fmla="*/ 178267 h 281757"/>
                    <a:gd name="connsiteX1398" fmla="*/ 262478 w 383879"/>
                    <a:gd name="connsiteY1398" fmla="*/ 178383 h 281757"/>
                    <a:gd name="connsiteX1399" fmla="*/ 260835 w 383879"/>
                    <a:gd name="connsiteY1399" fmla="*/ 179239 h 281757"/>
                    <a:gd name="connsiteX1400" fmla="*/ 260396 w 383879"/>
                    <a:gd name="connsiteY1400" fmla="*/ 179239 h 281757"/>
                    <a:gd name="connsiteX1401" fmla="*/ 259678 w 383879"/>
                    <a:gd name="connsiteY1401" fmla="*/ 179088 h 281757"/>
                    <a:gd name="connsiteX1402" fmla="*/ 258672 w 383879"/>
                    <a:gd name="connsiteY1402" fmla="*/ 178695 h 281757"/>
                    <a:gd name="connsiteX1403" fmla="*/ 257897 w 383879"/>
                    <a:gd name="connsiteY1403" fmla="*/ 178151 h 281757"/>
                    <a:gd name="connsiteX1404" fmla="*/ 256867 w 383879"/>
                    <a:gd name="connsiteY1404" fmla="*/ 176925 h 281757"/>
                    <a:gd name="connsiteX1405" fmla="*/ 256751 w 383879"/>
                    <a:gd name="connsiteY1405" fmla="*/ 176809 h 281757"/>
                    <a:gd name="connsiteX1406" fmla="*/ 256601 w 383879"/>
                    <a:gd name="connsiteY1406" fmla="*/ 176786 h 281757"/>
                    <a:gd name="connsiteX1407" fmla="*/ 256161 w 383879"/>
                    <a:gd name="connsiteY1407" fmla="*/ 176693 h 281757"/>
                    <a:gd name="connsiteX1408" fmla="*/ 255698 w 383879"/>
                    <a:gd name="connsiteY1408" fmla="*/ 176624 h 281757"/>
                    <a:gd name="connsiteX1409" fmla="*/ 255016 w 383879"/>
                    <a:gd name="connsiteY1409" fmla="*/ 176393 h 281757"/>
                    <a:gd name="connsiteX1410" fmla="*/ 254553 w 383879"/>
                    <a:gd name="connsiteY1410" fmla="*/ 176138 h 281757"/>
                    <a:gd name="connsiteX1411" fmla="*/ 253940 w 383879"/>
                    <a:gd name="connsiteY1411" fmla="*/ 175710 h 281757"/>
                    <a:gd name="connsiteX1412" fmla="*/ 253488 w 383879"/>
                    <a:gd name="connsiteY1412" fmla="*/ 175317 h 281757"/>
                    <a:gd name="connsiteX1413" fmla="*/ 253326 w 383879"/>
                    <a:gd name="connsiteY1413" fmla="*/ 175212 h 281757"/>
                    <a:gd name="connsiteX1414" fmla="*/ 253141 w 383879"/>
                    <a:gd name="connsiteY1414" fmla="*/ 175131 h 281757"/>
                    <a:gd name="connsiteX1415" fmla="*/ 252852 w 383879"/>
                    <a:gd name="connsiteY1415" fmla="*/ 175062 h 281757"/>
                    <a:gd name="connsiteX1416" fmla="*/ 252644 w 383879"/>
                    <a:gd name="connsiteY1416" fmla="*/ 175039 h 281757"/>
                    <a:gd name="connsiteX1417" fmla="*/ 252308 w 383879"/>
                    <a:gd name="connsiteY1417" fmla="*/ 175050 h 281757"/>
                    <a:gd name="connsiteX1418" fmla="*/ 251591 w 383879"/>
                    <a:gd name="connsiteY1418" fmla="*/ 175039 h 281757"/>
                    <a:gd name="connsiteX1419" fmla="*/ 250966 w 383879"/>
                    <a:gd name="connsiteY1419" fmla="*/ 174923 h 281757"/>
                    <a:gd name="connsiteX1420" fmla="*/ 249786 w 383879"/>
                    <a:gd name="connsiteY1420" fmla="*/ 174460 h 281757"/>
                    <a:gd name="connsiteX1421" fmla="*/ 249335 w 383879"/>
                    <a:gd name="connsiteY1421" fmla="*/ 174229 h 281757"/>
                    <a:gd name="connsiteX1422" fmla="*/ 248930 w 383879"/>
                    <a:gd name="connsiteY1422" fmla="*/ 174044 h 281757"/>
                    <a:gd name="connsiteX1423" fmla="*/ 248004 w 383879"/>
                    <a:gd name="connsiteY1423" fmla="*/ 173720 h 281757"/>
                    <a:gd name="connsiteX1424" fmla="*/ 247611 w 383879"/>
                    <a:gd name="connsiteY1424" fmla="*/ 173523 h 281757"/>
                    <a:gd name="connsiteX1425" fmla="*/ 247206 w 383879"/>
                    <a:gd name="connsiteY1425" fmla="*/ 173639 h 281757"/>
                    <a:gd name="connsiteX1426" fmla="*/ 245667 w 383879"/>
                    <a:gd name="connsiteY1426" fmla="*/ 173442 h 281757"/>
                    <a:gd name="connsiteX1427" fmla="*/ 244730 w 383879"/>
                    <a:gd name="connsiteY1427" fmla="*/ 172216 h 281757"/>
                    <a:gd name="connsiteX1428" fmla="*/ 244591 w 383879"/>
                    <a:gd name="connsiteY1428" fmla="*/ 171707 h 281757"/>
                    <a:gd name="connsiteX1429" fmla="*/ 244534 w 383879"/>
                    <a:gd name="connsiteY1429" fmla="*/ 170966 h 281757"/>
                    <a:gd name="connsiteX1430" fmla="*/ 244591 w 383879"/>
                    <a:gd name="connsiteY1430" fmla="*/ 170457 h 281757"/>
                    <a:gd name="connsiteX1431" fmla="*/ 244742 w 383879"/>
                    <a:gd name="connsiteY1431" fmla="*/ 169925 h 281757"/>
                    <a:gd name="connsiteX1432" fmla="*/ 245205 w 383879"/>
                    <a:gd name="connsiteY1432" fmla="*/ 168861 h 281757"/>
                    <a:gd name="connsiteX1433" fmla="*/ 245401 w 383879"/>
                    <a:gd name="connsiteY1433" fmla="*/ 168525 h 281757"/>
                    <a:gd name="connsiteX1434" fmla="*/ 245332 w 383879"/>
                    <a:gd name="connsiteY1434" fmla="*/ 168433 h 281757"/>
                    <a:gd name="connsiteX1435" fmla="*/ 245332 w 383879"/>
                    <a:gd name="connsiteY1435" fmla="*/ 166362 h 281757"/>
                    <a:gd name="connsiteX1436" fmla="*/ 245320 w 383879"/>
                    <a:gd name="connsiteY1436" fmla="*/ 166257 h 281757"/>
                    <a:gd name="connsiteX1437" fmla="*/ 245297 w 383879"/>
                    <a:gd name="connsiteY1437" fmla="*/ 165725 h 281757"/>
                    <a:gd name="connsiteX1438" fmla="*/ 245320 w 383879"/>
                    <a:gd name="connsiteY1438" fmla="*/ 165216 h 281757"/>
                    <a:gd name="connsiteX1439" fmla="*/ 245262 w 383879"/>
                    <a:gd name="connsiteY1439" fmla="*/ 164904 h 281757"/>
                    <a:gd name="connsiteX1440" fmla="*/ 245413 w 383879"/>
                    <a:gd name="connsiteY1440" fmla="*/ 163735 h 281757"/>
                    <a:gd name="connsiteX1441" fmla="*/ 245297 w 383879"/>
                    <a:gd name="connsiteY1441" fmla="*/ 163573 h 281757"/>
                    <a:gd name="connsiteX1442" fmla="*/ 245043 w 383879"/>
                    <a:gd name="connsiteY1442" fmla="*/ 163076 h 281757"/>
                    <a:gd name="connsiteX1443" fmla="*/ 244881 w 383879"/>
                    <a:gd name="connsiteY1443" fmla="*/ 162578 h 281757"/>
                    <a:gd name="connsiteX1444" fmla="*/ 244568 w 383879"/>
                    <a:gd name="connsiteY1444" fmla="*/ 161271 h 281757"/>
                    <a:gd name="connsiteX1445" fmla="*/ 244591 w 383879"/>
                    <a:gd name="connsiteY1445" fmla="*/ 160403 h 281757"/>
                    <a:gd name="connsiteX1446" fmla="*/ 244707 w 383879"/>
                    <a:gd name="connsiteY1446" fmla="*/ 159917 h 281757"/>
                    <a:gd name="connsiteX1447" fmla="*/ 244742 w 383879"/>
                    <a:gd name="connsiteY1447" fmla="*/ 159767 h 281757"/>
                    <a:gd name="connsiteX1448" fmla="*/ 244684 w 383879"/>
                    <a:gd name="connsiteY1448" fmla="*/ 159790 h 281757"/>
                    <a:gd name="connsiteX1449" fmla="*/ 243724 w 383879"/>
                    <a:gd name="connsiteY1449" fmla="*/ 160068 h 281757"/>
                    <a:gd name="connsiteX1450" fmla="*/ 243191 w 383879"/>
                    <a:gd name="connsiteY1450" fmla="*/ 160091 h 281757"/>
                    <a:gd name="connsiteX1451" fmla="*/ 242370 w 383879"/>
                    <a:gd name="connsiteY1451" fmla="*/ 160068 h 281757"/>
                    <a:gd name="connsiteX1452" fmla="*/ 239466 w 383879"/>
                    <a:gd name="connsiteY1452" fmla="*/ 159744 h 281757"/>
                    <a:gd name="connsiteX1453" fmla="*/ 237383 w 383879"/>
                    <a:gd name="connsiteY1453" fmla="*/ 159258 h 281757"/>
                    <a:gd name="connsiteX1454" fmla="*/ 236550 w 383879"/>
                    <a:gd name="connsiteY1454" fmla="*/ 158945 h 281757"/>
                    <a:gd name="connsiteX1455" fmla="*/ 234977 w 383879"/>
                    <a:gd name="connsiteY1455" fmla="*/ 158182 h 281757"/>
                    <a:gd name="connsiteX1456" fmla="*/ 234352 w 383879"/>
                    <a:gd name="connsiteY1456" fmla="*/ 157788 h 281757"/>
                    <a:gd name="connsiteX1457" fmla="*/ 233785 w 383879"/>
                    <a:gd name="connsiteY1457" fmla="*/ 157360 h 281757"/>
                    <a:gd name="connsiteX1458" fmla="*/ 233172 w 383879"/>
                    <a:gd name="connsiteY1458" fmla="*/ 156574 h 281757"/>
                    <a:gd name="connsiteX1459" fmla="*/ 232860 w 383879"/>
                    <a:gd name="connsiteY1459" fmla="*/ 155810 h 281757"/>
                    <a:gd name="connsiteX1460" fmla="*/ 232582 w 383879"/>
                    <a:gd name="connsiteY1460" fmla="*/ 154769 h 281757"/>
                    <a:gd name="connsiteX1461" fmla="*/ 232409 w 383879"/>
                    <a:gd name="connsiteY1461" fmla="*/ 153913 h 281757"/>
                    <a:gd name="connsiteX1462" fmla="*/ 232223 w 383879"/>
                    <a:gd name="connsiteY1462" fmla="*/ 151784 h 281757"/>
                    <a:gd name="connsiteX1463" fmla="*/ 232362 w 383879"/>
                    <a:gd name="connsiteY1463" fmla="*/ 150870 h 281757"/>
                    <a:gd name="connsiteX1464" fmla="*/ 232536 w 383879"/>
                    <a:gd name="connsiteY1464" fmla="*/ 150407 h 281757"/>
                    <a:gd name="connsiteX1465" fmla="*/ 232860 w 383879"/>
                    <a:gd name="connsiteY1465" fmla="*/ 149863 h 281757"/>
                    <a:gd name="connsiteX1466" fmla="*/ 233450 w 383879"/>
                    <a:gd name="connsiteY1466" fmla="*/ 149158 h 281757"/>
                    <a:gd name="connsiteX1467" fmla="*/ 232860 w 383879"/>
                    <a:gd name="connsiteY1467" fmla="*/ 149123 h 281757"/>
                    <a:gd name="connsiteX1468" fmla="*/ 231610 w 383879"/>
                    <a:gd name="connsiteY1468" fmla="*/ 148533 h 281757"/>
                    <a:gd name="connsiteX1469" fmla="*/ 231101 w 383879"/>
                    <a:gd name="connsiteY1469" fmla="*/ 148012 h 281757"/>
                    <a:gd name="connsiteX1470" fmla="*/ 230997 w 383879"/>
                    <a:gd name="connsiteY1470" fmla="*/ 148220 h 281757"/>
                    <a:gd name="connsiteX1471" fmla="*/ 230719 w 383879"/>
                    <a:gd name="connsiteY1471" fmla="*/ 148637 h 281757"/>
                    <a:gd name="connsiteX1472" fmla="*/ 230384 w 383879"/>
                    <a:gd name="connsiteY1472" fmla="*/ 149030 h 281757"/>
                    <a:gd name="connsiteX1473" fmla="*/ 229794 w 383879"/>
                    <a:gd name="connsiteY1473" fmla="*/ 149493 h 281757"/>
                    <a:gd name="connsiteX1474" fmla="*/ 229308 w 383879"/>
                    <a:gd name="connsiteY1474" fmla="*/ 149748 h 281757"/>
                    <a:gd name="connsiteX1475" fmla="*/ 228475 w 383879"/>
                    <a:gd name="connsiteY1475" fmla="*/ 149979 h 281757"/>
                    <a:gd name="connsiteX1476" fmla="*/ 227387 w 383879"/>
                    <a:gd name="connsiteY1476" fmla="*/ 150014 h 281757"/>
                    <a:gd name="connsiteX1477" fmla="*/ 226786 w 383879"/>
                    <a:gd name="connsiteY1477" fmla="*/ 149979 h 281757"/>
                    <a:gd name="connsiteX1478" fmla="*/ 226462 w 383879"/>
                    <a:gd name="connsiteY1478" fmla="*/ 150002 h 281757"/>
                    <a:gd name="connsiteX1479" fmla="*/ 226138 w 383879"/>
                    <a:gd name="connsiteY1479" fmla="*/ 150060 h 281757"/>
                    <a:gd name="connsiteX1480" fmla="*/ 225895 w 383879"/>
                    <a:gd name="connsiteY1480" fmla="*/ 150129 h 281757"/>
                    <a:gd name="connsiteX1481" fmla="*/ 225050 w 383879"/>
                    <a:gd name="connsiteY1481" fmla="*/ 150523 h 281757"/>
                    <a:gd name="connsiteX1482" fmla="*/ 223801 w 383879"/>
                    <a:gd name="connsiteY1482" fmla="*/ 150951 h 281757"/>
                    <a:gd name="connsiteX1483" fmla="*/ 222435 w 383879"/>
                    <a:gd name="connsiteY1483" fmla="*/ 151205 h 281757"/>
                    <a:gd name="connsiteX1484" fmla="*/ 221267 w 383879"/>
                    <a:gd name="connsiteY1484" fmla="*/ 151321 h 281757"/>
                    <a:gd name="connsiteX1485" fmla="*/ 220769 w 383879"/>
                    <a:gd name="connsiteY1485" fmla="*/ 151379 h 281757"/>
                    <a:gd name="connsiteX1486" fmla="*/ 220445 w 383879"/>
                    <a:gd name="connsiteY1486" fmla="*/ 151414 h 281757"/>
                    <a:gd name="connsiteX1487" fmla="*/ 220214 w 383879"/>
                    <a:gd name="connsiteY1487" fmla="*/ 151495 h 281757"/>
                    <a:gd name="connsiteX1488" fmla="*/ 219948 w 383879"/>
                    <a:gd name="connsiteY1488" fmla="*/ 151599 h 281757"/>
                    <a:gd name="connsiteX1489" fmla="*/ 219636 w 383879"/>
                    <a:gd name="connsiteY1489" fmla="*/ 151795 h 281757"/>
                    <a:gd name="connsiteX1490" fmla="*/ 219288 w 383879"/>
                    <a:gd name="connsiteY1490" fmla="*/ 151981 h 281757"/>
                    <a:gd name="connsiteX1491" fmla="*/ 218282 w 383879"/>
                    <a:gd name="connsiteY1491" fmla="*/ 152386 h 281757"/>
                    <a:gd name="connsiteX1492" fmla="*/ 216084 w 383879"/>
                    <a:gd name="connsiteY1492" fmla="*/ 151888 h 281757"/>
                    <a:gd name="connsiteX1493" fmla="*/ 215713 w 383879"/>
                    <a:gd name="connsiteY1493" fmla="*/ 149690 h 281757"/>
                    <a:gd name="connsiteX1494" fmla="*/ 215945 w 383879"/>
                    <a:gd name="connsiteY1494" fmla="*/ 149192 h 281757"/>
                    <a:gd name="connsiteX1495" fmla="*/ 216176 w 383879"/>
                    <a:gd name="connsiteY1495" fmla="*/ 148787 h 281757"/>
                    <a:gd name="connsiteX1496" fmla="*/ 216384 w 383879"/>
                    <a:gd name="connsiteY1496" fmla="*/ 147110 h 281757"/>
                    <a:gd name="connsiteX1497" fmla="*/ 216639 w 383879"/>
                    <a:gd name="connsiteY1497" fmla="*/ 146705 h 281757"/>
                    <a:gd name="connsiteX1498" fmla="*/ 218328 w 383879"/>
                    <a:gd name="connsiteY1498" fmla="*/ 145768 h 281757"/>
                    <a:gd name="connsiteX1499" fmla="*/ 218930 w 383879"/>
                    <a:gd name="connsiteY1499" fmla="*/ 145768 h 281757"/>
                    <a:gd name="connsiteX1500" fmla="*/ 219045 w 383879"/>
                    <a:gd name="connsiteY1500" fmla="*/ 145490 h 281757"/>
                    <a:gd name="connsiteX1501" fmla="*/ 219578 w 383879"/>
                    <a:gd name="connsiteY1501" fmla="*/ 144553 h 281757"/>
                    <a:gd name="connsiteX1502" fmla="*/ 219971 w 383879"/>
                    <a:gd name="connsiteY1502" fmla="*/ 144055 h 281757"/>
                    <a:gd name="connsiteX1503" fmla="*/ 220364 w 383879"/>
                    <a:gd name="connsiteY1503" fmla="*/ 143697 h 281757"/>
                    <a:gd name="connsiteX1504" fmla="*/ 220758 w 383879"/>
                    <a:gd name="connsiteY1504" fmla="*/ 143419 h 281757"/>
                    <a:gd name="connsiteX1505" fmla="*/ 221209 w 383879"/>
                    <a:gd name="connsiteY1505" fmla="*/ 143164 h 281757"/>
                    <a:gd name="connsiteX1506" fmla="*/ 222216 w 383879"/>
                    <a:gd name="connsiteY1506" fmla="*/ 142921 h 281757"/>
                    <a:gd name="connsiteX1507" fmla="*/ 222227 w 383879"/>
                    <a:gd name="connsiteY1507" fmla="*/ 142921 h 281757"/>
                    <a:gd name="connsiteX1508" fmla="*/ 222227 w 383879"/>
                    <a:gd name="connsiteY1508" fmla="*/ 142910 h 281757"/>
                    <a:gd name="connsiteX1509" fmla="*/ 223072 w 383879"/>
                    <a:gd name="connsiteY1509" fmla="*/ 142517 h 281757"/>
                    <a:gd name="connsiteX1510" fmla="*/ 223928 w 383879"/>
                    <a:gd name="connsiteY1510" fmla="*/ 142285 h 281757"/>
                    <a:gd name="connsiteX1511" fmla="*/ 224009 w 383879"/>
                    <a:gd name="connsiteY1511" fmla="*/ 142274 h 281757"/>
                    <a:gd name="connsiteX1512" fmla="*/ 222389 w 383879"/>
                    <a:gd name="connsiteY1512" fmla="*/ 142100 h 281757"/>
                    <a:gd name="connsiteX1513" fmla="*/ 221880 w 383879"/>
                    <a:gd name="connsiteY1513" fmla="*/ 142007 h 281757"/>
                    <a:gd name="connsiteX1514" fmla="*/ 221521 w 383879"/>
                    <a:gd name="connsiteY1514" fmla="*/ 141938 h 281757"/>
                    <a:gd name="connsiteX1515" fmla="*/ 221082 w 383879"/>
                    <a:gd name="connsiteY1515" fmla="*/ 141938 h 281757"/>
                    <a:gd name="connsiteX1516" fmla="*/ 220503 w 383879"/>
                    <a:gd name="connsiteY1516" fmla="*/ 142204 h 281757"/>
                    <a:gd name="connsiteX1517" fmla="*/ 219705 w 383879"/>
                    <a:gd name="connsiteY1517" fmla="*/ 142389 h 281757"/>
                    <a:gd name="connsiteX1518" fmla="*/ 219265 w 383879"/>
                    <a:gd name="connsiteY1518" fmla="*/ 142389 h 281757"/>
                    <a:gd name="connsiteX1519" fmla="*/ 217784 w 383879"/>
                    <a:gd name="connsiteY1519" fmla="*/ 141765 h 281757"/>
                    <a:gd name="connsiteX1520" fmla="*/ 216535 w 383879"/>
                    <a:gd name="connsiteY1520" fmla="*/ 141961 h 281757"/>
                    <a:gd name="connsiteX1521" fmla="*/ 216037 w 383879"/>
                    <a:gd name="connsiteY1521" fmla="*/ 141880 h 281757"/>
                    <a:gd name="connsiteX1522" fmla="*/ 215216 w 383879"/>
                    <a:gd name="connsiteY1522" fmla="*/ 141626 h 281757"/>
                    <a:gd name="connsiteX1523" fmla="*/ 214684 w 383879"/>
                    <a:gd name="connsiteY1523" fmla="*/ 141360 h 281757"/>
                    <a:gd name="connsiteX1524" fmla="*/ 214475 w 383879"/>
                    <a:gd name="connsiteY1524" fmla="*/ 141672 h 281757"/>
                    <a:gd name="connsiteX1525" fmla="*/ 214163 w 383879"/>
                    <a:gd name="connsiteY1525" fmla="*/ 142112 h 281757"/>
                    <a:gd name="connsiteX1526" fmla="*/ 213365 w 383879"/>
                    <a:gd name="connsiteY1526" fmla="*/ 143072 h 281757"/>
                    <a:gd name="connsiteX1527" fmla="*/ 212358 w 383879"/>
                    <a:gd name="connsiteY1527" fmla="*/ 143708 h 281757"/>
                    <a:gd name="connsiteX1528" fmla="*/ 211895 w 383879"/>
                    <a:gd name="connsiteY1528" fmla="*/ 143824 h 281757"/>
                    <a:gd name="connsiteX1529" fmla="*/ 210727 w 383879"/>
                    <a:gd name="connsiteY1529" fmla="*/ 143801 h 281757"/>
                    <a:gd name="connsiteX1530" fmla="*/ 210310 w 383879"/>
                    <a:gd name="connsiteY1530" fmla="*/ 143650 h 281757"/>
                    <a:gd name="connsiteX1531" fmla="*/ 209535 w 383879"/>
                    <a:gd name="connsiteY1531" fmla="*/ 143188 h 281757"/>
                    <a:gd name="connsiteX1532" fmla="*/ 208332 w 383879"/>
                    <a:gd name="connsiteY1532" fmla="*/ 143199 h 281757"/>
                    <a:gd name="connsiteX1533" fmla="*/ 207892 w 383879"/>
                    <a:gd name="connsiteY1533" fmla="*/ 143060 h 281757"/>
                    <a:gd name="connsiteX1534" fmla="*/ 207476 w 383879"/>
                    <a:gd name="connsiteY1534" fmla="*/ 142875 h 281757"/>
                    <a:gd name="connsiteX1535" fmla="*/ 207244 w 383879"/>
                    <a:gd name="connsiteY1535" fmla="*/ 142760 h 281757"/>
                    <a:gd name="connsiteX1536" fmla="*/ 207221 w 383879"/>
                    <a:gd name="connsiteY1536" fmla="*/ 142783 h 281757"/>
                    <a:gd name="connsiteX1537" fmla="*/ 206631 w 383879"/>
                    <a:gd name="connsiteY1537" fmla="*/ 143269 h 281757"/>
                    <a:gd name="connsiteX1538" fmla="*/ 205925 w 383879"/>
                    <a:gd name="connsiteY1538" fmla="*/ 143708 h 281757"/>
                    <a:gd name="connsiteX1539" fmla="*/ 204560 w 383879"/>
                    <a:gd name="connsiteY1539" fmla="*/ 143951 h 281757"/>
                    <a:gd name="connsiteX1540" fmla="*/ 204630 w 383879"/>
                    <a:gd name="connsiteY1540" fmla="*/ 144287 h 281757"/>
                    <a:gd name="connsiteX1541" fmla="*/ 204711 w 383879"/>
                    <a:gd name="connsiteY1541" fmla="*/ 145039 h 281757"/>
                    <a:gd name="connsiteX1542" fmla="*/ 204560 w 383879"/>
                    <a:gd name="connsiteY1542" fmla="*/ 145999 h 281757"/>
                    <a:gd name="connsiteX1543" fmla="*/ 204352 w 383879"/>
                    <a:gd name="connsiteY1543" fmla="*/ 146497 h 281757"/>
                    <a:gd name="connsiteX1544" fmla="*/ 203820 w 383879"/>
                    <a:gd name="connsiteY1544" fmla="*/ 147237 h 281757"/>
                    <a:gd name="connsiteX1545" fmla="*/ 203426 w 383879"/>
                    <a:gd name="connsiteY1545" fmla="*/ 147561 h 281757"/>
                    <a:gd name="connsiteX1546" fmla="*/ 202906 w 383879"/>
                    <a:gd name="connsiteY1546" fmla="*/ 147896 h 281757"/>
                    <a:gd name="connsiteX1547" fmla="*/ 202443 w 383879"/>
                    <a:gd name="connsiteY1547" fmla="*/ 148082 h 281757"/>
                    <a:gd name="connsiteX1548" fmla="*/ 200835 w 383879"/>
                    <a:gd name="connsiteY1548" fmla="*/ 148787 h 281757"/>
                    <a:gd name="connsiteX1549" fmla="*/ 200349 w 383879"/>
                    <a:gd name="connsiteY1549" fmla="*/ 148949 h 281757"/>
                    <a:gd name="connsiteX1550" fmla="*/ 199863 w 383879"/>
                    <a:gd name="connsiteY1550" fmla="*/ 149123 h 281757"/>
                    <a:gd name="connsiteX1551" fmla="*/ 198891 w 383879"/>
                    <a:gd name="connsiteY1551" fmla="*/ 149516 h 281757"/>
                    <a:gd name="connsiteX1552" fmla="*/ 198047 w 383879"/>
                    <a:gd name="connsiteY1552" fmla="*/ 149667 h 281757"/>
                    <a:gd name="connsiteX1553" fmla="*/ 197526 w 383879"/>
                    <a:gd name="connsiteY1553" fmla="*/ 149643 h 281757"/>
                    <a:gd name="connsiteX1554" fmla="*/ 196913 w 383879"/>
                    <a:gd name="connsiteY1554" fmla="*/ 149539 h 281757"/>
                    <a:gd name="connsiteX1555" fmla="*/ 196739 w 383879"/>
                    <a:gd name="connsiteY1555" fmla="*/ 149528 h 281757"/>
                    <a:gd name="connsiteX1556" fmla="*/ 196415 w 383879"/>
                    <a:gd name="connsiteY1556" fmla="*/ 149597 h 281757"/>
                    <a:gd name="connsiteX1557" fmla="*/ 195131 w 383879"/>
                    <a:gd name="connsiteY1557" fmla="*/ 149412 h 281757"/>
                    <a:gd name="connsiteX1558" fmla="*/ 194703 w 383879"/>
                    <a:gd name="connsiteY1558" fmla="*/ 149181 h 281757"/>
                    <a:gd name="connsiteX1559" fmla="*/ 194217 w 383879"/>
                    <a:gd name="connsiteY1559" fmla="*/ 148845 h 281757"/>
                    <a:gd name="connsiteX1560" fmla="*/ 194101 w 383879"/>
                    <a:gd name="connsiteY1560" fmla="*/ 148729 h 281757"/>
                    <a:gd name="connsiteX1561" fmla="*/ 193500 w 383879"/>
                    <a:gd name="connsiteY1561" fmla="*/ 149053 h 281757"/>
                    <a:gd name="connsiteX1562" fmla="*/ 192609 w 383879"/>
                    <a:gd name="connsiteY1562" fmla="*/ 149320 h 281757"/>
                    <a:gd name="connsiteX1563" fmla="*/ 192169 w 383879"/>
                    <a:gd name="connsiteY1563" fmla="*/ 149331 h 281757"/>
                    <a:gd name="connsiteX1564" fmla="*/ 191857 w 383879"/>
                    <a:gd name="connsiteY1564" fmla="*/ 149366 h 281757"/>
                    <a:gd name="connsiteX1565" fmla="*/ 191672 w 383879"/>
                    <a:gd name="connsiteY1565" fmla="*/ 149401 h 281757"/>
                    <a:gd name="connsiteX1566" fmla="*/ 191475 w 383879"/>
                    <a:gd name="connsiteY1566" fmla="*/ 149505 h 281757"/>
                    <a:gd name="connsiteX1567" fmla="*/ 191116 w 383879"/>
                    <a:gd name="connsiteY1567" fmla="*/ 149736 h 281757"/>
                    <a:gd name="connsiteX1568" fmla="*/ 190411 w 383879"/>
                    <a:gd name="connsiteY1568" fmla="*/ 150083 h 281757"/>
                    <a:gd name="connsiteX1569" fmla="*/ 188930 w 383879"/>
                    <a:gd name="connsiteY1569" fmla="*/ 150164 h 281757"/>
                    <a:gd name="connsiteX1570" fmla="*/ 187911 w 383879"/>
                    <a:gd name="connsiteY1570" fmla="*/ 149817 h 281757"/>
                    <a:gd name="connsiteX1571" fmla="*/ 187021 w 383879"/>
                    <a:gd name="connsiteY1571" fmla="*/ 149389 h 281757"/>
                    <a:gd name="connsiteX1572" fmla="*/ 186778 w 383879"/>
                    <a:gd name="connsiteY1572" fmla="*/ 149227 h 281757"/>
                    <a:gd name="connsiteX1573" fmla="*/ 186766 w 383879"/>
                    <a:gd name="connsiteY1573" fmla="*/ 149239 h 281757"/>
                    <a:gd name="connsiteX1574" fmla="*/ 186685 w 383879"/>
                    <a:gd name="connsiteY1574" fmla="*/ 149331 h 281757"/>
                    <a:gd name="connsiteX1575" fmla="*/ 186546 w 383879"/>
                    <a:gd name="connsiteY1575" fmla="*/ 149586 h 281757"/>
                    <a:gd name="connsiteX1576" fmla="*/ 185482 w 383879"/>
                    <a:gd name="connsiteY1576" fmla="*/ 150523 h 281757"/>
                    <a:gd name="connsiteX1577" fmla="*/ 185158 w 383879"/>
                    <a:gd name="connsiteY1577" fmla="*/ 150638 h 281757"/>
                    <a:gd name="connsiteX1578" fmla="*/ 184846 w 383879"/>
                    <a:gd name="connsiteY1578" fmla="*/ 150824 h 281757"/>
                    <a:gd name="connsiteX1579" fmla="*/ 183318 w 383879"/>
                    <a:gd name="connsiteY1579" fmla="*/ 151032 h 281757"/>
                    <a:gd name="connsiteX1580" fmla="*/ 182879 w 383879"/>
                    <a:gd name="connsiteY1580" fmla="*/ 150928 h 281757"/>
                    <a:gd name="connsiteX1581" fmla="*/ 182219 w 383879"/>
                    <a:gd name="connsiteY1581" fmla="*/ 150615 h 281757"/>
                    <a:gd name="connsiteX1582" fmla="*/ 181780 w 383879"/>
                    <a:gd name="connsiteY1582" fmla="*/ 150303 h 281757"/>
                    <a:gd name="connsiteX1583" fmla="*/ 181236 w 383879"/>
                    <a:gd name="connsiteY1583" fmla="*/ 149863 h 281757"/>
                    <a:gd name="connsiteX1584" fmla="*/ 180669 w 383879"/>
                    <a:gd name="connsiteY1584" fmla="*/ 149262 h 281757"/>
                    <a:gd name="connsiteX1585" fmla="*/ 180461 w 383879"/>
                    <a:gd name="connsiteY1585" fmla="*/ 148972 h 281757"/>
                    <a:gd name="connsiteX1586" fmla="*/ 180310 w 383879"/>
                    <a:gd name="connsiteY1586" fmla="*/ 149007 h 281757"/>
                    <a:gd name="connsiteX1587" fmla="*/ 178829 w 383879"/>
                    <a:gd name="connsiteY1587" fmla="*/ 149331 h 281757"/>
                    <a:gd name="connsiteX1588" fmla="*/ 178471 w 383879"/>
                    <a:gd name="connsiteY1588" fmla="*/ 149447 h 281757"/>
                    <a:gd name="connsiteX1589" fmla="*/ 178135 w 383879"/>
                    <a:gd name="connsiteY1589" fmla="*/ 149586 h 281757"/>
                    <a:gd name="connsiteX1590" fmla="*/ 177800 w 383879"/>
                    <a:gd name="connsiteY1590" fmla="*/ 149759 h 281757"/>
                    <a:gd name="connsiteX1591" fmla="*/ 177059 w 383879"/>
                    <a:gd name="connsiteY1591" fmla="*/ 150199 h 281757"/>
                    <a:gd name="connsiteX1592" fmla="*/ 176851 w 383879"/>
                    <a:gd name="connsiteY1592" fmla="*/ 150372 h 281757"/>
                    <a:gd name="connsiteX1593" fmla="*/ 176538 w 383879"/>
                    <a:gd name="connsiteY1593" fmla="*/ 150685 h 281757"/>
                    <a:gd name="connsiteX1594" fmla="*/ 176180 w 383879"/>
                    <a:gd name="connsiteY1594" fmla="*/ 150974 h 281757"/>
                    <a:gd name="connsiteX1595" fmla="*/ 175729 w 383879"/>
                    <a:gd name="connsiteY1595" fmla="*/ 151252 h 281757"/>
                    <a:gd name="connsiteX1596" fmla="*/ 174977 w 383879"/>
                    <a:gd name="connsiteY1596" fmla="*/ 151529 h 281757"/>
                    <a:gd name="connsiteX1597" fmla="*/ 174479 w 383879"/>
                    <a:gd name="connsiteY1597" fmla="*/ 151610 h 281757"/>
                    <a:gd name="connsiteX1598" fmla="*/ 173785 w 383879"/>
                    <a:gd name="connsiteY1598" fmla="*/ 151599 h 281757"/>
                    <a:gd name="connsiteX1599" fmla="*/ 173276 w 383879"/>
                    <a:gd name="connsiteY1599" fmla="*/ 151506 h 281757"/>
                    <a:gd name="connsiteX1600" fmla="*/ 171911 w 383879"/>
                    <a:gd name="connsiteY1600" fmla="*/ 150534 h 281757"/>
                    <a:gd name="connsiteX1601" fmla="*/ 171621 w 383879"/>
                    <a:gd name="connsiteY1601" fmla="*/ 150002 h 281757"/>
                    <a:gd name="connsiteX1602" fmla="*/ 171598 w 383879"/>
                    <a:gd name="connsiteY1602" fmla="*/ 149991 h 281757"/>
                    <a:gd name="connsiteX1603" fmla="*/ 171159 w 383879"/>
                    <a:gd name="connsiteY1603" fmla="*/ 149979 h 281757"/>
                    <a:gd name="connsiteX1604" fmla="*/ 171043 w 383879"/>
                    <a:gd name="connsiteY1604" fmla="*/ 149967 h 281757"/>
                    <a:gd name="connsiteX1605" fmla="*/ 169654 w 383879"/>
                    <a:gd name="connsiteY1605" fmla="*/ 149910 h 281757"/>
                    <a:gd name="connsiteX1606" fmla="*/ 169261 w 383879"/>
                    <a:gd name="connsiteY1606" fmla="*/ 149748 h 281757"/>
                    <a:gd name="connsiteX1607" fmla="*/ 168602 w 383879"/>
                    <a:gd name="connsiteY1607" fmla="*/ 149296 h 281757"/>
                    <a:gd name="connsiteX1608" fmla="*/ 168231 w 383879"/>
                    <a:gd name="connsiteY1608" fmla="*/ 148903 h 281757"/>
                    <a:gd name="connsiteX1609" fmla="*/ 167873 w 383879"/>
                    <a:gd name="connsiteY1609" fmla="*/ 148394 h 281757"/>
                    <a:gd name="connsiteX1610" fmla="*/ 167769 w 383879"/>
                    <a:gd name="connsiteY1610" fmla="*/ 148163 h 281757"/>
                    <a:gd name="connsiteX1611" fmla="*/ 167260 w 383879"/>
                    <a:gd name="connsiteY1611" fmla="*/ 148255 h 281757"/>
                    <a:gd name="connsiteX1612" fmla="*/ 166808 w 383879"/>
                    <a:gd name="connsiteY1612" fmla="*/ 148348 h 281757"/>
                    <a:gd name="connsiteX1613" fmla="*/ 166322 w 383879"/>
                    <a:gd name="connsiteY1613" fmla="*/ 148463 h 281757"/>
                    <a:gd name="connsiteX1614" fmla="*/ 165813 w 383879"/>
                    <a:gd name="connsiteY1614" fmla="*/ 148602 h 281757"/>
                    <a:gd name="connsiteX1615" fmla="*/ 165605 w 383879"/>
                    <a:gd name="connsiteY1615" fmla="*/ 148660 h 281757"/>
                    <a:gd name="connsiteX1616" fmla="*/ 165501 w 383879"/>
                    <a:gd name="connsiteY1616" fmla="*/ 148764 h 281757"/>
                    <a:gd name="connsiteX1617" fmla="*/ 164078 w 383879"/>
                    <a:gd name="connsiteY1617" fmla="*/ 150812 h 281757"/>
                    <a:gd name="connsiteX1618" fmla="*/ 163442 w 383879"/>
                    <a:gd name="connsiteY1618" fmla="*/ 151402 h 281757"/>
                    <a:gd name="connsiteX1619" fmla="*/ 162817 w 383879"/>
                    <a:gd name="connsiteY1619" fmla="*/ 151749 h 281757"/>
                    <a:gd name="connsiteX1620" fmla="*/ 158906 w 383879"/>
                    <a:gd name="connsiteY1620" fmla="*/ 153542 h 281757"/>
                    <a:gd name="connsiteX1621" fmla="*/ 158143 w 383879"/>
                    <a:gd name="connsiteY1621" fmla="*/ 153716 h 281757"/>
                    <a:gd name="connsiteX1622" fmla="*/ 157645 w 383879"/>
                    <a:gd name="connsiteY1622" fmla="*/ 153739 h 281757"/>
                    <a:gd name="connsiteX1623" fmla="*/ 156870 w 383879"/>
                    <a:gd name="connsiteY1623" fmla="*/ 153600 h 281757"/>
                    <a:gd name="connsiteX1624" fmla="*/ 155378 w 383879"/>
                    <a:gd name="connsiteY1624" fmla="*/ 153033 h 281757"/>
                    <a:gd name="connsiteX1625" fmla="*/ 154614 w 383879"/>
                    <a:gd name="connsiteY1625" fmla="*/ 152524 h 281757"/>
                    <a:gd name="connsiteX1626" fmla="*/ 153827 w 383879"/>
                    <a:gd name="connsiteY1626" fmla="*/ 151645 h 281757"/>
                    <a:gd name="connsiteX1627" fmla="*/ 153515 w 383879"/>
                    <a:gd name="connsiteY1627" fmla="*/ 151275 h 281757"/>
                    <a:gd name="connsiteX1628" fmla="*/ 153260 w 383879"/>
                    <a:gd name="connsiteY1628" fmla="*/ 150997 h 281757"/>
                    <a:gd name="connsiteX1629" fmla="*/ 149118 w 383879"/>
                    <a:gd name="connsiteY1629" fmla="*/ 152004 h 281757"/>
                    <a:gd name="connsiteX1630" fmla="*/ 147175 w 383879"/>
                    <a:gd name="connsiteY1630" fmla="*/ 151414 h 281757"/>
                    <a:gd name="connsiteX1631" fmla="*/ 146897 w 383879"/>
                    <a:gd name="connsiteY1631" fmla="*/ 151124 h 281757"/>
                    <a:gd name="connsiteX1632" fmla="*/ 146457 w 383879"/>
                    <a:gd name="connsiteY1632" fmla="*/ 150338 h 281757"/>
                    <a:gd name="connsiteX1633" fmla="*/ 146134 w 383879"/>
                    <a:gd name="connsiteY1633" fmla="*/ 149308 h 281757"/>
                    <a:gd name="connsiteX1634" fmla="*/ 145937 w 383879"/>
                    <a:gd name="connsiteY1634" fmla="*/ 148359 h 281757"/>
                    <a:gd name="connsiteX1635" fmla="*/ 145752 w 383879"/>
                    <a:gd name="connsiteY1635" fmla="*/ 145930 h 281757"/>
                    <a:gd name="connsiteX1636" fmla="*/ 145636 w 383879"/>
                    <a:gd name="connsiteY1636" fmla="*/ 145918 h 281757"/>
                    <a:gd name="connsiteX1637" fmla="*/ 144016 w 383879"/>
                    <a:gd name="connsiteY1637" fmla="*/ 144703 h 281757"/>
                    <a:gd name="connsiteX1638" fmla="*/ 143276 w 383879"/>
                    <a:gd name="connsiteY1638" fmla="*/ 142910 h 281757"/>
                    <a:gd name="connsiteX1639" fmla="*/ 141887 w 383879"/>
                    <a:gd name="connsiteY1639" fmla="*/ 140862 h 281757"/>
                    <a:gd name="connsiteX1640" fmla="*/ 141633 w 383879"/>
                    <a:gd name="connsiteY1640" fmla="*/ 140341 h 281757"/>
                    <a:gd name="connsiteX1641" fmla="*/ 140580 w 383879"/>
                    <a:gd name="connsiteY1641" fmla="*/ 140527 h 281757"/>
                    <a:gd name="connsiteX1642" fmla="*/ 140395 w 383879"/>
                    <a:gd name="connsiteY1642" fmla="*/ 141093 h 281757"/>
                    <a:gd name="connsiteX1643" fmla="*/ 139886 w 383879"/>
                    <a:gd name="connsiteY1643" fmla="*/ 142112 h 281757"/>
                    <a:gd name="connsiteX1644" fmla="*/ 139597 w 383879"/>
                    <a:gd name="connsiteY1644" fmla="*/ 142540 h 281757"/>
                    <a:gd name="connsiteX1645" fmla="*/ 138775 w 383879"/>
                    <a:gd name="connsiteY1645" fmla="*/ 144078 h 281757"/>
                    <a:gd name="connsiteX1646" fmla="*/ 138694 w 383879"/>
                    <a:gd name="connsiteY1646" fmla="*/ 144449 h 281757"/>
                    <a:gd name="connsiteX1647" fmla="*/ 138255 w 383879"/>
                    <a:gd name="connsiteY1647" fmla="*/ 145536 h 281757"/>
                    <a:gd name="connsiteX1648" fmla="*/ 138266 w 383879"/>
                    <a:gd name="connsiteY1648" fmla="*/ 145478 h 281757"/>
                    <a:gd name="connsiteX1649" fmla="*/ 138081 w 383879"/>
                    <a:gd name="connsiteY1649" fmla="*/ 145964 h 281757"/>
                    <a:gd name="connsiteX1650" fmla="*/ 137919 w 383879"/>
                    <a:gd name="connsiteY1650" fmla="*/ 146381 h 281757"/>
                    <a:gd name="connsiteX1651" fmla="*/ 137664 w 383879"/>
                    <a:gd name="connsiteY1651" fmla="*/ 147353 h 281757"/>
                    <a:gd name="connsiteX1652" fmla="*/ 137503 w 383879"/>
                    <a:gd name="connsiteY1652" fmla="*/ 147723 h 281757"/>
                    <a:gd name="connsiteX1653" fmla="*/ 137236 w 383879"/>
                    <a:gd name="connsiteY1653" fmla="*/ 148209 h 281757"/>
                    <a:gd name="connsiteX1654" fmla="*/ 137155 w 383879"/>
                    <a:gd name="connsiteY1654" fmla="*/ 148348 h 281757"/>
                    <a:gd name="connsiteX1655" fmla="*/ 137167 w 383879"/>
                    <a:gd name="connsiteY1655" fmla="*/ 148359 h 281757"/>
                    <a:gd name="connsiteX1656" fmla="*/ 136392 w 383879"/>
                    <a:gd name="connsiteY1656" fmla="*/ 150812 h 281757"/>
                    <a:gd name="connsiteX1657" fmla="*/ 136079 w 383879"/>
                    <a:gd name="connsiteY1657" fmla="*/ 151020 h 281757"/>
                    <a:gd name="connsiteX1658" fmla="*/ 135813 w 383879"/>
                    <a:gd name="connsiteY1658" fmla="*/ 151483 h 281757"/>
                    <a:gd name="connsiteX1659" fmla="*/ 135270 w 383879"/>
                    <a:gd name="connsiteY1659" fmla="*/ 152177 h 281757"/>
                    <a:gd name="connsiteX1660" fmla="*/ 135096 w 383879"/>
                    <a:gd name="connsiteY1660" fmla="*/ 152501 h 281757"/>
                    <a:gd name="connsiteX1661" fmla="*/ 134228 w 383879"/>
                    <a:gd name="connsiteY1661" fmla="*/ 153299 h 281757"/>
                    <a:gd name="connsiteX1662" fmla="*/ 133742 w 383879"/>
                    <a:gd name="connsiteY1662" fmla="*/ 153542 h 281757"/>
                    <a:gd name="connsiteX1663" fmla="*/ 133430 w 383879"/>
                    <a:gd name="connsiteY1663" fmla="*/ 153635 h 281757"/>
                    <a:gd name="connsiteX1664" fmla="*/ 133407 w 383879"/>
                    <a:gd name="connsiteY1664" fmla="*/ 153658 h 281757"/>
                    <a:gd name="connsiteX1665" fmla="*/ 132979 w 383879"/>
                    <a:gd name="connsiteY1665" fmla="*/ 153994 h 281757"/>
                    <a:gd name="connsiteX1666" fmla="*/ 132690 w 383879"/>
                    <a:gd name="connsiteY1666" fmla="*/ 154503 h 281757"/>
                    <a:gd name="connsiteX1667" fmla="*/ 132366 w 383879"/>
                    <a:gd name="connsiteY1667" fmla="*/ 154908 h 281757"/>
                    <a:gd name="connsiteX1668" fmla="*/ 132042 w 383879"/>
                    <a:gd name="connsiteY1668" fmla="*/ 155336 h 281757"/>
                    <a:gd name="connsiteX1669" fmla="*/ 131509 w 383879"/>
                    <a:gd name="connsiteY1669" fmla="*/ 155914 h 281757"/>
                    <a:gd name="connsiteX1670" fmla="*/ 131151 w 383879"/>
                    <a:gd name="connsiteY1670" fmla="*/ 156273 h 281757"/>
                    <a:gd name="connsiteX1671" fmla="*/ 130780 w 383879"/>
                    <a:gd name="connsiteY1671" fmla="*/ 156666 h 281757"/>
                    <a:gd name="connsiteX1672" fmla="*/ 130040 w 383879"/>
                    <a:gd name="connsiteY1672" fmla="*/ 157210 h 281757"/>
                    <a:gd name="connsiteX1673" fmla="*/ 129323 w 383879"/>
                    <a:gd name="connsiteY1673" fmla="*/ 157603 h 281757"/>
                    <a:gd name="connsiteX1674" fmla="*/ 128698 w 383879"/>
                    <a:gd name="connsiteY1674" fmla="*/ 157869 h 281757"/>
                    <a:gd name="connsiteX1675" fmla="*/ 128004 w 383879"/>
                    <a:gd name="connsiteY1675" fmla="*/ 158031 h 281757"/>
                    <a:gd name="connsiteX1676" fmla="*/ 127460 w 383879"/>
                    <a:gd name="connsiteY1676" fmla="*/ 158043 h 281757"/>
                    <a:gd name="connsiteX1677" fmla="*/ 127009 w 383879"/>
                    <a:gd name="connsiteY1677" fmla="*/ 158008 h 281757"/>
                    <a:gd name="connsiteX1678" fmla="*/ 126500 w 383879"/>
                    <a:gd name="connsiteY1678" fmla="*/ 157904 h 281757"/>
                    <a:gd name="connsiteX1679" fmla="*/ 126407 w 383879"/>
                    <a:gd name="connsiteY1679" fmla="*/ 157893 h 281757"/>
                    <a:gd name="connsiteX1680" fmla="*/ 126245 w 383879"/>
                    <a:gd name="connsiteY1680" fmla="*/ 157997 h 281757"/>
                    <a:gd name="connsiteX1681" fmla="*/ 125528 w 383879"/>
                    <a:gd name="connsiteY1681" fmla="*/ 158656 h 281757"/>
                    <a:gd name="connsiteX1682" fmla="*/ 124359 w 383879"/>
                    <a:gd name="connsiteY1682" fmla="*/ 159154 h 281757"/>
                    <a:gd name="connsiteX1683" fmla="*/ 123954 w 383879"/>
                    <a:gd name="connsiteY1683" fmla="*/ 159188 h 281757"/>
                    <a:gd name="connsiteX1684" fmla="*/ 123792 w 383879"/>
                    <a:gd name="connsiteY1684" fmla="*/ 159212 h 281757"/>
                    <a:gd name="connsiteX1685" fmla="*/ 123642 w 383879"/>
                    <a:gd name="connsiteY1685" fmla="*/ 159293 h 281757"/>
                    <a:gd name="connsiteX1686" fmla="*/ 123318 w 383879"/>
                    <a:gd name="connsiteY1686" fmla="*/ 159501 h 281757"/>
                    <a:gd name="connsiteX1687" fmla="*/ 122878 w 383879"/>
                    <a:gd name="connsiteY1687" fmla="*/ 159790 h 281757"/>
                    <a:gd name="connsiteX1688" fmla="*/ 122207 w 383879"/>
                    <a:gd name="connsiteY1688" fmla="*/ 160079 h 281757"/>
                    <a:gd name="connsiteX1689" fmla="*/ 121687 w 383879"/>
                    <a:gd name="connsiteY1689" fmla="*/ 160195 h 281757"/>
                    <a:gd name="connsiteX1690" fmla="*/ 120588 w 383879"/>
                    <a:gd name="connsiteY1690" fmla="*/ 160126 h 281757"/>
                    <a:gd name="connsiteX1691" fmla="*/ 120229 w 383879"/>
                    <a:gd name="connsiteY1691" fmla="*/ 160357 h 281757"/>
                    <a:gd name="connsiteX1692" fmla="*/ 119778 w 383879"/>
                    <a:gd name="connsiteY1692" fmla="*/ 160565 h 281757"/>
                    <a:gd name="connsiteX1693" fmla="*/ 119338 w 383879"/>
                    <a:gd name="connsiteY1693" fmla="*/ 160773 h 281757"/>
                    <a:gd name="connsiteX1694" fmla="*/ 119153 w 383879"/>
                    <a:gd name="connsiteY1694" fmla="*/ 160878 h 281757"/>
                    <a:gd name="connsiteX1695" fmla="*/ 118551 w 383879"/>
                    <a:gd name="connsiteY1695" fmla="*/ 161479 h 281757"/>
                    <a:gd name="connsiteX1696" fmla="*/ 118193 w 383879"/>
                    <a:gd name="connsiteY1696" fmla="*/ 161745 h 281757"/>
                    <a:gd name="connsiteX1697" fmla="*/ 117730 w 383879"/>
                    <a:gd name="connsiteY1697" fmla="*/ 162011 h 281757"/>
                    <a:gd name="connsiteX1698" fmla="*/ 116966 w 383879"/>
                    <a:gd name="connsiteY1698" fmla="*/ 162347 h 281757"/>
                    <a:gd name="connsiteX1699" fmla="*/ 116376 w 383879"/>
                    <a:gd name="connsiteY1699" fmla="*/ 162486 h 281757"/>
                    <a:gd name="connsiteX1700" fmla="*/ 115844 w 383879"/>
                    <a:gd name="connsiteY1700" fmla="*/ 162520 h 281757"/>
                    <a:gd name="connsiteX1701" fmla="*/ 115266 w 383879"/>
                    <a:gd name="connsiteY1701" fmla="*/ 162486 h 281757"/>
                    <a:gd name="connsiteX1702" fmla="*/ 114803 w 383879"/>
                    <a:gd name="connsiteY1702" fmla="*/ 162382 h 281757"/>
                    <a:gd name="connsiteX1703" fmla="*/ 114629 w 383879"/>
                    <a:gd name="connsiteY1703" fmla="*/ 162358 h 281757"/>
                    <a:gd name="connsiteX1704" fmla="*/ 114039 w 383879"/>
                    <a:gd name="connsiteY1704" fmla="*/ 162625 h 281757"/>
                    <a:gd name="connsiteX1705" fmla="*/ 112952 w 383879"/>
                    <a:gd name="connsiteY1705" fmla="*/ 162787 h 281757"/>
                    <a:gd name="connsiteX1706" fmla="*/ 112419 w 383879"/>
                    <a:gd name="connsiteY1706" fmla="*/ 162706 h 281757"/>
                    <a:gd name="connsiteX1707" fmla="*/ 111968 w 383879"/>
                    <a:gd name="connsiteY1707" fmla="*/ 162590 h 281757"/>
                    <a:gd name="connsiteX1708" fmla="*/ 111517 w 383879"/>
                    <a:gd name="connsiteY1708" fmla="*/ 162914 h 281757"/>
                    <a:gd name="connsiteX1709" fmla="*/ 111054 w 383879"/>
                    <a:gd name="connsiteY1709" fmla="*/ 163145 h 281757"/>
                    <a:gd name="connsiteX1710" fmla="*/ 110626 w 383879"/>
                    <a:gd name="connsiteY1710" fmla="*/ 163296 h 281757"/>
                    <a:gd name="connsiteX1711" fmla="*/ 110210 w 383879"/>
                    <a:gd name="connsiteY1711" fmla="*/ 163469 h 281757"/>
                    <a:gd name="connsiteX1712" fmla="*/ 109388 w 383879"/>
                    <a:gd name="connsiteY1712" fmla="*/ 163701 h 281757"/>
                    <a:gd name="connsiteX1713" fmla="*/ 108521 w 383879"/>
                    <a:gd name="connsiteY1713" fmla="*/ 163805 h 281757"/>
                    <a:gd name="connsiteX1714" fmla="*/ 107352 w 383879"/>
                    <a:gd name="connsiteY1714" fmla="*/ 163539 h 281757"/>
                    <a:gd name="connsiteX1715" fmla="*/ 106716 w 383879"/>
                    <a:gd name="connsiteY1715" fmla="*/ 163168 h 281757"/>
                    <a:gd name="connsiteX1716" fmla="*/ 106438 w 383879"/>
                    <a:gd name="connsiteY1716" fmla="*/ 163076 h 281757"/>
                    <a:gd name="connsiteX1717" fmla="*/ 105975 w 383879"/>
                    <a:gd name="connsiteY1717" fmla="*/ 162868 h 281757"/>
                    <a:gd name="connsiteX1718" fmla="*/ 105524 w 383879"/>
                    <a:gd name="connsiteY1718" fmla="*/ 162590 h 281757"/>
                    <a:gd name="connsiteX1719" fmla="*/ 105385 w 383879"/>
                    <a:gd name="connsiteY1719" fmla="*/ 162497 h 281757"/>
                    <a:gd name="connsiteX1720" fmla="*/ 105327 w 383879"/>
                    <a:gd name="connsiteY1720" fmla="*/ 162567 h 281757"/>
                    <a:gd name="connsiteX1721" fmla="*/ 104899 w 383879"/>
                    <a:gd name="connsiteY1721" fmla="*/ 162879 h 281757"/>
                    <a:gd name="connsiteX1722" fmla="*/ 104436 w 383879"/>
                    <a:gd name="connsiteY1722" fmla="*/ 163134 h 281757"/>
                    <a:gd name="connsiteX1723" fmla="*/ 104032 w 383879"/>
                    <a:gd name="connsiteY1723" fmla="*/ 163307 h 281757"/>
                    <a:gd name="connsiteX1724" fmla="*/ 103522 w 383879"/>
                    <a:gd name="connsiteY1724" fmla="*/ 163458 h 281757"/>
                    <a:gd name="connsiteX1725" fmla="*/ 102643 w 383879"/>
                    <a:gd name="connsiteY1725" fmla="*/ 163573 h 281757"/>
                    <a:gd name="connsiteX1726" fmla="*/ 102099 w 383879"/>
                    <a:gd name="connsiteY1726" fmla="*/ 163562 h 281757"/>
                    <a:gd name="connsiteX1727" fmla="*/ 101660 w 383879"/>
                    <a:gd name="connsiteY1727" fmla="*/ 163481 h 281757"/>
                    <a:gd name="connsiteX1728" fmla="*/ 101209 w 383879"/>
                    <a:gd name="connsiteY1728" fmla="*/ 163446 h 281757"/>
                    <a:gd name="connsiteX1729" fmla="*/ 100688 w 383879"/>
                    <a:gd name="connsiteY1729" fmla="*/ 163365 h 281757"/>
                    <a:gd name="connsiteX1730" fmla="*/ 100676 w 383879"/>
                    <a:gd name="connsiteY1730" fmla="*/ 163388 h 281757"/>
                    <a:gd name="connsiteX1731" fmla="*/ 100676 w 383879"/>
                    <a:gd name="connsiteY1731" fmla="*/ 164082 h 281757"/>
                    <a:gd name="connsiteX1732" fmla="*/ 100607 w 383879"/>
                    <a:gd name="connsiteY1732" fmla="*/ 164603 h 281757"/>
                    <a:gd name="connsiteX1733" fmla="*/ 100456 w 383879"/>
                    <a:gd name="connsiteY1733" fmla="*/ 165124 h 281757"/>
                    <a:gd name="connsiteX1734" fmla="*/ 99797 w 383879"/>
                    <a:gd name="connsiteY1734" fmla="*/ 166142 h 281757"/>
                    <a:gd name="connsiteX1735" fmla="*/ 99427 w 383879"/>
                    <a:gd name="connsiteY1735" fmla="*/ 166454 h 281757"/>
                    <a:gd name="connsiteX1736" fmla="*/ 98999 w 383879"/>
                    <a:gd name="connsiteY1736" fmla="*/ 166720 h 281757"/>
                    <a:gd name="connsiteX1737" fmla="*/ 98987 w 383879"/>
                    <a:gd name="connsiteY1737" fmla="*/ 166720 h 281757"/>
                    <a:gd name="connsiteX1738" fmla="*/ 98895 w 383879"/>
                    <a:gd name="connsiteY1738" fmla="*/ 166905 h 281757"/>
                    <a:gd name="connsiteX1739" fmla="*/ 98721 w 383879"/>
                    <a:gd name="connsiteY1739" fmla="*/ 167322 h 281757"/>
                    <a:gd name="connsiteX1740" fmla="*/ 98293 w 383879"/>
                    <a:gd name="connsiteY1740" fmla="*/ 167947 h 281757"/>
                    <a:gd name="connsiteX1741" fmla="*/ 97124 w 383879"/>
                    <a:gd name="connsiteY1741" fmla="*/ 169080 h 281757"/>
                    <a:gd name="connsiteX1742" fmla="*/ 96500 w 383879"/>
                    <a:gd name="connsiteY1742" fmla="*/ 169566 h 281757"/>
                    <a:gd name="connsiteX1743" fmla="*/ 95239 w 383879"/>
                    <a:gd name="connsiteY1743" fmla="*/ 169960 h 281757"/>
                    <a:gd name="connsiteX1744" fmla="*/ 94845 w 383879"/>
                    <a:gd name="connsiteY1744" fmla="*/ 169948 h 281757"/>
                    <a:gd name="connsiteX1745" fmla="*/ 94741 w 383879"/>
                    <a:gd name="connsiteY1745" fmla="*/ 169960 h 281757"/>
                    <a:gd name="connsiteX1746" fmla="*/ 93515 w 383879"/>
                    <a:gd name="connsiteY1746" fmla="*/ 170423 h 281757"/>
                    <a:gd name="connsiteX1747" fmla="*/ 93052 w 383879"/>
                    <a:gd name="connsiteY1747" fmla="*/ 170619 h 281757"/>
                    <a:gd name="connsiteX1748" fmla="*/ 91941 w 383879"/>
                    <a:gd name="connsiteY1748" fmla="*/ 171047 h 281757"/>
                    <a:gd name="connsiteX1749" fmla="*/ 91073 w 383879"/>
                    <a:gd name="connsiteY1749" fmla="*/ 171151 h 281757"/>
                    <a:gd name="connsiteX1750" fmla="*/ 90611 w 383879"/>
                    <a:gd name="connsiteY1750" fmla="*/ 171117 h 281757"/>
                    <a:gd name="connsiteX1751" fmla="*/ 89905 w 383879"/>
                    <a:gd name="connsiteY1751" fmla="*/ 170920 h 281757"/>
                    <a:gd name="connsiteX1752" fmla="*/ 89812 w 383879"/>
                    <a:gd name="connsiteY1752" fmla="*/ 170862 h 281757"/>
                    <a:gd name="connsiteX1753" fmla="*/ 89697 w 383879"/>
                    <a:gd name="connsiteY1753" fmla="*/ 170862 h 281757"/>
                    <a:gd name="connsiteX1754" fmla="*/ 88829 w 383879"/>
                    <a:gd name="connsiteY1754" fmla="*/ 170689 h 281757"/>
                    <a:gd name="connsiteX1755" fmla="*/ 88563 w 383879"/>
                    <a:gd name="connsiteY1755" fmla="*/ 170596 h 281757"/>
                    <a:gd name="connsiteX1756" fmla="*/ 87869 w 383879"/>
                    <a:gd name="connsiteY1756" fmla="*/ 171510 h 281757"/>
                    <a:gd name="connsiteX1757" fmla="*/ 87522 w 383879"/>
                    <a:gd name="connsiteY1757" fmla="*/ 171765 h 281757"/>
                    <a:gd name="connsiteX1758" fmla="*/ 86434 w 383879"/>
                    <a:gd name="connsiteY1758" fmla="*/ 172135 h 281757"/>
                    <a:gd name="connsiteX1759" fmla="*/ 86075 w 383879"/>
                    <a:gd name="connsiteY1759" fmla="*/ 172158 h 281757"/>
                    <a:gd name="connsiteX1760" fmla="*/ 85937 w 383879"/>
                    <a:gd name="connsiteY1760" fmla="*/ 172181 h 281757"/>
                    <a:gd name="connsiteX1761" fmla="*/ 85902 w 383879"/>
                    <a:gd name="connsiteY1761" fmla="*/ 172204 h 281757"/>
                    <a:gd name="connsiteX1762" fmla="*/ 85717 w 383879"/>
                    <a:gd name="connsiteY1762" fmla="*/ 172355 h 281757"/>
                    <a:gd name="connsiteX1763" fmla="*/ 85520 w 383879"/>
                    <a:gd name="connsiteY1763" fmla="*/ 172528 h 281757"/>
                    <a:gd name="connsiteX1764" fmla="*/ 85069 w 383879"/>
                    <a:gd name="connsiteY1764" fmla="*/ 173211 h 281757"/>
                    <a:gd name="connsiteX1765" fmla="*/ 84432 w 383879"/>
                    <a:gd name="connsiteY1765" fmla="*/ 173812 h 281757"/>
                    <a:gd name="connsiteX1766" fmla="*/ 83981 w 383879"/>
                    <a:gd name="connsiteY1766" fmla="*/ 174079 h 281757"/>
                    <a:gd name="connsiteX1767" fmla="*/ 81852 w 383879"/>
                    <a:gd name="connsiteY1767" fmla="*/ 173998 h 281757"/>
                    <a:gd name="connsiteX1768" fmla="*/ 81459 w 383879"/>
                    <a:gd name="connsiteY1768" fmla="*/ 173743 h 281757"/>
                    <a:gd name="connsiteX1769" fmla="*/ 80950 w 383879"/>
                    <a:gd name="connsiteY1769" fmla="*/ 173246 h 281757"/>
                    <a:gd name="connsiteX1770" fmla="*/ 80499 w 383879"/>
                    <a:gd name="connsiteY1770" fmla="*/ 172609 h 281757"/>
                    <a:gd name="connsiteX1771" fmla="*/ 80048 w 383879"/>
                    <a:gd name="connsiteY1771" fmla="*/ 171730 h 281757"/>
                    <a:gd name="connsiteX1772" fmla="*/ 79863 w 383879"/>
                    <a:gd name="connsiteY1772" fmla="*/ 171452 h 281757"/>
                    <a:gd name="connsiteX1773" fmla="*/ 79631 w 383879"/>
                    <a:gd name="connsiteY1773" fmla="*/ 171186 h 281757"/>
                    <a:gd name="connsiteX1774" fmla="*/ 79469 w 383879"/>
                    <a:gd name="connsiteY1774" fmla="*/ 171013 h 281757"/>
                    <a:gd name="connsiteX1775" fmla="*/ 79307 w 383879"/>
                    <a:gd name="connsiteY1775" fmla="*/ 170908 h 281757"/>
                    <a:gd name="connsiteX1776" fmla="*/ 79076 w 383879"/>
                    <a:gd name="connsiteY1776" fmla="*/ 170804 h 281757"/>
                    <a:gd name="connsiteX1777" fmla="*/ 78162 w 383879"/>
                    <a:gd name="connsiteY1777" fmla="*/ 170515 h 281757"/>
                    <a:gd name="connsiteX1778" fmla="*/ 77375 w 383879"/>
                    <a:gd name="connsiteY1778" fmla="*/ 170110 h 281757"/>
                    <a:gd name="connsiteX1779" fmla="*/ 76982 w 383879"/>
                    <a:gd name="connsiteY1779" fmla="*/ 169844 h 281757"/>
                    <a:gd name="connsiteX1780" fmla="*/ 76785 w 383879"/>
                    <a:gd name="connsiteY1780" fmla="*/ 169659 h 281757"/>
                    <a:gd name="connsiteX1781" fmla="*/ 76646 w 383879"/>
                    <a:gd name="connsiteY1781" fmla="*/ 169590 h 281757"/>
                    <a:gd name="connsiteX1782" fmla="*/ 76380 w 383879"/>
                    <a:gd name="connsiteY1782" fmla="*/ 169485 h 281757"/>
                    <a:gd name="connsiteX1783" fmla="*/ 75431 w 383879"/>
                    <a:gd name="connsiteY1783" fmla="*/ 169277 h 281757"/>
                    <a:gd name="connsiteX1784" fmla="*/ 75512 w 383879"/>
                    <a:gd name="connsiteY1784" fmla="*/ 169289 h 281757"/>
                    <a:gd name="connsiteX1785" fmla="*/ 75061 w 383879"/>
                    <a:gd name="connsiteY1785" fmla="*/ 169196 h 281757"/>
                    <a:gd name="connsiteX1786" fmla="*/ 74621 w 383879"/>
                    <a:gd name="connsiteY1786" fmla="*/ 169138 h 281757"/>
                    <a:gd name="connsiteX1787" fmla="*/ 74182 w 383879"/>
                    <a:gd name="connsiteY1787" fmla="*/ 169034 h 281757"/>
                    <a:gd name="connsiteX1788" fmla="*/ 73696 w 383879"/>
                    <a:gd name="connsiteY1788" fmla="*/ 168861 h 281757"/>
                    <a:gd name="connsiteX1789" fmla="*/ 73337 w 383879"/>
                    <a:gd name="connsiteY1789" fmla="*/ 168687 h 281757"/>
                    <a:gd name="connsiteX1790" fmla="*/ 72990 w 383879"/>
                    <a:gd name="connsiteY1790" fmla="*/ 168479 h 281757"/>
                    <a:gd name="connsiteX1791" fmla="*/ 72678 w 383879"/>
                    <a:gd name="connsiteY1791" fmla="*/ 168328 h 281757"/>
                    <a:gd name="connsiteX1792" fmla="*/ 71868 w 383879"/>
                    <a:gd name="connsiteY1792" fmla="*/ 168051 h 281757"/>
                    <a:gd name="connsiteX1793" fmla="*/ 71509 w 383879"/>
                    <a:gd name="connsiteY1793" fmla="*/ 167970 h 281757"/>
                    <a:gd name="connsiteX1794" fmla="*/ 71324 w 383879"/>
                    <a:gd name="connsiteY1794" fmla="*/ 167947 h 281757"/>
                    <a:gd name="connsiteX1795" fmla="*/ 70618 w 383879"/>
                    <a:gd name="connsiteY1795" fmla="*/ 168016 h 281757"/>
                    <a:gd name="connsiteX1796" fmla="*/ 70468 w 383879"/>
                    <a:gd name="connsiteY1796" fmla="*/ 168051 h 281757"/>
                    <a:gd name="connsiteX1797" fmla="*/ 70237 w 383879"/>
                    <a:gd name="connsiteY1797" fmla="*/ 168155 h 281757"/>
                    <a:gd name="connsiteX1798" fmla="*/ 68547 w 383879"/>
                    <a:gd name="connsiteY1798" fmla="*/ 168247 h 281757"/>
                    <a:gd name="connsiteX1799" fmla="*/ 67668 w 383879"/>
                    <a:gd name="connsiteY1799" fmla="*/ 167542 h 281757"/>
                    <a:gd name="connsiteX1800" fmla="*/ 66361 w 383879"/>
                    <a:gd name="connsiteY1800" fmla="*/ 166142 h 281757"/>
                    <a:gd name="connsiteX1801" fmla="*/ 66037 w 383879"/>
                    <a:gd name="connsiteY1801" fmla="*/ 166072 h 281757"/>
                    <a:gd name="connsiteX1802" fmla="*/ 64949 w 383879"/>
                    <a:gd name="connsiteY1802" fmla="*/ 165355 h 281757"/>
                    <a:gd name="connsiteX1803" fmla="*/ 64625 w 383879"/>
                    <a:gd name="connsiteY1803" fmla="*/ 164950 h 281757"/>
                    <a:gd name="connsiteX1804" fmla="*/ 64301 w 383879"/>
                    <a:gd name="connsiteY1804" fmla="*/ 164545 h 281757"/>
                    <a:gd name="connsiteX1805" fmla="*/ 63966 w 383879"/>
                    <a:gd name="connsiteY1805" fmla="*/ 164129 h 281757"/>
                    <a:gd name="connsiteX1806" fmla="*/ 63792 w 383879"/>
                    <a:gd name="connsiteY1806" fmla="*/ 163851 h 281757"/>
                    <a:gd name="connsiteX1807" fmla="*/ 63549 w 383879"/>
                    <a:gd name="connsiteY1807" fmla="*/ 163816 h 281757"/>
                    <a:gd name="connsiteX1808" fmla="*/ 62763 w 383879"/>
                    <a:gd name="connsiteY1808" fmla="*/ 163608 h 281757"/>
                    <a:gd name="connsiteX1809" fmla="*/ 62126 w 383879"/>
                    <a:gd name="connsiteY1809" fmla="*/ 163353 h 281757"/>
                    <a:gd name="connsiteX1810" fmla="*/ 62010 w 383879"/>
                    <a:gd name="connsiteY1810" fmla="*/ 163388 h 281757"/>
                    <a:gd name="connsiteX1811" fmla="*/ 61328 w 383879"/>
                    <a:gd name="connsiteY1811" fmla="*/ 163492 h 281757"/>
                    <a:gd name="connsiteX1812" fmla="*/ 60830 w 383879"/>
                    <a:gd name="connsiteY1812" fmla="*/ 163481 h 281757"/>
                    <a:gd name="connsiteX1813" fmla="*/ 60206 w 383879"/>
                    <a:gd name="connsiteY1813" fmla="*/ 163377 h 281757"/>
                    <a:gd name="connsiteX1814" fmla="*/ 59870 w 383879"/>
                    <a:gd name="connsiteY1814" fmla="*/ 163261 h 281757"/>
                    <a:gd name="connsiteX1815" fmla="*/ 58991 w 383879"/>
                    <a:gd name="connsiteY1815" fmla="*/ 163122 h 281757"/>
                    <a:gd name="connsiteX1816" fmla="*/ 58227 w 383879"/>
                    <a:gd name="connsiteY1816" fmla="*/ 162914 h 281757"/>
                    <a:gd name="connsiteX1817" fmla="*/ 57799 w 383879"/>
                    <a:gd name="connsiteY1817" fmla="*/ 162729 h 281757"/>
                    <a:gd name="connsiteX1818" fmla="*/ 57695 w 383879"/>
                    <a:gd name="connsiteY1818" fmla="*/ 162671 h 281757"/>
                    <a:gd name="connsiteX1819" fmla="*/ 57591 w 383879"/>
                    <a:gd name="connsiteY1819" fmla="*/ 162659 h 281757"/>
                    <a:gd name="connsiteX1820" fmla="*/ 57279 w 383879"/>
                    <a:gd name="connsiteY1820" fmla="*/ 162601 h 281757"/>
                    <a:gd name="connsiteX1821" fmla="*/ 55323 w 383879"/>
                    <a:gd name="connsiteY1821" fmla="*/ 162752 h 281757"/>
                    <a:gd name="connsiteX1822" fmla="*/ 54826 w 383879"/>
                    <a:gd name="connsiteY1822" fmla="*/ 162520 h 281757"/>
                    <a:gd name="connsiteX1823" fmla="*/ 54328 w 383879"/>
                    <a:gd name="connsiteY1823" fmla="*/ 162185 h 281757"/>
                    <a:gd name="connsiteX1824" fmla="*/ 53923 w 383879"/>
                    <a:gd name="connsiteY1824" fmla="*/ 161826 h 281757"/>
                    <a:gd name="connsiteX1825" fmla="*/ 53889 w 383879"/>
                    <a:gd name="connsiteY1825" fmla="*/ 161768 h 281757"/>
                    <a:gd name="connsiteX1826" fmla="*/ 52570 w 383879"/>
                    <a:gd name="connsiteY1826" fmla="*/ 161572 h 281757"/>
                    <a:gd name="connsiteX1827" fmla="*/ 52280 w 383879"/>
                    <a:gd name="connsiteY1827" fmla="*/ 161410 h 281757"/>
                    <a:gd name="connsiteX1828" fmla="*/ 50834 w 383879"/>
                    <a:gd name="connsiteY1828" fmla="*/ 160750 h 281757"/>
                    <a:gd name="connsiteX1829" fmla="*/ 50626 w 383879"/>
                    <a:gd name="connsiteY1829" fmla="*/ 160507 h 281757"/>
                    <a:gd name="connsiteX1830" fmla="*/ 50510 w 383879"/>
                    <a:gd name="connsiteY1830" fmla="*/ 160484 h 281757"/>
                    <a:gd name="connsiteX1831" fmla="*/ 49712 w 383879"/>
                    <a:gd name="connsiteY1831" fmla="*/ 159998 h 281757"/>
                    <a:gd name="connsiteX1832" fmla="*/ 49319 w 383879"/>
                    <a:gd name="connsiteY1832" fmla="*/ 159628 h 281757"/>
                    <a:gd name="connsiteX1833" fmla="*/ 48752 w 383879"/>
                    <a:gd name="connsiteY1833" fmla="*/ 158587 h 281757"/>
                    <a:gd name="connsiteX1834" fmla="*/ 48694 w 383879"/>
                    <a:gd name="connsiteY1834" fmla="*/ 158298 h 281757"/>
                    <a:gd name="connsiteX1835" fmla="*/ 48613 w 383879"/>
                    <a:gd name="connsiteY1835" fmla="*/ 158124 h 281757"/>
                    <a:gd name="connsiteX1836" fmla="*/ 48601 w 383879"/>
                    <a:gd name="connsiteY1836" fmla="*/ 158112 h 281757"/>
                    <a:gd name="connsiteX1837" fmla="*/ 48358 w 383879"/>
                    <a:gd name="connsiteY1837" fmla="*/ 158124 h 281757"/>
                    <a:gd name="connsiteX1838" fmla="*/ 47190 w 383879"/>
                    <a:gd name="connsiteY1838" fmla="*/ 157846 h 281757"/>
                    <a:gd name="connsiteX1839" fmla="*/ 46750 w 383879"/>
                    <a:gd name="connsiteY1839" fmla="*/ 157580 h 281757"/>
                    <a:gd name="connsiteX1840" fmla="*/ 46137 w 383879"/>
                    <a:gd name="connsiteY1840" fmla="*/ 157117 h 281757"/>
                    <a:gd name="connsiteX1841" fmla="*/ 45547 w 383879"/>
                    <a:gd name="connsiteY1841" fmla="*/ 156400 h 281757"/>
                    <a:gd name="connsiteX1842" fmla="*/ 45489 w 383879"/>
                    <a:gd name="connsiteY1842" fmla="*/ 156296 h 281757"/>
                    <a:gd name="connsiteX1843" fmla="*/ 44725 w 383879"/>
                    <a:gd name="connsiteY1843" fmla="*/ 155798 h 281757"/>
                    <a:gd name="connsiteX1844" fmla="*/ 44239 w 383879"/>
                    <a:gd name="connsiteY1844" fmla="*/ 155382 h 281757"/>
                    <a:gd name="connsiteX1845" fmla="*/ 44066 w 383879"/>
                    <a:gd name="connsiteY1845" fmla="*/ 155266 h 281757"/>
                    <a:gd name="connsiteX1846" fmla="*/ 43742 w 383879"/>
                    <a:gd name="connsiteY1846" fmla="*/ 155127 h 281757"/>
                    <a:gd name="connsiteX1847" fmla="*/ 43071 w 383879"/>
                    <a:gd name="connsiteY1847" fmla="*/ 154688 h 281757"/>
                    <a:gd name="connsiteX1848" fmla="*/ 42735 w 383879"/>
                    <a:gd name="connsiteY1848" fmla="*/ 154341 h 281757"/>
                    <a:gd name="connsiteX1849" fmla="*/ 42573 w 383879"/>
                    <a:gd name="connsiteY1849" fmla="*/ 154156 h 281757"/>
                    <a:gd name="connsiteX1850" fmla="*/ 42562 w 383879"/>
                    <a:gd name="connsiteY1850" fmla="*/ 154237 h 281757"/>
                    <a:gd name="connsiteX1851" fmla="*/ 42446 w 383879"/>
                    <a:gd name="connsiteY1851" fmla="*/ 154734 h 281757"/>
                    <a:gd name="connsiteX1852" fmla="*/ 42342 w 383879"/>
                    <a:gd name="connsiteY1852" fmla="*/ 155255 h 281757"/>
                    <a:gd name="connsiteX1853" fmla="*/ 41914 w 383879"/>
                    <a:gd name="connsiteY1853" fmla="*/ 156122 h 281757"/>
                    <a:gd name="connsiteX1854" fmla="*/ 41578 w 383879"/>
                    <a:gd name="connsiteY1854" fmla="*/ 156516 h 281757"/>
                    <a:gd name="connsiteX1855" fmla="*/ 41243 w 383879"/>
                    <a:gd name="connsiteY1855" fmla="*/ 156840 h 281757"/>
                    <a:gd name="connsiteX1856" fmla="*/ 40815 w 383879"/>
                    <a:gd name="connsiteY1856" fmla="*/ 157152 h 281757"/>
                    <a:gd name="connsiteX1857" fmla="*/ 40202 w 383879"/>
                    <a:gd name="connsiteY1857" fmla="*/ 157476 h 281757"/>
                    <a:gd name="connsiteX1858" fmla="*/ 39808 w 383879"/>
                    <a:gd name="connsiteY1858" fmla="*/ 157592 h 281757"/>
                    <a:gd name="connsiteX1859" fmla="*/ 39496 w 383879"/>
                    <a:gd name="connsiteY1859" fmla="*/ 157731 h 281757"/>
                    <a:gd name="connsiteX1860" fmla="*/ 39311 w 383879"/>
                    <a:gd name="connsiteY1860" fmla="*/ 157835 h 281757"/>
                    <a:gd name="connsiteX1861" fmla="*/ 39207 w 383879"/>
                    <a:gd name="connsiteY1861" fmla="*/ 157927 h 281757"/>
                    <a:gd name="connsiteX1862" fmla="*/ 39010 w 383879"/>
                    <a:gd name="connsiteY1862" fmla="*/ 158170 h 281757"/>
                    <a:gd name="connsiteX1863" fmla="*/ 38744 w 383879"/>
                    <a:gd name="connsiteY1863" fmla="*/ 158540 h 281757"/>
                    <a:gd name="connsiteX1864" fmla="*/ 38339 w 383879"/>
                    <a:gd name="connsiteY1864" fmla="*/ 159038 h 281757"/>
                    <a:gd name="connsiteX1865" fmla="*/ 38258 w 383879"/>
                    <a:gd name="connsiteY1865" fmla="*/ 159131 h 281757"/>
                    <a:gd name="connsiteX1866" fmla="*/ 38235 w 383879"/>
                    <a:gd name="connsiteY1866" fmla="*/ 159281 h 281757"/>
                    <a:gd name="connsiteX1867" fmla="*/ 37957 w 383879"/>
                    <a:gd name="connsiteY1867" fmla="*/ 159871 h 281757"/>
                    <a:gd name="connsiteX1868" fmla="*/ 37668 w 383879"/>
                    <a:gd name="connsiteY1868" fmla="*/ 160311 h 281757"/>
                    <a:gd name="connsiteX1869" fmla="*/ 37356 w 383879"/>
                    <a:gd name="connsiteY1869" fmla="*/ 160658 h 281757"/>
                    <a:gd name="connsiteX1870" fmla="*/ 36962 w 383879"/>
                    <a:gd name="connsiteY1870" fmla="*/ 161016 h 281757"/>
                    <a:gd name="connsiteX1871" fmla="*/ 36569 w 383879"/>
                    <a:gd name="connsiteY1871" fmla="*/ 161294 h 281757"/>
                    <a:gd name="connsiteX1872" fmla="*/ 36118 w 383879"/>
                    <a:gd name="connsiteY1872" fmla="*/ 161537 h 281757"/>
                    <a:gd name="connsiteX1873" fmla="*/ 35585 w 383879"/>
                    <a:gd name="connsiteY1873" fmla="*/ 161745 h 281757"/>
                    <a:gd name="connsiteX1874" fmla="*/ 34961 w 383879"/>
                    <a:gd name="connsiteY1874" fmla="*/ 161884 h 281757"/>
                    <a:gd name="connsiteX1875" fmla="*/ 34903 w 383879"/>
                    <a:gd name="connsiteY1875" fmla="*/ 161919 h 281757"/>
                    <a:gd name="connsiteX1876" fmla="*/ 34336 w 383879"/>
                    <a:gd name="connsiteY1876" fmla="*/ 162289 h 281757"/>
                    <a:gd name="connsiteX1877" fmla="*/ 33966 w 383879"/>
                    <a:gd name="connsiteY1877" fmla="*/ 162474 h 281757"/>
                    <a:gd name="connsiteX1878" fmla="*/ 33468 w 383879"/>
                    <a:gd name="connsiteY1878" fmla="*/ 162659 h 281757"/>
                    <a:gd name="connsiteX1879" fmla="*/ 32543 w 383879"/>
                    <a:gd name="connsiteY1879" fmla="*/ 162798 h 281757"/>
                    <a:gd name="connsiteX1880" fmla="*/ 32114 w 383879"/>
                    <a:gd name="connsiteY1880" fmla="*/ 162763 h 281757"/>
                    <a:gd name="connsiteX1881" fmla="*/ 31339 w 383879"/>
                    <a:gd name="connsiteY1881" fmla="*/ 162520 h 281757"/>
                    <a:gd name="connsiteX1882" fmla="*/ 30842 w 383879"/>
                    <a:gd name="connsiteY1882" fmla="*/ 162544 h 281757"/>
                    <a:gd name="connsiteX1883" fmla="*/ 30310 w 383879"/>
                    <a:gd name="connsiteY1883" fmla="*/ 162509 h 281757"/>
                    <a:gd name="connsiteX1884" fmla="*/ 29766 w 383879"/>
                    <a:gd name="connsiteY1884" fmla="*/ 162393 h 281757"/>
                    <a:gd name="connsiteX1885" fmla="*/ 29268 w 383879"/>
                    <a:gd name="connsiteY1885" fmla="*/ 162220 h 281757"/>
                    <a:gd name="connsiteX1886" fmla="*/ 28759 w 383879"/>
                    <a:gd name="connsiteY1886" fmla="*/ 161965 h 281757"/>
                    <a:gd name="connsiteX1887" fmla="*/ 28597 w 383879"/>
                    <a:gd name="connsiteY1887" fmla="*/ 161907 h 281757"/>
                    <a:gd name="connsiteX1888" fmla="*/ 28250 w 383879"/>
                    <a:gd name="connsiteY1888" fmla="*/ 161884 h 281757"/>
                    <a:gd name="connsiteX1889" fmla="*/ 27382 w 383879"/>
                    <a:gd name="connsiteY1889" fmla="*/ 161768 h 281757"/>
                    <a:gd name="connsiteX1890" fmla="*/ 26711 w 383879"/>
                    <a:gd name="connsiteY1890" fmla="*/ 162081 h 281757"/>
                    <a:gd name="connsiteX1891" fmla="*/ 25416 w 383879"/>
                    <a:gd name="connsiteY1891" fmla="*/ 162497 h 281757"/>
                    <a:gd name="connsiteX1892" fmla="*/ 24317 w 383879"/>
                    <a:gd name="connsiteY1892" fmla="*/ 162486 h 281757"/>
                    <a:gd name="connsiteX1893" fmla="*/ 23796 w 383879"/>
                    <a:gd name="connsiteY1893" fmla="*/ 162335 h 281757"/>
                    <a:gd name="connsiteX1894" fmla="*/ 23055 w 383879"/>
                    <a:gd name="connsiteY1894" fmla="*/ 162011 h 281757"/>
                    <a:gd name="connsiteX1895" fmla="*/ 22315 w 383879"/>
                    <a:gd name="connsiteY1895" fmla="*/ 161444 h 281757"/>
                    <a:gd name="connsiteX1896" fmla="*/ 22118 w 383879"/>
                    <a:gd name="connsiteY1896" fmla="*/ 161178 h 281757"/>
                    <a:gd name="connsiteX1897" fmla="*/ 21494 w 383879"/>
                    <a:gd name="connsiteY1897" fmla="*/ 160970 h 281757"/>
                    <a:gd name="connsiteX1898" fmla="*/ 21355 w 383879"/>
                    <a:gd name="connsiteY1898" fmla="*/ 160901 h 281757"/>
                    <a:gd name="connsiteX1899" fmla="*/ 21146 w 383879"/>
                    <a:gd name="connsiteY1899" fmla="*/ 160982 h 281757"/>
                    <a:gd name="connsiteX1900" fmla="*/ 20707 w 383879"/>
                    <a:gd name="connsiteY1900" fmla="*/ 161167 h 281757"/>
                    <a:gd name="connsiteX1901" fmla="*/ 20209 w 383879"/>
                    <a:gd name="connsiteY1901" fmla="*/ 161363 h 281757"/>
                    <a:gd name="connsiteX1902" fmla="*/ 19770 w 383879"/>
                    <a:gd name="connsiteY1902" fmla="*/ 161502 h 281757"/>
                    <a:gd name="connsiteX1903" fmla="*/ 19249 w 383879"/>
                    <a:gd name="connsiteY1903" fmla="*/ 161583 h 281757"/>
                    <a:gd name="connsiteX1904" fmla="*/ 17953 w 383879"/>
                    <a:gd name="connsiteY1904" fmla="*/ 161375 h 281757"/>
                    <a:gd name="connsiteX1905" fmla="*/ 17490 w 383879"/>
                    <a:gd name="connsiteY1905" fmla="*/ 161120 h 281757"/>
                    <a:gd name="connsiteX1906" fmla="*/ 16750 w 383879"/>
                    <a:gd name="connsiteY1906" fmla="*/ 160426 h 281757"/>
                    <a:gd name="connsiteX1907" fmla="*/ 16727 w 383879"/>
                    <a:gd name="connsiteY1907" fmla="*/ 160368 h 281757"/>
                    <a:gd name="connsiteX1908" fmla="*/ 16669 w 383879"/>
                    <a:gd name="connsiteY1908" fmla="*/ 160334 h 281757"/>
                    <a:gd name="connsiteX1909" fmla="*/ 16009 w 383879"/>
                    <a:gd name="connsiteY1909" fmla="*/ 159813 h 281757"/>
                    <a:gd name="connsiteX1910" fmla="*/ 15466 w 383879"/>
                    <a:gd name="connsiteY1910" fmla="*/ 159107 h 281757"/>
                    <a:gd name="connsiteX1911" fmla="*/ 15269 w 383879"/>
                    <a:gd name="connsiteY1911" fmla="*/ 158645 h 281757"/>
                    <a:gd name="connsiteX1912" fmla="*/ 15061 w 383879"/>
                    <a:gd name="connsiteY1912" fmla="*/ 157950 h 281757"/>
                    <a:gd name="connsiteX1913" fmla="*/ 14991 w 383879"/>
                    <a:gd name="connsiteY1913" fmla="*/ 157754 h 281757"/>
                    <a:gd name="connsiteX1914" fmla="*/ 14957 w 383879"/>
                    <a:gd name="connsiteY1914" fmla="*/ 157696 h 281757"/>
                    <a:gd name="connsiteX1915" fmla="*/ 14714 w 383879"/>
                    <a:gd name="connsiteY1915" fmla="*/ 157464 h 281757"/>
                    <a:gd name="connsiteX1916" fmla="*/ 14355 w 383879"/>
                    <a:gd name="connsiteY1916" fmla="*/ 157129 h 281757"/>
                    <a:gd name="connsiteX1917" fmla="*/ 13904 w 383879"/>
                    <a:gd name="connsiteY1917" fmla="*/ 156539 h 281757"/>
                    <a:gd name="connsiteX1918" fmla="*/ 13765 w 383879"/>
                    <a:gd name="connsiteY1918" fmla="*/ 156261 h 281757"/>
                    <a:gd name="connsiteX1919" fmla="*/ 13591 w 383879"/>
                    <a:gd name="connsiteY1919" fmla="*/ 156065 h 281757"/>
                    <a:gd name="connsiteX1920" fmla="*/ 13256 w 383879"/>
                    <a:gd name="connsiteY1920" fmla="*/ 155671 h 281757"/>
                    <a:gd name="connsiteX1921" fmla="*/ 12816 w 383879"/>
                    <a:gd name="connsiteY1921" fmla="*/ 154850 h 281757"/>
                    <a:gd name="connsiteX1922" fmla="*/ 12677 w 383879"/>
                    <a:gd name="connsiteY1922" fmla="*/ 154341 h 281757"/>
                    <a:gd name="connsiteX1923" fmla="*/ 12411 w 383879"/>
                    <a:gd name="connsiteY1923" fmla="*/ 152536 h 281757"/>
                    <a:gd name="connsiteX1924" fmla="*/ 12596 w 383879"/>
                    <a:gd name="connsiteY1924" fmla="*/ 151333 h 281757"/>
                    <a:gd name="connsiteX1925" fmla="*/ 12805 w 383879"/>
                    <a:gd name="connsiteY1925" fmla="*/ 150916 h 281757"/>
                    <a:gd name="connsiteX1926" fmla="*/ 12955 w 383879"/>
                    <a:gd name="connsiteY1926" fmla="*/ 150708 h 281757"/>
                    <a:gd name="connsiteX1927" fmla="*/ 12863 w 383879"/>
                    <a:gd name="connsiteY1927" fmla="*/ 150187 h 281757"/>
                    <a:gd name="connsiteX1928" fmla="*/ 12863 w 383879"/>
                    <a:gd name="connsiteY1928" fmla="*/ 149597 h 281757"/>
                    <a:gd name="connsiteX1929" fmla="*/ 12932 w 383879"/>
                    <a:gd name="connsiteY1929" fmla="*/ 149065 h 281757"/>
                    <a:gd name="connsiteX1930" fmla="*/ 13036 w 383879"/>
                    <a:gd name="connsiteY1930" fmla="*/ 148625 h 281757"/>
                    <a:gd name="connsiteX1931" fmla="*/ 13221 w 383879"/>
                    <a:gd name="connsiteY1931" fmla="*/ 148128 h 281757"/>
                    <a:gd name="connsiteX1932" fmla="*/ 13510 w 383879"/>
                    <a:gd name="connsiteY1932" fmla="*/ 147596 h 281757"/>
                    <a:gd name="connsiteX1933" fmla="*/ 13834 w 383879"/>
                    <a:gd name="connsiteY1933" fmla="*/ 147179 h 281757"/>
                    <a:gd name="connsiteX1934" fmla="*/ 14297 w 383879"/>
                    <a:gd name="connsiteY1934" fmla="*/ 146751 h 281757"/>
                    <a:gd name="connsiteX1935" fmla="*/ 14725 w 383879"/>
                    <a:gd name="connsiteY1935" fmla="*/ 146462 h 281757"/>
                    <a:gd name="connsiteX1936" fmla="*/ 15119 w 383879"/>
                    <a:gd name="connsiteY1936" fmla="*/ 146265 h 281757"/>
                    <a:gd name="connsiteX1937" fmla="*/ 14725 w 383879"/>
                    <a:gd name="connsiteY1937" fmla="*/ 145872 h 281757"/>
                    <a:gd name="connsiteX1938" fmla="*/ 14633 w 383879"/>
                    <a:gd name="connsiteY1938" fmla="*/ 145849 h 281757"/>
                    <a:gd name="connsiteX1939" fmla="*/ 13777 w 383879"/>
                    <a:gd name="connsiteY1939" fmla="*/ 145386 h 281757"/>
                    <a:gd name="connsiteX1940" fmla="*/ 13140 w 383879"/>
                    <a:gd name="connsiteY1940" fmla="*/ 144749 h 281757"/>
                    <a:gd name="connsiteX1941" fmla="*/ 12504 w 383879"/>
                    <a:gd name="connsiteY1941" fmla="*/ 143801 h 281757"/>
                    <a:gd name="connsiteX1942" fmla="*/ 12226 w 383879"/>
                    <a:gd name="connsiteY1942" fmla="*/ 142262 h 281757"/>
                    <a:gd name="connsiteX1943" fmla="*/ 11694 w 383879"/>
                    <a:gd name="connsiteY1943" fmla="*/ 140411 h 281757"/>
                    <a:gd name="connsiteX1944" fmla="*/ 11729 w 383879"/>
                    <a:gd name="connsiteY1944" fmla="*/ 140237 h 281757"/>
                    <a:gd name="connsiteX1945" fmla="*/ 11578 w 383879"/>
                    <a:gd name="connsiteY1945" fmla="*/ 140214 h 281757"/>
                    <a:gd name="connsiteX1946" fmla="*/ 11139 w 383879"/>
                    <a:gd name="connsiteY1946" fmla="*/ 140133 h 281757"/>
                    <a:gd name="connsiteX1947" fmla="*/ 9889 w 383879"/>
                    <a:gd name="connsiteY1947" fmla="*/ 139346 h 281757"/>
                    <a:gd name="connsiteX1948" fmla="*/ 9635 w 383879"/>
                    <a:gd name="connsiteY1948" fmla="*/ 139265 h 281757"/>
                    <a:gd name="connsiteX1949" fmla="*/ 9345 w 383879"/>
                    <a:gd name="connsiteY1949" fmla="*/ 139150 h 281757"/>
                    <a:gd name="connsiteX1950" fmla="*/ 9021 w 383879"/>
                    <a:gd name="connsiteY1950" fmla="*/ 139080 h 281757"/>
                    <a:gd name="connsiteX1951" fmla="*/ 7402 w 383879"/>
                    <a:gd name="connsiteY1951" fmla="*/ 136905 h 281757"/>
                    <a:gd name="connsiteX1952" fmla="*/ 7436 w 383879"/>
                    <a:gd name="connsiteY1952" fmla="*/ 136454 h 281757"/>
                    <a:gd name="connsiteX1953" fmla="*/ 7517 w 383879"/>
                    <a:gd name="connsiteY1953" fmla="*/ 136049 h 281757"/>
                    <a:gd name="connsiteX1954" fmla="*/ 7841 w 383879"/>
                    <a:gd name="connsiteY1954" fmla="*/ 135100 h 281757"/>
                    <a:gd name="connsiteX1955" fmla="*/ 7587 w 383879"/>
                    <a:gd name="connsiteY1955" fmla="*/ 134661 h 281757"/>
                    <a:gd name="connsiteX1956" fmla="*/ 7136 w 383879"/>
                    <a:gd name="connsiteY1956" fmla="*/ 133654 h 281757"/>
                    <a:gd name="connsiteX1957" fmla="*/ 6904 w 383879"/>
                    <a:gd name="connsiteY1957" fmla="*/ 133261 h 281757"/>
                    <a:gd name="connsiteX1958" fmla="*/ 6708 w 383879"/>
                    <a:gd name="connsiteY1958" fmla="*/ 132810 h 281757"/>
                    <a:gd name="connsiteX1959" fmla="*/ 6557 w 383879"/>
                    <a:gd name="connsiteY1959" fmla="*/ 132289 h 281757"/>
                    <a:gd name="connsiteX1960" fmla="*/ 6418 w 383879"/>
                    <a:gd name="connsiteY1960" fmla="*/ 131629 h 281757"/>
                    <a:gd name="connsiteX1961" fmla="*/ 6384 w 383879"/>
                    <a:gd name="connsiteY1961" fmla="*/ 131236 h 281757"/>
                    <a:gd name="connsiteX1962" fmla="*/ 5851 w 383879"/>
                    <a:gd name="connsiteY1962" fmla="*/ 130091 h 281757"/>
                    <a:gd name="connsiteX1963" fmla="*/ 5840 w 383879"/>
                    <a:gd name="connsiteY1963" fmla="*/ 130056 h 281757"/>
                    <a:gd name="connsiteX1964" fmla="*/ 5470 w 383879"/>
                    <a:gd name="connsiteY1964" fmla="*/ 129732 h 281757"/>
                    <a:gd name="connsiteX1965" fmla="*/ 5111 w 383879"/>
                    <a:gd name="connsiteY1965" fmla="*/ 129339 h 281757"/>
                    <a:gd name="connsiteX1966" fmla="*/ 4856 w 383879"/>
                    <a:gd name="connsiteY1966" fmla="*/ 129015 h 281757"/>
                    <a:gd name="connsiteX1967" fmla="*/ 4613 w 383879"/>
                    <a:gd name="connsiteY1967" fmla="*/ 128610 h 281757"/>
                    <a:gd name="connsiteX1968" fmla="*/ 4359 w 383879"/>
                    <a:gd name="connsiteY1968" fmla="*/ 128263 h 281757"/>
                    <a:gd name="connsiteX1969" fmla="*/ 4046 w 383879"/>
                    <a:gd name="connsiteY1969" fmla="*/ 127835 h 281757"/>
                    <a:gd name="connsiteX1970" fmla="*/ 3734 w 383879"/>
                    <a:gd name="connsiteY1970" fmla="*/ 127302 h 281757"/>
                    <a:gd name="connsiteX1971" fmla="*/ 3503 w 383879"/>
                    <a:gd name="connsiteY1971" fmla="*/ 127025 h 281757"/>
                    <a:gd name="connsiteX1972" fmla="*/ 3098 w 383879"/>
                    <a:gd name="connsiteY1972" fmla="*/ 126446 h 281757"/>
                    <a:gd name="connsiteX1973" fmla="*/ 2832 w 383879"/>
                    <a:gd name="connsiteY1973" fmla="*/ 125845 h 281757"/>
                    <a:gd name="connsiteX1974" fmla="*/ 2681 w 383879"/>
                    <a:gd name="connsiteY1974" fmla="*/ 125324 h 281757"/>
                    <a:gd name="connsiteX1975" fmla="*/ 2843 w 383879"/>
                    <a:gd name="connsiteY1975" fmla="*/ 123889 h 281757"/>
                    <a:gd name="connsiteX1976" fmla="*/ 2820 w 383879"/>
                    <a:gd name="connsiteY1976" fmla="*/ 122767 h 281757"/>
                    <a:gd name="connsiteX1977" fmla="*/ 2936 w 383879"/>
                    <a:gd name="connsiteY1977" fmla="*/ 122084 h 281757"/>
                    <a:gd name="connsiteX1978" fmla="*/ 2427 w 383879"/>
                    <a:gd name="connsiteY1978" fmla="*/ 121680 h 281757"/>
                    <a:gd name="connsiteX1979" fmla="*/ 1929 w 383879"/>
                    <a:gd name="connsiteY1979" fmla="*/ 121217 h 281757"/>
                    <a:gd name="connsiteX1980" fmla="*/ 1571 w 383879"/>
                    <a:gd name="connsiteY1980" fmla="*/ 120881 h 281757"/>
                    <a:gd name="connsiteX1981" fmla="*/ 1177 w 383879"/>
                    <a:gd name="connsiteY1981" fmla="*/ 120546 h 281757"/>
                    <a:gd name="connsiteX1982" fmla="*/ 576 w 383879"/>
                    <a:gd name="connsiteY1982" fmla="*/ 119597 h 281757"/>
                    <a:gd name="connsiteX1983" fmla="*/ 309 w 383879"/>
                    <a:gd name="connsiteY1983" fmla="*/ 118671 h 281757"/>
                    <a:gd name="connsiteX1984" fmla="*/ 148 w 383879"/>
                    <a:gd name="connsiteY1984" fmla="*/ 118266 h 281757"/>
                    <a:gd name="connsiteX1985" fmla="*/ 148 w 383879"/>
                    <a:gd name="connsiteY1985" fmla="*/ 116751 h 281757"/>
                    <a:gd name="connsiteX1986" fmla="*/ 471 w 383879"/>
                    <a:gd name="connsiteY1986" fmla="*/ 115999 h 281757"/>
                    <a:gd name="connsiteX1987" fmla="*/ 1304 w 383879"/>
                    <a:gd name="connsiteY1987" fmla="*/ 114622 h 281757"/>
                    <a:gd name="connsiteX1988" fmla="*/ 4926 w 383879"/>
                    <a:gd name="connsiteY1988" fmla="*/ 108733 h 281757"/>
                    <a:gd name="connsiteX1989" fmla="*/ 1339 w 383879"/>
                    <a:gd name="connsiteY1989" fmla="*/ 96469 h 281757"/>
                    <a:gd name="connsiteX1990" fmla="*/ 1270 w 383879"/>
                    <a:gd name="connsiteY1990" fmla="*/ 95706 h 281757"/>
                    <a:gd name="connsiteX1991" fmla="*/ 1328 w 383879"/>
                    <a:gd name="connsiteY1991" fmla="*/ 95197 h 281757"/>
                    <a:gd name="connsiteX1992" fmla="*/ 1420 w 383879"/>
                    <a:gd name="connsiteY1992" fmla="*/ 94745 h 281757"/>
                    <a:gd name="connsiteX1993" fmla="*/ 9531 w 383879"/>
                    <a:gd name="connsiteY1993" fmla="*/ 71039 h 281757"/>
                    <a:gd name="connsiteX1994" fmla="*/ 9566 w 383879"/>
                    <a:gd name="connsiteY1994" fmla="*/ 70796 h 281757"/>
                    <a:gd name="connsiteX1995" fmla="*/ 9797 w 383879"/>
                    <a:gd name="connsiteY1995" fmla="*/ 66076 h 281757"/>
                    <a:gd name="connsiteX1996" fmla="*/ 9878 w 383879"/>
                    <a:gd name="connsiteY1996" fmla="*/ 65416 h 281757"/>
                    <a:gd name="connsiteX1997" fmla="*/ 11127 w 383879"/>
                    <a:gd name="connsiteY1997" fmla="*/ 63819 h 281757"/>
                    <a:gd name="connsiteX1998" fmla="*/ 11313 w 383879"/>
                    <a:gd name="connsiteY1998" fmla="*/ 61853 h 281757"/>
                    <a:gd name="connsiteX1999" fmla="*/ 11556 w 383879"/>
                    <a:gd name="connsiteY1999" fmla="*/ 61506 h 281757"/>
                    <a:gd name="connsiteX2000" fmla="*/ 12227 w 383879"/>
                    <a:gd name="connsiteY2000" fmla="*/ 60904 h 281757"/>
                    <a:gd name="connsiteX2001" fmla="*/ 12689 w 383879"/>
                    <a:gd name="connsiteY2001" fmla="*/ 60649 h 281757"/>
                    <a:gd name="connsiteX2002" fmla="*/ 13372 w 383879"/>
                    <a:gd name="connsiteY2002" fmla="*/ 60337 h 281757"/>
                    <a:gd name="connsiteX2003" fmla="*/ 14645 w 383879"/>
                    <a:gd name="connsiteY2003" fmla="*/ 59944 h 281757"/>
                    <a:gd name="connsiteX2004" fmla="*/ 15489 w 383879"/>
                    <a:gd name="connsiteY2004" fmla="*/ 59840 h 281757"/>
                    <a:gd name="connsiteX2005" fmla="*/ 16438 w 383879"/>
                    <a:gd name="connsiteY2005" fmla="*/ 59978 h 281757"/>
                    <a:gd name="connsiteX2006" fmla="*/ 16704 w 383879"/>
                    <a:gd name="connsiteY2006" fmla="*/ 59828 h 281757"/>
                    <a:gd name="connsiteX2007" fmla="*/ 17364 w 383879"/>
                    <a:gd name="connsiteY2007" fmla="*/ 59562 h 281757"/>
                    <a:gd name="connsiteX2008" fmla="*/ 18139 w 383879"/>
                    <a:gd name="connsiteY2008" fmla="*/ 59330 h 281757"/>
                    <a:gd name="connsiteX2009" fmla="*/ 18289 w 383879"/>
                    <a:gd name="connsiteY2009" fmla="*/ 59307 h 281757"/>
                    <a:gd name="connsiteX2010" fmla="*/ 19515 w 383879"/>
                    <a:gd name="connsiteY2010" fmla="*/ 57919 h 281757"/>
                    <a:gd name="connsiteX2011" fmla="*/ 19967 w 383879"/>
                    <a:gd name="connsiteY2011" fmla="*/ 57757 h 281757"/>
                    <a:gd name="connsiteX2012" fmla="*/ 20429 w 383879"/>
                    <a:gd name="connsiteY2012" fmla="*/ 57641 h 281757"/>
                    <a:gd name="connsiteX2013" fmla="*/ 20950 w 383879"/>
                    <a:gd name="connsiteY2013" fmla="*/ 57572 h 281757"/>
                    <a:gd name="connsiteX2014" fmla="*/ 21772 w 383879"/>
                    <a:gd name="connsiteY2014" fmla="*/ 57572 h 281757"/>
                    <a:gd name="connsiteX2015" fmla="*/ 22605 w 383879"/>
                    <a:gd name="connsiteY2015" fmla="*/ 57676 h 281757"/>
                    <a:gd name="connsiteX2016" fmla="*/ 23727 w 383879"/>
                    <a:gd name="connsiteY2016" fmla="*/ 57907 h 281757"/>
                    <a:gd name="connsiteX2017" fmla="*/ 24976 w 383879"/>
                    <a:gd name="connsiteY2017" fmla="*/ 58220 h 281757"/>
                    <a:gd name="connsiteX2018" fmla="*/ 25462 w 383879"/>
                    <a:gd name="connsiteY2018" fmla="*/ 58370 h 281757"/>
                    <a:gd name="connsiteX2019" fmla="*/ 25902 w 383879"/>
                    <a:gd name="connsiteY2019" fmla="*/ 58509 h 281757"/>
                    <a:gd name="connsiteX2020" fmla="*/ 26353 w 383879"/>
                    <a:gd name="connsiteY2020" fmla="*/ 58613 h 281757"/>
                    <a:gd name="connsiteX2021" fmla="*/ 26839 w 383879"/>
                    <a:gd name="connsiteY2021" fmla="*/ 58717 h 281757"/>
                    <a:gd name="connsiteX2022" fmla="*/ 27163 w 383879"/>
                    <a:gd name="connsiteY2022" fmla="*/ 58787 h 281757"/>
                    <a:gd name="connsiteX2023" fmla="*/ 27441 w 383879"/>
                    <a:gd name="connsiteY2023" fmla="*/ 58613 h 281757"/>
                    <a:gd name="connsiteX2024" fmla="*/ 28586 w 383879"/>
                    <a:gd name="connsiteY2024" fmla="*/ 58046 h 281757"/>
                    <a:gd name="connsiteX2025" fmla="*/ 29222 w 383879"/>
                    <a:gd name="connsiteY2025" fmla="*/ 57803 h 281757"/>
                    <a:gd name="connsiteX2026" fmla="*/ 29708 w 383879"/>
                    <a:gd name="connsiteY2026" fmla="*/ 57688 h 281757"/>
                    <a:gd name="connsiteX2027" fmla="*/ 30171 w 383879"/>
                    <a:gd name="connsiteY2027" fmla="*/ 57630 h 281757"/>
                    <a:gd name="connsiteX2028" fmla="*/ 30541 w 383879"/>
                    <a:gd name="connsiteY2028" fmla="*/ 57572 h 281757"/>
                    <a:gd name="connsiteX2029" fmla="*/ 30703 w 383879"/>
                    <a:gd name="connsiteY2029" fmla="*/ 57514 h 281757"/>
                    <a:gd name="connsiteX2030" fmla="*/ 30738 w 383879"/>
                    <a:gd name="connsiteY2030" fmla="*/ 57502 h 281757"/>
                    <a:gd name="connsiteX2031" fmla="*/ 30981 w 383879"/>
                    <a:gd name="connsiteY2031" fmla="*/ 57271 h 281757"/>
                    <a:gd name="connsiteX2032" fmla="*/ 31826 w 383879"/>
                    <a:gd name="connsiteY2032" fmla="*/ 56820 h 281757"/>
                    <a:gd name="connsiteX2033" fmla="*/ 32335 w 383879"/>
                    <a:gd name="connsiteY2033" fmla="*/ 56681 h 281757"/>
                    <a:gd name="connsiteX2034" fmla="*/ 32994 w 383879"/>
                    <a:gd name="connsiteY2034" fmla="*/ 56542 h 281757"/>
                    <a:gd name="connsiteX2035" fmla="*/ 33700 w 383879"/>
                    <a:gd name="connsiteY2035" fmla="*/ 56461 h 281757"/>
                    <a:gd name="connsiteX2036" fmla="*/ 34452 w 383879"/>
                    <a:gd name="connsiteY2036" fmla="*/ 56450 h 281757"/>
                    <a:gd name="connsiteX2037" fmla="*/ 35192 w 383879"/>
                    <a:gd name="connsiteY2037" fmla="*/ 56519 h 281757"/>
                    <a:gd name="connsiteX2038" fmla="*/ 35817 w 383879"/>
                    <a:gd name="connsiteY2038" fmla="*/ 56669 h 281757"/>
                    <a:gd name="connsiteX2039" fmla="*/ 36072 w 383879"/>
                    <a:gd name="connsiteY2039" fmla="*/ 56681 h 281757"/>
                    <a:gd name="connsiteX2040" fmla="*/ 36349 w 383879"/>
                    <a:gd name="connsiteY2040" fmla="*/ 56669 h 281757"/>
                    <a:gd name="connsiteX2041" fmla="*/ 36801 w 383879"/>
                    <a:gd name="connsiteY2041" fmla="*/ 56600 h 281757"/>
                    <a:gd name="connsiteX2042" fmla="*/ 37414 w 383879"/>
                    <a:gd name="connsiteY2042" fmla="*/ 56600 h 281757"/>
                    <a:gd name="connsiteX2043" fmla="*/ 37923 w 383879"/>
                    <a:gd name="connsiteY2043" fmla="*/ 56693 h 281757"/>
                    <a:gd name="connsiteX2044" fmla="*/ 38432 w 383879"/>
                    <a:gd name="connsiteY2044" fmla="*/ 56774 h 281757"/>
                    <a:gd name="connsiteX2045" fmla="*/ 38837 w 383879"/>
                    <a:gd name="connsiteY2045" fmla="*/ 56808 h 281757"/>
                    <a:gd name="connsiteX2046" fmla="*/ 39265 w 383879"/>
                    <a:gd name="connsiteY2046" fmla="*/ 56820 h 281757"/>
                    <a:gd name="connsiteX2047" fmla="*/ 40433 w 383879"/>
                    <a:gd name="connsiteY2047" fmla="*/ 56959 h 281757"/>
                    <a:gd name="connsiteX2048" fmla="*/ 40862 w 383879"/>
                    <a:gd name="connsiteY2048" fmla="*/ 56982 h 281757"/>
                    <a:gd name="connsiteX2049" fmla="*/ 41232 w 383879"/>
                    <a:gd name="connsiteY2049" fmla="*/ 56970 h 281757"/>
                    <a:gd name="connsiteX2050" fmla="*/ 41648 w 383879"/>
                    <a:gd name="connsiteY2050" fmla="*/ 56936 h 281757"/>
                    <a:gd name="connsiteX2051" fmla="*/ 43094 w 383879"/>
                    <a:gd name="connsiteY2051" fmla="*/ 57306 h 281757"/>
                    <a:gd name="connsiteX2052" fmla="*/ 43696 w 383879"/>
                    <a:gd name="connsiteY2052" fmla="*/ 56912 h 281757"/>
                    <a:gd name="connsiteX2053" fmla="*/ 44159 w 383879"/>
                    <a:gd name="connsiteY2053" fmla="*/ 56727 h 281757"/>
                    <a:gd name="connsiteX2054" fmla="*/ 44726 w 383879"/>
                    <a:gd name="connsiteY2054" fmla="*/ 56577 h 281757"/>
                    <a:gd name="connsiteX2055" fmla="*/ 45246 w 383879"/>
                    <a:gd name="connsiteY2055" fmla="*/ 56519 h 281757"/>
                    <a:gd name="connsiteX2056" fmla="*/ 45779 w 383879"/>
                    <a:gd name="connsiteY2056" fmla="*/ 56461 h 281757"/>
                    <a:gd name="connsiteX2057" fmla="*/ 46346 w 383879"/>
                    <a:gd name="connsiteY2057" fmla="*/ 56484 h 281757"/>
                    <a:gd name="connsiteX2058" fmla="*/ 46855 w 383879"/>
                    <a:gd name="connsiteY2058" fmla="*/ 56565 h 281757"/>
                    <a:gd name="connsiteX2059" fmla="*/ 47433 w 383879"/>
                    <a:gd name="connsiteY2059" fmla="*/ 56762 h 281757"/>
                    <a:gd name="connsiteX2060" fmla="*/ 47884 w 383879"/>
                    <a:gd name="connsiteY2060" fmla="*/ 57005 h 281757"/>
                    <a:gd name="connsiteX2061" fmla="*/ 48162 w 383879"/>
                    <a:gd name="connsiteY2061" fmla="*/ 57144 h 281757"/>
                    <a:gd name="connsiteX2062" fmla="*/ 48370 w 383879"/>
                    <a:gd name="connsiteY2062" fmla="*/ 57132 h 281757"/>
                    <a:gd name="connsiteX2063" fmla="*/ 49735 w 383879"/>
                    <a:gd name="connsiteY2063" fmla="*/ 57202 h 281757"/>
                    <a:gd name="connsiteX2064" fmla="*/ 51031 w 383879"/>
                    <a:gd name="connsiteY2064" fmla="*/ 57826 h 281757"/>
                    <a:gd name="connsiteX2065" fmla="*/ 51297 w 383879"/>
                    <a:gd name="connsiteY2065" fmla="*/ 58104 h 281757"/>
                    <a:gd name="connsiteX2066" fmla="*/ 51367 w 383879"/>
                    <a:gd name="connsiteY2066" fmla="*/ 58174 h 281757"/>
                    <a:gd name="connsiteX2067" fmla="*/ 51922 w 383879"/>
                    <a:gd name="connsiteY2067" fmla="*/ 58382 h 281757"/>
                    <a:gd name="connsiteX2068" fmla="*/ 52339 w 383879"/>
                    <a:gd name="connsiteY2068" fmla="*/ 58486 h 281757"/>
                    <a:gd name="connsiteX2069" fmla="*/ 53901 w 383879"/>
                    <a:gd name="connsiteY2069" fmla="*/ 58821 h 281757"/>
                    <a:gd name="connsiteX2070" fmla="*/ 54467 w 383879"/>
                    <a:gd name="connsiteY2070" fmla="*/ 59064 h 281757"/>
                    <a:gd name="connsiteX2071" fmla="*/ 54919 w 383879"/>
                    <a:gd name="connsiteY2071" fmla="*/ 59330 h 281757"/>
                    <a:gd name="connsiteX2072" fmla="*/ 55115 w 383879"/>
                    <a:gd name="connsiteY2072" fmla="*/ 59469 h 281757"/>
                    <a:gd name="connsiteX2073" fmla="*/ 55694 w 383879"/>
                    <a:gd name="connsiteY2073" fmla="*/ 59400 h 281757"/>
                    <a:gd name="connsiteX2074" fmla="*/ 56434 w 383879"/>
                    <a:gd name="connsiteY2074" fmla="*/ 59400 h 281757"/>
                    <a:gd name="connsiteX2075" fmla="*/ 57221 w 383879"/>
                    <a:gd name="connsiteY2075" fmla="*/ 59492 h 281757"/>
                    <a:gd name="connsiteX2076" fmla="*/ 57719 w 383879"/>
                    <a:gd name="connsiteY2076" fmla="*/ 59643 h 281757"/>
                    <a:gd name="connsiteX2077" fmla="*/ 58216 w 383879"/>
                    <a:gd name="connsiteY2077" fmla="*/ 59840 h 281757"/>
                    <a:gd name="connsiteX2078" fmla="*/ 58875 w 383879"/>
                    <a:gd name="connsiteY2078" fmla="*/ 60279 h 281757"/>
                    <a:gd name="connsiteX2079" fmla="*/ 59234 w 383879"/>
                    <a:gd name="connsiteY2079" fmla="*/ 60649 h 281757"/>
                    <a:gd name="connsiteX2080" fmla="*/ 59570 w 383879"/>
                    <a:gd name="connsiteY2080" fmla="*/ 61066 h 281757"/>
                    <a:gd name="connsiteX2081" fmla="*/ 59824 w 383879"/>
                    <a:gd name="connsiteY2081" fmla="*/ 61263 h 281757"/>
                    <a:gd name="connsiteX2082" fmla="*/ 60345 w 383879"/>
                    <a:gd name="connsiteY2082" fmla="*/ 61783 h 281757"/>
                    <a:gd name="connsiteX2083" fmla="*/ 60796 w 383879"/>
                    <a:gd name="connsiteY2083" fmla="*/ 62477 h 281757"/>
                    <a:gd name="connsiteX2084" fmla="*/ 60946 w 383879"/>
                    <a:gd name="connsiteY2084" fmla="*/ 62894 h 281757"/>
                    <a:gd name="connsiteX2085" fmla="*/ 60958 w 383879"/>
                    <a:gd name="connsiteY2085" fmla="*/ 62917 h 281757"/>
                    <a:gd name="connsiteX2086" fmla="*/ 61479 w 383879"/>
                    <a:gd name="connsiteY2086" fmla="*/ 63148 h 281757"/>
                    <a:gd name="connsiteX2087" fmla="*/ 62069 w 383879"/>
                    <a:gd name="connsiteY2087" fmla="*/ 63553 h 281757"/>
                    <a:gd name="connsiteX2088" fmla="*/ 62208 w 383879"/>
                    <a:gd name="connsiteY2088" fmla="*/ 63669 h 281757"/>
                    <a:gd name="connsiteX2089" fmla="*/ 62242 w 383879"/>
                    <a:gd name="connsiteY2089" fmla="*/ 63658 h 281757"/>
                    <a:gd name="connsiteX2090" fmla="*/ 63029 w 383879"/>
                    <a:gd name="connsiteY2090" fmla="*/ 63253 h 281757"/>
                    <a:gd name="connsiteX2091" fmla="*/ 63168 w 383879"/>
                    <a:gd name="connsiteY2091" fmla="*/ 63172 h 281757"/>
                    <a:gd name="connsiteX2092" fmla="*/ 63307 w 383879"/>
                    <a:gd name="connsiteY2092" fmla="*/ 63010 h 281757"/>
                    <a:gd name="connsiteX2093" fmla="*/ 63746 w 383879"/>
                    <a:gd name="connsiteY2093" fmla="*/ 62651 h 281757"/>
                    <a:gd name="connsiteX2094" fmla="*/ 64186 w 383879"/>
                    <a:gd name="connsiteY2094" fmla="*/ 62373 h 281757"/>
                    <a:gd name="connsiteX2095" fmla="*/ 64857 w 383879"/>
                    <a:gd name="connsiteY2095" fmla="*/ 62107 h 281757"/>
                    <a:gd name="connsiteX2096" fmla="*/ 65366 w 383879"/>
                    <a:gd name="connsiteY2096" fmla="*/ 62003 h 281757"/>
                    <a:gd name="connsiteX2097" fmla="*/ 66002 w 383879"/>
                    <a:gd name="connsiteY2097" fmla="*/ 61980 h 281757"/>
                    <a:gd name="connsiteX2098" fmla="*/ 66523 w 383879"/>
                    <a:gd name="connsiteY2098" fmla="*/ 62049 h 281757"/>
                    <a:gd name="connsiteX2099" fmla="*/ 67194 w 383879"/>
                    <a:gd name="connsiteY2099" fmla="*/ 62246 h 281757"/>
                    <a:gd name="connsiteX2100" fmla="*/ 67391 w 383879"/>
                    <a:gd name="connsiteY2100" fmla="*/ 62339 h 281757"/>
                    <a:gd name="connsiteX2101" fmla="*/ 67784 w 383879"/>
                    <a:gd name="connsiteY2101" fmla="*/ 62142 h 281757"/>
                    <a:gd name="connsiteX2102" fmla="*/ 68490 w 383879"/>
                    <a:gd name="connsiteY2102" fmla="*/ 61911 h 281757"/>
                    <a:gd name="connsiteX2103" fmla="*/ 69022 w 383879"/>
                    <a:gd name="connsiteY2103" fmla="*/ 61853 h 281757"/>
                    <a:gd name="connsiteX2104" fmla="*/ 69265 w 383879"/>
                    <a:gd name="connsiteY2104" fmla="*/ 61853 h 281757"/>
                    <a:gd name="connsiteX2105" fmla="*/ 69300 w 383879"/>
                    <a:gd name="connsiteY2105" fmla="*/ 61749 h 281757"/>
                    <a:gd name="connsiteX2106" fmla="*/ 69496 w 383879"/>
                    <a:gd name="connsiteY2106" fmla="*/ 61297 h 281757"/>
                    <a:gd name="connsiteX2107" fmla="*/ 69901 w 383879"/>
                    <a:gd name="connsiteY2107" fmla="*/ 60707 h 281757"/>
                    <a:gd name="connsiteX2108" fmla="*/ 69890 w 383879"/>
                    <a:gd name="connsiteY2108" fmla="*/ 60314 h 281757"/>
                    <a:gd name="connsiteX2109" fmla="*/ 69901 w 383879"/>
                    <a:gd name="connsiteY2109" fmla="*/ 59400 h 281757"/>
                    <a:gd name="connsiteX2110" fmla="*/ 69982 w 383879"/>
                    <a:gd name="connsiteY2110" fmla="*/ 58879 h 281757"/>
                    <a:gd name="connsiteX2111" fmla="*/ 70005 w 383879"/>
                    <a:gd name="connsiteY2111" fmla="*/ 58636 h 281757"/>
                    <a:gd name="connsiteX2112" fmla="*/ 69843 w 383879"/>
                    <a:gd name="connsiteY2112" fmla="*/ 58278 h 281757"/>
                    <a:gd name="connsiteX2113" fmla="*/ 69682 w 383879"/>
                    <a:gd name="connsiteY2113" fmla="*/ 57780 h 281757"/>
                    <a:gd name="connsiteX2114" fmla="*/ 69589 w 383879"/>
                    <a:gd name="connsiteY2114" fmla="*/ 57190 h 281757"/>
                    <a:gd name="connsiteX2115" fmla="*/ 69577 w 383879"/>
                    <a:gd name="connsiteY2115" fmla="*/ 56658 h 281757"/>
                    <a:gd name="connsiteX2116" fmla="*/ 69658 w 383879"/>
                    <a:gd name="connsiteY2116" fmla="*/ 56068 h 281757"/>
                    <a:gd name="connsiteX2117" fmla="*/ 69994 w 383879"/>
                    <a:gd name="connsiteY2117" fmla="*/ 55003 h 281757"/>
                    <a:gd name="connsiteX2118" fmla="*/ 70526 w 383879"/>
                    <a:gd name="connsiteY2118" fmla="*/ 53800 h 281757"/>
                    <a:gd name="connsiteX2119" fmla="*/ 70931 w 383879"/>
                    <a:gd name="connsiteY2119" fmla="*/ 53118 h 281757"/>
                    <a:gd name="connsiteX2120" fmla="*/ 71105 w 383879"/>
                    <a:gd name="connsiteY2120" fmla="*/ 52886 h 281757"/>
                    <a:gd name="connsiteX2121" fmla="*/ 71243 w 383879"/>
                    <a:gd name="connsiteY2121" fmla="*/ 52458 h 281757"/>
                    <a:gd name="connsiteX2122" fmla="*/ 71637 w 383879"/>
                    <a:gd name="connsiteY2122" fmla="*/ 51683 h 281757"/>
                    <a:gd name="connsiteX2123" fmla="*/ 72088 w 383879"/>
                    <a:gd name="connsiteY2123" fmla="*/ 51012 h 281757"/>
                    <a:gd name="connsiteX2124" fmla="*/ 72146 w 383879"/>
                    <a:gd name="connsiteY2124" fmla="*/ 50850 h 281757"/>
                    <a:gd name="connsiteX2125" fmla="*/ 72250 w 383879"/>
                    <a:gd name="connsiteY2125" fmla="*/ 50410 h 281757"/>
                    <a:gd name="connsiteX2126" fmla="*/ 72458 w 383879"/>
                    <a:gd name="connsiteY2126" fmla="*/ 49739 h 281757"/>
                    <a:gd name="connsiteX2127" fmla="*/ 72794 w 383879"/>
                    <a:gd name="connsiteY2127" fmla="*/ 49022 h 281757"/>
                    <a:gd name="connsiteX2128" fmla="*/ 73233 w 383879"/>
                    <a:gd name="connsiteY2128" fmla="*/ 48339 h 281757"/>
                    <a:gd name="connsiteX2129" fmla="*/ 73650 w 383879"/>
                    <a:gd name="connsiteY2129" fmla="*/ 47807 h 281757"/>
                    <a:gd name="connsiteX2130" fmla="*/ 75004 w 383879"/>
                    <a:gd name="connsiteY2130" fmla="*/ 47043 h 281757"/>
                    <a:gd name="connsiteX2131" fmla="*/ 75328 w 383879"/>
                    <a:gd name="connsiteY2131" fmla="*/ 47009 h 281757"/>
                    <a:gd name="connsiteX2132" fmla="*/ 75362 w 383879"/>
                    <a:gd name="connsiteY2132" fmla="*/ 46997 h 281757"/>
                    <a:gd name="connsiteX2133" fmla="*/ 75547 w 383879"/>
                    <a:gd name="connsiteY2133" fmla="*/ 46882 h 281757"/>
                    <a:gd name="connsiteX2134" fmla="*/ 75941 w 383879"/>
                    <a:gd name="connsiteY2134" fmla="*/ 46592 h 281757"/>
                    <a:gd name="connsiteX2135" fmla="*/ 76288 w 383879"/>
                    <a:gd name="connsiteY2135" fmla="*/ 46396 h 281757"/>
                    <a:gd name="connsiteX2136" fmla="*/ 76774 w 383879"/>
                    <a:gd name="connsiteY2136" fmla="*/ 46164 h 281757"/>
                    <a:gd name="connsiteX2137" fmla="*/ 77653 w 383879"/>
                    <a:gd name="connsiteY2137" fmla="*/ 45910 h 281757"/>
                    <a:gd name="connsiteX2138" fmla="*/ 78185 w 383879"/>
                    <a:gd name="connsiteY2138" fmla="*/ 45840 h 281757"/>
                    <a:gd name="connsiteX2139" fmla="*/ 78694 w 383879"/>
                    <a:gd name="connsiteY2139" fmla="*/ 45863 h 281757"/>
                    <a:gd name="connsiteX2140" fmla="*/ 79620 w 383879"/>
                    <a:gd name="connsiteY2140" fmla="*/ 46106 h 281757"/>
                    <a:gd name="connsiteX2141" fmla="*/ 79631 w 383879"/>
                    <a:gd name="connsiteY2141" fmla="*/ 46118 h 281757"/>
                    <a:gd name="connsiteX2142" fmla="*/ 79886 w 383879"/>
                    <a:gd name="connsiteY2142" fmla="*/ 46014 h 281757"/>
                    <a:gd name="connsiteX2143" fmla="*/ 80349 w 383879"/>
                    <a:gd name="connsiteY2143" fmla="*/ 45829 h 281757"/>
                    <a:gd name="connsiteX2144" fmla="*/ 80661 w 383879"/>
                    <a:gd name="connsiteY2144" fmla="*/ 45678 h 281757"/>
                    <a:gd name="connsiteX2145" fmla="*/ 80846 w 383879"/>
                    <a:gd name="connsiteY2145" fmla="*/ 45539 h 281757"/>
                    <a:gd name="connsiteX2146" fmla="*/ 81031 w 383879"/>
                    <a:gd name="connsiteY2146" fmla="*/ 45377 h 281757"/>
                    <a:gd name="connsiteX2147" fmla="*/ 81274 w 383879"/>
                    <a:gd name="connsiteY2147" fmla="*/ 45088 h 281757"/>
                    <a:gd name="connsiteX2148" fmla="*/ 81783 w 383879"/>
                    <a:gd name="connsiteY2148" fmla="*/ 44568 h 281757"/>
                    <a:gd name="connsiteX2149" fmla="*/ 82397 w 383879"/>
                    <a:gd name="connsiteY2149" fmla="*/ 44082 h 281757"/>
                    <a:gd name="connsiteX2150" fmla="*/ 83079 w 383879"/>
                    <a:gd name="connsiteY2150" fmla="*/ 43735 h 281757"/>
                    <a:gd name="connsiteX2151" fmla="*/ 83588 w 383879"/>
                    <a:gd name="connsiteY2151" fmla="*/ 43584 h 281757"/>
                    <a:gd name="connsiteX2152" fmla="*/ 84838 w 383879"/>
                    <a:gd name="connsiteY2152" fmla="*/ 43318 h 281757"/>
                    <a:gd name="connsiteX2153" fmla="*/ 86353 w 383879"/>
                    <a:gd name="connsiteY2153" fmla="*/ 43654 h 281757"/>
                    <a:gd name="connsiteX2154" fmla="*/ 86782 w 383879"/>
                    <a:gd name="connsiteY2154" fmla="*/ 43966 h 281757"/>
                    <a:gd name="connsiteX2155" fmla="*/ 87175 w 383879"/>
                    <a:gd name="connsiteY2155" fmla="*/ 44232 h 281757"/>
                    <a:gd name="connsiteX2156" fmla="*/ 87348 w 383879"/>
                    <a:gd name="connsiteY2156" fmla="*/ 44336 h 281757"/>
                    <a:gd name="connsiteX2157" fmla="*/ 87892 w 383879"/>
                    <a:gd name="connsiteY2157" fmla="*/ 44070 h 281757"/>
                    <a:gd name="connsiteX2158" fmla="*/ 88691 w 383879"/>
                    <a:gd name="connsiteY2158" fmla="*/ 43862 h 281757"/>
                    <a:gd name="connsiteX2159" fmla="*/ 89176 w 383879"/>
                    <a:gd name="connsiteY2159" fmla="*/ 43792 h 281757"/>
                    <a:gd name="connsiteX2160" fmla="*/ 89697 w 383879"/>
                    <a:gd name="connsiteY2160" fmla="*/ 43711 h 281757"/>
                    <a:gd name="connsiteX2161" fmla="*/ 90195 w 383879"/>
                    <a:gd name="connsiteY2161" fmla="*/ 43630 h 281757"/>
                    <a:gd name="connsiteX2162" fmla="*/ 90507 w 383879"/>
                    <a:gd name="connsiteY2162" fmla="*/ 43573 h 281757"/>
                    <a:gd name="connsiteX2163" fmla="*/ 90704 w 383879"/>
                    <a:gd name="connsiteY2163" fmla="*/ 43480 h 281757"/>
                    <a:gd name="connsiteX2164" fmla="*/ 91109 w 383879"/>
                    <a:gd name="connsiteY2164" fmla="*/ 43272 h 281757"/>
                    <a:gd name="connsiteX2165" fmla="*/ 91629 w 383879"/>
                    <a:gd name="connsiteY2165" fmla="*/ 43087 h 281757"/>
                    <a:gd name="connsiteX2166" fmla="*/ 92150 w 383879"/>
                    <a:gd name="connsiteY2166" fmla="*/ 42983 h 281757"/>
                    <a:gd name="connsiteX2167" fmla="*/ 92832 w 383879"/>
                    <a:gd name="connsiteY2167" fmla="*/ 42878 h 281757"/>
                    <a:gd name="connsiteX2168" fmla="*/ 93550 w 383879"/>
                    <a:gd name="connsiteY2168" fmla="*/ 42913 h 281757"/>
                    <a:gd name="connsiteX2169" fmla="*/ 94070 w 383879"/>
                    <a:gd name="connsiteY2169" fmla="*/ 43029 h 281757"/>
                    <a:gd name="connsiteX2170" fmla="*/ 94672 w 383879"/>
                    <a:gd name="connsiteY2170" fmla="*/ 43283 h 281757"/>
                    <a:gd name="connsiteX2171" fmla="*/ 95089 w 383879"/>
                    <a:gd name="connsiteY2171" fmla="*/ 43538 h 281757"/>
                    <a:gd name="connsiteX2172" fmla="*/ 95771 w 383879"/>
                    <a:gd name="connsiteY2172" fmla="*/ 44232 h 281757"/>
                    <a:gd name="connsiteX2173" fmla="*/ 96037 w 383879"/>
                    <a:gd name="connsiteY2173" fmla="*/ 44695 h 281757"/>
                    <a:gd name="connsiteX2174" fmla="*/ 96211 w 383879"/>
                    <a:gd name="connsiteY2174" fmla="*/ 45088 h 281757"/>
                    <a:gd name="connsiteX2175" fmla="*/ 96558 w 383879"/>
                    <a:gd name="connsiteY2175" fmla="*/ 45250 h 281757"/>
                    <a:gd name="connsiteX2176" fmla="*/ 97275 w 383879"/>
                    <a:gd name="connsiteY2176" fmla="*/ 45701 h 281757"/>
                    <a:gd name="connsiteX2177" fmla="*/ 97622 w 383879"/>
                    <a:gd name="connsiteY2177" fmla="*/ 45991 h 281757"/>
                    <a:gd name="connsiteX2178" fmla="*/ 98027 w 383879"/>
                    <a:gd name="connsiteY2178" fmla="*/ 45898 h 281757"/>
                    <a:gd name="connsiteX2179" fmla="*/ 98710 w 383879"/>
                    <a:gd name="connsiteY2179" fmla="*/ 45829 h 281757"/>
                    <a:gd name="connsiteX2180" fmla="*/ 98779 w 383879"/>
                    <a:gd name="connsiteY2180" fmla="*/ 45794 h 281757"/>
                    <a:gd name="connsiteX2181" fmla="*/ 99878 w 383879"/>
                    <a:gd name="connsiteY2181" fmla="*/ 45111 h 281757"/>
                    <a:gd name="connsiteX2182" fmla="*/ 99936 w 383879"/>
                    <a:gd name="connsiteY2182" fmla="*/ 45053 h 281757"/>
                    <a:gd name="connsiteX2183" fmla="*/ 101822 w 383879"/>
                    <a:gd name="connsiteY2183" fmla="*/ 42138 h 281757"/>
                    <a:gd name="connsiteX2184" fmla="*/ 102007 w 383879"/>
                    <a:gd name="connsiteY2184" fmla="*/ 41791 h 281757"/>
                    <a:gd name="connsiteX2185" fmla="*/ 102250 w 383879"/>
                    <a:gd name="connsiteY2185" fmla="*/ 41305 h 281757"/>
                    <a:gd name="connsiteX2186" fmla="*/ 102759 w 383879"/>
                    <a:gd name="connsiteY2186" fmla="*/ 40680 h 281757"/>
                    <a:gd name="connsiteX2187" fmla="*/ 103130 w 383879"/>
                    <a:gd name="connsiteY2187" fmla="*/ 40356 h 281757"/>
                    <a:gd name="connsiteX2188" fmla="*/ 103882 w 383879"/>
                    <a:gd name="connsiteY2188" fmla="*/ 39951 h 281757"/>
                    <a:gd name="connsiteX2189" fmla="*/ 104344 w 383879"/>
                    <a:gd name="connsiteY2189" fmla="*/ 39812 h 281757"/>
                    <a:gd name="connsiteX2190" fmla="*/ 104784 w 383879"/>
                    <a:gd name="connsiteY2190" fmla="*/ 39662 h 281757"/>
                    <a:gd name="connsiteX2191" fmla="*/ 106265 w 383879"/>
                    <a:gd name="connsiteY2191" fmla="*/ 39130 h 281757"/>
                    <a:gd name="connsiteX2192" fmla="*/ 107352 w 383879"/>
                    <a:gd name="connsiteY2192" fmla="*/ 39049 h 281757"/>
                    <a:gd name="connsiteX2193" fmla="*/ 108486 w 383879"/>
                    <a:gd name="connsiteY2193" fmla="*/ 39315 h 281757"/>
                    <a:gd name="connsiteX2194" fmla="*/ 109597 w 383879"/>
                    <a:gd name="connsiteY2194" fmla="*/ 40055 h 281757"/>
                    <a:gd name="connsiteX2195" fmla="*/ 110303 w 383879"/>
                    <a:gd name="connsiteY2195" fmla="*/ 40067 h 281757"/>
                    <a:gd name="connsiteX2196" fmla="*/ 111263 w 383879"/>
                    <a:gd name="connsiteY2196" fmla="*/ 40183 h 281757"/>
                    <a:gd name="connsiteX2197" fmla="*/ 111425 w 383879"/>
                    <a:gd name="connsiteY2197" fmla="*/ 40171 h 281757"/>
                    <a:gd name="connsiteX2198" fmla="*/ 111795 w 383879"/>
                    <a:gd name="connsiteY2198" fmla="*/ 40078 h 281757"/>
                    <a:gd name="connsiteX2199" fmla="*/ 112293 w 383879"/>
                    <a:gd name="connsiteY2199" fmla="*/ 39963 h 281757"/>
                    <a:gd name="connsiteX2200" fmla="*/ 112813 w 383879"/>
                    <a:gd name="connsiteY2200" fmla="*/ 39824 h 281757"/>
                    <a:gd name="connsiteX2201" fmla="*/ 114341 w 383879"/>
                    <a:gd name="connsiteY2201" fmla="*/ 40032 h 281757"/>
                    <a:gd name="connsiteX2202" fmla="*/ 114792 w 383879"/>
                    <a:gd name="connsiteY2202" fmla="*/ 40298 h 281757"/>
                    <a:gd name="connsiteX2203" fmla="*/ 115972 w 383879"/>
                    <a:gd name="connsiteY2203" fmla="*/ 41050 h 281757"/>
                    <a:gd name="connsiteX2204" fmla="*/ 116030 w 383879"/>
                    <a:gd name="connsiteY2204" fmla="*/ 41062 h 281757"/>
                    <a:gd name="connsiteX2205" fmla="*/ 117476 w 383879"/>
                    <a:gd name="connsiteY2205" fmla="*/ 41201 h 281757"/>
                    <a:gd name="connsiteX2206" fmla="*/ 118239 w 383879"/>
                    <a:gd name="connsiteY2206" fmla="*/ 41455 h 281757"/>
                    <a:gd name="connsiteX2207" fmla="*/ 119778 w 383879"/>
                    <a:gd name="connsiteY2207" fmla="*/ 42335 h 281757"/>
                    <a:gd name="connsiteX2208" fmla="*/ 120021 w 383879"/>
                    <a:gd name="connsiteY2208" fmla="*/ 42219 h 281757"/>
                    <a:gd name="connsiteX2209" fmla="*/ 120507 w 383879"/>
                    <a:gd name="connsiteY2209" fmla="*/ 42034 h 281757"/>
                    <a:gd name="connsiteX2210" fmla="*/ 120773 w 383879"/>
                    <a:gd name="connsiteY2210" fmla="*/ 41964 h 281757"/>
                    <a:gd name="connsiteX2211" fmla="*/ 120831 w 383879"/>
                    <a:gd name="connsiteY2211" fmla="*/ 41814 h 281757"/>
                    <a:gd name="connsiteX2212" fmla="*/ 121514 w 383879"/>
                    <a:gd name="connsiteY2212" fmla="*/ 40854 h 281757"/>
                    <a:gd name="connsiteX2213" fmla="*/ 122208 w 383879"/>
                    <a:gd name="connsiteY2213" fmla="*/ 40345 h 281757"/>
                    <a:gd name="connsiteX2214" fmla="*/ 123642 w 383879"/>
                    <a:gd name="connsiteY2214" fmla="*/ 39604 h 281757"/>
                    <a:gd name="connsiteX2215" fmla="*/ 124360 w 383879"/>
                    <a:gd name="connsiteY2215" fmla="*/ 39326 h 281757"/>
                    <a:gd name="connsiteX2216" fmla="*/ 125066 w 383879"/>
                    <a:gd name="connsiteY2216" fmla="*/ 39130 h 281757"/>
                    <a:gd name="connsiteX2217" fmla="*/ 125528 w 383879"/>
                    <a:gd name="connsiteY2217" fmla="*/ 39014 h 281757"/>
                    <a:gd name="connsiteX2218" fmla="*/ 126049 w 383879"/>
                    <a:gd name="connsiteY2218" fmla="*/ 38864 h 281757"/>
                    <a:gd name="connsiteX2219" fmla="*/ 128617 w 383879"/>
                    <a:gd name="connsiteY2219" fmla="*/ 38100 h 281757"/>
                    <a:gd name="connsiteX2220" fmla="*/ 130503 w 383879"/>
                    <a:gd name="connsiteY2220" fmla="*/ 37603 h 281757"/>
                    <a:gd name="connsiteX2221" fmla="*/ 130654 w 383879"/>
                    <a:gd name="connsiteY2221" fmla="*/ 37510 h 281757"/>
                    <a:gd name="connsiteX2222" fmla="*/ 130943 w 383879"/>
                    <a:gd name="connsiteY2222" fmla="*/ 37313 h 281757"/>
                    <a:gd name="connsiteX2223" fmla="*/ 131024 w 383879"/>
                    <a:gd name="connsiteY2223" fmla="*/ 36434 h 281757"/>
                    <a:gd name="connsiteX2224" fmla="*/ 131591 w 383879"/>
                    <a:gd name="connsiteY2224" fmla="*/ 35208 h 281757"/>
                    <a:gd name="connsiteX2225" fmla="*/ 132135 w 383879"/>
                    <a:gd name="connsiteY2225" fmla="*/ 34675 h 281757"/>
                    <a:gd name="connsiteX2226" fmla="*/ 132991 w 383879"/>
                    <a:gd name="connsiteY2226" fmla="*/ 33044 h 281757"/>
                    <a:gd name="connsiteX2227" fmla="*/ 133789 w 383879"/>
                    <a:gd name="connsiteY2227" fmla="*/ 31621 h 281757"/>
                    <a:gd name="connsiteX2228" fmla="*/ 133859 w 383879"/>
                    <a:gd name="connsiteY2228" fmla="*/ 31471 h 281757"/>
                    <a:gd name="connsiteX2229" fmla="*/ 134067 w 383879"/>
                    <a:gd name="connsiteY2229" fmla="*/ 30186 h 281757"/>
                    <a:gd name="connsiteX2230" fmla="*/ 134472 w 383879"/>
                    <a:gd name="connsiteY2230" fmla="*/ 29249 h 281757"/>
                    <a:gd name="connsiteX2231" fmla="*/ 134807 w 383879"/>
                    <a:gd name="connsiteY2231" fmla="*/ 28844 h 281757"/>
                    <a:gd name="connsiteX2232" fmla="*/ 135235 w 383879"/>
                    <a:gd name="connsiteY2232" fmla="*/ 28358 h 281757"/>
                    <a:gd name="connsiteX2233" fmla="*/ 135351 w 383879"/>
                    <a:gd name="connsiteY2233" fmla="*/ 28220 h 281757"/>
                    <a:gd name="connsiteX2234" fmla="*/ 135432 w 383879"/>
                    <a:gd name="connsiteY2234" fmla="*/ 28011 h 281757"/>
                    <a:gd name="connsiteX2235" fmla="*/ 135640 w 383879"/>
                    <a:gd name="connsiteY2235" fmla="*/ 27525 h 281757"/>
                    <a:gd name="connsiteX2236" fmla="*/ 135825 w 383879"/>
                    <a:gd name="connsiteY2236" fmla="*/ 27063 h 281757"/>
                    <a:gd name="connsiteX2237" fmla="*/ 136577 w 383879"/>
                    <a:gd name="connsiteY2237" fmla="*/ 25084 h 281757"/>
                    <a:gd name="connsiteX2238" fmla="*/ 136809 w 383879"/>
                    <a:gd name="connsiteY2238" fmla="*/ 24645 h 281757"/>
                    <a:gd name="connsiteX2239" fmla="*/ 137306 w 383879"/>
                    <a:gd name="connsiteY2239" fmla="*/ 23974 h 281757"/>
                    <a:gd name="connsiteX2240" fmla="*/ 138787 w 383879"/>
                    <a:gd name="connsiteY2240" fmla="*/ 22423 h 281757"/>
                    <a:gd name="connsiteX2241" fmla="*/ 139331 w 383879"/>
                    <a:gd name="connsiteY2241" fmla="*/ 22018 h 281757"/>
                    <a:gd name="connsiteX2242" fmla="*/ 139771 w 383879"/>
                    <a:gd name="connsiteY2242" fmla="*/ 21787 h 281757"/>
                    <a:gd name="connsiteX2243" fmla="*/ 140627 w 383879"/>
                    <a:gd name="connsiteY2243" fmla="*/ 21579 h 281757"/>
                    <a:gd name="connsiteX2244" fmla="*/ 141159 w 383879"/>
                    <a:gd name="connsiteY2244" fmla="*/ 21567 h 281757"/>
                    <a:gd name="connsiteX2245" fmla="*/ 141842 w 383879"/>
                    <a:gd name="connsiteY2245" fmla="*/ 21590 h 281757"/>
                    <a:gd name="connsiteX2246" fmla="*/ 142582 w 383879"/>
                    <a:gd name="connsiteY2246" fmla="*/ 21775 h 281757"/>
                    <a:gd name="connsiteX2247" fmla="*/ 142270 w 383879"/>
                    <a:gd name="connsiteY2247" fmla="*/ 20734 h 281757"/>
                    <a:gd name="connsiteX2248" fmla="*/ 142038 w 383879"/>
                    <a:gd name="connsiteY2248" fmla="*/ 19797 h 281757"/>
                    <a:gd name="connsiteX2249" fmla="*/ 141899 w 383879"/>
                    <a:gd name="connsiteY2249" fmla="*/ 18189 h 281757"/>
                    <a:gd name="connsiteX2250" fmla="*/ 141888 w 383879"/>
                    <a:gd name="connsiteY2250" fmla="*/ 17529 h 281757"/>
                    <a:gd name="connsiteX2251" fmla="*/ 141946 w 383879"/>
                    <a:gd name="connsiteY2251" fmla="*/ 17043 h 281757"/>
                    <a:gd name="connsiteX2252" fmla="*/ 142779 w 383879"/>
                    <a:gd name="connsiteY2252" fmla="*/ 13376 h 281757"/>
                    <a:gd name="connsiteX2253" fmla="*/ 142941 w 383879"/>
                    <a:gd name="connsiteY2253" fmla="*/ 12913 h 281757"/>
                    <a:gd name="connsiteX2254" fmla="*/ 143299 w 383879"/>
                    <a:gd name="connsiteY2254" fmla="*/ 12230 h 281757"/>
                    <a:gd name="connsiteX2255" fmla="*/ 144503 w 383879"/>
                    <a:gd name="connsiteY2255" fmla="*/ 10448 h 281757"/>
                    <a:gd name="connsiteX2256" fmla="*/ 145752 w 383879"/>
                    <a:gd name="connsiteY2256" fmla="*/ 8632 h 281757"/>
                    <a:gd name="connsiteX2257" fmla="*/ 148413 w 383879"/>
                    <a:gd name="connsiteY2257" fmla="*/ 5173 h 281757"/>
                    <a:gd name="connsiteX2258" fmla="*/ 149015 w 383879"/>
                    <a:gd name="connsiteY2258" fmla="*/ 4583 h 281757"/>
                    <a:gd name="connsiteX2259" fmla="*/ 149582 w 383879"/>
                    <a:gd name="connsiteY2259" fmla="*/ 4212 h 281757"/>
                    <a:gd name="connsiteX2260" fmla="*/ 151051 w 383879"/>
                    <a:gd name="connsiteY2260" fmla="*/ 3576 h 281757"/>
                    <a:gd name="connsiteX2261" fmla="*/ 152185 w 383879"/>
                    <a:gd name="connsiteY2261" fmla="*/ 3426 h 281757"/>
                    <a:gd name="connsiteX2262" fmla="*/ 152671 w 383879"/>
                    <a:gd name="connsiteY2262" fmla="*/ 3507 h 281757"/>
                    <a:gd name="connsiteX2263" fmla="*/ 153215 w 383879"/>
                    <a:gd name="connsiteY2263" fmla="*/ 3680 h 281757"/>
                    <a:gd name="connsiteX2264" fmla="*/ 154927 w 383879"/>
                    <a:gd name="connsiteY2264" fmla="*/ 4513 h 281757"/>
                    <a:gd name="connsiteX2265" fmla="*/ 156489 w 383879"/>
                    <a:gd name="connsiteY2265" fmla="*/ 3912 h 281757"/>
                    <a:gd name="connsiteX2266" fmla="*/ 156697 w 383879"/>
                    <a:gd name="connsiteY2266" fmla="*/ 3819 h 281757"/>
                    <a:gd name="connsiteX2267" fmla="*/ 158502 w 383879"/>
                    <a:gd name="connsiteY2267" fmla="*/ 2419 h 281757"/>
                    <a:gd name="connsiteX2268" fmla="*/ 161799 w 383879"/>
                    <a:gd name="connsiteY2268" fmla="*/ 4965 h 281757"/>
                    <a:gd name="connsiteX2269" fmla="*/ 161221 w 383879"/>
                    <a:gd name="connsiteY2269" fmla="*/ 5590 h 281757"/>
                    <a:gd name="connsiteX2270" fmla="*/ 159103 w 383879"/>
                    <a:gd name="connsiteY2270" fmla="*/ 7233 h 281757"/>
                    <a:gd name="connsiteX2271" fmla="*/ 158687 w 383879"/>
                    <a:gd name="connsiteY2271" fmla="*/ 7487 h 281757"/>
                    <a:gd name="connsiteX2272" fmla="*/ 158189 w 383879"/>
                    <a:gd name="connsiteY2272" fmla="*/ 7695 h 281757"/>
                    <a:gd name="connsiteX2273" fmla="*/ 156084 w 383879"/>
                    <a:gd name="connsiteY2273" fmla="*/ 8494 h 281757"/>
                    <a:gd name="connsiteX2274" fmla="*/ 155343 w 383879"/>
                    <a:gd name="connsiteY2274" fmla="*/ 8690 h 281757"/>
                    <a:gd name="connsiteX2275" fmla="*/ 153989 w 383879"/>
                    <a:gd name="connsiteY2275" fmla="*/ 8540 h 281757"/>
                    <a:gd name="connsiteX2276" fmla="*/ 152092 w 383879"/>
                    <a:gd name="connsiteY2276" fmla="*/ 7626 h 281757"/>
                    <a:gd name="connsiteX2277" fmla="*/ 151606 w 383879"/>
                    <a:gd name="connsiteY2277" fmla="*/ 7823 h 281757"/>
                    <a:gd name="connsiteX2278" fmla="*/ 151595 w 383879"/>
                    <a:gd name="connsiteY2278" fmla="*/ 7834 h 281757"/>
                    <a:gd name="connsiteX2279" fmla="*/ 149096 w 383879"/>
                    <a:gd name="connsiteY2279" fmla="*/ 11085 h 281757"/>
                    <a:gd name="connsiteX2280" fmla="*/ 148829 w 383879"/>
                    <a:gd name="connsiteY2280" fmla="*/ 11456 h 281757"/>
                    <a:gd name="connsiteX2281" fmla="*/ 146805 w 383879"/>
                    <a:gd name="connsiteY2281" fmla="*/ 14452 h 281757"/>
                    <a:gd name="connsiteX2282" fmla="*/ 146735 w 383879"/>
                    <a:gd name="connsiteY2282" fmla="*/ 14602 h 281757"/>
                    <a:gd name="connsiteX2283" fmla="*/ 146018 w 383879"/>
                    <a:gd name="connsiteY2283" fmla="*/ 17773 h 281757"/>
                    <a:gd name="connsiteX2284" fmla="*/ 146030 w 383879"/>
                    <a:gd name="connsiteY2284" fmla="*/ 18004 h 281757"/>
                    <a:gd name="connsiteX2285" fmla="*/ 146134 w 383879"/>
                    <a:gd name="connsiteY2285" fmla="*/ 19369 h 281757"/>
                    <a:gd name="connsiteX2286" fmla="*/ 146215 w 383879"/>
                    <a:gd name="connsiteY2286" fmla="*/ 19682 h 281757"/>
                    <a:gd name="connsiteX2287" fmla="*/ 146828 w 383879"/>
                    <a:gd name="connsiteY2287" fmla="*/ 21706 h 281757"/>
                    <a:gd name="connsiteX2288" fmla="*/ 146897 w 383879"/>
                    <a:gd name="connsiteY2288" fmla="*/ 22597 h 281757"/>
                    <a:gd name="connsiteX2289" fmla="*/ 146816 w 383879"/>
                    <a:gd name="connsiteY2289" fmla="*/ 23106 h 281757"/>
                    <a:gd name="connsiteX2290" fmla="*/ 146712 w 383879"/>
                    <a:gd name="connsiteY2290" fmla="*/ 23534 h 281757"/>
                    <a:gd name="connsiteX2291" fmla="*/ 145925 w 383879"/>
                    <a:gd name="connsiteY2291" fmla="*/ 25524 h 281757"/>
                    <a:gd name="connsiteX2292" fmla="*/ 144028 w 383879"/>
                    <a:gd name="connsiteY2292" fmla="*/ 26797 h 281757"/>
                    <a:gd name="connsiteX2293" fmla="*/ 143658 w 383879"/>
                    <a:gd name="connsiteY2293" fmla="*/ 26785 h 281757"/>
                    <a:gd name="connsiteX2294" fmla="*/ 142663 w 383879"/>
                    <a:gd name="connsiteY2294" fmla="*/ 26508 h 281757"/>
                    <a:gd name="connsiteX2295" fmla="*/ 141367 w 383879"/>
                    <a:gd name="connsiteY2295" fmla="*/ 25732 h 281757"/>
                    <a:gd name="connsiteX2296" fmla="*/ 140418 w 383879"/>
                    <a:gd name="connsiteY2296" fmla="*/ 26728 h 281757"/>
                    <a:gd name="connsiteX2297" fmla="*/ 140349 w 383879"/>
                    <a:gd name="connsiteY2297" fmla="*/ 26820 h 281757"/>
                    <a:gd name="connsiteX2298" fmla="*/ 139678 w 383879"/>
                    <a:gd name="connsiteY2298" fmla="*/ 28602 h 281757"/>
                    <a:gd name="connsiteX2299" fmla="*/ 139042 w 383879"/>
                    <a:gd name="connsiteY2299" fmla="*/ 30152 h 281757"/>
                    <a:gd name="connsiteX2300" fmla="*/ 138718 w 383879"/>
                    <a:gd name="connsiteY2300" fmla="*/ 30673 h 281757"/>
                    <a:gd name="connsiteX2301" fmla="*/ 138047 w 383879"/>
                    <a:gd name="connsiteY2301" fmla="*/ 31425 h 281757"/>
                    <a:gd name="connsiteX2302" fmla="*/ 137873 w 383879"/>
                    <a:gd name="connsiteY2302" fmla="*/ 32489 h 281757"/>
                    <a:gd name="connsiteX2303" fmla="*/ 137688 w 383879"/>
                    <a:gd name="connsiteY2303" fmla="*/ 33068 h 281757"/>
                    <a:gd name="connsiteX2304" fmla="*/ 137445 w 383879"/>
                    <a:gd name="connsiteY2304" fmla="*/ 33554 h 281757"/>
                    <a:gd name="connsiteX2305" fmla="*/ 136623 w 383879"/>
                    <a:gd name="connsiteY2305" fmla="*/ 35011 h 281757"/>
                    <a:gd name="connsiteX2306" fmla="*/ 135629 w 383879"/>
                    <a:gd name="connsiteY2306" fmla="*/ 36886 h 281757"/>
                    <a:gd name="connsiteX2307" fmla="*/ 135258 w 383879"/>
                    <a:gd name="connsiteY2307" fmla="*/ 37395 h 281757"/>
                    <a:gd name="connsiteX2308" fmla="*/ 135050 w 383879"/>
                    <a:gd name="connsiteY2308" fmla="*/ 37591 h 281757"/>
                    <a:gd name="connsiteX2309" fmla="*/ 134969 w 383879"/>
                    <a:gd name="connsiteY2309" fmla="*/ 38471 h 281757"/>
                    <a:gd name="connsiteX2310" fmla="*/ 134622 w 383879"/>
                    <a:gd name="connsiteY2310" fmla="*/ 39443 h 281757"/>
                    <a:gd name="connsiteX2311" fmla="*/ 134344 w 383879"/>
                    <a:gd name="connsiteY2311" fmla="*/ 39848 h 281757"/>
                    <a:gd name="connsiteX2312" fmla="*/ 133835 w 383879"/>
                    <a:gd name="connsiteY2312" fmla="*/ 40345 h 281757"/>
                    <a:gd name="connsiteX2313" fmla="*/ 132956 w 383879"/>
                    <a:gd name="connsiteY2313" fmla="*/ 40958 h 281757"/>
                    <a:gd name="connsiteX2314" fmla="*/ 132331 w 383879"/>
                    <a:gd name="connsiteY2314" fmla="*/ 41317 h 281757"/>
                    <a:gd name="connsiteX2315" fmla="*/ 131868 w 383879"/>
                    <a:gd name="connsiteY2315" fmla="*/ 41502 h 281757"/>
                    <a:gd name="connsiteX2316" fmla="*/ 130827 w 383879"/>
                    <a:gd name="connsiteY2316" fmla="*/ 41768 h 281757"/>
                    <a:gd name="connsiteX2317" fmla="*/ 130341 w 383879"/>
                    <a:gd name="connsiteY2317" fmla="*/ 41907 h 281757"/>
                    <a:gd name="connsiteX2318" fmla="*/ 129844 w 383879"/>
                    <a:gd name="connsiteY2318" fmla="*/ 42046 h 281757"/>
                    <a:gd name="connsiteX2319" fmla="*/ 125794 w 383879"/>
                    <a:gd name="connsiteY2319" fmla="*/ 43214 h 281757"/>
                    <a:gd name="connsiteX2320" fmla="*/ 125470 w 383879"/>
                    <a:gd name="connsiteY2320" fmla="*/ 43330 h 281757"/>
                    <a:gd name="connsiteX2321" fmla="*/ 124522 w 383879"/>
                    <a:gd name="connsiteY2321" fmla="*/ 43827 h 281757"/>
                    <a:gd name="connsiteX2322" fmla="*/ 124406 w 383879"/>
                    <a:gd name="connsiteY2322" fmla="*/ 44186 h 281757"/>
                    <a:gd name="connsiteX2323" fmla="*/ 123665 w 383879"/>
                    <a:gd name="connsiteY2323" fmla="*/ 45193 h 281757"/>
                    <a:gd name="connsiteX2324" fmla="*/ 123272 w 383879"/>
                    <a:gd name="connsiteY2324" fmla="*/ 45459 h 281757"/>
                    <a:gd name="connsiteX2325" fmla="*/ 122566 w 383879"/>
                    <a:gd name="connsiteY2325" fmla="*/ 45794 h 281757"/>
                    <a:gd name="connsiteX2326" fmla="*/ 121780 w 383879"/>
                    <a:gd name="connsiteY2326" fmla="*/ 45968 h 281757"/>
                    <a:gd name="connsiteX2327" fmla="*/ 121583 w 383879"/>
                    <a:gd name="connsiteY2327" fmla="*/ 46072 h 281757"/>
                    <a:gd name="connsiteX2328" fmla="*/ 121155 w 383879"/>
                    <a:gd name="connsiteY2328" fmla="*/ 46327 h 281757"/>
                    <a:gd name="connsiteX2329" fmla="*/ 120264 w 383879"/>
                    <a:gd name="connsiteY2329" fmla="*/ 46604 h 281757"/>
                    <a:gd name="connsiteX2330" fmla="*/ 119813 w 383879"/>
                    <a:gd name="connsiteY2330" fmla="*/ 46627 h 281757"/>
                    <a:gd name="connsiteX2331" fmla="*/ 118679 w 383879"/>
                    <a:gd name="connsiteY2331" fmla="*/ 46361 h 281757"/>
                    <a:gd name="connsiteX2332" fmla="*/ 116712 w 383879"/>
                    <a:gd name="connsiteY2332" fmla="*/ 45227 h 281757"/>
                    <a:gd name="connsiteX2333" fmla="*/ 116631 w 383879"/>
                    <a:gd name="connsiteY2333" fmla="*/ 45227 h 281757"/>
                    <a:gd name="connsiteX2334" fmla="*/ 115601 w 383879"/>
                    <a:gd name="connsiteY2334" fmla="*/ 45146 h 281757"/>
                    <a:gd name="connsiteX2335" fmla="*/ 115185 w 383879"/>
                    <a:gd name="connsiteY2335" fmla="*/ 45065 h 281757"/>
                    <a:gd name="connsiteX2336" fmla="*/ 114687 w 383879"/>
                    <a:gd name="connsiteY2336" fmla="*/ 44915 h 281757"/>
                    <a:gd name="connsiteX2337" fmla="*/ 114178 w 383879"/>
                    <a:gd name="connsiteY2337" fmla="*/ 44684 h 281757"/>
                    <a:gd name="connsiteX2338" fmla="*/ 113114 w 383879"/>
                    <a:gd name="connsiteY2338" fmla="*/ 44001 h 281757"/>
                    <a:gd name="connsiteX2339" fmla="*/ 112350 w 383879"/>
                    <a:gd name="connsiteY2339" fmla="*/ 44186 h 281757"/>
                    <a:gd name="connsiteX2340" fmla="*/ 111564 w 383879"/>
                    <a:gd name="connsiteY2340" fmla="*/ 44279 h 281757"/>
                    <a:gd name="connsiteX2341" fmla="*/ 111101 w 383879"/>
                    <a:gd name="connsiteY2341" fmla="*/ 44279 h 281757"/>
                    <a:gd name="connsiteX2342" fmla="*/ 110106 w 383879"/>
                    <a:gd name="connsiteY2342" fmla="*/ 44140 h 281757"/>
                    <a:gd name="connsiteX2343" fmla="*/ 109689 w 383879"/>
                    <a:gd name="connsiteY2343" fmla="*/ 44117 h 281757"/>
                    <a:gd name="connsiteX2344" fmla="*/ 108683 w 383879"/>
                    <a:gd name="connsiteY2344" fmla="*/ 44117 h 281757"/>
                    <a:gd name="connsiteX2345" fmla="*/ 107121 w 383879"/>
                    <a:gd name="connsiteY2345" fmla="*/ 43365 h 281757"/>
                    <a:gd name="connsiteX2346" fmla="*/ 107028 w 383879"/>
                    <a:gd name="connsiteY2346" fmla="*/ 43249 h 281757"/>
                    <a:gd name="connsiteX2347" fmla="*/ 106242 w 383879"/>
                    <a:gd name="connsiteY2347" fmla="*/ 43527 h 281757"/>
                    <a:gd name="connsiteX2348" fmla="*/ 105663 w 383879"/>
                    <a:gd name="connsiteY2348" fmla="*/ 43700 h 281757"/>
                    <a:gd name="connsiteX2349" fmla="*/ 105339 w 383879"/>
                    <a:gd name="connsiteY2349" fmla="*/ 44313 h 281757"/>
                    <a:gd name="connsiteX2350" fmla="*/ 103303 w 383879"/>
                    <a:gd name="connsiteY2350" fmla="*/ 47472 h 281757"/>
                    <a:gd name="connsiteX2351" fmla="*/ 103048 w 383879"/>
                    <a:gd name="connsiteY2351" fmla="*/ 47784 h 281757"/>
                    <a:gd name="connsiteX2352" fmla="*/ 102690 w 383879"/>
                    <a:gd name="connsiteY2352" fmla="*/ 48154 h 281757"/>
                    <a:gd name="connsiteX2353" fmla="*/ 102319 w 383879"/>
                    <a:gd name="connsiteY2353" fmla="*/ 48467 h 281757"/>
                    <a:gd name="connsiteX2354" fmla="*/ 100943 w 383879"/>
                    <a:gd name="connsiteY2354" fmla="*/ 49311 h 281757"/>
                    <a:gd name="connsiteX2355" fmla="*/ 100353 w 383879"/>
                    <a:gd name="connsiteY2355" fmla="*/ 49635 h 281757"/>
                    <a:gd name="connsiteX2356" fmla="*/ 99635 w 383879"/>
                    <a:gd name="connsiteY2356" fmla="*/ 49844 h 281757"/>
                    <a:gd name="connsiteX2357" fmla="*/ 99531 w 383879"/>
                    <a:gd name="connsiteY2357" fmla="*/ 49855 h 281757"/>
                    <a:gd name="connsiteX2358" fmla="*/ 98872 w 383879"/>
                    <a:gd name="connsiteY2358" fmla="*/ 50457 h 281757"/>
                    <a:gd name="connsiteX2359" fmla="*/ 97333 w 383879"/>
                    <a:gd name="connsiteY2359" fmla="*/ 50630 h 281757"/>
                    <a:gd name="connsiteX2360" fmla="*/ 96824 w 383879"/>
                    <a:gd name="connsiteY2360" fmla="*/ 50492 h 281757"/>
                    <a:gd name="connsiteX2361" fmla="*/ 96153 w 383879"/>
                    <a:gd name="connsiteY2361" fmla="*/ 50156 h 281757"/>
                    <a:gd name="connsiteX2362" fmla="*/ 95748 w 383879"/>
                    <a:gd name="connsiteY2362" fmla="*/ 49844 h 281757"/>
                    <a:gd name="connsiteX2363" fmla="*/ 95343 w 383879"/>
                    <a:gd name="connsiteY2363" fmla="*/ 49427 h 281757"/>
                    <a:gd name="connsiteX2364" fmla="*/ 95077 w 383879"/>
                    <a:gd name="connsiteY2364" fmla="*/ 49080 h 281757"/>
                    <a:gd name="connsiteX2365" fmla="*/ 94961 w 383879"/>
                    <a:gd name="connsiteY2365" fmla="*/ 48930 h 281757"/>
                    <a:gd name="connsiteX2366" fmla="*/ 94869 w 383879"/>
                    <a:gd name="connsiteY2366" fmla="*/ 48872 h 281757"/>
                    <a:gd name="connsiteX2367" fmla="*/ 94024 w 383879"/>
                    <a:gd name="connsiteY2367" fmla="*/ 48478 h 281757"/>
                    <a:gd name="connsiteX2368" fmla="*/ 93156 w 383879"/>
                    <a:gd name="connsiteY2368" fmla="*/ 47692 h 281757"/>
                    <a:gd name="connsiteX2369" fmla="*/ 92902 w 383879"/>
                    <a:gd name="connsiteY2369" fmla="*/ 47264 h 281757"/>
                    <a:gd name="connsiteX2370" fmla="*/ 92786 w 383879"/>
                    <a:gd name="connsiteY2370" fmla="*/ 47009 h 281757"/>
                    <a:gd name="connsiteX2371" fmla="*/ 92624 w 383879"/>
                    <a:gd name="connsiteY2371" fmla="*/ 47102 h 281757"/>
                    <a:gd name="connsiteX2372" fmla="*/ 91999 w 383879"/>
                    <a:gd name="connsiteY2372" fmla="*/ 47379 h 281757"/>
                    <a:gd name="connsiteX2373" fmla="*/ 91571 w 383879"/>
                    <a:gd name="connsiteY2373" fmla="*/ 47518 h 281757"/>
                    <a:gd name="connsiteX2374" fmla="*/ 91039 w 383879"/>
                    <a:gd name="connsiteY2374" fmla="*/ 47611 h 281757"/>
                    <a:gd name="connsiteX2375" fmla="*/ 89616 w 383879"/>
                    <a:gd name="connsiteY2375" fmla="*/ 47819 h 281757"/>
                    <a:gd name="connsiteX2376" fmla="*/ 89581 w 383879"/>
                    <a:gd name="connsiteY2376" fmla="*/ 47842 h 281757"/>
                    <a:gd name="connsiteX2377" fmla="*/ 88540 w 383879"/>
                    <a:gd name="connsiteY2377" fmla="*/ 48363 h 281757"/>
                    <a:gd name="connsiteX2378" fmla="*/ 88019 w 383879"/>
                    <a:gd name="connsiteY2378" fmla="*/ 48455 h 281757"/>
                    <a:gd name="connsiteX2379" fmla="*/ 87256 w 383879"/>
                    <a:gd name="connsiteY2379" fmla="*/ 48444 h 281757"/>
                    <a:gd name="connsiteX2380" fmla="*/ 86110 w 383879"/>
                    <a:gd name="connsiteY2380" fmla="*/ 48155 h 281757"/>
                    <a:gd name="connsiteX2381" fmla="*/ 85601 w 383879"/>
                    <a:gd name="connsiteY2381" fmla="*/ 47923 h 281757"/>
                    <a:gd name="connsiteX2382" fmla="*/ 85150 w 383879"/>
                    <a:gd name="connsiteY2382" fmla="*/ 47645 h 281757"/>
                    <a:gd name="connsiteX2383" fmla="*/ 84884 w 383879"/>
                    <a:gd name="connsiteY2383" fmla="*/ 47460 h 281757"/>
                    <a:gd name="connsiteX2384" fmla="*/ 84699 w 383879"/>
                    <a:gd name="connsiteY2384" fmla="*/ 47507 h 281757"/>
                    <a:gd name="connsiteX2385" fmla="*/ 84676 w 383879"/>
                    <a:gd name="connsiteY2385" fmla="*/ 47518 h 281757"/>
                    <a:gd name="connsiteX2386" fmla="*/ 84421 w 383879"/>
                    <a:gd name="connsiteY2386" fmla="*/ 47773 h 281757"/>
                    <a:gd name="connsiteX2387" fmla="*/ 83970 w 383879"/>
                    <a:gd name="connsiteY2387" fmla="*/ 48305 h 281757"/>
                    <a:gd name="connsiteX2388" fmla="*/ 83368 w 383879"/>
                    <a:gd name="connsiteY2388" fmla="*/ 48814 h 281757"/>
                    <a:gd name="connsiteX2389" fmla="*/ 82616 w 383879"/>
                    <a:gd name="connsiteY2389" fmla="*/ 49277 h 281757"/>
                    <a:gd name="connsiteX2390" fmla="*/ 81077 w 383879"/>
                    <a:gd name="connsiteY2390" fmla="*/ 49948 h 281757"/>
                    <a:gd name="connsiteX2391" fmla="*/ 80580 w 383879"/>
                    <a:gd name="connsiteY2391" fmla="*/ 50064 h 281757"/>
                    <a:gd name="connsiteX2392" fmla="*/ 80048 w 383879"/>
                    <a:gd name="connsiteY2392" fmla="*/ 50145 h 281757"/>
                    <a:gd name="connsiteX2393" fmla="*/ 79203 w 383879"/>
                    <a:gd name="connsiteY2393" fmla="*/ 50145 h 281757"/>
                    <a:gd name="connsiteX2394" fmla="*/ 78359 w 383879"/>
                    <a:gd name="connsiteY2394" fmla="*/ 49936 h 281757"/>
                    <a:gd name="connsiteX2395" fmla="*/ 78278 w 383879"/>
                    <a:gd name="connsiteY2395" fmla="*/ 49959 h 281757"/>
                    <a:gd name="connsiteX2396" fmla="*/ 77514 w 383879"/>
                    <a:gd name="connsiteY2396" fmla="*/ 50503 h 281757"/>
                    <a:gd name="connsiteX2397" fmla="*/ 77051 w 383879"/>
                    <a:gd name="connsiteY2397" fmla="*/ 50735 h 281757"/>
                    <a:gd name="connsiteX2398" fmla="*/ 76554 w 383879"/>
                    <a:gd name="connsiteY2398" fmla="*/ 50908 h 281757"/>
                    <a:gd name="connsiteX2399" fmla="*/ 76496 w 383879"/>
                    <a:gd name="connsiteY2399" fmla="*/ 50920 h 281757"/>
                    <a:gd name="connsiteX2400" fmla="*/ 76484 w 383879"/>
                    <a:gd name="connsiteY2400" fmla="*/ 50931 h 281757"/>
                    <a:gd name="connsiteX2401" fmla="*/ 76369 w 383879"/>
                    <a:gd name="connsiteY2401" fmla="*/ 51174 h 281757"/>
                    <a:gd name="connsiteX2402" fmla="*/ 76276 w 383879"/>
                    <a:gd name="connsiteY2402" fmla="*/ 51487 h 281757"/>
                    <a:gd name="connsiteX2403" fmla="*/ 76172 w 383879"/>
                    <a:gd name="connsiteY2403" fmla="*/ 51926 h 281757"/>
                    <a:gd name="connsiteX2404" fmla="*/ 75964 w 383879"/>
                    <a:gd name="connsiteY2404" fmla="*/ 52563 h 281757"/>
                    <a:gd name="connsiteX2405" fmla="*/ 75698 w 383879"/>
                    <a:gd name="connsiteY2405" fmla="*/ 53095 h 281757"/>
                    <a:gd name="connsiteX2406" fmla="*/ 75420 w 383879"/>
                    <a:gd name="connsiteY2406" fmla="*/ 53500 h 281757"/>
                    <a:gd name="connsiteX2407" fmla="*/ 75223 w 383879"/>
                    <a:gd name="connsiteY2407" fmla="*/ 53812 h 281757"/>
                    <a:gd name="connsiteX2408" fmla="*/ 75200 w 383879"/>
                    <a:gd name="connsiteY2408" fmla="*/ 53847 h 281757"/>
                    <a:gd name="connsiteX2409" fmla="*/ 75188 w 383879"/>
                    <a:gd name="connsiteY2409" fmla="*/ 54055 h 281757"/>
                    <a:gd name="connsiteX2410" fmla="*/ 74610 w 383879"/>
                    <a:gd name="connsiteY2410" fmla="*/ 55235 h 281757"/>
                    <a:gd name="connsiteX2411" fmla="*/ 74402 w 383879"/>
                    <a:gd name="connsiteY2411" fmla="*/ 55467 h 281757"/>
                    <a:gd name="connsiteX2412" fmla="*/ 74309 w 383879"/>
                    <a:gd name="connsiteY2412" fmla="*/ 55617 h 281757"/>
                    <a:gd name="connsiteX2413" fmla="*/ 73962 w 383879"/>
                    <a:gd name="connsiteY2413" fmla="*/ 56369 h 281757"/>
                    <a:gd name="connsiteX2414" fmla="*/ 73823 w 383879"/>
                    <a:gd name="connsiteY2414" fmla="*/ 56832 h 281757"/>
                    <a:gd name="connsiteX2415" fmla="*/ 73893 w 383879"/>
                    <a:gd name="connsiteY2415" fmla="*/ 56924 h 281757"/>
                    <a:gd name="connsiteX2416" fmla="*/ 74263 w 383879"/>
                    <a:gd name="connsiteY2416" fmla="*/ 58266 h 281757"/>
                    <a:gd name="connsiteX2417" fmla="*/ 74228 w 383879"/>
                    <a:gd name="connsiteY2417" fmla="*/ 58787 h 281757"/>
                    <a:gd name="connsiteX2418" fmla="*/ 74089 w 383879"/>
                    <a:gd name="connsiteY2418" fmla="*/ 59852 h 281757"/>
                    <a:gd name="connsiteX2419" fmla="*/ 74078 w 383879"/>
                    <a:gd name="connsiteY2419" fmla="*/ 60199 h 281757"/>
                    <a:gd name="connsiteX2420" fmla="*/ 74101 w 383879"/>
                    <a:gd name="connsiteY2420" fmla="*/ 60638 h 281757"/>
                    <a:gd name="connsiteX2421" fmla="*/ 74136 w 383879"/>
                    <a:gd name="connsiteY2421" fmla="*/ 61147 h 281757"/>
                    <a:gd name="connsiteX2422" fmla="*/ 73951 w 383879"/>
                    <a:gd name="connsiteY2422" fmla="*/ 62165 h 281757"/>
                    <a:gd name="connsiteX2423" fmla="*/ 73719 w 383879"/>
                    <a:gd name="connsiteY2423" fmla="*/ 62651 h 281757"/>
                    <a:gd name="connsiteX2424" fmla="*/ 73233 w 383879"/>
                    <a:gd name="connsiteY2424" fmla="*/ 63288 h 281757"/>
                    <a:gd name="connsiteX2425" fmla="*/ 73210 w 383879"/>
                    <a:gd name="connsiteY2425" fmla="*/ 63311 h 281757"/>
                    <a:gd name="connsiteX2426" fmla="*/ 73152 w 383879"/>
                    <a:gd name="connsiteY2426" fmla="*/ 63519 h 281757"/>
                    <a:gd name="connsiteX2427" fmla="*/ 72909 w 383879"/>
                    <a:gd name="connsiteY2427" fmla="*/ 64132 h 281757"/>
                    <a:gd name="connsiteX2428" fmla="*/ 72655 w 383879"/>
                    <a:gd name="connsiteY2428" fmla="*/ 64572 h 281757"/>
                    <a:gd name="connsiteX2429" fmla="*/ 71961 w 383879"/>
                    <a:gd name="connsiteY2429" fmla="*/ 65255 h 281757"/>
                    <a:gd name="connsiteX2430" fmla="*/ 71521 w 383879"/>
                    <a:gd name="connsiteY2430" fmla="*/ 65521 h 281757"/>
                    <a:gd name="connsiteX2431" fmla="*/ 70699 w 383879"/>
                    <a:gd name="connsiteY2431" fmla="*/ 65798 h 281757"/>
                    <a:gd name="connsiteX2432" fmla="*/ 70179 w 383879"/>
                    <a:gd name="connsiteY2432" fmla="*/ 65856 h 281757"/>
                    <a:gd name="connsiteX2433" fmla="*/ 69496 w 383879"/>
                    <a:gd name="connsiteY2433" fmla="*/ 65856 h 281757"/>
                    <a:gd name="connsiteX2434" fmla="*/ 69438 w 383879"/>
                    <a:gd name="connsiteY2434" fmla="*/ 65879 h 281757"/>
                    <a:gd name="connsiteX2435" fmla="*/ 69068 w 383879"/>
                    <a:gd name="connsiteY2435" fmla="*/ 66122 h 281757"/>
                    <a:gd name="connsiteX2436" fmla="*/ 67853 w 383879"/>
                    <a:gd name="connsiteY2436" fmla="*/ 66446 h 281757"/>
                    <a:gd name="connsiteX2437" fmla="*/ 67321 w 383879"/>
                    <a:gd name="connsiteY2437" fmla="*/ 66412 h 281757"/>
                    <a:gd name="connsiteX2438" fmla="*/ 66442 w 383879"/>
                    <a:gd name="connsiteY2438" fmla="*/ 66226 h 281757"/>
                    <a:gd name="connsiteX2439" fmla="*/ 66106 w 383879"/>
                    <a:gd name="connsiteY2439" fmla="*/ 66111 h 281757"/>
                    <a:gd name="connsiteX2440" fmla="*/ 65620 w 383879"/>
                    <a:gd name="connsiteY2440" fmla="*/ 66516 h 281757"/>
                    <a:gd name="connsiteX2441" fmla="*/ 65169 w 383879"/>
                    <a:gd name="connsiteY2441" fmla="*/ 66782 h 281757"/>
                    <a:gd name="connsiteX2442" fmla="*/ 64591 w 383879"/>
                    <a:gd name="connsiteY2442" fmla="*/ 67048 h 281757"/>
                    <a:gd name="connsiteX2443" fmla="*/ 64151 w 383879"/>
                    <a:gd name="connsiteY2443" fmla="*/ 67291 h 281757"/>
                    <a:gd name="connsiteX2444" fmla="*/ 63376 w 383879"/>
                    <a:gd name="connsiteY2444" fmla="*/ 67580 h 281757"/>
                    <a:gd name="connsiteX2445" fmla="*/ 62948 w 383879"/>
                    <a:gd name="connsiteY2445" fmla="*/ 67684 h 281757"/>
                    <a:gd name="connsiteX2446" fmla="*/ 62416 w 383879"/>
                    <a:gd name="connsiteY2446" fmla="*/ 67754 h 281757"/>
                    <a:gd name="connsiteX2447" fmla="*/ 61756 w 383879"/>
                    <a:gd name="connsiteY2447" fmla="*/ 67730 h 281757"/>
                    <a:gd name="connsiteX2448" fmla="*/ 61259 w 383879"/>
                    <a:gd name="connsiteY2448" fmla="*/ 67626 h 281757"/>
                    <a:gd name="connsiteX2449" fmla="*/ 60622 w 383879"/>
                    <a:gd name="connsiteY2449" fmla="*/ 67372 h 281757"/>
                    <a:gd name="connsiteX2450" fmla="*/ 60171 w 383879"/>
                    <a:gd name="connsiteY2450" fmla="*/ 67094 h 281757"/>
                    <a:gd name="connsiteX2451" fmla="*/ 59824 w 383879"/>
                    <a:gd name="connsiteY2451" fmla="*/ 66816 h 281757"/>
                    <a:gd name="connsiteX2452" fmla="*/ 59708 w 383879"/>
                    <a:gd name="connsiteY2452" fmla="*/ 66701 h 281757"/>
                    <a:gd name="connsiteX2453" fmla="*/ 59569 w 383879"/>
                    <a:gd name="connsiteY2453" fmla="*/ 66643 h 281757"/>
                    <a:gd name="connsiteX2454" fmla="*/ 59084 w 383879"/>
                    <a:gd name="connsiteY2454" fmla="*/ 66446 h 281757"/>
                    <a:gd name="connsiteX2455" fmla="*/ 58413 w 383879"/>
                    <a:gd name="connsiteY2455" fmla="*/ 65983 h 281757"/>
                    <a:gd name="connsiteX2456" fmla="*/ 58054 w 383879"/>
                    <a:gd name="connsiteY2456" fmla="*/ 65590 h 281757"/>
                    <a:gd name="connsiteX2457" fmla="*/ 57718 w 383879"/>
                    <a:gd name="connsiteY2457" fmla="*/ 65093 h 281757"/>
                    <a:gd name="connsiteX2458" fmla="*/ 57475 w 383879"/>
                    <a:gd name="connsiteY2458" fmla="*/ 64607 h 281757"/>
                    <a:gd name="connsiteX2459" fmla="*/ 57371 w 383879"/>
                    <a:gd name="connsiteY2459" fmla="*/ 64341 h 281757"/>
                    <a:gd name="connsiteX2460" fmla="*/ 57036 w 383879"/>
                    <a:gd name="connsiteY2460" fmla="*/ 64074 h 281757"/>
                    <a:gd name="connsiteX2461" fmla="*/ 56700 w 383879"/>
                    <a:gd name="connsiteY2461" fmla="*/ 63727 h 281757"/>
                    <a:gd name="connsiteX2462" fmla="*/ 56492 w 383879"/>
                    <a:gd name="connsiteY2462" fmla="*/ 63450 h 281757"/>
                    <a:gd name="connsiteX2463" fmla="*/ 56434 w 383879"/>
                    <a:gd name="connsiteY2463" fmla="*/ 63438 h 281757"/>
                    <a:gd name="connsiteX2464" fmla="*/ 56122 w 383879"/>
                    <a:gd name="connsiteY2464" fmla="*/ 63438 h 281757"/>
                    <a:gd name="connsiteX2465" fmla="*/ 55751 w 383879"/>
                    <a:gd name="connsiteY2465" fmla="*/ 63461 h 281757"/>
                    <a:gd name="connsiteX2466" fmla="*/ 55289 w 383879"/>
                    <a:gd name="connsiteY2466" fmla="*/ 63542 h 281757"/>
                    <a:gd name="connsiteX2467" fmla="*/ 54352 w 383879"/>
                    <a:gd name="connsiteY2467" fmla="*/ 63450 h 281757"/>
                    <a:gd name="connsiteX2468" fmla="*/ 53842 w 383879"/>
                    <a:gd name="connsiteY2468" fmla="*/ 63276 h 281757"/>
                    <a:gd name="connsiteX2469" fmla="*/ 53322 w 383879"/>
                    <a:gd name="connsiteY2469" fmla="*/ 63010 h 281757"/>
                    <a:gd name="connsiteX2470" fmla="*/ 52952 w 383879"/>
                    <a:gd name="connsiteY2470" fmla="*/ 62744 h 281757"/>
                    <a:gd name="connsiteX2471" fmla="*/ 52848 w 383879"/>
                    <a:gd name="connsiteY2471" fmla="*/ 62675 h 281757"/>
                    <a:gd name="connsiteX2472" fmla="*/ 52662 w 383879"/>
                    <a:gd name="connsiteY2472" fmla="*/ 62640 h 281757"/>
                    <a:gd name="connsiteX2473" fmla="*/ 51679 w 383879"/>
                    <a:gd name="connsiteY2473" fmla="*/ 62443 h 281757"/>
                    <a:gd name="connsiteX2474" fmla="*/ 51019 w 383879"/>
                    <a:gd name="connsiteY2474" fmla="*/ 62281 h 281757"/>
                    <a:gd name="connsiteX2475" fmla="*/ 50383 w 383879"/>
                    <a:gd name="connsiteY2475" fmla="*/ 62073 h 281757"/>
                    <a:gd name="connsiteX2476" fmla="*/ 49770 w 383879"/>
                    <a:gd name="connsiteY2476" fmla="*/ 61818 h 281757"/>
                    <a:gd name="connsiteX2477" fmla="*/ 49284 w 383879"/>
                    <a:gd name="connsiteY2477" fmla="*/ 61541 h 281757"/>
                    <a:gd name="connsiteX2478" fmla="*/ 48868 w 383879"/>
                    <a:gd name="connsiteY2478" fmla="*/ 61205 h 281757"/>
                    <a:gd name="connsiteX2479" fmla="*/ 48856 w 383879"/>
                    <a:gd name="connsiteY2479" fmla="*/ 61194 h 281757"/>
                    <a:gd name="connsiteX2480" fmla="*/ 48717 w 383879"/>
                    <a:gd name="connsiteY2480" fmla="*/ 61194 h 281757"/>
                    <a:gd name="connsiteX2481" fmla="*/ 48277 w 383879"/>
                    <a:gd name="connsiteY2481" fmla="*/ 61217 h 281757"/>
                    <a:gd name="connsiteX2482" fmla="*/ 47653 w 383879"/>
                    <a:gd name="connsiteY2482" fmla="*/ 61159 h 281757"/>
                    <a:gd name="connsiteX2483" fmla="*/ 47144 w 383879"/>
                    <a:gd name="connsiteY2483" fmla="*/ 61020 h 281757"/>
                    <a:gd name="connsiteX2484" fmla="*/ 46739 w 383879"/>
                    <a:gd name="connsiteY2484" fmla="*/ 60858 h 281757"/>
                    <a:gd name="connsiteX2485" fmla="*/ 46068 w 383879"/>
                    <a:gd name="connsiteY2485" fmla="*/ 60523 h 281757"/>
                    <a:gd name="connsiteX2486" fmla="*/ 45697 w 383879"/>
                    <a:gd name="connsiteY2486" fmla="*/ 60557 h 281757"/>
                    <a:gd name="connsiteX2487" fmla="*/ 45640 w 383879"/>
                    <a:gd name="connsiteY2487" fmla="*/ 60615 h 281757"/>
                    <a:gd name="connsiteX2488" fmla="*/ 45015 w 383879"/>
                    <a:gd name="connsiteY2488" fmla="*/ 61101 h 281757"/>
                    <a:gd name="connsiteX2489" fmla="*/ 44263 w 383879"/>
                    <a:gd name="connsiteY2489" fmla="*/ 61437 h 281757"/>
                    <a:gd name="connsiteX2490" fmla="*/ 43742 w 383879"/>
                    <a:gd name="connsiteY2490" fmla="*/ 61552 h 281757"/>
                    <a:gd name="connsiteX2491" fmla="*/ 43129 w 383879"/>
                    <a:gd name="connsiteY2491" fmla="*/ 61587 h 281757"/>
                    <a:gd name="connsiteX2492" fmla="*/ 42620 w 383879"/>
                    <a:gd name="connsiteY2492" fmla="*/ 61529 h 281757"/>
                    <a:gd name="connsiteX2493" fmla="*/ 41532 w 383879"/>
                    <a:gd name="connsiteY2493" fmla="*/ 61101 h 281757"/>
                    <a:gd name="connsiteX2494" fmla="*/ 41417 w 383879"/>
                    <a:gd name="connsiteY2494" fmla="*/ 60997 h 281757"/>
                    <a:gd name="connsiteX2495" fmla="*/ 40387 w 383879"/>
                    <a:gd name="connsiteY2495" fmla="*/ 60985 h 281757"/>
                    <a:gd name="connsiteX2496" fmla="*/ 39716 w 383879"/>
                    <a:gd name="connsiteY2496" fmla="*/ 60893 h 281757"/>
                    <a:gd name="connsiteX2497" fmla="*/ 39276 w 383879"/>
                    <a:gd name="connsiteY2497" fmla="*/ 60858 h 281757"/>
                    <a:gd name="connsiteX2498" fmla="*/ 38617 w 383879"/>
                    <a:gd name="connsiteY2498" fmla="*/ 60835 h 281757"/>
                    <a:gd name="connsiteX2499" fmla="*/ 37275 w 383879"/>
                    <a:gd name="connsiteY2499" fmla="*/ 60638 h 281757"/>
                    <a:gd name="connsiteX2500" fmla="*/ 37043 w 383879"/>
                    <a:gd name="connsiteY2500" fmla="*/ 60673 h 281757"/>
                    <a:gd name="connsiteX2501" fmla="*/ 36338 w 383879"/>
                    <a:gd name="connsiteY2501" fmla="*/ 60731 h 281757"/>
                    <a:gd name="connsiteX2502" fmla="*/ 35481 w 383879"/>
                    <a:gd name="connsiteY2502" fmla="*/ 60661 h 281757"/>
                    <a:gd name="connsiteX2503" fmla="*/ 34845 w 383879"/>
                    <a:gd name="connsiteY2503" fmla="*/ 60523 h 281757"/>
                    <a:gd name="connsiteX2504" fmla="*/ 34521 w 383879"/>
                    <a:gd name="connsiteY2504" fmla="*/ 60488 h 281757"/>
                    <a:gd name="connsiteX2505" fmla="*/ 34197 w 383879"/>
                    <a:gd name="connsiteY2505" fmla="*/ 60488 h 281757"/>
                    <a:gd name="connsiteX2506" fmla="*/ 33862 w 383879"/>
                    <a:gd name="connsiteY2506" fmla="*/ 60523 h 281757"/>
                    <a:gd name="connsiteX2507" fmla="*/ 33503 w 383879"/>
                    <a:gd name="connsiteY2507" fmla="*/ 60592 h 281757"/>
                    <a:gd name="connsiteX2508" fmla="*/ 33468 w 383879"/>
                    <a:gd name="connsiteY2508" fmla="*/ 60615 h 281757"/>
                    <a:gd name="connsiteX2509" fmla="*/ 33133 w 383879"/>
                    <a:gd name="connsiteY2509" fmla="*/ 60870 h 281757"/>
                    <a:gd name="connsiteX2510" fmla="*/ 32682 w 383879"/>
                    <a:gd name="connsiteY2510" fmla="*/ 61136 h 281757"/>
                    <a:gd name="connsiteX2511" fmla="*/ 32196 w 383879"/>
                    <a:gd name="connsiteY2511" fmla="*/ 61332 h 281757"/>
                    <a:gd name="connsiteX2512" fmla="*/ 31687 w 383879"/>
                    <a:gd name="connsiteY2512" fmla="*/ 61471 h 281757"/>
                    <a:gd name="connsiteX2513" fmla="*/ 30599 w 383879"/>
                    <a:gd name="connsiteY2513" fmla="*/ 61633 h 281757"/>
                    <a:gd name="connsiteX2514" fmla="*/ 30344 w 383879"/>
                    <a:gd name="connsiteY2514" fmla="*/ 61726 h 281757"/>
                    <a:gd name="connsiteX2515" fmla="*/ 29986 w 383879"/>
                    <a:gd name="connsiteY2515" fmla="*/ 61899 h 281757"/>
                    <a:gd name="connsiteX2516" fmla="*/ 29592 w 383879"/>
                    <a:gd name="connsiteY2516" fmla="*/ 62096 h 281757"/>
                    <a:gd name="connsiteX2517" fmla="*/ 29164 w 383879"/>
                    <a:gd name="connsiteY2517" fmla="*/ 62339 h 281757"/>
                    <a:gd name="connsiteX2518" fmla="*/ 28366 w 383879"/>
                    <a:gd name="connsiteY2518" fmla="*/ 62675 h 281757"/>
                    <a:gd name="connsiteX2519" fmla="*/ 27649 w 383879"/>
                    <a:gd name="connsiteY2519" fmla="*/ 62790 h 281757"/>
                    <a:gd name="connsiteX2520" fmla="*/ 26758 w 383879"/>
                    <a:gd name="connsiteY2520" fmla="*/ 62756 h 281757"/>
                    <a:gd name="connsiteX2521" fmla="*/ 25138 w 383879"/>
                    <a:gd name="connsiteY2521" fmla="*/ 62408 h 281757"/>
                    <a:gd name="connsiteX2522" fmla="*/ 24016 w 383879"/>
                    <a:gd name="connsiteY2522" fmla="*/ 62073 h 281757"/>
                    <a:gd name="connsiteX2523" fmla="*/ 23565 w 383879"/>
                    <a:gd name="connsiteY2523" fmla="*/ 61957 h 281757"/>
                    <a:gd name="connsiteX2524" fmla="*/ 23079 w 383879"/>
                    <a:gd name="connsiteY2524" fmla="*/ 61853 h 281757"/>
                    <a:gd name="connsiteX2525" fmla="*/ 22084 w 383879"/>
                    <a:gd name="connsiteY2525" fmla="*/ 61656 h 281757"/>
                    <a:gd name="connsiteX2526" fmla="*/ 22026 w 383879"/>
                    <a:gd name="connsiteY2526" fmla="*/ 61645 h 281757"/>
                    <a:gd name="connsiteX2527" fmla="*/ 21679 w 383879"/>
                    <a:gd name="connsiteY2527" fmla="*/ 62177 h 281757"/>
                    <a:gd name="connsiteX2528" fmla="*/ 21366 w 383879"/>
                    <a:gd name="connsiteY2528" fmla="*/ 62536 h 281757"/>
                    <a:gd name="connsiteX2529" fmla="*/ 20314 w 383879"/>
                    <a:gd name="connsiteY2529" fmla="*/ 63172 h 281757"/>
                    <a:gd name="connsiteX2530" fmla="*/ 19793 w 383879"/>
                    <a:gd name="connsiteY2530" fmla="*/ 63288 h 281757"/>
                    <a:gd name="connsiteX2531" fmla="*/ 19203 w 383879"/>
                    <a:gd name="connsiteY2531" fmla="*/ 63322 h 281757"/>
                    <a:gd name="connsiteX2532" fmla="*/ 18995 w 383879"/>
                    <a:gd name="connsiteY2532" fmla="*/ 63311 h 281757"/>
                    <a:gd name="connsiteX2533" fmla="*/ 18914 w 383879"/>
                    <a:gd name="connsiteY2533" fmla="*/ 63334 h 281757"/>
                    <a:gd name="connsiteX2534" fmla="*/ 18636 w 383879"/>
                    <a:gd name="connsiteY2534" fmla="*/ 63438 h 281757"/>
                    <a:gd name="connsiteX2535" fmla="*/ 18231 w 383879"/>
                    <a:gd name="connsiteY2535" fmla="*/ 63635 h 281757"/>
                    <a:gd name="connsiteX2536" fmla="*/ 17514 w 383879"/>
                    <a:gd name="connsiteY2536" fmla="*/ 63924 h 281757"/>
                    <a:gd name="connsiteX2537" fmla="*/ 17086 w 383879"/>
                    <a:gd name="connsiteY2537" fmla="*/ 64028 h 281757"/>
                    <a:gd name="connsiteX2538" fmla="*/ 16588 w 383879"/>
                    <a:gd name="connsiteY2538" fmla="*/ 64098 h 281757"/>
                    <a:gd name="connsiteX2539" fmla="*/ 15975 w 383879"/>
                    <a:gd name="connsiteY2539" fmla="*/ 64086 h 281757"/>
                    <a:gd name="connsiteX2540" fmla="*/ 15917 w 383879"/>
                    <a:gd name="connsiteY2540" fmla="*/ 64826 h 281757"/>
                    <a:gd name="connsiteX2541" fmla="*/ 15778 w 383879"/>
                    <a:gd name="connsiteY2541" fmla="*/ 65289 h 281757"/>
                    <a:gd name="connsiteX2542" fmla="*/ 15281 w 383879"/>
                    <a:gd name="connsiteY2542" fmla="*/ 66157 h 281757"/>
                    <a:gd name="connsiteX2543" fmla="*/ 14911 w 383879"/>
                    <a:gd name="connsiteY2543" fmla="*/ 66550 h 281757"/>
                    <a:gd name="connsiteX2544" fmla="*/ 14228 w 383879"/>
                    <a:gd name="connsiteY2544" fmla="*/ 67083 h 281757"/>
                    <a:gd name="connsiteX2545" fmla="*/ 13950 w 383879"/>
                    <a:gd name="connsiteY2545" fmla="*/ 67245 h 281757"/>
                    <a:gd name="connsiteX2546" fmla="*/ 13765 w 383879"/>
                    <a:gd name="connsiteY2546" fmla="*/ 71074 h 281757"/>
                    <a:gd name="connsiteX2547" fmla="*/ 13580 w 383879"/>
                    <a:gd name="connsiteY2547" fmla="*/ 72162 h 281757"/>
                    <a:gd name="connsiteX2548" fmla="*/ 5504 w 383879"/>
                    <a:gd name="connsiteY2548" fmla="*/ 95729 h 281757"/>
                    <a:gd name="connsiteX2549" fmla="*/ 9160 w 383879"/>
                    <a:gd name="connsiteY2549" fmla="*/ 108201 h 281757"/>
                    <a:gd name="connsiteX2550" fmla="*/ 9218 w 383879"/>
                    <a:gd name="connsiteY2550" fmla="*/ 109046 h 281757"/>
                    <a:gd name="connsiteX2551" fmla="*/ 9149 w 383879"/>
                    <a:gd name="connsiteY2551" fmla="*/ 109532 h 281757"/>
                    <a:gd name="connsiteX2552" fmla="*/ 8871 w 383879"/>
                    <a:gd name="connsiteY2552" fmla="*/ 110307 h 281757"/>
                    <a:gd name="connsiteX2553" fmla="*/ 5215 w 383879"/>
                    <a:gd name="connsiteY2553" fmla="*/ 116242 h 281757"/>
                    <a:gd name="connsiteX2554" fmla="*/ 4937 w 383879"/>
                    <a:gd name="connsiteY2554" fmla="*/ 116682 h 281757"/>
                    <a:gd name="connsiteX2555" fmla="*/ 4370 w 383879"/>
                    <a:gd name="connsiteY2555" fmla="*/ 117619 h 281757"/>
                    <a:gd name="connsiteX2556" fmla="*/ 4451 w 383879"/>
                    <a:gd name="connsiteY2556" fmla="*/ 117873 h 281757"/>
                    <a:gd name="connsiteX2557" fmla="*/ 5192 w 383879"/>
                    <a:gd name="connsiteY2557" fmla="*/ 118568 h 281757"/>
                    <a:gd name="connsiteX2558" fmla="*/ 5481 w 383879"/>
                    <a:gd name="connsiteY2558" fmla="*/ 118810 h 281757"/>
                    <a:gd name="connsiteX2559" fmla="*/ 5770 w 383879"/>
                    <a:gd name="connsiteY2559" fmla="*/ 119007 h 281757"/>
                    <a:gd name="connsiteX2560" fmla="*/ 6175 w 383879"/>
                    <a:gd name="connsiteY2560" fmla="*/ 119215 h 281757"/>
                    <a:gd name="connsiteX2561" fmla="*/ 6916 w 383879"/>
                    <a:gd name="connsiteY2561" fmla="*/ 119910 h 281757"/>
                    <a:gd name="connsiteX2562" fmla="*/ 7182 w 383879"/>
                    <a:gd name="connsiteY2562" fmla="*/ 120338 h 281757"/>
                    <a:gd name="connsiteX2563" fmla="*/ 7390 w 383879"/>
                    <a:gd name="connsiteY2563" fmla="*/ 120824 h 281757"/>
                    <a:gd name="connsiteX2564" fmla="*/ 7540 w 383879"/>
                    <a:gd name="connsiteY2564" fmla="*/ 121310 h 281757"/>
                    <a:gd name="connsiteX2565" fmla="*/ 7078 w 383879"/>
                    <a:gd name="connsiteY2565" fmla="*/ 123288 h 281757"/>
                    <a:gd name="connsiteX2566" fmla="*/ 7043 w 383879"/>
                    <a:gd name="connsiteY2566" fmla="*/ 123346 h 281757"/>
                    <a:gd name="connsiteX2567" fmla="*/ 7055 w 383879"/>
                    <a:gd name="connsiteY2567" fmla="*/ 123693 h 281757"/>
                    <a:gd name="connsiteX2568" fmla="*/ 7078 w 383879"/>
                    <a:gd name="connsiteY2568" fmla="*/ 124214 h 281757"/>
                    <a:gd name="connsiteX2569" fmla="*/ 7043 w 383879"/>
                    <a:gd name="connsiteY2569" fmla="*/ 124734 h 281757"/>
                    <a:gd name="connsiteX2570" fmla="*/ 7147 w 383879"/>
                    <a:gd name="connsiteY2570" fmla="*/ 124873 h 281757"/>
                    <a:gd name="connsiteX2571" fmla="*/ 7379 w 383879"/>
                    <a:gd name="connsiteY2571" fmla="*/ 125232 h 281757"/>
                    <a:gd name="connsiteX2572" fmla="*/ 7552 w 383879"/>
                    <a:gd name="connsiteY2572" fmla="*/ 125567 h 281757"/>
                    <a:gd name="connsiteX2573" fmla="*/ 8096 w 383879"/>
                    <a:gd name="connsiteY2573" fmla="*/ 126319 h 281757"/>
                    <a:gd name="connsiteX2574" fmla="*/ 8281 w 383879"/>
                    <a:gd name="connsiteY2574" fmla="*/ 126608 h 281757"/>
                    <a:gd name="connsiteX2575" fmla="*/ 8917 w 383879"/>
                    <a:gd name="connsiteY2575" fmla="*/ 126979 h 281757"/>
                    <a:gd name="connsiteX2576" fmla="*/ 9230 w 383879"/>
                    <a:gd name="connsiteY2576" fmla="*/ 127256 h 281757"/>
                    <a:gd name="connsiteX2577" fmla="*/ 9901 w 383879"/>
                    <a:gd name="connsiteY2577" fmla="*/ 128541 h 281757"/>
                    <a:gd name="connsiteX2578" fmla="*/ 9924 w 383879"/>
                    <a:gd name="connsiteY2578" fmla="*/ 128795 h 281757"/>
                    <a:gd name="connsiteX2579" fmla="*/ 10421 w 383879"/>
                    <a:gd name="connsiteY2579" fmla="*/ 129790 h 281757"/>
                    <a:gd name="connsiteX2580" fmla="*/ 10502 w 383879"/>
                    <a:gd name="connsiteY2580" fmla="*/ 130299 h 281757"/>
                    <a:gd name="connsiteX2581" fmla="*/ 10560 w 383879"/>
                    <a:gd name="connsiteY2581" fmla="*/ 130889 h 281757"/>
                    <a:gd name="connsiteX2582" fmla="*/ 10641 w 383879"/>
                    <a:gd name="connsiteY2582" fmla="*/ 131236 h 281757"/>
                    <a:gd name="connsiteX2583" fmla="*/ 10699 w 383879"/>
                    <a:gd name="connsiteY2583" fmla="*/ 131445 h 281757"/>
                    <a:gd name="connsiteX2584" fmla="*/ 10942 w 383879"/>
                    <a:gd name="connsiteY2584" fmla="*/ 131861 h 281757"/>
                    <a:gd name="connsiteX2585" fmla="*/ 11150 w 383879"/>
                    <a:gd name="connsiteY2585" fmla="*/ 132347 h 281757"/>
                    <a:gd name="connsiteX2586" fmla="*/ 11335 w 383879"/>
                    <a:gd name="connsiteY2586" fmla="*/ 132775 h 281757"/>
                    <a:gd name="connsiteX2587" fmla="*/ 11532 w 383879"/>
                    <a:gd name="connsiteY2587" fmla="*/ 133134 h 281757"/>
                    <a:gd name="connsiteX2588" fmla="*/ 11787 w 383879"/>
                    <a:gd name="connsiteY2588" fmla="*/ 133550 h 281757"/>
                    <a:gd name="connsiteX2589" fmla="*/ 12064 w 383879"/>
                    <a:gd name="connsiteY2589" fmla="*/ 134406 h 281757"/>
                    <a:gd name="connsiteX2590" fmla="*/ 12122 w 383879"/>
                    <a:gd name="connsiteY2590" fmla="*/ 134892 h 281757"/>
                    <a:gd name="connsiteX2591" fmla="*/ 12041 w 383879"/>
                    <a:gd name="connsiteY2591" fmla="*/ 135667 h 281757"/>
                    <a:gd name="connsiteX2592" fmla="*/ 12226 w 383879"/>
                    <a:gd name="connsiteY2592" fmla="*/ 135748 h 281757"/>
                    <a:gd name="connsiteX2593" fmla="*/ 13105 w 383879"/>
                    <a:gd name="connsiteY2593" fmla="*/ 136385 h 281757"/>
                    <a:gd name="connsiteX2594" fmla="*/ 13244 w 383879"/>
                    <a:gd name="connsiteY2594" fmla="*/ 136419 h 281757"/>
                    <a:gd name="connsiteX2595" fmla="*/ 13996 w 383879"/>
                    <a:gd name="connsiteY2595" fmla="*/ 136709 h 281757"/>
                    <a:gd name="connsiteX2596" fmla="*/ 14783 w 383879"/>
                    <a:gd name="connsiteY2596" fmla="*/ 137310 h 281757"/>
                    <a:gd name="connsiteX2597" fmla="*/ 15500 w 383879"/>
                    <a:gd name="connsiteY2597" fmla="*/ 138259 h 281757"/>
                    <a:gd name="connsiteX2598" fmla="*/ 15824 w 383879"/>
                    <a:gd name="connsiteY2598" fmla="*/ 139000 h 281757"/>
                    <a:gd name="connsiteX2599" fmla="*/ 15928 w 383879"/>
                    <a:gd name="connsiteY2599" fmla="*/ 139520 h 281757"/>
                    <a:gd name="connsiteX2600" fmla="*/ 15963 w 383879"/>
                    <a:gd name="connsiteY2600" fmla="*/ 140087 h 281757"/>
                    <a:gd name="connsiteX2601" fmla="*/ 16148 w 383879"/>
                    <a:gd name="connsiteY2601" fmla="*/ 140504 h 281757"/>
                    <a:gd name="connsiteX2602" fmla="*/ 16322 w 383879"/>
                    <a:gd name="connsiteY2602" fmla="*/ 141013 h 281757"/>
                    <a:gd name="connsiteX2603" fmla="*/ 16484 w 383879"/>
                    <a:gd name="connsiteY2603" fmla="*/ 141811 h 281757"/>
                    <a:gd name="connsiteX2604" fmla="*/ 16507 w 383879"/>
                    <a:gd name="connsiteY2604" fmla="*/ 142135 h 281757"/>
                    <a:gd name="connsiteX2605" fmla="*/ 17109 w 383879"/>
                    <a:gd name="connsiteY2605" fmla="*/ 142470 h 281757"/>
                    <a:gd name="connsiteX2606" fmla="*/ 17514 w 383879"/>
                    <a:gd name="connsiteY2606" fmla="*/ 142806 h 281757"/>
                    <a:gd name="connsiteX2607" fmla="*/ 17976 w 383879"/>
                    <a:gd name="connsiteY2607" fmla="*/ 143257 h 281757"/>
                    <a:gd name="connsiteX2608" fmla="*/ 18300 w 383879"/>
                    <a:gd name="connsiteY2608" fmla="*/ 143535 h 281757"/>
                    <a:gd name="connsiteX2609" fmla="*/ 18624 w 383879"/>
                    <a:gd name="connsiteY2609" fmla="*/ 143778 h 281757"/>
                    <a:gd name="connsiteX2610" fmla="*/ 19018 w 383879"/>
                    <a:gd name="connsiteY2610" fmla="*/ 144044 h 281757"/>
                    <a:gd name="connsiteX2611" fmla="*/ 19700 w 383879"/>
                    <a:gd name="connsiteY2611" fmla="*/ 144807 h 281757"/>
                    <a:gd name="connsiteX2612" fmla="*/ 19943 w 383879"/>
                    <a:gd name="connsiteY2612" fmla="*/ 145270 h 281757"/>
                    <a:gd name="connsiteX2613" fmla="*/ 20151 w 383879"/>
                    <a:gd name="connsiteY2613" fmla="*/ 146312 h 281757"/>
                    <a:gd name="connsiteX2614" fmla="*/ 20128 w 383879"/>
                    <a:gd name="connsiteY2614" fmla="*/ 146797 h 281757"/>
                    <a:gd name="connsiteX2615" fmla="*/ 19920 w 383879"/>
                    <a:gd name="connsiteY2615" fmla="*/ 147573 h 281757"/>
                    <a:gd name="connsiteX2616" fmla="*/ 19677 w 383879"/>
                    <a:gd name="connsiteY2616" fmla="*/ 148059 h 281757"/>
                    <a:gd name="connsiteX2617" fmla="*/ 19330 w 383879"/>
                    <a:gd name="connsiteY2617" fmla="*/ 148544 h 281757"/>
                    <a:gd name="connsiteX2618" fmla="*/ 18971 w 383879"/>
                    <a:gd name="connsiteY2618" fmla="*/ 148915 h 281757"/>
                    <a:gd name="connsiteX2619" fmla="*/ 18428 w 383879"/>
                    <a:gd name="connsiteY2619" fmla="*/ 149320 h 281757"/>
                    <a:gd name="connsiteX2620" fmla="*/ 17942 w 383879"/>
                    <a:gd name="connsiteY2620" fmla="*/ 149563 h 281757"/>
                    <a:gd name="connsiteX2621" fmla="*/ 17329 w 383879"/>
                    <a:gd name="connsiteY2621" fmla="*/ 149817 h 281757"/>
                    <a:gd name="connsiteX2622" fmla="*/ 17074 w 383879"/>
                    <a:gd name="connsiteY2622" fmla="*/ 149898 h 281757"/>
                    <a:gd name="connsiteX2623" fmla="*/ 17086 w 383879"/>
                    <a:gd name="connsiteY2623" fmla="*/ 149991 h 281757"/>
                    <a:gd name="connsiteX2624" fmla="*/ 17190 w 383879"/>
                    <a:gd name="connsiteY2624" fmla="*/ 150523 h 281757"/>
                    <a:gd name="connsiteX2625" fmla="*/ 17167 w 383879"/>
                    <a:gd name="connsiteY2625" fmla="*/ 151402 h 281757"/>
                    <a:gd name="connsiteX2626" fmla="*/ 17028 w 383879"/>
                    <a:gd name="connsiteY2626" fmla="*/ 151911 h 281757"/>
                    <a:gd name="connsiteX2627" fmla="*/ 16692 w 383879"/>
                    <a:gd name="connsiteY2627" fmla="*/ 152617 h 281757"/>
                    <a:gd name="connsiteX2628" fmla="*/ 16657 w 383879"/>
                    <a:gd name="connsiteY2628" fmla="*/ 152652 h 281757"/>
                    <a:gd name="connsiteX2629" fmla="*/ 16762 w 383879"/>
                    <a:gd name="connsiteY2629" fmla="*/ 153392 h 281757"/>
                    <a:gd name="connsiteX2630" fmla="*/ 17178 w 383879"/>
                    <a:gd name="connsiteY2630" fmla="*/ 153878 h 281757"/>
                    <a:gd name="connsiteX2631" fmla="*/ 17421 w 383879"/>
                    <a:gd name="connsiteY2631" fmla="*/ 154248 h 281757"/>
                    <a:gd name="connsiteX2632" fmla="*/ 17502 w 383879"/>
                    <a:gd name="connsiteY2632" fmla="*/ 154410 h 281757"/>
                    <a:gd name="connsiteX2633" fmla="*/ 18046 w 383879"/>
                    <a:gd name="connsiteY2633" fmla="*/ 154919 h 281757"/>
                    <a:gd name="connsiteX2634" fmla="*/ 18566 w 383879"/>
                    <a:gd name="connsiteY2634" fmla="*/ 155579 h 281757"/>
                    <a:gd name="connsiteX2635" fmla="*/ 18844 w 383879"/>
                    <a:gd name="connsiteY2635" fmla="*/ 156111 h 281757"/>
                    <a:gd name="connsiteX2636" fmla="*/ 19029 w 383879"/>
                    <a:gd name="connsiteY2636" fmla="*/ 156620 h 281757"/>
                    <a:gd name="connsiteX2637" fmla="*/ 19133 w 383879"/>
                    <a:gd name="connsiteY2637" fmla="*/ 157025 h 281757"/>
                    <a:gd name="connsiteX2638" fmla="*/ 19388 w 383879"/>
                    <a:gd name="connsiteY2638" fmla="*/ 157187 h 281757"/>
                    <a:gd name="connsiteX2639" fmla="*/ 19631 w 383879"/>
                    <a:gd name="connsiteY2639" fmla="*/ 157361 h 281757"/>
                    <a:gd name="connsiteX2640" fmla="*/ 20429 w 383879"/>
                    <a:gd name="connsiteY2640" fmla="*/ 157037 h 281757"/>
                    <a:gd name="connsiteX2641" fmla="*/ 20927 w 383879"/>
                    <a:gd name="connsiteY2641" fmla="*/ 156933 h 281757"/>
                    <a:gd name="connsiteX2642" fmla="*/ 21459 w 383879"/>
                    <a:gd name="connsiteY2642" fmla="*/ 156875 h 281757"/>
                    <a:gd name="connsiteX2643" fmla="*/ 21945 w 383879"/>
                    <a:gd name="connsiteY2643" fmla="*/ 156886 h 281757"/>
                    <a:gd name="connsiteX2644" fmla="*/ 22454 w 383879"/>
                    <a:gd name="connsiteY2644" fmla="*/ 156967 h 281757"/>
                    <a:gd name="connsiteX2645" fmla="*/ 23113 w 383879"/>
                    <a:gd name="connsiteY2645" fmla="*/ 157175 h 281757"/>
                    <a:gd name="connsiteX2646" fmla="*/ 23148 w 383879"/>
                    <a:gd name="connsiteY2646" fmla="*/ 157199 h 281757"/>
                    <a:gd name="connsiteX2647" fmla="*/ 23576 w 383879"/>
                    <a:gd name="connsiteY2647" fmla="*/ 157256 h 281757"/>
                    <a:gd name="connsiteX2648" fmla="*/ 23946 w 383879"/>
                    <a:gd name="connsiteY2648" fmla="*/ 157349 h 281757"/>
                    <a:gd name="connsiteX2649" fmla="*/ 25254 w 383879"/>
                    <a:gd name="connsiteY2649" fmla="*/ 158356 h 281757"/>
                    <a:gd name="connsiteX2650" fmla="*/ 25277 w 383879"/>
                    <a:gd name="connsiteY2650" fmla="*/ 158390 h 281757"/>
                    <a:gd name="connsiteX2651" fmla="*/ 25358 w 383879"/>
                    <a:gd name="connsiteY2651" fmla="*/ 158367 h 281757"/>
                    <a:gd name="connsiteX2652" fmla="*/ 25705 w 383879"/>
                    <a:gd name="connsiteY2652" fmla="*/ 158205 h 281757"/>
                    <a:gd name="connsiteX2653" fmla="*/ 26121 w 383879"/>
                    <a:gd name="connsiteY2653" fmla="*/ 157997 h 281757"/>
                    <a:gd name="connsiteX2654" fmla="*/ 26862 w 383879"/>
                    <a:gd name="connsiteY2654" fmla="*/ 157789 h 281757"/>
                    <a:gd name="connsiteX2655" fmla="*/ 27371 w 383879"/>
                    <a:gd name="connsiteY2655" fmla="*/ 157754 h 281757"/>
                    <a:gd name="connsiteX2656" fmla="*/ 27892 w 383879"/>
                    <a:gd name="connsiteY2656" fmla="*/ 157766 h 281757"/>
                    <a:gd name="connsiteX2657" fmla="*/ 28378 w 383879"/>
                    <a:gd name="connsiteY2657" fmla="*/ 157847 h 281757"/>
                    <a:gd name="connsiteX2658" fmla="*/ 28829 w 383879"/>
                    <a:gd name="connsiteY2658" fmla="*/ 157904 h 281757"/>
                    <a:gd name="connsiteX2659" fmla="*/ 29338 w 383879"/>
                    <a:gd name="connsiteY2659" fmla="*/ 157962 h 281757"/>
                    <a:gd name="connsiteX2660" fmla="*/ 30206 w 383879"/>
                    <a:gd name="connsiteY2660" fmla="*/ 158170 h 281757"/>
                    <a:gd name="connsiteX2661" fmla="*/ 30599 w 383879"/>
                    <a:gd name="connsiteY2661" fmla="*/ 158321 h 281757"/>
                    <a:gd name="connsiteX2662" fmla="*/ 30946 w 383879"/>
                    <a:gd name="connsiteY2662" fmla="*/ 158506 h 281757"/>
                    <a:gd name="connsiteX2663" fmla="*/ 31039 w 383879"/>
                    <a:gd name="connsiteY2663" fmla="*/ 158541 h 281757"/>
                    <a:gd name="connsiteX2664" fmla="*/ 31270 w 383879"/>
                    <a:gd name="connsiteY2664" fmla="*/ 158506 h 281757"/>
                    <a:gd name="connsiteX2665" fmla="*/ 31767 w 383879"/>
                    <a:gd name="connsiteY2665" fmla="*/ 158390 h 281757"/>
                    <a:gd name="connsiteX2666" fmla="*/ 32982 w 383879"/>
                    <a:gd name="connsiteY2666" fmla="*/ 158494 h 281757"/>
                    <a:gd name="connsiteX2667" fmla="*/ 33063 w 383879"/>
                    <a:gd name="connsiteY2667" fmla="*/ 158437 h 281757"/>
                    <a:gd name="connsiteX2668" fmla="*/ 33885 w 383879"/>
                    <a:gd name="connsiteY2668" fmla="*/ 158066 h 281757"/>
                    <a:gd name="connsiteX2669" fmla="*/ 34371 w 383879"/>
                    <a:gd name="connsiteY2669" fmla="*/ 157974 h 281757"/>
                    <a:gd name="connsiteX2670" fmla="*/ 34614 w 383879"/>
                    <a:gd name="connsiteY2670" fmla="*/ 157916 h 281757"/>
                    <a:gd name="connsiteX2671" fmla="*/ 34637 w 383879"/>
                    <a:gd name="connsiteY2671" fmla="*/ 157893 h 281757"/>
                    <a:gd name="connsiteX2672" fmla="*/ 34695 w 383879"/>
                    <a:gd name="connsiteY2672" fmla="*/ 157708 h 281757"/>
                    <a:gd name="connsiteX2673" fmla="*/ 35042 w 383879"/>
                    <a:gd name="connsiteY2673" fmla="*/ 157025 h 281757"/>
                    <a:gd name="connsiteX2674" fmla="*/ 35678 w 383879"/>
                    <a:gd name="connsiteY2674" fmla="*/ 156204 h 281757"/>
                    <a:gd name="connsiteX2675" fmla="*/ 35956 w 383879"/>
                    <a:gd name="connsiteY2675" fmla="*/ 155810 h 281757"/>
                    <a:gd name="connsiteX2676" fmla="*/ 36384 w 383879"/>
                    <a:gd name="connsiteY2676" fmla="*/ 155278 h 281757"/>
                    <a:gd name="connsiteX2677" fmla="*/ 36974 w 383879"/>
                    <a:gd name="connsiteY2677" fmla="*/ 154700 h 281757"/>
                    <a:gd name="connsiteX2678" fmla="*/ 37379 w 383879"/>
                    <a:gd name="connsiteY2678" fmla="*/ 154422 h 281757"/>
                    <a:gd name="connsiteX2679" fmla="*/ 37865 w 383879"/>
                    <a:gd name="connsiteY2679" fmla="*/ 154167 h 281757"/>
                    <a:gd name="connsiteX2680" fmla="*/ 38478 w 383879"/>
                    <a:gd name="connsiteY2680" fmla="*/ 153890 h 281757"/>
                    <a:gd name="connsiteX2681" fmla="*/ 38756 w 383879"/>
                    <a:gd name="connsiteY2681" fmla="*/ 153797 h 281757"/>
                    <a:gd name="connsiteX2682" fmla="*/ 38987 w 383879"/>
                    <a:gd name="connsiteY2682" fmla="*/ 152791 h 281757"/>
                    <a:gd name="connsiteX2683" fmla="*/ 39195 w 383879"/>
                    <a:gd name="connsiteY2683" fmla="*/ 152154 h 281757"/>
                    <a:gd name="connsiteX2684" fmla="*/ 39438 w 383879"/>
                    <a:gd name="connsiteY2684" fmla="*/ 151530 h 281757"/>
                    <a:gd name="connsiteX2685" fmla="*/ 39901 w 383879"/>
                    <a:gd name="connsiteY2685" fmla="*/ 150847 h 281757"/>
                    <a:gd name="connsiteX2686" fmla="*/ 40248 w 383879"/>
                    <a:gd name="connsiteY2686" fmla="*/ 150511 h 281757"/>
                    <a:gd name="connsiteX2687" fmla="*/ 41197 w 383879"/>
                    <a:gd name="connsiteY2687" fmla="*/ 149991 h 281757"/>
                    <a:gd name="connsiteX2688" fmla="*/ 41729 w 383879"/>
                    <a:gd name="connsiteY2688" fmla="*/ 149875 h 281757"/>
                    <a:gd name="connsiteX2689" fmla="*/ 42550 w 383879"/>
                    <a:gd name="connsiteY2689" fmla="*/ 149863 h 281757"/>
                    <a:gd name="connsiteX2690" fmla="*/ 43071 w 383879"/>
                    <a:gd name="connsiteY2690" fmla="*/ 149968 h 281757"/>
                    <a:gd name="connsiteX2691" fmla="*/ 44274 w 383879"/>
                    <a:gd name="connsiteY2691" fmla="*/ 150303 h 281757"/>
                    <a:gd name="connsiteX2692" fmla="*/ 44795 w 383879"/>
                    <a:gd name="connsiteY2692" fmla="*/ 150546 h 281757"/>
                    <a:gd name="connsiteX2693" fmla="*/ 45246 w 383879"/>
                    <a:gd name="connsiteY2693" fmla="*/ 150824 h 281757"/>
                    <a:gd name="connsiteX2694" fmla="*/ 45998 w 383879"/>
                    <a:gd name="connsiteY2694" fmla="*/ 151691 h 281757"/>
                    <a:gd name="connsiteX2695" fmla="*/ 46715 w 383879"/>
                    <a:gd name="connsiteY2695" fmla="*/ 152131 h 281757"/>
                    <a:gd name="connsiteX2696" fmla="*/ 47236 w 383879"/>
                    <a:gd name="connsiteY2696" fmla="*/ 152571 h 281757"/>
                    <a:gd name="connsiteX2697" fmla="*/ 47549 w 383879"/>
                    <a:gd name="connsiteY2697" fmla="*/ 152779 h 281757"/>
                    <a:gd name="connsiteX2698" fmla="*/ 47977 w 383879"/>
                    <a:gd name="connsiteY2698" fmla="*/ 153034 h 281757"/>
                    <a:gd name="connsiteX2699" fmla="*/ 48648 w 383879"/>
                    <a:gd name="connsiteY2699" fmla="*/ 153601 h 281757"/>
                    <a:gd name="connsiteX2700" fmla="*/ 49076 w 383879"/>
                    <a:gd name="connsiteY2700" fmla="*/ 154167 h 281757"/>
                    <a:gd name="connsiteX2701" fmla="*/ 49654 w 383879"/>
                    <a:gd name="connsiteY2701" fmla="*/ 154202 h 281757"/>
                    <a:gd name="connsiteX2702" fmla="*/ 50117 w 383879"/>
                    <a:gd name="connsiteY2702" fmla="*/ 154295 h 281757"/>
                    <a:gd name="connsiteX2703" fmla="*/ 50603 w 383879"/>
                    <a:gd name="connsiteY2703" fmla="*/ 154457 h 281757"/>
                    <a:gd name="connsiteX2704" fmla="*/ 51528 w 383879"/>
                    <a:gd name="connsiteY2704" fmla="*/ 155116 h 281757"/>
                    <a:gd name="connsiteX2705" fmla="*/ 51864 w 383879"/>
                    <a:gd name="connsiteY2705" fmla="*/ 155533 h 281757"/>
                    <a:gd name="connsiteX2706" fmla="*/ 52292 w 383879"/>
                    <a:gd name="connsiteY2706" fmla="*/ 156227 h 281757"/>
                    <a:gd name="connsiteX2707" fmla="*/ 52604 w 383879"/>
                    <a:gd name="connsiteY2707" fmla="*/ 156886 h 281757"/>
                    <a:gd name="connsiteX2708" fmla="*/ 52639 w 383879"/>
                    <a:gd name="connsiteY2708" fmla="*/ 156979 h 281757"/>
                    <a:gd name="connsiteX2709" fmla="*/ 53067 w 383879"/>
                    <a:gd name="connsiteY2709" fmla="*/ 157245 h 281757"/>
                    <a:gd name="connsiteX2710" fmla="*/ 53275 w 383879"/>
                    <a:gd name="connsiteY2710" fmla="*/ 157430 h 281757"/>
                    <a:gd name="connsiteX2711" fmla="*/ 53391 w 383879"/>
                    <a:gd name="connsiteY2711" fmla="*/ 157442 h 281757"/>
                    <a:gd name="connsiteX2712" fmla="*/ 54444 w 383879"/>
                    <a:gd name="connsiteY2712" fmla="*/ 157129 h 281757"/>
                    <a:gd name="connsiteX2713" fmla="*/ 55960 w 383879"/>
                    <a:gd name="connsiteY2713" fmla="*/ 157789 h 281757"/>
                    <a:gd name="connsiteX2714" fmla="*/ 56307 w 383879"/>
                    <a:gd name="connsiteY2714" fmla="*/ 158194 h 281757"/>
                    <a:gd name="connsiteX2715" fmla="*/ 56480 w 383879"/>
                    <a:gd name="connsiteY2715" fmla="*/ 158425 h 281757"/>
                    <a:gd name="connsiteX2716" fmla="*/ 57498 w 383879"/>
                    <a:gd name="connsiteY2716" fmla="*/ 158390 h 281757"/>
                    <a:gd name="connsiteX2717" fmla="*/ 57938 w 383879"/>
                    <a:gd name="connsiteY2717" fmla="*/ 158495 h 281757"/>
                    <a:gd name="connsiteX2718" fmla="*/ 58563 w 383879"/>
                    <a:gd name="connsiteY2718" fmla="*/ 158737 h 281757"/>
                    <a:gd name="connsiteX2719" fmla="*/ 58632 w 383879"/>
                    <a:gd name="connsiteY2719" fmla="*/ 158772 h 281757"/>
                    <a:gd name="connsiteX2720" fmla="*/ 58713 w 383879"/>
                    <a:gd name="connsiteY2720" fmla="*/ 158784 h 281757"/>
                    <a:gd name="connsiteX2721" fmla="*/ 59500 w 383879"/>
                    <a:gd name="connsiteY2721" fmla="*/ 159038 h 281757"/>
                    <a:gd name="connsiteX2722" fmla="*/ 59755 w 383879"/>
                    <a:gd name="connsiteY2722" fmla="*/ 159189 h 281757"/>
                    <a:gd name="connsiteX2723" fmla="*/ 59916 w 383879"/>
                    <a:gd name="connsiteY2723" fmla="*/ 159247 h 281757"/>
                    <a:gd name="connsiteX2724" fmla="*/ 60842 w 383879"/>
                    <a:gd name="connsiteY2724" fmla="*/ 159397 h 281757"/>
                    <a:gd name="connsiteX2725" fmla="*/ 61270 w 383879"/>
                    <a:gd name="connsiteY2725" fmla="*/ 159536 h 281757"/>
                    <a:gd name="connsiteX2726" fmla="*/ 61386 w 383879"/>
                    <a:gd name="connsiteY2726" fmla="*/ 159501 h 281757"/>
                    <a:gd name="connsiteX2727" fmla="*/ 62161 w 383879"/>
                    <a:gd name="connsiteY2727" fmla="*/ 159328 h 281757"/>
                    <a:gd name="connsiteX2728" fmla="*/ 63503 w 383879"/>
                    <a:gd name="connsiteY2728" fmla="*/ 159536 h 281757"/>
                    <a:gd name="connsiteX2729" fmla="*/ 63896 w 383879"/>
                    <a:gd name="connsiteY2729" fmla="*/ 159744 h 281757"/>
                    <a:gd name="connsiteX2730" fmla="*/ 64186 w 383879"/>
                    <a:gd name="connsiteY2730" fmla="*/ 159860 h 281757"/>
                    <a:gd name="connsiteX2731" fmla="*/ 64440 w 383879"/>
                    <a:gd name="connsiteY2731" fmla="*/ 159941 h 281757"/>
                    <a:gd name="connsiteX2732" fmla="*/ 64834 w 383879"/>
                    <a:gd name="connsiteY2732" fmla="*/ 159999 h 281757"/>
                    <a:gd name="connsiteX2733" fmla="*/ 65632 w 383879"/>
                    <a:gd name="connsiteY2733" fmla="*/ 160207 h 281757"/>
                    <a:gd name="connsiteX2734" fmla="*/ 66395 w 383879"/>
                    <a:gd name="connsiteY2734" fmla="*/ 160635 h 281757"/>
                    <a:gd name="connsiteX2735" fmla="*/ 66766 w 383879"/>
                    <a:gd name="connsiteY2735" fmla="*/ 160970 h 281757"/>
                    <a:gd name="connsiteX2736" fmla="*/ 67194 w 383879"/>
                    <a:gd name="connsiteY2736" fmla="*/ 161491 h 281757"/>
                    <a:gd name="connsiteX2737" fmla="*/ 67367 w 383879"/>
                    <a:gd name="connsiteY2737" fmla="*/ 161815 h 281757"/>
                    <a:gd name="connsiteX2738" fmla="*/ 67830 w 383879"/>
                    <a:gd name="connsiteY2738" fmla="*/ 162417 h 281757"/>
                    <a:gd name="connsiteX2739" fmla="*/ 68200 w 383879"/>
                    <a:gd name="connsiteY2739" fmla="*/ 162498 h 281757"/>
                    <a:gd name="connsiteX2740" fmla="*/ 68733 w 383879"/>
                    <a:gd name="connsiteY2740" fmla="*/ 162706 h 281757"/>
                    <a:gd name="connsiteX2741" fmla="*/ 69149 w 383879"/>
                    <a:gd name="connsiteY2741" fmla="*/ 162949 h 281757"/>
                    <a:gd name="connsiteX2742" fmla="*/ 70017 w 383879"/>
                    <a:gd name="connsiteY2742" fmla="*/ 163990 h 281757"/>
                    <a:gd name="connsiteX2743" fmla="*/ 70075 w 383879"/>
                    <a:gd name="connsiteY2743" fmla="*/ 164094 h 281757"/>
                    <a:gd name="connsiteX2744" fmla="*/ 70086 w 383879"/>
                    <a:gd name="connsiteY2744" fmla="*/ 164106 h 281757"/>
                    <a:gd name="connsiteX2745" fmla="*/ 70144 w 383879"/>
                    <a:gd name="connsiteY2745" fmla="*/ 164117 h 281757"/>
                    <a:gd name="connsiteX2746" fmla="*/ 71313 w 383879"/>
                    <a:gd name="connsiteY2746" fmla="*/ 163979 h 281757"/>
                    <a:gd name="connsiteX2747" fmla="*/ 71833 w 383879"/>
                    <a:gd name="connsiteY2747" fmla="*/ 163990 h 281757"/>
                    <a:gd name="connsiteX2748" fmla="*/ 72354 w 383879"/>
                    <a:gd name="connsiteY2748" fmla="*/ 164071 h 281757"/>
                    <a:gd name="connsiteX2749" fmla="*/ 73036 w 383879"/>
                    <a:gd name="connsiteY2749" fmla="*/ 164222 h 281757"/>
                    <a:gd name="connsiteX2750" fmla="*/ 74263 w 383879"/>
                    <a:gd name="connsiteY2750" fmla="*/ 164638 h 281757"/>
                    <a:gd name="connsiteX2751" fmla="*/ 74899 w 383879"/>
                    <a:gd name="connsiteY2751" fmla="*/ 164916 h 281757"/>
                    <a:gd name="connsiteX2752" fmla="*/ 75385 w 383879"/>
                    <a:gd name="connsiteY2752" fmla="*/ 165193 h 281757"/>
                    <a:gd name="connsiteX2753" fmla="*/ 75489 w 383879"/>
                    <a:gd name="connsiteY2753" fmla="*/ 165228 h 281757"/>
                    <a:gd name="connsiteX2754" fmla="*/ 75802 w 383879"/>
                    <a:gd name="connsiteY2754" fmla="*/ 165263 h 281757"/>
                    <a:gd name="connsiteX2755" fmla="*/ 77086 w 383879"/>
                    <a:gd name="connsiteY2755" fmla="*/ 165552 h 281757"/>
                    <a:gd name="connsiteX2756" fmla="*/ 77005 w 383879"/>
                    <a:gd name="connsiteY2756" fmla="*/ 165529 h 281757"/>
                    <a:gd name="connsiteX2757" fmla="*/ 77525 w 383879"/>
                    <a:gd name="connsiteY2757" fmla="*/ 165645 h 281757"/>
                    <a:gd name="connsiteX2758" fmla="*/ 78324 w 383879"/>
                    <a:gd name="connsiteY2758" fmla="*/ 165911 h 281757"/>
                    <a:gd name="connsiteX2759" fmla="*/ 79018 w 383879"/>
                    <a:gd name="connsiteY2759" fmla="*/ 166258 h 281757"/>
                    <a:gd name="connsiteX2760" fmla="*/ 79434 w 383879"/>
                    <a:gd name="connsiteY2760" fmla="*/ 166547 h 281757"/>
                    <a:gd name="connsiteX2761" fmla="*/ 79666 w 383879"/>
                    <a:gd name="connsiteY2761" fmla="*/ 166744 h 281757"/>
                    <a:gd name="connsiteX2762" fmla="*/ 79770 w 383879"/>
                    <a:gd name="connsiteY2762" fmla="*/ 166802 h 281757"/>
                    <a:gd name="connsiteX2763" fmla="*/ 80059 w 383879"/>
                    <a:gd name="connsiteY2763" fmla="*/ 166906 h 281757"/>
                    <a:gd name="connsiteX2764" fmla="*/ 80545 w 383879"/>
                    <a:gd name="connsiteY2764" fmla="*/ 167044 h 281757"/>
                    <a:gd name="connsiteX2765" fmla="*/ 81332 w 383879"/>
                    <a:gd name="connsiteY2765" fmla="*/ 167403 h 281757"/>
                    <a:gd name="connsiteX2766" fmla="*/ 82026 w 383879"/>
                    <a:gd name="connsiteY2766" fmla="*/ 167843 h 281757"/>
                    <a:gd name="connsiteX2767" fmla="*/ 82697 w 383879"/>
                    <a:gd name="connsiteY2767" fmla="*/ 168468 h 281757"/>
                    <a:gd name="connsiteX2768" fmla="*/ 83183 w 383879"/>
                    <a:gd name="connsiteY2768" fmla="*/ 169046 h 281757"/>
                    <a:gd name="connsiteX2769" fmla="*/ 83345 w 383879"/>
                    <a:gd name="connsiteY2769" fmla="*/ 169289 h 281757"/>
                    <a:gd name="connsiteX2770" fmla="*/ 83657 w 383879"/>
                    <a:gd name="connsiteY2770" fmla="*/ 169023 h 281757"/>
                    <a:gd name="connsiteX2771" fmla="*/ 84120 w 383879"/>
                    <a:gd name="connsiteY2771" fmla="*/ 168734 h 281757"/>
                    <a:gd name="connsiteX2772" fmla="*/ 84583 w 383879"/>
                    <a:gd name="connsiteY2772" fmla="*/ 168525 h 281757"/>
                    <a:gd name="connsiteX2773" fmla="*/ 84988 w 383879"/>
                    <a:gd name="connsiteY2773" fmla="*/ 168387 h 281757"/>
                    <a:gd name="connsiteX2774" fmla="*/ 85323 w 383879"/>
                    <a:gd name="connsiteY2774" fmla="*/ 168306 h 281757"/>
                    <a:gd name="connsiteX2775" fmla="*/ 85832 w 383879"/>
                    <a:gd name="connsiteY2775" fmla="*/ 167438 h 281757"/>
                    <a:gd name="connsiteX2776" fmla="*/ 86527 w 383879"/>
                    <a:gd name="connsiteY2776" fmla="*/ 166767 h 281757"/>
                    <a:gd name="connsiteX2777" fmla="*/ 86978 w 383879"/>
                    <a:gd name="connsiteY2777" fmla="*/ 166501 h 281757"/>
                    <a:gd name="connsiteX2778" fmla="*/ 88019 w 383879"/>
                    <a:gd name="connsiteY2778" fmla="*/ 166235 h 281757"/>
                    <a:gd name="connsiteX2779" fmla="*/ 88551 w 383879"/>
                    <a:gd name="connsiteY2779" fmla="*/ 166235 h 281757"/>
                    <a:gd name="connsiteX2780" fmla="*/ 89569 w 383879"/>
                    <a:gd name="connsiteY2780" fmla="*/ 166547 h 281757"/>
                    <a:gd name="connsiteX2781" fmla="*/ 89986 w 383879"/>
                    <a:gd name="connsiteY2781" fmla="*/ 166802 h 281757"/>
                    <a:gd name="connsiteX2782" fmla="*/ 90171 w 383879"/>
                    <a:gd name="connsiteY2782" fmla="*/ 166906 h 281757"/>
                    <a:gd name="connsiteX2783" fmla="*/ 90252 w 383879"/>
                    <a:gd name="connsiteY2783" fmla="*/ 166917 h 281757"/>
                    <a:gd name="connsiteX2784" fmla="*/ 90611 w 383879"/>
                    <a:gd name="connsiteY2784" fmla="*/ 166929 h 281757"/>
                    <a:gd name="connsiteX2785" fmla="*/ 91328 w 383879"/>
                    <a:gd name="connsiteY2785" fmla="*/ 167114 h 281757"/>
                    <a:gd name="connsiteX2786" fmla="*/ 92219 w 383879"/>
                    <a:gd name="connsiteY2786" fmla="*/ 166744 h 281757"/>
                    <a:gd name="connsiteX2787" fmla="*/ 92682 w 383879"/>
                    <a:gd name="connsiteY2787" fmla="*/ 166570 h 281757"/>
                    <a:gd name="connsiteX2788" fmla="*/ 93168 w 383879"/>
                    <a:gd name="connsiteY2788" fmla="*/ 166385 h 281757"/>
                    <a:gd name="connsiteX2789" fmla="*/ 93665 w 383879"/>
                    <a:gd name="connsiteY2789" fmla="*/ 166188 h 281757"/>
                    <a:gd name="connsiteX2790" fmla="*/ 94186 w 383879"/>
                    <a:gd name="connsiteY2790" fmla="*/ 166050 h 281757"/>
                    <a:gd name="connsiteX2791" fmla="*/ 94706 w 383879"/>
                    <a:gd name="connsiteY2791" fmla="*/ 165980 h 281757"/>
                    <a:gd name="connsiteX2792" fmla="*/ 94776 w 383879"/>
                    <a:gd name="connsiteY2792" fmla="*/ 165980 h 281757"/>
                    <a:gd name="connsiteX2793" fmla="*/ 94868 w 383879"/>
                    <a:gd name="connsiteY2793" fmla="*/ 165888 h 281757"/>
                    <a:gd name="connsiteX2794" fmla="*/ 95239 w 383879"/>
                    <a:gd name="connsiteY2794" fmla="*/ 165517 h 281757"/>
                    <a:gd name="connsiteX2795" fmla="*/ 95343 w 383879"/>
                    <a:gd name="connsiteY2795" fmla="*/ 165425 h 281757"/>
                    <a:gd name="connsiteX2796" fmla="*/ 95412 w 383879"/>
                    <a:gd name="connsiteY2796" fmla="*/ 165286 h 281757"/>
                    <a:gd name="connsiteX2797" fmla="*/ 95736 w 383879"/>
                    <a:gd name="connsiteY2797" fmla="*/ 164673 h 281757"/>
                    <a:gd name="connsiteX2798" fmla="*/ 96014 w 383879"/>
                    <a:gd name="connsiteY2798" fmla="*/ 164256 h 281757"/>
                    <a:gd name="connsiteX2799" fmla="*/ 96372 w 383879"/>
                    <a:gd name="connsiteY2799" fmla="*/ 163863 h 281757"/>
                    <a:gd name="connsiteX2800" fmla="*/ 96812 w 383879"/>
                    <a:gd name="connsiteY2800" fmla="*/ 163493 h 281757"/>
                    <a:gd name="connsiteX2801" fmla="*/ 96812 w 383879"/>
                    <a:gd name="connsiteY2801" fmla="*/ 163099 h 281757"/>
                    <a:gd name="connsiteX2802" fmla="*/ 96951 w 383879"/>
                    <a:gd name="connsiteY2802" fmla="*/ 162313 h 281757"/>
                    <a:gd name="connsiteX2803" fmla="*/ 97402 w 383879"/>
                    <a:gd name="connsiteY2803" fmla="*/ 161271 h 281757"/>
                    <a:gd name="connsiteX2804" fmla="*/ 97761 w 383879"/>
                    <a:gd name="connsiteY2804" fmla="*/ 160600 h 281757"/>
                    <a:gd name="connsiteX2805" fmla="*/ 98582 w 383879"/>
                    <a:gd name="connsiteY2805" fmla="*/ 159825 h 281757"/>
                    <a:gd name="connsiteX2806" fmla="*/ 99033 w 383879"/>
                    <a:gd name="connsiteY2806" fmla="*/ 159594 h 281757"/>
                    <a:gd name="connsiteX2807" fmla="*/ 99751 w 383879"/>
                    <a:gd name="connsiteY2807" fmla="*/ 159362 h 281757"/>
                    <a:gd name="connsiteX2808" fmla="*/ 100271 w 383879"/>
                    <a:gd name="connsiteY2808" fmla="*/ 159328 h 281757"/>
                    <a:gd name="connsiteX2809" fmla="*/ 100838 w 383879"/>
                    <a:gd name="connsiteY2809" fmla="*/ 159339 h 281757"/>
                    <a:gd name="connsiteX2810" fmla="*/ 101324 w 383879"/>
                    <a:gd name="connsiteY2810" fmla="*/ 159432 h 281757"/>
                    <a:gd name="connsiteX2811" fmla="*/ 101764 w 383879"/>
                    <a:gd name="connsiteY2811" fmla="*/ 159501 h 281757"/>
                    <a:gd name="connsiteX2812" fmla="*/ 102250 w 383879"/>
                    <a:gd name="connsiteY2812" fmla="*/ 159536 h 281757"/>
                    <a:gd name="connsiteX2813" fmla="*/ 102655 w 383879"/>
                    <a:gd name="connsiteY2813" fmla="*/ 159605 h 281757"/>
                    <a:gd name="connsiteX2814" fmla="*/ 102747 w 383879"/>
                    <a:gd name="connsiteY2814" fmla="*/ 159594 h 281757"/>
                    <a:gd name="connsiteX2815" fmla="*/ 102863 w 383879"/>
                    <a:gd name="connsiteY2815" fmla="*/ 159559 h 281757"/>
                    <a:gd name="connsiteX2816" fmla="*/ 102921 w 383879"/>
                    <a:gd name="connsiteY2816" fmla="*/ 159536 h 281757"/>
                    <a:gd name="connsiteX2817" fmla="*/ 103002 w 383879"/>
                    <a:gd name="connsiteY2817" fmla="*/ 159455 h 281757"/>
                    <a:gd name="connsiteX2818" fmla="*/ 103233 w 383879"/>
                    <a:gd name="connsiteY2818" fmla="*/ 159166 h 281757"/>
                    <a:gd name="connsiteX2819" fmla="*/ 103893 w 383879"/>
                    <a:gd name="connsiteY2819" fmla="*/ 158541 h 281757"/>
                    <a:gd name="connsiteX2820" fmla="*/ 104240 w 383879"/>
                    <a:gd name="connsiteY2820" fmla="*/ 158286 h 281757"/>
                    <a:gd name="connsiteX2821" fmla="*/ 104691 w 383879"/>
                    <a:gd name="connsiteY2821" fmla="*/ 158032 h 281757"/>
                    <a:gd name="connsiteX2822" fmla="*/ 107352 w 383879"/>
                    <a:gd name="connsiteY2822" fmla="*/ 158691 h 281757"/>
                    <a:gd name="connsiteX2823" fmla="*/ 107549 w 383879"/>
                    <a:gd name="connsiteY2823" fmla="*/ 159004 h 281757"/>
                    <a:gd name="connsiteX2824" fmla="*/ 107699 w 383879"/>
                    <a:gd name="connsiteY2824" fmla="*/ 159154 h 281757"/>
                    <a:gd name="connsiteX2825" fmla="*/ 107907 w 383879"/>
                    <a:gd name="connsiteY2825" fmla="*/ 159328 h 281757"/>
                    <a:gd name="connsiteX2826" fmla="*/ 108023 w 383879"/>
                    <a:gd name="connsiteY2826" fmla="*/ 159409 h 281757"/>
                    <a:gd name="connsiteX2827" fmla="*/ 108289 w 383879"/>
                    <a:gd name="connsiteY2827" fmla="*/ 159490 h 281757"/>
                    <a:gd name="connsiteX2828" fmla="*/ 108717 w 383879"/>
                    <a:gd name="connsiteY2828" fmla="*/ 159686 h 281757"/>
                    <a:gd name="connsiteX2829" fmla="*/ 108949 w 383879"/>
                    <a:gd name="connsiteY2829" fmla="*/ 159802 h 281757"/>
                    <a:gd name="connsiteX2830" fmla="*/ 109284 w 383879"/>
                    <a:gd name="connsiteY2830" fmla="*/ 159663 h 281757"/>
                    <a:gd name="connsiteX2831" fmla="*/ 109689 w 383879"/>
                    <a:gd name="connsiteY2831" fmla="*/ 159513 h 281757"/>
                    <a:gd name="connsiteX2832" fmla="*/ 109828 w 383879"/>
                    <a:gd name="connsiteY2832" fmla="*/ 159420 h 281757"/>
                    <a:gd name="connsiteX2833" fmla="*/ 110152 w 383879"/>
                    <a:gd name="connsiteY2833" fmla="*/ 159154 h 281757"/>
                    <a:gd name="connsiteX2834" fmla="*/ 110649 w 383879"/>
                    <a:gd name="connsiteY2834" fmla="*/ 158842 h 281757"/>
                    <a:gd name="connsiteX2835" fmla="*/ 111112 w 383879"/>
                    <a:gd name="connsiteY2835" fmla="*/ 158645 h 281757"/>
                    <a:gd name="connsiteX2836" fmla="*/ 112281 w 383879"/>
                    <a:gd name="connsiteY2836" fmla="*/ 158506 h 281757"/>
                    <a:gd name="connsiteX2837" fmla="*/ 112790 w 383879"/>
                    <a:gd name="connsiteY2837" fmla="*/ 158587 h 281757"/>
                    <a:gd name="connsiteX2838" fmla="*/ 113229 w 383879"/>
                    <a:gd name="connsiteY2838" fmla="*/ 158738 h 281757"/>
                    <a:gd name="connsiteX2839" fmla="*/ 113241 w 383879"/>
                    <a:gd name="connsiteY2839" fmla="*/ 158726 h 281757"/>
                    <a:gd name="connsiteX2840" fmla="*/ 114282 w 383879"/>
                    <a:gd name="connsiteY2840" fmla="*/ 158437 h 281757"/>
                    <a:gd name="connsiteX2841" fmla="*/ 115162 w 383879"/>
                    <a:gd name="connsiteY2841" fmla="*/ 158448 h 281757"/>
                    <a:gd name="connsiteX2842" fmla="*/ 115983 w 383879"/>
                    <a:gd name="connsiteY2842" fmla="*/ 158610 h 281757"/>
                    <a:gd name="connsiteX2843" fmla="*/ 116041 w 383879"/>
                    <a:gd name="connsiteY2843" fmla="*/ 158587 h 281757"/>
                    <a:gd name="connsiteX2844" fmla="*/ 116180 w 383879"/>
                    <a:gd name="connsiteY2844" fmla="*/ 158518 h 281757"/>
                    <a:gd name="connsiteX2845" fmla="*/ 116353 w 383879"/>
                    <a:gd name="connsiteY2845" fmla="*/ 158344 h 281757"/>
                    <a:gd name="connsiteX2846" fmla="*/ 116677 w 383879"/>
                    <a:gd name="connsiteY2846" fmla="*/ 157997 h 281757"/>
                    <a:gd name="connsiteX2847" fmla="*/ 117175 w 383879"/>
                    <a:gd name="connsiteY2847" fmla="*/ 157627 h 281757"/>
                    <a:gd name="connsiteX2848" fmla="*/ 117637 w 383879"/>
                    <a:gd name="connsiteY2848" fmla="*/ 157372 h 281757"/>
                    <a:gd name="connsiteX2849" fmla="*/ 118598 w 383879"/>
                    <a:gd name="connsiteY2849" fmla="*/ 156886 h 281757"/>
                    <a:gd name="connsiteX2850" fmla="*/ 118991 w 383879"/>
                    <a:gd name="connsiteY2850" fmla="*/ 156643 h 281757"/>
                    <a:gd name="connsiteX2851" fmla="*/ 119627 w 383879"/>
                    <a:gd name="connsiteY2851" fmla="*/ 156319 h 281757"/>
                    <a:gd name="connsiteX2852" fmla="*/ 120495 w 383879"/>
                    <a:gd name="connsiteY2852" fmla="*/ 156123 h 281757"/>
                    <a:gd name="connsiteX2853" fmla="*/ 120981 w 383879"/>
                    <a:gd name="connsiteY2853" fmla="*/ 156123 h 281757"/>
                    <a:gd name="connsiteX2854" fmla="*/ 121421 w 383879"/>
                    <a:gd name="connsiteY2854" fmla="*/ 156181 h 281757"/>
                    <a:gd name="connsiteX2855" fmla="*/ 121756 w 383879"/>
                    <a:gd name="connsiteY2855" fmla="*/ 155949 h 281757"/>
                    <a:gd name="connsiteX2856" fmla="*/ 122462 w 383879"/>
                    <a:gd name="connsiteY2856" fmla="*/ 155591 h 281757"/>
                    <a:gd name="connsiteX2857" fmla="*/ 122913 w 383879"/>
                    <a:gd name="connsiteY2857" fmla="*/ 155429 h 281757"/>
                    <a:gd name="connsiteX2858" fmla="*/ 123434 w 383879"/>
                    <a:gd name="connsiteY2858" fmla="*/ 155324 h 281757"/>
                    <a:gd name="connsiteX2859" fmla="*/ 123526 w 383879"/>
                    <a:gd name="connsiteY2859" fmla="*/ 155313 h 281757"/>
                    <a:gd name="connsiteX2860" fmla="*/ 123839 w 383879"/>
                    <a:gd name="connsiteY2860" fmla="*/ 155035 h 281757"/>
                    <a:gd name="connsiteX2861" fmla="*/ 124452 w 383879"/>
                    <a:gd name="connsiteY2861" fmla="*/ 154584 h 281757"/>
                    <a:gd name="connsiteX2862" fmla="*/ 125192 w 383879"/>
                    <a:gd name="connsiteY2862" fmla="*/ 154179 h 281757"/>
                    <a:gd name="connsiteX2863" fmla="*/ 125979 w 383879"/>
                    <a:gd name="connsiteY2863" fmla="*/ 153901 h 281757"/>
                    <a:gd name="connsiteX2864" fmla="*/ 127448 w 383879"/>
                    <a:gd name="connsiteY2864" fmla="*/ 153982 h 281757"/>
                    <a:gd name="connsiteX2865" fmla="*/ 127715 w 383879"/>
                    <a:gd name="connsiteY2865" fmla="*/ 154121 h 281757"/>
                    <a:gd name="connsiteX2866" fmla="*/ 127726 w 383879"/>
                    <a:gd name="connsiteY2866" fmla="*/ 154121 h 281757"/>
                    <a:gd name="connsiteX2867" fmla="*/ 127796 w 383879"/>
                    <a:gd name="connsiteY2867" fmla="*/ 154098 h 281757"/>
                    <a:gd name="connsiteX2868" fmla="*/ 128073 w 383879"/>
                    <a:gd name="connsiteY2868" fmla="*/ 153948 h 281757"/>
                    <a:gd name="connsiteX2869" fmla="*/ 128235 w 383879"/>
                    <a:gd name="connsiteY2869" fmla="*/ 153844 h 281757"/>
                    <a:gd name="connsiteX2870" fmla="*/ 128490 w 383879"/>
                    <a:gd name="connsiteY2870" fmla="*/ 153578 h 281757"/>
                    <a:gd name="connsiteX2871" fmla="*/ 128848 w 383879"/>
                    <a:gd name="connsiteY2871" fmla="*/ 153219 h 281757"/>
                    <a:gd name="connsiteX2872" fmla="*/ 129161 w 383879"/>
                    <a:gd name="connsiteY2872" fmla="*/ 152906 h 281757"/>
                    <a:gd name="connsiteX2873" fmla="*/ 129496 w 383879"/>
                    <a:gd name="connsiteY2873" fmla="*/ 152467 h 281757"/>
                    <a:gd name="connsiteX2874" fmla="*/ 129519 w 383879"/>
                    <a:gd name="connsiteY2874" fmla="*/ 152363 h 281757"/>
                    <a:gd name="connsiteX2875" fmla="*/ 129866 w 383879"/>
                    <a:gd name="connsiteY2875" fmla="*/ 151657 h 281757"/>
                    <a:gd name="connsiteX2876" fmla="*/ 130133 w 383879"/>
                    <a:gd name="connsiteY2876" fmla="*/ 151321 h 281757"/>
                    <a:gd name="connsiteX2877" fmla="*/ 131070 w 383879"/>
                    <a:gd name="connsiteY2877" fmla="*/ 150639 h 281757"/>
                    <a:gd name="connsiteX2878" fmla="*/ 131104 w 383879"/>
                    <a:gd name="connsiteY2878" fmla="*/ 150627 h 281757"/>
                    <a:gd name="connsiteX2879" fmla="*/ 131139 w 383879"/>
                    <a:gd name="connsiteY2879" fmla="*/ 150593 h 281757"/>
                    <a:gd name="connsiteX2880" fmla="*/ 131995 w 383879"/>
                    <a:gd name="connsiteY2880" fmla="*/ 150083 h 281757"/>
                    <a:gd name="connsiteX2881" fmla="*/ 132180 w 383879"/>
                    <a:gd name="connsiteY2881" fmla="*/ 150026 h 281757"/>
                    <a:gd name="connsiteX2882" fmla="*/ 132238 w 383879"/>
                    <a:gd name="connsiteY2882" fmla="*/ 149933 h 281757"/>
                    <a:gd name="connsiteX2883" fmla="*/ 132562 w 383879"/>
                    <a:gd name="connsiteY2883" fmla="*/ 149528 h 281757"/>
                    <a:gd name="connsiteX2884" fmla="*/ 132759 w 383879"/>
                    <a:gd name="connsiteY2884" fmla="*/ 149274 h 281757"/>
                    <a:gd name="connsiteX2885" fmla="*/ 132909 w 383879"/>
                    <a:gd name="connsiteY2885" fmla="*/ 148984 h 281757"/>
                    <a:gd name="connsiteX2886" fmla="*/ 133233 w 383879"/>
                    <a:gd name="connsiteY2886" fmla="*/ 148533 h 281757"/>
                    <a:gd name="connsiteX2887" fmla="*/ 133303 w 383879"/>
                    <a:gd name="connsiteY2887" fmla="*/ 147642 h 281757"/>
                    <a:gd name="connsiteX2888" fmla="*/ 133442 w 383879"/>
                    <a:gd name="connsiteY2888" fmla="*/ 147191 h 281757"/>
                    <a:gd name="connsiteX2889" fmla="*/ 133847 w 383879"/>
                    <a:gd name="connsiteY2889" fmla="*/ 146474 h 281757"/>
                    <a:gd name="connsiteX2890" fmla="*/ 134055 w 383879"/>
                    <a:gd name="connsiteY2890" fmla="*/ 146231 h 281757"/>
                    <a:gd name="connsiteX2891" fmla="*/ 134113 w 383879"/>
                    <a:gd name="connsiteY2891" fmla="*/ 146127 h 281757"/>
                    <a:gd name="connsiteX2892" fmla="*/ 134194 w 383879"/>
                    <a:gd name="connsiteY2892" fmla="*/ 145849 h 281757"/>
                    <a:gd name="connsiteX2893" fmla="*/ 134379 w 383879"/>
                    <a:gd name="connsiteY2893" fmla="*/ 145166 h 281757"/>
                    <a:gd name="connsiteX2894" fmla="*/ 134980 w 383879"/>
                    <a:gd name="connsiteY2894" fmla="*/ 143685 h 281757"/>
                    <a:gd name="connsiteX2895" fmla="*/ 135096 w 383879"/>
                    <a:gd name="connsiteY2895" fmla="*/ 143350 h 281757"/>
                    <a:gd name="connsiteX2896" fmla="*/ 135165 w 383879"/>
                    <a:gd name="connsiteY2896" fmla="*/ 142991 h 281757"/>
                    <a:gd name="connsiteX2897" fmla="*/ 135374 w 383879"/>
                    <a:gd name="connsiteY2897" fmla="*/ 142401 h 281757"/>
                    <a:gd name="connsiteX2898" fmla="*/ 135628 w 383879"/>
                    <a:gd name="connsiteY2898" fmla="*/ 141962 h 281757"/>
                    <a:gd name="connsiteX2899" fmla="*/ 135779 w 383879"/>
                    <a:gd name="connsiteY2899" fmla="*/ 141719 h 281757"/>
                    <a:gd name="connsiteX2900" fmla="*/ 135860 w 383879"/>
                    <a:gd name="connsiteY2900" fmla="*/ 141406 h 281757"/>
                    <a:gd name="connsiteX2901" fmla="*/ 136022 w 383879"/>
                    <a:gd name="connsiteY2901" fmla="*/ 140978 h 281757"/>
                    <a:gd name="connsiteX2902" fmla="*/ 136704 w 383879"/>
                    <a:gd name="connsiteY2902" fmla="*/ 140041 h 281757"/>
                    <a:gd name="connsiteX2903" fmla="*/ 136774 w 383879"/>
                    <a:gd name="connsiteY2903" fmla="*/ 139983 h 281757"/>
                    <a:gd name="connsiteX2904" fmla="*/ 136797 w 383879"/>
                    <a:gd name="connsiteY2904" fmla="*/ 139948 h 281757"/>
                    <a:gd name="connsiteX2905" fmla="*/ 136936 w 383879"/>
                    <a:gd name="connsiteY2905" fmla="*/ 139636 h 281757"/>
                    <a:gd name="connsiteX2906" fmla="*/ 137040 w 383879"/>
                    <a:gd name="connsiteY2906" fmla="*/ 139289 h 281757"/>
                    <a:gd name="connsiteX2907" fmla="*/ 137364 w 383879"/>
                    <a:gd name="connsiteY2907" fmla="*/ 138525 h 281757"/>
                    <a:gd name="connsiteX2908" fmla="*/ 137780 w 383879"/>
                    <a:gd name="connsiteY2908" fmla="*/ 137947 h 281757"/>
                    <a:gd name="connsiteX2909" fmla="*/ 138544 w 383879"/>
                    <a:gd name="connsiteY2909" fmla="*/ 137183 h 281757"/>
                    <a:gd name="connsiteX2910" fmla="*/ 139516 w 383879"/>
                    <a:gd name="connsiteY2910" fmla="*/ 136651 h 281757"/>
                    <a:gd name="connsiteX2911" fmla="*/ 139782 w 383879"/>
                    <a:gd name="connsiteY2911" fmla="*/ 136235 h 281757"/>
                    <a:gd name="connsiteX2912" fmla="*/ 140036 w 383879"/>
                    <a:gd name="connsiteY2912" fmla="*/ 135818 h 281757"/>
                    <a:gd name="connsiteX2913" fmla="*/ 140325 w 383879"/>
                    <a:gd name="connsiteY2913" fmla="*/ 135448 h 281757"/>
                    <a:gd name="connsiteX2914" fmla="*/ 140661 w 383879"/>
                    <a:gd name="connsiteY2914" fmla="*/ 135101 h 281757"/>
                    <a:gd name="connsiteX2915" fmla="*/ 141054 w 383879"/>
                    <a:gd name="connsiteY2915" fmla="*/ 134788 h 281757"/>
                    <a:gd name="connsiteX2916" fmla="*/ 141054 w 383879"/>
                    <a:gd name="connsiteY2916" fmla="*/ 133921 h 281757"/>
                    <a:gd name="connsiteX2917" fmla="*/ 141158 w 383879"/>
                    <a:gd name="connsiteY2917" fmla="*/ 133157 h 281757"/>
                    <a:gd name="connsiteX2918" fmla="*/ 141355 w 383879"/>
                    <a:gd name="connsiteY2918" fmla="*/ 132532 h 281757"/>
                    <a:gd name="connsiteX2919" fmla="*/ 141899 w 383879"/>
                    <a:gd name="connsiteY2919" fmla="*/ 131526 h 281757"/>
                    <a:gd name="connsiteX2920" fmla="*/ 142350 w 383879"/>
                    <a:gd name="connsiteY2920" fmla="*/ 130993 h 281757"/>
                    <a:gd name="connsiteX2921" fmla="*/ 142767 w 383879"/>
                    <a:gd name="connsiteY2921" fmla="*/ 130646 h 281757"/>
                    <a:gd name="connsiteX2922" fmla="*/ 143808 w 383879"/>
                    <a:gd name="connsiteY2922" fmla="*/ 130195 h 281757"/>
                    <a:gd name="connsiteX2923" fmla="*/ 144062 w 383879"/>
                    <a:gd name="connsiteY2923" fmla="*/ 130172 h 281757"/>
                    <a:gd name="connsiteX2924" fmla="*/ 145682 w 383879"/>
                    <a:gd name="connsiteY2924" fmla="*/ 130693 h 281757"/>
                    <a:gd name="connsiteX2925" fmla="*/ 146307 w 383879"/>
                    <a:gd name="connsiteY2925" fmla="*/ 132289 h 281757"/>
                    <a:gd name="connsiteX2926" fmla="*/ 146226 w 383879"/>
                    <a:gd name="connsiteY2926" fmla="*/ 133747 h 281757"/>
                    <a:gd name="connsiteX2927" fmla="*/ 146735 w 383879"/>
                    <a:gd name="connsiteY2927" fmla="*/ 134499 h 281757"/>
                    <a:gd name="connsiteX2928" fmla="*/ 147013 w 383879"/>
                    <a:gd name="connsiteY2928" fmla="*/ 135089 h 281757"/>
                    <a:gd name="connsiteX2929" fmla="*/ 147152 w 383879"/>
                    <a:gd name="connsiteY2929" fmla="*/ 135575 h 281757"/>
                    <a:gd name="connsiteX2930" fmla="*/ 147233 w 383879"/>
                    <a:gd name="connsiteY2930" fmla="*/ 136235 h 281757"/>
                    <a:gd name="connsiteX2931" fmla="*/ 147209 w 383879"/>
                    <a:gd name="connsiteY2931" fmla="*/ 136767 h 281757"/>
                    <a:gd name="connsiteX2932" fmla="*/ 147047 w 383879"/>
                    <a:gd name="connsiteY2932" fmla="*/ 137449 h 281757"/>
                    <a:gd name="connsiteX2933" fmla="*/ 146851 w 383879"/>
                    <a:gd name="connsiteY2933" fmla="*/ 137912 h 281757"/>
                    <a:gd name="connsiteX2934" fmla="*/ 146596 w 383879"/>
                    <a:gd name="connsiteY2934" fmla="*/ 138363 h 281757"/>
                    <a:gd name="connsiteX2935" fmla="*/ 145983 w 383879"/>
                    <a:gd name="connsiteY2935" fmla="*/ 139162 h 281757"/>
                    <a:gd name="connsiteX2936" fmla="*/ 145844 w 383879"/>
                    <a:gd name="connsiteY2936" fmla="*/ 139347 h 281757"/>
                    <a:gd name="connsiteX2937" fmla="*/ 146932 w 383879"/>
                    <a:gd name="connsiteY2937" fmla="*/ 140967 h 281757"/>
                    <a:gd name="connsiteX2938" fmla="*/ 147128 w 383879"/>
                    <a:gd name="connsiteY2938" fmla="*/ 141325 h 281757"/>
                    <a:gd name="connsiteX2939" fmla="*/ 147487 w 383879"/>
                    <a:gd name="connsiteY2939" fmla="*/ 142193 h 281757"/>
                    <a:gd name="connsiteX2940" fmla="*/ 147880 w 383879"/>
                    <a:gd name="connsiteY2940" fmla="*/ 142228 h 281757"/>
                    <a:gd name="connsiteX2941" fmla="*/ 149489 w 383879"/>
                    <a:gd name="connsiteY2941" fmla="*/ 143327 h 281757"/>
                    <a:gd name="connsiteX2942" fmla="*/ 149674 w 383879"/>
                    <a:gd name="connsiteY2942" fmla="*/ 143697 h 281757"/>
                    <a:gd name="connsiteX2943" fmla="*/ 149882 w 383879"/>
                    <a:gd name="connsiteY2943" fmla="*/ 144461 h 281757"/>
                    <a:gd name="connsiteX2944" fmla="*/ 150137 w 383879"/>
                    <a:gd name="connsiteY2944" fmla="*/ 147827 h 281757"/>
                    <a:gd name="connsiteX2945" fmla="*/ 153110 w 383879"/>
                    <a:gd name="connsiteY2945" fmla="*/ 147110 h 281757"/>
                    <a:gd name="connsiteX2946" fmla="*/ 153874 w 383879"/>
                    <a:gd name="connsiteY2946" fmla="*/ 147017 h 281757"/>
                    <a:gd name="connsiteX2947" fmla="*/ 155389 w 383879"/>
                    <a:gd name="connsiteY2947" fmla="*/ 147480 h 281757"/>
                    <a:gd name="connsiteX2948" fmla="*/ 156407 w 383879"/>
                    <a:gd name="connsiteY2948" fmla="*/ 148371 h 281757"/>
                    <a:gd name="connsiteX2949" fmla="*/ 157449 w 383879"/>
                    <a:gd name="connsiteY2949" fmla="*/ 149574 h 281757"/>
                    <a:gd name="connsiteX2950" fmla="*/ 157449 w 383879"/>
                    <a:gd name="connsiteY2950" fmla="*/ 149586 h 281757"/>
                    <a:gd name="connsiteX2951" fmla="*/ 157992 w 383879"/>
                    <a:gd name="connsiteY2951" fmla="*/ 149783 h 281757"/>
                    <a:gd name="connsiteX2952" fmla="*/ 161278 w 383879"/>
                    <a:gd name="connsiteY2952" fmla="*/ 148290 h 281757"/>
                    <a:gd name="connsiteX2953" fmla="*/ 162539 w 383879"/>
                    <a:gd name="connsiteY2953" fmla="*/ 146462 h 281757"/>
                    <a:gd name="connsiteX2954" fmla="*/ 163176 w 383879"/>
                    <a:gd name="connsiteY2954" fmla="*/ 145791 h 281757"/>
                    <a:gd name="connsiteX2955" fmla="*/ 163488 w 383879"/>
                    <a:gd name="connsiteY2955" fmla="*/ 145536 h 281757"/>
                    <a:gd name="connsiteX2956" fmla="*/ 163939 w 383879"/>
                    <a:gd name="connsiteY2956" fmla="*/ 145259 h 281757"/>
                    <a:gd name="connsiteX2957" fmla="*/ 164506 w 383879"/>
                    <a:gd name="connsiteY2957" fmla="*/ 145004 h 281757"/>
                    <a:gd name="connsiteX2958" fmla="*/ 165547 w 383879"/>
                    <a:gd name="connsiteY2958" fmla="*/ 144727 h 281757"/>
                    <a:gd name="connsiteX2959" fmla="*/ 166762 w 383879"/>
                    <a:gd name="connsiteY2959" fmla="*/ 144461 h 281757"/>
                    <a:gd name="connsiteX2960" fmla="*/ 167248 w 383879"/>
                    <a:gd name="connsiteY2960" fmla="*/ 144380 h 281757"/>
                    <a:gd name="connsiteX2961" fmla="*/ 167769 w 383879"/>
                    <a:gd name="connsiteY2961" fmla="*/ 144275 h 281757"/>
                    <a:gd name="connsiteX2962" fmla="*/ 168463 w 383879"/>
                    <a:gd name="connsiteY2962" fmla="*/ 144183 h 281757"/>
                    <a:gd name="connsiteX2963" fmla="*/ 169308 w 383879"/>
                    <a:gd name="connsiteY2963" fmla="*/ 144194 h 281757"/>
                    <a:gd name="connsiteX2964" fmla="*/ 171055 w 383879"/>
                    <a:gd name="connsiteY2964" fmla="*/ 145398 h 281757"/>
                    <a:gd name="connsiteX2965" fmla="*/ 171251 w 383879"/>
                    <a:gd name="connsiteY2965" fmla="*/ 145837 h 281757"/>
                    <a:gd name="connsiteX2966" fmla="*/ 171263 w 383879"/>
                    <a:gd name="connsiteY2966" fmla="*/ 145860 h 281757"/>
                    <a:gd name="connsiteX2967" fmla="*/ 171957 w 383879"/>
                    <a:gd name="connsiteY2967" fmla="*/ 146092 h 281757"/>
                    <a:gd name="connsiteX2968" fmla="*/ 172038 w 383879"/>
                    <a:gd name="connsiteY2968" fmla="*/ 146127 h 281757"/>
                    <a:gd name="connsiteX2969" fmla="*/ 172119 w 383879"/>
                    <a:gd name="connsiteY2969" fmla="*/ 146127 h 281757"/>
                    <a:gd name="connsiteX2970" fmla="*/ 172825 w 383879"/>
                    <a:gd name="connsiteY2970" fmla="*/ 146219 h 281757"/>
                    <a:gd name="connsiteX2971" fmla="*/ 173658 w 383879"/>
                    <a:gd name="connsiteY2971" fmla="*/ 146450 h 281757"/>
                    <a:gd name="connsiteX2972" fmla="*/ 174572 w 383879"/>
                    <a:gd name="connsiteY2972" fmla="*/ 147041 h 281757"/>
                    <a:gd name="connsiteX2973" fmla="*/ 174757 w 383879"/>
                    <a:gd name="connsiteY2973" fmla="*/ 147249 h 281757"/>
                    <a:gd name="connsiteX2974" fmla="*/ 174872 w 383879"/>
                    <a:gd name="connsiteY2974" fmla="*/ 147145 h 281757"/>
                    <a:gd name="connsiteX2975" fmla="*/ 175613 w 383879"/>
                    <a:gd name="connsiteY2975" fmla="*/ 146693 h 281757"/>
                    <a:gd name="connsiteX2976" fmla="*/ 175555 w 383879"/>
                    <a:gd name="connsiteY2976" fmla="*/ 146717 h 281757"/>
                    <a:gd name="connsiteX2977" fmla="*/ 176006 w 383879"/>
                    <a:gd name="connsiteY2977" fmla="*/ 146439 h 281757"/>
                    <a:gd name="connsiteX2978" fmla="*/ 176805 w 383879"/>
                    <a:gd name="connsiteY2978" fmla="*/ 146022 h 281757"/>
                    <a:gd name="connsiteX2979" fmla="*/ 177927 w 383879"/>
                    <a:gd name="connsiteY2979" fmla="*/ 145629 h 281757"/>
                    <a:gd name="connsiteX2980" fmla="*/ 178633 w 383879"/>
                    <a:gd name="connsiteY2980" fmla="*/ 145456 h 281757"/>
                    <a:gd name="connsiteX2981" fmla="*/ 179153 w 383879"/>
                    <a:gd name="connsiteY2981" fmla="*/ 145351 h 281757"/>
                    <a:gd name="connsiteX2982" fmla="*/ 179165 w 383879"/>
                    <a:gd name="connsiteY2982" fmla="*/ 145351 h 281757"/>
                    <a:gd name="connsiteX2983" fmla="*/ 179200 w 383879"/>
                    <a:gd name="connsiteY2983" fmla="*/ 145259 h 281757"/>
                    <a:gd name="connsiteX2984" fmla="*/ 179442 w 383879"/>
                    <a:gd name="connsiteY2984" fmla="*/ 144831 h 281757"/>
                    <a:gd name="connsiteX2985" fmla="*/ 179720 w 383879"/>
                    <a:gd name="connsiteY2985" fmla="*/ 144461 h 281757"/>
                    <a:gd name="connsiteX2986" fmla="*/ 181594 w 383879"/>
                    <a:gd name="connsiteY2986" fmla="*/ 143674 h 281757"/>
                    <a:gd name="connsiteX2987" fmla="*/ 183191 w 383879"/>
                    <a:gd name="connsiteY2987" fmla="*/ 144923 h 281757"/>
                    <a:gd name="connsiteX2988" fmla="*/ 183365 w 383879"/>
                    <a:gd name="connsiteY2988" fmla="*/ 145351 h 281757"/>
                    <a:gd name="connsiteX2989" fmla="*/ 183503 w 383879"/>
                    <a:gd name="connsiteY2989" fmla="*/ 145618 h 281757"/>
                    <a:gd name="connsiteX2990" fmla="*/ 183712 w 383879"/>
                    <a:gd name="connsiteY2990" fmla="*/ 145907 h 281757"/>
                    <a:gd name="connsiteX2991" fmla="*/ 184024 w 383879"/>
                    <a:gd name="connsiteY2991" fmla="*/ 146589 h 281757"/>
                    <a:gd name="connsiteX2992" fmla="*/ 184036 w 383879"/>
                    <a:gd name="connsiteY2992" fmla="*/ 146659 h 281757"/>
                    <a:gd name="connsiteX2993" fmla="*/ 184128 w 383879"/>
                    <a:gd name="connsiteY2993" fmla="*/ 146566 h 281757"/>
                    <a:gd name="connsiteX2994" fmla="*/ 184753 w 383879"/>
                    <a:gd name="connsiteY2994" fmla="*/ 146034 h 281757"/>
                    <a:gd name="connsiteX2995" fmla="*/ 185887 w 383879"/>
                    <a:gd name="connsiteY2995" fmla="*/ 145317 h 281757"/>
                    <a:gd name="connsiteX2996" fmla="*/ 187842 w 383879"/>
                    <a:gd name="connsiteY2996" fmla="*/ 145236 h 281757"/>
                    <a:gd name="connsiteX2997" fmla="*/ 188293 w 383879"/>
                    <a:gd name="connsiteY2997" fmla="*/ 145479 h 281757"/>
                    <a:gd name="connsiteX2998" fmla="*/ 189265 w 383879"/>
                    <a:gd name="connsiteY2998" fmla="*/ 146069 h 281757"/>
                    <a:gd name="connsiteX2999" fmla="*/ 189543 w 383879"/>
                    <a:gd name="connsiteY2999" fmla="*/ 146208 h 281757"/>
                    <a:gd name="connsiteX3000" fmla="*/ 189612 w 383879"/>
                    <a:gd name="connsiteY3000" fmla="*/ 146231 h 281757"/>
                    <a:gd name="connsiteX3001" fmla="*/ 189624 w 383879"/>
                    <a:gd name="connsiteY3001" fmla="*/ 146219 h 281757"/>
                    <a:gd name="connsiteX3002" fmla="*/ 190283 w 383879"/>
                    <a:gd name="connsiteY3002" fmla="*/ 145884 h 281757"/>
                    <a:gd name="connsiteX3003" fmla="*/ 190654 w 383879"/>
                    <a:gd name="connsiteY3003" fmla="*/ 145733 h 281757"/>
                    <a:gd name="connsiteX3004" fmla="*/ 191174 w 383879"/>
                    <a:gd name="connsiteY3004" fmla="*/ 145583 h 281757"/>
                    <a:gd name="connsiteX3005" fmla="*/ 191961 w 383879"/>
                    <a:gd name="connsiteY3005" fmla="*/ 145467 h 281757"/>
                    <a:gd name="connsiteX3006" fmla="*/ 192204 w 383879"/>
                    <a:gd name="connsiteY3006" fmla="*/ 145456 h 281757"/>
                    <a:gd name="connsiteX3007" fmla="*/ 192771 w 383879"/>
                    <a:gd name="connsiteY3007" fmla="*/ 145166 h 281757"/>
                    <a:gd name="connsiteX3008" fmla="*/ 193268 w 383879"/>
                    <a:gd name="connsiteY3008" fmla="*/ 144970 h 281757"/>
                    <a:gd name="connsiteX3009" fmla="*/ 193905 w 383879"/>
                    <a:gd name="connsiteY3009" fmla="*/ 144542 h 281757"/>
                    <a:gd name="connsiteX3010" fmla="*/ 195628 w 383879"/>
                    <a:gd name="connsiteY3010" fmla="*/ 144345 h 281757"/>
                    <a:gd name="connsiteX3011" fmla="*/ 196855 w 383879"/>
                    <a:gd name="connsiteY3011" fmla="*/ 145594 h 281757"/>
                    <a:gd name="connsiteX3012" fmla="*/ 196878 w 383879"/>
                    <a:gd name="connsiteY3012" fmla="*/ 145675 h 281757"/>
                    <a:gd name="connsiteX3013" fmla="*/ 197387 w 383879"/>
                    <a:gd name="connsiteY3013" fmla="*/ 145687 h 281757"/>
                    <a:gd name="connsiteX3014" fmla="*/ 198058 w 383879"/>
                    <a:gd name="connsiteY3014" fmla="*/ 145803 h 281757"/>
                    <a:gd name="connsiteX3015" fmla="*/ 199608 w 383879"/>
                    <a:gd name="connsiteY3015" fmla="*/ 145201 h 281757"/>
                    <a:gd name="connsiteX3016" fmla="*/ 200800 w 383879"/>
                    <a:gd name="connsiteY3016" fmla="*/ 144692 h 281757"/>
                    <a:gd name="connsiteX3017" fmla="*/ 200708 w 383879"/>
                    <a:gd name="connsiteY3017" fmla="*/ 144241 h 281757"/>
                    <a:gd name="connsiteX3018" fmla="*/ 200858 w 383879"/>
                    <a:gd name="connsiteY3018" fmla="*/ 142980 h 281757"/>
                    <a:gd name="connsiteX3019" fmla="*/ 201089 w 383879"/>
                    <a:gd name="connsiteY3019" fmla="*/ 142494 h 281757"/>
                    <a:gd name="connsiteX3020" fmla="*/ 201251 w 383879"/>
                    <a:gd name="connsiteY3020" fmla="*/ 142205 h 281757"/>
                    <a:gd name="connsiteX3021" fmla="*/ 201240 w 383879"/>
                    <a:gd name="connsiteY3021" fmla="*/ 142066 h 281757"/>
                    <a:gd name="connsiteX3022" fmla="*/ 201263 w 383879"/>
                    <a:gd name="connsiteY3022" fmla="*/ 141406 h 281757"/>
                    <a:gd name="connsiteX3023" fmla="*/ 201379 w 383879"/>
                    <a:gd name="connsiteY3023" fmla="*/ 140897 h 281757"/>
                    <a:gd name="connsiteX3024" fmla="*/ 201633 w 383879"/>
                    <a:gd name="connsiteY3024" fmla="*/ 140272 h 281757"/>
                    <a:gd name="connsiteX3025" fmla="*/ 201865 w 383879"/>
                    <a:gd name="connsiteY3025" fmla="*/ 139902 h 281757"/>
                    <a:gd name="connsiteX3026" fmla="*/ 203264 w 383879"/>
                    <a:gd name="connsiteY3026" fmla="*/ 138988 h 281757"/>
                    <a:gd name="connsiteX3027" fmla="*/ 204873 w 383879"/>
                    <a:gd name="connsiteY3027" fmla="*/ 139439 h 281757"/>
                    <a:gd name="connsiteX3028" fmla="*/ 205104 w 383879"/>
                    <a:gd name="connsiteY3028" fmla="*/ 139636 h 281757"/>
                    <a:gd name="connsiteX3029" fmla="*/ 205370 w 383879"/>
                    <a:gd name="connsiteY3029" fmla="*/ 139370 h 281757"/>
                    <a:gd name="connsiteX3030" fmla="*/ 206319 w 383879"/>
                    <a:gd name="connsiteY3030" fmla="*/ 138838 h 281757"/>
                    <a:gd name="connsiteX3031" fmla="*/ 206782 w 383879"/>
                    <a:gd name="connsiteY3031" fmla="*/ 138722 h 281757"/>
                    <a:gd name="connsiteX3032" fmla="*/ 207800 w 383879"/>
                    <a:gd name="connsiteY3032" fmla="*/ 138745 h 281757"/>
                    <a:gd name="connsiteX3033" fmla="*/ 208309 w 383879"/>
                    <a:gd name="connsiteY3033" fmla="*/ 138884 h 281757"/>
                    <a:gd name="connsiteX3034" fmla="*/ 208737 w 383879"/>
                    <a:gd name="connsiteY3034" fmla="*/ 139081 h 281757"/>
                    <a:gd name="connsiteX3035" fmla="*/ 209628 w 383879"/>
                    <a:gd name="connsiteY3035" fmla="*/ 138734 h 281757"/>
                    <a:gd name="connsiteX3036" fmla="*/ 210125 w 383879"/>
                    <a:gd name="connsiteY3036" fmla="*/ 138664 h 281757"/>
                    <a:gd name="connsiteX3037" fmla="*/ 211687 w 383879"/>
                    <a:gd name="connsiteY3037" fmla="*/ 139150 h 281757"/>
                    <a:gd name="connsiteX3038" fmla="*/ 211722 w 383879"/>
                    <a:gd name="connsiteY3038" fmla="*/ 139081 h 281757"/>
                    <a:gd name="connsiteX3039" fmla="*/ 211953 w 383879"/>
                    <a:gd name="connsiteY3039" fmla="*/ 138815 h 281757"/>
                    <a:gd name="connsiteX3040" fmla="*/ 211976 w 383879"/>
                    <a:gd name="connsiteY3040" fmla="*/ 138734 h 281757"/>
                    <a:gd name="connsiteX3041" fmla="*/ 212081 w 383879"/>
                    <a:gd name="connsiteY3041" fmla="*/ 138317 h 281757"/>
                    <a:gd name="connsiteX3042" fmla="*/ 212277 w 383879"/>
                    <a:gd name="connsiteY3042" fmla="*/ 137820 h 281757"/>
                    <a:gd name="connsiteX3043" fmla="*/ 212543 w 383879"/>
                    <a:gd name="connsiteY3043" fmla="*/ 137368 h 281757"/>
                    <a:gd name="connsiteX3044" fmla="*/ 212995 w 383879"/>
                    <a:gd name="connsiteY3044" fmla="*/ 136732 h 281757"/>
                    <a:gd name="connsiteX3045" fmla="*/ 213330 w 383879"/>
                    <a:gd name="connsiteY3045" fmla="*/ 136385 h 281757"/>
                    <a:gd name="connsiteX3046" fmla="*/ 213735 w 383879"/>
                    <a:gd name="connsiteY3046" fmla="*/ 136049 h 281757"/>
                    <a:gd name="connsiteX3047" fmla="*/ 214475 w 383879"/>
                    <a:gd name="connsiteY3047" fmla="*/ 135598 h 281757"/>
                    <a:gd name="connsiteX3048" fmla="*/ 215158 w 383879"/>
                    <a:gd name="connsiteY3048" fmla="*/ 135355 h 281757"/>
                    <a:gd name="connsiteX3049" fmla="*/ 215679 w 383879"/>
                    <a:gd name="connsiteY3049" fmla="*/ 135274 h 281757"/>
                    <a:gd name="connsiteX3050" fmla="*/ 216500 w 383879"/>
                    <a:gd name="connsiteY3050" fmla="*/ 135240 h 281757"/>
                    <a:gd name="connsiteX3051" fmla="*/ 217993 w 383879"/>
                    <a:gd name="connsiteY3051" fmla="*/ 135864 h 281757"/>
                    <a:gd name="connsiteX3052" fmla="*/ 218525 w 383879"/>
                    <a:gd name="connsiteY3052" fmla="*/ 137079 h 281757"/>
                    <a:gd name="connsiteX3053" fmla="*/ 219069 w 383879"/>
                    <a:gd name="connsiteY3053" fmla="*/ 137241 h 281757"/>
                    <a:gd name="connsiteX3054" fmla="*/ 219555 w 383879"/>
                    <a:gd name="connsiteY3054" fmla="*/ 137472 h 281757"/>
                    <a:gd name="connsiteX3055" fmla="*/ 220087 w 383879"/>
                    <a:gd name="connsiteY3055" fmla="*/ 137820 h 281757"/>
                    <a:gd name="connsiteX3056" fmla="*/ 220422 w 383879"/>
                    <a:gd name="connsiteY3056" fmla="*/ 138144 h 281757"/>
                    <a:gd name="connsiteX3057" fmla="*/ 220839 w 383879"/>
                    <a:gd name="connsiteY3057" fmla="*/ 138109 h 281757"/>
                    <a:gd name="connsiteX3058" fmla="*/ 221371 w 383879"/>
                    <a:gd name="connsiteY3058" fmla="*/ 138109 h 281757"/>
                    <a:gd name="connsiteX3059" fmla="*/ 222262 w 383879"/>
                    <a:gd name="connsiteY3059" fmla="*/ 138144 h 281757"/>
                    <a:gd name="connsiteX3060" fmla="*/ 223257 w 383879"/>
                    <a:gd name="connsiteY3060" fmla="*/ 138317 h 281757"/>
                    <a:gd name="connsiteX3061" fmla="*/ 223696 w 383879"/>
                    <a:gd name="connsiteY3061" fmla="*/ 138375 h 281757"/>
                    <a:gd name="connsiteX3062" fmla="*/ 224229 w 383879"/>
                    <a:gd name="connsiteY3062" fmla="*/ 138433 h 281757"/>
                    <a:gd name="connsiteX3063" fmla="*/ 225270 w 383879"/>
                    <a:gd name="connsiteY3063" fmla="*/ 138572 h 281757"/>
                    <a:gd name="connsiteX3064" fmla="*/ 225617 w 383879"/>
                    <a:gd name="connsiteY3064" fmla="*/ 138595 h 281757"/>
                    <a:gd name="connsiteX3065" fmla="*/ 226010 w 383879"/>
                    <a:gd name="connsiteY3065" fmla="*/ 138560 h 281757"/>
                    <a:gd name="connsiteX3066" fmla="*/ 226415 w 383879"/>
                    <a:gd name="connsiteY3066" fmla="*/ 138572 h 281757"/>
                    <a:gd name="connsiteX3067" fmla="*/ 227480 w 383879"/>
                    <a:gd name="connsiteY3067" fmla="*/ 138710 h 281757"/>
                    <a:gd name="connsiteX3068" fmla="*/ 228081 w 383879"/>
                    <a:gd name="connsiteY3068" fmla="*/ 138884 h 281757"/>
                    <a:gd name="connsiteX3069" fmla="*/ 228579 w 383879"/>
                    <a:gd name="connsiteY3069" fmla="*/ 139115 h 281757"/>
                    <a:gd name="connsiteX3070" fmla="*/ 229690 w 383879"/>
                    <a:gd name="connsiteY3070" fmla="*/ 141325 h 281757"/>
                    <a:gd name="connsiteX3071" fmla="*/ 229423 w 383879"/>
                    <a:gd name="connsiteY3071" fmla="*/ 142459 h 281757"/>
                    <a:gd name="connsiteX3072" fmla="*/ 229157 w 383879"/>
                    <a:gd name="connsiteY3072" fmla="*/ 143176 h 281757"/>
                    <a:gd name="connsiteX3073" fmla="*/ 228961 w 383879"/>
                    <a:gd name="connsiteY3073" fmla="*/ 143547 h 281757"/>
                    <a:gd name="connsiteX3074" fmla="*/ 228671 w 383879"/>
                    <a:gd name="connsiteY3074" fmla="*/ 143986 h 281757"/>
                    <a:gd name="connsiteX3075" fmla="*/ 228151 w 383879"/>
                    <a:gd name="connsiteY3075" fmla="*/ 144704 h 281757"/>
                    <a:gd name="connsiteX3076" fmla="*/ 227514 w 383879"/>
                    <a:gd name="connsiteY3076" fmla="*/ 145328 h 281757"/>
                    <a:gd name="connsiteX3077" fmla="*/ 226635 w 383879"/>
                    <a:gd name="connsiteY3077" fmla="*/ 145953 h 281757"/>
                    <a:gd name="connsiteX3078" fmla="*/ 226242 w 383879"/>
                    <a:gd name="connsiteY3078" fmla="*/ 146161 h 281757"/>
                    <a:gd name="connsiteX3079" fmla="*/ 226832 w 383879"/>
                    <a:gd name="connsiteY3079" fmla="*/ 146104 h 281757"/>
                    <a:gd name="connsiteX3080" fmla="*/ 227514 w 383879"/>
                    <a:gd name="connsiteY3080" fmla="*/ 146138 h 281757"/>
                    <a:gd name="connsiteX3081" fmla="*/ 227827 w 383879"/>
                    <a:gd name="connsiteY3081" fmla="*/ 146127 h 281757"/>
                    <a:gd name="connsiteX3082" fmla="*/ 228058 w 383879"/>
                    <a:gd name="connsiteY3082" fmla="*/ 145641 h 281757"/>
                    <a:gd name="connsiteX3083" fmla="*/ 228556 w 383879"/>
                    <a:gd name="connsiteY3083" fmla="*/ 144981 h 281757"/>
                    <a:gd name="connsiteX3084" fmla="*/ 228961 w 383879"/>
                    <a:gd name="connsiteY3084" fmla="*/ 144634 h 281757"/>
                    <a:gd name="connsiteX3085" fmla="*/ 229713 w 383879"/>
                    <a:gd name="connsiteY3085" fmla="*/ 144148 h 281757"/>
                    <a:gd name="connsiteX3086" fmla="*/ 230245 w 383879"/>
                    <a:gd name="connsiteY3086" fmla="*/ 143940 h 281757"/>
                    <a:gd name="connsiteX3087" fmla="*/ 230766 w 383879"/>
                    <a:gd name="connsiteY3087" fmla="*/ 143801 h 281757"/>
                    <a:gd name="connsiteX3088" fmla="*/ 231182 w 383879"/>
                    <a:gd name="connsiteY3088" fmla="*/ 143732 h 281757"/>
                    <a:gd name="connsiteX3089" fmla="*/ 231668 w 383879"/>
                    <a:gd name="connsiteY3089" fmla="*/ 143720 h 281757"/>
                    <a:gd name="connsiteX3090" fmla="*/ 233184 w 383879"/>
                    <a:gd name="connsiteY3090" fmla="*/ 144310 h 281757"/>
                    <a:gd name="connsiteX3091" fmla="*/ 233982 w 383879"/>
                    <a:gd name="connsiteY3091" fmla="*/ 145132 h 281757"/>
                    <a:gd name="connsiteX3092" fmla="*/ 234086 w 383879"/>
                    <a:gd name="connsiteY3092" fmla="*/ 145074 h 281757"/>
                    <a:gd name="connsiteX3093" fmla="*/ 234410 w 383879"/>
                    <a:gd name="connsiteY3093" fmla="*/ 144819 h 281757"/>
                    <a:gd name="connsiteX3094" fmla="*/ 234780 w 383879"/>
                    <a:gd name="connsiteY3094" fmla="*/ 144507 h 281757"/>
                    <a:gd name="connsiteX3095" fmla="*/ 235070 w 383879"/>
                    <a:gd name="connsiteY3095" fmla="*/ 144264 h 281757"/>
                    <a:gd name="connsiteX3096" fmla="*/ 235313 w 383879"/>
                    <a:gd name="connsiteY3096" fmla="*/ 143986 h 281757"/>
                    <a:gd name="connsiteX3097" fmla="*/ 235891 w 383879"/>
                    <a:gd name="connsiteY3097" fmla="*/ 143419 h 281757"/>
                    <a:gd name="connsiteX3098" fmla="*/ 236261 w 383879"/>
                    <a:gd name="connsiteY3098" fmla="*/ 143084 h 281757"/>
                    <a:gd name="connsiteX3099" fmla="*/ 236655 w 383879"/>
                    <a:gd name="connsiteY3099" fmla="*/ 142725 h 281757"/>
                    <a:gd name="connsiteX3100" fmla="*/ 237059 w 383879"/>
                    <a:gd name="connsiteY3100" fmla="*/ 142378 h 281757"/>
                    <a:gd name="connsiteX3101" fmla="*/ 237846 w 383879"/>
                    <a:gd name="connsiteY3101" fmla="*/ 141638 h 281757"/>
                    <a:gd name="connsiteX3102" fmla="*/ 239489 w 383879"/>
                    <a:gd name="connsiteY3102" fmla="*/ 141140 h 281757"/>
                    <a:gd name="connsiteX3103" fmla="*/ 239825 w 383879"/>
                    <a:gd name="connsiteY3103" fmla="*/ 141175 h 281757"/>
                    <a:gd name="connsiteX3104" fmla="*/ 241375 w 383879"/>
                    <a:gd name="connsiteY3104" fmla="*/ 142378 h 281757"/>
                    <a:gd name="connsiteX3105" fmla="*/ 241583 w 383879"/>
                    <a:gd name="connsiteY3105" fmla="*/ 142876 h 281757"/>
                    <a:gd name="connsiteX3106" fmla="*/ 241768 w 383879"/>
                    <a:gd name="connsiteY3106" fmla="*/ 143419 h 281757"/>
                    <a:gd name="connsiteX3107" fmla="*/ 241907 w 383879"/>
                    <a:gd name="connsiteY3107" fmla="*/ 143743 h 281757"/>
                    <a:gd name="connsiteX3108" fmla="*/ 242139 w 383879"/>
                    <a:gd name="connsiteY3108" fmla="*/ 144102 h 281757"/>
                    <a:gd name="connsiteX3109" fmla="*/ 242463 w 383879"/>
                    <a:gd name="connsiteY3109" fmla="*/ 144842 h 281757"/>
                    <a:gd name="connsiteX3110" fmla="*/ 242671 w 383879"/>
                    <a:gd name="connsiteY3110" fmla="*/ 145548 h 281757"/>
                    <a:gd name="connsiteX3111" fmla="*/ 242821 w 383879"/>
                    <a:gd name="connsiteY3111" fmla="*/ 146312 h 281757"/>
                    <a:gd name="connsiteX3112" fmla="*/ 242729 w 383879"/>
                    <a:gd name="connsiteY3112" fmla="*/ 147272 h 281757"/>
                    <a:gd name="connsiteX3113" fmla="*/ 242821 w 383879"/>
                    <a:gd name="connsiteY3113" fmla="*/ 147596 h 281757"/>
                    <a:gd name="connsiteX3114" fmla="*/ 242381 w 383879"/>
                    <a:gd name="connsiteY3114" fmla="*/ 149366 h 281757"/>
                    <a:gd name="connsiteX3115" fmla="*/ 240692 w 383879"/>
                    <a:gd name="connsiteY3115" fmla="*/ 150060 h 281757"/>
                    <a:gd name="connsiteX3116" fmla="*/ 239651 w 383879"/>
                    <a:gd name="connsiteY3116" fmla="*/ 149968 h 281757"/>
                    <a:gd name="connsiteX3117" fmla="*/ 239454 w 383879"/>
                    <a:gd name="connsiteY3117" fmla="*/ 149956 h 281757"/>
                    <a:gd name="connsiteX3118" fmla="*/ 238830 w 383879"/>
                    <a:gd name="connsiteY3118" fmla="*/ 150118 h 281757"/>
                    <a:gd name="connsiteX3119" fmla="*/ 238587 w 383879"/>
                    <a:gd name="connsiteY3119" fmla="*/ 150211 h 281757"/>
                    <a:gd name="connsiteX3120" fmla="*/ 237638 w 383879"/>
                    <a:gd name="connsiteY3120" fmla="*/ 150755 h 281757"/>
                    <a:gd name="connsiteX3121" fmla="*/ 237522 w 383879"/>
                    <a:gd name="connsiteY3121" fmla="*/ 150893 h 281757"/>
                    <a:gd name="connsiteX3122" fmla="*/ 236504 w 383879"/>
                    <a:gd name="connsiteY3122" fmla="*/ 152143 h 281757"/>
                    <a:gd name="connsiteX3123" fmla="*/ 236620 w 383879"/>
                    <a:gd name="connsiteY3123" fmla="*/ 153566 h 281757"/>
                    <a:gd name="connsiteX3124" fmla="*/ 236701 w 383879"/>
                    <a:gd name="connsiteY3124" fmla="*/ 153913 h 281757"/>
                    <a:gd name="connsiteX3125" fmla="*/ 236898 w 383879"/>
                    <a:gd name="connsiteY3125" fmla="*/ 154654 h 281757"/>
                    <a:gd name="connsiteX3126" fmla="*/ 237094 w 383879"/>
                    <a:gd name="connsiteY3126" fmla="*/ 154792 h 281757"/>
                    <a:gd name="connsiteX3127" fmla="*/ 237453 w 383879"/>
                    <a:gd name="connsiteY3127" fmla="*/ 154966 h 281757"/>
                    <a:gd name="connsiteX3128" fmla="*/ 238367 w 383879"/>
                    <a:gd name="connsiteY3128" fmla="*/ 155394 h 281757"/>
                    <a:gd name="connsiteX3129" fmla="*/ 238656 w 383879"/>
                    <a:gd name="connsiteY3129" fmla="*/ 155510 h 281757"/>
                    <a:gd name="connsiteX3130" fmla="*/ 240461 w 383879"/>
                    <a:gd name="connsiteY3130" fmla="*/ 155926 h 281757"/>
                    <a:gd name="connsiteX3131" fmla="*/ 242937 w 383879"/>
                    <a:gd name="connsiteY3131" fmla="*/ 156192 h 281757"/>
                    <a:gd name="connsiteX3132" fmla="*/ 243191 w 383879"/>
                    <a:gd name="connsiteY3132" fmla="*/ 156192 h 281757"/>
                    <a:gd name="connsiteX3133" fmla="*/ 243828 w 383879"/>
                    <a:gd name="connsiteY3133" fmla="*/ 155521 h 281757"/>
                    <a:gd name="connsiteX3134" fmla="*/ 244013 w 383879"/>
                    <a:gd name="connsiteY3134" fmla="*/ 155244 h 281757"/>
                    <a:gd name="connsiteX3135" fmla="*/ 246130 w 383879"/>
                    <a:gd name="connsiteY3135" fmla="*/ 154364 h 281757"/>
                    <a:gd name="connsiteX3136" fmla="*/ 246500 w 383879"/>
                    <a:gd name="connsiteY3136" fmla="*/ 154445 h 281757"/>
                    <a:gd name="connsiteX3137" fmla="*/ 247345 w 383879"/>
                    <a:gd name="connsiteY3137" fmla="*/ 154862 h 281757"/>
                    <a:gd name="connsiteX3138" fmla="*/ 247750 w 383879"/>
                    <a:gd name="connsiteY3138" fmla="*/ 155197 h 281757"/>
                    <a:gd name="connsiteX3139" fmla="*/ 248166 w 383879"/>
                    <a:gd name="connsiteY3139" fmla="*/ 155533 h 281757"/>
                    <a:gd name="connsiteX3140" fmla="*/ 248884 w 383879"/>
                    <a:gd name="connsiteY3140" fmla="*/ 156748 h 281757"/>
                    <a:gd name="connsiteX3141" fmla="*/ 248965 w 383879"/>
                    <a:gd name="connsiteY3141" fmla="*/ 157234 h 281757"/>
                    <a:gd name="connsiteX3142" fmla="*/ 248976 w 383879"/>
                    <a:gd name="connsiteY3142" fmla="*/ 157997 h 281757"/>
                    <a:gd name="connsiteX3143" fmla="*/ 248988 w 383879"/>
                    <a:gd name="connsiteY3143" fmla="*/ 158113 h 281757"/>
                    <a:gd name="connsiteX3144" fmla="*/ 249046 w 383879"/>
                    <a:gd name="connsiteY3144" fmla="*/ 158217 h 281757"/>
                    <a:gd name="connsiteX3145" fmla="*/ 249312 w 383879"/>
                    <a:gd name="connsiteY3145" fmla="*/ 159050 h 281757"/>
                    <a:gd name="connsiteX3146" fmla="*/ 249196 w 383879"/>
                    <a:gd name="connsiteY3146" fmla="*/ 160427 h 281757"/>
                    <a:gd name="connsiteX3147" fmla="*/ 248988 w 383879"/>
                    <a:gd name="connsiteY3147" fmla="*/ 160924 h 281757"/>
                    <a:gd name="connsiteX3148" fmla="*/ 248826 w 383879"/>
                    <a:gd name="connsiteY3148" fmla="*/ 161167 h 281757"/>
                    <a:gd name="connsiteX3149" fmla="*/ 248907 w 383879"/>
                    <a:gd name="connsiteY3149" fmla="*/ 161491 h 281757"/>
                    <a:gd name="connsiteX3150" fmla="*/ 248965 w 383879"/>
                    <a:gd name="connsiteY3150" fmla="*/ 161653 h 281757"/>
                    <a:gd name="connsiteX3151" fmla="*/ 249023 w 383879"/>
                    <a:gd name="connsiteY3151" fmla="*/ 161734 h 281757"/>
                    <a:gd name="connsiteX3152" fmla="*/ 249289 w 383879"/>
                    <a:gd name="connsiteY3152" fmla="*/ 162012 h 281757"/>
                    <a:gd name="connsiteX3153" fmla="*/ 249775 w 383879"/>
                    <a:gd name="connsiteY3153" fmla="*/ 162891 h 281757"/>
                    <a:gd name="connsiteX3154" fmla="*/ 249890 w 383879"/>
                    <a:gd name="connsiteY3154" fmla="*/ 163377 h 281757"/>
                    <a:gd name="connsiteX3155" fmla="*/ 249786 w 383879"/>
                    <a:gd name="connsiteY3155" fmla="*/ 164661 h 281757"/>
                    <a:gd name="connsiteX3156" fmla="*/ 249601 w 383879"/>
                    <a:gd name="connsiteY3156" fmla="*/ 165101 h 281757"/>
                    <a:gd name="connsiteX3157" fmla="*/ 249566 w 383879"/>
                    <a:gd name="connsiteY3157" fmla="*/ 165205 h 281757"/>
                    <a:gd name="connsiteX3158" fmla="*/ 249555 w 383879"/>
                    <a:gd name="connsiteY3158" fmla="*/ 165321 h 281757"/>
                    <a:gd name="connsiteX3159" fmla="*/ 249532 w 383879"/>
                    <a:gd name="connsiteY3159" fmla="*/ 165737 h 281757"/>
                    <a:gd name="connsiteX3160" fmla="*/ 249543 w 383879"/>
                    <a:gd name="connsiteY3160" fmla="*/ 165818 h 281757"/>
                    <a:gd name="connsiteX3161" fmla="*/ 249613 w 383879"/>
                    <a:gd name="connsiteY3161" fmla="*/ 166003 h 281757"/>
                    <a:gd name="connsiteX3162" fmla="*/ 249728 w 383879"/>
                    <a:gd name="connsiteY3162" fmla="*/ 167056 h 281757"/>
                    <a:gd name="connsiteX3163" fmla="*/ 249659 w 383879"/>
                    <a:gd name="connsiteY3163" fmla="*/ 167461 h 281757"/>
                    <a:gd name="connsiteX3164" fmla="*/ 249589 w 383879"/>
                    <a:gd name="connsiteY3164" fmla="*/ 167727 h 281757"/>
                    <a:gd name="connsiteX3165" fmla="*/ 249601 w 383879"/>
                    <a:gd name="connsiteY3165" fmla="*/ 167739 h 281757"/>
                    <a:gd name="connsiteX3166" fmla="*/ 249705 w 383879"/>
                    <a:gd name="connsiteY3166" fmla="*/ 168259 h 281757"/>
                    <a:gd name="connsiteX3167" fmla="*/ 249740 w 383879"/>
                    <a:gd name="connsiteY3167" fmla="*/ 168792 h 281757"/>
                    <a:gd name="connsiteX3168" fmla="*/ 249589 w 383879"/>
                    <a:gd name="connsiteY3168" fmla="*/ 169717 h 281757"/>
                    <a:gd name="connsiteX3169" fmla="*/ 249485 w 383879"/>
                    <a:gd name="connsiteY3169" fmla="*/ 169995 h 281757"/>
                    <a:gd name="connsiteX3170" fmla="*/ 249670 w 383879"/>
                    <a:gd name="connsiteY3170" fmla="*/ 170099 h 281757"/>
                    <a:gd name="connsiteX3171" fmla="*/ 250550 w 383879"/>
                    <a:gd name="connsiteY3171" fmla="*/ 170411 h 281757"/>
                    <a:gd name="connsiteX3172" fmla="*/ 251649 w 383879"/>
                    <a:gd name="connsiteY3172" fmla="*/ 170932 h 281757"/>
                    <a:gd name="connsiteX3173" fmla="*/ 252065 w 383879"/>
                    <a:gd name="connsiteY3173" fmla="*/ 171106 h 281757"/>
                    <a:gd name="connsiteX3174" fmla="*/ 252227 w 383879"/>
                    <a:gd name="connsiteY3174" fmla="*/ 171163 h 281757"/>
                    <a:gd name="connsiteX3175" fmla="*/ 252331 w 383879"/>
                    <a:gd name="connsiteY3175" fmla="*/ 171175 h 281757"/>
                    <a:gd name="connsiteX3176" fmla="*/ 252759 w 383879"/>
                    <a:gd name="connsiteY3176" fmla="*/ 171140 h 281757"/>
                    <a:gd name="connsiteX3177" fmla="*/ 253176 w 383879"/>
                    <a:gd name="connsiteY3177" fmla="*/ 171152 h 281757"/>
                    <a:gd name="connsiteX3178" fmla="*/ 253697 w 383879"/>
                    <a:gd name="connsiteY3178" fmla="*/ 171233 h 281757"/>
                    <a:gd name="connsiteX3179" fmla="*/ 254437 w 383879"/>
                    <a:gd name="connsiteY3179" fmla="*/ 171406 h 281757"/>
                    <a:gd name="connsiteX3180" fmla="*/ 255178 w 383879"/>
                    <a:gd name="connsiteY3180" fmla="*/ 171672 h 281757"/>
                    <a:gd name="connsiteX3181" fmla="*/ 255525 w 383879"/>
                    <a:gd name="connsiteY3181" fmla="*/ 171846 h 281757"/>
                    <a:gd name="connsiteX3182" fmla="*/ 255976 w 383879"/>
                    <a:gd name="connsiteY3182" fmla="*/ 172135 h 281757"/>
                    <a:gd name="connsiteX3183" fmla="*/ 256508 w 383879"/>
                    <a:gd name="connsiteY3183" fmla="*/ 172586 h 281757"/>
                    <a:gd name="connsiteX3184" fmla="*/ 256786 w 383879"/>
                    <a:gd name="connsiteY3184" fmla="*/ 172783 h 281757"/>
                    <a:gd name="connsiteX3185" fmla="*/ 256844 w 383879"/>
                    <a:gd name="connsiteY3185" fmla="*/ 172806 h 281757"/>
                    <a:gd name="connsiteX3186" fmla="*/ 257017 w 383879"/>
                    <a:gd name="connsiteY3186" fmla="*/ 172829 h 281757"/>
                    <a:gd name="connsiteX3187" fmla="*/ 258232 w 383879"/>
                    <a:gd name="connsiteY3187" fmla="*/ 173096 h 281757"/>
                    <a:gd name="connsiteX3188" fmla="*/ 258799 w 383879"/>
                    <a:gd name="connsiteY3188" fmla="*/ 173327 h 281757"/>
                    <a:gd name="connsiteX3189" fmla="*/ 259250 w 383879"/>
                    <a:gd name="connsiteY3189" fmla="*/ 173593 h 281757"/>
                    <a:gd name="connsiteX3190" fmla="*/ 259713 w 383879"/>
                    <a:gd name="connsiteY3190" fmla="*/ 173963 h 281757"/>
                    <a:gd name="connsiteX3191" fmla="*/ 260060 w 383879"/>
                    <a:gd name="connsiteY3191" fmla="*/ 174368 h 281757"/>
                    <a:gd name="connsiteX3192" fmla="*/ 260592 w 383879"/>
                    <a:gd name="connsiteY3192" fmla="*/ 175004 h 281757"/>
                    <a:gd name="connsiteX3193" fmla="*/ 261275 w 383879"/>
                    <a:gd name="connsiteY3193" fmla="*/ 174588 h 281757"/>
                    <a:gd name="connsiteX3194" fmla="*/ 261795 w 383879"/>
                    <a:gd name="connsiteY3194" fmla="*/ 174391 h 281757"/>
                    <a:gd name="connsiteX3195" fmla="*/ 262305 w 383879"/>
                    <a:gd name="connsiteY3195" fmla="*/ 174253 h 281757"/>
                    <a:gd name="connsiteX3196" fmla="*/ 264133 w 383879"/>
                    <a:gd name="connsiteY3196" fmla="*/ 173975 h 281757"/>
                    <a:gd name="connsiteX3197" fmla="*/ 265336 w 383879"/>
                    <a:gd name="connsiteY3197" fmla="*/ 173917 h 281757"/>
                    <a:gd name="connsiteX3198" fmla="*/ 265428 w 383879"/>
                    <a:gd name="connsiteY3198" fmla="*/ 173905 h 281757"/>
                    <a:gd name="connsiteX3199" fmla="*/ 265787 w 383879"/>
                    <a:gd name="connsiteY3199" fmla="*/ 173628 h 281757"/>
                    <a:gd name="connsiteX3200" fmla="*/ 266828 w 383879"/>
                    <a:gd name="connsiteY3200" fmla="*/ 173038 h 281757"/>
                    <a:gd name="connsiteX3201" fmla="*/ 267546 w 383879"/>
                    <a:gd name="connsiteY3201" fmla="*/ 172760 h 281757"/>
                    <a:gd name="connsiteX3202" fmla="*/ 268078 w 383879"/>
                    <a:gd name="connsiteY3202" fmla="*/ 172644 h 281757"/>
                    <a:gd name="connsiteX3203" fmla="*/ 270218 w 383879"/>
                    <a:gd name="connsiteY3203" fmla="*/ 172471 h 281757"/>
                    <a:gd name="connsiteX3204" fmla="*/ 272324 w 383879"/>
                    <a:gd name="connsiteY3204" fmla="*/ 173940 h 281757"/>
                    <a:gd name="connsiteX3205" fmla="*/ 272463 w 383879"/>
                    <a:gd name="connsiteY3205" fmla="*/ 174403 h 281757"/>
                    <a:gd name="connsiteX3206" fmla="*/ 272567 w 383879"/>
                    <a:gd name="connsiteY3206" fmla="*/ 175224 h 281757"/>
                    <a:gd name="connsiteX3207" fmla="*/ 272555 w 383879"/>
                    <a:gd name="connsiteY3207" fmla="*/ 175132 h 281757"/>
                    <a:gd name="connsiteX3208" fmla="*/ 272578 w 383879"/>
                    <a:gd name="connsiteY3208" fmla="*/ 175247 h 281757"/>
                    <a:gd name="connsiteX3209" fmla="*/ 272648 w 383879"/>
                    <a:gd name="connsiteY3209" fmla="*/ 175363 h 281757"/>
                    <a:gd name="connsiteX3210" fmla="*/ 272856 w 383879"/>
                    <a:gd name="connsiteY3210" fmla="*/ 175826 h 281757"/>
                    <a:gd name="connsiteX3211" fmla="*/ 274071 w 383879"/>
                    <a:gd name="connsiteY3211" fmla="*/ 176138 h 281757"/>
                    <a:gd name="connsiteX3212" fmla="*/ 274314 w 383879"/>
                    <a:gd name="connsiteY3212" fmla="*/ 176150 h 281757"/>
                    <a:gd name="connsiteX3213" fmla="*/ 275228 w 383879"/>
                    <a:gd name="connsiteY3213" fmla="*/ 176115 h 281757"/>
                    <a:gd name="connsiteX3214" fmla="*/ 276801 w 383879"/>
                    <a:gd name="connsiteY3214" fmla="*/ 176752 h 281757"/>
                    <a:gd name="connsiteX3215" fmla="*/ 277160 w 383879"/>
                    <a:gd name="connsiteY3215" fmla="*/ 177145 h 281757"/>
                    <a:gd name="connsiteX3216" fmla="*/ 278248 w 383879"/>
                    <a:gd name="connsiteY3216" fmla="*/ 178441 h 281757"/>
                    <a:gd name="connsiteX3217" fmla="*/ 278768 w 383879"/>
                    <a:gd name="connsiteY3217" fmla="*/ 179158 h 281757"/>
                    <a:gd name="connsiteX3218" fmla="*/ 280052 w 383879"/>
                    <a:gd name="connsiteY3218" fmla="*/ 179748 h 281757"/>
                    <a:gd name="connsiteX3219" fmla="*/ 280457 w 383879"/>
                    <a:gd name="connsiteY3219" fmla="*/ 179991 h 281757"/>
                    <a:gd name="connsiteX3220" fmla="*/ 280874 w 383879"/>
                    <a:gd name="connsiteY3220" fmla="*/ 180315 h 281757"/>
                    <a:gd name="connsiteX3221" fmla="*/ 281302 w 383879"/>
                    <a:gd name="connsiteY3221" fmla="*/ 180801 h 281757"/>
                    <a:gd name="connsiteX3222" fmla="*/ 281591 w 383879"/>
                    <a:gd name="connsiteY3222" fmla="*/ 181241 h 281757"/>
                    <a:gd name="connsiteX3223" fmla="*/ 281961 w 383879"/>
                    <a:gd name="connsiteY3223" fmla="*/ 182016 h 281757"/>
                    <a:gd name="connsiteX3224" fmla="*/ 282135 w 383879"/>
                    <a:gd name="connsiteY3224" fmla="*/ 182675 h 281757"/>
                    <a:gd name="connsiteX3225" fmla="*/ 282170 w 383879"/>
                    <a:gd name="connsiteY3225" fmla="*/ 183207 h 281757"/>
                    <a:gd name="connsiteX3226" fmla="*/ 282100 w 383879"/>
                    <a:gd name="connsiteY3226" fmla="*/ 183867 h 281757"/>
                    <a:gd name="connsiteX3227" fmla="*/ 281556 w 383879"/>
                    <a:gd name="connsiteY3227" fmla="*/ 185938 h 281757"/>
                    <a:gd name="connsiteX3228" fmla="*/ 280897 w 383879"/>
                    <a:gd name="connsiteY3228" fmla="*/ 186979 h 281757"/>
                    <a:gd name="connsiteX3229" fmla="*/ 280504 w 383879"/>
                    <a:gd name="connsiteY3229" fmla="*/ 187303 h 281757"/>
                    <a:gd name="connsiteX3230" fmla="*/ 279786 w 383879"/>
                    <a:gd name="connsiteY3230" fmla="*/ 187754 h 281757"/>
                    <a:gd name="connsiteX3231" fmla="*/ 279104 w 383879"/>
                    <a:gd name="connsiteY3231" fmla="*/ 188078 h 281757"/>
                    <a:gd name="connsiteX3232" fmla="*/ 278930 w 383879"/>
                    <a:gd name="connsiteY3232" fmla="*/ 188148 h 281757"/>
                    <a:gd name="connsiteX3233" fmla="*/ 278363 w 383879"/>
                    <a:gd name="connsiteY3233" fmla="*/ 188865 h 281757"/>
                    <a:gd name="connsiteX3234" fmla="*/ 277796 w 383879"/>
                    <a:gd name="connsiteY3234" fmla="*/ 189363 h 281757"/>
                    <a:gd name="connsiteX3235" fmla="*/ 277195 w 383879"/>
                    <a:gd name="connsiteY3235" fmla="*/ 189710 h 281757"/>
                    <a:gd name="connsiteX3236" fmla="*/ 276223 w 383879"/>
                    <a:gd name="connsiteY3236" fmla="*/ 190172 h 281757"/>
                    <a:gd name="connsiteX3237" fmla="*/ 276338 w 383879"/>
                    <a:gd name="connsiteY3237" fmla="*/ 190496 h 281757"/>
                    <a:gd name="connsiteX3238" fmla="*/ 276489 w 383879"/>
                    <a:gd name="connsiteY3238" fmla="*/ 190994 h 281757"/>
                    <a:gd name="connsiteX3239" fmla="*/ 276628 w 383879"/>
                    <a:gd name="connsiteY3239" fmla="*/ 191873 h 281757"/>
                    <a:gd name="connsiteX3240" fmla="*/ 276639 w 383879"/>
                    <a:gd name="connsiteY3240" fmla="*/ 192579 h 281757"/>
                    <a:gd name="connsiteX3241" fmla="*/ 276616 w 383879"/>
                    <a:gd name="connsiteY3241" fmla="*/ 193042 h 281757"/>
                    <a:gd name="connsiteX3242" fmla="*/ 276651 w 383879"/>
                    <a:gd name="connsiteY3242" fmla="*/ 193285 h 281757"/>
                    <a:gd name="connsiteX3243" fmla="*/ 276824 w 383879"/>
                    <a:gd name="connsiteY3243" fmla="*/ 194118 h 281757"/>
                    <a:gd name="connsiteX3244" fmla="*/ 276917 w 383879"/>
                    <a:gd name="connsiteY3244" fmla="*/ 194222 h 281757"/>
                    <a:gd name="connsiteX3245" fmla="*/ 277252 w 383879"/>
                    <a:gd name="connsiteY3245" fmla="*/ 194673 h 281757"/>
                    <a:gd name="connsiteX3246" fmla="*/ 277495 w 383879"/>
                    <a:gd name="connsiteY3246" fmla="*/ 195136 h 281757"/>
                    <a:gd name="connsiteX3247" fmla="*/ 277646 w 383879"/>
                    <a:gd name="connsiteY3247" fmla="*/ 195529 h 281757"/>
                    <a:gd name="connsiteX3248" fmla="*/ 277924 w 383879"/>
                    <a:gd name="connsiteY3248" fmla="*/ 196559 h 281757"/>
                    <a:gd name="connsiteX3249" fmla="*/ 277993 w 383879"/>
                    <a:gd name="connsiteY3249" fmla="*/ 197241 h 281757"/>
                    <a:gd name="connsiteX3250" fmla="*/ 277970 w 383879"/>
                    <a:gd name="connsiteY3250" fmla="*/ 197704 h 281757"/>
                    <a:gd name="connsiteX3251" fmla="*/ 277958 w 383879"/>
                    <a:gd name="connsiteY3251" fmla="*/ 197797 h 281757"/>
                    <a:gd name="connsiteX3252" fmla="*/ 279069 w 383879"/>
                    <a:gd name="connsiteY3252" fmla="*/ 197866 h 281757"/>
                    <a:gd name="connsiteX3253" fmla="*/ 279960 w 383879"/>
                    <a:gd name="connsiteY3253" fmla="*/ 198051 h 281757"/>
                    <a:gd name="connsiteX3254" fmla="*/ 280596 w 383879"/>
                    <a:gd name="connsiteY3254" fmla="*/ 198329 h 281757"/>
                    <a:gd name="connsiteX3255" fmla="*/ 281256 w 383879"/>
                    <a:gd name="connsiteY3255" fmla="*/ 198780 h 281757"/>
                    <a:gd name="connsiteX3256" fmla="*/ 281452 w 383879"/>
                    <a:gd name="connsiteY3256" fmla="*/ 198861 h 281757"/>
                    <a:gd name="connsiteX3257" fmla="*/ 281915 w 383879"/>
                    <a:gd name="connsiteY3257" fmla="*/ 199000 h 281757"/>
                    <a:gd name="connsiteX3258" fmla="*/ 282494 w 383879"/>
                    <a:gd name="connsiteY3258" fmla="*/ 199278 h 281757"/>
                    <a:gd name="connsiteX3259" fmla="*/ 284703 w 383879"/>
                    <a:gd name="connsiteY3259" fmla="*/ 200840 h 281757"/>
                    <a:gd name="connsiteX3260" fmla="*/ 285293 w 383879"/>
                    <a:gd name="connsiteY3260" fmla="*/ 201499 h 281757"/>
                    <a:gd name="connsiteX3261" fmla="*/ 285733 w 383879"/>
                    <a:gd name="connsiteY3261" fmla="*/ 202332 h 281757"/>
                    <a:gd name="connsiteX3262" fmla="*/ 286173 w 383879"/>
                    <a:gd name="connsiteY3262" fmla="*/ 202344 h 281757"/>
                    <a:gd name="connsiteX3263" fmla="*/ 286578 w 383879"/>
                    <a:gd name="connsiteY3263" fmla="*/ 202321 h 281757"/>
                    <a:gd name="connsiteX3264" fmla="*/ 287040 w 383879"/>
                    <a:gd name="connsiteY3264" fmla="*/ 202286 h 281757"/>
                    <a:gd name="connsiteX3265" fmla="*/ 287549 w 383879"/>
                    <a:gd name="connsiteY3265" fmla="*/ 202216 h 281757"/>
                    <a:gd name="connsiteX3266" fmla="*/ 288082 w 383879"/>
                    <a:gd name="connsiteY3266" fmla="*/ 202147 h 281757"/>
                    <a:gd name="connsiteX3267" fmla="*/ 288672 w 383879"/>
                    <a:gd name="connsiteY3267" fmla="*/ 202170 h 281757"/>
                    <a:gd name="connsiteX3268" fmla="*/ 289192 w 383879"/>
                    <a:gd name="connsiteY3268" fmla="*/ 202251 h 281757"/>
                    <a:gd name="connsiteX3269" fmla="*/ 291414 w 383879"/>
                    <a:gd name="connsiteY3269" fmla="*/ 202760 h 281757"/>
                    <a:gd name="connsiteX3270" fmla="*/ 292328 w 383879"/>
                    <a:gd name="connsiteY3270" fmla="*/ 203049 h 281757"/>
                    <a:gd name="connsiteX3271" fmla="*/ 293022 w 383879"/>
                    <a:gd name="connsiteY3271" fmla="*/ 203408 h 281757"/>
                    <a:gd name="connsiteX3272" fmla="*/ 293253 w 383879"/>
                    <a:gd name="connsiteY3272" fmla="*/ 203443 h 281757"/>
                    <a:gd name="connsiteX3273" fmla="*/ 293855 w 383879"/>
                    <a:gd name="connsiteY3273" fmla="*/ 203640 h 281757"/>
                    <a:gd name="connsiteX3274" fmla="*/ 294306 w 383879"/>
                    <a:gd name="connsiteY3274" fmla="*/ 203882 h 281757"/>
                    <a:gd name="connsiteX3275" fmla="*/ 294723 w 383879"/>
                    <a:gd name="connsiteY3275" fmla="*/ 204160 h 281757"/>
                    <a:gd name="connsiteX3276" fmla="*/ 295440 w 383879"/>
                    <a:gd name="connsiteY3276" fmla="*/ 204820 h 281757"/>
                    <a:gd name="connsiteX3277" fmla="*/ 295683 w 383879"/>
                    <a:gd name="connsiteY3277" fmla="*/ 204993 h 281757"/>
                    <a:gd name="connsiteX3278" fmla="*/ 296747 w 383879"/>
                    <a:gd name="connsiteY3278" fmla="*/ 205583 h 281757"/>
                    <a:gd name="connsiteX3279" fmla="*/ 296886 w 383879"/>
                    <a:gd name="connsiteY3279" fmla="*/ 205583 h 281757"/>
                    <a:gd name="connsiteX3280" fmla="*/ 297742 w 383879"/>
                    <a:gd name="connsiteY3280" fmla="*/ 205618 h 281757"/>
                    <a:gd name="connsiteX3281" fmla="*/ 298599 w 383879"/>
                    <a:gd name="connsiteY3281" fmla="*/ 205907 h 281757"/>
                    <a:gd name="connsiteX3282" fmla="*/ 299003 w 383879"/>
                    <a:gd name="connsiteY3282" fmla="*/ 206150 h 281757"/>
                    <a:gd name="connsiteX3283" fmla="*/ 299316 w 383879"/>
                    <a:gd name="connsiteY3283" fmla="*/ 206312 h 281757"/>
                    <a:gd name="connsiteX3284" fmla="*/ 299570 w 383879"/>
                    <a:gd name="connsiteY3284" fmla="*/ 206405 h 281757"/>
                    <a:gd name="connsiteX3285" fmla="*/ 299975 w 383879"/>
                    <a:gd name="connsiteY3285" fmla="*/ 206497 h 281757"/>
                    <a:gd name="connsiteX3286" fmla="*/ 300855 w 383879"/>
                    <a:gd name="connsiteY3286" fmla="*/ 206821 h 281757"/>
                    <a:gd name="connsiteX3287" fmla="*/ 300959 w 383879"/>
                    <a:gd name="connsiteY3287" fmla="*/ 206821 h 281757"/>
                    <a:gd name="connsiteX3288" fmla="*/ 301977 w 383879"/>
                    <a:gd name="connsiteY3288" fmla="*/ 206740 h 281757"/>
                    <a:gd name="connsiteX3289" fmla="*/ 302717 w 383879"/>
                    <a:gd name="connsiteY3289" fmla="*/ 206752 h 281757"/>
                    <a:gd name="connsiteX3290" fmla="*/ 303423 w 383879"/>
                    <a:gd name="connsiteY3290" fmla="*/ 206914 h 281757"/>
                    <a:gd name="connsiteX3291" fmla="*/ 303921 w 383879"/>
                    <a:gd name="connsiteY3291" fmla="*/ 207110 h 281757"/>
                    <a:gd name="connsiteX3292" fmla="*/ 304707 w 383879"/>
                    <a:gd name="connsiteY3292" fmla="*/ 207701 h 281757"/>
                    <a:gd name="connsiteX3293" fmla="*/ 304997 w 383879"/>
                    <a:gd name="connsiteY3293" fmla="*/ 208059 h 281757"/>
                    <a:gd name="connsiteX3294" fmla="*/ 305413 w 383879"/>
                    <a:gd name="connsiteY3294" fmla="*/ 208915 h 281757"/>
                    <a:gd name="connsiteX3295" fmla="*/ 305725 w 383879"/>
                    <a:gd name="connsiteY3295" fmla="*/ 210431 h 281757"/>
                    <a:gd name="connsiteX3296" fmla="*/ 305818 w 383879"/>
                    <a:gd name="connsiteY3296" fmla="*/ 210743 h 281757"/>
                    <a:gd name="connsiteX3297" fmla="*/ 306396 w 383879"/>
                    <a:gd name="connsiteY3297" fmla="*/ 212016 h 281757"/>
                    <a:gd name="connsiteX3298" fmla="*/ 306987 w 383879"/>
                    <a:gd name="connsiteY3298" fmla="*/ 211866 h 281757"/>
                    <a:gd name="connsiteX3299" fmla="*/ 307484 w 383879"/>
                    <a:gd name="connsiteY3299" fmla="*/ 211808 h 281757"/>
                    <a:gd name="connsiteX3300" fmla="*/ 308051 w 383879"/>
                    <a:gd name="connsiteY3300" fmla="*/ 211831 h 281757"/>
                    <a:gd name="connsiteX3301" fmla="*/ 308560 w 383879"/>
                    <a:gd name="connsiteY3301" fmla="*/ 211923 h 281757"/>
                    <a:gd name="connsiteX3302" fmla="*/ 309659 w 383879"/>
                    <a:gd name="connsiteY3302" fmla="*/ 212513 h 281757"/>
                    <a:gd name="connsiteX3303" fmla="*/ 310018 w 383879"/>
                    <a:gd name="connsiteY3303" fmla="*/ 212884 h 281757"/>
                    <a:gd name="connsiteX3304" fmla="*/ 310527 w 383879"/>
                    <a:gd name="connsiteY3304" fmla="*/ 213821 h 281757"/>
                    <a:gd name="connsiteX3305" fmla="*/ 310770 w 383879"/>
                    <a:gd name="connsiteY3305" fmla="*/ 214862 h 281757"/>
                    <a:gd name="connsiteX3306" fmla="*/ 310862 w 383879"/>
                    <a:gd name="connsiteY3306" fmla="*/ 215649 h 281757"/>
                    <a:gd name="connsiteX3307" fmla="*/ 310029 w 383879"/>
                    <a:gd name="connsiteY3307" fmla="*/ 217442 h 281757"/>
                    <a:gd name="connsiteX3308" fmla="*/ 309613 w 383879"/>
                    <a:gd name="connsiteY3308" fmla="*/ 217731 h 281757"/>
                    <a:gd name="connsiteX3309" fmla="*/ 309208 w 383879"/>
                    <a:gd name="connsiteY3309" fmla="*/ 218021 h 281757"/>
                    <a:gd name="connsiteX3310" fmla="*/ 309104 w 383879"/>
                    <a:gd name="connsiteY3310" fmla="*/ 218102 h 281757"/>
                    <a:gd name="connsiteX3311" fmla="*/ 309162 w 383879"/>
                    <a:gd name="connsiteY3311" fmla="*/ 218125 h 281757"/>
                    <a:gd name="connsiteX3312" fmla="*/ 309555 w 383879"/>
                    <a:gd name="connsiteY3312" fmla="*/ 218391 h 281757"/>
                    <a:gd name="connsiteX3313" fmla="*/ 309914 w 383879"/>
                    <a:gd name="connsiteY3313" fmla="*/ 218703 h 281757"/>
                    <a:gd name="connsiteX3314" fmla="*/ 310608 w 383879"/>
                    <a:gd name="connsiteY3314" fmla="*/ 220381 h 281757"/>
                    <a:gd name="connsiteX3315" fmla="*/ 310573 w 383879"/>
                    <a:gd name="connsiteY3315" fmla="*/ 220913 h 281757"/>
                    <a:gd name="connsiteX3316" fmla="*/ 310434 w 383879"/>
                    <a:gd name="connsiteY3316" fmla="*/ 221665 h 281757"/>
                    <a:gd name="connsiteX3317" fmla="*/ 310238 w 383879"/>
                    <a:gd name="connsiteY3317" fmla="*/ 222371 h 281757"/>
                    <a:gd name="connsiteX3318" fmla="*/ 310041 w 383879"/>
                    <a:gd name="connsiteY3318" fmla="*/ 222822 h 281757"/>
                    <a:gd name="connsiteX3319" fmla="*/ 309786 w 383879"/>
                    <a:gd name="connsiteY3319" fmla="*/ 223273 h 281757"/>
                    <a:gd name="connsiteX3320" fmla="*/ 309463 w 383879"/>
                    <a:gd name="connsiteY3320" fmla="*/ 223667 h 281757"/>
                    <a:gd name="connsiteX3321" fmla="*/ 309092 w 383879"/>
                    <a:gd name="connsiteY3321" fmla="*/ 224060 h 281757"/>
                    <a:gd name="connsiteX3322" fmla="*/ 308757 w 383879"/>
                    <a:gd name="connsiteY3322" fmla="*/ 224315 h 281757"/>
                    <a:gd name="connsiteX3323" fmla="*/ 308340 w 383879"/>
                    <a:gd name="connsiteY3323" fmla="*/ 224592 h 281757"/>
                    <a:gd name="connsiteX3324" fmla="*/ 307334 w 383879"/>
                    <a:gd name="connsiteY3324" fmla="*/ 224905 h 281757"/>
                    <a:gd name="connsiteX3325" fmla="*/ 307577 w 383879"/>
                    <a:gd name="connsiteY3325" fmla="*/ 225610 h 281757"/>
                    <a:gd name="connsiteX3326" fmla="*/ 307773 w 383879"/>
                    <a:gd name="connsiteY3326" fmla="*/ 227300 h 281757"/>
                    <a:gd name="connsiteX3327" fmla="*/ 307623 w 383879"/>
                    <a:gd name="connsiteY3327" fmla="*/ 228260 h 281757"/>
                    <a:gd name="connsiteX3328" fmla="*/ 307102 w 383879"/>
                    <a:gd name="connsiteY3328" fmla="*/ 229486 h 281757"/>
                    <a:gd name="connsiteX3329" fmla="*/ 307611 w 383879"/>
                    <a:gd name="connsiteY3329" fmla="*/ 230076 h 281757"/>
                    <a:gd name="connsiteX3330" fmla="*/ 307982 w 383879"/>
                    <a:gd name="connsiteY3330" fmla="*/ 230770 h 281757"/>
                    <a:gd name="connsiteX3331" fmla="*/ 308132 w 383879"/>
                    <a:gd name="connsiteY3331" fmla="*/ 231222 h 281757"/>
                    <a:gd name="connsiteX3332" fmla="*/ 308132 w 383879"/>
                    <a:gd name="connsiteY3332" fmla="*/ 232413 h 281757"/>
                    <a:gd name="connsiteX3333" fmla="*/ 307669 w 383879"/>
                    <a:gd name="connsiteY3333" fmla="*/ 233952 h 281757"/>
                    <a:gd name="connsiteX3334" fmla="*/ 307010 w 383879"/>
                    <a:gd name="connsiteY3334" fmla="*/ 234912 h 281757"/>
                    <a:gd name="connsiteX3335" fmla="*/ 306593 w 383879"/>
                    <a:gd name="connsiteY3335" fmla="*/ 235259 h 281757"/>
                    <a:gd name="connsiteX3336" fmla="*/ 305621 w 383879"/>
                    <a:gd name="connsiteY3336" fmla="*/ 235965 h 281757"/>
                    <a:gd name="connsiteX3337" fmla="*/ 304835 w 383879"/>
                    <a:gd name="connsiteY3337" fmla="*/ 236428 h 281757"/>
                    <a:gd name="connsiteX3338" fmla="*/ 304383 w 383879"/>
                    <a:gd name="connsiteY3338" fmla="*/ 236625 h 281757"/>
                    <a:gd name="connsiteX3339" fmla="*/ 303955 w 383879"/>
                    <a:gd name="connsiteY3339" fmla="*/ 236833 h 281757"/>
                    <a:gd name="connsiteX3340" fmla="*/ 303539 w 383879"/>
                    <a:gd name="connsiteY3340" fmla="*/ 237064 h 281757"/>
                    <a:gd name="connsiteX3341" fmla="*/ 303099 w 383879"/>
                    <a:gd name="connsiteY3341" fmla="*/ 237296 h 281757"/>
                    <a:gd name="connsiteX3342" fmla="*/ 302648 w 383879"/>
                    <a:gd name="connsiteY3342" fmla="*/ 237562 h 281757"/>
                    <a:gd name="connsiteX3343" fmla="*/ 302255 w 383879"/>
                    <a:gd name="connsiteY3343" fmla="*/ 237735 h 281757"/>
                    <a:gd name="connsiteX3344" fmla="*/ 301792 w 383879"/>
                    <a:gd name="connsiteY3344" fmla="*/ 237897 h 281757"/>
                    <a:gd name="connsiteX3345" fmla="*/ 300392 w 383879"/>
                    <a:gd name="connsiteY3345" fmla="*/ 237828 h 281757"/>
                    <a:gd name="connsiteX3346" fmla="*/ 300184 w 383879"/>
                    <a:gd name="connsiteY3346" fmla="*/ 237735 h 281757"/>
                    <a:gd name="connsiteX3347" fmla="*/ 300091 w 383879"/>
                    <a:gd name="connsiteY3347" fmla="*/ 237759 h 281757"/>
                    <a:gd name="connsiteX3348" fmla="*/ 299732 w 383879"/>
                    <a:gd name="connsiteY3348" fmla="*/ 237851 h 281757"/>
                    <a:gd name="connsiteX3349" fmla="*/ 299270 w 383879"/>
                    <a:gd name="connsiteY3349" fmla="*/ 238013 h 281757"/>
                    <a:gd name="connsiteX3350" fmla="*/ 298379 w 383879"/>
                    <a:gd name="connsiteY3350" fmla="*/ 238175 h 281757"/>
                    <a:gd name="connsiteX3351" fmla="*/ 297847 w 383879"/>
                    <a:gd name="connsiteY3351" fmla="*/ 238198 h 281757"/>
                    <a:gd name="connsiteX3352" fmla="*/ 297661 w 383879"/>
                    <a:gd name="connsiteY3352" fmla="*/ 238233 h 281757"/>
                    <a:gd name="connsiteX3353" fmla="*/ 297384 w 383879"/>
                    <a:gd name="connsiteY3353" fmla="*/ 238349 h 281757"/>
                    <a:gd name="connsiteX3354" fmla="*/ 297014 w 383879"/>
                    <a:gd name="connsiteY3354" fmla="*/ 238464 h 281757"/>
                    <a:gd name="connsiteX3355" fmla="*/ 297095 w 383879"/>
                    <a:gd name="connsiteY3355" fmla="*/ 238626 h 281757"/>
                    <a:gd name="connsiteX3356" fmla="*/ 297280 w 383879"/>
                    <a:gd name="connsiteY3356" fmla="*/ 239112 h 281757"/>
                    <a:gd name="connsiteX3357" fmla="*/ 297395 w 383879"/>
                    <a:gd name="connsiteY3357" fmla="*/ 239702 h 281757"/>
                    <a:gd name="connsiteX3358" fmla="*/ 297430 w 383879"/>
                    <a:gd name="connsiteY3358" fmla="*/ 240234 h 281757"/>
                    <a:gd name="connsiteX3359" fmla="*/ 297338 w 383879"/>
                    <a:gd name="connsiteY3359" fmla="*/ 240998 h 281757"/>
                    <a:gd name="connsiteX3360" fmla="*/ 297511 w 383879"/>
                    <a:gd name="connsiteY3360" fmla="*/ 241287 h 281757"/>
                    <a:gd name="connsiteX3361" fmla="*/ 297777 w 383879"/>
                    <a:gd name="connsiteY3361" fmla="*/ 241692 h 281757"/>
                    <a:gd name="connsiteX3362" fmla="*/ 298379 w 383879"/>
                    <a:gd name="connsiteY3362" fmla="*/ 242571 h 281757"/>
                    <a:gd name="connsiteX3363" fmla="*/ 298992 w 383879"/>
                    <a:gd name="connsiteY3363" fmla="*/ 243590 h 281757"/>
                    <a:gd name="connsiteX3364" fmla="*/ 299316 w 383879"/>
                    <a:gd name="connsiteY3364" fmla="*/ 244261 h 281757"/>
                    <a:gd name="connsiteX3365" fmla="*/ 299744 w 383879"/>
                    <a:gd name="connsiteY3365" fmla="*/ 245487 h 281757"/>
                    <a:gd name="connsiteX3366" fmla="*/ 299721 w 383879"/>
                    <a:gd name="connsiteY3366" fmla="*/ 245418 h 281757"/>
                    <a:gd name="connsiteX3367" fmla="*/ 299894 w 383879"/>
                    <a:gd name="connsiteY3367" fmla="*/ 245927 h 281757"/>
                    <a:gd name="connsiteX3368" fmla="*/ 300080 w 383879"/>
                    <a:gd name="connsiteY3368" fmla="*/ 246621 h 281757"/>
                    <a:gd name="connsiteX3369" fmla="*/ 300184 w 383879"/>
                    <a:gd name="connsiteY3369" fmla="*/ 247500 h 281757"/>
                    <a:gd name="connsiteX3370" fmla="*/ 300184 w 383879"/>
                    <a:gd name="connsiteY3370" fmla="*/ 247604 h 281757"/>
                    <a:gd name="connsiteX3371" fmla="*/ 300346 w 383879"/>
                    <a:gd name="connsiteY3371" fmla="*/ 247801 h 281757"/>
                    <a:gd name="connsiteX3372" fmla="*/ 300577 w 383879"/>
                    <a:gd name="connsiteY3372" fmla="*/ 248194 h 281757"/>
                    <a:gd name="connsiteX3373" fmla="*/ 300785 w 383879"/>
                    <a:gd name="connsiteY3373" fmla="*/ 248692 h 281757"/>
                    <a:gd name="connsiteX3374" fmla="*/ 300924 w 383879"/>
                    <a:gd name="connsiteY3374" fmla="*/ 249097 h 281757"/>
                    <a:gd name="connsiteX3375" fmla="*/ 301005 w 383879"/>
                    <a:gd name="connsiteY3375" fmla="*/ 249513 h 281757"/>
                    <a:gd name="connsiteX3376" fmla="*/ 301075 w 383879"/>
                    <a:gd name="connsiteY3376" fmla="*/ 249687 h 281757"/>
                    <a:gd name="connsiteX3377" fmla="*/ 301225 w 383879"/>
                    <a:gd name="connsiteY3377" fmla="*/ 249953 h 281757"/>
                    <a:gd name="connsiteX3378" fmla="*/ 301491 w 383879"/>
                    <a:gd name="connsiteY3378" fmla="*/ 250774 h 281757"/>
                    <a:gd name="connsiteX3379" fmla="*/ 301549 w 383879"/>
                    <a:gd name="connsiteY3379" fmla="*/ 251214 h 281757"/>
                    <a:gd name="connsiteX3380" fmla="*/ 301584 w 383879"/>
                    <a:gd name="connsiteY3380" fmla="*/ 251469 h 281757"/>
                    <a:gd name="connsiteX3381" fmla="*/ 301665 w 383879"/>
                    <a:gd name="connsiteY3381" fmla="*/ 251654 h 281757"/>
                    <a:gd name="connsiteX3382" fmla="*/ 302127 w 383879"/>
                    <a:gd name="connsiteY3382" fmla="*/ 252510 h 281757"/>
                    <a:gd name="connsiteX3383" fmla="*/ 302301 w 383879"/>
                    <a:gd name="connsiteY3383" fmla="*/ 253007 h 281757"/>
                    <a:gd name="connsiteX3384" fmla="*/ 302417 w 383879"/>
                    <a:gd name="connsiteY3384" fmla="*/ 253528 h 281757"/>
                    <a:gd name="connsiteX3385" fmla="*/ 302509 w 383879"/>
                    <a:gd name="connsiteY3385" fmla="*/ 254349 h 281757"/>
                    <a:gd name="connsiteX3386" fmla="*/ 302486 w 383879"/>
                    <a:gd name="connsiteY3386" fmla="*/ 254743 h 281757"/>
                    <a:gd name="connsiteX3387" fmla="*/ 302509 w 383879"/>
                    <a:gd name="connsiteY3387" fmla="*/ 254812 h 281757"/>
                    <a:gd name="connsiteX3388" fmla="*/ 302694 w 383879"/>
                    <a:gd name="connsiteY3388" fmla="*/ 255229 h 281757"/>
                    <a:gd name="connsiteX3389" fmla="*/ 302937 w 383879"/>
                    <a:gd name="connsiteY3389" fmla="*/ 255923 h 281757"/>
                    <a:gd name="connsiteX3390" fmla="*/ 303018 w 383879"/>
                    <a:gd name="connsiteY3390" fmla="*/ 256756 h 281757"/>
                    <a:gd name="connsiteX3391" fmla="*/ 302984 w 383879"/>
                    <a:gd name="connsiteY3391" fmla="*/ 257184 h 281757"/>
                    <a:gd name="connsiteX3392" fmla="*/ 302984 w 383879"/>
                    <a:gd name="connsiteY3392" fmla="*/ 257589 h 281757"/>
                    <a:gd name="connsiteX3393" fmla="*/ 303007 w 383879"/>
                    <a:gd name="connsiteY3393" fmla="*/ 258584 h 281757"/>
                    <a:gd name="connsiteX3394" fmla="*/ 303041 w 383879"/>
                    <a:gd name="connsiteY3394" fmla="*/ 259012 h 281757"/>
                    <a:gd name="connsiteX3395" fmla="*/ 303076 w 383879"/>
                    <a:gd name="connsiteY3395" fmla="*/ 259301 h 281757"/>
                    <a:gd name="connsiteX3396" fmla="*/ 303169 w 383879"/>
                    <a:gd name="connsiteY3396" fmla="*/ 259614 h 281757"/>
                    <a:gd name="connsiteX3397" fmla="*/ 303342 w 383879"/>
                    <a:gd name="connsiteY3397" fmla="*/ 260065 h 281757"/>
                    <a:gd name="connsiteX3398" fmla="*/ 303446 w 383879"/>
                    <a:gd name="connsiteY3398" fmla="*/ 260481 h 281757"/>
                    <a:gd name="connsiteX3399" fmla="*/ 303527 w 383879"/>
                    <a:gd name="connsiteY3399" fmla="*/ 261002 h 281757"/>
                    <a:gd name="connsiteX3400" fmla="*/ 303631 w 383879"/>
                    <a:gd name="connsiteY3400" fmla="*/ 262251 h 281757"/>
                    <a:gd name="connsiteX3401" fmla="*/ 303608 w 383879"/>
                    <a:gd name="connsiteY3401" fmla="*/ 263455 h 281757"/>
                    <a:gd name="connsiteX3402" fmla="*/ 303608 w 383879"/>
                    <a:gd name="connsiteY3402" fmla="*/ 263975 h 281757"/>
                    <a:gd name="connsiteX3403" fmla="*/ 303574 w 383879"/>
                    <a:gd name="connsiteY3403" fmla="*/ 264392 h 281757"/>
                    <a:gd name="connsiteX3404" fmla="*/ 303481 w 383879"/>
                    <a:gd name="connsiteY3404" fmla="*/ 264832 h 281757"/>
                    <a:gd name="connsiteX3405" fmla="*/ 303458 w 383879"/>
                    <a:gd name="connsiteY3405" fmla="*/ 265063 h 281757"/>
                    <a:gd name="connsiteX3406" fmla="*/ 303458 w 383879"/>
                    <a:gd name="connsiteY3406" fmla="*/ 265167 h 281757"/>
                    <a:gd name="connsiteX3407" fmla="*/ 303550 w 383879"/>
                    <a:gd name="connsiteY3407" fmla="*/ 265456 h 281757"/>
                    <a:gd name="connsiteX3408" fmla="*/ 303724 w 383879"/>
                    <a:gd name="connsiteY3408" fmla="*/ 266150 h 281757"/>
                    <a:gd name="connsiteX3409" fmla="*/ 303805 w 383879"/>
                    <a:gd name="connsiteY3409" fmla="*/ 266983 h 281757"/>
                    <a:gd name="connsiteX3410" fmla="*/ 303793 w 383879"/>
                    <a:gd name="connsiteY3410" fmla="*/ 266891 h 281757"/>
                    <a:gd name="connsiteX3411" fmla="*/ 303851 w 383879"/>
                    <a:gd name="connsiteY3411" fmla="*/ 267319 h 281757"/>
                    <a:gd name="connsiteX3412" fmla="*/ 303932 w 383879"/>
                    <a:gd name="connsiteY3412" fmla="*/ 267689 h 281757"/>
                    <a:gd name="connsiteX3413" fmla="*/ 304071 w 383879"/>
                    <a:gd name="connsiteY3413" fmla="*/ 268198 h 281757"/>
                    <a:gd name="connsiteX3414" fmla="*/ 304129 w 383879"/>
                    <a:gd name="connsiteY3414" fmla="*/ 268869 h 281757"/>
                    <a:gd name="connsiteX3415" fmla="*/ 304279 w 383879"/>
                    <a:gd name="connsiteY3415" fmla="*/ 269008 h 281757"/>
                    <a:gd name="connsiteX3416" fmla="*/ 305054 w 383879"/>
                    <a:gd name="connsiteY3416" fmla="*/ 269633 h 281757"/>
                    <a:gd name="connsiteX3417" fmla="*/ 305668 w 383879"/>
                    <a:gd name="connsiteY3417" fmla="*/ 270501 h 281757"/>
                    <a:gd name="connsiteX3418" fmla="*/ 305737 w 383879"/>
                    <a:gd name="connsiteY3418" fmla="*/ 270686 h 281757"/>
                    <a:gd name="connsiteX3419" fmla="*/ 305876 w 383879"/>
                    <a:gd name="connsiteY3419" fmla="*/ 270859 h 281757"/>
                    <a:gd name="connsiteX3420" fmla="*/ 306570 w 383879"/>
                    <a:gd name="connsiteY3420" fmla="*/ 272005 h 281757"/>
                    <a:gd name="connsiteX3421" fmla="*/ 306512 w 383879"/>
                    <a:gd name="connsiteY3421" fmla="*/ 271924 h 281757"/>
                    <a:gd name="connsiteX3422" fmla="*/ 306790 w 383879"/>
                    <a:gd name="connsiteY3422" fmla="*/ 272363 h 281757"/>
                    <a:gd name="connsiteX3423" fmla="*/ 307068 w 383879"/>
                    <a:gd name="connsiteY3423" fmla="*/ 272791 h 281757"/>
                    <a:gd name="connsiteX3424" fmla="*/ 307311 w 383879"/>
                    <a:gd name="connsiteY3424" fmla="*/ 273162 h 281757"/>
                    <a:gd name="connsiteX3425" fmla="*/ 307426 w 383879"/>
                    <a:gd name="connsiteY3425" fmla="*/ 273324 h 281757"/>
                    <a:gd name="connsiteX3426" fmla="*/ 307692 w 383879"/>
                    <a:gd name="connsiteY3426" fmla="*/ 273289 h 281757"/>
                    <a:gd name="connsiteX3427" fmla="*/ 308005 w 383879"/>
                    <a:gd name="connsiteY3427" fmla="*/ 273289 h 281757"/>
                    <a:gd name="connsiteX3428" fmla="*/ 309104 w 383879"/>
                    <a:gd name="connsiteY3428" fmla="*/ 272780 h 281757"/>
                    <a:gd name="connsiteX3429" fmla="*/ 309694 w 383879"/>
                    <a:gd name="connsiteY3429" fmla="*/ 272618 h 281757"/>
                    <a:gd name="connsiteX3430" fmla="*/ 310191 w 383879"/>
                    <a:gd name="connsiteY3430" fmla="*/ 272560 h 281757"/>
                    <a:gd name="connsiteX3431" fmla="*/ 311140 w 383879"/>
                    <a:gd name="connsiteY3431" fmla="*/ 272676 h 281757"/>
                    <a:gd name="connsiteX3432" fmla="*/ 311568 w 383879"/>
                    <a:gd name="connsiteY3432" fmla="*/ 272849 h 281757"/>
                    <a:gd name="connsiteX3433" fmla="*/ 311765 w 383879"/>
                    <a:gd name="connsiteY3433" fmla="*/ 272907 h 281757"/>
                    <a:gd name="connsiteX3434" fmla="*/ 312008 w 383879"/>
                    <a:gd name="connsiteY3434" fmla="*/ 272919 h 281757"/>
                    <a:gd name="connsiteX3435" fmla="*/ 312540 w 383879"/>
                    <a:gd name="connsiteY3435" fmla="*/ 272930 h 281757"/>
                    <a:gd name="connsiteX3436" fmla="*/ 313049 w 383879"/>
                    <a:gd name="connsiteY3436" fmla="*/ 273011 h 281757"/>
                    <a:gd name="connsiteX3437" fmla="*/ 313385 w 383879"/>
                    <a:gd name="connsiteY3437" fmla="*/ 273104 h 281757"/>
                    <a:gd name="connsiteX3438" fmla="*/ 313524 w 383879"/>
                    <a:gd name="connsiteY3438" fmla="*/ 273115 h 281757"/>
                    <a:gd name="connsiteX3439" fmla="*/ 313801 w 383879"/>
                    <a:gd name="connsiteY3439" fmla="*/ 273092 h 281757"/>
                    <a:gd name="connsiteX3440" fmla="*/ 314831 w 383879"/>
                    <a:gd name="connsiteY3440" fmla="*/ 272930 h 281757"/>
                    <a:gd name="connsiteX3441" fmla="*/ 315757 w 383879"/>
                    <a:gd name="connsiteY3441" fmla="*/ 272849 h 281757"/>
                    <a:gd name="connsiteX3442" fmla="*/ 317376 w 383879"/>
                    <a:gd name="connsiteY3442" fmla="*/ 272930 h 281757"/>
                    <a:gd name="connsiteX3443" fmla="*/ 317816 w 383879"/>
                    <a:gd name="connsiteY3443" fmla="*/ 273000 h 281757"/>
                    <a:gd name="connsiteX3444" fmla="*/ 318337 w 383879"/>
                    <a:gd name="connsiteY3444" fmla="*/ 273150 h 281757"/>
                    <a:gd name="connsiteX3445" fmla="*/ 319181 w 383879"/>
                    <a:gd name="connsiteY3445" fmla="*/ 273463 h 281757"/>
                    <a:gd name="connsiteX3446" fmla="*/ 319274 w 383879"/>
                    <a:gd name="connsiteY3446" fmla="*/ 273474 h 281757"/>
                    <a:gd name="connsiteX3447" fmla="*/ 319991 w 383879"/>
                    <a:gd name="connsiteY3447" fmla="*/ 273405 h 281757"/>
                    <a:gd name="connsiteX3448" fmla="*/ 320084 w 383879"/>
                    <a:gd name="connsiteY3448" fmla="*/ 273335 h 281757"/>
                    <a:gd name="connsiteX3449" fmla="*/ 320373 w 383879"/>
                    <a:gd name="connsiteY3449" fmla="*/ 273092 h 281757"/>
                    <a:gd name="connsiteX3450" fmla="*/ 321437 w 383879"/>
                    <a:gd name="connsiteY3450" fmla="*/ 272028 h 281757"/>
                    <a:gd name="connsiteX3451" fmla="*/ 322097 w 383879"/>
                    <a:gd name="connsiteY3451" fmla="*/ 271530 h 281757"/>
                    <a:gd name="connsiteX3452" fmla="*/ 323103 w 383879"/>
                    <a:gd name="connsiteY3452" fmla="*/ 270859 h 281757"/>
                    <a:gd name="connsiteX3453" fmla="*/ 323774 w 383879"/>
                    <a:gd name="connsiteY3453" fmla="*/ 270524 h 281757"/>
                    <a:gd name="connsiteX3454" fmla="*/ 325128 w 383879"/>
                    <a:gd name="connsiteY3454" fmla="*/ 270373 h 281757"/>
                    <a:gd name="connsiteX3455" fmla="*/ 326100 w 383879"/>
                    <a:gd name="connsiteY3455" fmla="*/ 270616 h 281757"/>
                    <a:gd name="connsiteX3456" fmla="*/ 326632 w 383879"/>
                    <a:gd name="connsiteY3456" fmla="*/ 270443 h 281757"/>
                    <a:gd name="connsiteX3457" fmla="*/ 327095 w 383879"/>
                    <a:gd name="connsiteY3457" fmla="*/ 270292 h 281757"/>
                    <a:gd name="connsiteX3458" fmla="*/ 327581 w 383879"/>
                    <a:gd name="connsiteY3458" fmla="*/ 270130 h 281757"/>
                    <a:gd name="connsiteX3459" fmla="*/ 328587 w 383879"/>
                    <a:gd name="connsiteY3459" fmla="*/ 269772 h 281757"/>
                    <a:gd name="connsiteX3460" fmla="*/ 329328 w 383879"/>
                    <a:gd name="connsiteY3460" fmla="*/ 269575 h 281757"/>
                    <a:gd name="connsiteX3461" fmla="*/ 329837 w 383879"/>
                    <a:gd name="connsiteY3461" fmla="*/ 269517 h 281757"/>
                    <a:gd name="connsiteX3462" fmla="*/ 330357 w 383879"/>
                    <a:gd name="connsiteY3462" fmla="*/ 269529 h 281757"/>
                    <a:gd name="connsiteX3463" fmla="*/ 331133 w 383879"/>
                    <a:gd name="connsiteY3463" fmla="*/ 269702 h 281757"/>
                    <a:gd name="connsiteX3464" fmla="*/ 331595 w 383879"/>
                    <a:gd name="connsiteY3464" fmla="*/ 269911 h 281757"/>
                    <a:gd name="connsiteX3465" fmla="*/ 332544 w 383879"/>
                    <a:gd name="connsiteY3465" fmla="*/ 270316 h 281757"/>
                    <a:gd name="connsiteX3466" fmla="*/ 333597 w 383879"/>
                    <a:gd name="connsiteY3466" fmla="*/ 271311 h 281757"/>
                    <a:gd name="connsiteX3467" fmla="*/ 334280 w 383879"/>
                    <a:gd name="connsiteY3467" fmla="*/ 272768 h 281757"/>
                    <a:gd name="connsiteX3468" fmla="*/ 334465 w 383879"/>
                    <a:gd name="connsiteY3468" fmla="*/ 273347 h 281757"/>
                    <a:gd name="connsiteX3469" fmla="*/ 334615 w 383879"/>
                    <a:gd name="connsiteY3469" fmla="*/ 273613 h 281757"/>
                    <a:gd name="connsiteX3470" fmla="*/ 334846 w 383879"/>
                    <a:gd name="connsiteY3470" fmla="*/ 273983 h 281757"/>
                    <a:gd name="connsiteX3471" fmla="*/ 335217 w 383879"/>
                    <a:gd name="connsiteY3471" fmla="*/ 274816 h 281757"/>
                    <a:gd name="connsiteX3472" fmla="*/ 335425 w 383879"/>
                    <a:gd name="connsiteY3472" fmla="*/ 275453 h 281757"/>
                    <a:gd name="connsiteX3473" fmla="*/ 335680 w 383879"/>
                    <a:gd name="connsiteY3473" fmla="*/ 276737 h 281757"/>
                    <a:gd name="connsiteX3474" fmla="*/ 335841 w 383879"/>
                    <a:gd name="connsiteY3474" fmla="*/ 277662 h 281757"/>
                    <a:gd name="connsiteX3475" fmla="*/ 335934 w 383879"/>
                    <a:gd name="connsiteY3475" fmla="*/ 277743 h 281757"/>
                    <a:gd name="connsiteX3476" fmla="*/ 336455 w 383879"/>
                    <a:gd name="connsiteY3476" fmla="*/ 277732 h 281757"/>
                    <a:gd name="connsiteX3477" fmla="*/ 337334 w 383879"/>
                    <a:gd name="connsiteY3477" fmla="*/ 277119 h 281757"/>
                    <a:gd name="connsiteX3478" fmla="*/ 337600 w 383879"/>
                    <a:gd name="connsiteY3478" fmla="*/ 276852 h 281757"/>
                    <a:gd name="connsiteX3479" fmla="*/ 338445 w 383879"/>
                    <a:gd name="connsiteY3479" fmla="*/ 276367 h 281757"/>
                    <a:gd name="connsiteX3480" fmla="*/ 338896 w 383879"/>
                    <a:gd name="connsiteY3480" fmla="*/ 276228 h 281757"/>
                    <a:gd name="connsiteX3481" fmla="*/ 339602 w 383879"/>
                    <a:gd name="connsiteY3481" fmla="*/ 276158 h 281757"/>
                    <a:gd name="connsiteX3482" fmla="*/ 339960 w 383879"/>
                    <a:gd name="connsiteY3482" fmla="*/ 276181 h 281757"/>
                    <a:gd name="connsiteX3483" fmla="*/ 339972 w 383879"/>
                    <a:gd name="connsiteY3483" fmla="*/ 276181 h 281757"/>
                    <a:gd name="connsiteX3484" fmla="*/ 340053 w 383879"/>
                    <a:gd name="connsiteY3484" fmla="*/ 276147 h 281757"/>
                    <a:gd name="connsiteX3485" fmla="*/ 340250 w 383879"/>
                    <a:gd name="connsiteY3485" fmla="*/ 276031 h 281757"/>
                    <a:gd name="connsiteX3486" fmla="*/ 340400 w 383879"/>
                    <a:gd name="connsiteY3486" fmla="*/ 275892 h 281757"/>
                    <a:gd name="connsiteX3487" fmla="*/ 340469 w 383879"/>
                    <a:gd name="connsiteY3487" fmla="*/ 275811 h 281757"/>
                    <a:gd name="connsiteX3488" fmla="*/ 340435 w 383879"/>
                    <a:gd name="connsiteY3488" fmla="*/ 275672 h 281757"/>
                    <a:gd name="connsiteX3489" fmla="*/ 341002 w 383879"/>
                    <a:gd name="connsiteY3489" fmla="*/ 273520 h 281757"/>
                    <a:gd name="connsiteX3490" fmla="*/ 341360 w 383879"/>
                    <a:gd name="connsiteY3490" fmla="*/ 273196 h 281757"/>
                    <a:gd name="connsiteX3491" fmla="*/ 342043 w 383879"/>
                    <a:gd name="connsiteY3491" fmla="*/ 272734 h 281757"/>
                    <a:gd name="connsiteX3492" fmla="*/ 342656 w 383879"/>
                    <a:gd name="connsiteY3492" fmla="*/ 272398 h 281757"/>
                    <a:gd name="connsiteX3493" fmla="*/ 343605 w 383879"/>
                    <a:gd name="connsiteY3493" fmla="*/ 272155 h 281757"/>
                    <a:gd name="connsiteX3494" fmla="*/ 344854 w 383879"/>
                    <a:gd name="connsiteY3494" fmla="*/ 272178 h 281757"/>
                    <a:gd name="connsiteX3495" fmla="*/ 345352 w 383879"/>
                    <a:gd name="connsiteY3495" fmla="*/ 272213 h 281757"/>
                    <a:gd name="connsiteX3496" fmla="*/ 345872 w 383879"/>
                    <a:gd name="connsiteY3496" fmla="*/ 272248 h 281757"/>
                    <a:gd name="connsiteX3497" fmla="*/ 346196 w 383879"/>
                    <a:gd name="connsiteY3497" fmla="*/ 272259 h 281757"/>
                    <a:gd name="connsiteX3498" fmla="*/ 346509 w 383879"/>
                    <a:gd name="connsiteY3498" fmla="*/ 272201 h 281757"/>
                    <a:gd name="connsiteX3499" fmla="*/ 347180 w 383879"/>
                    <a:gd name="connsiteY3499" fmla="*/ 272132 h 281757"/>
                    <a:gd name="connsiteX3500" fmla="*/ 348406 w 383879"/>
                    <a:gd name="connsiteY3500" fmla="*/ 272120 h 281757"/>
                    <a:gd name="connsiteX3501" fmla="*/ 349598 w 383879"/>
                    <a:gd name="connsiteY3501" fmla="*/ 272201 h 281757"/>
                    <a:gd name="connsiteX3502" fmla="*/ 350118 w 383879"/>
                    <a:gd name="connsiteY3502" fmla="*/ 272225 h 281757"/>
                    <a:gd name="connsiteX3503" fmla="*/ 351137 w 383879"/>
                    <a:gd name="connsiteY3503" fmla="*/ 272259 h 281757"/>
                    <a:gd name="connsiteX3504" fmla="*/ 351495 w 383879"/>
                    <a:gd name="connsiteY3504" fmla="*/ 272259 h 281757"/>
                    <a:gd name="connsiteX3505" fmla="*/ 352375 w 383879"/>
                    <a:gd name="connsiteY3505" fmla="*/ 272144 h 281757"/>
                    <a:gd name="connsiteX3506" fmla="*/ 352722 w 383879"/>
                    <a:gd name="connsiteY3506" fmla="*/ 272074 h 281757"/>
                    <a:gd name="connsiteX3507" fmla="*/ 353323 w 383879"/>
                    <a:gd name="connsiteY3507" fmla="*/ 271877 h 281757"/>
                    <a:gd name="connsiteX3508" fmla="*/ 354260 w 383879"/>
                    <a:gd name="connsiteY3508" fmla="*/ 271681 h 281757"/>
                    <a:gd name="connsiteX3509" fmla="*/ 354596 w 383879"/>
                    <a:gd name="connsiteY3509" fmla="*/ 271577 h 281757"/>
                    <a:gd name="connsiteX3510" fmla="*/ 355012 w 383879"/>
                    <a:gd name="connsiteY3510" fmla="*/ 271403 h 281757"/>
                    <a:gd name="connsiteX3511" fmla="*/ 356181 w 383879"/>
                    <a:gd name="connsiteY3511" fmla="*/ 270998 h 281757"/>
                    <a:gd name="connsiteX3512" fmla="*/ 357581 w 383879"/>
                    <a:gd name="connsiteY3512" fmla="*/ 271068 h 281757"/>
                    <a:gd name="connsiteX3513" fmla="*/ 357916 w 383879"/>
                    <a:gd name="connsiteY3513" fmla="*/ 271206 h 281757"/>
                    <a:gd name="connsiteX3514" fmla="*/ 358715 w 383879"/>
                    <a:gd name="connsiteY3514" fmla="*/ 271831 h 281757"/>
                    <a:gd name="connsiteX3515" fmla="*/ 358726 w 383879"/>
                    <a:gd name="connsiteY3515" fmla="*/ 271831 h 281757"/>
                    <a:gd name="connsiteX3516" fmla="*/ 360855 w 383879"/>
                    <a:gd name="connsiteY3516" fmla="*/ 271311 h 281757"/>
                    <a:gd name="connsiteX3517" fmla="*/ 361191 w 383879"/>
                    <a:gd name="connsiteY3517" fmla="*/ 271172 h 281757"/>
                    <a:gd name="connsiteX3518" fmla="*/ 361422 w 383879"/>
                    <a:gd name="connsiteY3518" fmla="*/ 271079 h 281757"/>
                    <a:gd name="connsiteX3519" fmla="*/ 361422 w 383879"/>
                    <a:gd name="connsiteY3519" fmla="*/ 270755 h 281757"/>
                    <a:gd name="connsiteX3520" fmla="*/ 361526 w 383879"/>
                    <a:gd name="connsiteY3520" fmla="*/ 270119 h 281757"/>
                    <a:gd name="connsiteX3521" fmla="*/ 361688 w 383879"/>
                    <a:gd name="connsiteY3521" fmla="*/ 269633 h 281757"/>
                    <a:gd name="connsiteX3522" fmla="*/ 362047 w 383879"/>
                    <a:gd name="connsiteY3522" fmla="*/ 268973 h 281757"/>
                    <a:gd name="connsiteX3523" fmla="*/ 362614 w 383879"/>
                    <a:gd name="connsiteY3523" fmla="*/ 268337 h 281757"/>
                    <a:gd name="connsiteX3524" fmla="*/ 362475 w 383879"/>
                    <a:gd name="connsiteY3524" fmla="*/ 268094 h 281757"/>
                    <a:gd name="connsiteX3525" fmla="*/ 362278 w 383879"/>
                    <a:gd name="connsiteY3525" fmla="*/ 267574 h 281757"/>
                    <a:gd name="connsiteX3526" fmla="*/ 362162 w 383879"/>
                    <a:gd name="connsiteY3526" fmla="*/ 267053 h 281757"/>
                    <a:gd name="connsiteX3527" fmla="*/ 362093 w 383879"/>
                    <a:gd name="connsiteY3527" fmla="*/ 266636 h 281757"/>
                    <a:gd name="connsiteX3528" fmla="*/ 361977 w 383879"/>
                    <a:gd name="connsiteY3528" fmla="*/ 266370 h 281757"/>
                    <a:gd name="connsiteX3529" fmla="*/ 361769 w 383879"/>
                    <a:gd name="connsiteY3529" fmla="*/ 265503 h 281757"/>
                    <a:gd name="connsiteX3530" fmla="*/ 361746 w 383879"/>
                    <a:gd name="connsiteY3530" fmla="*/ 265132 h 281757"/>
                    <a:gd name="connsiteX3531" fmla="*/ 361434 w 383879"/>
                    <a:gd name="connsiteY3531" fmla="*/ 264531 h 281757"/>
                    <a:gd name="connsiteX3532" fmla="*/ 361353 w 383879"/>
                    <a:gd name="connsiteY3532" fmla="*/ 262911 h 281757"/>
                    <a:gd name="connsiteX3533" fmla="*/ 361514 w 383879"/>
                    <a:gd name="connsiteY3533" fmla="*/ 262483 h 281757"/>
                    <a:gd name="connsiteX3534" fmla="*/ 361873 w 383879"/>
                    <a:gd name="connsiteY3534" fmla="*/ 261881 h 281757"/>
                    <a:gd name="connsiteX3535" fmla="*/ 362151 w 383879"/>
                    <a:gd name="connsiteY3535" fmla="*/ 261546 h 281757"/>
                    <a:gd name="connsiteX3536" fmla="*/ 362394 w 383879"/>
                    <a:gd name="connsiteY3536" fmla="*/ 261222 h 281757"/>
                    <a:gd name="connsiteX3537" fmla="*/ 363574 w 383879"/>
                    <a:gd name="connsiteY3537" fmla="*/ 259394 h 281757"/>
                    <a:gd name="connsiteX3538" fmla="*/ 364199 w 383879"/>
                    <a:gd name="connsiteY3538" fmla="*/ 258734 h 281757"/>
                    <a:gd name="connsiteX3539" fmla="*/ 364106 w 383879"/>
                    <a:gd name="connsiteY3539" fmla="*/ 258838 h 281757"/>
                    <a:gd name="connsiteX3540" fmla="*/ 364453 w 383879"/>
                    <a:gd name="connsiteY3540" fmla="*/ 258445 h 281757"/>
                    <a:gd name="connsiteX3541" fmla="*/ 365298 w 383879"/>
                    <a:gd name="connsiteY3541" fmla="*/ 257450 h 281757"/>
                    <a:gd name="connsiteX3542" fmla="*/ 366848 w 383879"/>
                    <a:gd name="connsiteY3542" fmla="*/ 256050 h 281757"/>
                    <a:gd name="connsiteX3543" fmla="*/ 367195 w 383879"/>
                    <a:gd name="connsiteY3543" fmla="*/ 255125 h 281757"/>
                    <a:gd name="connsiteX3544" fmla="*/ 366929 w 383879"/>
                    <a:gd name="connsiteY3544" fmla="*/ 254639 h 281757"/>
                    <a:gd name="connsiteX3545" fmla="*/ 366420 w 383879"/>
                    <a:gd name="connsiteY3545" fmla="*/ 253285 h 281757"/>
                    <a:gd name="connsiteX3546" fmla="*/ 366223 w 383879"/>
                    <a:gd name="connsiteY3546" fmla="*/ 252151 h 281757"/>
                    <a:gd name="connsiteX3547" fmla="*/ 366212 w 383879"/>
                    <a:gd name="connsiteY3547" fmla="*/ 251654 h 281757"/>
                    <a:gd name="connsiteX3548" fmla="*/ 366270 w 383879"/>
                    <a:gd name="connsiteY3548" fmla="*/ 251133 h 281757"/>
                    <a:gd name="connsiteX3549" fmla="*/ 366351 w 383879"/>
                    <a:gd name="connsiteY3549" fmla="*/ 250740 h 281757"/>
                    <a:gd name="connsiteX3550" fmla="*/ 366154 w 383879"/>
                    <a:gd name="connsiteY3550" fmla="*/ 250450 h 281757"/>
                    <a:gd name="connsiteX3551" fmla="*/ 365899 w 383879"/>
                    <a:gd name="connsiteY3551" fmla="*/ 250439 h 281757"/>
                    <a:gd name="connsiteX3552" fmla="*/ 365390 w 383879"/>
                    <a:gd name="connsiteY3552" fmla="*/ 250358 h 281757"/>
                    <a:gd name="connsiteX3553" fmla="*/ 364928 w 383879"/>
                    <a:gd name="connsiteY3553" fmla="*/ 250219 h 281757"/>
                    <a:gd name="connsiteX3554" fmla="*/ 364430 w 383879"/>
                    <a:gd name="connsiteY3554" fmla="*/ 250022 h 281757"/>
                    <a:gd name="connsiteX3555" fmla="*/ 363643 w 383879"/>
                    <a:gd name="connsiteY3555" fmla="*/ 249444 h 281757"/>
                    <a:gd name="connsiteX3556" fmla="*/ 363308 w 383879"/>
                    <a:gd name="connsiteY3556" fmla="*/ 249039 h 281757"/>
                    <a:gd name="connsiteX3557" fmla="*/ 362868 w 383879"/>
                    <a:gd name="connsiteY3557" fmla="*/ 248356 h 281757"/>
                    <a:gd name="connsiteX3558" fmla="*/ 362544 w 383879"/>
                    <a:gd name="connsiteY3558" fmla="*/ 247697 h 281757"/>
                    <a:gd name="connsiteX3559" fmla="*/ 362359 w 383879"/>
                    <a:gd name="connsiteY3559" fmla="*/ 246667 h 281757"/>
                    <a:gd name="connsiteX3560" fmla="*/ 362359 w 383879"/>
                    <a:gd name="connsiteY3560" fmla="*/ 246609 h 281757"/>
                    <a:gd name="connsiteX3561" fmla="*/ 361931 w 383879"/>
                    <a:gd name="connsiteY3561" fmla="*/ 246251 h 281757"/>
                    <a:gd name="connsiteX3562" fmla="*/ 361503 w 383879"/>
                    <a:gd name="connsiteY3562" fmla="*/ 245753 h 281757"/>
                    <a:gd name="connsiteX3563" fmla="*/ 360670 w 383879"/>
                    <a:gd name="connsiteY3563" fmla="*/ 244330 h 281757"/>
                    <a:gd name="connsiteX3564" fmla="*/ 360404 w 383879"/>
                    <a:gd name="connsiteY3564" fmla="*/ 243451 h 281757"/>
                    <a:gd name="connsiteX3565" fmla="*/ 360369 w 383879"/>
                    <a:gd name="connsiteY3565" fmla="*/ 242953 h 281757"/>
                    <a:gd name="connsiteX3566" fmla="*/ 360462 w 383879"/>
                    <a:gd name="connsiteY3566" fmla="*/ 242213 h 281757"/>
                    <a:gd name="connsiteX3567" fmla="*/ 360635 w 383879"/>
                    <a:gd name="connsiteY3567" fmla="*/ 241704 h 281757"/>
                    <a:gd name="connsiteX3568" fmla="*/ 360844 w 383879"/>
                    <a:gd name="connsiteY3568" fmla="*/ 241241 h 281757"/>
                    <a:gd name="connsiteX3569" fmla="*/ 361711 w 383879"/>
                    <a:gd name="connsiteY3569" fmla="*/ 239887 h 281757"/>
                    <a:gd name="connsiteX3570" fmla="*/ 362290 w 383879"/>
                    <a:gd name="connsiteY3570" fmla="*/ 239216 h 281757"/>
                    <a:gd name="connsiteX3571" fmla="*/ 362498 w 383879"/>
                    <a:gd name="connsiteY3571" fmla="*/ 239020 h 281757"/>
                    <a:gd name="connsiteX3572" fmla="*/ 362336 w 383879"/>
                    <a:gd name="connsiteY3572" fmla="*/ 238753 h 281757"/>
                    <a:gd name="connsiteX3573" fmla="*/ 362081 w 383879"/>
                    <a:gd name="connsiteY3573" fmla="*/ 238163 h 281757"/>
                    <a:gd name="connsiteX3574" fmla="*/ 361815 w 383879"/>
                    <a:gd name="connsiteY3574" fmla="*/ 237122 h 281757"/>
                    <a:gd name="connsiteX3575" fmla="*/ 361758 w 383879"/>
                    <a:gd name="connsiteY3575" fmla="*/ 236671 h 281757"/>
                    <a:gd name="connsiteX3576" fmla="*/ 361769 w 383879"/>
                    <a:gd name="connsiteY3576" fmla="*/ 235792 h 281757"/>
                    <a:gd name="connsiteX3577" fmla="*/ 362336 w 383879"/>
                    <a:gd name="connsiteY3577" fmla="*/ 232598 h 281757"/>
                    <a:gd name="connsiteX3578" fmla="*/ 362440 w 383879"/>
                    <a:gd name="connsiteY3578" fmla="*/ 232228 h 281757"/>
                    <a:gd name="connsiteX3579" fmla="*/ 362625 w 383879"/>
                    <a:gd name="connsiteY3579" fmla="*/ 231731 h 281757"/>
                    <a:gd name="connsiteX3580" fmla="*/ 362834 w 383879"/>
                    <a:gd name="connsiteY3580" fmla="*/ 231337 h 281757"/>
                    <a:gd name="connsiteX3581" fmla="*/ 364037 w 383879"/>
                    <a:gd name="connsiteY3581" fmla="*/ 229556 h 281757"/>
                    <a:gd name="connsiteX3582" fmla="*/ 364650 w 383879"/>
                    <a:gd name="connsiteY3582" fmla="*/ 228977 h 281757"/>
                    <a:gd name="connsiteX3583" fmla="*/ 365333 w 383879"/>
                    <a:gd name="connsiteY3583" fmla="*/ 228572 h 281757"/>
                    <a:gd name="connsiteX3584" fmla="*/ 366420 w 383879"/>
                    <a:gd name="connsiteY3584" fmla="*/ 228133 h 281757"/>
                    <a:gd name="connsiteX3585" fmla="*/ 367091 w 383879"/>
                    <a:gd name="connsiteY3585" fmla="*/ 227901 h 281757"/>
                    <a:gd name="connsiteX3586" fmla="*/ 367276 w 383879"/>
                    <a:gd name="connsiteY3586" fmla="*/ 227508 h 281757"/>
                    <a:gd name="connsiteX3587" fmla="*/ 367739 w 383879"/>
                    <a:gd name="connsiteY3587" fmla="*/ 226767 h 281757"/>
                    <a:gd name="connsiteX3588" fmla="*/ 369486 w 383879"/>
                    <a:gd name="connsiteY3588" fmla="*/ 224731 h 281757"/>
                    <a:gd name="connsiteX3589" fmla="*/ 369879 w 383879"/>
                    <a:gd name="connsiteY3589" fmla="*/ 224384 h 281757"/>
                    <a:gd name="connsiteX3590" fmla="*/ 370840 w 383879"/>
                    <a:gd name="connsiteY3590" fmla="*/ 223759 h 281757"/>
                    <a:gd name="connsiteX3591" fmla="*/ 371557 w 383879"/>
                    <a:gd name="connsiteY3591" fmla="*/ 223412 h 281757"/>
                    <a:gd name="connsiteX3592" fmla="*/ 371950 w 383879"/>
                    <a:gd name="connsiteY3592" fmla="*/ 223296 h 281757"/>
                    <a:gd name="connsiteX3593" fmla="*/ 374126 w 383879"/>
                    <a:gd name="connsiteY3593" fmla="*/ 222834 h 281757"/>
                    <a:gd name="connsiteX3594" fmla="*/ 374785 w 383879"/>
                    <a:gd name="connsiteY3594" fmla="*/ 222811 h 281757"/>
                    <a:gd name="connsiteX3595" fmla="*/ 375074 w 383879"/>
                    <a:gd name="connsiteY3595" fmla="*/ 222753 h 281757"/>
                    <a:gd name="connsiteX3596" fmla="*/ 375896 w 383879"/>
                    <a:gd name="connsiteY3596" fmla="*/ 222510 h 281757"/>
                    <a:gd name="connsiteX3597" fmla="*/ 376150 w 383879"/>
                    <a:gd name="connsiteY3597" fmla="*/ 222406 h 281757"/>
                    <a:gd name="connsiteX3598" fmla="*/ 377180 w 383879"/>
                    <a:gd name="connsiteY3598" fmla="*/ 221792 h 281757"/>
                    <a:gd name="connsiteX3599" fmla="*/ 377978 w 383879"/>
                    <a:gd name="connsiteY3599" fmla="*/ 221457 h 281757"/>
                    <a:gd name="connsiteX3600" fmla="*/ 377886 w 383879"/>
                    <a:gd name="connsiteY3600" fmla="*/ 221087 h 281757"/>
                    <a:gd name="connsiteX3601" fmla="*/ 377805 w 383879"/>
                    <a:gd name="connsiteY3601" fmla="*/ 220485 h 281757"/>
                    <a:gd name="connsiteX3602" fmla="*/ 377747 w 383879"/>
                    <a:gd name="connsiteY3602" fmla="*/ 220300 h 281757"/>
                    <a:gd name="connsiteX3603" fmla="*/ 377643 w 383879"/>
                    <a:gd name="connsiteY3603" fmla="*/ 220103 h 281757"/>
                    <a:gd name="connsiteX3604" fmla="*/ 377434 w 383879"/>
                    <a:gd name="connsiteY3604" fmla="*/ 219756 h 281757"/>
                    <a:gd name="connsiteX3605" fmla="*/ 377319 w 383879"/>
                    <a:gd name="connsiteY3605" fmla="*/ 219583 h 281757"/>
                    <a:gd name="connsiteX3606" fmla="*/ 377110 w 383879"/>
                    <a:gd name="connsiteY3606" fmla="*/ 219397 h 281757"/>
                    <a:gd name="connsiteX3607" fmla="*/ 376578 w 383879"/>
                    <a:gd name="connsiteY3607" fmla="*/ 218831 h 281757"/>
                    <a:gd name="connsiteX3608" fmla="*/ 376312 w 383879"/>
                    <a:gd name="connsiteY3608" fmla="*/ 218437 h 281757"/>
                    <a:gd name="connsiteX3609" fmla="*/ 376058 w 383879"/>
                    <a:gd name="connsiteY3609" fmla="*/ 217986 h 281757"/>
                    <a:gd name="connsiteX3610" fmla="*/ 375734 w 383879"/>
                    <a:gd name="connsiteY3610" fmla="*/ 217211 h 281757"/>
                    <a:gd name="connsiteX3611" fmla="*/ 375757 w 383879"/>
                    <a:gd name="connsiteY3611" fmla="*/ 217280 h 281757"/>
                    <a:gd name="connsiteX3612" fmla="*/ 375595 w 383879"/>
                    <a:gd name="connsiteY3612" fmla="*/ 216875 h 281757"/>
                    <a:gd name="connsiteX3613" fmla="*/ 375155 w 383879"/>
                    <a:gd name="connsiteY3613" fmla="*/ 216077 h 281757"/>
                    <a:gd name="connsiteX3614" fmla="*/ 375016 w 383879"/>
                    <a:gd name="connsiteY3614" fmla="*/ 215846 h 281757"/>
                    <a:gd name="connsiteX3615" fmla="*/ 374392 w 383879"/>
                    <a:gd name="connsiteY3615" fmla="*/ 215209 h 281757"/>
                    <a:gd name="connsiteX3616" fmla="*/ 373975 w 383879"/>
                    <a:gd name="connsiteY3616" fmla="*/ 214689 h 281757"/>
                    <a:gd name="connsiteX3617" fmla="*/ 373582 w 383879"/>
                    <a:gd name="connsiteY3617" fmla="*/ 213890 h 281757"/>
                    <a:gd name="connsiteX3618" fmla="*/ 373466 w 383879"/>
                    <a:gd name="connsiteY3618" fmla="*/ 213393 h 281757"/>
                    <a:gd name="connsiteX3619" fmla="*/ 373397 w 383879"/>
                    <a:gd name="connsiteY3619" fmla="*/ 212849 h 281757"/>
                    <a:gd name="connsiteX3620" fmla="*/ 373235 w 383879"/>
                    <a:gd name="connsiteY3620" fmla="*/ 212328 h 281757"/>
                    <a:gd name="connsiteX3621" fmla="*/ 373165 w 383879"/>
                    <a:gd name="connsiteY3621" fmla="*/ 212247 h 281757"/>
                    <a:gd name="connsiteX3622" fmla="*/ 372876 w 383879"/>
                    <a:gd name="connsiteY3622" fmla="*/ 211912 h 281757"/>
                    <a:gd name="connsiteX3623" fmla="*/ 372506 w 383879"/>
                    <a:gd name="connsiteY3623" fmla="*/ 211345 h 281757"/>
                    <a:gd name="connsiteX3624" fmla="*/ 372298 w 383879"/>
                    <a:gd name="connsiteY3624" fmla="*/ 211102 h 281757"/>
                    <a:gd name="connsiteX3625" fmla="*/ 371985 w 383879"/>
                    <a:gd name="connsiteY3625" fmla="*/ 210790 h 281757"/>
                    <a:gd name="connsiteX3626" fmla="*/ 371615 w 383879"/>
                    <a:gd name="connsiteY3626" fmla="*/ 210454 h 281757"/>
                    <a:gd name="connsiteX3627" fmla="*/ 371036 w 383879"/>
                    <a:gd name="connsiteY3627" fmla="*/ 209529 h 281757"/>
                    <a:gd name="connsiteX3628" fmla="*/ 371025 w 383879"/>
                    <a:gd name="connsiteY3628" fmla="*/ 209459 h 281757"/>
                    <a:gd name="connsiteX3629" fmla="*/ 370319 w 383879"/>
                    <a:gd name="connsiteY3629" fmla="*/ 209181 h 281757"/>
                    <a:gd name="connsiteX3630" fmla="*/ 369694 w 383879"/>
                    <a:gd name="connsiteY3630" fmla="*/ 208846 h 281757"/>
                    <a:gd name="connsiteX3631" fmla="*/ 368803 w 383879"/>
                    <a:gd name="connsiteY3631" fmla="*/ 208244 h 281757"/>
                    <a:gd name="connsiteX3632" fmla="*/ 367982 w 383879"/>
                    <a:gd name="connsiteY3632" fmla="*/ 207458 h 281757"/>
                    <a:gd name="connsiteX3633" fmla="*/ 367647 w 383879"/>
                    <a:gd name="connsiteY3633" fmla="*/ 207006 h 281757"/>
                    <a:gd name="connsiteX3634" fmla="*/ 367369 w 383879"/>
                    <a:gd name="connsiteY3634" fmla="*/ 206497 h 281757"/>
                    <a:gd name="connsiteX3635" fmla="*/ 367126 w 383879"/>
                    <a:gd name="connsiteY3635" fmla="*/ 206035 h 281757"/>
                    <a:gd name="connsiteX3636" fmla="*/ 366883 w 383879"/>
                    <a:gd name="connsiteY3636" fmla="*/ 205583 h 281757"/>
                    <a:gd name="connsiteX3637" fmla="*/ 366628 w 383879"/>
                    <a:gd name="connsiteY3637" fmla="*/ 205097 h 281757"/>
                    <a:gd name="connsiteX3638" fmla="*/ 366339 w 383879"/>
                    <a:gd name="connsiteY3638" fmla="*/ 204461 h 281757"/>
                    <a:gd name="connsiteX3639" fmla="*/ 366108 w 383879"/>
                    <a:gd name="connsiteY3639" fmla="*/ 203744 h 281757"/>
                    <a:gd name="connsiteX3640" fmla="*/ 366015 w 383879"/>
                    <a:gd name="connsiteY3640" fmla="*/ 203026 h 281757"/>
                    <a:gd name="connsiteX3641" fmla="*/ 366108 w 383879"/>
                    <a:gd name="connsiteY3641" fmla="*/ 201974 h 281757"/>
                    <a:gd name="connsiteX3642" fmla="*/ 366131 w 383879"/>
                    <a:gd name="connsiteY3642" fmla="*/ 201476 h 281757"/>
                    <a:gd name="connsiteX3643" fmla="*/ 366154 w 383879"/>
                    <a:gd name="connsiteY3643" fmla="*/ 200955 h 281757"/>
                    <a:gd name="connsiteX3644" fmla="*/ 366166 w 383879"/>
                    <a:gd name="connsiteY3644" fmla="*/ 200597 h 281757"/>
                    <a:gd name="connsiteX3645" fmla="*/ 366050 w 383879"/>
                    <a:gd name="connsiteY3645" fmla="*/ 199717 h 281757"/>
                    <a:gd name="connsiteX3646" fmla="*/ 366073 w 383879"/>
                    <a:gd name="connsiteY3646" fmla="*/ 198977 h 281757"/>
                    <a:gd name="connsiteX3647" fmla="*/ 366177 w 383879"/>
                    <a:gd name="connsiteY3647" fmla="*/ 198514 h 281757"/>
                    <a:gd name="connsiteX3648" fmla="*/ 366258 w 383879"/>
                    <a:gd name="connsiteY3648" fmla="*/ 198109 h 281757"/>
                    <a:gd name="connsiteX3649" fmla="*/ 366270 w 383879"/>
                    <a:gd name="connsiteY3649" fmla="*/ 197936 h 281757"/>
                    <a:gd name="connsiteX3650" fmla="*/ 366247 w 383879"/>
                    <a:gd name="connsiteY3650" fmla="*/ 197797 h 281757"/>
                    <a:gd name="connsiteX3651" fmla="*/ 366142 w 383879"/>
                    <a:gd name="connsiteY3651" fmla="*/ 197427 h 281757"/>
                    <a:gd name="connsiteX3652" fmla="*/ 366004 w 383879"/>
                    <a:gd name="connsiteY3652" fmla="*/ 196999 h 281757"/>
                    <a:gd name="connsiteX3653" fmla="*/ 365899 w 383879"/>
                    <a:gd name="connsiteY3653" fmla="*/ 196756 h 281757"/>
                    <a:gd name="connsiteX3654" fmla="*/ 365714 w 383879"/>
                    <a:gd name="connsiteY3654" fmla="*/ 196478 h 281757"/>
                    <a:gd name="connsiteX3655" fmla="*/ 365101 w 383879"/>
                    <a:gd name="connsiteY3655" fmla="*/ 195425 h 281757"/>
                    <a:gd name="connsiteX3656" fmla="*/ 364824 w 383879"/>
                    <a:gd name="connsiteY3656" fmla="*/ 194824 h 281757"/>
                    <a:gd name="connsiteX3657" fmla="*/ 364581 w 383879"/>
                    <a:gd name="connsiteY3657" fmla="*/ 194199 h 281757"/>
                    <a:gd name="connsiteX3658" fmla="*/ 363990 w 383879"/>
                    <a:gd name="connsiteY3658" fmla="*/ 192741 h 281757"/>
                    <a:gd name="connsiteX3659" fmla="*/ 363829 w 383879"/>
                    <a:gd name="connsiteY3659" fmla="*/ 192371 h 281757"/>
                    <a:gd name="connsiteX3660" fmla="*/ 363620 w 383879"/>
                    <a:gd name="connsiteY3660" fmla="*/ 192012 h 281757"/>
                    <a:gd name="connsiteX3661" fmla="*/ 363296 w 383879"/>
                    <a:gd name="connsiteY3661" fmla="*/ 191214 h 281757"/>
                    <a:gd name="connsiteX3662" fmla="*/ 363181 w 383879"/>
                    <a:gd name="connsiteY3662" fmla="*/ 190751 h 281757"/>
                    <a:gd name="connsiteX3663" fmla="*/ 363123 w 383879"/>
                    <a:gd name="connsiteY3663" fmla="*/ 190230 h 281757"/>
                    <a:gd name="connsiteX3664" fmla="*/ 363111 w 383879"/>
                    <a:gd name="connsiteY3664" fmla="*/ 189559 h 281757"/>
                    <a:gd name="connsiteX3665" fmla="*/ 363088 w 383879"/>
                    <a:gd name="connsiteY3665" fmla="*/ 189097 h 281757"/>
                    <a:gd name="connsiteX3666" fmla="*/ 363053 w 383879"/>
                    <a:gd name="connsiteY3666" fmla="*/ 188680 h 281757"/>
                    <a:gd name="connsiteX3667" fmla="*/ 362984 w 383879"/>
                    <a:gd name="connsiteY3667" fmla="*/ 188391 h 281757"/>
                    <a:gd name="connsiteX3668" fmla="*/ 362880 w 383879"/>
                    <a:gd name="connsiteY3668" fmla="*/ 188032 h 281757"/>
                    <a:gd name="connsiteX3669" fmla="*/ 362695 w 383879"/>
                    <a:gd name="connsiteY3669" fmla="*/ 187535 h 281757"/>
                    <a:gd name="connsiteX3670" fmla="*/ 362521 w 383879"/>
                    <a:gd name="connsiteY3670" fmla="*/ 187037 h 281757"/>
                    <a:gd name="connsiteX3671" fmla="*/ 362371 w 383879"/>
                    <a:gd name="connsiteY3671" fmla="*/ 186609 h 281757"/>
                    <a:gd name="connsiteX3672" fmla="*/ 362209 w 383879"/>
                    <a:gd name="connsiteY3672" fmla="*/ 186250 h 281757"/>
                    <a:gd name="connsiteX3673" fmla="*/ 362035 w 383879"/>
                    <a:gd name="connsiteY3673" fmla="*/ 185938 h 281757"/>
                    <a:gd name="connsiteX3674" fmla="*/ 361792 w 383879"/>
                    <a:gd name="connsiteY3674" fmla="*/ 185603 h 281757"/>
                    <a:gd name="connsiteX3675" fmla="*/ 361434 w 383879"/>
                    <a:gd name="connsiteY3675" fmla="*/ 185001 h 281757"/>
                    <a:gd name="connsiteX3676" fmla="*/ 361110 w 383879"/>
                    <a:gd name="connsiteY3676" fmla="*/ 184249 h 281757"/>
                    <a:gd name="connsiteX3677" fmla="*/ 360878 w 383879"/>
                    <a:gd name="connsiteY3677" fmla="*/ 183566 h 281757"/>
                    <a:gd name="connsiteX3678" fmla="*/ 360728 w 383879"/>
                    <a:gd name="connsiteY3678" fmla="*/ 182803 h 281757"/>
                    <a:gd name="connsiteX3679" fmla="*/ 360612 w 383879"/>
                    <a:gd name="connsiteY3679" fmla="*/ 181623 h 281757"/>
                    <a:gd name="connsiteX3680" fmla="*/ 360577 w 383879"/>
                    <a:gd name="connsiteY3680" fmla="*/ 181299 h 281757"/>
                    <a:gd name="connsiteX3681" fmla="*/ 360496 w 383879"/>
                    <a:gd name="connsiteY3681" fmla="*/ 181056 h 281757"/>
                    <a:gd name="connsiteX3682" fmla="*/ 360323 w 383879"/>
                    <a:gd name="connsiteY3682" fmla="*/ 180662 h 281757"/>
                    <a:gd name="connsiteX3683" fmla="*/ 360080 w 383879"/>
                    <a:gd name="connsiteY3683" fmla="*/ 179968 h 281757"/>
                    <a:gd name="connsiteX3684" fmla="*/ 359999 w 383879"/>
                    <a:gd name="connsiteY3684" fmla="*/ 179043 h 281757"/>
                    <a:gd name="connsiteX3685" fmla="*/ 360080 w 383879"/>
                    <a:gd name="connsiteY3685" fmla="*/ 178522 h 281757"/>
                    <a:gd name="connsiteX3686" fmla="*/ 360288 w 383879"/>
                    <a:gd name="connsiteY3686" fmla="*/ 177816 h 281757"/>
                    <a:gd name="connsiteX3687" fmla="*/ 359652 w 383879"/>
                    <a:gd name="connsiteY3687" fmla="*/ 176682 h 281757"/>
                    <a:gd name="connsiteX3688" fmla="*/ 359571 w 383879"/>
                    <a:gd name="connsiteY3688" fmla="*/ 176254 h 281757"/>
                    <a:gd name="connsiteX3689" fmla="*/ 359513 w 383879"/>
                    <a:gd name="connsiteY3689" fmla="*/ 176081 h 281757"/>
                    <a:gd name="connsiteX3690" fmla="*/ 359420 w 383879"/>
                    <a:gd name="connsiteY3690" fmla="*/ 175919 h 281757"/>
                    <a:gd name="connsiteX3691" fmla="*/ 359166 w 383879"/>
                    <a:gd name="connsiteY3691" fmla="*/ 175560 h 281757"/>
                    <a:gd name="connsiteX3692" fmla="*/ 358506 w 383879"/>
                    <a:gd name="connsiteY3692" fmla="*/ 174588 h 281757"/>
                    <a:gd name="connsiteX3693" fmla="*/ 358298 w 383879"/>
                    <a:gd name="connsiteY3693" fmla="*/ 174149 h 281757"/>
                    <a:gd name="connsiteX3694" fmla="*/ 358125 w 383879"/>
                    <a:gd name="connsiteY3694" fmla="*/ 173640 h 281757"/>
                    <a:gd name="connsiteX3695" fmla="*/ 358021 w 383879"/>
                    <a:gd name="connsiteY3695" fmla="*/ 173200 h 281757"/>
                    <a:gd name="connsiteX3696" fmla="*/ 357963 w 383879"/>
                    <a:gd name="connsiteY3696" fmla="*/ 172679 h 281757"/>
                    <a:gd name="connsiteX3697" fmla="*/ 357986 w 383879"/>
                    <a:gd name="connsiteY3697" fmla="*/ 172135 h 281757"/>
                    <a:gd name="connsiteX3698" fmla="*/ 357963 w 383879"/>
                    <a:gd name="connsiteY3698" fmla="*/ 172101 h 281757"/>
                    <a:gd name="connsiteX3699" fmla="*/ 357754 w 383879"/>
                    <a:gd name="connsiteY3699" fmla="*/ 171835 h 281757"/>
                    <a:gd name="connsiteX3700" fmla="*/ 357673 w 383879"/>
                    <a:gd name="connsiteY3700" fmla="*/ 171742 h 281757"/>
                    <a:gd name="connsiteX3701" fmla="*/ 356447 w 383879"/>
                    <a:gd name="connsiteY3701" fmla="*/ 171835 h 281757"/>
                    <a:gd name="connsiteX3702" fmla="*/ 355487 w 383879"/>
                    <a:gd name="connsiteY3702" fmla="*/ 171592 h 281757"/>
                    <a:gd name="connsiteX3703" fmla="*/ 355070 w 383879"/>
                    <a:gd name="connsiteY3703" fmla="*/ 171522 h 281757"/>
                    <a:gd name="connsiteX3704" fmla="*/ 354284 w 383879"/>
                    <a:gd name="connsiteY3704" fmla="*/ 171233 h 281757"/>
                    <a:gd name="connsiteX3705" fmla="*/ 354075 w 383879"/>
                    <a:gd name="connsiteY3705" fmla="*/ 171094 h 281757"/>
                    <a:gd name="connsiteX3706" fmla="*/ 354006 w 383879"/>
                    <a:gd name="connsiteY3706" fmla="*/ 171083 h 281757"/>
                    <a:gd name="connsiteX3707" fmla="*/ 353647 w 383879"/>
                    <a:gd name="connsiteY3707" fmla="*/ 171048 h 281757"/>
                    <a:gd name="connsiteX3708" fmla="*/ 352965 w 383879"/>
                    <a:gd name="connsiteY3708" fmla="*/ 170840 h 281757"/>
                    <a:gd name="connsiteX3709" fmla="*/ 352502 w 383879"/>
                    <a:gd name="connsiteY3709" fmla="*/ 170597 h 281757"/>
                    <a:gd name="connsiteX3710" fmla="*/ 351900 w 383879"/>
                    <a:gd name="connsiteY3710" fmla="*/ 170099 h 281757"/>
                    <a:gd name="connsiteX3711" fmla="*/ 351553 w 383879"/>
                    <a:gd name="connsiteY3711" fmla="*/ 169694 h 281757"/>
                    <a:gd name="connsiteX3712" fmla="*/ 351090 w 383879"/>
                    <a:gd name="connsiteY3712" fmla="*/ 168202 h 281757"/>
                    <a:gd name="connsiteX3713" fmla="*/ 351148 w 383879"/>
                    <a:gd name="connsiteY3713" fmla="*/ 167751 h 281757"/>
                    <a:gd name="connsiteX3714" fmla="*/ 351391 w 383879"/>
                    <a:gd name="connsiteY3714" fmla="*/ 166987 h 281757"/>
                    <a:gd name="connsiteX3715" fmla="*/ 351646 w 383879"/>
                    <a:gd name="connsiteY3715" fmla="*/ 166524 h 281757"/>
                    <a:gd name="connsiteX3716" fmla="*/ 352039 w 383879"/>
                    <a:gd name="connsiteY3716" fmla="*/ 165934 h 281757"/>
                    <a:gd name="connsiteX3717" fmla="*/ 352490 w 383879"/>
                    <a:gd name="connsiteY3717" fmla="*/ 165356 h 281757"/>
                    <a:gd name="connsiteX3718" fmla="*/ 352803 w 383879"/>
                    <a:gd name="connsiteY3718" fmla="*/ 165078 h 281757"/>
                    <a:gd name="connsiteX3719" fmla="*/ 352884 w 383879"/>
                    <a:gd name="connsiteY3719" fmla="*/ 164210 h 281757"/>
                    <a:gd name="connsiteX3720" fmla="*/ 353022 w 383879"/>
                    <a:gd name="connsiteY3720" fmla="*/ 163794 h 281757"/>
                    <a:gd name="connsiteX3721" fmla="*/ 353103 w 383879"/>
                    <a:gd name="connsiteY3721" fmla="*/ 163458 h 281757"/>
                    <a:gd name="connsiteX3722" fmla="*/ 353208 w 383879"/>
                    <a:gd name="connsiteY3722" fmla="*/ 162498 h 281757"/>
                    <a:gd name="connsiteX3723" fmla="*/ 353358 w 383879"/>
                    <a:gd name="connsiteY3723" fmla="*/ 161908 h 281757"/>
                    <a:gd name="connsiteX3724" fmla="*/ 353358 w 383879"/>
                    <a:gd name="connsiteY3724" fmla="*/ 161838 h 281757"/>
                    <a:gd name="connsiteX3725" fmla="*/ 352779 w 383879"/>
                    <a:gd name="connsiteY3725" fmla="*/ 161156 h 281757"/>
                    <a:gd name="connsiteX3726" fmla="*/ 352513 w 383879"/>
                    <a:gd name="connsiteY3726" fmla="*/ 160716 h 281757"/>
                    <a:gd name="connsiteX3727" fmla="*/ 352282 w 383879"/>
                    <a:gd name="connsiteY3727" fmla="*/ 160230 h 281757"/>
                    <a:gd name="connsiteX3728" fmla="*/ 352270 w 383879"/>
                    <a:gd name="connsiteY3728" fmla="*/ 158576 h 281757"/>
                    <a:gd name="connsiteX3729" fmla="*/ 352976 w 383879"/>
                    <a:gd name="connsiteY3729" fmla="*/ 157743 h 281757"/>
                    <a:gd name="connsiteX3730" fmla="*/ 352745 w 383879"/>
                    <a:gd name="connsiteY3730" fmla="*/ 157419 h 281757"/>
                    <a:gd name="connsiteX3731" fmla="*/ 352502 w 383879"/>
                    <a:gd name="connsiteY3731" fmla="*/ 156840 h 281757"/>
                    <a:gd name="connsiteX3732" fmla="*/ 352398 w 383879"/>
                    <a:gd name="connsiteY3732" fmla="*/ 156424 h 281757"/>
                    <a:gd name="connsiteX3733" fmla="*/ 352051 w 383879"/>
                    <a:gd name="connsiteY3733" fmla="*/ 155498 h 281757"/>
                    <a:gd name="connsiteX3734" fmla="*/ 351865 w 383879"/>
                    <a:gd name="connsiteY3734" fmla="*/ 154827 h 281757"/>
                    <a:gd name="connsiteX3735" fmla="*/ 351727 w 383879"/>
                    <a:gd name="connsiteY3735" fmla="*/ 154122 h 281757"/>
                    <a:gd name="connsiteX3736" fmla="*/ 351657 w 383879"/>
                    <a:gd name="connsiteY3736" fmla="*/ 153416 h 281757"/>
                    <a:gd name="connsiteX3737" fmla="*/ 351646 w 383879"/>
                    <a:gd name="connsiteY3737" fmla="*/ 152837 h 281757"/>
                    <a:gd name="connsiteX3738" fmla="*/ 351611 w 383879"/>
                    <a:gd name="connsiteY3738" fmla="*/ 152490 h 281757"/>
                    <a:gd name="connsiteX3739" fmla="*/ 351021 w 383879"/>
                    <a:gd name="connsiteY3739" fmla="*/ 149378 h 281757"/>
                    <a:gd name="connsiteX3740" fmla="*/ 350986 w 383879"/>
                    <a:gd name="connsiteY3740" fmla="*/ 148510 h 281757"/>
                    <a:gd name="connsiteX3741" fmla="*/ 351102 w 383879"/>
                    <a:gd name="connsiteY3741" fmla="*/ 147191 h 281757"/>
                    <a:gd name="connsiteX3742" fmla="*/ 351275 w 383879"/>
                    <a:gd name="connsiteY3742" fmla="*/ 146104 h 281757"/>
                    <a:gd name="connsiteX3743" fmla="*/ 351333 w 383879"/>
                    <a:gd name="connsiteY3743" fmla="*/ 145641 h 281757"/>
                    <a:gd name="connsiteX3744" fmla="*/ 351368 w 383879"/>
                    <a:gd name="connsiteY3744" fmla="*/ 145109 h 281757"/>
                    <a:gd name="connsiteX3745" fmla="*/ 351623 w 383879"/>
                    <a:gd name="connsiteY3745" fmla="*/ 144322 h 281757"/>
                    <a:gd name="connsiteX3746" fmla="*/ 351958 w 383879"/>
                    <a:gd name="connsiteY3746" fmla="*/ 143732 h 281757"/>
                    <a:gd name="connsiteX3747" fmla="*/ 351970 w 383879"/>
                    <a:gd name="connsiteY3747" fmla="*/ 143593 h 281757"/>
                    <a:gd name="connsiteX3748" fmla="*/ 352236 w 383879"/>
                    <a:gd name="connsiteY3748" fmla="*/ 142829 h 281757"/>
                    <a:gd name="connsiteX3749" fmla="*/ 352490 w 383879"/>
                    <a:gd name="connsiteY3749" fmla="*/ 142390 h 281757"/>
                    <a:gd name="connsiteX3750" fmla="*/ 352733 w 383879"/>
                    <a:gd name="connsiteY3750" fmla="*/ 142066 h 281757"/>
                    <a:gd name="connsiteX3751" fmla="*/ 353080 w 383879"/>
                    <a:gd name="connsiteY3751" fmla="*/ 140967 h 281757"/>
                    <a:gd name="connsiteX3752" fmla="*/ 353115 w 383879"/>
                    <a:gd name="connsiteY3752" fmla="*/ 140770 h 281757"/>
                    <a:gd name="connsiteX3753" fmla="*/ 353092 w 383879"/>
                    <a:gd name="connsiteY3753" fmla="*/ 139902 h 281757"/>
                    <a:gd name="connsiteX3754" fmla="*/ 353161 w 383879"/>
                    <a:gd name="connsiteY3754" fmla="*/ 139150 h 281757"/>
                    <a:gd name="connsiteX3755" fmla="*/ 353485 w 383879"/>
                    <a:gd name="connsiteY3755" fmla="*/ 138225 h 281757"/>
                    <a:gd name="connsiteX3756" fmla="*/ 353798 w 383879"/>
                    <a:gd name="connsiteY3756" fmla="*/ 137785 h 281757"/>
                    <a:gd name="connsiteX3757" fmla="*/ 354249 w 383879"/>
                    <a:gd name="connsiteY3757" fmla="*/ 137288 h 281757"/>
                    <a:gd name="connsiteX3758" fmla="*/ 354642 w 383879"/>
                    <a:gd name="connsiteY3758" fmla="*/ 137010 h 281757"/>
                    <a:gd name="connsiteX3759" fmla="*/ 355834 w 383879"/>
                    <a:gd name="connsiteY3759" fmla="*/ 136593 h 281757"/>
                    <a:gd name="connsiteX3760" fmla="*/ 356355 w 383879"/>
                    <a:gd name="connsiteY3760" fmla="*/ 136593 h 281757"/>
                    <a:gd name="connsiteX3761" fmla="*/ 356852 w 383879"/>
                    <a:gd name="connsiteY3761" fmla="*/ 136593 h 281757"/>
                    <a:gd name="connsiteX3762" fmla="*/ 357361 w 383879"/>
                    <a:gd name="connsiteY3762" fmla="*/ 136570 h 281757"/>
                    <a:gd name="connsiteX3763" fmla="*/ 357974 w 383879"/>
                    <a:gd name="connsiteY3763" fmla="*/ 136640 h 281757"/>
                    <a:gd name="connsiteX3764" fmla="*/ 358483 w 383879"/>
                    <a:gd name="connsiteY3764" fmla="*/ 136779 h 281757"/>
                    <a:gd name="connsiteX3765" fmla="*/ 359270 w 383879"/>
                    <a:gd name="connsiteY3765" fmla="*/ 137103 h 281757"/>
                    <a:gd name="connsiteX3766" fmla="*/ 359178 w 383879"/>
                    <a:gd name="connsiteY3766" fmla="*/ 137068 h 281757"/>
                    <a:gd name="connsiteX3767" fmla="*/ 359629 w 383879"/>
                    <a:gd name="connsiteY3767" fmla="*/ 137241 h 281757"/>
                    <a:gd name="connsiteX3768" fmla="*/ 360080 w 383879"/>
                    <a:gd name="connsiteY3768" fmla="*/ 137392 h 281757"/>
                    <a:gd name="connsiteX3769" fmla="*/ 360705 w 383879"/>
                    <a:gd name="connsiteY3769" fmla="*/ 137646 h 281757"/>
                    <a:gd name="connsiteX3770" fmla="*/ 361075 w 383879"/>
                    <a:gd name="connsiteY3770" fmla="*/ 137843 h 281757"/>
                    <a:gd name="connsiteX3771" fmla="*/ 361515 w 383879"/>
                    <a:gd name="connsiteY3771" fmla="*/ 138155 h 281757"/>
                    <a:gd name="connsiteX3772" fmla="*/ 361792 w 383879"/>
                    <a:gd name="connsiteY3772" fmla="*/ 138364 h 281757"/>
                    <a:gd name="connsiteX3773" fmla="*/ 361827 w 383879"/>
                    <a:gd name="connsiteY3773" fmla="*/ 138375 h 281757"/>
                    <a:gd name="connsiteX3774" fmla="*/ 361920 w 383879"/>
                    <a:gd name="connsiteY3774" fmla="*/ 138398 h 281757"/>
                    <a:gd name="connsiteX3775" fmla="*/ 362012 w 383879"/>
                    <a:gd name="connsiteY3775" fmla="*/ 138387 h 281757"/>
                    <a:gd name="connsiteX3776" fmla="*/ 362186 w 383879"/>
                    <a:gd name="connsiteY3776" fmla="*/ 138352 h 281757"/>
                    <a:gd name="connsiteX3777" fmla="*/ 362498 w 383879"/>
                    <a:gd name="connsiteY3777" fmla="*/ 138202 h 281757"/>
                    <a:gd name="connsiteX3778" fmla="*/ 363643 w 383879"/>
                    <a:gd name="connsiteY3778" fmla="*/ 138040 h 281757"/>
                    <a:gd name="connsiteX3779" fmla="*/ 364141 w 383879"/>
                    <a:gd name="connsiteY3779" fmla="*/ 138121 h 281757"/>
                    <a:gd name="connsiteX3780" fmla="*/ 364627 w 383879"/>
                    <a:gd name="connsiteY3780" fmla="*/ 138179 h 281757"/>
                    <a:gd name="connsiteX3781" fmla="*/ 365113 w 383879"/>
                    <a:gd name="connsiteY3781" fmla="*/ 138236 h 281757"/>
                    <a:gd name="connsiteX3782" fmla="*/ 365402 w 383879"/>
                    <a:gd name="connsiteY3782" fmla="*/ 138259 h 281757"/>
                    <a:gd name="connsiteX3783" fmla="*/ 365691 w 383879"/>
                    <a:gd name="connsiteY3783" fmla="*/ 138225 h 281757"/>
                    <a:gd name="connsiteX3784" fmla="*/ 366119 w 383879"/>
                    <a:gd name="connsiteY3784" fmla="*/ 138202 h 281757"/>
                    <a:gd name="connsiteX3785" fmla="*/ 366640 w 383879"/>
                    <a:gd name="connsiteY3785" fmla="*/ 138236 h 281757"/>
                    <a:gd name="connsiteX3786" fmla="*/ 366733 w 383879"/>
                    <a:gd name="connsiteY3786" fmla="*/ 138248 h 281757"/>
                    <a:gd name="connsiteX3787" fmla="*/ 366744 w 383879"/>
                    <a:gd name="connsiteY3787" fmla="*/ 138144 h 281757"/>
                    <a:gd name="connsiteX3788" fmla="*/ 366802 w 383879"/>
                    <a:gd name="connsiteY3788" fmla="*/ 137704 h 281757"/>
                    <a:gd name="connsiteX3789" fmla="*/ 366802 w 383879"/>
                    <a:gd name="connsiteY3789" fmla="*/ 137519 h 281757"/>
                    <a:gd name="connsiteX3790" fmla="*/ 366744 w 383879"/>
                    <a:gd name="connsiteY3790" fmla="*/ 137322 h 281757"/>
                    <a:gd name="connsiteX3791" fmla="*/ 366628 w 383879"/>
                    <a:gd name="connsiteY3791" fmla="*/ 136617 h 281757"/>
                    <a:gd name="connsiteX3792" fmla="*/ 366605 w 383879"/>
                    <a:gd name="connsiteY3792" fmla="*/ 135911 h 281757"/>
                    <a:gd name="connsiteX3793" fmla="*/ 366547 w 383879"/>
                    <a:gd name="connsiteY3793" fmla="*/ 135390 h 281757"/>
                    <a:gd name="connsiteX3794" fmla="*/ 366883 w 383879"/>
                    <a:gd name="connsiteY3794" fmla="*/ 134106 h 281757"/>
                    <a:gd name="connsiteX3795" fmla="*/ 366975 w 383879"/>
                    <a:gd name="connsiteY3795" fmla="*/ 133967 h 281757"/>
                    <a:gd name="connsiteX3796" fmla="*/ 366952 w 383879"/>
                    <a:gd name="connsiteY3796" fmla="*/ 133655 h 281757"/>
                    <a:gd name="connsiteX3797" fmla="*/ 366860 w 383879"/>
                    <a:gd name="connsiteY3797" fmla="*/ 133389 h 281757"/>
                    <a:gd name="connsiteX3798" fmla="*/ 366756 w 383879"/>
                    <a:gd name="connsiteY3798" fmla="*/ 132625 h 281757"/>
                    <a:gd name="connsiteX3799" fmla="*/ 366779 w 383879"/>
                    <a:gd name="connsiteY3799" fmla="*/ 132104 h 281757"/>
                    <a:gd name="connsiteX3800" fmla="*/ 366871 w 383879"/>
                    <a:gd name="connsiteY3800" fmla="*/ 131445 h 281757"/>
                    <a:gd name="connsiteX3801" fmla="*/ 366906 w 383879"/>
                    <a:gd name="connsiteY3801" fmla="*/ 131040 h 281757"/>
                    <a:gd name="connsiteX3802" fmla="*/ 366894 w 383879"/>
                    <a:gd name="connsiteY3802" fmla="*/ 130716 h 281757"/>
                    <a:gd name="connsiteX3803" fmla="*/ 366860 w 383879"/>
                    <a:gd name="connsiteY3803" fmla="*/ 130288 h 281757"/>
                    <a:gd name="connsiteX3804" fmla="*/ 366837 w 383879"/>
                    <a:gd name="connsiteY3804" fmla="*/ 129594 h 281757"/>
                    <a:gd name="connsiteX3805" fmla="*/ 366929 w 383879"/>
                    <a:gd name="connsiteY3805" fmla="*/ 128714 h 281757"/>
                    <a:gd name="connsiteX3806" fmla="*/ 367033 w 383879"/>
                    <a:gd name="connsiteY3806" fmla="*/ 128298 h 281757"/>
                    <a:gd name="connsiteX3807" fmla="*/ 367218 w 383879"/>
                    <a:gd name="connsiteY3807" fmla="*/ 127800 h 281757"/>
                    <a:gd name="connsiteX3808" fmla="*/ 367797 w 383879"/>
                    <a:gd name="connsiteY3808" fmla="*/ 126412 h 281757"/>
                    <a:gd name="connsiteX3809" fmla="*/ 367866 w 383879"/>
                    <a:gd name="connsiteY3809" fmla="*/ 126100 h 281757"/>
                    <a:gd name="connsiteX3810" fmla="*/ 367924 w 383879"/>
                    <a:gd name="connsiteY3810" fmla="*/ 125787 h 281757"/>
                    <a:gd name="connsiteX3811" fmla="*/ 367924 w 383879"/>
                    <a:gd name="connsiteY3811" fmla="*/ 124688 h 281757"/>
                    <a:gd name="connsiteX3812" fmla="*/ 367693 w 383879"/>
                    <a:gd name="connsiteY3812" fmla="*/ 124040 h 281757"/>
                    <a:gd name="connsiteX3813" fmla="*/ 367577 w 383879"/>
                    <a:gd name="connsiteY3813" fmla="*/ 123450 h 281757"/>
                    <a:gd name="connsiteX3814" fmla="*/ 367566 w 383879"/>
                    <a:gd name="connsiteY3814" fmla="*/ 122062 h 281757"/>
                    <a:gd name="connsiteX3815" fmla="*/ 367727 w 383879"/>
                    <a:gd name="connsiteY3815" fmla="*/ 120720 h 281757"/>
                    <a:gd name="connsiteX3816" fmla="*/ 367496 w 383879"/>
                    <a:gd name="connsiteY3816" fmla="*/ 120604 h 281757"/>
                    <a:gd name="connsiteX3817" fmla="*/ 367149 w 383879"/>
                    <a:gd name="connsiteY3817" fmla="*/ 120361 h 281757"/>
                    <a:gd name="connsiteX3818" fmla="*/ 366733 w 383879"/>
                    <a:gd name="connsiteY3818" fmla="*/ 120014 h 281757"/>
                    <a:gd name="connsiteX3819" fmla="*/ 366270 w 383879"/>
                    <a:gd name="connsiteY3819" fmla="*/ 119551 h 281757"/>
                    <a:gd name="connsiteX3820" fmla="*/ 365738 w 383879"/>
                    <a:gd name="connsiteY3820" fmla="*/ 118869 h 281757"/>
                    <a:gd name="connsiteX3821" fmla="*/ 365379 w 383879"/>
                    <a:gd name="connsiteY3821" fmla="*/ 117932 h 281757"/>
                    <a:gd name="connsiteX3822" fmla="*/ 365309 w 383879"/>
                    <a:gd name="connsiteY3822" fmla="*/ 117411 h 281757"/>
                    <a:gd name="connsiteX3823" fmla="*/ 365286 w 383879"/>
                    <a:gd name="connsiteY3823" fmla="*/ 116670 h 281757"/>
                    <a:gd name="connsiteX3824" fmla="*/ 365356 w 383879"/>
                    <a:gd name="connsiteY3824" fmla="*/ 115641 h 281757"/>
                    <a:gd name="connsiteX3825" fmla="*/ 365344 w 383879"/>
                    <a:gd name="connsiteY3825" fmla="*/ 115502 h 281757"/>
                    <a:gd name="connsiteX3826" fmla="*/ 364800 w 383879"/>
                    <a:gd name="connsiteY3826" fmla="*/ 115132 h 281757"/>
                    <a:gd name="connsiteX3827" fmla="*/ 364314 w 383879"/>
                    <a:gd name="connsiteY3827" fmla="*/ 114623 h 281757"/>
                    <a:gd name="connsiteX3828" fmla="*/ 363875 w 383879"/>
                    <a:gd name="connsiteY3828" fmla="*/ 113928 h 281757"/>
                    <a:gd name="connsiteX3829" fmla="*/ 363516 w 383879"/>
                    <a:gd name="connsiteY3829" fmla="*/ 113084 h 281757"/>
                    <a:gd name="connsiteX3830" fmla="*/ 363366 w 383879"/>
                    <a:gd name="connsiteY3830" fmla="*/ 112563 h 281757"/>
                    <a:gd name="connsiteX3831" fmla="*/ 363308 w 383879"/>
                    <a:gd name="connsiteY3831" fmla="*/ 112147 h 281757"/>
                    <a:gd name="connsiteX3832" fmla="*/ 363285 w 383879"/>
                    <a:gd name="connsiteY3832" fmla="*/ 111638 h 281757"/>
                    <a:gd name="connsiteX3833" fmla="*/ 363424 w 383879"/>
                    <a:gd name="connsiteY3833" fmla="*/ 110816 h 281757"/>
                    <a:gd name="connsiteX3834" fmla="*/ 363713 w 383879"/>
                    <a:gd name="connsiteY3834" fmla="*/ 110099 h 281757"/>
                    <a:gd name="connsiteX3835" fmla="*/ 364025 w 383879"/>
                    <a:gd name="connsiteY3835" fmla="*/ 109567 h 281757"/>
                    <a:gd name="connsiteX3836" fmla="*/ 363794 w 383879"/>
                    <a:gd name="connsiteY3836" fmla="*/ 109220 h 281757"/>
                    <a:gd name="connsiteX3837" fmla="*/ 363505 w 383879"/>
                    <a:gd name="connsiteY3837" fmla="*/ 108225 h 281757"/>
                    <a:gd name="connsiteX3838" fmla="*/ 362729 w 383879"/>
                    <a:gd name="connsiteY3838" fmla="*/ 106697 h 281757"/>
                    <a:gd name="connsiteX3839" fmla="*/ 362706 w 383879"/>
                    <a:gd name="connsiteY3839" fmla="*/ 106165 h 281757"/>
                    <a:gd name="connsiteX3840" fmla="*/ 362683 w 383879"/>
                    <a:gd name="connsiteY3840" fmla="*/ 105645 h 281757"/>
                    <a:gd name="connsiteX3841" fmla="*/ 362660 w 383879"/>
                    <a:gd name="connsiteY3841" fmla="*/ 104534 h 281757"/>
                    <a:gd name="connsiteX3842" fmla="*/ 362776 w 383879"/>
                    <a:gd name="connsiteY3842" fmla="*/ 103215 h 281757"/>
                    <a:gd name="connsiteX3843" fmla="*/ 362926 w 383879"/>
                    <a:gd name="connsiteY3843" fmla="*/ 102636 h 281757"/>
                    <a:gd name="connsiteX3844" fmla="*/ 363076 w 383879"/>
                    <a:gd name="connsiteY3844" fmla="*/ 102312 h 281757"/>
                    <a:gd name="connsiteX3845" fmla="*/ 362405 w 383879"/>
                    <a:gd name="connsiteY3845" fmla="*/ 100716 h 281757"/>
                    <a:gd name="connsiteX3846" fmla="*/ 362417 w 383879"/>
                    <a:gd name="connsiteY3846" fmla="*/ 100461 h 281757"/>
                    <a:gd name="connsiteX3847" fmla="*/ 362382 w 383879"/>
                    <a:gd name="connsiteY3847" fmla="*/ 100438 h 281757"/>
                    <a:gd name="connsiteX3848" fmla="*/ 361746 w 383879"/>
                    <a:gd name="connsiteY3848" fmla="*/ 100380 h 281757"/>
                    <a:gd name="connsiteX3849" fmla="*/ 360138 w 383879"/>
                    <a:gd name="connsiteY3849" fmla="*/ 99374 h 281757"/>
                    <a:gd name="connsiteX3850" fmla="*/ 360103 w 383879"/>
                    <a:gd name="connsiteY3850" fmla="*/ 97476 h 281757"/>
                    <a:gd name="connsiteX3851" fmla="*/ 360450 w 383879"/>
                    <a:gd name="connsiteY3851" fmla="*/ 96840 h 281757"/>
                    <a:gd name="connsiteX3852" fmla="*/ 361156 w 383879"/>
                    <a:gd name="connsiteY3852" fmla="*/ 95903 h 281757"/>
                    <a:gd name="connsiteX3853" fmla="*/ 361098 w 383879"/>
                    <a:gd name="connsiteY3853" fmla="*/ 95984 h 281757"/>
                    <a:gd name="connsiteX3854" fmla="*/ 361248 w 383879"/>
                    <a:gd name="connsiteY3854" fmla="*/ 95787 h 281757"/>
                    <a:gd name="connsiteX3855" fmla="*/ 361329 w 383879"/>
                    <a:gd name="connsiteY3855" fmla="*/ 95544 h 281757"/>
                    <a:gd name="connsiteX3856" fmla="*/ 361700 w 383879"/>
                    <a:gd name="connsiteY3856" fmla="*/ 94908 h 281757"/>
                    <a:gd name="connsiteX3857" fmla="*/ 362024 w 383879"/>
                    <a:gd name="connsiteY3857" fmla="*/ 94538 h 281757"/>
                    <a:gd name="connsiteX3858" fmla="*/ 362660 w 383879"/>
                    <a:gd name="connsiteY3858" fmla="*/ 94052 h 281757"/>
                    <a:gd name="connsiteX3859" fmla="*/ 363146 w 383879"/>
                    <a:gd name="connsiteY3859" fmla="*/ 93809 h 281757"/>
                    <a:gd name="connsiteX3860" fmla="*/ 363759 w 383879"/>
                    <a:gd name="connsiteY3860" fmla="*/ 93554 h 281757"/>
                    <a:gd name="connsiteX3861" fmla="*/ 364453 w 383879"/>
                    <a:gd name="connsiteY3861" fmla="*/ 93323 h 281757"/>
                    <a:gd name="connsiteX3862" fmla="*/ 365344 w 383879"/>
                    <a:gd name="connsiteY3862" fmla="*/ 93207 h 281757"/>
                    <a:gd name="connsiteX3863" fmla="*/ 366304 w 383879"/>
                    <a:gd name="connsiteY3863" fmla="*/ 93358 h 281757"/>
                    <a:gd name="connsiteX3864" fmla="*/ 366918 w 383879"/>
                    <a:gd name="connsiteY3864" fmla="*/ 93612 h 281757"/>
                    <a:gd name="connsiteX3865" fmla="*/ 366975 w 383879"/>
                    <a:gd name="connsiteY3865" fmla="*/ 93554 h 281757"/>
                    <a:gd name="connsiteX3866" fmla="*/ 367311 w 383879"/>
                    <a:gd name="connsiteY3866" fmla="*/ 92339 h 281757"/>
                    <a:gd name="connsiteX3867" fmla="*/ 367589 w 383879"/>
                    <a:gd name="connsiteY3867" fmla="*/ 91900 h 281757"/>
                    <a:gd name="connsiteX3868" fmla="*/ 367612 w 383879"/>
                    <a:gd name="connsiteY3868" fmla="*/ 91888 h 281757"/>
                    <a:gd name="connsiteX3869" fmla="*/ 367172 w 383879"/>
                    <a:gd name="connsiteY3869" fmla="*/ 91495 h 281757"/>
                    <a:gd name="connsiteX3870" fmla="*/ 366929 w 383879"/>
                    <a:gd name="connsiteY3870" fmla="*/ 91206 h 281757"/>
                    <a:gd name="connsiteX3871" fmla="*/ 366837 w 383879"/>
                    <a:gd name="connsiteY3871" fmla="*/ 91125 h 281757"/>
                    <a:gd name="connsiteX3872" fmla="*/ 366582 w 383879"/>
                    <a:gd name="connsiteY3872" fmla="*/ 91009 h 281757"/>
                    <a:gd name="connsiteX3873" fmla="*/ 365818 w 383879"/>
                    <a:gd name="connsiteY3873" fmla="*/ 90349 h 281757"/>
                    <a:gd name="connsiteX3874" fmla="*/ 365194 w 383879"/>
                    <a:gd name="connsiteY3874" fmla="*/ 89389 h 281757"/>
                    <a:gd name="connsiteX3875" fmla="*/ 364881 w 383879"/>
                    <a:gd name="connsiteY3875" fmla="*/ 88718 h 281757"/>
                    <a:gd name="connsiteX3876" fmla="*/ 364638 w 383879"/>
                    <a:gd name="connsiteY3876" fmla="*/ 88255 h 281757"/>
                    <a:gd name="connsiteX3877" fmla="*/ 364442 w 383879"/>
                    <a:gd name="connsiteY3877" fmla="*/ 87642 h 281757"/>
                    <a:gd name="connsiteX3878" fmla="*/ 364349 w 383879"/>
                    <a:gd name="connsiteY3878" fmla="*/ 86728 h 281757"/>
                    <a:gd name="connsiteX3879" fmla="*/ 364372 w 383879"/>
                    <a:gd name="connsiteY3879" fmla="*/ 86196 h 281757"/>
                    <a:gd name="connsiteX3880" fmla="*/ 364511 w 383879"/>
                    <a:gd name="connsiteY3880" fmla="*/ 85328 h 281757"/>
                    <a:gd name="connsiteX3881" fmla="*/ 364615 w 383879"/>
                    <a:gd name="connsiteY3881" fmla="*/ 84831 h 281757"/>
                    <a:gd name="connsiteX3882" fmla="*/ 364708 w 383879"/>
                    <a:gd name="connsiteY3882" fmla="*/ 84414 h 281757"/>
                    <a:gd name="connsiteX3883" fmla="*/ 364534 w 383879"/>
                    <a:gd name="connsiteY3883" fmla="*/ 83986 h 281757"/>
                    <a:gd name="connsiteX3884" fmla="*/ 364303 w 383879"/>
                    <a:gd name="connsiteY3884" fmla="*/ 83304 h 281757"/>
                    <a:gd name="connsiteX3885" fmla="*/ 364141 w 383879"/>
                    <a:gd name="connsiteY3885" fmla="*/ 82528 h 281757"/>
                    <a:gd name="connsiteX3886" fmla="*/ 364106 w 383879"/>
                    <a:gd name="connsiteY3886" fmla="*/ 81672 h 281757"/>
                    <a:gd name="connsiteX3887" fmla="*/ 364187 w 383879"/>
                    <a:gd name="connsiteY3887" fmla="*/ 81036 h 281757"/>
                    <a:gd name="connsiteX3888" fmla="*/ 364176 w 383879"/>
                    <a:gd name="connsiteY3888" fmla="*/ 80886 h 281757"/>
                    <a:gd name="connsiteX3889" fmla="*/ 364106 w 383879"/>
                    <a:gd name="connsiteY3889" fmla="*/ 80631 h 281757"/>
                    <a:gd name="connsiteX3890" fmla="*/ 363794 w 383879"/>
                    <a:gd name="connsiteY3890" fmla="*/ 79613 h 281757"/>
                    <a:gd name="connsiteX3891" fmla="*/ 363724 w 383879"/>
                    <a:gd name="connsiteY3891" fmla="*/ 79208 h 281757"/>
                    <a:gd name="connsiteX3892" fmla="*/ 363632 w 383879"/>
                    <a:gd name="connsiteY3892" fmla="*/ 78143 h 281757"/>
                    <a:gd name="connsiteX3893" fmla="*/ 363493 w 383879"/>
                    <a:gd name="connsiteY3893" fmla="*/ 78167 h 281757"/>
                    <a:gd name="connsiteX3894" fmla="*/ 363458 w 383879"/>
                    <a:gd name="connsiteY3894" fmla="*/ 78178 h 281757"/>
                    <a:gd name="connsiteX3895" fmla="*/ 362741 w 383879"/>
                    <a:gd name="connsiteY3895" fmla="*/ 78745 h 281757"/>
                    <a:gd name="connsiteX3896" fmla="*/ 361896 w 383879"/>
                    <a:gd name="connsiteY3896" fmla="*/ 79138 h 281757"/>
                    <a:gd name="connsiteX3897" fmla="*/ 361387 w 383879"/>
                    <a:gd name="connsiteY3897" fmla="*/ 79231 h 281757"/>
                    <a:gd name="connsiteX3898" fmla="*/ 360797 w 383879"/>
                    <a:gd name="connsiteY3898" fmla="*/ 79289 h 281757"/>
                    <a:gd name="connsiteX3899" fmla="*/ 360427 w 383879"/>
                    <a:gd name="connsiteY3899" fmla="*/ 79381 h 281757"/>
                    <a:gd name="connsiteX3900" fmla="*/ 359235 w 383879"/>
                    <a:gd name="connsiteY3900" fmla="*/ 79613 h 281757"/>
                    <a:gd name="connsiteX3901" fmla="*/ 358657 w 383879"/>
                    <a:gd name="connsiteY3901" fmla="*/ 79624 h 281757"/>
                    <a:gd name="connsiteX3902" fmla="*/ 358125 w 383879"/>
                    <a:gd name="connsiteY3902" fmla="*/ 79567 h 281757"/>
                    <a:gd name="connsiteX3903" fmla="*/ 357269 w 383879"/>
                    <a:gd name="connsiteY3903" fmla="*/ 79324 h 281757"/>
                    <a:gd name="connsiteX3904" fmla="*/ 356875 w 383879"/>
                    <a:gd name="connsiteY3904" fmla="*/ 79162 h 281757"/>
                    <a:gd name="connsiteX3905" fmla="*/ 355857 w 383879"/>
                    <a:gd name="connsiteY3905" fmla="*/ 78548 h 281757"/>
                    <a:gd name="connsiteX3906" fmla="*/ 355360 w 383879"/>
                    <a:gd name="connsiteY3906" fmla="*/ 78178 h 281757"/>
                    <a:gd name="connsiteX3907" fmla="*/ 355290 w 383879"/>
                    <a:gd name="connsiteY3907" fmla="*/ 78143 h 281757"/>
                    <a:gd name="connsiteX3908" fmla="*/ 355140 w 383879"/>
                    <a:gd name="connsiteY3908" fmla="*/ 78120 h 281757"/>
                    <a:gd name="connsiteX3909" fmla="*/ 354654 w 383879"/>
                    <a:gd name="connsiteY3909" fmla="*/ 78016 h 281757"/>
                    <a:gd name="connsiteX3910" fmla="*/ 354145 w 383879"/>
                    <a:gd name="connsiteY3910" fmla="*/ 77935 h 281757"/>
                    <a:gd name="connsiteX3911" fmla="*/ 353636 w 383879"/>
                    <a:gd name="connsiteY3911" fmla="*/ 77843 h 281757"/>
                    <a:gd name="connsiteX3912" fmla="*/ 353219 w 383879"/>
                    <a:gd name="connsiteY3912" fmla="*/ 77773 h 281757"/>
                    <a:gd name="connsiteX3913" fmla="*/ 352884 w 383879"/>
                    <a:gd name="connsiteY3913" fmla="*/ 77762 h 281757"/>
                    <a:gd name="connsiteX3914" fmla="*/ 352444 w 383879"/>
                    <a:gd name="connsiteY3914" fmla="*/ 77785 h 281757"/>
                    <a:gd name="connsiteX3915" fmla="*/ 351935 w 383879"/>
                    <a:gd name="connsiteY3915" fmla="*/ 77750 h 281757"/>
                    <a:gd name="connsiteX3916" fmla="*/ 350211 w 383879"/>
                    <a:gd name="connsiteY3916" fmla="*/ 77357 h 281757"/>
                    <a:gd name="connsiteX3917" fmla="*/ 349713 w 383879"/>
                    <a:gd name="connsiteY3917" fmla="*/ 77206 h 281757"/>
                    <a:gd name="connsiteX3918" fmla="*/ 349204 w 383879"/>
                    <a:gd name="connsiteY3918" fmla="*/ 77056 h 281757"/>
                    <a:gd name="connsiteX3919" fmla="*/ 348695 w 383879"/>
                    <a:gd name="connsiteY3919" fmla="*/ 76906 h 281757"/>
                    <a:gd name="connsiteX3920" fmla="*/ 348175 w 383879"/>
                    <a:gd name="connsiteY3920" fmla="*/ 76674 h 281757"/>
                    <a:gd name="connsiteX3921" fmla="*/ 347747 w 383879"/>
                    <a:gd name="connsiteY3921" fmla="*/ 76408 h 281757"/>
                    <a:gd name="connsiteX3922" fmla="*/ 347122 w 383879"/>
                    <a:gd name="connsiteY3922" fmla="*/ 75806 h 281757"/>
                    <a:gd name="connsiteX3923" fmla="*/ 346694 w 383879"/>
                    <a:gd name="connsiteY3923" fmla="*/ 75147 h 281757"/>
                    <a:gd name="connsiteX3924" fmla="*/ 346358 w 383879"/>
                    <a:gd name="connsiteY3924" fmla="*/ 75043 h 281757"/>
                    <a:gd name="connsiteX3925" fmla="*/ 345942 w 383879"/>
                    <a:gd name="connsiteY3925" fmla="*/ 74962 h 281757"/>
                    <a:gd name="connsiteX3926" fmla="*/ 345086 w 383879"/>
                    <a:gd name="connsiteY3926" fmla="*/ 74557 h 281757"/>
                    <a:gd name="connsiteX3927" fmla="*/ 344229 w 383879"/>
                    <a:gd name="connsiteY3927" fmla="*/ 73886 h 281757"/>
                    <a:gd name="connsiteX3928" fmla="*/ 343477 w 383879"/>
                    <a:gd name="connsiteY3928" fmla="*/ 72231 h 281757"/>
                    <a:gd name="connsiteX3929" fmla="*/ 344391 w 383879"/>
                    <a:gd name="connsiteY3929" fmla="*/ 70635 h 281757"/>
                    <a:gd name="connsiteX3930" fmla="*/ 344577 w 383879"/>
                    <a:gd name="connsiteY3930" fmla="*/ 70519 h 281757"/>
                    <a:gd name="connsiteX3931" fmla="*/ 344646 w 383879"/>
                    <a:gd name="connsiteY3931" fmla="*/ 70438 h 281757"/>
                    <a:gd name="connsiteX3932" fmla="*/ 344831 w 383879"/>
                    <a:gd name="connsiteY3932" fmla="*/ 70160 h 281757"/>
                    <a:gd name="connsiteX3933" fmla="*/ 346648 w 383879"/>
                    <a:gd name="connsiteY3933" fmla="*/ 69281 h 281757"/>
                    <a:gd name="connsiteX3934" fmla="*/ 347052 w 383879"/>
                    <a:gd name="connsiteY3934" fmla="*/ 68772 h 281757"/>
                    <a:gd name="connsiteX3935" fmla="*/ 347446 w 383879"/>
                    <a:gd name="connsiteY3935" fmla="*/ 68402 h 281757"/>
                    <a:gd name="connsiteX3936" fmla="*/ 347585 w 383879"/>
                    <a:gd name="connsiteY3936" fmla="*/ 67465 h 281757"/>
                    <a:gd name="connsiteX3937" fmla="*/ 347862 w 383879"/>
                    <a:gd name="connsiteY3937" fmla="*/ 66689 h 281757"/>
                    <a:gd name="connsiteX3938" fmla="*/ 348429 w 383879"/>
                    <a:gd name="connsiteY3938" fmla="*/ 65775 h 281757"/>
                    <a:gd name="connsiteX3939" fmla="*/ 349378 w 383879"/>
                    <a:gd name="connsiteY3939" fmla="*/ 64977 h 281757"/>
                    <a:gd name="connsiteX3940" fmla="*/ 349818 w 383879"/>
                    <a:gd name="connsiteY3940" fmla="*/ 64792 h 281757"/>
                    <a:gd name="connsiteX3941" fmla="*/ 350454 w 383879"/>
                    <a:gd name="connsiteY3941" fmla="*/ 64642 h 281757"/>
                    <a:gd name="connsiteX3942" fmla="*/ 350986 w 383879"/>
                    <a:gd name="connsiteY3942" fmla="*/ 64619 h 281757"/>
                    <a:gd name="connsiteX3943" fmla="*/ 351981 w 383879"/>
                    <a:gd name="connsiteY3943" fmla="*/ 64630 h 281757"/>
                    <a:gd name="connsiteX3944" fmla="*/ 353034 w 383879"/>
                    <a:gd name="connsiteY3944" fmla="*/ 64804 h 281757"/>
                    <a:gd name="connsiteX3945" fmla="*/ 354168 w 383879"/>
                    <a:gd name="connsiteY3945" fmla="*/ 65047 h 281757"/>
                    <a:gd name="connsiteX3946" fmla="*/ 354688 w 383879"/>
                    <a:gd name="connsiteY3946" fmla="*/ 65151 h 281757"/>
                    <a:gd name="connsiteX3947" fmla="*/ 354885 w 383879"/>
                    <a:gd name="connsiteY3947" fmla="*/ 65209 h 281757"/>
                    <a:gd name="connsiteX3948" fmla="*/ 354955 w 383879"/>
                    <a:gd name="connsiteY3948" fmla="*/ 64352 h 281757"/>
                    <a:gd name="connsiteX3949" fmla="*/ 354816 w 383879"/>
                    <a:gd name="connsiteY3949" fmla="*/ 64329 h 281757"/>
                    <a:gd name="connsiteX3950" fmla="*/ 354179 w 383879"/>
                    <a:gd name="connsiteY3950" fmla="*/ 63994 h 281757"/>
                    <a:gd name="connsiteX3951" fmla="*/ 353300 w 383879"/>
                    <a:gd name="connsiteY3951" fmla="*/ 63300 h 281757"/>
                    <a:gd name="connsiteX3952" fmla="*/ 352432 w 383879"/>
                    <a:gd name="connsiteY3952" fmla="*/ 62548 h 281757"/>
                    <a:gd name="connsiteX3953" fmla="*/ 351761 w 383879"/>
                    <a:gd name="connsiteY3953" fmla="*/ 61229 h 281757"/>
                    <a:gd name="connsiteX3954" fmla="*/ 351703 w 383879"/>
                    <a:gd name="connsiteY3954" fmla="*/ 60708 h 281757"/>
                    <a:gd name="connsiteX3955" fmla="*/ 351761 w 383879"/>
                    <a:gd name="connsiteY3955" fmla="*/ 59817 h 281757"/>
                    <a:gd name="connsiteX3956" fmla="*/ 352826 w 383879"/>
                    <a:gd name="connsiteY3956" fmla="*/ 58255 h 281757"/>
                    <a:gd name="connsiteX3957" fmla="*/ 353312 w 383879"/>
                    <a:gd name="connsiteY3957" fmla="*/ 58001 h 281757"/>
                    <a:gd name="connsiteX3958" fmla="*/ 354156 w 383879"/>
                    <a:gd name="connsiteY3958" fmla="*/ 57711 h 281757"/>
                    <a:gd name="connsiteX3959" fmla="*/ 354839 w 383879"/>
                    <a:gd name="connsiteY3959" fmla="*/ 57596 h 281757"/>
                    <a:gd name="connsiteX3960" fmla="*/ 354874 w 383879"/>
                    <a:gd name="connsiteY3960" fmla="*/ 57584 h 281757"/>
                    <a:gd name="connsiteX3961" fmla="*/ 354955 w 383879"/>
                    <a:gd name="connsiteY3961" fmla="*/ 57515 h 281757"/>
                    <a:gd name="connsiteX3962" fmla="*/ 355707 w 383879"/>
                    <a:gd name="connsiteY3962" fmla="*/ 57075 h 281757"/>
                    <a:gd name="connsiteX3963" fmla="*/ 356829 w 383879"/>
                    <a:gd name="connsiteY3963" fmla="*/ 56555 h 281757"/>
                    <a:gd name="connsiteX3964" fmla="*/ 357269 w 383879"/>
                    <a:gd name="connsiteY3964" fmla="*/ 56416 h 281757"/>
                    <a:gd name="connsiteX3965" fmla="*/ 356910 w 383879"/>
                    <a:gd name="connsiteY3965" fmla="*/ 55201 h 281757"/>
                    <a:gd name="connsiteX3966" fmla="*/ 356678 w 383879"/>
                    <a:gd name="connsiteY3966" fmla="*/ 53998 h 281757"/>
                    <a:gd name="connsiteX3967" fmla="*/ 356586 w 383879"/>
                    <a:gd name="connsiteY3967" fmla="*/ 52679 h 281757"/>
                    <a:gd name="connsiteX3968" fmla="*/ 357754 w 383879"/>
                    <a:gd name="connsiteY3968" fmla="*/ 50735 h 281757"/>
                    <a:gd name="connsiteX3969" fmla="*/ 358425 w 383879"/>
                    <a:gd name="connsiteY3969" fmla="*/ 50446 h 281757"/>
                    <a:gd name="connsiteX3970" fmla="*/ 358911 w 383879"/>
                    <a:gd name="connsiteY3970" fmla="*/ 50295 h 281757"/>
                    <a:gd name="connsiteX3971" fmla="*/ 359201 w 383879"/>
                    <a:gd name="connsiteY3971" fmla="*/ 50203 h 281757"/>
                    <a:gd name="connsiteX3972" fmla="*/ 359305 w 383879"/>
                    <a:gd name="connsiteY3972" fmla="*/ 50133 h 281757"/>
                    <a:gd name="connsiteX3973" fmla="*/ 359582 w 383879"/>
                    <a:gd name="connsiteY3973" fmla="*/ 49890 h 281757"/>
                    <a:gd name="connsiteX3974" fmla="*/ 360300 w 383879"/>
                    <a:gd name="connsiteY3974" fmla="*/ 49404 h 281757"/>
                    <a:gd name="connsiteX3975" fmla="*/ 361237 w 383879"/>
                    <a:gd name="connsiteY3975" fmla="*/ 49127 h 281757"/>
                    <a:gd name="connsiteX3976" fmla="*/ 361758 w 383879"/>
                    <a:gd name="connsiteY3976" fmla="*/ 49104 h 281757"/>
                    <a:gd name="connsiteX3977" fmla="*/ 362452 w 383879"/>
                    <a:gd name="connsiteY3977" fmla="*/ 49185 h 281757"/>
                    <a:gd name="connsiteX3978" fmla="*/ 362891 w 383879"/>
                    <a:gd name="connsiteY3978" fmla="*/ 49323 h 281757"/>
                    <a:gd name="connsiteX3979" fmla="*/ 363319 w 383879"/>
                    <a:gd name="connsiteY3979" fmla="*/ 49428 h 281757"/>
                    <a:gd name="connsiteX3980" fmla="*/ 363724 w 383879"/>
                    <a:gd name="connsiteY3980" fmla="*/ 49509 h 281757"/>
                    <a:gd name="connsiteX3981" fmla="*/ 364014 w 383879"/>
                    <a:gd name="connsiteY3981" fmla="*/ 49532 h 281757"/>
                    <a:gd name="connsiteX3982" fmla="*/ 364430 w 383879"/>
                    <a:gd name="connsiteY3982" fmla="*/ 49520 h 281757"/>
                    <a:gd name="connsiteX3983" fmla="*/ 364858 w 383879"/>
                    <a:gd name="connsiteY3983" fmla="*/ 49555 h 281757"/>
                    <a:gd name="connsiteX3984" fmla="*/ 365957 w 383879"/>
                    <a:gd name="connsiteY3984" fmla="*/ 49763 h 281757"/>
                    <a:gd name="connsiteX3985" fmla="*/ 366409 w 383879"/>
                    <a:gd name="connsiteY3985" fmla="*/ 49925 h 281757"/>
                    <a:gd name="connsiteX3986" fmla="*/ 366894 w 383879"/>
                    <a:gd name="connsiteY3986" fmla="*/ 50157 h 281757"/>
                    <a:gd name="connsiteX3987" fmla="*/ 367334 w 383879"/>
                    <a:gd name="connsiteY3987" fmla="*/ 50423 h 281757"/>
                    <a:gd name="connsiteX3988" fmla="*/ 368156 w 383879"/>
                    <a:gd name="connsiteY3988" fmla="*/ 50735 h 281757"/>
                    <a:gd name="connsiteX3989" fmla="*/ 368722 w 383879"/>
                    <a:gd name="connsiteY3989" fmla="*/ 51070 h 281757"/>
                    <a:gd name="connsiteX3990" fmla="*/ 369602 w 383879"/>
                    <a:gd name="connsiteY3990" fmla="*/ 51036 h 281757"/>
                    <a:gd name="connsiteX3991" fmla="*/ 369937 w 383879"/>
                    <a:gd name="connsiteY3991" fmla="*/ 50943 h 281757"/>
                    <a:gd name="connsiteX3992" fmla="*/ 370458 w 383879"/>
                    <a:gd name="connsiteY3992" fmla="*/ 50885 h 281757"/>
                    <a:gd name="connsiteX3993" fmla="*/ 371430 w 383879"/>
                    <a:gd name="connsiteY3993" fmla="*/ 50920 h 281757"/>
                    <a:gd name="connsiteX3994" fmla="*/ 371846 w 383879"/>
                    <a:gd name="connsiteY3994" fmla="*/ 50897 h 281757"/>
                    <a:gd name="connsiteX3995" fmla="*/ 372980 w 383879"/>
                    <a:gd name="connsiteY3995" fmla="*/ 51186 h 281757"/>
                    <a:gd name="connsiteX3996" fmla="*/ 373940 w 383879"/>
                    <a:gd name="connsiteY3996" fmla="*/ 50978 h 281757"/>
                    <a:gd name="connsiteX3997" fmla="*/ 374403 w 383879"/>
                    <a:gd name="connsiteY3997" fmla="*/ 51001 h 281757"/>
                    <a:gd name="connsiteX3998" fmla="*/ 375167 w 383879"/>
                    <a:gd name="connsiteY3998" fmla="*/ 51186 h 281757"/>
                    <a:gd name="connsiteX3999" fmla="*/ 375595 w 383879"/>
                    <a:gd name="connsiteY3999" fmla="*/ 51371 h 281757"/>
                    <a:gd name="connsiteX4000" fmla="*/ 375942 w 383879"/>
                    <a:gd name="connsiteY4000" fmla="*/ 51510 h 281757"/>
                    <a:gd name="connsiteX4001" fmla="*/ 376370 w 383879"/>
                    <a:gd name="connsiteY4001" fmla="*/ 51626 h 281757"/>
                    <a:gd name="connsiteX4002" fmla="*/ 376833 w 383879"/>
                    <a:gd name="connsiteY4002" fmla="*/ 51799 h 281757"/>
                    <a:gd name="connsiteX4003" fmla="*/ 377087 w 383879"/>
                    <a:gd name="connsiteY4003" fmla="*/ 51834 h 281757"/>
                    <a:gd name="connsiteX4004" fmla="*/ 377400 w 383879"/>
                    <a:gd name="connsiteY4004" fmla="*/ 51857 h 281757"/>
                    <a:gd name="connsiteX4005" fmla="*/ 377504 w 383879"/>
                    <a:gd name="connsiteY4005" fmla="*/ 51857 h 281757"/>
                    <a:gd name="connsiteX4006" fmla="*/ 377654 w 383879"/>
                    <a:gd name="connsiteY4006" fmla="*/ 51799 h 281757"/>
                    <a:gd name="connsiteX4007" fmla="*/ 378013 w 383879"/>
                    <a:gd name="connsiteY4007" fmla="*/ 51626 h 281757"/>
                    <a:gd name="connsiteX4008" fmla="*/ 378962 w 383879"/>
                    <a:gd name="connsiteY4008" fmla="*/ 51151 h 281757"/>
                    <a:gd name="connsiteX4009" fmla="*/ 379228 w 383879"/>
                    <a:gd name="connsiteY4009" fmla="*/ 51047 h 281757"/>
                    <a:gd name="connsiteX4010" fmla="*/ 379135 w 383879"/>
                    <a:gd name="connsiteY4010" fmla="*/ 50689 h 281757"/>
                    <a:gd name="connsiteX4011" fmla="*/ 379031 w 383879"/>
                    <a:gd name="connsiteY4011" fmla="*/ 49971 h 281757"/>
                    <a:gd name="connsiteX4012" fmla="*/ 378661 w 383879"/>
                    <a:gd name="connsiteY4012" fmla="*/ 50226 h 281757"/>
                    <a:gd name="connsiteX4013" fmla="*/ 378001 w 383879"/>
                    <a:gd name="connsiteY4013" fmla="*/ 50492 h 281757"/>
                    <a:gd name="connsiteX4014" fmla="*/ 377481 w 383879"/>
                    <a:gd name="connsiteY4014" fmla="*/ 50608 h 281757"/>
                    <a:gd name="connsiteX4015" fmla="*/ 376740 w 383879"/>
                    <a:gd name="connsiteY4015" fmla="*/ 50700 h 281757"/>
                    <a:gd name="connsiteX4016" fmla="*/ 375745 w 383879"/>
                    <a:gd name="connsiteY4016" fmla="*/ 50550 h 281757"/>
                    <a:gd name="connsiteX4017" fmla="*/ 374796 w 383879"/>
                    <a:gd name="connsiteY4017" fmla="*/ 50145 h 281757"/>
                    <a:gd name="connsiteX4018" fmla="*/ 374357 w 383879"/>
                    <a:gd name="connsiteY4018" fmla="*/ 49983 h 281757"/>
                    <a:gd name="connsiteX4019" fmla="*/ 373605 w 383879"/>
                    <a:gd name="connsiteY4019" fmla="*/ 49624 h 281757"/>
                    <a:gd name="connsiteX4020" fmla="*/ 372564 w 383879"/>
                    <a:gd name="connsiteY4020" fmla="*/ 48953 h 281757"/>
                    <a:gd name="connsiteX4021" fmla="*/ 371545 w 383879"/>
                    <a:gd name="connsiteY4021" fmla="*/ 48178 h 281757"/>
                    <a:gd name="connsiteX4022" fmla="*/ 371129 w 383879"/>
                    <a:gd name="connsiteY4022" fmla="*/ 47843 h 281757"/>
                    <a:gd name="connsiteX4023" fmla="*/ 370712 w 383879"/>
                    <a:gd name="connsiteY4023" fmla="*/ 47507 h 281757"/>
                    <a:gd name="connsiteX4024" fmla="*/ 370435 w 383879"/>
                    <a:gd name="connsiteY4024" fmla="*/ 47229 h 281757"/>
                    <a:gd name="connsiteX4025" fmla="*/ 370088 w 383879"/>
                    <a:gd name="connsiteY4025" fmla="*/ 46824 h 281757"/>
                    <a:gd name="connsiteX4026" fmla="*/ 369798 w 383879"/>
                    <a:gd name="connsiteY4026" fmla="*/ 46373 h 281757"/>
                    <a:gd name="connsiteX4027" fmla="*/ 369636 w 383879"/>
                    <a:gd name="connsiteY4027" fmla="*/ 46223 h 281757"/>
                    <a:gd name="connsiteX4028" fmla="*/ 368861 w 383879"/>
                    <a:gd name="connsiteY4028" fmla="*/ 45598 h 281757"/>
                    <a:gd name="connsiteX4029" fmla="*/ 368514 w 383879"/>
                    <a:gd name="connsiteY4029" fmla="*/ 45239 h 281757"/>
                    <a:gd name="connsiteX4030" fmla="*/ 368121 w 383879"/>
                    <a:gd name="connsiteY4030" fmla="*/ 44719 h 281757"/>
                    <a:gd name="connsiteX4031" fmla="*/ 367878 w 383879"/>
                    <a:gd name="connsiteY4031" fmla="*/ 44638 h 281757"/>
                    <a:gd name="connsiteX4032" fmla="*/ 367450 w 383879"/>
                    <a:gd name="connsiteY4032" fmla="*/ 44430 h 281757"/>
                    <a:gd name="connsiteX4033" fmla="*/ 367010 w 383879"/>
                    <a:gd name="connsiteY4033" fmla="*/ 44152 h 281757"/>
                    <a:gd name="connsiteX4034" fmla="*/ 366570 w 383879"/>
                    <a:gd name="connsiteY4034" fmla="*/ 43758 h 281757"/>
                    <a:gd name="connsiteX4035" fmla="*/ 366536 w 383879"/>
                    <a:gd name="connsiteY4035" fmla="*/ 43701 h 281757"/>
                    <a:gd name="connsiteX4036" fmla="*/ 366281 w 383879"/>
                    <a:gd name="connsiteY4036" fmla="*/ 43643 h 281757"/>
                    <a:gd name="connsiteX4037" fmla="*/ 365691 w 383879"/>
                    <a:gd name="connsiteY4037" fmla="*/ 43377 h 281757"/>
                    <a:gd name="connsiteX4038" fmla="*/ 365251 w 383879"/>
                    <a:gd name="connsiteY4038" fmla="*/ 43099 h 281757"/>
                    <a:gd name="connsiteX4039" fmla="*/ 364985 w 383879"/>
                    <a:gd name="connsiteY4039" fmla="*/ 42891 h 281757"/>
                    <a:gd name="connsiteX4040" fmla="*/ 364164 w 383879"/>
                    <a:gd name="connsiteY4040" fmla="*/ 43099 h 281757"/>
                    <a:gd name="connsiteX4041" fmla="*/ 363643 w 383879"/>
                    <a:gd name="connsiteY4041" fmla="*/ 43111 h 281757"/>
                    <a:gd name="connsiteX4042" fmla="*/ 362683 w 383879"/>
                    <a:gd name="connsiteY4042" fmla="*/ 42902 h 281757"/>
                    <a:gd name="connsiteX4043" fmla="*/ 362197 w 383879"/>
                    <a:gd name="connsiteY4043" fmla="*/ 42659 h 281757"/>
                    <a:gd name="connsiteX4044" fmla="*/ 361538 w 383879"/>
                    <a:gd name="connsiteY4044" fmla="*/ 42139 h 281757"/>
                    <a:gd name="connsiteX4045" fmla="*/ 361214 w 383879"/>
                    <a:gd name="connsiteY4045" fmla="*/ 41734 h 281757"/>
                    <a:gd name="connsiteX4046" fmla="*/ 360762 w 383879"/>
                    <a:gd name="connsiteY4046" fmla="*/ 41016 h 281757"/>
                    <a:gd name="connsiteX4047" fmla="*/ 360797 w 383879"/>
                    <a:gd name="connsiteY4047" fmla="*/ 41086 h 281757"/>
                    <a:gd name="connsiteX4048" fmla="*/ 360693 w 383879"/>
                    <a:gd name="connsiteY4048" fmla="*/ 40912 h 281757"/>
                    <a:gd name="connsiteX4049" fmla="*/ 360612 w 383879"/>
                    <a:gd name="connsiteY4049" fmla="*/ 40901 h 281757"/>
                    <a:gd name="connsiteX4050" fmla="*/ 358923 w 383879"/>
                    <a:gd name="connsiteY4050" fmla="*/ 39536 h 281757"/>
                    <a:gd name="connsiteX4051" fmla="*/ 358888 w 383879"/>
                    <a:gd name="connsiteY4051" fmla="*/ 39397 h 281757"/>
                    <a:gd name="connsiteX4052" fmla="*/ 358715 w 383879"/>
                    <a:gd name="connsiteY4052" fmla="*/ 39246 h 281757"/>
                    <a:gd name="connsiteX4053" fmla="*/ 358321 w 383879"/>
                    <a:gd name="connsiteY4053" fmla="*/ 38841 h 281757"/>
                    <a:gd name="connsiteX4054" fmla="*/ 358044 w 383879"/>
                    <a:gd name="connsiteY4054" fmla="*/ 38425 h 281757"/>
                    <a:gd name="connsiteX4055" fmla="*/ 357754 w 383879"/>
                    <a:gd name="connsiteY4055" fmla="*/ 38008 h 281757"/>
                    <a:gd name="connsiteX4056" fmla="*/ 357442 w 383879"/>
                    <a:gd name="connsiteY4056" fmla="*/ 37603 h 281757"/>
                    <a:gd name="connsiteX4057" fmla="*/ 357176 w 383879"/>
                    <a:gd name="connsiteY4057" fmla="*/ 37175 h 281757"/>
                    <a:gd name="connsiteX4058" fmla="*/ 356968 w 383879"/>
                    <a:gd name="connsiteY4058" fmla="*/ 36967 h 281757"/>
                    <a:gd name="connsiteX4059" fmla="*/ 356644 w 383879"/>
                    <a:gd name="connsiteY4059" fmla="*/ 36551 h 281757"/>
                    <a:gd name="connsiteX4060" fmla="*/ 356412 w 383879"/>
                    <a:gd name="connsiteY4060" fmla="*/ 36146 h 281757"/>
                    <a:gd name="connsiteX4061" fmla="*/ 356100 w 383879"/>
                    <a:gd name="connsiteY4061" fmla="*/ 36076 h 281757"/>
                    <a:gd name="connsiteX4062" fmla="*/ 355672 w 383879"/>
                    <a:gd name="connsiteY4062" fmla="*/ 36007 h 281757"/>
                    <a:gd name="connsiteX4063" fmla="*/ 355209 w 383879"/>
                    <a:gd name="connsiteY4063" fmla="*/ 35949 h 281757"/>
                    <a:gd name="connsiteX4064" fmla="*/ 354712 w 383879"/>
                    <a:gd name="connsiteY4064" fmla="*/ 35880 h 281757"/>
                    <a:gd name="connsiteX4065" fmla="*/ 354272 w 383879"/>
                    <a:gd name="connsiteY4065" fmla="*/ 35856 h 281757"/>
                    <a:gd name="connsiteX4066" fmla="*/ 353774 w 383879"/>
                    <a:gd name="connsiteY4066" fmla="*/ 35845 h 281757"/>
                    <a:gd name="connsiteX4067" fmla="*/ 353184 w 383879"/>
                    <a:gd name="connsiteY4067" fmla="*/ 35752 h 281757"/>
                    <a:gd name="connsiteX4068" fmla="*/ 352236 w 383879"/>
                    <a:gd name="connsiteY4068" fmla="*/ 35417 h 281757"/>
                    <a:gd name="connsiteX4069" fmla="*/ 352027 w 383879"/>
                    <a:gd name="connsiteY4069" fmla="*/ 35359 h 281757"/>
                    <a:gd name="connsiteX4070" fmla="*/ 351715 w 383879"/>
                    <a:gd name="connsiteY4070" fmla="*/ 35347 h 281757"/>
                    <a:gd name="connsiteX4071" fmla="*/ 350373 w 383879"/>
                    <a:gd name="connsiteY4071" fmla="*/ 34769 h 281757"/>
                    <a:gd name="connsiteX4072" fmla="*/ 349575 w 383879"/>
                    <a:gd name="connsiteY4072" fmla="*/ 33947 h 281757"/>
                    <a:gd name="connsiteX4073" fmla="*/ 349147 w 383879"/>
                    <a:gd name="connsiteY4073" fmla="*/ 33427 h 281757"/>
                    <a:gd name="connsiteX4074" fmla="*/ 348788 w 383879"/>
                    <a:gd name="connsiteY4074" fmla="*/ 32791 h 281757"/>
                    <a:gd name="connsiteX4075" fmla="*/ 348707 w 383879"/>
                    <a:gd name="connsiteY4075" fmla="*/ 32536 h 281757"/>
                    <a:gd name="connsiteX4076" fmla="*/ 348637 w 383879"/>
                    <a:gd name="connsiteY4076" fmla="*/ 32420 h 281757"/>
                    <a:gd name="connsiteX4077" fmla="*/ 347966 w 383879"/>
                    <a:gd name="connsiteY4077" fmla="*/ 31657 h 281757"/>
                    <a:gd name="connsiteX4078" fmla="*/ 347735 w 383879"/>
                    <a:gd name="connsiteY4078" fmla="*/ 31367 h 281757"/>
                    <a:gd name="connsiteX4079" fmla="*/ 346960 w 383879"/>
                    <a:gd name="connsiteY4079" fmla="*/ 31159 h 281757"/>
                    <a:gd name="connsiteX4080" fmla="*/ 346902 w 383879"/>
                    <a:gd name="connsiteY4080" fmla="*/ 31171 h 281757"/>
                    <a:gd name="connsiteX4081" fmla="*/ 345977 w 383879"/>
                    <a:gd name="connsiteY4081" fmla="*/ 31182 h 281757"/>
                    <a:gd name="connsiteX4082" fmla="*/ 345097 w 383879"/>
                    <a:gd name="connsiteY4082" fmla="*/ 30951 h 281757"/>
                    <a:gd name="connsiteX4083" fmla="*/ 344600 w 383879"/>
                    <a:gd name="connsiteY4083" fmla="*/ 30743 h 281757"/>
                    <a:gd name="connsiteX4084" fmla="*/ 344681 w 383879"/>
                    <a:gd name="connsiteY4084" fmla="*/ 30766 h 281757"/>
                    <a:gd name="connsiteX4085" fmla="*/ 343593 w 383879"/>
                    <a:gd name="connsiteY4085" fmla="*/ 30315 h 281757"/>
                    <a:gd name="connsiteX4086" fmla="*/ 342841 w 383879"/>
                    <a:gd name="connsiteY4086" fmla="*/ 29829 h 281757"/>
                    <a:gd name="connsiteX4087" fmla="*/ 342482 w 383879"/>
                    <a:gd name="connsiteY4087" fmla="*/ 29505 h 281757"/>
                    <a:gd name="connsiteX4088" fmla="*/ 341742 w 383879"/>
                    <a:gd name="connsiteY4088" fmla="*/ 28649 h 281757"/>
                    <a:gd name="connsiteX4089" fmla="*/ 341430 w 383879"/>
                    <a:gd name="connsiteY4089" fmla="*/ 28163 h 281757"/>
                    <a:gd name="connsiteX4090" fmla="*/ 341117 w 383879"/>
                    <a:gd name="connsiteY4090" fmla="*/ 27411 h 281757"/>
                    <a:gd name="connsiteX4091" fmla="*/ 340839 w 383879"/>
                    <a:gd name="connsiteY4091" fmla="*/ 26277 h 281757"/>
                    <a:gd name="connsiteX4092" fmla="*/ 340747 w 383879"/>
                    <a:gd name="connsiteY4092" fmla="*/ 25675 h 281757"/>
                    <a:gd name="connsiteX4093" fmla="*/ 340735 w 383879"/>
                    <a:gd name="connsiteY4093" fmla="*/ 25606 h 281757"/>
                    <a:gd name="connsiteX4094" fmla="*/ 340377 w 383879"/>
                    <a:gd name="connsiteY4094" fmla="*/ 25328 h 281757"/>
                    <a:gd name="connsiteX4095" fmla="*/ 339972 w 383879"/>
                    <a:gd name="connsiteY4095" fmla="*/ 25039 h 281757"/>
                    <a:gd name="connsiteX4096" fmla="*/ 339567 w 383879"/>
                    <a:gd name="connsiteY4096" fmla="*/ 24773 h 281757"/>
                    <a:gd name="connsiteX4097" fmla="*/ 338896 w 383879"/>
                    <a:gd name="connsiteY4097" fmla="*/ 24171 h 281757"/>
                    <a:gd name="connsiteX4098" fmla="*/ 337947 w 383879"/>
                    <a:gd name="connsiteY4098" fmla="*/ 23176 h 281757"/>
                    <a:gd name="connsiteX4099" fmla="*/ 337774 w 383879"/>
                    <a:gd name="connsiteY4099" fmla="*/ 23084 h 281757"/>
                    <a:gd name="connsiteX4100" fmla="*/ 337334 w 383879"/>
                    <a:gd name="connsiteY4100" fmla="*/ 22841 h 281757"/>
                    <a:gd name="connsiteX4101" fmla="*/ 336998 w 383879"/>
                    <a:gd name="connsiteY4101" fmla="*/ 22679 h 281757"/>
                    <a:gd name="connsiteX4102" fmla="*/ 336941 w 383879"/>
                    <a:gd name="connsiteY4102" fmla="*/ 22667 h 281757"/>
                    <a:gd name="connsiteX4103" fmla="*/ 336316 w 383879"/>
                    <a:gd name="connsiteY4103" fmla="*/ 22667 h 281757"/>
                    <a:gd name="connsiteX4104" fmla="*/ 335899 w 383879"/>
                    <a:gd name="connsiteY4104" fmla="*/ 22725 h 281757"/>
                    <a:gd name="connsiteX4105" fmla="*/ 334846 w 383879"/>
                    <a:gd name="connsiteY4105" fmla="*/ 22748 h 281757"/>
                    <a:gd name="connsiteX4106" fmla="*/ 334326 w 383879"/>
                    <a:gd name="connsiteY4106" fmla="*/ 22667 h 281757"/>
                    <a:gd name="connsiteX4107" fmla="*/ 334048 w 383879"/>
                    <a:gd name="connsiteY4107" fmla="*/ 22644 h 281757"/>
                    <a:gd name="connsiteX4108" fmla="*/ 333782 w 383879"/>
                    <a:gd name="connsiteY4108" fmla="*/ 22667 h 281757"/>
                    <a:gd name="connsiteX4109" fmla="*/ 333331 w 383879"/>
                    <a:gd name="connsiteY4109" fmla="*/ 22679 h 281757"/>
                    <a:gd name="connsiteX4110" fmla="*/ 332509 w 383879"/>
                    <a:gd name="connsiteY4110" fmla="*/ 22574 h 281757"/>
                    <a:gd name="connsiteX4111" fmla="*/ 331734 w 383879"/>
                    <a:gd name="connsiteY4111" fmla="*/ 22366 h 281757"/>
                    <a:gd name="connsiteX4112" fmla="*/ 331271 w 383879"/>
                    <a:gd name="connsiteY4112" fmla="*/ 22181 h 281757"/>
                    <a:gd name="connsiteX4113" fmla="*/ 331133 w 383879"/>
                    <a:gd name="connsiteY4113" fmla="*/ 22216 h 281757"/>
                    <a:gd name="connsiteX4114" fmla="*/ 330959 w 383879"/>
                    <a:gd name="connsiteY4114" fmla="*/ 22875 h 281757"/>
                    <a:gd name="connsiteX4115" fmla="*/ 330531 w 383879"/>
                    <a:gd name="connsiteY4115" fmla="*/ 23650 h 281757"/>
                    <a:gd name="connsiteX4116" fmla="*/ 330184 w 383879"/>
                    <a:gd name="connsiteY4116" fmla="*/ 24067 h 281757"/>
                    <a:gd name="connsiteX4117" fmla="*/ 329999 w 383879"/>
                    <a:gd name="connsiteY4117" fmla="*/ 24252 h 281757"/>
                    <a:gd name="connsiteX4118" fmla="*/ 330080 w 383879"/>
                    <a:gd name="connsiteY4118" fmla="*/ 24530 h 281757"/>
                    <a:gd name="connsiteX4119" fmla="*/ 330161 w 383879"/>
                    <a:gd name="connsiteY4119" fmla="*/ 24958 h 281757"/>
                    <a:gd name="connsiteX4120" fmla="*/ 330195 w 383879"/>
                    <a:gd name="connsiteY4120" fmla="*/ 25467 h 281757"/>
                    <a:gd name="connsiteX4121" fmla="*/ 329918 w 383879"/>
                    <a:gd name="connsiteY4121" fmla="*/ 26635 h 281757"/>
                    <a:gd name="connsiteX4122" fmla="*/ 329675 w 383879"/>
                    <a:gd name="connsiteY4122" fmla="*/ 27052 h 281757"/>
                    <a:gd name="connsiteX4123" fmla="*/ 329467 w 383879"/>
                    <a:gd name="connsiteY4123" fmla="*/ 27457 h 281757"/>
                    <a:gd name="connsiteX4124" fmla="*/ 329258 w 383879"/>
                    <a:gd name="connsiteY4124" fmla="*/ 27908 h 281757"/>
                    <a:gd name="connsiteX4125" fmla="*/ 329247 w 383879"/>
                    <a:gd name="connsiteY4125" fmla="*/ 27908 h 281757"/>
                    <a:gd name="connsiteX4126" fmla="*/ 329258 w 383879"/>
                    <a:gd name="connsiteY4126" fmla="*/ 27920 h 281757"/>
                    <a:gd name="connsiteX4127" fmla="*/ 329605 w 383879"/>
                    <a:gd name="connsiteY4127" fmla="*/ 28325 h 281757"/>
                    <a:gd name="connsiteX4128" fmla="*/ 329953 w 383879"/>
                    <a:gd name="connsiteY4128" fmla="*/ 28730 h 281757"/>
                    <a:gd name="connsiteX4129" fmla="*/ 330415 w 383879"/>
                    <a:gd name="connsiteY4129" fmla="*/ 29690 h 281757"/>
                    <a:gd name="connsiteX4130" fmla="*/ 330508 w 383879"/>
                    <a:gd name="connsiteY4130" fmla="*/ 30222 h 281757"/>
                    <a:gd name="connsiteX4131" fmla="*/ 330670 w 383879"/>
                    <a:gd name="connsiteY4131" fmla="*/ 31310 h 281757"/>
                    <a:gd name="connsiteX4132" fmla="*/ 330751 w 383879"/>
                    <a:gd name="connsiteY4132" fmla="*/ 31715 h 281757"/>
                    <a:gd name="connsiteX4133" fmla="*/ 330855 w 383879"/>
                    <a:gd name="connsiteY4133" fmla="*/ 32119 h 281757"/>
                    <a:gd name="connsiteX4134" fmla="*/ 331190 w 383879"/>
                    <a:gd name="connsiteY4134" fmla="*/ 33138 h 281757"/>
                    <a:gd name="connsiteX4135" fmla="*/ 331341 w 383879"/>
                    <a:gd name="connsiteY4135" fmla="*/ 33820 h 281757"/>
                    <a:gd name="connsiteX4136" fmla="*/ 331352 w 383879"/>
                    <a:gd name="connsiteY4136" fmla="*/ 34584 h 281757"/>
                    <a:gd name="connsiteX4137" fmla="*/ 331260 w 383879"/>
                    <a:gd name="connsiteY4137" fmla="*/ 35104 h 281757"/>
                    <a:gd name="connsiteX4138" fmla="*/ 331005 w 383879"/>
                    <a:gd name="connsiteY4138" fmla="*/ 36227 h 281757"/>
                    <a:gd name="connsiteX4139" fmla="*/ 330913 w 383879"/>
                    <a:gd name="connsiteY4139" fmla="*/ 36713 h 281757"/>
                    <a:gd name="connsiteX4140" fmla="*/ 330820 w 383879"/>
                    <a:gd name="connsiteY4140" fmla="*/ 37222 h 281757"/>
                    <a:gd name="connsiteX4141" fmla="*/ 330566 w 383879"/>
                    <a:gd name="connsiteY4141" fmla="*/ 38367 h 281757"/>
                    <a:gd name="connsiteX4142" fmla="*/ 330057 w 383879"/>
                    <a:gd name="connsiteY4142" fmla="*/ 39304 h 281757"/>
                    <a:gd name="connsiteX4143" fmla="*/ 329212 w 383879"/>
                    <a:gd name="connsiteY4143" fmla="*/ 40137 h 281757"/>
                    <a:gd name="connsiteX4144" fmla="*/ 328784 w 383879"/>
                    <a:gd name="connsiteY4144" fmla="*/ 40427 h 281757"/>
                    <a:gd name="connsiteX4145" fmla="*/ 328321 w 383879"/>
                    <a:gd name="connsiteY4145" fmla="*/ 40681 h 281757"/>
                    <a:gd name="connsiteX4146" fmla="*/ 327951 w 383879"/>
                    <a:gd name="connsiteY4146" fmla="*/ 40831 h 281757"/>
                    <a:gd name="connsiteX4147" fmla="*/ 327442 w 383879"/>
                    <a:gd name="connsiteY4147" fmla="*/ 40982 h 281757"/>
                    <a:gd name="connsiteX4148" fmla="*/ 326852 w 383879"/>
                    <a:gd name="connsiteY4148" fmla="*/ 41063 h 281757"/>
                    <a:gd name="connsiteX4149" fmla="*/ 326354 w 383879"/>
                    <a:gd name="connsiteY4149" fmla="*/ 41063 h 281757"/>
                    <a:gd name="connsiteX4150" fmla="*/ 324665 w 383879"/>
                    <a:gd name="connsiteY4150" fmla="*/ 40068 h 281757"/>
                    <a:gd name="connsiteX4151" fmla="*/ 323404 w 383879"/>
                    <a:gd name="connsiteY4151" fmla="*/ 39651 h 281757"/>
                    <a:gd name="connsiteX4152" fmla="*/ 322976 w 383879"/>
                    <a:gd name="connsiteY4152" fmla="*/ 39327 h 281757"/>
                    <a:gd name="connsiteX4153" fmla="*/ 322525 w 383879"/>
                    <a:gd name="connsiteY4153" fmla="*/ 38830 h 281757"/>
                    <a:gd name="connsiteX4154" fmla="*/ 321275 w 383879"/>
                    <a:gd name="connsiteY4154" fmla="*/ 38471 h 281757"/>
                    <a:gd name="connsiteX4155" fmla="*/ 320859 w 383879"/>
                    <a:gd name="connsiteY4155" fmla="*/ 38159 h 281757"/>
                    <a:gd name="connsiteX4156" fmla="*/ 320442 w 383879"/>
                    <a:gd name="connsiteY4156" fmla="*/ 37766 h 281757"/>
                    <a:gd name="connsiteX4157" fmla="*/ 320292 w 383879"/>
                    <a:gd name="connsiteY4157" fmla="*/ 37592 h 281757"/>
                    <a:gd name="connsiteX4158" fmla="*/ 319922 w 383879"/>
                    <a:gd name="connsiteY4158" fmla="*/ 37580 h 281757"/>
                    <a:gd name="connsiteX4159" fmla="*/ 319135 w 383879"/>
                    <a:gd name="connsiteY4159" fmla="*/ 37395 h 281757"/>
                    <a:gd name="connsiteX4160" fmla="*/ 318198 w 383879"/>
                    <a:gd name="connsiteY4160" fmla="*/ 36898 h 281757"/>
                    <a:gd name="connsiteX4161" fmla="*/ 318163 w 383879"/>
                    <a:gd name="connsiteY4161" fmla="*/ 36886 h 281757"/>
                    <a:gd name="connsiteX4162" fmla="*/ 317318 w 383879"/>
                    <a:gd name="connsiteY4162" fmla="*/ 37025 h 281757"/>
                    <a:gd name="connsiteX4163" fmla="*/ 317168 w 383879"/>
                    <a:gd name="connsiteY4163" fmla="*/ 37025 h 281757"/>
                    <a:gd name="connsiteX4164" fmla="*/ 317156 w 383879"/>
                    <a:gd name="connsiteY4164" fmla="*/ 37175 h 281757"/>
                    <a:gd name="connsiteX4165" fmla="*/ 316994 w 383879"/>
                    <a:gd name="connsiteY4165" fmla="*/ 37847 h 281757"/>
                    <a:gd name="connsiteX4166" fmla="*/ 317203 w 383879"/>
                    <a:gd name="connsiteY4166" fmla="*/ 38286 h 281757"/>
                    <a:gd name="connsiteX4167" fmla="*/ 317376 w 383879"/>
                    <a:gd name="connsiteY4167" fmla="*/ 38795 h 281757"/>
                    <a:gd name="connsiteX4168" fmla="*/ 317029 w 383879"/>
                    <a:gd name="connsiteY4168" fmla="*/ 40716 h 281757"/>
                    <a:gd name="connsiteX4169" fmla="*/ 315178 w 383879"/>
                    <a:gd name="connsiteY4169" fmla="*/ 41422 h 281757"/>
                    <a:gd name="connsiteX4170" fmla="*/ 314727 w 383879"/>
                    <a:gd name="connsiteY4170" fmla="*/ 41352 h 281757"/>
                    <a:gd name="connsiteX4171" fmla="*/ 314195 w 383879"/>
                    <a:gd name="connsiteY4171" fmla="*/ 41190 h 281757"/>
                    <a:gd name="connsiteX4172" fmla="*/ 313709 w 383879"/>
                    <a:gd name="connsiteY4172" fmla="*/ 40959 h 281757"/>
                    <a:gd name="connsiteX4173" fmla="*/ 313015 w 383879"/>
                    <a:gd name="connsiteY4173" fmla="*/ 40542 h 281757"/>
                    <a:gd name="connsiteX4174" fmla="*/ 312980 w 383879"/>
                    <a:gd name="connsiteY4174" fmla="*/ 40519 h 281757"/>
                    <a:gd name="connsiteX4175" fmla="*/ 312054 w 383879"/>
                    <a:gd name="connsiteY4175" fmla="*/ 42579 h 281757"/>
                    <a:gd name="connsiteX4176" fmla="*/ 311973 w 383879"/>
                    <a:gd name="connsiteY4176" fmla="*/ 42613 h 281757"/>
                    <a:gd name="connsiteX4177" fmla="*/ 312135 w 383879"/>
                    <a:gd name="connsiteY4177" fmla="*/ 43736 h 281757"/>
                    <a:gd name="connsiteX4178" fmla="*/ 312147 w 383879"/>
                    <a:gd name="connsiteY4178" fmla="*/ 43828 h 281757"/>
                    <a:gd name="connsiteX4179" fmla="*/ 312216 w 383879"/>
                    <a:gd name="connsiteY4179" fmla="*/ 44221 h 281757"/>
                    <a:gd name="connsiteX4180" fmla="*/ 312101 w 383879"/>
                    <a:gd name="connsiteY4180" fmla="*/ 45332 h 281757"/>
                    <a:gd name="connsiteX4181" fmla="*/ 311892 w 383879"/>
                    <a:gd name="connsiteY4181" fmla="*/ 45830 h 281757"/>
                    <a:gd name="connsiteX4182" fmla="*/ 311453 w 383879"/>
                    <a:gd name="connsiteY4182" fmla="*/ 46489 h 281757"/>
                    <a:gd name="connsiteX4183" fmla="*/ 311082 w 383879"/>
                    <a:gd name="connsiteY4183" fmla="*/ 46859 h 281757"/>
                    <a:gd name="connsiteX4184" fmla="*/ 310550 w 383879"/>
                    <a:gd name="connsiteY4184" fmla="*/ 47230 h 281757"/>
                    <a:gd name="connsiteX4185" fmla="*/ 310087 w 383879"/>
                    <a:gd name="connsiteY4185" fmla="*/ 47461 h 281757"/>
                    <a:gd name="connsiteX4186" fmla="*/ 309983 w 383879"/>
                    <a:gd name="connsiteY4186" fmla="*/ 47519 h 281757"/>
                    <a:gd name="connsiteX4187" fmla="*/ 310006 w 383879"/>
                    <a:gd name="connsiteY4187" fmla="*/ 47912 h 281757"/>
                    <a:gd name="connsiteX4188" fmla="*/ 309983 w 383879"/>
                    <a:gd name="connsiteY4188" fmla="*/ 48444 h 281757"/>
                    <a:gd name="connsiteX4189" fmla="*/ 308421 w 383879"/>
                    <a:gd name="connsiteY4189" fmla="*/ 50342 h 281757"/>
                    <a:gd name="connsiteX4190" fmla="*/ 307056 w 383879"/>
                    <a:gd name="connsiteY4190" fmla="*/ 51129 h 281757"/>
                    <a:gd name="connsiteX4191" fmla="*/ 306605 w 383879"/>
                    <a:gd name="connsiteY4191" fmla="*/ 51186 h 281757"/>
                    <a:gd name="connsiteX4192" fmla="*/ 306235 w 383879"/>
                    <a:gd name="connsiteY4192" fmla="*/ 51256 h 281757"/>
                    <a:gd name="connsiteX4193" fmla="*/ 306050 w 383879"/>
                    <a:gd name="connsiteY4193" fmla="*/ 51314 h 281757"/>
                    <a:gd name="connsiteX4194" fmla="*/ 304904 w 383879"/>
                    <a:gd name="connsiteY4194" fmla="*/ 52008 h 281757"/>
                    <a:gd name="connsiteX4195" fmla="*/ 304476 w 383879"/>
                    <a:gd name="connsiteY4195" fmla="*/ 52193 h 281757"/>
                    <a:gd name="connsiteX4196" fmla="*/ 303967 w 383879"/>
                    <a:gd name="connsiteY4196" fmla="*/ 52343 h 281757"/>
                    <a:gd name="connsiteX4197" fmla="*/ 303527 w 383879"/>
                    <a:gd name="connsiteY4197" fmla="*/ 52436 h 281757"/>
                    <a:gd name="connsiteX4198" fmla="*/ 302995 w 383879"/>
                    <a:gd name="connsiteY4198" fmla="*/ 52471 h 281757"/>
                    <a:gd name="connsiteX4199" fmla="*/ 301908 w 383879"/>
                    <a:gd name="connsiteY4199" fmla="*/ 52239 h 281757"/>
                    <a:gd name="connsiteX4200" fmla="*/ 301537 w 383879"/>
                    <a:gd name="connsiteY4200" fmla="*/ 52043 h 281757"/>
                    <a:gd name="connsiteX4201" fmla="*/ 300519 w 383879"/>
                    <a:gd name="connsiteY4201" fmla="*/ 50724 h 281757"/>
                    <a:gd name="connsiteX4202" fmla="*/ 300403 w 383879"/>
                    <a:gd name="connsiteY4202" fmla="*/ 50203 h 281757"/>
                    <a:gd name="connsiteX4203" fmla="*/ 300392 w 383879"/>
                    <a:gd name="connsiteY4203" fmla="*/ 50145 h 281757"/>
                    <a:gd name="connsiteX4204" fmla="*/ 300195 w 383879"/>
                    <a:gd name="connsiteY4204" fmla="*/ 49960 h 281757"/>
                    <a:gd name="connsiteX4205" fmla="*/ 299790 w 383879"/>
                    <a:gd name="connsiteY4205" fmla="*/ 49463 h 281757"/>
                    <a:gd name="connsiteX4206" fmla="*/ 299524 w 383879"/>
                    <a:gd name="connsiteY4206" fmla="*/ 49011 h 281757"/>
                    <a:gd name="connsiteX4207" fmla="*/ 299212 w 383879"/>
                    <a:gd name="connsiteY4207" fmla="*/ 48375 h 281757"/>
                    <a:gd name="connsiteX4208" fmla="*/ 298842 w 383879"/>
                    <a:gd name="connsiteY4208" fmla="*/ 47380 h 281757"/>
                    <a:gd name="connsiteX4209" fmla="*/ 298691 w 383879"/>
                    <a:gd name="connsiteY4209" fmla="*/ 47125 h 281757"/>
                    <a:gd name="connsiteX4210" fmla="*/ 298425 w 383879"/>
                    <a:gd name="connsiteY4210" fmla="*/ 46732 h 281757"/>
                    <a:gd name="connsiteX4211" fmla="*/ 298055 w 383879"/>
                    <a:gd name="connsiteY4211" fmla="*/ 46026 h 281757"/>
                    <a:gd name="connsiteX4212" fmla="*/ 297916 w 383879"/>
                    <a:gd name="connsiteY4212" fmla="*/ 45656 h 281757"/>
                    <a:gd name="connsiteX4213" fmla="*/ 297777 w 383879"/>
                    <a:gd name="connsiteY4213" fmla="*/ 45205 h 281757"/>
                    <a:gd name="connsiteX4214" fmla="*/ 297627 w 383879"/>
                    <a:gd name="connsiteY4214" fmla="*/ 44742 h 281757"/>
                    <a:gd name="connsiteX4215" fmla="*/ 297465 w 383879"/>
                    <a:gd name="connsiteY4215" fmla="*/ 44002 h 281757"/>
                    <a:gd name="connsiteX4216" fmla="*/ 297407 w 383879"/>
                    <a:gd name="connsiteY4216" fmla="*/ 43319 h 281757"/>
                    <a:gd name="connsiteX4217" fmla="*/ 297233 w 383879"/>
                    <a:gd name="connsiteY4217" fmla="*/ 42370 h 281757"/>
                    <a:gd name="connsiteX4218" fmla="*/ 297199 w 383879"/>
                    <a:gd name="connsiteY4218" fmla="*/ 42000 h 281757"/>
                    <a:gd name="connsiteX4219" fmla="*/ 296944 w 383879"/>
                    <a:gd name="connsiteY4219" fmla="*/ 41676 h 281757"/>
                    <a:gd name="connsiteX4220" fmla="*/ 296354 w 383879"/>
                    <a:gd name="connsiteY4220" fmla="*/ 40670 h 281757"/>
                    <a:gd name="connsiteX4221" fmla="*/ 296192 w 383879"/>
                    <a:gd name="connsiteY4221" fmla="*/ 39096 h 281757"/>
                    <a:gd name="connsiteX4222" fmla="*/ 297245 w 383879"/>
                    <a:gd name="connsiteY4222" fmla="*/ 37893 h 281757"/>
                    <a:gd name="connsiteX4223" fmla="*/ 297673 w 383879"/>
                    <a:gd name="connsiteY4223" fmla="*/ 37696 h 281757"/>
                    <a:gd name="connsiteX4224" fmla="*/ 297696 w 383879"/>
                    <a:gd name="connsiteY4224" fmla="*/ 37685 h 281757"/>
                    <a:gd name="connsiteX4225" fmla="*/ 297708 w 383879"/>
                    <a:gd name="connsiteY4225" fmla="*/ 37673 h 281757"/>
                    <a:gd name="connsiteX4226" fmla="*/ 298286 w 383879"/>
                    <a:gd name="connsiteY4226" fmla="*/ 36852 h 281757"/>
                    <a:gd name="connsiteX4227" fmla="*/ 298471 w 383879"/>
                    <a:gd name="connsiteY4227" fmla="*/ 36539 h 281757"/>
                    <a:gd name="connsiteX4228" fmla="*/ 298541 w 383879"/>
                    <a:gd name="connsiteY4228" fmla="*/ 36400 h 281757"/>
                    <a:gd name="connsiteX4229" fmla="*/ 298564 w 383879"/>
                    <a:gd name="connsiteY4229" fmla="*/ 36285 h 281757"/>
                    <a:gd name="connsiteX4230" fmla="*/ 298575 w 383879"/>
                    <a:gd name="connsiteY4230" fmla="*/ 35880 h 281757"/>
                    <a:gd name="connsiteX4231" fmla="*/ 298599 w 383879"/>
                    <a:gd name="connsiteY4231" fmla="*/ 35371 h 281757"/>
                    <a:gd name="connsiteX4232" fmla="*/ 298610 w 383879"/>
                    <a:gd name="connsiteY4232" fmla="*/ 34838 h 281757"/>
                    <a:gd name="connsiteX4233" fmla="*/ 298714 w 383879"/>
                    <a:gd name="connsiteY4233" fmla="*/ 34260 h 281757"/>
                    <a:gd name="connsiteX4234" fmla="*/ 298876 w 383879"/>
                    <a:gd name="connsiteY4234" fmla="*/ 33774 h 281757"/>
                    <a:gd name="connsiteX4235" fmla="*/ 299073 w 383879"/>
                    <a:gd name="connsiteY4235" fmla="*/ 33334 h 281757"/>
                    <a:gd name="connsiteX4236" fmla="*/ 298587 w 383879"/>
                    <a:gd name="connsiteY4236" fmla="*/ 33022 h 281757"/>
                    <a:gd name="connsiteX4237" fmla="*/ 298182 w 383879"/>
                    <a:gd name="connsiteY4237" fmla="*/ 32675 h 281757"/>
                    <a:gd name="connsiteX4238" fmla="*/ 297500 w 383879"/>
                    <a:gd name="connsiteY4238" fmla="*/ 31414 h 281757"/>
                    <a:gd name="connsiteX4239" fmla="*/ 297442 w 383879"/>
                    <a:gd name="connsiteY4239" fmla="*/ 30997 h 281757"/>
                    <a:gd name="connsiteX4240" fmla="*/ 297372 w 383879"/>
                    <a:gd name="connsiteY4240" fmla="*/ 30754 h 281757"/>
                    <a:gd name="connsiteX4241" fmla="*/ 297060 w 383879"/>
                    <a:gd name="connsiteY4241" fmla="*/ 30014 h 281757"/>
                    <a:gd name="connsiteX4242" fmla="*/ 296875 w 383879"/>
                    <a:gd name="connsiteY4242" fmla="*/ 29702 h 281757"/>
                    <a:gd name="connsiteX4243" fmla="*/ 296666 w 383879"/>
                    <a:gd name="connsiteY4243" fmla="*/ 29366 h 281757"/>
                    <a:gd name="connsiteX4244" fmla="*/ 296470 w 383879"/>
                    <a:gd name="connsiteY4244" fmla="*/ 29100 h 281757"/>
                    <a:gd name="connsiteX4245" fmla="*/ 296065 w 383879"/>
                    <a:gd name="connsiteY4245" fmla="*/ 28695 h 281757"/>
                    <a:gd name="connsiteX4246" fmla="*/ 295972 w 383879"/>
                    <a:gd name="connsiteY4246" fmla="*/ 28660 h 281757"/>
                    <a:gd name="connsiteX4247" fmla="*/ 295556 w 383879"/>
                    <a:gd name="connsiteY4247" fmla="*/ 28510 h 281757"/>
                    <a:gd name="connsiteX4248" fmla="*/ 295128 w 383879"/>
                    <a:gd name="connsiteY4248" fmla="*/ 28348 h 281757"/>
                    <a:gd name="connsiteX4249" fmla="*/ 294700 w 383879"/>
                    <a:gd name="connsiteY4249" fmla="*/ 28244 h 281757"/>
                    <a:gd name="connsiteX4250" fmla="*/ 294283 w 383879"/>
                    <a:gd name="connsiteY4250" fmla="*/ 28140 h 281757"/>
                    <a:gd name="connsiteX4251" fmla="*/ 293913 w 383879"/>
                    <a:gd name="connsiteY4251" fmla="*/ 28070 h 281757"/>
                    <a:gd name="connsiteX4252" fmla="*/ 293485 w 383879"/>
                    <a:gd name="connsiteY4252" fmla="*/ 28036 h 281757"/>
                    <a:gd name="connsiteX4253" fmla="*/ 293022 w 383879"/>
                    <a:gd name="connsiteY4253" fmla="*/ 28024 h 281757"/>
                    <a:gd name="connsiteX4254" fmla="*/ 292733 w 383879"/>
                    <a:gd name="connsiteY4254" fmla="*/ 28012 h 281757"/>
                    <a:gd name="connsiteX4255" fmla="*/ 291368 w 383879"/>
                    <a:gd name="connsiteY4255" fmla="*/ 28278 h 281757"/>
                    <a:gd name="connsiteX4256" fmla="*/ 290859 w 383879"/>
                    <a:gd name="connsiteY4256" fmla="*/ 28371 h 281757"/>
                    <a:gd name="connsiteX4257" fmla="*/ 290361 w 383879"/>
                    <a:gd name="connsiteY4257" fmla="*/ 28475 h 281757"/>
                    <a:gd name="connsiteX4258" fmla="*/ 289875 w 383879"/>
                    <a:gd name="connsiteY4258" fmla="*/ 28591 h 281757"/>
                    <a:gd name="connsiteX4259" fmla="*/ 289459 w 383879"/>
                    <a:gd name="connsiteY4259" fmla="*/ 28649 h 281757"/>
                    <a:gd name="connsiteX4260" fmla="*/ 288950 w 383879"/>
                    <a:gd name="connsiteY4260" fmla="*/ 28660 h 281757"/>
                    <a:gd name="connsiteX4261" fmla="*/ 288163 w 383879"/>
                    <a:gd name="connsiteY4261" fmla="*/ 28521 h 281757"/>
                    <a:gd name="connsiteX4262" fmla="*/ 287133 w 383879"/>
                    <a:gd name="connsiteY4262" fmla="*/ 28105 h 281757"/>
                    <a:gd name="connsiteX4263" fmla="*/ 286381 w 383879"/>
                    <a:gd name="connsiteY4263" fmla="*/ 27573 h 281757"/>
                    <a:gd name="connsiteX4264" fmla="*/ 286034 w 383879"/>
                    <a:gd name="connsiteY4264" fmla="*/ 27168 h 281757"/>
                    <a:gd name="connsiteX4265" fmla="*/ 285629 w 383879"/>
                    <a:gd name="connsiteY4265" fmla="*/ 26624 h 281757"/>
                    <a:gd name="connsiteX4266" fmla="*/ 285513 w 383879"/>
                    <a:gd name="connsiteY4266" fmla="*/ 26624 h 281757"/>
                    <a:gd name="connsiteX4267" fmla="*/ 285027 w 383879"/>
                    <a:gd name="connsiteY4267" fmla="*/ 26601 h 281757"/>
                    <a:gd name="connsiteX4268" fmla="*/ 284507 w 383879"/>
                    <a:gd name="connsiteY4268" fmla="*/ 26497 h 281757"/>
                    <a:gd name="connsiteX4269" fmla="*/ 284299 w 383879"/>
                    <a:gd name="connsiteY4269" fmla="*/ 26439 h 281757"/>
                    <a:gd name="connsiteX4270" fmla="*/ 283801 w 383879"/>
                    <a:gd name="connsiteY4270" fmla="*/ 26531 h 281757"/>
                    <a:gd name="connsiteX4271" fmla="*/ 283338 w 383879"/>
                    <a:gd name="connsiteY4271" fmla="*/ 26555 h 281757"/>
                    <a:gd name="connsiteX4272" fmla="*/ 282806 w 383879"/>
                    <a:gd name="connsiteY4272" fmla="*/ 26531 h 281757"/>
                    <a:gd name="connsiteX4273" fmla="*/ 282123 w 383879"/>
                    <a:gd name="connsiteY4273" fmla="*/ 26381 h 281757"/>
                    <a:gd name="connsiteX4274" fmla="*/ 281927 w 383879"/>
                    <a:gd name="connsiteY4274" fmla="*/ 26289 h 281757"/>
                    <a:gd name="connsiteX4275" fmla="*/ 281857 w 383879"/>
                    <a:gd name="connsiteY4275" fmla="*/ 26277 h 281757"/>
                    <a:gd name="connsiteX4276" fmla="*/ 281568 w 383879"/>
                    <a:gd name="connsiteY4276" fmla="*/ 26300 h 281757"/>
                    <a:gd name="connsiteX4277" fmla="*/ 281487 w 383879"/>
                    <a:gd name="connsiteY4277" fmla="*/ 26312 h 281757"/>
                    <a:gd name="connsiteX4278" fmla="*/ 281325 w 383879"/>
                    <a:gd name="connsiteY4278" fmla="*/ 26393 h 281757"/>
                    <a:gd name="connsiteX4279" fmla="*/ 280631 w 383879"/>
                    <a:gd name="connsiteY4279" fmla="*/ 26624 h 281757"/>
                    <a:gd name="connsiteX4280" fmla="*/ 280133 w 383879"/>
                    <a:gd name="connsiteY4280" fmla="*/ 26693 h 281757"/>
                    <a:gd name="connsiteX4281" fmla="*/ 279416 w 383879"/>
                    <a:gd name="connsiteY4281" fmla="*/ 26659 h 281757"/>
                    <a:gd name="connsiteX4282" fmla="*/ 279150 w 383879"/>
                    <a:gd name="connsiteY4282" fmla="*/ 26601 h 281757"/>
                    <a:gd name="connsiteX4283" fmla="*/ 278884 w 383879"/>
                    <a:gd name="connsiteY4283" fmla="*/ 26832 h 281757"/>
                    <a:gd name="connsiteX4284" fmla="*/ 278861 w 383879"/>
                    <a:gd name="connsiteY4284" fmla="*/ 26867 h 281757"/>
                    <a:gd name="connsiteX4285" fmla="*/ 278884 w 383879"/>
                    <a:gd name="connsiteY4285" fmla="*/ 26948 h 281757"/>
                    <a:gd name="connsiteX4286" fmla="*/ 279000 w 383879"/>
                    <a:gd name="connsiteY4286" fmla="*/ 27631 h 281757"/>
                    <a:gd name="connsiteX4287" fmla="*/ 278965 w 383879"/>
                    <a:gd name="connsiteY4287" fmla="*/ 28521 h 281757"/>
                    <a:gd name="connsiteX4288" fmla="*/ 278722 w 383879"/>
                    <a:gd name="connsiteY4288" fmla="*/ 29621 h 281757"/>
                    <a:gd name="connsiteX4289" fmla="*/ 277727 w 383879"/>
                    <a:gd name="connsiteY4289" fmla="*/ 30940 h 281757"/>
                    <a:gd name="connsiteX4290" fmla="*/ 277495 w 383879"/>
                    <a:gd name="connsiteY4290" fmla="*/ 31055 h 281757"/>
                    <a:gd name="connsiteX4291" fmla="*/ 277414 w 383879"/>
                    <a:gd name="connsiteY4291" fmla="*/ 31321 h 281757"/>
                    <a:gd name="connsiteX4292" fmla="*/ 277206 w 383879"/>
                    <a:gd name="connsiteY4292" fmla="*/ 31773 h 281757"/>
                    <a:gd name="connsiteX4293" fmla="*/ 277067 w 383879"/>
                    <a:gd name="connsiteY4293" fmla="*/ 31981 h 281757"/>
                    <a:gd name="connsiteX4294" fmla="*/ 276998 w 383879"/>
                    <a:gd name="connsiteY4294" fmla="*/ 32212 h 281757"/>
                    <a:gd name="connsiteX4295" fmla="*/ 276686 w 383879"/>
                    <a:gd name="connsiteY4295" fmla="*/ 32825 h 281757"/>
                    <a:gd name="connsiteX4296" fmla="*/ 276396 w 383879"/>
                    <a:gd name="connsiteY4296" fmla="*/ 33253 h 281757"/>
                    <a:gd name="connsiteX4297" fmla="*/ 275737 w 383879"/>
                    <a:gd name="connsiteY4297" fmla="*/ 33913 h 281757"/>
                    <a:gd name="connsiteX4298" fmla="*/ 275829 w 383879"/>
                    <a:gd name="connsiteY4298" fmla="*/ 33820 h 281757"/>
                    <a:gd name="connsiteX4299" fmla="*/ 275471 w 383879"/>
                    <a:gd name="connsiteY4299" fmla="*/ 34214 h 281757"/>
                    <a:gd name="connsiteX4300" fmla="*/ 275274 w 383879"/>
                    <a:gd name="connsiteY4300" fmla="*/ 34422 h 281757"/>
                    <a:gd name="connsiteX4301" fmla="*/ 274869 w 383879"/>
                    <a:gd name="connsiteY4301" fmla="*/ 35128 h 281757"/>
                    <a:gd name="connsiteX4302" fmla="*/ 274499 w 383879"/>
                    <a:gd name="connsiteY4302" fmla="*/ 35590 h 281757"/>
                    <a:gd name="connsiteX4303" fmla="*/ 274140 w 383879"/>
                    <a:gd name="connsiteY4303" fmla="*/ 35949 h 281757"/>
                    <a:gd name="connsiteX4304" fmla="*/ 273539 w 383879"/>
                    <a:gd name="connsiteY4304" fmla="*/ 36354 h 281757"/>
                    <a:gd name="connsiteX4305" fmla="*/ 273041 w 383879"/>
                    <a:gd name="connsiteY4305" fmla="*/ 36551 h 281757"/>
                    <a:gd name="connsiteX4306" fmla="*/ 272451 w 383879"/>
                    <a:gd name="connsiteY4306" fmla="*/ 36701 h 281757"/>
                    <a:gd name="connsiteX4307" fmla="*/ 272000 w 383879"/>
                    <a:gd name="connsiteY4307" fmla="*/ 36759 h 281757"/>
                    <a:gd name="connsiteX4308" fmla="*/ 271861 w 383879"/>
                    <a:gd name="connsiteY4308" fmla="*/ 36771 h 281757"/>
                    <a:gd name="connsiteX4309" fmla="*/ 271826 w 383879"/>
                    <a:gd name="connsiteY4309" fmla="*/ 36828 h 281757"/>
                    <a:gd name="connsiteX4310" fmla="*/ 270635 w 383879"/>
                    <a:gd name="connsiteY4310" fmla="*/ 37442 h 281757"/>
                    <a:gd name="connsiteX4311" fmla="*/ 270137 w 383879"/>
                    <a:gd name="connsiteY4311" fmla="*/ 37511 h 281757"/>
                    <a:gd name="connsiteX4312" fmla="*/ 269952 w 383879"/>
                    <a:gd name="connsiteY4312" fmla="*/ 37534 h 281757"/>
                    <a:gd name="connsiteX4313" fmla="*/ 269489 w 383879"/>
                    <a:gd name="connsiteY4313" fmla="*/ 38136 h 281757"/>
                    <a:gd name="connsiteX4314" fmla="*/ 268668 w 383879"/>
                    <a:gd name="connsiteY4314" fmla="*/ 39027 h 281757"/>
                    <a:gd name="connsiteX4315" fmla="*/ 267974 w 383879"/>
                    <a:gd name="connsiteY4315" fmla="*/ 39594 h 281757"/>
                    <a:gd name="connsiteX4316" fmla="*/ 267268 w 383879"/>
                    <a:gd name="connsiteY4316" fmla="*/ 40056 h 281757"/>
                    <a:gd name="connsiteX4317" fmla="*/ 266203 w 383879"/>
                    <a:gd name="connsiteY4317" fmla="*/ 40589 h 281757"/>
                    <a:gd name="connsiteX4318" fmla="*/ 265752 w 383879"/>
                    <a:gd name="connsiteY4318" fmla="*/ 40727 h 281757"/>
                    <a:gd name="connsiteX4319" fmla="*/ 265232 w 383879"/>
                    <a:gd name="connsiteY4319" fmla="*/ 40832 h 281757"/>
                    <a:gd name="connsiteX4320" fmla="*/ 264132 w 383879"/>
                    <a:gd name="connsiteY4320" fmla="*/ 40970 h 281757"/>
                    <a:gd name="connsiteX4321" fmla="*/ 263612 w 383879"/>
                    <a:gd name="connsiteY4321" fmla="*/ 41086 h 281757"/>
                    <a:gd name="connsiteX4322" fmla="*/ 263126 w 383879"/>
                    <a:gd name="connsiteY4322" fmla="*/ 41167 h 281757"/>
                    <a:gd name="connsiteX4323" fmla="*/ 262628 w 383879"/>
                    <a:gd name="connsiteY4323" fmla="*/ 41260 h 281757"/>
                    <a:gd name="connsiteX4324" fmla="*/ 261483 w 383879"/>
                    <a:gd name="connsiteY4324" fmla="*/ 41468 h 281757"/>
                    <a:gd name="connsiteX4325" fmla="*/ 261055 w 383879"/>
                    <a:gd name="connsiteY4325" fmla="*/ 41491 h 281757"/>
                    <a:gd name="connsiteX4326" fmla="*/ 260523 w 383879"/>
                    <a:gd name="connsiteY4326" fmla="*/ 41468 h 281757"/>
                    <a:gd name="connsiteX4327" fmla="*/ 259921 w 383879"/>
                    <a:gd name="connsiteY4327" fmla="*/ 41398 h 281757"/>
                    <a:gd name="connsiteX4328" fmla="*/ 259898 w 383879"/>
                    <a:gd name="connsiteY4328" fmla="*/ 41410 h 281757"/>
                    <a:gd name="connsiteX4329" fmla="*/ 259644 w 383879"/>
                    <a:gd name="connsiteY4329" fmla="*/ 41665 h 281757"/>
                    <a:gd name="connsiteX4330" fmla="*/ 258938 w 383879"/>
                    <a:gd name="connsiteY4330" fmla="*/ 42162 h 281757"/>
                    <a:gd name="connsiteX4331" fmla="*/ 258429 w 383879"/>
                    <a:gd name="connsiteY4331" fmla="*/ 42417 h 281757"/>
                    <a:gd name="connsiteX4332" fmla="*/ 257561 w 383879"/>
                    <a:gd name="connsiteY4332" fmla="*/ 42660 h 281757"/>
                    <a:gd name="connsiteX4333" fmla="*/ 256566 w 383879"/>
                    <a:gd name="connsiteY4333" fmla="*/ 43493 h 281757"/>
                    <a:gd name="connsiteX4334" fmla="*/ 256126 w 383879"/>
                    <a:gd name="connsiteY4334" fmla="*/ 43666 h 281757"/>
                    <a:gd name="connsiteX4335" fmla="*/ 255733 w 383879"/>
                    <a:gd name="connsiteY4335" fmla="*/ 43851 h 281757"/>
                    <a:gd name="connsiteX4336" fmla="*/ 255386 w 383879"/>
                    <a:gd name="connsiteY4336" fmla="*/ 44025 h 281757"/>
                    <a:gd name="connsiteX4337" fmla="*/ 255039 w 383879"/>
                    <a:gd name="connsiteY4337" fmla="*/ 44256 h 281757"/>
                    <a:gd name="connsiteX4338" fmla="*/ 254275 w 383879"/>
                    <a:gd name="connsiteY4338" fmla="*/ 44626 h 281757"/>
                    <a:gd name="connsiteX4339" fmla="*/ 253257 w 383879"/>
                    <a:gd name="connsiteY4339" fmla="*/ 44788 h 281757"/>
                    <a:gd name="connsiteX4340" fmla="*/ 252436 w 383879"/>
                    <a:gd name="connsiteY4340" fmla="*/ 44696 h 281757"/>
                    <a:gd name="connsiteX4341" fmla="*/ 251926 w 383879"/>
                    <a:gd name="connsiteY4341" fmla="*/ 44557 h 281757"/>
                    <a:gd name="connsiteX4342" fmla="*/ 251533 w 383879"/>
                    <a:gd name="connsiteY4342" fmla="*/ 44464 h 281757"/>
                    <a:gd name="connsiteX4343" fmla="*/ 251371 w 383879"/>
                    <a:gd name="connsiteY4343" fmla="*/ 44453 h 281757"/>
                    <a:gd name="connsiteX4344" fmla="*/ 251059 w 383879"/>
                    <a:gd name="connsiteY4344" fmla="*/ 44488 h 281757"/>
                    <a:gd name="connsiteX4345" fmla="*/ 250018 w 383879"/>
                    <a:gd name="connsiteY4345" fmla="*/ 44638 h 281757"/>
                    <a:gd name="connsiteX4346" fmla="*/ 249323 w 383879"/>
                    <a:gd name="connsiteY4346" fmla="*/ 44638 h 281757"/>
                    <a:gd name="connsiteX4347" fmla="*/ 249184 w 383879"/>
                    <a:gd name="connsiteY4347" fmla="*/ 44650 h 281757"/>
                    <a:gd name="connsiteX4348" fmla="*/ 248733 w 383879"/>
                    <a:gd name="connsiteY4348" fmla="*/ 44823 h 281757"/>
                    <a:gd name="connsiteX4349" fmla="*/ 247646 w 383879"/>
                    <a:gd name="connsiteY4349" fmla="*/ 45112 h 281757"/>
                    <a:gd name="connsiteX4350" fmla="*/ 246894 w 383879"/>
                    <a:gd name="connsiteY4350" fmla="*/ 45216 h 281757"/>
                    <a:gd name="connsiteX4351" fmla="*/ 246153 w 383879"/>
                    <a:gd name="connsiteY4351" fmla="*/ 45182 h 281757"/>
                    <a:gd name="connsiteX4352" fmla="*/ 245748 w 383879"/>
                    <a:gd name="connsiteY4352" fmla="*/ 45089 h 281757"/>
                    <a:gd name="connsiteX4353" fmla="*/ 244776 w 383879"/>
                    <a:gd name="connsiteY4353" fmla="*/ 44985 h 281757"/>
                    <a:gd name="connsiteX4354" fmla="*/ 244198 w 383879"/>
                    <a:gd name="connsiteY4354" fmla="*/ 44812 h 281757"/>
                    <a:gd name="connsiteX4355" fmla="*/ 243932 w 383879"/>
                    <a:gd name="connsiteY4355" fmla="*/ 44696 h 281757"/>
                    <a:gd name="connsiteX4356" fmla="*/ 243770 w 383879"/>
                    <a:gd name="connsiteY4356" fmla="*/ 44754 h 281757"/>
                    <a:gd name="connsiteX4357" fmla="*/ 243029 w 383879"/>
                    <a:gd name="connsiteY4357" fmla="*/ 44962 h 281757"/>
                    <a:gd name="connsiteX4358" fmla="*/ 243087 w 383879"/>
                    <a:gd name="connsiteY4358" fmla="*/ 44950 h 281757"/>
                    <a:gd name="connsiteX4359" fmla="*/ 242740 w 383879"/>
                    <a:gd name="connsiteY4359" fmla="*/ 45054 h 281757"/>
                    <a:gd name="connsiteX4360" fmla="*/ 242509 w 383879"/>
                    <a:gd name="connsiteY4360" fmla="*/ 45170 h 281757"/>
                    <a:gd name="connsiteX4361" fmla="*/ 242150 w 383879"/>
                    <a:gd name="connsiteY4361" fmla="*/ 45402 h 281757"/>
                    <a:gd name="connsiteX4362" fmla="*/ 241410 w 383879"/>
                    <a:gd name="connsiteY4362" fmla="*/ 45749 h 281757"/>
                    <a:gd name="connsiteX4363" fmla="*/ 240959 w 383879"/>
                    <a:gd name="connsiteY4363" fmla="*/ 45899 h 281757"/>
                    <a:gd name="connsiteX4364" fmla="*/ 240947 w 383879"/>
                    <a:gd name="connsiteY4364" fmla="*/ 45899 h 281757"/>
                    <a:gd name="connsiteX4365" fmla="*/ 239454 w 383879"/>
                    <a:gd name="connsiteY4365" fmla="*/ 46721 h 281757"/>
                    <a:gd name="connsiteX4366" fmla="*/ 239165 w 383879"/>
                    <a:gd name="connsiteY4366" fmla="*/ 46744 h 281757"/>
                    <a:gd name="connsiteX4367" fmla="*/ 239061 w 383879"/>
                    <a:gd name="connsiteY4367" fmla="*/ 46767 h 281757"/>
                    <a:gd name="connsiteX4368" fmla="*/ 238737 w 383879"/>
                    <a:gd name="connsiteY4368" fmla="*/ 46940 h 281757"/>
                    <a:gd name="connsiteX4369" fmla="*/ 238309 w 383879"/>
                    <a:gd name="connsiteY4369" fmla="*/ 47102 h 281757"/>
                    <a:gd name="connsiteX4370" fmla="*/ 237788 w 383879"/>
                    <a:gd name="connsiteY4370" fmla="*/ 47218 h 281757"/>
                    <a:gd name="connsiteX4371" fmla="*/ 236990 w 383879"/>
                    <a:gd name="connsiteY4371" fmla="*/ 47322 h 281757"/>
                    <a:gd name="connsiteX4372" fmla="*/ 236504 w 383879"/>
                    <a:gd name="connsiteY4372" fmla="*/ 47322 h 281757"/>
                    <a:gd name="connsiteX4373" fmla="*/ 236469 w 383879"/>
                    <a:gd name="connsiteY4373" fmla="*/ 47311 h 281757"/>
                    <a:gd name="connsiteX4374" fmla="*/ 236180 w 383879"/>
                    <a:gd name="connsiteY4374" fmla="*/ 47461 h 281757"/>
                    <a:gd name="connsiteX4375" fmla="*/ 235521 w 383879"/>
                    <a:gd name="connsiteY4375" fmla="*/ 47727 h 281757"/>
                    <a:gd name="connsiteX4376" fmla="*/ 234908 w 383879"/>
                    <a:gd name="connsiteY4376" fmla="*/ 47866 h 281757"/>
                    <a:gd name="connsiteX4377" fmla="*/ 234422 w 383879"/>
                    <a:gd name="connsiteY4377" fmla="*/ 47901 h 281757"/>
                    <a:gd name="connsiteX4378" fmla="*/ 233161 w 383879"/>
                    <a:gd name="connsiteY4378" fmla="*/ 47554 h 281757"/>
                    <a:gd name="connsiteX4379" fmla="*/ 232952 w 383879"/>
                    <a:gd name="connsiteY4379" fmla="*/ 47403 h 281757"/>
                    <a:gd name="connsiteX4380" fmla="*/ 232871 w 383879"/>
                    <a:gd name="connsiteY4380" fmla="*/ 47392 h 281757"/>
                    <a:gd name="connsiteX4381" fmla="*/ 232663 w 383879"/>
                    <a:gd name="connsiteY4381" fmla="*/ 47415 h 281757"/>
                    <a:gd name="connsiteX4382" fmla="*/ 232339 w 383879"/>
                    <a:gd name="connsiteY4382" fmla="*/ 47496 h 281757"/>
                    <a:gd name="connsiteX4383" fmla="*/ 231379 w 383879"/>
                    <a:gd name="connsiteY4383" fmla="*/ 47808 h 281757"/>
                    <a:gd name="connsiteX4384" fmla="*/ 230604 w 383879"/>
                    <a:gd name="connsiteY4384" fmla="*/ 47958 h 281757"/>
                    <a:gd name="connsiteX4385" fmla="*/ 230580 w 383879"/>
                    <a:gd name="connsiteY4385" fmla="*/ 47982 h 281757"/>
                    <a:gd name="connsiteX4386" fmla="*/ 230245 w 383879"/>
                    <a:gd name="connsiteY4386" fmla="*/ 48213 h 281757"/>
                    <a:gd name="connsiteX4387" fmla="*/ 229782 w 383879"/>
                    <a:gd name="connsiteY4387" fmla="*/ 48456 h 281757"/>
                    <a:gd name="connsiteX4388" fmla="*/ 229342 w 383879"/>
                    <a:gd name="connsiteY4388" fmla="*/ 48630 h 281757"/>
                    <a:gd name="connsiteX4389" fmla="*/ 228833 w 383879"/>
                    <a:gd name="connsiteY4389" fmla="*/ 48768 h 281757"/>
                    <a:gd name="connsiteX4390" fmla="*/ 228521 w 383879"/>
                    <a:gd name="connsiteY4390" fmla="*/ 48826 h 281757"/>
                    <a:gd name="connsiteX4391" fmla="*/ 228405 w 383879"/>
                    <a:gd name="connsiteY4391" fmla="*/ 48896 h 281757"/>
                    <a:gd name="connsiteX4392" fmla="*/ 227387 w 383879"/>
                    <a:gd name="connsiteY4392" fmla="*/ 49185 h 281757"/>
                    <a:gd name="connsiteX4393" fmla="*/ 227121 w 383879"/>
                    <a:gd name="connsiteY4393" fmla="*/ 49196 h 281757"/>
                    <a:gd name="connsiteX4394" fmla="*/ 227005 w 383879"/>
                    <a:gd name="connsiteY4394" fmla="*/ 49220 h 281757"/>
                    <a:gd name="connsiteX4395" fmla="*/ 226693 w 383879"/>
                    <a:gd name="connsiteY4395" fmla="*/ 49370 h 281757"/>
                    <a:gd name="connsiteX4396" fmla="*/ 225895 w 383879"/>
                    <a:gd name="connsiteY4396" fmla="*/ 49786 h 281757"/>
                    <a:gd name="connsiteX4397" fmla="*/ 225652 w 383879"/>
                    <a:gd name="connsiteY4397" fmla="*/ 49948 h 281757"/>
                    <a:gd name="connsiteX4398" fmla="*/ 224969 w 383879"/>
                    <a:gd name="connsiteY4398" fmla="*/ 50562 h 281757"/>
                    <a:gd name="connsiteX4399" fmla="*/ 222378 w 383879"/>
                    <a:gd name="connsiteY4399" fmla="*/ 50539 h 281757"/>
                    <a:gd name="connsiteX4400" fmla="*/ 222111 w 383879"/>
                    <a:gd name="connsiteY4400" fmla="*/ 50307 h 281757"/>
                    <a:gd name="connsiteX4401" fmla="*/ 221151 w 383879"/>
                    <a:gd name="connsiteY4401" fmla="*/ 50191 h 281757"/>
                    <a:gd name="connsiteX4402" fmla="*/ 220654 w 383879"/>
                    <a:gd name="connsiteY4402" fmla="*/ 50006 h 281757"/>
                    <a:gd name="connsiteX4403" fmla="*/ 220226 w 383879"/>
                    <a:gd name="connsiteY4403" fmla="*/ 49821 h 281757"/>
                    <a:gd name="connsiteX4404" fmla="*/ 219809 w 383879"/>
                    <a:gd name="connsiteY4404" fmla="*/ 50029 h 281757"/>
                    <a:gd name="connsiteX4405" fmla="*/ 219231 w 383879"/>
                    <a:gd name="connsiteY4405" fmla="*/ 50215 h 281757"/>
                    <a:gd name="connsiteX4406" fmla="*/ 218791 w 383879"/>
                    <a:gd name="connsiteY4406" fmla="*/ 50284 h 281757"/>
                    <a:gd name="connsiteX4407" fmla="*/ 218386 w 383879"/>
                    <a:gd name="connsiteY4407" fmla="*/ 50388 h 281757"/>
                    <a:gd name="connsiteX4408" fmla="*/ 217865 w 383879"/>
                    <a:gd name="connsiteY4408" fmla="*/ 50527 h 281757"/>
                    <a:gd name="connsiteX4409" fmla="*/ 217125 w 383879"/>
                    <a:gd name="connsiteY4409" fmla="*/ 50596 h 281757"/>
                    <a:gd name="connsiteX4410" fmla="*/ 216593 w 383879"/>
                    <a:gd name="connsiteY4410" fmla="*/ 50527 h 281757"/>
                    <a:gd name="connsiteX4411" fmla="*/ 215760 w 383879"/>
                    <a:gd name="connsiteY4411" fmla="*/ 50330 h 281757"/>
                    <a:gd name="connsiteX4412" fmla="*/ 214753 w 383879"/>
                    <a:gd name="connsiteY4412" fmla="*/ 49671 h 281757"/>
                    <a:gd name="connsiteX4413" fmla="*/ 214418 w 383879"/>
                    <a:gd name="connsiteY4413" fmla="*/ 49254 h 281757"/>
                    <a:gd name="connsiteX4414" fmla="*/ 214013 w 383879"/>
                    <a:gd name="connsiteY4414" fmla="*/ 48479 h 281757"/>
                    <a:gd name="connsiteX4415" fmla="*/ 212925 w 383879"/>
                    <a:gd name="connsiteY4415" fmla="*/ 47449 h 281757"/>
                    <a:gd name="connsiteX4416" fmla="*/ 212694 w 383879"/>
                    <a:gd name="connsiteY4416" fmla="*/ 46952 h 281757"/>
                    <a:gd name="connsiteX4417" fmla="*/ 212439 w 383879"/>
                    <a:gd name="connsiteY4417" fmla="*/ 46165 h 281757"/>
                    <a:gd name="connsiteX4418" fmla="*/ 212323 w 383879"/>
                    <a:gd name="connsiteY4418" fmla="*/ 45598 h 281757"/>
                    <a:gd name="connsiteX4419" fmla="*/ 212219 w 383879"/>
                    <a:gd name="connsiteY4419" fmla="*/ 45251 h 281757"/>
                    <a:gd name="connsiteX4420" fmla="*/ 212057 w 383879"/>
                    <a:gd name="connsiteY4420" fmla="*/ 44811 h 281757"/>
                    <a:gd name="connsiteX4421" fmla="*/ 212023 w 383879"/>
                    <a:gd name="connsiteY4421" fmla="*/ 44742 h 281757"/>
                    <a:gd name="connsiteX4422" fmla="*/ 211352 w 383879"/>
                    <a:gd name="connsiteY4422" fmla="*/ 44650 h 281757"/>
                    <a:gd name="connsiteX4423" fmla="*/ 210357 w 383879"/>
                    <a:gd name="connsiteY4423" fmla="*/ 44198 h 281757"/>
                    <a:gd name="connsiteX4424" fmla="*/ 209998 w 383879"/>
                    <a:gd name="connsiteY4424" fmla="*/ 43874 h 281757"/>
                    <a:gd name="connsiteX4425" fmla="*/ 209408 w 383879"/>
                    <a:gd name="connsiteY4425" fmla="*/ 43007 h 281757"/>
                    <a:gd name="connsiteX4426" fmla="*/ 209408 w 383879"/>
                    <a:gd name="connsiteY4426" fmla="*/ 42983 h 281757"/>
                    <a:gd name="connsiteX4427" fmla="*/ 209165 w 383879"/>
                    <a:gd name="connsiteY4427" fmla="*/ 42960 h 281757"/>
                    <a:gd name="connsiteX4428" fmla="*/ 208818 w 383879"/>
                    <a:gd name="connsiteY4428" fmla="*/ 42983 h 281757"/>
                    <a:gd name="connsiteX4429" fmla="*/ 207869 w 383879"/>
                    <a:gd name="connsiteY4429" fmla="*/ 42822 h 281757"/>
                    <a:gd name="connsiteX4430" fmla="*/ 207418 w 383879"/>
                    <a:gd name="connsiteY4430" fmla="*/ 42636 h 281757"/>
                    <a:gd name="connsiteX4431" fmla="*/ 206909 w 383879"/>
                    <a:gd name="connsiteY4431" fmla="*/ 42312 h 281757"/>
                    <a:gd name="connsiteX4432" fmla="*/ 206597 w 383879"/>
                    <a:gd name="connsiteY4432" fmla="*/ 42197 h 281757"/>
                    <a:gd name="connsiteX4433" fmla="*/ 205416 w 383879"/>
                    <a:gd name="connsiteY4433" fmla="*/ 41086 h 281757"/>
                    <a:gd name="connsiteX4434" fmla="*/ 205243 w 383879"/>
                    <a:gd name="connsiteY4434" fmla="*/ 40670 h 281757"/>
                    <a:gd name="connsiteX4435" fmla="*/ 204907 w 383879"/>
                    <a:gd name="connsiteY4435" fmla="*/ 40033 h 281757"/>
                    <a:gd name="connsiteX4436" fmla="*/ 203531 w 383879"/>
                    <a:gd name="connsiteY4436" fmla="*/ 39142 h 281757"/>
                    <a:gd name="connsiteX4437" fmla="*/ 203253 w 383879"/>
                    <a:gd name="connsiteY4437" fmla="*/ 38714 h 281757"/>
                    <a:gd name="connsiteX4438" fmla="*/ 202964 w 383879"/>
                    <a:gd name="connsiteY4438" fmla="*/ 37928 h 281757"/>
                    <a:gd name="connsiteX4439" fmla="*/ 202883 w 383879"/>
                    <a:gd name="connsiteY4439" fmla="*/ 37430 h 281757"/>
                    <a:gd name="connsiteX4440" fmla="*/ 202871 w 383879"/>
                    <a:gd name="connsiteY4440" fmla="*/ 37291 h 281757"/>
                    <a:gd name="connsiteX4441" fmla="*/ 202374 w 383879"/>
                    <a:gd name="connsiteY4441" fmla="*/ 36898 h 281757"/>
                    <a:gd name="connsiteX4442" fmla="*/ 202026 w 383879"/>
                    <a:gd name="connsiteY4442" fmla="*/ 36528 h 281757"/>
                    <a:gd name="connsiteX4443" fmla="*/ 201541 w 383879"/>
                    <a:gd name="connsiteY4443" fmla="*/ 35914 h 281757"/>
                    <a:gd name="connsiteX4444" fmla="*/ 201251 w 383879"/>
                    <a:gd name="connsiteY4444" fmla="*/ 35509 h 281757"/>
                    <a:gd name="connsiteX4445" fmla="*/ 200939 w 383879"/>
                    <a:gd name="connsiteY4445" fmla="*/ 35105 h 281757"/>
                    <a:gd name="connsiteX4446" fmla="*/ 200603 w 383879"/>
                    <a:gd name="connsiteY4446" fmla="*/ 34676 h 281757"/>
                    <a:gd name="connsiteX4447" fmla="*/ 200198 w 383879"/>
                    <a:gd name="connsiteY4447" fmla="*/ 33751 h 281757"/>
                    <a:gd name="connsiteX4448" fmla="*/ 200036 w 383879"/>
                    <a:gd name="connsiteY4448" fmla="*/ 32629 h 281757"/>
                    <a:gd name="connsiteX4449" fmla="*/ 200002 w 383879"/>
                    <a:gd name="connsiteY4449" fmla="*/ 31946 h 281757"/>
                    <a:gd name="connsiteX4450" fmla="*/ 200036 w 383879"/>
                    <a:gd name="connsiteY4450" fmla="*/ 31587 h 281757"/>
                    <a:gd name="connsiteX4451" fmla="*/ 199851 w 383879"/>
                    <a:gd name="connsiteY4451" fmla="*/ 31252 h 281757"/>
                    <a:gd name="connsiteX4452" fmla="*/ 199794 w 383879"/>
                    <a:gd name="connsiteY4452" fmla="*/ 31136 h 281757"/>
                    <a:gd name="connsiteX4453" fmla="*/ 199643 w 383879"/>
                    <a:gd name="connsiteY4453" fmla="*/ 31055 h 281757"/>
                    <a:gd name="connsiteX4454" fmla="*/ 198613 w 383879"/>
                    <a:gd name="connsiteY4454" fmla="*/ 30315 h 281757"/>
                    <a:gd name="connsiteX4455" fmla="*/ 197838 w 383879"/>
                    <a:gd name="connsiteY4455" fmla="*/ 29100 h 281757"/>
                    <a:gd name="connsiteX4456" fmla="*/ 197723 w 383879"/>
                    <a:gd name="connsiteY4456" fmla="*/ 29077 h 281757"/>
                    <a:gd name="connsiteX4457" fmla="*/ 197294 w 383879"/>
                    <a:gd name="connsiteY4457" fmla="*/ 29019 h 281757"/>
                    <a:gd name="connsiteX4458" fmla="*/ 196681 w 383879"/>
                    <a:gd name="connsiteY4458" fmla="*/ 28845 h 281757"/>
                    <a:gd name="connsiteX4459" fmla="*/ 196195 w 383879"/>
                    <a:gd name="connsiteY4459" fmla="*/ 28614 h 281757"/>
                    <a:gd name="connsiteX4460" fmla="*/ 195513 w 383879"/>
                    <a:gd name="connsiteY4460" fmla="*/ 28093 h 281757"/>
                    <a:gd name="connsiteX4461" fmla="*/ 195224 w 383879"/>
                    <a:gd name="connsiteY4461" fmla="*/ 27746 h 281757"/>
                    <a:gd name="connsiteX4462" fmla="*/ 194761 w 383879"/>
                    <a:gd name="connsiteY4462" fmla="*/ 26277 h 281757"/>
                    <a:gd name="connsiteX4463" fmla="*/ 194819 w 383879"/>
                    <a:gd name="connsiteY4463" fmla="*/ 25745 h 281757"/>
                    <a:gd name="connsiteX4464" fmla="*/ 194923 w 383879"/>
                    <a:gd name="connsiteY4464" fmla="*/ 25050 h 281757"/>
                    <a:gd name="connsiteX4465" fmla="*/ 194981 w 383879"/>
                    <a:gd name="connsiteY4465" fmla="*/ 24877 h 281757"/>
                    <a:gd name="connsiteX4466" fmla="*/ 194807 w 383879"/>
                    <a:gd name="connsiteY4466" fmla="*/ 24264 h 281757"/>
                    <a:gd name="connsiteX4467" fmla="*/ 194703 w 383879"/>
                    <a:gd name="connsiteY4467" fmla="*/ 23118 h 281757"/>
                    <a:gd name="connsiteX4468" fmla="*/ 194714 w 383879"/>
                    <a:gd name="connsiteY4468" fmla="*/ 23188 h 281757"/>
                    <a:gd name="connsiteX4469" fmla="*/ 194680 w 383879"/>
                    <a:gd name="connsiteY4469" fmla="*/ 22794 h 281757"/>
                    <a:gd name="connsiteX4470" fmla="*/ 194587 w 383879"/>
                    <a:gd name="connsiteY4470" fmla="*/ 22424 h 281757"/>
                    <a:gd name="connsiteX4471" fmla="*/ 194529 w 383879"/>
                    <a:gd name="connsiteY4471" fmla="*/ 22170 h 281757"/>
                    <a:gd name="connsiteX4472" fmla="*/ 194344 w 383879"/>
                    <a:gd name="connsiteY4472" fmla="*/ 21973 h 281757"/>
                    <a:gd name="connsiteX4473" fmla="*/ 194205 w 383879"/>
                    <a:gd name="connsiteY4473" fmla="*/ 21834 h 281757"/>
                    <a:gd name="connsiteX4474" fmla="*/ 193893 w 383879"/>
                    <a:gd name="connsiteY4474" fmla="*/ 21730 h 281757"/>
                    <a:gd name="connsiteX4475" fmla="*/ 193315 w 383879"/>
                    <a:gd name="connsiteY4475" fmla="*/ 21418 h 281757"/>
                    <a:gd name="connsiteX4476" fmla="*/ 192910 w 383879"/>
                    <a:gd name="connsiteY4476" fmla="*/ 21128 h 281757"/>
                    <a:gd name="connsiteX4477" fmla="*/ 192840 w 383879"/>
                    <a:gd name="connsiteY4477" fmla="*/ 21071 h 281757"/>
                    <a:gd name="connsiteX4478" fmla="*/ 192759 w 383879"/>
                    <a:gd name="connsiteY4478" fmla="*/ 21094 h 281757"/>
                    <a:gd name="connsiteX4479" fmla="*/ 192366 w 383879"/>
                    <a:gd name="connsiteY4479" fmla="*/ 21175 h 281757"/>
                    <a:gd name="connsiteX4480" fmla="*/ 191834 w 383879"/>
                    <a:gd name="connsiteY4480" fmla="*/ 21244 h 281757"/>
                    <a:gd name="connsiteX4481" fmla="*/ 190746 w 383879"/>
                    <a:gd name="connsiteY4481" fmla="*/ 21071 h 281757"/>
                    <a:gd name="connsiteX4482" fmla="*/ 190411 w 383879"/>
                    <a:gd name="connsiteY4482" fmla="*/ 20920 h 281757"/>
                    <a:gd name="connsiteX4483" fmla="*/ 190399 w 383879"/>
                    <a:gd name="connsiteY4483" fmla="*/ 20920 h 281757"/>
                    <a:gd name="connsiteX4484" fmla="*/ 189786 w 383879"/>
                    <a:gd name="connsiteY4484" fmla="*/ 20909 h 281757"/>
                    <a:gd name="connsiteX4485" fmla="*/ 189543 w 383879"/>
                    <a:gd name="connsiteY4485" fmla="*/ 20851 h 281757"/>
                    <a:gd name="connsiteX4486" fmla="*/ 189311 w 383879"/>
                    <a:gd name="connsiteY4486" fmla="*/ 21128 h 281757"/>
                    <a:gd name="connsiteX4487" fmla="*/ 187310 w 383879"/>
                    <a:gd name="connsiteY4487" fmla="*/ 21799 h 281757"/>
                    <a:gd name="connsiteX4488" fmla="*/ 187032 w 383879"/>
                    <a:gd name="connsiteY4488" fmla="*/ 21730 h 281757"/>
                    <a:gd name="connsiteX4489" fmla="*/ 186280 w 383879"/>
                    <a:gd name="connsiteY4489" fmla="*/ 21938 h 281757"/>
                    <a:gd name="connsiteX4490" fmla="*/ 185690 w 383879"/>
                    <a:gd name="connsiteY4490" fmla="*/ 21973 h 281757"/>
                    <a:gd name="connsiteX4491" fmla="*/ 185621 w 383879"/>
                    <a:gd name="connsiteY4491" fmla="*/ 21973 h 281757"/>
                    <a:gd name="connsiteX4492" fmla="*/ 184441 w 383879"/>
                    <a:gd name="connsiteY4492" fmla="*/ 22725 h 281757"/>
                    <a:gd name="connsiteX4493" fmla="*/ 183920 w 383879"/>
                    <a:gd name="connsiteY4493" fmla="*/ 22829 h 281757"/>
                    <a:gd name="connsiteX4494" fmla="*/ 182705 w 383879"/>
                    <a:gd name="connsiteY4494" fmla="*/ 22713 h 281757"/>
                    <a:gd name="connsiteX4495" fmla="*/ 182277 w 383879"/>
                    <a:gd name="connsiteY4495" fmla="*/ 22528 h 281757"/>
                    <a:gd name="connsiteX4496" fmla="*/ 181525 w 383879"/>
                    <a:gd name="connsiteY4496" fmla="*/ 21961 h 281757"/>
                    <a:gd name="connsiteX4497" fmla="*/ 181178 w 383879"/>
                    <a:gd name="connsiteY4497" fmla="*/ 21545 h 281757"/>
                    <a:gd name="connsiteX4498" fmla="*/ 180923 w 383879"/>
                    <a:gd name="connsiteY4498" fmla="*/ 21117 h 281757"/>
                    <a:gd name="connsiteX4499" fmla="*/ 180484 w 383879"/>
                    <a:gd name="connsiteY4499" fmla="*/ 20966 h 281757"/>
                    <a:gd name="connsiteX4500" fmla="*/ 179905 w 383879"/>
                    <a:gd name="connsiteY4500" fmla="*/ 20642 h 281757"/>
                    <a:gd name="connsiteX4501" fmla="*/ 179697 w 383879"/>
                    <a:gd name="connsiteY4501" fmla="*/ 20480 h 281757"/>
                    <a:gd name="connsiteX4502" fmla="*/ 179454 w 383879"/>
                    <a:gd name="connsiteY4502" fmla="*/ 20376 h 281757"/>
                    <a:gd name="connsiteX4503" fmla="*/ 178714 w 383879"/>
                    <a:gd name="connsiteY4503" fmla="*/ 19844 h 281757"/>
                    <a:gd name="connsiteX4504" fmla="*/ 178378 w 383879"/>
                    <a:gd name="connsiteY4504" fmla="*/ 19451 h 281757"/>
                    <a:gd name="connsiteX4505" fmla="*/ 178205 w 383879"/>
                    <a:gd name="connsiteY4505" fmla="*/ 19208 h 281757"/>
                    <a:gd name="connsiteX4506" fmla="*/ 178170 w 383879"/>
                    <a:gd name="connsiteY4506" fmla="*/ 19208 h 281757"/>
                    <a:gd name="connsiteX4507" fmla="*/ 177244 w 383879"/>
                    <a:gd name="connsiteY4507" fmla="*/ 18664 h 281757"/>
                    <a:gd name="connsiteX4508" fmla="*/ 177163 w 383879"/>
                    <a:gd name="connsiteY4508" fmla="*/ 18583 h 281757"/>
                    <a:gd name="connsiteX4509" fmla="*/ 176932 w 383879"/>
                    <a:gd name="connsiteY4509" fmla="*/ 18595 h 281757"/>
                    <a:gd name="connsiteX4510" fmla="*/ 176423 w 383879"/>
                    <a:gd name="connsiteY4510" fmla="*/ 18560 h 281757"/>
                    <a:gd name="connsiteX4511" fmla="*/ 175740 w 383879"/>
                    <a:gd name="connsiteY4511" fmla="*/ 18410 h 281757"/>
                    <a:gd name="connsiteX4512" fmla="*/ 175231 w 383879"/>
                    <a:gd name="connsiteY4512" fmla="*/ 18259 h 281757"/>
                    <a:gd name="connsiteX4513" fmla="*/ 175069 w 383879"/>
                    <a:gd name="connsiteY4513" fmla="*/ 18224 h 281757"/>
                    <a:gd name="connsiteX4514" fmla="*/ 174919 w 383879"/>
                    <a:gd name="connsiteY4514" fmla="*/ 18236 h 281757"/>
                    <a:gd name="connsiteX4515" fmla="*/ 174224 w 383879"/>
                    <a:gd name="connsiteY4515" fmla="*/ 18248 h 281757"/>
                    <a:gd name="connsiteX4516" fmla="*/ 173658 w 383879"/>
                    <a:gd name="connsiteY4516" fmla="*/ 18167 h 281757"/>
                    <a:gd name="connsiteX4517" fmla="*/ 173148 w 383879"/>
                    <a:gd name="connsiteY4517" fmla="*/ 18016 h 281757"/>
                    <a:gd name="connsiteX4518" fmla="*/ 172431 w 383879"/>
                    <a:gd name="connsiteY4518" fmla="*/ 17738 h 281757"/>
                    <a:gd name="connsiteX4519" fmla="*/ 171806 w 383879"/>
                    <a:gd name="connsiteY4519" fmla="*/ 17426 h 281757"/>
                    <a:gd name="connsiteX4520" fmla="*/ 171355 w 383879"/>
                    <a:gd name="connsiteY4520" fmla="*/ 17102 h 281757"/>
                    <a:gd name="connsiteX4521" fmla="*/ 170962 w 383879"/>
                    <a:gd name="connsiteY4521" fmla="*/ 16743 h 281757"/>
                    <a:gd name="connsiteX4522" fmla="*/ 170210 w 383879"/>
                    <a:gd name="connsiteY4522" fmla="*/ 15910 h 281757"/>
                    <a:gd name="connsiteX4523" fmla="*/ 169944 w 383879"/>
                    <a:gd name="connsiteY4523" fmla="*/ 15667 h 281757"/>
                    <a:gd name="connsiteX4524" fmla="*/ 169608 w 383879"/>
                    <a:gd name="connsiteY4524" fmla="*/ 15425 h 281757"/>
                    <a:gd name="connsiteX4525" fmla="*/ 169203 w 383879"/>
                    <a:gd name="connsiteY4525" fmla="*/ 15147 h 281757"/>
                    <a:gd name="connsiteX4526" fmla="*/ 168382 w 383879"/>
                    <a:gd name="connsiteY4526" fmla="*/ 13955 h 281757"/>
                    <a:gd name="connsiteX4527" fmla="*/ 168266 w 383879"/>
                    <a:gd name="connsiteY4527" fmla="*/ 13446 h 281757"/>
                    <a:gd name="connsiteX4528" fmla="*/ 168266 w 383879"/>
                    <a:gd name="connsiteY4528" fmla="*/ 12509 h 281757"/>
                    <a:gd name="connsiteX4529" fmla="*/ 168359 w 383879"/>
                    <a:gd name="connsiteY4529" fmla="*/ 12104 h 281757"/>
                    <a:gd name="connsiteX4530" fmla="*/ 168266 w 383879"/>
                    <a:gd name="connsiteY4530" fmla="*/ 12069 h 281757"/>
                    <a:gd name="connsiteX4531" fmla="*/ 167873 w 383879"/>
                    <a:gd name="connsiteY4531" fmla="*/ 11873 h 281757"/>
                    <a:gd name="connsiteX4532" fmla="*/ 167341 w 383879"/>
                    <a:gd name="connsiteY4532" fmla="*/ 11468 h 281757"/>
                    <a:gd name="connsiteX4533" fmla="*/ 165813 w 383879"/>
                    <a:gd name="connsiteY4533" fmla="*/ 10207 h 281757"/>
                    <a:gd name="connsiteX4534" fmla="*/ 165628 w 383879"/>
                    <a:gd name="connsiteY4534" fmla="*/ 9709 h 281757"/>
                    <a:gd name="connsiteX4535" fmla="*/ 165489 w 383879"/>
                    <a:gd name="connsiteY4535" fmla="*/ 9003 h 281757"/>
                    <a:gd name="connsiteX4536" fmla="*/ 165501 w 383879"/>
                    <a:gd name="connsiteY4536" fmla="*/ 8460 h 281757"/>
                    <a:gd name="connsiteX4537" fmla="*/ 164610 w 383879"/>
                    <a:gd name="connsiteY4537" fmla="*/ 8205 h 281757"/>
                    <a:gd name="connsiteX4538" fmla="*/ 163604 w 383879"/>
                    <a:gd name="connsiteY4538" fmla="*/ 6597 h 281757"/>
                    <a:gd name="connsiteX4539" fmla="*/ 163580 w 383879"/>
                    <a:gd name="connsiteY4539" fmla="*/ 6134 h 281757"/>
                    <a:gd name="connsiteX4540" fmla="*/ 163592 w 383879"/>
                    <a:gd name="connsiteY4540" fmla="*/ 5162 h 281757"/>
                    <a:gd name="connsiteX4541" fmla="*/ 163245 w 383879"/>
                    <a:gd name="connsiteY4541" fmla="*/ 5197 h 281757"/>
                    <a:gd name="connsiteX4542" fmla="*/ 162319 w 383879"/>
                    <a:gd name="connsiteY4542" fmla="*/ 5047 h 281757"/>
                    <a:gd name="connsiteX4543" fmla="*/ 161822 w 383879"/>
                    <a:gd name="connsiteY4543" fmla="*/ 4850 h 281757"/>
                    <a:gd name="connsiteX4544" fmla="*/ 161799 w 383879"/>
                    <a:gd name="connsiteY4544" fmla="*/ 4838 h 281757"/>
                    <a:gd name="connsiteX4545" fmla="*/ 225144 w 383879"/>
                    <a:gd name="connsiteY4545" fmla="*/ 146357 h 281757"/>
                    <a:gd name="connsiteX4546" fmla="*/ 224808 w 383879"/>
                    <a:gd name="connsiteY4546" fmla="*/ 146392 h 281757"/>
                    <a:gd name="connsiteX4547" fmla="*/ 224635 w 383879"/>
                    <a:gd name="connsiteY4547" fmla="*/ 146450 h 281757"/>
                    <a:gd name="connsiteX4548" fmla="*/ 224357 w 383879"/>
                    <a:gd name="connsiteY4548" fmla="*/ 146600 h 281757"/>
                    <a:gd name="connsiteX4549" fmla="*/ 223894 w 383879"/>
                    <a:gd name="connsiteY4549" fmla="*/ 146854 h 281757"/>
                    <a:gd name="connsiteX4550" fmla="*/ 223547 w 383879"/>
                    <a:gd name="connsiteY4550" fmla="*/ 146993 h 281757"/>
                    <a:gd name="connsiteX4551" fmla="*/ 223547 w 383879"/>
                    <a:gd name="connsiteY4551" fmla="*/ 147005 h 281757"/>
                    <a:gd name="connsiteX4552" fmla="*/ 223698 w 383879"/>
                    <a:gd name="connsiteY4552" fmla="*/ 146947 h 281757"/>
                    <a:gd name="connsiteX4553" fmla="*/ 224577 w 383879"/>
                    <a:gd name="connsiteY4553" fmla="*/ 146542 h 281757"/>
                    <a:gd name="connsiteX4554" fmla="*/ 225155 w 383879"/>
                    <a:gd name="connsiteY4554" fmla="*/ 146357 h 281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  <a:cxn ang="0">
                      <a:pos x="connsiteX3382" y="connsiteY3382"/>
                    </a:cxn>
                    <a:cxn ang="0">
                      <a:pos x="connsiteX3383" y="connsiteY3383"/>
                    </a:cxn>
                    <a:cxn ang="0">
                      <a:pos x="connsiteX3384" y="connsiteY3384"/>
                    </a:cxn>
                    <a:cxn ang="0">
                      <a:pos x="connsiteX3385" y="connsiteY3385"/>
                    </a:cxn>
                    <a:cxn ang="0">
                      <a:pos x="connsiteX3386" y="connsiteY3386"/>
                    </a:cxn>
                    <a:cxn ang="0">
                      <a:pos x="connsiteX3387" y="connsiteY3387"/>
                    </a:cxn>
                    <a:cxn ang="0">
                      <a:pos x="connsiteX3388" y="connsiteY3388"/>
                    </a:cxn>
                    <a:cxn ang="0">
                      <a:pos x="connsiteX3389" y="connsiteY3389"/>
                    </a:cxn>
                    <a:cxn ang="0">
                      <a:pos x="connsiteX3390" y="connsiteY3390"/>
                    </a:cxn>
                    <a:cxn ang="0">
                      <a:pos x="connsiteX3391" y="connsiteY3391"/>
                    </a:cxn>
                    <a:cxn ang="0">
                      <a:pos x="connsiteX3392" y="connsiteY3392"/>
                    </a:cxn>
                    <a:cxn ang="0">
                      <a:pos x="connsiteX3393" y="connsiteY3393"/>
                    </a:cxn>
                    <a:cxn ang="0">
                      <a:pos x="connsiteX3394" y="connsiteY3394"/>
                    </a:cxn>
                    <a:cxn ang="0">
                      <a:pos x="connsiteX3395" y="connsiteY3395"/>
                    </a:cxn>
                    <a:cxn ang="0">
                      <a:pos x="connsiteX3396" y="connsiteY3396"/>
                    </a:cxn>
                    <a:cxn ang="0">
                      <a:pos x="connsiteX3397" y="connsiteY3397"/>
                    </a:cxn>
                    <a:cxn ang="0">
                      <a:pos x="connsiteX3398" y="connsiteY3398"/>
                    </a:cxn>
                    <a:cxn ang="0">
                      <a:pos x="connsiteX3399" y="connsiteY3399"/>
                    </a:cxn>
                    <a:cxn ang="0">
                      <a:pos x="connsiteX3400" y="connsiteY3400"/>
                    </a:cxn>
                    <a:cxn ang="0">
                      <a:pos x="connsiteX3401" y="connsiteY3401"/>
                    </a:cxn>
                    <a:cxn ang="0">
                      <a:pos x="connsiteX3402" y="connsiteY3402"/>
                    </a:cxn>
                    <a:cxn ang="0">
                      <a:pos x="connsiteX3403" y="connsiteY3403"/>
                    </a:cxn>
                    <a:cxn ang="0">
                      <a:pos x="connsiteX3404" y="connsiteY3404"/>
                    </a:cxn>
                    <a:cxn ang="0">
                      <a:pos x="connsiteX3405" y="connsiteY3405"/>
                    </a:cxn>
                    <a:cxn ang="0">
                      <a:pos x="connsiteX3406" y="connsiteY3406"/>
                    </a:cxn>
                    <a:cxn ang="0">
                      <a:pos x="connsiteX3407" y="connsiteY3407"/>
                    </a:cxn>
                    <a:cxn ang="0">
                      <a:pos x="connsiteX3408" y="connsiteY3408"/>
                    </a:cxn>
                    <a:cxn ang="0">
                      <a:pos x="connsiteX3409" y="connsiteY3409"/>
                    </a:cxn>
                    <a:cxn ang="0">
                      <a:pos x="connsiteX3410" y="connsiteY3410"/>
                    </a:cxn>
                    <a:cxn ang="0">
                      <a:pos x="connsiteX3411" y="connsiteY3411"/>
                    </a:cxn>
                    <a:cxn ang="0">
                      <a:pos x="connsiteX3412" y="connsiteY3412"/>
                    </a:cxn>
                    <a:cxn ang="0">
                      <a:pos x="connsiteX3413" y="connsiteY3413"/>
                    </a:cxn>
                    <a:cxn ang="0">
                      <a:pos x="connsiteX3414" y="connsiteY3414"/>
                    </a:cxn>
                    <a:cxn ang="0">
                      <a:pos x="connsiteX3415" y="connsiteY3415"/>
                    </a:cxn>
                    <a:cxn ang="0">
                      <a:pos x="connsiteX3416" y="connsiteY3416"/>
                    </a:cxn>
                    <a:cxn ang="0">
                      <a:pos x="connsiteX3417" y="connsiteY3417"/>
                    </a:cxn>
                    <a:cxn ang="0">
                      <a:pos x="connsiteX3418" y="connsiteY3418"/>
                    </a:cxn>
                    <a:cxn ang="0">
                      <a:pos x="connsiteX3419" y="connsiteY3419"/>
                    </a:cxn>
                    <a:cxn ang="0">
                      <a:pos x="connsiteX3420" y="connsiteY3420"/>
                    </a:cxn>
                    <a:cxn ang="0">
                      <a:pos x="connsiteX3421" y="connsiteY3421"/>
                    </a:cxn>
                    <a:cxn ang="0">
                      <a:pos x="connsiteX3422" y="connsiteY3422"/>
                    </a:cxn>
                    <a:cxn ang="0">
                      <a:pos x="connsiteX3423" y="connsiteY3423"/>
                    </a:cxn>
                    <a:cxn ang="0">
                      <a:pos x="connsiteX3424" y="connsiteY3424"/>
                    </a:cxn>
                    <a:cxn ang="0">
                      <a:pos x="connsiteX3425" y="connsiteY3425"/>
                    </a:cxn>
                    <a:cxn ang="0">
                      <a:pos x="connsiteX3426" y="connsiteY3426"/>
                    </a:cxn>
                    <a:cxn ang="0">
                      <a:pos x="connsiteX3427" y="connsiteY3427"/>
                    </a:cxn>
                    <a:cxn ang="0">
                      <a:pos x="connsiteX3428" y="connsiteY3428"/>
                    </a:cxn>
                    <a:cxn ang="0">
                      <a:pos x="connsiteX3429" y="connsiteY3429"/>
                    </a:cxn>
                    <a:cxn ang="0">
                      <a:pos x="connsiteX3430" y="connsiteY3430"/>
                    </a:cxn>
                    <a:cxn ang="0">
                      <a:pos x="connsiteX3431" y="connsiteY3431"/>
                    </a:cxn>
                    <a:cxn ang="0">
                      <a:pos x="connsiteX3432" y="connsiteY3432"/>
                    </a:cxn>
                    <a:cxn ang="0">
                      <a:pos x="connsiteX3433" y="connsiteY3433"/>
                    </a:cxn>
                    <a:cxn ang="0">
                      <a:pos x="connsiteX3434" y="connsiteY3434"/>
                    </a:cxn>
                    <a:cxn ang="0">
                      <a:pos x="connsiteX3435" y="connsiteY3435"/>
                    </a:cxn>
                    <a:cxn ang="0">
                      <a:pos x="connsiteX3436" y="connsiteY3436"/>
                    </a:cxn>
                    <a:cxn ang="0">
                      <a:pos x="connsiteX3437" y="connsiteY3437"/>
                    </a:cxn>
                    <a:cxn ang="0">
                      <a:pos x="connsiteX3438" y="connsiteY3438"/>
                    </a:cxn>
                    <a:cxn ang="0">
                      <a:pos x="connsiteX3439" y="connsiteY3439"/>
                    </a:cxn>
                    <a:cxn ang="0">
                      <a:pos x="connsiteX3440" y="connsiteY3440"/>
                    </a:cxn>
                    <a:cxn ang="0">
                      <a:pos x="connsiteX3441" y="connsiteY3441"/>
                    </a:cxn>
                    <a:cxn ang="0">
                      <a:pos x="connsiteX3442" y="connsiteY3442"/>
                    </a:cxn>
                    <a:cxn ang="0">
                      <a:pos x="connsiteX3443" y="connsiteY3443"/>
                    </a:cxn>
                    <a:cxn ang="0">
                      <a:pos x="connsiteX3444" y="connsiteY3444"/>
                    </a:cxn>
                    <a:cxn ang="0">
                      <a:pos x="connsiteX3445" y="connsiteY3445"/>
                    </a:cxn>
                    <a:cxn ang="0">
                      <a:pos x="connsiteX3446" y="connsiteY3446"/>
                    </a:cxn>
                    <a:cxn ang="0">
                      <a:pos x="connsiteX3447" y="connsiteY3447"/>
                    </a:cxn>
                    <a:cxn ang="0">
                      <a:pos x="connsiteX3448" y="connsiteY3448"/>
                    </a:cxn>
                    <a:cxn ang="0">
                      <a:pos x="connsiteX3449" y="connsiteY3449"/>
                    </a:cxn>
                    <a:cxn ang="0">
                      <a:pos x="connsiteX3450" y="connsiteY3450"/>
                    </a:cxn>
                    <a:cxn ang="0">
                      <a:pos x="connsiteX3451" y="connsiteY3451"/>
                    </a:cxn>
                    <a:cxn ang="0">
                      <a:pos x="connsiteX3452" y="connsiteY3452"/>
                    </a:cxn>
                    <a:cxn ang="0">
                      <a:pos x="connsiteX3453" y="connsiteY3453"/>
                    </a:cxn>
                    <a:cxn ang="0">
                      <a:pos x="connsiteX3454" y="connsiteY3454"/>
                    </a:cxn>
                    <a:cxn ang="0">
                      <a:pos x="connsiteX3455" y="connsiteY3455"/>
                    </a:cxn>
                    <a:cxn ang="0">
                      <a:pos x="connsiteX3456" y="connsiteY3456"/>
                    </a:cxn>
                    <a:cxn ang="0">
                      <a:pos x="connsiteX3457" y="connsiteY3457"/>
                    </a:cxn>
                    <a:cxn ang="0">
                      <a:pos x="connsiteX3458" y="connsiteY3458"/>
                    </a:cxn>
                    <a:cxn ang="0">
                      <a:pos x="connsiteX3459" y="connsiteY3459"/>
                    </a:cxn>
                    <a:cxn ang="0">
                      <a:pos x="connsiteX3460" y="connsiteY3460"/>
                    </a:cxn>
                    <a:cxn ang="0">
                      <a:pos x="connsiteX3461" y="connsiteY3461"/>
                    </a:cxn>
                    <a:cxn ang="0">
                      <a:pos x="connsiteX3462" y="connsiteY3462"/>
                    </a:cxn>
                    <a:cxn ang="0">
                      <a:pos x="connsiteX3463" y="connsiteY3463"/>
                    </a:cxn>
                    <a:cxn ang="0">
                      <a:pos x="connsiteX3464" y="connsiteY3464"/>
                    </a:cxn>
                    <a:cxn ang="0">
                      <a:pos x="connsiteX3465" y="connsiteY3465"/>
                    </a:cxn>
                    <a:cxn ang="0">
                      <a:pos x="connsiteX3466" y="connsiteY3466"/>
                    </a:cxn>
                    <a:cxn ang="0">
                      <a:pos x="connsiteX3467" y="connsiteY3467"/>
                    </a:cxn>
                    <a:cxn ang="0">
                      <a:pos x="connsiteX3468" y="connsiteY3468"/>
                    </a:cxn>
                    <a:cxn ang="0">
                      <a:pos x="connsiteX3469" y="connsiteY3469"/>
                    </a:cxn>
                    <a:cxn ang="0">
                      <a:pos x="connsiteX3470" y="connsiteY3470"/>
                    </a:cxn>
                    <a:cxn ang="0">
                      <a:pos x="connsiteX3471" y="connsiteY3471"/>
                    </a:cxn>
                    <a:cxn ang="0">
                      <a:pos x="connsiteX3472" y="connsiteY3472"/>
                    </a:cxn>
                    <a:cxn ang="0">
                      <a:pos x="connsiteX3473" y="connsiteY3473"/>
                    </a:cxn>
                    <a:cxn ang="0">
                      <a:pos x="connsiteX3474" y="connsiteY3474"/>
                    </a:cxn>
                    <a:cxn ang="0">
                      <a:pos x="connsiteX3475" y="connsiteY3475"/>
                    </a:cxn>
                    <a:cxn ang="0">
                      <a:pos x="connsiteX3476" y="connsiteY3476"/>
                    </a:cxn>
                    <a:cxn ang="0">
                      <a:pos x="connsiteX3477" y="connsiteY3477"/>
                    </a:cxn>
                    <a:cxn ang="0">
                      <a:pos x="connsiteX3478" y="connsiteY3478"/>
                    </a:cxn>
                    <a:cxn ang="0">
                      <a:pos x="connsiteX3479" y="connsiteY3479"/>
                    </a:cxn>
                    <a:cxn ang="0">
                      <a:pos x="connsiteX3480" y="connsiteY3480"/>
                    </a:cxn>
                    <a:cxn ang="0">
                      <a:pos x="connsiteX3481" y="connsiteY3481"/>
                    </a:cxn>
                    <a:cxn ang="0">
                      <a:pos x="connsiteX3482" y="connsiteY3482"/>
                    </a:cxn>
                    <a:cxn ang="0">
                      <a:pos x="connsiteX3483" y="connsiteY3483"/>
                    </a:cxn>
                    <a:cxn ang="0">
                      <a:pos x="connsiteX3484" y="connsiteY3484"/>
                    </a:cxn>
                    <a:cxn ang="0">
                      <a:pos x="connsiteX3485" y="connsiteY3485"/>
                    </a:cxn>
                    <a:cxn ang="0">
                      <a:pos x="connsiteX3486" y="connsiteY3486"/>
                    </a:cxn>
                    <a:cxn ang="0">
                      <a:pos x="connsiteX3487" y="connsiteY3487"/>
                    </a:cxn>
                    <a:cxn ang="0">
                      <a:pos x="connsiteX3488" y="connsiteY3488"/>
                    </a:cxn>
                    <a:cxn ang="0">
                      <a:pos x="connsiteX3489" y="connsiteY3489"/>
                    </a:cxn>
                    <a:cxn ang="0">
                      <a:pos x="connsiteX3490" y="connsiteY3490"/>
                    </a:cxn>
                    <a:cxn ang="0">
                      <a:pos x="connsiteX3491" y="connsiteY3491"/>
                    </a:cxn>
                    <a:cxn ang="0">
                      <a:pos x="connsiteX3492" y="connsiteY3492"/>
                    </a:cxn>
                    <a:cxn ang="0">
                      <a:pos x="connsiteX3493" y="connsiteY3493"/>
                    </a:cxn>
                    <a:cxn ang="0">
                      <a:pos x="connsiteX3494" y="connsiteY3494"/>
                    </a:cxn>
                    <a:cxn ang="0">
                      <a:pos x="connsiteX3495" y="connsiteY3495"/>
                    </a:cxn>
                    <a:cxn ang="0">
                      <a:pos x="connsiteX3496" y="connsiteY3496"/>
                    </a:cxn>
                    <a:cxn ang="0">
                      <a:pos x="connsiteX3497" y="connsiteY3497"/>
                    </a:cxn>
                    <a:cxn ang="0">
                      <a:pos x="connsiteX3498" y="connsiteY3498"/>
                    </a:cxn>
                    <a:cxn ang="0">
                      <a:pos x="connsiteX3499" y="connsiteY3499"/>
                    </a:cxn>
                    <a:cxn ang="0">
                      <a:pos x="connsiteX3500" y="connsiteY3500"/>
                    </a:cxn>
                    <a:cxn ang="0">
                      <a:pos x="connsiteX3501" y="connsiteY3501"/>
                    </a:cxn>
                    <a:cxn ang="0">
                      <a:pos x="connsiteX3502" y="connsiteY3502"/>
                    </a:cxn>
                    <a:cxn ang="0">
                      <a:pos x="connsiteX3503" y="connsiteY3503"/>
                    </a:cxn>
                    <a:cxn ang="0">
                      <a:pos x="connsiteX3504" y="connsiteY3504"/>
                    </a:cxn>
                    <a:cxn ang="0">
                      <a:pos x="connsiteX3505" y="connsiteY3505"/>
                    </a:cxn>
                    <a:cxn ang="0">
                      <a:pos x="connsiteX3506" y="connsiteY3506"/>
                    </a:cxn>
                    <a:cxn ang="0">
                      <a:pos x="connsiteX3507" y="connsiteY3507"/>
                    </a:cxn>
                    <a:cxn ang="0">
                      <a:pos x="connsiteX3508" y="connsiteY3508"/>
                    </a:cxn>
                    <a:cxn ang="0">
                      <a:pos x="connsiteX3509" y="connsiteY3509"/>
                    </a:cxn>
                    <a:cxn ang="0">
                      <a:pos x="connsiteX3510" y="connsiteY3510"/>
                    </a:cxn>
                    <a:cxn ang="0">
                      <a:pos x="connsiteX3511" y="connsiteY3511"/>
                    </a:cxn>
                    <a:cxn ang="0">
                      <a:pos x="connsiteX3512" y="connsiteY3512"/>
                    </a:cxn>
                    <a:cxn ang="0">
                      <a:pos x="connsiteX3513" y="connsiteY3513"/>
                    </a:cxn>
                    <a:cxn ang="0">
                      <a:pos x="connsiteX3514" y="connsiteY3514"/>
                    </a:cxn>
                    <a:cxn ang="0">
                      <a:pos x="connsiteX3515" y="connsiteY3515"/>
                    </a:cxn>
                    <a:cxn ang="0">
                      <a:pos x="connsiteX3516" y="connsiteY3516"/>
                    </a:cxn>
                    <a:cxn ang="0">
                      <a:pos x="connsiteX3517" y="connsiteY3517"/>
                    </a:cxn>
                    <a:cxn ang="0">
                      <a:pos x="connsiteX3518" y="connsiteY3518"/>
                    </a:cxn>
                    <a:cxn ang="0">
                      <a:pos x="connsiteX3519" y="connsiteY3519"/>
                    </a:cxn>
                    <a:cxn ang="0">
                      <a:pos x="connsiteX3520" y="connsiteY3520"/>
                    </a:cxn>
                    <a:cxn ang="0">
                      <a:pos x="connsiteX3521" y="connsiteY3521"/>
                    </a:cxn>
                    <a:cxn ang="0">
                      <a:pos x="connsiteX3522" y="connsiteY3522"/>
                    </a:cxn>
                    <a:cxn ang="0">
                      <a:pos x="connsiteX3523" y="connsiteY3523"/>
                    </a:cxn>
                    <a:cxn ang="0">
                      <a:pos x="connsiteX3524" y="connsiteY3524"/>
                    </a:cxn>
                    <a:cxn ang="0">
                      <a:pos x="connsiteX3525" y="connsiteY3525"/>
                    </a:cxn>
                    <a:cxn ang="0">
                      <a:pos x="connsiteX3526" y="connsiteY3526"/>
                    </a:cxn>
                    <a:cxn ang="0">
                      <a:pos x="connsiteX3527" y="connsiteY3527"/>
                    </a:cxn>
                    <a:cxn ang="0">
                      <a:pos x="connsiteX3528" y="connsiteY3528"/>
                    </a:cxn>
                    <a:cxn ang="0">
                      <a:pos x="connsiteX3529" y="connsiteY3529"/>
                    </a:cxn>
                    <a:cxn ang="0">
                      <a:pos x="connsiteX3530" y="connsiteY3530"/>
                    </a:cxn>
                    <a:cxn ang="0">
                      <a:pos x="connsiteX3531" y="connsiteY3531"/>
                    </a:cxn>
                    <a:cxn ang="0">
                      <a:pos x="connsiteX3532" y="connsiteY3532"/>
                    </a:cxn>
                    <a:cxn ang="0">
                      <a:pos x="connsiteX3533" y="connsiteY3533"/>
                    </a:cxn>
                    <a:cxn ang="0">
                      <a:pos x="connsiteX3534" y="connsiteY3534"/>
                    </a:cxn>
                    <a:cxn ang="0">
                      <a:pos x="connsiteX3535" y="connsiteY3535"/>
                    </a:cxn>
                    <a:cxn ang="0">
                      <a:pos x="connsiteX3536" y="connsiteY3536"/>
                    </a:cxn>
                    <a:cxn ang="0">
                      <a:pos x="connsiteX3537" y="connsiteY3537"/>
                    </a:cxn>
                    <a:cxn ang="0">
                      <a:pos x="connsiteX3538" y="connsiteY3538"/>
                    </a:cxn>
                    <a:cxn ang="0">
                      <a:pos x="connsiteX3539" y="connsiteY3539"/>
                    </a:cxn>
                    <a:cxn ang="0">
                      <a:pos x="connsiteX3540" y="connsiteY3540"/>
                    </a:cxn>
                    <a:cxn ang="0">
                      <a:pos x="connsiteX3541" y="connsiteY3541"/>
                    </a:cxn>
                    <a:cxn ang="0">
                      <a:pos x="connsiteX3542" y="connsiteY3542"/>
                    </a:cxn>
                    <a:cxn ang="0">
                      <a:pos x="connsiteX3543" y="connsiteY3543"/>
                    </a:cxn>
                    <a:cxn ang="0">
                      <a:pos x="connsiteX3544" y="connsiteY3544"/>
                    </a:cxn>
                    <a:cxn ang="0">
                      <a:pos x="connsiteX3545" y="connsiteY3545"/>
                    </a:cxn>
                    <a:cxn ang="0">
                      <a:pos x="connsiteX3546" y="connsiteY3546"/>
                    </a:cxn>
                    <a:cxn ang="0">
                      <a:pos x="connsiteX3547" y="connsiteY3547"/>
                    </a:cxn>
                    <a:cxn ang="0">
                      <a:pos x="connsiteX3548" y="connsiteY3548"/>
                    </a:cxn>
                    <a:cxn ang="0">
                      <a:pos x="connsiteX3549" y="connsiteY3549"/>
                    </a:cxn>
                    <a:cxn ang="0">
                      <a:pos x="connsiteX3550" y="connsiteY3550"/>
                    </a:cxn>
                    <a:cxn ang="0">
                      <a:pos x="connsiteX3551" y="connsiteY3551"/>
                    </a:cxn>
                    <a:cxn ang="0">
                      <a:pos x="connsiteX3552" y="connsiteY3552"/>
                    </a:cxn>
                    <a:cxn ang="0">
                      <a:pos x="connsiteX3553" y="connsiteY3553"/>
                    </a:cxn>
                    <a:cxn ang="0">
                      <a:pos x="connsiteX3554" y="connsiteY3554"/>
                    </a:cxn>
                    <a:cxn ang="0">
                      <a:pos x="connsiteX3555" y="connsiteY3555"/>
                    </a:cxn>
                    <a:cxn ang="0">
                      <a:pos x="connsiteX3556" y="connsiteY3556"/>
                    </a:cxn>
                    <a:cxn ang="0">
                      <a:pos x="connsiteX3557" y="connsiteY3557"/>
                    </a:cxn>
                    <a:cxn ang="0">
                      <a:pos x="connsiteX3558" y="connsiteY3558"/>
                    </a:cxn>
                    <a:cxn ang="0">
                      <a:pos x="connsiteX3559" y="connsiteY3559"/>
                    </a:cxn>
                    <a:cxn ang="0">
                      <a:pos x="connsiteX3560" y="connsiteY3560"/>
                    </a:cxn>
                    <a:cxn ang="0">
                      <a:pos x="connsiteX3561" y="connsiteY3561"/>
                    </a:cxn>
                    <a:cxn ang="0">
                      <a:pos x="connsiteX3562" y="connsiteY3562"/>
                    </a:cxn>
                    <a:cxn ang="0">
                      <a:pos x="connsiteX3563" y="connsiteY3563"/>
                    </a:cxn>
                    <a:cxn ang="0">
                      <a:pos x="connsiteX3564" y="connsiteY3564"/>
                    </a:cxn>
                    <a:cxn ang="0">
                      <a:pos x="connsiteX3565" y="connsiteY3565"/>
                    </a:cxn>
                    <a:cxn ang="0">
                      <a:pos x="connsiteX3566" y="connsiteY3566"/>
                    </a:cxn>
                    <a:cxn ang="0">
                      <a:pos x="connsiteX3567" y="connsiteY3567"/>
                    </a:cxn>
                    <a:cxn ang="0">
                      <a:pos x="connsiteX3568" y="connsiteY3568"/>
                    </a:cxn>
                    <a:cxn ang="0">
                      <a:pos x="connsiteX3569" y="connsiteY3569"/>
                    </a:cxn>
                    <a:cxn ang="0">
                      <a:pos x="connsiteX3570" y="connsiteY3570"/>
                    </a:cxn>
                    <a:cxn ang="0">
                      <a:pos x="connsiteX3571" y="connsiteY3571"/>
                    </a:cxn>
                    <a:cxn ang="0">
                      <a:pos x="connsiteX3572" y="connsiteY3572"/>
                    </a:cxn>
                    <a:cxn ang="0">
                      <a:pos x="connsiteX3573" y="connsiteY3573"/>
                    </a:cxn>
                    <a:cxn ang="0">
                      <a:pos x="connsiteX3574" y="connsiteY3574"/>
                    </a:cxn>
                    <a:cxn ang="0">
                      <a:pos x="connsiteX3575" y="connsiteY3575"/>
                    </a:cxn>
                    <a:cxn ang="0">
                      <a:pos x="connsiteX3576" y="connsiteY3576"/>
                    </a:cxn>
                    <a:cxn ang="0">
                      <a:pos x="connsiteX3577" y="connsiteY3577"/>
                    </a:cxn>
                    <a:cxn ang="0">
                      <a:pos x="connsiteX3578" y="connsiteY3578"/>
                    </a:cxn>
                    <a:cxn ang="0">
                      <a:pos x="connsiteX3579" y="connsiteY3579"/>
                    </a:cxn>
                    <a:cxn ang="0">
                      <a:pos x="connsiteX3580" y="connsiteY3580"/>
                    </a:cxn>
                    <a:cxn ang="0">
                      <a:pos x="connsiteX3581" y="connsiteY3581"/>
                    </a:cxn>
                    <a:cxn ang="0">
                      <a:pos x="connsiteX3582" y="connsiteY3582"/>
                    </a:cxn>
                    <a:cxn ang="0">
                      <a:pos x="connsiteX3583" y="connsiteY3583"/>
                    </a:cxn>
                    <a:cxn ang="0">
                      <a:pos x="connsiteX3584" y="connsiteY3584"/>
                    </a:cxn>
                    <a:cxn ang="0">
                      <a:pos x="connsiteX3585" y="connsiteY3585"/>
                    </a:cxn>
                    <a:cxn ang="0">
                      <a:pos x="connsiteX3586" y="connsiteY3586"/>
                    </a:cxn>
                    <a:cxn ang="0">
                      <a:pos x="connsiteX3587" y="connsiteY3587"/>
                    </a:cxn>
                    <a:cxn ang="0">
                      <a:pos x="connsiteX3588" y="connsiteY3588"/>
                    </a:cxn>
                    <a:cxn ang="0">
                      <a:pos x="connsiteX3589" y="connsiteY3589"/>
                    </a:cxn>
                    <a:cxn ang="0">
                      <a:pos x="connsiteX3590" y="connsiteY3590"/>
                    </a:cxn>
                    <a:cxn ang="0">
                      <a:pos x="connsiteX3591" y="connsiteY3591"/>
                    </a:cxn>
                    <a:cxn ang="0">
                      <a:pos x="connsiteX3592" y="connsiteY3592"/>
                    </a:cxn>
                    <a:cxn ang="0">
                      <a:pos x="connsiteX3593" y="connsiteY3593"/>
                    </a:cxn>
                    <a:cxn ang="0">
                      <a:pos x="connsiteX3594" y="connsiteY3594"/>
                    </a:cxn>
                    <a:cxn ang="0">
                      <a:pos x="connsiteX3595" y="connsiteY3595"/>
                    </a:cxn>
                    <a:cxn ang="0">
                      <a:pos x="connsiteX3596" y="connsiteY3596"/>
                    </a:cxn>
                    <a:cxn ang="0">
                      <a:pos x="connsiteX3597" y="connsiteY3597"/>
                    </a:cxn>
                    <a:cxn ang="0">
                      <a:pos x="connsiteX3598" y="connsiteY3598"/>
                    </a:cxn>
                    <a:cxn ang="0">
                      <a:pos x="connsiteX3599" y="connsiteY3599"/>
                    </a:cxn>
                    <a:cxn ang="0">
                      <a:pos x="connsiteX3600" y="connsiteY3600"/>
                    </a:cxn>
                    <a:cxn ang="0">
                      <a:pos x="connsiteX3601" y="connsiteY3601"/>
                    </a:cxn>
                    <a:cxn ang="0">
                      <a:pos x="connsiteX3602" y="connsiteY3602"/>
                    </a:cxn>
                    <a:cxn ang="0">
                      <a:pos x="connsiteX3603" y="connsiteY3603"/>
                    </a:cxn>
                    <a:cxn ang="0">
                      <a:pos x="connsiteX3604" y="connsiteY3604"/>
                    </a:cxn>
                    <a:cxn ang="0">
                      <a:pos x="connsiteX3605" y="connsiteY3605"/>
                    </a:cxn>
                    <a:cxn ang="0">
                      <a:pos x="connsiteX3606" y="connsiteY3606"/>
                    </a:cxn>
                    <a:cxn ang="0">
                      <a:pos x="connsiteX3607" y="connsiteY3607"/>
                    </a:cxn>
                    <a:cxn ang="0">
                      <a:pos x="connsiteX3608" y="connsiteY3608"/>
                    </a:cxn>
                    <a:cxn ang="0">
                      <a:pos x="connsiteX3609" y="connsiteY3609"/>
                    </a:cxn>
                    <a:cxn ang="0">
                      <a:pos x="connsiteX3610" y="connsiteY3610"/>
                    </a:cxn>
                    <a:cxn ang="0">
                      <a:pos x="connsiteX3611" y="connsiteY3611"/>
                    </a:cxn>
                    <a:cxn ang="0">
                      <a:pos x="connsiteX3612" y="connsiteY3612"/>
                    </a:cxn>
                    <a:cxn ang="0">
                      <a:pos x="connsiteX3613" y="connsiteY3613"/>
                    </a:cxn>
                    <a:cxn ang="0">
                      <a:pos x="connsiteX3614" y="connsiteY3614"/>
                    </a:cxn>
                    <a:cxn ang="0">
                      <a:pos x="connsiteX3615" y="connsiteY3615"/>
                    </a:cxn>
                    <a:cxn ang="0">
                      <a:pos x="connsiteX3616" y="connsiteY3616"/>
                    </a:cxn>
                    <a:cxn ang="0">
                      <a:pos x="connsiteX3617" y="connsiteY3617"/>
                    </a:cxn>
                    <a:cxn ang="0">
                      <a:pos x="connsiteX3618" y="connsiteY3618"/>
                    </a:cxn>
                    <a:cxn ang="0">
                      <a:pos x="connsiteX3619" y="connsiteY3619"/>
                    </a:cxn>
                    <a:cxn ang="0">
                      <a:pos x="connsiteX3620" y="connsiteY3620"/>
                    </a:cxn>
                    <a:cxn ang="0">
                      <a:pos x="connsiteX3621" y="connsiteY3621"/>
                    </a:cxn>
                    <a:cxn ang="0">
                      <a:pos x="connsiteX3622" y="connsiteY3622"/>
                    </a:cxn>
                    <a:cxn ang="0">
                      <a:pos x="connsiteX3623" y="connsiteY3623"/>
                    </a:cxn>
                    <a:cxn ang="0">
                      <a:pos x="connsiteX3624" y="connsiteY3624"/>
                    </a:cxn>
                    <a:cxn ang="0">
                      <a:pos x="connsiteX3625" y="connsiteY3625"/>
                    </a:cxn>
                    <a:cxn ang="0">
                      <a:pos x="connsiteX3626" y="connsiteY3626"/>
                    </a:cxn>
                    <a:cxn ang="0">
                      <a:pos x="connsiteX3627" y="connsiteY3627"/>
                    </a:cxn>
                    <a:cxn ang="0">
                      <a:pos x="connsiteX3628" y="connsiteY3628"/>
                    </a:cxn>
                    <a:cxn ang="0">
                      <a:pos x="connsiteX3629" y="connsiteY3629"/>
                    </a:cxn>
                    <a:cxn ang="0">
                      <a:pos x="connsiteX3630" y="connsiteY3630"/>
                    </a:cxn>
                    <a:cxn ang="0">
                      <a:pos x="connsiteX3631" y="connsiteY3631"/>
                    </a:cxn>
                    <a:cxn ang="0">
                      <a:pos x="connsiteX3632" y="connsiteY3632"/>
                    </a:cxn>
                    <a:cxn ang="0">
                      <a:pos x="connsiteX3633" y="connsiteY3633"/>
                    </a:cxn>
                    <a:cxn ang="0">
                      <a:pos x="connsiteX3634" y="connsiteY3634"/>
                    </a:cxn>
                    <a:cxn ang="0">
                      <a:pos x="connsiteX3635" y="connsiteY3635"/>
                    </a:cxn>
                    <a:cxn ang="0">
                      <a:pos x="connsiteX3636" y="connsiteY3636"/>
                    </a:cxn>
                    <a:cxn ang="0">
                      <a:pos x="connsiteX3637" y="connsiteY3637"/>
                    </a:cxn>
                    <a:cxn ang="0">
                      <a:pos x="connsiteX3638" y="connsiteY3638"/>
                    </a:cxn>
                    <a:cxn ang="0">
                      <a:pos x="connsiteX3639" y="connsiteY3639"/>
                    </a:cxn>
                    <a:cxn ang="0">
                      <a:pos x="connsiteX3640" y="connsiteY3640"/>
                    </a:cxn>
                    <a:cxn ang="0">
                      <a:pos x="connsiteX3641" y="connsiteY3641"/>
                    </a:cxn>
                    <a:cxn ang="0">
                      <a:pos x="connsiteX3642" y="connsiteY3642"/>
                    </a:cxn>
                    <a:cxn ang="0">
                      <a:pos x="connsiteX3643" y="connsiteY3643"/>
                    </a:cxn>
                    <a:cxn ang="0">
                      <a:pos x="connsiteX3644" y="connsiteY3644"/>
                    </a:cxn>
                    <a:cxn ang="0">
                      <a:pos x="connsiteX3645" y="connsiteY3645"/>
                    </a:cxn>
                    <a:cxn ang="0">
                      <a:pos x="connsiteX3646" y="connsiteY3646"/>
                    </a:cxn>
                    <a:cxn ang="0">
                      <a:pos x="connsiteX3647" y="connsiteY3647"/>
                    </a:cxn>
                    <a:cxn ang="0">
                      <a:pos x="connsiteX3648" y="connsiteY3648"/>
                    </a:cxn>
                    <a:cxn ang="0">
                      <a:pos x="connsiteX3649" y="connsiteY3649"/>
                    </a:cxn>
                    <a:cxn ang="0">
                      <a:pos x="connsiteX3650" y="connsiteY3650"/>
                    </a:cxn>
                    <a:cxn ang="0">
                      <a:pos x="connsiteX3651" y="connsiteY3651"/>
                    </a:cxn>
                    <a:cxn ang="0">
                      <a:pos x="connsiteX3652" y="connsiteY3652"/>
                    </a:cxn>
                    <a:cxn ang="0">
                      <a:pos x="connsiteX3653" y="connsiteY3653"/>
                    </a:cxn>
                    <a:cxn ang="0">
                      <a:pos x="connsiteX3654" y="connsiteY3654"/>
                    </a:cxn>
                    <a:cxn ang="0">
                      <a:pos x="connsiteX3655" y="connsiteY3655"/>
                    </a:cxn>
                    <a:cxn ang="0">
                      <a:pos x="connsiteX3656" y="connsiteY3656"/>
                    </a:cxn>
                    <a:cxn ang="0">
                      <a:pos x="connsiteX3657" y="connsiteY3657"/>
                    </a:cxn>
                    <a:cxn ang="0">
                      <a:pos x="connsiteX3658" y="connsiteY3658"/>
                    </a:cxn>
                    <a:cxn ang="0">
                      <a:pos x="connsiteX3659" y="connsiteY3659"/>
                    </a:cxn>
                    <a:cxn ang="0">
                      <a:pos x="connsiteX3660" y="connsiteY3660"/>
                    </a:cxn>
                    <a:cxn ang="0">
                      <a:pos x="connsiteX3661" y="connsiteY3661"/>
                    </a:cxn>
                    <a:cxn ang="0">
                      <a:pos x="connsiteX3662" y="connsiteY3662"/>
                    </a:cxn>
                    <a:cxn ang="0">
                      <a:pos x="connsiteX3663" y="connsiteY3663"/>
                    </a:cxn>
                    <a:cxn ang="0">
                      <a:pos x="connsiteX3664" y="connsiteY3664"/>
                    </a:cxn>
                    <a:cxn ang="0">
                      <a:pos x="connsiteX3665" y="connsiteY3665"/>
                    </a:cxn>
                    <a:cxn ang="0">
                      <a:pos x="connsiteX3666" y="connsiteY3666"/>
                    </a:cxn>
                    <a:cxn ang="0">
                      <a:pos x="connsiteX3667" y="connsiteY3667"/>
                    </a:cxn>
                    <a:cxn ang="0">
                      <a:pos x="connsiteX3668" y="connsiteY3668"/>
                    </a:cxn>
                    <a:cxn ang="0">
                      <a:pos x="connsiteX3669" y="connsiteY3669"/>
                    </a:cxn>
                    <a:cxn ang="0">
                      <a:pos x="connsiteX3670" y="connsiteY3670"/>
                    </a:cxn>
                    <a:cxn ang="0">
                      <a:pos x="connsiteX3671" y="connsiteY3671"/>
                    </a:cxn>
                    <a:cxn ang="0">
                      <a:pos x="connsiteX3672" y="connsiteY3672"/>
                    </a:cxn>
                    <a:cxn ang="0">
                      <a:pos x="connsiteX3673" y="connsiteY3673"/>
                    </a:cxn>
                    <a:cxn ang="0">
                      <a:pos x="connsiteX3674" y="connsiteY3674"/>
                    </a:cxn>
                    <a:cxn ang="0">
                      <a:pos x="connsiteX3675" y="connsiteY3675"/>
                    </a:cxn>
                    <a:cxn ang="0">
                      <a:pos x="connsiteX3676" y="connsiteY3676"/>
                    </a:cxn>
                    <a:cxn ang="0">
                      <a:pos x="connsiteX3677" y="connsiteY3677"/>
                    </a:cxn>
                    <a:cxn ang="0">
                      <a:pos x="connsiteX3678" y="connsiteY3678"/>
                    </a:cxn>
                    <a:cxn ang="0">
                      <a:pos x="connsiteX3679" y="connsiteY3679"/>
                    </a:cxn>
                    <a:cxn ang="0">
                      <a:pos x="connsiteX3680" y="connsiteY3680"/>
                    </a:cxn>
                    <a:cxn ang="0">
                      <a:pos x="connsiteX3681" y="connsiteY3681"/>
                    </a:cxn>
                    <a:cxn ang="0">
                      <a:pos x="connsiteX3682" y="connsiteY3682"/>
                    </a:cxn>
                    <a:cxn ang="0">
                      <a:pos x="connsiteX3683" y="connsiteY3683"/>
                    </a:cxn>
                    <a:cxn ang="0">
                      <a:pos x="connsiteX3684" y="connsiteY3684"/>
                    </a:cxn>
                    <a:cxn ang="0">
                      <a:pos x="connsiteX3685" y="connsiteY3685"/>
                    </a:cxn>
                    <a:cxn ang="0">
                      <a:pos x="connsiteX3686" y="connsiteY3686"/>
                    </a:cxn>
                    <a:cxn ang="0">
                      <a:pos x="connsiteX3687" y="connsiteY3687"/>
                    </a:cxn>
                    <a:cxn ang="0">
                      <a:pos x="connsiteX3688" y="connsiteY3688"/>
                    </a:cxn>
                    <a:cxn ang="0">
                      <a:pos x="connsiteX3689" y="connsiteY3689"/>
                    </a:cxn>
                    <a:cxn ang="0">
                      <a:pos x="connsiteX3690" y="connsiteY3690"/>
                    </a:cxn>
                    <a:cxn ang="0">
                      <a:pos x="connsiteX3691" y="connsiteY3691"/>
                    </a:cxn>
                    <a:cxn ang="0">
                      <a:pos x="connsiteX3692" y="connsiteY3692"/>
                    </a:cxn>
                    <a:cxn ang="0">
                      <a:pos x="connsiteX3693" y="connsiteY3693"/>
                    </a:cxn>
                    <a:cxn ang="0">
                      <a:pos x="connsiteX3694" y="connsiteY3694"/>
                    </a:cxn>
                    <a:cxn ang="0">
                      <a:pos x="connsiteX3695" y="connsiteY3695"/>
                    </a:cxn>
                    <a:cxn ang="0">
                      <a:pos x="connsiteX3696" y="connsiteY3696"/>
                    </a:cxn>
                    <a:cxn ang="0">
                      <a:pos x="connsiteX3697" y="connsiteY3697"/>
                    </a:cxn>
                    <a:cxn ang="0">
                      <a:pos x="connsiteX3698" y="connsiteY3698"/>
                    </a:cxn>
                    <a:cxn ang="0">
                      <a:pos x="connsiteX3699" y="connsiteY3699"/>
                    </a:cxn>
                    <a:cxn ang="0">
                      <a:pos x="connsiteX3700" y="connsiteY3700"/>
                    </a:cxn>
                    <a:cxn ang="0">
                      <a:pos x="connsiteX3701" y="connsiteY3701"/>
                    </a:cxn>
                    <a:cxn ang="0">
                      <a:pos x="connsiteX3702" y="connsiteY3702"/>
                    </a:cxn>
                    <a:cxn ang="0">
                      <a:pos x="connsiteX3703" y="connsiteY3703"/>
                    </a:cxn>
                    <a:cxn ang="0">
                      <a:pos x="connsiteX3704" y="connsiteY3704"/>
                    </a:cxn>
                    <a:cxn ang="0">
                      <a:pos x="connsiteX3705" y="connsiteY3705"/>
                    </a:cxn>
                    <a:cxn ang="0">
                      <a:pos x="connsiteX3706" y="connsiteY3706"/>
                    </a:cxn>
                    <a:cxn ang="0">
                      <a:pos x="connsiteX3707" y="connsiteY3707"/>
                    </a:cxn>
                    <a:cxn ang="0">
                      <a:pos x="connsiteX3708" y="connsiteY3708"/>
                    </a:cxn>
                    <a:cxn ang="0">
                      <a:pos x="connsiteX3709" y="connsiteY3709"/>
                    </a:cxn>
                    <a:cxn ang="0">
                      <a:pos x="connsiteX3710" y="connsiteY3710"/>
                    </a:cxn>
                    <a:cxn ang="0">
                      <a:pos x="connsiteX3711" y="connsiteY3711"/>
                    </a:cxn>
                    <a:cxn ang="0">
                      <a:pos x="connsiteX3712" y="connsiteY3712"/>
                    </a:cxn>
                    <a:cxn ang="0">
                      <a:pos x="connsiteX3713" y="connsiteY3713"/>
                    </a:cxn>
                    <a:cxn ang="0">
                      <a:pos x="connsiteX3714" y="connsiteY3714"/>
                    </a:cxn>
                    <a:cxn ang="0">
                      <a:pos x="connsiteX3715" y="connsiteY3715"/>
                    </a:cxn>
                    <a:cxn ang="0">
                      <a:pos x="connsiteX3716" y="connsiteY3716"/>
                    </a:cxn>
                    <a:cxn ang="0">
                      <a:pos x="connsiteX3717" y="connsiteY3717"/>
                    </a:cxn>
                    <a:cxn ang="0">
                      <a:pos x="connsiteX3718" y="connsiteY3718"/>
                    </a:cxn>
                    <a:cxn ang="0">
                      <a:pos x="connsiteX3719" y="connsiteY3719"/>
                    </a:cxn>
                    <a:cxn ang="0">
                      <a:pos x="connsiteX3720" y="connsiteY3720"/>
                    </a:cxn>
                    <a:cxn ang="0">
                      <a:pos x="connsiteX3721" y="connsiteY3721"/>
                    </a:cxn>
                    <a:cxn ang="0">
                      <a:pos x="connsiteX3722" y="connsiteY3722"/>
                    </a:cxn>
                    <a:cxn ang="0">
                      <a:pos x="connsiteX3723" y="connsiteY3723"/>
                    </a:cxn>
                    <a:cxn ang="0">
                      <a:pos x="connsiteX3724" y="connsiteY3724"/>
                    </a:cxn>
                    <a:cxn ang="0">
                      <a:pos x="connsiteX3725" y="connsiteY3725"/>
                    </a:cxn>
                    <a:cxn ang="0">
                      <a:pos x="connsiteX3726" y="connsiteY3726"/>
                    </a:cxn>
                    <a:cxn ang="0">
                      <a:pos x="connsiteX3727" y="connsiteY3727"/>
                    </a:cxn>
                    <a:cxn ang="0">
                      <a:pos x="connsiteX3728" y="connsiteY3728"/>
                    </a:cxn>
                    <a:cxn ang="0">
                      <a:pos x="connsiteX3729" y="connsiteY3729"/>
                    </a:cxn>
                    <a:cxn ang="0">
                      <a:pos x="connsiteX3730" y="connsiteY3730"/>
                    </a:cxn>
                    <a:cxn ang="0">
                      <a:pos x="connsiteX3731" y="connsiteY3731"/>
                    </a:cxn>
                    <a:cxn ang="0">
                      <a:pos x="connsiteX3732" y="connsiteY3732"/>
                    </a:cxn>
                    <a:cxn ang="0">
                      <a:pos x="connsiteX3733" y="connsiteY3733"/>
                    </a:cxn>
                    <a:cxn ang="0">
                      <a:pos x="connsiteX3734" y="connsiteY3734"/>
                    </a:cxn>
                    <a:cxn ang="0">
                      <a:pos x="connsiteX3735" y="connsiteY3735"/>
                    </a:cxn>
                    <a:cxn ang="0">
                      <a:pos x="connsiteX3736" y="connsiteY3736"/>
                    </a:cxn>
                    <a:cxn ang="0">
                      <a:pos x="connsiteX3737" y="connsiteY3737"/>
                    </a:cxn>
                    <a:cxn ang="0">
                      <a:pos x="connsiteX3738" y="connsiteY3738"/>
                    </a:cxn>
                    <a:cxn ang="0">
                      <a:pos x="connsiteX3739" y="connsiteY3739"/>
                    </a:cxn>
                    <a:cxn ang="0">
                      <a:pos x="connsiteX3740" y="connsiteY3740"/>
                    </a:cxn>
                    <a:cxn ang="0">
                      <a:pos x="connsiteX3741" y="connsiteY3741"/>
                    </a:cxn>
                    <a:cxn ang="0">
                      <a:pos x="connsiteX3742" y="connsiteY3742"/>
                    </a:cxn>
                    <a:cxn ang="0">
                      <a:pos x="connsiteX3743" y="connsiteY3743"/>
                    </a:cxn>
                    <a:cxn ang="0">
                      <a:pos x="connsiteX3744" y="connsiteY3744"/>
                    </a:cxn>
                    <a:cxn ang="0">
                      <a:pos x="connsiteX3745" y="connsiteY3745"/>
                    </a:cxn>
                    <a:cxn ang="0">
                      <a:pos x="connsiteX3746" y="connsiteY3746"/>
                    </a:cxn>
                    <a:cxn ang="0">
                      <a:pos x="connsiteX3747" y="connsiteY3747"/>
                    </a:cxn>
                    <a:cxn ang="0">
                      <a:pos x="connsiteX3748" y="connsiteY3748"/>
                    </a:cxn>
                    <a:cxn ang="0">
                      <a:pos x="connsiteX3749" y="connsiteY3749"/>
                    </a:cxn>
                    <a:cxn ang="0">
                      <a:pos x="connsiteX3750" y="connsiteY3750"/>
                    </a:cxn>
                    <a:cxn ang="0">
                      <a:pos x="connsiteX3751" y="connsiteY3751"/>
                    </a:cxn>
                    <a:cxn ang="0">
                      <a:pos x="connsiteX3752" y="connsiteY3752"/>
                    </a:cxn>
                    <a:cxn ang="0">
                      <a:pos x="connsiteX3753" y="connsiteY3753"/>
                    </a:cxn>
                    <a:cxn ang="0">
                      <a:pos x="connsiteX3754" y="connsiteY3754"/>
                    </a:cxn>
                    <a:cxn ang="0">
                      <a:pos x="connsiteX3755" y="connsiteY3755"/>
                    </a:cxn>
                    <a:cxn ang="0">
                      <a:pos x="connsiteX3756" y="connsiteY3756"/>
                    </a:cxn>
                    <a:cxn ang="0">
                      <a:pos x="connsiteX3757" y="connsiteY3757"/>
                    </a:cxn>
                    <a:cxn ang="0">
                      <a:pos x="connsiteX3758" y="connsiteY3758"/>
                    </a:cxn>
                    <a:cxn ang="0">
                      <a:pos x="connsiteX3759" y="connsiteY3759"/>
                    </a:cxn>
                    <a:cxn ang="0">
                      <a:pos x="connsiteX3760" y="connsiteY3760"/>
                    </a:cxn>
                    <a:cxn ang="0">
                      <a:pos x="connsiteX3761" y="connsiteY3761"/>
                    </a:cxn>
                    <a:cxn ang="0">
                      <a:pos x="connsiteX3762" y="connsiteY3762"/>
                    </a:cxn>
                    <a:cxn ang="0">
                      <a:pos x="connsiteX3763" y="connsiteY3763"/>
                    </a:cxn>
                    <a:cxn ang="0">
                      <a:pos x="connsiteX3764" y="connsiteY3764"/>
                    </a:cxn>
                    <a:cxn ang="0">
                      <a:pos x="connsiteX3765" y="connsiteY3765"/>
                    </a:cxn>
                    <a:cxn ang="0">
                      <a:pos x="connsiteX3766" y="connsiteY3766"/>
                    </a:cxn>
                    <a:cxn ang="0">
                      <a:pos x="connsiteX3767" y="connsiteY3767"/>
                    </a:cxn>
                    <a:cxn ang="0">
                      <a:pos x="connsiteX3768" y="connsiteY3768"/>
                    </a:cxn>
                    <a:cxn ang="0">
                      <a:pos x="connsiteX3769" y="connsiteY3769"/>
                    </a:cxn>
                    <a:cxn ang="0">
                      <a:pos x="connsiteX3770" y="connsiteY3770"/>
                    </a:cxn>
                    <a:cxn ang="0">
                      <a:pos x="connsiteX3771" y="connsiteY3771"/>
                    </a:cxn>
                    <a:cxn ang="0">
                      <a:pos x="connsiteX3772" y="connsiteY3772"/>
                    </a:cxn>
                    <a:cxn ang="0">
                      <a:pos x="connsiteX3773" y="connsiteY3773"/>
                    </a:cxn>
                    <a:cxn ang="0">
                      <a:pos x="connsiteX3774" y="connsiteY3774"/>
                    </a:cxn>
                    <a:cxn ang="0">
                      <a:pos x="connsiteX3775" y="connsiteY3775"/>
                    </a:cxn>
                    <a:cxn ang="0">
                      <a:pos x="connsiteX3776" y="connsiteY3776"/>
                    </a:cxn>
                    <a:cxn ang="0">
                      <a:pos x="connsiteX3777" y="connsiteY3777"/>
                    </a:cxn>
                    <a:cxn ang="0">
                      <a:pos x="connsiteX3778" y="connsiteY3778"/>
                    </a:cxn>
                    <a:cxn ang="0">
                      <a:pos x="connsiteX3779" y="connsiteY3779"/>
                    </a:cxn>
                    <a:cxn ang="0">
                      <a:pos x="connsiteX3780" y="connsiteY3780"/>
                    </a:cxn>
                    <a:cxn ang="0">
                      <a:pos x="connsiteX3781" y="connsiteY3781"/>
                    </a:cxn>
                    <a:cxn ang="0">
                      <a:pos x="connsiteX3782" y="connsiteY3782"/>
                    </a:cxn>
                    <a:cxn ang="0">
                      <a:pos x="connsiteX3783" y="connsiteY3783"/>
                    </a:cxn>
                    <a:cxn ang="0">
                      <a:pos x="connsiteX3784" y="connsiteY3784"/>
                    </a:cxn>
                    <a:cxn ang="0">
                      <a:pos x="connsiteX3785" y="connsiteY3785"/>
                    </a:cxn>
                    <a:cxn ang="0">
                      <a:pos x="connsiteX3786" y="connsiteY3786"/>
                    </a:cxn>
                    <a:cxn ang="0">
                      <a:pos x="connsiteX3787" y="connsiteY3787"/>
                    </a:cxn>
                    <a:cxn ang="0">
                      <a:pos x="connsiteX3788" y="connsiteY3788"/>
                    </a:cxn>
                    <a:cxn ang="0">
                      <a:pos x="connsiteX3789" y="connsiteY3789"/>
                    </a:cxn>
                    <a:cxn ang="0">
                      <a:pos x="connsiteX3790" y="connsiteY3790"/>
                    </a:cxn>
                    <a:cxn ang="0">
                      <a:pos x="connsiteX3791" y="connsiteY3791"/>
                    </a:cxn>
                    <a:cxn ang="0">
                      <a:pos x="connsiteX3792" y="connsiteY3792"/>
                    </a:cxn>
                    <a:cxn ang="0">
                      <a:pos x="connsiteX3793" y="connsiteY3793"/>
                    </a:cxn>
                    <a:cxn ang="0">
                      <a:pos x="connsiteX3794" y="connsiteY3794"/>
                    </a:cxn>
                    <a:cxn ang="0">
                      <a:pos x="connsiteX3795" y="connsiteY3795"/>
                    </a:cxn>
                    <a:cxn ang="0">
                      <a:pos x="connsiteX3796" y="connsiteY3796"/>
                    </a:cxn>
                    <a:cxn ang="0">
                      <a:pos x="connsiteX3797" y="connsiteY3797"/>
                    </a:cxn>
                    <a:cxn ang="0">
                      <a:pos x="connsiteX3798" y="connsiteY3798"/>
                    </a:cxn>
                    <a:cxn ang="0">
                      <a:pos x="connsiteX3799" y="connsiteY3799"/>
                    </a:cxn>
                    <a:cxn ang="0">
                      <a:pos x="connsiteX3800" y="connsiteY3800"/>
                    </a:cxn>
                    <a:cxn ang="0">
                      <a:pos x="connsiteX3801" y="connsiteY3801"/>
                    </a:cxn>
                    <a:cxn ang="0">
                      <a:pos x="connsiteX3802" y="connsiteY3802"/>
                    </a:cxn>
                    <a:cxn ang="0">
                      <a:pos x="connsiteX3803" y="connsiteY3803"/>
                    </a:cxn>
                    <a:cxn ang="0">
                      <a:pos x="connsiteX3804" y="connsiteY3804"/>
                    </a:cxn>
                    <a:cxn ang="0">
                      <a:pos x="connsiteX3805" y="connsiteY3805"/>
                    </a:cxn>
                    <a:cxn ang="0">
                      <a:pos x="connsiteX3806" y="connsiteY3806"/>
                    </a:cxn>
                    <a:cxn ang="0">
                      <a:pos x="connsiteX3807" y="connsiteY3807"/>
                    </a:cxn>
                    <a:cxn ang="0">
                      <a:pos x="connsiteX3808" y="connsiteY3808"/>
                    </a:cxn>
                    <a:cxn ang="0">
                      <a:pos x="connsiteX3809" y="connsiteY3809"/>
                    </a:cxn>
                    <a:cxn ang="0">
                      <a:pos x="connsiteX3810" y="connsiteY3810"/>
                    </a:cxn>
                    <a:cxn ang="0">
                      <a:pos x="connsiteX3811" y="connsiteY3811"/>
                    </a:cxn>
                    <a:cxn ang="0">
                      <a:pos x="connsiteX3812" y="connsiteY3812"/>
                    </a:cxn>
                    <a:cxn ang="0">
                      <a:pos x="connsiteX3813" y="connsiteY3813"/>
                    </a:cxn>
                    <a:cxn ang="0">
                      <a:pos x="connsiteX3814" y="connsiteY3814"/>
                    </a:cxn>
                    <a:cxn ang="0">
                      <a:pos x="connsiteX3815" y="connsiteY3815"/>
                    </a:cxn>
                    <a:cxn ang="0">
                      <a:pos x="connsiteX3816" y="connsiteY3816"/>
                    </a:cxn>
                    <a:cxn ang="0">
                      <a:pos x="connsiteX3817" y="connsiteY3817"/>
                    </a:cxn>
                    <a:cxn ang="0">
                      <a:pos x="connsiteX3818" y="connsiteY3818"/>
                    </a:cxn>
                    <a:cxn ang="0">
                      <a:pos x="connsiteX3819" y="connsiteY3819"/>
                    </a:cxn>
                    <a:cxn ang="0">
                      <a:pos x="connsiteX3820" y="connsiteY3820"/>
                    </a:cxn>
                    <a:cxn ang="0">
                      <a:pos x="connsiteX3821" y="connsiteY3821"/>
                    </a:cxn>
                    <a:cxn ang="0">
                      <a:pos x="connsiteX3822" y="connsiteY3822"/>
                    </a:cxn>
                    <a:cxn ang="0">
                      <a:pos x="connsiteX3823" y="connsiteY3823"/>
                    </a:cxn>
                    <a:cxn ang="0">
                      <a:pos x="connsiteX3824" y="connsiteY3824"/>
                    </a:cxn>
                    <a:cxn ang="0">
                      <a:pos x="connsiteX3825" y="connsiteY3825"/>
                    </a:cxn>
                    <a:cxn ang="0">
                      <a:pos x="connsiteX3826" y="connsiteY3826"/>
                    </a:cxn>
                    <a:cxn ang="0">
                      <a:pos x="connsiteX3827" y="connsiteY3827"/>
                    </a:cxn>
                    <a:cxn ang="0">
                      <a:pos x="connsiteX3828" y="connsiteY3828"/>
                    </a:cxn>
                    <a:cxn ang="0">
                      <a:pos x="connsiteX3829" y="connsiteY3829"/>
                    </a:cxn>
                    <a:cxn ang="0">
                      <a:pos x="connsiteX3830" y="connsiteY3830"/>
                    </a:cxn>
                    <a:cxn ang="0">
                      <a:pos x="connsiteX3831" y="connsiteY3831"/>
                    </a:cxn>
                    <a:cxn ang="0">
                      <a:pos x="connsiteX3832" y="connsiteY3832"/>
                    </a:cxn>
                    <a:cxn ang="0">
                      <a:pos x="connsiteX3833" y="connsiteY3833"/>
                    </a:cxn>
                    <a:cxn ang="0">
                      <a:pos x="connsiteX3834" y="connsiteY3834"/>
                    </a:cxn>
                    <a:cxn ang="0">
                      <a:pos x="connsiteX3835" y="connsiteY3835"/>
                    </a:cxn>
                    <a:cxn ang="0">
                      <a:pos x="connsiteX3836" y="connsiteY3836"/>
                    </a:cxn>
                    <a:cxn ang="0">
                      <a:pos x="connsiteX3837" y="connsiteY3837"/>
                    </a:cxn>
                    <a:cxn ang="0">
                      <a:pos x="connsiteX3838" y="connsiteY3838"/>
                    </a:cxn>
                    <a:cxn ang="0">
                      <a:pos x="connsiteX3839" y="connsiteY3839"/>
                    </a:cxn>
                    <a:cxn ang="0">
                      <a:pos x="connsiteX3840" y="connsiteY3840"/>
                    </a:cxn>
                    <a:cxn ang="0">
                      <a:pos x="connsiteX3841" y="connsiteY3841"/>
                    </a:cxn>
                    <a:cxn ang="0">
                      <a:pos x="connsiteX3842" y="connsiteY3842"/>
                    </a:cxn>
                    <a:cxn ang="0">
                      <a:pos x="connsiteX3843" y="connsiteY3843"/>
                    </a:cxn>
                    <a:cxn ang="0">
                      <a:pos x="connsiteX3844" y="connsiteY3844"/>
                    </a:cxn>
                    <a:cxn ang="0">
                      <a:pos x="connsiteX3845" y="connsiteY3845"/>
                    </a:cxn>
                    <a:cxn ang="0">
                      <a:pos x="connsiteX3846" y="connsiteY3846"/>
                    </a:cxn>
                    <a:cxn ang="0">
                      <a:pos x="connsiteX3847" y="connsiteY3847"/>
                    </a:cxn>
                    <a:cxn ang="0">
                      <a:pos x="connsiteX3848" y="connsiteY3848"/>
                    </a:cxn>
                    <a:cxn ang="0">
                      <a:pos x="connsiteX3849" y="connsiteY3849"/>
                    </a:cxn>
                    <a:cxn ang="0">
                      <a:pos x="connsiteX3850" y="connsiteY3850"/>
                    </a:cxn>
                    <a:cxn ang="0">
                      <a:pos x="connsiteX3851" y="connsiteY3851"/>
                    </a:cxn>
                    <a:cxn ang="0">
                      <a:pos x="connsiteX3852" y="connsiteY3852"/>
                    </a:cxn>
                    <a:cxn ang="0">
                      <a:pos x="connsiteX3853" y="connsiteY3853"/>
                    </a:cxn>
                    <a:cxn ang="0">
                      <a:pos x="connsiteX3854" y="connsiteY3854"/>
                    </a:cxn>
                    <a:cxn ang="0">
                      <a:pos x="connsiteX3855" y="connsiteY3855"/>
                    </a:cxn>
                    <a:cxn ang="0">
                      <a:pos x="connsiteX3856" y="connsiteY3856"/>
                    </a:cxn>
                    <a:cxn ang="0">
                      <a:pos x="connsiteX3857" y="connsiteY3857"/>
                    </a:cxn>
                    <a:cxn ang="0">
                      <a:pos x="connsiteX3858" y="connsiteY3858"/>
                    </a:cxn>
                    <a:cxn ang="0">
                      <a:pos x="connsiteX3859" y="connsiteY3859"/>
                    </a:cxn>
                    <a:cxn ang="0">
                      <a:pos x="connsiteX3860" y="connsiteY3860"/>
                    </a:cxn>
                    <a:cxn ang="0">
                      <a:pos x="connsiteX3861" y="connsiteY3861"/>
                    </a:cxn>
                    <a:cxn ang="0">
                      <a:pos x="connsiteX3862" y="connsiteY3862"/>
                    </a:cxn>
                    <a:cxn ang="0">
                      <a:pos x="connsiteX3863" y="connsiteY3863"/>
                    </a:cxn>
                    <a:cxn ang="0">
                      <a:pos x="connsiteX3864" y="connsiteY3864"/>
                    </a:cxn>
                    <a:cxn ang="0">
                      <a:pos x="connsiteX3865" y="connsiteY3865"/>
                    </a:cxn>
                    <a:cxn ang="0">
                      <a:pos x="connsiteX3866" y="connsiteY3866"/>
                    </a:cxn>
                    <a:cxn ang="0">
                      <a:pos x="connsiteX3867" y="connsiteY3867"/>
                    </a:cxn>
                    <a:cxn ang="0">
                      <a:pos x="connsiteX3868" y="connsiteY3868"/>
                    </a:cxn>
                    <a:cxn ang="0">
                      <a:pos x="connsiteX3869" y="connsiteY3869"/>
                    </a:cxn>
                    <a:cxn ang="0">
                      <a:pos x="connsiteX3870" y="connsiteY3870"/>
                    </a:cxn>
                    <a:cxn ang="0">
                      <a:pos x="connsiteX3871" y="connsiteY3871"/>
                    </a:cxn>
                    <a:cxn ang="0">
                      <a:pos x="connsiteX3872" y="connsiteY3872"/>
                    </a:cxn>
                    <a:cxn ang="0">
                      <a:pos x="connsiteX3873" y="connsiteY3873"/>
                    </a:cxn>
                    <a:cxn ang="0">
                      <a:pos x="connsiteX3874" y="connsiteY3874"/>
                    </a:cxn>
                    <a:cxn ang="0">
                      <a:pos x="connsiteX3875" y="connsiteY3875"/>
                    </a:cxn>
                    <a:cxn ang="0">
                      <a:pos x="connsiteX3876" y="connsiteY3876"/>
                    </a:cxn>
                    <a:cxn ang="0">
                      <a:pos x="connsiteX3877" y="connsiteY3877"/>
                    </a:cxn>
                    <a:cxn ang="0">
                      <a:pos x="connsiteX3878" y="connsiteY3878"/>
                    </a:cxn>
                    <a:cxn ang="0">
                      <a:pos x="connsiteX3879" y="connsiteY3879"/>
                    </a:cxn>
                    <a:cxn ang="0">
                      <a:pos x="connsiteX3880" y="connsiteY3880"/>
                    </a:cxn>
                    <a:cxn ang="0">
                      <a:pos x="connsiteX3881" y="connsiteY3881"/>
                    </a:cxn>
                    <a:cxn ang="0">
                      <a:pos x="connsiteX3882" y="connsiteY3882"/>
                    </a:cxn>
                    <a:cxn ang="0">
                      <a:pos x="connsiteX3883" y="connsiteY3883"/>
                    </a:cxn>
                    <a:cxn ang="0">
                      <a:pos x="connsiteX3884" y="connsiteY3884"/>
                    </a:cxn>
                    <a:cxn ang="0">
                      <a:pos x="connsiteX3885" y="connsiteY3885"/>
                    </a:cxn>
                    <a:cxn ang="0">
                      <a:pos x="connsiteX3886" y="connsiteY3886"/>
                    </a:cxn>
                    <a:cxn ang="0">
                      <a:pos x="connsiteX3887" y="connsiteY3887"/>
                    </a:cxn>
                    <a:cxn ang="0">
                      <a:pos x="connsiteX3888" y="connsiteY3888"/>
                    </a:cxn>
                    <a:cxn ang="0">
                      <a:pos x="connsiteX3889" y="connsiteY3889"/>
                    </a:cxn>
                    <a:cxn ang="0">
                      <a:pos x="connsiteX3890" y="connsiteY3890"/>
                    </a:cxn>
                    <a:cxn ang="0">
                      <a:pos x="connsiteX3891" y="connsiteY3891"/>
                    </a:cxn>
                    <a:cxn ang="0">
                      <a:pos x="connsiteX3892" y="connsiteY3892"/>
                    </a:cxn>
                    <a:cxn ang="0">
                      <a:pos x="connsiteX3893" y="connsiteY3893"/>
                    </a:cxn>
                    <a:cxn ang="0">
                      <a:pos x="connsiteX3894" y="connsiteY3894"/>
                    </a:cxn>
                    <a:cxn ang="0">
                      <a:pos x="connsiteX3895" y="connsiteY3895"/>
                    </a:cxn>
                    <a:cxn ang="0">
                      <a:pos x="connsiteX3896" y="connsiteY3896"/>
                    </a:cxn>
                    <a:cxn ang="0">
                      <a:pos x="connsiteX3897" y="connsiteY3897"/>
                    </a:cxn>
                    <a:cxn ang="0">
                      <a:pos x="connsiteX3898" y="connsiteY3898"/>
                    </a:cxn>
                    <a:cxn ang="0">
                      <a:pos x="connsiteX3899" y="connsiteY3899"/>
                    </a:cxn>
                    <a:cxn ang="0">
                      <a:pos x="connsiteX3900" y="connsiteY3900"/>
                    </a:cxn>
                    <a:cxn ang="0">
                      <a:pos x="connsiteX3901" y="connsiteY3901"/>
                    </a:cxn>
                    <a:cxn ang="0">
                      <a:pos x="connsiteX3902" y="connsiteY3902"/>
                    </a:cxn>
                    <a:cxn ang="0">
                      <a:pos x="connsiteX3903" y="connsiteY3903"/>
                    </a:cxn>
                    <a:cxn ang="0">
                      <a:pos x="connsiteX3904" y="connsiteY3904"/>
                    </a:cxn>
                    <a:cxn ang="0">
                      <a:pos x="connsiteX3905" y="connsiteY3905"/>
                    </a:cxn>
                    <a:cxn ang="0">
                      <a:pos x="connsiteX3906" y="connsiteY3906"/>
                    </a:cxn>
                    <a:cxn ang="0">
                      <a:pos x="connsiteX3907" y="connsiteY3907"/>
                    </a:cxn>
                    <a:cxn ang="0">
                      <a:pos x="connsiteX3908" y="connsiteY3908"/>
                    </a:cxn>
                    <a:cxn ang="0">
                      <a:pos x="connsiteX3909" y="connsiteY3909"/>
                    </a:cxn>
                    <a:cxn ang="0">
                      <a:pos x="connsiteX3910" y="connsiteY3910"/>
                    </a:cxn>
                    <a:cxn ang="0">
                      <a:pos x="connsiteX3911" y="connsiteY3911"/>
                    </a:cxn>
                    <a:cxn ang="0">
                      <a:pos x="connsiteX3912" y="connsiteY3912"/>
                    </a:cxn>
                    <a:cxn ang="0">
                      <a:pos x="connsiteX3913" y="connsiteY3913"/>
                    </a:cxn>
                    <a:cxn ang="0">
                      <a:pos x="connsiteX3914" y="connsiteY3914"/>
                    </a:cxn>
                    <a:cxn ang="0">
                      <a:pos x="connsiteX3915" y="connsiteY3915"/>
                    </a:cxn>
                    <a:cxn ang="0">
                      <a:pos x="connsiteX3916" y="connsiteY3916"/>
                    </a:cxn>
                    <a:cxn ang="0">
                      <a:pos x="connsiteX3917" y="connsiteY3917"/>
                    </a:cxn>
                    <a:cxn ang="0">
                      <a:pos x="connsiteX3918" y="connsiteY3918"/>
                    </a:cxn>
                    <a:cxn ang="0">
                      <a:pos x="connsiteX3919" y="connsiteY3919"/>
                    </a:cxn>
                    <a:cxn ang="0">
                      <a:pos x="connsiteX3920" y="connsiteY3920"/>
                    </a:cxn>
                    <a:cxn ang="0">
                      <a:pos x="connsiteX3921" y="connsiteY3921"/>
                    </a:cxn>
                    <a:cxn ang="0">
                      <a:pos x="connsiteX3922" y="connsiteY3922"/>
                    </a:cxn>
                    <a:cxn ang="0">
                      <a:pos x="connsiteX3923" y="connsiteY3923"/>
                    </a:cxn>
                    <a:cxn ang="0">
                      <a:pos x="connsiteX3924" y="connsiteY3924"/>
                    </a:cxn>
                    <a:cxn ang="0">
                      <a:pos x="connsiteX3925" y="connsiteY3925"/>
                    </a:cxn>
                    <a:cxn ang="0">
                      <a:pos x="connsiteX3926" y="connsiteY3926"/>
                    </a:cxn>
                    <a:cxn ang="0">
                      <a:pos x="connsiteX3927" y="connsiteY3927"/>
                    </a:cxn>
                    <a:cxn ang="0">
                      <a:pos x="connsiteX3928" y="connsiteY3928"/>
                    </a:cxn>
                    <a:cxn ang="0">
                      <a:pos x="connsiteX3929" y="connsiteY3929"/>
                    </a:cxn>
                    <a:cxn ang="0">
                      <a:pos x="connsiteX3930" y="connsiteY3930"/>
                    </a:cxn>
                    <a:cxn ang="0">
                      <a:pos x="connsiteX3931" y="connsiteY3931"/>
                    </a:cxn>
                    <a:cxn ang="0">
                      <a:pos x="connsiteX3932" y="connsiteY3932"/>
                    </a:cxn>
                    <a:cxn ang="0">
                      <a:pos x="connsiteX3933" y="connsiteY3933"/>
                    </a:cxn>
                    <a:cxn ang="0">
                      <a:pos x="connsiteX3934" y="connsiteY3934"/>
                    </a:cxn>
                    <a:cxn ang="0">
                      <a:pos x="connsiteX3935" y="connsiteY3935"/>
                    </a:cxn>
                    <a:cxn ang="0">
                      <a:pos x="connsiteX3936" y="connsiteY3936"/>
                    </a:cxn>
                    <a:cxn ang="0">
                      <a:pos x="connsiteX3937" y="connsiteY3937"/>
                    </a:cxn>
                    <a:cxn ang="0">
                      <a:pos x="connsiteX3938" y="connsiteY3938"/>
                    </a:cxn>
                    <a:cxn ang="0">
                      <a:pos x="connsiteX3939" y="connsiteY3939"/>
                    </a:cxn>
                    <a:cxn ang="0">
                      <a:pos x="connsiteX3940" y="connsiteY3940"/>
                    </a:cxn>
                    <a:cxn ang="0">
                      <a:pos x="connsiteX3941" y="connsiteY3941"/>
                    </a:cxn>
                    <a:cxn ang="0">
                      <a:pos x="connsiteX3942" y="connsiteY3942"/>
                    </a:cxn>
                    <a:cxn ang="0">
                      <a:pos x="connsiteX3943" y="connsiteY3943"/>
                    </a:cxn>
                    <a:cxn ang="0">
                      <a:pos x="connsiteX3944" y="connsiteY3944"/>
                    </a:cxn>
                    <a:cxn ang="0">
                      <a:pos x="connsiteX3945" y="connsiteY3945"/>
                    </a:cxn>
                    <a:cxn ang="0">
                      <a:pos x="connsiteX3946" y="connsiteY3946"/>
                    </a:cxn>
                    <a:cxn ang="0">
                      <a:pos x="connsiteX3947" y="connsiteY3947"/>
                    </a:cxn>
                    <a:cxn ang="0">
                      <a:pos x="connsiteX3948" y="connsiteY3948"/>
                    </a:cxn>
                    <a:cxn ang="0">
                      <a:pos x="connsiteX3949" y="connsiteY3949"/>
                    </a:cxn>
                    <a:cxn ang="0">
                      <a:pos x="connsiteX3950" y="connsiteY3950"/>
                    </a:cxn>
                    <a:cxn ang="0">
                      <a:pos x="connsiteX3951" y="connsiteY3951"/>
                    </a:cxn>
                    <a:cxn ang="0">
                      <a:pos x="connsiteX3952" y="connsiteY3952"/>
                    </a:cxn>
                    <a:cxn ang="0">
                      <a:pos x="connsiteX3953" y="connsiteY3953"/>
                    </a:cxn>
                    <a:cxn ang="0">
                      <a:pos x="connsiteX3954" y="connsiteY3954"/>
                    </a:cxn>
                    <a:cxn ang="0">
                      <a:pos x="connsiteX3955" y="connsiteY3955"/>
                    </a:cxn>
                    <a:cxn ang="0">
                      <a:pos x="connsiteX3956" y="connsiteY3956"/>
                    </a:cxn>
                    <a:cxn ang="0">
                      <a:pos x="connsiteX3957" y="connsiteY3957"/>
                    </a:cxn>
                    <a:cxn ang="0">
                      <a:pos x="connsiteX3958" y="connsiteY3958"/>
                    </a:cxn>
                    <a:cxn ang="0">
                      <a:pos x="connsiteX3959" y="connsiteY3959"/>
                    </a:cxn>
                    <a:cxn ang="0">
                      <a:pos x="connsiteX3960" y="connsiteY3960"/>
                    </a:cxn>
                    <a:cxn ang="0">
                      <a:pos x="connsiteX3961" y="connsiteY3961"/>
                    </a:cxn>
                    <a:cxn ang="0">
                      <a:pos x="connsiteX3962" y="connsiteY3962"/>
                    </a:cxn>
                    <a:cxn ang="0">
                      <a:pos x="connsiteX3963" y="connsiteY3963"/>
                    </a:cxn>
                    <a:cxn ang="0">
                      <a:pos x="connsiteX3964" y="connsiteY3964"/>
                    </a:cxn>
                    <a:cxn ang="0">
                      <a:pos x="connsiteX3965" y="connsiteY3965"/>
                    </a:cxn>
                    <a:cxn ang="0">
                      <a:pos x="connsiteX3966" y="connsiteY3966"/>
                    </a:cxn>
                    <a:cxn ang="0">
                      <a:pos x="connsiteX3967" y="connsiteY3967"/>
                    </a:cxn>
                    <a:cxn ang="0">
                      <a:pos x="connsiteX3968" y="connsiteY3968"/>
                    </a:cxn>
                    <a:cxn ang="0">
                      <a:pos x="connsiteX3969" y="connsiteY3969"/>
                    </a:cxn>
                    <a:cxn ang="0">
                      <a:pos x="connsiteX3970" y="connsiteY3970"/>
                    </a:cxn>
                    <a:cxn ang="0">
                      <a:pos x="connsiteX3971" y="connsiteY3971"/>
                    </a:cxn>
                    <a:cxn ang="0">
                      <a:pos x="connsiteX3972" y="connsiteY3972"/>
                    </a:cxn>
                    <a:cxn ang="0">
                      <a:pos x="connsiteX3973" y="connsiteY3973"/>
                    </a:cxn>
                    <a:cxn ang="0">
                      <a:pos x="connsiteX3974" y="connsiteY3974"/>
                    </a:cxn>
                    <a:cxn ang="0">
                      <a:pos x="connsiteX3975" y="connsiteY3975"/>
                    </a:cxn>
                    <a:cxn ang="0">
                      <a:pos x="connsiteX3976" y="connsiteY3976"/>
                    </a:cxn>
                    <a:cxn ang="0">
                      <a:pos x="connsiteX3977" y="connsiteY3977"/>
                    </a:cxn>
                    <a:cxn ang="0">
                      <a:pos x="connsiteX3978" y="connsiteY3978"/>
                    </a:cxn>
                    <a:cxn ang="0">
                      <a:pos x="connsiteX3979" y="connsiteY3979"/>
                    </a:cxn>
                    <a:cxn ang="0">
                      <a:pos x="connsiteX3980" y="connsiteY3980"/>
                    </a:cxn>
                    <a:cxn ang="0">
                      <a:pos x="connsiteX3981" y="connsiteY3981"/>
                    </a:cxn>
                    <a:cxn ang="0">
                      <a:pos x="connsiteX3982" y="connsiteY3982"/>
                    </a:cxn>
                    <a:cxn ang="0">
                      <a:pos x="connsiteX3983" y="connsiteY3983"/>
                    </a:cxn>
                    <a:cxn ang="0">
                      <a:pos x="connsiteX3984" y="connsiteY3984"/>
                    </a:cxn>
                    <a:cxn ang="0">
                      <a:pos x="connsiteX3985" y="connsiteY3985"/>
                    </a:cxn>
                    <a:cxn ang="0">
                      <a:pos x="connsiteX3986" y="connsiteY3986"/>
                    </a:cxn>
                    <a:cxn ang="0">
                      <a:pos x="connsiteX3987" y="connsiteY3987"/>
                    </a:cxn>
                    <a:cxn ang="0">
                      <a:pos x="connsiteX3988" y="connsiteY3988"/>
                    </a:cxn>
                    <a:cxn ang="0">
                      <a:pos x="connsiteX3989" y="connsiteY3989"/>
                    </a:cxn>
                    <a:cxn ang="0">
                      <a:pos x="connsiteX3990" y="connsiteY3990"/>
                    </a:cxn>
                    <a:cxn ang="0">
                      <a:pos x="connsiteX3991" y="connsiteY3991"/>
                    </a:cxn>
                    <a:cxn ang="0">
                      <a:pos x="connsiteX3992" y="connsiteY3992"/>
                    </a:cxn>
                    <a:cxn ang="0">
                      <a:pos x="connsiteX3993" y="connsiteY3993"/>
                    </a:cxn>
                    <a:cxn ang="0">
                      <a:pos x="connsiteX3994" y="connsiteY3994"/>
                    </a:cxn>
                    <a:cxn ang="0">
                      <a:pos x="connsiteX3995" y="connsiteY3995"/>
                    </a:cxn>
                    <a:cxn ang="0">
                      <a:pos x="connsiteX3996" y="connsiteY3996"/>
                    </a:cxn>
                    <a:cxn ang="0">
                      <a:pos x="connsiteX3997" y="connsiteY3997"/>
                    </a:cxn>
                    <a:cxn ang="0">
                      <a:pos x="connsiteX3998" y="connsiteY3998"/>
                    </a:cxn>
                    <a:cxn ang="0">
                      <a:pos x="connsiteX3999" y="connsiteY3999"/>
                    </a:cxn>
                    <a:cxn ang="0">
                      <a:pos x="connsiteX4000" y="connsiteY4000"/>
                    </a:cxn>
                    <a:cxn ang="0">
                      <a:pos x="connsiteX4001" y="connsiteY4001"/>
                    </a:cxn>
                    <a:cxn ang="0">
                      <a:pos x="connsiteX4002" y="connsiteY4002"/>
                    </a:cxn>
                    <a:cxn ang="0">
                      <a:pos x="connsiteX4003" y="connsiteY4003"/>
                    </a:cxn>
                    <a:cxn ang="0">
                      <a:pos x="connsiteX4004" y="connsiteY4004"/>
                    </a:cxn>
                    <a:cxn ang="0">
                      <a:pos x="connsiteX4005" y="connsiteY4005"/>
                    </a:cxn>
                    <a:cxn ang="0">
                      <a:pos x="connsiteX4006" y="connsiteY4006"/>
                    </a:cxn>
                    <a:cxn ang="0">
                      <a:pos x="connsiteX4007" y="connsiteY4007"/>
                    </a:cxn>
                    <a:cxn ang="0">
                      <a:pos x="connsiteX4008" y="connsiteY4008"/>
                    </a:cxn>
                    <a:cxn ang="0">
                      <a:pos x="connsiteX4009" y="connsiteY4009"/>
                    </a:cxn>
                    <a:cxn ang="0">
                      <a:pos x="connsiteX4010" y="connsiteY4010"/>
                    </a:cxn>
                    <a:cxn ang="0">
                      <a:pos x="connsiteX4011" y="connsiteY4011"/>
                    </a:cxn>
                    <a:cxn ang="0">
                      <a:pos x="connsiteX4012" y="connsiteY4012"/>
                    </a:cxn>
                    <a:cxn ang="0">
                      <a:pos x="connsiteX4013" y="connsiteY4013"/>
                    </a:cxn>
                    <a:cxn ang="0">
                      <a:pos x="connsiteX4014" y="connsiteY4014"/>
                    </a:cxn>
                    <a:cxn ang="0">
                      <a:pos x="connsiteX4015" y="connsiteY4015"/>
                    </a:cxn>
                    <a:cxn ang="0">
                      <a:pos x="connsiteX4016" y="connsiteY4016"/>
                    </a:cxn>
                    <a:cxn ang="0">
                      <a:pos x="connsiteX4017" y="connsiteY4017"/>
                    </a:cxn>
                    <a:cxn ang="0">
                      <a:pos x="connsiteX4018" y="connsiteY4018"/>
                    </a:cxn>
                    <a:cxn ang="0">
                      <a:pos x="connsiteX4019" y="connsiteY4019"/>
                    </a:cxn>
                    <a:cxn ang="0">
                      <a:pos x="connsiteX4020" y="connsiteY4020"/>
                    </a:cxn>
                    <a:cxn ang="0">
                      <a:pos x="connsiteX4021" y="connsiteY4021"/>
                    </a:cxn>
                    <a:cxn ang="0">
                      <a:pos x="connsiteX4022" y="connsiteY4022"/>
                    </a:cxn>
                    <a:cxn ang="0">
                      <a:pos x="connsiteX4023" y="connsiteY4023"/>
                    </a:cxn>
                    <a:cxn ang="0">
                      <a:pos x="connsiteX4024" y="connsiteY4024"/>
                    </a:cxn>
                    <a:cxn ang="0">
                      <a:pos x="connsiteX4025" y="connsiteY4025"/>
                    </a:cxn>
                    <a:cxn ang="0">
                      <a:pos x="connsiteX4026" y="connsiteY4026"/>
                    </a:cxn>
                    <a:cxn ang="0">
                      <a:pos x="connsiteX4027" y="connsiteY4027"/>
                    </a:cxn>
                    <a:cxn ang="0">
                      <a:pos x="connsiteX4028" y="connsiteY4028"/>
                    </a:cxn>
                    <a:cxn ang="0">
                      <a:pos x="connsiteX4029" y="connsiteY4029"/>
                    </a:cxn>
                    <a:cxn ang="0">
                      <a:pos x="connsiteX4030" y="connsiteY4030"/>
                    </a:cxn>
                    <a:cxn ang="0">
                      <a:pos x="connsiteX4031" y="connsiteY4031"/>
                    </a:cxn>
                    <a:cxn ang="0">
                      <a:pos x="connsiteX4032" y="connsiteY4032"/>
                    </a:cxn>
                    <a:cxn ang="0">
                      <a:pos x="connsiteX4033" y="connsiteY4033"/>
                    </a:cxn>
                    <a:cxn ang="0">
                      <a:pos x="connsiteX4034" y="connsiteY4034"/>
                    </a:cxn>
                    <a:cxn ang="0">
                      <a:pos x="connsiteX4035" y="connsiteY4035"/>
                    </a:cxn>
                    <a:cxn ang="0">
                      <a:pos x="connsiteX4036" y="connsiteY4036"/>
                    </a:cxn>
                    <a:cxn ang="0">
                      <a:pos x="connsiteX4037" y="connsiteY4037"/>
                    </a:cxn>
                    <a:cxn ang="0">
                      <a:pos x="connsiteX4038" y="connsiteY4038"/>
                    </a:cxn>
                    <a:cxn ang="0">
                      <a:pos x="connsiteX4039" y="connsiteY4039"/>
                    </a:cxn>
                    <a:cxn ang="0">
                      <a:pos x="connsiteX4040" y="connsiteY4040"/>
                    </a:cxn>
                    <a:cxn ang="0">
                      <a:pos x="connsiteX4041" y="connsiteY4041"/>
                    </a:cxn>
                    <a:cxn ang="0">
                      <a:pos x="connsiteX4042" y="connsiteY4042"/>
                    </a:cxn>
                    <a:cxn ang="0">
                      <a:pos x="connsiteX4043" y="connsiteY4043"/>
                    </a:cxn>
                    <a:cxn ang="0">
                      <a:pos x="connsiteX4044" y="connsiteY4044"/>
                    </a:cxn>
                    <a:cxn ang="0">
                      <a:pos x="connsiteX4045" y="connsiteY4045"/>
                    </a:cxn>
                    <a:cxn ang="0">
                      <a:pos x="connsiteX4046" y="connsiteY4046"/>
                    </a:cxn>
                    <a:cxn ang="0">
                      <a:pos x="connsiteX4047" y="connsiteY4047"/>
                    </a:cxn>
                    <a:cxn ang="0">
                      <a:pos x="connsiteX4048" y="connsiteY4048"/>
                    </a:cxn>
                    <a:cxn ang="0">
                      <a:pos x="connsiteX4049" y="connsiteY4049"/>
                    </a:cxn>
                    <a:cxn ang="0">
                      <a:pos x="connsiteX4050" y="connsiteY4050"/>
                    </a:cxn>
                    <a:cxn ang="0">
                      <a:pos x="connsiteX4051" y="connsiteY4051"/>
                    </a:cxn>
                    <a:cxn ang="0">
                      <a:pos x="connsiteX4052" y="connsiteY4052"/>
                    </a:cxn>
                    <a:cxn ang="0">
                      <a:pos x="connsiteX4053" y="connsiteY4053"/>
                    </a:cxn>
                    <a:cxn ang="0">
                      <a:pos x="connsiteX4054" y="connsiteY4054"/>
                    </a:cxn>
                    <a:cxn ang="0">
                      <a:pos x="connsiteX4055" y="connsiteY4055"/>
                    </a:cxn>
                    <a:cxn ang="0">
                      <a:pos x="connsiteX4056" y="connsiteY4056"/>
                    </a:cxn>
                    <a:cxn ang="0">
                      <a:pos x="connsiteX4057" y="connsiteY4057"/>
                    </a:cxn>
                    <a:cxn ang="0">
                      <a:pos x="connsiteX4058" y="connsiteY4058"/>
                    </a:cxn>
                    <a:cxn ang="0">
                      <a:pos x="connsiteX4059" y="connsiteY4059"/>
                    </a:cxn>
                    <a:cxn ang="0">
                      <a:pos x="connsiteX4060" y="connsiteY4060"/>
                    </a:cxn>
                    <a:cxn ang="0">
                      <a:pos x="connsiteX4061" y="connsiteY4061"/>
                    </a:cxn>
                    <a:cxn ang="0">
                      <a:pos x="connsiteX4062" y="connsiteY4062"/>
                    </a:cxn>
                    <a:cxn ang="0">
                      <a:pos x="connsiteX4063" y="connsiteY4063"/>
                    </a:cxn>
                    <a:cxn ang="0">
                      <a:pos x="connsiteX4064" y="connsiteY4064"/>
                    </a:cxn>
                    <a:cxn ang="0">
                      <a:pos x="connsiteX4065" y="connsiteY4065"/>
                    </a:cxn>
                    <a:cxn ang="0">
                      <a:pos x="connsiteX4066" y="connsiteY4066"/>
                    </a:cxn>
                    <a:cxn ang="0">
                      <a:pos x="connsiteX4067" y="connsiteY4067"/>
                    </a:cxn>
                    <a:cxn ang="0">
                      <a:pos x="connsiteX4068" y="connsiteY4068"/>
                    </a:cxn>
                    <a:cxn ang="0">
                      <a:pos x="connsiteX4069" y="connsiteY4069"/>
                    </a:cxn>
                    <a:cxn ang="0">
                      <a:pos x="connsiteX4070" y="connsiteY4070"/>
                    </a:cxn>
                    <a:cxn ang="0">
                      <a:pos x="connsiteX4071" y="connsiteY4071"/>
                    </a:cxn>
                    <a:cxn ang="0">
                      <a:pos x="connsiteX4072" y="connsiteY4072"/>
                    </a:cxn>
                    <a:cxn ang="0">
                      <a:pos x="connsiteX4073" y="connsiteY4073"/>
                    </a:cxn>
                    <a:cxn ang="0">
                      <a:pos x="connsiteX4074" y="connsiteY4074"/>
                    </a:cxn>
                    <a:cxn ang="0">
                      <a:pos x="connsiteX4075" y="connsiteY4075"/>
                    </a:cxn>
                    <a:cxn ang="0">
                      <a:pos x="connsiteX4076" y="connsiteY4076"/>
                    </a:cxn>
                    <a:cxn ang="0">
                      <a:pos x="connsiteX4077" y="connsiteY4077"/>
                    </a:cxn>
                    <a:cxn ang="0">
                      <a:pos x="connsiteX4078" y="connsiteY4078"/>
                    </a:cxn>
                    <a:cxn ang="0">
                      <a:pos x="connsiteX4079" y="connsiteY4079"/>
                    </a:cxn>
                    <a:cxn ang="0">
                      <a:pos x="connsiteX4080" y="connsiteY4080"/>
                    </a:cxn>
                    <a:cxn ang="0">
                      <a:pos x="connsiteX4081" y="connsiteY4081"/>
                    </a:cxn>
                    <a:cxn ang="0">
                      <a:pos x="connsiteX4082" y="connsiteY4082"/>
                    </a:cxn>
                    <a:cxn ang="0">
                      <a:pos x="connsiteX4083" y="connsiteY4083"/>
                    </a:cxn>
                    <a:cxn ang="0">
                      <a:pos x="connsiteX4084" y="connsiteY4084"/>
                    </a:cxn>
                    <a:cxn ang="0">
                      <a:pos x="connsiteX4085" y="connsiteY4085"/>
                    </a:cxn>
                    <a:cxn ang="0">
                      <a:pos x="connsiteX4086" y="connsiteY4086"/>
                    </a:cxn>
                    <a:cxn ang="0">
                      <a:pos x="connsiteX4087" y="connsiteY4087"/>
                    </a:cxn>
                    <a:cxn ang="0">
                      <a:pos x="connsiteX4088" y="connsiteY4088"/>
                    </a:cxn>
                    <a:cxn ang="0">
                      <a:pos x="connsiteX4089" y="connsiteY4089"/>
                    </a:cxn>
                    <a:cxn ang="0">
                      <a:pos x="connsiteX4090" y="connsiteY4090"/>
                    </a:cxn>
                    <a:cxn ang="0">
                      <a:pos x="connsiteX4091" y="connsiteY4091"/>
                    </a:cxn>
                    <a:cxn ang="0">
                      <a:pos x="connsiteX4092" y="connsiteY4092"/>
                    </a:cxn>
                    <a:cxn ang="0">
                      <a:pos x="connsiteX4093" y="connsiteY4093"/>
                    </a:cxn>
                    <a:cxn ang="0">
                      <a:pos x="connsiteX4094" y="connsiteY4094"/>
                    </a:cxn>
                    <a:cxn ang="0">
                      <a:pos x="connsiteX4095" y="connsiteY4095"/>
                    </a:cxn>
                    <a:cxn ang="0">
                      <a:pos x="connsiteX4096" y="connsiteY4096"/>
                    </a:cxn>
                    <a:cxn ang="0">
                      <a:pos x="connsiteX4097" y="connsiteY4097"/>
                    </a:cxn>
                    <a:cxn ang="0">
                      <a:pos x="connsiteX4098" y="connsiteY4098"/>
                    </a:cxn>
                    <a:cxn ang="0">
                      <a:pos x="connsiteX4099" y="connsiteY4099"/>
                    </a:cxn>
                    <a:cxn ang="0">
                      <a:pos x="connsiteX4100" y="connsiteY4100"/>
                    </a:cxn>
                    <a:cxn ang="0">
                      <a:pos x="connsiteX4101" y="connsiteY4101"/>
                    </a:cxn>
                    <a:cxn ang="0">
                      <a:pos x="connsiteX4102" y="connsiteY4102"/>
                    </a:cxn>
                    <a:cxn ang="0">
                      <a:pos x="connsiteX4103" y="connsiteY4103"/>
                    </a:cxn>
                    <a:cxn ang="0">
                      <a:pos x="connsiteX4104" y="connsiteY4104"/>
                    </a:cxn>
                    <a:cxn ang="0">
                      <a:pos x="connsiteX4105" y="connsiteY4105"/>
                    </a:cxn>
                    <a:cxn ang="0">
                      <a:pos x="connsiteX4106" y="connsiteY4106"/>
                    </a:cxn>
                    <a:cxn ang="0">
                      <a:pos x="connsiteX4107" y="connsiteY4107"/>
                    </a:cxn>
                    <a:cxn ang="0">
                      <a:pos x="connsiteX4108" y="connsiteY4108"/>
                    </a:cxn>
                    <a:cxn ang="0">
                      <a:pos x="connsiteX4109" y="connsiteY4109"/>
                    </a:cxn>
                    <a:cxn ang="0">
                      <a:pos x="connsiteX4110" y="connsiteY4110"/>
                    </a:cxn>
                    <a:cxn ang="0">
                      <a:pos x="connsiteX4111" y="connsiteY4111"/>
                    </a:cxn>
                    <a:cxn ang="0">
                      <a:pos x="connsiteX4112" y="connsiteY4112"/>
                    </a:cxn>
                    <a:cxn ang="0">
                      <a:pos x="connsiteX4113" y="connsiteY4113"/>
                    </a:cxn>
                    <a:cxn ang="0">
                      <a:pos x="connsiteX4114" y="connsiteY4114"/>
                    </a:cxn>
                    <a:cxn ang="0">
                      <a:pos x="connsiteX4115" y="connsiteY4115"/>
                    </a:cxn>
                    <a:cxn ang="0">
                      <a:pos x="connsiteX4116" y="connsiteY4116"/>
                    </a:cxn>
                    <a:cxn ang="0">
                      <a:pos x="connsiteX4117" y="connsiteY4117"/>
                    </a:cxn>
                    <a:cxn ang="0">
                      <a:pos x="connsiteX4118" y="connsiteY4118"/>
                    </a:cxn>
                    <a:cxn ang="0">
                      <a:pos x="connsiteX4119" y="connsiteY4119"/>
                    </a:cxn>
                    <a:cxn ang="0">
                      <a:pos x="connsiteX4120" y="connsiteY4120"/>
                    </a:cxn>
                    <a:cxn ang="0">
                      <a:pos x="connsiteX4121" y="connsiteY4121"/>
                    </a:cxn>
                    <a:cxn ang="0">
                      <a:pos x="connsiteX4122" y="connsiteY4122"/>
                    </a:cxn>
                    <a:cxn ang="0">
                      <a:pos x="connsiteX4123" y="connsiteY4123"/>
                    </a:cxn>
                    <a:cxn ang="0">
                      <a:pos x="connsiteX4124" y="connsiteY4124"/>
                    </a:cxn>
                    <a:cxn ang="0">
                      <a:pos x="connsiteX4125" y="connsiteY4125"/>
                    </a:cxn>
                    <a:cxn ang="0">
                      <a:pos x="connsiteX4126" y="connsiteY4126"/>
                    </a:cxn>
                    <a:cxn ang="0">
                      <a:pos x="connsiteX4127" y="connsiteY4127"/>
                    </a:cxn>
                    <a:cxn ang="0">
                      <a:pos x="connsiteX4128" y="connsiteY4128"/>
                    </a:cxn>
                    <a:cxn ang="0">
                      <a:pos x="connsiteX4129" y="connsiteY4129"/>
                    </a:cxn>
                    <a:cxn ang="0">
                      <a:pos x="connsiteX4130" y="connsiteY4130"/>
                    </a:cxn>
                    <a:cxn ang="0">
                      <a:pos x="connsiteX4131" y="connsiteY4131"/>
                    </a:cxn>
                    <a:cxn ang="0">
                      <a:pos x="connsiteX4132" y="connsiteY4132"/>
                    </a:cxn>
                    <a:cxn ang="0">
                      <a:pos x="connsiteX4133" y="connsiteY4133"/>
                    </a:cxn>
                    <a:cxn ang="0">
                      <a:pos x="connsiteX4134" y="connsiteY4134"/>
                    </a:cxn>
                    <a:cxn ang="0">
                      <a:pos x="connsiteX4135" y="connsiteY4135"/>
                    </a:cxn>
                    <a:cxn ang="0">
                      <a:pos x="connsiteX4136" y="connsiteY4136"/>
                    </a:cxn>
                    <a:cxn ang="0">
                      <a:pos x="connsiteX4137" y="connsiteY4137"/>
                    </a:cxn>
                    <a:cxn ang="0">
                      <a:pos x="connsiteX4138" y="connsiteY4138"/>
                    </a:cxn>
                    <a:cxn ang="0">
                      <a:pos x="connsiteX4139" y="connsiteY4139"/>
                    </a:cxn>
                    <a:cxn ang="0">
                      <a:pos x="connsiteX4140" y="connsiteY4140"/>
                    </a:cxn>
                    <a:cxn ang="0">
                      <a:pos x="connsiteX4141" y="connsiteY4141"/>
                    </a:cxn>
                    <a:cxn ang="0">
                      <a:pos x="connsiteX4142" y="connsiteY4142"/>
                    </a:cxn>
                    <a:cxn ang="0">
                      <a:pos x="connsiteX4143" y="connsiteY4143"/>
                    </a:cxn>
                    <a:cxn ang="0">
                      <a:pos x="connsiteX4144" y="connsiteY4144"/>
                    </a:cxn>
                    <a:cxn ang="0">
                      <a:pos x="connsiteX4145" y="connsiteY4145"/>
                    </a:cxn>
                    <a:cxn ang="0">
                      <a:pos x="connsiteX4146" y="connsiteY4146"/>
                    </a:cxn>
                    <a:cxn ang="0">
                      <a:pos x="connsiteX4147" y="connsiteY4147"/>
                    </a:cxn>
                    <a:cxn ang="0">
                      <a:pos x="connsiteX4148" y="connsiteY4148"/>
                    </a:cxn>
                    <a:cxn ang="0">
                      <a:pos x="connsiteX4149" y="connsiteY4149"/>
                    </a:cxn>
                    <a:cxn ang="0">
                      <a:pos x="connsiteX4150" y="connsiteY4150"/>
                    </a:cxn>
                    <a:cxn ang="0">
                      <a:pos x="connsiteX4151" y="connsiteY4151"/>
                    </a:cxn>
                    <a:cxn ang="0">
                      <a:pos x="connsiteX4152" y="connsiteY4152"/>
                    </a:cxn>
                    <a:cxn ang="0">
                      <a:pos x="connsiteX4153" y="connsiteY4153"/>
                    </a:cxn>
                    <a:cxn ang="0">
                      <a:pos x="connsiteX4154" y="connsiteY4154"/>
                    </a:cxn>
                    <a:cxn ang="0">
                      <a:pos x="connsiteX4155" y="connsiteY4155"/>
                    </a:cxn>
                    <a:cxn ang="0">
                      <a:pos x="connsiteX4156" y="connsiteY4156"/>
                    </a:cxn>
                    <a:cxn ang="0">
                      <a:pos x="connsiteX4157" y="connsiteY4157"/>
                    </a:cxn>
                    <a:cxn ang="0">
                      <a:pos x="connsiteX4158" y="connsiteY4158"/>
                    </a:cxn>
                    <a:cxn ang="0">
                      <a:pos x="connsiteX4159" y="connsiteY4159"/>
                    </a:cxn>
                    <a:cxn ang="0">
                      <a:pos x="connsiteX4160" y="connsiteY4160"/>
                    </a:cxn>
                    <a:cxn ang="0">
                      <a:pos x="connsiteX4161" y="connsiteY4161"/>
                    </a:cxn>
                    <a:cxn ang="0">
                      <a:pos x="connsiteX4162" y="connsiteY4162"/>
                    </a:cxn>
                    <a:cxn ang="0">
                      <a:pos x="connsiteX4163" y="connsiteY4163"/>
                    </a:cxn>
                    <a:cxn ang="0">
                      <a:pos x="connsiteX4164" y="connsiteY4164"/>
                    </a:cxn>
                    <a:cxn ang="0">
                      <a:pos x="connsiteX4165" y="connsiteY4165"/>
                    </a:cxn>
                    <a:cxn ang="0">
                      <a:pos x="connsiteX4166" y="connsiteY4166"/>
                    </a:cxn>
                    <a:cxn ang="0">
                      <a:pos x="connsiteX4167" y="connsiteY4167"/>
                    </a:cxn>
                    <a:cxn ang="0">
                      <a:pos x="connsiteX4168" y="connsiteY4168"/>
                    </a:cxn>
                    <a:cxn ang="0">
                      <a:pos x="connsiteX4169" y="connsiteY4169"/>
                    </a:cxn>
                    <a:cxn ang="0">
                      <a:pos x="connsiteX4170" y="connsiteY4170"/>
                    </a:cxn>
                    <a:cxn ang="0">
                      <a:pos x="connsiteX4171" y="connsiteY4171"/>
                    </a:cxn>
                    <a:cxn ang="0">
                      <a:pos x="connsiteX4172" y="connsiteY4172"/>
                    </a:cxn>
                    <a:cxn ang="0">
                      <a:pos x="connsiteX4173" y="connsiteY4173"/>
                    </a:cxn>
                    <a:cxn ang="0">
                      <a:pos x="connsiteX4174" y="connsiteY4174"/>
                    </a:cxn>
                    <a:cxn ang="0">
                      <a:pos x="connsiteX4175" y="connsiteY4175"/>
                    </a:cxn>
                    <a:cxn ang="0">
                      <a:pos x="connsiteX4176" y="connsiteY4176"/>
                    </a:cxn>
                    <a:cxn ang="0">
                      <a:pos x="connsiteX4177" y="connsiteY4177"/>
                    </a:cxn>
                    <a:cxn ang="0">
                      <a:pos x="connsiteX4178" y="connsiteY4178"/>
                    </a:cxn>
                    <a:cxn ang="0">
                      <a:pos x="connsiteX4179" y="connsiteY4179"/>
                    </a:cxn>
                    <a:cxn ang="0">
                      <a:pos x="connsiteX4180" y="connsiteY4180"/>
                    </a:cxn>
                    <a:cxn ang="0">
                      <a:pos x="connsiteX4181" y="connsiteY4181"/>
                    </a:cxn>
                    <a:cxn ang="0">
                      <a:pos x="connsiteX4182" y="connsiteY4182"/>
                    </a:cxn>
                    <a:cxn ang="0">
                      <a:pos x="connsiteX4183" y="connsiteY4183"/>
                    </a:cxn>
                    <a:cxn ang="0">
                      <a:pos x="connsiteX4184" y="connsiteY4184"/>
                    </a:cxn>
                    <a:cxn ang="0">
                      <a:pos x="connsiteX4185" y="connsiteY4185"/>
                    </a:cxn>
                    <a:cxn ang="0">
                      <a:pos x="connsiteX4186" y="connsiteY4186"/>
                    </a:cxn>
                    <a:cxn ang="0">
                      <a:pos x="connsiteX4187" y="connsiteY4187"/>
                    </a:cxn>
                    <a:cxn ang="0">
                      <a:pos x="connsiteX4188" y="connsiteY4188"/>
                    </a:cxn>
                    <a:cxn ang="0">
                      <a:pos x="connsiteX4189" y="connsiteY4189"/>
                    </a:cxn>
                    <a:cxn ang="0">
                      <a:pos x="connsiteX4190" y="connsiteY4190"/>
                    </a:cxn>
                    <a:cxn ang="0">
                      <a:pos x="connsiteX4191" y="connsiteY4191"/>
                    </a:cxn>
                    <a:cxn ang="0">
                      <a:pos x="connsiteX4192" y="connsiteY4192"/>
                    </a:cxn>
                    <a:cxn ang="0">
                      <a:pos x="connsiteX4193" y="connsiteY4193"/>
                    </a:cxn>
                    <a:cxn ang="0">
                      <a:pos x="connsiteX4194" y="connsiteY4194"/>
                    </a:cxn>
                    <a:cxn ang="0">
                      <a:pos x="connsiteX4195" y="connsiteY4195"/>
                    </a:cxn>
                    <a:cxn ang="0">
                      <a:pos x="connsiteX4196" y="connsiteY4196"/>
                    </a:cxn>
                    <a:cxn ang="0">
                      <a:pos x="connsiteX4197" y="connsiteY4197"/>
                    </a:cxn>
                    <a:cxn ang="0">
                      <a:pos x="connsiteX4198" y="connsiteY4198"/>
                    </a:cxn>
                    <a:cxn ang="0">
                      <a:pos x="connsiteX4199" y="connsiteY4199"/>
                    </a:cxn>
                    <a:cxn ang="0">
                      <a:pos x="connsiteX4200" y="connsiteY4200"/>
                    </a:cxn>
                    <a:cxn ang="0">
                      <a:pos x="connsiteX4201" y="connsiteY4201"/>
                    </a:cxn>
                    <a:cxn ang="0">
                      <a:pos x="connsiteX4202" y="connsiteY4202"/>
                    </a:cxn>
                    <a:cxn ang="0">
                      <a:pos x="connsiteX4203" y="connsiteY4203"/>
                    </a:cxn>
                    <a:cxn ang="0">
                      <a:pos x="connsiteX4204" y="connsiteY4204"/>
                    </a:cxn>
                    <a:cxn ang="0">
                      <a:pos x="connsiteX4205" y="connsiteY4205"/>
                    </a:cxn>
                    <a:cxn ang="0">
                      <a:pos x="connsiteX4206" y="connsiteY4206"/>
                    </a:cxn>
                    <a:cxn ang="0">
                      <a:pos x="connsiteX4207" y="connsiteY4207"/>
                    </a:cxn>
                    <a:cxn ang="0">
                      <a:pos x="connsiteX4208" y="connsiteY4208"/>
                    </a:cxn>
                    <a:cxn ang="0">
                      <a:pos x="connsiteX4209" y="connsiteY4209"/>
                    </a:cxn>
                    <a:cxn ang="0">
                      <a:pos x="connsiteX4210" y="connsiteY4210"/>
                    </a:cxn>
                    <a:cxn ang="0">
                      <a:pos x="connsiteX4211" y="connsiteY4211"/>
                    </a:cxn>
                    <a:cxn ang="0">
                      <a:pos x="connsiteX4212" y="connsiteY4212"/>
                    </a:cxn>
                    <a:cxn ang="0">
                      <a:pos x="connsiteX4213" y="connsiteY4213"/>
                    </a:cxn>
                    <a:cxn ang="0">
                      <a:pos x="connsiteX4214" y="connsiteY4214"/>
                    </a:cxn>
                    <a:cxn ang="0">
                      <a:pos x="connsiteX4215" y="connsiteY4215"/>
                    </a:cxn>
                    <a:cxn ang="0">
                      <a:pos x="connsiteX4216" y="connsiteY4216"/>
                    </a:cxn>
                    <a:cxn ang="0">
                      <a:pos x="connsiteX4217" y="connsiteY4217"/>
                    </a:cxn>
                    <a:cxn ang="0">
                      <a:pos x="connsiteX4218" y="connsiteY4218"/>
                    </a:cxn>
                    <a:cxn ang="0">
                      <a:pos x="connsiteX4219" y="connsiteY4219"/>
                    </a:cxn>
                    <a:cxn ang="0">
                      <a:pos x="connsiteX4220" y="connsiteY4220"/>
                    </a:cxn>
                    <a:cxn ang="0">
                      <a:pos x="connsiteX4221" y="connsiteY4221"/>
                    </a:cxn>
                    <a:cxn ang="0">
                      <a:pos x="connsiteX4222" y="connsiteY4222"/>
                    </a:cxn>
                    <a:cxn ang="0">
                      <a:pos x="connsiteX4223" y="connsiteY4223"/>
                    </a:cxn>
                    <a:cxn ang="0">
                      <a:pos x="connsiteX4224" y="connsiteY4224"/>
                    </a:cxn>
                    <a:cxn ang="0">
                      <a:pos x="connsiteX4225" y="connsiteY4225"/>
                    </a:cxn>
                    <a:cxn ang="0">
                      <a:pos x="connsiteX4226" y="connsiteY4226"/>
                    </a:cxn>
                    <a:cxn ang="0">
                      <a:pos x="connsiteX4227" y="connsiteY4227"/>
                    </a:cxn>
                    <a:cxn ang="0">
                      <a:pos x="connsiteX4228" y="connsiteY4228"/>
                    </a:cxn>
                    <a:cxn ang="0">
                      <a:pos x="connsiteX4229" y="connsiteY4229"/>
                    </a:cxn>
                    <a:cxn ang="0">
                      <a:pos x="connsiteX4230" y="connsiteY4230"/>
                    </a:cxn>
                    <a:cxn ang="0">
                      <a:pos x="connsiteX4231" y="connsiteY4231"/>
                    </a:cxn>
                    <a:cxn ang="0">
                      <a:pos x="connsiteX4232" y="connsiteY4232"/>
                    </a:cxn>
                    <a:cxn ang="0">
                      <a:pos x="connsiteX4233" y="connsiteY4233"/>
                    </a:cxn>
                    <a:cxn ang="0">
                      <a:pos x="connsiteX4234" y="connsiteY4234"/>
                    </a:cxn>
                    <a:cxn ang="0">
                      <a:pos x="connsiteX4235" y="connsiteY4235"/>
                    </a:cxn>
                    <a:cxn ang="0">
                      <a:pos x="connsiteX4236" y="connsiteY4236"/>
                    </a:cxn>
                    <a:cxn ang="0">
                      <a:pos x="connsiteX4237" y="connsiteY4237"/>
                    </a:cxn>
                    <a:cxn ang="0">
                      <a:pos x="connsiteX4238" y="connsiteY4238"/>
                    </a:cxn>
                    <a:cxn ang="0">
                      <a:pos x="connsiteX4239" y="connsiteY4239"/>
                    </a:cxn>
                    <a:cxn ang="0">
                      <a:pos x="connsiteX4240" y="connsiteY4240"/>
                    </a:cxn>
                    <a:cxn ang="0">
                      <a:pos x="connsiteX4241" y="connsiteY4241"/>
                    </a:cxn>
                    <a:cxn ang="0">
                      <a:pos x="connsiteX4242" y="connsiteY4242"/>
                    </a:cxn>
                    <a:cxn ang="0">
                      <a:pos x="connsiteX4243" y="connsiteY4243"/>
                    </a:cxn>
                    <a:cxn ang="0">
                      <a:pos x="connsiteX4244" y="connsiteY4244"/>
                    </a:cxn>
                    <a:cxn ang="0">
                      <a:pos x="connsiteX4245" y="connsiteY4245"/>
                    </a:cxn>
                    <a:cxn ang="0">
                      <a:pos x="connsiteX4246" y="connsiteY4246"/>
                    </a:cxn>
                    <a:cxn ang="0">
                      <a:pos x="connsiteX4247" y="connsiteY4247"/>
                    </a:cxn>
                    <a:cxn ang="0">
                      <a:pos x="connsiteX4248" y="connsiteY4248"/>
                    </a:cxn>
                    <a:cxn ang="0">
                      <a:pos x="connsiteX4249" y="connsiteY4249"/>
                    </a:cxn>
                    <a:cxn ang="0">
                      <a:pos x="connsiteX4250" y="connsiteY4250"/>
                    </a:cxn>
                    <a:cxn ang="0">
                      <a:pos x="connsiteX4251" y="connsiteY4251"/>
                    </a:cxn>
                    <a:cxn ang="0">
                      <a:pos x="connsiteX4252" y="connsiteY4252"/>
                    </a:cxn>
                    <a:cxn ang="0">
                      <a:pos x="connsiteX4253" y="connsiteY4253"/>
                    </a:cxn>
                    <a:cxn ang="0">
                      <a:pos x="connsiteX4254" y="connsiteY4254"/>
                    </a:cxn>
                    <a:cxn ang="0">
                      <a:pos x="connsiteX4255" y="connsiteY4255"/>
                    </a:cxn>
                    <a:cxn ang="0">
                      <a:pos x="connsiteX4256" y="connsiteY4256"/>
                    </a:cxn>
                    <a:cxn ang="0">
                      <a:pos x="connsiteX4257" y="connsiteY4257"/>
                    </a:cxn>
                    <a:cxn ang="0">
                      <a:pos x="connsiteX4258" y="connsiteY4258"/>
                    </a:cxn>
                    <a:cxn ang="0">
                      <a:pos x="connsiteX4259" y="connsiteY4259"/>
                    </a:cxn>
                    <a:cxn ang="0">
                      <a:pos x="connsiteX4260" y="connsiteY4260"/>
                    </a:cxn>
                    <a:cxn ang="0">
                      <a:pos x="connsiteX4261" y="connsiteY4261"/>
                    </a:cxn>
                    <a:cxn ang="0">
                      <a:pos x="connsiteX4262" y="connsiteY4262"/>
                    </a:cxn>
                    <a:cxn ang="0">
                      <a:pos x="connsiteX4263" y="connsiteY4263"/>
                    </a:cxn>
                    <a:cxn ang="0">
                      <a:pos x="connsiteX4264" y="connsiteY4264"/>
                    </a:cxn>
                    <a:cxn ang="0">
                      <a:pos x="connsiteX4265" y="connsiteY4265"/>
                    </a:cxn>
                    <a:cxn ang="0">
                      <a:pos x="connsiteX4266" y="connsiteY4266"/>
                    </a:cxn>
                    <a:cxn ang="0">
                      <a:pos x="connsiteX4267" y="connsiteY4267"/>
                    </a:cxn>
                    <a:cxn ang="0">
                      <a:pos x="connsiteX4268" y="connsiteY4268"/>
                    </a:cxn>
                    <a:cxn ang="0">
                      <a:pos x="connsiteX4269" y="connsiteY4269"/>
                    </a:cxn>
                    <a:cxn ang="0">
                      <a:pos x="connsiteX4270" y="connsiteY4270"/>
                    </a:cxn>
                    <a:cxn ang="0">
                      <a:pos x="connsiteX4271" y="connsiteY4271"/>
                    </a:cxn>
                    <a:cxn ang="0">
                      <a:pos x="connsiteX4272" y="connsiteY4272"/>
                    </a:cxn>
                    <a:cxn ang="0">
                      <a:pos x="connsiteX4273" y="connsiteY4273"/>
                    </a:cxn>
                    <a:cxn ang="0">
                      <a:pos x="connsiteX4274" y="connsiteY4274"/>
                    </a:cxn>
                    <a:cxn ang="0">
                      <a:pos x="connsiteX4275" y="connsiteY4275"/>
                    </a:cxn>
                    <a:cxn ang="0">
                      <a:pos x="connsiteX4276" y="connsiteY4276"/>
                    </a:cxn>
                    <a:cxn ang="0">
                      <a:pos x="connsiteX4277" y="connsiteY4277"/>
                    </a:cxn>
                    <a:cxn ang="0">
                      <a:pos x="connsiteX4278" y="connsiteY4278"/>
                    </a:cxn>
                    <a:cxn ang="0">
                      <a:pos x="connsiteX4279" y="connsiteY4279"/>
                    </a:cxn>
                    <a:cxn ang="0">
                      <a:pos x="connsiteX4280" y="connsiteY4280"/>
                    </a:cxn>
                    <a:cxn ang="0">
                      <a:pos x="connsiteX4281" y="connsiteY4281"/>
                    </a:cxn>
                    <a:cxn ang="0">
                      <a:pos x="connsiteX4282" y="connsiteY4282"/>
                    </a:cxn>
                    <a:cxn ang="0">
                      <a:pos x="connsiteX4283" y="connsiteY4283"/>
                    </a:cxn>
                    <a:cxn ang="0">
                      <a:pos x="connsiteX4284" y="connsiteY4284"/>
                    </a:cxn>
                    <a:cxn ang="0">
                      <a:pos x="connsiteX4285" y="connsiteY4285"/>
                    </a:cxn>
                    <a:cxn ang="0">
                      <a:pos x="connsiteX4286" y="connsiteY4286"/>
                    </a:cxn>
                    <a:cxn ang="0">
                      <a:pos x="connsiteX4287" y="connsiteY4287"/>
                    </a:cxn>
                    <a:cxn ang="0">
                      <a:pos x="connsiteX4288" y="connsiteY4288"/>
                    </a:cxn>
                    <a:cxn ang="0">
                      <a:pos x="connsiteX4289" y="connsiteY4289"/>
                    </a:cxn>
                    <a:cxn ang="0">
                      <a:pos x="connsiteX4290" y="connsiteY4290"/>
                    </a:cxn>
                    <a:cxn ang="0">
                      <a:pos x="connsiteX4291" y="connsiteY4291"/>
                    </a:cxn>
                    <a:cxn ang="0">
                      <a:pos x="connsiteX4292" y="connsiteY4292"/>
                    </a:cxn>
                    <a:cxn ang="0">
                      <a:pos x="connsiteX4293" y="connsiteY4293"/>
                    </a:cxn>
                    <a:cxn ang="0">
                      <a:pos x="connsiteX4294" y="connsiteY4294"/>
                    </a:cxn>
                    <a:cxn ang="0">
                      <a:pos x="connsiteX4295" y="connsiteY4295"/>
                    </a:cxn>
                    <a:cxn ang="0">
                      <a:pos x="connsiteX4296" y="connsiteY4296"/>
                    </a:cxn>
                    <a:cxn ang="0">
                      <a:pos x="connsiteX4297" y="connsiteY4297"/>
                    </a:cxn>
                    <a:cxn ang="0">
                      <a:pos x="connsiteX4298" y="connsiteY4298"/>
                    </a:cxn>
                    <a:cxn ang="0">
                      <a:pos x="connsiteX4299" y="connsiteY4299"/>
                    </a:cxn>
                    <a:cxn ang="0">
                      <a:pos x="connsiteX4300" y="connsiteY4300"/>
                    </a:cxn>
                    <a:cxn ang="0">
                      <a:pos x="connsiteX4301" y="connsiteY4301"/>
                    </a:cxn>
                    <a:cxn ang="0">
                      <a:pos x="connsiteX4302" y="connsiteY4302"/>
                    </a:cxn>
                    <a:cxn ang="0">
                      <a:pos x="connsiteX4303" y="connsiteY4303"/>
                    </a:cxn>
                    <a:cxn ang="0">
                      <a:pos x="connsiteX4304" y="connsiteY4304"/>
                    </a:cxn>
                    <a:cxn ang="0">
                      <a:pos x="connsiteX4305" y="connsiteY4305"/>
                    </a:cxn>
                    <a:cxn ang="0">
                      <a:pos x="connsiteX4306" y="connsiteY4306"/>
                    </a:cxn>
                    <a:cxn ang="0">
                      <a:pos x="connsiteX4307" y="connsiteY4307"/>
                    </a:cxn>
                    <a:cxn ang="0">
                      <a:pos x="connsiteX4308" y="connsiteY4308"/>
                    </a:cxn>
                    <a:cxn ang="0">
                      <a:pos x="connsiteX4309" y="connsiteY4309"/>
                    </a:cxn>
                    <a:cxn ang="0">
                      <a:pos x="connsiteX4310" y="connsiteY4310"/>
                    </a:cxn>
                    <a:cxn ang="0">
                      <a:pos x="connsiteX4311" y="connsiteY4311"/>
                    </a:cxn>
                    <a:cxn ang="0">
                      <a:pos x="connsiteX4312" y="connsiteY4312"/>
                    </a:cxn>
                    <a:cxn ang="0">
                      <a:pos x="connsiteX4313" y="connsiteY4313"/>
                    </a:cxn>
                    <a:cxn ang="0">
                      <a:pos x="connsiteX4314" y="connsiteY4314"/>
                    </a:cxn>
                    <a:cxn ang="0">
                      <a:pos x="connsiteX4315" y="connsiteY4315"/>
                    </a:cxn>
                    <a:cxn ang="0">
                      <a:pos x="connsiteX4316" y="connsiteY4316"/>
                    </a:cxn>
                    <a:cxn ang="0">
                      <a:pos x="connsiteX4317" y="connsiteY4317"/>
                    </a:cxn>
                    <a:cxn ang="0">
                      <a:pos x="connsiteX4318" y="connsiteY4318"/>
                    </a:cxn>
                    <a:cxn ang="0">
                      <a:pos x="connsiteX4319" y="connsiteY4319"/>
                    </a:cxn>
                    <a:cxn ang="0">
                      <a:pos x="connsiteX4320" y="connsiteY4320"/>
                    </a:cxn>
                    <a:cxn ang="0">
                      <a:pos x="connsiteX4321" y="connsiteY4321"/>
                    </a:cxn>
                    <a:cxn ang="0">
                      <a:pos x="connsiteX4322" y="connsiteY4322"/>
                    </a:cxn>
                    <a:cxn ang="0">
                      <a:pos x="connsiteX4323" y="connsiteY4323"/>
                    </a:cxn>
                    <a:cxn ang="0">
                      <a:pos x="connsiteX4324" y="connsiteY4324"/>
                    </a:cxn>
                    <a:cxn ang="0">
                      <a:pos x="connsiteX4325" y="connsiteY4325"/>
                    </a:cxn>
                    <a:cxn ang="0">
                      <a:pos x="connsiteX4326" y="connsiteY4326"/>
                    </a:cxn>
                    <a:cxn ang="0">
                      <a:pos x="connsiteX4327" y="connsiteY4327"/>
                    </a:cxn>
                    <a:cxn ang="0">
                      <a:pos x="connsiteX4328" y="connsiteY4328"/>
                    </a:cxn>
                    <a:cxn ang="0">
                      <a:pos x="connsiteX4329" y="connsiteY4329"/>
                    </a:cxn>
                    <a:cxn ang="0">
                      <a:pos x="connsiteX4330" y="connsiteY4330"/>
                    </a:cxn>
                    <a:cxn ang="0">
                      <a:pos x="connsiteX4331" y="connsiteY4331"/>
                    </a:cxn>
                    <a:cxn ang="0">
                      <a:pos x="connsiteX4332" y="connsiteY4332"/>
                    </a:cxn>
                    <a:cxn ang="0">
                      <a:pos x="connsiteX4333" y="connsiteY4333"/>
                    </a:cxn>
                    <a:cxn ang="0">
                      <a:pos x="connsiteX4334" y="connsiteY4334"/>
                    </a:cxn>
                    <a:cxn ang="0">
                      <a:pos x="connsiteX4335" y="connsiteY4335"/>
                    </a:cxn>
                    <a:cxn ang="0">
                      <a:pos x="connsiteX4336" y="connsiteY4336"/>
                    </a:cxn>
                    <a:cxn ang="0">
                      <a:pos x="connsiteX4337" y="connsiteY4337"/>
                    </a:cxn>
                    <a:cxn ang="0">
                      <a:pos x="connsiteX4338" y="connsiteY4338"/>
                    </a:cxn>
                    <a:cxn ang="0">
                      <a:pos x="connsiteX4339" y="connsiteY4339"/>
                    </a:cxn>
                    <a:cxn ang="0">
                      <a:pos x="connsiteX4340" y="connsiteY4340"/>
                    </a:cxn>
                    <a:cxn ang="0">
                      <a:pos x="connsiteX4341" y="connsiteY4341"/>
                    </a:cxn>
                    <a:cxn ang="0">
                      <a:pos x="connsiteX4342" y="connsiteY4342"/>
                    </a:cxn>
                    <a:cxn ang="0">
                      <a:pos x="connsiteX4343" y="connsiteY4343"/>
                    </a:cxn>
                    <a:cxn ang="0">
                      <a:pos x="connsiteX4344" y="connsiteY4344"/>
                    </a:cxn>
                    <a:cxn ang="0">
                      <a:pos x="connsiteX4345" y="connsiteY4345"/>
                    </a:cxn>
                    <a:cxn ang="0">
                      <a:pos x="connsiteX4346" y="connsiteY4346"/>
                    </a:cxn>
                    <a:cxn ang="0">
                      <a:pos x="connsiteX4347" y="connsiteY4347"/>
                    </a:cxn>
                    <a:cxn ang="0">
                      <a:pos x="connsiteX4348" y="connsiteY4348"/>
                    </a:cxn>
                    <a:cxn ang="0">
                      <a:pos x="connsiteX4349" y="connsiteY4349"/>
                    </a:cxn>
                    <a:cxn ang="0">
                      <a:pos x="connsiteX4350" y="connsiteY4350"/>
                    </a:cxn>
                    <a:cxn ang="0">
                      <a:pos x="connsiteX4351" y="connsiteY4351"/>
                    </a:cxn>
                    <a:cxn ang="0">
                      <a:pos x="connsiteX4352" y="connsiteY4352"/>
                    </a:cxn>
                    <a:cxn ang="0">
                      <a:pos x="connsiteX4353" y="connsiteY4353"/>
                    </a:cxn>
                    <a:cxn ang="0">
                      <a:pos x="connsiteX4354" y="connsiteY4354"/>
                    </a:cxn>
                    <a:cxn ang="0">
                      <a:pos x="connsiteX4355" y="connsiteY4355"/>
                    </a:cxn>
                    <a:cxn ang="0">
                      <a:pos x="connsiteX4356" y="connsiteY4356"/>
                    </a:cxn>
                    <a:cxn ang="0">
                      <a:pos x="connsiteX4357" y="connsiteY4357"/>
                    </a:cxn>
                    <a:cxn ang="0">
                      <a:pos x="connsiteX4358" y="connsiteY4358"/>
                    </a:cxn>
                    <a:cxn ang="0">
                      <a:pos x="connsiteX4359" y="connsiteY4359"/>
                    </a:cxn>
                    <a:cxn ang="0">
                      <a:pos x="connsiteX4360" y="connsiteY4360"/>
                    </a:cxn>
                    <a:cxn ang="0">
                      <a:pos x="connsiteX4361" y="connsiteY4361"/>
                    </a:cxn>
                    <a:cxn ang="0">
                      <a:pos x="connsiteX4362" y="connsiteY4362"/>
                    </a:cxn>
                    <a:cxn ang="0">
                      <a:pos x="connsiteX4363" y="connsiteY4363"/>
                    </a:cxn>
                    <a:cxn ang="0">
                      <a:pos x="connsiteX4364" y="connsiteY4364"/>
                    </a:cxn>
                    <a:cxn ang="0">
                      <a:pos x="connsiteX4365" y="connsiteY4365"/>
                    </a:cxn>
                    <a:cxn ang="0">
                      <a:pos x="connsiteX4366" y="connsiteY4366"/>
                    </a:cxn>
                    <a:cxn ang="0">
                      <a:pos x="connsiteX4367" y="connsiteY4367"/>
                    </a:cxn>
                    <a:cxn ang="0">
                      <a:pos x="connsiteX4368" y="connsiteY4368"/>
                    </a:cxn>
                    <a:cxn ang="0">
                      <a:pos x="connsiteX4369" y="connsiteY4369"/>
                    </a:cxn>
                    <a:cxn ang="0">
                      <a:pos x="connsiteX4370" y="connsiteY4370"/>
                    </a:cxn>
                    <a:cxn ang="0">
                      <a:pos x="connsiteX4371" y="connsiteY4371"/>
                    </a:cxn>
                    <a:cxn ang="0">
                      <a:pos x="connsiteX4372" y="connsiteY4372"/>
                    </a:cxn>
                    <a:cxn ang="0">
                      <a:pos x="connsiteX4373" y="connsiteY4373"/>
                    </a:cxn>
                    <a:cxn ang="0">
                      <a:pos x="connsiteX4374" y="connsiteY4374"/>
                    </a:cxn>
                    <a:cxn ang="0">
                      <a:pos x="connsiteX4375" y="connsiteY4375"/>
                    </a:cxn>
                    <a:cxn ang="0">
                      <a:pos x="connsiteX4376" y="connsiteY4376"/>
                    </a:cxn>
                    <a:cxn ang="0">
                      <a:pos x="connsiteX4377" y="connsiteY4377"/>
                    </a:cxn>
                    <a:cxn ang="0">
                      <a:pos x="connsiteX4378" y="connsiteY4378"/>
                    </a:cxn>
                    <a:cxn ang="0">
                      <a:pos x="connsiteX4379" y="connsiteY4379"/>
                    </a:cxn>
                    <a:cxn ang="0">
                      <a:pos x="connsiteX4380" y="connsiteY4380"/>
                    </a:cxn>
                    <a:cxn ang="0">
                      <a:pos x="connsiteX4381" y="connsiteY4381"/>
                    </a:cxn>
                    <a:cxn ang="0">
                      <a:pos x="connsiteX4382" y="connsiteY4382"/>
                    </a:cxn>
                    <a:cxn ang="0">
                      <a:pos x="connsiteX4383" y="connsiteY4383"/>
                    </a:cxn>
                    <a:cxn ang="0">
                      <a:pos x="connsiteX4384" y="connsiteY4384"/>
                    </a:cxn>
                    <a:cxn ang="0">
                      <a:pos x="connsiteX4385" y="connsiteY4385"/>
                    </a:cxn>
                    <a:cxn ang="0">
                      <a:pos x="connsiteX4386" y="connsiteY4386"/>
                    </a:cxn>
                    <a:cxn ang="0">
                      <a:pos x="connsiteX4387" y="connsiteY4387"/>
                    </a:cxn>
                    <a:cxn ang="0">
                      <a:pos x="connsiteX4388" y="connsiteY4388"/>
                    </a:cxn>
                    <a:cxn ang="0">
                      <a:pos x="connsiteX4389" y="connsiteY4389"/>
                    </a:cxn>
                    <a:cxn ang="0">
                      <a:pos x="connsiteX4390" y="connsiteY4390"/>
                    </a:cxn>
                    <a:cxn ang="0">
                      <a:pos x="connsiteX4391" y="connsiteY4391"/>
                    </a:cxn>
                    <a:cxn ang="0">
                      <a:pos x="connsiteX4392" y="connsiteY4392"/>
                    </a:cxn>
                    <a:cxn ang="0">
                      <a:pos x="connsiteX4393" y="connsiteY4393"/>
                    </a:cxn>
                    <a:cxn ang="0">
                      <a:pos x="connsiteX4394" y="connsiteY4394"/>
                    </a:cxn>
                    <a:cxn ang="0">
                      <a:pos x="connsiteX4395" y="connsiteY4395"/>
                    </a:cxn>
                    <a:cxn ang="0">
                      <a:pos x="connsiteX4396" y="connsiteY4396"/>
                    </a:cxn>
                    <a:cxn ang="0">
                      <a:pos x="connsiteX4397" y="connsiteY4397"/>
                    </a:cxn>
                    <a:cxn ang="0">
                      <a:pos x="connsiteX4398" y="connsiteY4398"/>
                    </a:cxn>
                    <a:cxn ang="0">
                      <a:pos x="connsiteX4399" y="connsiteY4399"/>
                    </a:cxn>
                    <a:cxn ang="0">
                      <a:pos x="connsiteX4400" y="connsiteY4400"/>
                    </a:cxn>
                    <a:cxn ang="0">
                      <a:pos x="connsiteX4401" y="connsiteY4401"/>
                    </a:cxn>
                    <a:cxn ang="0">
                      <a:pos x="connsiteX4402" y="connsiteY4402"/>
                    </a:cxn>
                    <a:cxn ang="0">
                      <a:pos x="connsiteX4403" y="connsiteY4403"/>
                    </a:cxn>
                    <a:cxn ang="0">
                      <a:pos x="connsiteX4404" y="connsiteY4404"/>
                    </a:cxn>
                    <a:cxn ang="0">
                      <a:pos x="connsiteX4405" y="connsiteY4405"/>
                    </a:cxn>
                    <a:cxn ang="0">
                      <a:pos x="connsiteX4406" y="connsiteY4406"/>
                    </a:cxn>
                    <a:cxn ang="0">
                      <a:pos x="connsiteX4407" y="connsiteY4407"/>
                    </a:cxn>
                    <a:cxn ang="0">
                      <a:pos x="connsiteX4408" y="connsiteY4408"/>
                    </a:cxn>
                    <a:cxn ang="0">
                      <a:pos x="connsiteX4409" y="connsiteY4409"/>
                    </a:cxn>
                    <a:cxn ang="0">
                      <a:pos x="connsiteX4410" y="connsiteY4410"/>
                    </a:cxn>
                    <a:cxn ang="0">
                      <a:pos x="connsiteX4411" y="connsiteY4411"/>
                    </a:cxn>
                    <a:cxn ang="0">
                      <a:pos x="connsiteX4412" y="connsiteY4412"/>
                    </a:cxn>
                    <a:cxn ang="0">
                      <a:pos x="connsiteX4413" y="connsiteY4413"/>
                    </a:cxn>
                    <a:cxn ang="0">
                      <a:pos x="connsiteX4414" y="connsiteY4414"/>
                    </a:cxn>
                    <a:cxn ang="0">
                      <a:pos x="connsiteX4415" y="connsiteY4415"/>
                    </a:cxn>
                    <a:cxn ang="0">
                      <a:pos x="connsiteX4416" y="connsiteY4416"/>
                    </a:cxn>
                    <a:cxn ang="0">
                      <a:pos x="connsiteX4417" y="connsiteY4417"/>
                    </a:cxn>
                    <a:cxn ang="0">
                      <a:pos x="connsiteX4418" y="connsiteY4418"/>
                    </a:cxn>
                    <a:cxn ang="0">
                      <a:pos x="connsiteX4419" y="connsiteY4419"/>
                    </a:cxn>
                    <a:cxn ang="0">
                      <a:pos x="connsiteX4420" y="connsiteY4420"/>
                    </a:cxn>
                    <a:cxn ang="0">
                      <a:pos x="connsiteX4421" y="connsiteY4421"/>
                    </a:cxn>
                    <a:cxn ang="0">
                      <a:pos x="connsiteX4422" y="connsiteY4422"/>
                    </a:cxn>
                    <a:cxn ang="0">
                      <a:pos x="connsiteX4423" y="connsiteY4423"/>
                    </a:cxn>
                    <a:cxn ang="0">
                      <a:pos x="connsiteX4424" y="connsiteY4424"/>
                    </a:cxn>
                    <a:cxn ang="0">
                      <a:pos x="connsiteX4425" y="connsiteY4425"/>
                    </a:cxn>
                    <a:cxn ang="0">
                      <a:pos x="connsiteX4426" y="connsiteY4426"/>
                    </a:cxn>
                    <a:cxn ang="0">
                      <a:pos x="connsiteX4427" y="connsiteY4427"/>
                    </a:cxn>
                    <a:cxn ang="0">
                      <a:pos x="connsiteX4428" y="connsiteY4428"/>
                    </a:cxn>
                    <a:cxn ang="0">
                      <a:pos x="connsiteX4429" y="connsiteY4429"/>
                    </a:cxn>
                    <a:cxn ang="0">
                      <a:pos x="connsiteX4430" y="connsiteY4430"/>
                    </a:cxn>
                    <a:cxn ang="0">
                      <a:pos x="connsiteX4431" y="connsiteY4431"/>
                    </a:cxn>
                    <a:cxn ang="0">
                      <a:pos x="connsiteX4432" y="connsiteY4432"/>
                    </a:cxn>
                    <a:cxn ang="0">
                      <a:pos x="connsiteX4433" y="connsiteY4433"/>
                    </a:cxn>
                    <a:cxn ang="0">
                      <a:pos x="connsiteX4434" y="connsiteY4434"/>
                    </a:cxn>
                    <a:cxn ang="0">
                      <a:pos x="connsiteX4435" y="connsiteY4435"/>
                    </a:cxn>
                    <a:cxn ang="0">
                      <a:pos x="connsiteX4436" y="connsiteY4436"/>
                    </a:cxn>
                    <a:cxn ang="0">
                      <a:pos x="connsiteX4437" y="connsiteY4437"/>
                    </a:cxn>
                    <a:cxn ang="0">
                      <a:pos x="connsiteX4438" y="connsiteY4438"/>
                    </a:cxn>
                    <a:cxn ang="0">
                      <a:pos x="connsiteX4439" y="connsiteY4439"/>
                    </a:cxn>
                    <a:cxn ang="0">
                      <a:pos x="connsiteX4440" y="connsiteY4440"/>
                    </a:cxn>
                    <a:cxn ang="0">
                      <a:pos x="connsiteX4441" y="connsiteY4441"/>
                    </a:cxn>
                    <a:cxn ang="0">
                      <a:pos x="connsiteX4442" y="connsiteY4442"/>
                    </a:cxn>
                    <a:cxn ang="0">
                      <a:pos x="connsiteX4443" y="connsiteY4443"/>
                    </a:cxn>
                    <a:cxn ang="0">
                      <a:pos x="connsiteX4444" y="connsiteY4444"/>
                    </a:cxn>
                    <a:cxn ang="0">
                      <a:pos x="connsiteX4445" y="connsiteY4445"/>
                    </a:cxn>
                    <a:cxn ang="0">
                      <a:pos x="connsiteX4446" y="connsiteY4446"/>
                    </a:cxn>
                    <a:cxn ang="0">
                      <a:pos x="connsiteX4447" y="connsiteY4447"/>
                    </a:cxn>
                    <a:cxn ang="0">
                      <a:pos x="connsiteX4448" y="connsiteY4448"/>
                    </a:cxn>
                    <a:cxn ang="0">
                      <a:pos x="connsiteX4449" y="connsiteY4449"/>
                    </a:cxn>
                    <a:cxn ang="0">
                      <a:pos x="connsiteX4450" y="connsiteY4450"/>
                    </a:cxn>
                    <a:cxn ang="0">
                      <a:pos x="connsiteX4451" y="connsiteY4451"/>
                    </a:cxn>
                    <a:cxn ang="0">
                      <a:pos x="connsiteX4452" y="connsiteY4452"/>
                    </a:cxn>
                    <a:cxn ang="0">
                      <a:pos x="connsiteX4453" y="connsiteY4453"/>
                    </a:cxn>
                    <a:cxn ang="0">
                      <a:pos x="connsiteX4454" y="connsiteY4454"/>
                    </a:cxn>
                    <a:cxn ang="0">
                      <a:pos x="connsiteX4455" y="connsiteY4455"/>
                    </a:cxn>
                    <a:cxn ang="0">
                      <a:pos x="connsiteX4456" y="connsiteY4456"/>
                    </a:cxn>
                    <a:cxn ang="0">
                      <a:pos x="connsiteX4457" y="connsiteY4457"/>
                    </a:cxn>
                    <a:cxn ang="0">
                      <a:pos x="connsiteX4458" y="connsiteY4458"/>
                    </a:cxn>
                    <a:cxn ang="0">
                      <a:pos x="connsiteX4459" y="connsiteY4459"/>
                    </a:cxn>
                    <a:cxn ang="0">
                      <a:pos x="connsiteX4460" y="connsiteY4460"/>
                    </a:cxn>
                    <a:cxn ang="0">
                      <a:pos x="connsiteX4461" y="connsiteY4461"/>
                    </a:cxn>
                    <a:cxn ang="0">
                      <a:pos x="connsiteX4462" y="connsiteY4462"/>
                    </a:cxn>
                    <a:cxn ang="0">
                      <a:pos x="connsiteX4463" y="connsiteY4463"/>
                    </a:cxn>
                    <a:cxn ang="0">
                      <a:pos x="connsiteX4464" y="connsiteY4464"/>
                    </a:cxn>
                    <a:cxn ang="0">
                      <a:pos x="connsiteX4465" y="connsiteY4465"/>
                    </a:cxn>
                    <a:cxn ang="0">
                      <a:pos x="connsiteX4466" y="connsiteY4466"/>
                    </a:cxn>
                    <a:cxn ang="0">
                      <a:pos x="connsiteX4467" y="connsiteY4467"/>
                    </a:cxn>
                    <a:cxn ang="0">
                      <a:pos x="connsiteX4468" y="connsiteY4468"/>
                    </a:cxn>
                    <a:cxn ang="0">
                      <a:pos x="connsiteX4469" y="connsiteY4469"/>
                    </a:cxn>
                    <a:cxn ang="0">
                      <a:pos x="connsiteX4470" y="connsiteY4470"/>
                    </a:cxn>
                    <a:cxn ang="0">
                      <a:pos x="connsiteX4471" y="connsiteY4471"/>
                    </a:cxn>
                    <a:cxn ang="0">
                      <a:pos x="connsiteX4472" y="connsiteY4472"/>
                    </a:cxn>
                    <a:cxn ang="0">
                      <a:pos x="connsiteX4473" y="connsiteY4473"/>
                    </a:cxn>
                    <a:cxn ang="0">
                      <a:pos x="connsiteX4474" y="connsiteY4474"/>
                    </a:cxn>
                    <a:cxn ang="0">
                      <a:pos x="connsiteX4475" y="connsiteY4475"/>
                    </a:cxn>
                    <a:cxn ang="0">
                      <a:pos x="connsiteX4476" y="connsiteY4476"/>
                    </a:cxn>
                    <a:cxn ang="0">
                      <a:pos x="connsiteX4477" y="connsiteY4477"/>
                    </a:cxn>
                    <a:cxn ang="0">
                      <a:pos x="connsiteX4478" y="connsiteY4478"/>
                    </a:cxn>
                    <a:cxn ang="0">
                      <a:pos x="connsiteX4479" y="connsiteY4479"/>
                    </a:cxn>
                    <a:cxn ang="0">
                      <a:pos x="connsiteX4480" y="connsiteY4480"/>
                    </a:cxn>
                    <a:cxn ang="0">
                      <a:pos x="connsiteX4481" y="connsiteY4481"/>
                    </a:cxn>
                    <a:cxn ang="0">
                      <a:pos x="connsiteX4482" y="connsiteY4482"/>
                    </a:cxn>
                    <a:cxn ang="0">
                      <a:pos x="connsiteX4483" y="connsiteY4483"/>
                    </a:cxn>
                    <a:cxn ang="0">
                      <a:pos x="connsiteX4484" y="connsiteY4484"/>
                    </a:cxn>
                    <a:cxn ang="0">
                      <a:pos x="connsiteX4485" y="connsiteY4485"/>
                    </a:cxn>
                    <a:cxn ang="0">
                      <a:pos x="connsiteX4486" y="connsiteY4486"/>
                    </a:cxn>
                    <a:cxn ang="0">
                      <a:pos x="connsiteX4487" y="connsiteY4487"/>
                    </a:cxn>
                    <a:cxn ang="0">
                      <a:pos x="connsiteX4488" y="connsiteY4488"/>
                    </a:cxn>
                    <a:cxn ang="0">
                      <a:pos x="connsiteX4489" y="connsiteY4489"/>
                    </a:cxn>
                    <a:cxn ang="0">
                      <a:pos x="connsiteX4490" y="connsiteY4490"/>
                    </a:cxn>
                    <a:cxn ang="0">
                      <a:pos x="connsiteX4491" y="connsiteY4491"/>
                    </a:cxn>
                    <a:cxn ang="0">
                      <a:pos x="connsiteX4492" y="connsiteY4492"/>
                    </a:cxn>
                    <a:cxn ang="0">
                      <a:pos x="connsiteX4493" y="connsiteY4493"/>
                    </a:cxn>
                    <a:cxn ang="0">
                      <a:pos x="connsiteX4494" y="connsiteY4494"/>
                    </a:cxn>
                    <a:cxn ang="0">
                      <a:pos x="connsiteX4495" y="connsiteY4495"/>
                    </a:cxn>
                    <a:cxn ang="0">
                      <a:pos x="connsiteX4496" y="connsiteY4496"/>
                    </a:cxn>
                    <a:cxn ang="0">
                      <a:pos x="connsiteX4497" y="connsiteY4497"/>
                    </a:cxn>
                    <a:cxn ang="0">
                      <a:pos x="connsiteX4498" y="connsiteY4498"/>
                    </a:cxn>
                    <a:cxn ang="0">
                      <a:pos x="connsiteX4499" y="connsiteY4499"/>
                    </a:cxn>
                    <a:cxn ang="0">
                      <a:pos x="connsiteX4500" y="connsiteY4500"/>
                    </a:cxn>
                    <a:cxn ang="0">
                      <a:pos x="connsiteX4501" y="connsiteY4501"/>
                    </a:cxn>
                    <a:cxn ang="0">
                      <a:pos x="connsiteX4502" y="connsiteY4502"/>
                    </a:cxn>
                    <a:cxn ang="0">
                      <a:pos x="connsiteX4503" y="connsiteY4503"/>
                    </a:cxn>
                    <a:cxn ang="0">
                      <a:pos x="connsiteX4504" y="connsiteY4504"/>
                    </a:cxn>
                    <a:cxn ang="0">
                      <a:pos x="connsiteX4505" y="connsiteY4505"/>
                    </a:cxn>
                    <a:cxn ang="0">
                      <a:pos x="connsiteX4506" y="connsiteY4506"/>
                    </a:cxn>
                    <a:cxn ang="0">
                      <a:pos x="connsiteX4507" y="connsiteY4507"/>
                    </a:cxn>
                    <a:cxn ang="0">
                      <a:pos x="connsiteX4508" y="connsiteY4508"/>
                    </a:cxn>
                    <a:cxn ang="0">
                      <a:pos x="connsiteX4509" y="connsiteY4509"/>
                    </a:cxn>
                    <a:cxn ang="0">
                      <a:pos x="connsiteX4510" y="connsiteY4510"/>
                    </a:cxn>
                    <a:cxn ang="0">
                      <a:pos x="connsiteX4511" y="connsiteY4511"/>
                    </a:cxn>
                    <a:cxn ang="0">
                      <a:pos x="connsiteX4512" y="connsiteY4512"/>
                    </a:cxn>
                    <a:cxn ang="0">
                      <a:pos x="connsiteX4513" y="connsiteY4513"/>
                    </a:cxn>
                    <a:cxn ang="0">
                      <a:pos x="connsiteX4514" y="connsiteY4514"/>
                    </a:cxn>
                    <a:cxn ang="0">
                      <a:pos x="connsiteX4515" y="connsiteY4515"/>
                    </a:cxn>
                    <a:cxn ang="0">
                      <a:pos x="connsiteX4516" y="connsiteY4516"/>
                    </a:cxn>
                    <a:cxn ang="0">
                      <a:pos x="connsiteX4517" y="connsiteY4517"/>
                    </a:cxn>
                    <a:cxn ang="0">
                      <a:pos x="connsiteX4518" y="connsiteY4518"/>
                    </a:cxn>
                    <a:cxn ang="0">
                      <a:pos x="connsiteX4519" y="connsiteY4519"/>
                    </a:cxn>
                    <a:cxn ang="0">
                      <a:pos x="connsiteX4520" y="connsiteY4520"/>
                    </a:cxn>
                    <a:cxn ang="0">
                      <a:pos x="connsiteX4521" y="connsiteY4521"/>
                    </a:cxn>
                    <a:cxn ang="0">
                      <a:pos x="connsiteX4522" y="connsiteY4522"/>
                    </a:cxn>
                    <a:cxn ang="0">
                      <a:pos x="connsiteX4523" y="connsiteY4523"/>
                    </a:cxn>
                    <a:cxn ang="0">
                      <a:pos x="connsiteX4524" y="connsiteY4524"/>
                    </a:cxn>
                    <a:cxn ang="0">
                      <a:pos x="connsiteX4525" y="connsiteY4525"/>
                    </a:cxn>
                    <a:cxn ang="0">
                      <a:pos x="connsiteX4526" y="connsiteY4526"/>
                    </a:cxn>
                    <a:cxn ang="0">
                      <a:pos x="connsiteX4527" y="connsiteY4527"/>
                    </a:cxn>
                    <a:cxn ang="0">
                      <a:pos x="connsiteX4528" y="connsiteY4528"/>
                    </a:cxn>
                    <a:cxn ang="0">
                      <a:pos x="connsiteX4529" y="connsiteY4529"/>
                    </a:cxn>
                    <a:cxn ang="0">
                      <a:pos x="connsiteX4530" y="connsiteY4530"/>
                    </a:cxn>
                    <a:cxn ang="0">
                      <a:pos x="connsiteX4531" y="connsiteY4531"/>
                    </a:cxn>
                    <a:cxn ang="0">
                      <a:pos x="connsiteX4532" y="connsiteY4532"/>
                    </a:cxn>
                    <a:cxn ang="0">
                      <a:pos x="connsiteX4533" y="connsiteY4533"/>
                    </a:cxn>
                    <a:cxn ang="0">
                      <a:pos x="connsiteX4534" y="connsiteY4534"/>
                    </a:cxn>
                    <a:cxn ang="0">
                      <a:pos x="connsiteX4535" y="connsiteY4535"/>
                    </a:cxn>
                    <a:cxn ang="0">
                      <a:pos x="connsiteX4536" y="connsiteY4536"/>
                    </a:cxn>
                    <a:cxn ang="0">
                      <a:pos x="connsiteX4537" y="connsiteY4537"/>
                    </a:cxn>
                    <a:cxn ang="0">
                      <a:pos x="connsiteX4538" y="connsiteY4538"/>
                    </a:cxn>
                    <a:cxn ang="0">
                      <a:pos x="connsiteX4539" y="connsiteY4539"/>
                    </a:cxn>
                    <a:cxn ang="0">
                      <a:pos x="connsiteX4540" y="connsiteY4540"/>
                    </a:cxn>
                    <a:cxn ang="0">
                      <a:pos x="connsiteX4541" y="connsiteY4541"/>
                    </a:cxn>
                    <a:cxn ang="0">
                      <a:pos x="connsiteX4542" y="connsiteY4542"/>
                    </a:cxn>
                    <a:cxn ang="0">
                      <a:pos x="connsiteX4543" y="connsiteY4543"/>
                    </a:cxn>
                    <a:cxn ang="0">
                      <a:pos x="connsiteX4544" y="connsiteY4544"/>
                    </a:cxn>
                    <a:cxn ang="0">
                      <a:pos x="connsiteX4545" y="connsiteY4545"/>
                    </a:cxn>
                    <a:cxn ang="0">
                      <a:pos x="connsiteX4546" y="connsiteY4546"/>
                    </a:cxn>
                    <a:cxn ang="0">
                      <a:pos x="connsiteX4547" y="connsiteY4547"/>
                    </a:cxn>
                    <a:cxn ang="0">
                      <a:pos x="connsiteX4548" y="connsiteY4548"/>
                    </a:cxn>
                    <a:cxn ang="0">
                      <a:pos x="connsiteX4549" y="connsiteY4549"/>
                    </a:cxn>
                    <a:cxn ang="0">
                      <a:pos x="connsiteX4550" y="connsiteY4550"/>
                    </a:cxn>
                    <a:cxn ang="0">
                      <a:pos x="connsiteX4551" y="connsiteY4551"/>
                    </a:cxn>
                    <a:cxn ang="0">
                      <a:pos x="connsiteX4552" y="connsiteY4552"/>
                    </a:cxn>
                    <a:cxn ang="0">
                      <a:pos x="connsiteX4553" y="connsiteY4553"/>
                    </a:cxn>
                    <a:cxn ang="0">
                      <a:pos x="connsiteX4554" y="connsiteY4554"/>
                    </a:cxn>
                  </a:cxnLst>
                  <a:rect l="l" t="t" r="r" b="b"/>
                  <a:pathLst>
                    <a:path w="383879" h="281757">
                      <a:moveTo>
                        <a:pt x="158640" y="2512"/>
                      </a:moveTo>
                      <a:lnTo>
                        <a:pt x="158872" y="2258"/>
                      </a:lnTo>
                      <a:lnTo>
                        <a:pt x="160318" y="661"/>
                      </a:lnTo>
                      <a:cubicBezTo>
                        <a:pt x="160920" y="-10"/>
                        <a:pt x="161892" y="-195"/>
                        <a:pt x="162701" y="221"/>
                      </a:cubicBezTo>
                      <a:lnTo>
                        <a:pt x="163049" y="395"/>
                      </a:lnTo>
                      <a:cubicBezTo>
                        <a:pt x="163453" y="580"/>
                        <a:pt x="163754" y="904"/>
                        <a:pt x="163939" y="1286"/>
                      </a:cubicBezTo>
                      <a:lnTo>
                        <a:pt x="164553" y="1309"/>
                      </a:lnTo>
                      <a:lnTo>
                        <a:pt x="165594" y="1540"/>
                      </a:lnTo>
                      <a:cubicBezTo>
                        <a:pt x="166265" y="1679"/>
                        <a:pt x="166820" y="2153"/>
                        <a:pt x="167063" y="2801"/>
                      </a:cubicBezTo>
                      <a:lnTo>
                        <a:pt x="167237" y="3287"/>
                      </a:lnTo>
                      <a:lnTo>
                        <a:pt x="167433" y="3947"/>
                      </a:lnTo>
                      <a:lnTo>
                        <a:pt x="167445" y="4028"/>
                      </a:lnTo>
                      <a:cubicBezTo>
                        <a:pt x="167642" y="4062"/>
                        <a:pt x="167815" y="4132"/>
                        <a:pt x="167989" y="4224"/>
                      </a:cubicBezTo>
                      <a:cubicBezTo>
                        <a:pt x="168486" y="4502"/>
                        <a:pt x="168833" y="4965"/>
                        <a:pt x="168961" y="5497"/>
                      </a:cubicBezTo>
                      <a:cubicBezTo>
                        <a:pt x="168961" y="5497"/>
                        <a:pt x="169076" y="6018"/>
                        <a:pt x="169076" y="5983"/>
                      </a:cubicBezTo>
                      <a:lnTo>
                        <a:pt x="169215" y="6480"/>
                      </a:lnTo>
                      <a:lnTo>
                        <a:pt x="169354" y="6966"/>
                      </a:lnTo>
                      <a:lnTo>
                        <a:pt x="169504" y="7811"/>
                      </a:lnTo>
                      <a:lnTo>
                        <a:pt x="169504" y="7927"/>
                      </a:lnTo>
                      <a:lnTo>
                        <a:pt x="169736" y="8089"/>
                      </a:lnTo>
                      <a:cubicBezTo>
                        <a:pt x="169909" y="8204"/>
                        <a:pt x="170071" y="8355"/>
                        <a:pt x="170187" y="8528"/>
                      </a:cubicBezTo>
                      <a:cubicBezTo>
                        <a:pt x="170291" y="8551"/>
                        <a:pt x="170384" y="8598"/>
                        <a:pt x="170476" y="8632"/>
                      </a:cubicBezTo>
                      <a:lnTo>
                        <a:pt x="170962" y="8829"/>
                      </a:lnTo>
                      <a:cubicBezTo>
                        <a:pt x="171228" y="8933"/>
                        <a:pt x="171460" y="9107"/>
                        <a:pt x="171656" y="9327"/>
                      </a:cubicBezTo>
                      <a:lnTo>
                        <a:pt x="172003" y="9720"/>
                      </a:lnTo>
                      <a:cubicBezTo>
                        <a:pt x="172258" y="10009"/>
                        <a:pt x="172432" y="10356"/>
                        <a:pt x="172501" y="10750"/>
                      </a:cubicBezTo>
                      <a:lnTo>
                        <a:pt x="172582" y="11282"/>
                      </a:lnTo>
                      <a:cubicBezTo>
                        <a:pt x="172617" y="11479"/>
                        <a:pt x="172617" y="11698"/>
                        <a:pt x="172582" y="11907"/>
                      </a:cubicBezTo>
                      <a:lnTo>
                        <a:pt x="172501" y="12439"/>
                      </a:lnTo>
                      <a:cubicBezTo>
                        <a:pt x="172489" y="12520"/>
                        <a:pt x="172466" y="12601"/>
                        <a:pt x="172443" y="12682"/>
                      </a:cubicBezTo>
                      <a:lnTo>
                        <a:pt x="172906" y="13098"/>
                      </a:lnTo>
                      <a:lnTo>
                        <a:pt x="173450" y="13712"/>
                      </a:lnTo>
                      <a:lnTo>
                        <a:pt x="173380" y="13631"/>
                      </a:lnTo>
                      <a:lnTo>
                        <a:pt x="173704" y="13978"/>
                      </a:lnTo>
                      <a:lnTo>
                        <a:pt x="173843" y="14093"/>
                      </a:lnTo>
                      <a:lnTo>
                        <a:pt x="174005" y="14174"/>
                      </a:lnTo>
                      <a:lnTo>
                        <a:pt x="174317" y="14313"/>
                      </a:lnTo>
                      <a:lnTo>
                        <a:pt x="174433" y="14336"/>
                      </a:lnTo>
                      <a:lnTo>
                        <a:pt x="174607" y="14336"/>
                      </a:lnTo>
                      <a:lnTo>
                        <a:pt x="175058" y="14302"/>
                      </a:lnTo>
                      <a:cubicBezTo>
                        <a:pt x="175312" y="14290"/>
                        <a:pt x="175555" y="14302"/>
                        <a:pt x="175798" y="14383"/>
                      </a:cubicBezTo>
                      <a:lnTo>
                        <a:pt x="176759" y="14660"/>
                      </a:lnTo>
                      <a:lnTo>
                        <a:pt x="176932" y="14683"/>
                      </a:lnTo>
                      <a:lnTo>
                        <a:pt x="177210" y="14672"/>
                      </a:lnTo>
                      <a:lnTo>
                        <a:pt x="178078" y="14753"/>
                      </a:lnTo>
                      <a:cubicBezTo>
                        <a:pt x="178390" y="14776"/>
                        <a:pt x="178679" y="14892"/>
                        <a:pt x="178934" y="15065"/>
                      </a:cubicBezTo>
                      <a:lnTo>
                        <a:pt x="179362" y="15331"/>
                      </a:lnTo>
                      <a:cubicBezTo>
                        <a:pt x="179466" y="15412"/>
                        <a:pt x="179570" y="15493"/>
                        <a:pt x="179674" y="15586"/>
                      </a:cubicBezTo>
                      <a:cubicBezTo>
                        <a:pt x="179836" y="15621"/>
                        <a:pt x="179987" y="15690"/>
                        <a:pt x="180125" y="15771"/>
                      </a:cubicBezTo>
                      <a:lnTo>
                        <a:pt x="180588" y="16026"/>
                      </a:lnTo>
                      <a:cubicBezTo>
                        <a:pt x="180947" y="16222"/>
                        <a:pt x="181224" y="16535"/>
                        <a:pt x="181421" y="16905"/>
                      </a:cubicBezTo>
                      <a:lnTo>
                        <a:pt x="181479" y="17009"/>
                      </a:lnTo>
                      <a:cubicBezTo>
                        <a:pt x="181629" y="17078"/>
                        <a:pt x="181768" y="17159"/>
                        <a:pt x="181907" y="17263"/>
                      </a:cubicBezTo>
                      <a:lnTo>
                        <a:pt x="182081" y="17402"/>
                      </a:lnTo>
                      <a:lnTo>
                        <a:pt x="182786" y="17657"/>
                      </a:lnTo>
                      <a:cubicBezTo>
                        <a:pt x="183018" y="17738"/>
                        <a:pt x="183214" y="17854"/>
                        <a:pt x="183400" y="18016"/>
                      </a:cubicBezTo>
                      <a:lnTo>
                        <a:pt x="183793" y="18351"/>
                      </a:lnTo>
                      <a:cubicBezTo>
                        <a:pt x="183978" y="18258"/>
                        <a:pt x="184163" y="18189"/>
                        <a:pt x="184383" y="18166"/>
                      </a:cubicBezTo>
                      <a:lnTo>
                        <a:pt x="184904" y="18085"/>
                      </a:lnTo>
                      <a:cubicBezTo>
                        <a:pt x="185042" y="18062"/>
                        <a:pt x="185181" y="18050"/>
                        <a:pt x="185332" y="18062"/>
                      </a:cubicBezTo>
                      <a:lnTo>
                        <a:pt x="185575" y="18073"/>
                      </a:lnTo>
                      <a:lnTo>
                        <a:pt x="185667" y="18050"/>
                      </a:lnTo>
                      <a:lnTo>
                        <a:pt x="186026" y="17900"/>
                      </a:lnTo>
                      <a:cubicBezTo>
                        <a:pt x="186222" y="17819"/>
                        <a:pt x="186454" y="17761"/>
                        <a:pt x="186662" y="17761"/>
                      </a:cubicBezTo>
                      <a:lnTo>
                        <a:pt x="186697" y="17703"/>
                      </a:lnTo>
                      <a:lnTo>
                        <a:pt x="187021" y="17356"/>
                      </a:lnTo>
                      <a:cubicBezTo>
                        <a:pt x="187507" y="16824"/>
                        <a:pt x="188224" y="16581"/>
                        <a:pt x="188930" y="16731"/>
                      </a:cubicBezTo>
                      <a:cubicBezTo>
                        <a:pt x="188930" y="16731"/>
                        <a:pt x="189450" y="16847"/>
                        <a:pt x="189439" y="16847"/>
                      </a:cubicBezTo>
                      <a:lnTo>
                        <a:pt x="189936" y="16951"/>
                      </a:lnTo>
                      <a:lnTo>
                        <a:pt x="190133" y="16974"/>
                      </a:lnTo>
                      <a:lnTo>
                        <a:pt x="190365" y="16951"/>
                      </a:lnTo>
                      <a:cubicBezTo>
                        <a:pt x="190700" y="16916"/>
                        <a:pt x="191035" y="16951"/>
                        <a:pt x="191336" y="17067"/>
                      </a:cubicBezTo>
                      <a:lnTo>
                        <a:pt x="191764" y="17252"/>
                      </a:lnTo>
                      <a:lnTo>
                        <a:pt x="191938" y="17182"/>
                      </a:lnTo>
                      <a:cubicBezTo>
                        <a:pt x="192169" y="17113"/>
                        <a:pt x="192401" y="17078"/>
                        <a:pt x="192644" y="17090"/>
                      </a:cubicBezTo>
                      <a:lnTo>
                        <a:pt x="193153" y="17101"/>
                      </a:lnTo>
                      <a:cubicBezTo>
                        <a:pt x="193326" y="17113"/>
                        <a:pt x="193488" y="17136"/>
                        <a:pt x="193650" y="17194"/>
                      </a:cubicBezTo>
                      <a:lnTo>
                        <a:pt x="194171" y="17344"/>
                      </a:lnTo>
                      <a:cubicBezTo>
                        <a:pt x="194368" y="17414"/>
                        <a:pt x="194576" y="17506"/>
                        <a:pt x="194749" y="17622"/>
                      </a:cubicBezTo>
                      <a:lnTo>
                        <a:pt x="195374" y="18085"/>
                      </a:lnTo>
                      <a:lnTo>
                        <a:pt x="195582" y="18154"/>
                      </a:lnTo>
                      <a:lnTo>
                        <a:pt x="196381" y="18571"/>
                      </a:lnTo>
                      <a:cubicBezTo>
                        <a:pt x="196577" y="18675"/>
                        <a:pt x="196751" y="18825"/>
                        <a:pt x="196901" y="18999"/>
                      </a:cubicBezTo>
                      <a:lnTo>
                        <a:pt x="197040" y="19138"/>
                      </a:lnTo>
                      <a:lnTo>
                        <a:pt x="197202" y="19230"/>
                      </a:lnTo>
                      <a:cubicBezTo>
                        <a:pt x="197700" y="19508"/>
                        <a:pt x="198047" y="19982"/>
                        <a:pt x="198174" y="20526"/>
                      </a:cubicBezTo>
                      <a:lnTo>
                        <a:pt x="198382" y="21579"/>
                      </a:lnTo>
                      <a:lnTo>
                        <a:pt x="198544" y="22319"/>
                      </a:lnTo>
                      <a:lnTo>
                        <a:pt x="198614" y="23187"/>
                      </a:lnTo>
                      <a:cubicBezTo>
                        <a:pt x="199030" y="23685"/>
                        <a:pt x="199192" y="24333"/>
                        <a:pt x="199030" y="24969"/>
                      </a:cubicBezTo>
                      <a:lnTo>
                        <a:pt x="198926" y="25327"/>
                      </a:lnTo>
                      <a:lnTo>
                        <a:pt x="198949" y="25327"/>
                      </a:lnTo>
                      <a:lnTo>
                        <a:pt x="199632" y="25536"/>
                      </a:lnTo>
                      <a:cubicBezTo>
                        <a:pt x="199886" y="25628"/>
                        <a:pt x="200129" y="25767"/>
                        <a:pt x="200326" y="25941"/>
                      </a:cubicBezTo>
                      <a:lnTo>
                        <a:pt x="200731" y="26288"/>
                      </a:lnTo>
                      <a:cubicBezTo>
                        <a:pt x="200916" y="26450"/>
                        <a:pt x="201078" y="26646"/>
                        <a:pt x="201194" y="26878"/>
                      </a:cubicBezTo>
                      <a:lnTo>
                        <a:pt x="201425" y="27329"/>
                      </a:lnTo>
                      <a:cubicBezTo>
                        <a:pt x="201483" y="27422"/>
                        <a:pt x="201518" y="27514"/>
                        <a:pt x="201541" y="27618"/>
                      </a:cubicBezTo>
                      <a:lnTo>
                        <a:pt x="201680" y="27699"/>
                      </a:lnTo>
                      <a:lnTo>
                        <a:pt x="202096" y="27954"/>
                      </a:lnTo>
                      <a:cubicBezTo>
                        <a:pt x="202258" y="28046"/>
                        <a:pt x="202420" y="28185"/>
                        <a:pt x="202547" y="28312"/>
                      </a:cubicBezTo>
                      <a:lnTo>
                        <a:pt x="202883" y="28683"/>
                      </a:lnTo>
                      <a:cubicBezTo>
                        <a:pt x="203045" y="28856"/>
                        <a:pt x="203160" y="29041"/>
                        <a:pt x="203241" y="29261"/>
                      </a:cubicBezTo>
                      <a:lnTo>
                        <a:pt x="203322" y="29423"/>
                      </a:lnTo>
                      <a:lnTo>
                        <a:pt x="203438" y="29562"/>
                      </a:lnTo>
                      <a:cubicBezTo>
                        <a:pt x="203774" y="29909"/>
                        <a:pt x="203959" y="30383"/>
                        <a:pt x="203970" y="30869"/>
                      </a:cubicBezTo>
                      <a:lnTo>
                        <a:pt x="203982" y="31332"/>
                      </a:lnTo>
                      <a:lnTo>
                        <a:pt x="203913" y="31945"/>
                      </a:lnTo>
                      <a:lnTo>
                        <a:pt x="203936" y="32269"/>
                      </a:lnTo>
                      <a:lnTo>
                        <a:pt x="203994" y="32686"/>
                      </a:lnTo>
                      <a:lnTo>
                        <a:pt x="204364" y="33172"/>
                      </a:lnTo>
                      <a:cubicBezTo>
                        <a:pt x="204364" y="33172"/>
                        <a:pt x="204676" y="33611"/>
                        <a:pt x="204676" y="33600"/>
                      </a:cubicBezTo>
                      <a:lnTo>
                        <a:pt x="204908" y="33912"/>
                      </a:lnTo>
                      <a:lnTo>
                        <a:pt x="204988" y="33947"/>
                      </a:lnTo>
                      <a:cubicBezTo>
                        <a:pt x="205266" y="34051"/>
                        <a:pt x="205532" y="34236"/>
                        <a:pt x="205741" y="34468"/>
                      </a:cubicBezTo>
                      <a:lnTo>
                        <a:pt x="206088" y="34861"/>
                      </a:lnTo>
                      <a:cubicBezTo>
                        <a:pt x="206180" y="34965"/>
                        <a:pt x="206273" y="35092"/>
                        <a:pt x="206342" y="35220"/>
                      </a:cubicBezTo>
                      <a:lnTo>
                        <a:pt x="206597" y="35671"/>
                      </a:lnTo>
                      <a:cubicBezTo>
                        <a:pt x="206689" y="35844"/>
                        <a:pt x="206759" y="36018"/>
                        <a:pt x="206793" y="36191"/>
                      </a:cubicBezTo>
                      <a:cubicBezTo>
                        <a:pt x="207071" y="36295"/>
                        <a:pt x="207337" y="36457"/>
                        <a:pt x="207557" y="36677"/>
                      </a:cubicBezTo>
                      <a:lnTo>
                        <a:pt x="207881" y="37001"/>
                      </a:lnTo>
                      <a:cubicBezTo>
                        <a:pt x="208240" y="37360"/>
                        <a:pt x="208459" y="37846"/>
                        <a:pt x="208471" y="38366"/>
                      </a:cubicBezTo>
                      <a:lnTo>
                        <a:pt x="208471" y="38459"/>
                      </a:lnTo>
                      <a:lnTo>
                        <a:pt x="208494" y="38517"/>
                      </a:lnTo>
                      <a:lnTo>
                        <a:pt x="208668" y="38829"/>
                      </a:lnTo>
                      <a:cubicBezTo>
                        <a:pt x="208702" y="38852"/>
                        <a:pt x="208760" y="38887"/>
                        <a:pt x="208818" y="38922"/>
                      </a:cubicBezTo>
                      <a:lnTo>
                        <a:pt x="208968" y="39026"/>
                      </a:lnTo>
                      <a:cubicBezTo>
                        <a:pt x="209107" y="39014"/>
                        <a:pt x="209246" y="39014"/>
                        <a:pt x="209397" y="39038"/>
                      </a:cubicBezTo>
                      <a:lnTo>
                        <a:pt x="209755" y="39095"/>
                      </a:lnTo>
                      <a:lnTo>
                        <a:pt x="209917" y="39084"/>
                      </a:lnTo>
                      <a:lnTo>
                        <a:pt x="210241" y="39014"/>
                      </a:lnTo>
                      <a:cubicBezTo>
                        <a:pt x="211039" y="38852"/>
                        <a:pt x="211872" y="39176"/>
                        <a:pt x="212324" y="39859"/>
                      </a:cubicBezTo>
                      <a:lnTo>
                        <a:pt x="212613" y="40310"/>
                      </a:lnTo>
                      <a:cubicBezTo>
                        <a:pt x="212729" y="40472"/>
                        <a:pt x="212810" y="40646"/>
                        <a:pt x="212867" y="40842"/>
                      </a:cubicBezTo>
                      <a:lnTo>
                        <a:pt x="213215" y="40842"/>
                      </a:lnTo>
                      <a:cubicBezTo>
                        <a:pt x="213724" y="40842"/>
                        <a:pt x="214221" y="41051"/>
                        <a:pt x="214591" y="41421"/>
                      </a:cubicBezTo>
                      <a:lnTo>
                        <a:pt x="214881" y="41710"/>
                      </a:lnTo>
                      <a:cubicBezTo>
                        <a:pt x="215147" y="41976"/>
                        <a:pt x="215332" y="42312"/>
                        <a:pt x="215424" y="42670"/>
                      </a:cubicBezTo>
                      <a:lnTo>
                        <a:pt x="215505" y="43017"/>
                      </a:lnTo>
                      <a:lnTo>
                        <a:pt x="215644" y="43341"/>
                      </a:lnTo>
                      <a:lnTo>
                        <a:pt x="216072" y="44522"/>
                      </a:lnTo>
                      <a:lnTo>
                        <a:pt x="216176" y="45054"/>
                      </a:lnTo>
                      <a:cubicBezTo>
                        <a:pt x="216246" y="45088"/>
                        <a:pt x="216292" y="45135"/>
                        <a:pt x="216361" y="45169"/>
                      </a:cubicBezTo>
                      <a:lnTo>
                        <a:pt x="216778" y="45482"/>
                      </a:lnTo>
                      <a:cubicBezTo>
                        <a:pt x="217056" y="45690"/>
                        <a:pt x="217287" y="45991"/>
                        <a:pt x="217437" y="46338"/>
                      </a:cubicBezTo>
                      <a:lnTo>
                        <a:pt x="217518" y="46523"/>
                      </a:lnTo>
                      <a:lnTo>
                        <a:pt x="217773" y="46454"/>
                      </a:lnTo>
                      <a:lnTo>
                        <a:pt x="218166" y="46384"/>
                      </a:lnTo>
                      <a:lnTo>
                        <a:pt x="218872" y="46037"/>
                      </a:lnTo>
                      <a:cubicBezTo>
                        <a:pt x="219046" y="45945"/>
                        <a:pt x="219242" y="45887"/>
                        <a:pt x="219439" y="45864"/>
                      </a:cubicBezTo>
                      <a:lnTo>
                        <a:pt x="219960" y="45783"/>
                      </a:lnTo>
                      <a:cubicBezTo>
                        <a:pt x="220353" y="45725"/>
                        <a:pt x="220735" y="45783"/>
                        <a:pt x="221093" y="45945"/>
                      </a:cubicBezTo>
                      <a:lnTo>
                        <a:pt x="221545" y="46153"/>
                      </a:lnTo>
                      <a:lnTo>
                        <a:pt x="221961" y="46326"/>
                      </a:lnTo>
                      <a:lnTo>
                        <a:pt x="221973" y="46326"/>
                      </a:lnTo>
                      <a:cubicBezTo>
                        <a:pt x="222181" y="46292"/>
                        <a:pt x="222401" y="46303"/>
                        <a:pt x="222609" y="46338"/>
                      </a:cubicBezTo>
                      <a:lnTo>
                        <a:pt x="223095" y="46419"/>
                      </a:lnTo>
                      <a:cubicBezTo>
                        <a:pt x="223245" y="46442"/>
                        <a:pt x="223373" y="46488"/>
                        <a:pt x="223511" y="46535"/>
                      </a:cubicBezTo>
                      <a:lnTo>
                        <a:pt x="223835" y="46338"/>
                      </a:lnTo>
                      <a:lnTo>
                        <a:pt x="225397" y="45574"/>
                      </a:lnTo>
                      <a:lnTo>
                        <a:pt x="226161" y="45331"/>
                      </a:lnTo>
                      <a:cubicBezTo>
                        <a:pt x="226323" y="45274"/>
                        <a:pt x="226485" y="45262"/>
                        <a:pt x="226658" y="45250"/>
                      </a:cubicBezTo>
                      <a:cubicBezTo>
                        <a:pt x="226890" y="45112"/>
                        <a:pt x="227144" y="45019"/>
                        <a:pt x="227399" y="44984"/>
                      </a:cubicBezTo>
                      <a:lnTo>
                        <a:pt x="227827" y="44915"/>
                      </a:lnTo>
                      <a:lnTo>
                        <a:pt x="228000" y="44880"/>
                      </a:lnTo>
                      <a:lnTo>
                        <a:pt x="228081" y="44846"/>
                      </a:lnTo>
                      <a:lnTo>
                        <a:pt x="228348" y="44637"/>
                      </a:lnTo>
                      <a:cubicBezTo>
                        <a:pt x="228614" y="44406"/>
                        <a:pt x="228949" y="44267"/>
                        <a:pt x="229308" y="44198"/>
                      </a:cubicBezTo>
                      <a:lnTo>
                        <a:pt x="229771" y="44128"/>
                      </a:lnTo>
                      <a:lnTo>
                        <a:pt x="230141" y="44047"/>
                      </a:lnTo>
                      <a:lnTo>
                        <a:pt x="230546" y="43908"/>
                      </a:lnTo>
                      <a:lnTo>
                        <a:pt x="231680" y="43584"/>
                      </a:lnTo>
                      <a:lnTo>
                        <a:pt x="232513" y="43469"/>
                      </a:lnTo>
                      <a:lnTo>
                        <a:pt x="233404" y="43503"/>
                      </a:lnTo>
                      <a:cubicBezTo>
                        <a:pt x="233577" y="43515"/>
                        <a:pt x="233751" y="43538"/>
                        <a:pt x="233913" y="43608"/>
                      </a:cubicBezTo>
                      <a:lnTo>
                        <a:pt x="234410" y="43770"/>
                      </a:lnTo>
                      <a:lnTo>
                        <a:pt x="234526" y="43827"/>
                      </a:lnTo>
                      <a:lnTo>
                        <a:pt x="234734" y="43723"/>
                      </a:lnTo>
                      <a:lnTo>
                        <a:pt x="235498" y="43446"/>
                      </a:lnTo>
                      <a:cubicBezTo>
                        <a:pt x="235787" y="43353"/>
                        <a:pt x="236099" y="43330"/>
                        <a:pt x="236388" y="43365"/>
                      </a:cubicBezTo>
                      <a:lnTo>
                        <a:pt x="236678" y="43399"/>
                      </a:lnTo>
                      <a:lnTo>
                        <a:pt x="236828" y="43388"/>
                      </a:lnTo>
                      <a:lnTo>
                        <a:pt x="236990" y="43353"/>
                      </a:lnTo>
                      <a:lnTo>
                        <a:pt x="237268" y="43203"/>
                      </a:lnTo>
                      <a:lnTo>
                        <a:pt x="238170" y="42902"/>
                      </a:lnTo>
                      <a:cubicBezTo>
                        <a:pt x="238263" y="42821"/>
                        <a:pt x="238367" y="42740"/>
                        <a:pt x="238483" y="42670"/>
                      </a:cubicBezTo>
                      <a:lnTo>
                        <a:pt x="238922" y="42404"/>
                      </a:lnTo>
                      <a:cubicBezTo>
                        <a:pt x="239131" y="42265"/>
                        <a:pt x="239362" y="42173"/>
                        <a:pt x="239616" y="42138"/>
                      </a:cubicBezTo>
                      <a:lnTo>
                        <a:pt x="239894" y="42080"/>
                      </a:lnTo>
                      <a:lnTo>
                        <a:pt x="240010" y="42023"/>
                      </a:lnTo>
                      <a:lnTo>
                        <a:pt x="240334" y="41826"/>
                      </a:lnTo>
                      <a:lnTo>
                        <a:pt x="241306" y="41363"/>
                      </a:lnTo>
                      <a:lnTo>
                        <a:pt x="242266" y="41085"/>
                      </a:lnTo>
                      <a:lnTo>
                        <a:pt x="242682" y="40923"/>
                      </a:lnTo>
                      <a:cubicBezTo>
                        <a:pt x="242856" y="40842"/>
                        <a:pt x="243041" y="40808"/>
                        <a:pt x="243249" y="40785"/>
                      </a:cubicBezTo>
                      <a:lnTo>
                        <a:pt x="243758" y="40727"/>
                      </a:lnTo>
                      <a:cubicBezTo>
                        <a:pt x="243967" y="40715"/>
                        <a:pt x="244186" y="40727"/>
                        <a:pt x="244383" y="40785"/>
                      </a:cubicBezTo>
                      <a:lnTo>
                        <a:pt x="244904" y="40900"/>
                      </a:lnTo>
                      <a:cubicBezTo>
                        <a:pt x="245054" y="40923"/>
                        <a:pt x="245170" y="40981"/>
                        <a:pt x="245309" y="41039"/>
                      </a:cubicBezTo>
                      <a:lnTo>
                        <a:pt x="245517" y="41143"/>
                      </a:lnTo>
                      <a:lnTo>
                        <a:pt x="245691" y="41155"/>
                      </a:lnTo>
                      <a:lnTo>
                        <a:pt x="246188" y="41213"/>
                      </a:lnTo>
                      <a:lnTo>
                        <a:pt x="246593" y="41294"/>
                      </a:lnTo>
                      <a:lnTo>
                        <a:pt x="246662" y="41294"/>
                      </a:lnTo>
                      <a:lnTo>
                        <a:pt x="247021" y="41201"/>
                      </a:lnTo>
                      <a:lnTo>
                        <a:pt x="247414" y="41097"/>
                      </a:lnTo>
                      <a:lnTo>
                        <a:pt x="247785" y="40935"/>
                      </a:lnTo>
                      <a:cubicBezTo>
                        <a:pt x="247958" y="40854"/>
                        <a:pt x="248143" y="40819"/>
                        <a:pt x="248352" y="40785"/>
                      </a:cubicBezTo>
                      <a:lnTo>
                        <a:pt x="248872" y="40727"/>
                      </a:lnTo>
                      <a:lnTo>
                        <a:pt x="249508" y="40738"/>
                      </a:lnTo>
                      <a:lnTo>
                        <a:pt x="249844" y="40680"/>
                      </a:lnTo>
                      <a:lnTo>
                        <a:pt x="250978" y="40518"/>
                      </a:lnTo>
                      <a:cubicBezTo>
                        <a:pt x="251128" y="40507"/>
                        <a:pt x="251256" y="40507"/>
                        <a:pt x="251406" y="40518"/>
                      </a:cubicBezTo>
                      <a:lnTo>
                        <a:pt x="252227" y="40611"/>
                      </a:lnTo>
                      <a:lnTo>
                        <a:pt x="252979" y="40796"/>
                      </a:lnTo>
                      <a:lnTo>
                        <a:pt x="253130" y="40704"/>
                      </a:lnTo>
                      <a:lnTo>
                        <a:pt x="253812" y="40345"/>
                      </a:lnTo>
                      <a:lnTo>
                        <a:pt x="254079" y="40229"/>
                      </a:lnTo>
                      <a:cubicBezTo>
                        <a:pt x="254160" y="40090"/>
                        <a:pt x="254252" y="39963"/>
                        <a:pt x="254345" y="39859"/>
                      </a:cubicBezTo>
                      <a:lnTo>
                        <a:pt x="254634" y="39535"/>
                      </a:lnTo>
                      <a:cubicBezTo>
                        <a:pt x="255004" y="39119"/>
                        <a:pt x="255548" y="38899"/>
                        <a:pt x="256092" y="38876"/>
                      </a:cubicBezTo>
                      <a:lnTo>
                        <a:pt x="256381" y="38876"/>
                      </a:lnTo>
                      <a:lnTo>
                        <a:pt x="256612" y="38818"/>
                      </a:lnTo>
                      <a:lnTo>
                        <a:pt x="256797" y="38748"/>
                      </a:lnTo>
                      <a:lnTo>
                        <a:pt x="256855" y="38714"/>
                      </a:lnTo>
                      <a:lnTo>
                        <a:pt x="257121" y="38471"/>
                      </a:lnTo>
                      <a:lnTo>
                        <a:pt x="257839" y="37950"/>
                      </a:lnTo>
                      <a:lnTo>
                        <a:pt x="258614" y="37580"/>
                      </a:lnTo>
                      <a:cubicBezTo>
                        <a:pt x="258961" y="37429"/>
                        <a:pt x="259331" y="37395"/>
                        <a:pt x="259701" y="37441"/>
                      </a:cubicBezTo>
                      <a:lnTo>
                        <a:pt x="260187" y="37510"/>
                      </a:lnTo>
                      <a:lnTo>
                        <a:pt x="260627" y="37545"/>
                      </a:lnTo>
                      <a:lnTo>
                        <a:pt x="260905" y="37557"/>
                      </a:lnTo>
                      <a:lnTo>
                        <a:pt x="261194" y="37499"/>
                      </a:lnTo>
                      <a:lnTo>
                        <a:pt x="262721" y="37210"/>
                      </a:lnTo>
                      <a:lnTo>
                        <a:pt x="263427" y="37048"/>
                      </a:lnTo>
                      <a:cubicBezTo>
                        <a:pt x="263427" y="37048"/>
                        <a:pt x="263959" y="36990"/>
                        <a:pt x="263936" y="36990"/>
                      </a:cubicBezTo>
                      <a:lnTo>
                        <a:pt x="264399" y="36932"/>
                      </a:lnTo>
                      <a:lnTo>
                        <a:pt x="264607" y="36897"/>
                      </a:lnTo>
                      <a:lnTo>
                        <a:pt x="264815" y="36805"/>
                      </a:lnTo>
                      <a:lnTo>
                        <a:pt x="265139" y="36631"/>
                      </a:lnTo>
                      <a:lnTo>
                        <a:pt x="265452" y="36423"/>
                      </a:lnTo>
                      <a:lnTo>
                        <a:pt x="265706" y="36238"/>
                      </a:lnTo>
                      <a:lnTo>
                        <a:pt x="265949" y="35983"/>
                      </a:lnTo>
                      <a:lnTo>
                        <a:pt x="266261" y="35636"/>
                      </a:lnTo>
                      <a:lnTo>
                        <a:pt x="266528" y="35312"/>
                      </a:lnTo>
                      <a:lnTo>
                        <a:pt x="266794" y="34965"/>
                      </a:lnTo>
                      <a:lnTo>
                        <a:pt x="267025" y="34595"/>
                      </a:lnTo>
                      <a:cubicBezTo>
                        <a:pt x="267303" y="34132"/>
                        <a:pt x="267777" y="33796"/>
                        <a:pt x="268321" y="33681"/>
                      </a:cubicBezTo>
                      <a:lnTo>
                        <a:pt x="268772" y="33588"/>
                      </a:lnTo>
                      <a:cubicBezTo>
                        <a:pt x="268957" y="33554"/>
                        <a:pt x="269142" y="33530"/>
                        <a:pt x="269351" y="33554"/>
                      </a:cubicBezTo>
                      <a:cubicBezTo>
                        <a:pt x="269489" y="33449"/>
                        <a:pt x="269640" y="33357"/>
                        <a:pt x="269802" y="33287"/>
                      </a:cubicBezTo>
                      <a:lnTo>
                        <a:pt x="270288" y="33091"/>
                      </a:lnTo>
                      <a:cubicBezTo>
                        <a:pt x="270438" y="33021"/>
                        <a:pt x="270565" y="32987"/>
                        <a:pt x="270716" y="32952"/>
                      </a:cubicBezTo>
                      <a:lnTo>
                        <a:pt x="271248" y="32859"/>
                      </a:lnTo>
                      <a:lnTo>
                        <a:pt x="271456" y="32836"/>
                      </a:lnTo>
                      <a:lnTo>
                        <a:pt x="271745" y="32316"/>
                      </a:lnTo>
                      <a:cubicBezTo>
                        <a:pt x="271826" y="32165"/>
                        <a:pt x="271919" y="32038"/>
                        <a:pt x="272035" y="31911"/>
                      </a:cubicBezTo>
                      <a:lnTo>
                        <a:pt x="272775" y="31135"/>
                      </a:lnTo>
                      <a:lnTo>
                        <a:pt x="273111" y="30823"/>
                      </a:lnTo>
                      <a:lnTo>
                        <a:pt x="273145" y="30649"/>
                      </a:lnTo>
                      <a:cubicBezTo>
                        <a:pt x="273203" y="30464"/>
                        <a:pt x="273284" y="30291"/>
                        <a:pt x="273388" y="30117"/>
                      </a:cubicBezTo>
                      <a:lnTo>
                        <a:pt x="273550" y="29886"/>
                      </a:lnTo>
                      <a:lnTo>
                        <a:pt x="273608" y="29689"/>
                      </a:lnTo>
                      <a:lnTo>
                        <a:pt x="273724" y="29238"/>
                      </a:lnTo>
                      <a:cubicBezTo>
                        <a:pt x="273874" y="28694"/>
                        <a:pt x="274244" y="28220"/>
                        <a:pt x="274754" y="27954"/>
                      </a:cubicBezTo>
                      <a:lnTo>
                        <a:pt x="274811" y="27931"/>
                      </a:lnTo>
                      <a:lnTo>
                        <a:pt x="274580" y="27248"/>
                      </a:lnTo>
                      <a:cubicBezTo>
                        <a:pt x="274464" y="26832"/>
                        <a:pt x="274476" y="26403"/>
                        <a:pt x="274603" y="25999"/>
                      </a:cubicBezTo>
                      <a:lnTo>
                        <a:pt x="274765" y="25547"/>
                      </a:lnTo>
                      <a:cubicBezTo>
                        <a:pt x="274835" y="25351"/>
                        <a:pt x="274927" y="25142"/>
                        <a:pt x="275054" y="24980"/>
                      </a:cubicBezTo>
                      <a:lnTo>
                        <a:pt x="275390" y="24552"/>
                      </a:lnTo>
                      <a:lnTo>
                        <a:pt x="276049" y="23893"/>
                      </a:lnTo>
                      <a:cubicBezTo>
                        <a:pt x="276049" y="23893"/>
                        <a:pt x="276454" y="23534"/>
                        <a:pt x="276420" y="23557"/>
                      </a:cubicBezTo>
                      <a:lnTo>
                        <a:pt x="276813" y="23210"/>
                      </a:lnTo>
                      <a:cubicBezTo>
                        <a:pt x="277021" y="23025"/>
                        <a:pt x="277264" y="22875"/>
                        <a:pt x="277519" y="22794"/>
                      </a:cubicBezTo>
                      <a:lnTo>
                        <a:pt x="278016" y="22620"/>
                      </a:lnTo>
                      <a:cubicBezTo>
                        <a:pt x="278363" y="22504"/>
                        <a:pt x="278722" y="22481"/>
                        <a:pt x="279069" y="22551"/>
                      </a:cubicBezTo>
                      <a:lnTo>
                        <a:pt x="279671" y="22690"/>
                      </a:lnTo>
                      <a:lnTo>
                        <a:pt x="279705" y="22678"/>
                      </a:lnTo>
                      <a:cubicBezTo>
                        <a:pt x="279914" y="22562"/>
                        <a:pt x="280145" y="22481"/>
                        <a:pt x="280388" y="22447"/>
                      </a:cubicBezTo>
                      <a:lnTo>
                        <a:pt x="280909" y="22366"/>
                      </a:lnTo>
                      <a:lnTo>
                        <a:pt x="281614" y="22308"/>
                      </a:lnTo>
                      <a:lnTo>
                        <a:pt x="282459" y="22377"/>
                      </a:lnTo>
                      <a:cubicBezTo>
                        <a:pt x="282656" y="22389"/>
                        <a:pt x="282864" y="22447"/>
                        <a:pt x="283049" y="22528"/>
                      </a:cubicBezTo>
                      <a:lnTo>
                        <a:pt x="283199" y="22585"/>
                      </a:lnTo>
                      <a:lnTo>
                        <a:pt x="283234" y="22585"/>
                      </a:lnTo>
                      <a:lnTo>
                        <a:pt x="283512" y="22470"/>
                      </a:lnTo>
                      <a:cubicBezTo>
                        <a:pt x="284044" y="22262"/>
                        <a:pt x="284657" y="22285"/>
                        <a:pt x="285189" y="22551"/>
                      </a:cubicBezTo>
                      <a:lnTo>
                        <a:pt x="285398" y="22666"/>
                      </a:lnTo>
                      <a:lnTo>
                        <a:pt x="285675" y="22655"/>
                      </a:lnTo>
                      <a:cubicBezTo>
                        <a:pt x="285872" y="22643"/>
                        <a:pt x="286080" y="22655"/>
                        <a:pt x="286277" y="22713"/>
                      </a:cubicBezTo>
                      <a:lnTo>
                        <a:pt x="286774" y="22828"/>
                      </a:lnTo>
                      <a:cubicBezTo>
                        <a:pt x="286948" y="22863"/>
                        <a:pt x="287110" y="22933"/>
                        <a:pt x="287272" y="23025"/>
                      </a:cubicBezTo>
                      <a:lnTo>
                        <a:pt x="287723" y="23280"/>
                      </a:lnTo>
                      <a:cubicBezTo>
                        <a:pt x="287989" y="23430"/>
                        <a:pt x="288221" y="23627"/>
                        <a:pt x="288394" y="23881"/>
                      </a:cubicBezTo>
                      <a:lnTo>
                        <a:pt x="288683" y="24298"/>
                      </a:lnTo>
                      <a:lnTo>
                        <a:pt x="288938" y="24633"/>
                      </a:lnTo>
                      <a:lnTo>
                        <a:pt x="288961" y="24645"/>
                      </a:lnTo>
                      <a:lnTo>
                        <a:pt x="289042" y="24668"/>
                      </a:lnTo>
                      <a:lnTo>
                        <a:pt x="289297" y="24610"/>
                      </a:lnTo>
                      <a:lnTo>
                        <a:pt x="292004" y="24066"/>
                      </a:lnTo>
                      <a:cubicBezTo>
                        <a:pt x="292166" y="24043"/>
                        <a:pt x="292316" y="24032"/>
                        <a:pt x="292467" y="24032"/>
                      </a:cubicBezTo>
                      <a:lnTo>
                        <a:pt x="293554" y="24090"/>
                      </a:lnTo>
                      <a:lnTo>
                        <a:pt x="294827" y="24240"/>
                      </a:lnTo>
                      <a:lnTo>
                        <a:pt x="296100" y="24564"/>
                      </a:lnTo>
                      <a:lnTo>
                        <a:pt x="296759" y="24795"/>
                      </a:lnTo>
                      <a:lnTo>
                        <a:pt x="297881" y="25246"/>
                      </a:lnTo>
                      <a:cubicBezTo>
                        <a:pt x="298113" y="25351"/>
                        <a:pt x="298309" y="25489"/>
                        <a:pt x="298483" y="25663"/>
                      </a:cubicBezTo>
                      <a:lnTo>
                        <a:pt x="299247" y="26427"/>
                      </a:lnTo>
                      <a:lnTo>
                        <a:pt x="299756" y="27063"/>
                      </a:lnTo>
                      <a:lnTo>
                        <a:pt x="300126" y="27607"/>
                      </a:lnTo>
                      <a:lnTo>
                        <a:pt x="300461" y="28185"/>
                      </a:lnTo>
                      <a:lnTo>
                        <a:pt x="300982" y="29377"/>
                      </a:lnTo>
                      <a:lnTo>
                        <a:pt x="301075" y="29747"/>
                      </a:lnTo>
                      <a:lnTo>
                        <a:pt x="301109" y="29747"/>
                      </a:lnTo>
                      <a:cubicBezTo>
                        <a:pt x="301433" y="29805"/>
                        <a:pt x="301746" y="29944"/>
                        <a:pt x="302000" y="30164"/>
                      </a:cubicBezTo>
                      <a:lnTo>
                        <a:pt x="302359" y="30441"/>
                      </a:lnTo>
                      <a:cubicBezTo>
                        <a:pt x="302845" y="30835"/>
                        <a:pt x="303111" y="31401"/>
                        <a:pt x="303122" y="32003"/>
                      </a:cubicBezTo>
                      <a:lnTo>
                        <a:pt x="303122" y="32234"/>
                      </a:lnTo>
                      <a:lnTo>
                        <a:pt x="303192" y="32431"/>
                      </a:lnTo>
                      <a:cubicBezTo>
                        <a:pt x="303284" y="32755"/>
                        <a:pt x="303296" y="33102"/>
                        <a:pt x="303250" y="33438"/>
                      </a:cubicBezTo>
                      <a:lnTo>
                        <a:pt x="303146" y="33958"/>
                      </a:lnTo>
                      <a:cubicBezTo>
                        <a:pt x="303111" y="34120"/>
                        <a:pt x="303053" y="34282"/>
                        <a:pt x="302984" y="34421"/>
                      </a:cubicBezTo>
                      <a:lnTo>
                        <a:pt x="302752" y="34884"/>
                      </a:lnTo>
                      <a:cubicBezTo>
                        <a:pt x="302683" y="35046"/>
                        <a:pt x="302590" y="35196"/>
                        <a:pt x="302475" y="35324"/>
                      </a:cubicBezTo>
                      <a:lnTo>
                        <a:pt x="302440" y="35381"/>
                      </a:lnTo>
                      <a:lnTo>
                        <a:pt x="302382" y="36631"/>
                      </a:lnTo>
                      <a:lnTo>
                        <a:pt x="302266" y="37406"/>
                      </a:lnTo>
                      <a:cubicBezTo>
                        <a:pt x="302232" y="37580"/>
                        <a:pt x="302174" y="37753"/>
                        <a:pt x="302104" y="37904"/>
                      </a:cubicBezTo>
                      <a:lnTo>
                        <a:pt x="301873" y="38401"/>
                      </a:lnTo>
                      <a:lnTo>
                        <a:pt x="301387" y="39165"/>
                      </a:lnTo>
                      <a:cubicBezTo>
                        <a:pt x="301387" y="39165"/>
                        <a:pt x="301075" y="39604"/>
                        <a:pt x="301098" y="39581"/>
                      </a:cubicBezTo>
                      <a:lnTo>
                        <a:pt x="300635" y="40241"/>
                      </a:lnTo>
                      <a:lnTo>
                        <a:pt x="300820" y="40611"/>
                      </a:lnTo>
                      <a:cubicBezTo>
                        <a:pt x="300982" y="40900"/>
                        <a:pt x="301051" y="41236"/>
                        <a:pt x="301028" y="41571"/>
                      </a:cubicBezTo>
                      <a:lnTo>
                        <a:pt x="301028" y="41895"/>
                      </a:lnTo>
                      <a:lnTo>
                        <a:pt x="301063" y="42173"/>
                      </a:lnTo>
                      <a:lnTo>
                        <a:pt x="301167" y="42693"/>
                      </a:lnTo>
                      <a:lnTo>
                        <a:pt x="301225" y="43353"/>
                      </a:lnTo>
                      <a:lnTo>
                        <a:pt x="301283" y="43665"/>
                      </a:lnTo>
                      <a:lnTo>
                        <a:pt x="301514" y="44429"/>
                      </a:lnTo>
                      <a:lnTo>
                        <a:pt x="301618" y="44626"/>
                      </a:lnTo>
                      <a:lnTo>
                        <a:pt x="301850" y="44973"/>
                      </a:lnTo>
                      <a:lnTo>
                        <a:pt x="302347" y="45887"/>
                      </a:lnTo>
                      <a:cubicBezTo>
                        <a:pt x="302347" y="45887"/>
                        <a:pt x="302532" y="46396"/>
                        <a:pt x="302521" y="46338"/>
                      </a:cubicBezTo>
                      <a:lnTo>
                        <a:pt x="302683" y="46778"/>
                      </a:lnTo>
                      <a:lnTo>
                        <a:pt x="302845" y="47113"/>
                      </a:lnTo>
                      <a:lnTo>
                        <a:pt x="302903" y="47217"/>
                      </a:lnTo>
                      <a:lnTo>
                        <a:pt x="303065" y="47368"/>
                      </a:lnTo>
                      <a:lnTo>
                        <a:pt x="303632" y="48027"/>
                      </a:lnTo>
                      <a:lnTo>
                        <a:pt x="304048" y="47773"/>
                      </a:lnTo>
                      <a:cubicBezTo>
                        <a:pt x="304210" y="47680"/>
                        <a:pt x="304384" y="47611"/>
                        <a:pt x="304557" y="47564"/>
                      </a:cubicBezTo>
                      <a:lnTo>
                        <a:pt x="305066" y="47414"/>
                      </a:lnTo>
                      <a:lnTo>
                        <a:pt x="305436" y="47344"/>
                      </a:lnTo>
                      <a:cubicBezTo>
                        <a:pt x="305460" y="47321"/>
                        <a:pt x="305494" y="47287"/>
                        <a:pt x="305517" y="47263"/>
                      </a:cubicBezTo>
                      <a:cubicBezTo>
                        <a:pt x="305506" y="47183"/>
                        <a:pt x="305494" y="47113"/>
                        <a:pt x="305494" y="47032"/>
                      </a:cubicBezTo>
                      <a:lnTo>
                        <a:pt x="305460" y="46500"/>
                      </a:lnTo>
                      <a:lnTo>
                        <a:pt x="305494" y="45713"/>
                      </a:lnTo>
                      <a:cubicBezTo>
                        <a:pt x="305552" y="44707"/>
                        <a:pt x="306362" y="43897"/>
                        <a:pt x="307380" y="43839"/>
                      </a:cubicBezTo>
                      <a:lnTo>
                        <a:pt x="307565" y="43827"/>
                      </a:lnTo>
                      <a:cubicBezTo>
                        <a:pt x="307542" y="43746"/>
                        <a:pt x="307496" y="43665"/>
                        <a:pt x="307484" y="43584"/>
                      </a:cubicBezTo>
                      <a:lnTo>
                        <a:pt x="307334" y="43075"/>
                      </a:lnTo>
                      <a:cubicBezTo>
                        <a:pt x="307299" y="42902"/>
                        <a:pt x="307264" y="42728"/>
                        <a:pt x="307264" y="42543"/>
                      </a:cubicBezTo>
                      <a:lnTo>
                        <a:pt x="307264" y="42057"/>
                      </a:lnTo>
                      <a:lnTo>
                        <a:pt x="307241" y="41594"/>
                      </a:lnTo>
                      <a:cubicBezTo>
                        <a:pt x="307207" y="41016"/>
                        <a:pt x="307415" y="40472"/>
                        <a:pt x="307820" y="40056"/>
                      </a:cubicBezTo>
                      <a:lnTo>
                        <a:pt x="308086" y="39790"/>
                      </a:lnTo>
                      <a:cubicBezTo>
                        <a:pt x="308155" y="39720"/>
                        <a:pt x="308225" y="39674"/>
                        <a:pt x="308283" y="39616"/>
                      </a:cubicBezTo>
                      <a:cubicBezTo>
                        <a:pt x="308259" y="39292"/>
                        <a:pt x="308306" y="38980"/>
                        <a:pt x="308445" y="38679"/>
                      </a:cubicBezTo>
                      <a:lnTo>
                        <a:pt x="308630" y="38228"/>
                      </a:lnTo>
                      <a:cubicBezTo>
                        <a:pt x="308768" y="37915"/>
                        <a:pt x="308965" y="37649"/>
                        <a:pt x="309220" y="37452"/>
                      </a:cubicBezTo>
                      <a:lnTo>
                        <a:pt x="310076" y="36816"/>
                      </a:lnTo>
                      <a:lnTo>
                        <a:pt x="310481" y="36481"/>
                      </a:lnTo>
                      <a:lnTo>
                        <a:pt x="311221" y="36041"/>
                      </a:lnTo>
                      <a:cubicBezTo>
                        <a:pt x="311707" y="35786"/>
                        <a:pt x="312274" y="35729"/>
                        <a:pt x="312795" y="35902"/>
                      </a:cubicBezTo>
                      <a:cubicBezTo>
                        <a:pt x="312760" y="35659"/>
                        <a:pt x="312760" y="35405"/>
                        <a:pt x="312806" y="35162"/>
                      </a:cubicBezTo>
                      <a:lnTo>
                        <a:pt x="312887" y="34722"/>
                      </a:lnTo>
                      <a:cubicBezTo>
                        <a:pt x="313003" y="34132"/>
                        <a:pt x="313385" y="33623"/>
                        <a:pt x="313917" y="33345"/>
                      </a:cubicBezTo>
                      <a:lnTo>
                        <a:pt x="314333" y="33114"/>
                      </a:lnTo>
                      <a:cubicBezTo>
                        <a:pt x="314773" y="32882"/>
                        <a:pt x="315271" y="32825"/>
                        <a:pt x="315757" y="32940"/>
                      </a:cubicBezTo>
                      <a:lnTo>
                        <a:pt x="316161" y="33033"/>
                      </a:lnTo>
                      <a:lnTo>
                        <a:pt x="316485" y="33068"/>
                      </a:lnTo>
                      <a:lnTo>
                        <a:pt x="316752" y="33079"/>
                      </a:lnTo>
                      <a:lnTo>
                        <a:pt x="317075" y="33021"/>
                      </a:lnTo>
                      <a:lnTo>
                        <a:pt x="317608" y="32929"/>
                      </a:lnTo>
                      <a:lnTo>
                        <a:pt x="318452" y="32906"/>
                      </a:lnTo>
                      <a:cubicBezTo>
                        <a:pt x="318730" y="32906"/>
                        <a:pt x="319031" y="32975"/>
                        <a:pt x="319285" y="33091"/>
                      </a:cubicBezTo>
                      <a:lnTo>
                        <a:pt x="319783" y="33299"/>
                      </a:lnTo>
                      <a:lnTo>
                        <a:pt x="320327" y="33611"/>
                      </a:lnTo>
                      <a:lnTo>
                        <a:pt x="320384" y="33634"/>
                      </a:lnTo>
                      <a:lnTo>
                        <a:pt x="320465" y="33634"/>
                      </a:lnTo>
                      <a:cubicBezTo>
                        <a:pt x="320465" y="33634"/>
                        <a:pt x="320998" y="33646"/>
                        <a:pt x="320963" y="33646"/>
                      </a:cubicBezTo>
                      <a:lnTo>
                        <a:pt x="321495" y="33646"/>
                      </a:lnTo>
                      <a:cubicBezTo>
                        <a:pt x="322097" y="33646"/>
                        <a:pt x="322640" y="33912"/>
                        <a:pt x="323022" y="34340"/>
                      </a:cubicBezTo>
                      <a:lnTo>
                        <a:pt x="323115" y="34306"/>
                      </a:lnTo>
                      <a:cubicBezTo>
                        <a:pt x="323265" y="34248"/>
                        <a:pt x="323439" y="34213"/>
                        <a:pt x="323601" y="34201"/>
                      </a:cubicBezTo>
                      <a:lnTo>
                        <a:pt x="324006" y="34167"/>
                      </a:lnTo>
                      <a:cubicBezTo>
                        <a:pt x="324619" y="34109"/>
                        <a:pt x="325221" y="34340"/>
                        <a:pt x="325637" y="34768"/>
                      </a:cubicBezTo>
                      <a:cubicBezTo>
                        <a:pt x="325811" y="34942"/>
                        <a:pt x="325949" y="35139"/>
                        <a:pt x="326042" y="35358"/>
                      </a:cubicBezTo>
                      <a:cubicBezTo>
                        <a:pt x="326239" y="35381"/>
                        <a:pt x="326458" y="35439"/>
                        <a:pt x="326644" y="35543"/>
                      </a:cubicBezTo>
                      <a:cubicBezTo>
                        <a:pt x="326748" y="35578"/>
                        <a:pt x="326840" y="35636"/>
                        <a:pt x="326921" y="35705"/>
                      </a:cubicBezTo>
                      <a:lnTo>
                        <a:pt x="327106" y="34849"/>
                      </a:lnTo>
                      <a:lnTo>
                        <a:pt x="327095" y="34907"/>
                      </a:lnTo>
                      <a:lnTo>
                        <a:pt x="327199" y="34421"/>
                      </a:lnTo>
                      <a:lnTo>
                        <a:pt x="327222" y="34317"/>
                      </a:lnTo>
                      <a:lnTo>
                        <a:pt x="327211" y="34259"/>
                      </a:lnTo>
                      <a:lnTo>
                        <a:pt x="327072" y="33820"/>
                      </a:lnTo>
                      <a:lnTo>
                        <a:pt x="327095" y="33901"/>
                      </a:lnTo>
                      <a:lnTo>
                        <a:pt x="326736" y="32778"/>
                      </a:lnTo>
                      <a:lnTo>
                        <a:pt x="326505" y="31413"/>
                      </a:lnTo>
                      <a:lnTo>
                        <a:pt x="326516" y="31482"/>
                      </a:lnTo>
                      <a:lnTo>
                        <a:pt x="326435" y="30997"/>
                      </a:lnTo>
                      <a:lnTo>
                        <a:pt x="325834" y="30291"/>
                      </a:lnTo>
                      <a:lnTo>
                        <a:pt x="325521" y="30013"/>
                      </a:lnTo>
                      <a:cubicBezTo>
                        <a:pt x="325163" y="29689"/>
                        <a:pt x="324931" y="29250"/>
                        <a:pt x="324885" y="28764"/>
                      </a:cubicBezTo>
                      <a:lnTo>
                        <a:pt x="324816" y="28243"/>
                      </a:lnTo>
                      <a:cubicBezTo>
                        <a:pt x="324781" y="27896"/>
                        <a:pt x="324827" y="27537"/>
                        <a:pt x="324966" y="27213"/>
                      </a:cubicBezTo>
                      <a:lnTo>
                        <a:pt x="325163" y="26727"/>
                      </a:lnTo>
                      <a:lnTo>
                        <a:pt x="325533" y="26126"/>
                      </a:lnTo>
                      <a:lnTo>
                        <a:pt x="325730" y="25732"/>
                      </a:lnTo>
                      <a:lnTo>
                        <a:pt x="325973" y="25304"/>
                      </a:lnTo>
                      <a:lnTo>
                        <a:pt x="325949" y="25235"/>
                      </a:lnTo>
                      <a:lnTo>
                        <a:pt x="325811" y="24390"/>
                      </a:lnTo>
                      <a:cubicBezTo>
                        <a:pt x="325787" y="24205"/>
                        <a:pt x="325787" y="24020"/>
                        <a:pt x="325811" y="23823"/>
                      </a:cubicBezTo>
                      <a:lnTo>
                        <a:pt x="325880" y="23314"/>
                      </a:lnTo>
                      <a:cubicBezTo>
                        <a:pt x="325915" y="23002"/>
                        <a:pt x="326042" y="22724"/>
                        <a:pt x="326216" y="22470"/>
                      </a:cubicBezTo>
                      <a:lnTo>
                        <a:pt x="326493" y="22030"/>
                      </a:lnTo>
                      <a:lnTo>
                        <a:pt x="327072" y="21417"/>
                      </a:lnTo>
                      <a:lnTo>
                        <a:pt x="327014" y="21475"/>
                      </a:lnTo>
                      <a:lnTo>
                        <a:pt x="327072" y="21405"/>
                      </a:lnTo>
                      <a:lnTo>
                        <a:pt x="327095" y="21336"/>
                      </a:lnTo>
                      <a:lnTo>
                        <a:pt x="327187" y="20966"/>
                      </a:lnTo>
                      <a:lnTo>
                        <a:pt x="327245" y="20572"/>
                      </a:lnTo>
                      <a:lnTo>
                        <a:pt x="327430" y="19797"/>
                      </a:lnTo>
                      <a:cubicBezTo>
                        <a:pt x="327511" y="19450"/>
                        <a:pt x="327685" y="19138"/>
                        <a:pt x="327928" y="18906"/>
                      </a:cubicBezTo>
                      <a:lnTo>
                        <a:pt x="328182" y="18640"/>
                      </a:lnTo>
                      <a:cubicBezTo>
                        <a:pt x="328703" y="18108"/>
                        <a:pt x="329455" y="17923"/>
                        <a:pt x="330138" y="18108"/>
                      </a:cubicBezTo>
                      <a:cubicBezTo>
                        <a:pt x="330577" y="17934"/>
                        <a:pt x="331086" y="17911"/>
                        <a:pt x="331561" y="18085"/>
                      </a:cubicBezTo>
                      <a:lnTo>
                        <a:pt x="332151" y="18293"/>
                      </a:lnTo>
                      <a:cubicBezTo>
                        <a:pt x="332151" y="18293"/>
                        <a:pt x="332648" y="18490"/>
                        <a:pt x="332614" y="18478"/>
                      </a:cubicBezTo>
                      <a:lnTo>
                        <a:pt x="332972" y="18640"/>
                      </a:lnTo>
                      <a:lnTo>
                        <a:pt x="333227" y="18698"/>
                      </a:lnTo>
                      <a:lnTo>
                        <a:pt x="333377" y="18710"/>
                      </a:lnTo>
                      <a:lnTo>
                        <a:pt x="333690" y="18675"/>
                      </a:lnTo>
                      <a:cubicBezTo>
                        <a:pt x="333863" y="18663"/>
                        <a:pt x="334037" y="18663"/>
                        <a:pt x="334210" y="18686"/>
                      </a:cubicBezTo>
                      <a:lnTo>
                        <a:pt x="335089" y="18802"/>
                      </a:lnTo>
                      <a:lnTo>
                        <a:pt x="335356" y="18791"/>
                      </a:lnTo>
                      <a:lnTo>
                        <a:pt x="335807" y="18721"/>
                      </a:lnTo>
                      <a:lnTo>
                        <a:pt x="337126" y="18710"/>
                      </a:lnTo>
                      <a:cubicBezTo>
                        <a:pt x="337322" y="18710"/>
                        <a:pt x="337531" y="18733"/>
                        <a:pt x="337727" y="18802"/>
                      </a:cubicBezTo>
                      <a:lnTo>
                        <a:pt x="338549" y="19080"/>
                      </a:lnTo>
                      <a:lnTo>
                        <a:pt x="340018" y="19843"/>
                      </a:lnTo>
                      <a:cubicBezTo>
                        <a:pt x="340203" y="19948"/>
                        <a:pt x="340377" y="20086"/>
                        <a:pt x="340527" y="20248"/>
                      </a:cubicBezTo>
                      <a:cubicBezTo>
                        <a:pt x="340527" y="20248"/>
                        <a:pt x="340886" y="20642"/>
                        <a:pt x="340874" y="20619"/>
                      </a:cubicBezTo>
                      <a:cubicBezTo>
                        <a:pt x="340874" y="20619"/>
                        <a:pt x="341245" y="21012"/>
                        <a:pt x="341221" y="20977"/>
                      </a:cubicBezTo>
                      <a:cubicBezTo>
                        <a:pt x="341221" y="20977"/>
                        <a:pt x="341592" y="21371"/>
                        <a:pt x="341568" y="21336"/>
                      </a:cubicBezTo>
                      <a:lnTo>
                        <a:pt x="341823" y="21579"/>
                      </a:lnTo>
                      <a:lnTo>
                        <a:pt x="342112" y="21776"/>
                      </a:lnTo>
                      <a:lnTo>
                        <a:pt x="342911" y="22377"/>
                      </a:lnTo>
                      <a:lnTo>
                        <a:pt x="343246" y="22551"/>
                      </a:lnTo>
                      <a:cubicBezTo>
                        <a:pt x="343732" y="22794"/>
                        <a:pt x="344091" y="23233"/>
                        <a:pt x="344253" y="23742"/>
                      </a:cubicBezTo>
                      <a:lnTo>
                        <a:pt x="344403" y="24251"/>
                      </a:lnTo>
                      <a:lnTo>
                        <a:pt x="344634" y="25443"/>
                      </a:lnTo>
                      <a:lnTo>
                        <a:pt x="344739" y="25929"/>
                      </a:lnTo>
                      <a:lnTo>
                        <a:pt x="344831" y="26264"/>
                      </a:lnTo>
                      <a:lnTo>
                        <a:pt x="344866" y="26345"/>
                      </a:lnTo>
                      <a:lnTo>
                        <a:pt x="345005" y="26519"/>
                      </a:lnTo>
                      <a:lnTo>
                        <a:pt x="345178" y="26716"/>
                      </a:lnTo>
                      <a:lnTo>
                        <a:pt x="345259" y="26774"/>
                      </a:lnTo>
                      <a:lnTo>
                        <a:pt x="345572" y="26912"/>
                      </a:lnTo>
                      <a:lnTo>
                        <a:pt x="346266" y="27190"/>
                      </a:lnTo>
                      <a:lnTo>
                        <a:pt x="346277" y="27190"/>
                      </a:lnTo>
                      <a:cubicBezTo>
                        <a:pt x="346486" y="27132"/>
                        <a:pt x="346694" y="27121"/>
                        <a:pt x="346902" y="27132"/>
                      </a:cubicBezTo>
                      <a:lnTo>
                        <a:pt x="347411" y="27155"/>
                      </a:lnTo>
                      <a:cubicBezTo>
                        <a:pt x="347689" y="27179"/>
                        <a:pt x="347978" y="27259"/>
                        <a:pt x="348233" y="27398"/>
                      </a:cubicBezTo>
                      <a:lnTo>
                        <a:pt x="348302" y="27433"/>
                      </a:lnTo>
                      <a:lnTo>
                        <a:pt x="348371" y="27433"/>
                      </a:lnTo>
                      <a:cubicBezTo>
                        <a:pt x="348580" y="27445"/>
                        <a:pt x="348800" y="27491"/>
                        <a:pt x="348996" y="27572"/>
                      </a:cubicBezTo>
                      <a:lnTo>
                        <a:pt x="349436" y="27745"/>
                      </a:lnTo>
                      <a:cubicBezTo>
                        <a:pt x="349760" y="27861"/>
                        <a:pt x="350049" y="28081"/>
                        <a:pt x="350269" y="28347"/>
                      </a:cubicBezTo>
                      <a:lnTo>
                        <a:pt x="350616" y="28775"/>
                      </a:lnTo>
                      <a:cubicBezTo>
                        <a:pt x="350616" y="28775"/>
                        <a:pt x="350951" y="29192"/>
                        <a:pt x="350928" y="29168"/>
                      </a:cubicBezTo>
                      <a:cubicBezTo>
                        <a:pt x="350928" y="29168"/>
                        <a:pt x="351275" y="29573"/>
                        <a:pt x="351252" y="29539"/>
                      </a:cubicBezTo>
                      <a:lnTo>
                        <a:pt x="351611" y="29955"/>
                      </a:lnTo>
                      <a:lnTo>
                        <a:pt x="352051" y="30592"/>
                      </a:lnTo>
                      <a:cubicBezTo>
                        <a:pt x="352155" y="30742"/>
                        <a:pt x="352236" y="30904"/>
                        <a:pt x="352294" y="31077"/>
                      </a:cubicBezTo>
                      <a:lnTo>
                        <a:pt x="352351" y="31228"/>
                      </a:lnTo>
                      <a:lnTo>
                        <a:pt x="352409" y="31297"/>
                      </a:lnTo>
                      <a:lnTo>
                        <a:pt x="352525" y="31448"/>
                      </a:lnTo>
                      <a:cubicBezTo>
                        <a:pt x="352583" y="31448"/>
                        <a:pt x="352618" y="31459"/>
                        <a:pt x="352664" y="31471"/>
                      </a:cubicBezTo>
                      <a:lnTo>
                        <a:pt x="353173" y="31587"/>
                      </a:lnTo>
                      <a:lnTo>
                        <a:pt x="353879" y="31841"/>
                      </a:lnTo>
                      <a:lnTo>
                        <a:pt x="353821" y="31818"/>
                      </a:lnTo>
                      <a:lnTo>
                        <a:pt x="354064" y="31910"/>
                      </a:lnTo>
                      <a:lnTo>
                        <a:pt x="354885" y="31934"/>
                      </a:lnTo>
                      <a:lnTo>
                        <a:pt x="356054" y="32072"/>
                      </a:lnTo>
                      <a:lnTo>
                        <a:pt x="357315" y="32315"/>
                      </a:lnTo>
                      <a:lnTo>
                        <a:pt x="357986" y="32512"/>
                      </a:lnTo>
                      <a:lnTo>
                        <a:pt x="358622" y="32755"/>
                      </a:lnTo>
                      <a:cubicBezTo>
                        <a:pt x="359235" y="33010"/>
                        <a:pt x="359675" y="33530"/>
                        <a:pt x="359825" y="34190"/>
                      </a:cubicBezTo>
                      <a:lnTo>
                        <a:pt x="359883" y="34375"/>
                      </a:lnTo>
                      <a:lnTo>
                        <a:pt x="360045" y="34548"/>
                      </a:lnTo>
                      <a:cubicBezTo>
                        <a:pt x="360184" y="34687"/>
                        <a:pt x="360288" y="34814"/>
                        <a:pt x="360369" y="34965"/>
                      </a:cubicBezTo>
                      <a:lnTo>
                        <a:pt x="360566" y="35312"/>
                      </a:lnTo>
                      <a:lnTo>
                        <a:pt x="360820" y="35636"/>
                      </a:lnTo>
                      <a:lnTo>
                        <a:pt x="361329" y="36342"/>
                      </a:lnTo>
                      <a:lnTo>
                        <a:pt x="361526" y="36515"/>
                      </a:lnTo>
                      <a:cubicBezTo>
                        <a:pt x="361665" y="36619"/>
                        <a:pt x="361781" y="36747"/>
                        <a:pt x="361873" y="36885"/>
                      </a:cubicBezTo>
                      <a:lnTo>
                        <a:pt x="362105" y="37175"/>
                      </a:lnTo>
                      <a:lnTo>
                        <a:pt x="362521" y="37360"/>
                      </a:lnTo>
                      <a:cubicBezTo>
                        <a:pt x="362753" y="37464"/>
                        <a:pt x="362961" y="37614"/>
                        <a:pt x="363146" y="37788"/>
                      </a:cubicBezTo>
                      <a:lnTo>
                        <a:pt x="363516" y="38181"/>
                      </a:lnTo>
                      <a:cubicBezTo>
                        <a:pt x="363609" y="38274"/>
                        <a:pt x="363690" y="38378"/>
                        <a:pt x="363771" y="38505"/>
                      </a:cubicBezTo>
                      <a:lnTo>
                        <a:pt x="363944" y="38794"/>
                      </a:lnTo>
                      <a:cubicBezTo>
                        <a:pt x="364523" y="38517"/>
                        <a:pt x="365217" y="38517"/>
                        <a:pt x="365795" y="38829"/>
                      </a:cubicBezTo>
                      <a:lnTo>
                        <a:pt x="366733" y="39338"/>
                      </a:lnTo>
                      <a:lnTo>
                        <a:pt x="367323" y="39778"/>
                      </a:lnTo>
                      <a:lnTo>
                        <a:pt x="367438" y="39859"/>
                      </a:lnTo>
                      <a:lnTo>
                        <a:pt x="367635" y="39894"/>
                      </a:lnTo>
                      <a:lnTo>
                        <a:pt x="368480" y="40252"/>
                      </a:lnTo>
                      <a:cubicBezTo>
                        <a:pt x="368734" y="40368"/>
                        <a:pt x="368966" y="40541"/>
                        <a:pt x="369139" y="40761"/>
                      </a:cubicBezTo>
                      <a:lnTo>
                        <a:pt x="369301" y="40946"/>
                      </a:lnTo>
                      <a:lnTo>
                        <a:pt x="369579" y="41039"/>
                      </a:lnTo>
                      <a:cubicBezTo>
                        <a:pt x="369694" y="41074"/>
                        <a:pt x="369833" y="41143"/>
                        <a:pt x="369949" y="41212"/>
                      </a:cubicBezTo>
                      <a:lnTo>
                        <a:pt x="370377" y="41479"/>
                      </a:lnTo>
                      <a:cubicBezTo>
                        <a:pt x="370608" y="41617"/>
                        <a:pt x="370805" y="41791"/>
                        <a:pt x="370956" y="41999"/>
                      </a:cubicBezTo>
                      <a:lnTo>
                        <a:pt x="371453" y="42659"/>
                      </a:lnTo>
                      <a:lnTo>
                        <a:pt x="371650" y="42832"/>
                      </a:lnTo>
                      <a:lnTo>
                        <a:pt x="372078" y="43168"/>
                      </a:lnTo>
                      <a:lnTo>
                        <a:pt x="372587" y="43631"/>
                      </a:lnTo>
                      <a:cubicBezTo>
                        <a:pt x="372726" y="43746"/>
                        <a:pt x="372830" y="43885"/>
                        <a:pt x="372922" y="44047"/>
                      </a:cubicBezTo>
                      <a:lnTo>
                        <a:pt x="373119" y="44371"/>
                      </a:lnTo>
                      <a:lnTo>
                        <a:pt x="373235" y="44521"/>
                      </a:lnTo>
                      <a:lnTo>
                        <a:pt x="374299" y="45378"/>
                      </a:lnTo>
                      <a:lnTo>
                        <a:pt x="374646" y="45644"/>
                      </a:lnTo>
                      <a:lnTo>
                        <a:pt x="375421" y="46141"/>
                      </a:lnTo>
                      <a:lnTo>
                        <a:pt x="375688" y="46280"/>
                      </a:lnTo>
                      <a:lnTo>
                        <a:pt x="376046" y="46419"/>
                      </a:lnTo>
                      <a:lnTo>
                        <a:pt x="376625" y="46673"/>
                      </a:lnTo>
                      <a:lnTo>
                        <a:pt x="376833" y="46465"/>
                      </a:lnTo>
                      <a:lnTo>
                        <a:pt x="377492" y="45968"/>
                      </a:lnTo>
                      <a:lnTo>
                        <a:pt x="378013" y="45644"/>
                      </a:lnTo>
                      <a:lnTo>
                        <a:pt x="378094" y="45435"/>
                      </a:lnTo>
                      <a:cubicBezTo>
                        <a:pt x="378187" y="45169"/>
                        <a:pt x="378349" y="44926"/>
                        <a:pt x="378545" y="44730"/>
                      </a:cubicBezTo>
                      <a:lnTo>
                        <a:pt x="379378" y="43908"/>
                      </a:lnTo>
                      <a:cubicBezTo>
                        <a:pt x="379795" y="43503"/>
                        <a:pt x="380373" y="43318"/>
                        <a:pt x="380940" y="43376"/>
                      </a:cubicBezTo>
                      <a:cubicBezTo>
                        <a:pt x="381519" y="43445"/>
                        <a:pt x="382051" y="43735"/>
                        <a:pt x="382386" y="44221"/>
                      </a:cubicBezTo>
                      <a:lnTo>
                        <a:pt x="382618" y="44556"/>
                      </a:lnTo>
                      <a:cubicBezTo>
                        <a:pt x="382710" y="44672"/>
                        <a:pt x="382791" y="44811"/>
                        <a:pt x="382849" y="44961"/>
                      </a:cubicBezTo>
                      <a:lnTo>
                        <a:pt x="383046" y="45459"/>
                      </a:lnTo>
                      <a:cubicBezTo>
                        <a:pt x="383150" y="45725"/>
                        <a:pt x="383208" y="46025"/>
                        <a:pt x="383196" y="46303"/>
                      </a:cubicBezTo>
                      <a:lnTo>
                        <a:pt x="383173" y="46835"/>
                      </a:lnTo>
                      <a:lnTo>
                        <a:pt x="383104" y="47506"/>
                      </a:lnTo>
                      <a:cubicBezTo>
                        <a:pt x="383092" y="47622"/>
                        <a:pt x="383069" y="47761"/>
                        <a:pt x="383023" y="47900"/>
                      </a:cubicBezTo>
                      <a:cubicBezTo>
                        <a:pt x="383023" y="47900"/>
                        <a:pt x="382861" y="48409"/>
                        <a:pt x="382861" y="48397"/>
                      </a:cubicBezTo>
                      <a:lnTo>
                        <a:pt x="382757" y="48744"/>
                      </a:lnTo>
                      <a:lnTo>
                        <a:pt x="382745" y="48814"/>
                      </a:lnTo>
                      <a:lnTo>
                        <a:pt x="382838" y="49427"/>
                      </a:lnTo>
                      <a:lnTo>
                        <a:pt x="383266" y="49936"/>
                      </a:lnTo>
                      <a:cubicBezTo>
                        <a:pt x="383404" y="50098"/>
                        <a:pt x="383509" y="50283"/>
                        <a:pt x="383578" y="50480"/>
                      </a:cubicBezTo>
                      <a:lnTo>
                        <a:pt x="383752" y="50943"/>
                      </a:lnTo>
                      <a:cubicBezTo>
                        <a:pt x="384064" y="51776"/>
                        <a:pt x="383786" y="52713"/>
                        <a:pt x="383092" y="53245"/>
                      </a:cubicBezTo>
                      <a:lnTo>
                        <a:pt x="382814" y="53453"/>
                      </a:lnTo>
                      <a:lnTo>
                        <a:pt x="382606" y="53696"/>
                      </a:lnTo>
                      <a:lnTo>
                        <a:pt x="382271" y="54066"/>
                      </a:lnTo>
                      <a:cubicBezTo>
                        <a:pt x="381958" y="54437"/>
                        <a:pt x="381530" y="54680"/>
                        <a:pt x="381067" y="54749"/>
                      </a:cubicBezTo>
                      <a:lnTo>
                        <a:pt x="380639" y="54818"/>
                      </a:lnTo>
                      <a:lnTo>
                        <a:pt x="380408" y="54888"/>
                      </a:lnTo>
                      <a:lnTo>
                        <a:pt x="379147" y="55501"/>
                      </a:lnTo>
                      <a:lnTo>
                        <a:pt x="378395" y="55767"/>
                      </a:lnTo>
                      <a:cubicBezTo>
                        <a:pt x="378233" y="55825"/>
                        <a:pt x="378059" y="55860"/>
                        <a:pt x="377897" y="55871"/>
                      </a:cubicBezTo>
                      <a:lnTo>
                        <a:pt x="377365" y="55894"/>
                      </a:lnTo>
                      <a:lnTo>
                        <a:pt x="376520" y="55860"/>
                      </a:lnTo>
                      <a:lnTo>
                        <a:pt x="375849" y="55756"/>
                      </a:lnTo>
                      <a:cubicBezTo>
                        <a:pt x="375711" y="55744"/>
                        <a:pt x="375572" y="55698"/>
                        <a:pt x="375433" y="55651"/>
                      </a:cubicBezTo>
                      <a:lnTo>
                        <a:pt x="375016" y="55489"/>
                      </a:lnTo>
                      <a:lnTo>
                        <a:pt x="374588" y="55374"/>
                      </a:lnTo>
                      <a:lnTo>
                        <a:pt x="373987" y="55142"/>
                      </a:lnTo>
                      <a:cubicBezTo>
                        <a:pt x="373825" y="55212"/>
                        <a:pt x="373651" y="55246"/>
                        <a:pt x="373489" y="55281"/>
                      </a:cubicBezTo>
                      <a:lnTo>
                        <a:pt x="372992" y="55351"/>
                      </a:lnTo>
                      <a:cubicBezTo>
                        <a:pt x="372726" y="55374"/>
                        <a:pt x="372471" y="55362"/>
                        <a:pt x="372228" y="55293"/>
                      </a:cubicBezTo>
                      <a:lnTo>
                        <a:pt x="371708" y="55154"/>
                      </a:lnTo>
                      <a:cubicBezTo>
                        <a:pt x="371534" y="55119"/>
                        <a:pt x="371360" y="55050"/>
                        <a:pt x="371210" y="54957"/>
                      </a:cubicBezTo>
                      <a:lnTo>
                        <a:pt x="371187" y="54957"/>
                      </a:lnTo>
                      <a:cubicBezTo>
                        <a:pt x="371187" y="54957"/>
                        <a:pt x="370666" y="54934"/>
                        <a:pt x="370678" y="54934"/>
                      </a:cubicBezTo>
                      <a:lnTo>
                        <a:pt x="370423" y="54934"/>
                      </a:lnTo>
                      <a:lnTo>
                        <a:pt x="370169" y="55004"/>
                      </a:lnTo>
                      <a:lnTo>
                        <a:pt x="369255" y="55073"/>
                      </a:lnTo>
                      <a:cubicBezTo>
                        <a:pt x="369255" y="55073"/>
                        <a:pt x="368723" y="55096"/>
                        <a:pt x="368723" y="55096"/>
                      </a:cubicBezTo>
                      <a:lnTo>
                        <a:pt x="368260" y="55119"/>
                      </a:lnTo>
                      <a:lnTo>
                        <a:pt x="367774" y="55177"/>
                      </a:lnTo>
                      <a:lnTo>
                        <a:pt x="366999" y="55154"/>
                      </a:lnTo>
                      <a:cubicBezTo>
                        <a:pt x="366409" y="55131"/>
                        <a:pt x="365865" y="54818"/>
                        <a:pt x="365506" y="54332"/>
                      </a:cubicBezTo>
                      <a:cubicBezTo>
                        <a:pt x="365425" y="54228"/>
                        <a:pt x="365356" y="54101"/>
                        <a:pt x="365310" y="53985"/>
                      </a:cubicBezTo>
                      <a:lnTo>
                        <a:pt x="364951" y="53789"/>
                      </a:lnTo>
                      <a:lnTo>
                        <a:pt x="364719" y="53685"/>
                      </a:lnTo>
                      <a:lnTo>
                        <a:pt x="364477" y="53627"/>
                      </a:lnTo>
                      <a:lnTo>
                        <a:pt x="364153" y="53569"/>
                      </a:lnTo>
                      <a:lnTo>
                        <a:pt x="363829" y="53569"/>
                      </a:lnTo>
                      <a:lnTo>
                        <a:pt x="363042" y="53499"/>
                      </a:lnTo>
                      <a:lnTo>
                        <a:pt x="361746" y="53233"/>
                      </a:lnTo>
                      <a:lnTo>
                        <a:pt x="361711" y="53233"/>
                      </a:lnTo>
                      <a:lnTo>
                        <a:pt x="361642" y="53291"/>
                      </a:lnTo>
                      <a:lnTo>
                        <a:pt x="360925" y="53754"/>
                      </a:lnTo>
                      <a:cubicBezTo>
                        <a:pt x="360820" y="53823"/>
                        <a:pt x="360693" y="53893"/>
                        <a:pt x="360578" y="53928"/>
                      </a:cubicBezTo>
                      <a:lnTo>
                        <a:pt x="360647" y="54263"/>
                      </a:lnTo>
                      <a:lnTo>
                        <a:pt x="360751" y="54680"/>
                      </a:lnTo>
                      <a:lnTo>
                        <a:pt x="361040" y="55651"/>
                      </a:lnTo>
                      <a:lnTo>
                        <a:pt x="361202" y="56438"/>
                      </a:lnTo>
                      <a:cubicBezTo>
                        <a:pt x="361237" y="56716"/>
                        <a:pt x="361225" y="57005"/>
                        <a:pt x="361168" y="57271"/>
                      </a:cubicBezTo>
                      <a:lnTo>
                        <a:pt x="361029" y="57769"/>
                      </a:lnTo>
                      <a:cubicBezTo>
                        <a:pt x="360959" y="58023"/>
                        <a:pt x="360855" y="58266"/>
                        <a:pt x="360705" y="58463"/>
                      </a:cubicBezTo>
                      <a:lnTo>
                        <a:pt x="360068" y="59331"/>
                      </a:lnTo>
                      <a:cubicBezTo>
                        <a:pt x="359872" y="59608"/>
                        <a:pt x="359583" y="59828"/>
                        <a:pt x="359270" y="59967"/>
                      </a:cubicBezTo>
                      <a:lnTo>
                        <a:pt x="358819" y="60164"/>
                      </a:lnTo>
                      <a:cubicBezTo>
                        <a:pt x="358645" y="60245"/>
                        <a:pt x="358460" y="60302"/>
                        <a:pt x="358275" y="60326"/>
                      </a:cubicBezTo>
                      <a:lnTo>
                        <a:pt x="358032" y="60349"/>
                      </a:lnTo>
                      <a:lnTo>
                        <a:pt x="357836" y="60430"/>
                      </a:lnTo>
                      <a:lnTo>
                        <a:pt x="357431" y="60626"/>
                      </a:lnTo>
                      <a:lnTo>
                        <a:pt x="357153" y="60788"/>
                      </a:lnTo>
                      <a:lnTo>
                        <a:pt x="357060" y="60858"/>
                      </a:lnTo>
                      <a:lnTo>
                        <a:pt x="357199" y="60881"/>
                      </a:lnTo>
                      <a:cubicBezTo>
                        <a:pt x="358044" y="61043"/>
                        <a:pt x="358680" y="61737"/>
                        <a:pt x="358796" y="62582"/>
                      </a:cubicBezTo>
                      <a:lnTo>
                        <a:pt x="358865" y="63068"/>
                      </a:lnTo>
                      <a:lnTo>
                        <a:pt x="358854" y="63935"/>
                      </a:lnTo>
                      <a:lnTo>
                        <a:pt x="358750" y="65532"/>
                      </a:lnTo>
                      <a:lnTo>
                        <a:pt x="358750" y="65856"/>
                      </a:lnTo>
                      <a:lnTo>
                        <a:pt x="358807" y="66261"/>
                      </a:lnTo>
                      <a:cubicBezTo>
                        <a:pt x="358842" y="66515"/>
                        <a:pt x="358831" y="66770"/>
                        <a:pt x="358773" y="67013"/>
                      </a:cubicBezTo>
                      <a:lnTo>
                        <a:pt x="358669" y="67464"/>
                      </a:lnTo>
                      <a:cubicBezTo>
                        <a:pt x="358530" y="68043"/>
                        <a:pt x="358136" y="68528"/>
                        <a:pt x="357604" y="68783"/>
                      </a:cubicBezTo>
                      <a:lnTo>
                        <a:pt x="357141" y="69014"/>
                      </a:lnTo>
                      <a:cubicBezTo>
                        <a:pt x="356979" y="69095"/>
                        <a:pt x="356806" y="69153"/>
                        <a:pt x="356644" y="69188"/>
                      </a:cubicBezTo>
                      <a:lnTo>
                        <a:pt x="355498" y="69373"/>
                      </a:lnTo>
                      <a:cubicBezTo>
                        <a:pt x="355255" y="69408"/>
                        <a:pt x="355013" y="69396"/>
                        <a:pt x="354793" y="69361"/>
                      </a:cubicBezTo>
                      <a:lnTo>
                        <a:pt x="353219" y="69014"/>
                      </a:lnTo>
                      <a:cubicBezTo>
                        <a:pt x="353219" y="69014"/>
                        <a:pt x="352699" y="68910"/>
                        <a:pt x="352710" y="68910"/>
                      </a:cubicBezTo>
                      <a:lnTo>
                        <a:pt x="352213" y="68818"/>
                      </a:lnTo>
                      <a:lnTo>
                        <a:pt x="351380" y="68667"/>
                      </a:lnTo>
                      <a:lnTo>
                        <a:pt x="351345" y="68667"/>
                      </a:lnTo>
                      <a:lnTo>
                        <a:pt x="351206" y="69674"/>
                      </a:lnTo>
                      <a:cubicBezTo>
                        <a:pt x="351137" y="70102"/>
                        <a:pt x="350952" y="70495"/>
                        <a:pt x="350639" y="70796"/>
                      </a:cubicBezTo>
                      <a:lnTo>
                        <a:pt x="349922" y="71502"/>
                      </a:lnTo>
                      <a:lnTo>
                        <a:pt x="349748" y="71710"/>
                      </a:lnTo>
                      <a:lnTo>
                        <a:pt x="349563" y="72034"/>
                      </a:lnTo>
                      <a:cubicBezTo>
                        <a:pt x="349505" y="72127"/>
                        <a:pt x="349447" y="72208"/>
                        <a:pt x="349378" y="72289"/>
                      </a:cubicBezTo>
                      <a:lnTo>
                        <a:pt x="349795" y="72774"/>
                      </a:lnTo>
                      <a:lnTo>
                        <a:pt x="350084" y="73226"/>
                      </a:lnTo>
                      <a:lnTo>
                        <a:pt x="351171" y="73538"/>
                      </a:lnTo>
                      <a:lnTo>
                        <a:pt x="351611" y="73631"/>
                      </a:lnTo>
                      <a:cubicBezTo>
                        <a:pt x="351611" y="73631"/>
                        <a:pt x="352143" y="73746"/>
                        <a:pt x="352132" y="73746"/>
                      </a:cubicBezTo>
                      <a:lnTo>
                        <a:pt x="352409" y="73804"/>
                      </a:lnTo>
                      <a:lnTo>
                        <a:pt x="352675" y="73793"/>
                      </a:lnTo>
                      <a:lnTo>
                        <a:pt x="353381" y="73816"/>
                      </a:lnTo>
                      <a:lnTo>
                        <a:pt x="354688" y="74012"/>
                      </a:lnTo>
                      <a:lnTo>
                        <a:pt x="356343" y="74336"/>
                      </a:lnTo>
                      <a:cubicBezTo>
                        <a:pt x="356586" y="74394"/>
                        <a:pt x="356794" y="74487"/>
                        <a:pt x="357002" y="74603"/>
                      </a:cubicBezTo>
                      <a:lnTo>
                        <a:pt x="357454" y="74880"/>
                      </a:lnTo>
                      <a:lnTo>
                        <a:pt x="357951" y="75274"/>
                      </a:lnTo>
                      <a:lnTo>
                        <a:pt x="358287" y="75482"/>
                      </a:lnTo>
                      <a:lnTo>
                        <a:pt x="358518" y="75597"/>
                      </a:lnTo>
                      <a:lnTo>
                        <a:pt x="358634" y="75632"/>
                      </a:lnTo>
                      <a:lnTo>
                        <a:pt x="358703" y="75644"/>
                      </a:lnTo>
                      <a:lnTo>
                        <a:pt x="358900" y="75609"/>
                      </a:lnTo>
                      <a:lnTo>
                        <a:pt x="359351" y="75516"/>
                      </a:lnTo>
                      <a:lnTo>
                        <a:pt x="359849" y="75401"/>
                      </a:lnTo>
                      <a:lnTo>
                        <a:pt x="360508" y="75331"/>
                      </a:lnTo>
                      <a:lnTo>
                        <a:pt x="360971" y="74973"/>
                      </a:lnTo>
                      <a:lnTo>
                        <a:pt x="361688" y="74545"/>
                      </a:lnTo>
                      <a:cubicBezTo>
                        <a:pt x="361873" y="74452"/>
                        <a:pt x="362081" y="74371"/>
                        <a:pt x="362290" y="74336"/>
                      </a:cubicBezTo>
                      <a:lnTo>
                        <a:pt x="362810" y="74244"/>
                      </a:lnTo>
                      <a:cubicBezTo>
                        <a:pt x="362810" y="74244"/>
                        <a:pt x="363331" y="74140"/>
                        <a:pt x="363319" y="74151"/>
                      </a:cubicBezTo>
                      <a:lnTo>
                        <a:pt x="363852" y="74047"/>
                      </a:lnTo>
                      <a:cubicBezTo>
                        <a:pt x="363990" y="74024"/>
                        <a:pt x="364129" y="74012"/>
                        <a:pt x="364280" y="74012"/>
                      </a:cubicBezTo>
                      <a:lnTo>
                        <a:pt x="365448" y="74070"/>
                      </a:lnTo>
                      <a:cubicBezTo>
                        <a:pt x="366166" y="74128"/>
                        <a:pt x="366802" y="74556"/>
                        <a:pt x="367126" y="75204"/>
                      </a:cubicBezTo>
                      <a:lnTo>
                        <a:pt x="367299" y="75563"/>
                      </a:lnTo>
                      <a:cubicBezTo>
                        <a:pt x="367438" y="75852"/>
                        <a:pt x="367496" y="76176"/>
                        <a:pt x="367485" y="76511"/>
                      </a:cubicBezTo>
                      <a:cubicBezTo>
                        <a:pt x="367485" y="76511"/>
                        <a:pt x="367473" y="77044"/>
                        <a:pt x="367473" y="77009"/>
                      </a:cubicBezTo>
                      <a:lnTo>
                        <a:pt x="367461" y="77449"/>
                      </a:lnTo>
                      <a:lnTo>
                        <a:pt x="367485" y="77900"/>
                      </a:lnTo>
                      <a:cubicBezTo>
                        <a:pt x="367485" y="77900"/>
                        <a:pt x="367519" y="78432"/>
                        <a:pt x="367519" y="78386"/>
                      </a:cubicBezTo>
                      <a:lnTo>
                        <a:pt x="367542" y="78733"/>
                      </a:lnTo>
                      <a:lnTo>
                        <a:pt x="367947" y="80110"/>
                      </a:lnTo>
                      <a:cubicBezTo>
                        <a:pt x="367982" y="80272"/>
                        <a:pt x="368017" y="80422"/>
                        <a:pt x="368028" y="80572"/>
                      </a:cubicBezTo>
                      <a:lnTo>
                        <a:pt x="368040" y="81093"/>
                      </a:lnTo>
                      <a:lnTo>
                        <a:pt x="367959" y="81787"/>
                      </a:lnTo>
                      <a:lnTo>
                        <a:pt x="367959" y="82042"/>
                      </a:lnTo>
                      <a:lnTo>
                        <a:pt x="368017" y="82273"/>
                      </a:lnTo>
                      <a:lnTo>
                        <a:pt x="368109" y="82586"/>
                      </a:lnTo>
                      <a:lnTo>
                        <a:pt x="368480" y="83476"/>
                      </a:lnTo>
                      <a:cubicBezTo>
                        <a:pt x="368641" y="83835"/>
                        <a:pt x="368676" y="84240"/>
                        <a:pt x="368595" y="84622"/>
                      </a:cubicBezTo>
                      <a:lnTo>
                        <a:pt x="368271" y="86184"/>
                      </a:lnTo>
                      <a:lnTo>
                        <a:pt x="368202" y="86577"/>
                      </a:lnTo>
                      <a:lnTo>
                        <a:pt x="368190" y="86785"/>
                      </a:lnTo>
                      <a:lnTo>
                        <a:pt x="368294" y="86970"/>
                      </a:lnTo>
                      <a:lnTo>
                        <a:pt x="368480" y="87422"/>
                      </a:lnTo>
                      <a:lnTo>
                        <a:pt x="368653" y="87699"/>
                      </a:lnTo>
                      <a:lnTo>
                        <a:pt x="368665" y="87699"/>
                      </a:lnTo>
                      <a:cubicBezTo>
                        <a:pt x="368815" y="87769"/>
                        <a:pt x="368954" y="87873"/>
                        <a:pt x="369081" y="87977"/>
                      </a:cubicBezTo>
                      <a:lnTo>
                        <a:pt x="369486" y="88313"/>
                      </a:lnTo>
                      <a:lnTo>
                        <a:pt x="369694" y="88555"/>
                      </a:lnTo>
                      <a:lnTo>
                        <a:pt x="369717" y="88567"/>
                      </a:lnTo>
                      <a:lnTo>
                        <a:pt x="370678" y="88903"/>
                      </a:lnTo>
                      <a:cubicBezTo>
                        <a:pt x="370840" y="88960"/>
                        <a:pt x="370990" y="89041"/>
                        <a:pt x="371117" y="89134"/>
                      </a:cubicBezTo>
                      <a:lnTo>
                        <a:pt x="371557" y="89412"/>
                      </a:lnTo>
                      <a:cubicBezTo>
                        <a:pt x="372043" y="89736"/>
                        <a:pt x="372355" y="90256"/>
                        <a:pt x="372436" y="90835"/>
                      </a:cubicBezTo>
                      <a:lnTo>
                        <a:pt x="372494" y="91251"/>
                      </a:lnTo>
                      <a:cubicBezTo>
                        <a:pt x="372564" y="91760"/>
                        <a:pt x="372425" y="92281"/>
                        <a:pt x="372101" y="92709"/>
                      </a:cubicBezTo>
                      <a:lnTo>
                        <a:pt x="371384" y="93623"/>
                      </a:lnTo>
                      <a:cubicBezTo>
                        <a:pt x="371291" y="93739"/>
                        <a:pt x="371187" y="93854"/>
                        <a:pt x="371060" y="93935"/>
                      </a:cubicBezTo>
                      <a:lnTo>
                        <a:pt x="370817" y="94121"/>
                      </a:lnTo>
                      <a:cubicBezTo>
                        <a:pt x="370817" y="94201"/>
                        <a:pt x="370805" y="94282"/>
                        <a:pt x="370793" y="94363"/>
                      </a:cubicBezTo>
                      <a:lnTo>
                        <a:pt x="370712" y="94861"/>
                      </a:lnTo>
                      <a:cubicBezTo>
                        <a:pt x="370643" y="95301"/>
                        <a:pt x="370435" y="95717"/>
                        <a:pt x="370099" y="96030"/>
                      </a:cubicBezTo>
                      <a:lnTo>
                        <a:pt x="369775" y="96319"/>
                      </a:lnTo>
                      <a:cubicBezTo>
                        <a:pt x="369752" y="96909"/>
                        <a:pt x="369486" y="97453"/>
                        <a:pt x="369012" y="97834"/>
                      </a:cubicBezTo>
                      <a:cubicBezTo>
                        <a:pt x="368491" y="98251"/>
                        <a:pt x="367797" y="98367"/>
                        <a:pt x="367149" y="98170"/>
                      </a:cubicBezTo>
                      <a:lnTo>
                        <a:pt x="366536" y="97962"/>
                      </a:lnTo>
                      <a:cubicBezTo>
                        <a:pt x="366536" y="97962"/>
                        <a:pt x="366038" y="97765"/>
                        <a:pt x="366050" y="97765"/>
                      </a:cubicBezTo>
                      <a:cubicBezTo>
                        <a:pt x="366050" y="97765"/>
                        <a:pt x="365552" y="97557"/>
                        <a:pt x="365564" y="97568"/>
                      </a:cubicBezTo>
                      <a:lnTo>
                        <a:pt x="365078" y="97372"/>
                      </a:lnTo>
                      <a:lnTo>
                        <a:pt x="364974" y="97395"/>
                      </a:lnTo>
                      <a:lnTo>
                        <a:pt x="364777" y="97476"/>
                      </a:lnTo>
                      <a:lnTo>
                        <a:pt x="364986" y="97672"/>
                      </a:lnTo>
                      <a:lnTo>
                        <a:pt x="365819" y="98540"/>
                      </a:lnTo>
                      <a:cubicBezTo>
                        <a:pt x="366177" y="98945"/>
                        <a:pt x="366386" y="99466"/>
                        <a:pt x="366351" y="99998"/>
                      </a:cubicBezTo>
                      <a:cubicBezTo>
                        <a:pt x="366744" y="100357"/>
                        <a:pt x="366976" y="100866"/>
                        <a:pt x="366987" y="101421"/>
                      </a:cubicBezTo>
                      <a:lnTo>
                        <a:pt x="366999" y="102520"/>
                      </a:lnTo>
                      <a:cubicBezTo>
                        <a:pt x="367010" y="102844"/>
                        <a:pt x="366929" y="103145"/>
                        <a:pt x="366802" y="103446"/>
                      </a:cubicBezTo>
                      <a:lnTo>
                        <a:pt x="366594" y="103874"/>
                      </a:lnTo>
                      <a:lnTo>
                        <a:pt x="366524" y="104024"/>
                      </a:lnTo>
                      <a:lnTo>
                        <a:pt x="366455" y="104660"/>
                      </a:lnTo>
                      <a:lnTo>
                        <a:pt x="366455" y="105019"/>
                      </a:lnTo>
                      <a:lnTo>
                        <a:pt x="366478" y="105482"/>
                      </a:lnTo>
                      <a:cubicBezTo>
                        <a:pt x="367161" y="105887"/>
                        <a:pt x="367542" y="106662"/>
                        <a:pt x="367438" y="107460"/>
                      </a:cubicBezTo>
                      <a:lnTo>
                        <a:pt x="367380" y="107865"/>
                      </a:lnTo>
                      <a:lnTo>
                        <a:pt x="367589" y="108236"/>
                      </a:lnTo>
                      <a:cubicBezTo>
                        <a:pt x="367693" y="108432"/>
                        <a:pt x="367774" y="108664"/>
                        <a:pt x="367797" y="108907"/>
                      </a:cubicBezTo>
                      <a:lnTo>
                        <a:pt x="367866" y="109427"/>
                      </a:lnTo>
                      <a:cubicBezTo>
                        <a:pt x="367901" y="109659"/>
                        <a:pt x="367889" y="109867"/>
                        <a:pt x="367855" y="110087"/>
                      </a:cubicBezTo>
                      <a:lnTo>
                        <a:pt x="367762" y="110584"/>
                      </a:lnTo>
                      <a:cubicBezTo>
                        <a:pt x="367728" y="110816"/>
                        <a:pt x="367647" y="111035"/>
                        <a:pt x="367519" y="111244"/>
                      </a:cubicBezTo>
                      <a:lnTo>
                        <a:pt x="367265" y="111660"/>
                      </a:lnTo>
                      <a:lnTo>
                        <a:pt x="367114" y="111949"/>
                      </a:lnTo>
                      <a:lnTo>
                        <a:pt x="367114" y="111984"/>
                      </a:lnTo>
                      <a:lnTo>
                        <a:pt x="367195" y="112146"/>
                      </a:lnTo>
                      <a:lnTo>
                        <a:pt x="367219" y="112181"/>
                      </a:lnTo>
                      <a:lnTo>
                        <a:pt x="367288" y="112215"/>
                      </a:lnTo>
                      <a:lnTo>
                        <a:pt x="367658" y="112458"/>
                      </a:lnTo>
                      <a:cubicBezTo>
                        <a:pt x="367866" y="112574"/>
                        <a:pt x="368063" y="112748"/>
                        <a:pt x="368225" y="112956"/>
                      </a:cubicBezTo>
                      <a:lnTo>
                        <a:pt x="368549" y="113372"/>
                      </a:lnTo>
                      <a:cubicBezTo>
                        <a:pt x="368723" y="113615"/>
                        <a:pt x="368838" y="113870"/>
                        <a:pt x="368908" y="114148"/>
                      </a:cubicBezTo>
                      <a:lnTo>
                        <a:pt x="369023" y="114668"/>
                      </a:lnTo>
                      <a:lnTo>
                        <a:pt x="369128" y="115362"/>
                      </a:lnTo>
                      <a:cubicBezTo>
                        <a:pt x="369139" y="115513"/>
                        <a:pt x="369151" y="115640"/>
                        <a:pt x="369139" y="115779"/>
                      </a:cubicBezTo>
                      <a:lnTo>
                        <a:pt x="369104" y="116311"/>
                      </a:lnTo>
                      <a:lnTo>
                        <a:pt x="369081" y="116751"/>
                      </a:lnTo>
                      <a:lnTo>
                        <a:pt x="369081" y="116994"/>
                      </a:lnTo>
                      <a:lnTo>
                        <a:pt x="369197" y="117098"/>
                      </a:lnTo>
                      <a:lnTo>
                        <a:pt x="369394" y="117271"/>
                      </a:lnTo>
                      <a:lnTo>
                        <a:pt x="369914" y="117549"/>
                      </a:lnTo>
                      <a:lnTo>
                        <a:pt x="370053" y="117584"/>
                      </a:lnTo>
                      <a:lnTo>
                        <a:pt x="370470" y="117619"/>
                      </a:lnTo>
                      <a:cubicBezTo>
                        <a:pt x="371013" y="117688"/>
                        <a:pt x="371511" y="117977"/>
                        <a:pt x="371846" y="118417"/>
                      </a:cubicBezTo>
                      <a:cubicBezTo>
                        <a:pt x="372170" y="118857"/>
                        <a:pt x="372298" y="119423"/>
                        <a:pt x="372205" y="119967"/>
                      </a:cubicBezTo>
                      <a:lnTo>
                        <a:pt x="372147" y="120280"/>
                      </a:lnTo>
                      <a:cubicBezTo>
                        <a:pt x="372078" y="120604"/>
                        <a:pt x="371950" y="120904"/>
                        <a:pt x="371731" y="121170"/>
                      </a:cubicBezTo>
                      <a:lnTo>
                        <a:pt x="371453" y="121518"/>
                      </a:lnTo>
                      <a:lnTo>
                        <a:pt x="371349" y="122455"/>
                      </a:lnTo>
                      <a:lnTo>
                        <a:pt x="371349" y="122813"/>
                      </a:lnTo>
                      <a:lnTo>
                        <a:pt x="371360" y="123056"/>
                      </a:lnTo>
                      <a:lnTo>
                        <a:pt x="371603" y="123739"/>
                      </a:lnTo>
                      <a:cubicBezTo>
                        <a:pt x="371684" y="123970"/>
                        <a:pt x="371719" y="124202"/>
                        <a:pt x="371707" y="124445"/>
                      </a:cubicBezTo>
                      <a:lnTo>
                        <a:pt x="371707" y="125440"/>
                      </a:lnTo>
                      <a:lnTo>
                        <a:pt x="371696" y="126331"/>
                      </a:lnTo>
                      <a:lnTo>
                        <a:pt x="371453" y="127511"/>
                      </a:lnTo>
                      <a:lnTo>
                        <a:pt x="371164" y="128332"/>
                      </a:lnTo>
                      <a:cubicBezTo>
                        <a:pt x="371164" y="128332"/>
                        <a:pt x="370955" y="128830"/>
                        <a:pt x="370955" y="128818"/>
                      </a:cubicBezTo>
                      <a:lnTo>
                        <a:pt x="370770" y="129281"/>
                      </a:lnTo>
                      <a:lnTo>
                        <a:pt x="370666" y="129558"/>
                      </a:lnTo>
                      <a:lnTo>
                        <a:pt x="370655" y="129697"/>
                      </a:lnTo>
                      <a:lnTo>
                        <a:pt x="370666" y="129963"/>
                      </a:lnTo>
                      <a:lnTo>
                        <a:pt x="370701" y="130415"/>
                      </a:lnTo>
                      <a:lnTo>
                        <a:pt x="370724" y="131167"/>
                      </a:lnTo>
                      <a:lnTo>
                        <a:pt x="370574" y="132381"/>
                      </a:lnTo>
                      <a:lnTo>
                        <a:pt x="370574" y="132474"/>
                      </a:lnTo>
                      <a:lnTo>
                        <a:pt x="370631" y="132613"/>
                      </a:lnTo>
                      <a:cubicBezTo>
                        <a:pt x="370689" y="132786"/>
                        <a:pt x="370724" y="132972"/>
                        <a:pt x="370736" y="133180"/>
                      </a:cubicBezTo>
                      <a:lnTo>
                        <a:pt x="370759" y="133643"/>
                      </a:lnTo>
                      <a:lnTo>
                        <a:pt x="370817" y="134105"/>
                      </a:lnTo>
                      <a:cubicBezTo>
                        <a:pt x="370840" y="134395"/>
                        <a:pt x="370817" y="134707"/>
                        <a:pt x="370712" y="134996"/>
                      </a:cubicBezTo>
                      <a:lnTo>
                        <a:pt x="370550" y="135459"/>
                      </a:lnTo>
                      <a:cubicBezTo>
                        <a:pt x="370516" y="135575"/>
                        <a:pt x="370458" y="135702"/>
                        <a:pt x="370389" y="135806"/>
                      </a:cubicBezTo>
                      <a:lnTo>
                        <a:pt x="370400" y="136084"/>
                      </a:lnTo>
                      <a:lnTo>
                        <a:pt x="370458" y="136419"/>
                      </a:lnTo>
                      <a:lnTo>
                        <a:pt x="370574" y="136847"/>
                      </a:lnTo>
                      <a:cubicBezTo>
                        <a:pt x="370631" y="137044"/>
                        <a:pt x="370643" y="137264"/>
                        <a:pt x="370631" y="137461"/>
                      </a:cubicBezTo>
                      <a:lnTo>
                        <a:pt x="370539" y="138606"/>
                      </a:lnTo>
                      <a:lnTo>
                        <a:pt x="370354" y="139809"/>
                      </a:lnTo>
                      <a:lnTo>
                        <a:pt x="370215" y="140249"/>
                      </a:lnTo>
                      <a:lnTo>
                        <a:pt x="370215" y="140411"/>
                      </a:lnTo>
                      <a:lnTo>
                        <a:pt x="370238" y="140943"/>
                      </a:lnTo>
                      <a:cubicBezTo>
                        <a:pt x="370273" y="141637"/>
                        <a:pt x="369949" y="142308"/>
                        <a:pt x="369359" y="142713"/>
                      </a:cubicBezTo>
                      <a:cubicBezTo>
                        <a:pt x="368769" y="143107"/>
                        <a:pt x="368017" y="143164"/>
                        <a:pt x="367392" y="142864"/>
                      </a:cubicBezTo>
                      <a:lnTo>
                        <a:pt x="366524" y="142424"/>
                      </a:lnTo>
                      <a:lnTo>
                        <a:pt x="366235" y="142308"/>
                      </a:lnTo>
                      <a:lnTo>
                        <a:pt x="366038" y="142250"/>
                      </a:lnTo>
                      <a:lnTo>
                        <a:pt x="365899" y="142250"/>
                      </a:lnTo>
                      <a:lnTo>
                        <a:pt x="365576" y="142308"/>
                      </a:lnTo>
                      <a:cubicBezTo>
                        <a:pt x="365414" y="142320"/>
                        <a:pt x="365252" y="142331"/>
                        <a:pt x="365090" y="142320"/>
                      </a:cubicBezTo>
                      <a:lnTo>
                        <a:pt x="364557" y="142262"/>
                      </a:lnTo>
                      <a:lnTo>
                        <a:pt x="363447" y="142112"/>
                      </a:lnTo>
                      <a:lnTo>
                        <a:pt x="362602" y="142355"/>
                      </a:lnTo>
                      <a:lnTo>
                        <a:pt x="361769" y="142447"/>
                      </a:lnTo>
                      <a:cubicBezTo>
                        <a:pt x="361584" y="142470"/>
                        <a:pt x="361399" y="142459"/>
                        <a:pt x="361202" y="142424"/>
                      </a:cubicBezTo>
                      <a:lnTo>
                        <a:pt x="360682" y="142320"/>
                      </a:lnTo>
                      <a:lnTo>
                        <a:pt x="359906" y="142065"/>
                      </a:lnTo>
                      <a:cubicBezTo>
                        <a:pt x="359698" y="141984"/>
                        <a:pt x="359490" y="141880"/>
                        <a:pt x="359316" y="141730"/>
                      </a:cubicBezTo>
                      <a:lnTo>
                        <a:pt x="358958" y="141452"/>
                      </a:lnTo>
                      <a:lnTo>
                        <a:pt x="358773" y="141313"/>
                      </a:lnTo>
                      <a:lnTo>
                        <a:pt x="358541" y="141221"/>
                      </a:lnTo>
                      <a:lnTo>
                        <a:pt x="358090" y="141070"/>
                      </a:lnTo>
                      <a:lnTo>
                        <a:pt x="357095" y="140654"/>
                      </a:lnTo>
                      <a:lnTo>
                        <a:pt x="357002" y="140631"/>
                      </a:lnTo>
                      <a:lnTo>
                        <a:pt x="356898" y="140642"/>
                      </a:lnTo>
                      <a:lnTo>
                        <a:pt x="356910" y="140955"/>
                      </a:lnTo>
                      <a:cubicBezTo>
                        <a:pt x="356910" y="141093"/>
                        <a:pt x="356898" y="141221"/>
                        <a:pt x="356875" y="141360"/>
                      </a:cubicBezTo>
                      <a:lnTo>
                        <a:pt x="356725" y="142112"/>
                      </a:lnTo>
                      <a:lnTo>
                        <a:pt x="356239" y="143650"/>
                      </a:lnTo>
                      <a:cubicBezTo>
                        <a:pt x="356169" y="143893"/>
                        <a:pt x="356054" y="144102"/>
                        <a:pt x="355892" y="144310"/>
                      </a:cubicBezTo>
                      <a:lnTo>
                        <a:pt x="355683" y="144576"/>
                      </a:lnTo>
                      <a:lnTo>
                        <a:pt x="355672" y="144680"/>
                      </a:lnTo>
                      <a:cubicBezTo>
                        <a:pt x="355637" y="144958"/>
                        <a:pt x="355556" y="145212"/>
                        <a:pt x="355417" y="145444"/>
                      </a:cubicBezTo>
                      <a:cubicBezTo>
                        <a:pt x="355417" y="145444"/>
                        <a:pt x="355140" y="145906"/>
                        <a:pt x="355163" y="145872"/>
                      </a:cubicBezTo>
                      <a:lnTo>
                        <a:pt x="355105" y="145964"/>
                      </a:lnTo>
                      <a:lnTo>
                        <a:pt x="355036" y="146624"/>
                      </a:lnTo>
                      <a:lnTo>
                        <a:pt x="354862" y="147758"/>
                      </a:lnTo>
                      <a:lnTo>
                        <a:pt x="354804" y="148209"/>
                      </a:lnTo>
                      <a:lnTo>
                        <a:pt x="354769" y="148625"/>
                      </a:lnTo>
                      <a:lnTo>
                        <a:pt x="354769" y="148880"/>
                      </a:lnTo>
                      <a:lnTo>
                        <a:pt x="354839" y="149239"/>
                      </a:lnTo>
                      <a:cubicBezTo>
                        <a:pt x="354839" y="149239"/>
                        <a:pt x="354943" y="149771"/>
                        <a:pt x="354931" y="149759"/>
                      </a:cubicBezTo>
                      <a:lnTo>
                        <a:pt x="355036" y="150280"/>
                      </a:lnTo>
                      <a:cubicBezTo>
                        <a:pt x="355036" y="150280"/>
                        <a:pt x="355128" y="150812"/>
                        <a:pt x="355128" y="150800"/>
                      </a:cubicBezTo>
                      <a:cubicBezTo>
                        <a:pt x="355128" y="150800"/>
                        <a:pt x="355232" y="151333"/>
                        <a:pt x="355232" y="151321"/>
                      </a:cubicBezTo>
                      <a:lnTo>
                        <a:pt x="355336" y="151842"/>
                      </a:lnTo>
                      <a:lnTo>
                        <a:pt x="355417" y="152524"/>
                      </a:lnTo>
                      <a:lnTo>
                        <a:pt x="355429" y="153195"/>
                      </a:lnTo>
                      <a:lnTo>
                        <a:pt x="355464" y="153589"/>
                      </a:lnTo>
                      <a:lnTo>
                        <a:pt x="355521" y="153936"/>
                      </a:lnTo>
                      <a:lnTo>
                        <a:pt x="355614" y="154283"/>
                      </a:lnTo>
                      <a:lnTo>
                        <a:pt x="355764" y="154676"/>
                      </a:lnTo>
                      <a:lnTo>
                        <a:pt x="355950" y="155174"/>
                      </a:lnTo>
                      <a:lnTo>
                        <a:pt x="356065" y="155602"/>
                      </a:lnTo>
                      <a:lnTo>
                        <a:pt x="356297" y="155845"/>
                      </a:lnTo>
                      <a:cubicBezTo>
                        <a:pt x="356412" y="155960"/>
                        <a:pt x="356505" y="156099"/>
                        <a:pt x="356586" y="156250"/>
                      </a:cubicBezTo>
                      <a:lnTo>
                        <a:pt x="356852" y="156701"/>
                      </a:lnTo>
                      <a:lnTo>
                        <a:pt x="357176" y="157488"/>
                      </a:lnTo>
                      <a:cubicBezTo>
                        <a:pt x="357326" y="157881"/>
                        <a:pt x="357349" y="158321"/>
                        <a:pt x="357245" y="158714"/>
                      </a:cubicBezTo>
                      <a:cubicBezTo>
                        <a:pt x="357569" y="159316"/>
                        <a:pt x="357558" y="160033"/>
                        <a:pt x="357222" y="160635"/>
                      </a:cubicBezTo>
                      <a:cubicBezTo>
                        <a:pt x="357164" y="160739"/>
                        <a:pt x="357107" y="160831"/>
                        <a:pt x="357026" y="160924"/>
                      </a:cubicBezTo>
                      <a:lnTo>
                        <a:pt x="357107" y="161294"/>
                      </a:lnTo>
                      <a:cubicBezTo>
                        <a:pt x="357164" y="161491"/>
                        <a:pt x="357164" y="161711"/>
                        <a:pt x="357141" y="161907"/>
                      </a:cubicBezTo>
                      <a:lnTo>
                        <a:pt x="357083" y="162439"/>
                      </a:lnTo>
                      <a:lnTo>
                        <a:pt x="356933" y="163110"/>
                      </a:lnTo>
                      <a:lnTo>
                        <a:pt x="356875" y="163550"/>
                      </a:lnTo>
                      <a:lnTo>
                        <a:pt x="356806" y="164082"/>
                      </a:lnTo>
                      <a:lnTo>
                        <a:pt x="356655" y="164788"/>
                      </a:lnTo>
                      <a:lnTo>
                        <a:pt x="356621" y="164950"/>
                      </a:lnTo>
                      <a:lnTo>
                        <a:pt x="356621" y="164973"/>
                      </a:lnTo>
                      <a:cubicBezTo>
                        <a:pt x="356690" y="165309"/>
                        <a:pt x="356678" y="165667"/>
                        <a:pt x="356563" y="165991"/>
                      </a:cubicBezTo>
                      <a:lnTo>
                        <a:pt x="356401" y="166500"/>
                      </a:lnTo>
                      <a:cubicBezTo>
                        <a:pt x="356343" y="166674"/>
                        <a:pt x="356262" y="166836"/>
                        <a:pt x="356158" y="166986"/>
                      </a:cubicBezTo>
                      <a:lnTo>
                        <a:pt x="355880" y="167426"/>
                      </a:lnTo>
                      <a:cubicBezTo>
                        <a:pt x="355845" y="167484"/>
                        <a:pt x="355799" y="167542"/>
                        <a:pt x="355741" y="167600"/>
                      </a:cubicBezTo>
                      <a:lnTo>
                        <a:pt x="355753" y="167611"/>
                      </a:lnTo>
                      <a:lnTo>
                        <a:pt x="355834" y="167669"/>
                      </a:lnTo>
                      <a:lnTo>
                        <a:pt x="355938" y="167681"/>
                      </a:lnTo>
                      <a:lnTo>
                        <a:pt x="356343" y="167785"/>
                      </a:lnTo>
                      <a:cubicBezTo>
                        <a:pt x="356713" y="167507"/>
                        <a:pt x="357188" y="167380"/>
                        <a:pt x="357639" y="167414"/>
                      </a:cubicBezTo>
                      <a:lnTo>
                        <a:pt x="358090" y="167438"/>
                      </a:lnTo>
                      <a:cubicBezTo>
                        <a:pt x="358599" y="167461"/>
                        <a:pt x="359062" y="167692"/>
                        <a:pt x="359409" y="168051"/>
                      </a:cubicBezTo>
                      <a:lnTo>
                        <a:pt x="359756" y="168409"/>
                      </a:lnTo>
                      <a:lnTo>
                        <a:pt x="360115" y="168757"/>
                      </a:lnTo>
                      <a:lnTo>
                        <a:pt x="360566" y="169266"/>
                      </a:lnTo>
                      <a:lnTo>
                        <a:pt x="360982" y="169786"/>
                      </a:lnTo>
                      <a:lnTo>
                        <a:pt x="361399" y="170480"/>
                      </a:lnTo>
                      <a:cubicBezTo>
                        <a:pt x="361503" y="170666"/>
                        <a:pt x="361584" y="170874"/>
                        <a:pt x="361630" y="171070"/>
                      </a:cubicBezTo>
                      <a:lnTo>
                        <a:pt x="361734" y="171580"/>
                      </a:lnTo>
                      <a:cubicBezTo>
                        <a:pt x="361769" y="171753"/>
                        <a:pt x="361792" y="171938"/>
                        <a:pt x="361769" y="172112"/>
                      </a:cubicBezTo>
                      <a:lnTo>
                        <a:pt x="361746" y="172482"/>
                      </a:lnTo>
                      <a:lnTo>
                        <a:pt x="361757" y="172598"/>
                      </a:lnTo>
                      <a:lnTo>
                        <a:pt x="361769" y="172656"/>
                      </a:lnTo>
                      <a:lnTo>
                        <a:pt x="361919" y="172887"/>
                      </a:lnTo>
                      <a:lnTo>
                        <a:pt x="362186" y="173257"/>
                      </a:lnTo>
                      <a:lnTo>
                        <a:pt x="362498" y="173697"/>
                      </a:lnTo>
                      <a:lnTo>
                        <a:pt x="362868" y="174322"/>
                      </a:lnTo>
                      <a:cubicBezTo>
                        <a:pt x="362961" y="174460"/>
                        <a:pt x="363019" y="174599"/>
                        <a:pt x="363065" y="174761"/>
                      </a:cubicBezTo>
                      <a:lnTo>
                        <a:pt x="363100" y="174900"/>
                      </a:lnTo>
                      <a:cubicBezTo>
                        <a:pt x="363123" y="174912"/>
                        <a:pt x="363157" y="174935"/>
                        <a:pt x="363192" y="174970"/>
                      </a:cubicBezTo>
                      <a:lnTo>
                        <a:pt x="363516" y="175236"/>
                      </a:lnTo>
                      <a:cubicBezTo>
                        <a:pt x="364014" y="175664"/>
                        <a:pt x="364268" y="176277"/>
                        <a:pt x="364222" y="176925"/>
                      </a:cubicBezTo>
                      <a:lnTo>
                        <a:pt x="364106" y="178105"/>
                      </a:lnTo>
                      <a:lnTo>
                        <a:pt x="363944" y="178811"/>
                      </a:lnTo>
                      <a:lnTo>
                        <a:pt x="363805" y="179250"/>
                      </a:lnTo>
                      <a:lnTo>
                        <a:pt x="363956" y="179563"/>
                      </a:lnTo>
                      <a:lnTo>
                        <a:pt x="364199" y="180280"/>
                      </a:lnTo>
                      <a:lnTo>
                        <a:pt x="364372" y="181240"/>
                      </a:lnTo>
                      <a:cubicBezTo>
                        <a:pt x="364372" y="181240"/>
                        <a:pt x="364407" y="181772"/>
                        <a:pt x="364407" y="181761"/>
                      </a:cubicBezTo>
                      <a:lnTo>
                        <a:pt x="364442" y="182212"/>
                      </a:lnTo>
                      <a:lnTo>
                        <a:pt x="364511" y="182548"/>
                      </a:lnTo>
                      <a:lnTo>
                        <a:pt x="364604" y="182837"/>
                      </a:lnTo>
                      <a:lnTo>
                        <a:pt x="364708" y="183115"/>
                      </a:lnTo>
                      <a:lnTo>
                        <a:pt x="364870" y="183381"/>
                      </a:lnTo>
                      <a:lnTo>
                        <a:pt x="365124" y="183751"/>
                      </a:lnTo>
                      <a:lnTo>
                        <a:pt x="365518" y="184422"/>
                      </a:lnTo>
                      <a:lnTo>
                        <a:pt x="365795" y="185024"/>
                      </a:lnTo>
                      <a:lnTo>
                        <a:pt x="366582" y="187256"/>
                      </a:lnTo>
                      <a:lnTo>
                        <a:pt x="366756" y="188009"/>
                      </a:lnTo>
                      <a:lnTo>
                        <a:pt x="366860" y="189351"/>
                      </a:lnTo>
                      <a:lnTo>
                        <a:pt x="366871" y="189894"/>
                      </a:lnTo>
                      <a:lnTo>
                        <a:pt x="366883" y="190079"/>
                      </a:lnTo>
                      <a:lnTo>
                        <a:pt x="366941" y="190195"/>
                      </a:lnTo>
                      <a:lnTo>
                        <a:pt x="367114" y="190519"/>
                      </a:lnTo>
                      <a:lnTo>
                        <a:pt x="367461" y="191283"/>
                      </a:lnTo>
                      <a:cubicBezTo>
                        <a:pt x="367461" y="191283"/>
                        <a:pt x="367646" y="191780"/>
                        <a:pt x="367635" y="191745"/>
                      </a:cubicBezTo>
                      <a:cubicBezTo>
                        <a:pt x="367635" y="191745"/>
                        <a:pt x="367832" y="192243"/>
                        <a:pt x="367832" y="192231"/>
                      </a:cubicBezTo>
                      <a:lnTo>
                        <a:pt x="368202" y="193192"/>
                      </a:lnTo>
                      <a:lnTo>
                        <a:pt x="368375" y="193550"/>
                      </a:lnTo>
                      <a:lnTo>
                        <a:pt x="368584" y="193944"/>
                      </a:lnTo>
                      <a:lnTo>
                        <a:pt x="368827" y="194360"/>
                      </a:lnTo>
                      <a:lnTo>
                        <a:pt x="369093" y="194754"/>
                      </a:lnTo>
                      <a:lnTo>
                        <a:pt x="369486" y="195598"/>
                      </a:lnTo>
                      <a:lnTo>
                        <a:pt x="369879" y="196813"/>
                      </a:lnTo>
                      <a:lnTo>
                        <a:pt x="370030" y="197530"/>
                      </a:lnTo>
                      <a:cubicBezTo>
                        <a:pt x="370064" y="197715"/>
                        <a:pt x="370064" y="197924"/>
                        <a:pt x="370053" y="198109"/>
                      </a:cubicBezTo>
                      <a:lnTo>
                        <a:pt x="369995" y="198641"/>
                      </a:lnTo>
                      <a:lnTo>
                        <a:pt x="369810" y="199567"/>
                      </a:lnTo>
                      <a:lnTo>
                        <a:pt x="369926" y="200619"/>
                      </a:lnTo>
                      <a:lnTo>
                        <a:pt x="369891" y="201707"/>
                      </a:lnTo>
                      <a:lnTo>
                        <a:pt x="369798" y="202910"/>
                      </a:lnTo>
                      <a:lnTo>
                        <a:pt x="369798" y="202829"/>
                      </a:lnTo>
                      <a:lnTo>
                        <a:pt x="369798" y="202991"/>
                      </a:lnTo>
                      <a:lnTo>
                        <a:pt x="369810" y="203026"/>
                      </a:lnTo>
                      <a:lnTo>
                        <a:pt x="369949" y="203350"/>
                      </a:lnTo>
                      <a:lnTo>
                        <a:pt x="370655" y="204692"/>
                      </a:lnTo>
                      <a:lnTo>
                        <a:pt x="370759" y="204889"/>
                      </a:lnTo>
                      <a:lnTo>
                        <a:pt x="370921" y="205051"/>
                      </a:lnTo>
                      <a:lnTo>
                        <a:pt x="371164" y="205282"/>
                      </a:lnTo>
                      <a:lnTo>
                        <a:pt x="371395" y="205432"/>
                      </a:lnTo>
                      <a:lnTo>
                        <a:pt x="371684" y="205594"/>
                      </a:lnTo>
                      <a:lnTo>
                        <a:pt x="372598" y="205965"/>
                      </a:lnTo>
                      <a:cubicBezTo>
                        <a:pt x="372737" y="206022"/>
                        <a:pt x="372864" y="206080"/>
                        <a:pt x="372992" y="206173"/>
                      </a:cubicBezTo>
                      <a:lnTo>
                        <a:pt x="373431" y="206485"/>
                      </a:lnTo>
                      <a:cubicBezTo>
                        <a:pt x="373616" y="206624"/>
                        <a:pt x="373778" y="206763"/>
                        <a:pt x="373894" y="206948"/>
                      </a:cubicBezTo>
                      <a:lnTo>
                        <a:pt x="374183" y="207365"/>
                      </a:lnTo>
                      <a:cubicBezTo>
                        <a:pt x="374322" y="207538"/>
                        <a:pt x="374426" y="207735"/>
                        <a:pt x="374473" y="207966"/>
                      </a:cubicBezTo>
                      <a:lnTo>
                        <a:pt x="374877" y="208336"/>
                      </a:lnTo>
                      <a:lnTo>
                        <a:pt x="375340" y="208845"/>
                      </a:lnTo>
                      <a:lnTo>
                        <a:pt x="375699" y="209412"/>
                      </a:lnTo>
                      <a:lnTo>
                        <a:pt x="375965" y="209702"/>
                      </a:lnTo>
                      <a:lnTo>
                        <a:pt x="376393" y="210245"/>
                      </a:lnTo>
                      <a:cubicBezTo>
                        <a:pt x="376509" y="210419"/>
                        <a:pt x="376624" y="210604"/>
                        <a:pt x="376682" y="210824"/>
                      </a:cubicBezTo>
                      <a:lnTo>
                        <a:pt x="377018" y="211842"/>
                      </a:lnTo>
                      <a:cubicBezTo>
                        <a:pt x="377076" y="211992"/>
                        <a:pt x="377099" y="212131"/>
                        <a:pt x="377110" y="212293"/>
                      </a:cubicBezTo>
                      <a:lnTo>
                        <a:pt x="377134" y="212617"/>
                      </a:lnTo>
                      <a:lnTo>
                        <a:pt x="377411" y="212930"/>
                      </a:lnTo>
                      <a:lnTo>
                        <a:pt x="377758" y="213265"/>
                      </a:lnTo>
                      <a:cubicBezTo>
                        <a:pt x="377874" y="213381"/>
                        <a:pt x="377967" y="213508"/>
                        <a:pt x="378048" y="213635"/>
                      </a:cubicBezTo>
                      <a:lnTo>
                        <a:pt x="378325" y="214087"/>
                      </a:lnTo>
                      <a:lnTo>
                        <a:pt x="378904" y="215128"/>
                      </a:lnTo>
                      <a:lnTo>
                        <a:pt x="379332" y="216215"/>
                      </a:lnTo>
                      <a:lnTo>
                        <a:pt x="379424" y="216377"/>
                      </a:lnTo>
                      <a:lnTo>
                        <a:pt x="379540" y="216493"/>
                      </a:lnTo>
                      <a:lnTo>
                        <a:pt x="379852" y="216771"/>
                      </a:lnTo>
                      <a:cubicBezTo>
                        <a:pt x="379991" y="216875"/>
                        <a:pt x="380095" y="217002"/>
                        <a:pt x="380200" y="217141"/>
                      </a:cubicBezTo>
                      <a:lnTo>
                        <a:pt x="380836" y="218136"/>
                      </a:lnTo>
                      <a:lnTo>
                        <a:pt x="381160" y="218738"/>
                      </a:lnTo>
                      <a:cubicBezTo>
                        <a:pt x="381229" y="218876"/>
                        <a:pt x="381275" y="219015"/>
                        <a:pt x="381322" y="219177"/>
                      </a:cubicBezTo>
                      <a:lnTo>
                        <a:pt x="381461" y="219686"/>
                      </a:lnTo>
                      <a:lnTo>
                        <a:pt x="381553" y="220323"/>
                      </a:lnTo>
                      <a:lnTo>
                        <a:pt x="381611" y="220577"/>
                      </a:lnTo>
                      <a:lnTo>
                        <a:pt x="381669" y="220635"/>
                      </a:lnTo>
                      <a:cubicBezTo>
                        <a:pt x="382409" y="221329"/>
                        <a:pt x="382502" y="222486"/>
                        <a:pt x="381900" y="223284"/>
                      </a:cubicBezTo>
                      <a:lnTo>
                        <a:pt x="381657" y="223608"/>
                      </a:lnTo>
                      <a:cubicBezTo>
                        <a:pt x="381518" y="223782"/>
                        <a:pt x="381368" y="223944"/>
                        <a:pt x="381171" y="224060"/>
                      </a:cubicBezTo>
                      <a:lnTo>
                        <a:pt x="380292" y="224661"/>
                      </a:lnTo>
                      <a:lnTo>
                        <a:pt x="379471" y="225147"/>
                      </a:lnTo>
                      <a:cubicBezTo>
                        <a:pt x="379471" y="225147"/>
                        <a:pt x="378973" y="225344"/>
                        <a:pt x="379019" y="225332"/>
                      </a:cubicBezTo>
                      <a:lnTo>
                        <a:pt x="378649" y="225494"/>
                      </a:lnTo>
                      <a:lnTo>
                        <a:pt x="377851" y="225992"/>
                      </a:lnTo>
                      <a:lnTo>
                        <a:pt x="377110" y="226327"/>
                      </a:lnTo>
                      <a:lnTo>
                        <a:pt x="375849" y="226721"/>
                      </a:lnTo>
                      <a:lnTo>
                        <a:pt x="375132" y="226859"/>
                      </a:lnTo>
                      <a:lnTo>
                        <a:pt x="374461" y="226894"/>
                      </a:lnTo>
                      <a:lnTo>
                        <a:pt x="374102" y="226964"/>
                      </a:lnTo>
                      <a:lnTo>
                        <a:pt x="372760" y="227253"/>
                      </a:lnTo>
                      <a:lnTo>
                        <a:pt x="372587" y="227334"/>
                      </a:lnTo>
                      <a:lnTo>
                        <a:pt x="372297" y="227519"/>
                      </a:lnTo>
                      <a:lnTo>
                        <a:pt x="372101" y="227658"/>
                      </a:lnTo>
                      <a:lnTo>
                        <a:pt x="370643" y="229358"/>
                      </a:lnTo>
                      <a:lnTo>
                        <a:pt x="370631" y="229370"/>
                      </a:lnTo>
                      <a:lnTo>
                        <a:pt x="370597" y="229567"/>
                      </a:lnTo>
                      <a:cubicBezTo>
                        <a:pt x="370562" y="229740"/>
                        <a:pt x="370504" y="229914"/>
                        <a:pt x="370423" y="230064"/>
                      </a:cubicBezTo>
                      <a:lnTo>
                        <a:pt x="370192" y="230492"/>
                      </a:lnTo>
                      <a:cubicBezTo>
                        <a:pt x="369949" y="230955"/>
                        <a:pt x="369532" y="231325"/>
                        <a:pt x="369046" y="231487"/>
                      </a:cubicBezTo>
                      <a:lnTo>
                        <a:pt x="367565" y="231985"/>
                      </a:lnTo>
                      <a:lnTo>
                        <a:pt x="367149" y="232147"/>
                      </a:lnTo>
                      <a:lnTo>
                        <a:pt x="366871" y="232262"/>
                      </a:lnTo>
                      <a:lnTo>
                        <a:pt x="366027" y="233489"/>
                      </a:lnTo>
                      <a:lnTo>
                        <a:pt x="365992" y="233581"/>
                      </a:lnTo>
                      <a:lnTo>
                        <a:pt x="365842" y="234438"/>
                      </a:lnTo>
                      <a:lnTo>
                        <a:pt x="365749" y="234958"/>
                      </a:lnTo>
                      <a:cubicBezTo>
                        <a:pt x="365749" y="234958"/>
                        <a:pt x="365656" y="235479"/>
                        <a:pt x="365668" y="235467"/>
                      </a:cubicBezTo>
                      <a:lnTo>
                        <a:pt x="365518" y="236347"/>
                      </a:lnTo>
                      <a:lnTo>
                        <a:pt x="365518" y="236462"/>
                      </a:lnTo>
                      <a:lnTo>
                        <a:pt x="365633" y="236960"/>
                      </a:lnTo>
                      <a:lnTo>
                        <a:pt x="365668" y="237029"/>
                      </a:lnTo>
                      <a:lnTo>
                        <a:pt x="366270" y="237770"/>
                      </a:lnTo>
                      <a:cubicBezTo>
                        <a:pt x="366732" y="238348"/>
                        <a:pt x="366860" y="239135"/>
                        <a:pt x="366559" y="239817"/>
                      </a:cubicBezTo>
                      <a:lnTo>
                        <a:pt x="366385" y="240257"/>
                      </a:lnTo>
                      <a:cubicBezTo>
                        <a:pt x="366327" y="240396"/>
                        <a:pt x="366270" y="240512"/>
                        <a:pt x="366189" y="240627"/>
                      </a:cubicBezTo>
                      <a:lnTo>
                        <a:pt x="365575" y="241495"/>
                      </a:lnTo>
                      <a:cubicBezTo>
                        <a:pt x="365437" y="241692"/>
                        <a:pt x="365286" y="241854"/>
                        <a:pt x="365090" y="241993"/>
                      </a:cubicBezTo>
                      <a:lnTo>
                        <a:pt x="364823" y="242178"/>
                      </a:lnTo>
                      <a:lnTo>
                        <a:pt x="364731" y="242282"/>
                      </a:lnTo>
                      <a:lnTo>
                        <a:pt x="364233" y="243045"/>
                      </a:lnTo>
                      <a:lnTo>
                        <a:pt x="364384" y="243300"/>
                      </a:lnTo>
                      <a:lnTo>
                        <a:pt x="364488" y="243473"/>
                      </a:lnTo>
                      <a:lnTo>
                        <a:pt x="364638" y="243589"/>
                      </a:lnTo>
                      <a:lnTo>
                        <a:pt x="365494" y="244306"/>
                      </a:lnTo>
                      <a:cubicBezTo>
                        <a:pt x="365957" y="244735"/>
                        <a:pt x="366212" y="245348"/>
                        <a:pt x="366165" y="245996"/>
                      </a:cubicBezTo>
                      <a:lnTo>
                        <a:pt x="366131" y="246482"/>
                      </a:lnTo>
                      <a:lnTo>
                        <a:pt x="366362" y="246470"/>
                      </a:lnTo>
                      <a:lnTo>
                        <a:pt x="367160" y="246528"/>
                      </a:lnTo>
                      <a:cubicBezTo>
                        <a:pt x="367762" y="246597"/>
                        <a:pt x="368294" y="246898"/>
                        <a:pt x="368630" y="247396"/>
                      </a:cubicBezTo>
                      <a:lnTo>
                        <a:pt x="369521" y="248738"/>
                      </a:lnTo>
                      <a:lnTo>
                        <a:pt x="369914" y="249501"/>
                      </a:lnTo>
                      <a:cubicBezTo>
                        <a:pt x="370018" y="249733"/>
                        <a:pt x="370076" y="249964"/>
                        <a:pt x="370088" y="250219"/>
                      </a:cubicBezTo>
                      <a:lnTo>
                        <a:pt x="370122" y="250751"/>
                      </a:lnTo>
                      <a:cubicBezTo>
                        <a:pt x="370122" y="250936"/>
                        <a:pt x="370111" y="251121"/>
                        <a:pt x="370064" y="251295"/>
                      </a:cubicBezTo>
                      <a:lnTo>
                        <a:pt x="369983" y="251700"/>
                      </a:lnTo>
                      <a:lnTo>
                        <a:pt x="369972" y="251838"/>
                      </a:lnTo>
                      <a:lnTo>
                        <a:pt x="369995" y="252081"/>
                      </a:lnTo>
                      <a:lnTo>
                        <a:pt x="370064" y="252394"/>
                      </a:lnTo>
                      <a:lnTo>
                        <a:pt x="370261" y="252903"/>
                      </a:lnTo>
                      <a:lnTo>
                        <a:pt x="370932" y="253423"/>
                      </a:lnTo>
                      <a:cubicBezTo>
                        <a:pt x="371245" y="253655"/>
                        <a:pt x="371476" y="253967"/>
                        <a:pt x="371603" y="254349"/>
                      </a:cubicBezTo>
                      <a:lnTo>
                        <a:pt x="371719" y="254684"/>
                      </a:lnTo>
                      <a:cubicBezTo>
                        <a:pt x="371881" y="255113"/>
                        <a:pt x="371869" y="255575"/>
                        <a:pt x="371719" y="256003"/>
                      </a:cubicBezTo>
                      <a:cubicBezTo>
                        <a:pt x="371927" y="256293"/>
                        <a:pt x="372066" y="256674"/>
                        <a:pt x="372089" y="257056"/>
                      </a:cubicBezTo>
                      <a:lnTo>
                        <a:pt x="372112" y="257588"/>
                      </a:lnTo>
                      <a:cubicBezTo>
                        <a:pt x="372124" y="257843"/>
                        <a:pt x="372101" y="258109"/>
                        <a:pt x="372008" y="258352"/>
                      </a:cubicBezTo>
                      <a:lnTo>
                        <a:pt x="371892" y="258699"/>
                      </a:lnTo>
                      <a:cubicBezTo>
                        <a:pt x="371545" y="259717"/>
                        <a:pt x="370458" y="260261"/>
                        <a:pt x="369440" y="259972"/>
                      </a:cubicBezTo>
                      <a:lnTo>
                        <a:pt x="368560" y="259717"/>
                      </a:lnTo>
                      <a:lnTo>
                        <a:pt x="367808" y="260400"/>
                      </a:lnTo>
                      <a:lnTo>
                        <a:pt x="366836" y="261568"/>
                      </a:lnTo>
                      <a:lnTo>
                        <a:pt x="366489" y="261904"/>
                      </a:lnTo>
                      <a:lnTo>
                        <a:pt x="366304" y="262170"/>
                      </a:lnTo>
                      <a:lnTo>
                        <a:pt x="365263" y="263778"/>
                      </a:lnTo>
                      <a:cubicBezTo>
                        <a:pt x="365379" y="264021"/>
                        <a:pt x="365448" y="264287"/>
                        <a:pt x="365448" y="264565"/>
                      </a:cubicBezTo>
                      <a:lnTo>
                        <a:pt x="365460" y="264900"/>
                      </a:lnTo>
                      <a:lnTo>
                        <a:pt x="365483" y="265039"/>
                      </a:lnTo>
                      <a:lnTo>
                        <a:pt x="365622" y="265352"/>
                      </a:lnTo>
                      <a:cubicBezTo>
                        <a:pt x="365691" y="265502"/>
                        <a:pt x="365726" y="265664"/>
                        <a:pt x="365760" y="265814"/>
                      </a:cubicBezTo>
                      <a:lnTo>
                        <a:pt x="365841" y="266277"/>
                      </a:lnTo>
                      <a:lnTo>
                        <a:pt x="365876" y="266486"/>
                      </a:lnTo>
                      <a:lnTo>
                        <a:pt x="366281" y="267272"/>
                      </a:lnTo>
                      <a:cubicBezTo>
                        <a:pt x="366351" y="267423"/>
                        <a:pt x="366397" y="267585"/>
                        <a:pt x="366432" y="267735"/>
                      </a:cubicBezTo>
                      <a:lnTo>
                        <a:pt x="366536" y="268256"/>
                      </a:lnTo>
                      <a:cubicBezTo>
                        <a:pt x="366617" y="268649"/>
                        <a:pt x="366559" y="269042"/>
                        <a:pt x="366420" y="269401"/>
                      </a:cubicBezTo>
                      <a:lnTo>
                        <a:pt x="366235" y="269852"/>
                      </a:lnTo>
                      <a:cubicBezTo>
                        <a:pt x="366154" y="270037"/>
                        <a:pt x="366050" y="270223"/>
                        <a:pt x="365911" y="270373"/>
                      </a:cubicBezTo>
                      <a:lnTo>
                        <a:pt x="365194" y="271241"/>
                      </a:lnTo>
                      <a:lnTo>
                        <a:pt x="365194" y="272386"/>
                      </a:lnTo>
                      <a:cubicBezTo>
                        <a:pt x="365194" y="273161"/>
                        <a:pt x="364754" y="273867"/>
                        <a:pt x="364048" y="274202"/>
                      </a:cubicBezTo>
                      <a:lnTo>
                        <a:pt x="362556" y="274885"/>
                      </a:lnTo>
                      <a:lnTo>
                        <a:pt x="361700" y="275197"/>
                      </a:lnTo>
                      <a:lnTo>
                        <a:pt x="359710" y="275683"/>
                      </a:lnTo>
                      <a:lnTo>
                        <a:pt x="359420" y="275776"/>
                      </a:lnTo>
                      <a:lnTo>
                        <a:pt x="358101" y="276435"/>
                      </a:lnTo>
                      <a:cubicBezTo>
                        <a:pt x="357558" y="276702"/>
                        <a:pt x="356898" y="276702"/>
                        <a:pt x="356354" y="276447"/>
                      </a:cubicBezTo>
                      <a:cubicBezTo>
                        <a:pt x="355938" y="276250"/>
                        <a:pt x="355602" y="275903"/>
                        <a:pt x="355406" y="275498"/>
                      </a:cubicBezTo>
                      <a:lnTo>
                        <a:pt x="355197" y="275568"/>
                      </a:lnTo>
                      <a:lnTo>
                        <a:pt x="354087" y="275811"/>
                      </a:lnTo>
                      <a:lnTo>
                        <a:pt x="353716" y="275961"/>
                      </a:lnTo>
                      <a:lnTo>
                        <a:pt x="352872" y="276146"/>
                      </a:lnTo>
                      <a:lnTo>
                        <a:pt x="351703" y="276297"/>
                      </a:lnTo>
                      <a:lnTo>
                        <a:pt x="350928" y="276320"/>
                      </a:lnTo>
                      <a:lnTo>
                        <a:pt x="348556" y="276204"/>
                      </a:lnTo>
                      <a:lnTo>
                        <a:pt x="348626" y="276204"/>
                      </a:lnTo>
                      <a:lnTo>
                        <a:pt x="348175" y="276181"/>
                      </a:lnTo>
                      <a:lnTo>
                        <a:pt x="347249" y="276192"/>
                      </a:lnTo>
                      <a:lnTo>
                        <a:pt x="346856" y="276216"/>
                      </a:lnTo>
                      <a:lnTo>
                        <a:pt x="346404" y="276297"/>
                      </a:lnTo>
                      <a:cubicBezTo>
                        <a:pt x="346254" y="276308"/>
                        <a:pt x="346115" y="276320"/>
                        <a:pt x="345976" y="276308"/>
                      </a:cubicBezTo>
                      <a:lnTo>
                        <a:pt x="344484" y="276216"/>
                      </a:lnTo>
                      <a:cubicBezTo>
                        <a:pt x="344484" y="276331"/>
                        <a:pt x="344461" y="276459"/>
                        <a:pt x="344426" y="276574"/>
                      </a:cubicBezTo>
                      <a:lnTo>
                        <a:pt x="344310" y="277014"/>
                      </a:lnTo>
                      <a:cubicBezTo>
                        <a:pt x="344229" y="277326"/>
                        <a:pt x="344067" y="277604"/>
                        <a:pt x="343871" y="277847"/>
                      </a:cubicBezTo>
                      <a:lnTo>
                        <a:pt x="343165" y="278645"/>
                      </a:lnTo>
                      <a:lnTo>
                        <a:pt x="342644" y="279131"/>
                      </a:lnTo>
                      <a:cubicBezTo>
                        <a:pt x="342529" y="279247"/>
                        <a:pt x="342401" y="279339"/>
                        <a:pt x="342251" y="279420"/>
                      </a:cubicBezTo>
                      <a:lnTo>
                        <a:pt x="341788" y="279687"/>
                      </a:lnTo>
                      <a:lnTo>
                        <a:pt x="341198" y="279964"/>
                      </a:lnTo>
                      <a:cubicBezTo>
                        <a:pt x="340967" y="280068"/>
                        <a:pt x="340747" y="280138"/>
                        <a:pt x="340504" y="280149"/>
                      </a:cubicBezTo>
                      <a:lnTo>
                        <a:pt x="339972" y="280207"/>
                      </a:lnTo>
                      <a:lnTo>
                        <a:pt x="339706" y="280196"/>
                      </a:lnTo>
                      <a:lnTo>
                        <a:pt x="339590" y="280300"/>
                      </a:lnTo>
                      <a:lnTo>
                        <a:pt x="338283" y="281237"/>
                      </a:lnTo>
                      <a:cubicBezTo>
                        <a:pt x="338086" y="281376"/>
                        <a:pt x="337866" y="281468"/>
                        <a:pt x="337658" y="281526"/>
                      </a:cubicBezTo>
                      <a:lnTo>
                        <a:pt x="337160" y="281665"/>
                      </a:lnTo>
                      <a:cubicBezTo>
                        <a:pt x="336998" y="281700"/>
                        <a:pt x="336836" y="281734"/>
                        <a:pt x="336674" y="281734"/>
                      </a:cubicBezTo>
                      <a:lnTo>
                        <a:pt x="335587" y="281757"/>
                      </a:lnTo>
                      <a:lnTo>
                        <a:pt x="334916" y="281734"/>
                      </a:lnTo>
                      <a:cubicBezTo>
                        <a:pt x="334499" y="281711"/>
                        <a:pt x="334094" y="281561"/>
                        <a:pt x="333770" y="281306"/>
                      </a:cubicBezTo>
                      <a:lnTo>
                        <a:pt x="332463" y="280219"/>
                      </a:lnTo>
                      <a:cubicBezTo>
                        <a:pt x="332116" y="279906"/>
                        <a:pt x="331873" y="279478"/>
                        <a:pt x="331803" y="279015"/>
                      </a:cubicBezTo>
                      <a:cubicBezTo>
                        <a:pt x="331803" y="279015"/>
                        <a:pt x="331722" y="278483"/>
                        <a:pt x="331722" y="278495"/>
                      </a:cubicBezTo>
                      <a:cubicBezTo>
                        <a:pt x="331722" y="278495"/>
                        <a:pt x="331642" y="277963"/>
                        <a:pt x="331642" y="277997"/>
                      </a:cubicBezTo>
                      <a:cubicBezTo>
                        <a:pt x="331642" y="277997"/>
                        <a:pt x="331549" y="277465"/>
                        <a:pt x="331561" y="277500"/>
                      </a:cubicBezTo>
                      <a:lnTo>
                        <a:pt x="331375" y="276563"/>
                      </a:lnTo>
                      <a:lnTo>
                        <a:pt x="331271" y="276227"/>
                      </a:lnTo>
                      <a:lnTo>
                        <a:pt x="331179" y="275973"/>
                      </a:lnTo>
                      <a:lnTo>
                        <a:pt x="330994" y="275683"/>
                      </a:lnTo>
                      <a:lnTo>
                        <a:pt x="330658" y="275059"/>
                      </a:lnTo>
                      <a:lnTo>
                        <a:pt x="330415" y="274399"/>
                      </a:lnTo>
                      <a:lnTo>
                        <a:pt x="330091" y="273717"/>
                      </a:lnTo>
                      <a:lnTo>
                        <a:pt x="329733" y="273555"/>
                      </a:lnTo>
                      <a:lnTo>
                        <a:pt x="329652" y="273578"/>
                      </a:lnTo>
                      <a:lnTo>
                        <a:pt x="328738" y="273902"/>
                      </a:lnTo>
                      <a:lnTo>
                        <a:pt x="326632" y="274584"/>
                      </a:lnTo>
                      <a:cubicBezTo>
                        <a:pt x="326296" y="274688"/>
                        <a:pt x="325961" y="274723"/>
                        <a:pt x="325625" y="274654"/>
                      </a:cubicBezTo>
                      <a:lnTo>
                        <a:pt x="325105" y="274550"/>
                      </a:lnTo>
                      <a:lnTo>
                        <a:pt x="324734" y="274457"/>
                      </a:lnTo>
                      <a:lnTo>
                        <a:pt x="324225" y="274781"/>
                      </a:lnTo>
                      <a:lnTo>
                        <a:pt x="323971" y="274978"/>
                      </a:lnTo>
                      <a:lnTo>
                        <a:pt x="322930" y="276007"/>
                      </a:lnTo>
                      <a:lnTo>
                        <a:pt x="321842" y="276864"/>
                      </a:lnTo>
                      <a:cubicBezTo>
                        <a:pt x="321657" y="277002"/>
                        <a:pt x="321449" y="277106"/>
                        <a:pt x="321229" y="277153"/>
                      </a:cubicBezTo>
                      <a:lnTo>
                        <a:pt x="320731" y="277303"/>
                      </a:lnTo>
                      <a:cubicBezTo>
                        <a:pt x="320592" y="277338"/>
                        <a:pt x="320465" y="277373"/>
                        <a:pt x="320326" y="277384"/>
                      </a:cubicBezTo>
                      <a:lnTo>
                        <a:pt x="319262" y="277465"/>
                      </a:lnTo>
                      <a:lnTo>
                        <a:pt x="318487" y="277454"/>
                      </a:lnTo>
                      <a:cubicBezTo>
                        <a:pt x="318290" y="277442"/>
                        <a:pt x="318082" y="277396"/>
                        <a:pt x="317885" y="277338"/>
                      </a:cubicBezTo>
                      <a:lnTo>
                        <a:pt x="316948" y="276991"/>
                      </a:lnTo>
                      <a:lnTo>
                        <a:pt x="316717" y="276933"/>
                      </a:lnTo>
                      <a:lnTo>
                        <a:pt x="316404" y="276921"/>
                      </a:lnTo>
                      <a:cubicBezTo>
                        <a:pt x="316404" y="276921"/>
                        <a:pt x="315872" y="276898"/>
                        <a:pt x="315884" y="276898"/>
                      </a:cubicBezTo>
                      <a:lnTo>
                        <a:pt x="315513" y="276875"/>
                      </a:lnTo>
                      <a:lnTo>
                        <a:pt x="315166" y="276910"/>
                      </a:lnTo>
                      <a:lnTo>
                        <a:pt x="314715" y="276979"/>
                      </a:lnTo>
                      <a:lnTo>
                        <a:pt x="313523" y="277141"/>
                      </a:lnTo>
                      <a:cubicBezTo>
                        <a:pt x="313385" y="277153"/>
                        <a:pt x="313257" y="277153"/>
                        <a:pt x="313118" y="277141"/>
                      </a:cubicBezTo>
                      <a:lnTo>
                        <a:pt x="312598" y="277083"/>
                      </a:lnTo>
                      <a:lnTo>
                        <a:pt x="312008" y="276933"/>
                      </a:lnTo>
                      <a:lnTo>
                        <a:pt x="311128" y="276910"/>
                      </a:lnTo>
                      <a:cubicBezTo>
                        <a:pt x="310955" y="276910"/>
                        <a:pt x="310793" y="276875"/>
                        <a:pt x="310619" y="276829"/>
                      </a:cubicBezTo>
                      <a:lnTo>
                        <a:pt x="310110" y="276667"/>
                      </a:lnTo>
                      <a:lnTo>
                        <a:pt x="310052" y="276644"/>
                      </a:lnTo>
                      <a:lnTo>
                        <a:pt x="309601" y="276852"/>
                      </a:lnTo>
                      <a:lnTo>
                        <a:pt x="309115" y="277095"/>
                      </a:lnTo>
                      <a:cubicBezTo>
                        <a:pt x="308838" y="277234"/>
                        <a:pt x="308537" y="277292"/>
                        <a:pt x="308236" y="277292"/>
                      </a:cubicBezTo>
                      <a:lnTo>
                        <a:pt x="307808" y="277280"/>
                      </a:lnTo>
                      <a:lnTo>
                        <a:pt x="306859" y="277384"/>
                      </a:lnTo>
                      <a:cubicBezTo>
                        <a:pt x="306431" y="277419"/>
                        <a:pt x="306003" y="277326"/>
                        <a:pt x="305633" y="277118"/>
                      </a:cubicBezTo>
                      <a:lnTo>
                        <a:pt x="305182" y="276840"/>
                      </a:lnTo>
                      <a:cubicBezTo>
                        <a:pt x="305043" y="276771"/>
                        <a:pt x="304939" y="276678"/>
                        <a:pt x="304835" y="276586"/>
                      </a:cubicBezTo>
                      <a:lnTo>
                        <a:pt x="304441" y="276227"/>
                      </a:lnTo>
                      <a:lnTo>
                        <a:pt x="303909" y="275602"/>
                      </a:lnTo>
                      <a:lnTo>
                        <a:pt x="303504" y="275001"/>
                      </a:lnTo>
                      <a:lnTo>
                        <a:pt x="302590" y="273508"/>
                      </a:lnTo>
                      <a:lnTo>
                        <a:pt x="302625" y="273589"/>
                      </a:lnTo>
                      <a:lnTo>
                        <a:pt x="302393" y="273219"/>
                      </a:lnTo>
                      <a:lnTo>
                        <a:pt x="302139" y="272884"/>
                      </a:lnTo>
                      <a:cubicBezTo>
                        <a:pt x="302023" y="272733"/>
                        <a:pt x="301931" y="272560"/>
                        <a:pt x="301861" y="272386"/>
                      </a:cubicBezTo>
                      <a:lnTo>
                        <a:pt x="301468" y="272074"/>
                      </a:lnTo>
                      <a:lnTo>
                        <a:pt x="300947" y="271588"/>
                      </a:lnTo>
                      <a:cubicBezTo>
                        <a:pt x="300843" y="271484"/>
                        <a:pt x="300750" y="271356"/>
                        <a:pt x="300658" y="271241"/>
                      </a:cubicBezTo>
                      <a:lnTo>
                        <a:pt x="300369" y="270789"/>
                      </a:lnTo>
                      <a:lnTo>
                        <a:pt x="300010" y="270037"/>
                      </a:lnTo>
                      <a:cubicBezTo>
                        <a:pt x="299848" y="269690"/>
                        <a:pt x="299802" y="269320"/>
                        <a:pt x="299848" y="268938"/>
                      </a:cubicBezTo>
                      <a:lnTo>
                        <a:pt x="299871" y="268776"/>
                      </a:lnTo>
                      <a:lnTo>
                        <a:pt x="299709" y="268094"/>
                      </a:lnTo>
                      <a:lnTo>
                        <a:pt x="299570" y="266914"/>
                      </a:lnTo>
                      <a:lnTo>
                        <a:pt x="299501" y="266590"/>
                      </a:lnTo>
                      <a:lnTo>
                        <a:pt x="299362" y="266162"/>
                      </a:lnTo>
                      <a:cubicBezTo>
                        <a:pt x="299304" y="266011"/>
                        <a:pt x="299281" y="265872"/>
                        <a:pt x="299270" y="265722"/>
                      </a:cubicBezTo>
                      <a:lnTo>
                        <a:pt x="299212" y="265190"/>
                      </a:lnTo>
                      <a:cubicBezTo>
                        <a:pt x="299200" y="265051"/>
                        <a:pt x="299212" y="264912"/>
                        <a:pt x="299223" y="264773"/>
                      </a:cubicBezTo>
                      <a:lnTo>
                        <a:pt x="299293" y="264241"/>
                      </a:lnTo>
                      <a:lnTo>
                        <a:pt x="299385" y="263755"/>
                      </a:lnTo>
                      <a:lnTo>
                        <a:pt x="299385" y="263362"/>
                      </a:lnTo>
                      <a:cubicBezTo>
                        <a:pt x="299385" y="263362"/>
                        <a:pt x="299397" y="262830"/>
                        <a:pt x="299397" y="262841"/>
                      </a:cubicBezTo>
                      <a:lnTo>
                        <a:pt x="299408" y="262390"/>
                      </a:lnTo>
                      <a:lnTo>
                        <a:pt x="299385" y="261962"/>
                      </a:lnTo>
                      <a:lnTo>
                        <a:pt x="299351" y="261522"/>
                      </a:lnTo>
                      <a:lnTo>
                        <a:pt x="299316" y="261256"/>
                      </a:lnTo>
                      <a:lnTo>
                        <a:pt x="299200" y="260967"/>
                      </a:lnTo>
                      <a:lnTo>
                        <a:pt x="298934" y="260030"/>
                      </a:lnTo>
                      <a:lnTo>
                        <a:pt x="298795" y="258838"/>
                      </a:lnTo>
                      <a:lnTo>
                        <a:pt x="298761" y="257068"/>
                      </a:lnTo>
                      <a:lnTo>
                        <a:pt x="298784" y="256755"/>
                      </a:lnTo>
                      <a:lnTo>
                        <a:pt x="298610" y="256362"/>
                      </a:lnTo>
                      <a:lnTo>
                        <a:pt x="298367" y="255703"/>
                      </a:lnTo>
                      <a:cubicBezTo>
                        <a:pt x="298275" y="255436"/>
                        <a:pt x="298228" y="255159"/>
                        <a:pt x="298263" y="254881"/>
                      </a:cubicBezTo>
                      <a:lnTo>
                        <a:pt x="298286" y="254488"/>
                      </a:lnTo>
                      <a:lnTo>
                        <a:pt x="298263" y="254256"/>
                      </a:lnTo>
                      <a:lnTo>
                        <a:pt x="298240" y="254141"/>
                      </a:lnTo>
                      <a:lnTo>
                        <a:pt x="298136" y="253944"/>
                      </a:lnTo>
                      <a:lnTo>
                        <a:pt x="297881" y="253481"/>
                      </a:lnTo>
                      <a:lnTo>
                        <a:pt x="297569" y="252741"/>
                      </a:lnTo>
                      <a:cubicBezTo>
                        <a:pt x="297511" y="252602"/>
                        <a:pt x="297476" y="252475"/>
                        <a:pt x="297453" y="252336"/>
                      </a:cubicBezTo>
                      <a:lnTo>
                        <a:pt x="297361" y="251653"/>
                      </a:lnTo>
                      <a:lnTo>
                        <a:pt x="297291" y="251537"/>
                      </a:lnTo>
                      <a:cubicBezTo>
                        <a:pt x="297210" y="251399"/>
                        <a:pt x="297152" y="251271"/>
                        <a:pt x="297106" y="251121"/>
                      </a:cubicBezTo>
                      <a:lnTo>
                        <a:pt x="296944" y="250623"/>
                      </a:lnTo>
                      <a:lnTo>
                        <a:pt x="296840" y="250114"/>
                      </a:lnTo>
                      <a:lnTo>
                        <a:pt x="296782" y="250010"/>
                      </a:lnTo>
                      <a:lnTo>
                        <a:pt x="296643" y="249825"/>
                      </a:lnTo>
                      <a:lnTo>
                        <a:pt x="296331" y="249467"/>
                      </a:lnTo>
                      <a:cubicBezTo>
                        <a:pt x="295938" y="249015"/>
                        <a:pt x="295787" y="248402"/>
                        <a:pt x="295891" y="247789"/>
                      </a:cubicBezTo>
                      <a:lnTo>
                        <a:pt x="295949" y="247523"/>
                      </a:lnTo>
                      <a:lnTo>
                        <a:pt x="295949" y="247442"/>
                      </a:lnTo>
                      <a:lnTo>
                        <a:pt x="295868" y="247164"/>
                      </a:lnTo>
                      <a:lnTo>
                        <a:pt x="295556" y="246250"/>
                      </a:lnTo>
                      <a:lnTo>
                        <a:pt x="295405" y="245822"/>
                      </a:lnTo>
                      <a:lnTo>
                        <a:pt x="295255" y="245498"/>
                      </a:lnTo>
                      <a:lnTo>
                        <a:pt x="295058" y="245151"/>
                      </a:lnTo>
                      <a:lnTo>
                        <a:pt x="294815" y="244758"/>
                      </a:lnTo>
                      <a:lnTo>
                        <a:pt x="294538" y="244341"/>
                      </a:lnTo>
                      <a:lnTo>
                        <a:pt x="294260" y="243948"/>
                      </a:lnTo>
                      <a:lnTo>
                        <a:pt x="293589" y="242883"/>
                      </a:lnTo>
                      <a:lnTo>
                        <a:pt x="293265" y="242189"/>
                      </a:lnTo>
                      <a:cubicBezTo>
                        <a:pt x="293184" y="242016"/>
                        <a:pt x="293126" y="241819"/>
                        <a:pt x="293103" y="241611"/>
                      </a:cubicBezTo>
                      <a:lnTo>
                        <a:pt x="293034" y="241079"/>
                      </a:lnTo>
                      <a:cubicBezTo>
                        <a:pt x="292999" y="240801"/>
                        <a:pt x="293034" y="240500"/>
                        <a:pt x="293115" y="240222"/>
                      </a:cubicBezTo>
                      <a:lnTo>
                        <a:pt x="293103" y="240199"/>
                      </a:lnTo>
                      <a:lnTo>
                        <a:pt x="292652" y="239517"/>
                      </a:lnTo>
                      <a:cubicBezTo>
                        <a:pt x="292559" y="239343"/>
                        <a:pt x="292478" y="239170"/>
                        <a:pt x="292420" y="238984"/>
                      </a:cubicBezTo>
                      <a:lnTo>
                        <a:pt x="292305" y="238522"/>
                      </a:lnTo>
                      <a:cubicBezTo>
                        <a:pt x="292154" y="237989"/>
                        <a:pt x="292235" y="237422"/>
                        <a:pt x="292536" y="236960"/>
                      </a:cubicBezTo>
                      <a:lnTo>
                        <a:pt x="292814" y="236508"/>
                      </a:lnTo>
                      <a:cubicBezTo>
                        <a:pt x="292883" y="236370"/>
                        <a:pt x="292987" y="236254"/>
                        <a:pt x="293091" y="236150"/>
                      </a:cubicBezTo>
                      <a:lnTo>
                        <a:pt x="293462" y="235756"/>
                      </a:lnTo>
                      <a:cubicBezTo>
                        <a:pt x="293554" y="235652"/>
                        <a:pt x="293670" y="235560"/>
                        <a:pt x="293797" y="235490"/>
                      </a:cubicBezTo>
                      <a:lnTo>
                        <a:pt x="294237" y="235201"/>
                      </a:lnTo>
                      <a:lnTo>
                        <a:pt x="295035" y="234831"/>
                      </a:lnTo>
                      <a:lnTo>
                        <a:pt x="295625" y="234646"/>
                      </a:lnTo>
                      <a:lnTo>
                        <a:pt x="296018" y="234472"/>
                      </a:lnTo>
                      <a:cubicBezTo>
                        <a:pt x="296157" y="234403"/>
                        <a:pt x="296296" y="234368"/>
                        <a:pt x="296435" y="234333"/>
                      </a:cubicBezTo>
                      <a:lnTo>
                        <a:pt x="296956" y="234229"/>
                      </a:lnTo>
                      <a:lnTo>
                        <a:pt x="297661" y="234171"/>
                      </a:lnTo>
                      <a:lnTo>
                        <a:pt x="297985" y="234137"/>
                      </a:lnTo>
                      <a:lnTo>
                        <a:pt x="298899" y="233859"/>
                      </a:lnTo>
                      <a:lnTo>
                        <a:pt x="299640" y="233709"/>
                      </a:lnTo>
                      <a:cubicBezTo>
                        <a:pt x="299836" y="233685"/>
                        <a:pt x="300045" y="233685"/>
                        <a:pt x="300241" y="233709"/>
                      </a:cubicBezTo>
                      <a:lnTo>
                        <a:pt x="300750" y="233778"/>
                      </a:lnTo>
                      <a:cubicBezTo>
                        <a:pt x="300820" y="233778"/>
                        <a:pt x="300866" y="233790"/>
                        <a:pt x="300936" y="233801"/>
                      </a:cubicBezTo>
                      <a:lnTo>
                        <a:pt x="301896" y="233269"/>
                      </a:lnTo>
                      <a:lnTo>
                        <a:pt x="302868" y="232818"/>
                      </a:lnTo>
                      <a:lnTo>
                        <a:pt x="303180" y="232633"/>
                      </a:lnTo>
                      <a:lnTo>
                        <a:pt x="303539" y="232378"/>
                      </a:lnTo>
                      <a:lnTo>
                        <a:pt x="303828" y="232170"/>
                      </a:lnTo>
                      <a:lnTo>
                        <a:pt x="303851" y="232066"/>
                      </a:lnTo>
                      <a:lnTo>
                        <a:pt x="302972" y="231025"/>
                      </a:lnTo>
                      <a:cubicBezTo>
                        <a:pt x="302474" y="230446"/>
                        <a:pt x="302359" y="229636"/>
                        <a:pt x="302659" y="228942"/>
                      </a:cubicBezTo>
                      <a:lnTo>
                        <a:pt x="302810" y="228583"/>
                      </a:lnTo>
                      <a:cubicBezTo>
                        <a:pt x="302879" y="228444"/>
                        <a:pt x="302949" y="228317"/>
                        <a:pt x="303018" y="228190"/>
                      </a:cubicBezTo>
                      <a:lnTo>
                        <a:pt x="303192" y="227959"/>
                      </a:lnTo>
                      <a:lnTo>
                        <a:pt x="303539" y="227137"/>
                      </a:lnTo>
                      <a:lnTo>
                        <a:pt x="303469" y="226651"/>
                      </a:lnTo>
                      <a:lnTo>
                        <a:pt x="302856" y="225957"/>
                      </a:lnTo>
                      <a:cubicBezTo>
                        <a:pt x="302625" y="225691"/>
                        <a:pt x="302463" y="225367"/>
                        <a:pt x="302405" y="225020"/>
                      </a:cubicBezTo>
                      <a:lnTo>
                        <a:pt x="302312" y="224580"/>
                      </a:lnTo>
                      <a:cubicBezTo>
                        <a:pt x="302231" y="224152"/>
                        <a:pt x="302289" y="223701"/>
                        <a:pt x="302486" y="223308"/>
                      </a:cubicBezTo>
                      <a:lnTo>
                        <a:pt x="303192" y="221861"/>
                      </a:lnTo>
                      <a:cubicBezTo>
                        <a:pt x="303481" y="221260"/>
                        <a:pt x="304059" y="220843"/>
                        <a:pt x="304730" y="220751"/>
                      </a:cubicBezTo>
                      <a:lnTo>
                        <a:pt x="305147" y="220693"/>
                      </a:lnTo>
                      <a:lnTo>
                        <a:pt x="304788" y="220531"/>
                      </a:lnTo>
                      <a:cubicBezTo>
                        <a:pt x="304626" y="220450"/>
                        <a:pt x="304476" y="220357"/>
                        <a:pt x="304349" y="220242"/>
                      </a:cubicBezTo>
                      <a:lnTo>
                        <a:pt x="304036" y="219987"/>
                      </a:lnTo>
                      <a:cubicBezTo>
                        <a:pt x="303597" y="219628"/>
                        <a:pt x="303342" y="219073"/>
                        <a:pt x="303331" y="218518"/>
                      </a:cubicBezTo>
                      <a:cubicBezTo>
                        <a:pt x="303319" y="217939"/>
                        <a:pt x="303539" y="217395"/>
                        <a:pt x="303955" y="216991"/>
                      </a:cubicBezTo>
                      <a:lnTo>
                        <a:pt x="304152" y="216817"/>
                      </a:lnTo>
                      <a:cubicBezTo>
                        <a:pt x="303897" y="216620"/>
                        <a:pt x="303701" y="216354"/>
                        <a:pt x="303573" y="216053"/>
                      </a:cubicBezTo>
                      <a:lnTo>
                        <a:pt x="303388" y="215614"/>
                      </a:lnTo>
                      <a:lnTo>
                        <a:pt x="303180" y="215024"/>
                      </a:lnTo>
                      <a:lnTo>
                        <a:pt x="303018" y="214607"/>
                      </a:lnTo>
                      <a:lnTo>
                        <a:pt x="301919" y="212201"/>
                      </a:lnTo>
                      <a:lnTo>
                        <a:pt x="301664" y="211402"/>
                      </a:lnTo>
                      <a:lnTo>
                        <a:pt x="301514" y="210731"/>
                      </a:lnTo>
                      <a:lnTo>
                        <a:pt x="300380" y="210789"/>
                      </a:lnTo>
                      <a:cubicBezTo>
                        <a:pt x="300114" y="210801"/>
                        <a:pt x="299848" y="210754"/>
                        <a:pt x="299605" y="210650"/>
                      </a:cubicBezTo>
                      <a:lnTo>
                        <a:pt x="299142" y="210465"/>
                      </a:lnTo>
                      <a:lnTo>
                        <a:pt x="298784" y="210326"/>
                      </a:lnTo>
                      <a:lnTo>
                        <a:pt x="298367" y="210234"/>
                      </a:lnTo>
                      <a:lnTo>
                        <a:pt x="297627" y="209979"/>
                      </a:lnTo>
                      <a:lnTo>
                        <a:pt x="296921" y="209632"/>
                      </a:lnTo>
                      <a:lnTo>
                        <a:pt x="296771" y="209540"/>
                      </a:lnTo>
                      <a:lnTo>
                        <a:pt x="296504" y="209563"/>
                      </a:lnTo>
                      <a:cubicBezTo>
                        <a:pt x="296250" y="209574"/>
                        <a:pt x="295995" y="209551"/>
                        <a:pt x="295752" y="209482"/>
                      </a:cubicBezTo>
                      <a:lnTo>
                        <a:pt x="295266" y="209331"/>
                      </a:lnTo>
                      <a:cubicBezTo>
                        <a:pt x="295116" y="209297"/>
                        <a:pt x="294989" y="209239"/>
                        <a:pt x="294862" y="209158"/>
                      </a:cubicBezTo>
                      <a:lnTo>
                        <a:pt x="293462" y="208383"/>
                      </a:lnTo>
                      <a:lnTo>
                        <a:pt x="292640" y="207793"/>
                      </a:lnTo>
                      <a:cubicBezTo>
                        <a:pt x="292640" y="207793"/>
                        <a:pt x="292247" y="207434"/>
                        <a:pt x="292270" y="207446"/>
                      </a:cubicBezTo>
                      <a:lnTo>
                        <a:pt x="292085" y="207272"/>
                      </a:lnTo>
                      <a:lnTo>
                        <a:pt x="291900" y="207249"/>
                      </a:lnTo>
                      <a:cubicBezTo>
                        <a:pt x="291691" y="207214"/>
                        <a:pt x="291472" y="207145"/>
                        <a:pt x="291286" y="207041"/>
                      </a:cubicBezTo>
                      <a:lnTo>
                        <a:pt x="290858" y="206809"/>
                      </a:lnTo>
                      <a:lnTo>
                        <a:pt x="290546" y="206659"/>
                      </a:lnTo>
                      <a:lnTo>
                        <a:pt x="290234" y="206566"/>
                      </a:lnTo>
                      <a:lnTo>
                        <a:pt x="289817" y="206474"/>
                      </a:lnTo>
                      <a:lnTo>
                        <a:pt x="288278" y="206127"/>
                      </a:lnTo>
                      <a:lnTo>
                        <a:pt x="288093" y="206103"/>
                      </a:lnTo>
                      <a:lnTo>
                        <a:pt x="287850" y="206127"/>
                      </a:lnTo>
                      <a:lnTo>
                        <a:pt x="286126" y="206289"/>
                      </a:lnTo>
                      <a:lnTo>
                        <a:pt x="284345" y="206231"/>
                      </a:lnTo>
                      <a:cubicBezTo>
                        <a:pt x="283720" y="206219"/>
                        <a:pt x="283130" y="205895"/>
                        <a:pt x="282748" y="205386"/>
                      </a:cubicBezTo>
                      <a:lnTo>
                        <a:pt x="282470" y="204970"/>
                      </a:lnTo>
                      <a:lnTo>
                        <a:pt x="281869" y="203836"/>
                      </a:lnTo>
                      <a:lnTo>
                        <a:pt x="281834" y="203778"/>
                      </a:lnTo>
                      <a:lnTo>
                        <a:pt x="280885" y="203095"/>
                      </a:lnTo>
                      <a:cubicBezTo>
                        <a:pt x="280885" y="203095"/>
                        <a:pt x="280457" y="202783"/>
                        <a:pt x="280469" y="202806"/>
                      </a:cubicBezTo>
                      <a:lnTo>
                        <a:pt x="280272" y="202667"/>
                      </a:lnTo>
                      <a:lnTo>
                        <a:pt x="279497" y="202413"/>
                      </a:lnTo>
                      <a:cubicBezTo>
                        <a:pt x="279324" y="202355"/>
                        <a:pt x="279173" y="202274"/>
                        <a:pt x="279034" y="202170"/>
                      </a:cubicBezTo>
                      <a:lnTo>
                        <a:pt x="278444" y="201765"/>
                      </a:lnTo>
                      <a:lnTo>
                        <a:pt x="277056" y="201695"/>
                      </a:lnTo>
                      <a:cubicBezTo>
                        <a:pt x="276882" y="201684"/>
                        <a:pt x="276709" y="201638"/>
                        <a:pt x="276547" y="201591"/>
                      </a:cubicBezTo>
                      <a:lnTo>
                        <a:pt x="276200" y="201487"/>
                      </a:lnTo>
                      <a:lnTo>
                        <a:pt x="276049" y="201464"/>
                      </a:lnTo>
                      <a:lnTo>
                        <a:pt x="275714" y="201476"/>
                      </a:lnTo>
                      <a:cubicBezTo>
                        <a:pt x="275216" y="201499"/>
                        <a:pt x="274719" y="201337"/>
                        <a:pt x="274337" y="201024"/>
                      </a:cubicBezTo>
                      <a:lnTo>
                        <a:pt x="273967" y="200712"/>
                      </a:lnTo>
                      <a:cubicBezTo>
                        <a:pt x="273828" y="200596"/>
                        <a:pt x="273712" y="200457"/>
                        <a:pt x="273608" y="200307"/>
                      </a:cubicBezTo>
                      <a:lnTo>
                        <a:pt x="273296" y="199867"/>
                      </a:lnTo>
                      <a:cubicBezTo>
                        <a:pt x="272926" y="199335"/>
                        <a:pt x="272845" y="198664"/>
                        <a:pt x="273053" y="198051"/>
                      </a:cubicBezTo>
                      <a:lnTo>
                        <a:pt x="273203" y="197634"/>
                      </a:lnTo>
                      <a:cubicBezTo>
                        <a:pt x="273284" y="197403"/>
                        <a:pt x="273400" y="197195"/>
                        <a:pt x="273562" y="197010"/>
                      </a:cubicBezTo>
                      <a:lnTo>
                        <a:pt x="273701" y="196848"/>
                      </a:lnTo>
                      <a:lnTo>
                        <a:pt x="273666" y="196709"/>
                      </a:lnTo>
                      <a:lnTo>
                        <a:pt x="273654" y="196686"/>
                      </a:lnTo>
                      <a:lnTo>
                        <a:pt x="273481" y="196512"/>
                      </a:lnTo>
                      <a:cubicBezTo>
                        <a:pt x="273307" y="196327"/>
                        <a:pt x="273168" y="196107"/>
                        <a:pt x="273076" y="195887"/>
                      </a:cubicBezTo>
                      <a:lnTo>
                        <a:pt x="272764" y="195043"/>
                      </a:lnTo>
                      <a:lnTo>
                        <a:pt x="272451" y="193412"/>
                      </a:lnTo>
                      <a:cubicBezTo>
                        <a:pt x="272416" y="193250"/>
                        <a:pt x="272416" y="193088"/>
                        <a:pt x="272428" y="192914"/>
                      </a:cubicBezTo>
                      <a:lnTo>
                        <a:pt x="272451" y="192474"/>
                      </a:lnTo>
                      <a:lnTo>
                        <a:pt x="272451" y="192127"/>
                      </a:lnTo>
                      <a:lnTo>
                        <a:pt x="272416" y="191861"/>
                      </a:lnTo>
                      <a:lnTo>
                        <a:pt x="272405" y="191792"/>
                      </a:lnTo>
                      <a:lnTo>
                        <a:pt x="271699" y="190669"/>
                      </a:lnTo>
                      <a:cubicBezTo>
                        <a:pt x="271618" y="190554"/>
                        <a:pt x="271549" y="190403"/>
                        <a:pt x="271502" y="190253"/>
                      </a:cubicBezTo>
                      <a:lnTo>
                        <a:pt x="271352" y="189848"/>
                      </a:lnTo>
                      <a:cubicBezTo>
                        <a:pt x="271017" y="188876"/>
                        <a:pt x="271468" y="187789"/>
                        <a:pt x="272416" y="187361"/>
                      </a:cubicBezTo>
                      <a:cubicBezTo>
                        <a:pt x="272416" y="187361"/>
                        <a:pt x="272902" y="187129"/>
                        <a:pt x="272902" y="187129"/>
                      </a:cubicBezTo>
                      <a:cubicBezTo>
                        <a:pt x="272902" y="187129"/>
                        <a:pt x="273400" y="186921"/>
                        <a:pt x="273354" y="186933"/>
                      </a:cubicBezTo>
                      <a:lnTo>
                        <a:pt x="275205" y="186042"/>
                      </a:lnTo>
                      <a:lnTo>
                        <a:pt x="275263" y="186018"/>
                      </a:lnTo>
                      <a:lnTo>
                        <a:pt x="276015" y="185047"/>
                      </a:lnTo>
                      <a:cubicBezTo>
                        <a:pt x="276304" y="184688"/>
                        <a:pt x="276709" y="184433"/>
                        <a:pt x="277160" y="184329"/>
                      </a:cubicBezTo>
                      <a:lnTo>
                        <a:pt x="277472" y="184248"/>
                      </a:lnTo>
                      <a:lnTo>
                        <a:pt x="277669" y="184167"/>
                      </a:lnTo>
                      <a:lnTo>
                        <a:pt x="277692" y="184156"/>
                      </a:lnTo>
                      <a:lnTo>
                        <a:pt x="277935" y="183207"/>
                      </a:lnTo>
                      <a:lnTo>
                        <a:pt x="276744" y="182663"/>
                      </a:lnTo>
                      <a:lnTo>
                        <a:pt x="275991" y="182177"/>
                      </a:lnTo>
                      <a:cubicBezTo>
                        <a:pt x="275783" y="182027"/>
                        <a:pt x="275598" y="181842"/>
                        <a:pt x="275471" y="181634"/>
                      </a:cubicBezTo>
                      <a:lnTo>
                        <a:pt x="275216" y="181229"/>
                      </a:lnTo>
                      <a:lnTo>
                        <a:pt x="274962" y="180905"/>
                      </a:lnTo>
                      <a:lnTo>
                        <a:pt x="274268" y="180072"/>
                      </a:lnTo>
                      <a:lnTo>
                        <a:pt x="273851" y="180083"/>
                      </a:lnTo>
                      <a:lnTo>
                        <a:pt x="273064" y="179979"/>
                      </a:lnTo>
                      <a:lnTo>
                        <a:pt x="271502" y="179586"/>
                      </a:lnTo>
                      <a:lnTo>
                        <a:pt x="270843" y="179378"/>
                      </a:lnTo>
                      <a:lnTo>
                        <a:pt x="270137" y="179054"/>
                      </a:lnTo>
                      <a:cubicBezTo>
                        <a:pt x="269825" y="178903"/>
                        <a:pt x="269570" y="178695"/>
                        <a:pt x="269374" y="178429"/>
                      </a:cubicBezTo>
                      <a:lnTo>
                        <a:pt x="269119" y="178070"/>
                      </a:lnTo>
                      <a:cubicBezTo>
                        <a:pt x="268853" y="177723"/>
                        <a:pt x="268714" y="177295"/>
                        <a:pt x="268714" y="176867"/>
                      </a:cubicBezTo>
                      <a:cubicBezTo>
                        <a:pt x="268656" y="176763"/>
                        <a:pt x="268610" y="176635"/>
                        <a:pt x="268575" y="176531"/>
                      </a:cubicBezTo>
                      <a:lnTo>
                        <a:pt x="268494" y="176531"/>
                      </a:lnTo>
                      <a:lnTo>
                        <a:pt x="268390" y="176566"/>
                      </a:lnTo>
                      <a:lnTo>
                        <a:pt x="268078" y="176740"/>
                      </a:lnTo>
                      <a:lnTo>
                        <a:pt x="267893" y="176832"/>
                      </a:lnTo>
                      <a:lnTo>
                        <a:pt x="267708" y="177029"/>
                      </a:lnTo>
                      <a:cubicBezTo>
                        <a:pt x="267476" y="177272"/>
                        <a:pt x="267199" y="177445"/>
                        <a:pt x="266875" y="177549"/>
                      </a:cubicBezTo>
                      <a:lnTo>
                        <a:pt x="266389" y="177711"/>
                      </a:lnTo>
                      <a:cubicBezTo>
                        <a:pt x="266227" y="177746"/>
                        <a:pt x="266065" y="177792"/>
                        <a:pt x="265903" y="177804"/>
                      </a:cubicBezTo>
                      <a:lnTo>
                        <a:pt x="264341" y="177873"/>
                      </a:lnTo>
                      <a:lnTo>
                        <a:pt x="263924" y="177931"/>
                      </a:lnTo>
                      <a:lnTo>
                        <a:pt x="262987" y="178093"/>
                      </a:lnTo>
                      <a:lnTo>
                        <a:pt x="262814" y="178128"/>
                      </a:lnTo>
                      <a:lnTo>
                        <a:pt x="262640" y="178232"/>
                      </a:lnTo>
                      <a:lnTo>
                        <a:pt x="262559" y="178267"/>
                      </a:lnTo>
                      <a:lnTo>
                        <a:pt x="262478" y="178383"/>
                      </a:lnTo>
                      <a:cubicBezTo>
                        <a:pt x="262108" y="178915"/>
                        <a:pt x="261483" y="179239"/>
                        <a:pt x="260835" y="179239"/>
                      </a:cubicBezTo>
                      <a:lnTo>
                        <a:pt x="260396" y="179239"/>
                      </a:lnTo>
                      <a:cubicBezTo>
                        <a:pt x="260141" y="179227"/>
                        <a:pt x="259898" y="179181"/>
                        <a:pt x="259678" y="179088"/>
                      </a:cubicBezTo>
                      <a:lnTo>
                        <a:pt x="258672" y="178695"/>
                      </a:lnTo>
                      <a:cubicBezTo>
                        <a:pt x="258382" y="178579"/>
                        <a:pt x="258105" y="178383"/>
                        <a:pt x="257897" y="178151"/>
                      </a:cubicBezTo>
                      <a:lnTo>
                        <a:pt x="256867" y="176925"/>
                      </a:lnTo>
                      <a:lnTo>
                        <a:pt x="256751" y="176809"/>
                      </a:lnTo>
                      <a:lnTo>
                        <a:pt x="256601" y="176786"/>
                      </a:lnTo>
                      <a:lnTo>
                        <a:pt x="256161" y="176693"/>
                      </a:lnTo>
                      <a:lnTo>
                        <a:pt x="255698" y="176624"/>
                      </a:lnTo>
                      <a:cubicBezTo>
                        <a:pt x="255455" y="176589"/>
                        <a:pt x="255235" y="176520"/>
                        <a:pt x="255016" y="176393"/>
                      </a:cubicBezTo>
                      <a:lnTo>
                        <a:pt x="254553" y="176138"/>
                      </a:lnTo>
                      <a:lnTo>
                        <a:pt x="253940" y="175710"/>
                      </a:lnTo>
                      <a:lnTo>
                        <a:pt x="253488" y="175317"/>
                      </a:lnTo>
                      <a:lnTo>
                        <a:pt x="253326" y="175212"/>
                      </a:lnTo>
                      <a:lnTo>
                        <a:pt x="253141" y="175131"/>
                      </a:lnTo>
                      <a:lnTo>
                        <a:pt x="252852" y="175062"/>
                      </a:lnTo>
                      <a:lnTo>
                        <a:pt x="252644" y="175039"/>
                      </a:lnTo>
                      <a:lnTo>
                        <a:pt x="252308" y="175050"/>
                      </a:lnTo>
                      <a:lnTo>
                        <a:pt x="251591" y="175039"/>
                      </a:lnTo>
                      <a:cubicBezTo>
                        <a:pt x="251383" y="175039"/>
                        <a:pt x="251163" y="175004"/>
                        <a:pt x="250966" y="174923"/>
                      </a:cubicBezTo>
                      <a:lnTo>
                        <a:pt x="249786" y="174460"/>
                      </a:lnTo>
                      <a:cubicBezTo>
                        <a:pt x="249786" y="174460"/>
                        <a:pt x="249300" y="174229"/>
                        <a:pt x="249335" y="174229"/>
                      </a:cubicBezTo>
                      <a:lnTo>
                        <a:pt x="248930" y="174044"/>
                      </a:lnTo>
                      <a:lnTo>
                        <a:pt x="248004" y="173720"/>
                      </a:lnTo>
                      <a:lnTo>
                        <a:pt x="247611" y="173523"/>
                      </a:lnTo>
                      <a:lnTo>
                        <a:pt x="247206" y="173639"/>
                      </a:lnTo>
                      <a:cubicBezTo>
                        <a:pt x="246685" y="173778"/>
                        <a:pt x="246142" y="173708"/>
                        <a:pt x="245667" y="173442"/>
                      </a:cubicBezTo>
                      <a:cubicBezTo>
                        <a:pt x="245205" y="173176"/>
                        <a:pt x="244869" y="172737"/>
                        <a:pt x="244730" y="172216"/>
                      </a:cubicBezTo>
                      <a:lnTo>
                        <a:pt x="244591" y="171707"/>
                      </a:lnTo>
                      <a:cubicBezTo>
                        <a:pt x="244522" y="171464"/>
                        <a:pt x="244510" y="171221"/>
                        <a:pt x="244534" y="170966"/>
                      </a:cubicBezTo>
                      <a:lnTo>
                        <a:pt x="244591" y="170457"/>
                      </a:lnTo>
                      <a:cubicBezTo>
                        <a:pt x="244615" y="170272"/>
                        <a:pt x="244661" y="170099"/>
                        <a:pt x="244742" y="169925"/>
                      </a:cubicBezTo>
                      <a:lnTo>
                        <a:pt x="245205" y="168861"/>
                      </a:lnTo>
                      <a:cubicBezTo>
                        <a:pt x="245262" y="168745"/>
                        <a:pt x="245320" y="168629"/>
                        <a:pt x="245401" y="168525"/>
                      </a:cubicBezTo>
                      <a:lnTo>
                        <a:pt x="245332" y="168433"/>
                      </a:lnTo>
                      <a:cubicBezTo>
                        <a:pt x="244938" y="167773"/>
                        <a:pt x="244962" y="166986"/>
                        <a:pt x="245332" y="166362"/>
                      </a:cubicBezTo>
                      <a:cubicBezTo>
                        <a:pt x="245332" y="166327"/>
                        <a:pt x="245320" y="166281"/>
                        <a:pt x="245320" y="166257"/>
                      </a:cubicBezTo>
                      <a:lnTo>
                        <a:pt x="245297" y="165725"/>
                      </a:lnTo>
                      <a:lnTo>
                        <a:pt x="245320" y="165216"/>
                      </a:lnTo>
                      <a:lnTo>
                        <a:pt x="245262" y="164904"/>
                      </a:lnTo>
                      <a:cubicBezTo>
                        <a:pt x="245193" y="164499"/>
                        <a:pt x="245251" y="164106"/>
                        <a:pt x="245413" y="163735"/>
                      </a:cubicBezTo>
                      <a:lnTo>
                        <a:pt x="245297" y="163573"/>
                      </a:lnTo>
                      <a:cubicBezTo>
                        <a:pt x="245193" y="163411"/>
                        <a:pt x="245112" y="163249"/>
                        <a:pt x="245043" y="163076"/>
                      </a:cubicBezTo>
                      <a:lnTo>
                        <a:pt x="244881" y="162578"/>
                      </a:lnTo>
                      <a:lnTo>
                        <a:pt x="244568" y="161271"/>
                      </a:lnTo>
                      <a:cubicBezTo>
                        <a:pt x="244510" y="160993"/>
                        <a:pt x="244534" y="160681"/>
                        <a:pt x="244591" y="160403"/>
                      </a:cubicBezTo>
                      <a:lnTo>
                        <a:pt x="244707" y="159917"/>
                      </a:lnTo>
                      <a:cubicBezTo>
                        <a:pt x="244719" y="159859"/>
                        <a:pt x="244730" y="159825"/>
                        <a:pt x="244742" y="159767"/>
                      </a:cubicBezTo>
                      <a:lnTo>
                        <a:pt x="244684" y="159790"/>
                      </a:lnTo>
                      <a:cubicBezTo>
                        <a:pt x="244395" y="159964"/>
                        <a:pt x="244059" y="160068"/>
                        <a:pt x="243724" y="160068"/>
                      </a:cubicBezTo>
                      <a:lnTo>
                        <a:pt x="243191" y="160091"/>
                      </a:lnTo>
                      <a:lnTo>
                        <a:pt x="242370" y="160068"/>
                      </a:lnTo>
                      <a:lnTo>
                        <a:pt x="239466" y="159744"/>
                      </a:lnTo>
                      <a:lnTo>
                        <a:pt x="237383" y="159258"/>
                      </a:lnTo>
                      <a:lnTo>
                        <a:pt x="236550" y="158945"/>
                      </a:lnTo>
                      <a:lnTo>
                        <a:pt x="234977" y="158182"/>
                      </a:lnTo>
                      <a:lnTo>
                        <a:pt x="234352" y="157788"/>
                      </a:lnTo>
                      <a:lnTo>
                        <a:pt x="233785" y="157360"/>
                      </a:lnTo>
                      <a:cubicBezTo>
                        <a:pt x="233508" y="157152"/>
                        <a:pt x="233299" y="156875"/>
                        <a:pt x="233172" y="156574"/>
                      </a:cubicBezTo>
                      <a:lnTo>
                        <a:pt x="232860" y="155810"/>
                      </a:lnTo>
                      <a:lnTo>
                        <a:pt x="232582" y="154769"/>
                      </a:lnTo>
                      <a:lnTo>
                        <a:pt x="232409" y="153913"/>
                      </a:lnTo>
                      <a:lnTo>
                        <a:pt x="232223" y="151784"/>
                      </a:lnTo>
                      <a:cubicBezTo>
                        <a:pt x="232200" y="151472"/>
                        <a:pt x="232235" y="151171"/>
                        <a:pt x="232362" y="150870"/>
                      </a:cubicBezTo>
                      <a:lnTo>
                        <a:pt x="232536" y="150407"/>
                      </a:lnTo>
                      <a:cubicBezTo>
                        <a:pt x="232617" y="150210"/>
                        <a:pt x="232721" y="150037"/>
                        <a:pt x="232860" y="149863"/>
                      </a:cubicBezTo>
                      <a:lnTo>
                        <a:pt x="233450" y="149158"/>
                      </a:lnTo>
                      <a:lnTo>
                        <a:pt x="232860" y="149123"/>
                      </a:lnTo>
                      <a:cubicBezTo>
                        <a:pt x="232397" y="149088"/>
                        <a:pt x="231946" y="148868"/>
                        <a:pt x="231610" y="148533"/>
                      </a:cubicBezTo>
                      <a:lnTo>
                        <a:pt x="231101" y="148012"/>
                      </a:lnTo>
                      <a:lnTo>
                        <a:pt x="230997" y="148220"/>
                      </a:lnTo>
                      <a:cubicBezTo>
                        <a:pt x="230916" y="148371"/>
                        <a:pt x="230823" y="148510"/>
                        <a:pt x="230719" y="148637"/>
                      </a:cubicBezTo>
                      <a:lnTo>
                        <a:pt x="230384" y="149030"/>
                      </a:lnTo>
                      <a:cubicBezTo>
                        <a:pt x="230210" y="149227"/>
                        <a:pt x="230014" y="149389"/>
                        <a:pt x="229794" y="149493"/>
                      </a:cubicBezTo>
                      <a:lnTo>
                        <a:pt x="229308" y="149748"/>
                      </a:lnTo>
                      <a:cubicBezTo>
                        <a:pt x="229053" y="149886"/>
                        <a:pt x="228776" y="149956"/>
                        <a:pt x="228475" y="149979"/>
                      </a:cubicBezTo>
                      <a:lnTo>
                        <a:pt x="227387" y="150014"/>
                      </a:lnTo>
                      <a:lnTo>
                        <a:pt x="226786" y="149979"/>
                      </a:lnTo>
                      <a:lnTo>
                        <a:pt x="226462" y="150002"/>
                      </a:lnTo>
                      <a:lnTo>
                        <a:pt x="226138" y="150060"/>
                      </a:lnTo>
                      <a:lnTo>
                        <a:pt x="225895" y="150129"/>
                      </a:lnTo>
                      <a:lnTo>
                        <a:pt x="225050" y="150523"/>
                      </a:lnTo>
                      <a:lnTo>
                        <a:pt x="223801" y="150951"/>
                      </a:lnTo>
                      <a:lnTo>
                        <a:pt x="222435" y="151205"/>
                      </a:lnTo>
                      <a:lnTo>
                        <a:pt x="221267" y="151321"/>
                      </a:lnTo>
                      <a:cubicBezTo>
                        <a:pt x="221267" y="151321"/>
                        <a:pt x="220735" y="151379"/>
                        <a:pt x="220769" y="151379"/>
                      </a:cubicBezTo>
                      <a:lnTo>
                        <a:pt x="220445" y="151414"/>
                      </a:lnTo>
                      <a:lnTo>
                        <a:pt x="220214" y="151495"/>
                      </a:lnTo>
                      <a:lnTo>
                        <a:pt x="219948" y="151599"/>
                      </a:lnTo>
                      <a:lnTo>
                        <a:pt x="219636" y="151795"/>
                      </a:lnTo>
                      <a:cubicBezTo>
                        <a:pt x="219531" y="151876"/>
                        <a:pt x="219404" y="151934"/>
                        <a:pt x="219288" y="151981"/>
                      </a:cubicBezTo>
                      <a:lnTo>
                        <a:pt x="218282" y="152386"/>
                      </a:lnTo>
                      <a:cubicBezTo>
                        <a:pt x="217518" y="152675"/>
                        <a:pt x="216651" y="152478"/>
                        <a:pt x="216084" y="151888"/>
                      </a:cubicBezTo>
                      <a:cubicBezTo>
                        <a:pt x="215517" y="151298"/>
                        <a:pt x="215378" y="150430"/>
                        <a:pt x="215713" y="149690"/>
                      </a:cubicBezTo>
                      <a:lnTo>
                        <a:pt x="215945" y="149192"/>
                      </a:lnTo>
                      <a:cubicBezTo>
                        <a:pt x="216003" y="149042"/>
                        <a:pt x="216084" y="148915"/>
                        <a:pt x="216176" y="148787"/>
                      </a:cubicBezTo>
                      <a:cubicBezTo>
                        <a:pt x="216003" y="148244"/>
                        <a:pt x="216084" y="147619"/>
                        <a:pt x="216384" y="147110"/>
                      </a:cubicBezTo>
                      <a:lnTo>
                        <a:pt x="216639" y="146705"/>
                      </a:lnTo>
                      <a:cubicBezTo>
                        <a:pt x="216998" y="146126"/>
                        <a:pt x="217646" y="145768"/>
                        <a:pt x="218328" y="145768"/>
                      </a:cubicBezTo>
                      <a:lnTo>
                        <a:pt x="218930" y="145768"/>
                      </a:lnTo>
                      <a:cubicBezTo>
                        <a:pt x="218964" y="145675"/>
                        <a:pt x="219011" y="145583"/>
                        <a:pt x="219045" y="145490"/>
                      </a:cubicBezTo>
                      <a:lnTo>
                        <a:pt x="219578" y="144553"/>
                      </a:lnTo>
                      <a:cubicBezTo>
                        <a:pt x="219682" y="144368"/>
                        <a:pt x="219809" y="144206"/>
                        <a:pt x="219971" y="144055"/>
                      </a:cubicBezTo>
                      <a:lnTo>
                        <a:pt x="220364" y="143697"/>
                      </a:lnTo>
                      <a:cubicBezTo>
                        <a:pt x="220469" y="143593"/>
                        <a:pt x="220607" y="143500"/>
                        <a:pt x="220758" y="143419"/>
                      </a:cubicBezTo>
                      <a:lnTo>
                        <a:pt x="221209" y="143164"/>
                      </a:lnTo>
                      <a:cubicBezTo>
                        <a:pt x="221521" y="143002"/>
                        <a:pt x="221868" y="142910"/>
                        <a:pt x="222216" y="142921"/>
                      </a:cubicBezTo>
                      <a:lnTo>
                        <a:pt x="222227" y="142921"/>
                      </a:lnTo>
                      <a:lnTo>
                        <a:pt x="222227" y="142910"/>
                      </a:lnTo>
                      <a:lnTo>
                        <a:pt x="223072" y="142517"/>
                      </a:lnTo>
                      <a:lnTo>
                        <a:pt x="223928" y="142285"/>
                      </a:lnTo>
                      <a:lnTo>
                        <a:pt x="224009" y="142274"/>
                      </a:lnTo>
                      <a:lnTo>
                        <a:pt x="222389" y="142100"/>
                      </a:lnTo>
                      <a:cubicBezTo>
                        <a:pt x="222389" y="142100"/>
                        <a:pt x="221868" y="142007"/>
                        <a:pt x="221880" y="142007"/>
                      </a:cubicBezTo>
                      <a:lnTo>
                        <a:pt x="221521" y="141938"/>
                      </a:lnTo>
                      <a:lnTo>
                        <a:pt x="221082" y="141938"/>
                      </a:lnTo>
                      <a:lnTo>
                        <a:pt x="220503" y="142204"/>
                      </a:lnTo>
                      <a:cubicBezTo>
                        <a:pt x="220249" y="142320"/>
                        <a:pt x="219983" y="142378"/>
                        <a:pt x="219705" y="142389"/>
                      </a:cubicBezTo>
                      <a:lnTo>
                        <a:pt x="219265" y="142389"/>
                      </a:lnTo>
                      <a:cubicBezTo>
                        <a:pt x="218698" y="142401"/>
                        <a:pt x="218155" y="142181"/>
                        <a:pt x="217784" y="141765"/>
                      </a:cubicBezTo>
                      <a:cubicBezTo>
                        <a:pt x="217391" y="141961"/>
                        <a:pt x="216963" y="142031"/>
                        <a:pt x="216535" y="141961"/>
                      </a:cubicBezTo>
                      <a:lnTo>
                        <a:pt x="216037" y="141880"/>
                      </a:lnTo>
                      <a:lnTo>
                        <a:pt x="215216" y="141626"/>
                      </a:lnTo>
                      <a:cubicBezTo>
                        <a:pt x="215031" y="141568"/>
                        <a:pt x="214846" y="141475"/>
                        <a:pt x="214684" y="141360"/>
                      </a:cubicBezTo>
                      <a:lnTo>
                        <a:pt x="214475" y="141672"/>
                      </a:lnTo>
                      <a:lnTo>
                        <a:pt x="214163" y="142112"/>
                      </a:lnTo>
                      <a:lnTo>
                        <a:pt x="213365" y="143072"/>
                      </a:lnTo>
                      <a:cubicBezTo>
                        <a:pt x="213110" y="143384"/>
                        <a:pt x="212751" y="143604"/>
                        <a:pt x="212358" y="143708"/>
                      </a:cubicBezTo>
                      <a:lnTo>
                        <a:pt x="211895" y="143824"/>
                      </a:lnTo>
                      <a:cubicBezTo>
                        <a:pt x="211502" y="143928"/>
                        <a:pt x="211109" y="143916"/>
                        <a:pt x="210727" y="143801"/>
                      </a:cubicBezTo>
                      <a:lnTo>
                        <a:pt x="210310" y="143650"/>
                      </a:lnTo>
                      <a:cubicBezTo>
                        <a:pt x="210021" y="143558"/>
                        <a:pt x="209743" y="143396"/>
                        <a:pt x="209535" y="143188"/>
                      </a:cubicBezTo>
                      <a:cubicBezTo>
                        <a:pt x="209165" y="143326"/>
                        <a:pt x="208737" y="143326"/>
                        <a:pt x="208332" y="143199"/>
                      </a:cubicBezTo>
                      <a:lnTo>
                        <a:pt x="207892" y="143060"/>
                      </a:lnTo>
                      <a:cubicBezTo>
                        <a:pt x="207742" y="143026"/>
                        <a:pt x="207615" y="142956"/>
                        <a:pt x="207476" y="142875"/>
                      </a:cubicBezTo>
                      <a:lnTo>
                        <a:pt x="207244" y="142760"/>
                      </a:lnTo>
                      <a:lnTo>
                        <a:pt x="207221" y="142783"/>
                      </a:lnTo>
                      <a:lnTo>
                        <a:pt x="206631" y="143269"/>
                      </a:lnTo>
                      <a:lnTo>
                        <a:pt x="205925" y="143708"/>
                      </a:lnTo>
                      <a:cubicBezTo>
                        <a:pt x="205509" y="143951"/>
                        <a:pt x="205035" y="144032"/>
                        <a:pt x="204560" y="143951"/>
                      </a:cubicBezTo>
                      <a:lnTo>
                        <a:pt x="204630" y="144287"/>
                      </a:lnTo>
                      <a:lnTo>
                        <a:pt x="204711" y="145039"/>
                      </a:lnTo>
                      <a:cubicBezTo>
                        <a:pt x="204745" y="145374"/>
                        <a:pt x="204699" y="145710"/>
                        <a:pt x="204560" y="145999"/>
                      </a:cubicBezTo>
                      <a:lnTo>
                        <a:pt x="204352" y="146497"/>
                      </a:lnTo>
                      <a:cubicBezTo>
                        <a:pt x="204236" y="146774"/>
                        <a:pt x="204040" y="147029"/>
                        <a:pt x="203820" y="147237"/>
                      </a:cubicBezTo>
                      <a:lnTo>
                        <a:pt x="203426" y="147561"/>
                      </a:lnTo>
                      <a:cubicBezTo>
                        <a:pt x="203276" y="147700"/>
                        <a:pt x="203091" y="147815"/>
                        <a:pt x="202906" y="147896"/>
                      </a:cubicBezTo>
                      <a:cubicBezTo>
                        <a:pt x="202906" y="147896"/>
                        <a:pt x="202408" y="148093"/>
                        <a:pt x="202443" y="148082"/>
                      </a:cubicBezTo>
                      <a:lnTo>
                        <a:pt x="200835" y="148787"/>
                      </a:lnTo>
                      <a:cubicBezTo>
                        <a:pt x="200835" y="148787"/>
                        <a:pt x="200326" y="148961"/>
                        <a:pt x="200349" y="148949"/>
                      </a:cubicBezTo>
                      <a:lnTo>
                        <a:pt x="199863" y="149123"/>
                      </a:lnTo>
                      <a:lnTo>
                        <a:pt x="198891" y="149516"/>
                      </a:lnTo>
                      <a:cubicBezTo>
                        <a:pt x="198625" y="149620"/>
                        <a:pt x="198324" y="149678"/>
                        <a:pt x="198047" y="149667"/>
                      </a:cubicBezTo>
                      <a:lnTo>
                        <a:pt x="197526" y="149643"/>
                      </a:lnTo>
                      <a:lnTo>
                        <a:pt x="196913" y="149539"/>
                      </a:lnTo>
                      <a:lnTo>
                        <a:pt x="196739" y="149528"/>
                      </a:lnTo>
                      <a:lnTo>
                        <a:pt x="196415" y="149597"/>
                      </a:lnTo>
                      <a:cubicBezTo>
                        <a:pt x="195987" y="149678"/>
                        <a:pt x="195536" y="149609"/>
                        <a:pt x="195131" y="149412"/>
                      </a:cubicBezTo>
                      <a:lnTo>
                        <a:pt x="194703" y="149181"/>
                      </a:lnTo>
                      <a:cubicBezTo>
                        <a:pt x="194529" y="149088"/>
                        <a:pt x="194367" y="148984"/>
                        <a:pt x="194217" y="148845"/>
                      </a:cubicBezTo>
                      <a:lnTo>
                        <a:pt x="194101" y="148729"/>
                      </a:lnTo>
                      <a:lnTo>
                        <a:pt x="193500" y="149053"/>
                      </a:lnTo>
                      <a:cubicBezTo>
                        <a:pt x="193234" y="149215"/>
                        <a:pt x="192910" y="149308"/>
                        <a:pt x="192609" y="149320"/>
                      </a:cubicBezTo>
                      <a:lnTo>
                        <a:pt x="192169" y="149331"/>
                      </a:lnTo>
                      <a:lnTo>
                        <a:pt x="191857" y="149366"/>
                      </a:lnTo>
                      <a:lnTo>
                        <a:pt x="191672" y="149401"/>
                      </a:lnTo>
                      <a:lnTo>
                        <a:pt x="191475" y="149505"/>
                      </a:lnTo>
                      <a:lnTo>
                        <a:pt x="191116" y="149736"/>
                      </a:lnTo>
                      <a:lnTo>
                        <a:pt x="190411" y="150083"/>
                      </a:lnTo>
                      <a:cubicBezTo>
                        <a:pt x="189948" y="150291"/>
                        <a:pt x="189416" y="150326"/>
                        <a:pt x="188930" y="150164"/>
                      </a:cubicBezTo>
                      <a:lnTo>
                        <a:pt x="187911" y="149817"/>
                      </a:lnTo>
                      <a:lnTo>
                        <a:pt x="187021" y="149389"/>
                      </a:lnTo>
                      <a:lnTo>
                        <a:pt x="186778" y="149227"/>
                      </a:lnTo>
                      <a:lnTo>
                        <a:pt x="186766" y="149239"/>
                      </a:lnTo>
                      <a:lnTo>
                        <a:pt x="186685" y="149331"/>
                      </a:lnTo>
                      <a:lnTo>
                        <a:pt x="186546" y="149586"/>
                      </a:lnTo>
                      <a:cubicBezTo>
                        <a:pt x="186315" y="150014"/>
                        <a:pt x="185933" y="150349"/>
                        <a:pt x="185482" y="150523"/>
                      </a:cubicBezTo>
                      <a:lnTo>
                        <a:pt x="185158" y="150638"/>
                      </a:lnTo>
                      <a:lnTo>
                        <a:pt x="184846" y="150824"/>
                      </a:lnTo>
                      <a:cubicBezTo>
                        <a:pt x="184394" y="151090"/>
                        <a:pt x="183827" y="151171"/>
                        <a:pt x="183318" y="151032"/>
                      </a:cubicBezTo>
                      <a:lnTo>
                        <a:pt x="182879" y="150928"/>
                      </a:lnTo>
                      <a:cubicBezTo>
                        <a:pt x="182636" y="150858"/>
                        <a:pt x="182427" y="150766"/>
                        <a:pt x="182219" y="150615"/>
                      </a:cubicBezTo>
                      <a:lnTo>
                        <a:pt x="181780" y="150303"/>
                      </a:lnTo>
                      <a:lnTo>
                        <a:pt x="181236" y="149863"/>
                      </a:lnTo>
                      <a:lnTo>
                        <a:pt x="180669" y="149262"/>
                      </a:lnTo>
                      <a:cubicBezTo>
                        <a:pt x="180588" y="149169"/>
                        <a:pt x="180518" y="149077"/>
                        <a:pt x="180461" y="148972"/>
                      </a:cubicBezTo>
                      <a:cubicBezTo>
                        <a:pt x="180403" y="148984"/>
                        <a:pt x="180368" y="148996"/>
                        <a:pt x="180310" y="149007"/>
                      </a:cubicBezTo>
                      <a:lnTo>
                        <a:pt x="178829" y="149331"/>
                      </a:lnTo>
                      <a:lnTo>
                        <a:pt x="178471" y="149447"/>
                      </a:lnTo>
                      <a:lnTo>
                        <a:pt x="178135" y="149586"/>
                      </a:lnTo>
                      <a:lnTo>
                        <a:pt x="177800" y="149759"/>
                      </a:lnTo>
                      <a:lnTo>
                        <a:pt x="177059" y="150199"/>
                      </a:lnTo>
                      <a:lnTo>
                        <a:pt x="176851" y="150372"/>
                      </a:lnTo>
                      <a:lnTo>
                        <a:pt x="176538" y="150685"/>
                      </a:lnTo>
                      <a:cubicBezTo>
                        <a:pt x="176434" y="150789"/>
                        <a:pt x="176307" y="150893"/>
                        <a:pt x="176180" y="150974"/>
                      </a:cubicBezTo>
                      <a:lnTo>
                        <a:pt x="175729" y="151252"/>
                      </a:lnTo>
                      <a:cubicBezTo>
                        <a:pt x="175497" y="151402"/>
                        <a:pt x="175243" y="151495"/>
                        <a:pt x="174977" y="151529"/>
                      </a:cubicBezTo>
                      <a:lnTo>
                        <a:pt x="174479" y="151610"/>
                      </a:lnTo>
                      <a:cubicBezTo>
                        <a:pt x="174236" y="151633"/>
                        <a:pt x="174016" y="151633"/>
                        <a:pt x="173785" y="151599"/>
                      </a:cubicBezTo>
                      <a:lnTo>
                        <a:pt x="173276" y="151506"/>
                      </a:lnTo>
                      <a:cubicBezTo>
                        <a:pt x="172697" y="151391"/>
                        <a:pt x="172211" y="151043"/>
                        <a:pt x="171911" y="150534"/>
                      </a:cubicBezTo>
                      <a:lnTo>
                        <a:pt x="171621" y="150002"/>
                      </a:lnTo>
                      <a:lnTo>
                        <a:pt x="171598" y="149991"/>
                      </a:lnTo>
                      <a:lnTo>
                        <a:pt x="171159" y="149979"/>
                      </a:lnTo>
                      <a:cubicBezTo>
                        <a:pt x="171124" y="149979"/>
                        <a:pt x="171078" y="149967"/>
                        <a:pt x="171043" y="149967"/>
                      </a:cubicBezTo>
                      <a:cubicBezTo>
                        <a:pt x="170603" y="150118"/>
                        <a:pt x="170106" y="150106"/>
                        <a:pt x="169654" y="149910"/>
                      </a:cubicBezTo>
                      <a:lnTo>
                        <a:pt x="169261" y="149748"/>
                      </a:lnTo>
                      <a:cubicBezTo>
                        <a:pt x="169018" y="149643"/>
                        <a:pt x="168798" y="149481"/>
                        <a:pt x="168602" y="149296"/>
                      </a:cubicBezTo>
                      <a:lnTo>
                        <a:pt x="168231" y="148903"/>
                      </a:lnTo>
                      <a:cubicBezTo>
                        <a:pt x="168081" y="148753"/>
                        <a:pt x="167965" y="148579"/>
                        <a:pt x="167873" y="148394"/>
                      </a:cubicBezTo>
                      <a:lnTo>
                        <a:pt x="167769" y="148163"/>
                      </a:lnTo>
                      <a:lnTo>
                        <a:pt x="167260" y="148255"/>
                      </a:lnTo>
                      <a:lnTo>
                        <a:pt x="166808" y="148348"/>
                      </a:lnTo>
                      <a:cubicBezTo>
                        <a:pt x="166808" y="148348"/>
                        <a:pt x="166288" y="148463"/>
                        <a:pt x="166322" y="148463"/>
                      </a:cubicBezTo>
                      <a:cubicBezTo>
                        <a:pt x="166322" y="148463"/>
                        <a:pt x="165802" y="148602"/>
                        <a:pt x="165813" y="148602"/>
                      </a:cubicBezTo>
                      <a:lnTo>
                        <a:pt x="165605" y="148660"/>
                      </a:lnTo>
                      <a:lnTo>
                        <a:pt x="165501" y="148764"/>
                      </a:lnTo>
                      <a:lnTo>
                        <a:pt x="164078" y="150812"/>
                      </a:lnTo>
                      <a:cubicBezTo>
                        <a:pt x="163916" y="151055"/>
                        <a:pt x="163685" y="151252"/>
                        <a:pt x="163442" y="151402"/>
                      </a:cubicBezTo>
                      <a:lnTo>
                        <a:pt x="162817" y="151749"/>
                      </a:lnTo>
                      <a:lnTo>
                        <a:pt x="158906" y="153542"/>
                      </a:lnTo>
                      <a:cubicBezTo>
                        <a:pt x="158663" y="153647"/>
                        <a:pt x="158409" y="153704"/>
                        <a:pt x="158143" y="153716"/>
                      </a:cubicBezTo>
                      <a:lnTo>
                        <a:pt x="157645" y="153739"/>
                      </a:lnTo>
                      <a:cubicBezTo>
                        <a:pt x="157391" y="153739"/>
                        <a:pt x="157125" y="153704"/>
                        <a:pt x="156870" y="153600"/>
                      </a:cubicBezTo>
                      <a:lnTo>
                        <a:pt x="155378" y="153033"/>
                      </a:lnTo>
                      <a:cubicBezTo>
                        <a:pt x="155088" y="152929"/>
                        <a:pt x="154834" y="152756"/>
                        <a:pt x="154614" y="152524"/>
                      </a:cubicBezTo>
                      <a:lnTo>
                        <a:pt x="153827" y="151645"/>
                      </a:lnTo>
                      <a:cubicBezTo>
                        <a:pt x="153827" y="151645"/>
                        <a:pt x="153492" y="151240"/>
                        <a:pt x="153515" y="151275"/>
                      </a:cubicBezTo>
                      <a:lnTo>
                        <a:pt x="153260" y="150997"/>
                      </a:lnTo>
                      <a:lnTo>
                        <a:pt x="149118" y="152004"/>
                      </a:lnTo>
                      <a:cubicBezTo>
                        <a:pt x="148413" y="152177"/>
                        <a:pt x="147672" y="151946"/>
                        <a:pt x="147175" y="151414"/>
                      </a:cubicBezTo>
                      <a:lnTo>
                        <a:pt x="146897" y="151124"/>
                      </a:lnTo>
                      <a:cubicBezTo>
                        <a:pt x="146700" y="150893"/>
                        <a:pt x="146538" y="150627"/>
                        <a:pt x="146457" y="150338"/>
                      </a:cubicBezTo>
                      <a:lnTo>
                        <a:pt x="146134" y="149308"/>
                      </a:lnTo>
                      <a:lnTo>
                        <a:pt x="145937" y="148359"/>
                      </a:lnTo>
                      <a:lnTo>
                        <a:pt x="145752" y="145930"/>
                      </a:lnTo>
                      <a:lnTo>
                        <a:pt x="145636" y="145918"/>
                      </a:lnTo>
                      <a:cubicBezTo>
                        <a:pt x="144919" y="145837"/>
                        <a:pt x="144294" y="145374"/>
                        <a:pt x="144016" y="144703"/>
                      </a:cubicBezTo>
                      <a:lnTo>
                        <a:pt x="143276" y="142910"/>
                      </a:lnTo>
                      <a:lnTo>
                        <a:pt x="141887" y="140862"/>
                      </a:lnTo>
                      <a:cubicBezTo>
                        <a:pt x="141772" y="140700"/>
                        <a:pt x="141691" y="140527"/>
                        <a:pt x="141633" y="140341"/>
                      </a:cubicBezTo>
                      <a:cubicBezTo>
                        <a:pt x="141309" y="140492"/>
                        <a:pt x="140950" y="140550"/>
                        <a:pt x="140580" y="140527"/>
                      </a:cubicBezTo>
                      <a:lnTo>
                        <a:pt x="140395" y="141093"/>
                      </a:lnTo>
                      <a:lnTo>
                        <a:pt x="139886" y="142112"/>
                      </a:lnTo>
                      <a:cubicBezTo>
                        <a:pt x="139805" y="142274"/>
                        <a:pt x="139712" y="142401"/>
                        <a:pt x="139597" y="142540"/>
                      </a:cubicBezTo>
                      <a:cubicBezTo>
                        <a:pt x="139573" y="143141"/>
                        <a:pt x="139273" y="143720"/>
                        <a:pt x="138775" y="144078"/>
                      </a:cubicBezTo>
                      <a:lnTo>
                        <a:pt x="138694" y="144449"/>
                      </a:lnTo>
                      <a:lnTo>
                        <a:pt x="138255" y="145536"/>
                      </a:lnTo>
                      <a:lnTo>
                        <a:pt x="138266" y="145478"/>
                      </a:lnTo>
                      <a:cubicBezTo>
                        <a:pt x="138266" y="145478"/>
                        <a:pt x="138081" y="145987"/>
                        <a:pt x="138081" y="145964"/>
                      </a:cubicBezTo>
                      <a:lnTo>
                        <a:pt x="137919" y="146381"/>
                      </a:lnTo>
                      <a:lnTo>
                        <a:pt x="137664" y="147353"/>
                      </a:lnTo>
                      <a:cubicBezTo>
                        <a:pt x="137630" y="147491"/>
                        <a:pt x="137572" y="147607"/>
                        <a:pt x="137503" y="147723"/>
                      </a:cubicBezTo>
                      <a:lnTo>
                        <a:pt x="137236" y="148209"/>
                      </a:lnTo>
                      <a:cubicBezTo>
                        <a:pt x="137225" y="148243"/>
                        <a:pt x="137179" y="148301"/>
                        <a:pt x="137155" y="148348"/>
                      </a:cubicBezTo>
                      <a:lnTo>
                        <a:pt x="137167" y="148359"/>
                      </a:lnTo>
                      <a:cubicBezTo>
                        <a:pt x="137526" y="149250"/>
                        <a:pt x="137202" y="150280"/>
                        <a:pt x="136392" y="150812"/>
                      </a:cubicBezTo>
                      <a:lnTo>
                        <a:pt x="136079" y="151020"/>
                      </a:lnTo>
                      <a:lnTo>
                        <a:pt x="135813" y="151483"/>
                      </a:lnTo>
                      <a:lnTo>
                        <a:pt x="135270" y="152177"/>
                      </a:lnTo>
                      <a:lnTo>
                        <a:pt x="135096" y="152501"/>
                      </a:lnTo>
                      <a:cubicBezTo>
                        <a:pt x="134899" y="152848"/>
                        <a:pt x="134587" y="153126"/>
                        <a:pt x="134228" y="153299"/>
                      </a:cubicBezTo>
                      <a:lnTo>
                        <a:pt x="133742" y="153542"/>
                      </a:lnTo>
                      <a:lnTo>
                        <a:pt x="133430" y="153635"/>
                      </a:lnTo>
                      <a:lnTo>
                        <a:pt x="133407" y="153658"/>
                      </a:lnTo>
                      <a:cubicBezTo>
                        <a:pt x="133268" y="153797"/>
                        <a:pt x="133141" y="153901"/>
                        <a:pt x="132979" y="153994"/>
                      </a:cubicBezTo>
                      <a:cubicBezTo>
                        <a:pt x="132898" y="154179"/>
                        <a:pt x="132805" y="154352"/>
                        <a:pt x="132690" y="154503"/>
                      </a:cubicBezTo>
                      <a:cubicBezTo>
                        <a:pt x="132690" y="154503"/>
                        <a:pt x="132354" y="154931"/>
                        <a:pt x="132366" y="154908"/>
                      </a:cubicBezTo>
                      <a:lnTo>
                        <a:pt x="132042" y="155336"/>
                      </a:lnTo>
                      <a:lnTo>
                        <a:pt x="131509" y="155914"/>
                      </a:lnTo>
                      <a:cubicBezTo>
                        <a:pt x="131509" y="155914"/>
                        <a:pt x="131116" y="156284"/>
                        <a:pt x="131151" y="156273"/>
                      </a:cubicBezTo>
                      <a:lnTo>
                        <a:pt x="130780" y="156666"/>
                      </a:lnTo>
                      <a:lnTo>
                        <a:pt x="130040" y="157210"/>
                      </a:lnTo>
                      <a:lnTo>
                        <a:pt x="129323" y="157603"/>
                      </a:lnTo>
                      <a:lnTo>
                        <a:pt x="128698" y="157869"/>
                      </a:lnTo>
                      <a:cubicBezTo>
                        <a:pt x="128467" y="157962"/>
                        <a:pt x="128235" y="158020"/>
                        <a:pt x="128004" y="158031"/>
                      </a:cubicBezTo>
                      <a:lnTo>
                        <a:pt x="127460" y="158043"/>
                      </a:lnTo>
                      <a:cubicBezTo>
                        <a:pt x="127310" y="158043"/>
                        <a:pt x="127148" y="158031"/>
                        <a:pt x="127009" y="158008"/>
                      </a:cubicBezTo>
                      <a:lnTo>
                        <a:pt x="126500" y="157904"/>
                      </a:lnTo>
                      <a:lnTo>
                        <a:pt x="126407" y="157893"/>
                      </a:lnTo>
                      <a:lnTo>
                        <a:pt x="126245" y="157997"/>
                      </a:lnTo>
                      <a:lnTo>
                        <a:pt x="125528" y="158656"/>
                      </a:lnTo>
                      <a:cubicBezTo>
                        <a:pt x="125204" y="158934"/>
                        <a:pt x="124787" y="159119"/>
                        <a:pt x="124359" y="159154"/>
                      </a:cubicBezTo>
                      <a:lnTo>
                        <a:pt x="123954" y="159188"/>
                      </a:lnTo>
                      <a:lnTo>
                        <a:pt x="123792" y="159212"/>
                      </a:lnTo>
                      <a:lnTo>
                        <a:pt x="123642" y="159293"/>
                      </a:lnTo>
                      <a:lnTo>
                        <a:pt x="123318" y="159501"/>
                      </a:lnTo>
                      <a:lnTo>
                        <a:pt x="122878" y="159790"/>
                      </a:lnTo>
                      <a:cubicBezTo>
                        <a:pt x="122670" y="159929"/>
                        <a:pt x="122439" y="160033"/>
                        <a:pt x="122207" y="160079"/>
                      </a:cubicBezTo>
                      <a:lnTo>
                        <a:pt x="121687" y="160195"/>
                      </a:lnTo>
                      <a:cubicBezTo>
                        <a:pt x="121328" y="160276"/>
                        <a:pt x="120935" y="160253"/>
                        <a:pt x="120588" y="160126"/>
                      </a:cubicBezTo>
                      <a:lnTo>
                        <a:pt x="120229" y="160357"/>
                      </a:lnTo>
                      <a:cubicBezTo>
                        <a:pt x="120229" y="160357"/>
                        <a:pt x="119731" y="160588"/>
                        <a:pt x="119778" y="160565"/>
                      </a:cubicBezTo>
                      <a:lnTo>
                        <a:pt x="119338" y="160773"/>
                      </a:lnTo>
                      <a:lnTo>
                        <a:pt x="119153" y="160878"/>
                      </a:lnTo>
                      <a:lnTo>
                        <a:pt x="118551" y="161479"/>
                      </a:lnTo>
                      <a:cubicBezTo>
                        <a:pt x="118447" y="161583"/>
                        <a:pt x="118320" y="161664"/>
                        <a:pt x="118193" y="161745"/>
                      </a:cubicBezTo>
                      <a:lnTo>
                        <a:pt x="117730" y="162011"/>
                      </a:lnTo>
                      <a:lnTo>
                        <a:pt x="116966" y="162347"/>
                      </a:lnTo>
                      <a:cubicBezTo>
                        <a:pt x="116781" y="162416"/>
                        <a:pt x="116573" y="162463"/>
                        <a:pt x="116376" y="162486"/>
                      </a:cubicBezTo>
                      <a:lnTo>
                        <a:pt x="115844" y="162520"/>
                      </a:lnTo>
                      <a:cubicBezTo>
                        <a:pt x="115659" y="162532"/>
                        <a:pt x="115451" y="162520"/>
                        <a:pt x="115266" y="162486"/>
                      </a:cubicBezTo>
                      <a:lnTo>
                        <a:pt x="114803" y="162382"/>
                      </a:lnTo>
                      <a:lnTo>
                        <a:pt x="114629" y="162358"/>
                      </a:lnTo>
                      <a:lnTo>
                        <a:pt x="114039" y="162625"/>
                      </a:lnTo>
                      <a:cubicBezTo>
                        <a:pt x="113704" y="162787"/>
                        <a:pt x="113322" y="162833"/>
                        <a:pt x="112952" y="162787"/>
                      </a:cubicBezTo>
                      <a:lnTo>
                        <a:pt x="112419" y="162706"/>
                      </a:lnTo>
                      <a:cubicBezTo>
                        <a:pt x="112257" y="162682"/>
                        <a:pt x="112107" y="162636"/>
                        <a:pt x="111968" y="162590"/>
                      </a:cubicBezTo>
                      <a:lnTo>
                        <a:pt x="111517" y="162914"/>
                      </a:lnTo>
                      <a:cubicBezTo>
                        <a:pt x="111367" y="163006"/>
                        <a:pt x="111205" y="163087"/>
                        <a:pt x="111054" y="163145"/>
                      </a:cubicBezTo>
                      <a:lnTo>
                        <a:pt x="110626" y="163296"/>
                      </a:lnTo>
                      <a:lnTo>
                        <a:pt x="110210" y="163469"/>
                      </a:lnTo>
                      <a:lnTo>
                        <a:pt x="109388" y="163701"/>
                      </a:lnTo>
                      <a:lnTo>
                        <a:pt x="108521" y="163805"/>
                      </a:lnTo>
                      <a:cubicBezTo>
                        <a:pt x="108116" y="163828"/>
                        <a:pt x="107699" y="163735"/>
                        <a:pt x="107352" y="163539"/>
                      </a:cubicBezTo>
                      <a:lnTo>
                        <a:pt x="106716" y="163168"/>
                      </a:lnTo>
                      <a:lnTo>
                        <a:pt x="106438" y="163076"/>
                      </a:lnTo>
                      <a:cubicBezTo>
                        <a:pt x="106264" y="163018"/>
                        <a:pt x="106114" y="162960"/>
                        <a:pt x="105975" y="162868"/>
                      </a:cubicBezTo>
                      <a:lnTo>
                        <a:pt x="105524" y="162590"/>
                      </a:lnTo>
                      <a:lnTo>
                        <a:pt x="105385" y="162497"/>
                      </a:lnTo>
                      <a:lnTo>
                        <a:pt x="105327" y="162567"/>
                      </a:lnTo>
                      <a:cubicBezTo>
                        <a:pt x="105188" y="162682"/>
                        <a:pt x="105061" y="162775"/>
                        <a:pt x="104899" y="162879"/>
                      </a:cubicBezTo>
                      <a:lnTo>
                        <a:pt x="104436" y="163134"/>
                      </a:lnTo>
                      <a:cubicBezTo>
                        <a:pt x="104321" y="163203"/>
                        <a:pt x="104182" y="163249"/>
                        <a:pt x="104032" y="163307"/>
                      </a:cubicBezTo>
                      <a:lnTo>
                        <a:pt x="103522" y="163458"/>
                      </a:lnTo>
                      <a:lnTo>
                        <a:pt x="102643" y="163573"/>
                      </a:lnTo>
                      <a:cubicBezTo>
                        <a:pt x="102470" y="163596"/>
                        <a:pt x="102284" y="163585"/>
                        <a:pt x="102099" y="163562"/>
                      </a:cubicBezTo>
                      <a:lnTo>
                        <a:pt x="101660" y="163481"/>
                      </a:lnTo>
                      <a:lnTo>
                        <a:pt x="101209" y="163446"/>
                      </a:lnTo>
                      <a:lnTo>
                        <a:pt x="100688" y="163365"/>
                      </a:lnTo>
                      <a:lnTo>
                        <a:pt x="100676" y="163388"/>
                      </a:lnTo>
                      <a:lnTo>
                        <a:pt x="100676" y="164082"/>
                      </a:lnTo>
                      <a:cubicBezTo>
                        <a:pt x="100676" y="164256"/>
                        <a:pt x="100665" y="164429"/>
                        <a:pt x="100607" y="164603"/>
                      </a:cubicBezTo>
                      <a:lnTo>
                        <a:pt x="100456" y="165124"/>
                      </a:lnTo>
                      <a:cubicBezTo>
                        <a:pt x="100352" y="165529"/>
                        <a:pt x="100121" y="165876"/>
                        <a:pt x="99797" y="166142"/>
                      </a:cubicBezTo>
                      <a:lnTo>
                        <a:pt x="99427" y="166454"/>
                      </a:lnTo>
                      <a:lnTo>
                        <a:pt x="98999" y="166720"/>
                      </a:lnTo>
                      <a:lnTo>
                        <a:pt x="98987" y="166720"/>
                      </a:lnTo>
                      <a:lnTo>
                        <a:pt x="98895" y="166905"/>
                      </a:lnTo>
                      <a:lnTo>
                        <a:pt x="98721" y="167322"/>
                      </a:lnTo>
                      <a:cubicBezTo>
                        <a:pt x="98617" y="167553"/>
                        <a:pt x="98466" y="167762"/>
                        <a:pt x="98293" y="167947"/>
                      </a:cubicBezTo>
                      <a:lnTo>
                        <a:pt x="97124" y="169080"/>
                      </a:lnTo>
                      <a:lnTo>
                        <a:pt x="96500" y="169566"/>
                      </a:lnTo>
                      <a:cubicBezTo>
                        <a:pt x="96141" y="169833"/>
                        <a:pt x="95701" y="169971"/>
                        <a:pt x="95239" y="169960"/>
                      </a:cubicBezTo>
                      <a:lnTo>
                        <a:pt x="94845" y="169948"/>
                      </a:lnTo>
                      <a:lnTo>
                        <a:pt x="94741" y="169960"/>
                      </a:lnTo>
                      <a:lnTo>
                        <a:pt x="93515" y="170423"/>
                      </a:lnTo>
                      <a:lnTo>
                        <a:pt x="93052" y="170619"/>
                      </a:lnTo>
                      <a:lnTo>
                        <a:pt x="91941" y="171047"/>
                      </a:lnTo>
                      <a:cubicBezTo>
                        <a:pt x="91664" y="171151"/>
                        <a:pt x="91363" y="171186"/>
                        <a:pt x="91073" y="171151"/>
                      </a:cubicBezTo>
                      <a:lnTo>
                        <a:pt x="90611" y="171117"/>
                      </a:lnTo>
                      <a:cubicBezTo>
                        <a:pt x="90356" y="171094"/>
                        <a:pt x="90125" y="171024"/>
                        <a:pt x="89905" y="170920"/>
                      </a:cubicBezTo>
                      <a:lnTo>
                        <a:pt x="89812" y="170862"/>
                      </a:lnTo>
                      <a:lnTo>
                        <a:pt x="89697" y="170862"/>
                      </a:lnTo>
                      <a:lnTo>
                        <a:pt x="88829" y="170689"/>
                      </a:lnTo>
                      <a:cubicBezTo>
                        <a:pt x="88736" y="170665"/>
                        <a:pt x="88644" y="170631"/>
                        <a:pt x="88563" y="170596"/>
                      </a:cubicBezTo>
                      <a:cubicBezTo>
                        <a:pt x="88412" y="170955"/>
                        <a:pt x="88169" y="171279"/>
                        <a:pt x="87869" y="171510"/>
                      </a:cubicBezTo>
                      <a:lnTo>
                        <a:pt x="87522" y="171765"/>
                      </a:lnTo>
                      <a:cubicBezTo>
                        <a:pt x="87198" y="171996"/>
                        <a:pt x="86827" y="172123"/>
                        <a:pt x="86434" y="172135"/>
                      </a:cubicBezTo>
                      <a:lnTo>
                        <a:pt x="86075" y="172158"/>
                      </a:lnTo>
                      <a:lnTo>
                        <a:pt x="85937" y="172181"/>
                      </a:lnTo>
                      <a:lnTo>
                        <a:pt x="85902" y="172204"/>
                      </a:lnTo>
                      <a:lnTo>
                        <a:pt x="85717" y="172355"/>
                      </a:lnTo>
                      <a:lnTo>
                        <a:pt x="85520" y="172528"/>
                      </a:lnTo>
                      <a:lnTo>
                        <a:pt x="85069" y="173211"/>
                      </a:lnTo>
                      <a:cubicBezTo>
                        <a:pt x="84907" y="173465"/>
                        <a:pt x="84675" y="173662"/>
                        <a:pt x="84432" y="173812"/>
                      </a:cubicBezTo>
                      <a:lnTo>
                        <a:pt x="83981" y="174079"/>
                      </a:lnTo>
                      <a:cubicBezTo>
                        <a:pt x="83310" y="174472"/>
                        <a:pt x="82489" y="174426"/>
                        <a:pt x="81852" y="173998"/>
                      </a:cubicBezTo>
                      <a:lnTo>
                        <a:pt x="81459" y="173743"/>
                      </a:lnTo>
                      <a:cubicBezTo>
                        <a:pt x="81262" y="173604"/>
                        <a:pt x="81089" y="173454"/>
                        <a:pt x="80950" y="173246"/>
                      </a:cubicBezTo>
                      <a:lnTo>
                        <a:pt x="80499" y="172609"/>
                      </a:lnTo>
                      <a:lnTo>
                        <a:pt x="80048" y="171730"/>
                      </a:lnTo>
                      <a:lnTo>
                        <a:pt x="79863" y="171452"/>
                      </a:lnTo>
                      <a:lnTo>
                        <a:pt x="79631" y="171186"/>
                      </a:lnTo>
                      <a:lnTo>
                        <a:pt x="79469" y="171013"/>
                      </a:lnTo>
                      <a:lnTo>
                        <a:pt x="79307" y="170908"/>
                      </a:lnTo>
                      <a:lnTo>
                        <a:pt x="79076" y="170804"/>
                      </a:lnTo>
                      <a:lnTo>
                        <a:pt x="78162" y="170515"/>
                      </a:lnTo>
                      <a:lnTo>
                        <a:pt x="77375" y="170110"/>
                      </a:lnTo>
                      <a:cubicBezTo>
                        <a:pt x="77225" y="170029"/>
                        <a:pt x="77109" y="169948"/>
                        <a:pt x="76982" y="169844"/>
                      </a:cubicBezTo>
                      <a:lnTo>
                        <a:pt x="76785" y="169659"/>
                      </a:lnTo>
                      <a:lnTo>
                        <a:pt x="76646" y="169590"/>
                      </a:lnTo>
                      <a:lnTo>
                        <a:pt x="76380" y="169485"/>
                      </a:lnTo>
                      <a:lnTo>
                        <a:pt x="75431" y="169277"/>
                      </a:lnTo>
                      <a:lnTo>
                        <a:pt x="75512" y="169289"/>
                      </a:lnTo>
                      <a:lnTo>
                        <a:pt x="75061" y="169196"/>
                      </a:lnTo>
                      <a:lnTo>
                        <a:pt x="74621" y="169138"/>
                      </a:lnTo>
                      <a:cubicBezTo>
                        <a:pt x="74471" y="169127"/>
                        <a:pt x="74332" y="169080"/>
                        <a:pt x="74182" y="169034"/>
                      </a:cubicBezTo>
                      <a:lnTo>
                        <a:pt x="73696" y="168861"/>
                      </a:lnTo>
                      <a:cubicBezTo>
                        <a:pt x="73557" y="168803"/>
                        <a:pt x="73441" y="168757"/>
                        <a:pt x="73337" y="168687"/>
                      </a:cubicBezTo>
                      <a:lnTo>
                        <a:pt x="72990" y="168479"/>
                      </a:lnTo>
                      <a:lnTo>
                        <a:pt x="72678" y="168328"/>
                      </a:lnTo>
                      <a:lnTo>
                        <a:pt x="71868" y="168051"/>
                      </a:lnTo>
                      <a:lnTo>
                        <a:pt x="71509" y="167970"/>
                      </a:lnTo>
                      <a:lnTo>
                        <a:pt x="71324" y="167947"/>
                      </a:lnTo>
                      <a:lnTo>
                        <a:pt x="70618" y="168016"/>
                      </a:lnTo>
                      <a:lnTo>
                        <a:pt x="70468" y="168051"/>
                      </a:lnTo>
                      <a:lnTo>
                        <a:pt x="70237" y="168155"/>
                      </a:lnTo>
                      <a:cubicBezTo>
                        <a:pt x="69716" y="168433"/>
                        <a:pt x="69103" y="168467"/>
                        <a:pt x="68547" y="168247"/>
                      </a:cubicBezTo>
                      <a:cubicBezTo>
                        <a:pt x="68189" y="168097"/>
                        <a:pt x="67876" y="167842"/>
                        <a:pt x="67668" y="167542"/>
                      </a:cubicBezTo>
                      <a:cubicBezTo>
                        <a:pt x="67009" y="167333"/>
                        <a:pt x="66523" y="166801"/>
                        <a:pt x="66361" y="166142"/>
                      </a:cubicBezTo>
                      <a:lnTo>
                        <a:pt x="66037" y="166072"/>
                      </a:lnTo>
                      <a:cubicBezTo>
                        <a:pt x="65609" y="165957"/>
                        <a:pt x="65215" y="165714"/>
                        <a:pt x="64949" y="165355"/>
                      </a:cubicBezTo>
                      <a:cubicBezTo>
                        <a:pt x="64949" y="165355"/>
                        <a:pt x="64614" y="164939"/>
                        <a:pt x="64625" y="164950"/>
                      </a:cubicBezTo>
                      <a:cubicBezTo>
                        <a:pt x="64625" y="164950"/>
                        <a:pt x="64290" y="164522"/>
                        <a:pt x="64301" y="164545"/>
                      </a:cubicBezTo>
                      <a:lnTo>
                        <a:pt x="63966" y="164129"/>
                      </a:lnTo>
                      <a:lnTo>
                        <a:pt x="63792" y="163851"/>
                      </a:lnTo>
                      <a:lnTo>
                        <a:pt x="63549" y="163816"/>
                      </a:lnTo>
                      <a:lnTo>
                        <a:pt x="62763" y="163608"/>
                      </a:lnTo>
                      <a:lnTo>
                        <a:pt x="62126" y="163353"/>
                      </a:lnTo>
                      <a:lnTo>
                        <a:pt x="62010" y="163388"/>
                      </a:lnTo>
                      <a:cubicBezTo>
                        <a:pt x="61802" y="163458"/>
                        <a:pt x="61571" y="163492"/>
                        <a:pt x="61328" y="163492"/>
                      </a:cubicBezTo>
                      <a:lnTo>
                        <a:pt x="60830" y="163481"/>
                      </a:lnTo>
                      <a:cubicBezTo>
                        <a:pt x="60622" y="163481"/>
                        <a:pt x="60402" y="163446"/>
                        <a:pt x="60206" y="163377"/>
                      </a:cubicBezTo>
                      <a:lnTo>
                        <a:pt x="59870" y="163261"/>
                      </a:lnTo>
                      <a:lnTo>
                        <a:pt x="58991" y="163122"/>
                      </a:lnTo>
                      <a:lnTo>
                        <a:pt x="58227" y="162914"/>
                      </a:lnTo>
                      <a:cubicBezTo>
                        <a:pt x="58077" y="162856"/>
                        <a:pt x="57938" y="162810"/>
                        <a:pt x="57799" y="162729"/>
                      </a:cubicBezTo>
                      <a:lnTo>
                        <a:pt x="57695" y="162671"/>
                      </a:lnTo>
                      <a:lnTo>
                        <a:pt x="57591" y="162659"/>
                      </a:lnTo>
                      <a:cubicBezTo>
                        <a:pt x="57487" y="162648"/>
                        <a:pt x="57394" y="162636"/>
                        <a:pt x="57279" y="162601"/>
                      </a:cubicBezTo>
                      <a:cubicBezTo>
                        <a:pt x="56700" y="162972"/>
                        <a:pt x="55971" y="163041"/>
                        <a:pt x="55323" y="162752"/>
                      </a:cubicBezTo>
                      <a:lnTo>
                        <a:pt x="54826" y="162520"/>
                      </a:lnTo>
                      <a:cubicBezTo>
                        <a:pt x="54652" y="162428"/>
                        <a:pt x="54479" y="162324"/>
                        <a:pt x="54328" y="162185"/>
                      </a:cubicBezTo>
                      <a:lnTo>
                        <a:pt x="53923" y="161826"/>
                      </a:lnTo>
                      <a:lnTo>
                        <a:pt x="53889" y="161768"/>
                      </a:lnTo>
                      <a:cubicBezTo>
                        <a:pt x="53449" y="161861"/>
                        <a:pt x="52975" y="161792"/>
                        <a:pt x="52570" y="161572"/>
                      </a:cubicBezTo>
                      <a:lnTo>
                        <a:pt x="52280" y="161410"/>
                      </a:lnTo>
                      <a:cubicBezTo>
                        <a:pt x="51737" y="161410"/>
                        <a:pt x="51216" y="161167"/>
                        <a:pt x="50834" y="160750"/>
                      </a:cubicBezTo>
                      <a:lnTo>
                        <a:pt x="50626" y="160507"/>
                      </a:lnTo>
                      <a:lnTo>
                        <a:pt x="50510" y="160484"/>
                      </a:lnTo>
                      <a:cubicBezTo>
                        <a:pt x="50221" y="160392"/>
                        <a:pt x="49932" y="160218"/>
                        <a:pt x="49712" y="159998"/>
                      </a:cubicBezTo>
                      <a:lnTo>
                        <a:pt x="49319" y="159628"/>
                      </a:lnTo>
                      <a:cubicBezTo>
                        <a:pt x="49041" y="159350"/>
                        <a:pt x="48833" y="158969"/>
                        <a:pt x="48752" y="158587"/>
                      </a:cubicBezTo>
                      <a:lnTo>
                        <a:pt x="48694" y="158298"/>
                      </a:lnTo>
                      <a:lnTo>
                        <a:pt x="48613" y="158124"/>
                      </a:lnTo>
                      <a:lnTo>
                        <a:pt x="48601" y="158112"/>
                      </a:lnTo>
                      <a:lnTo>
                        <a:pt x="48358" y="158124"/>
                      </a:lnTo>
                      <a:cubicBezTo>
                        <a:pt x="47942" y="158147"/>
                        <a:pt x="47537" y="158055"/>
                        <a:pt x="47190" y="157846"/>
                      </a:cubicBezTo>
                      <a:lnTo>
                        <a:pt x="46750" y="157580"/>
                      </a:lnTo>
                      <a:lnTo>
                        <a:pt x="46137" y="157117"/>
                      </a:lnTo>
                      <a:cubicBezTo>
                        <a:pt x="45882" y="156932"/>
                        <a:pt x="45686" y="156678"/>
                        <a:pt x="45547" y="156400"/>
                      </a:cubicBezTo>
                      <a:lnTo>
                        <a:pt x="45489" y="156296"/>
                      </a:lnTo>
                      <a:lnTo>
                        <a:pt x="44725" y="155798"/>
                      </a:lnTo>
                      <a:lnTo>
                        <a:pt x="44239" y="155382"/>
                      </a:lnTo>
                      <a:lnTo>
                        <a:pt x="44066" y="155266"/>
                      </a:lnTo>
                      <a:lnTo>
                        <a:pt x="43742" y="155127"/>
                      </a:lnTo>
                      <a:cubicBezTo>
                        <a:pt x="43487" y="155023"/>
                        <a:pt x="43256" y="154873"/>
                        <a:pt x="43071" y="154688"/>
                      </a:cubicBezTo>
                      <a:lnTo>
                        <a:pt x="42735" y="154341"/>
                      </a:lnTo>
                      <a:cubicBezTo>
                        <a:pt x="42678" y="154283"/>
                        <a:pt x="42631" y="154225"/>
                        <a:pt x="42573" y="154156"/>
                      </a:cubicBezTo>
                      <a:lnTo>
                        <a:pt x="42562" y="154237"/>
                      </a:lnTo>
                      <a:cubicBezTo>
                        <a:pt x="42562" y="154237"/>
                        <a:pt x="42446" y="154757"/>
                        <a:pt x="42446" y="154734"/>
                      </a:cubicBezTo>
                      <a:lnTo>
                        <a:pt x="42342" y="155255"/>
                      </a:lnTo>
                      <a:cubicBezTo>
                        <a:pt x="42261" y="155579"/>
                        <a:pt x="42111" y="155868"/>
                        <a:pt x="41914" y="156122"/>
                      </a:cubicBezTo>
                      <a:lnTo>
                        <a:pt x="41578" y="156516"/>
                      </a:lnTo>
                      <a:cubicBezTo>
                        <a:pt x="41486" y="156631"/>
                        <a:pt x="41370" y="156747"/>
                        <a:pt x="41243" y="156840"/>
                      </a:cubicBezTo>
                      <a:lnTo>
                        <a:pt x="40815" y="157152"/>
                      </a:lnTo>
                      <a:cubicBezTo>
                        <a:pt x="40641" y="157303"/>
                        <a:pt x="40421" y="157407"/>
                        <a:pt x="40202" y="157476"/>
                      </a:cubicBezTo>
                      <a:lnTo>
                        <a:pt x="39808" y="157592"/>
                      </a:lnTo>
                      <a:lnTo>
                        <a:pt x="39496" y="157731"/>
                      </a:lnTo>
                      <a:lnTo>
                        <a:pt x="39311" y="157835"/>
                      </a:lnTo>
                      <a:lnTo>
                        <a:pt x="39207" y="157927"/>
                      </a:lnTo>
                      <a:lnTo>
                        <a:pt x="39010" y="158170"/>
                      </a:lnTo>
                      <a:lnTo>
                        <a:pt x="38744" y="158540"/>
                      </a:lnTo>
                      <a:lnTo>
                        <a:pt x="38339" y="159038"/>
                      </a:lnTo>
                      <a:lnTo>
                        <a:pt x="38258" y="159131"/>
                      </a:lnTo>
                      <a:lnTo>
                        <a:pt x="38235" y="159281"/>
                      </a:lnTo>
                      <a:cubicBezTo>
                        <a:pt x="38165" y="159489"/>
                        <a:pt x="38073" y="159697"/>
                        <a:pt x="37957" y="159871"/>
                      </a:cubicBezTo>
                      <a:lnTo>
                        <a:pt x="37668" y="160311"/>
                      </a:lnTo>
                      <a:cubicBezTo>
                        <a:pt x="37587" y="160426"/>
                        <a:pt x="37483" y="160554"/>
                        <a:pt x="37356" y="160658"/>
                      </a:cubicBezTo>
                      <a:lnTo>
                        <a:pt x="36962" y="161016"/>
                      </a:lnTo>
                      <a:cubicBezTo>
                        <a:pt x="36846" y="161121"/>
                        <a:pt x="36708" y="161213"/>
                        <a:pt x="36569" y="161294"/>
                      </a:cubicBezTo>
                      <a:lnTo>
                        <a:pt x="36118" y="161537"/>
                      </a:lnTo>
                      <a:cubicBezTo>
                        <a:pt x="35944" y="161630"/>
                        <a:pt x="35770" y="161699"/>
                        <a:pt x="35585" y="161745"/>
                      </a:cubicBezTo>
                      <a:lnTo>
                        <a:pt x="34961" y="161884"/>
                      </a:lnTo>
                      <a:lnTo>
                        <a:pt x="34903" y="161919"/>
                      </a:lnTo>
                      <a:lnTo>
                        <a:pt x="34336" y="162289"/>
                      </a:lnTo>
                      <a:cubicBezTo>
                        <a:pt x="34220" y="162358"/>
                        <a:pt x="34093" y="162428"/>
                        <a:pt x="33966" y="162474"/>
                      </a:cubicBezTo>
                      <a:lnTo>
                        <a:pt x="33468" y="162659"/>
                      </a:lnTo>
                      <a:cubicBezTo>
                        <a:pt x="33179" y="162775"/>
                        <a:pt x="32855" y="162821"/>
                        <a:pt x="32543" y="162798"/>
                      </a:cubicBezTo>
                      <a:lnTo>
                        <a:pt x="32114" y="162763"/>
                      </a:lnTo>
                      <a:cubicBezTo>
                        <a:pt x="31837" y="162740"/>
                        <a:pt x="31571" y="162648"/>
                        <a:pt x="31339" y="162520"/>
                      </a:cubicBezTo>
                      <a:cubicBezTo>
                        <a:pt x="31166" y="162544"/>
                        <a:pt x="31004" y="162544"/>
                        <a:pt x="30842" y="162544"/>
                      </a:cubicBezTo>
                      <a:lnTo>
                        <a:pt x="30310" y="162509"/>
                      </a:lnTo>
                      <a:cubicBezTo>
                        <a:pt x="30124" y="162497"/>
                        <a:pt x="29939" y="162451"/>
                        <a:pt x="29766" y="162393"/>
                      </a:cubicBezTo>
                      <a:lnTo>
                        <a:pt x="29268" y="162220"/>
                      </a:lnTo>
                      <a:lnTo>
                        <a:pt x="28759" y="161965"/>
                      </a:lnTo>
                      <a:lnTo>
                        <a:pt x="28597" y="161907"/>
                      </a:lnTo>
                      <a:lnTo>
                        <a:pt x="28250" y="161884"/>
                      </a:lnTo>
                      <a:lnTo>
                        <a:pt x="27382" y="161768"/>
                      </a:lnTo>
                      <a:lnTo>
                        <a:pt x="26711" y="162081"/>
                      </a:lnTo>
                      <a:lnTo>
                        <a:pt x="25416" y="162497"/>
                      </a:lnTo>
                      <a:cubicBezTo>
                        <a:pt x="25057" y="162590"/>
                        <a:pt x="24675" y="162590"/>
                        <a:pt x="24317" y="162486"/>
                      </a:cubicBezTo>
                      <a:lnTo>
                        <a:pt x="23796" y="162335"/>
                      </a:lnTo>
                      <a:lnTo>
                        <a:pt x="23055" y="162011"/>
                      </a:lnTo>
                      <a:cubicBezTo>
                        <a:pt x="22778" y="161896"/>
                        <a:pt x="22523" y="161687"/>
                        <a:pt x="22315" y="161444"/>
                      </a:cubicBezTo>
                      <a:lnTo>
                        <a:pt x="22118" y="161178"/>
                      </a:lnTo>
                      <a:cubicBezTo>
                        <a:pt x="21887" y="161155"/>
                        <a:pt x="21679" y="161074"/>
                        <a:pt x="21494" y="160970"/>
                      </a:cubicBezTo>
                      <a:lnTo>
                        <a:pt x="21355" y="160901"/>
                      </a:lnTo>
                      <a:lnTo>
                        <a:pt x="21146" y="160982"/>
                      </a:lnTo>
                      <a:lnTo>
                        <a:pt x="20707" y="161167"/>
                      </a:lnTo>
                      <a:lnTo>
                        <a:pt x="20209" y="161363"/>
                      </a:lnTo>
                      <a:cubicBezTo>
                        <a:pt x="20059" y="161433"/>
                        <a:pt x="19920" y="161468"/>
                        <a:pt x="19770" y="161502"/>
                      </a:cubicBezTo>
                      <a:lnTo>
                        <a:pt x="19249" y="161583"/>
                      </a:lnTo>
                      <a:cubicBezTo>
                        <a:pt x="18809" y="161664"/>
                        <a:pt x="18358" y="161583"/>
                        <a:pt x="17953" y="161375"/>
                      </a:cubicBezTo>
                      <a:lnTo>
                        <a:pt x="17490" y="161120"/>
                      </a:lnTo>
                      <a:cubicBezTo>
                        <a:pt x="17201" y="160947"/>
                        <a:pt x="16947" y="160704"/>
                        <a:pt x="16750" y="160426"/>
                      </a:cubicBezTo>
                      <a:lnTo>
                        <a:pt x="16727" y="160368"/>
                      </a:lnTo>
                      <a:lnTo>
                        <a:pt x="16669" y="160334"/>
                      </a:lnTo>
                      <a:lnTo>
                        <a:pt x="16009" y="159813"/>
                      </a:lnTo>
                      <a:cubicBezTo>
                        <a:pt x="15766" y="159628"/>
                        <a:pt x="15593" y="159373"/>
                        <a:pt x="15466" y="159107"/>
                      </a:cubicBezTo>
                      <a:lnTo>
                        <a:pt x="15269" y="158645"/>
                      </a:lnTo>
                      <a:lnTo>
                        <a:pt x="15061" y="157950"/>
                      </a:lnTo>
                      <a:lnTo>
                        <a:pt x="14991" y="157754"/>
                      </a:lnTo>
                      <a:lnTo>
                        <a:pt x="14957" y="157696"/>
                      </a:lnTo>
                      <a:lnTo>
                        <a:pt x="14714" y="157464"/>
                      </a:lnTo>
                      <a:lnTo>
                        <a:pt x="14355" y="157129"/>
                      </a:lnTo>
                      <a:cubicBezTo>
                        <a:pt x="14170" y="156967"/>
                        <a:pt x="14020" y="156770"/>
                        <a:pt x="13904" y="156539"/>
                      </a:cubicBezTo>
                      <a:lnTo>
                        <a:pt x="13765" y="156261"/>
                      </a:lnTo>
                      <a:lnTo>
                        <a:pt x="13591" y="156065"/>
                      </a:lnTo>
                      <a:lnTo>
                        <a:pt x="13256" y="155671"/>
                      </a:lnTo>
                      <a:cubicBezTo>
                        <a:pt x="13048" y="155440"/>
                        <a:pt x="12897" y="155162"/>
                        <a:pt x="12816" y="154850"/>
                      </a:cubicBezTo>
                      <a:lnTo>
                        <a:pt x="12677" y="154341"/>
                      </a:lnTo>
                      <a:lnTo>
                        <a:pt x="12411" y="152536"/>
                      </a:lnTo>
                      <a:cubicBezTo>
                        <a:pt x="12342" y="152119"/>
                        <a:pt x="12411" y="151703"/>
                        <a:pt x="12596" y="151333"/>
                      </a:cubicBezTo>
                      <a:lnTo>
                        <a:pt x="12805" y="150916"/>
                      </a:lnTo>
                      <a:lnTo>
                        <a:pt x="12955" y="150708"/>
                      </a:lnTo>
                      <a:lnTo>
                        <a:pt x="12863" y="150187"/>
                      </a:lnTo>
                      <a:cubicBezTo>
                        <a:pt x="12839" y="149990"/>
                        <a:pt x="12839" y="149794"/>
                        <a:pt x="12863" y="149597"/>
                      </a:cubicBezTo>
                      <a:lnTo>
                        <a:pt x="12932" y="149065"/>
                      </a:lnTo>
                      <a:cubicBezTo>
                        <a:pt x="12944" y="148914"/>
                        <a:pt x="12990" y="148776"/>
                        <a:pt x="13036" y="148625"/>
                      </a:cubicBezTo>
                      <a:lnTo>
                        <a:pt x="13221" y="148128"/>
                      </a:lnTo>
                      <a:cubicBezTo>
                        <a:pt x="13291" y="147943"/>
                        <a:pt x="13395" y="147758"/>
                        <a:pt x="13510" y="147596"/>
                      </a:cubicBezTo>
                      <a:lnTo>
                        <a:pt x="13834" y="147179"/>
                      </a:lnTo>
                      <a:cubicBezTo>
                        <a:pt x="13973" y="147017"/>
                        <a:pt x="14124" y="146867"/>
                        <a:pt x="14297" y="146751"/>
                      </a:cubicBezTo>
                      <a:lnTo>
                        <a:pt x="14725" y="146462"/>
                      </a:lnTo>
                      <a:cubicBezTo>
                        <a:pt x="14841" y="146381"/>
                        <a:pt x="14980" y="146311"/>
                        <a:pt x="15119" y="146265"/>
                      </a:cubicBezTo>
                      <a:lnTo>
                        <a:pt x="14725" y="145872"/>
                      </a:lnTo>
                      <a:lnTo>
                        <a:pt x="14633" y="145849"/>
                      </a:lnTo>
                      <a:cubicBezTo>
                        <a:pt x="14309" y="145768"/>
                        <a:pt x="14020" y="145606"/>
                        <a:pt x="13777" y="145386"/>
                      </a:cubicBezTo>
                      <a:lnTo>
                        <a:pt x="13140" y="144749"/>
                      </a:lnTo>
                      <a:lnTo>
                        <a:pt x="12504" y="143801"/>
                      </a:lnTo>
                      <a:cubicBezTo>
                        <a:pt x="12215" y="143349"/>
                        <a:pt x="12099" y="142783"/>
                        <a:pt x="12226" y="142262"/>
                      </a:cubicBezTo>
                      <a:cubicBezTo>
                        <a:pt x="11763" y="141776"/>
                        <a:pt x="11544" y="141082"/>
                        <a:pt x="11694" y="140411"/>
                      </a:cubicBezTo>
                      <a:lnTo>
                        <a:pt x="11729" y="140237"/>
                      </a:lnTo>
                      <a:lnTo>
                        <a:pt x="11578" y="140214"/>
                      </a:lnTo>
                      <a:lnTo>
                        <a:pt x="11139" y="140133"/>
                      </a:lnTo>
                      <a:cubicBezTo>
                        <a:pt x="10641" y="140041"/>
                        <a:pt x="10190" y="139740"/>
                        <a:pt x="9889" y="139346"/>
                      </a:cubicBezTo>
                      <a:cubicBezTo>
                        <a:pt x="9808" y="139335"/>
                        <a:pt x="9716" y="139289"/>
                        <a:pt x="9635" y="139265"/>
                      </a:cubicBezTo>
                      <a:lnTo>
                        <a:pt x="9345" y="139150"/>
                      </a:lnTo>
                      <a:lnTo>
                        <a:pt x="9021" y="139080"/>
                      </a:lnTo>
                      <a:cubicBezTo>
                        <a:pt x="7992" y="138895"/>
                        <a:pt x="7286" y="137946"/>
                        <a:pt x="7402" y="136905"/>
                      </a:cubicBezTo>
                      <a:lnTo>
                        <a:pt x="7436" y="136454"/>
                      </a:lnTo>
                      <a:cubicBezTo>
                        <a:pt x="7448" y="136315"/>
                        <a:pt x="7471" y="136188"/>
                        <a:pt x="7517" y="136049"/>
                      </a:cubicBezTo>
                      <a:lnTo>
                        <a:pt x="7841" y="135100"/>
                      </a:lnTo>
                      <a:lnTo>
                        <a:pt x="7587" y="134661"/>
                      </a:lnTo>
                      <a:lnTo>
                        <a:pt x="7136" y="133654"/>
                      </a:lnTo>
                      <a:lnTo>
                        <a:pt x="6904" y="133261"/>
                      </a:lnTo>
                      <a:cubicBezTo>
                        <a:pt x="6823" y="133122"/>
                        <a:pt x="6754" y="132972"/>
                        <a:pt x="6708" y="132810"/>
                      </a:cubicBezTo>
                      <a:lnTo>
                        <a:pt x="6557" y="132289"/>
                      </a:lnTo>
                      <a:lnTo>
                        <a:pt x="6418" y="131629"/>
                      </a:lnTo>
                      <a:lnTo>
                        <a:pt x="6384" y="131236"/>
                      </a:lnTo>
                      <a:cubicBezTo>
                        <a:pt x="6094" y="130924"/>
                        <a:pt x="5886" y="130530"/>
                        <a:pt x="5851" y="130091"/>
                      </a:cubicBezTo>
                      <a:lnTo>
                        <a:pt x="5840" y="130056"/>
                      </a:lnTo>
                      <a:cubicBezTo>
                        <a:pt x="5701" y="129963"/>
                        <a:pt x="5585" y="129859"/>
                        <a:pt x="5470" y="129732"/>
                      </a:cubicBezTo>
                      <a:lnTo>
                        <a:pt x="5111" y="129339"/>
                      </a:lnTo>
                      <a:cubicBezTo>
                        <a:pt x="5018" y="129246"/>
                        <a:pt x="4937" y="129142"/>
                        <a:pt x="4856" y="129015"/>
                      </a:cubicBezTo>
                      <a:lnTo>
                        <a:pt x="4613" y="128610"/>
                      </a:lnTo>
                      <a:lnTo>
                        <a:pt x="4359" y="128263"/>
                      </a:lnTo>
                      <a:lnTo>
                        <a:pt x="4046" y="127835"/>
                      </a:lnTo>
                      <a:lnTo>
                        <a:pt x="3734" y="127302"/>
                      </a:lnTo>
                      <a:lnTo>
                        <a:pt x="3503" y="127025"/>
                      </a:lnTo>
                      <a:lnTo>
                        <a:pt x="3098" y="126446"/>
                      </a:lnTo>
                      <a:cubicBezTo>
                        <a:pt x="2982" y="126261"/>
                        <a:pt x="2890" y="126053"/>
                        <a:pt x="2832" y="125845"/>
                      </a:cubicBezTo>
                      <a:lnTo>
                        <a:pt x="2681" y="125324"/>
                      </a:lnTo>
                      <a:cubicBezTo>
                        <a:pt x="2566" y="124838"/>
                        <a:pt x="2612" y="124329"/>
                        <a:pt x="2843" y="123889"/>
                      </a:cubicBezTo>
                      <a:lnTo>
                        <a:pt x="2820" y="122767"/>
                      </a:lnTo>
                      <a:cubicBezTo>
                        <a:pt x="2820" y="122524"/>
                        <a:pt x="2855" y="122304"/>
                        <a:pt x="2936" y="122084"/>
                      </a:cubicBezTo>
                      <a:lnTo>
                        <a:pt x="2427" y="121680"/>
                      </a:lnTo>
                      <a:lnTo>
                        <a:pt x="1929" y="121217"/>
                      </a:lnTo>
                      <a:lnTo>
                        <a:pt x="1571" y="120881"/>
                      </a:lnTo>
                      <a:lnTo>
                        <a:pt x="1177" y="120546"/>
                      </a:lnTo>
                      <a:cubicBezTo>
                        <a:pt x="888" y="120291"/>
                        <a:pt x="680" y="119967"/>
                        <a:pt x="576" y="119597"/>
                      </a:cubicBezTo>
                      <a:lnTo>
                        <a:pt x="309" y="118671"/>
                      </a:lnTo>
                      <a:lnTo>
                        <a:pt x="148" y="118266"/>
                      </a:lnTo>
                      <a:cubicBezTo>
                        <a:pt x="-49" y="117781"/>
                        <a:pt x="-49" y="117248"/>
                        <a:pt x="148" y="116751"/>
                      </a:cubicBezTo>
                      <a:lnTo>
                        <a:pt x="471" y="115999"/>
                      </a:lnTo>
                      <a:lnTo>
                        <a:pt x="1304" y="114622"/>
                      </a:lnTo>
                      <a:lnTo>
                        <a:pt x="4926" y="108733"/>
                      </a:lnTo>
                      <a:lnTo>
                        <a:pt x="1339" y="96469"/>
                      </a:lnTo>
                      <a:cubicBezTo>
                        <a:pt x="1270" y="96215"/>
                        <a:pt x="1247" y="95960"/>
                        <a:pt x="1270" y="95706"/>
                      </a:cubicBezTo>
                      <a:lnTo>
                        <a:pt x="1328" y="95197"/>
                      </a:lnTo>
                      <a:cubicBezTo>
                        <a:pt x="1339" y="95035"/>
                        <a:pt x="1363" y="94884"/>
                        <a:pt x="1420" y="94745"/>
                      </a:cubicBezTo>
                      <a:lnTo>
                        <a:pt x="9531" y="71039"/>
                      </a:lnTo>
                      <a:lnTo>
                        <a:pt x="9566" y="70796"/>
                      </a:lnTo>
                      <a:lnTo>
                        <a:pt x="9797" y="66076"/>
                      </a:lnTo>
                      <a:lnTo>
                        <a:pt x="9878" y="65416"/>
                      </a:lnTo>
                      <a:cubicBezTo>
                        <a:pt x="9982" y="64676"/>
                        <a:pt x="10468" y="64074"/>
                        <a:pt x="11127" y="63819"/>
                      </a:cubicBezTo>
                      <a:cubicBezTo>
                        <a:pt x="10838" y="63183"/>
                        <a:pt x="10896" y="62431"/>
                        <a:pt x="11313" y="61853"/>
                      </a:cubicBezTo>
                      <a:lnTo>
                        <a:pt x="11556" y="61506"/>
                      </a:lnTo>
                      <a:cubicBezTo>
                        <a:pt x="11729" y="61263"/>
                        <a:pt x="11960" y="61054"/>
                        <a:pt x="12227" y="60904"/>
                      </a:cubicBezTo>
                      <a:lnTo>
                        <a:pt x="12689" y="60649"/>
                      </a:lnTo>
                      <a:lnTo>
                        <a:pt x="13372" y="60337"/>
                      </a:lnTo>
                      <a:lnTo>
                        <a:pt x="14645" y="59944"/>
                      </a:lnTo>
                      <a:lnTo>
                        <a:pt x="15489" y="59840"/>
                      </a:lnTo>
                      <a:cubicBezTo>
                        <a:pt x="15813" y="59805"/>
                        <a:pt x="16126" y="59851"/>
                        <a:pt x="16438" y="59978"/>
                      </a:cubicBezTo>
                      <a:lnTo>
                        <a:pt x="16704" y="59828"/>
                      </a:lnTo>
                      <a:lnTo>
                        <a:pt x="17364" y="59562"/>
                      </a:lnTo>
                      <a:lnTo>
                        <a:pt x="18139" y="59330"/>
                      </a:lnTo>
                      <a:cubicBezTo>
                        <a:pt x="18197" y="59330"/>
                        <a:pt x="18231" y="59319"/>
                        <a:pt x="18289" y="59307"/>
                      </a:cubicBezTo>
                      <a:cubicBezTo>
                        <a:pt x="18451" y="58683"/>
                        <a:pt x="18902" y="58162"/>
                        <a:pt x="19515" y="57919"/>
                      </a:cubicBezTo>
                      <a:lnTo>
                        <a:pt x="19967" y="57757"/>
                      </a:lnTo>
                      <a:cubicBezTo>
                        <a:pt x="20117" y="57688"/>
                        <a:pt x="20279" y="57664"/>
                        <a:pt x="20429" y="57641"/>
                      </a:cubicBezTo>
                      <a:lnTo>
                        <a:pt x="20950" y="57572"/>
                      </a:lnTo>
                      <a:lnTo>
                        <a:pt x="21772" y="57572"/>
                      </a:lnTo>
                      <a:lnTo>
                        <a:pt x="22605" y="57676"/>
                      </a:lnTo>
                      <a:lnTo>
                        <a:pt x="23727" y="57907"/>
                      </a:lnTo>
                      <a:lnTo>
                        <a:pt x="24976" y="58220"/>
                      </a:lnTo>
                      <a:cubicBezTo>
                        <a:pt x="24976" y="58220"/>
                        <a:pt x="25497" y="58382"/>
                        <a:pt x="25462" y="58370"/>
                      </a:cubicBezTo>
                      <a:lnTo>
                        <a:pt x="25902" y="58509"/>
                      </a:lnTo>
                      <a:lnTo>
                        <a:pt x="26353" y="58613"/>
                      </a:lnTo>
                      <a:cubicBezTo>
                        <a:pt x="26353" y="58613"/>
                        <a:pt x="26874" y="58717"/>
                        <a:pt x="26839" y="58717"/>
                      </a:cubicBezTo>
                      <a:lnTo>
                        <a:pt x="27163" y="58787"/>
                      </a:lnTo>
                      <a:lnTo>
                        <a:pt x="27441" y="58613"/>
                      </a:lnTo>
                      <a:lnTo>
                        <a:pt x="28586" y="58046"/>
                      </a:lnTo>
                      <a:lnTo>
                        <a:pt x="29222" y="57803"/>
                      </a:lnTo>
                      <a:cubicBezTo>
                        <a:pt x="29384" y="57734"/>
                        <a:pt x="29546" y="57699"/>
                        <a:pt x="29708" y="57688"/>
                      </a:cubicBezTo>
                      <a:lnTo>
                        <a:pt x="30171" y="57630"/>
                      </a:lnTo>
                      <a:lnTo>
                        <a:pt x="30541" y="57572"/>
                      </a:lnTo>
                      <a:lnTo>
                        <a:pt x="30703" y="57514"/>
                      </a:lnTo>
                      <a:lnTo>
                        <a:pt x="30738" y="57502"/>
                      </a:lnTo>
                      <a:lnTo>
                        <a:pt x="30981" y="57271"/>
                      </a:lnTo>
                      <a:cubicBezTo>
                        <a:pt x="31224" y="57063"/>
                        <a:pt x="31513" y="56901"/>
                        <a:pt x="31826" y="56820"/>
                      </a:cubicBezTo>
                      <a:lnTo>
                        <a:pt x="32335" y="56681"/>
                      </a:lnTo>
                      <a:lnTo>
                        <a:pt x="32994" y="56542"/>
                      </a:lnTo>
                      <a:lnTo>
                        <a:pt x="33700" y="56461"/>
                      </a:lnTo>
                      <a:lnTo>
                        <a:pt x="34452" y="56450"/>
                      </a:lnTo>
                      <a:lnTo>
                        <a:pt x="35192" y="56519"/>
                      </a:lnTo>
                      <a:lnTo>
                        <a:pt x="35817" y="56669"/>
                      </a:lnTo>
                      <a:lnTo>
                        <a:pt x="36072" y="56681"/>
                      </a:lnTo>
                      <a:lnTo>
                        <a:pt x="36349" y="56669"/>
                      </a:lnTo>
                      <a:lnTo>
                        <a:pt x="36801" y="56600"/>
                      </a:lnTo>
                      <a:cubicBezTo>
                        <a:pt x="36997" y="56577"/>
                        <a:pt x="37217" y="56577"/>
                        <a:pt x="37414" y="56600"/>
                      </a:cubicBezTo>
                      <a:cubicBezTo>
                        <a:pt x="37414" y="56600"/>
                        <a:pt x="37946" y="56693"/>
                        <a:pt x="37923" y="56693"/>
                      </a:cubicBezTo>
                      <a:lnTo>
                        <a:pt x="38432" y="56774"/>
                      </a:lnTo>
                      <a:lnTo>
                        <a:pt x="38837" y="56808"/>
                      </a:lnTo>
                      <a:lnTo>
                        <a:pt x="39265" y="56820"/>
                      </a:lnTo>
                      <a:lnTo>
                        <a:pt x="40433" y="56959"/>
                      </a:lnTo>
                      <a:lnTo>
                        <a:pt x="40862" y="56982"/>
                      </a:lnTo>
                      <a:lnTo>
                        <a:pt x="41232" y="56970"/>
                      </a:lnTo>
                      <a:lnTo>
                        <a:pt x="41648" y="56936"/>
                      </a:lnTo>
                      <a:cubicBezTo>
                        <a:pt x="42157" y="56866"/>
                        <a:pt x="42678" y="57005"/>
                        <a:pt x="43094" y="57306"/>
                      </a:cubicBezTo>
                      <a:cubicBezTo>
                        <a:pt x="43268" y="57144"/>
                        <a:pt x="43465" y="57017"/>
                        <a:pt x="43696" y="56912"/>
                      </a:cubicBezTo>
                      <a:lnTo>
                        <a:pt x="44159" y="56727"/>
                      </a:lnTo>
                      <a:cubicBezTo>
                        <a:pt x="44344" y="56646"/>
                        <a:pt x="44529" y="56612"/>
                        <a:pt x="44726" y="56577"/>
                      </a:cubicBezTo>
                      <a:cubicBezTo>
                        <a:pt x="44726" y="56577"/>
                        <a:pt x="45258" y="56519"/>
                        <a:pt x="45246" y="56519"/>
                      </a:cubicBezTo>
                      <a:lnTo>
                        <a:pt x="45779" y="56461"/>
                      </a:lnTo>
                      <a:cubicBezTo>
                        <a:pt x="45964" y="56450"/>
                        <a:pt x="46149" y="56450"/>
                        <a:pt x="46346" y="56484"/>
                      </a:cubicBezTo>
                      <a:lnTo>
                        <a:pt x="46855" y="56565"/>
                      </a:lnTo>
                      <a:cubicBezTo>
                        <a:pt x="47051" y="56600"/>
                        <a:pt x="47248" y="56669"/>
                        <a:pt x="47433" y="56762"/>
                      </a:cubicBezTo>
                      <a:cubicBezTo>
                        <a:pt x="47433" y="56762"/>
                        <a:pt x="47896" y="57005"/>
                        <a:pt x="47884" y="57005"/>
                      </a:cubicBezTo>
                      <a:lnTo>
                        <a:pt x="48162" y="57144"/>
                      </a:lnTo>
                      <a:lnTo>
                        <a:pt x="48370" y="57132"/>
                      </a:lnTo>
                      <a:lnTo>
                        <a:pt x="49735" y="57202"/>
                      </a:lnTo>
                      <a:cubicBezTo>
                        <a:pt x="50233" y="57236"/>
                        <a:pt x="50696" y="57468"/>
                        <a:pt x="51031" y="57826"/>
                      </a:cubicBezTo>
                      <a:lnTo>
                        <a:pt x="51297" y="58104"/>
                      </a:lnTo>
                      <a:lnTo>
                        <a:pt x="51367" y="58174"/>
                      </a:lnTo>
                      <a:lnTo>
                        <a:pt x="51922" y="58382"/>
                      </a:lnTo>
                      <a:lnTo>
                        <a:pt x="52339" y="58486"/>
                      </a:lnTo>
                      <a:lnTo>
                        <a:pt x="53901" y="58821"/>
                      </a:lnTo>
                      <a:cubicBezTo>
                        <a:pt x="54097" y="58879"/>
                        <a:pt x="54294" y="58960"/>
                        <a:pt x="54467" y="59064"/>
                      </a:cubicBezTo>
                      <a:lnTo>
                        <a:pt x="54919" y="59330"/>
                      </a:lnTo>
                      <a:lnTo>
                        <a:pt x="55115" y="59469"/>
                      </a:lnTo>
                      <a:lnTo>
                        <a:pt x="55694" y="59400"/>
                      </a:lnTo>
                      <a:lnTo>
                        <a:pt x="56434" y="59400"/>
                      </a:lnTo>
                      <a:lnTo>
                        <a:pt x="57221" y="59492"/>
                      </a:lnTo>
                      <a:cubicBezTo>
                        <a:pt x="57395" y="59516"/>
                        <a:pt x="57556" y="59573"/>
                        <a:pt x="57719" y="59643"/>
                      </a:cubicBezTo>
                      <a:lnTo>
                        <a:pt x="58216" y="59840"/>
                      </a:lnTo>
                      <a:cubicBezTo>
                        <a:pt x="58459" y="59944"/>
                        <a:pt x="58679" y="60094"/>
                        <a:pt x="58875" y="60279"/>
                      </a:cubicBezTo>
                      <a:lnTo>
                        <a:pt x="59234" y="60649"/>
                      </a:lnTo>
                      <a:lnTo>
                        <a:pt x="59570" y="61066"/>
                      </a:lnTo>
                      <a:lnTo>
                        <a:pt x="59824" y="61263"/>
                      </a:lnTo>
                      <a:lnTo>
                        <a:pt x="60345" y="61783"/>
                      </a:lnTo>
                      <a:cubicBezTo>
                        <a:pt x="60541" y="61980"/>
                        <a:pt x="60692" y="62223"/>
                        <a:pt x="60796" y="62477"/>
                      </a:cubicBezTo>
                      <a:lnTo>
                        <a:pt x="60946" y="62894"/>
                      </a:lnTo>
                      <a:lnTo>
                        <a:pt x="60958" y="62917"/>
                      </a:lnTo>
                      <a:lnTo>
                        <a:pt x="61479" y="63148"/>
                      </a:lnTo>
                      <a:cubicBezTo>
                        <a:pt x="61687" y="63241"/>
                        <a:pt x="61895" y="63380"/>
                        <a:pt x="62069" y="63553"/>
                      </a:cubicBezTo>
                      <a:lnTo>
                        <a:pt x="62208" y="63669"/>
                      </a:lnTo>
                      <a:lnTo>
                        <a:pt x="62242" y="63658"/>
                      </a:lnTo>
                      <a:lnTo>
                        <a:pt x="63029" y="63253"/>
                      </a:lnTo>
                      <a:lnTo>
                        <a:pt x="63168" y="63172"/>
                      </a:lnTo>
                      <a:lnTo>
                        <a:pt x="63307" y="63010"/>
                      </a:lnTo>
                      <a:cubicBezTo>
                        <a:pt x="63445" y="62871"/>
                        <a:pt x="63584" y="62744"/>
                        <a:pt x="63746" y="62651"/>
                      </a:cubicBezTo>
                      <a:lnTo>
                        <a:pt x="64186" y="62373"/>
                      </a:lnTo>
                      <a:cubicBezTo>
                        <a:pt x="64383" y="62234"/>
                        <a:pt x="64614" y="62165"/>
                        <a:pt x="64857" y="62107"/>
                      </a:cubicBezTo>
                      <a:lnTo>
                        <a:pt x="65366" y="62003"/>
                      </a:lnTo>
                      <a:cubicBezTo>
                        <a:pt x="65574" y="61968"/>
                        <a:pt x="65794" y="61945"/>
                        <a:pt x="66002" y="61980"/>
                      </a:cubicBezTo>
                      <a:lnTo>
                        <a:pt x="66523" y="62049"/>
                      </a:lnTo>
                      <a:cubicBezTo>
                        <a:pt x="66766" y="62072"/>
                        <a:pt x="66986" y="62142"/>
                        <a:pt x="67194" y="62246"/>
                      </a:cubicBezTo>
                      <a:lnTo>
                        <a:pt x="67391" y="62339"/>
                      </a:lnTo>
                      <a:lnTo>
                        <a:pt x="67784" y="62142"/>
                      </a:lnTo>
                      <a:cubicBezTo>
                        <a:pt x="67992" y="62026"/>
                        <a:pt x="68235" y="61945"/>
                        <a:pt x="68490" y="61911"/>
                      </a:cubicBezTo>
                      <a:lnTo>
                        <a:pt x="69022" y="61853"/>
                      </a:lnTo>
                      <a:lnTo>
                        <a:pt x="69265" y="61853"/>
                      </a:lnTo>
                      <a:cubicBezTo>
                        <a:pt x="69277" y="61818"/>
                        <a:pt x="69288" y="61783"/>
                        <a:pt x="69300" y="61749"/>
                      </a:cubicBezTo>
                      <a:lnTo>
                        <a:pt x="69496" y="61297"/>
                      </a:lnTo>
                      <a:cubicBezTo>
                        <a:pt x="69589" y="61089"/>
                        <a:pt x="69739" y="60881"/>
                        <a:pt x="69901" y="60707"/>
                      </a:cubicBezTo>
                      <a:lnTo>
                        <a:pt x="69890" y="60314"/>
                      </a:lnTo>
                      <a:lnTo>
                        <a:pt x="69901" y="59400"/>
                      </a:lnTo>
                      <a:cubicBezTo>
                        <a:pt x="69901" y="59400"/>
                        <a:pt x="69982" y="58868"/>
                        <a:pt x="69982" y="58879"/>
                      </a:cubicBezTo>
                      <a:lnTo>
                        <a:pt x="70005" y="58636"/>
                      </a:lnTo>
                      <a:cubicBezTo>
                        <a:pt x="69936" y="58521"/>
                        <a:pt x="69890" y="58393"/>
                        <a:pt x="69843" y="58278"/>
                      </a:cubicBezTo>
                      <a:lnTo>
                        <a:pt x="69682" y="57780"/>
                      </a:lnTo>
                      <a:cubicBezTo>
                        <a:pt x="69624" y="57583"/>
                        <a:pt x="69589" y="57387"/>
                        <a:pt x="69589" y="57190"/>
                      </a:cubicBezTo>
                      <a:lnTo>
                        <a:pt x="69577" y="56658"/>
                      </a:lnTo>
                      <a:cubicBezTo>
                        <a:pt x="69577" y="56461"/>
                        <a:pt x="69601" y="56253"/>
                        <a:pt x="69658" y="56068"/>
                      </a:cubicBezTo>
                      <a:lnTo>
                        <a:pt x="69994" y="55003"/>
                      </a:lnTo>
                      <a:lnTo>
                        <a:pt x="70526" y="53800"/>
                      </a:lnTo>
                      <a:lnTo>
                        <a:pt x="70931" y="53118"/>
                      </a:lnTo>
                      <a:cubicBezTo>
                        <a:pt x="70989" y="53037"/>
                        <a:pt x="71035" y="52956"/>
                        <a:pt x="71105" y="52886"/>
                      </a:cubicBezTo>
                      <a:cubicBezTo>
                        <a:pt x="71128" y="52736"/>
                        <a:pt x="71186" y="52597"/>
                        <a:pt x="71243" y="52458"/>
                      </a:cubicBezTo>
                      <a:lnTo>
                        <a:pt x="71637" y="51683"/>
                      </a:lnTo>
                      <a:lnTo>
                        <a:pt x="72088" y="51012"/>
                      </a:lnTo>
                      <a:lnTo>
                        <a:pt x="72146" y="50850"/>
                      </a:lnTo>
                      <a:lnTo>
                        <a:pt x="72250" y="50410"/>
                      </a:lnTo>
                      <a:lnTo>
                        <a:pt x="72458" y="49739"/>
                      </a:lnTo>
                      <a:lnTo>
                        <a:pt x="72794" y="49022"/>
                      </a:lnTo>
                      <a:lnTo>
                        <a:pt x="73233" y="48339"/>
                      </a:lnTo>
                      <a:lnTo>
                        <a:pt x="73650" y="47807"/>
                      </a:lnTo>
                      <a:cubicBezTo>
                        <a:pt x="73985" y="47379"/>
                        <a:pt x="74471" y="47113"/>
                        <a:pt x="75004" y="47043"/>
                      </a:cubicBezTo>
                      <a:lnTo>
                        <a:pt x="75328" y="47009"/>
                      </a:lnTo>
                      <a:lnTo>
                        <a:pt x="75362" y="46997"/>
                      </a:lnTo>
                      <a:lnTo>
                        <a:pt x="75547" y="46882"/>
                      </a:lnTo>
                      <a:lnTo>
                        <a:pt x="75941" y="46592"/>
                      </a:lnTo>
                      <a:cubicBezTo>
                        <a:pt x="76045" y="46511"/>
                        <a:pt x="76172" y="46442"/>
                        <a:pt x="76288" y="46396"/>
                      </a:cubicBezTo>
                      <a:lnTo>
                        <a:pt x="76774" y="46164"/>
                      </a:lnTo>
                      <a:lnTo>
                        <a:pt x="77653" y="45910"/>
                      </a:lnTo>
                      <a:cubicBezTo>
                        <a:pt x="77838" y="45875"/>
                        <a:pt x="78012" y="45840"/>
                        <a:pt x="78185" y="45840"/>
                      </a:cubicBezTo>
                      <a:lnTo>
                        <a:pt x="78694" y="45863"/>
                      </a:lnTo>
                      <a:cubicBezTo>
                        <a:pt x="79018" y="45863"/>
                        <a:pt x="79331" y="45956"/>
                        <a:pt x="79620" y="46106"/>
                      </a:cubicBezTo>
                      <a:lnTo>
                        <a:pt x="79631" y="46118"/>
                      </a:lnTo>
                      <a:lnTo>
                        <a:pt x="79886" y="46014"/>
                      </a:lnTo>
                      <a:lnTo>
                        <a:pt x="80349" y="45829"/>
                      </a:lnTo>
                      <a:lnTo>
                        <a:pt x="80661" y="45678"/>
                      </a:lnTo>
                      <a:lnTo>
                        <a:pt x="80846" y="45539"/>
                      </a:lnTo>
                      <a:lnTo>
                        <a:pt x="81031" y="45377"/>
                      </a:lnTo>
                      <a:lnTo>
                        <a:pt x="81274" y="45088"/>
                      </a:lnTo>
                      <a:lnTo>
                        <a:pt x="81783" y="44568"/>
                      </a:lnTo>
                      <a:lnTo>
                        <a:pt x="82397" y="44082"/>
                      </a:lnTo>
                      <a:cubicBezTo>
                        <a:pt x="82593" y="43920"/>
                        <a:pt x="82825" y="43804"/>
                        <a:pt x="83079" y="43735"/>
                      </a:cubicBezTo>
                      <a:lnTo>
                        <a:pt x="83588" y="43584"/>
                      </a:lnTo>
                      <a:lnTo>
                        <a:pt x="84838" y="43318"/>
                      </a:lnTo>
                      <a:cubicBezTo>
                        <a:pt x="85358" y="43226"/>
                        <a:pt x="85902" y="43341"/>
                        <a:pt x="86353" y="43654"/>
                      </a:cubicBezTo>
                      <a:cubicBezTo>
                        <a:pt x="86353" y="43654"/>
                        <a:pt x="86793" y="43966"/>
                        <a:pt x="86782" y="43966"/>
                      </a:cubicBezTo>
                      <a:lnTo>
                        <a:pt x="87175" y="44232"/>
                      </a:lnTo>
                      <a:lnTo>
                        <a:pt x="87348" y="44336"/>
                      </a:lnTo>
                      <a:cubicBezTo>
                        <a:pt x="87510" y="44220"/>
                        <a:pt x="87696" y="44140"/>
                        <a:pt x="87892" y="44070"/>
                      </a:cubicBezTo>
                      <a:lnTo>
                        <a:pt x="88691" y="43862"/>
                      </a:lnTo>
                      <a:cubicBezTo>
                        <a:pt x="88691" y="43862"/>
                        <a:pt x="89223" y="43792"/>
                        <a:pt x="89176" y="43792"/>
                      </a:cubicBezTo>
                      <a:cubicBezTo>
                        <a:pt x="89176" y="43792"/>
                        <a:pt x="89709" y="43711"/>
                        <a:pt x="89697" y="43711"/>
                      </a:cubicBezTo>
                      <a:cubicBezTo>
                        <a:pt x="89697" y="43711"/>
                        <a:pt x="90218" y="43619"/>
                        <a:pt x="90195" y="43630"/>
                      </a:cubicBezTo>
                      <a:lnTo>
                        <a:pt x="90507" y="43573"/>
                      </a:lnTo>
                      <a:lnTo>
                        <a:pt x="90704" y="43480"/>
                      </a:lnTo>
                      <a:lnTo>
                        <a:pt x="91109" y="43272"/>
                      </a:lnTo>
                      <a:cubicBezTo>
                        <a:pt x="91271" y="43191"/>
                        <a:pt x="91444" y="43121"/>
                        <a:pt x="91629" y="43087"/>
                      </a:cubicBezTo>
                      <a:lnTo>
                        <a:pt x="92150" y="42983"/>
                      </a:lnTo>
                      <a:lnTo>
                        <a:pt x="92832" y="42878"/>
                      </a:lnTo>
                      <a:cubicBezTo>
                        <a:pt x="93075" y="42855"/>
                        <a:pt x="93318" y="42867"/>
                        <a:pt x="93550" y="42913"/>
                      </a:cubicBezTo>
                      <a:lnTo>
                        <a:pt x="94070" y="43029"/>
                      </a:lnTo>
                      <a:cubicBezTo>
                        <a:pt x="94279" y="43087"/>
                        <a:pt x="94487" y="43168"/>
                        <a:pt x="94672" y="43283"/>
                      </a:cubicBezTo>
                      <a:lnTo>
                        <a:pt x="95089" y="43538"/>
                      </a:lnTo>
                      <a:cubicBezTo>
                        <a:pt x="95366" y="43711"/>
                        <a:pt x="95598" y="43954"/>
                        <a:pt x="95771" y="44232"/>
                      </a:cubicBezTo>
                      <a:lnTo>
                        <a:pt x="96037" y="44695"/>
                      </a:lnTo>
                      <a:lnTo>
                        <a:pt x="96211" y="45088"/>
                      </a:lnTo>
                      <a:lnTo>
                        <a:pt x="96558" y="45250"/>
                      </a:lnTo>
                      <a:lnTo>
                        <a:pt x="97275" y="45701"/>
                      </a:lnTo>
                      <a:cubicBezTo>
                        <a:pt x="97414" y="45782"/>
                        <a:pt x="97518" y="45875"/>
                        <a:pt x="97622" y="45991"/>
                      </a:cubicBezTo>
                      <a:cubicBezTo>
                        <a:pt x="97761" y="45933"/>
                        <a:pt x="97888" y="45910"/>
                        <a:pt x="98027" y="45898"/>
                      </a:cubicBezTo>
                      <a:lnTo>
                        <a:pt x="98710" y="45829"/>
                      </a:lnTo>
                      <a:lnTo>
                        <a:pt x="98779" y="45794"/>
                      </a:lnTo>
                      <a:lnTo>
                        <a:pt x="99878" y="45111"/>
                      </a:lnTo>
                      <a:lnTo>
                        <a:pt x="99936" y="45053"/>
                      </a:lnTo>
                      <a:lnTo>
                        <a:pt x="101822" y="42138"/>
                      </a:lnTo>
                      <a:lnTo>
                        <a:pt x="102007" y="41791"/>
                      </a:lnTo>
                      <a:lnTo>
                        <a:pt x="102250" y="41305"/>
                      </a:lnTo>
                      <a:cubicBezTo>
                        <a:pt x="102389" y="41062"/>
                        <a:pt x="102539" y="40854"/>
                        <a:pt x="102759" y="40680"/>
                      </a:cubicBezTo>
                      <a:lnTo>
                        <a:pt x="103130" y="40356"/>
                      </a:lnTo>
                      <a:cubicBezTo>
                        <a:pt x="103338" y="40171"/>
                        <a:pt x="103592" y="40032"/>
                        <a:pt x="103882" y="39951"/>
                      </a:cubicBezTo>
                      <a:lnTo>
                        <a:pt x="104344" y="39812"/>
                      </a:lnTo>
                      <a:lnTo>
                        <a:pt x="104784" y="39662"/>
                      </a:lnTo>
                      <a:lnTo>
                        <a:pt x="106265" y="39130"/>
                      </a:lnTo>
                      <a:cubicBezTo>
                        <a:pt x="106612" y="39014"/>
                        <a:pt x="106982" y="38979"/>
                        <a:pt x="107352" y="39049"/>
                      </a:cubicBezTo>
                      <a:lnTo>
                        <a:pt x="108486" y="39315"/>
                      </a:lnTo>
                      <a:cubicBezTo>
                        <a:pt x="108926" y="39419"/>
                        <a:pt x="109319" y="39685"/>
                        <a:pt x="109597" y="40055"/>
                      </a:cubicBezTo>
                      <a:lnTo>
                        <a:pt x="110303" y="40067"/>
                      </a:lnTo>
                      <a:lnTo>
                        <a:pt x="111263" y="40183"/>
                      </a:lnTo>
                      <a:lnTo>
                        <a:pt x="111425" y="40171"/>
                      </a:lnTo>
                      <a:lnTo>
                        <a:pt x="111795" y="40078"/>
                      </a:lnTo>
                      <a:cubicBezTo>
                        <a:pt x="111795" y="40078"/>
                        <a:pt x="112316" y="39963"/>
                        <a:pt x="112293" y="39963"/>
                      </a:cubicBezTo>
                      <a:lnTo>
                        <a:pt x="112813" y="39824"/>
                      </a:lnTo>
                      <a:cubicBezTo>
                        <a:pt x="113334" y="39685"/>
                        <a:pt x="113878" y="39766"/>
                        <a:pt x="114341" y="40032"/>
                      </a:cubicBezTo>
                      <a:lnTo>
                        <a:pt x="114792" y="40298"/>
                      </a:lnTo>
                      <a:lnTo>
                        <a:pt x="115972" y="41050"/>
                      </a:lnTo>
                      <a:lnTo>
                        <a:pt x="116030" y="41062"/>
                      </a:lnTo>
                      <a:lnTo>
                        <a:pt x="117476" y="41201"/>
                      </a:lnTo>
                      <a:cubicBezTo>
                        <a:pt x="117742" y="41235"/>
                        <a:pt x="118008" y="41316"/>
                        <a:pt x="118239" y="41455"/>
                      </a:cubicBezTo>
                      <a:lnTo>
                        <a:pt x="119778" y="42335"/>
                      </a:lnTo>
                      <a:lnTo>
                        <a:pt x="120021" y="42219"/>
                      </a:lnTo>
                      <a:cubicBezTo>
                        <a:pt x="120172" y="42126"/>
                        <a:pt x="120345" y="42068"/>
                        <a:pt x="120507" y="42034"/>
                      </a:cubicBezTo>
                      <a:lnTo>
                        <a:pt x="120773" y="41964"/>
                      </a:lnTo>
                      <a:lnTo>
                        <a:pt x="120831" y="41814"/>
                      </a:lnTo>
                      <a:cubicBezTo>
                        <a:pt x="120947" y="41421"/>
                        <a:pt x="121190" y="41097"/>
                        <a:pt x="121514" y="40854"/>
                      </a:cubicBezTo>
                      <a:lnTo>
                        <a:pt x="122208" y="40345"/>
                      </a:lnTo>
                      <a:lnTo>
                        <a:pt x="123642" y="39604"/>
                      </a:lnTo>
                      <a:lnTo>
                        <a:pt x="124360" y="39326"/>
                      </a:lnTo>
                      <a:lnTo>
                        <a:pt x="125066" y="39130"/>
                      </a:lnTo>
                      <a:cubicBezTo>
                        <a:pt x="125066" y="39130"/>
                        <a:pt x="125586" y="38991"/>
                        <a:pt x="125528" y="39014"/>
                      </a:cubicBezTo>
                      <a:cubicBezTo>
                        <a:pt x="125528" y="39014"/>
                        <a:pt x="126049" y="38864"/>
                        <a:pt x="126049" y="38864"/>
                      </a:cubicBezTo>
                      <a:lnTo>
                        <a:pt x="128617" y="38100"/>
                      </a:lnTo>
                      <a:lnTo>
                        <a:pt x="130503" y="37603"/>
                      </a:lnTo>
                      <a:lnTo>
                        <a:pt x="130654" y="37510"/>
                      </a:lnTo>
                      <a:lnTo>
                        <a:pt x="130943" y="37313"/>
                      </a:lnTo>
                      <a:lnTo>
                        <a:pt x="131024" y="36434"/>
                      </a:lnTo>
                      <a:cubicBezTo>
                        <a:pt x="131059" y="35971"/>
                        <a:pt x="131267" y="35543"/>
                        <a:pt x="131591" y="35208"/>
                      </a:cubicBezTo>
                      <a:lnTo>
                        <a:pt x="132135" y="34675"/>
                      </a:lnTo>
                      <a:lnTo>
                        <a:pt x="132991" y="33044"/>
                      </a:lnTo>
                      <a:lnTo>
                        <a:pt x="133789" y="31621"/>
                      </a:lnTo>
                      <a:lnTo>
                        <a:pt x="133859" y="31471"/>
                      </a:lnTo>
                      <a:lnTo>
                        <a:pt x="134067" y="30186"/>
                      </a:lnTo>
                      <a:cubicBezTo>
                        <a:pt x="134125" y="29839"/>
                        <a:pt x="134252" y="29527"/>
                        <a:pt x="134472" y="29249"/>
                      </a:cubicBezTo>
                      <a:lnTo>
                        <a:pt x="134807" y="28844"/>
                      </a:lnTo>
                      <a:lnTo>
                        <a:pt x="135235" y="28358"/>
                      </a:lnTo>
                      <a:lnTo>
                        <a:pt x="135351" y="28220"/>
                      </a:lnTo>
                      <a:lnTo>
                        <a:pt x="135432" y="28011"/>
                      </a:lnTo>
                      <a:cubicBezTo>
                        <a:pt x="135432" y="28011"/>
                        <a:pt x="135640" y="27514"/>
                        <a:pt x="135640" y="27525"/>
                      </a:cubicBezTo>
                      <a:lnTo>
                        <a:pt x="135825" y="27063"/>
                      </a:lnTo>
                      <a:lnTo>
                        <a:pt x="136577" y="25084"/>
                      </a:lnTo>
                      <a:cubicBezTo>
                        <a:pt x="136635" y="24922"/>
                        <a:pt x="136716" y="24795"/>
                        <a:pt x="136809" y="24645"/>
                      </a:cubicBezTo>
                      <a:lnTo>
                        <a:pt x="137306" y="23974"/>
                      </a:lnTo>
                      <a:lnTo>
                        <a:pt x="138787" y="22423"/>
                      </a:lnTo>
                      <a:cubicBezTo>
                        <a:pt x="138949" y="22261"/>
                        <a:pt x="139134" y="22111"/>
                        <a:pt x="139331" y="22018"/>
                      </a:cubicBezTo>
                      <a:lnTo>
                        <a:pt x="139771" y="21787"/>
                      </a:lnTo>
                      <a:cubicBezTo>
                        <a:pt x="140037" y="21648"/>
                        <a:pt x="140338" y="21579"/>
                        <a:pt x="140627" y="21579"/>
                      </a:cubicBezTo>
                      <a:lnTo>
                        <a:pt x="141159" y="21567"/>
                      </a:lnTo>
                      <a:lnTo>
                        <a:pt x="141842" y="21590"/>
                      </a:lnTo>
                      <a:cubicBezTo>
                        <a:pt x="142096" y="21602"/>
                        <a:pt x="142351" y="21671"/>
                        <a:pt x="142582" y="21775"/>
                      </a:cubicBezTo>
                      <a:lnTo>
                        <a:pt x="142270" y="20734"/>
                      </a:lnTo>
                      <a:lnTo>
                        <a:pt x="142038" y="19797"/>
                      </a:lnTo>
                      <a:lnTo>
                        <a:pt x="141899" y="18189"/>
                      </a:lnTo>
                      <a:lnTo>
                        <a:pt x="141888" y="17529"/>
                      </a:lnTo>
                      <a:cubicBezTo>
                        <a:pt x="141888" y="17367"/>
                        <a:pt x="141899" y="17205"/>
                        <a:pt x="141946" y="17043"/>
                      </a:cubicBezTo>
                      <a:lnTo>
                        <a:pt x="142779" y="13376"/>
                      </a:lnTo>
                      <a:cubicBezTo>
                        <a:pt x="142802" y="13214"/>
                        <a:pt x="142871" y="13052"/>
                        <a:pt x="142941" y="12913"/>
                      </a:cubicBezTo>
                      <a:lnTo>
                        <a:pt x="143299" y="12230"/>
                      </a:lnTo>
                      <a:lnTo>
                        <a:pt x="144503" y="10448"/>
                      </a:lnTo>
                      <a:lnTo>
                        <a:pt x="145752" y="8632"/>
                      </a:lnTo>
                      <a:lnTo>
                        <a:pt x="148413" y="5173"/>
                      </a:lnTo>
                      <a:lnTo>
                        <a:pt x="149015" y="4583"/>
                      </a:lnTo>
                      <a:cubicBezTo>
                        <a:pt x="149177" y="4421"/>
                        <a:pt x="149373" y="4305"/>
                        <a:pt x="149582" y="4212"/>
                      </a:cubicBezTo>
                      <a:lnTo>
                        <a:pt x="151051" y="3576"/>
                      </a:lnTo>
                      <a:cubicBezTo>
                        <a:pt x="151410" y="3414"/>
                        <a:pt x="151803" y="3368"/>
                        <a:pt x="152185" y="3426"/>
                      </a:cubicBezTo>
                      <a:lnTo>
                        <a:pt x="152671" y="3507"/>
                      </a:lnTo>
                      <a:cubicBezTo>
                        <a:pt x="152856" y="3530"/>
                        <a:pt x="153041" y="3599"/>
                        <a:pt x="153215" y="3680"/>
                      </a:cubicBezTo>
                      <a:lnTo>
                        <a:pt x="154927" y="4513"/>
                      </a:lnTo>
                      <a:lnTo>
                        <a:pt x="156489" y="3912"/>
                      </a:lnTo>
                      <a:lnTo>
                        <a:pt x="156697" y="3819"/>
                      </a:lnTo>
                      <a:lnTo>
                        <a:pt x="158502" y="2419"/>
                      </a:lnTo>
                      <a:close/>
                      <a:moveTo>
                        <a:pt x="161799" y="4965"/>
                      </a:moveTo>
                      <a:lnTo>
                        <a:pt x="161221" y="5590"/>
                      </a:lnTo>
                      <a:lnTo>
                        <a:pt x="159103" y="7233"/>
                      </a:lnTo>
                      <a:cubicBezTo>
                        <a:pt x="158964" y="7325"/>
                        <a:pt x="158837" y="7418"/>
                        <a:pt x="158687" y="7487"/>
                      </a:cubicBezTo>
                      <a:lnTo>
                        <a:pt x="158189" y="7695"/>
                      </a:lnTo>
                      <a:lnTo>
                        <a:pt x="156084" y="8494"/>
                      </a:lnTo>
                      <a:lnTo>
                        <a:pt x="155343" y="8690"/>
                      </a:lnTo>
                      <a:cubicBezTo>
                        <a:pt x="154903" y="8794"/>
                        <a:pt x="154418" y="8748"/>
                        <a:pt x="153989" y="8540"/>
                      </a:cubicBezTo>
                      <a:lnTo>
                        <a:pt x="152092" y="7626"/>
                      </a:lnTo>
                      <a:lnTo>
                        <a:pt x="151606" y="7823"/>
                      </a:lnTo>
                      <a:lnTo>
                        <a:pt x="151595" y="7834"/>
                      </a:lnTo>
                      <a:lnTo>
                        <a:pt x="149096" y="11085"/>
                      </a:lnTo>
                      <a:lnTo>
                        <a:pt x="148829" y="11456"/>
                      </a:lnTo>
                      <a:lnTo>
                        <a:pt x="146805" y="14452"/>
                      </a:lnTo>
                      <a:lnTo>
                        <a:pt x="146735" y="14602"/>
                      </a:lnTo>
                      <a:lnTo>
                        <a:pt x="146018" y="17773"/>
                      </a:lnTo>
                      <a:lnTo>
                        <a:pt x="146030" y="18004"/>
                      </a:lnTo>
                      <a:lnTo>
                        <a:pt x="146134" y="19369"/>
                      </a:lnTo>
                      <a:lnTo>
                        <a:pt x="146215" y="19682"/>
                      </a:lnTo>
                      <a:lnTo>
                        <a:pt x="146828" y="21706"/>
                      </a:lnTo>
                      <a:cubicBezTo>
                        <a:pt x="146920" y="21995"/>
                        <a:pt x="146944" y="22308"/>
                        <a:pt x="146897" y="22597"/>
                      </a:cubicBezTo>
                      <a:lnTo>
                        <a:pt x="146816" y="23106"/>
                      </a:lnTo>
                      <a:cubicBezTo>
                        <a:pt x="146793" y="23257"/>
                        <a:pt x="146758" y="23384"/>
                        <a:pt x="146712" y="23534"/>
                      </a:cubicBezTo>
                      <a:lnTo>
                        <a:pt x="145925" y="25524"/>
                      </a:lnTo>
                      <a:cubicBezTo>
                        <a:pt x="145613" y="26299"/>
                        <a:pt x="144861" y="26808"/>
                        <a:pt x="144028" y="26797"/>
                      </a:cubicBezTo>
                      <a:lnTo>
                        <a:pt x="143658" y="26785"/>
                      </a:lnTo>
                      <a:cubicBezTo>
                        <a:pt x="143311" y="26785"/>
                        <a:pt x="142964" y="26693"/>
                        <a:pt x="142663" y="26508"/>
                      </a:cubicBezTo>
                      <a:lnTo>
                        <a:pt x="141367" y="25732"/>
                      </a:lnTo>
                      <a:lnTo>
                        <a:pt x="140418" y="26728"/>
                      </a:lnTo>
                      <a:lnTo>
                        <a:pt x="140349" y="26820"/>
                      </a:lnTo>
                      <a:lnTo>
                        <a:pt x="139678" y="28602"/>
                      </a:lnTo>
                      <a:lnTo>
                        <a:pt x="139042" y="30152"/>
                      </a:lnTo>
                      <a:cubicBezTo>
                        <a:pt x="138961" y="30337"/>
                        <a:pt x="138856" y="30511"/>
                        <a:pt x="138718" y="30673"/>
                      </a:cubicBezTo>
                      <a:lnTo>
                        <a:pt x="138047" y="31425"/>
                      </a:lnTo>
                      <a:lnTo>
                        <a:pt x="137873" y="32489"/>
                      </a:lnTo>
                      <a:cubicBezTo>
                        <a:pt x="137850" y="32686"/>
                        <a:pt x="137780" y="32894"/>
                        <a:pt x="137688" y="33068"/>
                      </a:cubicBezTo>
                      <a:lnTo>
                        <a:pt x="137445" y="33554"/>
                      </a:lnTo>
                      <a:lnTo>
                        <a:pt x="136623" y="35011"/>
                      </a:lnTo>
                      <a:lnTo>
                        <a:pt x="135629" y="36886"/>
                      </a:lnTo>
                      <a:cubicBezTo>
                        <a:pt x="135536" y="37071"/>
                        <a:pt x="135397" y="37244"/>
                        <a:pt x="135258" y="37395"/>
                      </a:cubicBezTo>
                      <a:lnTo>
                        <a:pt x="135050" y="37591"/>
                      </a:lnTo>
                      <a:lnTo>
                        <a:pt x="134969" y="38471"/>
                      </a:lnTo>
                      <a:cubicBezTo>
                        <a:pt x="134946" y="38818"/>
                        <a:pt x="134819" y="39153"/>
                        <a:pt x="134622" y="39443"/>
                      </a:cubicBezTo>
                      <a:lnTo>
                        <a:pt x="134344" y="39848"/>
                      </a:lnTo>
                      <a:cubicBezTo>
                        <a:pt x="134205" y="40033"/>
                        <a:pt x="134032" y="40206"/>
                        <a:pt x="133835" y="40345"/>
                      </a:cubicBezTo>
                      <a:lnTo>
                        <a:pt x="132956" y="40958"/>
                      </a:lnTo>
                      <a:lnTo>
                        <a:pt x="132331" y="41317"/>
                      </a:lnTo>
                      <a:cubicBezTo>
                        <a:pt x="132181" y="41398"/>
                        <a:pt x="132019" y="41467"/>
                        <a:pt x="131868" y="41502"/>
                      </a:cubicBezTo>
                      <a:lnTo>
                        <a:pt x="130827" y="41768"/>
                      </a:lnTo>
                      <a:cubicBezTo>
                        <a:pt x="130827" y="41768"/>
                        <a:pt x="130318" y="41918"/>
                        <a:pt x="130341" y="41907"/>
                      </a:cubicBezTo>
                      <a:cubicBezTo>
                        <a:pt x="130341" y="41907"/>
                        <a:pt x="129832" y="42057"/>
                        <a:pt x="129844" y="42046"/>
                      </a:cubicBezTo>
                      <a:lnTo>
                        <a:pt x="125794" y="43214"/>
                      </a:lnTo>
                      <a:lnTo>
                        <a:pt x="125470" y="43330"/>
                      </a:lnTo>
                      <a:lnTo>
                        <a:pt x="124522" y="43827"/>
                      </a:lnTo>
                      <a:lnTo>
                        <a:pt x="124406" y="44186"/>
                      </a:lnTo>
                      <a:cubicBezTo>
                        <a:pt x="124267" y="44591"/>
                        <a:pt x="124012" y="44938"/>
                        <a:pt x="123665" y="45193"/>
                      </a:cubicBezTo>
                      <a:lnTo>
                        <a:pt x="123272" y="45459"/>
                      </a:lnTo>
                      <a:cubicBezTo>
                        <a:pt x="123064" y="45621"/>
                        <a:pt x="122821" y="45725"/>
                        <a:pt x="122566" y="45794"/>
                      </a:cubicBezTo>
                      <a:lnTo>
                        <a:pt x="121780" y="45968"/>
                      </a:lnTo>
                      <a:lnTo>
                        <a:pt x="121583" y="46072"/>
                      </a:lnTo>
                      <a:lnTo>
                        <a:pt x="121155" y="46327"/>
                      </a:lnTo>
                      <a:cubicBezTo>
                        <a:pt x="120889" y="46488"/>
                        <a:pt x="120576" y="46581"/>
                        <a:pt x="120264" y="46604"/>
                      </a:cubicBezTo>
                      <a:lnTo>
                        <a:pt x="119813" y="46627"/>
                      </a:lnTo>
                      <a:cubicBezTo>
                        <a:pt x="119408" y="46650"/>
                        <a:pt x="119026" y="46558"/>
                        <a:pt x="118679" y="46361"/>
                      </a:cubicBezTo>
                      <a:lnTo>
                        <a:pt x="116712" y="45227"/>
                      </a:lnTo>
                      <a:lnTo>
                        <a:pt x="116631" y="45227"/>
                      </a:lnTo>
                      <a:lnTo>
                        <a:pt x="115601" y="45146"/>
                      </a:lnTo>
                      <a:cubicBezTo>
                        <a:pt x="115463" y="45135"/>
                        <a:pt x="115324" y="45112"/>
                        <a:pt x="115185" y="45065"/>
                      </a:cubicBezTo>
                      <a:lnTo>
                        <a:pt x="114687" y="44915"/>
                      </a:lnTo>
                      <a:cubicBezTo>
                        <a:pt x="114502" y="44857"/>
                        <a:pt x="114340" y="44776"/>
                        <a:pt x="114178" y="44684"/>
                      </a:cubicBezTo>
                      <a:lnTo>
                        <a:pt x="113114" y="44001"/>
                      </a:lnTo>
                      <a:lnTo>
                        <a:pt x="112350" y="44186"/>
                      </a:lnTo>
                      <a:lnTo>
                        <a:pt x="111564" y="44279"/>
                      </a:lnTo>
                      <a:cubicBezTo>
                        <a:pt x="111402" y="44302"/>
                        <a:pt x="111251" y="44290"/>
                        <a:pt x="111101" y="44279"/>
                      </a:cubicBezTo>
                      <a:lnTo>
                        <a:pt x="110106" y="44140"/>
                      </a:lnTo>
                      <a:lnTo>
                        <a:pt x="109689" y="44117"/>
                      </a:lnTo>
                      <a:lnTo>
                        <a:pt x="108683" y="44117"/>
                      </a:lnTo>
                      <a:cubicBezTo>
                        <a:pt x="108069" y="44117"/>
                        <a:pt x="107491" y="43839"/>
                        <a:pt x="107121" y="43365"/>
                      </a:cubicBezTo>
                      <a:lnTo>
                        <a:pt x="107028" y="43249"/>
                      </a:lnTo>
                      <a:lnTo>
                        <a:pt x="106242" y="43527"/>
                      </a:lnTo>
                      <a:lnTo>
                        <a:pt x="105663" y="43700"/>
                      </a:lnTo>
                      <a:lnTo>
                        <a:pt x="105339" y="44313"/>
                      </a:lnTo>
                      <a:lnTo>
                        <a:pt x="103303" y="47472"/>
                      </a:lnTo>
                      <a:cubicBezTo>
                        <a:pt x="103222" y="47576"/>
                        <a:pt x="103141" y="47680"/>
                        <a:pt x="103048" y="47784"/>
                      </a:cubicBezTo>
                      <a:lnTo>
                        <a:pt x="102690" y="48154"/>
                      </a:lnTo>
                      <a:cubicBezTo>
                        <a:pt x="102574" y="48270"/>
                        <a:pt x="102447" y="48363"/>
                        <a:pt x="102319" y="48467"/>
                      </a:cubicBezTo>
                      <a:lnTo>
                        <a:pt x="100943" y="49311"/>
                      </a:lnTo>
                      <a:lnTo>
                        <a:pt x="100353" y="49635"/>
                      </a:lnTo>
                      <a:cubicBezTo>
                        <a:pt x="100121" y="49751"/>
                        <a:pt x="99890" y="49821"/>
                        <a:pt x="99635" y="49844"/>
                      </a:cubicBezTo>
                      <a:lnTo>
                        <a:pt x="99531" y="49855"/>
                      </a:lnTo>
                      <a:cubicBezTo>
                        <a:pt x="99358" y="50098"/>
                        <a:pt x="99138" y="50295"/>
                        <a:pt x="98872" y="50457"/>
                      </a:cubicBezTo>
                      <a:cubicBezTo>
                        <a:pt x="98409" y="50711"/>
                        <a:pt x="97853" y="50781"/>
                        <a:pt x="97333" y="50630"/>
                      </a:cubicBezTo>
                      <a:lnTo>
                        <a:pt x="96824" y="50492"/>
                      </a:lnTo>
                      <a:cubicBezTo>
                        <a:pt x="96581" y="50422"/>
                        <a:pt x="96361" y="50306"/>
                        <a:pt x="96153" y="50156"/>
                      </a:cubicBezTo>
                      <a:lnTo>
                        <a:pt x="95748" y="49844"/>
                      </a:lnTo>
                      <a:cubicBezTo>
                        <a:pt x="95586" y="49728"/>
                        <a:pt x="95459" y="49589"/>
                        <a:pt x="95343" y="49427"/>
                      </a:cubicBezTo>
                      <a:lnTo>
                        <a:pt x="95077" y="49080"/>
                      </a:lnTo>
                      <a:lnTo>
                        <a:pt x="94961" y="48930"/>
                      </a:lnTo>
                      <a:lnTo>
                        <a:pt x="94869" y="48872"/>
                      </a:lnTo>
                      <a:lnTo>
                        <a:pt x="94024" y="48478"/>
                      </a:lnTo>
                      <a:cubicBezTo>
                        <a:pt x="93665" y="48305"/>
                        <a:pt x="93353" y="48039"/>
                        <a:pt x="93156" y="47692"/>
                      </a:cubicBezTo>
                      <a:lnTo>
                        <a:pt x="92902" y="47264"/>
                      </a:lnTo>
                      <a:lnTo>
                        <a:pt x="92786" y="47009"/>
                      </a:lnTo>
                      <a:lnTo>
                        <a:pt x="92624" y="47102"/>
                      </a:lnTo>
                      <a:lnTo>
                        <a:pt x="91999" y="47379"/>
                      </a:lnTo>
                      <a:cubicBezTo>
                        <a:pt x="91860" y="47437"/>
                        <a:pt x="91722" y="47484"/>
                        <a:pt x="91571" y="47518"/>
                      </a:cubicBezTo>
                      <a:lnTo>
                        <a:pt x="91039" y="47611"/>
                      </a:lnTo>
                      <a:lnTo>
                        <a:pt x="89616" y="47819"/>
                      </a:lnTo>
                      <a:lnTo>
                        <a:pt x="89581" y="47842"/>
                      </a:lnTo>
                      <a:cubicBezTo>
                        <a:pt x="89303" y="48120"/>
                        <a:pt x="88922" y="48305"/>
                        <a:pt x="88540" y="48363"/>
                      </a:cubicBezTo>
                      <a:lnTo>
                        <a:pt x="88019" y="48455"/>
                      </a:lnTo>
                      <a:cubicBezTo>
                        <a:pt x="87765" y="48490"/>
                        <a:pt x="87499" y="48490"/>
                        <a:pt x="87256" y="48444"/>
                      </a:cubicBezTo>
                      <a:lnTo>
                        <a:pt x="86110" y="48155"/>
                      </a:lnTo>
                      <a:cubicBezTo>
                        <a:pt x="85925" y="48097"/>
                        <a:pt x="85752" y="48016"/>
                        <a:pt x="85601" y="47923"/>
                      </a:cubicBezTo>
                      <a:lnTo>
                        <a:pt x="85150" y="47645"/>
                      </a:lnTo>
                      <a:lnTo>
                        <a:pt x="84884" y="47460"/>
                      </a:lnTo>
                      <a:lnTo>
                        <a:pt x="84699" y="47507"/>
                      </a:lnTo>
                      <a:lnTo>
                        <a:pt x="84676" y="47518"/>
                      </a:lnTo>
                      <a:lnTo>
                        <a:pt x="84421" y="47773"/>
                      </a:lnTo>
                      <a:lnTo>
                        <a:pt x="83970" y="48305"/>
                      </a:lnTo>
                      <a:lnTo>
                        <a:pt x="83368" y="48814"/>
                      </a:lnTo>
                      <a:lnTo>
                        <a:pt x="82616" y="49277"/>
                      </a:lnTo>
                      <a:lnTo>
                        <a:pt x="81077" y="49948"/>
                      </a:lnTo>
                      <a:cubicBezTo>
                        <a:pt x="80916" y="50006"/>
                        <a:pt x="80742" y="50052"/>
                        <a:pt x="80580" y="50064"/>
                      </a:cubicBezTo>
                      <a:lnTo>
                        <a:pt x="80048" y="50145"/>
                      </a:lnTo>
                      <a:lnTo>
                        <a:pt x="79203" y="50145"/>
                      </a:lnTo>
                      <a:cubicBezTo>
                        <a:pt x="78914" y="50133"/>
                        <a:pt x="78613" y="50064"/>
                        <a:pt x="78359" y="49936"/>
                      </a:cubicBezTo>
                      <a:lnTo>
                        <a:pt x="78278" y="49959"/>
                      </a:lnTo>
                      <a:lnTo>
                        <a:pt x="77514" y="50503"/>
                      </a:lnTo>
                      <a:cubicBezTo>
                        <a:pt x="77364" y="50596"/>
                        <a:pt x="77202" y="50677"/>
                        <a:pt x="77051" y="50735"/>
                      </a:cubicBezTo>
                      <a:lnTo>
                        <a:pt x="76554" y="50908"/>
                      </a:lnTo>
                      <a:lnTo>
                        <a:pt x="76496" y="50920"/>
                      </a:lnTo>
                      <a:lnTo>
                        <a:pt x="76484" y="50931"/>
                      </a:lnTo>
                      <a:lnTo>
                        <a:pt x="76369" y="51174"/>
                      </a:lnTo>
                      <a:lnTo>
                        <a:pt x="76276" y="51487"/>
                      </a:lnTo>
                      <a:lnTo>
                        <a:pt x="76172" y="51926"/>
                      </a:lnTo>
                      <a:lnTo>
                        <a:pt x="75964" y="52563"/>
                      </a:lnTo>
                      <a:cubicBezTo>
                        <a:pt x="75906" y="52748"/>
                        <a:pt x="75813" y="52933"/>
                        <a:pt x="75698" y="53095"/>
                      </a:cubicBezTo>
                      <a:cubicBezTo>
                        <a:pt x="75698" y="53095"/>
                        <a:pt x="75385" y="53523"/>
                        <a:pt x="75420" y="53500"/>
                      </a:cubicBezTo>
                      <a:lnTo>
                        <a:pt x="75223" y="53812"/>
                      </a:lnTo>
                      <a:lnTo>
                        <a:pt x="75200" y="53847"/>
                      </a:lnTo>
                      <a:lnTo>
                        <a:pt x="75188" y="54055"/>
                      </a:lnTo>
                      <a:cubicBezTo>
                        <a:pt x="75131" y="54495"/>
                        <a:pt x="74934" y="54911"/>
                        <a:pt x="74610" y="55235"/>
                      </a:cubicBezTo>
                      <a:lnTo>
                        <a:pt x="74402" y="55467"/>
                      </a:lnTo>
                      <a:lnTo>
                        <a:pt x="74309" y="55617"/>
                      </a:lnTo>
                      <a:lnTo>
                        <a:pt x="73962" y="56369"/>
                      </a:lnTo>
                      <a:lnTo>
                        <a:pt x="73823" y="56832"/>
                      </a:lnTo>
                      <a:lnTo>
                        <a:pt x="73893" y="56924"/>
                      </a:lnTo>
                      <a:cubicBezTo>
                        <a:pt x="74170" y="57318"/>
                        <a:pt x="74309" y="57781"/>
                        <a:pt x="74263" y="58266"/>
                      </a:cubicBezTo>
                      <a:lnTo>
                        <a:pt x="74228" y="58787"/>
                      </a:lnTo>
                      <a:lnTo>
                        <a:pt x="74089" y="59852"/>
                      </a:lnTo>
                      <a:lnTo>
                        <a:pt x="74078" y="60199"/>
                      </a:lnTo>
                      <a:lnTo>
                        <a:pt x="74101" y="60638"/>
                      </a:lnTo>
                      <a:lnTo>
                        <a:pt x="74136" y="61147"/>
                      </a:lnTo>
                      <a:cubicBezTo>
                        <a:pt x="74159" y="61494"/>
                        <a:pt x="74101" y="61842"/>
                        <a:pt x="73951" y="62165"/>
                      </a:cubicBezTo>
                      <a:lnTo>
                        <a:pt x="73719" y="62651"/>
                      </a:lnTo>
                      <a:cubicBezTo>
                        <a:pt x="73603" y="62894"/>
                        <a:pt x="73441" y="63103"/>
                        <a:pt x="73233" y="63288"/>
                      </a:cubicBezTo>
                      <a:lnTo>
                        <a:pt x="73210" y="63311"/>
                      </a:lnTo>
                      <a:lnTo>
                        <a:pt x="73152" y="63519"/>
                      </a:lnTo>
                      <a:cubicBezTo>
                        <a:pt x="73118" y="63727"/>
                        <a:pt x="73037" y="63936"/>
                        <a:pt x="72909" y="64132"/>
                      </a:cubicBezTo>
                      <a:lnTo>
                        <a:pt x="72655" y="64572"/>
                      </a:lnTo>
                      <a:cubicBezTo>
                        <a:pt x="72481" y="64850"/>
                        <a:pt x="72238" y="65081"/>
                        <a:pt x="71961" y="65255"/>
                      </a:cubicBezTo>
                      <a:lnTo>
                        <a:pt x="71521" y="65521"/>
                      </a:lnTo>
                      <a:cubicBezTo>
                        <a:pt x="71278" y="65671"/>
                        <a:pt x="71000" y="65764"/>
                        <a:pt x="70699" y="65798"/>
                      </a:cubicBezTo>
                      <a:lnTo>
                        <a:pt x="70179" y="65856"/>
                      </a:lnTo>
                      <a:lnTo>
                        <a:pt x="69496" y="65856"/>
                      </a:lnTo>
                      <a:lnTo>
                        <a:pt x="69438" y="65879"/>
                      </a:lnTo>
                      <a:lnTo>
                        <a:pt x="69068" y="66122"/>
                      </a:lnTo>
                      <a:cubicBezTo>
                        <a:pt x="68709" y="66354"/>
                        <a:pt x="68281" y="66469"/>
                        <a:pt x="67853" y="66446"/>
                      </a:cubicBezTo>
                      <a:lnTo>
                        <a:pt x="67321" y="66412"/>
                      </a:lnTo>
                      <a:lnTo>
                        <a:pt x="66442" y="66226"/>
                      </a:lnTo>
                      <a:cubicBezTo>
                        <a:pt x="66338" y="66203"/>
                        <a:pt x="66210" y="66157"/>
                        <a:pt x="66106" y="66111"/>
                      </a:cubicBezTo>
                      <a:cubicBezTo>
                        <a:pt x="65967" y="66273"/>
                        <a:pt x="65817" y="66400"/>
                        <a:pt x="65620" y="66516"/>
                      </a:cubicBezTo>
                      <a:lnTo>
                        <a:pt x="65169" y="66782"/>
                      </a:lnTo>
                      <a:lnTo>
                        <a:pt x="64591" y="67048"/>
                      </a:lnTo>
                      <a:lnTo>
                        <a:pt x="64151" y="67291"/>
                      </a:lnTo>
                      <a:lnTo>
                        <a:pt x="63376" y="67580"/>
                      </a:lnTo>
                      <a:cubicBezTo>
                        <a:pt x="63237" y="67638"/>
                        <a:pt x="63098" y="67673"/>
                        <a:pt x="62948" y="67684"/>
                      </a:cubicBezTo>
                      <a:lnTo>
                        <a:pt x="62416" y="67754"/>
                      </a:lnTo>
                      <a:cubicBezTo>
                        <a:pt x="62207" y="67777"/>
                        <a:pt x="61976" y="67765"/>
                        <a:pt x="61756" y="67730"/>
                      </a:cubicBezTo>
                      <a:lnTo>
                        <a:pt x="61259" y="67626"/>
                      </a:lnTo>
                      <a:cubicBezTo>
                        <a:pt x="61027" y="67568"/>
                        <a:pt x="60819" y="67488"/>
                        <a:pt x="60622" y="67372"/>
                      </a:cubicBezTo>
                      <a:lnTo>
                        <a:pt x="60171" y="67094"/>
                      </a:lnTo>
                      <a:cubicBezTo>
                        <a:pt x="60055" y="67013"/>
                        <a:pt x="59928" y="66921"/>
                        <a:pt x="59824" y="66816"/>
                      </a:cubicBezTo>
                      <a:lnTo>
                        <a:pt x="59708" y="66701"/>
                      </a:lnTo>
                      <a:lnTo>
                        <a:pt x="59569" y="66643"/>
                      </a:lnTo>
                      <a:lnTo>
                        <a:pt x="59084" y="66446"/>
                      </a:lnTo>
                      <a:cubicBezTo>
                        <a:pt x="58829" y="66331"/>
                        <a:pt x="58598" y="66180"/>
                        <a:pt x="58413" y="65983"/>
                      </a:cubicBezTo>
                      <a:lnTo>
                        <a:pt x="58054" y="65590"/>
                      </a:lnTo>
                      <a:cubicBezTo>
                        <a:pt x="57915" y="65440"/>
                        <a:pt x="57799" y="65278"/>
                        <a:pt x="57718" y="65093"/>
                      </a:cubicBezTo>
                      <a:lnTo>
                        <a:pt x="57475" y="64607"/>
                      </a:lnTo>
                      <a:lnTo>
                        <a:pt x="57371" y="64341"/>
                      </a:lnTo>
                      <a:lnTo>
                        <a:pt x="57036" y="64074"/>
                      </a:lnTo>
                      <a:cubicBezTo>
                        <a:pt x="56920" y="63970"/>
                        <a:pt x="56804" y="63843"/>
                        <a:pt x="56700" y="63727"/>
                      </a:cubicBezTo>
                      <a:lnTo>
                        <a:pt x="56492" y="63450"/>
                      </a:lnTo>
                      <a:lnTo>
                        <a:pt x="56434" y="63438"/>
                      </a:lnTo>
                      <a:lnTo>
                        <a:pt x="56122" y="63438"/>
                      </a:lnTo>
                      <a:lnTo>
                        <a:pt x="55751" y="63461"/>
                      </a:lnTo>
                      <a:lnTo>
                        <a:pt x="55289" y="63542"/>
                      </a:lnTo>
                      <a:cubicBezTo>
                        <a:pt x="54965" y="63577"/>
                        <a:pt x="54652" y="63554"/>
                        <a:pt x="54352" y="63450"/>
                      </a:cubicBezTo>
                      <a:lnTo>
                        <a:pt x="53842" y="63276"/>
                      </a:lnTo>
                      <a:cubicBezTo>
                        <a:pt x="53657" y="63218"/>
                        <a:pt x="53484" y="63126"/>
                        <a:pt x="53322" y="63010"/>
                      </a:cubicBezTo>
                      <a:lnTo>
                        <a:pt x="52952" y="62744"/>
                      </a:lnTo>
                      <a:lnTo>
                        <a:pt x="52848" y="62675"/>
                      </a:lnTo>
                      <a:lnTo>
                        <a:pt x="52662" y="62640"/>
                      </a:lnTo>
                      <a:lnTo>
                        <a:pt x="51679" y="62443"/>
                      </a:lnTo>
                      <a:lnTo>
                        <a:pt x="51019" y="62281"/>
                      </a:lnTo>
                      <a:lnTo>
                        <a:pt x="50383" y="62073"/>
                      </a:lnTo>
                      <a:lnTo>
                        <a:pt x="49770" y="61818"/>
                      </a:lnTo>
                      <a:cubicBezTo>
                        <a:pt x="49596" y="61737"/>
                        <a:pt x="49434" y="61645"/>
                        <a:pt x="49284" y="61541"/>
                      </a:cubicBezTo>
                      <a:lnTo>
                        <a:pt x="48868" y="61205"/>
                      </a:lnTo>
                      <a:lnTo>
                        <a:pt x="48856" y="61194"/>
                      </a:lnTo>
                      <a:lnTo>
                        <a:pt x="48717" y="61194"/>
                      </a:lnTo>
                      <a:lnTo>
                        <a:pt x="48277" y="61217"/>
                      </a:lnTo>
                      <a:cubicBezTo>
                        <a:pt x="48069" y="61228"/>
                        <a:pt x="47849" y="61205"/>
                        <a:pt x="47653" y="61159"/>
                      </a:cubicBezTo>
                      <a:lnTo>
                        <a:pt x="47144" y="61020"/>
                      </a:lnTo>
                      <a:cubicBezTo>
                        <a:pt x="47005" y="60985"/>
                        <a:pt x="46866" y="60928"/>
                        <a:pt x="46739" y="60858"/>
                      </a:cubicBezTo>
                      <a:lnTo>
                        <a:pt x="46068" y="60523"/>
                      </a:lnTo>
                      <a:lnTo>
                        <a:pt x="45697" y="60557"/>
                      </a:lnTo>
                      <a:lnTo>
                        <a:pt x="45640" y="60615"/>
                      </a:lnTo>
                      <a:lnTo>
                        <a:pt x="45015" y="61101"/>
                      </a:lnTo>
                      <a:cubicBezTo>
                        <a:pt x="44783" y="61263"/>
                        <a:pt x="44529" y="61379"/>
                        <a:pt x="44263" y="61437"/>
                      </a:cubicBezTo>
                      <a:lnTo>
                        <a:pt x="43742" y="61552"/>
                      </a:lnTo>
                      <a:cubicBezTo>
                        <a:pt x="43545" y="61587"/>
                        <a:pt x="43326" y="61610"/>
                        <a:pt x="43129" y="61587"/>
                      </a:cubicBezTo>
                      <a:lnTo>
                        <a:pt x="42620" y="61529"/>
                      </a:lnTo>
                      <a:cubicBezTo>
                        <a:pt x="42215" y="61506"/>
                        <a:pt x="41845" y="61344"/>
                        <a:pt x="41532" y="61101"/>
                      </a:cubicBezTo>
                      <a:lnTo>
                        <a:pt x="41417" y="60997"/>
                      </a:lnTo>
                      <a:lnTo>
                        <a:pt x="40387" y="60985"/>
                      </a:lnTo>
                      <a:lnTo>
                        <a:pt x="39716" y="60893"/>
                      </a:lnTo>
                      <a:lnTo>
                        <a:pt x="39276" y="60858"/>
                      </a:lnTo>
                      <a:lnTo>
                        <a:pt x="38617" y="60835"/>
                      </a:lnTo>
                      <a:lnTo>
                        <a:pt x="37275" y="60638"/>
                      </a:lnTo>
                      <a:lnTo>
                        <a:pt x="37043" y="60673"/>
                      </a:lnTo>
                      <a:lnTo>
                        <a:pt x="36338" y="60731"/>
                      </a:lnTo>
                      <a:lnTo>
                        <a:pt x="35481" y="60661"/>
                      </a:lnTo>
                      <a:lnTo>
                        <a:pt x="34845" y="60523"/>
                      </a:lnTo>
                      <a:lnTo>
                        <a:pt x="34521" y="60488"/>
                      </a:lnTo>
                      <a:lnTo>
                        <a:pt x="34197" y="60488"/>
                      </a:lnTo>
                      <a:lnTo>
                        <a:pt x="33862" y="60523"/>
                      </a:lnTo>
                      <a:lnTo>
                        <a:pt x="33503" y="60592"/>
                      </a:lnTo>
                      <a:lnTo>
                        <a:pt x="33468" y="60615"/>
                      </a:lnTo>
                      <a:cubicBezTo>
                        <a:pt x="33364" y="60708"/>
                        <a:pt x="33260" y="60800"/>
                        <a:pt x="33133" y="60870"/>
                      </a:cubicBezTo>
                      <a:lnTo>
                        <a:pt x="32682" y="61136"/>
                      </a:lnTo>
                      <a:cubicBezTo>
                        <a:pt x="32531" y="61217"/>
                        <a:pt x="32369" y="61286"/>
                        <a:pt x="32196" y="61332"/>
                      </a:cubicBezTo>
                      <a:lnTo>
                        <a:pt x="31687" y="61471"/>
                      </a:lnTo>
                      <a:lnTo>
                        <a:pt x="30599" y="61633"/>
                      </a:lnTo>
                      <a:lnTo>
                        <a:pt x="30344" y="61726"/>
                      </a:lnTo>
                      <a:lnTo>
                        <a:pt x="29986" y="61899"/>
                      </a:lnTo>
                      <a:lnTo>
                        <a:pt x="29592" y="62096"/>
                      </a:lnTo>
                      <a:lnTo>
                        <a:pt x="29164" y="62339"/>
                      </a:lnTo>
                      <a:lnTo>
                        <a:pt x="28366" y="62675"/>
                      </a:lnTo>
                      <a:cubicBezTo>
                        <a:pt x="28135" y="62756"/>
                        <a:pt x="27880" y="62813"/>
                        <a:pt x="27649" y="62790"/>
                      </a:cubicBezTo>
                      <a:lnTo>
                        <a:pt x="26758" y="62756"/>
                      </a:lnTo>
                      <a:lnTo>
                        <a:pt x="25138" y="62408"/>
                      </a:lnTo>
                      <a:lnTo>
                        <a:pt x="24016" y="62073"/>
                      </a:lnTo>
                      <a:lnTo>
                        <a:pt x="23565" y="61957"/>
                      </a:lnTo>
                      <a:lnTo>
                        <a:pt x="23079" y="61853"/>
                      </a:lnTo>
                      <a:lnTo>
                        <a:pt x="22084" y="61656"/>
                      </a:lnTo>
                      <a:lnTo>
                        <a:pt x="22026" y="61645"/>
                      </a:lnTo>
                      <a:cubicBezTo>
                        <a:pt x="21933" y="61842"/>
                        <a:pt x="21829" y="62015"/>
                        <a:pt x="21679" y="62177"/>
                      </a:cubicBezTo>
                      <a:lnTo>
                        <a:pt x="21366" y="62536"/>
                      </a:lnTo>
                      <a:cubicBezTo>
                        <a:pt x="21089" y="62860"/>
                        <a:pt x="20707" y="63079"/>
                        <a:pt x="20314" y="63172"/>
                      </a:cubicBezTo>
                      <a:lnTo>
                        <a:pt x="19793" y="63288"/>
                      </a:lnTo>
                      <a:cubicBezTo>
                        <a:pt x="19608" y="63322"/>
                        <a:pt x="19400" y="63346"/>
                        <a:pt x="19203" y="63322"/>
                      </a:cubicBezTo>
                      <a:lnTo>
                        <a:pt x="18995" y="63311"/>
                      </a:lnTo>
                      <a:lnTo>
                        <a:pt x="18914" y="63334"/>
                      </a:lnTo>
                      <a:lnTo>
                        <a:pt x="18636" y="63438"/>
                      </a:lnTo>
                      <a:lnTo>
                        <a:pt x="18231" y="63635"/>
                      </a:lnTo>
                      <a:lnTo>
                        <a:pt x="17514" y="63924"/>
                      </a:lnTo>
                      <a:cubicBezTo>
                        <a:pt x="17375" y="63959"/>
                        <a:pt x="17236" y="64005"/>
                        <a:pt x="17086" y="64028"/>
                      </a:cubicBezTo>
                      <a:lnTo>
                        <a:pt x="16588" y="64098"/>
                      </a:lnTo>
                      <a:cubicBezTo>
                        <a:pt x="16391" y="64121"/>
                        <a:pt x="16183" y="64109"/>
                        <a:pt x="15975" y="64086"/>
                      </a:cubicBezTo>
                      <a:cubicBezTo>
                        <a:pt x="15998" y="64329"/>
                        <a:pt x="15986" y="64583"/>
                        <a:pt x="15917" y="64826"/>
                      </a:cubicBezTo>
                      <a:lnTo>
                        <a:pt x="15778" y="65289"/>
                      </a:lnTo>
                      <a:cubicBezTo>
                        <a:pt x="15697" y="65613"/>
                        <a:pt x="15524" y="65914"/>
                        <a:pt x="15281" y="66157"/>
                      </a:cubicBezTo>
                      <a:lnTo>
                        <a:pt x="14911" y="66550"/>
                      </a:lnTo>
                      <a:lnTo>
                        <a:pt x="14228" y="67083"/>
                      </a:lnTo>
                      <a:lnTo>
                        <a:pt x="13950" y="67245"/>
                      </a:lnTo>
                      <a:lnTo>
                        <a:pt x="13765" y="71074"/>
                      </a:lnTo>
                      <a:lnTo>
                        <a:pt x="13580" y="72162"/>
                      </a:lnTo>
                      <a:lnTo>
                        <a:pt x="5504" y="95729"/>
                      </a:lnTo>
                      <a:lnTo>
                        <a:pt x="9160" y="108201"/>
                      </a:lnTo>
                      <a:cubicBezTo>
                        <a:pt x="9230" y="108479"/>
                        <a:pt x="9253" y="108768"/>
                        <a:pt x="9218" y="109046"/>
                      </a:cubicBezTo>
                      <a:lnTo>
                        <a:pt x="9149" y="109532"/>
                      </a:lnTo>
                      <a:cubicBezTo>
                        <a:pt x="9114" y="109809"/>
                        <a:pt x="9010" y="110075"/>
                        <a:pt x="8871" y="110307"/>
                      </a:cubicBezTo>
                      <a:lnTo>
                        <a:pt x="5215" y="116242"/>
                      </a:lnTo>
                      <a:cubicBezTo>
                        <a:pt x="5215" y="116242"/>
                        <a:pt x="4926" y="116693"/>
                        <a:pt x="4937" y="116682"/>
                      </a:cubicBezTo>
                      <a:lnTo>
                        <a:pt x="4370" y="117619"/>
                      </a:lnTo>
                      <a:lnTo>
                        <a:pt x="4451" y="117873"/>
                      </a:lnTo>
                      <a:lnTo>
                        <a:pt x="5192" y="118568"/>
                      </a:lnTo>
                      <a:lnTo>
                        <a:pt x="5481" y="118810"/>
                      </a:lnTo>
                      <a:lnTo>
                        <a:pt x="5770" y="119007"/>
                      </a:lnTo>
                      <a:lnTo>
                        <a:pt x="6175" y="119215"/>
                      </a:lnTo>
                      <a:cubicBezTo>
                        <a:pt x="6465" y="119377"/>
                        <a:pt x="6719" y="119620"/>
                        <a:pt x="6916" y="119910"/>
                      </a:cubicBezTo>
                      <a:lnTo>
                        <a:pt x="7182" y="120338"/>
                      </a:lnTo>
                      <a:cubicBezTo>
                        <a:pt x="7274" y="120488"/>
                        <a:pt x="7344" y="120650"/>
                        <a:pt x="7390" y="120824"/>
                      </a:cubicBezTo>
                      <a:lnTo>
                        <a:pt x="7540" y="121310"/>
                      </a:lnTo>
                      <a:cubicBezTo>
                        <a:pt x="7772" y="122004"/>
                        <a:pt x="7575" y="122767"/>
                        <a:pt x="7078" y="123288"/>
                      </a:cubicBezTo>
                      <a:lnTo>
                        <a:pt x="7043" y="123346"/>
                      </a:lnTo>
                      <a:lnTo>
                        <a:pt x="7055" y="123693"/>
                      </a:lnTo>
                      <a:lnTo>
                        <a:pt x="7078" y="124214"/>
                      </a:lnTo>
                      <a:cubicBezTo>
                        <a:pt x="7078" y="124387"/>
                        <a:pt x="7066" y="124561"/>
                        <a:pt x="7043" y="124734"/>
                      </a:cubicBezTo>
                      <a:lnTo>
                        <a:pt x="7147" y="124873"/>
                      </a:lnTo>
                      <a:cubicBezTo>
                        <a:pt x="7240" y="124977"/>
                        <a:pt x="7309" y="125104"/>
                        <a:pt x="7379" y="125232"/>
                      </a:cubicBezTo>
                      <a:lnTo>
                        <a:pt x="7552" y="125567"/>
                      </a:lnTo>
                      <a:lnTo>
                        <a:pt x="8096" y="126319"/>
                      </a:lnTo>
                      <a:lnTo>
                        <a:pt x="8281" y="126608"/>
                      </a:lnTo>
                      <a:cubicBezTo>
                        <a:pt x="8512" y="126689"/>
                        <a:pt x="8732" y="126817"/>
                        <a:pt x="8917" y="126979"/>
                      </a:cubicBezTo>
                      <a:lnTo>
                        <a:pt x="9230" y="127256"/>
                      </a:lnTo>
                      <a:cubicBezTo>
                        <a:pt x="9600" y="127592"/>
                        <a:pt x="9843" y="128043"/>
                        <a:pt x="9901" y="128541"/>
                      </a:cubicBezTo>
                      <a:lnTo>
                        <a:pt x="9924" y="128795"/>
                      </a:lnTo>
                      <a:cubicBezTo>
                        <a:pt x="10178" y="129073"/>
                        <a:pt x="10352" y="129408"/>
                        <a:pt x="10421" y="129790"/>
                      </a:cubicBezTo>
                      <a:lnTo>
                        <a:pt x="10502" y="130299"/>
                      </a:lnTo>
                      <a:lnTo>
                        <a:pt x="10560" y="130889"/>
                      </a:lnTo>
                      <a:lnTo>
                        <a:pt x="10641" y="131236"/>
                      </a:lnTo>
                      <a:lnTo>
                        <a:pt x="10699" y="131445"/>
                      </a:lnTo>
                      <a:lnTo>
                        <a:pt x="10942" y="131861"/>
                      </a:lnTo>
                      <a:cubicBezTo>
                        <a:pt x="10942" y="131861"/>
                        <a:pt x="11150" y="132359"/>
                        <a:pt x="11150" y="132347"/>
                      </a:cubicBezTo>
                      <a:lnTo>
                        <a:pt x="11335" y="132775"/>
                      </a:lnTo>
                      <a:lnTo>
                        <a:pt x="11532" y="133134"/>
                      </a:lnTo>
                      <a:lnTo>
                        <a:pt x="11787" y="133550"/>
                      </a:lnTo>
                      <a:cubicBezTo>
                        <a:pt x="11948" y="133805"/>
                        <a:pt x="12041" y="134094"/>
                        <a:pt x="12064" y="134406"/>
                      </a:cubicBezTo>
                      <a:lnTo>
                        <a:pt x="12122" y="134892"/>
                      </a:lnTo>
                      <a:cubicBezTo>
                        <a:pt x="12145" y="135158"/>
                        <a:pt x="12122" y="135413"/>
                        <a:pt x="12041" y="135667"/>
                      </a:cubicBezTo>
                      <a:lnTo>
                        <a:pt x="12226" y="135748"/>
                      </a:lnTo>
                      <a:cubicBezTo>
                        <a:pt x="12573" y="135864"/>
                        <a:pt x="12886" y="136096"/>
                        <a:pt x="13105" y="136385"/>
                      </a:cubicBezTo>
                      <a:lnTo>
                        <a:pt x="13244" y="136419"/>
                      </a:lnTo>
                      <a:lnTo>
                        <a:pt x="13996" y="136709"/>
                      </a:lnTo>
                      <a:cubicBezTo>
                        <a:pt x="14309" y="136824"/>
                        <a:pt x="14586" y="137044"/>
                        <a:pt x="14783" y="137310"/>
                      </a:cubicBezTo>
                      <a:lnTo>
                        <a:pt x="15500" y="138259"/>
                      </a:lnTo>
                      <a:cubicBezTo>
                        <a:pt x="15651" y="138467"/>
                        <a:pt x="15767" y="138722"/>
                        <a:pt x="15824" y="139000"/>
                      </a:cubicBezTo>
                      <a:lnTo>
                        <a:pt x="15928" y="139520"/>
                      </a:lnTo>
                      <a:cubicBezTo>
                        <a:pt x="15963" y="139705"/>
                        <a:pt x="15986" y="139890"/>
                        <a:pt x="15963" y="140087"/>
                      </a:cubicBezTo>
                      <a:cubicBezTo>
                        <a:pt x="16044" y="140226"/>
                        <a:pt x="16102" y="140353"/>
                        <a:pt x="16148" y="140504"/>
                      </a:cubicBezTo>
                      <a:lnTo>
                        <a:pt x="16322" y="141013"/>
                      </a:lnTo>
                      <a:lnTo>
                        <a:pt x="16484" y="141811"/>
                      </a:lnTo>
                      <a:cubicBezTo>
                        <a:pt x="16495" y="141915"/>
                        <a:pt x="16507" y="142019"/>
                        <a:pt x="16507" y="142135"/>
                      </a:cubicBezTo>
                      <a:cubicBezTo>
                        <a:pt x="16715" y="142216"/>
                        <a:pt x="16923" y="142320"/>
                        <a:pt x="17109" y="142470"/>
                      </a:cubicBezTo>
                      <a:lnTo>
                        <a:pt x="17514" y="142806"/>
                      </a:lnTo>
                      <a:lnTo>
                        <a:pt x="17976" y="143257"/>
                      </a:lnTo>
                      <a:lnTo>
                        <a:pt x="18300" y="143535"/>
                      </a:lnTo>
                      <a:lnTo>
                        <a:pt x="18624" y="143778"/>
                      </a:lnTo>
                      <a:lnTo>
                        <a:pt x="19018" y="144044"/>
                      </a:lnTo>
                      <a:cubicBezTo>
                        <a:pt x="19307" y="144229"/>
                        <a:pt x="19538" y="144495"/>
                        <a:pt x="19700" y="144807"/>
                      </a:cubicBezTo>
                      <a:lnTo>
                        <a:pt x="19943" y="145270"/>
                      </a:lnTo>
                      <a:cubicBezTo>
                        <a:pt x="20105" y="145594"/>
                        <a:pt x="20186" y="145953"/>
                        <a:pt x="20151" y="146312"/>
                      </a:cubicBezTo>
                      <a:lnTo>
                        <a:pt x="20128" y="146797"/>
                      </a:lnTo>
                      <a:cubicBezTo>
                        <a:pt x="20105" y="147064"/>
                        <a:pt x="20036" y="147330"/>
                        <a:pt x="19920" y="147573"/>
                      </a:cubicBezTo>
                      <a:lnTo>
                        <a:pt x="19677" y="148059"/>
                      </a:lnTo>
                      <a:cubicBezTo>
                        <a:pt x="19585" y="148232"/>
                        <a:pt x="19469" y="148394"/>
                        <a:pt x="19330" y="148544"/>
                      </a:cubicBezTo>
                      <a:lnTo>
                        <a:pt x="18971" y="148915"/>
                      </a:lnTo>
                      <a:cubicBezTo>
                        <a:pt x="18809" y="149077"/>
                        <a:pt x="18624" y="149204"/>
                        <a:pt x="18428" y="149320"/>
                      </a:cubicBezTo>
                      <a:lnTo>
                        <a:pt x="17942" y="149563"/>
                      </a:lnTo>
                      <a:lnTo>
                        <a:pt x="17329" y="149817"/>
                      </a:lnTo>
                      <a:lnTo>
                        <a:pt x="17074" y="149898"/>
                      </a:lnTo>
                      <a:lnTo>
                        <a:pt x="17086" y="149991"/>
                      </a:lnTo>
                      <a:lnTo>
                        <a:pt x="17190" y="150523"/>
                      </a:lnTo>
                      <a:cubicBezTo>
                        <a:pt x="17248" y="150812"/>
                        <a:pt x="17224" y="151113"/>
                        <a:pt x="17167" y="151402"/>
                      </a:cubicBezTo>
                      <a:lnTo>
                        <a:pt x="17028" y="151911"/>
                      </a:lnTo>
                      <a:cubicBezTo>
                        <a:pt x="16958" y="152166"/>
                        <a:pt x="16843" y="152409"/>
                        <a:pt x="16692" y="152617"/>
                      </a:cubicBezTo>
                      <a:lnTo>
                        <a:pt x="16657" y="152652"/>
                      </a:lnTo>
                      <a:lnTo>
                        <a:pt x="16762" y="153392"/>
                      </a:lnTo>
                      <a:lnTo>
                        <a:pt x="17178" y="153878"/>
                      </a:lnTo>
                      <a:cubicBezTo>
                        <a:pt x="17271" y="153982"/>
                        <a:pt x="17352" y="154121"/>
                        <a:pt x="17421" y="154248"/>
                      </a:cubicBezTo>
                      <a:lnTo>
                        <a:pt x="17502" y="154410"/>
                      </a:lnTo>
                      <a:lnTo>
                        <a:pt x="18046" y="154919"/>
                      </a:lnTo>
                      <a:lnTo>
                        <a:pt x="18566" y="155579"/>
                      </a:lnTo>
                      <a:cubicBezTo>
                        <a:pt x="18682" y="155741"/>
                        <a:pt x="18775" y="155926"/>
                        <a:pt x="18844" y="156111"/>
                      </a:cubicBezTo>
                      <a:lnTo>
                        <a:pt x="19029" y="156620"/>
                      </a:lnTo>
                      <a:lnTo>
                        <a:pt x="19133" y="157025"/>
                      </a:lnTo>
                      <a:lnTo>
                        <a:pt x="19388" y="157187"/>
                      </a:lnTo>
                      <a:cubicBezTo>
                        <a:pt x="19480" y="157245"/>
                        <a:pt x="19561" y="157291"/>
                        <a:pt x="19631" y="157361"/>
                      </a:cubicBezTo>
                      <a:lnTo>
                        <a:pt x="20429" y="157037"/>
                      </a:lnTo>
                      <a:cubicBezTo>
                        <a:pt x="20591" y="156979"/>
                        <a:pt x="20753" y="156944"/>
                        <a:pt x="20927" y="156933"/>
                      </a:cubicBezTo>
                      <a:lnTo>
                        <a:pt x="21459" y="156875"/>
                      </a:lnTo>
                      <a:cubicBezTo>
                        <a:pt x="21621" y="156863"/>
                        <a:pt x="21783" y="156875"/>
                        <a:pt x="21945" y="156886"/>
                      </a:cubicBezTo>
                      <a:lnTo>
                        <a:pt x="22454" y="156967"/>
                      </a:lnTo>
                      <a:cubicBezTo>
                        <a:pt x="22685" y="157002"/>
                        <a:pt x="22905" y="157071"/>
                        <a:pt x="23113" y="157175"/>
                      </a:cubicBezTo>
                      <a:lnTo>
                        <a:pt x="23148" y="157199"/>
                      </a:lnTo>
                      <a:cubicBezTo>
                        <a:pt x="23298" y="157199"/>
                        <a:pt x="23426" y="157210"/>
                        <a:pt x="23576" y="157256"/>
                      </a:cubicBezTo>
                      <a:lnTo>
                        <a:pt x="23946" y="157349"/>
                      </a:lnTo>
                      <a:cubicBezTo>
                        <a:pt x="24513" y="157465"/>
                        <a:pt x="24988" y="157847"/>
                        <a:pt x="25254" y="158356"/>
                      </a:cubicBezTo>
                      <a:lnTo>
                        <a:pt x="25277" y="158390"/>
                      </a:lnTo>
                      <a:lnTo>
                        <a:pt x="25358" y="158367"/>
                      </a:lnTo>
                      <a:lnTo>
                        <a:pt x="25705" y="158205"/>
                      </a:lnTo>
                      <a:lnTo>
                        <a:pt x="26121" y="157997"/>
                      </a:lnTo>
                      <a:cubicBezTo>
                        <a:pt x="26353" y="157881"/>
                        <a:pt x="26607" y="157812"/>
                        <a:pt x="26862" y="157789"/>
                      </a:cubicBezTo>
                      <a:lnTo>
                        <a:pt x="27371" y="157754"/>
                      </a:lnTo>
                      <a:cubicBezTo>
                        <a:pt x="27545" y="157731"/>
                        <a:pt x="27718" y="157742"/>
                        <a:pt x="27892" y="157766"/>
                      </a:cubicBezTo>
                      <a:lnTo>
                        <a:pt x="28378" y="157847"/>
                      </a:lnTo>
                      <a:lnTo>
                        <a:pt x="28829" y="157904"/>
                      </a:lnTo>
                      <a:lnTo>
                        <a:pt x="29338" y="157962"/>
                      </a:lnTo>
                      <a:lnTo>
                        <a:pt x="30206" y="158170"/>
                      </a:lnTo>
                      <a:cubicBezTo>
                        <a:pt x="30344" y="158205"/>
                        <a:pt x="30472" y="158251"/>
                        <a:pt x="30599" y="158321"/>
                      </a:cubicBezTo>
                      <a:lnTo>
                        <a:pt x="30946" y="158506"/>
                      </a:lnTo>
                      <a:lnTo>
                        <a:pt x="31039" y="158541"/>
                      </a:lnTo>
                      <a:lnTo>
                        <a:pt x="31270" y="158506"/>
                      </a:lnTo>
                      <a:lnTo>
                        <a:pt x="31767" y="158390"/>
                      </a:lnTo>
                      <a:cubicBezTo>
                        <a:pt x="32184" y="158298"/>
                        <a:pt x="32612" y="158332"/>
                        <a:pt x="32982" y="158494"/>
                      </a:cubicBezTo>
                      <a:lnTo>
                        <a:pt x="33063" y="158437"/>
                      </a:lnTo>
                      <a:cubicBezTo>
                        <a:pt x="33306" y="158251"/>
                        <a:pt x="33584" y="158113"/>
                        <a:pt x="33885" y="158066"/>
                      </a:cubicBezTo>
                      <a:cubicBezTo>
                        <a:pt x="33885" y="158066"/>
                        <a:pt x="34417" y="157962"/>
                        <a:pt x="34371" y="157974"/>
                      </a:cubicBezTo>
                      <a:lnTo>
                        <a:pt x="34614" y="157916"/>
                      </a:lnTo>
                      <a:lnTo>
                        <a:pt x="34637" y="157893"/>
                      </a:lnTo>
                      <a:lnTo>
                        <a:pt x="34695" y="157708"/>
                      </a:lnTo>
                      <a:cubicBezTo>
                        <a:pt x="34764" y="157465"/>
                        <a:pt x="34880" y="157222"/>
                        <a:pt x="35042" y="157025"/>
                      </a:cubicBezTo>
                      <a:lnTo>
                        <a:pt x="35678" y="156204"/>
                      </a:lnTo>
                      <a:lnTo>
                        <a:pt x="35956" y="155810"/>
                      </a:lnTo>
                      <a:lnTo>
                        <a:pt x="36384" y="155278"/>
                      </a:lnTo>
                      <a:lnTo>
                        <a:pt x="36974" y="154700"/>
                      </a:lnTo>
                      <a:cubicBezTo>
                        <a:pt x="37113" y="154595"/>
                        <a:pt x="37240" y="154503"/>
                        <a:pt x="37379" y="154422"/>
                      </a:cubicBezTo>
                      <a:lnTo>
                        <a:pt x="37865" y="154167"/>
                      </a:lnTo>
                      <a:lnTo>
                        <a:pt x="38478" y="153890"/>
                      </a:lnTo>
                      <a:lnTo>
                        <a:pt x="38756" y="153797"/>
                      </a:lnTo>
                      <a:lnTo>
                        <a:pt x="38987" y="152791"/>
                      </a:lnTo>
                      <a:lnTo>
                        <a:pt x="39195" y="152154"/>
                      </a:lnTo>
                      <a:lnTo>
                        <a:pt x="39438" y="151530"/>
                      </a:lnTo>
                      <a:cubicBezTo>
                        <a:pt x="39542" y="151275"/>
                        <a:pt x="39704" y="151044"/>
                        <a:pt x="39901" y="150847"/>
                      </a:cubicBezTo>
                      <a:lnTo>
                        <a:pt x="40248" y="150511"/>
                      </a:lnTo>
                      <a:cubicBezTo>
                        <a:pt x="40503" y="150257"/>
                        <a:pt x="40838" y="150072"/>
                        <a:pt x="41197" y="149991"/>
                      </a:cubicBezTo>
                      <a:lnTo>
                        <a:pt x="41729" y="149875"/>
                      </a:lnTo>
                      <a:cubicBezTo>
                        <a:pt x="41995" y="149817"/>
                        <a:pt x="42273" y="149806"/>
                        <a:pt x="42550" y="149863"/>
                      </a:cubicBezTo>
                      <a:lnTo>
                        <a:pt x="43071" y="149968"/>
                      </a:lnTo>
                      <a:lnTo>
                        <a:pt x="44274" y="150303"/>
                      </a:lnTo>
                      <a:cubicBezTo>
                        <a:pt x="44459" y="150361"/>
                        <a:pt x="44633" y="150442"/>
                        <a:pt x="44795" y="150546"/>
                      </a:cubicBezTo>
                      <a:lnTo>
                        <a:pt x="45246" y="150824"/>
                      </a:lnTo>
                      <a:cubicBezTo>
                        <a:pt x="45570" y="151032"/>
                        <a:pt x="45836" y="151333"/>
                        <a:pt x="45998" y="151691"/>
                      </a:cubicBezTo>
                      <a:lnTo>
                        <a:pt x="46715" y="152131"/>
                      </a:lnTo>
                      <a:lnTo>
                        <a:pt x="47236" y="152571"/>
                      </a:lnTo>
                      <a:lnTo>
                        <a:pt x="47549" y="152779"/>
                      </a:lnTo>
                      <a:lnTo>
                        <a:pt x="47977" y="153034"/>
                      </a:lnTo>
                      <a:lnTo>
                        <a:pt x="48648" y="153601"/>
                      </a:lnTo>
                      <a:cubicBezTo>
                        <a:pt x="48821" y="153762"/>
                        <a:pt x="48972" y="153948"/>
                        <a:pt x="49076" y="154167"/>
                      </a:cubicBezTo>
                      <a:lnTo>
                        <a:pt x="49654" y="154202"/>
                      </a:lnTo>
                      <a:cubicBezTo>
                        <a:pt x="49816" y="154214"/>
                        <a:pt x="49978" y="154237"/>
                        <a:pt x="50117" y="154295"/>
                      </a:cubicBezTo>
                      <a:lnTo>
                        <a:pt x="50603" y="154457"/>
                      </a:lnTo>
                      <a:cubicBezTo>
                        <a:pt x="50962" y="154596"/>
                        <a:pt x="51285" y="154815"/>
                        <a:pt x="51528" y="155116"/>
                      </a:cubicBezTo>
                      <a:lnTo>
                        <a:pt x="51864" y="155533"/>
                      </a:lnTo>
                      <a:lnTo>
                        <a:pt x="52292" y="156227"/>
                      </a:lnTo>
                      <a:lnTo>
                        <a:pt x="52604" y="156886"/>
                      </a:lnTo>
                      <a:lnTo>
                        <a:pt x="52639" y="156979"/>
                      </a:lnTo>
                      <a:cubicBezTo>
                        <a:pt x="52801" y="157048"/>
                        <a:pt x="52928" y="157141"/>
                        <a:pt x="53067" y="157245"/>
                      </a:cubicBezTo>
                      <a:lnTo>
                        <a:pt x="53275" y="157430"/>
                      </a:lnTo>
                      <a:cubicBezTo>
                        <a:pt x="53310" y="157430"/>
                        <a:pt x="53356" y="157442"/>
                        <a:pt x="53391" y="157442"/>
                      </a:cubicBezTo>
                      <a:cubicBezTo>
                        <a:pt x="53715" y="157245"/>
                        <a:pt x="54074" y="157129"/>
                        <a:pt x="54444" y="157129"/>
                      </a:cubicBezTo>
                      <a:cubicBezTo>
                        <a:pt x="55022" y="157118"/>
                        <a:pt x="55566" y="157361"/>
                        <a:pt x="55960" y="157789"/>
                      </a:cubicBezTo>
                      <a:lnTo>
                        <a:pt x="56307" y="158194"/>
                      </a:lnTo>
                      <a:lnTo>
                        <a:pt x="56480" y="158425"/>
                      </a:lnTo>
                      <a:cubicBezTo>
                        <a:pt x="56804" y="158333"/>
                        <a:pt x="57151" y="158321"/>
                        <a:pt x="57498" y="158390"/>
                      </a:cubicBezTo>
                      <a:lnTo>
                        <a:pt x="57938" y="158495"/>
                      </a:lnTo>
                      <a:cubicBezTo>
                        <a:pt x="58169" y="158529"/>
                        <a:pt x="58366" y="158610"/>
                        <a:pt x="58563" y="158737"/>
                      </a:cubicBezTo>
                      <a:lnTo>
                        <a:pt x="58632" y="158772"/>
                      </a:lnTo>
                      <a:lnTo>
                        <a:pt x="58713" y="158784"/>
                      </a:lnTo>
                      <a:cubicBezTo>
                        <a:pt x="58991" y="158807"/>
                        <a:pt x="59257" y="158899"/>
                        <a:pt x="59500" y="159038"/>
                      </a:cubicBezTo>
                      <a:lnTo>
                        <a:pt x="59755" y="159189"/>
                      </a:lnTo>
                      <a:lnTo>
                        <a:pt x="59916" y="159247"/>
                      </a:lnTo>
                      <a:lnTo>
                        <a:pt x="60842" y="159397"/>
                      </a:lnTo>
                      <a:lnTo>
                        <a:pt x="61270" y="159536"/>
                      </a:lnTo>
                      <a:lnTo>
                        <a:pt x="61386" y="159501"/>
                      </a:lnTo>
                      <a:lnTo>
                        <a:pt x="62161" y="159328"/>
                      </a:lnTo>
                      <a:cubicBezTo>
                        <a:pt x="62612" y="159235"/>
                        <a:pt x="63087" y="159316"/>
                        <a:pt x="63503" y="159536"/>
                      </a:cubicBezTo>
                      <a:lnTo>
                        <a:pt x="63896" y="159744"/>
                      </a:lnTo>
                      <a:lnTo>
                        <a:pt x="64186" y="159860"/>
                      </a:lnTo>
                      <a:lnTo>
                        <a:pt x="64440" y="159941"/>
                      </a:lnTo>
                      <a:lnTo>
                        <a:pt x="64834" y="159999"/>
                      </a:lnTo>
                      <a:lnTo>
                        <a:pt x="65632" y="160207"/>
                      </a:lnTo>
                      <a:cubicBezTo>
                        <a:pt x="65910" y="160288"/>
                        <a:pt x="66164" y="160438"/>
                        <a:pt x="66395" y="160635"/>
                      </a:cubicBezTo>
                      <a:lnTo>
                        <a:pt x="66766" y="160970"/>
                      </a:lnTo>
                      <a:cubicBezTo>
                        <a:pt x="66939" y="161121"/>
                        <a:pt x="67078" y="161294"/>
                        <a:pt x="67194" y="161491"/>
                      </a:cubicBezTo>
                      <a:lnTo>
                        <a:pt x="67367" y="161815"/>
                      </a:lnTo>
                      <a:lnTo>
                        <a:pt x="67830" y="162417"/>
                      </a:lnTo>
                      <a:lnTo>
                        <a:pt x="68200" y="162498"/>
                      </a:lnTo>
                      <a:cubicBezTo>
                        <a:pt x="68385" y="162555"/>
                        <a:pt x="68571" y="162613"/>
                        <a:pt x="68733" y="162706"/>
                      </a:cubicBezTo>
                      <a:lnTo>
                        <a:pt x="69149" y="162949"/>
                      </a:lnTo>
                      <a:cubicBezTo>
                        <a:pt x="69554" y="163192"/>
                        <a:pt x="69855" y="163550"/>
                        <a:pt x="70017" y="163990"/>
                      </a:cubicBezTo>
                      <a:lnTo>
                        <a:pt x="70075" y="164094"/>
                      </a:lnTo>
                      <a:lnTo>
                        <a:pt x="70086" y="164106"/>
                      </a:lnTo>
                      <a:lnTo>
                        <a:pt x="70144" y="164117"/>
                      </a:lnTo>
                      <a:lnTo>
                        <a:pt x="71313" y="163979"/>
                      </a:lnTo>
                      <a:cubicBezTo>
                        <a:pt x="71486" y="163967"/>
                        <a:pt x="71660" y="163967"/>
                        <a:pt x="71833" y="163990"/>
                      </a:cubicBezTo>
                      <a:lnTo>
                        <a:pt x="72354" y="164071"/>
                      </a:lnTo>
                      <a:lnTo>
                        <a:pt x="73036" y="164222"/>
                      </a:lnTo>
                      <a:lnTo>
                        <a:pt x="74263" y="164638"/>
                      </a:lnTo>
                      <a:lnTo>
                        <a:pt x="74899" y="164916"/>
                      </a:lnTo>
                      <a:lnTo>
                        <a:pt x="75385" y="165193"/>
                      </a:lnTo>
                      <a:lnTo>
                        <a:pt x="75489" y="165228"/>
                      </a:lnTo>
                      <a:lnTo>
                        <a:pt x="75802" y="165263"/>
                      </a:lnTo>
                      <a:lnTo>
                        <a:pt x="77086" y="165552"/>
                      </a:lnTo>
                      <a:lnTo>
                        <a:pt x="77005" y="165529"/>
                      </a:lnTo>
                      <a:lnTo>
                        <a:pt x="77525" y="165645"/>
                      </a:lnTo>
                      <a:lnTo>
                        <a:pt x="78324" y="165911"/>
                      </a:lnTo>
                      <a:lnTo>
                        <a:pt x="79018" y="166258"/>
                      </a:lnTo>
                      <a:cubicBezTo>
                        <a:pt x="79168" y="166339"/>
                        <a:pt x="79307" y="166431"/>
                        <a:pt x="79434" y="166547"/>
                      </a:cubicBezTo>
                      <a:lnTo>
                        <a:pt x="79666" y="166744"/>
                      </a:lnTo>
                      <a:lnTo>
                        <a:pt x="79770" y="166802"/>
                      </a:lnTo>
                      <a:lnTo>
                        <a:pt x="80059" y="166906"/>
                      </a:lnTo>
                      <a:lnTo>
                        <a:pt x="80545" y="167044"/>
                      </a:lnTo>
                      <a:lnTo>
                        <a:pt x="81332" y="167403"/>
                      </a:lnTo>
                      <a:lnTo>
                        <a:pt x="82026" y="167843"/>
                      </a:lnTo>
                      <a:lnTo>
                        <a:pt x="82697" y="168468"/>
                      </a:lnTo>
                      <a:lnTo>
                        <a:pt x="83183" y="169046"/>
                      </a:lnTo>
                      <a:lnTo>
                        <a:pt x="83345" y="169289"/>
                      </a:lnTo>
                      <a:lnTo>
                        <a:pt x="83657" y="169023"/>
                      </a:lnTo>
                      <a:cubicBezTo>
                        <a:pt x="83808" y="168907"/>
                        <a:pt x="83947" y="168815"/>
                        <a:pt x="84120" y="168734"/>
                      </a:cubicBezTo>
                      <a:lnTo>
                        <a:pt x="84583" y="168525"/>
                      </a:lnTo>
                      <a:cubicBezTo>
                        <a:pt x="84722" y="168456"/>
                        <a:pt x="84837" y="168421"/>
                        <a:pt x="84988" y="168387"/>
                      </a:cubicBezTo>
                      <a:lnTo>
                        <a:pt x="85323" y="168306"/>
                      </a:lnTo>
                      <a:lnTo>
                        <a:pt x="85832" y="167438"/>
                      </a:lnTo>
                      <a:cubicBezTo>
                        <a:pt x="86006" y="167160"/>
                        <a:pt x="86249" y="166929"/>
                        <a:pt x="86527" y="166767"/>
                      </a:cubicBezTo>
                      <a:lnTo>
                        <a:pt x="86978" y="166501"/>
                      </a:lnTo>
                      <a:cubicBezTo>
                        <a:pt x="87302" y="166316"/>
                        <a:pt x="87660" y="166223"/>
                        <a:pt x="88019" y="166235"/>
                      </a:cubicBezTo>
                      <a:lnTo>
                        <a:pt x="88551" y="166235"/>
                      </a:lnTo>
                      <a:cubicBezTo>
                        <a:pt x="88910" y="166246"/>
                        <a:pt x="89257" y="166350"/>
                        <a:pt x="89569" y="166547"/>
                      </a:cubicBezTo>
                      <a:lnTo>
                        <a:pt x="89986" y="166802"/>
                      </a:lnTo>
                      <a:lnTo>
                        <a:pt x="90171" y="166906"/>
                      </a:lnTo>
                      <a:lnTo>
                        <a:pt x="90252" y="166917"/>
                      </a:lnTo>
                      <a:lnTo>
                        <a:pt x="90611" y="166929"/>
                      </a:lnTo>
                      <a:cubicBezTo>
                        <a:pt x="90854" y="166952"/>
                        <a:pt x="91108" y="167010"/>
                        <a:pt x="91328" y="167114"/>
                      </a:cubicBezTo>
                      <a:lnTo>
                        <a:pt x="92219" y="166744"/>
                      </a:lnTo>
                      <a:cubicBezTo>
                        <a:pt x="92219" y="166744"/>
                        <a:pt x="92728" y="166559"/>
                        <a:pt x="92682" y="166570"/>
                      </a:cubicBezTo>
                      <a:cubicBezTo>
                        <a:pt x="92682" y="166570"/>
                        <a:pt x="93191" y="166373"/>
                        <a:pt x="93168" y="166385"/>
                      </a:cubicBezTo>
                      <a:lnTo>
                        <a:pt x="93665" y="166188"/>
                      </a:lnTo>
                      <a:cubicBezTo>
                        <a:pt x="93827" y="166119"/>
                        <a:pt x="94012" y="166073"/>
                        <a:pt x="94186" y="166050"/>
                      </a:cubicBezTo>
                      <a:lnTo>
                        <a:pt x="94706" y="165980"/>
                      </a:lnTo>
                      <a:lnTo>
                        <a:pt x="94776" y="165980"/>
                      </a:lnTo>
                      <a:lnTo>
                        <a:pt x="94868" y="165888"/>
                      </a:lnTo>
                      <a:cubicBezTo>
                        <a:pt x="94868" y="165888"/>
                        <a:pt x="95262" y="165517"/>
                        <a:pt x="95239" y="165517"/>
                      </a:cubicBezTo>
                      <a:lnTo>
                        <a:pt x="95343" y="165425"/>
                      </a:lnTo>
                      <a:lnTo>
                        <a:pt x="95412" y="165286"/>
                      </a:lnTo>
                      <a:lnTo>
                        <a:pt x="95736" y="164673"/>
                      </a:lnTo>
                      <a:cubicBezTo>
                        <a:pt x="95805" y="164522"/>
                        <a:pt x="95910" y="164383"/>
                        <a:pt x="96014" y="164256"/>
                      </a:cubicBezTo>
                      <a:lnTo>
                        <a:pt x="96372" y="163863"/>
                      </a:lnTo>
                      <a:cubicBezTo>
                        <a:pt x="96511" y="163712"/>
                        <a:pt x="96650" y="163597"/>
                        <a:pt x="96812" y="163493"/>
                      </a:cubicBezTo>
                      <a:lnTo>
                        <a:pt x="96812" y="163099"/>
                      </a:lnTo>
                      <a:cubicBezTo>
                        <a:pt x="96800" y="162833"/>
                        <a:pt x="96847" y="162567"/>
                        <a:pt x="96951" y="162313"/>
                      </a:cubicBezTo>
                      <a:lnTo>
                        <a:pt x="97402" y="161271"/>
                      </a:lnTo>
                      <a:lnTo>
                        <a:pt x="97761" y="160600"/>
                      </a:lnTo>
                      <a:cubicBezTo>
                        <a:pt x="97957" y="160265"/>
                        <a:pt x="98247" y="159999"/>
                        <a:pt x="98582" y="159825"/>
                      </a:cubicBezTo>
                      <a:lnTo>
                        <a:pt x="99033" y="159594"/>
                      </a:lnTo>
                      <a:cubicBezTo>
                        <a:pt x="99265" y="159478"/>
                        <a:pt x="99496" y="159397"/>
                        <a:pt x="99751" y="159362"/>
                      </a:cubicBezTo>
                      <a:lnTo>
                        <a:pt x="100271" y="159328"/>
                      </a:lnTo>
                      <a:cubicBezTo>
                        <a:pt x="100456" y="159304"/>
                        <a:pt x="100641" y="159316"/>
                        <a:pt x="100838" y="159339"/>
                      </a:cubicBezTo>
                      <a:lnTo>
                        <a:pt x="101324" y="159432"/>
                      </a:lnTo>
                      <a:lnTo>
                        <a:pt x="101764" y="159501"/>
                      </a:lnTo>
                      <a:lnTo>
                        <a:pt x="102250" y="159536"/>
                      </a:lnTo>
                      <a:lnTo>
                        <a:pt x="102655" y="159605"/>
                      </a:lnTo>
                      <a:lnTo>
                        <a:pt x="102747" y="159594"/>
                      </a:lnTo>
                      <a:lnTo>
                        <a:pt x="102863" y="159559"/>
                      </a:lnTo>
                      <a:lnTo>
                        <a:pt x="102921" y="159536"/>
                      </a:lnTo>
                      <a:lnTo>
                        <a:pt x="103002" y="159455"/>
                      </a:lnTo>
                      <a:lnTo>
                        <a:pt x="103233" y="159166"/>
                      </a:lnTo>
                      <a:lnTo>
                        <a:pt x="103893" y="158541"/>
                      </a:lnTo>
                      <a:cubicBezTo>
                        <a:pt x="103997" y="158448"/>
                        <a:pt x="104124" y="158367"/>
                        <a:pt x="104240" y="158286"/>
                      </a:cubicBezTo>
                      <a:lnTo>
                        <a:pt x="104691" y="158032"/>
                      </a:lnTo>
                      <a:cubicBezTo>
                        <a:pt x="105616" y="157511"/>
                        <a:pt x="106773" y="157800"/>
                        <a:pt x="107352" y="158691"/>
                      </a:cubicBezTo>
                      <a:lnTo>
                        <a:pt x="107549" y="159004"/>
                      </a:lnTo>
                      <a:lnTo>
                        <a:pt x="107699" y="159154"/>
                      </a:lnTo>
                      <a:lnTo>
                        <a:pt x="107907" y="159328"/>
                      </a:lnTo>
                      <a:lnTo>
                        <a:pt x="108023" y="159409"/>
                      </a:lnTo>
                      <a:lnTo>
                        <a:pt x="108289" y="159490"/>
                      </a:lnTo>
                      <a:cubicBezTo>
                        <a:pt x="108439" y="159547"/>
                        <a:pt x="108578" y="159605"/>
                        <a:pt x="108717" y="159686"/>
                      </a:cubicBezTo>
                      <a:lnTo>
                        <a:pt x="108949" y="159802"/>
                      </a:lnTo>
                      <a:lnTo>
                        <a:pt x="109284" y="159663"/>
                      </a:lnTo>
                      <a:lnTo>
                        <a:pt x="109689" y="159513"/>
                      </a:lnTo>
                      <a:lnTo>
                        <a:pt x="109828" y="159420"/>
                      </a:lnTo>
                      <a:lnTo>
                        <a:pt x="110152" y="159154"/>
                      </a:lnTo>
                      <a:cubicBezTo>
                        <a:pt x="110314" y="159038"/>
                        <a:pt x="110476" y="158923"/>
                        <a:pt x="110649" y="158842"/>
                      </a:cubicBezTo>
                      <a:lnTo>
                        <a:pt x="111112" y="158645"/>
                      </a:lnTo>
                      <a:cubicBezTo>
                        <a:pt x="111482" y="158483"/>
                        <a:pt x="111887" y="158437"/>
                        <a:pt x="112281" y="158506"/>
                      </a:cubicBezTo>
                      <a:lnTo>
                        <a:pt x="112790" y="158587"/>
                      </a:lnTo>
                      <a:cubicBezTo>
                        <a:pt x="112940" y="158622"/>
                        <a:pt x="113102" y="158668"/>
                        <a:pt x="113229" y="158738"/>
                      </a:cubicBezTo>
                      <a:lnTo>
                        <a:pt x="113241" y="158726"/>
                      </a:lnTo>
                      <a:cubicBezTo>
                        <a:pt x="113565" y="158541"/>
                        <a:pt x="113924" y="158437"/>
                        <a:pt x="114282" y="158437"/>
                      </a:cubicBezTo>
                      <a:lnTo>
                        <a:pt x="115162" y="158448"/>
                      </a:lnTo>
                      <a:lnTo>
                        <a:pt x="115983" y="158610"/>
                      </a:lnTo>
                      <a:lnTo>
                        <a:pt x="116041" y="158587"/>
                      </a:lnTo>
                      <a:lnTo>
                        <a:pt x="116180" y="158518"/>
                      </a:lnTo>
                      <a:lnTo>
                        <a:pt x="116353" y="158344"/>
                      </a:lnTo>
                      <a:lnTo>
                        <a:pt x="116677" y="157997"/>
                      </a:lnTo>
                      <a:cubicBezTo>
                        <a:pt x="116828" y="157847"/>
                        <a:pt x="116990" y="157731"/>
                        <a:pt x="117175" y="157627"/>
                      </a:cubicBezTo>
                      <a:lnTo>
                        <a:pt x="117637" y="157372"/>
                      </a:lnTo>
                      <a:lnTo>
                        <a:pt x="118598" y="156886"/>
                      </a:lnTo>
                      <a:lnTo>
                        <a:pt x="118991" y="156643"/>
                      </a:lnTo>
                      <a:lnTo>
                        <a:pt x="119627" y="156319"/>
                      </a:lnTo>
                      <a:cubicBezTo>
                        <a:pt x="119905" y="156181"/>
                        <a:pt x="120206" y="156123"/>
                        <a:pt x="120495" y="156123"/>
                      </a:cubicBezTo>
                      <a:lnTo>
                        <a:pt x="120981" y="156123"/>
                      </a:lnTo>
                      <a:cubicBezTo>
                        <a:pt x="121131" y="156123"/>
                        <a:pt x="121270" y="156134"/>
                        <a:pt x="121421" y="156181"/>
                      </a:cubicBezTo>
                      <a:lnTo>
                        <a:pt x="121756" y="155949"/>
                      </a:lnTo>
                      <a:lnTo>
                        <a:pt x="122462" y="155591"/>
                      </a:lnTo>
                      <a:cubicBezTo>
                        <a:pt x="122612" y="155510"/>
                        <a:pt x="122751" y="155475"/>
                        <a:pt x="122913" y="155429"/>
                      </a:cubicBezTo>
                      <a:lnTo>
                        <a:pt x="123434" y="155324"/>
                      </a:lnTo>
                      <a:lnTo>
                        <a:pt x="123526" y="155313"/>
                      </a:lnTo>
                      <a:lnTo>
                        <a:pt x="123839" y="155035"/>
                      </a:lnTo>
                      <a:lnTo>
                        <a:pt x="124452" y="154584"/>
                      </a:lnTo>
                      <a:lnTo>
                        <a:pt x="125192" y="154179"/>
                      </a:lnTo>
                      <a:lnTo>
                        <a:pt x="125979" y="153901"/>
                      </a:lnTo>
                      <a:cubicBezTo>
                        <a:pt x="126465" y="153739"/>
                        <a:pt x="126997" y="153763"/>
                        <a:pt x="127448" y="153982"/>
                      </a:cubicBezTo>
                      <a:lnTo>
                        <a:pt x="127715" y="154121"/>
                      </a:lnTo>
                      <a:lnTo>
                        <a:pt x="127726" y="154121"/>
                      </a:lnTo>
                      <a:lnTo>
                        <a:pt x="127796" y="154098"/>
                      </a:lnTo>
                      <a:lnTo>
                        <a:pt x="128073" y="153948"/>
                      </a:lnTo>
                      <a:lnTo>
                        <a:pt x="128235" y="153844"/>
                      </a:lnTo>
                      <a:lnTo>
                        <a:pt x="128490" y="153578"/>
                      </a:lnTo>
                      <a:lnTo>
                        <a:pt x="128848" y="153219"/>
                      </a:lnTo>
                      <a:lnTo>
                        <a:pt x="129161" y="152906"/>
                      </a:lnTo>
                      <a:lnTo>
                        <a:pt x="129496" y="152467"/>
                      </a:lnTo>
                      <a:lnTo>
                        <a:pt x="129519" y="152363"/>
                      </a:lnTo>
                      <a:cubicBezTo>
                        <a:pt x="129600" y="152108"/>
                        <a:pt x="129705" y="151865"/>
                        <a:pt x="129866" y="151657"/>
                      </a:cubicBezTo>
                      <a:lnTo>
                        <a:pt x="130133" y="151321"/>
                      </a:lnTo>
                      <a:cubicBezTo>
                        <a:pt x="130376" y="150997"/>
                        <a:pt x="130700" y="150778"/>
                        <a:pt x="131070" y="150639"/>
                      </a:cubicBezTo>
                      <a:lnTo>
                        <a:pt x="131104" y="150627"/>
                      </a:lnTo>
                      <a:lnTo>
                        <a:pt x="131139" y="150593"/>
                      </a:lnTo>
                      <a:cubicBezTo>
                        <a:pt x="131382" y="150350"/>
                        <a:pt x="131671" y="150176"/>
                        <a:pt x="131995" y="150083"/>
                      </a:cubicBezTo>
                      <a:lnTo>
                        <a:pt x="132180" y="150026"/>
                      </a:lnTo>
                      <a:lnTo>
                        <a:pt x="132238" y="149933"/>
                      </a:lnTo>
                      <a:lnTo>
                        <a:pt x="132562" y="149528"/>
                      </a:lnTo>
                      <a:lnTo>
                        <a:pt x="132759" y="149274"/>
                      </a:lnTo>
                      <a:lnTo>
                        <a:pt x="132909" y="148984"/>
                      </a:lnTo>
                      <a:cubicBezTo>
                        <a:pt x="132990" y="148822"/>
                        <a:pt x="133094" y="148660"/>
                        <a:pt x="133233" y="148533"/>
                      </a:cubicBezTo>
                      <a:cubicBezTo>
                        <a:pt x="133199" y="148221"/>
                        <a:pt x="133210" y="147932"/>
                        <a:pt x="133303" y="147642"/>
                      </a:cubicBezTo>
                      <a:lnTo>
                        <a:pt x="133442" y="147191"/>
                      </a:lnTo>
                      <a:cubicBezTo>
                        <a:pt x="133523" y="146925"/>
                        <a:pt x="133673" y="146682"/>
                        <a:pt x="133847" y="146474"/>
                      </a:cubicBezTo>
                      <a:lnTo>
                        <a:pt x="134055" y="146231"/>
                      </a:lnTo>
                      <a:lnTo>
                        <a:pt x="134113" y="146127"/>
                      </a:lnTo>
                      <a:lnTo>
                        <a:pt x="134194" y="145849"/>
                      </a:lnTo>
                      <a:lnTo>
                        <a:pt x="134379" y="145166"/>
                      </a:lnTo>
                      <a:lnTo>
                        <a:pt x="134980" y="143685"/>
                      </a:lnTo>
                      <a:lnTo>
                        <a:pt x="135096" y="143350"/>
                      </a:lnTo>
                      <a:lnTo>
                        <a:pt x="135165" y="142991"/>
                      </a:lnTo>
                      <a:cubicBezTo>
                        <a:pt x="135200" y="142783"/>
                        <a:pt x="135281" y="142575"/>
                        <a:pt x="135374" y="142401"/>
                      </a:cubicBezTo>
                      <a:lnTo>
                        <a:pt x="135628" y="141962"/>
                      </a:lnTo>
                      <a:cubicBezTo>
                        <a:pt x="135663" y="141869"/>
                        <a:pt x="135721" y="141788"/>
                        <a:pt x="135779" y="141719"/>
                      </a:cubicBezTo>
                      <a:cubicBezTo>
                        <a:pt x="135802" y="141614"/>
                        <a:pt x="135836" y="141522"/>
                        <a:pt x="135860" y="141406"/>
                      </a:cubicBezTo>
                      <a:lnTo>
                        <a:pt x="136022" y="140978"/>
                      </a:lnTo>
                      <a:cubicBezTo>
                        <a:pt x="136160" y="140608"/>
                        <a:pt x="136380" y="140284"/>
                        <a:pt x="136704" y="140041"/>
                      </a:cubicBezTo>
                      <a:lnTo>
                        <a:pt x="136774" y="139983"/>
                      </a:lnTo>
                      <a:lnTo>
                        <a:pt x="136797" y="139948"/>
                      </a:lnTo>
                      <a:lnTo>
                        <a:pt x="136936" y="139636"/>
                      </a:lnTo>
                      <a:lnTo>
                        <a:pt x="137040" y="139289"/>
                      </a:lnTo>
                      <a:lnTo>
                        <a:pt x="137364" y="138525"/>
                      </a:lnTo>
                      <a:cubicBezTo>
                        <a:pt x="137468" y="138317"/>
                        <a:pt x="137607" y="138109"/>
                        <a:pt x="137780" y="137947"/>
                      </a:cubicBezTo>
                      <a:lnTo>
                        <a:pt x="138544" y="137183"/>
                      </a:lnTo>
                      <a:cubicBezTo>
                        <a:pt x="138810" y="136917"/>
                        <a:pt x="139145" y="136732"/>
                        <a:pt x="139516" y="136651"/>
                      </a:cubicBezTo>
                      <a:lnTo>
                        <a:pt x="139782" y="136235"/>
                      </a:lnTo>
                      <a:lnTo>
                        <a:pt x="140036" y="135818"/>
                      </a:lnTo>
                      <a:cubicBezTo>
                        <a:pt x="140117" y="135679"/>
                        <a:pt x="140210" y="135552"/>
                        <a:pt x="140325" y="135448"/>
                      </a:cubicBezTo>
                      <a:lnTo>
                        <a:pt x="140661" y="135101"/>
                      </a:lnTo>
                      <a:cubicBezTo>
                        <a:pt x="140777" y="134985"/>
                        <a:pt x="140904" y="134892"/>
                        <a:pt x="141054" y="134788"/>
                      </a:cubicBezTo>
                      <a:lnTo>
                        <a:pt x="141054" y="133921"/>
                      </a:lnTo>
                      <a:lnTo>
                        <a:pt x="141158" y="133157"/>
                      </a:lnTo>
                      <a:cubicBezTo>
                        <a:pt x="141193" y="132926"/>
                        <a:pt x="141263" y="132729"/>
                        <a:pt x="141355" y="132532"/>
                      </a:cubicBezTo>
                      <a:lnTo>
                        <a:pt x="141899" y="131526"/>
                      </a:lnTo>
                      <a:cubicBezTo>
                        <a:pt x="142015" y="131329"/>
                        <a:pt x="142177" y="131132"/>
                        <a:pt x="142350" y="130993"/>
                      </a:cubicBezTo>
                      <a:lnTo>
                        <a:pt x="142767" y="130646"/>
                      </a:lnTo>
                      <a:cubicBezTo>
                        <a:pt x="143056" y="130403"/>
                        <a:pt x="143426" y="130241"/>
                        <a:pt x="143808" y="130195"/>
                      </a:cubicBezTo>
                      <a:lnTo>
                        <a:pt x="144062" y="130172"/>
                      </a:lnTo>
                      <a:cubicBezTo>
                        <a:pt x="144652" y="130091"/>
                        <a:pt x="145243" y="130288"/>
                        <a:pt x="145682" y="130693"/>
                      </a:cubicBezTo>
                      <a:cubicBezTo>
                        <a:pt x="146122" y="131109"/>
                        <a:pt x="146353" y="131688"/>
                        <a:pt x="146307" y="132289"/>
                      </a:cubicBezTo>
                      <a:lnTo>
                        <a:pt x="146226" y="133747"/>
                      </a:lnTo>
                      <a:lnTo>
                        <a:pt x="146735" y="134499"/>
                      </a:lnTo>
                      <a:cubicBezTo>
                        <a:pt x="146851" y="134673"/>
                        <a:pt x="146943" y="134869"/>
                        <a:pt x="147013" y="135089"/>
                      </a:cubicBezTo>
                      <a:lnTo>
                        <a:pt x="147152" y="135575"/>
                      </a:lnTo>
                      <a:cubicBezTo>
                        <a:pt x="147221" y="135783"/>
                        <a:pt x="147244" y="136015"/>
                        <a:pt x="147233" y="136235"/>
                      </a:cubicBezTo>
                      <a:lnTo>
                        <a:pt x="147209" y="136767"/>
                      </a:lnTo>
                      <a:cubicBezTo>
                        <a:pt x="147198" y="137010"/>
                        <a:pt x="147140" y="137230"/>
                        <a:pt x="147047" y="137449"/>
                      </a:cubicBezTo>
                      <a:lnTo>
                        <a:pt x="146851" y="137912"/>
                      </a:lnTo>
                      <a:cubicBezTo>
                        <a:pt x="146781" y="138074"/>
                        <a:pt x="146700" y="138225"/>
                        <a:pt x="146596" y="138363"/>
                      </a:cubicBezTo>
                      <a:lnTo>
                        <a:pt x="145983" y="139162"/>
                      </a:lnTo>
                      <a:lnTo>
                        <a:pt x="145844" y="139347"/>
                      </a:lnTo>
                      <a:lnTo>
                        <a:pt x="146932" y="140967"/>
                      </a:lnTo>
                      <a:cubicBezTo>
                        <a:pt x="147013" y="141071"/>
                        <a:pt x="147082" y="141198"/>
                        <a:pt x="147128" y="141325"/>
                      </a:cubicBezTo>
                      <a:lnTo>
                        <a:pt x="147487" y="142193"/>
                      </a:lnTo>
                      <a:lnTo>
                        <a:pt x="147880" y="142228"/>
                      </a:lnTo>
                      <a:cubicBezTo>
                        <a:pt x="148563" y="142297"/>
                        <a:pt x="149176" y="142714"/>
                        <a:pt x="149489" y="143327"/>
                      </a:cubicBezTo>
                      <a:lnTo>
                        <a:pt x="149674" y="143697"/>
                      </a:lnTo>
                      <a:cubicBezTo>
                        <a:pt x="149789" y="143940"/>
                        <a:pt x="149870" y="144194"/>
                        <a:pt x="149882" y="144461"/>
                      </a:cubicBezTo>
                      <a:lnTo>
                        <a:pt x="150137" y="147827"/>
                      </a:lnTo>
                      <a:lnTo>
                        <a:pt x="153110" y="147110"/>
                      </a:lnTo>
                      <a:lnTo>
                        <a:pt x="153874" y="147017"/>
                      </a:lnTo>
                      <a:cubicBezTo>
                        <a:pt x="154406" y="146960"/>
                        <a:pt x="154961" y="147122"/>
                        <a:pt x="155389" y="147480"/>
                      </a:cubicBezTo>
                      <a:lnTo>
                        <a:pt x="156407" y="148371"/>
                      </a:lnTo>
                      <a:lnTo>
                        <a:pt x="157449" y="149574"/>
                      </a:lnTo>
                      <a:lnTo>
                        <a:pt x="157449" y="149586"/>
                      </a:lnTo>
                      <a:lnTo>
                        <a:pt x="157992" y="149783"/>
                      </a:lnTo>
                      <a:lnTo>
                        <a:pt x="161278" y="148290"/>
                      </a:lnTo>
                      <a:lnTo>
                        <a:pt x="162539" y="146462"/>
                      </a:lnTo>
                      <a:lnTo>
                        <a:pt x="163176" y="145791"/>
                      </a:lnTo>
                      <a:cubicBezTo>
                        <a:pt x="163268" y="145698"/>
                        <a:pt x="163372" y="145617"/>
                        <a:pt x="163488" y="145536"/>
                      </a:cubicBezTo>
                      <a:lnTo>
                        <a:pt x="163939" y="145259"/>
                      </a:lnTo>
                      <a:cubicBezTo>
                        <a:pt x="164113" y="145155"/>
                        <a:pt x="164298" y="145062"/>
                        <a:pt x="164506" y="145004"/>
                      </a:cubicBezTo>
                      <a:lnTo>
                        <a:pt x="165547" y="144727"/>
                      </a:lnTo>
                      <a:lnTo>
                        <a:pt x="166762" y="144461"/>
                      </a:lnTo>
                      <a:cubicBezTo>
                        <a:pt x="166762" y="144461"/>
                        <a:pt x="167283" y="144368"/>
                        <a:pt x="167248" y="144380"/>
                      </a:cubicBezTo>
                      <a:lnTo>
                        <a:pt x="167769" y="144275"/>
                      </a:lnTo>
                      <a:lnTo>
                        <a:pt x="168463" y="144183"/>
                      </a:lnTo>
                      <a:lnTo>
                        <a:pt x="169308" y="144194"/>
                      </a:lnTo>
                      <a:cubicBezTo>
                        <a:pt x="170071" y="144218"/>
                        <a:pt x="170754" y="144692"/>
                        <a:pt x="171055" y="145398"/>
                      </a:cubicBezTo>
                      <a:lnTo>
                        <a:pt x="171251" y="145837"/>
                      </a:lnTo>
                      <a:lnTo>
                        <a:pt x="171263" y="145860"/>
                      </a:lnTo>
                      <a:cubicBezTo>
                        <a:pt x="171506" y="145884"/>
                        <a:pt x="171749" y="145965"/>
                        <a:pt x="171957" y="146092"/>
                      </a:cubicBezTo>
                      <a:lnTo>
                        <a:pt x="172038" y="146127"/>
                      </a:lnTo>
                      <a:lnTo>
                        <a:pt x="172119" y="146127"/>
                      </a:lnTo>
                      <a:lnTo>
                        <a:pt x="172825" y="146219"/>
                      </a:lnTo>
                      <a:lnTo>
                        <a:pt x="173658" y="146450"/>
                      </a:lnTo>
                      <a:cubicBezTo>
                        <a:pt x="174005" y="146555"/>
                        <a:pt x="174329" y="146763"/>
                        <a:pt x="174572" y="147041"/>
                      </a:cubicBezTo>
                      <a:lnTo>
                        <a:pt x="174757" y="147249"/>
                      </a:lnTo>
                      <a:lnTo>
                        <a:pt x="174872" y="147145"/>
                      </a:lnTo>
                      <a:lnTo>
                        <a:pt x="175613" y="146693"/>
                      </a:lnTo>
                      <a:lnTo>
                        <a:pt x="175555" y="146717"/>
                      </a:lnTo>
                      <a:lnTo>
                        <a:pt x="176006" y="146439"/>
                      </a:lnTo>
                      <a:lnTo>
                        <a:pt x="176805" y="146022"/>
                      </a:lnTo>
                      <a:lnTo>
                        <a:pt x="177927" y="145629"/>
                      </a:lnTo>
                      <a:lnTo>
                        <a:pt x="178633" y="145456"/>
                      </a:lnTo>
                      <a:cubicBezTo>
                        <a:pt x="178633" y="145456"/>
                        <a:pt x="179165" y="145351"/>
                        <a:pt x="179153" y="145351"/>
                      </a:cubicBezTo>
                      <a:lnTo>
                        <a:pt x="179165" y="145351"/>
                      </a:lnTo>
                      <a:lnTo>
                        <a:pt x="179200" y="145259"/>
                      </a:lnTo>
                      <a:cubicBezTo>
                        <a:pt x="179257" y="145108"/>
                        <a:pt x="179350" y="144970"/>
                        <a:pt x="179442" y="144831"/>
                      </a:cubicBezTo>
                      <a:lnTo>
                        <a:pt x="179720" y="144461"/>
                      </a:lnTo>
                      <a:cubicBezTo>
                        <a:pt x="180148" y="143870"/>
                        <a:pt x="180866" y="143581"/>
                        <a:pt x="181594" y="143674"/>
                      </a:cubicBezTo>
                      <a:cubicBezTo>
                        <a:pt x="182300" y="143766"/>
                        <a:pt x="182913" y="144241"/>
                        <a:pt x="183191" y="144923"/>
                      </a:cubicBezTo>
                      <a:lnTo>
                        <a:pt x="183365" y="145351"/>
                      </a:lnTo>
                      <a:lnTo>
                        <a:pt x="183503" y="145618"/>
                      </a:lnTo>
                      <a:lnTo>
                        <a:pt x="183712" y="145907"/>
                      </a:lnTo>
                      <a:cubicBezTo>
                        <a:pt x="183862" y="146115"/>
                        <a:pt x="183966" y="146346"/>
                        <a:pt x="184024" y="146589"/>
                      </a:cubicBezTo>
                      <a:lnTo>
                        <a:pt x="184036" y="146659"/>
                      </a:lnTo>
                      <a:lnTo>
                        <a:pt x="184128" y="146566"/>
                      </a:lnTo>
                      <a:lnTo>
                        <a:pt x="184753" y="146034"/>
                      </a:lnTo>
                      <a:lnTo>
                        <a:pt x="185887" y="145317"/>
                      </a:lnTo>
                      <a:cubicBezTo>
                        <a:pt x="186477" y="144958"/>
                        <a:pt x="187229" y="144923"/>
                        <a:pt x="187842" y="145236"/>
                      </a:cubicBezTo>
                      <a:lnTo>
                        <a:pt x="188293" y="145479"/>
                      </a:lnTo>
                      <a:lnTo>
                        <a:pt x="189265" y="146069"/>
                      </a:lnTo>
                      <a:lnTo>
                        <a:pt x="189543" y="146208"/>
                      </a:lnTo>
                      <a:lnTo>
                        <a:pt x="189612" y="146231"/>
                      </a:lnTo>
                      <a:lnTo>
                        <a:pt x="189624" y="146219"/>
                      </a:lnTo>
                      <a:lnTo>
                        <a:pt x="190283" y="145884"/>
                      </a:lnTo>
                      <a:cubicBezTo>
                        <a:pt x="190399" y="145814"/>
                        <a:pt x="190526" y="145768"/>
                        <a:pt x="190654" y="145733"/>
                      </a:cubicBezTo>
                      <a:lnTo>
                        <a:pt x="191174" y="145583"/>
                      </a:lnTo>
                      <a:lnTo>
                        <a:pt x="191961" y="145467"/>
                      </a:lnTo>
                      <a:lnTo>
                        <a:pt x="192204" y="145456"/>
                      </a:lnTo>
                      <a:lnTo>
                        <a:pt x="192771" y="145166"/>
                      </a:lnTo>
                      <a:lnTo>
                        <a:pt x="193268" y="144970"/>
                      </a:lnTo>
                      <a:lnTo>
                        <a:pt x="193905" y="144542"/>
                      </a:lnTo>
                      <a:cubicBezTo>
                        <a:pt x="194425" y="144206"/>
                        <a:pt x="195050" y="144137"/>
                        <a:pt x="195628" y="144345"/>
                      </a:cubicBezTo>
                      <a:cubicBezTo>
                        <a:pt x="196207" y="144553"/>
                        <a:pt x="196658" y="145016"/>
                        <a:pt x="196855" y="145594"/>
                      </a:cubicBezTo>
                      <a:lnTo>
                        <a:pt x="196878" y="145675"/>
                      </a:lnTo>
                      <a:lnTo>
                        <a:pt x="197387" y="145687"/>
                      </a:lnTo>
                      <a:lnTo>
                        <a:pt x="198058" y="145803"/>
                      </a:lnTo>
                      <a:lnTo>
                        <a:pt x="199608" y="145201"/>
                      </a:lnTo>
                      <a:lnTo>
                        <a:pt x="200800" y="144692"/>
                      </a:lnTo>
                      <a:lnTo>
                        <a:pt x="200708" y="144241"/>
                      </a:lnTo>
                      <a:cubicBezTo>
                        <a:pt x="200615" y="143813"/>
                        <a:pt x="200673" y="143373"/>
                        <a:pt x="200858" y="142980"/>
                      </a:cubicBezTo>
                      <a:lnTo>
                        <a:pt x="201089" y="142494"/>
                      </a:lnTo>
                      <a:lnTo>
                        <a:pt x="201251" y="142205"/>
                      </a:lnTo>
                      <a:lnTo>
                        <a:pt x="201240" y="142066"/>
                      </a:lnTo>
                      <a:cubicBezTo>
                        <a:pt x="201217" y="141857"/>
                        <a:pt x="201228" y="141626"/>
                        <a:pt x="201263" y="141406"/>
                      </a:cubicBezTo>
                      <a:lnTo>
                        <a:pt x="201379" y="140897"/>
                      </a:lnTo>
                      <a:cubicBezTo>
                        <a:pt x="201413" y="140666"/>
                        <a:pt x="201517" y="140457"/>
                        <a:pt x="201633" y="140272"/>
                      </a:cubicBezTo>
                      <a:lnTo>
                        <a:pt x="201865" y="139902"/>
                      </a:lnTo>
                      <a:cubicBezTo>
                        <a:pt x="202188" y="139405"/>
                        <a:pt x="202698" y="139069"/>
                        <a:pt x="203264" y="138988"/>
                      </a:cubicBezTo>
                      <a:cubicBezTo>
                        <a:pt x="203843" y="138896"/>
                        <a:pt x="204433" y="139069"/>
                        <a:pt x="204873" y="139439"/>
                      </a:cubicBezTo>
                      <a:lnTo>
                        <a:pt x="205104" y="139636"/>
                      </a:lnTo>
                      <a:lnTo>
                        <a:pt x="205370" y="139370"/>
                      </a:lnTo>
                      <a:cubicBezTo>
                        <a:pt x="205625" y="139104"/>
                        <a:pt x="205960" y="138919"/>
                        <a:pt x="206319" y="138838"/>
                      </a:cubicBezTo>
                      <a:lnTo>
                        <a:pt x="206782" y="138722"/>
                      </a:lnTo>
                      <a:cubicBezTo>
                        <a:pt x="207117" y="138641"/>
                        <a:pt x="207464" y="138653"/>
                        <a:pt x="207800" y="138745"/>
                      </a:cubicBezTo>
                      <a:lnTo>
                        <a:pt x="208309" y="138884"/>
                      </a:lnTo>
                      <a:lnTo>
                        <a:pt x="208737" y="139081"/>
                      </a:lnTo>
                      <a:cubicBezTo>
                        <a:pt x="209003" y="138896"/>
                        <a:pt x="209315" y="138768"/>
                        <a:pt x="209628" y="138734"/>
                      </a:cubicBezTo>
                      <a:lnTo>
                        <a:pt x="210125" y="138664"/>
                      </a:lnTo>
                      <a:cubicBezTo>
                        <a:pt x="210692" y="138595"/>
                        <a:pt x="211259" y="138768"/>
                        <a:pt x="211687" y="139150"/>
                      </a:cubicBezTo>
                      <a:lnTo>
                        <a:pt x="211722" y="139081"/>
                      </a:lnTo>
                      <a:lnTo>
                        <a:pt x="211953" y="138815"/>
                      </a:lnTo>
                      <a:lnTo>
                        <a:pt x="211976" y="138734"/>
                      </a:lnTo>
                      <a:lnTo>
                        <a:pt x="212081" y="138317"/>
                      </a:lnTo>
                      <a:cubicBezTo>
                        <a:pt x="212138" y="138143"/>
                        <a:pt x="212196" y="137970"/>
                        <a:pt x="212277" y="137820"/>
                      </a:cubicBezTo>
                      <a:lnTo>
                        <a:pt x="212543" y="137368"/>
                      </a:lnTo>
                      <a:lnTo>
                        <a:pt x="212995" y="136732"/>
                      </a:lnTo>
                      <a:cubicBezTo>
                        <a:pt x="213087" y="136616"/>
                        <a:pt x="213203" y="136489"/>
                        <a:pt x="213330" y="136385"/>
                      </a:cubicBezTo>
                      <a:lnTo>
                        <a:pt x="213735" y="136049"/>
                      </a:lnTo>
                      <a:lnTo>
                        <a:pt x="214475" y="135598"/>
                      </a:lnTo>
                      <a:cubicBezTo>
                        <a:pt x="214684" y="135482"/>
                        <a:pt x="214915" y="135402"/>
                        <a:pt x="215158" y="135355"/>
                      </a:cubicBezTo>
                      <a:lnTo>
                        <a:pt x="215679" y="135274"/>
                      </a:lnTo>
                      <a:lnTo>
                        <a:pt x="216500" y="135240"/>
                      </a:lnTo>
                      <a:cubicBezTo>
                        <a:pt x="217067" y="135228"/>
                        <a:pt x="217611" y="135471"/>
                        <a:pt x="217993" y="135864"/>
                      </a:cubicBezTo>
                      <a:cubicBezTo>
                        <a:pt x="218317" y="136200"/>
                        <a:pt x="218502" y="136628"/>
                        <a:pt x="218525" y="137079"/>
                      </a:cubicBezTo>
                      <a:cubicBezTo>
                        <a:pt x="218710" y="137102"/>
                        <a:pt x="218895" y="137160"/>
                        <a:pt x="219069" y="137241"/>
                      </a:cubicBezTo>
                      <a:lnTo>
                        <a:pt x="219555" y="137472"/>
                      </a:lnTo>
                      <a:cubicBezTo>
                        <a:pt x="219751" y="137553"/>
                        <a:pt x="219925" y="137669"/>
                        <a:pt x="220087" y="137820"/>
                      </a:cubicBezTo>
                      <a:lnTo>
                        <a:pt x="220422" y="138144"/>
                      </a:lnTo>
                      <a:cubicBezTo>
                        <a:pt x="220573" y="138120"/>
                        <a:pt x="220700" y="138109"/>
                        <a:pt x="220839" y="138109"/>
                      </a:cubicBezTo>
                      <a:lnTo>
                        <a:pt x="221371" y="138109"/>
                      </a:lnTo>
                      <a:lnTo>
                        <a:pt x="222262" y="138144"/>
                      </a:lnTo>
                      <a:lnTo>
                        <a:pt x="223257" y="138317"/>
                      </a:lnTo>
                      <a:lnTo>
                        <a:pt x="223696" y="138375"/>
                      </a:lnTo>
                      <a:cubicBezTo>
                        <a:pt x="223696" y="138375"/>
                        <a:pt x="224229" y="138433"/>
                        <a:pt x="224229" y="138433"/>
                      </a:cubicBezTo>
                      <a:lnTo>
                        <a:pt x="225270" y="138572"/>
                      </a:lnTo>
                      <a:lnTo>
                        <a:pt x="225617" y="138595"/>
                      </a:lnTo>
                      <a:lnTo>
                        <a:pt x="226010" y="138560"/>
                      </a:lnTo>
                      <a:cubicBezTo>
                        <a:pt x="226149" y="138548"/>
                        <a:pt x="226277" y="138560"/>
                        <a:pt x="226415" y="138572"/>
                      </a:cubicBezTo>
                      <a:lnTo>
                        <a:pt x="227480" y="138710"/>
                      </a:lnTo>
                      <a:cubicBezTo>
                        <a:pt x="227688" y="138734"/>
                        <a:pt x="227896" y="138791"/>
                        <a:pt x="228081" y="138884"/>
                      </a:cubicBezTo>
                      <a:lnTo>
                        <a:pt x="228579" y="139115"/>
                      </a:lnTo>
                      <a:cubicBezTo>
                        <a:pt x="229412" y="139520"/>
                        <a:pt x="229863" y="140411"/>
                        <a:pt x="229690" y="141325"/>
                      </a:cubicBezTo>
                      <a:lnTo>
                        <a:pt x="229423" y="142459"/>
                      </a:lnTo>
                      <a:lnTo>
                        <a:pt x="229157" y="143176"/>
                      </a:lnTo>
                      <a:cubicBezTo>
                        <a:pt x="229100" y="143315"/>
                        <a:pt x="229042" y="143431"/>
                        <a:pt x="228961" y="143547"/>
                      </a:cubicBezTo>
                      <a:lnTo>
                        <a:pt x="228671" y="143986"/>
                      </a:lnTo>
                      <a:lnTo>
                        <a:pt x="228151" y="144704"/>
                      </a:lnTo>
                      <a:lnTo>
                        <a:pt x="227514" y="145328"/>
                      </a:lnTo>
                      <a:lnTo>
                        <a:pt x="226635" y="145953"/>
                      </a:lnTo>
                      <a:cubicBezTo>
                        <a:pt x="226519" y="146046"/>
                        <a:pt x="226381" y="146115"/>
                        <a:pt x="226242" y="146161"/>
                      </a:cubicBezTo>
                      <a:lnTo>
                        <a:pt x="226832" y="146104"/>
                      </a:lnTo>
                      <a:lnTo>
                        <a:pt x="227514" y="146138"/>
                      </a:lnTo>
                      <a:lnTo>
                        <a:pt x="227827" y="146127"/>
                      </a:lnTo>
                      <a:lnTo>
                        <a:pt x="228058" y="145641"/>
                      </a:lnTo>
                      <a:cubicBezTo>
                        <a:pt x="228174" y="145398"/>
                        <a:pt x="228347" y="145178"/>
                        <a:pt x="228556" y="144981"/>
                      </a:cubicBezTo>
                      <a:lnTo>
                        <a:pt x="228961" y="144634"/>
                      </a:lnTo>
                      <a:lnTo>
                        <a:pt x="229713" y="144148"/>
                      </a:lnTo>
                      <a:cubicBezTo>
                        <a:pt x="229886" y="144056"/>
                        <a:pt x="230060" y="143975"/>
                        <a:pt x="230245" y="143940"/>
                      </a:cubicBezTo>
                      <a:lnTo>
                        <a:pt x="230766" y="143801"/>
                      </a:lnTo>
                      <a:cubicBezTo>
                        <a:pt x="230904" y="143766"/>
                        <a:pt x="231032" y="143743"/>
                        <a:pt x="231182" y="143732"/>
                      </a:cubicBezTo>
                      <a:lnTo>
                        <a:pt x="231668" y="143720"/>
                      </a:lnTo>
                      <a:cubicBezTo>
                        <a:pt x="232235" y="143697"/>
                        <a:pt x="232779" y="143905"/>
                        <a:pt x="233184" y="144310"/>
                      </a:cubicBezTo>
                      <a:lnTo>
                        <a:pt x="233982" y="145132"/>
                      </a:lnTo>
                      <a:lnTo>
                        <a:pt x="234086" y="145074"/>
                      </a:lnTo>
                      <a:lnTo>
                        <a:pt x="234410" y="144819"/>
                      </a:lnTo>
                      <a:cubicBezTo>
                        <a:pt x="234410" y="144819"/>
                        <a:pt x="234826" y="144484"/>
                        <a:pt x="234780" y="144507"/>
                      </a:cubicBezTo>
                      <a:lnTo>
                        <a:pt x="235070" y="144264"/>
                      </a:lnTo>
                      <a:lnTo>
                        <a:pt x="235313" y="143986"/>
                      </a:lnTo>
                      <a:lnTo>
                        <a:pt x="235891" y="143419"/>
                      </a:lnTo>
                      <a:cubicBezTo>
                        <a:pt x="235891" y="143419"/>
                        <a:pt x="236296" y="143061"/>
                        <a:pt x="236261" y="143084"/>
                      </a:cubicBezTo>
                      <a:lnTo>
                        <a:pt x="236655" y="142725"/>
                      </a:lnTo>
                      <a:cubicBezTo>
                        <a:pt x="236655" y="142725"/>
                        <a:pt x="237059" y="142367"/>
                        <a:pt x="237059" y="142378"/>
                      </a:cubicBezTo>
                      <a:lnTo>
                        <a:pt x="237846" y="141638"/>
                      </a:lnTo>
                      <a:cubicBezTo>
                        <a:pt x="238286" y="141233"/>
                        <a:pt x="238887" y="141048"/>
                        <a:pt x="239489" y="141140"/>
                      </a:cubicBezTo>
                      <a:lnTo>
                        <a:pt x="239825" y="141175"/>
                      </a:lnTo>
                      <a:cubicBezTo>
                        <a:pt x="240519" y="141279"/>
                        <a:pt x="241109" y="141742"/>
                        <a:pt x="241375" y="142378"/>
                      </a:cubicBezTo>
                      <a:lnTo>
                        <a:pt x="241583" y="142876"/>
                      </a:lnTo>
                      <a:lnTo>
                        <a:pt x="241768" y="143419"/>
                      </a:lnTo>
                      <a:lnTo>
                        <a:pt x="241907" y="143743"/>
                      </a:lnTo>
                      <a:lnTo>
                        <a:pt x="242139" y="144102"/>
                      </a:lnTo>
                      <a:lnTo>
                        <a:pt x="242463" y="144842"/>
                      </a:lnTo>
                      <a:lnTo>
                        <a:pt x="242671" y="145548"/>
                      </a:lnTo>
                      <a:lnTo>
                        <a:pt x="242821" y="146312"/>
                      </a:lnTo>
                      <a:cubicBezTo>
                        <a:pt x="242856" y="146647"/>
                        <a:pt x="242833" y="146971"/>
                        <a:pt x="242729" y="147272"/>
                      </a:cubicBezTo>
                      <a:lnTo>
                        <a:pt x="242821" y="147596"/>
                      </a:lnTo>
                      <a:cubicBezTo>
                        <a:pt x="242972" y="148221"/>
                        <a:pt x="242810" y="148880"/>
                        <a:pt x="242381" y="149366"/>
                      </a:cubicBezTo>
                      <a:cubicBezTo>
                        <a:pt x="241965" y="149864"/>
                        <a:pt x="241340" y="150118"/>
                        <a:pt x="240692" y="150060"/>
                      </a:cubicBezTo>
                      <a:lnTo>
                        <a:pt x="239651" y="149968"/>
                      </a:lnTo>
                      <a:lnTo>
                        <a:pt x="239454" y="149956"/>
                      </a:lnTo>
                      <a:lnTo>
                        <a:pt x="238830" y="150118"/>
                      </a:lnTo>
                      <a:lnTo>
                        <a:pt x="238587" y="150211"/>
                      </a:lnTo>
                      <a:lnTo>
                        <a:pt x="237638" y="150755"/>
                      </a:lnTo>
                      <a:lnTo>
                        <a:pt x="237522" y="150893"/>
                      </a:lnTo>
                      <a:lnTo>
                        <a:pt x="236504" y="152143"/>
                      </a:lnTo>
                      <a:lnTo>
                        <a:pt x="236620" y="153566"/>
                      </a:lnTo>
                      <a:lnTo>
                        <a:pt x="236701" y="153913"/>
                      </a:lnTo>
                      <a:lnTo>
                        <a:pt x="236898" y="154654"/>
                      </a:lnTo>
                      <a:lnTo>
                        <a:pt x="237094" y="154792"/>
                      </a:lnTo>
                      <a:lnTo>
                        <a:pt x="237453" y="154966"/>
                      </a:lnTo>
                      <a:lnTo>
                        <a:pt x="238367" y="155394"/>
                      </a:lnTo>
                      <a:lnTo>
                        <a:pt x="238656" y="155510"/>
                      </a:lnTo>
                      <a:lnTo>
                        <a:pt x="240461" y="155926"/>
                      </a:lnTo>
                      <a:lnTo>
                        <a:pt x="242937" y="156192"/>
                      </a:lnTo>
                      <a:lnTo>
                        <a:pt x="243191" y="156192"/>
                      </a:lnTo>
                      <a:lnTo>
                        <a:pt x="243828" y="155521"/>
                      </a:lnTo>
                      <a:lnTo>
                        <a:pt x="244013" y="155244"/>
                      </a:lnTo>
                      <a:cubicBezTo>
                        <a:pt x="244464" y="154538"/>
                        <a:pt x="245309" y="154191"/>
                        <a:pt x="246130" y="154364"/>
                      </a:cubicBezTo>
                      <a:lnTo>
                        <a:pt x="246500" y="154445"/>
                      </a:lnTo>
                      <a:cubicBezTo>
                        <a:pt x="246813" y="154515"/>
                        <a:pt x="247102" y="154654"/>
                        <a:pt x="247345" y="154862"/>
                      </a:cubicBezTo>
                      <a:cubicBezTo>
                        <a:pt x="247345" y="154862"/>
                        <a:pt x="247761" y="155209"/>
                        <a:pt x="247750" y="155197"/>
                      </a:cubicBezTo>
                      <a:lnTo>
                        <a:pt x="248166" y="155533"/>
                      </a:lnTo>
                      <a:cubicBezTo>
                        <a:pt x="248537" y="155845"/>
                        <a:pt x="248791" y="156273"/>
                        <a:pt x="248884" y="156748"/>
                      </a:cubicBezTo>
                      <a:lnTo>
                        <a:pt x="248965" y="157234"/>
                      </a:lnTo>
                      <a:lnTo>
                        <a:pt x="248976" y="157997"/>
                      </a:lnTo>
                      <a:lnTo>
                        <a:pt x="248988" y="158113"/>
                      </a:lnTo>
                      <a:lnTo>
                        <a:pt x="249046" y="158217"/>
                      </a:lnTo>
                      <a:lnTo>
                        <a:pt x="249312" y="159050"/>
                      </a:lnTo>
                      <a:cubicBezTo>
                        <a:pt x="249428" y="159513"/>
                        <a:pt x="249393" y="159999"/>
                        <a:pt x="249196" y="160427"/>
                      </a:cubicBezTo>
                      <a:lnTo>
                        <a:pt x="248988" y="160924"/>
                      </a:lnTo>
                      <a:lnTo>
                        <a:pt x="248826" y="161167"/>
                      </a:lnTo>
                      <a:lnTo>
                        <a:pt x="248907" y="161491"/>
                      </a:lnTo>
                      <a:lnTo>
                        <a:pt x="248965" y="161653"/>
                      </a:lnTo>
                      <a:lnTo>
                        <a:pt x="249023" y="161734"/>
                      </a:lnTo>
                      <a:lnTo>
                        <a:pt x="249289" y="162012"/>
                      </a:lnTo>
                      <a:cubicBezTo>
                        <a:pt x="249520" y="162255"/>
                        <a:pt x="249694" y="162556"/>
                        <a:pt x="249775" y="162891"/>
                      </a:cubicBezTo>
                      <a:lnTo>
                        <a:pt x="249890" y="163377"/>
                      </a:lnTo>
                      <a:cubicBezTo>
                        <a:pt x="249994" y="163805"/>
                        <a:pt x="249960" y="164256"/>
                        <a:pt x="249786" y="164661"/>
                      </a:cubicBezTo>
                      <a:lnTo>
                        <a:pt x="249601" y="165101"/>
                      </a:lnTo>
                      <a:lnTo>
                        <a:pt x="249566" y="165205"/>
                      </a:lnTo>
                      <a:cubicBezTo>
                        <a:pt x="249566" y="165240"/>
                        <a:pt x="249566" y="165286"/>
                        <a:pt x="249555" y="165321"/>
                      </a:cubicBezTo>
                      <a:lnTo>
                        <a:pt x="249532" y="165737"/>
                      </a:lnTo>
                      <a:lnTo>
                        <a:pt x="249543" y="165818"/>
                      </a:lnTo>
                      <a:lnTo>
                        <a:pt x="249613" y="166003"/>
                      </a:lnTo>
                      <a:cubicBezTo>
                        <a:pt x="249751" y="166339"/>
                        <a:pt x="249786" y="166698"/>
                        <a:pt x="249728" y="167056"/>
                      </a:cubicBezTo>
                      <a:lnTo>
                        <a:pt x="249659" y="167461"/>
                      </a:lnTo>
                      <a:cubicBezTo>
                        <a:pt x="249647" y="167554"/>
                        <a:pt x="249624" y="167646"/>
                        <a:pt x="249589" y="167727"/>
                      </a:cubicBezTo>
                      <a:lnTo>
                        <a:pt x="249601" y="167739"/>
                      </a:lnTo>
                      <a:cubicBezTo>
                        <a:pt x="249659" y="167901"/>
                        <a:pt x="249694" y="168086"/>
                        <a:pt x="249705" y="168259"/>
                      </a:cubicBezTo>
                      <a:lnTo>
                        <a:pt x="249740" y="168792"/>
                      </a:lnTo>
                      <a:cubicBezTo>
                        <a:pt x="249763" y="169104"/>
                        <a:pt x="249717" y="169416"/>
                        <a:pt x="249589" y="169717"/>
                      </a:cubicBezTo>
                      <a:lnTo>
                        <a:pt x="249485" y="169995"/>
                      </a:lnTo>
                      <a:lnTo>
                        <a:pt x="249670" y="170099"/>
                      </a:lnTo>
                      <a:lnTo>
                        <a:pt x="250550" y="170411"/>
                      </a:lnTo>
                      <a:lnTo>
                        <a:pt x="251649" y="170932"/>
                      </a:lnTo>
                      <a:lnTo>
                        <a:pt x="252065" y="171106"/>
                      </a:lnTo>
                      <a:lnTo>
                        <a:pt x="252227" y="171163"/>
                      </a:lnTo>
                      <a:lnTo>
                        <a:pt x="252331" y="171175"/>
                      </a:lnTo>
                      <a:lnTo>
                        <a:pt x="252759" y="171140"/>
                      </a:lnTo>
                      <a:cubicBezTo>
                        <a:pt x="252910" y="171140"/>
                        <a:pt x="253037" y="171140"/>
                        <a:pt x="253176" y="171152"/>
                      </a:cubicBezTo>
                      <a:lnTo>
                        <a:pt x="253697" y="171233"/>
                      </a:lnTo>
                      <a:lnTo>
                        <a:pt x="254437" y="171406"/>
                      </a:lnTo>
                      <a:lnTo>
                        <a:pt x="255178" y="171672"/>
                      </a:lnTo>
                      <a:cubicBezTo>
                        <a:pt x="255293" y="171707"/>
                        <a:pt x="255421" y="171777"/>
                        <a:pt x="255525" y="171846"/>
                      </a:cubicBezTo>
                      <a:lnTo>
                        <a:pt x="255976" y="172135"/>
                      </a:lnTo>
                      <a:lnTo>
                        <a:pt x="256508" y="172586"/>
                      </a:lnTo>
                      <a:lnTo>
                        <a:pt x="256786" y="172783"/>
                      </a:lnTo>
                      <a:lnTo>
                        <a:pt x="256844" y="172806"/>
                      </a:lnTo>
                      <a:lnTo>
                        <a:pt x="257017" y="172829"/>
                      </a:lnTo>
                      <a:lnTo>
                        <a:pt x="258232" y="173096"/>
                      </a:lnTo>
                      <a:cubicBezTo>
                        <a:pt x="258429" y="173130"/>
                        <a:pt x="258625" y="173211"/>
                        <a:pt x="258799" y="173327"/>
                      </a:cubicBezTo>
                      <a:lnTo>
                        <a:pt x="259250" y="173593"/>
                      </a:lnTo>
                      <a:cubicBezTo>
                        <a:pt x="259424" y="173697"/>
                        <a:pt x="259586" y="173824"/>
                        <a:pt x="259713" y="173963"/>
                      </a:cubicBezTo>
                      <a:lnTo>
                        <a:pt x="260060" y="174368"/>
                      </a:lnTo>
                      <a:lnTo>
                        <a:pt x="260592" y="175004"/>
                      </a:lnTo>
                      <a:lnTo>
                        <a:pt x="261275" y="174588"/>
                      </a:lnTo>
                      <a:cubicBezTo>
                        <a:pt x="261437" y="174495"/>
                        <a:pt x="261610" y="174426"/>
                        <a:pt x="261795" y="174391"/>
                      </a:cubicBezTo>
                      <a:lnTo>
                        <a:pt x="262305" y="174253"/>
                      </a:lnTo>
                      <a:lnTo>
                        <a:pt x="264133" y="173975"/>
                      </a:lnTo>
                      <a:lnTo>
                        <a:pt x="265336" y="173917"/>
                      </a:lnTo>
                      <a:lnTo>
                        <a:pt x="265428" y="173905"/>
                      </a:lnTo>
                      <a:cubicBezTo>
                        <a:pt x="265533" y="173801"/>
                        <a:pt x="265660" y="173709"/>
                        <a:pt x="265787" y="173628"/>
                      </a:cubicBezTo>
                      <a:lnTo>
                        <a:pt x="266828" y="173038"/>
                      </a:lnTo>
                      <a:lnTo>
                        <a:pt x="267546" y="172760"/>
                      </a:lnTo>
                      <a:cubicBezTo>
                        <a:pt x="267719" y="172691"/>
                        <a:pt x="267904" y="172656"/>
                        <a:pt x="268078" y="172644"/>
                      </a:cubicBezTo>
                      <a:lnTo>
                        <a:pt x="270218" y="172471"/>
                      </a:lnTo>
                      <a:cubicBezTo>
                        <a:pt x="271179" y="172390"/>
                        <a:pt x="272069" y="173003"/>
                        <a:pt x="272324" y="173940"/>
                      </a:cubicBezTo>
                      <a:lnTo>
                        <a:pt x="272463" y="174403"/>
                      </a:lnTo>
                      <a:lnTo>
                        <a:pt x="272567" y="175224"/>
                      </a:lnTo>
                      <a:lnTo>
                        <a:pt x="272555" y="175132"/>
                      </a:lnTo>
                      <a:lnTo>
                        <a:pt x="272578" y="175247"/>
                      </a:lnTo>
                      <a:lnTo>
                        <a:pt x="272648" y="175363"/>
                      </a:lnTo>
                      <a:cubicBezTo>
                        <a:pt x="272740" y="175514"/>
                        <a:pt x="272821" y="175676"/>
                        <a:pt x="272856" y="175826"/>
                      </a:cubicBezTo>
                      <a:lnTo>
                        <a:pt x="274071" y="176138"/>
                      </a:lnTo>
                      <a:lnTo>
                        <a:pt x="274314" y="176150"/>
                      </a:lnTo>
                      <a:lnTo>
                        <a:pt x="275228" y="176115"/>
                      </a:lnTo>
                      <a:cubicBezTo>
                        <a:pt x="275818" y="176092"/>
                        <a:pt x="276408" y="176312"/>
                        <a:pt x="276801" y="176752"/>
                      </a:cubicBezTo>
                      <a:lnTo>
                        <a:pt x="277160" y="177145"/>
                      </a:lnTo>
                      <a:lnTo>
                        <a:pt x="278248" y="178441"/>
                      </a:lnTo>
                      <a:lnTo>
                        <a:pt x="278768" y="179158"/>
                      </a:lnTo>
                      <a:lnTo>
                        <a:pt x="280052" y="179748"/>
                      </a:lnTo>
                      <a:cubicBezTo>
                        <a:pt x="280203" y="179817"/>
                        <a:pt x="280330" y="179898"/>
                        <a:pt x="280457" y="179991"/>
                      </a:cubicBezTo>
                      <a:lnTo>
                        <a:pt x="280874" y="180315"/>
                      </a:lnTo>
                      <a:cubicBezTo>
                        <a:pt x="281036" y="180454"/>
                        <a:pt x="281186" y="180604"/>
                        <a:pt x="281302" y="180801"/>
                      </a:cubicBezTo>
                      <a:lnTo>
                        <a:pt x="281591" y="181241"/>
                      </a:lnTo>
                      <a:lnTo>
                        <a:pt x="281961" y="182016"/>
                      </a:lnTo>
                      <a:cubicBezTo>
                        <a:pt x="282054" y="182224"/>
                        <a:pt x="282112" y="182444"/>
                        <a:pt x="282135" y="182675"/>
                      </a:cubicBezTo>
                      <a:lnTo>
                        <a:pt x="282170" y="183207"/>
                      </a:lnTo>
                      <a:cubicBezTo>
                        <a:pt x="282181" y="183416"/>
                        <a:pt x="282158" y="183647"/>
                        <a:pt x="282100" y="183867"/>
                      </a:cubicBezTo>
                      <a:lnTo>
                        <a:pt x="281556" y="185938"/>
                      </a:lnTo>
                      <a:cubicBezTo>
                        <a:pt x="281452" y="186354"/>
                        <a:pt x="281221" y="186713"/>
                        <a:pt x="280897" y="186979"/>
                      </a:cubicBezTo>
                      <a:lnTo>
                        <a:pt x="280504" y="187303"/>
                      </a:lnTo>
                      <a:lnTo>
                        <a:pt x="279786" y="187754"/>
                      </a:lnTo>
                      <a:lnTo>
                        <a:pt x="279104" y="188078"/>
                      </a:lnTo>
                      <a:cubicBezTo>
                        <a:pt x="279046" y="188101"/>
                        <a:pt x="278988" y="188136"/>
                        <a:pt x="278930" y="188148"/>
                      </a:cubicBezTo>
                      <a:lnTo>
                        <a:pt x="278363" y="188865"/>
                      </a:lnTo>
                      <a:cubicBezTo>
                        <a:pt x="278201" y="189062"/>
                        <a:pt x="278016" y="189235"/>
                        <a:pt x="277796" y="189363"/>
                      </a:cubicBezTo>
                      <a:lnTo>
                        <a:pt x="277195" y="189710"/>
                      </a:lnTo>
                      <a:lnTo>
                        <a:pt x="276223" y="190172"/>
                      </a:lnTo>
                      <a:cubicBezTo>
                        <a:pt x="276281" y="190277"/>
                        <a:pt x="276315" y="190369"/>
                        <a:pt x="276338" y="190496"/>
                      </a:cubicBezTo>
                      <a:lnTo>
                        <a:pt x="276489" y="190994"/>
                      </a:lnTo>
                      <a:lnTo>
                        <a:pt x="276628" y="191873"/>
                      </a:lnTo>
                      <a:lnTo>
                        <a:pt x="276639" y="192579"/>
                      </a:lnTo>
                      <a:lnTo>
                        <a:pt x="276616" y="193042"/>
                      </a:lnTo>
                      <a:lnTo>
                        <a:pt x="276651" y="193285"/>
                      </a:lnTo>
                      <a:lnTo>
                        <a:pt x="276824" y="194118"/>
                      </a:lnTo>
                      <a:lnTo>
                        <a:pt x="276917" y="194222"/>
                      </a:lnTo>
                      <a:cubicBezTo>
                        <a:pt x="277056" y="194361"/>
                        <a:pt x="277160" y="194511"/>
                        <a:pt x="277252" y="194673"/>
                      </a:cubicBezTo>
                      <a:lnTo>
                        <a:pt x="277495" y="195136"/>
                      </a:lnTo>
                      <a:cubicBezTo>
                        <a:pt x="277553" y="195252"/>
                        <a:pt x="277600" y="195390"/>
                        <a:pt x="277646" y="195529"/>
                      </a:cubicBezTo>
                      <a:lnTo>
                        <a:pt x="277924" y="196559"/>
                      </a:lnTo>
                      <a:cubicBezTo>
                        <a:pt x="277993" y="196790"/>
                        <a:pt x="278005" y="197010"/>
                        <a:pt x="277993" y="197241"/>
                      </a:cubicBezTo>
                      <a:lnTo>
                        <a:pt x="277970" y="197704"/>
                      </a:lnTo>
                      <a:cubicBezTo>
                        <a:pt x="277970" y="197739"/>
                        <a:pt x="277958" y="197774"/>
                        <a:pt x="277958" y="197797"/>
                      </a:cubicBezTo>
                      <a:lnTo>
                        <a:pt x="279069" y="197866"/>
                      </a:lnTo>
                      <a:lnTo>
                        <a:pt x="279960" y="198051"/>
                      </a:lnTo>
                      <a:cubicBezTo>
                        <a:pt x="280191" y="198109"/>
                        <a:pt x="280399" y="198202"/>
                        <a:pt x="280596" y="198329"/>
                      </a:cubicBezTo>
                      <a:lnTo>
                        <a:pt x="281256" y="198780"/>
                      </a:lnTo>
                      <a:lnTo>
                        <a:pt x="281452" y="198861"/>
                      </a:lnTo>
                      <a:lnTo>
                        <a:pt x="281915" y="199000"/>
                      </a:lnTo>
                      <a:cubicBezTo>
                        <a:pt x="282123" y="199069"/>
                        <a:pt x="282320" y="199162"/>
                        <a:pt x="282494" y="199278"/>
                      </a:cubicBezTo>
                      <a:lnTo>
                        <a:pt x="284703" y="200840"/>
                      </a:lnTo>
                      <a:cubicBezTo>
                        <a:pt x="284946" y="201002"/>
                        <a:pt x="285143" y="201233"/>
                        <a:pt x="285293" y="201499"/>
                      </a:cubicBezTo>
                      <a:lnTo>
                        <a:pt x="285733" y="202332"/>
                      </a:lnTo>
                      <a:lnTo>
                        <a:pt x="286173" y="202344"/>
                      </a:lnTo>
                      <a:lnTo>
                        <a:pt x="286578" y="202321"/>
                      </a:lnTo>
                      <a:lnTo>
                        <a:pt x="287040" y="202286"/>
                      </a:lnTo>
                      <a:cubicBezTo>
                        <a:pt x="287040" y="202286"/>
                        <a:pt x="287573" y="202216"/>
                        <a:pt x="287549" y="202216"/>
                      </a:cubicBezTo>
                      <a:lnTo>
                        <a:pt x="288082" y="202147"/>
                      </a:lnTo>
                      <a:cubicBezTo>
                        <a:pt x="288278" y="202135"/>
                        <a:pt x="288475" y="202135"/>
                        <a:pt x="288672" y="202170"/>
                      </a:cubicBezTo>
                      <a:lnTo>
                        <a:pt x="289192" y="202251"/>
                      </a:lnTo>
                      <a:lnTo>
                        <a:pt x="291414" y="202760"/>
                      </a:lnTo>
                      <a:lnTo>
                        <a:pt x="292328" y="203049"/>
                      </a:lnTo>
                      <a:lnTo>
                        <a:pt x="293022" y="203408"/>
                      </a:lnTo>
                      <a:lnTo>
                        <a:pt x="293253" y="203443"/>
                      </a:lnTo>
                      <a:cubicBezTo>
                        <a:pt x="293462" y="203466"/>
                        <a:pt x="293670" y="203535"/>
                        <a:pt x="293855" y="203640"/>
                      </a:cubicBezTo>
                      <a:lnTo>
                        <a:pt x="294306" y="203882"/>
                      </a:lnTo>
                      <a:cubicBezTo>
                        <a:pt x="294468" y="203952"/>
                        <a:pt x="294596" y="204056"/>
                        <a:pt x="294723" y="204160"/>
                      </a:cubicBezTo>
                      <a:lnTo>
                        <a:pt x="295440" y="204820"/>
                      </a:lnTo>
                      <a:lnTo>
                        <a:pt x="295683" y="204993"/>
                      </a:lnTo>
                      <a:lnTo>
                        <a:pt x="296747" y="205583"/>
                      </a:lnTo>
                      <a:lnTo>
                        <a:pt x="296886" y="205583"/>
                      </a:lnTo>
                      <a:lnTo>
                        <a:pt x="297742" y="205618"/>
                      </a:lnTo>
                      <a:cubicBezTo>
                        <a:pt x="298055" y="205641"/>
                        <a:pt x="298344" y="205757"/>
                        <a:pt x="298599" y="205907"/>
                      </a:cubicBezTo>
                      <a:lnTo>
                        <a:pt x="299003" y="206150"/>
                      </a:lnTo>
                      <a:lnTo>
                        <a:pt x="299316" y="206312"/>
                      </a:lnTo>
                      <a:lnTo>
                        <a:pt x="299570" y="206405"/>
                      </a:lnTo>
                      <a:lnTo>
                        <a:pt x="299975" y="206497"/>
                      </a:lnTo>
                      <a:lnTo>
                        <a:pt x="300855" y="206821"/>
                      </a:lnTo>
                      <a:lnTo>
                        <a:pt x="300959" y="206821"/>
                      </a:lnTo>
                      <a:lnTo>
                        <a:pt x="301977" y="206740"/>
                      </a:lnTo>
                      <a:lnTo>
                        <a:pt x="302717" y="206752"/>
                      </a:lnTo>
                      <a:cubicBezTo>
                        <a:pt x="302960" y="206763"/>
                        <a:pt x="303203" y="206821"/>
                        <a:pt x="303423" y="206914"/>
                      </a:cubicBezTo>
                      <a:lnTo>
                        <a:pt x="303921" y="207110"/>
                      </a:lnTo>
                      <a:cubicBezTo>
                        <a:pt x="304233" y="207249"/>
                        <a:pt x="304499" y="207446"/>
                        <a:pt x="304707" y="207701"/>
                      </a:cubicBezTo>
                      <a:lnTo>
                        <a:pt x="304997" y="208059"/>
                      </a:lnTo>
                      <a:cubicBezTo>
                        <a:pt x="305193" y="208314"/>
                        <a:pt x="305344" y="208603"/>
                        <a:pt x="305413" y="208915"/>
                      </a:cubicBezTo>
                      <a:lnTo>
                        <a:pt x="305725" y="210431"/>
                      </a:lnTo>
                      <a:lnTo>
                        <a:pt x="305818" y="210743"/>
                      </a:lnTo>
                      <a:lnTo>
                        <a:pt x="306396" y="212016"/>
                      </a:lnTo>
                      <a:cubicBezTo>
                        <a:pt x="306582" y="211935"/>
                        <a:pt x="306790" y="211877"/>
                        <a:pt x="306987" y="211866"/>
                      </a:cubicBezTo>
                      <a:lnTo>
                        <a:pt x="307484" y="211808"/>
                      </a:lnTo>
                      <a:cubicBezTo>
                        <a:pt x="307669" y="211796"/>
                        <a:pt x="307854" y="211796"/>
                        <a:pt x="308051" y="211831"/>
                      </a:cubicBezTo>
                      <a:lnTo>
                        <a:pt x="308560" y="211923"/>
                      </a:lnTo>
                      <a:cubicBezTo>
                        <a:pt x="308977" y="211993"/>
                        <a:pt x="309358" y="212201"/>
                        <a:pt x="309659" y="212513"/>
                      </a:cubicBezTo>
                      <a:lnTo>
                        <a:pt x="310018" y="212884"/>
                      </a:lnTo>
                      <a:cubicBezTo>
                        <a:pt x="310272" y="213150"/>
                        <a:pt x="310446" y="213474"/>
                        <a:pt x="310527" y="213821"/>
                      </a:cubicBezTo>
                      <a:lnTo>
                        <a:pt x="310770" y="214862"/>
                      </a:lnTo>
                      <a:lnTo>
                        <a:pt x="310862" y="215649"/>
                      </a:lnTo>
                      <a:cubicBezTo>
                        <a:pt x="310920" y="216343"/>
                        <a:pt x="310596" y="217026"/>
                        <a:pt x="310029" y="217442"/>
                      </a:cubicBezTo>
                      <a:cubicBezTo>
                        <a:pt x="310029" y="217442"/>
                        <a:pt x="309590" y="217755"/>
                        <a:pt x="309613" y="217731"/>
                      </a:cubicBezTo>
                      <a:lnTo>
                        <a:pt x="309208" y="218021"/>
                      </a:lnTo>
                      <a:lnTo>
                        <a:pt x="309104" y="218102"/>
                      </a:lnTo>
                      <a:lnTo>
                        <a:pt x="309162" y="218125"/>
                      </a:lnTo>
                      <a:cubicBezTo>
                        <a:pt x="309301" y="218206"/>
                        <a:pt x="309428" y="218287"/>
                        <a:pt x="309555" y="218391"/>
                      </a:cubicBezTo>
                      <a:lnTo>
                        <a:pt x="309914" y="218703"/>
                      </a:lnTo>
                      <a:cubicBezTo>
                        <a:pt x="310400" y="219120"/>
                        <a:pt x="310654" y="219733"/>
                        <a:pt x="310608" y="220381"/>
                      </a:cubicBezTo>
                      <a:lnTo>
                        <a:pt x="310573" y="220913"/>
                      </a:lnTo>
                      <a:lnTo>
                        <a:pt x="310434" y="221665"/>
                      </a:lnTo>
                      <a:lnTo>
                        <a:pt x="310238" y="222371"/>
                      </a:lnTo>
                      <a:cubicBezTo>
                        <a:pt x="310203" y="222533"/>
                        <a:pt x="310134" y="222683"/>
                        <a:pt x="310041" y="222822"/>
                      </a:cubicBezTo>
                      <a:lnTo>
                        <a:pt x="309786" y="223273"/>
                      </a:lnTo>
                      <a:cubicBezTo>
                        <a:pt x="309694" y="223412"/>
                        <a:pt x="309590" y="223551"/>
                        <a:pt x="309463" y="223667"/>
                      </a:cubicBezTo>
                      <a:lnTo>
                        <a:pt x="309092" y="224060"/>
                      </a:lnTo>
                      <a:cubicBezTo>
                        <a:pt x="308988" y="224153"/>
                        <a:pt x="308884" y="224245"/>
                        <a:pt x="308757" y="224315"/>
                      </a:cubicBezTo>
                      <a:lnTo>
                        <a:pt x="308340" y="224592"/>
                      </a:lnTo>
                      <a:cubicBezTo>
                        <a:pt x="308028" y="224777"/>
                        <a:pt x="307681" y="224881"/>
                        <a:pt x="307334" y="224905"/>
                      </a:cubicBezTo>
                      <a:cubicBezTo>
                        <a:pt x="307449" y="225136"/>
                        <a:pt x="307530" y="225367"/>
                        <a:pt x="307577" y="225610"/>
                      </a:cubicBezTo>
                      <a:lnTo>
                        <a:pt x="307773" y="227300"/>
                      </a:lnTo>
                      <a:cubicBezTo>
                        <a:pt x="307797" y="227623"/>
                        <a:pt x="307750" y="227959"/>
                        <a:pt x="307623" y="228260"/>
                      </a:cubicBezTo>
                      <a:lnTo>
                        <a:pt x="307102" y="229486"/>
                      </a:lnTo>
                      <a:lnTo>
                        <a:pt x="307611" y="230076"/>
                      </a:lnTo>
                      <a:cubicBezTo>
                        <a:pt x="307773" y="230273"/>
                        <a:pt x="307901" y="230516"/>
                        <a:pt x="307982" y="230770"/>
                      </a:cubicBezTo>
                      <a:lnTo>
                        <a:pt x="308132" y="231222"/>
                      </a:lnTo>
                      <a:cubicBezTo>
                        <a:pt x="308248" y="231615"/>
                        <a:pt x="308248" y="232020"/>
                        <a:pt x="308132" y="232413"/>
                      </a:cubicBezTo>
                      <a:lnTo>
                        <a:pt x="307669" y="233952"/>
                      </a:lnTo>
                      <a:cubicBezTo>
                        <a:pt x="307554" y="234345"/>
                        <a:pt x="307322" y="234669"/>
                        <a:pt x="307010" y="234912"/>
                      </a:cubicBezTo>
                      <a:lnTo>
                        <a:pt x="306593" y="235259"/>
                      </a:lnTo>
                      <a:lnTo>
                        <a:pt x="305621" y="235965"/>
                      </a:lnTo>
                      <a:lnTo>
                        <a:pt x="304835" y="236428"/>
                      </a:lnTo>
                      <a:cubicBezTo>
                        <a:pt x="304835" y="236428"/>
                        <a:pt x="304337" y="236659"/>
                        <a:pt x="304383" y="236625"/>
                      </a:cubicBezTo>
                      <a:lnTo>
                        <a:pt x="303955" y="236833"/>
                      </a:lnTo>
                      <a:lnTo>
                        <a:pt x="303539" y="237064"/>
                      </a:lnTo>
                      <a:cubicBezTo>
                        <a:pt x="303539" y="237064"/>
                        <a:pt x="303076" y="237319"/>
                        <a:pt x="303099" y="237296"/>
                      </a:cubicBezTo>
                      <a:lnTo>
                        <a:pt x="302648" y="237562"/>
                      </a:lnTo>
                      <a:cubicBezTo>
                        <a:pt x="302532" y="237643"/>
                        <a:pt x="302393" y="237701"/>
                        <a:pt x="302255" y="237735"/>
                      </a:cubicBezTo>
                      <a:lnTo>
                        <a:pt x="301792" y="237897"/>
                      </a:lnTo>
                      <a:cubicBezTo>
                        <a:pt x="301329" y="238048"/>
                        <a:pt x="300832" y="238013"/>
                        <a:pt x="300392" y="237828"/>
                      </a:cubicBezTo>
                      <a:lnTo>
                        <a:pt x="300184" y="237735"/>
                      </a:lnTo>
                      <a:lnTo>
                        <a:pt x="300091" y="237759"/>
                      </a:lnTo>
                      <a:lnTo>
                        <a:pt x="299732" y="237851"/>
                      </a:lnTo>
                      <a:lnTo>
                        <a:pt x="299270" y="238013"/>
                      </a:lnTo>
                      <a:lnTo>
                        <a:pt x="298379" y="238175"/>
                      </a:lnTo>
                      <a:lnTo>
                        <a:pt x="297847" y="238198"/>
                      </a:lnTo>
                      <a:lnTo>
                        <a:pt x="297661" y="238233"/>
                      </a:lnTo>
                      <a:lnTo>
                        <a:pt x="297384" y="238349"/>
                      </a:lnTo>
                      <a:lnTo>
                        <a:pt x="297014" y="238464"/>
                      </a:lnTo>
                      <a:cubicBezTo>
                        <a:pt x="297037" y="238522"/>
                        <a:pt x="297071" y="238568"/>
                        <a:pt x="297095" y="238626"/>
                      </a:cubicBezTo>
                      <a:lnTo>
                        <a:pt x="297280" y="239112"/>
                      </a:lnTo>
                      <a:cubicBezTo>
                        <a:pt x="297349" y="239297"/>
                        <a:pt x="297384" y="239506"/>
                        <a:pt x="297395" y="239702"/>
                      </a:cubicBezTo>
                      <a:lnTo>
                        <a:pt x="297430" y="240234"/>
                      </a:lnTo>
                      <a:cubicBezTo>
                        <a:pt x="297442" y="240489"/>
                        <a:pt x="297419" y="240743"/>
                        <a:pt x="297338" y="240998"/>
                      </a:cubicBezTo>
                      <a:lnTo>
                        <a:pt x="297511" y="241287"/>
                      </a:lnTo>
                      <a:lnTo>
                        <a:pt x="297777" y="241692"/>
                      </a:lnTo>
                      <a:lnTo>
                        <a:pt x="298379" y="242571"/>
                      </a:lnTo>
                      <a:lnTo>
                        <a:pt x="298992" y="243590"/>
                      </a:lnTo>
                      <a:lnTo>
                        <a:pt x="299316" y="244261"/>
                      </a:lnTo>
                      <a:lnTo>
                        <a:pt x="299744" y="245487"/>
                      </a:lnTo>
                      <a:lnTo>
                        <a:pt x="299721" y="245418"/>
                      </a:lnTo>
                      <a:lnTo>
                        <a:pt x="299894" y="245927"/>
                      </a:lnTo>
                      <a:lnTo>
                        <a:pt x="300080" y="246621"/>
                      </a:lnTo>
                      <a:lnTo>
                        <a:pt x="300184" y="247500"/>
                      </a:lnTo>
                      <a:lnTo>
                        <a:pt x="300184" y="247604"/>
                      </a:lnTo>
                      <a:lnTo>
                        <a:pt x="300346" y="247801"/>
                      </a:lnTo>
                      <a:cubicBezTo>
                        <a:pt x="300438" y="247917"/>
                        <a:pt x="300519" y="248056"/>
                        <a:pt x="300577" y="248194"/>
                      </a:cubicBezTo>
                      <a:lnTo>
                        <a:pt x="300785" y="248692"/>
                      </a:lnTo>
                      <a:cubicBezTo>
                        <a:pt x="300855" y="248808"/>
                        <a:pt x="300889" y="248958"/>
                        <a:pt x="300924" y="249097"/>
                      </a:cubicBezTo>
                      <a:lnTo>
                        <a:pt x="301005" y="249513"/>
                      </a:lnTo>
                      <a:lnTo>
                        <a:pt x="301075" y="249687"/>
                      </a:lnTo>
                      <a:lnTo>
                        <a:pt x="301225" y="249953"/>
                      </a:lnTo>
                      <a:cubicBezTo>
                        <a:pt x="301375" y="250208"/>
                        <a:pt x="301468" y="250474"/>
                        <a:pt x="301491" y="250774"/>
                      </a:cubicBezTo>
                      <a:lnTo>
                        <a:pt x="301549" y="251214"/>
                      </a:lnTo>
                      <a:lnTo>
                        <a:pt x="301584" y="251469"/>
                      </a:lnTo>
                      <a:lnTo>
                        <a:pt x="301665" y="251654"/>
                      </a:lnTo>
                      <a:lnTo>
                        <a:pt x="302127" y="252510"/>
                      </a:lnTo>
                      <a:cubicBezTo>
                        <a:pt x="302208" y="252672"/>
                        <a:pt x="302266" y="252834"/>
                        <a:pt x="302301" y="253007"/>
                      </a:cubicBezTo>
                      <a:lnTo>
                        <a:pt x="302417" y="253528"/>
                      </a:lnTo>
                      <a:lnTo>
                        <a:pt x="302509" y="254349"/>
                      </a:lnTo>
                      <a:lnTo>
                        <a:pt x="302486" y="254743"/>
                      </a:lnTo>
                      <a:lnTo>
                        <a:pt x="302509" y="254812"/>
                      </a:lnTo>
                      <a:lnTo>
                        <a:pt x="302694" y="255229"/>
                      </a:lnTo>
                      <a:lnTo>
                        <a:pt x="302937" y="255923"/>
                      </a:lnTo>
                      <a:cubicBezTo>
                        <a:pt x="303018" y="256189"/>
                        <a:pt x="303053" y="256467"/>
                        <a:pt x="303018" y="256756"/>
                      </a:cubicBezTo>
                      <a:lnTo>
                        <a:pt x="302984" y="257184"/>
                      </a:lnTo>
                      <a:lnTo>
                        <a:pt x="302984" y="257589"/>
                      </a:lnTo>
                      <a:lnTo>
                        <a:pt x="303007" y="258584"/>
                      </a:lnTo>
                      <a:lnTo>
                        <a:pt x="303041" y="259012"/>
                      </a:lnTo>
                      <a:lnTo>
                        <a:pt x="303076" y="259301"/>
                      </a:lnTo>
                      <a:lnTo>
                        <a:pt x="303169" y="259614"/>
                      </a:lnTo>
                      <a:lnTo>
                        <a:pt x="303342" y="260065"/>
                      </a:lnTo>
                      <a:cubicBezTo>
                        <a:pt x="303400" y="260204"/>
                        <a:pt x="303435" y="260331"/>
                        <a:pt x="303446" y="260481"/>
                      </a:cubicBezTo>
                      <a:lnTo>
                        <a:pt x="303527" y="261002"/>
                      </a:lnTo>
                      <a:lnTo>
                        <a:pt x="303631" y="262251"/>
                      </a:lnTo>
                      <a:lnTo>
                        <a:pt x="303608" y="263455"/>
                      </a:lnTo>
                      <a:lnTo>
                        <a:pt x="303608" y="263975"/>
                      </a:lnTo>
                      <a:cubicBezTo>
                        <a:pt x="303608" y="264126"/>
                        <a:pt x="303597" y="264253"/>
                        <a:pt x="303574" y="264392"/>
                      </a:cubicBezTo>
                      <a:lnTo>
                        <a:pt x="303481" y="264832"/>
                      </a:lnTo>
                      <a:lnTo>
                        <a:pt x="303458" y="265063"/>
                      </a:lnTo>
                      <a:lnTo>
                        <a:pt x="303458" y="265167"/>
                      </a:lnTo>
                      <a:lnTo>
                        <a:pt x="303550" y="265456"/>
                      </a:lnTo>
                      <a:lnTo>
                        <a:pt x="303724" y="266150"/>
                      </a:lnTo>
                      <a:lnTo>
                        <a:pt x="303805" y="266983"/>
                      </a:lnTo>
                      <a:lnTo>
                        <a:pt x="303793" y="266891"/>
                      </a:lnTo>
                      <a:lnTo>
                        <a:pt x="303851" y="267319"/>
                      </a:lnTo>
                      <a:lnTo>
                        <a:pt x="303932" y="267689"/>
                      </a:lnTo>
                      <a:lnTo>
                        <a:pt x="304071" y="268198"/>
                      </a:lnTo>
                      <a:cubicBezTo>
                        <a:pt x="304129" y="268430"/>
                        <a:pt x="304140" y="268638"/>
                        <a:pt x="304129" y="268869"/>
                      </a:cubicBezTo>
                      <a:lnTo>
                        <a:pt x="304279" y="269008"/>
                      </a:lnTo>
                      <a:lnTo>
                        <a:pt x="305054" y="269633"/>
                      </a:lnTo>
                      <a:cubicBezTo>
                        <a:pt x="305332" y="269864"/>
                        <a:pt x="305540" y="270165"/>
                        <a:pt x="305668" y="270501"/>
                      </a:cubicBezTo>
                      <a:lnTo>
                        <a:pt x="305737" y="270686"/>
                      </a:lnTo>
                      <a:lnTo>
                        <a:pt x="305876" y="270859"/>
                      </a:lnTo>
                      <a:lnTo>
                        <a:pt x="306570" y="272005"/>
                      </a:lnTo>
                      <a:lnTo>
                        <a:pt x="306512" y="271924"/>
                      </a:lnTo>
                      <a:cubicBezTo>
                        <a:pt x="306512" y="271924"/>
                        <a:pt x="306790" y="272375"/>
                        <a:pt x="306790" y="272363"/>
                      </a:cubicBezTo>
                      <a:cubicBezTo>
                        <a:pt x="306790" y="272363"/>
                        <a:pt x="307068" y="272815"/>
                        <a:pt x="307068" y="272791"/>
                      </a:cubicBezTo>
                      <a:lnTo>
                        <a:pt x="307311" y="273162"/>
                      </a:lnTo>
                      <a:lnTo>
                        <a:pt x="307426" y="273324"/>
                      </a:lnTo>
                      <a:lnTo>
                        <a:pt x="307692" y="273289"/>
                      </a:lnTo>
                      <a:lnTo>
                        <a:pt x="308005" y="273289"/>
                      </a:lnTo>
                      <a:lnTo>
                        <a:pt x="309104" y="272780"/>
                      </a:lnTo>
                      <a:cubicBezTo>
                        <a:pt x="309289" y="272699"/>
                        <a:pt x="309497" y="272641"/>
                        <a:pt x="309694" y="272618"/>
                      </a:cubicBezTo>
                      <a:lnTo>
                        <a:pt x="310191" y="272560"/>
                      </a:lnTo>
                      <a:cubicBezTo>
                        <a:pt x="310515" y="272525"/>
                        <a:pt x="310851" y="272560"/>
                        <a:pt x="311140" y="272676"/>
                      </a:cubicBezTo>
                      <a:lnTo>
                        <a:pt x="311568" y="272849"/>
                      </a:lnTo>
                      <a:lnTo>
                        <a:pt x="311765" y="272907"/>
                      </a:lnTo>
                      <a:lnTo>
                        <a:pt x="312008" y="272919"/>
                      </a:lnTo>
                      <a:lnTo>
                        <a:pt x="312540" y="272930"/>
                      </a:lnTo>
                      <a:cubicBezTo>
                        <a:pt x="312714" y="272930"/>
                        <a:pt x="312887" y="272953"/>
                        <a:pt x="313049" y="273011"/>
                      </a:cubicBezTo>
                      <a:lnTo>
                        <a:pt x="313385" y="273104"/>
                      </a:lnTo>
                      <a:lnTo>
                        <a:pt x="313524" y="273115"/>
                      </a:lnTo>
                      <a:lnTo>
                        <a:pt x="313801" y="273092"/>
                      </a:lnTo>
                      <a:lnTo>
                        <a:pt x="314831" y="272930"/>
                      </a:lnTo>
                      <a:lnTo>
                        <a:pt x="315757" y="272849"/>
                      </a:lnTo>
                      <a:lnTo>
                        <a:pt x="317376" y="272930"/>
                      </a:lnTo>
                      <a:cubicBezTo>
                        <a:pt x="317527" y="272930"/>
                        <a:pt x="317666" y="272953"/>
                        <a:pt x="317816" y="273000"/>
                      </a:cubicBezTo>
                      <a:lnTo>
                        <a:pt x="318337" y="273150"/>
                      </a:lnTo>
                      <a:lnTo>
                        <a:pt x="319181" y="273463"/>
                      </a:lnTo>
                      <a:lnTo>
                        <a:pt x="319274" y="273474"/>
                      </a:lnTo>
                      <a:lnTo>
                        <a:pt x="319991" y="273405"/>
                      </a:lnTo>
                      <a:lnTo>
                        <a:pt x="320084" y="273335"/>
                      </a:lnTo>
                      <a:lnTo>
                        <a:pt x="320373" y="273092"/>
                      </a:lnTo>
                      <a:lnTo>
                        <a:pt x="321437" y="272028"/>
                      </a:lnTo>
                      <a:lnTo>
                        <a:pt x="322097" y="271530"/>
                      </a:lnTo>
                      <a:lnTo>
                        <a:pt x="323103" y="270859"/>
                      </a:lnTo>
                      <a:lnTo>
                        <a:pt x="323774" y="270524"/>
                      </a:lnTo>
                      <a:cubicBezTo>
                        <a:pt x="324202" y="270327"/>
                        <a:pt x="324688" y="270269"/>
                        <a:pt x="325128" y="270373"/>
                      </a:cubicBezTo>
                      <a:lnTo>
                        <a:pt x="326100" y="270616"/>
                      </a:lnTo>
                      <a:lnTo>
                        <a:pt x="326632" y="270443"/>
                      </a:lnTo>
                      <a:cubicBezTo>
                        <a:pt x="326632" y="270443"/>
                        <a:pt x="327141" y="270281"/>
                        <a:pt x="327095" y="270292"/>
                      </a:cubicBezTo>
                      <a:cubicBezTo>
                        <a:pt x="327095" y="270292"/>
                        <a:pt x="327604" y="270119"/>
                        <a:pt x="327581" y="270130"/>
                      </a:cubicBezTo>
                      <a:lnTo>
                        <a:pt x="328587" y="269772"/>
                      </a:lnTo>
                      <a:lnTo>
                        <a:pt x="329328" y="269575"/>
                      </a:lnTo>
                      <a:cubicBezTo>
                        <a:pt x="329490" y="269540"/>
                        <a:pt x="329663" y="269517"/>
                        <a:pt x="329837" y="269517"/>
                      </a:cubicBezTo>
                      <a:lnTo>
                        <a:pt x="330357" y="269529"/>
                      </a:lnTo>
                      <a:cubicBezTo>
                        <a:pt x="330624" y="269540"/>
                        <a:pt x="330890" y="269598"/>
                        <a:pt x="331133" y="269702"/>
                      </a:cubicBezTo>
                      <a:lnTo>
                        <a:pt x="331595" y="269911"/>
                      </a:lnTo>
                      <a:lnTo>
                        <a:pt x="332544" y="270316"/>
                      </a:lnTo>
                      <a:cubicBezTo>
                        <a:pt x="333007" y="270501"/>
                        <a:pt x="333389" y="270859"/>
                        <a:pt x="333597" y="271311"/>
                      </a:cubicBezTo>
                      <a:lnTo>
                        <a:pt x="334280" y="272768"/>
                      </a:lnTo>
                      <a:lnTo>
                        <a:pt x="334465" y="273347"/>
                      </a:lnTo>
                      <a:lnTo>
                        <a:pt x="334615" y="273613"/>
                      </a:lnTo>
                      <a:lnTo>
                        <a:pt x="334846" y="273983"/>
                      </a:lnTo>
                      <a:lnTo>
                        <a:pt x="335217" y="274816"/>
                      </a:lnTo>
                      <a:lnTo>
                        <a:pt x="335425" y="275453"/>
                      </a:lnTo>
                      <a:lnTo>
                        <a:pt x="335680" y="276737"/>
                      </a:lnTo>
                      <a:lnTo>
                        <a:pt x="335841" y="277662"/>
                      </a:lnTo>
                      <a:lnTo>
                        <a:pt x="335934" y="277743"/>
                      </a:lnTo>
                      <a:lnTo>
                        <a:pt x="336455" y="277732"/>
                      </a:lnTo>
                      <a:lnTo>
                        <a:pt x="337334" y="277119"/>
                      </a:lnTo>
                      <a:lnTo>
                        <a:pt x="337600" y="276852"/>
                      </a:lnTo>
                      <a:cubicBezTo>
                        <a:pt x="337843" y="276621"/>
                        <a:pt x="338121" y="276459"/>
                        <a:pt x="338445" y="276367"/>
                      </a:cubicBezTo>
                      <a:lnTo>
                        <a:pt x="338896" y="276228"/>
                      </a:lnTo>
                      <a:cubicBezTo>
                        <a:pt x="339127" y="276158"/>
                        <a:pt x="339359" y="276135"/>
                        <a:pt x="339602" y="276158"/>
                      </a:cubicBezTo>
                      <a:lnTo>
                        <a:pt x="339960" y="276181"/>
                      </a:lnTo>
                      <a:lnTo>
                        <a:pt x="339972" y="276181"/>
                      </a:lnTo>
                      <a:lnTo>
                        <a:pt x="340053" y="276147"/>
                      </a:lnTo>
                      <a:lnTo>
                        <a:pt x="340250" y="276031"/>
                      </a:lnTo>
                      <a:lnTo>
                        <a:pt x="340400" y="275892"/>
                      </a:lnTo>
                      <a:lnTo>
                        <a:pt x="340469" y="275811"/>
                      </a:lnTo>
                      <a:lnTo>
                        <a:pt x="340435" y="275672"/>
                      </a:lnTo>
                      <a:cubicBezTo>
                        <a:pt x="340169" y="274909"/>
                        <a:pt x="340400" y="274053"/>
                        <a:pt x="341002" y="273520"/>
                      </a:cubicBezTo>
                      <a:lnTo>
                        <a:pt x="341360" y="273196"/>
                      </a:lnTo>
                      <a:lnTo>
                        <a:pt x="342043" y="272734"/>
                      </a:lnTo>
                      <a:lnTo>
                        <a:pt x="342656" y="272398"/>
                      </a:lnTo>
                      <a:cubicBezTo>
                        <a:pt x="342945" y="272236"/>
                        <a:pt x="343269" y="272155"/>
                        <a:pt x="343605" y="272155"/>
                      </a:cubicBezTo>
                      <a:lnTo>
                        <a:pt x="344854" y="272178"/>
                      </a:lnTo>
                      <a:cubicBezTo>
                        <a:pt x="344854" y="272178"/>
                        <a:pt x="345386" y="272213"/>
                        <a:pt x="345352" y="272213"/>
                      </a:cubicBezTo>
                      <a:cubicBezTo>
                        <a:pt x="345352" y="272213"/>
                        <a:pt x="345884" y="272248"/>
                        <a:pt x="345872" y="272248"/>
                      </a:cubicBezTo>
                      <a:lnTo>
                        <a:pt x="346196" y="272259"/>
                      </a:lnTo>
                      <a:lnTo>
                        <a:pt x="346509" y="272201"/>
                      </a:lnTo>
                      <a:lnTo>
                        <a:pt x="347180" y="272132"/>
                      </a:lnTo>
                      <a:lnTo>
                        <a:pt x="348406" y="272120"/>
                      </a:lnTo>
                      <a:lnTo>
                        <a:pt x="349598" y="272201"/>
                      </a:lnTo>
                      <a:lnTo>
                        <a:pt x="350118" y="272225"/>
                      </a:lnTo>
                      <a:lnTo>
                        <a:pt x="351137" y="272259"/>
                      </a:lnTo>
                      <a:lnTo>
                        <a:pt x="351495" y="272259"/>
                      </a:lnTo>
                      <a:lnTo>
                        <a:pt x="352375" y="272144"/>
                      </a:lnTo>
                      <a:lnTo>
                        <a:pt x="352722" y="272074"/>
                      </a:lnTo>
                      <a:lnTo>
                        <a:pt x="353323" y="271877"/>
                      </a:lnTo>
                      <a:lnTo>
                        <a:pt x="354260" y="271681"/>
                      </a:lnTo>
                      <a:lnTo>
                        <a:pt x="354596" y="271577"/>
                      </a:lnTo>
                      <a:lnTo>
                        <a:pt x="355012" y="271403"/>
                      </a:lnTo>
                      <a:lnTo>
                        <a:pt x="356181" y="270998"/>
                      </a:lnTo>
                      <a:cubicBezTo>
                        <a:pt x="356644" y="270848"/>
                        <a:pt x="357141" y="270882"/>
                        <a:pt x="357581" y="271068"/>
                      </a:cubicBezTo>
                      <a:lnTo>
                        <a:pt x="357916" y="271206"/>
                      </a:lnTo>
                      <a:cubicBezTo>
                        <a:pt x="358240" y="271357"/>
                        <a:pt x="358518" y="271565"/>
                        <a:pt x="358715" y="271831"/>
                      </a:cubicBezTo>
                      <a:lnTo>
                        <a:pt x="358726" y="271831"/>
                      </a:lnTo>
                      <a:lnTo>
                        <a:pt x="360855" y="271311"/>
                      </a:lnTo>
                      <a:lnTo>
                        <a:pt x="361191" y="271172"/>
                      </a:lnTo>
                      <a:lnTo>
                        <a:pt x="361422" y="271079"/>
                      </a:lnTo>
                      <a:lnTo>
                        <a:pt x="361422" y="270755"/>
                      </a:lnTo>
                      <a:cubicBezTo>
                        <a:pt x="361422" y="270547"/>
                        <a:pt x="361445" y="270316"/>
                        <a:pt x="361526" y="270119"/>
                      </a:cubicBezTo>
                      <a:lnTo>
                        <a:pt x="361688" y="269633"/>
                      </a:lnTo>
                      <a:cubicBezTo>
                        <a:pt x="361769" y="269390"/>
                        <a:pt x="361885" y="269182"/>
                        <a:pt x="362047" y="268973"/>
                      </a:cubicBezTo>
                      <a:lnTo>
                        <a:pt x="362614" y="268337"/>
                      </a:lnTo>
                      <a:lnTo>
                        <a:pt x="362475" y="268094"/>
                      </a:lnTo>
                      <a:cubicBezTo>
                        <a:pt x="362382" y="267932"/>
                        <a:pt x="362313" y="267747"/>
                        <a:pt x="362278" y="267574"/>
                      </a:cubicBezTo>
                      <a:lnTo>
                        <a:pt x="362162" y="267053"/>
                      </a:lnTo>
                      <a:lnTo>
                        <a:pt x="362093" y="266636"/>
                      </a:lnTo>
                      <a:lnTo>
                        <a:pt x="361977" y="266370"/>
                      </a:lnTo>
                      <a:lnTo>
                        <a:pt x="361769" y="265503"/>
                      </a:lnTo>
                      <a:lnTo>
                        <a:pt x="361746" y="265132"/>
                      </a:lnTo>
                      <a:lnTo>
                        <a:pt x="361434" y="264531"/>
                      </a:lnTo>
                      <a:cubicBezTo>
                        <a:pt x="361179" y="264033"/>
                        <a:pt x="361156" y="263443"/>
                        <a:pt x="361353" y="262911"/>
                      </a:cubicBezTo>
                      <a:lnTo>
                        <a:pt x="361514" y="262483"/>
                      </a:lnTo>
                      <a:cubicBezTo>
                        <a:pt x="361595" y="262275"/>
                        <a:pt x="361711" y="262066"/>
                        <a:pt x="361873" y="261881"/>
                      </a:cubicBezTo>
                      <a:lnTo>
                        <a:pt x="362151" y="261546"/>
                      </a:lnTo>
                      <a:lnTo>
                        <a:pt x="362394" y="261222"/>
                      </a:lnTo>
                      <a:lnTo>
                        <a:pt x="363574" y="259394"/>
                      </a:lnTo>
                      <a:lnTo>
                        <a:pt x="364199" y="258734"/>
                      </a:lnTo>
                      <a:lnTo>
                        <a:pt x="364106" y="258838"/>
                      </a:lnTo>
                      <a:lnTo>
                        <a:pt x="364453" y="258445"/>
                      </a:lnTo>
                      <a:lnTo>
                        <a:pt x="365298" y="257450"/>
                      </a:lnTo>
                      <a:lnTo>
                        <a:pt x="366848" y="256050"/>
                      </a:lnTo>
                      <a:cubicBezTo>
                        <a:pt x="366883" y="255715"/>
                        <a:pt x="367010" y="255391"/>
                        <a:pt x="367195" y="255125"/>
                      </a:cubicBezTo>
                      <a:cubicBezTo>
                        <a:pt x="367091" y="254974"/>
                        <a:pt x="366999" y="254812"/>
                        <a:pt x="366929" y="254639"/>
                      </a:cubicBezTo>
                      <a:lnTo>
                        <a:pt x="366420" y="253285"/>
                      </a:lnTo>
                      <a:lnTo>
                        <a:pt x="366223" y="252151"/>
                      </a:lnTo>
                      <a:cubicBezTo>
                        <a:pt x="366200" y="251989"/>
                        <a:pt x="366200" y="251816"/>
                        <a:pt x="366212" y="251654"/>
                      </a:cubicBezTo>
                      <a:lnTo>
                        <a:pt x="366270" y="251133"/>
                      </a:lnTo>
                      <a:lnTo>
                        <a:pt x="366351" y="250740"/>
                      </a:lnTo>
                      <a:lnTo>
                        <a:pt x="366154" y="250450"/>
                      </a:lnTo>
                      <a:cubicBezTo>
                        <a:pt x="366073" y="250450"/>
                        <a:pt x="365992" y="250450"/>
                        <a:pt x="365899" y="250439"/>
                      </a:cubicBezTo>
                      <a:lnTo>
                        <a:pt x="365390" y="250358"/>
                      </a:lnTo>
                      <a:cubicBezTo>
                        <a:pt x="365228" y="250335"/>
                        <a:pt x="365066" y="250288"/>
                        <a:pt x="364928" y="250219"/>
                      </a:cubicBezTo>
                      <a:lnTo>
                        <a:pt x="364430" y="250022"/>
                      </a:lnTo>
                      <a:cubicBezTo>
                        <a:pt x="364118" y="249907"/>
                        <a:pt x="363852" y="249698"/>
                        <a:pt x="363643" y="249444"/>
                      </a:cubicBezTo>
                      <a:lnTo>
                        <a:pt x="363308" y="249039"/>
                      </a:lnTo>
                      <a:lnTo>
                        <a:pt x="362868" y="248356"/>
                      </a:lnTo>
                      <a:lnTo>
                        <a:pt x="362544" y="247697"/>
                      </a:lnTo>
                      <a:cubicBezTo>
                        <a:pt x="362382" y="247373"/>
                        <a:pt x="362313" y="247014"/>
                        <a:pt x="362359" y="246667"/>
                      </a:cubicBezTo>
                      <a:lnTo>
                        <a:pt x="362359" y="246609"/>
                      </a:lnTo>
                      <a:lnTo>
                        <a:pt x="361931" y="246251"/>
                      </a:lnTo>
                      <a:cubicBezTo>
                        <a:pt x="361758" y="246112"/>
                        <a:pt x="361619" y="245938"/>
                        <a:pt x="361503" y="245753"/>
                      </a:cubicBezTo>
                      <a:lnTo>
                        <a:pt x="360670" y="244330"/>
                      </a:lnTo>
                      <a:cubicBezTo>
                        <a:pt x="360508" y="244064"/>
                        <a:pt x="360415" y="243752"/>
                        <a:pt x="360404" y="243451"/>
                      </a:cubicBezTo>
                      <a:lnTo>
                        <a:pt x="360369" y="242953"/>
                      </a:lnTo>
                      <a:cubicBezTo>
                        <a:pt x="360358" y="242710"/>
                        <a:pt x="360392" y="242456"/>
                        <a:pt x="360462" y="242213"/>
                      </a:cubicBezTo>
                      <a:lnTo>
                        <a:pt x="360635" y="241704"/>
                      </a:lnTo>
                      <a:cubicBezTo>
                        <a:pt x="360693" y="241542"/>
                        <a:pt x="360751" y="241380"/>
                        <a:pt x="360844" y="241241"/>
                      </a:cubicBezTo>
                      <a:lnTo>
                        <a:pt x="361711" y="239887"/>
                      </a:lnTo>
                      <a:lnTo>
                        <a:pt x="362290" y="239216"/>
                      </a:lnTo>
                      <a:cubicBezTo>
                        <a:pt x="362359" y="239147"/>
                        <a:pt x="362440" y="239066"/>
                        <a:pt x="362498" y="239020"/>
                      </a:cubicBezTo>
                      <a:lnTo>
                        <a:pt x="362336" y="238753"/>
                      </a:lnTo>
                      <a:cubicBezTo>
                        <a:pt x="362220" y="238580"/>
                        <a:pt x="362139" y="238383"/>
                        <a:pt x="362081" y="238163"/>
                      </a:cubicBezTo>
                      <a:lnTo>
                        <a:pt x="361815" y="237122"/>
                      </a:lnTo>
                      <a:cubicBezTo>
                        <a:pt x="361792" y="236972"/>
                        <a:pt x="361758" y="236833"/>
                        <a:pt x="361758" y="236671"/>
                      </a:cubicBezTo>
                      <a:lnTo>
                        <a:pt x="361769" y="235792"/>
                      </a:lnTo>
                      <a:lnTo>
                        <a:pt x="362336" y="232598"/>
                      </a:lnTo>
                      <a:cubicBezTo>
                        <a:pt x="362359" y="232483"/>
                        <a:pt x="362394" y="232344"/>
                        <a:pt x="362440" y="232228"/>
                      </a:cubicBezTo>
                      <a:lnTo>
                        <a:pt x="362625" y="231731"/>
                      </a:lnTo>
                      <a:cubicBezTo>
                        <a:pt x="362683" y="231592"/>
                        <a:pt x="362764" y="231465"/>
                        <a:pt x="362834" y="231337"/>
                      </a:cubicBezTo>
                      <a:lnTo>
                        <a:pt x="364037" y="229556"/>
                      </a:lnTo>
                      <a:cubicBezTo>
                        <a:pt x="364199" y="229324"/>
                        <a:pt x="364407" y="229128"/>
                        <a:pt x="364650" y="228977"/>
                      </a:cubicBezTo>
                      <a:lnTo>
                        <a:pt x="365333" y="228572"/>
                      </a:lnTo>
                      <a:lnTo>
                        <a:pt x="366420" y="228133"/>
                      </a:lnTo>
                      <a:lnTo>
                        <a:pt x="367091" y="227901"/>
                      </a:lnTo>
                      <a:cubicBezTo>
                        <a:pt x="367149" y="227762"/>
                        <a:pt x="367195" y="227635"/>
                        <a:pt x="367276" y="227508"/>
                      </a:cubicBezTo>
                      <a:lnTo>
                        <a:pt x="367739" y="226767"/>
                      </a:lnTo>
                      <a:lnTo>
                        <a:pt x="369486" y="224731"/>
                      </a:lnTo>
                      <a:cubicBezTo>
                        <a:pt x="369590" y="224592"/>
                        <a:pt x="369729" y="224488"/>
                        <a:pt x="369879" y="224384"/>
                      </a:cubicBezTo>
                      <a:lnTo>
                        <a:pt x="370840" y="223759"/>
                      </a:lnTo>
                      <a:lnTo>
                        <a:pt x="371557" y="223412"/>
                      </a:lnTo>
                      <a:cubicBezTo>
                        <a:pt x="371673" y="223354"/>
                        <a:pt x="371812" y="223320"/>
                        <a:pt x="371950" y="223296"/>
                      </a:cubicBezTo>
                      <a:lnTo>
                        <a:pt x="374126" y="222834"/>
                      </a:lnTo>
                      <a:lnTo>
                        <a:pt x="374785" y="222811"/>
                      </a:lnTo>
                      <a:lnTo>
                        <a:pt x="375074" y="222753"/>
                      </a:lnTo>
                      <a:lnTo>
                        <a:pt x="375896" y="222510"/>
                      </a:lnTo>
                      <a:lnTo>
                        <a:pt x="376150" y="222406"/>
                      </a:lnTo>
                      <a:lnTo>
                        <a:pt x="377180" y="221792"/>
                      </a:lnTo>
                      <a:lnTo>
                        <a:pt x="377978" y="221457"/>
                      </a:lnTo>
                      <a:lnTo>
                        <a:pt x="377886" y="221087"/>
                      </a:lnTo>
                      <a:lnTo>
                        <a:pt x="377805" y="220485"/>
                      </a:lnTo>
                      <a:lnTo>
                        <a:pt x="377747" y="220300"/>
                      </a:lnTo>
                      <a:lnTo>
                        <a:pt x="377643" y="220103"/>
                      </a:lnTo>
                      <a:lnTo>
                        <a:pt x="377434" y="219756"/>
                      </a:lnTo>
                      <a:lnTo>
                        <a:pt x="377319" y="219583"/>
                      </a:lnTo>
                      <a:lnTo>
                        <a:pt x="377110" y="219397"/>
                      </a:lnTo>
                      <a:lnTo>
                        <a:pt x="376578" y="218831"/>
                      </a:lnTo>
                      <a:cubicBezTo>
                        <a:pt x="376474" y="218715"/>
                        <a:pt x="376382" y="218588"/>
                        <a:pt x="376312" y="218437"/>
                      </a:cubicBezTo>
                      <a:lnTo>
                        <a:pt x="376058" y="217986"/>
                      </a:lnTo>
                      <a:lnTo>
                        <a:pt x="375734" y="217211"/>
                      </a:lnTo>
                      <a:lnTo>
                        <a:pt x="375757" y="217280"/>
                      </a:lnTo>
                      <a:lnTo>
                        <a:pt x="375595" y="216875"/>
                      </a:lnTo>
                      <a:lnTo>
                        <a:pt x="375155" y="216077"/>
                      </a:lnTo>
                      <a:lnTo>
                        <a:pt x="375016" y="215846"/>
                      </a:lnTo>
                      <a:lnTo>
                        <a:pt x="374392" y="215209"/>
                      </a:lnTo>
                      <a:lnTo>
                        <a:pt x="373975" y="214689"/>
                      </a:lnTo>
                      <a:cubicBezTo>
                        <a:pt x="373790" y="214446"/>
                        <a:pt x="373651" y="214180"/>
                        <a:pt x="373582" y="213890"/>
                      </a:cubicBezTo>
                      <a:lnTo>
                        <a:pt x="373466" y="213393"/>
                      </a:lnTo>
                      <a:lnTo>
                        <a:pt x="373397" y="212849"/>
                      </a:lnTo>
                      <a:lnTo>
                        <a:pt x="373235" y="212328"/>
                      </a:lnTo>
                      <a:lnTo>
                        <a:pt x="373165" y="212247"/>
                      </a:lnTo>
                      <a:lnTo>
                        <a:pt x="372876" y="211912"/>
                      </a:lnTo>
                      <a:lnTo>
                        <a:pt x="372506" y="211345"/>
                      </a:lnTo>
                      <a:lnTo>
                        <a:pt x="372298" y="211102"/>
                      </a:lnTo>
                      <a:lnTo>
                        <a:pt x="371985" y="210790"/>
                      </a:lnTo>
                      <a:lnTo>
                        <a:pt x="371615" y="210454"/>
                      </a:lnTo>
                      <a:cubicBezTo>
                        <a:pt x="371349" y="210200"/>
                        <a:pt x="371152" y="209876"/>
                        <a:pt x="371036" y="209529"/>
                      </a:cubicBezTo>
                      <a:lnTo>
                        <a:pt x="371025" y="209459"/>
                      </a:lnTo>
                      <a:lnTo>
                        <a:pt x="370319" y="209181"/>
                      </a:lnTo>
                      <a:lnTo>
                        <a:pt x="369694" y="208846"/>
                      </a:lnTo>
                      <a:lnTo>
                        <a:pt x="368803" y="208244"/>
                      </a:lnTo>
                      <a:lnTo>
                        <a:pt x="367982" y="207458"/>
                      </a:lnTo>
                      <a:cubicBezTo>
                        <a:pt x="367843" y="207319"/>
                        <a:pt x="367739" y="207180"/>
                        <a:pt x="367647" y="207006"/>
                      </a:cubicBezTo>
                      <a:lnTo>
                        <a:pt x="367369" y="206497"/>
                      </a:lnTo>
                      <a:cubicBezTo>
                        <a:pt x="367369" y="206497"/>
                        <a:pt x="367114" y="206011"/>
                        <a:pt x="367126" y="206035"/>
                      </a:cubicBezTo>
                      <a:cubicBezTo>
                        <a:pt x="367126" y="206035"/>
                        <a:pt x="366871" y="205549"/>
                        <a:pt x="366883" y="205583"/>
                      </a:cubicBezTo>
                      <a:lnTo>
                        <a:pt x="366628" y="205097"/>
                      </a:lnTo>
                      <a:lnTo>
                        <a:pt x="366339" y="204461"/>
                      </a:lnTo>
                      <a:lnTo>
                        <a:pt x="366108" y="203744"/>
                      </a:lnTo>
                      <a:cubicBezTo>
                        <a:pt x="366027" y="203512"/>
                        <a:pt x="366004" y="203258"/>
                        <a:pt x="366015" y="203026"/>
                      </a:cubicBezTo>
                      <a:lnTo>
                        <a:pt x="366108" y="201974"/>
                      </a:lnTo>
                      <a:lnTo>
                        <a:pt x="366131" y="201476"/>
                      </a:lnTo>
                      <a:cubicBezTo>
                        <a:pt x="366131" y="201476"/>
                        <a:pt x="366154" y="200944"/>
                        <a:pt x="366154" y="200955"/>
                      </a:cubicBezTo>
                      <a:lnTo>
                        <a:pt x="366166" y="200597"/>
                      </a:lnTo>
                      <a:lnTo>
                        <a:pt x="366050" y="199717"/>
                      </a:lnTo>
                      <a:cubicBezTo>
                        <a:pt x="366015" y="199463"/>
                        <a:pt x="366027" y="199220"/>
                        <a:pt x="366073" y="198977"/>
                      </a:cubicBezTo>
                      <a:lnTo>
                        <a:pt x="366177" y="198514"/>
                      </a:lnTo>
                      <a:lnTo>
                        <a:pt x="366258" y="198109"/>
                      </a:lnTo>
                      <a:lnTo>
                        <a:pt x="366270" y="197936"/>
                      </a:lnTo>
                      <a:lnTo>
                        <a:pt x="366247" y="197797"/>
                      </a:lnTo>
                      <a:lnTo>
                        <a:pt x="366142" y="197427"/>
                      </a:lnTo>
                      <a:lnTo>
                        <a:pt x="366004" y="196999"/>
                      </a:lnTo>
                      <a:lnTo>
                        <a:pt x="365899" y="196756"/>
                      </a:lnTo>
                      <a:lnTo>
                        <a:pt x="365714" y="196478"/>
                      </a:lnTo>
                      <a:lnTo>
                        <a:pt x="365101" y="195425"/>
                      </a:lnTo>
                      <a:lnTo>
                        <a:pt x="364824" y="194824"/>
                      </a:lnTo>
                      <a:lnTo>
                        <a:pt x="364581" y="194199"/>
                      </a:lnTo>
                      <a:lnTo>
                        <a:pt x="363990" y="192741"/>
                      </a:lnTo>
                      <a:lnTo>
                        <a:pt x="363829" y="192371"/>
                      </a:lnTo>
                      <a:lnTo>
                        <a:pt x="363620" y="192012"/>
                      </a:lnTo>
                      <a:lnTo>
                        <a:pt x="363296" y="191214"/>
                      </a:lnTo>
                      <a:cubicBezTo>
                        <a:pt x="363238" y="191063"/>
                        <a:pt x="363204" y="190901"/>
                        <a:pt x="363181" y="190751"/>
                      </a:cubicBezTo>
                      <a:lnTo>
                        <a:pt x="363123" y="190230"/>
                      </a:lnTo>
                      <a:lnTo>
                        <a:pt x="363111" y="189559"/>
                      </a:lnTo>
                      <a:lnTo>
                        <a:pt x="363088" y="189097"/>
                      </a:lnTo>
                      <a:lnTo>
                        <a:pt x="363053" y="188680"/>
                      </a:lnTo>
                      <a:lnTo>
                        <a:pt x="362984" y="188391"/>
                      </a:lnTo>
                      <a:lnTo>
                        <a:pt x="362880" y="188032"/>
                      </a:lnTo>
                      <a:cubicBezTo>
                        <a:pt x="362880" y="188032"/>
                        <a:pt x="362695" y="187523"/>
                        <a:pt x="362695" y="187535"/>
                      </a:cubicBezTo>
                      <a:cubicBezTo>
                        <a:pt x="362695" y="187535"/>
                        <a:pt x="362521" y="187026"/>
                        <a:pt x="362521" y="187037"/>
                      </a:cubicBezTo>
                      <a:lnTo>
                        <a:pt x="362371" y="186609"/>
                      </a:lnTo>
                      <a:lnTo>
                        <a:pt x="362209" y="186250"/>
                      </a:lnTo>
                      <a:lnTo>
                        <a:pt x="362035" y="185938"/>
                      </a:lnTo>
                      <a:lnTo>
                        <a:pt x="361792" y="185603"/>
                      </a:lnTo>
                      <a:lnTo>
                        <a:pt x="361434" y="185001"/>
                      </a:lnTo>
                      <a:lnTo>
                        <a:pt x="361110" y="184249"/>
                      </a:lnTo>
                      <a:lnTo>
                        <a:pt x="360878" y="183566"/>
                      </a:lnTo>
                      <a:lnTo>
                        <a:pt x="360728" y="182803"/>
                      </a:lnTo>
                      <a:lnTo>
                        <a:pt x="360612" y="181623"/>
                      </a:lnTo>
                      <a:lnTo>
                        <a:pt x="360577" y="181299"/>
                      </a:lnTo>
                      <a:lnTo>
                        <a:pt x="360496" y="181056"/>
                      </a:lnTo>
                      <a:lnTo>
                        <a:pt x="360323" y="180662"/>
                      </a:lnTo>
                      <a:lnTo>
                        <a:pt x="360080" y="179968"/>
                      </a:lnTo>
                      <a:cubicBezTo>
                        <a:pt x="359987" y="179679"/>
                        <a:pt x="359964" y="179355"/>
                        <a:pt x="359999" y="179043"/>
                      </a:cubicBezTo>
                      <a:lnTo>
                        <a:pt x="360080" y="178522"/>
                      </a:lnTo>
                      <a:lnTo>
                        <a:pt x="360288" y="177816"/>
                      </a:lnTo>
                      <a:cubicBezTo>
                        <a:pt x="359953" y="177527"/>
                        <a:pt x="359721" y="177122"/>
                        <a:pt x="359652" y="176682"/>
                      </a:cubicBezTo>
                      <a:lnTo>
                        <a:pt x="359571" y="176254"/>
                      </a:lnTo>
                      <a:lnTo>
                        <a:pt x="359513" y="176081"/>
                      </a:lnTo>
                      <a:lnTo>
                        <a:pt x="359420" y="175919"/>
                      </a:lnTo>
                      <a:lnTo>
                        <a:pt x="359166" y="175560"/>
                      </a:lnTo>
                      <a:lnTo>
                        <a:pt x="358506" y="174588"/>
                      </a:lnTo>
                      <a:cubicBezTo>
                        <a:pt x="358414" y="174449"/>
                        <a:pt x="358344" y="174311"/>
                        <a:pt x="358298" y="174149"/>
                      </a:cubicBezTo>
                      <a:lnTo>
                        <a:pt x="358125" y="173640"/>
                      </a:lnTo>
                      <a:cubicBezTo>
                        <a:pt x="358067" y="173501"/>
                        <a:pt x="358044" y="173350"/>
                        <a:pt x="358021" y="173200"/>
                      </a:cubicBezTo>
                      <a:lnTo>
                        <a:pt x="357963" y="172679"/>
                      </a:lnTo>
                      <a:lnTo>
                        <a:pt x="357986" y="172135"/>
                      </a:lnTo>
                      <a:lnTo>
                        <a:pt x="357963" y="172101"/>
                      </a:lnTo>
                      <a:lnTo>
                        <a:pt x="357754" y="171835"/>
                      </a:lnTo>
                      <a:lnTo>
                        <a:pt x="357673" y="171742"/>
                      </a:lnTo>
                      <a:cubicBezTo>
                        <a:pt x="357280" y="171904"/>
                        <a:pt x="356852" y="171939"/>
                        <a:pt x="356447" y="171835"/>
                      </a:cubicBezTo>
                      <a:lnTo>
                        <a:pt x="355487" y="171592"/>
                      </a:lnTo>
                      <a:lnTo>
                        <a:pt x="355070" y="171522"/>
                      </a:lnTo>
                      <a:cubicBezTo>
                        <a:pt x="354793" y="171488"/>
                        <a:pt x="354526" y="171383"/>
                        <a:pt x="354284" y="171233"/>
                      </a:cubicBezTo>
                      <a:lnTo>
                        <a:pt x="354075" y="171094"/>
                      </a:lnTo>
                      <a:lnTo>
                        <a:pt x="354006" y="171083"/>
                      </a:lnTo>
                      <a:lnTo>
                        <a:pt x="353647" y="171048"/>
                      </a:lnTo>
                      <a:cubicBezTo>
                        <a:pt x="353404" y="171013"/>
                        <a:pt x="353184" y="170944"/>
                        <a:pt x="352965" y="170840"/>
                      </a:cubicBezTo>
                      <a:lnTo>
                        <a:pt x="352502" y="170597"/>
                      </a:lnTo>
                      <a:cubicBezTo>
                        <a:pt x="352270" y="170481"/>
                        <a:pt x="352074" y="170307"/>
                        <a:pt x="351900" y="170099"/>
                      </a:cubicBezTo>
                      <a:lnTo>
                        <a:pt x="351553" y="169694"/>
                      </a:lnTo>
                      <a:cubicBezTo>
                        <a:pt x="351206" y="169278"/>
                        <a:pt x="351032" y="168734"/>
                        <a:pt x="351090" y="168202"/>
                      </a:cubicBezTo>
                      <a:lnTo>
                        <a:pt x="351148" y="167751"/>
                      </a:lnTo>
                      <a:cubicBezTo>
                        <a:pt x="351171" y="167484"/>
                        <a:pt x="351252" y="167230"/>
                        <a:pt x="351391" y="166987"/>
                      </a:cubicBezTo>
                      <a:lnTo>
                        <a:pt x="351646" y="166524"/>
                      </a:lnTo>
                      <a:lnTo>
                        <a:pt x="352039" y="165934"/>
                      </a:lnTo>
                      <a:lnTo>
                        <a:pt x="352490" y="165356"/>
                      </a:lnTo>
                      <a:lnTo>
                        <a:pt x="352803" y="165078"/>
                      </a:lnTo>
                      <a:cubicBezTo>
                        <a:pt x="352768" y="164789"/>
                        <a:pt x="352791" y="164488"/>
                        <a:pt x="352884" y="164210"/>
                      </a:cubicBezTo>
                      <a:lnTo>
                        <a:pt x="353022" y="163794"/>
                      </a:lnTo>
                      <a:lnTo>
                        <a:pt x="353103" y="163458"/>
                      </a:lnTo>
                      <a:lnTo>
                        <a:pt x="353208" y="162498"/>
                      </a:lnTo>
                      <a:lnTo>
                        <a:pt x="353358" y="161908"/>
                      </a:lnTo>
                      <a:lnTo>
                        <a:pt x="353358" y="161838"/>
                      </a:lnTo>
                      <a:lnTo>
                        <a:pt x="352779" y="161156"/>
                      </a:lnTo>
                      <a:cubicBezTo>
                        <a:pt x="352675" y="161017"/>
                        <a:pt x="352583" y="160878"/>
                        <a:pt x="352513" y="160716"/>
                      </a:cubicBezTo>
                      <a:lnTo>
                        <a:pt x="352282" y="160230"/>
                      </a:lnTo>
                      <a:cubicBezTo>
                        <a:pt x="352039" y="159710"/>
                        <a:pt x="352039" y="159108"/>
                        <a:pt x="352270" y="158576"/>
                      </a:cubicBezTo>
                      <a:cubicBezTo>
                        <a:pt x="352432" y="158240"/>
                        <a:pt x="352675" y="157951"/>
                        <a:pt x="352976" y="157743"/>
                      </a:cubicBezTo>
                      <a:lnTo>
                        <a:pt x="352745" y="157419"/>
                      </a:lnTo>
                      <a:cubicBezTo>
                        <a:pt x="352641" y="157245"/>
                        <a:pt x="352560" y="157049"/>
                        <a:pt x="352502" y="156840"/>
                      </a:cubicBezTo>
                      <a:lnTo>
                        <a:pt x="352398" y="156424"/>
                      </a:lnTo>
                      <a:lnTo>
                        <a:pt x="352051" y="155498"/>
                      </a:lnTo>
                      <a:lnTo>
                        <a:pt x="351865" y="154827"/>
                      </a:lnTo>
                      <a:lnTo>
                        <a:pt x="351727" y="154122"/>
                      </a:lnTo>
                      <a:lnTo>
                        <a:pt x="351657" y="153416"/>
                      </a:lnTo>
                      <a:lnTo>
                        <a:pt x="351646" y="152837"/>
                      </a:lnTo>
                      <a:lnTo>
                        <a:pt x="351611" y="152490"/>
                      </a:lnTo>
                      <a:lnTo>
                        <a:pt x="351021" y="149378"/>
                      </a:lnTo>
                      <a:lnTo>
                        <a:pt x="350986" y="148510"/>
                      </a:lnTo>
                      <a:lnTo>
                        <a:pt x="351102" y="147191"/>
                      </a:lnTo>
                      <a:lnTo>
                        <a:pt x="351275" y="146104"/>
                      </a:lnTo>
                      <a:lnTo>
                        <a:pt x="351333" y="145641"/>
                      </a:lnTo>
                      <a:lnTo>
                        <a:pt x="351368" y="145109"/>
                      </a:lnTo>
                      <a:cubicBezTo>
                        <a:pt x="351391" y="144831"/>
                        <a:pt x="351484" y="144565"/>
                        <a:pt x="351623" y="144322"/>
                      </a:cubicBezTo>
                      <a:lnTo>
                        <a:pt x="351958" y="143732"/>
                      </a:lnTo>
                      <a:lnTo>
                        <a:pt x="351970" y="143593"/>
                      </a:lnTo>
                      <a:cubicBezTo>
                        <a:pt x="352004" y="143327"/>
                        <a:pt x="352108" y="143061"/>
                        <a:pt x="352236" y="142829"/>
                      </a:cubicBezTo>
                      <a:lnTo>
                        <a:pt x="352490" y="142390"/>
                      </a:lnTo>
                      <a:lnTo>
                        <a:pt x="352733" y="142066"/>
                      </a:lnTo>
                      <a:lnTo>
                        <a:pt x="353080" y="140967"/>
                      </a:lnTo>
                      <a:lnTo>
                        <a:pt x="353115" y="140770"/>
                      </a:lnTo>
                      <a:lnTo>
                        <a:pt x="353092" y="139902"/>
                      </a:lnTo>
                      <a:lnTo>
                        <a:pt x="353161" y="139150"/>
                      </a:lnTo>
                      <a:cubicBezTo>
                        <a:pt x="353184" y="138815"/>
                        <a:pt x="353312" y="138514"/>
                        <a:pt x="353485" y="138225"/>
                      </a:cubicBezTo>
                      <a:lnTo>
                        <a:pt x="353798" y="137785"/>
                      </a:lnTo>
                      <a:cubicBezTo>
                        <a:pt x="353913" y="137600"/>
                        <a:pt x="354075" y="137426"/>
                        <a:pt x="354249" y="137288"/>
                      </a:cubicBezTo>
                      <a:lnTo>
                        <a:pt x="354642" y="137010"/>
                      </a:lnTo>
                      <a:cubicBezTo>
                        <a:pt x="354989" y="136744"/>
                        <a:pt x="355406" y="136605"/>
                        <a:pt x="355834" y="136593"/>
                      </a:cubicBezTo>
                      <a:lnTo>
                        <a:pt x="356355" y="136593"/>
                      </a:lnTo>
                      <a:lnTo>
                        <a:pt x="356852" y="136593"/>
                      </a:lnTo>
                      <a:lnTo>
                        <a:pt x="357361" y="136570"/>
                      </a:lnTo>
                      <a:cubicBezTo>
                        <a:pt x="357569" y="136559"/>
                        <a:pt x="357778" y="136582"/>
                        <a:pt x="357974" y="136640"/>
                      </a:cubicBezTo>
                      <a:lnTo>
                        <a:pt x="358483" y="136779"/>
                      </a:lnTo>
                      <a:lnTo>
                        <a:pt x="359270" y="137103"/>
                      </a:lnTo>
                      <a:lnTo>
                        <a:pt x="359178" y="137068"/>
                      </a:lnTo>
                      <a:lnTo>
                        <a:pt x="359629" y="137241"/>
                      </a:lnTo>
                      <a:lnTo>
                        <a:pt x="360080" y="137392"/>
                      </a:lnTo>
                      <a:lnTo>
                        <a:pt x="360705" y="137646"/>
                      </a:lnTo>
                      <a:cubicBezTo>
                        <a:pt x="360844" y="137704"/>
                        <a:pt x="360959" y="137762"/>
                        <a:pt x="361075" y="137843"/>
                      </a:cubicBezTo>
                      <a:lnTo>
                        <a:pt x="361515" y="138155"/>
                      </a:lnTo>
                      <a:lnTo>
                        <a:pt x="361792" y="138364"/>
                      </a:lnTo>
                      <a:lnTo>
                        <a:pt x="361827" y="138375"/>
                      </a:lnTo>
                      <a:lnTo>
                        <a:pt x="361920" y="138398"/>
                      </a:lnTo>
                      <a:lnTo>
                        <a:pt x="362012" y="138387"/>
                      </a:lnTo>
                      <a:lnTo>
                        <a:pt x="362186" y="138352"/>
                      </a:lnTo>
                      <a:lnTo>
                        <a:pt x="362498" y="138202"/>
                      </a:lnTo>
                      <a:cubicBezTo>
                        <a:pt x="362857" y="138040"/>
                        <a:pt x="363262" y="137993"/>
                        <a:pt x="363643" y="138040"/>
                      </a:cubicBezTo>
                      <a:lnTo>
                        <a:pt x="364141" y="138121"/>
                      </a:lnTo>
                      <a:lnTo>
                        <a:pt x="364627" y="138179"/>
                      </a:lnTo>
                      <a:cubicBezTo>
                        <a:pt x="364627" y="138179"/>
                        <a:pt x="365159" y="138248"/>
                        <a:pt x="365113" y="138236"/>
                      </a:cubicBezTo>
                      <a:lnTo>
                        <a:pt x="365402" y="138259"/>
                      </a:lnTo>
                      <a:lnTo>
                        <a:pt x="365691" y="138225"/>
                      </a:lnTo>
                      <a:cubicBezTo>
                        <a:pt x="365830" y="138202"/>
                        <a:pt x="365969" y="138202"/>
                        <a:pt x="366119" y="138202"/>
                      </a:cubicBezTo>
                      <a:lnTo>
                        <a:pt x="366640" y="138236"/>
                      </a:lnTo>
                      <a:lnTo>
                        <a:pt x="366733" y="138248"/>
                      </a:lnTo>
                      <a:lnTo>
                        <a:pt x="366744" y="138144"/>
                      </a:lnTo>
                      <a:lnTo>
                        <a:pt x="366802" y="137704"/>
                      </a:lnTo>
                      <a:lnTo>
                        <a:pt x="366802" y="137519"/>
                      </a:lnTo>
                      <a:lnTo>
                        <a:pt x="366744" y="137322"/>
                      </a:lnTo>
                      <a:lnTo>
                        <a:pt x="366628" y="136617"/>
                      </a:lnTo>
                      <a:lnTo>
                        <a:pt x="366605" y="135911"/>
                      </a:lnTo>
                      <a:lnTo>
                        <a:pt x="366547" y="135390"/>
                      </a:lnTo>
                      <a:cubicBezTo>
                        <a:pt x="366524" y="134939"/>
                        <a:pt x="366628" y="134476"/>
                        <a:pt x="366883" y="134106"/>
                      </a:cubicBezTo>
                      <a:lnTo>
                        <a:pt x="366975" y="133967"/>
                      </a:lnTo>
                      <a:lnTo>
                        <a:pt x="366952" y="133655"/>
                      </a:lnTo>
                      <a:lnTo>
                        <a:pt x="366860" y="133389"/>
                      </a:lnTo>
                      <a:cubicBezTo>
                        <a:pt x="366779" y="133146"/>
                        <a:pt x="366744" y="132880"/>
                        <a:pt x="366756" y="132625"/>
                      </a:cubicBezTo>
                      <a:lnTo>
                        <a:pt x="366779" y="132104"/>
                      </a:lnTo>
                      <a:lnTo>
                        <a:pt x="366871" y="131445"/>
                      </a:lnTo>
                      <a:lnTo>
                        <a:pt x="366906" y="131040"/>
                      </a:lnTo>
                      <a:lnTo>
                        <a:pt x="366894" y="130716"/>
                      </a:lnTo>
                      <a:lnTo>
                        <a:pt x="366860" y="130288"/>
                      </a:lnTo>
                      <a:lnTo>
                        <a:pt x="366837" y="129594"/>
                      </a:lnTo>
                      <a:lnTo>
                        <a:pt x="366929" y="128714"/>
                      </a:lnTo>
                      <a:cubicBezTo>
                        <a:pt x="366952" y="128564"/>
                        <a:pt x="366987" y="128437"/>
                        <a:pt x="367033" y="128298"/>
                      </a:cubicBezTo>
                      <a:lnTo>
                        <a:pt x="367218" y="127800"/>
                      </a:lnTo>
                      <a:lnTo>
                        <a:pt x="367797" y="126412"/>
                      </a:lnTo>
                      <a:lnTo>
                        <a:pt x="367866" y="126100"/>
                      </a:lnTo>
                      <a:lnTo>
                        <a:pt x="367924" y="125787"/>
                      </a:lnTo>
                      <a:lnTo>
                        <a:pt x="367924" y="124688"/>
                      </a:lnTo>
                      <a:lnTo>
                        <a:pt x="367693" y="124040"/>
                      </a:lnTo>
                      <a:cubicBezTo>
                        <a:pt x="367623" y="123855"/>
                        <a:pt x="367589" y="123647"/>
                        <a:pt x="367577" y="123450"/>
                      </a:cubicBezTo>
                      <a:lnTo>
                        <a:pt x="367566" y="122062"/>
                      </a:lnTo>
                      <a:lnTo>
                        <a:pt x="367727" y="120720"/>
                      </a:lnTo>
                      <a:lnTo>
                        <a:pt x="367496" y="120604"/>
                      </a:lnTo>
                      <a:cubicBezTo>
                        <a:pt x="367357" y="120535"/>
                        <a:pt x="367253" y="120454"/>
                        <a:pt x="367149" y="120361"/>
                      </a:cubicBezTo>
                      <a:lnTo>
                        <a:pt x="366733" y="120014"/>
                      </a:lnTo>
                      <a:lnTo>
                        <a:pt x="366270" y="119551"/>
                      </a:lnTo>
                      <a:lnTo>
                        <a:pt x="365738" y="118869"/>
                      </a:lnTo>
                      <a:cubicBezTo>
                        <a:pt x="365541" y="118591"/>
                        <a:pt x="365414" y="118267"/>
                        <a:pt x="365379" y="117932"/>
                      </a:cubicBezTo>
                      <a:lnTo>
                        <a:pt x="365309" y="117411"/>
                      </a:lnTo>
                      <a:lnTo>
                        <a:pt x="365286" y="116670"/>
                      </a:lnTo>
                      <a:lnTo>
                        <a:pt x="365356" y="115641"/>
                      </a:lnTo>
                      <a:lnTo>
                        <a:pt x="365344" y="115502"/>
                      </a:lnTo>
                      <a:lnTo>
                        <a:pt x="364800" y="115132"/>
                      </a:lnTo>
                      <a:cubicBezTo>
                        <a:pt x="364615" y="114981"/>
                        <a:pt x="364442" y="114819"/>
                        <a:pt x="364314" y="114623"/>
                      </a:cubicBezTo>
                      <a:lnTo>
                        <a:pt x="363875" y="113928"/>
                      </a:lnTo>
                      <a:lnTo>
                        <a:pt x="363516" y="113084"/>
                      </a:lnTo>
                      <a:lnTo>
                        <a:pt x="363366" y="112563"/>
                      </a:lnTo>
                      <a:cubicBezTo>
                        <a:pt x="363343" y="112424"/>
                        <a:pt x="363308" y="112297"/>
                        <a:pt x="363308" y="112147"/>
                      </a:cubicBezTo>
                      <a:lnTo>
                        <a:pt x="363285" y="111638"/>
                      </a:lnTo>
                      <a:cubicBezTo>
                        <a:pt x="363273" y="111360"/>
                        <a:pt x="363319" y="111094"/>
                        <a:pt x="363424" y="110816"/>
                      </a:cubicBezTo>
                      <a:lnTo>
                        <a:pt x="363713" y="110099"/>
                      </a:lnTo>
                      <a:lnTo>
                        <a:pt x="364025" y="109567"/>
                      </a:lnTo>
                      <a:lnTo>
                        <a:pt x="363794" y="109220"/>
                      </a:lnTo>
                      <a:cubicBezTo>
                        <a:pt x="363620" y="108907"/>
                        <a:pt x="363516" y="108583"/>
                        <a:pt x="363505" y="108225"/>
                      </a:cubicBezTo>
                      <a:cubicBezTo>
                        <a:pt x="363042" y="107866"/>
                        <a:pt x="362741" y="107299"/>
                        <a:pt x="362729" y="106697"/>
                      </a:cubicBezTo>
                      <a:lnTo>
                        <a:pt x="362706" y="106165"/>
                      </a:lnTo>
                      <a:cubicBezTo>
                        <a:pt x="362706" y="106165"/>
                        <a:pt x="362683" y="105633"/>
                        <a:pt x="362683" y="105645"/>
                      </a:cubicBezTo>
                      <a:lnTo>
                        <a:pt x="362660" y="104534"/>
                      </a:lnTo>
                      <a:lnTo>
                        <a:pt x="362776" y="103215"/>
                      </a:lnTo>
                      <a:cubicBezTo>
                        <a:pt x="362787" y="103018"/>
                        <a:pt x="362845" y="102822"/>
                        <a:pt x="362926" y="102636"/>
                      </a:cubicBezTo>
                      <a:lnTo>
                        <a:pt x="363076" y="102312"/>
                      </a:lnTo>
                      <a:cubicBezTo>
                        <a:pt x="362625" y="101908"/>
                        <a:pt x="362382" y="101317"/>
                        <a:pt x="362405" y="100716"/>
                      </a:cubicBezTo>
                      <a:lnTo>
                        <a:pt x="362417" y="100461"/>
                      </a:lnTo>
                      <a:lnTo>
                        <a:pt x="362382" y="100438"/>
                      </a:lnTo>
                      <a:lnTo>
                        <a:pt x="361746" y="100380"/>
                      </a:lnTo>
                      <a:cubicBezTo>
                        <a:pt x="361075" y="100346"/>
                        <a:pt x="360473" y="99964"/>
                        <a:pt x="360138" y="99374"/>
                      </a:cubicBezTo>
                      <a:cubicBezTo>
                        <a:pt x="359802" y="98784"/>
                        <a:pt x="359791" y="98078"/>
                        <a:pt x="360103" y="97476"/>
                      </a:cubicBezTo>
                      <a:lnTo>
                        <a:pt x="360450" y="96840"/>
                      </a:lnTo>
                      <a:lnTo>
                        <a:pt x="361156" y="95903"/>
                      </a:lnTo>
                      <a:lnTo>
                        <a:pt x="361098" y="95984"/>
                      </a:lnTo>
                      <a:lnTo>
                        <a:pt x="361248" y="95787"/>
                      </a:lnTo>
                      <a:lnTo>
                        <a:pt x="361329" y="95544"/>
                      </a:lnTo>
                      <a:cubicBezTo>
                        <a:pt x="361410" y="95301"/>
                        <a:pt x="361538" y="95093"/>
                        <a:pt x="361700" y="94908"/>
                      </a:cubicBezTo>
                      <a:lnTo>
                        <a:pt x="362024" y="94538"/>
                      </a:lnTo>
                      <a:cubicBezTo>
                        <a:pt x="362197" y="94341"/>
                        <a:pt x="362417" y="94167"/>
                        <a:pt x="362660" y="94052"/>
                      </a:cubicBezTo>
                      <a:lnTo>
                        <a:pt x="363146" y="93809"/>
                      </a:lnTo>
                      <a:lnTo>
                        <a:pt x="363759" y="93554"/>
                      </a:lnTo>
                      <a:lnTo>
                        <a:pt x="364453" y="93323"/>
                      </a:lnTo>
                      <a:lnTo>
                        <a:pt x="365344" y="93207"/>
                      </a:lnTo>
                      <a:cubicBezTo>
                        <a:pt x="365680" y="93184"/>
                        <a:pt x="366004" y="93219"/>
                        <a:pt x="366304" y="93358"/>
                      </a:cubicBezTo>
                      <a:lnTo>
                        <a:pt x="366918" y="93612"/>
                      </a:lnTo>
                      <a:lnTo>
                        <a:pt x="366975" y="93554"/>
                      </a:lnTo>
                      <a:cubicBezTo>
                        <a:pt x="366952" y="93126"/>
                        <a:pt x="367068" y="92698"/>
                        <a:pt x="367311" y="92339"/>
                      </a:cubicBezTo>
                      <a:lnTo>
                        <a:pt x="367589" y="91900"/>
                      </a:lnTo>
                      <a:lnTo>
                        <a:pt x="367612" y="91888"/>
                      </a:lnTo>
                      <a:cubicBezTo>
                        <a:pt x="367450" y="91784"/>
                        <a:pt x="367299" y="91645"/>
                        <a:pt x="367172" y="91495"/>
                      </a:cubicBezTo>
                      <a:lnTo>
                        <a:pt x="366929" y="91206"/>
                      </a:lnTo>
                      <a:lnTo>
                        <a:pt x="366837" y="91125"/>
                      </a:lnTo>
                      <a:lnTo>
                        <a:pt x="366582" y="91009"/>
                      </a:lnTo>
                      <a:cubicBezTo>
                        <a:pt x="366270" y="90859"/>
                        <a:pt x="366015" y="90639"/>
                        <a:pt x="365818" y="90349"/>
                      </a:cubicBezTo>
                      <a:lnTo>
                        <a:pt x="365194" y="89389"/>
                      </a:lnTo>
                      <a:lnTo>
                        <a:pt x="364881" y="88718"/>
                      </a:lnTo>
                      <a:lnTo>
                        <a:pt x="364638" y="88255"/>
                      </a:lnTo>
                      <a:cubicBezTo>
                        <a:pt x="364546" y="88070"/>
                        <a:pt x="364476" y="87850"/>
                        <a:pt x="364442" y="87642"/>
                      </a:cubicBezTo>
                      <a:lnTo>
                        <a:pt x="364349" y="86728"/>
                      </a:lnTo>
                      <a:lnTo>
                        <a:pt x="364372" y="86196"/>
                      </a:lnTo>
                      <a:lnTo>
                        <a:pt x="364511" y="85328"/>
                      </a:lnTo>
                      <a:cubicBezTo>
                        <a:pt x="364511" y="85328"/>
                        <a:pt x="364627" y="84808"/>
                        <a:pt x="364615" y="84831"/>
                      </a:cubicBezTo>
                      <a:lnTo>
                        <a:pt x="364708" y="84414"/>
                      </a:lnTo>
                      <a:lnTo>
                        <a:pt x="364534" y="83986"/>
                      </a:lnTo>
                      <a:lnTo>
                        <a:pt x="364303" y="83304"/>
                      </a:lnTo>
                      <a:lnTo>
                        <a:pt x="364141" y="82528"/>
                      </a:lnTo>
                      <a:lnTo>
                        <a:pt x="364106" y="81672"/>
                      </a:lnTo>
                      <a:lnTo>
                        <a:pt x="364187" y="81036"/>
                      </a:lnTo>
                      <a:lnTo>
                        <a:pt x="364176" y="80886"/>
                      </a:lnTo>
                      <a:lnTo>
                        <a:pt x="364106" y="80631"/>
                      </a:lnTo>
                      <a:lnTo>
                        <a:pt x="363794" y="79613"/>
                      </a:lnTo>
                      <a:cubicBezTo>
                        <a:pt x="363759" y="79474"/>
                        <a:pt x="363736" y="79347"/>
                        <a:pt x="363724" y="79208"/>
                      </a:cubicBezTo>
                      <a:lnTo>
                        <a:pt x="363632" y="78143"/>
                      </a:lnTo>
                      <a:lnTo>
                        <a:pt x="363493" y="78167"/>
                      </a:lnTo>
                      <a:lnTo>
                        <a:pt x="363458" y="78178"/>
                      </a:lnTo>
                      <a:lnTo>
                        <a:pt x="362741" y="78745"/>
                      </a:lnTo>
                      <a:cubicBezTo>
                        <a:pt x="362486" y="78942"/>
                        <a:pt x="362209" y="79069"/>
                        <a:pt x="361896" y="79138"/>
                      </a:cubicBezTo>
                      <a:lnTo>
                        <a:pt x="361387" y="79231"/>
                      </a:lnTo>
                      <a:lnTo>
                        <a:pt x="360797" y="79289"/>
                      </a:lnTo>
                      <a:lnTo>
                        <a:pt x="360427" y="79381"/>
                      </a:lnTo>
                      <a:lnTo>
                        <a:pt x="359235" y="79613"/>
                      </a:lnTo>
                      <a:cubicBezTo>
                        <a:pt x="359050" y="79648"/>
                        <a:pt x="358842" y="79648"/>
                        <a:pt x="358657" y="79624"/>
                      </a:cubicBezTo>
                      <a:lnTo>
                        <a:pt x="358125" y="79567"/>
                      </a:lnTo>
                      <a:lnTo>
                        <a:pt x="357269" y="79324"/>
                      </a:lnTo>
                      <a:cubicBezTo>
                        <a:pt x="357130" y="79289"/>
                        <a:pt x="357002" y="79231"/>
                        <a:pt x="356875" y="79162"/>
                      </a:cubicBezTo>
                      <a:lnTo>
                        <a:pt x="355857" y="78548"/>
                      </a:lnTo>
                      <a:lnTo>
                        <a:pt x="355360" y="78178"/>
                      </a:lnTo>
                      <a:lnTo>
                        <a:pt x="355290" y="78143"/>
                      </a:lnTo>
                      <a:lnTo>
                        <a:pt x="355140" y="78120"/>
                      </a:lnTo>
                      <a:cubicBezTo>
                        <a:pt x="355140" y="78120"/>
                        <a:pt x="354607" y="78016"/>
                        <a:pt x="354654" y="78016"/>
                      </a:cubicBezTo>
                      <a:cubicBezTo>
                        <a:pt x="354654" y="78016"/>
                        <a:pt x="354122" y="77924"/>
                        <a:pt x="354145" y="77935"/>
                      </a:cubicBezTo>
                      <a:cubicBezTo>
                        <a:pt x="354145" y="77935"/>
                        <a:pt x="353624" y="77843"/>
                        <a:pt x="353636" y="77843"/>
                      </a:cubicBezTo>
                      <a:lnTo>
                        <a:pt x="353219" y="77773"/>
                      </a:lnTo>
                      <a:lnTo>
                        <a:pt x="352884" y="77762"/>
                      </a:lnTo>
                      <a:lnTo>
                        <a:pt x="352444" y="77785"/>
                      </a:lnTo>
                      <a:cubicBezTo>
                        <a:pt x="352282" y="77785"/>
                        <a:pt x="352108" y="77773"/>
                        <a:pt x="351935" y="77750"/>
                      </a:cubicBezTo>
                      <a:lnTo>
                        <a:pt x="350211" y="77357"/>
                      </a:lnTo>
                      <a:cubicBezTo>
                        <a:pt x="350211" y="77357"/>
                        <a:pt x="349690" y="77206"/>
                        <a:pt x="349713" y="77206"/>
                      </a:cubicBezTo>
                      <a:cubicBezTo>
                        <a:pt x="349713" y="77206"/>
                        <a:pt x="349204" y="77056"/>
                        <a:pt x="349204" y="77056"/>
                      </a:cubicBezTo>
                      <a:lnTo>
                        <a:pt x="348695" y="76906"/>
                      </a:lnTo>
                      <a:cubicBezTo>
                        <a:pt x="348510" y="76871"/>
                        <a:pt x="348337" y="76790"/>
                        <a:pt x="348175" y="76674"/>
                      </a:cubicBezTo>
                      <a:lnTo>
                        <a:pt x="347747" y="76408"/>
                      </a:lnTo>
                      <a:cubicBezTo>
                        <a:pt x="347492" y="76258"/>
                        <a:pt x="347284" y="76049"/>
                        <a:pt x="347122" y="75806"/>
                      </a:cubicBezTo>
                      <a:lnTo>
                        <a:pt x="346694" y="75147"/>
                      </a:lnTo>
                      <a:lnTo>
                        <a:pt x="346358" y="75043"/>
                      </a:lnTo>
                      <a:lnTo>
                        <a:pt x="345942" y="74962"/>
                      </a:lnTo>
                      <a:cubicBezTo>
                        <a:pt x="345629" y="74892"/>
                        <a:pt x="345340" y="74765"/>
                        <a:pt x="345086" y="74557"/>
                      </a:cubicBezTo>
                      <a:lnTo>
                        <a:pt x="344229" y="73886"/>
                      </a:lnTo>
                      <a:cubicBezTo>
                        <a:pt x="343732" y="73481"/>
                        <a:pt x="343454" y="72868"/>
                        <a:pt x="343477" y="72231"/>
                      </a:cubicBezTo>
                      <a:cubicBezTo>
                        <a:pt x="343501" y="71595"/>
                        <a:pt x="343836" y="70982"/>
                        <a:pt x="344391" y="70635"/>
                      </a:cubicBezTo>
                      <a:lnTo>
                        <a:pt x="344577" y="70519"/>
                      </a:lnTo>
                      <a:lnTo>
                        <a:pt x="344646" y="70438"/>
                      </a:lnTo>
                      <a:lnTo>
                        <a:pt x="344831" y="70160"/>
                      </a:lnTo>
                      <a:cubicBezTo>
                        <a:pt x="345248" y="69547"/>
                        <a:pt x="345942" y="69223"/>
                        <a:pt x="346648" y="69281"/>
                      </a:cubicBezTo>
                      <a:lnTo>
                        <a:pt x="347052" y="68772"/>
                      </a:lnTo>
                      <a:lnTo>
                        <a:pt x="347446" y="68402"/>
                      </a:lnTo>
                      <a:lnTo>
                        <a:pt x="347585" y="67465"/>
                      </a:lnTo>
                      <a:cubicBezTo>
                        <a:pt x="347619" y="67187"/>
                        <a:pt x="347724" y="66921"/>
                        <a:pt x="347862" y="66689"/>
                      </a:cubicBezTo>
                      <a:lnTo>
                        <a:pt x="348429" y="65775"/>
                      </a:lnTo>
                      <a:cubicBezTo>
                        <a:pt x="348661" y="65417"/>
                        <a:pt x="348996" y="65139"/>
                        <a:pt x="349378" y="64977"/>
                      </a:cubicBezTo>
                      <a:lnTo>
                        <a:pt x="349818" y="64792"/>
                      </a:lnTo>
                      <a:cubicBezTo>
                        <a:pt x="350026" y="64711"/>
                        <a:pt x="350246" y="64653"/>
                        <a:pt x="350454" y="64642"/>
                      </a:cubicBezTo>
                      <a:lnTo>
                        <a:pt x="350986" y="64619"/>
                      </a:lnTo>
                      <a:lnTo>
                        <a:pt x="351981" y="64630"/>
                      </a:lnTo>
                      <a:lnTo>
                        <a:pt x="353034" y="64804"/>
                      </a:lnTo>
                      <a:lnTo>
                        <a:pt x="354168" y="65047"/>
                      </a:lnTo>
                      <a:cubicBezTo>
                        <a:pt x="354168" y="65047"/>
                        <a:pt x="354688" y="65162"/>
                        <a:pt x="354688" y="65151"/>
                      </a:cubicBezTo>
                      <a:lnTo>
                        <a:pt x="354885" y="65209"/>
                      </a:lnTo>
                      <a:lnTo>
                        <a:pt x="354955" y="64352"/>
                      </a:lnTo>
                      <a:lnTo>
                        <a:pt x="354816" y="64329"/>
                      </a:lnTo>
                      <a:cubicBezTo>
                        <a:pt x="354584" y="64260"/>
                        <a:pt x="354376" y="64144"/>
                        <a:pt x="354179" y="63994"/>
                      </a:cubicBezTo>
                      <a:lnTo>
                        <a:pt x="353300" y="63300"/>
                      </a:lnTo>
                      <a:lnTo>
                        <a:pt x="352432" y="62548"/>
                      </a:lnTo>
                      <a:cubicBezTo>
                        <a:pt x="352039" y="62200"/>
                        <a:pt x="351808" y="61726"/>
                        <a:pt x="351761" y="61229"/>
                      </a:cubicBezTo>
                      <a:lnTo>
                        <a:pt x="351703" y="60708"/>
                      </a:lnTo>
                      <a:lnTo>
                        <a:pt x="351761" y="59817"/>
                      </a:lnTo>
                      <a:cubicBezTo>
                        <a:pt x="351831" y="59146"/>
                        <a:pt x="352224" y="58556"/>
                        <a:pt x="352826" y="58255"/>
                      </a:cubicBezTo>
                      <a:lnTo>
                        <a:pt x="353312" y="58001"/>
                      </a:lnTo>
                      <a:lnTo>
                        <a:pt x="354156" y="57711"/>
                      </a:lnTo>
                      <a:lnTo>
                        <a:pt x="354839" y="57596"/>
                      </a:lnTo>
                      <a:lnTo>
                        <a:pt x="354874" y="57584"/>
                      </a:lnTo>
                      <a:lnTo>
                        <a:pt x="354955" y="57515"/>
                      </a:lnTo>
                      <a:lnTo>
                        <a:pt x="355707" y="57075"/>
                      </a:lnTo>
                      <a:lnTo>
                        <a:pt x="356829" y="56555"/>
                      </a:lnTo>
                      <a:cubicBezTo>
                        <a:pt x="356968" y="56485"/>
                        <a:pt x="357118" y="56450"/>
                        <a:pt x="357269" y="56416"/>
                      </a:cubicBezTo>
                      <a:lnTo>
                        <a:pt x="356910" y="55201"/>
                      </a:lnTo>
                      <a:lnTo>
                        <a:pt x="356678" y="53998"/>
                      </a:lnTo>
                      <a:lnTo>
                        <a:pt x="356586" y="52679"/>
                      </a:lnTo>
                      <a:cubicBezTo>
                        <a:pt x="356528" y="51846"/>
                        <a:pt x="357002" y="51082"/>
                        <a:pt x="357754" y="50735"/>
                      </a:cubicBezTo>
                      <a:lnTo>
                        <a:pt x="358425" y="50446"/>
                      </a:lnTo>
                      <a:cubicBezTo>
                        <a:pt x="358425" y="50446"/>
                        <a:pt x="358935" y="50284"/>
                        <a:pt x="358911" y="50295"/>
                      </a:cubicBezTo>
                      <a:lnTo>
                        <a:pt x="359201" y="50203"/>
                      </a:lnTo>
                      <a:lnTo>
                        <a:pt x="359305" y="50133"/>
                      </a:lnTo>
                      <a:lnTo>
                        <a:pt x="359582" y="49890"/>
                      </a:lnTo>
                      <a:lnTo>
                        <a:pt x="360300" y="49404"/>
                      </a:lnTo>
                      <a:cubicBezTo>
                        <a:pt x="360577" y="49231"/>
                        <a:pt x="360901" y="49138"/>
                        <a:pt x="361237" y="49127"/>
                      </a:cubicBezTo>
                      <a:lnTo>
                        <a:pt x="361758" y="49104"/>
                      </a:lnTo>
                      <a:cubicBezTo>
                        <a:pt x="361989" y="49092"/>
                        <a:pt x="362220" y="49115"/>
                        <a:pt x="362452" y="49185"/>
                      </a:cubicBezTo>
                      <a:lnTo>
                        <a:pt x="362891" y="49323"/>
                      </a:lnTo>
                      <a:lnTo>
                        <a:pt x="363319" y="49428"/>
                      </a:lnTo>
                      <a:lnTo>
                        <a:pt x="363724" y="49509"/>
                      </a:lnTo>
                      <a:lnTo>
                        <a:pt x="364014" y="49532"/>
                      </a:lnTo>
                      <a:lnTo>
                        <a:pt x="364430" y="49520"/>
                      </a:lnTo>
                      <a:cubicBezTo>
                        <a:pt x="364569" y="49520"/>
                        <a:pt x="364708" y="49532"/>
                        <a:pt x="364858" y="49555"/>
                      </a:cubicBezTo>
                      <a:lnTo>
                        <a:pt x="365957" y="49763"/>
                      </a:lnTo>
                      <a:cubicBezTo>
                        <a:pt x="366119" y="49798"/>
                        <a:pt x="366270" y="49856"/>
                        <a:pt x="366409" y="49925"/>
                      </a:cubicBezTo>
                      <a:lnTo>
                        <a:pt x="366894" y="50157"/>
                      </a:lnTo>
                      <a:lnTo>
                        <a:pt x="367334" y="50423"/>
                      </a:lnTo>
                      <a:lnTo>
                        <a:pt x="368156" y="50735"/>
                      </a:lnTo>
                      <a:cubicBezTo>
                        <a:pt x="368364" y="50816"/>
                        <a:pt x="368561" y="50920"/>
                        <a:pt x="368722" y="51070"/>
                      </a:cubicBezTo>
                      <a:lnTo>
                        <a:pt x="369602" y="51036"/>
                      </a:lnTo>
                      <a:lnTo>
                        <a:pt x="369937" y="50943"/>
                      </a:lnTo>
                      <a:cubicBezTo>
                        <a:pt x="370111" y="50909"/>
                        <a:pt x="370284" y="50885"/>
                        <a:pt x="370458" y="50885"/>
                      </a:cubicBezTo>
                      <a:lnTo>
                        <a:pt x="371430" y="50920"/>
                      </a:lnTo>
                      <a:lnTo>
                        <a:pt x="371846" y="50897"/>
                      </a:lnTo>
                      <a:cubicBezTo>
                        <a:pt x="372251" y="50885"/>
                        <a:pt x="372633" y="50978"/>
                        <a:pt x="372980" y="51186"/>
                      </a:cubicBezTo>
                      <a:cubicBezTo>
                        <a:pt x="373269" y="51036"/>
                        <a:pt x="373605" y="50955"/>
                        <a:pt x="373940" y="50978"/>
                      </a:cubicBezTo>
                      <a:lnTo>
                        <a:pt x="374403" y="51001"/>
                      </a:lnTo>
                      <a:cubicBezTo>
                        <a:pt x="374658" y="51001"/>
                        <a:pt x="374924" y="51070"/>
                        <a:pt x="375167" y="51186"/>
                      </a:cubicBezTo>
                      <a:lnTo>
                        <a:pt x="375595" y="51371"/>
                      </a:lnTo>
                      <a:lnTo>
                        <a:pt x="375942" y="51510"/>
                      </a:lnTo>
                      <a:lnTo>
                        <a:pt x="376370" y="51626"/>
                      </a:lnTo>
                      <a:lnTo>
                        <a:pt x="376833" y="51799"/>
                      </a:lnTo>
                      <a:lnTo>
                        <a:pt x="377087" y="51834"/>
                      </a:lnTo>
                      <a:lnTo>
                        <a:pt x="377400" y="51857"/>
                      </a:lnTo>
                      <a:lnTo>
                        <a:pt x="377504" y="51857"/>
                      </a:lnTo>
                      <a:lnTo>
                        <a:pt x="377654" y="51799"/>
                      </a:lnTo>
                      <a:lnTo>
                        <a:pt x="378013" y="51626"/>
                      </a:lnTo>
                      <a:lnTo>
                        <a:pt x="378962" y="51151"/>
                      </a:lnTo>
                      <a:cubicBezTo>
                        <a:pt x="379054" y="51117"/>
                        <a:pt x="379135" y="51070"/>
                        <a:pt x="379228" y="51047"/>
                      </a:cubicBezTo>
                      <a:cubicBezTo>
                        <a:pt x="379193" y="50932"/>
                        <a:pt x="379158" y="50804"/>
                        <a:pt x="379135" y="50689"/>
                      </a:cubicBezTo>
                      <a:lnTo>
                        <a:pt x="379031" y="49971"/>
                      </a:lnTo>
                      <a:lnTo>
                        <a:pt x="378661" y="50226"/>
                      </a:lnTo>
                      <a:cubicBezTo>
                        <a:pt x="378464" y="50342"/>
                        <a:pt x="378233" y="50434"/>
                        <a:pt x="378001" y="50492"/>
                      </a:cubicBezTo>
                      <a:lnTo>
                        <a:pt x="377481" y="50608"/>
                      </a:lnTo>
                      <a:lnTo>
                        <a:pt x="376740" y="50700"/>
                      </a:lnTo>
                      <a:cubicBezTo>
                        <a:pt x="376405" y="50723"/>
                        <a:pt x="376058" y="50689"/>
                        <a:pt x="375745" y="50550"/>
                      </a:cubicBezTo>
                      <a:lnTo>
                        <a:pt x="374796" y="50145"/>
                      </a:lnTo>
                      <a:lnTo>
                        <a:pt x="374357" y="49983"/>
                      </a:lnTo>
                      <a:lnTo>
                        <a:pt x="373605" y="49624"/>
                      </a:lnTo>
                      <a:lnTo>
                        <a:pt x="372564" y="48953"/>
                      </a:lnTo>
                      <a:lnTo>
                        <a:pt x="371545" y="48178"/>
                      </a:lnTo>
                      <a:lnTo>
                        <a:pt x="371129" y="47843"/>
                      </a:lnTo>
                      <a:lnTo>
                        <a:pt x="370712" y="47507"/>
                      </a:lnTo>
                      <a:cubicBezTo>
                        <a:pt x="370608" y="47426"/>
                        <a:pt x="370516" y="47334"/>
                        <a:pt x="370435" y="47229"/>
                      </a:cubicBezTo>
                      <a:lnTo>
                        <a:pt x="370088" y="46824"/>
                      </a:lnTo>
                      <a:lnTo>
                        <a:pt x="369798" y="46373"/>
                      </a:lnTo>
                      <a:lnTo>
                        <a:pt x="369636" y="46223"/>
                      </a:lnTo>
                      <a:lnTo>
                        <a:pt x="368861" y="45598"/>
                      </a:lnTo>
                      <a:cubicBezTo>
                        <a:pt x="368722" y="45494"/>
                        <a:pt x="368618" y="45367"/>
                        <a:pt x="368514" y="45239"/>
                      </a:cubicBezTo>
                      <a:lnTo>
                        <a:pt x="368121" y="44719"/>
                      </a:lnTo>
                      <a:lnTo>
                        <a:pt x="367878" y="44638"/>
                      </a:lnTo>
                      <a:cubicBezTo>
                        <a:pt x="367727" y="44580"/>
                        <a:pt x="367589" y="44522"/>
                        <a:pt x="367450" y="44430"/>
                      </a:cubicBezTo>
                      <a:lnTo>
                        <a:pt x="367010" y="44152"/>
                      </a:lnTo>
                      <a:cubicBezTo>
                        <a:pt x="366848" y="44048"/>
                        <a:pt x="366698" y="43909"/>
                        <a:pt x="366570" y="43758"/>
                      </a:cubicBezTo>
                      <a:lnTo>
                        <a:pt x="366536" y="43701"/>
                      </a:lnTo>
                      <a:lnTo>
                        <a:pt x="366281" y="43643"/>
                      </a:lnTo>
                      <a:cubicBezTo>
                        <a:pt x="366073" y="43585"/>
                        <a:pt x="365865" y="43492"/>
                        <a:pt x="365691" y="43377"/>
                      </a:cubicBezTo>
                      <a:lnTo>
                        <a:pt x="365251" y="43099"/>
                      </a:lnTo>
                      <a:lnTo>
                        <a:pt x="364985" y="42891"/>
                      </a:lnTo>
                      <a:cubicBezTo>
                        <a:pt x="364731" y="43030"/>
                        <a:pt x="364453" y="43087"/>
                        <a:pt x="364164" y="43099"/>
                      </a:cubicBezTo>
                      <a:lnTo>
                        <a:pt x="363643" y="43111"/>
                      </a:lnTo>
                      <a:cubicBezTo>
                        <a:pt x="363308" y="43122"/>
                        <a:pt x="362972" y="43041"/>
                        <a:pt x="362683" y="42902"/>
                      </a:cubicBezTo>
                      <a:lnTo>
                        <a:pt x="362197" y="42659"/>
                      </a:lnTo>
                      <a:cubicBezTo>
                        <a:pt x="361943" y="42544"/>
                        <a:pt x="361734" y="42347"/>
                        <a:pt x="361538" y="42139"/>
                      </a:cubicBezTo>
                      <a:lnTo>
                        <a:pt x="361214" y="41734"/>
                      </a:lnTo>
                      <a:lnTo>
                        <a:pt x="360762" y="41016"/>
                      </a:lnTo>
                      <a:lnTo>
                        <a:pt x="360797" y="41086"/>
                      </a:lnTo>
                      <a:lnTo>
                        <a:pt x="360693" y="40912"/>
                      </a:lnTo>
                      <a:lnTo>
                        <a:pt x="360612" y="40901"/>
                      </a:lnTo>
                      <a:cubicBezTo>
                        <a:pt x="359825" y="40808"/>
                        <a:pt x="359166" y="40276"/>
                        <a:pt x="358923" y="39536"/>
                      </a:cubicBezTo>
                      <a:lnTo>
                        <a:pt x="358888" y="39397"/>
                      </a:lnTo>
                      <a:lnTo>
                        <a:pt x="358715" y="39246"/>
                      </a:lnTo>
                      <a:cubicBezTo>
                        <a:pt x="358564" y="39131"/>
                        <a:pt x="358437" y="38992"/>
                        <a:pt x="358321" y="38841"/>
                      </a:cubicBezTo>
                      <a:cubicBezTo>
                        <a:pt x="358321" y="38841"/>
                        <a:pt x="358009" y="38402"/>
                        <a:pt x="358044" y="38425"/>
                      </a:cubicBezTo>
                      <a:lnTo>
                        <a:pt x="357754" y="38008"/>
                      </a:lnTo>
                      <a:lnTo>
                        <a:pt x="357442" y="37603"/>
                      </a:lnTo>
                      <a:lnTo>
                        <a:pt x="357176" y="37175"/>
                      </a:lnTo>
                      <a:lnTo>
                        <a:pt x="356968" y="36967"/>
                      </a:lnTo>
                      <a:cubicBezTo>
                        <a:pt x="356852" y="36851"/>
                        <a:pt x="356736" y="36701"/>
                        <a:pt x="356644" y="36551"/>
                      </a:cubicBezTo>
                      <a:lnTo>
                        <a:pt x="356412" y="36146"/>
                      </a:lnTo>
                      <a:lnTo>
                        <a:pt x="356100" y="36076"/>
                      </a:lnTo>
                      <a:lnTo>
                        <a:pt x="355672" y="36007"/>
                      </a:lnTo>
                      <a:lnTo>
                        <a:pt x="355209" y="35949"/>
                      </a:lnTo>
                      <a:lnTo>
                        <a:pt x="354712" y="35880"/>
                      </a:lnTo>
                      <a:lnTo>
                        <a:pt x="354272" y="35856"/>
                      </a:lnTo>
                      <a:lnTo>
                        <a:pt x="353774" y="35845"/>
                      </a:lnTo>
                      <a:cubicBezTo>
                        <a:pt x="353578" y="35845"/>
                        <a:pt x="353369" y="35810"/>
                        <a:pt x="353184" y="35752"/>
                      </a:cubicBezTo>
                      <a:lnTo>
                        <a:pt x="352236" y="35417"/>
                      </a:lnTo>
                      <a:lnTo>
                        <a:pt x="352027" y="35359"/>
                      </a:lnTo>
                      <a:lnTo>
                        <a:pt x="351715" y="35347"/>
                      </a:lnTo>
                      <a:cubicBezTo>
                        <a:pt x="351217" y="35336"/>
                        <a:pt x="350743" y="35116"/>
                        <a:pt x="350373" y="34769"/>
                      </a:cubicBezTo>
                      <a:lnTo>
                        <a:pt x="349575" y="33947"/>
                      </a:lnTo>
                      <a:lnTo>
                        <a:pt x="349147" y="33427"/>
                      </a:lnTo>
                      <a:cubicBezTo>
                        <a:pt x="348985" y="33242"/>
                        <a:pt x="348869" y="33010"/>
                        <a:pt x="348788" y="32791"/>
                      </a:cubicBezTo>
                      <a:lnTo>
                        <a:pt x="348707" y="32536"/>
                      </a:lnTo>
                      <a:lnTo>
                        <a:pt x="348637" y="32420"/>
                      </a:lnTo>
                      <a:lnTo>
                        <a:pt x="347966" y="31657"/>
                      </a:lnTo>
                      <a:lnTo>
                        <a:pt x="347735" y="31367"/>
                      </a:lnTo>
                      <a:cubicBezTo>
                        <a:pt x="347469" y="31356"/>
                        <a:pt x="347203" y="31275"/>
                        <a:pt x="346960" y="31159"/>
                      </a:cubicBezTo>
                      <a:lnTo>
                        <a:pt x="346902" y="31171"/>
                      </a:lnTo>
                      <a:cubicBezTo>
                        <a:pt x="346590" y="31240"/>
                        <a:pt x="346277" y="31252"/>
                        <a:pt x="345977" y="31182"/>
                      </a:cubicBezTo>
                      <a:lnTo>
                        <a:pt x="345097" y="30951"/>
                      </a:lnTo>
                      <a:lnTo>
                        <a:pt x="344600" y="30743"/>
                      </a:lnTo>
                      <a:lnTo>
                        <a:pt x="344681" y="30766"/>
                      </a:lnTo>
                      <a:lnTo>
                        <a:pt x="343593" y="30315"/>
                      </a:lnTo>
                      <a:lnTo>
                        <a:pt x="342841" y="29829"/>
                      </a:lnTo>
                      <a:cubicBezTo>
                        <a:pt x="342702" y="29736"/>
                        <a:pt x="342587" y="29632"/>
                        <a:pt x="342482" y="29505"/>
                      </a:cubicBezTo>
                      <a:lnTo>
                        <a:pt x="341742" y="28649"/>
                      </a:lnTo>
                      <a:cubicBezTo>
                        <a:pt x="341626" y="28498"/>
                        <a:pt x="341511" y="28336"/>
                        <a:pt x="341430" y="28163"/>
                      </a:cubicBezTo>
                      <a:lnTo>
                        <a:pt x="341117" y="27411"/>
                      </a:lnTo>
                      <a:lnTo>
                        <a:pt x="340839" y="26277"/>
                      </a:lnTo>
                      <a:lnTo>
                        <a:pt x="340747" y="25675"/>
                      </a:lnTo>
                      <a:lnTo>
                        <a:pt x="340735" y="25606"/>
                      </a:lnTo>
                      <a:lnTo>
                        <a:pt x="340377" y="25328"/>
                      </a:lnTo>
                      <a:lnTo>
                        <a:pt x="339972" y="25039"/>
                      </a:lnTo>
                      <a:lnTo>
                        <a:pt x="339567" y="24773"/>
                      </a:lnTo>
                      <a:lnTo>
                        <a:pt x="338896" y="24171"/>
                      </a:lnTo>
                      <a:lnTo>
                        <a:pt x="337947" y="23176"/>
                      </a:lnTo>
                      <a:lnTo>
                        <a:pt x="337774" y="23084"/>
                      </a:lnTo>
                      <a:lnTo>
                        <a:pt x="337334" y="22841"/>
                      </a:lnTo>
                      <a:lnTo>
                        <a:pt x="336998" y="22679"/>
                      </a:lnTo>
                      <a:lnTo>
                        <a:pt x="336941" y="22667"/>
                      </a:lnTo>
                      <a:lnTo>
                        <a:pt x="336316" y="22667"/>
                      </a:lnTo>
                      <a:lnTo>
                        <a:pt x="335899" y="22725"/>
                      </a:lnTo>
                      <a:lnTo>
                        <a:pt x="334846" y="22748"/>
                      </a:lnTo>
                      <a:cubicBezTo>
                        <a:pt x="334846" y="22748"/>
                        <a:pt x="334314" y="22667"/>
                        <a:pt x="334326" y="22667"/>
                      </a:cubicBezTo>
                      <a:lnTo>
                        <a:pt x="334048" y="22644"/>
                      </a:lnTo>
                      <a:lnTo>
                        <a:pt x="333782" y="22667"/>
                      </a:lnTo>
                      <a:cubicBezTo>
                        <a:pt x="333632" y="22690"/>
                        <a:pt x="333470" y="22690"/>
                        <a:pt x="333331" y="22679"/>
                      </a:cubicBezTo>
                      <a:lnTo>
                        <a:pt x="332509" y="22574"/>
                      </a:lnTo>
                      <a:lnTo>
                        <a:pt x="331734" y="22366"/>
                      </a:lnTo>
                      <a:lnTo>
                        <a:pt x="331271" y="22181"/>
                      </a:lnTo>
                      <a:cubicBezTo>
                        <a:pt x="331237" y="22193"/>
                        <a:pt x="331190" y="22204"/>
                        <a:pt x="331133" y="22216"/>
                      </a:cubicBezTo>
                      <a:lnTo>
                        <a:pt x="330959" y="22875"/>
                      </a:lnTo>
                      <a:cubicBezTo>
                        <a:pt x="330878" y="23165"/>
                        <a:pt x="330728" y="23442"/>
                        <a:pt x="330531" y="23650"/>
                      </a:cubicBezTo>
                      <a:lnTo>
                        <a:pt x="330184" y="24067"/>
                      </a:lnTo>
                      <a:lnTo>
                        <a:pt x="329999" y="24252"/>
                      </a:lnTo>
                      <a:lnTo>
                        <a:pt x="330080" y="24530"/>
                      </a:lnTo>
                      <a:cubicBezTo>
                        <a:pt x="330114" y="24680"/>
                        <a:pt x="330149" y="24819"/>
                        <a:pt x="330161" y="24958"/>
                      </a:cubicBezTo>
                      <a:lnTo>
                        <a:pt x="330195" y="25467"/>
                      </a:lnTo>
                      <a:cubicBezTo>
                        <a:pt x="330219" y="25872"/>
                        <a:pt x="330126" y="26288"/>
                        <a:pt x="329918" y="26635"/>
                      </a:cubicBezTo>
                      <a:lnTo>
                        <a:pt x="329675" y="27052"/>
                      </a:lnTo>
                      <a:lnTo>
                        <a:pt x="329467" y="27457"/>
                      </a:lnTo>
                      <a:lnTo>
                        <a:pt x="329258" y="27908"/>
                      </a:lnTo>
                      <a:lnTo>
                        <a:pt x="329247" y="27908"/>
                      </a:lnTo>
                      <a:lnTo>
                        <a:pt x="329258" y="27920"/>
                      </a:lnTo>
                      <a:cubicBezTo>
                        <a:pt x="329258" y="27920"/>
                        <a:pt x="329617" y="28336"/>
                        <a:pt x="329605" y="28325"/>
                      </a:cubicBezTo>
                      <a:lnTo>
                        <a:pt x="329953" y="28730"/>
                      </a:lnTo>
                      <a:cubicBezTo>
                        <a:pt x="330195" y="29007"/>
                        <a:pt x="330357" y="29343"/>
                        <a:pt x="330415" y="29690"/>
                      </a:cubicBezTo>
                      <a:lnTo>
                        <a:pt x="330508" y="30222"/>
                      </a:lnTo>
                      <a:lnTo>
                        <a:pt x="330670" y="31310"/>
                      </a:lnTo>
                      <a:lnTo>
                        <a:pt x="330751" y="31715"/>
                      </a:lnTo>
                      <a:lnTo>
                        <a:pt x="330855" y="32119"/>
                      </a:lnTo>
                      <a:lnTo>
                        <a:pt x="331190" y="33138"/>
                      </a:lnTo>
                      <a:lnTo>
                        <a:pt x="331341" y="33820"/>
                      </a:lnTo>
                      <a:cubicBezTo>
                        <a:pt x="331399" y="34063"/>
                        <a:pt x="331399" y="34329"/>
                        <a:pt x="331352" y="34584"/>
                      </a:cubicBezTo>
                      <a:lnTo>
                        <a:pt x="331260" y="35104"/>
                      </a:lnTo>
                      <a:lnTo>
                        <a:pt x="331005" y="36227"/>
                      </a:lnTo>
                      <a:lnTo>
                        <a:pt x="330913" y="36713"/>
                      </a:lnTo>
                      <a:lnTo>
                        <a:pt x="330820" y="37222"/>
                      </a:lnTo>
                      <a:lnTo>
                        <a:pt x="330566" y="38367"/>
                      </a:lnTo>
                      <a:cubicBezTo>
                        <a:pt x="330485" y="38714"/>
                        <a:pt x="330311" y="39038"/>
                        <a:pt x="330057" y="39304"/>
                      </a:cubicBezTo>
                      <a:lnTo>
                        <a:pt x="329212" y="40137"/>
                      </a:lnTo>
                      <a:cubicBezTo>
                        <a:pt x="329096" y="40253"/>
                        <a:pt x="328946" y="40346"/>
                        <a:pt x="328784" y="40427"/>
                      </a:cubicBezTo>
                      <a:lnTo>
                        <a:pt x="328321" y="40681"/>
                      </a:lnTo>
                      <a:cubicBezTo>
                        <a:pt x="328205" y="40750"/>
                        <a:pt x="328078" y="40797"/>
                        <a:pt x="327951" y="40831"/>
                      </a:cubicBezTo>
                      <a:lnTo>
                        <a:pt x="327442" y="40982"/>
                      </a:lnTo>
                      <a:cubicBezTo>
                        <a:pt x="327245" y="41040"/>
                        <a:pt x="327037" y="41063"/>
                        <a:pt x="326852" y="41063"/>
                      </a:cubicBezTo>
                      <a:lnTo>
                        <a:pt x="326354" y="41063"/>
                      </a:lnTo>
                      <a:cubicBezTo>
                        <a:pt x="325649" y="41051"/>
                        <a:pt x="325012" y="40658"/>
                        <a:pt x="324665" y="40068"/>
                      </a:cubicBezTo>
                      <a:cubicBezTo>
                        <a:pt x="324214" y="40068"/>
                        <a:pt x="323774" y="39929"/>
                        <a:pt x="323404" y="39651"/>
                      </a:cubicBezTo>
                      <a:lnTo>
                        <a:pt x="322976" y="39327"/>
                      </a:lnTo>
                      <a:cubicBezTo>
                        <a:pt x="322802" y="39177"/>
                        <a:pt x="322640" y="39015"/>
                        <a:pt x="322525" y="38830"/>
                      </a:cubicBezTo>
                      <a:cubicBezTo>
                        <a:pt x="322097" y="38853"/>
                        <a:pt x="321657" y="38726"/>
                        <a:pt x="321275" y="38471"/>
                      </a:cubicBezTo>
                      <a:lnTo>
                        <a:pt x="320859" y="38159"/>
                      </a:lnTo>
                      <a:cubicBezTo>
                        <a:pt x="320697" y="38055"/>
                        <a:pt x="320569" y="37916"/>
                        <a:pt x="320442" y="37766"/>
                      </a:cubicBezTo>
                      <a:lnTo>
                        <a:pt x="320292" y="37592"/>
                      </a:lnTo>
                      <a:lnTo>
                        <a:pt x="319922" y="37580"/>
                      </a:lnTo>
                      <a:cubicBezTo>
                        <a:pt x="319644" y="37580"/>
                        <a:pt x="319378" y="37511"/>
                        <a:pt x="319135" y="37395"/>
                      </a:cubicBezTo>
                      <a:lnTo>
                        <a:pt x="318198" y="36898"/>
                      </a:lnTo>
                      <a:lnTo>
                        <a:pt x="318163" y="36886"/>
                      </a:lnTo>
                      <a:lnTo>
                        <a:pt x="317318" y="37025"/>
                      </a:lnTo>
                      <a:lnTo>
                        <a:pt x="317168" y="37025"/>
                      </a:lnTo>
                      <a:lnTo>
                        <a:pt x="317156" y="37175"/>
                      </a:lnTo>
                      <a:cubicBezTo>
                        <a:pt x="317145" y="37407"/>
                        <a:pt x="317087" y="37627"/>
                        <a:pt x="316994" y="37847"/>
                      </a:cubicBezTo>
                      <a:cubicBezTo>
                        <a:pt x="317087" y="37985"/>
                        <a:pt x="317156" y="38124"/>
                        <a:pt x="317203" y="38286"/>
                      </a:cubicBezTo>
                      <a:lnTo>
                        <a:pt x="317376" y="38795"/>
                      </a:lnTo>
                      <a:cubicBezTo>
                        <a:pt x="317608" y="39455"/>
                        <a:pt x="317469" y="40184"/>
                        <a:pt x="317029" y="40716"/>
                      </a:cubicBezTo>
                      <a:cubicBezTo>
                        <a:pt x="316578" y="41260"/>
                        <a:pt x="315884" y="41537"/>
                        <a:pt x="315178" y="41422"/>
                      </a:cubicBezTo>
                      <a:lnTo>
                        <a:pt x="314727" y="41352"/>
                      </a:lnTo>
                      <a:cubicBezTo>
                        <a:pt x="314542" y="41329"/>
                        <a:pt x="314368" y="41260"/>
                        <a:pt x="314195" y="41190"/>
                      </a:cubicBezTo>
                      <a:lnTo>
                        <a:pt x="313709" y="40959"/>
                      </a:lnTo>
                      <a:lnTo>
                        <a:pt x="313015" y="40542"/>
                      </a:lnTo>
                      <a:lnTo>
                        <a:pt x="312980" y="40519"/>
                      </a:lnTo>
                      <a:cubicBezTo>
                        <a:pt x="313130" y="41306"/>
                        <a:pt x="312783" y="42139"/>
                        <a:pt x="312054" y="42579"/>
                      </a:cubicBezTo>
                      <a:lnTo>
                        <a:pt x="311973" y="42613"/>
                      </a:lnTo>
                      <a:cubicBezTo>
                        <a:pt x="312135" y="42960"/>
                        <a:pt x="312182" y="43365"/>
                        <a:pt x="312135" y="43736"/>
                      </a:cubicBezTo>
                      <a:cubicBezTo>
                        <a:pt x="312147" y="43759"/>
                        <a:pt x="312147" y="43793"/>
                        <a:pt x="312147" y="43828"/>
                      </a:cubicBezTo>
                      <a:lnTo>
                        <a:pt x="312216" y="44221"/>
                      </a:lnTo>
                      <a:cubicBezTo>
                        <a:pt x="312286" y="44592"/>
                        <a:pt x="312239" y="44985"/>
                        <a:pt x="312101" y="45332"/>
                      </a:cubicBezTo>
                      <a:lnTo>
                        <a:pt x="311892" y="45830"/>
                      </a:lnTo>
                      <a:cubicBezTo>
                        <a:pt x="311800" y="46073"/>
                        <a:pt x="311649" y="46292"/>
                        <a:pt x="311453" y="46489"/>
                      </a:cubicBezTo>
                      <a:lnTo>
                        <a:pt x="311082" y="46859"/>
                      </a:lnTo>
                      <a:cubicBezTo>
                        <a:pt x="310920" y="47010"/>
                        <a:pt x="310747" y="47137"/>
                        <a:pt x="310550" y="47230"/>
                      </a:cubicBezTo>
                      <a:lnTo>
                        <a:pt x="310087" y="47461"/>
                      </a:lnTo>
                      <a:lnTo>
                        <a:pt x="309983" y="47519"/>
                      </a:lnTo>
                      <a:cubicBezTo>
                        <a:pt x="309995" y="47634"/>
                        <a:pt x="310006" y="47773"/>
                        <a:pt x="310006" y="47912"/>
                      </a:cubicBezTo>
                      <a:lnTo>
                        <a:pt x="309983" y="48444"/>
                      </a:lnTo>
                      <a:cubicBezTo>
                        <a:pt x="309960" y="49370"/>
                        <a:pt x="309312" y="50145"/>
                        <a:pt x="308421" y="50342"/>
                      </a:cubicBezTo>
                      <a:cubicBezTo>
                        <a:pt x="308097" y="50770"/>
                        <a:pt x="307600" y="51059"/>
                        <a:pt x="307056" y="51129"/>
                      </a:cubicBezTo>
                      <a:lnTo>
                        <a:pt x="306605" y="51186"/>
                      </a:lnTo>
                      <a:lnTo>
                        <a:pt x="306235" y="51256"/>
                      </a:lnTo>
                      <a:lnTo>
                        <a:pt x="306050" y="51314"/>
                      </a:lnTo>
                      <a:lnTo>
                        <a:pt x="304904" y="52008"/>
                      </a:lnTo>
                      <a:cubicBezTo>
                        <a:pt x="304765" y="52089"/>
                        <a:pt x="304627" y="52147"/>
                        <a:pt x="304476" y="52193"/>
                      </a:cubicBezTo>
                      <a:lnTo>
                        <a:pt x="303967" y="52343"/>
                      </a:lnTo>
                      <a:cubicBezTo>
                        <a:pt x="303828" y="52401"/>
                        <a:pt x="303678" y="52424"/>
                        <a:pt x="303527" y="52436"/>
                      </a:cubicBezTo>
                      <a:lnTo>
                        <a:pt x="302995" y="52471"/>
                      </a:lnTo>
                      <a:cubicBezTo>
                        <a:pt x="302625" y="52494"/>
                        <a:pt x="302243" y="52413"/>
                        <a:pt x="301908" y="52239"/>
                      </a:cubicBezTo>
                      <a:lnTo>
                        <a:pt x="301537" y="52043"/>
                      </a:lnTo>
                      <a:cubicBezTo>
                        <a:pt x="301017" y="51765"/>
                        <a:pt x="300658" y="51279"/>
                        <a:pt x="300519" y="50724"/>
                      </a:cubicBezTo>
                      <a:cubicBezTo>
                        <a:pt x="300519" y="50724"/>
                        <a:pt x="300403" y="50191"/>
                        <a:pt x="300403" y="50203"/>
                      </a:cubicBezTo>
                      <a:lnTo>
                        <a:pt x="300392" y="50145"/>
                      </a:lnTo>
                      <a:lnTo>
                        <a:pt x="300195" y="49960"/>
                      </a:lnTo>
                      <a:cubicBezTo>
                        <a:pt x="300033" y="49810"/>
                        <a:pt x="299906" y="49648"/>
                        <a:pt x="299790" y="49463"/>
                      </a:cubicBezTo>
                      <a:lnTo>
                        <a:pt x="299524" y="49011"/>
                      </a:lnTo>
                      <a:lnTo>
                        <a:pt x="299212" y="48375"/>
                      </a:lnTo>
                      <a:lnTo>
                        <a:pt x="298842" y="47380"/>
                      </a:lnTo>
                      <a:lnTo>
                        <a:pt x="298691" y="47125"/>
                      </a:lnTo>
                      <a:lnTo>
                        <a:pt x="298425" y="46732"/>
                      </a:lnTo>
                      <a:lnTo>
                        <a:pt x="298055" y="46026"/>
                      </a:lnTo>
                      <a:cubicBezTo>
                        <a:pt x="297997" y="45911"/>
                        <a:pt x="297951" y="45783"/>
                        <a:pt x="297916" y="45656"/>
                      </a:cubicBezTo>
                      <a:lnTo>
                        <a:pt x="297777" y="45205"/>
                      </a:lnTo>
                      <a:lnTo>
                        <a:pt x="297627" y="44742"/>
                      </a:lnTo>
                      <a:lnTo>
                        <a:pt x="297465" y="44002"/>
                      </a:lnTo>
                      <a:lnTo>
                        <a:pt x="297407" y="43319"/>
                      </a:lnTo>
                      <a:lnTo>
                        <a:pt x="297233" y="42370"/>
                      </a:lnTo>
                      <a:cubicBezTo>
                        <a:pt x="297210" y="42255"/>
                        <a:pt x="297199" y="42127"/>
                        <a:pt x="297199" y="42000"/>
                      </a:cubicBezTo>
                      <a:lnTo>
                        <a:pt x="296944" y="41676"/>
                      </a:lnTo>
                      <a:lnTo>
                        <a:pt x="296354" y="40670"/>
                      </a:lnTo>
                      <a:cubicBezTo>
                        <a:pt x="296088" y="40184"/>
                        <a:pt x="296030" y="39617"/>
                        <a:pt x="296192" y="39096"/>
                      </a:cubicBezTo>
                      <a:cubicBezTo>
                        <a:pt x="296366" y="38564"/>
                        <a:pt x="296759" y="38136"/>
                        <a:pt x="297245" y="37893"/>
                      </a:cubicBezTo>
                      <a:cubicBezTo>
                        <a:pt x="297245" y="37893"/>
                        <a:pt x="297685" y="37685"/>
                        <a:pt x="297673" y="37696"/>
                      </a:cubicBezTo>
                      <a:lnTo>
                        <a:pt x="297696" y="37685"/>
                      </a:lnTo>
                      <a:lnTo>
                        <a:pt x="297708" y="37673"/>
                      </a:lnTo>
                      <a:lnTo>
                        <a:pt x="298286" y="36852"/>
                      </a:lnTo>
                      <a:lnTo>
                        <a:pt x="298471" y="36539"/>
                      </a:lnTo>
                      <a:lnTo>
                        <a:pt x="298541" y="36400"/>
                      </a:lnTo>
                      <a:lnTo>
                        <a:pt x="298564" y="36285"/>
                      </a:lnTo>
                      <a:lnTo>
                        <a:pt x="298575" y="35880"/>
                      </a:lnTo>
                      <a:cubicBezTo>
                        <a:pt x="298575" y="35880"/>
                        <a:pt x="298599" y="35348"/>
                        <a:pt x="298599" y="35371"/>
                      </a:cubicBezTo>
                      <a:lnTo>
                        <a:pt x="298610" y="34838"/>
                      </a:lnTo>
                      <a:cubicBezTo>
                        <a:pt x="298622" y="34642"/>
                        <a:pt x="298645" y="34445"/>
                        <a:pt x="298714" y="34260"/>
                      </a:cubicBezTo>
                      <a:lnTo>
                        <a:pt x="298876" y="33774"/>
                      </a:lnTo>
                      <a:cubicBezTo>
                        <a:pt x="298911" y="33624"/>
                        <a:pt x="298992" y="33485"/>
                        <a:pt x="299073" y="33334"/>
                      </a:cubicBezTo>
                      <a:cubicBezTo>
                        <a:pt x="298899" y="33265"/>
                        <a:pt x="298737" y="33161"/>
                        <a:pt x="298587" y="33022"/>
                      </a:cubicBezTo>
                      <a:lnTo>
                        <a:pt x="298182" y="32675"/>
                      </a:lnTo>
                      <a:cubicBezTo>
                        <a:pt x="297812" y="32351"/>
                        <a:pt x="297557" y="31911"/>
                        <a:pt x="297500" y="31414"/>
                      </a:cubicBezTo>
                      <a:lnTo>
                        <a:pt x="297442" y="30997"/>
                      </a:lnTo>
                      <a:lnTo>
                        <a:pt x="297372" y="30754"/>
                      </a:lnTo>
                      <a:lnTo>
                        <a:pt x="297060" y="30014"/>
                      </a:lnTo>
                      <a:lnTo>
                        <a:pt x="296875" y="29702"/>
                      </a:lnTo>
                      <a:lnTo>
                        <a:pt x="296666" y="29366"/>
                      </a:lnTo>
                      <a:lnTo>
                        <a:pt x="296470" y="29100"/>
                      </a:lnTo>
                      <a:lnTo>
                        <a:pt x="296065" y="28695"/>
                      </a:lnTo>
                      <a:lnTo>
                        <a:pt x="295972" y="28660"/>
                      </a:lnTo>
                      <a:lnTo>
                        <a:pt x="295556" y="28510"/>
                      </a:lnTo>
                      <a:lnTo>
                        <a:pt x="295128" y="28348"/>
                      </a:lnTo>
                      <a:lnTo>
                        <a:pt x="294700" y="28244"/>
                      </a:lnTo>
                      <a:lnTo>
                        <a:pt x="294283" y="28140"/>
                      </a:lnTo>
                      <a:lnTo>
                        <a:pt x="293913" y="28070"/>
                      </a:lnTo>
                      <a:lnTo>
                        <a:pt x="293485" y="28036"/>
                      </a:lnTo>
                      <a:lnTo>
                        <a:pt x="293022" y="28024"/>
                      </a:lnTo>
                      <a:lnTo>
                        <a:pt x="292733" y="28012"/>
                      </a:lnTo>
                      <a:lnTo>
                        <a:pt x="291368" y="28278"/>
                      </a:lnTo>
                      <a:cubicBezTo>
                        <a:pt x="291368" y="28278"/>
                        <a:pt x="290847" y="28383"/>
                        <a:pt x="290859" y="28371"/>
                      </a:cubicBezTo>
                      <a:lnTo>
                        <a:pt x="290361" y="28475"/>
                      </a:lnTo>
                      <a:lnTo>
                        <a:pt x="289875" y="28591"/>
                      </a:lnTo>
                      <a:cubicBezTo>
                        <a:pt x="289736" y="28614"/>
                        <a:pt x="289609" y="28626"/>
                        <a:pt x="289459" y="28649"/>
                      </a:cubicBezTo>
                      <a:lnTo>
                        <a:pt x="288950" y="28660"/>
                      </a:lnTo>
                      <a:cubicBezTo>
                        <a:pt x="288683" y="28672"/>
                        <a:pt x="288406" y="28626"/>
                        <a:pt x="288163" y="28521"/>
                      </a:cubicBezTo>
                      <a:lnTo>
                        <a:pt x="287133" y="28105"/>
                      </a:lnTo>
                      <a:cubicBezTo>
                        <a:pt x="286855" y="27989"/>
                        <a:pt x="286601" y="27793"/>
                        <a:pt x="286381" y="27573"/>
                      </a:cubicBezTo>
                      <a:lnTo>
                        <a:pt x="286034" y="27168"/>
                      </a:lnTo>
                      <a:lnTo>
                        <a:pt x="285629" y="26624"/>
                      </a:lnTo>
                      <a:lnTo>
                        <a:pt x="285513" y="26624"/>
                      </a:lnTo>
                      <a:cubicBezTo>
                        <a:pt x="285351" y="26636"/>
                        <a:pt x="285189" y="26624"/>
                        <a:pt x="285027" y="26601"/>
                      </a:cubicBezTo>
                      <a:lnTo>
                        <a:pt x="284507" y="26497"/>
                      </a:lnTo>
                      <a:cubicBezTo>
                        <a:pt x="284437" y="26485"/>
                        <a:pt x="284356" y="26474"/>
                        <a:pt x="284299" y="26439"/>
                      </a:cubicBezTo>
                      <a:lnTo>
                        <a:pt x="283801" y="26531"/>
                      </a:lnTo>
                      <a:cubicBezTo>
                        <a:pt x="283651" y="26555"/>
                        <a:pt x="283489" y="26566"/>
                        <a:pt x="283338" y="26555"/>
                      </a:cubicBezTo>
                      <a:lnTo>
                        <a:pt x="282806" y="26531"/>
                      </a:lnTo>
                      <a:cubicBezTo>
                        <a:pt x="282575" y="26520"/>
                        <a:pt x="282355" y="26474"/>
                        <a:pt x="282123" y="26381"/>
                      </a:cubicBezTo>
                      <a:lnTo>
                        <a:pt x="281927" y="26289"/>
                      </a:lnTo>
                      <a:lnTo>
                        <a:pt x="281857" y="26277"/>
                      </a:lnTo>
                      <a:lnTo>
                        <a:pt x="281568" y="26300"/>
                      </a:lnTo>
                      <a:lnTo>
                        <a:pt x="281487" y="26312"/>
                      </a:lnTo>
                      <a:lnTo>
                        <a:pt x="281325" y="26393"/>
                      </a:lnTo>
                      <a:cubicBezTo>
                        <a:pt x="281117" y="26508"/>
                        <a:pt x="280874" y="26589"/>
                        <a:pt x="280631" y="26624"/>
                      </a:cubicBezTo>
                      <a:lnTo>
                        <a:pt x="280133" y="26693"/>
                      </a:lnTo>
                      <a:cubicBezTo>
                        <a:pt x="279890" y="26717"/>
                        <a:pt x="279636" y="26705"/>
                        <a:pt x="279416" y="26659"/>
                      </a:cubicBezTo>
                      <a:lnTo>
                        <a:pt x="279150" y="26601"/>
                      </a:lnTo>
                      <a:lnTo>
                        <a:pt x="278884" y="26832"/>
                      </a:lnTo>
                      <a:lnTo>
                        <a:pt x="278861" y="26867"/>
                      </a:lnTo>
                      <a:lnTo>
                        <a:pt x="278884" y="26948"/>
                      </a:lnTo>
                      <a:cubicBezTo>
                        <a:pt x="278965" y="27156"/>
                        <a:pt x="279000" y="27388"/>
                        <a:pt x="279000" y="27631"/>
                      </a:cubicBezTo>
                      <a:lnTo>
                        <a:pt x="278965" y="28521"/>
                      </a:lnTo>
                      <a:lnTo>
                        <a:pt x="278722" y="29621"/>
                      </a:lnTo>
                      <a:cubicBezTo>
                        <a:pt x="278606" y="30187"/>
                        <a:pt x="278236" y="30662"/>
                        <a:pt x="277727" y="30940"/>
                      </a:cubicBezTo>
                      <a:lnTo>
                        <a:pt x="277495" y="31055"/>
                      </a:lnTo>
                      <a:lnTo>
                        <a:pt x="277414" y="31321"/>
                      </a:lnTo>
                      <a:cubicBezTo>
                        <a:pt x="277357" y="31483"/>
                        <a:pt x="277299" y="31645"/>
                        <a:pt x="277206" y="31773"/>
                      </a:cubicBezTo>
                      <a:lnTo>
                        <a:pt x="277067" y="31981"/>
                      </a:lnTo>
                      <a:lnTo>
                        <a:pt x="276998" y="32212"/>
                      </a:lnTo>
                      <a:cubicBezTo>
                        <a:pt x="276929" y="32444"/>
                        <a:pt x="276836" y="32640"/>
                        <a:pt x="276686" y="32825"/>
                      </a:cubicBezTo>
                      <a:lnTo>
                        <a:pt x="276396" y="33253"/>
                      </a:lnTo>
                      <a:lnTo>
                        <a:pt x="275737" y="33913"/>
                      </a:lnTo>
                      <a:lnTo>
                        <a:pt x="275829" y="33820"/>
                      </a:lnTo>
                      <a:cubicBezTo>
                        <a:pt x="275829" y="33820"/>
                        <a:pt x="275459" y="34214"/>
                        <a:pt x="275471" y="34214"/>
                      </a:cubicBezTo>
                      <a:lnTo>
                        <a:pt x="275274" y="34422"/>
                      </a:lnTo>
                      <a:lnTo>
                        <a:pt x="274869" y="35128"/>
                      </a:lnTo>
                      <a:cubicBezTo>
                        <a:pt x="274765" y="35301"/>
                        <a:pt x="274638" y="35463"/>
                        <a:pt x="274499" y="35590"/>
                      </a:cubicBezTo>
                      <a:lnTo>
                        <a:pt x="274140" y="35949"/>
                      </a:lnTo>
                      <a:cubicBezTo>
                        <a:pt x="273967" y="36111"/>
                        <a:pt x="273747" y="36238"/>
                        <a:pt x="273539" y="36354"/>
                      </a:cubicBezTo>
                      <a:lnTo>
                        <a:pt x="273041" y="36551"/>
                      </a:lnTo>
                      <a:cubicBezTo>
                        <a:pt x="272856" y="36632"/>
                        <a:pt x="272648" y="36690"/>
                        <a:pt x="272451" y="36701"/>
                      </a:cubicBezTo>
                      <a:lnTo>
                        <a:pt x="272000" y="36759"/>
                      </a:lnTo>
                      <a:lnTo>
                        <a:pt x="271861" y="36771"/>
                      </a:lnTo>
                      <a:lnTo>
                        <a:pt x="271826" y="36828"/>
                      </a:lnTo>
                      <a:cubicBezTo>
                        <a:pt x="271502" y="37164"/>
                        <a:pt x="271086" y="37372"/>
                        <a:pt x="270635" y="37442"/>
                      </a:cubicBezTo>
                      <a:lnTo>
                        <a:pt x="270137" y="37511"/>
                      </a:lnTo>
                      <a:cubicBezTo>
                        <a:pt x="270068" y="37523"/>
                        <a:pt x="269998" y="37534"/>
                        <a:pt x="269952" y="37534"/>
                      </a:cubicBezTo>
                      <a:lnTo>
                        <a:pt x="269489" y="38136"/>
                      </a:lnTo>
                      <a:lnTo>
                        <a:pt x="268668" y="39027"/>
                      </a:lnTo>
                      <a:lnTo>
                        <a:pt x="267974" y="39594"/>
                      </a:lnTo>
                      <a:lnTo>
                        <a:pt x="267268" y="40056"/>
                      </a:lnTo>
                      <a:lnTo>
                        <a:pt x="266203" y="40589"/>
                      </a:lnTo>
                      <a:cubicBezTo>
                        <a:pt x="266053" y="40658"/>
                        <a:pt x="265914" y="40693"/>
                        <a:pt x="265752" y="40727"/>
                      </a:cubicBezTo>
                      <a:lnTo>
                        <a:pt x="265232" y="40832"/>
                      </a:lnTo>
                      <a:lnTo>
                        <a:pt x="264132" y="40970"/>
                      </a:lnTo>
                      <a:lnTo>
                        <a:pt x="263612" y="41086"/>
                      </a:lnTo>
                      <a:cubicBezTo>
                        <a:pt x="263612" y="41086"/>
                        <a:pt x="263080" y="41179"/>
                        <a:pt x="263126" y="41167"/>
                      </a:cubicBezTo>
                      <a:cubicBezTo>
                        <a:pt x="263126" y="41167"/>
                        <a:pt x="262594" y="41271"/>
                        <a:pt x="262628" y="41260"/>
                      </a:cubicBezTo>
                      <a:lnTo>
                        <a:pt x="261483" y="41468"/>
                      </a:lnTo>
                      <a:cubicBezTo>
                        <a:pt x="261344" y="41491"/>
                        <a:pt x="261205" y="41503"/>
                        <a:pt x="261055" y="41491"/>
                      </a:cubicBezTo>
                      <a:lnTo>
                        <a:pt x="260523" y="41468"/>
                      </a:lnTo>
                      <a:lnTo>
                        <a:pt x="259921" y="41398"/>
                      </a:lnTo>
                      <a:lnTo>
                        <a:pt x="259898" y="41410"/>
                      </a:lnTo>
                      <a:lnTo>
                        <a:pt x="259644" y="41665"/>
                      </a:lnTo>
                      <a:lnTo>
                        <a:pt x="258938" y="42162"/>
                      </a:lnTo>
                      <a:cubicBezTo>
                        <a:pt x="258776" y="42266"/>
                        <a:pt x="258602" y="42359"/>
                        <a:pt x="258429" y="42417"/>
                      </a:cubicBezTo>
                      <a:lnTo>
                        <a:pt x="257561" y="42660"/>
                      </a:lnTo>
                      <a:cubicBezTo>
                        <a:pt x="257330" y="43030"/>
                        <a:pt x="256982" y="43331"/>
                        <a:pt x="256566" y="43493"/>
                      </a:cubicBezTo>
                      <a:lnTo>
                        <a:pt x="256126" y="43666"/>
                      </a:lnTo>
                      <a:lnTo>
                        <a:pt x="255733" y="43851"/>
                      </a:lnTo>
                      <a:lnTo>
                        <a:pt x="255386" y="44025"/>
                      </a:lnTo>
                      <a:lnTo>
                        <a:pt x="255039" y="44256"/>
                      </a:lnTo>
                      <a:lnTo>
                        <a:pt x="254275" y="44626"/>
                      </a:lnTo>
                      <a:cubicBezTo>
                        <a:pt x="253951" y="44777"/>
                        <a:pt x="253604" y="44823"/>
                        <a:pt x="253257" y="44788"/>
                      </a:cubicBezTo>
                      <a:lnTo>
                        <a:pt x="252436" y="44696"/>
                      </a:lnTo>
                      <a:cubicBezTo>
                        <a:pt x="252436" y="44696"/>
                        <a:pt x="251915" y="44557"/>
                        <a:pt x="251926" y="44557"/>
                      </a:cubicBezTo>
                      <a:lnTo>
                        <a:pt x="251533" y="44464"/>
                      </a:lnTo>
                      <a:lnTo>
                        <a:pt x="251371" y="44453"/>
                      </a:lnTo>
                      <a:lnTo>
                        <a:pt x="251059" y="44488"/>
                      </a:lnTo>
                      <a:lnTo>
                        <a:pt x="250018" y="44638"/>
                      </a:lnTo>
                      <a:lnTo>
                        <a:pt x="249323" y="44638"/>
                      </a:lnTo>
                      <a:lnTo>
                        <a:pt x="249184" y="44650"/>
                      </a:lnTo>
                      <a:lnTo>
                        <a:pt x="248733" y="44823"/>
                      </a:lnTo>
                      <a:lnTo>
                        <a:pt x="247646" y="45112"/>
                      </a:lnTo>
                      <a:lnTo>
                        <a:pt x="246894" y="45216"/>
                      </a:lnTo>
                      <a:cubicBezTo>
                        <a:pt x="246651" y="45251"/>
                        <a:pt x="246396" y="45240"/>
                        <a:pt x="246153" y="45182"/>
                      </a:cubicBezTo>
                      <a:lnTo>
                        <a:pt x="245748" y="45089"/>
                      </a:lnTo>
                      <a:lnTo>
                        <a:pt x="244776" y="44985"/>
                      </a:lnTo>
                      <a:cubicBezTo>
                        <a:pt x="244580" y="44962"/>
                        <a:pt x="244371" y="44893"/>
                        <a:pt x="244198" y="44812"/>
                      </a:cubicBezTo>
                      <a:lnTo>
                        <a:pt x="243932" y="44696"/>
                      </a:lnTo>
                      <a:lnTo>
                        <a:pt x="243770" y="44754"/>
                      </a:lnTo>
                      <a:lnTo>
                        <a:pt x="243029" y="44962"/>
                      </a:lnTo>
                      <a:lnTo>
                        <a:pt x="243087" y="44950"/>
                      </a:lnTo>
                      <a:lnTo>
                        <a:pt x="242740" y="45054"/>
                      </a:lnTo>
                      <a:lnTo>
                        <a:pt x="242509" y="45170"/>
                      </a:lnTo>
                      <a:lnTo>
                        <a:pt x="242150" y="45402"/>
                      </a:lnTo>
                      <a:lnTo>
                        <a:pt x="241410" y="45749"/>
                      </a:lnTo>
                      <a:cubicBezTo>
                        <a:pt x="241259" y="45818"/>
                        <a:pt x="241120" y="45864"/>
                        <a:pt x="240959" y="45899"/>
                      </a:cubicBezTo>
                      <a:lnTo>
                        <a:pt x="240947" y="45899"/>
                      </a:lnTo>
                      <a:cubicBezTo>
                        <a:pt x="240600" y="46385"/>
                        <a:pt x="240056" y="46674"/>
                        <a:pt x="239454" y="46721"/>
                      </a:cubicBezTo>
                      <a:lnTo>
                        <a:pt x="239165" y="46744"/>
                      </a:lnTo>
                      <a:lnTo>
                        <a:pt x="239061" y="46767"/>
                      </a:lnTo>
                      <a:lnTo>
                        <a:pt x="238737" y="46940"/>
                      </a:lnTo>
                      <a:cubicBezTo>
                        <a:pt x="238598" y="47010"/>
                        <a:pt x="238459" y="47056"/>
                        <a:pt x="238309" y="47102"/>
                      </a:cubicBezTo>
                      <a:lnTo>
                        <a:pt x="237788" y="47218"/>
                      </a:lnTo>
                      <a:lnTo>
                        <a:pt x="236990" y="47322"/>
                      </a:lnTo>
                      <a:cubicBezTo>
                        <a:pt x="236828" y="47334"/>
                        <a:pt x="236666" y="47334"/>
                        <a:pt x="236504" y="47322"/>
                      </a:cubicBezTo>
                      <a:lnTo>
                        <a:pt x="236469" y="47311"/>
                      </a:lnTo>
                      <a:lnTo>
                        <a:pt x="236180" y="47461"/>
                      </a:lnTo>
                      <a:lnTo>
                        <a:pt x="235521" y="47727"/>
                      </a:lnTo>
                      <a:cubicBezTo>
                        <a:pt x="235324" y="47808"/>
                        <a:pt x="235116" y="47843"/>
                        <a:pt x="234908" y="47866"/>
                      </a:cubicBezTo>
                      <a:lnTo>
                        <a:pt x="234422" y="47901"/>
                      </a:lnTo>
                      <a:cubicBezTo>
                        <a:pt x="233982" y="47924"/>
                        <a:pt x="233542" y="47808"/>
                        <a:pt x="233161" y="47554"/>
                      </a:cubicBezTo>
                      <a:lnTo>
                        <a:pt x="232952" y="47403"/>
                      </a:lnTo>
                      <a:lnTo>
                        <a:pt x="232871" y="47392"/>
                      </a:lnTo>
                      <a:lnTo>
                        <a:pt x="232663" y="47415"/>
                      </a:lnTo>
                      <a:lnTo>
                        <a:pt x="232339" y="47496"/>
                      </a:lnTo>
                      <a:lnTo>
                        <a:pt x="231379" y="47808"/>
                      </a:lnTo>
                      <a:lnTo>
                        <a:pt x="230604" y="47958"/>
                      </a:lnTo>
                      <a:lnTo>
                        <a:pt x="230580" y="47982"/>
                      </a:lnTo>
                      <a:cubicBezTo>
                        <a:pt x="230488" y="48063"/>
                        <a:pt x="230372" y="48144"/>
                        <a:pt x="230245" y="48213"/>
                      </a:cubicBezTo>
                      <a:lnTo>
                        <a:pt x="229782" y="48456"/>
                      </a:lnTo>
                      <a:cubicBezTo>
                        <a:pt x="229643" y="48537"/>
                        <a:pt x="229493" y="48595"/>
                        <a:pt x="229342" y="48630"/>
                      </a:cubicBezTo>
                      <a:lnTo>
                        <a:pt x="228833" y="48768"/>
                      </a:lnTo>
                      <a:lnTo>
                        <a:pt x="228521" y="48826"/>
                      </a:lnTo>
                      <a:lnTo>
                        <a:pt x="228405" y="48896"/>
                      </a:lnTo>
                      <a:cubicBezTo>
                        <a:pt x="228093" y="49081"/>
                        <a:pt x="227746" y="49185"/>
                        <a:pt x="227387" y="49185"/>
                      </a:cubicBezTo>
                      <a:lnTo>
                        <a:pt x="227121" y="49196"/>
                      </a:lnTo>
                      <a:lnTo>
                        <a:pt x="227005" y="49220"/>
                      </a:lnTo>
                      <a:lnTo>
                        <a:pt x="226693" y="49370"/>
                      </a:lnTo>
                      <a:lnTo>
                        <a:pt x="225895" y="49786"/>
                      </a:lnTo>
                      <a:lnTo>
                        <a:pt x="225652" y="49948"/>
                      </a:lnTo>
                      <a:lnTo>
                        <a:pt x="224969" y="50562"/>
                      </a:lnTo>
                      <a:cubicBezTo>
                        <a:pt x="224217" y="51175"/>
                        <a:pt x="223118" y="51175"/>
                        <a:pt x="222378" y="50539"/>
                      </a:cubicBezTo>
                      <a:lnTo>
                        <a:pt x="222111" y="50307"/>
                      </a:lnTo>
                      <a:cubicBezTo>
                        <a:pt x="221787" y="50342"/>
                        <a:pt x="221452" y="50307"/>
                        <a:pt x="221151" y="50191"/>
                      </a:cubicBezTo>
                      <a:lnTo>
                        <a:pt x="220654" y="50006"/>
                      </a:lnTo>
                      <a:lnTo>
                        <a:pt x="220226" y="49821"/>
                      </a:lnTo>
                      <a:lnTo>
                        <a:pt x="219809" y="50029"/>
                      </a:lnTo>
                      <a:cubicBezTo>
                        <a:pt x="219624" y="50122"/>
                        <a:pt x="219439" y="50180"/>
                        <a:pt x="219231" y="50215"/>
                      </a:cubicBezTo>
                      <a:lnTo>
                        <a:pt x="218791" y="50284"/>
                      </a:lnTo>
                      <a:lnTo>
                        <a:pt x="218386" y="50388"/>
                      </a:lnTo>
                      <a:lnTo>
                        <a:pt x="217865" y="50527"/>
                      </a:lnTo>
                      <a:cubicBezTo>
                        <a:pt x="217622" y="50596"/>
                        <a:pt x="217368" y="50619"/>
                        <a:pt x="217125" y="50596"/>
                      </a:cubicBezTo>
                      <a:lnTo>
                        <a:pt x="216593" y="50527"/>
                      </a:lnTo>
                      <a:lnTo>
                        <a:pt x="215760" y="50330"/>
                      </a:lnTo>
                      <a:cubicBezTo>
                        <a:pt x="215366" y="50226"/>
                        <a:pt x="215008" y="49983"/>
                        <a:pt x="214753" y="49671"/>
                      </a:cubicBezTo>
                      <a:lnTo>
                        <a:pt x="214418" y="49254"/>
                      </a:lnTo>
                      <a:cubicBezTo>
                        <a:pt x="214232" y="49023"/>
                        <a:pt x="214094" y="48757"/>
                        <a:pt x="214013" y="48479"/>
                      </a:cubicBezTo>
                      <a:cubicBezTo>
                        <a:pt x="213550" y="48294"/>
                        <a:pt x="213145" y="47912"/>
                        <a:pt x="212925" y="47449"/>
                      </a:cubicBezTo>
                      <a:lnTo>
                        <a:pt x="212694" y="46952"/>
                      </a:lnTo>
                      <a:lnTo>
                        <a:pt x="212439" y="46165"/>
                      </a:lnTo>
                      <a:lnTo>
                        <a:pt x="212323" y="45598"/>
                      </a:lnTo>
                      <a:lnTo>
                        <a:pt x="212219" y="45251"/>
                      </a:lnTo>
                      <a:lnTo>
                        <a:pt x="212057" y="44811"/>
                      </a:lnTo>
                      <a:lnTo>
                        <a:pt x="212023" y="44742"/>
                      </a:lnTo>
                      <a:lnTo>
                        <a:pt x="211352" y="44650"/>
                      </a:lnTo>
                      <a:cubicBezTo>
                        <a:pt x="210993" y="44592"/>
                        <a:pt x="210646" y="44441"/>
                        <a:pt x="210357" y="44198"/>
                      </a:cubicBezTo>
                      <a:lnTo>
                        <a:pt x="209998" y="43874"/>
                      </a:lnTo>
                      <a:cubicBezTo>
                        <a:pt x="209732" y="43643"/>
                        <a:pt x="209535" y="43342"/>
                        <a:pt x="209408" y="43007"/>
                      </a:cubicBezTo>
                      <a:lnTo>
                        <a:pt x="209408" y="42983"/>
                      </a:lnTo>
                      <a:lnTo>
                        <a:pt x="209165" y="42960"/>
                      </a:lnTo>
                      <a:lnTo>
                        <a:pt x="208818" y="42983"/>
                      </a:lnTo>
                      <a:cubicBezTo>
                        <a:pt x="208482" y="43007"/>
                        <a:pt x="208158" y="42960"/>
                        <a:pt x="207869" y="42822"/>
                      </a:cubicBezTo>
                      <a:lnTo>
                        <a:pt x="207418" y="42636"/>
                      </a:lnTo>
                      <a:lnTo>
                        <a:pt x="206909" y="42312"/>
                      </a:lnTo>
                      <a:lnTo>
                        <a:pt x="206597" y="42197"/>
                      </a:lnTo>
                      <a:cubicBezTo>
                        <a:pt x="206064" y="42012"/>
                        <a:pt x="205636" y="41607"/>
                        <a:pt x="205416" y="41086"/>
                      </a:cubicBezTo>
                      <a:lnTo>
                        <a:pt x="205243" y="40670"/>
                      </a:lnTo>
                      <a:lnTo>
                        <a:pt x="204907" y="40033"/>
                      </a:lnTo>
                      <a:cubicBezTo>
                        <a:pt x="204364" y="39941"/>
                        <a:pt x="203854" y="39628"/>
                        <a:pt x="203531" y="39142"/>
                      </a:cubicBezTo>
                      <a:lnTo>
                        <a:pt x="203253" y="38714"/>
                      </a:lnTo>
                      <a:cubicBezTo>
                        <a:pt x="203102" y="38471"/>
                        <a:pt x="202998" y="38205"/>
                        <a:pt x="202964" y="37928"/>
                      </a:cubicBezTo>
                      <a:lnTo>
                        <a:pt x="202883" y="37430"/>
                      </a:lnTo>
                      <a:lnTo>
                        <a:pt x="202871" y="37291"/>
                      </a:lnTo>
                      <a:cubicBezTo>
                        <a:pt x="202686" y="37199"/>
                        <a:pt x="202524" y="37060"/>
                        <a:pt x="202374" y="36898"/>
                      </a:cubicBezTo>
                      <a:lnTo>
                        <a:pt x="202026" y="36528"/>
                      </a:lnTo>
                      <a:lnTo>
                        <a:pt x="201541" y="35914"/>
                      </a:lnTo>
                      <a:cubicBezTo>
                        <a:pt x="201541" y="35914"/>
                        <a:pt x="201228" y="35486"/>
                        <a:pt x="201251" y="35509"/>
                      </a:cubicBezTo>
                      <a:cubicBezTo>
                        <a:pt x="201251" y="35509"/>
                        <a:pt x="200927" y="35081"/>
                        <a:pt x="200939" y="35105"/>
                      </a:cubicBezTo>
                      <a:lnTo>
                        <a:pt x="200603" y="34676"/>
                      </a:lnTo>
                      <a:cubicBezTo>
                        <a:pt x="200407" y="34410"/>
                        <a:pt x="200256" y="34086"/>
                        <a:pt x="200198" y="33751"/>
                      </a:cubicBezTo>
                      <a:lnTo>
                        <a:pt x="200036" y="32629"/>
                      </a:lnTo>
                      <a:lnTo>
                        <a:pt x="200002" y="31946"/>
                      </a:lnTo>
                      <a:lnTo>
                        <a:pt x="200036" y="31587"/>
                      </a:lnTo>
                      <a:cubicBezTo>
                        <a:pt x="199956" y="31483"/>
                        <a:pt x="199898" y="31379"/>
                        <a:pt x="199851" y="31252"/>
                      </a:cubicBezTo>
                      <a:lnTo>
                        <a:pt x="199794" y="31136"/>
                      </a:lnTo>
                      <a:lnTo>
                        <a:pt x="199643" y="31055"/>
                      </a:lnTo>
                      <a:lnTo>
                        <a:pt x="198613" y="30315"/>
                      </a:lnTo>
                      <a:cubicBezTo>
                        <a:pt x="198208" y="30025"/>
                        <a:pt x="197931" y="29574"/>
                        <a:pt x="197838" y="29100"/>
                      </a:cubicBezTo>
                      <a:lnTo>
                        <a:pt x="197723" y="29077"/>
                      </a:lnTo>
                      <a:lnTo>
                        <a:pt x="197294" y="29019"/>
                      </a:lnTo>
                      <a:cubicBezTo>
                        <a:pt x="197086" y="28996"/>
                        <a:pt x="196866" y="28926"/>
                        <a:pt x="196681" y="28845"/>
                      </a:cubicBezTo>
                      <a:lnTo>
                        <a:pt x="196195" y="28614"/>
                      </a:lnTo>
                      <a:cubicBezTo>
                        <a:pt x="195929" y="28498"/>
                        <a:pt x="195698" y="28302"/>
                        <a:pt x="195513" y="28093"/>
                      </a:cubicBezTo>
                      <a:lnTo>
                        <a:pt x="195224" y="27746"/>
                      </a:lnTo>
                      <a:cubicBezTo>
                        <a:pt x="194876" y="27330"/>
                        <a:pt x="194714" y="26809"/>
                        <a:pt x="194761" y="26277"/>
                      </a:cubicBezTo>
                      <a:lnTo>
                        <a:pt x="194819" y="25745"/>
                      </a:lnTo>
                      <a:lnTo>
                        <a:pt x="194923" y="25050"/>
                      </a:lnTo>
                      <a:lnTo>
                        <a:pt x="194981" y="24877"/>
                      </a:lnTo>
                      <a:cubicBezTo>
                        <a:pt x="194888" y="24680"/>
                        <a:pt x="194819" y="24472"/>
                        <a:pt x="194807" y="24264"/>
                      </a:cubicBezTo>
                      <a:lnTo>
                        <a:pt x="194703" y="23118"/>
                      </a:lnTo>
                      <a:lnTo>
                        <a:pt x="194714" y="23188"/>
                      </a:lnTo>
                      <a:lnTo>
                        <a:pt x="194680" y="22794"/>
                      </a:lnTo>
                      <a:lnTo>
                        <a:pt x="194587" y="22424"/>
                      </a:lnTo>
                      <a:lnTo>
                        <a:pt x="194529" y="22170"/>
                      </a:lnTo>
                      <a:cubicBezTo>
                        <a:pt x="194460" y="22100"/>
                        <a:pt x="194390" y="22031"/>
                        <a:pt x="194344" y="21973"/>
                      </a:cubicBezTo>
                      <a:lnTo>
                        <a:pt x="194205" y="21834"/>
                      </a:lnTo>
                      <a:lnTo>
                        <a:pt x="193893" y="21730"/>
                      </a:lnTo>
                      <a:cubicBezTo>
                        <a:pt x="193685" y="21649"/>
                        <a:pt x="193488" y="21556"/>
                        <a:pt x="193315" y="21418"/>
                      </a:cubicBezTo>
                      <a:lnTo>
                        <a:pt x="192910" y="21128"/>
                      </a:lnTo>
                      <a:lnTo>
                        <a:pt x="192840" y="21071"/>
                      </a:lnTo>
                      <a:lnTo>
                        <a:pt x="192759" y="21094"/>
                      </a:lnTo>
                      <a:cubicBezTo>
                        <a:pt x="192643" y="21128"/>
                        <a:pt x="192505" y="21163"/>
                        <a:pt x="192366" y="21175"/>
                      </a:cubicBezTo>
                      <a:lnTo>
                        <a:pt x="191834" y="21244"/>
                      </a:lnTo>
                      <a:cubicBezTo>
                        <a:pt x="191463" y="21279"/>
                        <a:pt x="191082" y="21232"/>
                        <a:pt x="190746" y="21071"/>
                      </a:cubicBezTo>
                      <a:lnTo>
                        <a:pt x="190411" y="20920"/>
                      </a:lnTo>
                      <a:lnTo>
                        <a:pt x="190399" y="20920"/>
                      </a:lnTo>
                      <a:cubicBezTo>
                        <a:pt x="190202" y="20943"/>
                        <a:pt x="189982" y="20932"/>
                        <a:pt x="189786" y="20909"/>
                      </a:cubicBezTo>
                      <a:lnTo>
                        <a:pt x="189543" y="20851"/>
                      </a:lnTo>
                      <a:lnTo>
                        <a:pt x="189311" y="21128"/>
                      </a:lnTo>
                      <a:cubicBezTo>
                        <a:pt x="188814" y="21718"/>
                        <a:pt x="188039" y="21973"/>
                        <a:pt x="187310" y="21799"/>
                      </a:cubicBezTo>
                      <a:lnTo>
                        <a:pt x="187032" y="21730"/>
                      </a:lnTo>
                      <a:lnTo>
                        <a:pt x="186280" y="21938"/>
                      </a:lnTo>
                      <a:cubicBezTo>
                        <a:pt x="186095" y="21973"/>
                        <a:pt x="185887" y="21996"/>
                        <a:pt x="185690" y="21973"/>
                      </a:cubicBezTo>
                      <a:lnTo>
                        <a:pt x="185621" y="21973"/>
                      </a:lnTo>
                      <a:cubicBezTo>
                        <a:pt x="185331" y="22366"/>
                        <a:pt x="184915" y="22632"/>
                        <a:pt x="184441" y="22725"/>
                      </a:cubicBezTo>
                      <a:lnTo>
                        <a:pt x="183920" y="22829"/>
                      </a:lnTo>
                      <a:cubicBezTo>
                        <a:pt x="183503" y="22922"/>
                        <a:pt x="183087" y="22887"/>
                        <a:pt x="182705" y="22713"/>
                      </a:cubicBezTo>
                      <a:lnTo>
                        <a:pt x="182277" y="22528"/>
                      </a:lnTo>
                      <a:cubicBezTo>
                        <a:pt x="181988" y="22413"/>
                        <a:pt x="181733" y="22204"/>
                        <a:pt x="181525" y="21961"/>
                      </a:cubicBezTo>
                      <a:lnTo>
                        <a:pt x="181178" y="21545"/>
                      </a:lnTo>
                      <a:cubicBezTo>
                        <a:pt x="181074" y="21406"/>
                        <a:pt x="180993" y="21267"/>
                        <a:pt x="180923" y="21117"/>
                      </a:cubicBezTo>
                      <a:lnTo>
                        <a:pt x="180484" y="20966"/>
                      </a:lnTo>
                      <a:cubicBezTo>
                        <a:pt x="180287" y="20885"/>
                        <a:pt x="180079" y="20781"/>
                        <a:pt x="179905" y="20642"/>
                      </a:cubicBezTo>
                      <a:lnTo>
                        <a:pt x="179697" y="20480"/>
                      </a:lnTo>
                      <a:lnTo>
                        <a:pt x="179454" y="20376"/>
                      </a:lnTo>
                      <a:cubicBezTo>
                        <a:pt x="179165" y="20261"/>
                        <a:pt x="178922" y="20064"/>
                        <a:pt x="178714" y="19844"/>
                      </a:cubicBezTo>
                      <a:lnTo>
                        <a:pt x="178378" y="19451"/>
                      </a:lnTo>
                      <a:cubicBezTo>
                        <a:pt x="178309" y="19381"/>
                        <a:pt x="178262" y="19300"/>
                        <a:pt x="178205" y="19208"/>
                      </a:cubicBezTo>
                      <a:lnTo>
                        <a:pt x="178170" y="19208"/>
                      </a:lnTo>
                      <a:cubicBezTo>
                        <a:pt x="177823" y="19115"/>
                        <a:pt x="177499" y="18930"/>
                        <a:pt x="177244" y="18664"/>
                      </a:cubicBezTo>
                      <a:lnTo>
                        <a:pt x="177163" y="18583"/>
                      </a:lnTo>
                      <a:lnTo>
                        <a:pt x="176932" y="18595"/>
                      </a:lnTo>
                      <a:cubicBezTo>
                        <a:pt x="176758" y="18606"/>
                        <a:pt x="176596" y="18595"/>
                        <a:pt x="176423" y="18560"/>
                      </a:cubicBezTo>
                      <a:lnTo>
                        <a:pt x="175740" y="18410"/>
                      </a:lnTo>
                      <a:cubicBezTo>
                        <a:pt x="175740" y="18410"/>
                        <a:pt x="175220" y="18259"/>
                        <a:pt x="175231" y="18259"/>
                      </a:cubicBezTo>
                      <a:lnTo>
                        <a:pt x="175069" y="18224"/>
                      </a:lnTo>
                      <a:lnTo>
                        <a:pt x="174919" y="18236"/>
                      </a:lnTo>
                      <a:lnTo>
                        <a:pt x="174224" y="18248"/>
                      </a:lnTo>
                      <a:cubicBezTo>
                        <a:pt x="174039" y="18248"/>
                        <a:pt x="173854" y="18224"/>
                        <a:pt x="173658" y="18167"/>
                      </a:cubicBezTo>
                      <a:lnTo>
                        <a:pt x="173148" y="18016"/>
                      </a:lnTo>
                      <a:lnTo>
                        <a:pt x="172431" y="17738"/>
                      </a:lnTo>
                      <a:lnTo>
                        <a:pt x="171806" y="17426"/>
                      </a:lnTo>
                      <a:cubicBezTo>
                        <a:pt x="171644" y="17345"/>
                        <a:pt x="171482" y="17241"/>
                        <a:pt x="171355" y="17102"/>
                      </a:cubicBezTo>
                      <a:lnTo>
                        <a:pt x="170962" y="16743"/>
                      </a:lnTo>
                      <a:lnTo>
                        <a:pt x="170210" y="15910"/>
                      </a:lnTo>
                      <a:lnTo>
                        <a:pt x="169944" y="15667"/>
                      </a:lnTo>
                      <a:lnTo>
                        <a:pt x="169608" y="15425"/>
                      </a:lnTo>
                      <a:lnTo>
                        <a:pt x="169203" y="15147"/>
                      </a:lnTo>
                      <a:cubicBezTo>
                        <a:pt x="168787" y="14869"/>
                        <a:pt x="168497" y="14441"/>
                        <a:pt x="168382" y="13955"/>
                      </a:cubicBezTo>
                      <a:lnTo>
                        <a:pt x="168266" y="13446"/>
                      </a:lnTo>
                      <a:cubicBezTo>
                        <a:pt x="168185" y="13134"/>
                        <a:pt x="168185" y="12821"/>
                        <a:pt x="168266" y="12509"/>
                      </a:cubicBezTo>
                      <a:lnTo>
                        <a:pt x="168359" y="12104"/>
                      </a:lnTo>
                      <a:cubicBezTo>
                        <a:pt x="168336" y="12092"/>
                        <a:pt x="168289" y="12081"/>
                        <a:pt x="168266" y="12069"/>
                      </a:cubicBezTo>
                      <a:lnTo>
                        <a:pt x="167873" y="11873"/>
                      </a:lnTo>
                      <a:cubicBezTo>
                        <a:pt x="167676" y="11768"/>
                        <a:pt x="167502" y="11630"/>
                        <a:pt x="167341" y="11468"/>
                      </a:cubicBezTo>
                      <a:cubicBezTo>
                        <a:pt x="166669" y="11364"/>
                        <a:pt x="166079" y="10889"/>
                        <a:pt x="165813" y="10207"/>
                      </a:cubicBezTo>
                      <a:lnTo>
                        <a:pt x="165628" y="9709"/>
                      </a:lnTo>
                      <a:cubicBezTo>
                        <a:pt x="165536" y="9478"/>
                        <a:pt x="165489" y="9246"/>
                        <a:pt x="165489" y="9003"/>
                      </a:cubicBezTo>
                      <a:lnTo>
                        <a:pt x="165501" y="8460"/>
                      </a:lnTo>
                      <a:cubicBezTo>
                        <a:pt x="165189" y="8448"/>
                        <a:pt x="164888" y="8355"/>
                        <a:pt x="164610" y="8205"/>
                      </a:cubicBezTo>
                      <a:cubicBezTo>
                        <a:pt x="164032" y="7870"/>
                        <a:pt x="163661" y="7268"/>
                        <a:pt x="163604" y="6597"/>
                      </a:cubicBezTo>
                      <a:lnTo>
                        <a:pt x="163580" y="6134"/>
                      </a:lnTo>
                      <a:lnTo>
                        <a:pt x="163592" y="5162"/>
                      </a:lnTo>
                      <a:lnTo>
                        <a:pt x="163245" y="5197"/>
                      </a:lnTo>
                      <a:cubicBezTo>
                        <a:pt x="162932" y="5220"/>
                        <a:pt x="162620" y="5174"/>
                        <a:pt x="162319" y="5047"/>
                      </a:cubicBezTo>
                      <a:lnTo>
                        <a:pt x="161822" y="4850"/>
                      </a:lnTo>
                      <a:lnTo>
                        <a:pt x="161799" y="4838"/>
                      </a:lnTo>
                      <a:close/>
                      <a:moveTo>
                        <a:pt x="225144" y="146357"/>
                      </a:moveTo>
                      <a:lnTo>
                        <a:pt x="224808" y="146392"/>
                      </a:lnTo>
                      <a:lnTo>
                        <a:pt x="224635" y="146450"/>
                      </a:lnTo>
                      <a:lnTo>
                        <a:pt x="224357" y="146600"/>
                      </a:lnTo>
                      <a:lnTo>
                        <a:pt x="223894" y="146854"/>
                      </a:lnTo>
                      <a:cubicBezTo>
                        <a:pt x="223779" y="146912"/>
                        <a:pt x="223663" y="146959"/>
                        <a:pt x="223547" y="146993"/>
                      </a:cubicBezTo>
                      <a:lnTo>
                        <a:pt x="223547" y="147005"/>
                      </a:lnTo>
                      <a:lnTo>
                        <a:pt x="223698" y="146947"/>
                      </a:lnTo>
                      <a:lnTo>
                        <a:pt x="224577" y="146542"/>
                      </a:lnTo>
                      <a:lnTo>
                        <a:pt x="225155" y="146357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xmlns="" id="{71D29D4F-DBB0-3BAD-D785-834B7408FA50}"/>
                    </a:ext>
                  </a:extLst>
                </p:cNvPr>
                <p:cNvSpPr/>
                <p:nvPr/>
              </p:nvSpPr>
              <p:spPr>
                <a:xfrm>
                  <a:off x="739918" y="2508281"/>
                  <a:ext cx="460653" cy="435087"/>
                </a:xfrm>
                <a:custGeom>
                  <a:avLst/>
                  <a:gdLst>
                    <a:gd name="connsiteX0" fmla="*/ 391497 w 460653"/>
                    <a:gd name="connsiteY0" fmla="*/ 947 h 435087"/>
                    <a:gd name="connsiteX1" fmla="*/ 392376 w 460653"/>
                    <a:gd name="connsiteY1" fmla="*/ 426 h 435087"/>
                    <a:gd name="connsiteX2" fmla="*/ 392839 w 460653"/>
                    <a:gd name="connsiteY2" fmla="*/ 218 h 435087"/>
                    <a:gd name="connsiteX3" fmla="*/ 393325 w 460653"/>
                    <a:gd name="connsiteY3" fmla="*/ 79 h 435087"/>
                    <a:gd name="connsiteX4" fmla="*/ 394297 w 460653"/>
                    <a:gd name="connsiteY4" fmla="*/ 45 h 435087"/>
                    <a:gd name="connsiteX5" fmla="*/ 396403 w 460653"/>
                    <a:gd name="connsiteY5" fmla="*/ 496 h 435087"/>
                    <a:gd name="connsiteX6" fmla="*/ 398057 w 460653"/>
                    <a:gd name="connsiteY6" fmla="*/ 947 h 435087"/>
                    <a:gd name="connsiteX7" fmla="*/ 399191 w 460653"/>
                    <a:gd name="connsiteY7" fmla="*/ 1294 h 435087"/>
                    <a:gd name="connsiteX8" fmla="*/ 399908 w 460653"/>
                    <a:gd name="connsiteY8" fmla="*/ 1641 h 435087"/>
                    <a:gd name="connsiteX9" fmla="*/ 400672 w 460653"/>
                    <a:gd name="connsiteY9" fmla="*/ 2301 h 435087"/>
                    <a:gd name="connsiteX10" fmla="*/ 401123 w 460653"/>
                    <a:gd name="connsiteY10" fmla="*/ 2972 h 435087"/>
                    <a:gd name="connsiteX11" fmla="*/ 401354 w 460653"/>
                    <a:gd name="connsiteY11" fmla="*/ 2902 h 435087"/>
                    <a:gd name="connsiteX12" fmla="*/ 401875 w 460653"/>
                    <a:gd name="connsiteY12" fmla="*/ 2810 h 435087"/>
                    <a:gd name="connsiteX13" fmla="*/ 402326 w 460653"/>
                    <a:gd name="connsiteY13" fmla="*/ 2775 h 435087"/>
                    <a:gd name="connsiteX14" fmla="*/ 403391 w 460653"/>
                    <a:gd name="connsiteY14" fmla="*/ 2810 h 435087"/>
                    <a:gd name="connsiteX15" fmla="*/ 404582 w 460653"/>
                    <a:gd name="connsiteY15" fmla="*/ 3249 h 435087"/>
                    <a:gd name="connsiteX16" fmla="*/ 404999 w 460653"/>
                    <a:gd name="connsiteY16" fmla="*/ 3585 h 435087"/>
                    <a:gd name="connsiteX17" fmla="*/ 407324 w 460653"/>
                    <a:gd name="connsiteY17" fmla="*/ 5563 h 435087"/>
                    <a:gd name="connsiteX18" fmla="*/ 408886 w 460653"/>
                    <a:gd name="connsiteY18" fmla="*/ 7438 h 435087"/>
                    <a:gd name="connsiteX19" fmla="*/ 409326 w 460653"/>
                    <a:gd name="connsiteY19" fmla="*/ 8224 h 435087"/>
                    <a:gd name="connsiteX20" fmla="*/ 409916 w 460653"/>
                    <a:gd name="connsiteY20" fmla="*/ 9717 h 435087"/>
                    <a:gd name="connsiteX21" fmla="*/ 410112 w 460653"/>
                    <a:gd name="connsiteY21" fmla="*/ 10353 h 435087"/>
                    <a:gd name="connsiteX22" fmla="*/ 410622 w 460653"/>
                    <a:gd name="connsiteY22" fmla="*/ 12609 h 435087"/>
                    <a:gd name="connsiteX23" fmla="*/ 410714 w 460653"/>
                    <a:gd name="connsiteY23" fmla="*/ 13246 h 435087"/>
                    <a:gd name="connsiteX24" fmla="*/ 410737 w 460653"/>
                    <a:gd name="connsiteY24" fmla="*/ 13662 h 435087"/>
                    <a:gd name="connsiteX25" fmla="*/ 410633 w 460653"/>
                    <a:gd name="connsiteY25" fmla="*/ 15814 h 435087"/>
                    <a:gd name="connsiteX26" fmla="*/ 410598 w 460653"/>
                    <a:gd name="connsiteY26" fmla="*/ 16126 h 435087"/>
                    <a:gd name="connsiteX27" fmla="*/ 410402 w 460653"/>
                    <a:gd name="connsiteY27" fmla="*/ 16925 h 435087"/>
                    <a:gd name="connsiteX28" fmla="*/ 409835 w 460653"/>
                    <a:gd name="connsiteY28" fmla="*/ 18440 h 435087"/>
                    <a:gd name="connsiteX29" fmla="*/ 409661 w 460653"/>
                    <a:gd name="connsiteY29" fmla="*/ 18903 h 435087"/>
                    <a:gd name="connsiteX30" fmla="*/ 409488 w 460653"/>
                    <a:gd name="connsiteY30" fmla="*/ 19401 h 435087"/>
                    <a:gd name="connsiteX31" fmla="*/ 409245 w 460653"/>
                    <a:gd name="connsiteY31" fmla="*/ 20083 h 435087"/>
                    <a:gd name="connsiteX32" fmla="*/ 409557 w 460653"/>
                    <a:gd name="connsiteY32" fmla="*/ 20488 h 435087"/>
                    <a:gd name="connsiteX33" fmla="*/ 409719 w 460653"/>
                    <a:gd name="connsiteY33" fmla="*/ 20581 h 435087"/>
                    <a:gd name="connsiteX34" fmla="*/ 411536 w 460653"/>
                    <a:gd name="connsiteY34" fmla="*/ 21749 h 435087"/>
                    <a:gd name="connsiteX35" fmla="*/ 413364 w 460653"/>
                    <a:gd name="connsiteY35" fmla="*/ 22999 h 435087"/>
                    <a:gd name="connsiteX36" fmla="*/ 413884 w 460653"/>
                    <a:gd name="connsiteY36" fmla="*/ 23415 h 435087"/>
                    <a:gd name="connsiteX37" fmla="*/ 415192 w 460653"/>
                    <a:gd name="connsiteY37" fmla="*/ 24665 h 435087"/>
                    <a:gd name="connsiteX38" fmla="*/ 415689 w 460653"/>
                    <a:gd name="connsiteY38" fmla="*/ 25417 h 435087"/>
                    <a:gd name="connsiteX39" fmla="*/ 415851 w 460653"/>
                    <a:gd name="connsiteY39" fmla="*/ 25880 h 435087"/>
                    <a:gd name="connsiteX40" fmla="*/ 415990 w 460653"/>
                    <a:gd name="connsiteY40" fmla="*/ 26562 h 435087"/>
                    <a:gd name="connsiteX41" fmla="*/ 415990 w 460653"/>
                    <a:gd name="connsiteY41" fmla="*/ 27095 h 435087"/>
                    <a:gd name="connsiteX42" fmla="*/ 415955 w 460653"/>
                    <a:gd name="connsiteY42" fmla="*/ 27499 h 435087"/>
                    <a:gd name="connsiteX43" fmla="*/ 415863 w 460653"/>
                    <a:gd name="connsiteY43" fmla="*/ 27985 h 435087"/>
                    <a:gd name="connsiteX44" fmla="*/ 415041 w 460653"/>
                    <a:gd name="connsiteY44" fmla="*/ 29246 h 435087"/>
                    <a:gd name="connsiteX45" fmla="*/ 412982 w 460653"/>
                    <a:gd name="connsiteY45" fmla="*/ 30693 h 435087"/>
                    <a:gd name="connsiteX46" fmla="*/ 412785 w 460653"/>
                    <a:gd name="connsiteY46" fmla="*/ 30889 h 435087"/>
                    <a:gd name="connsiteX47" fmla="*/ 412241 w 460653"/>
                    <a:gd name="connsiteY47" fmla="*/ 31549 h 435087"/>
                    <a:gd name="connsiteX48" fmla="*/ 412045 w 460653"/>
                    <a:gd name="connsiteY48" fmla="*/ 32636 h 435087"/>
                    <a:gd name="connsiteX49" fmla="*/ 412033 w 460653"/>
                    <a:gd name="connsiteY49" fmla="*/ 32845 h 435087"/>
                    <a:gd name="connsiteX50" fmla="*/ 412461 w 460653"/>
                    <a:gd name="connsiteY50" fmla="*/ 36385 h 435087"/>
                    <a:gd name="connsiteX51" fmla="*/ 412600 w 460653"/>
                    <a:gd name="connsiteY51" fmla="*/ 37762 h 435087"/>
                    <a:gd name="connsiteX52" fmla="*/ 412542 w 460653"/>
                    <a:gd name="connsiteY52" fmla="*/ 38595 h 435087"/>
                    <a:gd name="connsiteX53" fmla="*/ 411975 w 460653"/>
                    <a:gd name="connsiteY53" fmla="*/ 41314 h 435087"/>
                    <a:gd name="connsiteX54" fmla="*/ 411385 w 460653"/>
                    <a:gd name="connsiteY54" fmla="*/ 42309 h 435087"/>
                    <a:gd name="connsiteX55" fmla="*/ 410980 w 460653"/>
                    <a:gd name="connsiteY55" fmla="*/ 42679 h 435087"/>
                    <a:gd name="connsiteX56" fmla="*/ 410240 w 460653"/>
                    <a:gd name="connsiteY56" fmla="*/ 43107 h 435087"/>
                    <a:gd name="connsiteX57" fmla="*/ 409835 w 460653"/>
                    <a:gd name="connsiteY57" fmla="*/ 43246 h 435087"/>
                    <a:gd name="connsiteX58" fmla="*/ 407868 w 460653"/>
                    <a:gd name="connsiteY58" fmla="*/ 42818 h 435087"/>
                    <a:gd name="connsiteX59" fmla="*/ 407463 w 460653"/>
                    <a:gd name="connsiteY59" fmla="*/ 42447 h 435087"/>
                    <a:gd name="connsiteX60" fmla="*/ 406931 w 460653"/>
                    <a:gd name="connsiteY60" fmla="*/ 41834 h 435087"/>
                    <a:gd name="connsiteX61" fmla="*/ 405936 w 460653"/>
                    <a:gd name="connsiteY61" fmla="*/ 40400 h 435087"/>
                    <a:gd name="connsiteX62" fmla="*/ 405704 w 460653"/>
                    <a:gd name="connsiteY62" fmla="*/ 40087 h 435087"/>
                    <a:gd name="connsiteX63" fmla="*/ 405415 w 460653"/>
                    <a:gd name="connsiteY63" fmla="*/ 39798 h 435087"/>
                    <a:gd name="connsiteX64" fmla="*/ 405080 w 460653"/>
                    <a:gd name="connsiteY64" fmla="*/ 39428 h 435087"/>
                    <a:gd name="connsiteX65" fmla="*/ 404756 w 460653"/>
                    <a:gd name="connsiteY65" fmla="*/ 39104 h 435087"/>
                    <a:gd name="connsiteX66" fmla="*/ 404004 w 460653"/>
                    <a:gd name="connsiteY66" fmla="*/ 38433 h 435087"/>
                    <a:gd name="connsiteX67" fmla="*/ 403518 w 460653"/>
                    <a:gd name="connsiteY67" fmla="*/ 37808 h 435087"/>
                    <a:gd name="connsiteX68" fmla="*/ 403286 w 460653"/>
                    <a:gd name="connsiteY68" fmla="*/ 37322 h 435087"/>
                    <a:gd name="connsiteX69" fmla="*/ 402800 w 460653"/>
                    <a:gd name="connsiteY69" fmla="*/ 36200 h 435087"/>
                    <a:gd name="connsiteX70" fmla="*/ 402430 w 460653"/>
                    <a:gd name="connsiteY70" fmla="*/ 35078 h 435087"/>
                    <a:gd name="connsiteX71" fmla="*/ 402268 w 460653"/>
                    <a:gd name="connsiteY71" fmla="*/ 34568 h 435087"/>
                    <a:gd name="connsiteX72" fmla="*/ 402095 w 460653"/>
                    <a:gd name="connsiteY72" fmla="*/ 34071 h 435087"/>
                    <a:gd name="connsiteX73" fmla="*/ 402037 w 460653"/>
                    <a:gd name="connsiteY73" fmla="*/ 33921 h 435087"/>
                    <a:gd name="connsiteX74" fmla="*/ 402153 w 460653"/>
                    <a:gd name="connsiteY74" fmla="*/ 34418 h 435087"/>
                    <a:gd name="connsiteX75" fmla="*/ 402257 w 460653"/>
                    <a:gd name="connsiteY75" fmla="*/ 37148 h 435087"/>
                    <a:gd name="connsiteX76" fmla="*/ 402245 w 460653"/>
                    <a:gd name="connsiteY76" fmla="*/ 37438 h 435087"/>
                    <a:gd name="connsiteX77" fmla="*/ 402153 w 460653"/>
                    <a:gd name="connsiteY77" fmla="*/ 38201 h 435087"/>
                    <a:gd name="connsiteX78" fmla="*/ 401910 w 460653"/>
                    <a:gd name="connsiteY78" fmla="*/ 39208 h 435087"/>
                    <a:gd name="connsiteX79" fmla="*/ 402349 w 460653"/>
                    <a:gd name="connsiteY79" fmla="*/ 40006 h 435087"/>
                    <a:gd name="connsiteX80" fmla="*/ 402453 w 460653"/>
                    <a:gd name="connsiteY80" fmla="*/ 40122 h 435087"/>
                    <a:gd name="connsiteX81" fmla="*/ 402789 w 460653"/>
                    <a:gd name="connsiteY81" fmla="*/ 40400 h 435087"/>
                    <a:gd name="connsiteX82" fmla="*/ 403182 w 460653"/>
                    <a:gd name="connsiteY82" fmla="*/ 40735 h 435087"/>
                    <a:gd name="connsiteX83" fmla="*/ 403541 w 460653"/>
                    <a:gd name="connsiteY83" fmla="*/ 41047 h 435087"/>
                    <a:gd name="connsiteX84" fmla="*/ 404790 w 460653"/>
                    <a:gd name="connsiteY84" fmla="*/ 41961 h 435087"/>
                    <a:gd name="connsiteX85" fmla="*/ 405496 w 460653"/>
                    <a:gd name="connsiteY85" fmla="*/ 42910 h 435087"/>
                    <a:gd name="connsiteX86" fmla="*/ 405635 w 460653"/>
                    <a:gd name="connsiteY86" fmla="*/ 43304 h 435087"/>
                    <a:gd name="connsiteX87" fmla="*/ 405554 w 460653"/>
                    <a:gd name="connsiteY87" fmla="*/ 44854 h 435087"/>
                    <a:gd name="connsiteX88" fmla="*/ 405195 w 460653"/>
                    <a:gd name="connsiteY88" fmla="*/ 45571 h 435087"/>
                    <a:gd name="connsiteX89" fmla="*/ 405346 w 460653"/>
                    <a:gd name="connsiteY89" fmla="*/ 45652 h 435087"/>
                    <a:gd name="connsiteX90" fmla="*/ 406167 w 460653"/>
                    <a:gd name="connsiteY90" fmla="*/ 46717 h 435087"/>
                    <a:gd name="connsiteX91" fmla="*/ 406306 w 460653"/>
                    <a:gd name="connsiteY91" fmla="*/ 47122 h 435087"/>
                    <a:gd name="connsiteX92" fmla="*/ 406237 w 460653"/>
                    <a:gd name="connsiteY92" fmla="*/ 48510 h 435087"/>
                    <a:gd name="connsiteX93" fmla="*/ 406028 w 460653"/>
                    <a:gd name="connsiteY93" fmla="*/ 49007 h 435087"/>
                    <a:gd name="connsiteX94" fmla="*/ 405670 w 460653"/>
                    <a:gd name="connsiteY94" fmla="*/ 49586 h 435087"/>
                    <a:gd name="connsiteX95" fmla="*/ 405311 w 460653"/>
                    <a:gd name="connsiteY95" fmla="*/ 49979 h 435087"/>
                    <a:gd name="connsiteX96" fmla="*/ 404744 w 460653"/>
                    <a:gd name="connsiteY96" fmla="*/ 50546 h 435087"/>
                    <a:gd name="connsiteX97" fmla="*/ 404594 w 460653"/>
                    <a:gd name="connsiteY97" fmla="*/ 51044 h 435087"/>
                    <a:gd name="connsiteX98" fmla="*/ 404409 w 460653"/>
                    <a:gd name="connsiteY98" fmla="*/ 51472 h 435087"/>
                    <a:gd name="connsiteX99" fmla="*/ 404062 w 460653"/>
                    <a:gd name="connsiteY99" fmla="*/ 52004 h 435087"/>
                    <a:gd name="connsiteX100" fmla="*/ 403055 w 460653"/>
                    <a:gd name="connsiteY100" fmla="*/ 53103 h 435087"/>
                    <a:gd name="connsiteX101" fmla="*/ 402986 w 460653"/>
                    <a:gd name="connsiteY101" fmla="*/ 53196 h 435087"/>
                    <a:gd name="connsiteX102" fmla="*/ 402592 w 460653"/>
                    <a:gd name="connsiteY102" fmla="*/ 54364 h 435087"/>
                    <a:gd name="connsiteX103" fmla="*/ 402488 w 460653"/>
                    <a:gd name="connsiteY103" fmla="*/ 54792 h 435087"/>
                    <a:gd name="connsiteX104" fmla="*/ 402372 w 460653"/>
                    <a:gd name="connsiteY104" fmla="*/ 55278 h 435087"/>
                    <a:gd name="connsiteX105" fmla="*/ 402280 w 460653"/>
                    <a:gd name="connsiteY105" fmla="*/ 55683 h 435087"/>
                    <a:gd name="connsiteX106" fmla="*/ 402095 w 460653"/>
                    <a:gd name="connsiteY106" fmla="*/ 57708 h 435087"/>
                    <a:gd name="connsiteX107" fmla="*/ 401933 w 460653"/>
                    <a:gd name="connsiteY107" fmla="*/ 58321 h 435087"/>
                    <a:gd name="connsiteX108" fmla="*/ 401736 w 460653"/>
                    <a:gd name="connsiteY108" fmla="*/ 58784 h 435087"/>
                    <a:gd name="connsiteX109" fmla="*/ 401482 w 460653"/>
                    <a:gd name="connsiteY109" fmla="*/ 59212 h 435087"/>
                    <a:gd name="connsiteX110" fmla="*/ 401158 w 460653"/>
                    <a:gd name="connsiteY110" fmla="*/ 59628 h 435087"/>
                    <a:gd name="connsiteX111" fmla="*/ 400834 w 460653"/>
                    <a:gd name="connsiteY111" fmla="*/ 60045 h 435087"/>
                    <a:gd name="connsiteX112" fmla="*/ 400637 w 460653"/>
                    <a:gd name="connsiteY112" fmla="*/ 60322 h 435087"/>
                    <a:gd name="connsiteX113" fmla="*/ 399885 w 460653"/>
                    <a:gd name="connsiteY113" fmla="*/ 61861 h 435087"/>
                    <a:gd name="connsiteX114" fmla="*/ 399827 w 460653"/>
                    <a:gd name="connsiteY114" fmla="*/ 62104 h 435087"/>
                    <a:gd name="connsiteX115" fmla="*/ 399561 w 460653"/>
                    <a:gd name="connsiteY115" fmla="*/ 63643 h 435087"/>
                    <a:gd name="connsiteX116" fmla="*/ 399225 w 460653"/>
                    <a:gd name="connsiteY116" fmla="*/ 64441 h 435087"/>
                    <a:gd name="connsiteX117" fmla="*/ 398728 w 460653"/>
                    <a:gd name="connsiteY117" fmla="*/ 65112 h 435087"/>
                    <a:gd name="connsiteX118" fmla="*/ 397629 w 460653"/>
                    <a:gd name="connsiteY118" fmla="*/ 66281 h 435087"/>
                    <a:gd name="connsiteX119" fmla="*/ 397259 w 460653"/>
                    <a:gd name="connsiteY119" fmla="*/ 66593 h 435087"/>
                    <a:gd name="connsiteX120" fmla="*/ 396819 w 460653"/>
                    <a:gd name="connsiteY120" fmla="*/ 66871 h 435087"/>
                    <a:gd name="connsiteX121" fmla="*/ 395350 w 460653"/>
                    <a:gd name="connsiteY121" fmla="*/ 67704 h 435087"/>
                    <a:gd name="connsiteX122" fmla="*/ 393695 w 460653"/>
                    <a:gd name="connsiteY122" fmla="*/ 68757 h 435087"/>
                    <a:gd name="connsiteX123" fmla="*/ 393175 w 460653"/>
                    <a:gd name="connsiteY123" fmla="*/ 69775 h 435087"/>
                    <a:gd name="connsiteX124" fmla="*/ 393070 w 460653"/>
                    <a:gd name="connsiteY124" fmla="*/ 69983 h 435087"/>
                    <a:gd name="connsiteX125" fmla="*/ 392712 w 460653"/>
                    <a:gd name="connsiteY125" fmla="*/ 71927 h 435087"/>
                    <a:gd name="connsiteX126" fmla="*/ 392561 w 460653"/>
                    <a:gd name="connsiteY126" fmla="*/ 72343 h 435087"/>
                    <a:gd name="connsiteX127" fmla="*/ 391867 w 460653"/>
                    <a:gd name="connsiteY127" fmla="*/ 73790 h 435087"/>
                    <a:gd name="connsiteX128" fmla="*/ 391497 w 460653"/>
                    <a:gd name="connsiteY128" fmla="*/ 74333 h 435087"/>
                    <a:gd name="connsiteX129" fmla="*/ 390884 w 460653"/>
                    <a:gd name="connsiteY129" fmla="*/ 74923 h 435087"/>
                    <a:gd name="connsiteX130" fmla="*/ 389160 w 460653"/>
                    <a:gd name="connsiteY130" fmla="*/ 76196 h 435087"/>
                    <a:gd name="connsiteX131" fmla="*/ 388755 w 460653"/>
                    <a:gd name="connsiteY131" fmla="*/ 76485 h 435087"/>
                    <a:gd name="connsiteX132" fmla="*/ 388327 w 460653"/>
                    <a:gd name="connsiteY132" fmla="*/ 76809 h 435087"/>
                    <a:gd name="connsiteX133" fmla="*/ 386777 w 460653"/>
                    <a:gd name="connsiteY133" fmla="*/ 78001 h 435087"/>
                    <a:gd name="connsiteX134" fmla="*/ 386568 w 460653"/>
                    <a:gd name="connsiteY134" fmla="*/ 79794 h 435087"/>
                    <a:gd name="connsiteX135" fmla="*/ 386140 w 460653"/>
                    <a:gd name="connsiteY135" fmla="*/ 81773 h 435087"/>
                    <a:gd name="connsiteX136" fmla="*/ 385816 w 460653"/>
                    <a:gd name="connsiteY136" fmla="*/ 82548 h 435087"/>
                    <a:gd name="connsiteX137" fmla="*/ 384729 w 460653"/>
                    <a:gd name="connsiteY137" fmla="*/ 84411 h 435087"/>
                    <a:gd name="connsiteX138" fmla="*/ 384196 w 460653"/>
                    <a:gd name="connsiteY138" fmla="*/ 85174 h 435087"/>
                    <a:gd name="connsiteX139" fmla="*/ 383352 w 460653"/>
                    <a:gd name="connsiteY139" fmla="*/ 86134 h 435087"/>
                    <a:gd name="connsiteX140" fmla="*/ 383271 w 460653"/>
                    <a:gd name="connsiteY140" fmla="*/ 87060 h 435087"/>
                    <a:gd name="connsiteX141" fmla="*/ 383282 w 460653"/>
                    <a:gd name="connsiteY141" fmla="*/ 87141 h 435087"/>
                    <a:gd name="connsiteX142" fmla="*/ 383768 w 460653"/>
                    <a:gd name="connsiteY142" fmla="*/ 88437 h 435087"/>
                    <a:gd name="connsiteX143" fmla="*/ 384034 w 460653"/>
                    <a:gd name="connsiteY143" fmla="*/ 89432 h 435087"/>
                    <a:gd name="connsiteX144" fmla="*/ 384208 w 460653"/>
                    <a:gd name="connsiteY144" fmla="*/ 91028 h 435087"/>
                    <a:gd name="connsiteX145" fmla="*/ 384139 w 460653"/>
                    <a:gd name="connsiteY145" fmla="*/ 91850 h 435087"/>
                    <a:gd name="connsiteX146" fmla="*/ 383988 w 460653"/>
                    <a:gd name="connsiteY146" fmla="*/ 92336 h 435087"/>
                    <a:gd name="connsiteX147" fmla="*/ 383780 w 460653"/>
                    <a:gd name="connsiteY147" fmla="*/ 92787 h 435087"/>
                    <a:gd name="connsiteX148" fmla="*/ 382646 w 460653"/>
                    <a:gd name="connsiteY148" fmla="*/ 94650 h 435087"/>
                    <a:gd name="connsiteX149" fmla="*/ 382241 w 460653"/>
                    <a:gd name="connsiteY149" fmla="*/ 95170 h 435087"/>
                    <a:gd name="connsiteX150" fmla="*/ 382669 w 460653"/>
                    <a:gd name="connsiteY150" fmla="*/ 95402 h 435087"/>
                    <a:gd name="connsiteX151" fmla="*/ 383375 w 460653"/>
                    <a:gd name="connsiteY151" fmla="*/ 95911 h 435087"/>
                    <a:gd name="connsiteX152" fmla="*/ 383988 w 460653"/>
                    <a:gd name="connsiteY152" fmla="*/ 96697 h 435087"/>
                    <a:gd name="connsiteX153" fmla="*/ 384625 w 460653"/>
                    <a:gd name="connsiteY153" fmla="*/ 98167 h 435087"/>
                    <a:gd name="connsiteX154" fmla="*/ 384856 w 460653"/>
                    <a:gd name="connsiteY154" fmla="*/ 99046 h 435087"/>
                    <a:gd name="connsiteX155" fmla="*/ 385180 w 460653"/>
                    <a:gd name="connsiteY155" fmla="*/ 100677 h 435087"/>
                    <a:gd name="connsiteX156" fmla="*/ 385215 w 460653"/>
                    <a:gd name="connsiteY156" fmla="*/ 101221 h 435087"/>
                    <a:gd name="connsiteX157" fmla="*/ 385157 w 460653"/>
                    <a:gd name="connsiteY157" fmla="*/ 101753 h 435087"/>
                    <a:gd name="connsiteX158" fmla="*/ 384914 w 460653"/>
                    <a:gd name="connsiteY158" fmla="*/ 103466 h 435087"/>
                    <a:gd name="connsiteX159" fmla="*/ 384277 w 460653"/>
                    <a:gd name="connsiteY159" fmla="*/ 104669 h 435087"/>
                    <a:gd name="connsiteX160" fmla="*/ 383884 w 460653"/>
                    <a:gd name="connsiteY160" fmla="*/ 105016 h 435087"/>
                    <a:gd name="connsiteX161" fmla="*/ 382970 w 460653"/>
                    <a:gd name="connsiteY161" fmla="*/ 105768 h 435087"/>
                    <a:gd name="connsiteX162" fmla="*/ 382369 w 460653"/>
                    <a:gd name="connsiteY162" fmla="*/ 106115 h 435087"/>
                    <a:gd name="connsiteX163" fmla="*/ 381871 w 460653"/>
                    <a:gd name="connsiteY163" fmla="*/ 106277 h 435087"/>
                    <a:gd name="connsiteX164" fmla="*/ 381420 w 460653"/>
                    <a:gd name="connsiteY164" fmla="*/ 106381 h 435087"/>
                    <a:gd name="connsiteX165" fmla="*/ 379881 w 460653"/>
                    <a:gd name="connsiteY165" fmla="*/ 106543 h 435087"/>
                    <a:gd name="connsiteX166" fmla="*/ 379731 w 460653"/>
                    <a:gd name="connsiteY166" fmla="*/ 106555 h 435087"/>
                    <a:gd name="connsiteX167" fmla="*/ 378597 w 460653"/>
                    <a:gd name="connsiteY167" fmla="*/ 107156 h 435087"/>
                    <a:gd name="connsiteX168" fmla="*/ 377475 w 460653"/>
                    <a:gd name="connsiteY168" fmla="*/ 107654 h 435087"/>
                    <a:gd name="connsiteX169" fmla="*/ 376989 w 460653"/>
                    <a:gd name="connsiteY169" fmla="*/ 107851 h 435087"/>
                    <a:gd name="connsiteX170" fmla="*/ 376503 w 460653"/>
                    <a:gd name="connsiteY170" fmla="*/ 108059 h 435087"/>
                    <a:gd name="connsiteX171" fmla="*/ 375531 w 460653"/>
                    <a:gd name="connsiteY171" fmla="*/ 108487 h 435087"/>
                    <a:gd name="connsiteX172" fmla="*/ 375045 w 460653"/>
                    <a:gd name="connsiteY172" fmla="*/ 108695 h 435087"/>
                    <a:gd name="connsiteX173" fmla="*/ 374975 w 460653"/>
                    <a:gd name="connsiteY173" fmla="*/ 108718 h 435087"/>
                    <a:gd name="connsiteX174" fmla="*/ 374293 w 460653"/>
                    <a:gd name="connsiteY174" fmla="*/ 109551 h 435087"/>
                    <a:gd name="connsiteX175" fmla="*/ 374281 w 460653"/>
                    <a:gd name="connsiteY175" fmla="*/ 110037 h 435087"/>
                    <a:gd name="connsiteX176" fmla="*/ 373923 w 460653"/>
                    <a:gd name="connsiteY176" fmla="*/ 112502 h 435087"/>
                    <a:gd name="connsiteX177" fmla="*/ 373263 w 460653"/>
                    <a:gd name="connsiteY177" fmla="*/ 114549 h 435087"/>
                    <a:gd name="connsiteX178" fmla="*/ 372986 w 460653"/>
                    <a:gd name="connsiteY178" fmla="*/ 115116 h 435087"/>
                    <a:gd name="connsiteX179" fmla="*/ 372673 w 460653"/>
                    <a:gd name="connsiteY179" fmla="*/ 115544 h 435087"/>
                    <a:gd name="connsiteX180" fmla="*/ 371956 w 460653"/>
                    <a:gd name="connsiteY180" fmla="*/ 116470 h 435087"/>
                    <a:gd name="connsiteX181" fmla="*/ 371643 w 460653"/>
                    <a:gd name="connsiteY181" fmla="*/ 116782 h 435087"/>
                    <a:gd name="connsiteX182" fmla="*/ 371019 w 460653"/>
                    <a:gd name="connsiteY182" fmla="*/ 117268 h 435087"/>
                    <a:gd name="connsiteX183" fmla="*/ 369746 w 460653"/>
                    <a:gd name="connsiteY183" fmla="*/ 118055 h 435087"/>
                    <a:gd name="connsiteX184" fmla="*/ 369434 w 460653"/>
                    <a:gd name="connsiteY184" fmla="*/ 118298 h 435087"/>
                    <a:gd name="connsiteX185" fmla="*/ 368994 w 460653"/>
                    <a:gd name="connsiteY185" fmla="*/ 118657 h 435087"/>
                    <a:gd name="connsiteX186" fmla="*/ 368901 w 460653"/>
                    <a:gd name="connsiteY186" fmla="*/ 119513 h 435087"/>
                    <a:gd name="connsiteX187" fmla="*/ 368901 w 460653"/>
                    <a:gd name="connsiteY187" fmla="*/ 119744 h 435087"/>
                    <a:gd name="connsiteX188" fmla="*/ 369272 w 460653"/>
                    <a:gd name="connsiteY188" fmla="*/ 121700 h 435087"/>
                    <a:gd name="connsiteX189" fmla="*/ 369260 w 460653"/>
                    <a:gd name="connsiteY189" fmla="*/ 122567 h 435087"/>
                    <a:gd name="connsiteX190" fmla="*/ 369121 w 460653"/>
                    <a:gd name="connsiteY190" fmla="*/ 123076 h 435087"/>
                    <a:gd name="connsiteX191" fmla="*/ 368635 w 460653"/>
                    <a:gd name="connsiteY191" fmla="*/ 124708 h 435087"/>
                    <a:gd name="connsiteX192" fmla="*/ 368346 w 460653"/>
                    <a:gd name="connsiteY192" fmla="*/ 125309 h 435087"/>
                    <a:gd name="connsiteX193" fmla="*/ 368034 w 460653"/>
                    <a:gd name="connsiteY193" fmla="*/ 125737 h 435087"/>
                    <a:gd name="connsiteX194" fmla="*/ 367235 w 460653"/>
                    <a:gd name="connsiteY194" fmla="*/ 126686 h 435087"/>
                    <a:gd name="connsiteX195" fmla="*/ 366923 w 460653"/>
                    <a:gd name="connsiteY195" fmla="*/ 126975 h 435087"/>
                    <a:gd name="connsiteX196" fmla="*/ 366240 w 460653"/>
                    <a:gd name="connsiteY196" fmla="*/ 127461 h 435087"/>
                    <a:gd name="connsiteX197" fmla="*/ 364852 w 460653"/>
                    <a:gd name="connsiteY197" fmla="*/ 128213 h 435087"/>
                    <a:gd name="connsiteX198" fmla="*/ 364482 w 460653"/>
                    <a:gd name="connsiteY198" fmla="*/ 128445 h 435087"/>
                    <a:gd name="connsiteX199" fmla="*/ 363683 w 460653"/>
                    <a:gd name="connsiteY199" fmla="*/ 128988 h 435087"/>
                    <a:gd name="connsiteX200" fmla="*/ 363359 w 460653"/>
                    <a:gd name="connsiteY200" fmla="*/ 129220 h 435087"/>
                    <a:gd name="connsiteX201" fmla="*/ 362249 w 460653"/>
                    <a:gd name="connsiteY201" fmla="*/ 130226 h 435087"/>
                    <a:gd name="connsiteX202" fmla="*/ 361740 w 460653"/>
                    <a:gd name="connsiteY202" fmla="*/ 130643 h 435087"/>
                    <a:gd name="connsiteX203" fmla="*/ 360317 w 460653"/>
                    <a:gd name="connsiteY203" fmla="*/ 131649 h 435087"/>
                    <a:gd name="connsiteX204" fmla="*/ 359646 w 460653"/>
                    <a:gd name="connsiteY204" fmla="*/ 132020 h 435087"/>
                    <a:gd name="connsiteX205" fmla="*/ 358604 w 460653"/>
                    <a:gd name="connsiteY205" fmla="*/ 132425 h 435087"/>
                    <a:gd name="connsiteX206" fmla="*/ 357390 w 460653"/>
                    <a:gd name="connsiteY206" fmla="*/ 132679 h 435087"/>
                    <a:gd name="connsiteX207" fmla="*/ 357309 w 460653"/>
                    <a:gd name="connsiteY207" fmla="*/ 132737 h 435087"/>
                    <a:gd name="connsiteX208" fmla="*/ 356082 w 460653"/>
                    <a:gd name="connsiteY208" fmla="*/ 133651 h 435087"/>
                    <a:gd name="connsiteX209" fmla="*/ 355585 w 460653"/>
                    <a:gd name="connsiteY209" fmla="*/ 133998 h 435087"/>
                    <a:gd name="connsiteX210" fmla="*/ 353733 w 460653"/>
                    <a:gd name="connsiteY210" fmla="*/ 135201 h 435087"/>
                    <a:gd name="connsiteX211" fmla="*/ 353155 w 460653"/>
                    <a:gd name="connsiteY211" fmla="*/ 135525 h 435087"/>
                    <a:gd name="connsiteX212" fmla="*/ 349522 w 460653"/>
                    <a:gd name="connsiteY212" fmla="*/ 137492 h 435087"/>
                    <a:gd name="connsiteX213" fmla="*/ 349291 w 460653"/>
                    <a:gd name="connsiteY213" fmla="*/ 137666 h 435087"/>
                    <a:gd name="connsiteX214" fmla="*/ 348539 w 460653"/>
                    <a:gd name="connsiteY214" fmla="*/ 138360 h 435087"/>
                    <a:gd name="connsiteX215" fmla="*/ 348180 w 460653"/>
                    <a:gd name="connsiteY215" fmla="*/ 138695 h 435087"/>
                    <a:gd name="connsiteX216" fmla="*/ 347983 w 460653"/>
                    <a:gd name="connsiteY216" fmla="*/ 138880 h 435087"/>
                    <a:gd name="connsiteX217" fmla="*/ 347451 w 460653"/>
                    <a:gd name="connsiteY217" fmla="*/ 139760 h 435087"/>
                    <a:gd name="connsiteX218" fmla="*/ 347439 w 460653"/>
                    <a:gd name="connsiteY218" fmla="*/ 139783 h 435087"/>
                    <a:gd name="connsiteX219" fmla="*/ 347324 w 460653"/>
                    <a:gd name="connsiteY219" fmla="*/ 141750 h 435087"/>
                    <a:gd name="connsiteX220" fmla="*/ 347220 w 460653"/>
                    <a:gd name="connsiteY220" fmla="*/ 142594 h 435087"/>
                    <a:gd name="connsiteX221" fmla="*/ 346560 w 460653"/>
                    <a:gd name="connsiteY221" fmla="*/ 145614 h 435087"/>
                    <a:gd name="connsiteX222" fmla="*/ 346525 w 460653"/>
                    <a:gd name="connsiteY222" fmla="*/ 146019 h 435087"/>
                    <a:gd name="connsiteX223" fmla="*/ 346248 w 460653"/>
                    <a:gd name="connsiteY223" fmla="*/ 149224 h 435087"/>
                    <a:gd name="connsiteX224" fmla="*/ 346167 w 460653"/>
                    <a:gd name="connsiteY224" fmla="*/ 149640 h 435087"/>
                    <a:gd name="connsiteX225" fmla="*/ 345773 w 460653"/>
                    <a:gd name="connsiteY225" fmla="*/ 150832 h 435087"/>
                    <a:gd name="connsiteX226" fmla="*/ 345773 w 460653"/>
                    <a:gd name="connsiteY226" fmla="*/ 150890 h 435087"/>
                    <a:gd name="connsiteX227" fmla="*/ 345878 w 460653"/>
                    <a:gd name="connsiteY227" fmla="*/ 151514 h 435087"/>
                    <a:gd name="connsiteX228" fmla="*/ 345959 w 460653"/>
                    <a:gd name="connsiteY228" fmla="*/ 153192 h 435087"/>
                    <a:gd name="connsiteX229" fmla="*/ 346329 w 460653"/>
                    <a:gd name="connsiteY229" fmla="*/ 153736 h 435087"/>
                    <a:gd name="connsiteX230" fmla="*/ 347069 w 460653"/>
                    <a:gd name="connsiteY230" fmla="*/ 154071 h 435087"/>
                    <a:gd name="connsiteX231" fmla="*/ 348006 w 460653"/>
                    <a:gd name="connsiteY231" fmla="*/ 154650 h 435087"/>
                    <a:gd name="connsiteX232" fmla="*/ 349210 w 460653"/>
                    <a:gd name="connsiteY232" fmla="*/ 155703 h 435087"/>
                    <a:gd name="connsiteX233" fmla="*/ 349811 w 460653"/>
                    <a:gd name="connsiteY233" fmla="*/ 156397 h 435087"/>
                    <a:gd name="connsiteX234" fmla="*/ 350644 w 460653"/>
                    <a:gd name="connsiteY234" fmla="*/ 157739 h 435087"/>
                    <a:gd name="connsiteX235" fmla="*/ 351257 w 460653"/>
                    <a:gd name="connsiteY235" fmla="*/ 159139 h 435087"/>
                    <a:gd name="connsiteX236" fmla="*/ 351327 w 460653"/>
                    <a:gd name="connsiteY236" fmla="*/ 159173 h 435087"/>
                    <a:gd name="connsiteX237" fmla="*/ 351848 w 460653"/>
                    <a:gd name="connsiteY237" fmla="*/ 159069 h 435087"/>
                    <a:gd name="connsiteX238" fmla="*/ 353919 w 460653"/>
                    <a:gd name="connsiteY238" fmla="*/ 156998 h 435087"/>
                    <a:gd name="connsiteX239" fmla="*/ 354428 w 460653"/>
                    <a:gd name="connsiteY239" fmla="*/ 156628 h 435087"/>
                    <a:gd name="connsiteX240" fmla="*/ 354914 w 460653"/>
                    <a:gd name="connsiteY240" fmla="*/ 156385 h 435087"/>
                    <a:gd name="connsiteX241" fmla="*/ 356880 w 460653"/>
                    <a:gd name="connsiteY241" fmla="*/ 155436 h 435087"/>
                    <a:gd name="connsiteX242" fmla="*/ 357332 w 460653"/>
                    <a:gd name="connsiteY242" fmla="*/ 155274 h 435087"/>
                    <a:gd name="connsiteX243" fmla="*/ 357852 w 460653"/>
                    <a:gd name="connsiteY243" fmla="*/ 155170 h 435087"/>
                    <a:gd name="connsiteX244" fmla="*/ 359148 w 460653"/>
                    <a:gd name="connsiteY244" fmla="*/ 155031 h 435087"/>
                    <a:gd name="connsiteX245" fmla="*/ 359645 w 460653"/>
                    <a:gd name="connsiteY245" fmla="*/ 154997 h 435087"/>
                    <a:gd name="connsiteX246" fmla="*/ 360039 w 460653"/>
                    <a:gd name="connsiteY246" fmla="*/ 154962 h 435087"/>
                    <a:gd name="connsiteX247" fmla="*/ 361207 w 460653"/>
                    <a:gd name="connsiteY247" fmla="*/ 154650 h 435087"/>
                    <a:gd name="connsiteX248" fmla="*/ 361612 w 460653"/>
                    <a:gd name="connsiteY248" fmla="*/ 153736 h 435087"/>
                    <a:gd name="connsiteX249" fmla="*/ 361786 w 460653"/>
                    <a:gd name="connsiteY249" fmla="*/ 153308 h 435087"/>
                    <a:gd name="connsiteX250" fmla="*/ 362584 w 460653"/>
                    <a:gd name="connsiteY250" fmla="*/ 151283 h 435087"/>
                    <a:gd name="connsiteX251" fmla="*/ 362827 w 460653"/>
                    <a:gd name="connsiteY251" fmla="*/ 150843 h 435087"/>
                    <a:gd name="connsiteX252" fmla="*/ 364435 w 460653"/>
                    <a:gd name="connsiteY252" fmla="*/ 148691 h 435087"/>
                    <a:gd name="connsiteX253" fmla="*/ 364748 w 460653"/>
                    <a:gd name="connsiteY253" fmla="*/ 148263 h 435087"/>
                    <a:gd name="connsiteX254" fmla="*/ 366321 w 460653"/>
                    <a:gd name="connsiteY254" fmla="*/ 146100 h 435087"/>
                    <a:gd name="connsiteX255" fmla="*/ 366946 w 460653"/>
                    <a:gd name="connsiteY255" fmla="*/ 145394 h 435087"/>
                    <a:gd name="connsiteX256" fmla="*/ 368138 w 460653"/>
                    <a:gd name="connsiteY256" fmla="*/ 144330 h 435087"/>
                    <a:gd name="connsiteX257" fmla="*/ 368797 w 460653"/>
                    <a:gd name="connsiteY257" fmla="*/ 142282 h 435087"/>
                    <a:gd name="connsiteX258" fmla="*/ 369133 w 460653"/>
                    <a:gd name="connsiteY258" fmla="*/ 141541 h 435087"/>
                    <a:gd name="connsiteX259" fmla="*/ 369734 w 460653"/>
                    <a:gd name="connsiteY259" fmla="*/ 140477 h 435087"/>
                    <a:gd name="connsiteX260" fmla="*/ 370012 w 460653"/>
                    <a:gd name="connsiteY260" fmla="*/ 140118 h 435087"/>
                    <a:gd name="connsiteX261" fmla="*/ 370347 w 460653"/>
                    <a:gd name="connsiteY261" fmla="*/ 139760 h 435087"/>
                    <a:gd name="connsiteX262" fmla="*/ 371551 w 460653"/>
                    <a:gd name="connsiteY262" fmla="*/ 139146 h 435087"/>
                    <a:gd name="connsiteX263" fmla="*/ 373147 w 460653"/>
                    <a:gd name="connsiteY263" fmla="*/ 138938 h 435087"/>
                    <a:gd name="connsiteX264" fmla="*/ 373969 w 460653"/>
                    <a:gd name="connsiteY264" fmla="*/ 138938 h 435087"/>
                    <a:gd name="connsiteX265" fmla="*/ 375496 w 460653"/>
                    <a:gd name="connsiteY265" fmla="*/ 139690 h 435087"/>
                    <a:gd name="connsiteX266" fmla="*/ 376757 w 460653"/>
                    <a:gd name="connsiteY266" fmla="*/ 141298 h 435087"/>
                    <a:gd name="connsiteX267" fmla="*/ 376954 w 460653"/>
                    <a:gd name="connsiteY267" fmla="*/ 141495 h 435087"/>
                    <a:gd name="connsiteX268" fmla="*/ 378516 w 460653"/>
                    <a:gd name="connsiteY268" fmla="*/ 142687 h 435087"/>
                    <a:gd name="connsiteX269" fmla="*/ 378701 w 460653"/>
                    <a:gd name="connsiteY269" fmla="*/ 142826 h 435087"/>
                    <a:gd name="connsiteX270" fmla="*/ 380355 w 460653"/>
                    <a:gd name="connsiteY270" fmla="*/ 143427 h 435087"/>
                    <a:gd name="connsiteX271" fmla="*/ 380459 w 460653"/>
                    <a:gd name="connsiteY271" fmla="*/ 143450 h 435087"/>
                    <a:gd name="connsiteX272" fmla="*/ 381743 w 460653"/>
                    <a:gd name="connsiteY272" fmla="*/ 143392 h 435087"/>
                    <a:gd name="connsiteX273" fmla="*/ 382137 w 460653"/>
                    <a:gd name="connsiteY273" fmla="*/ 143358 h 435087"/>
                    <a:gd name="connsiteX274" fmla="*/ 384138 w 460653"/>
                    <a:gd name="connsiteY274" fmla="*/ 142953 h 435087"/>
                    <a:gd name="connsiteX275" fmla="*/ 385226 w 460653"/>
                    <a:gd name="connsiteY275" fmla="*/ 143045 h 435087"/>
                    <a:gd name="connsiteX276" fmla="*/ 385712 w 460653"/>
                    <a:gd name="connsiteY276" fmla="*/ 143219 h 435087"/>
                    <a:gd name="connsiteX277" fmla="*/ 387355 w 460653"/>
                    <a:gd name="connsiteY277" fmla="*/ 144017 h 435087"/>
                    <a:gd name="connsiteX278" fmla="*/ 388396 w 460653"/>
                    <a:gd name="connsiteY278" fmla="*/ 145290 h 435087"/>
                    <a:gd name="connsiteX279" fmla="*/ 388546 w 460653"/>
                    <a:gd name="connsiteY279" fmla="*/ 145799 h 435087"/>
                    <a:gd name="connsiteX280" fmla="*/ 388697 w 460653"/>
                    <a:gd name="connsiteY280" fmla="*/ 146516 h 435087"/>
                    <a:gd name="connsiteX281" fmla="*/ 389241 w 460653"/>
                    <a:gd name="connsiteY281" fmla="*/ 146829 h 435087"/>
                    <a:gd name="connsiteX282" fmla="*/ 389322 w 460653"/>
                    <a:gd name="connsiteY282" fmla="*/ 146863 h 435087"/>
                    <a:gd name="connsiteX283" fmla="*/ 391126 w 460653"/>
                    <a:gd name="connsiteY283" fmla="*/ 147037 h 435087"/>
                    <a:gd name="connsiteX284" fmla="*/ 391416 w 460653"/>
                    <a:gd name="connsiteY284" fmla="*/ 147049 h 435087"/>
                    <a:gd name="connsiteX285" fmla="*/ 393394 w 460653"/>
                    <a:gd name="connsiteY285" fmla="*/ 146771 h 435087"/>
                    <a:gd name="connsiteX286" fmla="*/ 394158 w 460653"/>
                    <a:gd name="connsiteY286" fmla="*/ 146748 h 435087"/>
                    <a:gd name="connsiteX287" fmla="*/ 394898 w 460653"/>
                    <a:gd name="connsiteY287" fmla="*/ 146748 h 435087"/>
                    <a:gd name="connsiteX288" fmla="*/ 396761 w 460653"/>
                    <a:gd name="connsiteY288" fmla="*/ 144804 h 435087"/>
                    <a:gd name="connsiteX289" fmla="*/ 398439 w 460653"/>
                    <a:gd name="connsiteY289" fmla="*/ 143450 h 435087"/>
                    <a:gd name="connsiteX290" fmla="*/ 399572 w 460653"/>
                    <a:gd name="connsiteY290" fmla="*/ 143011 h 435087"/>
                    <a:gd name="connsiteX291" fmla="*/ 400359 w 460653"/>
                    <a:gd name="connsiteY291" fmla="*/ 142988 h 435087"/>
                    <a:gd name="connsiteX292" fmla="*/ 402499 w 460653"/>
                    <a:gd name="connsiteY292" fmla="*/ 143150 h 435087"/>
                    <a:gd name="connsiteX293" fmla="*/ 403251 w 460653"/>
                    <a:gd name="connsiteY293" fmla="*/ 143288 h 435087"/>
                    <a:gd name="connsiteX294" fmla="*/ 404015 w 460653"/>
                    <a:gd name="connsiteY294" fmla="*/ 143624 h 435087"/>
                    <a:gd name="connsiteX295" fmla="*/ 405762 w 460653"/>
                    <a:gd name="connsiteY295" fmla="*/ 144873 h 435087"/>
                    <a:gd name="connsiteX296" fmla="*/ 406329 w 460653"/>
                    <a:gd name="connsiteY296" fmla="*/ 145325 h 435087"/>
                    <a:gd name="connsiteX297" fmla="*/ 407579 w 460653"/>
                    <a:gd name="connsiteY297" fmla="*/ 146528 h 435087"/>
                    <a:gd name="connsiteX298" fmla="*/ 407845 w 460653"/>
                    <a:gd name="connsiteY298" fmla="*/ 146840 h 435087"/>
                    <a:gd name="connsiteX299" fmla="*/ 408111 w 460653"/>
                    <a:gd name="connsiteY299" fmla="*/ 147245 h 435087"/>
                    <a:gd name="connsiteX300" fmla="*/ 408365 w 460653"/>
                    <a:gd name="connsiteY300" fmla="*/ 149015 h 435087"/>
                    <a:gd name="connsiteX301" fmla="*/ 408041 w 460653"/>
                    <a:gd name="connsiteY301" fmla="*/ 149987 h 435087"/>
                    <a:gd name="connsiteX302" fmla="*/ 408909 w 460653"/>
                    <a:gd name="connsiteY302" fmla="*/ 150091 h 435087"/>
                    <a:gd name="connsiteX303" fmla="*/ 409696 w 460653"/>
                    <a:gd name="connsiteY303" fmla="*/ 150357 h 435087"/>
                    <a:gd name="connsiteX304" fmla="*/ 410436 w 460653"/>
                    <a:gd name="connsiteY304" fmla="*/ 150855 h 435087"/>
                    <a:gd name="connsiteX305" fmla="*/ 411235 w 460653"/>
                    <a:gd name="connsiteY305" fmla="*/ 151561 h 435087"/>
                    <a:gd name="connsiteX306" fmla="*/ 411755 w 460653"/>
                    <a:gd name="connsiteY306" fmla="*/ 152151 h 435087"/>
                    <a:gd name="connsiteX307" fmla="*/ 412183 w 460653"/>
                    <a:gd name="connsiteY307" fmla="*/ 152984 h 435087"/>
                    <a:gd name="connsiteX308" fmla="*/ 412438 w 460653"/>
                    <a:gd name="connsiteY308" fmla="*/ 154013 h 435087"/>
                    <a:gd name="connsiteX309" fmla="*/ 412507 w 460653"/>
                    <a:gd name="connsiteY309" fmla="*/ 154557 h 435087"/>
                    <a:gd name="connsiteX310" fmla="*/ 412496 w 460653"/>
                    <a:gd name="connsiteY310" fmla="*/ 155020 h 435087"/>
                    <a:gd name="connsiteX311" fmla="*/ 412484 w 460653"/>
                    <a:gd name="connsiteY311" fmla="*/ 155055 h 435087"/>
                    <a:gd name="connsiteX312" fmla="*/ 413271 w 460653"/>
                    <a:gd name="connsiteY312" fmla="*/ 155113 h 435087"/>
                    <a:gd name="connsiteX313" fmla="*/ 414567 w 460653"/>
                    <a:gd name="connsiteY313" fmla="*/ 155703 h 435087"/>
                    <a:gd name="connsiteX314" fmla="*/ 414856 w 460653"/>
                    <a:gd name="connsiteY314" fmla="*/ 155992 h 435087"/>
                    <a:gd name="connsiteX315" fmla="*/ 415400 w 460653"/>
                    <a:gd name="connsiteY315" fmla="*/ 157045 h 435087"/>
                    <a:gd name="connsiteX316" fmla="*/ 415770 w 460653"/>
                    <a:gd name="connsiteY316" fmla="*/ 159266 h 435087"/>
                    <a:gd name="connsiteX317" fmla="*/ 415747 w 460653"/>
                    <a:gd name="connsiteY317" fmla="*/ 159879 h 435087"/>
                    <a:gd name="connsiteX318" fmla="*/ 415469 w 460653"/>
                    <a:gd name="connsiteY318" fmla="*/ 161453 h 435087"/>
                    <a:gd name="connsiteX319" fmla="*/ 415006 w 460653"/>
                    <a:gd name="connsiteY319" fmla="*/ 162413 h 435087"/>
                    <a:gd name="connsiteX320" fmla="*/ 414694 w 460653"/>
                    <a:gd name="connsiteY320" fmla="*/ 162772 h 435087"/>
                    <a:gd name="connsiteX321" fmla="*/ 414057 w 460653"/>
                    <a:gd name="connsiteY321" fmla="*/ 163258 h 435087"/>
                    <a:gd name="connsiteX322" fmla="*/ 414150 w 460653"/>
                    <a:gd name="connsiteY322" fmla="*/ 163431 h 435087"/>
                    <a:gd name="connsiteX323" fmla="*/ 414312 w 460653"/>
                    <a:gd name="connsiteY323" fmla="*/ 163848 h 435087"/>
                    <a:gd name="connsiteX324" fmla="*/ 414705 w 460653"/>
                    <a:gd name="connsiteY324" fmla="*/ 165456 h 435087"/>
                    <a:gd name="connsiteX325" fmla="*/ 414729 w 460653"/>
                    <a:gd name="connsiteY325" fmla="*/ 166208 h 435087"/>
                    <a:gd name="connsiteX326" fmla="*/ 414659 w 460653"/>
                    <a:gd name="connsiteY326" fmla="*/ 166740 h 435087"/>
                    <a:gd name="connsiteX327" fmla="*/ 414300 w 460653"/>
                    <a:gd name="connsiteY327" fmla="*/ 168742 h 435087"/>
                    <a:gd name="connsiteX328" fmla="*/ 414300 w 460653"/>
                    <a:gd name="connsiteY328" fmla="*/ 168811 h 435087"/>
                    <a:gd name="connsiteX329" fmla="*/ 414636 w 460653"/>
                    <a:gd name="connsiteY329" fmla="*/ 170003 h 435087"/>
                    <a:gd name="connsiteX330" fmla="*/ 414786 w 460653"/>
                    <a:gd name="connsiteY330" fmla="*/ 170373 h 435087"/>
                    <a:gd name="connsiteX331" fmla="*/ 415191 w 460653"/>
                    <a:gd name="connsiteY331" fmla="*/ 171310 h 435087"/>
                    <a:gd name="connsiteX332" fmla="*/ 415608 w 460653"/>
                    <a:gd name="connsiteY332" fmla="*/ 172571 h 435087"/>
                    <a:gd name="connsiteX333" fmla="*/ 415677 w 460653"/>
                    <a:gd name="connsiteY333" fmla="*/ 173346 h 435087"/>
                    <a:gd name="connsiteX334" fmla="*/ 415643 w 460653"/>
                    <a:gd name="connsiteY334" fmla="*/ 173798 h 435087"/>
                    <a:gd name="connsiteX335" fmla="*/ 414867 w 460653"/>
                    <a:gd name="connsiteY335" fmla="*/ 175174 h 435087"/>
                    <a:gd name="connsiteX336" fmla="*/ 413583 w 460653"/>
                    <a:gd name="connsiteY336" fmla="*/ 176146 h 435087"/>
                    <a:gd name="connsiteX337" fmla="*/ 412877 w 460653"/>
                    <a:gd name="connsiteY337" fmla="*/ 176609 h 435087"/>
                    <a:gd name="connsiteX338" fmla="*/ 410101 w 460653"/>
                    <a:gd name="connsiteY338" fmla="*/ 178078 h 435087"/>
                    <a:gd name="connsiteX339" fmla="*/ 409811 w 460653"/>
                    <a:gd name="connsiteY339" fmla="*/ 178275 h 435087"/>
                    <a:gd name="connsiteX340" fmla="*/ 409302 w 460653"/>
                    <a:gd name="connsiteY340" fmla="*/ 178680 h 435087"/>
                    <a:gd name="connsiteX341" fmla="*/ 408874 w 460653"/>
                    <a:gd name="connsiteY341" fmla="*/ 178946 h 435087"/>
                    <a:gd name="connsiteX342" fmla="*/ 408446 w 460653"/>
                    <a:gd name="connsiteY342" fmla="*/ 179224 h 435087"/>
                    <a:gd name="connsiteX343" fmla="*/ 407590 w 460653"/>
                    <a:gd name="connsiteY343" fmla="*/ 179825 h 435087"/>
                    <a:gd name="connsiteX344" fmla="*/ 407474 w 460653"/>
                    <a:gd name="connsiteY344" fmla="*/ 180265 h 435087"/>
                    <a:gd name="connsiteX345" fmla="*/ 407463 w 460653"/>
                    <a:gd name="connsiteY345" fmla="*/ 180577 h 435087"/>
                    <a:gd name="connsiteX346" fmla="*/ 407440 w 460653"/>
                    <a:gd name="connsiteY346" fmla="*/ 181098 h 435087"/>
                    <a:gd name="connsiteX347" fmla="*/ 407440 w 460653"/>
                    <a:gd name="connsiteY347" fmla="*/ 181237 h 435087"/>
                    <a:gd name="connsiteX348" fmla="*/ 407544 w 460653"/>
                    <a:gd name="connsiteY348" fmla="*/ 181225 h 435087"/>
                    <a:gd name="connsiteX349" fmla="*/ 408319 w 460653"/>
                    <a:gd name="connsiteY349" fmla="*/ 181329 h 435087"/>
                    <a:gd name="connsiteX350" fmla="*/ 409094 w 460653"/>
                    <a:gd name="connsiteY350" fmla="*/ 181619 h 435087"/>
                    <a:gd name="connsiteX351" fmla="*/ 410043 w 460653"/>
                    <a:gd name="connsiteY351" fmla="*/ 182128 h 435087"/>
                    <a:gd name="connsiteX352" fmla="*/ 410621 w 460653"/>
                    <a:gd name="connsiteY352" fmla="*/ 182591 h 435087"/>
                    <a:gd name="connsiteX353" fmla="*/ 410957 w 460653"/>
                    <a:gd name="connsiteY353" fmla="*/ 182984 h 435087"/>
                    <a:gd name="connsiteX354" fmla="*/ 411235 w 460653"/>
                    <a:gd name="connsiteY354" fmla="*/ 183412 h 435087"/>
                    <a:gd name="connsiteX355" fmla="*/ 411478 w 460653"/>
                    <a:gd name="connsiteY355" fmla="*/ 183909 h 435087"/>
                    <a:gd name="connsiteX356" fmla="*/ 411501 w 460653"/>
                    <a:gd name="connsiteY356" fmla="*/ 183921 h 435087"/>
                    <a:gd name="connsiteX357" fmla="*/ 411732 w 460653"/>
                    <a:gd name="connsiteY357" fmla="*/ 183990 h 435087"/>
                    <a:gd name="connsiteX358" fmla="*/ 413155 w 460653"/>
                    <a:gd name="connsiteY358" fmla="*/ 184187 h 435087"/>
                    <a:gd name="connsiteX359" fmla="*/ 414104 w 460653"/>
                    <a:gd name="connsiteY359" fmla="*/ 184580 h 435087"/>
                    <a:gd name="connsiteX360" fmla="*/ 414532 w 460653"/>
                    <a:gd name="connsiteY360" fmla="*/ 184904 h 435087"/>
                    <a:gd name="connsiteX361" fmla="*/ 415874 w 460653"/>
                    <a:gd name="connsiteY361" fmla="*/ 185969 h 435087"/>
                    <a:gd name="connsiteX362" fmla="*/ 416464 w 460653"/>
                    <a:gd name="connsiteY362" fmla="*/ 186825 h 435087"/>
                    <a:gd name="connsiteX363" fmla="*/ 416927 w 460653"/>
                    <a:gd name="connsiteY363" fmla="*/ 188144 h 435087"/>
                    <a:gd name="connsiteX364" fmla="*/ 417690 w 460653"/>
                    <a:gd name="connsiteY364" fmla="*/ 188722 h 435087"/>
                    <a:gd name="connsiteX365" fmla="*/ 417876 w 460653"/>
                    <a:gd name="connsiteY365" fmla="*/ 188815 h 435087"/>
                    <a:gd name="connsiteX366" fmla="*/ 418234 w 460653"/>
                    <a:gd name="connsiteY366" fmla="*/ 188931 h 435087"/>
                    <a:gd name="connsiteX367" fmla="*/ 418327 w 460653"/>
                    <a:gd name="connsiteY367" fmla="*/ 188954 h 435087"/>
                    <a:gd name="connsiteX368" fmla="*/ 420710 w 460653"/>
                    <a:gd name="connsiteY368" fmla="*/ 188641 h 435087"/>
                    <a:gd name="connsiteX369" fmla="*/ 423730 w 460653"/>
                    <a:gd name="connsiteY369" fmla="*/ 188537 h 435087"/>
                    <a:gd name="connsiteX370" fmla="*/ 424054 w 460653"/>
                    <a:gd name="connsiteY370" fmla="*/ 188456 h 435087"/>
                    <a:gd name="connsiteX371" fmla="*/ 424748 w 460653"/>
                    <a:gd name="connsiteY371" fmla="*/ 188352 h 435087"/>
                    <a:gd name="connsiteX372" fmla="*/ 426240 w 460653"/>
                    <a:gd name="connsiteY372" fmla="*/ 188757 h 435087"/>
                    <a:gd name="connsiteX373" fmla="*/ 427525 w 460653"/>
                    <a:gd name="connsiteY373" fmla="*/ 189729 h 435087"/>
                    <a:gd name="connsiteX374" fmla="*/ 428103 w 460653"/>
                    <a:gd name="connsiteY374" fmla="*/ 190296 h 435087"/>
                    <a:gd name="connsiteX375" fmla="*/ 428612 w 460653"/>
                    <a:gd name="connsiteY375" fmla="*/ 191210 h 435087"/>
                    <a:gd name="connsiteX376" fmla="*/ 428774 w 460653"/>
                    <a:gd name="connsiteY376" fmla="*/ 191846 h 435087"/>
                    <a:gd name="connsiteX377" fmla="*/ 429133 w 460653"/>
                    <a:gd name="connsiteY377" fmla="*/ 191985 h 435087"/>
                    <a:gd name="connsiteX378" fmla="*/ 429329 w 460653"/>
                    <a:gd name="connsiteY378" fmla="*/ 192054 h 435087"/>
                    <a:gd name="connsiteX379" fmla="*/ 431181 w 460653"/>
                    <a:gd name="connsiteY379" fmla="*/ 192089 h 435087"/>
                    <a:gd name="connsiteX380" fmla="*/ 431840 w 460653"/>
                    <a:gd name="connsiteY380" fmla="*/ 192124 h 435087"/>
                    <a:gd name="connsiteX381" fmla="*/ 434015 w 460653"/>
                    <a:gd name="connsiteY381" fmla="*/ 192355 h 435087"/>
                    <a:gd name="connsiteX382" fmla="*/ 434420 w 460653"/>
                    <a:gd name="connsiteY382" fmla="*/ 192436 h 435087"/>
                    <a:gd name="connsiteX383" fmla="*/ 434929 w 460653"/>
                    <a:gd name="connsiteY383" fmla="*/ 192598 h 435087"/>
                    <a:gd name="connsiteX384" fmla="*/ 436017 w 460653"/>
                    <a:gd name="connsiteY384" fmla="*/ 193026 h 435087"/>
                    <a:gd name="connsiteX385" fmla="*/ 436375 w 460653"/>
                    <a:gd name="connsiteY385" fmla="*/ 193165 h 435087"/>
                    <a:gd name="connsiteX386" fmla="*/ 437822 w 460653"/>
                    <a:gd name="connsiteY386" fmla="*/ 193478 h 435087"/>
                    <a:gd name="connsiteX387" fmla="*/ 438539 w 460653"/>
                    <a:gd name="connsiteY387" fmla="*/ 193801 h 435087"/>
                    <a:gd name="connsiteX388" fmla="*/ 438979 w 460653"/>
                    <a:gd name="connsiteY388" fmla="*/ 194091 h 435087"/>
                    <a:gd name="connsiteX389" fmla="*/ 440379 w 460653"/>
                    <a:gd name="connsiteY389" fmla="*/ 195225 h 435087"/>
                    <a:gd name="connsiteX390" fmla="*/ 440945 w 460653"/>
                    <a:gd name="connsiteY390" fmla="*/ 197434 h 435087"/>
                    <a:gd name="connsiteX391" fmla="*/ 440587 w 460653"/>
                    <a:gd name="connsiteY391" fmla="*/ 198406 h 435087"/>
                    <a:gd name="connsiteX392" fmla="*/ 440494 w 460653"/>
                    <a:gd name="connsiteY392" fmla="*/ 198719 h 435087"/>
                    <a:gd name="connsiteX393" fmla="*/ 440425 w 460653"/>
                    <a:gd name="connsiteY393" fmla="*/ 199204 h 435087"/>
                    <a:gd name="connsiteX394" fmla="*/ 440541 w 460653"/>
                    <a:gd name="connsiteY394" fmla="*/ 199262 h 435087"/>
                    <a:gd name="connsiteX395" fmla="*/ 441559 w 460653"/>
                    <a:gd name="connsiteY395" fmla="*/ 199147 h 435087"/>
                    <a:gd name="connsiteX396" fmla="*/ 442056 w 460653"/>
                    <a:gd name="connsiteY396" fmla="*/ 199077 h 435087"/>
                    <a:gd name="connsiteX397" fmla="*/ 442542 w 460653"/>
                    <a:gd name="connsiteY397" fmla="*/ 199008 h 435087"/>
                    <a:gd name="connsiteX398" fmla="*/ 445145 w 460653"/>
                    <a:gd name="connsiteY398" fmla="*/ 198522 h 435087"/>
                    <a:gd name="connsiteX399" fmla="*/ 447378 w 460653"/>
                    <a:gd name="connsiteY399" fmla="*/ 198210 h 435087"/>
                    <a:gd name="connsiteX400" fmla="*/ 448396 w 460653"/>
                    <a:gd name="connsiteY400" fmla="*/ 198186 h 435087"/>
                    <a:gd name="connsiteX401" fmla="*/ 451057 w 460653"/>
                    <a:gd name="connsiteY401" fmla="*/ 198476 h 435087"/>
                    <a:gd name="connsiteX402" fmla="*/ 452573 w 460653"/>
                    <a:gd name="connsiteY402" fmla="*/ 199447 h 435087"/>
                    <a:gd name="connsiteX403" fmla="*/ 453140 w 460653"/>
                    <a:gd name="connsiteY403" fmla="*/ 200466 h 435087"/>
                    <a:gd name="connsiteX404" fmla="*/ 453244 w 460653"/>
                    <a:gd name="connsiteY404" fmla="*/ 202062 h 435087"/>
                    <a:gd name="connsiteX405" fmla="*/ 453094 w 460653"/>
                    <a:gd name="connsiteY405" fmla="*/ 202502 h 435087"/>
                    <a:gd name="connsiteX406" fmla="*/ 452770 w 460653"/>
                    <a:gd name="connsiteY406" fmla="*/ 203080 h 435087"/>
                    <a:gd name="connsiteX407" fmla="*/ 451995 w 460653"/>
                    <a:gd name="connsiteY407" fmla="*/ 204087 h 435087"/>
                    <a:gd name="connsiteX408" fmla="*/ 451937 w 460653"/>
                    <a:gd name="connsiteY408" fmla="*/ 204226 h 435087"/>
                    <a:gd name="connsiteX409" fmla="*/ 451902 w 460653"/>
                    <a:gd name="connsiteY409" fmla="*/ 204376 h 435087"/>
                    <a:gd name="connsiteX410" fmla="*/ 452272 w 460653"/>
                    <a:gd name="connsiteY410" fmla="*/ 204457 h 435087"/>
                    <a:gd name="connsiteX411" fmla="*/ 453117 w 460653"/>
                    <a:gd name="connsiteY411" fmla="*/ 204770 h 435087"/>
                    <a:gd name="connsiteX412" fmla="*/ 454737 w 460653"/>
                    <a:gd name="connsiteY412" fmla="*/ 205603 h 435087"/>
                    <a:gd name="connsiteX413" fmla="*/ 455604 w 460653"/>
                    <a:gd name="connsiteY413" fmla="*/ 206551 h 435087"/>
                    <a:gd name="connsiteX414" fmla="*/ 456692 w 460653"/>
                    <a:gd name="connsiteY414" fmla="*/ 209016 h 435087"/>
                    <a:gd name="connsiteX415" fmla="*/ 456865 w 460653"/>
                    <a:gd name="connsiteY415" fmla="*/ 209802 h 435087"/>
                    <a:gd name="connsiteX416" fmla="*/ 456865 w 460653"/>
                    <a:gd name="connsiteY416" fmla="*/ 210335 h 435087"/>
                    <a:gd name="connsiteX417" fmla="*/ 456831 w 460653"/>
                    <a:gd name="connsiteY417" fmla="*/ 212012 h 435087"/>
                    <a:gd name="connsiteX418" fmla="*/ 456808 w 460653"/>
                    <a:gd name="connsiteY418" fmla="*/ 213077 h 435087"/>
                    <a:gd name="connsiteX419" fmla="*/ 456784 w 460653"/>
                    <a:gd name="connsiteY419" fmla="*/ 214141 h 435087"/>
                    <a:gd name="connsiteX420" fmla="*/ 456773 w 460653"/>
                    <a:gd name="connsiteY420" fmla="*/ 214673 h 435087"/>
                    <a:gd name="connsiteX421" fmla="*/ 456773 w 460653"/>
                    <a:gd name="connsiteY421" fmla="*/ 214916 h 435087"/>
                    <a:gd name="connsiteX422" fmla="*/ 457097 w 460653"/>
                    <a:gd name="connsiteY422" fmla="*/ 216108 h 435087"/>
                    <a:gd name="connsiteX423" fmla="*/ 457247 w 460653"/>
                    <a:gd name="connsiteY423" fmla="*/ 216501 h 435087"/>
                    <a:gd name="connsiteX424" fmla="*/ 457849 w 460653"/>
                    <a:gd name="connsiteY424" fmla="*/ 217936 h 435087"/>
                    <a:gd name="connsiteX425" fmla="*/ 458080 w 460653"/>
                    <a:gd name="connsiteY425" fmla="*/ 218699 h 435087"/>
                    <a:gd name="connsiteX426" fmla="*/ 458335 w 460653"/>
                    <a:gd name="connsiteY426" fmla="*/ 219845 h 435087"/>
                    <a:gd name="connsiteX427" fmla="*/ 458439 w 460653"/>
                    <a:gd name="connsiteY427" fmla="*/ 220354 h 435087"/>
                    <a:gd name="connsiteX428" fmla="*/ 458555 w 460653"/>
                    <a:gd name="connsiteY428" fmla="*/ 220863 h 435087"/>
                    <a:gd name="connsiteX429" fmla="*/ 458809 w 460653"/>
                    <a:gd name="connsiteY429" fmla="*/ 221904 h 435087"/>
                    <a:gd name="connsiteX430" fmla="*/ 458925 w 460653"/>
                    <a:gd name="connsiteY430" fmla="*/ 222402 h 435087"/>
                    <a:gd name="connsiteX431" fmla="*/ 459040 w 460653"/>
                    <a:gd name="connsiteY431" fmla="*/ 222899 h 435087"/>
                    <a:gd name="connsiteX432" fmla="*/ 459492 w 460653"/>
                    <a:gd name="connsiteY432" fmla="*/ 224623 h 435087"/>
                    <a:gd name="connsiteX433" fmla="*/ 460116 w 460653"/>
                    <a:gd name="connsiteY433" fmla="*/ 228337 h 435087"/>
                    <a:gd name="connsiteX434" fmla="*/ 460151 w 460653"/>
                    <a:gd name="connsiteY434" fmla="*/ 229135 h 435087"/>
                    <a:gd name="connsiteX435" fmla="*/ 460035 w 460653"/>
                    <a:gd name="connsiteY435" fmla="*/ 230963 h 435087"/>
                    <a:gd name="connsiteX436" fmla="*/ 459920 w 460653"/>
                    <a:gd name="connsiteY436" fmla="*/ 231854 h 435087"/>
                    <a:gd name="connsiteX437" fmla="*/ 459376 w 460653"/>
                    <a:gd name="connsiteY437" fmla="*/ 233914 h 435087"/>
                    <a:gd name="connsiteX438" fmla="*/ 459052 w 460653"/>
                    <a:gd name="connsiteY438" fmla="*/ 234689 h 435087"/>
                    <a:gd name="connsiteX439" fmla="*/ 458728 w 460653"/>
                    <a:gd name="connsiteY439" fmla="*/ 235186 h 435087"/>
                    <a:gd name="connsiteX440" fmla="*/ 457617 w 460653"/>
                    <a:gd name="connsiteY440" fmla="*/ 236447 h 435087"/>
                    <a:gd name="connsiteX441" fmla="*/ 456044 w 460653"/>
                    <a:gd name="connsiteY441" fmla="*/ 237847 h 435087"/>
                    <a:gd name="connsiteX442" fmla="*/ 455859 w 460653"/>
                    <a:gd name="connsiteY442" fmla="*/ 238611 h 435087"/>
                    <a:gd name="connsiteX443" fmla="*/ 456541 w 460653"/>
                    <a:gd name="connsiteY443" fmla="*/ 240173 h 435087"/>
                    <a:gd name="connsiteX444" fmla="*/ 457132 w 460653"/>
                    <a:gd name="connsiteY444" fmla="*/ 241792 h 435087"/>
                    <a:gd name="connsiteX445" fmla="*/ 457536 w 460653"/>
                    <a:gd name="connsiteY445" fmla="*/ 243447 h 435087"/>
                    <a:gd name="connsiteX446" fmla="*/ 457675 w 460653"/>
                    <a:gd name="connsiteY446" fmla="*/ 243817 h 435087"/>
                    <a:gd name="connsiteX447" fmla="*/ 458300 w 460653"/>
                    <a:gd name="connsiteY447" fmla="*/ 245518 h 435087"/>
                    <a:gd name="connsiteX448" fmla="*/ 459237 w 460653"/>
                    <a:gd name="connsiteY448" fmla="*/ 246096 h 435087"/>
                    <a:gd name="connsiteX449" fmla="*/ 459607 w 460653"/>
                    <a:gd name="connsiteY449" fmla="*/ 246374 h 435087"/>
                    <a:gd name="connsiteX450" fmla="*/ 459955 w 460653"/>
                    <a:gd name="connsiteY450" fmla="*/ 246733 h 435087"/>
                    <a:gd name="connsiteX451" fmla="*/ 460521 w 460653"/>
                    <a:gd name="connsiteY451" fmla="*/ 247762 h 435087"/>
                    <a:gd name="connsiteX452" fmla="*/ 460614 w 460653"/>
                    <a:gd name="connsiteY452" fmla="*/ 248283 h 435087"/>
                    <a:gd name="connsiteX453" fmla="*/ 459179 w 460653"/>
                    <a:gd name="connsiteY453" fmla="*/ 250609 h 435087"/>
                    <a:gd name="connsiteX454" fmla="*/ 458763 w 460653"/>
                    <a:gd name="connsiteY454" fmla="*/ 250724 h 435087"/>
                    <a:gd name="connsiteX455" fmla="*/ 458323 w 460653"/>
                    <a:gd name="connsiteY455" fmla="*/ 250794 h 435087"/>
                    <a:gd name="connsiteX456" fmla="*/ 456715 w 460653"/>
                    <a:gd name="connsiteY456" fmla="*/ 250875 h 435087"/>
                    <a:gd name="connsiteX457" fmla="*/ 456183 w 460653"/>
                    <a:gd name="connsiteY457" fmla="*/ 250898 h 435087"/>
                    <a:gd name="connsiteX458" fmla="*/ 455778 w 460653"/>
                    <a:gd name="connsiteY458" fmla="*/ 250909 h 435087"/>
                    <a:gd name="connsiteX459" fmla="*/ 453834 w 460653"/>
                    <a:gd name="connsiteY459" fmla="*/ 251280 h 435087"/>
                    <a:gd name="connsiteX460" fmla="*/ 453406 w 460653"/>
                    <a:gd name="connsiteY460" fmla="*/ 251372 h 435087"/>
                    <a:gd name="connsiteX461" fmla="*/ 451439 w 460653"/>
                    <a:gd name="connsiteY461" fmla="*/ 251951 h 435087"/>
                    <a:gd name="connsiteX462" fmla="*/ 451023 w 460653"/>
                    <a:gd name="connsiteY462" fmla="*/ 252089 h 435087"/>
                    <a:gd name="connsiteX463" fmla="*/ 450086 w 460653"/>
                    <a:gd name="connsiteY463" fmla="*/ 252460 h 435087"/>
                    <a:gd name="connsiteX464" fmla="*/ 449079 w 460653"/>
                    <a:gd name="connsiteY464" fmla="*/ 252865 h 435087"/>
                    <a:gd name="connsiteX465" fmla="*/ 448234 w 460653"/>
                    <a:gd name="connsiteY465" fmla="*/ 253003 h 435087"/>
                    <a:gd name="connsiteX466" fmla="*/ 447401 w 460653"/>
                    <a:gd name="connsiteY466" fmla="*/ 252934 h 435087"/>
                    <a:gd name="connsiteX467" fmla="*/ 443202 w 460653"/>
                    <a:gd name="connsiteY467" fmla="*/ 252066 h 435087"/>
                    <a:gd name="connsiteX468" fmla="*/ 442276 w 460653"/>
                    <a:gd name="connsiteY468" fmla="*/ 251800 h 435087"/>
                    <a:gd name="connsiteX469" fmla="*/ 439823 w 460653"/>
                    <a:gd name="connsiteY469" fmla="*/ 250713 h 435087"/>
                    <a:gd name="connsiteX470" fmla="*/ 439117 w 460653"/>
                    <a:gd name="connsiteY470" fmla="*/ 250285 h 435087"/>
                    <a:gd name="connsiteX471" fmla="*/ 438412 w 460653"/>
                    <a:gd name="connsiteY471" fmla="*/ 249498 h 435087"/>
                    <a:gd name="connsiteX472" fmla="*/ 437486 w 460653"/>
                    <a:gd name="connsiteY472" fmla="*/ 247635 h 435087"/>
                    <a:gd name="connsiteX473" fmla="*/ 437278 w 460653"/>
                    <a:gd name="connsiteY473" fmla="*/ 247288 h 435087"/>
                    <a:gd name="connsiteX474" fmla="*/ 436711 w 460653"/>
                    <a:gd name="connsiteY474" fmla="*/ 246455 h 435087"/>
                    <a:gd name="connsiteX475" fmla="*/ 435774 w 460653"/>
                    <a:gd name="connsiteY475" fmla="*/ 244997 h 435087"/>
                    <a:gd name="connsiteX476" fmla="*/ 434466 w 460653"/>
                    <a:gd name="connsiteY476" fmla="*/ 242625 h 435087"/>
                    <a:gd name="connsiteX477" fmla="*/ 434270 w 460653"/>
                    <a:gd name="connsiteY477" fmla="*/ 242302 h 435087"/>
                    <a:gd name="connsiteX478" fmla="*/ 432048 w 460653"/>
                    <a:gd name="connsiteY478" fmla="*/ 239409 h 435087"/>
                    <a:gd name="connsiteX479" fmla="*/ 431620 w 460653"/>
                    <a:gd name="connsiteY479" fmla="*/ 238703 h 435087"/>
                    <a:gd name="connsiteX480" fmla="*/ 430498 w 460653"/>
                    <a:gd name="connsiteY480" fmla="*/ 236285 h 435087"/>
                    <a:gd name="connsiteX481" fmla="*/ 430313 w 460653"/>
                    <a:gd name="connsiteY481" fmla="*/ 236019 h 435087"/>
                    <a:gd name="connsiteX482" fmla="*/ 429492 w 460653"/>
                    <a:gd name="connsiteY482" fmla="*/ 234874 h 435087"/>
                    <a:gd name="connsiteX483" fmla="*/ 429260 w 460653"/>
                    <a:gd name="connsiteY483" fmla="*/ 234677 h 435087"/>
                    <a:gd name="connsiteX484" fmla="*/ 427131 w 460653"/>
                    <a:gd name="connsiteY484" fmla="*/ 232722 h 435087"/>
                    <a:gd name="connsiteX485" fmla="*/ 425153 w 460653"/>
                    <a:gd name="connsiteY485" fmla="*/ 230512 h 435087"/>
                    <a:gd name="connsiteX486" fmla="*/ 424945 w 460653"/>
                    <a:gd name="connsiteY486" fmla="*/ 230373 h 435087"/>
                    <a:gd name="connsiteX487" fmla="*/ 423591 w 460653"/>
                    <a:gd name="connsiteY487" fmla="*/ 229505 h 435087"/>
                    <a:gd name="connsiteX488" fmla="*/ 422816 w 460653"/>
                    <a:gd name="connsiteY488" fmla="*/ 228915 h 435087"/>
                    <a:gd name="connsiteX489" fmla="*/ 421300 w 460653"/>
                    <a:gd name="connsiteY489" fmla="*/ 227400 h 435087"/>
                    <a:gd name="connsiteX490" fmla="*/ 420849 w 460653"/>
                    <a:gd name="connsiteY490" fmla="*/ 226891 h 435087"/>
                    <a:gd name="connsiteX491" fmla="*/ 419842 w 460653"/>
                    <a:gd name="connsiteY491" fmla="*/ 225606 h 435087"/>
                    <a:gd name="connsiteX492" fmla="*/ 419576 w 460653"/>
                    <a:gd name="connsiteY492" fmla="*/ 225317 h 435087"/>
                    <a:gd name="connsiteX493" fmla="*/ 418882 w 460653"/>
                    <a:gd name="connsiteY493" fmla="*/ 224635 h 435087"/>
                    <a:gd name="connsiteX494" fmla="*/ 418604 w 460653"/>
                    <a:gd name="connsiteY494" fmla="*/ 224392 h 435087"/>
                    <a:gd name="connsiteX495" fmla="*/ 417852 w 460653"/>
                    <a:gd name="connsiteY495" fmla="*/ 223871 h 435087"/>
                    <a:gd name="connsiteX496" fmla="*/ 417494 w 460653"/>
                    <a:gd name="connsiteY496" fmla="*/ 223859 h 435087"/>
                    <a:gd name="connsiteX497" fmla="*/ 417077 w 460653"/>
                    <a:gd name="connsiteY497" fmla="*/ 223883 h 435087"/>
                    <a:gd name="connsiteX498" fmla="*/ 417008 w 460653"/>
                    <a:gd name="connsiteY498" fmla="*/ 223883 h 435087"/>
                    <a:gd name="connsiteX499" fmla="*/ 414983 w 460653"/>
                    <a:gd name="connsiteY499" fmla="*/ 225016 h 435087"/>
                    <a:gd name="connsiteX500" fmla="*/ 413861 w 460653"/>
                    <a:gd name="connsiteY500" fmla="*/ 225514 h 435087"/>
                    <a:gd name="connsiteX501" fmla="*/ 411825 w 460653"/>
                    <a:gd name="connsiteY501" fmla="*/ 225259 h 435087"/>
                    <a:gd name="connsiteX502" fmla="*/ 410529 w 460653"/>
                    <a:gd name="connsiteY502" fmla="*/ 224241 h 435087"/>
                    <a:gd name="connsiteX503" fmla="*/ 410367 w 460653"/>
                    <a:gd name="connsiteY503" fmla="*/ 224079 h 435087"/>
                    <a:gd name="connsiteX504" fmla="*/ 409025 w 460653"/>
                    <a:gd name="connsiteY504" fmla="*/ 223894 h 435087"/>
                    <a:gd name="connsiteX505" fmla="*/ 407995 w 460653"/>
                    <a:gd name="connsiteY505" fmla="*/ 223408 h 435087"/>
                    <a:gd name="connsiteX506" fmla="*/ 407532 w 460653"/>
                    <a:gd name="connsiteY506" fmla="*/ 222992 h 435087"/>
                    <a:gd name="connsiteX507" fmla="*/ 407162 w 460653"/>
                    <a:gd name="connsiteY507" fmla="*/ 222633 h 435087"/>
                    <a:gd name="connsiteX508" fmla="*/ 407093 w 460653"/>
                    <a:gd name="connsiteY508" fmla="*/ 222564 h 435087"/>
                    <a:gd name="connsiteX509" fmla="*/ 407081 w 460653"/>
                    <a:gd name="connsiteY509" fmla="*/ 222564 h 435087"/>
                    <a:gd name="connsiteX510" fmla="*/ 406688 w 460653"/>
                    <a:gd name="connsiteY510" fmla="*/ 222471 h 435087"/>
                    <a:gd name="connsiteX511" fmla="*/ 406526 w 460653"/>
                    <a:gd name="connsiteY511" fmla="*/ 222448 h 435087"/>
                    <a:gd name="connsiteX512" fmla="*/ 405184 w 460653"/>
                    <a:gd name="connsiteY512" fmla="*/ 222888 h 435087"/>
                    <a:gd name="connsiteX513" fmla="*/ 404270 w 460653"/>
                    <a:gd name="connsiteY513" fmla="*/ 222980 h 435087"/>
                    <a:gd name="connsiteX514" fmla="*/ 403483 w 460653"/>
                    <a:gd name="connsiteY514" fmla="*/ 222841 h 435087"/>
                    <a:gd name="connsiteX515" fmla="*/ 401666 w 460653"/>
                    <a:gd name="connsiteY515" fmla="*/ 222309 h 435087"/>
                    <a:gd name="connsiteX516" fmla="*/ 400949 w 460653"/>
                    <a:gd name="connsiteY516" fmla="*/ 221974 h 435087"/>
                    <a:gd name="connsiteX517" fmla="*/ 399156 w 460653"/>
                    <a:gd name="connsiteY517" fmla="*/ 220863 h 435087"/>
                    <a:gd name="connsiteX518" fmla="*/ 398994 w 460653"/>
                    <a:gd name="connsiteY518" fmla="*/ 220770 h 435087"/>
                    <a:gd name="connsiteX519" fmla="*/ 397953 w 460653"/>
                    <a:gd name="connsiteY519" fmla="*/ 220562 h 435087"/>
                    <a:gd name="connsiteX520" fmla="*/ 397756 w 460653"/>
                    <a:gd name="connsiteY520" fmla="*/ 220574 h 435087"/>
                    <a:gd name="connsiteX521" fmla="*/ 395002 w 460653"/>
                    <a:gd name="connsiteY521" fmla="*/ 220909 h 435087"/>
                    <a:gd name="connsiteX522" fmla="*/ 392283 w 460653"/>
                    <a:gd name="connsiteY522" fmla="*/ 220944 h 435087"/>
                    <a:gd name="connsiteX523" fmla="*/ 391786 w 460653"/>
                    <a:gd name="connsiteY523" fmla="*/ 220955 h 435087"/>
                    <a:gd name="connsiteX524" fmla="*/ 391427 w 460653"/>
                    <a:gd name="connsiteY524" fmla="*/ 220955 h 435087"/>
                    <a:gd name="connsiteX525" fmla="*/ 389056 w 460653"/>
                    <a:gd name="connsiteY525" fmla="*/ 221453 h 435087"/>
                    <a:gd name="connsiteX526" fmla="*/ 388894 w 460653"/>
                    <a:gd name="connsiteY526" fmla="*/ 221511 h 435087"/>
                    <a:gd name="connsiteX527" fmla="*/ 387713 w 460653"/>
                    <a:gd name="connsiteY527" fmla="*/ 222251 h 435087"/>
                    <a:gd name="connsiteX528" fmla="*/ 387285 w 460653"/>
                    <a:gd name="connsiteY528" fmla="*/ 222506 h 435087"/>
                    <a:gd name="connsiteX529" fmla="*/ 386996 w 460653"/>
                    <a:gd name="connsiteY529" fmla="*/ 222691 h 435087"/>
                    <a:gd name="connsiteX530" fmla="*/ 386082 w 460653"/>
                    <a:gd name="connsiteY530" fmla="*/ 223547 h 435087"/>
                    <a:gd name="connsiteX531" fmla="*/ 385885 w 460653"/>
                    <a:gd name="connsiteY531" fmla="*/ 223802 h 435087"/>
                    <a:gd name="connsiteX532" fmla="*/ 385307 w 460653"/>
                    <a:gd name="connsiteY532" fmla="*/ 224635 h 435087"/>
                    <a:gd name="connsiteX533" fmla="*/ 385018 w 460653"/>
                    <a:gd name="connsiteY533" fmla="*/ 225063 h 435087"/>
                    <a:gd name="connsiteX534" fmla="*/ 384948 w 460653"/>
                    <a:gd name="connsiteY534" fmla="*/ 225167 h 435087"/>
                    <a:gd name="connsiteX535" fmla="*/ 384624 w 460653"/>
                    <a:gd name="connsiteY535" fmla="*/ 226798 h 435087"/>
                    <a:gd name="connsiteX536" fmla="*/ 384566 w 460653"/>
                    <a:gd name="connsiteY536" fmla="*/ 227249 h 435087"/>
                    <a:gd name="connsiteX537" fmla="*/ 384509 w 460653"/>
                    <a:gd name="connsiteY537" fmla="*/ 227770 h 435087"/>
                    <a:gd name="connsiteX538" fmla="*/ 384451 w 460653"/>
                    <a:gd name="connsiteY538" fmla="*/ 228233 h 435087"/>
                    <a:gd name="connsiteX539" fmla="*/ 384439 w 460653"/>
                    <a:gd name="connsiteY539" fmla="*/ 228580 h 435087"/>
                    <a:gd name="connsiteX540" fmla="*/ 384671 w 460653"/>
                    <a:gd name="connsiteY540" fmla="*/ 231669 h 435087"/>
                    <a:gd name="connsiteX541" fmla="*/ 384705 w 460653"/>
                    <a:gd name="connsiteY541" fmla="*/ 232190 h 435087"/>
                    <a:gd name="connsiteX542" fmla="*/ 384728 w 460653"/>
                    <a:gd name="connsiteY542" fmla="*/ 232433 h 435087"/>
                    <a:gd name="connsiteX543" fmla="*/ 384809 w 460653"/>
                    <a:gd name="connsiteY543" fmla="*/ 232664 h 435087"/>
                    <a:gd name="connsiteX544" fmla="*/ 384960 w 460653"/>
                    <a:gd name="connsiteY544" fmla="*/ 233404 h 435087"/>
                    <a:gd name="connsiteX545" fmla="*/ 384960 w 460653"/>
                    <a:gd name="connsiteY545" fmla="*/ 233925 h 435087"/>
                    <a:gd name="connsiteX546" fmla="*/ 384925 w 460653"/>
                    <a:gd name="connsiteY546" fmla="*/ 234318 h 435087"/>
                    <a:gd name="connsiteX547" fmla="*/ 384867 w 460653"/>
                    <a:gd name="connsiteY547" fmla="*/ 234561 h 435087"/>
                    <a:gd name="connsiteX548" fmla="*/ 384867 w 460653"/>
                    <a:gd name="connsiteY548" fmla="*/ 234573 h 435087"/>
                    <a:gd name="connsiteX549" fmla="*/ 385446 w 460653"/>
                    <a:gd name="connsiteY549" fmla="*/ 236424 h 435087"/>
                    <a:gd name="connsiteX550" fmla="*/ 385608 w 460653"/>
                    <a:gd name="connsiteY550" fmla="*/ 237107 h 435087"/>
                    <a:gd name="connsiteX551" fmla="*/ 385839 w 460653"/>
                    <a:gd name="connsiteY551" fmla="*/ 238900 h 435087"/>
                    <a:gd name="connsiteX552" fmla="*/ 385897 w 460653"/>
                    <a:gd name="connsiteY552" fmla="*/ 239432 h 435087"/>
                    <a:gd name="connsiteX553" fmla="*/ 385966 w 460653"/>
                    <a:gd name="connsiteY553" fmla="*/ 239953 h 435087"/>
                    <a:gd name="connsiteX554" fmla="*/ 386233 w 460653"/>
                    <a:gd name="connsiteY554" fmla="*/ 242082 h 435087"/>
                    <a:gd name="connsiteX555" fmla="*/ 386244 w 460653"/>
                    <a:gd name="connsiteY555" fmla="*/ 242544 h 435087"/>
                    <a:gd name="connsiteX556" fmla="*/ 386140 w 460653"/>
                    <a:gd name="connsiteY556" fmla="*/ 243320 h 435087"/>
                    <a:gd name="connsiteX557" fmla="*/ 385770 w 460653"/>
                    <a:gd name="connsiteY557" fmla="*/ 244882 h 435087"/>
                    <a:gd name="connsiteX558" fmla="*/ 384763 w 460653"/>
                    <a:gd name="connsiteY558" fmla="*/ 246189 h 435087"/>
                    <a:gd name="connsiteX559" fmla="*/ 384312 w 460653"/>
                    <a:gd name="connsiteY559" fmla="*/ 246432 h 435087"/>
                    <a:gd name="connsiteX560" fmla="*/ 382195 w 460653"/>
                    <a:gd name="connsiteY560" fmla="*/ 247381 h 435087"/>
                    <a:gd name="connsiteX561" fmla="*/ 380668 w 460653"/>
                    <a:gd name="connsiteY561" fmla="*/ 247971 h 435087"/>
                    <a:gd name="connsiteX562" fmla="*/ 380575 w 460653"/>
                    <a:gd name="connsiteY562" fmla="*/ 248005 h 435087"/>
                    <a:gd name="connsiteX563" fmla="*/ 379372 w 460653"/>
                    <a:gd name="connsiteY563" fmla="*/ 249209 h 435087"/>
                    <a:gd name="connsiteX564" fmla="*/ 379210 w 460653"/>
                    <a:gd name="connsiteY564" fmla="*/ 249394 h 435087"/>
                    <a:gd name="connsiteX565" fmla="*/ 378354 w 460653"/>
                    <a:gd name="connsiteY565" fmla="*/ 250990 h 435087"/>
                    <a:gd name="connsiteX566" fmla="*/ 378296 w 460653"/>
                    <a:gd name="connsiteY566" fmla="*/ 251141 h 435087"/>
                    <a:gd name="connsiteX567" fmla="*/ 378064 w 460653"/>
                    <a:gd name="connsiteY567" fmla="*/ 253015 h 435087"/>
                    <a:gd name="connsiteX568" fmla="*/ 377949 w 460653"/>
                    <a:gd name="connsiteY568" fmla="*/ 253478 h 435087"/>
                    <a:gd name="connsiteX569" fmla="*/ 377764 w 460653"/>
                    <a:gd name="connsiteY569" fmla="*/ 253975 h 435087"/>
                    <a:gd name="connsiteX570" fmla="*/ 376815 w 460653"/>
                    <a:gd name="connsiteY570" fmla="*/ 256058 h 435087"/>
                    <a:gd name="connsiteX571" fmla="*/ 376398 w 460653"/>
                    <a:gd name="connsiteY571" fmla="*/ 256810 h 435087"/>
                    <a:gd name="connsiteX572" fmla="*/ 374605 w 460653"/>
                    <a:gd name="connsiteY572" fmla="*/ 259436 h 435087"/>
                    <a:gd name="connsiteX573" fmla="*/ 373390 w 460653"/>
                    <a:gd name="connsiteY573" fmla="*/ 261438 h 435087"/>
                    <a:gd name="connsiteX574" fmla="*/ 373332 w 460653"/>
                    <a:gd name="connsiteY574" fmla="*/ 261623 h 435087"/>
                    <a:gd name="connsiteX575" fmla="*/ 373217 w 460653"/>
                    <a:gd name="connsiteY575" fmla="*/ 262144 h 435087"/>
                    <a:gd name="connsiteX576" fmla="*/ 372766 w 460653"/>
                    <a:gd name="connsiteY576" fmla="*/ 263370 h 435087"/>
                    <a:gd name="connsiteX577" fmla="*/ 372164 w 460653"/>
                    <a:gd name="connsiteY577" fmla="*/ 264226 h 435087"/>
                    <a:gd name="connsiteX578" fmla="*/ 371771 w 460653"/>
                    <a:gd name="connsiteY578" fmla="*/ 264550 h 435087"/>
                    <a:gd name="connsiteX579" fmla="*/ 371030 w 460653"/>
                    <a:gd name="connsiteY579" fmla="*/ 265001 h 435087"/>
                    <a:gd name="connsiteX580" fmla="*/ 370590 w 460653"/>
                    <a:gd name="connsiteY580" fmla="*/ 265256 h 435087"/>
                    <a:gd name="connsiteX581" fmla="*/ 370162 w 460653"/>
                    <a:gd name="connsiteY581" fmla="*/ 265510 h 435087"/>
                    <a:gd name="connsiteX582" fmla="*/ 369364 w 460653"/>
                    <a:gd name="connsiteY582" fmla="*/ 266042 h 435087"/>
                    <a:gd name="connsiteX583" fmla="*/ 369804 w 460653"/>
                    <a:gd name="connsiteY583" fmla="*/ 266019 h 435087"/>
                    <a:gd name="connsiteX584" fmla="*/ 370301 w 460653"/>
                    <a:gd name="connsiteY584" fmla="*/ 266042 h 435087"/>
                    <a:gd name="connsiteX585" fmla="*/ 370833 w 460653"/>
                    <a:gd name="connsiteY585" fmla="*/ 266147 h 435087"/>
                    <a:gd name="connsiteX586" fmla="*/ 371852 w 460653"/>
                    <a:gd name="connsiteY586" fmla="*/ 266494 h 435087"/>
                    <a:gd name="connsiteX587" fmla="*/ 372685 w 460653"/>
                    <a:gd name="connsiteY587" fmla="*/ 267026 h 435087"/>
                    <a:gd name="connsiteX588" fmla="*/ 373020 w 460653"/>
                    <a:gd name="connsiteY588" fmla="*/ 267396 h 435087"/>
                    <a:gd name="connsiteX589" fmla="*/ 373344 w 460653"/>
                    <a:gd name="connsiteY589" fmla="*/ 267859 h 435087"/>
                    <a:gd name="connsiteX590" fmla="*/ 373691 w 460653"/>
                    <a:gd name="connsiteY590" fmla="*/ 268565 h 435087"/>
                    <a:gd name="connsiteX591" fmla="*/ 374235 w 460653"/>
                    <a:gd name="connsiteY591" fmla="*/ 268669 h 435087"/>
                    <a:gd name="connsiteX592" fmla="*/ 375716 w 460653"/>
                    <a:gd name="connsiteY592" fmla="*/ 269236 h 435087"/>
                    <a:gd name="connsiteX593" fmla="*/ 376155 w 460653"/>
                    <a:gd name="connsiteY593" fmla="*/ 269386 h 435087"/>
                    <a:gd name="connsiteX594" fmla="*/ 376607 w 460653"/>
                    <a:gd name="connsiteY594" fmla="*/ 269525 h 435087"/>
                    <a:gd name="connsiteX595" fmla="*/ 377717 w 460653"/>
                    <a:gd name="connsiteY595" fmla="*/ 269884 h 435087"/>
                    <a:gd name="connsiteX596" fmla="*/ 377983 w 460653"/>
                    <a:gd name="connsiteY596" fmla="*/ 269988 h 435087"/>
                    <a:gd name="connsiteX597" fmla="*/ 378759 w 460653"/>
                    <a:gd name="connsiteY597" fmla="*/ 270404 h 435087"/>
                    <a:gd name="connsiteX598" fmla="*/ 380078 w 460653"/>
                    <a:gd name="connsiteY598" fmla="*/ 271411 h 435087"/>
                    <a:gd name="connsiteX599" fmla="*/ 380575 w 460653"/>
                    <a:gd name="connsiteY599" fmla="*/ 271978 h 435087"/>
                    <a:gd name="connsiteX600" fmla="*/ 381420 w 460653"/>
                    <a:gd name="connsiteY600" fmla="*/ 273447 h 435087"/>
                    <a:gd name="connsiteX601" fmla="*/ 381154 w 460653"/>
                    <a:gd name="connsiteY601" fmla="*/ 275680 h 435087"/>
                    <a:gd name="connsiteX602" fmla="*/ 380436 w 460653"/>
                    <a:gd name="connsiteY602" fmla="*/ 276525 h 435087"/>
                    <a:gd name="connsiteX603" fmla="*/ 379580 w 460653"/>
                    <a:gd name="connsiteY603" fmla="*/ 277369 h 435087"/>
                    <a:gd name="connsiteX604" fmla="*/ 378828 w 460653"/>
                    <a:gd name="connsiteY604" fmla="*/ 277832 h 435087"/>
                    <a:gd name="connsiteX605" fmla="*/ 378365 w 460653"/>
                    <a:gd name="connsiteY605" fmla="*/ 277994 h 435087"/>
                    <a:gd name="connsiteX606" fmla="*/ 377856 w 460653"/>
                    <a:gd name="connsiteY606" fmla="*/ 278098 h 435087"/>
                    <a:gd name="connsiteX607" fmla="*/ 376549 w 460653"/>
                    <a:gd name="connsiteY607" fmla="*/ 278202 h 435087"/>
                    <a:gd name="connsiteX608" fmla="*/ 375959 w 460653"/>
                    <a:gd name="connsiteY608" fmla="*/ 278873 h 435087"/>
                    <a:gd name="connsiteX609" fmla="*/ 373575 w 460653"/>
                    <a:gd name="connsiteY609" fmla="*/ 281176 h 435087"/>
                    <a:gd name="connsiteX610" fmla="*/ 373066 w 460653"/>
                    <a:gd name="connsiteY610" fmla="*/ 281534 h 435087"/>
                    <a:gd name="connsiteX611" fmla="*/ 372360 w 460653"/>
                    <a:gd name="connsiteY611" fmla="*/ 281870 h 435087"/>
                    <a:gd name="connsiteX612" fmla="*/ 370833 w 460653"/>
                    <a:gd name="connsiteY612" fmla="*/ 282390 h 435087"/>
                    <a:gd name="connsiteX613" fmla="*/ 370197 w 460653"/>
                    <a:gd name="connsiteY613" fmla="*/ 282564 h 435087"/>
                    <a:gd name="connsiteX614" fmla="*/ 369341 w 460653"/>
                    <a:gd name="connsiteY614" fmla="*/ 282599 h 435087"/>
                    <a:gd name="connsiteX615" fmla="*/ 367744 w 460653"/>
                    <a:gd name="connsiteY615" fmla="*/ 282321 h 435087"/>
                    <a:gd name="connsiteX616" fmla="*/ 366529 w 460653"/>
                    <a:gd name="connsiteY616" fmla="*/ 282032 h 435087"/>
                    <a:gd name="connsiteX617" fmla="*/ 365824 w 460653"/>
                    <a:gd name="connsiteY617" fmla="*/ 282471 h 435087"/>
                    <a:gd name="connsiteX618" fmla="*/ 365558 w 460653"/>
                    <a:gd name="connsiteY618" fmla="*/ 282680 h 435087"/>
                    <a:gd name="connsiteX619" fmla="*/ 364435 w 460653"/>
                    <a:gd name="connsiteY619" fmla="*/ 283721 h 435087"/>
                    <a:gd name="connsiteX620" fmla="*/ 363753 w 460653"/>
                    <a:gd name="connsiteY620" fmla="*/ 284207 h 435087"/>
                    <a:gd name="connsiteX621" fmla="*/ 363325 w 460653"/>
                    <a:gd name="connsiteY621" fmla="*/ 284438 h 435087"/>
                    <a:gd name="connsiteX622" fmla="*/ 361786 w 460653"/>
                    <a:gd name="connsiteY622" fmla="*/ 284982 h 435087"/>
                    <a:gd name="connsiteX623" fmla="*/ 360918 w 460653"/>
                    <a:gd name="connsiteY623" fmla="*/ 285075 h 435087"/>
                    <a:gd name="connsiteX624" fmla="*/ 359310 w 460653"/>
                    <a:gd name="connsiteY624" fmla="*/ 284913 h 435087"/>
                    <a:gd name="connsiteX625" fmla="*/ 358188 w 460653"/>
                    <a:gd name="connsiteY625" fmla="*/ 284415 h 435087"/>
                    <a:gd name="connsiteX626" fmla="*/ 357343 w 460653"/>
                    <a:gd name="connsiteY626" fmla="*/ 283640 h 435087"/>
                    <a:gd name="connsiteX627" fmla="*/ 357054 w 460653"/>
                    <a:gd name="connsiteY627" fmla="*/ 283293 h 435087"/>
                    <a:gd name="connsiteX628" fmla="*/ 356788 w 460653"/>
                    <a:gd name="connsiteY628" fmla="*/ 282865 h 435087"/>
                    <a:gd name="connsiteX629" fmla="*/ 356464 w 460653"/>
                    <a:gd name="connsiteY629" fmla="*/ 281604 h 435087"/>
                    <a:gd name="connsiteX630" fmla="*/ 356556 w 460653"/>
                    <a:gd name="connsiteY630" fmla="*/ 280539 h 435087"/>
                    <a:gd name="connsiteX631" fmla="*/ 356672 w 460653"/>
                    <a:gd name="connsiteY631" fmla="*/ 279845 h 435087"/>
                    <a:gd name="connsiteX632" fmla="*/ 356950 w 460653"/>
                    <a:gd name="connsiteY632" fmla="*/ 279105 h 435087"/>
                    <a:gd name="connsiteX633" fmla="*/ 357748 w 460653"/>
                    <a:gd name="connsiteY633" fmla="*/ 277855 h 435087"/>
                    <a:gd name="connsiteX634" fmla="*/ 357898 w 460653"/>
                    <a:gd name="connsiteY634" fmla="*/ 277531 h 435087"/>
                    <a:gd name="connsiteX635" fmla="*/ 358153 w 460653"/>
                    <a:gd name="connsiteY635" fmla="*/ 276929 h 435087"/>
                    <a:gd name="connsiteX636" fmla="*/ 357922 w 460653"/>
                    <a:gd name="connsiteY636" fmla="*/ 275240 h 435087"/>
                    <a:gd name="connsiteX637" fmla="*/ 357551 w 460653"/>
                    <a:gd name="connsiteY637" fmla="*/ 274384 h 435087"/>
                    <a:gd name="connsiteX638" fmla="*/ 356406 w 460653"/>
                    <a:gd name="connsiteY638" fmla="*/ 274049 h 435087"/>
                    <a:gd name="connsiteX639" fmla="*/ 355642 w 460653"/>
                    <a:gd name="connsiteY639" fmla="*/ 273713 h 435087"/>
                    <a:gd name="connsiteX640" fmla="*/ 354867 w 460653"/>
                    <a:gd name="connsiteY640" fmla="*/ 273054 h 435087"/>
                    <a:gd name="connsiteX641" fmla="*/ 353930 w 460653"/>
                    <a:gd name="connsiteY641" fmla="*/ 271735 h 435087"/>
                    <a:gd name="connsiteX642" fmla="*/ 353467 w 460653"/>
                    <a:gd name="connsiteY642" fmla="*/ 270879 h 435087"/>
                    <a:gd name="connsiteX643" fmla="*/ 352866 w 460653"/>
                    <a:gd name="connsiteY643" fmla="*/ 269386 h 435087"/>
                    <a:gd name="connsiteX644" fmla="*/ 352495 w 460653"/>
                    <a:gd name="connsiteY644" fmla="*/ 268379 h 435087"/>
                    <a:gd name="connsiteX645" fmla="*/ 352345 w 460653"/>
                    <a:gd name="connsiteY645" fmla="*/ 268056 h 435087"/>
                    <a:gd name="connsiteX646" fmla="*/ 351743 w 460653"/>
                    <a:gd name="connsiteY646" fmla="*/ 267026 h 435087"/>
                    <a:gd name="connsiteX647" fmla="*/ 351593 w 460653"/>
                    <a:gd name="connsiteY647" fmla="*/ 266887 h 435087"/>
                    <a:gd name="connsiteX648" fmla="*/ 351049 w 460653"/>
                    <a:gd name="connsiteY648" fmla="*/ 266401 h 435087"/>
                    <a:gd name="connsiteX649" fmla="*/ 350887 w 460653"/>
                    <a:gd name="connsiteY649" fmla="*/ 266332 h 435087"/>
                    <a:gd name="connsiteX650" fmla="*/ 349915 w 460653"/>
                    <a:gd name="connsiteY650" fmla="*/ 265973 h 435087"/>
                    <a:gd name="connsiteX651" fmla="*/ 349140 w 460653"/>
                    <a:gd name="connsiteY651" fmla="*/ 265545 h 435087"/>
                    <a:gd name="connsiteX652" fmla="*/ 348215 w 460653"/>
                    <a:gd name="connsiteY652" fmla="*/ 264145 h 435087"/>
                    <a:gd name="connsiteX653" fmla="*/ 347763 w 460653"/>
                    <a:gd name="connsiteY653" fmla="*/ 261160 h 435087"/>
                    <a:gd name="connsiteX654" fmla="*/ 347752 w 460653"/>
                    <a:gd name="connsiteY654" fmla="*/ 261125 h 435087"/>
                    <a:gd name="connsiteX655" fmla="*/ 346977 w 460653"/>
                    <a:gd name="connsiteY655" fmla="*/ 260061 h 435087"/>
                    <a:gd name="connsiteX656" fmla="*/ 346583 w 460653"/>
                    <a:gd name="connsiteY656" fmla="*/ 259401 h 435087"/>
                    <a:gd name="connsiteX657" fmla="*/ 346051 w 460653"/>
                    <a:gd name="connsiteY657" fmla="*/ 258187 h 435087"/>
                    <a:gd name="connsiteX658" fmla="*/ 345935 w 460653"/>
                    <a:gd name="connsiteY658" fmla="*/ 257735 h 435087"/>
                    <a:gd name="connsiteX659" fmla="*/ 345854 w 460653"/>
                    <a:gd name="connsiteY659" fmla="*/ 257238 h 435087"/>
                    <a:gd name="connsiteX660" fmla="*/ 345843 w 460653"/>
                    <a:gd name="connsiteY660" fmla="*/ 257168 h 435087"/>
                    <a:gd name="connsiteX661" fmla="*/ 345484 w 460653"/>
                    <a:gd name="connsiteY661" fmla="*/ 256648 h 435087"/>
                    <a:gd name="connsiteX662" fmla="*/ 344015 w 460653"/>
                    <a:gd name="connsiteY662" fmla="*/ 254183 h 435087"/>
                    <a:gd name="connsiteX663" fmla="*/ 343772 w 460653"/>
                    <a:gd name="connsiteY663" fmla="*/ 252876 h 435087"/>
                    <a:gd name="connsiteX664" fmla="*/ 344026 w 460653"/>
                    <a:gd name="connsiteY664" fmla="*/ 251279 h 435087"/>
                    <a:gd name="connsiteX665" fmla="*/ 344107 w 460653"/>
                    <a:gd name="connsiteY665" fmla="*/ 250759 h 435087"/>
                    <a:gd name="connsiteX666" fmla="*/ 344547 w 460653"/>
                    <a:gd name="connsiteY666" fmla="*/ 248017 h 435087"/>
                    <a:gd name="connsiteX667" fmla="*/ 344952 w 460653"/>
                    <a:gd name="connsiteY667" fmla="*/ 247161 h 435087"/>
                    <a:gd name="connsiteX668" fmla="*/ 346306 w 460653"/>
                    <a:gd name="connsiteY668" fmla="*/ 245483 h 435087"/>
                    <a:gd name="connsiteX669" fmla="*/ 346826 w 460653"/>
                    <a:gd name="connsiteY669" fmla="*/ 244962 h 435087"/>
                    <a:gd name="connsiteX670" fmla="*/ 349557 w 460653"/>
                    <a:gd name="connsiteY670" fmla="*/ 244939 h 435087"/>
                    <a:gd name="connsiteX671" fmla="*/ 351188 w 460653"/>
                    <a:gd name="connsiteY671" fmla="*/ 246432 h 435087"/>
                    <a:gd name="connsiteX672" fmla="*/ 351443 w 460653"/>
                    <a:gd name="connsiteY672" fmla="*/ 246756 h 435087"/>
                    <a:gd name="connsiteX673" fmla="*/ 351697 w 460653"/>
                    <a:gd name="connsiteY673" fmla="*/ 247126 h 435087"/>
                    <a:gd name="connsiteX674" fmla="*/ 352114 w 460653"/>
                    <a:gd name="connsiteY674" fmla="*/ 247138 h 435087"/>
                    <a:gd name="connsiteX675" fmla="*/ 352299 w 460653"/>
                    <a:gd name="connsiteY675" fmla="*/ 247080 h 435087"/>
                    <a:gd name="connsiteX676" fmla="*/ 353224 w 460653"/>
                    <a:gd name="connsiteY676" fmla="*/ 246802 h 435087"/>
                    <a:gd name="connsiteX677" fmla="*/ 353490 w 460653"/>
                    <a:gd name="connsiteY677" fmla="*/ 246698 h 435087"/>
                    <a:gd name="connsiteX678" fmla="*/ 354208 w 460653"/>
                    <a:gd name="connsiteY678" fmla="*/ 246281 h 435087"/>
                    <a:gd name="connsiteX679" fmla="*/ 354451 w 460653"/>
                    <a:gd name="connsiteY679" fmla="*/ 246096 h 435087"/>
                    <a:gd name="connsiteX680" fmla="*/ 355156 w 460653"/>
                    <a:gd name="connsiteY680" fmla="*/ 245437 h 435087"/>
                    <a:gd name="connsiteX681" fmla="*/ 355515 w 460653"/>
                    <a:gd name="connsiteY681" fmla="*/ 245090 h 435087"/>
                    <a:gd name="connsiteX682" fmla="*/ 355619 w 460653"/>
                    <a:gd name="connsiteY682" fmla="*/ 244997 h 435087"/>
                    <a:gd name="connsiteX683" fmla="*/ 356313 w 460653"/>
                    <a:gd name="connsiteY683" fmla="*/ 243389 h 435087"/>
                    <a:gd name="connsiteX684" fmla="*/ 356117 w 460653"/>
                    <a:gd name="connsiteY684" fmla="*/ 242556 h 435087"/>
                    <a:gd name="connsiteX685" fmla="*/ 355110 w 460653"/>
                    <a:gd name="connsiteY685" fmla="*/ 241688 h 435087"/>
                    <a:gd name="connsiteX686" fmla="*/ 354578 w 460653"/>
                    <a:gd name="connsiteY686" fmla="*/ 240994 h 435087"/>
                    <a:gd name="connsiteX687" fmla="*/ 353942 w 460653"/>
                    <a:gd name="connsiteY687" fmla="*/ 239467 h 435087"/>
                    <a:gd name="connsiteX688" fmla="*/ 353710 w 460653"/>
                    <a:gd name="connsiteY688" fmla="*/ 238692 h 435087"/>
                    <a:gd name="connsiteX689" fmla="*/ 353675 w 460653"/>
                    <a:gd name="connsiteY689" fmla="*/ 237870 h 435087"/>
                    <a:gd name="connsiteX690" fmla="*/ 353849 w 460653"/>
                    <a:gd name="connsiteY690" fmla="*/ 236806 h 435087"/>
                    <a:gd name="connsiteX691" fmla="*/ 354023 w 460653"/>
                    <a:gd name="connsiteY691" fmla="*/ 236239 h 435087"/>
                    <a:gd name="connsiteX692" fmla="*/ 354474 w 460653"/>
                    <a:gd name="connsiteY692" fmla="*/ 235325 h 435087"/>
                    <a:gd name="connsiteX693" fmla="*/ 354636 w 460653"/>
                    <a:gd name="connsiteY693" fmla="*/ 234920 h 435087"/>
                    <a:gd name="connsiteX694" fmla="*/ 354821 w 460653"/>
                    <a:gd name="connsiteY694" fmla="*/ 234480 h 435087"/>
                    <a:gd name="connsiteX695" fmla="*/ 355480 w 460653"/>
                    <a:gd name="connsiteY695" fmla="*/ 232490 h 435087"/>
                    <a:gd name="connsiteX696" fmla="*/ 355654 w 460653"/>
                    <a:gd name="connsiteY696" fmla="*/ 232120 h 435087"/>
                    <a:gd name="connsiteX697" fmla="*/ 356510 w 460653"/>
                    <a:gd name="connsiteY697" fmla="*/ 230697 h 435087"/>
                    <a:gd name="connsiteX698" fmla="*/ 357054 w 460653"/>
                    <a:gd name="connsiteY698" fmla="*/ 230026 h 435087"/>
                    <a:gd name="connsiteX699" fmla="*/ 357424 w 460653"/>
                    <a:gd name="connsiteY699" fmla="*/ 229702 h 435087"/>
                    <a:gd name="connsiteX700" fmla="*/ 358743 w 460653"/>
                    <a:gd name="connsiteY700" fmla="*/ 228788 h 435087"/>
                    <a:gd name="connsiteX701" fmla="*/ 359183 w 460653"/>
                    <a:gd name="connsiteY701" fmla="*/ 228557 h 435087"/>
                    <a:gd name="connsiteX702" fmla="*/ 359669 w 460653"/>
                    <a:gd name="connsiteY702" fmla="*/ 228372 h 435087"/>
                    <a:gd name="connsiteX703" fmla="*/ 360259 w 460653"/>
                    <a:gd name="connsiteY703" fmla="*/ 228256 h 435087"/>
                    <a:gd name="connsiteX704" fmla="*/ 361635 w 460653"/>
                    <a:gd name="connsiteY704" fmla="*/ 228186 h 435087"/>
                    <a:gd name="connsiteX705" fmla="*/ 361913 w 460653"/>
                    <a:gd name="connsiteY705" fmla="*/ 228105 h 435087"/>
                    <a:gd name="connsiteX706" fmla="*/ 362885 w 460653"/>
                    <a:gd name="connsiteY706" fmla="*/ 227816 h 435087"/>
                    <a:gd name="connsiteX707" fmla="*/ 363232 w 460653"/>
                    <a:gd name="connsiteY707" fmla="*/ 227701 h 435087"/>
                    <a:gd name="connsiteX708" fmla="*/ 364586 w 460653"/>
                    <a:gd name="connsiteY708" fmla="*/ 227029 h 435087"/>
                    <a:gd name="connsiteX709" fmla="*/ 365048 w 460653"/>
                    <a:gd name="connsiteY709" fmla="*/ 226798 h 435087"/>
                    <a:gd name="connsiteX710" fmla="*/ 365361 w 460653"/>
                    <a:gd name="connsiteY710" fmla="*/ 226648 h 435087"/>
                    <a:gd name="connsiteX711" fmla="*/ 366448 w 460653"/>
                    <a:gd name="connsiteY711" fmla="*/ 225815 h 435087"/>
                    <a:gd name="connsiteX712" fmla="*/ 366599 w 460653"/>
                    <a:gd name="connsiteY712" fmla="*/ 225468 h 435087"/>
                    <a:gd name="connsiteX713" fmla="*/ 366622 w 460653"/>
                    <a:gd name="connsiteY713" fmla="*/ 225352 h 435087"/>
                    <a:gd name="connsiteX714" fmla="*/ 366587 w 460653"/>
                    <a:gd name="connsiteY714" fmla="*/ 223443 h 435087"/>
                    <a:gd name="connsiteX715" fmla="*/ 366668 w 460653"/>
                    <a:gd name="connsiteY715" fmla="*/ 222621 h 435087"/>
                    <a:gd name="connsiteX716" fmla="*/ 366876 w 460653"/>
                    <a:gd name="connsiteY716" fmla="*/ 221499 h 435087"/>
                    <a:gd name="connsiteX717" fmla="*/ 366090 w 460653"/>
                    <a:gd name="connsiteY717" fmla="*/ 220238 h 435087"/>
                    <a:gd name="connsiteX718" fmla="*/ 366020 w 460653"/>
                    <a:gd name="connsiteY718" fmla="*/ 220169 h 435087"/>
                    <a:gd name="connsiteX719" fmla="*/ 363938 w 460653"/>
                    <a:gd name="connsiteY719" fmla="*/ 218803 h 435087"/>
                    <a:gd name="connsiteX720" fmla="*/ 363521 w 460653"/>
                    <a:gd name="connsiteY720" fmla="*/ 218433 h 435087"/>
                    <a:gd name="connsiteX721" fmla="*/ 363186 w 460653"/>
                    <a:gd name="connsiteY721" fmla="*/ 218028 h 435087"/>
                    <a:gd name="connsiteX722" fmla="*/ 362920 w 460653"/>
                    <a:gd name="connsiteY722" fmla="*/ 217716 h 435087"/>
                    <a:gd name="connsiteX723" fmla="*/ 361647 w 460653"/>
                    <a:gd name="connsiteY723" fmla="*/ 218086 h 435087"/>
                    <a:gd name="connsiteX724" fmla="*/ 360710 w 460653"/>
                    <a:gd name="connsiteY724" fmla="*/ 218144 h 435087"/>
                    <a:gd name="connsiteX725" fmla="*/ 360293 w 460653"/>
                    <a:gd name="connsiteY725" fmla="*/ 218063 h 435087"/>
                    <a:gd name="connsiteX726" fmla="*/ 360270 w 460653"/>
                    <a:gd name="connsiteY726" fmla="*/ 218051 h 435087"/>
                    <a:gd name="connsiteX727" fmla="*/ 359090 w 460653"/>
                    <a:gd name="connsiteY727" fmla="*/ 218398 h 435087"/>
                    <a:gd name="connsiteX728" fmla="*/ 358604 w 460653"/>
                    <a:gd name="connsiteY728" fmla="*/ 218537 h 435087"/>
                    <a:gd name="connsiteX729" fmla="*/ 358107 w 460653"/>
                    <a:gd name="connsiteY729" fmla="*/ 218699 h 435087"/>
                    <a:gd name="connsiteX730" fmla="*/ 357077 w 460653"/>
                    <a:gd name="connsiteY730" fmla="*/ 219023 h 435087"/>
                    <a:gd name="connsiteX731" fmla="*/ 356591 w 460653"/>
                    <a:gd name="connsiteY731" fmla="*/ 219185 h 435087"/>
                    <a:gd name="connsiteX732" fmla="*/ 356348 w 460653"/>
                    <a:gd name="connsiteY732" fmla="*/ 219266 h 435087"/>
                    <a:gd name="connsiteX733" fmla="*/ 355249 w 460653"/>
                    <a:gd name="connsiteY733" fmla="*/ 220018 h 435087"/>
                    <a:gd name="connsiteX734" fmla="*/ 354462 w 460653"/>
                    <a:gd name="connsiteY734" fmla="*/ 220342 h 435087"/>
                    <a:gd name="connsiteX735" fmla="*/ 354057 w 460653"/>
                    <a:gd name="connsiteY735" fmla="*/ 220412 h 435087"/>
                    <a:gd name="connsiteX736" fmla="*/ 352009 w 460653"/>
                    <a:gd name="connsiteY736" fmla="*/ 219486 h 435087"/>
                    <a:gd name="connsiteX737" fmla="*/ 350887 w 460653"/>
                    <a:gd name="connsiteY737" fmla="*/ 217670 h 435087"/>
                    <a:gd name="connsiteX738" fmla="*/ 350598 w 460653"/>
                    <a:gd name="connsiteY738" fmla="*/ 216478 h 435087"/>
                    <a:gd name="connsiteX739" fmla="*/ 350621 w 460653"/>
                    <a:gd name="connsiteY739" fmla="*/ 215957 h 435087"/>
                    <a:gd name="connsiteX740" fmla="*/ 350737 w 460653"/>
                    <a:gd name="connsiteY740" fmla="*/ 215240 h 435087"/>
                    <a:gd name="connsiteX741" fmla="*/ 350818 w 460653"/>
                    <a:gd name="connsiteY741" fmla="*/ 214719 h 435087"/>
                    <a:gd name="connsiteX742" fmla="*/ 350910 w 460653"/>
                    <a:gd name="connsiteY742" fmla="*/ 214199 h 435087"/>
                    <a:gd name="connsiteX743" fmla="*/ 350968 w 460653"/>
                    <a:gd name="connsiteY743" fmla="*/ 213782 h 435087"/>
                    <a:gd name="connsiteX744" fmla="*/ 350390 w 460653"/>
                    <a:gd name="connsiteY744" fmla="*/ 213944 h 435087"/>
                    <a:gd name="connsiteX745" fmla="*/ 349615 w 460653"/>
                    <a:gd name="connsiteY745" fmla="*/ 214048 h 435087"/>
                    <a:gd name="connsiteX746" fmla="*/ 347972 w 460653"/>
                    <a:gd name="connsiteY746" fmla="*/ 213481 h 435087"/>
                    <a:gd name="connsiteX747" fmla="*/ 346838 w 460653"/>
                    <a:gd name="connsiteY747" fmla="*/ 212359 h 435087"/>
                    <a:gd name="connsiteX748" fmla="*/ 346375 w 460653"/>
                    <a:gd name="connsiteY748" fmla="*/ 211827 h 435087"/>
                    <a:gd name="connsiteX749" fmla="*/ 345970 w 460653"/>
                    <a:gd name="connsiteY749" fmla="*/ 211249 h 435087"/>
                    <a:gd name="connsiteX750" fmla="*/ 345878 w 460653"/>
                    <a:gd name="connsiteY750" fmla="*/ 211133 h 435087"/>
                    <a:gd name="connsiteX751" fmla="*/ 344963 w 460653"/>
                    <a:gd name="connsiteY751" fmla="*/ 210971 h 435087"/>
                    <a:gd name="connsiteX752" fmla="*/ 344362 w 460653"/>
                    <a:gd name="connsiteY752" fmla="*/ 210832 h 435087"/>
                    <a:gd name="connsiteX753" fmla="*/ 342198 w 460653"/>
                    <a:gd name="connsiteY753" fmla="*/ 210265 h 435087"/>
                    <a:gd name="connsiteX754" fmla="*/ 341065 w 460653"/>
                    <a:gd name="connsiteY754" fmla="*/ 209478 h 435087"/>
                    <a:gd name="connsiteX755" fmla="*/ 340752 w 460653"/>
                    <a:gd name="connsiteY755" fmla="*/ 209050 h 435087"/>
                    <a:gd name="connsiteX756" fmla="*/ 339317 w 460653"/>
                    <a:gd name="connsiteY756" fmla="*/ 206921 h 435087"/>
                    <a:gd name="connsiteX757" fmla="*/ 339156 w 460653"/>
                    <a:gd name="connsiteY757" fmla="*/ 206748 h 435087"/>
                    <a:gd name="connsiteX758" fmla="*/ 338438 w 460653"/>
                    <a:gd name="connsiteY758" fmla="*/ 206169 h 435087"/>
                    <a:gd name="connsiteX759" fmla="*/ 338161 w 460653"/>
                    <a:gd name="connsiteY759" fmla="*/ 205938 h 435087"/>
                    <a:gd name="connsiteX760" fmla="*/ 337837 w 460653"/>
                    <a:gd name="connsiteY760" fmla="*/ 205938 h 435087"/>
                    <a:gd name="connsiteX761" fmla="*/ 337131 w 460653"/>
                    <a:gd name="connsiteY761" fmla="*/ 206933 h 435087"/>
                    <a:gd name="connsiteX762" fmla="*/ 336772 w 460653"/>
                    <a:gd name="connsiteY762" fmla="*/ 207303 h 435087"/>
                    <a:gd name="connsiteX763" fmla="*/ 336066 w 460653"/>
                    <a:gd name="connsiteY763" fmla="*/ 207847 h 435087"/>
                    <a:gd name="connsiteX764" fmla="*/ 335129 w 460653"/>
                    <a:gd name="connsiteY764" fmla="*/ 208356 h 435087"/>
                    <a:gd name="connsiteX765" fmla="*/ 334389 w 460653"/>
                    <a:gd name="connsiteY765" fmla="*/ 208645 h 435087"/>
                    <a:gd name="connsiteX766" fmla="*/ 333591 w 460653"/>
                    <a:gd name="connsiteY766" fmla="*/ 208784 h 435087"/>
                    <a:gd name="connsiteX767" fmla="*/ 331971 w 460653"/>
                    <a:gd name="connsiteY767" fmla="*/ 208715 h 435087"/>
                    <a:gd name="connsiteX768" fmla="*/ 331358 w 460653"/>
                    <a:gd name="connsiteY768" fmla="*/ 208576 h 435087"/>
                    <a:gd name="connsiteX769" fmla="*/ 329356 w 460653"/>
                    <a:gd name="connsiteY769" fmla="*/ 207812 h 435087"/>
                    <a:gd name="connsiteX770" fmla="*/ 328697 w 460653"/>
                    <a:gd name="connsiteY770" fmla="*/ 207396 h 435087"/>
                    <a:gd name="connsiteX771" fmla="*/ 328130 w 460653"/>
                    <a:gd name="connsiteY771" fmla="*/ 206864 h 435087"/>
                    <a:gd name="connsiteX772" fmla="*/ 327100 w 460653"/>
                    <a:gd name="connsiteY772" fmla="*/ 205614 h 435087"/>
                    <a:gd name="connsiteX773" fmla="*/ 326695 w 460653"/>
                    <a:gd name="connsiteY773" fmla="*/ 205036 h 435087"/>
                    <a:gd name="connsiteX774" fmla="*/ 326487 w 460653"/>
                    <a:gd name="connsiteY774" fmla="*/ 204642 h 435087"/>
                    <a:gd name="connsiteX775" fmla="*/ 326290 w 460653"/>
                    <a:gd name="connsiteY775" fmla="*/ 204133 h 435087"/>
                    <a:gd name="connsiteX776" fmla="*/ 326221 w 460653"/>
                    <a:gd name="connsiteY776" fmla="*/ 203948 h 435087"/>
                    <a:gd name="connsiteX777" fmla="*/ 325989 w 460653"/>
                    <a:gd name="connsiteY777" fmla="*/ 203879 h 435087"/>
                    <a:gd name="connsiteX778" fmla="*/ 324821 w 460653"/>
                    <a:gd name="connsiteY778" fmla="*/ 204631 h 435087"/>
                    <a:gd name="connsiteX779" fmla="*/ 324728 w 460653"/>
                    <a:gd name="connsiteY779" fmla="*/ 204735 h 435087"/>
                    <a:gd name="connsiteX780" fmla="*/ 323282 w 460653"/>
                    <a:gd name="connsiteY780" fmla="*/ 206817 h 435087"/>
                    <a:gd name="connsiteX781" fmla="*/ 322935 w 460653"/>
                    <a:gd name="connsiteY781" fmla="*/ 207280 h 435087"/>
                    <a:gd name="connsiteX782" fmla="*/ 321546 w 460653"/>
                    <a:gd name="connsiteY782" fmla="*/ 209097 h 435087"/>
                    <a:gd name="connsiteX783" fmla="*/ 320066 w 460653"/>
                    <a:gd name="connsiteY783" fmla="*/ 210728 h 435087"/>
                    <a:gd name="connsiteX784" fmla="*/ 319718 w 460653"/>
                    <a:gd name="connsiteY784" fmla="*/ 211121 h 435087"/>
                    <a:gd name="connsiteX785" fmla="*/ 319036 w 460653"/>
                    <a:gd name="connsiteY785" fmla="*/ 211896 h 435087"/>
                    <a:gd name="connsiteX786" fmla="*/ 318770 w 460653"/>
                    <a:gd name="connsiteY786" fmla="*/ 212220 h 435087"/>
                    <a:gd name="connsiteX787" fmla="*/ 318353 w 460653"/>
                    <a:gd name="connsiteY787" fmla="*/ 212834 h 435087"/>
                    <a:gd name="connsiteX788" fmla="*/ 318261 w 460653"/>
                    <a:gd name="connsiteY788" fmla="*/ 213088 h 435087"/>
                    <a:gd name="connsiteX789" fmla="*/ 317740 w 460653"/>
                    <a:gd name="connsiteY789" fmla="*/ 214546 h 435087"/>
                    <a:gd name="connsiteX790" fmla="*/ 317647 w 460653"/>
                    <a:gd name="connsiteY790" fmla="*/ 214858 h 435087"/>
                    <a:gd name="connsiteX791" fmla="*/ 317335 w 460653"/>
                    <a:gd name="connsiteY791" fmla="*/ 217276 h 435087"/>
                    <a:gd name="connsiteX792" fmla="*/ 317324 w 460653"/>
                    <a:gd name="connsiteY792" fmla="*/ 217623 h 435087"/>
                    <a:gd name="connsiteX793" fmla="*/ 317393 w 460653"/>
                    <a:gd name="connsiteY793" fmla="*/ 218989 h 435087"/>
                    <a:gd name="connsiteX794" fmla="*/ 317416 w 460653"/>
                    <a:gd name="connsiteY794" fmla="*/ 219070 h 435087"/>
                    <a:gd name="connsiteX795" fmla="*/ 318237 w 460653"/>
                    <a:gd name="connsiteY795" fmla="*/ 220585 h 435087"/>
                    <a:gd name="connsiteX796" fmla="*/ 318480 w 460653"/>
                    <a:gd name="connsiteY796" fmla="*/ 220921 h 435087"/>
                    <a:gd name="connsiteX797" fmla="*/ 319233 w 460653"/>
                    <a:gd name="connsiteY797" fmla="*/ 222008 h 435087"/>
                    <a:gd name="connsiteX798" fmla="*/ 321095 w 460653"/>
                    <a:gd name="connsiteY798" fmla="*/ 223339 h 435087"/>
                    <a:gd name="connsiteX799" fmla="*/ 321836 w 460653"/>
                    <a:gd name="connsiteY799" fmla="*/ 224345 h 435087"/>
                    <a:gd name="connsiteX800" fmla="*/ 322067 w 460653"/>
                    <a:gd name="connsiteY800" fmla="*/ 225063 h 435087"/>
                    <a:gd name="connsiteX801" fmla="*/ 322588 w 460653"/>
                    <a:gd name="connsiteY801" fmla="*/ 227735 h 435087"/>
                    <a:gd name="connsiteX802" fmla="*/ 322819 w 460653"/>
                    <a:gd name="connsiteY802" fmla="*/ 229343 h 435087"/>
                    <a:gd name="connsiteX803" fmla="*/ 322889 w 460653"/>
                    <a:gd name="connsiteY803" fmla="*/ 229667 h 435087"/>
                    <a:gd name="connsiteX804" fmla="*/ 323027 w 460653"/>
                    <a:gd name="connsiteY804" fmla="*/ 230038 h 435087"/>
                    <a:gd name="connsiteX805" fmla="*/ 323131 w 460653"/>
                    <a:gd name="connsiteY805" fmla="*/ 230547 h 435087"/>
                    <a:gd name="connsiteX806" fmla="*/ 323305 w 460653"/>
                    <a:gd name="connsiteY806" fmla="*/ 232687 h 435087"/>
                    <a:gd name="connsiteX807" fmla="*/ 323270 w 460653"/>
                    <a:gd name="connsiteY807" fmla="*/ 233555 h 435087"/>
                    <a:gd name="connsiteX808" fmla="*/ 323166 w 460653"/>
                    <a:gd name="connsiteY808" fmla="*/ 234226 h 435087"/>
                    <a:gd name="connsiteX809" fmla="*/ 322773 w 460653"/>
                    <a:gd name="connsiteY809" fmla="*/ 236447 h 435087"/>
                    <a:gd name="connsiteX810" fmla="*/ 322102 w 460653"/>
                    <a:gd name="connsiteY810" fmla="*/ 239120 h 435087"/>
                    <a:gd name="connsiteX811" fmla="*/ 321766 w 460653"/>
                    <a:gd name="connsiteY811" fmla="*/ 240080 h 435087"/>
                    <a:gd name="connsiteX812" fmla="*/ 320158 w 460653"/>
                    <a:gd name="connsiteY812" fmla="*/ 243054 h 435087"/>
                    <a:gd name="connsiteX813" fmla="*/ 318284 w 460653"/>
                    <a:gd name="connsiteY813" fmla="*/ 245958 h 435087"/>
                    <a:gd name="connsiteX814" fmla="*/ 316930 w 460653"/>
                    <a:gd name="connsiteY814" fmla="*/ 247612 h 435087"/>
                    <a:gd name="connsiteX815" fmla="*/ 316595 w 460653"/>
                    <a:gd name="connsiteY815" fmla="*/ 248029 h 435087"/>
                    <a:gd name="connsiteX816" fmla="*/ 316363 w 460653"/>
                    <a:gd name="connsiteY816" fmla="*/ 248295 h 435087"/>
                    <a:gd name="connsiteX817" fmla="*/ 315322 w 460653"/>
                    <a:gd name="connsiteY817" fmla="*/ 250215 h 435087"/>
                    <a:gd name="connsiteX818" fmla="*/ 315287 w 460653"/>
                    <a:gd name="connsiteY818" fmla="*/ 250377 h 435087"/>
                    <a:gd name="connsiteX819" fmla="*/ 315033 w 460653"/>
                    <a:gd name="connsiteY819" fmla="*/ 252298 h 435087"/>
                    <a:gd name="connsiteX820" fmla="*/ 315044 w 460653"/>
                    <a:gd name="connsiteY820" fmla="*/ 252587 h 435087"/>
                    <a:gd name="connsiteX821" fmla="*/ 315079 w 460653"/>
                    <a:gd name="connsiteY821" fmla="*/ 253003 h 435087"/>
                    <a:gd name="connsiteX822" fmla="*/ 315137 w 460653"/>
                    <a:gd name="connsiteY822" fmla="*/ 253513 h 435087"/>
                    <a:gd name="connsiteX823" fmla="*/ 315276 w 460653"/>
                    <a:gd name="connsiteY823" fmla="*/ 254519 h 435087"/>
                    <a:gd name="connsiteX824" fmla="*/ 315345 w 460653"/>
                    <a:gd name="connsiteY824" fmla="*/ 254889 h 435087"/>
                    <a:gd name="connsiteX825" fmla="*/ 316086 w 460653"/>
                    <a:gd name="connsiteY825" fmla="*/ 257400 h 435087"/>
                    <a:gd name="connsiteX826" fmla="*/ 316537 w 460653"/>
                    <a:gd name="connsiteY826" fmla="*/ 259644 h 435087"/>
                    <a:gd name="connsiteX827" fmla="*/ 316595 w 460653"/>
                    <a:gd name="connsiteY827" fmla="*/ 260466 h 435087"/>
                    <a:gd name="connsiteX828" fmla="*/ 316583 w 460653"/>
                    <a:gd name="connsiteY828" fmla="*/ 260894 h 435087"/>
                    <a:gd name="connsiteX829" fmla="*/ 316016 w 460653"/>
                    <a:gd name="connsiteY829" fmla="*/ 264157 h 435087"/>
                    <a:gd name="connsiteX830" fmla="*/ 316028 w 460653"/>
                    <a:gd name="connsiteY830" fmla="*/ 264180 h 435087"/>
                    <a:gd name="connsiteX831" fmla="*/ 316132 w 460653"/>
                    <a:gd name="connsiteY831" fmla="*/ 264110 h 435087"/>
                    <a:gd name="connsiteX832" fmla="*/ 317231 w 460653"/>
                    <a:gd name="connsiteY832" fmla="*/ 263139 h 435087"/>
                    <a:gd name="connsiteX833" fmla="*/ 318238 w 460653"/>
                    <a:gd name="connsiteY833" fmla="*/ 262676 h 435087"/>
                    <a:gd name="connsiteX834" fmla="*/ 318747 w 460653"/>
                    <a:gd name="connsiteY834" fmla="*/ 262583 h 435087"/>
                    <a:gd name="connsiteX835" fmla="*/ 320031 w 460653"/>
                    <a:gd name="connsiteY835" fmla="*/ 262502 h 435087"/>
                    <a:gd name="connsiteX836" fmla="*/ 321037 w 460653"/>
                    <a:gd name="connsiteY836" fmla="*/ 262699 h 435087"/>
                    <a:gd name="connsiteX837" fmla="*/ 321489 w 460653"/>
                    <a:gd name="connsiteY837" fmla="*/ 262907 h 435087"/>
                    <a:gd name="connsiteX838" fmla="*/ 321928 w 460653"/>
                    <a:gd name="connsiteY838" fmla="*/ 263196 h 435087"/>
                    <a:gd name="connsiteX839" fmla="*/ 323143 w 460653"/>
                    <a:gd name="connsiteY839" fmla="*/ 264284 h 435087"/>
                    <a:gd name="connsiteX840" fmla="*/ 323421 w 460653"/>
                    <a:gd name="connsiteY840" fmla="*/ 264596 h 435087"/>
                    <a:gd name="connsiteX841" fmla="*/ 323849 w 460653"/>
                    <a:gd name="connsiteY841" fmla="*/ 265198 h 435087"/>
                    <a:gd name="connsiteX842" fmla="*/ 324555 w 460653"/>
                    <a:gd name="connsiteY842" fmla="*/ 265267 h 435087"/>
                    <a:gd name="connsiteX843" fmla="*/ 325492 w 460653"/>
                    <a:gd name="connsiteY843" fmla="*/ 265626 h 435087"/>
                    <a:gd name="connsiteX844" fmla="*/ 326834 w 460653"/>
                    <a:gd name="connsiteY844" fmla="*/ 266575 h 435087"/>
                    <a:gd name="connsiteX845" fmla="*/ 327424 w 460653"/>
                    <a:gd name="connsiteY845" fmla="*/ 267119 h 435087"/>
                    <a:gd name="connsiteX846" fmla="*/ 327713 w 460653"/>
                    <a:gd name="connsiteY846" fmla="*/ 267477 h 435087"/>
                    <a:gd name="connsiteX847" fmla="*/ 327991 w 460653"/>
                    <a:gd name="connsiteY847" fmla="*/ 267905 h 435087"/>
                    <a:gd name="connsiteX848" fmla="*/ 328511 w 460653"/>
                    <a:gd name="connsiteY848" fmla="*/ 267917 h 435087"/>
                    <a:gd name="connsiteX849" fmla="*/ 328905 w 460653"/>
                    <a:gd name="connsiteY849" fmla="*/ 267905 h 435087"/>
                    <a:gd name="connsiteX850" fmla="*/ 330906 w 460653"/>
                    <a:gd name="connsiteY850" fmla="*/ 267639 h 435087"/>
                    <a:gd name="connsiteX851" fmla="*/ 331600 w 460653"/>
                    <a:gd name="connsiteY851" fmla="*/ 267604 h 435087"/>
                    <a:gd name="connsiteX852" fmla="*/ 332399 w 460653"/>
                    <a:gd name="connsiteY852" fmla="*/ 267662 h 435087"/>
                    <a:gd name="connsiteX853" fmla="*/ 333070 w 460653"/>
                    <a:gd name="connsiteY853" fmla="*/ 267836 h 435087"/>
                    <a:gd name="connsiteX854" fmla="*/ 334539 w 460653"/>
                    <a:gd name="connsiteY854" fmla="*/ 268507 h 435087"/>
                    <a:gd name="connsiteX855" fmla="*/ 335465 w 460653"/>
                    <a:gd name="connsiteY855" fmla="*/ 269398 h 435087"/>
                    <a:gd name="connsiteX856" fmla="*/ 335835 w 460653"/>
                    <a:gd name="connsiteY856" fmla="*/ 270161 h 435087"/>
                    <a:gd name="connsiteX857" fmla="*/ 336656 w 460653"/>
                    <a:gd name="connsiteY857" fmla="*/ 272718 h 435087"/>
                    <a:gd name="connsiteX858" fmla="*/ 336737 w 460653"/>
                    <a:gd name="connsiteY858" fmla="*/ 273123 h 435087"/>
                    <a:gd name="connsiteX859" fmla="*/ 336807 w 460653"/>
                    <a:gd name="connsiteY859" fmla="*/ 273655 h 435087"/>
                    <a:gd name="connsiteX860" fmla="*/ 336911 w 460653"/>
                    <a:gd name="connsiteY860" fmla="*/ 275252 h 435087"/>
                    <a:gd name="connsiteX861" fmla="*/ 336980 w 460653"/>
                    <a:gd name="connsiteY861" fmla="*/ 275657 h 435087"/>
                    <a:gd name="connsiteX862" fmla="*/ 337189 w 460653"/>
                    <a:gd name="connsiteY862" fmla="*/ 276930 h 435087"/>
                    <a:gd name="connsiteX863" fmla="*/ 337246 w 460653"/>
                    <a:gd name="connsiteY863" fmla="*/ 277022 h 435087"/>
                    <a:gd name="connsiteX864" fmla="*/ 338380 w 460653"/>
                    <a:gd name="connsiteY864" fmla="*/ 278746 h 435087"/>
                    <a:gd name="connsiteX865" fmla="*/ 339549 w 460653"/>
                    <a:gd name="connsiteY865" fmla="*/ 280632 h 435087"/>
                    <a:gd name="connsiteX866" fmla="*/ 339792 w 460653"/>
                    <a:gd name="connsiteY866" fmla="*/ 281176 h 435087"/>
                    <a:gd name="connsiteX867" fmla="*/ 339977 w 460653"/>
                    <a:gd name="connsiteY867" fmla="*/ 282020 h 435087"/>
                    <a:gd name="connsiteX868" fmla="*/ 340058 w 460653"/>
                    <a:gd name="connsiteY868" fmla="*/ 283085 h 435087"/>
                    <a:gd name="connsiteX869" fmla="*/ 340116 w 460653"/>
                    <a:gd name="connsiteY869" fmla="*/ 283605 h 435087"/>
                    <a:gd name="connsiteX870" fmla="*/ 340150 w 460653"/>
                    <a:gd name="connsiteY870" fmla="*/ 284068 h 435087"/>
                    <a:gd name="connsiteX871" fmla="*/ 340417 w 460653"/>
                    <a:gd name="connsiteY871" fmla="*/ 285942 h 435087"/>
                    <a:gd name="connsiteX872" fmla="*/ 340486 w 460653"/>
                    <a:gd name="connsiteY872" fmla="*/ 286116 h 435087"/>
                    <a:gd name="connsiteX873" fmla="*/ 340856 w 460653"/>
                    <a:gd name="connsiteY873" fmla="*/ 286822 h 435087"/>
                    <a:gd name="connsiteX874" fmla="*/ 340960 w 460653"/>
                    <a:gd name="connsiteY874" fmla="*/ 286984 h 435087"/>
                    <a:gd name="connsiteX875" fmla="*/ 341990 w 460653"/>
                    <a:gd name="connsiteY875" fmla="*/ 287921 h 435087"/>
                    <a:gd name="connsiteX876" fmla="*/ 342337 w 460653"/>
                    <a:gd name="connsiteY876" fmla="*/ 288245 h 435087"/>
                    <a:gd name="connsiteX877" fmla="*/ 342592 w 460653"/>
                    <a:gd name="connsiteY877" fmla="*/ 288453 h 435087"/>
                    <a:gd name="connsiteX878" fmla="*/ 343552 w 460653"/>
                    <a:gd name="connsiteY878" fmla="*/ 288985 h 435087"/>
                    <a:gd name="connsiteX879" fmla="*/ 343691 w 460653"/>
                    <a:gd name="connsiteY879" fmla="*/ 289008 h 435087"/>
                    <a:gd name="connsiteX880" fmla="*/ 345241 w 460653"/>
                    <a:gd name="connsiteY880" fmla="*/ 289182 h 435087"/>
                    <a:gd name="connsiteX881" fmla="*/ 346375 w 460653"/>
                    <a:gd name="connsiteY881" fmla="*/ 289760 h 435087"/>
                    <a:gd name="connsiteX882" fmla="*/ 347867 w 460653"/>
                    <a:gd name="connsiteY882" fmla="*/ 291276 h 435087"/>
                    <a:gd name="connsiteX883" fmla="*/ 348191 w 460653"/>
                    <a:gd name="connsiteY883" fmla="*/ 291704 h 435087"/>
                    <a:gd name="connsiteX884" fmla="*/ 348446 w 460653"/>
                    <a:gd name="connsiteY884" fmla="*/ 292132 h 435087"/>
                    <a:gd name="connsiteX885" fmla="*/ 348700 w 460653"/>
                    <a:gd name="connsiteY885" fmla="*/ 293266 h 435087"/>
                    <a:gd name="connsiteX886" fmla="*/ 348538 w 460653"/>
                    <a:gd name="connsiteY886" fmla="*/ 295406 h 435087"/>
                    <a:gd name="connsiteX887" fmla="*/ 348353 w 460653"/>
                    <a:gd name="connsiteY887" fmla="*/ 296413 h 435087"/>
                    <a:gd name="connsiteX888" fmla="*/ 347659 w 460653"/>
                    <a:gd name="connsiteY888" fmla="*/ 298484 h 435087"/>
                    <a:gd name="connsiteX889" fmla="*/ 347173 w 460653"/>
                    <a:gd name="connsiteY889" fmla="*/ 299606 h 435087"/>
                    <a:gd name="connsiteX890" fmla="*/ 346710 w 460653"/>
                    <a:gd name="connsiteY890" fmla="*/ 300266 h 435087"/>
                    <a:gd name="connsiteX891" fmla="*/ 346352 w 460653"/>
                    <a:gd name="connsiteY891" fmla="*/ 300613 h 435087"/>
                    <a:gd name="connsiteX892" fmla="*/ 345773 w 460653"/>
                    <a:gd name="connsiteY892" fmla="*/ 300983 h 435087"/>
                    <a:gd name="connsiteX893" fmla="*/ 344802 w 460653"/>
                    <a:gd name="connsiteY893" fmla="*/ 301411 h 435087"/>
                    <a:gd name="connsiteX894" fmla="*/ 344316 w 460653"/>
                    <a:gd name="connsiteY894" fmla="*/ 301619 h 435087"/>
                    <a:gd name="connsiteX895" fmla="*/ 343853 w 460653"/>
                    <a:gd name="connsiteY895" fmla="*/ 301828 h 435087"/>
                    <a:gd name="connsiteX896" fmla="*/ 343355 w 460653"/>
                    <a:gd name="connsiteY896" fmla="*/ 302036 h 435087"/>
                    <a:gd name="connsiteX897" fmla="*/ 342869 w 460653"/>
                    <a:gd name="connsiteY897" fmla="*/ 302267 h 435087"/>
                    <a:gd name="connsiteX898" fmla="*/ 342615 w 460653"/>
                    <a:gd name="connsiteY898" fmla="*/ 302383 h 435087"/>
                    <a:gd name="connsiteX899" fmla="*/ 341146 w 460653"/>
                    <a:gd name="connsiteY899" fmla="*/ 303575 h 435087"/>
                    <a:gd name="connsiteX900" fmla="*/ 340555 w 460653"/>
                    <a:gd name="connsiteY900" fmla="*/ 303980 h 435087"/>
                    <a:gd name="connsiteX901" fmla="*/ 339109 w 460653"/>
                    <a:gd name="connsiteY901" fmla="*/ 304870 h 435087"/>
                    <a:gd name="connsiteX902" fmla="*/ 338184 w 460653"/>
                    <a:gd name="connsiteY902" fmla="*/ 305160 h 435087"/>
                    <a:gd name="connsiteX903" fmla="*/ 337651 w 460653"/>
                    <a:gd name="connsiteY903" fmla="*/ 305183 h 435087"/>
                    <a:gd name="connsiteX904" fmla="*/ 335095 w 460653"/>
                    <a:gd name="connsiteY904" fmla="*/ 305252 h 435087"/>
                    <a:gd name="connsiteX905" fmla="*/ 334817 w 460653"/>
                    <a:gd name="connsiteY905" fmla="*/ 305322 h 435087"/>
                    <a:gd name="connsiteX906" fmla="*/ 333857 w 460653"/>
                    <a:gd name="connsiteY906" fmla="*/ 305576 h 435087"/>
                    <a:gd name="connsiteX907" fmla="*/ 333371 w 460653"/>
                    <a:gd name="connsiteY907" fmla="*/ 305727 h 435087"/>
                    <a:gd name="connsiteX908" fmla="*/ 332445 w 460653"/>
                    <a:gd name="connsiteY908" fmla="*/ 306004 h 435087"/>
                    <a:gd name="connsiteX909" fmla="*/ 331867 w 460653"/>
                    <a:gd name="connsiteY909" fmla="*/ 306976 h 435087"/>
                    <a:gd name="connsiteX910" fmla="*/ 332711 w 460653"/>
                    <a:gd name="connsiteY910" fmla="*/ 309406 h 435087"/>
                    <a:gd name="connsiteX911" fmla="*/ 332804 w 460653"/>
                    <a:gd name="connsiteY911" fmla="*/ 309857 h 435087"/>
                    <a:gd name="connsiteX912" fmla="*/ 332862 w 460653"/>
                    <a:gd name="connsiteY912" fmla="*/ 310378 h 435087"/>
                    <a:gd name="connsiteX913" fmla="*/ 332885 w 460653"/>
                    <a:gd name="connsiteY913" fmla="*/ 311500 h 435087"/>
                    <a:gd name="connsiteX914" fmla="*/ 332919 w 460653"/>
                    <a:gd name="connsiteY914" fmla="*/ 311858 h 435087"/>
                    <a:gd name="connsiteX915" fmla="*/ 333116 w 460653"/>
                    <a:gd name="connsiteY915" fmla="*/ 312807 h 435087"/>
                    <a:gd name="connsiteX916" fmla="*/ 333556 w 460653"/>
                    <a:gd name="connsiteY916" fmla="*/ 315214 h 435087"/>
                    <a:gd name="connsiteX917" fmla="*/ 333695 w 460653"/>
                    <a:gd name="connsiteY917" fmla="*/ 317898 h 435087"/>
                    <a:gd name="connsiteX918" fmla="*/ 333706 w 460653"/>
                    <a:gd name="connsiteY918" fmla="*/ 318673 h 435087"/>
                    <a:gd name="connsiteX919" fmla="*/ 333463 w 460653"/>
                    <a:gd name="connsiteY919" fmla="*/ 321878 h 435087"/>
                    <a:gd name="connsiteX920" fmla="*/ 333313 w 460653"/>
                    <a:gd name="connsiteY920" fmla="*/ 322792 h 435087"/>
                    <a:gd name="connsiteX921" fmla="*/ 332769 w 460653"/>
                    <a:gd name="connsiteY921" fmla="*/ 324828 h 435087"/>
                    <a:gd name="connsiteX922" fmla="*/ 332665 w 460653"/>
                    <a:gd name="connsiteY922" fmla="*/ 325268 h 435087"/>
                    <a:gd name="connsiteX923" fmla="*/ 332179 w 460653"/>
                    <a:gd name="connsiteY923" fmla="*/ 327859 h 435087"/>
                    <a:gd name="connsiteX924" fmla="*/ 331948 w 460653"/>
                    <a:gd name="connsiteY924" fmla="*/ 328472 h 435087"/>
                    <a:gd name="connsiteX925" fmla="*/ 331693 w 460653"/>
                    <a:gd name="connsiteY925" fmla="*/ 328935 h 435087"/>
                    <a:gd name="connsiteX926" fmla="*/ 330305 w 460653"/>
                    <a:gd name="connsiteY926" fmla="*/ 331272 h 435087"/>
                    <a:gd name="connsiteX927" fmla="*/ 329900 w 460653"/>
                    <a:gd name="connsiteY927" fmla="*/ 331862 h 435087"/>
                    <a:gd name="connsiteX928" fmla="*/ 328419 w 460653"/>
                    <a:gd name="connsiteY928" fmla="*/ 333725 h 435087"/>
                    <a:gd name="connsiteX929" fmla="*/ 328407 w 460653"/>
                    <a:gd name="connsiteY929" fmla="*/ 333783 h 435087"/>
                    <a:gd name="connsiteX930" fmla="*/ 328095 w 460653"/>
                    <a:gd name="connsiteY930" fmla="*/ 335264 h 435087"/>
                    <a:gd name="connsiteX931" fmla="*/ 328083 w 460653"/>
                    <a:gd name="connsiteY931" fmla="*/ 335380 h 435087"/>
                    <a:gd name="connsiteX932" fmla="*/ 328535 w 460653"/>
                    <a:gd name="connsiteY932" fmla="*/ 337670 h 435087"/>
                    <a:gd name="connsiteX933" fmla="*/ 328882 w 460653"/>
                    <a:gd name="connsiteY933" fmla="*/ 339834 h 435087"/>
                    <a:gd name="connsiteX934" fmla="*/ 328916 w 460653"/>
                    <a:gd name="connsiteY934" fmla="*/ 340621 h 435087"/>
                    <a:gd name="connsiteX935" fmla="*/ 328893 w 460653"/>
                    <a:gd name="connsiteY935" fmla="*/ 342865 h 435087"/>
                    <a:gd name="connsiteX936" fmla="*/ 328731 w 460653"/>
                    <a:gd name="connsiteY936" fmla="*/ 344635 h 435087"/>
                    <a:gd name="connsiteX937" fmla="*/ 328673 w 460653"/>
                    <a:gd name="connsiteY937" fmla="*/ 345133 h 435087"/>
                    <a:gd name="connsiteX938" fmla="*/ 328639 w 460653"/>
                    <a:gd name="connsiteY938" fmla="*/ 345665 h 435087"/>
                    <a:gd name="connsiteX939" fmla="*/ 328500 w 460653"/>
                    <a:gd name="connsiteY939" fmla="*/ 346834 h 435087"/>
                    <a:gd name="connsiteX940" fmla="*/ 327783 w 460653"/>
                    <a:gd name="connsiteY940" fmla="*/ 348129 h 435087"/>
                    <a:gd name="connsiteX941" fmla="*/ 327378 w 460653"/>
                    <a:gd name="connsiteY941" fmla="*/ 348453 h 435087"/>
                    <a:gd name="connsiteX942" fmla="*/ 326336 w 460653"/>
                    <a:gd name="connsiteY942" fmla="*/ 349159 h 435087"/>
                    <a:gd name="connsiteX943" fmla="*/ 325793 w 460653"/>
                    <a:gd name="connsiteY943" fmla="*/ 349495 h 435087"/>
                    <a:gd name="connsiteX944" fmla="*/ 324751 w 460653"/>
                    <a:gd name="connsiteY944" fmla="*/ 349772 h 435087"/>
                    <a:gd name="connsiteX945" fmla="*/ 321524 w 460653"/>
                    <a:gd name="connsiteY945" fmla="*/ 349737 h 435087"/>
                    <a:gd name="connsiteX946" fmla="*/ 320899 w 460653"/>
                    <a:gd name="connsiteY946" fmla="*/ 349633 h 435087"/>
                    <a:gd name="connsiteX947" fmla="*/ 320401 w 460653"/>
                    <a:gd name="connsiteY947" fmla="*/ 349471 h 435087"/>
                    <a:gd name="connsiteX948" fmla="*/ 320043 w 460653"/>
                    <a:gd name="connsiteY948" fmla="*/ 349298 h 435087"/>
                    <a:gd name="connsiteX949" fmla="*/ 317729 w 460653"/>
                    <a:gd name="connsiteY949" fmla="*/ 347933 h 435087"/>
                    <a:gd name="connsiteX950" fmla="*/ 317405 w 460653"/>
                    <a:gd name="connsiteY950" fmla="*/ 347690 h 435087"/>
                    <a:gd name="connsiteX951" fmla="*/ 317000 w 460653"/>
                    <a:gd name="connsiteY951" fmla="*/ 347343 h 435087"/>
                    <a:gd name="connsiteX952" fmla="*/ 315635 w 460653"/>
                    <a:gd name="connsiteY952" fmla="*/ 345862 h 435087"/>
                    <a:gd name="connsiteX953" fmla="*/ 315623 w 460653"/>
                    <a:gd name="connsiteY953" fmla="*/ 345862 h 435087"/>
                    <a:gd name="connsiteX954" fmla="*/ 314084 w 460653"/>
                    <a:gd name="connsiteY954" fmla="*/ 345329 h 435087"/>
                    <a:gd name="connsiteX955" fmla="*/ 312569 w 460653"/>
                    <a:gd name="connsiteY955" fmla="*/ 344635 h 435087"/>
                    <a:gd name="connsiteX956" fmla="*/ 310879 w 460653"/>
                    <a:gd name="connsiteY956" fmla="*/ 345075 h 435087"/>
                    <a:gd name="connsiteX957" fmla="*/ 310382 w 460653"/>
                    <a:gd name="connsiteY957" fmla="*/ 345144 h 435087"/>
                    <a:gd name="connsiteX958" fmla="*/ 309896 w 460653"/>
                    <a:gd name="connsiteY958" fmla="*/ 345144 h 435087"/>
                    <a:gd name="connsiteX959" fmla="*/ 308577 w 460653"/>
                    <a:gd name="connsiteY959" fmla="*/ 344658 h 435087"/>
                    <a:gd name="connsiteX960" fmla="*/ 307038 w 460653"/>
                    <a:gd name="connsiteY960" fmla="*/ 343351 h 435087"/>
                    <a:gd name="connsiteX961" fmla="*/ 306807 w 460653"/>
                    <a:gd name="connsiteY961" fmla="*/ 343201 h 435087"/>
                    <a:gd name="connsiteX962" fmla="*/ 304597 w 460653"/>
                    <a:gd name="connsiteY962" fmla="*/ 342113 h 435087"/>
                    <a:gd name="connsiteX963" fmla="*/ 304458 w 460653"/>
                    <a:gd name="connsiteY963" fmla="*/ 342055 h 435087"/>
                    <a:gd name="connsiteX964" fmla="*/ 302410 w 460653"/>
                    <a:gd name="connsiteY964" fmla="*/ 341916 h 435087"/>
                    <a:gd name="connsiteX965" fmla="*/ 302248 w 460653"/>
                    <a:gd name="connsiteY965" fmla="*/ 341951 h 435087"/>
                    <a:gd name="connsiteX966" fmla="*/ 300536 w 460653"/>
                    <a:gd name="connsiteY966" fmla="*/ 342472 h 435087"/>
                    <a:gd name="connsiteX967" fmla="*/ 300108 w 460653"/>
                    <a:gd name="connsiteY967" fmla="*/ 343212 h 435087"/>
                    <a:gd name="connsiteX968" fmla="*/ 299911 w 460653"/>
                    <a:gd name="connsiteY968" fmla="*/ 343582 h 435087"/>
                    <a:gd name="connsiteX969" fmla="*/ 299298 w 460653"/>
                    <a:gd name="connsiteY969" fmla="*/ 345005 h 435087"/>
                    <a:gd name="connsiteX970" fmla="*/ 298616 w 460653"/>
                    <a:gd name="connsiteY970" fmla="*/ 345838 h 435087"/>
                    <a:gd name="connsiteX971" fmla="*/ 298211 w 460653"/>
                    <a:gd name="connsiteY971" fmla="*/ 346116 h 435087"/>
                    <a:gd name="connsiteX972" fmla="*/ 297748 w 460653"/>
                    <a:gd name="connsiteY972" fmla="*/ 346371 h 435087"/>
                    <a:gd name="connsiteX973" fmla="*/ 295723 w 460653"/>
                    <a:gd name="connsiteY973" fmla="*/ 347111 h 435087"/>
                    <a:gd name="connsiteX974" fmla="*/ 295226 w 460653"/>
                    <a:gd name="connsiteY974" fmla="*/ 347285 h 435087"/>
                    <a:gd name="connsiteX975" fmla="*/ 294717 w 460653"/>
                    <a:gd name="connsiteY975" fmla="*/ 347470 h 435087"/>
                    <a:gd name="connsiteX976" fmla="*/ 293710 w 460653"/>
                    <a:gd name="connsiteY976" fmla="*/ 347840 h 435087"/>
                    <a:gd name="connsiteX977" fmla="*/ 293525 w 460653"/>
                    <a:gd name="connsiteY977" fmla="*/ 347909 h 435087"/>
                    <a:gd name="connsiteX978" fmla="*/ 292599 w 460653"/>
                    <a:gd name="connsiteY978" fmla="*/ 348696 h 435087"/>
                    <a:gd name="connsiteX979" fmla="*/ 292113 w 460653"/>
                    <a:gd name="connsiteY979" fmla="*/ 348893 h 435087"/>
                    <a:gd name="connsiteX980" fmla="*/ 290424 w 460653"/>
                    <a:gd name="connsiteY980" fmla="*/ 349437 h 435087"/>
                    <a:gd name="connsiteX981" fmla="*/ 289962 w 460653"/>
                    <a:gd name="connsiteY981" fmla="*/ 349587 h 435087"/>
                    <a:gd name="connsiteX982" fmla="*/ 289499 w 460653"/>
                    <a:gd name="connsiteY982" fmla="*/ 349749 h 435087"/>
                    <a:gd name="connsiteX983" fmla="*/ 287046 w 460653"/>
                    <a:gd name="connsiteY983" fmla="*/ 350721 h 435087"/>
                    <a:gd name="connsiteX984" fmla="*/ 286606 w 460653"/>
                    <a:gd name="connsiteY984" fmla="*/ 350906 h 435087"/>
                    <a:gd name="connsiteX985" fmla="*/ 286271 w 460653"/>
                    <a:gd name="connsiteY985" fmla="*/ 351045 h 435087"/>
                    <a:gd name="connsiteX986" fmla="*/ 283725 w 460653"/>
                    <a:gd name="connsiteY986" fmla="*/ 352722 h 435087"/>
                    <a:gd name="connsiteX987" fmla="*/ 282950 w 460653"/>
                    <a:gd name="connsiteY987" fmla="*/ 353116 h 435087"/>
                    <a:gd name="connsiteX988" fmla="*/ 280879 w 460653"/>
                    <a:gd name="connsiteY988" fmla="*/ 353902 h 435087"/>
                    <a:gd name="connsiteX989" fmla="*/ 280521 w 460653"/>
                    <a:gd name="connsiteY989" fmla="*/ 354053 h 435087"/>
                    <a:gd name="connsiteX990" fmla="*/ 278727 w 460653"/>
                    <a:gd name="connsiteY990" fmla="*/ 355048 h 435087"/>
                    <a:gd name="connsiteX991" fmla="*/ 278265 w 460653"/>
                    <a:gd name="connsiteY991" fmla="*/ 355302 h 435087"/>
                    <a:gd name="connsiteX992" fmla="*/ 275337 w 460653"/>
                    <a:gd name="connsiteY992" fmla="*/ 356876 h 435087"/>
                    <a:gd name="connsiteX993" fmla="*/ 274909 w 460653"/>
                    <a:gd name="connsiteY993" fmla="*/ 357026 h 435087"/>
                    <a:gd name="connsiteX994" fmla="*/ 269680 w 460653"/>
                    <a:gd name="connsiteY994" fmla="*/ 358218 h 435087"/>
                    <a:gd name="connsiteX995" fmla="*/ 268940 w 460653"/>
                    <a:gd name="connsiteY995" fmla="*/ 358241 h 435087"/>
                    <a:gd name="connsiteX996" fmla="*/ 268419 w 460653"/>
                    <a:gd name="connsiteY996" fmla="*/ 358172 h 435087"/>
                    <a:gd name="connsiteX997" fmla="*/ 266255 w 460653"/>
                    <a:gd name="connsiteY997" fmla="*/ 357801 h 435087"/>
                    <a:gd name="connsiteX998" fmla="*/ 265850 w 460653"/>
                    <a:gd name="connsiteY998" fmla="*/ 357697 h 435087"/>
                    <a:gd name="connsiteX999" fmla="*/ 265075 w 460653"/>
                    <a:gd name="connsiteY999" fmla="*/ 357362 h 435087"/>
                    <a:gd name="connsiteX1000" fmla="*/ 262507 w 460653"/>
                    <a:gd name="connsiteY1000" fmla="*/ 355800 h 435087"/>
                    <a:gd name="connsiteX1001" fmla="*/ 260366 w 460653"/>
                    <a:gd name="connsiteY1001" fmla="*/ 354007 h 435087"/>
                    <a:gd name="connsiteX1002" fmla="*/ 255299 w 460653"/>
                    <a:gd name="connsiteY1002" fmla="*/ 353521 h 435087"/>
                    <a:gd name="connsiteX1003" fmla="*/ 254663 w 460653"/>
                    <a:gd name="connsiteY1003" fmla="*/ 353347 h 435087"/>
                    <a:gd name="connsiteX1004" fmla="*/ 253968 w 460653"/>
                    <a:gd name="connsiteY1004" fmla="*/ 353012 h 435087"/>
                    <a:gd name="connsiteX1005" fmla="*/ 252615 w 460653"/>
                    <a:gd name="connsiteY1005" fmla="*/ 352167 h 435087"/>
                    <a:gd name="connsiteX1006" fmla="*/ 251921 w 460653"/>
                    <a:gd name="connsiteY1006" fmla="*/ 352248 h 435087"/>
                    <a:gd name="connsiteX1007" fmla="*/ 251053 w 460653"/>
                    <a:gd name="connsiteY1007" fmla="*/ 353185 h 435087"/>
                    <a:gd name="connsiteX1008" fmla="*/ 250393 w 460653"/>
                    <a:gd name="connsiteY1008" fmla="*/ 353717 h 435087"/>
                    <a:gd name="connsiteX1009" fmla="*/ 249445 w 460653"/>
                    <a:gd name="connsiteY1009" fmla="*/ 354111 h 435087"/>
                    <a:gd name="connsiteX1010" fmla="*/ 245731 w 460653"/>
                    <a:gd name="connsiteY1010" fmla="*/ 354620 h 435087"/>
                    <a:gd name="connsiteX1011" fmla="*/ 241843 w 460653"/>
                    <a:gd name="connsiteY1011" fmla="*/ 354932 h 435087"/>
                    <a:gd name="connsiteX1012" fmla="*/ 239032 w 460653"/>
                    <a:gd name="connsiteY1012" fmla="*/ 354932 h 435087"/>
                    <a:gd name="connsiteX1013" fmla="*/ 238153 w 460653"/>
                    <a:gd name="connsiteY1013" fmla="*/ 354874 h 435087"/>
                    <a:gd name="connsiteX1014" fmla="*/ 236035 w 460653"/>
                    <a:gd name="connsiteY1014" fmla="*/ 354481 h 435087"/>
                    <a:gd name="connsiteX1015" fmla="*/ 235515 w 460653"/>
                    <a:gd name="connsiteY1015" fmla="*/ 354388 h 435087"/>
                    <a:gd name="connsiteX1016" fmla="*/ 235017 w 460653"/>
                    <a:gd name="connsiteY1016" fmla="*/ 354308 h 435087"/>
                    <a:gd name="connsiteX1017" fmla="*/ 232900 w 460653"/>
                    <a:gd name="connsiteY1017" fmla="*/ 353960 h 435087"/>
                    <a:gd name="connsiteX1018" fmla="*/ 232368 w 460653"/>
                    <a:gd name="connsiteY1018" fmla="*/ 353879 h 435087"/>
                    <a:gd name="connsiteX1019" fmla="*/ 231882 w 460653"/>
                    <a:gd name="connsiteY1019" fmla="*/ 353798 h 435087"/>
                    <a:gd name="connsiteX1020" fmla="*/ 230389 w 460653"/>
                    <a:gd name="connsiteY1020" fmla="*/ 353602 h 435087"/>
                    <a:gd name="connsiteX1021" fmla="*/ 230297 w 460653"/>
                    <a:gd name="connsiteY1021" fmla="*/ 353602 h 435087"/>
                    <a:gd name="connsiteX1022" fmla="*/ 229626 w 460653"/>
                    <a:gd name="connsiteY1022" fmla="*/ 353798 h 435087"/>
                    <a:gd name="connsiteX1023" fmla="*/ 228689 w 460653"/>
                    <a:gd name="connsiteY1023" fmla="*/ 354146 h 435087"/>
                    <a:gd name="connsiteX1024" fmla="*/ 227856 w 460653"/>
                    <a:gd name="connsiteY1024" fmla="*/ 354261 h 435087"/>
                    <a:gd name="connsiteX1025" fmla="*/ 225449 w 460653"/>
                    <a:gd name="connsiteY1025" fmla="*/ 354099 h 435087"/>
                    <a:gd name="connsiteX1026" fmla="*/ 223147 w 460653"/>
                    <a:gd name="connsiteY1026" fmla="*/ 358218 h 435087"/>
                    <a:gd name="connsiteX1027" fmla="*/ 222696 w 460653"/>
                    <a:gd name="connsiteY1027" fmla="*/ 358854 h 435087"/>
                    <a:gd name="connsiteX1028" fmla="*/ 220139 w 460653"/>
                    <a:gd name="connsiteY1028" fmla="*/ 362036 h 435087"/>
                    <a:gd name="connsiteX1029" fmla="*/ 220081 w 460653"/>
                    <a:gd name="connsiteY1029" fmla="*/ 362186 h 435087"/>
                    <a:gd name="connsiteX1030" fmla="*/ 219155 w 460653"/>
                    <a:gd name="connsiteY1030" fmla="*/ 365148 h 435087"/>
                    <a:gd name="connsiteX1031" fmla="*/ 219040 w 460653"/>
                    <a:gd name="connsiteY1031" fmla="*/ 365588 h 435087"/>
                    <a:gd name="connsiteX1032" fmla="*/ 217975 w 460653"/>
                    <a:gd name="connsiteY1032" fmla="*/ 370216 h 435087"/>
                    <a:gd name="connsiteX1033" fmla="*/ 217478 w 460653"/>
                    <a:gd name="connsiteY1033" fmla="*/ 372854 h 435087"/>
                    <a:gd name="connsiteX1034" fmla="*/ 216899 w 460653"/>
                    <a:gd name="connsiteY1034" fmla="*/ 375260 h 435087"/>
                    <a:gd name="connsiteX1035" fmla="*/ 216899 w 460653"/>
                    <a:gd name="connsiteY1035" fmla="*/ 375434 h 435087"/>
                    <a:gd name="connsiteX1036" fmla="*/ 217258 w 460653"/>
                    <a:gd name="connsiteY1036" fmla="*/ 378534 h 435087"/>
                    <a:gd name="connsiteX1037" fmla="*/ 217188 w 460653"/>
                    <a:gd name="connsiteY1037" fmla="*/ 379356 h 435087"/>
                    <a:gd name="connsiteX1038" fmla="*/ 217038 w 460653"/>
                    <a:gd name="connsiteY1038" fmla="*/ 379853 h 435087"/>
                    <a:gd name="connsiteX1039" fmla="*/ 216876 w 460653"/>
                    <a:gd name="connsiteY1039" fmla="*/ 380247 h 435087"/>
                    <a:gd name="connsiteX1040" fmla="*/ 216876 w 460653"/>
                    <a:gd name="connsiteY1040" fmla="*/ 380362 h 435087"/>
                    <a:gd name="connsiteX1041" fmla="*/ 217131 w 460653"/>
                    <a:gd name="connsiteY1041" fmla="*/ 394755 h 435087"/>
                    <a:gd name="connsiteX1042" fmla="*/ 217096 w 460653"/>
                    <a:gd name="connsiteY1042" fmla="*/ 395623 h 435087"/>
                    <a:gd name="connsiteX1043" fmla="*/ 216205 w 460653"/>
                    <a:gd name="connsiteY1043" fmla="*/ 401454 h 435087"/>
                    <a:gd name="connsiteX1044" fmla="*/ 215789 w 460653"/>
                    <a:gd name="connsiteY1044" fmla="*/ 402414 h 435087"/>
                    <a:gd name="connsiteX1045" fmla="*/ 215337 w 460653"/>
                    <a:gd name="connsiteY1045" fmla="*/ 402958 h 435087"/>
                    <a:gd name="connsiteX1046" fmla="*/ 213081 w 460653"/>
                    <a:gd name="connsiteY1046" fmla="*/ 405260 h 435087"/>
                    <a:gd name="connsiteX1047" fmla="*/ 212676 w 460653"/>
                    <a:gd name="connsiteY1047" fmla="*/ 405584 h 435087"/>
                    <a:gd name="connsiteX1048" fmla="*/ 212260 w 460653"/>
                    <a:gd name="connsiteY1048" fmla="*/ 405839 h 435087"/>
                    <a:gd name="connsiteX1049" fmla="*/ 211207 w 460653"/>
                    <a:gd name="connsiteY1049" fmla="*/ 406117 h 435087"/>
                    <a:gd name="connsiteX1050" fmla="*/ 194616 w 460653"/>
                    <a:gd name="connsiteY1050" fmla="*/ 405978 h 435087"/>
                    <a:gd name="connsiteX1051" fmla="*/ 197370 w 460653"/>
                    <a:gd name="connsiteY1051" fmla="*/ 414516 h 435087"/>
                    <a:gd name="connsiteX1052" fmla="*/ 197393 w 460653"/>
                    <a:gd name="connsiteY1052" fmla="*/ 415650 h 435087"/>
                    <a:gd name="connsiteX1053" fmla="*/ 197277 w 460653"/>
                    <a:gd name="connsiteY1053" fmla="*/ 416101 h 435087"/>
                    <a:gd name="connsiteX1054" fmla="*/ 196779 w 460653"/>
                    <a:gd name="connsiteY1054" fmla="*/ 416969 h 435087"/>
                    <a:gd name="connsiteX1055" fmla="*/ 195391 w 460653"/>
                    <a:gd name="connsiteY1055" fmla="*/ 418404 h 435087"/>
                    <a:gd name="connsiteX1056" fmla="*/ 198665 w 460653"/>
                    <a:gd name="connsiteY1056" fmla="*/ 426606 h 435087"/>
                    <a:gd name="connsiteX1057" fmla="*/ 200736 w 460653"/>
                    <a:gd name="connsiteY1057" fmla="*/ 432160 h 435087"/>
                    <a:gd name="connsiteX1058" fmla="*/ 200320 w 460653"/>
                    <a:gd name="connsiteY1058" fmla="*/ 434231 h 435087"/>
                    <a:gd name="connsiteX1059" fmla="*/ 200112 w 460653"/>
                    <a:gd name="connsiteY1059" fmla="*/ 434462 h 435087"/>
                    <a:gd name="connsiteX1060" fmla="*/ 198631 w 460653"/>
                    <a:gd name="connsiteY1060" fmla="*/ 435087 h 435087"/>
                    <a:gd name="connsiteX1061" fmla="*/ 193262 w 460653"/>
                    <a:gd name="connsiteY1061" fmla="*/ 435006 h 435087"/>
                    <a:gd name="connsiteX1062" fmla="*/ 192418 w 460653"/>
                    <a:gd name="connsiteY1062" fmla="*/ 434890 h 435087"/>
                    <a:gd name="connsiteX1063" fmla="*/ 191724 w 460653"/>
                    <a:gd name="connsiteY1063" fmla="*/ 434624 h 435087"/>
                    <a:gd name="connsiteX1064" fmla="*/ 190624 w 460653"/>
                    <a:gd name="connsiteY1064" fmla="*/ 433953 h 435087"/>
                    <a:gd name="connsiteX1065" fmla="*/ 188877 w 460653"/>
                    <a:gd name="connsiteY1065" fmla="*/ 433965 h 435087"/>
                    <a:gd name="connsiteX1066" fmla="*/ 188507 w 460653"/>
                    <a:gd name="connsiteY1066" fmla="*/ 433999 h 435087"/>
                    <a:gd name="connsiteX1067" fmla="*/ 181056 w 460653"/>
                    <a:gd name="connsiteY1067" fmla="*/ 435018 h 435087"/>
                    <a:gd name="connsiteX1068" fmla="*/ 180212 w 460653"/>
                    <a:gd name="connsiteY1068" fmla="*/ 435029 h 435087"/>
                    <a:gd name="connsiteX1069" fmla="*/ 172136 w 460653"/>
                    <a:gd name="connsiteY1069" fmla="*/ 434705 h 435087"/>
                    <a:gd name="connsiteX1070" fmla="*/ 171627 w 460653"/>
                    <a:gd name="connsiteY1070" fmla="*/ 434694 h 435087"/>
                    <a:gd name="connsiteX1071" fmla="*/ 171187 w 460653"/>
                    <a:gd name="connsiteY1071" fmla="*/ 434682 h 435087"/>
                    <a:gd name="connsiteX1072" fmla="*/ 165391 w 460653"/>
                    <a:gd name="connsiteY1072" fmla="*/ 435087 h 435087"/>
                    <a:gd name="connsiteX1073" fmla="*/ 164627 w 460653"/>
                    <a:gd name="connsiteY1073" fmla="*/ 435075 h 435087"/>
                    <a:gd name="connsiteX1074" fmla="*/ 160335 w 460653"/>
                    <a:gd name="connsiteY1074" fmla="*/ 434728 h 435087"/>
                    <a:gd name="connsiteX1075" fmla="*/ 159884 w 460653"/>
                    <a:gd name="connsiteY1075" fmla="*/ 434717 h 435087"/>
                    <a:gd name="connsiteX1076" fmla="*/ 151299 w 460653"/>
                    <a:gd name="connsiteY1076" fmla="*/ 434624 h 435087"/>
                    <a:gd name="connsiteX1077" fmla="*/ 150513 w 460653"/>
                    <a:gd name="connsiteY1077" fmla="*/ 434532 h 435087"/>
                    <a:gd name="connsiteX1078" fmla="*/ 149876 w 460653"/>
                    <a:gd name="connsiteY1078" fmla="*/ 434335 h 435087"/>
                    <a:gd name="connsiteX1079" fmla="*/ 148453 w 460653"/>
                    <a:gd name="connsiteY1079" fmla="*/ 433583 h 435087"/>
                    <a:gd name="connsiteX1080" fmla="*/ 145862 w 460653"/>
                    <a:gd name="connsiteY1080" fmla="*/ 434335 h 435087"/>
                    <a:gd name="connsiteX1081" fmla="*/ 145144 w 460653"/>
                    <a:gd name="connsiteY1081" fmla="*/ 434474 h 435087"/>
                    <a:gd name="connsiteX1082" fmla="*/ 144728 w 460653"/>
                    <a:gd name="connsiteY1082" fmla="*/ 434497 h 435087"/>
                    <a:gd name="connsiteX1083" fmla="*/ 143617 w 460653"/>
                    <a:gd name="connsiteY1083" fmla="*/ 434462 h 435087"/>
                    <a:gd name="connsiteX1084" fmla="*/ 143120 w 460653"/>
                    <a:gd name="connsiteY1084" fmla="*/ 434439 h 435087"/>
                    <a:gd name="connsiteX1085" fmla="*/ 142102 w 460653"/>
                    <a:gd name="connsiteY1085" fmla="*/ 434404 h 435087"/>
                    <a:gd name="connsiteX1086" fmla="*/ 141072 w 460653"/>
                    <a:gd name="connsiteY1086" fmla="*/ 434439 h 435087"/>
                    <a:gd name="connsiteX1087" fmla="*/ 140401 w 460653"/>
                    <a:gd name="connsiteY1087" fmla="*/ 434404 h 435087"/>
                    <a:gd name="connsiteX1088" fmla="*/ 138769 w 460653"/>
                    <a:gd name="connsiteY1088" fmla="*/ 434335 h 435087"/>
                    <a:gd name="connsiteX1089" fmla="*/ 137659 w 460653"/>
                    <a:gd name="connsiteY1089" fmla="*/ 434173 h 435087"/>
                    <a:gd name="connsiteX1090" fmla="*/ 136687 w 460653"/>
                    <a:gd name="connsiteY1090" fmla="*/ 434138 h 435087"/>
                    <a:gd name="connsiteX1091" fmla="*/ 135518 w 460653"/>
                    <a:gd name="connsiteY1091" fmla="*/ 434034 h 435087"/>
                    <a:gd name="connsiteX1092" fmla="*/ 135032 w 460653"/>
                    <a:gd name="connsiteY1092" fmla="*/ 433999 h 435087"/>
                    <a:gd name="connsiteX1093" fmla="*/ 134581 w 460653"/>
                    <a:gd name="connsiteY1093" fmla="*/ 433976 h 435087"/>
                    <a:gd name="connsiteX1094" fmla="*/ 134153 w 460653"/>
                    <a:gd name="connsiteY1094" fmla="*/ 433988 h 435087"/>
                    <a:gd name="connsiteX1095" fmla="*/ 133702 w 460653"/>
                    <a:gd name="connsiteY1095" fmla="*/ 433999 h 435087"/>
                    <a:gd name="connsiteX1096" fmla="*/ 133216 w 460653"/>
                    <a:gd name="connsiteY1096" fmla="*/ 434057 h 435087"/>
                    <a:gd name="connsiteX1097" fmla="*/ 131955 w 460653"/>
                    <a:gd name="connsiteY1097" fmla="*/ 434092 h 435087"/>
                    <a:gd name="connsiteX1098" fmla="*/ 131319 w 460653"/>
                    <a:gd name="connsiteY1098" fmla="*/ 434057 h 435087"/>
                    <a:gd name="connsiteX1099" fmla="*/ 130856 w 460653"/>
                    <a:gd name="connsiteY1099" fmla="*/ 434046 h 435087"/>
                    <a:gd name="connsiteX1100" fmla="*/ 130358 w 460653"/>
                    <a:gd name="connsiteY1100" fmla="*/ 434046 h 435087"/>
                    <a:gd name="connsiteX1101" fmla="*/ 129849 w 460653"/>
                    <a:gd name="connsiteY1101" fmla="*/ 434046 h 435087"/>
                    <a:gd name="connsiteX1102" fmla="*/ 128600 w 460653"/>
                    <a:gd name="connsiteY1102" fmla="*/ 434115 h 435087"/>
                    <a:gd name="connsiteX1103" fmla="*/ 127431 w 460653"/>
                    <a:gd name="connsiteY1103" fmla="*/ 434011 h 435087"/>
                    <a:gd name="connsiteX1104" fmla="*/ 127015 w 460653"/>
                    <a:gd name="connsiteY1104" fmla="*/ 433918 h 435087"/>
                    <a:gd name="connsiteX1105" fmla="*/ 126506 w 460653"/>
                    <a:gd name="connsiteY1105" fmla="*/ 433745 h 435087"/>
                    <a:gd name="connsiteX1106" fmla="*/ 126066 w 460653"/>
                    <a:gd name="connsiteY1106" fmla="*/ 433537 h 435087"/>
                    <a:gd name="connsiteX1107" fmla="*/ 125615 w 460653"/>
                    <a:gd name="connsiteY1107" fmla="*/ 433259 h 435087"/>
                    <a:gd name="connsiteX1108" fmla="*/ 124921 w 460653"/>
                    <a:gd name="connsiteY1108" fmla="*/ 432657 h 435087"/>
                    <a:gd name="connsiteX1109" fmla="*/ 124527 w 460653"/>
                    <a:gd name="connsiteY1109" fmla="*/ 432299 h 435087"/>
                    <a:gd name="connsiteX1110" fmla="*/ 124157 w 460653"/>
                    <a:gd name="connsiteY1110" fmla="*/ 431952 h 435087"/>
                    <a:gd name="connsiteX1111" fmla="*/ 123810 w 460653"/>
                    <a:gd name="connsiteY1111" fmla="*/ 431628 h 435087"/>
                    <a:gd name="connsiteX1112" fmla="*/ 122954 w 460653"/>
                    <a:gd name="connsiteY1112" fmla="*/ 430852 h 435087"/>
                    <a:gd name="connsiteX1113" fmla="*/ 123012 w 460653"/>
                    <a:gd name="connsiteY1113" fmla="*/ 430910 h 435087"/>
                    <a:gd name="connsiteX1114" fmla="*/ 122618 w 460653"/>
                    <a:gd name="connsiteY1114" fmla="*/ 430575 h 435087"/>
                    <a:gd name="connsiteX1115" fmla="*/ 122225 w 460653"/>
                    <a:gd name="connsiteY1115" fmla="*/ 430239 h 435087"/>
                    <a:gd name="connsiteX1116" fmla="*/ 121045 w 460653"/>
                    <a:gd name="connsiteY1116" fmla="*/ 429244 h 435087"/>
                    <a:gd name="connsiteX1117" fmla="*/ 120709 w 460653"/>
                    <a:gd name="connsiteY1117" fmla="*/ 429013 h 435087"/>
                    <a:gd name="connsiteX1118" fmla="*/ 118037 w 460653"/>
                    <a:gd name="connsiteY1118" fmla="*/ 427301 h 435087"/>
                    <a:gd name="connsiteX1119" fmla="*/ 117504 w 460653"/>
                    <a:gd name="connsiteY1119" fmla="*/ 426907 h 435087"/>
                    <a:gd name="connsiteX1120" fmla="*/ 117099 w 460653"/>
                    <a:gd name="connsiteY1120" fmla="*/ 426514 h 435087"/>
                    <a:gd name="connsiteX1121" fmla="*/ 116105 w 460653"/>
                    <a:gd name="connsiteY1121" fmla="*/ 425241 h 435087"/>
                    <a:gd name="connsiteX1122" fmla="*/ 115792 w 460653"/>
                    <a:gd name="connsiteY1122" fmla="*/ 424836 h 435087"/>
                    <a:gd name="connsiteX1123" fmla="*/ 115480 w 460653"/>
                    <a:gd name="connsiteY1123" fmla="*/ 424443 h 435087"/>
                    <a:gd name="connsiteX1124" fmla="*/ 114450 w 460653"/>
                    <a:gd name="connsiteY1124" fmla="*/ 423251 h 435087"/>
                    <a:gd name="connsiteX1125" fmla="*/ 113073 w 460653"/>
                    <a:gd name="connsiteY1125" fmla="*/ 421481 h 435087"/>
                    <a:gd name="connsiteX1126" fmla="*/ 112738 w 460653"/>
                    <a:gd name="connsiteY1126" fmla="*/ 421065 h 435087"/>
                    <a:gd name="connsiteX1127" fmla="*/ 112425 w 460653"/>
                    <a:gd name="connsiteY1127" fmla="*/ 420660 h 435087"/>
                    <a:gd name="connsiteX1128" fmla="*/ 111754 w 460653"/>
                    <a:gd name="connsiteY1128" fmla="*/ 419838 h 435087"/>
                    <a:gd name="connsiteX1129" fmla="*/ 111049 w 460653"/>
                    <a:gd name="connsiteY1129" fmla="*/ 418959 h 435087"/>
                    <a:gd name="connsiteX1130" fmla="*/ 110725 w 460653"/>
                    <a:gd name="connsiteY1130" fmla="*/ 418554 h 435087"/>
                    <a:gd name="connsiteX1131" fmla="*/ 110412 w 460653"/>
                    <a:gd name="connsiteY1131" fmla="*/ 418161 h 435087"/>
                    <a:gd name="connsiteX1132" fmla="*/ 107983 w 460653"/>
                    <a:gd name="connsiteY1132" fmla="*/ 415338 h 435087"/>
                    <a:gd name="connsiteX1133" fmla="*/ 107647 w 460653"/>
                    <a:gd name="connsiteY1133" fmla="*/ 414933 h 435087"/>
                    <a:gd name="connsiteX1134" fmla="*/ 107335 w 460653"/>
                    <a:gd name="connsiteY1134" fmla="*/ 414586 h 435087"/>
                    <a:gd name="connsiteX1135" fmla="*/ 104731 w 460653"/>
                    <a:gd name="connsiteY1135" fmla="*/ 411994 h 435087"/>
                    <a:gd name="connsiteX1136" fmla="*/ 104130 w 460653"/>
                    <a:gd name="connsiteY1136" fmla="*/ 411288 h 435087"/>
                    <a:gd name="connsiteX1137" fmla="*/ 102637 w 460653"/>
                    <a:gd name="connsiteY1137" fmla="*/ 409055 h 435087"/>
                    <a:gd name="connsiteX1138" fmla="*/ 102360 w 460653"/>
                    <a:gd name="connsiteY1138" fmla="*/ 408639 h 435087"/>
                    <a:gd name="connsiteX1139" fmla="*/ 102094 w 460653"/>
                    <a:gd name="connsiteY1139" fmla="*/ 408245 h 435087"/>
                    <a:gd name="connsiteX1140" fmla="*/ 98148 w 460653"/>
                    <a:gd name="connsiteY1140" fmla="*/ 403224 h 435087"/>
                    <a:gd name="connsiteX1141" fmla="*/ 97882 w 460653"/>
                    <a:gd name="connsiteY1141" fmla="*/ 402773 h 435087"/>
                    <a:gd name="connsiteX1142" fmla="*/ 97686 w 460653"/>
                    <a:gd name="connsiteY1142" fmla="*/ 402322 h 435087"/>
                    <a:gd name="connsiteX1143" fmla="*/ 97524 w 460653"/>
                    <a:gd name="connsiteY1143" fmla="*/ 401535 h 435087"/>
                    <a:gd name="connsiteX1144" fmla="*/ 97512 w 460653"/>
                    <a:gd name="connsiteY1144" fmla="*/ 399915 h 435087"/>
                    <a:gd name="connsiteX1145" fmla="*/ 97570 w 460653"/>
                    <a:gd name="connsiteY1145" fmla="*/ 399198 h 435087"/>
                    <a:gd name="connsiteX1146" fmla="*/ 98287 w 460653"/>
                    <a:gd name="connsiteY1146" fmla="*/ 393864 h 435087"/>
                    <a:gd name="connsiteX1147" fmla="*/ 98322 w 460653"/>
                    <a:gd name="connsiteY1147" fmla="*/ 393402 h 435087"/>
                    <a:gd name="connsiteX1148" fmla="*/ 98843 w 460653"/>
                    <a:gd name="connsiteY1148" fmla="*/ 385893 h 435087"/>
                    <a:gd name="connsiteX1149" fmla="*/ 99086 w 460653"/>
                    <a:gd name="connsiteY1149" fmla="*/ 383671 h 435087"/>
                    <a:gd name="connsiteX1150" fmla="*/ 99352 w 460653"/>
                    <a:gd name="connsiteY1150" fmla="*/ 381994 h 435087"/>
                    <a:gd name="connsiteX1151" fmla="*/ 99433 w 460653"/>
                    <a:gd name="connsiteY1151" fmla="*/ 381485 h 435087"/>
                    <a:gd name="connsiteX1152" fmla="*/ 99491 w 460653"/>
                    <a:gd name="connsiteY1152" fmla="*/ 381114 h 435087"/>
                    <a:gd name="connsiteX1153" fmla="*/ 99479 w 460653"/>
                    <a:gd name="connsiteY1153" fmla="*/ 379657 h 435087"/>
                    <a:gd name="connsiteX1154" fmla="*/ 99491 w 460653"/>
                    <a:gd name="connsiteY1154" fmla="*/ 378384 h 435087"/>
                    <a:gd name="connsiteX1155" fmla="*/ 99942 w 460653"/>
                    <a:gd name="connsiteY1155" fmla="*/ 373675 h 435087"/>
                    <a:gd name="connsiteX1156" fmla="*/ 99942 w 460653"/>
                    <a:gd name="connsiteY1156" fmla="*/ 373259 h 435087"/>
                    <a:gd name="connsiteX1157" fmla="*/ 99919 w 460653"/>
                    <a:gd name="connsiteY1157" fmla="*/ 372553 h 435087"/>
                    <a:gd name="connsiteX1158" fmla="*/ 100057 w 460653"/>
                    <a:gd name="connsiteY1158" fmla="*/ 370864 h 435087"/>
                    <a:gd name="connsiteX1159" fmla="*/ 100057 w 460653"/>
                    <a:gd name="connsiteY1159" fmla="*/ 370956 h 435087"/>
                    <a:gd name="connsiteX1160" fmla="*/ 100081 w 460653"/>
                    <a:gd name="connsiteY1160" fmla="*/ 370517 h 435087"/>
                    <a:gd name="connsiteX1161" fmla="*/ 100057 w 460653"/>
                    <a:gd name="connsiteY1161" fmla="*/ 369487 h 435087"/>
                    <a:gd name="connsiteX1162" fmla="*/ 100057 w 460653"/>
                    <a:gd name="connsiteY1162" fmla="*/ 368978 h 435087"/>
                    <a:gd name="connsiteX1163" fmla="*/ 100046 w 460653"/>
                    <a:gd name="connsiteY1163" fmla="*/ 367867 h 435087"/>
                    <a:gd name="connsiteX1164" fmla="*/ 100046 w 460653"/>
                    <a:gd name="connsiteY1164" fmla="*/ 367358 h 435087"/>
                    <a:gd name="connsiteX1165" fmla="*/ 100034 w 460653"/>
                    <a:gd name="connsiteY1165" fmla="*/ 366294 h 435087"/>
                    <a:gd name="connsiteX1166" fmla="*/ 100046 w 460653"/>
                    <a:gd name="connsiteY1166" fmla="*/ 365727 h 435087"/>
                    <a:gd name="connsiteX1167" fmla="*/ 100034 w 460653"/>
                    <a:gd name="connsiteY1167" fmla="*/ 365380 h 435087"/>
                    <a:gd name="connsiteX1168" fmla="*/ 99965 w 460653"/>
                    <a:gd name="connsiteY1168" fmla="*/ 364963 h 435087"/>
                    <a:gd name="connsiteX1169" fmla="*/ 99849 w 460653"/>
                    <a:gd name="connsiteY1169" fmla="*/ 363760 h 435087"/>
                    <a:gd name="connsiteX1170" fmla="*/ 99907 w 460653"/>
                    <a:gd name="connsiteY1170" fmla="*/ 363147 h 435087"/>
                    <a:gd name="connsiteX1171" fmla="*/ 100023 w 460653"/>
                    <a:gd name="connsiteY1171" fmla="*/ 362615 h 435087"/>
                    <a:gd name="connsiteX1172" fmla="*/ 100231 w 460653"/>
                    <a:gd name="connsiteY1172" fmla="*/ 361932 h 435087"/>
                    <a:gd name="connsiteX1173" fmla="*/ 100555 w 460653"/>
                    <a:gd name="connsiteY1173" fmla="*/ 361215 h 435087"/>
                    <a:gd name="connsiteX1174" fmla="*/ 101006 w 460653"/>
                    <a:gd name="connsiteY1174" fmla="*/ 360520 h 435087"/>
                    <a:gd name="connsiteX1175" fmla="*/ 101261 w 460653"/>
                    <a:gd name="connsiteY1175" fmla="*/ 360208 h 435087"/>
                    <a:gd name="connsiteX1176" fmla="*/ 101654 w 460653"/>
                    <a:gd name="connsiteY1176" fmla="*/ 359838 h 435087"/>
                    <a:gd name="connsiteX1177" fmla="*/ 102198 w 460653"/>
                    <a:gd name="connsiteY1177" fmla="*/ 359398 h 435087"/>
                    <a:gd name="connsiteX1178" fmla="*/ 102904 w 460653"/>
                    <a:gd name="connsiteY1178" fmla="*/ 358796 h 435087"/>
                    <a:gd name="connsiteX1179" fmla="*/ 103054 w 460653"/>
                    <a:gd name="connsiteY1179" fmla="*/ 358623 h 435087"/>
                    <a:gd name="connsiteX1180" fmla="*/ 103216 w 460653"/>
                    <a:gd name="connsiteY1180" fmla="*/ 358392 h 435087"/>
                    <a:gd name="connsiteX1181" fmla="*/ 103413 w 460653"/>
                    <a:gd name="connsiteY1181" fmla="*/ 357998 h 435087"/>
                    <a:gd name="connsiteX1182" fmla="*/ 103656 w 460653"/>
                    <a:gd name="connsiteY1182" fmla="*/ 357547 h 435087"/>
                    <a:gd name="connsiteX1183" fmla="*/ 104061 w 460653"/>
                    <a:gd name="connsiteY1183" fmla="*/ 356911 h 435087"/>
                    <a:gd name="connsiteX1184" fmla="*/ 104651 w 460653"/>
                    <a:gd name="connsiteY1184" fmla="*/ 356240 h 435087"/>
                    <a:gd name="connsiteX1185" fmla="*/ 104986 w 460653"/>
                    <a:gd name="connsiteY1185" fmla="*/ 355962 h 435087"/>
                    <a:gd name="connsiteX1186" fmla="*/ 105067 w 460653"/>
                    <a:gd name="connsiteY1186" fmla="*/ 355464 h 435087"/>
                    <a:gd name="connsiteX1187" fmla="*/ 105217 w 460653"/>
                    <a:gd name="connsiteY1187" fmla="*/ 354979 h 435087"/>
                    <a:gd name="connsiteX1188" fmla="*/ 105252 w 460653"/>
                    <a:gd name="connsiteY1188" fmla="*/ 354412 h 435087"/>
                    <a:gd name="connsiteX1189" fmla="*/ 105217 w 460653"/>
                    <a:gd name="connsiteY1189" fmla="*/ 354296 h 435087"/>
                    <a:gd name="connsiteX1190" fmla="*/ 105125 w 460653"/>
                    <a:gd name="connsiteY1190" fmla="*/ 354030 h 435087"/>
                    <a:gd name="connsiteX1191" fmla="*/ 104975 w 460653"/>
                    <a:gd name="connsiteY1191" fmla="*/ 353717 h 435087"/>
                    <a:gd name="connsiteX1192" fmla="*/ 104766 w 460653"/>
                    <a:gd name="connsiteY1192" fmla="*/ 353370 h 435087"/>
                    <a:gd name="connsiteX1193" fmla="*/ 104674 w 460653"/>
                    <a:gd name="connsiteY1193" fmla="*/ 353301 h 435087"/>
                    <a:gd name="connsiteX1194" fmla="*/ 104280 w 460653"/>
                    <a:gd name="connsiteY1194" fmla="*/ 353104 h 435087"/>
                    <a:gd name="connsiteX1195" fmla="*/ 103598 w 460653"/>
                    <a:gd name="connsiteY1195" fmla="*/ 352618 h 435087"/>
                    <a:gd name="connsiteX1196" fmla="*/ 103054 w 460653"/>
                    <a:gd name="connsiteY1196" fmla="*/ 352005 h 435087"/>
                    <a:gd name="connsiteX1197" fmla="*/ 102799 w 460653"/>
                    <a:gd name="connsiteY1197" fmla="*/ 351542 h 435087"/>
                    <a:gd name="connsiteX1198" fmla="*/ 102452 w 460653"/>
                    <a:gd name="connsiteY1198" fmla="*/ 350709 h 435087"/>
                    <a:gd name="connsiteX1199" fmla="*/ 102290 w 460653"/>
                    <a:gd name="connsiteY1199" fmla="*/ 350223 h 435087"/>
                    <a:gd name="connsiteX1200" fmla="*/ 102198 w 460653"/>
                    <a:gd name="connsiteY1200" fmla="*/ 349969 h 435087"/>
                    <a:gd name="connsiteX1201" fmla="*/ 102047 w 460653"/>
                    <a:gd name="connsiteY1201" fmla="*/ 349761 h 435087"/>
                    <a:gd name="connsiteX1202" fmla="*/ 101804 w 460653"/>
                    <a:gd name="connsiteY1202" fmla="*/ 349309 h 435087"/>
                    <a:gd name="connsiteX1203" fmla="*/ 101619 w 460653"/>
                    <a:gd name="connsiteY1203" fmla="*/ 348812 h 435087"/>
                    <a:gd name="connsiteX1204" fmla="*/ 101434 w 460653"/>
                    <a:gd name="connsiteY1204" fmla="*/ 348037 h 435087"/>
                    <a:gd name="connsiteX1205" fmla="*/ 101376 w 460653"/>
                    <a:gd name="connsiteY1205" fmla="*/ 347424 h 435087"/>
                    <a:gd name="connsiteX1206" fmla="*/ 101411 w 460653"/>
                    <a:gd name="connsiteY1206" fmla="*/ 346995 h 435087"/>
                    <a:gd name="connsiteX1207" fmla="*/ 101399 w 460653"/>
                    <a:gd name="connsiteY1207" fmla="*/ 346567 h 435087"/>
                    <a:gd name="connsiteX1208" fmla="*/ 101457 w 460653"/>
                    <a:gd name="connsiteY1208" fmla="*/ 345815 h 435087"/>
                    <a:gd name="connsiteX1209" fmla="*/ 101596 w 460653"/>
                    <a:gd name="connsiteY1209" fmla="*/ 345075 h 435087"/>
                    <a:gd name="connsiteX1210" fmla="*/ 101885 w 460653"/>
                    <a:gd name="connsiteY1210" fmla="*/ 344369 h 435087"/>
                    <a:gd name="connsiteX1211" fmla="*/ 102163 w 460653"/>
                    <a:gd name="connsiteY1211" fmla="*/ 343930 h 435087"/>
                    <a:gd name="connsiteX1212" fmla="*/ 102649 w 460653"/>
                    <a:gd name="connsiteY1212" fmla="*/ 343328 h 435087"/>
                    <a:gd name="connsiteX1213" fmla="*/ 103343 w 460653"/>
                    <a:gd name="connsiteY1213" fmla="*/ 342634 h 435087"/>
                    <a:gd name="connsiteX1214" fmla="*/ 103980 w 460653"/>
                    <a:gd name="connsiteY1214" fmla="*/ 342148 h 435087"/>
                    <a:gd name="connsiteX1215" fmla="*/ 104442 w 460653"/>
                    <a:gd name="connsiteY1215" fmla="*/ 341488 h 435087"/>
                    <a:gd name="connsiteX1216" fmla="*/ 105102 w 460653"/>
                    <a:gd name="connsiteY1216" fmla="*/ 340956 h 435087"/>
                    <a:gd name="connsiteX1217" fmla="*/ 105194 w 460653"/>
                    <a:gd name="connsiteY1217" fmla="*/ 340759 h 435087"/>
                    <a:gd name="connsiteX1218" fmla="*/ 105275 w 460653"/>
                    <a:gd name="connsiteY1218" fmla="*/ 340597 h 435087"/>
                    <a:gd name="connsiteX1219" fmla="*/ 105217 w 460653"/>
                    <a:gd name="connsiteY1219" fmla="*/ 340574 h 435087"/>
                    <a:gd name="connsiteX1220" fmla="*/ 104882 w 460653"/>
                    <a:gd name="connsiteY1220" fmla="*/ 340493 h 435087"/>
                    <a:gd name="connsiteX1221" fmla="*/ 103852 w 460653"/>
                    <a:gd name="connsiteY1221" fmla="*/ 339903 h 435087"/>
                    <a:gd name="connsiteX1222" fmla="*/ 103517 w 460653"/>
                    <a:gd name="connsiteY1222" fmla="*/ 339545 h 435087"/>
                    <a:gd name="connsiteX1223" fmla="*/ 103378 w 460653"/>
                    <a:gd name="connsiteY1223" fmla="*/ 339359 h 435087"/>
                    <a:gd name="connsiteX1224" fmla="*/ 103297 w 460653"/>
                    <a:gd name="connsiteY1224" fmla="*/ 339359 h 435087"/>
                    <a:gd name="connsiteX1225" fmla="*/ 102198 w 460653"/>
                    <a:gd name="connsiteY1225" fmla="*/ 339093 h 435087"/>
                    <a:gd name="connsiteX1226" fmla="*/ 101770 w 460653"/>
                    <a:gd name="connsiteY1226" fmla="*/ 338839 h 435087"/>
                    <a:gd name="connsiteX1227" fmla="*/ 101376 w 460653"/>
                    <a:gd name="connsiteY1227" fmla="*/ 338550 h 435087"/>
                    <a:gd name="connsiteX1228" fmla="*/ 101226 w 460653"/>
                    <a:gd name="connsiteY1228" fmla="*/ 338399 h 435087"/>
                    <a:gd name="connsiteX1229" fmla="*/ 101110 w 460653"/>
                    <a:gd name="connsiteY1229" fmla="*/ 338376 h 435087"/>
                    <a:gd name="connsiteX1230" fmla="*/ 100705 w 460653"/>
                    <a:gd name="connsiteY1230" fmla="*/ 338353 h 435087"/>
                    <a:gd name="connsiteX1231" fmla="*/ 100208 w 460653"/>
                    <a:gd name="connsiteY1231" fmla="*/ 338330 h 435087"/>
                    <a:gd name="connsiteX1232" fmla="*/ 99491 w 460653"/>
                    <a:gd name="connsiteY1232" fmla="*/ 338226 h 435087"/>
                    <a:gd name="connsiteX1233" fmla="*/ 98530 w 460653"/>
                    <a:gd name="connsiteY1233" fmla="*/ 337960 h 435087"/>
                    <a:gd name="connsiteX1234" fmla="*/ 96540 w 460653"/>
                    <a:gd name="connsiteY1234" fmla="*/ 337161 h 435087"/>
                    <a:gd name="connsiteX1235" fmla="*/ 95568 w 460653"/>
                    <a:gd name="connsiteY1235" fmla="*/ 336629 h 435087"/>
                    <a:gd name="connsiteX1236" fmla="*/ 93775 w 460653"/>
                    <a:gd name="connsiteY1236" fmla="*/ 335183 h 435087"/>
                    <a:gd name="connsiteX1237" fmla="*/ 85144 w 460653"/>
                    <a:gd name="connsiteY1237" fmla="*/ 334003 h 435087"/>
                    <a:gd name="connsiteX1238" fmla="*/ 84427 w 460653"/>
                    <a:gd name="connsiteY1238" fmla="*/ 333771 h 435087"/>
                    <a:gd name="connsiteX1239" fmla="*/ 76860 w 460653"/>
                    <a:gd name="connsiteY1239" fmla="*/ 330485 h 435087"/>
                    <a:gd name="connsiteX1240" fmla="*/ 76744 w 460653"/>
                    <a:gd name="connsiteY1240" fmla="*/ 330474 h 435087"/>
                    <a:gd name="connsiteX1241" fmla="*/ 73065 w 460653"/>
                    <a:gd name="connsiteY1241" fmla="*/ 330474 h 435087"/>
                    <a:gd name="connsiteX1242" fmla="*/ 72244 w 460653"/>
                    <a:gd name="connsiteY1242" fmla="*/ 330300 h 435087"/>
                    <a:gd name="connsiteX1243" fmla="*/ 72140 w 460653"/>
                    <a:gd name="connsiteY1243" fmla="*/ 330243 h 435087"/>
                    <a:gd name="connsiteX1244" fmla="*/ 71885 w 460653"/>
                    <a:gd name="connsiteY1244" fmla="*/ 330277 h 435087"/>
                    <a:gd name="connsiteX1245" fmla="*/ 71469 w 460653"/>
                    <a:gd name="connsiteY1245" fmla="*/ 330312 h 435087"/>
                    <a:gd name="connsiteX1246" fmla="*/ 71202 w 460653"/>
                    <a:gd name="connsiteY1246" fmla="*/ 330404 h 435087"/>
                    <a:gd name="connsiteX1247" fmla="*/ 69502 w 460653"/>
                    <a:gd name="connsiteY1247" fmla="*/ 330243 h 435087"/>
                    <a:gd name="connsiteX1248" fmla="*/ 69409 w 460653"/>
                    <a:gd name="connsiteY1248" fmla="*/ 330185 h 435087"/>
                    <a:gd name="connsiteX1249" fmla="*/ 69085 w 460653"/>
                    <a:gd name="connsiteY1249" fmla="*/ 330370 h 435087"/>
                    <a:gd name="connsiteX1250" fmla="*/ 67951 w 460653"/>
                    <a:gd name="connsiteY1250" fmla="*/ 330636 h 435087"/>
                    <a:gd name="connsiteX1251" fmla="*/ 67639 w 460653"/>
                    <a:gd name="connsiteY1251" fmla="*/ 330624 h 435087"/>
                    <a:gd name="connsiteX1252" fmla="*/ 67500 w 460653"/>
                    <a:gd name="connsiteY1252" fmla="*/ 330647 h 435087"/>
                    <a:gd name="connsiteX1253" fmla="*/ 67327 w 460653"/>
                    <a:gd name="connsiteY1253" fmla="*/ 330705 h 435087"/>
                    <a:gd name="connsiteX1254" fmla="*/ 67014 w 460653"/>
                    <a:gd name="connsiteY1254" fmla="*/ 330867 h 435087"/>
                    <a:gd name="connsiteX1255" fmla="*/ 66644 w 460653"/>
                    <a:gd name="connsiteY1255" fmla="*/ 331029 h 435087"/>
                    <a:gd name="connsiteX1256" fmla="*/ 65799 w 460653"/>
                    <a:gd name="connsiteY1256" fmla="*/ 331874 h 435087"/>
                    <a:gd name="connsiteX1257" fmla="*/ 65869 w 460653"/>
                    <a:gd name="connsiteY1257" fmla="*/ 331816 h 435087"/>
                    <a:gd name="connsiteX1258" fmla="*/ 65499 w 460653"/>
                    <a:gd name="connsiteY1258" fmla="*/ 332209 h 435087"/>
                    <a:gd name="connsiteX1259" fmla="*/ 64874 w 460653"/>
                    <a:gd name="connsiteY1259" fmla="*/ 332730 h 435087"/>
                    <a:gd name="connsiteX1260" fmla="*/ 64307 w 460653"/>
                    <a:gd name="connsiteY1260" fmla="*/ 333123 h 435087"/>
                    <a:gd name="connsiteX1261" fmla="*/ 63740 w 460653"/>
                    <a:gd name="connsiteY1261" fmla="*/ 333413 h 435087"/>
                    <a:gd name="connsiteX1262" fmla="*/ 62965 w 460653"/>
                    <a:gd name="connsiteY1262" fmla="*/ 333956 h 435087"/>
                    <a:gd name="connsiteX1263" fmla="*/ 62502 w 460653"/>
                    <a:gd name="connsiteY1263" fmla="*/ 334211 h 435087"/>
                    <a:gd name="connsiteX1264" fmla="*/ 62248 w 460653"/>
                    <a:gd name="connsiteY1264" fmla="*/ 334419 h 435087"/>
                    <a:gd name="connsiteX1265" fmla="*/ 61530 w 460653"/>
                    <a:gd name="connsiteY1265" fmla="*/ 334870 h 435087"/>
                    <a:gd name="connsiteX1266" fmla="*/ 60558 w 460653"/>
                    <a:gd name="connsiteY1266" fmla="*/ 335391 h 435087"/>
                    <a:gd name="connsiteX1267" fmla="*/ 60385 w 460653"/>
                    <a:gd name="connsiteY1267" fmla="*/ 335495 h 435087"/>
                    <a:gd name="connsiteX1268" fmla="*/ 60211 w 460653"/>
                    <a:gd name="connsiteY1268" fmla="*/ 335680 h 435087"/>
                    <a:gd name="connsiteX1269" fmla="*/ 59205 w 460653"/>
                    <a:gd name="connsiteY1269" fmla="*/ 336259 h 435087"/>
                    <a:gd name="connsiteX1270" fmla="*/ 58742 w 460653"/>
                    <a:gd name="connsiteY1270" fmla="*/ 336374 h 435087"/>
                    <a:gd name="connsiteX1271" fmla="*/ 58279 w 460653"/>
                    <a:gd name="connsiteY1271" fmla="*/ 336513 h 435087"/>
                    <a:gd name="connsiteX1272" fmla="*/ 57539 w 460653"/>
                    <a:gd name="connsiteY1272" fmla="*/ 336664 h 435087"/>
                    <a:gd name="connsiteX1273" fmla="*/ 56960 w 460653"/>
                    <a:gd name="connsiteY1273" fmla="*/ 336698 h 435087"/>
                    <a:gd name="connsiteX1274" fmla="*/ 56625 w 460653"/>
                    <a:gd name="connsiteY1274" fmla="*/ 336768 h 435087"/>
                    <a:gd name="connsiteX1275" fmla="*/ 56197 w 460653"/>
                    <a:gd name="connsiteY1275" fmla="*/ 336883 h 435087"/>
                    <a:gd name="connsiteX1276" fmla="*/ 55942 w 460653"/>
                    <a:gd name="connsiteY1276" fmla="*/ 336976 h 435087"/>
                    <a:gd name="connsiteX1277" fmla="*/ 55595 w 460653"/>
                    <a:gd name="connsiteY1277" fmla="*/ 337161 h 435087"/>
                    <a:gd name="connsiteX1278" fmla="*/ 55190 w 460653"/>
                    <a:gd name="connsiteY1278" fmla="*/ 337323 h 435087"/>
                    <a:gd name="connsiteX1279" fmla="*/ 54322 w 460653"/>
                    <a:gd name="connsiteY1279" fmla="*/ 337566 h 435087"/>
                    <a:gd name="connsiteX1280" fmla="*/ 54091 w 460653"/>
                    <a:gd name="connsiteY1280" fmla="*/ 337682 h 435087"/>
                    <a:gd name="connsiteX1281" fmla="*/ 53755 w 460653"/>
                    <a:gd name="connsiteY1281" fmla="*/ 337878 h 435087"/>
                    <a:gd name="connsiteX1282" fmla="*/ 53431 w 460653"/>
                    <a:gd name="connsiteY1282" fmla="*/ 338087 h 435087"/>
                    <a:gd name="connsiteX1283" fmla="*/ 53084 w 460653"/>
                    <a:gd name="connsiteY1283" fmla="*/ 338376 h 435087"/>
                    <a:gd name="connsiteX1284" fmla="*/ 52668 w 460653"/>
                    <a:gd name="connsiteY1284" fmla="*/ 338630 h 435087"/>
                    <a:gd name="connsiteX1285" fmla="*/ 52170 w 460653"/>
                    <a:gd name="connsiteY1285" fmla="*/ 338862 h 435087"/>
                    <a:gd name="connsiteX1286" fmla="*/ 51476 w 460653"/>
                    <a:gd name="connsiteY1286" fmla="*/ 339128 h 435087"/>
                    <a:gd name="connsiteX1287" fmla="*/ 50689 w 460653"/>
                    <a:gd name="connsiteY1287" fmla="*/ 339301 h 435087"/>
                    <a:gd name="connsiteX1288" fmla="*/ 50169 w 460653"/>
                    <a:gd name="connsiteY1288" fmla="*/ 339406 h 435087"/>
                    <a:gd name="connsiteX1289" fmla="*/ 49637 w 460653"/>
                    <a:gd name="connsiteY1289" fmla="*/ 339498 h 435087"/>
                    <a:gd name="connsiteX1290" fmla="*/ 48780 w 460653"/>
                    <a:gd name="connsiteY1290" fmla="*/ 339568 h 435087"/>
                    <a:gd name="connsiteX1291" fmla="*/ 48017 w 460653"/>
                    <a:gd name="connsiteY1291" fmla="*/ 339510 h 435087"/>
                    <a:gd name="connsiteX1292" fmla="*/ 47473 w 460653"/>
                    <a:gd name="connsiteY1292" fmla="*/ 339394 h 435087"/>
                    <a:gd name="connsiteX1293" fmla="*/ 46976 w 460653"/>
                    <a:gd name="connsiteY1293" fmla="*/ 339209 h 435087"/>
                    <a:gd name="connsiteX1294" fmla="*/ 46443 w 460653"/>
                    <a:gd name="connsiteY1294" fmla="*/ 338920 h 435087"/>
                    <a:gd name="connsiteX1295" fmla="*/ 46050 w 460653"/>
                    <a:gd name="connsiteY1295" fmla="*/ 338607 h 435087"/>
                    <a:gd name="connsiteX1296" fmla="*/ 45379 w 460653"/>
                    <a:gd name="connsiteY1296" fmla="*/ 337659 h 435087"/>
                    <a:gd name="connsiteX1297" fmla="*/ 45229 w 460653"/>
                    <a:gd name="connsiteY1297" fmla="*/ 337219 h 435087"/>
                    <a:gd name="connsiteX1298" fmla="*/ 45055 w 460653"/>
                    <a:gd name="connsiteY1298" fmla="*/ 336791 h 435087"/>
                    <a:gd name="connsiteX1299" fmla="*/ 44847 w 460653"/>
                    <a:gd name="connsiteY1299" fmla="*/ 336120 h 435087"/>
                    <a:gd name="connsiteX1300" fmla="*/ 44708 w 460653"/>
                    <a:gd name="connsiteY1300" fmla="*/ 335611 h 435087"/>
                    <a:gd name="connsiteX1301" fmla="*/ 44558 w 460653"/>
                    <a:gd name="connsiteY1301" fmla="*/ 335241 h 435087"/>
                    <a:gd name="connsiteX1302" fmla="*/ 44303 w 460653"/>
                    <a:gd name="connsiteY1302" fmla="*/ 334581 h 435087"/>
                    <a:gd name="connsiteX1303" fmla="*/ 44153 w 460653"/>
                    <a:gd name="connsiteY1303" fmla="*/ 334072 h 435087"/>
                    <a:gd name="connsiteX1304" fmla="*/ 43829 w 460653"/>
                    <a:gd name="connsiteY1304" fmla="*/ 332984 h 435087"/>
                    <a:gd name="connsiteX1305" fmla="*/ 43724 w 460653"/>
                    <a:gd name="connsiteY1305" fmla="*/ 332059 h 435087"/>
                    <a:gd name="connsiteX1306" fmla="*/ 43759 w 460653"/>
                    <a:gd name="connsiteY1306" fmla="*/ 331515 h 435087"/>
                    <a:gd name="connsiteX1307" fmla="*/ 43863 w 460653"/>
                    <a:gd name="connsiteY1307" fmla="*/ 331006 h 435087"/>
                    <a:gd name="connsiteX1308" fmla="*/ 43921 w 460653"/>
                    <a:gd name="connsiteY1308" fmla="*/ 330670 h 435087"/>
                    <a:gd name="connsiteX1309" fmla="*/ 43933 w 460653"/>
                    <a:gd name="connsiteY1309" fmla="*/ 329756 h 435087"/>
                    <a:gd name="connsiteX1310" fmla="*/ 44002 w 460653"/>
                    <a:gd name="connsiteY1310" fmla="*/ 329062 h 435087"/>
                    <a:gd name="connsiteX1311" fmla="*/ 44187 w 460653"/>
                    <a:gd name="connsiteY1311" fmla="*/ 327847 h 435087"/>
                    <a:gd name="connsiteX1312" fmla="*/ 44176 w 460653"/>
                    <a:gd name="connsiteY1312" fmla="*/ 327905 h 435087"/>
                    <a:gd name="connsiteX1313" fmla="*/ 44268 w 460653"/>
                    <a:gd name="connsiteY1313" fmla="*/ 327373 h 435087"/>
                    <a:gd name="connsiteX1314" fmla="*/ 44419 w 460653"/>
                    <a:gd name="connsiteY1314" fmla="*/ 326702 h 435087"/>
                    <a:gd name="connsiteX1315" fmla="*/ 44777 w 460653"/>
                    <a:gd name="connsiteY1315" fmla="*/ 325938 h 435087"/>
                    <a:gd name="connsiteX1316" fmla="*/ 45067 w 460653"/>
                    <a:gd name="connsiteY1316" fmla="*/ 325568 h 435087"/>
                    <a:gd name="connsiteX1317" fmla="*/ 45263 w 460653"/>
                    <a:gd name="connsiteY1317" fmla="*/ 325279 h 435087"/>
                    <a:gd name="connsiteX1318" fmla="*/ 45263 w 460653"/>
                    <a:gd name="connsiteY1318" fmla="*/ 325267 h 435087"/>
                    <a:gd name="connsiteX1319" fmla="*/ 45275 w 460653"/>
                    <a:gd name="connsiteY1319" fmla="*/ 325152 h 435087"/>
                    <a:gd name="connsiteX1320" fmla="*/ 45344 w 460653"/>
                    <a:gd name="connsiteY1320" fmla="*/ 324747 h 435087"/>
                    <a:gd name="connsiteX1321" fmla="*/ 45495 w 460653"/>
                    <a:gd name="connsiteY1321" fmla="*/ 324238 h 435087"/>
                    <a:gd name="connsiteX1322" fmla="*/ 45703 w 460653"/>
                    <a:gd name="connsiteY1322" fmla="*/ 323659 h 435087"/>
                    <a:gd name="connsiteX1323" fmla="*/ 45714 w 460653"/>
                    <a:gd name="connsiteY1323" fmla="*/ 323601 h 435087"/>
                    <a:gd name="connsiteX1324" fmla="*/ 45703 w 460653"/>
                    <a:gd name="connsiteY1324" fmla="*/ 323497 h 435087"/>
                    <a:gd name="connsiteX1325" fmla="*/ 45703 w 460653"/>
                    <a:gd name="connsiteY1325" fmla="*/ 322653 h 435087"/>
                    <a:gd name="connsiteX1326" fmla="*/ 45761 w 460653"/>
                    <a:gd name="connsiteY1326" fmla="*/ 322213 h 435087"/>
                    <a:gd name="connsiteX1327" fmla="*/ 45749 w 460653"/>
                    <a:gd name="connsiteY1327" fmla="*/ 322190 h 435087"/>
                    <a:gd name="connsiteX1328" fmla="*/ 45645 w 460653"/>
                    <a:gd name="connsiteY1328" fmla="*/ 321935 h 435087"/>
                    <a:gd name="connsiteX1329" fmla="*/ 45437 w 460653"/>
                    <a:gd name="connsiteY1329" fmla="*/ 321230 h 435087"/>
                    <a:gd name="connsiteX1330" fmla="*/ 45298 w 460653"/>
                    <a:gd name="connsiteY1330" fmla="*/ 320466 h 435087"/>
                    <a:gd name="connsiteX1331" fmla="*/ 45217 w 460653"/>
                    <a:gd name="connsiteY1331" fmla="*/ 320397 h 435087"/>
                    <a:gd name="connsiteX1332" fmla="*/ 44881 w 460653"/>
                    <a:gd name="connsiteY1332" fmla="*/ 320119 h 435087"/>
                    <a:gd name="connsiteX1333" fmla="*/ 44546 w 460653"/>
                    <a:gd name="connsiteY1333" fmla="*/ 319864 h 435087"/>
                    <a:gd name="connsiteX1334" fmla="*/ 44176 w 460653"/>
                    <a:gd name="connsiteY1334" fmla="*/ 319621 h 435087"/>
                    <a:gd name="connsiteX1335" fmla="*/ 43725 w 460653"/>
                    <a:gd name="connsiteY1335" fmla="*/ 319344 h 435087"/>
                    <a:gd name="connsiteX1336" fmla="*/ 43296 w 460653"/>
                    <a:gd name="connsiteY1336" fmla="*/ 319078 h 435087"/>
                    <a:gd name="connsiteX1337" fmla="*/ 42857 w 460653"/>
                    <a:gd name="connsiteY1337" fmla="*/ 318823 h 435087"/>
                    <a:gd name="connsiteX1338" fmla="*/ 42406 w 460653"/>
                    <a:gd name="connsiteY1338" fmla="*/ 318545 h 435087"/>
                    <a:gd name="connsiteX1339" fmla="*/ 41839 w 460653"/>
                    <a:gd name="connsiteY1339" fmla="*/ 318187 h 435087"/>
                    <a:gd name="connsiteX1340" fmla="*/ 40959 w 460653"/>
                    <a:gd name="connsiteY1340" fmla="*/ 317527 h 435087"/>
                    <a:gd name="connsiteX1341" fmla="*/ 40566 w 460653"/>
                    <a:gd name="connsiteY1341" fmla="*/ 317261 h 435087"/>
                    <a:gd name="connsiteX1342" fmla="*/ 39652 w 460653"/>
                    <a:gd name="connsiteY1342" fmla="*/ 316660 h 435087"/>
                    <a:gd name="connsiteX1343" fmla="*/ 38310 w 460653"/>
                    <a:gd name="connsiteY1343" fmla="*/ 315699 h 435087"/>
                    <a:gd name="connsiteX1344" fmla="*/ 37917 w 460653"/>
                    <a:gd name="connsiteY1344" fmla="*/ 315433 h 435087"/>
                    <a:gd name="connsiteX1345" fmla="*/ 36540 w 460653"/>
                    <a:gd name="connsiteY1345" fmla="*/ 314554 h 435087"/>
                    <a:gd name="connsiteX1346" fmla="*/ 35649 w 460653"/>
                    <a:gd name="connsiteY1346" fmla="*/ 313918 h 435087"/>
                    <a:gd name="connsiteX1347" fmla="*/ 35279 w 460653"/>
                    <a:gd name="connsiteY1347" fmla="*/ 313663 h 435087"/>
                    <a:gd name="connsiteX1348" fmla="*/ 34827 w 460653"/>
                    <a:gd name="connsiteY1348" fmla="*/ 313385 h 435087"/>
                    <a:gd name="connsiteX1349" fmla="*/ 33913 w 460653"/>
                    <a:gd name="connsiteY1349" fmla="*/ 312761 h 435087"/>
                    <a:gd name="connsiteX1350" fmla="*/ 33485 w 460653"/>
                    <a:gd name="connsiteY1350" fmla="*/ 312495 h 435087"/>
                    <a:gd name="connsiteX1351" fmla="*/ 33046 w 460653"/>
                    <a:gd name="connsiteY1351" fmla="*/ 312217 h 435087"/>
                    <a:gd name="connsiteX1352" fmla="*/ 31519 w 460653"/>
                    <a:gd name="connsiteY1352" fmla="*/ 311257 h 435087"/>
                    <a:gd name="connsiteX1353" fmla="*/ 31102 w 460653"/>
                    <a:gd name="connsiteY1353" fmla="*/ 310933 h 435087"/>
                    <a:gd name="connsiteX1354" fmla="*/ 30709 w 460653"/>
                    <a:gd name="connsiteY1354" fmla="*/ 310643 h 435087"/>
                    <a:gd name="connsiteX1355" fmla="*/ 30281 w 460653"/>
                    <a:gd name="connsiteY1355" fmla="*/ 310354 h 435087"/>
                    <a:gd name="connsiteX1356" fmla="*/ 29876 w 460653"/>
                    <a:gd name="connsiteY1356" fmla="*/ 310076 h 435087"/>
                    <a:gd name="connsiteX1357" fmla="*/ 29413 w 460653"/>
                    <a:gd name="connsiteY1357" fmla="*/ 309764 h 435087"/>
                    <a:gd name="connsiteX1358" fmla="*/ 28996 w 460653"/>
                    <a:gd name="connsiteY1358" fmla="*/ 309486 h 435087"/>
                    <a:gd name="connsiteX1359" fmla="*/ 28568 w 460653"/>
                    <a:gd name="connsiteY1359" fmla="*/ 309209 h 435087"/>
                    <a:gd name="connsiteX1360" fmla="*/ 28163 w 460653"/>
                    <a:gd name="connsiteY1360" fmla="*/ 308954 h 435087"/>
                    <a:gd name="connsiteX1361" fmla="*/ 27724 w 460653"/>
                    <a:gd name="connsiteY1361" fmla="*/ 308700 h 435087"/>
                    <a:gd name="connsiteX1362" fmla="*/ 27330 w 460653"/>
                    <a:gd name="connsiteY1362" fmla="*/ 308410 h 435087"/>
                    <a:gd name="connsiteX1363" fmla="*/ 26937 w 460653"/>
                    <a:gd name="connsiteY1363" fmla="*/ 308052 h 435087"/>
                    <a:gd name="connsiteX1364" fmla="*/ 26532 w 460653"/>
                    <a:gd name="connsiteY1364" fmla="*/ 307519 h 435087"/>
                    <a:gd name="connsiteX1365" fmla="*/ 26301 w 460653"/>
                    <a:gd name="connsiteY1365" fmla="*/ 307068 h 435087"/>
                    <a:gd name="connsiteX1366" fmla="*/ 26092 w 460653"/>
                    <a:gd name="connsiteY1366" fmla="*/ 306316 h 435087"/>
                    <a:gd name="connsiteX1367" fmla="*/ 26058 w 460653"/>
                    <a:gd name="connsiteY1367" fmla="*/ 305784 h 435087"/>
                    <a:gd name="connsiteX1368" fmla="*/ 26092 w 460653"/>
                    <a:gd name="connsiteY1368" fmla="*/ 304905 h 435087"/>
                    <a:gd name="connsiteX1369" fmla="*/ 26150 w 460653"/>
                    <a:gd name="connsiteY1369" fmla="*/ 304407 h 435087"/>
                    <a:gd name="connsiteX1370" fmla="*/ 26173 w 460653"/>
                    <a:gd name="connsiteY1370" fmla="*/ 303875 h 435087"/>
                    <a:gd name="connsiteX1371" fmla="*/ 26208 w 460653"/>
                    <a:gd name="connsiteY1371" fmla="*/ 303343 h 435087"/>
                    <a:gd name="connsiteX1372" fmla="*/ 26208 w 460653"/>
                    <a:gd name="connsiteY1372" fmla="*/ 303424 h 435087"/>
                    <a:gd name="connsiteX1373" fmla="*/ 26278 w 460653"/>
                    <a:gd name="connsiteY1373" fmla="*/ 302255 h 435087"/>
                    <a:gd name="connsiteX1374" fmla="*/ 26440 w 460653"/>
                    <a:gd name="connsiteY1374" fmla="*/ 301052 h 435087"/>
                    <a:gd name="connsiteX1375" fmla="*/ 26428 w 460653"/>
                    <a:gd name="connsiteY1375" fmla="*/ 301110 h 435087"/>
                    <a:gd name="connsiteX1376" fmla="*/ 26486 w 460653"/>
                    <a:gd name="connsiteY1376" fmla="*/ 300670 h 435087"/>
                    <a:gd name="connsiteX1377" fmla="*/ 26497 w 460653"/>
                    <a:gd name="connsiteY1377" fmla="*/ 300265 h 435087"/>
                    <a:gd name="connsiteX1378" fmla="*/ 26497 w 460653"/>
                    <a:gd name="connsiteY1378" fmla="*/ 300161 h 435087"/>
                    <a:gd name="connsiteX1379" fmla="*/ 26474 w 460653"/>
                    <a:gd name="connsiteY1379" fmla="*/ 300092 h 435087"/>
                    <a:gd name="connsiteX1380" fmla="*/ 26335 w 460653"/>
                    <a:gd name="connsiteY1380" fmla="*/ 299814 h 435087"/>
                    <a:gd name="connsiteX1381" fmla="*/ 25155 w 460653"/>
                    <a:gd name="connsiteY1381" fmla="*/ 298171 h 435087"/>
                    <a:gd name="connsiteX1382" fmla="*/ 24288 w 460653"/>
                    <a:gd name="connsiteY1382" fmla="*/ 296679 h 435087"/>
                    <a:gd name="connsiteX1383" fmla="*/ 24021 w 460653"/>
                    <a:gd name="connsiteY1383" fmla="*/ 296262 h 435087"/>
                    <a:gd name="connsiteX1384" fmla="*/ 23443 w 460653"/>
                    <a:gd name="connsiteY1384" fmla="*/ 295302 h 435087"/>
                    <a:gd name="connsiteX1385" fmla="*/ 22864 w 460653"/>
                    <a:gd name="connsiteY1385" fmla="*/ 294214 h 435087"/>
                    <a:gd name="connsiteX1386" fmla="*/ 22888 w 460653"/>
                    <a:gd name="connsiteY1386" fmla="*/ 294249 h 435087"/>
                    <a:gd name="connsiteX1387" fmla="*/ 22656 w 460653"/>
                    <a:gd name="connsiteY1387" fmla="*/ 293809 h 435087"/>
                    <a:gd name="connsiteX1388" fmla="*/ 22413 w 460653"/>
                    <a:gd name="connsiteY1388" fmla="*/ 293370 h 435087"/>
                    <a:gd name="connsiteX1389" fmla="*/ 22159 w 460653"/>
                    <a:gd name="connsiteY1389" fmla="*/ 292953 h 435087"/>
                    <a:gd name="connsiteX1390" fmla="*/ 21303 w 460653"/>
                    <a:gd name="connsiteY1390" fmla="*/ 291484 h 435087"/>
                    <a:gd name="connsiteX1391" fmla="*/ 21337 w 460653"/>
                    <a:gd name="connsiteY1391" fmla="*/ 291565 h 435087"/>
                    <a:gd name="connsiteX1392" fmla="*/ 20794 w 460653"/>
                    <a:gd name="connsiteY1392" fmla="*/ 290639 h 435087"/>
                    <a:gd name="connsiteX1393" fmla="*/ 20261 w 460653"/>
                    <a:gd name="connsiteY1393" fmla="*/ 289575 h 435087"/>
                    <a:gd name="connsiteX1394" fmla="*/ 20053 w 460653"/>
                    <a:gd name="connsiteY1394" fmla="*/ 289182 h 435087"/>
                    <a:gd name="connsiteX1395" fmla="*/ 19521 w 460653"/>
                    <a:gd name="connsiteY1395" fmla="*/ 288302 h 435087"/>
                    <a:gd name="connsiteX1396" fmla="*/ 18468 w 460653"/>
                    <a:gd name="connsiteY1396" fmla="*/ 286486 h 435087"/>
                    <a:gd name="connsiteX1397" fmla="*/ 18225 w 460653"/>
                    <a:gd name="connsiteY1397" fmla="*/ 286150 h 435087"/>
                    <a:gd name="connsiteX1398" fmla="*/ 17265 w 460653"/>
                    <a:gd name="connsiteY1398" fmla="*/ 284878 h 435087"/>
                    <a:gd name="connsiteX1399" fmla="*/ 16628 w 460653"/>
                    <a:gd name="connsiteY1399" fmla="*/ 283940 h 435087"/>
                    <a:gd name="connsiteX1400" fmla="*/ 15680 w 460653"/>
                    <a:gd name="connsiteY1400" fmla="*/ 282622 h 435087"/>
                    <a:gd name="connsiteX1401" fmla="*/ 15738 w 460653"/>
                    <a:gd name="connsiteY1401" fmla="*/ 282691 h 435087"/>
                    <a:gd name="connsiteX1402" fmla="*/ 14442 w 460653"/>
                    <a:gd name="connsiteY1402" fmla="*/ 280909 h 435087"/>
                    <a:gd name="connsiteX1403" fmla="*/ 13562 w 460653"/>
                    <a:gd name="connsiteY1403" fmla="*/ 279521 h 435087"/>
                    <a:gd name="connsiteX1404" fmla="*/ 13285 w 460653"/>
                    <a:gd name="connsiteY1404" fmla="*/ 279151 h 435087"/>
                    <a:gd name="connsiteX1405" fmla="*/ 13343 w 460653"/>
                    <a:gd name="connsiteY1405" fmla="*/ 279209 h 435087"/>
                    <a:gd name="connsiteX1406" fmla="*/ 12637 w 460653"/>
                    <a:gd name="connsiteY1406" fmla="*/ 278248 h 435087"/>
                    <a:gd name="connsiteX1407" fmla="*/ 12348 w 460653"/>
                    <a:gd name="connsiteY1407" fmla="*/ 277635 h 435087"/>
                    <a:gd name="connsiteX1408" fmla="*/ 12209 w 460653"/>
                    <a:gd name="connsiteY1408" fmla="*/ 277138 h 435087"/>
                    <a:gd name="connsiteX1409" fmla="*/ 12151 w 460653"/>
                    <a:gd name="connsiteY1409" fmla="*/ 276420 h 435087"/>
                    <a:gd name="connsiteX1410" fmla="*/ 12209 w 460653"/>
                    <a:gd name="connsiteY1410" fmla="*/ 275900 h 435087"/>
                    <a:gd name="connsiteX1411" fmla="*/ 12382 w 460653"/>
                    <a:gd name="connsiteY1411" fmla="*/ 275078 h 435087"/>
                    <a:gd name="connsiteX1412" fmla="*/ 12718 w 460653"/>
                    <a:gd name="connsiteY1412" fmla="*/ 274025 h 435087"/>
                    <a:gd name="connsiteX1413" fmla="*/ 12683 w 460653"/>
                    <a:gd name="connsiteY1413" fmla="*/ 273921 h 435087"/>
                    <a:gd name="connsiteX1414" fmla="*/ 12475 w 460653"/>
                    <a:gd name="connsiteY1414" fmla="*/ 273482 h 435087"/>
                    <a:gd name="connsiteX1415" fmla="*/ 11977 w 460653"/>
                    <a:gd name="connsiteY1415" fmla="*/ 272533 h 435087"/>
                    <a:gd name="connsiteX1416" fmla="*/ 11746 w 460653"/>
                    <a:gd name="connsiteY1416" fmla="*/ 271584 h 435087"/>
                    <a:gd name="connsiteX1417" fmla="*/ 11746 w 460653"/>
                    <a:gd name="connsiteY1417" fmla="*/ 271063 h 435087"/>
                    <a:gd name="connsiteX1418" fmla="*/ 11839 w 460653"/>
                    <a:gd name="connsiteY1418" fmla="*/ 270138 h 435087"/>
                    <a:gd name="connsiteX1419" fmla="*/ 12197 w 460653"/>
                    <a:gd name="connsiteY1419" fmla="*/ 268507 h 435087"/>
                    <a:gd name="connsiteX1420" fmla="*/ 12452 w 460653"/>
                    <a:gd name="connsiteY1420" fmla="*/ 267917 h 435087"/>
                    <a:gd name="connsiteX1421" fmla="*/ 12706 w 460653"/>
                    <a:gd name="connsiteY1421" fmla="*/ 267488 h 435087"/>
                    <a:gd name="connsiteX1422" fmla="*/ 12891 w 460653"/>
                    <a:gd name="connsiteY1422" fmla="*/ 267176 h 435087"/>
                    <a:gd name="connsiteX1423" fmla="*/ 12961 w 460653"/>
                    <a:gd name="connsiteY1423" fmla="*/ 267003 h 435087"/>
                    <a:gd name="connsiteX1424" fmla="*/ 13111 w 460653"/>
                    <a:gd name="connsiteY1424" fmla="*/ 266146 h 435087"/>
                    <a:gd name="connsiteX1425" fmla="*/ 13204 w 460653"/>
                    <a:gd name="connsiteY1425" fmla="*/ 265718 h 435087"/>
                    <a:gd name="connsiteX1426" fmla="*/ 13123 w 460653"/>
                    <a:gd name="connsiteY1426" fmla="*/ 265579 h 435087"/>
                    <a:gd name="connsiteX1427" fmla="*/ 12845 w 460653"/>
                    <a:gd name="connsiteY1427" fmla="*/ 265128 h 435087"/>
                    <a:gd name="connsiteX1428" fmla="*/ 12498 w 460653"/>
                    <a:gd name="connsiteY1428" fmla="*/ 264388 h 435087"/>
                    <a:gd name="connsiteX1429" fmla="*/ 12336 w 460653"/>
                    <a:gd name="connsiteY1429" fmla="*/ 263555 h 435087"/>
                    <a:gd name="connsiteX1430" fmla="*/ 12348 w 460653"/>
                    <a:gd name="connsiteY1430" fmla="*/ 262490 h 435087"/>
                    <a:gd name="connsiteX1431" fmla="*/ 12348 w 460653"/>
                    <a:gd name="connsiteY1431" fmla="*/ 261981 h 435087"/>
                    <a:gd name="connsiteX1432" fmla="*/ 12348 w 460653"/>
                    <a:gd name="connsiteY1432" fmla="*/ 261472 h 435087"/>
                    <a:gd name="connsiteX1433" fmla="*/ 12336 w 460653"/>
                    <a:gd name="connsiteY1433" fmla="*/ 261009 h 435087"/>
                    <a:gd name="connsiteX1434" fmla="*/ 12313 w 460653"/>
                    <a:gd name="connsiteY1434" fmla="*/ 260547 h 435087"/>
                    <a:gd name="connsiteX1435" fmla="*/ 12290 w 460653"/>
                    <a:gd name="connsiteY1435" fmla="*/ 260281 h 435087"/>
                    <a:gd name="connsiteX1436" fmla="*/ 12035 w 460653"/>
                    <a:gd name="connsiteY1436" fmla="*/ 259563 h 435087"/>
                    <a:gd name="connsiteX1437" fmla="*/ 11977 w 460653"/>
                    <a:gd name="connsiteY1437" fmla="*/ 259447 h 435087"/>
                    <a:gd name="connsiteX1438" fmla="*/ 11827 w 460653"/>
                    <a:gd name="connsiteY1438" fmla="*/ 259274 h 435087"/>
                    <a:gd name="connsiteX1439" fmla="*/ 11480 w 460653"/>
                    <a:gd name="connsiteY1439" fmla="*/ 258881 h 435087"/>
                    <a:gd name="connsiteX1440" fmla="*/ 10844 w 460653"/>
                    <a:gd name="connsiteY1440" fmla="*/ 258163 h 435087"/>
                    <a:gd name="connsiteX1441" fmla="*/ 10577 w 460653"/>
                    <a:gd name="connsiteY1441" fmla="*/ 257909 h 435087"/>
                    <a:gd name="connsiteX1442" fmla="*/ 10207 w 460653"/>
                    <a:gd name="connsiteY1442" fmla="*/ 257596 h 435087"/>
                    <a:gd name="connsiteX1443" fmla="*/ 9571 w 460653"/>
                    <a:gd name="connsiteY1443" fmla="*/ 256659 h 435087"/>
                    <a:gd name="connsiteX1444" fmla="*/ 9409 w 460653"/>
                    <a:gd name="connsiteY1444" fmla="*/ 256150 h 435087"/>
                    <a:gd name="connsiteX1445" fmla="*/ 9235 w 460653"/>
                    <a:gd name="connsiteY1445" fmla="*/ 255491 h 435087"/>
                    <a:gd name="connsiteX1446" fmla="*/ 9120 w 460653"/>
                    <a:gd name="connsiteY1446" fmla="*/ 254982 h 435087"/>
                    <a:gd name="connsiteX1447" fmla="*/ 8981 w 460653"/>
                    <a:gd name="connsiteY1447" fmla="*/ 254461 h 435087"/>
                    <a:gd name="connsiteX1448" fmla="*/ 8726 w 460653"/>
                    <a:gd name="connsiteY1448" fmla="*/ 253431 h 435087"/>
                    <a:gd name="connsiteX1449" fmla="*/ 8622 w 460653"/>
                    <a:gd name="connsiteY1449" fmla="*/ 252633 h 435087"/>
                    <a:gd name="connsiteX1450" fmla="*/ 8622 w 460653"/>
                    <a:gd name="connsiteY1450" fmla="*/ 251811 h 435087"/>
                    <a:gd name="connsiteX1451" fmla="*/ 8703 w 460653"/>
                    <a:gd name="connsiteY1451" fmla="*/ 251279 h 435087"/>
                    <a:gd name="connsiteX1452" fmla="*/ 8865 w 460653"/>
                    <a:gd name="connsiteY1452" fmla="*/ 250770 h 435087"/>
                    <a:gd name="connsiteX1453" fmla="*/ 9212 w 460653"/>
                    <a:gd name="connsiteY1453" fmla="*/ 250007 h 435087"/>
                    <a:gd name="connsiteX1454" fmla="*/ 9536 w 460653"/>
                    <a:gd name="connsiteY1454" fmla="*/ 249474 h 435087"/>
                    <a:gd name="connsiteX1455" fmla="*/ 9687 w 460653"/>
                    <a:gd name="connsiteY1455" fmla="*/ 249185 h 435087"/>
                    <a:gd name="connsiteX1456" fmla="*/ 9768 w 460653"/>
                    <a:gd name="connsiteY1456" fmla="*/ 248931 h 435087"/>
                    <a:gd name="connsiteX1457" fmla="*/ 9791 w 460653"/>
                    <a:gd name="connsiteY1457" fmla="*/ 248826 h 435087"/>
                    <a:gd name="connsiteX1458" fmla="*/ 9768 w 460653"/>
                    <a:gd name="connsiteY1458" fmla="*/ 248560 h 435087"/>
                    <a:gd name="connsiteX1459" fmla="*/ 9733 w 460653"/>
                    <a:gd name="connsiteY1459" fmla="*/ 248051 h 435087"/>
                    <a:gd name="connsiteX1460" fmla="*/ 9675 w 460653"/>
                    <a:gd name="connsiteY1460" fmla="*/ 247519 h 435087"/>
                    <a:gd name="connsiteX1461" fmla="*/ 9490 w 460653"/>
                    <a:gd name="connsiteY1461" fmla="*/ 245888 h 435087"/>
                    <a:gd name="connsiteX1462" fmla="*/ 9502 w 460653"/>
                    <a:gd name="connsiteY1462" fmla="*/ 244279 h 435087"/>
                    <a:gd name="connsiteX1463" fmla="*/ 9386 w 460653"/>
                    <a:gd name="connsiteY1463" fmla="*/ 243562 h 435087"/>
                    <a:gd name="connsiteX1464" fmla="*/ 9282 w 460653"/>
                    <a:gd name="connsiteY1464" fmla="*/ 243250 h 435087"/>
                    <a:gd name="connsiteX1465" fmla="*/ 9120 w 460653"/>
                    <a:gd name="connsiteY1465" fmla="*/ 242833 h 435087"/>
                    <a:gd name="connsiteX1466" fmla="*/ 8935 w 460653"/>
                    <a:gd name="connsiteY1466" fmla="*/ 242417 h 435087"/>
                    <a:gd name="connsiteX1467" fmla="*/ 8229 w 460653"/>
                    <a:gd name="connsiteY1467" fmla="*/ 240994 h 435087"/>
                    <a:gd name="connsiteX1468" fmla="*/ 8078 w 460653"/>
                    <a:gd name="connsiteY1468" fmla="*/ 240577 h 435087"/>
                    <a:gd name="connsiteX1469" fmla="*/ 7731 w 460653"/>
                    <a:gd name="connsiteY1469" fmla="*/ 238888 h 435087"/>
                    <a:gd name="connsiteX1470" fmla="*/ 7720 w 460653"/>
                    <a:gd name="connsiteY1470" fmla="*/ 238275 h 435087"/>
                    <a:gd name="connsiteX1471" fmla="*/ 7928 w 460653"/>
                    <a:gd name="connsiteY1471" fmla="*/ 236678 h 435087"/>
                    <a:gd name="connsiteX1472" fmla="*/ 8518 w 460653"/>
                    <a:gd name="connsiteY1472" fmla="*/ 235510 h 435087"/>
                    <a:gd name="connsiteX1473" fmla="*/ 8888 w 460653"/>
                    <a:gd name="connsiteY1473" fmla="*/ 235140 h 435087"/>
                    <a:gd name="connsiteX1474" fmla="*/ 12116 w 460653"/>
                    <a:gd name="connsiteY1474" fmla="*/ 232201 h 435087"/>
                    <a:gd name="connsiteX1475" fmla="*/ 14164 w 460653"/>
                    <a:gd name="connsiteY1475" fmla="*/ 231796 h 435087"/>
                    <a:gd name="connsiteX1476" fmla="*/ 14592 w 460653"/>
                    <a:gd name="connsiteY1476" fmla="*/ 231958 h 435087"/>
                    <a:gd name="connsiteX1477" fmla="*/ 15043 w 460653"/>
                    <a:gd name="connsiteY1477" fmla="*/ 232201 h 435087"/>
                    <a:gd name="connsiteX1478" fmla="*/ 16223 w 460653"/>
                    <a:gd name="connsiteY1478" fmla="*/ 233034 h 435087"/>
                    <a:gd name="connsiteX1479" fmla="*/ 18028 w 460653"/>
                    <a:gd name="connsiteY1479" fmla="*/ 231437 h 435087"/>
                    <a:gd name="connsiteX1480" fmla="*/ 19151 w 460653"/>
                    <a:gd name="connsiteY1480" fmla="*/ 230974 h 435087"/>
                    <a:gd name="connsiteX1481" fmla="*/ 21823 w 460653"/>
                    <a:gd name="connsiteY1481" fmla="*/ 230778 h 435087"/>
                    <a:gd name="connsiteX1482" fmla="*/ 22147 w 460653"/>
                    <a:gd name="connsiteY1482" fmla="*/ 230755 h 435087"/>
                    <a:gd name="connsiteX1483" fmla="*/ 22783 w 460653"/>
                    <a:gd name="connsiteY1483" fmla="*/ 230084 h 435087"/>
                    <a:gd name="connsiteX1484" fmla="*/ 24079 w 460653"/>
                    <a:gd name="connsiteY1484" fmla="*/ 229540 h 435087"/>
                    <a:gd name="connsiteX1485" fmla="*/ 25248 w 460653"/>
                    <a:gd name="connsiteY1485" fmla="*/ 229505 h 435087"/>
                    <a:gd name="connsiteX1486" fmla="*/ 25942 w 460653"/>
                    <a:gd name="connsiteY1486" fmla="*/ 227989 h 435087"/>
                    <a:gd name="connsiteX1487" fmla="*/ 26058 w 460653"/>
                    <a:gd name="connsiteY1487" fmla="*/ 227666 h 435087"/>
                    <a:gd name="connsiteX1488" fmla="*/ 27238 w 460653"/>
                    <a:gd name="connsiteY1488" fmla="*/ 223072 h 435087"/>
                    <a:gd name="connsiteX1489" fmla="*/ 27562 w 460653"/>
                    <a:gd name="connsiteY1489" fmla="*/ 222390 h 435087"/>
                    <a:gd name="connsiteX1490" fmla="*/ 27828 w 460653"/>
                    <a:gd name="connsiteY1490" fmla="*/ 222019 h 435087"/>
                    <a:gd name="connsiteX1491" fmla="*/ 29089 w 460653"/>
                    <a:gd name="connsiteY1491" fmla="*/ 221233 h 435087"/>
                    <a:gd name="connsiteX1492" fmla="*/ 30142 w 460653"/>
                    <a:gd name="connsiteY1492" fmla="*/ 221036 h 435087"/>
                    <a:gd name="connsiteX1493" fmla="*/ 31576 w 460653"/>
                    <a:gd name="connsiteY1493" fmla="*/ 221302 h 435087"/>
                    <a:gd name="connsiteX1494" fmla="*/ 32016 w 460653"/>
                    <a:gd name="connsiteY1494" fmla="*/ 221580 h 435087"/>
                    <a:gd name="connsiteX1495" fmla="*/ 33485 w 460653"/>
                    <a:gd name="connsiteY1495" fmla="*/ 222609 h 435087"/>
                    <a:gd name="connsiteX1496" fmla="*/ 34330 w 460653"/>
                    <a:gd name="connsiteY1496" fmla="*/ 221337 h 435087"/>
                    <a:gd name="connsiteX1497" fmla="*/ 33671 w 460653"/>
                    <a:gd name="connsiteY1497" fmla="*/ 219648 h 435087"/>
                    <a:gd name="connsiteX1498" fmla="*/ 33497 w 460653"/>
                    <a:gd name="connsiteY1498" fmla="*/ 219196 h 435087"/>
                    <a:gd name="connsiteX1499" fmla="*/ 33347 w 460653"/>
                    <a:gd name="connsiteY1499" fmla="*/ 218826 h 435087"/>
                    <a:gd name="connsiteX1500" fmla="*/ 32074 w 460653"/>
                    <a:gd name="connsiteY1500" fmla="*/ 216616 h 435087"/>
                    <a:gd name="connsiteX1501" fmla="*/ 32016 w 460653"/>
                    <a:gd name="connsiteY1501" fmla="*/ 214719 h 435087"/>
                    <a:gd name="connsiteX1502" fmla="*/ 33057 w 460653"/>
                    <a:gd name="connsiteY1502" fmla="*/ 212648 h 435087"/>
                    <a:gd name="connsiteX1503" fmla="*/ 33069 w 460653"/>
                    <a:gd name="connsiteY1503" fmla="*/ 212567 h 435087"/>
                    <a:gd name="connsiteX1504" fmla="*/ 33173 w 460653"/>
                    <a:gd name="connsiteY1504" fmla="*/ 206227 h 435087"/>
                    <a:gd name="connsiteX1505" fmla="*/ 33254 w 460653"/>
                    <a:gd name="connsiteY1505" fmla="*/ 205301 h 435087"/>
                    <a:gd name="connsiteX1506" fmla="*/ 34029 w 460653"/>
                    <a:gd name="connsiteY1506" fmla="*/ 201668 h 435087"/>
                    <a:gd name="connsiteX1507" fmla="*/ 34029 w 460653"/>
                    <a:gd name="connsiteY1507" fmla="*/ 201657 h 435087"/>
                    <a:gd name="connsiteX1508" fmla="*/ 33231 w 460653"/>
                    <a:gd name="connsiteY1508" fmla="*/ 199054 h 435087"/>
                    <a:gd name="connsiteX1509" fmla="*/ 33150 w 460653"/>
                    <a:gd name="connsiteY1509" fmla="*/ 198452 h 435087"/>
                    <a:gd name="connsiteX1510" fmla="*/ 33150 w 460653"/>
                    <a:gd name="connsiteY1510" fmla="*/ 197920 h 435087"/>
                    <a:gd name="connsiteX1511" fmla="*/ 33266 w 460653"/>
                    <a:gd name="connsiteY1511" fmla="*/ 195166 h 435087"/>
                    <a:gd name="connsiteX1512" fmla="*/ 33416 w 460653"/>
                    <a:gd name="connsiteY1512" fmla="*/ 194472 h 435087"/>
                    <a:gd name="connsiteX1513" fmla="*/ 34087 w 460653"/>
                    <a:gd name="connsiteY1513" fmla="*/ 192910 h 435087"/>
                    <a:gd name="connsiteX1514" fmla="*/ 32664 w 460653"/>
                    <a:gd name="connsiteY1514" fmla="*/ 190758 h 435087"/>
                    <a:gd name="connsiteX1515" fmla="*/ 32328 w 460653"/>
                    <a:gd name="connsiteY1515" fmla="*/ 189798 h 435087"/>
                    <a:gd name="connsiteX1516" fmla="*/ 32305 w 460653"/>
                    <a:gd name="connsiteY1516" fmla="*/ 189000 h 435087"/>
                    <a:gd name="connsiteX1517" fmla="*/ 32340 w 460653"/>
                    <a:gd name="connsiteY1517" fmla="*/ 188398 h 435087"/>
                    <a:gd name="connsiteX1518" fmla="*/ 29621 w 460653"/>
                    <a:gd name="connsiteY1518" fmla="*/ 185598 h 435087"/>
                    <a:gd name="connsiteX1519" fmla="*/ 29332 w 460653"/>
                    <a:gd name="connsiteY1519" fmla="*/ 185367 h 435087"/>
                    <a:gd name="connsiteX1520" fmla="*/ 23061 w 460653"/>
                    <a:gd name="connsiteY1520" fmla="*/ 180704 h 435087"/>
                    <a:gd name="connsiteX1521" fmla="*/ 20053 w 460653"/>
                    <a:gd name="connsiteY1521" fmla="*/ 180727 h 435087"/>
                    <a:gd name="connsiteX1522" fmla="*/ 19718 w 460653"/>
                    <a:gd name="connsiteY1522" fmla="*/ 180785 h 435087"/>
                    <a:gd name="connsiteX1523" fmla="*/ 13666 w 460653"/>
                    <a:gd name="connsiteY1523" fmla="*/ 182046 h 435087"/>
                    <a:gd name="connsiteX1524" fmla="*/ 8287 w 460653"/>
                    <a:gd name="connsiteY1524" fmla="*/ 182243 h 435087"/>
                    <a:gd name="connsiteX1525" fmla="*/ 6285 w 460653"/>
                    <a:gd name="connsiteY1525" fmla="*/ 180751 h 435087"/>
                    <a:gd name="connsiteX1526" fmla="*/ 6204 w 460653"/>
                    <a:gd name="connsiteY1526" fmla="*/ 180461 h 435087"/>
                    <a:gd name="connsiteX1527" fmla="*/ 6273 w 460653"/>
                    <a:gd name="connsiteY1527" fmla="*/ 179212 h 435087"/>
                    <a:gd name="connsiteX1528" fmla="*/ 7268 w 460653"/>
                    <a:gd name="connsiteY1528" fmla="*/ 176713 h 435087"/>
                    <a:gd name="connsiteX1529" fmla="*/ 7511 w 460653"/>
                    <a:gd name="connsiteY1529" fmla="*/ 176180 h 435087"/>
                    <a:gd name="connsiteX1530" fmla="*/ 7708 w 460653"/>
                    <a:gd name="connsiteY1530" fmla="*/ 175787 h 435087"/>
                    <a:gd name="connsiteX1531" fmla="*/ 10288 w 460653"/>
                    <a:gd name="connsiteY1531" fmla="*/ 172247 h 435087"/>
                    <a:gd name="connsiteX1532" fmla="*/ 11457 w 460653"/>
                    <a:gd name="connsiteY1532" fmla="*/ 171529 h 435087"/>
                    <a:gd name="connsiteX1533" fmla="*/ 12602 w 460653"/>
                    <a:gd name="connsiteY1533" fmla="*/ 171298 h 435087"/>
                    <a:gd name="connsiteX1534" fmla="*/ 12776 w 460653"/>
                    <a:gd name="connsiteY1534" fmla="*/ 170384 h 435087"/>
                    <a:gd name="connsiteX1535" fmla="*/ 11005 w 460653"/>
                    <a:gd name="connsiteY1535" fmla="*/ 167989 h 435087"/>
                    <a:gd name="connsiteX1536" fmla="*/ 10867 w 460653"/>
                    <a:gd name="connsiteY1536" fmla="*/ 167850 h 435087"/>
                    <a:gd name="connsiteX1537" fmla="*/ 8368 w 460653"/>
                    <a:gd name="connsiteY1537" fmla="*/ 166173 h 435087"/>
                    <a:gd name="connsiteX1538" fmla="*/ 8090 w 460653"/>
                    <a:gd name="connsiteY1538" fmla="*/ 165930 h 435087"/>
                    <a:gd name="connsiteX1539" fmla="*/ 7546 w 460653"/>
                    <a:gd name="connsiteY1539" fmla="*/ 165363 h 435087"/>
                    <a:gd name="connsiteX1540" fmla="*/ 4237 w 460653"/>
                    <a:gd name="connsiteY1540" fmla="*/ 161128 h 435087"/>
                    <a:gd name="connsiteX1541" fmla="*/ 3798 w 460653"/>
                    <a:gd name="connsiteY1541" fmla="*/ 160353 h 435087"/>
                    <a:gd name="connsiteX1542" fmla="*/ 3612 w 460653"/>
                    <a:gd name="connsiteY1542" fmla="*/ 159856 h 435087"/>
                    <a:gd name="connsiteX1543" fmla="*/ 3011 w 460653"/>
                    <a:gd name="connsiteY1543" fmla="*/ 157056 h 435087"/>
                    <a:gd name="connsiteX1544" fmla="*/ 2479 w 460653"/>
                    <a:gd name="connsiteY1544" fmla="*/ 156998 h 435087"/>
                    <a:gd name="connsiteX1545" fmla="*/ 755 w 460653"/>
                    <a:gd name="connsiteY1545" fmla="*/ 155378 h 435087"/>
                    <a:gd name="connsiteX1546" fmla="*/ 61 w 460653"/>
                    <a:gd name="connsiteY1546" fmla="*/ 151676 h 435087"/>
                    <a:gd name="connsiteX1547" fmla="*/ 3 w 460653"/>
                    <a:gd name="connsiteY1547" fmla="*/ 150901 h 435087"/>
                    <a:gd name="connsiteX1548" fmla="*/ 373 w 460653"/>
                    <a:gd name="connsiteY1548" fmla="*/ 149628 h 435087"/>
                    <a:gd name="connsiteX1549" fmla="*/ 1588 w 460653"/>
                    <a:gd name="connsiteY1549" fmla="*/ 147927 h 435087"/>
                    <a:gd name="connsiteX1550" fmla="*/ 1403 w 460653"/>
                    <a:gd name="connsiteY1550" fmla="*/ 141738 h 435087"/>
                    <a:gd name="connsiteX1551" fmla="*/ 1426 w 460653"/>
                    <a:gd name="connsiteY1551" fmla="*/ 141043 h 435087"/>
                    <a:gd name="connsiteX1552" fmla="*/ 1507 w 460653"/>
                    <a:gd name="connsiteY1552" fmla="*/ 140581 h 435087"/>
                    <a:gd name="connsiteX1553" fmla="*/ 2270 w 460653"/>
                    <a:gd name="connsiteY1553" fmla="*/ 138012 h 435087"/>
                    <a:gd name="connsiteX1554" fmla="*/ 3740 w 460653"/>
                    <a:gd name="connsiteY1554" fmla="*/ 136624 h 435087"/>
                    <a:gd name="connsiteX1555" fmla="*/ 4249 w 460653"/>
                    <a:gd name="connsiteY1555" fmla="*/ 136508 h 435087"/>
                    <a:gd name="connsiteX1556" fmla="*/ 8009 w 460653"/>
                    <a:gd name="connsiteY1556" fmla="*/ 135814 h 435087"/>
                    <a:gd name="connsiteX1557" fmla="*/ 9640 w 460653"/>
                    <a:gd name="connsiteY1557" fmla="*/ 134264 h 435087"/>
                    <a:gd name="connsiteX1558" fmla="*/ 9929 w 460653"/>
                    <a:gd name="connsiteY1558" fmla="*/ 133002 h 435087"/>
                    <a:gd name="connsiteX1559" fmla="*/ 11179 w 460653"/>
                    <a:gd name="connsiteY1559" fmla="*/ 131603 h 435087"/>
                    <a:gd name="connsiteX1560" fmla="*/ 13042 w 460653"/>
                    <a:gd name="connsiteY1560" fmla="*/ 131834 h 435087"/>
                    <a:gd name="connsiteX1561" fmla="*/ 13204 w 460653"/>
                    <a:gd name="connsiteY1561" fmla="*/ 131938 h 435087"/>
                    <a:gd name="connsiteX1562" fmla="*/ 13944 w 460653"/>
                    <a:gd name="connsiteY1562" fmla="*/ 132887 h 435087"/>
                    <a:gd name="connsiteX1563" fmla="*/ 14395 w 460653"/>
                    <a:gd name="connsiteY1563" fmla="*/ 134113 h 435087"/>
                    <a:gd name="connsiteX1564" fmla="*/ 17126 w 460653"/>
                    <a:gd name="connsiteY1564" fmla="*/ 135640 h 435087"/>
                    <a:gd name="connsiteX1565" fmla="*/ 17762 w 460653"/>
                    <a:gd name="connsiteY1565" fmla="*/ 136103 h 435087"/>
                    <a:gd name="connsiteX1566" fmla="*/ 18179 w 460653"/>
                    <a:gd name="connsiteY1566" fmla="*/ 136473 h 435087"/>
                    <a:gd name="connsiteX1567" fmla="*/ 20654 w 460653"/>
                    <a:gd name="connsiteY1567" fmla="*/ 136578 h 435087"/>
                    <a:gd name="connsiteX1568" fmla="*/ 21291 w 460653"/>
                    <a:gd name="connsiteY1568" fmla="*/ 136716 h 435087"/>
                    <a:gd name="connsiteX1569" fmla="*/ 21730 w 460653"/>
                    <a:gd name="connsiteY1569" fmla="*/ 136890 h 435087"/>
                    <a:gd name="connsiteX1570" fmla="*/ 22795 w 460653"/>
                    <a:gd name="connsiteY1570" fmla="*/ 137885 h 435087"/>
                    <a:gd name="connsiteX1571" fmla="*/ 23975 w 460653"/>
                    <a:gd name="connsiteY1571" fmla="*/ 140291 h 435087"/>
                    <a:gd name="connsiteX1572" fmla="*/ 24206 w 460653"/>
                    <a:gd name="connsiteY1572" fmla="*/ 140742 h 435087"/>
                    <a:gd name="connsiteX1573" fmla="*/ 24449 w 460653"/>
                    <a:gd name="connsiteY1573" fmla="*/ 141205 h 435087"/>
                    <a:gd name="connsiteX1574" fmla="*/ 25421 w 460653"/>
                    <a:gd name="connsiteY1574" fmla="*/ 143114 h 435087"/>
                    <a:gd name="connsiteX1575" fmla="*/ 25664 w 460653"/>
                    <a:gd name="connsiteY1575" fmla="*/ 143565 h 435087"/>
                    <a:gd name="connsiteX1576" fmla="*/ 25687 w 460653"/>
                    <a:gd name="connsiteY1576" fmla="*/ 143646 h 435087"/>
                    <a:gd name="connsiteX1577" fmla="*/ 28082 w 460653"/>
                    <a:gd name="connsiteY1577" fmla="*/ 145417 h 435087"/>
                    <a:gd name="connsiteX1578" fmla="*/ 29794 w 460653"/>
                    <a:gd name="connsiteY1578" fmla="*/ 145440 h 435087"/>
                    <a:gd name="connsiteX1579" fmla="*/ 30327 w 460653"/>
                    <a:gd name="connsiteY1579" fmla="*/ 145451 h 435087"/>
                    <a:gd name="connsiteX1580" fmla="*/ 30824 w 460653"/>
                    <a:gd name="connsiteY1580" fmla="*/ 145463 h 435087"/>
                    <a:gd name="connsiteX1581" fmla="*/ 31889 w 460653"/>
                    <a:gd name="connsiteY1581" fmla="*/ 145451 h 435087"/>
                    <a:gd name="connsiteX1582" fmla="*/ 36551 w 460653"/>
                    <a:gd name="connsiteY1582" fmla="*/ 145648 h 435087"/>
                    <a:gd name="connsiteX1583" fmla="*/ 37037 w 460653"/>
                    <a:gd name="connsiteY1583" fmla="*/ 145359 h 435087"/>
                    <a:gd name="connsiteX1584" fmla="*/ 37535 w 460653"/>
                    <a:gd name="connsiteY1584" fmla="*/ 144364 h 435087"/>
                    <a:gd name="connsiteX1585" fmla="*/ 38368 w 460653"/>
                    <a:gd name="connsiteY1585" fmla="*/ 142894 h 435087"/>
                    <a:gd name="connsiteX1586" fmla="*/ 38784 w 460653"/>
                    <a:gd name="connsiteY1586" fmla="*/ 142385 h 435087"/>
                    <a:gd name="connsiteX1587" fmla="*/ 39131 w 460653"/>
                    <a:gd name="connsiteY1587" fmla="*/ 142073 h 435087"/>
                    <a:gd name="connsiteX1588" fmla="*/ 40577 w 460653"/>
                    <a:gd name="connsiteY1588" fmla="*/ 141564 h 435087"/>
                    <a:gd name="connsiteX1589" fmla="*/ 43250 w 460653"/>
                    <a:gd name="connsiteY1589" fmla="*/ 141714 h 435087"/>
                    <a:gd name="connsiteX1590" fmla="*/ 43967 w 460653"/>
                    <a:gd name="connsiteY1590" fmla="*/ 141818 h 435087"/>
                    <a:gd name="connsiteX1591" fmla="*/ 44488 w 460653"/>
                    <a:gd name="connsiteY1591" fmla="*/ 141969 h 435087"/>
                    <a:gd name="connsiteX1592" fmla="*/ 46212 w 460653"/>
                    <a:gd name="connsiteY1592" fmla="*/ 142767 h 435087"/>
                    <a:gd name="connsiteX1593" fmla="*/ 47982 w 460653"/>
                    <a:gd name="connsiteY1593" fmla="*/ 143959 h 435087"/>
                    <a:gd name="connsiteX1594" fmla="*/ 48190 w 460653"/>
                    <a:gd name="connsiteY1594" fmla="*/ 143959 h 435087"/>
                    <a:gd name="connsiteX1595" fmla="*/ 49116 w 460653"/>
                    <a:gd name="connsiteY1595" fmla="*/ 143323 h 435087"/>
                    <a:gd name="connsiteX1596" fmla="*/ 49822 w 460653"/>
                    <a:gd name="connsiteY1596" fmla="*/ 142964 h 435087"/>
                    <a:gd name="connsiteX1597" fmla="*/ 51245 w 460653"/>
                    <a:gd name="connsiteY1597" fmla="*/ 142825 h 435087"/>
                    <a:gd name="connsiteX1598" fmla="*/ 49498 w 460653"/>
                    <a:gd name="connsiteY1598" fmla="*/ 140419 h 435087"/>
                    <a:gd name="connsiteX1599" fmla="*/ 49162 w 460653"/>
                    <a:gd name="connsiteY1599" fmla="*/ 139724 h 435087"/>
                    <a:gd name="connsiteX1600" fmla="*/ 49046 w 460653"/>
                    <a:gd name="connsiteY1600" fmla="*/ 139227 h 435087"/>
                    <a:gd name="connsiteX1601" fmla="*/ 48989 w 460653"/>
                    <a:gd name="connsiteY1601" fmla="*/ 138648 h 435087"/>
                    <a:gd name="connsiteX1602" fmla="*/ 49012 w 460653"/>
                    <a:gd name="connsiteY1602" fmla="*/ 138116 h 435087"/>
                    <a:gd name="connsiteX1603" fmla="*/ 49694 w 460653"/>
                    <a:gd name="connsiteY1603" fmla="*/ 136693 h 435087"/>
                    <a:gd name="connsiteX1604" fmla="*/ 50655 w 460653"/>
                    <a:gd name="connsiteY1604" fmla="*/ 136242 h 435087"/>
                    <a:gd name="connsiteX1605" fmla="*/ 50909 w 460653"/>
                    <a:gd name="connsiteY1605" fmla="*/ 135906 h 435087"/>
                    <a:gd name="connsiteX1606" fmla="*/ 51846 w 460653"/>
                    <a:gd name="connsiteY1606" fmla="*/ 134645 h 435087"/>
                    <a:gd name="connsiteX1607" fmla="*/ 51383 w 460653"/>
                    <a:gd name="connsiteY1607" fmla="*/ 134437 h 435087"/>
                    <a:gd name="connsiteX1608" fmla="*/ 50365 w 460653"/>
                    <a:gd name="connsiteY1608" fmla="*/ 132019 h 435087"/>
                    <a:gd name="connsiteX1609" fmla="*/ 51025 w 460653"/>
                    <a:gd name="connsiteY1609" fmla="*/ 129983 h 435087"/>
                    <a:gd name="connsiteX1610" fmla="*/ 51337 w 460653"/>
                    <a:gd name="connsiteY1610" fmla="*/ 129289 h 435087"/>
                    <a:gd name="connsiteX1611" fmla="*/ 51835 w 460653"/>
                    <a:gd name="connsiteY1611" fmla="*/ 128617 h 435087"/>
                    <a:gd name="connsiteX1612" fmla="*/ 53177 w 460653"/>
                    <a:gd name="connsiteY1612" fmla="*/ 127426 h 435087"/>
                    <a:gd name="connsiteX1613" fmla="*/ 53188 w 460653"/>
                    <a:gd name="connsiteY1613" fmla="*/ 127414 h 435087"/>
                    <a:gd name="connsiteX1614" fmla="*/ 53327 w 460653"/>
                    <a:gd name="connsiteY1614" fmla="*/ 127056 h 435087"/>
                    <a:gd name="connsiteX1615" fmla="*/ 53443 w 460653"/>
                    <a:gd name="connsiteY1615" fmla="*/ 126697 h 435087"/>
                    <a:gd name="connsiteX1616" fmla="*/ 53836 w 460653"/>
                    <a:gd name="connsiteY1616" fmla="*/ 124742 h 435087"/>
                    <a:gd name="connsiteX1617" fmla="*/ 53940 w 460653"/>
                    <a:gd name="connsiteY1617" fmla="*/ 124244 h 435087"/>
                    <a:gd name="connsiteX1618" fmla="*/ 54021 w 460653"/>
                    <a:gd name="connsiteY1618" fmla="*/ 123747 h 435087"/>
                    <a:gd name="connsiteX1619" fmla="*/ 54172 w 460653"/>
                    <a:gd name="connsiteY1619" fmla="*/ 122717 h 435087"/>
                    <a:gd name="connsiteX1620" fmla="*/ 54311 w 460653"/>
                    <a:gd name="connsiteY1620" fmla="*/ 121919 h 435087"/>
                    <a:gd name="connsiteX1621" fmla="*/ 54739 w 460653"/>
                    <a:gd name="connsiteY1621" fmla="*/ 120472 h 435087"/>
                    <a:gd name="connsiteX1622" fmla="*/ 54797 w 460653"/>
                    <a:gd name="connsiteY1622" fmla="*/ 120125 h 435087"/>
                    <a:gd name="connsiteX1623" fmla="*/ 55155 w 460653"/>
                    <a:gd name="connsiteY1623" fmla="*/ 116770 h 435087"/>
                    <a:gd name="connsiteX1624" fmla="*/ 53721 w 460653"/>
                    <a:gd name="connsiteY1624" fmla="*/ 115683 h 435087"/>
                    <a:gd name="connsiteX1625" fmla="*/ 53188 w 460653"/>
                    <a:gd name="connsiteY1625" fmla="*/ 115093 h 435087"/>
                    <a:gd name="connsiteX1626" fmla="*/ 52980 w 460653"/>
                    <a:gd name="connsiteY1626" fmla="*/ 114699 h 435087"/>
                    <a:gd name="connsiteX1627" fmla="*/ 52725 w 460653"/>
                    <a:gd name="connsiteY1627" fmla="*/ 113415 h 435087"/>
                    <a:gd name="connsiteX1628" fmla="*/ 52332 w 460653"/>
                    <a:gd name="connsiteY1628" fmla="*/ 113160 h 435087"/>
                    <a:gd name="connsiteX1629" fmla="*/ 51939 w 460653"/>
                    <a:gd name="connsiteY1629" fmla="*/ 112825 h 435087"/>
                    <a:gd name="connsiteX1630" fmla="*/ 51522 w 460653"/>
                    <a:gd name="connsiteY1630" fmla="*/ 112385 h 435087"/>
                    <a:gd name="connsiteX1631" fmla="*/ 50816 w 460653"/>
                    <a:gd name="connsiteY1631" fmla="*/ 111275 h 435087"/>
                    <a:gd name="connsiteX1632" fmla="*/ 50805 w 460653"/>
                    <a:gd name="connsiteY1632" fmla="*/ 111275 h 435087"/>
                    <a:gd name="connsiteX1633" fmla="*/ 49833 w 460653"/>
                    <a:gd name="connsiteY1633" fmla="*/ 110754 h 435087"/>
                    <a:gd name="connsiteX1634" fmla="*/ 49070 w 460653"/>
                    <a:gd name="connsiteY1634" fmla="*/ 110592 h 435087"/>
                    <a:gd name="connsiteX1635" fmla="*/ 47808 w 460653"/>
                    <a:gd name="connsiteY1635" fmla="*/ 109724 h 435087"/>
                    <a:gd name="connsiteX1636" fmla="*/ 47450 w 460653"/>
                    <a:gd name="connsiteY1636" fmla="*/ 109181 h 435087"/>
                    <a:gd name="connsiteX1637" fmla="*/ 44997 w 460653"/>
                    <a:gd name="connsiteY1637" fmla="*/ 109690 h 435087"/>
                    <a:gd name="connsiteX1638" fmla="*/ 43782 w 460653"/>
                    <a:gd name="connsiteY1638" fmla="*/ 109551 h 435087"/>
                    <a:gd name="connsiteX1639" fmla="*/ 43343 w 460653"/>
                    <a:gd name="connsiteY1639" fmla="*/ 109366 h 435087"/>
                    <a:gd name="connsiteX1640" fmla="*/ 42845 w 460653"/>
                    <a:gd name="connsiteY1640" fmla="*/ 109053 h 435087"/>
                    <a:gd name="connsiteX1641" fmla="*/ 42822 w 460653"/>
                    <a:gd name="connsiteY1641" fmla="*/ 109030 h 435087"/>
                    <a:gd name="connsiteX1642" fmla="*/ 42162 w 460653"/>
                    <a:gd name="connsiteY1642" fmla="*/ 109342 h 435087"/>
                    <a:gd name="connsiteX1643" fmla="*/ 41422 w 460653"/>
                    <a:gd name="connsiteY1643" fmla="*/ 109528 h 435087"/>
                    <a:gd name="connsiteX1644" fmla="*/ 38391 w 460653"/>
                    <a:gd name="connsiteY1644" fmla="*/ 109690 h 435087"/>
                    <a:gd name="connsiteX1645" fmla="*/ 36748 w 460653"/>
                    <a:gd name="connsiteY1645" fmla="*/ 111009 h 435087"/>
                    <a:gd name="connsiteX1646" fmla="*/ 34689 w 460653"/>
                    <a:gd name="connsiteY1646" fmla="*/ 111275 h 435087"/>
                    <a:gd name="connsiteX1647" fmla="*/ 34226 w 460653"/>
                    <a:gd name="connsiteY1647" fmla="*/ 111078 h 435087"/>
                    <a:gd name="connsiteX1648" fmla="*/ 33601 w 460653"/>
                    <a:gd name="connsiteY1648" fmla="*/ 110742 h 435087"/>
                    <a:gd name="connsiteX1649" fmla="*/ 31854 w 460653"/>
                    <a:gd name="connsiteY1649" fmla="*/ 109713 h 435087"/>
                    <a:gd name="connsiteX1650" fmla="*/ 31680 w 460653"/>
                    <a:gd name="connsiteY1650" fmla="*/ 109655 h 435087"/>
                    <a:gd name="connsiteX1651" fmla="*/ 28152 w 460653"/>
                    <a:gd name="connsiteY1651" fmla="*/ 108995 h 435087"/>
                    <a:gd name="connsiteX1652" fmla="*/ 27018 w 460653"/>
                    <a:gd name="connsiteY1652" fmla="*/ 108359 h 435087"/>
                    <a:gd name="connsiteX1653" fmla="*/ 26705 w 460653"/>
                    <a:gd name="connsiteY1653" fmla="*/ 108012 h 435087"/>
                    <a:gd name="connsiteX1654" fmla="*/ 26208 w 460653"/>
                    <a:gd name="connsiteY1654" fmla="*/ 106404 h 435087"/>
                    <a:gd name="connsiteX1655" fmla="*/ 26277 w 460653"/>
                    <a:gd name="connsiteY1655" fmla="*/ 105918 h 435087"/>
                    <a:gd name="connsiteX1656" fmla="*/ 26474 w 460653"/>
                    <a:gd name="connsiteY1656" fmla="*/ 105282 h 435087"/>
                    <a:gd name="connsiteX1657" fmla="*/ 27076 w 460653"/>
                    <a:gd name="connsiteY1657" fmla="*/ 104113 h 435087"/>
                    <a:gd name="connsiteX1658" fmla="*/ 28302 w 460653"/>
                    <a:gd name="connsiteY1658" fmla="*/ 102308 h 435087"/>
                    <a:gd name="connsiteX1659" fmla="*/ 28557 w 460653"/>
                    <a:gd name="connsiteY1659" fmla="*/ 101996 h 435087"/>
                    <a:gd name="connsiteX1660" fmla="*/ 29378 w 460653"/>
                    <a:gd name="connsiteY1660" fmla="*/ 101232 h 435087"/>
                    <a:gd name="connsiteX1661" fmla="*/ 30130 w 460653"/>
                    <a:gd name="connsiteY1661" fmla="*/ 100723 h 435087"/>
                    <a:gd name="connsiteX1662" fmla="*/ 30755 w 460653"/>
                    <a:gd name="connsiteY1662" fmla="*/ 100387 h 435087"/>
                    <a:gd name="connsiteX1663" fmla="*/ 31218 w 460653"/>
                    <a:gd name="connsiteY1663" fmla="*/ 100145 h 435087"/>
                    <a:gd name="connsiteX1664" fmla="*/ 31507 w 460653"/>
                    <a:gd name="connsiteY1664" fmla="*/ 99994 h 435087"/>
                    <a:gd name="connsiteX1665" fmla="*/ 31449 w 460653"/>
                    <a:gd name="connsiteY1665" fmla="*/ 99288 h 435087"/>
                    <a:gd name="connsiteX1666" fmla="*/ 31391 w 460653"/>
                    <a:gd name="connsiteY1666" fmla="*/ 98872 h 435087"/>
                    <a:gd name="connsiteX1667" fmla="*/ 30859 w 460653"/>
                    <a:gd name="connsiteY1667" fmla="*/ 96222 h 435087"/>
                    <a:gd name="connsiteX1668" fmla="*/ 30836 w 460653"/>
                    <a:gd name="connsiteY1668" fmla="*/ 95829 h 435087"/>
                    <a:gd name="connsiteX1669" fmla="*/ 30952 w 460653"/>
                    <a:gd name="connsiteY1669" fmla="*/ 93319 h 435087"/>
                    <a:gd name="connsiteX1670" fmla="*/ 30107 w 460653"/>
                    <a:gd name="connsiteY1670" fmla="*/ 92694 h 435087"/>
                    <a:gd name="connsiteX1671" fmla="*/ 27967 w 460653"/>
                    <a:gd name="connsiteY1671" fmla="*/ 92659 h 435087"/>
                    <a:gd name="connsiteX1672" fmla="*/ 27550 w 460653"/>
                    <a:gd name="connsiteY1672" fmla="*/ 92601 h 435087"/>
                    <a:gd name="connsiteX1673" fmla="*/ 27110 w 460653"/>
                    <a:gd name="connsiteY1673" fmla="*/ 92509 h 435087"/>
                    <a:gd name="connsiteX1674" fmla="*/ 25560 w 460653"/>
                    <a:gd name="connsiteY1674" fmla="*/ 90484 h 435087"/>
                    <a:gd name="connsiteX1675" fmla="*/ 25583 w 460653"/>
                    <a:gd name="connsiteY1675" fmla="*/ 89419 h 435087"/>
                    <a:gd name="connsiteX1676" fmla="*/ 25757 w 460653"/>
                    <a:gd name="connsiteY1676" fmla="*/ 88656 h 435087"/>
                    <a:gd name="connsiteX1677" fmla="*/ 25942 w 460653"/>
                    <a:gd name="connsiteY1677" fmla="*/ 88251 h 435087"/>
                    <a:gd name="connsiteX1678" fmla="*/ 27457 w 460653"/>
                    <a:gd name="connsiteY1678" fmla="*/ 87105 h 435087"/>
                    <a:gd name="connsiteX1679" fmla="*/ 33277 w 460653"/>
                    <a:gd name="connsiteY1679" fmla="*/ 86168 h 435087"/>
                    <a:gd name="connsiteX1680" fmla="*/ 34168 w 460653"/>
                    <a:gd name="connsiteY1680" fmla="*/ 86157 h 435087"/>
                    <a:gd name="connsiteX1681" fmla="*/ 36771 w 460653"/>
                    <a:gd name="connsiteY1681" fmla="*/ 86330 h 435087"/>
                    <a:gd name="connsiteX1682" fmla="*/ 36771 w 460653"/>
                    <a:gd name="connsiteY1682" fmla="*/ 85555 h 435087"/>
                    <a:gd name="connsiteX1683" fmla="*/ 36806 w 460653"/>
                    <a:gd name="connsiteY1683" fmla="*/ 84873 h 435087"/>
                    <a:gd name="connsiteX1684" fmla="*/ 37060 w 460653"/>
                    <a:gd name="connsiteY1684" fmla="*/ 82616 h 435087"/>
                    <a:gd name="connsiteX1685" fmla="*/ 37685 w 460653"/>
                    <a:gd name="connsiteY1685" fmla="*/ 81413 h 435087"/>
                    <a:gd name="connsiteX1686" fmla="*/ 40034 w 460653"/>
                    <a:gd name="connsiteY1686" fmla="*/ 79215 h 435087"/>
                    <a:gd name="connsiteX1687" fmla="*/ 40647 w 460653"/>
                    <a:gd name="connsiteY1687" fmla="*/ 78694 h 435087"/>
                    <a:gd name="connsiteX1688" fmla="*/ 43273 w 460653"/>
                    <a:gd name="connsiteY1688" fmla="*/ 76832 h 435087"/>
                    <a:gd name="connsiteX1689" fmla="*/ 43620 w 460653"/>
                    <a:gd name="connsiteY1689" fmla="*/ 76635 h 435087"/>
                    <a:gd name="connsiteX1690" fmla="*/ 44106 w 460653"/>
                    <a:gd name="connsiteY1690" fmla="*/ 76427 h 435087"/>
                    <a:gd name="connsiteX1691" fmla="*/ 44731 w 460653"/>
                    <a:gd name="connsiteY1691" fmla="*/ 76265 h 435087"/>
                    <a:gd name="connsiteX1692" fmla="*/ 45263 w 460653"/>
                    <a:gd name="connsiteY1692" fmla="*/ 76230 h 435087"/>
                    <a:gd name="connsiteX1693" fmla="*/ 45344 w 460653"/>
                    <a:gd name="connsiteY1693" fmla="*/ 76149 h 435087"/>
                    <a:gd name="connsiteX1694" fmla="*/ 45853 w 460653"/>
                    <a:gd name="connsiteY1694" fmla="*/ 75779 h 435087"/>
                    <a:gd name="connsiteX1695" fmla="*/ 47288 w 460653"/>
                    <a:gd name="connsiteY1695" fmla="*/ 75038 h 435087"/>
                    <a:gd name="connsiteX1696" fmla="*/ 47901 w 460653"/>
                    <a:gd name="connsiteY1696" fmla="*/ 74772 h 435087"/>
                    <a:gd name="connsiteX1697" fmla="*/ 48989 w 460653"/>
                    <a:gd name="connsiteY1697" fmla="*/ 74437 h 435087"/>
                    <a:gd name="connsiteX1698" fmla="*/ 49185 w 460653"/>
                    <a:gd name="connsiteY1698" fmla="*/ 74344 h 435087"/>
                    <a:gd name="connsiteX1699" fmla="*/ 49729 w 460653"/>
                    <a:gd name="connsiteY1699" fmla="*/ 73951 h 435087"/>
                    <a:gd name="connsiteX1700" fmla="*/ 49752 w 460653"/>
                    <a:gd name="connsiteY1700" fmla="*/ 72528 h 435087"/>
                    <a:gd name="connsiteX1701" fmla="*/ 49822 w 460653"/>
                    <a:gd name="connsiteY1701" fmla="*/ 70353 h 435087"/>
                    <a:gd name="connsiteX1702" fmla="*/ 49914 w 460653"/>
                    <a:gd name="connsiteY1702" fmla="*/ 69809 h 435087"/>
                    <a:gd name="connsiteX1703" fmla="*/ 50076 w 460653"/>
                    <a:gd name="connsiteY1703" fmla="*/ 69311 h 435087"/>
                    <a:gd name="connsiteX1704" fmla="*/ 50250 w 460653"/>
                    <a:gd name="connsiteY1704" fmla="*/ 68918 h 435087"/>
                    <a:gd name="connsiteX1705" fmla="*/ 50782 w 460653"/>
                    <a:gd name="connsiteY1705" fmla="*/ 67992 h 435087"/>
                    <a:gd name="connsiteX1706" fmla="*/ 51233 w 460653"/>
                    <a:gd name="connsiteY1706" fmla="*/ 67368 h 435087"/>
                    <a:gd name="connsiteX1707" fmla="*/ 51811 w 460653"/>
                    <a:gd name="connsiteY1707" fmla="*/ 66766 h 435087"/>
                    <a:gd name="connsiteX1708" fmla="*/ 52436 w 460653"/>
                    <a:gd name="connsiteY1708" fmla="*/ 66280 h 435087"/>
                    <a:gd name="connsiteX1709" fmla="*/ 54820 w 460653"/>
                    <a:gd name="connsiteY1709" fmla="*/ 66303 h 435087"/>
                    <a:gd name="connsiteX1710" fmla="*/ 55930 w 460653"/>
                    <a:gd name="connsiteY1710" fmla="*/ 67148 h 435087"/>
                    <a:gd name="connsiteX1711" fmla="*/ 56092 w 460653"/>
                    <a:gd name="connsiteY1711" fmla="*/ 67229 h 435087"/>
                    <a:gd name="connsiteX1712" fmla="*/ 56914 w 460653"/>
                    <a:gd name="connsiteY1712" fmla="*/ 67483 h 435087"/>
                    <a:gd name="connsiteX1713" fmla="*/ 57180 w 460653"/>
                    <a:gd name="connsiteY1713" fmla="*/ 67055 h 435087"/>
                    <a:gd name="connsiteX1714" fmla="*/ 57365 w 460653"/>
                    <a:gd name="connsiteY1714" fmla="*/ 66731 h 435087"/>
                    <a:gd name="connsiteX1715" fmla="*/ 58290 w 460653"/>
                    <a:gd name="connsiteY1715" fmla="*/ 64614 h 435087"/>
                    <a:gd name="connsiteX1716" fmla="*/ 59424 w 460653"/>
                    <a:gd name="connsiteY1716" fmla="*/ 62751 h 435087"/>
                    <a:gd name="connsiteX1717" fmla="*/ 60361 w 460653"/>
                    <a:gd name="connsiteY1717" fmla="*/ 61965 h 435087"/>
                    <a:gd name="connsiteX1718" fmla="*/ 60847 w 460653"/>
                    <a:gd name="connsiteY1718" fmla="*/ 61756 h 435087"/>
                    <a:gd name="connsiteX1719" fmla="*/ 62340 w 460653"/>
                    <a:gd name="connsiteY1719" fmla="*/ 61733 h 435087"/>
                    <a:gd name="connsiteX1720" fmla="*/ 63393 w 460653"/>
                    <a:gd name="connsiteY1720" fmla="*/ 62173 h 435087"/>
                    <a:gd name="connsiteX1721" fmla="*/ 63335 w 460653"/>
                    <a:gd name="connsiteY1721" fmla="*/ 62150 h 435087"/>
                    <a:gd name="connsiteX1722" fmla="*/ 63798 w 460653"/>
                    <a:gd name="connsiteY1722" fmla="*/ 62335 h 435087"/>
                    <a:gd name="connsiteX1723" fmla="*/ 64665 w 460653"/>
                    <a:gd name="connsiteY1723" fmla="*/ 62647 h 435087"/>
                    <a:gd name="connsiteX1724" fmla="*/ 64770 w 460653"/>
                    <a:gd name="connsiteY1724" fmla="*/ 62670 h 435087"/>
                    <a:gd name="connsiteX1725" fmla="*/ 65371 w 460653"/>
                    <a:gd name="connsiteY1725" fmla="*/ 62636 h 435087"/>
                    <a:gd name="connsiteX1726" fmla="*/ 65441 w 460653"/>
                    <a:gd name="connsiteY1726" fmla="*/ 62624 h 435087"/>
                    <a:gd name="connsiteX1727" fmla="*/ 66644 w 460653"/>
                    <a:gd name="connsiteY1727" fmla="*/ 61930 h 435087"/>
                    <a:gd name="connsiteX1728" fmla="*/ 67789 w 460653"/>
                    <a:gd name="connsiteY1728" fmla="*/ 61698 h 435087"/>
                    <a:gd name="connsiteX1729" fmla="*/ 68102 w 460653"/>
                    <a:gd name="connsiteY1729" fmla="*/ 61722 h 435087"/>
                    <a:gd name="connsiteX1730" fmla="*/ 68125 w 460653"/>
                    <a:gd name="connsiteY1730" fmla="*/ 61710 h 435087"/>
                    <a:gd name="connsiteX1731" fmla="*/ 68391 w 460653"/>
                    <a:gd name="connsiteY1731" fmla="*/ 61432 h 435087"/>
                    <a:gd name="connsiteX1732" fmla="*/ 69073 w 460653"/>
                    <a:gd name="connsiteY1732" fmla="*/ 60900 h 435087"/>
                    <a:gd name="connsiteX1733" fmla="*/ 69536 w 460653"/>
                    <a:gd name="connsiteY1733" fmla="*/ 60634 h 435087"/>
                    <a:gd name="connsiteX1734" fmla="*/ 70045 w 460653"/>
                    <a:gd name="connsiteY1734" fmla="*/ 60449 h 435087"/>
                    <a:gd name="connsiteX1735" fmla="*/ 71538 w 460653"/>
                    <a:gd name="connsiteY1735" fmla="*/ 60472 h 435087"/>
                    <a:gd name="connsiteX1736" fmla="*/ 71931 w 460653"/>
                    <a:gd name="connsiteY1736" fmla="*/ 60634 h 435087"/>
                    <a:gd name="connsiteX1737" fmla="*/ 72845 w 460653"/>
                    <a:gd name="connsiteY1737" fmla="*/ 61421 h 435087"/>
                    <a:gd name="connsiteX1738" fmla="*/ 73701 w 460653"/>
                    <a:gd name="connsiteY1738" fmla="*/ 62786 h 435087"/>
                    <a:gd name="connsiteX1739" fmla="*/ 73944 w 460653"/>
                    <a:gd name="connsiteY1739" fmla="*/ 63353 h 435087"/>
                    <a:gd name="connsiteX1740" fmla="*/ 74210 w 460653"/>
                    <a:gd name="connsiteY1740" fmla="*/ 64487 h 435087"/>
                    <a:gd name="connsiteX1741" fmla="*/ 74569 w 460653"/>
                    <a:gd name="connsiteY1741" fmla="*/ 66488 h 435087"/>
                    <a:gd name="connsiteX1742" fmla="*/ 74662 w 460653"/>
                    <a:gd name="connsiteY1742" fmla="*/ 66766 h 435087"/>
                    <a:gd name="connsiteX1743" fmla="*/ 75182 w 460653"/>
                    <a:gd name="connsiteY1743" fmla="*/ 67958 h 435087"/>
                    <a:gd name="connsiteX1744" fmla="*/ 75298 w 460653"/>
                    <a:gd name="connsiteY1744" fmla="*/ 68120 h 435087"/>
                    <a:gd name="connsiteX1745" fmla="*/ 75784 w 460653"/>
                    <a:gd name="connsiteY1745" fmla="*/ 68629 h 435087"/>
                    <a:gd name="connsiteX1746" fmla="*/ 75900 w 460653"/>
                    <a:gd name="connsiteY1746" fmla="*/ 68710 h 435087"/>
                    <a:gd name="connsiteX1747" fmla="*/ 76721 w 460653"/>
                    <a:gd name="connsiteY1747" fmla="*/ 69080 h 435087"/>
                    <a:gd name="connsiteX1748" fmla="*/ 76999 w 460653"/>
                    <a:gd name="connsiteY1748" fmla="*/ 69196 h 435087"/>
                    <a:gd name="connsiteX1749" fmla="*/ 78341 w 460653"/>
                    <a:gd name="connsiteY1749" fmla="*/ 69485 h 435087"/>
                    <a:gd name="connsiteX1750" fmla="*/ 78595 w 460653"/>
                    <a:gd name="connsiteY1750" fmla="*/ 69520 h 435087"/>
                    <a:gd name="connsiteX1751" fmla="*/ 79683 w 460653"/>
                    <a:gd name="connsiteY1751" fmla="*/ 69462 h 435087"/>
                    <a:gd name="connsiteX1752" fmla="*/ 79856 w 460653"/>
                    <a:gd name="connsiteY1752" fmla="*/ 69392 h 435087"/>
                    <a:gd name="connsiteX1753" fmla="*/ 80273 w 460653"/>
                    <a:gd name="connsiteY1753" fmla="*/ 69207 h 435087"/>
                    <a:gd name="connsiteX1754" fmla="*/ 80643 w 460653"/>
                    <a:gd name="connsiteY1754" fmla="*/ 69034 h 435087"/>
                    <a:gd name="connsiteX1755" fmla="*/ 81013 w 460653"/>
                    <a:gd name="connsiteY1755" fmla="*/ 68802 h 435087"/>
                    <a:gd name="connsiteX1756" fmla="*/ 81441 w 460653"/>
                    <a:gd name="connsiteY1756" fmla="*/ 68548 h 435087"/>
                    <a:gd name="connsiteX1757" fmla="*/ 82367 w 460653"/>
                    <a:gd name="connsiteY1757" fmla="*/ 67981 h 435087"/>
                    <a:gd name="connsiteX1758" fmla="*/ 82807 w 460653"/>
                    <a:gd name="connsiteY1758" fmla="*/ 67715 h 435087"/>
                    <a:gd name="connsiteX1759" fmla="*/ 85398 w 460653"/>
                    <a:gd name="connsiteY1759" fmla="*/ 66072 h 435087"/>
                    <a:gd name="connsiteX1760" fmla="*/ 85676 w 460653"/>
                    <a:gd name="connsiteY1760" fmla="*/ 65841 h 435087"/>
                    <a:gd name="connsiteX1761" fmla="*/ 86046 w 460653"/>
                    <a:gd name="connsiteY1761" fmla="*/ 65505 h 435087"/>
                    <a:gd name="connsiteX1762" fmla="*/ 86729 w 460653"/>
                    <a:gd name="connsiteY1762" fmla="*/ 64938 h 435087"/>
                    <a:gd name="connsiteX1763" fmla="*/ 88094 w 460653"/>
                    <a:gd name="connsiteY1763" fmla="*/ 64082 h 435087"/>
                    <a:gd name="connsiteX1764" fmla="*/ 88846 w 460653"/>
                    <a:gd name="connsiteY1764" fmla="*/ 63735 h 435087"/>
                    <a:gd name="connsiteX1765" fmla="*/ 90581 w 460653"/>
                    <a:gd name="connsiteY1765" fmla="*/ 63827 h 435087"/>
                    <a:gd name="connsiteX1766" fmla="*/ 91333 w 460653"/>
                    <a:gd name="connsiteY1766" fmla="*/ 64232 h 435087"/>
                    <a:gd name="connsiteX1767" fmla="*/ 91623 w 460653"/>
                    <a:gd name="connsiteY1767" fmla="*/ 64313 h 435087"/>
                    <a:gd name="connsiteX1768" fmla="*/ 91785 w 460653"/>
                    <a:gd name="connsiteY1768" fmla="*/ 64371 h 435087"/>
                    <a:gd name="connsiteX1769" fmla="*/ 92676 w 460653"/>
                    <a:gd name="connsiteY1769" fmla="*/ 63943 h 435087"/>
                    <a:gd name="connsiteX1770" fmla="*/ 93115 w 460653"/>
                    <a:gd name="connsiteY1770" fmla="*/ 63735 h 435087"/>
                    <a:gd name="connsiteX1771" fmla="*/ 93474 w 460653"/>
                    <a:gd name="connsiteY1771" fmla="*/ 63550 h 435087"/>
                    <a:gd name="connsiteX1772" fmla="*/ 95418 w 460653"/>
                    <a:gd name="connsiteY1772" fmla="*/ 62173 h 435087"/>
                    <a:gd name="connsiteX1773" fmla="*/ 95614 w 460653"/>
                    <a:gd name="connsiteY1773" fmla="*/ 61988 h 435087"/>
                    <a:gd name="connsiteX1774" fmla="*/ 96563 w 460653"/>
                    <a:gd name="connsiteY1774" fmla="*/ 60866 h 435087"/>
                    <a:gd name="connsiteX1775" fmla="*/ 96841 w 460653"/>
                    <a:gd name="connsiteY1775" fmla="*/ 60507 h 435087"/>
                    <a:gd name="connsiteX1776" fmla="*/ 97778 w 460653"/>
                    <a:gd name="connsiteY1776" fmla="*/ 59188 h 435087"/>
                    <a:gd name="connsiteX1777" fmla="*/ 98449 w 460653"/>
                    <a:gd name="connsiteY1777" fmla="*/ 58390 h 435087"/>
                    <a:gd name="connsiteX1778" fmla="*/ 98646 w 460653"/>
                    <a:gd name="connsiteY1778" fmla="*/ 58066 h 435087"/>
                    <a:gd name="connsiteX1779" fmla="*/ 98680 w 460653"/>
                    <a:gd name="connsiteY1779" fmla="*/ 57996 h 435087"/>
                    <a:gd name="connsiteX1780" fmla="*/ 98252 w 460653"/>
                    <a:gd name="connsiteY1780" fmla="*/ 57800 h 435087"/>
                    <a:gd name="connsiteX1781" fmla="*/ 97882 w 460653"/>
                    <a:gd name="connsiteY1781" fmla="*/ 57568 h 435087"/>
                    <a:gd name="connsiteX1782" fmla="*/ 96575 w 460653"/>
                    <a:gd name="connsiteY1782" fmla="*/ 56527 h 435087"/>
                    <a:gd name="connsiteX1783" fmla="*/ 96158 w 460653"/>
                    <a:gd name="connsiteY1783" fmla="*/ 56064 h 435087"/>
                    <a:gd name="connsiteX1784" fmla="*/ 95996 w 460653"/>
                    <a:gd name="connsiteY1784" fmla="*/ 55810 h 435087"/>
                    <a:gd name="connsiteX1785" fmla="*/ 95903 w 460653"/>
                    <a:gd name="connsiteY1785" fmla="*/ 55729 h 435087"/>
                    <a:gd name="connsiteX1786" fmla="*/ 93393 w 460653"/>
                    <a:gd name="connsiteY1786" fmla="*/ 54005 h 435087"/>
                    <a:gd name="connsiteX1787" fmla="*/ 92976 w 460653"/>
                    <a:gd name="connsiteY1787" fmla="*/ 53611 h 435087"/>
                    <a:gd name="connsiteX1788" fmla="*/ 92641 w 460653"/>
                    <a:gd name="connsiteY1788" fmla="*/ 53206 h 435087"/>
                    <a:gd name="connsiteX1789" fmla="*/ 92398 w 460653"/>
                    <a:gd name="connsiteY1789" fmla="*/ 52848 h 435087"/>
                    <a:gd name="connsiteX1790" fmla="*/ 91681 w 460653"/>
                    <a:gd name="connsiteY1790" fmla="*/ 51413 h 435087"/>
                    <a:gd name="connsiteX1791" fmla="*/ 90986 w 460653"/>
                    <a:gd name="connsiteY1791" fmla="*/ 49805 h 435087"/>
                    <a:gd name="connsiteX1792" fmla="*/ 90778 w 460653"/>
                    <a:gd name="connsiteY1792" fmla="*/ 49122 h 435087"/>
                    <a:gd name="connsiteX1793" fmla="*/ 90755 w 460653"/>
                    <a:gd name="connsiteY1793" fmla="*/ 47977 h 435087"/>
                    <a:gd name="connsiteX1794" fmla="*/ 91241 w 460653"/>
                    <a:gd name="connsiteY1794" fmla="*/ 46380 h 435087"/>
                    <a:gd name="connsiteX1795" fmla="*/ 91588 w 460653"/>
                    <a:gd name="connsiteY1795" fmla="*/ 45721 h 435087"/>
                    <a:gd name="connsiteX1796" fmla="*/ 91912 w 460653"/>
                    <a:gd name="connsiteY1796" fmla="*/ 45316 h 435087"/>
                    <a:gd name="connsiteX1797" fmla="*/ 92317 w 460653"/>
                    <a:gd name="connsiteY1797" fmla="*/ 44946 h 435087"/>
                    <a:gd name="connsiteX1798" fmla="*/ 93381 w 460653"/>
                    <a:gd name="connsiteY1798" fmla="*/ 44182 h 435087"/>
                    <a:gd name="connsiteX1799" fmla="*/ 93439 w 460653"/>
                    <a:gd name="connsiteY1799" fmla="*/ 44124 h 435087"/>
                    <a:gd name="connsiteX1800" fmla="*/ 94133 w 460653"/>
                    <a:gd name="connsiteY1800" fmla="*/ 42852 h 435087"/>
                    <a:gd name="connsiteX1801" fmla="*/ 94700 w 460653"/>
                    <a:gd name="connsiteY1801" fmla="*/ 42111 h 435087"/>
                    <a:gd name="connsiteX1802" fmla="*/ 95499 w 460653"/>
                    <a:gd name="connsiteY1802" fmla="*/ 41255 h 435087"/>
                    <a:gd name="connsiteX1803" fmla="*/ 96031 w 460653"/>
                    <a:gd name="connsiteY1803" fmla="*/ 40769 h 435087"/>
                    <a:gd name="connsiteX1804" fmla="*/ 97477 w 460653"/>
                    <a:gd name="connsiteY1804" fmla="*/ 40272 h 435087"/>
                    <a:gd name="connsiteX1805" fmla="*/ 100531 w 460653"/>
                    <a:gd name="connsiteY1805" fmla="*/ 40468 h 435087"/>
                    <a:gd name="connsiteX1806" fmla="*/ 100821 w 460653"/>
                    <a:gd name="connsiteY1806" fmla="*/ 40434 h 435087"/>
                    <a:gd name="connsiteX1807" fmla="*/ 102371 w 460653"/>
                    <a:gd name="connsiteY1807" fmla="*/ 40167 h 435087"/>
                    <a:gd name="connsiteX1808" fmla="*/ 102915 w 460653"/>
                    <a:gd name="connsiteY1808" fmla="*/ 40156 h 435087"/>
                    <a:gd name="connsiteX1809" fmla="*/ 105043 w 460653"/>
                    <a:gd name="connsiteY1809" fmla="*/ 40445 h 435087"/>
                    <a:gd name="connsiteX1810" fmla="*/ 105529 w 460653"/>
                    <a:gd name="connsiteY1810" fmla="*/ 40503 h 435087"/>
                    <a:gd name="connsiteX1811" fmla="*/ 107670 w 460653"/>
                    <a:gd name="connsiteY1811" fmla="*/ 40700 h 435087"/>
                    <a:gd name="connsiteX1812" fmla="*/ 109128 w 460653"/>
                    <a:gd name="connsiteY1812" fmla="*/ 41556 h 435087"/>
                    <a:gd name="connsiteX1813" fmla="*/ 109417 w 460653"/>
                    <a:gd name="connsiteY1813" fmla="*/ 41984 h 435087"/>
                    <a:gd name="connsiteX1814" fmla="*/ 110354 w 460653"/>
                    <a:gd name="connsiteY1814" fmla="*/ 43453 h 435087"/>
                    <a:gd name="connsiteX1815" fmla="*/ 110701 w 460653"/>
                    <a:gd name="connsiteY1815" fmla="*/ 44217 h 435087"/>
                    <a:gd name="connsiteX1816" fmla="*/ 111210 w 460653"/>
                    <a:gd name="connsiteY1816" fmla="*/ 45987 h 435087"/>
                    <a:gd name="connsiteX1817" fmla="*/ 112263 w 460653"/>
                    <a:gd name="connsiteY1817" fmla="*/ 50117 h 435087"/>
                    <a:gd name="connsiteX1818" fmla="*/ 112402 w 460653"/>
                    <a:gd name="connsiteY1818" fmla="*/ 50511 h 435087"/>
                    <a:gd name="connsiteX1819" fmla="*/ 112807 w 460653"/>
                    <a:gd name="connsiteY1819" fmla="*/ 51506 h 435087"/>
                    <a:gd name="connsiteX1820" fmla="*/ 113501 w 460653"/>
                    <a:gd name="connsiteY1820" fmla="*/ 53634 h 435087"/>
                    <a:gd name="connsiteX1821" fmla="*/ 114068 w 460653"/>
                    <a:gd name="connsiteY1821" fmla="*/ 55833 h 435087"/>
                    <a:gd name="connsiteX1822" fmla="*/ 114207 w 460653"/>
                    <a:gd name="connsiteY1822" fmla="*/ 56423 h 435087"/>
                    <a:gd name="connsiteX1823" fmla="*/ 114230 w 460653"/>
                    <a:gd name="connsiteY1823" fmla="*/ 57117 h 435087"/>
                    <a:gd name="connsiteX1824" fmla="*/ 113906 w 460653"/>
                    <a:gd name="connsiteY1824" fmla="*/ 59280 h 435087"/>
                    <a:gd name="connsiteX1825" fmla="*/ 113790 w 460653"/>
                    <a:gd name="connsiteY1825" fmla="*/ 59743 h 435087"/>
                    <a:gd name="connsiteX1826" fmla="*/ 112911 w 460653"/>
                    <a:gd name="connsiteY1826" fmla="*/ 61768 h 435087"/>
                    <a:gd name="connsiteX1827" fmla="*/ 112159 w 460653"/>
                    <a:gd name="connsiteY1827" fmla="*/ 63283 h 435087"/>
                    <a:gd name="connsiteX1828" fmla="*/ 111742 w 460653"/>
                    <a:gd name="connsiteY1828" fmla="*/ 63943 h 435087"/>
                    <a:gd name="connsiteX1829" fmla="*/ 110701 w 460653"/>
                    <a:gd name="connsiteY1829" fmla="*/ 65320 h 435087"/>
                    <a:gd name="connsiteX1830" fmla="*/ 110285 w 460653"/>
                    <a:gd name="connsiteY1830" fmla="*/ 65817 h 435087"/>
                    <a:gd name="connsiteX1831" fmla="*/ 109440 w 460653"/>
                    <a:gd name="connsiteY1831" fmla="*/ 66685 h 435087"/>
                    <a:gd name="connsiteX1832" fmla="*/ 109104 w 460653"/>
                    <a:gd name="connsiteY1832" fmla="*/ 67044 h 435087"/>
                    <a:gd name="connsiteX1833" fmla="*/ 108850 w 460653"/>
                    <a:gd name="connsiteY1833" fmla="*/ 67310 h 435087"/>
                    <a:gd name="connsiteX1834" fmla="*/ 108607 w 460653"/>
                    <a:gd name="connsiteY1834" fmla="*/ 67680 h 435087"/>
                    <a:gd name="connsiteX1835" fmla="*/ 110099 w 460653"/>
                    <a:gd name="connsiteY1835" fmla="*/ 68444 h 435087"/>
                    <a:gd name="connsiteX1836" fmla="*/ 111453 w 460653"/>
                    <a:gd name="connsiteY1836" fmla="*/ 69323 h 435087"/>
                    <a:gd name="connsiteX1837" fmla="*/ 112876 w 460653"/>
                    <a:gd name="connsiteY1837" fmla="*/ 70295 h 435087"/>
                    <a:gd name="connsiteX1838" fmla="*/ 114612 w 460653"/>
                    <a:gd name="connsiteY1838" fmla="*/ 71718 h 435087"/>
                    <a:gd name="connsiteX1839" fmla="*/ 115005 w 460653"/>
                    <a:gd name="connsiteY1839" fmla="*/ 72030 h 435087"/>
                    <a:gd name="connsiteX1840" fmla="*/ 115364 w 460653"/>
                    <a:gd name="connsiteY1840" fmla="*/ 72319 h 435087"/>
                    <a:gd name="connsiteX1841" fmla="*/ 116983 w 460653"/>
                    <a:gd name="connsiteY1841" fmla="*/ 73407 h 435087"/>
                    <a:gd name="connsiteX1842" fmla="*/ 117273 w 460653"/>
                    <a:gd name="connsiteY1842" fmla="*/ 73557 h 435087"/>
                    <a:gd name="connsiteX1843" fmla="*/ 117678 w 460653"/>
                    <a:gd name="connsiteY1843" fmla="*/ 73719 h 435087"/>
                    <a:gd name="connsiteX1844" fmla="*/ 118175 w 460653"/>
                    <a:gd name="connsiteY1844" fmla="*/ 73916 h 435087"/>
                    <a:gd name="connsiteX1845" fmla="*/ 118117 w 460653"/>
                    <a:gd name="connsiteY1845" fmla="*/ 73893 h 435087"/>
                    <a:gd name="connsiteX1846" fmla="*/ 119182 w 460653"/>
                    <a:gd name="connsiteY1846" fmla="*/ 74309 h 435087"/>
                    <a:gd name="connsiteX1847" fmla="*/ 120269 w 460653"/>
                    <a:gd name="connsiteY1847" fmla="*/ 74818 h 435087"/>
                    <a:gd name="connsiteX1848" fmla="*/ 120720 w 460653"/>
                    <a:gd name="connsiteY1848" fmla="*/ 75027 h 435087"/>
                    <a:gd name="connsiteX1849" fmla="*/ 121183 w 460653"/>
                    <a:gd name="connsiteY1849" fmla="*/ 75235 h 435087"/>
                    <a:gd name="connsiteX1850" fmla="*/ 121681 w 460653"/>
                    <a:gd name="connsiteY1850" fmla="*/ 75466 h 435087"/>
                    <a:gd name="connsiteX1851" fmla="*/ 122109 w 460653"/>
                    <a:gd name="connsiteY1851" fmla="*/ 75721 h 435087"/>
                    <a:gd name="connsiteX1852" fmla="*/ 122525 w 460653"/>
                    <a:gd name="connsiteY1852" fmla="*/ 76045 h 435087"/>
                    <a:gd name="connsiteX1853" fmla="*/ 123405 w 460653"/>
                    <a:gd name="connsiteY1853" fmla="*/ 76820 h 435087"/>
                    <a:gd name="connsiteX1854" fmla="*/ 123914 w 460653"/>
                    <a:gd name="connsiteY1854" fmla="*/ 77503 h 435087"/>
                    <a:gd name="connsiteX1855" fmla="*/ 124122 w 460653"/>
                    <a:gd name="connsiteY1855" fmla="*/ 77989 h 435087"/>
                    <a:gd name="connsiteX1856" fmla="*/ 125186 w 460653"/>
                    <a:gd name="connsiteY1856" fmla="*/ 80522 h 435087"/>
                    <a:gd name="connsiteX1857" fmla="*/ 125383 w 460653"/>
                    <a:gd name="connsiteY1857" fmla="*/ 81008 h 435087"/>
                    <a:gd name="connsiteX1858" fmla="*/ 125568 w 460653"/>
                    <a:gd name="connsiteY1858" fmla="*/ 81459 h 435087"/>
                    <a:gd name="connsiteX1859" fmla="*/ 126193 w 460653"/>
                    <a:gd name="connsiteY1859" fmla="*/ 82744 h 435087"/>
                    <a:gd name="connsiteX1860" fmla="*/ 126228 w 460653"/>
                    <a:gd name="connsiteY1860" fmla="*/ 82825 h 435087"/>
                    <a:gd name="connsiteX1861" fmla="*/ 128079 w 460653"/>
                    <a:gd name="connsiteY1861" fmla="*/ 84352 h 435087"/>
                    <a:gd name="connsiteX1862" fmla="*/ 128518 w 460653"/>
                    <a:gd name="connsiteY1862" fmla="*/ 84861 h 435087"/>
                    <a:gd name="connsiteX1863" fmla="*/ 128785 w 460653"/>
                    <a:gd name="connsiteY1863" fmla="*/ 85301 h 435087"/>
                    <a:gd name="connsiteX1864" fmla="*/ 129571 w 460653"/>
                    <a:gd name="connsiteY1864" fmla="*/ 86909 h 435087"/>
                    <a:gd name="connsiteX1865" fmla="*/ 129837 w 460653"/>
                    <a:gd name="connsiteY1865" fmla="*/ 87695 h 435087"/>
                    <a:gd name="connsiteX1866" fmla="*/ 129872 w 460653"/>
                    <a:gd name="connsiteY1866" fmla="*/ 88748 h 435087"/>
                    <a:gd name="connsiteX1867" fmla="*/ 129340 w 460653"/>
                    <a:gd name="connsiteY1867" fmla="*/ 90877 h 435087"/>
                    <a:gd name="connsiteX1868" fmla="*/ 128565 w 460653"/>
                    <a:gd name="connsiteY1868" fmla="*/ 93029 h 435087"/>
                    <a:gd name="connsiteX1869" fmla="*/ 128414 w 460653"/>
                    <a:gd name="connsiteY1869" fmla="*/ 93515 h 435087"/>
                    <a:gd name="connsiteX1870" fmla="*/ 127928 w 460653"/>
                    <a:gd name="connsiteY1870" fmla="*/ 94984 h 435087"/>
                    <a:gd name="connsiteX1871" fmla="*/ 127917 w 460653"/>
                    <a:gd name="connsiteY1871" fmla="*/ 95042 h 435087"/>
                    <a:gd name="connsiteX1872" fmla="*/ 128021 w 460653"/>
                    <a:gd name="connsiteY1872" fmla="*/ 95760 h 435087"/>
                    <a:gd name="connsiteX1873" fmla="*/ 128206 w 460653"/>
                    <a:gd name="connsiteY1873" fmla="*/ 95898 h 435087"/>
                    <a:gd name="connsiteX1874" fmla="*/ 128495 w 460653"/>
                    <a:gd name="connsiteY1874" fmla="*/ 96049 h 435087"/>
                    <a:gd name="connsiteX1875" fmla="*/ 129432 w 460653"/>
                    <a:gd name="connsiteY1875" fmla="*/ 96488 h 435087"/>
                    <a:gd name="connsiteX1876" fmla="*/ 129641 w 460653"/>
                    <a:gd name="connsiteY1876" fmla="*/ 96581 h 435087"/>
                    <a:gd name="connsiteX1877" fmla="*/ 130994 w 460653"/>
                    <a:gd name="connsiteY1877" fmla="*/ 96766 h 435087"/>
                    <a:gd name="connsiteX1878" fmla="*/ 131480 w 460653"/>
                    <a:gd name="connsiteY1878" fmla="*/ 96836 h 435087"/>
                    <a:gd name="connsiteX1879" fmla="*/ 131839 w 460653"/>
                    <a:gd name="connsiteY1879" fmla="*/ 96893 h 435087"/>
                    <a:gd name="connsiteX1880" fmla="*/ 135969 w 460653"/>
                    <a:gd name="connsiteY1880" fmla="*/ 96720 h 435087"/>
                    <a:gd name="connsiteX1881" fmla="*/ 136860 w 460653"/>
                    <a:gd name="connsiteY1881" fmla="*/ 96882 h 435087"/>
                    <a:gd name="connsiteX1882" fmla="*/ 139799 w 460653"/>
                    <a:gd name="connsiteY1882" fmla="*/ 98201 h 435087"/>
                    <a:gd name="connsiteX1883" fmla="*/ 140655 w 460653"/>
                    <a:gd name="connsiteY1883" fmla="*/ 98733 h 435087"/>
                    <a:gd name="connsiteX1884" fmla="*/ 143258 w 460653"/>
                    <a:gd name="connsiteY1884" fmla="*/ 100815 h 435087"/>
                    <a:gd name="connsiteX1885" fmla="*/ 145167 w 460653"/>
                    <a:gd name="connsiteY1885" fmla="*/ 102759 h 435087"/>
                    <a:gd name="connsiteX1886" fmla="*/ 145491 w 460653"/>
                    <a:gd name="connsiteY1886" fmla="*/ 103014 h 435087"/>
                    <a:gd name="connsiteX1887" fmla="*/ 146717 w 460653"/>
                    <a:gd name="connsiteY1887" fmla="*/ 104032 h 435087"/>
                    <a:gd name="connsiteX1888" fmla="*/ 147111 w 460653"/>
                    <a:gd name="connsiteY1888" fmla="*/ 104344 h 435087"/>
                    <a:gd name="connsiteX1889" fmla="*/ 147423 w 460653"/>
                    <a:gd name="connsiteY1889" fmla="*/ 104576 h 435087"/>
                    <a:gd name="connsiteX1890" fmla="*/ 147678 w 460653"/>
                    <a:gd name="connsiteY1890" fmla="*/ 104714 h 435087"/>
                    <a:gd name="connsiteX1891" fmla="*/ 148106 w 460653"/>
                    <a:gd name="connsiteY1891" fmla="*/ 104900 h 435087"/>
                    <a:gd name="connsiteX1892" fmla="*/ 148557 w 460653"/>
                    <a:gd name="connsiteY1892" fmla="*/ 105096 h 435087"/>
                    <a:gd name="connsiteX1893" fmla="*/ 148973 w 460653"/>
                    <a:gd name="connsiteY1893" fmla="*/ 105270 h 435087"/>
                    <a:gd name="connsiteX1894" fmla="*/ 151449 w 460653"/>
                    <a:gd name="connsiteY1894" fmla="*/ 106068 h 435087"/>
                    <a:gd name="connsiteX1895" fmla="*/ 153104 w 460653"/>
                    <a:gd name="connsiteY1895" fmla="*/ 106762 h 435087"/>
                    <a:gd name="connsiteX1896" fmla="*/ 154203 w 460653"/>
                    <a:gd name="connsiteY1896" fmla="*/ 107306 h 435087"/>
                    <a:gd name="connsiteX1897" fmla="*/ 155429 w 460653"/>
                    <a:gd name="connsiteY1897" fmla="*/ 108127 h 435087"/>
                    <a:gd name="connsiteX1898" fmla="*/ 155510 w 460653"/>
                    <a:gd name="connsiteY1898" fmla="*/ 108139 h 435087"/>
                    <a:gd name="connsiteX1899" fmla="*/ 156447 w 460653"/>
                    <a:gd name="connsiteY1899" fmla="*/ 108278 h 435087"/>
                    <a:gd name="connsiteX1900" fmla="*/ 156933 w 460653"/>
                    <a:gd name="connsiteY1900" fmla="*/ 108347 h 435087"/>
                    <a:gd name="connsiteX1901" fmla="*/ 157419 w 460653"/>
                    <a:gd name="connsiteY1901" fmla="*/ 108405 h 435087"/>
                    <a:gd name="connsiteX1902" fmla="*/ 159525 w 460653"/>
                    <a:gd name="connsiteY1902" fmla="*/ 108521 h 435087"/>
                    <a:gd name="connsiteX1903" fmla="*/ 159941 w 460653"/>
                    <a:gd name="connsiteY1903" fmla="*/ 108590 h 435087"/>
                    <a:gd name="connsiteX1904" fmla="*/ 160427 w 460653"/>
                    <a:gd name="connsiteY1904" fmla="*/ 108741 h 435087"/>
                    <a:gd name="connsiteX1905" fmla="*/ 161365 w 460653"/>
                    <a:gd name="connsiteY1905" fmla="*/ 109308 h 435087"/>
                    <a:gd name="connsiteX1906" fmla="*/ 162845 w 460653"/>
                    <a:gd name="connsiteY1906" fmla="*/ 110939 h 435087"/>
                    <a:gd name="connsiteX1907" fmla="*/ 163690 w 460653"/>
                    <a:gd name="connsiteY1907" fmla="*/ 111957 h 435087"/>
                    <a:gd name="connsiteX1908" fmla="*/ 165969 w 460653"/>
                    <a:gd name="connsiteY1908" fmla="*/ 112466 h 435087"/>
                    <a:gd name="connsiteX1909" fmla="*/ 166050 w 460653"/>
                    <a:gd name="connsiteY1909" fmla="*/ 112455 h 435087"/>
                    <a:gd name="connsiteX1910" fmla="*/ 167577 w 460653"/>
                    <a:gd name="connsiteY1910" fmla="*/ 112107 h 435087"/>
                    <a:gd name="connsiteX1911" fmla="*/ 168179 w 460653"/>
                    <a:gd name="connsiteY1911" fmla="*/ 112003 h 435087"/>
                    <a:gd name="connsiteX1912" fmla="*/ 170331 w 460653"/>
                    <a:gd name="connsiteY1912" fmla="*/ 111656 h 435087"/>
                    <a:gd name="connsiteX1913" fmla="*/ 171430 w 460653"/>
                    <a:gd name="connsiteY1913" fmla="*/ 111598 h 435087"/>
                    <a:gd name="connsiteX1914" fmla="*/ 172876 w 460653"/>
                    <a:gd name="connsiteY1914" fmla="*/ 111772 h 435087"/>
                    <a:gd name="connsiteX1915" fmla="*/ 173235 w 460653"/>
                    <a:gd name="connsiteY1915" fmla="*/ 111760 h 435087"/>
                    <a:gd name="connsiteX1916" fmla="*/ 173767 w 460653"/>
                    <a:gd name="connsiteY1916" fmla="*/ 111737 h 435087"/>
                    <a:gd name="connsiteX1917" fmla="*/ 174438 w 460653"/>
                    <a:gd name="connsiteY1917" fmla="*/ 111749 h 435087"/>
                    <a:gd name="connsiteX1918" fmla="*/ 175213 w 460653"/>
                    <a:gd name="connsiteY1918" fmla="*/ 111934 h 435087"/>
                    <a:gd name="connsiteX1919" fmla="*/ 176683 w 460653"/>
                    <a:gd name="connsiteY1919" fmla="*/ 112593 h 435087"/>
                    <a:gd name="connsiteX1920" fmla="*/ 177134 w 460653"/>
                    <a:gd name="connsiteY1920" fmla="*/ 112802 h 435087"/>
                    <a:gd name="connsiteX1921" fmla="*/ 177574 w 460653"/>
                    <a:gd name="connsiteY1921" fmla="*/ 112987 h 435087"/>
                    <a:gd name="connsiteX1922" fmla="*/ 181056 w 460653"/>
                    <a:gd name="connsiteY1922" fmla="*/ 114271 h 435087"/>
                    <a:gd name="connsiteX1923" fmla="*/ 184596 w 460653"/>
                    <a:gd name="connsiteY1923" fmla="*/ 115706 h 435087"/>
                    <a:gd name="connsiteX1924" fmla="*/ 186945 w 460653"/>
                    <a:gd name="connsiteY1924" fmla="*/ 116735 h 435087"/>
                    <a:gd name="connsiteX1925" fmla="*/ 188056 w 460653"/>
                    <a:gd name="connsiteY1925" fmla="*/ 116030 h 435087"/>
                    <a:gd name="connsiteX1926" fmla="*/ 189247 w 460653"/>
                    <a:gd name="connsiteY1926" fmla="*/ 115706 h 435087"/>
                    <a:gd name="connsiteX1927" fmla="*/ 189768 w 460653"/>
                    <a:gd name="connsiteY1927" fmla="*/ 115729 h 435087"/>
                    <a:gd name="connsiteX1928" fmla="*/ 190462 w 460653"/>
                    <a:gd name="connsiteY1928" fmla="*/ 115810 h 435087"/>
                    <a:gd name="connsiteX1929" fmla="*/ 191608 w 460653"/>
                    <a:gd name="connsiteY1929" fmla="*/ 116388 h 435087"/>
                    <a:gd name="connsiteX1930" fmla="*/ 192186 w 460653"/>
                    <a:gd name="connsiteY1930" fmla="*/ 116990 h 435087"/>
                    <a:gd name="connsiteX1931" fmla="*/ 192649 w 460653"/>
                    <a:gd name="connsiteY1931" fmla="*/ 117672 h 435087"/>
                    <a:gd name="connsiteX1932" fmla="*/ 193852 w 460653"/>
                    <a:gd name="connsiteY1932" fmla="*/ 119963 h 435087"/>
                    <a:gd name="connsiteX1933" fmla="*/ 193910 w 460653"/>
                    <a:gd name="connsiteY1933" fmla="*/ 120067 h 435087"/>
                    <a:gd name="connsiteX1934" fmla="*/ 195703 w 460653"/>
                    <a:gd name="connsiteY1934" fmla="*/ 121525 h 435087"/>
                    <a:gd name="connsiteX1935" fmla="*/ 196062 w 460653"/>
                    <a:gd name="connsiteY1935" fmla="*/ 121780 h 435087"/>
                    <a:gd name="connsiteX1936" fmla="*/ 197774 w 460653"/>
                    <a:gd name="connsiteY1936" fmla="*/ 122971 h 435087"/>
                    <a:gd name="connsiteX1937" fmla="*/ 198133 w 460653"/>
                    <a:gd name="connsiteY1937" fmla="*/ 123180 h 435087"/>
                    <a:gd name="connsiteX1938" fmla="*/ 199996 w 460653"/>
                    <a:gd name="connsiteY1938" fmla="*/ 124198 h 435087"/>
                    <a:gd name="connsiteX1939" fmla="*/ 200563 w 460653"/>
                    <a:gd name="connsiteY1939" fmla="*/ 124556 h 435087"/>
                    <a:gd name="connsiteX1940" fmla="*/ 202842 w 460653"/>
                    <a:gd name="connsiteY1940" fmla="*/ 126153 h 435087"/>
                    <a:gd name="connsiteX1941" fmla="*/ 205271 w 460653"/>
                    <a:gd name="connsiteY1941" fmla="*/ 128120 h 435087"/>
                    <a:gd name="connsiteX1942" fmla="*/ 205537 w 460653"/>
                    <a:gd name="connsiteY1942" fmla="*/ 128259 h 435087"/>
                    <a:gd name="connsiteX1943" fmla="*/ 206498 w 460653"/>
                    <a:gd name="connsiteY1943" fmla="*/ 128721 h 435087"/>
                    <a:gd name="connsiteX1944" fmla="*/ 206602 w 460653"/>
                    <a:gd name="connsiteY1944" fmla="*/ 128779 h 435087"/>
                    <a:gd name="connsiteX1945" fmla="*/ 206764 w 460653"/>
                    <a:gd name="connsiteY1945" fmla="*/ 128583 h 435087"/>
                    <a:gd name="connsiteX1946" fmla="*/ 207042 w 460653"/>
                    <a:gd name="connsiteY1946" fmla="*/ 128166 h 435087"/>
                    <a:gd name="connsiteX1947" fmla="*/ 210883 w 460653"/>
                    <a:gd name="connsiteY1947" fmla="*/ 122358 h 435087"/>
                    <a:gd name="connsiteX1948" fmla="*/ 212063 w 460653"/>
                    <a:gd name="connsiteY1948" fmla="*/ 121525 h 435087"/>
                    <a:gd name="connsiteX1949" fmla="*/ 212850 w 460653"/>
                    <a:gd name="connsiteY1949" fmla="*/ 121352 h 435087"/>
                    <a:gd name="connsiteX1950" fmla="*/ 216054 w 460653"/>
                    <a:gd name="connsiteY1950" fmla="*/ 121028 h 435087"/>
                    <a:gd name="connsiteX1951" fmla="*/ 216772 w 460653"/>
                    <a:gd name="connsiteY1951" fmla="*/ 121028 h 435087"/>
                    <a:gd name="connsiteX1952" fmla="*/ 218091 w 460653"/>
                    <a:gd name="connsiteY1952" fmla="*/ 121537 h 435087"/>
                    <a:gd name="connsiteX1953" fmla="*/ 221689 w 460653"/>
                    <a:gd name="connsiteY1953" fmla="*/ 124776 h 435087"/>
                    <a:gd name="connsiteX1954" fmla="*/ 226050 w 460653"/>
                    <a:gd name="connsiteY1954" fmla="*/ 128768 h 435087"/>
                    <a:gd name="connsiteX1955" fmla="*/ 226293 w 460653"/>
                    <a:gd name="connsiteY1955" fmla="*/ 129023 h 435087"/>
                    <a:gd name="connsiteX1956" fmla="*/ 226779 w 460653"/>
                    <a:gd name="connsiteY1956" fmla="*/ 129694 h 435087"/>
                    <a:gd name="connsiteX1957" fmla="*/ 227566 w 460653"/>
                    <a:gd name="connsiteY1957" fmla="*/ 131094 h 435087"/>
                    <a:gd name="connsiteX1958" fmla="*/ 227809 w 460653"/>
                    <a:gd name="connsiteY1958" fmla="*/ 131707 h 435087"/>
                    <a:gd name="connsiteX1959" fmla="*/ 229464 w 460653"/>
                    <a:gd name="connsiteY1959" fmla="*/ 131279 h 435087"/>
                    <a:gd name="connsiteX1960" fmla="*/ 230146 w 460653"/>
                    <a:gd name="connsiteY1960" fmla="*/ 131163 h 435087"/>
                    <a:gd name="connsiteX1961" fmla="*/ 233709 w 460653"/>
                    <a:gd name="connsiteY1961" fmla="*/ 130654 h 435087"/>
                    <a:gd name="connsiteX1962" fmla="*/ 234531 w 460653"/>
                    <a:gd name="connsiteY1962" fmla="*/ 130677 h 435087"/>
                    <a:gd name="connsiteX1963" fmla="*/ 237180 w 460653"/>
                    <a:gd name="connsiteY1963" fmla="*/ 131117 h 435087"/>
                    <a:gd name="connsiteX1964" fmla="*/ 237875 w 460653"/>
                    <a:gd name="connsiteY1964" fmla="*/ 131290 h 435087"/>
                    <a:gd name="connsiteX1965" fmla="*/ 240987 w 460653"/>
                    <a:gd name="connsiteY1965" fmla="*/ 132204 h 435087"/>
                    <a:gd name="connsiteX1966" fmla="*/ 241091 w 460653"/>
                    <a:gd name="connsiteY1966" fmla="*/ 132227 h 435087"/>
                    <a:gd name="connsiteX1967" fmla="*/ 241195 w 460653"/>
                    <a:gd name="connsiteY1967" fmla="*/ 132216 h 435087"/>
                    <a:gd name="connsiteX1968" fmla="*/ 241681 w 460653"/>
                    <a:gd name="connsiteY1968" fmla="*/ 132135 h 435087"/>
                    <a:gd name="connsiteX1969" fmla="*/ 242676 w 460653"/>
                    <a:gd name="connsiteY1969" fmla="*/ 131961 h 435087"/>
                    <a:gd name="connsiteX1970" fmla="*/ 242931 w 460653"/>
                    <a:gd name="connsiteY1970" fmla="*/ 131892 h 435087"/>
                    <a:gd name="connsiteX1971" fmla="*/ 245036 w 460653"/>
                    <a:gd name="connsiteY1971" fmla="*/ 130885 h 435087"/>
                    <a:gd name="connsiteX1972" fmla="*/ 245268 w 460653"/>
                    <a:gd name="connsiteY1972" fmla="*/ 130735 h 435087"/>
                    <a:gd name="connsiteX1973" fmla="*/ 247234 w 460653"/>
                    <a:gd name="connsiteY1973" fmla="*/ 129057 h 435087"/>
                    <a:gd name="connsiteX1974" fmla="*/ 247639 w 460653"/>
                    <a:gd name="connsiteY1974" fmla="*/ 128722 h 435087"/>
                    <a:gd name="connsiteX1975" fmla="*/ 247998 w 460653"/>
                    <a:gd name="connsiteY1975" fmla="*/ 128409 h 435087"/>
                    <a:gd name="connsiteX1976" fmla="*/ 250659 w 460653"/>
                    <a:gd name="connsiteY1976" fmla="*/ 125829 h 435087"/>
                    <a:gd name="connsiteX1977" fmla="*/ 251249 w 460653"/>
                    <a:gd name="connsiteY1977" fmla="*/ 125297 h 435087"/>
                    <a:gd name="connsiteX1978" fmla="*/ 253841 w 460653"/>
                    <a:gd name="connsiteY1978" fmla="*/ 123388 h 435087"/>
                    <a:gd name="connsiteX1979" fmla="*/ 254419 w 460653"/>
                    <a:gd name="connsiteY1979" fmla="*/ 123030 h 435087"/>
                    <a:gd name="connsiteX1980" fmla="*/ 257173 w 460653"/>
                    <a:gd name="connsiteY1980" fmla="*/ 121549 h 435087"/>
                    <a:gd name="connsiteX1981" fmla="*/ 259707 w 460653"/>
                    <a:gd name="connsiteY1981" fmla="*/ 120658 h 435087"/>
                    <a:gd name="connsiteX1982" fmla="*/ 260378 w 460653"/>
                    <a:gd name="connsiteY1982" fmla="*/ 120473 h 435087"/>
                    <a:gd name="connsiteX1983" fmla="*/ 263710 w 460653"/>
                    <a:gd name="connsiteY1983" fmla="*/ 119790 h 435087"/>
                    <a:gd name="connsiteX1984" fmla="*/ 263733 w 460653"/>
                    <a:gd name="connsiteY1984" fmla="*/ 119732 h 435087"/>
                    <a:gd name="connsiteX1985" fmla="*/ 264682 w 460653"/>
                    <a:gd name="connsiteY1985" fmla="*/ 118888 h 435087"/>
                    <a:gd name="connsiteX1986" fmla="*/ 265133 w 460653"/>
                    <a:gd name="connsiteY1986" fmla="*/ 118703 h 435087"/>
                    <a:gd name="connsiteX1987" fmla="*/ 266868 w 460653"/>
                    <a:gd name="connsiteY1987" fmla="*/ 117927 h 435087"/>
                    <a:gd name="connsiteX1988" fmla="*/ 267065 w 460653"/>
                    <a:gd name="connsiteY1988" fmla="*/ 117765 h 435087"/>
                    <a:gd name="connsiteX1989" fmla="*/ 268800 w 460653"/>
                    <a:gd name="connsiteY1989" fmla="*/ 116331 h 435087"/>
                    <a:gd name="connsiteX1990" fmla="*/ 268835 w 460653"/>
                    <a:gd name="connsiteY1990" fmla="*/ 116250 h 435087"/>
                    <a:gd name="connsiteX1991" fmla="*/ 269633 w 460653"/>
                    <a:gd name="connsiteY1991" fmla="*/ 114549 h 435087"/>
                    <a:gd name="connsiteX1992" fmla="*/ 269703 w 460653"/>
                    <a:gd name="connsiteY1992" fmla="*/ 114271 h 435087"/>
                    <a:gd name="connsiteX1993" fmla="*/ 270235 w 460653"/>
                    <a:gd name="connsiteY1993" fmla="*/ 111680 h 435087"/>
                    <a:gd name="connsiteX1994" fmla="*/ 270304 w 460653"/>
                    <a:gd name="connsiteY1994" fmla="*/ 111240 h 435087"/>
                    <a:gd name="connsiteX1995" fmla="*/ 270698 w 460653"/>
                    <a:gd name="connsiteY1995" fmla="*/ 108579 h 435087"/>
                    <a:gd name="connsiteX1996" fmla="*/ 271380 w 460653"/>
                    <a:gd name="connsiteY1996" fmla="*/ 105316 h 435087"/>
                    <a:gd name="connsiteX1997" fmla="*/ 271519 w 460653"/>
                    <a:gd name="connsiteY1997" fmla="*/ 104911 h 435087"/>
                    <a:gd name="connsiteX1998" fmla="*/ 271832 w 460653"/>
                    <a:gd name="connsiteY1998" fmla="*/ 104240 h 435087"/>
                    <a:gd name="connsiteX1999" fmla="*/ 273428 w 460653"/>
                    <a:gd name="connsiteY1999" fmla="*/ 101440 h 435087"/>
                    <a:gd name="connsiteX2000" fmla="*/ 274805 w 460653"/>
                    <a:gd name="connsiteY2000" fmla="*/ 99126 h 435087"/>
                    <a:gd name="connsiteX2001" fmla="*/ 274967 w 460653"/>
                    <a:gd name="connsiteY2001" fmla="*/ 98837 h 435087"/>
                    <a:gd name="connsiteX2002" fmla="*/ 275291 w 460653"/>
                    <a:gd name="connsiteY2002" fmla="*/ 97923 h 435087"/>
                    <a:gd name="connsiteX2003" fmla="*/ 275117 w 460653"/>
                    <a:gd name="connsiteY2003" fmla="*/ 97565 h 435087"/>
                    <a:gd name="connsiteX2004" fmla="*/ 274516 w 460653"/>
                    <a:gd name="connsiteY2004" fmla="*/ 96292 h 435087"/>
                    <a:gd name="connsiteX2005" fmla="*/ 273798 w 460653"/>
                    <a:gd name="connsiteY2005" fmla="*/ 93712 h 435087"/>
                    <a:gd name="connsiteX2006" fmla="*/ 273648 w 460653"/>
                    <a:gd name="connsiteY2006" fmla="*/ 93261 h 435087"/>
                    <a:gd name="connsiteX2007" fmla="*/ 272977 w 460653"/>
                    <a:gd name="connsiteY2007" fmla="*/ 91352 h 435087"/>
                    <a:gd name="connsiteX2008" fmla="*/ 272827 w 460653"/>
                    <a:gd name="connsiteY2008" fmla="*/ 91005 h 435087"/>
                    <a:gd name="connsiteX2009" fmla="*/ 271577 w 460653"/>
                    <a:gd name="connsiteY2009" fmla="*/ 88679 h 435087"/>
                    <a:gd name="connsiteX2010" fmla="*/ 271404 w 460653"/>
                    <a:gd name="connsiteY2010" fmla="*/ 88216 h 435087"/>
                    <a:gd name="connsiteX2011" fmla="*/ 270802 w 460653"/>
                    <a:gd name="connsiteY2011" fmla="*/ 85590 h 435087"/>
                    <a:gd name="connsiteX2012" fmla="*/ 270744 w 460653"/>
                    <a:gd name="connsiteY2012" fmla="*/ 85150 h 435087"/>
                    <a:gd name="connsiteX2013" fmla="*/ 270779 w 460653"/>
                    <a:gd name="connsiteY2013" fmla="*/ 82478 h 435087"/>
                    <a:gd name="connsiteX2014" fmla="*/ 270767 w 460653"/>
                    <a:gd name="connsiteY2014" fmla="*/ 81992 h 435087"/>
                    <a:gd name="connsiteX2015" fmla="*/ 270617 w 460653"/>
                    <a:gd name="connsiteY2015" fmla="*/ 78752 h 435087"/>
                    <a:gd name="connsiteX2016" fmla="*/ 270767 w 460653"/>
                    <a:gd name="connsiteY2016" fmla="*/ 76427 h 435087"/>
                    <a:gd name="connsiteX2017" fmla="*/ 270802 w 460653"/>
                    <a:gd name="connsiteY2017" fmla="*/ 75906 h 435087"/>
                    <a:gd name="connsiteX2018" fmla="*/ 270837 w 460653"/>
                    <a:gd name="connsiteY2018" fmla="*/ 75397 h 435087"/>
                    <a:gd name="connsiteX2019" fmla="*/ 270941 w 460653"/>
                    <a:gd name="connsiteY2019" fmla="*/ 73245 h 435087"/>
                    <a:gd name="connsiteX2020" fmla="*/ 270964 w 460653"/>
                    <a:gd name="connsiteY2020" fmla="*/ 72724 h 435087"/>
                    <a:gd name="connsiteX2021" fmla="*/ 270987 w 460653"/>
                    <a:gd name="connsiteY2021" fmla="*/ 72204 h 435087"/>
                    <a:gd name="connsiteX2022" fmla="*/ 271103 w 460653"/>
                    <a:gd name="connsiteY2022" fmla="*/ 69531 h 435087"/>
                    <a:gd name="connsiteX2023" fmla="*/ 271161 w 460653"/>
                    <a:gd name="connsiteY2023" fmla="*/ 69115 h 435087"/>
                    <a:gd name="connsiteX2024" fmla="*/ 271843 w 460653"/>
                    <a:gd name="connsiteY2024" fmla="*/ 66511 h 435087"/>
                    <a:gd name="connsiteX2025" fmla="*/ 272190 w 460653"/>
                    <a:gd name="connsiteY2025" fmla="*/ 65586 h 435087"/>
                    <a:gd name="connsiteX2026" fmla="*/ 272942 w 460653"/>
                    <a:gd name="connsiteY2026" fmla="*/ 64151 h 435087"/>
                    <a:gd name="connsiteX2027" fmla="*/ 273197 w 460653"/>
                    <a:gd name="connsiteY2027" fmla="*/ 63688 h 435087"/>
                    <a:gd name="connsiteX2028" fmla="*/ 273428 w 460653"/>
                    <a:gd name="connsiteY2028" fmla="*/ 63249 h 435087"/>
                    <a:gd name="connsiteX2029" fmla="*/ 274296 w 460653"/>
                    <a:gd name="connsiteY2029" fmla="*/ 61502 h 435087"/>
                    <a:gd name="connsiteX2030" fmla="*/ 274354 w 460653"/>
                    <a:gd name="connsiteY2030" fmla="*/ 61340 h 435087"/>
                    <a:gd name="connsiteX2031" fmla="*/ 274458 w 460653"/>
                    <a:gd name="connsiteY2031" fmla="*/ 60299 h 435087"/>
                    <a:gd name="connsiteX2032" fmla="*/ 274203 w 460653"/>
                    <a:gd name="connsiteY2032" fmla="*/ 59882 h 435087"/>
                    <a:gd name="connsiteX2033" fmla="*/ 273972 w 460653"/>
                    <a:gd name="connsiteY2033" fmla="*/ 59616 h 435087"/>
                    <a:gd name="connsiteX2034" fmla="*/ 273116 w 460653"/>
                    <a:gd name="connsiteY2034" fmla="*/ 58725 h 435087"/>
                    <a:gd name="connsiteX2035" fmla="*/ 272908 w 460653"/>
                    <a:gd name="connsiteY2035" fmla="*/ 58586 h 435087"/>
                    <a:gd name="connsiteX2036" fmla="*/ 271265 w 460653"/>
                    <a:gd name="connsiteY2036" fmla="*/ 57580 h 435087"/>
                    <a:gd name="connsiteX2037" fmla="*/ 270409 w 460653"/>
                    <a:gd name="connsiteY2037" fmla="*/ 56862 h 435087"/>
                    <a:gd name="connsiteX2038" fmla="*/ 270015 w 460653"/>
                    <a:gd name="connsiteY2038" fmla="*/ 56400 h 435087"/>
                    <a:gd name="connsiteX2039" fmla="*/ 269749 w 460653"/>
                    <a:gd name="connsiteY2039" fmla="*/ 55960 h 435087"/>
                    <a:gd name="connsiteX2040" fmla="*/ 269483 w 460653"/>
                    <a:gd name="connsiteY2040" fmla="*/ 55254 h 435087"/>
                    <a:gd name="connsiteX2041" fmla="*/ 269310 w 460653"/>
                    <a:gd name="connsiteY2041" fmla="*/ 54201 h 435087"/>
                    <a:gd name="connsiteX2042" fmla="*/ 269310 w 460653"/>
                    <a:gd name="connsiteY2042" fmla="*/ 53519 h 435087"/>
                    <a:gd name="connsiteX2043" fmla="*/ 269402 w 460653"/>
                    <a:gd name="connsiteY2043" fmla="*/ 52998 h 435087"/>
                    <a:gd name="connsiteX2044" fmla="*/ 269657 w 460653"/>
                    <a:gd name="connsiteY2044" fmla="*/ 51830 h 435087"/>
                    <a:gd name="connsiteX2045" fmla="*/ 269934 w 460653"/>
                    <a:gd name="connsiteY2045" fmla="*/ 51078 h 435087"/>
                    <a:gd name="connsiteX2046" fmla="*/ 271670 w 460653"/>
                    <a:gd name="connsiteY2046" fmla="*/ 49828 h 435087"/>
                    <a:gd name="connsiteX2047" fmla="*/ 272260 w 460653"/>
                    <a:gd name="connsiteY2047" fmla="*/ 49793 h 435087"/>
                    <a:gd name="connsiteX2048" fmla="*/ 272526 w 460653"/>
                    <a:gd name="connsiteY2048" fmla="*/ 49608 h 435087"/>
                    <a:gd name="connsiteX2049" fmla="*/ 272989 w 460653"/>
                    <a:gd name="connsiteY2049" fmla="*/ 49342 h 435087"/>
                    <a:gd name="connsiteX2050" fmla="*/ 273706 w 460653"/>
                    <a:gd name="connsiteY2050" fmla="*/ 49076 h 435087"/>
                    <a:gd name="connsiteX2051" fmla="*/ 274875 w 460653"/>
                    <a:gd name="connsiteY2051" fmla="*/ 48810 h 435087"/>
                    <a:gd name="connsiteX2052" fmla="*/ 275673 w 460653"/>
                    <a:gd name="connsiteY2052" fmla="*/ 48740 h 435087"/>
                    <a:gd name="connsiteX2053" fmla="*/ 275592 w 460653"/>
                    <a:gd name="connsiteY2053" fmla="*/ 48740 h 435087"/>
                    <a:gd name="connsiteX2054" fmla="*/ 276089 w 460653"/>
                    <a:gd name="connsiteY2054" fmla="*/ 48706 h 435087"/>
                    <a:gd name="connsiteX2055" fmla="*/ 276575 w 460653"/>
                    <a:gd name="connsiteY2055" fmla="*/ 48625 h 435087"/>
                    <a:gd name="connsiteX2056" fmla="*/ 277073 w 460653"/>
                    <a:gd name="connsiteY2056" fmla="*/ 48555 h 435087"/>
                    <a:gd name="connsiteX2057" fmla="*/ 277582 w 460653"/>
                    <a:gd name="connsiteY2057" fmla="*/ 48474 h 435087"/>
                    <a:gd name="connsiteX2058" fmla="*/ 278461 w 460653"/>
                    <a:gd name="connsiteY2058" fmla="*/ 48312 h 435087"/>
                    <a:gd name="connsiteX2059" fmla="*/ 278797 w 460653"/>
                    <a:gd name="connsiteY2059" fmla="*/ 48197 h 435087"/>
                    <a:gd name="connsiteX2060" fmla="*/ 280359 w 460653"/>
                    <a:gd name="connsiteY2060" fmla="*/ 47653 h 435087"/>
                    <a:gd name="connsiteX2061" fmla="*/ 281631 w 460653"/>
                    <a:gd name="connsiteY2061" fmla="*/ 47364 h 435087"/>
                    <a:gd name="connsiteX2062" fmla="*/ 282175 w 460653"/>
                    <a:gd name="connsiteY2062" fmla="*/ 47329 h 435087"/>
                    <a:gd name="connsiteX2063" fmla="*/ 282684 w 460653"/>
                    <a:gd name="connsiteY2063" fmla="*/ 47352 h 435087"/>
                    <a:gd name="connsiteX2064" fmla="*/ 283344 w 460653"/>
                    <a:gd name="connsiteY2064" fmla="*/ 47514 h 435087"/>
                    <a:gd name="connsiteX2065" fmla="*/ 283841 w 460653"/>
                    <a:gd name="connsiteY2065" fmla="*/ 47711 h 435087"/>
                    <a:gd name="connsiteX2066" fmla="*/ 284547 w 460653"/>
                    <a:gd name="connsiteY2066" fmla="*/ 48127 h 435087"/>
                    <a:gd name="connsiteX2067" fmla="*/ 285229 w 460653"/>
                    <a:gd name="connsiteY2067" fmla="*/ 48659 h 435087"/>
                    <a:gd name="connsiteX2068" fmla="*/ 286143 w 460653"/>
                    <a:gd name="connsiteY2068" fmla="*/ 49597 h 435087"/>
                    <a:gd name="connsiteX2069" fmla="*/ 286629 w 460653"/>
                    <a:gd name="connsiteY2069" fmla="*/ 50233 h 435087"/>
                    <a:gd name="connsiteX2070" fmla="*/ 286988 w 460653"/>
                    <a:gd name="connsiteY2070" fmla="*/ 50869 h 435087"/>
                    <a:gd name="connsiteX2071" fmla="*/ 287173 w 460653"/>
                    <a:gd name="connsiteY2071" fmla="*/ 51286 h 435087"/>
                    <a:gd name="connsiteX2072" fmla="*/ 287324 w 460653"/>
                    <a:gd name="connsiteY2072" fmla="*/ 51795 h 435087"/>
                    <a:gd name="connsiteX2073" fmla="*/ 287520 w 460653"/>
                    <a:gd name="connsiteY2073" fmla="*/ 52720 h 435087"/>
                    <a:gd name="connsiteX2074" fmla="*/ 287624 w 460653"/>
                    <a:gd name="connsiteY2074" fmla="*/ 52906 h 435087"/>
                    <a:gd name="connsiteX2075" fmla="*/ 288110 w 460653"/>
                    <a:gd name="connsiteY2075" fmla="*/ 53727 h 435087"/>
                    <a:gd name="connsiteX2076" fmla="*/ 288295 w 460653"/>
                    <a:gd name="connsiteY2076" fmla="*/ 53993 h 435087"/>
                    <a:gd name="connsiteX2077" fmla="*/ 288492 w 460653"/>
                    <a:gd name="connsiteY2077" fmla="*/ 54201 h 435087"/>
                    <a:gd name="connsiteX2078" fmla="*/ 288608 w 460653"/>
                    <a:gd name="connsiteY2078" fmla="*/ 54317 h 435087"/>
                    <a:gd name="connsiteX2079" fmla="*/ 288816 w 460653"/>
                    <a:gd name="connsiteY2079" fmla="*/ 54410 h 435087"/>
                    <a:gd name="connsiteX2080" fmla="*/ 289082 w 460653"/>
                    <a:gd name="connsiteY2080" fmla="*/ 54525 h 435087"/>
                    <a:gd name="connsiteX2081" fmla="*/ 289279 w 460653"/>
                    <a:gd name="connsiteY2081" fmla="*/ 54583 h 435087"/>
                    <a:gd name="connsiteX2082" fmla="*/ 289348 w 460653"/>
                    <a:gd name="connsiteY2082" fmla="*/ 54583 h 435087"/>
                    <a:gd name="connsiteX2083" fmla="*/ 290401 w 460653"/>
                    <a:gd name="connsiteY2083" fmla="*/ 54317 h 435087"/>
                    <a:gd name="connsiteX2084" fmla="*/ 290690 w 460653"/>
                    <a:gd name="connsiteY2084" fmla="*/ 54178 h 435087"/>
                    <a:gd name="connsiteX2085" fmla="*/ 292148 w 460653"/>
                    <a:gd name="connsiteY2085" fmla="*/ 53519 h 435087"/>
                    <a:gd name="connsiteX2086" fmla="*/ 292218 w 460653"/>
                    <a:gd name="connsiteY2086" fmla="*/ 51945 h 435087"/>
                    <a:gd name="connsiteX2087" fmla="*/ 292218 w 460653"/>
                    <a:gd name="connsiteY2087" fmla="*/ 51517 h 435087"/>
                    <a:gd name="connsiteX2088" fmla="*/ 292183 w 460653"/>
                    <a:gd name="connsiteY2088" fmla="*/ 50892 h 435087"/>
                    <a:gd name="connsiteX2089" fmla="*/ 292194 w 460653"/>
                    <a:gd name="connsiteY2089" fmla="*/ 50407 h 435087"/>
                    <a:gd name="connsiteX2090" fmla="*/ 292183 w 460653"/>
                    <a:gd name="connsiteY2090" fmla="*/ 50036 h 435087"/>
                    <a:gd name="connsiteX2091" fmla="*/ 291766 w 460653"/>
                    <a:gd name="connsiteY2091" fmla="*/ 47537 h 435087"/>
                    <a:gd name="connsiteX2092" fmla="*/ 291535 w 460653"/>
                    <a:gd name="connsiteY2092" fmla="*/ 45894 h 435087"/>
                    <a:gd name="connsiteX2093" fmla="*/ 291465 w 460653"/>
                    <a:gd name="connsiteY2093" fmla="*/ 45385 h 435087"/>
                    <a:gd name="connsiteX2094" fmla="*/ 291384 w 460653"/>
                    <a:gd name="connsiteY2094" fmla="*/ 44865 h 435087"/>
                    <a:gd name="connsiteX2095" fmla="*/ 291223 w 460653"/>
                    <a:gd name="connsiteY2095" fmla="*/ 43812 h 435087"/>
                    <a:gd name="connsiteX2096" fmla="*/ 291142 w 460653"/>
                    <a:gd name="connsiteY2096" fmla="*/ 42932 h 435087"/>
                    <a:gd name="connsiteX2097" fmla="*/ 291165 w 460653"/>
                    <a:gd name="connsiteY2097" fmla="*/ 41324 h 435087"/>
                    <a:gd name="connsiteX2098" fmla="*/ 291234 w 460653"/>
                    <a:gd name="connsiteY2098" fmla="*/ 40630 h 435087"/>
                    <a:gd name="connsiteX2099" fmla="*/ 291523 w 460653"/>
                    <a:gd name="connsiteY2099" fmla="*/ 38895 h 435087"/>
                    <a:gd name="connsiteX2100" fmla="*/ 291928 w 460653"/>
                    <a:gd name="connsiteY2100" fmla="*/ 37205 h 435087"/>
                    <a:gd name="connsiteX2101" fmla="*/ 292669 w 460653"/>
                    <a:gd name="connsiteY2101" fmla="*/ 34544 h 435087"/>
                    <a:gd name="connsiteX2102" fmla="*/ 292923 w 460653"/>
                    <a:gd name="connsiteY2102" fmla="*/ 33885 h 435087"/>
                    <a:gd name="connsiteX2103" fmla="*/ 293941 w 460653"/>
                    <a:gd name="connsiteY2103" fmla="*/ 31421 h 435087"/>
                    <a:gd name="connsiteX2104" fmla="*/ 294080 w 460653"/>
                    <a:gd name="connsiteY2104" fmla="*/ 31016 h 435087"/>
                    <a:gd name="connsiteX2105" fmla="*/ 294369 w 460653"/>
                    <a:gd name="connsiteY2105" fmla="*/ 30044 h 435087"/>
                    <a:gd name="connsiteX2106" fmla="*/ 294080 w 460653"/>
                    <a:gd name="connsiteY2106" fmla="*/ 29951 h 435087"/>
                    <a:gd name="connsiteX2107" fmla="*/ 293571 w 460653"/>
                    <a:gd name="connsiteY2107" fmla="*/ 29778 h 435087"/>
                    <a:gd name="connsiteX2108" fmla="*/ 293108 w 460653"/>
                    <a:gd name="connsiteY2108" fmla="*/ 29616 h 435087"/>
                    <a:gd name="connsiteX2109" fmla="*/ 292599 w 460653"/>
                    <a:gd name="connsiteY2109" fmla="*/ 29465 h 435087"/>
                    <a:gd name="connsiteX2110" fmla="*/ 291570 w 460653"/>
                    <a:gd name="connsiteY2110" fmla="*/ 29153 h 435087"/>
                    <a:gd name="connsiteX2111" fmla="*/ 291084 w 460653"/>
                    <a:gd name="connsiteY2111" fmla="*/ 29003 h 435087"/>
                    <a:gd name="connsiteX2112" fmla="*/ 290656 w 460653"/>
                    <a:gd name="connsiteY2112" fmla="*/ 28864 h 435087"/>
                    <a:gd name="connsiteX2113" fmla="*/ 286525 w 460653"/>
                    <a:gd name="connsiteY2113" fmla="*/ 28077 h 435087"/>
                    <a:gd name="connsiteX2114" fmla="*/ 284547 w 460653"/>
                    <a:gd name="connsiteY2114" fmla="*/ 27579 h 435087"/>
                    <a:gd name="connsiteX2115" fmla="*/ 283887 w 460653"/>
                    <a:gd name="connsiteY2115" fmla="*/ 27290 h 435087"/>
                    <a:gd name="connsiteX2116" fmla="*/ 281053 w 460653"/>
                    <a:gd name="connsiteY2116" fmla="*/ 25740 h 435087"/>
                    <a:gd name="connsiteX2117" fmla="*/ 280729 w 460653"/>
                    <a:gd name="connsiteY2117" fmla="*/ 25508 h 435087"/>
                    <a:gd name="connsiteX2118" fmla="*/ 279086 w 460653"/>
                    <a:gd name="connsiteY2118" fmla="*/ 24120 h 435087"/>
                    <a:gd name="connsiteX2119" fmla="*/ 278669 w 460653"/>
                    <a:gd name="connsiteY2119" fmla="*/ 23634 h 435087"/>
                    <a:gd name="connsiteX2120" fmla="*/ 278403 w 460653"/>
                    <a:gd name="connsiteY2120" fmla="*/ 23183 h 435087"/>
                    <a:gd name="connsiteX2121" fmla="*/ 277836 w 460653"/>
                    <a:gd name="connsiteY2121" fmla="*/ 22061 h 435087"/>
                    <a:gd name="connsiteX2122" fmla="*/ 277582 w 460653"/>
                    <a:gd name="connsiteY2122" fmla="*/ 21459 h 435087"/>
                    <a:gd name="connsiteX2123" fmla="*/ 277432 w 460653"/>
                    <a:gd name="connsiteY2123" fmla="*/ 20823 h 435087"/>
                    <a:gd name="connsiteX2124" fmla="*/ 277293 w 460653"/>
                    <a:gd name="connsiteY2124" fmla="*/ 18682 h 435087"/>
                    <a:gd name="connsiteX2125" fmla="*/ 277316 w 460653"/>
                    <a:gd name="connsiteY2125" fmla="*/ 17734 h 435087"/>
                    <a:gd name="connsiteX2126" fmla="*/ 277721 w 460653"/>
                    <a:gd name="connsiteY2126" fmla="*/ 15015 h 435087"/>
                    <a:gd name="connsiteX2127" fmla="*/ 278172 w 460653"/>
                    <a:gd name="connsiteY2127" fmla="*/ 13291 h 435087"/>
                    <a:gd name="connsiteX2128" fmla="*/ 278484 w 460653"/>
                    <a:gd name="connsiteY2128" fmla="*/ 12412 h 435087"/>
                    <a:gd name="connsiteX2129" fmla="*/ 279919 w 460653"/>
                    <a:gd name="connsiteY2129" fmla="*/ 9531 h 435087"/>
                    <a:gd name="connsiteX2130" fmla="*/ 281215 w 460653"/>
                    <a:gd name="connsiteY2130" fmla="*/ 7101 h 435087"/>
                    <a:gd name="connsiteX2131" fmla="*/ 281330 w 460653"/>
                    <a:gd name="connsiteY2131" fmla="*/ 6904 h 435087"/>
                    <a:gd name="connsiteX2132" fmla="*/ 281874 w 460653"/>
                    <a:gd name="connsiteY2132" fmla="*/ 6187 h 435087"/>
                    <a:gd name="connsiteX2133" fmla="*/ 283020 w 460653"/>
                    <a:gd name="connsiteY2133" fmla="*/ 5065 h 435087"/>
                    <a:gd name="connsiteX2134" fmla="*/ 283459 w 460653"/>
                    <a:gd name="connsiteY2134" fmla="*/ 4741 h 435087"/>
                    <a:gd name="connsiteX2135" fmla="*/ 283922 w 460653"/>
                    <a:gd name="connsiteY2135" fmla="*/ 4486 h 435087"/>
                    <a:gd name="connsiteX2136" fmla="*/ 284315 w 460653"/>
                    <a:gd name="connsiteY2136" fmla="*/ 4324 h 435087"/>
                    <a:gd name="connsiteX2137" fmla="*/ 286375 w 460653"/>
                    <a:gd name="connsiteY2137" fmla="*/ 3723 h 435087"/>
                    <a:gd name="connsiteX2138" fmla="*/ 287231 w 460653"/>
                    <a:gd name="connsiteY2138" fmla="*/ 3584 h 435087"/>
                    <a:gd name="connsiteX2139" fmla="*/ 288909 w 460653"/>
                    <a:gd name="connsiteY2139" fmla="*/ 3445 h 435087"/>
                    <a:gd name="connsiteX2140" fmla="*/ 289695 w 460653"/>
                    <a:gd name="connsiteY2140" fmla="*/ 3457 h 435087"/>
                    <a:gd name="connsiteX2141" fmla="*/ 290667 w 460653"/>
                    <a:gd name="connsiteY2141" fmla="*/ 3781 h 435087"/>
                    <a:gd name="connsiteX2142" fmla="*/ 292472 w 460653"/>
                    <a:gd name="connsiteY2142" fmla="*/ 4914 h 435087"/>
                    <a:gd name="connsiteX2143" fmla="*/ 293189 w 460653"/>
                    <a:gd name="connsiteY2143" fmla="*/ 5701 h 435087"/>
                    <a:gd name="connsiteX2144" fmla="*/ 293432 w 460653"/>
                    <a:gd name="connsiteY2144" fmla="*/ 6164 h 435087"/>
                    <a:gd name="connsiteX2145" fmla="*/ 294358 w 460653"/>
                    <a:gd name="connsiteY2145" fmla="*/ 8189 h 435087"/>
                    <a:gd name="connsiteX2146" fmla="*/ 295411 w 460653"/>
                    <a:gd name="connsiteY2146" fmla="*/ 10572 h 435087"/>
                    <a:gd name="connsiteX2147" fmla="*/ 295434 w 460653"/>
                    <a:gd name="connsiteY2147" fmla="*/ 10607 h 435087"/>
                    <a:gd name="connsiteX2148" fmla="*/ 295492 w 460653"/>
                    <a:gd name="connsiteY2148" fmla="*/ 10665 h 435087"/>
                    <a:gd name="connsiteX2149" fmla="*/ 296498 w 460653"/>
                    <a:gd name="connsiteY2149" fmla="*/ 10098 h 435087"/>
                    <a:gd name="connsiteX2150" fmla="*/ 299830 w 460653"/>
                    <a:gd name="connsiteY2150" fmla="*/ 8304 h 435087"/>
                    <a:gd name="connsiteX2151" fmla="*/ 300397 w 460653"/>
                    <a:gd name="connsiteY2151" fmla="*/ 8108 h 435087"/>
                    <a:gd name="connsiteX2152" fmla="*/ 300883 w 460653"/>
                    <a:gd name="connsiteY2152" fmla="*/ 8015 h 435087"/>
                    <a:gd name="connsiteX2153" fmla="*/ 302110 w 460653"/>
                    <a:gd name="connsiteY2153" fmla="*/ 8166 h 435087"/>
                    <a:gd name="connsiteX2154" fmla="*/ 303070 w 460653"/>
                    <a:gd name="connsiteY2154" fmla="*/ 8617 h 435087"/>
                    <a:gd name="connsiteX2155" fmla="*/ 303637 w 460653"/>
                    <a:gd name="connsiteY2155" fmla="*/ 8987 h 435087"/>
                    <a:gd name="connsiteX2156" fmla="*/ 303995 w 460653"/>
                    <a:gd name="connsiteY2156" fmla="*/ 9334 h 435087"/>
                    <a:gd name="connsiteX2157" fmla="*/ 304331 w 460653"/>
                    <a:gd name="connsiteY2157" fmla="*/ 9762 h 435087"/>
                    <a:gd name="connsiteX2158" fmla="*/ 305164 w 460653"/>
                    <a:gd name="connsiteY2158" fmla="*/ 11220 h 435087"/>
                    <a:gd name="connsiteX2159" fmla="*/ 305418 w 460653"/>
                    <a:gd name="connsiteY2159" fmla="*/ 11683 h 435087"/>
                    <a:gd name="connsiteX2160" fmla="*/ 305604 w 460653"/>
                    <a:gd name="connsiteY2160" fmla="*/ 12030 h 435087"/>
                    <a:gd name="connsiteX2161" fmla="*/ 306309 w 460653"/>
                    <a:gd name="connsiteY2161" fmla="*/ 12979 h 435087"/>
                    <a:gd name="connsiteX2162" fmla="*/ 306969 w 460653"/>
                    <a:gd name="connsiteY2162" fmla="*/ 12550 h 435087"/>
                    <a:gd name="connsiteX2163" fmla="*/ 308600 w 460653"/>
                    <a:gd name="connsiteY2163" fmla="*/ 11706 h 435087"/>
                    <a:gd name="connsiteX2164" fmla="*/ 309318 w 460653"/>
                    <a:gd name="connsiteY2164" fmla="*/ 11440 h 435087"/>
                    <a:gd name="connsiteX2165" fmla="*/ 310509 w 460653"/>
                    <a:gd name="connsiteY2165" fmla="*/ 11382 h 435087"/>
                    <a:gd name="connsiteX2166" fmla="*/ 312060 w 460653"/>
                    <a:gd name="connsiteY2166" fmla="*/ 11798 h 435087"/>
                    <a:gd name="connsiteX2167" fmla="*/ 312812 w 460653"/>
                    <a:gd name="connsiteY2167" fmla="*/ 12088 h 435087"/>
                    <a:gd name="connsiteX2168" fmla="*/ 313841 w 460653"/>
                    <a:gd name="connsiteY2168" fmla="*/ 12655 h 435087"/>
                    <a:gd name="connsiteX2169" fmla="*/ 314131 w 460653"/>
                    <a:gd name="connsiteY2169" fmla="*/ 12770 h 435087"/>
                    <a:gd name="connsiteX2170" fmla="*/ 315449 w 460653"/>
                    <a:gd name="connsiteY2170" fmla="*/ 13140 h 435087"/>
                    <a:gd name="connsiteX2171" fmla="*/ 315820 w 460653"/>
                    <a:gd name="connsiteY2171" fmla="*/ 13210 h 435087"/>
                    <a:gd name="connsiteX2172" fmla="*/ 317277 w 460653"/>
                    <a:gd name="connsiteY2172" fmla="*/ 13418 h 435087"/>
                    <a:gd name="connsiteX2173" fmla="*/ 317648 w 460653"/>
                    <a:gd name="connsiteY2173" fmla="*/ 13418 h 435087"/>
                    <a:gd name="connsiteX2174" fmla="*/ 319198 w 460653"/>
                    <a:gd name="connsiteY2174" fmla="*/ 13395 h 435087"/>
                    <a:gd name="connsiteX2175" fmla="*/ 319603 w 460653"/>
                    <a:gd name="connsiteY2175" fmla="*/ 13383 h 435087"/>
                    <a:gd name="connsiteX2176" fmla="*/ 321466 w 460653"/>
                    <a:gd name="connsiteY2176" fmla="*/ 13106 h 435087"/>
                    <a:gd name="connsiteX2177" fmla="*/ 321616 w 460653"/>
                    <a:gd name="connsiteY2177" fmla="*/ 13071 h 435087"/>
                    <a:gd name="connsiteX2178" fmla="*/ 323606 w 460653"/>
                    <a:gd name="connsiteY2178" fmla="*/ 11926 h 435087"/>
                    <a:gd name="connsiteX2179" fmla="*/ 323849 w 460653"/>
                    <a:gd name="connsiteY2179" fmla="*/ 11729 h 435087"/>
                    <a:gd name="connsiteX2180" fmla="*/ 325793 w 460653"/>
                    <a:gd name="connsiteY2180" fmla="*/ 9947 h 435087"/>
                    <a:gd name="connsiteX2181" fmla="*/ 326163 w 460653"/>
                    <a:gd name="connsiteY2181" fmla="*/ 9670 h 435087"/>
                    <a:gd name="connsiteX2182" fmla="*/ 326614 w 460653"/>
                    <a:gd name="connsiteY2182" fmla="*/ 9415 h 435087"/>
                    <a:gd name="connsiteX2183" fmla="*/ 328303 w 460653"/>
                    <a:gd name="connsiteY2183" fmla="*/ 8675 h 435087"/>
                    <a:gd name="connsiteX2184" fmla="*/ 329657 w 460653"/>
                    <a:gd name="connsiteY2184" fmla="*/ 8605 h 435087"/>
                    <a:gd name="connsiteX2185" fmla="*/ 330502 w 460653"/>
                    <a:gd name="connsiteY2185" fmla="*/ 8883 h 435087"/>
                    <a:gd name="connsiteX2186" fmla="*/ 331890 w 460653"/>
                    <a:gd name="connsiteY2186" fmla="*/ 9623 h 435087"/>
                    <a:gd name="connsiteX2187" fmla="*/ 332087 w 460653"/>
                    <a:gd name="connsiteY2187" fmla="*/ 9716 h 435087"/>
                    <a:gd name="connsiteX2188" fmla="*/ 334470 w 460653"/>
                    <a:gd name="connsiteY2188" fmla="*/ 10144 h 435087"/>
                    <a:gd name="connsiteX2189" fmla="*/ 335291 w 460653"/>
                    <a:gd name="connsiteY2189" fmla="*/ 10329 h 435087"/>
                    <a:gd name="connsiteX2190" fmla="*/ 336356 w 460653"/>
                    <a:gd name="connsiteY2190" fmla="*/ 9635 h 435087"/>
                    <a:gd name="connsiteX2191" fmla="*/ 336668 w 460653"/>
                    <a:gd name="connsiteY2191" fmla="*/ 9427 h 435087"/>
                    <a:gd name="connsiteX2192" fmla="*/ 338577 w 460653"/>
                    <a:gd name="connsiteY2192" fmla="*/ 7714 h 435087"/>
                    <a:gd name="connsiteX2193" fmla="*/ 340023 w 460653"/>
                    <a:gd name="connsiteY2193" fmla="*/ 7194 h 435087"/>
                    <a:gd name="connsiteX2194" fmla="*/ 341169 w 460653"/>
                    <a:gd name="connsiteY2194" fmla="*/ 7286 h 435087"/>
                    <a:gd name="connsiteX2195" fmla="*/ 341701 w 460653"/>
                    <a:gd name="connsiteY2195" fmla="*/ 7402 h 435087"/>
                    <a:gd name="connsiteX2196" fmla="*/ 342199 w 460653"/>
                    <a:gd name="connsiteY2196" fmla="*/ 7599 h 435087"/>
                    <a:gd name="connsiteX2197" fmla="*/ 342835 w 460653"/>
                    <a:gd name="connsiteY2197" fmla="*/ 7911 h 435087"/>
                    <a:gd name="connsiteX2198" fmla="*/ 343275 w 460653"/>
                    <a:gd name="connsiteY2198" fmla="*/ 8119 h 435087"/>
                    <a:gd name="connsiteX2199" fmla="*/ 343737 w 460653"/>
                    <a:gd name="connsiteY2199" fmla="*/ 8351 h 435087"/>
                    <a:gd name="connsiteX2200" fmla="*/ 344061 w 460653"/>
                    <a:gd name="connsiteY2200" fmla="*/ 8501 h 435087"/>
                    <a:gd name="connsiteX2201" fmla="*/ 344073 w 460653"/>
                    <a:gd name="connsiteY2201" fmla="*/ 8501 h 435087"/>
                    <a:gd name="connsiteX2202" fmla="*/ 344258 w 460653"/>
                    <a:gd name="connsiteY2202" fmla="*/ 8304 h 435087"/>
                    <a:gd name="connsiteX2203" fmla="*/ 344628 w 460653"/>
                    <a:gd name="connsiteY2203" fmla="*/ 7934 h 435087"/>
                    <a:gd name="connsiteX2204" fmla="*/ 345589 w 460653"/>
                    <a:gd name="connsiteY2204" fmla="*/ 7390 h 435087"/>
                    <a:gd name="connsiteX2205" fmla="*/ 346074 w 460653"/>
                    <a:gd name="connsiteY2205" fmla="*/ 7286 h 435087"/>
                    <a:gd name="connsiteX2206" fmla="*/ 346676 w 460653"/>
                    <a:gd name="connsiteY2206" fmla="*/ 7228 h 435087"/>
                    <a:gd name="connsiteX2207" fmla="*/ 347613 w 460653"/>
                    <a:gd name="connsiteY2207" fmla="*/ 7298 h 435087"/>
                    <a:gd name="connsiteX2208" fmla="*/ 348030 w 460653"/>
                    <a:gd name="connsiteY2208" fmla="*/ 6731 h 435087"/>
                    <a:gd name="connsiteX2209" fmla="*/ 348493 w 460653"/>
                    <a:gd name="connsiteY2209" fmla="*/ 6187 h 435087"/>
                    <a:gd name="connsiteX2210" fmla="*/ 349407 w 460653"/>
                    <a:gd name="connsiteY2210" fmla="*/ 5597 h 435087"/>
                    <a:gd name="connsiteX2211" fmla="*/ 349904 w 460653"/>
                    <a:gd name="connsiteY2211" fmla="*/ 5447 h 435087"/>
                    <a:gd name="connsiteX2212" fmla="*/ 351211 w 460653"/>
                    <a:gd name="connsiteY2212" fmla="*/ 5204 h 435087"/>
                    <a:gd name="connsiteX2213" fmla="*/ 351906 w 460653"/>
                    <a:gd name="connsiteY2213" fmla="*/ 5134 h 435087"/>
                    <a:gd name="connsiteX2214" fmla="*/ 353710 w 460653"/>
                    <a:gd name="connsiteY2214" fmla="*/ 5134 h 435087"/>
                    <a:gd name="connsiteX2215" fmla="*/ 354509 w 460653"/>
                    <a:gd name="connsiteY2215" fmla="*/ 5238 h 435087"/>
                    <a:gd name="connsiteX2216" fmla="*/ 355018 w 460653"/>
                    <a:gd name="connsiteY2216" fmla="*/ 5377 h 435087"/>
                    <a:gd name="connsiteX2217" fmla="*/ 355481 w 460653"/>
                    <a:gd name="connsiteY2217" fmla="*/ 5586 h 435087"/>
                    <a:gd name="connsiteX2218" fmla="*/ 356071 w 460653"/>
                    <a:gd name="connsiteY2218" fmla="*/ 5979 h 435087"/>
                    <a:gd name="connsiteX2219" fmla="*/ 356614 w 460653"/>
                    <a:gd name="connsiteY2219" fmla="*/ 6511 h 435087"/>
                    <a:gd name="connsiteX2220" fmla="*/ 357332 w 460653"/>
                    <a:gd name="connsiteY2220" fmla="*/ 6176 h 435087"/>
                    <a:gd name="connsiteX2221" fmla="*/ 359449 w 460653"/>
                    <a:gd name="connsiteY2221" fmla="*/ 5343 h 435087"/>
                    <a:gd name="connsiteX2222" fmla="*/ 360039 w 460653"/>
                    <a:gd name="connsiteY2222" fmla="*/ 5204 h 435087"/>
                    <a:gd name="connsiteX2223" fmla="*/ 360571 w 460653"/>
                    <a:gd name="connsiteY2223" fmla="*/ 5181 h 435087"/>
                    <a:gd name="connsiteX2224" fmla="*/ 362272 w 460653"/>
                    <a:gd name="connsiteY2224" fmla="*/ 5123 h 435087"/>
                    <a:gd name="connsiteX2225" fmla="*/ 362978 w 460653"/>
                    <a:gd name="connsiteY2225" fmla="*/ 5157 h 435087"/>
                    <a:gd name="connsiteX2226" fmla="*/ 365754 w 460653"/>
                    <a:gd name="connsiteY2226" fmla="*/ 5435 h 435087"/>
                    <a:gd name="connsiteX2227" fmla="*/ 366345 w 460653"/>
                    <a:gd name="connsiteY2227" fmla="*/ 5597 h 435087"/>
                    <a:gd name="connsiteX2228" fmla="*/ 367802 w 460653"/>
                    <a:gd name="connsiteY2228" fmla="*/ 6257 h 435087"/>
                    <a:gd name="connsiteX2229" fmla="*/ 368589 w 460653"/>
                    <a:gd name="connsiteY2229" fmla="*/ 6881 h 435087"/>
                    <a:gd name="connsiteX2230" fmla="*/ 368878 w 460653"/>
                    <a:gd name="connsiteY2230" fmla="*/ 7286 h 435087"/>
                    <a:gd name="connsiteX2231" fmla="*/ 369144 w 460653"/>
                    <a:gd name="connsiteY2231" fmla="*/ 7772 h 435087"/>
                    <a:gd name="connsiteX2232" fmla="*/ 369480 w 460653"/>
                    <a:gd name="connsiteY2232" fmla="*/ 8640 h 435087"/>
                    <a:gd name="connsiteX2233" fmla="*/ 370267 w 460653"/>
                    <a:gd name="connsiteY2233" fmla="*/ 8976 h 435087"/>
                    <a:gd name="connsiteX2234" fmla="*/ 371181 w 460653"/>
                    <a:gd name="connsiteY2234" fmla="*/ 9542 h 435087"/>
                    <a:gd name="connsiteX2235" fmla="*/ 372014 w 460653"/>
                    <a:gd name="connsiteY2235" fmla="*/ 10503 h 435087"/>
                    <a:gd name="connsiteX2236" fmla="*/ 372187 w 460653"/>
                    <a:gd name="connsiteY2236" fmla="*/ 10942 h 435087"/>
                    <a:gd name="connsiteX2237" fmla="*/ 372338 w 460653"/>
                    <a:gd name="connsiteY2237" fmla="*/ 11613 h 435087"/>
                    <a:gd name="connsiteX2238" fmla="*/ 372395 w 460653"/>
                    <a:gd name="connsiteY2238" fmla="*/ 13291 h 435087"/>
                    <a:gd name="connsiteX2239" fmla="*/ 372361 w 460653"/>
                    <a:gd name="connsiteY2239" fmla="*/ 13696 h 435087"/>
                    <a:gd name="connsiteX2240" fmla="*/ 371967 w 460653"/>
                    <a:gd name="connsiteY2240" fmla="*/ 15721 h 435087"/>
                    <a:gd name="connsiteX2241" fmla="*/ 371933 w 460653"/>
                    <a:gd name="connsiteY2241" fmla="*/ 16091 h 435087"/>
                    <a:gd name="connsiteX2242" fmla="*/ 371875 w 460653"/>
                    <a:gd name="connsiteY2242" fmla="*/ 18416 h 435087"/>
                    <a:gd name="connsiteX2243" fmla="*/ 372997 w 460653"/>
                    <a:gd name="connsiteY2243" fmla="*/ 20487 h 435087"/>
                    <a:gd name="connsiteX2244" fmla="*/ 373171 w 460653"/>
                    <a:gd name="connsiteY2244" fmla="*/ 20777 h 435087"/>
                    <a:gd name="connsiteX2245" fmla="*/ 373830 w 460653"/>
                    <a:gd name="connsiteY2245" fmla="*/ 21563 h 435087"/>
                    <a:gd name="connsiteX2246" fmla="*/ 374061 w 460653"/>
                    <a:gd name="connsiteY2246" fmla="*/ 21633 h 435087"/>
                    <a:gd name="connsiteX2247" fmla="*/ 375230 w 460653"/>
                    <a:gd name="connsiteY2247" fmla="*/ 21124 h 435087"/>
                    <a:gd name="connsiteX2248" fmla="*/ 376028 w 460653"/>
                    <a:gd name="connsiteY2248" fmla="*/ 20811 h 435087"/>
                    <a:gd name="connsiteX2249" fmla="*/ 376063 w 460653"/>
                    <a:gd name="connsiteY2249" fmla="*/ 20777 h 435087"/>
                    <a:gd name="connsiteX2250" fmla="*/ 376318 w 460653"/>
                    <a:gd name="connsiteY2250" fmla="*/ 20510 h 435087"/>
                    <a:gd name="connsiteX2251" fmla="*/ 376815 w 460653"/>
                    <a:gd name="connsiteY2251" fmla="*/ 20117 h 435087"/>
                    <a:gd name="connsiteX2252" fmla="*/ 377637 w 460653"/>
                    <a:gd name="connsiteY2252" fmla="*/ 19701 h 435087"/>
                    <a:gd name="connsiteX2253" fmla="*/ 379083 w 460653"/>
                    <a:gd name="connsiteY2253" fmla="*/ 19215 h 435087"/>
                    <a:gd name="connsiteX2254" fmla="*/ 379476 w 460653"/>
                    <a:gd name="connsiteY2254" fmla="*/ 19053 h 435087"/>
                    <a:gd name="connsiteX2255" fmla="*/ 380853 w 460653"/>
                    <a:gd name="connsiteY2255" fmla="*/ 18428 h 435087"/>
                    <a:gd name="connsiteX2256" fmla="*/ 380945 w 460653"/>
                    <a:gd name="connsiteY2256" fmla="*/ 18370 h 435087"/>
                    <a:gd name="connsiteX2257" fmla="*/ 381200 w 460653"/>
                    <a:gd name="connsiteY2257" fmla="*/ 18092 h 435087"/>
                    <a:gd name="connsiteX2258" fmla="*/ 381339 w 460653"/>
                    <a:gd name="connsiteY2258" fmla="*/ 17306 h 435087"/>
                    <a:gd name="connsiteX2259" fmla="*/ 381582 w 460653"/>
                    <a:gd name="connsiteY2259" fmla="*/ 16507 h 435087"/>
                    <a:gd name="connsiteX2260" fmla="*/ 382276 w 460653"/>
                    <a:gd name="connsiteY2260" fmla="*/ 14529 h 435087"/>
                    <a:gd name="connsiteX2261" fmla="*/ 382380 w 460653"/>
                    <a:gd name="connsiteY2261" fmla="*/ 14124 h 435087"/>
                    <a:gd name="connsiteX2262" fmla="*/ 382982 w 460653"/>
                    <a:gd name="connsiteY2262" fmla="*/ 11544 h 435087"/>
                    <a:gd name="connsiteX2263" fmla="*/ 383086 w 460653"/>
                    <a:gd name="connsiteY2263" fmla="*/ 11058 h 435087"/>
                    <a:gd name="connsiteX2264" fmla="*/ 383398 w 460653"/>
                    <a:gd name="connsiteY2264" fmla="*/ 9485 h 435087"/>
                    <a:gd name="connsiteX2265" fmla="*/ 383595 w 460653"/>
                    <a:gd name="connsiteY2265" fmla="*/ 8941 h 435087"/>
                    <a:gd name="connsiteX2266" fmla="*/ 383838 w 460653"/>
                    <a:gd name="connsiteY2266" fmla="*/ 8478 h 435087"/>
                    <a:gd name="connsiteX2267" fmla="*/ 384509 w 460653"/>
                    <a:gd name="connsiteY2267" fmla="*/ 7471 h 435087"/>
                    <a:gd name="connsiteX2268" fmla="*/ 384590 w 460653"/>
                    <a:gd name="connsiteY2268" fmla="*/ 7321 h 435087"/>
                    <a:gd name="connsiteX2269" fmla="*/ 384867 w 460653"/>
                    <a:gd name="connsiteY2269" fmla="*/ 6106 h 435087"/>
                    <a:gd name="connsiteX2270" fmla="*/ 384937 w 460653"/>
                    <a:gd name="connsiteY2270" fmla="*/ 5643 h 435087"/>
                    <a:gd name="connsiteX2271" fmla="*/ 385203 w 460653"/>
                    <a:gd name="connsiteY2271" fmla="*/ 4047 h 435087"/>
                    <a:gd name="connsiteX2272" fmla="*/ 385596 w 460653"/>
                    <a:gd name="connsiteY2272" fmla="*/ 3133 h 435087"/>
                    <a:gd name="connsiteX2273" fmla="*/ 386591 w 460653"/>
                    <a:gd name="connsiteY2273" fmla="*/ 1860 h 435087"/>
                    <a:gd name="connsiteX2274" fmla="*/ 388246 w 460653"/>
                    <a:gd name="connsiteY2274" fmla="*/ 1085 h 435087"/>
                    <a:gd name="connsiteX2275" fmla="*/ 388755 w 460653"/>
                    <a:gd name="connsiteY2275" fmla="*/ 1108 h 435087"/>
                    <a:gd name="connsiteX2276" fmla="*/ 390433 w 460653"/>
                    <a:gd name="connsiteY2276" fmla="*/ 1340 h 435087"/>
                    <a:gd name="connsiteX2277" fmla="*/ 390872 w 460653"/>
                    <a:gd name="connsiteY2277" fmla="*/ 1131 h 435087"/>
                    <a:gd name="connsiteX2278" fmla="*/ 391266 w 460653"/>
                    <a:gd name="connsiteY2278" fmla="*/ 935 h 435087"/>
                    <a:gd name="connsiteX2279" fmla="*/ 394054 w 460653"/>
                    <a:gd name="connsiteY2279" fmla="*/ 4094 h 435087"/>
                    <a:gd name="connsiteX2280" fmla="*/ 392955 w 460653"/>
                    <a:gd name="connsiteY2280" fmla="*/ 4719 h 435087"/>
                    <a:gd name="connsiteX2281" fmla="*/ 391902 w 460653"/>
                    <a:gd name="connsiteY2281" fmla="*/ 5216 h 435087"/>
                    <a:gd name="connsiteX2282" fmla="*/ 390895 w 460653"/>
                    <a:gd name="connsiteY2282" fmla="*/ 5401 h 435087"/>
                    <a:gd name="connsiteX2283" fmla="*/ 390363 w 460653"/>
                    <a:gd name="connsiteY2283" fmla="*/ 5367 h 435087"/>
                    <a:gd name="connsiteX2284" fmla="*/ 389322 w 460653"/>
                    <a:gd name="connsiteY2284" fmla="*/ 5216 h 435087"/>
                    <a:gd name="connsiteX2285" fmla="*/ 389322 w 460653"/>
                    <a:gd name="connsiteY2285" fmla="*/ 5228 h 435087"/>
                    <a:gd name="connsiteX2286" fmla="*/ 389067 w 460653"/>
                    <a:gd name="connsiteY2286" fmla="*/ 6848 h 435087"/>
                    <a:gd name="connsiteX2287" fmla="*/ 388697 w 460653"/>
                    <a:gd name="connsiteY2287" fmla="*/ 8525 h 435087"/>
                    <a:gd name="connsiteX2288" fmla="*/ 388466 w 460653"/>
                    <a:gd name="connsiteY2288" fmla="*/ 9092 h 435087"/>
                    <a:gd name="connsiteX2289" fmla="*/ 388211 w 460653"/>
                    <a:gd name="connsiteY2289" fmla="*/ 9543 h 435087"/>
                    <a:gd name="connsiteX2290" fmla="*/ 387598 w 460653"/>
                    <a:gd name="connsiteY2290" fmla="*/ 10469 h 435087"/>
                    <a:gd name="connsiteX2291" fmla="*/ 387529 w 460653"/>
                    <a:gd name="connsiteY2291" fmla="*/ 10585 h 435087"/>
                    <a:gd name="connsiteX2292" fmla="*/ 387170 w 460653"/>
                    <a:gd name="connsiteY2292" fmla="*/ 12413 h 435087"/>
                    <a:gd name="connsiteX2293" fmla="*/ 386348 w 460653"/>
                    <a:gd name="connsiteY2293" fmla="*/ 15814 h 435087"/>
                    <a:gd name="connsiteX2294" fmla="*/ 385631 w 460653"/>
                    <a:gd name="connsiteY2294" fmla="*/ 17804 h 435087"/>
                    <a:gd name="connsiteX2295" fmla="*/ 385527 w 460653"/>
                    <a:gd name="connsiteY2295" fmla="*/ 18140 h 435087"/>
                    <a:gd name="connsiteX2296" fmla="*/ 385377 w 460653"/>
                    <a:gd name="connsiteY2296" fmla="*/ 19065 h 435087"/>
                    <a:gd name="connsiteX2297" fmla="*/ 385226 w 460653"/>
                    <a:gd name="connsiteY2297" fmla="*/ 19528 h 435087"/>
                    <a:gd name="connsiteX2298" fmla="*/ 385030 w 460653"/>
                    <a:gd name="connsiteY2298" fmla="*/ 19991 h 435087"/>
                    <a:gd name="connsiteX2299" fmla="*/ 384694 w 460653"/>
                    <a:gd name="connsiteY2299" fmla="*/ 20511 h 435087"/>
                    <a:gd name="connsiteX2300" fmla="*/ 383988 w 460653"/>
                    <a:gd name="connsiteY2300" fmla="*/ 21333 h 435087"/>
                    <a:gd name="connsiteX2301" fmla="*/ 383421 w 460653"/>
                    <a:gd name="connsiteY2301" fmla="*/ 21772 h 435087"/>
                    <a:gd name="connsiteX2302" fmla="*/ 382959 w 460653"/>
                    <a:gd name="connsiteY2302" fmla="*/ 22015 h 435087"/>
                    <a:gd name="connsiteX2303" fmla="*/ 380830 w 460653"/>
                    <a:gd name="connsiteY2303" fmla="*/ 22976 h 435087"/>
                    <a:gd name="connsiteX2304" fmla="*/ 379349 w 460653"/>
                    <a:gd name="connsiteY2304" fmla="*/ 23473 h 435087"/>
                    <a:gd name="connsiteX2305" fmla="*/ 379337 w 460653"/>
                    <a:gd name="connsiteY2305" fmla="*/ 23473 h 435087"/>
                    <a:gd name="connsiteX2306" fmla="*/ 379187 w 460653"/>
                    <a:gd name="connsiteY2306" fmla="*/ 23635 h 435087"/>
                    <a:gd name="connsiteX2307" fmla="*/ 378527 w 460653"/>
                    <a:gd name="connsiteY2307" fmla="*/ 24179 h 435087"/>
                    <a:gd name="connsiteX2308" fmla="*/ 377984 w 460653"/>
                    <a:gd name="connsiteY2308" fmla="*/ 24491 h 435087"/>
                    <a:gd name="connsiteX2309" fmla="*/ 377521 w 460653"/>
                    <a:gd name="connsiteY2309" fmla="*/ 24665 h 435087"/>
                    <a:gd name="connsiteX2310" fmla="*/ 377081 w 460653"/>
                    <a:gd name="connsiteY2310" fmla="*/ 24838 h 435087"/>
                    <a:gd name="connsiteX2311" fmla="*/ 375635 w 460653"/>
                    <a:gd name="connsiteY2311" fmla="*/ 25463 h 435087"/>
                    <a:gd name="connsiteX2312" fmla="*/ 374814 w 460653"/>
                    <a:gd name="connsiteY2312" fmla="*/ 25706 h 435087"/>
                    <a:gd name="connsiteX2313" fmla="*/ 373749 w 460653"/>
                    <a:gd name="connsiteY2313" fmla="*/ 25683 h 435087"/>
                    <a:gd name="connsiteX2314" fmla="*/ 372719 w 460653"/>
                    <a:gd name="connsiteY2314" fmla="*/ 25359 h 435087"/>
                    <a:gd name="connsiteX2315" fmla="*/ 371944 w 460653"/>
                    <a:gd name="connsiteY2315" fmla="*/ 25012 h 435087"/>
                    <a:gd name="connsiteX2316" fmla="*/ 371285 w 460653"/>
                    <a:gd name="connsiteY2316" fmla="*/ 24491 h 435087"/>
                    <a:gd name="connsiteX2317" fmla="*/ 370267 w 460653"/>
                    <a:gd name="connsiteY2317" fmla="*/ 23230 h 435087"/>
                    <a:gd name="connsiteX2318" fmla="*/ 369827 w 460653"/>
                    <a:gd name="connsiteY2318" fmla="*/ 22559 h 435087"/>
                    <a:gd name="connsiteX2319" fmla="*/ 368485 w 460653"/>
                    <a:gd name="connsiteY2319" fmla="*/ 20106 h 435087"/>
                    <a:gd name="connsiteX2320" fmla="*/ 368300 w 460653"/>
                    <a:gd name="connsiteY2320" fmla="*/ 19609 h 435087"/>
                    <a:gd name="connsiteX2321" fmla="*/ 368184 w 460653"/>
                    <a:gd name="connsiteY2321" fmla="*/ 19111 h 435087"/>
                    <a:gd name="connsiteX2322" fmla="*/ 368126 w 460653"/>
                    <a:gd name="connsiteY2322" fmla="*/ 18579 h 435087"/>
                    <a:gd name="connsiteX2323" fmla="*/ 368207 w 460653"/>
                    <a:gd name="connsiteY2323" fmla="*/ 15907 h 435087"/>
                    <a:gd name="connsiteX2324" fmla="*/ 368277 w 460653"/>
                    <a:gd name="connsiteY2324" fmla="*/ 15224 h 435087"/>
                    <a:gd name="connsiteX2325" fmla="*/ 368670 w 460653"/>
                    <a:gd name="connsiteY2325" fmla="*/ 13141 h 435087"/>
                    <a:gd name="connsiteX2326" fmla="*/ 368670 w 460653"/>
                    <a:gd name="connsiteY2326" fmla="*/ 12829 h 435087"/>
                    <a:gd name="connsiteX2327" fmla="*/ 368658 w 460653"/>
                    <a:gd name="connsiteY2327" fmla="*/ 12540 h 435087"/>
                    <a:gd name="connsiteX2328" fmla="*/ 368635 w 460653"/>
                    <a:gd name="connsiteY2328" fmla="*/ 12528 h 435087"/>
                    <a:gd name="connsiteX2329" fmla="*/ 368323 w 460653"/>
                    <a:gd name="connsiteY2329" fmla="*/ 12389 h 435087"/>
                    <a:gd name="connsiteX2330" fmla="*/ 367825 w 460653"/>
                    <a:gd name="connsiteY2330" fmla="*/ 12204 h 435087"/>
                    <a:gd name="connsiteX2331" fmla="*/ 367247 w 460653"/>
                    <a:gd name="connsiteY2331" fmla="*/ 11869 h 435087"/>
                    <a:gd name="connsiteX2332" fmla="*/ 366854 w 460653"/>
                    <a:gd name="connsiteY2332" fmla="*/ 11556 h 435087"/>
                    <a:gd name="connsiteX2333" fmla="*/ 366264 w 460653"/>
                    <a:gd name="connsiteY2333" fmla="*/ 10723 h 435087"/>
                    <a:gd name="connsiteX2334" fmla="*/ 365859 w 460653"/>
                    <a:gd name="connsiteY2334" fmla="*/ 9671 h 435087"/>
                    <a:gd name="connsiteX2335" fmla="*/ 365245 w 460653"/>
                    <a:gd name="connsiteY2335" fmla="*/ 9404 h 435087"/>
                    <a:gd name="connsiteX2336" fmla="*/ 365049 w 460653"/>
                    <a:gd name="connsiteY2336" fmla="*/ 9381 h 435087"/>
                    <a:gd name="connsiteX2337" fmla="*/ 362978 w 460653"/>
                    <a:gd name="connsiteY2337" fmla="*/ 9185 h 435087"/>
                    <a:gd name="connsiteX2338" fmla="*/ 362561 w 460653"/>
                    <a:gd name="connsiteY2338" fmla="*/ 9161 h 435087"/>
                    <a:gd name="connsiteX2339" fmla="*/ 361092 w 460653"/>
                    <a:gd name="connsiteY2339" fmla="*/ 9196 h 435087"/>
                    <a:gd name="connsiteX2340" fmla="*/ 360907 w 460653"/>
                    <a:gd name="connsiteY2340" fmla="*/ 9208 h 435087"/>
                    <a:gd name="connsiteX2341" fmla="*/ 359252 w 460653"/>
                    <a:gd name="connsiteY2341" fmla="*/ 9844 h 435087"/>
                    <a:gd name="connsiteX2342" fmla="*/ 357355 w 460653"/>
                    <a:gd name="connsiteY2342" fmla="*/ 10723 h 435087"/>
                    <a:gd name="connsiteX2343" fmla="*/ 355157 w 460653"/>
                    <a:gd name="connsiteY2343" fmla="*/ 10376 h 435087"/>
                    <a:gd name="connsiteX2344" fmla="*/ 353872 w 460653"/>
                    <a:gd name="connsiteY2344" fmla="*/ 9161 h 435087"/>
                    <a:gd name="connsiteX2345" fmla="*/ 353803 w 460653"/>
                    <a:gd name="connsiteY2345" fmla="*/ 9150 h 435087"/>
                    <a:gd name="connsiteX2346" fmla="*/ 352426 w 460653"/>
                    <a:gd name="connsiteY2346" fmla="*/ 9138 h 435087"/>
                    <a:gd name="connsiteX2347" fmla="*/ 352068 w 460653"/>
                    <a:gd name="connsiteY2347" fmla="*/ 9161 h 435087"/>
                    <a:gd name="connsiteX2348" fmla="*/ 351385 w 460653"/>
                    <a:gd name="connsiteY2348" fmla="*/ 9277 h 435087"/>
                    <a:gd name="connsiteX2349" fmla="*/ 351211 w 460653"/>
                    <a:gd name="connsiteY2349" fmla="*/ 9520 h 435087"/>
                    <a:gd name="connsiteX2350" fmla="*/ 350494 w 460653"/>
                    <a:gd name="connsiteY2350" fmla="*/ 10457 h 435087"/>
                    <a:gd name="connsiteX2351" fmla="*/ 349326 w 460653"/>
                    <a:gd name="connsiteY2351" fmla="*/ 11151 h 435087"/>
                    <a:gd name="connsiteX2352" fmla="*/ 348793 w 460653"/>
                    <a:gd name="connsiteY2352" fmla="*/ 11244 h 435087"/>
                    <a:gd name="connsiteX2353" fmla="*/ 347937 w 460653"/>
                    <a:gd name="connsiteY2353" fmla="*/ 11302 h 435087"/>
                    <a:gd name="connsiteX2354" fmla="*/ 347255 w 460653"/>
                    <a:gd name="connsiteY2354" fmla="*/ 11267 h 435087"/>
                    <a:gd name="connsiteX2355" fmla="*/ 346988 w 460653"/>
                    <a:gd name="connsiteY2355" fmla="*/ 11522 h 435087"/>
                    <a:gd name="connsiteX2356" fmla="*/ 346595 w 460653"/>
                    <a:gd name="connsiteY2356" fmla="*/ 11834 h 435087"/>
                    <a:gd name="connsiteX2357" fmla="*/ 346144 w 460653"/>
                    <a:gd name="connsiteY2357" fmla="*/ 12100 h 435087"/>
                    <a:gd name="connsiteX2358" fmla="*/ 345450 w 460653"/>
                    <a:gd name="connsiteY2358" fmla="*/ 12436 h 435087"/>
                    <a:gd name="connsiteX2359" fmla="*/ 344790 w 460653"/>
                    <a:gd name="connsiteY2359" fmla="*/ 12598 h 435087"/>
                    <a:gd name="connsiteX2360" fmla="*/ 344293 w 460653"/>
                    <a:gd name="connsiteY2360" fmla="*/ 12632 h 435087"/>
                    <a:gd name="connsiteX2361" fmla="*/ 343298 w 460653"/>
                    <a:gd name="connsiteY2361" fmla="*/ 12459 h 435087"/>
                    <a:gd name="connsiteX2362" fmla="*/ 342326 w 460653"/>
                    <a:gd name="connsiteY2362" fmla="*/ 12019 h 435087"/>
                    <a:gd name="connsiteX2363" fmla="*/ 340903 w 460653"/>
                    <a:gd name="connsiteY2363" fmla="*/ 11325 h 435087"/>
                    <a:gd name="connsiteX2364" fmla="*/ 340833 w 460653"/>
                    <a:gd name="connsiteY2364" fmla="*/ 11302 h 435087"/>
                    <a:gd name="connsiteX2365" fmla="*/ 339491 w 460653"/>
                    <a:gd name="connsiteY2365" fmla="*/ 12505 h 435087"/>
                    <a:gd name="connsiteX2366" fmla="*/ 338878 w 460653"/>
                    <a:gd name="connsiteY2366" fmla="*/ 12956 h 435087"/>
                    <a:gd name="connsiteX2367" fmla="*/ 337004 w 460653"/>
                    <a:gd name="connsiteY2367" fmla="*/ 14160 h 435087"/>
                    <a:gd name="connsiteX2368" fmla="*/ 335523 w 460653"/>
                    <a:gd name="connsiteY2368" fmla="*/ 14449 h 435087"/>
                    <a:gd name="connsiteX2369" fmla="*/ 333961 w 460653"/>
                    <a:gd name="connsiteY2369" fmla="*/ 14102 h 435087"/>
                    <a:gd name="connsiteX2370" fmla="*/ 333464 w 460653"/>
                    <a:gd name="connsiteY2370" fmla="*/ 14009 h 435087"/>
                    <a:gd name="connsiteX2371" fmla="*/ 331346 w 460653"/>
                    <a:gd name="connsiteY2371" fmla="*/ 13639 h 435087"/>
                    <a:gd name="connsiteX2372" fmla="*/ 330849 w 460653"/>
                    <a:gd name="connsiteY2372" fmla="*/ 13477 h 435087"/>
                    <a:gd name="connsiteX2373" fmla="*/ 330363 w 460653"/>
                    <a:gd name="connsiteY2373" fmla="*/ 13246 h 435087"/>
                    <a:gd name="connsiteX2374" fmla="*/ 329333 w 460653"/>
                    <a:gd name="connsiteY2374" fmla="*/ 12713 h 435087"/>
                    <a:gd name="connsiteX2375" fmla="*/ 328720 w 460653"/>
                    <a:gd name="connsiteY2375" fmla="*/ 12968 h 435087"/>
                    <a:gd name="connsiteX2376" fmla="*/ 328558 w 460653"/>
                    <a:gd name="connsiteY2376" fmla="*/ 13060 h 435087"/>
                    <a:gd name="connsiteX2377" fmla="*/ 326765 w 460653"/>
                    <a:gd name="connsiteY2377" fmla="*/ 14715 h 435087"/>
                    <a:gd name="connsiteX2378" fmla="*/ 325990 w 460653"/>
                    <a:gd name="connsiteY2378" fmla="*/ 15328 h 435087"/>
                    <a:gd name="connsiteX2379" fmla="*/ 323664 w 460653"/>
                    <a:gd name="connsiteY2379" fmla="*/ 16647 h 435087"/>
                    <a:gd name="connsiteX2380" fmla="*/ 323294 w 460653"/>
                    <a:gd name="connsiteY2380" fmla="*/ 16821 h 435087"/>
                    <a:gd name="connsiteX2381" fmla="*/ 322461 w 460653"/>
                    <a:gd name="connsiteY2381" fmla="*/ 17064 h 435087"/>
                    <a:gd name="connsiteX2382" fmla="*/ 320332 w 460653"/>
                    <a:gd name="connsiteY2382" fmla="*/ 17387 h 435087"/>
                    <a:gd name="connsiteX2383" fmla="*/ 319615 w 460653"/>
                    <a:gd name="connsiteY2383" fmla="*/ 17422 h 435087"/>
                    <a:gd name="connsiteX2384" fmla="*/ 317925 w 460653"/>
                    <a:gd name="connsiteY2384" fmla="*/ 17445 h 435087"/>
                    <a:gd name="connsiteX2385" fmla="*/ 317069 w 460653"/>
                    <a:gd name="connsiteY2385" fmla="*/ 17422 h 435087"/>
                    <a:gd name="connsiteX2386" fmla="*/ 314906 w 460653"/>
                    <a:gd name="connsiteY2386" fmla="*/ 17087 h 435087"/>
                    <a:gd name="connsiteX2387" fmla="*/ 313136 w 460653"/>
                    <a:gd name="connsiteY2387" fmla="*/ 16601 h 435087"/>
                    <a:gd name="connsiteX2388" fmla="*/ 312430 w 460653"/>
                    <a:gd name="connsiteY2388" fmla="*/ 16323 h 435087"/>
                    <a:gd name="connsiteX2389" fmla="*/ 311400 w 460653"/>
                    <a:gd name="connsiteY2389" fmla="*/ 15756 h 435087"/>
                    <a:gd name="connsiteX2390" fmla="*/ 311123 w 460653"/>
                    <a:gd name="connsiteY2390" fmla="*/ 15652 h 435087"/>
                    <a:gd name="connsiteX2391" fmla="*/ 310336 w 460653"/>
                    <a:gd name="connsiteY2391" fmla="*/ 15444 h 435087"/>
                    <a:gd name="connsiteX2392" fmla="*/ 309295 w 460653"/>
                    <a:gd name="connsiteY2392" fmla="*/ 15976 h 435087"/>
                    <a:gd name="connsiteX2393" fmla="*/ 308045 w 460653"/>
                    <a:gd name="connsiteY2393" fmla="*/ 16797 h 435087"/>
                    <a:gd name="connsiteX2394" fmla="*/ 306992 w 460653"/>
                    <a:gd name="connsiteY2394" fmla="*/ 17121 h 435087"/>
                    <a:gd name="connsiteX2395" fmla="*/ 306483 w 460653"/>
                    <a:gd name="connsiteY2395" fmla="*/ 17133 h 435087"/>
                    <a:gd name="connsiteX2396" fmla="*/ 305986 w 460653"/>
                    <a:gd name="connsiteY2396" fmla="*/ 17075 h 435087"/>
                    <a:gd name="connsiteX2397" fmla="*/ 305465 w 460653"/>
                    <a:gd name="connsiteY2397" fmla="*/ 16959 h 435087"/>
                    <a:gd name="connsiteX2398" fmla="*/ 304829 w 460653"/>
                    <a:gd name="connsiteY2398" fmla="*/ 16763 h 435087"/>
                    <a:gd name="connsiteX2399" fmla="*/ 303810 w 460653"/>
                    <a:gd name="connsiteY2399" fmla="*/ 16057 h 435087"/>
                    <a:gd name="connsiteX2400" fmla="*/ 302376 w 460653"/>
                    <a:gd name="connsiteY2400" fmla="*/ 14102 h 435087"/>
                    <a:gd name="connsiteX2401" fmla="*/ 301867 w 460653"/>
                    <a:gd name="connsiteY2401" fmla="*/ 13153 h 435087"/>
                    <a:gd name="connsiteX2402" fmla="*/ 301612 w 460653"/>
                    <a:gd name="connsiteY2402" fmla="*/ 12702 h 435087"/>
                    <a:gd name="connsiteX2403" fmla="*/ 301369 w 460653"/>
                    <a:gd name="connsiteY2403" fmla="*/ 12274 h 435087"/>
                    <a:gd name="connsiteX2404" fmla="*/ 301335 w 460653"/>
                    <a:gd name="connsiteY2404" fmla="*/ 12193 h 435087"/>
                    <a:gd name="connsiteX2405" fmla="*/ 299125 w 460653"/>
                    <a:gd name="connsiteY2405" fmla="*/ 13373 h 435087"/>
                    <a:gd name="connsiteX2406" fmla="*/ 298674 w 460653"/>
                    <a:gd name="connsiteY2406" fmla="*/ 13616 h 435087"/>
                    <a:gd name="connsiteX2407" fmla="*/ 298222 w 460653"/>
                    <a:gd name="connsiteY2407" fmla="*/ 13870 h 435087"/>
                    <a:gd name="connsiteX2408" fmla="*/ 296822 w 460653"/>
                    <a:gd name="connsiteY2408" fmla="*/ 14657 h 435087"/>
                    <a:gd name="connsiteX2409" fmla="*/ 296070 w 460653"/>
                    <a:gd name="connsiteY2409" fmla="*/ 14900 h 435087"/>
                    <a:gd name="connsiteX2410" fmla="*/ 295619 w 460653"/>
                    <a:gd name="connsiteY2410" fmla="*/ 14958 h 435087"/>
                    <a:gd name="connsiteX2411" fmla="*/ 294138 w 460653"/>
                    <a:gd name="connsiteY2411" fmla="*/ 14530 h 435087"/>
                    <a:gd name="connsiteX2412" fmla="*/ 292877 w 460653"/>
                    <a:gd name="connsiteY2412" fmla="*/ 13512 h 435087"/>
                    <a:gd name="connsiteX2413" fmla="*/ 292391 w 460653"/>
                    <a:gd name="connsiteY2413" fmla="*/ 12968 h 435087"/>
                    <a:gd name="connsiteX2414" fmla="*/ 292125 w 460653"/>
                    <a:gd name="connsiteY2414" fmla="*/ 12517 h 435087"/>
                    <a:gd name="connsiteX2415" fmla="*/ 291385 w 460653"/>
                    <a:gd name="connsiteY2415" fmla="*/ 10839 h 435087"/>
                    <a:gd name="connsiteX2416" fmla="*/ 291176 w 460653"/>
                    <a:gd name="connsiteY2416" fmla="*/ 10353 h 435087"/>
                    <a:gd name="connsiteX2417" fmla="*/ 290968 w 460653"/>
                    <a:gd name="connsiteY2417" fmla="*/ 9890 h 435087"/>
                    <a:gd name="connsiteX2418" fmla="*/ 290112 w 460653"/>
                    <a:gd name="connsiteY2418" fmla="*/ 8028 h 435087"/>
                    <a:gd name="connsiteX2419" fmla="*/ 289244 w 460653"/>
                    <a:gd name="connsiteY2419" fmla="*/ 7461 h 435087"/>
                    <a:gd name="connsiteX2420" fmla="*/ 287925 w 460653"/>
                    <a:gd name="connsiteY2420" fmla="*/ 7576 h 435087"/>
                    <a:gd name="connsiteX2421" fmla="*/ 287590 w 460653"/>
                    <a:gd name="connsiteY2421" fmla="*/ 7611 h 435087"/>
                    <a:gd name="connsiteX2422" fmla="*/ 285889 w 460653"/>
                    <a:gd name="connsiteY2422" fmla="*/ 8109 h 435087"/>
                    <a:gd name="connsiteX2423" fmla="*/ 285878 w 460653"/>
                    <a:gd name="connsiteY2423" fmla="*/ 8109 h 435087"/>
                    <a:gd name="connsiteX2424" fmla="*/ 285056 w 460653"/>
                    <a:gd name="connsiteY2424" fmla="*/ 8907 h 435087"/>
                    <a:gd name="connsiteX2425" fmla="*/ 284917 w 460653"/>
                    <a:gd name="connsiteY2425" fmla="*/ 9092 h 435087"/>
                    <a:gd name="connsiteX2426" fmla="*/ 284212 w 460653"/>
                    <a:gd name="connsiteY2426" fmla="*/ 10399 h 435087"/>
                    <a:gd name="connsiteX2427" fmla="*/ 283969 w 460653"/>
                    <a:gd name="connsiteY2427" fmla="*/ 10862 h 435087"/>
                    <a:gd name="connsiteX2428" fmla="*/ 283737 w 460653"/>
                    <a:gd name="connsiteY2428" fmla="*/ 11290 h 435087"/>
                    <a:gd name="connsiteX2429" fmla="*/ 282372 w 460653"/>
                    <a:gd name="connsiteY2429" fmla="*/ 14044 h 435087"/>
                    <a:gd name="connsiteX2430" fmla="*/ 282268 w 460653"/>
                    <a:gd name="connsiteY2430" fmla="*/ 14368 h 435087"/>
                    <a:gd name="connsiteX2431" fmla="*/ 281874 w 460653"/>
                    <a:gd name="connsiteY2431" fmla="*/ 15791 h 435087"/>
                    <a:gd name="connsiteX2432" fmla="*/ 281805 w 460653"/>
                    <a:gd name="connsiteY2432" fmla="*/ 16196 h 435087"/>
                    <a:gd name="connsiteX2433" fmla="*/ 281527 w 460653"/>
                    <a:gd name="connsiteY2433" fmla="*/ 18174 h 435087"/>
                    <a:gd name="connsiteX2434" fmla="*/ 281516 w 460653"/>
                    <a:gd name="connsiteY2434" fmla="*/ 18498 h 435087"/>
                    <a:gd name="connsiteX2435" fmla="*/ 281631 w 460653"/>
                    <a:gd name="connsiteY2435" fmla="*/ 20210 h 435087"/>
                    <a:gd name="connsiteX2436" fmla="*/ 281689 w 460653"/>
                    <a:gd name="connsiteY2436" fmla="*/ 20349 h 435087"/>
                    <a:gd name="connsiteX2437" fmla="*/ 282094 w 460653"/>
                    <a:gd name="connsiteY2437" fmla="*/ 21182 h 435087"/>
                    <a:gd name="connsiteX2438" fmla="*/ 282152 w 460653"/>
                    <a:gd name="connsiteY2438" fmla="*/ 21275 h 435087"/>
                    <a:gd name="connsiteX2439" fmla="*/ 283402 w 460653"/>
                    <a:gd name="connsiteY2439" fmla="*/ 22328 h 435087"/>
                    <a:gd name="connsiteX2440" fmla="*/ 284165 w 460653"/>
                    <a:gd name="connsiteY2440" fmla="*/ 22744 h 435087"/>
                    <a:gd name="connsiteX2441" fmla="*/ 284616 w 460653"/>
                    <a:gd name="connsiteY2441" fmla="*/ 23010 h 435087"/>
                    <a:gd name="connsiteX2442" fmla="*/ 285958 w 460653"/>
                    <a:gd name="connsiteY2442" fmla="*/ 23728 h 435087"/>
                    <a:gd name="connsiteX2443" fmla="*/ 286190 w 460653"/>
                    <a:gd name="connsiteY2443" fmla="*/ 23832 h 435087"/>
                    <a:gd name="connsiteX2444" fmla="*/ 287555 w 460653"/>
                    <a:gd name="connsiteY2444" fmla="*/ 24144 h 435087"/>
                    <a:gd name="connsiteX2445" fmla="*/ 291905 w 460653"/>
                    <a:gd name="connsiteY2445" fmla="*/ 24989 h 435087"/>
                    <a:gd name="connsiteX2446" fmla="*/ 294509 w 460653"/>
                    <a:gd name="connsiteY2446" fmla="*/ 25775 h 435087"/>
                    <a:gd name="connsiteX2447" fmla="*/ 296082 w 460653"/>
                    <a:gd name="connsiteY2447" fmla="*/ 26296 h 435087"/>
                    <a:gd name="connsiteX2448" fmla="*/ 297147 w 460653"/>
                    <a:gd name="connsiteY2448" fmla="*/ 26713 h 435087"/>
                    <a:gd name="connsiteX2449" fmla="*/ 298199 w 460653"/>
                    <a:gd name="connsiteY2449" fmla="*/ 27627 h 435087"/>
                    <a:gd name="connsiteX2450" fmla="*/ 298431 w 460653"/>
                    <a:gd name="connsiteY2450" fmla="*/ 28055 h 435087"/>
                    <a:gd name="connsiteX2451" fmla="*/ 298616 w 460653"/>
                    <a:gd name="connsiteY2451" fmla="*/ 28541 h 435087"/>
                    <a:gd name="connsiteX2452" fmla="*/ 298755 w 460653"/>
                    <a:gd name="connsiteY2452" fmla="*/ 29061 h 435087"/>
                    <a:gd name="connsiteX2453" fmla="*/ 298755 w 460653"/>
                    <a:gd name="connsiteY2453" fmla="*/ 29987 h 435087"/>
                    <a:gd name="connsiteX2454" fmla="*/ 298639 w 460653"/>
                    <a:gd name="connsiteY2454" fmla="*/ 30507 h 435087"/>
                    <a:gd name="connsiteX2455" fmla="*/ 297922 w 460653"/>
                    <a:gd name="connsiteY2455" fmla="*/ 32879 h 435087"/>
                    <a:gd name="connsiteX2456" fmla="*/ 296892 w 460653"/>
                    <a:gd name="connsiteY2456" fmla="*/ 35332 h 435087"/>
                    <a:gd name="connsiteX2457" fmla="*/ 296742 w 460653"/>
                    <a:gd name="connsiteY2457" fmla="*/ 35725 h 435087"/>
                    <a:gd name="connsiteX2458" fmla="*/ 296325 w 460653"/>
                    <a:gd name="connsiteY2458" fmla="*/ 37195 h 435087"/>
                    <a:gd name="connsiteX2459" fmla="*/ 296186 w 460653"/>
                    <a:gd name="connsiteY2459" fmla="*/ 37681 h 435087"/>
                    <a:gd name="connsiteX2460" fmla="*/ 296071 w 460653"/>
                    <a:gd name="connsiteY2460" fmla="*/ 38167 h 435087"/>
                    <a:gd name="connsiteX2461" fmla="*/ 295932 w 460653"/>
                    <a:gd name="connsiteY2461" fmla="*/ 38687 h 435087"/>
                    <a:gd name="connsiteX2462" fmla="*/ 295816 w 460653"/>
                    <a:gd name="connsiteY2462" fmla="*/ 39173 h 435087"/>
                    <a:gd name="connsiteX2463" fmla="*/ 295712 w 460653"/>
                    <a:gd name="connsiteY2463" fmla="*/ 39659 h 435087"/>
                    <a:gd name="connsiteX2464" fmla="*/ 295457 w 460653"/>
                    <a:gd name="connsiteY2464" fmla="*/ 41117 h 435087"/>
                    <a:gd name="connsiteX2465" fmla="*/ 295423 w 460653"/>
                    <a:gd name="connsiteY2465" fmla="*/ 41487 h 435087"/>
                    <a:gd name="connsiteX2466" fmla="*/ 295400 w 460653"/>
                    <a:gd name="connsiteY2466" fmla="*/ 42910 h 435087"/>
                    <a:gd name="connsiteX2467" fmla="*/ 295434 w 460653"/>
                    <a:gd name="connsiteY2467" fmla="*/ 43280 h 435087"/>
                    <a:gd name="connsiteX2468" fmla="*/ 295955 w 460653"/>
                    <a:gd name="connsiteY2468" fmla="*/ 46936 h 435087"/>
                    <a:gd name="connsiteX2469" fmla="*/ 296128 w 460653"/>
                    <a:gd name="connsiteY2469" fmla="*/ 47978 h 435087"/>
                    <a:gd name="connsiteX2470" fmla="*/ 296209 w 460653"/>
                    <a:gd name="connsiteY2470" fmla="*/ 48487 h 435087"/>
                    <a:gd name="connsiteX2471" fmla="*/ 296302 w 460653"/>
                    <a:gd name="connsiteY2471" fmla="*/ 48996 h 435087"/>
                    <a:gd name="connsiteX2472" fmla="*/ 296418 w 460653"/>
                    <a:gd name="connsiteY2472" fmla="*/ 49864 h 435087"/>
                    <a:gd name="connsiteX2473" fmla="*/ 296418 w 460653"/>
                    <a:gd name="connsiteY2473" fmla="*/ 50882 h 435087"/>
                    <a:gd name="connsiteX2474" fmla="*/ 296441 w 460653"/>
                    <a:gd name="connsiteY2474" fmla="*/ 51345 h 435087"/>
                    <a:gd name="connsiteX2475" fmla="*/ 296452 w 460653"/>
                    <a:gd name="connsiteY2475" fmla="*/ 52039 h 435087"/>
                    <a:gd name="connsiteX2476" fmla="*/ 296383 w 460653"/>
                    <a:gd name="connsiteY2476" fmla="*/ 53589 h 435087"/>
                    <a:gd name="connsiteX2477" fmla="*/ 296406 w 460653"/>
                    <a:gd name="connsiteY2477" fmla="*/ 53901 h 435087"/>
                    <a:gd name="connsiteX2478" fmla="*/ 296487 w 460653"/>
                    <a:gd name="connsiteY2478" fmla="*/ 54318 h 435087"/>
                    <a:gd name="connsiteX2479" fmla="*/ 295966 w 460653"/>
                    <a:gd name="connsiteY2479" fmla="*/ 56065 h 435087"/>
                    <a:gd name="connsiteX2480" fmla="*/ 295689 w 460653"/>
                    <a:gd name="connsiteY2480" fmla="*/ 56377 h 435087"/>
                    <a:gd name="connsiteX2481" fmla="*/ 294925 w 460653"/>
                    <a:gd name="connsiteY2481" fmla="*/ 56886 h 435087"/>
                    <a:gd name="connsiteX2482" fmla="*/ 293977 w 460653"/>
                    <a:gd name="connsiteY2482" fmla="*/ 57234 h 435087"/>
                    <a:gd name="connsiteX2483" fmla="*/ 293548 w 460653"/>
                    <a:gd name="connsiteY2483" fmla="*/ 57419 h 435087"/>
                    <a:gd name="connsiteX2484" fmla="*/ 292600 w 460653"/>
                    <a:gd name="connsiteY2484" fmla="*/ 57858 h 435087"/>
                    <a:gd name="connsiteX2485" fmla="*/ 291755 w 460653"/>
                    <a:gd name="connsiteY2485" fmla="*/ 58194 h 435087"/>
                    <a:gd name="connsiteX2486" fmla="*/ 290205 w 460653"/>
                    <a:gd name="connsiteY2486" fmla="*/ 58599 h 435087"/>
                    <a:gd name="connsiteX2487" fmla="*/ 289499 w 460653"/>
                    <a:gd name="connsiteY2487" fmla="*/ 58633 h 435087"/>
                    <a:gd name="connsiteX2488" fmla="*/ 288967 w 460653"/>
                    <a:gd name="connsiteY2488" fmla="*/ 58576 h 435087"/>
                    <a:gd name="connsiteX2489" fmla="*/ 288215 w 460653"/>
                    <a:gd name="connsiteY2489" fmla="*/ 58425 h 435087"/>
                    <a:gd name="connsiteX2490" fmla="*/ 287821 w 460653"/>
                    <a:gd name="connsiteY2490" fmla="*/ 58286 h 435087"/>
                    <a:gd name="connsiteX2491" fmla="*/ 286792 w 460653"/>
                    <a:gd name="connsiteY2491" fmla="*/ 57789 h 435087"/>
                    <a:gd name="connsiteX2492" fmla="*/ 286352 w 460653"/>
                    <a:gd name="connsiteY2492" fmla="*/ 57500 h 435087"/>
                    <a:gd name="connsiteX2493" fmla="*/ 285947 w 460653"/>
                    <a:gd name="connsiteY2493" fmla="*/ 57141 h 435087"/>
                    <a:gd name="connsiteX2494" fmla="*/ 285450 w 460653"/>
                    <a:gd name="connsiteY2494" fmla="*/ 56620 h 435087"/>
                    <a:gd name="connsiteX2495" fmla="*/ 284883 w 460653"/>
                    <a:gd name="connsiteY2495" fmla="*/ 55845 h 435087"/>
                    <a:gd name="connsiteX2496" fmla="*/ 284617 w 460653"/>
                    <a:gd name="connsiteY2496" fmla="*/ 55394 h 435087"/>
                    <a:gd name="connsiteX2497" fmla="*/ 284027 w 460653"/>
                    <a:gd name="connsiteY2497" fmla="*/ 54364 h 435087"/>
                    <a:gd name="connsiteX2498" fmla="*/ 283853 w 460653"/>
                    <a:gd name="connsiteY2498" fmla="*/ 53855 h 435087"/>
                    <a:gd name="connsiteX2499" fmla="*/ 283749 w 460653"/>
                    <a:gd name="connsiteY2499" fmla="*/ 53346 h 435087"/>
                    <a:gd name="connsiteX2500" fmla="*/ 283645 w 460653"/>
                    <a:gd name="connsiteY2500" fmla="*/ 52895 h 435087"/>
                    <a:gd name="connsiteX2501" fmla="*/ 283575 w 460653"/>
                    <a:gd name="connsiteY2501" fmla="*/ 52663 h 435087"/>
                    <a:gd name="connsiteX2502" fmla="*/ 283471 w 460653"/>
                    <a:gd name="connsiteY2502" fmla="*/ 52478 h 435087"/>
                    <a:gd name="connsiteX2503" fmla="*/ 283298 w 460653"/>
                    <a:gd name="connsiteY2503" fmla="*/ 52235 h 435087"/>
                    <a:gd name="connsiteX2504" fmla="*/ 283043 w 460653"/>
                    <a:gd name="connsiteY2504" fmla="*/ 51958 h 435087"/>
                    <a:gd name="connsiteX2505" fmla="*/ 282754 w 460653"/>
                    <a:gd name="connsiteY2505" fmla="*/ 51668 h 435087"/>
                    <a:gd name="connsiteX2506" fmla="*/ 282546 w 460653"/>
                    <a:gd name="connsiteY2506" fmla="*/ 51483 h 435087"/>
                    <a:gd name="connsiteX2507" fmla="*/ 282361 w 460653"/>
                    <a:gd name="connsiteY2507" fmla="*/ 51379 h 435087"/>
                    <a:gd name="connsiteX2508" fmla="*/ 282349 w 460653"/>
                    <a:gd name="connsiteY2508" fmla="*/ 51379 h 435087"/>
                    <a:gd name="connsiteX2509" fmla="*/ 281747 w 460653"/>
                    <a:gd name="connsiteY2509" fmla="*/ 51495 h 435087"/>
                    <a:gd name="connsiteX2510" fmla="*/ 281400 w 460653"/>
                    <a:gd name="connsiteY2510" fmla="*/ 51611 h 435087"/>
                    <a:gd name="connsiteX2511" fmla="*/ 279537 w 460653"/>
                    <a:gd name="connsiteY2511" fmla="*/ 52247 h 435087"/>
                    <a:gd name="connsiteX2512" fmla="*/ 278485 w 460653"/>
                    <a:gd name="connsiteY2512" fmla="*/ 52432 h 435087"/>
                    <a:gd name="connsiteX2513" fmla="*/ 276830 w 460653"/>
                    <a:gd name="connsiteY2513" fmla="*/ 52687 h 435087"/>
                    <a:gd name="connsiteX2514" fmla="*/ 275766 w 460653"/>
                    <a:gd name="connsiteY2514" fmla="*/ 52779 h 435087"/>
                    <a:gd name="connsiteX2515" fmla="*/ 275419 w 460653"/>
                    <a:gd name="connsiteY2515" fmla="*/ 52849 h 435087"/>
                    <a:gd name="connsiteX2516" fmla="*/ 275072 w 460653"/>
                    <a:gd name="connsiteY2516" fmla="*/ 52941 h 435087"/>
                    <a:gd name="connsiteX2517" fmla="*/ 274921 w 460653"/>
                    <a:gd name="connsiteY2517" fmla="*/ 52999 h 435087"/>
                    <a:gd name="connsiteX2518" fmla="*/ 274724 w 460653"/>
                    <a:gd name="connsiteY2518" fmla="*/ 53161 h 435087"/>
                    <a:gd name="connsiteX2519" fmla="*/ 274053 w 460653"/>
                    <a:gd name="connsiteY2519" fmla="*/ 53554 h 435087"/>
                    <a:gd name="connsiteX2520" fmla="*/ 273556 w 460653"/>
                    <a:gd name="connsiteY2520" fmla="*/ 53751 h 435087"/>
                    <a:gd name="connsiteX2521" fmla="*/ 273533 w 460653"/>
                    <a:gd name="connsiteY2521" fmla="*/ 53901 h 435087"/>
                    <a:gd name="connsiteX2522" fmla="*/ 273568 w 460653"/>
                    <a:gd name="connsiteY2522" fmla="*/ 54144 h 435087"/>
                    <a:gd name="connsiteX2523" fmla="*/ 273625 w 460653"/>
                    <a:gd name="connsiteY2523" fmla="*/ 54179 h 435087"/>
                    <a:gd name="connsiteX2524" fmla="*/ 273915 w 460653"/>
                    <a:gd name="connsiteY2524" fmla="*/ 54434 h 435087"/>
                    <a:gd name="connsiteX2525" fmla="*/ 275627 w 460653"/>
                    <a:gd name="connsiteY2525" fmla="*/ 55452 h 435087"/>
                    <a:gd name="connsiteX2526" fmla="*/ 276055 w 460653"/>
                    <a:gd name="connsiteY2526" fmla="*/ 55787 h 435087"/>
                    <a:gd name="connsiteX2527" fmla="*/ 277166 w 460653"/>
                    <a:gd name="connsiteY2527" fmla="*/ 56956 h 435087"/>
                    <a:gd name="connsiteX2528" fmla="*/ 277605 w 460653"/>
                    <a:gd name="connsiteY2528" fmla="*/ 57523 h 435087"/>
                    <a:gd name="connsiteX2529" fmla="*/ 278300 w 460653"/>
                    <a:gd name="connsiteY2529" fmla="*/ 58576 h 435087"/>
                    <a:gd name="connsiteX2530" fmla="*/ 278589 w 460653"/>
                    <a:gd name="connsiteY2530" fmla="*/ 59316 h 435087"/>
                    <a:gd name="connsiteX2531" fmla="*/ 278670 w 460653"/>
                    <a:gd name="connsiteY2531" fmla="*/ 59814 h 435087"/>
                    <a:gd name="connsiteX2532" fmla="*/ 278693 w 460653"/>
                    <a:gd name="connsiteY2532" fmla="*/ 60392 h 435087"/>
                    <a:gd name="connsiteX2533" fmla="*/ 278450 w 460653"/>
                    <a:gd name="connsiteY2533" fmla="*/ 62301 h 435087"/>
                    <a:gd name="connsiteX2534" fmla="*/ 278172 w 460653"/>
                    <a:gd name="connsiteY2534" fmla="*/ 63169 h 435087"/>
                    <a:gd name="connsiteX2535" fmla="*/ 277224 w 460653"/>
                    <a:gd name="connsiteY2535" fmla="*/ 65089 h 435087"/>
                    <a:gd name="connsiteX2536" fmla="*/ 276009 w 460653"/>
                    <a:gd name="connsiteY2536" fmla="*/ 67392 h 435087"/>
                    <a:gd name="connsiteX2537" fmla="*/ 275905 w 460653"/>
                    <a:gd name="connsiteY2537" fmla="*/ 67669 h 435087"/>
                    <a:gd name="connsiteX2538" fmla="*/ 275534 w 460653"/>
                    <a:gd name="connsiteY2538" fmla="*/ 69127 h 435087"/>
                    <a:gd name="connsiteX2539" fmla="*/ 275396 w 460653"/>
                    <a:gd name="connsiteY2539" fmla="*/ 69636 h 435087"/>
                    <a:gd name="connsiteX2540" fmla="*/ 275315 w 460653"/>
                    <a:gd name="connsiteY2540" fmla="*/ 69960 h 435087"/>
                    <a:gd name="connsiteX2541" fmla="*/ 275037 w 460653"/>
                    <a:gd name="connsiteY2541" fmla="*/ 75676 h 435087"/>
                    <a:gd name="connsiteX2542" fmla="*/ 274829 w 460653"/>
                    <a:gd name="connsiteY2542" fmla="*/ 78823 h 435087"/>
                    <a:gd name="connsiteX2543" fmla="*/ 274829 w 460653"/>
                    <a:gd name="connsiteY2543" fmla="*/ 79251 h 435087"/>
                    <a:gd name="connsiteX2544" fmla="*/ 274991 w 460653"/>
                    <a:gd name="connsiteY2544" fmla="*/ 82490 h 435087"/>
                    <a:gd name="connsiteX2545" fmla="*/ 274967 w 460653"/>
                    <a:gd name="connsiteY2545" fmla="*/ 84179 h 435087"/>
                    <a:gd name="connsiteX2546" fmla="*/ 274956 w 460653"/>
                    <a:gd name="connsiteY2546" fmla="*/ 84689 h 435087"/>
                    <a:gd name="connsiteX2547" fmla="*/ 274956 w 460653"/>
                    <a:gd name="connsiteY2547" fmla="*/ 85001 h 435087"/>
                    <a:gd name="connsiteX2548" fmla="*/ 275453 w 460653"/>
                    <a:gd name="connsiteY2548" fmla="*/ 87141 h 435087"/>
                    <a:gd name="connsiteX2549" fmla="*/ 275557 w 460653"/>
                    <a:gd name="connsiteY2549" fmla="*/ 87350 h 435087"/>
                    <a:gd name="connsiteX2550" fmla="*/ 276587 w 460653"/>
                    <a:gd name="connsiteY2550" fmla="*/ 89247 h 435087"/>
                    <a:gd name="connsiteX2551" fmla="*/ 276865 w 460653"/>
                    <a:gd name="connsiteY2551" fmla="*/ 89872 h 435087"/>
                    <a:gd name="connsiteX2552" fmla="*/ 277814 w 460653"/>
                    <a:gd name="connsiteY2552" fmla="*/ 92625 h 435087"/>
                    <a:gd name="connsiteX2553" fmla="*/ 278265 w 460653"/>
                    <a:gd name="connsiteY2553" fmla="*/ 94234 h 435087"/>
                    <a:gd name="connsiteX2554" fmla="*/ 278404 w 460653"/>
                    <a:gd name="connsiteY2554" fmla="*/ 94719 h 435087"/>
                    <a:gd name="connsiteX2555" fmla="*/ 278508 w 460653"/>
                    <a:gd name="connsiteY2555" fmla="*/ 95078 h 435087"/>
                    <a:gd name="connsiteX2556" fmla="*/ 279375 w 460653"/>
                    <a:gd name="connsiteY2556" fmla="*/ 96848 h 435087"/>
                    <a:gd name="connsiteX2557" fmla="*/ 279561 w 460653"/>
                    <a:gd name="connsiteY2557" fmla="*/ 97913 h 435087"/>
                    <a:gd name="connsiteX2558" fmla="*/ 279526 w 460653"/>
                    <a:gd name="connsiteY2558" fmla="*/ 98422 h 435087"/>
                    <a:gd name="connsiteX2559" fmla="*/ 279422 w 460653"/>
                    <a:gd name="connsiteY2559" fmla="*/ 98908 h 435087"/>
                    <a:gd name="connsiteX2560" fmla="*/ 278890 w 460653"/>
                    <a:gd name="connsiteY2560" fmla="*/ 100423 h 435087"/>
                    <a:gd name="connsiteX2561" fmla="*/ 278485 w 460653"/>
                    <a:gd name="connsiteY2561" fmla="*/ 101199 h 435087"/>
                    <a:gd name="connsiteX2562" fmla="*/ 277628 w 460653"/>
                    <a:gd name="connsiteY2562" fmla="*/ 102633 h 435087"/>
                    <a:gd name="connsiteX2563" fmla="*/ 277362 w 460653"/>
                    <a:gd name="connsiteY2563" fmla="*/ 103073 h 435087"/>
                    <a:gd name="connsiteX2564" fmla="*/ 277108 w 460653"/>
                    <a:gd name="connsiteY2564" fmla="*/ 103524 h 435087"/>
                    <a:gd name="connsiteX2565" fmla="*/ 275557 w 460653"/>
                    <a:gd name="connsiteY2565" fmla="*/ 106231 h 435087"/>
                    <a:gd name="connsiteX2566" fmla="*/ 275477 w 460653"/>
                    <a:gd name="connsiteY2566" fmla="*/ 106428 h 435087"/>
                    <a:gd name="connsiteX2567" fmla="*/ 274863 w 460653"/>
                    <a:gd name="connsiteY2567" fmla="*/ 109320 h 435087"/>
                    <a:gd name="connsiteX2568" fmla="*/ 274794 w 460653"/>
                    <a:gd name="connsiteY2568" fmla="*/ 109772 h 435087"/>
                    <a:gd name="connsiteX2569" fmla="*/ 274389 w 460653"/>
                    <a:gd name="connsiteY2569" fmla="*/ 112479 h 435087"/>
                    <a:gd name="connsiteX2570" fmla="*/ 273706 w 460653"/>
                    <a:gd name="connsiteY2570" fmla="*/ 115730 h 435087"/>
                    <a:gd name="connsiteX2571" fmla="*/ 273568 w 460653"/>
                    <a:gd name="connsiteY2571" fmla="*/ 116158 h 435087"/>
                    <a:gd name="connsiteX2572" fmla="*/ 272364 w 460653"/>
                    <a:gd name="connsiteY2572" fmla="*/ 118646 h 435087"/>
                    <a:gd name="connsiteX2573" fmla="*/ 271855 w 460653"/>
                    <a:gd name="connsiteY2573" fmla="*/ 119259 h 435087"/>
                    <a:gd name="connsiteX2574" fmla="*/ 269321 w 460653"/>
                    <a:gd name="connsiteY2574" fmla="*/ 121330 h 435087"/>
                    <a:gd name="connsiteX2575" fmla="*/ 268905 w 460653"/>
                    <a:gd name="connsiteY2575" fmla="*/ 121573 h 435087"/>
                    <a:gd name="connsiteX2576" fmla="*/ 267123 w 460653"/>
                    <a:gd name="connsiteY2576" fmla="*/ 122359 h 435087"/>
                    <a:gd name="connsiteX2577" fmla="*/ 265665 w 460653"/>
                    <a:gd name="connsiteY2577" fmla="*/ 123586 h 435087"/>
                    <a:gd name="connsiteX2578" fmla="*/ 261524 w 460653"/>
                    <a:gd name="connsiteY2578" fmla="*/ 124442 h 435087"/>
                    <a:gd name="connsiteX2579" fmla="*/ 261130 w 460653"/>
                    <a:gd name="connsiteY2579" fmla="*/ 124546 h 435087"/>
                    <a:gd name="connsiteX2580" fmla="*/ 258828 w 460653"/>
                    <a:gd name="connsiteY2580" fmla="*/ 125368 h 435087"/>
                    <a:gd name="connsiteX2581" fmla="*/ 256664 w 460653"/>
                    <a:gd name="connsiteY2581" fmla="*/ 126548 h 435087"/>
                    <a:gd name="connsiteX2582" fmla="*/ 256329 w 460653"/>
                    <a:gd name="connsiteY2582" fmla="*/ 126756 h 435087"/>
                    <a:gd name="connsiteX2583" fmla="*/ 253899 w 460653"/>
                    <a:gd name="connsiteY2583" fmla="*/ 128549 h 435087"/>
                    <a:gd name="connsiteX2584" fmla="*/ 253622 w 460653"/>
                    <a:gd name="connsiteY2584" fmla="*/ 128815 h 435087"/>
                    <a:gd name="connsiteX2585" fmla="*/ 253228 w 460653"/>
                    <a:gd name="connsiteY2585" fmla="*/ 129186 h 435087"/>
                    <a:gd name="connsiteX2586" fmla="*/ 252835 w 460653"/>
                    <a:gd name="connsiteY2586" fmla="*/ 129544 h 435087"/>
                    <a:gd name="connsiteX2587" fmla="*/ 250914 w 460653"/>
                    <a:gd name="connsiteY2587" fmla="*/ 131419 h 435087"/>
                    <a:gd name="connsiteX2588" fmla="*/ 247952 w 460653"/>
                    <a:gd name="connsiteY2588" fmla="*/ 133952 h 435087"/>
                    <a:gd name="connsiteX2589" fmla="*/ 247085 w 460653"/>
                    <a:gd name="connsiteY2589" fmla="*/ 134531 h 435087"/>
                    <a:gd name="connsiteX2590" fmla="*/ 244655 w 460653"/>
                    <a:gd name="connsiteY2590" fmla="*/ 135676 h 435087"/>
                    <a:gd name="connsiteX2591" fmla="*/ 244285 w 460653"/>
                    <a:gd name="connsiteY2591" fmla="*/ 135827 h 435087"/>
                    <a:gd name="connsiteX2592" fmla="*/ 243776 w 460653"/>
                    <a:gd name="connsiteY2592" fmla="*/ 135942 h 435087"/>
                    <a:gd name="connsiteX2593" fmla="*/ 241439 w 460653"/>
                    <a:gd name="connsiteY2593" fmla="*/ 136347 h 435087"/>
                    <a:gd name="connsiteX2594" fmla="*/ 240675 w 460653"/>
                    <a:gd name="connsiteY2594" fmla="*/ 136289 h 435087"/>
                    <a:gd name="connsiteX2595" fmla="*/ 240154 w 460653"/>
                    <a:gd name="connsiteY2595" fmla="*/ 136151 h 435087"/>
                    <a:gd name="connsiteX2596" fmla="*/ 237019 w 460653"/>
                    <a:gd name="connsiteY2596" fmla="*/ 135237 h 435087"/>
                    <a:gd name="connsiteX2597" fmla="*/ 236614 w 460653"/>
                    <a:gd name="connsiteY2597" fmla="*/ 135132 h 435087"/>
                    <a:gd name="connsiteX2598" fmla="*/ 234208 w 460653"/>
                    <a:gd name="connsiteY2598" fmla="*/ 134727 h 435087"/>
                    <a:gd name="connsiteX2599" fmla="*/ 233999 w 460653"/>
                    <a:gd name="connsiteY2599" fmla="*/ 134727 h 435087"/>
                    <a:gd name="connsiteX2600" fmla="*/ 231523 w 460653"/>
                    <a:gd name="connsiteY2600" fmla="*/ 135098 h 435087"/>
                    <a:gd name="connsiteX2601" fmla="*/ 231014 w 460653"/>
                    <a:gd name="connsiteY2601" fmla="*/ 135179 h 435087"/>
                    <a:gd name="connsiteX2602" fmla="*/ 230563 w 460653"/>
                    <a:gd name="connsiteY2602" fmla="*/ 135260 h 435087"/>
                    <a:gd name="connsiteX2603" fmla="*/ 227000 w 460653"/>
                    <a:gd name="connsiteY2603" fmla="*/ 136151 h 435087"/>
                    <a:gd name="connsiteX2604" fmla="*/ 226178 w 460653"/>
                    <a:gd name="connsiteY2604" fmla="*/ 136231 h 435087"/>
                    <a:gd name="connsiteX2605" fmla="*/ 224640 w 460653"/>
                    <a:gd name="connsiteY2605" fmla="*/ 135630 h 435087"/>
                    <a:gd name="connsiteX2606" fmla="*/ 224061 w 460653"/>
                    <a:gd name="connsiteY2606" fmla="*/ 134091 h 435087"/>
                    <a:gd name="connsiteX2607" fmla="*/ 224142 w 460653"/>
                    <a:gd name="connsiteY2607" fmla="*/ 132923 h 435087"/>
                    <a:gd name="connsiteX2608" fmla="*/ 223540 w 460653"/>
                    <a:gd name="connsiteY2608" fmla="*/ 131824 h 435087"/>
                    <a:gd name="connsiteX2609" fmla="*/ 223402 w 460653"/>
                    <a:gd name="connsiteY2609" fmla="*/ 131662 h 435087"/>
                    <a:gd name="connsiteX2610" fmla="*/ 219572 w 460653"/>
                    <a:gd name="connsiteY2610" fmla="*/ 128156 h 435087"/>
                    <a:gd name="connsiteX2611" fmla="*/ 219179 w 460653"/>
                    <a:gd name="connsiteY2611" fmla="*/ 127809 h 435087"/>
                    <a:gd name="connsiteX2612" fmla="*/ 216194 w 460653"/>
                    <a:gd name="connsiteY2612" fmla="*/ 125125 h 435087"/>
                    <a:gd name="connsiteX2613" fmla="*/ 213914 w 460653"/>
                    <a:gd name="connsiteY2613" fmla="*/ 125333 h 435087"/>
                    <a:gd name="connsiteX2614" fmla="*/ 210548 w 460653"/>
                    <a:gd name="connsiteY2614" fmla="*/ 130447 h 435087"/>
                    <a:gd name="connsiteX2615" fmla="*/ 209240 w 460653"/>
                    <a:gd name="connsiteY2615" fmla="*/ 132263 h 435087"/>
                    <a:gd name="connsiteX2616" fmla="*/ 208488 w 460653"/>
                    <a:gd name="connsiteY2616" fmla="*/ 132888 h 435087"/>
                    <a:gd name="connsiteX2617" fmla="*/ 208095 w 460653"/>
                    <a:gd name="connsiteY2617" fmla="*/ 133061 h 435087"/>
                    <a:gd name="connsiteX2618" fmla="*/ 206417 w 460653"/>
                    <a:gd name="connsiteY2618" fmla="*/ 133096 h 435087"/>
                    <a:gd name="connsiteX2619" fmla="*/ 205920 w 460653"/>
                    <a:gd name="connsiteY2619" fmla="*/ 132888 h 435087"/>
                    <a:gd name="connsiteX2620" fmla="*/ 203421 w 460653"/>
                    <a:gd name="connsiteY2620" fmla="*/ 131662 h 435087"/>
                    <a:gd name="connsiteX2621" fmla="*/ 203062 w 460653"/>
                    <a:gd name="connsiteY2621" fmla="*/ 131419 h 435087"/>
                    <a:gd name="connsiteX2622" fmla="*/ 201385 w 460653"/>
                    <a:gd name="connsiteY2622" fmla="*/ 130065 h 435087"/>
                    <a:gd name="connsiteX2623" fmla="*/ 200980 w 460653"/>
                    <a:gd name="connsiteY2623" fmla="*/ 129730 h 435087"/>
                    <a:gd name="connsiteX2624" fmla="*/ 200609 w 460653"/>
                    <a:gd name="connsiteY2624" fmla="*/ 129440 h 435087"/>
                    <a:gd name="connsiteX2625" fmla="*/ 199348 w 460653"/>
                    <a:gd name="connsiteY2625" fmla="*/ 128549 h 435087"/>
                    <a:gd name="connsiteX2626" fmla="*/ 198932 w 460653"/>
                    <a:gd name="connsiteY2626" fmla="*/ 128260 h 435087"/>
                    <a:gd name="connsiteX2627" fmla="*/ 198515 w 460653"/>
                    <a:gd name="connsiteY2627" fmla="*/ 127983 h 435087"/>
                    <a:gd name="connsiteX2628" fmla="*/ 198145 w 460653"/>
                    <a:gd name="connsiteY2628" fmla="*/ 127740 h 435087"/>
                    <a:gd name="connsiteX2629" fmla="*/ 197729 w 460653"/>
                    <a:gd name="connsiteY2629" fmla="*/ 127531 h 435087"/>
                    <a:gd name="connsiteX2630" fmla="*/ 195785 w 460653"/>
                    <a:gd name="connsiteY2630" fmla="*/ 126432 h 435087"/>
                    <a:gd name="connsiteX2631" fmla="*/ 193459 w 460653"/>
                    <a:gd name="connsiteY2631" fmla="*/ 124812 h 435087"/>
                    <a:gd name="connsiteX2632" fmla="*/ 191284 w 460653"/>
                    <a:gd name="connsiteY2632" fmla="*/ 123042 h 435087"/>
                    <a:gd name="connsiteX2633" fmla="*/ 190856 w 460653"/>
                    <a:gd name="connsiteY2633" fmla="*/ 122579 h 435087"/>
                    <a:gd name="connsiteX2634" fmla="*/ 190486 w 460653"/>
                    <a:gd name="connsiteY2634" fmla="*/ 121978 h 435087"/>
                    <a:gd name="connsiteX2635" fmla="*/ 189468 w 460653"/>
                    <a:gd name="connsiteY2635" fmla="*/ 120034 h 435087"/>
                    <a:gd name="connsiteX2636" fmla="*/ 189028 w 460653"/>
                    <a:gd name="connsiteY2636" fmla="*/ 120323 h 435087"/>
                    <a:gd name="connsiteX2637" fmla="*/ 188427 w 460653"/>
                    <a:gd name="connsiteY2637" fmla="*/ 120647 h 435087"/>
                    <a:gd name="connsiteX2638" fmla="*/ 187304 w 460653"/>
                    <a:gd name="connsiteY2638" fmla="*/ 120890 h 435087"/>
                    <a:gd name="connsiteX2639" fmla="*/ 186379 w 460653"/>
                    <a:gd name="connsiteY2639" fmla="*/ 120775 h 435087"/>
                    <a:gd name="connsiteX2640" fmla="*/ 185615 w 460653"/>
                    <a:gd name="connsiteY2640" fmla="*/ 120532 h 435087"/>
                    <a:gd name="connsiteX2641" fmla="*/ 184146 w 460653"/>
                    <a:gd name="connsiteY2641" fmla="*/ 119895 h 435087"/>
                    <a:gd name="connsiteX2642" fmla="*/ 183683 w 460653"/>
                    <a:gd name="connsiteY2642" fmla="*/ 119687 h 435087"/>
                    <a:gd name="connsiteX2643" fmla="*/ 183232 w 460653"/>
                    <a:gd name="connsiteY2643" fmla="*/ 119502 h 435087"/>
                    <a:gd name="connsiteX2644" fmla="*/ 180744 w 460653"/>
                    <a:gd name="connsiteY2644" fmla="*/ 118484 h 435087"/>
                    <a:gd name="connsiteX2645" fmla="*/ 180258 w 460653"/>
                    <a:gd name="connsiteY2645" fmla="*/ 118287 h 435087"/>
                    <a:gd name="connsiteX2646" fmla="*/ 179772 w 460653"/>
                    <a:gd name="connsiteY2646" fmla="*/ 118102 h 435087"/>
                    <a:gd name="connsiteX2647" fmla="*/ 176278 w 460653"/>
                    <a:gd name="connsiteY2647" fmla="*/ 116818 h 435087"/>
                    <a:gd name="connsiteX2648" fmla="*/ 174057 w 460653"/>
                    <a:gd name="connsiteY2648" fmla="*/ 115823 h 435087"/>
                    <a:gd name="connsiteX2649" fmla="*/ 173964 w 460653"/>
                    <a:gd name="connsiteY2649" fmla="*/ 115823 h 435087"/>
                    <a:gd name="connsiteX2650" fmla="*/ 172680 w 460653"/>
                    <a:gd name="connsiteY2650" fmla="*/ 115846 h 435087"/>
                    <a:gd name="connsiteX2651" fmla="*/ 171257 w 460653"/>
                    <a:gd name="connsiteY2651" fmla="*/ 115684 h 435087"/>
                    <a:gd name="connsiteX2652" fmla="*/ 171003 w 460653"/>
                    <a:gd name="connsiteY2652" fmla="*/ 115696 h 435087"/>
                    <a:gd name="connsiteX2653" fmla="*/ 169522 w 460653"/>
                    <a:gd name="connsiteY2653" fmla="*/ 115938 h 435087"/>
                    <a:gd name="connsiteX2654" fmla="*/ 169024 w 460653"/>
                    <a:gd name="connsiteY2654" fmla="*/ 116019 h 435087"/>
                    <a:gd name="connsiteX2655" fmla="*/ 168515 w 460653"/>
                    <a:gd name="connsiteY2655" fmla="*/ 116112 h 435087"/>
                    <a:gd name="connsiteX2656" fmla="*/ 166375 w 460653"/>
                    <a:gd name="connsiteY2656" fmla="*/ 116552 h 435087"/>
                    <a:gd name="connsiteX2657" fmla="*/ 165600 w 460653"/>
                    <a:gd name="connsiteY2657" fmla="*/ 116540 h 435087"/>
                    <a:gd name="connsiteX2658" fmla="*/ 162453 w 460653"/>
                    <a:gd name="connsiteY2658" fmla="*/ 115846 h 435087"/>
                    <a:gd name="connsiteX2659" fmla="*/ 161689 w 460653"/>
                    <a:gd name="connsiteY2659" fmla="*/ 115499 h 435087"/>
                    <a:gd name="connsiteX2660" fmla="*/ 161284 w 460653"/>
                    <a:gd name="connsiteY2660" fmla="*/ 115186 h 435087"/>
                    <a:gd name="connsiteX2661" fmla="*/ 160937 w 460653"/>
                    <a:gd name="connsiteY2661" fmla="*/ 114851 h 435087"/>
                    <a:gd name="connsiteX2662" fmla="*/ 159930 w 460653"/>
                    <a:gd name="connsiteY2662" fmla="*/ 113636 h 435087"/>
                    <a:gd name="connsiteX2663" fmla="*/ 159606 w 460653"/>
                    <a:gd name="connsiteY2663" fmla="*/ 113277 h 435087"/>
                    <a:gd name="connsiteX2664" fmla="*/ 158982 w 460653"/>
                    <a:gd name="connsiteY2664" fmla="*/ 112595 h 435087"/>
                    <a:gd name="connsiteX2665" fmla="*/ 157258 w 460653"/>
                    <a:gd name="connsiteY2665" fmla="*/ 112491 h 435087"/>
                    <a:gd name="connsiteX2666" fmla="*/ 154979 w 460653"/>
                    <a:gd name="connsiteY2666" fmla="*/ 112201 h 435087"/>
                    <a:gd name="connsiteX2667" fmla="*/ 154227 w 460653"/>
                    <a:gd name="connsiteY2667" fmla="*/ 112028 h 435087"/>
                    <a:gd name="connsiteX2668" fmla="*/ 153625 w 460653"/>
                    <a:gd name="connsiteY2668" fmla="*/ 111762 h 435087"/>
                    <a:gd name="connsiteX2669" fmla="*/ 152364 w 460653"/>
                    <a:gd name="connsiteY2669" fmla="*/ 110917 h 435087"/>
                    <a:gd name="connsiteX2670" fmla="*/ 152017 w 460653"/>
                    <a:gd name="connsiteY2670" fmla="*/ 110732 h 435087"/>
                    <a:gd name="connsiteX2671" fmla="*/ 151612 w 460653"/>
                    <a:gd name="connsiteY2671" fmla="*/ 110547 h 435087"/>
                    <a:gd name="connsiteX2672" fmla="*/ 150247 w 460653"/>
                    <a:gd name="connsiteY2672" fmla="*/ 109957 h 435087"/>
                    <a:gd name="connsiteX2673" fmla="*/ 147782 w 460653"/>
                    <a:gd name="connsiteY2673" fmla="*/ 109159 h 435087"/>
                    <a:gd name="connsiteX2674" fmla="*/ 146105 w 460653"/>
                    <a:gd name="connsiteY2674" fmla="*/ 108453 h 435087"/>
                    <a:gd name="connsiteX2675" fmla="*/ 145225 w 460653"/>
                    <a:gd name="connsiteY2675" fmla="*/ 107967 h 435087"/>
                    <a:gd name="connsiteX2676" fmla="*/ 143906 w 460653"/>
                    <a:gd name="connsiteY2676" fmla="*/ 106914 h 435087"/>
                    <a:gd name="connsiteX2677" fmla="*/ 143513 w 460653"/>
                    <a:gd name="connsiteY2677" fmla="*/ 106590 h 435087"/>
                    <a:gd name="connsiteX2678" fmla="*/ 142506 w 460653"/>
                    <a:gd name="connsiteY2678" fmla="*/ 105757 h 435087"/>
                    <a:gd name="connsiteX2679" fmla="*/ 140678 w 460653"/>
                    <a:gd name="connsiteY2679" fmla="*/ 103894 h 435087"/>
                    <a:gd name="connsiteX2680" fmla="*/ 140366 w 460653"/>
                    <a:gd name="connsiteY2680" fmla="*/ 103628 h 435087"/>
                    <a:gd name="connsiteX2681" fmla="*/ 138376 w 460653"/>
                    <a:gd name="connsiteY2681" fmla="*/ 102066 h 435087"/>
                    <a:gd name="connsiteX2682" fmla="*/ 138122 w 460653"/>
                    <a:gd name="connsiteY2682" fmla="*/ 101904 h 435087"/>
                    <a:gd name="connsiteX2683" fmla="*/ 136317 w 460653"/>
                    <a:gd name="connsiteY2683" fmla="*/ 101083 h 435087"/>
                    <a:gd name="connsiteX2684" fmla="*/ 135831 w 460653"/>
                    <a:gd name="connsiteY2684" fmla="*/ 100875 h 435087"/>
                    <a:gd name="connsiteX2685" fmla="*/ 135761 w 460653"/>
                    <a:gd name="connsiteY2685" fmla="*/ 100852 h 435087"/>
                    <a:gd name="connsiteX2686" fmla="*/ 131955 w 460653"/>
                    <a:gd name="connsiteY2686" fmla="*/ 101014 h 435087"/>
                    <a:gd name="connsiteX2687" fmla="*/ 131099 w 460653"/>
                    <a:gd name="connsiteY2687" fmla="*/ 100933 h 435087"/>
                    <a:gd name="connsiteX2688" fmla="*/ 128924 w 460653"/>
                    <a:gd name="connsiteY2688" fmla="*/ 100620 h 435087"/>
                    <a:gd name="connsiteX2689" fmla="*/ 128438 w 460653"/>
                    <a:gd name="connsiteY2689" fmla="*/ 100481 h 435087"/>
                    <a:gd name="connsiteX2690" fmla="*/ 127940 w 460653"/>
                    <a:gd name="connsiteY2690" fmla="*/ 100273 h 435087"/>
                    <a:gd name="connsiteX2691" fmla="*/ 126899 w 460653"/>
                    <a:gd name="connsiteY2691" fmla="*/ 99787 h 435087"/>
                    <a:gd name="connsiteX2692" fmla="*/ 126077 w 460653"/>
                    <a:gd name="connsiteY2692" fmla="*/ 99348 h 435087"/>
                    <a:gd name="connsiteX2693" fmla="*/ 125210 w 460653"/>
                    <a:gd name="connsiteY2693" fmla="*/ 98723 h 435087"/>
                    <a:gd name="connsiteX2694" fmla="*/ 124539 w 460653"/>
                    <a:gd name="connsiteY2694" fmla="*/ 97878 h 435087"/>
                    <a:gd name="connsiteX2695" fmla="*/ 124354 w 460653"/>
                    <a:gd name="connsiteY2695" fmla="*/ 97415 h 435087"/>
                    <a:gd name="connsiteX2696" fmla="*/ 124215 w 460653"/>
                    <a:gd name="connsiteY2696" fmla="*/ 96953 h 435087"/>
                    <a:gd name="connsiteX2697" fmla="*/ 123972 w 460653"/>
                    <a:gd name="connsiteY2697" fmla="*/ 95356 h 435087"/>
                    <a:gd name="connsiteX2698" fmla="*/ 124006 w 460653"/>
                    <a:gd name="connsiteY2698" fmla="*/ 94558 h 435087"/>
                    <a:gd name="connsiteX2699" fmla="*/ 124145 w 460653"/>
                    <a:gd name="connsiteY2699" fmla="*/ 94049 h 435087"/>
                    <a:gd name="connsiteX2700" fmla="*/ 124839 w 460653"/>
                    <a:gd name="connsiteY2700" fmla="*/ 91885 h 435087"/>
                    <a:gd name="connsiteX2701" fmla="*/ 125557 w 460653"/>
                    <a:gd name="connsiteY2701" fmla="*/ 89895 h 435087"/>
                    <a:gd name="connsiteX2702" fmla="*/ 125661 w 460653"/>
                    <a:gd name="connsiteY2702" fmla="*/ 89490 h 435087"/>
                    <a:gd name="connsiteX2703" fmla="*/ 125904 w 460653"/>
                    <a:gd name="connsiteY2703" fmla="*/ 88518 h 435087"/>
                    <a:gd name="connsiteX2704" fmla="*/ 125372 w 460653"/>
                    <a:gd name="connsiteY2704" fmla="*/ 87431 h 435087"/>
                    <a:gd name="connsiteX2705" fmla="*/ 125314 w 460653"/>
                    <a:gd name="connsiteY2705" fmla="*/ 87350 h 435087"/>
                    <a:gd name="connsiteX2706" fmla="*/ 123509 w 460653"/>
                    <a:gd name="connsiteY2706" fmla="*/ 85857 h 435087"/>
                    <a:gd name="connsiteX2707" fmla="*/ 123116 w 460653"/>
                    <a:gd name="connsiteY2707" fmla="*/ 85429 h 435087"/>
                    <a:gd name="connsiteX2708" fmla="*/ 122688 w 460653"/>
                    <a:gd name="connsiteY2708" fmla="*/ 84747 h 435087"/>
                    <a:gd name="connsiteX2709" fmla="*/ 121993 w 460653"/>
                    <a:gd name="connsiteY2709" fmla="*/ 83289 h 435087"/>
                    <a:gd name="connsiteX2710" fmla="*/ 120512 w 460653"/>
                    <a:gd name="connsiteY2710" fmla="*/ 79772 h 435087"/>
                    <a:gd name="connsiteX2711" fmla="*/ 120478 w 460653"/>
                    <a:gd name="connsiteY2711" fmla="*/ 79702 h 435087"/>
                    <a:gd name="connsiteX2712" fmla="*/ 120038 w 460653"/>
                    <a:gd name="connsiteY2712" fmla="*/ 79309 h 435087"/>
                    <a:gd name="connsiteX2713" fmla="*/ 119864 w 460653"/>
                    <a:gd name="connsiteY2713" fmla="*/ 79158 h 435087"/>
                    <a:gd name="connsiteX2714" fmla="*/ 119598 w 460653"/>
                    <a:gd name="connsiteY2714" fmla="*/ 79043 h 435087"/>
                    <a:gd name="connsiteX2715" fmla="*/ 117678 w 460653"/>
                    <a:gd name="connsiteY2715" fmla="*/ 78152 h 435087"/>
                    <a:gd name="connsiteX2716" fmla="*/ 117261 w 460653"/>
                    <a:gd name="connsiteY2716" fmla="*/ 77978 h 435087"/>
                    <a:gd name="connsiteX2717" fmla="*/ 116799 w 460653"/>
                    <a:gd name="connsiteY2717" fmla="*/ 77816 h 435087"/>
                    <a:gd name="connsiteX2718" fmla="*/ 115734 w 460653"/>
                    <a:gd name="connsiteY2718" fmla="*/ 77377 h 435087"/>
                    <a:gd name="connsiteX2719" fmla="*/ 114901 w 460653"/>
                    <a:gd name="connsiteY2719" fmla="*/ 76949 h 435087"/>
                    <a:gd name="connsiteX2720" fmla="*/ 113108 w 460653"/>
                    <a:gd name="connsiteY2720" fmla="*/ 75757 h 435087"/>
                    <a:gd name="connsiteX2721" fmla="*/ 112564 w 460653"/>
                    <a:gd name="connsiteY2721" fmla="*/ 75329 h 435087"/>
                    <a:gd name="connsiteX2722" fmla="*/ 110505 w 460653"/>
                    <a:gd name="connsiteY2722" fmla="*/ 73640 h 435087"/>
                    <a:gd name="connsiteX2723" fmla="*/ 110158 w 460653"/>
                    <a:gd name="connsiteY2723" fmla="*/ 73385 h 435087"/>
                    <a:gd name="connsiteX2724" fmla="*/ 108052 w 460653"/>
                    <a:gd name="connsiteY2724" fmla="*/ 72008 h 435087"/>
                    <a:gd name="connsiteX2725" fmla="*/ 106710 w 460653"/>
                    <a:gd name="connsiteY2725" fmla="*/ 71337 h 435087"/>
                    <a:gd name="connsiteX2726" fmla="*/ 106016 w 460653"/>
                    <a:gd name="connsiteY2726" fmla="*/ 70875 h 435087"/>
                    <a:gd name="connsiteX2727" fmla="*/ 105067 w 460653"/>
                    <a:gd name="connsiteY2727" fmla="*/ 70076 h 435087"/>
                    <a:gd name="connsiteX2728" fmla="*/ 104361 w 460653"/>
                    <a:gd name="connsiteY2728" fmla="*/ 68734 h 435087"/>
                    <a:gd name="connsiteX2729" fmla="*/ 104326 w 460653"/>
                    <a:gd name="connsiteY2729" fmla="*/ 68283 h 435087"/>
                    <a:gd name="connsiteX2730" fmla="*/ 104396 w 460653"/>
                    <a:gd name="connsiteY2730" fmla="*/ 67543 h 435087"/>
                    <a:gd name="connsiteX2731" fmla="*/ 104535 w 460653"/>
                    <a:gd name="connsiteY2731" fmla="*/ 67033 h 435087"/>
                    <a:gd name="connsiteX2732" fmla="*/ 104720 w 460653"/>
                    <a:gd name="connsiteY2732" fmla="*/ 66582 h 435087"/>
                    <a:gd name="connsiteX2733" fmla="*/ 104986 w 460653"/>
                    <a:gd name="connsiteY2733" fmla="*/ 66119 h 435087"/>
                    <a:gd name="connsiteX2734" fmla="*/ 105842 w 460653"/>
                    <a:gd name="connsiteY2734" fmla="*/ 64847 h 435087"/>
                    <a:gd name="connsiteX2735" fmla="*/ 107311 w 460653"/>
                    <a:gd name="connsiteY2735" fmla="*/ 63320 h 435087"/>
                    <a:gd name="connsiteX2736" fmla="*/ 107577 w 460653"/>
                    <a:gd name="connsiteY2736" fmla="*/ 62996 h 435087"/>
                    <a:gd name="connsiteX2737" fmla="*/ 108468 w 460653"/>
                    <a:gd name="connsiteY2737" fmla="*/ 61804 h 435087"/>
                    <a:gd name="connsiteX2738" fmla="*/ 108665 w 460653"/>
                    <a:gd name="connsiteY2738" fmla="*/ 61515 h 435087"/>
                    <a:gd name="connsiteX2739" fmla="*/ 109324 w 460653"/>
                    <a:gd name="connsiteY2739" fmla="*/ 60219 h 435087"/>
                    <a:gd name="connsiteX2740" fmla="*/ 109510 w 460653"/>
                    <a:gd name="connsiteY2740" fmla="*/ 59791 h 435087"/>
                    <a:gd name="connsiteX2741" fmla="*/ 110030 w 460653"/>
                    <a:gd name="connsiteY2741" fmla="*/ 58565 h 435087"/>
                    <a:gd name="connsiteX2742" fmla="*/ 110065 w 460653"/>
                    <a:gd name="connsiteY2742" fmla="*/ 58322 h 435087"/>
                    <a:gd name="connsiteX2743" fmla="*/ 110239 w 460653"/>
                    <a:gd name="connsiteY2743" fmla="*/ 57072 h 435087"/>
                    <a:gd name="connsiteX2744" fmla="*/ 110204 w 460653"/>
                    <a:gd name="connsiteY2744" fmla="*/ 56922 h 435087"/>
                    <a:gd name="connsiteX2745" fmla="*/ 109706 w 460653"/>
                    <a:gd name="connsiteY2745" fmla="*/ 54932 h 435087"/>
                    <a:gd name="connsiteX2746" fmla="*/ 109567 w 460653"/>
                    <a:gd name="connsiteY2746" fmla="*/ 54515 h 435087"/>
                    <a:gd name="connsiteX2747" fmla="*/ 109058 w 460653"/>
                    <a:gd name="connsiteY2747" fmla="*/ 53023 h 435087"/>
                    <a:gd name="connsiteX2748" fmla="*/ 108908 w 460653"/>
                    <a:gd name="connsiteY2748" fmla="*/ 52595 h 435087"/>
                    <a:gd name="connsiteX2749" fmla="*/ 108723 w 460653"/>
                    <a:gd name="connsiteY2749" fmla="*/ 52167 h 435087"/>
                    <a:gd name="connsiteX2750" fmla="*/ 108434 w 460653"/>
                    <a:gd name="connsiteY2750" fmla="*/ 51345 h 435087"/>
                    <a:gd name="connsiteX2751" fmla="*/ 107647 w 460653"/>
                    <a:gd name="connsiteY2751" fmla="*/ 48210 h 435087"/>
                    <a:gd name="connsiteX2752" fmla="*/ 107531 w 460653"/>
                    <a:gd name="connsiteY2752" fmla="*/ 47701 h 435087"/>
                    <a:gd name="connsiteX2753" fmla="*/ 107416 w 460653"/>
                    <a:gd name="connsiteY2753" fmla="*/ 47238 h 435087"/>
                    <a:gd name="connsiteX2754" fmla="*/ 106999 w 460653"/>
                    <a:gd name="connsiteY2754" fmla="*/ 45792 h 435087"/>
                    <a:gd name="connsiteX2755" fmla="*/ 106895 w 460653"/>
                    <a:gd name="connsiteY2755" fmla="*/ 45549 h 435087"/>
                    <a:gd name="connsiteX2756" fmla="*/ 106721 w 460653"/>
                    <a:gd name="connsiteY2756" fmla="*/ 45259 h 435087"/>
                    <a:gd name="connsiteX2757" fmla="*/ 106455 w 460653"/>
                    <a:gd name="connsiteY2757" fmla="*/ 44843 h 435087"/>
                    <a:gd name="connsiteX2758" fmla="*/ 106397 w 460653"/>
                    <a:gd name="connsiteY2758" fmla="*/ 44762 h 435087"/>
                    <a:gd name="connsiteX2759" fmla="*/ 105194 w 460653"/>
                    <a:gd name="connsiteY2759" fmla="*/ 44646 h 435087"/>
                    <a:gd name="connsiteX2760" fmla="*/ 103517 w 460653"/>
                    <a:gd name="connsiteY2760" fmla="*/ 44438 h 435087"/>
                    <a:gd name="connsiteX2761" fmla="*/ 103007 w 460653"/>
                    <a:gd name="connsiteY2761" fmla="*/ 44369 h 435087"/>
                    <a:gd name="connsiteX2762" fmla="*/ 102753 w 460653"/>
                    <a:gd name="connsiteY2762" fmla="*/ 44334 h 435087"/>
                    <a:gd name="connsiteX2763" fmla="*/ 102522 w 460653"/>
                    <a:gd name="connsiteY2763" fmla="*/ 44369 h 435087"/>
                    <a:gd name="connsiteX2764" fmla="*/ 102036 w 460653"/>
                    <a:gd name="connsiteY2764" fmla="*/ 44461 h 435087"/>
                    <a:gd name="connsiteX2765" fmla="*/ 101515 w 460653"/>
                    <a:gd name="connsiteY2765" fmla="*/ 44554 h 435087"/>
                    <a:gd name="connsiteX2766" fmla="*/ 100462 w 460653"/>
                    <a:gd name="connsiteY2766" fmla="*/ 44646 h 435087"/>
                    <a:gd name="connsiteX2767" fmla="*/ 99409 w 460653"/>
                    <a:gd name="connsiteY2767" fmla="*/ 44565 h 435087"/>
                    <a:gd name="connsiteX2768" fmla="*/ 98877 w 460653"/>
                    <a:gd name="connsiteY2768" fmla="*/ 44542 h 435087"/>
                    <a:gd name="connsiteX2769" fmla="*/ 98160 w 460653"/>
                    <a:gd name="connsiteY2769" fmla="*/ 44484 h 435087"/>
                    <a:gd name="connsiteX2770" fmla="*/ 97801 w 460653"/>
                    <a:gd name="connsiteY2770" fmla="*/ 44889 h 435087"/>
                    <a:gd name="connsiteX2771" fmla="*/ 97616 w 460653"/>
                    <a:gd name="connsiteY2771" fmla="*/ 45097 h 435087"/>
                    <a:gd name="connsiteX2772" fmla="*/ 96922 w 460653"/>
                    <a:gd name="connsiteY2772" fmla="*/ 46347 h 435087"/>
                    <a:gd name="connsiteX2773" fmla="*/ 96424 w 460653"/>
                    <a:gd name="connsiteY2773" fmla="*/ 47030 h 435087"/>
                    <a:gd name="connsiteX2774" fmla="*/ 96008 w 460653"/>
                    <a:gd name="connsiteY2774" fmla="*/ 47435 h 435087"/>
                    <a:gd name="connsiteX2775" fmla="*/ 94990 w 460653"/>
                    <a:gd name="connsiteY2775" fmla="*/ 48152 h 435087"/>
                    <a:gd name="connsiteX2776" fmla="*/ 94978 w 460653"/>
                    <a:gd name="connsiteY2776" fmla="*/ 48210 h 435087"/>
                    <a:gd name="connsiteX2777" fmla="*/ 94862 w 460653"/>
                    <a:gd name="connsiteY2777" fmla="*/ 48615 h 435087"/>
                    <a:gd name="connsiteX2778" fmla="*/ 94967 w 460653"/>
                    <a:gd name="connsiteY2778" fmla="*/ 48881 h 435087"/>
                    <a:gd name="connsiteX2779" fmla="*/ 95163 w 460653"/>
                    <a:gd name="connsiteY2779" fmla="*/ 49332 h 435087"/>
                    <a:gd name="connsiteX2780" fmla="*/ 95348 w 460653"/>
                    <a:gd name="connsiteY2780" fmla="*/ 49783 h 435087"/>
                    <a:gd name="connsiteX2781" fmla="*/ 95962 w 460653"/>
                    <a:gd name="connsiteY2781" fmla="*/ 50975 h 435087"/>
                    <a:gd name="connsiteX2782" fmla="*/ 95962 w 460653"/>
                    <a:gd name="connsiteY2782" fmla="*/ 50986 h 435087"/>
                    <a:gd name="connsiteX2783" fmla="*/ 98380 w 460653"/>
                    <a:gd name="connsiteY2783" fmla="*/ 52629 h 435087"/>
                    <a:gd name="connsiteX2784" fmla="*/ 99039 w 460653"/>
                    <a:gd name="connsiteY2784" fmla="*/ 53219 h 435087"/>
                    <a:gd name="connsiteX2785" fmla="*/ 99317 w 460653"/>
                    <a:gd name="connsiteY2785" fmla="*/ 53578 h 435087"/>
                    <a:gd name="connsiteX2786" fmla="*/ 99432 w 460653"/>
                    <a:gd name="connsiteY2786" fmla="*/ 53763 h 435087"/>
                    <a:gd name="connsiteX2787" fmla="*/ 99583 w 460653"/>
                    <a:gd name="connsiteY2787" fmla="*/ 53879 h 435087"/>
                    <a:gd name="connsiteX2788" fmla="*/ 99953 w 460653"/>
                    <a:gd name="connsiteY2788" fmla="*/ 54191 h 435087"/>
                    <a:gd name="connsiteX2789" fmla="*/ 100208 w 460653"/>
                    <a:gd name="connsiteY2789" fmla="*/ 54376 h 435087"/>
                    <a:gd name="connsiteX2790" fmla="*/ 100983 w 460653"/>
                    <a:gd name="connsiteY2790" fmla="*/ 54735 h 435087"/>
                    <a:gd name="connsiteX2791" fmla="*/ 101689 w 460653"/>
                    <a:gd name="connsiteY2791" fmla="*/ 55186 h 435087"/>
                    <a:gd name="connsiteX2792" fmla="*/ 102267 w 460653"/>
                    <a:gd name="connsiteY2792" fmla="*/ 55776 h 435087"/>
                    <a:gd name="connsiteX2793" fmla="*/ 102545 w 460653"/>
                    <a:gd name="connsiteY2793" fmla="*/ 56227 h 435087"/>
                    <a:gd name="connsiteX2794" fmla="*/ 102799 w 460653"/>
                    <a:gd name="connsiteY2794" fmla="*/ 56817 h 435087"/>
                    <a:gd name="connsiteX2795" fmla="*/ 102915 w 460653"/>
                    <a:gd name="connsiteY2795" fmla="*/ 57315 h 435087"/>
                    <a:gd name="connsiteX2796" fmla="*/ 102984 w 460653"/>
                    <a:gd name="connsiteY2796" fmla="*/ 57847 h 435087"/>
                    <a:gd name="connsiteX2797" fmla="*/ 102973 w 460653"/>
                    <a:gd name="connsiteY2797" fmla="*/ 58379 h 435087"/>
                    <a:gd name="connsiteX2798" fmla="*/ 102695 w 460653"/>
                    <a:gd name="connsiteY2798" fmla="*/ 59328 h 435087"/>
                    <a:gd name="connsiteX2799" fmla="*/ 102429 w 460653"/>
                    <a:gd name="connsiteY2799" fmla="*/ 59791 h 435087"/>
                    <a:gd name="connsiteX2800" fmla="*/ 101804 w 460653"/>
                    <a:gd name="connsiteY2800" fmla="*/ 60786 h 435087"/>
                    <a:gd name="connsiteX2801" fmla="*/ 101018 w 460653"/>
                    <a:gd name="connsiteY2801" fmla="*/ 61758 h 435087"/>
                    <a:gd name="connsiteX2802" fmla="*/ 100751 w 460653"/>
                    <a:gd name="connsiteY2802" fmla="*/ 62105 h 435087"/>
                    <a:gd name="connsiteX2803" fmla="*/ 100173 w 460653"/>
                    <a:gd name="connsiteY2803" fmla="*/ 62949 h 435087"/>
                    <a:gd name="connsiteX2804" fmla="*/ 99756 w 460653"/>
                    <a:gd name="connsiteY2804" fmla="*/ 63493 h 435087"/>
                    <a:gd name="connsiteX2805" fmla="*/ 98669 w 460653"/>
                    <a:gd name="connsiteY2805" fmla="*/ 64766 h 435087"/>
                    <a:gd name="connsiteX2806" fmla="*/ 97917 w 460653"/>
                    <a:gd name="connsiteY2806" fmla="*/ 65483 h 435087"/>
                    <a:gd name="connsiteX2807" fmla="*/ 95719 w 460653"/>
                    <a:gd name="connsiteY2807" fmla="*/ 67022 h 435087"/>
                    <a:gd name="connsiteX2808" fmla="*/ 95001 w 460653"/>
                    <a:gd name="connsiteY2808" fmla="*/ 67427 h 435087"/>
                    <a:gd name="connsiteX2809" fmla="*/ 93023 w 460653"/>
                    <a:gd name="connsiteY2809" fmla="*/ 68376 h 435087"/>
                    <a:gd name="connsiteX2810" fmla="*/ 91982 w 460653"/>
                    <a:gd name="connsiteY2810" fmla="*/ 68561 h 435087"/>
                    <a:gd name="connsiteX2811" fmla="*/ 91114 w 460653"/>
                    <a:gd name="connsiteY2811" fmla="*/ 68457 h 435087"/>
                    <a:gd name="connsiteX2812" fmla="*/ 90061 w 460653"/>
                    <a:gd name="connsiteY2812" fmla="*/ 68167 h 435087"/>
                    <a:gd name="connsiteX2813" fmla="*/ 89668 w 460653"/>
                    <a:gd name="connsiteY2813" fmla="*/ 68005 h 435087"/>
                    <a:gd name="connsiteX2814" fmla="*/ 89031 w 460653"/>
                    <a:gd name="connsiteY2814" fmla="*/ 68410 h 435087"/>
                    <a:gd name="connsiteX2815" fmla="*/ 88765 w 460653"/>
                    <a:gd name="connsiteY2815" fmla="*/ 68642 h 435087"/>
                    <a:gd name="connsiteX2816" fmla="*/ 88407 w 460653"/>
                    <a:gd name="connsiteY2816" fmla="*/ 68977 h 435087"/>
                    <a:gd name="connsiteX2817" fmla="*/ 87712 w 460653"/>
                    <a:gd name="connsiteY2817" fmla="*/ 69521 h 435087"/>
                    <a:gd name="connsiteX2818" fmla="*/ 84982 w 460653"/>
                    <a:gd name="connsiteY2818" fmla="*/ 71245 h 435087"/>
                    <a:gd name="connsiteX2819" fmla="*/ 82656 w 460653"/>
                    <a:gd name="connsiteY2819" fmla="*/ 72668 h 435087"/>
                    <a:gd name="connsiteX2820" fmla="*/ 81997 w 460653"/>
                    <a:gd name="connsiteY2820" fmla="*/ 72992 h 435087"/>
                    <a:gd name="connsiteX2821" fmla="*/ 80875 w 460653"/>
                    <a:gd name="connsiteY2821" fmla="*/ 73443 h 435087"/>
                    <a:gd name="connsiteX2822" fmla="*/ 80261 w 460653"/>
                    <a:gd name="connsiteY2822" fmla="*/ 73582 h 435087"/>
                    <a:gd name="connsiteX2823" fmla="*/ 78653 w 460653"/>
                    <a:gd name="connsiteY2823" fmla="*/ 73675 h 435087"/>
                    <a:gd name="connsiteX2824" fmla="*/ 78225 w 460653"/>
                    <a:gd name="connsiteY2824" fmla="*/ 73651 h 435087"/>
                    <a:gd name="connsiteX2825" fmla="*/ 77705 w 460653"/>
                    <a:gd name="connsiteY2825" fmla="*/ 73570 h 435087"/>
                    <a:gd name="connsiteX2826" fmla="*/ 76015 w 460653"/>
                    <a:gd name="connsiteY2826" fmla="*/ 73200 h 435087"/>
                    <a:gd name="connsiteX2827" fmla="*/ 75171 w 460653"/>
                    <a:gd name="connsiteY2827" fmla="*/ 72888 h 435087"/>
                    <a:gd name="connsiteX2828" fmla="*/ 74130 w 460653"/>
                    <a:gd name="connsiteY2828" fmla="*/ 72390 h 435087"/>
                    <a:gd name="connsiteX2829" fmla="*/ 73447 w 460653"/>
                    <a:gd name="connsiteY2829" fmla="*/ 71974 h 435087"/>
                    <a:gd name="connsiteX2830" fmla="*/ 73077 w 460653"/>
                    <a:gd name="connsiteY2830" fmla="*/ 71661 h 435087"/>
                    <a:gd name="connsiteX2831" fmla="*/ 72336 w 460653"/>
                    <a:gd name="connsiteY2831" fmla="*/ 70886 h 435087"/>
                    <a:gd name="connsiteX2832" fmla="*/ 71850 w 460653"/>
                    <a:gd name="connsiteY2832" fmla="*/ 70262 h 435087"/>
                    <a:gd name="connsiteX2833" fmla="*/ 71654 w 460653"/>
                    <a:gd name="connsiteY2833" fmla="*/ 69903 h 435087"/>
                    <a:gd name="connsiteX2834" fmla="*/ 70994 w 460653"/>
                    <a:gd name="connsiteY2834" fmla="*/ 68433 h 435087"/>
                    <a:gd name="connsiteX2835" fmla="*/ 70670 w 460653"/>
                    <a:gd name="connsiteY2835" fmla="*/ 67462 h 435087"/>
                    <a:gd name="connsiteX2836" fmla="*/ 70485 w 460653"/>
                    <a:gd name="connsiteY2836" fmla="*/ 66397 h 435087"/>
                    <a:gd name="connsiteX2837" fmla="*/ 70404 w 460653"/>
                    <a:gd name="connsiteY2837" fmla="*/ 65911 h 435087"/>
                    <a:gd name="connsiteX2838" fmla="*/ 70312 w 460653"/>
                    <a:gd name="connsiteY2838" fmla="*/ 65402 h 435087"/>
                    <a:gd name="connsiteX2839" fmla="*/ 70288 w 460653"/>
                    <a:gd name="connsiteY2839" fmla="*/ 65252 h 435087"/>
                    <a:gd name="connsiteX2840" fmla="*/ 69629 w 460653"/>
                    <a:gd name="connsiteY2840" fmla="*/ 65657 h 435087"/>
                    <a:gd name="connsiteX2841" fmla="*/ 68414 w 460653"/>
                    <a:gd name="connsiteY2841" fmla="*/ 65911 h 435087"/>
                    <a:gd name="connsiteX2842" fmla="*/ 68021 w 460653"/>
                    <a:gd name="connsiteY2842" fmla="*/ 65877 h 435087"/>
                    <a:gd name="connsiteX2843" fmla="*/ 67234 w 460653"/>
                    <a:gd name="connsiteY2843" fmla="*/ 66339 h 435087"/>
                    <a:gd name="connsiteX2844" fmla="*/ 66713 w 460653"/>
                    <a:gd name="connsiteY2844" fmla="*/ 66548 h 435087"/>
                    <a:gd name="connsiteX2845" fmla="*/ 65846 w 460653"/>
                    <a:gd name="connsiteY2845" fmla="*/ 66733 h 435087"/>
                    <a:gd name="connsiteX2846" fmla="*/ 64781 w 460653"/>
                    <a:gd name="connsiteY2846" fmla="*/ 66814 h 435087"/>
                    <a:gd name="connsiteX2847" fmla="*/ 64214 w 460653"/>
                    <a:gd name="connsiteY2847" fmla="*/ 66756 h 435087"/>
                    <a:gd name="connsiteX2848" fmla="*/ 63694 w 460653"/>
                    <a:gd name="connsiteY2848" fmla="*/ 66652 h 435087"/>
                    <a:gd name="connsiteX2849" fmla="*/ 62433 w 460653"/>
                    <a:gd name="connsiteY2849" fmla="*/ 66212 h 435087"/>
                    <a:gd name="connsiteX2850" fmla="*/ 62167 w 460653"/>
                    <a:gd name="connsiteY2850" fmla="*/ 66108 h 435087"/>
                    <a:gd name="connsiteX2851" fmla="*/ 62016 w 460653"/>
                    <a:gd name="connsiteY2851" fmla="*/ 66339 h 435087"/>
                    <a:gd name="connsiteX2852" fmla="*/ 61819 w 460653"/>
                    <a:gd name="connsiteY2852" fmla="*/ 66686 h 435087"/>
                    <a:gd name="connsiteX2853" fmla="*/ 61021 w 460653"/>
                    <a:gd name="connsiteY2853" fmla="*/ 68549 h 435087"/>
                    <a:gd name="connsiteX2854" fmla="*/ 60674 w 460653"/>
                    <a:gd name="connsiteY2854" fmla="*/ 69186 h 435087"/>
                    <a:gd name="connsiteX2855" fmla="*/ 60015 w 460653"/>
                    <a:gd name="connsiteY2855" fmla="*/ 70204 h 435087"/>
                    <a:gd name="connsiteX2856" fmla="*/ 59748 w 460653"/>
                    <a:gd name="connsiteY2856" fmla="*/ 70551 h 435087"/>
                    <a:gd name="connsiteX2857" fmla="*/ 59390 w 460653"/>
                    <a:gd name="connsiteY2857" fmla="*/ 70898 h 435087"/>
                    <a:gd name="connsiteX2858" fmla="*/ 58418 w 460653"/>
                    <a:gd name="connsiteY2858" fmla="*/ 71418 h 435087"/>
                    <a:gd name="connsiteX2859" fmla="*/ 57377 w 460653"/>
                    <a:gd name="connsiteY2859" fmla="*/ 71661 h 435087"/>
                    <a:gd name="connsiteX2860" fmla="*/ 56382 w 460653"/>
                    <a:gd name="connsiteY2860" fmla="*/ 71638 h 435087"/>
                    <a:gd name="connsiteX2861" fmla="*/ 54785 w 460653"/>
                    <a:gd name="connsiteY2861" fmla="*/ 71141 h 435087"/>
                    <a:gd name="connsiteX2862" fmla="*/ 54091 w 460653"/>
                    <a:gd name="connsiteY2862" fmla="*/ 70828 h 435087"/>
                    <a:gd name="connsiteX2863" fmla="*/ 53917 w 460653"/>
                    <a:gd name="connsiteY2863" fmla="*/ 70747 h 435087"/>
                    <a:gd name="connsiteX2864" fmla="*/ 53848 w 460653"/>
                    <a:gd name="connsiteY2864" fmla="*/ 70863 h 435087"/>
                    <a:gd name="connsiteX2865" fmla="*/ 53836 w 460653"/>
                    <a:gd name="connsiteY2865" fmla="*/ 70886 h 435087"/>
                    <a:gd name="connsiteX2866" fmla="*/ 53813 w 460653"/>
                    <a:gd name="connsiteY2866" fmla="*/ 71673 h 435087"/>
                    <a:gd name="connsiteX2867" fmla="*/ 53802 w 460653"/>
                    <a:gd name="connsiteY2867" fmla="*/ 72182 h 435087"/>
                    <a:gd name="connsiteX2868" fmla="*/ 53790 w 460653"/>
                    <a:gd name="connsiteY2868" fmla="*/ 72714 h 435087"/>
                    <a:gd name="connsiteX2869" fmla="*/ 53732 w 460653"/>
                    <a:gd name="connsiteY2869" fmla="*/ 74855 h 435087"/>
                    <a:gd name="connsiteX2870" fmla="*/ 53536 w 460653"/>
                    <a:gd name="connsiteY2870" fmla="*/ 75711 h 435087"/>
                    <a:gd name="connsiteX2871" fmla="*/ 53327 w 460653"/>
                    <a:gd name="connsiteY2871" fmla="*/ 76139 h 435087"/>
                    <a:gd name="connsiteX2872" fmla="*/ 52691 w 460653"/>
                    <a:gd name="connsiteY2872" fmla="*/ 76891 h 435087"/>
                    <a:gd name="connsiteX2873" fmla="*/ 51384 w 460653"/>
                    <a:gd name="connsiteY2873" fmla="*/ 77816 h 435087"/>
                    <a:gd name="connsiteX2874" fmla="*/ 50597 w 460653"/>
                    <a:gd name="connsiteY2874" fmla="*/ 78221 h 435087"/>
                    <a:gd name="connsiteX2875" fmla="*/ 49428 w 460653"/>
                    <a:gd name="connsiteY2875" fmla="*/ 78615 h 435087"/>
                    <a:gd name="connsiteX2876" fmla="*/ 49081 w 460653"/>
                    <a:gd name="connsiteY2876" fmla="*/ 78765 h 435087"/>
                    <a:gd name="connsiteX2877" fmla="*/ 47982 w 460653"/>
                    <a:gd name="connsiteY2877" fmla="*/ 79309 h 435087"/>
                    <a:gd name="connsiteX2878" fmla="*/ 47832 w 460653"/>
                    <a:gd name="connsiteY2878" fmla="*/ 79459 h 435087"/>
                    <a:gd name="connsiteX2879" fmla="*/ 47438 w 460653"/>
                    <a:gd name="connsiteY2879" fmla="*/ 79772 h 435087"/>
                    <a:gd name="connsiteX2880" fmla="*/ 47022 w 460653"/>
                    <a:gd name="connsiteY2880" fmla="*/ 80026 h 435087"/>
                    <a:gd name="connsiteX2881" fmla="*/ 46166 w 460653"/>
                    <a:gd name="connsiteY2881" fmla="*/ 80292 h 435087"/>
                    <a:gd name="connsiteX2882" fmla="*/ 45425 w 460653"/>
                    <a:gd name="connsiteY2882" fmla="*/ 80362 h 435087"/>
                    <a:gd name="connsiteX2883" fmla="*/ 43077 w 460653"/>
                    <a:gd name="connsiteY2883" fmla="*/ 82039 h 435087"/>
                    <a:gd name="connsiteX2884" fmla="*/ 42787 w 460653"/>
                    <a:gd name="connsiteY2884" fmla="*/ 82294 h 435087"/>
                    <a:gd name="connsiteX2885" fmla="*/ 40971 w 460653"/>
                    <a:gd name="connsiteY2885" fmla="*/ 83983 h 435087"/>
                    <a:gd name="connsiteX2886" fmla="*/ 40820 w 460653"/>
                    <a:gd name="connsiteY2886" fmla="*/ 85325 h 435087"/>
                    <a:gd name="connsiteX2887" fmla="*/ 40797 w 460653"/>
                    <a:gd name="connsiteY2887" fmla="*/ 85742 h 435087"/>
                    <a:gd name="connsiteX2888" fmla="*/ 40809 w 460653"/>
                    <a:gd name="connsiteY2888" fmla="*/ 87280 h 435087"/>
                    <a:gd name="connsiteX2889" fmla="*/ 40531 w 460653"/>
                    <a:gd name="connsiteY2889" fmla="*/ 88310 h 435087"/>
                    <a:gd name="connsiteX2890" fmla="*/ 40265 w 460653"/>
                    <a:gd name="connsiteY2890" fmla="*/ 88761 h 435087"/>
                    <a:gd name="connsiteX2891" fmla="*/ 39849 w 460653"/>
                    <a:gd name="connsiteY2891" fmla="*/ 89351 h 435087"/>
                    <a:gd name="connsiteX2892" fmla="*/ 39397 w 460653"/>
                    <a:gd name="connsiteY2892" fmla="*/ 89884 h 435087"/>
                    <a:gd name="connsiteX2893" fmla="*/ 37755 w 460653"/>
                    <a:gd name="connsiteY2893" fmla="*/ 90566 h 435087"/>
                    <a:gd name="connsiteX2894" fmla="*/ 34052 w 460653"/>
                    <a:gd name="connsiteY2894" fmla="*/ 90300 h 435087"/>
                    <a:gd name="connsiteX2895" fmla="*/ 33763 w 460653"/>
                    <a:gd name="connsiteY2895" fmla="*/ 90300 h 435087"/>
                    <a:gd name="connsiteX2896" fmla="*/ 33485 w 460653"/>
                    <a:gd name="connsiteY2896" fmla="*/ 90335 h 435087"/>
                    <a:gd name="connsiteX2897" fmla="*/ 34075 w 460653"/>
                    <a:gd name="connsiteY2897" fmla="*/ 90775 h 435087"/>
                    <a:gd name="connsiteX2898" fmla="*/ 34827 w 460653"/>
                    <a:gd name="connsiteY2898" fmla="*/ 91862 h 435087"/>
                    <a:gd name="connsiteX2899" fmla="*/ 34943 w 460653"/>
                    <a:gd name="connsiteY2899" fmla="*/ 92325 h 435087"/>
                    <a:gd name="connsiteX2900" fmla="*/ 35013 w 460653"/>
                    <a:gd name="connsiteY2900" fmla="*/ 92938 h 435087"/>
                    <a:gd name="connsiteX2901" fmla="*/ 34874 w 460653"/>
                    <a:gd name="connsiteY2901" fmla="*/ 95958 h 435087"/>
                    <a:gd name="connsiteX2902" fmla="*/ 34908 w 460653"/>
                    <a:gd name="connsiteY2902" fmla="*/ 96224 h 435087"/>
                    <a:gd name="connsiteX2903" fmla="*/ 35336 w 460653"/>
                    <a:gd name="connsiteY2903" fmla="*/ 98260 h 435087"/>
                    <a:gd name="connsiteX2904" fmla="*/ 35441 w 460653"/>
                    <a:gd name="connsiteY2904" fmla="*/ 98954 h 435087"/>
                    <a:gd name="connsiteX2905" fmla="*/ 35579 w 460653"/>
                    <a:gd name="connsiteY2905" fmla="*/ 100655 h 435087"/>
                    <a:gd name="connsiteX2906" fmla="*/ 35568 w 460653"/>
                    <a:gd name="connsiteY2906" fmla="*/ 101372 h 435087"/>
                    <a:gd name="connsiteX2907" fmla="*/ 34503 w 460653"/>
                    <a:gd name="connsiteY2907" fmla="*/ 103096 h 435087"/>
                    <a:gd name="connsiteX2908" fmla="*/ 32190 w 460653"/>
                    <a:gd name="connsiteY2908" fmla="*/ 104288 h 435087"/>
                    <a:gd name="connsiteX2909" fmla="*/ 31958 w 460653"/>
                    <a:gd name="connsiteY2909" fmla="*/ 104438 h 435087"/>
                    <a:gd name="connsiteX2910" fmla="*/ 31715 w 460653"/>
                    <a:gd name="connsiteY2910" fmla="*/ 104646 h 435087"/>
                    <a:gd name="connsiteX2911" fmla="*/ 31484 w 460653"/>
                    <a:gd name="connsiteY2911" fmla="*/ 104855 h 435087"/>
                    <a:gd name="connsiteX2912" fmla="*/ 30998 w 460653"/>
                    <a:gd name="connsiteY2912" fmla="*/ 105560 h 435087"/>
                    <a:gd name="connsiteX2913" fmla="*/ 32861 w 460653"/>
                    <a:gd name="connsiteY2913" fmla="*/ 105919 h 435087"/>
                    <a:gd name="connsiteX2914" fmla="*/ 33717 w 460653"/>
                    <a:gd name="connsiteY2914" fmla="*/ 106255 h 435087"/>
                    <a:gd name="connsiteX2915" fmla="*/ 35256 w 460653"/>
                    <a:gd name="connsiteY2915" fmla="*/ 107169 h 435087"/>
                    <a:gd name="connsiteX2916" fmla="*/ 36343 w 460653"/>
                    <a:gd name="connsiteY2916" fmla="*/ 106301 h 435087"/>
                    <a:gd name="connsiteX2917" fmla="*/ 37315 w 460653"/>
                    <a:gd name="connsiteY2917" fmla="*/ 105884 h 435087"/>
                    <a:gd name="connsiteX2918" fmla="*/ 37998 w 460653"/>
                    <a:gd name="connsiteY2918" fmla="*/ 105792 h 435087"/>
                    <a:gd name="connsiteX2919" fmla="*/ 40832 w 460653"/>
                    <a:gd name="connsiteY2919" fmla="*/ 105641 h 435087"/>
                    <a:gd name="connsiteX2920" fmla="*/ 40936 w 460653"/>
                    <a:gd name="connsiteY2920" fmla="*/ 105584 h 435087"/>
                    <a:gd name="connsiteX2921" fmla="*/ 41422 w 460653"/>
                    <a:gd name="connsiteY2921" fmla="*/ 105352 h 435087"/>
                    <a:gd name="connsiteX2922" fmla="*/ 42290 w 460653"/>
                    <a:gd name="connsiteY2922" fmla="*/ 105086 h 435087"/>
                    <a:gd name="connsiteX2923" fmla="*/ 42961 w 460653"/>
                    <a:gd name="connsiteY2923" fmla="*/ 104947 h 435087"/>
                    <a:gd name="connsiteX2924" fmla="*/ 44639 w 460653"/>
                    <a:gd name="connsiteY2924" fmla="*/ 105387 h 435087"/>
                    <a:gd name="connsiteX2925" fmla="*/ 44986 w 460653"/>
                    <a:gd name="connsiteY2925" fmla="*/ 105676 h 435087"/>
                    <a:gd name="connsiteX2926" fmla="*/ 47878 w 460653"/>
                    <a:gd name="connsiteY2926" fmla="*/ 105075 h 435087"/>
                    <a:gd name="connsiteX2927" fmla="*/ 49671 w 460653"/>
                    <a:gd name="connsiteY2927" fmla="*/ 105584 h 435087"/>
                    <a:gd name="connsiteX2928" fmla="*/ 50018 w 460653"/>
                    <a:gd name="connsiteY2928" fmla="*/ 105919 h 435087"/>
                    <a:gd name="connsiteX2929" fmla="*/ 50308 w 460653"/>
                    <a:gd name="connsiteY2929" fmla="*/ 106278 h 435087"/>
                    <a:gd name="connsiteX2930" fmla="*/ 50724 w 460653"/>
                    <a:gd name="connsiteY2930" fmla="*/ 106914 h 435087"/>
                    <a:gd name="connsiteX2931" fmla="*/ 50921 w 460653"/>
                    <a:gd name="connsiteY2931" fmla="*/ 106949 h 435087"/>
                    <a:gd name="connsiteX2932" fmla="*/ 51465 w 460653"/>
                    <a:gd name="connsiteY2932" fmla="*/ 107146 h 435087"/>
                    <a:gd name="connsiteX2933" fmla="*/ 52899 w 460653"/>
                    <a:gd name="connsiteY2933" fmla="*/ 107909 h 435087"/>
                    <a:gd name="connsiteX2934" fmla="*/ 53246 w 460653"/>
                    <a:gd name="connsiteY2934" fmla="*/ 108141 h 435087"/>
                    <a:gd name="connsiteX2935" fmla="*/ 53640 w 460653"/>
                    <a:gd name="connsiteY2935" fmla="*/ 108476 h 435087"/>
                    <a:gd name="connsiteX2936" fmla="*/ 54045 w 460653"/>
                    <a:gd name="connsiteY2936" fmla="*/ 108916 h 435087"/>
                    <a:gd name="connsiteX2937" fmla="*/ 54739 w 460653"/>
                    <a:gd name="connsiteY2937" fmla="*/ 110003 h 435087"/>
                    <a:gd name="connsiteX2938" fmla="*/ 55954 w 460653"/>
                    <a:gd name="connsiteY2938" fmla="*/ 110605 h 435087"/>
                    <a:gd name="connsiteX2939" fmla="*/ 57053 w 460653"/>
                    <a:gd name="connsiteY2939" fmla="*/ 112039 h 435087"/>
                    <a:gd name="connsiteX2940" fmla="*/ 57122 w 460653"/>
                    <a:gd name="connsiteY2940" fmla="*/ 112433 h 435087"/>
                    <a:gd name="connsiteX2941" fmla="*/ 57099 w 460653"/>
                    <a:gd name="connsiteY2941" fmla="*/ 113277 h 435087"/>
                    <a:gd name="connsiteX2942" fmla="*/ 58291 w 460653"/>
                    <a:gd name="connsiteY2942" fmla="*/ 114168 h 435087"/>
                    <a:gd name="connsiteX2943" fmla="*/ 58973 w 460653"/>
                    <a:gd name="connsiteY2943" fmla="*/ 115082 h 435087"/>
                    <a:gd name="connsiteX2944" fmla="*/ 59135 w 460653"/>
                    <a:gd name="connsiteY2944" fmla="*/ 115510 h 435087"/>
                    <a:gd name="connsiteX2945" fmla="*/ 59251 w 460653"/>
                    <a:gd name="connsiteY2945" fmla="*/ 116424 h 435087"/>
                    <a:gd name="connsiteX2946" fmla="*/ 58800 w 460653"/>
                    <a:gd name="connsiteY2946" fmla="*/ 120705 h 435087"/>
                    <a:gd name="connsiteX2947" fmla="*/ 58696 w 460653"/>
                    <a:gd name="connsiteY2947" fmla="*/ 121365 h 435087"/>
                    <a:gd name="connsiteX2948" fmla="*/ 58233 w 460653"/>
                    <a:gd name="connsiteY2948" fmla="*/ 122984 h 435087"/>
                    <a:gd name="connsiteX2949" fmla="*/ 58175 w 460653"/>
                    <a:gd name="connsiteY2949" fmla="*/ 123389 h 435087"/>
                    <a:gd name="connsiteX2950" fmla="*/ 57921 w 460653"/>
                    <a:gd name="connsiteY2950" fmla="*/ 125044 h 435087"/>
                    <a:gd name="connsiteX2951" fmla="*/ 57307 w 460653"/>
                    <a:gd name="connsiteY2951" fmla="*/ 128006 h 435087"/>
                    <a:gd name="connsiteX2952" fmla="*/ 56949 w 460653"/>
                    <a:gd name="connsiteY2952" fmla="*/ 129024 h 435087"/>
                    <a:gd name="connsiteX2953" fmla="*/ 56578 w 460653"/>
                    <a:gd name="connsiteY2953" fmla="*/ 129741 h 435087"/>
                    <a:gd name="connsiteX2954" fmla="*/ 56150 w 460653"/>
                    <a:gd name="connsiteY2954" fmla="*/ 130285 h 435087"/>
                    <a:gd name="connsiteX2955" fmla="*/ 54855 w 460653"/>
                    <a:gd name="connsiteY2955" fmla="*/ 131419 h 435087"/>
                    <a:gd name="connsiteX2956" fmla="*/ 54855 w 460653"/>
                    <a:gd name="connsiteY2956" fmla="*/ 131453 h 435087"/>
                    <a:gd name="connsiteX2957" fmla="*/ 55375 w 460653"/>
                    <a:gd name="connsiteY2957" fmla="*/ 131604 h 435087"/>
                    <a:gd name="connsiteX2958" fmla="*/ 55873 w 460653"/>
                    <a:gd name="connsiteY2958" fmla="*/ 131835 h 435087"/>
                    <a:gd name="connsiteX2959" fmla="*/ 56208 w 460653"/>
                    <a:gd name="connsiteY2959" fmla="*/ 132043 h 435087"/>
                    <a:gd name="connsiteX2960" fmla="*/ 57122 w 460653"/>
                    <a:gd name="connsiteY2960" fmla="*/ 133362 h 435087"/>
                    <a:gd name="connsiteX2961" fmla="*/ 56764 w 460653"/>
                    <a:gd name="connsiteY2961" fmla="*/ 134924 h 435087"/>
                    <a:gd name="connsiteX2962" fmla="*/ 53582 w 460653"/>
                    <a:gd name="connsiteY2962" fmla="*/ 139193 h 435087"/>
                    <a:gd name="connsiteX2963" fmla="*/ 54473 w 460653"/>
                    <a:gd name="connsiteY2963" fmla="*/ 140420 h 435087"/>
                    <a:gd name="connsiteX2964" fmla="*/ 54589 w 460653"/>
                    <a:gd name="connsiteY2964" fmla="*/ 140489 h 435087"/>
                    <a:gd name="connsiteX2965" fmla="*/ 55503 w 460653"/>
                    <a:gd name="connsiteY2965" fmla="*/ 141056 h 435087"/>
                    <a:gd name="connsiteX2966" fmla="*/ 56139 w 460653"/>
                    <a:gd name="connsiteY2966" fmla="*/ 141577 h 435087"/>
                    <a:gd name="connsiteX2967" fmla="*/ 56602 w 460653"/>
                    <a:gd name="connsiteY2967" fmla="*/ 142144 h 435087"/>
                    <a:gd name="connsiteX2968" fmla="*/ 57620 w 460653"/>
                    <a:gd name="connsiteY2968" fmla="*/ 144030 h 435087"/>
                    <a:gd name="connsiteX2969" fmla="*/ 57863 w 460653"/>
                    <a:gd name="connsiteY2969" fmla="*/ 145198 h 435087"/>
                    <a:gd name="connsiteX2970" fmla="*/ 57828 w 460653"/>
                    <a:gd name="connsiteY2970" fmla="*/ 145603 h 435087"/>
                    <a:gd name="connsiteX2971" fmla="*/ 56960 w 460653"/>
                    <a:gd name="connsiteY2971" fmla="*/ 147061 h 435087"/>
                    <a:gd name="connsiteX2972" fmla="*/ 56521 w 460653"/>
                    <a:gd name="connsiteY2972" fmla="*/ 147350 h 435087"/>
                    <a:gd name="connsiteX2973" fmla="*/ 56104 w 460653"/>
                    <a:gd name="connsiteY2973" fmla="*/ 147581 h 435087"/>
                    <a:gd name="connsiteX2974" fmla="*/ 55618 w 460653"/>
                    <a:gd name="connsiteY2974" fmla="*/ 147755 h 435087"/>
                    <a:gd name="connsiteX2975" fmla="*/ 54739 w 460653"/>
                    <a:gd name="connsiteY2975" fmla="*/ 147871 h 435087"/>
                    <a:gd name="connsiteX2976" fmla="*/ 53131 w 460653"/>
                    <a:gd name="connsiteY2976" fmla="*/ 147732 h 435087"/>
                    <a:gd name="connsiteX2977" fmla="*/ 52680 w 460653"/>
                    <a:gd name="connsiteY2977" fmla="*/ 147639 h 435087"/>
                    <a:gd name="connsiteX2978" fmla="*/ 52170 w 460653"/>
                    <a:gd name="connsiteY2978" fmla="*/ 147466 h 435087"/>
                    <a:gd name="connsiteX2979" fmla="*/ 50990 w 460653"/>
                    <a:gd name="connsiteY2979" fmla="*/ 147038 h 435087"/>
                    <a:gd name="connsiteX2980" fmla="*/ 50146 w 460653"/>
                    <a:gd name="connsiteY2980" fmla="*/ 147628 h 435087"/>
                    <a:gd name="connsiteX2981" fmla="*/ 49359 w 460653"/>
                    <a:gd name="connsiteY2981" fmla="*/ 147952 h 435087"/>
                    <a:gd name="connsiteX2982" fmla="*/ 48850 w 460653"/>
                    <a:gd name="connsiteY2982" fmla="*/ 148044 h 435087"/>
                    <a:gd name="connsiteX2983" fmla="*/ 48422 w 460653"/>
                    <a:gd name="connsiteY2983" fmla="*/ 148067 h 435087"/>
                    <a:gd name="connsiteX2984" fmla="*/ 47357 w 460653"/>
                    <a:gd name="connsiteY2984" fmla="*/ 148033 h 435087"/>
                    <a:gd name="connsiteX2985" fmla="*/ 46351 w 460653"/>
                    <a:gd name="connsiteY2985" fmla="*/ 147720 h 435087"/>
                    <a:gd name="connsiteX2986" fmla="*/ 45830 w 460653"/>
                    <a:gd name="connsiteY2986" fmla="*/ 147385 h 435087"/>
                    <a:gd name="connsiteX2987" fmla="*/ 45414 w 460653"/>
                    <a:gd name="connsiteY2987" fmla="*/ 147096 h 435087"/>
                    <a:gd name="connsiteX2988" fmla="*/ 44986 w 460653"/>
                    <a:gd name="connsiteY2988" fmla="*/ 146806 h 435087"/>
                    <a:gd name="connsiteX2989" fmla="*/ 44558 w 460653"/>
                    <a:gd name="connsiteY2989" fmla="*/ 146529 h 435087"/>
                    <a:gd name="connsiteX2990" fmla="*/ 44234 w 460653"/>
                    <a:gd name="connsiteY2990" fmla="*/ 146320 h 435087"/>
                    <a:gd name="connsiteX2991" fmla="*/ 43146 w 460653"/>
                    <a:gd name="connsiteY2991" fmla="*/ 145834 h 435087"/>
                    <a:gd name="connsiteX2992" fmla="*/ 42984 w 460653"/>
                    <a:gd name="connsiteY2992" fmla="*/ 145811 h 435087"/>
                    <a:gd name="connsiteX2993" fmla="*/ 41492 w 460653"/>
                    <a:gd name="connsiteY2993" fmla="*/ 145730 h 435087"/>
                    <a:gd name="connsiteX2994" fmla="*/ 41144 w 460653"/>
                    <a:gd name="connsiteY2994" fmla="*/ 146332 h 435087"/>
                    <a:gd name="connsiteX2995" fmla="*/ 40936 w 460653"/>
                    <a:gd name="connsiteY2995" fmla="*/ 146737 h 435087"/>
                    <a:gd name="connsiteX2996" fmla="*/ 40473 w 460653"/>
                    <a:gd name="connsiteY2996" fmla="*/ 147697 h 435087"/>
                    <a:gd name="connsiteX2997" fmla="*/ 39802 w 460653"/>
                    <a:gd name="connsiteY2997" fmla="*/ 148472 h 435087"/>
                    <a:gd name="connsiteX2998" fmla="*/ 39363 w 460653"/>
                    <a:gd name="connsiteY2998" fmla="*/ 148762 h 435087"/>
                    <a:gd name="connsiteX2999" fmla="*/ 38356 w 460653"/>
                    <a:gd name="connsiteY2999" fmla="*/ 149375 h 435087"/>
                    <a:gd name="connsiteX3000" fmla="*/ 37616 w 460653"/>
                    <a:gd name="connsiteY3000" fmla="*/ 149641 h 435087"/>
                    <a:gd name="connsiteX3001" fmla="*/ 36702 w 460653"/>
                    <a:gd name="connsiteY3001" fmla="*/ 149745 h 435087"/>
                    <a:gd name="connsiteX3002" fmla="*/ 32953 w 460653"/>
                    <a:gd name="connsiteY3002" fmla="*/ 149583 h 435087"/>
                    <a:gd name="connsiteX3003" fmla="*/ 32433 w 460653"/>
                    <a:gd name="connsiteY3003" fmla="*/ 149560 h 435087"/>
                    <a:gd name="connsiteX3004" fmla="*/ 31935 w 460653"/>
                    <a:gd name="connsiteY3004" fmla="*/ 149548 h 435087"/>
                    <a:gd name="connsiteX3005" fmla="*/ 30905 w 460653"/>
                    <a:gd name="connsiteY3005" fmla="*/ 149560 h 435087"/>
                    <a:gd name="connsiteX3006" fmla="*/ 27643 w 460653"/>
                    <a:gd name="connsiteY3006" fmla="*/ 149490 h 435087"/>
                    <a:gd name="connsiteX3007" fmla="*/ 26925 w 460653"/>
                    <a:gd name="connsiteY3007" fmla="*/ 149340 h 435087"/>
                    <a:gd name="connsiteX3008" fmla="*/ 26463 w 460653"/>
                    <a:gd name="connsiteY3008" fmla="*/ 149155 h 435087"/>
                    <a:gd name="connsiteX3009" fmla="*/ 26011 w 460653"/>
                    <a:gd name="connsiteY3009" fmla="*/ 148900 h 435087"/>
                    <a:gd name="connsiteX3010" fmla="*/ 23003 w 460653"/>
                    <a:gd name="connsiteY3010" fmla="*/ 146667 h 435087"/>
                    <a:gd name="connsiteX3011" fmla="*/ 22425 w 460653"/>
                    <a:gd name="connsiteY3011" fmla="*/ 145985 h 435087"/>
                    <a:gd name="connsiteX3012" fmla="*/ 20701 w 460653"/>
                    <a:gd name="connsiteY3012" fmla="*/ 142630 h 435087"/>
                    <a:gd name="connsiteX3013" fmla="*/ 19706 w 460653"/>
                    <a:gd name="connsiteY3013" fmla="*/ 140628 h 435087"/>
                    <a:gd name="connsiteX3014" fmla="*/ 17253 w 460653"/>
                    <a:gd name="connsiteY3014" fmla="*/ 140489 h 435087"/>
                    <a:gd name="connsiteX3015" fmla="*/ 16062 w 460653"/>
                    <a:gd name="connsiteY3015" fmla="*/ 139980 h 435087"/>
                    <a:gd name="connsiteX3016" fmla="*/ 15321 w 460653"/>
                    <a:gd name="connsiteY3016" fmla="*/ 139321 h 435087"/>
                    <a:gd name="connsiteX3017" fmla="*/ 15078 w 460653"/>
                    <a:gd name="connsiteY3017" fmla="*/ 139136 h 435087"/>
                    <a:gd name="connsiteX3018" fmla="*/ 12163 w 460653"/>
                    <a:gd name="connsiteY3018" fmla="*/ 137493 h 435087"/>
                    <a:gd name="connsiteX3019" fmla="*/ 10300 w 460653"/>
                    <a:gd name="connsiteY3019" fmla="*/ 139240 h 435087"/>
                    <a:gd name="connsiteX3020" fmla="*/ 9328 w 460653"/>
                    <a:gd name="connsiteY3020" fmla="*/ 139726 h 435087"/>
                    <a:gd name="connsiteX3021" fmla="*/ 5822 w 460653"/>
                    <a:gd name="connsiteY3021" fmla="*/ 140362 h 435087"/>
                    <a:gd name="connsiteX3022" fmla="*/ 5475 w 460653"/>
                    <a:gd name="connsiteY3022" fmla="*/ 141554 h 435087"/>
                    <a:gd name="connsiteX3023" fmla="*/ 5464 w 460653"/>
                    <a:gd name="connsiteY3023" fmla="*/ 141750 h 435087"/>
                    <a:gd name="connsiteX3024" fmla="*/ 5660 w 460653"/>
                    <a:gd name="connsiteY3024" fmla="*/ 148114 h 435087"/>
                    <a:gd name="connsiteX3025" fmla="*/ 5602 w 460653"/>
                    <a:gd name="connsiteY3025" fmla="*/ 148831 h 435087"/>
                    <a:gd name="connsiteX3026" fmla="*/ 5244 w 460653"/>
                    <a:gd name="connsiteY3026" fmla="*/ 149849 h 435087"/>
                    <a:gd name="connsiteX3027" fmla="*/ 4122 w 460653"/>
                    <a:gd name="connsiteY3027" fmla="*/ 151411 h 435087"/>
                    <a:gd name="connsiteX3028" fmla="*/ 4446 w 460653"/>
                    <a:gd name="connsiteY3028" fmla="*/ 153112 h 435087"/>
                    <a:gd name="connsiteX3029" fmla="*/ 5117 w 460653"/>
                    <a:gd name="connsiteY3029" fmla="*/ 153274 h 435087"/>
                    <a:gd name="connsiteX3030" fmla="*/ 5522 w 460653"/>
                    <a:gd name="connsiteY3030" fmla="*/ 153447 h 435087"/>
                    <a:gd name="connsiteX3031" fmla="*/ 6690 w 460653"/>
                    <a:gd name="connsiteY3031" fmla="*/ 154870 h 435087"/>
                    <a:gd name="connsiteX3032" fmla="*/ 7535 w 460653"/>
                    <a:gd name="connsiteY3032" fmla="*/ 158804 h 435087"/>
                    <a:gd name="connsiteX3033" fmla="*/ 7569 w 460653"/>
                    <a:gd name="connsiteY3033" fmla="*/ 158873 h 435087"/>
                    <a:gd name="connsiteX3034" fmla="*/ 10670 w 460653"/>
                    <a:gd name="connsiteY3034" fmla="*/ 162841 h 435087"/>
                    <a:gd name="connsiteX3035" fmla="*/ 10820 w 460653"/>
                    <a:gd name="connsiteY3035" fmla="*/ 162992 h 435087"/>
                    <a:gd name="connsiteX3036" fmla="*/ 13331 w 460653"/>
                    <a:gd name="connsiteY3036" fmla="*/ 164693 h 435087"/>
                    <a:gd name="connsiteX3037" fmla="*/ 13655 w 460653"/>
                    <a:gd name="connsiteY3037" fmla="*/ 164959 h 435087"/>
                    <a:gd name="connsiteX3038" fmla="*/ 14199 w 460653"/>
                    <a:gd name="connsiteY3038" fmla="*/ 165537 h 435087"/>
                    <a:gd name="connsiteX3039" fmla="*/ 16432 w 460653"/>
                    <a:gd name="connsiteY3039" fmla="*/ 168557 h 435087"/>
                    <a:gd name="connsiteX3040" fmla="*/ 16802 w 460653"/>
                    <a:gd name="connsiteY3040" fmla="*/ 169413 h 435087"/>
                    <a:gd name="connsiteX3041" fmla="*/ 16883 w 460653"/>
                    <a:gd name="connsiteY3041" fmla="*/ 169910 h 435087"/>
                    <a:gd name="connsiteX3042" fmla="*/ 16871 w 460653"/>
                    <a:gd name="connsiteY3042" fmla="*/ 170616 h 435087"/>
                    <a:gd name="connsiteX3043" fmla="*/ 16362 w 460653"/>
                    <a:gd name="connsiteY3043" fmla="*/ 173254 h 435087"/>
                    <a:gd name="connsiteX3044" fmla="*/ 15425 w 460653"/>
                    <a:gd name="connsiteY3044" fmla="*/ 174608 h 435087"/>
                    <a:gd name="connsiteX3045" fmla="*/ 15020 w 460653"/>
                    <a:gd name="connsiteY3045" fmla="*/ 174839 h 435087"/>
                    <a:gd name="connsiteX3046" fmla="*/ 14396 w 460653"/>
                    <a:gd name="connsiteY3046" fmla="*/ 175082 h 435087"/>
                    <a:gd name="connsiteX3047" fmla="*/ 13030 w 460653"/>
                    <a:gd name="connsiteY3047" fmla="*/ 175360 h 435087"/>
                    <a:gd name="connsiteX3048" fmla="*/ 11144 w 460653"/>
                    <a:gd name="connsiteY3048" fmla="*/ 178009 h 435087"/>
                    <a:gd name="connsiteX3049" fmla="*/ 11063 w 460653"/>
                    <a:gd name="connsiteY3049" fmla="*/ 178194 h 435087"/>
                    <a:gd name="connsiteX3050" fmla="*/ 12487 w 460653"/>
                    <a:gd name="connsiteY3050" fmla="*/ 178136 h 435087"/>
                    <a:gd name="connsiteX3051" fmla="*/ 13007 w 460653"/>
                    <a:gd name="connsiteY3051" fmla="*/ 178113 h 435087"/>
                    <a:gd name="connsiteX3052" fmla="*/ 13377 w 460653"/>
                    <a:gd name="connsiteY3052" fmla="*/ 178102 h 435087"/>
                    <a:gd name="connsiteX3053" fmla="*/ 18977 w 460653"/>
                    <a:gd name="connsiteY3053" fmla="*/ 176910 h 435087"/>
                    <a:gd name="connsiteX3054" fmla="*/ 19903 w 460653"/>
                    <a:gd name="connsiteY3054" fmla="*/ 176771 h 435087"/>
                    <a:gd name="connsiteX3055" fmla="*/ 23663 w 460653"/>
                    <a:gd name="connsiteY3055" fmla="*/ 176748 h 435087"/>
                    <a:gd name="connsiteX3056" fmla="*/ 24750 w 460653"/>
                    <a:gd name="connsiteY3056" fmla="*/ 177061 h 435087"/>
                    <a:gd name="connsiteX3057" fmla="*/ 25340 w 460653"/>
                    <a:gd name="connsiteY3057" fmla="*/ 177419 h 435087"/>
                    <a:gd name="connsiteX3058" fmla="*/ 28337 w 460653"/>
                    <a:gd name="connsiteY3058" fmla="*/ 179675 h 435087"/>
                    <a:gd name="connsiteX3059" fmla="*/ 28765 w 460653"/>
                    <a:gd name="connsiteY3059" fmla="*/ 179988 h 435087"/>
                    <a:gd name="connsiteX3060" fmla="*/ 29193 w 460653"/>
                    <a:gd name="connsiteY3060" fmla="*/ 180312 h 435087"/>
                    <a:gd name="connsiteX3061" fmla="*/ 31785 w 460653"/>
                    <a:gd name="connsiteY3061" fmla="*/ 182221 h 435087"/>
                    <a:gd name="connsiteX3062" fmla="*/ 32456 w 460653"/>
                    <a:gd name="connsiteY3062" fmla="*/ 182764 h 435087"/>
                    <a:gd name="connsiteX3063" fmla="*/ 35811 w 460653"/>
                    <a:gd name="connsiteY3063" fmla="*/ 186224 h 435087"/>
                    <a:gd name="connsiteX3064" fmla="*/ 36378 w 460653"/>
                    <a:gd name="connsiteY3064" fmla="*/ 187427 h 435087"/>
                    <a:gd name="connsiteX3065" fmla="*/ 36435 w 460653"/>
                    <a:gd name="connsiteY3065" fmla="*/ 188272 h 435087"/>
                    <a:gd name="connsiteX3066" fmla="*/ 36366 w 460653"/>
                    <a:gd name="connsiteY3066" fmla="*/ 189070 h 435087"/>
                    <a:gd name="connsiteX3067" fmla="*/ 37835 w 460653"/>
                    <a:gd name="connsiteY3067" fmla="*/ 191280 h 435087"/>
                    <a:gd name="connsiteX3068" fmla="*/ 38194 w 460653"/>
                    <a:gd name="connsiteY3068" fmla="*/ 192032 h 435087"/>
                    <a:gd name="connsiteX3069" fmla="*/ 38206 w 460653"/>
                    <a:gd name="connsiteY3069" fmla="*/ 193640 h 435087"/>
                    <a:gd name="connsiteX3070" fmla="*/ 37581 w 460653"/>
                    <a:gd name="connsiteY3070" fmla="*/ 195121 h 435087"/>
                    <a:gd name="connsiteX3071" fmla="*/ 37373 w 460653"/>
                    <a:gd name="connsiteY3071" fmla="*/ 195607 h 435087"/>
                    <a:gd name="connsiteX3072" fmla="*/ 37303 w 460653"/>
                    <a:gd name="connsiteY3072" fmla="*/ 195769 h 435087"/>
                    <a:gd name="connsiteX3073" fmla="*/ 37211 w 460653"/>
                    <a:gd name="connsiteY3073" fmla="*/ 198060 h 435087"/>
                    <a:gd name="connsiteX3074" fmla="*/ 37211 w 460653"/>
                    <a:gd name="connsiteY3074" fmla="*/ 198245 h 435087"/>
                    <a:gd name="connsiteX3075" fmla="*/ 38067 w 460653"/>
                    <a:gd name="connsiteY3075" fmla="*/ 201021 h 435087"/>
                    <a:gd name="connsiteX3076" fmla="*/ 38125 w 460653"/>
                    <a:gd name="connsiteY3076" fmla="*/ 201959 h 435087"/>
                    <a:gd name="connsiteX3077" fmla="*/ 38032 w 460653"/>
                    <a:gd name="connsiteY3077" fmla="*/ 202479 h 435087"/>
                    <a:gd name="connsiteX3078" fmla="*/ 37268 w 460653"/>
                    <a:gd name="connsiteY3078" fmla="*/ 206077 h 435087"/>
                    <a:gd name="connsiteX3079" fmla="*/ 37245 w 460653"/>
                    <a:gd name="connsiteY3079" fmla="*/ 206424 h 435087"/>
                    <a:gd name="connsiteX3080" fmla="*/ 37141 w 460653"/>
                    <a:gd name="connsiteY3080" fmla="*/ 212822 h 435087"/>
                    <a:gd name="connsiteX3081" fmla="*/ 37060 w 460653"/>
                    <a:gd name="connsiteY3081" fmla="*/ 213517 h 435087"/>
                    <a:gd name="connsiteX3082" fmla="*/ 36864 w 460653"/>
                    <a:gd name="connsiteY3082" fmla="*/ 214211 h 435087"/>
                    <a:gd name="connsiteX3083" fmla="*/ 36146 w 460653"/>
                    <a:gd name="connsiteY3083" fmla="*/ 215646 h 435087"/>
                    <a:gd name="connsiteX3084" fmla="*/ 36945 w 460653"/>
                    <a:gd name="connsiteY3084" fmla="*/ 217022 h 435087"/>
                    <a:gd name="connsiteX3085" fmla="*/ 37268 w 460653"/>
                    <a:gd name="connsiteY3085" fmla="*/ 217774 h 435087"/>
                    <a:gd name="connsiteX3086" fmla="*/ 38437 w 460653"/>
                    <a:gd name="connsiteY3086" fmla="*/ 220805 h 435087"/>
                    <a:gd name="connsiteX3087" fmla="*/ 38460 w 460653"/>
                    <a:gd name="connsiteY3087" fmla="*/ 222171 h 435087"/>
                    <a:gd name="connsiteX3088" fmla="*/ 38298 w 460653"/>
                    <a:gd name="connsiteY3088" fmla="*/ 222633 h 435087"/>
                    <a:gd name="connsiteX3089" fmla="*/ 38090 w 460653"/>
                    <a:gd name="connsiteY3089" fmla="*/ 223085 h 435087"/>
                    <a:gd name="connsiteX3090" fmla="*/ 36308 w 460653"/>
                    <a:gd name="connsiteY3090" fmla="*/ 225769 h 435087"/>
                    <a:gd name="connsiteX3091" fmla="*/ 35811 w 460653"/>
                    <a:gd name="connsiteY3091" fmla="*/ 226347 h 435087"/>
                    <a:gd name="connsiteX3092" fmla="*/ 33809 w 460653"/>
                    <a:gd name="connsiteY3092" fmla="*/ 226972 h 435087"/>
                    <a:gd name="connsiteX3093" fmla="*/ 32768 w 460653"/>
                    <a:gd name="connsiteY3093" fmla="*/ 226706 h 435087"/>
                    <a:gd name="connsiteX3094" fmla="*/ 32074 w 460653"/>
                    <a:gd name="connsiteY3094" fmla="*/ 226463 h 435087"/>
                    <a:gd name="connsiteX3095" fmla="*/ 31622 w 460653"/>
                    <a:gd name="connsiteY3095" fmla="*/ 226220 h 435087"/>
                    <a:gd name="connsiteX3096" fmla="*/ 30801 w 460653"/>
                    <a:gd name="connsiteY3096" fmla="*/ 225642 h 435087"/>
                    <a:gd name="connsiteX3097" fmla="*/ 29980 w 460653"/>
                    <a:gd name="connsiteY3097" fmla="*/ 228812 h 435087"/>
                    <a:gd name="connsiteX3098" fmla="*/ 29737 w 460653"/>
                    <a:gd name="connsiteY3098" fmla="*/ 229506 h 435087"/>
                    <a:gd name="connsiteX3099" fmla="*/ 28545 w 460653"/>
                    <a:gd name="connsiteY3099" fmla="*/ 232097 h 435087"/>
                    <a:gd name="connsiteX3100" fmla="*/ 27932 w 460653"/>
                    <a:gd name="connsiteY3100" fmla="*/ 232849 h 435087"/>
                    <a:gd name="connsiteX3101" fmla="*/ 27573 w 460653"/>
                    <a:gd name="connsiteY3101" fmla="*/ 233127 h 435087"/>
                    <a:gd name="connsiteX3102" fmla="*/ 26439 w 460653"/>
                    <a:gd name="connsiteY3102" fmla="*/ 233532 h 435087"/>
                    <a:gd name="connsiteX3103" fmla="*/ 25074 w 460653"/>
                    <a:gd name="connsiteY3103" fmla="*/ 233590 h 435087"/>
                    <a:gd name="connsiteX3104" fmla="*/ 24565 w 460653"/>
                    <a:gd name="connsiteY3104" fmla="*/ 234122 h 435087"/>
                    <a:gd name="connsiteX3105" fmla="*/ 23269 w 460653"/>
                    <a:gd name="connsiteY3105" fmla="*/ 234747 h 435087"/>
                    <a:gd name="connsiteX3106" fmla="*/ 20168 w 460653"/>
                    <a:gd name="connsiteY3106" fmla="*/ 235001 h 435087"/>
                    <a:gd name="connsiteX3107" fmla="*/ 17912 w 460653"/>
                    <a:gd name="connsiteY3107" fmla="*/ 237038 h 435087"/>
                    <a:gd name="connsiteX3108" fmla="*/ 16188 w 460653"/>
                    <a:gd name="connsiteY3108" fmla="*/ 237524 h 435087"/>
                    <a:gd name="connsiteX3109" fmla="*/ 15760 w 460653"/>
                    <a:gd name="connsiteY3109" fmla="*/ 237443 h 435087"/>
                    <a:gd name="connsiteX3110" fmla="*/ 14985 w 460653"/>
                    <a:gd name="connsiteY3110" fmla="*/ 237107 h 435087"/>
                    <a:gd name="connsiteX3111" fmla="*/ 13782 w 460653"/>
                    <a:gd name="connsiteY3111" fmla="*/ 236251 h 435087"/>
                    <a:gd name="connsiteX3112" fmla="*/ 11873 w 460653"/>
                    <a:gd name="connsiteY3112" fmla="*/ 237986 h 435087"/>
                    <a:gd name="connsiteX3113" fmla="*/ 11792 w 460653"/>
                    <a:gd name="connsiteY3113" fmla="*/ 238577 h 435087"/>
                    <a:gd name="connsiteX3114" fmla="*/ 11815 w 460653"/>
                    <a:gd name="connsiteY3114" fmla="*/ 238750 h 435087"/>
                    <a:gd name="connsiteX3115" fmla="*/ 12000 w 460653"/>
                    <a:gd name="connsiteY3115" fmla="*/ 239525 h 435087"/>
                    <a:gd name="connsiteX3116" fmla="*/ 12116 w 460653"/>
                    <a:gd name="connsiteY3116" fmla="*/ 239780 h 435087"/>
                    <a:gd name="connsiteX3117" fmla="*/ 12602 w 460653"/>
                    <a:gd name="connsiteY3117" fmla="*/ 240717 h 435087"/>
                    <a:gd name="connsiteX3118" fmla="*/ 13088 w 460653"/>
                    <a:gd name="connsiteY3118" fmla="*/ 241885 h 435087"/>
                    <a:gd name="connsiteX3119" fmla="*/ 13365 w 460653"/>
                    <a:gd name="connsiteY3119" fmla="*/ 242799 h 435087"/>
                    <a:gd name="connsiteX3120" fmla="*/ 13574 w 460653"/>
                    <a:gd name="connsiteY3120" fmla="*/ 244234 h 435087"/>
                    <a:gd name="connsiteX3121" fmla="*/ 13551 w 460653"/>
                    <a:gd name="connsiteY3121" fmla="*/ 245750 h 435087"/>
                    <a:gd name="connsiteX3122" fmla="*/ 13574 w 460653"/>
                    <a:gd name="connsiteY3122" fmla="*/ 246120 h 435087"/>
                    <a:gd name="connsiteX3123" fmla="*/ 13724 w 460653"/>
                    <a:gd name="connsiteY3123" fmla="*/ 247127 h 435087"/>
                    <a:gd name="connsiteX3124" fmla="*/ 13875 w 460653"/>
                    <a:gd name="connsiteY3124" fmla="*/ 248850 h 435087"/>
                    <a:gd name="connsiteX3125" fmla="*/ 13851 w 460653"/>
                    <a:gd name="connsiteY3125" fmla="*/ 249383 h 435087"/>
                    <a:gd name="connsiteX3126" fmla="*/ 13759 w 460653"/>
                    <a:gd name="connsiteY3126" fmla="*/ 249892 h 435087"/>
                    <a:gd name="connsiteX3127" fmla="*/ 13504 w 460653"/>
                    <a:gd name="connsiteY3127" fmla="*/ 250678 h 435087"/>
                    <a:gd name="connsiteX3128" fmla="*/ 13180 w 460653"/>
                    <a:gd name="connsiteY3128" fmla="*/ 251384 h 435087"/>
                    <a:gd name="connsiteX3129" fmla="*/ 12856 w 460653"/>
                    <a:gd name="connsiteY3129" fmla="*/ 251916 h 435087"/>
                    <a:gd name="connsiteX3130" fmla="*/ 12741 w 460653"/>
                    <a:gd name="connsiteY3130" fmla="*/ 252171 h 435087"/>
                    <a:gd name="connsiteX3131" fmla="*/ 12706 w 460653"/>
                    <a:gd name="connsiteY3131" fmla="*/ 252275 h 435087"/>
                    <a:gd name="connsiteX3132" fmla="*/ 12706 w 460653"/>
                    <a:gd name="connsiteY3132" fmla="*/ 252391 h 435087"/>
                    <a:gd name="connsiteX3133" fmla="*/ 12729 w 460653"/>
                    <a:gd name="connsiteY3133" fmla="*/ 252645 h 435087"/>
                    <a:gd name="connsiteX3134" fmla="*/ 13308 w 460653"/>
                    <a:gd name="connsiteY3134" fmla="*/ 254948 h 435087"/>
                    <a:gd name="connsiteX3135" fmla="*/ 13875 w 460653"/>
                    <a:gd name="connsiteY3135" fmla="*/ 255480 h 435087"/>
                    <a:gd name="connsiteX3136" fmla="*/ 15309 w 460653"/>
                    <a:gd name="connsiteY3136" fmla="*/ 257088 h 435087"/>
                    <a:gd name="connsiteX3137" fmla="*/ 15645 w 460653"/>
                    <a:gd name="connsiteY3137" fmla="*/ 257620 h 435087"/>
                    <a:gd name="connsiteX3138" fmla="*/ 15853 w 460653"/>
                    <a:gd name="connsiteY3138" fmla="*/ 258118 h 435087"/>
                    <a:gd name="connsiteX3139" fmla="*/ 16258 w 460653"/>
                    <a:gd name="connsiteY3139" fmla="*/ 259263 h 435087"/>
                    <a:gd name="connsiteX3140" fmla="*/ 16362 w 460653"/>
                    <a:gd name="connsiteY3140" fmla="*/ 259726 h 435087"/>
                    <a:gd name="connsiteX3141" fmla="*/ 16397 w 460653"/>
                    <a:gd name="connsiteY3141" fmla="*/ 260247 h 435087"/>
                    <a:gd name="connsiteX3142" fmla="*/ 16466 w 460653"/>
                    <a:gd name="connsiteY3142" fmla="*/ 261438 h 435087"/>
                    <a:gd name="connsiteX3143" fmla="*/ 16455 w 460653"/>
                    <a:gd name="connsiteY3143" fmla="*/ 263243 h 435087"/>
                    <a:gd name="connsiteX3144" fmla="*/ 16917 w 460653"/>
                    <a:gd name="connsiteY3144" fmla="*/ 264018 h 435087"/>
                    <a:gd name="connsiteX3145" fmla="*/ 17253 w 460653"/>
                    <a:gd name="connsiteY3145" fmla="*/ 264701 h 435087"/>
                    <a:gd name="connsiteX3146" fmla="*/ 17369 w 460653"/>
                    <a:gd name="connsiteY3146" fmla="*/ 265997 h 435087"/>
                    <a:gd name="connsiteX3147" fmla="*/ 17253 w 460653"/>
                    <a:gd name="connsiteY3147" fmla="*/ 266494 h 435087"/>
                    <a:gd name="connsiteX3148" fmla="*/ 17149 w 460653"/>
                    <a:gd name="connsiteY3148" fmla="*/ 266980 h 435087"/>
                    <a:gd name="connsiteX3149" fmla="*/ 17068 w 460653"/>
                    <a:gd name="connsiteY3149" fmla="*/ 267431 h 435087"/>
                    <a:gd name="connsiteX3150" fmla="*/ 16987 w 460653"/>
                    <a:gd name="connsiteY3150" fmla="*/ 267929 h 435087"/>
                    <a:gd name="connsiteX3151" fmla="*/ 16848 w 460653"/>
                    <a:gd name="connsiteY3151" fmla="*/ 268415 h 435087"/>
                    <a:gd name="connsiteX3152" fmla="*/ 16536 w 460653"/>
                    <a:gd name="connsiteY3152" fmla="*/ 269132 h 435087"/>
                    <a:gd name="connsiteX3153" fmla="*/ 16119 w 460653"/>
                    <a:gd name="connsiteY3153" fmla="*/ 269815 h 435087"/>
                    <a:gd name="connsiteX3154" fmla="*/ 16084 w 460653"/>
                    <a:gd name="connsiteY3154" fmla="*/ 269988 h 435087"/>
                    <a:gd name="connsiteX3155" fmla="*/ 15980 w 460653"/>
                    <a:gd name="connsiteY3155" fmla="*/ 270497 h 435087"/>
                    <a:gd name="connsiteX3156" fmla="*/ 15888 w 460653"/>
                    <a:gd name="connsiteY3156" fmla="*/ 270914 h 435087"/>
                    <a:gd name="connsiteX3157" fmla="*/ 15865 w 460653"/>
                    <a:gd name="connsiteY3157" fmla="*/ 271203 h 435087"/>
                    <a:gd name="connsiteX3158" fmla="*/ 16628 w 460653"/>
                    <a:gd name="connsiteY3158" fmla="*/ 272696 h 435087"/>
                    <a:gd name="connsiteX3159" fmla="*/ 16813 w 460653"/>
                    <a:gd name="connsiteY3159" fmla="*/ 273309 h 435087"/>
                    <a:gd name="connsiteX3160" fmla="*/ 16883 w 460653"/>
                    <a:gd name="connsiteY3160" fmla="*/ 273818 h 435087"/>
                    <a:gd name="connsiteX3161" fmla="*/ 16860 w 460653"/>
                    <a:gd name="connsiteY3161" fmla="*/ 274500 h 435087"/>
                    <a:gd name="connsiteX3162" fmla="*/ 16686 w 460653"/>
                    <a:gd name="connsiteY3162" fmla="*/ 275218 h 435087"/>
                    <a:gd name="connsiteX3163" fmla="*/ 16524 w 460653"/>
                    <a:gd name="connsiteY3163" fmla="*/ 275727 h 435087"/>
                    <a:gd name="connsiteX3164" fmla="*/ 16374 w 460653"/>
                    <a:gd name="connsiteY3164" fmla="*/ 276166 h 435087"/>
                    <a:gd name="connsiteX3165" fmla="*/ 16316 w 460653"/>
                    <a:gd name="connsiteY3165" fmla="*/ 276421 h 435087"/>
                    <a:gd name="connsiteX3166" fmla="*/ 16339 w 460653"/>
                    <a:gd name="connsiteY3166" fmla="*/ 276456 h 435087"/>
                    <a:gd name="connsiteX3167" fmla="*/ 17033 w 460653"/>
                    <a:gd name="connsiteY3167" fmla="*/ 277393 h 435087"/>
                    <a:gd name="connsiteX3168" fmla="*/ 17311 w 460653"/>
                    <a:gd name="connsiteY3168" fmla="*/ 277844 h 435087"/>
                    <a:gd name="connsiteX3169" fmla="*/ 17854 w 460653"/>
                    <a:gd name="connsiteY3169" fmla="*/ 278700 h 435087"/>
                    <a:gd name="connsiteX3170" fmla="*/ 18121 w 460653"/>
                    <a:gd name="connsiteY3170" fmla="*/ 279070 h 435087"/>
                    <a:gd name="connsiteX3171" fmla="*/ 18433 w 460653"/>
                    <a:gd name="connsiteY3171" fmla="*/ 279498 h 435087"/>
                    <a:gd name="connsiteX3172" fmla="*/ 18745 w 460653"/>
                    <a:gd name="connsiteY3172" fmla="*/ 279915 h 435087"/>
                    <a:gd name="connsiteX3173" fmla="*/ 19116 w 460653"/>
                    <a:gd name="connsiteY3173" fmla="*/ 280424 h 435087"/>
                    <a:gd name="connsiteX3174" fmla="*/ 19393 w 460653"/>
                    <a:gd name="connsiteY3174" fmla="*/ 280829 h 435087"/>
                    <a:gd name="connsiteX3175" fmla="*/ 19671 w 460653"/>
                    <a:gd name="connsiteY3175" fmla="*/ 281234 h 435087"/>
                    <a:gd name="connsiteX3176" fmla="*/ 19995 w 460653"/>
                    <a:gd name="connsiteY3176" fmla="*/ 281662 h 435087"/>
                    <a:gd name="connsiteX3177" fmla="*/ 20342 w 460653"/>
                    <a:gd name="connsiteY3177" fmla="*/ 282194 h 435087"/>
                    <a:gd name="connsiteX3178" fmla="*/ 20897 w 460653"/>
                    <a:gd name="connsiteY3178" fmla="*/ 282981 h 435087"/>
                    <a:gd name="connsiteX3179" fmla="*/ 21210 w 460653"/>
                    <a:gd name="connsiteY3179" fmla="*/ 283386 h 435087"/>
                    <a:gd name="connsiteX3180" fmla="*/ 21915 w 460653"/>
                    <a:gd name="connsiteY3180" fmla="*/ 284323 h 435087"/>
                    <a:gd name="connsiteX3181" fmla="*/ 22540 w 460653"/>
                    <a:gd name="connsiteY3181" fmla="*/ 285422 h 435087"/>
                    <a:gd name="connsiteX3182" fmla="*/ 22783 w 460653"/>
                    <a:gd name="connsiteY3182" fmla="*/ 285850 h 435087"/>
                    <a:gd name="connsiteX3183" fmla="*/ 23049 w 460653"/>
                    <a:gd name="connsiteY3183" fmla="*/ 286290 h 435087"/>
                    <a:gd name="connsiteX3184" fmla="*/ 23963 w 460653"/>
                    <a:gd name="connsiteY3184" fmla="*/ 287840 h 435087"/>
                    <a:gd name="connsiteX3185" fmla="*/ 24206 w 460653"/>
                    <a:gd name="connsiteY3185" fmla="*/ 288326 h 435087"/>
                    <a:gd name="connsiteX3186" fmla="*/ 24403 w 460653"/>
                    <a:gd name="connsiteY3186" fmla="*/ 288743 h 435087"/>
                    <a:gd name="connsiteX3187" fmla="*/ 25201 w 460653"/>
                    <a:gd name="connsiteY3187" fmla="*/ 290119 h 435087"/>
                    <a:gd name="connsiteX3188" fmla="*/ 25178 w 460653"/>
                    <a:gd name="connsiteY3188" fmla="*/ 290062 h 435087"/>
                    <a:gd name="connsiteX3189" fmla="*/ 25444 w 460653"/>
                    <a:gd name="connsiteY3189" fmla="*/ 290501 h 435087"/>
                    <a:gd name="connsiteX3190" fmla="*/ 26289 w 460653"/>
                    <a:gd name="connsiteY3190" fmla="*/ 291959 h 435087"/>
                    <a:gd name="connsiteX3191" fmla="*/ 26798 w 460653"/>
                    <a:gd name="connsiteY3191" fmla="*/ 292954 h 435087"/>
                    <a:gd name="connsiteX3192" fmla="*/ 27029 w 460653"/>
                    <a:gd name="connsiteY3192" fmla="*/ 293382 h 435087"/>
                    <a:gd name="connsiteX3193" fmla="*/ 27272 w 460653"/>
                    <a:gd name="connsiteY3193" fmla="*/ 293787 h 435087"/>
                    <a:gd name="connsiteX3194" fmla="*/ 27874 w 460653"/>
                    <a:gd name="connsiteY3194" fmla="*/ 294747 h 435087"/>
                    <a:gd name="connsiteX3195" fmla="*/ 28128 w 460653"/>
                    <a:gd name="connsiteY3195" fmla="*/ 295210 h 435087"/>
                    <a:gd name="connsiteX3196" fmla="*/ 28383 w 460653"/>
                    <a:gd name="connsiteY3196" fmla="*/ 295650 h 435087"/>
                    <a:gd name="connsiteX3197" fmla="*/ 28626 w 460653"/>
                    <a:gd name="connsiteY3197" fmla="*/ 296055 h 435087"/>
                    <a:gd name="connsiteX3198" fmla="*/ 28880 w 460653"/>
                    <a:gd name="connsiteY3198" fmla="*/ 296413 h 435087"/>
                    <a:gd name="connsiteX3199" fmla="*/ 29170 w 460653"/>
                    <a:gd name="connsiteY3199" fmla="*/ 296830 h 435087"/>
                    <a:gd name="connsiteX3200" fmla="*/ 29459 w 460653"/>
                    <a:gd name="connsiteY3200" fmla="*/ 297246 h 435087"/>
                    <a:gd name="connsiteX3201" fmla="*/ 29783 w 460653"/>
                    <a:gd name="connsiteY3201" fmla="*/ 297686 h 435087"/>
                    <a:gd name="connsiteX3202" fmla="*/ 30211 w 460653"/>
                    <a:gd name="connsiteY3202" fmla="*/ 298461 h 435087"/>
                    <a:gd name="connsiteX3203" fmla="*/ 30466 w 460653"/>
                    <a:gd name="connsiteY3203" fmla="*/ 299074 h 435087"/>
                    <a:gd name="connsiteX3204" fmla="*/ 30628 w 460653"/>
                    <a:gd name="connsiteY3204" fmla="*/ 299826 h 435087"/>
                    <a:gd name="connsiteX3205" fmla="*/ 30616 w 460653"/>
                    <a:gd name="connsiteY3205" fmla="*/ 300972 h 435087"/>
                    <a:gd name="connsiteX3206" fmla="*/ 30442 w 460653"/>
                    <a:gd name="connsiteY3206" fmla="*/ 302279 h 435087"/>
                    <a:gd name="connsiteX3207" fmla="*/ 30454 w 460653"/>
                    <a:gd name="connsiteY3207" fmla="*/ 302198 h 435087"/>
                    <a:gd name="connsiteX3208" fmla="*/ 30396 w 460653"/>
                    <a:gd name="connsiteY3208" fmla="*/ 302707 h 435087"/>
                    <a:gd name="connsiteX3209" fmla="*/ 30361 w 460653"/>
                    <a:gd name="connsiteY3209" fmla="*/ 303147 h 435087"/>
                    <a:gd name="connsiteX3210" fmla="*/ 30350 w 460653"/>
                    <a:gd name="connsiteY3210" fmla="*/ 303644 h 435087"/>
                    <a:gd name="connsiteX3211" fmla="*/ 30257 w 460653"/>
                    <a:gd name="connsiteY3211" fmla="*/ 304836 h 435087"/>
                    <a:gd name="connsiteX3212" fmla="*/ 30223 w 460653"/>
                    <a:gd name="connsiteY3212" fmla="*/ 305334 h 435087"/>
                    <a:gd name="connsiteX3213" fmla="*/ 30211 w 460653"/>
                    <a:gd name="connsiteY3213" fmla="*/ 305542 h 435087"/>
                    <a:gd name="connsiteX3214" fmla="*/ 30304 w 460653"/>
                    <a:gd name="connsiteY3214" fmla="*/ 305600 h 435087"/>
                    <a:gd name="connsiteX3215" fmla="*/ 31333 w 460653"/>
                    <a:gd name="connsiteY3215" fmla="*/ 306259 h 435087"/>
                    <a:gd name="connsiteX3216" fmla="*/ 31773 w 460653"/>
                    <a:gd name="connsiteY3216" fmla="*/ 306548 h 435087"/>
                    <a:gd name="connsiteX3217" fmla="*/ 32687 w 460653"/>
                    <a:gd name="connsiteY3217" fmla="*/ 307173 h 435087"/>
                    <a:gd name="connsiteX3218" fmla="*/ 33983 w 460653"/>
                    <a:gd name="connsiteY3218" fmla="*/ 308122 h 435087"/>
                    <a:gd name="connsiteX3219" fmla="*/ 34353 w 460653"/>
                    <a:gd name="connsiteY3219" fmla="*/ 308365 h 435087"/>
                    <a:gd name="connsiteX3220" fmla="*/ 34793 w 460653"/>
                    <a:gd name="connsiteY3220" fmla="*/ 308631 h 435087"/>
                    <a:gd name="connsiteX3221" fmla="*/ 36181 w 460653"/>
                    <a:gd name="connsiteY3221" fmla="*/ 309499 h 435087"/>
                    <a:gd name="connsiteX3222" fmla="*/ 36678 w 460653"/>
                    <a:gd name="connsiteY3222" fmla="*/ 309869 h 435087"/>
                    <a:gd name="connsiteX3223" fmla="*/ 37083 w 460653"/>
                    <a:gd name="connsiteY3223" fmla="*/ 310123 h 435087"/>
                    <a:gd name="connsiteX3224" fmla="*/ 37997 w 460653"/>
                    <a:gd name="connsiteY3224" fmla="*/ 310702 h 435087"/>
                    <a:gd name="connsiteX3225" fmla="*/ 38911 w 460653"/>
                    <a:gd name="connsiteY3225" fmla="*/ 311361 h 435087"/>
                    <a:gd name="connsiteX3226" fmla="*/ 39316 w 460653"/>
                    <a:gd name="connsiteY3226" fmla="*/ 311628 h 435087"/>
                    <a:gd name="connsiteX3227" fmla="*/ 39756 w 460653"/>
                    <a:gd name="connsiteY3227" fmla="*/ 311905 h 435087"/>
                    <a:gd name="connsiteX3228" fmla="*/ 40207 w 460653"/>
                    <a:gd name="connsiteY3228" fmla="*/ 312194 h 435087"/>
                    <a:gd name="connsiteX3229" fmla="*/ 41179 w 460653"/>
                    <a:gd name="connsiteY3229" fmla="*/ 312877 h 435087"/>
                    <a:gd name="connsiteX3230" fmla="*/ 41607 w 460653"/>
                    <a:gd name="connsiteY3230" fmla="*/ 313189 h 435087"/>
                    <a:gd name="connsiteX3231" fmla="*/ 42012 w 460653"/>
                    <a:gd name="connsiteY3231" fmla="*/ 313479 h 435087"/>
                    <a:gd name="connsiteX3232" fmla="*/ 42417 w 460653"/>
                    <a:gd name="connsiteY3232" fmla="*/ 313733 h 435087"/>
                    <a:gd name="connsiteX3233" fmla="*/ 42868 w 460653"/>
                    <a:gd name="connsiteY3233" fmla="*/ 314022 h 435087"/>
                    <a:gd name="connsiteX3234" fmla="*/ 43875 w 460653"/>
                    <a:gd name="connsiteY3234" fmla="*/ 314763 h 435087"/>
                    <a:gd name="connsiteX3235" fmla="*/ 43794 w 460653"/>
                    <a:gd name="connsiteY3235" fmla="*/ 314705 h 435087"/>
                    <a:gd name="connsiteX3236" fmla="*/ 44199 w 460653"/>
                    <a:gd name="connsiteY3236" fmla="*/ 314983 h 435087"/>
                    <a:gd name="connsiteX3237" fmla="*/ 44604 w 460653"/>
                    <a:gd name="connsiteY3237" fmla="*/ 315249 h 435087"/>
                    <a:gd name="connsiteX3238" fmla="*/ 45518 w 460653"/>
                    <a:gd name="connsiteY3238" fmla="*/ 315781 h 435087"/>
                    <a:gd name="connsiteX3239" fmla="*/ 45946 w 460653"/>
                    <a:gd name="connsiteY3239" fmla="*/ 316059 h 435087"/>
                    <a:gd name="connsiteX3240" fmla="*/ 46918 w 460653"/>
                    <a:gd name="connsiteY3240" fmla="*/ 316660 h 435087"/>
                    <a:gd name="connsiteX3241" fmla="*/ 47947 w 460653"/>
                    <a:gd name="connsiteY3241" fmla="*/ 317459 h 435087"/>
                    <a:gd name="connsiteX3242" fmla="*/ 48827 w 460653"/>
                    <a:gd name="connsiteY3242" fmla="*/ 318292 h 435087"/>
                    <a:gd name="connsiteX3243" fmla="*/ 49440 w 460653"/>
                    <a:gd name="connsiteY3243" fmla="*/ 319888 h 435087"/>
                    <a:gd name="connsiteX3244" fmla="*/ 49417 w 460653"/>
                    <a:gd name="connsiteY3244" fmla="*/ 320201 h 435087"/>
                    <a:gd name="connsiteX3245" fmla="*/ 49440 w 460653"/>
                    <a:gd name="connsiteY3245" fmla="*/ 320363 h 435087"/>
                    <a:gd name="connsiteX3246" fmla="*/ 49521 w 460653"/>
                    <a:gd name="connsiteY3246" fmla="*/ 320640 h 435087"/>
                    <a:gd name="connsiteX3247" fmla="*/ 49683 w 460653"/>
                    <a:gd name="connsiteY3247" fmla="*/ 321045 h 435087"/>
                    <a:gd name="connsiteX3248" fmla="*/ 49822 w 460653"/>
                    <a:gd name="connsiteY3248" fmla="*/ 321554 h 435087"/>
                    <a:gd name="connsiteX3249" fmla="*/ 49891 w 460653"/>
                    <a:gd name="connsiteY3249" fmla="*/ 322075 h 435087"/>
                    <a:gd name="connsiteX3250" fmla="*/ 49903 w 460653"/>
                    <a:gd name="connsiteY3250" fmla="*/ 322538 h 435087"/>
                    <a:gd name="connsiteX3251" fmla="*/ 49845 w 460653"/>
                    <a:gd name="connsiteY3251" fmla="*/ 322989 h 435087"/>
                    <a:gd name="connsiteX3252" fmla="*/ 49833 w 460653"/>
                    <a:gd name="connsiteY3252" fmla="*/ 323278 h 435087"/>
                    <a:gd name="connsiteX3253" fmla="*/ 49891 w 460653"/>
                    <a:gd name="connsiteY3253" fmla="*/ 323648 h 435087"/>
                    <a:gd name="connsiteX3254" fmla="*/ 49822 w 460653"/>
                    <a:gd name="connsiteY3254" fmla="*/ 324493 h 435087"/>
                    <a:gd name="connsiteX3255" fmla="*/ 49474 w 460653"/>
                    <a:gd name="connsiteY3255" fmla="*/ 325500 h 435087"/>
                    <a:gd name="connsiteX3256" fmla="*/ 49382 w 460653"/>
                    <a:gd name="connsiteY3256" fmla="*/ 325789 h 435087"/>
                    <a:gd name="connsiteX3257" fmla="*/ 49359 w 460653"/>
                    <a:gd name="connsiteY3257" fmla="*/ 326124 h 435087"/>
                    <a:gd name="connsiteX3258" fmla="*/ 49151 w 460653"/>
                    <a:gd name="connsiteY3258" fmla="*/ 326900 h 435087"/>
                    <a:gd name="connsiteX3259" fmla="*/ 48908 w 460653"/>
                    <a:gd name="connsiteY3259" fmla="*/ 327351 h 435087"/>
                    <a:gd name="connsiteX3260" fmla="*/ 48491 w 460653"/>
                    <a:gd name="connsiteY3260" fmla="*/ 327987 h 435087"/>
                    <a:gd name="connsiteX3261" fmla="*/ 48341 w 460653"/>
                    <a:gd name="connsiteY3261" fmla="*/ 328172 h 435087"/>
                    <a:gd name="connsiteX3262" fmla="*/ 48341 w 460653"/>
                    <a:gd name="connsiteY3262" fmla="*/ 328195 h 435087"/>
                    <a:gd name="connsiteX3263" fmla="*/ 48179 w 460653"/>
                    <a:gd name="connsiteY3263" fmla="*/ 329155 h 435087"/>
                    <a:gd name="connsiteX3264" fmla="*/ 48109 w 460653"/>
                    <a:gd name="connsiteY3264" fmla="*/ 329618 h 435087"/>
                    <a:gd name="connsiteX3265" fmla="*/ 48075 w 460653"/>
                    <a:gd name="connsiteY3265" fmla="*/ 330035 h 435087"/>
                    <a:gd name="connsiteX3266" fmla="*/ 48063 w 460653"/>
                    <a:gd name="connsiteY3266" fmla="*/ 330451 h 435087"/>
                    <a:gd name="connsiteX3267" fmla="*/ 48063 w 460653"/>
                    <a:gd name="connsiteY3267" fmla="*/ 330960 h 435087"/>
                    <a:gd name="connsiteX3268" fmla="*/ 48040 w 460653"/>
                    <a:gd name="connsiteY3268" fmla="*/ 331377 h 435087"/>
                    <a:gd name="connsiteX3269" fmla="*/ 47878 w 460653"/>
                    <a:gd name="connsiteY3269" fmla="*/ 332152 h 435087"/>
                    <a:gd name="connsiteX3270" fmla="*/ 47878 w 460653"/>
                    <a:gd name="connsiteY3270" fmla="*/ 332221 h 435087"/>
                    <a:gd name="connsiteX3271" fmla="*/ 47959 w 460653"/>
                    <a:gd name="connsiteY3271" fmla="*/ 332511 h 435087"/>
                    <a:gd name="connsiteX3272" fmla="*/ 48248 w 460653"/>
                    <a:gd name="connsiteY3272" fmla="*/ 333448 h 435087"/>
                    <a:gd name="connsiteX3273" fmla="*/ 48607 w 460653"/>
                    <a:gd name="connsiteY3273" fmla="*/ 334373 h 435087"/>
                    <a:gd name="connsiteX3274" fmla="*/ 48792 w 460653"/>
                    <a:gd name="connsiteY3274" fmla="*/ 335056 h 435087"/>
                    <a:gd name="connsiteX3275" fmla="*/ 48908 w 460653"/>
                    <a:gd name="connsiteY3275" fmla="*/ 335461 h 435087"/>
                    <a:gd name="connsiteX3276" fmla="*/ 49000 w 460653"/>
                    <a:gd name="connsiteY3276" fmla="*/ 335658 h 435087"/>
                    <a:gd name="connsiteX3277" fmla="*/ 49104 w 460653"/>
                    <a:gd name="connsiteY3277" fmla="*/ 335658 h 435087"/>
                    <a:gd name="connsiteX3278" fmla="*/ 50388 w 460653"/>
                    <a:gd name="connsiteY3278" fmla="*/ 335403 h 435087"/>
                    <a:gd name="connsiteX3279" fmla="*/ 50666 w 460653"/>
                    <a:gd name="connsiteY3279" fmla="*/ 335311 h 435087"/>
                    <a:gd name="connsiteX3280" fmla="*/ 50828 w 460653"/>
                    <a:gd name="connsiteY3280" fmla="*/ 335230 h 435087"/>
                    <a:gd name="connsiteX3281" fmla="*/ 51036 w 460653"/>
                    <a:gd name="connsiteY3281" fmla="*/ 335056 h 435087"/>
                    <a:gd name="connsiteX3282" fmla="*/ 51615 w 460653"/>
                    <a:gd name="connsiteY3282" fmla="*/ 334640 h 435087"/>
                    <a:gd name="connsiteX3283" fmla="*/ 52182 w 460653"/>
                    <a:gd name="connsiteY3283" fmla="*/ 334292 h 435087"/>
                    <a:gd name="connsiteX3284" fmla="*/ 52807 w 460653"/>
                    <a:gd name="connsiteY3284" fmla="*/ 333980 h 435087"/>
                    <a:gd name="connsiteX3285" fmla="*/ 53177 w 460653"/>
                    <a:gd name="connsiteY3285" fmla="*/ 333830 h 435087"/>
                    <a:gd name="connsiteX3286" fmla="*/ 53663 w 460653"/>
                    <a:gd name="connsiteY3286" fmla="*/ 333714 h 435087"/>
                    <a:gd name="connsiteX3287" fmla="*/ 53952 w 460653"/>
                    <a:gd name="connsiteY3287" fmla="*/ 333621 h 435087"/>
                    <a:gd name="connsiteX3288" fmla="*/ 54230 w 460653"/>
                    <a:gd name="connsiteY3288" fmla="*/ 333471 h 435087"/>
                    <a:gd name="connsiteX3289" fmla="*/ 55005 w 460653"/>
                    <a:gd name="connsiteY3289" fmla="*/ 333159 h 435087"/>
                    <a:gd name="connsiteX3290" fmla="*/ 56266 w 460653"/>
                    <a:gd name="connsiteY3290" fmla="*/ 332835 h 435087"/>
                    <a:gd name="connsiteX3291" fmla="*/ 56983 w 460653"/>
                    <a:gd name="connsiteY3291" fmla="*/ 332765 h 435087"/>
                    <a:gd name="connsiteX3292" fmla="*/ 57353 w 460653"/>
                    <a:gd name="connsiteY3292" fmla="*/ 332707 h 435087"/>
                    <a:gd name="connsiteX3293" fmla="*/ 57747 w 460653"/>
                    <a:gd name="connsiteY3293" fmla="*/ 332603 h 435087"/>
                    <a:gd name="connsiteX3294" fmla="*/ 58140 w 460653"/>
                    <a:gd name="connsiteY3294" fmla="*/ 332291 h 435087"/>
                    <a:gd name="connsiteX3295" fmla="*/ 58591 w 460653"/>
                    <a:gd name="connsiteY3295" fmla="*/ 332013 h 435087"/>
                    <a:gd name="connsiteX3296" fmla="*/ 59170 w 460653"/>
                    <a:gd name="connsiteY3296" fmla="*/ 331701 h 435087"/>
                    <a:gd name="connsiteX3297" fmla="*/ 59598 w 460653"/>
                    <a:gd name="connsiteY3297" fmla="*/ 331469 h 435087"/>
                    <a:gd name="connsiteX3298" fmla="*/ 59887 w 460653"/>
                    <a:gd name="connsiteY3298" fmla="*/ 331296 h 435087"/>
                    <a:gd name="connsiteX3299" fmla="*/ 60165 w 460653"/>
                    <a:gd name="connsiteY3299" fmla="*/ 331053 h 435087"/>
                    <a:gd name="connsiteX3300" fmla="*/ 60523 w 460653"/>
                    <a:gd name="connsiteY3300" fmla="*/ 330810 h 435087"/>
                    <a:gd name="connsiteX3301" fmla="*/ 60894 w 460653"/>
                    <a:gd name="connsiteY3301" fmla="*/ 330625 h 435087"/>
                    <a:gd name="connsiteX3302" fmla="*/ 61183 w 460653"/>
                    <a:gd name="connsiteY3302" fmla="*/ 330428 h 435087"/>
                    <a:gd name="connsiteX3303" fmla="*/ 61576 w 460653"/>
                    <a:gd name="connsiteY3303" fmla="*/ 330139 h 435087"/>
                    <a:gd name="connsiteX3304" fmla="*/ 62201 w 460653"/>
                    <a:gd name="connsiteY3304" fmla="*/ 329803 h 435087"/>
                    <a:gd name="connsiteX3305" fmla="*/ 62513 w 460653"/>
                    <a:gd name="connsiteY3305" fmla="*/ 329595 h 435087"/>
                    <a:gd name="connsiteX3306" fmla="*/ 62780 w 460653"/>
                    <a:gd name="connsiteY3306" fmla="*/ 329387 h 435087"/>
                    <a:gd name="connsiteX3307" fmla="*/ 63416 w 460653"/>
                    <a:gd name="connsiteY3307" fmla="*/ 328751 h 435087"/>
                    <a:gd name="connsiteX3308" fmla="*/ 63774 w 460653"/>
                    <a:gd name="connsiteY3308" fmla="*/ 328380 h 435087"/>
                    <a:gd name="connsiteX3309" fmla="*/ 64295 w 460653"/>
                    <a:gd name="connsiteY3309" fmla="*/ 327894 h 435087"/>
                    <a:gd name="connsiteX3310" fmla="*/ 64874 w 460653"/>
                    <a:gd name="connsiteY3310" fmla="*/ 327547 h 435087"/>
                    <a:gd name="connsiteX3311" fmla="*/ 65267 w 460653"/>
                    <a:gd name="connsiteY3311" fmla="*/ 327385 h 435087"/>
                    <a:gd name="connsiteX3312" fmla="*/ 65637 w 460653"/>
                    <a:gd name="connsiteY3312" fmla="*/ 327177 h 435087"/>
                    <a:gd name="connsiteX3313" fmla="*/ 66482 w 460653"/>
                    <a:gd name="connsiteY3313" fmla="*/ 326865 h 435087"/>
                    <a:gd name="connsiteX3314" fmla="*/ 67338 w 460653"/>
                    <a:gd name="connsiteY3314" fmla="*/ 326703 h 435087"/>
                    <a:gd name="connsiteX3315" fmla="*/ 67673 w 460653"/>
                    <a:gd name="connsiteY3315" fmla="*/ 326680 h 435087"/>
                    <a:gd name="connsiteX3316" fmla="*/ 68356 w 460653"/>
                    <a:gd name="connsiteY3316" fmla="*/ 326390 h 435087"/>
                    <a:gd name="connsiteX3317" fmla="*/ 68865 w 460653"/>
                    <a:gd name="connsiteY3317" fmla="*/ 326275 h 435087"/>
                    <a:gd name="connsiteX3318" fmla="*/ 69386 w 460653"/>
                    <a:gd name="connsiteY3318" fmla="*/ 326205 h 435087"/>
                    <a:gd name="connsiteX3319" fmla="*/ 70149 w 460653"/>
                    <a:gd name="connsiteY3319" fmla="*/ 326263 h 435087"/>
                    <a:gd name="connsiteX3320" fmla="*/ 70658 w 460653"/>
                    <a:gd name="connsiteY3320" fmla="*/ 326402 h 435087"/>
                    <a:gd name="connsiteX3321" fmla="*/ 70797 w 460653"/>
                    <a:gd name="connsiteY3321" fmla="*/ 326437 h 435087"/>
                    <a:gd name="connsiteX3322" fmla="*/ 70936 w 460653"/>
                    <a:gd name="connsiteY3322" fmla="*/ 326425 h 435087"/>
                    <a:gd name="connsiteX3323" fmla="*/ 71387 w 460653"/>
                    <a:gd name="connsiteY3323" fmla="*/ 326390 h 435087"/>
                    <a:gd name="connsiteX3324" fmla="*/ 71827 w 460653"/>
                    <a:gd name="connsiteY3324" fmla="*/ 326309 h 435087"/>
                    <a:gd name="connsiteX3325" fmla="*/ 72278 w 460653"/>
                    <a:gd name="connsiteY3325" fmla="*/ 326298 h 435087"/>
                    <a:gd name="connsiteX3326" fmla="*/ 72787 w 460653"/>
                    <a:gd name="connsiteY3326" fmla="*/ 326321 h 435087"/>
                    <a:gd name="connsiteX3327" fmla="*/ 73481 w 460653"/>
                    <a:gd name="connsiteY3327" fmla="*/ 326494 h 435087"/>
                    <a:gd name="connsiteX3328" fmla="*/ 73574 w 460653"/>
                    <a:gd name="connsiteY3328" fmla="*/ 326529 h 435087"/>
                    <a:gd name="connsiteX3329" fmla="*/ 76906 w 460653"/>
                    <a:gd name="connsiteY3329" fmla="*/ 326529 h 435087"/>
                    <a:gd name="connsiteX3330" fmla="*/ 77600 w 460653"/>
                    <a:gd name="connsiteY3330" fmla="*/ 326587 h 435087"/>
                    <a:gd name="connsiteX3331" fmla="*/ 78225 w 460653"/>
                    <a:gd name="connsiteY3331" fmla="*/ 326749 h 435087"/>
                    <a:gd name="connsiteX3332" fmla="*/ 85988 w 460653"/>
                    <a:gd name="connsiteY3332" fmla="*/ 330116 h 435087"/>
                    <a:gd name="connsiteX3333" fmla="*/ 86231 w 460653"/>
                    <a:gd name="connsiteY3333" fmla="*/ 330185 h 435087"/>
                    <a:gd name="connsiteX3334" fmla="*/ 94596 w 460653"/>
                    <a:gd name="connsiteY3334" fmla="*/ 331307 h 435087"/>
                    <a:gd name="connsiteX3335" fmla="*/ 95429 w 460653"/>
                    <a:gd name="connsiteY3335" fmla="*/ 331539 h 435087"/>
                    <a:gd name="connsiteX3336" fmla="*/ 96089 w 460653"/>
                    <a:gd name="connsiteY3336" fmla="*/ 331886 h 435087"/>
                    <a:gd name="connsiteX3337" fmla="*/ 98032 w 460653"/>
                    <a:gd name="connsiteY3337" fmla="*/ 333448 h 435087"/>
                    <a:gd name="connsiteX3338" fmla="*/ 98241 w 460653"/>
                    <a:gd name="connsiteY3338" fmla="*/ 333552 h 435087"/>
                    <a:gd name="connsiteX3339" fmla="*/ 100034 w 460653"/>
                    <a:gd name="connsiteY3339" fmla="*/ 334269 h 435087"/>
                    <a:gd name="connsiteX3340" fmla="*/ 100323 w 460653"/>
                    <a:gd name="connsiteY3340" fmla="*/ 334350 h 435087"/>
                    <a:gd name="connsiteX3341" fmla="*/ 100659 w 460653"/>
                    <a:gd name="connsiteY3341" fmla="*/ 334408 h 435087"/>
                    <a:gd name="connsiteX3342" fmla="*/ 101677 w 460653"/>
                    <a:gd name="connsiteY3342" fmla="*/ 334478 h 435087"/>
                    <a:gd name="connsiteX3343" fmla="*/ 102382 w 460653"/>
                    <a:gd name="connsiteY3343" fmla="*/ 334616 h 435087"/>
                    <a:gd name="connsiteX3344" fmla="*/ 102926 w 460653"/>
                    <a:gd name="connsiteY3344" fmla="*/ 334801 h 435087"/>
                    <a:gd name="connsiteX3345" fmla="*/ 103412 w 460653"/>
                    <a:gd name="connsiteY3345" fmla="*/ 335044 h 435087"/>
                    <a:gd name="connsiteX3346" fmla="*/ 103898 w 460653"/>
                    <a:gd name="connsiteY3346" fmla="*/ 335392 h 435087"/>
                    <a:gd name="connsiteX3347" fmla="*/ 103933 w 460653"/>
                    <a:gd name="connsiteY3347" fmla="*/ 335426 h 435087"/>
                    <a:gd name="connsiteX3348" fmla="*/ 104222 w 460653"/>
                    <a:gd name="connsiteY3348" fmla="*/ 335461 h 435087"/>
                    <a:gd name="connsiteX3349" fmla="*/ 104731 w 460653"/>
                    <a:gd name="connsiteY3349" fmla="*/ 335554 h 435087"/>
                    <a:gd name="connsiteX3350" fmla="*/ 105437 w 460653"/>
                    <a:gd name="connsiteY3350" fmla="*/ 335843 h 435087"/>
                    <a:gd name="connsiteX3351" fmla="*/ 105888 w 460653"/>
                    <a:gd name="connsiteY3351" fmla="*/ 336132 h 435087"/>
                    <a:gd name="connsiteX3352" fmla="*/ 106478 w 460653"/>
                    <a:gd name="connsiteY3352" fmla="*/ 336734 h 435087"/>
                    <a:gd name="connsiteX3353" fmla="*/ 106548 w 460653"/>
                    <a:gd name="connsiteY3353" fmla="*/ 336849 h 435087"/>
                    <a:gd name="connsiteX3354" fmla="*/ 107219 w 460653"/>
                    <a:gd name="connsiteY3354" fmla="*/ 337115 h 435087"/>
                    <a:gd name="connsiteX3355" fmla="*/ 107878 w 460653"/>
                    <a:gd name="connsiteY3355" fmla="*/ 337463 h 435087"/>
                    <a:gd name="connsiteX3356" fmla="*/ 108538 w 460653"/>
                    <a:gd name="connsiteY3356" fmla="*/ 338076 h 435087"/>
                    <a:gd name="connsiteX3357" fmla="*/ 108850 w 460653"/>
                    <a:gd name="connsiteY3357" fmla="*/ 338515 h 435087"/>
                    <a:gd name="connsiteX3358" fmla="*/ 109093 w 460653"/>
                    <a:gd name="connsiteY3358" fmla="*/ 339013 h 435087"/>
                    <a:gd name="connsiteX3359" fmla="*/ 109266 w 460653"/>
                    <a:gd name="connsiteY3359" fmla="*/ 339510 h 435087"/>
                    <a:gd name="connsiteX3360" fmla="*/ 109359 w 460653"/>
                    <a:gd name="connsiteY3360" fmla="*/ 339904 h 435087"/>
                    <a:gd name="connsiteX3361" fmla="*/ 109428 w 460653"/>
                    <a:gd name="connsiteY3361" fmla="*/ 340424 h 435087"/>
                    <a:gd name="connsiteX3362" fmla="*/ 109405 w 460653"/>
                    <a:gd name="connsiteY3362" fmla="*/ 341107 h 435087"/>
                    <a:gd name="connsiteX3363" fmla="*/ 109290 w 460653"/>
                    <a:gd name="connsiteY3363" fmla="*/ 341628 h 435087"/>
                    <a:gd name="connsiteX3364" fmla="*/ 109151 w 460653"/>
                    <a:gd name="connsiteY3364" fmla="*/ 342044 h 435087"/>
                    <a:gd name="connsiteX3365" fmla="*/ 108665 w 460653"/>
                    <a:gd name="connsiteY3365" fmla="*/ 343051 h 435087"/>
                    <a:gd name="connsiteX3366" fmla="*/ 108341 w 460653"/>
                    <a:gd name="connsiteY3366" fmla="*/ 343629 h 435087"/>
                    <a:gd name="connsiteX3367" fmla="*/ 107415 w 460653"/>
                    <a:gd name="connsiteY3367" fmla="*/ 344427 h 435087"/>
                    <a:gd name="connsiteX3368" fmla="*/ 107404 w 460653"/>
                    <a:gd name="connsiteY3368" fmla="*/ 344439 h 435087"/>
                    <a:gd name="connsiteX3369" fmla="*/ 107161 w 460653"/>
                    <a:gd name="connsiteY3369" fmla="*/ 344786 h 435087"/>
                    <a:gd name="connsiteX3370" fmla="*/ 106675 w 460653"/>
                    <a:gd name="connsiteY3370" fmla="*/ 345284 h 435087"/>
                    <a:gd name="connsiteX3371" fmla="*/ 106270 w 460653"/>
                    <a:gd name="connsiteY3371" fmla="*/ 345573 h 435087"/>
                    <a:gd name="connsiteX3372" fmla="*/ 105981 w 460653"/>
                    <a:gd name="connsiteY3372" fmla="*/ 345804 h 435087"/>
                    <a:gd name="connsiteX3373" fmla="*/ 105772 w 460653"/>
                    <a:gd name="connsiteY3373" fmla="*/ 346036 h 435087"/>
                    <a:gd name="connsiteX3374" fmla="*/ 105564 w 460653"/>
                    <a:gd name="connsiteY3374" fmla="*/ 346290 h 435087"/>
                    <a:gd name="connsiteX3375" fmla="*/ 105541 w 460653"/>
                    <a:gd name="connsiteY3375" fmla="*/ 346313 h 435087"/>
                    <a:gd name="connsiteX3376" fmla="*/ 105541 w 460653"/>
                    <a:gd name="connsiteY3376" fmla="*/ 346348 h 435087"/>
                    <a:gd name="connsiteX3377" fmla="*/ 105518 w 460653"/>
                    <a:gd name="connsiteY3377" fmla="*/ 346672 h 435087"/>
                    <a:gd name="connsiteX3378" fmla="*/ 105518 w 460653"/>
                    <a:gd name="connsiteY3378" fmla="*/ 347100 h 435087"/>
                    <a:gd name="connsiteX3379" fmla="*/ 105495 w 460653"/>
                    <a:gd name="connsiteY3379" fmla="*/ 347517 h 435087"/>
                    <a:gd name="connsiteX3380" fmla="*/ 105518 w 460653"/>
                    <a:gd name="connsiteY3380" fmla="*/ 347621 h 435087"/>
                    <a:gd name="connsiteX3381" fmla="*/ 105553 w 460653"/>
                    <a:gd name="connsiteY3381" fmla="*/ 347736 h 435087"/>
                    <a:gd name="connsiteX3382" fmla="*/ 105715 w 460653"/>
                    <a:gd name="connsiteY3382" fmla="*/ 347968 h 435087"/>
                    <a:gd name="connsiteX3383" fmla="*/ 105969 w 460653"/>
                    <a:gd name="connsiteY3383" fmla="*/ 348454 h 435087"/>
                    <a:gd name="connsiteX3384" fmla="*/ 106316 w 460653"/>
                    <a:gd name="connsiteY3384" fmla="*/ 349449 h 435087"/>
                    <a:gd name="connsiteX3385" fmla="*/ 106420 w 460653"/>
                    <a:gd name="connsiteY3385" fmla="*/ 349738 h 435087"/>
                    <a:gd name="connsiteX3386" fmla="*/ 106698 w 460653"/>
                    <a:gd name="connsiteY3386" fmla="*/ 349888 h 435087"/>
                    <a:gd name="connsiteX3387" fmla="*/ 107323 w 460653"/>
                    <a:gd name="connsiteY3387" fmla="*/ 350305 h 435087"/>
                    <a:gd name="connsiteX3388" fmla="*/ 107774 w 460653"/>
                    <a:gd name="connsiteY3388" fmla="*/ 350721 h 435087"/>
                    <a:gd name="connsiteX3389" fmla="*/ 108271 w 460653"/>
                    <a:gd name="connsiteY3389" fmla="*/ 351358 h 435087"/>
                    <a:gd name="connsiteX3390" fmla="*/ 108838 w 460653"/>
                    <a:gd name="connsiteY3390" fmla="*/ 352410 h 435087"/>
                    <a:gd name="connsiteX3391" fmla="*/ 109116 w 460653"/>
                    <a:gd name="connsiteY3391" fmla="*/ 353151 h 435087"/>
                    <a:gd name="connsiteX3392" fmla="*/ 109301 w 460653"/>
                    <a:gd name="connsiteY3392" fmla="*/ 353915 h 435087"/>
                    <a:gd name="connsiteX3393" fmla="*/ 109336 w 460653"/>
                    <a:gd name="connsiteY3393" fmla="*/ 354481 h 435087"/>
                    <a:gd name="connsiteX3394" fmla="*/ 109313 w 460653"/>
                    <a:gd name="connsiteY3394" fmla="*/ 354990 h 435087"/>
                    <a:gd name="connsiteX3395" fmla="*/ 109290 w 460653"/>
                    <a:gd name="connsiteY3395" fmla="*/ 355523 h 435087"/>
                    <a:gd name="connsiteX3396" fmla="*/ 109197 w 460653"/>
                    <a:gd name="connsiteY3396" fmla="*/ 356020 h 435087"/>
                    <a:gd name="connsiteX3397" fmla="*/ 109081 w 460653"/>
                    <a:gd name="connsiteY3397" fmla="*/ 356425 h 435087"/>
                    <a:gd name="connsiteX3398" fmla="*/ 109012 w 460653"/>
                    <a:gd name="connsiteY3398" fmla="*/ 356761 h 435087"/>
                    <a:gd name="connsiteX3399" fmla="*/ 108954 w 460653"/>
                    <a:gd name="connsiteY3399" fmla="*/ 357224 h 435087"/>
                    <a:gd name="connsiteX3400" fmla="*/ 108422 w 460653"/>
                    <a:gd name="connsiteY3400" fmla="*/ 358357 h 435087"/>
                    <a:gd name="connsiteX3401" fmla="*/ 108063 w 460653"/>
                    <a:gd name="connsiteY3401" fmla="*/ 358751 h 435087"/>
                    <a:gd name="connsiteX3402" fmla="*/ 107577 w 460653"/>
                    <a:gd name="connsiteY3402" fmla="*/ 359167 h 435087"/>
                    <a:gd name="connsiteX3403" fmla="*/ 107392 w 460653"/>
                    <a:gd name="connsiteY3403" fmla="*/ 359352 h 435087"/>
                    <a:gd name="connsiteX3404" fmla="*/ 107253 w 460653"/>
                    <a:gd name="connsiteY3404" fmla="*/ 359561 h 435087"/>
                    <a:gd name="connsiteX3405" fmla="*/ 106791 w 460653"/>
                    <a:gd name="connsiteY3405" fmla="*/ 360440 h 435087"/>
                    <a:gd name="connsiteX3406" fmla="*/ 106432 w 460653"/>
                    <a:gd name="connsiteY3406" fmla="*/ 361030 h 435087"/>
                    <a:gd name="connsiteX3407" fmla="*/ 105842 w 460653"/>
                    <a:gd name="connsiteY3407" fmla="*/ 361701 h 435087"/>
                    <a:gd name="connsiteX3408" fmla="*/ 105263 w 460653"/>
                    <a:gd name="connsiteY3408" fmla="*/ 362198 h 435087"/>
                    <a:gd name="connsiteX3409" fmla="*/ 104488 w 460653"/>
                    <a:gd name="connsiteY3409" fmla="*/ 362835 h 435087"/>
                    <a:gd name="connsiteX3410" fmla="*/ 104303 w 460653"/>
                    <a:gd name="connsiteY3410" fmla="*/ 363020 h 435087"/>
                    <a:gd name="connsiteX3411" fmla="*/ 104199 w 460653"/>
                    <a:gd name="connsiteY3411" fmla="*/ 363170 h 435087"/>
                    <a:gd name="connsiteX3412" fmla="*/ 104095 w 460653"/>
                    <a:gd name="connsiteY3412" fmla="*/ 363402 h 435087"/>
                    <a:gd name="connsiteX3413" fmla="*/ 103991 w 460653"/>
                    <a:gd name="connsiteY3413" fmla="*/ 363714 h 435087"/>
                    <a:gd name="connsiteX3414" fmla="*/ 103968 w 460653"/>
                    <a:gd name="connsiteY3414" fmla="*/ 363830 h 435087"/>
                    <a:gd name="connsiteX3415" fmla="*/ 103979 w 460653"/>
                    <a:gd name="connsiteY3415" fmla="*/ 364015 h 435087"/>
                    <a:gd name="connsiteX3416" fmla="*/ 104037 w 460653"/>
                    <a:gd name="connsiteY3416" fmla="*/ 364478 h 435087"/>
                    <a:gd name="connsiteX3417" fmla="*/ 104118 w 460653"/>
                    <a:gd name="connsiteY3417" fmla="*/ 364975 h 435087"/>
                    <a:gd name="connsiteX3418" fmla="*/ 104153 w 460653"/>
                    <a:gd name="connsiteY3418" fmla="*/ 365750 h 435087"/>
                    <a:gd name="connsiteX3419" fmla="*/ 104141 w 460653"/>
                    <a:gd name="connsiteY3419" fmla="*/ 366363 h 435087"/>
                    <a:gd name="connsiteX3420" fmla="*/ 104153 w 460653"/>
                    <a:gd name="connsiteY3420" fmla="*/ 367416 h 435087"/>
                    <a:gd name="connsiteX3421" fmla="*/ 104153 w 460653"/>
                    <a:gd name="connsiteY3421" fmla="*/ 367937 h 435087"/>
                    <a:gd name="connsiteX3422" fmla="*/ 104153 w 460653"/>
                    <a:gd name="connsiteY3422" fmla="*/ 368446 h 435087"/>
                    <a:gd name="connsiteX3423" fmla="*/ 104164 w 460653"/>
                    <a:gd name="connsiteY3423" fmla="*/ 369013 h 435087"/>
                    <a:gd name="connsiteX3424" fmla="*/ 104164 w 460653"/>
                    <a:gd name="connsiteY3424" fmla="*/ 369534 h 435087"/>
                    <a:gd name="connsiteX3425" fmla="*/ 104164 w 460653"/>
                    <a:gd name="connsiteY3425" fmla="*/ 370043 h 435087"/>
                    <a:gd name="connsiteX3426" fmla="*/ 104187 w 460653"/>
                    <a:gd name="connsiteY3426" fmla="*/ 370575 h 435087"/>
                    <a:gd name="connsiteX3427" fmla="*/ 104083 w 460653"/>
                    <a:gd name="connsiteY3427" fmla="*/ 371929 h 435087"/>
                    <a:gd name="connsiteX3428" fmla="*/ 104095 w 460653"/>
                    <a:gd name="connsiteY3428" fmla="*/ 371848 h 435087"/>
                    <a:gd name="connsiteX3429" fmla="*/ 104025 w 460653"/>
                    <a:gd name="connsiteY3429" fmla="*/ 372785 h 435087"/>
                    <a:gd name="connsiteX3430" fmla="*/ 104049 w 460653"/>
                    <a:gd name="connsiteY3430" fmla="*/ 373190 h 435087"/>
                    <a:gd name="connsiteX3431" fmla="*/ 104037 w 460653"/>
                    <a:gd name="connsiteY3431" fmla="*/ 374081 h 435087"/>
                    <a:gd name="connsiteX3432" fmla="*/ 103979 w 460653"/>
                    <a:gd name="connsiteY3432" fmla="*/ 374601 h 435087"/>
                    <a:gd name="connsiteX3433" fmla="*/ 103910 w 460653"/>
                    <a:gd name="connsiteY3433" fmla="*/ 375099 h 435087"/>
                    <a:gd name="connsiteX3434" fmla="*/ 103817 w 460653"/>
                    <a:gd name="connsiteY3434" fmla="*/ 376163 h 435087"/>
                    <a:gd name="connsiteX3435" fmla="*/ 103759 w 460653"/>
                    <a:gd name="connsiteY3435" fmla="*/ 376684 h 435087"/>
                    <a:gd name="connsiteX3436" fmla="*/ 103586 w 460653"/>
                    <a:gd name="connsiteY3436" fmla="*/ 378755 h 435087"/>
                    <a:gd name="connsiteX3437" fmla="*/ 103574 w 460653"/>
                    <a:gd name="connsiteY3437" fmla="*/ 379206 h 435087"/>
                    <a:gd name="connsiteX3438" fmla="*/ 103563 w 460653"/>
                    <a:gd name="connsiteY3438" fmla="*/ 381612 h 435087"/>
                    <a:gd name="connsiteX3439" fmla="*/ 103158 w 460653"/>
                    <a:gd name="connsiteY3439" fmla="*/ 384250 h 435087"/>
                    <a:gd name="connsiteX3440" fmla="*/ 103088 w 460653"/>
                    <a:gd name="connsiteY3440" fmla="*/ 384736 h 435087"/>
                    <a:gd name="connsiteX3441" fmla="*/ 103030 w 460653"/>
                    <a:gd name="connsiteY3441" fmla="*/ 385268 h 435087"/>
                    <a:gd name="connsiteX3442" fmla="*/ 102973 w 460653"/>
                    <a:gd name="connsiteY3442" fmla="*/ 385789 h 435087"/>
                    <a:gd name="connsiteX3443" fmla="*/ 102915 w 460653"/>
                    <a:gd name="connsiteY3443" fmla="*/ 386286 h 435087"/>
                    <a:gd name="connsiteX3444" fmla="*/ 102348 w 460653"/>
                    <a:gd name="connsiteY3444" fmla="*/ 394281 h 435087"/>
                    <a:gd name="connsiteX3445" fmla="*/ 101630 w 460653"/>
                    <a:gd name="connsiteY3445" fmla="*/ 399672 h 435087"/>
                    <a:gd name="connsiteX3446" fmla="*/ 101596 w 460653"/>
                    <a:gd name="connsiteY3446" fmla="*/ 400077 h 435087"/>
                    <a:gd name="connsiteX3447" fmla="*/ 101607 w 460653"/>
                    <a:gd name="connsiteY3447" fmla="*/ 401119 h 435087"/>
                    <a:gd name="connsiteX3448" fmla="*/ 105726 w 460653"/>
                    <a:gd name="connsiteY3448" fmla="*/ 406418 h 435087"/>
                    <a:gd name="connsiteX3449" fmla="*/ 107473 w 460653"/>
                    <a:gd name="connsiteY3449" fmla="*/ 409021 h 435087"/>
                    <a:gd name="connsiteX3450" fmla="*/ 107681 w 460653"/>
                    <a:gd name="connsiteY3450" fmla="*/ 409275 h 435087"/>
                    <a:gd name="connsiteX3451" fmla="*/ 110389 w 460653"/>
                    <a:gd name="connsiteY3451" fmla="*/ 411983 h 435087"/>
                    <a:gd name="connsiteX3452" fmla="*/ 113559 w 460653"/>
                    <a:gd name="connsiteY3452" fmla="*/ 415650 h 435087"/>
                    <a:gd name="connsiteX3453" fmla="*/ 114276 w 460653"/>
                    <a:gd name="connsiteY3453" fmla="*/ 416564 h 435087"/>
                    <a:gd name="connsiteX3454" fmla="*/ 114588 w 460653"/>
                    <a:gd name="connsiteY3454" fmla="*/ 416958 h 435087"/>
                    <a:gd name="connsiteX3455" fmla="*/ 114924 w 460653"/>
                    <a:gd name="connsiteY3455" fmla="*/ 417374 h 435087"/>
                    <a:gd name="connsiteX3456" fmla="*/ 115607 w 460653"/>
                    <a:gd name="connsiteY3456" fmla="*/ 418196 h 435087"/>
                    <a:gd name="connsiteX3457" fmla="*/ 116972 w 460653"/>
                    <a:gd name="connsiteY3457" fmla="*/ 419943 h 435087"/>
                    <a:gd name="connsiteX3458" fmla="*/ 117284 w 460653"/>
                    <a:gd name="connsiteY3458" fmla="*/ 420348 h 435087"/>
                    <a:gd name="connsiteX3459" fmla="*/ 117597 w 460653"/>
                    <a:gd name="connsiteY3459" fmla="*/ 420741 h 435087"/>
                    <a:gd name="connsiteX3460" fmla="*/ 118626 w 460653"/>
                    <a:gd name="connsiteY3460" fmla="*/ 421933 h 435087"/>
                    <a:gd name="connsiteX3461" fmla="*/ 120165 w 460653"/>
                    <a:gd name="connsiteY3461" fmla="*/ 423911 h 435087"/>
                    <a:gd name="connsiteX3462" fmla="*/ 120327 w 460653"/>
                    <a:gd name="connsiteY3462" fmla="*/ 424015 h 435087"/>
                    <a:gd name="connsiteX3463" fmla="*/ 122976 w 460653"/>
                    <a:gd name="connsiteY3463" fmla="*/ 425716 h 435087"/>
                    <a:gd name="connsiteX3464" fmla="*/ 123647 w 460653"/>
                    <a:gd name="connsiteY3464" fmla="*/ 426179 h 435087"/>
                    <a:gd name="connsiteX3465" fmla="*/ 124052 w 460653"/>
                    <a:gd name="connsiteY3465" fmla="*/ 426526 h 435087"/>
                    <a:gd name="connsiteX3466" fmla="*/ 124446 w 460653"/>
                    <a:gd name="connsiteY3466" fmla="*/ 426861 h 435087"/>
                    <a:gd name="connsiteX3467" fmla="*/ 125290 w 460653"/>
                    <a:gd name="connsiteY3467" fmla="*/ 427556 h 435087"/>
                    <a:gd name="connsiteX3468" fmla="*/ 126112 w 460653"/>
                    <a:gd name="connsiteY3468" fmla="*/ 428296 h 435087"/>
                    <a:gd name="connsiteX3469" fmla="*/ 126517 w 460653"/>
                    <a:gd name="connsiteY3469" fmla="*/ 428643 h 435087"/>
                    <a:gd name="connsiteX3470" fmla="*/ 127720 w 460653"/>
                    <a:gd name="connsiteY3470" fmla="*/ 429765 h 435087"/>
                    <a:gd name="connsiteX3471" fmla="*/ 127998 w 460653"/>
                    <a:gd name="connsiteY3471" fmla="*/ 430008 h 435087"/>
                    <a:gd name="connsiteX3472" fmla="*/ 128102 w 460653"/>
                    <a:gd name="connsiteY3472" fmla="*/ 430089 h 435087"/>
                    <a:gd name="connsiteX3473" fmla="*/ 128171 w 460653"/>
                    <a:gd name="connsiteY3473" fmla="*/ 430112 h 435087"/>
                    <a:gd name="connsiteX3474" fmla="*/ 128449 w 460653"/>
                    <a:gd name="connsiteY3474" fmla="*/ 430136 h 435087"/>
                    <a:gd name="connsiteX3475" fmla="*/ 128819 w 460653"/>
                    <a:gd name="connsiteY3475" fmla="*/ 430159 h 435087"/>
                    <a:gd name="connsiteX3476" fmla="*/ 129189 w 460653"/>
                    <a:gd name="connsiteY3476" fmla="*/ 430136 h 435087"/>
                    <a:gd name="connsiteX3477" fmla="*/ 129722 w 460653"/>
                    <a:gd name="connsiteY3477" fmla="*/ 430112 h 435087"/>
                    <a:gd name="connsiteX3478" fmla="*/ 130948 w 460653"/>
                    <a:gd name="connsiteY3478" fmla="*/ 430101 h 435087"/>
                    <a:gd name="connsiteX3479" fmla="*/ 132035 w 460653"/>
                    <a:gd name="connsiteY3479" fmla="*/ 430159 h 435087"/>
                    <a:gd name="connsiteX3480" fmla="*/ 132475 w 460653"/>
                    <a:gd name="connsiteY3480" fmla="*/ 430159 h 435087"/>
                    <a:gd name="connsiteX3481" fmla="*/ 132915 w 460653"/>
                    <a:gd name="connsiteY3481" fmla="*/ 430136 h 435087"/>
                    <a:gd name="connsiteX3482" fmla="*/ 133412 w 460653"/>
                    <a:gd name="connsiteY3482" fmla="*/ 430078 h 435087"/>
                    <a:gd name="connsiteX3483" fmla="*/ 134639 w 460653"/>
                    <a:gd name="connsiteY3483" fmla="*/ 430043 h 435087"/>
                    <a:gd name="connsiteX3484" fmla="*/ 135981 w 460653"/>
                    <a:gd name="connsiteY3484" fmla="*/ 430124 h 435087"/>
                    <a:gd name="connsiteX3485" fmla="*/ 136478 w 460653"/>
                    <a:gd name="connsiteY3485" fmla="*/ 430193 h 435087"/>
                    <a:gd name="connsiteX3486" fmla="*/ 136964 w 460653"/>
                    <a:gd name="connsiteY3486" fmla="*/ 430228 h 435087"/>
                    <a:gd name="connsiteX3487" fmla="*/ 137982 w 460653"/>
                    <a:gd name="connsiteY3487" fmla="*/ 430263 h 435087"/>
                    <a:gd name="connsiteX3488" fmla="*/ 138746 w 460653"/>
                    <a:gd name="connsiteY3488" fmla="*/ 430367 h 435087"/>
                    <a:gd name="connsiteX3489" fmla="*/ 138676 w 460653"/>
                    <a:gd name="connsiteY3489" fmla="*/ 430355 h 435087"/>
                    <a:gd name="connsiteX3490" fmla="*/ 139139 w 460653"/>
                    <a:gd name="connsiteY3490" fmla="*/ 430425 h 435087"/>
                    <a:gd name="connsiteX3491" fmla="*/ 139602 w 460653"/>
                    <a:gd name="connsiteY3491" fmla="*/ 430448 h 435087"/>
                    <a:gd name="connsiteX3492" fmla="*/ 141118 w 460653"/>
                    <a:gd name="connsiteY3492" fmla="*/ 430517 h 435087"/>
                    <a:gd name="connsiteX3493" fmla="*/ 141569 w 460653"/>
                    <a:gd name="connsiteY3493" fmla="*/ 430506 h 435087"/>
                    <a:gd name="connsiteX3494" fmla="*/ 142078 w 460653"/>
                    <a:gd name="connsiteY3494" fmla="*/ 430494 h 435087"/>
                    <a:gd name="connsiteX3495" fmla="*/ 143351 w 460653"/>
                    <a:gd name="connsiteY3495" fmla="*/ 430517 h 435087"/>
                    <a:gd name="connsiteX3496" fmla="*/ 143860 w 460653"/>
                    <a:gd name="connsiteY3496" fmla="*/ 430541 h 435087"/>
                    <a:gd name="connsiteX3497" fmla="*/ 144380 w 460653"/>
                    <a:gd name="connsiteY3497" fmla="*/ 430564 h 435087"/>
                    <a:gd name="connsiteX3498" fmla="*/ 144704 w 460653"/>
                    <a:gd name="connsiteY3498" fmla="*/ 430575 h 435087"/>
                    <a:gd name="connsiteX3499" fmla="*/ 144913 w 460653"/>
                    <a:gd name="connsiteY3499" fmla="*/ 430541 h 435087"/>
                    <a:gd name="connsiteX3500" fmla="*/ 147909 w 460653"/>
                    <a:gd name="connsiteY3500" fmla="*/ 429684 h 435087"/>
                    <a:gd name="connsiteX3501" fmla="*/ 148615 w 460653"/>
                    <a:gd name="connsiteY3501" fmla="*/ 429615 h 435087"/>
                    <a:gd name="connsiteX3502" fmla="*/ 149124 w 460653"/>
                    <a:gd name="connsiteY3502" fmla="*/ 429650 h 435087"/>
                    <a:gd name="connsiteX3503" fmla="*/ 149899 w 460653"/>
                    <a:gd name="connsiteY3503" fmla="*/ 429858 h 435087"/>
                    <a:gd name="connsiteX3504" fmla="*/ 151496 w 460653"/>
                    <a:gd name="connsiteY3504" fmla="*/ 430702 h 435087"/>
                    <a:gd name="connsiteX3505" fmla="*/ 151530 w 460653"/>
                    <a:gd name="connsiteY3505" fmla="*/ 430714 h 435087"/>
                    <a:gd name="connsiteX3506" fmla="*/ 160543 w 460653"/>
                    <a:gd name="connsiteY3506" fmla="*/ 430807 h 435087"/>
                    <a:gd name="connsiteX3507" fmla="*/ 164894 w 460653"/>
                    <a:gd name="connsiteY3507" fmla="*/ 431154 h 435087"/>
                    <a:gd name="connsiteX3508" fmla="*/ 165287 w 460653"/>
                    <a:gd name="connsiteY3508" fmla="*/ 431165 h 435087"/>
                    <a:gd name="connsiteX3509" fmla="*/ 171060 w 460653"/>
                    <a:gd name="connsiteY3509" fmla="*/ 430760 h 435087"/>
                    <a:gd name="connsiteX3510" fmla="*/ 171801 w 460653"/>
                    <a:gd name="connsiteY3510" fmla="*/ 430772 h 435087"/>
                    <a:gd name="connsiteX3511" fmla="*/ 179865 w 460653"/>
                    <a:gd name="connsiteY3511" fmla="*/ 431084 h 435087"/>
                    <a:gd name="connsiteX3512" fmla="*/ 180362 w 460653"/>
                    <a:gd name="connsiteY3512" fmla="*/ 431107 h 435087"/>
                    <a:gd name="connsiteX3513" fmla="*/ 180756 w 460653"/>
                    <a:gd name="connsiteY3513" fmla="*/ 431107 h 435087"/>
                    <a:gd name="connsiteX3514" fmla="*/ 188831 w 460653"/>
                    <a:gd name="connsiteY3514" fmla="*/ 430043 h 435087"/>
                    <a:gd name="connsiteX3515" fmla="*/ 190972 w 460653"/>
                    <a:gd name="connsiteY3515" fmla="*/ 430031 h 435087"/>
                    <a:gd name="connsiteX3516" fmla="*/ 191481 w 460653"/>
                    <a:gd name="connsiteY3516" fmla="*/ 430101 h 435087"/>
                    <a:gd name="connsiteX3517" fmla="*/ 191990 w 460653"/>
                    <a:gd name="connsiteY3517" fmla="*/ 430217 h 435087"/>
                    <a:gd name="connsiteX3518" fmla="*/ 192534 w 460653"/>
                    <a:gd name="connsiteY3518" fmla="*/ 430460 h 435087"/>
                    <a:gd name="connsiteX3519" fmla="*/ 193575 w 460653"/>
                    <a:gd name="connsiteY3519" fmla="*/ 431096 h 435087"/>
                    <a:gd name="connsiteX3520" fmla="*/ 196120 w 460653"/>
                    <a:gd name="connsiteY3520" fmla="*/ 431119 h 435087"/>
                    <a:gd name="connsiteX3521" fmla="*/ 195183 w 460653"/>
                    <a:gd name="connsiteY3521" fmla="*/ 428620 h 435087"/>
                    <a:gd name="connsiteX3522" fmla="*/ 194998 w 460653"/>
                    <a:gd name="connsiteY3522" fmla="*/ 428134 h 435087"/>
                    <a:gd name="connsiteX3523" fmla="*/ 194813 w 460653"/>
                    <a:gd name="connsiteY3523" fmla="*/ 427671 h 435087"/>
                    <a:gd name="connsiteX3524" fmla="*/ 191423 w 460653"/>
                    <a:gd name="connsiteY3524" fmla="*/ 419191 h 435087"/>
                    <a:gd name="connsiteX3525" fmla="*/ 191226 w 460653"/>
                    <a:gd name="connsiteY3525" fmla="*/ 418427 h 435087"/>
                    <a:gd name="connsiteX3526" fmla="*/ 191736 w 460653"/>
                    <a:gd name="connsiteY3526" fmla="*/ 416564 h 435087"/>
                    <a:gd name="connsiteX3527" fmla="*/ 193344 w 460653"/>
                    <a:gd name="connsiteY3527" fmla="*/ 414921 h 435087"/>
                    <a:gd name="connsiteX3528" fmla="*/ 190174 w 460653"/>
                    <a:gd name="connsiteY3528" fmla="*/ 405122 h 435087"/>
                    <a:gd name="connsiteX3529" fmla="*/ 190012 w 460653"/>
                    <a:gd name="connsiteY3529" fmla="*/ 404462 h 435087"/>
                    <a:gd name="connsiteX3530" fmla="*/ 190428 w 460653"/>
                    <a:gd name="connsiteY3530" fmla="*/ 402762 h 435087"/>
                    <a:gd name="connsiteX3531" fmla="*/ 191990 w 460653"/>
                    <a:gd name="connsiteY3531" fmla="*/ 402021 h 435087"/>
                    <a:gd name="connsiteX3532" fmla="*/ 210640 w 460653"/>
                    <a:gd name="connsiteY3532" fmla="*/ 402183 h 435087"/>
                    <a:gd name="connsiteX3533" fmla="*/ 212411 w 460653"/>
                    <a:gd name="connsiteY3533" fmla="*/ 400367 h 435087"/>
                    <a:gd name="connsiteX3534" fmla="*/ 213197 w 460653"/>
                    <a:gd name="connsiteY3534" fmla="*/ 395207 h 435087"/>
                    <a:gd name="connsiteX3535" fmla="*/ 213209 w 460653"/>
                    <a:gd name="connsiteY3535" fmla="*/ 394836 h 435087"/>
                    <a:gd name="connsiteX3536" fmla="*/ 212943 w 460653"/>
                    <a:gd name="connsiteY3536" fmla="*/ 380421 h 435087"/>
                    <a:gd name="connsiteX3537" fmla="*/ 213001 w 460653"/>
                    <a:gd name="connsiteY3537" fmla="*/ 379715 h 435087"/>
                    <a:gd name="connsiteX3538" fmla="*/ 213163 w 460653"/>
                    <a:gd name="connsiteY3538" fmla="*/ 379078 h 435087"/>
                    <a:gd name="connsiteX3539" fmla="*/ 213325 w 460653"/>
                    <a:gd name="connsiteY3539" fmla="*/ 378685 h 435087"/>
                    <a:gd name="connsiteX3540" fmla="*/ 212989 w 460653"/>
                    <a:gd name="connsiteY3540" fmla="*/ 375908 h 435087"/>
                    <a:gd name="connsiteX3541" fmla="*/ 212966 w 460653"/>
                    <a:gd name="connsiteY3541" fmla="*/ 375203 h 435087"/>
                    <a:gd name="connsiteX3542" fmla="*/ 213024 w 460653"/>
                    <a:gd name="connsiteY3542" fmla="*/ 374682 h 435087"/>
                    <a:gd name="connsiteX3543" fmla="*/ 213649 w 460653"/>
                    <a:gd name="connsiteY3543" fmla="*/ 372102 h 435087"/>
                    <a:gd name="connsiteX3544" fmla="*/ 213741 w 460653"/>
                    <a:gd name="connsiteY3544" fmla="*/ 371639 h 435087"/>
                    <a:gd name="connsiteX3545" fmla="*/ 214111 w 460653"/>
                    <a:gd name="connsiteY3545" fmla="*/ 369568 h 435087"/>
                    <a:gd name="connsiteX3546" fmla="*/ 215396 w 460653"/>
                    <a:gd name="connsiteY3546" fmla="*/ 364165 h 435087"/>
                    <a:gd name="connsiteX3547" fmla="*/ 216356 w 460653"/>
                    <a:gd name="connsiteY3547" fmla="*/ 361018 h 435087"/>
                    <a:gd name="connsiteX3548" fmla="*/ 216622 w 460653"/>
                    <a:gd name="connsiteY3548" fmla="*/ 360347 h 435087"/>
                    <a:gd name="connsiteX3549" fmla="*/ 216911 w 460653"/>
                    <a:gd name="connsiteY3549" fmla="*/ 359884 h 435087"/>
                    <a:gd name="connsiteX3550" fmla="*/ 219572 w 460653"/>
                    <a:gd name="connsiteY3550" fmla="*/ 356552 h 435087"/>
                    <a:gd name="connsiteX3551" fmla="*/ 219781 w 460653"/>
                    <a:gd name="connsiteY3551" fmla="*/ 356263 h 435087"/>
                    <a:gd name="connsiteX3552" fmla="*/ 222604 w 460653"/>
                    <a:gd name="connsiteY3552" fmla="*/ 351219 h 435087"/>
                    <a:gd name="connsiteX3553" fmla="*/ 224177 w 460653"/>
                    <a:gd name="connsiteY3553" fmla="*/ 350201 h 435087"/>
                    <a:gd name="connsiteX3554" fmla="*/ 224975 w 460653"/>
                    <a:gd name="connsiteY3554" fmla="*/ 350166 h 435087"/>
                    <a:gd name="connsiteX3555" fmla="*/ 227752 w 460653"/>
                    <a:gd name="connsiteY3555" fmla="*/ 350340 h 435087"/>
                    <a:gd name="connsiteX3556" fmla="*/ 228354 w 460653"/>
                    <a:gd name="connsiteY3556" fmla="*/ 350131 h 435087"/>
                    <a:gd name="connsiteX3557" fmla="*/ 229499 w 460653"/>
                    <a:gd name="connsiteY3557" fmla="*/ 349784 h 435087"/>
                    <a:gd name="connsiteX3558" fmla="*/ 230124 w 460653"/>
                    <a:gd name="connsiteY3558" fmla="*/ 349703 h 435087"/>
                    <a:gd name="connsiteX3559" fmla="*/ 230656 w 460653"/>
                    <a:gd name="connsiteY3559" fmla="*/ 349715 h 435087"/>
                    <a:gd name="connsiteX3560" fmla="*/ 232461 w 460653"/>
                    <a:gd name="connsiteY3560" fmla="*/ 349946 h 435087"/>
                    <a:gd name="connsiteX3561" fmla="*/ 235689 w 460653"/>
                    <a:gd name="connsiteY3561" fmla="*/ 350455 h 435087"/>
                    <a:gd name="connsiteX3562" fmla="*/ 238766 w 460653"/>
                    <a:gd name="connsiteY3562" fmla="*/ 351022 h 435087"/>
                    <a:gd name="connsiteX3563" fmla="*/ 239125 w 460653"/>
                    <a:gd name="connsiteY3563" fmla="*/ 351034 h 435087"/>
                    <a:gd name="connsiteX3564" fmla="*/ 241705 w 460653"/>
                    <a:gd name="connsiteY3564" fmla="*/ 351034 h 435087"/>
                    <a:gd name="connsiteX3565" fmla="*/ 242133 w 460653"/>
                    <a:gd name="connsiteY3565" fmla="*/ 351011 h 435087"/>
                    <a:gd name="connsiteX3566" fmla="*/ 244274 w 460653"/>
                    <a:gd name="connsiteY3566" fmla="*/ 350849 h 435087"/>
                    <a:gd name="connsiteX3567" fmla="*/ 244794 w 460653"/>
                    <a:gd name="connsiteY3567" fmla="*/ 350791 h 435087"/>
                    <a:gd name="connsiteX3568" fmla="*/ 245280 w 460653"/>
                    <a:gd name="connsiteY3568" fmla="*/ 350756 h 435087"/>
                    <a:gd name="connsiteX3569" fmla="*/ 248381 w 460653"/>
                    <a:gd name="connsiteY3569" fmla="*/ 350340 h 435087"/>
                    <a:gd name="connsiteX3570" fmla="*/ 249260 w 460653"/>
                    <a:gd name="connsiteY3570" fmla="*/ 349391 h 435087"/>
                    <a:gd name="connsiteX3571" fmla="*/ 249931 w 460653"/>
                    <a:gd name="connsiteY3571" fmla="*/ 348847 h 435087"/>
                    <a:gd name="connsiteX3572" fmla="*/ 250903 w 460653"/>
                    <a:gd name="connsiteY3572" fmla="*/ 348454 h 435087"/>
                    <a:gd name="connsiteX3573" fmla="*/ 252500 w 460653"/>
                    <a:gd name="connsiteY3573" fmla="*/ 348269 h 435087"/>
                    <a:gd name="connsiteX3574" fmla="*/ 253379 w 460653"/>
                    <a:gd name="connsiteY3574" fmla="*/ 348292 h 435087"/>
                    <a:gd name="connsiteX3575" fmla="*/ 254316 w 460653"/>
                    <a:gd name="connsiteY3575" fmla="*/ 348581 h 435087"/>
                    <a:gd name="connsiteX3576" fmla="*/ 256028 w 460653"/>
                    <a:gd name="connsiteY3576" fmla="*/ 349645 h 435087"/>
                    <a:gd name="connsiteX3577" fmla="*/ 256086 w 460653"/>
                    <a:gd name="connsiteY3577" fmla="*/ 349669 h 435087"/>
                    <a:gd name="connsiteX3578" fmla="*/ 257880 w 460653"/>
                    <a:gd name="connsiteY3578" fmla="*/ 349842 h 435087"/>
                    <a:gd name="connsiteX3579" fmla="*/ 258400 w 460653"/>
                    <a:gd name="connsiteY3579" fmla="*/ 349900 h 435087"/>
                    <a:gd name="connsiteX3580" fmla="*/ 261073 w 460653"/>
                    <a:gd name="connsiteY3580" fmla="*/ 350143 h 435087"/>
                    <a:gd name="connsiteX3581" fmla="*/ 261512 w 460653"/>
                    <a:gd name="connsiteY3581" fmla="*/ 350236 h 435087"/>
                    <a:gd name="connsiteX3582" fmla="*/ 262010 w 460653"/>
                    <a:gd name="connsiteY3582" fmla="*/ 350398 h 435087"/>
                    <a:gd name="connsiteX3583" fmla="*/ 262669 w 460653"/>
                    <a:gd name="connsiteY3583" fmla="*/ 350756 h 435087"/>
                    <a:gd name="connsiteX3584" fmla="*/ 265018 w 460653"/>
                    <a:gd name="connsiteY3584" fmla="*/ 352735 h 435087"/>
                    <a:gd name="connsiteX3585" fmla="*/ 265330 w 460653"/>
                    <a:gd name="connsiteY3585" fmla="*/ 352920 h 435087"/>
                    <a:gd name="connsiteX3586" fmla="*/ 267043 w 460653"/>
                    <a:gd name="connsiteY3586" fmla="*/ 353938 h 435087"/>
                    <a:gd name="connsiteX3587" fmla="*/ 267193 w 460653"/>
                    <a:gd name="connsiteY3587" fmla="*/ 353996 h 435087"/>
                    <a:gd name="connsiteX3588" fmla="*/ 268570 w 460653"/>
                    <a:gd name="connsiteY3588" fmla="*/ 354239 h 435087"/>
                    <a:gd name="connsiteX3589" fmla="*/ 269056 w 460653"/>
                    <a:gd name="connsiteY3589" fmla="*/ 354320 h 435087"/>
                    <a:gd name="connsiteX3590" fmla="*/ 269218 w 460653"/>
                    <a:gd name="connsiteY3590" fmla="*/ 354343 h 435087"/>
                    <a:gd name="connsiteX3591" fmla="*/ 273857 w 460653"/>
                    <a:gd name="connsiteY3591" fmla="*/ 353278 h 435087"/>
                    <a:gd name="connsiteX3592" fmla="*/ 274089 w 460653"/>
                    <a:gd name="connsiteY3592" fmla="*/ 353174 h 435087"/>
                    <a:gd name="connsiteX3593" fmla="*/ 278740 w 460653"/>
                    <a:gd name="connsiteY3593" fmla="*/ 350606 h 435087"/>
                    <a:gd name="connsiteX3594" fmla="*/ 279422 w 460653"/>
                    <a:gd name="connsiteY3594" fmla="*/ 350316 h 435087"/>
                    <a:gd name="connsiteX3595" fmla="*/ 281447 w 460653"/>
                    <a:gd name="connsiteY3595" fmla="*/ 349553 h 435087"/>
                    <a:gd name="connsiteX3596" fmla="*/ 281725 w 460653"/>
                    <a:gd name="connsiteY3596" fmla="*/ 349414 h 435087"/>
                    <a:gd name="connsiteX3597" fmla="*/ 284281 w 460653"/>
                    <a:gd name="connsiteY3597" fmla="*/ 347725 h 435087"/>
                    <a:gd name="connsiteX3598" fmla="*/ 285080 w 460653"/>
                    <a:gd name="connsiteY3598" fmla="*/ 347355 h 435087"/>
                    <a:gd name="connsiteX3599" fmla="*/ 288713 w 460653"/>
                    <a:gd name="connsiteY3599" fmla="*/ 345920 h 435087"/>
                    <a:gd name="connsiteX3600" fmla="*/ 290390 w 460653"/>
                    <a:gd name="connsiteY3600" fmla="*/ 345388 h 435087"/>
                    <a:gd name="connsiteX3601" fmla="*/ 291339 w 460653"/>
                    <a:gd name="connsiteY3601" fmla="*/ 344601 h 435087"/>
                    <a:gd name="connsiteX3602" fmla="*/ 291837 w 460653"/>
                    <a:gd name="connsiteY3602" fmla="*/ 344416 h 435087"/>
                    <a:gd name="connsiteX3603" fmla="*/ 295955 w 460653"/>
                    <a:gd name="connsiteY3603" fmla="*/ 342900 h 435087"/>
                    <a:gd name="connsiteX3604" fmla="*/ 296326 w 460653"/>
                    <a:gd name="connsiteY3604" fmla="*/ 342044 h 435087"/>
                    <a:gd name="connsiteX3605" fmla="*/ 296638 w 460653"/>
                    <a:gd name="connsiteY3605" fmla="*/ 341442 h 435087"/>
                    <a:gd name="connsiteX3606" fmla="*/ 297494 w 460653"/>
                    <a:gd name="connsiteY3606" fmla="*/ 339973 h 435087"/>
                    <a:gd name="connsiteX3607" fmla="*/ 298443 w 460653"/>
                    <a:gd name="connsiteY3607" fmla="*/ 339129 h 435087"/>
                    <a:gd name="connsiteX3608" fmla="*/ 299114 w 460653"/>
                    <a:gd name="connsiteY3608" fmla="*/ 338862 h 435087"/>
                    <a:gd name="connsiteX3609" fmla="*/ 301763 w 460653"/>
                    <a:gd name="connsiteY3609" fmla="*/ 338087 h 435087"/>
                    <a:gd name="connsiteX3610" fmla="*/ 302400 w 460653"/>
                    <a:gd name="connsiteY3610" fmla="*/ 338018 h 435087"/>
                    <a:gd name="connsiteX3611" fmla="*/ 305072 w 460653"/>
                    <a:gd name="connsiteY3611" fmla="*/ 338191 h 435087"/>
                    <a:gd name="connsiteX3612" fmla="*/ 305662 w 460653"/>
                    <a:gd name="connsiteY3612" fmla="*/ 338330 h 435087"/>
                    <a:gd name="connsiteX3613" fmla="*/ 306322 w 460653"/>
                    <a:gd name="connsiteY3613" fmla="*/ 338585 h 435087"/>
                    <a:gd name="connsiteX3614" fmla="*/ 308728 w 460653"/>
                    <a:gd name="connsiteY3614" fmla="*/ 339765 h 435087"/>
                    <a:gd name="connsiteX3615" fmla="*/ 309596 w 460653"/>
                    <a:gd name="connsiteY3615" fmla="*/ 340343 h 435087"/>
                    <a:gd name="connsiteX3616" fmla="*/ 310545 w 460653"/>
                    <a:gd name="connsiteY3616" fmla="*/ 341165 h 435087"/>
                    <a:gd name="connsiteX3617" fmla="*/ 311979 w 460653"/>
                    <a:gd name="connsiteY3617" fmla="*/ 340771 h 435087"/>
                    <a:gd name="connsiteX3618" fmla="*/ 312546 w 460653"/>
                    <a:gd name="connsiteY3618" fmla="*/ 340714 h 435087"/>
                    <a:gd name="connsiteX3619" fmla="*/ 313055 w 460653"/>
                    <a:gd name="connsiteY3619" fmla="*/ 340714 h 435087"/>
                    <a:gd name="connsiteX3620" fmla="*/ 313842 w 460653"/>
                    <a:gd name="connsiteY3620" fmla="*/ 340899 h 435087"/>
                    <a:gd name="connsiteX3621" fmla="*/ 314814 w 460653"/>
                    <a:gd name="connsiteY3621" fmla="*/ 341350 h 435087"/>
                    <a:gd name="connsiteX3622" fmla="*/ 315300 w 460653"/>
                    <a:gd name="connsiteY3622" fmla="*/ 341558 h 435087"/>
                    <a:gd name="connsiteX3623" fmla="*/ 315693 w 460653"/>
                    <a:gd name="connsiteY3623" fmla="*/ 341743 h 435087"/>
                    <a:gd name="connsiteX3624" fmla="*/ 317128 w 460653"/>
                    <a:gd name="connsiteY3624" fmla="*/ 342229 h 435087"/>
                    <a:gd name="connsiteX3625" fmla="*/ 317914 w 460653"/>
                    <a:gd name="connsiteY3625" fmla="*/ 342634 h 435087"/>
                    <a:gd name="connsiteX3626" fmla="*/ 318412 w 460653"/>
                    <a:gd name="connsiteY3626" fmla="*/ 343039 h 435087"/>
                    <a:gd name="connsiteX3627" fmla="*/ 319800 w 460653"/>
                    <a:gd name="connsiteY3627" fmla="*/ 344555 h 435087"/>
                    <a:gd name="connsiteX3628" fmla="*/ 319974 w 460653"/>
                    <a:gd name="connsiteY3628" fmla="*/ 344705 h 435087"/>
                    <a:gd name="connsiteX3629" fmla="*/ 321941 w 460653"/>
                    <a:gd name="connsiteY3629" fmla="*/ 345874 h 435087"/>
                    <a:gd name="connsiteX3630" fmla="*/ 324255 w 460653"/>
                    <a:gd name="connsiteY3630" fmla="*/ 345897 h 435087"/>
                    <a:gd name="connsiteX3631" fmla="*/ 324671 w 460653"/>
                    <a:gd name="connsiteY3631" fmla="*/ 345619 h 435087"/>
                    <a:gd name="connsiteX3632" fmla="*/ 324694 w 460653"/>
                    <a:gd name="connsiteY3632" fmla="*/ 345434 h 435087"/>
                    <a:gd name="connsiteX3633" fmla="*/ 324833 w 460653"/>
                    <a:gd name="connsiteY3633" fmla="*/ 343861 h 435087"/>
                    <a:gd name="connsiteX3634" fmla="*/ 324891 w 460653"/>
                    <a:gd name="connsiteY3634" fmla="*/ 343351 h 435087"/>
                    <a:gd name="connsiteX3635" fmla="*/ 324926 w 460653"/>
                    <a:gd name="connsiteY3635" fmla="*/ 342889 h 435087"/>
                    <a:gd name="connsiteX3636" fmla="*/ 324949 w 460653"/>
                    <a:gd name="connsiteY3636" fmla="*/ 340852 h 435087"/>
                    <a:gd name="connsiteX3637" fmla="*/ 324949 w 460653"/>
                    <a:gd name="connsiteY3637" fmla="*/ 340494 h 435087"/>
                    <a:gd name="connsiteX3638" fmla="*/ 324706 w 460653"/>
                    <a:gd name="connsiteY3638" fmla="*/ 339036 h 435087"/>
                    <a:gd name="connsiteX3639" fmla="*/ 324625 w 460653"/>
                    <a:gd name="connsiteY3639" fmla="*/ 338550 h 435087"/>
                    <a:gd name="connsiteX3640" fmla="*/ 324532 w 460653"/>
                    <a:gd name="connsiteY3640" fmla="*/ 338053 h 435087"/>
                    <a:gd name="connsiteX3641" fmla="*/ 324104 w 460653"/>
                    <a:gd name="connsiteY3641" fmla="*/ 335947 h 435087"/>
                    <a:gd name="connsiteX3642" fmla="*/ 324093 w 460653"/>
                    <a:gd name="connsiteY3642" fmla="*/ 335195 h 435087"/>
                    <a:gd name="connsiteX3643" fmla="*/ 324185 w 460653"/>
                    <a:gd name="connsiteY3643" fmla="*/ 334674 h 435087"/>
                    <a:gd name="connsiteX3644" fmla="*/ 324532 w 460653"/>
                    <a:gd name="connsiteY3644" fmla="*/ 333031 h 435087"/>
                    <a:gd name="connsiteX3645" fmla="*/ 324706 w 460653"/>
                    <a:gd name="connsiteY3645" fmla="*/ 332395 h 435087"/>
                    <a:gd name="connsiteX3646" fmla="*/ 325065 w 460653"/>
                    <a:gd name="connsiteY3646" fmla="*/ 331689 h 435087"/>
                    <a:gd name="connsiteX3647" fmla="*/ 326696 w 460653"/>
                    <a:gd name="connsiteY3647" fmla="*/ 329630 h 435087"/>
                    <a:gd name="connsiteX3648" fmla="*/ 326927 w 460653"/>
                    <a:gd name="connsiteY3648" fmla="*/ 329306 h 435087"/>
                    <a:gd name="connsiteX3649" fmla="*/ 327968 w 460653"/>
                    <a:gd name="connsiteY3649" fmla="*/ 327536 h 435087"/>
                    <a:gd name="connsiteX3650" fmla="*/ 328223 w 460653"/>
                    <a:gd name="connsiteY3650" fmla="*/ 327108 h 435087"/>
                    <a:gd name="connsiteX3651" fmla="*/ 328327 w 460653"/>
                    <a:gd name="connsiteY3651" fmla="*/ 326923 h 435087"/>
                    <a:gd name="connsiteX3652" fmla="*/ 328894 w 460653"/>
                    <a:gd name="connsiteY3652" fmla="*/ 324007 h 435087"/>
                    <a:gd name="connsiteX3653" fmla="*/ 329461 w 460653"/>
                    <a:gd name="connsiteY3653" fmla="*/ 321971 h 435087"/>
                    <a:gd name="connsiteX3654" fmla="*/ 329519 w 460653"/>
                    <a:gd name="connsiteY3654" fmla="*/ 321624 h 435087"/>
                    <a:gd name="connsiteX3655" fmla="*/ 329727 w 460653"/>
                    <a:gd name="connsiteY3655" fmla="*/ 318616 h 435087"/>
                    <a:gd name="connsiteX3656" fmla="*/ 329716 w 460653"/>
                    <a:gd name="connsiteY3656" fmla="*/ 318211 h 435087"/>
                    <a:gd name="connsiteX3657" fmla="*/ 329600 w 460653"/>
                    <a:gd name="connsiteY3657" fmla="*/ 315654 h 435087"/>
                    <a:gd name="connsiteX3658" fmla="*/ 329530 w 460653"/>
                    <a:gd name="connsiteY3658" fmla="*/ 315284 h 435087"/>
                    <a:gd name="connsiteX3659" fmla="*/ 329010 w 460653"/>
                    <a:gd name="connsiteY3659" fmla="*/ 312680 h 435087"/>
                    <a:gd name="connsiteX3660" fmla="*/ 328917 w 460653"/>
                    <a:gd name="connsiteY3660" fmla="*/ 311963 h 435087"/>
                    <a:gd name="connsiteX3661" fmla="*/ 328894 w 460653"/>
                    <a:gd name="connsiteY3661" fmla="*/ 310795 h 435087"/>
                    <a:gd name="connsiteX3662" fmla="*/ 328871 w 460653"/>
                    <a:gd name="connsiteY3662" fmla="*/ 310552 h 435087"/>
                    <a:gd name="connsiteX3663" fmla="*/ 328778 w 460653"/>
                    <a:gd name="connsiteY3663" fmla="*/ 310262 h 435087"/>
                    <a:gd name="connsiteX3664" fmla="*/ 328616 w 460653"/>
                    <a:gd name="connsiteY3664" fmla="*/ 309800 h 435087"/>
                    <a:gd name="connsiteX3665" fmla="*/ 328454 w 460653"/>
                    <a:gd name="connsiteY3665" fmla="*/ 309302 h 435087"/>
                    <a:gd name="connsiteX3666" fmla="*/ 327911 w 460653"/>
                    <a:gd name="connsiteY3666" fmla="*/ 307786 h 435087"/>
                    <a:gd name="connsiteX3667" fmla="*/ 327807 w 460653"/>
                    <a:gd name="connsiteY3667" fmla="*/ 306849 h 435087"/>
                    <a:gd name="connsiteX3668" fmla="*/ 327876 w 460653"/>
                    <a:gd name="connsiteY3668" fmla="*/ 306363 h 435087"/>
                    <a:gd name="connsiteX3669" fmla="*/ 328131 w 460653"/>
                    <a:gd name="connsiteY3669" fmla="*/ 305611 h 435087"/>
                    <a:gd name="connsiteX3670" fmla="*/ 329218 w 460653"/>
                    <a:gd name="connsiteY3670" fmla="*/ 303748 h 435087"/>
                    <a:gd name="connsiteX3671" fmla="*/ 329762 w 460653"/>
                    <a:gd name="connsiteY3671" fmla="*/ 303066 h 435087"/>
                    <a:gd name="connsiteX3672" fmla="*/ 330699 w 460653"/>
                    <a:gd name="connsiteY3672" fmla="*/ 302464 h 435087"/>
                    <a:gd name="connsiteX3673" fmla="*/ 332747 w 460653"/>
                    <a:gd name="connsiteY3673" fmla="*/ 301840 h 435087"/>
                    <a:gd name="connsiteX3674" fmla="*/ 334459 w 460653"/>
                    <a:gd name="connsiteY3674" fmla="*/ 301400 h 435087"/>
                    <a:gd name="connsiteX3675" fmla="*/ 334853 w 460653"/>
                    <a:gd name="connsiteY3675" fmla="*/ 301342 h 435087"/>
                    <a:gd name="connsiteX3676" fmla="*/ 337490 w 460653"/>
                    <a:gd name="connsiteY3676" fmla="*/ 301273 h 435087"/>
                    <a:gd name="connsiteX3677" fmla="*/ 338404 w 460653"/>
                    <a:gd name="connsiteY3677" fmla="*/ 300729 h 435087"/>
                    <a:gd name="connsiteX3678" fmla="*/ 338740 w 460653"/>
                    <a:gd name="connsiteY3678" fmla="*/ 300497 h 435087"/>
                    <a:gd name="connsiteX3679" fmla="*/ 340336 w 460653"/>
                    <a:gd name="connsiteY3679" fmla="*/ 299202 h 435087"/>
                    <a:gd name="connsiteX3680" fmla="*/ 340765 w 460653"/>
                    <a:gd name="connsiteY3680" fmla="*/ 298936 h 435087"/>
                    <a:gd name="connsiteX3681" fmla="*/ 341262 w 460653"/>
                    <a:gd name="connsiteY3681" fmla="*/ 298704 h 435087"/>
                    <a:gd name="connsiteX3682" fmla="*/ 343773 w 460653"/>
                    <a:gd name="connsiteY3682" fmla="*/ 297593 h 435087"/>
                    <a:gd name="connsiteX3683" fmla="*/ 343958 w 460653"/>
                    <a:gd name="connsiteY3683" fmla="*/ 297165 h 435087"/>
                    <a:gd name="connsiteX3684" fmla="*/ 344097 w 460653"/>
                    <a:gd name="connsiteY3684" fmla="*/ 296760 h 435087"/>
                    <a:gd name="connsiteX3685" fmla="*/ 344559 w 460653"/>
                    <a:gd name="connsiteY3685" fmla="*/ 295372 h 435087"/>
                    <a:gd name="connsiteX3686" fmla="*/ 344594 w 460653"/>
                    <a:gd name="connsiteY3686" fmla="*/ 295083 h 435087"/>
                    <a:gd name="connsiteX3687" fmla="*/ 344698 w 460653"/>
                    <a:gd name="connsiteY3687" fmla="*/ 293799 h 435087"/>
                    <a:gd name="connsiteX3688" fmla="*/ 344039 w 460653"/>
                    <a:gd name="connsiteY3688" fmla="*/ 293139 h 435087"/>
                    <a:gd name="connsiteX3689" fmla="*/ 343217 w 460653"/>
                    <a:gd name="connsiteY3689" fmla="*/ 293070 h 435087"/>
                    <a:gd name="connsiteX3690" fmla="*/ 342454 w 460653"/>
                    <a:gd name="connsiteY3690" fmla="*/ 292908 h 435087"/>
                    <a:gd name="connsiteX3691" fmla="*/ 341910 w 460653"/>
                    <a:gd name="connsiteY3691" fmla="*/ 292711 h 435087"/>
                    <a:gd name="connsiteX3692" fmla="*/ 340510 w 460653"/>
                    <a:gd name="connsiteY3692" fmla="*/ 291936 h 435087"/>
                    <a:gd name="connsiteX3693" fmla="*/ 340163 w 460653"/>
                    <a:gd name="connsiteY3693" fmla="*/ 291693 h 435087"/>
                    <a:gd name="connsiteX3694" fmla="*/ 339758 w 460653"/>
                    <a:gd name="connsiteY3694" fmla="*/ 291346 h 435087"/>
                    <a:gd name="connsiteX3695" fmla="*/ 338127 w 460653"/>
                    <a:gd name="connsiteY3695" fmla="*/ 289865 h 435087"/>
                    <a:gd name="connsiteX3696" fmla="*/ 337837 w 460653"/>
                    <a:gd name="connsiteY3696" fmla="*/ 289529 h 435087"/>
                    <a:gd name="connsiteX3697" fmla="*/ 337421 w 460653"/>
                    <a:gd name="connsiteY3697" fmla="*/ 288893 h 435087"/>
                    <a:gd name="connsiteX3698" fmla="*/ 336796 w 460653"/>
                    <a:gd name="connsiteY3698" fmla="*/ 287678 h 435087"/>
                    <a:gd name="connsiteX3699" fmla="*/ 336530 w 460653"/>
                    <a:gd name="connsiteY3699" fmla="*/ 286799 h 435087"/>
                    <a:gd name="connsiteX3700" fmla="*/ 336206 w 460653"/>
                    <a:gd name="connsiteY3700" fmla="*/ 284682 h 435087"/>
                    <a:gd name="connsiteX3701" fmla="*/ 336033 w 460653"/>
                    <a:gd name="connsiteY3701" fmla="*/ 282576 h 435087"/>
                    <a:gd name="connsiteX3702" fmla="*/ 336021 w 460653"/>
                    <a:gd name="connsiteY3702" fmla="*/ 282518 h 435087"/>
                    <a:gd name="connsiteX3703" fmla="*/ 335616 w 460653"/>
                    <a:gd name="connsiteY3703" fmla="*/ 281859 h 435087"/>
                    <a:gd name="connsiteX3704" fmla="*/ 335338 w 460653"/>
                    <a:gd name="connsiteY3704" fmla="*/ 281419 h 435087"/>
                    <a:gd name="connsiteX3705" fmla="*/ 335072 w 460653"/>
                    <a:gd name="connsiteY3705" fmla="*/ 280991 h 435087"/>
                    <a:gd name="connsiteX3706" fmla="*/ 333904 w 460653"/>
                    <a:gd name="connsiteY3706" fmla="*/ 279209 h 435087"/>
                    <a:gd name="connsiteX3707" fmla="*/ 333557 w 460653"/>
                    <a:gd name="connsiteY3707" fmla="*/ 278608 h 435087"/>
                    <a:gd name="connsiteX3708" fmla="*/ 333348 w 460653"/>
                    <a:gd name="connsiteY3708" fmla="*/ 277994 h 435087"/>
                    <a:gd name="connsiteX3709" fmla="*/ 332990 w 460653"/>
                    <a:gd name="connsiteY3709" fmla="*/ 275842 h 435087"/>
                    <a:gd name="connsiteX3710" fmla="*/ 332828 w 460653"/>
                    <a:gd name="connsiteY3710" fmla="*/ 273818 h 435087"/>
                    <a:gd name="connsiteX3711" fmla="*/ 332215 w 460653"/>
                    <a:gd name="connsiteY3711" fmla="*/ 271909 h 435087"/>
                    <a:gd name="connsiteX3712" fmla="*/ 331775 w 460653"/>
                    <a:gd name="connsiteY3712" fmla="*/ 271701 h 435087"/>
                    <a:gd name="connsiteX3713" fmla="*/ 331740 w 460653"/>
                    <a:gd name="connsiteY3713" fmla="*/ 271701 h 435087"/>
                    <a:gd name="connsiteX3714" fmla="*/ 331416 w 460653"/>
                    <a:gd name="connsiteY3714" fmla="*/ 271712 h 435087"/>
                    <a:gd name="connsiteX3715" fmla="*/ 329368 w 460653"/>
                    <a:gd name="connsiteY3715" fmla="*/ 271990 h 435087"/>
                    <a:gd name="connsiteX3716" fmla="*/ 328616 w 460653"/>
                    <a:gd name="connsiteY3716" fmla="*/ 272013 h 435087"/>
                    <a:gd name="connsiteX3717" fmla="*/ 326904 w 460653"/>
                    <a:gd name="connsiteY3717" fmla="*/ 271978 h 435087"/>
                    <a:gd name="connsiteX3718" fmla="*/ 325331 w 460653"/>
                    <a:gd name="connsiteY3718" fmla="*/ 271145 h 435087"/>
                    <a:gd name="connsiteX3719" fmla="*/ 325018 w 460653"/>
                    <a:gd name="connsiteY3719" fmla="*/ 270717 h 435087"/>
                    <a:gd name="connsiteX3720" fmla="*/ 324509 w 460653"/>
                    <a:gd name="connsiteY3720" fmla="*/ 269930 h 435087"/>
                    <a:gd name="connsiteX3721" fmla="*/ 324405 w 460653"/>
                    <a:gd name="connsiteY3721" fmla="*/ 269815 h 435087"/>
                    <a:gd name="connsiteX3722" fmla="*/ 324081 w 460653"/>
                    <a:gd name="connsiteY3722" fmla="*/ 269583 h 435087"/>
                    <a:gd name="connsiteX3723" fmla="*/ 323665 w 460653"/>
                    <a:gd name="connsiteY3723" fmla="*/ 269294 h 435087"/>
                    <a:gd name="connsiteX3724" fmla="*/ 323653 w 460653"/>
                    <a:gd name="connsiteY3724" fmla="*/ 269283 h 435087"/>
                    <a:gd name="connsiteX3725" fmla="*/ 322542 w 460653"/>
                    <a:gd name="connsiteY3725" fmla="*/ 269167 h 435087"/>
                    <a:gd name="connsiteX3726" fmla="*/ 321165 w 460653"/>
                    <a:gd name="connsiteY3726" fmla="*/ 268345 h 435087"/>
                    <a:gd name="connsiteX3727" fmla="*/ 320344 w 460653"/>
                    <a:gd name="connsiteY3727" fmla="*/ 267223 h 435087"/>
                    <a:gd name="connsiteX3728" fmla="*/ 320113 w 460653"/>
                    <a:gd name="connsiteY3728" fmla="*/ 267026 h 435087"/>
                    <a:gd name="connsiteX3729" fmla="*/ 319661 w 460653"/>
                    <a:gd name="connsiteY3729" fmla="*/ 266622 h 435087"/>
                    <a:gd name="connsiteX3730" fmla="*/ 319476 w 460653"/>
                    <a:gd name="connsiteY3730" fmla="*/ 266633 h 435087"/>
                    <a:gd name="connsiteX3731" fmla="*/ 318724 w 460653"/>
                    <a:gd name="connsiteY3731" fmla="*/ 267304 h 435087"/>
                    <a:gd name="connsiteX3732" fmla="*/ 318065 w 460653"/>
                    <a:gd name="connsiteY3732" fmla="*/ 267755 h 435087"/>
                    <a:gd name="connsiteX3733" fmla="*/ 317348 w 460653"/>
                    <a:gd name="connsiteY3733" fmla="*/ 268126 h 435087"/>
                    <a:gd name="connsiteX3734" fmla="*/ 316896 w 460653"/>
                    <a:gd name="connsiteY3734" fmla="*/ 268288 h 435087"/>
                    <a:gd name="connsiteX3735" fmla="*/ 316399 w 460653"/>
                    <a:gd name="connsiteY3735" fmla="*/ 268392 h 435087"/>
                    <a:gd name="connsiteX3736" fmla="*/ 315543 w 460653"/>
                    <a:gd name="connsiteY3736" fmla="*/ 268380 h 435087"/>
                    <a:gd name="connsiteX3737" fmla="*/ 314490 w 460653"/>
                    <a:gd name="connsiteY3737" fmla="*/ 268149 h 435087"/>
                    <a:gd name="connsiteX3738" fmla="*/ 313310 w 460653"/>
                    <a:gd name="connsiteY3738" fmla="*/ 267373 h 435087"/>
                    <a:gd name="connsiteX3739" fmla="*/ 312997 w 460653"/>
                    <a:gd name="connsiteY3739" fmla="*/ 266957 h 435087"/>
                    <a:gd name="connsiteX3740" fmla="*/ 312338 w 460653"/>
                    <a:gd name="connsiteY3740" fmla="*/ 265835 h 435087"/>
                    <a:gd name="connsiteX3741" fmla="*/ 312106 w 460653"/>
                    <a:gd name="connsiteY3741" fmla="*/ 265222 h 435087"/>
                    <a:gd name="connsiteX3742" fmla="*/ 312014 w 460653"/>
                    <a:gd name="connsiteY3742" fmla="*/ 264724 h 435087"/>
                    <a:gd name="connsiteX3743" fmla="*/ 312014 w 460653"/>
                    <a:gd name="connsiteY3743" fmla="*/ 264007 h 435087"/>
                    <a:gd name="connsiteX3744" fmla="*/ 312199 w 460653"/>
                    <a:gd name="connsiteY3744" fmla="*/ 262954 h 435087"/>
                    <a:gd name="connsiteX3745" fmla="*/ 312280 w 460653"/>
                    <a:gd name="connsiteY3745" fmla="*/ 262433 h 435087"/>
                    <a:gd name="connsiteX3746" fmla="*/ 312373 w 460653"/>
                    <a:gd name="connsiteY3746" fmla="*/ 261913 h 435087"/>
                    <a:gd name="connsiteX3747" fmla="*/ 312604 w 460653"/>
                    <a:gd name="connsiteY3747" fmla="*/ 260536 h 435087"/>
                    <a:gd name="connsiteX3748" fmla="*/ 312592 w 460653"/>
                    <a:gd name="connsiteY3748" fmla="*/ 260374 h 435087"/>
                    <a:gd name="connsiteX3749" fmla="*/ 312222 w 460653"/>
                    <a:gd name="connsiteY3749" fmla="*/ 258488 h 435087"/>
                    <a:gd name="connsiteX3750" fmla="*/ 312106 w 460653"/>
                    <a:gd name="connsiteY3750" fmla="*/ 258060 h 435087"/>
                    <a:gd name="connsiteX3751" fmla="*/ 311516 w 460653"/>
                    <a:gd name="connsiteY3751" fmla="*/ 256001 h 435087"/>
                    <a:gd name="connsiteX3752" fmla="*/ 311366 w 460653"/>
                    <a:gd name="connsiteY3752" fmla="*/ 255306 h 435087"/>
                    <a:gd name="connsiteX3753" fmla="*/ 311088 w 460653"/>
                    <a:gd name="connsiteY3753" fmla="*/ 252992 h 435087"/>
                    <a:gd name="connsiteX3754" fmla="*/ 311088 w 460653"/>
                    <a:gd name="connsiteY3754" fmla="*/ 251986 h 435087"/>
                    <a:gd name="connsiteX3755" fmla="*/ 311354 w 460653"/>
                    <a:gd name="connsiteY3755" fmla="*/ 249857 h 435087"/>
                    <a:gd name="connsiteX3756" fmla="*/ 311493 w 460653"/>
                    <a:gd name="connsiteY3756" fmla="*/ 249221 h 435087"/>
                    <a:gd name="connsiteX3757" fmla="*/ 311690 w 460653"/>
                    <a:gd name="connsiteY3757" fmla="*/ 248642 h 435087"/>
                    <a:gd name="connsiteX3758" fmla="*/ 313171 w 460653"/>
                    <a:gd name="connsiteY3758" fmla="*/ 245981 h 435087"/>
                    <a:gd name="connsiteX3759" fmla="*/ 315149 w 460653"/>
                    <a:gd name="connsiteY3759" fmla="*/ 243563 h 435087"/>
                    <a:gd name="connsiteX3760" fmla="*/ 315358 w 460653"/>
                    <a:gd name="connsiteY3760" fmla="*/ 243228 h 435087"/>
                    <a:gd name="connsiteX3761" fmla="*/ 316757 w 460653"/>
                    <a:gd name="connsiteY3761" fmla="*/ 241029 h 435087"/>
                    <a:gd name="connsiteX3762" fmla="*/ 318146 w 460653"/>
                    <a:gd name="connsiteY3762" fmla="*/ 238426 h 435087"/>
                    <a:gd name="connsiteX3763" fmla="*/ 318238 w 460653"/>
                    <a:gd name="connsiteY3763" fmla="*/ 238148 h 435087"/>
                    <a:gd name="connsiteX3764" fmla="*/ 318863 w 460653"/>
                    <a:gd name="connsiteY3764" fmla="*/ 235649 h 435087"/>
                    <a:gd name="connsiteX3765" fmla="*/ 318956 w 460653"/>
                    <a:gd name="connsiteY3765" fmla="*/ 235210 h 435087"/>
                    <a:gd name="connsiteX3766" fmla="*/ 319129 w 460653"/>
                    <a:gd name="connsiteY3766" fmla="*/ 234192 h 435087"/>
                    <a:gd name="connsiteX3767" fmla="*/ 319210 w 460653"/>
                    <a:gd name="connsiteY3767" fmla="*/ 233683 h 435087"/>
                    <a:gd name="connsiteX3768" fmla="*/ 319280 w 460653"/>
                    <a:gd name="connsiteY3768" fmla="*/ 233220 h 435087"/>
                    <a:gd name="connsiteX3769" fmla="*/ 319303 w 460653"/>
                    <a:gd name="connsiteY3769" fmla="*/ 232931 h 435087"/>
                    <a:gd name="connsiteX3770" fmla="*/ 319164 w 460653"/>
                    <a:gd name="connsiteY3770" fmla="*/ 231218 h 435087"/>
                    <a:gd name="connsiteX3771" fmla="*/ 319071 w 460653"/>
                    <a:gd name="connsiteY3771" fmla="*/ 230964 h 435087"/>
                    <a:gd name="connsiteX3772" fmla="*/ 318886 w 460653"/>
                    <a:gd name="connsiteY3772" fmla="*/ 230189 h 435087"/>
                    <a:gd name="connsiteX3773" fmla="*/ 318643 w 460653"/>
                    <a:gd name="connsiteY3773" fmla="*/ 228488 h 435087"/>
                    <a:gd name="connsiteX3774" fmla="*/ 318562 w 460653"/>
                    <a:gd name="connsiteY3774" fmla="*/ 228037 h 435087"/>
                    <a:gd name="connsiteX3775" fmla="*/ 318215 w 460653"/>
                    <a:gd name="connsiteY3775" fmla="*/ 226266 h 435087"/>
                    <a:gd name="connsiteX3776" fmla="*/ 316561 w 460653"/>
                    <a:gd name="connsiteY3776" fmla="*/ 225052 h 435087"/>
                    <a:gd name="connsiteX3777" fmla="*/ 316156 w 460653"/>
                    <a:gd name="connsiteY3777" fmla="*/ 224624 h 435087"/>
                    <a:gd name="connsiteX3778" fmla="*/ 314802 w 460653"/>
                    <a:gd name="connsiteY3778" fmla="*/ 222668 h 435087"/>
                    <a:gd name="connsiteX3779" fmla="*/ 313772 w 460653"/>
                    <a:gd name="connsiteY3779" fmla="*/ 220782 h 435087"/>
                    <a:gd name="connsiteX3780" fmla="*/ 313564 w 460653"/>
                    <a:gd name="connsiteY3780" fmla="*/ 220204 h 435087"/>
                    <a:gd name="connsiteX3781" fmla="*/ 313425 w 460653"/>
                    <a:gd name="connsiteY3781" fmla="*/ 219429 h 435087"/>
                    <a:gd name="connsiteX3782" fmla="*/ 313344 w 460653"/>
                    <a:gd name="connsiteY3782" fmla="*/ 217821 h 435087"/>
                    <a:gd name="connsiteX3783" fmla="*/ 313368 w 460653"/>
                    <a:gd name="connsiteY3783" fmla="*/ 217045 h 435087"/>
                    <a:gd name="connsiteX3784" fmla="*/ 313715 w 460653"/>
                    <a:gd name="connsiteY3784" fmla="*/ 214246 h 435087"/>
                    <a:gd name="connsiteX3785" fmla="*/ 313958 w 460653"/>
                    <a:gd name="connsiteY3785" fmla="*/ 213389 h 435087"/>
                    <a:gd name="connsiteX3786" fmla="*/ 314721 w 460653"/>
                    <a:gd name="connsiteY3786" fmla="*/ 211261 h 435087"/>
                    <a:gd name="connsiteX3787" fmla="*/ 314929 w 460653"/>
                    <a:gd name="connsiteY3787" fmla="*/ 210832 h 435087"/>
                    <a:gd name="connsiteX3788" fmla="*/ 315543 w 460653"/>
                    <a:gd name="connsiteY3788" fmla="*/ 209953 h 435087"/>
                    <a:gd name="connsiteX3789" fmla="*/ 315982 w 460653"/>
                    <a:gd name="connsiteY3789" fmla="*/ 209409 h 435087"/>
                    <a:gd name="connsiteX3790" fmla="*/ 318528 w 460653"/>
                    <a:gd name="connsiteY3790" fmla="*/ 206563 h 435087"/>
                    <a:gd name="connsiteX3791" fmla="*/ 318817 w 460653"/>
                    <a:gd name="connsiteY3791" fmla="*/ 206228 h 435087"/>
                    <a:gd name="connsiteX3792" fmla="*/ 319418 w 460653"/>
                    <a:gd name="connsiteY3792" fmla="*/ 205406 h 435087"/>
                    <a:gd name="connsiteX3793" fmla="*/ 319731 w 460653"/>
                    <a:gd name="connsiteY3793" fmla="*/ 204990 h 435087"/>
                    <a:gd name="connsiteX3794" fmla="*/ 320009 w 460653"/>
                    <a:gd name="connsiteY3794" fmla="*/ 204585 h 435087"/>
                    <a:gd name="connsiteX3795" fmla="*/ 321547 w 460653"/>
                    <a:gd name="connsiteY3795" fmla="*/ 202387 h 435087"/>
                    <a:gd name="connsiteX3796" fmla="*/ 322080 w 460653"/>
                    <a:gd name="connsiteY3796" fmla="*/ 201785 h 435087"/>
                    <a:gd name="connsiteX3797" fmla="*/ 322450 w 460653"/>
                    <a:gd name="connsiteY3797" fmla="*/ 201461 h 435087"/>
                    <a:gd name="connsiteX3798" fmla="*/ 324255 w 460653"/>
                    <a:gd name="connsiteY3798" fmla="*/ 200292 h 435087"/>
                    <a:gd name="connsiteX3799" fmla="*/ 324671 w 460653"/>
                    <a:gd name="connsiteY3799" fmla="*/ 200084 h 435087"/>
                    <a:gd name="connsiteX3800" fmla="*/ 325134 w 460653"/>
                    <a:gd name="connsiteY3800" fmla="*/ 199922 h 435087"/>
                    <a:gd name="connsiteX3801" fmla="*/ 326337 w 460653"/>
                    <a:gd name="connsiteY3801" fmla="*/ 199864 h 435087"/>
                    <a:gd name="connsiteX3802" fmla="*/ 327887 w 460653"/>
                    <a:gd name="connsiteY3802" fmla="*/ 200292 h 435087"/>
                    <a:gd name="connsiteX3803" fmla="*/ 328640 w 460653"/>
                    <a:gd name="connsiteY3803" fmla="*/ 200605 h 435087"/>
                    <a:gd name="connsiteX3804" fmla="*/ 329739 w 460653"/>
                    <a:gd name="connsiteY3804" fmla="*/ 201854 h 435087"/>
                    <a:gd name="connsiteX3805" fmla="*/ 329889 w 460653"/>
                    <a:gd name="connsiteY3805" fmla="*/ 202306 h 435087"/>
                    <a:gd name="connsiteX3806" fmla="*/ 330039 w 460653"/>
                    <a:gd name="connsiteY3806" fmla="*/ 202734 h 435087"/>
                    <a:gd name="connsiteX3807" fmla="*/ 330144 w 460653"/>
                    <a:gd name="connsiteY3807" fmla="*/ 203000 h 435087"/>
                    <a:gd name="connsiteX3808" fmla="*/ 330282 w 460653"/>
                    <a:gd name="connsiteY3808" fmla="*/ 203173 h 435087"/>
                    <a:gd name="connsiteX3809" fmla="*/ 331162 w 460653"/>
                    <a:gd name="connsiteY3809" fmla="*/ 204238 h 435087"/>
                    <a:gd name="connsiteX3810" fmla="*/ 332504 w 460653"/>
                    <a:gd name="connsiteY3810" fmla="*/ 204747 h 435087"/>
                    <a:gd name="connsiteX3811" fmla="*/ 332712 w 460653"/>
                    <a:gd name="connsiteY3811" fmla="*/ 204758 h 435087"/>
                    <a:gd name="connsiteX3812" fmla="*/ 333348 w 460653"/>
                    <a:gd name="connsiteY3812" fmla="*/ 204782 h 435087"/>
                    <a:gd name="connsiteX3813" fmla="*/ 333985 w 460653"/>
                    <a:gd name="connsiteY3813" fmla="*/ 204434 h 435087"/>
                    <a:gd name="connsiteX3814" fmla="*/ 334043 w 460653"/>
                    <a:gd name="connsiteY3814" fmla="*/ 204377 h 435087"/>
                    <a:gd name="connsiteX3815" fmla="*/ 335153 w 460653"/>
                    <a:gd name="connsiteY3815" fmla="*/ 202849 h 435087"/>
                    <a:gd name="connsiteX3816" fmla="*/ 336507 w 460653"/>
                    <a:gd name="connsiteY3816" fmla="*/ 202028 h 435087"/>
                    <a:gd name="connsiteX3817" fmla="*/ 337004 w 460653"/>
                    <a:gd name="connsiteY3817" fmla="*/ 201959 h 435087"/>
                    <a:gd name="connsiteX3818" fmla="*/ 337861 w 460653"/>
                    <a:gd name="connsiteY3818" fmla="*/ 201959 h 435087"/>
                    <a:gd name="connsiteX3819" fmla="*/ 337768 w 460653"/>
                    <a:gd name="connsiteY3819" fmla="*/ 201959 h 435087"/>
                    <a:gd name="connsiteX3820" fmla="*/ 338832 w 460653"/>
                    <a:gd name="connsiteY3820" fmla="*/ 201935 h 435087"/>
                    <a:gd name="connsiteX3821" fmla="*/ 340128 w 460653"/>
                    <a:gd name="connsiteY3821" fmla="*/ 202375 h 435087"/>
                    <a:gd name="connsiteX3822" fmla="*/ 342026 w 460653"/>
                    <a:gd name="connsiteY3822" fmla="*/ 203914 h 435087"/>
                    <a:gd name="connsiteX3823" fmla="*/ 342569 w 460653"/>
                    <a:gd name="connsiteY3823" fmla="*/ 204539 h 435087"/>
                    <a:gd name="connsiteX3824" fmla="*/ 343773 w 460653"/>
                    <a:gd name="connsiteY3824" fmla="*/ 206320 h 435087"/>
                    <a:gd name="connsiteX3825" fmla="*/ 343946 w 460653"/>
                    <a:gd name="connsiteY3825" fmla="*/ 206575 h 435087"/>
                    <a:gd name="connsiteX3826" fmla="*/ 345254 w 460653"/>
                    <a:gd name="connsiteY3826" fmla="*/ 206922 h 435087"/>
                    <a:gd name="connsiteX3827" fmla="*/ 345693 w 460653"/>
                    <a:gd name="connsiteY3827" fmla="*/ 207014 h 435087"/>
                    <a:gd name="connsiteX3828" fmla="*/ 347244 w 460653"/>
                    <a:gd name="connsiteY3828" fmla="*/ 207281 h 435087"/>
                    <a:gd name="connsiteX3829" fmla="*/ 348308 w 460653"/>
                    <a:gd name="connsiteY3829" fmla="*/ 207824 h 435087"/>
                    <a:gd name="connsiteX3830" fmla="*/ 348886 w 460653"/>
                    <a:gd name="connsiteY3830" fmla="*/ 208426 h 435087"/>
                    <a:gd name="connsiteX3831" fmla="*/ 349476 w 460653"/>
                    <a:gd name="connsiteY3831" fmla="*/ 209259 h 435087"/>
                    <a:gd name="connsiteX3832" fmla="*/ 349708 w 460653"/>
                    <a:gd name="connsiteY3832" fmla="*/ 209537 h 435087"/>
                    <a:gd name="connsiteX3833" fmla="*/ 350043 w 460653"/>
                    <a:gd name="connsiteY3833" fmla="*/ 209861 h 435087"/>
                    <a:gd name="connsiteX3834" fmla="*/ 351466 w 460653"/>
                    <a:gd name="connsiteY3834" fmla="*/ 209502 h 435087"/>
                    <a:gd name="connsiteX3835" fmla="*/ 352913 w 460653"/>
                    <a:gd name="connsiteY3835" fmla="*/ 209664 h 435087"/>
                    <a:gd name="connsiteX3836" fmla="*/ 353341 w 460653"/>
                    <a:gd name="connsiteY3836" fmla="*/ 209895 h 435087"/>
                    <a:gd name="connsiteX3837" fmla="*/ 353757 w 460653"/>
                    <a:gd name="connsiteY3837" fmla="*/ 210185 h 435087"/>
                    <a:gd name="connsiteX3838" fmla="*/ 354544 w 460653"/>
                    <a:gd name="connsiteY3838" fmla="*/ 210902 h 435087"/>
                    <a:gd name="connsiteX3839" fmla="*/ 355203 w 460653"/>
                    <a:gd name="connsiteY3839" fmla="*/ 212556 h 435087"/>
                    <a:gd name="connsiteX3840" fmla="*/ 355169 w 460653"/>
                    <a:gd name="connsiteY3840" fmla="*/ 213077 h 435087"/>
                    <a:gd name="connsiteX3841" fmla="*/ 354764 w 460653"/>
                    <a:gd name="connsiteY3841" fmla="*/ 215564 h 435087"/>
                    <a:gd name="connsiteX3842" fmla="*/ 354833 w 460653"/>
                    <a:gd name="connsiteY3842" fmla="*/ 215541 h 435087"/>
                    <a:gd name="connsiteX3843" fmla="*/ 357425 w 460653"/>
                    <a:gd name="connsiteY3843" fmla="*/ 214708 h 435087"/>
                    <a:gd name="connsiteX3844" fmla="*/ 359531 w 460653"/>
                    <a:gd name="connsiteY3844" fmla="*/ 214095 h 435087"/>
                    <a:gd name="connsiteX3845" fmla="*/ 360283 w 460653"/>
                    <a:gd name="connsiteY3845" fmla="*/ 214026 h 435087"/>
                    <a:gd name="connsiteX3846" fmla="*/ 360792 w 460653"/>
                    <a:gd name="connsiteY3846" fmla="*/ 214084 h 435087"/>
                    <a:gd name="connsiteX3847" fmla="*/ 360988 w 460653"/>
                    <a:gd name="connsiteY3847" fmla="*/ 214107 h 435087"/>
                    <a:gd name="connsiteX3848" fmla="*/ 362585 w 460653"/>
                    <a:gd name="connsiteY3848" fmla="*/ 213644 h 435087"/>
                    <a:gd name="connsiteX3849" fmla="*/ 363094 w 460653"/>
                    <a:gd name="connsiteY3849" fmla="*/ 213563 h 435087"/>
                    <a:gd name="connsiteX3850" fmla="*/ 363580 w 460653"/>
                    <a:gd name="connsiteY3850" fmla="*/ 213551 h 435087"/>
                    <a:gd name="connsiteX3851" fmla="*/ 365096 w 460653"/>
                    <a:gd name="connsiteY3851" fmla="*/ 214165 h 435087"/>
                    <a:gd name="connsiteX3852" fmla="*/ 365836 w 460653"/>
                    <a:gd name="connsiteY3852" fmla="*/ 214940 h 435087"/>
                    <a:gd name="connsiteX3853" fmla="*/ 366438 w 460653"/>
                    <a:gd name="connsiteY3853" fmla="*/ 215634 h 435087"/>
                    <a:gd name="connsiteX3854" fmla="*/ 366611 w 460653"/>
                    <a:gd name="connsiteY3854" fmla="*/ 215750 h 435087"/>
                    <a:gd name="connsiteX3855" fmla="*/ 368416 w 460653"/>
                    <a:gd name="connsiteY3855" fmla="*/ 216918 h 435087"/>
                    <a:gd name="connsiteX3856" fmla="*/ 368763 w 460653"/>
                    <a:gd name="connsiteY3856" fmla="*/ 217196 h 435087"/>
                    <a:gd name="connsiteX3857" fmla="*/ 369122 w 460653"/>
                    <a:gd name="connsiteY3857" fmla="*/ 217566 h 435087"/>
                    <a:gd name="connsiteX3858" fmla="*/ 369388 w 460653"/>
                    <a:gd name="connsiteY3858" fmla="*/ 217902 h 435087"/>
                    <a:gd name="connsiteX3859" fmla="*/ 370533 w 460653"/>
                    <a:gd name="connsiteY3859" fmla="*/ 219718 h 435087"/>
                    <a:gd name="connsiteX3860" fmla="*/ 370742 w 460653"/>
                    <a:gd name="connsiteY3860" fmla="*/ 220204 h 435087"/>
                    <a:gd name="connsiteX3861" fmla="*/ 370892 w 460653"/>
                    <a:gd name="connsiteY3861" fmla="*/ 220690 h 435087"/>
                    <a:gd name="connsiteX3862" fmla="*/ 370950 w 460653"/>
                    <a:gd name="connsiteY3862" fmla="*/ 221650 h 435087"/>
                    <a:gd name="connsiteX3863" fmla="*/ 370661 w 460653"/>
                    <a:gd name="connsiteY3863" fmla="*/ 223177 h 435087"/>
                    <a:gd name="connsiteX3864" fmla="*/ 370626 w 460653"/>
                    <a:gd name="connsiteY3864" fmla="*/ 223490 h 435087"/>
                    <a:gd name="connsiteX3865" fmla="*/ 370661 w 460653"/>
                    <a:gd name="connsiteY3865" fmla="*/ 225491 h 435087"/>
                    <a:gd name="connsiteX3866" fmla="*/ 370626 w 460653"/>
                    <a:gd name="connsiteY3866" fmla="*/ 225942 h 435087"/>
                    <a:gd name="connsiteX3867" fmla="*/ 370418 w 460653"/>
                    <a:gd name="connsiteY3867" fmla="*/ 226810 h 435087"/>
                    <a:gd name="connsiteX3868" fmla="*/ 370013 w 460653"/>
                    <a:gd name="connsiteY3868" fmla="*/ 227805 h 435087"/>
                    <a:gd name="connsiteX3869" fmla="*/ 369434 w 460653"/>
                    <a:gd name="connsiteY3869" fmla="*/ 228580 h 435087"/>
                    <a:gd name="connsiteX3870" fmla="*/ 369029 w 460653"/>
                    <a:gd name="connsiteY3870" fmla="*/ 228927 h 435087"/>
                    <a:gd name="connsiteX3871" fmla="*/ 367340 w 460653"/>
                    <a:gd name="connsiteY3871" fmla="*/ 230154 h 435087"/>
                    <a:gd name="connsiteX3872" fmla="*/ 364922 w 460653"/>
                    <a:gd name="connsiteY3872" fmla="*/ 231334 h 435087"/>
                    <a:gd name="connsiteX3873" fmla="*/ 364228 w 460653"/>
                    <a:gd name="connsiteY3873" fmla="*/ 231600 h 435087"/>
                    <a:gd name="connsiteX3874" fmla="*/ 362550 w 460653"/>
                    <a:gd name="connsiteY3874" fmla="*/ 232098 h 435087"/>
                    <a:gd name="connsiteX3875" fmla="*/ 362111 w 460653"/>
                    <a:gd name="connsiteY3875" fmla="*/ 232179 h 435087"/>
                    <a:gd name="connsiteX3876" fmla="*/ 360815 w 460653"/>
                    <a:gd name="connsiteY3876" fmla="*/ 232248 h 435087"/>
                    <a:gd name="connsiteX3877" fmla="*/ 359924 w 460653"/>
                    <a:gd name="connsiteY3877" fmla="*/ 232861 h 435087"/>
                    <a:gd name="connsiteX3878" fmla="*/ 359854 w 460653"/>
                    <a:gd name="connsiteY3878" fmla="*/ 232942 h 435087"/>
                    <a:gd name="connsiteX3879" fmla="*/ 359392 w 460653"/>
                    <a:gd name="connsiteY3879" fmla="*/ 233683 h 435087"/>
                    <a:gd name="connsiteX3880" fmla="*/ 359241 w 460653"/>
                    <a:gd name="connsiteY3880" fmla="*/ 233949 h 435087"/>
                    <a:gd name="connsiteX3881" fmla="*/ 358628 w 460653"/>
                    <a:gd name="connsiteY3881" fmla="*/ 235777 h 435087"/>
                    <a:gd name="connsiteX3882" fmla="*/ 358107 w 460653"/>
                    <a:gd name="connsiteY3882" fmla="*/ 237061 h 435087"/>
                    <a:gd name="connsiteX3883" fmla="*/ 357876 w 460653"/>
                    <a:gd name="connsiteY3883" fmla="*/ 237501 h 435087"/>
                    <a:gd name="connsiteX3884" fmla="*/ 357772 w 460653"/>
                    <a:gd name="connsiteY3884" fmla="*/ 237709 h 435087"/>
                    <a:gd name="connsiteX3885" fmla="*/ 357714 w 460653"/>
                    <a:gd name="connsiteY3885" fmla="*/ 238044 h 435087"/>
                    <a:gd name="connsiteX3886" fmla="*/ 357864 w 460653"/>
                    <a:gd name="connsiteY3886" fmla="*/ 238380 h 435087"/>
                    <a:gd name="connsiteX3887" fmla="*/ 358050 w 460653"/>
                    <a:gd name="connsiteY3887" fmla="*/ 238831 h 435087"/>
                    <a:gd name="connsiteX3888" fmla="*/ 358073 w 460653"/>
                    <a:gd name="connsiteY3888" fmla="*/ 238900 h 435087"/>
                    <a:gd name="connsiteX3889" fmla="*/ 358952 w 460653"/>
                    <a:gd name="connsiteY3889" fmla="*/ 239653 h 435087"/>
                    <a:gd name="connsiteX3890" fmla="*/ 359542 w 460653"/>
                    <a:gd name="connsiteY3890" fmla="*/ 240324 h 435087"/>
                    <a:gd name="connsiteX3891" fmla="*/ 359935 w 460653"/>
                    <a:gd name="connsiteY3891" fmla="*/ 241122 h 435087"/>
                    <a:gd name="connsiteX3892" fmla="*/ 360294 w 460653"/>
                    <a:gd name="connsiteY3892" fmla="*/ 242684 h 435087"/>
                    <a:gd name="connsiteX3893" fmla="*/ 360387 w 460653"/>
                    <a:gd name="connsiteY3893" fmla="*/ 243517 h 435087"/>
                    <a:gd name="connsiteX3894" fmla="*/ 360225 w 460653"/>
                    <a:gd name="connsiteY3894" fmla="*/ 244465 h 435087"/>
                    <a:gd name="connsiteX3895" fmla="*/ 359160 w 460653"/>
                    <a:gd name="connsiteY3895" fmla="*/ 246930 h 435087"/>
                    <a:gd name="connsiteX3896" fmla="*/ 358709 w 460653"/>
                    <a:gd name="connsiteY3896" fmla="*/ 247566 h 435087"/>
                    <a:gd name="connsiteX3897" fmla="*/ 357136 w 460653"/>
                    <a:gd name="connsiteY3897" fmla="*/ 249059 h 435087"/>
                    <a:gd name="connsiteX3898" fmla="*/ 356546 w 460653"/>
                    <a:gd name="connsiteY3898" fmla="*/ 249510 h 435087"/>
                    <a:gd name="connsiteX3899" fmla="*/ 355423 w 460653"/>
                    <a:gd name="connsiteY3899" fmla="*/ 250181 h 435087"/>
                    <a:gd name="connsiteX3900" fmla="*/ 354683 w 460653"/>
                    <a:gd name="connsiteY3900" fmla="*/ 250505 h 435087"/>
                    <a:gd name="connsiteX3901" fmla="*/ 352947 w 460653"/>
                    <a:gd name="connsiteY3901" fmla="*/ 251037 h 435087"/>
                    <a:gd name="connsiteX3902" fmla="*/ 352288 w 460653"/>
                    <a:gd name="connsiteY3902" fmla="*/ 251118 h 435087"/>
                    <a:gd name="connsiteX3903" fmla="*/ 350680 w 460653"/>
                    <a:gd name="connsiteY3903" fmla="*/ 251049 h 435087"/>
                    <a:gd name="connsiteX3904" fmla="*/ 349395 w 460653"/>
                    <a:gd name="connsiteY3904" fmla="*/ 250516 h 435087"/>
                    <a:gd name="connsiteX3905" fmla="*/ 349037 w 460653"/>
                    <a:gd name="connsiteY3905" fmla="*/ 250181 h 435087"/>
                    <a:gd name="connsiteX3906" fmla="*/ 348748 w 460653"/>
                    <a:gd name="connsiteY3906" fmla="*/ 249834 h 435087"/>
                    <a:gd name="connsiteX3907" fmla="*/ 348401 w 460653"/>
                    <a:gd name="connsiteY3907" fmla="*/ 249325 h 435087"/>
                    <a:gd name="connsiteX3908" fmla="*/ 347868 w 460653"/>
                    <a:gd name="connsiteY3908" fmla="*/ 252738 h 435087"/>
                    <a:gd name="connsiteX3909" fmla="*/ 348320 w 460653"/>
                    <a:gd name="connsiteY3909" fmla="*/ 253501 h 435087"/>
                    <a:gd name="connsiteX3910" fmla="*/ 348574 w 460653"/>
                    <a:gd name="connsiteY3910" fmla="*/ 253929 h 435087"/>
                    <a:gd name="connsiteX3911" fmla="*/ 348829 w 460653"/>
                    <a:gd name="connsiteY3911" fmla="*/ 254334 h 435087"/>
                    <a:gd name="connsiteX3912" fmla="*/ 349407 w 460653"/>
                    <a:gd name="connsiteY3912" fmla="*/ 255167 h 435087"/>
                    <a:gd name="connsiteX3913" fmla="*/ 349743 w 460653"/>
                    <a:gd name="connsiteY3913" fmla="*/ 255942 h 435087"/>
                    <a:gd name="connsiteX3914" fmla="*/ 349893 w 460653"/>
                    <a:gd name="connsiteY3914" fmla="*/ 256810 h 435087"/>
                    <a:gd name="connsiteX3915" fmla="*/ 349997 w 460653"/>
                    <a:gd name="connsiteY3915" fmla="*/ 257076 h 435087"/>
                    <a:gd name="connsiteX3916" fmla="*/ 350171 w 460653"/>
                    <a:gd name="connsiteY3916" fmla="*/ 257470 h 435087"/>
                    <a:gd name="connsiteX3917" fmla="*/ 350321 w 460653"/>
                    <a:gd name="connsiteY3917" fmla="*/ 257736 h 435087"/>
                    <a:gd name="connsiteX3918" fmla="*/ 351200 w 460653"/>
                    <a:gd name="connsiteY3918" fmla="*/ 258951 h 435087"/>
                    <a:gd name="connsiteX3919" fmla="*/ 351466 w 460653"/>
                    <a:gd name="connsiteY3919" fmla="*/ 259436 h 435087"/>
                    <a:gd name="connsiteX3920" fmla="*/ 351640 w 460653"/>
                    <a:gd name="connsiteY3920" fmla="*/ 259934 h 435087"/>
                    <a:gd name="connsiteX3921" fmla="*/ 351744 w 460653"/>
                    <a:gd name="connsiteY3921" fmla="*/ 260327 h 435087"/>
                    <a:gd name="connsiteX3922" fmla="*/ 351895 w 460653"/>
                    <a:gd name="connsiteY3922" fmla="*/ 261380 h 435087"/>
                    <a:gd name="connsiteX3923" fmla="*/ 351976 w 460653"/>
                    <a:gd name="connsiteY3923" fmla="*/ 261901 h 435087"/>
                    <a:gd name="connsiteX3924" fmla="*/ 352068 w 460653"/>
                    <a:gd name="connsiteY3924" fmla="*/ 262445 h 435087"/>
                    <a:gd name="connsiteX3925" fmla="*/ 352924 w 460653"/>
                    <a:gd name="connsiteY3925" fmla="*/ 262792 h 435087"/>
                    <a:gd name="connsiteX3926" fmla="*/ 353456 w 460653"/>
                    <a:gd name="connsiteY3926" fmla="*/ 263116 h 435087"/>
                    <a:gd name="connsiteX3927" fmla="*/ 354718 w 460653"/>
                    <a:gd name="connsiteY3927" fmla="*/ 264215 h 435087"/>
                    <a:gd name="connsiteX3928" fmla="*/ 355111 w 460653"/>
                    <a:gd name="connsiteY3928" fmla="*/ 264678 h 435087"/>
                    <a:gd name="connsiteX3929" fmla="*/ 355909 w 460653"/>
                    <a:gd name="connsiteY3929" fmla="*/ 266066 h 435087"/>
                    <a:gd name="connsiteX3930" fmla="*/ 356233 w 460653"/>
                    <a:gd name="connsiteY3930" fmla="*/ 266737 h 435087"/>
                    <a:gd name="connsiteX3931" fmla="*/ 356465 w 460653"/>
                    <a:gd name="connsiteY3931" fmla="*/ 267373 h 435087"/>
                    <a:gd name="connsiteX3932" fmla="*/ 356638 w 460653"/>
                    <a:gd name="connsiteY3932" fmla="*/ 267836 h 435087"/>
                    <a:gd name="connsiteX3933" fmla="*/ 357182 w 460653"/>
                    <a:gd name="connsiteY3933" fmla="*/ 269190 h 435087"/>
                    <a:gd name="connsiteX3934" fmla="*/ 357344 w 460653"/>
                    <a:gd name="connsiteY3934" fmla="*/ 269456 h 435087"/>
                    <a:gd name="connsiteX3935" fmla="*/ 357876 w 460653"/>
                    <a:gd name="connsiteY3935" fmla="*/ 270219 h 435087"/>
                    <a:gd name="connsiteX3936" fmla="*/ 359658 w 460653"/>
                    <a:gd name="connsiteY3936" fmla="*/ 270752 h 435087"/>
                    <a:gd name="connsiteX3937" fmla="*/ 360919 w 460653"/>
                    <a:gd name="connsiteY3937" fmla="*/ 271862 h 435087"/>
                    <a:gd name="connsiteX3938" fmla="*/ 361787 w 460653"/>
                    <a:gd name="connsiteY3938" fmla="*/ 273829 h 435087"/>
                    <a:gd name="connsiteX3939" fmla="*/ 361937 w 460653"/>
                    <a:gd name="connsiteY3939" fmla="*/ 274373 h 435087"/>
                    <a:gd name="connsiteX3940" fmla="*/ 362215 w 460653"/>
                    <a:gd name="connsiteY3940" fmla="*/ 276502 h 435087"/>
                    <a:gd name="connsiteX3941" fmla="*/ 362215 w 460653"/>
                    <a:gd name="connsiteY3941" fmla="*/ 277323 h 435087"/>
                    <a:gd name="connsiteX3942" fmla="*/ 362064 w 460653"/>
                    <a:gd name="connsiteY3942" fmla="*/ 278064 h 435087"/>
                    <a:gd name="connsiteX3943" fmla="*/ 361648 w 460653"/>
                    <a:gd name="connsiteY3943" fmla="*/ 279059 h 435087"/>
                    <a:gd name="connsiteX3944" fmla="*/ 361254 w 460653"/>
                    <a:gd name="connsiteY3944" fmla="*/ 279857 h 435087"/>
                    <a:gd name="connsiteX3945" fmla="*/ 360595 w 460653"/>
                    <a:gd name="connsiteY3945" fmla="*/ 280875 h 435087"/>
                    <a:gd name="connsiteX3946" fmla="*/ 360583 w 460653"/>
                    <a:gd name="connsiteY3946" fmla="*/ 280898 h 435087"/>
                    <a:gd name="connsiteX3947" fmla="*/ 360583 w 460653"/>
                    <a:gd name="connsiteY3947" fmla="*/ 280933 h 435087"/>
                    <a:gd name="connsiteX3948" fmla="*/ 360919 w 460653"/>
                    <a:gd name="connsiteY3948" fmla="*/ 280968 h 435087"/>
                    <a:gd name="connsiteX3949" fmla="*/ 360988 w 460653"/>
                    <a:gd name="connsiteY3949" fmla="*/ 280944 h 435087"/>
                    <a:gd name="connsiteX3950" fmla="*/ 361763 w 460653"/>
                    <a:gd name="connsiteY3950" fmla="*/ 280667 h 435087"/>
                    <a:gd name="connsiteX3951" fmla="*/ 361868 w 460653"/>
                    <a:gd name="connsiteY3951" fmla="*/ 280597 h 435087"/>
                    <a:gd name="connsiteX3952" fmla="*/ 362932 w 460653"/>
                    <a:gd name="connsiteY3952" fmla="*/ 279602 h 435087"/>
                    <a:gd name="connsiteX3953" fmla="*/ 363464 w 460653"/>
                    <a:gd name="connsiteY3953" fmla="*/ 279163 h 435087"/>
                    <a:gd name="connsiteX3954" fmla="*/ 365003 w 460653"/>
                    <a:gd name="connsiteY3954" fmla="*/ 278191 h 435087"/>
                    <a:gd name="connsiteX3955" fmla="*/ 366033 w 460653"/>
                    <a:gd name="connsiteY3955" fmla="*/ 277878 h 435087"/>
                    <a:gd name="connsiteX3956" fmla="*/ 366542 w 460653"/>
                    <a:gd name="connsiteY3956" fmla="*/ 277878 h 435087"/>
                    <a:gd name="connsiteX3957" fmla="*/ 367051 w 460653"/>
                    <a:gd name="connsiteY3957" fmla="*/ 277936 h 435087"/>
                    <a:gd name="connsiteX3958" fmla="*/ 368543 w 460653"/>
                    <a:gd name="connsiteY3958" fmla="*/ 278307 h 435087"/>
                    <a:gd name="connsiteX3959" fmla="*/ 368995 w 460653"/>
                    <a:gd name="connsiteY3959" fmla="*/ 278388 h 435087"/>
                    <a:gd name="connsiteX3960" fmla="*/ 369619 w 460653"/>
                    <a:gd name="connsiteY3960" fmla="*/ 278492 h 435087"/>
                    <a:gd name="connsiteX3961" fmla="*/ 369631 w 460653"/>
                    <a:gd name="connsiteY3961" fmla="*/ 278480 h 435087"/>
                    <a:gd name="connsiteX3962" fmla="*/ 370973 w 460653"/>
                    <a:gd name="connsiteY3962" fmla="*/ 278029 h 435087"/>
                    <a:gd name="connsiteX3963" fmla="*/ 371042 w 460653"/>
                    <a:gd name="connsiteY3963" fmla="*/ 278006 h 435087"/>
                    <a:gd name="connsiteX3964" fmla="*/ 371979 w 460653"/>
                    <a:gd name="connsiteY3964" fmla="*/ 277092 h 435087"/>
                    <a:gd name="connsiteX3965" fmla="*/ 372350 w 460653"/>
                    <a:gd name="connsiteY3965" fmla="*/ 276733 h 435087"/>
                    <a:gd name="connsiteX3966" fmla="*/ 373090 w 460653"/>
                    <a:gd name="connsiteY3966" fmla="*/ 276016 h 435087"/>
                    <a:gd name="connsiteX3967" fmla="*/ 373414 w 460653"/>
                    <a:gd name="connsiteY3967" fmla="*/ 275680 h 435087"/>
                    <a:gd name="connsiteX3968" fmla="*/ 374097 w 460653"/>
                    <a:gd name="connsiteY3968" fmla="*/ 274894 h 435087"/>
                    <a:gd name="connsiteX3969" fmla="*/ 375358 w 460653"/>
                    <a:gd name="connsiteY3969" fmla="*/ 274234 h 435087"/>
                    <a:gd name="connsiteX3970" fmla="*/ 375878 w 460653"/>
                    <a:gd name="connsiteY3970" fmla="*/ 274165 h 435087"/>
                    <a:gd name="connsiteX3971" fmla="*/ 377105 w 460653"/>
                    <a:gd name="connsiteY3971" fmla="*/ 274061 h 435087"/>
                    <a:gd name="connsiteX3972" fmla="*/ 376561 w 460653"/>
                    <a:gd name="connsiteY3972" fmla="*/ 273656 h 435087"/>
                    <a:gd name="connsiteX3973" fmla="*/ 376376 w 460653"/>
                    <a:gd name="connsiteY3973" fmla="*/ 273563 h 435087"/>
                    <a:gd name="connsiteX3974" fmla="*/ 375531 w 460653"/>
                    <a:gd name="connsiteY3974" fmla="*/ 273297 h 435087"/>
                    <a:gd name="connsiteX3975" fmla="*/ 375069 w 460653"/>
                    <a:gd name="connsiteY3975" fmla="*/ 273158 h 435087"/>
                    <a:gd name="connsiteX3976" fmla="*/ 373877 w 460653"/>
                    <a:gd name="connsiteY3976" fmla="*/ 272718 h 435087"/>
                    <a:gd name="connsiteX3977" fmla="*/ 373912 w 460653"/>
                    <a:gd name="connsiteY3977" fmla="*/ 272742 h 435087"/>
                    <a:gd name="connsiteX3978" fmla="*/ 373194 w 460653"/>
                    <a:gd name="connsiteY3978" fmla="*/ 272475 h 435087"/>
                    <a:gd name="connsiteX3979" fmla="*/ 373032 w 460653"/>
                    <a:gd name="connsiteY3979" fmla="*/ 272464 h 435087"/>
                    <a:gd name="connsiteX3980" fmla="*/ 372570 w 460653"/>
                    <a:gd name="connsiteY3980" fmla="*/ 272475 h 435087"/>
                    <a:gd name="connsiteX3981" fmla="*/ 371019 w 460653"/>
                    <a:gd name="connsiteY3981" fmla="*/ 271793 h 435087"/>
                    <a:gd name="connsiteX3982" fmla="*/ 370730 w 460653"/>
                    <a:gd name="connsiteY3982" fmla="*/ 271457 h 435087"/>
                    <a:gd name="connsiteX3983" fmla="*/ 370360 w 460653"/>
                    <a:gd name="connsiteY3983" fmla="*/ 270798 h 435087"/>
                    <a:gd name="connsiteX3984" fmla="*/ 370209 w 460653"/>
                    <a:gd name="connsiteY3984" fmla="*/ 270393 h 435087"/>
                    <a:gd name="connsiteX3985" fmla="*/ 370047 w 460653"/>
                    <a:gd name="connsiteY3985" fmla="*/ 270057 h 435087"/>
                    <a:gd name="connsiteX3986" fmla="*/ 369816 w 460653"/>
                    <a:gd name="connsiteY3986" fmla="*/ 270196 h 435087"/>
                    <a:gd name="connsiteX3987" fmla="*/ 369457 w 460653"/>
                    <a:gd name="connsiteY3987" fmla="*/ 270358 h 435087"/>
                    <a:gd name="connsiteX3988" fmla="*/ 368960 w 460653"/>
                    <a:gd name="connsiteY3988" fmla="*/ 270532 h 435087"/>
                    <a:gd name="connsiteX3989" fmla="*/ 368266 w 460653"/>
                    <a:gd name="connsiteY3989" fmla="*/ 270705 h 435087"/>
                    <a:gd name="connsiteX3990" fmla="*/ 367271 w 460653"/>
                    <a:gd name="connsiteY3990" fmla="*/ 270694 h 435087"/>
                    <a:gd name="connsiteX3991" fmla="*/ 366831 w 460653"/>
                    <a:gd name="connsiteY3991" fmla="*/ 270578 h 435087"/>
                    <a:gd name="connsiteX3992" fmla="*/ 365720 w 460653"/>
                    <a:gd name="connsiteY3992" fmla="*/ 269814 h 435087"/>
                    <a:gd name="connsiteX3993" fmla="*/ 365408 w 460653"/>
                    <a:gd name="connsiteY3993" fmla="*/ 269386 h 435087"/>
                    <a:gd name="connsiteX3994" fmla="*/ 364748 w 460653"/>
                    <a:gd name="connsiteY3994" fmla="*/ 268345 h 435087"/>
                    <a:gd name="connsiteX3995" fmla="*/ 364459 w 460653"/>
                    <a:gd name="connsiteY3995" fmla="*/ 267234 h 435087"/>
                    <a:gd name="connsiteX3996" fmla="*/ 364471 w 460653"/>
                    <a:gd name="connsiteY3996" fmla="*/ 266749 h 435087"/>
                    <a:gd name="connsiteX3997" fmla="*/ 364610 w 460653"/>
                    <a:gd name="connsiteY3997" fmla="*/ 266089 h 435087"/>
                    <a:gd name="connsiteX3998" fmla="*/ 365188 w 460653"/>
                    <a:gd name="connsiteY3998" fmla="*/ 264596 h 435087"/>
                    <a:gd name="connsiteX3999" fmla="*/ 365431 w 460653"/>
                    <a:gd name="connsiteY3999" fmla="*/ 264145 h 435087"/>
                    <a:gd name="connsiteX4000" fmla="*/ 365720 w 460653"/>
                    <a:gd name="connsiteY4000" fmla="*/ 263729 h 435087"/>
                    <a:gd name="connsiteX4001" fmla="*/ 366253 w 460653"/>
                    <a:gd name="connsiteY4001" fmla="*/ 263208 h 435087"/>
                    <a:gd name="connsiteX4002" fmla="*/ 368046 w 460653"/>
                    <a:gd name="connsiteY4002" fmla="*/ 262040 h 435087"/>
                    <a:gd name="connsiteX4003" fmla="*/ 369261 w 460653"/>
                    <a:gd name="connsiteY4003" fmla="*/ 261322 h 435087"/>
                    <a:gd name="connsiteX4004" fmla="*/ 369399 w 460653"/>
                    <a:gd name="connsiteY4004" fmla="*/ 260975 h 435087"/>
                    <a:gd name="connsiteX4005" fmla="*/ 369631 w 460653"/>
                    <a:gd name="connsiteY4005" fmla="*/ 260027 h 435087"/>
                    <a:gd name="connsiteX4006" fmla="*/ 369874 w 460653"/>
                    <a:gd name="connsiteY4006" fmla="*/ 259494 h 435087"/>
                    <a:gd name="connsiteX4007" fmla="*/ 371274 w 460653"/>
                    <a:gd name="connsiteY4007" fmla="*/ 257192 h 435087"/>
                    <a:gd name="connsiteX4008" fmla="*/ 373079 w 460653"/>
                    <a:gd name="connsiteY4008" fmla="*/ 254531 h 435087"/>
                    <a:gd name="connsiteX4009" fmla="*/ 373252 w 460653"/>
                    <a:gd name="connsiteY4009" fmla="*/ 254207 h 435087"/>
                    <a:gd name="connsiteX4010" fmla="*/ 374085 w 460653"/>
                    <a:gd name="connsiteY4010" fmla="*/ 252391 h 435087"/>
                    <a:gd name="connsiteX4011" fmla="*/ 374166 w 460653"/>
                    <a:gd name="connsiteY4011" fmla="*/ 252194 h 435087"/>
                    <a:gd name="connsiteX4012" fmla="*/ 374398 w 460653"/>
                    <a:gd name="connsiteY4012" fmla="*/ 250296 h 435087"/>
                    <a:gd name="connsiteX4013" fmla="*/ 374536 w 460653"/>
                    <a:gd name="connsiteY4013" fmla="*/ 249811 h 435087"/>
                    <a:gd name="connsiteX4014" fmla="*/ 374826 w 460653"/>
                    <a:gd name="connsiteY4014" fmla="*/ 249105 h 435087"/>
                    <a:gd name="connsiteX4015" fmla="*/ 375844 w 460653"/>
                    <a:gd name="connsiteY4015" fmla="*/ 247207 h 435087"/>
                    <a:gd name="connsiteX4016" fmla="*/ 376087 w 460653"/>
                    <a:gd name="connsiteY4016" fmla="*/ 246860 h 435087"/>
                    <a:gd name="connsiteX4017" fmla="*/ 376434 w 460653"/>
                    <a:gd name="connsiteY4017" fmla="*/ 246455 h 435087"/>
                    <a:gd name="connsiteX4018" fmla="*/ 378054 w 460653"/>
                    <a:gd name="connsiteY4018" fmla="*/ 244824 h 435087"/>
                    <a:gd name="connsiteX4019" fmla="*/ 378644 w 460653"/>
                    <a:gd name="connsiteY4019" fmla="*/ 244407 h 435087"/>
                    <a:gd name="connsiteX4020" fmla="*/ 379130 w 460653"/>
                    <a:gd name="connsiteY4020" fmla="*/ 244199 h 435087"/>
                    <a:gd name="connsiteX4021" fmla="*/ 380703 w 460653"/>
                    <a:gd name="connsiteY4021" fmla="*/ 243586 h 435087"/>
                    <a:gd name="connsiteX4022" fmla="*/ 381131 w 460653"/>
                    <a:gd name="connsiteY4022" fmla="*/ 243401 h 435087"/>
                    <a:gd name="connsiteX4023" fmla="*/ 382149 w 460653"/>
                    <a:gd name="connsiteY4023" fmla="*/ 242950 h 435087"/>
                    <a:gd name="connsiteX4024" fmla="*/ 382265 w 460653"/>
                    <a:gd name="connsiteY4024" fmla="*/ 242429 h 435087"/>
                    <a:gd name="connsiteX4025" fmla="*/ 382276 w 460653"/>
                    <a:gd name="connsiteY4025" fmla="*/ 242256 h 435087"/>
                    <a:gd name="connsiteX4026" fmla="*/ 381733 w 460653"/>
                    <a:gd name="connsiteY4026" fmla="*/ 237790 h 435087"/>
                    <a:gd name="connsiteX4027" fmla="*/ 381652 w 460653"/>
                    <a:gd name="connsiteY4027" fmla="*/ 237443 h 435087"/>
                    <a:gd name="connsiteX4028" fmla="*/ 381050 w 460653"/>
                    <a:gd name="connsiteY4028" fmla="*/ 235476 h 435087"/>
                    <a:gd name="connsiteX4029" fmla="*/ 380969 w 460653"/>
                    <a:gd name="connsiteY4029" fmla="*/ 235071 h 435087"/>
                    <a:gd name="connsiteX4030" fmla="*/ 380911 w 460653"/>
                    <a:gd name="connsiteY4030" fmla="*/ 234550 h 435087"/>
                    <a:gd name="connsiteX4031" fmla="*/ 380946 w 460653"/>
                    <a:gd name="connsiteY4031" fmla="*/ 233949 h 435087"/>
                    <a:gd name="connsiteX4032" fmla="*/ 381004 w 460653"/>
                    <a:gd name="connsiteY4032" fmla="*/ 233671 h 435087"/>
                    <a:gd name="connsiteX4033" fmla="*/ 380946 w 460653"/>
                    <a:gd name="connsiteY4033" fmla="*/ 233555 h 435087"/>
                    <a:gd name="connsiteX4034" fmla="*/ 380830 w 460653"/>
                    <a:gd name="connsiteY4034" fmla="*/ 232988 h 435087"/>
                    <a:gd name="connsiteX4035" fmla="*/ 380692 w 460653"/>
                    <a:gd name="connsiteY4035" fmla="*/ 231357 h 435087"/>
                    <a:gd name="connsiteX4036" fmla="*/ 380657 w 460653"/>
                    <a:gd name="connsiteY4036" fmla="*/ 230836 h 435087"/>
                    <a:gd name="connsiteX4037" fmla="*/ 380495 w 460653"/>
                    <a:gd name="connsiteY4037" fmla="*/ 228696 h 435087"/>
                    <a:gd name="connsiteX4038" fmla="*/ 380506 w 460653"/>
                    <a:gd name="connsiteY4038" fmla="*/ 227932 h 435087"/>
                    <a:gd name="connsiteX4039" fmla="*/ 380703 w 460653"/>
                    <a:gd name="connsiteY4039" fmla="*/ 226151 h 435087"/>
                    <a:gd name="connsiteX4040" fmla="*/ 381131 w 460653"/>
                    <a:gd name="connsiteY4040" fmla="*/ 223918 h 435087"/>
                    <a:gd name="connsiteX4041" fmla="*/ 381444 w 460653"/>
                    <a:gd name="connsiteY4041" fmla="*/ 223166 h 435087"/>
                    <a:gd name="connsiteX4042" fmla="*/ 382670 w 460653"/>
                    <a:gd name="connsiteY4042" fmla="*/ 221384 h 435087"/>
                    <a:gd name="connsiteX4043" fmla="*/ 383272 w 460653"/>
                    <a:gd name="connsiteY4043" fmla="*/ 220632 h 435087"/>
                    <a:gd name="connsiteX4044" fmla="*/ 384452 w 460653"/>
                    <a:gd name="connsiteY4044" fmla="*/ 219533 h 435087"/>
                    <a:gd name="connsiteX4045" fmla="*/ 385238 w 460653"/>
                    <a:gd name="connsiteY4045" fmla="*/ 219001 h 435087"/>
                    <a:gd name="connsiteX4046" fmla="*/ 385667 w 460653"/>
                    <a:gd name="connsiteY4046" fmla="*/ 218734 h 435087"/>
                    <a:gd name="connsiteX4047" fmla="*/ 386118 w 460653"/>
                    <a:gd name="connsiteY4047" fmla="*/ 218457 h 435087"/>
                    <a:gd name="connsiteX4048" fmla="*/ 387032 w 460653"/>
                    <a:gd name="connsiteY4048" fmla="*/ 217890 h 435087"/>
                    <a:gd name="connsiteX4049" fmla="*/ 387518 w 460653"/>
                    <a:gd name="connsiteY4049" fmla="*/ 217658 h 435087"/>
                    <a:gd name="connsiteX4050" fmla="*/ 388200 w 460653"/>
                    <a:gd name="connsiteY4050" fmla="*/ 217462 h 435087"/>
                    <a:gd name="connsiteX4051" fmla="*/ 391174 w 460653"/>
                    <a:gd name="connsiteY4051" fmla="*/ 216872 h 435087"/>
                    <a:gd name="connsiteX4052" fmla="*/ 393904 w 460653"/>
                    <a:gd name="connsiteY4052" fmla="*/ 216837 h 435087"/>
                    <a:gd name="connsiteX4053" fmla="*/ 394402 w 460653"/>
                    <a:gd name="connsiteY4053" fmla="*/ 216825 h 435087"/>
                    <a:gd name="connsiteX4054" fmla="*/ 394841 w 460653"/>
                    <a:gd name="connsiteY4054" fmla="*/ 216814 h 435087"/>
                    <a:gd name="connsiteX4055" fmla="*/ 396357 w 460653"/>
                    <a:gd name="connsiteY4055" fmla="*/ 216629 h 435087"/>
                    <a:gd name="connsiteX4056" fmla="*/ 396866 w 460653"/>
                    <a:gd name="connsiteY4056" fmla="*/ 216571 h 435087"/>
                    <a:gd name="connsiteX4057" fmla="*/ 397398 w 460653"/>
                    <a:gd name="connsiteY4057" fmla="*/ 216490 h 435087"/>
                    <a:gd name="connsiteX4058" fmla="*/ 398139 w 460653"/>
                    <a:gd name="connsiteY4058" fmla="*/ 216467 h 435087"/>
                    <a:gd name="connsiteX4059" fmla="*/ 398590 w 460653"/>
                    <a:gd name="connsiteY4059" fmla="*/ 216501 h 435087"/>
                    <a:gd name="connsiteX4060" fmla="*/ 400163 w 460653"/>
                    <a:gd name="connsiteY4060" fmla="*/ 216825 h 435087"/>
                    <a:gd name="connsiteX4061" fmla="*/ 400753 w 460653"/>
                    <a:gd name="connsiteY4061" fmla="*/ 217057 h 435087"/>
                    <a:gd name="connsiteX4062" fmla="*/ 401216 w 460653"/>
                    <a:gd name="connsiteY4062" fmla="*/ 217311 h 435087"/>
                    <a:gd name="connsiteX4063" fmla="*/ 402998 w 460653"/>
                    <a:gd name="connsiteY4063" fmla="*/ 218411 h 435087"/>
                    <a:gd name="connsiteX4064" fmla="*/ 403229 w 460653"/>
                    <a:gd name="connsiteY4064" fmla="*/ 218515 h 435087"/>
                    <a:gd name="connsiteX4065" fmla="*/ 404433 w 460653"/>
                    <a:gd name="connsiteY4065" fmla="*/ 218850 h 435087"/>
                    <a:gd name="connsiteX4066" fmla="*/ 405485 w 460653"/>
                    <a:gd name="connsiteY4066" fmla="*/ 218503 h 435087"/>
                    <a:gd name="connsiteX4067" fmla="*/ 406376 w 460653"/>
                    <a:gd name="connsiteY4067" fmla="*/ 218341 h 435087"/>
                    <a:gd name="connsiteX4068" fmla="*/ 407001 w 460653"/>
                    <a:gd name="connsiteY4068" fmla="*/ 218353 h 435087"/>
                    <a:gd name="connsiteX4069" fmla="*/ 408170 w 460653"/>
                    <a:gd name="connsiteY4069" fmla="*/ 218607 h 435087"/>
                    <a:gd name="connsiteX4070" fmla="*/ 408841 w 460653"/>
                    <a:gd name="connsiteY4070" fmla="*/ 218838 h 435087"/>
                    <a:gd name="connsiteX4071" fmla="*/ 409581 w 460653"/>
                    <a:gd name="connsiteY4071" fmla="*/ 219278 h 435087"/>
                    <a:gd name="connsiteX4072" fmla="*/ 410264 w 460653"/>
                    <a:gd name="connsiteY4072" fmla="*/ 219914 h 435087"/>
                    <a:gd name="connsiteX4073" fmla="*/ 411270 w 460653"/>
                    <a:gd name="connsiteY4073" fmla="*/ 220065 h 435087"/>
                    <a:gd name="connsiteX4074" fmla="*/ 412115 w 460653"/>
                    <a:gd name="connsiteY4074" fmla="*/ 220331 h 435087"/>
                    <a:gd name="connsiteX4075" fmla="*/ 412855 w 460653"/>
                    <a:gd name="connsiteY4075" fmla="*/ 220771 h 435087"/>
                    <a:gd name="connsiteX4076" fmla="*/ 413179 w 460653"/>
                    <a:gd name="connsiteY4076" fmla="*/ 221083 h 435087"/>
                    <a:gd name="connsiteX4077" fmla="*/ 413387 w 460653"/>
                    <a:gd name="connsiteY4077" fmla="*/ 221257 h 435087"/>
                    <a:gd name="connsiteX4078" fmla="*/ 413619 w 460653"/>
                    <a:gd name="connsiteY4078" fmla="*/ 221152 h 435087"/>
                    <a:gd name="connsiteX4079" fmla="*/ 415470 w 460653"/>
                    <a:gd name="connsiteY4079" fmla="*/ 220111 h 435087"/>
                    <a:gd name="connsiteX4080" fmla="*/ 416245 w 460653"/>
                    <a:gd name="connsiteY4080" fmla="*/ 219857 h 435087"/>
                    <a:gd name="connsiteX4081" fmla="*/ 417414 w 460653"/>
                    <a:gd name="connsiteY4081" fmla="*/ 219764 h 435087"/>
                    <a:gd name="connsiteX4082" fmla="*/ 418721 w 460653"/>
                    <a:gd name="connsiteY4082" fmla="*/ 219822 h 435087"/>
                    <a:gd name="connsiteX4083" fmla="*/ 419728 w 460653"/>
                    <a:gd name="connsiteY4083" fmla="*/ 220169 h 435087"/>
                    <a:gd name="connsiteX4084" fmla="*/ 421047 w 460653"/>
                    <a:gd name="connsiteY4084" fmla="*/ 221083 h 435087"/>
                    <a:gd name="connsiteX4085" fmla="*/ 421648 w 460653"/>
                    <a:gd name="connsiteY4085" fmla="*/ 221592 h 435087"/>
                    <a:gd name="connsiteX4086" fmla="*/ 422921 w 460653"/>
                    <a:gd name="connsiteY4086" fmla="*/ 222876 h 435087"/>
                    <a:gd name="connsiteX4087" fmla="*/ 423974 w 460653"/>
                    <a:gd name="connsiteY4087" fmla="*/ 224230 h 435087"/>
                    <a:gd name="connsiteX4088" fmla="*/ 424240 w 460653"/>
                    <a:gd name="connsiteY4088" fmla="*/ 224554 h 435087"/>
                    <a:gd name="connsiteX4089" fmla="*/ 425605 w 460653"/>
                    <a:gd name="connsiteY4089" fmla="*/ 225908 h 435087"/>
                    <a:gd name="connsiteX4090" fmla="*/ 425860 w 460653"/>
                    <a:gd name="connsiteY4090" fmla="*/ 226093 h 435087"/>
                    <a:gd name="connsiteX4091" fmla="*/ 427630 w 460653"/>
                    <a:gd name="connsiteY4091" fmla="*/ 227215 h 435087"/>
                    <a:gd name="connsiteX4092" fmla="*/ 428035 w 460653"/>
                    <a:gd name="connsiteY4092" fmla="*/ 227562 h 435087"/>
                    <a:gd name="connsiteX4093" fmla="*/ 430117 w 460653"/>
                    <a:gd name="connsiteY4093" fmla="*/ 229888 h 435087"/>
                    <a:gd name="connsiteX4094" fmla="*/ 430430 w 460653"/>
                    <a:gd name="connsiteY4094" fmla="*/ 230177 h 435087"/>
                    <a:gd name="connsiteX4095" fmla="*/ 432431 w 460653"/>
                    <a:gd name="connsiteY4095" fmla="*/ 231993 h 435087"/>
                    <a:gd name="connsiteX4096" fmla="*/ 432697 w 460653"/>
                    <a:gd name="connsiteY4096" fmla="*/ 232282 h 435087"/>
                    <a:gd name="connsiteX4097" fmla="*/ 433634 w 460653"/>
                    <a:gd name="connsiteY4097" fmla="*/ 233590 h 435087"/>
                    <a:gd name="connsiteX4098" fmla="*/ 434132 w 460653"/>
                    <a:gd name="connsiteY4098" fmla="*/ 234365 h 435087"/>
                    <a:gd name="connsiteX4099" fmla="*/ 435231 w 460653"/>
                    <a:gd name="connsiteY4099" fmla="*/ 236714 h 435087"/>
                    <a:gd name="connsiteX4100" fmla="*/ 435381 w 460653"/>
                    <a:gd name="connsiteY4100" fmla="*/ 236980 h 435087"/>
                    <a:gd name="connsiteX4101" fmla="*/ 437591 w 460653"/>
                    <a:gd name="connsiteY4101" fmla="*/ 239837 h 435087"/>
                    <a:gd name="connsiteX4102" fmla="*/ 437996 w 460653"/>
                    <a:gd name="connsiteY4102" fmla="*/ 240497 h 435087"/>
                    <a:gd name="connsiteX4103" fmla="*/ 439315 w 460653"/>
                    <a:gd name="connsiteY4103" fmla="*/ 242880 h 435087"/>
                    <a:gd name="connsiteX4104" fmla="*/ 439546 w 460653"/>
                    <a:gd name="connsiteY4104" fmla="*/ 243274 h 435087"/>
                    <a:gd name="connsiteX4105" fmla="*/ 440715 w 460653"/>
                    <a:gd name="connsiteY4105" fmla="*/ 244998 h 435087"/>
                    <a:gd name="connsiteX4106" fmla="*/ 441062 w 460653"/>
                    <a:gd name="connsiteY4106" fmla="*/ 245565 h 435087"/>
                    <a:gd name="connsiteX4107" fmla="*/ 441814 w 460653"/>
                    <a:gd name="connsiteY4107" fmla="*/ 247080 h 435087"/>
                    <a:gd name="connsiteX4108" fmla="*/ 443850 w 460653"/>
                    <a:gd name="connsiteY4108" fmla="*/ 247971 h 435087"/>
                    <a:gd name="connsiteX4109" fmla="*/ 444163 w 460653"/>
                    <a:gd name="connsiteY4109" fmla="*/ 248052 h 435087"/>
                    <a:gd name="connsiteX4110" fmla="*/ 448108 w 460653"/>
                    <a:gd name="connsiteY4110" fmla="*/ 248873 h 435087"/>
                    <a:gd name="connsiteX4111" fmla="*/ 448675 w 460653"/>
                    <a:gd name="connsiteY4111" fmla="*/ 248642 h 435087"/>
                    <a:gd name="connsiteX4112" fmla="*/ 449681 w 460653"/>
                    <a:gd name="connsiteY4112" fmla="*/ 248249 h 435087"/>
                    <a:gd name="connsiteX4113" fmla="*/ 450306 w 460653"/>
                    <a:gd name="connsiteY4113" fmla="*/ 248040 h 435087"/>
                    <a:gd name="connsiteX4114" fmla="*/ 452423 w 460653"/>
                    <a:gd name="connsiteY4114" fmla="*/ 247416 h 435087"/>
                    <a:gd name="connsiteX4115" fmla="*/ 453094 w 460653"/>
                    <a:gd name="connsiteY4115" fmla="*/ 247265 h 435087"/>
                    <a:gd name="connsiteX4116" fmla="*/ 454691 w 460653"/>
                    <a:gd name="connsiteY4116" fmla="*/ 246988 h 435087"/>
                    <a:gd name="connsiteX4117" fmla="*/ 453812 w 460653"/>
                    <a:gd name="connsiteY4117" fmla="*/ 244581 h 435087"/>
                    <a:gd name="connsiteX4118" fmla="*/ 453395 w 460653"/>
                    <a:gd name="connsiteY4118" fmla="*/ 242927 h 435087"/>
                    <a:gd name="connsiteX4119" fmla="*/ 453256 w 460653"/>
                    <a:gd name="connsiteY4119" fmla="*/ 242556 h 435087"/>
                    <a:gd name="connsiteX4120" fmla="*/ 452898 w 460653"/>
                    <a:gd name="connsiteY4120" fmla="*/ 241584 h 435087"/>
                    <a:gd name="connsiteX4121" fmla="*/ 452724 w 460653"/>
                    <a:gd name="connsiteY4121" fmla="*/ 241145 h 435087"/>
                    <a:gd name="connsiteX4122" fmla="*/ 452088 w 460653"/>
                    <a:gd name="connsiteY4122" fmla="*/ 239699 h 435087"/>
                    <a:gd name="connsiteX4123" fmla="*/ 451914 w 460653"/>
                    <a:gd name="connsiteY4123" fmla="*/ 238923 h 435087"/>
                    <a:gd name="connsiteX4124" fmla="*/ 451903 w 460653"/>
                    <a:gd name="connsiteY4124" fmla="*/ 238414 h 435087"/>
                    <a:gd name="connsiteX4125" fmla="*/ 451972 w 460653"/>
                    <a:gd name="connsiteY4125" fmla="*/ 237871 h 435087"/>
                    <a:gd name="connsiteX4126" fmla="*/ 452389 w 460653"/>
                    <a:gd name="connsiteY4126" fmla="*/ 236320 h 435087"/>
                    <a:gd name="connsiteX4127" fmla="*/ 452759 w 460653"/>
                    <a:gd name="connsiteY4127" fmla="*/ 235568 h 435087"/>
                    <a:gd name="connsiteX4128" fmla="*/ 453303 w 460653"/>
                    <a:gd name="connsiteY4128" fmla="*/ 234932 h 435087"/>
                    <a:gd name="connsiteX4129" fmla="*/ 454841 w 460653"/>
                    <a:gd name="connsiteY4129" fmla="*/ 233567 h 435087"/>
                    <a:gd name="connsiteX4130" fmla="*/ 455108 w 460653"/>
                    <a:gd name="connsiteY4130" fmla="*/ 233254 h 435087"/>
                    <a:gd name="connsiteX4131" fmla="*/ 455605 w 460653"/>
                    <a:gd name="connsiteY4131" fmla="*/ 232687 h 435087"/>
                    <a:gd name="connsiteX4132" fmla="*/ 455628 w 460653"/>
                    <a:gd name="connsiteY4132" fmla="*/ 232630 h 435087"/>
                    <a:gd name="connsiteX4133" fmla="*/ 456114 w 460653"/>
                    <a:gd name="connsiteY4133" fmla="*/ 230859 h 435087"/>
                    <a:gd name="connsiteX4134" fmla="*/ 456137 w 460653"/>
                    <a:gd name="connsiteY4134" fmla="*/ 230524 h 435087"/>
                    <a:gd name="connsiteX4135" fmla="*/ 456172 w 460653"/>
                    <a:gd name="connsiteY4135" fmla="*/ 229992 h 435087"/>
                    <a:gd name="connsiteX4136" fmla="*/ 456207 w 460653"/>
                    <a:gd name="connsiteY4136" fmla="*/ 229506 h 435087"/>
                    <a:gd name="connsiteX4137" fmla="*/ 456230 w 460653"/>
                    <a:gd name="connsiteY4137" fmla="*/ 229066 h 435087"/>
                    <a:gd name="connsiteX4138" fmla="*/ 456230 w 460653"/>
                    <a:gd name="connsiteY4138" fmla="*/ 228754 h 435087"/>
                    <a:gd name="connsiteX4139" fmla="*/ 455802 w 460653"/>
                    <a:gd name="connsiteY4139" fmla="*/ 226243 h 435087"/>
                    <a:gd name="connsiteX4140" fmla="*/ 455709 w 460653"/>
                    <a:gd name="connsiteY4140" fmla="*/ 225722 h 435087"/>
                    <a:gd name="connsiteX4141" fmla="*/ 455628 w 460653"/>
                    <a:gd name="connsiteY4141" fmla="*/ 225283 h 435087"/>
                    <a:gd name="connsiteX4142" fmla="*/ 455108 w 460653"/>
                    <a:gd name="connsiteY4142" fmla="*/ 223258 h 435087"/>
                    <a:gd name="connsiteX4143" fmla="*/ 454263 w 460653"/>
                    <a:gd name="connsiteY4143" fmla="*/ 219602 h 435087"/>
                    <a:gd name="connsiteX4144" fmla="*/ 454170 w 460653"/>
                    <a:gd name="connsiteY4144" fmla="*/ 219243 h 435087"/>
                    <a:gd name="connsiteX4145" fmla="*/ 453372 w 460653"/>
                    <a:gd name="connsiteY4145" fmla="*/ 217288 h 435087"/>
                    <a:gd name="connsiteX4146" fmla="*/ 452909 w 460653"/>
                    <a:gd name="connsiteY4146" fmla="*/ 215587 h 435087"/>
                    <a:gd name="connsiteX4147" fmla="*/ 452828 w 460653"/>
                    <a:gd name="connsiteY4147" fmla="*/ 215009 h 435087"/>
                    <a:gd name="connsiteX4148" fmla="*/ 452944 w 460653"/>
                    <a:gd name="connsiteY4148" fmla="*/ 210207 h 435087"/>
                    <a:gd name="connsiteX4149" fmla="*/ 452944 w 460653"/>
                    <a:gd name="connsiteY4149" fmla="*/ 210115 h 435087"/>
                    <a:gd name="connsiteX4150" fmla="*/ 452308 w 460653"/>
                    <a:gd name="connsiteY4150" fmla="*/ 208669 h 435087"/>
                    <a:gd name="connsiteX4151" fmla="*/ 451613 w 460653"/>
                    <a:gd name="connsiteY4151" fmla="*/ 208333 h 435087"/>
                    <a:gd name="connsiteX4152" fmla="*/ 451347 w 460653"/>
                    <a:gd name="connsiteY4152" fmla="*/ 208217 h 435087"/>
                    <a:gd name="connsiteX4153" fmla="*/ 449959 w 460653"/>
                    <a:gd name="connsiteY4153" fmla="*/ 207928 h 435087"/>
                    <a:gd name="connsiteX4154" fmla="*/ 448675 w 460653"/>
                    <a:gd name="connsiteY4154" fmla="*/ 207037 h 435087"/>
                    <a:gd name="connsiteX4155" fmla="*/ 448420 w 460653"/>
                    <a:gd name="connsiteY4155" fmla="*/ 206632 h 435087"/>
                    <a:gd name="connsiteX4156" fmla="*/ 448224 w 460653"/>
                    <a:gd name="connsiteY4156" fmla="*/ 206181 h 435087"/>
                    <a:gd name="connsiteX4157" fmla="*/ 447888 w 460653"/>
                    <a:gd name="connsiteY4157" fmla="*/ 205094 h 435087"/>
                    <a:gd name="connsiteX4158" fmla="*/ 447900 w 460653"/>
                    <a:gd name="connsiteY4158" fmla="*/ 203925 h 435087"/>
                    <a:gd name="connsiteX4159" fmla="*/ 448409 w 460653"/>
                    <a:gd name="connsiteY4159" fmla="*/ 202363 h 435087"/>
                    <a:gd name="connsiteX4160" fmla="*/ 448501 w 460653"/>
                    <a:gd name="connsiteY4160" fmla="*/ 202120 h 435087"/>
                    <a:gd name="connsiteX4161" fmla="*/ 448189 w 460653"/>
                    <a:gd name="connsiteY4161" fmla="*/ 202086 h 435087"/>
                    <a:gd name="connsiteX4162" fmla="*/ 447900 w 460653"/>
                    <a:gd name="connsiteY4162" fmla="*/ 202097 h 435087"/>
                    <a:gd name="connsiteX4163" fmla="*/ 446939 w 460653"/>
                    <a:gd name="connsiteY4163" fmla="*/ 202236 h 435087"/>
                    <a:gd name="connsiteX4164" fmla="*/ 446442 w 460653"/>
                    <a:gd name="connsiteY4164" fmla="*/ 202294 h 435087"/>
                    <a:gd name="connsiteX4165" fmla="*/ 445944 w 460653"/>
                    <a:gd name="connsiteY4165" fmla="*/ 202375 h 435087"/>
                    <a:gd name="connsiteX4166" fmla="*/ 442740 w 460653"/>
                    <a:gd name="connsiteY4166" fmla="*/ 202953 h 435087"/>
                    <a:gd name="connsiteX4167" fmla="*/ 440576 w 460653"/>
                    <a:gd name="connsiteY4167" fmla="*/ 203231 h 435087"/>
                    <a:gd name="connsiteX4168" fmla="*/ 439465 w 460653"/>
                    <a:gd name="connsiteY4168" fmla="*/ 203057 h 435087"/>
                    <a:gd name="connsiteX4169" fmla="*/ 439003 w 460653"/>
                    <a:gd name="connsiteY4169" fmla="*/ 202826 h 435087"/>
                    <a:gd name="connsiteX4170" fmla="*/ 437487 w 460653"/>
                    <a:gd name="connsiteY4170" fmla="*/ 202039 h 435087"/>
                    <a:gd name="connsiteX4171" fmla="*/ 436423 w 460653"/>
                    <a:gd name="connsiteY4171" fmla="*/ 200269 h 435087"/>
                    <a:gd name="connsiteX4172" fmla="*/ 436434 w 460653"/>
                    <a:gd name="connsiteY4172" fmla="*/ 199482 h 435087"/>
                    <a:gd name="connsiteX4173" fmla="*/ 436666 w 460653"/>
                    <a:gd name="connsiteY4173" fmla="*/ 197886 h 435087"/>
                    <a:gd name="connsiteX4174" fmla="*/ 436827 w 460653"/>
                    <a:gd name="connsiteY4174" fmla="*/ 197307 h 435087"/>
                    <a:gd name="connsiteX4175" fmla="*/ 436758 w 460653"/>
                    <a:gd name="connsiteY4175" fmla="*/ 197249 h 435087"/>
                    <a:gd name="connsiteX4176" fmla="*/ 436689 w 460653"/>
                    <a:gd name="connsiteY4176" fmla="*/ 197215 h 435087"/>
                    <a:gd name="connsiteX4177" fmla="*/ 435509 w 460653"/>
                    <a:gd name="connsiteY4177" fmla="*/ 196960 h 435087"/>
                    <a:gd name="connsiteX4178" fmla="*/ 434757 w 460653"/>
                    <a:gd name="connsiteY4178" fmla="*/ 196717 h 435087"/>
                    <a:gd name="connsiteX4179" fmla="*/ 433750 w 460653"/>
                    <a:gd name="connsiteY4179" fmla="*/ 196312 h 435087"/>
                    <a:gd name="connsiteX4180" fmla="*/ 433507 w 460653"/>
                    <a:gd name="connsiteY4180" fmla="*/ 196231 h 435087"/>
                    <a:gd name="connsiteX4181" fmla="*/ 432119 w 460653"/>
                    <a:gd name="connsiteY4181" fmla="*/ 196081 h 435087"/>
                    <a:gd name="connsiteX4182" fmla="*/ 431621 w 460653"/>
                    <a:gd name="connsiteY4182" fmla="*/ 196023 h 435087"/>
                    <a:gd name="connsiteX4183" fmla="*/ 431135 w 460653"/>
                    <a:gd name="connsiteY4183" fmla="*/ 195988 h 435087"/>
                    <a:gd name="connsiteX4184" fmla="*/ 429053 w 460653"/>
                    <a:gd name="connsiteY4184" fmla="*/ 195954 h 435087"/>
                    <a:gd name="connsiteX4185" fmla="*/ 428474 w 460653"/>
                    <a:gd name="connsiteY4185" fmla="*/ 195861 h 435087"/>
                    <a:gd name="connsiteX4186" fmla="*/ 426901 w 460653"/>
                    <a:gd name="connsiteY4186" fmla="*/ 195317 h 435087"/>
                    <a:gd name="connsiteX4187" fmla="*/ 426542 w 460653"/>
                    <a:gd name="connsiteY4187" fmla="*/ 195132 h 435087"/>
                    <a:gd name="connsiteX4188" fmla="*/ 426114 w 460653"/>
                    <a:gd name="connsiteY4188" fmla="*/ 194878 h 435087"/>
                    <a:gd name="connsiteX4189" fmla="*/ 425223 w 460653"/>
                    <a:gd name="connsiteY4189" fmla="*/ 193663 h 435087"/>
                    <a:gd name="connsiteX4190" fmla="*/ 424969 w 460653"/>
                    <a:gd name="connsiteY4190" fmla="*/ 192656 h 435087"/>
                    <a:gd name="connsiteX4191" fmla="*/ 424633 w 460653"/>
                    <a:gd name="connsiteY4191" fmla="*/ 192390 h 435087"/>
                    <a:gd name="connsiteX4192" fmla="*/ 424598 w 460653"/>
                    <a:gd name="connsiteY4192" fmla="*/ 192402 h 435087"/>
                    <a:gd name="connsiteX4193" fmla="*/ 424194 w 460653"/>
                    <a:gd name="connsiteY4193" fmla="*/ 192460 h 435087"/>
                    <a:gd name="connsiteX4194" fmla="*/ 422053 w 460653"/>
                    <a:gd name="connsiteY4194" fmla="*/ 192541 h 435087"/>
                    <a:gd name="connsiteX4195" fmla="*/ 421521 w 460653"/>
                    <a:gd name="connsiteY4195" fmla="*/ 192564 h 435087"/>
                    <a:gd name="connsiteX4196" fmla="*/ 421081 w 460653"/>
                    <a:gd name="connsiteY4196" fmla="*/ 192575 h 435087"/>
                    <a:gd name="connsiteX4197" fmla="*/ 418501 w 460653"/>
                    <a:gd name="connsiteY4197" fmla="*/ 192899 h 435087"/>
                    <a:gd name="connsiteX4198" fmla="*/ 417634 w 460653"/>
                    <a:gd name="connsiteY4198" fmla="*/ 192818 h 435087"/>
                    <a:gd name="connsiteX4199" fmla="*/ 416326 w 460653"/>
                    <a:gd name="connsiteY4199" fmla="*/ 192367 h 435087"/>
                    <a:gd name="connsiteX4200" fmla="*/ 415562 w 460653"/>
                    <a:gd name="connsiteY4200" fmla="*/ 191951 h 435087"/>
                    <a:gd name="connsiteX4201" fmla="*/ 414278 w 460653"/>
                    <a:gd name="connsiteY4201" fmla="*/ 191002 h 435087"/>
                    <a:gd name="connsiteX4202" fmla="*/ 413677 w 460653"/>
                    <a:gd name="connsiteY4202" fmla="*/ 190308 h 435087"/>
                    <a:gd name="connsiteX4203" fmla="*/ 413330 w 460653"/>
                    <a:gd name="connsiteY4203" fmla="*/ 189602 h 435087"/>
                    <a:gd name="connsiteX4204" fmla="*/ 412982 w 460653"/>
                    <a:gd name="connsiteY4204" fmla="*/ 188595 h 435087"/>
                    <a:gd name="connsiteX4205" fmla="*/ 412635 w 460653"/>
                    <a:gd name="connsiteY4205" fmla="*/ 188329 h 435087"/>
                    <a:gd name="connsiteX4206" fmla="*/ 412230 w 460653"/>
                    <a:gd name="connsiteY4206" fmla="*/ 188005 h 435087"/>
                    <a:gd name="connsiteX4207" fmla="*/ 412219 w 460653"/>
                    <a:gd name="connsiteY4207" fmla="*/ 188005 h 435087"/>
                    <a:gd name="connsiteX4208" fmla="*/ 411154 w 460653"/>
                    <a:gd name="connsiteY4208" fmla="*/ 187855 h 435087"/>
                    <a:gd name="connsiteX4209" fmla="*/ 410310 w 460653"/>
                    <a:gd name="connsiteY4209" fmla="*/ 187612 h 435087"/>
                    <a:gd name="connsiteX4210" fmla="*/ 409604 w 460653"/>
                    <a:gd name="connsiteY4210" fmla="*/ 187299 h 435087"/>
                    <a:gd name="connsiteX4211" fmla="*/ 409164 w 460653"/>
                    <a:gd name="connsiteY4211" fmla="*/ 187033 h 435087"/>
                    <a:gd name="connsiteX4212" fmla="*/ 408771 w 460653"/>
                    <a:gd name="connsiteY4212" fmla="*/ 186709 h 435087"/>
                    <a:gd name="connsiteX4213" fmla="*/ 408227 w 460653"/>
                    <a:gd name="connsiteY4213" fmla="*/ 186027 h 435087"/>
                    <a:gd name="connsiteX4214" fmla="*/ 407903 w 460653"/>
                    <a:gd name="connsiteY4214" fmla="*/ 185356 h 435087"/>
                    <a:gd name="connsiteX4215" fmla="*/ 407498 w 460653"/>
                    <a:gd name="connsiteY4215" fmla="*/ 185148 h 435087"/>
                    <a:gd name="connsiteX4216" fmla="*/ 406839 w 460653"/>
                    <a:gd name="connsiteY4216" fmla="*/ 185182 h 435087"/>
                    <a:gd name="connsiteX4217" fmla="*/ 406017 w 460653"/>
                    <a:gd name="connsiteY4217" fmla="*/ 185148 h 435087"/>
                    <a:gd name="connsiteX4218" fmla="*/ 405474 w 460653"/>
                    <a:gd name="connsiteY4218" fmla="*/ 185032 h 435087"/>
                    <a:gd name="connsiteX4219" fmla="*/ 404976 w 460653"/>
                    <a:gd name="connsiteY4219" fmla="*/ 184835 h 435087"/>
                    <a:gd name="connsiteX4220" fmla="*/ 403831 w 460653"/>
                    <a:gd name="connsiteY4220" fmla="*/ 183701 h 435087"/>
                    <a:gd name="connsiteX4221" fmla="*/ 403657 w 460653"/>
                    <a:gd name="connsiteY4221" fmla="*/ 183285 h 435087"/>
                    <a:gd name="connsiteX4222" fmla="*/ 403518 w 460653"/>
                    <a:gd name="connsiteY4222" fmla="*/ 182521 h 435087"/>
                    <a:gd name="connsiteX4223" fmla="*/ 403518 w 460653"/>
                    <a:gd name="connsiteY4223" fmla="*/ 181457 h 435087"/>
                    <a:gd name="connsiteX4224" fmla="*/ 403599 w 460653"/>
                    <a:gd name="connsiteY4224" fmla="*/ 179756 h 435087"/>
                    <a:gd name="connsiteX4225" fmla="*/ 403669 w 460653"/>
                    <a:gd name="connsiteY4225" fmla="*/ 179351 h 435087"/>
                    <a:gd name="connsiteX4226" fmla="*/ 403947 w 460653"/>
                    <a:gd name="connsiteY4226" fmla="*/ 178310 h 435087"/>
                    <a:gd name="connsiteX4227" fmla="*/ 404132 w 460653"/>
                    <a:gd name="connsiteY4227" fmla="*/ 177824 h 435087"/>
                    <a:gd name="connsiteX4228" fmla="*/ 404386 w 460653"/>
                    <a:gd name="connsiteY4228" fmla="*/ 177384 h 435087"/>
                    <a:gd name="connsiteX4229" fmla="*/ 404988 w 460653"/>
                    <a:gd name="connsiteY4229" fmla="*/ 176748 h 435087"/>
                    <a:gd name="connsiteX4230" fmla="*/ 406307 w 460653"/>
                    <a:gd name="connsiteY4230" fmla="*/ 175822 h 435087"/>
                    <a:gd name="connsiteX4231" fmla="*/ 407163 w 460653"/>
                    <a:gd name="connsiteY4231" fmla="*/ 175279 h 435087"/>
                    <a:gd name="connsiteX4232" fmla="*/ 407475 w 460653"/>
                    <a:gd name="connsiteY4232" fmla="*/ 175024 h 435087"/>
                    <a:gd name="connsiteX4233" fmla="*/ 408135 w 460653"/>
                    <a:gd name="connsiteY4233" fmla="*/ 174585 h 435087"/>
                    <a:gd name="connsiteX4234" fmla="*/ 409245 w 460653"/>
                    <a:gd name="connsiteY4234" fmla="*/ 173994 h 435087"/>
                    <a:gd name="connsiteX4235" fmla="*/ 409685 w 460653"/>
                    <a:gd name="connsiteY4235" fmla="*/ 173763 h 435087"/>
                    <a:gd name="connsiteX4236" fmla="*/ 411027 w 460653"/>
                    <a:gd name="connsiteY4236" fmla="*/ 173046 h 435087"/>
                    <a:gd name="connsiteX4237" fmla="*/ 411340 w 460653"/>
                    <a:gd name="connsiteY4237" fmla="*/ 172837 h 435087"/>
                    <a:gd name="connsiteX4238" fmla="*/ 411606 w 460653"/>
                    <a:gd name="connsiteY4238" fmla="*/ 172641 h 435087"/>
                    <a:gd name="connsiteX4239" fmla="*/ 411016 w 460653"/>
                    <a:gd name="connsiteY4239" fmla="*/ 171252 h 435087"/>
                    <a:gd name="connsiteX4240" fmla="*/ 410518 w 460653"/>
                    <a:gd name="connsiteY4240" fmla="*/ 169540 h 435087"/>
                    <a:gd name="connsiteX4241" fmla="*/ 410449 w 460653"/>
                    <a:gd name="connsiteY4241" fmla="*/ 168973 h 435087"/>
                    <a:gd name="connsiteX4242" fmla="*/ 410472 w 460653"/>
                    <a:gd name="connsiteY4242" fmla="*/ 168105 h 435087"/>
                    <a:gd name="connsiteX4243" fmla="*/ 410842 w 460653"/>
                    <a:gd name="connsiteY4243" fmla="*/ 166034 h 435087"/>
                    <a:gd name="connsiteX4244" fmla="*/ 410854 w 460653"/>
                    <a:gd name="connsiteY4244" fmla="*/ 165919 h 435087"/>
                    <a:gd name="connsiteX4245" fmla="*/ 410830 w 460653"/>
                    <a:gd name="connsiteY4245" fmla="*/ 165768 h 435087"/>
                    <a:gd name="connsiteX4246" fmla="*/ 410726 w 460653"/>
                    <a:gd name="connsiteY4246" fmla="*/ 165282 h 435087"/>
                    <a:gd name="connsiteX4247" fmla="*/ 410645 w 460653"/>
                    <a:gd name="connsiteY4247" fmla="*/ 164993 h 435087"/>
                    <a:gd name="connsiteX4248" fmla="*/ 410240 w 460653"/>
                    <a:gd name="connsiteY4248" fmla="*/ 164241 h 435087"/>
                    <a:gd name="connsiteX4249" fmla="*/ 410055 w 460653"/>
                    <a:gd name="connsiteY4249" fmla="*/ 163709 h 435087"/>
                    <a:gd name="connsiteX4250" fmla="*/ 409963 w 460653"/>
                    <a:gd name="connsiteY4250" fmla="*/ 163246 h 435087"/>
                    <a:gd name="connsiteX4251" fmla="*/ 410148 w 460653"/>
                    <a:gd name="connsiteY4251" fmla="*/ 161927 h 435087"/>
                    <a:gd name="connsiteX4252" fmla="*/ 410645 w 460653"/>
                    <a:gd name="connsiteY4252" fmla="*/ 160978 h 435087"/>
                    <a:gd name="connsiteX4253" fmla="*/ 411259 w 460653"/>
                    <a:gd name="connsiteY4253" fmla="*/ 160261 h 435087"/>
                    <a:gd name="connsiteX4254" fmla="*/ 411050 w 460653"/>
                    <a:gd name="connsiteY4254" fmla="*/ 160250 h 435087"/>
                    <a:gd name="connsiteX4255" fmla="*/ 410587 w 460653"/>
                    <a:gd name="connsiteY4255" fmla="*/ 160180 h 435087"/>
                    <a:gd name="connsiteX4256" fmla="*/ 410171 w 460653"/>
                    <a:gd name="connsiteY4256" fmla="*/ 160076 h 435087"/>
                    <a:gd name="connsiteX4257" fmla="*/ 409673 w 460653"/>
                    <a:gd name="connsiteY4257" fmla="*/ 159891 h 435087"/>
                    <a:gd name="connsiteX4258" fmla="*/ 409257 w 460653"/>
                    <a:gd name="connsiteY4258" fmla="*/ 159683 h 435087"/>
                    <a:gd name="connsiteX4259" fmla="*/ 408852 w 460653"/>
                    <a:gd name="connsiteY4259" fmla="*/ 159417 h 435087"/>
                    <a:gd name="connsiteX4260" fmla="*/ 408019 w 460653"/>
                    <a:gd name="connsiteY4260" fmla="*/ 158271 h 435087"/>
                    <a:gd name="connsiteX4261" fmla="*/ 407741 w 460653"/>
                    <a:gd name="connsiteY4261" fmla="*/ 157241 h 435087"/>
                    <a:gd name="connsiteX4262" fmla="*/ 407741 w 460653"/>
                    <a:gd name="connsiteY4262" fmla="*/ 156189 h 435087"/>
                    <a:gd name="connsiteX4263" fmla="*/ 408054 w 460653"/>
                    <a:gd name="connsiteY4263" fmla="*/ 155124 h 435087"/>
                    <a:gd name="connsiteX4264" fmla="*/ 408227 w 460653"/>
                    <a:gd name="connsiteY4264" fmla="*/ 154708 h 435087"/>
                    <a:gd name="connsiteX4265" fmla="*/ 408470 w 460653"/>
                    <a:gd name="connsiteY4265" fmla="*/ 154268 h 435087"/>
                    <a:gd name="connsiteX4266" fmla="*/ 408112 w 460653"/>
                    <a:gd name="connsiteY4266" fmla="*/ 153944 h 435087"/>
                    <a:gd name="connsiteX4267" fmla="*/ 406885 w 460653"/>
                    <a:gd name="connsiteY4267" fmla="*/ 153759 h 435087"/>
                    <a:gd name="connsiteX4268" fmla="*/ 405173 w 460653"/>
                    <a:gd name="connsiteY4268" fmla="*/ 153319 h 435087"/>
                    <a:gd name="connsiteX4269" fmla="*/ 403738 w 460653"/>
                    <a:gd name="connsiteY4269" fmla="*/ 150890 h 435087"/>
                    <a:gd name="connsiteX4270" fmla="*/ 404027 w 460653"/>
                    <a:gd name="connsiteY4270" fmla="*/ 149791 h 435087"/>
                    <a:gd name="connsiteX4271" fmla="*/ 404351 w 460653"/>
                    <a:gd name="connsiteY4271" fmla="*/ 148784 h 435087"/>
                    <a:gd name="connsiteX4272" fmla="*/ 403831 w 460653"/>
                    <a:gd name="connsiteY4272" fmla="*/ 148275 h 435087"/>
                    <a:gd name="connsiteX4273" fmla="*/ 403553 w 460653"/>
                    <a:gd name="connsiteY4273" fmla="*/ 148032 h 435087"/>
                    <a:gd name="connsiteX4274" fmla="*/ 402234 w 460653"/>
                    <a:gd name="connsiteY4274" fmla="*/ 147095 h 435087"/>
                    <a:gd name="connsiteX4275" fmla="*/ 400591 w 460653"/>
                    <a:gd name="connsiteY4275" fmla="*/ 146956 h 435087"/>
                    <a:gd name="connsiteX4276" fmla="*/ 399538 w 460653"/>
                    <a:gd name="connsiteY4276" fmla="*/ 147812 h 435087"/>
                    <a:gd name="connsiteX4277" fmla="*/ 399261 w 460653"/>
                    <a:gd name="connsiteY4277" fmla="*/ 148090 h 435087"/>
                    <a:gd name="connsiteX4278" fmla="*/ 397444 w 460653"/>
                    <a:gd name="connsiteY4278" fmla="*/ 150010 h 435087"/>
                    <a:gd name="connsiteX4279" fmla="*/ 396218 w 460653"/>
                    <a:gd name="connsiteY4279" fmla="*/ 150624 h 435087"/>
                    <a:gd name="connsiteX4280" fmla="*/ 395697 w 460653"/>
                    <a:gd name="connsiteY4280" fmla="*/ 150681 h 435087"/>
                    <a:gd name="connsiteX4281" fmla="*/ 394436 w 460653"/>
                    <a:gd name="connsiteY4281" fmla="*/ 150693 h 435087"/>
                    <a:gd name="connsiteX4282" fmla="*/ 394031 w 460653"/>
                    <a:gd name="connsiteY4282" fmla="*/ 150693 h 435087"/>
                    <a:gd name="connsiteX4283" fmla="*/ 392007 w 460653"/>
                    <a:gd name="connsiteY4283" fmla="*/ 150971 h 435087"/>
                    <a:gd name="connsiteX4284" fmla="*/ 391185 w 460653"/>
                    <a:gd name="connsiteY4284" fmla="*/ 150982 h 435087"/>
                    <a:gd name="connsiteX4285" fmla="*/ 388860 w 460653"/>
                    <a:gd name="connsiteY4285" fmla="*/ 150751 h 435087"/>
                    <a:gd name="connsiteX4286" fmla="*/ 388397 w 460653"/>
                    <a:gd name="connsiteY4286" fmla="*/ 150658 h 435087"/>
                    <a:gd name="connsiteX4287" fmla="*/ 387564 w 460653"/>
                    <a:gd name="connsiteY4287" fmla="*/ 150323 h 435087"/>
                    <a:gd name="connsiteX4288" fmla="*/ 386175 w 460653"/>
                    <a:gd name="connsiteY4288" fmla="*/ 149501 h 435087"/>
                    <a:gd name="connsiteX4289" fmla="*/ 385296 w 460653"/>
                    <a:gd name="connsiteY4289" fmla="*/ 148449 h 435087"/>
                    <a:gd name="connsiteX4290" fmla="*/ 385053 w 460653"/>
                    <a:gd name="connsiteY4290" fmla="*/ 147697 h 435087"/>
                    <a:gd name="connsiteX4291" fmla="*/ 384914 w 460653"/>
                    <a:gd name="connsiteY4291" fmla="*/ 147118 h 435087"/>
                    <a:gd name="connsiteX4292" fmla="*/ 384521 w 460653"/>
                    <a:gd name="connsiteY4292" fmla="*/ 146921 h 435087"/>
                    <a:gd name="connsiteX4293" fmla="*/ 382994 w 460653"/>
                    <a:gd name="connsiteY4293" fmla="*/ 147234 h 435087"/>
                    <a:gd name="connsiteX4294" fmla="*/ 382242 w 460653"/>
                    <a:gd name="connsiteY4294" fmla="*/ 147315 h 435087"/>
                    <a:gd name="connsiteX4295" fmla="*/ 380553 w 460653"/>
                    <a:gd name="connsiteY4295" fmla="*/ 147396 h 435087"/>
                    <a:gd name="connsiteX4296" fmla="*/ 379986 w 460653"/>
                    <a:gd name="connsiteY4296" fmla="*/ 147338 h 435087"/>
                    <a:gd name="connsiteX4297" fmla="*/ 379245 w 460653"/>
                    <a:gd name="connsiteY4297" fmla="*/ 147153 h 435087"/>
                    <a:gd name="connsiteX4298" fmla="*/ 377221 w 460653"/>
                    <a:gd name="connsiteY4298" fmla="*/ 146412 h 435087"/>
                    <a:gd name="connsiteX4299" fmla="*/ 376758 w 460653"/>
                    <a:gd name="connsiteY4299" fmla="*/ 146158 h 435087"/>
                    <a:gd name="connsiteX4300" fmla="*/ 376318 w 460653"/>
                    <a:gd name="connsiteY4300" fmla="*/ 145845 h 435087"/>
                    <a:gd name="connsiteX4301" fmla="*/ 374571 w 460653"/>
                    <a:gd name="connsiteY4301" fmla="*/ 144503 h 435087"/>
                    <a:gd name="connsiteX4302" fmla="*/ 373831 w 460653"/>
                    <a:gd name="connsiteY4302" fmla="*/ 143763 h 435087"/>
                    <a:gd name="connsiteX4303" fmla="*/ 373148 w 460653"/>
                    <a:gd name="connsiteY4303" fmla="*/ 142907 h 435087"/>
                    <a:gd name="connsiteX4304" fmla="*/ 373079 w 460653"/>
                    <a:gd name="connsiteY4304" fmla="*/ 142918 h 435087"/>
                    <a:gd name="connsiteX4305" fmla="*/ 372882 w 460653"/>
                    <a:gd name="connsiteY4305" fmla="*/ 143265 h 435087"/>
                    <a:gd name="connsiteX4306" fmla="*/ 372732 w 460653"/>
                    <a:gd name="connsiteY4306" fmla="*/ 143543 h 435087"/>
                    <a:gd name="connsiteX4307" fmla="*/ 371956 w 460653"/>
                    <a:gd name="connsiteY4307" fmla="*/ 145973 h 435087"/>
                    <a:gd name="connsiteX4308" fmla="*/ 371389 w 460653"/>
                    <a:gd name="connsiteY4308" fmla="*/ 146840 h 435087"/>
                    <a:gd name="connsiteX4309" fmla="*/ 369897 w 460653"/>
                    <a:gd name="connsiteY4309" fmla="*/ 148194 h 435087"/>
                    <a:gd name="connsiteX4310" fmla="*/ 369689 w 460653"/>
                    <a:gd name="connsiteY4310" fmla="*/ 148449 h 435087"/>
                    <a:gd name="connsiteX4311" fmla="*/ 366380 w 460653"/>
                    <a:gd name="connsiteY4311" fmla="*/ 152937 h 435087"/>
                    <a:gd name="connsiteX4312" fmla="*/ 366287 w 460653"/>
                    <a:gd name="connsiteY4312" fmla="*/ 153180 h 435087"/>
                    <a:gd name="connsiteX4313" fmla="*/ 365489 w 460653"/>
                    <a:gd name="connsiteY4313" fmla="*/ 155217 h 435087"/>
                    <a:gd name="connsiteX4314" fmla="*/ 364806 w 460653"/>
                    <a:gd name="connsiteY4314" fmla="*/ 156732 h 435087"/>
                    <a:gd name="connsiteX4315" fmla="*/ 364529 w 460653"/>
                    <a:gd name="connsiteY4315" fmla="*/ 157195 h 435087"/>
                    <a:gd name="connsiteX4316" fmla="*/ 364216 w 460653"/>
                    <a:gd name="connsiteY4316" fmla="*/ 157565 h 435087"/>
                    <a:gd name="connsiteX4317" fmla="*/ 363175 w 460653"/>
                    <a:gd name="connsiteY4317" fmla="*/ 158236 h 435087"/>
                    <a:gd name="connsiteX4318" fmla="*/ 360826 w 460653"/>
                    <a:gd name="connsiteY4318" fmla="*/ 158838 h 435087"/>
                    <a:gd name="connsiteX4319" fmla="*/ 358767 w 460653"/>
                    <a:gd name="connsiteY4319" fmla="*/ 159035 h 435087"/>
                    <a:gd name="connsiteX4320" fmla="*/ 358593 w 460653"/>
                    <a:gd name="connsiteY4320" fmla="*/ 159058 h 435087"/>
                    <a:gd name="connsiteX4321" fmla="*/ 357367 w 460653"/>
                    <a:gd name="connsiteY4321" fmla="*/ 159659 h 435087"/>
                    <a:gd name="connsiteX4322" fmla="*/ 356927 w 460653"/>
                    <a:gd name="connsiteY4322" fmla="*/ 159868 h 435087"/>
                    <a:gd name="connsiteX4323" fmla="*/ 356731 w 460653"/>
                    <a:gd name="connsiteY4323" fmla="*/ 159960 h 435087"/>
                    <a:gd name="connsiteX4324" fmla="*/ 354671 w 460653"/>
                    <a:gd name="connsiteY4324" fmla="*/ 162008 h 435087"/>
                    <a:gd name="connsiteX4325" fmla="*/ 354301 w 460653"/>
                    <a:gd name="connsiteY4325" fmla="*/ 162320 h 435087"/>
                    <a:gd name="connsiteX4326" fmla="*/ 353861 w 460653"/>
                    <a:gd name="connsiteY4326" fmla="*/ 162575 h 435087"/>
                    <a:gd name="connsiteX4327" fmla="*/ 353237 w 460653"/>
                    <a:gd name="connsiteY4327" fmla="*/ 162830 h 435087"/>
                    <a:gd name="connsiteX4328" fmla="*/ 351675 w 460653"/>
                    <a:gd name="connsiteY4328" fmla="*/ 163165 h 435087"/>
                    <a:gd name="connsiteX4329" fmla="*/ 350390 w 460653"/>
                    <a:gd name="connsiteY4329" fmla="*/ 163003 h 435087"/>
                    <a:gd name="connsiteX4330" fmla="*/ 349905 w 460653"/>
                    <a:gd name="connsiteY4330" fmla="*/ 162772 h 435087"/>
                    <a:gd name="connsiteX4331" fmla="*/ 348794 w 460653"/>
                    <a:gd name="connsiteY4331" fmla="*/ 162101 h 435087"/>
                    <a:gd name="connsiteX4332" fmla="*/ 348030 w 460653"/>
                    <a:gd name="connsiteY4332" fmla="*/ 161210 h 435087"/>
                    <a:gd name="connsiteX4333" fmla="*/ 347232 w 460653"/>
                    <a:gd name="connsiteY4333" fmla="*/ 159382 h 435087"/>
                    <a:gd name="connsiteX4334" fmla="*/ 347035 w 460653"/>
                    <a:gd name="connsiteY4334" fmla="*/ 159058 h 435087"/>
                    <a:gd name="connsiteX4335" fmla="*/ 346804 w 460653"/>
                    <a:gd name="connsiteY4335" fmla="*/ 158699 h 435087"/>
                    <a:gd name="connsiteX4336" fmla="*/ 346653 w 460653"/>
                    <a:gd name="connsiteY4336" fmla="*/ 158514 h 435087"/>
                    <a:gd name="connsiteX4337" fmla="*/ 345716 w 460653"/>
                    <a:gd name="connsiteY4337" fmla="*/ 157693 h 435087"/>
                    <a:gd name="connsiteX4338" fmla="*/ 345508 w 460653"/>
                    <a:gd name="connsiteY4338" fmla="*/ 157577 h 435087"/>
                    <a:gd name="connsiteX4339" fmla="*/ 344629 w 460653"/>
                    <a:gd name="connsiteY4339" fmla="*/ 157172 h 435087"/>
                    <a:gd name="connsiteX4340" fmla="*/ 344224 w 460653"/>
                    <a:gd name="connsiteY4340" fmla="*/ 156917 h 435087"/>
                    <a:gd name="connsiteX4341" fmla="*/ 343807 w 460653"/>
                    <a:gd name="connsiteY4341" fmla="*/ 156593 h 435087"/>
                    <a:gd name="connsiteX4342" fmla="*/ 343391 w 460653"/>
                    <a:gd name="connsiteY4342" fmla="*/ 156142 h 435087"/>
                    <a:gd name="connsiteX4343" fmla="*/ 342801 w 460653"/>
                    <a:gd name="connsiteY4343" fmla="*/ 155251 h 435087"/>
                    <a:gd name="connsiteX4344" fmla="*/ 342465 w 460653"/>
                    <a:gd name="connsiteY4344" fmla="*/ 154684 h 435087"/>
                    <a:gd name="connsiteX4345" fmla="*/ 342199 w 460653"/>
                    <a:gd name="connsiteY4345" fmla="*/ 153770 h 435087"/>
                    <a:gd name="connsiteX4346" fmla="*/ 342095 w 460653"/>
                    <a:gd name="connsiteY4346" fmla="*/ 151746 h 435087"/>
                    <a:gd name="connsiteX4347" fmla="*/ 342014 w 460653"/>
                    <a:gd name="connsiteY4347" fmla="*/ 151341 h 435087"/>
                    <a:gd name="connsiteX4348" fmla="*/ 341956 w 460653"/>
                    <a:gd name="connsiteY4348" fmla="*/ 150589 h 435087"/>
                    <a:gd name="connsiteX4349" fmla="*/ 342049 w 460653"/>
                    <a:gd name="connsiteY4349" fmla="*/ 149848 h 435087"/>
                    <a:gd name="connsiteX4350" fmla="*/ 342222 w 460653"/>
                    <a:gd name="connsiteY4350" fmla="*/ 149339 h 435087"/>
                    <a:gd name="connsiteX4351" fmla="*/ 342373 w 460653"/>
                    <a:gd name="connsiteY4351" fmla="*/ 148842 h 435087"/>
                    <a:gd name="connsiteX4352" fmla="*/ 342477 w 460653"/>
                    <a:gd name="connsiteY4352" fmla="*/ 148529 h 435087"/>
                    <a:gd name="connsiteX4353" fmla="*/ 342824 w 460653"/>
                    <a:gd name="connsiteY4353" fmla="*/ 144758 h 435087"/>
                    <a:gd name="connsiteX4354" fmla="*/ 343495 w 460653"/>
                    <a:gd name="connsiteY4354" fmla="*/ 141704 h 435087"/>
                    <a:gd name="connsiteX4355" fmla="*/ 343530 w 460653"/>
                    <a:gd name="connsiteY4355" fmla="*/ 141310 h 435087"/>
                    <a:gd name="connsiteX4356" fmla="*/ 343669 w 460653"/>
                    <a:gd name="connsiteY4356" fmla="*/ 139239 h 435087"/>
                    <a:gd name="connsiteX4357" fmla="*/ 343842 w 460653"/>
                    <a:gd name="connsiteY4357" fmla="*/ 138383 h 435087"/>
                    <a:gd name="connsiteX4358" fmla="*/ 344073 w 460653"/>
                    <a:gd name="connsiteY4358" fmla="*/ 137805 h 435087"/>
                    <a:gd name="connsiteX4359" fmla="*/ 344918 w 460653"/>
                    <a:gd name="connsiteY4359" fmla="*/ 136428 h 435087"/>
                    <a:gd name="connsiteX4360" fmla="*/ 345242 w 460653"/>
                    <a:gd name="connsiteY4360" fmla="*/ 136023 h 435087"/>
                    <a:gd name="connsiteX4361" fmla="*/ 345635 w 460653"/>
                    <a:gd name="connsiteY4361" fmla="*/ 135653 h 435087"/>
                    <a:gd name="connsiteX4362" fmla="*/ 347348 w 460653"/>
                    <a:gd name="connsiteY4362" fmla="*/ 134125 h 435087"/>
                    <a:gd name="connsiteX4363" fmla="*/ 347683 w 460653"/>
                    <a:gd name="connsiteY4363" fmla="*/ 133917 h 435087"/>
                    <a:gd name="connsiteX4364" fmla="*/ 350992 w 460653"/>
                    <a:gd name="connsiteY4364" fmla="*/ 132135 h 435087"/>
                    <a:gd name="connsiteX4365" fmla="*/ 351432 w 460653"/>
                    <a:gd name="connsiteY4365" fmla="*/ 131893 h 435087"/>
                    <a:gd name="connsiteX4366" fmla="*/ 351848 w 460653"/>
                    <a:gd name="connsiteY4366" fmla="*/ 131661 h 435087"/>
                    <a:gd name="connsiteX4367" fmla="*/ 353561 w 460653"/>
                    <a:gd name="connsiteY4367" fmla="*/ 130539 h 435087"/>
                    <a:gd name="connsiteX4368" fmla="*/ 353954 w 460653"/>
                    <a:gd name="connsiteY4368" fmla="*/ 130273 h 435087"/>
                    <a:gd name="connsiteX4369" fmla="*/ 355227 w 460653"/>
                    <a:gd name="connsiteY4369" fmla="*/ 129336 h 435087"/>
                    <a:gd name="connsiteX4370" fmla="*/ 355805 w 460653"/>
                    <a:gd name="connsiteY4370" fmla="*/ 128965 h 435087"/>
                    <a:gd name="connsiteX4371" fmla="*/ 356465 w 460653"/>
                    <a:gd name="connsiteY4371" fmla="*/ 128699 h 435087"/>
                    <a:gd name="connsiteX4372" fmla="*/ 357865 w 460653"/>
                    <a:gd name="connsiteY4372" fmla="*/ 128410 h 435087"/>
                    <a:gd name="connsiteX4373" fmla="*/ 358073 w 460653"/>
                    <a:gd name="connsiteY4373" fmla="*/ 128329 h 435087"/>
                    <a:gd name="connsiteX4374" fmla="*/ 358339 w 460653"/>
                    <a:gd name="connsiteY4374" fmla="*/ 128179 h 435087"/>
                    <a:gd name="connsiteX4375" fmla="*/ 358686 w 460653"/>
                    <a:gd name="connsiteY4375" fmla="*/ 127936 h 435087"/>
                    <a:gd name="connsiteX4376" fmla="*/ 359519 w 460653"/>
                    <a:gd name="connsiteY4376" fmla="*/ 127346 h 435087"/>
                    <a:gd name="connsiteX4377" fmla="*/ 359855 w 460653"/>
                    <a:gd name="connsiteY4377" fmla="*/ 127091 h 435087"/>
                    <a:gd name="connsiteX4378" fmla="*/ 361162 w 460653"/>
                    <a:gd name="connsiteY4378" fmla="*/ 125899 h 435087"/>
                    <a:gd name="connsiteX4379" fmla="*/ 362539 w 460653"/>
                    <a:gd name="connsiteY4379" fmla="*/ 124951 h 435087"/>
                    <a:gd name="connsiteX4380" fmla="*/ 363106 w 460653"/>
                    <a:gd name="connsiteY4380" fmla="*/ 124615 h 435087"/>
                    <a:gd name="connsiteX4381" fmla="*/ 364448 w 460653"/>
                    <a:gd name="connsiteY4381" fmla="*/ 123898 h 435087"/>
                    <a:gd name="connsiteX4382" fmla="*/ 364587 w 460653"/>
                    <a:gd name="connsiteY4382" fmla="*/ 123805 h 435087"/>
                    <a:gd name="connsiteX4383" fmla="*/ 365084 w 460653"/>
                    <a:gd name="connsiteY4383" fmla="*/ 123215 h 435087"/>
                    <a:gd name="connsiteX4384" fmla="*/ 365153 w 460653"/>
                    <a:gd name="connsiteY4384" fmla="*/ 123134 h 435087"/>
                    <a:gd name="connsiteX4385" fmla="*/ 365501 w 460653"/>
                    <a:gd name="connsiteY4385" fmla="*/ 121954 h 435087"/>
                    <a:gd name="connsiteX4386" fmla="*/ 365512 w 460653"/>
                    <a:gd name="connsiteY4386" fmla="*/ 121896 h 435087"/>
                    <a:gd name="connsiteX4387" fmla="*/ 365153 w 460653"/>
                    <a:gd name="connsiteY4387" fmla="*/ 119918 h 435087"/>
                    <a:gd name="connsiteX4388" fmla="*/ 365142 w 460653"/>
                    <a:gd name="connsiteY4388" fmla="*/ 119085 h 435087"/>
                    <a:gd name="connsiteX4389" fmla="*/ 365327 w 460653"/>
                    <a:gd name="connsiteY4389" fmla="*/ 117477 h 435087"/>
                    <a:gd name="connsiteX4390" fmla="*/ 365651 w 460653"/>
                    <a:gd name="connsiteY4390" fmla="*/ 116621 h 435087"/>
                    <a:gd name="connsiteX4391" fmla="*/ 365917 w 460653"/>
                    <a:gd name="connsiteY4391" fmla="*/ 116192 h 435087"/>
                    <a:gd name="connsiteX4392" fmla="*/ 366322 w 460653"/>
                    <a:gd name="connsiteY4392" fmla="*/ 115753 h 435087"/>
                    <a:gd name="connsiteX4393" fmla="*/ 367618 w 460653"/>
                    <a:gd name="connsiteY4393" fmla="*/ 114700 h 435087"/>
                    <a:gd name="connsiteX4394" fmla="*/ 369052 w 460653"/>
                    <a:gd name="connsiteY4394" fmla="*/ 113809 h 435087"/>
                    <a:gd name="connsiteX4395" fmla="*/ 369203 w 460653"/>
                    <a:gd name="connsiteY4395" fmla="*/ 113693 h 435087"/>
                    <a:gd name="connsiteX4396" fmla="*/ 369700 w 460653"/>
                    <a:gd name="connsiteY4396" fmla="*/ 113069 h 435087"/>
                    <a:gd name="connsiteX4397" fmla="*/ 369804 w 460653"/>
                    <a:gd name="connsiteY4397" fmla="*/ 112930 h 435087"/>
                    <a:gd name="connsiteX4398" fmla="*/ 370302 w 460653"/>
                    <a:gd name="connsiteY4398" fmla="*/ 111368 h 435087"/>
                    <a:gd name="connsiteX4399" fmla="*/ 370360 w 460653"/>
                    <a:gd name="connsiteY4399" fmla="*/ 111009 h 435087"/>
                    <a:gd name="connsiteX4400" fmla="*/ 370557 w 460653"/>
                    <a:gd name="connsiteY4400" fmla="*/ 109551 h 435087"/>
                    <a:gd name="connsiteX4401" fmla="*/ 370545 w 460653"/>
                    <a:gd name="connsiteY4401" fmla="*/ 109158 h 435087"/>
                    <a:gd name="connsiteX4402" fmla="*/ 370638 w 460653"/>
                    <a:gd name="connsiteY4402" fmla="*/ 108383 h 435087"/>
                    <a:gd name="connsiteX4403" fmla="*/ 371077 w 460653"/>
                    <a:gd name="connsiteY4403" fmla="*/ 107376 h 435087"/>
                    <a:gd name="connsiteX4404" fmla="*/ 372442 w 460653"/>
                    <a:gd name="connsiteY4404" fmla="*/ 105733 h 435087"/>
                    <a:gd name="connsiteX4405" fmla="*/ 373160 w 460653"/>
                    <a:gd name="connsiteY4405" fmla="*/ 105167 h 435087"/>
                    <a:gd name="connsiteX4406" fmla="*/ 373646 w 460653"/>
                    <a:gd name="connsiteY4406" fmla="*/ 104958 h 435087"/>
                    <a:gd name="connsiteX4407" fmla="*/ 377059 w 460653"/>
                    <a:gd name="connsiteY4407" fmla="*/ 103477 h 435087"/>
                    <a:gd name="connsiteX4408" fmla="*/ 377464 w 460653"/>
                    <a:gd name="connsiteY4408" fmla="*/ 103269 h 435087"/>
                    <a:gd name="connsiteX4409" fmla="*/ 378412 w 460653"/>
                    <a:gd name="connsiteY4409" fmla="*/ 102772 h 435087"/>
                    <a:gd name="connsiteX4410" fmla="*/ 379025 w 460653"/>
                    <a:gd name="connsiteY4410" fmla="*/ 102563 h 435087"/>
                    <a:gd name="connsiteX4411" fmla="*/ 379558 w 460653"/>
                    <a:gd name="connsiteY4411" fmla="*/ 102482 h 435087"/>
                    <a:gd name="connsiteX4412" fmla="*/ 380992 w 460653"/>
                    <a:gd name="connsiteY4412" fmla="*/ 102332 h 435087"/>
                    <a:gd name="connsiteX4413" fmla="*/ 381305 w 460653"/>
                    <a:gd name="connsiteY4413" fmla="*/ 102066 h 435087"/>
                    <a:gd name="connsiteX4414" fmla="*/ 381420 w 460653"/>
                    <a:gd name="connsiteY4414" fmla="*/ 101279 h 435087"/>
                    <a:gd name="connsiteX4415" fmla="*/ 381432 w 460653"/>
                    <a:gd name="connsiteY4415" fmla="*/ 101094 h 435087"/>
                    <a:gd name="connsiteX4416" fmla="*/ 381177 w 460653"/>
                    <a:gd name="connsiteY4416" fmla="*/ 99810 h 435087"/>
                    <a:gd name="connsiteX4417" fmla="*/ 381108 w 460653"/>
                    <a:gd name="connsiteY4417" fmla="*/ 99486 h 435087"/>
                    <a:gd name="connsiteX4418" fmla="*/ 380772 w 460653"/>
                    <a:gd name="connsiteY4418" fmla="*/ 98711 h 435087"/>
                    <a:gd name="connsiteX4419" fmla="*/ 379627 w 460653"/>
                    <a:gd name="connsiteY4419" fmla="*/ 98121 h 435087"/>
                    <a:gd name="connsiteX4420" fmla="*/ 378655 w 460653"/>
                    <a:gd name="connsiteY4420" fmla="*/ 96952 h 435087"/>
                    <a:gd name="connsiteX4421" fmla="*/ 378505 w 460653"/>
                    <a:gd name="connsiteY4421" fmla="*/ 96501 h 435087"/>
                    <a:gd name="connsiteX4422" fmla="*/ 378412 w 460653"/>
                    <a:gd name="connsiteY4422" fmla="*/ 95911 h 435087"/>
                    <a:gd name="connsiteX4423" fmla="*/ 378389 w 460653"/>
                    <a:gd name="connsiteY4423" fmla="*/ 94846 h 435087"/>
                    <a:gd name="connsiteX4424" fmla="*/ 378459 w 460653"/>
                    <a:gd name="connsiteY4424" fmla="*/ 94326 h 435087"/>
                    <a:gd name="connsiteX4425" fmla="*/ 378574 w 460653"/>
                    <a:gd name="connsiteY4425" fmla="*/ 93840 h 435087"/>
                    <a:gd name="connsiteX4426" fmla="*/ 378944 w 460653"/>
                    <a:gd name="connsiteY4426" fmla="*/ 93076 h 435087"/>
                    <a:gd name="connsiteX4427" fmla="*/ 379534 w 460653"/>
                    <a:gd name="connsiteY4427" fmla="*/ 92313 h 435087"/>
                    <a:gd name="connsiteX4428" fmla="*/ 379766 w 460653"/>
                    <a:gd name="connsiteY4428" fmla="*/ 91977 h 435087"/>
                    <a:gd name="connsiteX4429" fmla="*/ 380402 w 460653"/>
                    <a:gd name="connsiteY4429" fmla="*/ 90913 h 435087"/>
                    <a:gd name="connsiteX4430" fmla="*/ 380298 w 460653"/>
                    <a:gd name="connsiteY4430" fmla="*/ 89964 h 435087"/>
                    <a:gd name="connsiteX4431" fmla="*/ 380217 w 460653"/>
                    <a:gd name="connsiteY4431" fmla="*/ 89698 h 435087"/>
                    <a:gd name="connsiteX4432" fmla="*/ 379685 w 460653"/>
                    <a:gd name="connsiteY4432" fmla="*/ 88240 h 435087"/>
                    <a:gd name="connsiteX4433" fmla="*/ 379581 w 460653"/>
                    <a:gd name="connsiteY4433" fmla="*/ 87812 h 435087"/>
                    <a:gd name="connsiteX4434" fmla="*/ 379511 w 460653"/>
                    <a:gd name="connsiteY4434" fmla="*/ 87291 h 435087"/>
                    <a:gd name="connsiteX4435" fmla="*/ 379500 w 460653"/>
                    <a:gd name="connsiteY4435" fmla="*/ 86863 h 435087"/>
                    <a:gd name="connsiteX4436" fmla="*/ 379639 w 460653"/>
                    <a:gd name="connsiteY4436" fmla="*/ 85255 h 435087"/>
                    <a:gd name="connsiteX4437" fmla="*/ 379870 w 460653"/>
                    <a:gd name="connsiteY4437" fmla="*/ 84468 h 435087"/>
                    <a:gd name="connsiteX4438" fmla="*/ 380113 w 460653"/>
                    <a:gd name="connsiteY4438" fmla="*/ 84017 h 435087"/>
                    <a:gd name="connsiteX4439" fmla="*/ 380379 w 460653"/>
                    <a:gd name="connsiteY4439" fmla="*/ 83659 h 435087"/>
                    <a:gd name="connsiteX4440" fmla="*/ 381351 w 460653"/>
                    <a:gd name="connsiteY4440" fmla="*/ 82536 h 435087"/>
                    <a:gd name="connsiteX4441" fmla="*/ 381548 w 460653"/>
                    <a:gd name="connsiteY4441" fmla="*/ 82259 h 435087"/>
                    <a:gd name="connsiteX4442" fmla="*/ 382496 w 460653"/>
                    <a:gd name="connsiteY4442" fmla="*/ 80616 h 435087"/>
                    <a:gd name="connsiteX4443" fmla="*/ 382577 w 460653"/>
                    <a:gd name="connsiteY4443" fmla="*/ 80431 h 435087"/>
                    <a:gd name="connsiteX4444" fmla="*/ 382843 w 460653"/>
                    <a:gd name="connsiteY4444" fmla="*/ 79054 h 435087"/>
                    <a:gd name="connsiteX4445" fmla="*/ 382924 w 460653"/>
                    <a:gd name="connsiteY4445" fmla="*/ 78614 h 435087"/>
                    <a:gd name="connsiteX4446" fmla="*/ 383086 w 460653"/>
                    <a:gd name="connsiteY4446" fmla="*/ 77075 h 435087"/>
                    <a:gd name="connsiteX4447" fmla="*/ 383318 w 460653"/>
                    <a:gd name="connsiteY4447" fmla="*/ 76219 h 435087"/>
                    <a:gd name="connsiteX4448" fmla="*/ 384000 w 460653"/>
                    <a:gd name="connsiteY4448" fmla="*/ 75213 h 435087"/>
                    <a:gd name="connsiteX4449" fmla="*/ 386569 w 460653"/>
                    <a:gd name="connsiteY4449" fmla="*/ 73234 h 435087"/>
                    <a:gd name="connsiteX4450" fmla="*/ 388628 w 460653"/>
                    <a:gd name="connsiteY4450" fmla="*/ 71719 h 435087"/>
                    <a:gd name="connsiteX4451" fmla="*/ 388640 w 460653"/>
                    <a:gd name="connsiteY4451" fmla="*/ 71707 h 435087"/>
                    <a:gd name="connsiteX4452" fmla="*/ 389091 w 460653"/>
                    <a:gd name="connsiteY4452" fmla="*/ 70758 h 435087"/>
                    <a:gd name="connsiteX4453" fmla="*/ 389149 w 460653"/>
                    <a:gd name="connsiteY4453" fmla="*/ 70504 h 435087"/>
                    <a:gd name="connsiteX4454" fmla="*/ 389427 w 460653"/>
                    <a:gd name="connsiteY4454" fmla="*/ 68965 h 435087"/>
                    <a:gd name="connsiteX4455" fmla="*/ 389577 w 460653"/>
                    <a:gd name="connsiteY4455" fmla="*/ 68479 h 435087"/>
                    <a:gd name="connsiteX4456" fmla="*/ 389785 w 460653"/>
                    <a:gd name="connsiteY4456" fmla="*/ 67993 h 435087"/>
                    <a:gd name="connsiteX4457" fmla="*/ 390584 w 460653"/>
                    <a:gd name="connsiteY4457" fmla="*/ 66455 h 435087"/>
                    <a:gd name="connsiteX4458" fmla="*/ 391093 w 460653"/>
                    <a:gd name="connsiteY4458" fmla="*/ 65841 h 435087"/>
                    <a:gd name="connsiteX4459" fmla="*/ 391498 w 460653"/>
                    <a:gd name="connsiteY4459" fmla="*/ 65506 h 435087"/>
                    <a:gd name="connsiteX4460" fmla="*/ 392169 w 460653"/>
                    <a:gd name="connsiteY4460" fmla="*/ 65078 h 435087"/>
                    <a:gd name="connsiteX4461" fmla="*/ 392608 w 460653"/>
                    <a:gd name="connsiteY4461" fmla="*/ 64800 h 435087"/>
                    <a:gd name="connsiteX4462" fmla="*/ 393036 w 460653"/>
                    <a:gd name="connsiteY4462" fmla="*/ 64534 h 435087"/>
                    <a:gd name="connsiteX4463" fmla="*/ 393476 w 460653"/>
                    <a:gd name="connsiteY4463" fmla="*/ 64245 h 435087"/>
                    <a:gd name="connsiteX4464" fmla="*/ 394945 w 460653"/>
                    <a:gd name="connsiteY4464" fmla="*/ 63412 h 435087"/>
                    <a:gd name="connsiteX4465" fmla="*/ 395130 w 460653"/>
                    <a:gd name="connsiteY4465" fmla="*/ 63296 h 435087"/>
                    <a:gd name="connsiteX4466" fmla="*/ 395952 w 460653"/>
                    <a:gd name="connsiteY4466" fmla="*/ 62440 h 435087"/>
                    <a:gd name="connsiteX4467" fmla="*/ 396276 w 460653"/>
                    <a:gd name="connsiteY4467" fmla="*/ 60716 h 435087"/>
                    <a:gd name="connsiteX4468" fmla="*/ 396426 w 460653"/>
                    <a:gd name="connsiteY4468" fmla="*/ 60276 h 435087"/>
                    <a:gd name="connsiteX4469" fmla="*/ 397363 w 460653"/>
                    <a:gd name="connsiteY4469" fmla="*/ 58333 h 435087"/>
                    <a:gd name="connsiteX4470" fmla="*/ 397572 w 460653"/>
                    <a:gd name="connsiteY4470" fmla="*/ 57997 h 435087"/>
                    <a:gd name="connsiteX4471" fmla="*/ 398393 w 460653"/>
                    <a:gd name="connsiteY4471" fmla="*/ 56933 h 435087"/>
                    <a:gd name="connsiteX4472" fmla="*/ 398590 w 460653"/>
                    <a:gd name="connsiteY4472" fmla="*/ 54896 h 435087"/>
                    <a:gd name="connsiteX4473" fmla="*/ 398983 w 460653"/>
                    <a:gd name="connsiteY4473" fmla="*/ 53277 h 435087"/>
                    <a:gd name="connsiteX4474" fmla="*/ 399550 w 460653"/>
                    <a:gd name="connsiteY4474" fmla="*/ 51588 h 435087"/>
                    <a:gd name="connsiteX4475" fmla="*/ 399816 w 460653"/>
                    <a:gd name="connsiteY4475" fmla="*/ 51067 h 435087"/>
                    <a:gd name="connsiteX4476" fmla="*/ 400267 w 460653"/>
                    <a:gd name="connsiteY4476" fmla="*/ 50454 h 435087"/>
                    <a:gd name="connsiteX4477" fmla="*/ 400938 w 460653"/>
                    <a:gd name="connsiteY4477" fmla="*/ 49713 h 435087"/>
                    <a:gd name="connsiteX4478" fmla="*/ 401528 w 460653"/>
                    <a:gd name="connsiteY4478" fmla="*/ 48313 h 435087"/>
                    <a:gd name="connsiteX4479" fmla="*/ 401876 w 460653"/>
                    <a:gd name="connsiteY4479" fmla="*/ 47966 h 435087"/>
                    <a:gd name="connsiteX4480" fmla="*/ 401204 w 460653"/>
                    <a:gd name="connsiteY4480" fmla="*/ 46080 h 435087"/>
                    <a:gd name="connsiteX4481" fmla="*/ 401297 w 460653"/>
                    <a:gd name="connsiteY4481" fmla="*/ 45571 h 435087"/>
                    <a:gd name="connsiteX4482" fmla="*/ 401459 w 460653"/>
                    <a:gd name="connsiteY4482" fmla="*/ 44912 h 435087"/>
                    <a:gd name="connsiteX4483" fmla="*/ 401633 w 460653"/>
                    <a:gd name="connsiteY4483" fmla="*/ 44391 h 435087"/>
                    <a:gd name="connsiteX4484" fmla="*/ 401401 w 460653"/>
                    <a:gd name="connsiteY4484" fmla="*/ 44218 h 435087"/>
                    <a:gd name="connsiteX4485" fmla="*/ 400048 w 460653"/>
                    <a:gd name="connsiteY4485" fmla="*/ 43084 h 435087"/>
                    <a:gd name="connsiteX4486" fmla="*/ 399527 w 460653"/>
                    <a:gd name="connsiteY4486" fmla="*/ 42552 h 435087"/>
                    <a:gd name="connsiteX4487" fmla="*/ 399238 w 460653"/>
                    <a:gd name="connsiteY4487" fmla="*/ 42135 h 435087"/>
                    <a:gd name="connsiteX4488" fmla="*/ 398462 w 460653"/>
                    <a:gd name="connsiteY4488" fmla="*/ 40735 h 435087"/>
                    <a:gd name="connsiteX4489" fmla="*/ 398277 w 460653"/>
                    <a:gd name="connsiteY4489" fmla="*/ 40238 h 435087"/>
                    <a:gd name="connsiteX4490" fmla="*/ 398162 w 460653"/>
                    <a:gd name="connsiteY4490" fmla="*/ 39740 h 435087"/>
                    <a:gd name="connsiteX4491" fmla="*/ 398162 w 460653"/>
                    <a:gd name="connsiteY4491" fmla="*/ 38815 h 435087"/>
                    <a:gd name="connsiteX4492" fmla="*/ 398509 w 460653"/>
                    <a:gd name="connsiteY4492" fmla="*/ 37357 h 435087"/>
                    <a:gd name="connsiteX4493" fmla="*/ 398532 w 460653"/>
                    <a:gd name="connsiteY4493" fmla="*/ 37091 h 435087"/>
                    <a:gd name="connsiteX4494" fmla="*/ 398520 w 460653"/>
                    <a:gd name="connsiteY4494" fmla="*/ 36697 h 435087"/>
                    <a:gd name="connsiteX4495" fmla="*/ 398509 w 460653"/>
                    <a:gd name="connsiteY4495" fmla="*/ 36177 h 435087"/>
                    <a:gd name="connsiteX4496" fmla="*/ 398486 w 460653"/>
                    <a:gd name="connsiteY4496" fmla="*/ 35668 h 435087"/>
                    <a:gd name="connsiteX4497" fmla="*/ 398451 w 460653"/>
                    <a:gd name="connsiteY4497" fmla="*/ 34788 h 435087"/>
                    <a:gd name="connsiteX4498" fmla="*/ 398393 w 460653"/>
                    <a:gd name="connsiteY4498" fmla="*/ 34580 h 435087"/>
                    <a:gd name="connsiteX4499" fmla="*/ 398069 w 460653"/>
                    <a:gd name="connsiteY4499" fmla="*/ 33724 h 435087"/>
                    <a:gd name="connsiteX4500" fmla="*/ 397930 w 460653"/>
                    <a:gd name="connsiteY4500" fmla="*/ 33411 h 435087"/>
                    <a:gd name="connsiteX4501" fmla="*/ 397167 w 460653"/>
                    <a:gd name="connsiteY4501" fmla="*/ 32150 h 435087"/>
                    <a:gd name="connsiteX4502" fmla="*/ 396901 w 460653"/>
                    <a:gd name="connsiteY4502" fmla="*/ 31734 h 435087"/>
                    <a:gd name="connsiteX4503" fmla="*/ 396704 w 460653"/>
                    <a:gd name="connsiteY4503" fmla="*/ 31398 h 435087"/>
                    <a:gd name="connsiteX4504" fmla="*/ 395026 w 460653"/>
                    <a:gd name="connsiteY4504" fmla="*/ 29455 h 435087"/>
                    <a:gd name="connsiteX4505" fmla="*/ 393997 w 460653"/>
                    <a:gd name="connsiteY4505" fmla="*/ 27997 h 435087"/>
                    <a:gd name="connsiteX4506" fmla="*/ 393638 w 460653"/>
                    <a:gd name="connsiteY4506" fmla="*/ 26944 h 435087"/>
                    <a:gd name="connsiteX4507" fmla="*/ 393615 w 460653"/>
                    <a:gd name="connsiteY4507" fmla="*/ 26412 h 435087"/>
                    <a:gd name="connsiteX4508" fmla="*/ 393557 w 460653"/>
                    <a:gd name="connsiteY4508" fmla="*/ 24757 h 435087"/>
                    <a:gd name="connsiteX4509" fmla="*/ 393696 w 460653"/>
                    <a:gd name="connsiteY4509" fmla="*/ 23982 h 435087"/>
                    <a:gd name="connsiteX4510" fmla="*/ 393892 w 460653"/>
                    <a:gd name="connsiteY4510" fmla="*/ 23485 h 435087"/>
                    <a:gd name="connsiteX4511" fmla="*/ 394344 w 460653"/>
                    <a:gd name="connsiteY4511" fmla="*/ 22432 h 435087"/>
                    <a:gd name="connsiteX4512" fmla="*/ 394587 w 460653"/>
                    <a:gd name="connsiteY4512" fmla="*/ 22015 h 435087"/>
                    <a:gd name="connsiteX4513" fmla="*/ 394899 w 460653"/>
                    <a:gd name="connsiteY4513" fmla="*/ 21610 h 435087"/>
                    <a:gd name="connsiteX4514" fmla="*/ 395917 w 460653"/>
                    <a:gd name="connsiteY4514" fmla="*/ 20905 h 435087"/>
                    <a:gd name="connsiteX4515" fmla="*/ 396947 w 460653"/>
                    <a:gd name="connsiteY4515" fmla="*/ 20592 h 435087"/>
                    <a:gd name="connsiteX4516" fmla="*/ 397699 w 460653"/>
                    <a:gd name="connsiteY4516" fmla="*/ 20523 h 435087"/>
                    <a:gd name="connsiteX4517" fmla="*/ 398231 w 460653"/>
                    <a:gd name="connsiteY4517" fmla="*/ 20558 h 435087"/>
                    <a:gd name="connsiteX4518" fmla="*/ 399943 w 460653"/>
                    <a:gd name="connsiteY4518" fmla="*/ 20801 h 435087"/>
                    <a:gd name="connsiteX4519" fmla="*/ 401158 w 460653"/>
                    <a:gd name="connsiteY4519" fmla="*/ 21078 h 435087"/>
                    <a:gd name="connsiteX4520" fmla="*/ 401922 w 460653"/>
                    <a:gd name="connsiteY4520" fmla="*/ 21367 h 435087"/>
                    <a:gd name="connsiteX4521" fmla="*/ 402813 w 460653"/>
                    <a:gd name="connsiteY4521" fmla="*/ 22085 h 435087"/>
                    <a:gd name="connsiteX4522" fmla="*/ 403414 w 460653"/>
                    <a:gd name="connsiteY4522" fmla="*/ 22976 h 435087"/>
                    <a:gd name="connsiteX4523" fmla="*/ 403692 w 460653"/>
                    <a:gd name="connsiteY4523" fmla="*/ 23566 h 435087"/>
                    <a:gd name="connsiteX4524" fmla="*/ 403889 w 460653"/>
                    <a:gd name="connsiteY4524" fmla="*/ 24399 h 435087"/>
                    <a:gd name="connsiteX4525" fmla="*/ 404097 w 460653"/>
                    <a:gd name="connsiteY4525" fmla="*/ 26470 h 435087"/>
                    <a:gd name="connsiteX4526" fmla="*/ 404155 w 460653"/>
                    <a:gd name="connsiteY4526" fmla="*/ 26782 h 435087"/>
                    <a:gd name="connsiteX4527" fmla="*/ 404780 w 460653"/>
                    <a:gd name="connsiteY4527" fmla="*/ 28679 h 435087"/>
                    <a:gd name="connsiteX4528" fmla="*/ 404941 w 460653"/>
                    <a:gd name="connsiteY4528" fmla="*/ 29177 h 435087"/>
                    <a:gd name="connsiteX4529" fmla="*/ 405115 w 460653"/>
                    <a:gd name="connsiteY4529" fmla="*/ 29674 h 435087"/>
                    <a:gd name="connsiteX4530" fmla="*/ 406816 w 460653"/>
                    <a:gd name="connsiteY4530" fmla="*/ 34719 h 435087"/>
                    <a:gd name="connsiteX4531" fmla="*/ 406989 w 460653"/>
                    <a:gd name="connsiteY4531" fmla="*/ 35135 h 435087"/>
                    <a:gd name="connsiteX4532" fmla="*/ 407174 w 460653"/>
                    <a:gd name="connsiteY4532" fmla="*/ 35563 h 435087"/>
                    <a:gd name="connsiteX4533" fmla="*/ 407209 w 460653"/>
                    <a:gd name="connsiteY4533" fmla="*/ 35644 h 435087"/>
                    <a:gd name="connsiteX4534" fmla="*/ 407707 w 460653"/>
                    <a:gd name="connsiteY4534" fmla="*/ 36096 h 435087"/>
                    <a:gd name="connsiteX4535" fmla="*/ 408736 w 460653"/>
                    <a:gd name="connsiteY4535" fmla="*/ 37148 h 435087"/>
                    <a:gd name="connsiteX4536" fmla="*/ 408563 w 460653"/>
                    <a:gd name="connsiteY4536" fmla="*/ 35749 h 435087"/>
                    <a:gd name="connsiteX4537" fmla="*/ 408505 w 460653"/>
                    <a:gd name="connsiteY4537" fmla="*/ 35228 h 435087"/>
                    <a:gd name="connsiteX4538" fmla="*/ 408239 w 460653"/>
                    <a:gd name="connsiteY4538" fmla="*/ 33099 h 435087"/>
                    <a:gd name="connsiteX4539" fmla="*/ 408227 w 460653"/>
                    <a:gd name="connsiteY4539" fmla="*/ 32682 h 435087"/>
                    <a:gd name="connsiteX4540" fmla="*/ 408285 w 460653"/>
                    <a:gd name="connsiteY4540" fmla="*/ 32162 h 435087"/>
                    <a:gd name="connsiteX4541" fmla="*/ 408598 w 460653"/>
                    <a:gd name="connsiteY4541" fmla="*/ 30369 h 435087"/>
                    <a:gd name="connsiteX4542" fmla="*/ 408910 w 460653"/>
                    <a:gd name="connsiteY4542" fmla="*/ 29628 h 435087"/>
                    <a:gd name="connsiteX4543" fmla="*/ 409188 w 460653"/>
                    <a:gd name="connsiteY4543" fmla="*/ 29188 h 435087"/>
                    <a:gd name="connsiteX4544" fmla="*/ 410032 w 460653"/>
                    <a:gd name="connsiteY4544" fmla="*/ 28182 h 435087"/>
                    <a:gd name="connsiteX4545" fmla="*/ 410796 w 460653"/>
                    <a:gd name="connsiteY4545" fmla="*/ 27465 h 435087"/>
                    <a:gd name="connsiteX4546" fmla="*/ 411837 w 460653"/>
                    <a:gd name="connsiteY4546" fmla="*/ 26724 h 435087"/>
                    <a:gd name="connsiteX4547" fmla="*/ 411571 w 460653"/>
                    <a:gd name="connsiteY4547" fmla="*/ 26470 h 435087"/>
                    <a:gd name="connsiteX4548" fmla="*/ 411282 w 460653"/>
                    <a:gd name="connsiteY4548" fmla="*/ 26238 h 435087"/>
                    <a:gd name="connsiteX4549" fmla="*/ 409593 w 460653"/>
                    <a:gd name="connsiteY4549" fmla="*/ 25070 h 435087"/>
                    <a:gd name="connsiteX4550" fmla="*/ 409188 w 460653"/>
                    <a:gd name="connsiteY4550" fmla="*/ 24804 h 435087"/>
                    <a:gd name="connsiteX4551" fmla="*/ 407371 w 460653"/>
                    <a:gd name="connsiteY4551" fmla="*/ 23658 h 435087"/>
                    <a:gd name="connsiteX4552" fmla="*/ 406862 w 460653"/>
                    <a:gd name="connsiteY4552" fmla="*/ 23207 h 435087"/>
                    <a:gd name="connsiteX4553" fmla="*/ 405867 w 460653"/>
                    <a:gd name="connsiteY4553" fmla="*/ 21934 h 435087"/>
                    <a:gd name="connsiteX4554" fmla="*/ 405520 w 460653"/>
                    <a:gd name="connsiteY4554" fmla="*/ 21252 h 435087"/>
                    <a:gd name="connsiteX4555" fmla="*/ 405381 w 460653"/>
                    <a:gd name="connsiteY4555" fmla="*/ 20800 h 435087"/>
                    <a:gd name="connsiteX4556" fmla="*/ 405404 w 460653"/>
                    <a:gd name="connsiteY4556" fmla="*/ 19597 h 435087"/>
                    <a:gd name="connsiteX4557" fmla="*/ 406110 w 460653"/>
                    <a:gd name="connsiteY4557" fmla="*/ 17549 h 435087"/>
                    <a:gd name="connsiteX4558" fmla="*/ 406816 w 460653"/>
                    <a:gd name="connsiteY4558" fmla="*/ 15652 h 435087"/>
                    <a:gd name="connsiteX4559" fmla="*/ 406874 w 460653"/>
                    <a:gd name="connsiteY4559" fmla="*/ 15421 h 435087"/>
                    <a:gd name="connsiteX4560" fmla="*/ 406966 w 460653"/>
                    <a:gd name="connsiteY4560" fmla="*/ 13650 h 435087"/>
                    <a:gd name="connsiteX4561" fmla="*/ 406931 w 460653"/>
                    <a:gd name="connsiteY4561" fmla="*/ 13384 h 435087"/>
                    <a:gd name="connsiteX4562" fmla="*/ 406492 w 460653"/>
                    <a:gd name="connsiteY4562" fmla="*/ 11429 h 435087"/>
                    <a:gd name="connsiteX4563" fmla="*/ 406388 w 460653"/>
                    <a:gd name="connsiteY4563" fmla="*/ 11070 h 435087"/>
                    <a:gd name="connsiteX4564" fmla="*/ 405902 w 460653"/>
                    <a:gd name="connsiteY4564" fmla="*/ 9798 h 435087"/>
                    <a:gd name="connsiteX4565" fmla="*/ 405798 w 460653"/>
                    <a:gd name="connsiteY4565" fmla="*/ 9636 h 435087"/>
                    <a:gd name="connsiteX4566" fmla="*/ 404618 w 460653"/>
                    <a:gd name="connsiteY4566" fmla="*/ 8247 h 435087"/>
                    <a:gd name="connsiteX4567" fmla="*/ 402813 w 460653"/>
                    <a:gd name="connsiteY4567" fmla="*/ 6743 h 435087"/>
                    <a:gd name="connsiteX4568" fmla="*/ 402639 w 460653"/>
                    <a:gd name="connsiteY4568" fmla="*/ 6732 h 435087"/>
                    <a:gd name="connsiteX4569" fmla="*/ 402547 w 460653"/>
                    <a:gd name="connsiteY4569" fmla="*/ 6755 h 435087"/>
                    <a:gd name="connsiteX4570" fmla="*/ 401748 w 460653"/>
                    <a:gd name="connsiteY4570" fmla="*/ 7090 h 435087"/>
                    <a:gd name="connsiteX4571" fmla="*/ 400267 w 460653"/>
                    <a:gd name="connsiteY4571" fmla="*/ 7102 h 435087"/>
                    <a:gd name="connsiteX4572" fmla="*/ 399851 w 460653"/>
                    <a:gd name="connsiteY4572" fmla="*/ 6940 h 435087"/>
                    <a:gd name="connsiteX4573" fmla="*/ 399145 w 460653"/>
                    <a:gd name="connsiteY4573" fmla="*/ 6489 h 435087"/>
                    <a:gd name="connsiteX4574" fmla="*/ 398775 w 460653"/>
                    <a:gd name="connsiteY4574" fmla="*/ 6119 h 435087"/>
                    <a:gd name="connsiteX4575" fmla="*/ 398266 w 460653"/>
                    <a:gd name="connsiteY4575" fmla="*/ 5494 h 435087"/>
                    <a:gd name="connsiteX4576" fmla="*/ 397919 w 460653"/>
                    <a:gd name="connsiteY4576" fmla="*/ 4985 h 435087"/>
                    <a:gd name="connsiteX4577" fmla="*/ 397676 w 460653"/>
                    <a:gd name="connsiteY4577" fmla="*/ 4904 h 435087"/>
                    <a:gd name="connsiteX4578" fmla="*/ 397236 w 460653"/>
                    <a:gd name="connsiteY4578" fmla="*/ 4765 h 435087"/>
                    <a:gd name="connsiteX4579" fmla="*/ 395744 w 460653"/>
                    <a:gd name="connsiteY4579" fmla="*/ 4360 h 435087"/>
                    <a:gd name="connsiteX4580" fmla="*/ 394286 w 460653"/>
                    <a:gd name="connsiteY4580" fmla="*/ 4036 h 435087"/>
                    <a:gd name="connsiteX4581" fmla="*/ 105183 w 460653"/>
                    <a:gd name="connsiteY4581" fmla="*/ 362269 h 435087"/>
                    <a:gd name="connsiteX4582" fmla="*/ 105241 w 460653"/>
                    <a:gd name="connsiteY4582" fmla="*/ 362234 h 435087"/>
                    <a:gd name="connsiteX4583" fmla="*/ 397596 w 460653"/>
                    <a:gd name="connsiteY4583" fmla="*/ 24560 h 435087"/>
                    <a:gd name="connsiteX4584" fmla="*/ 397573 w 460653"/>
                    <a:gd name="connsiteY4584" fmla="*/ 24560 h 435087"/>
                    <a:gd name="connsiteX4585" fmla="*/ 397365 w 460653"/>
                    <a:gd name="connsiteY4585" fmla="*/ 25046 h 435087"/>
                    <a:gd name="connsiteX4586" fmla="*/ 397388 w 460653"/>
                    <a:gd name="connsiteY4586" fmla="*/ 26168 h 435087"/>
                    <a:gd name="connsiteX4587" fmla="*/ 397920 w 460653"/>
                    <a:gd name="connsiteY4587" fmla="*/ 26932 h 435087"/>
                    <a:gd name="connsiteX4588" fmla="*/ 398198 w 460653"/>
                    <a:gd name="connsiteY4588" fmla="*/ 27256 h 435087"/>
                    <a:gd name="connsiteX4589" fmla="*/ 399598 w 460653"/>
                    <a:gd name="connsiteY4589" fmla="*/ 28887 h 435087"/>
                    <a:gd name="connsiteX4590" fmla="*/ 400049 w 460653"/>
                    <a:gd name="connsiteY4590" fmla="*/ 29570 h 435087"/>
                    <a:gd name="connsiteX4591" fmla="*/ 401183 w 460653"/>
                    <a:gd name="connsiteY4591" fmla="*/ 31444 h 435087"/>
                    <a:gd name="connsiteX4592" fmla="*/ 401379 w 460653"/>
                    <a:gd name="connsiteY4592" fmla="*/ 31861 h 435087"/>
                    <a:gd name="connsiteX4593" fmla="*/ 401090 w 460653"/>
                    <a:gd name="connsiteY4593" fmla="*/ 31005 h 435087"/>
                    <a:gd name="connsiteX4594" fmla="*/ 400072 w 460653"/>
                    <a:gd name="connsiteY4594" fmla="*/ 27915 h 435087"/>
                    <a:gd name="connsiteX4595" fmla="*/ 399910 w 460653"/>
                    <a:gd name="connsiteY4595" fmla="*/ 27094 h 435087"/>
                    <a:gd name="connsiteX4596" fmla="*/ 399679 w 460653"/>
                    <a:gd name="connsiteY4596" fmla="*/ 25011 h 435087"/>
                    <a:gd name="connsiteX4597" fmla="*/ 399632 w 460653"/>
                    <a:gd name="connsiteY4597" fmla="*/ 24919 h 435087"/>
                    <a:gd name="connsiteX4598" fmla="*/ 399019 w 460653"/>
                    <a:gd name="connsiteY4598" fmla="*/ 24768 h 435087"/>
                    <a:gd name="connsiteX4599" fmla="*/ 398603 w 460653"/>
                    <a:gd name="connsiteY4599" fmla="*/ 24699 h 435087"/>
                    <a:gd name="connsiteX4600" fmla="*/ 397585 w 460653"/>
                    <a:gd name="connsiteY4600" fmla="*/ 24560 h 435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  <a:cxn ang="0">
                      <a:pos x="connsiteX3382" y="connsiteY3382"/>
                    </a:cxn>
                    <a:cxn ang="0">
                      <a:pos x="connsiteX3383" y="connsiteY3383"/>
                    </a:cxn>
                    <a:cxn ang="0">
                      <a:pos x="connsiteX3384" y="connsiteY3384"/>
                    </a:cxn>
                    <a:cxn ang="0">
                      <a:pos x="connsiteX3385" y="connsiteY3385"/>
                    </a:cxn>
                    <a:cxn ang="0">
                      <a:pos x="connsiteX3386" y="connsiteY3386"/>
                    </a:cxn>
                    <a:cxn ang="0">
                      <a:pos x="connsiteX3387" y="connsiteY3387"/>
                    </a:cxn>
                    <a:cxn ang="0">
                      <a:pos x="connsiteX3388" y="connsiteY3388"/>
                    </a:cxn>
                    <a:cxn ang="0">
                      <a:pos x="connsiteX3389" y="connsiteY3389"/>
                    </a:cxn>
                    <a:cxn ang="0">
                      <a:pos x="connsiteX3390" y="connsiteY3390"/>
                    </a:cxn>
                    <a:cxn ang="0">
                      <a:pos x="connsiteX3391" y="connsiteY3391"/>
                    </a:cxn>
                    <a:cxn ang="0">
                      <a:pos x="connsiteX3392" y="connsiteY3392"/>
                    </a:cxn>
                    <a:cxn ang="0">
                      <a:pos x="connsiteX3393" y="connsiteY3393"/>
                    </a:cxn>
                    <a:cxn ang="0">
                      <a:pos x="connsiteX3394" y="connsiteY3394"/>
                    </a:cxn>
                    <a:cxn ang="0">
                      <a:pos x="connsiteX3395" y="connsiteY3395"/>
                    </a:cxn>
                    <a:cxn ang="0">
                      <a:pos x="connsiteX3396" y="connsiteY3396"/>
                    </a:cxn>
                    <a:cxn ang="0">
                      <a:pos x="connsiteX3397" y="connsiteY3397"/>
                    </a:cxn>
                    <a:cxn ang="0">
                      <a:pos x="connsiteX3398" y="connsiteY3398"/>
                    </a:cxn>
                    <a:cxn ang="0">
                      <a:pos x="connsiteX3399" y="connsiteY3399"/>
                    </a:cxn>
                    <a:cxn ang="0">
                      <a:pos x="connsiteX3400" y="connsiteY3400"/>
                    </a:cxn>
                    <a:cxn ang="0">
                      <a:pos x="connsiteX3401" y="connsiteY3401"/>
                    </a:cxn>
                    <a:cxn ang="0">
                      <a:pos x="connsiteX3402" y="connsiteY3402"/>
                    </a:cxn>
                    <a:cxn ang="0">
                      <a:pos x="connsiteX3403" y="connsiteY3403"/>
                    </a:cxn>
                    <a:cxn ang="0">
                      <a:pos x="connsiteX3404" y="connsiteY3404"/>
                    </a:cxn>
                    <a:cxn ang="0">
                      <a:pos x="connsiteX3405" y="connsiteY3405"/>
                    </a:cxn>
                    <a:cxn ang="0">
                      <a:pos x="connsiteX3406" y="connsiteY3406"/>
                    </a:cxn>
                    <a:cxn ang="0">
                      <a:pos x="connsiteX3407" y="connsiteY3407"/>
                    </a:cxn>
                    <a:cxn ang="0">
                      <a:pos x="connsiteX3408" y="connsiteY3408"/>
                    </a:cxn>
                    <a:cxn ang="0">
                      <a:pos x="connsiteX3409" y="connsiteY3409"/>
                    </a:cxn>
                    <a:cxn ang="0">
                      <a:pos x="connsiteX3410" y="connsiteY3410"/>
                    </a:cxn>
                    <a:cxn ang="0">
                      <a:pos x="connsiteX3411" y="connsiteY3411"/>
                    </a:cxn>
                    <a:cxn ang="0">
                      <a:pos x="connsiteX3412" y="connsiteY3412"/>
                    </a:cxn>
                    <a:cxn ang="0">
                      <a:pos x="connsiteX3413" y="connsiteY3413"/>
                    </a:cxn>
                    <a:cxn ang="0">
                      <a:pos x="connsiteX3414" y="connsiteY3414"/>
                    </a:cxn>
                    <a:cxn ang="0">
                      <a:pos x="connsiteX3415" y="connsiteY3415"/>
                    </a:cxn>
                    <a:cxn ang="0">
                      <a:pos x="connsiteX3416" y="connsiteY3416"/>
                    </a:cxn>
                    <a:cxn ang="0">
                      <a:pos x="connsiteX3417" y="connsiteY3417"/>
                    </a:cxn>
                    <a:cxn ang="0">
                      <a:pos x="connsiteX3418" y="connsiteY3418"/>
                    </a:cxn>
                    <a:cxn ang="0">
                      <a:pos x="connsiteX3419" y="connsiteY3419"/>
                    </a:cxn>
                    <a:cxn ang="0">
                      <a:pos x="connsiteX3420" y="connsiteY3420"/>
                    </a:cxn>
                    <a:cxn ang="0">
                      <a:pos x="connsiteX3421" y="connsiteY3421"/>
                    </a:cxn>
                    <a:cxn ang="0">
                      <a:pos x="connsiteX3422" y="connsiteY3422"/>
                    </a:cxn>
                    <a:cxn ang="0">
                      <a:pos x="connsiteX3423" y="connsiteY3423"/>
                    </a:cxn>
                    <a:cxn ang="0">
                      <a:pos x="connsiteX3424" y="connsiteY3424"/>
                    </a:cxn>
                    <a:cxn ang="0">
                      <a:pos x="connsiteX3425" y="connsiteY3425"/>
                    </a:cxn>
                    <a:cxn ang="0">
                      <a:pos x="connsiteX3426" y="connsiteY3426"/>
                    </a:cxn>
                    <a:cxn ang="0">
                      <a:pos x="connsiteX3427" y="connsiteY3427"/>
                    </a:cxn>
                    <a:cxn ang="0">
                      <a:pos x="connsiteX3428" y="connsiteY3428"/>
                    </a:cxn>
                    <a:cxn ang="0">
                      <a:pos x="connsiteX3429" y="connsiteY3429"/>
                    </a:cxn>
                    <a:cxn ang="0">
                      <a:pos x="connsiteX3430" y="connsiteY3430"/>
                    </a:cxn>
                    <a:cxn ang="0">
                      <a:pos x="connsiteX3431" y="connsiteY3431"/>
                    </a:cxn>
                    <a:cxn ang="0">
                      <a:pos x="connsiteX3432" y="connsiteY3432"/>
                    </a:cxn>
                    <a:cxn ang="0">
                      <a:pos x="connsiteX3433" y="connsiteY3433"/>
                    </a:cxn>
                    <a:cxn ang="0">
                      <a:pos x="connsiteX3434" y="connsiteY3434"/>
                    </a:cxn>
                    <a:cxn ang="0">
                      <a:pos x="connsiteX3435" y="connsiteY3435"/>
                    </a:cxn>
                    <a:cxn ang="0">
                      <a:pos x="connsiteX3436" y="connsiteY3436"/>
                    </a:cxn>
                    <a:cxn ang="0">
                      <a:pos x="connsiteX3437" y="connsiteY3437"/>
                    </a:cxn>
                    <a:cxn ang="0">
                      <a:pos x="connsiteX3438" y="connsiteY3438"/>
                    </a:cxn>
                    <a:cxn ang="0">
                      <a:pos x="connsiteX3439" y="connsiteY3439"/>
                    </a:cxn>
                    <a:cxn ang="0">
                      <a:pos x="connsiteX3440" y="connsiteY3440"/>
                    </a:cxn>
                    <a:cxn ang="0">
                      <a:pos x="connsiteX3441" y="connsiteY3441"/>
                    </a:cxn>
                    <a:cxn ang="0">
                      <a:pos x="connsiteX3442" y="connsiteY3442"/>
                    </a:cxn>
                    <a:cxn ang="0">
                      <a:pos x="connsiteX3443" y="connsiteY3443"/>
                    </a:cxn>
                    <a:cxn ang="0">
                      <a:pos x="connsiteX3444" y="connsiteY3444"/>
                    </a:cxn>
                    <a:cxn ang="0">
                      <a:pos x="connsiteX3445" y="connsiteY3445"/>
                    </a:cxn>
                    <a:cxn ang="0">
                      <a:pos x="connsiteX3446" y="connsiteY3446"/>
                    </a:cxn>
                    <a:cxn ang="0">
                      <a:pos x="connsiteX3447" y="connsiteY3447"/>
                    </a:cxn>
                    <a:cxn ang="0">
                      <a:pos x="connsiteX3448" y="connsiteY3448"/>
                    </a:cxn>
                    <a:cxn ang="0">
                      <a:pos x="connsiteX3449" y="connsiteY3449"/>
                    </a:cxn>
                    <a:cxn ang="0">
                      <a:pos x="connsiteX3450" y="connsiteY3450"/>
                    </a:cxn>
                    <a:cxn ang="0">
                      <a:pos x="connsiteX3451" y="connsiteY3451"/>
                    </a:cxn>
                    <a:cxn ang="0">
                      <a:pos x="connsiteX3452" y="connsiteY3452"/>
                    </a:cxn>
                    <a:cxn ang="0">
                      <a:pos x="connsiteX3453" y="connsiteY3453"/>
                    </a:cxn>
                    <a:cxn ang="0">
                      <a:pos x="connsiteX3454" y="connsiteY3454"/>
                    </a:cxn>
                    <a:cxn ang="0">
                      <a:pos x="connsiteX3455" y="connsiteY3455"/>
                    </a:cxn>
                    <a:cxn ang="0">
                      <a:pos x="connsiteX3456" y="connsiteY3456"/>
                    </a:cxn>
                    <a:cxn ang="0">
                      <a:pos x="connsiteX3457" y="connsiteY3457"/>
                    </a:cxn>
                    <a:cxn ang="0">
                      <a:pos x="connsiteX3458" y="connsiteY3458"/>
                    </a:cxn>
                    <a:cxn ang="0">
                      <a:pos x="connsiteX3459" y="connsiteY3459"/>
                    </a:cxn>
                    <a:cxn ang="0">
                      <a:pos x="connsiteX3460" y="connsiteY3460"/>
                    </a:cxn>
                    <a:cxn ang="0">
                      <a:pos x="connsiteX3461" y="connsiteY3461"/>
                    </a:cxn>
                    <a:cxn ang="0">
                      <a:pos x="connsiteX3462" y="connsiteY3462"/>
                    </a:cxn>
                    <a:cxn ang="0">
                      <a:pos x="connsiteX3463" y="connsiteY3463"/>
                    </a:cxn>
                    <a:cxn ang="0">
                      <a:pos x="connsiteX3464" y="connsiteY3464"/>
                    </a:cxn>
                    <a:cxn ang="0">
                      <a:pos x="connsiteX3465" y="connsiteY3465"/>
                    </a:cxn>
                    <a:cxn ang="0">
                      <a:pos x="connsiteX3466" y="connsiteY3466"/>
                    </a:cxn>
                    <a:cxn ang="0">
                      <a:pos x="connsiteX3467" y="connsiteY3467"/>
                    </a:cxn>
                    <a:cxn ang="0">
                      <a:pos x="connsiteX3468" y="connsiteY3468"/>
                    </a:cxn>
                    <a:cxn ang="0">
                      <a:pos x="connsiteX3469" y="connsiteY3469"/>
                    </a:cxn>
                    <a:cxn ang="0">
                      <a:pos x="connsiteX3470" y="connsiteY3470"/>
                    </a:cxn>
                    <a:cxn ang="0">
                      <a:pos x="connsiteX3471" y="connsiteY3471"/>
                    </a:cxn>
                    <a:cxn ang="0">
                      <a:pos x="connsiteX3472" y="connsiteY3472"/>
                    </a:cxn>
                    <a:cxn ang="0">
                      <a:pos x="connsiteX3473" y="connsiteY3473"/>
                    </a:cxn>
                    <a:cxn ang="0">
                      <a:pos x="connsiteX3474" y="connsiteY3474"/>
                    </a:cxn>
                    <a:cxn ang="0">
                      <a:pos x="connsiteX3475" y="connsiteY3475"/>
                    </a:cxn>
                    <a:cxn ang="0">
                      <a:pos x="connsiteX3476" y="connsiteY3476"/>
                    </a:cxn>
                    <a:cxn ang="0">
                      <a:pos x="connsiteX3477" y="connsiteY3477"/>
                    </a:cxn>
                    <a:cxn ang="0">
                      <a:pos x="connsiteX3478" y="connsiteY3478"/>
                    </a:cxn>
                    <a:cxn ang="0">
                      <a:pos x="connsiteX3479" y="connsiteY3479"/>
                    </a:cxn>
                    <a:cxn ang="0">
                      <a:pos x="connsiteX3480" y="connsiteY3480"/>
                    </a:cxn>
                    <a:cxn ang="0">
                      <a:pos x="connsiteX3481" y="connsiteY3481"/>
                    </a:cxn>
                    <a:cxn ang="0">
                      <a:pos x="connsiteX3482" y="connsiteY3482"/>
                    </a:cxn>
                    <a:cxn ang="0">
                      <a:pos x="connsiteX3483" y="connsiteY3483"/>
                    </a:cxn>
                    <a:cxn ang="0">
                      <a:pos x="connsiteX3484" y="connsiteY3484"/>
                    </a:cxn>
                    <a:cxn ang="0">
                      <a:pos x="connsiteX3485" y="connsiteY3485"/>
                    </a:cxn>
                    <a:cxn ang="0">
                      <a:pos x="connsiteX3486" y="connsiteY3486"/>
                    </a:cxn>
                    <a:cxn ang="0">
                      <a:pos x="connsiteX3487" y="connsiteY3487"/>
                    </a:cxn>
                    <a:cxn ang="0">
                      <a:pos x="connsiteX3488" y="connsiteY3488"/>
                    </a:cxn>
                    <a:cxn ang="0">
                      <a:pos x="connsiteX3489" y="connsiteY3489"/>
                    </a:cxn>
                    <a:cxn ang="0">
                      <a:pos x="connsiteX3490" y="connsiteY3490"/>
                    </a:cxn>
                    <a:cxn ang="0">
                      <a:pos x="connsiteX3491" y="connsiteY3491"/>
                    </a:cxn>
                    <a:cxn ang="0">
                      <a:pos x="connsiteX3492" y="connsiteY3492"/>
                    </a:cxn>
                    <a:cxn ang="0">
                      <a:pos x="connsiteX3493" y="connsiteY3493"/>
                    </a:cxn>
                    <a:cxn ang="0">
                      <a:pos x="connsiteX3494" y="connsiteY3494"/>
                    </a:cxn>
                    <a:cxn ang="0">
                      <a:pos x="connsiteX3495" y="connsiteY3495"/>
                    </a:cxn>
                    <a:cxn ang="0">
                      <a:pos x="connsiteX3496" y="connsiteY3496"/>
                    </a:cxn>
                    <a:cxn ang="0">
                      <a:pos x="connsiteX3497" y="connsiteY3497"/>
                    </a:cxn>
                    <a:cxn ang="0">
                      <a:pos x="connsiteX3498" y="connsiteY3498"/>
                    </a:cxn>
                    <a:cxn ang="0">
                      <a:pos x="connsiteX3499" y="connsiteY3499"/>
                    </a:cxn>
                    <a:cxn ang="0">
                      <a:pos x="connsiteX3500" y="connsiteY3500"/>
                    </a:cxn>
                    <a:cxn ang="0">
                      <a:pos x="connsiteX3501" y="connsiteY3501"/>
                    </a:cxn>
                    <a:cxn ang="0">
                      <a:pos x="connsiteX3502" y="connsiteY3502"/>
                    </a:cxn>
                    <a:cxn ang="0">
                      <a:pos x="connsiteX3503" y="connsiteY3503"/>
                    </a:cxn>
                    <a:cxn ang="0">
                      <a:pos x="connsiteX3504" y="connsiteY3504"/>
                    </a:cxn>
                    <a:cxn ang="0">
                      <a:pos x="connsiteX3505" y="connsiteY3505"/>
                    </a:cxn>
                    <a:cxn ang="0">
                      <a:pos x="connsiteX3506" y="connsiteY3506"/>
                    </a:cxn>
                    <a:cxn ang="0">
                      <a:pos x="connsiteX3507" y="connsiteY3507"/>
                    </a:cxn>
                    <a:cxn ang="0">
                      <a:pos x="connsiteX3508" y="connsiteY3508"/>
                    </a:cxn>
                    <a:cxn ang="0">
                      <a:pos x="connsiteX3509" y="connsiteY3509"/>
                    </a:cxn>
                    <a:cxn ang="0">
                      <a:pos x="connsiteX3510" y="connsiteY3510"/>
                    </a:cxn>
                    <a:cxn ang="0">
                      <a:pos x="connsiteX3511" y="connsiteY3511"/>
                    </a:cxn>
                    <a:cxn ang="0">
                      <a:pos x="connsiteX3512" y="connsiteY3512"/>
                    </a:cxn>
                    <a:cxn ang="0">
                      <a:pos x="connsiteX3513" y="connsiteY3513"/>
                    </a:cxn>
                    <a:cxn ang="0">
                      <a:pos x="connsiteX3514" y="connsiteY3514"/>
                    </a:cxn>
                    <a:cxn ang="0">
                      <a:pos x="connsiteX3515" y="connsiteY3515"/>
                    </a:cxn>
                    <a:cxn ang="0">
                      <a:pos x="connsiteX3516" y="connsiteY3516"/>
                    </a:cxn>
                    <a:cxn ang="0">
                      <a:pos x="connsiteX3517" y="connsiteY3517"/>
                    </a:cxn>
                    <a:cxn ang="0">
                      <a:pos x="connsiteX3518" y="connsiteY3518"/>
                    </a:cxn>
                    <a:cxn ang="0">
                      <a:pos x="connsiteX3519" y="connsiteY3519"/>
                    </a:cxn>
                    <a:cxn ang="0">
                      <a:pos x="connsiteX3520" y="connsiteY3520"/>
                    </a:cxn>
                    <a:cxn ang="0">
                      <a:pos x="connsiteX3521" y="connsiteY3521"/>
                    </a:cxn>
                    <a:cxn ang="0">
                      <a:pos x="connsiteX3522" y="connsiteY3522"/>
                    </a:cxn>
                    <a:cxn ang="0">
                      <a:pos x="connsiteX3523" y="connsiteY3523"/>
                    </a:cxn>
                    <a:cxn ang="0">
                      <a:pos x="connsiteX3524" y="connsiteY3524"/>
                    </a:cxn>
                    <a:cxn ang="0">
                      <a:pos x="connsiteX3525" y="connsiteY3525"/>
                    </a:cxn>
                    <a:cxn ang="0">
                      <a:pos x="connsiteX3526" y="connsiteY3526"/>
                    </a:cxn>
                    <a:cxn ang="0">
                      <a:pos x="connsiteX3527" y="connsiteY3527"/>
                    </a:cxn>
                    <a:cxn ang="0">
                      <a:pos x="connsiteX3528" y="connsiteY3528"/>
                    </a:cxn>
                    <a:cxn ang="0">
                      <a:pos x="connsiteX3529" y="connsiteY3529"/>
                    </a:cxn>
                    <a:cxn ang="0">
                      <a:pos x="connsiteX3530" y="connsiteY3530"/>
                    </a:cxn>
                    <a:cxn ang="0">
                      <a:pos x="connsiteX3531" y="connsiteY3531"/>
                    </a:cxn>
                    <a:cxn ang="0">
                      <a:pos x="connsiteX3532" y="connsiteY3532"/>
                    </a:cxn>
                    <a:cxn ang="0">
                      <a:pos x="connsiteX3533" y="connsiteY3533"/>
                    </a:cxn>
                    <a:cxn ang="0">
                      <a:pos x="connsiteX3534" y="connsiteY3534"/>
                    </a:cxn>
                    <a:cxn ang="0">
                      <a:pos x="connsiteX3535" y="connsiteY3535"/>
                    </a:cxn>
                    <a:cxn ang="0">
                      <a:pos x="connsiteX3536" y="connsiteY3536"/>
                    </a:cxn>
                    <a:cxn ang="0">
                      <a:pos x="connsiteX3537" y="connsiteY3537"/>
                    </a:cxn>
                    <a:cxn ang="0">
                      <a:pos x="connsiteX3538" y="connsiteY3538"/>
                    </a:cxn>
                    <a:cxn ang="0">
                      <a:pos x="connsiteX3539" y="connsiteY3539"/>
                    </a:cxn>
                    <a:cxn ang="0">
                      <a:pos x="connsiteX3540" y="connsiteY3540"/>
                    </a:cxn>
                    <a:cxn ang="0">
                      <a:pos x="connsiteX3541" y="connsiteY3541"/>
                    </a:cxn>
                    <a:cxn ang="0">
                      <a:pos x="connsiteX3542" y="connsiteY3542"/>
                    </a:cxn>
                    <a:cxn ang="0">
                      <a:pos x="connsiteX3543" y="connsiteY3543"/>
                    </a:cxn>
                    <a:cxn ang="0">
                      <a:pos x="connsiteX3544" y="connsiteY3544"/>
                    </a:cxn>
                    <a:cxn ang="0">
                      <a:pos x="connsiteX3545" y="connsiteY3545"/>
                    </a:cxn>
                    <a:cxn ang="0">
                      <a:pos x="connsiteX3546" y="connsiteY3546"/>
                    </a:cxn>
                    <a:cxn ang="0">
                      <a:pos x="connsiteX3547" y="connsiteY3547"/>
                    </a:cxn>
                    <a:cxn ang="0">
                      <a:pos x="connsiteX3548" y="connsiteY3548"/>
                    </a:cxn>
                    <a:cxn ang="0">
                      <a:pos x="connsiteX3549" y="connsiteY3549"/>
                    </a:cxn>
                    <a:cxn ang="0">
                      <a:pos x="connsiteX3550" y="connsiteY3550"/>
                    </a:cxn>
                    <a:cxn ang="0">
                      <a:pos x="connsiteX3551" y="connsiteY3551"/>
                    </a:cxn>
                    <a:cxn ang="0">
                      <a:pos x="connsiteX3552" y="connsiteY3552"/>
                    </a:cxn>
                    <a:cxn ang="0">
                      <a:pos x="connsiteX3553" y="connsiteY3553"/>
                    </a:cxn>
                    <a:cxn ang="0">
                      <a:pos x="connsiteX3554" y="connsiteY3554"/>
                    </a:cxn>
                    <a:cxn ang="0">
                      <a:pos x="connsiteX3555" y="connsiteY3555"/>
                    </a:cxn>
                    <a:cxn ang="0">
                      <a:pos x="connsiteX3556" y="connsiteY3556"/>
                    </a:cxn>
                    <a:cxn ang="0">
                      <a:pos x="connsiteX3557" y="connsiteY3557"/>
                    </a:cxn>
                    <a:cxn ang="0">
                      <a:pos x="connsiteX3558" y="connsiteY3558"/>
                    </a:cxn>
                    <a:cxn ang="0">
                      <a:pos x="connsiteX3559" y="connsiteY3559"/>
                    </a:cxn>
                    <a:cxn ang="0">
                      <a:pos x="connsiteX3560" y="connsiteY3560"/>
                    </a:cxn>
                    <a:cxn ang="0">
                      <a:pos x="connsiteX3561" y="connsiteY3561"/>
                    </a:cxn>
                    <a:cxn ang="0">
                      <a:pos x="connsiteX3562" y="connsiteY3562"/>
                    </a:cxn>
                    <a:cxn ang="0">
                      <a:pos x="connsiteX3563" y="connsiteY3563"/>
                    </a:cxn>
                    <a:cxn ang="0">
                      <a:pos x="connsiteX3564" y="connsiteY3564"/>
                    </a:cxn>
                    <a:cxn ang="0">
                      <a:pos x="connsiteX3565" y="connsiteY3565"/>
                    </a:cxn>
                    <a:cxn ang="0">
                      <a:pos x="connsiteX3566" y="connsiteY3566"/>
                    </a:cxn>
                    <a:cxn ang="0">
                      <a:pos x="connsiteX3567" y="connsiteY3567"/>
                    </a:cxn>
                    <a:cxn ang="0">
                      <a:pos x="connsiteX3568" y="connsiteY3568"/>
                    </a:cxn>
                    <a:cxn ang="0">
                      <a:pos x="connsiteX3569" y="connsiteY3569"/>
                    </a:cxn>
                    <a:cxn ang="0">
                      <a:pos x="connsiteX3570" y="connsiteY3570"/>
                    </a:cxn>
                    <a:cxn ang="0">
                      <a:pos x="connsiteX3571" y="connsiteY3571"/>
                    </a:cxn>
                    <a:cxn ang="0">
                      <a:pos x="connsiteX3572" y="connsiteY3572"/>
                    </a:cxn>
                    <a:cxn ang="0">
                      <a:pos x="connsiteX3573" y="connsiteY3573"/>
                    </a:cxn>
                    <a:cxn ang="0">
                      <a:pos x="connsiteX3574" y="connsiteY3574"/>
                    </a:cxn>
                    <a:cxn ang="0">
                      <a:pos x="connsiteX3575" y="connsiteY3575"/>
                    </a:cxn>
                    <a:cxn ang="0">
                      <a:pos x="connsiteX3576" y="connsiteY3576"/>
                    </a:cxn>
                    <a:cxn ang="0">
                      <a:pos x="connsiteX3577" y="connsiteY3577"/>
                    </a:cxn>
                    <a:cxn ang="0">
                      <a:pos x="connsiteX3578" y="connsiteY3578"/>
                    </a:cxn>
                    <a:cxn ang="0">
                      <a:pos x="connsiteX3579" y="connsiteY3579"/>
                    </a:cxn>
                    <a:cxn ang="0">
                      <a:pos x="connsiteX3580" y="connsiteY3580"/>
                    </a:cxn>
                    <a:cxn ang="0">
                      <a:pos x="connsiteX3581" y="connsiteY3581"/>
                    </a:cxn>
                    <a:cxn ang="0">
                      <a:pos x="connsiteX3582" y="connsiteY3582"/>
                    </a:cxn>
                    <a:cxn ang="0">
                      <a:pos x="connsiteX3583" y="connsiteY3583"/>
                    </a:cxn>
                    <a:cxn ang="0">
                      <a:pos x="connsiteX3584" y="connsiteY3584"/>
                    </a:cxn>
                    <a:cxn ang="0">
                      <a:pos x="connsiteX3585" y="connsiteY3585"/>
                    </a:cxn>
                    <a:cxn ang="0">
                      <a:pos x="connsiteX3586" y="connsiteY3586"/>
                    </a:cxn>
                    <a:cxn ang="0">
                      <a:pos x="connsiteX3587" y="connsiteY3587"/>
                    </a:cxn>
                    <a:cxn ang="0">
                      <a:pos x="connsiteX3588" y="connsiteY3588"/>
                    </a:cxn>
                    <a:cxn ang="0">
                      <a:pos x="connsiteX3589" y="connsiteY3589"/>
                    </a:cxn>
                    <a:cxn ang="0">
                      <a:pos x="connsiteX3590" y="connsiteY3590"/>
                    </a:cxn>
                    <a:cxn ang="0">
                      <a:pos x="connsiteX3591" y="connsiteY3591"/>
                    </a:cxn>
                    <a:cxn ang="0">
                      <a:pos x="connsiteX3592" y="connsiteY3592"/>
                    </a:cxn>
                    <a:cxn ang="0">
                      <a:pos x="connsiteX3593" y="connsiteY3593"/>
                    </a:cxn>
                    <a:cxn ang="0">
                      <a:pos x="connsiteX3594" y="connsiteY3594"/>
                    </a:cxn>
                    <a:cxn ang="0">
                      <a:pos x="connsiteX3595" y="connsiteY3595"/>
                    </a:cxn>
                    <a:cxn ang="0">
                      <a:pos x="connsiteX3596" y="connsiteY3596"/>
                    </a:cxn>
                    <a:cxn ang="0">
                      <a:pos x="connsiteX3597" y="connsiteY3597"/>
                    </a:cxn>
                    <a:cxn ang="0">
                      <a:pos x="connsiteX3598" y="connsiteY3598"/>
                    </a:cxn>
                    <a:cxn ang="0">
                      <a:pos x="connsiteX3599" y="connsiteY3599"/>
                    </a:cxn>
                    <a:cxn ang="0">
                      <a:pos x="connsiteX3600" y="connsiteY3600"/>
                    </a:cxn>
                    <a:cxn ang="0">
                      <a:pos x="connsiteX3601" y="connsiteY3601"/>
                    </a:cxn>
                    <a:cxn ang="0">
                      <a:pos x="connsiteX3602" y="connsiteY3602"/>
                    </a:cxn>
                    <a:cxn ang="0">
                      <a:pos x="connsiteX3603" y="connsiteY3603"/>
                    </a:cxn>
                    <a:cxn ang="0">
                      <a:pos x="connsiteX3604" y="connsiteY3604"/>
                    </a:cxn>
                    <a:cxn ang="0">
                      <a:pos x="connsiteX3605" y="connsiteY3605"/>
                    </a:cxn>
                    <a:cxn ang="0">
                      <a:pos x="connsiteX3606" y="connsiteY3606"/>
                    </a:cxn>
                    <a:cxn ang="0">
                      <a:pos x="connsiteX3607" y="connsiteY3607"/>
                    </a:cxn>
                    <a:cxn ang="0">
                      <a:pos x="connsiteX3608" y="connsiteY3608"/>
                    </a:cxn>
                    <a:cxn ang="0">
                      <a:pos x="connsiteX3609" y="connsiteY3609"/>
                    </a:cxn>
                    <a:cxn ang="0">
                      <a:pos x="connsiteX3610" y="connsiteY3610"/>
                    </a:cxn>
                    <a:cxn ang="0">
                      <a:pos x="connsiteX3611" y="connsiteY3611"/>
                    </a:cxn>
                    <a:cxn ang="0">
                      <a:pos x="connsiteX3612" y="connsiteY3612"/>
                    </a:cxn>
                    <a:cxn ang="0">
                      <a:pos x="connsiteX3613" y="connsiteY3613"/>
                    </a:cxn>
                    <a:cxn ang="0">
                      <a:pos x="connsiteX3614" y="connsiteY3614"/>
                    </a:cxn>
                    <a:cxn ang="0">
                      <a:pos x="connsiteX3615" y="connsiteY3615"/>
                    </a:cxn>
                    <a:cxn ang="0">
                      <a:pos x="connsiteX3616" y="connsiteY3616"/>
                    </a:cxn>
                    <a:cxn ang="0">
                      <a:pos x="connsiteX3617" y="connsiteY3617"/>
                    </a:cxn>
                    <a:cxn ang="0">
                      <a:pos x="connsiteX3618" y="connsiteY3618"/>
                    </a:cxn>
                    <a:cxn ang="0">
                      <a:pos x="connsiteX3619" y="connsiteY3619"/>
                    </a:cxn>
                    <a:cxn ang="0">
                      <a:pos x="connsiteX3620" y="connsiteY3620"/>
                    </a:cxn>
                    <a:cxn ang="0">
                      <a:pos x="connsiteX3621" y="connsiteY3621"/>
                    </a:cxn>
                    <a:cxn ang="0">
                      <a:pos x="connsiteX3622" y="connsiteY3622"/>
                    </a:cxn>
                    <a:cxn ang="0">
                      <a:pos x="connsiteX3623" y="connsiteY3623"/>
                    </a:cxn>
                    <a:cxn ang="0">
                      <a:pos x="connsiteX3624" y="connsiteY3624"/>
                    </a:cxn>
                    <a:cxn ang="0">
                      <a:pos x="connsiteX3625" y="connsiteY3625"/>
                    </a:cxn>
                    <a:cxn ang="0">
                      <a:pos x="connsiteX3626" y="connsiteY3626"/>
                    </a:cxn>
                    <a:cxn ang="0">
                      <a:pos x="connsiteX3627" y="connsiteY3627"/>
                    </a:cxn>
                    <a:cxn ang="0">
                      <a:pos x="connsiteX3628" y="connsiteY3628"/>
                    </a:cxn>
                    <a:cxn ang="0">
                      <a:pos x="connsiteX3629" y="connsiteY3629"/>
                    </a:cxn>
                    <a:cxn ang="0">
                      <a:pos x="connsiteX3630" y="connsiteY3630"/>
                    </a:cxn>
                    <a:cxn ang="0">
                      <a:pos x="connsiteX3631" y="connsiteY3631"/>
                    </a:cxn>
                    <a:cxn ang="0">
                      <a:pos x="connsiteX3632" y="connsiteY3632"/>
                    </a:cxn>
                    <a:cxn ang="0">
                      <a:pos x="connsiteX3633" y="connsiteY3633"/>
                    </a:cxn>
                    <a:cxn ang="0">
                      <a:pos x="connsiteX3634" y="connsiteY3634"/>
                    </a:cxn>
                    <a:cxn ang="0">
                      <a:pos x="connsiteX3635" y="connsiteY3635"/>
                    </a:cxn>
                    <a:cxn ang="0">
                      <a:pos x="connsiteX3636" y="connsiteY3636"/>
                    </a:cxn>
                    <a:cxn ang="0">
                      <a:pos x="connsiteX3637" y="connsiteY3637"/>
                    </a:cxn>
                    <a:cxn ang="0">
                      <a:pos x="connsiteX3638" y="connsiteY3638"/>
                    </a:cxn>
                    <a:cxn ang="0">
                      <a:pos x="connsiteX3639" y="connsiteY3639"/>
                    </a:cxn>
                    <a:cxn ang="0">
                      <a:pos x="connsiteX3640" y="connsiteY3640"/>
                    </a:cxn>
                    <a:cxn ang="0">
                      <a:pos x="connsiteX3641" y="connsiteY3641"/>
                    </a:cxn>
                    <a:cxn ang="0">
                      <a:pos x="connsiteX3642" y="connsiteY3642"/>
                    </a:cxn>
                    <a:cxn ang="0">
                      <a:pos x="connsiteX3643" y="connsiteY3643"/>
                    </a:cxn>
                    <a:cxn ang="0">
                      <a:pos x="connsiteX3644" y="connsiteY3644"/>
                    </a:cxn>
                    <a:cxn ang="0">
                      <a:pos x="connsiteX3645" y="connsiteY3645"/>
                    </a:cxn>
                    <a:cxn ang="0">
                      <a:pos x="connsiteX3646" y="connsiteY3646"/>
                    </a:cxn>
                    <a:cxn ang="0">
                      <a:pos x="connsiteX3647" y="connsiteY3647"/>
                    </a:cxn>
                    <a:cxn ang="0">
                      <a:pos x="connsiteX3648" y="connsiteY3648"/>
                    </a:cxn>
                    <a:cxn ang="0">
                      <a:pos x="connsiteX3649" y="connsiteY3649"/>
                    </a:cxn>
                    <a:cxn ang="0">
                      <a:pos x="connsiteX3650" y="connsiteY3650"/>
                    </a:cxn>
                    <a:cxn ang="0">
                      <a:pos x="connsiteX3651" y="connsiteY3651"/>
                    </a:cxn>
                    <a:cxn ang="0">
                      <a:pos x="connsiteX3652" y="connsiteY3652"/>
                    </a:cxn>
                    <a:cxn ang="0">
                      <a:pos x="connsiteX3653" y="connsiteY3653"/>
                    </a:cxn>
                    <a:cxn ang="0">
                      <a:pos x="connsiteX3654" y="connsiteY3654"/>
                    </a:cxn>
                    <a:cxn ang="0">
                      <a:pos x="connsiteX3655" y="connsiteY3655"/>
                    </a:cxn>
                    <a:cxn ang="0">
                      <a:pos x="connsiteX3656" y="connsiteY3656"/>
                    </a:cxn>
                    <a:cxn ang="0">
                      <a:pos x="connsiteX3657" y="connsiteY3657"/>
                    </a:cxn>
                    <a:cxn ang="0">
                      <a:pos x="connsiteX3658" y="connsiteY3658"/>
                    </a:cxn>
                    <a:cxn ang="0">
                      <a:pos x="connsiteX3659" y="connsiteY3659"/>
                    </a:cxn>
                    <a:cxn ang="0">
                      <a:pos x="connsiteX3660" y="connsiteY3660"/>
                    </a:cxn>
                    <a:cxn ang="0">
                      <a:pos x="connsiteX3661" y="connsiteY3661"/>
                    </a:cxn>
                    <a:cxn ang="0">
                      <a:pos x="connsiteX3662" y="connsiteY3662"/>
                    </a:cxn>
                    <a:cxn ang="0">
                      <a:pos x="connsiteX3663" y="connsiteY3663"/>
                    </a:cxn>
                    <a:cxn ang="0">
                      <a:pos x="connsiteX3664" y="connsiteY3664"/>
                    </a:cxn>
                    <a:cxn ang="0">
                      <a:pos x="connsiteX3665" y="connsiteY3665"/>
                    </a:cxn>
                    <a:cxn ang="0">
                      <a:pos x="connsiteX3666" y="connsiteY3666"/>
                    </a:cxn>
                    <a:cxn ang="0">
                      <a:pos x="connsiteX3667" y="connsiteY3667"/>
                    </a:cxn>
                    <a:cxn ang="0">
                      <a:pos x="connsiteX3668" y="connsiteY3668"/>
                    </a:cxn>
                    <a:cxn ang="0">
                      <a:pos x="connsiteX3669" y="connsiteY3669"/>
                    </a:cxn>
                    <a:cxn ang="0">
                      <a:pos x="connsiteX3670" y="connsiteY3670"/>
                    </a:cxn>
                    <a:cxn ang="0">
                      <a:pos x="connsiteX3671" y="connsiteY3671"/>
                    </a:cxn>
                    <a:cxn ang="0">
                      <a:pos x="connsiteX3672" y="connsiteY3672"/>
                    </a:cxn>
                    <a:cxn ang="0">
                      <a:pos x="connsiteX3673" y="connsiteY3673"/>
                    </a:cxn>
                    <a:cxn ang="0">
                      <a:pos x="connsiteX3674" y="connsiteY3674"/>
                    </a:cxn>
                    <a:cxn ang="0">
                      <a:pos x="connsiteX3675" y="connsiteY3675"/>
                    </a:cxn>
                    <a:cxn ang="0">
                      <a:pos x="connsiteX3676" y="connsiteY3676"/>
                    </a:cxn>
                    <a:cxn ang="0">
                      <a:pos x="connsiteX3677" y="connsiteY3677"/>
                    </a:cxn>
                    <a:cxn ang="0">
                      <a:pos x="connsiteX3678" y="connsiteY3678"/>
                    </a:cxn>
                    <a:cxn ang="0">
                      <a:pos x="connsiteX3679" y="connsiteY3679"/>
                    </a:cxn>
                    <a:cxn ang="0">
                      <a:pos x="connsiteX3680" y="connsiteY3680"/>
                    </a:cxn>
                    <a:cxn ang="0">
                      <a:pos x="connsiteX3681" y="connsiteY3681"/>
                    </a:cxn>
                    <a:cxn ang="0">
                      <a:pos x="connsiteX3682" y="connsiteY3682"/>
                    </a:cxn>
                    <a:cxn ang="0">
                      <a:pos x="connsiteX3683" y="connsiteY3683"/>
                    </a:cxn>
                    <a:cxn ang="0">
                      <a:pos x="connsiteX3684" y="connsiteY3684"/>
                    </a:cxn>
                    <a:cxn ang="0">
                      <a:pos x="connsiteX3685" y="connsiteY3685"/>
                    </a:cxn>
                    <a:cxn ang="0">
                      <a:pos x="connsiteX3686" y="connsiteY3686"/>
                    </a:cxn>
                    <a:cxn ang="0">
                      <a:pos x="connsiteX3687" y="connsiteY3687"/>
                    </a:cxn>
                    <a:cxn ang="0">
                      <a:pos x="connsiteX3688" y="connsiteY3688"/>
                    </a:cxn>
                    <a:cxn ang="0">
                      <a:pos x="connsiteX3689" y="connsiteY3689"/>
                    </a:cxn>
                    <a:cxn ang="0">
                      <a:pos x="connsiteX3690" y="connsiteY3690"/>
                    </a:cxn>
                    <a:cxn ang="0">
                      <a:pos x="connsiteX3691" y="connsiteY3691"/>
                    </a:cxn>
                    <a:cxn ang="0">
                      <a:pos x="connsiteX3692" y="connsiteY3692"/>
                    </a:cxn>
                    <a:cxn ang="0">
                      <a:pos x="connsiteX3693" y="connsiteY3693"/>
                    </a:cxn>
                    <a:cxn ang="0">
                      <a:pos x="connsiteX3694" y="connsiteY3694"/>
                    </a:cxn>
                    <a:cxn ang="0">
                      <a:pos x="connsiteX3695" y="connsiteY3695"/>
                    </a:cxn>
                    <a:cxn ang="0">
                      <a:pos x="connsiteX3696" y="connsiteY3696"/>
                    </a:cxn>
                    <a:cxn ang="0">
                      <a:pos x="connsiteX3697" y="connsiteY3697"/>
                    </a:cxn>
                    <a:cxn ang="0">
                      <a:pos x="connsiteX3698" y="connsiteY3698"/>
                    </a:cxn>
                    <a:cxn ang="0">
                      <a:pos x="connsiteX3699" y="connsiteY3699"/>
                    </a:cxn>
                    <a:cxn ang="0">
                      <a:pos x="connsiteX3700" y="connsiteY3700"/>
                    </a:cxn>
                    <a:cxn ang="0">
                      <a:pos x="connsiteX3701" y="connsiteY3701"/>
                    </a:cxn>
                    <a:cxn ang="0">
                      <a:pos x="connsiteX3702" y="connsiteY3702"/>
                    </a:cxn>
                    <a:cxn ang="0">
                      <a:pos x="connsiteX3703" y="connsiteY3703"/>
                    </a:cxn>
                    <a:cxn ang="0">
                      <a:pos x="connsiteX3704" y="connsiteY3704"/>
                    </a:cxn>
                    <a:cxn ang="0">
                      <a:pos x="connsiteX3705" y="connsiteY3705"/>
                    </a:cxn>
                    <a:cxn ang="0">
                      <a:pos x="connsiteX3706" y="connsiteY3706"/>
                    </a:cxn>
                    <a:cxn ang="0">
                      <a:pos x="connsiteX3707" y="connsiteY3707"/>
                    </a:cxn>
                    <a:cxn ang="0">
                      <a:pos x="connsiteX3708" y="connsiteY3708"/>
                    </a:cxn>
                    <a:cxn ang="0">
                      <a:pos x="connsiteX3709" y="connsiteY3709"/>
                    </a:cxn>
                    <a:cxn ang="0">
                      <a:pos x="connsiteX3710" y="connsiteY3710"/>
                    </a:cxn>
                    <a:cxn ang="0">
                      <a:pos x="connsiteX3711" y="connsiteY3711"/>
                    </a:cxn>
                    <a:cxn ang="0">
                      <a:pos x="connsiteX3712" y="connsiteY3712"/>
                    </a:cxn>
                    <a:cxn ang="0">
                      <a:pos x="connsiteX3713" y="connsiteY3713"/>
                    </a:cxn>
                    <a:cxn ang="0">
                      <a:pos x="connsiteX3714" y="connsiteY3714"/>
                    </a:cxn>
                    <a:cxn ang="0">
                      <a:pos x="connsiteX3715" y="connsiteY3715"/>
                    </a:cxn>
                    <a:cxn ang="0">
                      <a:pos x="connsiteX3716" y="connsiteY3716"/>
                    </a:cxn>
                    <a:cxn ang="0">
                      <a:pos x="connsiteX3717" y="connsiteY3717"/>
                    </a:cxn>
                    <a:cxn ang="0">
                      <a:pos x="connsiteX3718" y="connsiteY3718"/>
                    </a:cxn>
                    <a:cxn ang="0">
                      <a:pos x="connsiteX3719" y="connsiteY3719"/>
                    </a:cxn>
                    <a:cxn ang="0">
                      <a:pos x="connsiteX3720" y="connsiteY3720"/>
                    </a:cxn>
                    <a:cxn ang="0">
                      <a:pos x="connsiteX3721" y="connsiteY3721"/>
                    </a:cxn>
                    <a:cxn ang="0">
                      <a:pos x="connsiteX3722" y="connsiteY3722"/>
                    </a:cxn>
                    <a:cxn ang="0">
                      <a:pos x="connsiteX3723" y="connsiteY3723"/>
                    </a:cxn>
                    <a:cxn ang="0">
                      <a:pos x="connsiteX3724" y="connsiteY3724"/>
                    </a:cxn>
                    <a:cxn ang="0">
                      <a:pos x="connsiteX3725" y="connsiteY3725"/>
                    </a:cxn>
                    <a:cxn ang="0">
                      <a:pos x="connsiteX3726" y="connsiteY3726"/>
                    </a:cxn>
                    <a:cxn ang="0">
                      <a:pos x="connsiteX3727" y="connsiteY3727"/>
                    </a:cxn>
                    <a:cxn ang="0">
                      <a:pos x="connsiteX3728" y="connsiteY3728"/>
                    </a:cxn>
                    <a:cxn ang="0">
                      <a:pos x="connsiteX3729" y="connsiteY3729"/>
                    </a:cxn>
                    <a:cxn ang="0">
                      <a:pos x="connsiteX3730" y="connsiteY3730"/>
                    </a:cxn>
                    <a:cxn ang="0">
                      <a:pos x="connsiteX3731" y="connsiteY3731"/>
                    </a:cxn>
                    <a:cxn ang="0">
                      <a:pos x="connsiteX3732" y="connsiteY3732"/>
                    </a:cxn>
                    <a:cxn ang="0">
                      <a:pos x="connsiteX3733" y="connsiteY3733"/>
                    </a:cxn>
                    <a:cxn ang="0">
                      <a:pos x="connsiteX3734" y="connsiteY3734"/>
                    </a:cxn>
                    <a:cxn ang="0">
                      <a:pos x="connsiteX3735" y="connsiteY3735"/>
                    </a:cxn>
                    <a:cxn ang="0">
                      <a:pos x="connsiteX3736" y="connsiteY3736"/>
                    </a:cxn>
                    <a:cxn ang="0">
                      <a:pos x="connsiteX3737" y="connsiteY3737"/>
                    </a:cxn>
                    <a:cxn ang="0">
                      <a:pos x="connsiteX3738" y="connsiteY3738"/>
                    </a:cxn>
                    <a:cxn ang="0">
                      <a:pos x="connsiteX3739" y="connsiteY3739"/>
                    </a:cxn>
                    <a:cxn ang="0">
                      <a:pos x="connsiteX3740" y="connsiteY3740"/>
                    </a:cxn>
                    <a:cxn ang="0">
                      <a:pos x="connsiteX3741" y="connsiteY3741"/>
                    </a:cxn>
                    <a:cxn ang="0">
                      <a:pos x="connsiteX3742" y="connsiteY3742"/>
                    </a:cxn>
                    <a:cxn ang="0">
                      <a:pos x="connsiteX3743" y="connsiteY3743"/>
                    </a:cxn>
                    <a:cxn ang="0">
                      <a:pos x="connsiteX3744" y="connsiteY3744"/>
                    </a:cxn>
                    <a:cxn ang="0">
                      <a:pos x="connsiteX3745" y="connsiteY3745"/>
                    </a:cxn>
                    <a:cxn ang="0">
                      <a:pos x="connsiteX3746" y="connsiteY3746"/>
                    </a:cxn>
                    <a:cxn ang="0">
                      <a:pos x="connsiteX3747" y="connsiteY3747"/>
                    </a:cxn>
                    <a:cxn ang="0">
                      <a:pos x="connsiteX3748" y="connsiteY3748"/>
                    </a:cxn>
                    <a:cxn ang="0">
                      <a:pos x="connsiteX3749" y="connsiteY3749"/>
                    </a:cxn>
                    <a:cxn ang="0">
                      <a:pos x="connsiteX3750" y="connsiteY3750"/>
                    </a:cxn>
                    <a:cxn ang="0">
                      <a:pos x="connsiteX3751" y="connsiteY3751"/>
                    </a:cxn>
                    <a:cxn ang="0">
                      <a:pos x="connsiteX3752" y="connsiteY3752"/>
                    </a:cxn>
                    <a:cxn ang="0">
                      <a:pos x="connsiteX3753" y="connsiteY3753"/>
                    </a:cxn>
                    <a:cxn ang="0">
                      <a:pos x="connsiteX3754" y="connsiteY3754"/>
                    </a:cxn>
                    <a:cxn ang="0">
                      <a:pos x="connsiteX3755" y="connsiteY3755"/>
                    </a:cxn>
                    <a:cxn ang="0">
                      <a:pos x="connsiteX3756" y="connsiteY3756"/>
                    </a:cxn>
                    <a:cxn ang="0">
                      <a:pos x="connsiteX3757" y="connsiteY3757"/>
                    </a:cxn>
                    <a:cxn ang="0">
                      <a:pos x="connsiteX3758" y="connsiteY3758"/>
                    </a:cxn>
                    <a:cxn ang="0">
                      <a:pos x="connsiteX3759" y="connsiteY3759"/>
                    </a:cxn>
                    <a:cxn ang="0">
                      <a:pos x="connsiteX3760" y="connsiteY3760"/>
                    </a:cxn>
                    <a:cxn ang="0">
                      <a:pos x="connsiteX3761" y="connsiteY3761"/>
                    </a:cxn>
                    <a:cxn ang="0">
                      <a:pos x="connsiteX3762" y="connsiteY3762"/>
                    </a:cxn>
                    <a:cxn ang="0">
                      <a:pos x="connsiteX3763" y="connsiteY3763"/>
                    </a:cxn>
                    <a:cxn ang="0">
                      <a:pos x="connsiteX3764" y="connsiteY3764"/>
                    </a:cxn>
                    <a:cxn ang="0">
                      <a:pos x="connsiteX3765" y="connsiteY3765"/>
                    </a:cxn>
                    <a:cxn ang="0">
                      <a:pos x="connsiteX3766" y="connsiteY3766"/>
                    </a:cxn>
                    <a:cxn ang="0">
                      <a:pos x="connsiteX3767" y="connsiteY3767"/>
                    </a:cxn>
                    <a:cxn ang="0">
                      <a:pos x="connsiteX3768" y="connsiteY3768"/>
                    </a:cxn>
                    <a:cxn ang="0">
                      <a:pos x="connsiteX3769" y="connsiteY3769"/>
                    </a:cxn>
                    <a:cxn ang="0">
                      <a:pos x="connsiteX3770" y="connsiteY3770"/>
                    </a:cxn>
                    <a:cxn ang="0">
                      <a:pos x="connsiteX3771" y="connsiteY3771"/>
                    </a:cxn>
                    <a:cxn ang="0">
                      <a:pos x="connsiteX3772" y="connsiteY3772"/>
                    </a:cxn>
                    <a:cxn ang="0">
                      <a:pos x="connsiteX3773" y="connsiteY3773"/>
                    </a:cxn>
                    <a:cxn ang="0">
                      <a:pos x="connsiteX3774" y="connsiteY3774"/>
                    </a:cxn>
                    <a:cxn ang="0">
                      <a:pos x="connsiteX3775" y="connsiteY3775"/>
                    </a:cxn>
                    <a:cxn ang="0">
                      <a:pos x="connsiteX3776" y="connsiteY3776"/>
                    </a:cxn>
                    <a:cxn ang="0">
                      <a:pos x="connsiteX3777" y="connsiteY3777"/>
                    </a:cxn>
                    <a:cxn ang="0">
                      <a:pos x="connsiteX3778" y="connsiteY3778"/>
                    </a:cxn>
                    <a:cxn ang="0">
                      <a:pos x="connsiteX3779" y="connsiteY3779"/>
                    </a:cxn>
                    <a:cxn ang="0">
                      <a:pos x="connsiteX3780" y="connsiteY3780"/>
                    </a:cxn>
                    <a:cxn ang="0">
                      <a:pos x="connsiteX3781" y="connsiteY3781"/>
                    </a:cxn>
                    <a:cxn ang="0">
                      <a:pos x="connsiteX3782" y="connsiteY3782"/>
                    </a:cxn>
                    <a:cxn ang="0">
                      <a:pos x="connsiteX3783" y="connsiteY3783"/>
                    </a:cxn>
                    <a:cxn ang="0">
                      <a:pos x="connsiteX3784" y="connsiteY3784"/>
                    </a:cxn>
                    <a:cxn ang="0">
                      <a:pos x="connsiteX3785" y="connsiteY3785"/>
                    </a:cxn>
                    <a:cxn ang="0">
                      <a:pos x="connsiteX3786" y="connsiteY3786"/>
                    </a:cxn>
                    <a:cxn ang="0">
                      <a:pos x="connsiteX3787" y="connsiteY3787"/>
                    </a:cxn>
                    <a:cxn ang="0">
                      <a:pos x="connsiteX3788" y="connsiteY3788"/>
                    </a:cxn>
                    <a:cxn ang="0">
                      <a:pos x="connsiteX3789" y="connsiteY3789"/>
                    </a:cxn>
                    <a:cxn ang="0">
                      <a:pos x="connsiteX3790" y="connsiteY3790"/>
                    </a:cxn>
                    <a:cxn ang="0">
                      <a:pos x="connsiteX3791" y="connsiteY3791"/>
                    </a:cxn>
                    <a:cxn ang="0">
                      <a:pos x="connsiteX3792" y="connsiteY3792"/>
                    </a:cxn>
                    <a:cxn ang="0">
                      <a:pos x="connsiteX3793" y="connsiteY3793"/>
                    </a:cxn>
                    <a:cxn ang="0">
                      <a:pos x="connsiteX3794" y="connsiteY3794"/>
                    </a:cxn>
                    <a:cxn ang="0">
                      <a:pos x="connsiteX3795" y="connsiteY3795"/>
                    </a:cxn>
                    <a:cxn ang="0">
                      <a:pos x="connsiteX3796" y="connsiteY3796"/>
                    </a:cxn>
                    <a:cxn ang="0">
                      <a:pos x="connsiteX3797" y="connsiteY3797"/>
                    </a:cxn>
                    <a:cxn ang="0">
                      <a:pos x="connsiteX3798" y="connsiteY3798"/>
                    </a:cxn>
                    <a:cxn ang="0">
                      <a:pos x="connsiteX3799" y="connsiteY3799"/>
                    </a:cxn>
                    <a:cxn ang="0">
                      <a:pos x="connsiteX3800" y="connsiteY3800"/>
                    </a:cxn>
                    <a:cxn ang="0">
                      <a:pos x="connsiteX3801" y="connsiteY3801"/>
                    </a:cxn>
                    <a:cxn ang="0">
                      <a:pos x="connsiteX3802" y="connsiteY3802"/>
                    </a:cxn>
                    <a:cxn ang="0">
                      <a:pos x="connsiteX3803" y="connsiteY3803"/>
                    </a:cxn>
                    <a:cxn ang="0">
                      <a:pos x="connsiteX3804" y="connsiteY3804"/>
                    </a:cxn>
                    <a:cxn ang="0">
                      <a:pos x="connsiteX3805" y="connsiteY3805"/>
                    </a:cxn>
                    <a:cxn ang="0">
                      <a:pos x="connsiteX3806" y="connsiteY3806"/>
                    </a:cxn>
                    <a:cxn ang="0">
                      <a:pos x="connsiteX3807" y="connsiteY3807"/>
                    </a:cxn>
                    <a:cxn ang="0">
                      <a:pos x="connsiteX3808" y="connsiteY3808"/>
                    </a:cxn>
                    <a:cxn ang="0">
                      <a:pos x="connsiteX3809" y="connsiteY3809"/>
                    </a:cxn>
                    <a:cxn ang="0">
                      <a:pos x="connsiteX3810" y="connsiteY3810"/>
                    </a:cxn>
                    <a:cxn ang="0">
                      <a:pos x="connsiteX3811" y="connsiteY3811"/>
                    </a:cxn>
                    <a:cxn ang="0">
                      <a:pos x="connsiteX3812" y="connsiteY3812"/>
                    </a:cxn>
                    <a:cxn ang="0">
                      <a:pos x="connsiteX3813" y="connsiteY3813"/>
                    </a:cxn>
                    <a:cxn ang="0">
                      <a:pos x="connsiteX3814" y="connsiteY3814"/>
                    </a:cxn>
                    <a:cxn ang="0">
                      <a:pos x="connsiteX3815" y="connsiteY3815"/>
                    </a:cxn>
                    <a:cxn ang="0">
                      <a:pos x="connsiteX3816" y="connsiteY3816"/>
                    </a:cxn>
                    <a:cxn ang="0">
                      <a:pos x="connsiteX3817" y="connsiteY3817"/>
                    </a:cxn>
                    <a:cxn ang="0">
                      <a:pos x="connsiteX3818" y="connsiteY3818"/>
                    </a:cxn>
                    <a:cxn ang="0">
                      <a:pos x="connsiteX3819" y="connsiteY3819"/>
                    </a:cxn>
                    <a:cxn ang="0">
                      <a:pos x="connsiteX3820" y="connsiteY3820"/>
                    </a:cxn>
                    <a:cxn ang="0">
                      <a:pos x="connsiteX3821" y="connsiteY3821"/>
                    </a:cxn>
                    <a:cxn ang="0">
                      <a:pos x="connsiteX3822" y="connsiteY3822"/>
                    </a:cxn>
                    <a:cxn ang="0">
                      <a:pos x="connsiteX3823" y="connsiteY3823"/>
                    </a:cxn>
                    <a:cxn ang="0">
                      <a:pos x="connsiteX3824" y="connsiteY3824"/>
                    </a:cxn>
                    <a:cxn ang="0">
                      <a:pos x="connsiteX3825" y="connsiteY3825"/>
                    </a:cxn>
                    <a:cxn ang="0">
                      <a:pos x="connsiteX3826" y="connsiteY3826"/>
                    </a:cxn>
                    <a:cxn ang="0">
                      <a:pos x="connsiteX3827" y="connsiteY3827"/>
                    </a:cxn>
                    <a:cxn ang="0">
                      <a:pos x="connsiteX3828" y="connsiteY3828"/>
                    </a:cxn>
                    <a:cxn ang="0">
                      <a:pos x="connsiteX3829" y="connsiteY3829"/>
                    </a:cxn>
                    <a:cxn ang="0">
                      <a:pos x="connsiteX3830" y="connsiteY3830"/>
                    </a:cxn>
                    <a:cxn ang="0">
                      <a:pos x="connsiteX3831" y="connsiteY3831"/>
                    </a:cxn>
                    <a:cxn ang="0">
                      <a:pos x="connsiteX3832" y="connsiteY3832"/>
                    </a:cxn>
                    <a:cxn ang="0">
                      <a:pos x="connsiteX3833" y="connsiteY3833"/>
                    </a:cxn>
                    <a:cxn ang="0">
                      <a:pos x="connsiteX3834" y="connsiteY3834"/>
                    </a:cxn>
                    <a:cxn ang="0">
                      <a:pos x="connsiteX3835" y="connsiteY3835"/>
                    </a:cxn>
                    <a:cxn ang="0">
                      <a:pos x="connsiteX3836" y="connsiteY3836"/>
                    </a:cxn>
                    <a:cxn ang="0">
                      <a:pos x="connsiteX3837" y="connsiteY3837"/>
                    </a:cxn>
                    <a:cxn ang="0">
                      <a:pos x="connsiteX3838" y="connsiteY3838"/>
                    </a:cxn>
                    <a:cxn ang="0">
                      <a:pos x="connsiteX3839" y="connsiteY3839"/>
                    </a:cxn>
                    <a:cxn ang="0">
                      <a:pos x="connsiteX3840" y="connsiteY3840"/>
                    </a:cxn>
                    <a:cxn ang="0">
                      <a:pos x="connsiteX3841" y="connsiteY3841"/>
                    </a:cxn>
                    <a:cxn ang="0">
                      <a:pos x="connsiteX3842" y="connsiteY3842"/>
                    </a:cxn>
                    <a:cxn ang="0">
                      <a:pos x="connsiteX3843" y="connsiteY3843"/>
                    </a:cxn>
                    <a:cxn ang="0">
                      <a:pos x="connsiteX3844" y="connsiteY3844"/>
                    </a:cxn>
                    <a:cxn ang="0">
                      <a:pos x="connsiteX3845" y="connsiteY3845"/>
                    </a:cxn>
                    <a:cxn ang="0">
                      <a:pos x="connsiteX3846" y="connsiteY3846"/>
                    </a:cxn>
                    <a:cxn ang="0">
                      <a:pos x="connsiteX3847" y="connsiteY3847"/>
                    </a:cxn>
                    <a:cxn ang="0">
                      <a:pos x="connsiteX3848" y="connsiteY3848"/>
                    </a:cxn>
                    <a:cxn ang="0">
                      <a:pos x="connsiteX3849" y="connsiteY3849"/>
                    </a:cxn>
                    <a:cxn ang="0">
                      <a:pos x="connsiteX3850" y="connsiteY3850"/>
                    </a:cxn>
                    <a:cxn ang="0">
                      <a:pos x="connsiteX3851" y="connsiteY3851"/>
                    </a:cxn>
                    <a:cxn ang="0">
                      <a:pos x="connsiteX3852" y="connsiteY3852"/>
                    </a:cxn>
                    <a:cxn ang="0">
                      <a:pos x="connsiteX3853" y="connsiteY3853"/>
                    </a:cxn>
                    <a:cxn ang="0">
                      <a:pos x="connsiteX3854" y="connsiteY3854"/>
                    </a:cxn>
                    <a:cxn ang="0">
                      <a:pos x="connsiteX3855" y="connsiteY3855"/>
                    </a:cxn>
                    <a:cxn ang="0">
                      <a:pos x="connsiteX3856" y="connsiteY3856"/>
                    </a:cxn>
                    <a:cxn ang="0">
                      <a:pos x="connsiteX3857" y="connsiteY3857"/>
                    </a:cxn>
                    <a:cxn ang="0">
                      <a:pos x="connsiteX3858" y="connsiteY3858"/>
                    </a:cxn>
                    <a:cxn ang="0">
                      <a:pos x="connsiteX3859" y="connsiteY3859"/>
                    </a:cxn>
                    <a:cxn ang="0">
                      <a:pos x="connsiteX3860" y="connsiteY3860"/>
                    </a:cxn>
                    <a:cxn ang="0">
                      <a:pos x="connsiteX3861" y="connsiteY3861"/>
                    </a:cxn>
                    <a:cxn ang="0">
                      <a:pos x="connsiteX3862" y="connsiteY3862"/>
                    </a:cxn>
                    <a:cxn ang="0">
                      <a:pos x="connsiteX3863" y="connsiteY3863"/>
                    </a:cxn>
                    <a:cxn ang="0">
                      <a:pos x="connsiteX3864" y="connsiteY3864"/>
                    </a:cxn>
                    <a:cxn ang="0">
                      <a:pos x="connsiteX3865" y="connsiteY3865"/>
                    </a:cxn>
                    <a:cxn ang="0">
                      <a:pos x="connsiteX3866" y="connsiteY3866"/>
                    </a:cxn>
                    <a:cxn ang="0">
                      <a:pos x="connsiteX3867" y="connsiteY3867"/>
                    </a:cxn>
                    <a:cxn ang="0">
                      <a:pos x="connsiteX3868" y="connsiteY3868"/>
                    </a:cxn>
                    <a:cxn ang="0">
                      <a:pos x="connsiteX3869" y="connsiteY3869"/>
                    </a:cxn>
                    <a:cxn ang="0">
                      <a:pos x="connsiteX3870" y="connsiteY3870"/>
                    </a:cxn>
                    <a:cxn ang="0">
                      <a:pos x="connsiteX3871" y="connsiteY3871"/>
                    </a:cxn>
                    <a:cxn ang="0">
                      <a:pos x="connsiteX3872" y="connsiteY3872"/>
                    </a:cxn>
                    <a:cxn ang="0">
                      <a:pos x="connsiteX3873" y="connsiteY3873"/>
                    </a:cxn>
                    <a:cxn ang="0">
                      <a:pos x="connsiteX3874" y="connsiteY3874"/>
                    </a:cxn>
                    <a:cxn ang="0">
                      <a:pos x="connsiteX3875" y="connsiteY3875"/>
                    </a:cxn>
                    <a:cxn ang="0">
                      <a:pos x="connsiteX3876" y="connsiteY3876"/>
                    </a:cxn>
                    <a:cxn ang="0">
                      <a:pos x="connsiteX3877" y="connsiteY3877"/>
                    </a:cxn>
                    <a:cxn ang="0">
                      <a:pos x="connsiteX3878" y="connsiteY3878"/>
                    </a:cxn>
                    <a:cxn ang="0">
                      <a:pos x="connsiteX3879" y="connsiteY3879"/>
                    </a:cxn>
                    <a:cxn ang="0">
                      <a:pos x="connsiteX3880" y="connsiteY3880"/>
                    </a:cxn>
                    <a:cxn ang="0">
                      <a:pos x="connsiteX3881" y="connsiteY3881"/>
                    </a:cxn>
                    <a:cxn ang="0">
                      <a:pos x="connsiteX3882" y="connsiteY3882"/>
                    </a:cxn>
                    <a:cxn ang="0">
                      <a:pos x="connsiteX3883" y="connsiteY3883"/>
                    </a:cxn>
                    <a:cxn ang="0">
                      <a:pos x="connsiteX3884" y="connsiteY3884"/>
                    </a:cxn>
                    <a:cxn ang="0">
                      <a:pos x="connsiteX3885" y="connsiteY3885"/>
                    </a:cxn>
                    <a:cxn ang="0">
                      <a:pos x="connsiteX3886" y="connsiteY3886"/>
                    </a:cxn>
                    <a:cxn ang="0">
                      <a:pos x="connsiteX3887" y="connsiteY3887"/>
                    </a:cxn>
                    <a:cxn ang="0">
                      <a:pos x="connsiteX3888" y="connsiteY3888"/>
                    </a:cxn>
                    <a:cxn ang="0">
                      <a:pos x="connsiteX3889" y="connsiteY3889"/>
                    </a:cxn>
                    <a:cxn ang="0">
                      <a:pos x="connsiteX3890" y="connsiteY3890"/>
                    </a:cxn>
                    <a:cxn ang="0">
                      <a:pos x="connsiteX3891" y="connsiteY3891"/>
                    </a:cxn>
                    <a:cxn ang="0">
                      <a:pos x="connsiteX3892" y="connsiteY3892"/>
                    </a:cxn>
                    <a:cxn ang="0">
                      <a:pos x="connsiteX3893" y="connsiteY3893"/>
                    </a:cxn>
                    <a:cxn ang="0">
                      <a:pos x="connsiteX3894" y="connsiteY3894"/>
                    </a:cxn>
                    <a:cxn ang="0">
                      <a:pos x="connsiteX3895" y="connsiteY3895"/>
                    </a:cxn>
                    <a:cxn ang="0">
                      <a:pos x="connsiteX3896" y="connsiteY3896"/>
                    </a:cxn>
                    <a:cxn ang="0">
                      <a:pos x="connsiteX3897" y="connsiteY3897"/>
                    </a:cxn>
                    <a:cxn ang="0">
                      <a:pos x="connsiteX3898" y="connsiteY3898"/>
                    </a:cxn>
                    <a:cxn ang="0">
                      <a:pos x="connsiteX3899" y="connsiteY3899"/>
                    </a:cxn>
                    <a:cxn ang="0">
                      <a:pos x="connsiteX3900" y="connsiteY3900"/>
                    </a:cxn>
                    <a:cxn ang="0">
                      <a:pos x="connsiteX3901" y="connsiteY3901"/>
                    </a:cxn>
                    <a:cxn ang="0">
                      <a:pos x="connsiteX3902" y="connsiteY3902"/>
                    </a:cxn>
                    <a:cxn ang="0">
                      <a:pos x="connsiteX3903" y="connsiteY3903"/>
                    </a:cxn>
                    <a:cxn ang="0">
                      <a:pos x="connsiteX3904" y="connsiteY3904"/>
                    </a:cxn>
                    <a:cxn ang="0">
                      <a:pos x="connsiteX3905" y="connsiteY3905"/>
                    </a:cxn>
                    <a:cxn ang="0">
                      <a:pos x="connsiteX3906" y="connsiteY3906"/>
                    </a:cxn>
                    <a:cxn ang="0">
                      <a:pos x="connsiteX3907" y="connsiteY3907"/>
                    </a:cxn>
                    <a:cxn ang="0">
                      <a:pos x="connsiteX3908" y="connsiteY3908"/>
                    </a:cxn>
                    <a:cxn ang="0">
                      <a:pos x="connsiteX3909" y="connsiteY3909"/>
                    </a:cxn>
                    <a:cxn ang="0">
                      <a:pos x="connsiteX3910" y="connsiteY3910"/>
                    </a:cxn>
                    <a:cxn ang="0">
                      <a:pos x="connsiteX3911" y="connsiteY3911"/>
                    </a:cxn>
                    <a:cxn ang="0">
                      <a:pos x="connsiteX3912" y="connsiteY3912"/>
                    </a:cxn>
                    <a:cxn ang="0">
                      <a:pos x="connsiteX3913" y="connsiteY3913"/>
                    </a:cxn>
                    <a:cxn ang="0">
                      <a:pos x="connsiteX3914" y="connsiteY3914"/>
                    </a:cxn>
                    <a:cxn ang="0">
                      <a:pos x="connsiteX3915" y="connsiteY3915"/>
                    </a:cxn>
                    <a:cxn ang="0">
                      <a:pos x="connsiteX3916" y="connsiteY3916"/>
                    </a:cxn>
                    <a:cxn ang="0">
                      <a:pos x="connsiteX3917" y="connsiteY3917"/>
                    </a:cxn>
                    <a:cxn ang="0">
                      <a:pos x="connsiteX3918" y="connsiteY3918"/>
                    </a:cxn>
                    <a:cxn ang="0">
                      <a:pos x="connsiteX3919" y="connsiteY3919"/>
                    </a:cxn>
                    <a:cxn ang="0">
                      <a:pos x="connsiteX3920" y="connsiteY3920"/>
                    </a:cxn>
                    <a:cxn ang="0">
                      <a:pos x="connsiteX3921" y="connsiteY3921"/>
                    </a:cxn>
                    <a:cxn ang="0">
                      <a:pos x="connsiteX3922" y="connsiteY3922"/>
                    </a:cxn>
                    <a:cxn ang="0">
                      <a:pos x="connsiteX3923" y="connsiteY3923"/>
                    </a:cxn>
                    <a:cxn ang="0">
                      <a:pos x="connsiteX3924" y="connsiteY3924"/>
                    </a:cxn>
                    <a:cxn ang="0">
                      <a:pos x="connsiteX3925" y="connsiteY3925"/>
                    </a:cxn>
                    <a:cxn ang="0">
                      <a:pos x="connsiteX3926" y="connsiteY3926"/>
                    </a:cxn>
                    <a:cxn ang="0">
                      <a:pos x="connsiteX3927" y="connsiteY3927"/>
                    </a:cxn>
                    <a:cxn ang="0">
                      <a:pos x="connsiteX3928" y="connsiteY3928"/>
                    </a:cxn>
                    <a:cxn ang="0">
                      <a:pos x="connsiteX3929" y="connsiteY3929"/>
                    </a:cxn>
                    <a:cxn ang="0">
                      <a:pos x="connsiteX3930" y="connsiteY3930"/>
                    </a:cxn>
                    <a:cxn ang="0">
                      <a:pos x="connsiteX3931" y="connsiteY3931"/>
                    </a:cxn>
                    <a:cxn ang="0">
                      <a:pos x="connsiteX3932" y="connsiteY3932"/>
                    </a:cxn>
                    <a:cxn ang="0">
                      <a:pos x="connsiteX3933" y="connsiteY3933"/>
                    </a:cxn>
                    <a:cxn ang="0">
                      <a:pos x="connsiteX3934" y="connsiteY3934"/>
                    </a:cxn>
                    <a:cxn ang="0">
                      <a:pos x="connsiteX3935" y="connsiteY3935"/>
                    </a:cxn>
                    <a:cxn ang="0">
                      <a:pos x="connsiteX3936" y="connsiteY3936"/>
                    </a:cxn>
                    <a:cxn ang="0">
                      <a:pos x="connsiteX3937" y="connsiteY3937"/>
                    </a:cxn>
                    <a:cxn ang="0">
                      <a:pos x="connsiteX3938" y="connsiteY3938"/>
                    </a:cxn>
                    <a:cxn ang="0">
                      <a:pos x="connsiteX3939" y="connsiteY3939"/>
                    </a:cxn>
                    <a:cxn ang="0">
                      <a:pos x="connsiteX3940" y="connsiteY3940"/>
                    </a:cxn>
                    <a:cxn ang="0">
                      <a:pos x="connsiteX3941" y="connsiteY3941"/>
                    </a:cxn>
                    <a:cxn ang="0">
                      <a:pos x="connsiteX3942" y="connsiteY3942"/>
                    </a:cxn>
                    <a:cxn ang="0">
                      <a:pos x="connsiteX3943" y="connsiteY3943"/>
                    </a:cxn>
                    <a:cxn ang="0">
                      <a:pos x="connsiteX3944" y="connsiteY3944"/>
                    </a:cxn>
                    <a:cxn ang="0">
                      <a:pos x="connsiteX3945" y="connsiteY3945"/>
                    </a:cxn>
                    <a:cxn ang="0">
                      <a:pos x="connsiteX3946" y="connsiteY3946"/>
                    </a:cxn>
                    <a:cxn ang="0">
                      <a:pos x="connsiteX3947" y="connsiteY3947"/>
                    </a:cxn>
                    <a:cxn ang="0">
                      <a:pos x="connsiteX3948" y="connsiteY3948"/>
                    </a:cxn>
                    <a:cxn ang="0">
                      <a:pos x="connsiteX3949" y="connsiteY3949"/>
                    </a:cxn>
                    <a:cxn ang="0">
                      <a:pos x="connsiteX3950" y="connsiteY3950"/>
                    </a:cxn>
                    <a:cxn ang="0">
                      <a:pos x="connsiteX3951" y="connsiteY3951"/>
                    </a:cxn>
                    <a:cxn ang="0">
                      <a:pos x="connsiteX3952" y="connsiteY3952"/>
                    </a:cxn>
                    <a:cxn ang="0">
                      <a:pos x="connsiteX3953" y="connsiteY3953"/>
                    </a:cxn>
                    <a:cxn ang="0">
                      <a:pos x="connsiteX3954" y="connsiteY3954"/>
                    </a:cxn>
                    <a:cxn ang="0">
                      <a:pos x="connsiteX3955" y="connsiteY3955"/>
                    </a:cxn>
                    <a:cxn ang="0">
                      <a:pos x="connsiteX3956" y="connsiteY3956"/>
                    </a:cxn>
                    <a:cxn ang="0">
                      <a:pos x="connsiteX3957" y="connsiteY3957"/>
                    </a:cxn>
                    <a:cxn ang="0">
                      <a:pos x="connsiteX3958" y="connsiteY3958"/>
                    </a:cxn>
                    <a:cxn ang="0">
                      <a:pos x="connsiteX3959" y="connsiteY3959"/>
                    </a:cxn>
                    <a:cxn ang="0">
                      <a:pos x="connsiteX3960" y="connsiteY3960"/>
                    </a:cxn>
                    <a:cxn ang="0">
                      <a:pos x="connsiteX3961" y="connsiteY3961"/>
                    </a:cxn>
                    <a:cxn ang="0">
                      <a:pos x="connsiteX3962" y="connsiteY3962"/>
                    </a:cxn>
                    <a:cxn ang="0">
                      <a:pos x="connsiteX3963" y="connsiteY3963"/>
                    </a:cxn>
                    <a:cxn ang="0">
                      <a:pos x="connsiteX3964" y="connsiteY3964"/>
                    </a:cxn>
                    <a:cxn ang="0">
                      <a:pos x="connsiteX3965" y="connsiteY3965"/>
                    </a:cxn>
                    <a:cxn ang="0">
                      <a:pos x="connsiteX3966" y="connsiteY3966"/>
                    </a:cxn>
                    <a:cxn ang="0">
                      <a:pos x="connsiteX3967" y="connsiteY3967"/>
                    </a:cxn>
                    <a:cxn ang="0">
                      <a:pos x="connsiteX3968" y="connsiteY3968"/>
                    </a:cxn>
                    <a:cxn ang="0">
                      <a:pos x="connsiteX3969" y="connsiteY3969"/>
                    </a:cxn>
                    <a:cxn ang="0">
                      <a:pos x="connsiteX3970" y="connsiteY3970"/>
                    </a:cxn>
                    <a:cxn ang="0">
                      <a:pos x="connsiteX3971" y="connsiteY3971"/>
                    </a:cxn>
                    <a:cxn ang="0">
                      <a:pos x="connsiteX3972" y="connsiteY3972"/>
                    </a:cxn>
                    <a:cxn ang="0">
                      <a:pos x="connsiteX3973" y="connsiteY3973"/>
                    </a:cxn>
                    <a:cxn ang="0">
                      <a:pos x="connsiteX3974" y="connsiteY3974"/>
                    </a:cxn>
                    <a:cxn ang="0">
                      <a:pos x="connsiteX3975" y="connsiteY3975"/>
                    </a:cxn>
                    <a:cxn ang="0">
                      <a:pos x="connsiteX3976" y="connsiteY3976"/>
                    </a:cxn>
                    <a:cxn ang="0">
                      <a:pos x="connsiteX3977" y="connsiteY3977"/>
                    </a:cxn>
                    <a:cxn ang="0">
                      <a:pos x="connsiteX3978" y="connsiteY3978"/>
                    </a:cxn>
                    <a:cxn ang="0">
                      <a:pos x="connsiteX3979" y="connsiteY3979"/>
                    </a:cxn>
                    <a:cxn ang="0">
                      <a:pos x="connsiteX3980" y="connsiteY3980"/>
                    </a:cxn>
                    <a:cxn ang="0">
                      <a:pos x="connsiteX3981" y="connsiteY3981"/>
                    </a:cxn>
                    <a:cxn ang="0">
                      <a:pos x="connsiteX3982" y="connsiteY3982"/>
                    </a:cxn>
                    <a:cxn ang="0">
                      <a:pos x="connsiteX3983" y="connsiteY3983"/>
                    </a:cxn>
                    <a:cxn ang="0">
                      <a:pos x="connsiteX3984" y="connsiteY3984"/>
                    </a:cxn>
                    <a:cxn ang="0">
                      <a:pos x="connsiteX3985" y="connsiteY3985"/>
                    </a:cxn>
                    <a:cxn ang="0">
                      <a:pos x="connsiteX3986" y="connsiteY3986"/>
                    </a:cxn>
                    <a:cxn ang="0">
                      <a:pos x="connsiteX3987" y="connsiteY3987"/>
                    </a:cxn>
                    <a:cxn ang="0">
                      <a:pos x="connsiteX3988" y="connsiteY3988"/>
                    </a:cxn>
                    <a:cxn ang="0">
                      <a:pos x="connsiteX3989" y="connsiteY3989"/>
                    </a:cxn>
                    <a:cxn ang="0">
                      <a:pos x="connsiteX3990" y="connsiteY3990"/>
                    </a:cxn>
                    <a:cxn ang="0">
                      <a:pos x="connsiteX3991" y="connsiteY3991"/>
                    </a:cxn>
                    <a:cxn ang="0">
                      <a:pos x="connsiteX3992" y="connsiteY3992"/>
                    </a:cxn>
                    <a:cxn ang="0">
                      <a:pos x="connsiteX3993" y="connsiteY3993"/>
                    </a:cxn>
                    <a:cxn ang="0">
                      <a:pos x="connsiteX3994" y="connsiteY3994"/>
                    </a:cxn>
                    <a:cxn ang="0">
                      <a:pos x="connsiteX3995" y="connsiteY3995"/>
                    </a:cxn>
                    <a:cxn ang="0">
                      <a:pos x="connsiteX3996" y="connsiteY3996"/>
                    </a:cxn>
                    <a:cxn ang="0">
                      <a:pos x="connsiteX3997" y="connsiteY3997"/>
                    </a:cxn>
                    <a:cxn ang="0">
                      <a:pos x="connsiteX3998" y="connsiteY3998"/>
                    </a:cxn>
                    <a:cxn ang="0">
                      <a:pos x="connsiteX3999" y="connsiteY3999"/>
                    </a:cxn>
                    <a:cxn ang="0">
                      <a:pos x="connsiteX4000" y="connsiteY4000"/>
                    </a:cxn>
                    <a:cxn ang="0">
                      <a:pos x="connsiteX4001" y="connsiteY4001"/>
                    </a:cxn>
                    <a:cxn ang="0">
                      <a:pos x="connsiteX4002" y="connsiteY4002"/>
                    </a:cxn>
                    <a:cxn ang="0">
                      <a:pos x="connsiteX4003" y="connsiteY4003"/>
                    </a:cxn>
                    <a:cxn ang="0">
                      <a:pos x="connsiteX4004" y="connsiteY4004"/>
                    </a:cxn>
                    <a:cxn ang="0">
                      <a:pos x="connsiteX4005" y="connsiteY4005"/>
                    </a:cxn>
                    <a:cxn ang="0">
                      <a:pos x="connsiteX4006" y="connsiteY4006"/>
                    </a:cxn>
                    <a:cxn ang="0">
                      <a:pos x="connsiteX4007" y="connsiteY4007"/>
                    </a:cxn>
                    <a:cxn ang="0">
                      <a:pos x="connsiteX4008" y="connsiteY4008"/>
                    </a:cxn>
                    <a:cxn ang="0">
                      <a:pos x="connsiteX4009" y="connsiteY4009"/>
                    </a:cxn>
                    <a:cxn ang="0">
                      <a:pos x="connsiteX4010" y="connsiteY4010"/>
                    </a:cxn>
                    <a:cxn ang="0">
                      <a:pos x="connsiteX4011" y="connsiteY4011"/>
                    </a:cxn>
                    <a:cxn ang="0">
                      <a:pos x="connsiteX4012" y="connsiteY4012"/>
                    </a:cxn>
                    <a:cxn ang="0">
                      <a:pos x="connsiteX4013" y="connsiteY4013"/>
                    </a:cxn>
                    <a:cxn ang="0">
                      <a:pos x="connsiteX4014" y="connsiteY4014"/>
                    </a:cxn>
                    <a:cxn ang="0">
                      <a:pos x="connsiteX4015" y="connsiteY4015"/>
                    </a:cxn>
                    <a:cxn ang="0">
                      <a:pos x="connsiteX4016" y="connsiteY4016"/>
                    </a:cxn>
                    <a:cxn ang="0">
                      <a:pos x="connsiteX4017" y="connsiteY4017"/>
                    </a:cxn>
                    <a:cxn ang="0">
                      <a:pos x="connsiteX4018" y="connsiteY4018"/>
                    </a:cxn>
                    <a:cxn ang="0">
                      <a:pos x="connsiteX4019" y="connsiteY4019"/>
                    </a:cxn>
                    <a:cxn ang="0">
                      <a:pos x="connsiteX4020" y="connsiteY4020"/>
                    </a:cxn>
                    <a:cxn ang="0">
                      <a:pos x="connsiteX4021" y="connsiteY4021"/>
                    </a:cxn>
                    <a:cxn ang="0">
                      <a:pos x="connsiteX4022" y="connsiteY4022"/>
                    </a:cxn>
                    <a:cxn ang="0">
                      <a:pos x="connsiteX4023" y="connsiteY4023"/>
                    </a:cxn>
                    <a:cxn ang="0">
                      <a:pos x="connsiteX4024" y="connsiteY4024"/>
                    </a:cxn>
                    <a:cxn ang="0">
                      <a:pos x="connsiteX4025" y="connsiteY4025"/>
                    </a:cxn>
                    <a:cxn ang="0">
                      <a:pos x="connsiteX4026" y="connsiteY4026"/>
                    </a:cxn>
                    <a:cxn ang="0">
                      <a:pos x="connsiteX4027" y="connsiteY4027"/>
                    </a:cxn>
                    <a:cxn ang="0">
                      <a:pos x="connsiteX4028" y="connsiteY4028"/>
                    </a:cxn>
                    <a:cxn ang="0">
                      <a:pos x="connsiteX4029" y="connsiteY4029"/>
                    </a:cxn>
                    <a:cxn ang="0">
                      <a:pos x="connsiteX4030" y="connsiteY4030"/>
                    </a:cxn>
                    <a:cxn ang="0">
                      <a:pos x="connsiteX4031" y="connsiteY4031"/>
                    </a:cxn>
                    <a:cxn ang="0">
                      <a:pos x="connsiteX4032" y="connsiteY4032"/>
                    </a:cxn>
                    <a:cxn ang="0">
                      <a:pos x="connsiteX4033" y="connsiteY4033"/>
                    </a:cxn>
                    <a:cxn ang="0">
                      <a:pos x="connsiteX4034" y="connsiteY4034"/>
                    </a:cxn>
                    <a:cxn ang="0">
                      <a:pos x="connsiteX4035" y="connsiteY4035"/>
                    </a:cxn>
                    <a:cxn ang="0">
                      <a:pos x="connsiteX4036" y="connsiteY4036"/>
                    </a:cxn>
                    <a:cxn ang="0">
                      <a:pos x="connsiteX4037" y="connsiteY4037"/>
                    </a:cxn>
                    <a:cxn ang="0">
                      <a:pos x="connsiteX4038" y="connsiteY4038"/>
                    </a:cxn>
                    <a:cxn ang="0">
                      <a:pos x="connsiteX4039" y="connsiteY4039"/>
                    </a:cxn>
                    <a:cxn ang="0">
                      <a:pos x="connsiteX4040" y="connsiteY4040"/>
                    </a:cxn>
                    <a:cxn ang="0">
                      <a:pos x="connsiteX4041" y="connsiteY4041"/>
                    </a:cxn>
                    <a:cxn ang="0">
                      <a:pos x="connsiteX4042" y="connsiteY4042"/>
                    </a:cxn>
                    <a:cxn ang="0">
                      <a:pos x="connsiteX4043" y="connsiteY4043"/>
                    </a:cxn>
                    <a:cxn ang="0">
                      <a:pos x="connsiteX4044" y="connsiteY4044"/>
                    </a:cxn>
                    <a:cxn ang="0">
                      <a:pos x="connsiteX4045" y="connsiteY4045"/>
                    </a:cxn>
                    <a:cxn ang="0">
                      <a:pos x="connsiteX4046" y="connsiteY4046"/>
                    </a:cxn>
                    <a:cxn ang="0">
                      <a:pos x="connsiteX4047" y="connsiteY4047"/>
                    </a:cxn>
                    <a:cxn ang="0">
                      <a:pos x="connsiteX4048" y="connsiteY4048"/>
                    </a:cxn>
                    <a:cxn ang="0">
                      <a:pos x="connsiteX4049" y="connsiteY4049"/>
                    </a:cxn>
                    <a:cxn ang="0">
                      <a:pos x="connsiteX4050" y="connsiteY4050"/>
                    </a:cxn>
                    <a:cxn ang="0">
                      <a:pos x="connsiteX4051" y="connsiteY4051"/>
                    </a:cxn>
                    <a:cxn ang="0">
                      <a:pos x="connsiteX4052" y="connsiteY4052"/>
                    </a:cxn>
                    <a:cxn ang="0">
                      <a:pos x="connsiteX4053" y="connsiteY4053"/>
                    </a:cxn>
                    <a:cxn ang="0">
                      <a:pos x="connsiteX4054" y="connsiteY4054"/>
                    </a:cxn>
                    <a:cxn ang="0">
                      <a:pos x="connsiteX4055" y="connsiteY4055"/>
                    </a:cxn>
                    <a:cxn ang="0">
                      <a:pos x="connsiteX4056" y="connsiteY4056"/>
                    </a:cxn>
                    <a:cxn ang="0">
                      <a:pos x="connsiteX4057" y="connsiteY4057"/>
                    </a:cxn>
                    <a:cxn ang="0">
                      <a:pos x="connsiteX4058" y="connsiteY4058"/>
                    </a:cxn>
                    <a:cxn ang="0">
                      <a:pos x="connsiteX4059" y="connsiteY4059"/>
                    </a:cxn>
                    <a:cxn ang="0">
                      <a:pos x="connsiteX4060" y="connsiteY4060"/>
                    </a:cxn>
                    <a:cxn ang="0">
                      <a:pos x="connsiteX4061" y="connsiteY4061"/>
                    </a:cxn>
                    <a:cxn ang="0">
                      <a:pos x="connsiteX4062" y="connsiteY4062"/>
                    </a:cxn>
                    <a:cxn ang="0">
                      <a:pos x="connsiteX4063" y="connsiteY4063"/>
                    </a:cxn>
                    <a:cxn ang="0">
                      <a:pos x="connsiteX4064" y="connsiteY4064"/>
                    </a:cxn>
                    <a:cxn ang="0">
                      <a:pos x="connsiteX4065" y="connsiteY4065"/>
                    </a:cxn>
                    <a:cxn ang="0">
                      <a:pos x="connsiteX4066" y="connsiteY4066"/>
                    </a:cxn>
                    <a:cxn ang="0">
                      <a:pos x="connsiteX4067" y="connsiteY4067"/>
                    </a:cxn>
                    <a:cxn ang="0">
                      <a:pos x="connsiteX4068" y="connsiteY4068"/>
                    </a:cxn>
                    <a:cxn ang="0">
                      <a:pos x="connsiteX4069" y="connsiteY4069"/>
                    </a:cxn>
                    <a:cxn ang="0">
                      <a:pos x="connsiteX4070" y="connsiteY4070"/>
                    </a:cxn>
                    <a:cxn ang="0">
                      <a:pos x="connsiteX4071" y="connsiteY4071"/>
                    </a:cxn>
                    <a:cxn ang="0">
                      <a:pos x="connsiteX4072" y="connsiteY4072"/>
                    </a:cxn>
                    <a:cxn ang="0">
                      <a:pos x="connsiteX4073" y="connsiteY4073"/>
                    </a:cxn>
                    <a:cxn ang="0">
                      <a:pos x="connsiteX4074" y="connsiteY4074"/>
                    </a:cxn>
                    <a:cxn ang="0">
                      <a:pos x="connsiteX4075" y="connsiteY4075"/>
                    </a:cxn>
                    <a:cxn ang="0">
                      <a:pos x="connsiteX4076" y="connsiteY4076"/>
                    </a:cxn>
                    <a:cxn ang="0">
                      <a:pos x="connsiteX4077" y="connsiteY4077"/>
                    </a:cxn>
                    <a:cxn ang="0">
                      <a:pos x="connsiteX4078" y="connsiteY4078"/>
                    </a:cxn>
                    <a:cxn ang="0">
                      <a:pos x="connsiteX4079" y="connsiteY4079"/>
                    </a:cxn>
                    <a:cxn ang="0">
                      <a:pos x="connsiteX4080" y="connsiteY4080"/>
                    </a:cxn>
                    <a:cxn ang="0">
                      <a:pos x="connsiteX4081" y="connsiteY4081"/>
                    </a:cxn>
                    <a:cxn ang="0">
                      <a:pos x="connsiteX4082" y="connsiteY4082"/>
                    </a:cxn>
                    <a:cxn ang="0">
                      <a:pos x="connsiteX4083" y="connsiteY4083"/>
                    </a:cxn>
                    <a:cxn ang="0">
                      <a:pos x="connsiteX4084" y="connsiteY4084"/>
                    </a:cxn>
                    <a:cxn ang="0">
                      <a:pos x="connsiteX4085" y="connsiteY4085"/>
                    </a:cxn>
                    <a:cxn ang="0">
                      <a:pos x="connsiteX4086" y="connsiteY4086"/>
                    </a:cxn>
                    <a:cxn ang="0">
                      <a:pos x="connsiteX4087" y="connsiteY4087"/>
                    </a:cxn>
                    <a:cxn ang="0">
                      <a:pos x="connsiteX4088" y="connsiteY4088"/>
                    </a:cxn>
                    <a:cxn ang="0">
                      <a:pos x="connsiteX4089" y="connsiteY4089"/>
                    </a:cxn>
                    <a:cxn ang="0">
                      <a:pos x="connsiteX4090" y="connsiteY4090"/>
                    </a:cxn>
                    <a:cxn ang="0">
                      <a:pos x="connsiteX4091" y="connsiteY4091"/>
                    </a:cxn>
                    <a:cxn ang="0">
                      <a:pos x="connsiteX4092" y="connsiteY4092"/>
                    </a:cxn>
                    <a:cxn ang="0">
                      <a:pos x="connsiteX4093" y="connsiteY4093"/>
                    </a:cxn>
                    <a:cxn ang="0">
                      <a:pos x="connsiteX4094" y="connsiteY4094"/>
                    </a:cxn>
                    <a:cxn ang="0">
                      <a:pos x="connsiteX4095" y="connsiteY4095"/>
                    </a:cxn>
                    <a:cxn ang="0">
                      <a:pos x="connsiteX4096" y="connsiteY4096"/>
                    </a:cxn>
                    <a:cxn ang="0">
                      <a:pos x="connsiteX4097" y="connsiteY4097"/>
                    </a:cxn>
                    <a:cxn ang="0">
                      <a:pos x="connsiteX4098" y="connsiteY4098"/>
                    </a:cxn>
                    <a:cxn ang="0">
                      <a:pos x="connsiteX4099" y="connsiteY4099"/>
                    </a:cxn>
                    <a:cxn ang="0">
                      <a:pos x="connsiteX4100" y="connsiteY4100"/>
                    </a:cxn>
                    <a:cxn ang="0">
                      <a:pos x="connsiteX4101" y="connsiteY4101"/>
                    </a:cxn>
                    <a:cxn ang="0">
                      <a:pos x="connsiteX4102" y="connsiteY4102"/>
                    </a:cxn>
                    <a:cxn ang="0">
                      <a:pos x="connsiteX4103" y="connsiteY4103"/>
                    </a:cxn>
                    <a:cxn ang="0">
                      <a:pos x="connsiteX4104" y="connsiteY4104"/>
                    </a:cxn>
                    <a:cxn ang="0">
                      <a:pos x="connsiteX4105" y="connsiteY4105"/>
                    </a:cxn>
                    <a:cxn ang="0">
                      <a:pos x="connsiteX4106" y="connsiteY4106"/>
                    </a:cxn>
                    <a:cxn ang="0">
                      <a:pos x="connsiteX4107" y="connsiteY4107"/>
                    </a:cxn>
                    <a:cxn ang="0">
                      <a:pos x="connsiteX4108" y="connsiteY4108"/>
                    </a:cxn>
                    <a:cxn ang="0">
                      <a:pos x="connsiteX4109" y="connsiteY4109"/>
                    </a:cxn>
                    <a:cxn ang="0">
                      <a:pos x="connsiteX4110" y="connsiteY4110"/>
                    </a:cxn>
                    <a:cxn ang="0">
                      <a:pos x="connsiteX4111" y="connsiteY4111"/>
                    </a:cxn>
                    <a:cxn ang="0">
                      <a:pos x="connsiteX4112" y="connsiteY4112"/>
                    </a:cxn>
                    <a:cxn ang="0">
                      <a:pos x="connsiteX4113" y="connsiteY4113"/>
                    </a:cxn>
                    <a:cxn ang="0">
                      <a:pos x="connsiteX4114" y="connsiteY4114"/>
                    </a:cxn>
                    <a:cxn ang="0">
                      <a:pos x="connsiteX4115" y="connsiteY4115"/>
                    </a:cxn>
                    <a:cxn ang="0">
                      <a:pos x="connsiteX4116" y="connsiteY4116"/>
                    </a:cxn>
                    <a:cxn ang="0">
                      <a:pos x="connsiteX4117" y="connsiteY4117"/>
                    </a:cxn>
                    <a:cxn ang="0">
                      <a:pos x="connsiteX4118" y="connsiteY4118"/>
                    </a:cxn>
                    <a:cxn ang="0">
                      <a:pos x="connsiteX4119" y="connsiteY4119"/>
                    </a:cxn>
                    <a:cxn ang="0">
                      <a:pos x="connsiteX4120" y="connsiteY4120"/>
                    </a:cxn>
                    <a:cxn ang="0">
                      <a:pos x="connsiteX4121" y="connsiteY4121"/>
                    </a:cxn>
                    <a:cxn ang="0">
                      <a:pos x="connsiteX4122" y="connsiteY4122"/>
                    </a:cxn>
                    <a:cxn ang="0">
                      <a:pos x="connsiteX4123" y="connsiteY4123"/>
                    </a:cxn>
                    <a:cxn ang="0">
                      <a:pos x="connsiteX4124" y="connsiteY4124"/>
                    </a:cxn>
                    <a:cxn ang="0">
                      <a:pos x="connsiteX4125" y="connsiteY4125"/>
                    </a:cxn>
                    <a:cxn ang="0">
                      <a:pos x="connsiteX4126" y="connsiteY4126"/>
                    </a:cxn>
                    <a:cxn ang="0">
                      <a:pos x="connsiteX4127" y="connsiteY4127"/>
                    </a:cxn>
                    <a:cxn ang="0">
                      <a:pos x="connsiteX4128" y="connsiteY4128"/>
                    </a:cxn>
                    <a:cxn ang="0">
                      <a:pos x="connsiteX4129" y="connsiteY4129"/>
                    </a:cxn>
                    <a:cxn ang="0">
                      <a:pos x="connsiteX4130" y="connsiteY4130"/>
                    </a:cxn>
                    <a:cxn ang="0">
                      <a:pos x="connsiteX4131" y="connsiteY4131"/>
                    </a:cxn>
                    <a:cxn ang="0">
                      <a:pos x="connsiteX4132" y="connsiteY4132"/>
                    </a:cxn>
                    <a:cxn ang="0">
                      <a:pos x="connsiteX4133" y="connsiteY4133"/>
                    </a:cxn>
                    <a:cxn ang="0">
                      <a:pos x="connsiteX4134" y="connsiteY4134"/>
                    </a:cxn>
                    <a:cxn ang="0">
                      <a:pos x="connsiteX4135" y="connsiteY4135"/>
                    </a:cxn>
                    <a:cxn ang="0">
                      <a:pos x="connsiteX4136" y="connsiteY4136"/>
                    </a:cxn>
                    <a:cxn ang="0">
                      <a:pos x="connsiteX4137" y="connsiteY4137"/>
                    </a:cxn>
                    <a:cxn ang="0">
                      <a:pos x="connsiteX4138" y="connsiteY4138"/>
                    </a:cxn>
                    <a:cxn ang="0">
                      <a:pos x="connsiteX4139" y="connsiteY4139"/>
                    </a:cxn>
                    <a:cxn ang="0">
                      <a:pos x="connsiteX4140" y="connsiteY4140"/>
                    </a:cxn>
                    <a:cxn ang="0">
                      <a:pos x="connsiteX4141" y="connsiteY4141"/>
                    </a:cxn>
                    <a:cxn ang="0">
                      <a:pos x="connsiteX4142" y="connsiteY4142"/>
                    </a:cxn>
                    <a:cxn ang="0">
                      <a:pos x="connsiteX4143" y="connsiteY4143"/>
                    </a:cxn>
                    <a:cxn ang="0">
                      <a:pos x="connsiteX4144" y="connsiteY4144"/>
                    </a:cxn>
                    <a:cxn ang="0">
                      <a:pos x="connsiteX4145" y="connsiteY4145"/>
                    </a:cxn>
                    <a:cxn ang="0">
                      <a:pos x="connsiteX4146" y="connsiteY4146"/>
                    </a:cxn>
                    <a:cxn ang="0">
                      <a:pos x="connsiteX4147" y="connsiteY4147"/>
                    </a:cxn>
                    <a:cxn ang="0">
                      <a:pos x="connsiteX4148" y="connsiteY4148"/>
                    </a:cxn>
                    <a:cxn ang="0">
                      <a:pos x="connsiteX4149" y="connsiteY4149"/>
                    </a:cxn>
                    <a:cxn ang="0">
                      <a:pos x="connsiteX4150" y="connsiteY4150"/>
                    </a:cxn>
                    <a:cxn ang="0">
                      <a:pos x="connsiteX4151" y="connsiteY4151"/>
                    </a:cxn>
                    <a:cxn ang="0">
                      <a:pos x="connsiteX4152" y="connsiteY4152"/>
                    </a:cxn>
                    <a:cxn ang="0">
                      <a:pos x="connsiteX4153" y="connsiteY4153"/>
                    </a:cxn>
                    <a:cxn ang="0">
                      <a:pos x="connsiteX4154" y="connsiteY4154"/>
                    </a:cxn>
                    <a:cxn ang="0">
                      <a:pos x="connsiteX4155" y="connsiteY4155"/>
                    </a:cxn>
                    <a:cxn ang="0">
                      <a:pos x="connsiteX4156" y="connsiteY4156"/>
                    </a:cxn>
                    <a:cxn ang="0">
                      <a:pos x="connsiteX4157" y="connsiteY4157"/>
                    </a:cxn>
                    <a:cxn ang="0">
                      <a:pos x="connsiteX4158" y="connsiteY4158"/>
                    </a:cxn>
                    <a:cxn ang="0">
                      <a:pos x="connsiteX4159" y="connsiteY4159"/>
                    </a:cxn>
                    <a:cxn ang="0">
                      <a:pos x="connsiteX4160" y="connsiteY4160"/>
                    </a:cxn>
                    <a:cxn ang="0">
                      <a:pos x="connsiteX4161" y="connsiteY4161"/>
                    </a:cxn>
                    <a:cxn ang="0">
                      <a:pos x="connsiteX4162" y="connsiteY4162"/>
                    </a:cxn>
                    <a:cxn ang="0">
                      <a:pos x="connsiteX4163" y="connsiteY4163"/>
                    </a:cxn>
                    <a:cxn ang="0">
                      <a:pos x="connsiteX4164" y="connsiteY4164"/>
                    </a:cxn>
                    <a:cxn ang="0">
                      <a:pos x="connsiteX4165" y="connsiteY4165"/>
                    </a:cxn>
                    <a:cxn ang="0">
                      <a:pos x="connsiteX4166" y="connsiteY4166"/>
                    </a:cxn>
                    <a:cxn ang="0">
                      <a:pos x="connsiteX4167" y="connsiteY4167"/>
                    </a:cxn>
                    <a:cxn ang="0">
                      <a:pos x="connsiteX4168" y="connsiteY4168"/>
                    </a:cxn>
                    <a:cxn ang="0">
                      <a:pos x="connsiteX4169" y="connsiteY4169"/>
                    </a:cxn>
                    <a:cxn ang="0">
                      <a:pos x="connsiteX4170" y="connsiteY4170"/>
                    </a:cxn>
                    <a:cxn ang="0">
                      <a:pos x="connsiteX4171" y="connsiteY4171"/>
                    </a:cxn>
                    <a:cxn ang="0">
                      <a:pos x="connsiteX4172" y="connsiteY4172"/>
                    </a:cxn>
                    <a:cxn ang="0">
                      <a:pos x="connsiteX4173" y="connsiteY4173"/>
                    </a:cxn>
                    <a:cxn ang="0">
                      <a:pos x="connsiteX4174" y="connsiteY4174"/>
                    </a:cxn>
                    <a:cxn ang="0">
                      <a:pos x="connsiteX4175" y="connsiteY4175"/>
                    </a:cxn>
                    <a:cxn ang="0">
                      <a:pos x="connsiteX4176" y="connsiteY4176"/>
                    </a:cxn>
                    <a:cxn ang="0">
                      <a:pos x="connsiteX4177" y="connsiteY4177"/>
                    </a:cxn>
                    <a:cxn ang="0">
                      <a:pos x="connsiteX4178" y="connsiteY4178"/>
                    </a:cxn>
                    <a:cxn ang="0">
                      <a:pos x="connsiteX4179" y="connsiteY4179"/>
                    </a:cxn>
                    <a:cxn ang="0">
                      <a:pos x="connsiteX4180" y="connsiteY4180"/>
                    </a:cxn>
                    <a:cxn ang="0">
                      <a:pos x="connsiteX4181" y="connsiteY4181"/>
                    </a:cxn>
                    <a:cxn ang="0">
                      <a:pos x="connsiteX4182" y="connsiteY4182"/>
                    </a:cxn>
                    <a:cxn ang="0">
                      <a:pos x="connsiteX4183" y="connsiteY4183"/>
                    </a:cxn>
                    <a:cxn ang="0">
                      <a:pos x="connsiteX4184" y="connsiteY4184"/>
                    </a:cxn>
                    <a:cxn ang="0">
                      <a:pos x="connsiteX4185" y="connsiteY4185"/>
                    </a:cxn>
                    <a:cxn ang="0">
                      <a:pos x="connsiteX4186" y="connsiteY4186"/>
                    </a:cxn>
                    <a:cxn ang="0">
                      <a:pos x="connsiteX4187" y="connsiteY4187"/>
                    </a:cxn>
                    <a:cxn ang="0">
                      <a:pos x="connsiteX4188" y="connsiteY4188"/>
                    </a:cxn>
                    <a:cxn ang="0">
                      <a:pos x="connsiteX4189" y="connsiteY4189"/>
                    </a:cxn>
                    <a:cxn ang="0">
                      <a:pos x="connsiteX4190" y="connsiteY4190"/>
                    </a:cxn>
                    <a:cxn ang="0">
                      <a:pos x="connsiteX4191" y="connsiteY4191"/>
                    </a:cxn>
                    <a:cxn ang="0">
                      <a:pos x="connsiteX4192" y="connsiteY4192"/>
                    </a:cxn>
                    <a:cxn ang="0">
                      <a:pos x="connsiteX4193" y="connsiteY4193"/>
                    </a:cxn>
                    <a:cxn ang="0">
                      <a:pos x="connsiteX4194" y="connsiteY4194"/>
                    </a:cxn>
                    <a:cxn ang="0">
                      <a:pos x="connsiteX4195" y="connsiteY4195"/>
                    </a:cxn>
                    <a:cxn ang="0">
                      <a:pos x="connsiteX4196" y="connsiteY4196"/>
                    </a:cxn>
                    <a:cxn ang="0">
                      <a:pos x="connsiteX4197" y="connsiteY4197"/>
                    </a:cxn>
                    <a:cxn ang="0">
                      <a:pos x="connsiteX4198" y="connsiteY4198"/>
                    </a:cxn>
                    <a:cxn ang="0">
                      <a:pos x="connsiteX4199" y="connsiteY4199"/>
                    </a:cxn>
                    <a:cxn ang="0">
                      <a:pos x="connsiteX4200" y="connsiteY4200"/>
                    </a:cxn>
                    <a:cxn ang="0">
                      <a:pos x="connsiteX4201" y="connsiteY4201"/>
                    </a:cxn>
                    <a:cxn ang="0">
                      <a:pos x="connsiteX4202" y="connsiteY4202"/>
                    </a:cxn>
                    <a:cxn ang="0">
                      <a:pos x="connsiteX4203" y="connsiteY4203"/>
                    </a:cxn>
                    <a:cxn ang="0">
                      <a:pos x="connsiteX4204" y="connsiteY4204"/>
                    </a:cxn>
                    <a:cxn ang="0">
                      <a:pos x="connsiteX4205" y="connsiteY4205"/>
                    </a:cxn>
                    <a:cxn ang="0">
                      <a:pos x="connsiteX4206" y="connsiteY4206"/>
                    </a:cxn>
                    <a:cxn ang="0">
                      <a:pos x="connsiteX4207" y="connsiteY4207"/>
                    </a:cxn>
                    <a:cxn ang="0">
                      <a:pos x="connsiteX4208" y="connsiteY4208"/>
                    </a:cxn>
                    <a:cxn ang="0">
                      <a:pos x="connsiteX4209" y="connsiteY4209"/>
                    </a:cxn>
                    <a:cxn ang="0">
                      <a:pos x="connsiteX4210" y="connsiteY4210"/>
                    </a:cxn>
                    <a:cxn ang="0">
                      <a:pos x="connsiteX4211" y="connsiteY4211"/>
                    </a:cxn>
                    <a:cxn ang="0">
                      <a:pos x="connsiteX4212" y="connsiteY4212"/>
                    </a:cxn>
                    <a:cxn ang="0">
                      <a:pos x="connsiteX4213" y="connsiteY4213"/>
                    </a:cxn>
                    <a:cxn ang="0">
                      <a:pos x="connsiteX4214" y="connsiteY4214"/>
                    </a:cxn>
                    <a:cxn ang="0">
                      <a:pos x="connsiteX4215" y="connsiteY4215"/>
                    </a:cxn>
                    <a:cxn ang="0">
                      <a:pos x="connsiteX4216" y="connsiteY4216"/>
                    </a:cxn>
                    <a:cxn ang="0">
                      <a:pos x="connsiteX4217" y="connsiteY4217"/>
                    </a:cxn>
                    <a:cxn ang="0">
                      <a:pos x="connsiteX4218" y="connsiteY4218"/>
                    </a:cxn>
                    <a:cxn ang="0">
                      <a:pos x="connsiteX4219" y="connsiteY4219"/>
                    </a:cxn>
                    <a:cxn ang="0">
                      <a:pos x="connsiteX4220" y="connsiteY4220"/>
                    </a:cxn>
                    <a:cxn ang="0">
                      <a:pos x="connsiteX4221" y="connsiteY4221"/>
                    </a:cxn>
                    <a:cxn ang="0">
                      <a:pos x="connsiteX4222" y="connsiteY4222"/>
                    </a:cxn>
                    <a:cxn ang="0">
                      <a:pos x="connsiteX4223" y="connsiteY4223"/>
                    </a:cxn>
                    <a:cxn ang="0">
                      <a:pos x="connsiteX4224" y="connsiteY4224"/>
                    </a:cxn>
                    <a:cxn ang="0">
                      <a:pos x="connsiteX4225" y="connsiteY4225"/>
                    </a:cxn>
                    <a:cxn ang="0">
                      <a:pos x="connsiteX4226" y="connsiteY4226"/>
                    </a:cxn>
                    <a:cxn ang="0">
                      <a:pos x="connsiteX4227" y="connsiteY4227"/>
                    </a:cxn>
                    <a:cxn ang="0">
                      <a:pos x="connsiteX4228" y="connsiteY4228"/>
                    </a:cxn>
                    <a:cxn ang="0">
                      <a:pos x="connsiteX4229" y="connsiteY4229"/>
                    </a:cxn>
                    <a:cxn ang="0">
                      <a:pos x="connsiteX4230" y="connsiteY4230"/>
                    </a:cxn>
                    <a:cxn ang="0">
                      <a:pos x="connsiteX4231" y="connsiteY4231"/>
                    </a:cxn>
                    <a:cxn ang="0">
                      <a:pos x="connsiteX4232" y="connsiteY4232"/>
                    </a:cxn>
                    <a:cxn ang="0">
                      <a:pos x="connsiteX4233" y="connsiteY4233"/>
                    </a:cxn>
                    <a:cxn ang="0">
                      <a:pos x="connsiteX4234" y="connsiteY4234"/>
                    </a:cxn>
                    <a:cxn ang="0">
                      <a:pos x="connsiteX4235" y="connsiteY4235"/>
                    </a:cxn>
                    <a:cxn ang="0">
                      <a:pos x="connsiteX4236" y="connsiteY4236"/>
                    </a:cxn>
                    <a:cxn ang="0">
                      <a:pos x="connsiteX4237" y="connsiteY4237"/>
                    </a:cxn>
                    <a:cxn ang="0">
                      <a:pos x="connsiteX4238" y="connsiteY4238"/>
                    </a:cxn>
                    <a:cxn ang="0">
                      <a:pos x="connsiteX4239" y="connsiteY4239"/>
                    </a:cxn>
                    <a:cxn ang="0">
                      <a:pos x="connsiteX4240" y="connsiteY4240"/>
                    </a:cxn>
                    <a:cxn ang="0">
                      <a:pos x="connsiteX4241" y="connsiteY4241"/>
                    </a:cxn>
                    <a:cxn ang="0">
                      <a:pos x="connsiteX4242" y="connsiteY4242"/>
                    </a:cxn>
                    <a:cxn ang="0">
                      <a:pos x="connsiteX4243" y="connsiteY4243"/>
                    </a:cxn>
                    <a:cxn ang="0">
                      <a:pos x="connsiteX4244" y="connsiteY4244"/>
                    </a:cxn>
                    <a:cxn ang="0">
                      <a:pos x="connsiteX4245" y="connsiteY4245"/>
                    </a:cxn>
                    <a:cxn ang="0">
                      <a:pos x="connsiteX4246" y="connsiteY4246"/>
                    </a:cxn>
                    <a:cxn ang="0">
                      <a:pos x="connsiteX4247" y="connsiteY4247"/>
                    </a:cxn>
                    <a:cxn ang="0">
                      <a:pos x="connsiteX4248" y="connsiteY4248"/>
                    </a:cxn>
                    <a:cxn ang="0">
                      <a:pos x="connsiteX4249" y="connsiteY4249"/>
                    </a:cxn>
                    <a:cxn ang="0">
                      <a:pos x="connsiteX4250" y="connsiteY4250"/>
                    </a:cxn>
                    <a:cxn ang="0">
                      <a:pos x="connsiteX4251" y="connsiteY4251"/>
                    </a:cxn>
                    <a:cxn ang="0">
                      <a:pos x="connsiteX4252" y="connsiteY4252"/>
                    </a:cxn>
                    <a:cxn ang="0">
                      <a:pos x="connsiteX4253" y="connsiteY4253"/>
                    </a:cxn>
                    <a:cxn ang="0">
                      <a:pos x="connsiteX4254" y="connsiteY4254"/>
                    </a:cxn>
                    <a:cxn ang="0">
                      <a:pos x="connsiteX4255" y="connsiteY4255"/>
                    </a:cxn>
                    <a:cxn ang="0">
                      <a:pos x="connsiteX4256" y="connsiteY4256"/>
                    </a:cxn>
                    <a:cxn ang="0">
                      <a:pos x="connsiteX4257" y="connsiteY4257"/>
                    </a:cxn>
                    <a:cxn ang="0">
                      <a:pos x="connsiteX4258" y="connsiteY4258"/>
                    </a:cxn>
                    <a:cxn ang="0">
                      <a:pos x="connsiteX4259" y="connsiteY4259"/>
                    </a:cxn>
                    <a:cxn ang="0">
                      <a:pos x="connsiteX4260" y="connsiteY4260"/>
                    </a:cxn>
                    <a:cxn ang="0">
                      <a:pos x="connsiteX4261" y="connsiteY4261"/>
                    </a:cxn>
                    <a:cxn ang="0">
                      <a:pos x="connsiteX4262" y="connsiteY4262"/>
                    </a:cxn>
                    <a:cxn ang="0">
                      <a:pos x="connsiteX4263" y="connsiteY4263"/>
                    </a:cxn>
                    <a:cxn ang="0">
                      <a:pos x="connsiteX4264" y="connsiteY4264"/>
                    </a:cxn>
                    <a:cxn ang="0">
                      <a:pos x="connsiteX4265" y="connsiteY4265"/>
                    </a:cxn>
                    <a:cxn ang="0">
                      <a:pos x="connsiteX4266" y="connsiteY4266"/>
                    </a:cxn>
                    <a:cxn ang="0">
                      <a:pos x="connsiteX4267" y="connsiteY4267"/>
                    </a:cxn>
                    <a:cxn ang="0">
                      <a:pos x="connsiteX4268" y="connsiteY4268"/>
                    </a:cxn>
                    <a:cxn ang="0">
                      <a:pos x="connsiteX4269" y="connsiteY4269"/>
                    </a:cxn>
                    <a:cxn ang="0">
                      <a:pos x="connsiteX4270" y="connsiteY4270"/>
                    </a:cxn>
                    <a:cxn ang="0">
                      <a:pos x="connsiteX4271" y="connsiteY4271"/>
                    </a:cxn>
                    <a:cxn ang="0">
                      <a:pos x="connsiteX4272" y="connsiteY4272"/>
                    </a:cxn>
                    <a:cxn ang="0">
                      <a:pos x="connsiteX4273" y="connsiteY4273"/>
                    </a:cxn>
                    <a:cxn ang="0">
                      <a:pos x="connsiteX4274" y="connsiteY4274"/>
                    </a:cxn>
                    <a:cxn ang="0">
                      <a:pos x="connsiteX4275" y="connsiteY4275"/>
                    </a:cxn>
                    <a:cxn ang="0">
                      <a:pos x="connsiteX4276" y="connsiteY4276"/>
                    </a:cxn>
                    <a:cxn ang="0">
                      <a:pos x="connsiteX4277" y="connsiteY4277"/>
                    </a:cxn>
                    <a:cxn ang="0">
                      <a:pos x="connsiteX4278" y="connsiteY4278"/>
                    </a:cxn>
                    <a:cxn ang="0">
                      <a:pos x="connsiteX4279" y="connsiteY4279"/>
                    </a:cxn>
                    <a:cxn ang="0">
                      <a:pos x="connsiteX4280" y="connsiteY4280"/>
                    </a:cxn>
                    <a:cxn ang="0">
                      <a:pos x="connsiteX4281" y="connsiteY4281"/>
                    </a:cxn>
                    <a:cxn ang="0">
                      <a:pos x="connsiteX4282" y="connsiteY4282"/>
                    </a:cxn>
                    <a:cxn ang="0">
                      <a:pos x="connsiteX4283" y="connsiteY4283"/>
                    </a:cxn>
                    <a:cxn ang="0">
                      <a:pos x="connsiteX4284" y="connsiteY4284"/>
                    </a:cxn>
                    <a:cxn ang="0">
                      <a:pos x="connsiteX4285" y="connsiteY4285"/>
                    </a:cxn>
                    <a:cxn ang="0">
                      <a:pos x="connsiteX4286" y="connsiteY4286"/>
                    </a:cxn>
                    <a:cxn ang="0">
                      <a:pos x="connsiteX4287" y="connsiteY4287"/>
                    </a:cxn>
                    <a:cxn ang="0">
                      <a:pos x="connsiteX4288" y="connsiteY4288"/>
                    </a:cxn>
                    <a:cxn ang="0">
                      <a:pos x="connsiteX4289" y="connsiteY4289"/>
                    </a:cxn>
                    <a:cxn ang="0">
                      <a:pos x="connsiteX4290" y="connsiteY4290"/>
                    </a:cxn>
                    <a:cxn ang="0">
                      <a:pos x="connsiteX4291" y="connsiteY4291"/>
                    </a:cxn>
                    <a:cxn ang="0">
                      <a:pos x="connsiteX4292" y="connsiteY4292"/>
                    </a:cxn>
                    <a:cxn ang="0">
                      <a:pos x="connsiteX4293" y="connsiteY4293"/>
                    </a:cxn>
                    <a:cxn ang="0">
                      <a:pos x="connsiteX4294" y="connsiteY4294"/>
                    </a:cxn>
                    <a:cxn ang="0">
                      <a:pos x="connsiteX4295" y="connsiteY4295"/>
                    </a:cxn>
                    <a:cxn ang="0">
                      <a:pos x="connsiteX4296" y="connsiteY4296"/>
                    </a:cxn>
                    <a:cxn ang="0">
                      <a:pos x="connsiteX4297" y="connsiteY4297"/>
                    </a:cxn>
                    <a:cxn ang="0">
                      <a:pos x="connsiteX4298" y="connsiteY4298"/>
                    </a:cxn>
                    <a:cxn ang="0">
                      <a:pos x="connsiteX4299" y="connsiteY4299"/>
                    </a:cxn>
                    <a:cxn ang="0">
                      <a:pos x="connsiteX4300" y="connsiteY4300"/>
                    </a:cxn>
                    <a:cxn ang="0">
                      <a:pos x="connsiteX4301" y="connsiteY4301"/>
                    </a:cxn>
                    <a:cxn ang="0">
                      <a:pos x="connsiteX4302" y="connsiteY4302"/>
                    </a:cxn>
                    <a:cxn ang="0">
                      <a:pos x="connsiteX4303" y="connsiteY4303"/>
                    </a:cxn>
                    <a:cxn ang="0">
                      <a:pos x="connsiteX4304" y="connsiteY4304"/>
                    </a:cxn>
                    <a:cxn ang="0">
                      <a:pos x="connsiteX4305" y="connsiteY4305"/>
                    </a:cxn>
                    <a:cxn ang="0">
                      <a:pos x="connsiteX4306" y="connsiteY4306"/>
                    </a:cxn>
                    <a:cxn ang="0">
                      <a:pos x="connsiteX4307" y="connsiteY4307"/>
                    </a:cxn>
                    <a:cxn ang="0">
                      <a:pos x="connsiteX4308" y="connsiteY4308"/>
                    </a:cxn>
                    <a:cxn ang="0">
                      <a:pos x="connsiteX4309" y="connsiteY4309"/>
                    </a:cxn>
                    <a:cxn ang="0">
                      <a:pos x="connsiteX4310" y="connsiteY4310"/>
                    </a:cxn>
                    <a:cxn ang="0">
                      <a:pos x="connsiteX4311" y="connsiteY4311"/>
                    </a:cxn>
                    <a:cxn ang="0">
                      <a:pos x="connsiteX4312" y="connsiteY4312"/>
                    </a:cxn>
                    <a:cxn ang="0">
                      <a:pos x="connsiteX4313" y="connsiteY4313"/>
                    </a:cxn>
                    <a:cxn ang="0">
                      <a:pos x="connsiteX4314" y="connsiteY4314"/>
                    </a:cxn>
                    <a:cxn ang="0">
                      <a:pos x="connsiteX4315" y="connsiteY4315"/>
                    </a:cxn>
                    <a:cxn ang="0">
                      <a:pos x="connsiteX4316" y="connsiteY4316"/>
                    </a:cxn>
                    <a:cxn ang="0">
                      <a:pos x="connsiteX4317" y="connsiteY4317"/>
                    </a:cxn>
                    <a:cxn ang="0">
                      <a:pos x="connsiteX4318" y="connsiteY4318"/>
                    </a:cxn>
                    <a:cxn ang="0">
                      <a:pos x="connsiteX4319" y="connsiteY4319"/>
                    </a:cxn>
                    <a:cxn ang="0">
                      <a:pos x="connsiteX4320" y="connsiteY4320"/>
                    </a:cxn>
                    <a:cxn ang="0">
                      <a:pos x="connsiteX4321" y="connsiteY4321"/>
                    </a:cxn>
                    <a:cxn ang="0">
                      <a:pos x="connsiteX4322" y="connsiteY4322"/>
                    </a:cxn>
                    <a:cxn ang="0">
                      <a:pos x="connsiteX4323" y="connsiteY4323"/>
                    </a:cxn>
                    <a:cxn ang="0">
                      <a:pos x="connsiteX4324" y="connsiteY4324"/>
                    </a:cxn>
                    <a:cxn ang="0">
                      <a:pos x="connsiteX4325" y="connsiteY4325"/>
                    </a:cxn>
                    <a:cxn ang="0">
                      <a:pos x="connsiteX4326" y="connsiteY4326"/>
                    </a:cxn>
                    <a:cxn ang="0">
                      <a:pos x="connsiteX4327" y="connsiteY4327"/>
                    </a:cxn>
                    <a:cxn ang="0">
                      <a:pos x="connsiteX4328" y="connsiteY4328"/>
                    </a:cxn>
                    <a:cxn ang="0">
                      <a:pos x="connsiteX4329" y="connsiteY4329"/>
                    </a:cxn>
                    <a:cxn ang="0">
                      <a:pos x="connsiteX4330" y="connsiteY4330"/>
                    </a:cxn>
                    <a:cxn ang="0">
                      <a:pos x="connsiteX4331" y="connsiteY4331"/>
                    </a:cxn>
                    <a:cxn ang="0">
                      <a:pos x="connsiteX4332" y="connsiteY4332"/>
                    </a:cxn>
                    <a:cxn ang="0">
                      <a:pos x="connsiteX4333" y="connsiteY4333"/>
                    </a:cxn>
                    <a:cxn ang="0">
                      <a:pos x="connsiteX4334" y="connsiteY4334"/>
                    </a:cxn>
                    <a:cxn ang="0">
                      <a:pos x="connsiteX4335" y="connsiteY4335"/>
                    </a:cxn>
                    <a:cxn ang="0">
                      <a:pos x="connsiteX4336" y="connsiteY4336"/>
                    </a:cxn>
                    <a:cxn ang="0">
                      <a:pos x="connsiteX4337" y="connsiteY4337"/>
                    </a:cxn>
                    <a:cxn ang="0">
                      <a:pos x="connsiteX4338" y="connsiteY4338"/>
                    </a:cxn>
                    <a:cxn ang="0">
                      <a:pos x="connsiteX4339" y="connsiteY4339"/>
                    </a:cxn>
                    <a:cxn ang="0">
                      <a:pos x="connsiteX4340" y="connsiteY4340"/>
                    </a:cxn>
                    <a:cxn ang="0">
                      <a:pos x="connsiteX4341" y="connsiteY4341"/>
                    </a:cxn>
                    <a:cxn ang="0">
                      <a:pos x="connsiteX4342" y="connsiteY4342"/>
                    </a:cxn>
                    <a:cxn ang="0">
                      <a:pos x="connsiteX4343" y="connsiteY4343"/>
                    </a:cxn>
                    <a:cxn ang="0">
                      <a:pos x="connsiteX4344" y="connsiteY4344"/>
                    </a:cxn>
                    <a:cxn ang="0">
                      <a:pos x="connsiteX4345" y="connsiteY4345"/>
                    </a:cxn>
                    <a:cxn ang="0">
                      <a:pos x="connsiteX4346" y="connsiteY4346"/>
                    </a:cxn>
                    <a:cxn ang="0">
                      <a:pos x="connsiteX4347" y="connsiteY4347"/>
                    </a:cxn>
                    <a:cxn ang="0">
                      <a:pos x="connsiteX4348" y="connsiteY4348"/>
                    </a:cxn>
                    <a:cxn ang="0">
                      <a:pos x="connsiteX4349" y="connsiteY4349"/>
                    </a:cxn>
                    <a:cxn ang="0">
                      <a:pos x="connsiteX4350" y="connsiteY4350"/>
                    </a:cxn>
                    <a:cxn ang="0">
                      <a:pos x="connsiteX4351" y="connsiteY4351"/>
                    </a:cxn>
                    <a:cxn ang="0">
                      <a:pos x="connsiteX4352" y="connsiteY4352"/>
                    </a:cxn>
                    <a:cxn ang="0">
                      <a:pos x="connsiteX4353" y="connsiteY4353"/>
                    </a:cxn>
                    <a:cxn ang="0">
                      <a:pos x="connsiteX4354" y="connsiteY4354"/>
                    </a:cxn>
                    <a:cxn ang="0">
                      <a:pos x="connsiteX4355" y="connsiteY4355"/>
                    </a:cxn>
                    <a:cxn ang="0">
                      <a:pos x="connsiteX4356" y="connsiteY4356"/>
                    </a:cxn>
                    <a:cxn ang="0">
                      <a:pos x="connsiteX4357" y="connsiteY4357"/>
                    </a:cxn>
                    <a:cxn ang="0">
                      <a:pos x="connsiteX4358" y="connsiteY4358"/>
                    </a:cxn>
                    <a:cxn ang="0">
                      <a:pos x="connsiteX4359" y="connsiteY4359"/>
                    </a:cxn>
                    <a:cxn ang="0">
                      <a:pos x="connsiteX4360" y="connsiteY4360"/>
                    </a:cxn>
                    <a:cxn ang="0">
                      <a:pos x="connsiteX4361" y="connsiteY4361"/>
                    </a:cxn>
                    <a:cxn ang="0">
                      <a:pos x="connsiteX4362" y="connsiteY4362"/>
                    </a:cxn>
                    <a:cxn ang="0">
                      <a:pos x="connsiteX4363" y="connsiteY4363"/>
                    </a:cxn>
                    <a:cxn ang="0">
                      <a:pos x="connsiteX4364" y="connsiteY4364"/>
                    </a:cxn>
                    <a:cxn ang="0">
                      <a:pos x="connsiteX4365" y="connsiteY4365"/>
                    </a:cxn>
                    <a:cxn ang="0">
                      <a:pos x="connsiteX4366" y="connsiteY4366"/>
                    </a:cxn>
                    <a:cxn ang="0">
                      <a:pos x="connsiteX4367" y="connsiteY4367"/>
                    </a:cxn>
                    <a:cxn ang="0">
                      <a:pos x="connsiteX4368" y="connsiteY4368"/>
                    </a:cxn>
                    <a:cxn ang="0">
                      <a:pos x="connsiteX4369" y="connsiteY4369"/>
                    </a:cxn>
                    <a:cxn ang="0">
                      <a:pos x="connsiteX4370" y="connsiteY4370"/>
                    </a:cxn>
                    <a:cxn ang="0">
                      <a:pos x="connsiteX4371" y="connsiteY4371"/>
                    </a:cxn>
                    <a:cxn ang="0">
                      <a:pos x="connsiteX4372" y="connsiteY4372"/>
                    </a:cxn>
                    <a:cxn ang="0">
                      <a:pos x="connsiteX4373" y="connsiteY4373"/>
                    </a:cxn>
                    <a:cxn ang="0">
                      <a:pos x="connsiteX4374" y="connsiteY4374"/>
                    </a:cxn>
                    <a:cxn ang="0">
                      <a:pos x="connsiteX4375" y="connsiteY4375"/>
                    </a:cxn>
                    <a:cxn ang="0">
                      <a:pos x="connsiteX4376" y="connsiteY4376"/>
                    </a:cxn>
                    <a:cxn ang="0">
                      <a:pos x="connsiteX4377" y="connsiteY4377"/>
                    </a:cxn>
                    <a:cxn ang="0">
                      <a:pos x="connsiteX4378" y="connsiteY4378"/>
                    </a:cxn>
                    <a:cxn ang="0">
                      <a:pos x="connsiteX4379" y="connsiteY4379"/>
                    </a:cxn>
                    <a:cxn ang="0">
                      <a:pos x="connsiteX4380" y="connsiteY4380"/>
                    </a:cxn>
                    <a:cxn ang="0">
                      <a:pos x="connsiteX4381" y="connsiteY4381"/>
                    </a:cxn>
                    <a:cxn ang="0">
                      <a:pos x="connsiteX4382" y="connsiteY4382"/>
                    </a:cxn>
                    <a:cxn ang="0">
                      <a:pos x="connsiteX4383" y="connsiteY4383"/>
                    </a:cxn>
                    <a:cxn ang="0">
                      <a:pos x="connsiteX4384" y="connsiteY4384"/>
                    </a:cxn>
                    <a:cxn ang="0">
                      <a:pos x="connsiteX4385" y="connsiteY4385"/>
                    </a:cxn>
                    <a:cxn ang="0">
                      <a:pos x="connsiteX4386" y="connsiteY4386"/>
                    </a:cxn>
                    <a:cxn ang="0">
                      <a:pos x="connsiteX4387" y="connsiteY4387"/>
                    </a:cxn>
                    <a:cxn ang="0">
                      <a:pos x="connsiteX4388" y="connsiteY4388"/>
                    </a:cxn>
                    <a:cxn ang="0">
                      <a:pos x="connsiteX4389" y="connsiteY4389"/>
                    </a:cxn>
                    <a:cxn ang="0">
                      <a:pos x="connsiteX4390" y="connsiteY4390"/>
                    </a:cxn>
                    <a:cxn ang="0">
                      <a:pos x="connsiteX4391" y="connsiteY4391"/>
                    </a:cxn>
                    <a:cxn ang="0">
                      <a:pos x="connsiteX4392" y="connsiteY4392"/>
                    </a:cxn>
                    <a:cxn ang="0">
                      <a:pos x="connsiteX4393" y="connsiteY4393"/>
                    </a:cxn>
                    <a:cxn ang="0">
                      <a:pos x="connsiteX4394" y="connsiteY4394"/>
                    </a:cxn>
                    <a:cxn ang="0">
                      <a:pos x="connsiteX4395" y="connsiteY4395"/>
                    </a:cxn>
                    <a:cxn ang="0">
                      <a:pos x="connsiteX4396" y="connsiteY4396"/>
                    </a:cxn>
                    <a:cxn ang="0">
                      <a:pos x="connsiteX4397" y="connsiteY4397"/>
                    </a:cxn>
                    <a:cxn ang="0">
                      <a:pos x="connsiteX4398" y="connsiteY4398"/>
                    </a:cxn>
                    <a:cxn ang="0">
                      <a:pos x="connsiteX4399" y="connsiteY4399"/>
                    </a:cxn>
                    <a:cxn ang="0">
                      <a:pos x="connsiteX4400" y="connsiteY4400"/>
                    </a:cxn>
                    <a:cxn ang="0">
                      <a:pos x="connsiteX4401" y="connsiteY4401"/>
                    </a:cxn>
                    <a:cxn ang="0">
                      <a:pos x="connsiteX4402" y="connsiteY4402"/>
                    </a:cxn>
                    <a:cxn ang="0">
                      <a:pos x="connsiteX4403" y="connsiteY4403"/>
                    </a:cxn>
                    <a:cxn ang="0">
                      <a:pos x="connsiteX4404" y="connsiteY4404"/>
                    </a:cxn>
                    <a:cxn ang="0">
                      <a:pos x="connsiteX4405" y="connsiteY4405"/>
                    </a:cxn>
                    <a:cxn ang="0">
                      <a:pos x="connsiteX4406" y="connsiteY4406"/>
                    </a:cxn>
                    <a:cxn ang="0">
                      <a:pos x="connsiteX4407" y="connsiteY4407"/>
                    </a:cxn>
                    <a:cxn ang="0">
                      <a:pos x="connsiteX4408" y="connsiteY4408"/>
                    </a:cxn>
                    <a:cxn ang="0">
                      <a:pos x="connsiteX4409" y="connsiteY4409"/>
                    </a:cxn>
                    <a:cxn ang="0">
                      <a:pos x="connsiteX4410" y="connsiteY4410"/>
                    </a:cxn>
                    <a:cxn ang="0">
                      <a:pos x="connsiteX4411" y="connsiteY4411"/>
                    </a:cxn>
                    <a:cxn ang="0">
                      <a:pos x="connsiteX4412" y="connsiteY4412"/>
                    </a:cxn>
                    <a:cxn ang="0">
                      <a:pos x="connsiteX4413" y="connsiteY4413"/>
                    </a:cxn>
                    <a:cxn ang="0">
                      <a:pos x="connsiteX4414" y="connsiteY4414"/>
                    </a:cxn>
                    <a:cxn ang="0">
                      <a:pos x="connsiteX4415" y="connsiteY4415"/>
                    </a:cxn>
                    <a:cxn ang="0">
                      <a:pos x="connsiteX4416" y="connsiteY4416"/>
                    </a:cxn>
                    <a:cxn ang="0">
                      <a:pos x="connsiteX4417" y="connsiteY4417"/>
                    </a:cxn>
                    <a:cxn ang="0">
                      <a:pos x="connsiteX4418" y="connsiteY4418"/>
                    </a:cxn>
                    <a:cxn ang="0">
                      <a:pos x="connsiteX4419" y="connsiteY4419"/>
                    </a:cxn>
                    <a:cxn ang="0">
                      <a:pos x="connsiteX4420" y="connsiteY4420"/>
                    </a:cxn>
                    <a:cxn ang="0">
                      <a:pos x="connsiteX4421" y="connsiteY4421"/>
                    </a:cxn>
                    <a:cxn ang="0">
                      <a:pos x="connsiteX4422" y="connsiteY4422"/>
                    </a:cxn>
                    <a:cxn ang="0">
                      <a:pos x="connsiteX4423" y="connsiteY4423"/>
                    </a:cxn>
                    <a:cxn ang="0">
                      <a:pos x="connsiteX4424" y="connsiteY4424"/>
                    </a:cxn>
                    <a:cxn ang="0">
                      <a:pos x="connsiteX4425" y="connsiteY4425"/>
                    </a:cxn>
                    <a:cxn ang="0">
                      <a:pos x="connsiteX4426" y="connsiteY4426"/>
                    </a:cxn>
                    <a:cxn ang="0">
                      <a:pos x="connsiteX4427" y="connsiteY4427"/>
                    </a:cxn>
                    <a:cxn ang="0">
                      <a:pos x="connsiteX4428" y="connsiteY4428"/>
                    </a:cxn>
                    <a:cxn ang="0">
                      <a:pos x="connsiteX4429" y="connsiteY4429"/>
                    </a:cxn>
                    <a:cxn ang="0">
                      <a:pos x="connsiteX4430" y="connsiteY4430"/>
                    </a:cxn>
                    <a:cxn ang="0">
                      <a:pos x="connsiteX4431" y="connsiteY4431"/>
                    </a:cxn>
                    <a:cxn ang="0">
                      <a:pos x="connsiteX4432" y="connsiteY4432"/>
                    </a:cxn>
                    <a:cxn ang="0">
                      <a:pos x="connsiteX4433" y="connsiteY4433"/>
                    </a:cxn>
                    <a:cxn ang="0">
                      <a:pos x="connsiteX4434" y="connsiteY4434"/>
                    </a:cxn>
                    <a:cxn ang="0">
                      <a:pos x="connsiteX4435" y="connsiteY4435"/>
                    </a:cxn>
                    <a:cxn ang="0">
                      <a:pos x="connsiteX4436" y="connsiteY4436"/>
                    </a:cxn>
                    <a:cxn ang="0">
                      <a:pos x="connsiteX4437" y="connsiteY4437"/>
                    </a:cxn>
                    <a:cxn ang="0">
                      <a:pos x="connsiteX4438" y="connsiteY4438"/>
                    </a:cxn>
                    <a:cxn ang="0">
                      <a:pos x="connsiteX4439" y="connsiteY4439"/>
                    </a:cxn>
                    <a:cxn ang="0">
                      <a:pos x="connsiteX4440" y="connsiteY4440"/>
                    </a:cxn>
                    <a:cxn ang="0">
                      <a:pos x="connsiteX4441" y="connsiteY4441"/>
                    </a:cxn>
                    <a:cxn ang="0">
                      <a:pos x="connsiteX4442" y="connsiteY4442"/>
                    </a:cxn>
                    <a:cxn ang="0">
                      <a:pos x="connsiteX4443" y="connsiteY4443"/>
                    </a:cxn>
                    <a:cxn ang="0">
                      <a:pos x="connsiteX4444" y="connsiteY4444"/>
                    </a:cxn>
                    <a:cxn ang="0">
                      <a:pos x="connsiteX4445" y="connsiteY4445"/>
                    </a:cxn>
                    <a:cxn ang="0">
                      <a:pos x="connsiteX4446" y="connsiteY4446"/>
                    </a:cxn>
                    <a:cxn ang="0">
                      <a:pos x="connsiteX4447" y="connsiteY4447"/>
                    </a:cxn>
                    <a:cxn ang="0">
                      <a:pos x="connsiteX4448" y="connsiteY4448"/>
                    </a:cxn>
                    <a:cxn ang="0">
                      <a:pos x="connsiteX4449" y="connsiteY4449"/>
                    </a:cxn>
                    <a:cxn ang="0">
                      <a:pos x="connsiteX4450" y="connsiteY4450"/>
                    </a:cxn>
                    <a:cxn ang="0">
                      <a:pos x="connsiteX4451" y="connsiteY4451"/>
                    </a:cxn>
                    <a:cxn ang="0">
                      <a:pos x="connsiteX4452" y="connsiteY4452"/>
                    </a:cxn>
                    <a:cxn ang="0">
                      <a:pos x="connsiteX4453" y="connsiteY4453"/>
                    </a:cxn>
                    <a:cxn ang="0">
                      <a:pos x="connsiteX4454" y="connsiteY4454"/>
                    </a:cxn>
                    <a:cxn ang="0">
                      <a:pos x="connsiteX4455" y="connsiteY4455"/>
                    </a:cxn>
                    <a:cxn ang="0">
                      <a:pos x="connsiteX4456" y="connsiteY4456"/>
                    </a:cxn>
                    <a:cxn ang="0">
                      <a:pos x="connsiteX4457" y="connsiteY4457"/>
                    </a:cxn>
                    <a:cxn ang="0">
                      <a:pos x="connsiteX4458" y="connsiteY4458"/>
                    </a:cxn>
                    <a:cxn ang="0">
                      <a:pos x="connsiteX4459" y="connsiteY4459"/>
                    </a:cxn>
                    <a:cxn ang="0">
                      <a:pos x="connsiteX4460" y="connsiteY4460"/>
                    </a:cxn>
                    <a:cxn ang="0">
                      <a:pos x="connsiteX4461" y="connsiteY4461"/>
                    </a:cxn>
                    <a:cxn ang="0">
                      <a:pos x="connsiteX4462" y="connsiteY4462"/>
                    </a:cxn>
                    <a:cxn ang="0">
                      <a:pos x="connsiteX4463" y="connsiteY4463"/>
                    </a:cxn>
                    <a:cxn ang="0">
                      <a:pos x="connsiteX4464" y="connsiteY4464"/>
                    </a:cxn>
                    <a:cxn ang="0">
                      <a:pos x="connsiteX4465" y="connsiteY4465"/>
                    </a:cxn>
                    <a:cxn ang="0">
                      <a:pos x="connsiteX4466" y="connsiteY4466"/>
                    </a:cxn>
                    <a:cxn ang="0">
                      <a:pos x="connsiteX4467" y="connsiteY4467"/>
                    </a:cxn>
                    <a:cxn ang="0">
                      <a:pos x="connsiteX4468" y="connsiteY4468"/>
                    </a:cxn>
                    <a:cxn ang="0">
                      <a:pos x="connsiteX4469" y="connsiteY4469"/>
                    </a:cxn>
                    <a:cxn ang="0">
                      <a:pos x="connsiteX4470" y="connsiteY4470"/>
                    </a:cxn>
                    <a:cxn ang="0">
                      <a:pos x="connsiteX4471" y="connsiteY4471"/>
                    </a:cxn>
                    <a:cxn ang="0">
                      <a:pos x="connsiteX4472" y="connsiteY4472"/>
                    </a:cxn>
                    <a:cxn ang="0">
                      <a:pos x="connsiteX4473" y="connsiteY4473"/>
                    </a:cxn>
                    <a:cxn ang="0">
                      <a:pos x="connsiteX4474" y="connsiteY4474"/>
                    </a:cxn>
                    <a:cxn ang="0">
                      <a:pos x="connsiteX4475" y="connsiteY4475"/>
                    </a:cxn>
                    <a:cxn ang="0">
                      <a:pos x="connsiteX4476" y="connsiteY4476"/>
                    </a:cxn>
                    <a:cxn ang="0">
                      <a:pos x="connsiteX4477" y="connsiteY4477"/>
                    </a:cxn>
                    <a:cxn ang="0">
                      <a:pos x="connsiteX4478" y="connsiteY4478"/>
                    </a:cxn>
                    <a:cxn ang="0">
                      <a:pos x="connsiteX4479" y="connsiteY4479"/>
                    </a:cxn>
                    <a:cxn ang="0">
                      <a:pos x="connsiteX4480" y="connsiteY4480"/>
                    </a:cxn>
                    <a:cxn ang="0">
                      <a:pos x="connsiteX4481" y="connsiteY4481"/>
                    </a:cxn>
                    <a:cxn ang="0">
                      <a:pos x="connsiteX4482" y="connsiteY4482"/>
                    </a:cxn>
                    <a:cxn ang="0">
                      <a:pos x="connsiteX4483" y="connsiteY4483"/>
                    </a:cxn>
                    <a:cxn ang="0">
                      <a:pos x="connsiteX4484" y="connsiteY4484"/>
                    </a:cxn>
                    <a:cxn ang="0">
                      <a:pos x="connsiteX4485" y="connsiteY4485"/>
                    </a:cxn>
                    <a:cxn ang="0">
                      <a:pos x="connsiteX4486" y="connsiteY4486"/>
                    </a:cxn>
                    <a:cxn ang="0">
                      <a:pos x="connsiteX4487" y="connsiteY4487"/>
                    </a:cxn>
                    <a:cxn ang="0">
                      <a:pos x="connsiteX4488" y="connsiteY4488"/>
                    </a:cxn>
                    <a:cxn ang="0">
                      <a:pos x="connsiteX4489" y="connsiteY4489"/>
                    </a:cxn>
                    <a:cxn ang="0">
                      <a:pos x="connsiteX4490" y="connsiteY4490"/>
                    </a:cxn>
                    <a:cxn ang="0">
                      <a:pos x="connsiteX4491" y="connsiteY4491"/>
                    </a:cxn>
                    <a:cxn ang="0">
                      <a:pos x="connsiteX4492" y="connsiteY4492"/>
                    </a:cxn>
                    <a:cxn ang="0">
                      <a:pos x="connsiteX4493" y="connsiteY4493"/>
                    </a:cxn>
                    <a:cxn ang="0">
                      <a:pos x="connsiteX4494" y="connsiteY4494"/>
                    </a:cxn>
                    <a:cxn ang="0">
                      <a:pos x="connsiteX4495" y="connsiteY4495"/>
                    </a:cxn>
                    <a:cxn ang="0">
                      <a:pos x="connsiteX4496" y="connsiteY4496"/>
                    </a:cxn>
                    <a:cxn ang="0">
                      <a:pos x="connsiteX4497" y="connsiteY4497"/>
                    </a:cxn>
                    <a:cxn ang="0">
                      <a:pos x="connsiteX4498" y="connsiteY4498"/>
                    </a:cxn>
                    <a:cxn ang="0">
                      <a:pos x="connsiteX4499" y="connsiteY4499"/>
                    </a:cxn>
                    <a:cxn ang="0">
                      <a:pos x="connsiteX4500" y="connsiteY4500"/>
                    </a:cxn>
                    <a:cxn ang="0">
                      <a:pos x="connsiteX4501" y="connsiteY4501"/>
                    </a:cxn>
                    <a:cxn ang="0">
                      <a:pos x="connsiteX4502" y="connsiteY4502"/>
                    </a:cxn>
                    <a:cxn ang="0">
                      <a:pos x="connsiteX4503" y="connsiteY4503"/>
                    </a:cxn>
                    <a:cxn ang="0">
                      <a:pos x="connsiteX4504" y="connsiteY4504"/>
                    </a:cxn>
                    <a:cxn ang="0">
                      <a:pos x="connsiteX4505" y="connsiteY4505"/>
                    </a:cxn>
                    <a:cxn ang="0">
                      <a:pos x="connsiteX4506" y="connsiteY4506"/>
                    </a:cxn>
                    <a:cxn ang="0">
                      <a:pos x="connsiteX4507" y="connsiteY4507"/>
                    </a:cxn>
                    <a:cxn ang="0">
                      <a:pos x="connsiteX4508" y="connsiteY4508"/>
                    </a:cxn>
                    <a:cxn ang="0">
                      <a:pos x="connsiteX4509" y="connsiteY4509"/>
                    </a:cxn>
                    <a:cxn ang="0">
                      <a:pos x="connsiteX4510" y="connsiteY4510"/>
                    </a:cxn>
                    <a:cxn ang="0">
                      <a:pos x="connsiteX4511" y="connsiteY4511"/>
                    </a:cxn>
                    <a:cxn ang="0">
                      <a:pos x="connsiteX4512" y="connsiteY4512"/>
                    </a:cxn>
                    <a:cxn ang="0">
                      <a:pos x="connsiteX4513" y="connsiteY4513"/>
                    </a:cxn>
                    <a:cxn ang="0">
                      <a:pos x="connsiteX4514" y="connsiteY4514"/>
                    </a:cxn>
                    <a:cxn ang="0">
                      <a:pos x="connsiteX4515" y="connsiteY4515"/>
                    </a:cxn>
                    <a:cxn ang="0">
                      <a:pos x="connsiteX4516" y="connsiteY4516"/>
                    </a:cxn>
                    <a:cxn ang="0">
                      <a:pos x="connsiteX4517" y="connsiteY4517"/>
                    </a:cxn>
                    <a:cxn ang="0">
                      <a:pos x="connsiteX4518" y="connsiteY4518"/>
                    </a:cxn>
                    <a:cxn ang="0">
                      <a:pos x="connsiteX4519" y="connsiteY4519"/>
                    </a:cxn>
                    <a:cxn ang="0">
                      <a:pos x="connsiteX4520" y="connsiteY4520"/>
                    </a:cxn>
                    <a:cxn ang="0">
                      <a:pos x="connsiteX4521" y="connsiteY4521"/>
                    </a:cxn>
                    <a:cxn ang="0">
                      <a:pos x="connsiteX4522" y="connsiteY4522"/>
                    </a:cxn>
                    <a:cxn ang="0">
                      <a:pos x="connsiteX4523" y="connsiteY4523"/>
                    </a:cxn>
                    <a:cxn ang="0">
                      <a:pos x="connsiteX4524" y="connsiteY4524"/>
                    </a:cxn>
                    <a:cxn ang="0">
                      <a:pos x="connsiteX4525" y="connsiteY4525"/>
                    </a:cxn>
                    <a:cxn ang="0">
                      <a:pos x="connsiteX4526" y="connsiteY4526"/>
                    </a:cxn>
                    <a:cxn ang="0">
                      <a:pos x="connsiteX4527" y="connsiteY4527"/>
                    </a:cxn>
                    <a:cxn ang="0">
                      <a:pos x="connsiteX4528" y="connsiteY4528"/>
                    </a:cxn>
                    <a:cxn ang="0">
                      <a:pos x="connsiteX4529" y="connsiteY4529"/>
                    </a:cxn>
                    <a:cxn ang="0">
                      <a:pos x="connsiteX4530" y="connsiteY4530"/>
                    </a:cxn>
                    <a:cxn ang="0">
                      <a:pos x="connsiteX4531" y="connsiteY4531"/>
                    </a:cxn>
                    <a:cxn ang="0">
                      <a:pos x="connsiteX4532" y="connsiteY4532"/>
                    </a:cxn>
                    <a:cxn ang="0">
                      <a:pos x="connsiteX4533" y="connsiteY4533"/>
                    </a:cxn>
                    <a:cxn ang="0">
                      <a:pos x="connsiteX4534" y="connsiteY4534"/>
                    </a:cxn>
                    <a:cxn ang="0">
                      <a:pos x="connsiteX4535" y="connsiteY4535"/>
                    </a:cxn>
                    <a:cxn ang="0">
                      <a:pos x="connsiteX4536" y="connsiteY4536"/>
                    </a:cxn>
                    <a:cxn ang="0">
                      <a:pos x="connsiteX4537" y="connsiteY4537"/>
                    </a:cxn>
                    <a:cxn ang="0">
                      <a:pos x="connsiteX4538" y="connsiteY4538"/>
                    </a:cxn>
                    <a:cxn ang="0">
                      <a:pos x="connsiteX4539" y="connsiteY4539"/>
                    </a:cxn>
                    <a:cxn ang="0">
                      <a:pos x="connsiteX4540" y="connsiteY4540"/>
                    </a:cxn>
                    <a:cxn ang="0">
                      <a:pos x="connsiteX4541" y="connsiteY4541"/>
                    </a:cxn>
                    <a:cxn ang="0">
                      <a:pos x="connsiteX4542" y="connsiteY4542"/>
                    </a:cxn>
                    <a:cxn ang="0">
                      <a:pos x="connsiteX4543" y="connsiteY4543"/>
                    </a:cxn>
                    <a:cxn ang="0">
                      <a:pos x="connsiteX4544" y="connsiteY4544"/>
                    </a:cxn>
                    <a:cxn ang="0">
                      <a:pos x="connsiteX4545" y="connsiteY4545"/>
                    </a:cxn>
                    <a:cxn ang="0">
                      <a:pos x="connsiteX4546" y="connsiteY4546"/>
                    </a:cxn>
                    <a:cxn ang="0">
                      <a:pos x="connsiteX4547" y="connsiteY4547"/>
                    </a:cxn>
                    <a:cxn ang="0">
                      <a:pos x="connsiteX4548" y="connsiteY4548"/>
                    </a:cxn>
                    <a:cxn ang="0">
                      <a:pos x="connsiteX4549" y="connsiteY4549"/>
                    </a:cxn>
                    <a:cxn ang="0">
                      <a:pos x="connsiteX4550" y="connsiteY4550"/>
                    </a:cxn>
                    <a:cxn ang="0">
                      <a:pos x="connsiteX4551" y="connsiteY4551"/>
                    </a:cxn>
                    <a:cxn ang="0">
                      <a:pos x="connsiteX4552" y="connsiteY4552"/>
                    </a:cxn>
                    <a:cxn ang="0">
                      <a:pos x="connsiteX4553" y="connsiteY4553"/>
                    </a:cxn>
                    <a:cxn ang="0">
                      <a:pos x="connsiteX4554" y="connsiteY4554"/>
                    </a:cxn>
                    <a:cxn ang="0">
                      <a:pos x="connsiteX4555" y="connsiteY4555"/>
                    </a:cxn>
                    <a:cxn ang="0">
                      <a:pos x="connsiteX4556" y="connsiteY4556"/>
                    </a:cxn>
                    <a:cxn ang="0">
                      <a:pos x="connsiteX4557" y="connsiteY4557"/>
                    </a:cxn>
                    <a:cxn ang="0">
                      <a:pos x="connsiteX4558" y="connsiteY4558"/>
                    </a:cxn>
                    <a:cxn ang="0">
                      <a:pos x="connsiteX4559" y="connsiteY4559"/>
                    </a:cxn>
                    <a:cxn ang="0">
                      <a:pos x="connsiteX4560" y="connsiteY4560"/>
                    </a:cxn>
                    <a:cxn ang="0">
                      <a:pos x="connsiteX4561" y="connsiteY4561"/>
                    </a:cxn>
                    <a:cxn ang="0">
                      <a:pos x="connsiteX4562" y="connsiteY4562"/>
                    </a:cxn>
                    <a:cxn ang="0">
                      <a:pos x="connsiteX4563" y="connsiteY4563"/>
                    </a:cxn>
                    <a:cxn ang="0">
                      <a:pos x="connsiteX4564" y="connsiteY4564"/>
                    </a:cxn>
                    <a:cxn ang="0">
                      <a:pos x="connsiteX4565" y="connsiteY4565"/>
                    </a:cxn>
                    <a:cxn ang="0">
                      <a:pos x="connsiteX4566" y="connsiteY4566"/>
                    </a:cxn>
                    <a:cxn ang="0">
                      <a:pos x="connsiteX4567" y="connsiteY4567"/>
                    </a:cxn>
                    <a:cxn ang="0">
                      <a:pos x="connsiteX4568" y="connsiteY4568"/>
                    </a:cxn>
                    <a:cxn ang="0">
                      <a:pos x="connsiteX4569" y="connsiteY4569"/>
                    </a:cxn>
                    <a:cxn ang="0">
                      <a:pos x="connsiteX4570" y="connsiteY4570"/>
                    </a:cxn>
                    <a:cxn ang="0">
                      <a:pos x="connsiteX4571" y="connsiteY4571"/>
                    </a:cxn>
                    <a:cxn ang="0">
                      <a:pos x="connsiteX4572" y="connsiteY4572"/>
                    </a:cxn>
                    <a:cxn ang="0">
                      <a:pos x="connsiteX4573" y="connsiteY4573"/>
                    </a:cxn>
                    <a:cxn ang="0">
                      <a:pos x="connsiteX4574" y="connsiteY4574"/>
                    </a:cxn>
                    <a:cxn ang="0">
                      <a:pos x="connsiteX4575" y="connsiteY4575"/>
                    </a:cxn>
                    <a:cxn ang="0">
                      <a:pos x="connsiteX4576" y="connsiteY4576"/>
                    </a:cxn>
                    <a:cxn ang="0">
                      <a:pos x="connsiteX4577" y="connsiteY4577"/>
                    </a:cxn>
                    <a:cxn ang="0">
                      <a:pos x="connsiteX4578" y="connsiteY4578"/>
                    </a:cxn>
                    <a:cxn ang="0">
                      <a:pos x="connsiteX4579" y="connsiteY4579"/>
                    </a:cxn>
                    <a:cxn ang="0">
                      <a:pos x="connsiteX4580" y="connsiteY4580"/>
                    </a:cxn>
                    <a:cxn ang="0">
                      <a:pos x="connsiteX4581" y="connsiteY4581"/>
                    </a:cxn>
                    <a:cxn ang="0">
                      <a:pos x="connsiteX4582" y="connsiteY4582"/>
                    </a:cxn>
                    <a:cxn ang="0">
                      <a:pos x="connsiteX4583" y="connsiteY4583"/>
                    </a:cxn>
                    <a:cxn ang="0">
                      <a:pos x="connsiteX4584" y="connsiteY4584"/>
                    </a:cxn>
                    <a:cxn ang="0">
                      <a:pos x="connsiteX4585" y="connsiteY4585"/>
                    </a:cxn>
                    <a:cxn ang="0">
                      <a:pos x="connsiteX4586" y="connsiteY4586"/>
                    </a:cxn>
                    <a:cxn ang="0">
                      <a:pos x="connsiteX4587" y="connsiteY4587"/>
                    </a:cxn>
                    <a:cxn ang="0">
                      <a:pos x="connsiteX4588" y="connsiteY4588"/>
                    </a:cxn>
                    <a:cxn ang="0">
                      <a:pos x="connsiteX4589" y="connsiteY4589"/>
                    </a:cxn>
                    <a:cxn ang="0">
                      <a:pos x="connsiteX4590" y="connsiteY4590"/>
                    </a:cxn>
                    <a:cxn ang="0">
                      <a:pos x="connsiteX4591" y="connsiteY4591"/>
                    </a:cxn>
                    <a:cxn ang="0">
                      <a:pos x="connsiteX4592" y="connsiteY4592"/>
                    </a:cxn>
                    <a:cxn ang="0">
                      <a:pos x="connsiteX4593" y="connsiteY4593"/>
                    </a:cxn>
                    <a:cxn ang="0">
                      <a:pos x="connsiteX4594" y="connsiteY4594"/>
                    </a:cxn>
                    <a:cxn ang="0">
                      <a:pos x="connsiteX4595" y="connsiteY4595"/>
                    </a:cxn>
                    <a:cxn ang="0">
                      <a:pos x="connsiteX4596" y="connsiteY4596"/>
                    </a:cxn>
                    <a:cxn ang="0">
                      <a:pos x="connsiteX4597" y="connsiteY4597"/>
                    </a:cxn>
                    <a:cxn ang="0">
                      <a:pos x="connsiteX4598" y="connsiteY4598"/>
                    </a:cxn>
                    <a:cxn ang="0">
                      <a:pos x="connsiteX4599" y="connsiteY4599"/>
                    </a:cxn>
                    <a:cxn ang="0">
                      <a:pos x="connsiteX4600" y="connsiteY4600"/>
                    </a:cxn>
                  </a:cxnLst>
                  <a:rect l="l" t="t" r="r" b="b"/>
                  <a:pathLst>
                    <a:path w="460653" h="435087">
                      <a:moveTo>
                        <a:pt x="391497" y="947"/>
                      </a:moveTo>
                      <a:lnTo>
                        <a:pt x="392376" y="426"/>
                      </a:lnTo>
                      <a:cubicBezTo>
                        <a:pt x="392527" y="334"/>
                        <a:pt x="392689" y="264"/>
                        <a:pt x="392839" y="218"/>
                      </a:cubicBezTo>
                      <a:lnTo>
                        <a:pt x="393325" y="79"/>
                      </a:lnTo>
                      <a:cubicBezTo>
                        <a:pt x="393649" y="-13"/>
                        <a:pt x="393984" y="-25"/>
                        <a:pt x="394297" y="45"/>
                      </a:cubicBezTo>
                      <a:lnTo>
                        <a:pt x="396403" y="496"/>
                      </a:lnTo>
                      <a:lnTo>
                        <a:pt x="398057" y="947"/>
                      </a:lnTo>
                      <a:lnTo>
                        <a:pt x="399191" y="1294"/>
                      </a:lnTo>
                      <a:lnTo>
                        <a:pt x="399908" y="1641"/>
                      </a:lnTo>
                      <a:cubicBezTo>
                        <a:pt x="400221" y="1792"/>
                        <a:pt x="400475" y="2011"/>
                        <a:pt x="400672" y="2301"/>
                      </a:cubicBezTo>
                      <a:lnTo>
                        <a:pt x="401123" y="2972"/>
                      </a:lnTo>
                      <a:cubicBezTo>
                        <a:pt x="401204" y="2949"/>
                        <a:pt x="401273" y="2914"/>
                        <a:pt x="401354" y="2902"/>
                      </a:cubicBezTo>
                      <a:lnTo>
                        <a:pt x="401875" y="2810"/>
                      </a:lnTo>
                      <a:cubicBezTo>
                        <a:pt x="402025" y="2775"/>
                        <a:pt x="402164" y="2775"/>
                        <a:pt x="402326" y="2775"/>
                      </a:cubicBezTo>
                      <a:lnTo>
                        <a:pt x="403391" y="2810"/>
                      </a:lnTo>
                      <a:cubicBezTo>
                        <a:pt x="403819" y="2821"/>
                        <a:pt x="404235" y="2972"/>
                        <a:pt x="404582" y="3249"/>
                      </a:cubicBezTo>
                      <a:lnTo>
                        <a:pt x="404999" y="3585"/>
                      </a:lnTo>
                      <a:lnTo>
                        <a:pt x="407324" y="5563"/>
                      </a:lnTo>
                      <a:lnTo>
                        <a:pt x="408886" y="7438"/>
                      </a:lnTo>
                      <a:lnTo>
                        <a:pt x="409326" y="8224"/>
                      </a:lnTo>
                      <a:lnTo>
                        <a:pt x="409916" y="9717"/>
                      </a:lnTo>
                      <a:lnTo>
                        <a:pt x="410112" y="10353"/>
                      </a:lnTo>
                      <a:lnTo>
                        <a:pt x="410622" y="12609"/>
                      </a:lnTo>
                      <a:lnTo>
                        <a:pt x="410714" y="13246"/>
                      </a:lnTo>
                      <a:cubicBezTo>
                        <a:pt x="410737" y="13384"/>
                        <a:pt x="410749" y="13523"/>
                        <a:pt x="410737" y="13662"/>
                      </a:cubicBezTo>
                      <a:lnTo>
                        <a:pt x="410633" y="15814"/>
                      </a:lnTo>
                      <a:cubicBezTo>
                        <a:pt x="410622" y="15907"/>
                        <a:pt x="410610" y="16011"/>
                        <a:pt x="410598" y="16126"/>
                      </a:cubicBezTo>
                      <a:lnTo>
                        <a:pt x="410402" y="16925"/>
                      </a:lnTo>
                      <a:lnTo>
                        <a:pt x="409835" y="18440"/>
                      </a:lnTo>
                      <a:cubicBezTo>
                        <a:pt x="409835" y="18440"/>
                        <a:pt x="409650" y="18938"/>
                        <a:pt x="409661" y="18903"/>
                      </a:cubicBezTo>
                      <a:cubicBezTo>
                        <a:pt x="409661" y="18903"/>
                        <a:pt x="409488" y="19412"/>
                        <a:pt x="409488" y="19401"/>
                      </a:cubicBezTo>
                      <a:lnTo>
                        <a:pt x="409245" y="20083"/>
                      </a:lnTo>
                      <a:lnTo>
                        <a:pt x="409557" y="20488"/>
                      </a:lnTo>
                      <a:lnTo>
                        <a:pt x="409719" y="20581"/>
                      </a:lnTo>
                      <a:lnTo>
                        <a:pt x="411536" y="21749"/>
                      </a:lnTo>
                      <a:lnTo>
                        <a:pt x="413364" y="22999"/>
                      </a:lnTo>
                      <a:lnTo>
                        <a:pt x="413884" y="23415"/>
                      </a:lnTo>
                      <a:lnTo>
                        <a:pt x="415192" y="24665"/>
                      </a:lnTo>
                      <a:cubicBezTo>
                        <a:pt x="415400" y="24873"/>
                        <a:pt x="415585" y="25128"/>
                        <a:pt x="415689" y="25417"/>
                      </a:cubicBezTo>
                      <a:lnTo>
                        <a:pt x="415851" y="25880"/>
                      </a:lnTo>
                      <a:cubicBezTo>
                        <a:pt x="415932" y="26088"/>
                        <a:pt x="415967" y="26319"/>
                        <a:pt x="415990" y="26562"/>
                      </a:cubicBezTo>
                      <a:lnTo>
                        <a:pt x="415990" y="27095"/>
                      </a:lnTo>
                      <a:cubicBezTo>
                        <a:pt x="415990" y="27233"/>
                        <a:pt x="415978" y="27361"/>
                        <a:pt x="415955" y="27499"/>
                      </a:cubicBezTo>
                      <a:lnTo>
                        <a:pt x="415863" y="27985"/>
                      </a:lnTo>
                      <a:cubicBezTo>
                        <a:pt x="415770" y="28494"/>
                        <a:pt x="415469" y="28946"/>
                        <a:pt x="415041" y="29246"/>
                      </a:cubicBezTo>
                      <a:lnTo>
                        <a:pt x="412982" y="30693"/>
                      </a:lnTo>
                      <a:lnTo>
                        <a:pt x="412785" y="30889"/>
                      </a:lnTo>
                      <a:lnTo>
                        <a:pt x="412241" y="31549"/>
                      </a:lnTo>
                      <a:lnTo>
                        <a:pt x="412045" y="32636"/>
                      </a:lnTo>
                      <a:lnTo>
                        <a:pt x="412033" y="32845"/>
                      </a:lnTo>
                      <a:lnTo>
                        <a:pt x="412461" y="36385"/>
                      </a:lnTo>
                      <a:lnTo>
                        <a:pt x="412600" y="37762"/>
                      </a:lnTo>
                      <a:lnTo>
                        <a:pt x="412542" y="38595"/>
                      </a:lnTo>
                      <a:lnTo>
                        <a:pt x="411975" y="41314"/>
                      </a:lnTo>
                      <a:cubicBezTo>
                        <a:pt x="411883" y="41707"/>
                        <a:pt x="411663" y="42031"/>
                        <a:pt x="411385" y="42309"/>
                      </a:cubicBezTo>
                      <a:lnTo>
                        <a:pt x="410980" y="42679"/>
                      </a:lnTo>
                      <a:cubicBezTo>
                        <a:pt x="410772" y="42864"/>
                        <a:pt x="410517" y="43026"/>
                        <a:pt x="410240" y="43107"/>
                      </a:cubicBezTo>
                      <a:lnTo>
                        <a:pt x="409835" y="43246"/>
                      </a:lnTo>
                      <a:cubicBezTo>
                        <a:pt x="409152" y="43454"/>
                        <a:pt x="408389" y="43304"/>
                        <a:pt x="407868" y="42818"/>
                      </a:cubicBezTo>
                      <a:lnTo>
                        <a:pt x="407463" y="42447"/>
                      </a:lnTo>
                      <a:lnTo>
                        <a:pt x="406931" y="41834"/>
                      </a:lnTo>
                      <a:lnTo>
                        <a:pt x="405936" y="40400"/>
                      </a:lnTo>
                      <a:lnTo>
                        <a:pt x="405704" y="40087"/>
                      </a:lnTo>
                      <a:lnTo>
                        <a:pt x="405415" y="39798"/>
                      </a:lnTo>
                      <a:cubicBezTo>
                        <a:pt x="405415" y="39798"/>
                        <a:pt x="405057" y="39393"/>
                        <a:pt x="405080" y="39428"/>
                      </a:cubicBezTo>
                      <a:lnTo>
                        <a:pt x="404756" y="39104"/>
                      </a:lnTo>
                      <a:lnTo>
                        <a:pt x="404004" y="38433"/>
                      </a:lnTo>
                      <a:cubicBezTo>
                        <a:pt x="403807" y="38259"/>
                        <a:pt x="403645" y="38039"/>
                        <a:pt x="403518" y="37808"/>
                      </a:cubicBezTo>
                      <a:lnTo>
                        <a:pt x="403286" y="37322"/>
                      </a:lnTo>
                      <a:lnTo>
                        <a:pt x="402800" y="36200"/>
                      </a:lnTo>
                      <a:lnTo>
                        <a:pt x="402430" y="35078"/>
                      </a:lnTo>
                      <a:cubicBezTo>
                        <a:pt x="402430" y="35078"/>
                        <a:pt x="402257" y="34568"/>
                        <a:pt x="402268" y="34568"/>
                      </a:cubicBezTo>
                      <a:cubicBezTo>
                        <a:pt x="402268" y="34568"/>
                        <a:pt x="402095" y="34059"/>
                        <a:pt x="402095" y="34071"/>
                      </a:cubicBezTo>
                      <a:lnTo>
                        <a:pt x="402037" y="33921"/>
                      </a:lnTo>
                      <a:lnTo>
                        <a:pt x="402153" y="34418"/>
                      </a:lnTo>
                      <a:lnTo>
                        <a:pt x="402257" y="37148"/>
                      </a:lnTo>
                      <a:cubicBezTo>
                        <a:pt x="402257" y="37241"/>
                        <a:pt x="402257" y="37345"/>
                        <a:pt x="402245" y="37438"/>
                      </a:cubicBezTo>
                      <a:lnTo>
                        <a:pt x="402153" y="38201"/>
                      </a:lnTo>
                      <a:lnTo>
                        <a:pt x="401910" y="39208"/>
                      </a:lnTo>
                      <a:lnTo>
                        <a:pt x="402349" y="40006"/>
                      </a:lnTo>
                      <a:lnTo>
                        <a:pt x="402453" y="40122"/>
                      </a:lnTo>
                      <a:lnTo>
                        <a:pt x="402789" y="40400"/>
                      </a:lnTo>
                      <a:cubicBezTo>
                        <a:pt x="402789" y="40400"/>
                        <a:pt x="403194" y="40747"/>
                        <a:pt x="403182" y="40735"/>
                      </a:cubicBezTo>
                      <a:lnTo>
                        <a:pt x="403541" y="41047"/>
                      </a:lnTo>
                      <a:lnTo>
                        <a:pt x="404790" y="41961"/>
                      </a:lnTo>
                      <a:cubicBezTo>
                        <a:pt x="405114" y="42204"/>
                        <a:pt x="405369" y="42528"/>
                        <a:pt x="405496" y="42910"/>
                      </a:cubicBezTo>
                      <a:lnTo>
                        <a:pt x="405635" y="43304"/>
                      </a:lnTo>
                      <a:cubicBezTo>
                        <a:pt x="405820" y="43813"/>
                        <a:pt x="405785" y="44368"/>
                        <a:pt x="405554" y="44854"/>
                      </a:cubicBezTo>
                      <a:lnTo>
                        <a:pt x="405195" y="45571"/>
                      </a:lnTo>
                      <a:lnTo>
                        <a:pt x="405346" y="45652"/>
                      </a:lnTo>
                      <a:cubicBezTo>
                        <a:pt x="405739" y="45907"/>
                        <a:pt x="406028" y="46277"/>
                        <a:pt x="406167" y="46717"/>
                      </a:cubicBezTo>
                      <a:lnTo>
                        <a:pt x="406306" y="47122"/>
                      </a:lnTo>
                      <a:cubicBezTo>
                        <a:pt x="406456" y="47573"/>
                        <a:pt x="406422" y="48070"/>
                        <a:pt x="406237" y="48510"/>
                      </a:cubicBezTo>
                      <a:lnTo>
                        <a:pt x="406028" y="49007"/>
                      </a:lnTo>
                      <a:cubicBezTo>
                        <a:pt x="405947" y="49216"/>
                        <a:pt x="405820" y="49412"/>
                        <a:pt x="405670" y="49586"/>
                      </a:cubicBezTo>
                      <a:lnTo>
                        <a:pt x="405311" y="49979"/>
                      </a:lnTo>
                      <a:lnTo>
                        <a:pt x="404744" y="50546"/>
                      </a:lnTo>
                      <a:cubicBezTo>
                        <a:pt x="404721" y="50720"/>
                        <a:pt x="404663" y="50882"/>
                        <a:pt x="404594" y="51044"/>
                      </a:cubicBezTo>
                      <a:lnTo>
                        <a:pt x="404409" y="51472"/>
                      </a:lnTo>
                      <a:cubicBezTo>
                        <a:pt x="404328" y="51668"/>
                        <a:pt x="404212" y="51842"/>
                        <a:pt x="404062" y="52004"/>
                      </a:cubicBezTo>
                      <a:lnTo>
                        <a:pt x="403055" y="53103"/>
                      </a:lnTo>
                      <a:lnTo>
                        <a:pt x="402986" y="53196"/>
                      </a:lnTo>
                      <a:lnTo>
                        <a:pt x="402592" y="54364"/>
                      </a:lnTo>
                      <a:lnTo>
                        <a:pt x="402488" y="54792"/>
                      </a:lnTo>
                      <a:cubicBezTo>
                        <a:pt x="402488" y="54792"/>
                        <a:pt x="402349" y="55313"/>
                        <a:pt x="402372" y="55278"/>
                      </a:cubicBezTo>
                      <a:lnTo>
                        <a:pt x="402280" y="55683"/>
                      </a:lnTo>
                      <a:lnTo>
                        <a:pt x="402095" y="57708"/>
                      </a:lnTo>
                      <a:cubicBezTo>
                        <a:pt x="402072" y="57916"/>
                        <a:pt x="402014" y="58124"/>
                        <a:pt x="401933" y="58321"/>
                      </a:cubicBezTo>
                      <a:lnTo>
                        <a:pt x="401736" y="58784"/>
                      </a:lnTo>
                      <a:cubicBezTo>
                        <a:pt x="401667" y="58934"/>
                        <a:pt x="401586" y="59073"/>
                        <a:pt x="401482" y="59212"/>
                      </a:cubicBezTo>
                      <a:lnTo>
                        <a:pt x="401158" y="59628"/>
                      </a:lnTo>
                      <a:cubicBezTo>
                        <a:pt x="401158" y="59628"/>
                        <a:pt x="400822" y="60056"/>
                        <a:pt x="400834" y="60045"/>
                      </a:cubicBezTo>
                      <a:lnTo>
                        <a:pt x="400637" y="60322"/>
                      </a:lnTo>
                      <a:lnTo>
                        <a:pt x="399885" y="61861"/>
                      </a:lnTo>
                      <a:lnTo>
                        <a:pt x="399827" y="62104"/>
                      </a:lnTo>
                      <a:lnTo>
                        <a:pt x="399561" y="63643"/>
                      </a:lnTo>
                      <a:cubicBezTo>
                        <a:pt x="399503" y="63932"/>
                        <a:pt x="399399" y="64210"/>
                        <a:pt x="399225" y="64441"/>
                      </a:cubicBezTo>
                      <a:lnTo>
                        <a:pt x="398728" y="65112"/>
                      </a:lnTo>
                      <a:lnTo>
                        <a:pt x="397629" y="66281"/>
                      </a:lnTo>
                      <a:cubicBezTo>
                        <a:pt x="397525" y="66397"/>
                        <a:pt x="397386" y="66489"/>
                        <a:pt x="397259" y="66593"/>
                      </a:cubicBezTo>
                      <a:lnTo>
                        <a:pt x="396819" y="66871"/>
                      </a:lnTo>
                      <a:lnTo>
                        <a:pt x="395350" y="67704"/>
                      </a:lnTo>
                      <a:lnTo>
                        <a:pt x="393695" y="68757"/>
                      </a:lnTo>
                      <a:lnTo>
                        <a:pt x="393175" y="69775"/>
                      </a:lnTo>
                      <a:lnTo>
                        <a:pt x="393070" y="69983"/>
                      </a:lnTo>
                      <a:lnTo>
                        <a:pt x="392712" y="71927"/>
                      </a:lnTo>
                      <a:cubicBezTo>
                        <a:pt x="392677" y="72066"/>
                        <a:pt x="392631" y="72204"/>
                        <a:pt x="392561" y="72343"/>
                      </a:cubicBezTo>
                      <a:lnTo>
                        <a:pt x="391867" y="73790"/>
                      </a:lnTo>
                      <a:cubicBezTo>
                        <a:pt x="391775" y="73998"/>
                        <a:pt x="391636" y="74183"/>
                        <a:pt x="391497" y="74333"/>
                      </a:cubicBezTo>
                      <a:lnTo>
                        <a:pt x="390884" y="74923"/>
                      </a:lnTo>
                      <a:lnTo>
                        <a:pt x="389160" y="76196"/>
                      </a:lnTo>
                      <a:cubicBezTo>
                        <a:pt x="389160" y="76196"/>
                        <a:pt x="388732" y="76508"/>
                        <a:pt x="388755" y="76485"/>
                      </a:cubicBezTo>
                      <a:lnTo>
                        <a:pt x="388327" y="76809"/>
                      </a:lnTo>
                      <a:lnTo>
                        <a:pt x="386777" y="78001"/>
                      </a:lnTo>
                      <a:lnTo>
                        <a:pt x="386568" y="79794"/>
                      </a:lnTo>
                      <a:lnTo>
                        <a:pt x="386140" y="81773"/>
                      </a:lnTo>
                      <a:lnTo>
                        <a:pt x="385816" y="82548"/>
                      </a:lnTo>
                      <a:lnTo>
                        <a:pt x="384729" y="84411"/>
                      </a:lnTo>
                      <a:lnTo>
                        <a:pt x="384196" y="85174"/>
                      </a:lnTo>
                      <a:lnTo>
                        <a:pt x="383352" y="86134"/>
                      </a:lnTo>
                      <a:lnTo>
                        <a:pt x="383271" y="87060"/>
                      </a:lnTo>
                      <a:lnTo>
                        <a:pt x="383282" y="87141"/>
                      </a:lnTo>
                      <a:lnTo>
                        <a:pt x="383768" y="88437"/>
                      </a:lnTo>
                      <a:lnTo>
                        <a:pt x="384034" y="89432"/>
                      </a:lnTo>
                      <a:lnTo>
                        <a:pt x="384208" y="91028"/>
                      </a:lnTo>
                      <a:cubicBezTo>
                        <a:pt x="384243" y="91295"/>
                        <a:pt x="384220" y="91572"/>
                        <a:pt x="384139" y="91850"/>
                      </a:cubicBezTo>
                      <a:lnTo>
                        <a:pt x="383988" y="92336"/>
                      </a:lnTo>
                      <a:cubicBezTo>
                        <a:pt x="383930" y="92498"/>
                        <a:pt x="383872" y="92660"/>
                        <a:pt x="383780" y="92787"/>
                      </a:cubicBezTo>
                      <a:lnTo>
                        <a:pt x="382646" y="94650"/>
                      </a:lnTo>
                      <a:lnTo>
                        <a:pt x="382241" y="95170"/>
                      </a:lnTo>
                      <a:lnTo>
                        <a:pt x="382669" y="95402"/>
                      </a:lnTo>
                      <a:lnTo>
                        <a:pt x="383375" y="95911"/>
                      </a:lnTo>
                      <a:cubicBezTo>
                        <a:pt x="383641" y="96107"/>
                        <a:pt x="383861" y="96397"/>
                        <a:pt x="383988" y="96697"/>
                      </a:cubicBezTo>
                      <a:lnTo>
                        <a:pt x="384625" y="98167"/>
                      </a:lnTo>
                      <a:lnTo>
                        <a:pt x="384856" y="99046"/>
                      </a:lnTo>
                      <a:lnTo>
                        <a:pt x="385180" y="100677"/>
                      </a:lnTo>
                      <a:cubicBezTo>
                        <a:pt x="385215" y="100863"/>
                        <a:pt x="385238" y="101036"/>
                        <a:pt x="385215" y="101221"/>
                      </a:cubicBezTo>
                      <a:lnTo>
                        <a:pt x="385157" y="101753"/>
                      </a:lnTo>
                      <a:lnTo>
                        <a:pt x="384914" y="103466"/>
                      </a:lnTo>
                      <a:cubicBezTo>
                        <a:pt x="384844" y="103929"/>
                        <a:pt x="384625" y="104357"/>
                        <a:pt x="384277" y="104669"/>
                      </a:cubicBezTo>
                      <a:lnTo>
                        <a:pt x="383884" y="105016"/>
                      </a:lnTo>
                      <a:lnTo>
                        <a:pt x="382970" y="105768"/>
                      </a:lnTo>
                      <a:cubicBezTo>
                        <a:pt x="382797" y="105919"/>
                        <a:pt x="382577" y="106034"/>
                        <a:pt x="382369" y="106115"/>
                      </a:cubicBezTo>
                      <a:lnTo>
                        <a:pt x="381871" y="106277"/>
                      </a:lnTo>
                      <a:cubicBezTo>
                        <a:pt x="381721" y="106335"/>
                        <a:pt x="381582" y="106370"/>
                        <a:pt x="381420" y="106381"/>
                      </a:cubicBezTo>
                      <a:lnTo>
                        <a:pt x="379881" y="106543"/>
                      </a:lnTo>
                      <a:lnTo>
                        <a:pt x="379731" y="106555"/>
                      </a:lnTo>
                      <a:lnTo>
                        <a:pt x="378597" y="107156"/>
                      </a:lnTo>
                      <a:lnTo>
                        <a:pt x="377475" y="107654"/>
                      </a:lnTo>
                      <a:cubicBezTo>
                        <a:pt x="377475" y="107654"/>
                        <a:pt x="376977" y="107851"/>
                        <a:pt x="376989" y="107851"/>
                      </a:cubicBezTo>
                      <a:cubicBezTo>
                        <a:pt x="376989" y="107851"/>
                        <a:pt x="376491" y="108059"/>
                        <a:pt x="376503" y="108059"/>
                      </a:cubicBezTo>
                      <a:lnTo>
                        <a:pt x="375531" y="108487"/>
                      </a:lnTo>
                      <a:cubicBezTo>
                        <a:pt x="375531" y="108487"/>
                        <a:pt x="375033" y="108718"/>
                        <a:pt x="375045" y="108695"/>
                      </a:cubicBezTo>
                      <a:lnTo>
                        <a:pt x="374975" y="108718"/>
                      </a:lnTo>
                      <a:lnTo>
                        <a:pt x="374293" y="109551"/>
                      </a:lnTo>
                      <a:lnTo>
                        <a:pt x="374281" y="110037"/>
                      </a:lnTo>
                      <a:lnTo>
                        <a:pt x="373923" y="112502"/>
                      </a:lnTo>
                      <a:lnTo>
                        <a:pt x="373263" y="114549"/>
                      </a:lnTo>
                      <a:cubicBezTo>
                        <a:pt x="373205" y="114746"/>
                        <a:pt x="373101" y="114943"/>
                        <a:pt x="372986" y="115116"/>
                      </a:cubicBezTo>
                      <a:lnTo>
                        <a:pt x="372673" y="115544"/>
                      </a:lnTo>
                      <a:lnTo>
                        <a:pt x="371956" y="116470"/>
                      </a:lnTo>
                      <a:cubicBezTo>
                        <a:pt x="371863" y="116586"/>
                        <a:pt x="371759" y="116701"/>
                        <a:pt x="371643" y="116782"/>
                      </a:cubicBezTo>
                      <a:lnTo>
                        <a:pt x="371019" y="117268"/>
                      </a:lnTo>
                      <a:lnTo>
                        <a:pt x="369746" y="118055"/>
                      </a:lnTo>
                      <a:lnTo>
                        <a:pt x="369434" y="118298"/>
                      </a:lnTo>
                      <a:lnTo>
                        <a:pt x="368994" y="118657"/>
                      </a:lnTo>
                      <a:lnTo>
                        <a:pt x="368901" y="119513"/>
                      </a:lnTo>
                      <a:lnTo>
                        <a:pt x="368901" y="119744"/>
                      </a:lnTo>
                      <a:lnTo>
                        <a:pt x="369272" y="121700"/>
                      </a:lnTo>
                      <a:cubicBezTo>
                        <a:pt x="369341" y="121977"/>
                        <a:pt x="369329" y="122290"/>
                        <a:pt x="369260" y="122567"/>
                      </a:cubicBezTo>
                      <a:lnTo>
                        <a:pt x="369121" y="123076"/>
                      </a:lnTo>
                      <a:lnTo>
                        <a:pt x="368635" y="124708"/>
                      </a:lnTo>
                      <a:cubicBezTo>
                        <a:pt x="368566" y="124916"/>
                        <a:pt x="368473" y="125124"/>
                        <a:pt x="368346" y="125309"/>
                      </a:cubicBezTo>
                      <a:lnTo>
                        <a:pt x="368034" y="125737"/>
                      </a:lnTo>
                      <a:lnTo>
                        <a:pt x="367235" y="126686"/>
                      </a:lnTo>
                      <a:cubicBezTo>
                        <a:pt x="367143" y="126790"/>
                        <a:pt x="367050" y="126883"/>
                        <a:pt x="366923" y="126975"/>
                      </a:cubicBezTo>
                      <a:lnTo>
                        <a:pt x="366240" y="127461"/>
                      </a:lnTo>
                      <a:lnTo>
                        <a:pt x="364852" y="128213"/>
                      </a:lnTo>
                      <a:lnTo>
                        <a:pt x="364482" y="128445"/>
                      </a:lnTo>
                      <a:lnTo>
                        <a:pt x="363683" y="128988"/>
                      </a:lnTo>
                      <a:lnTo>
                        <a:pt x="363359" y="129220"/>
                      </a:lnTo>
                      <a:lnTo>
                        <a:pt x="362249" y="130226"/>
                      </a:lnTo>
                      <a:lnTo>
                        <a:pt x="361740" y="130643"/>
                      </a:lnTo>
                      <a:lnTo>
                        <a:pt x="360317" y="131649"/>
                      </a:lnTo>
                      <a:lnTo>
                        <a:pt x="359646" y="132020"/>
                      </a:lnTo>
                      <a:lnTo>
                        <a:pt x="358604" y="132425"/>
                      </a:lnTo>
                      <a:lnTo>
                        <a:pt x="357390" y="132679"/>
                      </a:lnTo>
                      <a:lnTo>
                        <a:pt x="357309" y="132737"/>
                      </a:lnTo>
                      <a:lnTo>
                        <a:pt x="356082" y="133651"/>
                      </a:lnTo>
                      <a:lnTo>
                        <a:pt x="355585" y="133998"/>
                      </a:lnTo>
                      <a:lnTo>
                        <a:pt x="353733" y="135201"/>
                      </a:lnTo>
                      <a:lnTo>
                        <a:pt x="353155" y="135525"/>
                      </a:lnTo>
                      <a:lnTo>
                        <a:pt x="349522" y="137492"/>
                      </a:lnTo>
                      <a:lnTo>
                        <a:pt x="349291" y="137666"/>
                      </a:lnTo>
                      <a:lnTo>
                        <a:pt x="348539" y="138360"/>
                      </a:lnTo>
                      <a:cubicBezTo>
                        <a:pt x="348539" y="138360"/>
                        <a:pt x="348134" y="138718"/>
                        <a:pt x="348180" y="138695"/>
                      </a:cubicBezTo>
                      <a:lnTo>
                        <a:pt x="347983" y="138880"/>
                      </a:lnTo>
                      <a:lnTo>
                        <a:pt x="347451" y="139760"/>
                      </a:lnTo>
                      <a:lnTo>
                        <a:pt x="347439" y="139783"/>
                      </a:lnTo>
                      <a:lnTo>
                        <a:pt x="347324" y="141750"/>
                      </a:lnTo>
                      <a:lnTo>
                        <a:pt x="347220" y="142594"/>
                      </a:lnTo>
                      <a:lnTo>
                        <a:pt x="346560" y="145614"/>
                      </a:lnTo>
                      <a:lnTo>
                        <a:pt x="346525" y="146019"/>
                      </a:lnTo>
                      <a:lnTo>
                        <a:pt x="346248" y="149224"/>
                      </a:lnTo>
                      <a:cubicBezTo>
                        <a:pt x="346236" y="149362"/>
                        <a:pt x="346213" y="149501"/>
                        <a:pt x="346167" y="149640"/>
                      </a:cubicBezTo>
                      <a:lnTo>
                        <a:pt x="345773" y="150832"/>
                      </a:lnTo>
                      <a:lnTo>
                        <a:pt x="345773" y="150890"/>
                      </a:lnTo>
                      <a:lnTo>
                        <a:pt x="345878" y="151514"/>
                      </a:lnTo>
                      <a:lnTo>
                        <a:pt x="345959" y="153192"/>
                      </a:lnTo>
                      <a:lnTo>
                        <a:pt x="346329" y="153736"/>
                      </a:lnTo>
                      <a:lnTo>
                        <a:pt x="347069" y="154071"/>
                      </a:lnTo>
                      <a:lnTo>
                        <a:pt x="348006" y="154650"/>
                      </a:lnTo>
                      <a:lnTo>
                        <a:pt x="349210" y="155703"/>
                      </a:lnTo>
                      <a:lnTo>
                        <a:pt x="349811" y="156397"/>
                      </a:lnTo>
                      <a:lnTo>
                        <a:pt x="350644" y="157739"/>
                      </a:lnTo>
                      <a:lnTo>
                        <a:pt x="351257" y="159139"/>
                      </a:lnTo>
                      <a:lnTo>
                        <a:pt x="351327" y="159173"/>
                      </a:lnTo>
                      <a:lnTo>
                        <a:pt x="351848" y="159069"/>
                      </a:lnTo>
                      <a:lnTo>
                        <a:pt x="353919" y="156998"/>
                      </a:lnTo>
                      <a:cubicBezTo>
                        <a:pt x="354069" y="156848"/>
                        <a:pt x="354242" y="156732"/>
                        <a:pt x="354428" y="156628"/>
                      </a:cubicBezTo>
                      <a:lnTo>
                        <a:pt x="354914" y="156385"/>
                      </a:lnTo>
                      <a:lnTo>
                        <a:pt x="356880" y="155436"/>
                      </a:lnTo>
                      <a:cubicBezTo>
                        <a:pt x="357031" y="155367"/>
                        <a:pt x="357170" y="155321"/>
                        <a:pt x="357332" y="155274"/>
                      </a:cubicBezTo>
                      <a:lnTo>
                        <a:pt x="357852" y="155170"/>
                      </a:lnTo>
                      <a:lnTo>
                        <a:pt x="359148" y="155031"/>
                      </a:lnTo>
                      <a:cubicBezTo>
                        <a:pt x="359148" y="155031"/>
                        <a:pt x="359680" y="154997"/>
                        <a:pt x="359645" y="154997"/>
                      </a:cubicBezTo>
                      <a:lnTo>
                        <a:pt x="360039" y="154962"/>
                      </a:lnTo>
                      <a:lnTo>
                        <a:pt x="361207" y="154650"/>
                      </a:lnTo>
                      <a:lnTo>
                        <a:pt x="361612" y="153736"/>
                      </a:lnTo>
                      <a:lnTo>
                        <a:pt x="361786" y="153308"/>
                      </a:lnTo>
                      <a:lnTo>
                        <a:pt x="362584" y="151283"/>
                      </a:lnTo>
                      <a:cubicBezTo>
                        <a:pt x="362654" y="151121"/>
                        <a:pt x="362735" y="150971"/>
                        <a:pt x="362827" y="150843"/>
                      </a:cubicBezTo>
                      <a:lnTo>
                        <a:pt x="364435" y="148691"/>
                      </a:lnTo>
                      <a:lnTo>
                        <a:pt x="364748" y="148263"/>
                      </a:lnTo>
                      <a:lnTo>
                        <a:pt x="366321" y="146100"/>
                      </a:lnTo>
                      <a:lnTo>
                        <a:pt x="366946" y="145394"/>
                      </a:lnTo>
                      <a:lnTo>
                        <a:pt x="368138" y="144330"/>
                      </a:lnTo>
                      <a:lnTo>
                        <a:pt x="368797" y="142282"/>
                      </a:lnTo>
                      <a:lnTo>
                        <a:pt x="369133" y="141541"/>
                      </a:lnTo>
                      <a:lnTo>
                        <a:pt x="369734" y="140477"/>
                      </a:lnTo>
                      <a:cubicBezTo>
                        <a:pt x="369815" y="140338"/>
                        <a:pt x="369908" y="140222"/>
                        <a:pt x="370012" y="140118"/>
                      </a:cubicBezTo>
                      <a:lnTo>
                        <a:pt x="370347" y="139760"/>
                      </a:lnTo>
                      <a:cubicBezTo>
                        <a:pt x="370671" y="139424"/>
                        <a:pt x="371088" y="139193"/>
                        <a:pt x="371551" y="139146"/>
                      </a:cubicBezTo>
                      <a:lnTo>
                        <a:pt x="373147" y="138938"/>
                      </a:lnTo>
                      <a:lnTo>
                        <a:pt x="373969" y="138938"/>
                      </a:lnTo>
                      <a:cubicBezTo>
                        <a:pt x="374559" y="138950"/>
                        <a:pt x="375114" y="139216"/>
                        <a:pt x="375496" y="139690"/>
                      </a:cubicBezTo>
                      <a:lnTo>
                        <a:pt x="376757" y="141298"/>
                      </a:lnTo>
                      <a:lnTo>
                        <a:pt x="376954" y="141495"/>
                      </a:lnTo>
                      <a:lnTo>
                        <a:pt x="378516" y="142687"/>
                      </a:lnTo>
                      <a:lnTo>
                        <a:pt x="378701" y="142826"/>
                      </a:lnTo>
                      <a:lnTo>
                        <a:pt x="380355" y="143427"/>
                      </a:lnTo>
                      <a:lnTo>
                        <a:pt x="380459" y="143450"/>
                      </a:lnTo>
                      <a:lnTo>
                        <a:pt x="381743" y="143392"/>
                      </a:lnTo>
                      <a:lnTo>
                        <a:pt x="382137" y="143358"/>
                      </a:lnTo>
                      <a:lnTo>
                        <a:pt x="384138" y="142953"/>
                      </a:lnTo>
                      <a:cubicBezTo>
                        <a:pt x="384497" y="142883"/>
                        <a:pt x="384879" y="142918"/>
                        <a:pt x="385226" y="143045"/>
                      </a:cubicBezTo>
                      <a:lnTo>
                        <a:pt x="385712" y="143219"/>
                      </a:lnTo>
                      <a:lnTo>
                        <a:pt x="387355" y="144017"/>
                      </a:lnTo>
                      <a:cubicBezTo>
                        <a:pt x="387875" y="144272"/>
                        <a:pt x="388246" y="144723"/>
                        <a:pt x="388396" y="145290"/>
                      </a:cubicBezTo>
                      <a:lnTo>
                        <a:pt x="388546" y="145799"/>
                      </a:lnTo>
                      <a:lnTo>
                        <a:pt x="388697" y="146516"/>
                      </a:lnTo>
                      <a:lnTo>
                        <a:pt x="389241" y="146829"/>
                      </a:lnTo>
                      <a:lnTo>
                        <a:pt x="389322" y="146863"/>
                      </a:lnTo>
                      <a:lnTo>
                        <a:pt x="391126" y="147037"/>
                      </a:lnTo>
                      <a:lnTo>
                        <a:pt x="391416" y="147049"/>
                      </a:lnTo>
                      <a:lnTo>
                        <a:pt x="393394" y="146771"/>
                      </a:lnTo>
                      <a:lnTo>
                        <a:pt x="394158" y="146748"/>
                      </a:lnTo>
                      <a:lnTo>
                        <a:pt x="394898" y="146748"/>
                      </a:lnTo>
                      <a:lnTo>
                        <a:pt x="396761" y="144804"/>
                      </a:lnTo>
                      <a:lnTo>
                        <a:pt x="398439" y="143450"/>
                      </a:lnTo>
                      <a:cubicBezTo>
                        <a:pt x="398762" y="143196"/>
                        <a:pt x="399156" y="143034"/>
                        <a:pt x="399572" y="143011"/>
                      </a:cubicBezTo>
                      <a:lnTo>
                        <a:pt x="400359" y="142988"/>
                      </a:lnTo>
                      <a:lnTo>
                        <a:pt x="402499" y="143150"/>
                      </a:lnTo>
                      <a:lnTo>
                        <a:pt x="403251" y="143288"/>
                      </a:lnTo>
                      <a:cubicBezTo>
                        <a:pt x="403529" y="143346"/>
                        <a:pt x="403784" y="143462"/>
                        <a:pt x="404015" y="143624"/>
                      </a:cubicBezTo>
                      <a:lnTo>
                        <a:pt x="405762" y="144873"/>
                      </a:lnTo>
                      <a:lnTo>
                        <a:pt x="406329" y="145325"/>
                      </a:lnTo>
                      <a:lnTo>
                        <a:pt x="407579" y="146528"/>
                      </a:lnTo>
                      <a:cubicBezTo>
                        <a:pt x="407671" y="146620"/>
                        <a:pt x="407764" y="146725"/>
                        <a:pt x="407845" y="146840"/>
                      </a:cubicBezTo>
                      <a:lnTo>
                        <a:pt x="408111" y="147245"/>
                      </a:lnTo>
                      <a:cubicBezTo>
                        <a:pt x="408458" y="147766"/>
                        <a:pt x="408550" y="148414"/>
                        <a:pt x="408365" y="149015"/>
                      </a:cubicBezTo>
                      <a:lnTo>
                        <a:pt x="408041" y="149987"/>
                      </a:lnTo>
                      <a:lnTo>
                        <a:pt x="408909" y="150091"/>
                      </a:lnTo>
                      <a:cubicBezTo>
                        <a:pt x="409187" y="150126"/>
                        <a:pt x="409453" y="150230"/>
                        <a:pt x="409696" y="150357"/>
                      </a:cubicBezTo>
                      <a:lnTo>
                        <a:pt x="410436" y="150855"/>
                      </a:lnTo>
                      <a:lnTo>
                        <a:pt x="411235" y="151561"/>
                      </a:lnTo>
                      <a:lnTo>
                        <a:pt x="411755" y="152151"/>
                      </a:lnTo>
                      <a:cubicBezTo>
                        <a:pt x="411963" y="152394"/>
                        <a:pt x="412102" y="152671"/>
                        <a:pt x="412183" y="152984"/>
                      </a:cubicBezTo>
                      <a:lnTo>
                        <a:pt x="412438" y="154013"/>
                      </a:lnTo>
                      <a:cubicBezTo>
                        <a:pt x="412496" y="154199"/>
                        <a:pt x="412507" y="154372"/>
                        <a:pt x="412507" y="154557"/>
                      </a:cubicBezTo>
                      <a:lnTo>
                        <a:pt x="412496" y="155020"/>
                      </a:lnTo>
                      <a:lnTo>
                        <a:pt x="412484" y="155055"/>
                      </a:lnTo>
                      <a:lnTo>
                        <a:pt x="413271" y="155113"/>
                      </a:lnTo>
                      <a:cubicBezTo>
                        <a:pt x="413768" y="155136"/>
                        <a:pt x="414219" y="155356"/>
                        <a:pt x="414567" y="155703"/>
                      </a:cubicBezTo>
                      <a:lnTo>
                        <a:pt x="414856" y="155992"/>
                      </a:lnTo>
                      <a:cubicBezTo>
                        <a:pt x="415145" y="156281"/>
                        <a:pt x="415342" y="156651"/>
                        <a:pt x="415400" y="157045"/>
                      </a:cubicBezTo>
                      <a:lnTo>
                        <a:pt x="415770" y="159266"/>
                      </a:lnTo>
                      <a:cubicBezTo>
                        <a:pt x="415793" y="159463"/>
                        <a:pt x="415781" y="159683"/>
                        <a:pt x="415747" y="159879"/>
                      </a:cubicBezTo>
                      <a:lnTo>
                        <a:pt x="415469" y="161453"/>
                      </a:lnTo>
                      <a:cubicBezTo>
                        <a:pt x="415400" y="161811"/>
                        <a:pt x="415238" y="162135"/>
                        <a:pt x="415006" y="162413"/>
                      </a:cubicBezTo>
                      <a:lnTo>
                        <a:pt x="414694" y="162772"/>
                      </a:lnTo>
                      <a:cubicBezTo>
                        <a:pt x="414509" y="162968"/>
                        <a:pt x="414289" y="163130"/>
                        <a:pt x="414057" y="163258"/>
                      </a:cubicBezTo>
                      <a:lnTo>
                        <a:pt x="414150" y="163431"/>
                      </a:lnTo>
                      <a:cubicBezTo>
                        <a:pt x="414219" y="163547"/>
                        <a:pt x="414266" y="163697"/>
                        <a:pt x="414312" y="163848"/>
                      </a:cubicBezTo>
                      <a:lnTo>
                        <a:pt x="414705" y="165456"/>
                      </a:lnTo>
                      <a:cubicBezTo>
                        <a:pt x="414763" y="165699"/>
                        <a:pt x="414775" y="165965"/>
                        <a:pt x="414729" y="166208"/>
                      </a:cubicBezTo>
                      <a:lnTo>
                        <a:pt x="414659" y="166740"/>
                      </a:lnTo>
                      <a:lnTo>
                        <a:pt x="414300" y="168742"/>
                      </a:lnTo>
                      <a:lnTo>
                        <a:pt x="414300" y="168811"/>
                      </a:lnTo>
                      <a:lnTo>
                        <a:pt x="414636" y="170003"/>
                      </a:lnTo>
                      <a:lnTo>
                        <a:pt x="414786" y="170373"/>
                      </a:lnTo>
                      <a:lnTo>
                        <a:pt x="415191" y="171310"/>
                      </a:lnTo>
                      <a:lnTo>
                        <a:pt x="415608" y="172571"/>
                      </a:lnTo>
                      <a:cubicBezTo>
                        <a:pt x="415689" y="172826"/>
                        <a:pt x="415712" y="173092"/>
                        <a:pt x="415677" y="173346"/>
                      </a:cubicBezTo>
                      <a:lnTo>
                        <a:pt x="415643" y="173798"/>
                      </a:lnTo>
                      <a:cubicBezTo>
                        <a:pt x="415573" y="174341"/>
                        <a:pt x="415295" y="174839"/>
                        <a:pt x="414867" y="175174"/>
                      </a:cubicBezTo>
                      <a:lnTo>
                        <a:pt x="413583" y="176146"/>
                      </a:lnTo>
                      <a:lnTo>
                        <a:pt x="412877" y="176609"/>
                      </a:lnTo>
                      <a:lnTo>
                        <a:pt x="410101" y="178078"/>
                      </a:lnTo>
                      <a:lnTo>
                        <a:pt x="409811" y="178275"/>
                      </a:lnTo>
                      <a:lnTo>
                        <a:pt x="409302" y="178680"/>
                      </a:lnTo>
                      <a:cubicBezTo>
                        <a:pt x="409302" y="178680"/>
                        <a:pt x="408851" y="178969"/>
                        <a:pt x="408874" y="178946"/>
                      </a:cubicBezTo>
                      <a:lnTo>
                        <a:pt x="408446" y="179224"/>
                      </a:lnTo>
                      <a:lnTo>
                        <a:pt x="407590" y="179825"/>
                      </a:lnTo>
                      <a:lnTo>
                        <a:pt x="407474" y="180265"/>
                      </a:lnTo>
                      <a:lnTo>
                        <a:pt x="407463" y="180577"/>
                      </a:lnTo>
                      <a:cubicBezTo>
                        <a:pt x="407463" y="180577"/>
                        <a:pt x="407440" y="181110"/>
                        <a:pt x="407440" y="181098"/>
                      </a:cubicBezTo>
                      <a:lnTo>
                        <a:pt x="407440" y="181237"/>
                      </a:lnTo>
                      <a:lnTo>
                        <a:pt x="407544" y="181225"/>
                      </a:lnTo>
                      <a:cubicBezTo>
                        <a:pt x="407798" y="181214"/>
                        <a:pt x="408064" y="181248"/>
                        <a:pt x="408319" y="181329"/>
                      </a:cubicBezTo>
                      <a:lnTo>
                        <a:pt x="409094" y="181619"/>
                      </a:lnTo>
                      <a:lnTo>
                        <a:pt x="410043" y="182128"/>
                      </a:lnTo>
                      <a:cubicBezTo>
                        <a:pt x="410251" y="182243"/>
                        <a:pt x="410459" y="182405"/>
                        <a:pt x="410621" y="182591"/>
                      </a:cubicBezTo>
                      <a:lnTo>
                        <a:pt x="410957" y="182984"/>
                      </a:lnTo>
                      <a:cubicBezTo>
                        <a:pt x="411073" y="183123"/>
                        <a:pt x="411165" y="183261"/>
                        <a:pt x="411235" y="183412"/>
                      </a:cubicBezTo>
                      <a:lnTo>
                        <a:pt x="411478" y="183909"/>
                      </a:lnTo>
                      <a:lnTo>
                        <a:pt x="411501" y="183921"/>
                      </a:lnTo>
                      <a:lnTo>
                        <a:pt x="411732" y="183990"/>
                      </a:lnTo>
                      <a:lnTo>
                        <a:pt x="413155" y="184187"/>
                      </a:lnTo>
                      <a:cubicBezTo>
                        <a:pt x="413502" y="184222"/>
                        <a:pt x="413826" y="184361"/>
                        <a:pt x="414104" y="184580"/>
                      </a:cubicBezTo>
                      <a:lnTo>
                        <a:pt x="414532" y="184904"/>
                      </a:lnTo>
                      <a:lnTo>
                        <a:pt x="415874" y="185969"/>
                      </a:lnTo>
                      <a:cubicBezTo>
                        <a:pt x="416140" y="186200"/>
                        <a:pt x="416337" y="186490"/>
                        <a:pt x="416464" y="186825"/>
                      </a:cubicBezTo>
                      <a:lnTo>
                        <a:pt x="416927" y="188144"/>
                      </a:lnTo>
                      <a:lnTo>
                        <a:pt x="417690" y="188722"/>
                      </a:lnTo>
                      <a:lnTo>
                        <a:pt x="417876" y="188815"/>
                      </a:lnTo>
                      <a:lnTo>
                        <a:pt x="418234" y="188931"/>
                      </a:lnTo>
                      <a:lnTo>
                        <a:pt x="418327" y="188954"/>
                      </a:lnTo>
                      <a:lnTo>
                        <a:pt x="420710" y="188641"/>
                      </a:lnTo>
                      <a:lnTo>
                        <a:pt x="423730" y="188537"/>
                      </a:lnTo>
                      <a:lnTo>
                        <a:pt x="424054" y="188456"/>
                      </a:lnTo>
                      <a:lnTo>
                        <a:pt x="424748" y="188352"/>
                      </a:lnTo>
                      <a:cubicBezTo>
                        <a:pt x="425268" y="188271"/>
                        <a:pt x="425812" y="188422"/>
                        <a:pt x="426240" y="188757"/>
                      </a:cubicBezTo>
                      <a:lnTo>
                        <a:pt x="427525" y="189729"/>
                      </a:lnTo>
                      <a:lnTo>
                        <a:pt x="428103" y="190296"/>
                      </a:lnTo>
                      <a:cubicBezTo>
                        <a:pt x="428346" y="190550"/>
                        <a:pt x="428520" y="190863"/>
                        <a:pt x="428612" y="191210"/>
                      </a:cubicBezTo>
                      <a:lnTo>
                        <a:pt x="428774" y="191846"/>
                      </a:lnTo>
                      <a:lnTo>
                        <a:pt x="429133" y="191985"/>
                      </a:lnTo>
                      <a:lnTo>
                        <a:pt x="429329" y="192054"/>
                      </a:lnTo>
                      <a:lnTo>
                        <a:pt x="431181" y="192089"/>
                      </a:lnTo>
                      <a:lnTo>
                        <a:pt x="431840" y="192124"/>
                      </a:lnTo>
                      <a:lnTo>
                        <a:pt x="434015" y="192355"/>
                      </a:lnTo>
                      <a:cubicBezTo>
                        <a:pt x="434154" y="192367"/>
                        <a:pt x="434281" y="192390"/>
                        <a:pt x="434420" y="192436"/>
                      </a:cubicBezTo>
                      <a:lnTo>
                        <a:pt x="434929" y="192598"/>
                      </a:lnTo>
                      <a:lnTo>
                        <a:pt x="436017" y="193026"/>
                      </a:lnTo>
                      <a:lnTo>
                        <a:pt x="436375" y="193165"/>
                      </a:lnTo>
                      <a:lnTo>
                        <a:pt x="437822" y="193478"/>
                      </a:lnTo>
                      <a:cubicBezTo>
                        <a:pt x="438076" y="193535"/>
                        <a:pt x="438331" y="193639"/>
                        <a:pt x="438539" y="193801"/>
                      </a:cubicBezTo>
                      <a:lnTo>
                        <a:pt x="438979" y="194091"/>
                      </a:lnTo>
                      <a:lnTo>
                        <a:pt x="440379" y="195225"/>
                      </a:lnTo>
                      <a:cubicBezTo>
                        <a:pt x="441003" y="195768"/>
                        <a:pt x="441235" y="196659"/>
                        <a:pt x="440945" y="197434"/>
                      </a:cubicBezTo>
                      <a:lnTo>
                        <a:pt x="440587" y="198406"/>
                      </a:lnTo>
                      <a:lnTo>
                        <a:pt x="440494" y="198719"/>
                      </a:lnTo>
                      <a:lnTo>
                        <a:pt x="440425" y="199204"/>
                      </a:lnTo>
                      <a:lnTo>
                        <a:pt x="440541" y="199262"/>
                      </a:lnTo>
                      <a:lnTo>
                        <a:pt x="441559" y="199147"/>
                      </a:lnTo>
                      <a:cubicBezTo>
                        <a:pt x="441559" y="199147"/>
                        <a:pt x="442091" y="199077"/>
                        <a:pt x="442056" y="199077"/>
                      </a:cubicBezTo>
                      <a:lnTo>
                        <a:pt x="442542" y="199008"/>
                      </a:lnTo>
                      <a:lnTo>
                        <a:pt x="445145" y="198522"/>
                      </a:lnTo>
                      <a:lnTo>
                        <a:pt x="447378" y="198210"/>
                      </a:lnTo>
                      <a:lnTo>
                        <a:pt x="448396" y="198186"/>
                      </a:lnTo>
                      <a:lnTo>
                        <a:pt x="451057" y="198476"/>
                      </a:lnTo>
                      <a:cubicBezTo>
                        <a:pt x="451682" y="198557"/>
                        <a:pt x="452249" y="198915"/>
                        <a:pt x="452573" y="199447"/>
                      </a:cubicBezTo>
                      <a:lnTo>
                        <a:pt x="453140" y="200466"/>
                      </a:lnTo>
                      <a:cubicBezTo>
                        <a:pt x="453394" y="200963"/>
                        <a:pt x="453429" y="201530"/>
                        <a:pt x="453244" y="202062"/>
                      </a:cubicBezTo>
                      <a:lnTo>
                        <a:pt x="453094" y="202502"/>
                      </a:lnTo>
                      <a:cubicBezTo>
                        <a:pt x="453013" y="202710"/>
                        <a:pt x="452909" y="202907"/>
                        <a:pt x="452770" y="203080"/>
                      </a:cubicBezTo>
                      <a:lnTo>
                        <a:pt x="451995" y="204087"/>
                      </a:lnTo>
                      <a:lnTo>
                        <a:pt x="451937" y="204226"/>
                      </a:lnTo>
                      <a:lnTo>
                        <a:pt x="451902" y="204376"/>
                      </a:lnTo>
                      <a:lnTo>
                        <a:pt x="452272" y="204457"/>
                      </a:lnTo>
                      <a:lnTo>
                        <a:pt x="453117" y="204770"/>
                      </a:lnTo>
                      <a:lnTo>
                        <a:pt x="454737" y="205603"/>
                      </a:lnTo>
                      <a:cubicBezTo>
                        <a:pt x="455130" y="205811"/>
                        <a:pt x="455431" y="206146"/>
                        <a:pt x="455604" y="206551"/>
                      </a:cubicBezTo>
                      <a:lnTo>
                        <a:pt x="456692" y="209016"/>
                      </a:lnTo>
                      <a:cubicBezTo>
                        <a:pt x="456796" y="209259"/>
                        <a:pt x="456854" y="209525"/>
                        <a:pt x="456865" y="209802"/>
                      </a:cubicBezTo>
                      <a:lnTo>
                        <a:pt x="456865" y="210335"/>
                      </a:lnTo>
                      <a:lnTo>
                        <a:pt x="456831" y="212012"/>
                      </a:lnTo>
                      <a:lnTo>
                        <a:pt x="456808" y="213077"/>
                      </a:lnTo>
                      <a:lnTo>
                        <a:pt x="456784" y="214141"/>
                      </a:lnTo>
                      <a:lnTo>
                        <a:pt x="456773" y="214673"/>
                      </a:lnTo>
                      <a:lnTo>
                        <a:pt x="456773" y="214916"/>
                      </a:lnTo>
                      <a:lnTo>
                        <a:pt x="457097" y="216108"/>
                      </a:lnTo>
                      <a:lnTo>
                        <a:pt x="457247" y="216501"/>
                      </a:lnTo>
                      <a:lnTo>
                        <a:pt x="457849" y="217936"/>
                      </a:lnTo>
                      <a:lnTo>
                        <a:pt x="458080" y="218699"/>
                      </a:lnTo>
                      <a:lnTo>
                        <a:pt x="458335" y="219845"/>
                      </a:lnTo>
                      <a:cubicBezTo>
                        <a:pt x="458335" y="219845"/>
                        <a:pt x="458450" y="220365"/>
                        <a:pt x="458439" y="220354"/>
                      </a:cubicBezTo>
                      <a:cubicBezTo>
                        <a:pt x="458439" y="220354"/>
                        <a:pt x="458555" y="220874"/>
                        <a:pt x="458555" y="220863"/>
                      </a:cubicBezTo>
                      <a:lnTo>
                        <a:pt x="458809" y="221904"/>
                      </a:lnTo>
                      <a:cubicBezTo>
                        <a:pt x="458809" y="221904"/>
                        <a:pt x="458925" y="222425"/>
                        <a:pt x="458925" y="222402"/>
                      </a:cubicBezTo>
                      <a:cubicBezTo>
                        <a:pt x="458925" y="222402"/>
                        <a:pt x="459040" y="222922"/>
                        <a:pt x="459040" y="222899"/>
                      </a:cubicBezTo>
                      <a:lnTo>
                        <a:pt x="459492" y="224623"/>
                      </a:lnTo>
                      <a:lnTo>
                        <a:pt x="460116" y="228337"/>
                      </a:lnTo>
                      <a:lnTo>
                        <a:pt x="460151" y="229135"/>
                      </a:lnTo>
                      <a:lnTo>
                        <a:pt x="460035" y="230963"/>
                      </a:lnTo>
                      <a:lnTo>
                        <a:pt x="459920" y="231854"/>
                      </a:lnTo>
                      <a:lnTo>
                        <a:pt x="459376" y="233914"/>
                      </a:lnTo>
                      <a:lnTo>
                        <a:pt x="459052" y="234689"/>
                      </a:lnTo>
                      <a:cubicBezTo>
                        <a:pt x="458971" y="234874"/>
                        <a:pt x="458867" y="235036"/>
                        <a:pt x="458728" y="235186"/>
                      </a:cubicBezTo>
                      <a:lnTo>
                        <a:pt x="457617" y="236447"/>
                      </a:lnTo>
                      <a:lnTo>
                        <a:pt x="456044" y="237847"/>
                      </a:lnTo>
                      <a:lnTo>
                        <a:pt x="455859" y="238611"/>
                      </a:lnTo>
                      <a:lnTo>
                        <a:pt x="456541" y="240173"/>
                      </a:lnTo>
                      <a:lnTo>
                        <a:pt x="457132" y="241792"/>
                      </a:lnTo>
                      <a:lnTo>
                        <a:pt x="457536" y="243447"/>
                      </a:lnTo>
                      <a:lnTo>
                        <a:pt x="457675" y="243817"/>
                      </a:lnTo>
                      <a:lnTo>
                        <a:pt x="458300" y="245518"/>
                      </a:lnTo>
                      <a:lnTo>
                        <a:pt x="459237" y="246096"/>
                      </a:lnTo>
                      <a:cubicBezTo>
                        <a:pt x="459376" y="246177"/>
                        <a:pt x="459492" y="246270"/>
                        <a:pt x="459607" y="246374"/>
                      </a:cubicBezTo>
                      <a:lnTo>
                        <a:pt x="459955" y="246733"/>
                      </a:lnTo>
                      <a:cubicBezTo>
                        <a:pt x="460232" y="247010"/>
                        <a:pt x="460440" y="247357"/>
                        <a:pt x="460521" y="247762"/>
                      </a:cubicBezTo>
                      <a:lnTo>
                        <a:pt x="460614" y="248283"/>
                      </a:lnTo>
                      <a:cubicBezTo>
                        <a:pt x="460822" y="249313"/>
                        <a:pt x="460198" y="250331"/>
                        <a:pt x="459179" y="250609"/>
                      </a:cubicBezTo>
                      <a:lnTo>
                        <a:pt x="458763" y="250724"/>
                      </a:lnTo>
                      <a:cubicBezTo>
                        <a:pt x="458612" y="250747"/>
                        <a:pt x="458474" y="250782"/>
                        <a:pt x="458323" y="250794"/>
                      </a:cubicBezTo>
                      <a:lnTo>
                        <a:pt x="456715" y="250875"/>
                      </a:lnTo>
                      <a:cubicBezTo>
                        <a:pt x="456715" y="250875"/>
                        <a:pt x="456183" y="250898"/>
                        <a:pt x="456183" y="250898"/>
                      </a:cubicBezTo>
                      <a:lnTo>
                        <a:pt x="455778" y="250909"/>
                      </a:lnTo>
                      <a:lnTo>
                        <a:pt x="453834" y="251280"/>
                      </a:lnTo>
                      <a:lnTo>
                        <a:pt x="453406" y="251372"/>
                      </a:lnTo>
                      <a:lnTo>
                        <a:pt x="451439" y="251951"/>
                      </a:lnTo>
                      <a:lnTo>
                        <a:pt x="451023" y="252089"/>
                      </a:lnTo>
                      <a:lnTo>
                        <a:pt x="450086" y="252460"/>
                      </a:lnTo>
                      <a:lnTo>
                        <a:pt x="449079" y="252865"/>
                      </a:lnTo>
                      <a:cubicBezTo>
                        <a:pt x="448813" y="252969"/>
                        <a:pt x="448535" y="253015"/>
                        <a:pt x="448234" y="253003"/>
                      </a:cubicBezTo>
                      <a:lnTo>
                        <a:pt x="447401" y="252934"/>
                      </a:lnTo>
                      <a:lnTo>
                        <a:pt x="443202" y="252066"/>
                      </a:lnTo>
                      <a:lnTo>
                        <a:pt x="442276" y="251800"/>
                      </a:lnTo>
                      <a:lnTo>
                        <a:pt x="439823" y="250713"/>
                      </a:lnTo>
                      <a:lnTo>
                        <a:pt x="439117" y="250285"/>
                      </a:lnTo>
                      <a:cubicBezTo>
                        <a:pt x="438805" y="250088"/>
                        <a:pt x="438574" y="249822"/>
                        <a:pt x="438412" y="249498"/>
                      </a:cubicBezTo>
                      <a:lnTo>
                        <a:pt x="437486" y="247635"/>
                      </a:lnTo>
                      <a:lnTo>
                        <a:pt x="437278" y="247288"/>
                      </a:lnTo>
                      <a:lnTo>
                        <a:pt x="436711" y="246455"/>
                      </a:lnTo>
                      <a:lnTo>
                        <a:pt x="435774" y="244997"/>
                      </a:lnTo>
                      <a:lnTo>
                        <a:pt x="434466" y="242625"/>
                      </a:lnTo>
                      <a:lnTo>
                        <a:pt x="434270" y="242302"/>
                      </a:lnTo>
                      <a:lnTo>
                        <a:pt x="432048" y="239409"/>
                      </a:lnTo>
                      <a:lnTo>
                        <a:pt x="431620" y="238703"/>
                      </a:lnTo>
                      <a:lnTo>
                        <a:pt x="430498" y="236285"/>
                      </a:lnTo>
                      <a:lnTo>
                        <a:pt x="430313" y="236019"/>
                      </a:lnTo>
                      <a:lnTo>
                        <a:pt x="429492" y="234874"/>
                      </a:lnTo>
                      <a:lnTo>
                        <a:pt x="429260" y="234677"/>
                      </a:lnTo>
                      <a:lnTo>
                        <a:pt x="427131" y="232722"/>
                      </a:lnTo>
                      <a:lnTo>
                        <a:pt x="425153" y="230512"/>
                      </a:lnTo>
                      <a:lnTo>
                        <a:pt x="424945" y="230373"/>
                      </a:lnTo>
                      <a:lnTo>
                        <a:pt x="423591" y="229505"/>
                      </a:lnTo>
                      <a:lnTo>
                        <a:pt x="422816" y="228915"/>
                      </a:lnTo>
                      <a:lnTo>
                        <a:pt x="421300" y="227400"/>
                      </a:lnTo>
                      <a:lnTo>
                        <a:pt x="420849" y="226891"/>
                      </a:lnTo>
                      <a:lnTo>
                        <a:pt x="419842" y="225606"/>
                      </a:lnTo>
                      <a:lnTo>
                        <a:pt x="419576" y="225317"/>
                      </a:lnTo>
                      <a:lnTo>
                        <a:pt x="418882" y="224635"/>
                      </a:lnTo>
                      <a:lnTo>
                        <a:pt x="418604" y="224392"/>
                      </a:lnTo>
                      <a:lnTo>
                        <a:pt x="417852" y="223871"/>
                      </a:lnTo>
                      <a:lnTo>
                        <a:pt x="417494" y="223859"/>
                      </a:lnTo>
                      <a:lnTo>
                        <a:pt x="417077" y="223883"/>
                      </a:lnTo>
                      <a:lnTo>
                        <a:pt x="417008" y="223883"/>
                      </a:lnTo>
                      <a:lnTo>
                        <a:pt x="414983" y="225016"/>
                      </a:lnTo>
                      <a:lnTo>
                        <a:pt x="413861" y="225514"/>
                      </a:lnTo>
                      <a:cubicBezTo>
                        <a:pt x="413190" y="225803"/>
                        <a:pt x="412403" y="225711"/>
                        <a:pt x="411825" y="225259"/>
                      </a:cubicBezTo>
                      <a:lnTo>
                        <a:pt x="410529" y="224241"/>
                      </a:lnTo>
                      <a:lnTo>
                        <a:pt x="410367" y="224079"/>
                      </a:lnTo>
                      <a:lnTo>
                        <a:pt x="409025" y="223894"/>
                      </a:lnTo>
                      <a:cubicBezTo>
                        <a:pt x="408631" y="223825"/>
                        <a:pt x="408273" y="223663"/>
                        <a:pt x="407995" y="223408"/>
                      </a:cubicBezTo>
                      <a:lnTo>
                        <a:pt x="407532" y="222992"/>
                      </a:lnTo>
                      <a:cubicBezTo>
                        <a:pt x="407532" y="222992"/>
                        <a:pt x="407139" y="222633"/>
                        <a:pt x="407162" y="222633"/>
                      </a:cubicBezTo>
                      <a:lnTo>
                        <a:pt x="407093" y="222564"/>
                      </a:lnTo>
                      <a:lnTo>
                        <a:pt x="407081" y="222564"/>
                      </a:lnTo>
                      <a:lnTo>
                        <a:pt x="406688" y="222471"/>
                      </a:lnTo>
                      <a:lnTo>
                        <a:pt x="406526" y="222448"/>
                      </a:lnTo>
                      <a:lnTo>
                        <a:pt x="405184" y="222888"/>
                      </a:lnTo>
                      <a:cubicBezTo>
                        <a:pt x="404894" y="222992"/>
                        <a:pt x="404582" y="223026"/>
                        <a:pt x="404270" y="222980"/>
                      </a:cubicBezTo>
                      <a:lnTo>
                        <a:pt x="403483" y="222841"/>
                      </a:lnTo>
                      <a:lnTo>
                        <a:pt x="401666" y="222309"/>
                      </a:lnTo>
                      <a:lnTo>
                        <a:pt x="400949" y="221974"/>
                      </a:lnTo>
                      <a:lnTo>
                        <a:pt x="399156" y="220863"/>
                      </a:lnTo>
                      <a:lnTo>
                        <a:pt x="398994" y="220770"/>
                      </a:lnTo>
                      <a:lnTo>
                        <a:pt x="397953" y="220562"/>
                      </a:lnTo>
                      <a:lnTo>
                        <a:pt x="397756" y="220574"/>
                      </a:lnTo>
                      <a:lnTo>
                        <a:pt x="395002" y="220909"/>
                      </a:lnTo>
                      <a:lnTo>
                        <a:pt x="392283" y="220944"/>
                      </a:lnTo>
                      <a:cubicBezTo>
                        <a:pt x="392283" y="220944"/>
                        <a:pt x="391751" y="220955"/>
                        <a:pt x="391786" y="220955"/>
                      </a:cubicBezTo>
                      <a:lnTo>
                        <a:pt x="391427" y="220955"/>
                      </a:lnTo>
                      <a:lnTo>
                        <a:pt x="389056" y="221453"/>
                      </a:lnTo>
                      <a:lnTo>
                        <a:pt x="388894" y="221511"/>
                      </a:lnTo>
                      <a:lnTo>
                        <a:pt x="387713" y="222251"/>
                      </a:lnTo>
                      <a:cubicBezTo>
                        <a:pt x="387713" y="222251"/>
                        <a:pt x="387262" y="222529"/>
                        <a:pt x="387285" y="222506"/>
                      </a:cubicBezTo>
                      <a:lnTo>
                        <a:pt x="386996" y="222691"/>
                      </a:lnTo>
                      <a:lnTo>
                        <a:pt x="386082" y="223547"/>
                      </a:lnTo>
                      <a:lnTo>
                        <a:pt x="385885" y="223802"/>
                      </a:lnTo>
                      <a:lnTo>
                        <a:pt x="385307" y="224635"/>
                      </a:lnTo>
                      <a:cubicBezTo>
                        <a:pt x="385307" y="224635"/>
                        <a:pt x="384995" y="225074"/>
                        <a:pt x="385018" y="225063"/>
                      </a:cubicBezTo>
                      <a:lnTo>
                        <a:pt x="384948" y="225167"/>
                      </a:lnTo>
                      <a:lnTo>
                        <a:pt x="384624" y="226798"/>
                      </a:lnTo>
                      <a:lnTo>
                        <a:pt x="384566" y="227249"/>
                      </a:lnTo>
                      <a:cubicBezTo>
                        <a:pt x="384566" y="227249"/>
                        <a:pt x="384497" y="227781"/>
                        <a:pt x="384509" y="227770"/>
                      </a:cubicBezTo>
                      <a:lnTo>
                        <a:pt x="384451" y="228233"/>
                      </a:lnTo>
                      <a:lnTo>
                        <a:pt x="384439" y="228580"/>
                      </a:lnTo>
                      <a:lnTo>
                        <a:pt x="384671" y="231669"/>
                      </a:lnTo>
                      <a:cubicBezTo>
                        <a:pt x="384671" y="231669"/>
                        <a:pt x="384705" y="232201"/>
                        <a:pt x="384705" y="232190"/>
                      </a:cubicBezTo>
                      <a:lnTo>
                        <a:pt x="384728" y="232433"/>
                      </a:lnTo>
                      <a:lnTo>
                        <a:pt x="384809" y="232664"/>
                      </a:lnTo>
                      <a:cubicBezTo>
                        <a:pt x="384902" y="232895"/>
                        <a:pt x="384960" y="233150"/>
                        <a:pt x="384960" y="233404"/>
                      </a:cubicBezTo>
                      <a:lnTo>
                        <a:pt x="384960" y="233925"/>
                      </a:lnTo>
                      <a:cubicBezTo>
                        <a:pt x="384960" y="234064"/>
                        <a:pt x="384948" y="234191"/>
                        <a:pt x="384925" y="234318"/>
                      </a:cubicBezTo>
                      <a:lnTo>
                        <a:pt x="384867" y="234561"/>
                      </a:lnTo>
                      <a:lnTo>
                        <a:pt x="384867" y="234573"/>
                      </a:lnTo>
                      <a:lnTo>
                        <a:pt x="385446" y="236424"/>
                      </a:lnTo>
                      <a:lnTo>
                        <a:pt x="385608" y="237107"/>
                      </a:lnTo>
                      <a:lnTo>
                        <a:pt x="385839" y="238900"/>
                      </a:lnTo>
                      <a:lnTo>
                        <a:pt x="385897" y="239432"/>
                      </a:lnTo>
                      <a:lnTo>
                        <a:pt x="385966" y="239953"/>
                      </a:lnTo>
                      <a:lnTo>
                        <a:pt x="386233" y="242082"/>
                      </a:lnTo>
                      <a:cubicBezTo>
                        <a:pt x="386256" y="242244"/>
                        <a:pt x="386256" y="242394"/>
                        <a:pt x="386244" y="242544"/>
                      </a:cubicBezTo>
                      <a:lnTo>
                        <a:pt x="386140" y="243320"/>
                      </a:lnTo>
                      <a:lnTo>
                        <a:pt x="385770" y="244882"/>
                      </a:lnTo>
                      <a:cubicBezTo>
                        <a:pt x="385631" y="245448"/>
                        <a:pt x="385272" y="245923"/>
                        <a:pt x="384763" y="246189"/>
                      </a:cubicBezTo>
                      <a:lnTo>
                        <a:pt x="384312" y="246432"/>
                      </a:lnTo>
                      <a:lnTo>
                        <a:pt x="382195" y="247381"/>
                      </a:lnTo>
                      <a:lnTo>
                        <a:pt x="380668" y="247971"/>
                      </a:lnTo>
                      <a:lnTo>
                        <a:pt x="380575" y="248005"/>
                      </a:lnTo>
                      <a:lnTo>
                        <a:pt x="379372" y="249209"/>
                      </a:lnTo>
                      <a:lnTo>
                        <a:pt x="379210" y="249394"/>
                      </a:lnTo>
                      <a:lnTo>
                        <a:pt x="378354" y="250990"/>
                      </a:lnTo>
                      <a:lnTo>
                        <a:pt x="378296" y="251141"/>
                      </a:lnTo>
                      <a:lnTo>
                        <a:pt x="378064" y="253015"/>
                      </a:lnTo>
                      <a:cubicBezTo>
                        <a:pt x="378041" y="253177"/>
                        <a:pt x="377995" y="253339"/>
                        <a:pt x="377949" y="253478"/>
                      </a:cubicBezTo>
                      <a:lnTo>
                        <a:pt x="377764" y="253975"/>
                      </a:lnTo>
                      <a:lnTo>
                        <a:pt x="376815" y="256058"/>
                      </a:lnTo>
                      <a:lnTo>
                        <a:pt x="376398" y="256810"/>
                      </a:lnTo>
                      <a:lnTo>
                        <a:pt x="374605" y="259436"/>
                      </a:lnTo>
                      <a:lnTo>
                        <a:pt x="373390" y="261438"/>
                      </a:lnTo>
                      <a:lnTo>
                        <a:pt x="373332" y="261623"/>
                      </a:lnTo>
                      <a:lnTo>
                        <a:pt x="373217" y="262144"/>
                      </a:lnTo>
                      <a:lnTo>
                        <a:pt x="372766" y="263370"/>
                      </a:lnTo>
                      <a:cubicBezTo>
                        <a:pt x="372650" y="263705"/>
                        <a:pt x="372442" y="263995"/>
                        <a:pt x="372164" y="264226"/>
                      </a:cubicBezTo>
                      <a:lnTo>
                        <a:pt x="371771" y="264550"/>
                      </a:lnTo>
                      <a:lnTo>
                        <a:pt x="371030" y="265001"/>
                      </a:lnTo>
                      <a:cubicBezTo>
                        <a:pt x="371030" y="265001"/>
                        <a:pt x="370567" y="265267"/>
                        <a:pt x="370590" y="265256"/>
                      </a:cubicBezTo>
                      <a:lnTo>
                        <a:pt x="370162" y="265510"/>
                      </a:lnTo>
                      <a:lnTo>
                        <a:pt x="369364" y="266042"/>
                      </a:lnTo>
                      <a:cubicBezTo>
                        <a:pt x="369514" y="266019"/>
                        <a:pt x="369653" y="266008"/>
                        <a:pt x="369804" y="266019"/>
                      </a:cubicBezTo>
                      <a:lnTo>
                        <a:pt x="370301" y="266042"/>
                      </a:lnTo>
                      <a:cubicBezTo>
                        <a:pt x="370486" y="266054"/>
                        <a:pt x="370660" y="266077"/>
                        <a:pt x="370833" y="266147"/>
                      </a:cubicBezTo>
                      <a:lnTo>
                        <a:pt x="371852" y="266494"/>
                      </a:lnTo>
                      <a:cubicBezTo>
                        <a:pt x="372164" y="266598"/>
                        <a:pt x="372453" y="266783"/>
                        <a:pt x="372685" y="267026"/>
                      </a:cubicBezTo>
                      <a:lnTo>
                        <a:pt x="373020" y="267396"/>
                      </a:lnTo>
                      <a:cubicBezTo>
                        <a:pt x="373159" y="267535"/>
                        <a:pt x="373263" y="267685"/>
                        <a:pt x="373344" y="267859"/>
                      </a:cubicBezTo>
                      <a:lnTo>
                        <a:pt x="373691" y="268565"/>
                      </a:lnTo>
                      <a:cubicBezTo>
                        <a:pt x="373876" y="268565"/>
                        <a:pt x="374061" y="268599"/>
                        <a:pt x="374235" y="268669"/>
                      </a:cubicBezTo>
                      <a:lnTo>
                        <a:pt x="375716" y="269236"/>
                      </a:lnTo>
                      <a:lnTo>
                        <a:pt x="376155" y="269386"/>
                      </a:lnTo>
                      <a:lnTo>
                        <a:pt x="376607" y="269525"/>
                      </a:lnTo>
                      <a:lnTo>
                        <a:pt x="377717" y="269884"/>
                      </a:lnTo>
                      <a:cubicBezTo>
                        <a:pt x="377810" y="269907"/>
                        <a:pt x="377902" y="269953"/>
                        <a:pt x="377983" y="269988"/>
                      </a:cubicBezTo>
                      <a:lnTo>
                        <a:pt x="378759" y="270404"/>
                      </a:lnTo>
                      <a:lnTo>
                        <a:pt x="380078" y="271411"/>
                      </a:lnTo>
                      <a:cubicBezTo>
                        <a:pt x="380274" y="271561"/>
                        <a:pt x="380436" y="271746"/>
                        <a:pt x="380575" y="271978"/>
                      </a:cubicBezTo>
                      <a:lnTo>
                        <a:pt x="381420" y="273447"/>
                      </a:lnTo>
                      <a:cubicBezTo>
                        <a:pt x="381790" y="274164"/>
                        <a:pt x="381686" y="275067"/>
                        <a:pt x="381154" y="275680"/>
                      </a:cubicBezTo>
                      <a:lnTo>
                        <a:pt x="380436" y="276525"/>
                      </a:lnTo>
                      <a:lnTo>
                        <a:pt x="379580" y="277369"/>
                      </a:lnTo>
                      <a:cubicBezTo>
                        <a:pt x="379372" y="277566"/>
                        <a:pt x="379117" y="277728"/>
                        <a:pt x="378828" y="277832"/>
                      </a:cubicBezTo>
                      <a:lnTo>
                        <a:pt x="378365" y="277994"/>
                      </a:lnTo>
                      <a:cubicBezTo>
                        <a:pt x="378203" y="278052"/>
                        <a:pt x="378030" y="278087"/>
                        <a:pt x="377856" y="278098"/>
                      </a:cubicBezTo>
                      <a:lnTo>
                        <a:pt x="376549" y="278202"/>
                      </a:lnTo>
                      <a:lnTo>
                        <a:pt x="375959" y="278873"/>
                      </a:lnTo>
                      <a:lnTo>
                        <a:pt x="373575" y="281176"/>
                      </a:lnTo>
                      <a:cubicBezTo>
                        <a:pt x="373425" y="281326"/>
                        <a:pt x="373251" y="281442"/>
                        <a:pt x="373066" y="281534"/>
                      </a:cubicBezTo>
                      <a:lnTo>
                        <a:pt x="372360" y="281870"/>
                      </a:lnTo>
                      <a:lnTo>
                        <a:pt x="370833" y="282390"/>
                      </a:lnTo>
                      <a:lnTo>
                        <a:pt x="370197" y="282564"/>
                      </a:lnTo>
                      <a:cubicBezTo>
                        <a:pt x="369919" y="282645"/>
                        <a:pt x="369619" y="282657"/>
                        <a:pt x="369341" y="282599"/>
                      </a:cubicBezTo>
                      <a:lnTo>
                        <a:pt x="367744" y="282321"/>
                      </a:lnTo>
                      <a:lnTo>
                        <a:pt x="366529" y="282032"/>
                      </a:lnTo>
                      <a:lnTo>
                        <a:pt x="365824" y="282471"/>
                      </a:lnTo>
                      <a:lnTo>
                        <a:pt x="365558" y="282680"/>
                      </a:lnTo>
                      <a:lnTo>
                        <a:pt x="364435" y="283721"/>
                      </a:lnTo>
                      <a:lnTo>
                        <a:pt x="363753" y="284207"/>
                      </a:lnTo>
                      <a:cubicBezTo>
                        <a:pt x="363614" y="284299"/>
                        <a:pt x="363475" y="284369"/>
                        <a:pt x="363325" y="284438"/>
                      </a:cubicBezTo>
                      <a:lnTo>
                        <a:pt x="361786" y="284982"/>
                      </a:lnTo>
                      <a:cubicBezTo>
                        <a:pt x="361508" y="285075"/>
                        <a:pt x="361207" y="285121"/>
                        <a:pt x="360918" y="285075"/>
                      </a:cubicBezTo>
                      <a:lnTo>
                        <a:pt x="359310" y="284913"/>
                      </a:lnTo>
                      <a:cubicBezTo>
                        <a:pt x="358893" y="284878"/>
                        <a:pt x="358489" y="284704"/>
                        <a:pt x="358188" y="284415"/>
                      </a:cubicBezTo>
                      <a:lnTo>
                        <a:pt x="357343" y="283640"/>
                      </a:lnTo>
                      <a:cubicBezTo>
                        <a:pt x="357239" y="283536"/>
                        <a:pt x="357135" y="283409"/>
                        <a:pt x="357054" y="283293"/>
                      </a:cubicBezTo>
                      <a:lnTo>
                        <a:pt x="356788" y="282865"/>
                      </a:lnTo>
                      <a:cubicBezTo>
                        <a:pt x="356545" y="282494"/>
                        <a:pt x="356429" y="282043"/>
                        <a:pt x="356464" y="281604"/>
                      </a:cubicBezTo>
                      <a:lnTo>
                        <a:pt x="356556" y="280539"/>
                      </a:lnTo>
                      <a:lnTo>
                        <a:pt x="356672" y="279845"/>
                      </a:lnTo>
                      <a:cubicBezTo>
                        <a:pt x="356707" y="279579"/>
                        <a:pt x="356811" y="279324"/>
                        <a:pt x="356950" y="279105"/>
                      </a:cubicBezTo>
                      <a:lnTo>
                        <a:pt x="357748" y="277855"/>
                      </a:lnTo>
                      <a:lnTo>
                        <a:pt x="357898" y="277531"/>
                      </a:lnTo>
                      <a:lnTo>
                        <a:pt x="358153" y="276929"/>
                      </a:lnTo>
                      <a:lnTo>
                        <a:pt x="357922" y="275240"/>
                      </a:lnTo>
                      <a:lnTo>
                        <a:pt x="357551" y="274384"/>
                      </a:lnTo>
                      <a:lnTo>
                        <a:pt x="356406" y="274049"/>
                      </a:lnTo>
                      <a:lnTo>
                        <a:pt x="355642" y="273713"/>
                      </a:lnTo>
                      <a:cubicBezTo>
                        <a:pt x="355330" y="273563"/>
                        <a:pt x="355064" y="273343"/>
                        <a:pt x="354867" y="273054"/>
                      </a:cubicBezTo>
                      <a:lnTo>
                        <a:pt x="353930" y="271735"/>
                      </a:lnTo>
                      <a:lnTo>
                        <a:pt x="353467" y="270879"/>
                      </a:lnTo>
                      <a:lnTo>
                        <a:pt x="352866" y="269386"/>
                      </a:lnTo>
                      <a:lnTo>
                        <a:pt x="352495" y="268379"/>
                      </a:lnTo>
                      <a:lnTo>
                        <a:pt x="352345" y="268056"/>
                      </a:lnTo>
                      <a:lnTo>
                        <a:pt x="351743" y="267026"/>
                      </a:lnTo>
                      <a:lnTo>
                        <a:pt x="351593" y="266887"/>
                      </a:lnTo>
                      <a:lnTo>
                        <a:pt x="351049" y="266401"/>
                      </a:lnTo>
                      <a:lnTo>
                        <a:pt x="350887" y="266332"/>
                      </a:lnTo>
                      <a:lnTo>
                        <a:pt x="349915" y="265973"/>
                      </a:lnTo>
                      <a:lnTo>
                        <a:pt x="349140" y="265545"/>
                      </a:lnTo>
                      <a:cubicBezTo>
                        <a:pt x="348643" y="265233"/>
                        <a:pt x="348307" y="264723"/>
                        <a:pt x="348215" y="264145"/>
                      </a:cubicBezTo>
                      <a:lnTo>
                        <a:pt x="347763" y="261160"/>
                      </a:lnTo>
                      <a:lnTo>
                        <a:pt x="347752" y="261125"/>
                      </a:lnTo>
                      <a:lnTo>
                        <a:pt x="346977" y="260061"/>
                      </a:lnTo>
                      <a:lnTo>
                        <a:pt x="346583" y="259401"/>
                      </a:lnTo>
                      <a:lnTo>
                        <a:pt x="346051" y="258187"/>
                      </a:lnTo>
                      <a:cubicBezTo>
                        <a:pt x="345993" y="258036"/>
                        <a:pt x="345959" y="257897"/>
                        <a:pt x="345935" y="257735"/>
                      </a:cubicBezTo>
                      <a:lnTo>
                        <a:pt x="345854" y="257238"/>
                      </a:lnTo>
                      <a:lnTo>
                        <a:pt x="345843" y="257168"/>
                      </a:lnTo>
                      <a:lnTo>
                        <a:pt x="345484" y="256648"/>
                      </a:lnTo>
                      <a:lnTo>
                        <a:pt x="344015" y="254183"/>
                      </a:lnTo>
                      <a:cubicBezTo>
                        <a:pt x="343783" y="253790"/>
                        <a:pt x="343691" y="253327"/>
                        <a:pt x="343772" y="252876"/>
                      </a:cubicBezTo>
                      <a:lnTo>
                        <a:pt x="344026" y="251279"/>
                      </a:lnTo>
                      <a:cubicBezTo>
                        <a:pt x="344026" y="251279"/>
                        <a:pt x="344107" y="250747"/>
                        <a:pt x="344107" y="250759"/>
                      </a:cubicBezTo>
                      <a:lnTo>
                        <a:pt x="344547" y="248017"/>
                      </a:lnTo>
                      <a:cubicBezTo>
                        <a:pt x="344616" y="247704"/>
                        <a:pt x="344744" y="247415"/>
                        <a:pt x="344952" y="247161"/>
                      </a:cubicBezTo>
                      <a:lnTo>
                        <a:pt x="346306" y="245483"/>
                      </a:lnTo>
                      <a:lnTo>
                        <a:pt x="346826" y="244962"/>
                      </a:lnTo>
                      <a:cubicBezTo>
                        <a:pt x="347590" y="244245"/>
                        <a:pt x="348782" y="244222"/>
                        <a:pt x="349557" y="244939"/>
                      </a:cubicBezTo>
                      <a:lnTo>
                        <a:pt x="351188" y="246432"/>
                      </a:lnTo>
                      <a:cubicBezTo>
                        <a:pt x="351281" y="246524"/>
                        <a:pt x="351373" y="246628"/>
                        <a:pt x="351443" y="246756"/>
                      </a:cubicBezTo>
                      <a:lnTo>
                        <a:pt x="351697" y="247126"/>
                      </a:lnTo>
                      <a:lnTo>
                        <a:pt x="352114" y="247138"/>
                      </a:lnTo>
                      <a:lnTo>
                        <a:pt x="352299" y="247080"/>
                      </a:lnTo>
                      <a:lnTo>
                        <a:pt x="353224" y="246802"/>
                      </a:lnTo>
                      <a:lnTo>
                        <a:pt x="353490" y="246698"/>
                      </a:lnTo>
                      <a:lnTo>
                        <a:pt x="354208" y="246281"/>
                      </a:lnTo>
                      <a:lnTo>
                        <a:pt x="354451" y="246096"/>
                      </a:lnTo>
                      <a:lnTo>
                        <a:pt x="355156" y="245437"/>
                      </a:lnTo>
                      <a:cubicBezTo>
                        <a:pt x="355156" y="245437"/>
                        <a:pt x="355550" y="245067"/>
                        <a:pt x="355515" y="245090"/>
                      </a:cubicBezTo>
                      <a:lnTo>
                        <a:pt x="355619" y="244997"/>
                      </a:lnTo>
                      <a:lnTo>
                        <a:pt x="356313" y="243389"/>
                      </a:lnTo>
                      <a:lnTo>
                        <a:pt x="356117" y="242556"/>
                      </a:lnTo>
                      <a:lnTo>
                        <a:pt x="355110" y="241688"/>
                      </a:lnTo>
                      <a:cubicBezTo>
                        <a:pt x="354879" y="241503"/>
                        <a:pt x="354694" y="241260"/>
                        <a:pt x="354578" y="240994"/>
                      </a:cubicBezTo>
                      <a:lnTo>
                        <a:pt x="353942" y="239467"/>
                      </a:lnTo>
                      <a:lnTo>
                        <a:pt x="353710" y="238692"/>
                      </a:lnTo>
                      <a:cubicBezTo>
                        <a:pt x="353641" y="238426"/>
                        <a:pt x="353629" y="238148"/>
                        <a:pt x="353675" y="237870"/>
                      </a:cubicBezTo>
                      <a:lnTo>
                        <a:pt x="353849" y="236806"/>
                      </a:lnTo>
                      <a:cubicBezTo>
                        <a:pt x="353872" y="236621"/>
                        <a:pt x="353930" y="236436"/>
                        <a:pt x="354023" y="236239"/>
                      </a:cubicBezTo>
                      <a:lnTo>
                        <a:pt x="354474" y="235325"/>
                      </a:lnTo>
                      <a:lnTo>
                        <a:pt x="354636" y="234920"/>
                      </a:lnTo>
                      <a:lnTo>
                        <a:pt x="354821" y="234480"/>
                      </a:lnTo>
                      <a:lnTo>
                        <a:pt x="355480" y="232490"/>
                      </a:lnTo>
                      <a:cubicBezTo>
                        <a:pt x="355515" y="232375"/>
                        <a:pt x="355584" y="232236"/>
                        <a:pt x="355654" y="232120"/>
                      </a:cubicBezTo>
                      <a:lnTo>
                        <a:pt x="356510" y="230697"/>
                      </a:lnTo>
                      <a:lnTo>
                        <a:pt x="357054" y="230026"/>
                      </a:lnTo>
                      <a:cubicBezTo>
                        <a:pt x="357169" y="229910"/>
                        <a:pt x="357297" y="229795"/>
                        <a:pt x="357424" y="229702"/>
                      </a:cubicBezTo>
                      <a:lnTo>
                        <a:pt x="358743" y="228788"/>
                      </a:lnTo>
                      <a:cubicBezTo>
                        <a:pt x="358893" y="228695"/>
                        <a:pt x="359032" y="228615"/>
                        <a:pt x="359183" y="228557"/>
                      </a:cubicBezTo>
                      <a:lnTo>
                        <a:pt x="359669" y="228372"/>
                      </a:lnTo>
                      <a:cubicBezTo>
                        <a:pt x="359854" y="228302"/>
                        <a:pt x="360062" y="228267"/>
                        <a:pt x="360259" y="228256"/>
                      </a:cubicBezTo>
                      <a:lnTo>
                        <a:pt x="361635" y="228186"/>
                      </a:lnTo>
                      <a:lnTo>
                        <a:pt x="361913" y="228105"/>
                      </a:lnTo>
                      <a:lnTo>
                        <a:pt x="362885" y="227816"/>
                      </a:lnTo>
                      <a:lnTo>
                        <a:pt x="363232" y="227701"/>
                      </a:lnTo>
                      <a:lnTo>
                        <a:pt x="364586" y="227029"/>
                      </a:lnTo>
                      <a:cubicBezTo>
                        <a:pt x="364586" y="227029"/>
                        <a:pt x="365072" y="226798"/>
                        <a:pt x="365048" y="226798"/>
                      </a:cubicBezTo>
                      <a:lnTo>
                        <a:pt x="365361" y="226648"/>
                      </a:lnTo>
                      <a:lnTo>
                        <a:pt x="366448" y="225815"/>
                      </a:lnTo>
                      <a:lnTo>
                        <a:pt x="366599" y="225468"/>
                      </a:lnTo>
                      <a:lnTo>
                        <a:pt x="366622" y="225352"/>
                      </a:lnTo>
                      <a:lnTo>
                        <a:pt x="366587" y="223443"/>
                      </a:lnTo>
                      <a:lnTo>
                        <a:pt x="366668" y="222621"/>
                      </a:lnTo>
                      <a:lnTo>
                        <a:pt x="366876" y="221499"/>
                      </a:lnTo>
                      <a:lnTo>
                        <a:pt x="366090" y="220238"/>
                      </a:lnTo>
                      <a:lnTo>
                        <a:pt x="366020" y="220169"/>
                      </a:lnTo>
                      <a:lnTo>
                        <a:pt x="363938" y="218803"/>
                      </a:lnTo>
                      <a:cubicBezTo>
                        <a:pt x="363776" y="218699"/>
                        <a:pt x="363649" y="218572"/>
                        <a:pt x="363521" y="218433"/>
                      </a:cubicBezTo>
                      <a:cubicBezTo>
                        <a:pt x="363521" y="218433"/>
                        <a:pt x="363174" y="218028"/>
                        <a:pt x="363186" y="218028"/>
                      </a:cubicBezTo>
                      <a:lnTo>
                        <a:pt x="362920" y="217716"/>
                      </a:lnTo>
                      <a:lnTo>
                        <a:pt x="361647" y="218086"/>
                      </a:lnTo>
                      <a:cubicBezTo>
                        <a:pt x="361335" y="218179"/>
                        <a:pt x="361022" y="218190"/>
                        <a:pt x="360710" y="218144"/>
                      </a:cubicBezTo>
                      <a:lnTo>
                        <a:pt x="360293" y="218063"/>
                      </a:lnTo>
                      <a:lnTo>
                        <a:pt x="360270" y="218051"/>
                      </a:lnTo>
                      <a:lnTo>
                        <a:pt x="359090" y="218398"/>
                      </a:lnTo>
                      <a:cubicBezTo>
                        <a:pt x="359090" y="218398"/>
                        <a:pt x="358569" y="218549"/>
                        <a:pt x="358604" y="218537"/>
                      </a:cubicBezTo>
                      <a:cubicBezTo>
                        <a:pt x="358604" y="218537"/>
                        <a:pt x="358095" y="218699"/>
                        <a:pt x="358107" y="218699"/>
                      </a:cubicBezTo>
                      <a:lnTo>
                        <a:pt x="357077" y="219023"/>
                      </a:lnTo>
                      <a:cubicBezTo>
                        <a:pt x="357077" y="219023"/>
                        <a:pt x="356568" y="219185"/>
                        <a:pt x="356591" y="219185"/>
                      </a:cubicBezTo>
                      <a:lnTo>
                        <a:pt x="356348" y="219266"/>
                      </a:lnTo>
                      <a:lnTo>
                        <a:pt x="355249" y="220018"/>
                      </a:lnTo>
                      <a:cubicBezTo>
                        <a:pt x="355006" y="220180"/>
                        <a:pt x="354740" y="220284"/>
                        <a:pt x="354462" y="220342"/>
                      </a:cubicBezTo>
                      <a:lnTo>
                        <a:pt x="354057" y="220412"/>
                      </a:lnTo>
                      <a:cubicBezTo>
                        <a:pt x="353259" y="220551"/>
                        <a:pt x="352449" y="220180"/>
                        <a:pt x="352009" y="219486"/>
                      </a:cubicBezTo>
                      <a:lnTo>
                        <a:pt x="350887" y="217670"/>
                      </a:lnTo>
                      <a:cubicBezTo>
                        <a:pt x="350656" y="217311"/>
                        <a:pt x="350563" y="216895"/>
                        <a:pt x="350598" y="216478"/>
                      </a:cubicBezTo>
                      <a:lnTo>
                        <a:pt x="350621" y="215957"/>
                      </a:lnTo>
                      <a:lnTo>
                        <a:pt x="350737" y="215240"/>
                      </a:lnTo>
                      <a:cubicBezTo>
                        <a:pt x="350737" y="215240"/>
                        <a:pt x="350818" y="214708"/>
                        <a:pt x="350818" y="214719"/>
                      </a:cubicBezTo>
                      <a:cubicBezTo>
                        <a:pt x="350818" y="214719"/>
                        <a:pt x="350910" y="214187"/>
                        <a:pt x="350910" y="214199"/>
                      </a:cubicBezTo>
                      <a:lnTo>
                        <a:pt x="350968" y="213782"/>
                      </a:lnTo>
                      <a:lnTo>
                        <a:pt x="350390" y="213944"/>
                      </a:lnTo>
                      <a:lnTo>
                        <a:pt x="349615" y="214048"/>
                      </a:lnTo>
                      <a:cubicBezTo>
                        <a:pt x="349013" y="214118"/>
                        <a:pt x="348411" y="213910"/>
                        <a:pt x="347972" y="213481"/>
                      </a:cubicBezTo>
                      <a:lnTo>
                        <a:pt x="346838" y="212359"/>
                      </a:lnTo>
                      <a:lnTo>
                        <a:pt x="346375" y="211827"/>
                      </a:lnTo>
                      <a:lnTo>
                        <a:pt x="345970" y="211249"/>
                      </a:lnTo>
                      <a:lnTo>
                        <a:pt x="345878" y="211133"/>
                      </a:lnTo>
                      <a:lnTo>
                        <a:pt x="344963" y="210971"/>
                      </a:lnTo>
                      <a:lnTo>
                        <a:pt x="344362" y="210832"/>
                      </a:lnTo>
                      <a:lnTo>
                        <a:pt x="342198" y="210265"/>
                      </a:lnTo>
                      <a:cubicBezTo>
                        <a:pt x="341747" y="210149"/>
                        <a:pt x="341342" y="209860"/>
                        <a:pt x="341065" y="209478"/>
                      </a:cubicBezTo>
                      <a:lnTo>
                        <a:pt x="340752" y="209050"/>
                      </a:lnTo>
                      <a:lnTo>
                        <a:pt x="339317" y="206921"/>
                      </a:lnTo>
                      <a:lnTo>
                        <a:pt x="339156" y="206748"/>
                      </a:lnTo>
                      <a:lnTo>
                        <a:pt x="338438" y="206169"/>
                      </a:lnTo>
                      <a:lnTo>
                        <a:pt x="338161" y="205938"/>
                      </a:lnTo>
                      <a:lnTo>
                        <a:pt x="337837" y="205938"/>
                      </a:lnTo>
                      <a:lnTo>
                        <a:pt x="337131" y="206933"/>
                      </a:lnTo>
                      <a:cubicBezTo>
                        <a:pt x="337038" y="207072"/>
                        <a:pt x="336923" y="207199"/>
                        <a:pt x="336772" y="207303"/>
                      </a:cubicBezTo>
                      <a:lnTo>
                        <a:pt x="336066" y="207847"/>
                      </a:lnTo>
                      <a:lnTo>
                        <a:pt x="335129" y="208356"/>
                      </a:lnTo>
                      <a:lnTo>
                        <a:pt x="334389" y="208645"/>
                      </a:lnTo>
                      <a:cubicBezTo>
                        <a:pt x="334134" y="208749"/>
                        <a:pt x="333868" y="208796"/>
                        <a:pt x="333591" y="208784"/>
                      </a:cubicBezTo>
                      <a:lnTo>
                        <a:pt x="331971" y="208715"/>
                      </a:lnTo>
                      <a:cubicBezTo>
                        <a:pt x="331763" y="208703"/>
                        <a:pt x="331554" y="208657"/>
                        <a:pt x="331358" y="208576"/>
                      </a:cubicBezTo>
                      <a:lnTo>
                        <a:pt x="329356" y="207812"/>
                      </a:lnTo>
                      <a:cubicBezTo>
                        <a:pt x="329113" y="207720"/>
                        <a:pt x="328893" y="207581"/>
                        <a:pt x="328697" y="207396"/>
                      </a:cubicBezTo>
                      <a:lnTo>
                        <a:pt x="328130" y="206864"/>
                      </a:lnTo>
                      <a:lnTo>
                        <a:pt x="327100" y="205614"/>
                      </a:lnTo>
                      <a:lnTo>
                        <a:pt x="326695" y="205036"/>
                      </a:lnTo>
                      <a:cubicBezTo>
                        <a:pt x="326614" y="204920"/>
                        <a:pt x="326533" y="204781"/>
                        <a:pt x="326487" y="204642"/>
                      </a:cubicBezTo>
                      <a:lnTo>
                        <a:pt x="326290" y="204133"/>
                      </a:lnTo>
                      <a:lnTo>
                        <a:pt x="326221" y="203948"/>
                      </a:lnTo>
                      <a:lnTo>
                        <a:pt x="325989" y="203879"/>
                      </a:lnTo>
                      <a:lnTo>
                        <a:pt x="324821" y="204631"/>
                      </a:lnTo>
                      <a:lnTo>
                        <a:pt x="324728" y="204735"/>
                      </a:lnTo>
                      <a:lnTo>
                        <a:pt x="323282" y="206817"/>
                      </a:lnTo>
                      <a:lnTo>
                        <a:pt x="322935" y="207280"/>
                      </a:lnTo>
                      <a:lnTo>
                        <a:pt x="321546" y="209097"/>
                      </a:lnTo>
                      <a:lnTo>
                        <a:pt x="320066" y="210728"/>
                      </a:lnTo>
                      <a:cubicBezTo>
                        <a:pt x="320066" y="210728"/>
                        <a:pt x="319707" y="211133"/>
                        <a:pt x="319718" y="211121"/>
                      </a:cubicBezTo>
                      <a:lnTo>
                        <a:pt x="319036" y="211896"/>
                      </a:lnTo>
                      <a:lnTo>
                        <a:pt x="318770" y="212220"/>
                      </a:lnTo>
                      <a:lnTo>
                        <a:pt x="318353" y="212834"/>
                      </a:lnTo>
                      <a:lnTo>
                        <a:pt x="318261" y="213088"/>
                      </a:lnTo>
                      <a:lnTo>
                        <a:pt x="317740" y="214546"/>
                      </a:lnTo>
                      <a:lnTo>
                        <a:pt x="317647" y="214858"/>
                      </a:lnTo>
                      <a:lnTo>
                        <a:pt x="317335" y="217276"/>
                      </a:lnTo>
                      <a:lnTo>
                        <a:pt x="317324" y="217623"/>
                      </a:lnTo>
                      <a:lnTo>
                        <a:pt x="317393" y="218989"/>
                      </a:lnTo>
                      <a:lnTo>
                        <a:pt x="317416" y="219070"/>
                      </a:lnTo>
                      <a:lnTo>
                        <a:pt x="318237" y="220585"/>
                      </a:lnTo>
                      <a:lnTo>
                        <a:pt x="318480" y="220921"/>
                      </a:lnTo>
                      <a:lnTo>
                        <a:pt x="319233" y="222008"/>
                      </a:lnTo>
                      <a:lnTo>
                        <a:pt x="321095" y="223339"/>
                      </a:lnTo>
                      <a:cubicBezTo>
                        <a:pt x="321442" y="223593"/>
                        <a:pt x="321697" y="223940"/>
                        <a:pt x="321836" y="224345"/>
                      </a:cubicBezTo>
                      <a:lnTo>
                        <a:pt x="322067" y="225063"/>
                      </a:lnTo>
                      <a:lnTo>
                        <a:pt x="322588" y="227735"/>
                      </a:lnTo>
                      <a:lnTo>
                        <a:pt x="322819" y="229343"/>
                      </a:lnTo>
                      <a:lnTo>
                        <a:pt x="322889" y="229667"/>
                      </a:lnTo>
                      <a:lnTo>
                        <a:pt x="323027" y="230038"/>
                      </a:lnTo>
                      <a:cubicBezTo>
                        <a:pt x="323085" y="230200"/>
                        <a:pt x="323120" y="230373"/>
                        <a:pt x="323131" y="230547"/>
                      </a:cubicBezTo>
                      <a:lnTo>
                        <a:pt x="323305" y="232687"/>
                      </a:lnTo>
                      <a:lnTo>
                        <a:pt x="323270" y="233555"/>
                      </a:lnTo>
                      <a:lnTo>
                        <a:pt x="323166" y="234226"/>
                      </a:lnTo>
                      <a:lnTo>
                        <a:pt x="322773" y="236447"/>
                      </a:lnTo>
                      <a:lnTo>
                        <a:pt x="322102" y="239120"/>
                      </a:lnTo>
                      <a:lnTo>
                        <a:pt x="321766" y="240080"/>
                      </a:lnTo>
                      <a:lnTo>
                        <a:pt x="320158" y="243054"/>
                      </a:lnTo>
                      <a:lnTo>
                        <a:pt x="318284" y="245958"/>
                      </a:lnTo>
                      <a:lnTo>
                        <a:pt x="316930" y="247612"/>
                      </a:lnTo>
                      <a:cubicBezTo>
                        <a:pt x="316930" y="247612"/>
                        <a:pt x="316583" y="248029"/>
                        <a:pt x="316595" y="248029"/>
                      </a:cubicBezTo>
                      <a:lnTo>
                        <a:pt x="316363" y="248295"/>
                      </a:lnTo>
                      <a:lnTo>
                        <a:pt x="315322" y="250215"/>
                      </a:lnTo>
                      <a:lnTo>
                        <a:pt x="315287" y="250377"/>
                      </a:lnTo>
                      <a:lnTo>
                        <a:pt x="315033" y="252298"/>
                      </a:lnTo>
                      <a:lnTo>
                        <a:pt x="315044" y="252587"/>
                      </a:lnTo>
                      <a:lnTo>
                        <a:pt x="315079" y="253003"/>
                      </a:lnTo>
                      <a:cubicBezTo>
                        <a:pt x="315079" y="253003"/>
                        <a:pt x="315137" y="253536"/>
                        <a:pt x="315137" y="253513"/>
                      </a:cubicBezTo>
                      <a:lnTo>
                        <a:pt x="315276" y="254519"/>
                      </a:lnTo>
                      <a:lnTo>
                        <a:pt x="315345" y="254889"/>
                      </a:lnTo>
                      <a:lnTo>
                        <a:pt x="316086" y="257400"/>
                      </a:lnTo>
                      <a:lnTo>
                        <a:pt x="316537" y="259644"/>
                      </a:lnTo>
                      <a:lnTo>
                        <a:pt x="316595" y="260466"/>
                      </a:lnTo>
                      <a:cubicBezTo>
                        <a:pt x="316606" y="260616"/>
                        <a:pt x="316595" y="260755"/>
                        <a:pt x="316583" y="260894"/>
                      </a:cubicBezTo>
                      <a:lnTo>
                        <a:pt x="316016" y="264157"/>
                      </a:lnTo>
                      <a:lnTo>
                        <a:pt x="316028" y="264180"/>
                      </a:lnTo>
                      <a:lnTo>
                        <a:pt x="316132" y="264110"/>
                      </a:lnTo>
                      <a:lnTo>
                        <a:pt x="317231" y="263139"/>
                      </a:lnTo>
                      <a:cubicBezTo>
                        <a:pt x="317509" y="262896"/>
                        <a:pt x="317856" y="262722"/>
                        <a:pt x="318238" y="262676"/>
                      </a:cubicBezTo>
                      <a:lnTo>
                        <a:pt x="318747" y="262583"/>
                      </a:lnTo>
                      <a:lnTo>
                        <a:pt x="320031" y="262502"/>
                      </a:lnTo>
                      <a:cubicBezTo>
                        <a:pt x="320378" y="262479"/>
                        <a:pt x="320725" y="262537"/>
                        <a:pt x="321037" y="262699"/>
                      </a:cubicBezTo>
                      <a:lnTo>
                        <a:pt x="321489" y="262907"/>
                      </a:lnTo>
                      <a:cubicBezTo>
                        <a:pt x="321651" y="262988"/>
                        <a:pt x="321801" y="263081"/>
                        <a:pt x="321928" y="263196"/>
                      </a:cubicBezTo>
                      <a:lnTo>
                        <a:pt x="323143" y="264284"/>
                      </a:lnTo>
                      <a:cubicBezTo>
                        <a:pt x="323247" y="264377"/>
                        <a:pt x="323340" y="264481"/>
                        <a:pt x="323421" y="264596"/>
                      </a:cubicBezTo>
                      <a:lnTo>
                        <a:pt x="323849" y="265198"/>
                      </a:lnTo>
                      <a:lnTo>
                        <a:pt x="324555" y="265267"/>
                      </a:lnTo>
                      <a:cubicBezTo>
                        <a:pt x="324890" y="265302"/>
                        <a:pt x="325214" y="265429"/>
                        <a:pt x="325492" y="265626"/>
                      </a:cubicBezTo>
                      <a:lnTo>
                        <a:pt x="326834" y="266575"/>
                      </a:lnTo>
                      <a:lnTo>
                        <a:pt x="327424" y="267119"/>
                      </a:lnTo>
                      <a:cubicBezTo>
                        <a:pt x="327540" y="267223"/>
                        <a:pt x="327632" y="267350"/>
                        <a:pt x="327713" y="267477"/>
                      </a:cubicBezTo>
                      <a:lnTo>
                        <a:pt x="327991" y="267905"/>
                      </a:lnTo>
                      <a:lnTo>
                        <a:pt x="328511" y="267917"/>
                      </a:lnTo>
                      <a:lnTo>
                        <a:pt x="328905" y="267905"/>
                      </a:lnTo>
                      <a:lnTo>
                        <a:pt x="330906" y="267639"/>
                      </a:lnTo>
                      <a:lnTo>
                        <a:pt x="331600" y="267604"/>
                      </a:lnTo>
                      <a:lnTo>
                        <a:pt x="332399" y="267662"/>
                      </a:lnTo>
                      <a:cubicBezTo>
                        <a:pt x="332630" y="267674"/>
                        <a:pt x="332862" y="267743"/>
                        <a:pt x="333070" y="267836"/>
                      </a:cubicBezTo>
                      <a:lnTo>
                        <a:pt x="334539" y="268507"/>
                      </a:lnTo>
                      <a:cubicBezTo>
                        <a:pt x="334944" y="268692"/>
                        <a:pt x="335256" y="269004"/>
                        <a:pt x="335465" y="269398"/>
                      </a:cubicBezTo>
                      <a:lnTo>
                        <a:pt x="335835" y="270161"/>
                      </a:lnTo>
                      <a:lnTo>
                        <a:pt x="336656" y="272718"/>
                      </a:lnTo>
                      <a:cubicBezTo>
                        <a:pt x="336691" y="272857"/>
                        <a:pt x="336726" y="272984"/>
                        <a:pt x="336737" y="273123"/>
                      </a:cubicBezTo>
                      <a:lnTo>
                        <a:pt x="336807" y="273655"/>
                      </a:lnTo>
                      <a:lnTo>
                        <a:pt x="336911" y="275252"/>
                      </a:lnTo>
                      <a:lnTo>
                        <a:pt x="336980" y="275657"/>
                      </a:lnTo>
                      <a:lnTo>
                        <a:pt x="337189" y="276930"/>
                      </a:lnTo>
                      <a:lnTo>
                        <a:pt x="337246" y="277022"/>
                      </a:lnTo>
                      <a:lnTo>
                        <a:pt x="338380" y="278746"/>
                      </a:lnTo>
                      <a:lnTo>
                        <a:pt x="339549" y="280632"/>
                      </a:lnTo>
                      <a:cubicBezTo>
                        <a:pt x="339653" y="280794"/>
                        <a:pt x="339734" y="280979"/>
                        <a:pt x="339792" y="281176"/>
                      </a:cubicBezTo>
                      <a:lnTo>
                        <a:pt x="339977" y="282020"/>
                      </a:lnTo>
                      <a:lnTo>
                        <a:pt x="340058" y="283085"/>
                      </a:lnTo>
                      <a:cubicBezTo>
                        <a:pt x="340058" y="283085"/>
                        <a:pt x="340116" y="283617"/>
                        <a:pt x="340116" y="283605"/>
                      </a:cubicBezTo>
                      <a:lnTo>
                        <a:pt x="340150" y="284068"/>
                      </a:lnTo>
                      <a:lnTo>
                        <a:pt x="340417" y="285942"/>
                      </a:lnTo>
                      <a:lnTo>
                        <a:pt x="340486" y="286116"/>
                      </a:lnTo>
                      <a:lnTo>
                        <a:pt x="340856" y="286822"/>
                      </a:lnTo>
                      <a:lnTo>
                        <a:pt x="340960" y="286984"/>
                      </a:lnTo>
                      <a:lnTo>
                        <a:pt x="341990" y="287921"/>
                      </a:lnTo>
                      <a:cubicBezTo>
                        <a:pt x="341990" y="287921"/>
                        <a:pt x="342383" y="288279"/>
                        <a:pt x="342337" y="288245"/>
                      </a:cubicBezTo>
                      <a:lnTo>
                        <a:pt x="342592" y="288453"/>
                      </a:lnTo>
                      <a:lnTo>
                        <a:pt x="343552" y="288985"/>
                      </a:lnTo>
                      <a:lnTo>
                        <a:pt x="343691" y="289008"/>
                      </a:lnTo>
                      <a:lnTo>
                        <a:pt x="345241" y="289182"/>
                      </a:lnTo>
                      <a:cubicBezTo>
                        <a:pt x="345669" y="289251"/>
                        <a:pt x="346074" y="289448"/>
                        <a:pt x="346375" y="289760"/>
                      </a:cubicBezTo>
                      <a:lnTo>
                        <a:pt x="347867" y="291276"/>
                      </a:lnTo>
                      <a:cubicBezTo>
                        <a:pt x="348006" y="291415"/>
                        <a:pt x="348110" y="291542"/>
                        <a:pt x="348191" y="291704"/>
                      </a:cubicBezTo>
                      <a:lnTo>
                        <a:pt x="348446" y="292132"/>
                      </a:lnTo>
                      <a:cubicBezTo>
                        <a:pt x="348631" y="292479"/>
                        <a:pt x="348724" y="292884"/>
                        <a:pt x="348700" y="293266"/>
                      </a:cubicBezTo>
                      <a:lnTo>
                        <a:pt x="348538" y="295406"/>
                      </a:lnTo>
                      <a:lnTo>
                        <a:pt x="348353" y="296413"/>
                      </a:lnTo>
                      <a:lnTo>
                        <a:pt x="347659" y="298484"/>
                      </a:lnTo>
                      <a:lnTo>
                        <a:pt x="347173" y="299606"/>
                      </a:lnTo>
                      <a:cubicBezTo>
                        <a:pt x="347069" y="299861"/>
                        <a:pt x="346907" y="300092"/>
                        <a:pt x="346710" y="300266"/>
                      </a:cubicBezTo>
                      <a:lnTo>
                        <a:pt x="346352" y="300613"/>
                      </a:lnTo>
                      <a:cubicBezTo>
                        <a:pt x="346190" y="300775"/>
                        <a:pt x="345993" y="300890"/>
                        <a:pt x="345773" y="300983"/>
                      </a:cubicBezTo>
                      <a:lnTo>
                        <a:pt x="344802" y="301411"/>
                      </a:lnTo>
                      <a:cubicBezTo>
                        <a:pt x="344802" y="301411"/>
                        <a:pt x="344304" y="301619"/>
                        <a:pt x="344316" y="301619"/>
                      </a:cubicBezTo>
                      <a:cubicBezTo>
                        <a:pt x="344316" y="301619"/>
                        <a:pt x="343818" y="301851"/>
                        <a:pt x="343853" y="301828"/>
                      </a:cubicBezTo>
                      <a:lnTo>
                        <a:pt x="343355" y="302036"/>
                      </a:lnTo>
                      <a:lnTo>
                        <a:pt x="342869" y="302267"/>
                      </a:lnTo>
                      <a:lnTo>
                        <a:pt x="342615" y="302383"/>
                      </a:lnTo>
                      <a:lnTo>
                        <a:pt x="341146" y="303575"/>
                      </a:lnTo>
                      <a:lnTo>
                        <a:pt x="340555" y="303980"/>
                      </a:lnTo>
                      <a:lnTo>
                        <a:pt x="339109" y="304870"/>
                      </a:lnTo>
                      <a:cubicBezTo>
                        <a:pt x="338832" y="305044"/>
                        <a:pt x="338508" y="305136"/>
                        <a:pt x="338184" y="305160"/>
                      </a:cubicBezTo>
                      <a:lnTo>
                        <a:pt x="337651" y="305183"/>
                      </a:lnTo>
                      <a:lnTo>
                        <a:pt x="335095" y="305252"/>
                      </a:lnTo>
                      <a:lnTo>
                        <a:pt x="334817" y="305322"/>
                      </a:lnTo>
                      <a:lnTo>
                        <a:pt x="333857" y="305576"/>
                      </a:lnTo>
                      <a:lnTo>
                        <a:pt x="333371" y="305727"/>
                      </a:lnTo>
                      <a:lnTo>
                        <a:pt x="332445" y="306004"/>
                      </a:lnTo>
                      <a:lnTo>
                        <a:pt x="331867" y="306976"/>
                      </a:lnTo>
                      <a:lnTo>
                        <a:pt x="332711" y="309406"/>
                      </a:lnTo>
                      <a:cubicBezTo>
                        <a:pt x="332769" y="309556"/>
                        <a:pt x="332792" y="309695"/>
                        <a:pt x="332804" y="309857"/>
                      </a:cubicBezTo>
                      <a:lnTo>
                        <a:pt x="332862" y="310378"/>
                      </a:lnTo>
                      <a:lnTo>
                        <a:pt x="332885" y="311500"/>
                      </a:lnTo>
                      <a:lnTo>
                        <a:pt x="332919" y="311858"/>
                      </a:lnTo>
                      <a:lnTo>
                        <a:pt x="333116" y="312807"/>
                      </a:lnTo>
                      <a:lnTo>
                        <a:pt x="333556" y="315214"/>
                      </a:lnTo>
                      <a:lnTo>
                        <a:pt x="333695" y="317898"/>
                      </a:lnTo>
                      <a:lnTo>
                        <a:pt x="333706" y="318673"/>
                      </a:lnTo>
                      <a:lnTo>
                        <a:pt x="333463" y="321878"/>
                      </a:lnTo>
                      <a:lnTo>
                        <a:pt x="333313" y="322792"/>
                      </a:lnTo>
                      <a:lnTo>
                        <a:pt x="332769" y="324828"/>
                      </a:lnTo>
                      <a:lnTo>
                        <a:pt x="332665" y="325268"/>
                      </a:lnTo>
                      <a:lnTo>
                        <a:pt x="332179" y="327859"/>
                      </a:lnTo>
                      <a:cubicBezTo>
                        <a:pt x="332144" y="328067"/>
                        <a:pt x="332075" y="328287"/>
                        <a:pt x="331948" y="328472"/>
                      </a:cubicBezTo>
                      <a:lnTo>
                        <a:pt x="331693" y="328935"/>
                      </a:lnTo>
                      <a:lnTo>
                        <a:pt x="330305" y="331272"/>
                      </a:lnTo>
                      <a:lnTo>
                        <a:pt x="329900" y="331862"/>
                      </a:lnTo>
                      <a:lnTo>
                        <a:pt x="328419" y="333725"/>
                      </a:lnTo>
                      <a:lnTo>
                        <a:pt x="328407" y="333783"/>
                      </a:lnTo>
                      <a:lnTo>
                        <a:pt x="328095" y="335264"/>
                      </a:lnTo>
                      <a:lnTo>
                        <a:pt x="328083" y="335380"/>
                      </a:lnTo>
                      <a:lnTo>
                        <a:pt x="328535" y="337670"/>
                      </a:lnTo>
                      <a:lnTo>
                        <a:pt x="328882" y="339834"/>
                      </a:lnTo>
                      <a:lnTo>
                        <a:pt x="328916" y="340621"/>
                      </a:lnTo>
                      <a:lnTo>
                        <a:pt x="328893" y="342865"/>
                      </a:lnTo>
                      <a:lnTo>
                        <a:pt x="328731" y="344635"/>
                      </a:lnTo>
                      <a:cubicBezTo>
                        <a:pt x="328731" y="344635"/>
                        <a:pt x="328673" y="345167"/>
                        <a:pt x="328673" y="345133"/>
                      </a:cubicBezTo>
                      <a:lnTo>
                        <a:pt x="328639" y="345665"/>
                      </a:lnTo>
                      <a:lnTo>
                        <a:pt x="328500" y="346834"/>
                      </a:lnTo>
                      <a:cubicBezTo>
                        <a:pt x="328430" y="347343"/>
                        <a:pt x="328164" y="347805"/>
                        <a:pt x="327783" y="348129"/>
                      </a:cubicBezTo>
                      <a:lnTo>
                        <a:pt x="327378" y="348453"/>
                      </a:lnTo>
                      <a:lnTo>
                        <a:pt x="326336" y="349159"/>
                      </a:lnTo>
                      <a:lnTo>
                        <a:pt x="325793" y="349495"/>
                      </a:lnTo>
                      <a:cubicBezTo>
                        <a:pt x="325469" y="349680"/>
                        <a:pt x="325110" y="349772"/>
                        <a:pt x="324751" y="349772"/>
                      </a:cubicBezTo>
                      <a:lnTo>
                        <a:pt x="321524" y="349737"/>
                      </a:lnTo>
                      <a:cubicBezTo>
                        <a:pt x="321315" y="349737"/>
                        <a:pt x="321095" y="349714"/>
                        <a:pt x="320899" y="349633"/>
                      </a:cubicBezTo>
                      <a:lnTo>
                        <a:pt x="320401" y="349471"/>
                      </a:lnTo>
                      <a:cubicBezTo>
                        <a:pt x="320286" y="349437"/>
                        <a:pt x="320147" y="349367"/>
                        <a:pt x="320043" y="349298"/>
                      </a:cubicBezTo>
                      <a:lnTo>
                        <a:pt x="317729" y="347933"/>
                      </a:lnTo>
                      <a:cubicBezTo>
                        <a:pt x="317613" y="347863"/>
                        <a:pt x="317497" y="347782"/>
                        <a:pt x="317405" y="347690"/>
                      </a:cubicBezTo>
                      <a:lnTo>
                        <a:pt x="317000" y="347343"/>
                      </a:lnTo>
                      <a:lnTo>
                        <a:pt x="315635" y="345862"/>
                      </a:lnTo>
                      <a:lnTo>
                        <a:pt x="315623" y="345862"/>
                      </a:lnTo>
                      <a:lnTo>
                        <a:pt x="314084" y="345329"/>
                      </a:lnTo>
                      <a:lnTo>
                        <a:pt x="312569" y="344635"/>
                      </a:lnTo>
                      <a:lnTo>
                        <a:pt x="310879" y="345075"/>
                      </a:lnTo>
                      <a:cubicBezTo>
                        <a:pt x="310717" y="345110"/>
                        <a:pt x="310555" y="345144"/>
                        <a:pt x="310382" y="345144"/>
                      </a:cubicBezTo>
                      <a:lnTo>
                        <a:pt x="309896" y="345144"/>
                      </a:lnTo>
                      <a:cubicBezTo>
                        <a:pt x="309410" y="345156"/>
                        <a:pt x="308936" y="344982"/>
                        <a:pt x="308577" y="344658"/>
                      </a:cubicBezTo>
                      <a:lnTo>
                        <a:pt x="307038" y="343351"/>
                      </a:lnTo>
                      <a:lnTo>
                        <a:pt x="306807" y="343201"/>
                      </a:lnTo>
                      <a:lnTo>
                        <a:pt x="304597" y="342113"/>
                      </a:lnTo>
                      <a:lnTo>
                        <a:pt x="304458" y="342055"/>
                      </a:lnTo>
                      <a:lnTo>
                        <a:pt x="302410" y="341916"/>
                      </a:lnTo>
                      <a:lnTo>
                        <a:pt x="302248" y="341951"/>
                      </a:lnTo>
                      <a:lnTo>
                        <a:pt x="300536" y="342472"/>
                      </a:lnTo>
                      <a:lnTo>
                        <a:pt x="300108" y="343212"/>
                      </a:lnTo>
                      <a:lnTo>
                        <a:pt x="299911" y="343582"/>
                      </a:lnTo>
                      <a:lnTo>
                        <a:pt x="299298" y="345005"/>
                      </a:lnTo>
                      <a:cubicBezTo>
                        <a:pt x="299148" y="345341"/>
                        <a:pt x="298905" y="345619"/>
                        <a:pt x="298616" y="345838"/>
                      </a:cubicBezTo>
                      <a:lnTo>
                        <a:pt x="298211" y="346116"/>
                      </a:lnTo>
                      <a:cubicBezTo>
                        <a:pt x="298060" y="346220"/>
                        <a:pt x="297898" y="346301"/>
                        <a:pt x="297748" y="346371"/>
                      </a:cubicBezTo>
                      <a:lnTo>
                        <a:pt x="295723" y="347111"/>
                      </a:lnTo>
                      <a:cubicBezTo>
                        <a:pt x="295723" y="347111"/>
                        <a:pt x="295214" y="347285"/>
                        <a:pt x="295226" y="347285"/>
                      </a:cubicBezTo>
                      <a:cubicBezTo>
                        <a:pt x="295226" y="347285"/>
                        <a:pt x="294717" y="347470"/>
                        <a:pt x="294717" y="347470"/>
                      </a:cubicBezTo>
                      <a:lnTo>
                        <a:pt x="293710" y="347840"/>
                      </a:lnTo>
                      <a:lnTo>
                        <a:pt x="293525" y="347909"/>
                      </a:lnTo>
                      <a:cubicBezTo>
                        <a:pt x="293317" y="348257"/>
                        <a:pt x="292993" y="348534"/>
                        <a:pt x="292599" y="348696"/>
                      </a:cubicBezTo>
                      <a:lnTo>
                        <a:pt x="292113" y="348893"/>
                      </a:lnTo>
                      <a:lnTo>
                        <a:pt x="290424" y="349437"/>
                      </a:lnTo>
                      <a:cubicBezTo>
                        <a:pt x="290424" y="349437"/>
                        <a:pt x="289904" y="349599"/>
                        <a:pt x="289962" y="349587"/>
                      </a:cubicBezTo>
                      <a:lnTo>
                        <a:pt x="289499" y="349749"/>
                      </a:lnTo>
                      <a:lnTo>
                        <a:pt x="287046" y="350721"/>
                      </a:lnTo>
                      <a:cubicBezTo>
                        <a:pt x="287046" y="350721"/>
                        <a:pt x="286549" y="350918"/>
                        <a:pt x="286606" y="350906"/>
                      </a:cubicBezTo>
                      <a:lnTo>
                        <a:pt x="286271" y="351045"/>
                      </a:lnTo>
                      <a:lnTo>
                        <a:pt x="283725" y="352722"/>
                      </a:lnTo>
                      <a:lnTo>
                        <a:pt x="282950" y="353116"/>
                      </a:lnTo>
                      <a:lnTo>
                        <a:pt x="280879" y="353902"/>
                      </a:lnTo>
                      <a:lnTo>
                        <a:pt x="280521" y="354053"/>
                      </a:lnTo>
                      <a:lnTo>
                        <a:pt x="278727" y="355048"/>
                      </a:lnTo>
                      <a:lnTo>
                        <a:pt x="278265" y="355302"/>
                      </a:lnTo>
                      <a:lnTo>
                        <a:pt x="275337" y="356876"/>
                      </a:lnTo>
                      <a:cubicBezTo>
                        <a:pt x="275199" y="356945"/>
                        <a:pt x="275060" y="356980"/>
                        <a:pt x="274909" y="357026"/>
                      </a:cubicBezTo>
                      <a:lnTo>
                        <a:pt x="269680" y="358218"/>
                      </a:lnTo>
                      <a:cubicBezTo>
                        <a:pt x="269437" y="358276"/>
                        <a:pt x="269194" y="358287"/>
                        <a:pt x="268940" y="358241"/>
                      </a:cubicBezTo>
                      <a:lnTo>
                        <a:pt x="268419" y="358172"/>
                      </a:lnTo>
                      <a:lnTo>
                        <a:pt x="266255" y="357801"/>
                      </a:lnTo>
                      <a:cubicBezTo>
                        <a:pt x="266117" y="357778"/>
                        <a:pt x="265978" y="357744"/>
                        <a:pt x="265850" y="357697"/>
                      </a:cubicBezTo>
                      <a:lnTo>
                        <a:pt x="265075" y="357362"/>
                      </a:lnTo>
                      <a:lnTo>
                        <a:pt x="262507" y="355800"/>
                      </a:lnTo>
                      <a:lnTo>
                        <a:pt x="260366" y="354007"/>
                      </a:lnTo>
                      <a:lnTo>
                        <a:pt x="255299" y="353521"/>
                      </a:lnTo>
                      <a:cubicBezTo>
                        <a:pt x="255091" y="353509"/>
                        <a:pt x="254859" y="353440"/>
                        <a:pt x="254663" y="353347"/>
                      </a:cubicBezTo>
                      <a:lnTo>
                        <a:pt x="253968" y="353012"/>
                      </a:lnTo>
                      <a:lnTo>
                        <a:pt x="252615" y="352167"/>
                      </a:lnTo>
                      <a:lnTo>
                        <a:pt x="251921" y="352248"/>
                      </a:lnTo>
                      <a:lnTo>
                        <a:pt x="251053" y="353185"/>
                      </a:lnTo>
                      <a:lnTo>
                        <a:pt x="250393" y="353717"/>
                      </a:lnTo>
                      <a:cubicBezTo>
                        <a:pt x="250116" y="353926"/>
                        <a:pt x="249792" y="354065"/>
                        <a:pt x="249445" y="354111"/>
                      </a:cubicBezTo>
                      <a:lnTo>
                        <a:pt x="245731" y="354620"/>
                      </a:lnTo>
                      <a:lnTo>
                        <a:pt x="241843" y="354932"/>
                      </a:lnTo>
                      <a:lnTo>
                        <a:pt x="239032" y="354932"/>
                      </a:lnTo>
                      <a:lnTo>
                        <a:pt x="238153" y="354874"/>
                      </a:lnTo>
                      <a:lnTo>
                        <a:pt x="236035" y="354481"/>
                      </a:lnTo>
                      <a:cubicBezTo>
                        <a:pt x="236035" y="354481"/>
                        <a:pt x="235503" y="354388"/>
                        <a:pt x="235515" y="354388"/>
                      </a:cubicBezTo>
                      <a:cubicBezTo>
                        <a:pt x="235515" y="354388"/>
                        <a:pt x="234983" y="354296"/>
                        <a:pt x="235017" y="354308"/>
                      </a:cubicBezTo>
                      <a:lnTo>
                        <a:pt x="232900" y="353960"/>
                      </a:lnTo>
                      <a:cubicBezTo>
                        <a:pt x="232900" y="353960"/>
                        <a:pt x="232368" y="353879"/>
                        <a:pt x="232368" y="353879"/>
                      </a:cubicBezTo>
                      <a:cubicBezTo>
                        <a:pt x="232368" y="353879"/>
                        <a:pt x="231847" y="353798"/>
                        <a:pt x="231882" y="353798"/>
                      </a:cubicBezTo>
                      <a:lnTo>
                        <a:pt x="230389" y="353602"/>
                      </a:lnTo>
                      <a:lnTo>
                        <a:pt x="230297" y="353602"/>
                      </a:lnTo>
                      <a:lnTo>
                        <a:pt x="229626" y="353798"/>
                      </a:lnTo>
                      <a:lnTo>
                        <a:pt x="228689" y="354146"/>
                      </a:lnTo>
                      <a:cubicBezTo>
                        <a:pt x="228423" y="354238"/>
                        <a:pt x="228145" y="354284"/>
                        <a:pt x="227856" y="354261"/>
                      </a:cubicBezTo>
                      <a:lnTo>
                        <a:pt x="225449" y="354099"/>
                      </a:lnTo>
                      <a:lnTo>
                        <a:pt x="223147" y="358218"/>
                      </a:lnTo>
                      <a:lnTo>
                        <a:pt x="222696" y="358854"/>
                      </a:lnTo>
                      <a:lnTo>
                        <a:pt x="220139" y="362036"/>
                      </a:lnTo>
                      <a:lnTo>
                        <a:pt x="220081" y="362186"/>
                      </a:lnTo>
                      <a:lnTo>
                        <a:pt x="219155" y="365148"/>
                      </a:lnTo>
                      <a:lnTo>
                        <a:pt x="219040" y="365588"/>
                      </a:lnTo>
                      <a:lnTo>
                        <a:pt x="217975" y="370216"/>
                      </a:lnTo>
                      <a:lnTo>
                        <a:pt x="217478" y="372854"/>
                      </a:lnTo>
                      <a:lnTo>
                        <a:pt x="216899" y="375260"/>
                      </a:lnTo>
                      <a:lnTo>
                        <a:pt x="216899" y="375434"/>
                      </a:lnTo>
                      <a:lnTo>
                        <a:pt x="217258" y="378534"/>
                      </a:lnTo>
                      <a:cubicBezTo>
                        <a:pt x="217293" y="378800"/>
                        <a:pt x="217269" y="379078"/>
                        <a:pt x="217188" y="379356"/>
                      </a:cubicBezTo>
                      <a:lnTo>
                        <a:pt x="217038" y="379853"/>
                      </a:lnTo>
                      <a:lnTo>
                        <a:pt x="216876" y="380247"/>
                      </a:lnTo>
                      <a:lnTo>
                        <a:pt x="216876" y="380362"/>
                      </a:lnTo>
                      <a:lnTo>
                        <a:pt x="217131" y="394755"/>
                      </a:lnTo>
                      <a:lnTo>
                        <a:pt x="217096" y="395623"/>
                      </a:lnTo>
                      <a:lnTo>
                        <a:pt x="216205" y="401454"/>
                      </a:lnTo>
                      <a:cubicBezTo>
                        <a:pt x="216147" y="401801"/>
                        <a:pt x="216008" y="402137"/>
                        <a:pt x="215789" y="402414"/>
                      </a:cubicBezTo>
                      <a:lnTo>
                        <a:pt x="215337" y="402958"/>
                      </a:lnTo>
                      <a:lnTo>
                        <a:pt x="213081" y="405260"/>
                      </a:lnTo>
                      <a:cubicBezTo>
                        <a:pt x="212966" y="405376"/>
                        <a:pt x="212827" y="405492"/>
                        <a:pt x="212676" y="405584"/>
                      </a:cubicBezTo>
                      <a:lnTo>
                        <a:pt x="212260" y="405839"/>
                      </a:lnTo>
                      <a:cubicBezTo>
                        <a:pt x="211936" y="406024"/>
                        <a:pt x="211577" y="406128"/>
                        <a:pt x="211207" y="406117"/>
                      </a:cubicBezTo>
                      <a:lnTo>
                        <a:pt x="194616" y="405978"/>
                      </a:lnTo>
                      <a:lnTo>
                        <a:pt x="197370" y="414516"/>
                      </a:lnTo>
                      <a:cubicBezTo>
                        <a:pt x="197485" y="414886"/>
                        <a:pt x="197508" y="415280"/>
                        <a:pt x="197393" y="415650"/>
                      </a:cubicBezTo>
                      <a:lnTo>
                        <a:pt x="197277" y="416101"/>
                      </a:lnTo>
                      <a:cubicBezTo>
                        <a:pt x="197196" y="416425"/>
                        <a:pt x="197022" y="416726"/>
                        <a:pt x="196779" y="416969"/>
                      </a:cubicBezTo>
                      <a:lnTo>
                        <a:pt x="195391" y="418404"/>
                      </a:lnTo>
                      <a:lnTo>
                        <a:pt x="198665" y="426606"/>
                      </a:lnTo>
                      <a:lnTo>
                        <a:pt x="200736" y="432160"/>
                      </a:lnTo>
                      <a:cubicBezTo>
                        <a:pt x="201002" y="432866"/>
                        <a:pt x="200841" y="433687"/>
                        <a:pt x="200320" y="434231"/>
                      </a:cubicBezTo>
                      <a:lnTo>
                        <a:pt x="200112" y="434462"/>
                      </a:lnTo>
                      <a:cubicBezTo>
                        <a:pt x="199741" y="434867"/>
                        <a:pt x="199186" y="435099"/>
                        <a:pt x="198631" y="435087"/>
                      </a:cubicBezTo>
                      <a:lnTo>
                        <a:pt x="193262" y="435006"/>
                      </a:lnTo>
                      <a:lnTo>
                        <a:pt x="192418" y="434890"/>
                      </a:lnTo>
                      <a:cubicBezTo>
                        <a:pt x="192175" y="434856"/>
                        <a:pt x="191932" y="434751"/>
                        <a:pt x="191724" y="434624"/>
                      </a:cubicBezTo>
                      <a:lnTo>
                        <a:pt x="190624" y="433953"/>
                      </a:lnTo>
                      <a:lnTo>
                        <a:pt x="188877" y="433965"/>
                      </a:lnTo>
                      <a:lnTo>
                        <a:pt x="188507" y="433999"/>
                      </a:lnTo>
                      <a:lnTo>
                        <a:pt x="181056" y="435018"/>
                      </a:lnTo>
                      <a:lnTo>
                        <a:pt x="180212" y="435029"/>
                      </a:lnTo>
                      <a:lnTo>
                        <a:pt x="172136" y="434705"/>
                      </a:lnTo>
                      <a:cubicBezTo>
                        <a:pt x="172136" y="434705"/>
                        <a:pt x="171604" y="434694"/>
                        <a:pt x="171627" y="434694"/>
                      </a:cubicBezTo>
                      <a:lnTo>
                        <a:pt x="171187" y="434682"/>
                      </a:lnTo>
                      <a:lnTo>
                        <a:pt x="165391" y="435087"/>
                      </a:lnTo>
                      <a:lnTo>
                        <a:pt x="164627" y="435075"/>
                      </a:lnTo>
                      <a:lnTo>
                        <a:pt x="160335" y="434728"/>
                      </a:lnTo>
                      <a:lnTo>
                        <a:pt x="159884" y="434717"/>
                      </a:lnTo>
                      <a:lnTo>
                        <a:pt x="151299" y="434624"/>
                      </a:lnTo>
                      <a:lnTo>
                        <a:pt x="150513" y="434532"/>
                      </a:lnTo>
                      <a:cubicBezTo>
                        <a:pt x="150281" y="434508"/>
                        <a:pt x="150073" y="434439"/>
                        <a:pt x="149876" y="434335"/>
                      </a:cubicBezTo>
                      <a:lnTo>
                        <a:pt x="148453" y="433583"/>
                      </a:lnTo>
                      <a:lnTo>
                        <a:pt x="145862" y="434335"/>
                      </a:lnTo>
                      <a:lnTo>
                        <a:pt x="145144" y="434474"/>
                      </a:lnTo>
                      <a:cubicBezTo>
                        <a:pt x="145006" y="434497"/>
                        <a:pt x="144878" y="434497"/>
                        <a:pt x="144728" y="434497"/>
                      </a:cubicBezTo>
                      <a:lnTo>
                        <a:pt x="143617" y="434462"/>
                      </a:lnTo>
                      <a:cubicBezTo>
                        <a:pt x="143617" y="434462"/>
                        <a:pt x="143085" y="434439"/>
                        <a:pt x="143120" y="434439"/>
                      </a:cubicBezTo>
                      <a:lnTo>
                        <a:pt x="142102" y="434404"/>
                      </a:lnTo>
                      <a:lnTo>
                        <a:pt x="141072" y="434439"/>
                      </a:lnTo>
                      <a:lnTo>
                        <a:pt x="140401" y="434404"/>
                      </a:lnTo>
                      <a:lnTo>
                        <a:pt x="138769" y="434335"/>
                      </a:lnTo>
                      <a:lnTo>
                        <a:pt x="137659" y="434173"/>
                      </a:lnTo>
                      <a:lnTo>
                        <a:pt x="136687" y="434138"/>
                      </a:lnTo>
                      <a:lnTo>
                        <a:pt x="135518" y="434034"/>
                      </a:lnTo>
                      <a:lnTo>
                        <a:pt x="135032" y="433999"/>
                      </a:lnTo>
                      <a:lnTo>
                        <a:pt x="134581" y="433976"/>
                      </a:lnTo>
                      <a:lnTo>
                        <a:pt x="134153" y="433988"/>
                      </a:lnTo>
                      <a:lnTo>
                        <a:pt x="133702" y="433999"/>
                      </a:lnTo>
                      <a:lnTo>
                        <a:pt x="133216" y="434057"/>
                      </a:lnTo>
                      <a:lnTo>
                        <a:pt x="131955" y="434092"/>
                      </a:lnTo>
                      <a:lnTo>
                        <a:pt x="131319" y="434057"/>
                      </a:lnTo>
                      <a:lnTo>
                        <a:pt x="130856" y="434046"/>
                      </a:lnTo>
                      <a:lnTo>
                        <a:pt x="130358" y="434046"/>
                      </a:lnTo>
                      <a:lnTo>
                        <a:pt x="129849" y="434046"/>
                      </a:lnTo>
                      <a:lnTo>
                        <a:pt x="128600" y="434115"/>
                      </a:lnTo>
                      <a:lnTo>
                        <a:pt x="127431" y="434011"/>
                      </a:lnTo>
                      <a:cubicBezTo>
                        <a:pt x="127281" y="433999"/>
                        <a:pt x="127154" y="433953"/>
                        <a:pt x="127015" y="433918"/>
                      </a:cubicBezTo>
                      <a:lnTo>
                        <a:pt x="126506" y="433745"/>
                      </a:lnTo>
                      <a:cubicBezTo>
                        <a:pt x="126344" y="433687"/>
                        <a:pt x="126193" y="433629"/>
                        <a:pt x="126066" y="433537"/>
                      </a:cubicBezTo>
                      <a:lnTo>
                        <a:pt x="125615" y="433259"/>
                      </a:lnTo>
                      <a:lnTo>
                        <a:pt x="124921" y="432657"/>
                      </a:lnTo>
                      <a:cubicBezTo>
                        <a:pt x="124921" y="432657"/>
                        <a:pt x="124516" y="432299"/>
                        <a:pt x="124527" y="432299"/>
                      </a:cubicBezTo>
                      <a:lnTo>
                        <a:pt x="124157" y="431952"/>
                      </a:lnTo>
                      <a:lnTo>
                        <a:pt x="123810" y="431628"/>
                      </a:lnTo>
                      <a:lnTo>
                        <a:pt x="122954" y="430852"/>
                      </a:lnTo>
                      <a:lnTo>
                        <a:pt x="123012" y="430910"/>
                      </a:lnTo>
                      <a:cubicBezTo>
                        <a:pt x="123012" y="430910"/>
                        <a:pt x="122595" y="430563"/>
                        <a:pt x="122618" y="430575"/>
                      </a:cubicBezTo>
                      <a:cubicBezTo>
                        <a:pt x="122618" y="430575"/>
                        <a:pt x="122213" y="430228"/>
                        <a:pt x="122225" y="430239"/>
                      </a:cubicBezTo>
                      <a:lnTo>
                        <a:pt x="121045" y="429244"/>
                      </a:lnTo>
                      <a:lnTo>
                        <a:pt x="120709" y="429013"/>
                      </a:lnTo>
                      <a:lnTo>
                        <a:pt x="118037" y="427301"/>
                      </a:lnTo>
                      <a:lnTo>
                        <a:pt x="117504" y="426907"/>
                      </a:lnTo>
                      <a:cubicBezTo>
                        <a:pt x="117354" y="426803"/>
                        <a:pt x="117227" y="426664"/>
                        <a:pt x="117099" y="426514"/>
                      </a:cubicBezTo>
                      <a:lnTo>
                        <a:pt x="116105" y="425241"/>
                      </a:lnTo>
                      <a:cubicBezTo>
                        <a:pt x="116105" y="425241"/>
                        <a:pt x="115781" y="424813"/>
                        <a:pt x="115792" y="424836"/>
                      </a:cubicBezTo>
                      <a:lnTo>
                        <a:pt x="115480" y="424443"/>
                      </a:lnTo>
                      <a:lnTo>
                        <a:pt x="114450" y="423251"/>
                      </a:lnTo>
                      <a:lnTo>
                        <a:pt x="113073" y="421481"/>
                      </a:lnTo>
                      <a:cubicBezTo>
                        <a:pt x="113073" y="421481"/>
                        <a:pt x="112738" y="421053"/>
                        <a:pt x="112738" y="421065"/>
                      </a:cubicBezTo>
                      <a:lnTo>
                        <a:pt x="112425" y="420660"/>
                      </a:lnTo>
                      <a:lnTo>
                        <a:pt x="111754" y="419838"/>
                      </a:lnTo>
                      <a:lnTo>
                        <a:pt x="111049" y="418959"/>
                      </a:lnTo>
                      <a:cubicBezTo>
                        <a:pt x="111049" y="418959"/>
                        <a:pt x="110713" y="418542"/>
                        <a:pt x="110725" y="418554"/>
                      </a:cubicBezTo>
                      <a:lnTo>
                        <a:pt x="110412" y="418161"/>
                      </a:lnTo>
                      <a:lnTo>
                        <a:pt x="107983" y="415338"/>
                      </a:lnTo>
                      <a:cubicBezTo>
                        <a:pt x="107983" y="415338"/>
                        <a:pt x="107635" y="414933"/>
                        <a:pt x="107647" y="414933"/>
                      </a:cubicBezTo>
                      <a:lnTo>
                        <a:pt x="107335" y="414586"/>
                      </a:lnTo>
                      <a:lnTo>
                        <a:pt x="104731" y="411994"/>
                      </a:lnTo>
                      <a:lnTo>
                        <a:pt x="104130" y="411288"/>
                      </a:lnTo>
                      <a:lnTo>
                        <a:pt x="102637" y="409055"/>
                      </a:lnTo>
                      <a:cubicBezTo>
                        <a:pt x="102637" y="409055"/>
                        <a:pt x="102348" y="408616"/>
                        <a:pt x="102360" y="408639"/>
                      </a:cubicBezTo>
                      <a:lnTo>
                        <a:pt x="102094" y="408245"/>
                      </a:lnTo>
                      <a:lnTo>
                        <a:pt x="98148" y="403224"/>
                      </a:lnTo>
                      <a:cubicBezTo>
                        <a:pt x="98044" y="403074"/>
                        <a:pt x="97952" y="402935"/>
                        <a:pt x="97882" y="402773"/>
                      </a:cubicBezTo>
                      <a:lnTo>
                        <a:pt x="97686" y="402322"/>
                      </a:lnTo>
                      <a:cubicBezTo>
                        <a:pt x="97582" y="402067"/>
                        <a:pt x="97524" y="401801"/>
                        <a:pt x="97524" y="401535"/>
                      </a:cubicBezTo>
                      <a:lnTo>
                        <a:pt x="97512" y="399915"/>
                      </a:lnTo>
                      <a:lnTo>
                        <a:pt x="97570" y="399198"/>
                      </a:lnTo>
                      <a:lnTo>
                        <a:pt x="98287" y="393864"/>
                      </a:lnTo>
                      <a:lnTo>
                        <a:pt x="98322" y="393402"/>
                      </a:lnTo>
                      <a:lnTo>
                        <a:pt x="98843" y="385893"/>
                      </a:lnTo>
                      <a:lnTo>
                        <a:pt x="99086" y="383671"/>
                      </a:lnTo>
                      <a:lnTo>
                        <a:pt x="99352" y="381994"/>
                      </a:lnTo>
                      <a:cubicBezTo>
                        <a:pt x="99352" y="381994"/>
                        <a:pt x="99433" y="381473"/>
                        <a:pt x="99433" y="381485"/>
                      </a:cubicBezTo>
                      <a:lnTo>
                        <a:pt x="99491" y="381114"/>
                      </a:lnTo>
                      <a:lnTo>
                        <a:pt x="99479" y="379657"/>
                      </a:lnTo>
                      <a:lnTo>
                        <a:pt x="99491" y="378384"/>
                      </a:lnTo>
                      <a:lnTo>
                        <a:pt x="99942" y="373675"/>
                      </a:lnTo>
                      <a:lnTo>
                        <a:pt x="99942" y="373259"/>
                      </a:lnTo>
                      <a:lnTo>
                        <a:pt x="99919" y="372553"/>
                      </a:lnTo>
                      <a:lnTo>
                        <a:pt x="100057" y="370864"/>
                      </a:lnTo>
                      <a:lnTo>
                        <a:pt x="100057" y="370956"/>
                      </a:lnTo>
                      <a:lnTo>
                        <a:pt x="100081" y="370517"/>
                      </a:lnTo>
                      <a:lnTo>
                        <a:pt x="100057" y="369487"/>
                      </a:lnTo>
                      <a:lnTo>
                        <a:pt x="100057" y="368978"/>
                      </a:lnTo>
                      <a:lnTo>
                        <a:pt x="100046" y="367867"/>
                      </a:lnTo>
                      <a:lnTo>
                        <a:pt x="100046" y="367358"/>
                      </a:lnTo>
                      <a:lnTo>
                        <a:pt x="100034" y="366294"/>
                      </a:lnTo>
                      <a:lnTo>
                        <a:pt x="100046" y="365727"/>
                      </a:lnTo>
                      <a:lnTo>
                        <a:pt x="100034" y="365380"/>
                      </a:lnTo>
                      <a:lnTo>
                        <a:pt x="99965" y="364963"/>
                      </a:lnTo>
                      <a:lnTo>
                        <a:pt x="99849" y="363760"/>
                      </a:lnTo>
                      <a:cubicBezTo>
                        <a:pt x="99838" y="363552"/>
                        <a:pt x="99849" y="363343"/>
                        <a:pt x="99907" y="363147"/>
                      </a:cubicBezTo>
                      <a:lnTo>
                        <a:pt x="100023" y="362615"/>
                      </a:lnTo>
                      <a:lnTo>
                        <a:pt x="100231" y="361932"/>
                      </a:lnTo>
                      <a:lnTo>
                        <a:pt x="100555" y="361215"/>
                      </a:lnTo>
                      <a:lnTo>
                        <a:pt x="101006" y="360520"/>
                      </a:lnTo>
                      <a:cubicBezTo>
                        <a:pt x="101087" y="360416"/>
                        <a:pt x="101168" y="360312"/>
                        <a:pt x="101261" y="360208"/>
                      </a:cubicBezTo>
                      <a:lnTo>
                        <a:pt x="101654" y="359838"/>
                      </a:lnTo>
                      <a:lnTo>
                        <a:pt x="102198" y="359398"/>
                      </a:lnTo>
                      <a:lnTo>
                        <a:pt x="102904" y="358796"/>
                      </a:lnTo>
                      <a:lnTo>
                        <a:pt x="103054" y="358623"/>
                      </a:lnTo>
                      <a:lnTo>
                        <a:pt x="103216" y="358392"/>
                      </a:lnTo>
                      <a:lnTo>
                        <a:pt x="103413" y="357998"/>
                      </a:lnTo>
                      <a:lnTo>
                        <a:pt x="103656" y="357547"/>
                      </a:lnTo>
                      <a:lnTo>
                        <a:pt x="104061" y="356911"/>
                      </a:lnTo>
                      <a:lnTo>
                        <a:pt x="104651" y="356240"/>
                      </a:lnTo>
                      <a:lnTo>
                        <a:pt x="104986" y="355962"/>
                      </a:lnTo>
                      <a:lnTo>
                        <a:pt x="105067" y="355464"/>
                      </a:lnTo>
                      <a:lnTo>
                        <a:pt x="105217" y="354979"/>
                      </a:lnTo>
                      <a:lnTo>
                        <a:pt x="105252" y="354412"/>
                      </a:lnTo>
                      <a:lnTo>
                        <a:pt x="105217" y="354296"/>
                      </a:lnTo>
                      <a:lnTo>
                        <a:pt x="105125" y="354030"/>
                      </a:lnTo>
                      <a:lnTo>
                        <a:pt x="104975" y="353717"/>
                      </a:lnTo>
                      <a:lnTo>
                        <a:pt x="104766" y="353370"/>
                      </a:lnTo>
                      <a:lnTo>
                        <a:pt x="104674" y="353301"/>
                      </a:lnTo>
                      <a:lnTo>
                        <a:pt x="104280" y="353104"/>
                      </a:lnTo>
                      <a:lnTo>
                        <a:pt x="103598" y="352618"/>
                      </a:lnTo>
                      <a:cubicBezTo>
                        <a:pt x="103366" y="352456"/>
                        <a:pt x="103193" y="352248"/>
                        <a:pt x="103054" y="352005"/>
                      </a:cubicBezTo>
                      <a:lnTo>
                        <a:pt x="102799" y="351542"/>
                      </a:lnTo>
                      <a:lnTo>
                        <a:pt x="102452" y="350709"/>
                      </a:lnTo>
                      <a:cubicBezTo>
                        <a:pt x="102452" y="350709"/>
                        <a:pt x="102279" y="350200"/>
                        <a:pt x="102290" y="350223"/>
                      </a:cubicBezTo>
                      <a:lnTo>
                        <a:pt x="102198" y="349969"/>
                      </a:lnTo>
                      <a:lnTo>
                        <a:pt x="102047" y="349761"/>
                      </a:lnTo>
                      <a:cubicBezTo>
                        <a:pt x="101943" y="349610"/>
                        <a:pt x="101862" y="349471"/>
                        <a:pt x="101804" y="349309"/>
                      </a:cubicBezTo>
                      <a:lnTo>
                        <a:pt x="101619" y="348812"/>
                      </a:lnTo>
                      <a:lnTo>
                        <a:pt x="101434" y="348037"/>
                      </a:lnTo>
                      <a:cubicBezTo>
                        <a:pt x="101376" y="347840"/>
                        <a:pt x="101365" y="347620"/>
                        <a:pt x="101376" y="347424"/>
                      </a:cubicBezTo>
                      <a:lnTo>
                        <a:pt x="101411" y="346995"/>
                      </a:lnTo>
                      <a:lnTo>
                        <a:pt x="101399" y="346567"/>
                      </a:lnTo>
                      <a:lnTo>
                        <a:pt x="101457" y="345815"/>
                      </a:lnTo>
                      <a:lnTo>
                        <a:pt x="101596" y="345075"/>
                      </a:lnTo>
                      <a:cubicBezTo>
                        <a:pt x="101654" y="344820"/>
                        <a:pt x="101747" y="344577"/>
                        <a:pt x="101885" y="344369"/>
                      </a:cubicBezTo>
                      <a:lnTo>
                        <a:pt x="102163" y="343930"/>
                      </a:lnTo>
                      <a:lnTo>
                        <a:pt x="102649" y="343328"/>
                      </a:lnTo>
                      <a:lnTo>
                        <a:pt x="103343" y="342634"/>
                      </a:lnTo>
                      <a:lnTo>
                        <a:pt x="103980" y="342148"/>
                      </a:lnTo>
                      <a:lnTo>
                        <a:pt x="104442" y="341488"/>
                      </a:lnTo>
                      <a:cubicBezTo>
                        <a:pt x="104627" y="341257"/>
                        <a:pt x="104847" y="341072"/>
                        <a:pt x="105102" y="340956"/>
                      </a:cubicBezTo>
                      <a:lnTo>
                        <a:pt x="105194" y="340759"/>
                      </a:lnTo>
                      <a:lnTo>
                        <a:pt x="105275" y="340597"/>
                      </a:lnTo>
                      <a:lnTo>
                        <a:pt x="105217" y="340574"/>
                      </a:lnTo>
                      <a:lnTo>
                        <a:pt x="104882" y="340493"/>
                      </a:lnTo>
                      <a:cubicBezTo>
                        <a:pt x="104477" y="340401"/>
                        <a:pt x="104130" y="340204"/>
                        <a:pt x="103852" y="339903"/>
                      </a:cubicBezTo>
                      <a:lnTo>
                        <a:pt x="103517" y="339545"/>
                      </a:lnTo>
                      <a:lnTo>
                        <a:pt x="103378" y="339359"/>
                      </a:lnTo>
                      <a:lnTo>
                        <a:pt x="103297" y="339359"/>
                      </a:lnTo>
                      <a:cubicBezTo>
                        <a:pt x="102904" y="339371"/>
                        <a:pt x="102522" y="339279"/>
                        <a:pt x="102198" y="339093"/>
                      </a:cubicBezTo>
                      <a:lnTo>
                        <a:pt x="101770" y="338839"/>
                      </a:lnTo>
                      <a:cubicBezTo>
                        <a:pt x="101619" y="338758"/>
                        <a:pt x="101492" y="338654"/>
                        <a:pt x="101376" y="338550"/>
                      </a:cubicBezTo>
                      <a:lnTo>
                        <a:pt x="101226" y="338399"/>
                      </a:lnTo>
                      <a:lnTo>
                        <a:pt x="101110" y="338376"/>
                      </a:lnTo>
                      <a:lnTo>
                        <a:pt x="100705" y="338353"/>
                      </a:lnTo>
                      <a:lnTo>
                        <a:pt x="100208" y="338330"/>
                      </a:lnTo>
                      <a:lnTo>
                        <a:pt x="99491" y="338226"/>
                      </a:lnTo>
                      <a:lnTo>
                        <a:pt x="98530" y="337960"/>
                      </a:lnTo>
                      <a:lnTo>
                        <a:pt x="96540" y="337161"/>
                      </a:lnTo>
                      <a:lnTo>
                        <a:pt x="95568" y="336629"/>
                      </a:lnTo>
                      <a:lnTo>
                        <a:pt x="93775" y="335183"/>
                      </a:lnTo>
                      <a:lnTo>
                        <a:pt x="85144" y="334003"/>
                      </a:lnTo>
                      <a:lnTo>
                        <a:pt x="84427" y="333771"/>
                      </a:lnTo>
                      <a:lnTo>
                        <a:pt x="76860" y="330485"/>
                      </a:lnTo>
                      <a:lnTo>
                        <a:pt x="76744" y="330474"/>
                      </a:lnTo>
                      <a:lnTo>
                        <a:pt x="73065" y="330474"/>
                      </a:lnTo>
                      <a:cubicBezTo>
                        <a:pt x="72788" y="330474"/>
                        <a:pt x="72521" y="330404"/>
                        <a:pt x="72244" y="330300"/>
                      </a:cubicBezTo>
                      <a:lnTo>
                        <a:pt x="72140" y="330243"/>
                      </a:lnTo>
                      <a:lnTo>
                        <a:pt x="71885" y="330277"/>
                      </a:lnTo>
                      <a:lnTo>
                        <a:pt x="71469" y="330312"/>
                      </a:lnTo>
                      <a:lnTo>
                        <a:pt x="71202" y="330404"/>
                      </a:lnTo>
                      <a:cubicBezTo>
                        <a:pt x="70636" y="330601"/>
                        <a:pt x="70011" y="330555"/>
                        <a:pt x="69502" y="330243"/>
                      </a:cubicBezTo>
                      <a:lnTo>
                        <a:pt x="69409" y="330185"/>
                      </a:lnTo>
                      <a:lnTo>
                        <a:pt x="69085" y="330370"/>
                      </a:lnTo>
                      <a:cubicBezTo>
                        <a:pt x="68750" y="330566"/>
                        <a:pt x="68345" y="330659"/>
                        <a:pt x="67951" y="330636"/>
                      </a:cubicBezTo>
                      <a:lnTo>
                        <a:pt x="67639" y="330624"/>
                      </a:lnTo>
                      <a:lnTo>
                        <a:pt x="67500" y="330647"/>
                      </a:lnTo>
                      <a:lnTo>
                        <a:pt x="67327" y="330705"/>
                      </a:lnTo>
                      <a:lnTo>
                        <a:pt x="67014" y="330867"/>
                      </a:lnTo>
                      <a:lnTo>
                        <a:pt x="66644" y="331029"/>
                      </a:lnTo>
                      <a:lnTo>
                        <a:pt x="65799" y="331874"/>
                      </a:lnTo>
                      <a:lnTo>
                        <a:pt x="65869" y="331816"/>
                      </a:lnTo>
                      <a:lnTo>
                        <a:pt x="65499" y="332209"/>
                      </a:lnTo>
                      <a:lnTo>
                        <a:pt x="64874" y="332730"/>
                      </a:lnTo>
                      <a:lnTo>
                        <a:pt x="64307" y="333123"/>
                      </a:lnTo>
                      <a:lnTo>
                        <a:pt x="63740" y="333413"/>
                      </a:lnTo>
                      <a:lnTo>
                        <a:pt x="62965" y="333956"/>
                      </a:lnTo>
                      <a:lnTo>
                        <a:pt x="62502" y="334211"/>
                      </a:lnTo>
                      <a:lnTo>
                        <a:pt x="62248" y="334419"/>
                      </a:lnTo>
                      <a:lnTo>
                        <a:pt x="61530" y="334870"/>
                      </a:lnTo>
                      <a:lnTo>
                        <a:pt x="60558" y="335391"/>
                      </a:lnTo>
                      <a:lnTo>
                        <a:pt x="60385" y="335495"/>
                      </a:lnTo>
                      <a:lnTo>
                        <a:pt x="60211" y="335680"/>
                      </a:lnTo>
                      <a:cubicBezTo>
                        <a:pt x="59945" y="335958"/>
                        <a:pt x="59598" y="336178"/>
                        <a:pt x="59205" y="336259"/>
                      </a:cubicBezTo>
                      <a:lnTo>
                        <a:pt x="58742" y="336374"/>
                      </a:lnTo>
                      <a:lnTo>
                        <a:pt x="58279" y="336513"/>
                      </a:lnTo>
                      <a:lnTo>
                        <a:pt x="57539" y="336664"/>
                      </a:lnTo>
                      <a:lnTo>
                        <a:pt x="56960" y="336698"/>
                      </a:lnTo>
                      <a:lnTo>
                        <a:pt x="56625" y="336768"/>
                      </a:lnTo>
                      <a:lnTo>
                        <a:pt x="56197" y="336883"/>
                      </a:lnTo>
                      <a:lnTo>
                        <a:pt x="55942" y="336976"/>
                      </a:lnTo>
                      <a:lnTo>
                        <a:pt x="55595" y="337161"/>
                      </a:lnTo>
                      <a:cubicBezTo>
                        <a:pt x="55479" y="337230"/>
                        <a:pt x="55329" y="337277"/>
                        <a:pt x="55190" y="337323"/>
                      </a:cubicBezTo>
                      <a:lnTo>
                        <a:pt x="54322" y="337566"/>
                      </a:lnTo>
                      <a:lnTo>
                        <a:pt x="54091" y="337682"/>
                      </a:lnTo>
                      <a:lnTo>
                        <a:pt x="53755" y="337878"/>
                      </a:lnTo>
                      <a:lnTo>
                        <a:pt x="53431" y="338087"/>
                      </a:lnTo>
                      <a:lnTo>
                        <a:pt x="53084" y="338376"/>
                      </a:lnTo>
                      <a:cubicBezTo>
                        <a:pt x="52945" y="338468"/>
                        <a:pt x="52818" y="338561"/>
                        <a:pt x="52668" y="338630"/>
                      </a:cubicBezTo>
                      <a:lnTo>
                        <a:pt x="52170" y="338862"/>
                      </a:lnTo>
                      <a:lnTo>
                        <a:pt x="51476" y="339128"/>
                      </a:lnTo>
                      <a:lnTo>
                        <a:pt x="50689" y="339301"/>
                      </a:lnTo>
                      <a:cubicBezTo>
                        <a:pt x="50689" y="339301"/>
                        <a:pt x="50157" y="339406"/>
                        <a:pt x="50169" y="339406"/>
                      </a:cubicBezTo>
                      <a:lnTo>
                        <a:pt x="49637" y="339498"/>
                      </a:lnTo>
                      <a:lnTo>
                        <a:pt x="48780" y="339568"/>
                      </a:lnTo>
                      <a:lnTo>
                        <a:pt x="48017" y="339510"/>
                      </a:lnTo>
                      <a:cubicBezTo>
                        <a:pt x="47832" y="339498"/>
                        <a:pt x="47647" y="339452"/>
                        <a:pt x="47473" y="339394"/>
                      </a:cubicBezTo>
                      <a:lnTo>
                        <a:pt x="46976" y="339209"/>
                      </a:lnTo>
                      <a:cubicBezTo>
                        <a:pt x="46790" y="339139"/>
                        <a:pt x="46605" y="339035"/>
                        <a:pt x="46443" y="338920"/>
                      </a:cubicBezTo>
                      <a:lnTo>
                        <a:pt x="46050" y="338607"/>
                      </a:lnTo>
                      <a:cubicBezTo>
                        <a:pt x="45738" y="338364"/>
                        <a:pt x="45506" y="338029"/>
                        <a:pt x="45379" y="337659"/>
                      </a:cubicBezTo>
                      <a:lnTo>
                        <a:pt x="45229" y="337219"/>
                      </a:lnTo>
                      <a:lnTo>
                        <a:pt x="45055" y="336791"/>
                      </a:lnTo>
                      <a:lnTo>
                        <a:pt x="44847" y="336120"/>
                      </a:lnTo>
                      <a:lnTo>
                        <a:pt x="44708" y="335611"/>
                      </a:lnTo>
                      <a:lnTo>
                        <a:pt x="44558" y="335241"/>
                      </a:lnTo>
                      <a:lnTo>
                        <a:pt x="44303" y="334581"/>
                      </a:lnTo>
                      <a:cubicBezTo>
                        <a:pt x="44303" y="334581"/>
                        <a:pt x="44153" y="334060"/>
                        <a:pt x="44153" y="334072"/>
                      </a:cubicBezTo>
                      <a:lnTo>
                        <a:pt x="43829" y="332984"/>
                      </a:lnTo>
                      <a:lnTo>
                        <a:pt x="43724" y="332059"/>
                      </a:lnTo>
                      <a:cubicBezTo>
                        <a:pt x="43713" y="331874"/>
                        <a:pt x="43724" y="331689"/>
                        <a:pt x="43759" y="331515"/>
                      </a:cubicBezTo>
                      <a:cubicBezTo>
                        <a:pt x="43759" y="331515"/>
                        <a:pt x="43863" y="330994"/>
                        <a:pt x="43863" y="331006"/>
                      </a:cubicBezTo>
                      <a:lnTo>
                        <a:pt x="43921" y="330670"/>
                      </a:lnTo>
                      <a:lnTo>
                        <a:pt x="43933" y="329756"/>
                      </a:lnTo>
                      <a:lnTo>
                        <a:pt x="44002" y="329062"/>
                      </a:lnTo>
                      <a:lnTo>
                        <a:pt x="44187" y="327847"/>
                      </a:lnTo>
                      <a:lnTo>
                        <a:pt x="44176" y="327905"/>
                      </a:lnTo>
                      <a:lnTo>
                        <a:pt x="44268" y="327373"/>
                      </a:lnTo>
                      <a:lnTo>
                        <a:pt x="44419" y="326702"/>
                      </a:lnTo>
                      <a:cubicBezTo>
                        <a:pt x="44488" y="326424"/>
                        <a:pt x="44604" y="326170"/>
                        <a:pt x="44777" y="325938"/>
                      </a:cubicBezTo>
                      <a:lnTo>
                        <a:pt x="45067" y="325568"/>
                      </a:lnTo>
                      <a:lnTo>
                        <a:pt x="45263" y="325279"/>
                      </a:lnTo>
                      <a:lnTo>
                        <a:pt x="45263" y="325267"/>
                      </a:lnTo>
                      <a:lnTo>
                        <a:pt x="45275" y="325152"/>
                      </a:lnTo>
                      <a:cubicBezTo>
                        <a:pt x="45286" y="325013"/>
                        <a:pt x="45298" y="324886"/>
                        <a:pt x="45344" y="324747"/>
                      </a:cubicBezTo>
                      <a:lnTo>
                        <a:pt x="45495" y="324238"/>
                      </a:lnTo>
                      <a:lnTo>
                        <a:pt x="45703" y="323659"/>
                      </a:lnTo>
                      <a:lnTo>
                        <a:pt x="45714" y="323601"/>
                      </a:lnTo>
                      <a:lnTo>
                        <a:pt x="45703" y="323497"/>
                      </a:lnTo>
                      <a:lnTo>
                        <a:pt x="45703" y="322653"/>
                      </a:lnTo>
                      <a:lnTo>
                        <a:pt x="45761" y="322213"/>
                      </a:lnTo>
                      <a:lnTo>
                        <a:pt x="45749" y="322190"/>
                      </a:lnTo>
                      <a:lnTo>
                        <a:pt x="45645" y="321935"/>
                      </a:lnTo>
                      <a:lnTo>
                        <a:pt x="45437" y="321230"/>
                      </a:lnTo>
                      <a:lnTo>
                        <a:pt x="45298" y="320466"/>
                      </a:lnTo>
                      <a:lnTo>
                        <a:pt x="45217" y="320397"/>
                      </a:lnTo>
                      <a:lnTo>
                        <a:pt x="44881" y="320119"/>
                      </a:lnTo>
                      <a:lnTo>
                        <a:pt x="44546" y="319864"/>
                      </a:lnTo>
                      <a:lnTo>
                        <a:pt x="44176" y="319621"/>
                      </a:lnTo>
                      <a:lnTo>
                        <a:pt x="43725" y="319344"/>
                      </a:lnTo>
                      <a:cubicBezTo>
                        <a:pt x="43725" y="319344"/>
                        <a:pt x="43273" y="319066"/>
                        <a:pt x="43296" y="319078"/>
                      </a:cubicBezTo>
                      <a:cubicBezTo>
                        <a:pt x="43296" y="319078"/>
                        <a:pt x="42845" y="318812"/>
                        <a:pt x="42857" y="318823"/>
                      </a:cubicBezTo>
                      <a:lnTo>
                        <a:pt x="42406" y="318545"/>
                      </a:lnTo>
                      <a:lnTo>
                        <a:pt x="41839" y="318187"/>
                      </a:lnTo>
                      <a:lnTo>
                        <a:pt x="40959" y="317527"/>
                      </a:lnTo>
                      <a:lnTo>
                        <a:pt x="40566" y="317261"/>
                      </a:lnTo>
                      <a:lnTo>
                        <a:pt x="39652" y="316660"/>
                      </a:lnTo>
                      <a:lnTo>
                        <a:pt x="38310" y="315699"/>
                      </a:lnTo>
                      <a:lnTo>
                        <a:pt x="37917" y="315433"/>
                      </a:lnTo>
                      <a:lnTo>
                        <a:pt x="36540" y="314554"/>
                      </a:lnTo>
                      <a:lnTo>
                        <a:pt x="35649" y="313918"/>
                      </a:lnTo>
                      <a:lnTo>
                        <a:pt x="35279" y="313663"/>
                      </a:lnTo>
                      <a:lnTo>
                        <a:pt x="34827" y="313385"/>
                      </a:lnTo>
                      <a:lnTo>
                        <a:pt x="33913" y="312761"/>
                      </a:lnTo>
                      <a:lnTo>
                        <a:pt x="33485" y="312495"/>
                      </a:lnTo>
                      <a:cubicBezTo>
                        <a:pt x="33485" y="312495"/>
                        <a:pt x="33034" y="312217"/>
                        <a:pt x="33046" y="312217"/>
                      </a:cubicBezTo>
                      <a:lnTo>
                        <a:pt x="31519" y="311257"/>
                      </a:lnTo>
                      <a:cubicBezTo>
                        <a:pt x="31519" y="311257"/>
                        <a:pt x="31090" y="310933"/>
                        <a:pt x="31102" y="310933"/>
                      </a:cubicBezTo>
                      <a:cubicBezTo>
                        <a:pt x="31102" y="310933"/>
                        <a:pt x="30674" y="310609"/>
                        <a:pt x="30709" y="310643"/>
                      </a:cubicBezTo>
                      <a:cubicBezTo>
                        <a:pt x="30709" y="310643"/>
                        <a:pt x="30269" y="310331"/>
                        <a:pt x="30281" y="310354"/>
                      </a:cubicBezTo>
                      <a:cubicBezTo>
                        <a:pt x="30281" y="310354"/>
                        <a:pt x="29841" y="310042"/>
                        <a:pt x="29876" y="310076"/>
                      </a:cubicBezTo>
                      <a:lnTo>
                        <a:pt x="29413" y="309764"/>
                      </a:lnTo>
                      <a:cubicBezTo>
                        <a:pt x="29413" y="309764"/>
                        <a:pt x="28973" y="309452"/>
                        <a:pt x="28996" y="309486"/>
                      </a:cubicBezTo>
                      <a:lnTo>
                        <a:pt x="28568" y="309209"/>
                      </a:lnTo>
                      <a:lnTo>
                        <a:pt x="28163" y="308954"/>
                      </a:lnTo>
                      <a:lnTo>
                        <a:pt x="27724" y="308700"/>
                      </a:lnTo>
                      <a:cubicBezTo>
                        <a:pt x="27585" y="308619"/>
                        <a:pt x="27458" y="308526"/>
                        <a:pt x="27330" y="308410"/>
                      </a:cubicBezTo>
                      <a:lnTo>
                        <a:pt x="26937" y="308052"/>
                      </a:lnTo>
                      <a:cubicBezTo>
                        <a:pt x="26775" y="307890"/>
                        <a:pt x="26648" y="307716"/>
                        <a:pt x="26532" y="307519"/>
                      </a:cubicBezTo>
                      <a:lnTo>
                        <a:pt x="26301" y="307068"/>
                      </a:lnTo>
                      <a:cubicBezTo>
                        <a:pt x="26185" y="306837"/>
                        <a:pt x="26116" y="306582"/>
                        <a:pt x="26092" y="306316"/>
                      </a:cubicBezTo>
                      <a:lnTo>
                        <a:pt x="26058" y="305784"/>
                      </a:lnTo>
                      <a:lnTo>
                        <a:pt x="26092" y="304905"/>
                      </a:lnTo>
                      <a:cubicBezTo>
                        <a:pt x="26092" y="304905"/>
                        <a:pt x="26150" y="304373"/>
                        <a:pt x="26150" y="304407"/>
                      </a:cubicBezTo>
                      <a:lnTo>
                        <a:pt x="26173" y="303875"/>
                      </a:lnTo>
                      <a:lnTo>
                        <a:pt x="26208" y="303343"/>
                      </a:lnTo>
                      <a:lnTo>
                        <a:pt x="26208" y="303424"/>
                      </a:lnTo>
                      <a:lnTo>
                        <a:pt x="26278" y="302255"/>
                      </a:lnTo>
                      <a:lnTo>
                        <a:pt x="26440" y="301052"/>
                      </a:lnTo>
                      <a:lnTo>
                        <a:pt x="26428" y="301110"/>
                      </a:lnTo>
                      <a:lnTo>
                        <a:pt x="26486" y="300670"/>
                      </a:lnTo>
                      <a:lnTo>
                        <a:pt x="26497" y="300265"/>
                      </a:lnTo>
                      <a:lnTo>
                        <a:pt x="26497" y="300161"/>
                      </a:lnTo>
                      <a:lnTo>
                        <a:pt x="26474" y="300092"/>
                      </a:lnTo>
                      <a:lnTo>
                        <a:pt x="26335" y="299814"/>
                      </a:lnTo>
                      <a:lnTo>
                        <a:pt x="25155" y="298171"/>
                      </a:lnTo>
                      <a:lnTo>
                        <a:pt x="24288" y="296679"/>
                      </a:lnTo>
                      <a:lnTo>
                        <a:pt x="24021" y="296262"/>
                      </a:lnTo>
                      <a:lnTo>
                        <a:pt x="23443" y="295302"/>
                      </a:lnTo>
                      <a:lnTo>
                        <a:pt x="22864" y="294214"/>
                      </a:lnTo>
                      <a:lnTo>
                        <a:pt x="22888" y="294249"/>
                      </a:lnTo>
                      <a:cubicBezTo>
                        <a:pt x="22888" y="294249"/>
                        <a:pt x="22633" y="293763"/>
                        <a:pt x="22656" y="293809"/>
                      </a:cubicBezTo>
                      <a:lnTo>
                        <a:pt x="22413" y="293370"/>
                      </a:lnTo>
                      <a:lnTo>
                        <a:pt x="22159" y="292953"/>
                      </a:lnTo>
                      <a:lnTo>
                        <a:pt x="21303" y="291484"/>
                      </a:lnTo>
                      <a:lnTo>
                        <a:pt x="21337" y="291565"/>
                      </a:lnTo>
                      <a:lnTo>
                        <a:pt x="20794" y="290639"/>
                      </a:lnTo>
                      <a:lnTo>
                        <a:pt x="20261" y="289575"/>
                      </a:lnTo>
                      <a:lnTo>
                        <a:pt x="20053" y="289182"/>
                      </a:lnTo>
                      <a:lnTo>
                        <a:pt x="19521" y="288302"/>
                      </a:lnTo>
                      <a:lnTo>
                        <a:pt x="18468" y="286486"/>
                      </a:lnTo>
                      <a:lnTo>
                        <a:pt x="18225" y="286150"/>
                      </a:lnTo>
                      <a:lnTo>
                        <a:pt x="17265" y="284878"/>
                      </a:lnTo>
                      <a:lnTo>
                        <a:pt x="16628" y="283940"/>
                      </a:lnTo>
                      <a:lnTo>
                        <a:pt x="15680" y="282622"/>
                      </a:lnTo>
                      <a:lnTo>
                        <a:pt x="15738" y="282691"/>
                      </a:lnTo>
                      <a:lnTo>
                        <a:pt x="14442" y="280909"/>
                      </a:lnTo>
                      <a:lnTo>
                        <a:pt x="13562" y="279521"/>
                      </a:lnTo>
                      <a:lnTo>
                        <a:pt x="13285" y="279151"/>
                      </a:lnTo>
                      <a:lnTo>
                        <a:pt x="13343" y="279209"/>
                      </a:lnTo>
                      <a:lnTo>
                        <a:pt x="12637" y="278248"/>
                      </a:lnTo>
                      <a:cubicBezTo>
                        <a:pt x="12498" y="278063"/>
                        <a:pt x="12405" y="277843"/>
                        <a:pt x="12348" y="277635"/>
                      </a:cubicBezTo>
                      <a:lnTo>
                        <a:pt x="12209" y="277138"/>
                      </a:lnTo>
                      <a:cubicBezTo>
                        <a:pt x="12151" y="276895"/>
                        <a:pt x="12128" y="276652"/>
                        <a:pt x="12151" y="276420"/>
                      </a:cubicBezTo>
                      <a:lnTo>
                        <a:pt x="12209" y="275900"/>
                      </a:lnTo>
                      <a:lnTo>
                        <a:pt x="12382" y="275078"/>
                      </a:lnTo>
                      <a:lnTo>
                        <a:pt x="12718" y="274025"/>
                      </a:lnTo>
                      <a:lnTo>
                        <a:pt x="12683" y="273921"/>
                      </a:lnTo>
                      <a:cubicBezTo>
                        <a:pt x="12683" y="273921"/>
                        <a:pt x="12440" y="273435"/>
                        <a:pt x="12475" y="273482"/>
                      </a:cubicBezTo>
                      <a:lnTo>
                        <a:pt x="11977" y="272533"/>
                      </a:lnTo>
                      <a:cubicBezTo>
                        <a:pt x="11815" y="272244"/>
                        <a:pt x="11734" y="271920"/>
                        <a:pt x="11746" y="271584"/>
                      </a:cubicBezTo>
                      <a:lnTo>
                        <a:pt x="11746" y="271063"/>
                      </a:lnTo>
                      <a:lnTo>
                        <a:pt x="11839" y="270138"/>
                      </a:lnTo>
                      <a:lnTo>
                        <a:pt x="12197" y="268507"/>
                      </a:lnTo>
                      <a:cubicBezTo>
                        <a:pt x="12255" y="268298"/>
                        <a:pt x="12336" y="268090"/>
                        <a:pt x="12452" y="267917"/>
                      </a:cubicBezTo>
                      <a:lnTo>
                        <a:pt x="12706" y="267488"/>
                      </a:lnTo>
                      <a:lnTo>
                        <a:pt x="12891" y="267176"/>
                      </a:lnTo>
                      <a:lnTo>
                        <a:pt x="12961" y="267003"/>
                      </a:lnTo>
                      <a:lnTo>
                        <a:pt x="13111" y="266146"/>
                      </a:lnTo>
                      <a:lnTo>
                        <a:pt x="13204" y="265718"/>
                      </a:lnTo>
                      <a:lnTo>
                        <a:pt x="13123" y="265579"/>
                      </a:lnTo>
                      <a:lnTo>
                        <a:pt x="12845" y="265128"/>
                      </a:lnTo>
                      <a:lnTo>
                        <a:pt x="12498" y="264388"/>
                      </a:lnTo>
                      <a:cubicBezTo>
                        <a:pt x="12394" y="264122"/>
                        <a:pt x="12325" y="263844"/>
                        <a:pt x="12336" y="263555"/>
                      </a:cubicBezTo>
                      <a:lnTo>
                        <a:pt x="12348" y="262490"/>
                      </a:lnTo>
                      <a:lnTo>
                        <a:pt x="12348" y="261981"/>
                      </a:lnTo>
                      <a:lnTo>
                        <a:pt x="12348" y="261472"/>
                      </a:lnTo>
                      <a:lnTo>
                        <a:pt x="12336" y="261009"/>
                      </a:lnTo>
                      <a:lnTo>
                        <a:pt x="12313" y="260547"/>
                      </a:lnTo>
                      <a:lnTo>
                        <a:pt x="12290" y="260281"/>
                      </a:lnTo>
                      <a:lnTo>
                        <a:pt x="12035" y="259563"/>
                      </a:lnTo>
                      <a:lnTo>
                        <a:pt x="11977" y="259447"/>
                      </a:lnTo>
                      <a:lnTo>
                        <a:pt x="11827" y="259274"/>
                      </a:lnTo>
                      <a:cubicBezTo>
                        <a:pt x="11827" y="259274"/>
                        <a:pt x="11480" y="258869"/>
                        <a:pt x="11480" y="258881"/>
                      </a:cubicBezTo>
                      <a:lnTo>
                        <a:pt x="10844" y="258163"/>
                      </a:lnTo>
                      <a:lnTo>
                        <a:pt x="10577" y="257909"/>
                      </a:lnTo>
                      <a:lnTo>
                        <a:pt x="10207" y="257596"/>
                      </a:lnTo>
                      <a:cubicBezTo>
                        <a:pt x="9895" y="257353"/>
                        <a:pt x="9687" y="257018"/>
                        <a:pt x="9571" y="256659"/>
                      </a:cubicBezTo>
                      <a:lnTo>
                        <a:pt x="9409" y="256150"/>
                      </a:lnTo>
                      <a:lnTo>
                        <a:pt x="9235" y="255491"/>
                      </a:lnTo>
                      <a:cubicBezTo>
                        <a:pt x="9235" y="255491"/>
                        <a:pt x="9120" y="254970"/>
                        <a:pt x="9120" y="254982"/>
                      </a:cubicBezTo>
                      <a:lnTo>
                        <a:pt x="8981" y="254461"/>
                      </a:lnTo>
                      <a:lnTo>
                        <a:pt x="8726" y="253431"/>
                      </a:lnTo>
                      <a:lnTo>
                        <a:pt x="8622" y="252633"/>
                      </a:lnTo>
                      <a:lnTo>
                        <a:pt x="8622" y="251811"/>
                      </a:lnTo>
                      <a:cubicBezTo>
                        <a:pt x="8622" y="251626"/>
                        <a:pt x="8645" y="251453"/>
                        <a:pt x="8703" y="251279"/>
                      </a:cubicBezTo>
                      <a:lnTo>
                        <a:pt x="8865" y="250770"/>
                      </a:lnTo>
                      <a:lnTo>
                        <a:pt x="9212" y="250007"/>
                      </a:lnTo>
                      <a:lnTo>
                        <a:pt x="9536" y="249474"/>
                      </a:lnTo>
                      <a:lnTo>
                        <a:pt x="9687" y="249185"/>
                      </a:lnTo>
                      <a:lnTo>
                        <a:pt x="9768" y="248931"/>
                      </a:lnTo>
                      <a:lnTo>
                        <a:pt x="9791" y="248826"/>
                      </a:lnTo>
                      <a:lnTo>
                        <a:pt x="9768" y="248560"/>
                      </a:lnTo>
                      <a:cubicBezTo>
                        <a:pt x="9768" y="248560"/>
                        <a:pt x="9733" y="248028"/>
                        <a:pt x="9733" y="248051"/>
                      </a:cubicBezTo>
                      <a:lnTo>
                        <a:pt x="9675" y="247519"/>
                      </a:lnTo>
                      <a:lnTo>
                        <a:pt x="9490" y="245888"/>
                      </a:lnTo>
                      <a:lnTo>
                        <a:pt x="9502" y="244279"/>
                      </a:lnTo>
                      <a:lnTo>
                        <a:pt x="9386" y="243562"/>
                      </a:lnTo>
                      <a:lnTo>
                        <a:pt x="9282" y="243250"/>
                      </a:lnTo>
                      <a:lnTo>
                        <a:pt x="9120" y="242833"/>
                      </a:lnTo>
                      <a:lnTo>
                        <a:pt x="8935" y="242417"/>
                      </a:lnTo>
                      <a:lnTo>
                        <a:pt x="8229" y="240994"/>
                      </a:lnTo>
                      <a:cubicBezTo>
                        <a:pt x="8159" y="240855"/>
                        <a:pt x="8125" y="240716"/>
                        <a:pt x="8078" y="240577"/>
                      </a:cubicBezTo>
                      <a:lnTo>
                        <a:pt x="7731" y="238888"/>
                      </a:lnTo>
                      <a:cubicBezTo>
                        <a:pt x="7697" y="238691"/>
                        <a:pt x="7697" y="238483"/>
                        <a:pt x="7720" y="238275"/>
                      </a:cubicBezTo>
                      <a:lnTo>
                        <a:pt x="7928" y="236678"/>
                      </a:lnTo>
                      <a:cubicBezTo>
                        <a:pt x="7986" y="236239"/>
                        <a:pt x="8194" y="235822"/>
                        <a:pt x="8518" y="235510"/>
                      </a:cubicBezTo>
                      <a:lnTo>
                        <a:pt x="8888" y="235140"/>
                      </a:lnTo>
                      <a:lnTo>
                        <a:pt x="12116" y="232201"/>
                      </a:lnTo>
                      <a:cubicBezTo>
                        <a:pt x="12660" y="231692"/>
                        <a:pt x="13458" y="231541"/>
                        <a:pt x="14164" y="231796"/>
                      </a:cubicBezTo>
                      <a:lnTo>
                        <a:pt x="14592" y="231958"/>
                      </a:lnTo>
                      <a:cubicBezTo>
                        <a:pt x="14754" y="232027"/>
                        <a:pt x="14916" y="232108"/>
                        <a:pt x="15043" y="232201"/>
                      </a:cubicBezTo>
                      <a:lnTo>
                        <a:pt x="16223" y="233034"/>
                      </a:lnTo>
                      <a:lnTo>
                        <a:pt x="18028" y="231437"/>
                      </a:lnTo>
                      <a:cubicBezTo>
                        <a:pt x="18352" y="231171"/>
                        <a:pt x="18734" y="231009"/>
                        <a:pt x="19151" y="230974"/>
                      </a:cubicBezTo>
                      <a:lnTo>
                        <a:pt x="21823" y="230778"/>
                      </a:lnTo>
                      <a:lnTo>
                        <a:pt x="22147" y="230755"/>
                      </a:lnTo>
                      <a:lnTo>
                        <a:pt x="22783" y="230084"/>
                      </a:lnTo>
                      <a:cubicBezTo>
                        <a:pt x="23142" y="229748"/>
                        <a:pt x="23605" y="229563"/>
                        <a:pt x="24079" y="229540"/>
                      </a:cubicBezTo>
                      <a:lnTo>
                        <a:pt x="25248" y="229505"/>
                      </a:lnTo>
                      <a:lnTo>
                        <a:pt x="25942" y="227989"/>
                      </a:lnTo>
                      <a:lnTo>
                        <a:pt x="26058" y="227666"/>
                      </a:lnTo>
                      <a:lnTo>
                        <a:pt x="27238" y="223072"/>
                      </a:lnTo>
                      <a:cubicBezTo>
                        <a:pt x="27307" y="222829"/>
                        <a:pt x="27411" y="222609"/>
                        <a:pt x="27562" y="222390"/>
                      </a:cubicBezTo>
                      <a:lnTo>
                        <a:pt x="27828" y="222019"/>
                      </a:lnTo>
                      <a:cubicBezTo>
                        <a:pt x="28140" y="221603"/>
                        <a:pt x="28580" y="221325"/>
                        <a:pt x="29089" y="221233"/>
                      </a:cubicBezTo>
                      <a:lnTo>
                        <a:pt x="30142" y="221036"/>
                      </a:lnTo>
                      <a:cubicBezTo>
                        <a:pt x="30639" y="220943"/>
                        <a:pt x="31148" y="221036"/>
                        <a:pt x="31576" y="221302"/>
                      </a:cubicBezTo>
                      <a:lnTo>
                        <a:pt x="32016" y="221580"/>
                      </a:lnTo>
                      <a:lnTo>
                        <a:pt x="33485" y="222609"/>
                      </a:lnTo>
                      <a:lnTo>
                        <a:pt x="34330" y="221337"/>
                      </a:lnTo>
                      <a:lnTo>
                        <a:pt x="33671" y="219648"/>
                      </a:lnTo>
                      <a:cubicBezTo>
                        <a:pt x="33671" y="219648"/>
                        <a:pt x="33485" y="219150"/>
                        <a:pt x="33497" y="219196"/>
                      </a:cubicBezTo>
                      <a:lnTo>
                        <a:pt x="33347" y="218826"/>
                      </a:lnTo>
                      <a:lnTo>
                        <a:pt x="32074" y="216616"/>
                      </a:lnTo>
                      <a:cubicBezTo>
                        <a:pt x="31738" y="216026"/>
                        <a:pt x="31715" y="215321"/>
                        <a:pt x="32016" y="214719"/>
                      </a:cubicBezTo>
                      <a:lnTo>
                        <a:pt x="33057" y="212648"/>
                      </a:lnTo>
                      <a:lnTo>
                        <a:pt x="33069" y="212567"/>
                      </a:lnTo>
                      <a:lnTo>
                        <a:pt x="33173" y="206227"/>
                      </a:lnTo>
                      <a:lnTo>
                        <a:pt x="33254" y="205301"/>
                      </a:lnTo>
                      <a:lnTo>
                        <a:pt x="34029" y="201668"/>
                      </a:lnTo>
                      <a:lnTo>
                        <a:pt x="34029" y="201657"/>
                      </a:lnTo>
                      <a:lnTo>
                        <a:pt x="33231" y="199054"/>
                      </a:lnTo>
                      <a:cubicBezTo>
                        <a:pt x="33173" y="198857"/>
                        <a:pt x="33138" y="198649"/>
                        <a:pt x="33150" y="198452"/>
                      </a:cubicBezTo>
                      <a:lnTo>
                        <a:pt x="33150" y="197920"/>
                      </a:lnTo>
                      <a:lnTo>
                        <a:pt x="33266" y="195166"/>
                      </a:lnTo>
                      <a:cubicBezTo>
                        <a:pt x="33266" y="194923"/>
                        <a:pt x="33323" y="194703"/>
                        <a:pt x="33416" y="194472"/>
                      </a:cubicBezTo>
                      <a:lnTo>
                        <a:pt x="34087" y="192910"/>
                      </a:lnTo>
                      <a:lnTo>
                        <a:pt x="32664" y="190758"/>
                      </a:lnTo>
                      <a:cubicBezTo>
                        <a:pt x="32479" y="190481"/>
                        <a:pt x="32352" y="190145"/>
                        <a:pt x="32328" y="189798"/>
                      </a:cubicBezTo>
                      <a:lnTo>
                        <a:pt x="32305" y="189000"/>
                      </a:lnTo>
                      <a:lnTo>
                        <a:pt x="32340" y="188398"/>
                      </a:lnTo>
                      <a:lnTo>
                        <a:pt x="29621" y="185598"/>
                      </a:lnTo>
                      <a:lnTo>
                        <a:pt x="29332" y="185367"/>
                      </a:lnTo>
                      <a:lnTo>
                        <a:pt x="23061" y="180704"/>
                      </a:lnTo>
                      <a:lnTo>
                        <a:pt x="20053" y="180727"/>
                      </a:lnTo>
                      <a:lnTo>
                        <a:pt x="19718" y="180785"/>
                      </a:lnTo>
                      <a:lnTo>
                        <a:pt x="13666" y="182046"/>
                      </a:lnTo>
                      <a:lnTo>
                        <a:pt x="8287" y="182243"/>
                      </a:lnTo>
                      <a:cubicBezTo>
                        <a:pt x="7349" y="182278"/>
                        <a:pt x="6505" y="181653"/>
                        <a:pt x="6285" y="180751"/>
                      </a:cubicBezTo>
                      <a:lnTo>
                        <a:pt x="6204" y="180461"/>
                      </a:lnTo>
                      <a:cubicBezTo>
                        <a:pt x="6100" y="180045"/>
                        <a:pt x="6123" y="179605"/>
                        <a:pt x="6273" y="179212"/>
                      </a:cubicBezTo>
                      <a:lnTo>
                        <a:pt x="7268" y="176713"/>
                      </a:lnTo>
                      <a:lnTo>
                        <a:pt x="7511" y="176180"/>
                      </a:lnTo>
                      <a:cubicBezTo>
                        <a:pt x="7569" y="176042"/>
                        <a:pt x="7627" y="175914"/>
                        <a:pt x="7708" y="175787"/>
                      </a:cubicBezTo>
                      <a:lnTo>
                        <a:pt x="10288" y="172247"/>
                      </a:lnTo>
                      <a:cubicBezTo>
                        <a:pt x="10577" y="171877"/>
                        <a:pt x="10994" y="171622"/>
                        <a:pt x="11457" y="171529"/>
                      </a:cubicBezTo>
                      <a:lnTo>
                        <a:pt x="12602" y="171298"/>
                      </a:lnTo>
                      <a:lnTo>
                        <a:pt x="12776" y="170384"/>
                      </a:lnTo>
                      <a:lnTo>
                        <a:pt x="11005" y="167989"/>
                      </a:lnTo>
                      <a:lnTo>
                        <a:pt x="10867" y="167850"/>
                      </a:lnTo>
                      <a:lnTo>
                        <a:pt x="8368" y="166173"/>
                      </a:lnTo>
                      <a:cubicBezTo>
                        <a:pt x="8275" y="166092"/>
                        <a:pt x="8171" y="166022"/>
                        <a:pt x="8090" y="165930"/>
                      </a:cubicBezTo>
                      <a:lnTo>
                        <a:pt x="7546" y="165363"/>
                      </a:lnTo>
                      <a:lnTo>
                        <a:pt x="4237" y="161128"/>
                      </a:lnTo>
                      <a:lnTo>
                        <a:pt x="3798" y="160353"/>
                      </a:lnTo>
                      <a:cubicBezTo>
                        <a:pt x="3717" y="160191"/>
                        <a:pt x="3647" y="160029"/>
                        <a:pt x="3612" y="159856"/>
                      </a:cubicBezTo>
                      <a:lnTo>
                        <a:pt x="3011" y="157056"/>
                      </a:lnTo>
                      <a:lnTo>
                        <a:pt x="2479" y="156998"/>
                      </a:lnTo>
                      <a:cubicBezTo>
                        <a:pt x="1611" y="156894"/>
                        <a:pt x="917" y="156234"/>
                        <a:pt x="755" y="155378"/>
                      </a:cubicBezTo>
                      <a:lnTo>
                        <a:pt x="61" y="151676"/>
                      </a:lnTo>
                      <a:lnTo>
                        <a:pt x="3" y="150901"/>
                      </a:lnTo>
                      <a:cubicBezTo>
                        <a:pt x="-20" y="150449"/>
                        <a:pt x="107" y="150010"/>
                        <a:pt x="373" y="149628"/>
                      </a:cubicBezTo>
                      <a:lnTo>
                        <a:pt x="1588" y="147927"/>
                      </a:lnTo>
                      <a:lnTo>
                        <a:pt x="1403" y="141738"/>
                      </a:lnTo>
                      <a:lnTo>
                        <a:pt x="1426" y="141043"/>
                      </a:lnTo>
                      <a:cubicBezTo>
                        <a:pt x="1437" y="140881"/>
                        <a:pt x="1460" y="140719"/>
                        <a:pt x="1507" y="140581"/>
                      </a:cubicBezTo>
                      <a:lnTo>
                        <a:pt x="2270" y="138012"/>
                      </a:lnTo>
                      <a:cubicBezTo>
                        <a:pt x="2467" y="137318"/>
                        <a:pt x="3034" y="136786"/>
                        <a:pt x="3740" y="136624"/>
                      </a:cubicBezTo>
                      <a:lnTo>
                        <a:pt x="4249" y="136508"/>
                      </a:lnTo>
                      <a:lnTo>
                        <a:pt x="8009" y="135814"/>
                      </a:lnTo>
                      <a:lnTo>
                        <a:pt x="9640" y="134264"/>
                      </a:lnTo>
                      <a:lnTo>
                        <a:pt x="9929" y="133002"/>
                      </a:lnTo>
                      <a:cubicBezTo>
                        <a:pt x="10091" y="132366"/>
                        <a:pt x="10543" y="131822"/>
                        <a:pt x="11179" y="131603"/>
                      </a:cubicBezTo>
                      <a:cubicBezTo>
                        <a:pt x="11792" y="131360"/>
                        <a:pt x="12486" y="131441"/>
                        <a:pt x="13042" y="131834"/>
                      </a:cubicBezTo>
                      <a:lnTo>
                        <a:pt x="13204" y="131938"/>
                      </a:lnTo>
                      <a:cubicBezTo>
                        <a:pt x="13539" y="132181"/>
                        <a:pt x="13794" y="132505"/>
                        <a:pt x="13944" y="132887"/>
                      </a:cubicBezTo>
                      <a:lnTo>
                        <a:pt x="14395" y="134113"/>
                      </a:lnTo>
                      <a:lnTo>
                        <a:pt x="17126" y="135640"/>
                      </a:lnTo>
                      <a:lnTo>
                        <a:pt x="17762" y="136103"/>
                      </a:lnTo>
                      <a:lnTo>
                        <a:pt x="18179" y="136473"/>
                      </a:lnTo>
                      <a:lnTo>
                        <a:pt x="20654" y="136578"/>
                      </a:lnTo>
                      <a:cubicBezTo>
                        <a:pt x="20886" y="136589"/>
                        <a:pt x="21094" y="136635"/>
                        <a:pt x="21291" y="136716"/>
                      </a:cubicBezTo>
                      <a:lnTo>
                        <a:pt x="21730" y="136890"/>
                      </a:lnTo>
                      <a:cubicBezTo>
                        <a:pt x="22193" y="137075"/>
                        <a:pt x="22575" y="137422"/>
                        <a:pt x="22795" y="137885"/>
                      </a:cubicBezTo>
                      <a:lnTo>
                        <a:pt x="23975" y="140291"/>
                      </a:lnTo>
                      <a:cubicBezTo>
                        <a:pt x="23975" y="140291"/>
                        <a:pt x="24218" y="140777"/>
                        <a:pt x="24206" y="140742"/>
                      </a:cubicBezTo>
                      <a:cubicBezTo>
                        <a:pt x="24206" y="140742"/>
                        <a:pt x="24449" y="141228"/>
                        <a:pt x="24449" y="141205"/>
                      </a:cubicBezTo>
                      <a:lnTo>
                        <a:pt x="25421" y="143114"/>
                      </a:lnTo>
                      <a:cubicBezTo>
                        <a:pt x="25421" y="143114"/>
                        <a:pt x="25664" y="143600"/>
                        <a:pt x="25664" y="143565"/>
                      </a:cubicBezTo>
                      <a:lnTo>
                        <a:pt x="25687" y="143646"/>
                      </a:lnTo>
                      <a:lnTo>
                        <a:pt x="28082" y="145417"/>
                      </a:lnTo>
                      <a:lnTo>
                        <a:pt x="29794" y="145440"/>
                      </a:lnTo>
                      <a:cubicBezTo>
                        <a:pt x="29794" y="145440"/>
                        <a:pt x="30338" y="145451"/>
                        <a:pt x="30327" y="145451"/>
                      </a:cubicBezTo>
                      <a:cubicBezTo>
                        <a:pt x="30327" y="145451"/>
                        <a:pt x="30859" y="145463"/>
                        <a:pt x="30824" y="145463"/>
                      </a:cubicBezTo>
                      <a:lnTo>
                        <a:pt x="31889" y="145451"/>
                      </a:lnTo>
                      <a:lnTo>
                        <a:pt x="36551" y="145648"/>
                      </a:lnTo>
                      <a:lnTo>
                        <a:pt x="37037" y="145359"/>
                      </a:lnTo>
                      <a:lnTo>
                        <a:pt x="37535" y="144364"/>
                      </a:lnTo>
                      <a:lnTo>
                        <a:pt x="38368" y="142894"/>
                      </a:lnTo>
                      <a:cubicBezTo>
                        <a:pt x="38472" y="142709"/>
                        <a:pt x="38611" y="142536"/>
                        <a:pt x="38784" y="142385"/>
                      </a:cubicBezTo>
                      <a:lnTo>
                        <a:pt x="39131" y="142073"/>
                      </a:lnTo>
                      <a:cubicBezTo>
                        <a:pt x="39525" y="141714"/>
                        <a:pt x="40045" y="141541"/>
                        <a:pt x="40577" y="141564"/>
                      </a:cubicBezTo>
                      <a:lnTo>
                        <a:pt x="43250" y="141714"/>
                      </a:lnTo>
                      <a:lnTo>
                        <a:pt x="43967" y="141818"/>
                      </a:lnTo>
                      <a:cubicBezTo>
                        <a:pt x="44141" y="141842"/>
                        <a:pt x="44314" y="141899"/>
                        <a:pt x="44488" y="141969"/>
                      </a:cubicBezTo>
                      <a:lnTo>
                        <a:pt x="46212" y="142767"/>
                      </a:lnTo>
                      <a:lnTo>
                        <a:pt x="47982" y="143959"/>
                      </a:lnTo>
                      <a:lnTo>
                        <a:pt x="48190" y="143959"/>
                      </a:lnTo>
                      <a:lnTo>
                        <a:pt x="49116" y="143323"/>
                      </a:lnTo>
                      <a:lnTo>
                        <a:pt x="49822" y="142964"/>
                      </a:lnTo>
                      <a:cubicBezTo>
                        <a:pt x="50261" y="142732"/>
                        <a:pt x="50770" y="142698"/>
                        <a:pt x="51245" y="142825"/>
                      </a:cubicBezTo>
                      <a:lnTo>
                        <a:pt x="49498" y="140419"/>
                      </a:lnTo>
                      <a:cubicBezTo>
                        <a:pt x="49336" y="140222"/>
                        <a:pt x="49231" y="139979"/>
                        <a:pt x="49162" y="139724"/>
                      </a:cubicBezTo>
                      <a:lnTo>
                        <a:pt x="49046" y="139227"/>
                      </a:lnTo>
                      <a:cubicBezTo>
                        <a:pt x="49012" y="139042"/>
                        <a:pt x="48977" y="138834"/>
                        <a:pt x="48989" y="138648"/>
                      </a:cubicBezTo>
                      <a:lnTo>
                        <a:pt x="49012" y="138116"/>
                      </a:lnTo>
                      <a:cubicBezTo>
                        <a:pt x="49035" y="137572"/>
                        <a:pt x="49289" y="137063"/>
                        <a:pt x="49694" y="136693"/>
                      </a:cubicBezTo>
                      <a:cubicBezTo>
                        <a:pt x="49972" y="136450"/>
                        <a:pt x="50307" y="136288"/>
                        <a:pt x="50655" y="136242"/>
                      </a:cubicBezTo>
                      <a:lnTo>
                        <a:pt x="50909" y="135906"/>
                      </a:lnTo>
                      <a:lnTo>
                        <a:pt x="51846" y="134645"/>
                      </a:lnTo>
                      <a:lnTo>
                        <a:pt x="51383" y="134437"/>
                      </a:lnTo>
                      <a:cubicBezTo>
                        <a:pt x="50493" y="133997"/>
                        <a:pt x="50065" y="132968"/>
                        <a:pt x="50365" y="132019"/>
                      </a:cubicBezTo>
                      <a:lnTo>
                        <a:pt x="51025" y="129983"/>
                      </a:lnTo>
                      <a:lnTo>
                        <a:pt x="51337" y="129289"/>
                      </a:lnTo>
                      <a:cubicBezTo>
                        <a:pt x="51453" y="129034"/>
                        <a:pt x="51615" y="128803"/>
                        <a:pt x="51835" y="128617"/>
                      </a:cubicBezTo>
                      <a:lnTo>
                        <a:pt x="53177" y="127426"/>
                      </a:lnTo>
                      <a:lnTo>
                        <a:pt x="53188" y="127414"/>
                      </a:lnTo>
                      <a:lnTo>
                        <a:pt x="53327" y="127056"/>
                      </a:lnTo>
                      <a:lnTo>
                        <a:pt x="53443" y="126697"/>
                      </a:lnTo>
                      <a:lnTo>
                        <a:pt x="53836" y="124742"/>
                      </a:lnTo>
                      <a:cubicBezTo>
                        <a:pt x="53836" y="124742"/>
                        <a:pt x="53940" y="124209"/>
                        <a:pt x="53940" y="124244"/>
                      </a:cubicBezTo>
                      <a:lnTo>
                        <a:pt x="54021" y="123747"/>
                      </a:lnTo>
                      <a:lnTo>
                        <a:pt x="54172" y="122717"/>
                      </a:lnTo>
                      <a:lnTo>
                        <a:pt x="54311" y="121919"/>
                      </a:lnTo>
                      <a:lnTo>
                        <a:pt x="54739" y="120472"/>
                      </a:lnTo>
                      <a:lnTo>
                        <a:pt x="54797" y="120125"/>
                      </a:lnTo>
                      <a:lnTo>
                        <a:pt x="55155" y="116770"/>
                      </a:lnTo>
                      <a:lnTo>
                        <a:pt x="53721" y="115683"/>
                      </a:lnTo>
                      <a:cubicBezTo>
                        <a:pt x="53512" y="115521"/>
                        <a:pt x="53316" y="115324"/>
                        <a:pt x="53188" y="115093"/>
                      </a:cubicBezTo>
                      <a:lnTo>
                        <a:pt x="52980" y="114699"/>
                      </a:lnTo>
                      <a:cubicBezTo>
                        <a:pt x="52749" y="114306"/>
                        <a:pt x="52656" y="113855"/>
                        <a:pt x="52725" y="113415"/>
                      </a:cubicBezTo>
                      <a:cubicBezTo>
                        <a:pt x="52587" y="113346"/>
                        <a:pt x="52459" y="113253"/>
                        <a:pt x="52332" y="113160"/>
                      </a:cubicBezTo>
                      <a:lnTo>
                        <a:pt x="51939" y="112825"/>
                      </a:lnTo>
                      <a:cubicBezTo>
                        <a:pt x="51777" y="112709"/>
                        <a:pt x="51650" y="112547"/>
                        <a:pt x="51522" y="112385"/>
                      </a:cubicBezTo>
                      <a:lnTo>
                        <a:pt x="50816" y="111275"/>
                      </a:lnTo>
                      <a:lnTo>
                        <a:pt x="50805" y="111275"/>
                      </a:lnTo>
                      <a:lnTo>
                        <a:pt x="49833" y="110754"/>
                      </a:lnTo>
                      <a:lnTo>
                        <a:pt x="49070" y="110592"/>
                      </a:lnTo>
                      <a:cubicBezTo>
                        <a:pt x="48549" y="110476"/>
                        <a:pt x="48098" y="110164"/>
                        <a:pt x="47808" y="109724"/>
                      </a:cubicBezTo>
                      <a:lnTo>
                        <a:pt x="47450" y="109181"/>
                      </a:lnTo>
                      <a:lnTo>
                        <a:pt x="44997" y="109690"/>
                      </a:lnTo>
                      <a:cubicBezTo>
                        <a:pt x="44580" y="109771"/>
                        <a:pt x="44164" y="109724"/>
                        <a:pt x="43782" y="109551"/>
                      </a:cubicBezTo>
                      <a:lnTo>
                        <a:pt x="43343" y="109366"/>
                      </a:lnTo>
                      <a:cubicBezTo>
                        <a:pt x="43157" y="109285"/>
                        <a:pt x="42995" y="109181"/>
                        <a:pt x="42845" y="109053"/>
                      </a:cubicBezTo>
                      <a:lnTo>
                        <a:pt x="42822" y="109030"/>
                      </a:lnTo>
                      <a:lnTo>
                        <a:pt x="42162" y="109342"/>
                      </a:lnTo>
                      <a:cubicBezTo>
                        <a:pt x="41931" y="109447"/>
                        <a:pt x="41676" y="109516"/>
                        <a:pt x="41422" y="109528"/>
                      </a:cubicBezTo>
                      <a:lnTo>
                        <a:pt x="38391" y="109690"/>
                      </a:lnTo>
                      <a:lnTo>
                        <a:pt x="36748" y="111009"/>
                      </a:lnTo>
                      <a:cubicBezTo>
                        <a:pt x="36169" y="111460"/>
                        <a:pt x="35371" y="111575"/>
                        <a:pt x="34689" y="111275"/>
                      </a:cubicBezTo>
                      <a:lnTo>
                        <a:pt x="34226" y="111078"/>
                      </a:lnTo>
                      <a:lnTo>
                        <a:pt x="33601" y="110742"/>
                      </a:lnTo>
                      <a:lnTo>
                        <a:pt x="31854" y="109713"/>
                      </a:lnTo>
                      <a:lnTo>
                        <a:pt x="31680" y="109655"/>
                      </a:lnTo>
                      <a:lnTo>
                        <a:pt x="28152" y="108995"/>
                      </a:lnTo>
                      <a:cubicBezTo>
                        <a:pt x="27712" y="108914"/>
                        <a:pt x="27307" y="108683"/>
                        <a:pt x="27018" y="108359"/>
                      </a:cubicBezTo>
                      <a:lnTo>
                        <a:pt x="26705" y="108012"/>
                      </a:lnTo>
                      <a:cubicBezTo>
                        <a:pt x="26312" y="107572"/>
                        <a:pt x="26139" y="106994"/>
                        <a:pt x="26208" y="106404"/>
                      </a:cubicBezTo>
                      <a:lnTo>
                        <a:pt x="26277" y="105918"/>
                      </a:lnTo>
                      <a:cubicBezTo>
                        <a:pt x="26301" y="105686"/>
                        <a:pt x="26370" y="105478"/>
                        <a:pt x="26474" y="105282"/>
                      </a:cubicBezTo>
                      <a:lnTo>
                        <a:pt x="27076" y="104113"/>
                      </a:lnTo>
                      <a:lnTo>
                        <a:pt x="28302" y="102308"/>
                      </a:lnTo>
                      <a:cubicBezTo>
                        <a:pt x="28371" y="102204"/>
                        <a:pt x="28464" y="102100"/>
                        <a:pt x="28557" y="101996"/>
                      </a:cubicBezTo>
                      <a:lnTo>
                        <a:pt x="29378" y="101232"/>
                      </a:lnTo>
                      <a:lnTo>
                        <a:pt x="30130" y="100723"/>
                      </a:lnTo>
                      <a:lnTo>
                        <a:pt x="30755" y="100387"/>
                      </a:lnTo>
                      <a:cubicBezTo>
                        <a:pt x="30755" y="100387"/>
                        <a:pt x="31241" y="100145"/>
                        <a:pt x="31218" y="100145"/>
                      </a:cubicBezTo>
                      <a:lnTo>
                        <a:pt x="31507" y="99994"/>
                      </a:lnTo>
                      <a:lnTo>
                        <a:pt x="31449" y="99288"/>
                      </a:lnTo>
                      <a:lnTo>
                        <a:pt x="31391" y="98872"/>
                      </a:lnTo>
                      <a:lnTo>
                        <a:pt x="30859" y="96222"/>
                      </a:lnTo>
                      <a:cubicBezTo>
                        <a:pt x="30836" y="96084"/>
                        <a:pt x="30836" y="95956"/>
                        <a:pt x="30836" y="95829"/>
                      </a:cubicBezTo>
                      <a:lnTo>
                        <a:pt x="30952" y="93319"/>
                      </a:lnTo>
                      <a:lnTo>
                        <a:pt x="30107" y="92694"/>
                      </a:lnTo>
                      <a:lnTo>
                        <a:pt x="27967" y="92659"/>
                      </a:lnTo>
                      <a:cubicBezTo>
                        <a:pt x="27828" y="92659"/>
                        <a:pt x="27689" y="92636"/>
                        <a:pt x="27550" y="92601"/>
                      </a:cubicBezTo>
                      <a:lnTo>
                        <a:pt x="27110" y="92509"/>
                      </a:lnTo>
                      <a:cubicBezTo>
                        <a:pt x="26185" y="92300"/>
                        <a:pt x="25537" y="91456"/>
                        <a:pt x="25560" y="90484"/>
                      </a:cubicBezTo>
                      <a:lnTo>
                        <a:pt x="25583" y="89419"/>
                      </a:lnTo>
                      <a:cubicBezTo>
                        <a:pt x="25595" y="89153"/>
                        <a:pt x="25653" y="88899"/>
                        <a:pt x="25757" y="88656"/>
                      </a:cubicBezTo>
                      <a:lnTo>
                        <a:pt x="25942" y="88251"/>
                      </a:lnTo>
                      <a:cubicBezTo>
                        <a:pt x="26208" y="87638"/>
                        <a:pt x="26786" y="87210"/>
                        <a:pt x="27457" y="87105"/>
                      </a:cubicBezTo>
                      <a:lnTo>
                        <a:pt x="33277" y="86168"/>
                      </a:lnTo>
                      <a:lnTo>
                        <a:pt x="34168" y="86157"/>
                      </a:lnTo>
                      <a:lnTo>
                        <a:pt x="36771" y="86330"/>
                      </a:lnTo>
                      <a:lnTo>
                        <a:pt x="36771" y="85555"/>
                      </a:lnTo>
                      <a:lnTo>
                        <a:pt x="36806" y="84873"/>
                      </a:lnTo>
                      <a:lnTo>
                        <a:pt x="37060" y="82616"/>
                      </a:lnTo>
                      <a:cubicBezTo>
                        <a:pt x="37130" y="82165"/>
                        <a:pt x="37338" y="81737"/>
                        <a:pt x="37685" y="81413"/>
                      </a:cubicBezTo>
                      <a:lnTo>
                        <a:pt x="40034" y="79215"/>
                      </a:lnTo>
                      <a:lnTo>
                        <a:pt x="40647" y="78694"/>
                      </a:lnTo>
                      <a:lnTo>
                        <a:pt x="43273" y="76832"/>
                      </a:lnTo>
                      <a:cubicBezTo>
                        <a:pt x="43377" y="76751"/>
                        <a:pt x="43504" y="76681"/>
                        <a:pt x="43620" y="76635"/>
                      </a:cubicBezTo>
                      <a:lnTo>
                        <a:pt x="44106" y="76427"/>
                      </a:lnTo>
                      <a:cubicBezTo>
                        <a:pt x="44303" y="76346"/>
                        <a:pt x="44523" y="76288"/>
                        <a:pt x="44731" y="76265"/>
                      </a:cubicBezTo>
                      <a:lnTo>
                        <a:pt x="45263" y="76230"/>
                      </a:lnTo>
                      <a:lnTo>
                        <a:pt x="45344" y="76149"/>
                      </a:lnTo>
                      <a:cubicBezTo>
                        <a:pt x="45494" y="75999"/>
                        <a:pt x="45668" y="75871"/>
                        <a:pt x="45853" y="75779"/>
                      </a:cubicBezTo>
                      <a:lnTo>
                        <a:pt x="47288" y="75038"/>
                      </a:lnTo>
                      <a:lnTo>
                        <a:pt x="47901" y="74772"/>
                      </a:lnTo>
                      <a:lnTo>
                        <a:pt x="48989" y="74437"/>
                      </a:lnTo>
                      <a:lnTo>
                        <a:pt x="49185" y="74344"/>
                      </a:lnTo>
                      <a:lnTo>
                        <a:pt x="49729" y="73951"/>
                      </a:lnTo>
                      <a:lnTo>
                        <a:pt x="49752" y="72528"/>
                      </a:lnTo>
                      <a:lnTo>
                        <a:pt x="49822" y="70353"/>
                      </a:lnTo>
                      <a:cubicBezTo>
                        <a:pt x="49822" y="70168"/>
                        <a:pt x="49856" y="69982"/>
                        <a:pt x="49914" y="69809"/>
                      </a:cubicBezTo>
                      <a:lnTo>
                        <a:pt x="50076" y="69311"/>
                      </a:lnTo>
                      <a:cubicBezTo>
                        <a:pt x="50111" y="69173"/>
                        <a:pt x="50180" y="69045"/>
                        <a:pt x="50250" y="68918"/>
                      </a:cubicBezTo>
                      <a:lnTo>
                        <a:pt x="50782" y="67992"/>
                      </a:lnTo>
                      <a:lnTo>
                        <a:pt x="51233" y="67368"/>
                      </a:lnTo>
                      <a:lnTo>
                        <a:pt x="51811" y="66766"/>
                      </a:lnTo>
                      <a:lnTo>
                        <a:pt x="52436" y="66280"/>
                      </a:lnTo>
                      <a:cubicBezTo>
                        <a:pt x="53142" y="65771"/>
                        <a:pt x="54114" y="65783"/>
                        <a:pt x="54820" y="66303"/>
                      </a:cubicBezTo>
                      <a:lnTo>
                        <a:pt x="55930" y="67148"/>
                      </a:lnTo>
                      <a:lnTo>
                        <a:pt x="56092" y="67229"/>
                      </a:lnTo>
                      <a:lnTo>
                        <a:pt x="56914" y="67483"/>
                      </a:lnTo>
                      <a:lnTo>
                        <a:pt x="57180" y="67055"/>
                      </a:lnTo>
                      <a:lnTo>
                        <a:pt x="57365" y="66731"/>
                      </a:lnTo>
                      <a:lnTo>
                        <a:pt x="58290" y="64614"/>
                      </a:lnTo>
                      <a:lnTo>
                        <a:pt x="59424" y="62751"/>
                      </a:lnTo>
                      <a:cubicBezTo>
                        <a:pt x="59633" y="62404"/>
                        <a:pt x="59968" y="62127"/>
                        <a:pt x="60361" y="61965"/>
                      </a:cubicBezTo>
                      <a:lnTo>
                        <a:pt x="60847" y="61756"/>
                      </a:lnTo>
                      <a:cubicBezTo>
                        <a:pt x="61333" y="61560"/>
                        <a:pt x="61866" y="61560"/>
                        <a:pt x="62340" y="61733"/>
                      </a:cubicBezTo>
                      <a:lnTo>
                        <a:pt x="63393" y="62173"/>
                      </a:lnTo>
                      <a:lnTo>
                        <a:pt x="63335" y="62150"/>
                      </a:lnTo>
                      <a:lnTo>
                        <a:pt x="63798" y="62335"/>
                      </a:lnTo>
                      <a:lnTo>
                        <a:pt x="64665" y="62647"/>
                      </a:lnTo>
                      <a:lnTo>
                        <a:pt x="64770" y="62670"/>
                      </a:lnTo>
                      <a:lnTo>
                        <a:pt x="65371" y="62636"/>
                      </a:lnTo>
                      <a:lnTo>
                        <a:pt x="65441" y="62624"/>
                      </a:lnTo>
                      <a:lnTo>
                        <a:pt x="66644" y="61930"/>
                      </a:lnTo>
                      <a:cubicBezTo>
                        <a:pt x="67002" y="61745"/>
                        <a:pt x="67407" y="61664"/>
                        <a:pt x="67789" y="61698"/>
                      </a:cubicBezTo>
                      <a:lnTo>
                        <a:pt x="68102" y="61722"/>
                      </a:lnTo>
                      <a:lnTo>
                        <a:pt x="68125" y="61710"/>
                      </a:lnTo>
                      <a:lnTo>
                        <a:pt x="68391" y="61432"/>
                      </a:lnTo>
                      <a:lnTo>
                        <a:pt x="69073" y="60900"/>
                      </a:lnTo>
                      <a:cubicBezTo>
                        <a:pt x="69212" y="60796"/>
                        <a:pt x="69363" y="60704"/>
                        <a:pt x="69536" y="60634"/>
                      </a:cubicBezTo>
                      <a:lnTo>
                        <a:pt x="70045" y="60449"/>
                      </a:lnTo>
                      <a:cubicBezTo>
                        <a:pt x="70531" y="60264"/>
                        <a:pt x="71063" y="60275"/>
                        <a:pt x="71538" y="60472"/>
                      </a:cubicBezTo>
                      <a:lnTo>
                        <a:pt x="71931" y="60634"/>
                      </a:lnTo>
                      <a:cubicBezTo>
                        <a:pt x="72301" y="60796"/>
                        <a:pt x="72625" y="61074"/>
                        <a:pt x="72845" y="61421"/>
                      </a:cubicBezTo>
                      <a:lnTo>
                        <a:pt x="73701" y="62786"/>
                      </a:lnTo>
                      <a:cubicBezTo>
                        <a:pt x="73805" y="62960"/>
                        <a:pt x="73886" y="63145"/>
                        <a:pt x="73944" y="63353"/>
                      </a:cubicBezTo>
                      <a:lnTo>
                        <a:pt x="74210" y="64487"/>
                      </a:lnTo>
                      <a:lnTo>
                        <a:pt x="74569" y="66488"/>
                      </a:lnTo>
                      <a:lnTo>
                        <a:pt x="74662" y="66766"/>
                      </a:lnTo>
                      <a:lnTo>
                        <a:pt x="75182" y="67958"/>
                      </a:lnTo>
                      <a:lnTo>
                        <a:pt x="75298" y="68120"/>
                      </a:lnTo>
                      <a:lnTo>
                        <a:pt x="75784" y="68629"/>
                      </a:lnTo>
                      <a:lnTo>
                        <a:pt x="75900" y="68710"/>
                      </a:lnTo>
                      <a:lnTo>
                        <a:pt x="76721" y="69080"/>
                      </a:lnTo>
                      <a:lnTo>
                        <a:pt x="76999" y="69196"/>
                      </a:lnTo>
                      <a:lnTo>
                        <a:pt x="78341" y="69485"/>
                      </a:lnTo>
                      <a:lnTo>
                        <a:pt x="78595" y="69520"/>
                      </a:lnTo>
                      <a:lnTo>
                        <a:pt x="79683" y="69462"/>
                      </a:lnTo>
                      <a:lnTo>
                        <a:pt x="79856" y="69392"/>
                      </a:lnTo>
                      <a:lnTo>
                        <a:pt x="80273" y="69207"/>
                      </a:lnTo>
                      <a:lnTo>
                        <a:pt x="80643" y="69034"/>
                      </a:lnTo>
                      <a:lnTo>
                        <a:pt x="81013" y="68802"/>
                      </a:lnTo>
                      <a:cubicBezTo>
                        <a:pt x="81013" y="68802"/>
                        <a:pt x="81465" y="68536"/>
                        <a:pt x="81441" y="68548"/>
                      </a:cubicBezTo>
                      <a:lnTo>
                        <a:pt x="82367" y="67981"/>
                      </a:lnTo>
                      <a:cubicBezTo>
                        <a:pt x="82367" y="67981"/>
                        <a:pt x="82818" y="67703"/>
                        <a:pt x="82807" y="67715"/>
                      </a:cubicBezTo>
                      <a:lnTo>
                        <a:pt x="85398" y="66072"/>
                      </a:lnTo>
                      <a:lnTo>
                        <a:pt x="85676" y="65841"/>
                      </a:lnTo>
                      <a:lnTo>
                        <a:pt x="86046" y="65505"/>
                      </a:lnTo>
                      <a:lnTo>
                        <a:pt x="86729" y="64938"/>
                      </a:lnTo>
                      <a:lnTo>
                        <a:pt x="88094" y="64082"/>
                      </a:lnTo>
                      <a:lnTo>
                        <a:pt x="88846" y="63735"/>
                      </a:lnTo>
                      <a:cubicBezTo>
                        <a:pt x="89413" y="63503"/>
                        <a:pt x="90049" y="63538"/>
                        <a:pt x="90581" y="63827"/>
                      </a:cubicBezTo>
                      <a:lnTo>
                        <a:pt x="91333" y="64232"/>
                      </a:lnTo>
                      <a:lnTo>
                        <a:pt x="91623" y="64313"/>
                      </a:lnTo>
                      <a:lnTo>
                        <a:pt x="91785" y="64371"/>
                      </a:lnTo>
                      <a:lnTo>
                        <a:pt x="92676" y="63943"/>
                      </a:lnTo>
                      <a:cubicBezTo>
                        <a:pt x="92676" y="63943"/>
                        <a:pt x="93161" y="63700"/>
                        <a:pt x="93115" y="63735"/>
                      </a:cubicBezTo>
                      <a:lnTo>
                        <a:pt x="93474" y="63550"/>
                      </a:lnTo>
                      <a:lnTo>
                        <a:pt x="95418" y="62173"/>
                      </a:lnTo>
                      <a:lnTo>
                        <a:pt x="95614" y="61988"/>
                      </a:lnTo>
                      <a:lnTo>
                        <a:pt x="96563" y="60866"/>
                      </a:lnTo>
                      <a:lnTo>
                        <a:pt x="96841" y="60507"/>
                      </a:lnTo>
                      <a:lnTo>
                        <a:pt x="97778" y="59188"/>
                      </a:lnTo>
                      <a:lnTo>
                        <a:pt x="98449" y="58390"/>
                      </a:lnTo>
                      <a:lnTo>
                        <a:pt x="98646" y="58066"/>
                      </a:lnTo>
                      <a:lnTo>
                        <a:pt x="98680" y="57996"/>
                      </a:lnTo>
                      <a:lnTo>
                        <a:pt x="98252" y="57800"/>
                      </a:lnTo>
                      <a:cubicBezTo>
                        <a:pt x="98113" y="57742"/>
                        <a:pt x="97998" y="57661"/>
                        <a:pt x="97882" y="57568"/>
                      </a:cubicBezTo>
                      <a:lnTo>
                        <a:pt x="96575" y="56527"/>
                      </a:lnTo>
                      <a:cubicBezTo>
                        <a:pt x="96413" y="56388"/>
                        <a:pt x="96262" y="56238"/>
                        <a:pt x="96158" y="56064"/>
                      </a:cubicBezTo>
                      <a:lnTo>
                        <a:pt x="95996" y="55810"/>
                      </a:lnTo>
                      <a:lnTo>
                        <a:pt x="95903" y="55729"/>
                      </a:lnTo>
                      <a:lnTo>
                        <a:pt x="93393" y="54005"/>
                      </a:lnTo>
                      <a:cubicBezTo>
                        <a:pt x="93231" y="53901"/>
                        <a:pt x="93104" y="53762"/>
                        <a:pt x="92976" y="53611"/>
                      </a:cubicBezTo>
                      <a:lnTo>
                        <a:pt x="92641" y="53206"/>
                      </a:lnTo>
                      <a:cubicBezTo>
                        <a:pt x="92548" y="53102"/>
                        <a:pt x="92467" y="52975"/>
                        <a:pt x="92398" y="52848"/>
                      </a:cubicBezTo>
                      <a:lnTo>
                        <a:pt x="91681" y="51413"/>
                      </a:lnTo>
                      <a:lnTo>
                        <a:pt x="90986" y="49805"/>
                      </a:lnTo>
                      <a:lnTo>
                        <a:pt x="90778" y="49122"/>
                      </a:lnTo>
                      <a:cubicBezTo>
                        <a:pt x="90662" y="48752"/>
                        <a:pt x="90639" y="48347"/>
                        <a:pt x="90755" y="47977"/>
                      </a:cubicBezTo>
                      <a:lnTo>
                        <a:pt x="91241" y="46380"/>
                      </a:lnTo>
                      <a:cubicBezTo>
                        <a:pt x="91322" y="46137"/>
                        <a:pt x="91438" y="45918"/>
                        <a:pt x="91588" y="45721"/>
                      </a:cubicBezTo>
                      <a:lnTo>
                        <a:pt x="91912" y="45316"/>
                      </a:lnTo>
                      <a:cubicBezTo>
                        <a:pt x="92028" y="45165"/>
                        <a:pt x="92166" y="45050"/>
                        <a:pt x="92317" y="44946"/>
                      </a:cubicBezTo>
                      <a:lnTo>
                        <a:pt x="93381" y="44182"/>
                      </a:lnTo>
                      <a:lnTo>
                        <a:pt x="93439" y="44124"/>
                      </a:lnTo>
                      <a:lnTo>
                        <a:pt x="94133" y="42852"/>
                      </a:lnTo>
                      <a:lnTo>
                        <a:pt x="94700" y="42111"/>
                      </a:lnTo>
                      <a:lnTo>
                        <a:pt x="95499" y="41255"/>
                      </a:lnTo>
                      <a:lnTo>
                        <a:pt x="96031" y="40769"/>
                      </a:lnTo>
                      <a:cubicBezTo>
                        <a:pt x="96436" y="40422"/>
                        <a:pt x="96945" y="40237"/>
                        <a:pt x="97477" y="40272"/>
                      </a:cubicBezTo>
                      <a:lnTo>
                        <a:pt x="100531" y="40468"/>
                      </a:lnTo>
                      <a:lnTo>
                        <a:pt x="100821" y="40434"/>
                      </a:lnTo>
                      <a:lnTo>
                        <a:pt x="102371" y="40167"/>
                      </a:lnTo>
                      <a:cubicBezTo>
                        <a:pt x="102544" y="40144"/>
                        <a:pt x="102730" y="40133"/>
                        <a:pt x="102915" y="40156"/>
                      </a:cubicBezTo>
                      <a:lnTo>
                        <a:pt x="105043" y="40445"/>
                      </a:lnTo>
                      <a:lnTo>
                        <a:pt x="105529" y="40503"/>
                      </a:lnTo>
                      <a:lnTo>
                        <a:pt x="107670" y="40700"/>
                      </a:lnTo>
                      <a:cubicBezTo>
                        <a:pt x="108260" y="40757"/>
                        <a:pt x="108780" y="41058"/>
                        <a:pt x="109128" y="41556"/>
                      </a:cubicBezTo>
                      <a:lnTo>
                        <a:pt x="109417" y="41984"/>
                      </a:lnTo>
                      <a:lnTo>
                        <a:pt x="110354" y="43453"/>
                      </a:lnTo>
                      <a:lnTo>
                        <a:pt x="110701" y="44217"/>
                      </a:lnTo>
                      <a:lnTo>
                        <a:pt x="111210" y="45987"/>
                      </a:lnTo>
                      <a:lnTo>
                        <a:pt x="112263" y="50117"/>
                      </a:lnTo>
                      <a:lnTo>
                        <a:pt x="112402" y="50511"/>
                      </a:lnTo>
                      <a:lnTo>
                        <a:pt x="112807" y="51506"/>
                      </a:lnTo>
                      <a:lnTo>
                        <a:pt x="113501" y="53634"/>
                      </a:lnTo>
                      <a:lnTo>
                        <a:pt x="114068" y="55833"/>
                      </a:lnTo>
                      <a:lnTo>
                        <a:pt x="114207" y="56423"/>
                      </a:lnTo>
                      <a:cubicBezTo>
                        <a:pt x="114241" y="56654"/>
                        <a:pt x="114265" y="56886"/>
                        <a:pt x="114230" y="57117"/>
                      </a:cubicBezTo>
                      <a:lnTo>
                        <a:pt x="113906" y="59280"/>
                      </a:lnTo>
                      <a:cubicBezTo>
                        <a:pt x="113883" y="59442"/>
                        <a:pt x="113836" y="59604"/>
                        <a:pt x="113790" y="59743"/>
                      </a:cubicBezTo>
                      <a:lnTo>
                        <a:pt x="112911" y="61768"/>
                      </a:lnTo>
                      <a:lnTo>
                        <a:pt x="112159" y="63283"/>
                      </a:lnTo>
                      <a:lnTo>
                        <a:pt x="111742" y="63943"/>
                      </a:lnTo>
                      <a:lnTo>
                        <a:pt x="110701" y="65320"/>
                      </a:lnTo>
                      <a:lnTo>
                        <a:pt x="110285" y="65817"/>
                      </a:lnTo>
                      <a:lnTo>
                        <a:pt x="109440" y="66685"/>
                      </a:lnTo>
                      <a:cubicBezTo>
                        <a:pt x="109440" y="66685"/>
                        <a:pt x="109070" y="67078"/>
                        <a:pt x="109104" y="67044"/>
                      </a:cubicBezTo>
                      <a:lnTo>
                        <a:pt x="108850" y="67310"/>
                      </a:lnTo>
                      <a:lnTo>
                        <a:pt x="108607" y="67680"/>
                      </a:lnTo>
                      <a:lnTo>
                        <a:pt x="110099" y="68444"/>
                      </a:lnTo>
                      <a:lnTo>
                        <a:pt x="111453" y="69323"/>
                      </a:lnTo>
                      <a:lnTo>
                        <a:pt x="112876" y="70295"/>
                      </a:lnTo>
                      <a:lnTo>
                        <a:pt x="114612" y="71718"/>
                      </a:lnTo>
                      <a:cubicBezTo>
                        <a:pt x="114612" y="71718"/>
                        <a:pt x="115028" y="72053"/>
                        <a:pt x="115005" y="72030"/>
                      </a:cubicBezTo>
                      <a:lnTo>
                        <a:pt x="115364" y="72319"/>
                      </a:lnTo>
                      <a:lnTo>
                        <a:pt x="116983" y="73407"/>
                      </a:lnTo>
                      <a:lnTo>
                        <a:pt x="117273" y="73557"/>
                      </a:lnTo>
                      <a:lnTo>
                        <a:pt x="117678" y="73719"/>
                      </a:lnTo>
                      <a:lnTo>
                        <a:pt x="118175" y="73916"/>
                      </a:lnTo>
                      <a:lnTo>
                        <a:pt x="118117" y="73893"/>
                      </a:lnTo>
                      <a:lnTo>
                        <a:pt x="119182" y="74309"/>
                      </a:lnTo>
                      <a:lnTo>
                        <a:pt x="120269" y="74818"/>
                      </a:lnTo>
                      <a:cubicBezTo>
                        <a:pt x="120269" y="74818"/>
                        <a:pt x="120755" y="75050"/>
                        <a:pt x="120720" y="75027"/>
                      </a:cubicBezTo>
                      <a:cubicBezTo>
                        <a:pt x="120720" y="75027"/>
                        <a:pt x="121218" y="75258"/>
                        <a:pt x="121183" y="75235"/>
                      </a:cubicBezTo>
                      <a:lnTo>
                        <a:pt x="121681" y="75466"/>
                      </a:lnTo>
                      <a:cubicBezTo>
                        <a:pt x="121831" y="75536"/>
                        <a:pt x="121970" y="75617"/>
                        <a:pt x="122109" y="75721"/>
                      </a:cubicBezTo>
                      <a:lnTo>
                        <a:pt x="122525" y="76045"/>
                      </a:lnTo>
                      <a:lnTo>
                        <a:pt x="123405" y="76820"/>
                      </a:lnTo>
                      <a:cubicBezTo>
                        <a:pt x="123613" y="77005"/>
                        <a:pt x="123798" y="77248"/>
                        <a:pt x="123914" y="77503"/>
                      </a:cubicBezTo>
                      <a:lnTo>
                        <a:pt x="124122" y="77989"/>
                      </a:lnTo>
                      <a:lnTo>
                        <a:pt x="125186" y="80522"/>
                      </a:lnTo>
                      <a:cubicBezTo>
                        <a:pt x="125186" y="80522"/>
                        <a:pt x="125383" y="81020"/>
                        <a:pt x="125383" y="81008"/>
                      </a:cubicBezTo>
                      <a:lnTo>
                        <a:pt x="125568" y="81459"/>
                      </a:lnTo>
                      <a:lnTo>
                        <a:pt x="126193" y="82744"/>
                      </a:lnTo>
                      <a:lnTo>
                        <a:pt x="126228" y="82825"/>
                      </a:lnTo>
                      <a:lnTo>
                        <a:pt x="128079" y="84352"/>
                      </a:lnTo>
                      <a:cubicBezTo>
                        <a:pt x="128252" y="84491"/>
                        <a:pt x="128403" y="84664"/>
                        <a:pt x="128518" y="84861"/>
                      </a:cubicBezTo>
                      <a:lnTo>
                        <a:pt x="128785" y="85301"/>
                      </a:lnTo>
                      <a:lnTo>
                        <a:pt x="129571" y="86909"/>
                      </a:lnTo>
                      <a:lnTo>
                        <a:pt x="129837" y="87695"/>
                      </a:lnTo>
                      <a:cubicBezTo>
                        <a:pt x="129941" y="88043"/>
                        <a:pt x="129953" y="88401"/>
                        <a:pt x="129872" y="88748"/>
                      </a:cubicBezTo>
                      <a:lnTo>
                        <a:pt x="129340" y="90877"/>
                      </a:lnTo>
                      <a:lnTo>
                        <a:pt x="128565" y="93029"/>
                      </a:lnTo>
                      <a:lnTo>
                        <a:pt x="128414" y="93515"/>
                      </a:lnTo>
                      <a:lnTo>
                        <a:pt x="127928" y="94984"/>
                      </a:lnTo>
                      <a:lnTo>
                        <a:pt x="127917" y="95042"/>
                      </a:lnTo>
                      <a:lnTo>
                        <a:pt x="128021" y="95760"/>
                      </a:lnTo>
                      <a:lnTo>
                        <a:pt x="128206" y="95898"/>
                      </a:lnTo>
                      <a:lnTo>
                        <a:pt x="128495" y="96049"/>
                      </a:lnTo>
                      <a:lnTo>
                        <a:pt x="129432" y="96488"/>
                      </a:lnTo>
                      <a:lnTo>
                        <a:pt x="129641" y="96581"/>
                      </a:lnTo>
                      <a:lnTo>
                        <a:pt x="130994" y="96766"/>
                      </a:lnTo>
                      <a:cubicBezTo>
                        <a:pt x="130994" y="96766"/>
                        <a:pt x="131515" y="96847"/>
                        <a:pt x="131480" y="96836"/>
                      </a:cubicBezTo>
                      <a:lnTo>
                        <a:pt x="131839" y="96893"/>
                      </a:lnTo>
                      <a:lnTo>
                        <a:pt x="135969" y="96720"/>
                      </a:lnTo>
                      <a:cubicBezTo>
                        <a:pt x="136282" y="96708"/>
                        <a:pt x="136582" y="96755"/>
                        <a:pt x="136860" y="96882"/>
                      </a:cubicBezTo>
                      <a:lnTo>
                        <a:pt x="139799" y="98201"/>
                      </a:lnTo>
                      <a:lnTo>
                        <a:pt x="140655" y="98733"/>
                      </a:lnTo>
                      <a:lnTo>
                        <a:pt x="143258" y="100815"/>
                      </a:lnTo>
                      <a:lnTo>
                        <a:pt x="145167" y="102759"/>
                      </a:lnTo>
                      <a:lnTo>
                        <a:pt x="145491" y="103014"/>
                      </a:lnTo>
                      <a:lnTo>
                        <a:pt x="146717" y="104032"/>
                      </a:lnTo>
                      <a:lnTo>
                        <a:pt x="147111" y="104344"/>
                      </a:lnTo>
                      <a:lnTo>
                        <a:pt x="147423" y="104576"/>
                      </a:lnTo>
                      <a:lnTo>
                        <a:pt x="147678" y="104714"/>
                      </a:lnTo>
                      <a:lnTo>
                        <a:pt x="148106" y="104900"/>
                      </a:lnTo>
                      <a:cubicBezTo>
                        <a:pt x="148106" y="104900"/>
                        <a:pt x="148592" y="105108"/>
                        <a:pt x="148557" y="105096"/>
                      </a:cubicBezTo>
                      <a:lnTo>
                        <a:pt x="148973" y="105270"/>
                      </a:lnTo>
                      <a:lnTo>
                        <a:pt x="151449" y="106068"/>
                      </a:lnTo>
                      <a:lnTo>
                        <a:pt x="153104" y="106762"/>
                      </a:lnTo>
                      <a:lnTo>
                        <a:pt x="154203" y="107306"/>
                      </a:lnTo>
                      <a:lnTo>
                        <a:pt x="155429" y="108127"/>
                      </a:lnTo>
                      <a:lnTo>
                        <a:pt x="155510" y="108139"/>
                      </a:lnTo>
                      <a:lnTo>
                        <a:pt x="156447" y="108278"/>
                      </a:lnTo>
                      <a:cubicBezTo>
                        <a:pt x="156447" y="108278"/>
                        <a:pt x="156968" y="108347"/>
                        <a:pt x="156933" y="108347"/>
                      </a:cubicBezTo>
                      <a:lnTo>
                        <a:pt x="157419" y="108405"/>
                      </a:lnTo>
                      <a:lnTo>
                        <a:pt x="159525" y="108521"/>
                      </a:lnTo>
                      <a:cubicBezTo>
                        <a:pt x="159664" y="108532"/>
                        <a:pt x="159803" y="108556"/>
                        <a:pt x="159941" y="108590"/>
                      </a:cubicBezTo>
                      <a:lnTo>
                        <a:pt x="160427" y="108741"/>
                      </a:lnTo>
                      <a:cubicBezTo>
                        <a:pt x="160786" y="108833"/>
                        <a:pt x="161110" y="109030"/>
                        <a:pt x="161365" y="109308"/>
                      </a:cubicBezTo>
                      <a:lnTo>
                        <a:pt x="162845" y="110939"/>
                      </a:lnTo>
                      <a:lnTo>
                        <a:pt x="163690" y="111957"/>
                      </a:lnTo>
                      <a:lnTo>
                        <a:pt x="165969" y="112466"/>
                      </a:lnTo>
                      <a:lnTo>
                        <a:pt x="166050" y="112455"/>
                      </a:lnTo>
                      <a:lnTo>
                        <a:pt x="167577" y="112107"/>
                      </a:lnTo>
                      <a:lnTo>
                        <a:pt x="168179" y="112003"/>
                      </a:lnTo>
                      <a:lnTo>
                        <a:pt x="170331" y="111656"/>
                      </a:lnTo>
                      <a:lnTo>
                        <a:pt x="171430" y="111598"/>
                      </a:lnTo>
                      <a:lnTo>
                        <a:pt x="172876" y="111772"/>
                      </a:lnTo>
                      <a:lnTo>
                        <a:pt x="173235" y="111760"/>
                      </a:lnTo>
                      <a:lnTo>
                        <a:pt x="173767" y="111737"/>
                      </a:lnTo>
                      <a:lnTo>
                        <a:pt x="174438" y="111749"/>
                      </a:lnTo>
                      <a:cubicBezTo>
                        <a:pt x="174704" y="111760"/>
                        <a:pt x="174970" y="111818"/>
                        <a:pt x="175213" y="111934"/>
                      </a:cubicBezTo>
                      <a:lnTo>
                        <a:pt x="176683" y="112593"/>
                      </a:lnTo>
                      <a:cubicBezTo>
                        <a:pt x="176683" y="112593"/>
                        <a:pt x="177169" y="112802"/>
                        <a:pt x="177134" y="112802"/>
                      </a:cubicBezTo>
                      <a:lnTo>
                        <a:pt x="177574" y="112987"/>
                      </a:lnTo>
                      <a:lnTo>
                        <a:pt x="181056" y="114271"/>
                      </a:lnTo>
                      <a:lnTo>
                        <a:pt x="184596" y="115706"/>
                      </a:lnTo>
                      <a:lnTo>
                        <a:pt x="186945" y="116735"/>
                      </a:lnTo>
                      <a:lnTo>
                        <a:pt x="188056" y="116030"/>
                      </a:lnTo>
                      <a:cubicBezTo>
                        <a:pt x="188403" y="115798"/>
                        <a:pt x="188819" y="115682"/>
                        <a:pt x="189247" y="115706"/>
                      </a:cubicBezTo>
                      <a:lnTo>
                        <a:pt x="189768" y="115729"/>
                      </a:lnTo>
                      <a:lnTo>
                        <a:pt x="190462" y="115810"/>
                      </a:lnTo>
                      <a:cubicBezTo>
                        <a:pt x="190902" y="115879"/>
                        <a:pt x="191307" y="116076"/>
                        <a:pt x="191608" y="116388"/>
                      </a:cubicBezTo>
                      <a:lnTo>
                        <a:pt x="192186" y="116990"/>
                      </a:lnTo>
                      <a:lnTo>
                        <a:pt x="192649" y="117672"/>
                      </a:lnTo>
                      <a:lnTo>
                        <a:pt x="193852" y="119963"/>
                      </a:lnTo>
                      <a:lnTo>
                        <a:pt x="193910" y="120067"/>
                      </a:lnTo>
                      <a:lnTo>
                        <a:pt x="195703" y="121525"/>
                      </a:lnTo>
                      <a:lnTo>
                        <a:pt x="196062" y="121780"/>
                      </a:lnTo>
                      <a:lnTo>
                        <a:pt x="197774" y="122971"/>
                      </a:lnTo>
                      <a:lnTo>
                        <a:pt x="198133" y="123180"/>
                      </a:lnTo>
                      <a:lnTo>
                        <a:pt x="199996" y="124198"/>
                      </a:lnTo>
                      <a:lnTo>
                        <a:pt x="200563" y="124556"/>
                      </a:lnTo>
                      <a:lnTo>
                        <a:pt x="202842" y="126153"/>
                      </a:lnTo>
                      <a:lnTo>
                        <a:pt x="205271" y="128120"/>
                      </a:lnTo>
                      <a:lnTo>
                        <a:pt x="205537" y="128259"/>
                      </a:lnTo>
                      <a:lnTo>
                        <a:pt x="206498" y="128721"/>
                      </a:lnTo>
                      <a:lnTo>
                        <a:pt x="206602" y="128779"/>
                      </a:lnTo>
                      <a:lnTo>
                        <a:pt x="206764" y="128583"/>
                      </a:lnTo>
                      <a:lnTo>
                        <a:pt x="207042" y="128166"/>
                      </a:lnTo>
                      <a:lnTo>
                        <a:pt x="210883" y="122358"/>
                      </a:lnTo>
                      <a:cubicBezTo>
                        <a:pt x="211160" y="121942"/>
                        <a:pt x="211577" y="121652"/>
                        <a:pt x="212063" y="121525"/>
                      </a:cubicBezTo>
                      <a:lnTo>
                        <a:pt x="212850" y="121352"/>
                      </a:lnTo>
                      <a:lnTo>
                        <a:pt x="216054" y="121028"/>
                      </a:lnTo>
                      <a:lnTo>
                        <a:pt x="216772" y="121028"/>
                      </a:lnTo>
                      <a:cubicBezTo>
                        <a:pt x="217269" y="121028"/>
                        <a:pt x="217732" y="121213"/>
                        <a:pt x="218091" y="121537"/>
                      </a:cubicBezTo>
                      <a:lnTo>
                        <a:pt x="221689" y="124776"/>
                      </a:lnTo>
                      <a:lnTo>
                        <a:pt x="226050" y="128768"/>
                      </a:lnTo>
                      <a:cubicBezTo>
                        <a:pt x="226143" y="128849"/>
                        <a:pt x="226224" y="128930"/>
                        <a:pt x="226293" y="129023"/>
                      </a:cubicBezTo>
                      <a:lnTo>
                        <a:pt x="226779" y="129694"/>
                      </a:lnTo>
                      <a:lnTo>
                        <a:pt x="227566" y="131094"/>
                      </a:lnTo>
                      <a:lnTo>
                        <a:pt x="227809" y="131707"/>
                      </a:lnTo>
                      <a:lnTo>
                        <a:pt x="229464" y="131279"/>
                      </a:lnTo>
                      <a:lnTo>
                        <a:pt x="230146" y="131163"/>
                      </a:lnTo>
                      <a:lnTo>
                        <a:pt x="233709" y="130654"/>
                      </a:lnTo>
                      <a:lnTo>
                        <a:pt x="234531" y="130677"/>
                      </a:lnTo>
                      <a:lnTo>
                        <a:pt x="237180" y="131117"/>
                      </a:lnTo>
                      <a:lnTo>
                        <a:pt x="237875" y="131290"/>
                      </a:lnTo>
                      <a:lnTo>
                        <a:pt x="240987" y="132204"/>
                      </a:lnTo>
                      <a:lnTo>
                        <a:pt x="241091" y="132227"/>
                      </a:lnTo>
                      <a:lnTo>
                        <a:pt x="241195" y="132216"/>
                      </a:lnTo>
                      <a:lnTo>
                        <a:pt x="241681" y="132135"/>
                      </a:lnTo>
                      <a:lnTo>
                        <a:pt x="242676" y="131961"/>
                      </a:lnTo>
                      <a:lnTo>
                        <a:pt x="242931" y="131892"/>
                      </a:lnTo>
                      <a:lnTo>
                        <a:pt x="245036" y="130885"/>
                      </a:lnTo>
                      <a:lnTo>
                        <a:pt x="245268" y="130735"/>
                      </a:lnTo>
                      <a:lnTo>
                        <a:pt x="247234" y="129057"/>
                      </a:lnTo>
                      <a:cubicBezTo>
                        <a:pt x="247234" y="129057"/>
                        <a:pt x="247639" y="128710"/>
                        <a:pt x="247639" y="128722"/>
                      </a:cubicBezTo>
                      <a:lnTo>
                        <a:pt x="247998" y="128409"/>
                      </a:lnTo>
                      <a:lnTo>
                        <a:pt x="250659" y="125829"/>
                      </a:lnTo>
                      <a:lnTo>
                        <a:pt x="251249" y="125297"/>
                      </a:lnTo>
                      <a:lnTo>
                        <a:pt x="253841" y="123388"/>
                      </a:lnTo>
                      <a:lnTo>
                        <a:pt x="254419" y="123030"/>
                      </a:lnTo>
                      <a:lnTo>
                        <a:pt x="257173" y="121549"/>
                      </a:lnTo>
                      <a:lnTo>
                        <a:pt x="259707" y="120658"/>
                      </a:lnTo>
                      <a:lnTo>
                        <a:pt x="260378" y="120473"/>
                      </a:lnTo>
                      <a:lnTo>
                        <a:pt x="263710" y="119790"/>
                      </a:lnTo>
                      <a:lnTo>
                        <a:pt x="263733" y="119732"/>
                      </a:lnTo>
                      <a:cubicBezTo>
                        <a:pt x="263941" y="119362"/>
                        <a:pt x="264277" y="119061"/>
                        <a:pt x="264682" y="118888"/>
                      </a:cubicBezTo>
                      <a:cubicBezTo>
                        <a:pt x="264682" y="118888"/>
                        <a:pt x="265179" y="118691"/>
                        <a:pt x="265133" y="118703"/>
                      </a:cubicBezTo>
                      <a:lnTo>
                        <a:pt x="266868" y="117927"/>
                      </a:lnTo>
                      <a:lnTo>
                        <a:pt x="267065" y="117765"/>
                      </a:lnTo>
                      <a:lnTo>
                        <a:pt x="268800" y="116331"/>
                      </a:lnTo>
                      <a:lnTo>
                        <a:pt x="268835" y="116250"/>
                      </a:lnTo>
                      <a:lnTo>
                        <a:pt x="269633" y="114549"/>
                      </a:lnTo>
                      <a:lnTo>
                        <a:pt x="269703" y="114271"/>
                      </a:lnTo>
                      <a:lnTo>
                        <a:pt x="270235" y="111680"/>
                      </a:lnTo>
                      <a:lnTo>
                        <a:pt x="270304" y="111240"/>
                      </a:lnTo>
                      <a:lnTo>
                        <a:pt x="270698" y="108579"/>
                      </a:lnTo>
                      <a:lnTo>
                        <a:pt x="271380" y="105316"/>
                      </a:lnTo>
                      <a:cubicBezTo>
                        <a:pt x="271404" y="105177"/>
                        <a:pt x="271461" y="105050"/>
                        <a:pt x="271519" y="104911"/>
                      </a:cubicBezTo>
                      <a:lnTo>
                        <a:pt x="271832" y="104240"/>
                      </a:lnTo>
                      <a:lnTo>
                        <a:pt x="273428" y="101440"/>
                      </a:lnTo>
                      <a:lnTo>
                        <a:pt x="274805" y="99126"/>
                      </a:lnTo>
                      <a:lnTo>
                        <a:pt x="274967" y="98837"/>
                      </a:lnTo>
                      <a:lnTo>
                        <a:pt x="275291" y="97923"/>
                      </a:lnTo>
                      <a:lnTo>
                        <a:pt x="275117" y="97565"/>
                      </a:lnTo>
                      <a:lnTo>
                        <a:pt x="274516" y="96292"/>
                      </a:lnTo>
                      <a:lnTo>
                        <a:pt x="273798" y="93712"/>
                      </a:lnTo>
                      <a:lnTo>
                        <a:pt x="273648" y="93261"/>
                      </a:lnTo>
                      <a:lnTo>
                        <a:pt x="272977" y="91352"/>
                      </a:lnTo>
                      <a:lnTo>
                        <a:pt x="272827" y="91005"/>
                      </a:lnTo>
                      <a:lnTo>
                        <a:pt x="271577" y="88679"/>
                      </a:lnTo>
                      <a:cubicBezTo>
                        <a:pt x="271496" y="88529"/>
                        <a:pt x="271438" y="88367"/>
                        <a:pt x="271404" y="88216"/>
                      </a:cubicBezTo>
                      <a:lnTo>
                        <a:pt x="270802" y="85590"/>
                      </a:lnTo>
                      <a:cubicBezTo>
                        <a:pt x="270767" y="85440"/>
                        <a:pt x="270744" y="85301"/>
                        <a:pt x="270744" y="85150"/>
                      </a:cubicBezTo>
                      <a:lnTo>
                        <a:pt x="270779" y="82478"/>
                      </a:lnTo>
                      <a:lnTo>
                        <a:pt x="270767" y="81992"/>
                      </a:lnTo>
                      <a:lnTo>
                        <a:pt x="270617" y="78752"/>
                      </a:lnTo>
                      <a:lnTo>
                        <a:pt x="270767" y="76427"/>
                      </a:lnTo>
                      <a:cubicBezTo>
                        <a:pt x="270767" y="76427"/>
                        <a:pt x="270802" y="75894"/>
                        <a:pt x="270802" y="75906"/>
                      </a:cubicBezTo>
                      <a:cubicBezTo>
                        <a:pt x="270802" y="75906"/>
                        <a:pt x="270837" y="75374"/>
                        <a:pt x="270837" y="75397"/>
                      </a:cubicBezTo>
                      <a:lnTo>
                        <a:pt x="270941" y="73245"/>
                      </a:lnTo>
                      <a:cubicBezTo>
                        <a:pt x="270941" y="73245"/>
                        <a:pt x="270964" y="72713"/>
                        <a:pt x="270964" y="72724"/>
                      </a:cubicBezTo>
                      <a:cubicBezTo>
                        <a:pt x="270964" y="72724"/>
                        <a:pt x="270987" y="72192"/>
                        <a:pt x="270987" y="72204"/>
                      </a:cubicBezTo>
                      <a:lnTo>
                        <a:pt x="271103" y="69531"/>
                      </a:lnTo>
                      <a:cubicBezTo>
                        <a:pt x="271103" y="69381"/>
                        <a:pt x="271126" y="69253"/>
                        <a:pt x="271161" y="69115"/>
                      </a:cubicBezTo>
                      <a:lnTo>
                        <a:pt x="271843" y="66511"/>
                      </a:lnTo>
                      <a:lnTo>
                        <a:pt x="272190" y="65586"/>
                      </a:lnTo>
                      <a:lnTo>
                        <a:pt x="272942" y="64151"/>
                      </a:lnTo>
                      <a:lnTo>
                        <a:pt x="273197" y="63688"/>
                      </a:lnTo>
                      <a:cubicBezTo>
                        <a:pt x="273197" y="63688"/>
                        <a:pt x="273440" y="63203"/>
                        <a:pt x="273428" y="63249"/>
                      </a:cubicBezTo>
                      <a:lnTo>
                        <a:pt x="274296" y="61502"/>
                      </a:lnTo>
                      <a:lnTo>
                        <a:pt x="274354" y="61340"/>
                      </a:lnTo>
                      <a:lnTo>
                        <a:pt x="274458" y="60299"/>
                      </a:lnTo>
                      <a:lnTo>
                        <a:pt x="274203" y="59882"/>
                      </a:lnTo>
                      <a:lnTo>
                        <a:pt x="273972" y="59616"/>
                      </a:lnTo>
                      <a:lnTo>
                        <a:pt x="273116" y="58725"/>
                      </a:lnTo>
                      <a:lnTo>
                        <a:pt x="272908" y="58586"/>
                      </a:lnTo>
                      <a:lnTo>
                        <a:pt x="271265" y="57580"/>
                      </a:lnTo>
                      <a:lnTo>
                        <a:pt x="270409" y="56862"/>
                      </a:lnTo>
                      <a:cubicBezTo>
                        <a:pt x="270258" y="56724"/>
                        <a:pt x="270131" y="56573"/>
                        <a:pt x="270015" y="56400"/>
                      </a:cubicBezTo>
                      <a:lnTo>
                        <a:pt x="269749" y="55960"/>
                      </a:lnTo>
                      <a:cubicBezTo>
                        <a:pt x="269610" y="55752"/>
                        <a:pt x="269518" y="55509"/>
                        <a:pt x="269483" y="55254"/>
                      </a:cubicBezTo>
                      <a:lnTo>
                        <a:pt x="269310" y="54201"/>
                      </a:lnTo>
                      <a:cubicBezTo>
                        <a:pt x="269275" y="53970"/>
                        <a:pt x="269275" y="53750"/>
                        <a:pt x="269310" y="53519"/>
                      </a:cubicBezTo>
                      <a:lnTo>
                        <a:pt x="269402" y="52998"/>
                      </a:lnTo>
                      <a:lnTo>
                        <a:pt x="269657" y="51830"/>
                      </a:lnTo>
                      <a:lnTo>
                        <a:pt x="269934" y="51078"/>
                      </a:lnTo>
                      <a:cubicBezTo>
                        <a:pt x="270212" y="50372"/>
                        <a:pt x="270895" y="49874"/>
                        <a:pt x="271670" y="49828"/>
                      </a:cubicBezTo>
                      <a:lnTo>
                        <a:pt x="272260" y="49793"/>
                      </a:lnTo>
                      <a:lnTo>
                        <a:pt x="272526" y="49608"/>
                      </a:lnTo>
                      <a:cubicBezTo>
                        <a:pt x="272676" y="49504"/>
                        <a:pt x="272838" y="49412"/>
                        <a:pt x="272989" y="49342"/>
                      </a:cubicBezTo>
                      <a:lnTo>
                        <a:pt x="273706" y="49076"/>
                      </a:lnTo>
                      <a:lnTo>
                        <a:pt x="274875" y="48810"/>
                      </a:lnTo>
                      <a:lnTo>
                        <a:pt x="275673" y="48740"/>
                      </a:lnTo>
                      <a:lnTo>
                        <a:pt x="275592" y="48740"/>
                      </a:lnTo>
                      <a:lnTo>
                        <a:pt x="276089" y="48706"/>
                      </a:lnTo>
                      <a:lnTo>
                        <a:pt x="276575" y="48625"/>
                      </a:lnTo>
                      <a:cubicBezTo>
                        <a:pt x="276575" y="48625"/>
                        <a:pt x="277107" y="48555"/>
                        <a:pt x="277073" y="48555"/>
                      </a:cubicBezTo>
                      <a:cubicBezTo>
                        <a:pt x="277073" y="48555"/>
                        <a:pt x="277593" y="48474"/>
                        <a:pt x="277582" y="48474"/>
                      </a:cubicBezTo>
                      <a:lnTo>
                        <a:pt x="278461" y="48312"/>
                      </a:lnTo>
                      <a:lnTo>
                        <a:pt x="278797" y="48197"/>
                      </a:lnTo>
                      <a:lnTo>
                        <a:pt x="280359" y="47653"/>
                      </a:lnTo>
                      <a:lnTo>
                        <a:pt x="281631" y="47364"/>
                      </a:lnTo>
                      <a:cubicBezTo>
                        <a:pt x="281805" y="47329"/>
                        <a:pt x="281990" y="47306"/>
                        <a:pt x="282175" y="47329"/>
                      </a:cubicBezTo>
                      <a:lnTo>
                        <a:pt x="282684" y="47352"/>
                      </a:lnTo>
                      <a:cubicBezTo>
                        <a:pt x="282915" y="47364"/>
                        <a:pt x="283135" y="47422"/>
                        <a:pt x="283344" y="47514"/>
                      </a:cubicBezTo>
                      <a:lnTo>
                        <a:pt x="283841" y="47711"/>
                      </a:lnTo>
                      <a:lnTo>
                        <a:pt x="284547" y="48127"/>
                      </a:lnTo>
                      <a:lnTo>
                        <a:pt x="285229" y="48659"/>
                      </a:lnTo>
                      <a:lnTo>
                        <a:pt x="286143" y="49597"/>
                      </a:lnTo>
                      <a:lnTo>
                        <a:pt x="286629" y="50233"/>
                      </a:lnTo>
                      <a:lnTo>
                        <a:pt x="286988" y="50869"/>
                      </a:lnTo>
                      <a:cubicBezTo>
                        <a:pt x="287069" y="51008"/>
                        <a:pt x="287127" y="51135"/>
                        <a:pt x="287173" y="51286"/>
                      </a:cubicBezTo>
                      <a:lnTo>
                        <a:pt x="287324" y="51795"/>
                      </a:lnTo>
                      <a:lnTo>
                        <a:pt x="287520" y="52720"/>
                      </a:lnTo>
                      <a:lnTo>
                        <a:pt x="287624" y="52906"/>
                      </a:lnTo>
                      <a:lnTo>
                        <a:pt x="288110" y="53727"/>
                      </a:lnTo>
                      <a:lnTo>
                        <a:pt x="288295" y="53993"/>
                      </a:lnTo>
                      <a:lnTo>
                        <a:pt x="288492" y="54201"/>
                      </a:lnTo>
                      <a:lnTo>
                        <a:pt x="288608" y="54317"/>
                      </a:lnTo>
                      <a:lnTo>
                        <a:pt x="288816" y="54410"/>
                      </a:lnTo>
                      <a:lnTo>
                        <a:pt x="289082" y="54525"/>
                      </a:lnTo>
                      <a:lnTo>
                        <a:pt x="289279" y="54583"/>
                      </a:lnTo>
                      <a:lnTo>
                        <a:pt x="289348" y="54583"/>
                      </a:lnTo>
                      <a:lnTo>
                        <a:pt x="290401" y="54317"/>
                      </a:lnTo>
                      <a:lnTo>
                        <a:pt x="290690" y="54178"/>
                      </a:lnTo>
                      <a:lnTo>
                        <a:pt x="292148" y="53519"/>
                      </a:lnTo>
                      <a:lnTo>
                        <a:pt x="292218" y="51945"/>
                      </a:lnTo>
                      <a:lnTo>
                        <a:pt x="292218" y="51517"/>
                      </a:lnTo>
                      <a:lnTo>
                        <a:pt x="292183" y="50892"/>
                      </a:lnTo>
                      <a:cubicBezTo>
                        <a:pt x="292183" y="50892"/>
                        <a:pt x="292194" y="50360"/>
                        <a:pt x="292194" y="50407"/>
                      </a:cubicBezTo>
                      <a:lnTo>
                        <a:pt x="292183" y="50036"/>
                      </a:lnTo>
                      <a:lnTo>
                        <a:pt x="291766" y="47537"/>
                      </a:lnTo>
                      <a:lnTo>
                        <a:pt x="291535" y="45894"/>
                      </a:lnTo>
                      <a:cubicBezTo>
                        <a:pt x="291535" y="45894"/>
                        <a:pt x="291454" y="45362"/>
                        <a:pt x="291465" y="45385"/>
                      </a:cubicBezTo>
                      <a:cubicBezTo>
                        <a:pt x="291465" y="45385"/>
                        <a:pt x="291384" y="44853"/>
                        <a:pt x="291384" y="44865"/>
                      </a:cubicBezTo>
                      <a:lnTo>
                        <a:pt x="291223" y="43812"/>
                      </a:lnTo>
                      <a:lnTo>
                        <a:pt x="291142" y="42932"/>
                      </a:lnTo>
                      <a:lnTo>
                        <a:pt x="291165" y="41324"/>
                      </a:lnTo>
                      <a:lnTo>
                        <a:pt x="291234" y="40630"/>
                      </a:lnTo>
                      <a:lnTo>
                        <a:pt x="291523" y="38895"/>
                      </a:lnTo>
                      <a:lnTo>
                        <a:pt x="291928" y="37205"/>
                      </a:lnTo>
                      <a:lnTo>
                        <a:pt x="292669" y="34544"/>
                      </a:lnTo>
                      <a:lnTo>
                        <a:pt x="292923" y="33885"/>
                      </a:lnTo>
                      <a:lnTo>
                        <a:pt x="293941" y="31421"/>
                      </a:lnTo>
                      <a:lnTo>
                        <a:pt x="294080" y="31016"/>
                      </a:lnTo>
                      <a:lnTo>
                        <a:pt x="294369" y="30044"/>
                      </a:lnTo>
                      <a:lnTo>
                        <a:pt x="294080" y="29951"/>
                      </a:lnTo>
                      <a:lnTo>
                        <a:pt x="293571" y="29778"/>
                      </a:lnTo>
                      <a:cubicBezTo>
                        <a:pt x="293571" y="29778"/>
                        <a:pt x="293062" y="29604"/>
                        <a:pt x="293108" y="29616"/>
                      </a:cubicBezTo>
                      <a:cubicBezTo>
                        <a:pt x="293108" y="29616"/>
                        <a:pt x="292588" y="29465"/>
                        <a:pt x="292599" y="29465"/>
                      </a:cubicBezTo>
                      <a:lnTo>
                        <a:pt x="291570" y="29153"/>
                      </a:lnTo>
                      <a:cubicBezTo>
                        <a:pt x="291570" y="29153"/>
                        <a:pt x="291060" y="28991"/>
                        <a:pt x="291084" y="29003"/>
                      </a:cubicBezTo>
                      <a:lnTo>
                        <a:pt x="290656" y="28864"/>
                      </a:lnTo>
                      <a:lnTo>
                        <a:pt x="286525" y="28077"/>
                      </a:lnTo>
                      <a:lnTo>
                        <a:pt x="284547" y="27579"/>
                      </a:lnTo>
                      <a:lnTo>
                        <a:pt x="283887" y="27290"/>
                      </a:lnTo>
                      <a:lnTo>
                        <a:pt x="281053" y="25740"/>
                      </a:lnTo>
                      <a:cubicBezTo>
                        <a:pt x="280949" y="25670"/>
                        <a:pt x="280821" y="25601"/>
                        <a:pt x="280729" y="25508"/>
                      </a:cubicBezTo>
                      <a:lnTo>
                        <a:pt x="279086" y="24120"/>
                      </a:lnTo>
                      <a:cubicBezTo>
                        <a:pt x="278924" y="23981"/>
                        <a:pt x="278797" y="23808"/>
                        <a:pt x="278669" y="23634"/>
                      </a:cubicBezTo>
                      <a:lnTo>
                        <a:pt x="278403" y="23183"/>
                      </a:lnTo>
                      <a:lnTo>
                        <a:pt x="277836" y="22061"/>
                      </a:lnTo>
                      <a:lnTo>
                        <a:pt x="277582" y="21459"/>
                      </a:lnTo>
                      <a:cubicBezTo>
                        <a:pt x="277501" y="21262"/>
                        <a:pt x="277443" y="21043"/>
                        <a:pt x="277432" y="20823"/>
                      </a:cubicBezTo>
                      <a:lnTo>
                        <a:pt x="277293" y="18682"/>
                      </a:lnTo>
                      <a:lnTo>
                        <a:pt x="277316" y="17734"/>
                      </a:lnTo>
                      <a:lnTo>
                        <a:pt x="277721" y="15015"/>
                      </a:lnTo>
                      <a:lnTo>
                        <a:pt x="278172" y="13291"/>
                      </a:lnTo>
                      <a:lnTo>
                        <a:pt x="278484" y="12412"/>
                      </a:lnTo>
                      <a:lnTo>
                        <a:pt x="279919" y="9531"/>
                      </a:lnTo>
                      <a:lnTo>
                        <a:pt x="281215" y="7101"/>
                      </a:lnTo>
                      <a:cubicBezTo>
                        <a:pt x="281250" y="7032"/>
                        <a:pt x="281296" y="6962"/>
                        <a:pt x="281330" y="6904"/>
                      </a:cubicBezTo>
                      <a:lnTo>
                        <a:pt x="281874" y="6187"/>
                      </a:lnTo>
                      <a:lnTo>
                        <a:pt x="283020" y="5065"/>
                      </a:lnTo>
                      <a:cubicBezTo>
                        <a:pt x="283158" y="4949"/>
                        <a:pt x="283297" y="4822"/>
                        <a:pt x="283459" y="4741"/>
                      </a:cubicBezTo>
                      <a:lnTo>
                        <a:pt x="283922" y="4486"/>
                      </a:lnTo>
                      <a:cubicBezTo>
                        <a:pt x="284038" y="4417"/>
                        <a:pt x="284177" y="4371"/>
                        <a:pt x="284315" y="4324"/>
                      </a:cubicBezTo>
                      <a:lnTo>
                        <a:pt x="286375" y="3723"/>
                      </a:lnTo>
                      <a:lnTo>
                        <a:pt x="287231" y="3584"/>
                      </a:lnTo>
                      <a:lnTo>
                        <a:pt x="288909" y="3445"/>
                      </a:lnTo>
                      <a:lnTo>
                        <a:pt x="289695" y="3457"/>
                      </a:lnTo>
                      <a:cubicBezTo>
                        <a:pt x="290031" y="3480"/>
                        <a:pt x="290378" y="3596"/>
                        <a:pt x="290667" y="3781"/>
                      </a:cubicBezTo>
                      <a:lnTo>
                        <a:pt x="292472" y="4914"/>
                      </a:lnTo>
                      <a:cubicBezTo>
                        <a:pt x="292784" y="5111"/>
                        <a:pt x="293016" y="5377"/>
                        <a:pt x="293189" y="5701"/>
                      </a:cubicBezTo>
                      <a:lnTo>
                        <a:pt x="293432" y="6164"/>
                      </a:lnTo>
                      <a:lnTo>
                        <a:pt x="294358" y="8189"/>
                      </a:lnTo>
                      <a:lnTo>
                        <a:pt x="295411" y="10572"/>
                      </a:lnTo>
                      <a:lnTo>
                        <a:pt x="295434" y="10607"/>
                      </a:lnTo>
                      <a:lnTo>
                        <a:pt x="295492" y="10665"/>
                      </a:lnTo>
                      <a:lnTo>
                        <a:pt x="296498" y="10098"/>
                      </a:lnTo>
                      <a:lnTo>
                        <a:pt x="299830" y="8304"/>
                      </a:lnTo>
                      <a:cubicBezTo>
                        <a:pt x="300004" y="8212"/>
                        <a:pt x="300189" y="8142"/>
                        <a:pt x="300397" y="8108"/>
                      </a:cubicBezTo>
                      <a:lnTo>
                        <a:pt x="300883" y="8015"/>
                      </a:lnTo>
                      <a:cubicBezTo>
                        <a:pt x="301300" y="7934"/>
                        <a:pt x="301728" y="7992"/>
                        <a:pt x="302110" y="8166"/>
                      </a:cubicBezTo>
                      <a:lnTo>
                        <a:pt x="303070" y="8617"/>
                      </a:lnTo>
                      <a:cubicBezTo>
                        <a:pt x="303278" y="8709"/>
                        <a:pt x="303463" y="8825"/>
                        <a:pt x="303637" y="8987"/>
                      </a:cubicBezTo>
                      <a:lnTo>
                        <a:pt x="303995" y="9334"/>
                      </a:lnTo>
                      <a:cubicBezTo>
                        <a:pt x="304134" y="9473"/>
                        <a:pt x="304250" y="9600"/>
                        <a:pt x="304331" y="9762"/>
                      </a:cubicBezTo>
                      <a:lnTo>
                        <a:pt x="305164" y="11220"/>
                      </a:lnTo>
                      <a:cubicBezTo>
                        <a:pt x="305164" y="11220"/>
                        <a:pt x="305418" y="11706"/>
                        <a:pt x="305418" y="11683"/>
                      </a:cubicBezTo>
                      <a:lnTo>
                        <a:pt x="305604" y="12030"/>
                      </a:lnTo>
                      <a:lnTo>
                        <a:pt x="306309" y="12979"/>
                      </a:lnTo>
                      <a:lnTo>
                        <a:pt x="306969" y="12550"/>
                      </a:lnTo>
                      <a:lnTo>
                        <a:pt x="308600" y="11706"/>
                      </a:lnTo>
                      <a:lnTo>
                        <a:pt x="309318" y="11440"/>
                      </a:lnTo>
                      <a:cubicBezTo>
                        <a:pt x="309711" y="11301"/>
                        <a:pt x="310116" y="11289"/>
                        <a:pt x="310509" y="11382"/>
                      </a:cubicBezTo>
                      <a:lnTo>
                        <a:pt x="312060" y="11798"/>
                      </a:lnTo>
                      <a:lnTo>
                        <a:pt x="312812" y="12088"/>
                      </a:lnTo>
                      <a:lnTo>
                        <a:pt x="313841" y="12655"/>
                      </a:lnTo>
                      <a:lnTo>
                        <a:pt x="314131" y="12770"/>
                      </a:lnTo>
                      <a:lnTo>
                        <a:pt x="315449" y="13140"/>
                      </a:lnTo>
                      <a:lnTo>
                        <a:pt x="315820" y="13210"/>
                      </a:lnTo>
                      <a:lnTo>
                        <a:pt x="317277" y="13418"/>
                      </a:lnTo>
                      <a:lnTo>
                        <a:pt x="317648" y="13418"/>
                      </a:lnTo>
                      <a:lnTo>
                        <a:pt x="319198" y="13395"/>
                      </a:lnTo>
                      <a:lnTo>
                        <a:pt x="319603" y="13383"/>
                      </a:lnTo>
                      <a:lnTo>
                        <a:pt x="321466" y="13106"/>
                      </a:lnTo>
                      <a:lnTo>
                        <a:pt x="321616" y="13071"/>
                      </a:lnTo>
                      <a:lnTo>
                        <a:pt x="323606" y="11926"/>
                      </a:lnTo>
                      <a:lnTo>
                        <a:pt x="323849" y="11729"/>
                      </a:lnTo>
                      <a:lnTo>
                        <a:pt x="325793" y="9947"/>
                      </a:lnTo>
                      <a:cubicBezTo>
                        <a:pt x="325897" y="9843"/>
                        <a:pt x="326036" y="9751"/>
                        <a:pt x="326163" y="9670"/>
                      </a:cubicBezTo>
                      <a:lnTo>
                        <a:pt x="326614" y="9415"/>
                      </a:lnTo>
                      <a:lnTo>
                        <a:pt x="328303" y="8675"/>
                      </a:lnTo>
                      <a:cubicBezTo>
                        <a:pt x="328731" y="8501"/>
                        <a:pt x="329217" y="8478"/>
                        <a:pt x="329657" y="8605"/>
                      </a:cubicBezTo>
                      <a:lnTo>
                        <a:pt x="330502" y="8883"/>
                      </a:lnTo>
                      <a:lnTo>
                        <a:pt x="331890" y="9623"/>
                      </a:lnTo>
                      <a:lnTo>
                        <a:pt x="332087" y="9716"/>
                      </a:lnTo>
                      <a:lnTo>
                        <a:pt x="334470" y="10144"/>
                      </a:lnTo>
                      <a:lnTo>
                        <a:pt x="335291" y="10329"/>
                      </a:lnTo>
                      <a:lnTo>
                        <a:pt x="336356" y="9635"/>
                      </a:lnTo>
                      <a:lnTo>
                        <a:pt x="336668" y="9427"/>
                      </a:lnTo>
                      <a:lnTo>
                        <a:pt x="338577" y="7714"/>
                      </a:lnTo>
                      <a:cubicBezTo>
                        <a:pt x="338971" y="7356"/>
                        <a:pt x="339491" y="7171"/>
                        <a:pt x="340023" y="7194"/>
                      </a:cubicBezTo>
                      <a:lnTo>
                        <a:pt x="341169" y="7286"/>
                      </a:lnTo>
                      <a:cubicBezTo>
                        <a:pt x="341354" y="7298"/>
                        <a:pt x="341527" y="7344"/>
                        <a:pt x="341701" y="7402"/>
                      </a:cubicBezTo>
                      <a:lnTo>
                        <a:pt x="342199" y="7599"/>
                      </a:lnTo>
                      <a:lnTo>
                        <a:pt x="342835" y="7911"/>
                      </a:lnTo>
                      <a:cubicBezTo>
                        <a:pt x="342835" y="7911"/>
                        <a:pt x="343321" y="8154"/>
                        <a:pt x="343275" y="8119"/>
                      </a:cubicBezTo>
                      <a:cubicBezTo>
                        <a:pt x="343275" y="8119"/>
                        <a:pt x="343760" y="8351"/>
                        <a:pt x="343737" y="8351"/>
                      </a:cubicBezTo>
                      <a:lnTo>
                        <a:pt x="344061" y="8501"/>
                      </a:lnTo>
                      <a:lnTo>
                        <a:pt x="344073" y="8501"/>
                      </a:lnTo>
                      <a:lnTo>
                        <a:pt x="344258" y="8304"/>
                      </a:lnTo>
                      <a:lnTo>
                        <a:pt x="344628" y="7934"/>
                      </a:lnTo>
                      <a:cubicBezTo>
                        <a:pt x="344894" y="7668"/>
                        <a:pt x="345230" y="7483"/>
                        <a:pt x="345589" y="7390"/>
                      </a:cubicBezTo>
                      <a:lnTo>
                        <a:pt x="346074" y="7286"/>
                      </a:lnTo>
                      <a:cubicBezTo>
                        <a:pt x="346271" y="7228"/>
                        <a:pt x="346479" y="7217"/>
                        <a:pt x="346676" y="7228"/>
                      </a:cubicBezTo>
                      <a:lnTo>
                        <a:pt x="347613" y="7298"/>
                      </a:lnTo>
                      <a:lnTo>
                        <a:pt x="348030" y="6731"/>
                      </a:lnTo>
                      <a:lnTo>
                        <a:pt x="348493" y="6187"/>
                      </a:lnTo>
                      <a:cubicBezTo>
                        <a:pt x="348735" y="5909"/>
                        <a:pt x="349059" y="5701"/>
                        <a:pt x="349407" y="5597"/>
                      </a:cubicBezTo>
                      <a:lnTo>
                        <a:pt x="349904" y="5447"/>
                      </a:lnTo>
                      <a:lnTo>
                        <a:pt x="351211" y="5204"/>
                      </a:lnTo>
                      <a:lnTo>
                        <a:pt x="351906" y="5134"/>
                      </a:lnTo>
                      <a:lnTo>
                        <a:pt x="353710" y="5134"/>
                      </a:lnTo>
                      <a:lnTo>
                        <a:pt x="354509" y="5238"/>
                      </a:lnTo>
                      <a:cubicBezTo>
                        <a:pt x="354682" y="5262"/>
                        <a:pt x="354856" y="5308"/>
                        <a:pt x="355018" y="5377"/>
                      </a:cubicBezTo>
                      <a:lnTo>
                        <a:pt x="355481" y="5586"/>
                      </a:lnTo>
                      <a:cubicBezTo>
                        <a:pt x="355689" y="5678"/>
                        <a:pt x="355897" y="5817"/>
                        <a:pt x="356071" y="5979"/>
                      </a:cubicBezTo>
                      <a:lnTo>
                        <a:pt x="356614" y="6511"/>
                      </a:lnTo>
                      <a:lnTo>
                        <a:pt x="357332" y="6176"/>
                      </a:lnTo>
                      <a:lnTo>
                        <a:pt x="359449" y="5343"/>
                      </a:lnTo>
                      <a:cubicBezTo>
                        <a:pt x="359634" y="5273"/>
                        <a:pt x="359842" y="5227"/>
                        <a:pt x="360039" y="5204"/>
                      </a:cubicBezTo>
                      <a:lnTo>
                        <a:pt x="360571" y="5181"/>
                      </a:lnTo>
                      <a:lnTo>
                        <a:pt x="362272" y="5123"/>
                      </a:lnTo>
                      <a:lnTo>
                        <a:pt x="362978" y="5157"/>
                      </a:lnTo>
                      <a:lnTo>
                        <a:pt x="365754" y="5435"/>
                      </a:lnTo>
                      <a:cubicBezTo>
                        <a:pt x="365951" y="5458"/>
                        <a:pt x="366159" y="5516"/>
                        <a:pt x="366345" y="5597"/>
                      </a:cubicBezTo>
                      <a:lnTo>
                        <a:pt x="367802" y="6257"/>
                      </a:lnTo>
                      <a:cubicBezTo>
                        <a:pt x="368126" y="6407"/>
                        <a:pt x="368392" y="6615"/>
                        <a:pt x="368589" y="6881"/>
                      </a:cubicBezTo>
                      <a:lnTo>
                        <a:pt x="368878" y="7286"/>
                      </a:lnTo>
                      <a:cubicBezTo>
                        <a:pt x="368994" y="7437"/>
                        <a:pt x="369075" y="7599"/>
                        <a:pt x="369144" y="7772"/>
                      </a:cubicBezTo>
                      <a:lnTo>
                        <a:pt x="369480" y="8640"/>
                      </a:lnTo>
                      <a:lnTo>
                        <a:pt x="370267" y="8976"/>
                      </a:lnTo>
                      <a:lnTo>
                        <a:pt x="371181" y="9542"/>
                      </a:lnTo>
                      <a:cubicBezTo>
                        <a:pt x="371551" y="9774"/>
                        <a:pt x="371852" y="10109"/>
                        <a:pt x="372014" y="10503"/>
                      </a:cubicBezTo>
                      <a:lnTo>
                        <a:pt x="372187" y="10942"/>
                      </a:lnTo>
                      <a:cubicBezTo>
                        <a:pt x="372280" y="11151"/>
                        <a:pt x="372326" y="11382"/>
                        <a:pt x="372338" y="11613"/>
                      </a:cubicBezTo>
                      <a:lnTo>
                        <a:pt x="372395" y="13291"/>
                      </a:lnTo>
                      <a:cubicBezTo>
                        <a:pt x="372395" y="13430"/>
                        <a:pt x="372384" y="13557"/>
                        <a:pt x="372361" y="13696"/>
                      </a:cubicBezTo>
                      <a:lnTo>
                        <a:pt x="371967" y="15721"/>
                      </a:lnTo>
                      <a:lnTo>
                        <a:pt x="371933" y="16091"/>
                      </a:lnTo>
                      <a:lnTo>
                        <a:pt x="371875" y="18416"/>
                      </a:lnTo>
                      <a:lnTo>
                        <a:pt x="372997" y="20487"/>
                      </a:lnTo>
                      <a:lnTo>
                        <a:pt x="373171" y="20777"/>
                      </a:lnTo>
                      <a:lnTo>
                        <a:pt x="373830" y="21563"/>
                      </a:lnTo>
                      <a:lnTo>
                        <a:pt x="374061" y="21633"/>
                      </a:lnTo>
                      <a:lnTo>
                        <a:pt x="375230" y="21124"/>
                      </a:lnTo>
                      <a:lnTo>
                        <a:pt x="376028" y="20811"/>
                      </a:lnTo>
                      <a:lnTo>
                        <a:pt x="376063" y="20777"/>
                      </a:lnTo>
                      <a:lnTo>
                        <a:pt x="376318" y="20510"/>
                      </a:lnTo>
                      <a:cubicBezTo>
                        <a:pt x="376468" y="20348"/>
                        <a:pt x="376630" y="20233"/>
                        <a:pt x="376815" y="20117"/>
                      </a:cubicBezTo>
                      <a:lnTo>
                        <a:pt x="377637" y="19701"/>
                      </a:lnTo>
                      <a:lnTo>
                        <a:pt x="379083" y="19215"/>
                      </a:lnTo>
                      <a:lnTo>
                        <a:pt x="379476" y="19053"/>
                      </a:lnTo>
                      <a:lnTo>
                        <a:pt x="380853" y="18428"/>
                      </a:lnTo>
                      <a:lnTo>
                        <a:pt x="380945" y="18370"/>
                      </a:lnTo>
                      <a:lnTo>
                        <a:pt x="381200" y="18092"/>
                      </a:lnTo>
                      <a:lnTo>
                        <a:pt x="381339" y="17306"/>
                      </a:lnTo>
                      <a:lnTo>
                        <a:pt x="381582" y="16507"/>
                      </a:lnTo>
                      <a:lnTo>
                        <a:pt x="382276" y="14529"/>
                      </a:lnTo>
                      <a:lnTo>
                        <a:pt x="382380" y="14124"/>
                      </a:lnTo>
                      <a:lnTo>
                        <a:pt x="382982" y="11544"/>
                      </a:lnTo>
                      <a:lnTo>
                        <a:pt x="383086" y="11058"/>
                      </a:lnTo>
                      <a:lnTo>
                        <a:pt x="383398" y="9485"/>
                      </a:lnTo>
                      <a:cubicBezTo>
                        <a:pt x="383433" y="9288"/>
                        <a:pt x="383502" y="9114"/>
                        <a:pt x="383595" y="8941"/>
                      </a:cubicBezTo>
                      <a:lnTo>
                        <a:pt x="383838" y="8478"/>
                      </a:lnTo>
                      <a:lnTo>
                        <a:pt x="384509" y="7471"/>
                      </a:lnTo>
                      <a:lnTo>
                        <a:pt x="384590" y="7321"/>
                      </a:lnTo>
                      <a:lnTo>
                        <a:pt x="384867" y="6106"/>
                      </a:lnTo>
                      <a:lnTo>
                        <a:pt x="384937" y="5643"/>
                      </a:lnTo>
                      <a:lnTo>
                        <a:pt x="385203" y="4047"/>
                      </a:lnTo>
                      <a:cubicBezTo>
                        <a:pt x="385261" y="3711"/>
                        <a:pt x="385388" y="3410"/>
                        <a:pt x="385596" y="3133"/>
                      </a:cubicBezTo>
                      <a:lnTo>
                        <a:pt x="386591" y="1860"/>
                      </a:lnTo>
                      <a:cubicBezTo>
                        <a:pt x="386996" y="1351"/>
                        <a:pt x="387609" y="1073"/>
                        <a:pt x="388246" y="1085"/>
                      </a:cubicBezTo>
                      <a:lnTo>
                        <a:pt x="388755" y="1108"/>
                      </a:lnTo>
                      <a:lnTo>
                        <a:pt x="390433" y="1340"/>
                      </a:lnTo>
                      <a:lnTo>
                        <a:pt x="390872" y="1131"/>
                      </a:lnTo>
                      <a:lnTo>
                        <a:pt x="391266" y="935"/>
                      </a:lnTo>
                      <a:close/>
                      <a:moveTo>
                        <a:pt x="394054" y="4094"/>
                      </a:moveTo>
                      <a:lnTo>
                        <a:pt x="392955" y="4719"/>
                      </a:lnTo>
                      <a:lnTo>
                        <a:pt x="391902" y="5216"/>
                      </a:lnTo>
                      <a:cubicBezTo>
                        <a:pt x="391578" y="5367"/>
                        <a:pt x="391231" y="5425"/>
                        <a:pt x="390895" y="5401"/>
                      </a:cubicBezTo>
                      <a:lnTo>
                        <a:pt x="390363" y="5367"/>
                      </a:lnTo>
                      <a:lnTo>
                        <a:pt x="389322" y="5216"/>
                      </a:lnTo>
                      <a:lnTo>
                        <a:pt x="389322" y="5228"/>
                      </a:lnTo>
                      <a:lnTo>
                        <a:pt x="389067" y="6848"/>
                      </a:lnTo>
                      <a:lnTo>
                        <a:pt x="388697" y="8525"/>
                      </a:lnTo>
                      <a:cubicBezTo>
                        <a:pt x="388639" y="8722"/>
                        <a:pt x="388581" y="8919"/>
                        <a:pt x="388466" y="9092"/>
                      </a:cubicBezTo>
                      <a:lnTo>
                        <a:pt x="388211" y="9543"/>
                      </a:lnTo>
                      <a:lnTo>
                        <a:pt x="387598" y="10469"/>
                      </a:lnTo>
                      <a:lnTo>
                        <a:pt x="387529" y="10585"/>
                      </a:lnTo>
                      <a:lnTo>
                        <a:pt x="387170" y="12413"/>
                      </a:lnTo>
                      <a:lnTo>
                        <a:pt x="386348" y="15814"/>
                      </a:lnTo>
                      <a:lnTo>
                        <a:pt x="385631" y="17804"/>
                      </a:lnTo>
                      <a:lnTo>
                        <a:pt x="385527" y="18140"/>
                      </a:lnTo>
                      <a:lnTo>
                        <a:pt x="385377" y="19065"/>
                      </a:lnTo>
                      <a:cubicBezTo>
                        <a:pt x="385353" y="19227"/>
                        <a:pt x="385296" y="19377"/>
                        <a:pt x="385226" y="19528"/>
                      </a:cubicBezTo>
                      <a:lnTo>
                        <a:pt x="385030" y="19991"/>
                      </a:lnTo>
                      <a:cubicBezTo>
                        <a:pt x="384949" y="20176"/>
                        <a:pt x="384833" y="20361"/>
                        <a:pt x="384694" y="20511"/>
                      </a:cubicBezTo>
                      <a:lnTo>
                        <a:pt x="383988" y="21333"/>
                      </a:lnTo>
                      <a:cubicBezTo>
                        <a:pt x="383826" y="21506"/>
                        <a:pt x="383641" y="21657"/>
                        <a:pt x="383421" y="21772"/>
                      </a:cubicBezTo>
                      <a:lnTo>
                        <a:pt x="382959" y="22015"/>
                      </a:lnTo>
                      <a:lnTo>
                        <a:pt x="380830" y="22976"/>
                      </a:lnTo>
                      <a:lnTo>
                        <a:pt x="379349" y="23473"/>
                      </a:lnTo>
                      <a:lnTo>
                        <a:pt x="379337" y="23473"/>
                      </a:lnTo>
                      <a:lnTo>
                        <a:pt x="379187" y="23635"/>
                      </a:lnTo>
                      <a:lnTo>
                        <a:pt x="378527" y="24179"/>
                      </a:lnTo>
                      <a:cubicBezTo>
                        <a:pt x="378365" y="24318"/>
                        <a:pt x="378180" y="24410"/>
                        <a:pt x="377984" y="24491"/>
                      </a:cubicBezTo>
                      <a:lnTo>
                        <a:pt x="377521" y="24665"/>
                      </a:lnTo>
                      <a:lnTo>
                        <a:pt x="377081" y="24838"/>
                      </a:lnTo>
                      <a:lnTo>
                        <a:pt x="375635" y="25463"/>
                      </a:lnTo>
                      <a:lnTo>
                        <a:pt x="374814" y="25706"/>
                      </a:lnTo>
                      <a:cubicBezTo>
                        <a:pt x="374455" y="25787"/>
                        <a:pt x="374096" y="25787"/>
                        <a:pt x="373749" y="25683"/>
                      </a:cubicBezTo>
                      <a:lnTo>
                        <a:pt x="372719" y="25359"/>
                      </a:lnTo>
                      <a:lnTo>
                        <a:pt x="371944" y="25012"/>
                      </a:lnTo>
                      <a:cubicBezTo>
                        <a:pt x="371690" y="24873"/>
                        <a:pt x="371458" y="24700"/>
                        <a:pt x="371285" y="24491"/>
                      </a:cubicBezTo>
                      <a:lnTo>
                        <a:pt x="370267" y="23230"/>
                      </a:lnTo>
                      <a:lnTo>
                        <a:pt x="369827" y="22559"/>
                      </a:lnTo>
                      <a:lnTo>
                        <a:pt x="368485" y="20106"/>
                      </a:lnTo>
                      <a:cubicBezTo>
                        <a:pt x="368404" y="19944"/>
                        <a:pt x="368335" y="19782"/>
                        <a:pt x="368300" y="19609"/>
                      </a:cubicBezTo>
                      <a:lnTo>
                        <a:pt x="368184" y="19111"/>
                      </a:lnTo>
                      <a:cubicBezTo>
                        <a:pt x="368149" y="18938"/>
                        <a:pt x="368126" y="18764"/>
                        <a:pt x="368126" y="18579"/>
                      </a:cubicBezTo>
                      <a:lnTo>
                        <a:pt x="368207" y="15907"/>
                      </a:lnTo>
                      <a:lnTo>
                        <a:pt x="368277" y="15224"/>
                      </a:lnTo>
                      <a:lnTo>
                        <a:pt x="368670" y="13141"/>
                      </a:lnTo>
                      <a:lnTo>
                        <a:pt x="368670" y="12829"/>
                      </a:lnTo>
                      <a:lnTo>
                        <a:pt x="368658" y="12540"/>
                      </a:lnTo>
                      <a:lnTo>
                        <a:pt x="368635" y="12528"/>
                      </a:lnTo>
                      <a:lnTo>
                        <a:pt x="368323" y="12389"/>
                      </a:lnTo>
                      <a:lnTo>
                        <a:pt x="367825" y="12204"/>
                      </a:lnTo>
                      <a:cubicBezTo>
                        <a:pt x="367617" y="12123"/>
                        <a:pt x="367420" y="12019"/>
                        <a:pt x="367247" y="11869"/>
                      </a:cubicBezTo>
                      <a:lnTo>
                        <a:pt x="366854" y="11556"/>
                      </a:lnTo>
                      <a:cubicBezTo>
                        <a:pt x="366599" y="11325"/>
                        <a:pt x="366391" y="11047"/>
                        <a:pt x="366264" y="10723"/>
                      </a:cubicBezTo>
                      <a:lnTo>
                        <a:pt x="365859" y="9671"/>
                      </a:lnTo>
                      <a:lnTo>
                        <a:pt x="365245" y="9404"/>
                      </a:lnTo>
                      <a:lnTo>
                        <a:pt x="365049" y="9381"/>
                      </a:lnTo>
                      <a:lnTo>
                        <a:pt x="362978" y="9185"/>
                      </a:lnTo>
                      <a:lnTo>
                        <a:pt x="362561" y="9161"/>
                      </a:lnTo>
                      <a:lnTo>
                        <a:pt x="361092" y="9196"/>
                      </a:lnTo>
                      <a:lnTo>
                        <a:pt x="360907" y="9208"/>
                      </a:lnTo>
                      <a:lnTo>
                        <a:pt x="359252" y="9844"/>
                      </a:lnTo>
                      <a:lnTo>
                        <a:pt x="357355" y="10723"/>
                      </a:lnTo>
                      <a:cubicBezTo>
                        <a:pt x="356614" y="11059"/>
                        <a:pt x="355758" y="10920"/>
                        <a:pt x="355157" y="10376"/>
                      </a:cubicBezTo>
                      <a:lnTo>
                        <a:pt x="353872" y="9161"/>
                      </a:lnTo>
                      <a:lnTo>
                        <a:pt x="353803" y="9150"/>
                      </a:lnTo>
                      <a:lnTo>
                        <a:pt x="352426" y="9138"/>
                      </a:lnTo>
                      <a:lnTo>
                        <a:pt x="352068" y="9161"/>
                      </a:lnTo>
                      <a:lnTo>
                        <a:pt x="351385" y="9277"/>
                      </a:lnTo>
                      <a:lnTo>
                        <a:pt x="351211" y="9520"/>
                      </a:lnTo>
                      <a:lnTo>
                        <a:pt x="350494" y="10457"/>
                      </a:lnTo>
                      <a:cubicBezTo>
                        <a:pt x="350205" y="10816"/>
                        <a:pt x="349788" y="11059"/>
                        <a:pt x="349326" y="11151"/>
                      </a:cubicBezTo>
                      <a:lnTo>
                        <a:pt x="348793" y="11244"/>
                      </a:lnTo>
                      <a:lnTo>
                        <a:pt x="347937" y="11302"/>
                      </a:lnTo>
                      <a:lnTo>
                        <a:pt x="347255" y="11267"/>
                      </a:lnTo>
                      <a:lnTo>
                        <a:pt x="346988" y="11522"/>
                      </a:lnTo>
                      <a:cubicBezTo>
                        <a:pt x="346884" y="11637"/>
                        <a:pt x="346745" y="11753"/>
                        <a:pt x="346595" y="11834"/>
                      </a:cubicBezTo>
                      <a:lnTo>
                        <a:pt x="346144" y="12100"/>
                      </a:lnTo>
                      <a:lnTo>
                        <a:pt x="345450" y="12436"/>
                      </a:lnTo>
                      <a:cubicBezTo>
                        <a:pt x="345253" y="12528"/>
                        <a:pt x="345022" y="12586"/>
                        <a:pt x="344790" y="12598"/>
                      </a:cubicBezTo>
                      <a:lnTo>
                        <a:pt x="344293" y="12632"/>
                      </a:lnTo>
                      <a:cubicBezTo>
                        <a:pt x="343957" y="12655"/>
                        <a:pt x="343610" y="12609"/>
                        <a:pt x="343298" y="12459"/>
                      </a:cubicBezTo>
                      <a:lnTo>
                        <a:pt x="342326" y="12019"/>
                      </a:lnTo>
                      <a:lnTo>
                        <a:pt x="340903" y="11325"/>
                      </a:lnTo>
                      <a:lnTo>
                        <a:pt x="340833" y="11302"/>
                      </a:lnTo>
                      <a:lnTo>
                        <a:pt x="339491" y="12505"/>
                      </a:lnTo>
                      <a:lnTo>
                        <a:pt x="338878" y="12956"/>
                      </a:lnTo>
                      <a:lnTo>
                        <a:pt x="337004" y="14160"/>
                      </a:lnTo>
                      <a:cubicBezTo>
                        <a:pt x="336564" y="14449"/>
                        <a:pt x="336032" y="14553"/>
                        <a:pt x="335523" y="14449"/>
                      </a:cubicBezTo>
                      <a:lnTo>
                        <a:pt x="333961" y="14102"/>
                      </a:lnTo>
                      <a:lnTo>
                        <a:pt x="333464" y="14009"/>
                      </a:lnTo>
                      <a:lnTo>
                        <a:pt x="331346" y="13639"/>
                      </a:lnTo>
                      <a:cubicBezTo>
                        <a:pt x="331184" y="13604"/>
                        <a:pt x="331011" y="13546"/>
                        <a:pt x="330849" y="13477"/>
                      </a:cubicBezTo>
                      <a:lnTo>
                        <a:pt x="330363" y="13246"/>
                      </a:lnTo>
                      <a:lnTo>
                        <a:pt x="329333" y="12713"/>
                      </a:lnTo>
                      <a:lnTo>
                        <a:pt x="328720" y="12968"/>
                      </a:lnTo>
                      <a:lnTo>
                        <a:pt x="328558" y="13060"/>
                      </a:lnTo>
                      <a:lnTo>
                        <a:pt x="326765" y="14715"/>
                      </a:lnTo>
                      <a:lnTo>
                        <a:pt x="325990" y="15328"/>
                      </a:lnTo>
                      <a:lnTo>
                        <a:pt x="323664" y="16647"/>
                      </a:lnTo>
                      <a:cubicBezTo>
                        <a:pt x="323548" y="16716"/>
                        <a:pt x="323421" y="16786"/>
                        <a:pt x="323294" y="16821"/>
                      </a:cubicBezTo>
                      <a:lnTo>
                        <a:pt x="322461" y="17064"/>
                      </a:lnTo>
                      <a:lnTo>
                        <a:pt x="320332" y="17387"/>
                      </a:lnTo>
                      <a:lnTo>
                        <a:pt x="319615" y="17422"/>
                      </a:lnTo>
                      <a:lnTo>
                        <a:pt x="317925" y="17445"/>
                      </a:lnTo>
                      <a:lnTo>
                        <a:pt x="317069" y="17422"/>
                      </a:lnTo>
                      <a:lnTo>
                        <a:pt x="314906" y="17087"/>
                      </a:lnTo>
                      <a:lnTo>
                        <a:pt x="313136" y="16601"/>
                      </a:lnTo>
                      <a:lnTo>
                        <a:pt x="312430" y="16323"/>
                      </a:lnTo>
                      <a:lnTo>
                        <a:pt x="311400" y="15756"/>
                      </a:lnTo>
                      <a:lnTo>
                        <a:pt x="311123" y="15652"/>
                      </a:lnTo>
                      <a:lnTo>
                        <a:pt x="310336" y="15444"/>
                      </a:lnTo>
                      <a:lnTo>
                        <a:pt x="309295" y="15976"/>
                      </a:lnTo>
                      <a:lnTo>
                        <a:pt x="308045" y="16797"/>
                      </a:lnTo>
                      <a:cubicBezTo>
                        <a:pt x="307721" y="16994"/>
                        <a:pt x="307362" y="17121"/>
                        <a:pt x="306992" y="17121"/>
                      </a:cubicBezTo>
                      <a:lnTo>
                        <a:pt x="306483" y="17133"/>
                      </a:lnTo>
                      <a:cubicBezTo>
                        <a:pt x="306321" y="17133"/>
                        <a:pt x="306148" y="17121"/>
                        <a:pt x="305986" y="17075"/>
                      </a:cubicBezTo>
                      <a:lnTo>
                        <a:pt x="305465" y="16959"/>
                      </a:lnTo>
                      <a:lnTo>
                        <a:pt x="304829" y="16763"/>
                      </a:lnTo>
                      <a:cubicBezTo>
                        <a:pt x="304424" y="16647"/>
                        <a:pt x="304065" y="16392"/>
                        <a:pt x="303810" y="16057"/>
                      </a:cubicBezTo>
                      <a:lnTo>
                        <a:pt x="302376" y="14102"/>
                      </a:lnTo>
                      <a:lnTo>
                        <a:pt x="301867" y="13153"/>
                      </a:lnTo>
                      <a:cubicBezTo>
                        <a:pt x="301867" y="13153"/>
                        <a:pt x="301601" y="12690"/>
                        <a:pt x="301612" y="12702"/>
                      </a:cubicBezTo>
                      <a:cubicBezTo>
                        <a:pt x="301612" y="12702"/>
                        <a:pt x="301358" y="12239"/>
                        <a:pt x="301369" y="12274"/>
                      </a:cubicBezTo>
                      <a:lnTo>
                        <a:pt x="301335" y="12193"/>
                      </a:lnTo>
                      <a:lnTo>
                        <a:pt x="299125" y="13373"/>
                      </a:lnTo>
                      <a:cubicBezTo>
                        <a:pt x="299125" y="13373"/>
                        <a:pt x="298639" y="13627"/>
                        <a:pt x="298674" y="13616"/>
                      </a:cubicBezTo>
                      <a:cubicBezTo>
                        <a:pt x="298674" y="13616"/>
                        <a:pt x="298211" y="13882"/>
                        <a:pt x="298222" y="13870"/>
                      </a:cubicBezTo>
                      <a:lnTo>
                        <a:pt x="296822" y="14657"/>
                      </a:lnTo>
                      <a:cubicBezTo>
                        <a:pt x="296591" y="14796"/>
                        <a:pt x="296336" y="14865"/>
                        <a:pt x="296070" y="14900"/>
                      </a:cubicBezTo>
                      <a:lnTo>
                        <a:pt x="295619" y="14958"/>
                      </a:lnTo>
                      <a:cubicBezTo>
                        <a:pt x="295087" y="15027"/>
                        <a:pt x="294555" y="14865"/>
                        <a:pt x="294138" y="14530"/>
                      </a:cubicBezTo>
                      <a:lnTo>
                        <a:pt x="292877" y="13512"/>
                      </a:lnTo>
                      <a:cubicBezTo>
                        <a:pt x="292680" y="13361"/>
                        <a:pt x="292518" y="13176"/>
                        <a:pt x="292391" y="12968"/>
                      </a:cubicBezTo>
                      <a:lnTo>
                        <a:pt x="292125" y="12517"/>
                      </a:lnTo>
                      <a:lnTo>
                        <a:pt x="291385" y="10839"/>
                      </a:lnTo>
                      <a:cubicBezTo>
                        <a:pt x="291385" y="10839"/>
                        <a:pt x="291153" y="10342"/>
                        <a:pt x="291176" y="10353"/>
                      </a:cubicBezTo>
                      <a:cubicBezTo>
                        <a:pt x="291176" y="10353"/>
                        <a:pt x="290945" y="9867"/>
                        <a:pt x="290968" y="9890"/>
                      </a:cubicBezTo>
                      <a:lnTo>
                        <a:pt x="290112" y="8028"/>
                      </a:lnTo>
                      <a:lnTo>
                        <a:pt x="289244" y="7461"/>
                      </a:lnTo>
                      <a:lnTo>
                        <a:pt x="287925" y="7576"/>
                      </a:lnTo>
                      <a:lnTo>
                        <a:pt x="287590" y="7611"/>
                      </a:lnTo>
                      <a:lnTo>
                        <a:pt x="285889" y="8109"/>
                      </a:lnTo>
                      <a:lnTo>
                        <a:pt x="285878" y="8109"/>
                      </a:lnTo>
                      <a:lnTo>
                        <a:pt x="285056" y="8907"/>
                      </a:lnTo>
                      <a:lnTo>
                        <a:pt x="284917" y="9092"/>
                      </a:lnTo>
                      <a:lnTo>
                        <a:pt x="284212" y="10399"/>
                      </a:lnTo>
                      <a:cubicBezTo>
                        <a:pt x="284212" y="10399"/>
                        <a:pt x="283957" y="10885"/>
                        <a:pt x="283969" y="10862"/>
                      </a:cubicBezTo>
                      <a:cubicBezTo>
                        <a:pt x="283969" y="10862"/>
                        <a:pt x="283714" y="11325"/>
                        <a:pt x="283737" y="11290"/>
                      </a:cubicBezTo>
                      <a:lnTo>
                        <a:pt x="282372" y="14044"/>
                      </a:lnTo>
                      <a:lnTo>
                        <a:pt x="282268" y="14368"/>
                      </a:lnTo>
                      <a:lnTo>
                        <a:pt x="281874" y="15791"/>
                      </a:lnTo>
                      <a:lnTo>
                        <a:pt x="281805" y="16196"/>
                      </a:lnTo>
                      <a:lnTo>
                        <a:pt x="281527" y="18174"/>
                      </a:lnTo>
                      <a:lnTo>
                        <a:pt x="281516" y="18498"/>
                      </a:lnTo>
                      <a:lnTo>
                        <a:pt x="281631" y="20210"/>
                      </a:lnTo>
                      <a:lnTo>
                        <a:pt x="281689" y="20349"/>
                      </a:lnTo>
                      <a:lnTo>
                        <a:pt x="282094" y="21182"/>
                      </a:lnTo>
                      <a:lnTo>
                        <a:pt x="282152" y="21275"/>
                      </a:lnTo>
                      <a:lnTo>
                        <a:pt x="283402" y="22328"/>
                      </a:lnTo>
                      <a:lnTo>
                        <a:pt x="284165" y="22744"/>
                      </a:lnTo>
                      <a:cubicBezTo>
                        <a:pt x="284165" y="22744"/>
                        <a:pt x="284628" y="23010"/>
                        <a:pt x="284616" y="23010"/>
                      </a:cubicBezTo>
                      <a:lnTo>
                        <a:pt x="285958" y="23728"/>
                      </a:lnTo>
                      <a:lnTo>
                        <a:pt x="286190" y="23832"/>
                      </a:lnTo>
                      <a:lnTo>
                        <a:pt x="287555" y="24144"/>
                      </a:lnTo>
                      <a:lnTo>
                        <a:pt x="291905" y="24989"/>
                      </a:lnTo>
                      <a:lnTo>
                        <a:pt x="294509" y="25775"/>
                      </a:lnTo>
                      <a:lnTo>
                        <a:pt x="296082" y="26296"/>
                      </a:lnTo>
                      <a:lnTo>
                        <a:pt x="297147" y="26713"/>
                      </a:lnTo>
                      <a:cubicBezTo>
                        <a:pt x="297598" y="26875"/>
                        <a:pt x="297968" y="27210"/>
                        <a:pt x="298199" y="27627"/>
                      </a:cubicBezTo>
                      <a:lnTo>
                        <a:pt x="298431" y="28055"/>
                      </a:lnTo>
                      <a:cubicBezTo>
                        <a:pt x="298512" y="28205"/>
                        <a:pt x="298581" y="28367"/>
                        <a:pt x="298616" y="28541"/>
                      </a:cubicBezTo>
                      <a:lnTo>
                        <a:pt x="298755" y="29061"/>
                      </a:lnTo>
                      <a:cubicBezTo>
                        <a:pt x="298824" y="29374"/>
                        <a:pt x="298824" y="29674"/>
                        <a:pt x="298755" y="29987"/>
                      </a:cubicBezTo>
                      <a:lnTo>
                        <a:pt x="298639" y="30507"/>
                      </a:lnTo>
                      <a:lnTo>
                        <a:pt x="297922" y="32879"/>
                      </a:lnTo>
                      <a:lnTo>
                        <a:pt x="296892" y="35332"/>
                      </a:lnTo>
                      <a:lnTo>
                        <a:pt x="296742" y="35725"/>
                      </a:lnTo>
                      <a:lnTo>
                        <a:pt x="296325" y="37195"/>
                      </a:lnTo>
                      <a:cubicBezTo>
                        <a:pt x="296325" y="37195"/>
                        <a:pt x="296175" y="37704"/>
                        <a:pt x="296186" y="37681"/>
                      </a:cubicBezTo>
                      <a:cubicBezTo>
                        <a:pt x="296186" y="37681"/>
                        <a:pt x="296047" y="38201"/>
                        <a:pt x="296071" y="38167"/>
                      </a:cubicBezTo>
                      <a:lnTo>
                        <a:pt x="295932" y="38687"/>
                      </a:lnTo>
                      <a:cubicBezTo>
                        <a:pt x="295932" y="38687"/>
                        <a:pt x="295816" y="39208"/>
                        <a:pt x="295816" y="39173"/>
                      </a:cubicBezTo>
                      <a:lnTo>
                        <a:pt x="295712" y="39659"/>
                      </a:lnTo>
                      <a:lnTo>
                        <a:pt x="295457" y="41117"/>
                      </a:lnTo>
                      <a:lnTo>
                        <a:pt x="295423" y="41487"/>
                      </a:lnTo>
                      <a:lnTo>
                        <a:pt x="295400" y="42910"/>
                      </a:lnTo>
                      <a:lnTo>
                        <a:pt x="295434" y="43280"/>
                      </a:lnTo>
                      <a:lnTo>
                        <a:pt x="295955" y="46936"/>
                      </a:lnTo>
                      <a:lnTo>
                        <a:pt x="296128" y="47978"/>
                      </a:lnTo>
                      <a:cubicBezTo>
                        <a:pt x="296128" y="47978"/>
                        <a:pt x="296209" y="48498"/>
                        <a:pt x="296209" y="48487"/>
                      </a:cubicBezTo>
                      <a:cubicBezTo>
                        <a:pt x="296209" y="48487"/>
                        <a:pt x="296302" y="49007"/>
                        <a:pt x="296302" y="48996"/>
                      </a:cubicBezTo>
                      <a:lnTo>
                        <a:pt x="296418" y="49864"/>
                      </a:lnTo>
                      <a:lnTo>
                        <a:pt x="296418" y="50882"/>
                      </a:lnTo>
                      <a:lnTo>
                        <a:pt x="296441" y="51345"/>
                      </a:lnTo>
                      <a:lnTo>
                        <a:pt x="296452" y="52039"/>
                      </a:lnTo>
                      <a:lnTo>
                        <a:pt x="296383" y="53589"/>
                      </a:lnTo>
                      <a:lnTo>
                        <a:pt x="296406" y="53901"/>
                      </a:lnTo>
                      <a:lnTo>
                        <a:pt x="296487" y="54318"/>
                      </a:lnTo>
                      <a:cubicBezTo>
                        <a:pt x="296603" y="54954"/>
                        <a:pt x="296418" y="55602"/>
                        <a:pt x="295966" y="56065"/>
                      </a:cubicBezTo>
                      <a:lnTo>
                        <a:pt x="295689" y="56377"/>
                      </a:lnTo>
                      <a:cubicBezTo>
                        <a:pt x="295481" y="56609"/>
                        <a:pt x="295226" y="56782"/>
                        <a:pt x="294925" y="56886"/>
                      </a:cubicBezTo>
                      <a:lnTo>
                        <a:pt x="293977" y="57234"/>
                      </a:lnTo>
                      <a:lnTo>
                        <a:pt x="293548" y="57419"/>
                      </a:lnTo>
                      <a:lnTo>
                        <a:pt x="292600" y="57858"/>
                      </a:lnTo>
                      <a:lnTo>
                        <a:pt x="291755" y="58194"/>
                      </a:lnTo>
                      <a:lnTo>
                        <a:pt x="290205" y="58599"/>
                      </a:lnTo>
                      <a:cubicBezTo>
                        <a:pt x="289973" y="58657"/>
                        <a:pt x="289742" y="58668"/>
                        <a:pt x="289499" y="58633"/>
                      </a:cubicBezTo>
                      <a:lnTo>
                        <a:pt x="288967" y="58576"/>
                      </a:lnTo>
                      <a:lnTo>
                        <a:pt x="288215" y="58425"/>
                      </a:lnTo>
                      <a:cubicBezTo>
                        <a:pt x="288076" y="58390"/>
                        <a:pt x="287949" y="58344"/>
                        <a:pt x="287821" y="58286"/>
                      </a:cubicBezTo>
                      <a:lnTo>
                        <a:pt x="286792" y="57789"/>
                      </a:lnTo>
                      <a:cubicBezTo>
                        <a:pt x="286630" y="57708"/>
                        <a:pt x="286479" y="57615"/>
                        <a:pt x="286352" y="57500"/>
                      </a:cubicBezTo>
                      <a:lnTo>
                        <a:pt x="285947" y="57141"/>
                      </a:lnTo>
                      <a:lnTo>
                        <a:pt x="285450" y="56620"/>
                      </a:lnTo>
                      <a:lnTo>
                        <a:pt x="284883" y="55845"/>
                      </a:lnTo>
                      <a:cubicBezTo>
                        <a:pt x="284883" y="55845"/>
                        <a:pt x="284617" y="55382"/>
                        <a:pt x="284617" y="55394"/>
                      </a:cubicBezTo>
                      <a:lnTo>
                        <a:pt x="284027" y="54364"/>
                      </a:lnTo>
                      <a:cubicBezTo>
                        <a:pt x="283946" y="54202"/>
                        <a:pt x="283888" y="54029"/>
                        <a:pt x="283853" y="53855"/>
                      </a:cubicBezTo>
                      <a:cubicBezTo>
                        <a:pt x="283853" y="53855"/>
                        <a:pt x="283737" y="53335"/>
                        <a:pt x="283749" y="53346"/>
                      </a:cubicBezTo>
                      <a:lnTo>
                        <a:pt x="283645" y="52895"/>
                      </a:lnTo>
                      <a:lnTo>
                        <a:pt x="283575" y="52663"/>
                      </a:lnTo>
                      <a:lnTo>
                        <a:pt x="283471" y="52478"/>
                      </a:lnTo>
                      <a:lnTo>
                        <a:pt x="283298" y="52235"/>
                      </a:lnTo>
                      <a:lnTo>
                        <a:pt x="283043" y="51958"/>
                      </a:lnTo>
                      <a:lnTo>
                        <a:pt x="282754" y="51668"/>
                      </a:lnTo>
                      <a:lnTo>
                        <a:pt x="282546" y="51483"/>
                      </a:lnTo>
                      <a:lnTo>
                        <a:pt x="282361" y="51379"/>
                      </a:lnTo>
                      <a:lnTo>
                        <a:pt x="282349" y="51379"/>
                      </a:lnTo>
                      <a:lnTo>
                        <a:pt x="281747" y="51495"/>
                      </a:lnTo>
                      <a:lnTo>
                        <a:pt x="281400" y="51611"/>
                      </a:lnTo>
                      <a:lnTo>
                        <a:pt x="279537" y="52247"/>
                      </a:lnTo>
                      <a:lnTo>
                        <a:pt x="278485" y="52432"/>
                      </a:lnTo>
                      <a:lnTo>
                        <a:pt x="276830" y="52687"/>
                      </a:lnTo>
                      <a:lnTo>
                        <a:pt x="275766" y="52779"/>
                      </a:lnTo>
                      <a:lnTo>
                        <a:pt x="275419" y="52849"/>
                      </a:lnTo>
                      <a:lnTo>
                        <a:pt x="275072" y="52941"/>
                      </a:lnTo>
                      <a:lnTo>
                        <a:pt x="274921" y="52999"/>
                      </a:lnTo>
                      <a:lnTo>
                        <a:pt x="274724" y="53161"/>
                      </a:lnTo>
                      <a:lnTo>
                        <a:pt x="274053" y="53554"/>
                      </a:lnTo>
                      <a:cubicBezTo>
                        <a:pt x="273891" y="53647"/>
                        <a:pt x="273729" y="53705"/>
                        <a:pt x="273556" y="53751"/>
                      </a:cubicBezTo>
                      <a:lnTo>
                        <a:pt x="273533" y="53901"/>
                      </a:lnTo>
                      <a:lnTo>
                        <a:pt x="273568" y="54144"/>
                      </a:lnTo>
                      <a:lnTo>
                        <a:pt x="273625" y="54179"/>
                      </a:lnTo>
                      <a:lnTo>
                        <a:pt x="273915" y="54434"/>
                      </a:lnTo>
                      <a:lnTo>
                        <a:pt x="275627" y="55452"/>
                      </a:lnTo>
                      <a:cubicBezTo>
                        <a:pt x="275789" y="55544"/>
                        <a:pt x="275916" y="55648"/>
                        <a:pt x="276055" y="55787"/>
                      </a:cubicBezTo>
                      <a:lnTo>
                        <a:pt x="277166" y="56956"/>
                      </a:lnTo>
                      <a:lnTo>
                        <a:pt x="277605" y="57523"/>
                      </a:lnTo>
                      <a:lnTo>
                        <a:pt x="278300" y="58576"/>
                      </a:lnTo>
                      <a:cubicBezTo>
                        <a:pt x="278450" y="58807"/>
                        <a:pt x="278542" y="59038"/>
                        <a:pt x="278589" y="59316"/>
                      </a:cubicBezTo>
                      <a:lnTo>
                        <a:pt x="278670" y="59814"/>
                      </a:lnTo>
                      <a:cubicBezTo>
                        <a:pt x="278704" y="59999"/>
                        <a:pt x="278704" y="60207"/>
                        <a:pt x="278693" y="60392"/>
                      </a:cubicBezTo>
                      <a:lnTo>
                        <a:pt x="278450" y="62301"/>
                      </a:lnTo>
                      <a:lnTo>
                        <a:pt x="278172" y="63169"/>
                      </a:lnTo>
                      <a:lnTo>
                        <a:pt x="277224" y="65089"/>
                      </a:lnTo>
                      <a:lnTo>
                        <a:pt x="276009" y="67392"/>
                      </a:lnTo>
                      <a:lnTo>
                        <a:pt x="275905" y="67669"/>
                      </a:lnTo>
                      <a:lnTo>
                        <a:pt x="275534" y="69127"/>
                      </a:lnTo>
                      <a:cubicBezTo>
                        <a:pt x="275534" y="69127"/>
                        <a:pt x="275396" y="69648"/>
                        <a:pt x="275396" y="69636"/>
                      </a:cubicBezTo>
                      <a:lnTo>
                        <a:pt x="275315" y="69960"/>
                      </a:lnTo>
                      <a:lnTo>
                        <a:pt x="275037" y="75676"/>
                      </a:lnTo>
                      <a:lnTo>
                        <a:pt x="274829" y="78823"/>
                      </a:lnTo>
                      <a:lnTo>
                        <a:pt x="274829" y="79251"/>
                      </a:lnTo>
                      <a:lnTo>
                        <a:pt x="274991" y="82490"/>
                      </a:lnTo>
                      <a:lnTo>
                        <a:pt x="274967" y="84179"/>
                      </a:lnTo>
                      <a:cubicBezTo>
                        <a:pt x="274967" y="84179"/>
                        <a:pt x="274956" y="84712"/>
                        <a:pt x="274956" y="84689"/>
                      </a:cubicBezTo>
                      <a:lnTo>
                        <a:pt x="274956" y="85001"/>
                      </a:lnTo>
                      <a:lnTo>
                        <a:pt x="275453" y="87141"/>
                      </a:lnTo>
                      <a:lnTo>
                        <a:pt x="275557" y="87350"/>
                      </a:lnTo>
                      <a:lnTo>
                        <a:pt x="276587" y="89247"/>
                      </a:lnTo>
                      <a:lnTo>
                        <a:pt x="276865" y="89872"/>
                      </a:lnTo>
                      <a:lnTo>
                        <a:pt x="277814" y="92625"/>
                      </a:lnTo>
                      <a:lnTo>
                        <a:pt x="278265" y="94234"/>
                      </a:lnTo>
                      <a:cubicBezTo>
                        <a:pt x="278265" y="94234"/>
                        <a:pt x="278404" y="94743"/>
                        <a:pt x="278404" y="94719"/>
                      </a:cubicBezTo>
                      <a:lnTo>
                        <a:pt x="278508" y="95078"/>
                      </a:lnTo>
                      <a:lnTo>
                        <a:pt x="279375" y="96848"/>
                      </a:lnTo>
                      <a:cubicBezTo>
                        <a:pt x="279537" y="97184"/>
                        <a:pt x="279607" y="97554"/>
                        <a:pt x="279561" y="97913"/>
                      </a:cubicBezTo>
                      <a:lnTo>
                        <a:pt x="279526" y="98422"/>
                      </a:lnTo>
                      <a:cubicBezTo>
                        <a:pt x="279514" y="98584"/>
                        <a:pt x="279468" y="98746"/>
                        <a:pt x="279422" y="98908"/>
                      </a:cubicBezTo>
                      <a:lnTo>
                        <a:pt x="278890" y="100423"/>
                      </a:lnTo>
                      <a:lnTo>
                        <a:pt x="278485" y="101199"/>
                      </a:lnTo>
                      <a:lnTo>
                        <a:pt x="277628" y="102633"/>
                      </a:lnTo>
                      <a:cubicBezTo>
                        <a:pt x="277628" y="102633"/>
                        <a:pt x="277351" y="103096"/>
                        <a:pt x="277362" y="103073"/>
                      </a:cubicBezTo>
                      <a:cubicBezTo>
                        <a:pt x="277362" y="103073"/>
                        <a:pt x="277096" y="103536"/>
                        <a:pt x="277108" y="103524"/>
                      </a:cubicBezTo>
                      <a:lnTo>
                        <a:pt x="275557" y="106231"/>
                      </a:lnTo>
                      <a:lnTo>
                        <a:pt x="275477" y="106428"/>
                      </a:lnTo>
                      <a:lnTo>
                        <a:pt x="274863" y="109320"/>
                      </a:lnTo>
                      <a:lnTo>
                        <a:pt x="274794" y="109772"/>
                      </a:lnTo>
                      <a:lnTo>
                        <a:pt x="274389" y="112479"/>
                      </a:lnTo>
                      <a:lnTo>
                        <a:pt x="273706" y="115730"/>
                      </a:lnTo>
                      <a:cubicBezTo>
                        <a:pt x="273683" y="115881"/>
                        <a:pt x="273625" y="116019"/>
                        <a:pt x="273568" y="116158"/>
                      </a:cubicBezTo>
                      <a:lnTo>
                        <a:pt x="272364" y="118646"/>
                      </a:lnTo>
                      <a:cubicBezTo>
                        <a:pt x="272249" y="118889"/>
                        <a:pt x="272075" y="119085"/>
                        <a:pt x="271855" y="119259"/>
                      </a:cubicBezTo>
                      <a:lnTo>
                        <a:pt x="269321" y="121330"/>
                      </a:lnTo>
                      <a:cubicBezTo>
                        <a:pt x="269206" y="121422"/>
                        <a:pt x="269055" y="121503"/>
                        <a:pt x="268905" y="121573"/>
                      </a:cubicBezTo>
                      <a:lnTo>
                        <a:pt x="267123" y="122359"/>
                      </a:lnTo>
                      <a:cubicBezTo>
                        <a:pt x="266880" y="122984"/>
                        <a:pt x="266337" y="123459"/>
                        <a:pt x="265665" y="123586"/>
                      </a:cubicBezTo>
                      <a:lnTo>
                        <a:pt x="261524" y="124442"/>
                      </a:lnTo>
                      <a:lnTo>
                        <a:pt x="261130" y="124546"/>
                      </a:lnTo>
                      <a:lnTo>
                        <a:pt x="258828" y="125368"/>
                      </a:lnTo>
                      <a:lnTo>
                        <a:pt x="256664" y="126548"/>
                      </a:lnTo>
                      <a:lnTo>
                        <a:pt x="256329" y="126756"/>
                      </a:lnTo>
                      <a:lnTo>
                        <a:pt x="253899" y="128549"/>
                      </a:lnTo>
                      <a:lnTo>
                        <a:pt x="253622" y="128815"/>
                      </a:lnTo>
                      <a:lnTo>
                        <a:pt x="253228" y="129186"/>
                      </a:lnTo>
                      <a:cubicBezTo>
                        <a:pt x="253228" y="129186"/>
                        <a:pt x="252835" y="129556"/>
                        <a:pt x="252835" y="129544"/>
                      </a:cubicBezTo>
                      <a:lnTo>
                        <a:pt x="250914" y="131419"/>
                      </a:lnTo>
                      <a:lnTo>
                        <a:pt x="247952" y="133952"/>
                      </a:lnTo>
                      <a:lnTo>
                        <a:pt x="247085" y="134531"/>
                      </a:lnTo>
                      <a:lnTo>
                        <a:pt x="244655" y="135676"/>
                      </a:lnTo>
                      <a:cubicBezTo>
                        <a:pt x="244539" y="135746"/>
                        <a:pt x="244412" y="135780"/>
                        <a:pt x="244285" y="135827"/>
                      </a:cubicBezTo>
                      <a:lnTo>
                        <a:pt x="243776" y="135942"/>
                      </a:lnTo>
                      <a:lnTo>
                        <a:pt x="241439" y="136347"/>
                      </a:lnTo>
                      <a:cubicBezTo>
                        <a:pt x="241184" y="136370"/>
                        <a:pt x="240930" y="136359"/>
                        <a:pt x="240675" y="136289"/>
                      </a:cubicBezTo>
                      <a:lnTo>
                        <a:pt x="240154" y="136151"/>
                      </a:lnTo>
                      <a:lnTo>
                        <a:pt x="237019" y="135237"/>
                      </a:lnTo>
                      <a:lnTo>
                        <a:pt x="236614" y="135132"/>
                      </a:lnTo>
                      <a:lnTo>
                        <a:pt x="234208" y="134727"/>
                      </a:lnTo>
                      <a:lnTo>
                        <a:pt x="233999" y="134727"/>
                      </a:lnTo>
                      <a:lnTo>
                        <a:pt x="231523" y="135098"/>
                      </a:lnTo>
                      <a:cubicBezTo>
                        <a:pt x="231523" y="135098"/>
                        <a:pt x="230991" y="135190"/>
                        <a:pt x="231014" y="135179"/>
                      </a:cubicBezTo>
                      <a:lnTo>
                        <a:pt x="230563" y="135260"/>
                      </a:lnTo>
                      <a:lnTo>
                        <a:pt x="227000" y="136151"/>
                      </a:lnTo>
                      <a:lnTo>
                        <a:pt x="226178" y="136231"/>
                      </a:lnTo>
                      <a:cubicBezTo>
                        <a:pt x="225600" y="136255"/>
                        <a:pt x="225045" y="136046"/>
                        <a:pt x="224640" y="135630"/>
                      </a:cubicBezTo>
                      <a:cubicBezTo>
                        <a:pt x="224235" y="135225"/>
                        <a:pt x="224038" y="134670"/>
                        <a:pt x="224061" y="134091"/>
                      </a:cubicBezTo>
                      <a:lnTo>
                        <a:pt x="224142" y="132923"/>
                      </a:lnTo>
                      <a:lnTo>
                        <a:pt x="223540" y="131824"/>
                      </a:lnTo>
                      <a:lnTo>
                        <a:pt x="223402" y="131662"/>
                      </a:lnTo>
                      <a:lnTo>
                        <a:pt x="219572" y="128156"/>
                      </a:lnTo>
                      <a:cubicBezTo>
                        <a:pt x="219572" y="128156"/>
                        <a:pt x="219167" y="127797"/>
                        <a:pt x="219179" y="127809"/>
                      </a:cubicBezTo>
                      <a:lnTo>
                        <a:pt x="216194" y="125125"/>
                      </a:lnTo>
                      <a:lnTo>
                        <a:pt x="213914" y="125333"/>
                      </a:lnTo>
                      <a:lnTo>
                        <a:pt x="210548" y="130447"/>
                      </a:lnTo>
                      <a:lnTo>
                        <a:pt x="209240" y="132263"/>
                      </a:lnTo>
                      <a:cubicBezTo>
                        <a:pt x="209055" y="132529"/>
                        <a:pt x="208789" y="132749"/>
                        <a:pt x="208488" y="132888"/>
                      </a:cubicBezTo>
                      <a:lnTo>
                        <a:pt x="208095" y="133061"/>
                      </a:lnTo>
                      <a:cubicBezTo>
                        <a:pt x="207574" y="133316"/>
                        <a:pt x="206961" y="133328"/>
                        <a:pt x="206417" y="133096"/>
                      </a:cubicBezTo>
                      <a:lnTo>
                        <a:pt x="205920" y="132888"/>
                      </a:lnTo>
                      <a:lnTo>
                        <a:pt x="203421" y="131662"/>
                      </a:lnTo>
                      <a:cubicBezTo>
                        <a:pt x="203282" y="131592"/>
                        <a:pt x="203166" y="131511"/>
                        <a:pt x="203062" y="131419"/>
                      </a:cubicBezTo>
                      <a:lnTo>
                        <a:pt x="201385" y="130065"/>
                      </a:lnTo>
                      <a:cubicBezTo>
                        <a:pt x="201385" y="130065"/>
                        <a:pt x="200968" y="129730"/>
                        <a:pt x="200980" y="129730"/>
                      </a:cubicBezTo>
                      <a:lnTo>
                        <a:pt x="200609" y="129440"/>
                      </a:lnTo>
                      <a:lnTo>
                        <a:pt x="199348" y="128549"/>
                      </a:lnTo>
                      <a:cubicBezTo>
                        <a:pt x="199348" y="128549"/>
                        <a:pt x="198909" y="128237"/>
                        <a:pt x="198932" y="128260"/>
                      </a:cubicBezTo>
                      <a:lnTo>
                        <a:pt x="198515" y="127983"/>
                      </a:lnTo>
                      <a:lnTo>
                        <a:pt x="198145" y="127740"/>
                      </a:lnTo>
                      <a:lnTo>
                        <a:pt x="197729" y="127531"/>
                      </a:lnTo>
                      <a:lnTo>
                        <a:pt x="195785" y="126432"/>
                      </a:lnTo>
                      <a:lnTo>
                        <a:pt x="193459" y="124812"/>
                      </a:lnTo>
                      <a:lnTo>
                        <a:pt x="191284" y="123042"/>
                      </a:lnTo>
                      <a:cubicBezTo>
                        <a:pt x="191111" y="122903"/>
                        <a:pt x="190972" y="122753"/>
                        <a:pt x="190856" y="122579"/>
                      </a:cubicBezTo>
                      <a:lnTo>
                        <a:pt x="190486" y="121978"/>
                      </a:lnTo>
                      <a:lnTo>
                        <a:pt x="189468" y="120034"/>
                      </a:lnTo>
                      <a:lnTo>
                        <a:pt x="189028" y="120323"/>
                      </a:lnTo>
                      <a:lnTo>
                        <a:pt x="188427" y="120647"/>
                      </a:lnTo>
                      <a:cubicBezTo>
                        <a:pt x="188091" y="120844"/>
                        <a:pt x="187686" y="120925"/>
                        <a:pt x="187304" y="120890"/>
                      </a:cubicBezTo>
                      <a:lnTo>
                        <a:pt x="186379" y="120775"/>
                      </a:lnTo>
                      <a:lnTo>
                        <a:pt x="185615" y="120532"/>
                      </a:lnTo>
                      <a:lnTo>
                        <a:pt x="184146" y="119895"/>
                      </a:lnTo>
                      <a:cubicBezTo>
                        <a:pt x="184146" y="119895"/>
                        <a:pt x="183660" y="119687"/>
                        <a:pt x="183683" y="119687"/>
                      </a:cubicBezTo>
                      <a:cubicBezTo>
                        <a:pt x="183683" y="119687"/>
                        <a:pt x="183197" y="119490"/>
                        <a:pt x="183232" y="119502"/>
                      </a:cubicBezTo>
                      <a:lnTo>
                        <a:pt x="180744" y="118484"/>
                      </a:lnTo>
                      <a:cubicBezTo>
                        <a:pt x="180744" y="118484"/>
                        <a:pt x="180247" y="118287"/>
                        <a:pt x="180258" y="118287"/>
                      </a:cubicBezTo>
                      <a:lnTo>
                        <a:pt x="179772" y="118102"/>
                      </a:lnTo>
                      <a:lnTo>
                        <a:pt x="176278" y="116818"/>
                      </a:lnTo>
                      <a:lnTo>
                        <a:pt x="174057" y="115823"/>
                      </a:lnTo>
                      <a:lnTo>
                        <a:pt x="173964" y="115823"/>
                      </a:lnTo>
                      <a:lnTo>
                        <a:pt x="172680" y="115846"/>
                      </a:lnTo>
                      <a:lnTo>
                        <a:pt x="171257" y="115684"/>
                      </a:lnTo>
                      <a:lnTo>
                        <a:pt x="171003" y="115696"/>
                      </a:lnTo>
                      <a:lnTo>
                        <a:pt x="169522" y="115938"/>
                      </a:lnTo>
                      <a:cubicBezTo>
                        <a:pt x="169522" y="115938"/>
                        <a:pt x="168990" y="116019"/>
                        <a:pt x="169024" y="116019"/>
                      </a:cubicBezTo>
                      <a:lnTo>
                        <a:pt x="168515" y="116112"/>
                      </a:lnTo>
                      <a:lnTo>
                        <a:pt x="166375" y="116552"/>
                      </a:lnTo>
                      <a:cubicBezTo>
                        <a:pt x="166120" y="116610"/>
                        <a:pt x="165854" y="116586"/>
                        <a:pt x="165600" y="116540"/>
                      </a:cubicBezTo>
                      <a:lnTo>
                        <a:pt x="162453" y="115846"/>
                      </a:lnTo>
                      <a:cubicBezTo>
                        <a:pt x="162187" y="115776"/>
                        <a:pt x="161920" y="115661"/>
                        <a:pt x="161689" y="115499"/>
                      </a:cubicBezTo>
                      <a:lnTo>
                        <a:pt x="161284" y="115186"/>
                      </a:lnTo>
                      <a:cubicBezTo>
                        <a:pt x="161145" y="115082"/>
                        <a:pt x="161030" y="114978"/>
                        <a:pt x="160937" y="114851"/>
                      </a:cubicBezTo>
                      <a:lnTo>
                        <a:pt x="159930" y="113636"/>
                      </a:lnTo>
                      <a:lnTo>
                        <a:pt x="159606" y="113277"/>
                      </a:lnTo>
                      <a:lnTo>
                        <a:pt x="158982" y="112595"/>
                      </a:lnTo>
                      <a:lnTo>
                        <a:pt x="157258" y="112491"/>
                      </a:lnTo>
                      <a:lnTo>
                        <a:pt x="154979" y="112201"/>
                      </a:lnTo>
                      <a:lnTo>
                        <a:pt x="154227" y="112028"/>
                      </a:lnTo>
                      <a:cubicBezTo>
                        <a:pt x="154018" y="111959"/>
                        <a:pt x="153810" y="111878"/>
                        <a:pt x="153625" y="111762"/>
                      </a:cubicBezTo>
                      <a:lnTo>
                        <a:pt x="152364" y="110917"/>
                      </a:lnTo>
                      <a:lnTo>
                        <a:pt x="152017" y="110732"/>
                      </a:lnTo>
                      <a:lnTo>
                        <a:pt x="151612" y="110547"/>
                      </a:lnTo>
                      <a:lnTo>
                        <a:pt x="150247" y="109957"/>
                      </a:lnTo>
                      <a:lnTo>
                        <a:pt x="147782" y="109159"/>
                      </a:lnTo>
                      <a:lnTo>
                        <a:pt x="146105" y="108453"/>
                      </a:lnTo>
                      <a:lnTo>
                        <a:pt x="145225" y="107967"/>
                      </a:lnTo>
                      <a:lnTo>
                        <a:pt x="143906" y="106914"/>
                      </a:lnTo>
                      <a:cubicBezTo>
                        <a:pt x="143906" y="106914"/>
                        <a:pt x="143490" y="106567"/>
                        <a:pt x="143513" y="106590"/>
                      </a:cubicBezTo>
                      <a:lnTo>
                        <a:pt x="142506" y="105757"/>
                      </a:lnTo>
                      <a:lnTo>
                        <a:pt x="140678" y="103894"/>
                      </a:lnTo>
                      <a:lnTo>
                        <a:pt x="140366" y="103628"/>
                      </a:lnTo>
                      <a:lnTo>
                        <a:pt x="138376" y="102066"/>
                      </a:lnTo>
                      <a:lnTo>
                        <a:pt x="138122" y="101904"/>
                      </a:lnTo>
                      <a:lnTo>
                        <a:pt x="136317" y="101083"/>
                      </a:lnTo>
                      <a:cubicBezTo>
                        <a:pt x="136317" y="101083"/>
                        <a:pt x="135819" y="100852"/>
                        <a:pt x="135831" y="100875"/>
                      </a:cubicBezTo>
                      <a:lnTo>
                        <a:pt x="135761" y="100852"/>
                      </a:lnTo>
                      <a:lnTo>
                        <a:pt x="131955" y="101014"/>
                      </a:lnTo>
                      <a:lnTo>
                        <a:pt x="131099" y="100933"/>
                      </a:lnTo>
                      <a:lnTo>
                        <a:pt x="128924" y="100620"/>
                      </a:lnTo>
                      <a:cubicBezTo>
                        <a:pt x="128762" y="100597"/>
                        <a:pt x="128588" y="100551"/>
                        <a:pt x="128438" y="100481"/>
                      </a:cubicBezTo>
                      <a:lnTo>
                        <a:pt x="127940" y="100273"/>
                      </a:lnTo>
                      <a:lnTo>
                        <a:pt x="126899" y="99787"/>
                      </a:lnTo>
                      <a:lnTo>
                        <a:pt x="126077" y="99348"/>
                      </a:lnTo>
                      <a:lnTo>
                        <a:pt x="125210" y="98723"/>
                      </a:lnTo>
                      <a:cubicBezTo>
                        <a:pt x="124920" y="98515"/>
                        <a:pt x="124689" y="98214"/>
                        <a:pt x="124539" y="97878"/>
                      </a:cubicBezTo>
                      <a:lnTo>
                        <a:pt x="124354" y="97415"/>
                      </a:lnTo>
                      <a:cubicBezTo>
                        <a:pt x="124284" y="97265"/>
                        <a:pt x="124249" y="97103"/>
                        <a:pt x="124215" y="96953"/>
                      </a:cubicBezTo>
                      <a:lnTo>
                        <a:pt x="123972" y="95356"/>
                      </a:lnTo>
                      <a:cubicBezTo>
                        <a:pt x="123937" y="95090"/>
                        <a:pt x="123949" y="94824"/>
                        <a:pt x="124006" y="94558"/>
                      </a:cubicBezTo>
                      <a:lnTo>
                        <a:pt x="124145" y="94049"/>
                      </a:lnTo>
                      <a:lnTo>
                        <a:pt x="124839" y="91885"/>
                      </a:lnTo>
                      <a:lnTo>
                        <a:pt x="125557" y="89895"/>
                      </a:lnTo>
                      <a:lnTo>
                        <a:pt x="125661" y="89490"/>
                      </a:lnTo>
                      <a:lnTo>
                        <a:pt x="125904" y="88518"/>
                      </a:lnTo>
                      <a:lnTo>
                        <a:pt x="125372" y="87431"/>
                      </a:lnTo>
                      <a:lnTo>
                        <a:pt x="125314" y="87350"/>
                      </a:lnTo>
                      <a:lnTo>
                        <a:pt x="123509" y="85857"/>
                      </a:lnTo>
                      <a:cubicBezTo>
                        <a:pt x="123359" y="85742"/>
                        <a:pt x="123231" y="85591"/>
                        <a:pt x="123116" y="85429"/>
                      </a:cubicBezTo>
                      <a:lnTo>
                        <a:pt x="122688" y="84747"/>
                      </a:lnTo>
                      <a:lnTo>
                        <a:pt x="121993" y="83289"/>
                      </a:lnTo>
                      <a:lnTo>
                        <a:pt x="120512" y="79772"/>
                      </a:lnTo>
                      <a:lnTo>
                        <a:pt x="120478" y="79702"/>
                      </a:lnTo>
                      <a:lnTo>
                        <a:pt x="120038" y="79309"/>
                      </a:lnTo>
                      <a:lnTo>
                        <a:pt x="119864" y="79158"/>
                      </a:lnTo>
                      <a:lnTo>
                        <a:pt x="119598" y="79043"/>
                      </a:lnTo>
                      <a:lnTo>
                        <a:pt x="117678" y="78152"/>
                      </a:lnTo>
                      <a:lnTo>
                        <a:pt x="117261" y="77978"/>
                      </a:lnTo>
                      <a:lnTo>
                        <a:pt x="116799" y="77816"/>
                      </a:lnTo>
                      <a:lnTo>
                        <a:pt x="115734" y="77377"/>
                      </a:lnTo>
                      <a:lnTo>
                        <a:pt x="114901" y="76949"/>
                      </a:lnTo>
                      <a:lnTo>
                        <a:pt x="113108" y="75757"/>
                      </a:lnTo>
                      <a:lnTo>
                        <a:pt x="112564" y="75329"/>
                      </a:lnTo>
                      <a:lnTo>
                        <a:pt x="110505" y="73640"/>
                      </a:lnTo>
                      <a:lnTo>
                        <a:pt x="110158" y="73385"/>
                      </a:lnTo>
                      <a:lnTo>
                        <a:pt x="108052" y="72008"/>
                      </a:lnTo>
                      <a:lnTo>
                        <a:pt x="106710" y="71337"/>
                      </a:lnTo>
                      <a:lnTo>
                        <a:pt x="106016" y="70875"/>
                      </a:lnTo>
                      <a:lnTo>
                        <a:pt x="105067" y="70076"/>
                      </a:lnTo>
                      <a:cubicBezTo>
                        <a:pt x="104662" y="69741"/>
                        <a:pt x="104407" y="69255"/>
                        <a:pt x="104361" y="68734"/>
                      </a:cubicBezTo>
                      <a:lnTo>
                        <a:pt x="104326" y="68283"/>
                      </a:lnTo>
                      <a:cubicBezTo>
                        <a:pt x="104303" y="68040"/>
                        <a:pt x="104326" y="67786"/>
                        <a:pt x="104396" y="67543"/>
                      </a:cubicBezTo>
                      <a:lnTo>
                        <a:pt x="104535" y="67033"/>
                      </a:lnTo>
                      <a:cubicBezTo>
                        <a:pt x="104593" y="66872"/>
                        <a:pt x="104639" y="66721"/>
                        <a:pt x="104720" y="66582"/>
                      </a:cubicBezTo>
                      <a:lnTo>
                        <a:pt x="104986" y="66119"/>
                      </a:lnTo>
                      <a:lnTo>
                        <a:pt x="105842" y="64847"/>
                      </a:lnTo>
                      <a:lnTo>
                        <a:pt x="107311" y="63320"/>
                      </a:lnTo>
                      <a:lnTo>
                        <a:pt x="107577" y="62996"/>
                      </a:lnTo>
                      <a:lnTo>
                        <a:pt x="108468" y="61804"/>
                      </a:lnTo>
                      <a:lnTo>
                        <a:pt x="108665" y="61515"/>
                      </a:lnTo>
                      <a:lnTo>
                        <a:pt x="109324" y="60219"/>
                      </a:lnTo>
                      <a:lnTo>
                        <a:pt x="109510" y="59791"/>
                      </a:lnTo>
                      <a:lnTo>
                        <a:pt x="110030" y="58565"/>
                      </a:lnTo>
                      <a:lnTo>
                        <a:pt x="110065" y="58322"/>
                      </a:lnTo>
                      <a:lnTo>
                        <a:pt x="110239" y="57072"/>
                      </a:lnTo>
                      <a:lnTo>
                        <a:pt x="110204" y="56922"/>
                      </a:lnTo>
                      <a:lnTo>
                        <a:pt x="109706" y="54932"/>
                      </a:lnTo>
                      <a:lnTo>
                        <a:pt x="109567" y="54515"/>
                      </a:lnTo>
                      <a:lnTo>
                        <a:pt x="109058" y="53023"/>
                      </a:lnTo>
                      <a:lnTo>
                        <a:pt x="108908" y="52595"/>
                      </a:lnTo>
                      <a:lnTo>
                        <a:pt x="108723" y="52167"/>
                      </a:lnTo>
                      <a:lnTo>
                        <a:pt x="108434" y="51345"/>
                      </a:lnTo>
                      <a:lnTo>
                        <a:pt x="107647" y="48210"/>
                      </a:lnTo>
                      <a:cubicBezTo>
                        <a:pt x="107647" y="48210"/>
                        <a:pt x="107531" y="47689"/>
                        <a:pt x="107531" y="47701"/>
                      </a:cubicBezTo>
                      <a:cubicBezTo>
                        <a:pt x="107531" y="47701"/>
                        <a:pt x="107392" y="47191"/>
                        <a:pt x="107416" y="47238"/>
                      </a:cubicBezTo>
                      <a:lnTo>
                        <a:pt x="106999" y="45792"/>
                      </a:lnTo>
                      <a:lnTo>
                        <a:pt x="106895" y="45549"/>
                      </a:lnTo>
                      <a:lnTo>
                        <a:pt x="106721" y="45259"/>
                      </a:lnTo>
                      <a:lnTo>
                        <a:pt x="106455" y="44843"/>
                      </a:lnTo>
                      <a:lnTo>
                        <a:pt x="106397" y="44762"/>
                      </a:lnTo>
                      <a:lnTo>
                        <a:pt x="105194" y="44646"/>
                      </a:lnTo>
                      <a:lnTo>
                        <a:pt x="103517" y="44438"/>
                      </a:lnTo>
                      <a:cubicBezTo>
                        <a:pt x="103517" y="44438"/>
                        <a:pt x="102984" y="44357"/>
                        <a:pt x="103007" y="44369"/>
                      </a:cubicBezTo>
                      <a:lnTo>
                        <a:pt x="102753" y="44334"/>
                      </a:lnTo>
                      <a:lnTo>
                        <a:pt x="102522" y="44369"/>
                      </a:lnTo>
                      <a:lnTo>
                        <a:pt x="102036" y="44461"/>
                      </a:lnTo>
                      <a:lnTo>
                        <a:pt x="101515" y="44554"/>
                      </a:lnTo>
                      <a:lnTo>
                        <a:pt x="100462" y="44646"/>
                      </a:lnTo>
                      <a:lnTo>
                        <a:pt x="99409" y="44565"/>
                      </a:lnTo>
                      <a:lnTo>
                        <a:pt x="98877" y="44542"/>
                      </a:lnTo>
                      <a:lnTo>
                        <a:pt x="98160" y="44484"/>
                      </a:lnTo>
                      <a:lnTo>
                        <a:pt x="97801" y="44889"/>
                      </a:lnTo>
                      <a:lnTo>
                        <a:pt x="97616" y="45097"/>
                      </a:lnTo>
                      <a:lnTo>
                        <a:pt x="96922" y="46347"/>
                      </a:lnTo>
                      <a:lnTo>
                        <a:pt x="96424" y="47030"/>
                      </a:lnTo>
                      <a:cubicBezTo>
                        <a:pt x="96309" y="47180"/>
                        <a:pt x="96170" y="47307"/>
                        <a:pt x="96008" y="47435"/>
                      </a:cubicBezTo>
                      <a:lnTo>
                        <a:pt x="94990" y="48152"/>
                      </a:lnTo>
                      <a:lnTo>
                        <a:pt x="94978" y="48210"/>
                      </a:lnTo>
                      <a:lnTo>
                        <a:pt x="94862" y="48615"/>
                      </a:lnTo>
                      <a:lnTo>
                        <a:pt x="94967" y="48881"/>
                      </a:lnTo>
                      <a:cubicBezTo>
                        <a:pt x="94967" y="48881"/>
                        <a:pt x="95175" y="49378"/>
                        <a:pt x="95163" y="49332"/>
                      </a:cubicBezTo>
                      <a:lnTo>
                        <a:pt x="95348" y="49783"/>
                      </a:lnTo>
                      <a:lnTo>
                        <a:pt x="95962" y="50975"/>
                      </a:lnTo>
                      <a:lnTo>
                        <a:pt x="95962" y="50986"/>
                      </a:lnTo>
                      <a:lnTo>
                        <a:pt x="98380" y="52629"/>
                      </a:lnTo>
                      <a:lnTo>
                        <a:pt x="99039" y="53219"/>
                      </a:lnTo>
                      <a:cubicBezTo>
                        <a:pt x="99143" y="53324"/>
                        <a:pt x="99236" y="53451"/>
                        <a:pt x="99317" y="53578"/>
                      </a:cubicBezTo>
                      <a:lnTo>
                        <a:pt x="99432" y="53763"/>
                      </a:lnTo>
                      <a:lnTo>
                        <a:pt x="99583" y="53879"/>
                      </a:lnTo>
                      <a:cubicBezTo>
                        <a:pt x="99583" y="53879"/>
                        <a:pt x="99999" y="54214"/>
                        <a:pt x="99953" y="54191"/>
                      </a:cubicBezTo>
                      <a:lnTo>
                        <a:pt x="100208" y="54376"/>
                      </a:lnTo>
                      <a:lnTo>
                        <a:pt x="100983" y="54735"/>
                      </a:lnTo>
                      <a:lnTo>
                        <a:pt x="101689" y="55186"/>
                      </a:lnTo>
                      <a:cubicBezTo>
                        <a:pt x="101920" y="55337"/>
                        <a:pt x="102117" y="55533"/>
                        <a:pt x="102267" y="55776"/>
                      </a:cubicBezTo>
                      <a:lnTo>
                        <a:pt x="102545" y="56227"/>
                      </a:lnTo>
                      <a:cubicBezTo>
                        <a:pt x="102660" y="56401"/>
                        <a:pt x="102741" y="56598"/>
                        <a:pt x="102799" y="56817"/>
                      </a:cubicBezTo>
                      <a:lnTo>
                        <a:pt x="102915" y="57315"/>
                      </a:lnTo>
                      <a:cubicBezTo>
                        <a:pt x="102973" y="57488"/>
                        <a:pt x="102984" y="57662"/>
                        <a:pt x="102984" y="57847"/>
                      </a:cubicBezTo>
                      <a:lnTo>
                        <a:pt x="102973" y="58379"/>
                      </a:lnTo>
                      <a:cubicBezTo>
                        <a:pt x="102961" y="58715"/>
                        <a:pt x="102869" y="59050"/>
                        <a:pt x="102695" y="59328"/>
                      </a:cubicBezTo>
                      <a:lnTo>
                        <a:pt x="102429" y="59791"/>
                      </a:lnTo>
                      <a:lnTo>
                        <a:pt x="101804" y="60786"/>
                      </a:lnTo>
                      <a:lnTo>
                        <a:pt x="101018" y="61758"/>
                      </a:lnTo>
                      <a:lnTo>
                        <a:pt x="100751" y="62105"/>
                      </a:lnTo>
                      <a:lnTo>
                        <a:pt x="100173" y="62949"/>
                      </a:lnTo>
                      <a:lnTo>
                        <a:pt x="99756" y="63493"/>
                      </a:lnTo>
                      <a:lnTo>
                        <a:pt x="98669" y="64766"/>
                      </a:lnTo>
                      <a:lnTo>
                        <a:pt x="97917" y="65483"/>
                      </a:lnTo>
                      <a:lnTo>
                        <a:pt x="95719" y="67022"/>
                      </a:lnTo>
                      <a:lnTo>
                        <a:pt x="95001" y="67427"/>
                      </a:lnTo>
                      <a:lnTo>
                        <a:pt x="93023" y="68376"/>
                      </a:lnTo>
                      <a:cubicBezTo>
                        <a:pt x="92699" y="68538"/>
                        <a:pt x="92340" y="68607"/>
                        <a:pt x="91982" y="68561"/>
                      </a:cubicBezTo>
                      <a:lnTo>
                        <a:pt x="91114" y="68457"/>
                      </a:lnTo>
                      <a:lnTo>
                        <a:pt x="90061" y="68167"/>
                      </a:lnTo>
                      <a:cubicBezTo>
                        <a:pt x="89922" y="68133"/>
                        <a:pt x="89795" y="68075"/>
                        <a:pt x="89668" y="68005"/>
                      </a:cubicBezTo>
                      <a:lnTo>
                        <a:pt x="89031" y="68410"/>
                      </a:lnTo>
                      <a:lnTo>
                        <a:pt x="88765" y="68642"/>
                      </a:lnTo>
                      <a:lnTo>
                        <a:pt x="88407" y="68977"/>
                      </a:lnTo>
                      <a:lnTo>
                        <a:pt x="87712" y="69521"/>
                      </a:lnTo>
                      <a:lnTo>
                        <a:pt x="84982" y="71245"/>
                      </a:lnTo>
                      <a:lnTo>
                        <a:pt x="82656" y="72668"/>
                      </a:lnTo>
                      <a:lnTo>
                        <a:pt x="81997" y="72992"/>
                      </a:lnTo>
                      <a:lnTo>
                        <a:pt x="80875" y="73443"/>
                      </a:lnTo>
                      <a:cubicBezTo>
                        <a:pt x="80678" y="73524"/>
                        <a:pt x="80470" y="73559"/>
                        <a:pt x="80261" y="73582"/>
                      </a:cubicBezTo>
                      <a:lnTo>
                        <a:pt x="78653" y="73675"/>
                      </a:lnTo>
                      <a:cubicBezTo>
                        <a:pt x="78514" y="73675"/>
                        <a:pt x="78376" y="73675"/>
                        <a:pt x="78225" y="73651"/>
                      </a:cubicBezTo>
                      <a:lnTo>
                        <a:pt x="77705" y="73570"/>
                      </a:lnTo>
                      <a:lnTo>
                        <a:pt x="76015" y="73200"/>
                      </a:lnTo>
                      <a:lnTo>
                        <a:pt x="75171" y="72888"/>
                      </a:lnTo>
                      <a:lnTo>
                        <a:pt x="74130" y="72390"/>
                      </a:lnTo>
                      <a:lnTo>
                        <a:pt x="73447" y="71974"/>
                      </a:lnTo>
                      <a:cubicBezTo>
                        <a:pt x="73308" y="71881"/>
                        <a:pt x="73181" y="71789"/>
                        <a:pt x="73077" y="71661"/>
                      </a:cubicBezTo>
                      <a:lnTo>
                        <a:pt x="72336" y="70886"/>
                      </a:lnTo>
                      <a:lnTo>
                        <a:pt x="71850" y="70262"/>
                      </a:lnTo>
                      <a:cubicBezTo>
                        <a:pt x="71769" y="70146"/>
                        <a:pt x="71700" y="70019"/>
                        <a:pt x="71654" y="69903"/>
                      </a:cubicBezTo>
                      <a:lnTo>
                        <a:pt x="70994" y="68433"/>
                      </a:lnTo>
                      <a:lnTo>
                        <a:pt x="70670" y="67462"/>
                      </a:lnTo>
                      <a:lnTo>
                        <a:pt x="70485" y="66397"/>
                      </a:lnTo>
                      <a:cubicBezTo>
                        <a:pt x="70485" y="66397"/>
                        <a:pt x="70404" y="65877"/>
                        <a:pt x="70404" y="65911"/>
                      </a:cubicBezTo>
                      <a:cubicBezTo>
                        <a:pt x="70404" y="65911"/>
                        <a:pt x="70312" y="65391"/>
                        <a:pt x="70312" y="65402"/>
                      </a:cubicBezTo>
                      <a:lnTo>
                        <a:pt x="70288" y="65252"/>
                      </a:lnTo>
                      <a:lnTo>
                        <a:pt x="69629" y="65657"/>
                      </a:lnTo>
                      <a:cubicBezTo>
                        <a:pt x="69259" y="65865"/>
                        <a:pt x="68831" y="65969"/>
                        <a:pt x="68414" y="65911"/>
                      </a:cubicBezTo>
                      <a:lnTo>
                        <a:pt x="68021" y="65877"/>
                      </a:lnTo>
                      <a:lnTo>
                        <a:pt x="67234" y="66339"/>
                      </a:lnTo>
                      <a:cubicBezTo>
                        <a:pt x="67072" y="66432"/>
                        <a:pt x="66899" y="66513"/>
                        <a:pt x="66713" y="66548"/>
                      </a:cubicBezTo>
                      <a:lnTo>
                        <a:pt x="65846" y="66733"/>
                      </a:lnTo>
                      <a:lnTo>
                        <a:pt x="64781" y="66814"/>
                      </a:lnTo>
                      <a:cubicBezTo>
                        <a:pt x="64596" y="66825"/>
                        <a:pt x="64411" y="66814"/>
                        <a:pt x="64214" y="66756"/>
                      </a:cubicBezTo>
                      <a:lnTo>
                        <a:pt x="63694" y="66652"/>
                      </a:lnTo>
                      <a:lnTo>
                        <a:pt x="62433" y="66212"/>
                      </a:lnTo>
                      <a:lnTo>
                        <a:pt x="62167" y="66108"/>
                      </a:lnTo>
                      <a:lnTo>
                        <a:pt x="62016" y="66339"/>
                      </a:lnTo>
                      <a:lnTo>
                        <a:pt x="61819" y="66686"/>
                      </a:lnTo>
                      <a:lnTo>
                        <a:pt x="61021" y="68549"/>
                      </a:lnTo>
                      <a:lnTo>
                        <a:pt x="60674" y="69186"/>
                      </a:lnTo>
                      <a:lnTo>
                        <a:pt x="60015" y="70204"/>
                      </a:lnTo>
                      <a:cubicBezTo>
                        <a:pt x="59934" y="70319"/>
                        <a:pt x="59841" y="70447"/>
                        <a:pt x="59748" y="70551"/>
                      </a:cubicBezTo>
                      <a:lnTo>
                        <a:pt x="59390" y="70898"/>
                      </a:lnTo>
                      <a:cubicBezTo>
                        <a:pt x="59124" y="71164"/>
                        <a:pt x="58788" y="71337"/>
                        <a:pt x="58418" y="71418"/>
                      </a:cubicBezTo>
                      <a:lnTo>
                        <a:pt x="57377" y="71661"/>
                      </a:lnTo>
                      <a:cubicBezTo>
                        <a:pt x="57041" y="71731"/>
                        <a:pt x="56706" y="71731"/>
                        <a:pt x="56382" y="71638"/>
                      </a:cubicBezTo>
                      <a:lnTo>
                        <a:pt x="54785" y="71141"/>
                      </a:lnTo>
                      <a:lnTo>
                        <a:pt x="54091" y="70828"/>
                      </a:lnTo>
                      <a:cubicBezTo>
                        <a:pt x="54021" y="70805"/>
                        <a:pt x="53975" y="70771"/>
                        <a:pt x="53917" y="70747"/>
                      </a:cubicBezTo>
                      <a:lnTo>
                        <a:pt x="53848" y="70863"/>
                      </a:lnTo>
                      <a:lnTo>
                        <a:pt x="53836" y="70886"/>
                      </a:lnTo>
                      <a:lnTo>
                        <a:pt x="53813" y="71673"/>
                      </a:lnTo>
                      <a:cubicBezTo>
                        <a:pt x="53813" y="71673"/>
                        <a:pt x="53802" y="72205"/>
                        <a:pt x="53802" y="72182"/>
                      </a:cubicBezTo>
                      <a:lnTo>
                        <a:pt x="53790" y="72714"/>
                      </a:lnTo>
                      <a:lnTo>
                        <a:pt x="53732" y="74855"/>
                      </a:lnTo>
                      <a:cubicBezTo>
                        <a:pt x="53732" y="75144"/>
                        <a:pt x="53663" y="75445"/>
                        <a:pt x="53536" y="75711"/>
                      </a:cubicBezTo>
                      <a:lnTo>
                        <a:pt x="53327" y="76139"/>
                      </a:lnTo>
                      <a:cubicBezTo>
                        <a:pt x="53177" y="76428"/>
                        <a:pt x="52957" y="76706"/>
                        <a:pt x="52691" y="76891"/>
                      </a:cubicBezTo>
                      <a:lnTo>
                        <a:pt x="51384" y="77816"/>
                      </a:lnTo>
                      <a:lnTo>
                        <a:pt x="50597" y="78221"/>
                      </a:lnTo>
                      <a:lnTo>
                        <a:pt x="49428" y="78615"/>
                      </a:lnTo>
                      <a:lnTo>
                        <a:pt x="49081" y="78765"/>
                      </a:lnTo>
                      <a:lnTo>
                        <a:pt x="47982" y="79309"/>
                      </a:lnTo>
                      <a:lnTo>
                        <a:pt x="47832" y="79459"/>
                      </a:lnTo>
                      <a:cubicBezTo>
                        <a:pt x="47728" y="79575"/>
                        <a:pt x="47589" y="79691"/>
                        <a:pt x="47438" y="79772"/>
                      </a:cubicBezTo>
                      <a:lnTo>
                        <a:pt x="47022" y="80026"/>
                      </a:lnTo>
                      <a:cubicBezTo>
                        <a:pt x="46767" y="80177"/>
                        <a:pt x="46478" y="80269"/>
                        <a:pt x="46166" y="80292"/>
                      </a:cubicBezTo>
                      <a:lnTo>
                        <a:pt x="45425" y="80362"/>
                      </a:lnTo>
                      <a:lnTo>
                        <a:pt x="43077" y="82039"/>
                      </a:lnTo>
                      <a:lnTo>
                        <a:pt x="42787" y="82294"/>
                      </a:lnTo>
                      <a:lnTo>
                        <a:pt x="40971" y="83983"/>
                      </a:lnTo>
                      <a:lnTo>
                        <a:pt x="40820" y="85325"/>
                      </a:lnTo>
                      <a:lnTo>
                        <a:pt x="40797" y="85742"/>
                      </a:lnTo>
                      <a:lnTo>
                        <a:pt x="40809" y="87280"/>
                      </a:lnTo>
                      <a:cubicBezTo>
                        <a:pt x="40809" y="87639"/>
                        <a:pt x="40716" y="87998"/>
                        <a:pt x="40531" y="88310"/>
                      </a:cubicBezTo>
                      <a:lnTo>
                        <a:pt x="40265" y="88761"/>
                      </a:lnTo>
                      <a:lnTo>
                        <a:pt x="39849" y="89351"/>
                      </a:lnTo>
                      <a:lnTo>
                        <a:pt x="39397" y="89884"/>
                      </a:lnTo>
                      <a:cubicBezTo>
                        <a:pt x="38981" y="90346"/>
                        <a:pt x="38368" y="90601"/>
                        <a:pt x="37755" y="90566"/>
                      </a:cubicBezTo>
                      <a:lnTo>
                        <a:pt x="34052" y="90300"/>
                      </a:lnTo>
                      <a:lnTo>
                        <a:pt x="33763" y="90300"/>
                      </a:lnTo>
                      <a:lnTo>
                        <a:pt x="33485" y="90335"/>
                      </a:lnTo>
                      <a:lnTo>
                        <a:pt x="34075" y="90775"/>
                      </a:lnTo>
                      <a:cubicBezTo>
                        <a:pt x="34434" y="91041"/>
                        <a:pt x="34700" y="91434"/>
                        <a:pt x="34827" y="91862"/>
                      </a:cubicBezTo>
                      <a:lnTo>
                        <a:pt x="34943" y="92325"/>
                      </a:lnTo>
                      <a:cubicBezTo>
                        <a:pt x="35001" y="92522"/>
                        <a:pt x="35024" y="92741"/>
                        <a:pt x="35013" y="92938"/>
                      </a:cubicBezTo>
                      <a:lnTo>
                        <a:pt x="34874" y="95958"/>
                      </a:lnTo>
                      <a:lnTo>
                        <a:pt x="34908" y="96224"/>
                      </a:lnTo>
                      <a:lnTo>
                        <a:pt x="35336" y="98260"/>
                      </a:lnTo>
                      <a:lnTo>
                        <a:pt x="35441" y="98954"/>
                      </a:lnTo>
                      <a:lnTo>
                        <a:pt x="35579" y="100655"/>
                      </a:lnTo>
                      <a:lnTo>
                        <a:pt x="35568" y="101372"/>
                      </a:lnTo>
                      <a:cubicBezTo>
                        <a:pt x="35556" y="102113"/>
                        <a:pt x="35140" y="102761"/>
                        <a:pt x="34503" y="103096"/>
                      </a:cubicBezTo>
                      <a:lnTo>
                        <a:pt x="32190" y="104288"/>
                      </a:lnTo>
                      <a:lnTo>
                        <a:pt x="31958" y="104438"/>
                      </a:lnTo>
                      <a:lnTo>
                        <a:pt x="31715" y="104646"/>
                      </a:lnTo>
                      <a:lnTo>
                        <a:pt x="31484" y="104855"/>
                      </a:lnTo>
                      <a:lnTo>
                        <a:pt x="30998" y="105560"/>
                      </a:lnTo>
                      <a:lnTo>
                        <a:pt x="32861" y="105919"/>
                      </a:lnTo>
                      <a:lnTo>
                        <a:pt x="33717" y="106255"/>
                      </a:lnTo>
                      <a:lnTo>
                        <a:pt x="35256" y="107169"/>
                      </a:lnTo>
                      <a:lnTo>
                        <a:pt x="36343" y="106301"/>
                      </a:lnTo>
                      <a:cubicBezTo>
                        <a:pt x="36621" y="106069"/>
                        <a:pt x="36956" y="105931"/>
                        <a:pt x="37315" y="105884"/>
                      </a:cubicBezTo>
                      <a:lnTo>
                        <a:pt x="37998" y="105792"/>
                      </a:lnTo>
                      <a:lnTo>
                        <a:pt x="40832" y="105641"/>
                      </a:lnTo>
                      <a:lnTo>
                        <a:pt x="40936" y="105584"/>
                      </a:lnTo>
                      <a:lnTo>
                        <a:pt x="41422" y="105352"/>
                      </a:lnTo>
                      <a:lnTo>
                        <a:pt x="42290" y="105086"/>
                      </a:lnTo>
                      <a:lnTo>
                        <a:pt x="42961" y="104947"/>
                      </a:lnTo>
                      <a:cubicBezTo>
                        <a:pt x="43563" y="104843"/>
                        <a:pt x="44164" y="105005"/>
                        <a:pt x="44639" y="105387"/>
                      </a:cubicBezTo>
                      <a:lnTo>
                        <a:pt x="44986" y="105676"/>
                      </a:lnTo>
                      <a:lnTo>
                        <a:pt x="47878" y="105075"/>
                      </a:lnTo>
                      <a:cubicBezTo>
                        <a:pt x="48514" y="104936"/>
                        <a:pt x="49185" y="105132"/>
                        <a:pt x="49671" y="105584"/>
                      </a:cubicBezTo>
                      <a:lnTo>
                        <a:pt x="50018" y="105919"/>
                      </a:lnTo>
                      <a:cubicBezTo>
                        <a:pt x="50123" y="106023"/>
                        <a:pt x="50215" y="106151"/>
                        <a:pt x="50308" y="106278"/>
                      </a:cubicBezTo>
                      <a:lnTo>
                        <a:pt x="50724" y="106914"/>
                      </a:lnTo>
                      <a:lnTo>
                        <a:pt x="50921" y="106949"/>
                      </a:lnTo>
                      <a:cubicBezTo>
                        <a:pt x="51118" y="106984"/>
                        <a:pt x="51314" y="107053"/>
                        <a:pt x="51465" y="107146"/>
                      </a:cubicBezTo>
                      <a:lnTo>
                        <a:pt x="52899" y="107909"/>
                      </a:lnTo>
                      <a:cubicBezTo>
                        <a:pt x="53015" y="107979"/>
                        <a:pt x="53142" y="108048"/>
                        <a:pt x="53246" y="108141"/>
                      </a:cubicBezTo>
                      <a:lnTo>
                        <a:pt x="53640" y="108476"/>
                      </a:lnTo>
                      <a:cubicBezTo>
                        <a:pt x="53802" y="108615"/>
                        <a:pt x="53929" y="108754"/>
                        <a:pt x="54045" y="108916"/>
                      </a:cubicBezTo>
                      <a:lnTo>
                        <a:pt x="54739" y="110003"/>
                      </a:lnTo>
                      <a:lnTo>
                        <a:pt x="55954" y="110605"/>
                      </a:lnTo>
                      <a:cubicBezTo>
                        <a:pt x="56532" y="110871"/>
                        <a:pt x="56926" y="111403"/>
                        <a:pt x="57053" y="112039"/>
                      </a:cubicBezTo>
                      <a:lnTo>
                        <a:pt x="57122" y="112433"/>
                      </a:lnTo>
                      <a:cubicBezTo>
                        <a:pt x="57180" y="112711"/>
                        <a:pt x="57157" y="113000"/>
                        <a:pt x="57099" y="113277"/>
                      </a:cubicBezTo>
                      <a:lnTo>
                        <a:pt x="58291" y="114168"/>
                      </a:lnTo>
                      <a:cubicBezTo>
                        <a:pt x="58603" y="114400"/>
                        <a:pt x="58834" y="114712"/>
                        <a:pt x="58973" y="115082"/>
                      </a:cubicBezTo>
                      <a:lnTo>
                        <a:pt x="59135" y="115510"/>
                      </a:lnTo>
                      <a:cubicBezTo>
                        <a:pt x="59239" y="115800"/>
                        <a:pt x="59286" y="116112"/>
                        <a:pt x="59251" y="116424"/>
                      </a:cubicBezTo>
                      <a:lnTo>
                        <a:pt x="58800" y="120705"/>
                      </a:lnTo>
                      <a:lnTo>
                        <a:pt x="58696" y="121365"/>
                      </a:lnTo>
                      <a:lnTo>
                        <a:pt x="58233" y="122984"/>
                      </a:lnTo>
                      <a:lnTo>
                        <a:pt x="58175" y="123389"/>
                      </a:lnTo>
                      <a:lnTo>
                        <a:pt x="57921" y="125044"/>
                      </a:lnTo>
                      <a:lnTo>
                        <a:pt x="57307" y="128006"/>
                      </a:lnTo>
                      <a:lnTo>
                        <a:pt x="56949" y="129024"/>
                      </a:lnTo>
                      <a:lnTo>
                        <a:pt x="56578" y="129741"/>
                      </a:lnTo>
                      <a:cubicBezTo>
                        <a:pt x="56474" y="129949"/>
                        <a:pt x="56324" y="130146"/>
                        <a:pt x="56150" y="130285"/>
                      </a:cubicBezTo>
                      <a:lnTo>
                        <a:pt x="54855" y="131419"/>
                      </a:lnTo>
                      <a:lnTo>
                        <a:pt x="54855" y="131453"/>
                      </a:lnTo>
                      <a:lnTo>
                        <a:pt x="55375" y="131604"/>
                      </a:lnTo>
                      <a:cubicBezTo>
                        <a:pt x="55549" y="131662"/>
                        <a:pt x="55722" y="131743"/>
                        <a:pt x="55873" y="131835"/>
                      </a:cubicBezTo>
                      <a:lnTo>
                        <a:pt x="56208" y="132043"/>
                      </a:lnTo>
                      <a:cubicBezTo>
                        <a:pt x="56694" y="132333"/>
                        <a:pt x="57007" y="132819"/>
                        <a:pt x="57122" y="133362"/>
                      </a:cubicBezTo>
                      <a:cubicBezTo>
                        <a:pt x="57226" y="133906"/>
                        <a:pt x="57099" y="134485"/>
                        <a:pt x="56764" y="134924"/>
                      </a:cubicBezTo>
                      <a:lnTo>
                        <a:pt x="53582" y="139193"/>
                      </a:lnTo>
                      <a:lnTo>
                        <a:pt x="54473" y="140420"/>
                      </a:lnTo>
                      <a:lnTo>
                        <a:pt x="54589" y="140489"/>
                      </a:lnTo>
                      <a:lnTo>
                        <a:pt x="55503" y="141056"/>
                      </a:lnTo>
                      <a:lnTo>
                        <a:pt x="56139" y="141577"/>
                      </a:lnTo>
                      <a:cubicBezTo>
                        <a:pt x="56324" y="141739"/>
                        <a:pt x="56486" y="141924"/>
                        <a:pt x="56602" y="142144"/>
                      </a:cubicBezTo>
                      <a:lnTo>
                        <a:pt x="57620" y="144030"/>
                      </a:lnTo>
                      <a:cubicBezTo>
                        <a:pt x="57816" y="144388"/>
                        <a:pt x="57897" y="144793"/>
                        <a:pt x="57863" y="145198"/>
                      </a:cubicBezTo>
                      <a:lnTo>
                        <a:pt x="57828" y="145603"/>
                      </a:lnTo>
                      <a:cubicBezTo>
                        <a:pt x="57770" y="146193"/>
                        <a:pt x="57458" y="146725"/>
                        <a:pt x="56960" y="147061"/>
                      </a:cubicBezTo>
                      <a:lnTo>
                        <a:pt x="56521" y="147350"/>
                      </a:lnTo>
                      <a:cubicBezTo>
                        <a:pt x="56382" y="147443"/>
                        <a:pt x="56255" y="147512"/>
                        <a:pt x="56104" y="147581"/>
                      </a:cubicBezTo>
                      <a:lnTo>
                        <a:pt x="55618" y="147755"/>
                      </a:lnTo>
                      <a:cubicBezTo>
                        <a:pt x="55341" y="147859"/>
                        <a:pt x="55040" y="147905"/>
                        <a:pt x="54739" y="147871"/>
                      </a:cubicBezTo>
                      <a:lnTo>
                        <a:pt x="53131" y="147732"/>
                      </a:lnTo>
                      <a:cubicBezTo>
                        <a:pt x="52980" y="147720"/>
                        <a:pt x="52818" y="147674"/>
                        <a:pt x="52680" y="147639"/>
                      </a:cubicBezTo>
                      <a:lnTo>
                        <a:pt x="52170" y="147466"/>
                      </a:lnTo>
                      <a:lnTo>
                        <a:pt x="50990" y="147038"/>
                      </a:lnTo>
                      <a:lnTo>
                        <a:pt x="50146" y="147628"/>
                      </a:lnTo>
                      <a:cubicBezTo>
                        <a:pt x="49903" y="147790"/>
                        <a:pt x="49637" y="147894"/>
                        <a:pt x="49359" y="147952"/>
                      </a:cubicBezTo>
                      <a:lnTo>
                        <a:pt x="48850" y="148044"/>
                      </a:lnTo>
                      <a:cubicBezTo>
                        <a:pt x="48700" y="148056"/>
                        <a:pt x="48572" y="148067"/>
                        <a:pt x="48422" y="148067"/>
                      </a:cubicBezTo>
                      <a:lnTo>
                        <a:pt x="47357" y="148033"/>
                      </a:lnTo>
                      <a:cubicBezTo>
                        <a:pt x="46999" y="148021"/>
                        <a:pt x="46663" y="147917"/>
                        <a:pt x="46351" y="147720"/>
                      </a:cubicBezTo>
                      <a:lnTo>
                        <a:pt x="45830" y="147385"/>
                      </a:lnTo>
                      <a:cubicBezTo>
                        <a:pt x="45830" y="147385"/>
                        <a:pt x="45391" y="147072"/>
                        <a:pt x="45414" y="147096"/>
                      </a:cubicBezTo>
                      <a:cubicBezTo>
                        <a:pt x="45414" y="147096"/>
                        <a:pt x="44974" y="146806"/>
                        <a:pt x="44986" y="146806"/>
                      </a:cubicBezTo>
                      <a:cubicBezTo>
                        <a:pt x="44986" y="146806"/>
                        <a:pt x="44534" y="146517"/>
                        <a:pt x="44558" y="146529"/>
                      </a:cubicBezTo>
                      <a:lnTo>
                        <a:pt x="44234" y="146320"/>
                      </a:lnTo>
                      <a:lnTo>
                        <a:pt x="43146" y="145834"/>
                      </a:lnTo>
                      <a:lnTo>
                        <a:pt x="42984" y="145811"/>
                      </a:lnTo>
                      <a:lnTo>
                        <a:pt x="41492" y="145730"/>
                      </a:lnTo>
                      <a:lnTo>
                        <a:pt x="41144" y="146332"/>
                      </a:lnTo>
                      <a:lnTo>
                        <a:pt x="40936" y="146737"/>
                      </a:lnTo>
                      <a:lnTo>
                        <a:pt x="40473" y="147697"/>
                      </a:lnTo>
                      <a:cubicBezTo>
                        <a:pt x="40323" y="148010"/>
                        <a:pt x="40080" y="148276"/>
                        <a:pt x="39802" y="148472"/>
                      </a:cubicBezTo>
                      <a:lnTo>
                        <a:pt x="39363" y="148762"/>
                      </a:lnTo>
                      <a:lnTo>
                        <a:pt x="38356" y="149375"/>
                      </a:lnTo>
                      <a:cubicBezTo>
                        <a:pt x="38125" y="149525"/>
                        <a:pt x="37893" y="149606"/>
                        <a:pt x="37616" y="149641"/>
                      </a:cubicBezTo>
                      <a:lnTo>
                        <a:pt x="36702" y="149745"/>
                      </a:lnTo>
                      <a:lnTo>
                        <a:pt x="32953" y="149583"/>
                      </a:lnTo>
                      <a:cubicBezTo>
                        <a:pt x="32953" y="149583"/>
                        <a:pt x="32421" y="149560"/>
                        <a:pt x="32433" y="149560"/>
                      </a:cubicBezTo>
                      <a:lnTo>
                        <a:pt x="31935" y="149548"/>
                      </a:lnTo>
                      <a:lnTo>
                        <a:pt x="30905" y="149560"/>
                      </a:lnTo>
                      <a:lnTo>
                        <a:pt x="27643" y="149490"/>
                      </a:lnTo>
                      <a:cubicBezTo>
                        <a:pt x="27388" y="149490"/>
                        <a:pt x="27145" y="149433"/>
                        <a:pt x="26925" y="149340"/>
                      </a:cubicBezTo>
                      <a:lnTo>
                        <a:pt x="26463" y="149155"/>
                      </a:lnTo>
                      <a:cubicBezTo>
                        <a:pt x="26301" y="149085"/>
                        <a:pt x="26150" y="149005"/>
                        <a:pt x="26011" y="148900"/>
                      </a:cubicBezTo>
                      <a:lnTo>
                        <a:pt x="23003" y="146667"/>
                      </a:lnTo>
                      <a:cubicBezTo>
                        <a:pt x="22760" y="146494"/>
                        <a:pt x="22564" y="146251"/>
                        <a:pt x="22425" y="145985"/>
                      </a:cubicBezTo>
                      <a:lnTo>
                        <a:pt x="20701" y="142630"/>
                      </a:lnTo>
                      <a:lnTo>
                        <a:pt x="19706" y="140628"/>
                      </a:lnTo>
                      <a:lnTo>
                        <a:pt x="17253" y="140489"/>
                      </a:lnTo>
                      <a:cubicBezTo>
                        <a:pt x="16814" y="140466"/>
                        <a:pt x="16397" y="140281"/>
                        <a:pt x="16062" y="139980"/>
                      </a:cubicBezTo>
                      <a:lnTo>
                        <a:pt x="15321" y="139321"/>
                      </a:lnTo>
                      <a:lnTo>
                        <a:pt x="15078" y="139136"/>
                      </a:lnTo>
                      <a:lnTo>
                        <a:pt x="12163" y="137493"/>
                      </a:lnTo>
                      <a:lnTo>
                        <a:pt x="10300" y="139240"/>
                      </a:lnTo>
                      <a:cubicBezTo>
                        <a:pt x="10034" y="139494"/>
                        <a:pt x="9687" y="139656"/>
                        <a:pt x="9328" y="139726"/>
                      </a:cubicBezTo>
                      <a:lnTo>
                        <a:pt x="5822" y="140362"/>
                      </a:lnTo>
                      <a:lnTo>
                        <a:pt x="5475" y="141554"/>
                      </a:lnTo>
                      <a:lnTo>
                        <a:pt x="5464" y="141750"/>
                      </a:lnTo>
                      <a:lnTo>
                        <a:pt x="5660" y="148114"/>
                      </a:lnTo>
                      <a:lnTo>
                        <a:pt x="5602" y="148831"/>
                      </a:lnTo>
                      <a:cubicBezTo>
                        <a:pt x="5579" y="149201"/>
                        <a:pt x="5452" y="149548"/>
                        <a:pt x="5244" y="149849"/>
                      </a:cubicBezTo>
                      <a:lnTo>
                        <a:pt x="4122" y="151411"/>
                      </a:lnTo>
                      <a:lnTo>
                        <a:pt x="4446" y="153112"/>
                      </a:lnTo>
                      <a:cubicBezTo>
                        <a:pt x="4677" y="153123"/>
                        <a:pt x="4897" y="153181"/>
                        <a:pt x="5117" y="153274"/>
                      </a:cubicBezTo>
                      <a:lnTo>
                        <a:pt x="5522" y="153447"/>
                      </a:lnTo>
                      <a:cubicBezTo>
                        <a:pt x="6112" y="153702"/>
                        <a:pt x="6551" y="154234"/>
                        <a:pt x="6690" y="154870"/>
                      </a:cubicBezTo>
                      <a:lnTo>
                        <a:pt x="7535" y="158804"/>
                      </a:lnTo>
                      <a:lnTo>
                        <a:pt x="7569" y="158873"/>
                      </a:lnTo>
                      <a:lnTo>
                        <a:pt x="10670" y="162841"/>
                      </a:lnTo>
                      <a:lnTo>
                        <a:pt x="10820" y="162992"/>
                      </a:lnTo>
                      <a:lnTo>
                        <a:pt x="13331" y="164693"/>
                      </a:lnTo>
                      <a:cubicBezTo>
                        <a:pt x="13447" y="164774"/>
                        <a:pt x="13563" y="164855"/>
                        <a:pt x="13655" y="164959"/>
                      </a:cubicBezTo>
                      <a:lnTo>
                        <a:pt x="14199" y="165537"/>
                      </a:lnTo>
                      <a:lnTo>
                        <a:pt x="16432" y="168557"/>
                      </a:lnTo>
                      <a:cubicBezTo>
                        <a:pt x="16617" y="168811"/>
                        <a:pt x="16756" y="169101"/>
                        <a:pt x="16802" y="169413"/>
                      </a:cubicBezTo>
                      <a:lnTo>
                        <a:pt x="16883" y="169910"/>
                      </a:lnTo>
                      <a:cubicBezTo>
                        <a:pt x="16918" y="170142"/>
                        <a:pt x="16906" y="170373"/>
                        <a:pt x="16871" y="170616"/>
                      </a:cubicBezTo>
                      <a:lnTo>
                        <a:pt x="16362" y="173254"/>
                      </a:lnTo>
                      <a:cubicBezTo>
                        <a:pt x="16258" y="173821"/>
                        <a:pt x="15923" y="174307"/>
                        <a:pt x="15425" y="174608"/>
                      </a:cubicBezTo>
                      <a:lnTo>
                        <a:pt x="15020" y="174839"/>
                      </a:lnTo>
                      <a:cubicBezTo>
                        <a:pt x="14835" y="174955"/>
                        <a:pt x="14615" y="175036"/>
                        <a:pt x="14396" y="175082"/>
                      </a:cubicBezTo>
                      <a:lnTo>
                        <a:pt x="13030" y="175360"/>
                      </a:lnTo>
                      <a:lnTo>
                        <a:pt x="11144" y="178009"/>
                      </a:lnTo>
                      <a:lnTo>
                        <a:pt x="11063" y="178194"/>
                      </a:lnTo>
                      <a:lnTo>
                        <a:pt x="12487" y="178136"/>
                      </a:lnTo>
                      <a:cubicBezTo>
                        <a:pt x="12487" y="178136"/>
                        <a:pt x="13019" y="178113"/>
                        <a:pt x="13007" y="178113"/>
                      </a:cubicBezTo>
                      <a:lnTo>
                        <a:pt x="13377" y="178102"/>
                      </a:lnTo>
                      <a:lnTo>
                        <a:pt x="18977" y="176910"/>
                      </a:lnTo>
                      <a:lnTo>
                        <a:pt x="19903" y="176771"/>
                      </a:lnTo>
                      <a:lnTo>
                        <a:pt x="23663" y="176748"/>
                      </a:lnTo>
                      <a:cubicBezTo>
                        <a:pt x="24056" y="176748"/>
                        <a:pt x="24426" y="176852"/>
                        <a:pt x="24750" y="177061"/>
                      </a:cubicBezTo>
                      <a:lnTo>
                        <a:pt x="25340" y="177419"/>
                      </a:lnTo>
                      <a:lnTo>
                        <a:pt x="28337" y="179675"/>
                      </a:lnTo>
                      <a:cubicBezTo>
                        <a:pt x="28337" y="179675"/>
                        <a:pt x="28776" y="179999"/>
                        <a:pt x="28765" y="179988"/>
                      </a:cubicBezTo>
                      <a:lnTo>
                        <a:pt x="29193" y="180312"/>
                      </a:lnTo>
                      <a:lnTo>
                        <a:pt x="31785" y="182221"/>
                      </a:lnTo>
                      <a:lnTo>
                        <a:pt x="32456" y="182764"/>
                      </a:lnTo>
                      <a:lnTo>
                        <a:pt x="35811" y="186224"/>
                      </a:lnTo>
                      <a:cubicBezTo>
                        <a:pt x="36135" y="186548"/>
                        <a:pt x="36331" y="186976"/>
                        <a:pt x="36378" y="187427"/>
                      </a:cubicBezTo>
                      <a:lnTo>
                        <a:pt x="36435" y="188272"/>
                      </a:lnTo>
                      <a:lnTo>
                        <a:pt x="36366" y="189070"/>
                      </a:lnTo>
                      <a:lnTo>
                        <a:pt x="37835" y="191280"/>
                      </a:lnTo>
                      <a:lnTo>
                        <a:pt x="38194" y="192032"/>
                      </a:lnTo>
                      <a:cubicBezTo>
                        <a:pt x="38425" y="192541"/>
                        <a:pt x="38437" y="193131"/>
                        <a:pt x="38206" y="193640"/>
                      </a:cubicBezTo>
                      <a:lnTo>
                        <a:pt x="37581" y="195121"/>
                      </a:lnTo>
                      <a:cubicBezTo>
                        <a:pt x="37581" y="195121"/>
                        <a:pt x="37373" y="195618"/>
                        <a:pt x="37373" y="195607"/>
                      </a:cubicBezTo>
                      <a:lnTo>
                        <a:pt x="37303" y="195769"/>
                      </a:lnTo>
                      <a:lnTo>
                        <a:pt x="37211" y="198060"/>
                      </a:lnTo>
                      <a:lnTo>
                        <a:pt x="37211" y="198245"/>
                      </a:lnTo>
                      <a:lnTo>
                        <a:pt x="38067" y="201021"/>
                      </a:lnTo>
                      <a:cubicBezTo>
                        <a:pt x="38159" y="201334"/>
                        <a:pt x="38171" y="201646"/>
                        <a:pt x="38125" y="201959"/>
                      </a:cubicBezTo>
                      <a:lnTo>
                        <a:pt x="38032" y="202479"/>
                      </a:lnTo>
                      <a:lnTo>
                        <a:pt x="37268" y="206077"/>
                      </a:lnTo>
                      <a:lnTo>
                        <a:pt x="37245" y="206424"/>
                      </a:lnTo>
                      <a:lnTo>
                        <a:pt x="37141" y="212822"/>
                      </a:lnTo>
                      <a:lnTo>
                        <a:pt x="37060" y="213517"/>
                      </a:lnTo>
                      <a:cubicBezTo>
                        <a:pt x="37037" y="213760"/>
                        <a:pt x="36968" y="214003"/>
                        <a:pt x="36864" y="214211"/>
                      </a:cubicBezTo>
                      <a:lnTo>
                        <a:pt x="36146" y="215646"/>
                      </a:lnTo>
                      <a:lnTo>
                        <a:pt x="36945" y="217022"/>
                      </a:lnTo>
                      <a:lnTo>
                        <a:pt x="37268" y="217774"/>
                      </a:lnTo>
                      <a:lnTo>
                        <a:pt x="38437" y="220805"/>
                      </a:lnTo>
                      <a:cubicBezTo>
                        <a:pt x="38611" y="221245"/>
                        <a:pt x="38622" y="221731"/>
                        <a:pt x="38460" y="222171"/>
                      </a:cubicBezTo>
                      <a:lnTo>
                        <a:pt x="38298" y="222633"/>
                      </a:lnTo>
                      <a:cubicBezTo>
                        <a:pt x="38240" y="222795"/>
                        <a:pt x="38182" y="222957"/>
                        <a:pt x="38090" y="223085"/>
                      </a:cubicBezTo>
                      <a:lnTo>
                        <a:pt x="36308" y="225769"/>
                      </a:lnTo>
                      <a:lnTo>
                        <a:pt x="35811" y="226347"/>
                      </a:lnTo>
                      <a:cubicBezTo>
                        <a:pt x="35313" y="226926"/>
                        <a:pt x="34538" y="227169"/>
                        <a:pt x="33809" y="226972"/>
                      </a:cubicBezTo>
                      <a:lnTo>
                        <a:pt x="32768" y="226706"/>
                      </a:lnTo>
                      <a:lnTo>
                        <a:pt x="32074" y="226463"/>
                      </a:lnTo>
                      <a:cubicBezTo>
                        <a:pt x="31912" y="226394"/>
                        <a:pt x="31761" y="226313"/>
                        <a:pt x="31622" y="226220"/>
                      </a:cubicBezTo>
                      <a:lnTo>
                        <a:pt x="30801" y="225642"/>
                      </a:lnTo>
                      <a:lnTo>
                        <a:pt x="29980" y="228812"/>
                      </a:lnTo>
                      <a:lnTo>
                        <a:pt x="29737" y="229506"/>
                      </a:lnTo>
                      <a:lnTo>
                        <a:pt x="28545" y="232097"/>
                      </a:lnTo>
                      <a:cubicBezTo>
                        <a:pt x="28395" y="232387"/>
                        <a:pt x="28198" y="232641"/>
                        <a:pt x="27932" y="232849"/>
                      </a:cubicBezTo>
                      <a:lnTo>
                        <a:pt x="27573" y="233127"/>
                      </a:lnTo>
                      <a:cubicBezTo>
                        <a:pt x="27238" y="233370"/>
                        <a:pt x="26856" y="233520"/>
                        <a:pt x="26439" y="233532"/>
                      </a:cubicBezTo>
                      <a:lnTo>
                        <a:pt x="25074" y="233590"/>
                      </a:lnTo>
                      <a:lnTo>
                        <a:pt x="24565" y="234122"/>
                      </a:lnTo>
                      <a:cubicBezTo>
                        <a:pt x="24229" y="234481"/>
                        <a:pt x="23767" y="234712"/>
                        <a:pt x="23269" y="234747"/>
                      </a:cubicBezTo>
                      <a:lnTo>
                        <a:pt x="20168" y="235001"/>
                      </a:lnTo>
                      <a:lnTo>
                        <a:pt x="17912" y="237038"/>
                      </a:lnTo>
                      <a:cubicBezTo>
                        <a:pt x="17450" y="237466"/>
                        <a:pt x="16802" y="237639"/>
                        <a:pt x="16188" y="237524"/>
                      </a:cubicBezTo>
                      <a:lnTo>
                        <a:pt x="15760" y="237443"/>
                      </a:lnTo>
                      <a:cubicBezTo>
                        <a:pt x="15483" y="237373"/>
                        <a:pt x="15228" y="237269"/>
                        <a:pt x="14985" y="237107"/>
                      </a:cubicBezTo>
                      <a:lnTo>
                        <a:pt x="13782" y="236251"/>
                      </a:lnTo>
                      <a:lnTo>
                        <a:pt x="11873" y="237986"/>
                      </a:lnTo>
                      <a:lnTo>
                        <a:pt x="11792" y="238577"/>
                      </a:lnTo>
                      <a:lnTo>
                        <a:pt x="11815" y="238750"/>
                      </a:lnTo>
                      <a:lnTo>
                        <a:pt x="12000" y="239525"/>
                      </a:lnTo>
                      <a:lnTo>
                        <a:pt x="12116" y="239780"/>
                      </a:lnTo>
                      <a:lnTo>
                        <a:pt x="12602" y="240717"/>
                      </a:lnTo>
                      <a:lnTo>
                        <a:pt x="13088" y="241885"/>
                      </a:lnTo>
                      <a:lnTo>
                        <a:pt x="13365" y="242799"/>
                      </a:lnTo>
                      <a:lnTo>
                        <a:pt x="13574" y="244234"/>
                      </a:lnTo>
                      <a:lnTo>
                        <a:pt x="13551" y="245750"/>
                      </a:lnTo>
                      <a:lnTo>
                        <a:pt x="13574" y="246120"/>
                      </a:lnTo>
                      <a:lnTo>
                        <a:pt x="13724" y="247127"/>
                      </a:lnTo>
                      <a:lnTo>
                        <a:pt x="13875" y="248850"/>
                      </a:lnTo>
                      <a:cubicBezTo>
                        <a:pt x="13886" y="249024"/>
                        <a:pt x="13886" y="249209"/>
                        <a:pt x="13851" y="249383"/>
                      </a:cubicBezTo>
                      <a:lnTo>
                        <a:pt x="13759" y="249892"/>
                      </a:lnTo>
                      <a:lnTo>
                        <a:pt x="13504" y="250678"/>
                      </a:lnTo>
                      <a:lnTo>
                        <a:pt x="13180" y="251384"/>
                      </a:lnTo>
                      <a:lnTo>
                        <a:pt x="12856" y="251916"/>
                      </a:lnTo>
                      <a:lnTo>
                        <a:pt x="12741" y="252171"/>
                      </a:lnTo>
                      <a:lnTo>
                        <a:pt x="12706" y="252275"/>
                      </a:lnTo>
                      <a:lnTo>
                        <a:pt x="12706" y="252391"/>
                      </a:lnTo>
                      <a:lnTo>
                        <a:pt x="12729" y="252645"/>
                      </a:lnTo>
                      <a:lnTo>
                        <a:pt x="13308" y="254948"/>
                      </a:lnTo>
                      <a:lnTo>
                        <a:pt x="13875" y="255480"/>
                      </a:lnTo>
                      <a:lnTo>
                        <a:pt x="15309" y="257088"/>
                      </a:lnTo>
                      <a:cubicBezTo>
                        <a:pt x="15460" y="257250"/>
                        <a:pt x="15564" y="257435"/>
                        <a:pt x="15645" y="257620"/>
                      </a:cubicBezTo>
                      <a:lnTo>
                        <a:pt x="15853" y="258118"/>
                      </a:lnTo>
                      <a:lnTo>
                        <a:pt x="16258" y="259263"/>
                      </a:lnTo>
                      <a:cubicBezTo>
                        <a:pt x="16316" y="259414"/>
                        <a:pt x="16350" y="259575"/>
                        <a:pt x="16362" y="259726"/>
                      </a:cubicBezTo>
                      <a:lnTo>
                        <a:pt x="16397" y="260247"/>
                      </a:lnTo>
                      <a:lnTo>
                        <a:pt x="16466" y="261438"/>
                      </a:lnTo>
                      <a:lnTo>
                        <a:pt x="16455" y="263243"/>
                      </a:lnTo>
                      <a:lnTo>
                        <a:pt x="16917" y="264018"/>
                      </a:lnTo>
                      <a:lnTo>
                        <a:pt x="17253" y="264701"/>
                      </a:lnTo>
                      <a:cubicBezTo>
                        <a:pt x="17438" y="265106"/>
                        <a:pt x="17484" y="265569"/>
                        <a:pt x="17369" y="265997"/>
                      </a:cubicBezTo>
                      <a:cubicBezTo>
                        <a:pt x="17369" y="265997"/>
                        <a:pt x="17253" y="266517"/>
                        <a:pt x="17253" y="266494"/>
                      </a:cubicBezTo>
                      <a:lnTo>
                        <a:pt x="17149" y="266980"/>
                      </a:lnTo>
                      <a:lnTo>
                        <a:pt x="17068" y="267431"/>
                      </a:lnTo>
                      <a:lnTo>
                        <a:pt x="16987" y="267929"/>
                      </a:lnTo>
                      <a:cubicBezTo>
                        <a:pt x="16975" y="268091"/>
                        <a:pt x="16917" y="268253"/>
                        <a:pt x="16848" y="268415"/>
                      </a:cubicBezTo>
                      <a:lnTo>
                        <a:pt x="16536" y="269132"/>
                      </a:lnTo>
                      <a:lnTo>
                        <a:pt x="16119" y="269815"/>
                      </a:lnTo>
                      <a:lnTo>
                        <a:pt x="16084" y="269988"/>
                      </a:lnTo>
                      <a:cubicBezTo>
                        <a:pt x="16084" y="269988"/>
                        <a:pt x="15969" y="270509"/>
                        <a:pt x="15980" y="270497"/>
                      </a:cubicBezTo>
                      <a:lnTo>
                        <a:pt x="15888" y="270914"/>
                      </a:lnTo>
                      <a:lnTo>
                        <a:pt x="15865" y="271203"/>
                      </a:lnTo>
                      <a:lnTo>
                        <a:pt x="16628" y="272696"/>
                      </a:lnTo>
                      <a:cubicBezTo>
                        <a:pt x="16721" y="272892"/>
                        <a:pt x="16779" y="273100"/>
                        <a:pt x="16813" y="273309"/>
                      </a:cubicBezTo>
                      <a:lnTo>
                        <a:pt x="16883" y="273818"/>
                      </a:lnTo>
                      <a:cubicBezTo>
                        <a:pt x="16906" y="274049"/>
                        <a:pt x="16894" y="274269"/>
                        <a:pt x="16860" y="274500"/>
                      </a:cubicBezTo>
                      <a:lnTo>
                        <a:pt x="16686" y="275218"/>
                      </a:lnTo>
                      <a:lnTo>
                        <a:pt x="16524" y="275727"/>
                      </a:lnTo>
                      <a:lnTo>
                        <a:pt x="16374" y="276166"/>
                      </a:lnTo>
                      <a:lnTo>
                        <a:pt x="16316" y="276421"/>
                      </a:lnTo>
                      <a:lnTo>
                        <a:pt x="16339" y="276456"/>
                      </a:lnTo>
                      <a:lnTo>
                        <a:pt x="17033" y="277393"/>
                      </a:lnTo>
                      <a:cubicBezTo>
                        <a:pt x="17033" y="277393"/>
                        <a:pt x="17322" y="277844"/>
                        <a:pt x="17311" y="277844"/>
                      </a:cubicBezTo>
                      <a:lnTo>
                        <a:pt x="17854" y="278700"/>
                      </a:lnTo>
                      <a:lnTo>
                        <a:pt x="18121" y="279070"/>
                      </a:lnTo>
                      <a:cubicBezTo>
                        <a:pt x="18121" y="279070"/>
                        <a:pt x="18445" y="279510"/>
                        <a:pt x="18433" y="279498"/>
                      </a:cubicBezTo>
                      <a:cubicBezTo>
                        <a:pt x="18433" y="279498"/>
                        <a:pt x="18757" y="279927"/>
                        <a:pt x="18745" y="279915"/>
                      </a:cubicBezTo>
                      <a:lnTo>
                        <a:pt x="19116" y="280424"/>
                      </a:lnTo>
                      <a:cubicBezTo>
                        <a:pt x="19116" y="280424"/>
                        <a:pt x="19428" y="280864"/>
                        <a:pt x="19393" y="280829"/>
                      </a:cubicBezTo>
                      <a:cubicBezTo>
                        <a:pt x="19393" y="280829"/>
                        <a:pt x="19706" y="281269"/>
                        <a:pt x="19671" y="281234"/>
                      </a:cubicBezTo>
                      <a:lnTo>
                        <a:pt x="19995" y="281662"/>
                      </a:lnTo>
                      <a:lnTo>
                        <a:pt x="20342" y="282194"/>
                      </a:lnTo>
                      <a:lnTo>
                        <a:pt x="20897" y="282981"/>
                      </a:lnTo>
                      <a:cubicBezTo>
                        <a:pt x="20897" y="282981"/>
                        <a:pt x="21233" y="283409"/>
                        <a:pt x="21210" y="283386"/>
                      </a:cubicBezTo>
                      <a:lnTo>
                        <a:pt x="21915" y="284323"/>
                      </a:lnTo>
                      <a:lnTo>
                        <a:pt x="22540" y="285422"/>
                      </a:lnTo>
                      <a:cubicBezTo>
                        <a:pt x="22540" y="285422"/>
                        <a:pt x="22806" y="285885"/>
                        <a:pt x="22783" y="285850"/>
                      </a:cubicBezTo>
                      <a:cubicBezTo>
                        <a:pt x="22783" y="285850"/>
                        <a:pt x="23061" y="286301"/>
                        <a:pt x="23049" y="286290"/>
                      </a:cubicBezTo>
                      <a:lnTo>
                        <a:pt x="23963" y="287840"/>
                      </a:lnTo>
                      <a:lnTo>
                        <a:pt x="24206" y="288326"/>
                      </a:lnTo>
                      <a:lnTo>
                        <a:pt x="24403" y="288743"/>
                      </a:lnTo>
                      <a:lnTo>
                        <a:pt x="25201" y="290119"/>
                      </a:lnTo>
                      <a:lnTo>
                        <a:pt x="25178" y="290062"/>
                      </a:lnTo>
                      <a:cubicBezTo>
                        <a:pt x="25178" y="290062"/>
                        <a:pt x="25456" y="290524"/>
                        <a:pt x="25444" y="290501"/>
                      </a:cubicBezTo>
                      <a:lnTo>
                        <a:pt x="26289" y="291959"/>
                      </a:lnTo>
                      <a:lnTo>
                        <a:pt x="26798" y="292954"/>
                      </a:lnTo>
                      <a:lnTo>
                        <a:pt x="27029" y="293382"/>
                      </a:lnTo>
                      <a:lnTo>
                        <a:pt x="27272" y="293787"/>
                      </a:lnTo>
                      <a:lnTo>
                        <a:pt x="27874" y="294747"/>
                      </a:lnTo>
                      <a:cubicBezTo>
                        <a:pt x="27874" y="294747"/>
                        <a:pt x="28140" y="295210"/>
                        <a:pt x="28128" y="295210"/>
                      </a:cubicBezTo>
                      <a:cubicBezTo>
                        <a:pt x="28128" y="295210"/>
                        <a:pt x="28395" y="295661"/>
                        <a:pt x="28383" y="295650"/>
                      </a:cubicBezTo>
                      <a:lnTo>
                        <a:pt x="28626" y="296055"/>
                      </a:lnTo>
                      <a:lnTo>
                        <a:pt x="28880" y="296413"/>
                      </a:lnTo>
                      <a:cubicBezTo>
                        <a:pt x="28880" y="296413"/>
                        <a:pt x="29193" y="296853"/>
                        <a:pt x="29170" y="296830"/>
                      </a:cubicBezTo>
                      <a:cubicBezTo>
                        <a:pt x="29170" y="296830"/>
                        <a:pt x="29482" y="297269"/>
                        <a:pt x="29459" y="297246"/>
                      </a:cubicBezTo>
                      <a:lnTo>
                        <a:pt x="29783" y="297686"/>
                      </a:lnTo>
                      <a:lnTo>
                        <a:pt x="30211" y="298461"/>
                      </a:lnTo>
                      <a:lnTo>
                        <a:pt x="30466" y="299074"/>
                      </a:lnTo>
                      <a:cubicBezTo>
                        <a:pt x="30570" y="299306"/>
                        <a:pt x="30628" y="299572"/>
                        <a:pt x="30628" y="299826"/>
                      </a:cubicBezTo>
                      <a:lnTo>
                        <a:pt x="30616" y="300972"/>
                      </a:lnTo>
                      <a:lnTo>
                        <a:pt x="30442" y="302279"/>
                      </a:lnTo>
                      <a:lnTo>
                        <a:pt x="30454" y="302198"/>
                      </a:lnTo>
                      <a:lnTo>
                        <a:pt x="30396" y="302707"/>
                      </a:lnTo>
                      <a:lnTo>
                        <a:pt x="30361" y="303147"/>
                      </a:lnTo>
                      <a:lnTo>
                        <a:pt x="30350" y="303644"/>
                      </a:lnTo>
                      <a:lnTo>
                        <a:pt x="30257" y="304836"/>
                      </a:lnTo>
                      <a:cubicBezTo>
                        <a:pt x="30257" y="304836"/>
                        <a:pt x="30223" y="305368"/>
                        <a:pt x="30223" y="305334"/>
                      </a:cubicBezTo>
                      <a:lnTo>
                        <a:pt x="30211" y="305542"/>
                      </a:lnTo>
                      <a:lnTo>
                        <a:pt x="30304" y="305600"/>
                      </a:lnTo>
                      <a:lnTo>
                        <a:pt x="31333" y="306259"/>
                      </a:lnTo>
                      <a:lnTo>
                        <a:pt x="31773" y="306548"/>
                      </a:lnTo>
                      <a:lnTo>
                        <a:pt x="32687" y="307173"/>
                      </a:lnTo>
                      <a:lnTo>
                        <a:pt x="33983" y="308122"/>
                      </a:lnTo>
                      <a:lnTo>
                        <a:pt x="34353" y="308365"/>
                      </a:lnTo>
                      <a:cubicBezTo>
                        <a:pt x="34353" y="308365"/>
                        <a:pt x="34804" y="308643"/>
                        <a:pt x="34793" y="308631"/>
                      </a:cubicBezTo>
                      <a:lnTo>
                        <a:pt x="36181" y="309499"/>
                      </a:lnTo>
                      <a:lnTo>
                        <a:pt x="36678" y="309869"/>
                      </a:lnTo>
                      <a:lnTo>
                        <a:pt x="37083" y="310123"/>
                      </a:lnTo>
                      <a:lnTo>
                        <a:pt x="37997" y="310702"/>
                      </a:lnTo>
                      <a:lnTo>
                        <a:pt x="38911" y="311361"/>
                      </a:lnTo>
                      <a:lnTo>
                        <a:pt x="39316" y="311628"/>
                      </a:lnTo>
                      <a:cubicBezTo>
                        <a:pt x="39316" y="311628"/>
                        <a:pt x="39767" y="311917"/>
                        <a:pt x="39756" y="311905"/>
                      </a:cubicBezTo>
                      <a:lnTo>
                        <a:pt x="40207" y="312194"/>
                      </a:lnTo>
                      <a:lnTo>
                        <a:pt x="41179" y="312877"/>
                      </a:lnTo>
                      <a:lnTo>
                        <a:pt x="41607" y="313189"/>
                      </a:lnTo>
                      <a:lnTo>
                        <a:pt x="42012" y="313479"/>
                      </a:lnTo>
                      <a:lnTo>
                        <a:pt x="42417" y="313733"/>
                      </a:lnTo>
                      <a:lnTo>
                        <a:pt x="42868" y="314022"/>
                      </a:lnTo>
                      <a:lnTo>
                        <a:pt x="43875" y="314763"/>
                      </a:lnTo>
                      <a:lnTo>
                        <a:pt x="43794" y="314705"/>
                      </a:lnTo>
                      <a:cubicBezTo>
                        <a:pt x="43794" y="314705"/>
                        <a:pt x="44233" y="315017"/>
                        <a:pt x="44199" y="314983"/>
                      </a:cubicBezTo>
                      <a:lnTo>
                        <a:pt x="44604" y="315249"/>
                      </a:lnTo>
                      <a:lnTo>
                        <a:pt x="45518" y="315781"/>
                      </a:lnTo>
                      <a:cubicBezTo>
                        <a:pt x="45518" y="315781"/>
                        <a:pt x="45969" y="316070"/>
                        <a:pt x="45946" y="316059"/>
                      </a:cubicBezTo>
                      <a:lnTo>
                        <a:pt x="46918" y="316660"/>
                      </a:lnTo>
                      <a:lnTo>
                        <a:pt x="47947" y="317459"/>
                      </a:lnTo>
                      <a:lnTo>
                        <a:pt x="48827" y="318292"/>
                      </a:lnTo>
                      <a:cubicBezTo>
                        <a:pt x="49255" y="318708"/>
                        <a:pt x="49486" y="319298"/>
                        <a:pt x="49440" y="319888"/>
                      </a:cubicBezTo>
                      <a:lnTo>
                        <a:pt x="49417" y="320201"/>
                      </a:lnTo>
                      <a:lnTo>
                        <a:pt x="49440" y="320363"/>
                      </a:lnTo>
                      <a:lnTo>
                        <a:pt x="49521" y="320640"/>
                      </a:lnTo>
                      <a:lnTo>
                        <a:pt x="49683" y="321045"/>
                      </a:lnTo>
                      <a:cubicBezTo>
                        <a:pt x="49752" y="321207"/>
                        <a:pt x="49798" y="321381"/>
                        <a:pt x="49822" y="321554"/>
                      </a:cubicBezTo>
                      <a:lnTo>
                        <a:pt x="49891" y="322075"/>
                      </a:lnTo>
                      <a:cubicBezTo>
                        <a:pt x="49914" y="322237"/>
                        <a:pt x="49914" y="322387"/>
                        <a:pt x="49903" y="322538"/>
                      </a:cubicBezTo>
                      <a:lnTo>
                        <a:pt x="49845" y="322989"/>
                      </a:lnTo>
                      <a:lnTo>
                        <a:pt x="49833" y="323278"/>
                      </a:lnTo>
                      <a:lnTo>
                        <a:pt x="49891" y="323648"/>
                      </a:lnTo>
                      <a:cubicBezTo>
                        <a:pt x="49926" y="323926"/>
                        <a:pt x="49903" y="324227"/>
                        <a:pt x="49822" y="324493"/>
                      </a:cubicBezTo>
                      <a:lnTo>
                        <a:pt x="49474" y="325500"/>
                      </a:lnTo>
                      <a:lnTo>
                        <a:pt x="49382" y="325789"/>
                      </a:lnTo>
                      <a:lnTo>
                        <a:pt x="49359" y="326124"/>
                      </a:lnTo>
                      <a:cubicBezTo>
                        <a:pt x="49347" y="326390"/>
                        <a:pt x="49266" y="326657"/>
                        <a:pt x="49151" y="326900"/>
                      </a:cubicBezTo>
                      <a:lnTo>
                        <a:pt x="48908" y="327351"/>
                      </a:lnTo>
                      <a:lnTo>
                        <a:pt x="48491" y="327987"/>
                      </a:lnTo>
                      <a:lnTo>
                        <a:pt x="48341" y="328172"/>
                      </a:lnTo>
                      <a:lnTo>
                        <a:pt x="48341" y="328195"/>
                      </a:lnTo>
                      <a:lnTo>
                        <a:pt x="48179" y="329155"/>
                      </a:lnTo>
                      <a:lnTo>
                        <a:pt x="48109" y="329618"/>
                      </a:lnTo>
                      <a:lnTo>
                        <a:pt x="48075" y="330035"/>
                      </a:lnTo>
                      <a:lnTo>
                        <a:pt x="48063" y="330451"/>
                      </a:lnTo>
                      <a:lnTo>
                        <a:pt x="48063" y="330960"/>
                      </a:lnTo>
                      <a:cubicBezTo>
                        <a:pt x="48075" y="331099"/>
                        <a:pt x="48063" y="331238"/>
                        <a:pt x="48040" y="331377"/>
                      </a:cubicBezTo>
                      <a:lnTo>
                        <a:pt x="47878" y="332152"/>
                      </a:lnTo>
                      <a:lnTo>
                        <a:pt x="47878" y="332221"/>
                      </a:lnTo>
                      <a:lnTo>
                        <a:pt x="47959" y="332511"/>
                      </a:lnTo>
                      <a:lnTo>
                        <a:pt x="48248" y="333448"/>
                      </a:lnTo>
                      <a:lnTo>
                        <a:pt x="48607" y="334373"/>
                      </a:lnTo>
                      <a:lnTo>
                        <a:pt x="48792" y="335056"/>
                      </a:lnTo>
                      <a:lnTo>
                        <a:pt x="48908" y="335461"/>
                      </a:lnTo>
                      <a:lnTo>
                        <a:pt x="49000" y="335658"/>
                      </a:lnTo>
                      <a:lnTo>
                        <a:pt x="49104" y="335658"/>
                      </a:lnTo>
                      <a:lnTo>
                        <a:pt x="50388" y="335403"/>
                      </a:lnTo>
                      <a:lnTo>
                        <a:pt x="50666" y="335311"/>
                      </a:lnTo>
                      <a:lnTo>
                        <a:pt x="50828" y="335230"/>
                      </a:lnTo>
                      <a:lnTo>
                        <a:pt x="51036" y="335056"/>
                      </a:lnTo>
                      <a:lnTo>
                        <a:pt x="51615" y="334640"/>
                      </a:lnTo>
                      <a:lnTo>
                        <a:pt x="52182" y="334292"/>
                      </a:lnTo>
                      <a:lnTo>
                        <a:pt x="52807" y="333980"/>
                      </a:lnTo>
                      <a:cubicBezTo>
                        <a:pt x="52922" y="333911"/>
                        <a:pt x="53049" y="333876"/>
                        <a:pt x="53177" y="333830"/>
                      </a:cubicBezTo>
                      <a:cubicBezTo>
                        <a:pt x="53177" y="333830"/>
                        <a:pt x="53697" y="333691"/>
                        <a:pt x="53663" y="333714"/>
                      </a:cubicBezTo>
                      <a:lnTo>
                        <a:pt x="53952" y="333621"/>
                      </a:lnTo>
                      <a:lnTo>
                        <a:pt x="54230" y="333471"/>
                      </a:lnTo>
                      <a:lnTo>
                        <a:pt x="55005" y="333159"/>
                      </a:lnTo>
                      <a:lnTo>
                        <a:pt x="56266" y="332835"/>
                      </a:lnTo>
                      <a:lnTo>
                        <a:pt x="56983" y="332765"/>
                      </a:lnTo>
                      <a:lnTo>
                        <a:pt x="57353" y="332707"/>
                      </a:lnTo>
                      <a:lnTo>
                        <a:pt x="57747" y="332603"/>
                      </a:lnTo>
                      <a:cubicBezTo>
                        <a:pt x="57862" y="332488"/>
                        <a:pt x="58001" y="332372"/>
                        <a:pt x="58140" y="332291"/>
                      </a:cubicBezTo>
                      <a:lnTo>
                        <a:pt x="58591" y="332013"/>
                      </a:lnTo>
                      <a:lnTo>
                        <a:pt x="59170" y="331701"/>
                      </a:lnTo>
                      <a:lnTo>
                        <a:pt x="59598" y="331469"/>
                      </a:lnTo>
                      <a:lnTo>
                        <a:pt x="59887" y="331296"/>
                      </a:lnTo>
                      <a:lnTo>
                        <a:pt x="60165" y="331053"/>
                      </a:lnTo>
                      <a:cubicBezTo>
                        <a:pt x="60269" y="330960"/>
                        <a:pt x="60396" y="330879"/>
                        <a:pt x="60523" y="330810"/>
                      </a:cubicBezTo>
                      <a:lnTo>
                        <a:pt x="60894" y="330625"/>
                      </a:lnTo>
                      <a:lnTo>
                        <a:pt x="61183" y="330428"/>
                      </a:lnTo>
                      <a:lnTo>
                        <a:pt x="61576" y="330139"/>
                      </a:lnTo>
                      <a:lnTo>
                        <a:pt x="62201" y="329803"/>
                      </a:lnTo>
                      <a:lnTo>
                        <a:pt x="62513" y="329595"/>
                      </a:lnTo>
                      <a:lnTo>
                        <a:pt x="62780" y="329387"/>
                      </a:lnTo>
                      <a:lnTo>
                        <a:pt x="63416" y="328751"/>
                      </a:lnTo>
                      <a:lnTo>
                        <a:pt x="63774" y="328380"/>
                      </a:lnTo>
                      <a:lnTo>
                        <a:pt x="64295" y="327894"/>
                      </a:lnTo>
                      <a:cubicBezTo>
                        <a:pt x="64469" y="327744"/>
                        <a:pt x="64654" y="327628"/>
                        <a:pt x="64874" y="327547"/>
                      </a:cubicBezTo>
                      <a:lnTo>
                        <a:pt x="65267" y="327385"/>
                      </a:lnTo>
                      <a:lnTo>
                        <a:pt x="65637" y="327177"/>
                      </a:lnTo>
                      <a:lnTo>
                        <a:pt x="66482" y="326865"/>
                      </a:lnTo>
                      <a:lnTo>
                        <a:pt x="67338" y="326703"/>
                      </a:lnTo>
                      <a:cubicBezTo>
                        <a:pt x="67442" y="326691"/>
                        <a:pt x="67569" y="326680"/>
                        <a:pt x="67673" y="326680"/>
                      </a:cubicBezTo>
                      <a:lnTo>
                        <a:pt x="68356" y="326390"/>
                      </a:lnTo>
                      <a:cubicBezTo>
                        <a:pt x="68518" y="326332"/>
                        <a:pt x="68692" y="326286"/>
                        <a:pt x="68865" y="326275"/>
                      </a:cubicBezTo>
                      <a:lnTo>
                        <a:pt x="69386" y="326205"/>
                      </a:lnTo>
                      <a:cubicBezTo>
                        <a:pt x="69640" y="326182"/>
                        <a:pt x="69895" y="326194"/>
                        <a:pt x="70149" y="326263"/>
                      </a:cubicBezTo>
                      <a:lnTo>
                        <a:pt x="70658" y="326402"/>
                      </a:lnTo>
                      <a:cubicBezTo>
                        <a:pt x="70693" y="326413"/>
                        <a:pt x="70739" y="326425"/>
                        <a:pt x="70797" y="326437"/>
                      </a:cubicBezTo>
                      <a:cubicBezTo>
                        <a:pt x="70832" y="326437"/>
                        <a:pt x="70890" y="326425"/>
                        <a:pt x="70936" y="326425"/>
                      </a:cubicBezTo>
                      <a:lnTo>
                        <a:pt x="71387" y="326390"/>
                      </a:lnTo>
                      <a:lnTo>
                        <a:pt x="71827" y="326309"/>
                      </a:lnTo>
                      <a:cubicBezTo>
                        <a:pt x="71977" y="326298"/>
                        <a:pt x="72139" y="326286"/>
                        <a:pt x="72278" y="326298"/>
                      </a:cubicBezTo>
                      <a:lnTo>
                        <a:pt x="72787" y="326321"/>
                      </a:lnTo>
                      <a:cubicBezTo>
                        <a:pt x="73019" y="326332"/>
                        <a:pt x="73250" y="326390"/>
                        <a:pt x="73481" y="326494"/>
                      </a:cubicBezTo>
                      <a:lnTo>
                        <a:pt x="73574" y="326529"/>
                      </a:lnTo>
                      <a:lnTo>
                        <a:pt x="76906" y="326529"/>
                      </a:lnTo>
                      <a:lnTo>
                        <a:pt x="77600" y="326587"/>
                      </a:lnTo>
                      <a:cubicBezTo>
                        <a:pt x="77809" y="326599"/>
                        <a:pt x="78028" y="326656"/>
                        <a:pt x="78225" y="326749"/>
                      </a:cubicBezTo>
                      <a:lnTo>
                        <a:pt x="85988" y="330116"/>
                      </a:lnTo>
                      <a:lnTo>
                        <a:pt x="86231" y="330185"/>
                      </a:lnTo>
                      <a:lnTo>
                        <a:pt x="94596" y="331307"/>
                      </a:lnTo>
                      <a:lnTo>
                        <a:pt x="95429" y="331539"/>
                      </a:lnTo>
                      <a:cubicBezTo>
                        <a:pt x="95672" y="331620"/>
                        <a:pt x="95880" y="331724"/>
                        <a:pt x="96089" y="331886"/>
                      </a:cubicBezTo>
                      <a:lnTo>
                        <a:pt x="98032" y="333448"/>
                      </a:lnTo>
                      <a:lnTo>
                        <a:pt x="98241" y="333552"/>
                      </a:lnTo>
                      <a:lnTo>
                        <a:pt x="100034" y="334269"/>
                      </a:lnTo>
                      <a:lnTo>
                        <a:pt x="100323" y="334350"/>
                      </a:lnTo>
                      <a:lnTo>
                        <a:pt x="100659" y="334408"/>
                      </a:lnTo>
                      <a:lnTo>
                        <a:pt x="101677" y="334478"/>
                      </a:lnTo>
                      <a:lnTo>
                        <a:pt x="102382" y="334616"/>
                      </a:lnTo>
                      <a:cubicBezTo>
                        <a:pt x="102568" y="334640"/>
                        <a:pt x="102753" y="334709"/>
                        <a:pt x="102926" y="334801"/>
                      </a:cubicBezTo>
                      <a:lnTo>
                        <a:pt x="103412" y="335044"/>
                      </a:lnTo>
                      <a:cubicBezTo>
                        <a:pt x="103586" y="335137"/>
                        <a:pt x="103748" y="335253"/>
                        <a:pt x="103898" y="335392"/>
                      </a:cubicBezTo>
                      <a:lnTo>
                        <a:pt x="103933" y="335426"/>
                      </a:lnTo>
                      <a:cubicBezTo>
                        <a:pt x="104025" y="335426"/>
                        <a:pt x="104129" y="335438"/>
                        <a:pt x="104222" y="335461"/>
                      </a:cubicBezTo>
                      <a:lnTo>
                        <a:pt x="104731" y="335554"/>
                      </a:lnTo>
                      <a:cubicBezTo>
                        <a:pt x="104986" y="335611"/>
                        <a:pt x="105229" y="335715"/>
                        <a:pt x="105437" y="335843"/>
                      </a:cubicBezTo>
                      <a:lnTo>
                        <a:pt x="105888" y="336132"/>
                      </a:lnTo>
                      <a:cubicBezTo>
                        <a:pt x="106119" y="336294"/>
                        <a:pt x="106316" y="336491"/>
                        <a:pt x="106478" y="336734"/>
                      </a:cubicBezTo>
                      <a:lnTo>
                        <a:pt x="106548" y="336849"/>
                      </a:lnTo>
                      <a:lnTo>
                        <a:pt x="107219" y="337115"/>
                      </a:lnTo>
                      <a:lnTo>
                        <a:pt x="107878" y="337463"/>
                      </a:lnTo>
                      <a:cubicBezTo>
                        <a:pt x="108133" y="337624"/>
                        <a:pt x="108364" y="337821"/>
                        <a:pt x="108538" y="338076"/>
                      </a:cubicBezTo>
                      <a:lnTo>
                        <a:pt x="108850" y="338515"/>
                      </a:lnTo>
                      <a:cubicBezTo>
                        <a:pt x="108954" y="338666"/>
                        <a:pt x="109035" y="338839"/>
                        <a:pt x="109093" y="339013"/>
                      </a:cubicBezTo>
                      <a:lnTo>
                        <a:pt x="109266" y="339510"/>
                      </a:lnTo>
                      <a:cubicBezTo>
                        <a:pt x="109301" y="339649"/>
                        <a:pt x="109336" y="339765"/>
                        <a:pt x="109359" y="339904"/>
                      </a:cubicBezTo>
                      <a:lnTo>
                        <a:pt x="109428" y="340424"/>
                      </a:lnTo>
                      <a:cubicBezTo>
                        <a:pt x="109452" y="340656"/>
                        <a:pt x="109440" y="340876"/>
                        <a:pt x="109405" y="341107"/>
                      </a:cubicBezTo>
                      <a:lnTo>
                        <a:pt x="109290" y="341628"/>
                      </a:lnTo>
                      <a:cubicBezTo>
                        <a:pt x="109266" y="341766"/>
                        <a:pt x="109209" y="341905"/>
                        <a:pt x="109151" y="342044"/>
                      </a:cubicBezTo>
                      <a:lnTo>
                        <a:pt x="108665" y="343051"/>
                      </a:lnTo>
                      <a:lnTo>
                        <a:pt x="108341" y="343629"/>
                      </a:lnTo>
                      <a:cubicBezTo>
                        <a:pt x="108133" y="343988"/>
                        <a:pt x="107809" y="344265"/>
                        <a:pt x="107415" y="344427"/>
                      </a:cubicBezTo>
                      <a:lnTo>
                        <a:pt x="107404" y="344439"/>
                      </a:lnTo>
                      <a:lnTo>
                        <a:pt x="107161" y="344786"/>
                      </a:lnTo>
                      <a:cubicBezTo>
                        <a:pt x="107022" y="344971"/>
                        <a:pt x="106872" y="345145"/>
                        <a:pt x="106675" y="345284"/>
                      </a:cubicBezTo>
                      <a:lnTo>
                        <a:pt x="106270" y="345573"/>
                      </a:lnTo>
                      <a:lnTo>
                        <a:pt x="105981" y="345804"/>
                      </a:lnTo>
                      <a:lnTo>
                        <a:pt x="105772" y="346036"/>
                      </a:lnTo>
                      <a:lnTo>
                        <a:pt x="105564" y="346290"/>
                      </a:lnTo>
                      <a:lnTo>
                        <a:pt x="105541" y="346313"/>
                      </a:lnTo>
                      <a:lnTo>
                        <a:pt x="105541" y="346348"/>
                      </a:lnTo>
                      <a:lnTo>
                        <a:pt x="105518" y="346672"/>
                      </a:lnTo>
                      <a:lnTo>
                        <a:pt x="105518" y="347100"/>
                      </a:lnTo>
                      <a:lnTo>
                        <a:pt x="105495" y="347517"/>
                      </a:lnTo>
                      <a:lnTo>
                        <a:pt x="105518" y="347621"/>
                      </a:lnTo>
                      <a:lnTo>
                        <a:pt x="105553" y="347736"/>
                      </a:lnTo>
                      <a:lnTo>
                        <a:pt x="105715" y="347968"/>
                      </a:lnTo>
                      <a:cubicBezTo>
                        <a:pt x="105819" y="348118"/>
                        <a:pt x="105900" y="348280"/>
                        <a:pt x="105969" y="348454"/>
                      </a:cubicBezTo>
                      <a:lnTo>
                        <a:pt x="106316" y="349449"/>
                      </a:lnTo>
                      <a:lnTo>
                        <a:pt x="106420" y="349738"/>
                      </a:lnTo>
                      <a:lnTo>
                        <a:pt x="106698" y="349888"/>
                      </a:lnTo>
                      <a:lnTo>
                        <a:pt x="107323" y="350305"/>
                      </a:lnTo>
                      <a:cubicBezTo>
                        <a:pt x="107496" y="350420"/>
                        <a:pt x="107658" y="350559"/>
                        <a:pt x="107774" y="350721"/>
                      </a:cubicBezTo>
                      <a:lnTo>
                        <a:pt x="108271" y="351358"/>
                      </a:lnTo>
                      <a:lnTo>
                        <a:pt x="108838" y="352410"/>
                      </a:lnTo>
                      <a:lnTo>
                        <a:pt x="109116" y="353151"/>
                      </a:lnTo>
                      <a:lnTo>
                        <a:pt x="109301" y="353915"/>
                      </a:lnTo>
                      <a:cubicBezTo>
                        <a:pt x="109336" y="354100"/>
                        <a:pt x="109359" y="354285"/>
                        <a:pt x="109336" y="354481"/>
                      </a:cubicBezTo>
                      <a:cubicBezTo>
                        <a:pt x="109336" y="354481"/>
                        <a:pt x="109313" y="355014"/>
                        <a:pt x="109313" y="354990"/>
                      </a:cubicBezTo>
                      <a:lnTo>
                        <a:pt x="109290" y="355523"/>
                      </a:lnTo>
                      <a:cubicBezTo>
                        <a:pt x="109278" y="355685"/>
                        <a:pt x="109255" y="355858"/>
                        <a:pt x="109197" y="356020"/>
                      </a:cubicBezTo>
                      <a:lnTo>
                        <a:pt x="109081" y="356425"/>
                      </a:lnTo>
                      <a:lnTo>
                        <a:pt x="109012" y="356761"/>
                      </a:lnTo>
                      <a:lnTo>
                        <a:pt x="108954" y="357224"/>
                      </a:lnTo>
                      <a:cubicBezTo>
                        <a:pt x="108896" y="357652"/>
                        <a:pt x="108711" y="358057"/>
                        <a:pt x="108422" y="358357"/>
                      </a:cubicBezTo>
                      <a:lnTo>
                        <a:pt x="108063" y="358751"/>
                      </a:lnTo>
                      <a:lnTo>
                        <a:pt x="107577" y="359167"/>
                      </a:lnTo>
                      <a:lnTo>
                        <a:pt x="107392" y="359352"/>
                      </a:lnTo>
                      <a:lnTo>
                        <a:pt x="107253" y="359561"/>
                      </a:lnTo>
                      <a:lnTo>
                        <a:pt x="106791" y="360440"/>
                      </a:lnTo>
                      <a:lnTo>
                        <a:pt x="106432" y="361030"/>
                      </a:lnTo>
                      <a:lnTo>
                        <a:pt x="105842" y="361701"/>
                      </a:lnTo>
                      <a:lnTo>
                        <a:pt x="105263" y="362198"/>
                      </a:lnTo>
                      <a:lnTo>
                        <a:pt x="104488" y="362835"/>
                      </a:lnTo>
                      <a:lnTo>
                        <a:pt x="104303" y="363020"/>
                      </a:lnTo>
                      <a:lnTo>
                        <a:pt x="104199" y="363170"/>
                      </a:lnTo>
                      <a:lnTo>
                        <a:pt x="104095" y="363402"/>
                      </a:lnTo>
                      <a:lnTo>
                        <a:pt x="103991" y="363714"/>
                      </a:lnTo>
                      <a:lnTo>
                        <a:pt x="103968" y="363830"/>
                      </a:lnTo>
                      <a:lnTo>
                        <a:pt x="103979" y="364015"/>
                      </a:lnTo>
                      <a:lnTo>
                        <a:pt x="104037" y="364478"/>
                      </a:lnTo>
                      <a:lnTo>
                        <a:pt x="104118" y="364975"/>
                      </a:lnTo>
                      <a:lnTo>
                        <a:pt x="104153" y="365750"/>
                      </a:lnTo>
                      <a:lnTo>
                        <a:pt x="104141" y="366363"/>
                      </a:lnTo>
                      <a:lnTo>
                        <a:pt x="104153" y="367416"/>
                      </a:lnTo>
                      <a:lnTo>
                        <a:pt x="104153" y="367937"/>
                      </a:lnTo>
                      <a:lnTo>
                        <a:pt x="104153" y="368446"/>
                      </a:lnTo>
                      <a:lnTo>
                        <a:pt x="104164" y="369013"/>
                      </a:lnTo>
                      <a:lnTo>
                        <a:pt x="104164" y="369534"/>
                      </a:lnTo>
                      <a:cubicBezTo>
                        <a:pt x="104164" y="369534"/>
                        <a:pt x="104176" y="370066"/>
                        <a:pt x="104164" y="370043"/>
                      </a:cubicBezTo>
                      <a:lnTo>
                        <a:pt x="104187" y="370575"/>
                      </a:lnTo>
                      <a:lnTo>
                        <a:pt x="104083" y="371929"/>
                      </a:lnTo>
                      <a:lnTo>
                        <a:pt x="104095" y="371848"/>
                      </a:lnTo>
                      <a:lnTo>
                        <a:pt x="104025" y="372785"/>
                      </a:lnTo>
                      <a:lnTo>
                        <a:pt x="104049" y="373190"/>
                      </a:lnTo>
                      <a:lnTo>
                        <a:pt x="104037" y="374081"/>
                      </a:lnTo>
                      <a:cubicBezTo>
                        <a:pt x="104037" y="374081"/>
                        <a:pt x="103968" y="374613"/>
                        <a:pt x="103979" y="374601"/>
                      </a:cubicBezTo>
                      <a:cubicBezTo>
                        <a:pt x="103979" y="374601"/>
                        <a:pt x="103910" y="375133"/>
                        <a:pt x="103910" y="375099"/>
                      </a:cubicBezTo>
                      <a:lnTo>
                        <a:pt x="103817" y="376163"/>
                      </a:lnTo>
                      <a:cubicBezTo>
                        <a:pt x="103817" y="376163"/>
                        <a:pt x="103759" y="376695"/>
                        <a:pt x="103759" y="376684"/>
                      </a:cubicBezTo>
                      <a:lnTo>
                        <a:pt x="103586" y="378755"/>
                      </a:lnTo>
                      <a:lnTo>
                        <a:pt x="103574" y="379206"/>
                      </a:lnTo>
                      <a:lnTo>
                        <a:pt x="103563" y="381612"/>
                      </a:lnTo>
                      <a:lnTo>
                        <a:pt x="103158" y="384250"/>
                      </a:lnTo>
                      <a:lnTo>
                        <a:pt x="103088" y="384736"/>
                      </a:lnTo>
                      <a:lnTo>
                        <a:pt x="103030" y="385268"/>
                      </a:lnTo>
                      <a:cubicBezTo>
                        <a:pt x="103030" y="385268"/>
                        <a:pt x="102973" y="385801"/>
                        <a:pt x="102973" y="385789"/>
                      </a:cubicBezTo>
                      <a:lnTo>
                        <a:pt x="102915" y="386286"/>
                      </a:lnTo>
                      <a:lnTo>
                        <a:pt x="102348" y="394281"/>
                      </a:lnTo>
                      <a:lnTo>
                        <a:pt x="101630" y="399672"/>
                      </a:lnTo>
                      <a:lnTo>
                        <a:pt x="101596" y="400077"/>
                      </a:lnTo>
                      <a:lnTo>
                        <a:pt x="101607" y="401119"/>
                      </a:lnTo>
                      <a:lnTo>
                        <a:pt x="105726" y="406418"/>
                      </a:lnTo>
                      <a:lnTo>
                        <a:pt x="107473" y="409021"/>
                      </a:lnTo>
                      <a:lnTo>
                        <a:pt x="107681" y="409275"/>
                      </a:lnTo>
                      <a:lnTo>
                        <a:pt x="110389" y="411983"/>
                      </a:lnTo>
                      <a:lnTo>
                        <a:pt x="113559" y="415650"/>
                      </a:lnTo>
                      <a:lnTo>
                        <a:pt x="114276" y="416564"/>
                      </a:lnTo>
                      <a:cubicBezTo>
                        <a:pt x="114276" y="416564"/>
                        <a:pt x="114612" y="416992"/>
                        <a:pt x="114588" y="416958"/>
                      </a:cubicBezTo>
                      <a:lnTo>
                        <a:pt x="114924" y="417374"/>
                      </a:lnTo>
                      <a:lnTo>
                        <a:pt x="115607" y="418196"/>
                      </a:lnTo>
                      <a:lnTo>
                        <a:pt x="116972" y="419943"/>
                      </a:lnTo>
                      <a:cubicBezTo>
                        <a:pt x="116972" y="419943"/>
                        <a:pt x="117296" y="420359"/>
                        <a:pt x="117284" y="420348"/>
                      </a:cubicBezTo>
                      <a:lnTo>
                        <a:pt x="117597" y="420741"/>
                      </a:lnTo>
                      <a:lnTo>
                        <a:pt x="118626" y="421933"/>
                      </a:lnTo>
                      <a:lnTo>
                        <a:pt x="120165" y="423911"/>
                      </a:lnTo>
                      <a:lnTo>
                        <a:pt x="120327" y="424015"/>
                      </a:lnTo>
                      <a:lnTo>
                        <a:pt x="122976" y="425716"/>
                      </a:lnTo>
                      <a:lnTo>
                        <a:pt x="123647" y="426179"/>
                      </a:lnTo>
                      <a:cubicBezTo>
                        <a:pt x="123647" y="426179"/>
                        <a:pt x="124064" y="426526"/>
                        <a:pt x="124052" y="426526"/>
                      </a:cubicBezTo>
                      <a:cubicBezTo>
                        <a:pt x="124052" y="426526"/>
                        <a:pt x="124457" y="426873"/>
                        <a:pt x="124446" y="426861"/>
                      </a:cubicBezTo>
                      <a:lnTo>
                        <a:pt x="125290" y="427556"/>
                      </a:lnTo>
                      <a:lnTo>
                        <a:pt x="126112" y="428296"/>
                      </a:lnTo>
                      <a:lnTo>
                        <a:pt x="126517" y="428643"/>
                      </a:lnTo>
                      <a:lnTo>
                        <a:pt x="127720" y="429765"/>
                      </a:lnTo>
                      <a:lnTo>
                        <a:pt x="127998" y="430008"/>
                      </a:lnTo>
                      <a:lnTo>
                        <a:pt x="128102" y="430089"/>
                      </a:lnTo>
                      <a:lnTo>
                        <a:pt x="128171" y="430112"/>
                      </a:lnTo>
                      <a:lnTo>
                        <a:pt x="128449" y="430136"/>
                      </a:lnTo>
                      <a:lnTo>
                        <a:pt x="128819" y="430159"/>
                      </a:lnTo>
                      <a:lnTo>
                        <a:pt x="129189" y="430136"/>
                      </a:lnTo>
                      <a:lnTo>
                        <a:pt x="129722" y="430112"/>
                      </a:lnTo>
                      <a:lnTo>
                        <a:pt x="130948" y="430101"/>
                      </a:lnTo>
                      <a:lnTo>
                        <a:pt x="132035" y="430159"/>
                      </a:lnTo>
                      <a:lnTo>
                        <a:pt x="132475" y="430159"/>
                      </a:lnTo>
                      <a:lnTo>
                        <a:pt x="132915" y="430136"/>
                      </a:lnTo>
                      <a:lnTo>
                        <a:pt x="133412" y="430078"/>
                      </a:lnTo>
                      <a:lnTo>
                        <a:pt x="134639" y="430043"/>
                      </a:lnTo>
                      <a:lnTo>
                        <a:pt x="135981" y="430124"/>
                      </a:lnTo>
                      <a:cubicBezTo>
                        <a:pt x="135981" y="430124"/>
                        <a:pt x="136513" y="430193"/>
                        <a:pt x="136478" y="430193"/>
                      </a:cubicBezTo>
                      <a:lnTo>
                        <a:pt x="136964" y="430228"/>
                      </a:lnTo>
                      <a:lnTo>
                        <a:pt x="137982" y="430263"/>
                      </a:lnTo>
                      <a:lnTo>
                        <a:pt x="138746" y="430367"/>
                      </a:lnTo>
                      <a:lnTo>
                        <a:pt x="138676" y="430355"/>
                      </a:lnTo>
                      <a:lnTo>
                        <a:pt x="139139" y="430425"/>
                      </a:lnTo>
                      <a:lnTo>
                        <a:pt x="139602" y="430448"/>
                      </a:lnTo>
                      <a:lnTo>
                        <a:pt x="141118" y="430517"/>
                      </a:lnTo>
                      <a:lnTo>
                        <a:pt x="141569" y="430506"/>
                      </a:lnTo>
                      <a:lnTo>
                        <a:pt x="142078" y="430494"/>
                      </a:lnTo>
                      <a:lnTo>
                        <a:pt x="143351" y="430517"/>
                      </a:lnTo>
                      <a:cubicBezTo>
                        <a:pt x="143351" y="430517"/>
                        <a:pt x="143883" y="430541"/>
                        <a:pt x="143860" y="430541"/>
                      </a:cubicBezTo>
                      <a:cubicBezTo>
                        <a:pt x="143860" y="430541"/>
                        <a:pt x="144392" y="430564"/>
                        <a:pt x="144380" y="430564"/>
                      </a:cubicBezTo>
                      <a:lnTo>
                        <a:pt x="144704" y="430575"/>
                      </a:lnTo>
                      <a:lnTo>
                        <a:pt x="144913" y="430541"/>
                      </a:lnTo>
                      <a:lnTo>
                        <a:pt x="147909" y="429684"/>
                      </a:lnTo>
                      <a:cubicBezTo>
                        <a:pt x="148152" y="429615"/>
                        <a:pt x="148372" y="429592"/>
                        <a:pt x="148615" y="429615"/>
                      </a:cubicBezTo>
                      <a:lnTo>
                        <a:pt x="149124" y="429650"/>
                      </a:lnTo>
                      <a:cubicBezTo>
                        <a:pt x="149390" y="429661"/>
                        <a:pt x="149656" y="429742"/>
                        <a:pt x="149899" y="429858"/>
                      </a:cubicBezTo>
                      <a:lnTo>
                        <a:pt x="151496" y="430702"/>
                      </a:lnTo>
                      <a:lnTo>
                        <a:pt x="151530" y="430714"/>
                      </a:lnTo>
                      <a:lnTo>
                        <a:pt x="160543" y="430807"/>
                      </a:lnTo>
                      <a:lnTo>
                        <a:pt x="164894" y="431154"/>
                      </a:lnTo>
                      <a:lnTo>
                        <a:pt x="165287" y="431165"/>
                      </a:lnTo>
                      <a:lnTo>
                        <a:pt x="171060" y="430760"/>
                      </a:lnTo>
                      <a:lnTo>
                        <a:pt x="171801" y="430772"/>
                      </a:lnTo>
                      <a:lnTo>
                        <a:pt x="179865" y="431084"/>
                      </a:lnTo>
                      <a:cubicBezTo>
                        <a:pt x="179865" y="431084"/>
                        <a:pt x="180397" y="431107"/>
                        <a:pt x="180362" y="431107"/>
                      </a:cubicBezTo>
                      <a:lnTo>
                        <a:pt x="180756" y="431107"/>
                      </a:lnTo>
                      <a:lnTo>
                        <a:pt x="188831" y="430043"/>
                      </a:lnTo>
                      <a:lnTo>
                        <a:pt x="190972" y="430031"/>
                      </a:lnTo>
                      <a:cubicBezTo>
                        <a:pt x="191145" y="430031"/>
                        <a:pt x="191319" y="430055"/>
                        <a:pt x="191481" y="430101"/>
                      </a:cubicBezTo>
                      <a:lnTo>
                        <a:pt x="191990" y="430217"/>
                      </a:lnTo>
                      <a:cubicBezTo>
                        <a:pt x="192175" y="430274"/>
                        <a:pt x="192360" y="430355"/>
                        <a:pt x="192534" y="430460"/>
                      </a:cubicBezTo>
                      <a:lnTo>
                        <a:pt x="193575" y="431096"/>
                      </a:lnTo>
                      <a:lnTo>
                        <a:pt x="196120" y="431119"/>
                      </a:lnTo>
                      <a:lnTo>
                        <a:pt x="195183" y="428620"/>
                      </a:lnTo>
                      <a:cubicBezTo>
                        <a:pt x="195183" y="428620"/>
                        <a:pt x="194998" y="428122"/>
                        <a:pt x="194998" y="428134"/>
                      </a:cubicBezTo>
                      <a:cubicBezTo>
                        <a:pt x="194998" y="428134"/>
                        <a:pt x="194813" y="427637"/>
                        <a:pt x="194813" y="427671"/>
                      </a:cubicBezTo>
                      <a:lnTo>
                        <a:pt x="191423" y="419191"/>
                      </a:lnTo>
                      <a:lnTo>
                        <a:pt x="191226" y="418427"/>
                      </a:lnTo>
                      <a:cubicBezTo>
                        <a:pt x="191064" y="417756"/>
                        <a:pt x="191261" y="417062"/>
                        <a:pt x="191736" y="416564"/>
                      </a:cubicBezTo>
                      <a:lnTo>
                        <a:pt x="193344" y="414921"/>
                      </a:lnTo>
                      <a:lnTo>
                        <a:pt x="190174" y="405122"/>
                      </a:lnTo>
                      <a:lnTo>
                        <a:pt x="190012" y="404462"/>
                      </a:lnTo>
                      <a:cubicBezTo>
                        <a:pt x="189896" y="403861"/>
                        <a:pt x="190035" y="403236"/>
                        <a:pt x="190428" y="402762"/>
                      </a:cubicBezTo>
                      <a:cubicBezTo>
                        <a:pt x="190798" y="402299"/>
                        <a:pt x="191388" y="402010"/>
                        <a:pt x="191990" y="402021"/>
                      </a:cubicBezTo>
                      <a:lnTo>
                        <a:pt x="210640" y="402183"/>
                      </a:lnTo>
                      <a:lnTo>
                        <a:pt x="212411" y="400367"/>
                      </a:lnTo>
                      <a:lnTo>
                        <a:pt x="213197" y="395207"/>
                      </a:lnTo>
                      <a:lnTo>
                        <a:pt x="213209" y="394836"/>
                      </a:lnTo>
                      <a:lnTo>
                        <a:pt x="212943" y="380421"/>
                      </a:lnTo>
                      <a:lnTo>
                        <a:pt x="213001" y="379715"/>
                      </a:lnTo>
                      <a:cubicBezTo>
                        <a:pt x="213012" y="379483"/>
                        <a:pt x="213070" y="379275"/>
                        <a:pt x="213163" y="379078"/>
                      </a:cubicBezTo>
                      <a:lnTo>
                        <a:pt x="213325" y="378685"/>
                      </a:lnTo>
                      <a:lnTo>
                        <a:pt x="212989" y="375908"/>
                      </a:lnTo>
                      <a:lnTo>
                        <a:pt x="212966" y="375203"/>
                      </a:lnTo>
                      <a:cubicBezTo>
                        <a:pt x="212966" y="375029"/>
                        <a:pt x="212978" y="374856"/>
                        <a:pt x="213024" y="374682"/>
                      </a:cubicBezTo>
                      <a:lnTo>
                        <a:pt x="213649" y="372102"/>
                      </a:lnTo>
                      <a:lnTo>
                        <a:pt x="213741" y="371639"/>
                      </a:lnTo>
                      <a:lnTo>
                        <a:pt x="214111" y="369568"/>
                      </a:lnTo>
                      <a:lnTo>
                        <a:pt x="215396" y="364165"/>
                      </a:lnTo>
                      <a:lnTo>
                        <a:pt x="216356" y="361018"/>
                      </a:lnTo>
                      <a:lnTo>
                        <a:pt x="216622" y="360347"/>
                      </a:lnTo>
                      <a:cubicBezTo>
                        <a:pt x="216703" y="360185"/>
                        <a:pt x="216796" y="360012"/>
                        <a:pt x="216911" y="359884"/>
                      </a:cubicBezTo>
                      <a:lnTo>
                        <a:pt x="219572" y="356552"/>
                      </a:lnTo>
                      <a:lnTo>
                        <a:pt x="219781" y="356263"/>
                      </a:lnTo>
                      <a:lnTo>
                        <a:pt x="222604" y="351219"/>
                      </a:lnTo>
                      <a:cubicBezTo>
                        <a:pt x="222927" y="350640"/>
                        <a:pt x="223517" y="350259"/>
                        <a:pt x="224177" y="350201"/>
                      </a:cubicBezTo>
                      <a:lnTo>
                        <a:pt x="224975" y="350166"/>
                      </a:lnTo>
                      <a:lnTo>
                        <a:pt x="227752" y="350340"/>
                      </a:lnTo>
                      <a:lnTo>
                        <a:pt x="228354" y="350131"/>
                      </a:lnTo>
                      <a:lnTo>
                        <a:pt x="229499" y="349784"/>
                      </a:lnTo>
                      <a:cubicBezTo>
                        <a:pt x="229707" y="349715"/>
                        <a:pt x="229916" y="349692"/>
                        <a:pt x="230124" y="349703"/>
                      </a:cubicBezTo>
                      <a:lnTo>
                        <a:pt x="230656" y="349715"/>
                      </a:lnTo>
                      <a:lnTo>
                        <a:pt x="232461" y="349946"/>
                      </a:lnTo>
                      <a:lnTo>
                        <a:pt x="235689" y="350455"/>
                      </a:lnTo>
                      <a:lnTo>
                        <a:pt x="238766" y="351022"/>
                      </a:lnTo>
                      <a:lnTo>
                        <a:pt x="239125" y="351034"/>
                      </a:lnTo>
                      <a:lnTo>
                        <a:pt x="241705" y="351034"/>
                      </a:lnTo>
                      <a:lnTo>
                        <a:pt x="242133" y="351011"/>
                      </a:lnTo>
                      <a:lnTo>
                        <a:pt x="244274" y="350849"/>
                      </a:lnTo>
                      <a:cubicBezTo>
                        <a:pt x="244274" y="350849"/>
                        <a:pt x="244806" y="350791"/>
                        <a:pt x="244794" y="350791"/>
                      </a:cubicBezTo>
                      <a:lnTo>
                        <a:pt x="245280" y="350756"/>
                      </a:lnTo>
                      <a:lnTo>
                        <a:pt x="248381" y="350340"/>
                      </a:lnTo>
                      <a:lnTo>
                        <a:pt x="249260" y="349391"/>
                      </a:lnTo>
                      <a:lnTo>
                        <a:pt x="249931" y="348847"/>
                      </a:lnTo>
                      <a:cubicBezTo>
                        <a:pt x="250209" y="348650"/>
                        <a:pt x="250544" y="348512"/>
                        <a:pt x="250903" y="348454"/>
                      </a:cubicBezTo>
                      <a:lnTo>
                        <a:pt x="252500" y="348269"/>
                      </a:lnTo>
                      <a:lnTo>
                        <a:pt x="253379" y="348292"/>
                      </a:lnTo>
                      <a:cubicBezTo>
                        <a:pt x="253714" y="348303"/>
                        <a:pt x="254038" y="348407"/>
                        <a:pt x="254316" y="348581"/>
                      </a:cubicBezTo>
                      <a:lnTo>
                        <a:pt x="256028" y="349645"/>
                      </a:lnTo>
                      <a:lnTo>
                        <a:pt x="256086" y="349669"/>
                      </a:lnTo>
                      <a:lnTo>
                        <a:pt x="257880" y="349842"/>
                      </a:lnTo>
                      <a:cubicBezTo>
                        <a:pt x="257880" y="349842"/>
                        <a:pt x="258412" y="349900"/>
                        <a:pt x="258400" y="349900"/>
                      </a:cubicBezTo>
                      <a:lnTo>
                        <a:pt x="261073" y="350143"/>
                      </a:lnTo>
                      <a:cubicBezTo>
                        <a:pt x="261223" y="350155"/>
                        <a:pt x="261362" y="350178"/>
                        <a:pt x="261512" y="350236"/>
                      </a:cubicBezTo>
                      <a:lnTo>
                        <a:pt x="262010" y="350398"/>
                      </a:lnTo>
                      <a:cubicBezTo>
                        <a:pt x="262253" y="350478"/>
                        <a:pt x="262473" y="350594"/>
                        <a:pt x="262669" y="350756"/>
                      </a:cubicBezTo>
                      <a:lnTo>
                        <a:pt x="265018" y="352735"/>
                      </a:lnTo>
                      <a:lnTo>
                        <a:pt x="265330" y="352920"/>
                      </a:lnTo>
                      <a:lnTo>
                        <a:pt x="267043" y="353938"/>
                      </a:lnTo>
                      <a:lnTo>
                        <a:pt x="267193" y="353996"/>
                      </a:lnTo>
                      <a:lnTo>
                        <a:pt x="268570" y="354239"/>
                      </a:lnTo>
                      <a:cubicBezTo>
                        <a:pt x="268570" y="354239"/>
                        <a:pt x="269102" y="354320"/>
                        <a:pt x="269056" y="354320"/>
                      </a:cubicBezTo>
                      <a:lnTo>
                        <a:pt x="269218" y="354343"/>
                      </a:lnTo>
                      <a:lnTo>
                        <a:pt x="273857" y="353278"/>
                      </a:lnTo>
                      <a:lnTo>
                        <a:pt x="274089" y="353174"/>
                      </a:lnTo>
                      <a:lnTo>
                        <a:pt x="278740" y="350606"/>
                      </a:lnTo>
                      <a:lnTo>
                        <a:pt x="279422" y="350316"/>
                      </a:lnTo>
                      <a:lnTo>
                        <a:pt x="281447" y="349553"/>
                      </a:lnTo>
                      <a:lnTo>
                        <a:pt x="281725" y="349414"/>
                      </a:lnTo>
                      <a:lnTo>
                        <a:pt x="284281" y="347725"/>
                      </a:lnTo>
                      <a:lnTo>
                        <a:pt x="285080" y="347355"/>
                      </a:lnTo>
                      <a:lnTo>
                        <a:pt x="288713" y="345920"/>
                      </a:lnTo>
                      <a:lnTo>
                        <a:pt x="290390" y="345388"/>
                      </a:lnTo>
                      <a:cubicBezTo>
                        <a:pt x="290622" y="345041"/>
                        <a:pt x="290957" y="344763"/>
                        <a:pt x="291339" y="344601"/>
                      </a:cubicBezTo>
                      <a:lnTo>
                        <a:pt x="291837" y="344416"/>
                      </a:lnTo>
                      <a:lnTo>
                        <a:pt x="295955" y="342900"/>
                      </a:lnTo>
                      <a:lnTo>
                        <a:pt x="296326" y="342044"/>
                      </a:lnTo>
                      <a:lnTo>
                        <a:pt x="296638" y="341442"/>
                      </a:lnTo>
                      <a:lnTo>
                        <a:pt x="297494" y="339973"/>
                      </a:lnTo>
                      <a:cubicBezTo>
                        <a:pt x="297702" y="339603"/>
                        <a:pt x="298038" y="339302"/>
                        <a:pt x="298443" y="339129"/>
                      </a:cubicBezTo>
                      <a:lnTo>
                        <a:pt x="299114" y="338862"/>
                      </a:lnTo>
                      <a:lnTo>
                        <a:pt x="301763" y="338087"/>
                      </a:lnTo>
                      <a:cubicBezTo>
                        <a:pt x="301972" y="338029"/>
                        <a:pt x="302191" y="338006"/>
                        <a:pt x="302400" y="338018"/>
                      </a:cubicBezTo>
                      <a:lnTo>
                        <a:pt x="305072" y="338191"/>
                      </a:lnTo>
                      <a:cubicBezTo>
                        <a:pt x="305269" y="338203"/>
                        <a:pt x="305477" y="338261"/>
                        <a:pt x="305662" y="338330"/>
                      </a:cubicBezTo>
                      <a:lnTo>
                        <a:pt x="306322" y="338585"/>
                      </a:lnTo>
                      <a:lnTo>
                        <a:pt x="308728" y="339765"/>
                      </a:lnTo>
                      <a:lnTo>
                        <a:pt x="309596" y="340343"/>
                      </a:lnTo>
                      <a:lnTo>
                        <a:pt x="310545" y="341165"/>
                      </a:lnTo>
                      <a:lnTo>
                        <a:pt x="311979" y="340771"/>
                      </a:lnTo>
                      <a:cubicBezTo>
                        <a:pt x="312164" y="340737"/>
                        <a:pt x="312349" y="340702"/>
                        <a:pt x="312546" y="340714"/>
                      </a:cubicBezTo>
                      <a:lnTo>
                        <a:pt x="313055" y="340714"/>
                      </a:lnTo>
                      <a:cubicBezTo>
                        <a:pt x="313321" y="340725"/>
                        <a:pt x="313599" y="340795"/>
                        <a:pt x="313842" y="340899"/>
                      </a:cubicBezTo>
                      <a:lnTo>
                        <a:pt x="314814" y="341350"/>
                      </a:lnTo>
                      <a:cubicBezTo>
                        <a:pt x="314814" y="341350"/>
                        <a:pt x="315300" y="341581"/>
                        <a:pt x="315300" y="341558"/>
                      </a:cubicBezTo>
                      <a:lnTo>
                        <a:pt x="315693" y="341743"/>
                      </a:lnTo>
                      <a:lnTo>
                        <a:pt x="317128" y="342229"/>
                      </a:lnTo>
                      <a:lnTo>
                        <a:pt x="317914" y="342634"/>
                      </a:lnTo>
                      <a:cubicBezTo>
                        <a:pt x="318100" y="342738"/>
                        <a:pt x="318273" y="342877"/>
                        <a:pt x="318412" y="343039"/>
                      </a:cubicBezTo>
                      <a:lnTo>
                        <a:pt x="319800" y="344555"/>
                      </a:lnTo>
                      <a:lnTo>
                        <a:pt x="319974" y="344705"/>
                      </a:lnTo>
                      <a:lnTo>
                        <a:pt x="321941" y="345874"/>
                      </a:lnTo>
                      <a:lnTo>
                        <a:pt x="324255" y="345897"/>
                      </a:lnTo>
                      <a:lnTo>
                        <a:pt x="324671" y="345619"/>
                      </a:lnTo>
                      <a:lnTo>
                        <a:pt x="324694" y="345434"/>
                      </a:lnTo>
                      <a:lnTo>
                        <a:pt x="324833" y="343861"/>
                      </a:lnTo>
                      <a:cubicBezTo>
                        <a:pt x="324833" y="343861"/>
                        <a:pt x="324891" y="343328"/>
                        <a:pt x="324891" y="343351"/>
                      </a:cubicBezTo>
                      <a:lnTo>
                        <a:pt x="324926" y="342889"/>
                      </a:lnTo>
                      <a:lnTo>
                        <a:pt x="324949" y="340852"/>
                      </a:lnTo>
                      <a:lnTo>
                        <a:pt x="324949" y="340494"/>
                      </a:lnTo>
                      <a:lnTo>
                        <a:pt x="324706" y="339036"/>
                      </a:lnTo>
                      <a:cubicBezTo>
                        <a:pt x="324706" y="339036"/>
                        <a:pt x="324613" y="338515"/>
                        <a:pt x="324625" y="338550"/>
                      </a:cubicBezTo>
                      <a:cubicBezTo>
                        <a:pt x="324625" y="338550"/>
                        <a:pt x="324532" y="338029"/>
                        <a:pt x="324532" y="338053"/>
                      </a:cubicBezTo>
                      <a:lnTo>
                        <a:pt x="324104" y="335947"/>
                      </a:lnTo>
                      <a:cubicBezTo>
                        <a:pt x="324070" y="335692"/>
                        <a:pt x="324046" y="335449"/>
                        <a:pt x="324093" y="335195"/>
                      </a:cubicBezTo>
                      <a:lnTo>
                        <a:pt x="324185" y="334674"/>
                      </a:lnTo>
                      <a:lnTo>
                        <a:pt x="324532" y="333031"/>
                      </a:lnTo>
                      <a:lnTo>
                        <a:pt x="324706" y="332395"/>
                      </a:lnTo>
                      <a:cubicBezTo>
                        <a:pt x="324775" y="332140"/>
                        <a:pt x="324891" y="331898"/>
                        <a:pt x="325065" y="331689"/>
                      </a:cubicBezTo>
                      <a:lnTo>
                        <a:pt x="326696" y="329630"/>
                      </a:lnTo>
                      <a:lnTo>
                        <a:pt x="326927" y="329306"/>
                      </a:lnTo>
                      <a:lnTo>
                        <a:pt x="327968" y="327536"/>
                      </a:lnTo>
                      <a:cubicBezTo>
                        <a:pt x="327968" y="327536"/>
                        <a:pt x="328246" y="327073"/>
                        <a:pt x="328223" y="327108"/>
                      </a:cubicBezTo>
                      <a:lnTo>
                        <a:pt x="328327" y="326923"/>
                      </a:lnTo>
                      <a:lnTo>
                        <a:pt x="328894" y="324007"/>
                      </a:lnTo>
                      <a:lnTo>
                        <a:pt x="329461" y="321971"/>
                      </a:lnTo>
                      <a:lnTo>
                        <a:pt x="329519" y="321624"/>
                      </a:lnTo>
                      <a:lnTo>
                        <a:pt x="329727" y="318616"/>
                      </a:lnTo>
                      <a:lnTo>
                        <a:pt x="329716" y="318211"/>
                      </a:lnTo>
                      <a:lnTo>
                        <a:pt x="329600" y="315654"/>
                      </a:lnTo>
                      <a:lnTo>
                        <a:pt x="329530" y="315284"/>
                      </a:lnTo>
                      <a:lnTo>
                        <a:pt x="329010" y="312680"/>
                      </a:lnTo>
                      <a:lnTo>
                        <a:pt x="328917" y="311963"/>
                      </a:lnTo>
                      <a:lnTo>
                        <a:pt x="328894" y="310795"/>
                      </a:lnTo>
                      <a:lnTo>
                        <a:pt x="328871" y="310552"/>
                      </a:lnTo>
                      <a:lnTo>
                        <a:pt x="328778" y="310262"/>
                      </a:lnTo>
                      <a:cubicBezTo>
                        <a:pt x="328778" y="310262"/>
                        <a:pt x="328605" y="309753"/>
                        <a:pt x="328616" y="309800"/>
                      </a:cubicBezTo>
                      <a:cubicBezTo>
                        <a:pt x="328616" y="309800"/>
                        <a:pt x="328443" y="309290"/>
                        <a:pt x="328454" y="309302"/>
                      </a:cubicBezTo>
                      <a:lnTo>
                        <a:pt x="327911" y="307786"/>
                      </a:lnTo>
                      <a:cubicBezTo>
                        <a:pt x="327807" y="307497"/>
                        <a:pt x="327760" y="307173"/>
                        <a:pt x="327807" y="306849"/>
                      </a:cubicBezTo>
                      <a:lnTo>
                        <a:pt x="327876" y="306363"/>
                      </a:lnTo>
                      <a:cubicBezTo>
                        <a:pt x="327911" y="306097"/>
                        <a:pt x="327992" y="305843"/>
                        <a:pt x="328131" y="305611"/>
                      </a:cubicBezTo>
                      <a:lnTo>
                        <a:pt x="329218" y="303748"/>
                      </a:lnTo>
                      <a:lnTo>
                        <a:pt x="329762" y="303066"/>
                      </a:lnTo>
                      <a:cubicBezTo>
                        <a:pt x="330016" y="302788"/>
                        <a:pt x="330340" y="302568"/>
                        <a:pt x="330699" y="302464"/>
                      </a:cubicBezTo>
                      <a:lnTo>
                        <a:pt x="332747" y="301840"/>
                      </a:lnTo>
                      <a:lnTo>
                        <a:pt x="334459" y="301400"/>
                      </a:lnTo>
                      <a:cubicBezTo>
                        <a:pt x="334575" y="301377"/>
                        <a:pt x="334714" y="301365"/>
                        <a:pt x="334853" y="301342"/>
                      </a:cubicBezTo>
                      <a:lnTo>
                        <a:pt x="337490" y="301273"/>
                      </a:lnTo>
                      <a:lnTo>
                        <a:pt x="338404" y="300729"/>
                      </a:lnTo>
                      <a:lnTo>
                        <a:pt x="338740" y="300497"/>
                      </a:lnTo>
                      <a:lnTo>
                        <a:pt x="340336" y="299202"/>
                      </a:lnTo>
                      <a:cubicBezTo>
                        <a:pt x="340475" y="299097"/>
                        <a:pt x="340614" y="299005"/>
                        <a:pt x="340765" y="298936"/>
                      </a:cubicBezTo>
                      <a:lnTo>
                        <a:pt x="341262" y="298704"/>
                      </a:lnTo>
                      <a:lnTo>
                        <a:pt x="343773" y="297593"/>
                      </a:lnTo>
                      <a:lnTo>
                        <a:pt x="343958" y="297165"/>
                      </a:lnTo>
                      <a:lnTo>
                        <a:pt x="344097" y="296760"/>
                      </a:lnTo>
                      <a:lnTo>
                        <a:pt x="344559" y="295372"/>
                      </a:lnTo>
                      <a:lnTo>
                        <a:pt x="344594" y="295083"/>
                      </a:lnTo>
                      <a:lnTo>
                        <a:pt x="344698" y="293799"/>
                      </a:lnTo>
                      <a:lnTo>
                        <a:pt x="344039" y="293139"/>
                      </a:lnTo>
                      <a:lnTo>
                        <a:pt x="343217" y="293070"/>
                      </a:lnTo>
                      <a:lnTo>
                        <a:pt x="342454" y="292908"/>
                      </a:lnTo>
                      <a:cubicBezTo>
                        <a:pt x="342257" y="292873"/>
                        <a:pt x="342083" y="292804"/>
                        <a:pt x="341910" y="292711"/>
                      </a:cubicBezTo>
                      <a:lnTo>
                        <a:pt x="340510" y="291936"/>
                      </a:lnTo>
                      <a:cubicBezTo>
                        <a:pt x="340394" y="291866"/>
                        <a:pt x="340267" y="291785"/>
                        <a:pt x="340163" y="291693"/>
                      </a:cubicBezTo>
                      <a:lnTo>
                        <a:pt x="339758" y="291346"/>
                      </a:lnTo>
                      <a:lnTo>
                        <a:pt x="338127" y="289865"/>
                      </a:lnTo>
                      <a:cubicBezTo>
                        <a:pt x="338023" y="289761"/>
                        <a:pt x="337930" y="289657"/>
                        <a:pt x="337837" y="289529"/>
                      </a:cubicBezTo>
                      <a:lnTo>
                        <a:pt x="337421" y="288893"/>
                      </a:lnTo>
                      <a:lnTo>
                        <a:pt x="336796" y="287678"/>
                      </a:lnTo>
                      <a:lnTo>
                        <a:pt x="336530" y="286799"/>
                      </a:lnTo>
                      <a:lnTo>
                        <a:pt x="336206" y="284682"/>
                      </a:lnTo>
                      <a:lnTo>
                        <a:pt x="336033" y="282576"/>
                      </a:lnTo>
                      <a:lnTo>
                        <a:pt x="336021" y="282518"/>
                      </a:lnTo>
                      <a:lnTo>
                        <a:pt x="335616" y="281859"/>
                      </a:lnTo>
                      <a:cubicBezTo>
                        <a:pt x="335616" y="281859"/>
                        <a:pt x="335338" y="281408"/>
                        <a:pt x="335338" y="281419"/>
                      </a:cubicBezTo>
                      <a:lnTo>
                        <a:pt x="335072" y="280991"/>
                      </a:lnTo>
                      <a:lnTo>
                        <a:pt x="333904" y="279209"/>
                      </a:lnTo>
                      <a:lnTo>
                        <a:pt x="333557" y="278608"/>
                      </a:lnTo>
                      <a:cubicBezTo>
                        <a:pt x="333452" y="278411"/>
                        <a:pt x="333383" y="278203"/>
                        <a:pt x="333348" y="277994"/>
                      </a:cubicBezTo>
                      <a:lnTo>
                        <a:pt x="332990" y="275842"/>
                      </a:lnTo>
                      <a:lnTo>
                        <a:pt x="332828" y="273818"/>
                      </a:lnTo>
                      <a:lnTo>
                        <a:pt x="332215" y="271909"/>
                      </a:lnTo>
                      <a:lnTo>
                        <a:pt x="331775" y="271701"/>
                      </a:lnTo>
                      <a:lnTo>
                        <a:pt x="331740" y="271701"/>
                      </a:lnTo>
                      <a:lnTo>
                        <a:pt x="331416" y="271712"/>
                      </a:lnTo>
                      <a:lnTo>
                        <a:pt x="329368" y="271990"/>
                      </a:lnTo>
                      <a:lnTo>
                        <a:pt x="328616" y="272013"/>
                      </a:lnTo>
                      <a:lnTo>
                        <a:pt x="326904" y="271978"/>
                      </a:lnTo>
                      <a:cubicBezTo>
                        <a:pt x="326279" y="271967"/>
                        <a:pt x="325701" y="271654"/>
                        <a:pt x="325331" y="271145"/>
                      </a:cubicBezTo>
                      <a:lnTo>
                        <a:pt x="325018" y="270717"/>
                      </a:lnTo>
                      <a:lnTo>
                        <a:pt x="324509" y="269930"/>
                      </a:lnTo>
                      <a:lnTo>
                        <a:pt x="324405" y="269815"/>
                      </a:lnTo>
                      <a:lnTo>
                        <a:pt x="324081" y="269583"/>
                      </a:lnTo>
                      <a:cubicBezTo>
                        <a:pt x="324081" y="269583"/>
                        <a:pt x="323641" y="269271"/>
                        <a:pt x="323665" y="269294"/>
                      </a:cubicBezTo>
                      <a:lnTo>
                        <a:pt x="323653" y="269283"/>
                      </a:lnTo>
                      <a:lnTo>
                        <a:pt x="322542" y="269167"/>
                      </a:lnTo>
                      <a:cubicBezTo>
                        <a:pt x="321999" y="269097"/>
                        <a:pt x="321501" y="268808"/>
                        <a:pt x="321165" y="268345"/>
                      </a:cubicBezTo>
                      <a:lnTo>
                        <a:pt x="320344" y="267223"/>
                      </a:lnTo>
                      <a:lnTo>
                        <a:pt x="320113" y="267026"/>
                      </a:lnTo>
                      <a:lnTo>
                        <a:pt x="319661" y="266622"/>
                      </a:lnTo>
                      <a:lnTo>
                        <a:pt x="319476" y="266633"/>
                      </a:lnTo>
                      <a:lnTo>
                        <a:pt x="318724" y="267304"/>
                      </a:lnTo>
                      <a:lnTo>
                        <a:pt x="318065" y="267755"/>
                      </a:lnTo>
                      <a:lnTo>
                        <a:pt x="317348" y="268126"/>
                      </a:lnTo>
                      <a:cubicBezTo>
                        <a:pt x="317197" y="268195"/>
                        <a:pt x="317058" y="268241"/>
                        <a:pt x="316896" y="268288"/>
                      </a:cubicBezTo>
                      <a:lnTo>
                        <a:pt x="316399" y="268392"/>
                      </a:lnTo>
                      <a:cubicBezTo>
                        <a:pt x="316121" y="268450"/>
                        <a:pt x="315820" y="268450"/>
                        <a:pt x="315543" y="268380"/>
                      </a:cubicBezTo>
                      <a:lnTo>
                        <a:pt x="314490" y="268149"/>
                      </a:lnTo>
                      <a:cubicBezTo>
                        <a:pt x="314027" y="268044"/>
                        <a:pt x="313599" y="267755"/>
                        <a:pt x="313310" y="267373"/>
                      </a:cubicBezTo>
                      <a:lnTo>
                        <a:pt x="312997" y="266957"/>
                      </a:lnTo>
                      <a:lnTo>
                        <a:pt x="312338" y="265835"/>
                      </a:lnTo>
                      <a:cubicBezTo>
                        <a:pt x="312234" y="265638"/>
                        <a:pt x="312153" y="265430"/>
                        <a:pt x="312106" y="265222"/>
                      </a:cubicBezTo>
                      <a:lnTo>
                        <a:pt x="312014" y="264724"/>
                      </a:lnTo>
                      <a:cubicBezTo>
                        <a:pt x="311979" y="264481"/>
                        <a:pt x="311979" y="264238"/>
                        <a:pt x="312014" y="264007"/>
                      </a:cubicBezTo>
                      <a:lnTo>
                        <a:pt x="312199" y="262954"/>
                      </a:lnTo>
                      <a:cubicBezTo>
                        <a:pt x="312199" y="262954"/>
                        <a:pt x="312292" y="262422"/>
                        <a:pt x="312280" y="262433"/>
                      </a:cubicBezTo>
                      <a:lnTo>
                        <a:pt x="312373" y="261913"/>
                      </a:lnTo>
                      <a:lnTo>
                        <a:pt x="312604" y="260536"/>
                      </a:lnTo>
                      <a:lnTo>
                        <a:pt x="312592" y="260374"/>
                      </a:lnTo>
                      <a:lnTo>
                        <a:pt x="312222" y="258488"/>
                      </a:lnTo>
                      <a:lnTo>
                        <a:pt x="312106" y="258060"/>
                      </a:lnTo>
                      <a:lnTo>
                        <a:pt x="311516" y="256001"/>
                      </a:lnTo>
                      <a:lnTo>
                        <a:pt x="311366" y="255306"/>
                      </a:lnTo>
                      <a:lnTo>
                        <a:pt x="311088" y="252992"/>
                      </a:lnTo>
                      <a:lnTo>
                        <a:pt x="311088" y="251986"/>
                      </a:lnTo>
                      <a:lnTo>
                        <a:pt x="311354" y="249857"/>
                      </a:lnTo>
                      <a:lnTo>
                        <a:pt x="311493" y="249221"/>
                      </a:lnTo>
                      <a:cubicBezTo>
                        <a:pt x="311528" y="249024"/>
                        <a:pt x="311597" y="248816"/>
                        <a:pt x="311690" y="248642"/>
                      </a:cubicBezTo>
                      <a:lnTo>
                        <a:pt x="313171" y="245981"/>
                      </a:lnTo>
                      <a:lnTo>
                        <a:pt x="315149" y="243563"/>
                      </a:lnTo>
                      <a:lnTo>
                        <a:pt x="315358" y="243228"/>
                      </a:lnTo>
                      <a:lnTo>
                        <a:pt x="316757" y="241029"/>
                      </a:lnTo>
                      <a:lnTo>
                        <a:pt x="318146" y="238426"/>
                      </a:lnTo>
                      <a:lnTo>
                        <a:pt x="318238" y="238148"/>
                      </a:lnTo>
                      <a:lnTo>
                        <a:pt x="318863" y="235649"/>
                      </a:lnTo>
                      <a:lnTo>
                        <a:pt x="318956" y="235210"/>
                      </a:lnTo>
                      <a:lnTo>
                        <a:pt x="319129" y="234192"/>
                      </a:lnTo>
                      <a:cubicBezTo>
                        <a:pt x="319129" y="234192"/>
                        <a:pt x="319210" y="233671"/>
                        <a:pt x="319210" y="233683"/>
                      </a:cubicBezTo>
                      <a:lnTo>
                        <a:pt x="319280" y="233220"/>
                      </a:lnTo>
                      <a:lnTo>
                        <a:pt x="319303" y="232931"/>
                      </a:lnTo>
                      <a:lnTo>
                        <a:pt x="319164" y="231218"/>
                      </a:lnTo>
                      <a:lnTo>
                        <a:pt x="319071" y="230964"/>
                      </a:lnTo>
                      <a:lnTo>
                        <a:pt x="318886" y="230189"/>
                      </a:lnTo>
                      <a:lnTo>
                        <a:pt x="318643" y="228488"/>
                      </a:lnTo>
                      <a:lnTo>
                        <a:pt x="318562" y="228037"/>
                      </a:lnTo>
                      <a:lnTo>
                        <a:pt x="318215" y="226266"/>
                      </a:lnTo>
                      <a:lnTo>
                        <a:pt x="316561" y="225052"/>
                      </a:lnTo>
                      <a:cubicBezTo>
                        <a:pt x="316399" y="224936"/>
                        <a:pt x="316272" y="224785"/>
                        <a:pt x="316156" y="224624"/>
                      </a:cubicBezTo>
                      <a:lnTo>
                        <a:pt x="314802" y="222668"/>
                      </a:lnTo>
                      <a:lnTo>
                        <a:pt x="313772" y="220782"/>
                      </a:lnTo>
                      <a:cubicBezTo>
                        <a:pt x="313668" y="220609"/>
                        <a:pt x="313599" y="220412"/>
                        <a:pt x="313564" y="220204"/>
                      </a:cubicBezTo>
                      <a:lnTo>
                        <a:pt x="313425" y="219429"/>
                      </a:lnTo>
                      <a:lnTo>
                        <a:pt x="313344" y="217821"/>
                      </a:lnTo>
                      <a:lnTo>
                        <a:pt x="313368" y="217045"/>
                      </a:lnTo>
                      <a:lnTo>
                        <a:pt x="313715" y="214246"/>
                      </a:lnTo>
                      <a:lnTo>
                        <a:pt x="313958" y="213389"/>
                      </a:lnTo>
                      <a:lnTo>
                        <a:pt x="314721" y="211261"/>
                      </a:lnTo>
                      <a:cubicBezTo>
                        <a:pt x="314779" y="211110"/>
                        <a:pt x="314860" y="210971"/>
                        <a:pt x="314929" y="210832"/>
                      </a:cubicBezTo>
                      <a:lnTo>
                        <a:pt x="315543" y="209953"/>
                      </a:lnTo>
                      <a:lnTo>
                        <a:pt x="315982" y="209409"/>
                      </a:lnTo>
                      <a:lnTo>
                        <a:pt x="318528" y="206563"/>
                      </a:lnTo>
                      <a:lnTo>
                        <a:pt x="318817" y="206228"/>
                      </a:lnTo>
                      <a:lnTo>
                        <a:pt x="319418" y="205406"/>
                      </a:lnTo>
                      <a:cubicBezTo>
                        <a:pt x="319418" y="205406"/>
                        <a:pt x="319742" y="204978"/>
                        <a:pt x="319731" y="204990"/>
                      </a:cubicBezTo>
                      <a:cubicBezTo>
                        <a:pt x="319731" y="204990"/>
                        <a:pt x="320043" y="204562"/>
                        <a:pt x="320009" y="204585"/>
                      </a:cubicBezTo>
                      <a:lnTo>
                        <a:pt x="321547" y="202387"/>
                      </a:lnTo>
                      <a:lnTo>
                        <a:pt x="322080" y="201785"/>
                      </a:lnTo>
                      <a:cubicBezTo>
                        <a:pt x="322195" y="201669"/>
                        <a:pt x="322322" y="201554"/>
                        <a:pt x="322450" y="201461"/>
                      </a:cubicBezTo>
                      <a:lnTo>
                        <a:pt x="324255" y="200292"/>
                      </a:lnTo>
                      <a:cubicBezTo>
                        <a:pt x="324393" y="200200"/>
                        <a:pt x="324521" y="200131"/>
                        <a:pt x="324671" y="200084"/>
                      </a:cubicBezTo>
                      <a:lnTo>
                        <a:pt x="325134" y="199922"/>
                      </a:lnTo>
                      <a:cubicBezTo>
                        <a:pt x="325527" y="199772"/>
                        <a:pt x="325932" y="199760"/>
                        <a:pt x="326337" y="199864"/>
                      </a:cubicBezTo>
                      <a:lnTo>
                        <a:pt x="327887" y="200292"/>
                      </a:lnTo>
                      <a:lnTo>
                        <a:pt x="328640" y="200605"/>
                      </a:lnTo>
                      <a:cubicBezTo>
                        <a:pt x="329172" y="200848"/>
                        <a:pt x="329577" y="201299"/>
                        <a:pt x="329739" y="201854"/>
                      </a:cubicBezTo>
                      <a:lnTo>
                        <a:pt x="329889" y="202306"/>
                      </a:lnTo>
                      <a:lnTo>
                        <a:pt x="330039" y="202734"/>
                      </a:lnTo>
                      <a:lnTo>
                        <a:pt x="330144" y="203000"/>
                      </a:lnTo>
                      <a:lnTo>
                        <a:pt x="330282" y="203173"/>
                      </a:lnTo>
                      <a:lnTo>
                        <a:pt x="331162" y="204238"/>
                      </a:lnTo>
                      <a:lnTo>
                        <a:pt x="332504" y="204747"/>
                      </a:lnTo>
                      <a:lnTo>
                        <a:pt x="332712" y="204758"/>
                      </a:lnTo>
                      <a:lnTo>
                        <a:pt x="333348" y="204782"/>
                      </a:lnTo>
                      <a:lnTo>
                        <a:pt x="333985" y="204434"/>
                      </a:lnTo>
                      <a:lnTo>
                        <a:pt x="334043" y="204377"/>
                      </a:lnTo>
                      <a:lnTo>
                        <a:pt x="335153" y="202849"/>
                      </a:lnTo>
                      <a:cubicBezTo>
                        <a:pt x="335477" y="202410"/>
                        <a:pt x="335952" y="202109"/>
                        <a:pt x="336507" y="202028"/>
                      </a:cubicBezTo>
                      <a:lnTo>
                        <a:pt x="337004" y="201959"/>
                      </a:lnTo>
                      <a:lnTo>
                        <a:pt x="337861" y="201959"/>
                      </a:lnTo>
                      <a:lnTo>
                        <a:pt x="337768" y="201959"/>
                      </a:lnTo>
                      <a:lnTo>
                        <a:pt x="338832" y="201935"/>
                      </a:lnTo>
                      <a:cubicBezTo>
                        <a:pt x="339295" y="201924"/>
                        <a:pt x="339770" y="202086"/>
                        <a:pt x="340128" y="202375"/>
                      </a:cubicBezTo>
                      <a:lnTo>
                        <a:pt x="342026" y="203914"/>
                      </a:lnTo>
                      <a:lnTo>
                        <a:pt x="342569" y="204539"/>
                      </a:lnTo>
                      <a:lnTo>
                        <a:pt x="343773" y="206320"/>
                      </a:lnTo>
                      <a:lnTo>
                        <a:pt x="343946" y="206575"/>
                      </a:lnTo>
                      <a:lnTo>
                        <a:pt x="345254" y="206922"/>
                      </a:lnTo>
                      <a:lnTo>
                        <a:pt x="345693" y="207014"/>
                      </a:lnTo>
                      <a:lnTo>
                        <a:pt x="347244" y="207281"/>
                      </a:lnTo>
                      <a:cubicBezTo>
                        <a:pt x="347648" y="207350"/>
                        <a:pt x="348019" y="207535"/>
                        <a:pt x="348308" y="207824"/>
                      </a:cubicBezTo>
                      <a:lnTo>
                        <a:pt x="348886" y="208426"/>
                      </a:lnTo>
                      <a:lnTo>
                        <a:pt x="349476" y="209259"/>
                      </a:lnTo>
                      <a:lnTo>
                        <a:pt x="349708" y="209537"/>
                      </a:lnTo>
                      <a:lnTo>
                        <a:pt x="350043" y="209861"/>
                      </a:lnTo>
                      <a:lnTo>
                        <a:pt x="351466" y="209502"/>
                      </a:lnTo>
                      <a:cubicBezTo>
                        <a:pt x="351952" y="209363"/>
                        <a:pt x="352473" y="209433"/>
                        <a:pt x="352913" y="209664"/>
                      </a:cubicBezTo>
                      <a:lnTo>
                        <a:pt x="353341" y="209895"/>
                      </a:lnTo>
                      <a:cubicBezTo>
                        <a:pt x="353491" y="209976"/>
                        <a:pt x="353630" y="210069"/>
                        <a:pt x="353757" y="210185"/>
                      </a:cubicBezTo>
                      <a:lnTo>
                        <a:pt x="354544" y="210902"/>
                      </a:lnTo>
                      <a:cubicBezTo>
                        <a:pt x="355007" y="211318"/>
                        <a:pt x="355250" y="211932"/>
                        <a:pt x="355203" y="212556"/>
                      </a:cubicBezTo>
                      <a:lnTo>
                        <a:pt x="355169" y="213077"/>
                      </a:lnTo>
                      <a:lnTo>
                        <a:pt x="354764" y="215564"/>
                      </a:lnTo>
                      <a:lnTo>
                        <a:pt x="354833" y="215541"/>
                      </a:lnTo>
                      <a:lnTo>
                        <a:pt x="357425" y="214708"/>
                      </a:lnTo>
                      <a:lnTo>
                        <a:pt x="359531" y="214095"/>
                      </a:lnTo>
                      <a:cubicBezTo>
                        <a:pt x="359773" y="214026"/>
                        <a:pt x="360028" y="214003"/>
                        <a:pt x="360283" y="214026"/>
                      </a:cubicBezTo>
                      <a:lnTo>
                        <a:pt x="360792" y="214084"/>
                      </a:lnTo>
                      <a:lnTo>
                        <a:pt x="360988" y="214107"/>
                      </a:lnTo>
                      <a:lnTo>
                        <a:pt x="362585" y="213644"/>
                      </a:lnTo>
                      <a:cubicBezTo>
                        <a:pt x="362758" y="213586"/>
                        <a:pt x="362932" y="213563"/>
                        <a:pt x="363094" y="213563"/>
                      </a:cubicBezTo>
                      <a:lnTo>
                        <a:pt x="363580" y="213551"/>
                      </a:lnTo>
                      <a:cubicBezTo>
                        <a:pt x="364158" y="213540"/>
                        <a:pt x="364691" y="213748"/>
                        <a:pt x="365096" y="214165"/>
                      </a:cubicBezTo>
                      <a:lnTo>
                        <a:pt x="365836" y="214940"/>
                      </a:lnTo>
                      <a:lnTo>
                        <a:pt x="366438" y="215634"/>
                      </a:lnTo>
                      <a:lnTo>
                        <a:pt x="366611" y="215750"/>
                      </a:lnTo>
                      <a:lnTo>
                        <a:pt x="368416" y="216918"/>
                      </a:lnTo>
                      <a:cubicBezTo>
                        <a:pt x="368532" y="216999"/>
                        <a:pt x="368659" y="217092"/>
                        <a:pt x="368763" y="217196"/>
                      </a:cubicBezTo>
                      <a:lnTo>
                        <a:pt x="369122" y="217566"/>
                      </a:lnTo>
                      <a:cubicBezTo>
                        <a:pt x="369226" y="217670"/>
                        <a:pt x="369318" y="217774"/>
                        <a:pt x="369388" y="217902"/>
                      </a:cubicBezTo>
                      <a:lnTo>
                        <a:pt x="370533" y="219718"/>
                      </a:lnTo>
                      <a:cubicBezTo>
                        <a:pt x="370626" y="219868"/>
                        <a:pt x="370695" y="220030"/>
                        <a:pt x="370742" y="220204"/>
                      </a:cubicBezTo>
                      <a:lnTo>
                        <a:pt x="370892" y="220690"/>
                      </a:lnTo>
                      <a:cubicBezTo>
                        <a:pt x="370996" y="221002"/>
                        <a:pt x="371008" y="221326"/>
                        <a:pt x="370950" y="221650"/>
                      </a:cubicBezTo>
                      <a:lnTo>
                        <a:pt x="370661" y="223177"/>
                      </a:lnTo>
                      <a:lnTo>
                        <a:pt x="370626" y="223490"/>
                      </a:lnTo>
                      <a:lnTo>
                        <a:pt x="370661" y="225491"/>
                      </a:lnTo>
                      <a:cubicBezTo>
                        <a:pt x="370672" y="225642"/>
                        <a:pt x="370661" y="225804"/>
                        <a:pt x="370626" y="225942"/>
                      </a:cubicBezTo>
                      <a:lnTo>
                        <a:pt x="370418" y="226810"/>
                      </a:lnTo>
                      <a:lnTo>
                        <a:pt x="370013" y="227805"/>
                      </a:lnTo>
                      <a:cubicBezTo>
                        <a:pt x="369897" y="228094"/>
                        <a:pt x="369689" y="228372"/>
                        <a:pt x="369434" y="228580"/>
                      </a:cubicBezTo>
                      <a:lnTo>
                        <a:pt x="369029" y="228927"/>
                      </a:lnTo>
                      <a:lnTo>
                        <a:pt x="367340" y="230154"/>
                      </a:lnTo>
                      <a:lnTo>
                        <a:pt x="364922" y="231334"/>
                      </a:lnTo>
                      <a:lnTo>
                        <a:pt x="364228" y="231600"/>
                      </a:lnTo>
                      <a:lnTo>
                        <a:pt x="362550" y="232098"/>
                      </a:lnTo>
                      <a:cubicBezTo>
                        <a:pt x="362400" y="232132"/>
                        <a:pt x="362261" y="232167"/>
                        <a:pt x="362111" y="232179"/>
                      </a:cubicBezTo>
                      <a:lnTo>
                        <a:pt x="360815" y="232248"/>
                      </a:lnTo>
                      <a:lnTo>
                        <a:pt x="359924" y="232861"/>
                      </a:lnTo>
                      <a:lnTo>
                        <a:pt x="359854" y="232942"/>
                      </a:lnTo>
                      <a:lnTo>
                        <a:pt x="359392" y="233683"/>
                      </a:lnTo>
                      <a:lnTo>
                        <a:pt x="359241" y="233949"/>
                      </a:lnTo>
                      <a:lnTo>
                        <a:pt x="358628" y="235777"/>
                      </a:lnTo>
                      <a:lnTo>
                        <a:pt x="358107" y="237061"/>
                      </a:lnTo>
                      <a:cubicBezTo>
                        <a:pt x="358107" y="237061"/>
                        <a:pt x="357864" y="237524"/>
                        <a:pt x="357876" y="237501"/>
                      </a:cubicBezTo>
                      <a:lnTo>
                        <a:pt x="357772" y="237709"/>
                      </a:lnTo>
                      <a:lnTo>
                        <a:pt x="357714" y="238044"/>
                      </a:lnTo>
                      <a:lnTo>
                        <a:pt x="357864" y="238380"/>
                      </a:lnTo>
                      <a:cubicBezTo>
                        <a:pt x="357864" y="238380"/>
                        <a:pt x="358061" y="238877"/>
                        <a:pt x="358050" y="238831"/>
                      </a:cubicBezTo>
                      <a:lnTo>
                        <a:pt x="358073" y="238900"/>
                      </a:lnTo>
                      <a:lnTo>
                        <a:pt x="358952" y="239653"/>
                      </a:lnTo>
                      <a:lnTo>
                        <a:pt x="359542" y="240324"/>
                      </a:lnTo>
                      <a:cubicBezTo>
                        <a:pt x="359727" y="240567"/>
                        <a:pt x="359866" y="240833"/>
                        <a:pt x="359935" y="241122"/>
                      </a:cubicBezTo>
                      <a:lnTo>
                        <a:pt x="360294" y="242684"/>
                      </a:lnTo>
                      <a:lnTo>
                        <a:pt x="360387" y="243517"/>
                      </a:lnTo>
                      <a:cubicBezTo>
                        <a:pt x="360410" y="243841"/>
                        <a:pt x="360352" y="244176"/>
                        <a:pt x="360225" y="244465"/>
                      </a:cubicBezTo>
                      <a:lnTo>
                        <a:pt x="359160" y="246930"/>
                      </a:lnTo>
                      <a:cubicBezTo>
                        <a:pt x="359056" y="247173"/>
                        <a:pt x="358894" y="247381"/>
                        <a:pt x="358709" y="247566"/>
                      </a:cubicBezTo>
                      <a:lnTo>
                        <a:pt x="357136" y="249059"/>
                      </a:lnTo>
                      <a:lnTo>
                        <a:pt x="356546" y="249510"/>
                      </a:lnTo>
                      <a:lnTo>
                        <a:pt x="355423" y="250181"/>
                      </a:lnTo>
                      <a:lnTo>
                        <a:pt x="354683" y="250505"/>
                      </a:lnTo>
                      <a:lnTo>
                        <a:pt x="352947" y="251037"/>
                      </a:lnTo>
                      <a:cubicBezTo>
                        <a:pt x="352739" y="251106"/>
                        <a:pt x="352519" y="251130"/>
                        <a:pt x="352288" y="251118"/>
                      </a:cubicBezTo>
                      <a:lnTo>
                        <a:pt x="350680" y="251049"/>
                      </a:lnTo>
                      <a:cubicBezTo>
                        <a:pt x="350194" y="251026"/>
                        <a:pt x="349743" y="250840"/>
                        <a:pt x="349395" y="250516"/>
                      </a:cubicBezTo>
                      <a:lnTo>
                        <a:pt x="349037" y="250181"/>
                      </a:lnTo>
                      <a:cubicBezTo>
                        <a:pt x="348933" y="250077"/>
                        <a:pt x="348829" y="249973"/>
                        <a:pt x="348748" y="249834"/>
                      </a:cubicBezTo>
                      <a:lnTo>
                        <a:pt x="348401" y="249325"/>
                      </a:lnTo>
                      <a:lnTo>
                        <a:pt x="347868" y="252738"/>
                      </a:lnTo>
                      <a:lnTo>
                        <a:pt x="348320" y="253501"/>
                      </a:lnTo>
                      <a:cubicBezTo>
                        <a:pt x="348320" y="253501"/>
                        <a:pt x="348586" y="253952"/>
                        <a:pt x="348574" y="253929"/>
                      </a:cubicBezTo>
                      <a:lnTo>
                        <a:pt x="348829" y="254334"/>
                      </a:lnTo>
                      <a:lnTo>
                        <a:pt x="349407" y="255167"/>
                      </a:lnTo>
                      <a:cubicBezTo>
                        <a:pt x="349569" y="255399"/>
                        <a:pt x="349685" y="255665"/>
                        <a:pt x="349743" y="255942"/>
                      </a:cubicBezTo>
                      <a:lnTo>
                        <a:pt x="349893" y="256810"/>
                      </a:lnTo>
                      <a:lnTo>
                        <a:pt x="349997" y="257076"/>
                      </a:lnTo>
                      <a:lnTo>
                        <a:pt x="350171" y="257470"/>
                      </a:lnTo>
                      <a:lnTo>
                        <a:pt x="350321" y="257736"/>
                      </a:lnTo>
                      <a:lnTo>
                        <a:pt x="351200" y="258951"/>
                      </a:lnTo>
                      <a:cubicBezTo>
                        <a:pt x="351304" y="259101"/>
                        <a:pt x="351397" y="259263"/>
                        <a:pt x="351466" y="259436"/>
                      </a:cubicBezTo>
                      <a:lnTo>
                        <a:pt x="351640" y="259934"/>
                      </a:lnTo>
                      <a:cubicBezTo>
                        <a:pt x="351675" y="260050"/>
                        <a:pt x="351721" y="260188"/>
                        <a:pt x="351744" y="260327"/>
                      </a:cubicBezTo>
                      <a:lnTo>
                        <a:pt x="351895" y="261380"/>
                      </a:lnTo>
                      <a:cubicBezTo>
                        <a:pt x="351895" y="261380"/>
                        <a:pt x="351976" y="261912"/>
                        <a:pt x="351976" y="261901"/>
                      </a:cubicBezTo>
                      <a:lnTo>
                        <a:pt x="352068" y="262445"/>
                      </a:lnTo>
                      <a:lnTo>
                        <a:pt x="352924" y="262792"/>
                      </a:lnTo>
                      <a:cubicBezTo>
                        <a:pt x="353121" y="262873"/>
                        <a:pt x="353294" y="262977"/>
                        <a:pt x="353456" y="263116"/>
                      </a:cubicBezTo>
                      <a:lnTo>
                        <a:pt x="354718" y="264215"/>
                      </a:lnTo>
                      <a:cubicBezTo>
                        <a:pt x="354868" y="264354"/>
                        <a:pt x="354995" y="264504"/>
                        <a:pt x="355111" y="264678"/>
                      </a:cubicBezTo>
                      <a:lnTo>
                        <a:pt x="355909" y="266066"/>
                      </a:lnTo>
                      <a:lnTo>
                        <a:pt x="356233" y="266737"/>
                      </a:lnTo>
                      <a:lnTo>
                        <a:pt x="356465" y="267373"/>
                      </a:lnTo>
                      <a:lnTo>
                        <a:pt x="356638" y="267836"/>
                      </a:lnTo>
                      <a:lnTo>
                        <a:pt x="357182" y="269190"/>
                      </a:lnTo>
                      <a:lnTo>
                        <a:pt x="357344" y="269456"/>
                      </a:lnTo>
                      <a:lnTo>
                        <a:pt x="357876" y="270219"/>
                      </a:lnTo>
                      <a:lnTo>
                        <a:pt x="359658" y="270752"/>
                      </a:lnTo>
                      <a:cubicBezTo>
                        <a:pt x="360225" y="270914"/>
                        <a:pt x="360687" y="271330"/>
                        <a:pt x="360919" y="271862"/>
                      </a:cubicBezTo>
                      <a:lnTo>
                        <a:pt x="361787" y="273829"/>
                      </a:lnTo>
                      <a:cubicBezTo>
                        <a:pt x="361868" y="274003"/>
                        <a:pt x="361902" y="274188"/>
                        <a:pt x="361937" y="274373"/>
                      </a:cubicBezTo>
                      <a:lnTo>
                        <a:pt x="362215" y="276502"/>
                      </a:lnTo>
                      <a:lnTo>
                        <a:pt x="362215" y="277323"/>
                      </a:lnTo>
                      <a:cubicBezTo>
                        <a:pt x="362215" y="277578"/>
                        <a:pt x="362157" y="277832"/>
                        <a:pt x="362064" y="278064"/>
                      </a:cubicBezTo>
                      <a:lnTo>
                        <a:pt x="361648" y="279059"/>
                      </a:lnTo>
                      <a:lnTo>
                        <a:pt x="361254" y="279857"/>
                      </a:lnTo>
                      <a:lnTo>
                        <a:pt x="360595" y="280875"/>
                      </a:lnTo>
                      <a:lnTo>
                        <a:pt x="360583" y="280898"/>
                      </a:lnTo>
                      <a:lnTo>
                        <a:pt x="360583" y="280933"/>
                      </a:lnTo>
                      <a:lnTo>
                        <a:pt x="360919" y="280968"/>
                      </a:lnTo>
                      <a:lnTo>
                        <a:pt x="360988" y="280944"/>
                      </a:lnTo>
                      <a:lnTo>
                        <a:pt x="361763" y="280667"/>
                      </a:lnTo>
                      <a:lnTo>
                        <a:pt x="361868" y="280597"/>
                      </a:lnTo>
                      <a:lnTo>
                        <a:pt x="362932" y="279602"/>
                      </a:lnTo>
                      <a:lnTo>
                        <a:pt x="363464" y="279163"/>
                      </a:lnTo>
                      <a:lnTo>
                        <a:pt x="365003" y="278191"/>
                      </a:lnTo>
                      <a:cubicBezTo>
                        <a:pt x="365315" y="278006"/>
                        <a:pt x="365674" y="277902"/>
                        <a:pt x="366033" y="277878"/>
                      </a:cubicBezTo>
                      <a:lnTo>
                        <a:pt x="366542" y="277878"/>
                      </a:lnTo>
                      <a:cubicBezTo>
                        <a:pt x="366715" y="277878"/>
                        <a:pt x="366877" y="277890"/>
                        <a:pt x="367051" y="277936"/>
                      </a:cubicBezTo>
                      <a:lnTo>
                        <a:pt x="368543" y="278307"/>
                      </a:lnTo>
                      <a:lnTo>
                        <a:pt x="368995" y="278388"/>
                      </a:lnTo>
                      <a:lnTo>
                        <a:pt x="369619" y="278492"/>
                      </a:lnTo>
                      <a:lnTo>
                        <a:pt x="369631" y="278480"/>
                      </a:lnTo>
                      <a:lnTo>
                        <a:pt x="370973" y="278029"/>
                      </a:lnTo>
                      <a:lnTo>
                        <a:pt x="371042" y="278006"/>
                      </a:lnTo>
                      <a:lnTo>
                        <a:pt x="371979" y="277092"/>
                      </a:lnTo>
                      <a:cubicBezTo>
                        <a:pt x="371979" y="277092"/>
                        <a:pt x="372350" y="276722"/>
                        <a:pt x="372350" y="276733"/>
                      </a:cubicBezTo>
                      <a:lnTo>
                        <a:pt x="373090" y="276016"/>
                      </a:lnTo>
                      <a:lnTo>
                        <a:pt x="373414" y="275680"/>
                      </a:lnTo>
                      <a:lnTo>
                        <a:pt x="374097" y="274894"/>
                      </a:lnTo>
                      <a:cubicBezTo>
                        <a:pt x="374432" y="274535"/>
                        <a:pt x="374872" y="274292"/>
                        <a:pt x="375358" y="274234"/>
                      </a:cubicBezTo>
                      <a:lnTo>
                        <a:pt x="375878" y="274165"/>
                      </a:lnTo>
                      <a:lnTo>
                        <a:pt x="377105" y="274061"/>
                      </a:lnTo>
                      <a:lnTo>
                        <a:pt x="376561" y="273656"/>
                      </a:lnTo>
                      <a:lnTo>
                        <a:pt x="376376" y="273563"/>
                      </a:lnTo>
                      <a:lnTo>
                        <a:pt x="375531" y="273297"/>
                      </a:lnTo>
                      <a:lnTo>
                        <a:pt x="375069" y="273158"/>
                      </a:lnTo>
                      <a:lnTo>
                        <a:pt x="373877" y="272718"/>
                      </a:lnTo>
                      <a:lnTo>
                        <a:pt x="373912" y="272742"/>
                      </a:lnTo>
                      <a:lnTo>
                        <a:pt x="373194" y="272475"/>
                      </a:lnTo>
                      <a:lnTo>
                        <a:pt x="373032" y="272464"/>
                      </a:lnTo>
                      <a:lnTo>
                        <a:pt x="372570" y="272475"/>
                      </a:lnTo>
                      <a:cubicBezTo>
                        <a:pt x="371979" y="272487"/>
                        <a:pt x="371401" y="272233"/>
                        <a:pt x="371019" y="271793"/>
                      </a:cubicBezTo>
                      <a:lnTo>
                        <a:pt x="370730" y="271457"/>
                      </a:lnTo>
                      <a:cubicBezTo>
                        <a:pt x="370568" y="271261"/>
                        <a:pt x="370441" y="271041"/>
                        <a:pt x="370360" y="270798"/>
                      </a:cubicBezTo>
                      <a:lnTo>
                        <a:pt x="370209" y="270393"/>
                      </a:lnTo>
                      <a:lnTo>
                        <a:pt x="370047" y="270057"/>
                      </a:lnTo>
                      <a:lnTo>
                        <a:pt x="369816" y="270196"/>
                      </a:lnTo>
                      <a:cubicBezTo>
                        <a:pt x="369712" y="270266"/>
                        <a:pt x="369585" y="270312"/>
                        <a:pt x="369457" y="270358"/>
                      </a:cubicBezTo>
                      <a:lnTo>
                        <a:pt x="368960" y="270532"/>
                      </a:lnTo>
                      <a:lnTo>
                        <a:pt x="368266" y="270705"/>
                      </a:lnTo>
                      <a:cubicBezTo>
                        <a:pt x="367930" y="270786"/>
                        <a:pt x="367595" y="270786"/>
                        <a:pt x="367271" y="270694"/>
                      </a:cubicBezTo>
                      <a:lnTo>
                        <a:pt x="366831" y="270578"/>
                      </a:lnTo>
                      <a:cubicBezTo>
                        <a:pt x="366391" y="270474"/>
                        <a:pt x="365986" y="270185"/>
                        <a:pt x="365720" y="269814"/>
                      </a:cubicBezTo>
                      <a:lnTo>
                        <a:pt x="365408" y="269386"/>
                      </a:lnTo>
                      <a:lnTo>
                        <a:pt x="364748" y="268345"/>
                      </a:lnTo>
                      <a:cubicBezTo>
                        <a:pt x="364552" y="268010"/>
                        <a:pt x="364436" y="267628"/>
                        <a:pt x="364459" y="267234"/>
                      </a:cubicBezTo>
                      <a:lnTo>
                        <a:pt x="364471" y="266749"/>
                      </a:lnTo>
                      <a:cubicBezTo>
                        <a:pt x="364482" y="266517"/>
                        <a:pt x="364529" y="266297"/>
                        <a:pt x="364610" y="266089"/>
                      </a:cubicBezTo>
                      <a:lnTo>
                        <a:pt x="365188" y="264596"/>
                      </a:lnTo>
                      <a:cubicBezTo>
                        <a:pt x="365258" y="264434"/>
                        <a:pt x="365339" y="264273"/>
                        <a:pt x="365431" y="264145"/>
                      </a:cubicBezTo>
                      <a:lnTo>
                        <a:pt x="365720" y="263729"/>
                      </a:lnTo>
                      <a:cubicBezTo>
                        <a:pt x="365871" y="263532"/>
                        <a:pt x="366044" y="263359"/>
                        <a:pt x="366253" y="263208"/>
                      </a:cubicBezTo>
                      <a:lnTo>
                        <a:pt x="368046" y="262040"/>
                      </a:lnTo>
                      <a:lnTo>
                        <a:pt x="369261" y="261322"/>
                      </a:lnTo>
                      <a:lnTo>
                        <a:pt x="369399" y="260975"/>
                      </a:lnTo>
                      <a:lnTo>
                        <a:pt x="369631" y="260027"/>
                      </a:lnTo>
                      <a:cubicBezTo>
                        <a:pt x="369689" y="259841"/>
                        <a:pt x="369770" y="259656"/>
                        <a:pt x="369874" y="259494"/>
                      </a:cubicBezTo>
                      <a:lnTo>
                        <a:pt x="371274" y="257192"/>
                      </a:lnTo>
                      <a:lnTo>
                        <a:pt x="373079" y="254531"/>
                      </a:lnTo>
                      <a:lnTo>
                        <a:pt x="373252" y="254207"/>
                      </a:lnTo>
                      <a:lnTo>
                        <a:pt x="374085" y="252391"/>
                      </a:lnTo>
                      <a:lnTo>
                        <a:pt x="374166" y="252194"/>
                      </a:lnTo>
                      <a:lnTo>
                        <a:pt x="374398" y="250296"/>
                      </a:lnTo>
                      <a:cubicBezTo>
                        <a:pt x="374421" y="250134"/>
                        <a:pt x="374467" y="249972"/>
                        <a:pt x="374536" y="249811"/>
                      </a:cubicBezTo>
                      <a:lnTo>
                        <a:pt x="374826" y="249105"/>
                      </a:lnTo>
                      <a:lnTo>
                        <a:pt x="375844" y="247207"/>
                      </a:lnTo>
                      <a:cubicBezTo>
                        <a:pt x="375913" y="247092"/>
                        <a:pt x="375994" y="246964"/>
                        <a:pt x="376087" y="246860"/>
                      </a:cubicBezTo>
                      <a:lnTo>
                        <a:pt x="376434" y="246455"/>
                      </a:lnTo>
                      <a:lnTo>
                        <a:pt x="378054" y="244824"/>
                      </a:lnTo>
                      <a:cubicBezTo>
                        <a:pt x="378227" y="244650"/>
                        <a:pt x="378424" y="244512"/>
                        <a:pt x="378644" y="244407"/>
                      </a:cubicBezTo>
                      <a:lnTo>
                        <a:pt x="379130" y="244199"/>
                      </a:lnTo>
                      <a:lnTo>
                        <a:pt x="380703" y="243586"/>
                      </a:lnTo>
                      <a:lnTo>
                        <a:pt x="381131" y="243401"/>
                      </a:lnTo>
                      <a:lnTo>
                        <a:pt x="382149" y="242950"/>
                      </a:lnTo>
                      <a:lnTo>
                        <a:pt x="382265" y="242429"/>
                      </a:lnTo>
                      <a:lnTo>
                        <a:pt x="382276" y="242256"/>
                      </a:lnTo>
                      <a:lnTo>
                        <a:pt x="381733" y="237790"/>
                      </a:lnTo>
                      <a:lnTo>
                        <a:pt x="381652" y="237443"/>
                      </a:lnTo>
                      <a:lnTo>
                        <a:pt x="381050" y="235476"/>
                      </a:lnTo>
                      <a:cubicBezTo>
                        <a:pt x="381015" y="235337"/>
                        <a:pt x="380981" y="235210"/>
                        <a:pt x="380969" y="235071"/>
                      </a:cubicBezTo>
                      <a:lnTo>
                        <a:pt x="380911" y="234550"/>
                      </a:lnTo>
                      <a:cubicBezTo>
                        <a:pt x="380900" y="234354"/>
                        <a:pt x="380911" y="234145"/>
                        <a:pt x="380946" y="233949"/>
                      </a:cubicBezTo>
                      <a:lnTo>
                        <a:pt x="381004" y="233671"/>
                      </a:lnTo>
                      <a:lnTo>
                        <a:pt x="380946" y="233555"/>
                      </a:lnTo>
                      <a:cubicBezTo>
                        <a:pt x="380877" y="233382"/>
                        <a:pt x="380842" y="233185"/>
                        <a:pt x="380830" y="232988"/>
                      </a:cubicBezTo>
                      <a:lnTo>
                        <a:pt x="380692" y="231357"/>
                      </a:lnTo>
                      <a:cubicBezTo>
                        <a:pt x="380692" y="231357"/>
                        <a:pt x="380657" y="230825"/>
                        <a:pt x="380657" y="230836"/>
                      </a:cubicBezTo>
                      <a:lnTo>
                        <a:pt x="380495" y="228696"/>
                      </a:lnTo>
                      <a:lnTo>
                        <a:pt x="380506" y="227932"/>
                      </a:lnTo>
                      <a:lnTo>
                        <a:pt x="380703" y="226151"/>
                      </a:lnTo>
                      <a:lnTo>
                        <a:pt x="381131" y="223918"/>
                      </a:lnTo>
                      <a:cubicBezTo>
                        <a:pt x="381189" y="223652"/>
                        <a:pt x="381293" y="223397"/>
                        <a:pt x="381444" y="223166"/>
                      </a:cubicBezTo>
                      <a:lnTo>
                        <a:pt x="382670" y="221384"/>
                      </a:lnTo>
                      <a:lnTo>
                        <a:pt x="383272" y="220632"/>
                      </a:lnTo>
                      <a:lnTo>
                        <a:pt x="384452" y="219533"/>
                      </a:lnTo>
                      <a:lnTo>
                        <a:pt x="385238" y="219001"/>
                      </a:lnTo>
                      <a:cubicBezTo>
                        <a:pt x="385238" y="219001"/>
                        <a:pt x="385690" y="218723"/>
                        <a:pt x="385667" y="218734"/>
                      </a:cubicBezTo>
                      <a:cubicBezTo>
                        <a:pt x="385667" y="218734"/>
                        <a:pt x="386129" y="218457"/>
                        <a:pt x="386118" y="218457"/>
                      </a:cubicBezTo>
                      <a:lnTo>
                        <a:pt x="387032" y="217890"/>
                      </a:lnTo>
                      <a:cubicBezTo>
                        <a:pt x="387182" y="217797"/>
                        <a:pt x="387344" y="217716"/>
                        <a:pt x="387518" y="217658"/>
                      </a:cubicBezTo>
                      <a:lnTo>
                        <a:pt x="388200" y="217462"/>
                      </a:lnTo>
                      <a:lnTo>
                        <a:pt x="391174" y="216872"/>
                      </a:lnTo>
                      <a:lnTo>
                        <a:pt x="393904" y="216837"/>
                      </a:lnTo>
                      <a:cubicBezTo>
                        <a:pt x="393904" y="216837"/>
                        <a:pt x="394436" y="216825"/>
                        <a:pt x="394402" y="216825"/>
                      </a:cubicBezTo>
                      <a:lnTo>
                        <a:pt x="394841" y="216814"/>
                      </a:lnTo>
                      <a:lnTo>
                        <a:pt x="396357" y="216629"/>
                      </a:lnTo>
                      <a:cubicBezTo>
                        <a:pt x="396357" y="216629"/>
                        <a:pt x="396889" y="216559"/>
                        <a:pt x="396866" y="216571"/>
                      </a:cubicBezTo>
                      <a:lnTo>
                        <a:pt x="397398" y="216490"/>
                      </a:lnTo>
                      <a:lnTo>
                        <a:pt x="398139" y="216467"/>
                      </a:lnTo>
                      <a:cubicBezTo>
                        <a:pt x="398289" y="216467"/>
                        <a:pt x="398451" y="216478"/>
                        <a:pt x="398590" y="216501"/>
                      </a:cubicBezTo>
                      <a:lnTo>
                        <a:pt x="400163" y="216825"/>
                      </a:lnTo>
                      <a:cubicBezTo>
                        <a:pt x="400372" y="216860"/>
                        <a:pt x="400580" y="216941"/>
                        <a:pt x="400753" y="217057"/>
                      </a:cubicBezTo>
                      <a:lnTo>
                        <a:pt x="401216" y="217311"/>
                      </a:lnTo>
                      <a:lnTo>
                        <a:pt x="402998" y="218411"/>
                      </a:lnTo>
                      <a:lnTo>
                        <a:pt x="403229" y="218515"/>
                      </a:lnTo>
                      <a:lnTo>
                        <a:pt x="404433" y="218850"/>
                      </a:lnTo>
                      <a:lnTo>
                        <a:pt x="405485" y="218503"/>
                      </a:lnTo>
                      <a:lnTo>
                        <a:pt x="406376" y="218341"/>
                      </a:lnTo>
                      <a:cubicBezTo>
                        <a:pt x="406584" y="218318"/>
                        <a:pt x="406804" y="218318"/>
                        <a:pt x="407001" y="218353"/>
                      </a:cubicBezTo>
                      <a:lnTo>
                        <a:pt x="408170" y="218607"/>
                      </a:lnTo>
                      <a:lnTo>
                        <a:pt x="408841" y="218838"/>
                      </a:lnTo>
                      <a:cubicBezTo>
                        <a:pt x="409118" y="218931"/>
                        <a:pt x="409373" y="219081"/>
                        <a:pt x="409581" y="219278"/>
                      </a:cubicBezTo>
                      <a:lnTo>
                        <a:pt x="410264" y="219914"/>
                      </a:lnTo>
                      <a:lnTo>
                        <a:pt x="411270" y="220065"/>
                      </a:lnTo>
                      <a:lnTo>
                        <a:pt x="412115" y="220331"/>
                      </a:lnTo>
                      <a:cubicBezTo>
                        <a:pt x="412392" y="220424"/>
                        <a:pt x="412635" y="220574"/>
                        <a:pt x="412855" y="220771"/>
                      </a:cubicBezTo>
                      <a:lnTo>
                        <a:pt x="413179" y="221083"/>
                      </a:lnTo>
                      <a:lnTo>
                        <a:pt x="413387" y="221257"/>
                      </a:lnTo>
                      <a:lnTo>
                        <a:pt x="413619" y="221152"/>
                      </a:lnTo>
                      <a:lnTo>
                        <a:pt x="415470" y="220111"/>
                      </a:lnTo>
                      <a:cubicBezTo>
                        <a:pt x="415713" y="219972"/>
                        <a:pt x="415967" y="219880"/>
                        <a:pt x="416245" y="219857"/>
                      </a:cubicBezTo>
                      <a:lnTo>
                        <a:pt x="417414" y="219764"/>
                      </a:lnTo>
                      <a:lnTo>
                        <a:pt x="418721" y="219822"/>
                      </a:lnTo>
                      <a:cubicBezTo>
                        <a:pt x="419080" y="219834"/>
                        <a:pt x="419427" y="219961"/>
                        <a:pt x="419728" y="220169"/>
                      </a:cubicBezTo>
                      <a:lnTo>
                        <a:pt x="421047" y="221083"/>
                      </a:lnTo>
                      <a:lnTo>
                        <a:pt x="421648" y="221592"/>
                      </a:lnTo>
                      <a:lnTo>
                        <a:pt x="422921" y="222876"/>
                      </a:lnTo>
                      <a:lnTo>
                        <a:pt x="423974" y="224230"/>
                      </a:lnTo>
                      <a:lnTo>
                        <a:pt x="424240" y="224554"/>
                      </a:lnTo>
                      <a:lnTo>
                        <a:pt x="425605" y="225908"/>
                      </a:lnTo>
                      <a:lnTo>
                        <a:pt x="425860" y="226093"/>
                      </a:lnTo>
                      <a:lnTo>
                        <a:pt x="427630" y="227215"/>
                      </a:lnTo>
                      <a:cubicBezTo>
                        <a:pt x="427780" y="227319"/>
                        <a:pt x="427907" y="227423"/>
                        <a:pt x="428035" y="227562"/>
                      </a:cubicBezTo>
                      <a:lnTo>
                        <a:pt x="430117" y="229888"/>
                      </a:lnTo>
                      <a:lnTo>
                        <a:pt x="430430" y="230177"/>
                      </a:lnTo>
                      <a:lnTo>
                        <a:pt x="432431" y="231993"/>
                      </a:lnTo>
                      <a:cubicBezTo>
                        <a:pt x="432535" y="232086"/>
                        <a:pt x="432616" y="232178"/>
                        <a:pt x="432697" y="232282"/>
                      </a:cubicBezTo>
                      <a:lnTo>
                        <a:pt x="433634" y="233590"/>
                      </a:lnTo>
                      <a:lnTo>
                        <a:pt x="434132" y="234365"/>
                      </a:lnTo>
                      <a:lnTo>
                        <a:pt x="435231" y="236714"/>
                      </a:lnTo>
                      <a:lnTo>
                        <a:pt x="435381" y="236980"/>
                      </a:lnTo>
                      <a:lnTo>
                        <a:pt x="437591" y="239837"/>
                      </a:lnTo>
                      <a:lnTo>
                        <a:pt x="437996" y="240497"/>
                      </a:lnTo>
                      <a:lnTo>
                        <a:pt x="439315" y="242880"/>
                      </a:lnTo>
                      <a:lnTo>
                        <a:pt x="439546" y="243274"/>
                      </a:lnTo>
                      <a:lnTo>
                        <a:pt x="440715" y="244998"/>
                      </a:lnTo>
                      <a:lnTo>
                        <a:pt x="441062" y="245565"/>
                      </a:lnTo>
                      <a:lnTo>
                        <a:pt x="441814" y="247080"/>
                      </a:lnTo>
                      <a:lnTo>
                        <a:pt x="443850" y="247971"/>
                      </a:lnTo>
                      <a:lnTo>
                        <a:pt x="444163" y="248052"/>
                      </a:lnTo>
                      <a:lnTo>
                        <a:pt x="448108" y="248873"/>
                      </a:lnTo>
                      <a:lnTo>
                        <a:pt x="448675" y="248642"/>
                      </a:lnTo>
                      <a:lnTo>
                        <a:pt x="449681" y="248249"/>
                      </a:lnTo>
                      <a:lnTo>
                        <a:pt x="450306" y="248040"/>
                      </a:lnTo>
                      <a:lnTo>
                        <a:pt x="452423" y="247416"/>
                      </a:lnTo>
                      <a:lnTo>
                        <a:pt x="453094" y="247265"/>
                      </a:lnTo>
                      <a:lnTo>
                        <a:pt x="454691" y="246988"/>
                      </a:lnTo>
                      <a:lnTo>
                        <a:pt x="453812" y="244581"/>
                      </a:lnTo>
                      <a:lnTo>
                        <a:pt x="453395" y="242927"/>
                      </a:lnTo>
                      <a:lnTo>
                        <a:pt x="453256" y="242556"/>
                      </a:lnTo>
                      <a:lnTo>
                        <a:pt x="452898" y="241584"/>
                      </a:lnTo>
                      <a:lnTo>
                        <a:pt x="452724" y="241145"/>
                      </a:lnTo>
                      <a:lnTo>
                        <a:pt x="452088" y="239699"/>
                      </a:lnTo>
                      <a:cubicBezTo>
                        <a:pt x="451984" y="239456"/>
                        <a:pt x="451914" y="239190"/>
                        <a:pt x="451914" y="238923"/>
                      </a:cubicBezTo>
                      <a:lnTo>
                        <a:pt x="451903" y="238414"/>
                      </a:lnTo>
                      <a:cubicBezTo>
                        <a:pt x="451903" y="238229"/>
                        <a:pt x="451926" y="238056"/>
                        <a:pt x="451972" y="237871"/>
                      </a:cubicBezTo>
                      <a:lnTo>
                        <a:pt x="452389" y="236320"/>
                      </a:lnTo>
                      <a:cubicBezTo>
                        <a:pt x="452458" y="236054"/>
                        <a:pt x="452585" y="235788"/>
                        <a:pt x="452759" y="235568"/>
                      </a:cubicBezTo>
                      <a:lnTo>
                        <a:pt x="453303" y="234932"/>
                      </a:lnTo>
                      <a:lnTo>
                        <a:pt x="454841" y="233567"/>
                      </a:lnTo>
                      <a:lnTo>
                        <a:pt x="455108" y="233254"/>
                      </a:lnTo>
                      <a:lnTo>
                        <a:pt x="455605" y="232687"/>
                      </a:lnTo>
                      <a:lnTo>
                        <a:pt x="455628" y="232630"/>
                      </a:lnTo>
                      <a:lnTo>
                        <a:pt x="456114" y="230859"/>
                      </a:lnTo>
                      <a:lnTo>
                        <a:pt x="456137" y="230524"/>
                      </a:lnTo>
                      <a:lnTo>
                        <a:pt x="456172" y="229992"/>
                      </a:lnTo>
                      <a:cubicBezTo>
                        <a:pt x="456172" y="229992"/>
                        <a:pt x="456230" y="229459"/>
                        <a:pt x="456207" y="229506"/>
                      </a:cubicBezTo>
                      <a:lnTo>
                        <a:pt x="456230" y="229066"/>
                      </a:lnTo>
                      <a:lnTo>
                        <a:pt x="456230" y="228754"/>
                      </a:lnTo>
                      <a:lnTo>
                        <a:pt x="455802" y="226243"/>
                      </a:lnTo>
                      <a:lnTo>
                        <a:pt x="455709" y="225722"/>
                      </a:lnTo>
                      <a:lnTo>
                        <a:pt x="455628" y="225283"/>
                      </a:lnTo>
                      <a:lnTo>
                        <a:pt x="455108" y="223258"/>
                      </a:lnTo>
                      <a:lnTo>
                        <a:pt x="454263" y="219602"/>
                      </a:lnTo>
                      <a:lnTo>
                        <a:pt x="454170" y="219243"/>
                      </a:lnTo>
                      <a:lnTo>
                        <a:pt x="453372" y="217288"/>
                      </a:lnTo>
                      <a:lnTo>
                        <a:pt x="452909" y="215587"/>
                      </a:lnTo>
                      <a:cubicBezTo>
                        <a:pt x="452851" y="215402"/>
                        <a:pt x="452828" y="215194"/>
                        <a:pt x="452828" y="215009"/>
                      </a:cubicBezTo>
                      <a:lnTo>
                        <a:pt x="452944" y="210207"/>
                      </a:lnTo>
                      <a:lnTo>
                        <a:pt x="452944" y="210115"/>
                      </a:lnTo>
                      <a:lnTo>
                        <a:pt x="452308" y="208669"/>
                      </a:lnTo>
                      <a:lnTo>
                        <a:pt x="451613" y="208333"/>
                      </a:lnTo>
                      <a:lnTo>
                        <a:pt x="451347" y="208217"/>
                      </a:lnTo>
                      <a:lnTo>
                        <a:pt x="449959" y="207928"/>
                      </a:lnTo>
                      <a:cubicBezTo>
                        <a:pt x="449438" y="207824"/>
                        <a:pt x="448964" y="207489"/>
                        <a:pt x="448675" y="207037"/>
                      </a:cubicBezTo>
                      <a:lnTo>
                        <a:pt x="448420" y="206632"/>
                      </a:lnTo>
                      <a:cubicBezTo>
                        <a:pt x="448339" y="206482"/>
                        <a:pt x="448258" y="206343"/>
                        <a:pt x="448224" y="206181"/>
                      </a:cubicBezTo>
                      <a:lnTo>
                        <a:pt x="447888" y="205094"/>
                      </a:lnTo>
                      <a:cubicBezTo>
                        <a:pt x="447784" y="204723"/>
                        <a:pt x="447784" y="204318"/>
                        <a:pt x="447900" y="203925"/>
                      </a:cubicBezTo>
                      <a:lnTo>
                        <a:pt x="448409" y="202363"/>
                      </a:lnTo>
                      <a:cubicBezTo>
                        <a:pt x="448432" y="202282"/>
                        <a:pt x="448466" y="202201"/>
                        <a:pt x="448501" y="202120"/>
                      </a:cubicBezTo>
                      <a:lnTo>
                        <a:pt x="448189" y="202086"/>
                      </a:lnTo>
                      <a:lnTo>
                        <a:pt x="447900" y="202097"/>
                      </a:lnTo>
                      <a:lnTo>
                        <a:pt x="446939" y="202236"/>
                      </a:lnTo>
                      <a:cubicBezTo>
                        <a:pt x="446939" y="202236"/>
                        <a:pt x="446407" y="202305"/>
                        <a:pt x="446442" y="202294"/>
                      </a:cubicBezTo>
                      <a:lnTo>
                        <a:pt x="445944" y="202375"/>
                      </a:lnTo>
                      <a:lnTo>
                        <a:pt x="442740" y="202953"/>
                      </a:lnTo>
                      <a:lnTo>
                        <a:pt x="440576" y="203231"/>
                      </a:lnTo>
                      <a:cubicBezTo>
                        <a:pt x="440206" y="203266"/>
                        <a:pt x="439812" y="203219"/>
                        <a:pt x="439465" y="203057"/>
                      </a:cubicBezTo>
                      <a:lnTo>
                        <a:pt x="439003" y="202826"/>
                      </a:lnTo>
                      <a:lnTo>
                        <a:pt x="437487" y="202039"/>
                      </a:lnTo>
                      <a:cubicBezTo>
                        <a:pt x="436827" y="201692"/>
                        <a:pt x="436423" y="201010"/>
                        <a:pt x="436423" y="200269"/>
                      </a:cubicBezTo>
                      <a:lnTo>
                        <a:pt x="436434" y="199482"/>
                      </a:lnTo>
                      <a:lnTo>
                        <a:pt x="436666" y="197886"/>
                      </a:lnTo>
                      <a:lnTo>
                        <a:pt x="436827" y="197307"/>
                      </a:lnTo>
                      <a:lnTo>
                        <a:pt x="436758" y="197249"/>
                      </a:lnTo>
                      <a:lnTo>
                        <a:pt x="436689" y="197215"/>
                      </a:lnTo>
                      <a:lnTo>
                        <a:pt x="435509" y="196960"/>
                      </a:lnTo>
                      <a:lnTo>
                        <a:pt x="434757" y="196717"/>
                      </a:lnTo>
                      <a:lnTo>
                        <a:pt x="433750" y="196312"/>
                      </a:lnTo>
                      <a:lnTo>
                        <a:pt x="433507" y="196231"/>
                      </a:lnTo>
                      <a:lnTo>
                        <a:pt x="432119" y="196081"/>
                      </a:lnTo>
                      <a:cubicBezTo>
                        <a:pt x="432119" y="196081"/>
                        <a:pt x="431586" y="196023"/>
                        <a:pt x="431621" y="196023"/>
                      </a:cubicBezTo>
                      <a:lnTo>
                        <a:pt x="431135" y="195988"/>
                      </a:lnTo>
                      <a:lnTo>
                        <a:pt x="429053" y="195954"/>
                      </a:lnTo>
                      <a:cubicBezTo>
                        <a:pt x="428856" y="195954"/>
                        <a:pt x="428659" y="195919"/>
                        <a:pt x="428474" y="195861"/>
                      </a:cubicBezTo>
                      <a:lnTo>
                        <a:pt x="426901" y="195317"/>
                      </a:lnTo>
                      <a:cubicBezTo>
                        <a:pt x="426785" y="195259"/>
                        <a:pt x="426646" y="195213"/>
                        <a:pt x="426542" y="195132"/>
                      </a:cubicBezTo>
                      <a:lnTo>
                        <a:pt x="426114" y="194878"/>
                      </a:lnTo>
                      <a:cubicBezTo>
                        <a:pt x="425674" y="194612"/>
                        <a:pt x="425350" y="194172"/>
                        <a:pt x="425223" y="193663"/>
                      </a:cubicBezTo>
                      <a:lnTo>
                        <a:pt x="424969" y="192656"/>
                      </a:lnTo>
                      <a:lnTo>
                        <a:pt x="424633" y="192390"/>
                      </a:lnTo>
                      <a:lnTo>
                        <a:pt x="424598" y="192402"/>
                      </a:lnTo>
                      <a:cubicBezTo>
                        <a:pt x="424460" y="192436"/>
                        <a:pt x="424332" y="192460"/>
                        <a:pt x="424194" y="192460"/>
                      </a:cubicBezTo>
                      <a:lnTo>
                        <a:pt x="422053" y="192541"/>
                      </a:lnTo>
                      <a:cubicBezTo>
                        <a:pt x="422053" y="192541"/>
                        <a:pt x="421509" y="192564"/>
                        <a:pt x="421521" y="192564"/>
                      </a:cubicBezTo>
                      <a:lnTo>
                        <a:pt x="421081" y="192575"/>
                      </a:lnTo>
                      <a:lnTo>
                        <a:pt x="418501" y="192899"/>
                      </a:lnTo>
                      <a:cubicBezTo>
                        <a:pt x="418212" y="192934"/>
                        <a:pt x="417911" y="192911"/>
                        <a:pt x="417634" y="192818"/>
                      </a:cubicBezTo>
                      <a:lnTo>
                        <a:pt x="416326" y="192367"/>
                      </a:lnTo>
                      <a:lnTo>
                        <a:pt x="415562" y="191951"/>
                      </a:lnTo>
                      <a:lnTo>
                        <a:pt x="414278" y="191002"/>
                      </a:lnTo>
                      <a:cubicBezTo>
                        <a:pt x="414024" y="190817"/>
                        <a:pt x="413827" y="190574"/>
                        <a:pt x="413677" y="190308"/>
                      </a:cubicBezTo>
                      <a:lnTo>
                        <a:pt x="413330" y="189602"/>
                      </a:lnTo>
                      <a:lnTo>
                        <a:pt x="412982" y="188595"/>
                      </a:lnTo>
                      <a:lnTo>
                        <a:pt x="412635" y="188329"/>
                      </a:lnTo>
                      <a:cubicBezTo>
                        <a:pt x="412635" y="188329"/>
                        <a:pt x="412207" y="187994"/>
                        <a:pt x="412230" y="188005"/>
                      </a:cubicBezTo>
                      <a:lnTo>
                        <a:pt x="412219" y="188005"/>
                      </a:lnTo>
                      <a:lnTo>
                        <a:pt x="411154" y="187855"/>
                      </a:lnTo>
                      <a:lnTo>
                        <a:pt x="410310" y="187612"/>
                      </a:lnTo>
                      <a:lnTo>
                        <a:pt x="409604" y="187299"/>
                      </a:lnTo>
                      <a:cubicBezTo>
                        <a:pt x="409442" y="187230"/>
                        <a:pt x="409292" y="187138"/>
                        <a:pt x="409164" y="187033"/>
                      </a:cubicBezTo>
                      <a:lnTo>
                        <a:pt x="408771" y="186709"/>
                      </a:lnTo>
                      <a:cubicBezTo>
                        <a:pt x="408540" y="186524"/>
                        <a:pt x="408355" y="186293"/>
                        <a:pt x="408227" y="186027"/>
                      </a:cubicBezTo>
                      <a:lnTo>
                        <a:pt x="407903" y="185356"/>
                      </a:lnTo>
                      <a:lnTo>
                        <a:pt x="407498" y="185148"/>
                      </a:lnTo>
                      <a:lnTo>
                        <a:pt x="406839" y="185182"/>
                      </a:lnTo>
                      <a:lnTo>
                        <a:pt x="406017" y="185148"/>
                      </a:lnTo>
                      <a:cubicBezTo>
                        <a:pt x="405832" y="185136"/>
                        <a:pt x="405647" y="185090"/>
                        <a:pt x="405474" y="185032"/>
                      </a:cubicBezTo>
                      <a:lnTo>
                        <a:pt x="404976" y="184835"/>
                      </a:lnTo>
                      <a:cubicBezTo>
                        <a:pt x="404444" y="184638"/>
                        <a:pt x="404028" y="184222"/>
                        <a:pt x="403831" y="183701"/>
                      </a:cubicBezTo>
                      <a:lnTo>
                        <a:pt x="403657" y="183285"/>
                      </a:lnTo>
                      <a:cubicBezTo>
                        <a:pt x="403565" y="183042"/>
                        <a:pt x="403518" y="182787"/>
                        <a:pt x="403518" y="182521"/>
                      </a:cubicBezTo>
                      <a:lnTo>
                        <a:pt x="403518" y="181457"/>
                      </a:lnTo>
                      <a:lnTo>
                        <a:pt x="403599" y="179756"/>
                      </a:lnTo>
                      <a:cubicBezTo>
                        <a:pt x="403611" y="179617"/>
                        <a:pt x="403623" y="179490"/>
                        <a:pt x="403669" y="179351"/>
                      </a:cubicBezTo>
                      <a:lnTo>
                        <a:pt x="403947" y="178310"/>
                      </a:lnTo>
                      <a:cubicBezTo>
                        <a:pt x="403981" y="178148"/>
                        <a:pt x="404051" y="177974"/>
                        <a:pt x="404132" y="177824"/>
                      </a:cubicBezTo>
                      <a:lnTo>
                        <a:pt x="404386" y="177384"/>
                      </a:lnTo>
                      <a:cubicBezTo>
                        <a:pt x="404537" y="177130"/>
                        <a:pt x="404745" y="176898"/>
                        <a:pt x="404988" y="176748"/>
                      </a:cubicBezTo>
                      <a:lnTo>
                        <a:pt x="406307" y="175822"/>
                      </a:lnTo>
                      <a:lnTo>
                        <a:pt x="407163" y="175279"/>
                      </a:lnTo>
                      <a:lnTo>
                        <a:pt x="407475" y="175024"/>
                      </a:lnTo>
                      <a:lnTo>
                        <a:pt x="408135" y="174585"/>
                      </a:lnTo>
                      <a:lnTo>
                        <a:pt x="409245" y="173994"/>
                      </a:lnTo>
                      <a:cubicBezTo>
                        <a:pt x="409245" y="173994"/>
                        <a:pt x="409731" y="173740"/>
                        <a:pt x="409685" y="173763"/>
                      </a:cubicBezTo>
                      <a:lnTo>
                        <a:pt x="411027" y="173046"/>
                      </a:lnTo>
                      <a:lnTo>
                        <a:pt x="411340" y="172837"/>
                      </a:lnTo>
                      <a:lnTo>
                        <a:pt x="411606" y="172641"/>
                      </a:lnTo>
                      <a:lnTo>
                        <a:pt x="411016" y="171252"/>
                      </a:lnTo>
                      <a:lnTo>
                        <a:pt x="410518" y="169540"/>
                      </a:lnTo>
                      <a:cubicBezTo>
                        <a:pt x="410483" y="169355"/>
                        <a:pt x="410449" y="169170"/>
                        <a:pt x="410449" y="168973"/>
                      </a:cubicBezTo>
                      <a:lnTo>
                        <a:pt x="410472" y="168105"/>
                      </a:lnTo>
                      <a:lnTo>
                        <a:pt x="410842" y="166034"/>
                      </a:lnTo>
                      <a:lnTo>
                        <a:pt x="410854" y="165919"/>
                      </a:lnTo>
                      <a:lnTo>
                        <a:pt x="410830" y="165768"/>
                      </a:lnTo>
                      <a:cubicBezTo>
                        <a:pt x="410830" y="165768"/>
                        <a:pt x="410715" y="165248"/>
                        <a:pt x="410726" y="165282"/>
                      </a:cubicBezTo>
                      <a:lnTo>
                        <a:pt x="410645" y="164993"/>
                      </a:lnTo>
                      <a:lnTo>
                        <a:pt x="410240" y="164241"/>
                      </a:lnTo>
                      <a:cubicBezTo>
                        <a:pt x="410159" y="164068"/>
                        <a:pt x="410090" y="163894"/>
                        <a:pt x="410055" y="163709"/>
                      </a:cubicBezTo>
                      <a:lnTo>
                        <a:pt x="409963" y="163246"/>
                      </a:lnTo>
                      <a:cubicBezTo>
                        <a:pt x="409882" y="162795"/>
                        <a:pt x="409940" y="162321"/>
                        <a:pt x="410148" y="161927"/>
                      </a:cubicBezTo>
                      <a:lnTo>
                        <a:pt x="410645" y="160978"/>
                      </a:lnTo>
                      <a:cubicBezTo>
                        <a:pt x="410796" y="160689"/>
                        <a:pt x="411004" y="160446"/>
                        <a:pt x="411259" y="160261"/>
                      </a:cubicBezTo>
                      <a:cubicBezTo>
                        <a:pt x="411189" y="160261"/>
                        <a:pt x="411108" y="160261"/>
                        <a:pt x="411050" y="160250"/>
                      </a:cubicBezTo>
                      <a:lnTo>
                        <a:pt x="410587" y="160180"/>
                      </a:lnTo>
                      <a:cubicBezTo>
                        <a:pt x="410449" y="160157"/>
                        <a:pt x="410310" y="160111"/>
                        <a:pt x="410171" y="160076"/>
                      </a:cubicBezTo>
                      <a:lnTo>
                        <a:pt x="409673" y="159891"/>
                      </a:lnTo>
                      <a:cubicBezTo>
                        <a:pt x="409523" y="159833"/>
                        <a:pt x="409396" y="159752"/>
                        <a:pt x="409257" y="159683"/>
                      </a:cubicBezTo>
                      <a:lnTo>
                        <a:pt x="408852" y="159417"/>
                      </a:lnTo>
                      <a:cubicBezTo>
                        <a:pt x="408436" y="159150"/>
                        <a:pt x="408158" y="158734"/>
                        <a:pt x="408019" y="158271"/>
                      </a:cubicBezTo>
                      <a:lnTo>
                        <a:pt x="407741" y="157241"/>
                      </a:lnTo>
                      <a:cubicBezTo>
                        <a:pt x="407649" y="156894"/>
                        <a:pt x="407649" y="156536"/>
                        <a:pt x="407741" y="156189"/>
                      </a:cubicBezTo>
                      <a:lnTo>
                        <a:pt x="408054" y="155124"/>
                      </a:lnTo>
                      <a:cubicBezTo>
                        <a:pt x="408088" y="154974"/>
                        <a:pt x="408146" y="154835"/>
                        <a:pt x="408227" y="154708"/>
                      </a:cubicBezTo>
                      <a:lnTo>
                        <a:pt x="408470" y="154268"/>
                      </a:lnTo>
                      <a:lnTo>
                        <a:pt x="408112" y="153944"/>
                      </a:lnTo>
                      <a:lnTo>
                        <a:pt x="406885" y="153759"/>
                      </a:lnTo>
                      <a:lnTo>
                        <a:pt x="405173" y="153319"/>
                      </a:lnTo>
                      <a:cubicBezTo>
                        <a:pt x="404108" y="153042"/>
                        <a:pt x="403461" y="151943"/>
                        <a:pt x="403738" y="150890"/>
                      </a:cubicBezTo>
                      <a:lnTo>
                        <a:pt x="404027" y="149791"/>
                      </a:lnTo>
                      <a:lnTo>
                        <a:pt x="404351" y="148784"/>
                      </a:lnTo>
                      <a:lnTo>
                        <a:pt x="403831" y="148275"/>
                      </a:lnTo>
                      <a:lnTo>
                        <a:pt x="403553" y="148032"/>
                      </a:lnTo>
                      <a:lnTo>
                        <a:pt x="402234" y="147095"/>
                      </a:lnTo>
                      <a:lnTo>
                        <a:pt x="400591" y="146956"/>
                      </a:lnTo>
                      <a:lnTo>
                        <a:pt x="399538" y="147812"/>
                      </a:lnTo>
                      <a:lnTo>
                        <a:pt x="399261" y="148090"/>
                      </a:lnTo>
                      <a:lnTo>
                        <a:pt x="397444" y="150010"/>
                      </a:lnTo>
                      <a:cubicBezTo>
                        <a:pt x="397120" y="150358"/>
                        <a:pt x="396681" y="150577"/>
                        <a:pt x="396218" y="150624"/>
                      </a:cubicBezTo>
                      <a:lnTo>
                        <a:pt x="395697" y="150681"/>
                      </a:lnTo>
                      <a:lnTo>
                        <a:pt x="394436" y="150693"/>
                      </a:lnTo>
                      <a:lnTo>
                        <a:pt x="394031" y="150693"/>
                      </a:lnTo>
                      <a:lnTo>
                        <a:pt x="392007" y="150971"/>
                      </a:lnTo>
                      <a:lnTo>
                        <a:pt x="391185" y="150982"/>
                      </a:lnTo>
                      <a:lnTo>
                        <a:pt x="388860" y="150751"/>
                      </a:lnTo>
                      <a:cubicBezTo>
                        <a:pt x="388698" y="150739"/>
                        <a:pt x="388536" y="150716"/>
                        <a:pt x="388397" y="150658"/>
                      </a:cubicBezTo>
                      <a:lnTo>
                        <a:pt x="387564" y="150323"/>
                      </a:lnTo>
                      <a:lnTo>
                        <a:pt x="386175" y="149501"/>
                      </a:lnTo>
                      <a:cubicBezTo>
                        <a:pt x="385759" y="149258"/>
                        <a:pt x="385458" y="148888"/>
                        <a:pt x="385296" y="148449"/>
                      </a:cubicBezTo>
                      <a:lnTo>
                        <a:pt x="385053" y="147697"/>
                      </a:lnTo>
                      <a:lnTo>
                        <a:pt x="384914" y="147118"/>
                      </a:lnTo>
                      <a:lnTo>
                        <a:pt x="384521" y="146921"/>
                      </a:lnTo>
                      <a:lnTo>
                        <a:pt x="382994" y="147234"/>
                      </a:lnTo>
                      <a:lnTo>
                        <a:pt x="382242" y="147315"/>
                      </a:lnTo>
                      <a:lnTo>
                        <a:pt x="380553" y="147396"/>
                      </a:lnTo>
                      <a:cubicBezTo>
                        <a:pt x="380368" y="147407"/>
                        <a:pt x="380182" y="147396"/>
                        <a:pt x="379986" y="147338"/>
                      </a:cubicBezTo>
                      <a:lnTo>
                        <a:pt x="379245" y="147153"/>
                      </a:lnTo>
                      <a:lnTo>
                        <a:pt x="377221" y="146412"/>
                      </a:lnTo>
                      <a:cubicBezTo>
                        <a:pt x="377047" y="146343"/>
                        <a:pt x="376897" y="146262"/>
                        <a:pt x="376758" y="146158"/>
                      </a:cubicBezTo>
                      <a:lnTo>
                        <a:pt x="376318" y="145845"/>
                      </a:lnTo>
                      <a:lnTo>
                        <a:pt x="374571" y="144503"/>
                      </a:lnTo>
                      <a:lnTo>
                        <a:pt x="373831" y="143763"/>
                      </a:lnTo>
                      <a:lnTo>
                        <a:pt x="373148" y="142907"/>
                      </a:lnTo>
                      <a:lnTo>
                        <a:pt x="373079" y="142918"/>
                      </a:lnTo>
                      <a:lnTo>
                        <a:pt x="372882" y="143265"/>
                      </a:lnTo>
                      <a:lnTo>
                        <a:pt x="372732" y="143543"/>
                      </a:lnTo>
                      <a:lnTo>
                        <a:pt x="371956" y="145973"/>
                      </a:lnTo>
                      <a:cubicBezTo>
                        <a:pt x="371852" y="146308"/>
                        <a:pt x="371667" y="146597"/>
                        <a:pt x="371389" y="146840"/>
                      </a:cubicBezTo>
                      <a:lnTo>
                        <a:pt x="369897" y="148194"/>
                      </a:lnTo>
                      <a:lnTo>
                        <a:pt x="369689" y="148449"/>
                      </a:lnTo>
                      <a:lnTo>
                        <a:pt x="366380" y="152937"/>
                      </a:lnTo>
                      <a:lnTo>
                        <a:pt x="366287" y="153180"/>
                      </a:lnTo>
                      <a:lnTo>
                        <a:pt x="365489" y="155217"/>
                      </a:lnTo>
                      <a:lnTo>
                        <a:pt x="364806" y="156732"/>
                      </a:lnTo>
                      <a:cubicBezTo>
                        <a:pt x="364737" y="156906"/>
                        <a:pt x="364644" y="157056"/>
                        <a:pt x="364529" y="157195"/>
                      </a:cubicBezTo>
                      <a:lnTo>
                        <a:pt x="364216" y="157565"/>
                      </a:lnTo>
                      <a:cubicBezTo>
                        <a:pt x="363950" y="157901"/>
                        <a:pt x="363580" y="158132"/>
                        <a:pt x="363175" y="158236"/>
                      </a:cubicBezTo>
                      <a:lnTo>
                        <a:pt x="360826" y="158838"/>
                      </a:lnTo>
                      <a:lnTo>
                        <a:pt x="358767" y="159035"/>
                      </a:lnTo>
                      <a:lnTo>
                        <a:pt x="358593" y="159058"/>
                      </a:lnTo>
                      <a:lnTo>
                        <a:pt x="357367" y="159659"/>
                      </a:lnTo>
                      <a:cubicBezTo>
                        <a:pt x="357367" y="159659"/>
                        <a:pt x="356881" y="159891"/>
                        <a:pt x="356927" y="159868"/>
                      </a:cubicBezTo>
                      <a:lnTo>
                        <a:pt x="356731" y="159960"/>
                      </a:lnTo>
                      <a:lnTo>
                        <a:pt x="354671" y="162008"/>
                      </a:lnTo>
                      <a:cubicBezTo>
                        <a:pt x="354567" y="162124"/>
                        <a:pt x="354428" y="162216"/>
                        <a:pt x="354301" y="162320"/>
                      </a:cubicBezTo>
                      <a:lnTo>
                        <a:pt x="353861" y="162575"/>
                      </a:lnTo>
                      <a:cubicBezTo>
                        <a:pt x="353676" y="162691"/>
                        <a:pt x="353456" y="162772"/>
                        <a:pt x="353237" y="162830"/>
                      </a:cubicBezTo>
                      <a:lnTo>
                        <a:pt x="351675" y="163165"/>
                      </a:lnTo>
                      <a:cubicBezTo>
                        <a:pt x="351235" y="163246"/>
                        <a:pt x="350784" y="163188"/>
                        <a:pt x="350390" y="163003"/>
                      </a:cubicBezTo>
                      <a:lnTo>
                        <a:pt x="349905" y="162772"/>
                      </a:lnTo>
                      <a:lnTo>
                        <a:pt x="348794" y="162101"/>
                      </a:lnTo>
                      <a:cubicBezTo>
                        <a:pt x="348458" y="161892"/>
                        <a:pt x="348192" y="161568"/>
                        <a:pt x="348030" y="161210"/>
                      </a:cubicBezTo>
                      <a:lnTo>
                        <a:pt x="347232" y="159382"/>
                      </a:lnTo>
                      <a:lnTo>
                        <a:pt x="347035" y="159058"/>
                      </a:lnTo>
                      <a:lnTo>
                        <a:pt x="346804" y="158699"/>
                      </a:lnTo>
                      <a:lnTo>
                        <a:pt x="346653" y="158514"/>
                      </a:lnTo>
                      <a:lnTo>
                        <a:pt x="345716" y="157693"/>
                      </a:lnTo>
                      <a:lnTo>
                        <a:pt x="345508" y="157577"/>
                      </a:lnTo>
                      <a:lnTo>
                        <a:pt x="344629" y="157172"/>
                      </a:lnTo>
                      <a:cubicBezTo>
                        <a:pt x="344478" y="157103"/>
                        <a:pt x="344351" y="157010"/>
                        <a:pt x="344224" y="156917"/>
                      </a:cubicBezTo>
                      <a:lnTo>
                        <a:pt x="343807" y="156593"/>
                      </a:lnTo>
                      <a:cubicBezTo>
                        <a:pt x="343645" y="156455"/>
                        <a:pt x="343518" y="156316"/>
                        <a:pt x="343391" y="156142"/>
                      </a:cubicBezTo>
                      <a:lnTo>
                        <a:pt x="342801" y="155251"/>
                      </a:lnTo>
                      <a:lnTo>
                        <a:pt x="342465" y="154684"/>
                      </a:lnTo>
                      <a:cubicBezTo>
                        <a:pt x="342303" y="154407"/>
                        <a:pt x="342211" y="154094"/>
                        <a:pt x="342199" y="153770"/>
                      </a:cubicBezTo>
                      <a:lnTo>
                        <a:pt x="342095" y="151746"/>
                      </a:lnTo>
                      <a:lnTo>
                        <a:pt x="342014" y="151341"/>
                      </a:lnTo>
                      <a:lnTo>
                        <a:pt x="341956" y="150589"/>
                      </a:lnTo>
                      <a:cubicBezTo>
                        <a:pt x="341945" y="150334"/>
                        <a:pt x="341968" y="150091"/>
                        <a:pt x="342049" y="149848"/>
                      </a:cubicBezTo>
                      <a:lnTo>
                        <a:pt x="342222" y="149339"/>
                      </a:lnTo>
                      <a:cubicBezTo>
                        <a:pt x="342222" y="149339"/>
                        <a:pt x="342384" y="148819"/>
                        <a:pt x="342373" y="148842"/>
                      </a:cubicBezTo>
                      <a:lnTo>
                        <a:pt x="342477" y="148529"/>
                      </a:lnTo>
                      <a:lnTo>
                        <a:pt x="342824" y="144758"/>
                      </a:lnTo>
                      <a:lnTo>
                        <a:pt x="343495" y="141704"/>
                      </a:lnTo>
                      <a:lnTo>
                        <a:pt x="343530" y="141310"/>
                      </a:lnTo>
                      <a:lnTo>
                        <a:pt x="343669" y="139239"/>
                      </a:lnTo>
                      <a:lnTo>
                        <a:pt x="343842" y="138383"/>
                      </a:lnTo>
                      <a:cubicBezTo>
                        <a:pt x="343877" y="138186"/>
                        <a:pt x="343958" y="137978"/>
                        <a:pt x="344073" y="137805"/>
                      </a:cubicBezTo>
                      <a:lnTo>
                        <a:pt x="344918" y="136428"/>
                      </a:lnTo>
                      <a:cubicBezTo>
                        <a:pt x="345011" y="136277"/>
                        <a:pt x="345115" y="136150"/>
                        <a:pt x="345242" y="136023"/>
                      </a:cubicBezTo>
                      <a:lnTo>
                        <a:pt x="345635" y="135653"/>
                      </a:lnTo>
                      <a:lnTo>
                        <a:pt x="347348" y="134125"/>
                      </a:lnTo>
                      <a:cubicBezTo>
                        <a:pt x="347452" y="134044"/>
                        <a:pt x="347556" y="133963"/>
                        <a:pt x="347683" y="133917"/>
                      </a:cubicBezTo>
                      <a:lnTo>
                        <a:pt x="350992" y="132135"/>
                      </a:lnTo>
                      <a:cubicBezTo>
                        <a:pt x="350992" y="132135"/>
                        <a:pt x="351455" y="131881"/>
                        <a:pt x="351432" y="131893"/>
                      </a:cubicBezTo>
                      <a:lnTo>
                        <a:pt x="351848" y="131661"/>
                      </a:lnTo>
                      <a:lnTo>
                        <a:pt x="353561" y="130539"/>
                      </a:lnTo>
                      <a:lnTo>
                        <a:pt x="353954" y="130273"/>
                      </a:lnTo>
                      <a:lnTo>
                        <a:pt x="355227" y="129336"/>
                      </a:lnTo>
                      <a:lnTo>
                        <a:pt x="355805" y="128965"/>
                      </a:lnTo>
                      <a:cubicBezTo>
                        <a:pt x="356002" y="128850"/>
                        <a:pt x="356233" y="128757"/>
                        <a:pt x="356465" y="128699"/>
                      </a:cubicBezTo>
                      <a:lnTo>
                        <a:pt x="357865" y="128410"/>
                      </a:lnTo>
                      <a:lnTo>
                        <a:pt x="358073" y="128329"/>
                      </a:lnTo>
                      <a:lnTo>
                        <a:pt x="358339" y="128179"/>
                      </a:lnTo>
                      <a:lnTo>
                        <a:pt x="358686" y="127936"/>
                      </a:lnTo>
                      <a:lnTo>
                        <a:pt x="359519" y="127346"/>
                      </a:lnTo>
                      <a:lnTo>
                        <a:pt x="359855" y="127091"/>
                      </a:lnTo>
                      <a:lnTo>
                        <a:pt x="361162" y="125899"/>
                      </a:lnTo>
                      <a:lnTo>
                        <a:pt x="362539" y="124951"/>
                      </a:lnTo>
                      <a:lnTo>
                        <a:pt x="363106" y="124615"/>
                      </a:lnTo>
                      <a:lnTo>
                        <a:pt x="364448" y="123898"/>
                      </a:lnTo>
                      <a:lnTo>
                        <a:pt x="364587" y="123805"/>
                      </a:lnTo>
                      <a:lnTo>
                        <a:pt x="365084" y="123215"/>
                      </a:lnTo>
                      <a:lnTo>
                        <a:pt x="365153" y="123134"/>
                      </a:lnTo>
                      <a:lnTo>
                        <a:pt x="365501" y="121954"/>
                      </a:lnTo>
                      <a:lnTo>
                        <a:pt x="365512" y="121896"/>
                      </a:lnTo>
                      <a:lnTo>
                        <a:pt x="365153" y="119918"/>
                      </a:lnTo>
                      <a:lnTo>
                        <a:pt x="365142" y="119085"/>
                      </a:lnTo>
                      <a:lnTo>
                        <a:pt x="365327" y="117477"/>
                      </a:lnTo>
                      <a:cubicBezTo>
                        <a:pt x="365362" y="117164"/>
                        <a:pt x="365477" y="116875"/>
                        <a:pt x="365651" y="116621"/>
                      </a:cubicBezTo>
                      <a:lnTo>
                        <a:pt x="365917" y="116192"/>
                      </a:lnTo>
                      <a:cubicBezTo>
                        <a:pt x="366021" y="116030"/>
                        <a:pt x="366160" y="115880"/>
                        <a:pt x="366322" y="115753"/>
                      </a:cubicBezTo>
                      <a:lnTo>
                        <a:pt x="367618" y="114700"/>
                      </a:lnTo>
                      <a:lnTo>
                        <a:pt x="369052" y="113809"/>
                      </a:lnTo>
                      <a:lnTo>
                        <a:pt x="369203" y="113693"/>
                      </a:lnTo>
                      <a:lnTo>
                        <a:pt x="369700" y="113069"/>
                      </a:lnTo>
                      <a:lnTo>
                        <a:pt x="369804" y="112930"/>
                      </a:lnTo>
                      <a:lnTo>
                        <a:pt x="370302" y="111368"/>
                      </a:lnTo>
                      <a:lnTo>
                        <a:pt x="370360" y="111009"/>
                      </a:lnTo>
                      <a:lnTo>
                        <a:pt x="370557" y="109551"/>
                      </a:lnTo>
                      <a:lnTo>
                        <a:pt x="370545" y="109158"/>
                      </a:lnTo>
                      <a:lnTo>
                        <a:pt x="370638" y="108383"/>
                      </a:lnTo>
                      <a:cubicBezTo>
                        <a:pt x="370695" y="108024"/>
                        <a:pt x="370834" y="107677"/>
                        <a:pt x="371077" y="107376"/>
                      </a:cubicBezTo>
                      <a:lnTo>
                        <a:pt x="372442" y="105733"/>
                      </a:lnTo>
                      <a:cubicBezTo>
                        <a:pt x="372639" y="105491"/>
                        <a:pt x="372882" y="105305"/>
                        <a:pt x="373160" y="105167"/>
                      </a:cubicBezTo>
                      <a:lnTo>
                        <a:pt x="373646" y="104958"/>
                      </a:lnTo>
                      <a:lnTo>
                        <a:pt x="377059" y="103477"/>
                      </a:lnTo>
                      <a:lnTo>
                        <a:pt x="377464" y="103269"/>
                      </a:lnTo>
                      <a:lnTo>
                        <a:pt x="378412" y="102772"/>
                      </a:lnTo>
                      <a:cubicBezTo>
                        <a:pt x="378597" y="102668"/>
                        <a:pt x="378817" y="102598"/>
                        <a:pt x="379025" y="102563"/>
                      </a:cubicBezTo>
                      <a:lnTo>
                        <a:pt x="379558" y="102482"/>
                      </a:lnTo>
                      <a:lnTo>
                        <a:pt x="380992" y="102332"/>
                      </a:lnTo>
                      <a:lnTo>
                        <a:pt x="381305" y="102066"/>
                      </a:lnTo>
                      <a:lnTo>
                        <a:pt x="381420" y="101279"/>
                      </a:lnTo>
                      <a:lnTo>
                        <a:pt x="381432" y="101094"/>
                      </a:lnTo>
                      <a:lnTo>
                        <a:pt x="381177" y="99810"/>
                      </a:lnTo>
                      <a:lnTo>
                        <a:pt x="381108" y="99486"/>
                      </a:lnTo>
                      <a:lnTo>
                        <a:pt x="380772" y="98711"/>
                      </a:lnTo>
                      <a:lnTo>
                        <a:pt x="379627" y="98121"/>
                      </a:lnTo>
                      <a:cubicBezTo>
                        <a:pt x="379164" y="97878"/>
                        <a:pt x="378806" y="97450"/>
                        <a:pt x="378655" y="96952"/>
                      </a:cubicBezTo>
                      <a:lnTo>
                        <a:pt x="378505" y="96501"/>
                      </a:lnTo>
                      <a:cubicBezTo>
                        <a:pt x="378435" y="96316"/>
                        <a:pt x="378412" y="96108"/>
                        <a:pt x="378412" y="95911"/>
                      </a:cubicBezTo>
                      <a:lnTo>
                        <a:pt x="378389" y="94846"/>
                      </a:lnTo>
                      <a:cubicBezTo>
                        <a:pt x="378389" y="94673"/>
                        <a:pt x="378412" y="94499"/>
                        <a:pt x="378459" y="94326"/>
                      </a:cubicBezTo>
                      <a:lnTo>
                        <a:pt x="378574" y="93840"/>
                      </a:lnTo>
                      <a:cubicBezTo>
                        <a:pt x="378644" y="93562"/>
                        <a:pt x="378771" y="93308"/>
                        <a:pt x="378944" y="93076"/>
                      </a:cubicBezTo>
                      <a:lnTo>
                        <a:pt x="379534" y="92313"/>
                      </a:lnTo>
                      <a:lnTo>
                        <a:pt x="379766" y="91977"/>
                      </a:lnTo>
                      <a:lnTo>
                        <a:pt x="380402" y="90913"/>
                      </a:lnTo>
                      <a:lnTo>
                        <a:pt x="380298" y="89964"/>
                      </a:lnTo>
                      <a:lnTo>
                        <a:pt x="380217" y="89698"/>
                      </a:lnTo>
                      <a:lnTo>
                        <a:pt x="379685" y="88240"/>
                      </a:lnTo>
                      <a:cubicBezTo>
                        <a:pt x="379627" y="88101"/>
                        <a:pt x="379592" y="87962"/>
                        <a:pt x="379581" y="87812"/>
                      </a:cubicBezTo>
                      <a:lnTo>
                        <a:pt x="379511" y="87291"/>
                      </a:lnTo>
                      <a:cubicBezTo>
                        <a:pt x="379488" y="87141"/>
                        <a:pt x="379488" y="87014"/>
                        <a:pt x="379500" y="86863"/>
                      </a:cubicBezTo>
                      <a:lnTo>
                        <a:pt x="379639" y="85255"/>
                      </a:lnTo>
                      <a:cubicBezTo>
                        <a:pt x="379650" y="84989"/>
                        <a:pt x="379731" y="84711"/>
                        <a:pt x="379870" y="84468"/>
                      </a:cubicBezTo>
                      <a:lnTo>
                        <a:pt x="380113" y="84017"/>
                      </a:lnTo>
                      <a:cubicBezTo>
                        <a:pt x="380194" y="83878"/>
                        <a:pt x="380275" y="83763"/>
                        <a:pt x="380379" y="83659"/>
                      </a:cubicBezTo>
                      <a:lnTo>
                        <a:pt x="381351" y="82536"/>
                      </a:lnTo>
                      <a:lnTo>
                        <a:pt x="381548" y="82259"/>
                      </a:lnTo>
                      <a:lnTo>
                        <a:pt x="382496" y="80616"/>
                      </a:lnTo>
                      <a:lnTo>
                        <a:pt x="382577" y="80431"/>
                      </a:lnTo>
                      <a:lnTo>
                        <a:pt x="382843" y="79054"/>
                      </a:lnTo>
                      <a:lnTo>
                        <a:pt x="382924" y="78614"/>
                      </a:lnTo>
                      <a:lnTo>
                        <a:pt x="383086" y="77075"/>
                      </a:lnTo>
                      <a:lnTo>
                        <a:pt x="383318" y="76219"/>
                      </a:lnTo>
                      <a:cubicBezTo>
                        <a:pt x="383433" y="75814"/>
                        <a:pt x="383676" y="75467"/>
                        <a:pt x="384000" y="75213"/>
                      </a:cubicBezTo>
                      <a:lnTo>
                        <a:pt x="386569" y="73234"/>
                      </a:lnTo>
                      <a:lnTo>
                        <a:pt x="388628" y="71719"/>
                      </a:lnTo>
                      <a:lnTo>
                        <a:pt x="388640" y="71707"/>
                      </a:lnTo>
                      <a:lnTo>
                        <a:pt x="389091" y="70758"/>
                      </a:lnTo>
                      <a:lnTo>
                        <a:pt x="389149" y="70504"/>
                      </a:lnTo>
                      <a:lnTo>
                        <a:pt x="389427" y="68965"/>
                      </a:lnTo>
                      <a:cubicBezTo>
                        <a:pt x="389450" y="68792"/>
                        <a:pt x="389508" y="68630"/>
                        <a:pt x="389577" y="68479"/>
                      </a:cubicBezTo>
                      <a:lnTo>
                        <a:pt x="389785" y="67993"/>
                      </a:lnTo>
                      <a:lnTo>
                        <a:pt x="390584" y="66455"/>
                      </a:lnTo>
                      <a:cubicBezTo>
                        <a:pt x="390699" y="66223"/>
                        <a:pt x="390873" y="66015"/>
                        <a:pt x="391093" y="65841"/>
                      </a:cubicBezTo>
                      <a:lnTo>
                        <a:pt x="391498" y="65506"/>
                      </a:lnTo>
                      <a:lnTo>
                        <a:pt x="392169" y="65078"/>
                      </a:lnTo>
                      <a:cubicBezTo>
                        <a:pt x="392169" y="65078"/>
                        <a:pt x="392620" y="64800"/>
                        <a:pt x="392608" y="64800"/>
                      </a:cubicBezTo>
                      <a:cubicBezTo>
                        <a:pt x="392608" y="64800"/>
                        <a:pt x="393059" y="64522"/>
                        <a:pt x="393036" y="64534"/>
                      </a:cubicBezTo>
                      <a:lnTo>
                        <a:pt x="393476" y="64245"/>
                      </a:lnTo>
                      <a:lnTo>
                        <a:pt x="394945" y="63412"/>
                      </a:lnTo>
                      <a:lnTo>
                        <a:pt x="395130" y="63296"/>
                      </a:lnTo>
                      <a:lnTo>
                        <a:pt x="395952" y="62440"/>
                      </a:lnTo>
                      <a:lnTo>
                        <a:pt x="396276" y="60716"/>
                      </a:lnTo>
                      <a:cubicBezTo>
                        <a:pt x="396299" y="60554"/>
                        <a:pt x="396357" y="60404"/>
                        <a:pt x="396426" y="60276"/>
                      </a:cubicBezTo>
                      <a:lnTo>
                        <a:pt x="397363" y="58333"/>
                      </a:lnTo>
                      <a:cubicBezTo>
                        <a:pt x="397421" y="58229"/>
                        <a:pt x="397502" y="58101"/>
                        <a:pt x="397572" y="57997"/>
                      </a:cubicBezTo>
                      <a:lnTo>
                        <a:pt x="398393" y="56933"/>
                      </a:lnTo>
                      <a:lnTo>
                        <a:pt x="398590" y="54896"/>
                      </a:lnTo>
                      <a:lnTo>
                        <a:pt x="398983" y="53277"/>
                      </a:lnTo>
                      <a:lnTo>
                        <a:pt x="399550" y="51588"/>
                      </a:lnTo>
                      <a:cubicBezTo>
                        <a:pt x="399619" y="51402"/>
                        <a:pt x="399700" y="51229"/>
                        <a:pt x="399816" y="51067"/>
                      </a:cubicBezTo>
                      <a:lnTo>
                        <a:pt x="400267" y="50454"/>
                      </a:lnTo>
                      <a:lnTo>
                        <a:pt x="400938" y="49713"/>
                      </a:lnTo>
                      <a:cubicBezTo>
                        <a:pt x="400950" y="49193"/>
                        <a:pt x="401147" y="48684"/>
                        <a:pt x="401528" y="48313"/>
                      </a:cubicBezTo>
                      <a:lnTo>
                        <a:pt x="401876" y="47966"/>
                      </a:lnTo>
                      <a:cubicBezTo>
                        <a:pt x="401343" y="47515"/>
                        <a:pt x="401077" y="46786"/>
                        <a:pt x="401204" y="46080"/>
                      </a:cubicBezTo>
                      <a:lnTo>
                        <a:pt x="401297" y="45571"/>
                      </a:lnTo>
                      <a:lnTo>
                        <a:pt x="401459" y="44912"/>
                      </a:lnTo>
                      <a:lnTo>
                        <a:pt x="401633" y="44391"/>
                      </a:lnTo>
                      <a:lnTo>
                        <a:pt x="401401" y="44218"/>
                      </a:lnTo>
                      <a:lnTo>
                        <a:pt x="400048" y="43084"/>
                      </a:lnTo>
                      <a:lnTo>
                        <a:pt x="399527" y="42552"/>
                      </a:lnTo>
                      <a:cubicBezTo>
                        <a:pt x="399423" y="42436"/>
                        <a:pt x="399319" y="42297"/>
                        <a:pt x="399238" y="42135"/>
                      </a:cubicBezTo>
                      <a:lnTo>
                        <a:pt x="398462" y="40735"/>
                      </a:lnTo>
                      <a:cubicBezTo>
                        <a:pt x="398381" y="40573"/>
                        <a:pt x="398312" y="40411"/>
                        <a:pt x="398277" y="40238"/>
                      </a:cubicBezTo>
                      <a:lnTo>
                        <a:pt x="398162" y="39740"/>
                      </a:lnTo>
                      <a:cubicBezTo>
                        <a:pt x="398081" y="39428"/>
                        <a:pt x="398081" y="39115"/>
                        <a:pt x="398162" y="38815"/>
                      </a:cubicBezTo>
                      <a:lnTo>
                        <a:pt x="398509" y="37357"/>
                      </a:lnTo>
                      <a:lnTo>
                        <a:pt x="398532" y="37091"/>
                      </a:lnTo>
                      <a:lnTo>
                        <a:pt x="398520" y="36697"/>
                      </a:lnTo>
                      <a:cubicBezTo>
                        <a:pt x="398520" y="36697"/>
                        <a:pt x="398509" y="36165"/>
                        <a:pt x="398509" y="36177"/>
                      </a:cubicBezTo>
                      <a:cubicBezTo>
                        <a:pt x="398509" y="36177"/>
                        <a:pt x="398486" y="35644"/>
                        <a:pt x="398486" y="35668"/>
                      </a:cubicBezTo>
                      <a:lnTo>
                        <a:pt x="398451" y="34788"/>
                      </a:lnTo>
                      <a:lnTo>
                        <a:pt x="398393" y="34580"/>
                      </a:lnTo>
                      <a:lnTo>
                        <a:pt x="398069" y="33724"/>
                      </a:lnTo>
                      <a:lnTo>
                        <a:pt x="397930" y="33411"/>
                      </a:lnTo>
                      <a:lnTo>
                        <a:pt x="397167" y="32150"/>
                      </a:lnTo>
                      <a:cubicBezTo>
                        <a:pt x="397167" y="32150"/>
                        <a:pt x="396889" y="31699"/>
                        <a:pt x="396901" y="31734"/>
                      </a:cubicBezTo>
                      <a:lnTo>
                        <a:pt x="396704" y="31398"/>
                      </a:lnTo>
                      <a:lnTo>
                        <a:pt x="395026" y="29455"/>
                      </a:lnTo>
                      <a:lnTo>
                        <a:pt x="393997" y="27997"/>
                      </a:lnTo>
                      <a:cubicBezTo>
                        <a:pt x="393765" y="27673"/>
                        <a:pt x="393649" y="27314"/>
                        <a:pt x="393638" y="26944"/>
                      </a:cubicBezTo>
                      <a:lnTo>
                        <a:pt x="393615" y="26412"/>
                      </a:lnTo>
                      <a:lnTo>
                        <a:pt x="393557" y="24757"/>
                      </a:lnTo>
                      <a:cubicBezTo>
                        <a:pt x="393557" y="24491"/>
                        <a:pt x="393592" y="24237"/>
                        <a:pt x="393696" y="23982"/>
                      </a:cubicBezTo>
                      <a:lnTo>
                        <a:pt x="393892" y="23485"/>
                      </a:lnTo>
                      <a:lnTo>
                        <a:pt x="394344" y="22432"/>
                      </a:lnTo>
                      <a:cubicBezTo>
                        <a:pt x="394413" y="22281"/>
                        <a:pt x="394494" y="22143"/>
                        <a:pt x="394587" y="22015"/>
                      </a:cubicBezTo>
                      <a:lnTo>
                        <a:pt x="394899" y="21610"/>
                      </a:lnTo>
                      <a:cubicBezTo>
                        <a:pt x="395154" y="21275"/>
                        <a:pt x="395512" y="21020"/>
                        <a:pt x="395917" y="20905"/>
                      </a:cubicBezTo>
                      <a:lnTo>
                        <a:pt x="396947" y="20592"/>
                      </a:lnTo>
                      <a:cubicBezTo>
                        <a:pt x="397190" y="20523"/>
                        <a:pt x="397444" y="20500"/>
                        <a:pt x="397699" y="20523"/>
                      </a:cubicBezTo>
                      <a:lnTo>
                        <a:pt x="398231" y="20558"/>
                      </a:lnTo>
                      <a:lnTo>
                        <a:pt x="399943" y="20801"/>
                      </a:lnTo>
                      <a:lnTo>
                        <a:pt x="401158" y="21078"/>
                      </a:lnTo>
                      <a:lnTo>
                        <a:pt x="401922" y="21367"/>
                      </a:lnTo>
                      <a:cubicBezTo>
                        <a:pt x="402280" y="21518"/>
                        <a:pt x="402604" y="21772"/>
                        <a:pt x="402813" y="22085"/>
                      </a:cubicBezTo>
                      <a:lnTo>
                        <a:pt x="403414" y="22976"/>
                      </a:lnTo>
                      <a:cubicBezTo>
                        <a:pt x="403553" y="23149"/>
                        <a:pt x="403646" y="23346"/>
                        <a:pt x="403692" y="23566"/>
                      </a:cubicBezTo>
                      <a:lnTo>
                        <a:pt x="403889" y="24399"/>
                      </a:lnTo>
                      <a:lnTo>
                        <a:pt x="404097" y="26470"/>
                      </a:lnTo>
                      <a:lnTo>
                        <a:pt x="404155" y="26782"/>
                      </a:lnTo>
                      <a:lnTo>
                        <a:pt x="404780" y="28679"/>
                      </a:lnTo>
                      <a:cubicBezTo>
                        <a:pt x="404780" y="28679"/>
                        <a:pt x="404941" y="29189"/>
                        <a:pt x="404941" y="29177"/>
                      </a:cubicBezTo>
                      <a:cubicBezTo>
                        <a:pt x="404941" y="29177"/>
                        <a:pt x="405115" y="29686"/>
                        <a:pt x="405115" y="29674"/>
                      </a:cubicBezTo>
                      <a:lnTo>
                        <a:pt x="406816" y="34719"/>
                      </a:lnTo>
                      <a:lnTo>
                        <a:pt x="406989" y="35135"/>
                      </a:lnTo>
                      <a:lnTo>
                        <a:pt x="407174" y="35563"/>
                      </a:lnTo>
                      <a:lnTo>
                        <a:pt x="407209" y="35644"/>
                      </a:lnTo>
                      <a:lnTo>
                        <a:pt x="407707" y="36096"/>
                      </a:lnTo>
                      <a:lnTo>
                        <a:pt x="408736" y="37148"/>
                      </a:lnTo>
                      <a:lnTo>
                        <a:pt x="408563" y="35749"/>
                      </a:lnTo>
                      <a:cubicBezTo>
                        <a:pt x="408563" y="35749"/>
                        <a:pt x="408505" y="35216"/>
                        <a:pt x="408505" y="35228"/>
                      </a:cubicBezTo>
                      <a:lnTo>
                        <a:pt x="408239" y="33099"/>
                      </a:lnTo>
                      <a:cubicBezTo>
                        <a:pt x="408227" y="32960"/>
                        <a:pt x="408227" y="32821"/>
                        <a:pt x="408227" y="32682"/>
                      </a:cubicBezTo>
                      <a:lnTo>
                        <a:pt x="408285" y="32162"/>
                      </a:lnTo>
                      <a:lnTo>
                        <a:pt x="408598" y="30369"/>
                      </a:lnTo>
                      <a:cubicBezTo>
                        <a:pt x="408655" y="30114"/>
                        <a:pt x="408760" y="29860"/>
                        <a:pt x="408910" y="29628"/>
                      </a:cubicBezTo>
                      <a:lnTo>
                        <a:pt x="409188" y="29188"/>
                      </a:lnTo>
                      <a:lnTo>
                        <a:pt x="410032" y="28182"/>
                      </a:lnTo>
                      <a:lnTo>
                        <a:pt x="410796" y="27465"/>
                      </a:lnTo>
                      <a:lnTo>
                        <a:pt x="411837" y="26724"/>
                      </a:lnTo>
                      <a:lnTo>
                        <a:pt x="411571" y="26470"/>
                      </a:lnTo>
                      <a:lnTo>
                        <a:pt x="411282" y="26238"/>
                      </a:lnTo>
                      <a:lnTo>
                        <a:pt x="409593" y="25070"/>
                      </a:lnTo>
                      <a:lnTo>
                        <a:pt x="409188" y="24804"/>
                      </a:lnTo>
                      <a:lnTo>
                        <a:pt x="407371" y="23658"/>
                      </a:lnTo>
                      <a:cubicBezTo>
                        <a:pt x="407175" y="23542"/>
                        <a:pt x="407001" y="23380"/>
                        <a:pt x="406862" y="23207"/>
                      </a:cubicBezTo>
                      <a:lnTo>
                        <a:pt x="405867" y="21934"/>
                      </a:lnTo>
                      <a:cubicBezTo>
                        <a:pt x="405705" y="21738"/>
                        <a:pt x="405589" y="21506"/>
                        <a:pt x="405520" y="21252"/>
                      </a:cubicBezTo>
                      <a:lnTo>
                        <a:pt x="405381" y="20800"/>
                      </a:lnTo>
                      <a:cubicBezTo>
                        <a:pt x="405277" y="20395"/>
                        <a:pt x="405277" y="19979"/>
                        <a:pt x="405404" y="19597"/>
                      </a:cubicBezTo>
                      <a:lnTo>
                        <a:pt x="406110" y="17549"/>
                      </a:lnTo>
                      <a:lnTo>
                        <a:pt x="406816" y="15652"/>
                      </a:lnTo>
                      <a:lnTo>
                        <a:pt x="406874" y="15421"/>
                      </a:lnTo>
                      <a:lnTo>
                        <a:pt x="406966" y="13650"/>
                      </a:lnTo>
                      <a:lnTo>
                        <a:pt x="406931" y="13384"/>
                      </a:lnTo>
                      <a:lnTo>
                        <a:pt x="406492" y="11429"/>
                      </a:lnTo>
                      <a:lnTo>
                        <a:pt x="406388" y="11070"/>
                      </a:lnTo>
                      <a:lnTo>
                        <a:pt x="405902" y="9798"/>
                      </a:lnTo>
                      <a:lnTo>
                        <a:pt x="405798" y="9636"/>
                      </a:lnTo>
                      <a:lnTo>
                        <a:pt x="404618" y="8247"/>
                      </a:lnTo>
                      <a:lnTo>
                        <a:pt x="402813" y="6743"/>
                      </a:lnTo>
                      <a:lnTo>
                        <a:pt x="402639" y="6732"/>
                      </a:lnTo>
                      <a:lnTo>
                        <a:pt x="402547" y="6755"/>
                      </a:lnTo>
                      <a:lnTo>
                        <a:pt x="401748" y="7090"/>
                      </a:lnTo>
                      <a:cubicBezTo>
                        <a:pt x="401285" y="7275"/>
                        <a:pt x="400742" y="7287"/>
                        <a:pt x="400267" y="7102"/>
                      </a:cubicBezTo>
                      <a:lnTo>
                        <a:pt x="399851" y="6940"/>
                      </a:lnTo>
                      <a:cubicBezTo>
                        <a:pt x="399585" y="6847"/>
                        <a:pt x="399342" y="6685"/>
                        <a:pt x="399145" y="6489"/>
                      </a:cubicBezTo>
                      <a:lnTo>
                        <a:pt x="398775" y="6119"/>
                      </a:lnTo>
                      <a:lnTo>
                        <a:pt x="398266" y="5494"/>
                      </a:lnTo>
                      <a:lnTo>
                        <a:pt x="397919" y="4985"/>
                      </a:lnTo>
                      <a:lnTo>
                        <a:pt x="397676" y="4904"/>
                      </a:lnTo>
                      <a:lnTo>
                        <a:pt x="397236" y="4765"/>
                      </a:lnTo>
                      <a:lnTo>
                        <a:pt x="395744" y="4360"/>
                      </a:lnTo>
                      <a:lnTo>
                        <a:pt x="394286" y="4036"/>
                      </a:lnTo>
                      <a:close/>
                      <a:moveTo>
                        <a:pt x="105183" y="362269"/>
                      </a:moveTo>
                      <a:lnTo>
                        <a:pt x="105241" y="362234"/>
                      </a:lnTo>
                      <a:close/>
                      <a:moveTo>
                        <a:pt x="397596" y="24560"/>
                      </a:moveTo>
                      <a:lnTo>
                        <a:pt x="397573" y="24560"/>
                      </a:lnTo>
                      <a:lnTo>
                        <a:pt x="397365" y="25046"/>
                      </a:lnTo>
                      <a:lnTo>
                        <a:pt x="397388" y="26168"/>
                      </a:lnTo>
                      <a:lnTo>
                        <a:pt x="397920" y="26932"/>
                      </a:lnTo>
                      <a:lnTo>
                        <a:pt x="398198" y="27256"/>
                      </a:lnTo>
                      <a:lnTo>
                        <a:pt x="399598" y="28887"/>
                      </a:lnTo>
                      <a:lnTo>
                        <a:pt x="400049" y="29570"/>
                      </a:lnTo>
                      <a:lnTo>
                        <a:pt x="401183" y="31444"/>
                      </a:lnTo>
                      <a:lnTo>
                        <a:pt x="401379" y="31861"/>
                      </a:lnTo>
                      <a:lnTo>
                        <a:pt x="401090" y="31005"/>
                      </a:lnTo>
                      <a:lnTo>
                        <a:pt x="400072" y="27915"/>
                      </a:lnTo>
                      <a:lnTo>
                        <a:pt x="399910" y="27094"/>
                      </a:lnTo>
                      <a:lnTo>
                        <a:pt x="399679" y="25011"/>
                      </a:lnTo>
                      <a:lnTo>
                        <a:pt x="399632" y="24919"/>
                      </a:lnTo>
                      <a:lnTo>
                        <a:pt x="399019" y="24768"/>
                      </a:lnTo>
                      <a:lnTo>
                        <a:pt x="398603" y="24699"/>
                      </a:lnTo>
                      <a:lnTo>
                        <a:pt x="397585" y="24560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xmlns="" id="{742AD285-09C4-2025-3C20-F437CC8244A2}"/>
                    </a:ext>
                  </a:extLst>
                </p:cNvPr>
                <p:cNvSpPr/>
                <p:nvPr/>
              </p:nvSpPr>
              <p:spPr>
                <a:xfrm>
                  <a:off x="1510703" y="2408347"/>
                  <a:ext cx="26814" cy="25738"/>
                </a:xfrm>
                <a:custGeom>
                  <a:avLst/>
                  <a:gdLst>
                    <a:gd name="connsiteX0" fmla="*/ 7705 w 26814"/>
                    <a:gd name="connsiteY0" fmla="*/ 21001 h 25738"/>
                    <a:gd name="connsiteX1" fmla="*/ 4200 w 26814"/>
                    <a:gd name="connsiteY1" fmla="*/ 21880 h 25738"/>
                    <a:gd name="connsiteX2" fmla="*/ 3263 w 26814"/>
                    <a:gd name="connsiteY2" fmla="*/ 21892 h 25738"/>
                    <a:gd name="connsiteX3" fmla="*/ 2406 w 26814"/>
                    <a:gd name="connsiteY3" fmla="*/ 21649 h 25738"/>
                    <a:gd name="connsiteX4" fmla="*/ 1435 w 26814"/>
                    <a:gd name="connsiteY4" fmla="*/ 21209 h 25738"/>
                    <a:gd name="connsiteX5" fmla="*/ 255 w 26814"/>
                    <a:gd name="connsiteY5" fmla="*/ 19659 h 25738"/>
                    <a:gd name="connsiteX6" fmla="*/ 104 w 26814"/>
                    <a:gd name="connsiteY6" fmla="*/ 18606 h 25738"/>
                    <a:gd name="connsiteX7" fmla="*/ 0 w 26814"/>
                    <a:gd name="connsiteY7" fmla="*/ 17403 h 25738"/>
                    <a:gd name="connsiteX8" fmla="*/ 0 w 26814"/>
                    <a:gd name="connsiteY8" fmla="*/ 16523 h 25738"/>
                    <a:gd name="connsiteX9" fmla="*/ 197 w 26814"/>
                    <a:gd name="connsiteY9" fmla="*/ 14707 h 25738"/>
                    <a:gd name="connsiteX10" fmla="*/ 659 w 26814"/>
                    <a:gd name="connsiteY10" fmla="*/ 12578 h 25738"/>
                    <a:gd name="connsiteX11" fmla="*/ 1169 w 26814"/>
                    <a:gd name="connsiteY11" fmla="*/ 10924 h 25738"/>
                    <a:gd name="connsiteX12" fmla="*/ 1527 w 26814"/>
                    <a:gd name="connsiteY12" fmla="*/ 9986 h 25738"/>
                    <a:gd name="connsiteX13" fmla="*/ 3182 w 26814"/>
                    <a:gd name="connsiteY13" fmla="*/ 7175 h 25738"/>
                    <a:gd name="connsiteX14" fmla="*/ 4130 w 26814"/>
                    <a:gd name="connsiteY14" fmla="*/ 5775 h 25738"/>
                    <a:gd name="connsiteX15" fmla="*/ 4420 w 26814"/>
                    <a:gd name="connsiteY15" fmla="*/ 5347 h 25738"/>
                    <a:gd name="connsiteX16" fmla="*/ 4709 w 26814"/>
                    <a:gd name="connsiteY16" fmla="*/ 4919 h 25738"/>
                    <a:gd name="connsiteX17" fmla="*/ 6352 w 26814"/>
                    <a:gd name="connsiteY17" fmla="*/ 2455 h 25738"/>
                    <a:gd name="connsiteX18" fmla="*/ 7821 w 26814"/>
                    <a:gd name="connsiteY18" fmla="*/ 835 h 25738"/>
                    <a:gd name="connsiteX19" fmla="*/ 8481 w 26814"/>
                    <a:gd name="connsiteY19" fmla="*/ 372 h 25738"/>
                    <a:gd name="connsiteX20" fmla="*/ 8920 w 26814"/>
                    <a:gd name="connsiteY20" fmla="*/ 175 h 25738"/>
                    <a:gd name="connsiteX21" fmla="*/ 9869 w 26814"/>
                    <a:gd name="connsiteY21" fmla="*/ 2 h 25738"/>
                    <a:gd name="connsiteX22" fmla="*/ 11477 w 26814"/>
                    <a:gd name="connsiteY22" fmla="*/ 106 h 25738"/>
                    <a:gd name="connsiteX23" fmla="*/ 12738 w 26814"/>
                    <a:gd name="connsiteY23" fmla="*/ 673 h 25738"/>
                    <a:gd name="connsiteX24" fmla="*/ 13918 w 26814"/>
                    <a:gd name="connsiteY24" fmla="*/ 1853 h 25738"/>
                    <a:gd name="connsiteX25" fmla="*/ 14717 w 26814"/>
                    <a:gd name="connsiteY25" fmla="*/ 2813 h 25738"/>
                    <a:gd name="connsiteX26" fmla="*/ 15341 w 26814"/>
                    <a:gd name="connsiteY26" fmla="*/ 2848 h 25738"/>
                    <a:gd name="connsiteX27" fmla="*/ 16545 w 26814"/>
                    <a:gd name="connsiteY27" fmla="*/ 2258 h 25738"/>
                    <a:gd name="connsiteX28" fmla="*/ 16973 w 26814"/>
                    <a:gd name="connsiteY28" fmla="*/ 2026 h 25738"/>
                    <a:gd name="connsiteX29" fmla="*/ 18396 w 26814"/>
                    <a:gd name="connsiteY29" fmla="*/ 1263 h 25738"/>
                    <a:gd name="connsiteX30" fmla="*/ 19136 w 26814"/>
                    <a:gd name="connsiteY30" fmla="*/ 951 h 25738"/>
                    <a:gd name="connsiteX31" fmla="*/ 20224 w 26814"/>
                    <a:gd name="connsiteY31" fmla="*/ 592 h 25738"/>
                    <a:gd name="connsiteX32" fmla="*/ 21011 w 26814"/>
                    <a:gd name="connsiteY32" fmla="*/ 418 h 25738"/>
                    <a:gd name="connsiteX33" fmla="*/ 21531 w 26814"/>
                    <a:gd name="connsiteY33" fmla="*/ 395 h 25738"/>
                    <a:gd name="connsiteX34" fmla="*/ 22596 w 26814"/>
                    <a:gd name="connsiteY34" fmla="*/ 476 h 25738"/>
                    <a:gd name="connsiteX35" fmla="*/ 23139 w 26814"/>
                    <a:gd name="connsiteY35" fmla="*/ 592 h 25738"/>
                    <a:gd name="connsiteX36" fmla="*/ 23602 w 26814"/>
                    <a:gd name="connsiteY36" fmla="*/ 765 h 25738"/>
                    <a:gd name="connsiteX37" fmla="*/ 24458 w 26814"/>
                    <a:gd name="connsiteY37" fmla="*/ 1390 h 25738"/>
                    <a:gd name="connsiteX38" fmla="*/ 25141 w 26814"/>
                    <a:gd name="connsiteY38" fmla="*/ 2223 h 25738"/>
                    <a:gd name="connsiteX39" fmla="*/ 25743 w 26814"/>
                    <a:gd name="connsiteY39" fmla="*/ 3114 h 25738"/>
                    <a:gd name="connsiteX40" fmla="*/ 25997 w 26814"/>
                    <a:gd name="connsiteY40" fmla="*/ 3392 h 25738"/>
                    <a:gd name="connsiteX41" fmla="*/ 26529 w 26814"/>
                    <a:gd name="connsiteY41" fmla="*/ 4954 h 25738"/>
                    <a:gd name="connsiteX42" fmla="*/ 26471 w 26814"/>
                    <a:gd name="connsiteY42" fmla="*/ 5405 h 25738"/>
                    <a:gd name="connsiteX43" fmla="*/ 26309 w 26814"/>
                    <a:gd name="connsiteY43" fmla="*/ 6030 h 25738"/>
                    <a:gd name="connsiteX44" fmla="*/ 25881 w 26814"/>
                    <a:gd name="connsiteY44" fmla="*/ 6978 h 25738"/>
                    <a:gd name="connsiteX45" fmla="*/ 25569 w 26814"/>
                    <a:gd name="connsiteY45" fmla="*/ 7719 h 25738"/>
                    <a:gd name="connsiteX46" fmla="*/ 25812 w 26814"/>
                    <a:gd name="connsiteY46" fmla="*/ 8228 h 25738"/>
                    <a:gd name="connsiteX47" fmla="*/ 25997 w 26814"/>
                    <a:gd name="connsiteY47" fmla="*/ 8806 h 25738"/>
                    <a:gd name="connsiteX48" fmla="*/ 26147 w 26814"/>
                    <a:gd name="connsiteY48" fmla="*/ 9986 h 25738"/>
                    <a:gd name="connsiteX49" fmla="*/ 26113 w 26814"/>
                    <a:gd name="connsiteY49" fmla="*/ 10600 h 25738"/>
                    <a:gd name="connsiteX50" fmla="*/ 26009 w 26814"/>
                    <a:gd name="connsiteY50" fmla="*/ 11097 h 25738"/>
                    <a:gd name="connsiteX51" fmla="*/ 25800 w 26814"/>
                    <a:gd name="connsiteY51" fmla="*/ 11664 h 25738"/>
                    <a:gd name="connsiteX52" fmla="*/ 25164 w 26814"/>
                    <a:gd name="connsiteY52" fmla="*/ 12786 h 25738"/>
                    <a:gd name="connsiteX53" fmla="*/ 24470 w 26814"/>
                    <a:gd name="connsiteY53" fmla="*/ 13747 h 25738"/>
                    <a:gd name="connsiteX54" fmla="*/ 24447 w 26814"/>
                    <a:gd name="connsiteY54" fmla="*/ 14290 h 25738"/>
                    <a:gd name="connsiteX55" fmla="*/ 24678 w 26814"/>
                    <a:gd name="connsiteY55" fmla="*/ 14788 h 25738"/>
                    <a:gd name="connsiteX56" fmla="*/ 24967 w 26814"/>
                    <a:gd name="connsiteY56" fmla="*/ 15644 h 25738"/>
                    <a:gd name="connsiteX57" fmla="*/ 25106 w 26814"/>
                    <a:gd name="connsiteY57" fmla="*/ 15875 h 25738"/>
                    <a:gd name="connsiteX58" fmla="*/ 25372 w 26814"/>
                    <a:gd name="connsiteY58" fmla="*/ 16280 h 25738"/>
                    <a:gd name="connsiteX59" fmla="*/ 25719 w 26814"/>
                    <a:gd name="connsiteY59" fmla="*/ 16940 h 25738"/>
                    <a:gd name="connsiteX60" fmla="*/ 26217 w 26814"/>
                    <a:gd name="connsiteY60" fmla="*/ 18004 h 25738"/>
                    <a:gd name="connsiteX61" fmla="*/ 26471 w 26814"/>
                    <a:gd name="connsiteY61" fmla="*/ 18710 h 25738"/>
                    <a:gd name="connsiteX62" fmla="*/ 26761 w 26814"/>
                    <a:gd name="connsiteY62" fmla="*/ 19913 h 25738"/>
                    <a:gd name="connsiteX63" fmla="*/ 26772 w 26814"/>
                    <a:gd name="connsiteY63" fmla="*/ 20792 h 25738"/>
                    <a:gd name="connsiteX64" fmla="*/ 26564 w 26814"/>
                    <a:gd name="connsiteY64" fmla="*/ 21649 h 25738"/>
                    <a:gd name="connsiteX65" fmla="*/ 25951 w 26814"/>
                    <a:gd name="connsiteY65" fmla="*/ 23130 h 25738"/>
                    <a:gd name="connsiteX66" fmla="*/ 25627 w 26814"/>
                    <a:gd name="connsiteY66" fmla="*/ 23650 h 25738"/>
                    <a:gd name="connsiteX67" fmla="*/ 25280 w 26814"/>
                    <a:gd name="connsiteY67" fmla="*/ 24067 h 25738"/>
                    <a:gd name="connsiteX68" fmla="*/ 24609 w 26814"/>
                    <a:gd name="connsiteY68" fmla="*/ 24657 h 25738"/>
                    <a:gd name="connsiteX69" fmla="*/ 24076 w 26814"/>
                    <a:gd name="connsiteY69" fmla="*/ 24981 h 25738"/>
                    <a:gd name="connsiteX70" fmla="*/ 23070 w 26814"/>
                    <a:gd name="connsiteY70" fmla="*/ 25374 h 25738"/>
                    <a:gd name="connsiteX71" fmla="*/ 22006 w 26814"/>
                    <a:gd name="connsiteY71" fmla="*/ 25640 h 25738"/>
                    <a:gd name="connsiteX72" fmla="*/ 20953 w 26814"/>
                    <a:gd name="connsiteY72" fmla="*/ 25733 h 25738"/>
                    <a:gd name="connsiteX73" fmla="*/ 19576 w 26814"/>
                    <a:gd name="connsiteY73" fmla="*/ 25339 h 25738"/>
                    <a:gd name="connsiteX74" fmla="*/ 19148 w 26814"/>
                    <a:gd name="connsiteY74" fmla="*/ 25015 h 25738"/>
                    <a:gd name="connsiteX75" fmla="*/ 18257 w 26814"/>
                    <a:gd name="connsiteY75" fmla="*/ 24298 h 25738"/>
                    <a:gd name="connsiteX76" fmla="*/ 17690 w 26814"/>
                    <a:gd name="connsiteY76" fmla="*/ 23720 h 25738"/>
                    <a:gd name="connsiteX77" fmla="*/ 16683 w 26814"/>
                    <a:gd name="connsiteY77" fmla="*/ 22470 h 25738"/>
                    <a:gd name="connsiteX78" fmla="*/ 16498 w 26814"/>
                    <a:gd name="connsiteY78" fmla="*/ 22296 h 25738"/>
                    <a:gd name="connsiteX79" fmla="*/ 16383 w 26814"/>
                    <a:gd name="connsiteY79" fmla="*/ 22215 h 25738"/>
                    <a:gd name="connsiteX80" fmla="*/ 15850 w 26814"/>
                    <a:gd name="connsiteY80" fmla="*/ 22320 h 25738"/>
                    <a:gd name="connsiteX81" fmla="*/ 15503 w 26814"/>
                    <a:gd name="connsiteY81" fmla="*/ 22435 h 25738"/>
                    <a:gd name="connsiteX82" fmla="*/ 13988 w 26814"/>
                    <a:gd name="connsiteY82" fmla="*/ 23014 h 25738"/>
                    <a:gd name="connsiteX83" fmla="*/ 12218 w 26814"/>
                    <a:gd name="connsiteY83" fmla="*/ 23442 h 25738"/>
                    <a:gd name="connsiteX84" fmla="*/ 10899 w 26814"/>
                    <a:gd name="connsiteY84" fmla="*/ 23303 h 25738"/>
                    <a:gd name="connsiteX85" fmla="*/ 10459 w 26814"/>
                    <a:gd name="connsiteY85" fmla="*/ 23095 h 25738"/>
                    <a:gd name="connsiteX86" fmla="*/ 10019 w 26814"/>
                    <a:gd name="connsiteY86" fmla="*/ 22817 h 25738"/>
                    <a:gd name="connsiteX87" fmla="*/ 9198 w 26814"/>
                    <a:gd name="connsiteY87" fmla="*/ 22134 h 25738"/>
                    <a:gd name="connsiteX88" fmla="*/ 8249 w 26814"/>
                    <a:gd name="connsiteY88" fmla="*/ 21139 h 25738"/>
                    <a:gd name="connsiteX89" fmla="*/ 7705 w 26814"/>
                    <a:gd name="connsiteY89" fmla="*/ 20978 h 25738"/>
                    <a:gd name="connsiteX90" fmla="*/ 10355 w 26814"/>
                    <a:gd name="connsiteY90" fmla="*/ 4040 h 25738"/>
                    <a:gd name="connsiteX91" fmla="*/ 10077 w 26814"/>
                    <a:gd name="connsiteY91" fmla="*/ 4329 h 25738"/>
                    <a:gd name="connsiteX92" fmla="*/ 9742 w 26814"/>
                    <a:gd name="connsiteY92" fmla="*/ 4687 h 25738"/>
                    <a:gd name="connsiteX93" fmla="*/ 9476 w 26814"/>
                    <a:gd name="connsiteY93" fmla="*/ 5000 h 25738"/>
                    <a:gd name="connsiteX94" fmla="*/ 6595 w 26814"/>
                    <a:gd name="connsiteY94" fmla="*/ 9304 h 25738"/>
                    <a:gd name="connsiteX95" fmla="*/ 6352 w 26814"/>
                    <a:gd name="connsiteY95" fmla="*/ 9697 h 25738"/>
                    <a:gd name="connsiteX96" fmla="*/ 5091 w 26814"/>
                    <a:gd name="connsiteY96" fmla="*/ 11837 h 25738"/>
                    <a:gd name="connsiteX97" fmla="*/ 4998 w 26814"/>
                    <a:gd name="connsiteY97" fmla="*/ 12115 h 25738"/>
                    <a:gd name="connsiteX98" fmla="*/ 4570 w 26814"/>
                    <a:gd name="connsiteY98" fmla="*/ 13550 h 25738"/>
                    <a:gd name="connsiteX99" fmla="*/ 4466 w 26814"/>
                    <a:gd name="connsiteY99" fmla="*/ 13989 h 25738"/>
                    <a:gd name="connsiteX100" fmla="*/ 4142 w 26814"/>
                    <a:gd name="connsiteY100" fmla="*/ 15447 h 25738"/>
                    <a:gd name="connsiteX101" fmla="*/ 4107 w 26814"/>
                    <a:gd name="connsiteY101" fmla="*/ 15852 h 25738"/>
                    <a:gd name="connsiteX102" fmla="*/ 4015 w 26814"/>
                    <a:gd name="connsiteY102" fmla="*/ 16812 h 25738"/>
                    <a:gd name="connsiteX103" fmla="*/ 4015 w 26814"/>
                    <a:gd name="connsiteY103" fmla="*/ 17171 h 25738"/>
                    <a:gd name="connsiteX104" fmla="*/ 4038 w 26814"/>
                    <a:gd name="connsiteY104" fmla="*/ 17599 h 25738"/>
                    <a:gd name="connsiteX105" fmla="*/ 4061 w 26814"/>
                    <a:gd name="connsiteY105" fmla="*/ 17784 h 25738"/>
                    <a:gd name="connsiteX106" fmla="*/ 4292 w 26814"/>
                    <a:gd name="connsiteY106" fmla="*/ 17726 h 25738"/>
                    <a:gd name="connsiteX107" fmla="*/ 4790 w 26814"/>
                    <a:gd name="connsiteY107" fmla="*/ 17611 h 25738"/>
                    <a:gd name="connsiteX108" fmla="*/ 5299 w 26814"/>
                    <a:gd name="connsiteY108" fmla="*/ 17472 h 25738"/>
                    <a:gd name="connsiteX109" fmla="*/ 6849 w 26814"/>
                    <a:gd name="connsiteY109" fmla="*/ 17067 h 25738"/>
                    <a:gd name="connsiteX110" fmla="*/ 7671 w 26814"/>
                    <a:gd name="connsiteY110" fmla="*/ 16963 h 25738"/>
                    <a:gd name="connsiteX111" fmla="*/ 8423 w 26814"/>
                    <a:gd name="connsiteY111" fmla="*/ 17032 h 25738"/>
                    <a:gd name="connsiteX112" fmla="*/ 9453 w 26814"/>
                    <a:gd name="connsiteY112" fmla="*/ 17310 h 25738"/>
                    <a:gd name="connsiteX113" fmla="*/ 10135 w 26814"/>
                    <a:gd name="connsiteY113" fmla="*/ 17564 h 25738"/>
                    <a:gd name="connsiteX114" fmla="*/ 10887 w 26814"/>
                    <a:gd name="connsiteY114" fmla="*/ 18073 h 25738"/>
                    <a:gd name="connsiteX115" fmla="*/ 11581 w 26814"/>
                    <a:gd name="connsiteY115" fmla="*/ 18837 h 25738"/>
                    <a:gd name="connsiteX116" fmla="*/ 11871 w 26814"/>
                    <a:gd name="connsiteY116" fmla="*/ 19126 h 25738"/>
                    <a:gd name="connsiteX117" fmla="*/ 12137 w 26814"/>
                    <a:gd name="connsiteY117" fmla="*/ 19358 h 25738"/>
                    <a:gd name="connsiteX118" fmla="*/ 12750 w 26814"/>
                    <a:gd name="connsiteY118" fmla="*/ 19196 h 25738"/>
                    <a:gd name="connsiteX119" fmla="*/ 13120 w 26814"/>
                    <a:gd name="connsiteY119" fmla="*/ 19057 h 25738"/>
                    <a:gd name="connsiteX120" fmla="*/ 14080 w 26814"/>
                    <a:gd name="connsiteY120" fmla="*/ 18687 h 25738"/>
                    <a:gd name="connsiteX121" fmla="*/ 14937 w 26814"/>
                    <a:gd name="connsiteY121" fmla="*/ 18409 h 25738"/>
                    <a:gd name="connsiteX122" fmla="*/ 15989 w 26814"/>
                    <a:gd name="connsiteY122" fmla="*/ 18212 h 25738"/>
                    <a:gd name="connsiteX123" fmla="*/ 16626 w 26814"/>
                    <a:gd name="connsiteY123" fmla="*/ 18120 h 25738"/>
                    <a:gd name="connsiteX124" fmla="*/ 18060 w 26814"/>
                    <a:gd name="connsiteY124" fmla="*/ 18478 h 25738"/>
                    <a:gd name="connsiteX125" fmla="*/ 18928 w 26814"/>
                    <a:gd name="connsiteY125" fmla="*/ 19103 h 25738"/>
                    <a:gd name="connsiteX126" fmla="*/ 19715 w 26814"/>
                    <a:gd name="connsiteY126" fmla="*/ 19844 h 25738"/>
                    <a:gd name="connsiteX127" fmla="*/ 20664 w 26814"/>
                    <a:gd name="connsiteY127" fmla="*/ 21035 h 25738"/>
                    <a:gd name="connsiteX128" fmla="*/ 20872 w 26814"/>
                    <a:gd name="connsiteY128" fmla="*/ 21267 h 25738"/>
                    <a:gd name="connsiteX129" fmla="*/ 21358 w 26814"/>
                    <a:gd name="connsiteY129" fmla="*/ 21672 h 25738"/>
                    <a:gd name="connsiteX130" fmla="*/ 21473 w 26814"/>
                    <a:gd name="connsiteY130" fmla="*/ 21660 h 25738"/>
                    <a:gd name="connsiteX131" fmla="*/ 21716 w 26814"/>
                    <a:gd name="connsiteY131" fmla="*/ 21591 h 25738"/>
                    <a:gd name="connsiteX132" fmla="*/ 22318 w 26814"/>
                    <a:gd name="connsiteY132" fmla="*/ 21359 h 25738"/>
                    <a:gd name="connsiteX133" fmla="*/ 22330 w 26814"/>
                    <a:gd name="connsiteY133" fmla="*/ 21348 h 25738"/>
                    <a:gd name="connsiteX134" fmla="*/ 22341 w 26814"/>
                    <a:gd name="connsiteY134" fmla="*/ 21325 h 25738"/>
                    <a:gd name="connsiteX135" fmla="*/ 22734 w 26814"/>
                    <a:gd name="connsiteY135" fmla="*/ 20387 h 25738"/>
                    <a:gd name="connsiteX136" fmla="*/ 22630 w 26814"/>
                    <a:gd name="connsiteY136" fmla="*/ 19890 h 25738"/>
                    <a:gd name="connsiteX137" fmla="*/ 22526 w 26814"/>
                    <a:gd name="connsiteY137" fmla="*/ 19566 h 25738"/>
                    <a:gd name="connsiteX138" fmla="*/ 22156 w 26814"/>
                    <a:gd name="connsiteY138" fmla="*/ 18744 h 25738"/>
                    <a:gd name="connsiteX139" fmla="*/ 21959 w 26814"/>
                    <a:gd name="connsiteY139" fmla="*/ 18374 h 25738"/>
                    <a:gd name="connsiteX140" fmla="*/ 21416 w 26814"/>
                    <a:gd name="connsiteY140" fmla="*/ 17507 h 25738"/>
                    <a:gd name="connsiteX141" fmla="*/ 21230 w 26814"/>
                    <a:gd name="connsiteY141" fmla="*/ 17055 h 25738"/>
                    <a:gd name="connsiteX142" fmla="*/ 21080 w 26814"/>
                    <a:gd name="connsiteY142" fmla="*/ 16604 h 25738"/>
                    <a:gd name="connsiteX143" fmla="*/ 20964 w 26814"/>
                    <a:gd name="connsiteY143" fmla="*/ 16269 h 25738"/>
                    <a:gd name="connsiteX144" fmla="*/ 20779 w 26814"/>
                    <a:gd name="connsiteY144" fmla="*/ 15910 h 25738"/>
                    <a:gd name="connsiteX145" fmla="*/ 20629 w 26814"/>
                    <a:gd name="connsiteY145" fmla="*/ 15505 h 25738"/>
                    <a:gd name="connsiteX146" fmla="*/ 20490 w 26814"/>
                    <a:gd name="connsiteY146" fmla="*/ 14996 h 25738"/>
                    <a:gd name="connsiteX147" fmla="*/ 20432 w 26814"/>
                    <a:gd name="connsiteY147" fmla="*/ 14371 h 25738"/>
                    <a:gd name="connsiteX148" fmla="*/ 20502 w 26814"/>
                    <a:gd name="connsiteY148" fmla="*/ 13307 h 25738"/>
                    <a:gd name="connsiteX149" fmla="*/ 20664 w 26814"/>
                    <a:gd name="connsiteY149" fmla="*/ 12474 h 25738"/>
                    <a:gd name="connsiteX150" fmla="*/ 20987 w 26814"/>
                    <a:gd name="connsiteY150" fmla="*/ 11756 h 25738"/>
                    <a:gd name="connsiteX151" fmla="*/ 21867 w 26814"/>
                    <a:gd name="connsiteY151" fmla="*/ 10553 h 25738"/>
                    <a:gd name="connsiteX152" fmla="*/ 22156 w 26814"/>
                    <a:gd name="connsiteY152" fmla="*/ 10021 h 25738"/>
                    <a:gd name="connsiteX153" fmla="*/ 22144 w 26814"/>
                    <a:gd name="connsiteY153" fmla="*/ 9917 h 25738"/>
                    <a:gd name="connsiteX154" fmla="*/ 22121 w 26814"/>
                    <a:gd name="connsiteY154" fmla="*/ 9755 h 25738"/>
                    <a:gd name="connsiteX155" fmla="*/ 21786 w 26814"/>
                    <a:gd name="connsiteY155" fmla="*/ 9072 h 25738"/>
                    <a:gd name="connsiteX156" fmla="*/ 21520 w 26814"/>
                    <a:gd name="connsiteY156" fmla="*/ 8205 h 25738"/>
                    <a:gd name="connsiteX157" fmla="*/ 21601 w 26814"/>
                    <a:gd name="connsiteY157" fmla="*/ 6920 h 25738"/>
                    <a:gd name="connsiteX158" fmla="*/ 22353 w 26814"/>
                    <a:gd name="connsiteY158" fmla="*/ 5208 h 25738"/>
                    <a:gd name="connsiteX159" fmla="*/ 22214 w 26814"/>
                    <a:gd name="connsiteY159" fmla="*/ 5034 h 25738"/>
                    <a:gd name="connsiteX160" fmla="*/ 22249 w 26814"/>
                    <a:gd name="connsiteY160" fmla="*/ 5069 h 25738"/>
                    <a:gd name="connsiteX161" fmla="*/ 21982 w 26814"/>
                    <a:gd name="connsiteY161" fmla="*/ 4699 h 25738"/>
                    <a:gd name="connsiteX162" fmla="*/ 21797 w 26814"/>
                    <a:gd name="connsiteY162" fmla="*/ 4444 h 25738"/>
                    <a:gd name="connsiteX163" fmla="*/ 21508 w 26814"/>
                    <a:gd name="connsiteY163" fmla="*/ 4433 h 25738"/>
                    <a:gd name="connsiteX164" fmla="*/ 21392 w 26814"/>
                    <a:gd name="connsiteY164" fmla="*/ 4444 h 25738"/>
                    <a:gd name="connsiteX165" fmla="*/ 20548 w 26814"/>
                    <a:gd name="connsiteY165" fmla="*/ 4734 h 25738"/>
                    <a:gd name="connsiteX166" fmla="*/ 20201 w 26814"/>
                    <a:gd name="connsiteY166" fmla="*/ 4872 h 25738"/>
                    <a:gd name="connsiteX167" fmla="*/ 18419 w 26814"/>
                    <a:gd name="connsiteY167" fmla="*/ 5821 h 25738"/>
                    <a:gd name="connsiteX168" fmla="*/ 16927 w 26814"/>
                    <a:gd name="connsiteY168" fmla="*/ 6562 h 25738"/>
                    <a:gd name="connsiteX169" fmla="*/ 16487 w 26814"/>
                    <a:gd name="connsiteY169" fmla="*/ 6724 h 25738"/>
                    <a:gd name="connsiteX170" fmla="*/ 15978 w 26814"/>
                    <a:gd name="connsiteY170" fmla="*/ 6839 h 25738"/>
                    <a:gd name="connsiteX171" fmla="*/ 15411 w 26814"/>
                    <a:gd name="connsiteY171" fmla="*/ 6874 h 25738"/>
                    <a:gd name="connsiteX172" fmla="*/ 13803 w 26814"/>
                    <a:gd name="connsiteY172" fmla="*/ 6781 h 25738"/>
                    <a:gd name="connsiteX173" fmla="*/ 12761 w 26814"/>
                    <a:gd name="connsiteY173" fmla="*/ 6411 h 25738"/>
                    <a:gd name="connsiteX174" fmla="*/ 12356 w 26814"/>
                    <a:gd name="connsiteY174" fmla="*/ 6122 h 25738"/>
                    <a:gd name="connsiteX175" fmla="*/ 11963 w 26814"/>
                    <a:gd name="connsiteY175" fmla="*/ 5775 h 25738"/>
                    <a:gd name="connsiteX176" fmla="*/ 11628 w 26814"/>
                    <a:gd name="connsiteY176" fmla="*/ 5358 h 25738"/>
                    <a:gd name="connsiteX177" fmla="*/ 11304 w 26814"/>
                    <a:gd name="connsiteY177" fmla="*/ 4953 h 25738"/>
                    <a:gd name="connsiteX178" fmla="*/ 10991 w 26814"/>
                    <a:gd name="connsiteY178" fmla="*/ 4606 h 25738"/>
                    <a:gd name="connsiteX179" fmla="*/ 10482 w 26814"/>
                    <a:gd name="connsiteY179" fmla="*/ 4074 h 25738"/>
                    <a:gd name="connsiteX180" fmla="*/ 10332 w 26814"/>
                    <a:gd name="connsiteY180" fmla="*/ 4062 h 2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</a:cxnLst>
                  <a:rect l="l" t="t" r="r" b="b"/>
                  <a:pathLst>
                    <a:path w="26814" h="25738">
                      <a:moveTo>
                        <a:pt x="7705" y="21001"/>
                      </a:moveTo>
                      <a:lnTo>
                        <a:pt x="4200" y="21880"/>
                      </a:lnTo>
                      <a:cubicBezTo>
                        <a:pt x="3887" y="21961"/>
                        <a:pt x="3575" y="21961"/>
                        <a:pt x="3263" y="21892"/>
                      </a:cubicBezTo>
                      <a:lnTo>
                        <a:pt x="2406" y="21649"/>
                      </a:lnTo>
                      <a:lnTo>
                        <a:pt x="1435" y="21209"/>
                      </a:lnTo>
                      <a:cubicBezTo>
                        <a:pt x="810" y="20931"/>
                        <a:pt x="370" y="20341"/>
                        <a:pt x="255" y="19659"/>
                      </a:cubicBezTo>
                      <a:lnTo>
                        <a:pt x="104" y="18606"/>
                      </a:lnTo>
                      <a:lnTo>
                        <a:pt x="0" y="17403"/>
                      </a:lnTo>
                      <a:lnTo>
                        <a:pt x="0" y="16523"/>
                      </a:lnTo>
                      <a:lnTo>
                        <a:pt x="197" y="14707"/>
                      </a:lnTo>
                      <a:lnTo>
                        <a:pt x="659" y="12578"/>
                      </a:lnTo>
                      <a:lnTo>
                        <a:pt x="1169" y="10924"/>
                      </a:lnTo>
                      <a:lnTo>
                        <a:pt x="1527" y="9986"/>
                      </a:lnTo>
                      <a:lnTo>
                        <a:pt x="3182" y="7175"/>
                      </a:lnTo>
                      <a:lnTo>
                        <a:pt x="4130" y="5775"/>
                      </a:lnTo>
                      <a:cubicBezTo>
                        <a:pt x="4130" y="5775"/>
                        <a:pt x="4443" y="5335"/>
                        <a:pt x="4420" y="5347"/>
                      </a:cubicBezTo>
                      <a:cubicBezTo>
                        <a:pt x="4420" y="5347"/>
                        <a:pt x="4732" y="4896"/>
                        <a:pt x="4709" y="4919"/>
                      </a:cubicBezTo>
                      <a:lnTo>
                        <a:pt x="6352" y="2455"/>
                      </a:lnTo>
                      <a:lnTo>
                        <a:pt x="7821" y="835"/>
                      </a:lnTo>
                      <a:cubicBezTo>
                        <a:pt x="8006" y="638"/>
                        <a:pt x="8238" y="476"/>
                        <a:pt x="8481" y="372"/>
                      </a:cubicBezTo>
                      <a:lnTo>
                        <a:pt x="8920" y="175"/>
                      </a:lnTo>
                      <a:cubicBezTo>
                        <a:pt x="9209" y="36"/>
                        <a:pt x="9545" y="-10"/>
                        <a:pt x="9869" y="2"/>
                      </a:cubicBezTo>
                      <a:lnTo>
                        <a:pt x="11477" y="106"/>
                      </a:lnTo>
                      <a:cubicBezTo>
                        <a:pt x="11940" y="141"/>
                        <a:pt x="12403" y="337"/>
                        <a:pt x="12738" y="673"/>
                      </a:cubicBezTo>
                      <a:lnTo>
                        <a:pt x="13918" y="1853"/>
                      </a:lnTo>
                      <a:lnTo>
                        <a:pt x="14717" y="2813"/>
                      </a:lnTo>
                      <a:lnTo>
                        <a:pt x="15341" y="2848"/>
                      </a:lnTo>
                      <a:lnTo>
                        <a:pt x="16545" y="2258"/>
                      </a:lnTo>
                      <a:lnTo>
                        <a:pt x="16973" y="2026"/>
                      </a:lnTo>
                      <a:lnTo>
                        <a:pt x="18396" y="1263"/>
                      </a:lnTo>
                      <a:lnTo>
                        <a:pt x="19136" y="951"/>
                      </a:lnTo>
                      <a:lnTo>
                        <a:pt x="20224" y="592"/>
                      </a:lnTo>
                      <a:lnTo>
                        <a:pt x="21011" y="418"/>
                      </a:lnTo>
                      <a:cubicBezTo>
                        <a:pt x="21184" y="395"/>
                        <a:pt x="21358" y="384"/>
                        <a:pt x="21531" y="395"/>
                      </a:cubicBezTo>
                      <a:lnTo>
                        <a:pt x="22596" y="476"/>
                      </a:lnTo>
                      <a:cubicBezTo>
                        <a:pt x="22781" y="488"/>
                        <a:pt x="22966" y="534"/>
                        <a:pt x="23139" y="592"/>
                      </a:cubicBezTo>
                      <a:lnTo>
                        <a:pt x="23602" y="765"/>
                      </a:lnTo>
                      <a:cubicBezTo>
                        <a:pt x="23938" y="904"/>
                        <a:pt x="24238" y="1112"/>
                        <a:pt x="24458" y="1390"/>
                      </a:cubicBezTo>
                      <a:lnTo>
                        <a:pt x="25141" y="2223"/>
                      </a:lnTo>
                      <a:lnTo>
                        <a:pt x="25743" y="3114"/>
                      </a:lnTo>
                      <a:lnTo>
                        <a:pt x="25997" y="3392"/>
                      </a:lnTo>
                      <a:cubicBezTo>
                        <a:pt x="26402" y="3808"/>
                        <a:pt x="26587" y="4387"/>
                        <a:pt x="26529" y="4954"/>
                      </a:cubicBezTo>
                      <a:lnTo>
                        <a:pt x="26471" y="5405"/>
                      </a:lnTo>
                      <a:cubicBezTo>
                        <a:pt x="26460" y="5613"/>
                        <a:pt x="26390" y="5833"/>
                        <a:pt x="26309" y="6030"/>
                      </a:cubicBezTo>
                      <a:lnTo>
                        <a:pt x="25881" y="6978"/>
                      </a:lnTo>
                      <a:lnTo>
                        <a:pt x="25569" y="7719"/>
                      </a:lnTo>
                      <a:lnTo>
                        <a:pt x="25812" y="8228"/>
                      </a:lnTo>
                      <a:cubicBezTo>
                        <a:pt x="25904" y="8401"/>
                        <a:pt x="25974" y="8598"/>
                        <a:pt x="25997" y="8806"/>
                      </a:cubicBezTo>
                      <a:lnTo>
                        <a:pt x="26147" y="9986"/>
                      </a:lnTo>
                      <a:cubicBezTo>
                        <a:pt x="26159" y="10183"/>
                        <a:pt x="26147" y="10403"/>
                        <a:pt x="26113" y="10600"/>
                      </a:cubicBezTo>
                      <a:lnTo>
                        <a:pt x="26009" y="11097"/>
                      </a:lnTo>
                      <a:cubicBezTo>
                        <a:pt x="25974" y="11294"/>
                        <a:pt x="25904" y="11490"/>
                        <a:pt x="25800" y="11664"/>
                      </a:cubicBezTo>
                      <a:lnTo>
                        <a:pt x="25164" y="12786"/>
                      </a:lnTo>
                      <a:lnTo>
                        <a:pt x="24470" y="13747"/>
                      </a:lnTo>
                      <a:lnTo>
                        <a:pt x="24447" y="14290"/>
                      </a:lnTo>
                      <a:lnTo>
                        <a:pt x="24678" y="14788"/>
                      </a:lnTo>
                      <a:lnTo>
                        <a:pt x="24967" y="15644"/>
                      </a:lnTo>
                      <a:lnTo>
                        <a:pt x="25106" y="15875"/>
                      </a:lnTo>
                      <a:lnTo>
                        <a:pt x="25372" y="16280"/>
                      </a:lnTo>
                      <a:lnTo>
                        <a:pt x="25719" y="16940"/>
                      </a:lnTo>
                      <a:lnTo>
                        <a:pt x="26217" y="18004"/>
                      </a:lnTo>
                      <a:lnTo>
                        <a:pt x="26471" y="18710"/>
                      </a:lnTo>
                      <a:lnTo>
                        <a:pt x="26761" y="19913"/>
                      </a:lnTo>
                      <a:cubicBezTo>
                        <a:pt x="26830" y="20202"/>
                        <a:pt x="26830" y="20503"/>
                        <a:pt x="26772" y="20792"/>
                      </a:cubicBezTo>
                      <a:lnTo>
                        <a:pt x="26564" y="21649"/>
                      </a:lnTo>
                      <a:lnTo>
                        <a:pt x="25951" y="23130"/>
                      </a:lnTo>
                      <a:cubicBezTo>
                        <a:pt x="25870" y="23315"/>
                        <a:pt x="25766" y="23500"/>
                        <a:pt x="25627" y="23650"/>
                      </a:cubicBezTo>
                      <a:lnTo>
                        <a:pt x="25280" y="24067"/>
                      </a:lnTo>
                      <a:lnTo>
                        <a:pt x="24609" y="24657"/>
                      </a:lnTo>
                      <a:cubicBezTo>
                        <a:pt x="24447" y="24796"/>
                        <a:pt x="24262" y="24900"/>
                        <a:pt x="24076" y="24981"/>
                      </a:cubicBezTo>
                      <a:lnTo>
                        <a:pt x="23070" y="25374"/>
                      </a:lnTo>
                      <a:lnTo>
                        <a:pt x="22006" y="25640"/>
                      </a:lnTo>
                      <a:lnTo>
                        <a:pt x="20953" y="25733"/>
                      </a:lnTo>
                      <a:cubicBezTo>
                        <a:pt x="20455" y="25767"/>
                        <a:pt x="19981" y="25640"/>
                        <a:pt x="19576" y="25339"/>
                      </a:cubicBezTo>
                      <a:lnTo>
                        <a:pt x="19148" y="25015"/>
                      </a:lnTo>
                      <a:lnTo>
                        <a:pt x="18257" y="24298"/>
                      </a:lnTo>
                      <a:lnTo>
                        <a:pt x="17690" y="23720"/>
                      </a:lnTo>
                      <a:lnTo>
                        <a:pt x="16683" y="22470"/>
                      </a:lnTo>
                      <a:lnTo>
                        <a:pt x="16498" y="22296"/>
                      </a:lnTo>
                      <a:lnTo>
                        <a:pt x="16383" y="22215"/>
                      </a:lnTo>
                      <a:lnTo>
                        <a:pt x="15850" y="22320"/>
                      </a:lnTo>
                      <a:lnTo>
                        <a:pt x="15503" y="22435"/>
                      </a:lnTo>
                      <a:lnTo>
                        <a:pt x="13988" y="23014"/>
                      </a:lnTo>
                      <a:lnTo>
                        <a:pt x="12218" y="23442"/>
                      </a:lnTo>
                      <a:cubicBezTo>
                        <a:pt x="11778" y="23546"/>
                        <a:pt x="11304" y="23511"/>
                        <a:pt x="10899" y="23303"/>
                      </a:cubicBezTo>
                      <a:lnTo>
                        <a:pt x="10459" y="23095"/>
                      </a:lnTo>
                      <a:cubicBezTo>
                        <a:pt x="10297" y="23025"/>
                        <a:pt x="10147" y="22933"/>
                        <a:pt x="10019" y="22817"/>
                      </a:cubicBezTo>
                      <a:lnTo>
                        <a:pt x="9198" y="22134"/>
                      </a:lnTo>
                      <a:lnTo>
                        <a:pt x="8249" y="21139"/>
                      </a:lnTo>
                      <a:lnTo>
                        <a:pt x="7705" y="20978"/>
                      </a:lnTo>
                      <a:close/>
                      <a:moveTo>
                        <a:pt x="10355" y="4040"/>
                      </a:moveTo>
                      <a:lnTo>
                        <a:pt x="10077" y="4329"/>
                      </a:lnTo>
                      <a:cubicBezTo>
                        <a:pt x="10077" y="4329"/>
                        <a:pt x="9719" y="4734"/>
                        <a:pt x="9742" y="4687"/>
                      </a:cubicBezTo>
                      <a:lnTo>
                        <a:pt x="9476" y="5000"/>
                      </a:lnTo>
                      <a:lnTo>
                        <a:pt x="6595" y="9304"/>
                      </a:lnTo>
                      <a:lnTo>
                        <a:pt x="6352" y="9697"/>
                      </a:lnTo>
                      <a:lnTo>
                        <a:pt x="5091" y="11837"/>
                      </a:lnTo>
                      <a:lnTo>
                        <a:pt x="4998" y="12115"/>
                      </a:lnTo>
                      <a:lnTo>
                        <a:pt x="4570" y="13550"/>
                      </a:lnTo>
                      <a:lnTo>
                        <a:pt x="4466" y="13989"/>
                      </a:lnTo>
                      <a:lnTo>
                        <a:pt x="4142" y="15447"/>
                      </a:lnTo>
                      <a:lnTo>
                        <a:pt x="4107" y="15852"/>
                      </a:lnTo>
                      <a:lnTo>
                        <a:pt x="4015" y="16812"/>
                      </a:lnTo>
                      <a:lnTo>
                        <a:pt x="4015" y="17171"/>
                      </a:lnTo>
                      <a:lnTo>
                        <a:pt x="4038" y="17599"/>
                      </a:lnTo>
                      <a:lnTo>
                        <a:pt x="4061" y="17784"/>
                      </a:lnTo>
                      <a:lnTo>
                        <a:pt x="4292" y="17726"/>
                      </a:lnTo>
                      <a:cubicBezTo>
                        <a:pt x="4292" y="17726"/>
                        <a:pt x="4813" y="17611"/>
                        <a:pt x="4790" y="17611"/>
                      </a:cubicBezTo>
                      <a:cubicBezTo>
                        <a:pt x="4790" y="17611"/>
                        <a:pt x="5310" y="17472"/>
                        <a:pt x="5299" y="17472"/>
                      </a:cubicBezTo>
                      <a:lnTo>
                        <a:pt x="6849" y="17067"/>
                      </a:lnTo>
                      <a:lnTo>
                        <a:pt x="7671" y="16963"/>
                      </a:lnTo>
                      <a:cubicBezTo>
                        <a:pt x="7925" y="16940"/>
                        <a:pt x="8180" y="16951"/>
                        <a:pt x="8423" y="17032"/>
                      </a:cubicBezTo>
                      <a:lnTo>
                        <a:pt x="9453" y="17310"/>
                      </a:lnTo>
                      <a:lnTo>
                        <a:pt x="10135" y="17564"/>
                      </a:lnTo>
                      <a:cubicBezTo>
                        <a:pt x="10413" y="17669"/>
                        <a:pt x="10667" y="17842"/>
                        <a:pt x="10887" y="18073"/>
                      </a:cubicBezTo>
                      <a:lnTo>
                        <a:pt x="11581" y="18837"/>
                      </a:lnTo>
                      <a:lnTo>
                        <a:pt x="11871" y="19126"/>
                      </a:lnTo>
                      <a:lnTo>
                        <a:pt x="12137" y="19358"/>
                      </a:lnTo>
                      <a:lnTo>
                        <a:pt x="12750" y="19196"/>
                      </a:lnTo>
                      <a:lnTo>
                        <a:pt x="13120" y="19057"/>
                      </a:lnTo>
                      <a:lnTo>
                        <a:pt x="14080" y="18687"/>
                      </a:lnTo>
                      <a:lnTo>
                        <a:pt x="14937" y="18409"/>
                      </a:lnTo>
                      <a:lnTo>
                        <a:pt x="15989" y="18212"/>
                      </a:lnTo>
                      <a:lnTo>
                        <a:pt x="16626" y="18120"/>
                      </a:lnTo>
                      <a:cubicBezTo>
                        <a:pt x="17135" y="18062"/>
                        <a:pt x="17644" y="18189"/>
                        <a:pt x="18060" y="18478"/>
                      </a:cubicBezTo>
                      <a:lnTo>
                        <a:pt x="18928" y="19103"/>
                      </a:lnTo>
                      <a:lnTo>
                        <a:pt x="19715" y="19844"/>
                      </a:lnTo>
                      <a:lnTo>
                        <a:pt x="20664" y="21035"/>
                      </a:lnTo>
                      <a:lnTo>
                        <a:pt x="20872" y="21267"/>
                      </a:lnTo>
                      <a:lnTo>
                        <a:pt x="21358" y="21672"/>
                      </a:lnTo>
                      <a:lnTo>
                        <a:pt x="21473" y="21660"/>
                      </a:lnTo>
                      <a:lnTo>
                        <a:pt x="21716" y="21591"/>
                      </a:lnTo>
                      <a:lnTo>
                        <a:pt x="22318" y="21359"/>
                      </a:lnTo>
                      <a:lnTo>
                        <a:pt x="22330" y="21348"/>
                      </a:lnTo>
                      <a:lnTo>
                        <a:pt x="22341" y="21325"/>
                      </a:lnTo>
                      <a:lnTo>
                        <a:pt x="22734" y="20387"/>
                      </a:lnTo>
                      <a:lnTo>
                        <a:pt x="22630" y="19890"/>
                      </a:lnTo>
                      <a:lnTo>
                        <a:pt x="22526" y="19566"/>
                      </a:lnTo>
                      <a:lnTo>
                        <a:pt x="22156" y="18744"/>
                      </a:lnTo>
                      <a:lnTo>
                        <a:pt x="21959" y="18374"/>
                      </a:lnTo>
                      <a:lnTo>
                        <a:pt x="21416" y="17507"/>
                      </a:lnTo>
                      <a:cubicBezTo>
                        <a:pt x="21335" y="17356"/>
                        <a:pt x="21265" y="17217"/>
                        <a:pt x="21230" y="17055"/>
                      </a:cubicBezTo>
                      <a:lnTo>
                        <a:pt x="21080" y="16604"/>
                      </a:lnTo>
                      <a:lnTo>
                        <a:pt x="20964" y="16269"/>
                      </a:lnTo>
                      <a:lnTo>
                        <a:pt x="20779" y="15910"/>
                      </a:lnTo>
                      <a:cubicBezTo>
                        <a:pt x="20721" y="15771"/>
                        <a:pt x="20675" y="15644"/>
                        <a:pt x="20629" y="15505"/>
                      </a:cubicBezTo>
                      <a:lnTo>
                        <a:pt x="20490" y="14996"/>
                      </a:lnTo>
                      <a:cubicBezTo>
                        <a:pt x="20432" y="14799"/>
                        <a:pt x="20421" y="14579"/>
                        <a:pt x="20432" y="14371"/>
                      </a:cubicBezTo>
                      <a:lnTo>
                        <a:pt x="20502" y="13307"/>
                      </a:lnTo>
                      <a:lnTo>
                        <a:pt x="20664" y="12474"/>
                      </a:lnTo>
                      <a:cubicBezTo>
                        <a:pt x="20721" y="12219"/>
                        <a:pt x="20837" y="11965"/>
                        <a:pt x="20987" y="11756"/>
                      </a:cubicBezTo>
                      <a:lnTo>
                        <a:pt x="21867" y="10553"/>
                      </a:lnTo>
                      <a:lnTo>
                        <a:pt x="22156" y="10021"/>
                      </a:lnTo>
                      <a:lnTo>
                        <a:pt x="22144" y="9917"/>
                      </a:lnTo>
                      <a:lnTo>
                        <a:pt x="22121" y="9755"/>
                      </a:lnTo>
                      <a:lnTo>
                        <a:pt x="21786" y="9072"/>
                      </a:lnTo>
                      <a:lnTo>
                        <a:pt x="21520" y="8205"/>
                      </a:lnTo>
                      <a:cubicBezTo>
                        <a:pt x="21404" y="7788"/>
                        <a:pt x="21439" y="7337"/>
                        <a:pt x="21601" y="6920"/>
                      </a:cubicBezTo>
                      <a:lnTo>
                        <a:pt x="22353" y="5208"/>
                      </a:lnTo>
                      <a:lnTo>
                        <a:pt x="22214" y="5034"/>
                      </a:lnTo>
                      <a:lnTo>
                        <a:pt x="22249" y="5069"/>
                      </a:lnTo>
                      <a:lnTo>
                        <a:pt x="21982" y="4699"/>
                      </a:lnTo>
                      <a:lnTo>
                        <a:pt x="21797" y="4444"/>
                      </a:lnTo>
                      <a:lnTo>
                        <a:pt x="21508" y="4433"/>
                      </a:lnTo>
                      <a:lnTo>
                        <a:pt x="21392" y="4444"/>
                      </a:lnTo>
                      <a:lnTo>
                        <a:pt x="20548" y="4734"/>
                      </a:lnTo>
                      <a:lnTo>
                        <a:pt x="20201" y="4872"/>
                      </a:lnTo>
                      <a:lnTo>
                        <a:pt x="18419" y="5821"/>
                      </a:lnTo>
                      <a:lnTo>
                        <a:pt x="16927" y="6562"/>
                      </a:lnTo>
                      <a:cubicBezTo>
                        <a:pt x="16788" y="6631"/>
                        <a:pt x="16649" y="6677"/>
                        <a:pt x="16487" y="6724"/>
                      </a:cubicBezTo>
                      <a:lnTo>
                        <a:pt x="15978" y="6839"/>
                      </a:lnTo>
                      <a:cubicBezTo>
                        <a:pt x="15793" y="6874"/>
                        <a:pt x="15608" y="6897"/>
                        <a:pt x="15411" y="6874"/>
                      </a:cubicBezTo>
                      <a:lnTo>
                        <a:pt x="13803" y="6781"/>
                      </a:lnTo>
                      <a:cubicBezTo>
                        <a:pt x="13432" y="6758"/>
                        <a:pt x="13062" y="6619"/>
                        <a:pt x="12761" y="6411"/>
                      </a:cubicBezTo>
                      <a:lnTo>
                        <a:pt x="12356" y="6122"/>
                      </a:lnTo>
                      <a:cubicBezTo>
                        <a:pt x="12206" y="6029"/>
                        <a:pt x="12090" y="5914"/>
                        <a:pt x="11963" y="5775"/>
                      </a:cubicBezTo>
                      <a:lnTo>
                        <a:pt x="11628" y="5358"/>
                      </a:lnTo>
                      <a:cubicBezTo>
                        <a:pt x="11628" y="5358"/>
                        <a:pt x="11292" y="4942"/>
                        <a:pt x="11304" y="4953"/>
                      </a:cubicBezTo>
                      <a:lnTo>
                        <a:pt x="10991" y="4606"/>
                      </a:lnTo>
                      <a:lnTo>
                        <a:pt x="10482" y="4074"/>
                      </a:lnTo>
                      <a:lnTo>
                        <a:pt x="10332" y="4062"/>
                      </a:lnTo>
                      <a:close/>
                    </a:path>
                  </a:pathLst>
                </a:custGeom>
                <a:grpFill/>
                <a:ln w="29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xmlns="" id="{9D2989C6-B805-AC33-FEC6-FEED40CE5892}"/>
                </a:ext>
              </a:extLst>
            </p:cNvPr>
            <p:cNvGrpSpPr/>
            <p:nvPr/>
          </p:nvGrpSpPr>
          <p:grpSpPr>
            <a:xfrm>
              <a:off x="8137183" y="1795830"/>
              <a:ext cx="1203847" cy="628108"/>
              <a:chOff x="2529845" y="1806716"/>
              <a:chExt cx="1203847" cy="628108"/>
            </a:xfrm>
          </p:grpSpPr>
          <p:sp>
            <p:nvSpPr>
              <p:cNvPr id="108" name="Shape">
                <a:extLst>
                  <a:ext uri="{FF2B5EF4-FFF2-40B4-BE49-F238E27FC236}">
                    <a16:creationId xmlns:a16="http://schemas.microsoft.com/office/drawing/2014/main" xmlns="" id="{D6456CDA-7B56-521F-7050-FFC499D77947}"/>
                  </a:ext>
                </a:extLst>
              </p:cNvPr>
              <p:cNvSpPr/>
              <p:nvPr/>
            </p:nvSpPr>
            <p:spPr>
              <a:xfrm>
                <a:off x="2529845" y="1806716"/>
                <a:ext cx="1203847" cy="6281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0" y="14582"/>
                    </a:lnTo>
                    <a:cubicBezTo>
                      <a:pt x="0" y="6550"/>
                      <a:pt x="4851" y="0"/>
                      <a:pt x="10800" y="0"/>
                    </a:cubicBezTo>
                    <a:lnTo>
                      <a:pt x="10800" y="0"/>
                    </a:lnTo>
                    <a:cubicBezTo>
                      <a:pt x="16749" y="0"/>
                      <a:pt x="21600" y="6550"/>
                      <a:pt x="21600" y="1458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BF9000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sz="2000" dirty="0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xmlns="" id="{CFD37E75-9F92-4064-D990-2A1C90594961}"/>
                  </a:ext>
                </a:extLst>
              </p:cNvPr>
              <p:cNvSpPr/>
              <p:nvPr/>
            </p:nvSpPr>
            <p:spPr>
              <a:xfrm>
                <a:off x="2637188" y="1988244"/>
                <a:ext cx="880471" cy="410896"/>
              </a:xfrm>
              <a:custGeom>
                <a:avLst/>
                <a:gdLst>
                  <a:gd name="connsiteX0" fmla="*/ 916463 w 956935"/>
                  <a:gd name="connsiteY0" fmla="*/ 95445 h 446580"/>
                  <a:gd name="connsiteX1" fmla="*/ 886419 w 956935"/>
                  <a:gd name="connsiteY1" fmla="*/ 106451 h 446580"/>
                  <a:gd name="connsiteX2" fmla="*/ 684115 w 956935"/>
                  <a:gd name="connsiteY2" fmla="*/ 138907 h 446580"/>
                  <a:gd name="connsiteX3" fmla="*/ 390733 w 956935"/>
                  <a:gd name="connsiteY3" fmla="*/ 206042 h 446580"/>
                  <a:gd name="connsiteX4" fmla="*/ 252152 w 956935"/>
                  <a:gd name="connsiteY4" fmla="*/ 351543 h 446580"/>
                  <a:gd name="connsiteX5" fmla="*/ 196009 w 956935"/>
                  <a:gd name="connsiteY5" fmla="*/ 359983 h 446580"/>
                  <a:gd name="connsiteX6" fmla="*/ 191781 w 956935"/>
                  <a:gd name="connsiteY6" fmla="*/ 373719 h 446580"/>
                  <a:gd name="connsiteX7" fmla="*/ 177229 w 956935"/>
                  <a:gd name="connsiteY7" fmla="*/ 369885 h 446580"/>
                  <a:gd name="connsiteX8" fmla="*/ 177103 w 956935"/>
                  <a:gd name="connsiteY8" fmla="*/ 360510 h 446580"/>
                  <a:gd name="connsiteX9" fmla="*/ 1662 w 956935"/>
                  <a:gd name="connsiteY9" fmla="*/ 288205 h 446580"/>
                  <a:gd name="connsiteX10" fmla="*/ 186783 w 956935"/>
                  <a:gd name="connsiteY10" fmla="*/ 108737 h 446580"/>
                  <a:gd name="connsiteX11" fmla="*/ 380067 w 956935"/>
                  <a:gd name="connsiteY11" fmla="*/ 165630 h 446580"/>
                  <a:gd name="connsiteX12" fmla="*/ 667735 w 956935"/>
                  <a:gd name="connsiteY12" fmla="*/ 78307 h 446580"/>
                  <a:gd name="connsiteX13" fmla="*/ 859368 w 956935"/>
                  <a:gd name="connsiteY13" fmla="*/ 5445 h 446580"/>
                  <a:gd name="connsiteX14" fmla="*/ 955764 w 956935"/>
                  <a:gd name="connsiteY14" fmla="*/ 33466 h 446580"/>
                  <a:gd name="connsiteX15" fmla="*/ 916455 w 956935"/>
                  <a:gd name="connsiteY15" fmla="*/ 95433 h 446580"/>
                  <a:gd name="connsiteX16" fmla="*/ 336704 w 956935"/>
                  <a:gd name="connsiteY16" fmla="*/ 412371 h 446580"/>
                  <a:gd name="connsiteX17" fmla="*/ 322152 w 956935"/>
                  <a:gd name="connsiteY17" fmla="*/ 408537 h 446580"/>
                  <a:gd name="connsiteX18" fmla="*/ 326054 w 956935"/>
                  <a:gd name="connsiteY18" fmla="*/ 394237 h 446580"/>
                  <a:gd name="connsiteX19" fmla="*/ 340605 w 956935"/>
                  <a:gd name="connsiteY19" fmla="*/ 398072 h 446580"/>
                  <a:gd name="connsiteX20" fmla="*/ 336704 w 956935"/>
                  <a:gd name="connsiteY20" fmla="*/ 412371 h 446580"/>
                  <a:gd name="connsiteX21" fmla="*/ 257590 w 956935"/>
                  <a:gd name="connsiteY21" fmla="*/ 445174 h 446580"/>
                  <a:gd name="connsiteX22" fmla="*/ 243038 w 956935"/>
                  <a:gd name="connsiteY22" fmla="*/ 441340 h 446580"/>
                  <a:gd name="connsiteX23" fmla="*/ 246940 w 956935"/>
                  <a:gd name="connsiteY23" fmla="*/ 427041 h 446580"/>
                  <a:gd name="connsiteX24" fmla="*/ 261491 w 956935"/>
                  <a:gd name="connsiteY24" fmla="*/ 430875 h 446580"/>
                  <a:gd name="connsiteX25" fmla="*/ 257590 w 956935"/>
                  <a:gd name="connsiteY25" fmla="*/ 445174 h 446580"/>
                  <a:gd name="connsiteX26" fmla="*/ 294481 w 956935"/>
                  <a:gd name="connsiteY26" fmla="*/ 424238 h 446580"/>
                  <a:gd name="connsiteX27" fmla="*/ 279930 w 956935"/>
                  <a:gd name="connsiteY27" fmla="*/ 420403 h 446580"/>
                  <a:gd name="connsiteX28" fmla="*/ 283831 w 956935"/>
                  <a:gd name="connsiteY28" fmla="*/ 406104 h 446580"/>
                  <a:gd name="connsiteX29" fmla="*/ 298382 w 956935"/>
                  <a:gd name="connsiteY29" fmla="*/ 409938 h 446580"/>
                  <a:gd name="connsiteX30" fmla="*/ 294481 w 956935"/>
                  <a:gd name="connsiteY30" fmla="*/ 424238 h 446580"/>
                  <a:gd name="connsiteX31" fmla="*/ 334851 w 956935"/>
                  <a:gd name="connsiteY31" fmla="*/ 377156 h 446580"/>
                  <a:gd name="connsiteX32" fmla="*/ 320299 w 956935"/>
                  <a:gd name="connsiteY32" fmla="*/ 373322 h 446580"/>
                  <a:gd name="connsiteX33" fmla="*/ 324200 w 956935"/>
                  <a:gd name="connsiteY33" fmla="*/ 359023 h 446580"/>
                  <a:gd name="connsiteX34" fmla="*/ 338752 w 956935"/>
                  <a:gd name="connsiteY34" fmla="*/ 362857 h 446580"/>
                  <a:gd name="connsiteX35" fmla="*/ 334851 w 956935"/>
                  <a:gd name="connsiteY35" fmla="*/ 377156 h 446580"/>
                  <a:gd name="connsiteX36" fmla="*/ 204725 w 956935"/>
                  <a:gd name="connsiteY36" fmla="*/ 438914 h 446580"/>
                  <a:gd name="connsiteX37" fmla="*/ 190174 w 956935"/>
                  <a:gd name="connsiteY37" fmla="*/ 435080 h 446580"/>
                  <a:gd name="connsiteX38" fmla="*/ 194075 w 956935"/>
                  <a:gd name="connsiteY38" fmla="*/ 420781 h 446580"/>
                  <a:gd name="connsiteX39" fmla="*/ 208627 w 956935"/>
                  <a:gd name="connsiteY39" fmla="*/ 424615 h 446580"/>
                  <a:gd name="connsiteX40" fmla="*/ 204725 w 956935"/>
                  <a:gd name="connsiteY40" fmla="*/ 438914 h 446580"/>
                  <a:gd name="connsiteX41" fmla="*/ 269867 w 956935"/>
                  <a:gd name="connsiteY41" fmla="*/ 401949 h 446580"/>
                  <a:gd name="connsiteX42" fmla="*/ 255315 w 956935"/>
                  <a:gd name="connsiteY42" fmla="*/ 398115 h 446580"/>
                  <a:gd name="connsiteX43" fmla="*/ 259216 w 956935"/>
                  <a:gd name="connsiteY43" fmla="*/ 383816 h 446580"/>
                  <a:gd name="connsiteX44" fmla="*/ 273768 w 956935"/>
                  <a:gd name="connsiteY44" fmla="*/ 387650 h 446580"/>
                  <a:gd name="connsiteX45" fmla="*/ 269867 w 956935"/>
                  <a:gd name="connsiteY45" fmla="*/ 401949 h 446580"/>
                  <a:gd name="connsiteX46" fmla="*/ 370749 w 956935"/>
                  <a:gd name="connsiteY46" fmla="*/ 344700 h 446580"/>
                  <a:gd name="connsiteX47" fmla="*/ 356197 w 956935"/>
                  <a:gd name="connsiteY47" fmla="*/ 340866 h 446580"/>
                  <a:gd name="connsiteX48" fmla="*/ 360099 w 956935"/>
                  <a:gd name="connsiteY48" fmla="*/ 326567 h 446580"/>
                  <a:gd name="connsiteX49" fmla="*/ 374650 w 956935"/>
                  <a:gd name="connsiteY49" fmla="*/ 330401 h 446580"/>
                  <a:gd name="connsiteX50" fmla="*/ 370749 w 956935"/>
                  <a:gd name="connsiteY50" fmla="*/ 344700 h 446580"/>
                  <a:gd name="connsiteX51" fmla="*/ 213100 w 956935"/>
                  <a:gd name="connsiteY51" fmla="*/ 409990 h 446580"/>
                  <a:gd name="connsiteX52" fmla="*/ 198549 w 956935"/>
                  <a:gd name="connsiteY52" fmla="*/ 406156 h 446580"/>
                  <a:gd name="connsiteX53" fmla="*/ 202450 w 956935"/>
                  <a:gd name="connsiteY53" fmla="*/ 391856 h 446580"/>
                  <a:gd name="connsiteX54" fmla="*/ 217002 w 956935"/>
                  <a:gd name="connsiteY54" fmla="*/ 395691 h 446580"/>
                  <a:gd name="connsiteX55" fmla="*/ 213100 w 956935"/>
                  <a:gd name="connsiteY55" fmla="*/ 409990 h 446580"/>
                  <a:gd name="connsiteX56" fmla="*/ 296108 w 956935"/>
                  <a:gd name="connsiteY56" fmla="*/ 362886 h 446580"/>
                  <a:gd name="connsiteX57" fmla="*/ 281557 w 956935"/>
                  <a:gd name="connsiteY57" fmla="*/ 359052 h 446580"/>
                  <a:gd name="connsiteX58" fmla="*/ 285458 w 956935"/>
                  <a:gd name="connsiteY58" fmla="*/ 344752 h 446580"/>
                  <a:gd name="connsiteX59" fmla="*/ 300010 w 956935"/>
                  <a:gd name="connsiteY59" fmla="*/ 348587 h 446580"/>
                  <a:gd name="connsiteX60" fmla="*/ 296108 w 956935"/>
                  <a:gd name="connsiteY60" fmla="*/ 362886 h 446580"/>
                  <a:gd name="connsiteX61" fmla="*/ 378545 w 956935"/>
                  <a:gd name="connsiteY61" fmla="*/ 316108 h 446580"/>
                  <a:gd name="connsiteX62" fmla="*/ 363993 w 956935"/>
                  <a:gd name="connsiteY62" fmla="*/ 312274 h 446580"/>
                  <a:gd name="connsiteX63" fmla="*/ 367895 w 956935"/>
                  <a:gd name="connsiteY63" fmla="*/ 297975 h 446580"/>
                  <a:gd name="connsiteX64" fmla="*/ 382446 w 956935"/>
                  <a:gd name="connsiteY64" fmla="*/ 301809 h 446580"/>
                  <a:gd name="connsiteX65" fmla="*/ 378545 w 956935"/>
                  <a:gd name="connsiteY65" fmla="*/ 316108 h 446580"/>
                  <a:gd name="connsiteX66" fmla="*/ 244666 w 956935"/>
                  <a:gd name="connsiteY66" fmla="*/ 379989 h 446580"/>
                  <a:gd name="connsiteX67" fmla="*/ 230114 w 956935"/>
                  <a:gd name="connsiteY67" fmla="*/ 376155 h 446580"/>
                  <a:gd name="connsiteX68" fmla="*/ 234015 w 956935"/>
                  <a:gd name="connsiteY68" fmla="*/ 361856 h 446580"/>
                  <a:gd name="connsiteX69" fmla="*/ 248567 w 956935"/>
                  <a:gd name="connsiteY69" fmla="*/ 365690 h 446580"/>
                  <a:gd name="connsiteX70" fmla="*/ 244666 w 956935"/>
                  <a:gd name="connsiteY70" fmla="*/ 379989 h 446580"/>
                  <a:gd name="connsiteX71" fmla="*/ 155755 w 956935"/>
                  <a:gd name="connsiteY71" fmla="*/ 418356 h 446580"/>
                  <a:gd name="connsiteX72" fmla="*/ 141203 w 956935"/>
                  <a:gd name="connsiteY72" fmla="*/ 414521 h 446580"/>
                  <a:gd name="connsiteX73" fmla="*/ 145104 w 956935"/>
                  <a:gd name="connsiteY73" fmla="*/ 400222 h 446580"/>
                  <a:gd name="connsiteX74" fmla="*/ 159656 w 956935"/>
                  <a:gd name="connsiteY74" fmla="*/ 404056 h 446580"/>
                  <a:gd name="connsiteX75" fmla="*/ 155755 w 956935"/>
                  <a:gd name="connsiteY75" fmla="*/ 418356 h 446580"/>
                  <a:gd name="connsiteX76" fmla="*/ 121334 w 956935"/>
                  <a:gd name="connsiteY76" fmla="*/ 401624 h 446580"/>
                  <a:gd name="connsiteX77" fmla="*/ 106782 w 956935"/>
                  <a:gd name="connsiteY77" fmla="*/ 397789 h 446580"/>
                  <a:gd name="connsiteX78" fmla="*/ 110683 w 956935"/>
                  <a:gd name="connsiteY78" fmla="*/ 383490 h 446580"/>
                  <a:gd name="connsiteX79" fmla="*/ 125235 w 956935"/>
                  <a:gd name="connsiteY79" fmla="*/ 387324 h 446580"/>
                  <a:gd name="connsiteX80" fmla="*/ 121334 w 956935"/>
                  <a:gd name="connsiteY80" fmla="*/ 401624 h 446580"/>
                  <a:gd name="connsiteX81" fmla="*/ 86913 w 956935"/>
                  <a:gd name="connsiteY81" fmla="*/ 384899 h 446580"/>
                  <a:gd name="connsiteX82" fmla="*/ 72361 w 956935"/>
                  <a:gd name="connsiteY82" fmla="*/ 381065 h 446580"/>
                  <a:gd name="connsiteX83" fmla="*/ 76262 w 956935"/>
                  <a:gd name="connsiteY83" fmla="*/ 366765 h 446580"/>
                  <a:gd name="connsiteX84" fmla="*/ 90814 w 956935"/>
                  <a:gd name="connsiteY84" fmla="*/ 370600 h 446580"/>
                  <a:gd name="connsiteX85" fmla="*/ 86913 w 956935"/>
                  <a:gd name="connsiteY85" fmla="*/ 384899 h 446580"/>
                  <a:gd name="connsiteX86" fmla="*/ 61712 w 956935"/>
                  <a:gd name="connsiteY86" fmla="*/ 362939 h 446580"/>
                  <a:gd name="connsiteX87" fmla="*/ 47160 w 956935"/>
                  <a:gd name="connsiteY87" fmla="*/ 359105 h 446580"/>
                  <a:gd name="connsiteX88" fmla="*/ 51061 w 956935"/>
                  <a:gd name="connsiteY88" fmla="*/ 344805 h 446580"/>
                  <a:gd name="connsiteX89" fmla="*/ 65613 w 956935"/>
                  <a:gd name="connsiteY89" fmla="*/ 348640 h 446580"/>
                  <a:gd name="connsiteX90" fmla="*/ 61712 w 956935"/>
                  <a:gd name="connsiteY90" fmla="*/ 362939 h 44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956935" h="446580">
                    <a:moveTo>
                      <a:pt x="916463" y="95445"/>
                    </a:moveTo>
                    <a:cubicBezTo>
                      <a:pt x="908082" y="99680"/>
                      <a:pt x="898085" y="103344"/>
                      <a:pt x="886419" y="106451"/>
                    </a:cubicBezTo>
                    <a:lnTo>
                      <a:pt x="684115" y="138907"/>
                    </a:lnTo>
                    <a:lnTo>
                      <a:pt x="390733" y="206042"/>
                    </a:lnTo>
                    <a:cubicBezTo>
                      <a:pt x="370521" y="254762"/>
                      <a:pt x="376589" y="318398"/>
                      <a:pt x="252152" y="351543"/>
                    </a:cubicBezTo>
                    <a:cubicBezTo>
                      <a:pt x="234656" y="356208"/>
                      <a:pt x="215707" y="358878"/>
                      <a:pt x="196009" y="359983"/>
                    </a:cubicBezTo>
                    <a:cubicBezTo>
                      <a:pt x="198501" y="364893"/>
                      <a:pt x="196676" y="370930"/>
                      <a:pt x="191781" y="373719"/>
                    </a:cubicBezTo>
                    <a:cubicBezTo>
                      <a:pt x="186686" y="376611"/>
                      <a:pt x="180174" y="374891"/>
                      <a:pt x="177229" y="369885"/>
                    </a:cubicBezTo>
                    <a:cubicBezTo>
                      <a:pt x="175457" y="366866"/>
                      <a:pt x="175768" y="363469"/>
                      <a:pt x="177103" y="360510"/>
                    </a:cubicBezTo>
                    <a:cubicBezTo>
                      <a:pt x="97002" y="360688"/>
                      <a:pt x="13935" y="333750"/>
                      <a:pt x="1662" y="288205"/>
                    </a:cubicBezTo>
                    <a:cubicBezTo>
                      <a:pt x="-14743" y="227335"/>
                      <a:pt x="93452" y="133596"/>
                      <a:pt x="186783" y="108737"/>
                    </a:cubicBezTo>
                    <a:cubicBezTo>
                      <a:pt x="311227" y="75591"/>
                      <a:pt x="338069" y="133486"/>
                      <a:pt x="380067" y="165630"/>
                    </a:cubicBezTo>
                    <a:lnTo>
                      <a:pt x="667735" y="78307"/>
                    </a:lnTo>
                    <a:lnTo>
                      <a:pt x="859368" y="5445"/>
                    </a:lnTo>
                    <a:cubicBezTo>
                      <a:pt x="921588" y="-11124"/>
                      <a:pt x="950400" y="13566"/>
                      <a:pt x="955764" y="33466"/>
                    </a:cubicBezTo>
                    <a:cubicBezTo>
                      <a:pt x="960258" y="50146"/>
                      <a:pt x="952782" y="77084"/>
                      <a:pt x="916455" y="95433"/>
                    </a:cubicBezTo>
                    <a:close/>
                    <a:moveTo>
                      <a:pt x="336704" y="412371"/>
                    </a:moveTo>
                    <a:cubicBezTo>
                      <a:pt x="331609" y="415263"/>
                      <a:pt x="325097" y="413550"/>
                      <a:pt x="322152" y="408537"/>
                    </a:cubicBezTo>
                    <a:cubicBezTo>
                      <a:pt x="319208" y="403530"/>
                      <a:pt x="320958" y="397130"/>
                      <a:pt x="326054" y="394237"/>
                    </a:cubicBezTo>
                    <a:cubicBezTo>
                      <a:pt x="331149" y="391345"/>
                      <a:pt x="337661" y="393058"/>
                      <a:pt x="340605" y="398072"/>
                    </a:cubicBezTo>
                    <a:cubicBezTo>
                      <a:pt x="343550" y="403078"/>
                      <a:pt x="341799" y="409479"/>
                      <a:pt x="336704" y="412371"/>
                    </a:cubicBezTo>
                    <a:close/>
                    <a:moveTo>
                      <a:pt x="257590" y="445174"/>
                    </a:moveTo>
                    <a:cubicBezTo>
                      <a:pt x="252495" y="448067"/>
                      <a:pt x="245983" y="446354"/>
                      <a:pt x="243038" y="441340"/>
                    </a:cubicBezTo>
                    <a:cubicBezTo>
                      <a:pt x="240094" y="436334"/>
                      <a:pt x="241844" y="429933"/>
                      <a:pt x="246940" y="427041"/>
                    </a:cubicBezTo>
                    <a:cubicBezTo>
                      <a:pt x="252035" y="424148"/>
                      <a:pt x="258547" y="425869"/>
                      <a:pt x="261491" y="430875"/>
                    </a:cubicBezTo>
                    <a:cubicBezTo>
                      <a:pt x="264436" y="435881"/>
                      <a:pt x="262685" y="442282"/>
                      <a:pt x="257590" y="445174"/>
                    </a:cubicBezTo>
                    <a:close/>
                    <a:moveTo>
                      <a:pt x="294481" y="424238"/>
                    </a:moveTo>
                    <a:cubicBezTo>
                      <a:pt x="289386" y="427130"/>
                      <a:pt x="282874" y="425410"/>
                      <a:pt x="279930" y="420403"/>
                    </a:cubicBezTo>
                    <a:cubicBezTo>
                      <a:pt x="276985" y="415397"/>
                      <a:pt x="278736" y="408997"/>
                      <a:pt x="283831" y="406104"/>
                    </a:cubicBezTo>
                    <a:cubicBezTo>
                      <a:pt x="288926" y="403212"/>
                      <a:pt x="295438" y="404932"/>
                      <a:pt x="298382" y="409938"/>
                    </a:cubicBezTo>
                    <a:cubicBezTo>
                      <a:pt x="301327" y="414945"/>
                      <a:pt x="299577" y="421345"/>
                      <a:pt x="294481" y="424238"/>
                    </a:cubicBezTo>
                    <a:close/>
                    <a:moveTo>
                      <a:pt x="334851" y="377156"/>
                    </a:moveTo>
                    <a:cubicBezTo>
                      <a:pt x="329756" y="380049"/>
                      <a:pt x="323244" y="378336"/>
                      <a:pt x="320299" y="373322"/>
                    </a:cubicBezTo>
                    <a:cubicBezTo>
                      <a:pt x="317355" y="368316"/>
                      <a:pt x="319105" y="361915"/>
                      <a:pt x="324200" y="359023"/>
                    </a:cubicBezTo>
                    <a:cubicBezTo>
                      <a:pt x="329296" y="356130"/>
                      <a:pt x="335808" y="357843"/>
                      <a:pt x="338752" y="362857"/>
                    </a:cubicBezTo>
                    <a:cubicBezTo>
                      <a:pt x="341696" y="367863"/>
                      <a:pt x="339946" y="374264"/>
                      <a:pt x="334851" y="377156"/>
                    </a:cubicBezTo>
                    <a:close/>
                    <a:moveTo>
                      <a:pt x="204725" y="438914"/>
                    </a:moveTo>
                    <a:cubicBezTo>
                      <a:pt x="199630" y="441807"/>
                      <a:pt x="193118" y="440094"/>
                      <a:pt x="190174" y="435080"/>
                    </a:cubicBezTo>
                    <a:cubicBezTo>
                      <a:pt x="187229" y="430074"/>
                      <a:pt x="188980" y="423673"/>
                      <a:pt x="194075" y="420781"/>
                    </a:cubicBezTo>
                    <a:cubicBezTo>
                      <a:pt x="199170" y="417888"/>
                      <a:pt x="205682" y="419609"/>
                      <a:pt x="208627" y="424615"/>
                    </a:cubicBezTo>
                    <a:cubicBezTo>
                      <a:pt x="211571" y="429621"/>
                      <a:pt x="209821" y="436022"/>
                      <a:pt x="204725" y="438914"/>
                    </a:cubicBezTo>
                    <a:close/>
                    <a:moveTo>
                      <a:pt x="269867" y="401949"/>
                    </a:moveTo>
                    <a:cubicBezTo>
                      <a:pt x="264772" y="404842"/>
                      <a:pt x="258260" y="403121"/>
                      <a:pt x="255315" y="398115"/>
                    </a:cubicBezTo>
                    <a:cubicBezTo>
                      <a:pt x="252371" y="393109"/>
                      <a:pt x="254121" y="386708"/>
                      <a:pt x="259216" y="383816"/>
                    </a:cubicBezTo>
                    <a:cubicBezTo>
                      <a:pt x="264312" y="380923"/>
                      <a:pt x="270824" y="382644"/>
                      <a:pt x="273768" y="387650"/>
                    </a:cubicBezTo>
                    <a:cubicBezTo>
                      <a:pt x="276713" y="392656"/>
                      <a:pt x="274962" y="399057"/>
                      <a:pt x="269867" y="401949"/>
                    </a:cubicBezTo>
                    <a:close/>
                    <a:moveTo>
                      <a:pt x="370749" y="344700"/>
                    </a:moveTo>
                    <a:cubicBezTo>
                      <a:pt x="365654" y="347593"/>
                      <a:pt x="359142" y="345872"/>
                      <a:pt x="356197" y="340866"/>
                    </a:cubicBezTo>
                    <a:cubicBezTo>
                      <a:pt x="353253" y="335860"/>
                      <a:pt x="355003" y="329459"/>
                      <a:pt x="360099" y="326567"/>
                    </a:cubicBezTo>
                    <a:cubicBezTo>
                      <a:pt x="365194" y="323674"/>
                      <a:pt x="371706" y="325395"/>
                      <a:pt x="374650" y="330401"/>
                    </a:cubicBezTo>
                    <a:cubicBezTo>
                      <a:pt x="377595" y="335407"/>
                      <a:pt x="375844" y="341808"/>
                      <a:pt x="370749" y="344700"/>
                    </a:cubicBezTo>
                    <a:close/>
                    <a:moveTo>
                      <a:pt x="213100" y="409990"/>
                    </a:moveTo>
                    <a:cubicBezTo>
                      <a:pt x="208005" y="412883"/>
                      <a:pt x="201493" y="411169"/>
                      <a:pt x="198549" y="406156"/>
                    </a:cubicBezTo>
                    <a:cubicBezTo>
                      <a:pt x="195604" y="401149"/>
                      <a:pt x="197355" y="394749"/>
                      <a:pt x="202450" y="391856"/>
                    </a:cubicBezTo>
                    <a:cubicBezTo>
                      <a:pt x="207545" y="388964"/>
                      <a:pt x="214057" y="390685"/>
                      <a:pt x="217002" y="395691"/>
                    </a:cubicBezTo>
                    <a:cubicBezTo>
                      <a:pt x="219946" y="400697"/>
                      <a:pt x="218196" y="407098"/>
                      <a:pt x="213100" y="409990"/>
                    </a:cubicBezTo>
                    <a:close/>
                    <a:moveTo>
                      <a:pt x="296108" y="362886"/>
                    </a:moveTo>
                    <a:cubicBezTo>
                      <a:pt x="291013" y="365778"/>
                      <a:pt x="284501" y="364058"/>
                      <a:pt x="281557" y="359052"/>
                    </a:cubicBezTo>
                    <a:cubicBezTo>
                      <a:pt x="278612" y="354045"/>
                      <a:pt x="280363" y="347645"/>
                      <a:pt x="285458" y="344752"/>
                    </a:cubicBezTo>
                    <a:cubicBezTo>
                      <a:pt x="290553" y="341860"/>
                      <a:pt x="297065" y="343573"/>
                      <a:pt x="300010" y="348587"/>
                    </a:cubicBezTo>
                    <a:cubicBezTo>
                      <a:pt x="302954" y="353593"/>
                      <a:pt x="301204" y="359993"/>
                      <a:pt x="296108" y="362886"/>
                    </a:cubicBezTo>
                    <a:close/>
                    <a:moveTo>
                      <a:pt x="378545" y="316108"/>
                    </a:moveTo>
                    <a:cubicBezTo>
                      <a:pt x="373450" y="319001"/>
                      <a:pt x="366938" y="317280"/>
                      <a:pt x="363993" y="312274"/>
                    </a:cubicBezTo>
                    <a:cubicBezTo>
                      <a:pt x="361049" y="307268"/>
                      <a:pt x="362799" y="300867"/>
                      <a:pt x="367895" y="297975"/>
                    </a:cubicBezTo>
                    <a:cubicBezTo>
                      <a:pt x="372990" y="295082"/>
                      <a:pt x="379502" y="296803"/>
                      <a:pt x="382446" y="301809"/>
                    </a:cubicBezTo>
                    <a:cubicBezTo>
                      <a:pt x="385391" y="306815"/>
                      <a:pt x="383640" y="313216"/>
                      <a:pt x="378545" y="316108"/>
                    </a:cubicBezTo>
                    <a:close/>
                    <a:moveTo>
                      <a:pt x="244666" y="379989"/>
                    </a:moveTo>
                    <a:cubicBezTo>
                      <a:pt x="239571" y="382882"/>
                      <a:pt x="233059" y="381168"/>
                      <a:pt x="230114" y="376155"/>
                    </a:cubicBezTo>
                    <a:cubicBezTo>
                      <a:pt x="227170" y="371149"/>
                      <a:pt x="228920" y="364748"/>
                      <a:pt x="234015" y="361856"/>
                    </a:cubicBezTo>
                    <a:cubicBezTo>
                      <a:pt x="239111" y="358963"/>
                      <a:pt x="245623" y="360676"/>
                      <a:pt x="248567" y="365690"/>
                    </a:cubicBezTo>
                    <a:cubicBezTo>
                      <a:pt x="251511" y="370696"/>
                      <a:pt x="249761" y="377097"/>
                      <a:pt x="244666" y="379989"/>
                    </a:cubicBezTo>
                    <a:close/>
                    <a:moveTo>
                      <a:pt x="155755" y="418356"/>
                    </a:moveTo>
                    <a:cubicBezTo>
                      <a:pt x="150660" y="421248"/>
                      <a:pt x="144148" y="419527"/>
                      <a:pt x="141203" y="414521"/>
                    </a:cubicBezTo>
                    <a:cubicBezTo>
                      <a:pt x="138259" y="409515"/>
                      <a:pt x="140009" y="403114"/>
                      <a:pt x="145104" y="400222"/>
                    </a:cubicBezTo>
                    <a:cubicBezTo>
                      <a:pt x="150200" y="397330"/>
                      <a:pt x="156712" y="399050"/>
                      <a:pt x="159656" y="404056"/>
                    </a:cubicBezTo>
                    <a:cubicBezTo>
                      <a:pt x="162600" y="409063"/>
                      <a:pt x="160850" y="415463"/>
                      <a:pt x="155755" y="418356"/>
                    </a:cubicBezTo>
                    <a:close/>
                    <a:moveTo>
                      <a:pt x="121334" y="401624"/>
                    </a:moveTo>
                    <a:cubicBezTo>
                      <a:pt x="116239" y="404516"/>
                      <a:pt x="109727" y="402795"/>
                      <a:pt x="106782" y="397789"/>
                    </a:cubicBezTo>
                    <a:cubicBezTo>
                      <a:pt x="103838" y="392783"/>
                      <a:pt x="105588" y="386382"/>
                      <a:pt x="110683" y="383490"/>
                    </a:cubicBezTo>
                    <a:cubicBezTo>
                      <a:pt x="115779" y="380597"/>
                      <a:pt x="122291" y="382318"/>
                      <a:pt x="125235" y="387324"/>
                    </a:cubicBezTo>
                    <a:cubicBezTo>
                      <a:pt x="128179" y="392331"/>
                      <a:pt x="126429" y="398731"/>
                      <a:pt x="121334" y="401624"/>
                    </a:cubicBezTo>
                    <a:close/>
                    <a:moveTo>
                      <a:pt x="86913" y="384899"/>
                    </a:moveTo>
                    <a:cubicBezTo>
                      <a:pt x="81817" y="387791"/>
                      <a:pt x="75306" y="386071"/>
                      <a:pt x="72361" y="381065"/>
                    </a:cubicBezTo>
                    <a:cubicBezTo>
                      <a:pt x="69417" y="376058"/>
                      <a:pt x="71167" y="369658"/>
                      <a:pt x="76262" y="366765"/>
                    </a:cubicBezTo>
                    <a:cubicBezTo>
                      <a:pt x="81358" y="363873"/>
                      <a:pt x="87870" y="365593"/>
                      <a:pt x="90814" y="370600"/>
                    </a:cubicBezTo>
                    <a:cubicBezTo>
                      <a:pt x="93758" y="375606"/>
                      <a:pt x="92008" y="382006"/>
                      <a:pt x="86913" y="384899"/>
                    </a:cubicBezTo>
                    <a:close/>
                    <a:moveTo>
                      <a:pt x="61712" y="362939"/>
                    </a:moveTo>
                    <a:cubicBezTo>
                      <a:pt x="56616" y="365831"/>
                      <a:pt x="50105" y="364111"/>
                      <a:pt x="47160" y="359105"/>
                    </a:cubicBezTo>
                    <a:cubicBezTo>
                      <a:pt x="44216" y="354098"/>
                      <a:pt x="45966" y="347698"/>
                      <a:pt x="51061" y="344805"/>
                    </a:cubicBezTo>
                    <a:cubicBezTo>
                      <a:pt x="56157" y="341913"/>
                      <a:pt x="62668" y="343633"/>
                      <a:pt x="65613" y="348640"/>
                    </a:cubicBezTo>
                    <a:cubicBezTo>
                      <a:pt x="68557" y="353646"/>
                      <a:pt x="66807" y="360046"/>
                      <a:pt x="61712" y="362939"/>
                    </a:cubicBezTo>
                    <a:close/>
                  </a:path>
                </a:pathLst>
              </a:custGeom>
              <a:solidFill>
                <a:schemeClr val="bg1"/>
              </a:solidFill>
              <a:ln w="18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sp>
          <p:nvSpPr>
            <p:cNvPr id="110" name="Shape">
              <a:extLst>
                <a:ext uri="{FF2B5EF4-FFF2-40B4-BE49-F238E27FC236}">
                  <a16:creationId xmlns:a16="http://schemas.microsoft.com/office/drawing/2014/main" xmlns="" id="{9D901921-B7BA-3EC3-CA8A-E579E9DADE73}"/>
                </a:ext>
              </a:extLst>
            </p:cNvPr>
            <p:cNvSpPr/>
            <p:nvPr/>
          </p:nvSpPr>
          <p:spPr>
            <a:xfrm>
              <a:off x="10648849" y="1798926"/>
              <a:ext cx="1077921" cy="662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14582"/>
                  </a:lnTo>
                  <a:cubicBezTo>
                    <a:pt x="0" y="6550"/>
                    <a:pt x="4851" y="0"/>
                    <a:pt x="10800" y="0"/>
                  </a:cubicBezTo>
                  <a:lnTo>
                    <a:pt x="10800" y="0"/>
                  </a:lnTo>
                  <a:cubicBezTo>
                    <a:pt x="16749" y="0"/>
                    <a:pt x="21600" y="6550"/>
                    <a:pt x="21600" y="1458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826F"/>
            </a:solidFill>
            <a:ln w="12700">
              <a:noFill/>
              <a:miter lim="400000"/>
            </a:ln>
          </p:spPr>
          <p:txBody>
            <a:bodyPr lIns="38100" tIns="38100" rIns="38100" bIns="3810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2000" dirty="0"/>
            </a:p>
          </p:txBody>
        </p: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xmlns="" id="{A50AD58D-B8D8-3618-4947-6FCCFD74471A}"/>
                </a:ext>
              </a:extLst>
            </p:cNvPr>
            <p:cNvGrpSpPr/>
            <p:nvPr/>
          </p:nvGrpSpPr>
          <p:grpSpPr>
            <a:xfrm>
              <a:off x="9408883" y="1773433"/>
              <a:ext cx="1162730" cy="666319"/>
              <a:chOff x="3691996" y="1795205"/>
              <a:chExt cx="1162730" cy="666319"/>
            </a:xfrm>
          </p:grpSpPr>
          <p:sp>
            <p:nvSpPr>
              <p:cNvPr id="109" name="Shape">
                <a:extLst>
                  <a:ext uri="{FF2B5EF4-FFF2-40B4-BE49-F238E27FC236}">
                    <a16:creationId xmlns:a16="http://schemas.microsoft.com/office/drawing/2014/main" xmlns="" id="{3130A8DC-09E7-A260-4534-2552CF32F8DD}"/>
                  </a:ext>
                </a:extLst>
              </p:cNvPr>
              <p:cNvSpPr/>
              <p:nvPr/>
            </p:nvSpPr>
            <p:spPr>
              <a:xfrm>
                <a:off x="3691996" y="1795205"/>
                <a:ext cx="1162730" cy="6663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0" y="14582"/>
                    </a:lnTo>
                    <a:cubicBezTo>
                      <a:pt x="0" y="6550"/>
                      <a:pt x="4851" y="0"/>
                      <a:pt x="10800" y="0"/>
                    </a:cubicBezTo>
                    <a:lnTo>
                      <a:pt x="10800" y="0"/>
                    </a:lnTo>
                    <a:cubicBezTo>
                      <a:pt x="16749" y="0"/>
                      <a:pt x="21600" y="6550"/>
                      <a:pt x="21600" y="1458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191AC"/>
              </a:solidFill>
              <a:ln w="12700">
                <a:solidFill>
                  <a:srgbClr val="0197B2"/>
                </a:solidFill>
                <a:miter lim="400000"/>
              </a:ln>
            </p:spPr>
            <p:txBody>
              <a:bodyPr lIns="38100" tIns="38100" rIns="38100" bIns="3810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sz="2000" dirty="0"/>
              </a:p>
            </p:txBody>
          </p:sp>
          <p:grpSp>
            <p:nvGrpSpPr>
              <p:cNvPr id="324" name="Group 323">
                <a:extLst>
                  <a:ext uri="{FF2B5EF4-FFF2-40B4-BE49-F238E27FC236}">
                    <a16:creationId xmlns:a16="http://schemas.microsoft.com/office/drawing/2014/main" xmlns="" id="{19857EF4-5B2E-15E7-1F4F-8F1CB2E16E54}"/>
                  </a:ext>
                </a:extLst>
              </p:cNvPr>
              <p:cNvGrpSpPr/>
              <p:nvPr/>
            </p:nvGrpSpPr>
            <p:grpSpPr>
              <a:xfrm>
                <a:off x="3962323" y="1826798"/>
                <a:ext cx="499477" cy="604241"/>
                <a:chOff x="214058" y="1261278"/>
                <a:chExt cx="642183" cy="776879"/>
              </a:xfrm>
              <a:solidFill>
                <a:schemeClr val="bg1"/>
              </a:solidFill>
            </p:grpSpPr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xmlns="" id="{64E70D14-97FE-C1F2-B378-3EE5129DD4EB}"/>
                    </a:ext>
                  </a:extLst>
                </p:cNvPr>
                <p:cNvSpPr/>
                <p:nvPr/>
              </p:nvSpPr>
              <p:spPr>
                <a:xfrm>
                  <a:off x="354636" y="1817176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xmlns="" id="{B122586E-29A1-4167-F544-FAAD098686D2}"/>
                    </a:ext>
                  </a:extLst>
                </p:cNvPr>
                <p:cNvSpPr/>
                <p:nvPr/>
              </p:nvSpPr>
              <p:spPr>
                <a:xfrm>
                  <a:off x="477644" y="1846460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xmlns="" id="{4A2CB14F-4085-63E8-8C5B-2B34DAC6291F}"/>
                    </a:ext>
                  </a:extLst>
                </p:cNvPr>
                <p:cNvSpPr/>
                <p:nvPr/>
              </p:nvSpPr>
              <p:spPr>
                <a:xfrm>
                  <a:off x="431315" y="1874678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xmlns="" id="{6581F9F9-1C9E-CE02-312B-C2C56058E3DC}"/>
                    </a:ext>
                  </a:extLst>
                </p:cNvPr>
                <p:cNvSpPr/>
                <p:nvPr/>
              </p:nvSpPr>
              <p:spPr>
                <a:xfrm>
                  <a:off x="464864" y="1905028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xmlns="" id="{7BBCF23A-8709-7956-6546-A489D66D24F3}"/>
                    </a:ext>
                  </a:extLst>
                </p:cNvPr>
                <p:cNvSpPr/>
                <p:nvPr/>
              </p:nvSpPr>
              <p:spPr>
                <a:xfrm>
                  <a:off x="298726" y="1968927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xmlns="" id="{2765D19C-1510-2D28-D38D-9C3A24C2F695}"/>
                    </a:ext>
                  </a:extLst>
                </p:cNvPr>
                <p:cNvSpPr/>
                <p:nvPr/>
              </p:nvSpPr>
              <p:spPr>
                <a:xfrm>
                  <a:off x="332275" y="2008859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xmlns="" id="{E1189E60-0375-06B0-96B1-DB069022379F}"/>
                    </a:ext>
                  </a:extLst>
                </p:cNvPr>
                <p:cNvSpPr/>
                <p:nvPr/>
              </p:nvSpPr>
              <p:spPr>
                <a:xfrm>
                  <a:off x="466471" y="2002476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xmlns="" id="{12D6ED12-51C0-9628-5463-14FC90537C0D}"/>
                    </a:ext>
                  </a:extLst>
                </p:cNvPr>
                <p:cNvSpPr/>
                <p:nvPr/>
              </p:nvSpPr>
              <p:spPr>
                <a:xfrm>
                  <a:off x="428117" y="1964137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6" name="Freeform 245">
                  <a:extLst>
                    <a:ext uri="{FF2B5EF4-FFF2-40B4-BE49-F238E27FC236}">
                      <a16:creationId xmlns:a16="http://schemas.microsoft.com/office/drawing/2014/main" xmlns="" id="{9DA0060B-AAB0-5A22-5386-A3C154216A82}"/>
                    </a:ext>
                  </a:extLst>
                </p:cNvPr>
                <p:cNvSpPr/>
                <p:nvPr/>
              </p:nvSpPr>
              <p:spPr>
                <a:xfrm>
                  <a:off x="523973" y="2002476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xmlns="" id="{33EF8272-119C-DCC8-6495-D3C465BD4E56}"/>
                    </a:ext>
                  </a:extLst>
                </p:cNvPr>
                <p:cNvSpPr/>
                <p:nvPr/>
              </p:nvSpPr>
              <p:spPr>
                <a:xfrm>
                  <a:off x="594269" y="2002476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xmlns="" id="{C7AC1FFB-D9C7-D5BE-CF38-BA0AE84A3C45}"/>
                    </a:ext>
                  </a:extLst>
                </p:cNvPr>
                <p:cNvSpPr/>
                <p:nvPr/>
              </p:nvSpPr>
              <p:spPr>
                <a:xfrm>
                  <a:off x="396174" y="1925797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xmlns="" id="{2F96D710-7D11-E7BF-C12F-BD27D7553A5A}"/>
                    </a:ext>
                  </a:extLst>
                </p:cNvPr>
                <p:cNvSpPr/>
                <p:nvPr/>
              </p:nvSpPr>
              <p:spPr>
                <a:xfrm>
                  <a:off x="364232" y="1970534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xmlns="" id="{FBCEFDA8-C575-EB88-65C2-FF406013AF6C}"/>
                    </a:ext>
                  </a:extLst>
                </p:cNvPr>
                <p:cNvSpPr/>
                <p:nvPr/>
              </p:nvSpPr>
              <p:spPr>
                <a:xfrm>
                  <a:off x="396174" y="2008859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xmlns="" id="{6080362E-CA68-1571-F0A2-013C6721CA05}"/>
                    </a:ext>
                  </a:extLst>
                </p:cNvPr>
                <p:cNvSpPr/>
                <p:nvPr/>
              </p:nvSpPr>
              <p:spPr>
                <a:xfrm>
                  <a:off x="396174" y="1842735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xmlns="" id="{149BD1E9-9AEE-FF63-144D-C55EFB4054EE}"/>
                    </a:ext>
                  </a:extLst>
                </p:cNvPr>
                <p:cNvSpPr/>
                <p:nvPr/>
              </p:nvSpPr>
              <p:spPr>
                <a:xfrm>
                  <a:off x="306453" y="1872545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3" name="Freeform 252">
                  <a:extLst>
                    <a:ext uri="{FF2B5EF4-FFF2-40B4-BE49-F238E27FC236}">
                      <a16:creationId xmlns:a16="http://schemas.microsoft.com/office/drawing/2014/main" xmlns="" id="{26E393B0-F78F-8CEC-FBD5-23F8B0FD051A}"/>
                    </a:ext>
                  </a:extLst>
                </p:cNvPr>
                <p:cNvSpPr/>
                <p:nvPr/>
              </p:nvSpPr>
              <p:spPr>
                <a:xfrm>
                  <a:off x="489898" y="1958280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xmlns="" id="{A43BCF1D-0EDA-F30A-3D35-1D09EAA5E829}"/>
                    </a:ext>
                  </a:extLst>
                </p:cNvPr>
                <p:cNvSpPr/>
                <p:nvPr/>
              </p:nvSpPr>
              <p:spPr>
                <a:xfrm>
                  <a:off x="554323" y="1959346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xmlns="" id="{CD3C0EF9-1670-0DCE-6A61-38AC89F497D6}"/>
                    </a:ext>
                  </a:extLst>
                </p:cNvPr>
                <p:cNvSpPr/>
                <p:nvPr/>
              </p:nvSpPr>
              <p:spPr>
                <a:xfrm>
                  <a:off x="325878" y="1932180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xmlns="" id="{F6556331-DD20-335D-F559-1D90E26444C7}"/>
                    </a:ext>
                  </a:extLst>
                </p:cNvPr>
                <p:cNvSpPr/>
                <p:nvPr/>
              </p:nvSpPr>
              <p:spPr>
                <a:xfrm>
                  <a:off x="257188" y="1932180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xmlns="" id="{E45FD44B-34A3-AE3C-416C-C52FF3ED5334}"/>
                    </a:ext>
                  </a:extLst>
                </p:cNvPr>
                <p:cNvSpPr/>
                <p:nvPr/>
              </p:nvSpPr>
              <p:spPr>
                <a:xfrm>
                  <a:off x="357835" y="1893855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xmlns="" id="{E4EEA036-1434-A23C-2197-EFE269E8D519}"/>
                    </a:ext>
                  </a:extLst>
                </p:cNvPr>
                <p:cNvSpPr/>
                <p:nvPr/>
              </p:nvSpPr>
              <p:spPr>
                <a:xfrm>
                  <a:off x="431315" y="1797999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xmlns="" id="{B2BB3976-50E9-4E7D-4D8C-49E8FFAB7040}"/>
                    </a:ext>
                  </a:extLst>
                </p:cNvPr>
                <p:cNvSpPr/>
                <p:nvPr/>
              </p:nvSpPr>
              <p:spPr>
                <a:xfrm>
                  <a:off x="370615" y="1746879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xmlns="" id="{D4753779-BB9E-F895-084A-91CA2ED57649}"/>
                    </a:ext>
                  </a:extLst>
                </p:cNvPr>
                <p:cNvSpPr/>
                <p:nvPr/>
              </p:nvSpPr>
              <p:spPr>
                <a:xfrm>
                  <a:off x="657088" y="2002476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xmlns="" id="{82C24CEF-B213-E5E8-EB5B-1CDA725F0DDC}"/>
                    </a:ext>
                  </a:extLst>
                </p:cNvPr>
                <p:cNvSpPr/>
                <p:nvPr/>
              </p:nvSpPr>
              <p:spPr>
                <a:xfrm>
                  <a:off x="528763" y="1813977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2" name="Freeform 261">
                  <a:extLst>
                    <a:ext uri="{FF2B5EF4-FFF2-40B4-BE49-F238E27FC236}">
                      <a16:creationId xmlns:a16="http://schemas.microsoft.com/office/drawing/2014/main" xmlns="" id="{C7AF08FC-F05E-C471-67EA-62F8C10CC19A}"/>
                    </a:ext>
                  </a:extLst>
                </p:cNvPr>
                <p:cNvSpPr/>
                <p:nvPr/>
              </p:nvSpPr>
              <p:spPr>
                <a:xfrm>
                  <a:off x="492031" y="1753262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xmlns="" id="{ACBA380B-2F0F-F590-CEBF-3A66FBB31EBD}"/>
                    </a:ext>
                  </a:extLst>
                </p:cNvPr>
                <p:cNvSpPr/>
                <p:nvPr/>
              </p:nvSpPr>
              <p:spPr>
                <a:xfrm>
                  <a:off x="437713" y="1734099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xmlns="" id="{F3F172DF-481F-2D69-DE32-2F658CD469EA}"/>
                    </a:ext>
                  </a:extLst>
                </p:cNvPr>
                <p:cNvSpPr/>
                <p:nvPr/>
              </p:nvSpPr>
              <p:spPr>
                <a:xfrm>
                  <a:off x="495215" y="1700551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xmlns="" id="{85DD339D-0C6C-523C-CD31-646CCB5F54B2}"/>
                    </a:ext>
                  </a:extLst>
                </p:cNvPr>
                <p:cNvSpPr/>
                <p:nvPr/>
              </p:nvSpPr>
              <p:spPr>
                <a:xfrm>
                  <a:off x="437713" y="1682980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xmlns="" id="{9A4BC5D6-DF8A-8950-2D53-B98F8518F736}"/>
                    </a:ext>
                  </a:extLst>
                </p:cNvPr>
                <p:cNvSpPr/>
                <p:nvPr/>
              </p:nvSpPr>
              <p:spPr>
                <a:xfrm>
                  <a:off x="379670" y="1687771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xmlns="" id="{EE72352F-7916-C6D9-434A-73EFA27D2D09}"/>
                    </a:ext>
                  </a:extLst>
                </p:cNvPr>
                <p:cNvSpPr/>
                <p:nvPr/>
              </p:nvSpPr>
              <p:spPr>
                <a:xfrm>
                  <a:off x="412153" y="1631861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xmlns="" id="{7972D8AF-1AE5-D4DB-2F0D-A95B00AF3D52}"/>
                    </a:ext>
                  </a:extLst>
                </p:cNvPr>
                <p:cNvSpPr/>
                <p:nvPr/>
              </p:nvSpPr>
              <p:spPr>
                <a:xfrm>
                  <a:off x="604917" y="1945500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xmlns="" id="{48B86FDA-5B8B-3D05-56B1-5D971B0A9733}"/>
                    </a:ext>
                  </a:extLst>
                </p:cNvPr>
                <p:cNvSpPr/>
                <p:nvPr/>
              </p:nvSpPr>
              <p:spPr>
                <a:xfrm>
                  <a:off x="581475" y="1865622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xmlns="" id="{705016D3-5E5D-933A-2255-D4E4E84B901A}"/>
                    </a:ext>
                  </a:extLst>
                </p:cNvPr>
                <p:cNvSpPr/>
                <p:nvPr/>
              </p:nvSpPr>
              <p:spPr>
                <a:xfrm>
                  <a:off x="517590" y="1900237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xmlns="" id="{64910BF8-D077-A13B-5B29-415D03796437}"/>
                    </a:ext>
                  </a:extLst>
                </p:cNvPr>
                <p:cNvSpPr/>
                <p:nvPr/>
              </p:nvSpPr>
              <p:spPr>
                <a:xfrm>
                  <a:off x="214058" y="1996093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xmlns="" id="{1A69E483-DAFA-EBDF-192C-832FFA3E7DD5}"/>
                    </a:ext>
                  </a:extLst>
                </p:cNvPr>
                <p:cNvSpPr/>
                <p:nvPr/>
              </p:nvSpPr>
              <p:spPr>
                <a:xfrm>
                  <a:off x="271575" y="2012598"/>
                  <a:ext cx="25559" cy="25559"/>
                </a:xfrm>
                <a:custGeom>
                  <a:avLst/>
                  <a:gdLst>
                    <a:gd name="connsiteX0" fmla="*/ 25560 w 25559"/>
                    <a:gd name="connsiteY0" fmla="*/ 12780 h 25559"/>
                    <a:gd name="connsiteX1" fmla="*/ 12780 w 25559"/>
                    <a:gd name="connsiteY1" fmla="*/ 25560 h 25559"/>
                    <a:gd name="connsiteX2" fmla="*/ 0 w 25559"/>
                    <a:gd name="connsiteY2" fmla="*/ 12780 h 25559"/>
                    <a:gd name="connsiteX3" fmla="*/ 12780 w 25559"/>
                    <a:gd name="connsiteY3" fmla="*/ 0 h 25559"/>
                    <a:gd name="connsiteX4" fmla="*/ 25560 w 25559"/>
                    <a:gd name="connsiteY4" fmla="*/ 12780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59" h="25559">
                      <a:moveTo>
                        <a:pt x="25560" y="12780"/>
                      </a:moveTo>
                      <a:cubicBezTo>
                        <a:pt x="25560" y="19837"/>
                        <a:pt x="19837" y="25560"/>
                        <a:pt x="12780" y="25560"/>
                      </a:cubicBezTo>
                      <a:cubicBezTo>
                        <a:pt x="5722" y="25560"/>
                        <a:pt x="0" y="19837"/>
                        <a:pt x="0" y="12780"/>
                      </a:cubicBezTo>
                      <a:cubicBezTo>
                        <a:pt x="0" y="5722"/>
                        <a:pt x="5722" y="0"/>
                        <a:pt x="12780" y="0"/>
                      </a:cubicBezTo>
                      <a:cubicBezTo>
                        <a:pt x="19837" y="0"/>
                        <a:pt x="25560" y="5722"/>
                        <a:pt x="25560" y="12780"/>
                      </a:cubicBezTo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82" name="Freeform 281">
                  <a:extLst>
                    <a:ext uri="{FF2B5EF4-FFF2-40B4-BE49-F238E27FC236}">
                      <a16:creationId xmlns:a16="http://schemas.microsoft.com/office/drawing/2014/main" xmlns="" id="{EB5315A6-00D8-F83B-13EE-7C1D6C45F4C7}"/>
                    </a:ext>
                  </a:extLst>
                </p:cNvPr>
                <p:cNvSpPr/>
                <p:nvPr/>
              </p:nvSpPr>
              <p:spPr>
                <a:xfrm>
                  <a:off x="498411" y="1261278"/>
                  <a:ext cx="357830" cy="357791"/>
                </a:xfrm>
                <a:custGeom>
                  <a:avLst/>
                  <a:gdLst>
                    <a:gd name="connsiteX0" fmla="*/ 357779 w 357830"/>
                    <a:gd name="connsiteY0" fmla="*/ 162425 h 357791"/>
                    <a:gd name="connsiteX1" fmla="*/ 337166 w 357830"/>
                    <a:gd name="connsiteY1" fmla="*/ 110198 h 357791"/>
                    <a:gd name="connsiteX2" fmla="*/ 240850 w 357830"/>
                    <a:gd name="connsiteY2" fmla="*/ 20311 h 357791"/>
                    <a:gd name="connsiteX3" fmla="*/ 192715 w 357830"/>
                    <a:gd name="connsiteY3" fmla="*/ 7 h 357791"/>
                    <a:gd name="connsiteX4" fmla="*/ 150814 w 357830"/>
                    <a:gd name="connsiteY4" fmla="*/ 21573 h 357791"/>
                    <a:gd name="connsiteX5" fmla="*/ 2641 w 357830"/>
                    <a:gd name="connsiteY5" fmla="*/ 214834 h 357791"/>
                    <a:gd name="connsiteX6" fmla="*/ 3742 w 357830"/>
                    <a:gd name="connsiteY6" fmla="*/ 231648 h 357791"/>
                    <a:gd name="connsiteX7" fmla="*/ 126144 w 357830"/>
                    <a:gd name="connsiteY7" fmla="*/ 354049 h 357791"/>
                    <a:gd name="connsiteX8" fmla="*/ 142958 w 357830"/>
                    <a:gd name="connsiteY8" fmla="*/ 355150 h 357791"/>
                    <a:gd name="connsiteX9" fmla="*/ 336715 w 357830"/>
                    <a:gd name="connsiteY9" fmla="*/ 206583 h 357791"/>
                    <a:gd name="connsiteX10" fmla="*/ 357773 w 357830"/>
                    <a:gd name="connsiteY10" fmla="*/ 162419 h 357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7830" h="357791">
                      <a:moveTo>
                        <a:pt x="357779" y="162425"/>
                      </a:moveTo>
                      <a:cubicBezTo>
                        <a:pt x="358526" y="142896"/>
                        <a:pt x="351047" y="123954"/>
                        <a:pt x="337166" y="110198"/>
                      </a:cubicBezTo>
                      <a:lnTo>
                        <a:pt x="240850" y="20311"/>
                      </a:lnTo>
                      <a:cubicBezTo>
                        <a:pt x="228355" y="7109"/>
                        <a:pt x="210897" y="-256"/>
                        <a:pt x="192715" y="7"/>
                      </a:cubicBezTo>
                      <a:cubicBezTo>
                        <a:pt x="176317" y="908"/>
                        <a:pt x="161079" y="8753"/>
                        <a:pt x="150814" y="21573"/>
                      </a:cubicBezTo>
                      <a:lnTo>
                        <a:pt x="2641" y="214834"/>
                      </a:lnTo>
                      <a:cubicBezTo>
                        <a:pt x="-1261" y="219923"/>
                        <a:pt x="-794" y="227111"/>
                        <a:pt x="3742" y="231648"/>
                      </a:cubicBezTo>
                      <a:lnTo>
                        <a:pt x="126144" y="354049"/>
                      </a:lnTo>
                      <a:cubicBezTo>
                        <a:pt x="130680" y="358585"/>
                        <a:pt x="137868" y="359053"/>
                        <a:pt x="142958" y="355150"/>
                      </a:cubicBezTo>
                      <a:lnTo>
                        <a:pt x="336715" y="206583"/>
                      </a:lnTo>
                      <a:cubicBezTo>
                        <a:pt x="349660" y="195498"/>
                        <a:pt x="357311" y="179455"/>
                        <a:pt x="357773" y="162419"/>
                      </a:cubicBezTo>
                      <a:close/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xmlns="" id="{FA72B95D-9A17-6EE5-98F7-7FC750A5AF1A}"/>
                    </a:ext>
                  </a:extLst>
                </p:cNvPr>
                <p:cNvSpPr/>
                <p:nvPr/>
              </p:nvSpPr>
              <p:spPr>
                <a:xfrm>
                  <a:off x="434558" y="1510457"/>
                  <a:ext cx="166087" cy="166085"/>
                </a:xfrm>
                <a:custGeom>
                  <a:avLst/>
                  <a:gdLst>
                    <a:gd name="connsiteX0" fmla="*/ 47935 w 166087"/>
                    <a:gd name="connsiteY0" fmla="*/ 4677 h 166085"/>
                    <a:gd name="connsiteX1" fmla="*/ 25326 w 166087"/>
                    <a:gd name="connsiteY1" fmla="*/ 4677 h 166085"/>
                    <a:gd name="connsiteX2" fmla="*/ 0 w 166087"/>
                    <a:gd name="connsiteY2" fmla="*/ 65912 h 166085"/>
                    <a:gd name="connsiteX3" fmla="*/ 25326 w 166087"/>
                    <a:gd name="connsiteY3" fmla="*/ 127147 h 166085"/>
                    <a:gd name="connsiteX4" fmla="*/ 38944 w 166087"/>
                    <a:gd name="connsiteY4" fmla="*/ 140766 h 166085"/>
                    <a:gd name="connsiteX5" fmla="*/ 100180 w 166087"/>
                    <a:gd name="connsiteY5" fmla="*/ 166086 h 166085"/>
                    <a:gd name="connsiteX6" fmla="*/ 161415 w 166087"/>
                    <a:gd name="connsiteY6" fmla="*/ 140766 h 166085"/>
                    <a:gd name="connsiteX7" fmla="*/ 161415 w 166087"/>
                    <a:gd name="connsiteY7" fmla="*/ 118156 h 166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6087" h="166085">
                      <a:moveTo>
                        <a:pt x="47935" y="4677"/>
                      </a:moveTo>
                      <a:cubicBezTo>
                        <a:pt x="41688" y="-1559"/>
                        <a:pt x="31573" y="-1559"/>
                        <a:pt x="25326" y="4677"/>
                      </a:cubicBezTo>
                      <a:cubicBezTo>
                        <a:pt x="9111" y="20931"/>
                        <a:pt x="0" y="42954"/>
                        <a:pt x="0" y="65912"/>
                      </a:cubicBezTo>
                      <a:cubicBezTo>
                        <a:pt x="0" y="88876"/>
                        <a:pt x="9111" y="110899"/>
                        <a:pt x="25326" y="127147"/>
                      </a:cubicBezTo>
                      <a:lnTo>
                        <a:pt x="38944" y="140766"/>
                      </a:lnTo>
                      <a:cubicBezTo>
                        <a:pt x="55199" y="156981"/>
                        <a:pt x="77215" y="166086"/>
                        <a:pt x="100180" y="166086"/>
                      </a:cubicBezTo>
                      <a:cubicBezTo>
                        <a:pt x="123138" y="166086"/>
                        <a:pt x="145160" y="156980"/>
                        <a:pt x="161415" y="140766"/>
                      </a:cubicBezTo>
                      <a:cubicBezTo>
                        <a:pt x="167645" y="134518"/>
                        <a:pt x="167645" y="124403"/>
                        <a:pt x="161415" y="118156"/>
                      </a:cubicBezTo>
                      <a:close/>
                    </a:path>
                  </a:pathLst>
                </a:custGeom>
                <a:grpFill/>
                <a:ln w="14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81CD58D6-5D86-82C4-2146-5F1ECE50E1FB}"/>
              </a:ext>
            </a:extLst>
          </p:cNvPr>
          <p:cNvSpPr txBox="1"/>
          <p:nvPr/>
        </p:nvSpPr>
        <p:spPr>
          <a:xfrm>
            <a:off x="1434559" y="1598849"/>
            <a:ext cx="365101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"/>
            <a:r>
              <a:rPr lang="en-US" sz="1800" b="1" dirty="0"/>
              <a:t>However, Prevalence of adequately iodized slat coverage is 51%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xmlns="" id="{962F59B9-25A2-C491-BB47-4890850AE58E}"/>
              </a:ext>
            </a:extLst>
          </p:cNvPr>
          <p:cNvGrpSpPr/>
          <p:nvPr/>
        </p:nvGrpSpPr>
        <p:grpSpPr>
          <a:xfrm>
            <a:off x="851143" y="2486575"/>
            <a:ext cx="4955855" cy="1464398"/>
            <a:chOff x="465229" y="2644015"/>
            <a:chExt cx="4955855" cy="1464398"/>
          </a:xfrm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xmlns="" id="{20BFC4F2-BC39-ED92-8910-2BD95355271E}"/>
                </a:ext>
              </a:extLst>
            </p:cNvPr>
            <p:cNvGrpSpPr/>
            <p:nvPr/>
          </p:nvGrpSpPr>
          <p:grpSpPr>
            <a:xfrm>
              <a:off x="1101962" y="2689306"/>
              <a:ext cx="3962412" cy="1288340"/>
              <a:chOff x="1101962" y="2689306"/>
              <a:chExt cx="3962412" cy="1288340"/>
            </a:xfrm>
          </p:grpSpPr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xmlns="" id="{C96E0F3C-452A-0823-8768-BF727097528A}"/>
                  </a:ext>
                </a:extLst>
              </p:cNvPr>
              <p:cNvSpPr txBox="1"/>
              <p:nvPr/>
            </p:nvSpPr>
            <p:spPr>
              <a:xfrm>
                <a:off x="1101962" y="2689306"/>
                <a:ext cx="3962412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fontAlgn="b"/>
                <a:r>
                  <a:rPr lang="en-US" sz="1800" b="1" dirty="0">
                    <a:solidFill>
                      <a:srgbClr val="FF0000"/>
                    </a:solidFill>
                  </a:rPr>
                  <a:t>1 in 4 HH </a:t>
                </a:r>
                <a:r>
                  <a:rPr lang="en-US" sz="1800" dirty="0">
                    <a:solidFill>
                      <a:srgbClr val="000000"/>
                    </a:solidFill>
                  </a:rPr>
                  <a:t>were inadequate iodized salt</a:t>
                </a: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xmlns="" id="{23B27E57-00C6-7DB1-FB44-923F5D8E172A}"/>
                  </a:ext>
                </a:extLst>
              </p:cNvPr>
              <p:cNvSpPr txBox="1"/>
              <p:nvPr/>
            </p:nvSpPr>
            <p:spPr>
              <a:xfrm>
                <a:off x="1295538" y="3639092"/>
                <a:ext cx="3364991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11113" lvl="1" fontAlgn="b"/>
                <a:r>
                  <a:rPr lang="en-US" sz="1600" dirty="0">
                    <a:solidFill>
                      <a:srgbClr val="000000"/>
                    </a:solidFill>
                  </a:rPr>
                  <a:t>High Somali (86%) and </a:t>
                </a:r>
                <a:r>
                  <a:rPr lang="en-US" sz="1600" dirty="0" err="1">
                    <a:solidFill>
                      <a:srgbClr val="000000"/>
                    </a:solidFill>
                  </a:rPr>
                  <a:t>Sidama</a:t>
                </a:r>
                <a:r>
                  <a:rPr lang="en-US" sz="1600" dirty="0">
                    <a:solidFill>
                      <a:srgbClr val="000000"/>
                    </a:solidFill>
                  </a:rPr>
                  <a:t> (39%)</a:t>
                </a:r>
              </a:p>
            </p:txBody>
          </p: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xmlns="" id="{E6A3E7C2-BD77-FE38-5100-2F2EB0D8AE68}"/>
                  </a:ext>
                </a:extLst>
              </p:cNvPr>
              <p:cNvGrpSpPr/>
              <p:nvPr/>
            </p:nvGrpSpPr>
            <p:grpSpPr>
              <a:xfrm>
                <a:off x="1861202" y="3117878"/>
                <a:ext cx="2025902" cy="436965"/>
                <a:chOff x="462135" y="4094251"/>
                <a:chExt cx="2001471" cy="431696"/>
              </a:xfrm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xmlns="" id="{62065558-BD30-D139-11CF-9B76C718BD95}"/>
                    </a:ext>
                  </a:extLst>
                </p:cNvPr>
                <p:cNvSpPr/>
                <p:nvPr/>
              </p:nvSpPr>
              <p:spPr>
                <a:xfrm>
                  <a:off x="462135" y="4094251"/>
                  <a:ext cx="473613" cy="431696"/>
                </a:xfrm>
                <a:custGeom>
                  <a:avLst/>
                  <a:gdLst>
                    <a:gd name="connsiteX0" fmla="*/ 1300860 w 1356287"/>
                    <a:gd name="connsiteY0" fmla="*/ 491685 h 1236249"/>
                    <a:gd name="connsiteX1" fmla="*/ 1348131 w 1356287"/>
                    <a:gd name="connsiteY1" fmla="*/ 465195 h 1236249"/>
                    <a:gd name="connsiteX2" fmla="*/ 1329788 w 1356287"/>
                    <a:gd name="connsiteY2" fmla="*/ 389089 h 1236249"/>
                    <a:gd name="connsiteX3" fmla="*/ 1161365 w 1356287"/>
                    <a:gd name="connsiteY3" fmla="*/ 286051 h 1236249"/>
                    <a:gd name="connsiteX4" fmla="*/ 1161365 w 1356287"/>
                    <a:gd name="connsiteY4" fmla="*/ 74318 h 1236249"/>
                    <a:gd name="connsiteX5" fmla="*/ 1022963 w 1356287"/>
                    <a:gd name="connsiteY5" fmla="*/ 74318 h 1236249"/>
                    <a:gd name="connsiteX6" fmla="*/ 1022963 w 1356287"/>
                    <a:gd name="connsiteY6" fmla="*/ 201387 h 1236249"/>
                    <a:gd name="connsiteX7" fmla="*/ 707032 w 1356287"/>
                    <a:gd name="connsiteY7" fmla="*/ 8136 h 1236249"/>
                    <a:gd name="connsiteX8" fmla="*/ 649257 w 1356287"/>
                    <a:gd name="connsiteY8" fmla="*/ 8136 h 1236249"/>
                    <a:gd name="connsiteX9" fmla="*/ 26491 w 1356287"/>
                    <a:gd name="connsiteY9" fmla="*/ 389111 h 1236249"/>
                    <a:gd name="connsiteX10" fmla="*/ 8137 w 1356287"/>
                    <a:gd name="connsiteY10" fmla="*/ 465217 h 1236249"/>
                    <a:gd name="connsiteX11" fmla="*/ 81237 w 1356287"/>
                    <a:gd name="connsiteY11" fmla="*/ 485000 h 1236249"/>
                    <a:gd name="connsiteX12" fmla="*/ 81247 w 1356287"/>
                    <a:gd name="connsiteY12" fmla="*/ 1125528 h 1236249"/>
                    <a:gd name="connsiteX13" fmla="*/ 68896 w 1356287"/>
                    <a:gd name="connsiteY13" fmla="*/ 1125528 h 1236249"/>
                    <a:gd name="connsiteX14" fmla="*/ 13541 w 1356287"/>
                    <a:gd name="connsiteY14" fmla="*/ 1180883 h 1236249"/>
                    <a:gd name="connsiteX15" fmla="*/ 68896 w 1356287"/>
                    <a:gd name="connsiteY15" fmla="*/ 1236249 h 1236249"/>
                    <a:gd name="connsiteX16" fmla="*/ 1287384 w 1356287"/>
                    <a:gd name="connsiteY16" fmla="*/ 1236249 h 1236249"/>
                    <a:gd name="connsiteX17" fmla="*/ 1342740 w 1356287"/>
                    <a:gd name="connsiteY17" fmla="*/ 1180883 h 1236249"/>
                    <a:gd name="connsiteX18" fmla="*/ 1287384 w 1356287"/>
                    <a:gd name="connsiteY18" fmla="*/ 1125528 h 1236249"/>
                    <a:gd name="connsiteX19" fmla="*/ 1275054 w 1356287"/>
                    <a:gd name="connsiteY19" fmla="*/ 1125528 h 1236249"/>
                    <a:gd name="connsiteX20" fmla="*/ 1275043 w 1356287"/>
                    <a:gd name="connsiteY20" fmla="*/ 485108 h 1236249"/>
                    <a:gd name="connsiteX21" fmla="*/ 1300861 w 1356287"/>
                    <a:gd name="connsiteY21" fmla="*/ 491678 h 1236249"/>
                    <a:gd name="connsiteX22" fmla="*/ 949568 w 1356287"/>
                    <a:gd name="connsiteY22" fmla="*/ 501630 h 1236249"/>
                    <a:gd name="connsiteX23" fmla="*/ 1006952 w 1356287"/>
                    <a:gd name="connsiteY23" fmla="*/ 559036 h 1236249"/>
                    <a:gd name="connsiteX24" fmla="*/ 949568 w 1356287"/>
                    <a:gd name="connsiteY24" fmla="*/ 616441 h 1236249"/>
                    <a:gd name="connsiteX25" fmla="*/ 892184 w 1356287"/>
                    <a:gd name="connsiteY25" fmla="*/ 559036 h 1236249"/>
                    <a:gd name="connsiteX26" fmla="*/ 949568 w 1356287"/>
                    <a:gd name="connsiteY26" fmla="*/ 501630 h 1236249"/>
                    <a:gd name="connsiteX27" fmla="*/ 761920 w 1356287"/>
                    <a:gd name="connsiteY27" fmla="*/ 814843 h 1236249"/>
                    <a:gd name="connsiteX28" fmla="*/ 792585 w 1356287"/>
                    <a:gd name="connsiteY28" fmla="*/ 845537 h 1236249"/>
                    <a:gd name="connsiteX29" fmla="*/ 761920 w 1356287"/>
                    <a:gd name="connsiteY29" fmla="*/ 876221 h 1236249"/>
                    <a:gd name="connsiteX30" fmla="*/ 731236 w 1356287"/>
                    <a:gd name="connsiteY30" fmla="*/ 845537 h 1236249"/>
                    <a:gd name="connsiteX31" fmla="*/ 761920 w 1356287"/>
                    <a:gd name="connsiteY31" fmla="*/ 814843 h 1236249"/>
                    <a:gd name="connsiteX32" fmla="*/ 643755 w 1356287"/>
                    <a:gd name="connsiteY32" fmla="*/ 814843 h 1236249"/>
                    <a:gd name="connsiteX33" fmla="*/ 673379 w 1356287"/>
                    <a:gd name="connsiteY33" fmla="*/ 844466 h 1236249"/>
                    <a:gd name="connsiteX34" fmla="*/ 643755 w 1356287"/>
                    <a:gd name="connsiteY34" fmla="*/ 874141 h 1236249"/>
                    <a:gd name="connsiteX35" fmla="*/ 614100 w 1356287"/>
                    <a:gd name="connsiteY35" fmla="*/ 844466 h 1236249"/>
                    <a:gd name="connsiteX36" fmla="*/ 643755 w 1356287"/>
                    <a:gd name="connsiteY36" fmla="*/ 814843 h 1236249"/>
                    <a:gd name="connsiteX37" fmla="*/ 426567 w 1356287"/>
                    <a:gd name="connsiteY37" fmla="*/ 523777 h 1236249"/>
                    <a:gd name="connsiteX38" fmla="*/ 483941 w 1356287"/>
                    <a:gd name="connsiteY38" fmla="*/ 581162 h 1236249"/>
                    <a:gd name="connsiteX39" fmla="*/ 426567 w 1356287"/>
                    <a:gd name="connsiteY39" fmla="*/ 638578 h 1236249"/>
                    <a:gd name="connsiteX40" fmla="*/ 369151 w 1356287"/>
                    <a:gd name="connsiteY40" fmla="*/ 581162 h 1236249"/>
                    <a:gd name="connsiteX41" fmla="*/ 426567 w 1356287"/>
                    <a:gd name="connsiteY41" fmla="*/ 523777 h 1236249"/>
                    <a:gd name="connsiteX42" fmla="*/ 553753 w 1356287"/>
                    <a:gd name="connsiteY42" fmla="*/ 896948 h 1236249"/>
                    <a:gd name="connsiteX43" fmla="*/ 526842 w 1356287"/>
                    <a:gd name="connsiteY43" fmla="*/ 884365 h 1236249"/>
                    <a:gd name="connsiteX44" fmla="*/ 487633 w 1356287"/>
                    <a:gd name="connsiteY44" fmla="*/ 755834 h 1236249"/>
                    <a:gd name="connsiteX45" fmla="*/ 487591 w 1356287"/>
                    <a:gd name="connsiteY45" fmla="*/ 799480 h 1236249"/>
                    <a:gd name="connsiteX46" fmla="*/ 547865 w 1356287"/>
                    <a:gd name="connsiteY46" fmla="*/ 991052 h 1236249"/>
                    <a:gd name="connsiteX47" fmla="*/ 482397 w 1356287"/>
                    <a:gd name="connsiteY47" fmla="*/ 991052 h 1236249"/>
                    <a:gd name="connsiteX48" fmla="*/ 482397 w 1356287"/>
                    <a:gd name="connsiteY48" fmla="*/ 1124228 h 1236249"/>
                    <a:gd name="connsiteX49" fmla="*/ 457368 w 1356287"/>
                    <a:gd name="connsiteY49" fmla="*/ 1149435 h 1236249"/>
                    <a:gd name="connsiteX50" fmla="*/ 432318 w 1356287"/>
                    <a:gd name="connsiteY50" fmla="*/ 1124228 h 1236249"/>
                    <a:gd name="connsiteX51" fmla="*/ 432329 w 1356287"/>
                    <a:gd name="connsiteY51" fmla="*/ 998051 h 1236249"/>
                    <a:gd name="connsiteX52" fmla="*/ 426558 w 1356287"/>
                    <a:gd name="connsiteY52" fmla="*/ 991029 h 1236249"/>
                    <a:gd name="connsiteX53" fmla="*/ 420766 w 1356287"/>
                    <a:gd name="connsiteY53" fmla="*/ 998051 h 1236249"/>
                    <a:gd name="connsiteX54" fmla="*/ 420766 w 1356287"/>
                    <a:gd name="connsiteY54" fmla="*/ 1124206 h 1236249"/>
                    <a:gd name="connsiteX55" fmla="*/ 395684 w 1356287"/>
                    <a:gd name="connsiteY55" fmla="*/ 1149414 h 1236249"/>
                    <a:gd name="connsiteX56" fmla="*/ 370655 w 1356287"/>
                    <a:gd name="connsiteY56" fmla="*/ 1124206 h 1236249"/>
                    <a:gd name="connsiteX57" fmla="*/ 370655 w 1356287"/>
                    <a:gd name="connsiteY57" fmla="*/ 991030 h 1236249"/>
                    <a:gd name="connsiteX58" fmla="*/ 305219 w 1356287"/>
                    <a:gd name="connsiteY58" fmla="*/ 991030 h 1236249"/>
                    <a:gd name="connsiteX59" fmla="*/ 365254 w 1356287"/>
                    <a:gd name="connsiteY59" fmla="*/ 799459 h 1236249"/>
                    <a:gd name="connsiteX60" fmla="*/ 365191 w 1356287"/>
                    <a:gd name="connsiteY60" fmla="*/ 755812 h 1236249"/>
                    <a:gd name="connsiteX61" fmla="*/ 326224 w 1356287"/>
                    <a:gd name="connsiteY61" fmla="*/ 884343 h 1236249"/>
                    <a:gd name="connsiteX62" fmla="*/ 299314 w 1356287"/>
                    <a:gd name="connsiteY62" fmla="*/ 896926 h 1236249"/>
                    <a:gd name="connsiteX63" fmla="*/ 286731 w 1356287"/>
                    <a:gd name="connsiteY63" fmla="*/ 869983 h 1236249"/>
                    <a:gd name="connsiteX64" fmla="*/ 345681 w 1356287"/>
                    <a:gd name="connsiteY64" fmla="*/ 676920 h 1236249"/>
                    <a:gd name="connsiteX65" fmla="*/ 389201 w 1356287"/>
                    <a:gd name="connsiteY65" fmla="*/ 653763 h 1236249"/>
                    <a:gd name="connsiteX66" fmla="*/ 463824 w 1356287"/>
                    <a:gd name="connsiteY66" fmla="*/ 653763 h 1236249"/>
                    <a:gd name="connsiteX67" fmla="*/ 507395 w 1356287"/>
                    <a:gd name="connsiteY67" fmla="*/ 676942 h 1236249"/>
                    <a:gd name="connsiteX68" fmla="*/ 566295 w 1356287"/>
                    <a:gd name="connsiteY68" fmla="*/ 869982 h 1236249"/>
                    <a:gd name="connsiteX69" fmla="*/ 553754 w 1356287"/>
                    <a:gd name="connsiteY69" fmla="*/ 896947 h 1236249"/>
                    <a:gd name="connsiteX70" fmla="*/ 829937 w 1356287"/>
                    <a:gd name="connsiteY70" fmla="*/ 1014418 h 1236249"/>
                    <a:gd name="connsiteX71" fmla="*/ 815556 w 1356287"/>
                    <a:gd name="connsiteY71" fmla="*/ 1007680 h 1236249"/>
                    <a:gd name="connsiteX72" fmla="*/ 794564 w 1356287"/>
                    <a:gd name="connsiteY72" fmla="*/ 938931 h 1236249"/>
                    <a:gd name="connsiteX73" fmla="*/ 794532 w 1356287"/>
                    <a:gd name="connsiteY73" fmla="*/ 962289 h 1236249"/>
                    <a:gd name="connsiteX74" fmla="*/ 826752 w 1356287"/>
                    <a:gd name="connsiteY74" fmla="*/ 1064716 h 1236249"/>
                    <a:gd name="connsiteX75" fmla="*/ 791779 w 1356287"/>
                    <a:gd name="connsiteY75" fmla="*/ 1064716 h 1236249"/>
                    <a:gd name="connsiteX76" fmla="*/ 791779 w 1356287"/>
                    <a:gd name="connsiteY76" fmla="*/ 1135871 h 1236249"/>
                    <a:gd name="connsiteX77" fmla="*/ 778366 w 1356287"/>
                    <a:gd name="connsiteY77" fmla="*/ 1149399 h 1236249"/>
                    <a:gd name="connsiteX78" fmla="*/ 764984 w 1356287"/>
                    <a:gd name="connsiteY78" fmla="*/ 1135871 h 1236249"/>
                    <a:gd name="connsiteX79" fmla="*/ 764984 w 1356287"/>
                    <a:gd name="connsiteY79" fmla="*/ 1068468 h 1236249"/>
                    <a:gd name="connsiteX80" fmla="*/ 761915 w 1356287"/>
                    <a:gd name="connsiteY80" fmla="*/ 1064715 h 1236249"/>
                    <a:gd name="connsiteX81" fmla="*/ 758814 w 1356287"/>
                    <a:gd name="connsiteY81" fmla="*/ 1068468 h 1236249"/>
                    <a:gd name="connsiteX82" fmla="*/ 758814 w 1356287"/>
                    <a:gd name="connsiteY82" fmla="*/ 1135871 h 1236249"/>
                    <a:gd name="connsiteX83" fmla="*/ 745390 w 1356287"/>
                    <a:gd name="connsiteY83" fmla="*/ 1149399 h 1236249"/>
                    <a:gd name="connsiteX84" fmla="*/ 731997 w 1356287"/>
                    <a:gd name="connsiteY84" fmla="*/ 1135871 h 1236249"/>
                    <a:gd name="connsiteX85" fmla="*/ 731997 w 1356287"/>
                    <a:gd name="connsiteY85" fmla="*/ 1064716 h 1236249"/>
                    <a:gd name="connsiteX86" fmla="*/ 697035 w 1356287"/>
                    <a:gd name="connsiteY86" fmla="*/ 1064716 h 1236249"/>
                    <a:gd name="connsiteX87" fmla="*/ 729140 w 1356287"/>
                    <a:gd name="connsiteY87" fmla="*/ 962289 h 1236249"/>
                    <a:gd name="connsiteX88" fmla="*/ 729129 w 1356287"/>
                    <a:gd name="connsiteY88" fmla="*/ 938931 h 1236249"/>
                    <a:gd name="connsiteX89" fmla="*/ 708273 w 1356287"/>
                    <a:gd name="connsiteY89" fmla="*/ 1007680 h 1236249"/>
                    <a:gd name="connsiteX90" fmla="*/ 705424 w 1356287"/>
                    <a:gd name="connsiteY90" fmla="*/ 1011853 h 1236249"/>
                    <a:gd name="connsiteX91" fmla="*/ 693126 w 1356287"/>
                    <a:gd name="connsiteY91" fmla="*/ 1020715 h 1236249"/>
                    <a:gd name="connsiteX92" fmla="*/ 680690 w 1356287"/>
                    <a:gd name="connsiteY92" fmla="*/ 1007228 h 1236249"/>
                    <a:gd name="connsiteX93" fmla="*/ 680690 w 1356287"/>
                    <a:gd name="connsiteY93" fmla="*/ 941224 h 1236249"/>
                    <a:gd name="connsiteX94" fmla="*/ 676338 w 1356287"/>
                    <a:gd name="connsiteY94" fmla="*/ 941224 h 1236249"/>
                    <a:gd name="connsiteX95" fmla="*/ 676338 w 1356287"/>
                    <a:gd name="connsiteY95" fmla="*/ 1134507 h 1236249"/>
                    <a:gd name="connsiteX96" fmla="*/ 661505 w 1356287"/>
                    <a:gd name="connsiteY96" fmla="*/ 1149392 h 1236249"/>
                    <a:gd name="connsiteX97" fmla="*/ 661474 w 1356287"/>
                    <a:gd name="connsiteY97" fmla="*/ 1149392 h 1236249"/>
                    <a:gd name="connsiteX98" fmla="*/ 646610 w 1356287"/>
                    <a:gd name="connsiteY98" fmla="*/ 1134507 h 1236249"/>
                    <a:gd name="connsiteX99" fmla="*/ 646610 w 1356287"/>
                    <a:gd name="connsiteY99" fmla="*/ 1020864 h 1236249"/>
                    <a:gd name="connsiteX100" fmla="*/ 643772 w 1356287"/>
                    <a:gd name="connsiteY100" fmla="*/ 1017910 h 1236249"/>
                    <a:gd name="connsiteX101" fmla="*/ 640934 w 1356287"/>
                    <a:gd name="connsiteY101" fmla="*/ 1020864 h 1236249"/>
                    <a:gd name="connsiteX102" fmla="*/ 640934 w 1356287"/>
                    <a:gd name="connsiteY102" fmla="*/ 1134507 h 1236249"/>
                    <a:gd name="connsiteX103" fmla="*/ 626070 w 1356287"/>
                    <a:gd name="connsiteY103" fmla="*/ 1149392 h 1236249"/>
                    <a:gd name="connsiteX104" fmla="*/ 626028 w 1356287"/>
                    <a:gd name="connsiteY104" fmla="*/ 1149392 h 1236249"/>
                    <a:gd name="connsiteX105" fmla="*/ 611164 w 1356287"/>
                    <a:gd name="connsiteY105" fmla="*/ 1134507 h 1236249"/>
                    <a:gd name="connsiteX106" fmla="*/ 611195 w 1356287"/>
                    <a:gd name="connsiteY106" fmla="*/ 941224 h 1236249"/>
                    <a:gd name="connsiteX107" fmla="*/ 606770 w 1356287"/>
                    <a:gd name="connsiteY107" fmla="*/ 941224 h 1236249"/>
                    <a:gd name="connsiteX108" fmla="*/ 606770 w 1356287"/>
                    <a:gd name="connsiteY108" fmla="*/ 1007228 h 1236249"/>
                    <a:gd name="connsiteX109" fmla="*/ 594187 w 1356287"/>
                    <a:gd name="connsiteY109" fmla="*/ 1020715 h 1236249"/>
                    <a:gd name="connsiteX110" fmla="*/ 581194 w 1356287"/>
                    <a:gd name="connsiteY110" fmla="*/ 1007228 h 1236249"/>
                    <a:gd name="connsiteX111" fmla="*/ 581131 w 1356287"/>
                    <a:gd name="connsiteY111" fmla="*/ 933929 h 1236249"/>
                    <a:gd name="connsiteX112" fmla="*/ 643793 w 1356287"/>
                    <a:gd name="connsiteY112" fmla="*/ 881894 h 1236249"/>
                    <a:gd name="connsiteX113" fmla="*/ 705897 w 1356287"/>
                    <a:gd name="connsiteY113" fmla="*/ 929723 h 1236249"/>
                    <a:gd name="connsiteX114" fmla="*/ 718711 w 1356287"/>
                    <a:gd name="connsiteY114" fmla="*/ 896746 h 1236249"/>
                    <a:gd name="connsiteX115" fmla="*/ 741995 w 1356287"/>
                    <a:gd name="connsiteY115" fmla="*/ 884342 h 1236249"/>
                    <a:gd name="connsiteX116" fmla="*/ 781898 w 1356287"/>
                    <a:gd name="connsiteY116" fmla="*/ 884342 h 1236249"/>
                    <a:gd name="connsiteX117" fmla="*/ 805182 w 1356287"/>
                    <a:gd name="connsiteY117" fmla="*/ 896746 h 1236249"/>
                    <a:gd name="connsiteX118" fmla="*/ 836676 w 1356287"/>
                    <a:gd name="connsiteY118" fmla="*/ 999962 h 1236249"/>
                    <a:gd name="connsiteX119" fmla="*/ 829938 w 1356287"/>
                    <a:gd name="connsiteY119" fmla="*/ 1014416 h 1236249"/>
                    <a:gd name="connsiteX120" fmla="*/ 1070725 w 1356287"/>
                    <a:gd name="connsiteY120" fmla="*/ 874189 h 1236249"/>
                    <a:gd name="connsiteX121" fmla="*/ 1045192 w 1356287"/>
                    <a:gd name="connsiteY121" fmla="*/ 900280 h 1236249"/>
                    <a:gd name="connsiteX122" fmla="*/ 1021035 w 1356287"/>
                    <a:gd name="connsiteY122" fmla="*/ 874189 h 1236249"/>
                    <a:gd name="connsiteX123" fmla="*/ 1021035 w 1356287"/>
                    <a:gd name="connsiteY123" fmla="*/ 746363 h 1236249"/>
                    <a:gd name="connsiteX124" fmla="*/ 1012657 w 1356287"/>
                    <a:gd name="connsiteY124" fmla="*/ 746363 h 1236249"/>
                    <a:gd name="connsiteX125" fmla="*/ 1012657 w 1356287"/>
                    <a:gd name="connsiteY125" fmla="*/ 1120610 h 1236249"/>
                    <a:gd name="connsiteX126" fmla="*/ 983844 w 1356287"/>
                    <a:gd name="connsiteY126" fmla="*/ 1149413 h 1236249"/>
                    <a:gd name="connsiteX127" fmla="*/ 983802 w 1356287"/>
                    <a:gd name="connsiteY127" fmla="*/ 1149413 h 1236249"/>
                    <a:gd name="connsiteX128" fmla="*/ 955083 w 1356287"/>
                    <a:gd name="connsiteY128" fmla="*/ 1120610 h 1236249"/>
                    <a:gd name="connsiteX129" fmla="*/ 955072 w 1356287"/>
                    <a:gd name="connsiteY129" fmla="*/ 900583 h 1236249"/>
                    <a:gd name="connsiteX130" fmla="*/ 949574 w 1356287"/>
                    <a:gd name="connsiteY130" fmla="*/ 894812 h 1236249"/>
                    <a:gd name="connsiteX131" fmla="*/ 944076 w 1356287"/>
                    <a:gd name="connsiteY131" fmla="*/ 900583 h 1236249"/>
                    <a:gd name="connsiteX132" fmla="*/ 944076 w 1356287"/>
                    <a:gd name="connsiteY132" fmla="*/ 1120621 h 1236249"/>
                    <a:gd name="connsiteX133" fmla="*/ 915325 w 1356287"/>
                    <a:gd name="connsiteY133" fmla="*/ 1149423 h 1236249"/>
                    <a:gd name="connsiteX134" fmla="*/ 915283 w 1356287"/>
                    <a:gd name="connsiteY134" fmla="*/ 1149423 h 1236249"/>
                    <a:gd name="connsiteX135" fmla="*/ 886481 w 1356287"/>
                    <a:gd name="connsiteY135" fmla="*/ 1120621 h 1236249"/>
                    <a:gd name="connsiteX136" fmla="*/ 886481 w 1356287"/>
                    <a:gd name="connsiteY136" fmla="*/ 746374 h 1236249"/>
                    <a:gd name="connsiteX137" fmla="*/ 877934 w 1356287"/>
                    <a:gd name="connsiteY137" fmla="*/ 746374 h 1236249"/>
                    <a:gd name="connsiteX138" fmla="*/ 877934 w 1356287"/>
                    <a:gd name="connsiteY138" fmla="*/ 874200 h 1236249"/>
                    <a:gd name="connsiteX139" fmla="*/ 853536 w 1356287"/>
                    <a:gd name="connsiteY139" fmla="*/ 900291 h 1236249"/>
                    <a:gd name="connsiteX140" fmla="*/ 828412 w 1356287"/>
                    <a:gd name="connsiteY140" fmla="*/ 874200 h 1236249"/>
                    <a:gd name="connsiteX141" fmla="*/ 828213 w 1356287"/>
                    <a:gd name="connsiteY141" fmla="*/ 732184 h 1236249"/>
                    <a:gd name="connsiteX142" fmla="*/ 949585 w 1356287"/>
                    <a:gd name="connsiteY142" fmla="*/ 631396 h 1236249"/>
                    <a:gd name="connsiteX143" fmla="*/ 1070767 w 1356287"/>
                    <a:gd name="connsiteY143" fmla="*/ 732184 h 123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356287" h="1236249">
                      <a:moveTo>
                        <a:pt x="1300860" y="491685"/>
                      </a:moveTo>
                      <a:cubicBezTo>
                        <a:pt x="1319498" y="491685"/>
                        <a:pt x="1337703" y="482267"/>
                        <a:pt x="1348131" y="465195"/>
                      </a:cubicBezTo>
                      <a:cubicBezTo>
                        <a:pt x="1364110" y="439125"/>
                        <a:pt x="1355889" y="405036"/>
                        <a:pt x="1329788" y="389089"/>
                      </a:cubicBezTo>
                      <a:lnTo>
                        <a:pt x="1161365" y="286051"/>
                      </a:lnTo>
                      <a:lnTo>
                        <a:pt x="1161365" y="74318"/>
                      </a:lnTo>
                      <a:lnTo>
                        <a:pt x="1022963" y="74318"/>
                      </a:lnTo>
                      <a:lnTo>
                        <a:pt x="1022963" y="201387"/>
                      </a:lnTo>
                      <a:lnTo>
                        <a:pt x="707032" y="8136"/>
                      </a:lnTo>
                      <a:cubicBezTo>
                        <a:pt x="689298" y="-2712"/>
                        <a:pt x="666992" y="-2712"/>
                        <a:pt x="649257" y="8136"/>
                      </a:cubicBezTo>
                      <a:lnTo>
                        <a:pt x="26491" y="389111"/>
                      </a:lnTo>
                      <a:cubicBezTo>
                        <a:pt x="400" y="405057"/>
                        <a:pt x="-7810" y="439127"/>
                        <a:pt x="8137" y="465217"/>
                      </a:cubicBezTo>
                      <a:cubicBezTo>
                        <a:pt x="23495" y="490309"/>
                        <a:pt x="55578" y="498645"/>
                        <a:pt x="81237" y="485000"/>
                      </a:cubicBezTo>
                      <a:lnTo>
                        <a:pt x="81247" y="1125528"/>
                      </a:lnTo>
                      <a:lnTo>
                        <a:pt x="68896" y="1125528"/>
                      </a:lnTo>
                      <a:cubicBezTo>
                        <a:pt x="38339" y="1125528"/>
                        <a:pt x="13541" y="1150315"/>
                        <a:pt x="13541" y="1180883"/>
                      </a:cubicBezTo>
                      <a:cubicBezTo>
                        <a:pt x="13541" y="1211462"/>
                        <a:pt x="38328" y="1236249"/>
                        <a:pt x="68896" y="1236249"/>
                      </a:cubicBezTo>
                      <a:lnTo>
                        <a:pt x="1287384" y="1236249"/>
                      </a:lnTo>
                      <a:cubicBezTo>
                        <a:pt x="1317941" y="1236249"/>
                        <a:pt x="1342740" y="1211462"/>
                        <a:pt x="1342740" y="1180883"/>
                      </a:cubicBezTo>
                      <a:cubicBezTo>
                        <a:pt x="1342740" y="1150326"/>
                        <a:pt x="1317952" y="1125528"/>
                        <a:pt x="1287384" y="1125528"/>
                      </a:cubicBezTo>
                      <a:lnTo>
                        <a:pt x="1275054" y="1125528"/>
                      </a:lnTo>
                      <a:lnTo>
                        <a:pt x="1275043" y="485108"/>
                      </a:lnTo>
                      <a:cubicBezTo>
                        <a:pt x="1283243" y="489449"/>
                        <a:pt x="1292073" y="491678"/>
                        <a:pt x="1300861" y="491678"/>
                      </a:cubicBezTo>
                      <a:close/>
                      <a:moveTo>
                        <a:pt x="949568" y="501630"/>
                      </a:moveTo>
                      <a:cubicBezTo>
                        <a:pt x="981272" y="501630"/>
                        <a:pt x="1006952" y="527353"/>
                        <a:pt x="1006952" y="559036"/>
                      </a:cubicBezTo>
                      <a:cubicBezTo>
                        <a:pt x="1006952" y="590709"/>
                        <a:pt x="981293" y="616441"/>
                        <a:pt x="949568" y="616441"/>
                      </a:cubicBezTo>
                      <a:cubicBezTo>
                        <a:pt x="917865" y="616441"/>
                        <a:pt x="892184" y="590719"/>
                        <a:pt x="892184" y="559036"/>
                      </a:cubicBezTo>
                      <a:cubicBezTo>
                        <a:pt x="892184" y="527354"/>
                        <a:pt x="917865" y="501630"/>
                        <a:pt x="949568" y="501630"/>
                      </a:cubicBezTo>
                      <a:close/>
                      <a:moveTo>
                        <a:pt x="761920" y="814843"/>
                      </a:moveTo>
                      <a:cubicBezTo>
                        <a:pt x="778855" y="814843"/>
                        <a:pt x="792585" y="828603"/>
                        <a:pt x="792585" y="845537"/>
                      </a:cubicBezTo>
                      <a:cubicBezTo>
                        <a:pt x="792585" y="862472"/>
                        <a:pt x="778856" y="876221"/>
                        <a:pt x="761920" y="876221"/>
                      </a:cubicBezTo>
                      <a:cubicBezTo>
                        <a:pt x="744984" y="876221"/>
                        <a:pt x="731236" y="862482"/>
                        <a:pt x="731236" y="845537"/>
                      </a:cubicBezTo>
                      <a:cubicBezTo>
                        <a:pt x="731236" y="828602"/>
                        <a:pt x="744976" y="814843"/>
                        <a:pt x="761920" y="814843"/>
                      </a:cubicBezTo>
                      <a:close/>
                      <a:moveTo>
                        <a:pt x="643755" y="814843"/>
                      </a:moveTo>
                      <a:cubicBezTo>
                        <a:pt x="660122" y="814843"/>
                        <a:pt x="673379" y="828120"/>
                        <a:pt x="673379" y="844466"/>
                      </a:cubicBezTo>
                      <a:cubicBezTo>
                        <a:pt x="673379" y="860865"/>
                        <a:pt x="660112" y="874141"/>
                        <a:pt x="643755" y="874141"/>
                      </a:cubicBezTo>
                      <a:cubicBezTo>
                        <a:pt x="627378" y="874141"/>
                        <a:pt x="614100" y="860864"/>
                        <a:pt x="614100" y="844466"/>
                      </a:cubicBezTo>
                      <a:cubicBezTo>
                        <a:pt x="614100" y="828120"/>
                        <a:pt x="627376" y="814843"/>
                        <a:pt x="643755" y="814843"/>
                      </a:cubicBezTo>
                      <a:close/>
                      <a:moveTo>
                        <a:pt x="426567" y="523777"/>
                      </a:moveTo>
                      <a:cubicBezTo>
                        <a:pt x="458271" y="523777"/>
                        <a:pt x="483941" y="549437"/>
                        <a:pt x="483941" y="581162"/>
                      </a:cubicBezTo>
                      <a:cubicBezTo>
                        <a:pt x="483941" y="612865"/>
                        <a:pt x="458281" y="638578"/>
                        <a:pt x="426567" y="638578"/>
                      </a:cubicBezTo>
                      <a:cubicBezTo>
                        <a:pt x="394832" y="638578"/>
                        <a:pt x="369151" y="612866"/>
                        <a:pt x="369151" y="581162"/>
                      </a:cubicBezTo>
                      <a:cubicBezTo>
                        <a:pt x="369151" y="549447"/>
                        <a:pt x="394811" y="523777"/>
                        <a:pt x="426567" y="523777"/>
                      </a:cubicBezTo>
                      <a:close/>
                      <a:moveTo>
                        <a:pt x="553753" y="896948"/>
                      </a:moveTo>
                      <a:cubicBezTo>
                        <a:pt x="542799" y="900911"/>
                        <a:pt x="530826" y="895276"/>
                        <a:pt x="526842" y="884365"/>
                      </a:cubicBezTo>
                      <a:lnTo>
                        <a:pt x="487633" y="755834"/>
                      </a:lnTo>
                      <a:lnTo>
                        <a:pt x="487591" y="799480"/>
                      </a:lnTo>
                      <a:lnTo>
                        <a:pt x="547865" y="991052"/>
                      </a:lnTo>
                      <a:lnTo>
                        <a:pt x="482397" y="991052"/>
                      </a:lnTo>
                      <a:lnTo>
                        <a:pt x="482397" y="1124228"/>
                      </a:lnTo>
                      <a:cubicBezTo>
                        <a:pt x="482397" y="1138103"/>
                        <a:pt x="471202" y="1149435"/>
                        <a:pt x="457368" y="1149435"/>
                      </a:cubicBezTo>
                      <a:cubicBezTo>
                        <a:pt x="443534" y="1149435"/>
                        <a:pt x="432318" y="1138103"/>
                        <a:pt x="432318" y="1124228"/>
                      </a:cubicBezTo>
                      <a:lnTo>
                        <a:pt x="432329" y="998051"/>
                      </a:lnTo>
                      <a:cubicBezTo>
                        <a:pt x="432329" y="994162"/>
                        <a:pt x="429732" y="991029"/>
                        <a:pt x="426558" y="991029"/>
                      </a:cubicBezTo>
                      <a:cubicBezTo>
                        <a:pt x="423351" y="991029"/>
                        <a:pt x="420766" y="994162"/>
                        <a:pt x="420766" y="998051"/>
                      </a:cubicBezTo>
                      <a:lnTo>
                        <a:pt x="420766" y="1124206"/>
                      </a:lnTo>
                      <a:cubicBezTo>
                        <a:pt x="420766" y="1138082"/>
                        <a:pt x="409549" y="1149414"/>
                        <a:pt x="395684" y="1149414"/>
                      </a:cubicBezTo>
                      <a:cubicBezTo>
                        <a:pt x="381861" y="1149414"/>
                        <a:pt x="370655" y="1138082"/>
                        <a:pt x="370655" y="1124206"/>
                      </a:cubicBezTo>
                      <a:lnTo>
                        <a:pt x="370655" y="991030"/>
                      </a:lnTo>
                      <a:lnTo>
                        <a:pt x="305219" y="991030"/>
                      </a:lnTo>
                      <a:lnTo>
                        <a:pt x="365254" y="799459"/>
                      </a:lnTo>
                      <a:lnTo>
                        <a:pt x="365191" y="755812"/>
                      </a:lnTo>
                      <a:lnTo>
                        <a:pt x="326224" y="884343"/>
                      </a:lnTo>
                      <a:cubicBezTo>
                        <a:pt x="322219" y="895255"/>
                        <a:pt x="310204" y="900889"/>
                        <a:pt x="299314" y="896926"/>
                      </a:cubicBezTo>
                      <a:cubicBezTo>
                        <a:pt x="288392" y="892931"/>
                        <a:pt x="282799" y="880906"/>
                        <a:pt x="286731" y="869983"/>
                      </a:cubicBezTo>
                      <a:cubicBezTo>
                        <a:pt x="286731" y="869983"/>
                        <a:pt x="315544" y="736565"/>
                        <a:pt x="345681" y="676920"/>
                      </a:cubicBezTo>
                      <a:cubicBezTo>
                        <a:pt x="352630" y="663129"/>
                        <a:pt x="373738" y="653763"/>
                        <a:pt x="389201" y="653763"/>
                      </a:cubicBezTo>
                      <a:lnTo>
                        <a:pt x="463824" y="653763"/>
                      </a:lnTo>
                      <a:cubicBezTo>
                        <a:pt x="479298" y="653763"/>
                        <a:pt x="500396" y="663139"/>
                        <a:pt x="507395" y="676942"/>
                      </a:cubicBezTo>
                      <a:cubicBezTo>
                        <a:pt x="537533" y="736575"/>
                        <a:pt x="566295" y="869982"/>
                        <a:pt x="566295" y="869982"/>
                      </a:cubicBezTo>
                      <a:cubicBezTo>
                        <a:pt x="570311" y="880925"/>
                        <a:pt x="564665" y="892951"/>
                        <a:pt x="553754" y="896947"/>
                      </a:cubicBezTo>
                      <a:close/>
                      <a:moveTo>
                        <a:pt x="829937" y="1014418"/>
                      </a:moveTo>
                      <a:cubicBezTo>
                        <a:pt x="824103" y="1016510"/>
                        <a:pt x="817680" y="1013503"/>
                        <a:pt x="815556" y="1007680"/>
                      </a:cubicBezTo>
                      <a:lnTo>
                        <a:pt x="794564" y="938931"/>
                      </a:lnTo>
                      <a:lnTo>
                        <a:pt x="794532" y="962289"/>
                      </a:lnTo>
                      <a:lnTo>
                        <a:pt x="826752" y="1064716"/>
                      </a:lnTo>
                      <a:lnTo>
                        <a:pt x="791779" y="1064716"/>
                      </a:lnTo>
                      <a:lnTo>
                        <a:pt x="791779" y="1135871"/>
                      </a:lnTo>
                      <a:cubicBezTo>
                        <a:pt x="791779" y="1143376"/>
                        <a:pt x="785808" y="1149399"/>
                        <a:pt x="778366" y="1149399"/>
                      </a:cubicBezTo>
                      <a:cubicBezTo>
                        <a:pt x="770997" y="1149399"/>
                        <a:pt x="764984" y="1143376"/>
                        <a:pt x="764984" y="1135871"/>
                      </a:cubicBezTo>
                      <a:lnTo>
                        <a:pt x="764984" y="1068468"/>
                      </a:lnTo>
                      <a:cubicBezTo>
                        <a:pt x="764984" y="1066376"/>
                        <a:pt x="763617" y="1064715"/>
                        <a:pt x="761915" y="1064715"/>
                      </a:cubicBezTo>
                      <a:cubicBezTo>
                        <a:pt x="760180" y="1064715"/>
                        <a:pt x="758814" y="1066376"/>
                        <a:pt x="758814" y="1068468"/>
                      </a:cubicBezTo>
                      <a:lnTo>
                        <a:pt x="758814" y="1135871"/>
                      </a:lnTo>
                      <a:cubicBezTo>
                        <a:pt x="758814" y="1143376"/>
                        <a:pt x="752843" y="1149399"/>
                        <a:pt x="745390" y="1149399"/>
                      </a:cubicBezTo>
                      <a:cubicBezTo>
                        <a:pt x="738021" y="1149399"/>
                        <a:pt x="731997" y="1143376"/>
                        <a:pt x="731997" y="1135871"/>
                      </a:cubicBezTo>
                      <a:lnTo>
                        <a:pt x="731997" y="1064716"/>
                      </a:lnTo>
                      <a:lnTo>
                        <a:pt x="697035" y="1064716"/>
                      </a:lnTo>
                      <a:lnTo>
                        <a:pt x="729140" y="962289"/>
                      </a:lnTo>
                      <a:lnTo>
                        <a:pt x="729129" y="938931"/>
                      </a:lnTo>
                      <a:lnTo>
                        <a:pt x="708273" y="1007680"/>
                      </a:lnTo>
                      <a:cubicBezTo>
                        <a:pt x="707653" y="1009351"/>
                        <a:pt x="706633" y="1010707"/>
                        <a:pt x="705424" y="1011853"/>
                      </a:cubicBezTo>
                      <a:cubicBezTo>
                        <a:pt x="703616" y="1016994"/>
                        <a:pt x="698949" y="1020715"/>
                        <a:pt x="693126" y="1020715"/>
                      </a:cubicBezTo>
                      <a:cubicBezTo>
                        <a:pt x="685683" y="1020715"/>
                        <a:pt x="680690" y="1014691"/>
                        <a:pt x="680690" y="1007228"/>
                      </a:cubicBezTo>
                      <a:lnTo>
                        <a:pt x="680690" y="941224"/>
                      </a:lnTo>
                      <a:cubicBezTo>
                        <a:pt x="680690" y="938785"/>
                        <a:pt x="676338" y="938785"/>
                        <a:pt x="676338" y="941224"/>
                      </a:cubicBezTo>
                      <a:lnTo>
                        <a:pt x="676338" y="1134507"/>
                      </a:lnTo>
                      <a:cubicBezTo>
                        <a:pt x="676338" y="1142686"/>
                        <a:pt x="669705" y="1149392"/>
                        <a:pt x="661505" y="1149392"/>
                      </a:cubicBezTo>
                      <a:lnTo>
                        <a:pt x="661474" y="1149392"/>
                      </a:lnTo>
                      <a:cubicBezTo>
                        <a:pt x="653233" y="1149392"/>
                        <a:pt x="646610" y="1142686"/>
                        <a:pt x="646610" y="1134507"/>
                      </a:cubicBezTo>
                      <a:lnTo>
                        <a:pt x="646610" y="1020864"/>
                      </a:lnTo>
                      <a:cubicBezTo>
                        <a:pt x="646610" y="1019203"/>
                        <a:pt x="645012" y="1017910"/>
                        <a:pt x="643772" y="1017910"/>
                      </a:cubicBezTo>
                      <a:cubicBezTo>
                        <a:pt x="642510" y="1017910"/>
                        <a:pt x="640934" y="1019203"/>
                        <a:pt x="640934" y="1020864"/>
                      </a:cubicBezTo>
                      <a:lnTo>
                        <a:pt x="640934" y="1134507"/>
                      </a:lnTo>
                      <a:cubicBezTo>
                        <a:pt x="640934" y="1142686"/>
                        <a:pt x="634227" y="1149392"/>
                        <a:pt x="626070" y="1149392"/>
                      </a:cubicBezTo>
                      <a:lnTo>
                        <a:pt x="626028" y="1149392"/>
                      </a:lnTo>
                      <a:cubicBezTo>
                        <a:pt x="617828" y="1149392"/>
                        <a:pt x="611164" y="1142686"/>
                        <a:pt x="611164" y="1134507"/>
                      </a:cubicBezTo>
                      <a:lnTo>
                        <a:pt x="611195" y="941224"/>
                      </a:lnTo>
                      <a:cubicBezTo>
                        <a:pt x="611195" y="938785"/>
                        <a:pt x="606770" y="938785"/>
                        <a:pt x="606770" y="941224"/>
                      </a:cubicBezTo>
                      <a:lnTo>
                        <a:pt x="606770" y="1007228"/>
                      </a:lnTo>
                      <a:cubicBezTo>
                        <a:pt x="606770" y="1014670"/>
                        <a:pt x="601598" y="1020715"/>
                        <a:pt x="594187" y="1020715"/>
                      </a:cubicBezTo>
                      <a:cubicBezTo>
                        <a:pt x="586713" y="1020715"/>
                        <a:pt x="581194" y="1014691"/>
                        <a:pt x="581194" y="1007228"/>
                      </a:cubicBezTo>
                      <a:lnTo>
                        <a:pt x="581131" y="933929"/>
                      </a:lnTo>
                      <a:cubicBezTo>
                        <a:pt x="581131" y="900228"/>
                        <a:pt x="611080" y="881894"/>
                        <a:pt x="643793" y="881894"/>
                      </a:cubicBezTo>
                      <a:cubicBezTo>
                        <a:pt x="675004" y="881894"/>
                        <a:pt x="703405" y="898797"/>
                        <a:pt x="705897" y="929723"/>
                      </a:cubicBezTo>
                      <a:cubicBezTo>
                        <a:pt x="709923" y="917308"/>
                        <a:pt x="714275" y="905534"/>
                        <a:pt x="718711" y="896746"/>
                      </a:cubicBezTo>
                      <a:cubicBezTo>
                        <a:pt x="722453" y="889367"/>
                        <a:pt x="733733" y="884342"/>
                        <a:pt x="741995" y="884342"/>
                      </a:cubicBezTo>
                      <a:lnTo>
                        <a:pt x="781898" y="884342"/>
                      </a:lnTo>
                      <a:cubicBezTo>
                        <a:pt x="790182" y="884342"/>
                        <a:pt x="801429" y="889356"/>
                        <a:pt x="805182" y="896746"/>
                      </a:cubicBezTo>
                      <a:cubicBezTo>
                        <a:pt x="821276" y="928649"/>
                        <a:pt x="836676" y="999962"/>
                        <a:pt x="836676" y="999962"/>
                      </a:cubicBezTo>
                      <a:cubicBezTo>
                        <a:pt x="838778" y="1005807"/>
                        <a:pt x="835751" y="1012230"/>
                        <a:pt x="829938" y="1014416"/>
                      </a:cubicBezTo>
                      <a:close/>
                      <a:moveTo>
                        <a:pt x="1070725" y="874189"/>
                      </a:moveTo>
                      <a:cubicBezTo>
                        <a:pt x="1070725" y="888612"/>
                        <a:pt x="1059635" y="900280"/>
                        <a:pt x="1045192" y="900280"/>
                      </a:cubicBezTo>
                      <a:cubicBezTo>
                        <a:pt x="1030769" y="900280"/>
                        <a:pt x="1021035" y="888612"/>
                        <a:pt x="1021035" y="874189"/>
                      </a:cubicBezTo>
                      <a:lnTo>
                        <a:pt x="1021035" y="746363"/>
                      </a:lnTo>
                      <a:cubicBezTo>
                        <a:pt x="1021035" y="741633"/>
                        <a:pt x="1012657" y="741633"/>
                        <a:pt x="1012657" y="746363"/>
                      </a:cubicBezTo>
                      <a:lnTo>
                        <a:pt x="1012657" y="1120610"/>
                      </a:lnTo>
                      <a:cubicBezTo>
                        <a:pt x="1012657" y="1136483"/>
                        <a:pt x="999790" y="1149413"/>
                        <a:pt x="983844" y="1149413"/>
                      </a:cubicBezTo>
                      <a:lnTo>
                        <a:pt x="983802" y="1149413"/>
                      </a:lnTo>
                      <a:cubicBezTo>
                        <a:pt x="967918" y="1149413"/>
                        <a:pt x="955083" y="1136483"/>
                        <a:pt x="955083" y="1120610"/>
                      </a:cubicBezTo>
                      <a:lnTo>
                        <a:pt x="955072" y="900583"/>
                      </a:lnTo>
                      <a:cubicBezTo>
                        <a:pt x="955072" y="897388"/>
                        <a:pt x="952003" y="894812"/>
                        <a:pt x="949574" y="894812"/>
                      </a:cubicBezTo>
                      <a:cubicBezTo>
                        <a:pt x="947146" y="894812"/>
                        <a:pt x="944076" y="897388"/>
                        <a:pt x="944076" y="900583"/>
                      </a:cubicBezTo>
                      <a:lnTo>
                        <a:pt x="944076" y="1120621"/>
                      </a:lnTo>
                      <a:cubicBezTo>
                        <a:pt x="944076" y="1136494"/>
                        <a:pt x="931210" y="1149423"/>
                        <a:pt x="915325" y="1149423"/>
                      </a:cubicBezTo>
                      <a:lnTo>
                        <a:pt x="915283" y="1149423"/>
                      </a:lnTo>
                      <a:cubicBezTo>
                        <a:pt x="899389" y="1149423"/>
                        <a:pt x="886481" y="1136494"/>
                        <a:pt x="886481" y="1120621"/>
                      </a:cubicBezTo>
                      <a:lnTo>
                        <a:pt x="886481" y="746374"/>
                      </a:lnTo>
                      <a:cubicBezTo>
                        <a:pt x="886481" y="741644"/>
                        <a:pt x="877934" y="741644"/>
                        <a:pt x="877934" y="746374"/>
                      </a:cubicBezTo>
                      <a:lnTo>
                        <a:pt x="877934" y="874200"/>
                      </a:lnTo>
                      <a:cubicBezTo>
                        <a:pt x="877934" y="888622"/>
                        <a:pt x="867927" y="900291"/>
                        <a:pt x="853536" y="900291"/>
                      </a:cubicBezTo>
                      <a:cubicBezTo>
                        <a:pt x="839082" y="900291"/>
                        <a:pt x="828412" y="888622"/>
                        <a:pt x="828412" y="874200"/>
                      </a:cubicBezTo>
                      <a:lnTo>
                        <a:pt x="828213" y="732184"/>
                      </a:lnTo>
                      <a:cubicBezTo>
                        <a:pt x="828213" y="666980"/>
                        <a:pt x="886324" y="631396"/>
                        <a:pt x="949585" y="631396"/>
                      </a:cubicBezTo>
                      <a:cubicBezTo>
                        <a:pt x="1012868" y="631396"/>
                        <a:pt x="1070767" y="666958"/>
                        <a:pt x="1070767" y="732184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26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xmlns="" id="{6E7F2CA3-44C4-2D92-EFA7-D93D332F70FC}"/>
                    </a:ext>
                  </a:extLst>
                </p:cNvPr>
                <p:cNvSpPr/>
                <p:nvPr/>
              </p:nvSpPr>
              <p:spPr>
                <a:xfrm>
                  <a:off x="971421" y="4094251"/>
                  <a:ext cx="473613" cy="431696"/>
                </a:xfrm>
                <a:custGeom>
                  <a:avLst/>
                  <a:gdLst>
                    <a:gd name="connsiteX0" fmla="*/ 1300860 w 1356287"/>
                    <a:gd name="connsiteY0" fmla="*/ 491685 h 1236249"/>
                    <a:gd name="connsiteX1" fmla="*/ 1348131 w 1356287"/>
                    <a:gd name="connsiteY1" fmla="*/ 465195 h 1236249"/>
                    <a:gd name="connsiteX2" fmla="*/ 1329788 w 1356287"/>
                    <a:gd name="connsiteY2" fmla="*/ 389089 h 1236249"/>
                    <a:gd name="connsiteX3" fmla="*/ 1161365 w 1356287"/>
                    <a:gd name="connsiteY3" fmla="*/ 286051 h 1236249"/>
                    <a:gd name="connsiteX4" fmla="*/ 1161365 w 1356287"/>
                    <a:gd name="connsiteY4" fmla="*/ 74318 h 1236249"/>
                    <a:gd name="connsiteX5" fmla="*/ 1022963 w 1356287"/>
                    <a:gd name="connsiteY5" fmla="*/ 74318 h 1236249"/>
                    <a:gd name="connsiteX6" fmla="*/ 1022963 w 1356287"/>
                    <a:gd name="connsiteY6" fmla="*/ 201387 h 1236249"/>
                    <a:gd name="connsiteX7" fmla="*/ 707032 w 1356287"/>
                    <a:gd name="connsiteY7" fmla="*/ 8136 h 1236249"/>
                    <a:gd name="connsiteX8" fmla="*/ 649257 w 1356287"/>
                    <a:gd name="connsiteY8" fmla="*/ 8136 h 1236249"/>
                    <a:gd name="connsiteX9" fmla="*/ 26491 w 1356287"/>
                    <a:gd name="connsiteY9" fmla="*/ 389111 h 1236249"/>
                    <a:gd name="connsiteX10" fmla="*/ 8137 w 1356287"/>
                    <a:gd name="connsiteY10" fmla="*/ 465217 h 1236249"/>
                    <a:gd name="connsiteX11" fmla="*/ 81237 w 1356287"/>
                    <a:gd name="connsiteY11" fmla="*/ 485000 h 1236249"/>
                    <a:gd name="connsiteX12" fmla="*/ 81247 w 1356287"/>
                    <a:gd name="connsiteY12" fmla="*/ 1125528 h 1236249"/>
                    <a:gd name="connsiteX13" fmla="*/ 68896 w 1356287"/>
                    <a:gd name="connsiteY13" fmla="*/ 1125528 h 1236249"/>
                    <a:gd name="connsiteX14" fmla="*/ 13541 w 1356287"/>
                    <a:gd name="connsiteY14" fmla="*/ 1180883 h 1236249"/>
                    <a:gd name="connsiteX15" fmla="*/ 68896 w 1356287"/>
                    <a:gd name="connsiteY15" fmla="*/ 1236249 h 1236249"/>
                    <a:gd name="connsiteX16" fmla="*/ 1287384 w 1356287"/>
                    <a:gd name="connsiteY16" fmla="*/ 1236249 h 1236249"/>
                    <a:gd name="connsiteX17" fmla="*/ 1342740 w 1356287"/>
                    <a:gd name="connsiteY17" fmla="*/ 1180883 h 1236249"/>
                    <a:gd name="connsiteX18" fmla="*/ 1287384 w 1356287"/>
                    <a:gd name="connsiteY18" fmla="*/ 1125528 h 1236249"/>
                    <a:gd name="connsiteX19" fmla="*/ 1275054 w 1356287"/>
                    <a:gd name="connsiteY19" fmla="*/ 1125528 h 1236249"/>
                    <a:gd name="connsiteX20" fmla="*/ 1275043 w 1356287"/>
                    <a:gd name="connsiteY20" fmla="*/ 485108 h 1236249"/>
                    <a:gd name="connsiteX21" fmla="*/ 1300861 w 1356287"/>
                    <a:gd name="connsiteY21" fmla="*/ 491678 h 1236249"/>
                    <a:gd name="connsiteX22" fmla="*/ 949568 w 1356287"/>
                    <a:gd name="connsiteY22" fmla="*/ 501630 h 1236249"/>
                    <a:gd name="connsiteX23" fmla="*/ 1006952 w 1356287"/>
                    <a:gd name="connsiteY23" fmla="*/ 559036 h 1236249"/>
                    <a:gd name="connsiteX24" fmla="*/ 949568 w 1356287"/>
                    <a:gd name="connsiteY24" fmla="*/ 616441 h 1236249"/>
                    <a:gd name="connsiteX25" fmla="*/ 892184 w 1356287"/>
                    <a:gd name="connsiteY25" fmla="*/ 559036 h 1236249"/>
                    <a:gd name="connsiteX26" fmla="*/ 949568 w 1356287"/>
                    <a:gd name="connsiteY26" fmla="*/ 501630 h 1236249"/>
                    <a:gd name="connsiteX27" fmla="*/ 761920 w 1356287"/>
                    <a:gd name="connsiteY27" fmla="*/ 814843 h 1236249"/>
                    <a:gd name="connsiteX28" fmla="*/ 792585 w 1356287"/>
                    <a:gd name="connsiteY28" fmla="*/ 845537 h 1236249"/>
                    <a:gd name="connsiteX29" fmla="*/ 761920 w 1356287"/>
                    <a:gd name="connsiteY29" fmla="*/ 876221 h 1236249"/>
                    <a:gd name="connsiteX30" fmla="*/ 731236 w 1356287"/>
                    <a:gd name="connsiteY30" fmla="*/ 845537 h 1236249"/>
                    <a:gd name="connsiteX31" fmla="*/ 761920 w 1356287"/>
                    <a:gd name="connsiteY31" fmla="*/ 814843 h 1236249"/>
                    <a:gd name="connsiteX32" fmla="*/ 643755 w 1356287"/>
                    <a:gd name="connsiteY32" fmla="*/ 814843 h 1236249"/>
                    <a:gd name="connsiteX33" fmla="*/ 673379 w 1356287"/>
                    <a:gd name="connsiteY33" fmla="*/ 844466 h 1236249"/>
                    <a:gd name="connsiteX34" fmla="*/ 643755 w 1356287"/>
                    <a:gd name="connsiteY34" fmla="*/ 874141 h 1236249"/>
                    <a:gd name="connsiteX35" fmla="*/ 614100 w 1356287"/>
                    <a:gd name="connsiteY35" fmla="*/ 844466 h 1236249"/>
                    <a:gd name="connsiteX36" fmla="*/ 643755 w 1356287"/>
                    <a:gd name="connsiteY36" fmla="*/ 814843 h 1236249"/>
                    <a:gd name="connsiteX37" fmla="*/ 426567 w 1356287"/>
                    <a:gd name="connsiteY37" fmla="*/ 523777 h 1236249"/>
                    <a:gd name="connsiteX38" fmla="*/ 483941 w 1356287"/>
                    <a:gd name="connsiteY38" fmla="*/ 581162 h 1236249"/>
                    <a:gd name="connsiteX39" fmla="*/ 426567 w 1356287"/>
                    <a:gd name="connsiteY39" fmla="*/ 638578 h 1236249"/>
                    <a:gd name="connsiteX40" fmla="*/ 369151 w 1356287"/>
                    <a:gd name="connsiteY40" fmla="*/ 581162 h 1236249"/>
                    <a:gd name="connsiteX41" fmla="*/ 426567 w 1356287"/>
                    <a:gd name="connsiteY41" fmla="*/ 523777 h 1236249"/>
                    <a:gd name="connsiteX42" fmla="*/ 553753 w 1356287"/>
                    <a:gd name="connsiteY42" fmla="*/ 896948 h 1236249"/>
                    <a:gd name="connsiteX43" fmla="*/ 526842 w 1356287"/>
                    <a:gd name="connsiteY43" fmla="*/ 884365 h 1236249"/>
                    <a:gd name="connsiteX44" fmla="*/ 487633 w 1356287"/>
                    <a:gd name="connsiteY44" fmla="*/ 755834 h 1236249"/>
                    <a:gd name="connsiteX45" fmla="*/ 487591 w 1356287"/>
                    <a:gd name="connsiteY45" fmla="*/ 799480 h 1236249"/>
                    <a:gd name="connsiteX46" fmla="*/ 547865 w 1356287"/>
                    <a:gd name="connsiteY46" fmla="*/ 991052 h 1236249"/>
                    <a:gd name="connsiteX47" fmla="*/ 482397 w 1356287"/>
                    <a:gd name="connsiteY47" fmla="*/ 991052 h 1236249"/>
                    <a:gd name="connsiteX48" fmla="*/ 482397 w 1356287"/>
                    <a:gd name="connsiteY48" fmla="*/ 1124228 h 1236249"/>
                    <a:gd name="connsiteX49" fmla="*/ 457368 w 1356287"/>
                    <a:gd name="connsiteY49" fmla="*/ 1149435 h 1236249"/>
                    <a:gd name="connsiteX50" fmla="*/ 432318 w 1356287"/>
                    <a:gd name="connsiteY50" fmla="*/ 1124228 h 1236249"/>
                    <a:gd name="connsiteX51" fmla="*/ 432329 w 1356287"/>
                    <a:gd name="connsiteY51" fmla="*/ 998051 h 1236249"/>
                    <a:gd name="connsiteX52" fmla="*/ 426558 w 1356287"/>
                    <a:gd name="connsiteY52" fmla="*/ 991029 h 1236249"/>
                    <a:gd name="connsiteX53" fmla="*/ 420766 w 1356287"/>
                    <a:gd name="connsiteY53" fmla="*/ 998051 h 1236249"/>
                    <a:gd name="connsiteX54" fmla="*/ 420766 w 1356287"/>
                    <a:gd name="connsiteY54" fmla="*/ 1124206 h 1236249"/>
                    <a:gd name="connsiteX55" fmla="*/ 395684 w 1356287"/>
                    <a:gd name="connsiteY55" fmla="*/ 1149414 h 1236249"/>
                    <a:gd name="connsiteX56" fmla="*/ 370655 w 1356287"/>
                    <a:gd name="connsiteY56" fmla="*/ 1124206 h 1236249"/>
                    <a:gd name="connsiteX57" fmla="*/ 370655 w 1356287"/>
                    <a:gd name="connsiteY57" fmla="*/ 991030 h 1236249"/>
                    <a:gd name="connsiteX58" fmla="*/ 305219 w 1356287"/>
                    <a:gd name="connsiteY58" fmla="*/ 991030 h 1236249"/>
                    <a:gd name="connsiteX59" fmla="*/ 365254 w 1356287"/>
                    <a:gd name="connsiteY59" fmla="*/ 799459 h 1236249"/>
                    <a:gd name="connsiteX60" fmla="*/ 365191 w 1356287"/>
                    <a:gd name="connsiteY60" fmla="*/ 755812 h 1236249"/>
                    <a:gd name="connsiteX61" fmla="*/ 326224 w 1356287"/>
                    <a:gd name="connsiteY61" fmla="*/ 884343 h 1236249"/>
                    <a:gd name="connsiteX62" fmla="*/ 299314 w 1356287"/>
                    <a:gd name="connsiteY62" fmla="*/ 896926 h 1236249"/>
                    <a:gd name="connsiteX63" fmla="*/ 286731 w 1356287"/>
                    <a:gd name="connsiteY63" fmla="*/ 869983 h 1236249"/>
                    <a:gd name="connsiteX64" fmla="*/ 345681 w 1356287"/>
                    <a:gd name="connsiteY64" fmla="*/ 676920 h 1236249"/>
                    <a:gd name="connsiteX65" fmla="*/ 389201 w 1356287"/>
                    <a:gd name="connsiteY65" fmla="*/ 653763 h 1236249"/>
                    <a:gd name="connsiteX66" fmla="*/ 463824 w 1356287"/>
                    <a:gd name="connsiteY66" fmla="*/ 653763 h 1236249"/>
                    <a:gd name="connsiteX67" fmla="*/ 507395 w 1356287"/>
                    <a:gd name="connsiteY67" fmla="*/ 676942 h 1236249"/>
                    <a:gd name="connsiteX68" fmla="*/ 566295 w 1356287"/>
                    <a:gd name="connsiteY68" fmla="*/ 869982 h 1236249"/>
                    <a:gd name="connsiteX69" fmla="*/ 553754 w 1356287"/>
                    <a:gd name="connsiteY69" fmla="*/ 896947 h 1236249"/>
                    <a:gd name="connsiteX70" fmla="*/ 829937 w 1356287"/>
                    <a:gd name="connsiteY70" fmla="*/ 1014418 h 1236249"/>
                    <a:gd name="connsiteX71" fmla="*/ 815556 w 1356287"/>
                    <a:gd name="connsiteY71" fmla="*/ 1007680 h 1236249"/>
                    <a:gd name="connsiteX72" fmla="*/ 794564 w 1356287"/>
                    <a:gd name="connsiteY72" fmla="*/ 938931 h 1236249"/>
                    <a:gd name="connsiteX73" fmla="*/ 794532 w 1356287"/>
                    <a:gd name="connsiteY73" fmla="*/ 962289 h 1236249"/>
                    <a:gd name="connsiteX74" fmla="*/ 826752 w 1356287"/>
                    <a:gd name="connsiteY74" fmla="*/ 1064716 h 1236249"/>
                    <a:gd name="connsiteX75" fmla="*/ 791779 w 1356287"/>
                    <a:gd name="connsiteY75" fmla="*/ 1064716 h 1236249"/>
                    <a:gd name="connsiteX76" fmla="*/ 791779 w 1356287"/>
                    <a:gd name="connsiteY76" fmla="*/ 1135871 h 1236249"/>
                    <a:gd name="connsiteX77" fmla="*/ 778366 w 1356287"/>
                    <a:gd name="connsiteY77" fmla="*/ 1149399 h 1236249"/>
                    <a:gd name="connsiteX78" fmla="*/ 764984 w 1356287"/>
                    <a:gd name="connsiteY78" fmla="*/ 1135871 h 1236249"/>
                    <a:gd name="connsiteX79" fmla="*/ 764984 w 1356287"/>
                    <a:gd name="connsiteY79" fmla="*/ 1068468 h 1236249"/>
                    <a:gd name="connsiteX80" fmla="*/ 761915 w 1356287"/>
                    <a:gd name="connsiteY80" fmla="*/ 1064715 h 1236249"/>
                    <a:gd name="connsiteX81" fmla="*/ 758814 w 1356287"/>
                    <a:gd name="connsiteY81" fmla="*/ 1068468 h 1236249"/>
                    <a:gd name="connsiteX82" fmla="*/ 758814 w 1356287"/>
                    <a:gd name="connsiteY82" fmla="*/ 1135871 h 1236249"/>
                    <a:gd name="connsiteX83" fmla="*/ 745390 w 1356287"/>
                    <a:gd name="connsiteY83" fmla="*/ 1149399 h 1236249"/>
                    <a:gd name="connsiteX84" fmla="*/ 731997 w 1356287"/>
                    <a:gd name="connsiteY84" fmla="*/ 1135871 h 1236249"/>
                    <a:gd name="connsiteX85" fmla="*/ 731997 w 1356287"/>
                    <a:gd name="connsiteY85" fmla="*/ 1064716 h 1236249"/>
                    <a:gd name="connsiteX86" fmla="*/ 697035 w 1356287"/>
                    <a:gd name="connsiteY86" fmla="*/ 1064716 h 1236249"/>
                    <a:gd name="connsiteX87" fmla="*/ 729140 w 1356287"/>
                    <a:gd name="connsiteY87" fmla="*/ 962289 h 1236249"/>
                    <a:gd name="connsiteX88" fmla="*/ 729129 w 1356287"/>
                    <a:gd name="connsiteY88" fmla="*/ 938931 h 1236249"/>
                    <a:gd name="connsiteX89" fmla="*/ 708273 w 1356287"/>
                    <a:gd name="connsiteY89" fmla="*/ 1007680 h 1236249"/>
                    <a:gd name="connsiteX90" fmla="*/ 705424 w 1356287"/>
                    <a:gd name="connsiteY90" fmla="*/ 1011853 h 1236249"/>
                    <a:gd name="connsiteX91" fmla="*/ 693126 w 1356287"/>
                    <a:gd name="connsiteY91" fmla="*/ 1020715 h 1236249"/>
                    <a:gd name="connsiteX92" fmla="*/ 680690 w 1356287"/>
                    <a:gd name="connsiteY92" fmla="*/ 1007228 h 1236249"/>
                    <a:gd name="connsiteX93" fmla="*/ 680690 w 1356287"/>
                    <a:gd name="connsiteY93" fmla="*/ 941224 h 1236249"/>
                    <a:gd name="connsiteX94" fmla="*/ 676338 w 1356287"/>
                    <a:gd name="connsiteY94" fmla="*/ 941224 h 1236249"/>
                    <a:gd name="connsiteX95" fmla="*/ 676338 w 1356287"/>
                    <a:gd name="connsiteY95" fmla="*/ 1134507 h 1236249"/>
                    <a:gd name="connsiteX96" fmla="*/ 661505 w 1356287"/>
                    <a:gd name="connsiteY96" fmla="*/ 1149392 h 1236249"/>
                    <a:gd name="connsiteX97" fmla="*/ 661474 w 1356287"/>
                    <a:gd name="connsiteY97" fmla="*/ 1149392 h 1236249"/>
                    <a:gd name="connsiteX98" fmla="*/ 646610 w 1356287"/>
                    <a:gd name="connsiteY98" fmla="*/ 1134507 h 1236249"/>
                    <a:gd name="connsiteX99" fmla="*/ 646610 w 1356287"/>
                    <a:gd name="connsiteY99" fmla="*/ 1020864 h 1236249"/>
                    <a:gd name="connsiteX100" fmla="*/ 643772 w 1356287"/>
                    <a:gd name="connsiteY100" fmla="*/ 1017910 h 1236249"/>
                    <a:gd name="connsiteX101" fmla="*/ 640934 w 1356287"/>
                    <a:gd name="connsiteY101" fmla="*/ 1020864 h 1236249"/>
                    <a:gd name="connsiteX102" fmla="*/ 640934 w 1356287"/>
                    <a:gd name="connsiteY102" fmla="*/ 1134507 h 1236249"/>
                    <a:gd name="connsiteX103" fmla="*/ 626070 w 1356287"/>
                    <a:gd name="connsiteY103" fmla="*/ 1149392 h 1236249"/>
                    <a:gd name="connsiteX104" fmla="*/ 626028 w 1356287"/>
                    <a:gd name="connsiteY104" fmla="*/ 1149392 h 1236249"/>
                    <a:gd name="connsiteX105" fmla="*/ 611164 w 1356287"/>
                    <a:gd name="connsiteY105" fmla="*/ 1134507 h 1236249"/>
                    <a:gd name="connsiteX106" fmla="*/ 611195 w 1356287"/>
                    <a:gd name="connsiteY106" fmla="*/ 941224 h 1236249"/>
                    <a:gd name="connsiteX107" fmla="*/ 606770 w 1356287"/>
                    <a:gd name="connsiteY107" fmla="*/ 941224 h 1236249"/>
                    <a:gd name="connsiteX108" fmla="*/ 606770 w 1356287"/>
                    <a:gd name="connsiteY108" fmla="*/ 1007228 h 1236249"/>
                    <a:gd name="connsiteX109" fmla="*/ 594187 w 1356287"/>
                    <a:gd name="connsiteY109" fmla="*/ 1020715 h 1236249"/>
                    <a:gd name="connsiteX110" fmla="*/ 581194 w 1356287"/>
                    <a:gd name="connsiteY110" fmla="*/ 1007228 h 1236249"/>
                    <a:gd name="connsiteX111" fmla="*/ 581131 w 1356287"/>
                    <a:gd name="connsiteY111" fmla="*/ 933929 h 1236249"/>
                    <a:gd name="connsiteX112" fmla="*/ 643793 w 1356287"/>
                    <a:gd name="connsiteY112" fmla="*/ 881894 h 1236249"/>
                    <a:gd name="connsiteX113" fmla="*/ 705897 w 1356287"/>
                    <a:gd name="connsiteY113" fmla="*/ 929723 h 1236249"/>
                    <a:gd name="connsiteX114" fmla="*/ 718711 w 1356287"/>
                    <a:gd name="connsiteY114" fmla="*/ 896746 h 1236249"/>
                    <a:gd name="connsiteX115" fmla="*/ 741995 w 1356287"/>
                    <a:gd name="connsiteY115" fmla="*/ 884342 h 1236249"/>
                    <a:gd name="connsiteX116" fmla="*/ 781898 w 1356287"/>
                    <a:gd name="connsiteY116" fmla="*/ 884342 h 1236249"/>
                    <a:gd name="connsiteX117" fmla="*/ 805182 w 1356287"/>
                    <a:gd name="connsiteY117" fmla="*/ 896746 h 1236249"/>
                    <a:gd name="connsiteX118" fmla="*/ 836676 w 1356287"/>
                    <a:gd name="connsiteY118" fmla="*/ 999962 h 1236249"/>
                    <a:gd name="connsiteX119" fmla="*/ 829938 w 1356287"/>
                    <a:gd name="connsiteY119" fmla="*/ 1014416 h 1236249"/>
                    <a:gd name="connsiteX120" fmla="*/ 1070725 w 1356287"/>
                    <a:gd name="connsiteY120" fmla="*/ 874189 h 1236249"/>
                    <a:gd name="connsiteX121" fmla="*/ 1045192 w 1356287"/>
                    <a:gd name="connsiteY121" fmla="*/ 900280 h 1236249"/>
                    <a:gd name="connsiteX122" fmla="*/ 1021035 w 1356287"/>
                    <a:gd name="connsiteY122" fmla="*/ 874189 h 1236249"/>
                    <a:gd name="connsiteX123" fmla="*/ 1021035 w 1356287"/>
                    <a:gd name="connsiteY123" fmla="*/ 746363 h 1236249"/>
                    <a:gd name="connsiteX124" fmla="*/ 1012657 w 1356287"/>
                    <a:gd name="connsiteY124" fmla="*/ 746363 h 1236249"/>
                    <a:gd name="connsiteX125" fmla="*/ 1012657 w 1356287"/>
                    <a:gd name="connsiteY125" fmla="*/ 1120610 h 1236249"/>
                    <a:gd name="connsiteX126" fmla="*/ 983844 w 1356287"/>
                    <a:gd name="connsiteY126" fmla="*/ 1149413 h 1236249"/>
                    <a:gd name="connsiteX127" fmla="*/ 983802 w 1356287"/>
                    <a:gd name="connsiteY127" fmla="*/ 1149413 h 1236249"/>
                    <a:gd name="connsiteX128" fmla="*/ 955083 w 1356287"/>
                    <a:gd name="connsiteY128" fmla="*/ 1120610 h 1236249"/>
                    <a:gd name="connsiteX129" fmla="*/ 955072 w 1356287"/>
                    <a:gd name="connsiteY129" fmla="*/ 900583 h 1236249"/>
                    <a:gd name="connsiteX130" fmla="*/ 949574 w 1356287"/>
                    <a:gd name="connsiteY130" fmla="*/ 894812 h 1236249"/>
                    <a:gd name="connsiteX131" fmla="*/ 944076 w 1356287"/>
                    <a:gd name="connsiteY131" fmla="*/ 900583 h 1236249"/>
                    <a:gd name="connsiteX132" fmla="*/ 944076 w 1356287"/>
                    <a:gd name="connsiteY132" fmla="*/ 1120621 h 1236249"/>
                    <a:gd name="connsiteX133" fmla="*/ 915325 w 1356287"/>
                    <a:gd name="connsiteY133" fmla="*/ 1149423 h 1236249"/>
                    <a:gd name="connsiteX134" fmla="*/ 915283 w 1356287"/>
                    <a:gd name="connsiteY134" fmla="*/ 1149423 h 1236249"/>
                    <a:gd name="connsiteX135" fmla="*/ 886481 w 1356287"/>
                    <a:gd name="connsiteY135" fmla="*/ 1120621 h 1236249"/>
                    <a:gd name="connsiteX136" fmla="*/ 886481 w 1356287"/>
                    <a:gd name="connsiteY136" fmla="*/ 746374 h 1236249"/>
                    <a:gd name="connsiteX137" fmla="*/ 877934 w 1356287"/>
                    <a:gd name="connsiteY137" fmla="*/ 746374 h 1236249"/>
                    <a:gd name="connsiteX138" fmla="*/ 877934 w 1356287"/>
                    <a:gd name="connsiteY138" fmla="*/ 874200 h 1236249"/>
                    <a:gd name="connsiteX139" fmla="*/ 853536 w 1356287"/>
                    <a:gd name="connsiteY139" fmla="*/ 900291 h 1236249"/>
                    <a:gd name="connsiteX140" fmla="*/ 828412 w 1356287"/>
                    <a:gd name="connsiteY140" fmla="*/ 874200 h 1236249"/>
                    <a:gd name="connsiteX141" fmla="*/ 828213 w 1356287"/>
                    <a:gd name="connsiteY141" fmla="*/ 732184 h 1236249"/>
                    <a:gd name="connsiteX142" fmla="*/ 949585 w 1356287"/>
                    <a:gd name="connsiteY142" fmla="*/ 631396 h 1236249"/>
                    <a:gd name="connsiteX143" fmla="*/ 1070767 w 1356287"/>
                    <a:gd name="connsiteY143" fmla="*/ 732184 h 123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356287" h="1236249">
                      <a:moveTo>
                        <a:pt x="1300860" y="491685"/>
                      </a:moveTo>
                      <a:cubicBezTo>
                        <a:pt x="1319498" y="491685"/>
                        <a:pt x="1337703" y="482267"/>
                        <a:pt x="1348131" y="465195"/>
                      </a:cubicBezTo>
                      <a:cubicBezTo>
                        <a:pt x="1364110" y="439125"/>
                        <a:pt x="1355889" y="405036"/>
                        <a:pt x="1329788" y="389089"/>
                      </a:cubicBezTo>
                      <a:lnTo>
                        <a:pt x="1161365" y="286051"/>
                      </a:lnTo>
                      <a:lnTo>
                        <a:pt x="1161365" y="74318"/>
                      </a:lnTo>
                      <a:lnTo>
                        <a:pt x="1022963" y="74318"/>
                      </a:lnTo>
                      <a:lnTo>
                        <a:pt x="1022963" y="201387"/>
                      </a:lnTo>
                      <a:lnTo>
                        <a:pt x="707032" y="8136"/>
                      </a:lnTo>
                      <a:cubicBezTo>
                        <a:pt x="689298" y="-2712"/>
                        <a:pt x="666992" y="-2712"/>
                        <a:pt x="649257" y="8136"/>
                      </a:cubicBezTo>
                      <a:lnTo>
                        <a:pt x="26491" y="389111"/>
                      </a:lnTo>
                      <a:cubicBezTo>
                        <a:pt x="400" y="405057"/>
                        <a:pt x="-7810" y="439127"/>
                        <a:pt x="8137" y="465217"/>
                      </a:cubicBezTo>
                      <a:cubicBezTo>
                        <a:pt x="23495" y="490309"/>
                        <a:pt x="55578" y="498645"/>
                        <a:pt x="81237" y="485000"/>
                      </a:cubicBezTo>
                      <a:lnTo>
                        <a:pt x="81247" y="1125528"/>
                      </a:lnTo>
                      <a:lnTo>
                        <a:pt x="68896" y="1125528"/>
                      </a:lnTo>
                      <a:cubicBezTo>
                        <a:pt x="38339" y="1125528"/>
                        <a:pt x="13541" y="1150315"/>
                        <a:pt x="13541" y="1180883"/>
                      </a:cubicBezTo>
                      <a:cubicBezTo>
                        <a:pt x="13541" y="1211462"/>
                        <a:pt x="38328" y="1236249"/>
                        <a:pt x="68896" y="1236249"/>
                      </a:cubicBezTo>
                      <a:lnTo>
                        <a:pt x="1287384" y="1236249"/>
                      </a:lnTo>
                      <a:cubicBezTo>
                        <a:pt x="1317941" y="1236249"/>
                        <a:pt x="1342740" y="1211462"/>
                        <a:pt x="1342740" y="1180883"/>
                      </a:cubicBezTo>
                      <a:cubicBezTo>
                        <a:pt x="1342740" y="1150326"/>
                        <a:pt x="1317952" y="1125528"/>
                        <a:pt x="1287384" y="1125528"/>
                      </a:cubicBezTo>
                      <a:lnTo>
                        <a:pt x="1275054" y="1125528"/>
                      </a:lnTo>
                      <a:lnTo>
                        <a:pt x="1275043" y="485108"/>
                      </a:lnTo>
                      <a:cubicBezTo>
                        <a:pt x="1283243" y="489449"/>
                        <a:pt x="1292073" y="491678"/>
                        <a:pt x="1300861" y="491678"/>
                      </a:cubicBezTo>
                      <a:close/>
                      <a:moveTo>
                        <a:pt x="949568" y="501630"/>
                      </a:moveTo>
                      <a:cubicBezTo>
                        <a:pt x="981272" y="501630"/>
                        <a:pt x="1006952" y="527353"/>
                        <a:pt x="1006952" y="559036"/>
                      </a:cubicBezTo>
                      <a:cubicBezTo>
                        <a:pt x="1006952" y="590709"/>
                        <a:pt x="981293" y="616441"/>
                        <a:pt x="949568" y="616441"/>
                      </a:cubicBezTo>
                      <a:cubicBezTo>
                        <a:pt x="917865" y="616441"/>
                        <a:pt x="892184" y="590719"/>
                        <a:pt x="892184" y="559036"/>
                      </a:cubicBezTo>
                      <a:cubicBezTo>
                        <a:pt x="892184" y="527354"/>
                        <a:pt x="917865" y="501630"/>
                        <a:pt x="949568" y="501630"/>
                      </a:cubicBezTo>
                      <a:close/>
                      <a:moveTo>
                        <a:pt x="761920" y="814843"/>
                      </a:moveTo>
                      <a:cubicBezTo>
                        <a:pt x="778855" y="814843"/>
                        <a:pt x="792585" y="828603"/>
                        <a:pt x="792585" y="845537"/>
                      </a:cubicBezTo>
                      <a:cubicBezTo>
                        <a:pt x="792585" y="862472"/>
                        <a:pt x="778856" y="876221"/>
                        <a:pt x="761920" y="876221"/>
                      </a:cubicBezTo>
                      <a:cubicBezTo>
                        <a:pt x="744984" y="876221"/>
                        <a:pt x="731236" y="862482"/>
                        <a:pt x="731236" y="845537"/>
                      </a:cubicBezTo>
                      <a:cubicBezTo>
                        <a:pt x="731236" y="828602"/>
                        <a:pt x="744976" y="814843"/>
                        <a:pt x="761920" y="814843"/>
                      </a:cubicBezTo>
                      <a:close/>
                      <a:moveTo>
                        <a:pt x="643755" y="814843"/>
                      </a:moveTo>
                      <a:cubicBezTo>
                        <a:pt x="660122" y="814843"/>
                        <a:pt x="673379" y="828120"/>
                        <a:pt x="673379" y="844466"/>
                      </a:cubicBezTo>
                      <a:cubicBezTo>
                        <a:pt x="673379" y="860865"/>
                        <a:pt x="660112" y="874141"/>
                        <a:pt x="643755" y="874141"/>
                      </a:cubicBezTo>
                      <a:cubicBezTo>
                        <a:pt x="627378" y="874141"/>
                        <a:pt x="614100" y="860864"/>
                        <a:pt x="614100" y="844466"/>
                      </a:cubicBezTo>
                      <a:cubicBezTo>
                        <a:pt x="614100" y="828120"/>
                        <a:pt x="627376" y="814843"/>
                        <a:pt x="643755" y="814843"/>
                      </a:cubicBezTo>
                      <a:close/>
                      <a:moveTo>
                        <a:pt x="426567" y="523777"/>
                      </a:moveTo>
                      <a:cubicBezTo>
                        <a:pt x="458271" y="523777"/>
                        <a:pt x="483941" y="549437"/>
                        <a:pt x="483941" y="581162"/>
                      </a:cubicBezTo>
                      <a:cubicBezTo>
                        <a:pt x="483941" y="612865"/>
                        <a:pt x="458281" y="638578"/>
                        <a:pt x="426567" y="638578"/>
                      </a:cubicBezTo>
                      <a:cubicBezTo>
                        <a:pt x="394832" y="638578"/>
                        <a:pt x="369151" y="612866"/>
                        <a:pt x="369151" y="581162"/>
                      </a:cubicBezTo>
                      <a:cubicBezTo>
                        <a:pt x="369151" y="549447"/>
                        <a:pt x="394811" y="523777"/>
                        <a:pt x="426567" y="523777"/>
                      </a:cubicBezTo>
                      <a:close/>
                      <a:moveTo>
                        <a:pt x="553753" y="896948"/>
                      </a:moveTo>
                      <a:cubicBezTo>
                        <a:pt x="542799" y="900911"/>
                        <a:pt x="530826" y="895276"/>
                        <a:pt x="526842" y="884365"/>
                      </a:cubicBezTo>
                      <a:lnTo>
                        <a:pt x="487633" y="755834"/>
                      </a:lnTo>
                      <a:lnTo>
                        <a:pt x="487591" y="799480"/>
                      </a:lnTo>
                      <a:lnTo>
                        <a:pt x="547865" y="991052"/>
                      </a:lnTo>
                      <a:lnTo>
                        <a:pt x="482397" y="991052"/>
                      </a:lnTo>
                      <a:lnTo>
                        <a:pt x="482397" y="1124228"/>
                      </a:lnTo>
                      <a:cubicBezTo>
                        <a:pt x="482397" y="1138103"/>
                        <a:pt x="471202" y="1149435"/>
                        <a:pt x="457368" y="1149435"/>
                      </a:cubicBezTo>
                      <a:cubicBezTo>
                        <a:pt x="443534" y="1149435"/>
                        <a:pt x="432318" y="1138103"/>
                        <a:pt x="432318" y="1124228"/>
                      </a:cubicBezTo>
                      <a:lnTo>
                        <a:pt x="432329" y="998051"/>
                      </a:lnTo>
                      <a:cubicBezTo>
                        <a:pt x="432329" y="994162"/>
                        <a:pt x="429732" y="991029"/>
                        <a:pt x="426558" y="991029"/>
                      </a:cubicBezTo>
                      <a:cubicBezTo>
                        <a:pt x="423351" y="991029"/>
                        <a:pt x="420766" y="994162"/>
                        <a:pt x="420766" y="998051"/>
                      </a:cubicBezTo>
                      <a:lnTo>
                        <a:pt x="420766" y="1124206"/>
                      </a:lnTo>
                      <a:cubicBezTo>
                        <a:pt x="420766" y="1138082"/>
                        <a:pt x="409549" y="1149414"/>
                        <a:pt x="395684" y="1149414"/>
                      </a:cubicBezTo>
                      <a:cubicBezTo>
                        <a:pt x="381861" y="1149414"/>
                        <a:pt x="370655" y="1138082"/>
                        <a:pt x="370655" y="1124206"/>
                      </a:cubicBezTo>
                      <a:lnTo>
                        <a:pt x="370655" y="991030"/>
                      </a:lnTo>
                      <a:lnTo>
                        <a:pt x="305219" y="991030"/>
                      </a:lnTo>
                      <a:lnTo>
                        <a:pt x="365254" y="799459"/>
                      </a:lnTo>
                      <a:lnTo>
                        <a:pt x="365191" y="755812"/>
                      </a:lnTo>
                      <a:lnTo>
                        <a:pt x="326224" y="884343"/>
                      </a:lnTo>
                      <a:cubicBezTo>
                        <a:pt x="322219" y="895255"/>
                        <a:pt x="310204" y="900889"/>
                        <a:pt x="299314" y="896926"/>
                      </a:cubicBezTo>
                      <a:cubicBezTo>
                        <a:pt x="288392" y="892931"/>
                        <a:pt x="282799" y="880906"/>
                        <a:pt x="286731" y="869983"/>
                      </a:cubicBezTo>
                      <a:cubicBezTo>
                        <a:pt x="286731" y="869983"/>
                        <a:pt x="315544" y="736565"/>
                        <a:pt x="345681" y="676920"/>
                      </a:cubicBezTo>
                      <a:cubicBezTo>
                        <a:pt x="352630" y="663129"/>
                        <a:pt x="373738" y="653763"/>
                        <a:pt x="389201" y="653763"/>
                      </a:cubicBezTo>
                      <a:lnTo>
                        <a:pt x="463824" y="653763"/>
                      </a:lnTo>
                      <a:cubicBezTo>
                        <a:pt x="479298" y="653763"/>
                        <a:pt x="500396" y="663139"/>
                        <a:pt x="507395" y="676942"/>
                      </a:cubicBezTo>
                      <a:cubicBezTo>
                        <a:pt x="537533" y="736575"/>
                        <a:pt x="566295" y="869982"/>
                        <a:pt x="566295" y="869982"/>
                      </a:cubicBezTo>
                      <a:cubicBezTo>
                        <a:pt x="570311" y="880925"/>
                        <a:pt x="564665" y="892951"/>
                        <a:pt x="553754" y="896947"/>
                      </a:cubicBezTo>
                      <a:close/>
                      <a:moveTo>
                        <a:pt x="829937" y="1014418"/>
                      </a:moveTo>
                      <a:cubicBezTo>
                        <a:pt x="824103" y="1016510"/>
                        <a:pt x="817680" y="1013503"/>
                        <a:pt x="815556" y="1007680"/>
                      </a:cubicBezTo>
                      <a:lnTo>
                        <a:pt x="794564" y="938931"/>
                      </a:lnTo>
                      <a:lnTo>
                        <a:pt x="794532" y="962289"/>
                      </a:lnTo>
                      <a:lnTo>
                        <a:pt x="826752" y="1064716"/>
                      </a:lnTo>
                      <a:lnTo>
                        <a:pt x="791779" y="1064716"/>
                      </a:lnTo>
                      <a:lnTo>
                        <a:pt x="791779" y="1135871"/>
                      </a:lnTo>
                      <a:cubicBezTo>
                        <a:pt x="791779" y="1143376"/>
                        <a:pt x="785808" y="1149399"/>
                        <a:pt x="778366" y="1149399"/>
                      </a:cubicBezTo>
                      <a:cubicBezTo>
                        <a:pt x="770997" y="1149399"/>
                        <a:pt x="764984" y="1143376"/>
                        <a:pt x="764984" y="1135871"/>
                      </a:cubicBezTo>
                      <a:lnTo>
                        <a:pt x="764984" y="1068468"/>
                      </a:lnTo>
                      <a:cubicBezTo>
                        <a:pt x="764984" y="1066376"/>
                        <a:pt x="763617" y="1064715"/>
                        <a:pt x="761915" y="1064715"/>
                      </a:cubicBezTo>
                      <a:cubicBezTo>
                        <a:pt x="760180" y="1064715"/>
                        <a:pt x="758814" y="1066376"/>
                        <a:pt x="758814" y="1068468"/>
                      </a:cubicBezTo>
                      <a:lnTo>
                        <a:pt x="758814" y="1135871"/>
                      </a:lnTo>
                      <a:cubicBezTo>
                        <a:pt x="758814" y="1143376"/>
                        <a:pt x="752843" y="1149399"/>
                        <a:pt x="745390" y="1149399"/>
                      </a:cubicBezTo>
                      <a:cubicBezTo>
                        <a:pt x="738021" y="1149399"/>
                        <a:pt x="731997" y="1143376"/>
                        <a:pt x="731997" y="1135871"/>
                      </a:cubicBezTo>
                      <a:lnTo>
                        <a:pt x="731997" y="1064716"/>
                      </a:lnTo>
                      <a:lnTo>
                        <a:pt x="697035" y="1064716"/>
                      </a:lnTo>
                      <a:lnTo>
                        <a:pt x="729140" y="962289"/>
                      </a:lnTo>
                      <a:lnTo>
                        <a:pt x="729129" y="938931"/>
                      </a:lnTo>
                      <a:lnTo>
                        <a:pt x="708273" y="1007680"/>
                      </a:lnTo>
                      <a:cubicBezTo>
                        <a:pt x="707653" y="1009351"/>
                        <a:pt x="706633" y="1010707"/>
                        <a:pt x="705424" y="1011853"/>
                      </a:cubicBezTo>
                      <a:cubicBezTo>
                        <a:pt x="703616" y="1016994"/>
                        <a:pt x="698949" y="1020715"/>
                        <a:pt x="693126" y="1020715"/>
                      </a:cubicBezTo>
                      <a:cubicBezTo>
                        <a:pt x="685683" y="1020715"/>
                        <a:pt x="680690" y="1014691"/>
                        <a:pt x="680690" y="1007228"/>
                      </a:cubicBezTo>
                      <a:lnTo>
                        <a:pt x="680690" y="941224"/>
                      </a:lnTo>
                      <a:cubicBezTo>
                        <a:pt x="680690" y="938785"/>
                        <a:pt x="676338" y="938785"/>
                        <a:pt x="676338" y="941224"/>
                      </a:cubicBezTo>
                      <a:lnTo>
                        <a:pt x="676338" y="1134507"/>
                      </a:lnTo>
                      <a:cubicBezTo>
                        <a:pt x="676338" y="1142686"/>
                        <a:pt x="669705" y="1149392"/>
                        <a:pt x="661505" y="1149392"/>
                      </a:cubicBezTo>
                      <a:lnTo>
                        <a:pt x="661474" y="1149392"/>
                      </a:lnTo>
                      <a:cubicBezTo>
                        <a:pt x="653233" y="1149392"/>
                        <a:pt x="646610" y="1142686"/>
                        <a:pt x="646610" y="1134507"/>
                      </a:cubicBezTo>
                      <a:lnTo>
                        <a:pt x="646610" y="1020864"/>
                      </a:lnTo>
                      <a:cubicBezTo>
                        <a:pt x="646610" y="1019203"/>
                        <a:pt x="645012" y="1017910"/>
                        <a:pt x="643772" y="1017910"/>
                      </a:cubicBezTo>
                      <a:cubicBezTo>
                        <a:pt x="642510" y="1017910"/>
                        <a:pt x="640934" y="1019203"/>
                        <a:pt x="640934" y="1020864"/>
                      </a:cubicBezTo>
                      <a:lnTo>
                        <a:pt x="640934" y="1134507"/>
                      </a:lnTo>
                      <a:cubicBezTo>
                        <a:pt x="640934" y="1142686"/>
                        <a:pt x="634227" y="1149392"/>
                        <a:pt x="626070" y="1149392"/>
                      </a:cubicBezTo>
                      <a:lnTo>
                        <a:pt x="626028" y="1149392"/>
                      </a:lnTo>
                      <a:cubicBezTo>
                        <a:pt x="617828" y="1149392"/>
                        <a:pt x="611164" y="1142686"/>
                        <a:pt x="611164" y="1134507"/>
                      </a:cubicBezTo>
                      <a:lnTo>
                        <a:pt x="611195" y="941224"/>
                      </a:lnTo>
                      <a:cubicBezTo>
                        <a:pt x="611195" y="938785"/>
                        <a:pt x="606770" y="938785"/>
                        <a:pt x="606770" y="941224"/>
                      </a:cubicBezTo>
                      <a:lnTo>
                        <a:pt x="606770" y="1007228"/>
                      </a:lnTo>
                      <a:cubicBezTo>
                        <a:pt x="606770" y="1014670"/>
                        <a:pt x="601598" y="1020715"/>
                        <a:pt x="594187" y="1020715"/>
                      </a:cubicBezTo>
                      <a:cubicBezTo>
                        <a:pt x="586713" y="1020715"/>
                        <a:pt x="581194" y="1014691"/>
                        <a:pt x="581194" y="1007228"/>
                      </a:cubicBezTo>
                      <a:lnTo>
                        <a:pt x="581131" y="933929"/>
                      </a:lnTo>
                      <a:cubicBezTo>
                        <a:pt x="581131" y="900228"/>
                        <a:pt x="611080" y="881894"/>
                        <a:pt x="643793" y="881894"/>
                      </a:cubicBezTo>
                      <a:cubicBezTo>
                        <a:pt x="675004" y="881894"/>
                        <a:pt x="703405" y="898797"/>
                        <a:pt x="705897" y="929723"/>
                      </a:cubicBezTo>
                      <a:cubicBezTo>
                        <a:pt x="709923" y="917308"/>
                        <a:pt x="714275" y="905534"/>
                        <a:pt x="718711" y="896746"/>
                      </a:cubicBezTo>
                      <a:cubicBezTo>
                        <a:pt x="722453" y="889367"/>
                        <a:pt x="733733" y="884342"/>
                        <a:pt x="741995" y="884342"/>
                      </a:cubicBezTo>
                      <a:lnTo>
                        <a:pt x="781898" y="884342"/>
                      </a:lnTo>
                      <a:cubicBezTo>
                        <a:pt x="790182" y="884342"/>
                        <a:pt x="801429" y="889356"/>
                        <a:pt x="805182" y="896746"/>
                      </a:cubicBezTo>
                      <a:cubicBezTo>
                        <a:pt x="821276" y="928649"/>
                        <a:pt x="836676" y="999962"/>
                        <a:pt x="836676" y="999962"/>
                      </a:cubicBezTo>
                      <a:cubicBezTo>
                        <a:pt x="838778" y="1005807"/>
                        <a:pt x="835751" y="1012230"/>
                        <a:pt x="829938" y="1014416"/>
                      </a:cubicBezTo>
                      <a:close/>
                      <a:moveTo>
                        <a:pt x="1070725" y="874189"/>
                      </a:moveTo>
                      <a:cubicBezTo>
                        <a:pt x="1070725" y="888612"/>
                        <a:pt x="1059635" y="900280"/>
                        <a:pt x="1045192" y="900280"/>
                      </a:cubicBezTo>
                      <a:cubicBezTo>
                        <a:pt x="1030769" y="900280"/>
                        <a:pt x="1021035" y="888612"/>
                        <a:pt x="1021035" y="874189"/>
                      </a:cubicBezTo>
                      <a:lnTo>
                        <a:pt x="1021035" y="746363"/>
                      </a:lnTo>
                      <a:cubicBezTo>
                        <a:pt x="1021035" y="741633"/>
                        <a:pt x="1012657" y="741633"/>
                        <a:pt x="1012657" y="746363"/>
                      </a:cubicBezTo>
                      <a:lnTo>
                        <a:pt x="1012657" y="1120610"/>
                      </a:lnTo>
                      <a:cubicBezTo>
                        <a:pt x="1012657" y="1136483"/>
                        <a:pt x="999790" y="1149413"/>
                        <a:pt x="983844" y="1149413"/>
                      </a:cubicBezTo>
                      <a:lnTo>
                        <a:pt x="983802" y="1149413"/>
                      </a:lnTo>
                      <a:cubicBezTo>
                        <a:pt x="967918" y="1149413"/>
                        <a:pt x="955083" y="1136483"/>
                        <a:pt x="955083" y="1120610"/>
                      </a:cubicBezTo>
                      <a:lnTo>
                        <a:pt x="955072" y="900583"/>
                      </a:lnTo>
                      <a:cubicBezTo>
                        <a:pt x="955072" y="897388"/>
                        <a:pt x="952003" y="894812"/>
                        <a:pt x="949574" y="894812"/>
                      </a:cubicBezTo>
                      <a:cubicBezTo>
                        <a:pt x="947146" y="894812"/>
                        <a:pt x="944076" y="897388"/>
                        <a:pt x="944076" y="900583"/>
                      </a:cubicBezTo>
                      <a:lnTo>
                        <a:pt x="944076" y="1120621"/>
                      </a:lnTo>
                      <a:cubicBezTo>
                        <a:pt x="944076" y="1136494"/>
                        <a:pt x="931210" y="1149423"/>
                        <a:pt x="915325" y="1149423"/>
                      </a:cubicBezTo>
                      <a:lnTo>
                        <a:pt x="915283" y="1149423"/>
                      </a:lnTo>
                      <a:cubicBezTo>
                        <a:pt x="899389" y="1149423"/>
                        <a:pt x="886481" y="1136494"/>
                        <a:pt x="886481" y="1120621"/>
                      </a:cubicBezTo>
                      <a:lnTo>
                        <a:pt x="886481" y="746374"/>
                      </a:lnTo>
                      <a:cubicBezTo>
                        <a:pt x="886481" y="741644"/>
                        <a:pt x="877934" y="741644"/>
                        <a:pt x="877934" y="746374"/>
                      </a:cubicBezTo>
                      <a:lnTo>
                        <a:pt x="877934" y="874200"/>
                      </a:lnTo>
                      <a:cubicBezTo>
                        <a:pt x="877934" y="888622"/>
                        <a:pt x="867927" y="900291"/>
                        <a:pt x="853536" y="900291"/>
                      </a:cubicBezTo>
                      <a:cubicBezTo>
                        <a:pt x="839082" y="900291"/>
                        <a:pt x="828412" y="888622"/>
                        <a:pt x="828412" y="874200"/>
                      </a:cubicBezTo>
                      <a:lnTo>
                        <a:pt x="828213" y="732184"/>
                      </a:lnTo>
                      <a:cubicBezTo>
                        <a:pt x="828213" y="666980"/>
                        <a:pt x="886324" y="631396"/>
                        <a:pt x="949585" y="631396"/>
                      </a:cubicBezTo>
                      <a:cubicBezTo>
                        <a:pt x="1012868" y="631396"/>
                        <a:pt x="1070767" y="666958"/>
                        <a:pt x="1070767" y="732184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xmlns="" id="{03D0DFD4-69A6-347D-FB3C-35F3CBC34476}"/>
                    </a:ext>
                  </a:extLst>
                </p:cNvPr>
                <p:cNvSpPr/>
                <p:nvPr/>
              </p:nvSpPr>
              <p:spPr>
                <a:xfrm>
                  <a:off x="1469133" y="4094251"/>
                  <a:ext cx="473613" cy="431696"/>
                </a:xfrm>
                <a:custGeom>
                  <a:avLst/>
                  <a:gdLst>
                    <a:gd name="connsiteX0" fmla="*/ 1300860 w 1356287"/>
                    <a:gd name="connsiteY0" fmla="*/ 491685 h 1236249"/>
                    <a:gd name="connsiteX1" fmla="*/ 1348131 w 1356287"/>
                    <a:gd name="connsiteY1" fmla="*/ 465195 h 1236249"/>
                    <a:gd name="connsiteX2" fmla="*/ 1329788 w 1356287"/>
                    <a:gd name="connsiteY2" fmla="*/ 389089 h 1236249"/>
                    <a:gd name="connsiteX3" fmla="*/ 1161365 w 1356287"/>
                    <a:gd name="connsiteY3" fmla="*/ 286051 h 1236249"/>
                    <a:gd name="connsiteX4" fmla="*/ 1161365 w 1356287"/>
                    <a:gd name="connsiteY4" fmla="*/ 74318 h 1236249"/>
                    <a:gd name="connsiteX5" fmla="*/ 1022963 w 1356287"/>
                    <a:gd name="connsiteY5" fmla="*/ 74318 h 1236249"/>
                    <a:gd name="connsiteX6" fmla="*/ 1022963 w 1356287"/>
                    <a:gd name="connsiteY6" fmla="*/ 201387 h 1236249"/>
                    <a:gd name="connsiteX7" fmla="*/ 707032 w 1356287"/>
                    <a:gd name="connsiteY7" fmla="*/ 8136 h 1236249"/>
                    <a:gd name="connsiteX8" fmla="*/ 649257 w 1356287"/>
                    <a:gd name="connsiteY8" fmla="*/ 8136 h 1236249"/>
                    <a:gd name="connsiteX9" fmla="*/ 26491 w 1356287"/>
                    <a:gd name="connsiteY9" fmla="*/ 389111 h 1236249"/>
                    <a:gd name="connsiteX10" fmla="*/ 8137 w 1356287"/>
                    <a:gd name="connsiteY10" fmla="*/ 465217 h 1236249"/>
                    <a:gd name="connsiteX11" fmla="*/ 81237 w 1356287"/>
                    <a:gd name="connsiteY11" fmla="*/ 485000 h 1236249"/>
                    <a:gd name="connsiteX12" fmla="*/ 81247 w 1356287"/>
                    <a:gd name="connsiteY12" fmla="*/ 1125528 h 1236249"/>
                    <a:gd name="connsiteX13" fmla="*/ 68896 w 1356287"/>
                    <a:gd name="connsiteY13" fmla="*/ 1125528 h 1236249"/>
                    <a:gd name="connsiteX14" fmla="*/ 13541 w 1356287"/>
                    <a:gd name="connsiteY14" fmla="*/ 1180883 h 1236249"/>
                    <a:gd name="connsiteX15" fmla="*/ 68896 w 1356287"/>
                    <a:gd name="connsiteY15" fmla="*/ 1236249 h 1236249"/>
                    <a:gd name="connsiteX16" fmla="*/ 1287384 w 1356287"/>
                    <a:gd name="connsiteY16" fmla="*/ 1236249 h 1236249"/>
                    <a:gd name="connsiteX17" fmla="*/ 1342740 w 1356287"/>
                    <a:gd name="connsiteY17" fmla="*/ 1180883 h 1236249"/>
                    <a:gd name="connsiteX18" fmla="*/ 1287384 w 1356287"/>
                    <a:gd name="connsiteY18" fmla="*/ 1125528 h 1236249"/>
                    <a:gd name="connsiteX19" fmla="*/ 1275054 w 1356287"/>
                    <a:gd name="connsiteY19" fmla="*/ 1125528 h 1236249"/>
                    <a:gd name="connsiteX20" fmla="*/ 1275043 w 1356287"/>
                    <a:gd name="connsiteY20" fmla="*/ 485108 h 1236249"/>
                    <a:gd name="connsiteX21" fmla="*/ 1300861 w 1356287"/>
                    <a:gd name="connsiteY21" fmla="*/ 491678 h 1236249"/>
                    <a:gd name="connsiteX22" fmla="*/ 949568 w 1356287"/>
                    <a:gd name="connsiteY22" fmla="*/ 501630 h 1236249"/>
                    <a:gd name="connsiteX23" fmla="*/ 1006952 w 1356287"/>
                    <a:gd name="connsiteY23" fmla="*/ 559036 h 1236249"/>
                    <a:gd name="connsiteX24" fmla="*/ 949568 w 1356287"/>
                    <a:gd name="connsiteY24" fmla="*/ 616441 h 1236249"/>
                    <a:gd name="connsiteX25" fmla="*/ 892184 w 1356287"/>
                    <a:gd name="connsiteY25" fmla="*/ 559036 h 1236249"/>
                    <a:gd name="connsiteX26" fmla="*/ 949568 w 1356287"/>
                    <a:gd name="connsiteY26" fmla="*/ 501630 h 1236249"/>
                    <a:gd name="connsiteX27" fmla="*/ 761920 w 1356287"/>
                    <a:gd name="connsiteY27" fmla="*/ 814843 h 1236249"/>
                    <a:gd name="connsiteX28" fmla="*/ 792585 w 1356287"/>
                    <a:gd name="connsiteY28" fmla="*/ 845537 h 1236249"/>
                    <a:gd name="connsiteX29" fmla="*/ 761920 w 1356287"/>
                    <a:gd name="connsiteY29" fmla="*/ 876221 h 1236249"/>
                    <a:gd name="connsiteX30" fmla="*/ 731236 w 1356287"/>
                    <a:gd name="connsiteY30" fmla="*/ 845537 h 1236249"/>
                    <a:gd name="connsiteX31" fmla="*/ 761920 w 1356287"/>
                    <a:gd name="connsiteY31" fmla="*/ 814843 h 1236249"/>
                    <a:gd name="connsiteX32" fmla="*/ 643755 w 1356287"/>
                    <a:gd name="connsiteY32" fmla="*/ 814843 h 1236249"/>
                    <a:gd name="connsiteX33" fmla="*/ 673379 w 1356287"/>
                    <a:gd name="connsiteY33" fmla="*/ 844466 h 1236249"/>
                    <a:gd name="connsiteX34" fmla="*/ 643755 w 1356287"/>
                    <a:gd name="connsiteY34" fmla="*/ 874141 h 1236249"/>
                    <a:gd name="connsiteX35" fmla="*/ 614100 w 1356287"/>
                    <a:gd name="connsiteY35" fmla="*/ 844466 h 1236249"/>
                    <a:gd name="connsiteX36" fmla="*/ 643755 w 1356287"/>
                    <a:gd name="connsiteY36" fmla="*/ 814843 h 1236249"/>
                    <a:gd name="connsiteX37" fmla="*/ 426567 w 1356287"/>
                    <a:gd name="connsiteY37" fmla="*/ 523777 h 1236249"/>
                    <a:gd name="connsiteX38" fmla="*/ 483941 w 1356287"/>
                    <a:gd name="connsiteY38" fmla="*/ 581162 h 1236249"/>
                    <a:gd name="connsiteX39" fmla="*/ 426567 w 1356287"/>
                    <a:gd name="connsiteY39" fmla="*/ 638578 h 1236249"/>
                    <a:gd name="connsiteX40" fmla="*/ 369151 w 1356287"/>
                    <a:gd name="connsiteY40" fmla="*/ 581162 h 1236249"/>
                    <a:gd name="connsiteX41" fmla="*/ 426567 w 1356287"/>
                    <a:gd name="connsiteY41" fmla="*/ 523777 h 1236249"/>
                    <a:gd name="connsiteX42" fmla="*/ 553753 w 1356287"/>
                    <a:gd name="connsiteY42" fmla="*/ 896948 h 1236249"/>
                    <a:gd name="connsiteX43" fmla="*/ 526842 w 1356287"/>
                    <a:gd name="connsiteY43" fmla="*/ 884365 h 1236249"/>
                    <a:gd name="connsiteX44" fmla="*/ 487633 w 1356287"/>
                    <a:gd name="connsiteY44" fmla="*/ 755834 h 1236249"/>
                    <a:gd name="connsiteX45" fmla="*/ 487591 w 1356287"/>
                    <a:gd name="connsiteY45" fmla="*/ 799480 h 1236249"/>
                    <a:gd name="connsiteX46" fmla="*/ 547865 w 1356287"/>
                    <a:gd name="connsiteY46" fmla="*/ 991052 h 1236249"/>
                    <a:gd name="connsiteX47" fmla="*/ 482397 w 1356287"/>
                    <a:gd name="connsiteY47" fmla="*/ 991052 h 1236249"/>
                    <a:gd name="connsiteX48" fmla="*/ 482397 w 1356287"/>
                    <a:gd name="connsiteY48" fmla="*/ 1124228 h 1236249"/>
                    <a:gd name="connsiteX49" fmla="*/ 457368 w 1356287"/>
                    <a:gd name="connsiteY49" fmla="*/ 1149435 h 1236249"/>
                    <a:gd name="connsiteX50" fmla="*/ 432318 w 1356287"/>
                    <a:gd name="connsiteY50" fmla="*/ 1124228 h 1236249"/>
                    <a:gd name="connsiteX51" fmla="*/ 432329 w 1356287"/>
                    <a:gd name="connsiteY51" fmla="*/ 998051 h 1236249"/>
                    <a:gd name="connsiteX52" fmla="*/ 426558 w 1356287"/>
                    <a:gd name="connsiteY52" fmla="*/ 991029 h 1236249"/>
                    <a:gd name="connsiteX53" fmla="*/ 420766 w 1356287"/>
                    <a:gd name="connsiteY53" fmla="*/ 998051 h 1236249"/>
                    <a:gd name="connsiteX54" fmla="*/ 420766 w 1356287"/>
                    <a:gd name="connsiteY54" fmla="*/ 1124206 h 1236249"/>
                    <a:gd name="connsiteX55" fmla="*/ 395684 w 1356287"/>
                    <a:gd name="connsiteY55" fmla="*/ 1149414 h 1236249"/>
                    <a:gd name="connsiteX56" fmla="*/ 370655 w 1356287"/>
                    <a:gd name="connsiteY56" fmla="*/ 1124206 h 1236249"/>
                    <a:gd name="connsiteX57" fmla="*/ 370655 w 1356287"/>
                    <a:gd name="connsiteY57" fmla="*/ 991030 h 1236249"/>
                    <a:gd name="connsiteX58" fmla="*/ 305219 w 1356287"/>
                    <a:gd name="connsiteY58" fmla="*/ 991030 h 1236249"/>
                    <a:gd name="connsiteX59" fmla="*/ 365254 w 1356287"/>
                    <a:gd name="connsiteY59" fmla="*/ 799459 h 1236249"/>
                    <a:gd name="connsiteX60" fmla="*/ 365191 w 1356287"/>
                    <a:gd name="connsiteY60" fmla="*/ 755812 h 1236249"/>
                    <a:gd name="connsiteX61" fmla="*/ 326224 w 1356287"/>
                    <a:gd name="connsiteY61" fmla="*/ 884343 h 1236249"/>
                    <a:gd name="connsiteX62" fmla="*/ 299314 w 1356287"/>
                    <a:gd name="connsiteY62" fmla="*/ 896926 h 1236249"/>
                    <a:gd name="connsiteX63" fmla="*/ 286731 w 1356287"/>
                    <a:gd name="connsiteY63" fmla="*/ 869983 h 1236249"/>
                    <a:gd name="connsiteX64" fmla="*/ 345681 w 1356287"/>
                    <a:gd name="connsiteY64" fmla="*/ 676920 h 1236249"/>
                    <a:gd name="connsiteX65" fmla="*/ 389201 w 1356287"/>
                    <a:gd name="connsiteY65" fmla="*/ 653763 h 1236249"/>
                    <a:gd name="connsiteX66" fmla="*/ 463824 w 1356287"/>
                    <a:gd name="connsiteY66" fmla="*/ 653763 h 1236249"/>
                    <a:gd name="connsiteX67" fmla="*/ 507395 w 1356287"/>
                    <a:gd name="connsiteY67" fmla="*/ 676942 h 1236249"/>
                    <a:gd name="connsiteX68" fmla="*/ 566295 w 1356287"/>
                    <a:gd name="connsiteY68" fmla="*/ 869982 h 1236249"/>
                    <a:gd name="connsiteX69" fmla="*/ 553754 w 1356287"/>
                    <a:gd name="connsiteY69" fmla="*/ 896947 h 1236249"/>
                    <a:gd name="connsiteX70" fmla="*/ 829937 w 1356287"/>
                    <a:gd name="connsiteY70" fmla="*/ 1014418 h 1236249"/>
                    <a:gd name="connsiteX71" fmla="*/ 815556 w 1356287"/>
                    <a:gd name="connsiteY71" fmla="*/ 1007680 h 1236249"/>
                    <a:gd name="connsiteX72" fmla="*/ 794564 w 1356287"/>
                    <a:gd name="connsiteY72" fmla="*/ 938931 h 1236249"/>
                    <a:gd name="connsiteX73" fmla="*/ 794532 w 1356287"/>
                    <a:gd name="connsiteY73" fmla="*/ 962289 h 1236249"/>
                    <a:gd name="connsiteX74" fmla="*/ 826752 w 1356287"/>
                    <a:gd name="connsiteY74" fmla="*/ 1064716 h 1236249"/>
                    <a:gd name="connsiteX75" fmla="*/ 791779 w 1356287"/>
                    <a:gd name="connsiteY75" fmla="*/ 1064716 h 1236249"/>
                    <a:gd name="connsiteX76" fmla="*/ 791779 w 1356287"/>
                    <a:gd name="connsiteY76" fmla="*/ 1135871 h 1236249"/>
                    <a:gd name="connsiteX77" fmla="*/ 778366 w 1356287"/>
                    <a:gd name="connsiteY77" fmla="*/ 1149399 h 1236249"/>
                    <a:gd name="connsiteX78" fmla="*/ 764984 w 1356287"/>
                    <a:gd name="connsiteY78" fmla="*/ 1135871 h 1236249"/>
                    <a:gd name="connsiteX79" fmla="*/ 764984 w 1356287"/>
                    <a:gd name="connsiteY79" fmla="*/ 1068468 h 1236249"/>
                    <a:gd name="connsiteX80" fmla="*/ 761915 w 1356287"/>
                    <a:gd name="connsiteY80" fmla="*/ 1064715 h 1236249"/>
                    <a:gd name="connsiteX81" fmla="*/ 758814 w 1356287"/>
                    <a:gd name="connsiteY81" fmla="*/ 1068468 h 1236249"/>
                    <a:gd name="connsiteX82" fmla="*/ 758814 w 1356287"/>
                    <a:gd name="connsiteY82" fmla="*/ 1135871 h 1236249"/>
                    <a:gd name="connsiteX83" fmla="*/ 745390 w 1356287"/>
                    <a:gd name="connsiteY83" fmla="*/ 1149399 h 1236249"/>
                    <a:gd name="connsiteX84" fmla="*/ 731997 w 1356287"/>
                    <a:gd name="connsiteY84" fmla="*/ 1135871 h 1236249"/>
                    <a:gd name="connsiteX85" fmla="*/ 731997 w 1356287"/>
                    <a:gd name="connsiteY85" fmla="*/ 1064716 h 1236249"/>
                    <a:gd name="connsiteX86" fmla="*/ 697035 w 1356287"/>
                    <a:gd name="connsiteY86" fmla="*/ 1064716 h 1236249"/>
                    <a:gd name="connsiteX87" fmla="*/ 729140 w 1356287"/>
                    <a:gd name="connsiteY87" fmla="*/ 962289 h 1236249"/>
                    <a:gd name="connsiteX88" fmla="*/ 729129 w 1356287"/>
                    <a:gd name="connsiteY88" fmla="*/ 938931 h 1236249"/>
                    <a:gd name="connsiteX89" fmla="*/ 708273 w 1356287"/>
                    <a:gd name="connsiteY89" fmla="*/ 1007680 h 1236249"/>
                    <a:gd name="connsiteX90" fmla="*/ 705424 w 1356287"/>
                    <a:gd name="connsiteY90" fmla="*/ 1011853 h 1236249"/>
                    <a:gd name="connsiteX91" fmla="*/ 693126 w 1356287"/>
                    <a:gd name="connsiteY91" fmla="*/ 1020715 h 1236249"/>
                    <a:gd name="connsiteX92" fmla="*/ 680690 w 1356287"/>
                    <a:gd name="connsiteY92" fmla="*/ 1007228 h 1236249"/>
                    <a:gd name="connsiteX93" fmla="*/ 680690 w 1356287"/>
                    <a:gd name="connsiteY93" fmla="*/ 941224 h 1236249"/>
                    <a:gd name="connsiteX94" fmla="*/ 676338 w 1356287"/>
                    <a:gd name="connsiteY94" fmla="*/ 941224 h 1236249"/>
                    <a:gd name="connsiteX95" fmla="*/ 676338 w 1356287"/>
                    <a:gd name="connsiteY95" fmla="*/ 1134507 h 1236249"/>
                    <a:gd name="connsiteX96" fmla="*/ 661505 w 1356287"/>
                    <a:gd name="connsiteY96" fmla="*/ 1149392 h 1236249"/>
                    <a:gd name="connsiteX97" fmla="*/ 661474 w 1356287"/>
                    <a:gd name="connsiteY97" fmla="*/ 1149392 h 1236249"/>
                    <a:gd name="connsiteX98" fmla="*/ 646610 w 1356287"/>
                    <a:gd name="connsiteY98" fmla="*/ 1134507 h 1236249"/>
                    <a:gd name="connsiteX99" fmla="*/ 646610 w 1356287"/>
                    <a:gd name="connsiteY99" fmla="*/ 1020864 h 1236249"/>
                    <a:gd name="connsiteX100" fmla="*/ 643772 w 1356287"/>
                    <a:gd name="connsiteY100" fmla="*/ 1017910 h 1236249"/>
                    <a:gd name="connsiteX101" fmla="*/ 640934 w 1356287"/>
                    <a:gd name="connsiteY101" fmla="*/ 1020864 h 1236249"/>
                    <a:gd name="connsiteX102" fmla="*/ 640934 w 1356287"/>
                    <a:gd name="connsiteY102" fmla="*/ 1134507 h 1236249"/>
                    <a:gd name="connsiteX103" fmla="*/ 626070 w 1356287"/>
                    <a:gd name="connsiteY103" fmla="*/ 1149392 h 1236249"/>
                    <a:gd name="connsiteX104" fmla="*/ 626028 w 1356287"/>
                    <a:gd name="connsiteY104" fmla="*/ 1149392 h 1236249"/>
                    <a:gd name="connsiteX105" fmla="*/ 611164 w 1356287"/>
                    <a:gd name="connsiteY105" fmla="*/ 1134507 h 1236249"/>
                    <a:gd name="connsiteX106" fmla="*/ 611195 w 1356287"/>
                    <a:gd name="connsiteY106" fmla="*/ 941224 h 1236249"/>
                    <a:gd name="connsiteX107" fmla="*/ 606770 w 1356287"/>
                    <a:gd name="connsiteY107" fmla="*/ 941224 h 1236249"/>
                    <a:gd name="connsiteX108" fmla="*/ 606770 w 1356287"/>
                    <a:gd name="connsiteY108" fmla="*/ 1007228 h 1236249"/>
                    <a:gd name="connsiteX109" fmla="*/ 594187 w 1356287"/>
                    <a:gd name="connsiteY109" fmla="*/ 1020715 h 1236249"/>
                    <a:gd name="connsiteX110" fmla="*/ 581194 w 1356287"/>
                    <a:gd name="connsiteY110" fmla="*/ 1007228 h 1236249"/>
                    <a:gd name="connsiteX111" fmla="*/ 581131 w 1356287"/>
                    <a:gd name="connsiteY111" fmla="*/ 933929 h 1236249"/>
                    <a:gd name="connsiteX112" fmla="*/ 643793 w 1356287"/>
                    <a:gd name="connsiteY112" fmla="*/ 881894 h 1236249"/>
                    <a:gd name="connsiteX113" fmla="*/ 705897 w 1356287"/>
                    <a:gd name="connsiteY113" fmla="*/ 929723 h 1236249"/>
                    <a:gd name="connsiteX114" fmla="*/ 718711 w 1356287"/>
                    <a:gd name="connsiteY114" fmla="*/ 896746 h 1236249"/>
                    <a:gd name="connsiteX115" fmla="*/ 741995 w 1356287"/>
                    <a:gd name="connsiteY115" fmla="*/ 884342 h 1236249"/>
                    <a:gd name="connsiteX116" fmla="*/ 781898 w 1356287"/>
                    <a:gd name="connsiteY116" fmla="*/ 884342 h 1236249"/>
                    <a:gd name="connsiteX117" fmla="*/ 805182 w 1356287"/>
                    <a:gd name="connsiteY117" fmla="*/ 896746 h 1236249"/>
                    <a:gd name="connsiteX118" fmla="*/ 836676 w 1356287"/>
                    <a:gd name="connsiteY118" fmla="*/ 999962 h 1236249"/>
                    <a:gd name="connsiteX119" fmla="*/ 829938 w 1356287"/>
                    <a:gd name="connsiteY119" fmla="*/ 1014416 h 1236249"/>
                    <a:gd name="connsiteX120" fmla="*/ 1070725 w 1356287"/>
                    <a:gd name="connsiteY120" fmla="*/ 874189 h 1236249"/>
                    <a:gd name="connsiteX121" fmla="*/ 1045192 w 1356287"/>
                    <a:gd name="connsiteY121" fmla="*/ 900280 h 1236249"/>
                    <a:gd name="connsiteX122" fmla="*/ 1021035 w 1356287"/>
                    <a:gd name="connsiteY122" fmla="*/ 874189 h 1236249"/>
                    <a:gd name="connsiteX123" fmla="*/ 1021035 w 1356287"/>
                    <a:gd name="connsiteY123" fmla="*/ 746363 h 1236249"/>
                    <a:gd name="connsiteX124" fmla="*/ 1012657 w 1356287"/>
                    <a:gd name="connsiteY124" fmla="*/ 746363 h 1236249"/>
                    <a:gd name="connsiteX125" fmla="*/ 1012657 w 1356287"/>
                    <a:gd name="connsiteY125" fmla="*/ 1120610 h 1236249"/>
                    <a:gd name="connsiteX126" fmla="*/ 983844 w 1356287"/>
                    <a:gd name="connsiteY126" fmla="*/ 1149413 h 1236249"/>
                    <a:gd name="connsiteX127" fmla="*/ 983802 w 1356287"/>
                    <a:gd name="connsiteY127" fmla="*/ 1149413 h 1236249"/>
                    <a:gd name="connsiteX128" fmla="*/ 955083 w 1356287"/>
                    <a:gd name="connsiteY128" fmla="*/ 1120610 h 1236249"/>
                    <a:gd name="connsiteX129" fmla="*/ 955072 w 1356287"/>
                    <a:gd name="connsiteY129" fmla="*/ 900583 h 1236249"/>
                    <a:gd name="connsiteX130" fmla="*/ 949574 w 1356287"/>
                    <a:gd name="connsiteY130" fmla="*/ 894812 h 1236249"/>
                    <a:gd name="connsiteX131" fmla="*/ 944076 w 1356287"/>
                    <a:gd name="connsiteY131" fmla="*/ 900583 h 1236249"/>
                    <a:gd name="connsiteX132" fmla="*/ 944076 w 1356287"/>
                    <a:gd name="connsiteY132" fmla="*/ 1120621 h 1236249"/>
                    <a:gd name="connsiteX133" fmla="*/ 915325 w 1356287"/>
                    <a:gd name="connsiteY133" fmla="*/ 1149423 h 1236249"/>
                    <a:gd name="connsiteX134" fmla="*/ 915283 w 1356287"/>
                    <a:gd name="connsiteY134" fmla="*/ 1149423 h 1236249"/>
                    <a:gd name="connsiteX135" fmla="*/ 886481 w 1356287"/>
                    <a:gd name="connsiteY135" fmla="*/ 1120621 h 1236249"/>
                    <a:gd name="connsiteX136" fmla="*/ 886481 w 1356287"/>
                    <a:gd name="connsiteY136" fmla="*/ 746374 h 1236249"/>
                    <a:gd name="connsiteX137" fmla="*/ 877934 w 1356287"/>
                    <a:gd name="connsiteY137" fmla="*/ 746374 h 1236249"/>
                    <a:gd name="connsiteX138" fmla="*/ 877934 w 1356287"/>
                    <a:gd name="connsiteY138" fmla="*/ 874200 h 1236249"/>
                    <a:gd name="connsiteX139" fmla="*/ 853536 w 1356287"/>
                    <a:gd name="connsiteY139" fmla="*/ 900291 h 1236249"/>
                    <a:gd name="connsiteX140" fmla="*/ 828412 w 1356287"/>
                    <a:gd name="connsiteY140" fmla="*/ 874200 h 1236249"/>
                    <a:gd name="connsiteX141" fmla="*/ 828213 w 1356287"/>
                    <a:gd name="connsiteY141" fmla="*/ 732184 h 1236249"/>
                    <a:gd name="connsiteX142" fmla="*/ 949585 w 1356287"/>
                    <a:gd name="connsiteY142" fmla="*/ 631396 h 1236249"/>
                    <a:gd name="connsiteX143" fmla="*/ 1070767 w 1356287"/>
                    <a:gd name="connsiteY143" fmla="*/ 732184 h 123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356287" h="1236249">
                      <a:moveTo>
                        <a:pt x="1300860" y="491685"/>
                      </a:moveTo>
                      <a:cubicBezTo>
                        <a:pt x="1319498" y="491685"/>
                        <a:pt x="1337703" y="482267"/>
                        <a:pt x="1348131" y="465195"/>
                      </a:cubicBezTo>
                      <a:cubicBezTo>
                        <a:pt x="1364110" y="439125"/>
                        <a:pt x="1355889" y="405036"/>
                        <a:pt x="1329788" y="389089"/>
                      </a:cubicBezTo>
                      <a:lnTo>
                        <a:pt x="1161365" y="286051"/>
                      </a:lnTo>
                      <a:lnTo>
                        <a:pt x="1161365" y="74318"/>
                      </a:lnTo>
                      <a:lnTo>
                        <a:pt x="1022963" y="74318"/>
                      </a:lnTo>
                      <a:lnTo>
                        <a:pt x="1022963" y="201387"/>
                      </a:lnTo>
                      <a:lnTo>
                        <a:pt x="707032" y="8136"/>
                      </a:lnTo>
                      <a:cubicBezTo>
                        <a:pt x="689298" y="-2712"/>
                        <a:pt x="666992" y="-2712"/>
                        <a:pt x="649257" y="8136"/>
                      </a:cubicBezTo>
                      <a:lnTo>
                        <a:pt x="26491" y="389111"/>
                      </a:lnTo>
                      <a:cubicBezTo>
                        <a:pt x="400" y="405057"/>
                        <a:pt x="-7810" y="439127"/>
                        <a:pt x="8137" y="465217"/>
                      </a:cubicBezTo>
                      <a:cubicBezTo>
                        <a:pt x="23495" y="490309"/>
                        <a:pt x="55578" y="498645"/>
                        <a:pt x="81237" y="485000"/>
                      </a:cubicBezTo>
                      <a:lnTo>
                        <a:pt x="81247" y="1125528"/>
                      </a:lnTo>
                      <a:lnTo>
                        <a:pt x="68896" y="1125528"/>
                      </a:lnTo>
                      <a:cubicBezTo>
                        <a:pt x="38339" y="1125528"/>
                        <a:pt x="13541" y="1150315"/>
                        <a:pt x="13541" y="1180883"/>
                      </a:cubicBezTo>
                      <a:cubicBezTo>
                        <a:pt x="13541" y="1211462"/>
                        <a:pt x="38328" y="1236249"/>
                        <a:pt x="68896" y="1236249"/>
                      </a:cubicBezTo>
                      <a:lnTo>
                        <a:pt x="1287384" y="1236249"/>
                      </a:lnTo>
                      <a:cubicBezTo>
                        <a:pt x="1317941" y="1236249"/>
                        <a:pt x="1342740" y="1211462"/>
                        <a:pt x="1342740" y="1180883"/>
                      </a:cubicBezTo>
                      <a:cubicBezTo>
                        <a:pt x="1342740" y="1150326"/>
                        <a:pt x="1317952" y="1125528"/>
                        <a:pt x="1287384" y="1125528"/>
                      </a:cubicBezTo>
                      <a:lnTo>
                        <a:pt x="1275054" y="1125528"/>
                      </a:lnTo>
                      <a:lnTo>
                        <a:pt x="1275043" y="485108"/>
                      </a:lnTo>
                      <a:cubicBezTo>
                        <a:pt x="1283243" y="489449"/>
                        <a:pt x="1292073" y="491678"/>
                        <a:pt x="1300861" y="491678"/>
                      </a:cubicBezTo>
                      <a:close/>
                      <a:moveTo>
                        <a:pt x="949568" y="501630"/>
                      </a:moveTo>
                      <a:cubicBezTo>
                        <a:pt x="981272" y="501630"/>
                        <a:pt x="1006952" y="527353"/>
                        <a:pt x="1006952" y="559036"/>
                      </a:cubicBezTo>
                      <a:cubicBezTo>
                        <a:pt x="1006952" y="590709"/>
                        <a:pt x="981293" y="616441"/>
                        <a:pt x="949568" y="616441"/>
                      </a:cubicBezTo>
                      <a:cubicBezTo>
                        <a:pt x="917865" y="616441"/>
                        <a:pt x="892184" y="590719"/>
                        <a:pt x="892184" y="559036"/>
                      </a:cubicBezTo>
                      <a:cubicBezTo>
                        <a:pt x="892184" y="527354"/>
                        <a:pt x="917865" y="501630"/>
                        <a:pt x="949568" y="501630"/>
                      </a:cubicBezTo>
                      <a:close/>
                      <a:moveTo>
                        <a:pt x="761920" y="814843"/>
                      </a:moveTo>
                      <a:cubicBezTo>
                        <a:pt x="778855" y="814843"/>
                        <a:pt x="792585" y="828603"/>
                        <a:pt x="792585" y="845537"/>
                      </a:cubicBezTo>
                      <a:cubicBezTo>
                        <a:pt x="792585" y="862472"/>
                        <a:pt x="778856" y="876221"/>
                        <a:pt x="761920" y="876221"/>
                      </a:cubicBezTo>
                      <a:cubicBezTo>
                        <a:pt x="744984" y="876221"/>
                        <a:pt x="731236" y="862482"/>
                        <a:pt x="731236" y="845537"/>
                      </a:cubicBezTo>
                      <a:cubicBezTo>
                        <a:pt x="731236" y="828602"/>
                        <a:pt x="744976" y="814843"/>
                        <a:pt x="761920" y="814843"/>
                      </a:cubicBezTo>
                      <a:close/>
                      <a:moveTo>
                        <a:pt x="643755" y="814843"/>
                      </a:moveTo>
                      <a:cubicBezTo>
                        <a:pt x="660122" y="814843"/>
                        <a:pt x="673379" y="828120"/>
                        <a:pt x="673379" y="844466"/>
                      </a:cubicBezTo>
                      <a:cubicBezTo>
                        <a:pt x="673379" y="860865"/>
                        <a:pt x="660112" y="874141"/>
                        <a:pt x="643755" y="874141"/>
                      </a:cubicBezTo>
                      <a:cubicBezTo>
                        <a:pt x="627378" y="874141"/>
                        <a:pt x="614100" y="860864"/>
                        <a:pt x="614100" y="844466"/>
                      </a:cubicBezTo>
                      <a:cubicBezTo>
                        <a:pt x="614100" y="828120"/>
                        <a:pt x="627376" y="814843"/>
                        <a:pt x="643755" y="814843"/>
                      </a:cubicBezTo>
                      <a:close/>
                      <a:moveTo>
                        <a:pt x="426567" y="523777"/>
                      </a:moveTo>
                      <a:cubicBezTo>
                        <a:pt x="458271" y="523777"/>
                        <a:pt x="483941" y="549437"/>
                        <a:pt x="483941" y="581162"/>
                      </a:cubicBezTo>
                      <a:cubicBezTo>
                        <a:pt x="483941" y="612865"/>
                        <a:pt x="458281" y="638578"/>
                        <a:pt x="426567" y="638578"/>
                      </a:cubicBezTo>
                      <a:cubicBezTo>
                        <a:pt x="394832" y="638578"/>
                        <a:pt x="369151" y="612866"/>
                        <a:pt x="369151" y="581162"/>
                      </a:cubicBezTo>
                      <a:cubicBezTo>
                        <a:pt x="369151" y="549447"/>
                        <a:pt x="394811" y="523777"/>
                        <a:pt x="426567" y="523777"/>
                      </a:cubicBezTo>
                      <a:close/>
                      <a:moveTo>
                        <a:pt x="553753" y="896948"/>
                      </a:moveTo>
                      <a:cubicBezTo>
                        <a:pt x="542799" y="900911"/>
                        <a:pt x="530826" y="895276"/>
                        <a:pt x="526842" y="884365"/>
                      </a:cubicBezTo>
                      <a:lnTo>
                        <a:pt x="487633" y="755834"/>
                      </a:lnTo>
                      <a:lnTo>
                        <a:pt x="487591" y="799480"/>
                      </a:lnTo>
                      <a:lnTo>
                        <a:pt x="547865" y="991052"/>
                      </a:lnTo>
                      <a:lnTo>
                        <a:pt x="482397" y="991052"/>
                      </a:lnTo>
                      <a:lnTo>
                        <a:pt x="482397" y="1124228"/>
                      </a:lnTo>
                      <a:cubicBezTo>
                        <a:pt x="482397" y="1138103"/>
                        <a:pt x="471202" y="1149435"/>
                        <a:pt x="457368" y="1149435"/>
                      </a:cubicBezTo>
                      <a:cubicBezTo>
                        <a:pt x="443534" y="1149435"/>
                        <a:pt x="432318" y="1138103"/>
                        <a:pt x="432318" y="1124228"/>
                      </a:cubicBezTo>
                      <a:lnTo>
                        <a:pt x="432329" y="998051"/>
                      </a:lnTo>
                      <a:cubicBezTo>
                        <a:pt x="432329" y="994162"/>
                        <a:pt x="429732" y="991029"/>
                        <a:pt x="426558" y="991029"/>
                      </a:cubicBezTo>
                      <a:cubicBezTo>
                        <a:pt x="423351" y="991029"/>
                        <a:pt x="420766" y="994162"/>
                        <a:pt x="420766" y="998051"/>
                      </a:cubicBezTo>
                      <a:lnTo>
                        <a:pt x="420766" y="1124206"/>
                      </a:lnTo>
                      <a:cubicBezTo>
                        <a:pt x="420766" y="1138082"/>
                        <a:pt x="409549" y="1149414"/>
                        <a:pt x="395684" y="1149414"/>
                      </a:cubicBezTo>
                      <a:cubicBezTo>
                        <a:pt x="381861" y="1149414"/>
                        <a:pt x="370655" y="1138082"/>
                        <a:pt x="370655" y="1124206"/>
                      </a:cubicBezTo>
                      <a:lnTo>
                        <a:pt x="370655" y="991030"/>
                      </a:lnTo>
                      <a:lnTo>
                        <a:pt x="305219" y="991030"/>
                      </a:lnTo>
                      <a:lnTo>
                        <a:pt x="365254" y="799459"/>
                      </a:lnTo>
                      <a:lnTo>
                        <a:pt x="365191" y="755812"/>
                      </a:lnTo>
                      <a:lnTo>
                        <a:pt x="326224" y="884343"/>
                      </a:lnTo>
                      <a:cubicBezTo>
                        <a:pt x="322219" y="895255"/>
                        <a:pt x="310204" y="900889"/>
                        <a:pt x="299314" y="896926"/>
                      </a:cubicBezTo>
                      <a:cubicBezTo>
                        <a:pt x="288392" y="892931"/>
                        <a:pt x="282799" y="880906"/>
                        <a:pt x="286731" y="869983"/>
                      </a:cubicBezTo>
                      <a:cubicBezTo>
                        <a:pt x="286731" y="869983"/>
                        <a:pt x="315544" y="736565"/>
                        <a:pt x="345681" y="676920"/>
                      </a:cubicBezTo>
                      <a:cubicBezTo>
                        <a:pt x="352630" y="663129"/>
                        <a:pt x="373738" y="653763"/>
                        <a:pt x="389201" y="653763"/>
                      </a:cubicBezTo>
                      <a:lnTo>
                        <a:pt x="463824" y="653763"/>
                      </a:lnTo>
                      <a:cubicBezTo>
                        <a:pt x="479298" y="653763"/>
                        <a:pt x="500396" y="663139"/>
                        <a:pt x="507395" y="676942"/>
                      </a:cubicBezTo>
                      <a:cubicBezTo>
                        <a:pt x="537533" y="736575"/>
                        <a:pt x="566295" y="869982"/>
                        <a:pt x="566295" y="869982"/>
                      </a:cubicBezTo>
                      <a:cubicBezTo>
                        <a:pt x="570311" y="880925"/>
                        <a:pt x="564665" y="892951"/>
                        <a:pt x="553754" y="896947"/>
                      </a:cubicBezTo>
                      <a:close/>
                      <a:moveTo>
                        <a:pt x="829937" y="1014418"/>
                      </a:moveTo>
                      <a:cubicBezTo>
                        <a:pt x="824103" y="1016510"/>
                        <a:pt x="817680" y="1013503"/>
                        <a:pt x="815556" y="1007680"/>
                      </a:cubicBezTo>
                      <a:lnTo>
                        <a:pt x="794564" y="938931"/>
                      </a:lnTo>
                      <a:lnTo>
                        <a:pt x="794532" y="962289"/>
                      </a:lnTo>
                      <a:lnTo>
                        <a:pt x="826752" y="1064716"/>
                      </a:lnTo>
                      <a:lnTo>
                        <a:pt x="791779" y="1064716"/>
                      </a:lnTo>
                      <a:lnTo>
                        <a:pt x="791779" y="1135871"/>
                      </a:lnTo>
                      <a:cubicBezTo>
                        <a:pt x="791779" y="1143376"/>
                        <a:pt x="785808" y="1149399"/>
                        <a:pt x="778366" y="1149399"/>
                      </a:cubicBezTo>
                      <a:cubicBezTo>
                        <a:pt x="770997" y="1149399"/>
                        <a:pt x="764984" y="1143376"/>
                        <a:pt x="764984" y="1135871"/>
                      </a:cubicBezTo>
                      <a:lnTo>
                        <a:pt x="764984" y="1068468"/>
                      </a:lnTo>
                      <a:cubicBezTo>
                        <a:pt x="764984" y="1066376"/>
                        <a:pt x="763617" y="1064715"/>
                        <a:pt x="761915" y="1064715"/>
                      </a:cubicBezTo>
                      <a:cubicBezTo>
                        <a:pt x="760180" y="1064715"/>
                        <a:pt x="758814" y="1066376"/>
                        <a:pt x="758814" y="1068468"/>
                      </a:cubicBezTo>
                      <a:lnTo>
                        <a:pt x="758814" y="1135871"/>
                      </a:lnTo>
                      <a:cubicBezTo>
                        <a:pt x="758814" y="1143376"/>
                        <a:pt x="752843" y="1149399"/>
                        <a:pt x="745390" y="1149399"/>
                      </a:cubicBezTo>
                      <a:cubicBezTo>
                        <a:pt x="738021" y="1149399"/>
                        <a:pt x="731997" y="1143376"/>
                        <a:pt x="731997" y="1135871"/>
                      </a:cubicBezTo>
                      <a:lnTo>
                        <a:pt x="731997" y="1064716"/>
                      </a:lnTo>
                      <a:lnTo>
                        <a:pt x="697035" y="1064716"/>
                      </a:lnTo>
                      <a:lnTo>
                        <a:pt x="729140" y="962289"/>
                      </a:lnTo>
                      <a:lnTo>
                        <a:pt x="729129" y="938931"/>
                      </a:lnTo>
                      <a:lnTo>
                        <a:pt x="708273" y="1007680"/>
                      </a:lnTo>
                      <a:cubicBezTo>
                        <a:pt x="707653" y="1009351"/>
                        <a:pt x="706633" y="1010707"/>
                        <a:pt x="705424" y="1011853"/>
                      </a:cubicBezTo>
                      <a:cubicBezTo>
                        <a:pt x="703616" y="1016994"/>
                        <a:pt x="698949" y="1020715"/>
                        <a:pt x="693126" y="1020715"/>
                      </a:cubicBezTo>
                      <a:cubicBezTo>
                        <a:pt x="685683" y="1020715"/>
                        <a:pt x="680690" y="1014691"/>
                        <a:pt x="680690" y="1007228"/>
                      </a:cubicBezTo>
                      <a:lnTo>
                        <a:pt x="680690" y="941224"/>
                      </a:lnTo>
                      <a:cubicBezTo>
                        <a:pt x="680690" y="938785"/>
                        <a:pt x="676338" y="938785"/>
                        <a:pt x="676338" y="941224"/>
                      </a:cubicBezTo>
                      <a:lnTo>
                        <a:pt x="676338" y="1134507"/>
                      </a:lnTo>
                      <a:cubicBezTo>
                        <a:pt x="676338" y="1142686"/>
                        <a:pt x="669705" y="1149392"/>
                        <a:pt x="661505" y="1149392"/>
                      </a:cubicBezTo>
                      <a:lnTo>
                        <a:pt x="661474" y="1149392"/>
                      </a:lnTo>
                      <a:cubicBezTo>
                        <a:pt x="653233" y="1149392"/>
                        <a:pt x="646610" y="1142686"/>
                        <a:pt x="646610" y="1134507"/>
                      </a:cubicBezTo>
                      <a:lnTo>
                        <a:pt x="646610" y="1020864"/>
                      </a:lnTo>
                      <a:cubicBezTo>
                        <a:pt x="646610" y="1019203"/>
                        <a:pt x="645012" y="1017910"/>
                        <a:pt x="643772" y="1017910"/>
                      </a:cubicBezTo>
                      <a:cubicBezTo>
                        <a:pt x="642510" y="1017910"/>
                        <a:pt x="640934" y="1019203"/>
                        <a:pt x="640934" y="1020864"/>
                      </a:cubicBezTo>
                      <a:lnTo>
                        <a:pt x="640934" y="1134507"/>
                      </a:lnTo>
                      <a:cubicBezTo>
                        <a:pt x="640934" y="1142686"/>
                        <a:pt x="634227" y="1149392"/>
                        <a:pt x="626070" y="1149392"/>
                      </a:cubicBezTo>
                      <a:lnTo>
                        <a:pt x="626028" y="1149392"/>
                      </a:lnTo>
                      <a:cubicBezTo>
                        <a:pt x="617828" y="1149392"/>
                        <a:pt x="611164" y="1142686"/>
                        <a:pt x="611164" y="1134507"/>
                      </a:cubicBezTo>
                      <a:lnTo>
                        <a:pt x="611195" y="941224"/>
                      </a:lnTo>
                      <a:cubicBezTo>
                        <a:pt x="611195" y="938785"/>
                        <a:pt x="606770" y="938785"/>
                        <a:pt x="606770" y="941224"/>
                      </a:cubicBezTo>
                      <a:lnTo>
                        <a:pt x="606770" y="1007228"/>
                      </a:lnTo>
                      <a:cubicBezTo>
                        <a:pt x="606770" y="1014670"/>
                        <a:pt x="601598" y="1020715"/>
                        <a:pt x="594187" y="1020715"/>
                      </a:cubicBezTo>
                      <a:cubicBezTo>
                        <a:pt x="586713" y="1020715"/>
                        <a:pt x="581194" y="1014691"/>
                        <a:pt x="581194" y="1007228"/>
                      </a:cubicBezTo>
                      <a:lnTo>
                        <a:pt x="581131" y="933929"/>
                      </a:lnTo>
                      <a:cubicBezTo>
                        <a:pt x="581131" y="900228"/>
                        <a:pt x="611080" y="881894"/>
                        <a:pt x="643793" y="881894"/>
                      </a:cubicBezTo>
                      <a:cubicBezTo>
                        <a:pt x="675004" y="881894"/>
                        <a:pt x="703405" y="898797"/>
                        <a:pt x="705897" y="929723"/>
                      </a:cubicBezTo>
                      <a:cubicBezTo>
                        <a:pt x="709923" y="917308"/>
                        <a:pt x="714275" y="905534"/>
                        <a:pt x="718711" y="896746"/>
                      </a:cubicBezTo>
                      <a:cubicBezTo>
                        <a:pt x="722453" y="889367"/>
                        <a:pt x="733733" y="884342"/>
                        <a:pt x="741995" y="884342"/>
                      </a:cubicBezTo>
                      <a:lnTo>
                        <a:pt x="781898" y="884342"/>
                      </a:lnTo>
                      <a:cubicBezTo>
                        <a:pt x="790182" y="884342"/>
                        <a:pt x="801429" y="889356"/>
                        <a:pt x="805182" y="896746"/>
                      </a:cubicBezTo>
                      <a:cubicBezTo>
                        <a:pt x="821276" y="928649"/>
                        <a:pt x="836676" y="999962"/>
                        <a:pt x="836676" y="999962"/>
                      </a:cubicBezTo>
                      <a:cubicBezTo>
                        <a:pt x="838778" y="1005807"/>
                        <a:pt x="835751" y="1012230"/>
                        <a:pt x="829938" y="1014416"/>
                      </a:cubicBezTo>
                      <a:close/>
                      <a:moveTo>
                        <a:pt x="1070725" y="874189"/>
                      </a:moveTo>
                      <a:cubicBezTo>
                        <a:pt x="1070725" y="888612"/>
                        <a:pt x="1059635" y="900280"/>
                        <a:pt x="1045192" y="900280"/>
                      </a:cubicBezTo>
                      <a:cubicBezTo>
                        <a:pt x="1030769" y="900280"/>
                        <a:pt x="1021035" y="888612"/>
                        <a:pt x="1021035" y="874189"/>
                      </a:cubicBezTo>
                      <a:lnTo>
                        <a:pt x="1021035" y="746363"/>
                      </a:lnTo>
                      <a:cubicBezTo>
                        <a:pt x="1021035" y="741633"/>
                        <a:pt x="1012657" y="741633"/>
                        <a:pt x="1012657" y="746363"/>
                      </a:cubicBezTo>
                      <a:lnTo>
                        <a:pt x="1012657" y="1120610"/>
                      </a:lnTo>
                      <a:cubicBezTo>
                        <a:pt x="1012657" y="1136483"/>
                        <a:pt x="999790" y="1149413"/>
                        <a:pt x="983844" y="1149413"/>
                      </a:cubicBezTo>
                      <a:lnTo>
                        <a:pt x="983802" y="1149413"/>
                      </a:lnTo>
                      <a:cubicBezTo>
                        <a:pt x="967918" y="1149413"/>
                        <a:pt x="955083" y="1136483"/>
                        <a:pt x="955083" y="1120610"/>
                      </a:cubicBezTo>
                      <a:lnTo>
                        <a:pt x="955072" y="900583"/>
                      </a:lnTo>
                      <a:cubicBezTo>
                        <a:pt x="955072" y="897388"/>
                        <a:pt x="952003" y="894812"/>
                        <a:pt x="949574" y="894812"/>
                      </a:cubicBezTo>
                      <a:cubicBezTo>
                        <a:pt x="947146" y="894812"/>
                        <a:pt x="944076" y="897388"/>
                        <a:pt x="944076" y="900583"/>
                      </a:cubicBezTo>
                      <a:lnTo>
                        <a:pt x="944076" y="1120621"/>
                      </a:lnTo>
                      <a:cubicBezTo>
                        <a:pt x="944076" y="1136494"/>
                        <a:pt x="931210" y="1149423"/>
                        <a:pt x="915325" y="1149423"/>
                      </a:cubicBezTo>
                      <a:lnTo>
                        <a:pt x="915283" y="1149423"/>
                      </a:lnTo>
                      <a:cubicBezTo>
                        <a:pt x="899389" y="1149423"/>
                        <a:pt x="886481" y="1136494"/>
                        <a:pt x="886481" y="1120621"/>
                      </a:cubicBezTo>
                      <a:lnTo>
                        <a:pt x="886481" y="746374"/>
                      </a:lnTo>
                      <a:cubicBezTo>
                        <a:pt x="886481" y="741644"/>
                        <a:pt x="877934" y="741644"/>
                        <a:pt x="877934" y="746374"/>
                      </a:cubicBezTo>
                      <a:lnTo>
                        <a:pt x="877934" y="874200"/>
                      </a:lnTo>
                      <a:cubicBezTo>
                        <a:pt x="877934" y="888622"/>
                        <a:pt x="867927" y="900291"/>
                        <a:pt x="853536" y="900291"/>
                      </a:cubicBezTo>
                      <a:cubicBezTo>
                        <a:pt x="839082" y="900291"/>
                        <a:pt x="828412" y="888622"/>
                        <a:pt x="828412" y="874200"/>
                      </a:cubicBezTo>
                      <a:lnTo>
                        <a:pt x="828213" y="732184"/>
                      </a:lnTo>
                      <a:cubicBezTo>
                        <a:pt x="828213" y="666980"/>
                        <a:pt x="886324" y="631396"/>
                        <a:pt x="949585" y="631396"/>
                      </a:cubicBezTo>
                      <a:cubicBezTo>
                        <a:pt x="1012868" y="631396"/>
                        <a:pt x="1070767" y="666958"/>
                        <a:pt x="1070767" y="732184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xmlns="" id="{57E6E666-B757-1336-3A90-DC8AE57BD22B}"/>
                    </a:ext>
                  </a:extLst>
                </p:cNvPr>
                <p:cNvSpPr/>
                <p:nvPr/>
              </p:nvSpPr>
              <p:spPr>
                <a:xfrm>
                  <a:off x="1989993" y="4094251"/>
                  <a:ext cx="473613" cy="431696"/>
                </a:xfrm>
                <a:custGeom>
                  <a:avLst/>
                  <a:gdLst>
                    <a:gd name="connsiteX0" fmla="*/ 1300860 w 1356287"/>
                    <a:gd name="connsiteY0" fmla="*/ 491685 h 1236249"/>
                    <a:gd name="connsiteX1" fmla="*/ 1348131 w 1356287"/>
                    <a:gd name="connsiteY1" fmla="*/ 465195 h 1236249"/>
                    <a:gd name="connsiteX2" fmla="*/ 1329788 w 1356287"/>
                    <a:gd name="connsiteY2" fmla="*/ 389089 h 1236249"/>
                    <a:gd name="connsiteX3" fmla="*/ 1161365 w 1356287"/>
                    <a:gd name="connsiteY3" fmla="*/ 286051 h 1236249"/>
                    <a:gd name="connsiteX4" fmla="*/ 1161365 w 1356287"/>
                    <a:gd name="connsiteY4" fmla="*/ 74318 h 1236249"/>
                    <a:gd name="connsiteX5" fmla="*/ 1022963 w 1356287"/>
                    <a:gd name="connsiteY5" fmla="*/ 74318 h 1236249"/>
                    <a:gd name="connsiteX6" fmla="*/ 1022963 w 1356287"/>
                    <a:gd name="connsiteY6" fmla="*/ 201387 h 1236249"/>
                    <a:gd name="connsiteX7" fmla="*/ 707032 w 1356287"/>
                    <a:gd name="connsiteY7" fmla="*/ 8136 h 1236249"/>
                    <a:gd name="connsiteX8" fmla="*/ 649257 w 1356287"/>
                    <a:gd name="connsiteY8" fmla="*/ 8136 h 1236249"/>
                    <a:gd name="connsiteX9" fmla="*/ 26491 w 1356287"/>
                    <a:gd name="connsiteY9" fmla="*/ 389111 h 1236249"/>
                    <a:gd name="connsiteX10" fmla="*/ 8137 w 1356287"/>
                    <a:gd name="connsiteY10" fmla="*/ 465217 h 1236249"/>
                    <a:gd name="connsiteX11" fmla="*/ 81237 w 1356287"/>
                    <a:gd name="connsiteY11" fmla="*/ 485000 h 1236249"/>
                    <a:gd name="connsiteX12" fmla="*/ 81247 w 1356287"/>
                    <a:gd name="connsiteY12" fmla="*/ 1125528 h 1236249"/>
                    <a:gd name="connsiteX13" fmla="*/ 68896 w 1356287"/>
                    <a:gd name="connsiteY13" fmla="*/ 1125528 h 1236249"/>
                    <a:gd name="connsiteX14" fmla="*/ 13541 w 1356287"/>
                    <a:gd name="connsiteY14" fmla="*/ 1180883 h 1236249"/>
                    <a:gd name="connsiteX15" fmla="*/ 68896 w 1356287"/>
                    <a:gd name="connsiteY15" fmla="*/ 1236249 h 1236249"/>
                    <a:gd name="connsiteX16" fmla="*/ 1287384 w 1356287"/>
                    <a:gd name="connsiteY16" fmla="*/ 1236249 h 1236249"/>
                    <a:gd name="connsiteX17" fmla="*/ 1342740 w 1356287"/>
                    <a:gd name="connsiteY17" fmla="*/ 1180883 h 1236249"/>
                    <a:gd name="connsiteX18" fmla="*/ 1287384 w 1356287"/>
                    <a:gd name="connsiteY18" fmla="*/ 1125528 h 1236249"/>
                    <a:gd name="connsiteX19" fmla="*/ 1275054 w 1356287"/>
                    <a:gd name="connsiteY19" fmla="*/ 1125528 h 1236249"/>
                    <a:gd name="connsiteX20" fmla="*/ 1275043 w 1356287"/>
                    <a:gd name="connsiteY20" fmla="*/ 485108 h 1236249"/>
                    <a:gd name="connsiteX21" fmla="*/ 1300861 w 1356287"/>
                    <a:gd name="connsiteY21" fmla="*/ 491678 h 1236249"/>
                    <a:gd name="connsiteX22" fmla="*/ 949568 w 1356287"/>
                    <a:gd name="connsiteY22" fmla="*/ 501630 h 1236249"/>
                    <a:gd name="connsiteX23" fmla="*/ 1006952 w 1356287"/>
                    <a:gd name="connsiteY23" fmla="*/ 559036 h 1236249"/>
                    <a:gd name="connsiteX24" fmla="*/ 949568 w 1356287"/>
                    <a:gd name="connsiteY24" fmla="*/ 616441 h 1236249"/>
                    <a:gd name="connsiteX25" fmla="*/ 892184 w 1356287"/>
                    <a:gd name="connsiteY25" fmla="*/ 559036 h 1236249"/>
                    <a:gd name="connsiteX26" fmla="*/ 949568 w 1356287"/>
                    <a:gd name="connsiteY26" fmla="*/ 501630 h 1236249"/>
                    <a:gd name="connsiteX27" fmla="*/ 761920 w 1356287"/>
                    <a:gd name="connsiteY27" fmla="*/ 814843 h 1236249"/>
                    <a:gd name="connsiteX28" fmla="*/ 792585 w 1356287"/>
                    <a:gd name="connsiteY28" fmla="*/ 845537 h 1236249"/>
                    <a:gd name="connsiteX29" fmla="*/ 761920 w 1356287"/>
                    <a:gd name="connsiteY29" fmla="*/ 876221 h 1236249"/>
                    <a:gd name="connsiteX30" fmla="*/ 731236 w 1356287"/>
                    <a:gd name="connsiteY30" fmla="*/ 845537 h 1236249"/>
                    <a:gd name="connsiteX31" fmla="*/ 761920 w 1356287"/>
                    <a:gd name="connsiteY31" fmla="*/ 814843 h 1236249"/>
                    <a:gd name="connsiteX32" fmla="*/ 643755 w 1356287"/>
                    <a:gd name="connsiteY32" fmla="*/ 814843 h 1236249"/>
                    <a:gd name="connsiteX33" fmla="*/ 673379 w 1356287"/>
                    <a:gd name="connsiteY33" fmla="*/ 844466 h 1236249"/>
                    <a:gd name="connsiteX34" fmla="*/ 643755 w 1356287"/>
                    <a:gd name="connsiteY34" fmla="*/ 874141 h 1236249"/>
                    <a:gd name="connsiteX35" fmla="*/ 614100 w 1356287"/>
                    <a:gd name="connsiteY35" fmla="*/ 844466 h 1236249"/>
                    <a:gd name="connsiteX36" fmla="*/ 643755 w 1356287"/>
                    <a:gd name="connsiteY36" fmla="*/ 814843 h 1236249"/>
                    <a:gd name="connsiteX37" fmla="*/ 426567 w 1356287"/>
                    <a:gd name="connsiteY37" fmla="*/ 523777 h 1236249"/>
                    <a:gd name="connsiteX38" fmla="*/ 483941 w 1356287"/>
                    <a:gd name="connsiteY38" fmla="*/ 581162 h 1236249"/>
                    <a:gd name="connsiteX39" fmla="*/ 426567 w 1356287"/>
                    <a:gd name="connsiteY39" fmla="*/ 638578 h 1236249"/>
                    <a:gd name="connsiteX40" fmla="*/ 369151 w 1356287"/>
                    <a:gd name="connsiteY40" fmla="*/ 581162 h 1236249"/>
                    <a:gd name="connsiteX41" fmla="*/ 426567 w 1356287"/>
                    <a:gd name="connsiteY41" fmla="*/ 523777 h 1236249"/>
                    <a:gd name="connsiteX42" fmla="*/ 553753 w 1356287"/>
                    <a:gd name="connsiteY42" fmla="*/ 896948 h 1236249"/>
                    <a:gd name="connsiteX43" fmla="*/ 526842 w 1356287"/>
                    <a:gd name="connsiteY43" fmla="*/ 884365 h 1236249"/>
                    <a:gd name="connsiteX44" fmla="*/ 487633 w 1356287"/>
                    <a:gd name="connsiteY44" fmla="*/ 755834 h 1236249"/>
                    <a:gd name="connsiteX45" fmla="*/ 487591 w 1356287"/>
                    <a:gd name="connsiteY45" fmla="*/ 799480 h 1236249"/>
                    <a:gd name="connsiteX46" fmla="*/ 547865 w 1356287"/>
                    <a:gd name="connsiteY46" fmla="*/ 991052 h 1236249"/>
                    <a:gd name="connsiteX47" fmla="*/ 482397 w 1356287"/>
                    <a:gd name="connsiteY47" fmla="*/ 991052 h 1236249"/>
                    <a:gd name="connsiteX48" fmla="*/ 482397 w 1356287"/>
                    <a:gd name="connsiteY48" fmla="*/ 1124228 h 1236249"/>
                    <a:gd name="connsiteX49" fmla="*/ 457368 w 1356287"/>
                    <a:gd name="connsiteY49" fmla="*/ 1149435 h 1236249"/>
                    <a:gd name="connsiteX50" fmla="*/ 432318 w 1356287"/>
                    <a:gd name="connsiteY50" fmla="*/ 1124228 h 1236249"/>
                    <a:gd name="connsiteX51" fmla="*/ 432329 w 1356287"/>
                    <a:gd name="connsiteY51" fmla="*/ 998051 h 1236249"/>
                    <a:gd name="connsiteX52" fmla="*/ 426558 w 1356287"/>
                    <a:gd name="connsiteY52" fmla="*/ 991029 h 1236249"/>
                    <a:gd name="connsiteX53" fmla="*/ 420766 w 1356287"/>
                    <a:gd name="connsiteY53" fmla="*/ 998051 h 1236249"/>
                    <a:gd name="connsiteX54" fmla="*/ 420766 w 1356287"/>
                    <a:gd name="connsiteY54" fmla="*/ 1124206 h 1236249"/>
                    <a:gd name="connsiteX55" fmla="*/ 395684 w 1356287"/>
                    <a:gd name="connsiteY55" fmla="*/ 1149414 h 1236249"/>
                    <a:gd name="connsiteX56" fmla="*/ 370655 w 1356287"/>
                    <a:gd name="connsiteY56" fmla="*/ 1124206 h 1236249"/>
                    <a:gd name="connsiteX57" fmla="*/ 370655 w 1356287"/>
                    <a:gd name="connsiteY57" fmla="*/ 991030 h 1236249"/>
                    <a:gd name="connsiteX58" fmla="*/ 305219 w 1356287"/>
                    <a:gd name="connsiteY58" fmla="*/ 991030 h 1236249"/>
                    <a:gd name="connsiteX59" fmla="*/ 365254 w 1356287"/>
                    <a:gd name="connsiteY59" fmla="*/ 799459 h 1236249"/>
                    <a:gd name="connsiteX60" fmla="*/ 365191 w 1356287"/>
                    <a:gd name="connsiteY60" fmla="*/ 755812 h 1236249"/>
                    <a:gd name="connsiteX61" fmla="*/ 326224 w 1356287"/>
                    <a:gd name="connsiteY61" fmla="*/ 884343 h 1236249"/>
                    <a:gd name="connsiteX62" fmla="*/ 299314 w 1356287"/>
                    <a:gd name="connsiteY62" fmla="*/ 896926 h 1236249"/>
                    <a:gd name="connsiteX63" fmla="*/ 286731 w 1356287"/>
                    <a:gd name="connsiteY63" fmla="*/ 869983 h 1236249"/>
                    <a:gd name="connsiteX64" fmla="*/ 345681 w 1356287"/>
                    <a:gd name="connsiteY64" fmla="*/ 676920 h 1236249"/>
                    <a:gd name="connsiteX65" fmla="*/ 389201 w 1356287"/>
                    <a:gd name="connsiteY65" fmla="*/ 653763 h 1236249"/>
                    <a:gd name="connsiteX66" fmla="*/ 463824 w 1356287"/>
                    <a:gd name="connsiteY66" fmla="*/ 653763 h 1236249"/>
                    <a:gd name="connsiteX67" fmla="*/ 507395 w 1356287"/>
                    <a:gd name="connsiteY67" fmla="*/ 676942 h 1236249"/>
                    <a:gd name="connsiteX68" fmla="*/ 566295 w 1356287"/>
                    <a:gd name="connsiteY68" fmla="*/ 869982 h 1236249"/>
                    <a:gd name="connsiteX69" fmla="*/ 553754 w 1356287"/>
                    <a:gd name="connsiteY69" fmla="*/ 896947 h 1236249"/>
                    <a:gd name="connsiteX70" fmla="*/ 829937 w 1356287"/>
                    <a:gd name="connsiteY70" fmla="*/ 1014418 h 1236249"/>
                    <a:gd name="connsiteX71" fmla="*/ 815556 w 1356287"/>
                    <a:gd name="connsiteY71" fmla="*/ 1007680 h 1236249"/>
                    <a:gd name="connsiteX72" fmla="*/ 794564 w 1356287"/>
                    <a:gd name="connsiteY72" fmla="*/ 938931 h 1236249"/>
                    <a:gd name="connsiteX73" fmla="*/ 794532 w 1356287"/>
                    <a:gd name="connsiteY73" fmla="*/ 962289 h 1236249"/>
                    <a:gd name="connsiteX74" fmla="*/ 826752 w 1356287"/>
                    <a:gd name="connsiteY74" fmla="*/ 1064716 h 1236249"/>
                    <a:gd name="connsiteX75" fmla="*/ 791779 w 1356287"/>
                    <a:gd name="connsiteY75" fmla="*/ 1064716 h 1236249"/>
                    <a:gd name="connsiteX76" fmla="*/ 791779 w 1356287"/>
                    <a:gd name="connsiteY76" fmla="*/ 1135871 h 1236249"/>
                    <a:gd name="connsiteX77" fmla="*/ 778366 w 1356287"/>
                    <a:gd name="connsiteY77" fmla="*/ 1149399 h 1236249"/>
                    <a:gd name="connsiteX78" fmla="*/ 764984 w 1356287"/>
                    <a:gd name="connsiteY78" fmla="*/ 1135871 h 1236249"/>
                    <a:gd name="connsiteX79" fmla="*/ 764984 w 1356287"/>
                    <a:gd name="connsiteY79" fmla="*/ 1068468 h 1236249"/>
                    <a:gd name="connsiteX80" fmla="*/ 761915 w 1356287"/>
                    <a:gd name="connsiteY80" fmla="*/ 1064715 h 1236249"/>
                    <a:gd name="connsiteX81" fmla="*/ 758814 w 1356287"/>
                    <a:gd name="connsiteY81" fmla="*/ 1068468 h 1236249"/>
                    <a:gd name="connsiteX82" fmla="*/ 758814 w 1356287"/>
                    <a:gd name="connsiteY82" fmla="*/ 1135871 h 1236249"/>
                    <a:gd name="connsiteX83" fmla="*/ 745390 w 1356287"/>
                    <a:gd name="connsiteY83" fmla="*/ 1149399 h 1236249"/>
                    <a:gd name="connsiteX84" fmla="*/ 731997 w 1356287"/>
                    <a:gd name="connsiteY84" fmla="*/ 1135871 h 1236249"/>
                    <a:gd name="connsiteX85" fmla="*/ 731997 w 1356287"/>
                    <a:gd name="connsiteY85" fmla="*/ 1064716 h 1236249"/>
                    <a:gd name="connsiteX86" fmla="*/ 697035 w 1356287"/>
                    <a:gd name="connsiteY86" fmla="*/ 1064716 h 1236249"/>
                    <a:gd name="connsiteX87" fmla="*/ 729140 w 1356287"/>
                    <a:gd name="connsiteY87" fmla="*/ 962289 h 1236249"/>
                    <a:gd name="connsiteX88" fmla="*/ 729129 w 1356287"/>
                    <a:gd name="connsiteY88" fmla="*/ 938931 h 1236249"/>
                    <a:gd name="connsiteX89" fmla="*/ 708273 w 1356287"/>
                    <a:gd name="connsiteY89" fmla="*/ 1007680 h 1236249"/>
                    <a:gd name="connsiteX90" fmla="*/ 705424 w 1356287"/>
                    <a:gd name="connsiteY90" fmla="*/ 1011853 h 1236249"/>
                    <a:gd name="connsiteX91" fmla="*/ 693126 w 1356287"/>
                    <a:gd name="connsiteY91" fmla="*/ 1020715 h 1236249"/>
                    <a:gd name="connsiteX92" fmla="*/ 680690 w 1356287"/>
                    <a:gd name="connsiteY92" fmla="*/ 1007228 h 1236249"/>
                    <a:gd name="connsiteX93" fmla="*/ 680690 w 1356287"/>
                    <a:gd name="connsiteY93" fmla="*/ 941224 h 1236249"/>
                    <a:gd name="connsiteX94" fmla="*/ 676338 w 1356287"/>
                    <a:gd name="connsiteY94" fmla="*/ 941224 h 1236249"/>
                    <a:gd name="connsiteX95" fmla="*/ 676338 w 1356287"/>
                    <a:gd name="connsiteY95" fmla="*/ 1134507 h 1236249"/>
                    <a:gd name="connsiteX96" fmla="*/ 661505 w 1356287"/>
                    <a:gd name="connsiteY96" fmla="*/ 1149392 h 1236249"/>
                    <a:gd name="connsiteX97" fmla="*/ 661474 w 1356287"/>
                    <a:gd name="connsiteY97" fmla="*/ 1149392 h 1236249"/>
                    <a:gd name="connsiteX98" fmla="*/ 646610 w 1356287"/>
                    <a:gd name="connsiteY98" fmla="*/ 1134507 h 1236249"/>
                    <a:gd name="connsiteX99" fmla="*/ 646610 w 1356287"/>
                    <a:gd name="connsiteY99" fmla="*/ 1020864 h 1236249"/>
                    <a:gd name="connsiteX100" fmla="*/ 643772 w 1356287"/>
                    <a:gd name="connsiteY100" fmla="*/ 1017910 h 1236249"/>
                    <a:gd name="connsiteX101" fmla="*/ 640934 w 1356287"/>
                    <a:gd name="connsiteY101" fmla="*/ 1020864 h 1236249"/>
                    <a:gd name="connsiteX102" fmla="*/ 640934 w 1356287"/>
                    <a:gd name="connsiteY102" fmla="*/ 1134507 h 1236249"/>
                    <a:gd name="connsiteX103" fmla="*/ 626070 w 1356287"/>
                    <a:gd name="connsiteY103" fmla="*/ 1149392 h 1236249"/>
                    <a:gd name="connsiteX104" fmla="*/ 626028 w 1356287"/>
                    <a:gd name="connsiteY104" fmla="*/ 1149392 h 1236249"/>
                    <a:gd name="connsiteX105" fmla="*/ 611164 w 1356287"/>
                    <a:gd name="connsiteY105" fmla="*/ 1134507 h 1236249"/>
                    <a:gd name="connsiteX106" fmla="*/ 611195 w 1356287"/>
                    <a:gd name="connsiteY106" fmla="*/ 941224 h 1236249"/>
                    <a:gd name="connsiteX107" fmla="*/ 606770 w 1356287"/>
                    <a:gd name="connsiteY107" fmla="*/ 941224 h 1236249"/>
                    <a:gd name="connsiteX108" fmla="*/ 606770 w 1356287"/>
                    <a:gd name="connsiteY108" fmla="*/ 1007228 h 1236249"/>
                    <a:gd name="connsiteX109" fmla="*/ 594187 w 1356287"/>
                    <a:gd name="connsiteY109" fmla="*/ 1020715 h 1236249"/>
                    <a:gd name="connsiteX110" fmla="*/ 581194 w 1356287"/>
                    <a:gd name="connsiteY110" fmla="*/ 1007228 h 1236249"/>
                    <a:gd name="connsiteX111" fmla="*/ 581131 w 1356287"/>
                    <a:gd name="connsiteY111" fmla="*/ 933929 h 1236249"/>
                    <a:gd name="connsiteX112" fmla="*/ 643793 w 1356287"/>
                    <a:gd name="connsiteY112" fmla="*/ 881894 h 1236249"/>
                    <a:gd name="connsiteX113" fmla="*/ 705897 w 1356287"/>
                    <a:gd name="connsiteY113" fmla="*/ 929723 h 1236249"/>
                    <a:gd name="connsiteX114" fmla="*/ 718711 w 1356287"/>
                    <a:gd name="connsiteY114" fmla="*/ 896746 h 1236249"/>
                    <a:gd name="connsiteX115" fmla="*/ 741995 w 1356287"/>
                    <a:gd name="connsiteY115" fmla="*/ 884342 h 1236249"/>
                    <a:gd name="connsiteX116" fmla="*/ 781898 w 1356287"/>
                    <a:gd name="connsiteY116" fmla="*/ 884342 h 1236249"/>
                    <a:gd name="connsiteX117" fmla="*/ 805182 w 1356287"/>
                    <a:gd name="connsiteY117" fmla="*/ 896746 h 1236249"/>
                    <a:gd name="connsiteX118" fmla="*/ 836676 w 1356287"/>
                    <a:gd name="connsiteY118" fmla="*/ 999962 h 1236249"/>
                    <a:gd name="connsiteX119" fmla="*/ 829938 w 1356287"/>
                    <a:gd name="connsiteY119" fmla="*/ 1014416 h 1236249"/>
                    <a:gd name="connsiteX120" fmla="*/ 1070725 w 1356287"/>
                    <a:gd name="connsiteY120" fmla="*/ 874189 h 1236249"/>
                    <a:gd name="connsiteX121" fmla="*/ 1045192 w 1356287"/>
                    <a:gd name="connsiteY121" fmla="*/ 900280 h 1236249"/>
                    <a:gd name="connsiteX122" fmla="*/ 1021035 w 1356287"/>
                    <a:gd name="connsiteY122" fmla="*/ 874189 h 1236249"/>
                    <a:gd name="connsiteX123" fmla="*/ 1021035 w 1356287"/>
                    <a:gd name="connsiteY123" fmla="*/ 746363 h 1236249"/>
                    <a:gd name="connsiteX124" fmla="*/ 1012657 w 1356287"/>
                    <a:gd name="connsiteY124" fmla="*/ 746363 h 1236249"/>
                    <a:gd name="connsiteX125" fmla="*/ 1012657 w 1356287"/>
                    <a:gd name="connsiteY125" fmla="*/ 1120610 h 1236249"/>
                    <a:gd name="connsiteX126" fmla="*/ 983844 w 1356287"/>
                    <a:gd name="connsiteY126" fmla="*/ 1149413 h 1236249"/>
                    <a:gd name="connsiteX127" fmla="*/ 983802 w 1356287"/>
                    <a:gd name="connsiteY127" fmla="*/ 1149413 h 1236249"/>
                    <a:gd name="connsiteX128" fmla="*/ 955083 w 1356287"/>
                    <a:gd name="connsiteY128" fmla="*/ 1120610 h 1236249"/>
                    <a:gd name="connsiteX129" fmla="*/ 955072 w 1356287"/>
                    <a:gd name="connsiteY129" fmla="*/ 900583 h 1236249"/>
                    <a:gd name="connsiteX130" fmla="*/ 949574 w 1356287"/>
                    <a:gd name="connsiteY130" fmla="*/ 894812 h 1236249"/>
                    <a:gd name="connsiteX131" fmla="*/ 944076 w 1356287"/>
                    <a:gd name="connsiteY131" fmla="*/ 900583 h 1236249"/>
                    <a:gd name="connsiteX132" fmla="*/ 944076 w 1356287"/>
                    <a:gd name="connsiteY132" fmla="*/ 1120621 h 1236249"/>
                    <a:gd name="connsiteX133" fmla="*/ 915325 w 1356287"/>
                    <a:gd name="connsiteY133" fmla="*/ 1149423 h 1236249"/>
                    <a:gd name="connsiteX134" fmla="*/ 915283 w 1356287"/>
                    <a:gd name="connsiteY134" fmla="*/ 1149423 h 1236249"/>
                    <a:gd name="connsiteX135" fmla="*/ 886481 w 1356287"/>
                    <a:gd name="connsiteY135" fmla="*/ 1120621 h 1236249"/>
                    <a:gd name="connsiteX136" fmla="*/ 886481 w 1356287"/>
                    <a:gd name="connsiteY136" fmla="*/ 746374 h 1236249"/>
                    <a:gd name="connsiteX137" fmla="*/ 877934 w 1356287"/>
                    <a:gd name="connsiteY137" fmla="*/ 746374 h 1236249"/>
                    <a:gd name="connsiteX138" fmla="*/ 877934 w 1356287"/>
                    <a:gd name="connsiteY138" fmla="*/ 874200 h 1236249"/>
                    <a:gd name="connsiteX139" fmla="*/ 853536 w 1356287"/>
                    <a:gd name="connsiteY139" fmla="*/ 900291 h 1236249"/>
                    <a:gd name="connsiteX140" fmla="*/ 828412 w 1356287"/>
                    <a:gd name="connsiteY140" fmla="*/ 874200 h 1236249"/>
                    <a:gd name="connsiteX141" fmla="*/ 828213 w 1356287"/>
                    <a:gd name="connsiteY141" fmla="*/ 732184 h 1236249"/>
                    <a:gd name="connsiteX142" fmla="*/ 949585 w 1356287"/>
                    <a:gd name="connsiteY142" fmla="*/ 631396 h 1236249"/>
                    <a:gd name="connsiteX143" fmla="*/ 1070767 w 1356287"/>
                    <a:gd name="connsiteY143" fmla="*/ 732184 h 123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356287" h="1236249">
                      <a:moveTo>
                        <a:pt x="1300860" y="491685"/>
                      </a:moveTo>
                      <a:cubicBezTo>
                        <a:pt x="1319498" y="491685"/>
                        <a:pt x="1337703" y="482267"/>
                        <a:pt x="1348131" y="465195"/>
                      </a:cubicBezTo>
                      <a:cubicBezTo>
                        <a:pt x="1364110" y="439125"/>
                        <a:pt x="1355889" y="405036"/>
                        <a:pt x="1329788" y="389089"/>
                      </a:cubicBezTo>
                      <a:lnTo>
                        <a:pt x="1161365" y="286051"/>
                      </a:lnTo>
                      <a:lnTo>
                        <a:pt x="1161365" y="74318"/>
                      </a:lnTo>
                      <a:lnTo>
                        <a:pt x="1022963" y="74318"/>
                      </a:lnTo>
                      <a:lnTo>
                        <a:pt x="1022963" y="201387"/>
                      </a:lnTo>
                      <a:lnTo>
                        <a:pt x="707032" y="8136"/>
                      </a:lnTo>
                      <a:cubicBezTo>
                        <a:pt x="689298" y="-2712"/>
                        <a:pt x="666992" y="-2712"/>
                        <a:pt x="649257" y="8136"/>
                      </a:cubicBezTo>
                      <a:lnTo>
                        <a:pt x="26491" y="389111"/>
                      </a:lnTo>
                      <a:cubicBezTo>
                        <a:pt x="400" y="405057"/>
                        <a:pt x="-7810" y="439127"/>
                        <a:pt x="8137" y="465217"/>
                      </a:cubicBezTo>
                      <a:cubicBezTo>
                        <a:pt x="23495" y="490309"/>
                        <a:pt x="55578" y="498645"/>
                        <a:pt x="81237" y="485000"/>
                      </a:cubicBezTo>
                      <a:lnTo>
                        <a:pt x="81247" y="1125528"/>
                      </a:lnTo>
                      <a:lnTo>
                        <a:pt x="68896" y="1125528"/>
                      </a:lnTo>
                      <a:cubicBezTo>
                        <a:pt x="38339" y="1125528"/>
                        <a:pt x="13541" y="1150315"/>
                        <a:pt x="13541" y="1180883"/>
                      </a:cubicBezTo>
                      <a:cubicBezTo>
                        <a:pt x="13541" y="1211462"/>
                        <a:pt x="38328" y="1236249"/>
                        <a:pt x="68896" y="1236249"/>
                      </a:cubicBezTo>
                      <a:lnTo>
                        <a:pt x="1287384" y="1236249"/>
                      </a:lnTo>
                      <a:cubicBezTo>
                        <a:pt x="1317941" y="1236249"/>
                        <a:pt x="1342740" y="1211462"/>
                        <a:pt x="1342740" y="1180883"/>
                      </a:cubicBezTo>
                      <a:cubicBezTo>
                        <a:pt x="1342740" y="1150326"/>
                        <a:pt x="1317952" y="1125528"/>
                        <a:pt x="1287384" y="1125528"/>
                      </a:cubicBezTo>
                      <a:lnTo>
                        <a:pt x="1275054" y="1125528"/>
                      </a:lnTo>
                      <a:lnTo>
                        <a:pt x="1275043" y="485108"/>
                      </a:lnTo>
                      <a:cubicBezTo>
                        <a:pt x="1283243" y="489449"/>
                        <a:pt x="1292073" y="491678"/>
                        <a:pt x="1300861" y="491678"/>
                      </a:cubicBezTo>
                      <a:close/>
                      <a:moveTo>
                        <a:pt x="949568" y="501630"/>
                      </a:moveTo>
                      <a:cubicBezTo>
                        <a:pt x="981272" y="501630"/>
                        <a:pt x="1006952" y="527353"/>
                        <a:pt x="1006952" y="559036"/>
                      </a:cubicBezTo>
                      <a:cubicBezTo>
                        <a:pt x="1006952" y="590709"/>
                        <a:pt x="981293" y="616441"/>
                        <a:pt x="949568" y="616441"/>
                      </a:cubicBezTo>
                      <a:cubicBezTo>
                        <a:pt x="917865" y="616441"/>
                        <a:pt x="892184" y="590719"/>
                        <a:pt x="892184" y="559036"/>
                      </a:cubicBezTo>
                      <a:cubicBezTo>
                        <a:pt x="892184" y="527354"/>
                        <a:pt x="917865" y="501630"/>
                        <a:pt x="949568" y="501630"/>
                      </a:cubicBezTo>
                      <a:close/>
                      <a:moveTo>
                        <a:pt x="761920" y="814843"/>
                      </a:moveTo>
                      <a:cubicBezTo>
                        <a:pt x="778855" y="814843"/>
                        <a:pt x="792585" y="828603"/>
                        <a:pt x="792585" y="845537"/>
                      </a:cubicBezTo>
                      <a:cubicBezTo>
                        <a:pt x="792585" y="862472"/>
                        <a:pt x="778856" y="876221"/>
                        <a:pt x="761920" y="876221"/>
                      </a:cubicBezTo>
                      <a:cubicBezTo>
                        <a:pt x="744984" y="876221"/>
                        <a:pt x="731236" y="862482"/>
                        <a:pt x="731236" y="845537"/>
                      </a:cubicBezTo>
                      <a:cubicBezTo>
                        <a:pt x="731236" y="828602"/>
                        <a:pt x="744976" y="814843"/>
                        <a:pt x="761920" y="814843"/>
                      </a:cubicBezTo>
                      <a:close/>
                      <a:moveTo>
                        <a:pt x="643755" y="814843"/>
                      </a:moveTo>
                      <a:cubicBezTo>
                        <a:pt x="660122" y="814843"/>
                        <a:pt x="673379" y="828120"/>
                        <a:pt x="673379" y="844466"/>
                      </a:cubicBezTo>
                      <a:cubicBezTo>
                        <a:pt x="673379" y="860865"/>
                        <a:pt x="660112" y="874141"/>
                        <a:pt x="643755" y="874141"/>
                      </a:cubicBezTo>
                      <a:cubicBezTo>
                        <a:pt x="627378" y="874141"/>
                        <a:pt x="614100" y="860864"/>
                        <a:pt x="614100" y="844466"/>
                      </a:cubicBezTo>
                      <a:cubicBezTo>
                        <a:pt x="614100" y="828120"/>
                        <a:pt x="627376" y="814843"/>
                        <a:pt x="643755" y="814843"/>
                      </a:cubicBezTo>
                      <a:close/>
                      <a:moveTo>
                        <a:pt x="426567" y="523777"/>
                      </a:moveTo>
                      <a:cubicBezTo>
                        <a:pt x="458271" y="523777"/>
                        <a:pt x="483941" y="549437"/>
                        <a:pt x="483941" y="581162"/>
                      </a:cubicBezTo>
                      <a:cubicBezTo>
                        <a:pt x="483941" y="612865"/>
                        <a:pt x="458281" y="638578"/>
                        <a:pt x="426567" y="638578"/>
                      </a:cubicBezTo>
                      <a:cubicBezTo>
                        <a:pt x="394832" y="638578"/>
                        <a:pt x="369151" y="612866"/>
                        <a:pt x="369151" y="581162"/>
                      </a:cubicBezTo>
                      <a:cubicBezTo>
                        <a:pt x="369151" y="549447"/>
                        <a:pt x="394811" y="523777"/>
                        <a:pt x="426567" y="523777"/>
                      </a:cubicBezTo>
                      <a:close/>
                      <a:moveTo>
                        <a:pt x="553753" y="896948"/>
                      </a:moveTo>
                      <a:cubicBezTo>
                        <a:pt x="542799" y="900911"/>
                        <a:pt x="530826" y="895276"/>
                        <a:pt x="526842" y="884365"/>
                      </a:cubicBezTo>
                      <a:lnTo>
                        <a:pt x="487633" y="755834"/>
                      </a:lnTo>
                      <a:lnTo>
                        <a:pt x="487591" y="799480"/>
                      </a:lnTo>
                      <a:lnTo>
                        <a:pt x="547865" y="991052"/>
                      </a:lnTo>
                      <a:lnTo>
                        <a:pt x="482397" y="991052"/>
                      </a:lnTo>
                      <a:lnTo>
                        <a:pt x="482397" y="1124228"/>
                      </a:lnTo>
                      <a:cubicBezTo>
                        <a:pt x="482397" y="1138103"/>
                        <a:pt x="471202" y="1149435"/>
                        <a:pt x="457368" y="1149435"/>
                      </a:cubicBezTo>
                      <a:cubicBezTo>
                        <a:pt x="443534" y="1149435"/>
                        <a:pt x="432318" y="1138103"/>
                        <a:pt x="432318" y="1124228"/>
                      </a:cubicBezTo>
                      <a:lnTo>
                        <a:pt x="432329" y="998051"/>
                      </a:lnTo>
                      <a:cubicBezTo>
                        <a:pt x="432329" y="994162"/>
                        <a:pt x="429732" y="991029"/>
                        <a:pt x="426558" y="991029"/>
                      </a:cubicBezTo>
                      <a:cubicBezTo>
                        <a:pt x="423351" y="991029"/>
                        <a:pt x="420766" y="994162"/>
                        <a:pt x="420766" y="998051"/>
                      </a:cubicBezTo>
                      <a:lnTo>
                        <a:pt x="420766" y="1124206"/>
                      </a:lnTo>
                      <a:cubicBezTo>
                        <a:pt x="420766" y="1138082"/>
                        <a:pt x="409549" y="1149414"/>
                        <a:pt x="395684" y="1149414"/>
                      </a:cubicBezTo>
                      <a:cubicBezTo>
                        <a:pt x="381861" y="1149414"/>
                        <a:pt x="370655" y="1138082"/>
                        <a:pt x="370655" y="1124206"/>
                      </a:cubicBezTo>
                      <a:lnTo>
                        <a:pt x="370655" y="991030"/>
                      </a:lnTo>
                      <a:lnTo>
                        <a:pt x="305219" y="991030"/>
                      </a:lnTo>
                      <a:lnTo>
                        <a:pt x="365254" y="799459"/>
                      </a:lnTo>
                      <a:lnTo>
                        <a:pt x="365191" y="755812"/>
                      </a:lnTo>
                      <a:lnTo>
                        <a:pt x="326224" y="884343"/>
                      </a:lnTo>
                      <a:cubicBezTo>
                        <a:pt x="322219" y="895255"/>
                        <a:pt x="310204" y="900889"/>
                        <a:pt x="299314" y="896926"/>
                      </a:cubicBezTo>
                      <a:cubicBezTo>
                        <a:pt x="288392" y="892931"/>
                        <a:pt x="282799" y="880906"/>
                        <a:pt x="286731" y="869983"/>
                      </a:cubicBezTo>
                      <a:cubicBezTo>
                        <a:pt x="286731" y="869983"/>
                        <a:pt x="315544" y="736565"/>
                        <a:pt x="345681" y="676920"/>
                      </a:cubicBezTo>
                      <a:cubicBezTo>
                        <a:pt x="352630" y="663129"/>
                        <a:pt x="373738" y="653763"/>
                        <a:pt x="389201" y="653763"/>
                      </a:cubicBezTo>
                      <a:lnTo>
                        <a:pt x="463824" y="653763"/>
                      </a:lnTo>
                      <a:cubicBezTo>
                        <a:pt x="479298" y="653763"/>
                        <a:pt x="500396" y="663139"/>
                        <a:pt x="507395" y="676942"/>
                      </a:cubicBezTo>
                      <a:cubicBezTo>
                        <a:pt x="537533" y="736575"/>
                        <a:pt x="566295" y="869982"/>
                        <a:pt x="566295" y="869982"/>
                      </a:cubicBezTo>
                      <a:cubicBezTo>
                        <a:pt x="570311" y="880925"/>
                        <a:pt x="564665" y="892951"/>
                        <a:pt x="553754" y="896947"/>
                      </a:cubicBezTo>
                      <a:close/>
                      <a:moveTo>
                        <a:pt x="829937" y="1014418"/>
                      </a:moveTo>
                      <a:cubicBezTo>
                        <a:pt x="824103" y="1016510"/>
                        <a:pt x="817680" y="1013503"/>
                        <a:pt x="815556" y="1007680"/>
                      </a:cubicBezTo>
                      <a:lnTo>
                        <a:pt x="794564" y="938931"/>
                      </a:lnTo>
                      <a:lnTo>
                        <a:pt x="794532" y="962289"/>
                      </a:lnTo>
                      <a:lnTo>
                        <a:pt x="826752" y="1064716"/>
                      </a:lnTo>
                      <a:lnTo>
                        <a:pt x="791779" y="1064716"/>
                      </a:lnTo>
                      <a:lnTo>
                        <a:pt x="791779" y="1135871"/>
                      </a:lnTo>
                      <a:cubicBezTo>
                        <a:pt x="791779" y="1143376"/>
                        <a:pt x="785808" y="1149399"/>
                        <a:pt x="778366" y="1149399"/>
                      </a:cubicBezTo>
                      <a:cubicBezTo>
                        <a:pt x="770997" y="1149399"/>
                        <a:pt x="764984" y="1143376"/>
                        <a:pt x="764984" y="1135871"/>
                      </a:cubicBezTo>
                      <a:lnTo>
                        <a:pt x="764984" y="1068468"/>
                      </a:lnTo>
                      <a:cubicBezTo>
                        <a:pt x="764984" y="1066376"/>
                        <a:pt x="763617" y="1064715"/>
                        <a:pt x="761915" y="1064715"/>
                      </a:cubicBezTo>
                      <a:cubicBezTo>
                        <a:pt x="760180" y="1064715"/>
                        <a:pt x="758814" y="1066376"/>
                        <a:pt x="758814" y="1068468"/>
                      </a:cubicBezTo>
                      <a:lnTo>
                        <a:pt x="758814" y="1135871"/>
                      </a:lnTo>
                      <a:cubicBezTo>
                        <a:pt x="758814" y="1143376"/>
                        <a:pt x="752843" y="1149399"/>
                        <a:pt x="745390" y="1149399"/>
                      </a:cubicBezTo>
                      <a:cubicBezTo>
                        <a:pt x="738021" y="1149399"/>
                        <a:pt x="731997" y="1143376"/>
                        <a:pt x="731997" y="1135871"/>
                      </a:cubicBezTo>
                      <a:lnTo>
                        <a:pt x="731997" y="1064716"/>
                      </a:lnTo>
                      <a:lnTo>
                        <a:pt x="697035" y="1064716"/>
                      </a:lnTo>
                      <a:lnTo>
                        <a:pt x="729140" y="962289"/>
                      </a:lnTo>
                      <a:lnTo>
                        <a:pt x="729129" y="938931"/>
                      </a:lnTo>
                      <a:lnTo>
                        <a:pt x="708273" y="1007680"/>
                      </a:lnTo>
                      <a:cubicBezTo>
                        <a:pt x="707653" y="1009351"/>
                        <a:pt x="706633" y="1010707"/>
                        <a:pt x="705424" y="1011853"/>
                      </a:cubicBezTo>
                      <a:cubicBezTo>
                        <a:pt x="703616" y="1016994"/>
                        <a:pt x="698949" y="1020715"/>
                        <a:pt x="693126" y="1020715"/>
                      </a:cubicBezTo>
                      <a:cubicBezTo>
                        <a:pt x="685683" y="1020715"/>
                        <a:pt x="680690" y="1014691"/>
                        <a:pt x="680690" y="1007228"/>
                      </a:cubicBezTo>
                      <a:lnTo>
                        <a:pt x="680690" y="941224"/>
                      </a:lnTo>
                      <a:cubicBezTo>
                        <a:pt x="680690" y="938785"/>
                        <a:pt x="676338" y="938785"/>
                        <a:pt x="676338" y="941224"/>
                      </a:cubicBezTo>
                      <a:lnTo>
                        <a:pt x="676338" y="1134507"/>
                      </a:lnTo>
                      <a:cubicBezTo>
                        <a:pt x="676338" y="1142686"/>
                        <a:pt x="669705" y="1149392"/>
                        <a:pt x="661505" y="1149392"/>
                      </a:cubicBezTo>
                      <a:lnTo>
                        <a:pt x="661474" y="1149392"/>
                      </a:lnTo>
                      <a:cubicBezTo>
                        <a:pt x="653233" y="1149392"/>
                        <a:pt x="646610" y="1142686"/>
                        <a:pt x="646610" y="1134507"/>
                      </a:cubicBezTo>
                      <a:lnTo>
                        <a:pt x="646610" y="1020864"/>
                      </a:lnTo>
                      <a:cubicBezTo>
                        <a:pt x="646610" y="1019203"/>
                        <a:pt x="645012" y="1017910"/>
                        <a:pt x="643772" y="1017910"/>
                      </a:cubicBezTo>
                      <a:cubicBezTo>
                        <a:pt x="642510" y="1017910"/>
                        <a:pt x="640934" y="1019203"/>
                        <a:pt x="640934" y="1020864"/>
                      </a:cubicBezTo>
                      <a:lnTo>
                        <a:pt x="640934" y="1134507"/>
                      </a:lnTo>
                      <a:cubicBezTo>
                        <a:pt x="640934" y="1142686"/>
                        <a:pt x="634227" y="1149392"/>
                        <a:pt x="626070" y="1149392"/>
                      </a:cubicBezTo>
                      <a:lnTo>
                        <a:pt x="626028" y="1149392"/>
                      </a:lnTo>
                      <a:cubicBezTo>
                        <a:pt x="617828" y="1149392"/>
                        <a:pt x="611164" y="1142686"/>
                        <a:pt x="611164" y="1134507"/>
                      </a:cubicBezTo>
                      <a:lnTo>
                        <a:pt x="611195" y="941224"/>
                      </a:lnTo>
                      <a:cubicBezTo>
                        <a:pt x="611195" y="938785"/>
                        <a:pt x="606770" y="938785"/>
                        <a:pt x="606770" y="941224"/>
                      </a:cubicBezTo>
                      <a:lnTo>
                        <a:pt x="606770" y="1007228"/>
                      </a:lnTo>
                      <a:cubicBezTo>
                        <a:pt x="606770" y="1014670"/>
                        <a:pt x="601598" y="1020715"/>
                        <a:pt x="594187" y="1020715"/>
                      </a:cubicBezTo>
                      <a:cubicBezTo>
                        <a:pt x="586713" y="1020715"/>
                        <a:pt x="581194" y="1014691"/>
                        <a:pt x="581194" y="1007228"/>
                      </a:cubicBezTo>
                      <a:lnTo>
                        <a:pt x="581131" y="933929"/>
                      </a:lnTo>
                      <a:cubicBezTo>
                        <a:pt x="581131" y="900228"/>
                        <a:pt x="611080" y="881894"/>
                        <a:pt x="643793" y="881894"/>
                      </a:cubicBezTo>
                      <a:cubicBezTo>
                        <a:pt x="675004" y="881894"/>
                        <a:pt x="703405" y="898797"/>
                        <a:pt x="705897" y="929723"/>
                      </a:cubicBezTo>
                      <a:cubicBezTo>
                        <a:pt x="709923" y="917308"/>
                        <a:pt x="714275" y="905534"/>
                        <a:pt x="718711" y="896746"/>
                      </a:cubicBezTo>
                      <a:cubicBezTo>
                        <a:pt x="722453" y="889367"/>
                        <a:pt x="733733" y="884342"/>
                        <a:pt x="741995" y="884342"/>
                      </a:cubicBezTo>
                      <a:lnTo>
                        <a:pt x="781898" y="884342"/>
                      </a:lnTo>
                      <a:cubicBezTo>
                        <a:pt x="790182" y="884342"/>
                        <a:pt x="801429" y="889356"/>
                        <a:pt x="805182" y="896746"/>
                      </a:cubicBezTo>
                      <a:cubicBezTo>
                        <a:pt x="821276" y="928649"/>
                        <a:pt x="836676" y="999962"/>
                        <a:pt x="836676" y="999962"/>
                      </a:cubicBezTo>
                      <a:cubicBezTo>
                        <a:pt x="838778" y="1005807"/>
                        <a:pt x="835751" y="1012230"/>
                        <a:pt x="829938" y="1014416"/>
                      </a:cubicBezTo>
                      <a:close/>
                      <a:moveTo>
                        <a:pt x="1070725" y="874189"/>
                      </a:moveTo>
                      <a:cubicBezTo>
                        <a:pt x="1070725" y="888612"/>
                        <a:pt x="1059635" y="900280"/>
                        <a:pt x="1045192" y="900280"/>
                      </a:cubicBezTo>
                      <a:cubicBezTo>
                        <a:pt x="1030769" y="900280"/>
                        <a:pt x="1021035" y="888612"/>
                        <a:pt x="1021035" y="874189"/>
                      </a:cubicBezTo>
                      <a:lnTo>
                        <a:pt x="1021035" y="746363"/>
                      </a:lnTo>
                      <a:cubicBezTo>
                        <a:pt x="1021035" y="741633"/>
                        <a:pt x="1012657" y="741633"/>
                        <a:pt x="1012657" y="746363"/>
                      </a:cubicBezTo>
                      <a:lnTo>
                        <a:pt x="1012657" y="1120610"/>
                      </a:lnTo>
                      <a:cubicBezTo>
                        <a:pt x="1012657" y="1136483"/>
                        <a:pt x="999790" y="1149413"/>
                        <a:pt x="983844" y="1149413"/>
                      </a:cubicBezTo>
                      <a:lnTo>
                        <a:pt x="983802" y="1149413"/>
                      </a:lnTo>
                      <a:cubicBezTo>
                        <a:pt x="967918" y="1149413"/>
                        <a:pt x="955083" y="1136483"/>
                        <a:pt x="955083" y="1120610"/>
                      </a:cubicBezTo>
                      <a:lnTo>
                        <a:pt x="955072" y="900583"/>
                      </a:lnTo>
                      <a:cubicBezTo>
                        <a:pt x="955072" y="897388"/>
                        <a:pt x="952003" y="894812"/>
                        <a:pt x="949574" y="894812"/>
                      </a:cubicBezTo>
                      <a:cubicBezTo>
                        <a:pt x="947146" y="894812"/>
                        <a:pt x="944076" y="897388"/>
                        <a:pt x="944076" y="900583"/>
                      </a:cubicBezTo>
                      <a:lnTo>
                        <a:pt x="944076" y="1120621"/>
                      </a:lnTo>
                      <a:cubicBezTo>
                        <a:pt x="944076" y="1136494"/>
                        <a:pt x="931210" y="1149423"/>
                        <a:pt x="915325" y="1149423"/>
                      </a:cubicBezTo>
                      <a:lnTo>
                        <a:pt x="915283" y="1149423"/>
                      </a:lnTo>
                      <a:cubicBezTo>
                        <a:pt x="899389" y="1149423"/>
                        <a:pt x="886481" y="1136494"/>
                        <a:pt x="886481" y="1120621"/>
                      </a:cubicBezTo>
                      <a:lnTo>
                        <a:pt x="886481" y="746374"/>
                      </a:lnTo>
                      <a:cubicBezTo>
                        <a:pt x="886481" y="741644"/>
                        <a:pt x="877934" y="741644"/>
                        <a:pt x="877934" y="746374"/>
                      </a:cubicBezTo>
                      <a:lnTo>
                        <a:pt x="877934" y="874200"/>
                      </a:lnTo>
                      <a:cubicBezTo>
                        <a:pt x="877934" y="888622"/>
                        <a:pt x="867927" y="900291"/>
                        <a:pt x="853536" y="900291"/>
                      </a:cubicBezTo>
                      <a:cubicBezTo>
                        <a:pt x="839082" y="900291"/>
                        <a:pt x="828412" y="888622"/>
                        <a:pt x="828412" y="874200"/>
                      </a:cubicBezTo>
                      <a:lnTo>
                        <a:pt x="828213" y="732184"/>
                      </a:lnTo>
                      <a:cubicBezTo>
                        <a:pt x="828213" y="666980"/>
                        <a:pt x="886324" y="631396"/>
                        <a:pt x="949585" y="631396"/>
                      </a:cubicBezTo>
                      <a:cubicBezTo>
                        <a:pt x="1012868" y="631396"/>
                        <a:pt x="1070767" y="666958"/>
                        <a:pt x="1070767" y="732184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33" name="Rounded Rectangle 32">
              <a:extLst>
                <a:ext uri="{FF2B5EF4-FFF2-40B4-BE49-F238E27FC236}">
                  <a16:creationId xmlns:a16="http://schemas.microsoft.com/office/drawing/2014/main" xmlns="" id="{BE73D975-E87C-D610-3C8F-471974181780}"/>
                </a:ext>
              </a:extLst>
            </p:cNvPr>
            <p:cNvSpPr/>
            <p:nvPr/>
          </p:nvSpPr>
          <p:spPr>
            <a:xfrm>
              <a:off x="465229" y="2644015"/>
              <a:ext cx="4955855" cy="1464398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F30488FE-94BB-2854-B366-878D9B0253D8}"/>
              </a:ext>
            </a:extLst>
          </p:cNvPr>
          <p:cNvGrpSpPr/>
          <p:nvPr/>
        </p:nvGrpSpPr>
        <p:grpSpPr>
          <a:xfrm>
            <a:off x="585024" y="4301758"/>
            <a:ext cx="5399007" cy="1947422"/>
            <a:chOff x="199110" y="4302333"/>
            <a:chExt cx="5399007" cy="194742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C3F1DDD8-D84B-1FF7-9C75-703BC7EADFF2}"/>
                </a:ext>
              </a:extLst>
            </p:cNvPr>
            <p:cNvSpPr txBox="1"/>
            <p:nvPr/>
          </p:nvSpPr>
          <p:spPr>
            <a:xfrm>
              <a:off x="642261" y="4380576"/>
              <a:ext cx="49558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fontAlgn="b"/>
              <a:r>
                <a:rPr lang="en-US" sz="1800" dirty="0">
                  <a:solidFill>
                    <a:srgbClr val="000000"/>
                  </a:solidFill>
                </a:rPr>
                <a:t>Excessive iodized salt was reported in </a:t>
              </a:r>
              <a:r>
                <a:rPr lang="en-US" sz="1800" b="1" dirty="0">
                  <a:solidFill>
                    <a:srgbClr val="00B050"/>
                  </a:solidFill>
                </a:rPr>
                <a:t>1 in 4 HH</a:t>
              </a:r>
              <a:r>
                <a:rPr lang="en-US" sz="1800" dirty="0">
                  <a:solidFill>
                    <a:srgbClr val="000000"/>
                  </a:solidFill>
                </a:rPr>
                <a:t> </a:t>
              </a: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0A474234-8B4D-600B-CC4E-88727D5C74D5}"/>
                </a:ext>
              </a:extLst>
            </p:cNvPr>
            <p:cNvGrpSpPr/>
            <p:nvPr/>
          </p:nvGrpSpPr>
          <p:grpSpPr>
            <a:xfrm>
              <a:off x="1861202" y="4749908"/>
              <a:ext cx="2025902" cy="436965"/>
              <a:chOff x="462135" y="4094251"/>
              <a:chExt cx="2001471" cy="431696"/>
            </a:xfrm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xmlns="" id="{95D4B827-8960-FFB0-520D-94F314194AF6}"/>
                  </a:ext>
                </a:extLst>
              </p:cNvPr>
              <p:cNvSpPr/>
              <p:nvPr/>
            </p:nvSpPr>
            <p:spPr>
              <a:xfrm>
                <a:off x="462135" y="4094251"/>
                <a:ext cx="473613" cy="431696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rgbClr val="00B050"/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xmlns="" id="{A5688B48-0E83-221D-9B02-B19346432EA8}"/>
                  </a:ext>
                </a:extLst>
              </p:cNvPr>
              <p:cNvSpPr/>
              <p:nvPr/>
            </p:nvSpPr>
            <p:spPr>
              <a:xfrm>
                <a:off x="971421" y="4094251"/>
                <a:ext cx="473613" cy="431696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xmlns="" id="{A502FF06-E139-B166-FE00-333D32B852C0}"/>
                  </a:ext>
                </a:extLst>
              </p:cNvPr>
              <p:cNvSpPr/>
              <p:nvPr/>
            </p:nvSpPr>
            <p:spPr>
              <a:xfrm>
                <a:off x="1469133" y="4094251"/>
                <a:ext cx="473613" cy="431696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xmlns="" id="{8CD63D47-8726-8713-BEBC-9E96168BB681}"/>
                  </a:ext>
                </a:extLst>
              </p:cNvPr>
              <p:cNvSpPr/>
              <p:nvPr/>
            </p:nvSpPr>
            <p:spPr>
              <a:xfrm>
                <a:off x="1989993" y="4094251"/>
                <a:ext cx="473613" cy="431696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EEA58E29-485C-9252-2B5C-78F11E749026}"/>
                </a:ext>
              </a:extLst>
            </p:cNvPr>
            <p:cNvSpPr txBox="1"/>
            <p:nvPr/>
          </p:nvSpPr>
          <p:spPr>
            <a:xfrm>
              <a:off x="199110" y="5362296"/>
              <a:ext cx="483458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1" fontAlgn="b"/>
              <a:r>
                <a:rPr lang="en-US" sz="1800" dirty="0">
                  <a:solidFill>
                    <a:srgbClr val="000000"/>
                  </a:solidFill>
                </a:rPr>
                <a:t>Excessive was reported in AA (</a:t>
              </a:r>
              <a:r>
                <a:rPr lang="en-US" sz="1800" b="1" dirty="0">
                  <a:solidFill>
                    <a:srgbClr val="2874A6"/>
                  </a:solidFill>
                </a:rPr>
                <a:t>1 from 2 HHs</a:t>
              </a:r>
              <a:r>
                <a:rPr lang="en-US" sz="1800" dirty="0">
                  <a:solidFill>
                    <a:srgbClr val="000000"/>
                  </a:solidFill>
                </a:rPr>
                <a:t>)</a:t>
              </a: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xmlns="" id="{1B46646F-1E14-9C2F-20FC-03EBA3649F87}"/>
                </a:ext>
              </a:extLst>
            </p:cNvPr>
            <p:cNvGrpSpPr/>
            <p:nvPr/>
          </p:nvGrpSpPr>
          <p:grpSpPr>
            <a:xfrm>
              <a:off x="2340596" y="5738340"/>
              <a:ext cx="994897" cy="436965"/>
              <a:chOff x="462135" y="4094251"/>
              <a:chExt cx="982899" cy="431696"/>
            </a:xfrm>
          </p:grpSpPr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xmlns="" id="{1E590B7F-87ED-4C93-132C-8809199C899E}"/>
                  </a:ext>
                </a:extLst>
              </p:cNvPr>
              <p:cNvSpPr/>
              <p:nvPr/>
            </p:nvSpPr>
            <p:spPr>
              <a:xfrm>
                <a:off x="462135" y="4094251"/>
                <a:ext cx="473613" cy="431696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rgbClr val="2874A6"/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xmlns="" id="{DF3AA984-04C8-54CF-F348-D73DCC687CED}"/>
                  </a:ext>
                </a:extLst>
              </p:cNvPr>
              <p:cNvSpPr/>
              <p:nvPr/>
            </p:nvSpPr>
            <p:spPr>
              <a:xfrm>
                <a:off x="971421" y="4094251"/>
                <a:ext cx="473613" cy="431696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Rounded Rectangle 34">
              <a:extLst>
                <a:ext uri="{FF2B5EF4-FFF2-40B4-BE49-F238E27FC236}">
                  <a16:creationId xmlns:a16="http://schemas.microsoft.com/office/drawing/2014/main" xmlns="" id="{53F42F8C-EE30-6CEC-878F-CC2C17BE5402}"/>
                </a:ext>
              </a:extLst>
            </p:cNvPr>
            <p:cNvSpPr/>
            <p:nvPr/>
          </p:nvSpPr>
          <p:spPr>
            <a:xfrm>
              <a:off x="465231" y="4302333"/>
              <a:ext cx="4955856" cy="1947422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/>
            </a:p>
          </p:txBody>
        </p:sp>
      </p:grpSp>
    </p:spTree>
    <p:extLst>
      <p:ext uri="{BB962C8B-B14F-4D97-AF65-F5344CB8AC3E}">
        <p14:creationId xmlns:p14="http://schemas.microsoft.com/office/powerpoint/2010/main" val="1116656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915F630F-6262-0461-7B6C-C262D2282FBE}"/>
              </a:ext>
            </a:extLst>
          </p:cNvPr>
          <p:cNvSpPr txBox="1"/>
          <p:nvPr/>
        </p:nvSpPr>
        <p:spPr>
          <a:xfrm>
            <a:off x="1738133" y="260959"/>
            <a:ext cx="1922168" cy="7937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4400" dirty="0">
                <a:solidFill>
                  <a:prstClr val="white"/>
                </a:solidFill>
              </a:rPr>
              <a:t>WASH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36AE3575-39E0-938C-721A-9AF51D1F2C53}"/>
              </a:ext>
            </a:extLst>
          </p:cNvPr>
          <p:cNvSpPr txBox="1"/>
          <p:nvPr/>
        </p:nvSpPr>
        <p:spPr>
          <a:xfrm>
            <a:off x="5545709" y="2781559"/>
            <a:ext cx="30814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/>
            <a:r>
              <a:rPr lang="x-none" sz="2400" b="1" dirty="0">
                <a:solidFill>
                  <a:prstClr val="black"/>
                </a:solidFill>
              </a:rPr>
              <a:t>Drinking water (%)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2A4210CA-E8FF-A3D6-DF98-CD69709F3489}"/>
              </a:ext>
            </a:extLst>
          </p:cNvPr>
          <p:cNvGrpSpPr/>
          <p:nvPr/>
        </p:nvGrpSpPr>
        <p:grpSpPr>
          <a:xfrm>
            <a:off x="1216252" y="100709"/>
            <a:ext cx="734778" cy="886797"/>
            <a:chOff x="1216298" y="-266453"/>
            <a:chExt cx="1005038" cy="1212972"/>
          </a:xfrm>
        </p:grpSpPr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xmlns="" id="{13A49214-763C-AE23-227F-DBFFA206F47D}"/>
                </a:ext>
              </a:extLst>
            </p:cNvPr>
            <p:cNvSpPr/>
            <p:nvPr/>
          </p:nvSpPr>
          <p:spPr>
            <a:xfrm>
              <a:off x="1320257" y="-266453"/>
              <a:ext cx="901079" cy="554502"/>
            </a:xfrm>
            <a:custGeom>
              <a:avLst/>
              <a:gdLst>
                <a:gd name="connsiteX0" fmla="*/ 866423 w 901079"/>
                <a:gd name="connsiteY0" fmla="*/ 0 h 554502"/>
                <a:gd name="connsiteX1" fmla="*/ 797110 w 901079"/>
                <a:gd name="connsiteY1" fmla="*/ 0 h 554502"/>
                <a:gd name="connsiteX2" fmla="*/ 699193 w 901079"/>
                <a:gd name="connsiteY2" fmla="*/ 69313 h 554502"/>
                <a:gd name="connsiteX3" fmla="*/ 311908 w 901079"/>
                <a:gd name="connsiteY3" fmla="*/ 69313 h 554502"/>
                <a:gd name="connsiteX4" fmla="*/ 34656 w 901079"/>
                <a:gd name="connsiteY4" fmla="*/ 346564 h 554502"/>
                <a:gd name="connsiteX5" fmla="*/ 34656 w 901079"/>
                <a:gd name="connsiteY5" fmla="*/ 381221 h 554502"/>
                <a:gd name="connsiteX6" fmla="*/ 0 w 901079"/>
                <a:gd name="connsiteY6" fmla="*/ 415877 h 554502"/>
                <a:gd name="connsiteX7" fmla="*/ 0 w 901079"/>
                <a:gd name="connsiteY7" fmla="*/ 519846 h 554502"/>
                <a:gd name="connsiteX8" fmla="*/ 34656 w 901079"/>
                <a:gd name="connsiteY8" fmla="*/ 554503 h 554502"/>
                <a:gd name="connsiteX9" fmla="*/ 242595 w 901079"/>
                <a:gd name="connsiteY9" fmla="*/ 554503 h 554502"/>
                <a:gd name="connsiteX10" fmla="*/ 277251 w 901079"/>
                <a:gd name="connsiteY10" fmla="*/ 519846 h 554502"/>
                <a:gd name="connsiteX11" fmla="*/ 277251 w 901079"/>
                <a:gd name="connsiteY11" fmla="*/ 415877 h 554502"/>
                <a:gd name="connsiteX12" fmla="*/ 242595 w 901079"/>
                <a:gd name="connsiteY12" fmla="*/ 381221 h 554502"/>
                <a:gd name="connsiteX13" fmla="*/ 242595 w 901079"/>
                <a:gd name="connsiteY13" fmla="*/ 346564 h 554502"/>
                <a:gd name="connsiteX14" fmla="*/ 311908 w 901079"/>
                <a:gd name="connsiteY14" fmla="*/ 277251 h 554502"/>
                <a:gd name="connsiteX15" fmla="*/ 699193 w 901079"/>
                <a:gd name="connsiteY15" fmla="*/ 277251 h 554502"/>
                <a:gd name="connsiteX16" fmla="*/ 797110 w 901079"/>
                <a:gd name="connsiteY16" fmla="*/ 346564 h 554502"/>
                <a:gd name="connsiteX17" fmla="*/ 866423 w 901079"/>
                <a:gd name="connsiteY17" fmla="*/ 346564 h 554502"/>
                <a:gd name="connsiteX18" fmla="*/ 901079 w 901079"/>
                <a:gd name="connsiteY18" fmla="*/ 311908 h 554502"/>
                <a:gd name="connsiteX19" fmla="*/ 901070 w 901079"/>
                <a:gd name="connsiteY19" fmla="*/ 34656 h 554502"/>
                <a:gd name="connsiteX20" fmla="*/ 866403 w 901079"/>
                <a:gd name="connsiteY20" fmla="*/ 0 h 554502"/>
                <a:gd name="connsiteX21" fmla="*/ 207951 w 901079"/>
                <a:gd name="connsiteY21" fmla="*/ 485190 h 554502"/>
                <a:gd name="connsiteX22" fmla="*/ 69325 w 901079"/>
                <a:gd name="connsiteY22" fmla="*/ 485190 h 554502"/>
                <a:gd name="connsiteX23" fmla="*/ 69325 w 901079"/>
                <a:gd name="connsiteY23" fmla="*/ 450533 h 554502"/>
                <a:gd name="connsiteX24" fmla="*/ 207951 w 901079"/>
                <a:gd name="connsiteY24" fmla="*/ 450533 h 554502"/>
                <a:gd name="connsiteX25" fmla="*/ 173294 w 901079"/>
                <a:gd name="connsiteY25" fmla="*/ 346564 h 554502"/>
                <a:gd name="connsiteX26" fmla="*/ 173294 w 901079"/>
                <a:gd name="connsiteY26" fmla="*/ 381221 h 554502"/>
                <a:gd name="connsiteX27" fmla="*/ 103982 w 901079"/>
                <a:gd name="connsiteY27" fmla="*/ 381221 h 554502"/>
                <a:gd name="connsiteX28" fmla="*/ 103982 w 901079"/>
                <a:gd name="connsiteY28" fmla="*/ 346564 h 554502"/>
                <a:gd name="connsiteX29" fmla="*/ 311920 w 901079"/>
                <a:gd name="connsiteY29" fmla="*/ 138626 h 554502"/>
                <a:gd name="connsiteX30" fmla="*/ 693141 w 901079"/>
                <a:gd name="connsiteY30" fmla="*/ 138626 h 554502"/>
                <a:gd name="connsiteX31" fmla="*/ 693141 w 901079"/>
                <a:gd name="connsiteY31" fmla="*/ 207939 h 554502"/>
                <a:gd name="connsiteX32" fmla="*/ 311920 w 901079"/>
                <a:gd name="connsiteY32" fmla="*/ 207939 h 554502"/>
                <a:gd name="connsiteX33" fmla="*/ 173294 w 901079"/>
                <a:gd name="connsiteY33" fmla="*/ 346564 h 554502"/>
                <a:gd name="connsiteX34" fmla="*/ 831767 w 901079"/>
                <a:gd name="connsiteY34" fmla="*/ 277251 h 554502"/>
                <a:gd name="connsiteX35" fmla="*/ 797110 w 901079"/>
                <a:gd name="connsiteY35" fmla="*/ 277251 h 554502"/>
                <a:gd name="connsiteX36" fmla="*/ 762454 w 901079"/>
                <a:gd name="connsiteY36" fmla="*/ 242595 h 554502"/>
                <a:gd name="connsiteX37" fmla="*/ 762454 w 901079"/>
                <a:gd name="connsiteY37" fmla="*/ 103969 h 554502"/>
                <a:gd name="connsiteX38" fmla="*/ 797110 w 901079"/>
                <a:gd name="connsiteY38" fmla="*/ 69313 h 554502"/>
                <a:gd name="connsiteX39" fmla="*/ 831767 w 901079"/>
                <a:gd name="connsiteY39" fmla="*/ 69313 h 55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1079" h="554502">
                  <a:moveTo>
                    <a:pt x="866423" y="0"/>
                  </a:moveTo>
                  <a:lnTo>
                    <a:pt x="797110" y="0"/>
                  </a:lnTo>
                  <a:cubicBezTo>
                    <a:pt x="751943" y="0"/>
                    <a:pt x="713534" y="29000"/>
                    <a:pt x="699193" y="69313"/>
                  </a:cubicBezTo>
                  <a:lnTo>
                    <a:pt x="311908" y="69313"/>
                  </a:lnTo>
                  <a:cubicBezTo>
                    <a:pt x="159028" y="69313"/>
                    <a:pt x="34656" y="193685"/>
                    <a:pt x="34656" y="346564"/>
                  </a:cubicBezTo>
                  <a:lnTo>
                    <a:pt x="34656" y="381221"/>
                  </a:lnTo>
                  <a:cubicBezTo>
                    <a:pt x="15510" y="381221"/>
                    <a:pt x="0" y="396731"/>
                    <a:pt x="0" y="415877"/>
                  </a:cubicBezTo>
                  <a:lnTo>
                    <a:pt x="0" y="519846"/>
                  </a:lnTo>
                  <a:cubicBezTo>
                    <a:pt x="0" y="538993"/>
                    <a:pt x="15510" y="554503"/>
                    <a:pt x="34656" y="554503"/>
                  </a:cubicBezTo>
                  <a:lnTo>
                    <a:pt x="242595" y="554503"/>
                  </a:lnTo>
                  <a:cubicBezTo>
                    <a:pt x="261741" y="554503"/>
                    <a:pt x="277251" y="538993"/>
                    <a:pt x="277251" y="519846"/>
                  </a:cubicBezTo>
                  <a:lnTo>
                    <a:pt x="277251" y="415877"/>
                  </a:lnTo>
                  <a:cubicBezTo>
                    <a:pt x="277251" y="396731"/>
                    <a:pt x="261741" y="381221"/>
                    <a:pt x="242595" y="381221"/>
                  </a:cubicBezTo>
                  <a:lnTo>
                    <a:pt x="242595" y="346564"/>
                  </a:lnTo>
                  <a:cubicBezTo>
                    <a:pt x="242595" y="308348"/>
                    <a:pt x="273692" y="277251"/>
                    <a:pt x="311908" y="277251"/>
                  </a:cubicBezTo>
                  <a:lnTo>
                    <a:pt x="699193" y="277251"/>
                  </a:lnTo>
                  <a:cubicBezTo>
                    <a:pt x="713514" y="317564"/>
                    <a:pt x="751943" y="346564"/>
                    <a:pt x="797110" y="346564"/>
                  </a:cubicBezTo>
                  <a:lnTo>
                    <a:pt x="866423" y="346564"/>
                  </a:lnTo>
                  <a:cubicBezTo>
                    <a:pt x="885569" y="346564"/>
                    <a:pt x="901079" y="331054"/>
                    <a:pt x="901079" y="311908"/>
                  </a:cubicBezTo>
                  <a:lnTo>
                    <a:pt x="901070" y="34656"/>
                  </a:lnTo>
                  <a:cubicBezTo>
                    <a:pt x="901060" y="15510"/>
                    <a:pt x="885550" y="0"/>
                    <a:pt x="866403" y="0"/>
                  </a:cubicBezTo>
                  <a:close/>
                  <a:moveTo>
                    <a:pt x="207951" y="485190"/>
                  </a:moveTo>
                  <a:lnTo>
                    <a:pt x="69325" y="485190"/>
                  </a:lnTo>
                  <a:lnTo>
                    <a:pt x="69325" y="450533"/>
                  </a:lnTo>
                  <a:lnTo>
                    <a:pt x="207951" y="450533"/>
                  </a:lnTo>
                  <a:close/>
                  <a:moveTo>
                    <a:pt x="173294" y="346564"/>
                  </a:moveTo>
                  <a:lnTo>
                    <a:pt x="173294" y="381221"/>
                  </a:lnTo>
                  <a:lnTo>
                    <a:pt x="103982" y="381221"/>
                  </a:lnTo>
                  <a:lnTo>
                    <a:pt x="103982" y="346564"/>
                  </a:lnTo>
                  <a:cubicBezTo>
                    <a:pt x="103982" y="231911"/>
                    <a:pt x="197267" y="138626"/>
                    <a:pt x="311920" y="138626"/>
                  </a:cubicBezTo>
                  <a:lnTo>
                    <a:pt x="693141" y="138626"/>
                  </a:lnTo>
                  <a:lnTo>
                    <a:pt x="693141" y="207939"/>
                  </a:lnTo>
                  <a:lnTo>
                    <a:pt x="311920" y="207939"/>
                  </a:lnTo>
                  <a:cubicBezTo>
                    <a:pt x="235480" y="207939"/>
                    <a:pt x="173294" y="270125"/>
                    <a:pt x="173294" y="346564"/>
                  </a:cubicBezTo>
                  <a:close/>
                  <a:moveTo>
                    <a:pt x="831767" y="277251"/>
                  </a:moveTo>
                  <a:lnTo>
                    <a:pt x="797110" y="277251"/>
                  </a:lnTo>
                  <a:cubicBezTo>
                    <a:pt x="777993" y="277251"/>
                    <a:pt x="762454" y="261703"/>
                    <a:pt x="762454" y="242595"/>
                  </a:cubicBezTo>
                  <a:lnTo>
                    <a:pt x="762454" y="103969"/>
                  </a:lnTo>
                  <a:cubicBezTo>
                    <a:pt x="762454" y="84862"/>
                    <a:pt x="777993" y="69313"/>
                    <a:pt x="797110" y="69313"/>
                  </a:cubicBezTo>
                  <a:lnTo>
                    <a:pt x="831767" y="69313"/>
                  </a:lnTo>
                  <a:close/>
                </a:path>
              </a:pathLst>
            </a:custGeom>
            <a:solidFill>
              <a:schemeClr val="bg1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xmlns="" id="{B8DD1C5C-C542-841B-B216-AB18A94C3D3D}"/>
                </a:ext>
              </a:extLst>
            </p:cNvPr>
            <p:cNvSpPr/>
            <p:nvPr/>
          </p:nvSpPr>
          <p:spPr>
            <a:xfrm>
              <a:off x="1216298" y="357362"/>
              <a:ext cx="485205" cy="589157"/>
            </a:xfrm>
            <a:custGeom>
              <a:avLst/>
              <a:gdLst>
                <a:gd name="connsiteX0" fmla="*/ 450536 w 485205"/>
                <a:gd name="connsiteY0" fmla="*/ 0 h 589157"/>
                <a:gd name="connsiteX1" fmla="*/ 34659 w 485205"/>
                <a:gd name="connsiteY1" fmla="*/ 0 h 589157"/>
                <a:gd name="connsiteX2" fmla="*/ 8580 w 485205"/>
                <a:gd name="connsiteY2" fmla="*/ 11836 h 589157"/>
                <a:gd name="connsiteX3" fmla="*/ 303 w 485205"/>
                <a:gd name="connsiteY3" fmla="*/ 39239 h 589157"/>
                <a:gd name="connsiteX4" fmla="*/ 69616 w 485205"/>
                <a:gd name="connsiteY4" fmla="*/ 559086 h 589157"/>
                <a:gd name="connsiteX5" fmla="*/ 103972 w 485205"/>
                <a:gd name="connsiteY5" fmla="*/ 589157 h 589157"/>
                <a:gd name="connsiteX6" fmla="*/ 381224 w 485205"/>
                <a:gd name="connsiteY6" fmla="*/ 589157 h 589157"/>
                <a:gd name="connsiteX7" fmla="*/ 415591 w 485205"/>
                <a:gd name="connsiteY7" fmla="*/ 559076 h 589157"/>
                <a:gd name="connsiteX8" fmla="*/ 484903 w 485205"/>
                <a:gd name="connsiteY8" fmla="*/ 39229 h 589157"/>
                <a:gd name="connsiteX9" fmla="*/ 476616 w 485205"/>
                <a:gd name="connsiteY9" fmla="*/ 11826 h 589157"/>
                <a:gd name="connsiteX10" fmla="*/ 450537 w 485205"/>
                <a:gd name="connsiteY10" fmla="*/ 0 h 589157"/>
                <a:gd name="connsiteX11" fmla="*/ 410959 w 485205"/>
                <a:gd name="connsiteY11" fmla="*/ 69313 h 589157"/>
                <a:gd name="connsiteX12" fmla="*/ 401714 w 485205"/>
                <a:gd name="connsiteY12" fmla="*/ 138626 h 589157"/>
                <a:gd name="connsiteX13" fmla="*/ 83494 w 485205"/>
                <a:gd name="connsiteY13" fmla="*/ 138626 h 589157"/>
                <a:gd name="connsiteX14" fmla="*/ 74250 w 485205"/>
                <a:gd name="connsiteY14" fmla="*/ 69313 h 589157"/>
                <a:gd name="connsiteX15" fmla="*/ 350879 w 485205"/>
                <a:gd name="connsiteY15" fmla="*/ 519847 h 589157"/>
                <a:gd name="connsiteX16" fmla="*/ 134316 w 485205"/>
                <a:gd name="connsiteY16" fmla="*/ 519847 h 589157"/>
                <a:gd name="connsiteX17" fmla="*/ 92726 w 485205"/>
                <a:gd name="connsiteY17" fmla="*/ 207939 h 589157"/>
                <a:gd name="connsiteX18" fmla="*/ 392454 w 485205"/>
                <a:gd name="connsiteY18" fmla="*/ 207939 h 58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5205" h="589157">
                  <a:moveTo>
                    <a:pt x="450536" y="0"/>
                  </a:moveTo>
                  <a:lnTo>
                    <a:pt x="34659" y="0"/>
                  </a:lnTo>
                  <a:cubicBezTo>
                    <a:pt x="24661" y="0"/>
                    <a:pt x="15165" y="4313"/>
                    <a:pt x="8580" y="11836"/>
                  </a:cubicBezTo>
                  <a:cubicBezTo>
                    <a:pt x="1995" y="19349"/>
                    <a:pt x="-1012" y="29348"/>
                    <a:pt x="303" y="39239"/>
                  </a:cubicBezTo>
                  <a:lnTo>
                    <a:pt x="69616" y="559086"/>
                  </a:lnTo>
                  <a:cubicBezTo>
                    <a:pt x="71927" y="576298"/>
                    <a:pt x="86605" y="589157"/>
                    <a:pt x="103972" y="589157"/>
                  </a:cubicBezTo>
                  <a:lnTo>
                    <a:pt x="381224" y="589157"/>
                  </a:lnTo>
                  <a:cubicBezTo>
                    <a:pt x="398591" y="589157"/>
                    <a:pt x="413288" y="576297"/>
                    <a:pt x="415591" y="559076"/>
                  </a:cubicBezTo>
                  <a:lnTo>
                    <a:pt x="484903" y="39229"/>
                  </a:lnTo>
                  <a:cubicBezTo>
                    <a:pt x="486219" y="29327"/>
                    <a:pt x="483202" y="19339"/>
                    <a:pt x="476616" y="11826"/>
                  </a:cubicBezTo>
                  <a:cubicBezTo>
                    <a:pt x="470031" y="4313"/>
                    <a:pt x="460536" y="0"/>
                    <a:pt x="450537" y="0"/>
                  </a:cubicBezTo>
                  <a:close/>
                  <a:moveTo>
                    <a:pt x="410959" y="69313"/>
                  </a:moveTo>
                  <a:lnTo>
                    <a:pt x="401714" y="138626"/>
                  </a:lnTo>
                  <a:lnTo>
                    <a:pt x="83494" y="138626"/>
                  </a:lnTo>
                  <a:lnTo>
                    <a:pt x="74250" y="69313"/>
                  </a:lnTo>
                  <a:close/>
                  <a:moveTo>
                    <a:pt x="350879" y="519847"/>
                  </a:moveTo>
                  <a:lnTo>
                    <a:pt x="134316" y="519847"/>
                  </a:lnTo>
                  <a:lnTo>
                    <a:pt x="92726" y="207939"/>
                  </a:lnTo>
                  <a:lnTo>
                    <a:pt x="392454" y="207939"/>
                  </a:lnTo>
                  <a:close/>
                </a:path>
              </a:pathLst>
            </a:custGeom>
            <a:solidFill>
              <a:schemeClr val="bg1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xmlns="" id="{CD268DAC-99D2-26B7-317E-12B0B3DF7784}"/>
              </a:ext>
            </a:extLst>
          </p:cNvPr>
          <p:cNvGrpSpPr/>
          <p:nvPr/>
        </p:nvGrpSpPr>
        <p:grpSpPr>
          <a:xfrm>
            <a:off x="6329451" y="1175061"/>
            <a:ext cx="1477577" cy="1477577"/>
            <a:chOff x="3446752" y="1213463"/>
            <a:chExt cx="727928" cy="727928"/>
          </a:xfrm>
        </p:grpSpPr>
        <p:sp>
          <p:nvSpPr>
            <p:cNvPr id="419" name="Oval 418">
              <a:extLst>
                <a:ext uri="{FF2B5EF4-FFF2-40B4-BE49-F238E27FC236}">
                  <a16:creationId xmlns:a16="http://schemas.microsoft.com/office/drawing/2014/main" xmlns="" id="{575C122A-6071-126C-D678-CD71D3B31148}"/>
                </a:ext>
              </a:extLst>
            </p:cNvPr>
            <p:cNvSpPr/>
            <p:nvPr/>
          </p:nvSpPr>
          <p:spPr>
            <a:xfrm>
              <a:off x="3446752" y="1213463"/>
              <a:ext cx="727928" cy="727928"/>
            </a:xfrm>
            <a:prstGeom prst="ellipse">
              <a:avLst/>
            </a:prstGeom>
            <a:solidFill>
              <a:srgbClr val="FF82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>
                <a:solidFill>
                  <a:prstClr val="white"/>
                </a:solidFill>
              </a:endParaRPr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xmlns="" id="{3456C7B4-CE25-D255-C3FD-C3B5B0D000DC}"/>
                </a:ext>
              </a:extLst>
            </p:cNvPr>
            <p:cNvSpPr/>
            <p:nvPr/>
          </p:nvSpPr>
          <p:spPr>
            <a:xfrm>
              <a:off x="3542424" y="1295339"/>
              <a:ext cx="591532" cy="620633"/>
            </a:xfrm>
            <a:custGeom>
              <a:avLst/>
              <a:gdLst>
                <a:gd name="connsiteX0" fmla="*/ 1710123 w 1710697"/>
                <a:gd name="connsiteY0" fmla="*/ 1515860 h 1794855"/>
                <a:gd name="connsiteX1" fmla="*/ 1576661 w 1710697"/>
                <a:gd name="connsiteY1" fmla="*/ 1354969 h 1794855"/>
                <a:gd name="connsiteX2" fmla="*/ 1405940 w 1710697"/>
                <a:gd name="connsiteY2" fmla="*/ 1356033 h 1794855"/>
                <a:gd name="connsiteX3" fmla="*/ 1142935 w 1710697"/>
                <a:gd name="connsiteY3" fmla="*/ 1334774 h 1794855"/>
                <a:gd name="connsiteX4" fmla="*/ 1111347 w 1710697"/>
                <a:gd name="connsiteY4" fmla="*/ 1074539 h 1794855"/>
                <a:gd name="connsiteX5" fmla="*/ 1124055 w 1710697"/>
                <a:gd name="connsiteY5" fmla="*/ 1006281 h 1794855"/>
                <a:gd name="connsiteX6" fmla="*/ 1079835 w 1710697"/>
                <a:gd name="connsiteY6" fmla="*/ 912722 h 1794855"/>
                <a:gd name="connsiteX7" fmla="*/ 1062620 w 1710697"/>
                <a:gd name="connsiteY7" fmla="*/ 893879 h 1794855"/>
                <a:gd name="connsiteX8" fmla="*/ 1063509 w 1710697"/>
                <a:gd name="connsiteY8" fmla="*/ 835098 h 1794855"/>
                <a:gd name="connsiteX9" fmla="*/ 1134209 w 1710697"/>
                <a:gd name="connsiteY9" fmla="*/ 747825 h 1794855"/>
                <a:gd name="connsiteX10" fmla="*/ 1129840 w 1710697"/>
                <a:gd name="connsiteY10" fmla="*/ 751405 h 1794855"/>
                <a:gd name="connsiteX11" fmla="*/ 1073613 w 1710697"/>
                <a:gd name="connsiteY11" fmla="*/ 777534 h 1794855"/>
                <a:gd name="connsiteX12" fmla="*/ 643429 w 1710697"/>
                <a:gd name="connsiteY12" fmla="*/ 852991 h 1794855"/>
                <a:gd name="connsiteX13" fmla="*/ 417235 w 1710697"/>
                <a:gd name="connsiteY13" fmla="*/ 829216 h 1794855"/>
                <a:gd name="connsiteX14" fmla="*/ 412553 w 1710697"/>
                <a:gd name="connsiteY14" fmla="*/ 828114 h 1794855"/>
                <a:gd name="connsiteX15" fmla="*/ 402124 w 1710697"/>
                <a:gd name="connsiteY15" fmla="*/ 810974 h 1794855"/>
                <a:gd name="connsiteX16" fmla="*/ 410212 w 1710697"/>
                <a:gd name="connsiteY16" fmla="*/ 801359 h 1794855"/>
                <a:gd name="connsiteX17" fmla="*/ 419301 w 1710697"/>
                <a:gd name="connsiteY17" fmla="*/ 800545 h 1794855"/>
                <a:gd name="connsiteX18" fmla="*/ 449048 w 1710697"/>
                <a:gd name="connsiteY18" fmla="*/ 807081 h 1794855"/>
                <a:gd name="connsiteX19" fmla="*/ 1067529 w 1710697"/>
                <a:gd name="connsiteY19" fmla="*/ 749402 h 1794855"/>
                <a:gd name="connsiteX20" fmla="*/ 462413 w 1710697"/>
                <a:gd name="connsiteY20" fmla="*/ 786562 h 1794855"/>
                <a:gd name="connsiteX21" fmla="*/ 455176 w 1710697"/>
                <a:gd name="connsiteY21" fmla="*/ 788264 h 1794855"/>
                <a:gd name="connsiteX22" fmla="*/ 438099 w 1710697"/>
                <a:gd name="connsiteY22" fmla="*/ 777723 h 1794855"/>
                <a:gd name="connsiteX23" fmla="*/ 438425 w 1710697"/>
                <a:gd name="connsiteY23" fmla="*/ 770086 h 1794855"/>
                <a:gd name="connsiteX24" fmla="*/ 423414 w 1710697"/>
                <a:gd name="connsiteY24" fmla="*/ 792659 h 1794855"/>
                <a:gd name="connsiteX25" fmla="*/ 410243 w 1710697"/>
                <a:gd name="connsiteY25" fmla="*/ 801322 h 1794855"/>
                <a:gd name="connsiteX26" fmla="*/ 384753 w 1710697"/>
                <a:gd name="connsiteY26" fmla="*/ 806180 h 1794855"/>
                <a:gd name="connsiteX27" fmla="*/ 347869 w 1710697"/>
                <a:gd name="connsiteY27" fmla="*/ 788364 h 1794855"/>
                <a:gd name="connsiteX28" fmla="*/ 333847 w 1710697"/>
                <a:gd name="connsiteY28" fmla="*/ 772677 h 1794855"/>
                <a:gd name="connsiteX29" fmla="*/ 265665 w 1710697"/>
                <a:gd name="connsiteY29" fmla="*/ 696256 h 1794855"/>
                <a:gd name="connsiteX30" fmla="*/ 244932 w 1710697"/>
                <a:gd name="connsiteY30" fmla="*/ 673006 h 1794855"/>
                <a:gd name="connsiteX31" fmla="*/ 231448 w 1710697"/>
                <a:gd name="connsiteY31" fmla="*/ 634357 h 1794855"/>
                <a:gd name="connsiteX32" fmla="*/ 249227 w 1710697"/>
                <a:gd name="connsiteY32" fmla="*/ 597447 h 1794855"/>
                <a:gd name="connsiteX33" fmla="*/ 284819 w 1710697"/>
                <a:gd name="connsiteY33" fmla="*/ 583888 h 1794855"/>
                <a:gd name="connsiteX34" fmla="*/ 324783 w 1710697"/>
                <a:gd name="connsiteY34" fmla="*/ 601779 h 1794855"/>
                <a:gd name="connsiteX35" fmla="*/ 324858 w 1710697"/>
                <a:gd name="connsiteY35" fmla="*/ 601854 h 1794855"/>
                <a:gd name="connsiteX36" fmla="*/ 403158 w 1710697"/>
                <a:gd name="connsiteY36" fmla="*/ 689592 h 1794855"/>
                <a:gd name="connsiteX37" fmla="*/ 403270 w 1710697"/>
                <a:gd name="connsiteY37" fmla="*/ 689730 h 1794855"/>
                <a:gd name="connsiteX38" fmla="*/ 403596 w 1710697"/>
                <a:gd name="connsiteY38" fmla="*/ 690056 h 1794855"/>
                <a:gd name="connsiteX39" fmla="*/ 427734 w 1710697"/>
                <a:gd name="connsiteY39" fmla="*/ 717098 h 1794855"/>
                <a:gd name="connsiteX40" fmla="*/ 438776 w 1710697"/>
                <a:gd name="connsiteY40" fmla="*/ 769030 h 1794855"/>
                <a:gd name="connsiteX41" fmla="*/ 448642 w 1710697"/>
                <a:gd name="connsiteY41" fmla="*/ 760654 h 1794855"/>
                <a:gd name="connsiteX42" fmla="*/ 469650 w 1710697"/>
                <a:gd name="connsiteY42" fmla="*/ 755859 h 1794855"/>
                <a:gd name="connsiteX43" fmla="*/ 1079382 w 1710697"/>
                <a:gd name="connsiteY43" fmla="*/ 721680 h 1794855"/>
                <a:gd name="connsiteX44" fmla="*/ 1124240 w 1710697"/>
                <a:gd name="connsiteY44" fmla="*/ 724735 h 1794855"/>
                <a:gd name="connsiteX45" fmla="*/ 1131664 w 1710697"/>
                <a:gd name="connsiteY45" fmla="*/ 727502 h 1794855"/>
                <a:gd name="connsiteX46" fmla="*/ 1031144 w 1710697"/>
                <a:gd name="connsiteY46" fmla="*/ 646087 h 1794855"/>
                <a:gd name="connsiteX47" fmla="*/ 1030468 w 1710697"/>
                <a:gd name="connsiteY47" fmla="*/ 645524 h 1794855"/>
                <a:gd name="connsiteX48" fmla="*/ 1008282 w 1710697"/>
                <a:gd name="connsiteY48" fmla="*/ 581134 h 1794855"/>
                <a:gd name="connsiteX49" fmla="*/ 1030292 w 1710697"/>
                <a:gd name="connsiteY49" fmla="*/ 544827 h 1794855"/>
                <a:gd name="connsiteX50" fmla="*/ 1063833 w 1710697"/>
                <a:gd name="connsiteY50" fmla="*/ 470222 h 1794855"/>
                <a:gd name="connsiteX51" fmla="*/ 1018825 w 1710697"/>
                <a:gd name="connsiteY51" fmla="*/ 373821 h 1794855"/>
                <a:gd name="connsiteX52" fmla="*/ 963236 w 1710697"/>
                <a:gd name="connsiteY52" fmla="*/ 210087 h 1794855"/>
                <a:gd name="connsiteX53" fmla="*/ 1093429 w 1710697"/>
                <a:gd name="connsiteY53" fmla="*/ 111595 h 1794855"/>
                <a:gd name="connsiteX54" fmla="*/ 1224148 w 1710697"/>
                <a:gd name="connsiteY54" fmla="*/ 19385 h 1794855"/>
                <a:gd name="connsiteX55" fmla="*/ 1216122 w 1710697"/>
                <a:gd name="connsiteY55" fmla="*/ 993 h 1794855"/>
                <a:gd name="connsiteX56" fmla="*/ 1197706 w 1710697"/>
                <a:gd name="connsiteY56" fmla="*/ 9019 h 1794855"/>
                <a:gd name="connsiteX57" fmla="*/ 1083198 w 1710697"/>
                <a:gd name="connsiteY57" fmla="*/ 85113 h 1794855"/>
                <a:gd name="connsiteX58" fmla="*/ 935653 w 1710697"/>
                <a:gd name="connsiteY58" fmla="*/ 203274 h 1794855"/>
                <a:gd name="connsiteX59" fmla="*/ 995537 w 1710697"/>
                <a:gd name="connsiteY59" fmla="*/ 390082 h 1794855"/>
                <a:gd name="connsiteX60" fmla="*/ 1035462 w 1710697"/>
                <a:gd name="connsiteY60" fmla="*/ 469519 h 1794855"/>
                <a:gd name="connsiteX61" fmla="*/ 1010185 w 1710697"/>
                <a:gd name="connsiteY61" fmla="*/ 524781 h 1794855"/>
                <a:gd name="connsiteX62" fmla="*/ 980300 w 1710697"/>
                <a:gd name="connsiteY62" fmla="*/ 576286 h 1794855"/>
                <a:gd name="connsiteX63" fmla="*/ 979374 w 1710697"/>
                <a:gd name="connsiteY63" fmla="*/ 604180 h 1794855"/>
                <a:gd name="connsiteX64" fmla="*/ 623227 w 1710697"/>
                <a:gd name="connsiteY64" fmla="*/ 315686 h 1794855"/>
                <a:gd name="connsiteX65" fmla="*/ 603245 w 1710697"/>
                <a:gd name="connsiteY65" fmla="*/ 317777 h 1794855"/>
                <a:gd name="connsiteX66" fmla="*/ 454636 w 1710697"/>
                <a:gd name="connsiteY66" fmla="*/ 501318 h 1794855"/>
                <a:gd name="connsiteX67" fmla="*/ 435217 w 1710697"/>
                <a:gd name="connsiteY67" fmla="*/ 479559 h 1794855"/>
                <a:gd name="connsiteX68" fmla="*/ 319585 w 1710697"/>
                <a:gd name="connsiteY68" fmla="*/ 472961 h 1794855"/>
                <a:gd name="connsiteX69" fmla="*/ 295272 w 1710697"/>
                <a:gd name="connsiteY69" fmla="*/ 556228 h 1794855"/>
                <a:gd name="connsiteX70" fmla="*/ 230283 w 1710697"/>
                <a:gd name="connsiteY70" fmla="*/ 576322 h 1794855"/>
                <a:gd name="connsiteX71" fmla="*/ 209274 w 1710697"/>
                <a:gd name="connsiteY71" fmla="*/ 669032 h 1794855"/>
                <a:gd name="connsiteX72" fmla="*/ 209162 w 1710697"/>
                <a:gd name="connsiteY72" fmla="*/ 669032 h 1794855"/>
                <a:gd name="connsiteX73" fmla="*/ 149993 w 1710697"/>
                <a:gd name="connsiteY73" fmla="*/ 689690 h 1794855"/>
                <a:gd name="connsiteX74" fmla="*/ 122737 w 1710697"/>
                <a:gd name="connsiteY74" fmla="*/ 746153 h 1794855"/>
                <a:gd name="connsiteX75" fmla="*/ 128134 w 1710697"/>
                <a:gd name="connsiteY75" fmla="*/ 780470 h 1794855"/>
                <a:gd name="connsiteX76" fmla="*/ 126994 w 1710697"/>
                <a:gd name="connsiteY76" fmla="*/ 780357 h 1794855"/>
                <a:gd name="connsiteX77" fmla="*/ 67826 w 1710697"/>
                <a:gd name="connsiteY77" fmla="*/ 801015 h 1794855"/>
                <a:gd name="connsiteX78" fmla="*/ 40570 w 1710697"/>
                <a:gd name="connsiteY78" fmla="*/ 857479 h 1794855"/>
                <a:gd name="connsiteX79" fmla="*/ 61228 w 1710697"/>
                <a:gd name="connsiteY79" fmla="*/ 916647 h 1794855"/>
                <a:gd name="connsiteX80" fmla="*/ 85716 w 1710697"/>
                <a:gd name="connsiteY80" fmla="*/ 944078 h 1794855"/>
                <a:gd name="connsiteX81" fmla="*/ 91363 w 1710697"/>
                <a:gd name="connsiteY81" fmla="*/ 949762 h 1794855"/>
                <a:gd name="connsiteX82" fmla="*/ 30742 w 1710697"/>
                <a:gd name="connsiteY82" fmla="*/ 1024616 h 1794855"/>
                <a:gd name="connsiteX83" fmla="*/ 51149 w 1710697"/>
                <a:gd name="connsiteY83" fmla="*/ 1218949 h 1794855"/>
                <a:gd name="connsiteX84" fmla="*/ 89197 w 1710697"/>
                <a:gd name="connsiteY84" fmla="*/ 1249761 h 1794855"/>
                <a:gd name="connsiteX85" fmla="*/ 147301 w 1710697"/>
                <a:gd name="connsiteY85" fmla="*/ 1782154 h 1794855"/>
                <a:gd name="connsiteX86" fmla="*/ 161386 w 1710697"/>
                <a:gd name="connsiteY86" fmla="*/ 1794824 h 1794855"/>
                <a:gd name="connsiteX87" fmla="*/ 162951 w 1710697"/>
                <a:gd name="connsiteY87" fmla="*/ 1794749 h 1794855"/>
                <a:gd name="connsiteX88" fmla="*/ 175521 w 1710697"/>
                <a:gd name="connsiteY88" fmla="*/ 1779099 h 1794855"/>
                <a:gd name="connsiteX89" fmla="*/ 120509 w 1710697"/>
                <a:gd name="connsiteY89" fmla="*/ 1275135 h 1794855"/>
                <a:gd name="connsiteX90" fmla="*/ 367363 w 1710697"/>
                <a:gd name="connsiteY90" fmla="*/ 1475076 h 1794855"/>
                <a:gd name="connsiteX91" fmla="*/ 454076 w 1710697"/>
                <a:gd name="connsiteY91" fmla="*/ 1505887 h 1794855"/>
                <a:gd name="connsiteX92" fmla="*/ 468737 w 1710697"/>
                <a:gd name="connsiteY92" fmla="*/ 1505111 h 1794855"/>
                <a:gd name="connsiteX93" fmla="*/ 561697 w 1710697"/>
                <a:gd name="connsiteY93" fmla="*/ 1454670 h 1794855"/>
                <a:gd name="connsiteX94" fmla="*/ 761850 w 1710697"/>
                <a:gd name="connsiteY94" fmla="*/ 1207566 h 1794855"/>
                <a:gd name="connsiteX95" fmla="*/ 808637 w 1710697"/>
                <a:gd name="connsiteY95" fmla="*/ 1214915 h 1794855"/>
                <a:gd name="connsiteX96" fmla="*/ 816375 w 1710697"/>
                <a:gd name="connsiteY96" fmla="*/ 1214702 h 1794855"/>
                <a:gd name="connsiteX97" fmla="*/ 751636 w 1710697"/>
                <a:gd name="connsiteY97" fmla="*/ 1410448 h 1794855"/>
                <a:gd name="connsiteX98" fmla="*/ 657788 w 1710697"/>
                <a:gd name="connsiteY98" fmla="*/ 1457197 h 1794855"/>
                <a:gd name="connsiteX99" fmla="*/ 657788 w 1710697"/>
                <a:gd name="connsiteY99" fmla="*/ 1457235 h 1794855"/>
                <a:gd name="connsiteX100" fmla="*/ 621443 w 1710697"/>
                <a:gd name="connsiteY100" fmla="*/ 1459614 h 1794855"/>
                <a:gd name="connsiteX101" fmla="*/ 606068 w 1710697"/>
                <a:gd name="connsiteY101" fmla="*/ 1472534 h 1794855"/>
                <a:gd name="connsiteX102" fmla="*/ 618988 w 1710697"/>
                <a:gd name="connsiteY102" fmla="*/ 1487908 h 1794855"/>
                <a:gd name="connsiteX103" fmla="*/ 628779 w 1710697"/>
                <a:gd name="connsiteY103" fmla="*/ 1488259 h 1794855"/>
                <a:gd name="connsiteX104" fmla="*/ 642263 w 1710697"/>
                <a:gd name="connsiteY104" fmla="*/ 1487758 h 1794855"/>
                <a:gd name="connsiteX105" fmla="*/ 660617 w 1710697"/>
                <a:gd name="connsiteY105" fmla="*/ 1784490 h 1794855"/>
                <a:gd name="connsiteX106" fmla="*/ 674276 w 1710697"/>
                <a:gd name="connsiteY106" fmla="*/ 1794856 h 1794855"/>
                <a:gd name="connsiteX107" fmla="*/ 678107 w 1710697"/>
                <a:gd name="connsiteY107" fmla="*/ 1794318 h 1794855"/>
                <a:gd name="connsiteX108" fmla="*/ 687935 w 1710697"/>
                <a:gd name="connsiteY108" fmla="*/ 1776815 h 1794855"/>
                <a:gd name="connsiteX109" fmla="*/ 672072 w 1710697"/>
                <a:gd name="connsiteY109" fmla="*/ 1483603 h 1794855"/>
                <a:gd name="connsiteX110" fmla="*/ 771804 w 1710697"/>
                <a:gd name="connsiteY110" fmla="*/ 1430431 h 1794855"/>
                <a:gd name="connsiteX111" fmla="*/ 845422 w 1710697"/>
                <a:gd name="connsiteY111" fmla="*/ 1210121 h 1794855"/>
                <a:gd name="connsiteX112" fmla="*/ 912366 w 1710697"/>
                <a:gd name="connsiteY112" fmla="*/ 1166426 h 1794855"/>
                <a:gd name="connsiteX113" fmla="*/ 913643 w 1710697"/>
                <a:gd name="connsiteY113" fmla="*/ 1020157 h 1794855"/>
                <a:gd name="connsiteX114" fmla="*/ 1028423 w 1710697"/>
                <a:gd name="connsiteY114" fmla="*/ 878470 h 1794855"/>
                <a:gd name="connsiteX115" fmla="*/ 1039565 w 1710697"/>
                <a:gd name="connsiteY115" fmla="*/ 910446 h 1794855"/>
                <a:gd name="connsiteX116" fmla="*/ 1059835 w 1710697"/>
                <a:gd name="connsiteY116" fmla="*/ 932944 h 1794855"/>
                <a:gd name="connsiteX117" fmla="*/ 1095655 w 1710697"/>
                <a:gd name="connsiteY117" fmla="*/ 1006311 h 1794855"/>
                <a:gd name="connsiteX118" fmla="*/ 1083761 w 1710697"/>
                <a:gd name="connsiteY118" fmla="*/ 1067820 h 1794855"/>
                <a:gd name="connsiteX119" fmla="*/ 1126452 w 1710697"/>
                <a:gd name="connsiteY119" fmla="*/ 1357942 h 1794855"/>
                <a:gd name="connsiteX120" fmla="*/ 1410152 w 1710697"/>
                <a:gd name="connsiteY120" fmla="*/ 1384134 h 1794855"/>
                <a:gd name="connsiteX121" fmla="*/ 1565335 w 1710697"/>
                <a:gd name="connsiteY121" fmla="*/ 1381041 h 1794855"/>
                <a:gd name="connsiteX122" fmla="*/ 1682858 w 1710697"/>
                <a:gd name="connsiteY122" fmla="*/ 1523731 h 1794855"/>
                <a:gd name="connsiteX123" fmla="*/ 1696492 w 1710697"/>
                <a:gd name="connsiteY123" fmla="*/ 1534022 h 1794855"/>
                <a:gd name="connsiteX124" fmla="*/ 1700436 w 1710697"/>
                <a:gd name="connsiteY124" fmla="*/ 1533459 h 1794855"/>
                <a:gd name="connsiteX125" fmla="*/ 1710126 w 1710697"/>
                <a:gd name="connsiteY125" fmla="*/ 1515856 h 1794855"/>
                <a:gd name="connsiteX126" fmla="*/ 338515 w 1710697"/>
                <a:gd name="connsiteY126" fmla="*/ 494117 h 1794855"/>
                <a:gd name="connsiteX127" fmla="*/ 414084 w 1710697"/>
                <a:gd name="connsiteY127" fmla="*/ 498411 h 1794855"/>
                <a:gd name="connsiteX128" fmla="*/ 443968 w 1710697"/>
                <a:gd name="connsiteY128" fmla="*/ 531875 h 1794855"/>
                <a:gd name="connsiteX129" fmla="*/ 445033 w 1710697"/>
                <a:gd name="connsiteY129" fmla="*/ 533077 h 1794855"/>
                <a:gd name="connsiteX130" fmla="*/ 504301 w 1710697"/>
                <a:gd name="connsiteY130" fmla="*/ 599557 h 1794855"/>
                <a:gd name="connsiteX131" fmla="*/ 517822 w 1710697"/>
                <a:gd name="connsiteY131" fmla="*/ 638206 h 1794855"/>
                <a:gd name="connsiteX132" fmla="*/ 500007 w 1710697"/>
                <a:gd name="connsiteY132" fmla="*/ 675116 h 1794855"/>
                <a:gd name="connsiteX133" fmla="*/ 424687 w 1710697"/>
                <a:gd name="connsiteY133" fmla="*/ 671072 h 1794855"/>
                <a:gd name="connsiteX134" fmla="*/ 334218 w 1710697"/>
                <a:gd name="connsiteY134" fmla="*/ 569661 h 1794855"/>
                <a:gd name="connsiteX135" fmla="*/ 338512 w 1710697"/>
                <a:gd name="connsiteY135" fmla="*/ 494117 h 1794855"/>
                <a:gd name="connsiteX136" fmla="*/ 200271 w 1710697"/>
                <a:gd name="connsiteY136" fmla="*/ 892571 h 1794855"/>
                <a:gd name="connsiteX137" fmla="*/ 182455 w 1710697"/>
                <a:gd name="connsiteY137" fmla="*/ 929455 h 1794855"/>
                <a:gd name="connsiteX138" fmla="*/ 118491 w 1710697"/>
                <a:gd name="connsiteY138" fmla="*/ 934888 h 1794855"/>
                <a:gd name="connsiteX139" fmla="*/ 106886 w 1710697"/>
                <a:gd name="connsiteY139" fmla="*/ 925160 h 1794855"/>
                <a:gd name="connsiteX140" fmla="*/ 82434 w 1710697"/>
                <a:gd name="connsiteY140" fmla="*/ 897754 h 1794855"/>
                <a:gd name="connsiteX141" fmla="*/ 68951 w 1710697"/>
                <a:gd name="connsiteY141" fmla="*/ 859069 h 1794855"/>
                <a:gd name="connsiteX142" fmla="*/ 86766 w 1710697"/>
                <a:gd name="connsiteY142" fmla="*/ 822185 h 1794855"/>
                <a:gd name="connsiteX143" fmla="*/ 125416 w 1710697"/>
                <a:gd name="connsiteY143" fmla="*/ 808701 h 1794855"/>
                <a:gd name="connsiteX144" fmla="*/ 162300 w 1710697"/>
                <a:gd name="connsiteY144" fmla="*/ 826480 h 1794855"/>
                <a:gd name="connsiteX145" fmla="*/ 162338 w 1710697"/>
                <a:gd name="connsiteY145" fmla="*/ 826517 h 1794855"/>
                <a:gd name="connsiteX146" fmla="*/ 186651 w 1710697"/>
                <a:gd name="connsiteY146" fmla="*/ 853773 h 1794855"/>
                <a:gd name="connsiteX147" fmla="*/ 186764 w 1710697"/>
                <a:gd name="connsiteY147" fmla="*/ 853885 h 1794855"/>
                <a:gd name="connsiteX148" fmla="*/ 200272 w 1710697"/>
                <a:gd name="connsiteY148" fmla="*/ 892571 h 1794855"/>
                <a:gd name="connsiteX149" fmla="*/ 326169 w 1710697"/>
                <a:gd name="connsiteY149" fmla="*/ 830248 h 1794855"/>
                <a:gd name="connsiteX150" fmla="*/ 308353 w 1710697"/>
                <a:gd name="connsiteY150" fmla="*/ 867158 h 1794855"/>
                <a:gd name="connsiteX151" fmla="*/ 269703 w 1710697"/>
                <a:gd name="connsiteY151" fmla="*/ 880641 h 1794855"/>
                <a:gd name="connsiteX152" fmla="*/ 232794 w 1710697"/>
                <a:gd name="connsiteY152" fmla="*/ 862826 h 1794855"/>
                <a:gd name="connsiteX153" fmla="*/ 207954 w 1710697"/>
                <a:gd name="connsiteY153" fmla="*/ 834994 h 1794855"/>
                <a:gd name="connsiteX154" fmla="*/ 183603 w 1710697"/>
                <a:gd name="connsiteY154" fmla="*/ 807664 h 1794855"/>
                <a:gd name="connsiteX155" fmla="*/ 183491 w 1710697"/>
                <a:gd name="connsiteY155" fmla="*/ 807551 h 1794855"/>
                <a:gd name="connsiteX156" fmla="*/ 183353 w 1710697"/>
                <a:gd name="connsiteY156" fmla="*/ 807376 h 1794855"/>
                <a:gd name="connsiteX157" fmla="*/ 164611 w 1710697"/>
                <a:gd name="connsiteY157" fmla="*/ 786405 h 1794855"/>
                <a:gd name="connsiteX158" fmla="*/ 151127 w 1710697"/>
                <a:gd name="connsiteY158" fmla="*/ 747755 h 1794855"/>
                <a:gd name="connsiteX159" fmla="*/ 168905 w 1710697"/>
                <a:gd name="connsiteY159" fmla="*/ 710846 h 1794855"/>
                <a:gd name="connsiteX160" fmla="*/ 244112 w 1710697"/>
                <a:gd name="connsiteY160" fmla="*/ 714789 h 1794855"/>
                <a:gd name="connsiteX161" fmla="*/ 244463 w 1710697"/>
                <a:gd name="connsiteY161" fmla="*/ 715140 h 1794855"/>
                <a:gd name="connsiteX162" fmla="*/ 312359 w 1710697"/>
                <a:gd name="connsiteY162" fmla="*/ 791273 h 1794855"/>
                <a:gd name="connsiteX163" fmla="*/ 312647 w 1710697"/>
                <a:gd name="connsiteY163" fmla="*/ 791599 h 1794855"/>
                <a:gd name="connsiteX164" fmla="*/ 326168 w 1710697"/>
                <a:gd name="connsiteY164" fmla="*/ 830248 h 1794855"/>
                <a:gd name="connsiteX165" fmla="*/ 653150 w 1710697"/>
                <a:gd name="connsiteY165" fmla="*/ 915996 h 1794855"/>
                <a:gd name="connsiteX166" fmla="*/ 562180 w 1710697"/>
                <a:gd name="connsiteY166" fmla="*/ 910851 h 1794855"/>
                <a:gd name="connsiteX167" fmla="*/ 549686 w 1710697"/>
                <a:gd name="connsiteY167" fmla="*/ 895126 h 1794855"/>
                <a:gd name="connsiteX168" fmla="*/ 565410 w 1710697"/>
                <a:gd name="connsiteY168" fmla="*/ 882631 h 1794855"/>
                <a:gd name="connsiteX169" fmla="*/ 835049 w 1710697"/>
                <a:gd name="connsiteY169" fmla="*/ 866306 h 1794855"/>
                <a:gd name="connsiteX170" fmla="*/ 852126 w 1710697"/>
                <a:gd name="connsiteY170" fmla="*/ 876885 h 1794855"/>
                <a:gd name="connsiteX171" fmla="*/ 841547 w 1710697"/>
                <a:gd name="connsiteY171" fmla="*/ 893962 h 1794855"/>
                <a:gd name="connsiteX172" fmla="*/ 653150 w 1710697"/>
                <a:gd name="connsiteY172" fmla="*/ 915996 h 1794855"/>
                <a:gd name="connsiteX173" fmla="*/ 890501 w 1710697"/>
                <a:gd name="connsiteY173" fmla="*/ 1148277 h 1794855"/>
                <a:gd name="connsiteX174" fmla="*/ 830983 w 1710697"/>
                <a:gd name="connsiteY174" fmla="*/ 1184584 h 1794855"/>
                <a:gd name="connsiteX175" fmla="*/ 828103 w 1710697"/>
                <a:gd name="connsiteY175" fmla="*/ 1185085 h 1794855"/>
                <a:gd name="connsiteX176" fmla="*/ 827990 w 1710697"/>
                <a:gd name="connsiteY176" fmla="*/ 1185123 h 1794855"/>
                <a:gd name="connsiteX177" fmla="*/ 809674 w 1710697"/>
                <a:gd name="connsiteY177" fmla="*/ 1186612 h 1794855"/>
                <a:gd name="connsiteX178" fmla="*/ 781417 w 1710697"/>
                <a:gd name="connsiteY178" fmla="*/ 1183345 h 1794855"/>
                <a:gd name="connsiteX179" fmla="*/ 894998 w 1710697"/>
                <a:gd name="connsiteY179" fmla="*/ 1043149 h 1794855"/>
                <a:gd name="connsiteX180" fmla="*/ 890504 w 1710697"/>
                <a:gd name="connsiteY180" fmla="*/ 1148278 h 179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710697" h="1794855">
                  <a:moveTo>
                    <a:pt x="1710123" y="1515860"/>
                  </a:moveTo>
                  <a:cubicBezTo>
                    <a:pt x="1708733" y="1511065"/>
                    <a:pt x="1675130" y="1397699"/>
                    <a:pt x="1576661" y="1354969"/>
                  </a:cubicBezTo>
                  <a:cubicBezTo>
                    <a:pt x="1534357" y="1336615"/>
                    <a:pt x="1474826" y="1345604"/>
                    <a:pt x="1405940" y="1356033"/>
                  </a:cubicBezTo>
                  <a:cubicBezTo>
                    <a:pt x="1315823" y="1369629"/>
                    <a:pt x="1213709" y="1385066"/>
                    <a:pt x="1142935" y="1334774"/>
                  </a:cubicBezTo>
                  <a:cubicBezTo>
                    <a:pt x="1061796" y="1277134"/>
                    <a:pt x="1091615" y="1155217"/>
                    <a:pt x="1111347" y="1074539"/>
                  </a:cubicBezTo>
                  <a:cubicBezTo>
                    <a:pt x="1118446" y="1045543"/>
                    <a:pt x="1124055" y="1022607"/>
                    <a:pt x="1124055" y="1006281"/>
                  </a:cubicBezTo>
                  <a:cubicBezTo>
                    <a:pt x="1124055" y="956589"/>
                    <a:pt x="1099529" y="932276"/>
                    <a:pt x="1079835" y="912722"/>
                  </a:cubicBezTo>
                  <a:cubicBezTo>
                    <a:pt x="1073337" y="906299"/>
                    <a:pt x="1067165" y="900189"/>
                    <a:pt x="1062620" y="893879"/>
                  </a:cubicBezTo>
                  <a:cubicBezTo>
                    <a:pt x="1051014" y="877654"/>
                    <a:pt x="1058751" y="847518"/>
                    <a:pt x="1063509" y="835098"/>
                  </a:cubicBezTo>
                  <a:lnTo>
                    <a:pt x="1134209" y="747825"/>
                  </a:lnTo>
                  <a:cubicBezTo>
                    <a:pt x="1133007" y="749277"/>
                    <a:pt x="1131543" y="750491"/>
                    <a:pt x="1129840" y="751405"/>
                  </a:cubicBezTo>
                  <a:cubicBezTo>
                    <a:pt x="1112375" y="760707"/>
                    <a:pt x="1093571" y="769434"/>
                    <a:pt x="1073613" y="777534"/>
                  </a:cubicBezTo>
                  <a:cubicBezTo>
                    <a:pt x="954212" y="826084"/>
                    <a:pt x="794346" y="852991"/>
                    <a:pt x="643429" y="852991"/>
                  </a:cubicBezTo>
                  <a:cubicBezTo>
                    <a:pt x="562966" y="852991"/>
                    <a:pt x="485093" y="845354"/>
                    <a:pt x="417235" y="829216"/>
                  </a:cubicBezTo>
                  <a:cubicBezTo>
                    <a:pt x="415670" y="828865"/>
                    <a:pt x="414118" y="828502"/>
                    <a:pt x="412553" y="828114"/>
                  </a:cubicBezTo>
                  <a:cubicBezTo>
                    <a:pt x="404916" y="826273"/>
                    <a:pt x="400271" y="818561"/>
                    <a:pt x="402124" y="810974"/>
                  </a:cubicBezTo>
                  <a:cubicBezTo>
                    <a:pt x="403226" y="806505"/>
                    <a:pt x="406318" y="803061"/>
                    <a:pt x="410212" y="801359"/>
                  </a:cubicBezTo>
                  <a:cubicBezTo>
                    <a:pt x="412978" y="800119"/>
                    <a:pt x="416134" y="799756"/>
                    <a:pt x="419301" y="800545"/>
                  </a:cubicBezTo>
                  <a:cubicBezTo>
                    <a:pt x="428991" y="802924"/>
                    <a:pt x="438932" y="805127"/>
                    <a:pt x="449048" y="807081"/>
                  </a:cubicBezTo>
                  <a:cubicBezTo>
                    <a:pt x="639185" y="845029"/>
                    <a:pt x="897532" y="820251"/>
                    <a:pt x="1067529" y="749402"/>
                  </a:cubicBezTo>
                  <a:cubicBezTo>
                    <a:pt x="832883" y="735630"/>
                    <a:pt x="629589" y="748088"/>
                    <a:pt x="462413" y="786562"/>
                  </a:cubicBezTo>
                  <a:cubicBezTo>
                    <a:pt x="459996" y="787125"/>
                    <a:pt x="457580" y="787701"/>
                    <a:pt x="455176" y="788264"/>
                  </a:cubicBezTo>
                  <a:cubicBezTo>
                    <a:pt x="447539" y="790080"/>
                    <a:pt x="439915" y="785360"/>
                    <a:pt x="438099" y="777723"/>
                  </a:cubicBezTo>
                  <a:cubicBezTo>
                    <a:pt x="437461" y="775093"/>
                    <a:pt x="437636" y="772464"/>
                    <a:pt x="438425" y="770086"/>
                  </a:cubicBezTo>
                  <a:cubicBezTo>
                    <a:pt x="435520" y="778536"/>
                    <a:pt x="430512" y="786336"/>
                    <a:pt x="423414" y="792659"/>
                  </a:cubicBezTo>
                  <a:cubicBezTo>
                    <a:pt x="419407" y="796240"/>
                    <a:pt x="414963" y="799157"/>
                    <a:pt x="410243" y="801322"/>
                  </a:cubicBezTo>
                  <a:cubicBezTo>
                    <a:pt x="402368" y="804978"/>
                    <a:pt x="393667" y="806681"/>
                    <a:pt x="384753" y="806180"/>
                  </a:cubicBezTo>
                  <a:cubicBezTo>
                    <a:pt x="370480" y="805366"/>
                    <a:pt x="357384" y="799044"/>
                    <a:pt x="347869" y="788364"/>
                  </a:cubicBezTo>
                  <a:lnTo>
                    <a:pt x="333847" y="772677"/>
                  </a:lnTo>
                  <a:lnTo>
                    <a:pt x="265665" y="696256"/>
                  </a:lnTo>
                  <a:lnTo>
                    <a:pt x="244932" y="673006"/>
                  </a:lnTo>
                  <a:cubicBezTo>
                    <a:pt x="235417" y="662365"/>
                    <a:pt x="230622" y="648618"/>
                    <a:pt x="231448" y="634357"/>
                  </a:cubicBezTo>
                  <a:cubicBezTo>
                    <a:pt x="232225" y="620084"/>
                    <a:pt x="238547" y="606988"/>
                    <a:pt x="249227" y="597447"/>
                  </a:cubicBezTo>
                  <a:cubicBezTo>
                    <a:pt x="259418" y="588358"/>
                    <a:pt x="272150" y="583888"/>
                    <a:pt x="284819" y="583888"/>
                  </a:cubicBezTo>
                  <a:cubicBezTo>
                    <a:pt x="299555" y="583888"/>
                    <a:pt x="314203" y="589922"/>
                    <a:pt x="324783" y="601779"/>
                  </a:cubicBezTo>
                  <a:cubicBezTo>
                    <a:pt x="324820" y="601779"/>
                    <a:pt x="324820" y="601816"/>
                    <a:pt x="324858" y="601854"/>
                  </a:cubicBezTo>
                  <a:lnTo>
                    <a:pt x="403158" y="689592"/>
                  </a:lnTo>
                  <a:cubicBezTo>
                    <a:pt x="403195" y="689668"/>
                    <a:pt x="403233" y="689705"/>
                    <a:pt x="403270" y="689730"/>
                  </a:cubicBezTo>
                  <a:cubicBezTo>
                    <a:pt x="403383" y="689843"/>
                    <a:pt x="403483" y="689943"/>
                    <a:pt x="403596" y="690056"/>
                  </a:cubicBezTo>
                  <a:lnTo>
                    <a:pt x="427734" y="717098"/>
                  </a:lnTo>
                  <a:cubicBezTo>
                    <a:pt x="440755" y="731722"/>
                    <a:pt x="444310" y="751604"/>
                    <a:pt x="438776" y="769030"/>
                  </a:cubicBezTo>
                  <a:cubicBezTo>
                    <a:pt x="440479" y="764986"/>
                    <a:pt x="444035" y="761756"/>
                    <a:pt x="448642" y="760654"/>
                  </a:cubicBezTo>
                  <a:cubicBezTo>
                    <a:pt x="455603" y="759027"/>
                    <a:pt x="462589" y="757424"/>
                    <a:pt x="469650" y="755859"/>
                  </a:cubicBezTo>
                  <a:cubicBezTo>
                    <a:pt x="639243" y="718626"/>
                    <a:pt x="844066" y="707133"/>
                    <a:pt x="1079382" y="721680"/>
                  </a:cubicBezTo>
                  <a:cubicBezTo>
                    <a:pt x="1094218" y="722607"/>
                    <a:pt x="1109167" y="723596"/>
                    <a:pt x="1124240" y="724735"/>
                  </a:cubicBezTo>
                  <a:cubicBezTo>
                    <a:pt x="1127007" y="724948"/>
                    <a:pt x="1129561" y="725937"/>
                    <a:pt x="1131664" y="727502"/>
                  </a:cubicBezTo>
                  <a:lnTo>
                    <a:pt x="1031144" y="646087"/>
                  </a:lnTo>
                  <a:cubicBezTo>
                    <a:pt x="1031106" y="646049"/>
                    <a:pt x="1030893" y="645874"/>
                    <a:pt x="1030468" y="645524"/>
                  </a:cubicBezTo>
                  <a:cubicBezTo>
                    <a:pt x="1026136" y="641617"/>
                    <a:pt x="1001897" y="618018"/>
                    <a:pt x="1008282" y="581134"/>
                  </a:cubicBezTo>
                  <a:cubicBezTo>
                    <a:pt x="1011300" y="563844"/>
                    <a:pt x="1019675" y="555468"/>
                    <a:pt x="1030292" y="544827"/>
                  </a:cubicBezTo>
                  <a:cubicBezTo>
                    <a:pt x="1044778" y="530341"/>
                    <a:pt x="1062808" y="512311"/>
                    <a:pt x="1063833" y="470222"/>
                  </a:cubicBezTo>
                  <a:cubicBezTo>
                    <a:pt x="1064610" y="439487"/>
                    <a:pt x="1043389" y="409063"/>
                    <a:pt x="1018825" y="373821"/>
                  </a:cubicBezTo>
                  <a:cubicBezTo>
                    <a:pt x="985598" y="326158"/>
                    <a:pt x="947912" y="272098"/>
                    <a:pt x="963236" y="210087"/>
                  </a:cubicBezTo>
                  <a:cubicBezTo>
                    <a:pt x="976407" y="156738"/>
                    <a:pt x="1033260" y="134806"/>
                    <a:pt x="1093429" y="111595"/>
                  </a:cubicBezTo>
                  <a:cubicBezTo>
                    <a:pt x="1148191" y="90474"/>
                    <a:pt x="1204767" y="68653"/>
                    <a:pt x="1224148" y="19385"/>
                  </a:cubicBezTo>
                  <a:cubicBezTo>
                    <a:pt x="1227027" y="12111"/>
                    <a:pt x="1223434" y="3873"/>
                    <a:pt x="1216122" y="993"/>
                  </a:cubicBezTo>
                  <a:cubicBezTo>
                    <a:pt x="1208811" y="-1886"/>
                    <a:pt x="1200573" y="1707"/>
                    <a:pt x="1197706" y="9019"/>
                  </a:cubicBezTo>
                  <a:cubicBezTo>
                    <a:pt x="1182945" y="46640"/>
                    <a:pt x="1134492" y="65306"/>
                    <a:pt x="1083198" y="85113"/>
                  </a:cubicBezTo>
                  <a:cubicBezTo>
                    <a:pt x="1021901" y="108751"/>
                    <a:pt x="952368" y="135580"/>
                    <a:pt x="935653" y="203274"/>
                  </a:cubicBezTo>
                  <a:cubicBezTo>
                    <a:pt x="917237" y="277779"/>
                    <a:pt x="960643" y="340028"/>
                    <a:pt x="995537" y="390082"/>
                  </a:cubicBezTo>
                  <a:cubicBezTo>
                    <a:pt x="1016332" y="419891"/>
                    <a:pt x="1036001" y="448074"/>
                    <a:pt x="1035462" y="469519"/>
                  </a:cubicBezTo>
                  <a:cubicBezTo>
                    <a:pt x="1034686" y="500255"/>
                    <a:pt x="1023318" y="511611"/>
                    <a:pt x="1010185" y="524781"/>
                  </a:cubicBezTo>
                  <a:cubicBezTo>
                    <a:pt x="998291" y="536675"/>
                    <a:pt x="984845" y="550159"/>
                    <a:pt x="980300" y="576286"/>
                  </a:cubicBezTo>
                  <a:cubicBezTo>
                    <a:pt x="978560" y="586327"/>
                    <a:pt x="978422" y="595630"/>
                    <a:pt x="979374" y="604180"/>
                  </a:cubicBezTo>
                  <a:lnTo>
                    <a:pt x="623227" y="315686"/>
                  </a:lnTo>
                  <a:cubicBezTo>
                    <a:pt x="617117" y="310753"/>
                    <a:pt x="608178" y="311705"/>
                    <a:pt x="603245" y="317777"/>
                  </a:cubicBezTo>
                  <a:lnTo>
                    <a:pt x="454636" y="501318"/>
                  </a:lnTo>
                  <a:lnTo>
                    <a:pt x="435217" y="479559"/>
                  </a:lnTo>
                  <a:cubicBezTo>
                    <a:pt x="405157" y="445841"/>
                    <a:pt x="353299" y="442889"/>
                    <a:pt x="319585" y="472961"/>
                  </a:cubicBezTo>
                  <a:cubicBezTo>
                    <a:pt x="295522" y="494432"/>
                    <a:pt x="287147" y="527059"/>
                    <a:pt x="295272" y="556228"/>
                  </a:cubicBezTo>
                  <a:cubicBezTo>
                    <a:pt x="272523" y="553324"/>
                    <a:pt x="248699" y="559884"/>
                    <a:pt x="230283" y="576322"/>
                  </a:cubicBezTo>
                  <a:cubicBezTo>
                    <a:pt x="203553" y="600173"/>
                    <a:pt x="196178" y="637732"/>
                    <a:pt x="209274" y="669032"/>
                  </a:cubicBezTo>
                  <a:lnTo>
                    <a:pt x="209162" y="669032"/>
                  </a:lnTo>
                  <a:cubicBezTo>
                    <a:pt x="187302" y="667830"/>
                    <a:pt x="166320" y="675142"/>
                    <a:pt x="149993" y="689690"/>
                  </a:cubicBezTo>
                  <a:cubicBezTo>
                    <a:pt x="133667" y="704275"/>
                    <a:pt x="123977" y="724333"/>
                    <a:pt x="122737" y="746153"/>
                  </a:cubicBezTo>
                  <a:cubicBezTo>
                    <a:pt x="122061" y="758047"/>
                    <a:pt x="123939" y="769691"/>
                    <a:pt x="128134" y="780470"/>
                  </a:cubicBezTo>
                  <a:cubicBezTo>
                    <a:pt x="127745" y="780395"/>
                    <a:pt x="127382" y="780395"/>
                    <a:pt x="126994" y="780357"/>
                  </a:cubicBezTo>
                  <a:cubicBezTo>
                    <a:pt x="105160" y="779118"/>
                    <a:pt x="84152" y="786467"/>
                    <a:pt x="67826" y="801015"/>
                  </a:cubicBezTo>
                  <a:cubicBezTo>
                    <a:pt x="51500" y="815563"/>
                    <a:pt x="41809" y="835620"/>
                    <a:pt x="40570" y="857479"/>
                  </a:cubicBezTo>
                  <a:cubicBezTo>
                    <a:pt x="39330" y="879313"/>
                    <a:pt x="46679" y="900321"/>
                    <a:pt x="61228" y="916647"/>
                  </a:cubicBezTo>
                  <a:lnTo>
                    <a:pt x="85716" y="944078"/>
                  </a:lnTo>
                  <a:cubicBezTo>
                    <a:pt x="87532" y="946106"/>
                    <a:pt x="89409" y="948022"/>
                    <a:pt x="91363" y="949762"/>
                  </a:cubicBezTo>
                  <a:lnTo>
                    <a:pt x="30742" y="1024616"/>
                  </a:lnTo>
                  <a:cubicBezTo>
                    <a:pt x="-17209" y="1083824"/>
                    <a:pt x="-8055" y="1170998"/>
                    <a:pt x="51149" y="1218949"/>
                  </a:cubicBezTo>
                  <a:lnTo>
                    <a:pt x="89197" y="1249761"/>
                  </a:lnTo>
                  <a:lnTo>
                    <a:pt x="147301" y="1782154"/>
                  </a:lnTo>
                  <a:cubicBezTo>
                    <a:pt x="148077" y="1789428"/>
                    <a:pt x="154262" y="1794824"/>
                    <a:pt x="161386" y="1794824"/>
                  </a:cubicBezTo>
                  <a:cubicBezTo>
                    <a:pt x="161924" y="1794824"/>
                    <a:pt x="162412" y="1794786"/>
                    <a:pt x="162951" y="1794749"/>
                  </a:cubicBezTo>
                  <a:cubicBezTo>
                    <a:pt x="170763" y="1793897"/>
                    <a:pt x="176372" y="1786874"/>
                    <a:pt x="175521" y="1779099"/>
                  </a:cubicBezTo>
                  <a:lnTo>
                    <a:pt x="120509" y="1275135"/>
                  </a:lnTo>
                  <a:lnTo>
                    <a:pt x="367363" y="1475076"/>
                  </a:lnTo>
                  <a:cubicBezTo>
                    <a:pt x="392177" y="1495195"/>
                    <a:pt x="422526" y="1505887"/>
                    <a:pt x="454076" y="1505887"/>
                  </a:cubicBezTo>
                  <a:cubicBezTo>
                    <a:pt x="458934" y="1505887"/>
                    <a:pt x="463842" y="1505637"/>
                    <a:pt x="468737" y="1505111"/>
                  </a:cubicBezTo>
                  <a:cubicBezTo>
                    <a:pt x="505470" y="1501280"/>
                    <a:pt x="538486" y="1483352"/>
                    <a:pt x="561697" y="1454670"/>
                  </a:cubicBezTo>
                  <a:lnTo>
                    <a:pt x="761850" y="1207566"/>
                  </a:lnTo>
                  <a:cubicBezTo>
                    <a:pt x="774520" y="1211760"/>
                    <a:pt x="790783" y="1214915"/>
                    <a:pt x="808637" y="1214915"/>
                  </a:cubicBezTo>
                  <a:cubicBezTo>
                    <a:pt x="811191" y="1214915"/>
                    <a:pt x="813783" y="1214840"/>
                    <a:pt x="816375" y="1214702"/>
                  </a:cubicBezTo>
                  <a:cubicBezTo>
                    <a:pt x="811830" y="1256695"/>
                    <a:pt x="796005" y="1365552"/>
                    <a:pt x="751636" y="1410448"/>
                  </a:cubicBezTo>
                  <a:cubicBezTo>
                    <a:pt x="721425" y="1441047"/>
                    <a:pt x="684554" y="1452790"/>
                    <a:pt x="657788" y="1457197"/>
                  </a:cubicBezTo>
                  <a:lnTo>
                    <a:pt x="657788" y="1457235"/>
                  </a:lnTo>
                  <a:cubicBezTo>
                    <a:pt x="636629" y="1460753"/>
                    <a:pt x="621757" y="1459651"/>
                    <a:pt x="621443" y="1459614"/>
                  </a:cubicBezTo>
                  <a:cubicBezTo>
                    <a:pt x="613630" y="1458975"/>
                    <a:pt x="606744" y="1464722"/>
                    <a:pt x="606068" y="1472534"/>
                  </a:cubicBezTo>
                  <a:cubicBezTo>
                    <a:pt x="605392" y="1480346"/>
                    <a:pt x="611176" y="1487232"/>
                    <a:pt x="618988" y="1487908"/>
                  </a:cubicBezTo>
                  <a:cubicBezTo>
                    <a:pt x="619665" y="1487983"/>
                    <a:pt x="623145" y="1488259"/>
                    <a:pt x="628779" y="1488259"/>
                  </a:cubicBezTo>
                  <a:cubicBezTo>
                    <a:pt x="632435" y="1488259"/>
                    <a:pt x="636979" y="1488146"/>
                    <a:pt x="642263" y="1487758"/>
                  </a:cubicBezTo>
                  <a:cubicBezTo>
                    <a:pt x="624547" y="1579830"/>
                    <a:pt x="630582" y="1677120"/>
                    <a:pt x="660617" y="1784490"/>
                  </a:cubicBezTo>
                  <a:cubicBezTo>
                    <a:pt x="662357" y="1790737"/>
                    <a:pt x="668066" y="1794856"/>
                    <a:pt x="674276" y="1794856"/>
                  </a:cubicBezTo>
                  <a:cubicBezTo>
                    <a:pt x="675515" y="1794856"/>
                    <a:pt x="676830" y="1794681"/>
                    <a:pt x="678107" y="1794318"/>
                  </a:cubicBezTo>
                  <a:cubicBezTo>
                    <a:pt x="685631" y="1792227"/>
                    <a:pt x="690063" y="1784377"/>
                    <a:pt x="687935" y="1776815"/>
                  </a:cubicBezTo>
                  <a:cubicBezTo>
                    <a:pt x="658088" y="1670083"/>
                    <a:pt x="652868" y="1574082"/>
                    <a:pt x="672072" y="1483603"/>
                  </a:cubicBezTo>
                  <a:cubicBezTo>
                    <a:pt x="701994" y="1477356"/>
                    <a:pt x="739693" y="1462945"/>
                    <a:pt x="771804" y="1430431"/>
                  </a:cubicBezTo>
                  <a:cubicBezTo>
                    <a:pt x="826114" y="1375458"/>
                    <a:pt x="841864" y="1247781"/>
                    <a:pt x="845422" y="1210121"/>
                  </a:cubicBezTo>
                  <a:cubicBezTo>
                    <a:pt x="868708" y="1203836"/>
                    <a:pt x="892308" y="1190603"/>
                    <a:pt x="912366" y="1166426"/>
                  </a:cubicBezTo>
                  <a:cubicBezTo>
                    <a:pt x="959852" y="1109209"/>
                    <a:pt x="937355" y="1050544"/>
                    <a:pt x="913643" y="1020157"/>
                  </a:cubicBezTo>
                  <a:lnTo>
                    <a:pt x="1028423" y="878470"/>
                  </a:lnTo>
                  <a:cubicBezTo>
                    <a:pt x="1029387" y="889550"/>
                    <a:pt x="1032579" y="900731"/>
                    <a:pt x="1039565" y="910446"/>
                  </a:cubicBezTo>
                  <a:cubicBezTo>
                    <a:pt x="1045487" y="918721"/>
                    <a:pt x="1052774" y="925958"/>
                    <a:pt x="1059835" y="932944"/>
                  </a:cubicBezTo>
                  <a:cubicBezTo>
                    <a:pt x="1078251" y="951185"/>
                    <a:pt x="1095655" y="968437"/>
                    <a:pt x="1095655" y="1006311"/>
                  </a:cubicBezTo>
                  <a:cubicBezTo>
                    <a:pt x="1095655" y="1019231"/>
                    <a:pt x="1090159" y="1041730"/>
                    <a:pt x="1083761" y="1067820"/>
                  </a:cubicBezTo>
                  <a:cubicBezTo>
                    <a:pt x="1062214" y="1155946"/>
                    <a:pt x="1029637" y="1289158"/>
                    <a:pt x="1126452" y="1357942"/>
                  </a:cubicBezTo>
                  <a:cubicBezTo>
                    <a:pt x="1206592" y="1414871"/>
                    <a:pt x="1314750" y="1398544"/>
                    <a:pt x="1410152" y="1384134"/>
                  </a:cubicBezTo>
                  <a:cubicBezTo>
                    <a:pt x="1472048" y="1374769"/>
                    <a:pt x="1530505" y="1365930"/>
                    <a:pt x="1565335" y="1381041"/>
                  </a:cubicBezTo>
                  <a:cubicBezTo>
                    <a:pt x="1651372" y="1418374"/>
                    <a:pt x="1682531" y="1522689"/>
                    <a:pt x="1682858" y="1523731"/>
                  </a:cubicBezTo>
                  <a:cubicBezTo>
                    <a:pt x="1684636" y="1529978"/>
                    <a:pt x="1690308" y="1534022"/>
                    <a:pt x="1696492" y="1534022"/>
                  </a:cubicBezTo>
                  <a:cubicBezTo>
                    <a:pt x="1697769" y="1534022"/>
                    <a:pt x="1699121" y="1533847"/>
                    <a:pt x="1700436" y="1533459"/>
                  </a:cubicBezTo>
                  <a:cubicBezTo>
                    <a:pt x="1707961" y="1531255"/>
                    <a:pt x="1712330" y="1523380"/>
                    <a:pt x="1710126" y="1515856"/>
                  </a:cubicBezTo>
                  <a:close/>
                  <a:moveTo>
                    <a:pt x="338515" y="494117"/>
                  </a:moveTo>
                  <a:cubicBezTo>
                    <a:pt x="360525" y="474448"/>
                    <a:pt x="394414" y="476401"/>
                    <a:pt x="414084" y="498411"/>
                  </a:cubicBezTo>
                  <a:lnTo>
                    <a:pt x="443968" y="531875"/>
                  </a:lnTo>
                  <a:lnTo>
                    <a:pt x="445033" y="533077"/>
                  </a:lnTo>
                  <a:lnTo>
                    <a:pt x="504301" y="599557"/>
                  </a:lnTo>
                  <a:cubicBezTo>
                    <a:pt x="513816" y="610198"/>
                    <a:pt x="518636" y="623945"/>
                    <a:pt x="517822" y="638206"/>
                  </a:cubicBezTo>
                  <a:cubicBezTo>
                    <a:pt x="517008" y="652479"/>
                    <a:pt x="510686" y="665612"/>
                    <a:pt x="500007" y="675116"/>
                  </a:cubicBezTo>
                  <a:cubicBezTo>
                    <a:pt x="478072" y="694672"/>
                    <a:pt x="444392" y="692831"/>
                    <a:pt x="424687" y="671072"/>
                  </a:cubicBezTo>
                  <a:lnTo>
                    <a:pt x="334218" y="569661"/>
                  </a:lnTo>
                  <a:cubicBezTo>
                    <a:pt x="314562" y="547638"/>
                    <a:pt x="316477" y="513771"/>
                    <a:pt x="338512" y="494117"/>
                  </a:cubicBezTo>
                  <a:close/>
                  <a:moveTo>
                    <a:pt x="200271" y="892571"/>
                  </a:moveTo>
                  <a:cubicBezTo>
                    <a:pt x="199457" y="906843"/>
                    <a:pt x="193134" y="919939"/>
                    <a:pt x="182455" y="929455"/>
                  </a:cubicBezTo>
                  <a:cubicBezTo>
                    <a:pt x="164314" y="945643"/>
                    <a:pt x="138161" y="947170"/>
                    <a:pt x="118491" y="934888"/>
                  </a:cubicBezTo>
                  <a:cubicBezTo>
                    <a:pt x="114272" y="932297"/>
                    <a:pt x="110366" y="929029"/>
                    <a:pt x="106886" y="925160"/>
                  </a:cubicBezTo>
                  <a:lnTo>
                    <a:pt x="82434" y="897754"/>
                  </a:lnTo>
                  <a:cubicBezTo>
                    <a:pt x="72919" y="887075"/>
                    <a:pt x="68124" y="873341"/>
                    <a:pt x="68951" y="859069"/>
                  </a:cubicBezTo>
                  <a:cubicBezTo>
                    <a:pt x="69765" y="844797"/>
                    <a:pt x="76087" y="831701"/>
                    <a:pt x="86766" y="822185"/>
                  </a:cubicBezTo>
                  <a:cubicBezTo>
                    <a:pt x="97408" y="812670"/>
                    <a:pt x="111155" y="807850"/>
                    <a:pt x="125416" y="808701"/>
                  </a:cubicBezTo>
                  <a:cubicBezTo>
                    <a:pt x="139689" y="809515"/>
                    <a:pt x="152785" y="815838"/>
                    <a:pt x="162300" y="826480"/>
                  </a:cubicBezTo>
                  <a:lnTo>
                    <a:pt x="162338" y="826517"/>
                  </a:lnTo>
                  <a:lnTo>
                    <a:pt x="186651" y="853773"/>
                  </a:lnTo>
                  <a:lnTo>
                    <a:pt x="186764" y="853885"/>
                  </a:lnTo>
                  <a:cubicBezTo>
                    <a:pt x="196291" y="864577"/>
                    <a:pt x="201087" y="878312"/>
                    <a:pt x="200272" y="892571"/>
                  </a:cubicBezTo>
                  <a:close/>
                  <a:moveTo>
                    <a:pt x="326169" y="830248"/>
                  </a:moveTo>
                  <a:cubicBezTo>
                    <a:pt x="325355" y="844521"/>
                    <a:pt x="319032" y="857616"/>
                    <a:pt x="308353" y="867158"/>
                  </a:cubicBezTo>
                  <a:cubicBezTo>
                    <a:pt x="297711" y="876673"/>
                    <a:pt x="284002" y="881468"/>
                    <a:pt x="269703" y="880641"/>
                  </a:cubicBezTo>
                  <a:cubicBezTo>
                    <a:pt x="255431" y="879828"/>
                    <a:pt x="242335" y="873505"/>
                    <a:pt x="232794" y="862826"/>
                  </a:cubicBezTo>
                  <a:lnTo>
                    <a:pt x="207954" y="834994"/>
                  </a:lnTo>
                  <a:lnTo>
                    <a:pt x="183603" y="807664"/>
                  </a:lnTo>
                  <a:cubicBezTo>
                    <a:pt x="183566" y="807626"/>
                    <a:pt x="183528" y="807589"/>
                    <a:pt x="183491" y="807551"/>
                  </a:cubicBezTo>
                  <a:cubicBezTo>
                    <a:pt x="183416" y="807476"/>
                    <a:pt x="183378" y="807438"/>
                    <a:pt x="183353" y="807376"/>
                  </a:cubicBezTo>
                  <a:lnTo>
                    <a:pt x="164611" y="786405"/>
                  </a:lnTo>
                  <a:cubicBezTo>
                    <a:pt x="155095" y="775763"/>
                    <a:pt x="150301" y="762016"/>
                    <a:pt x="151127" y="747755"/>
                  </a:cubicBezTo>
                  <a:cubicBezTo>
                    <a:pt x="151941" y="733483"/>
                    <a:pt x="158263" y="720349"/>
                    <a:pt x="168905" y="710846"/>
                  </a:cubicBezTo>
                  <a:cubicBezTo>
                    <a:pt x="190840" y="691327"/>
                    <a:pt x="224455" y="693105"/>
                    <a:pt x="244112" y="714789"/>
                  </a:cubicBezTo>
                  <a:cubicBezTo>
                    <a:pt x="244250" y="714902"/>
                    <a:pt x="244362" y="715040"/>
                    <a:pt x="244463" y="715140"/>
                  </a:cubicBezTo>
                  <a:lnTo>
                    <a:pt x="312359" y="791273"/>
                  </a:lnTo>
                  <a:cubicBezTo>
                    <a:pt x="312471" y="791386"/>
                    <a:pt x="312534" y="791486"/>
                    <a:pt x="312647" y="791599"/>
                  </a:cubicBezTo>
                  <a:cubicBezTo>
                    <a:pt x="322149" y="802240"/>
                    <a:pt x="326982" y="815987"/>
                    <a:pt x="326168" y="830248"/>
                  </a:cubicBezTo>
                  <a:close/>
                  <a:moveTo>
                    <a:pt x="653150" y="915996"/>
                  </a:moveTo>
                  <a:cubicBezTo>
                    <a:pt x="622764" y="915996"/>
                    <a:pt x="592417" y="914294"/>
                    <a:pt x="562180" y="910851"/>
                  </a:cubicBezTo>
                  <a:cubicBezTo>
                    <a:pt x="554405" y="909924"/>
                    <a:pt x="548797" y="902901"/>
                    <a:pt x="549686" y="895126"/>
                  </a:cubicBezTo>
                  <a:cubicBezTo>
                    <a:pt x="550574" y="887314"/>
                    <a:pt x="557598" y="881705"/>
                    <a:pt x="565410" y="882631"/>
                  </a:cubicBezTo>
                  <a:cubicBezTo>
                    <a:pt x="654889" y="892823"/>
                    <a:pt x="745609" y="887352"/>
                    <a:pt x="835049" y="866306"/>
                  </a:cubicBezTo>
                  <a:cubicBezTo>
                    <a:pt x="842686" y="864528"/>
                    <a:pt x="850311" y="869248"/>
                    <a:pt x="852126" y="876885"/>
                  </a:cubicBezTo>
                  <a:cubicBezTo>
                    <a:pt x="853904" y="884522"/>
                    <a:pt x="849184" y="892184"/>
                    <a:pt x="841547" y="893962"/>
                  </a:cubicBezTo>
                  <a:cubicBezTo>
                    <a:pt x="779122" y="908647"/>
                    <a:pt x="716049" y="915996"/>
                    <a:pt x="653150" y="915996"/>
                  </a:cubicBezTo>
                  <a:close/>
                  <a:moveTo>
                    <a:pt x="890501" y="1148277"/>
                  </a:moveTo>
                  <a:cubicBezTo>
                    <a:pt x="872084" y="1170500"/>
                    <a:pt x="850787" y="1180677"/>
                    <a:pt x="830983" y="1184584"/>
                  </a:cubicBezTo>
                  <a:cubicBezTo>
                    <a:pt x="829994" y="1184622"/>
                    <a:pt x="829030" y="1184835"/>
                    <a:pt x="828103" y="1185085"/>
                  </a:cubicBezTo>
                  <a:cubicBezTo>
                    <a:pt x="828066" y="1185123"/>
                    <a:pt x="828028" y="1185123"/>
                    <a:pt x="827990" y="1185123"/>
                  </a:cubicBezTo>
                  <a:cubicBezTo>
                    <a:pt x="821668" y="1186187"/>
                    <a:pt x="815496" y="1186612"/>
                    <a:pt x="809674" y="1186612"/>
                  </a:cubicBezTo>
                  <a:cubicBezTo>
                    <a:pt x="798882" y="1186612"/>
                    <a:pt x="789154" y="1185123"/>
                    <a:pt x="781417" y="1183345"/>
                  </a:cubicBezTo>
                  <a:lnTo>
                    <a:pt x="894998" y="1043149"/>
                  </a:lnTo>
                  <a:cubicBezTo>
                    <a:pt x="908532" y="1063268"/>
                    <a:pt x="926811" y="1104510"/>
                    <a:pt x="890504" y="1148278"/>
                  </a:cubicBezTo>
                  <a:close/>
                </a:path>
              </a:pathLst>
            </a:custGeom>
            <a:solidFill>
              <a:schemeClr val="bg1"/>
            </a:solidFill>
            <a:ln w="31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1C71991F-41BA-47DC-E5D6-E65800A0352C}"/>
              </a:ext>
            </a:extLst>
          </p:cNvPr>
          <p:cNvGrpSpPr/>
          <p:nvPr/>
        </p:nvGrpSpPr>
        <p:grpSpPr>
          <a:xfrm>
            <a:off x="216339" y="1105646"/>
            <a:ext cx="3777356" cy="5685971"/>
            <a:chOff x="1838799" y="2264194"/>
            <a:chExt cx="2999402" cy="4514934"/>
          </a:xfrm>
        </p:grpSpPr>
        <p:grpSp>
          <p:nvGrpSpPr>
            <p:cNvPr id="424" name="Graphic 421">
              <a:extLst>
                <a:ext uri="{FF2B5EF4-FFF2-40B4-BE49-F238E27FC236}">
                  <a16:creationId xmlns:a16="http://schemas.microsoft.com/office/drawing/2014/main" xmlns="" id="{49E44B0A-E8FC-E4C3-C65E-D54087E9D8EA}"/>
                </a:ext>
              </a:extLst>
            </p:cNvPr>
            <p:cNvGrpSpPr/>
            <p:nvPr/>
          </p:nvGrpSpPr>
          <p:grpSpPr>
            <a:xfrm>
              <a:off x="1933662" y="2544656"/>
              <a:ext cx="2466441" cy="3978250"/>
              <a:chOff x="1952045" y="1657591"/>
              <a:chExt cx="3125864" cy="3978250"/>
            </a:xfrm>
          </p:grpSpPr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xmlns="" id="{81ACF902-3344-180F-BFE7-4BA6077880F6}"/>
                  </a:ext>
                </a:extLst>
              </p:cNvPr>
              <p:cNvSpPr/>
              <p:nvPr/>
            </p:nvSpPr>
            <p:spPr>
              <a:xfrm>
                <a:off x="1952045" y="1657591"/>
                <a:ext cx="9525" cy="3978250"/>
              </a:xfrm>
              <a:custGeom>
                <a:avLst/>
                <a:gdLst>
                  <a:gd name="connsiteX0" fmla="*/ 142 w 9525"/>
                  <a:gd name="connsiteY0" fmla="*/ 30 h 3978250"/>
                  <a:gd name="connsiteX1" fmla="*/ 142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142" y="30"/>
                    </a:moveTo>
                    <a:lnTo>
                      <a:pt x="142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xmlns="" id="{5D780F2E-0987-E617-8822-8EAB28764AFC}"/>
                  </a:ext>
                </a:extLst>
              </p:cNvPr>
              <p:cNvSpPr/>
              <p:nvPr/>
            </p:nvSpPr>
            <p:spPr>
              <a:xfrm>
                <a:off x="2072270" y="1657591"/>
                <a:ext cx="9525" cy="3978250"/>
              </a:xfrm>
              <a:custGeom>
                <a:avLst/>
                <a:gdLst>
                  <a:gd name="connsiteX0" fmla="*/ 154 w 9525"/>
                  <a:gd name="connsiteY0" fmla="*/ 30 h 3978250"/>
                  <a:gd name="connsiteX1" fmla="*/ 154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154" y="30"/>
                    </a:moveTo>
                    <a:lnTo>
                      <a:pt x="154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xmlns="" id="{683796DB-EE68-4246-8149-4861B2AE10A6}"/>
                  </a:ext>
                </a:extLst>
              </p:cNvPr>
              <p:cNvSpPr/>
              <p:nvPr/>
            </p:nvSpPr>
            <p:spPr>
              <a:xfrm>
                <a:off x="2192496" y="1657591"/>
                <a:ext cx="9525" cy="3978250"/>
              </a:xfrm>
              <a:custGeom>
                <a:avLst/>
                <a:gdLst>
                  <a:gd name="connsiteX0" fmla="*/ 167 w 9525"/>
                  <a:gd name="connsiteY0" fmla="*/ 30 h 3978250"/>
                  <a:gd name="connsiteX1" fmla="*/ 167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167" y="30"/>
                    </a:moveTo>
                    <a:lnTo>
                      <a:pt x="167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xmlns="" id="{60BE0FA6-7E30-DFF3-5716-B8806BEC7B42}"/>
                  </a:ext>
                </a:extLst>
              </p:cNvPr>
              <p:cNvSpPr/>
              <p:nvPr/>
            </p:nvSpPr>
            <p:spPr>
              <a:xfrm>
                <a:off x="2432947" y="1657591"/>
                <a:ext cx="9525" cy="3978250"/>
              </a:xfrm>
              <a:custGeom>
                <a:avLst/>
                <a:gdLst>
                  <a:gd name="connsiteX0" fmla="*/ 192 w 9525"/>
                  <a:gd name="connsiteY0" fmla="*/ 30 h 3978250"/>
                  <a:gd name="connsiteX1" fmla="*/ 192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192" y="30"/>
                    </a:moveTo>
                    <a:lnTo>
                      <a:pt x="192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xmlns="" id="{BA647108-41E7-2727-23AA-66D38D2206A4}"/>
                  </a:ext>
                </a:extLst>
              </p:cNvPr>
              <p:cNvSpPr/>
              <p:nvPr/>
            </p:nvSpPr>
            <p:spPr>
              <a:xfrm>
                <a:off x="2553173" y="1657591"/>
                <a:ext cx="9525" cy="3978250"/>
              </a:xfrm>
              <a:custGeom>
                <a:avLst/>
                <a:gdLst>
                  <a:gd name="connsiteX0" fmla="*/ 205 w 9525"/>
                  <a:gd name="connsiteY0" fmla="*/ 30 h 3978250"/>
                  <a:gd name="connsiteX1" fmla="*/ 205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05" y="30"/>
                    </a:moveTo>
                    <a:lnTo>
                      <a:pt x="205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xmlns="" id="{96C74784-ABC9-6EF9-CE29-306CBB71C3F0}"/>
                  </a:ext>
                </a:extLst>
              </p:cNvPr>
              <p:cNvSpPr/>
              <p:nvPr/>
            </p:nvSpPr>
            <p:spPr>
              <a:xfrm>
                <a:off x="2673398" y="1657591"/>
                <a:ext cx="9525" cy="3978250"/>
              </a:xfrm>
              <a:custGeom>
                <a:avLst/>
                <a:gdLst>
                  <a:gd name="connsiteX0" fmla="*/ 218 w 9525"/>
                  <a:gd name="connsiteY0" fmla="*/ 30 h 3978250"/>
                  <a:gd name="connsiteX1" fmla="*/ 218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18" y="30"/>
                    </a:moveTo>
                    <a:lnTo>
                      <a:pt x="218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xmlns="" id="{5BF94070-6A52-E779-7856-E3D7EA3BE086}"/>
                  </a:ext>
                </a:extLst>
              </p:cNvPr>
              <p:cNvSpPr/>
              <p:nvPr/>
            </p:nvSpPr>
            <p:spPr>
              <a:xfrm>
                <a:off x="2913849" y="1657591"/>
                <a:ext cx="9525" cy="3978250"/>
              </a:xfrm>
              <a:custGeom>
                <a:avLst/>
                <a:gdLst>
                  <a:gd name="connsiteX0" fmla="*/ 243 w 9525"/>
                  <a:gd name="connsiteY0" fmla="*/ 30 h 3978250"/>
                  <a:gd name="connsiteX1" fmla="*/ 243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43" y="30"/>
                    </a:moveTo>
                    <a:lnTo>
                      <a:pt x="243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xmlns="" id="{F268D9BB-0288-5AB0-0564-99AA69143AF7}"/>
                  </a:ext>
                </a:extLst>
              </p:cNvPr>
              <p:cNvSpPr/>
              <p:nvPr/>
            </p:nvSpPr>
            <p:spPr>
              <a:xfrm>
                <a:off x="3034075" y="1657591"/>
                <a:ext cx="9525" cy="3978250"/>
              </a:xfrm>
              <a:custGeom>
                <a:avLst/>
                <a:gdLst>
                  <a:gd name="connsiteX0" fmla="*/ 255 w 9525"/>
                  <a:gd name="connsiteY0" fmla="*/ 30 h 3978250"/>
                  <a:gd name="connsiteX1" fmla="*/ 255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55" y="30"/>
                    </a:moveTo>
                    <a:lnTo>
                      <a:pt x="255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xmlns="" id="{96958D28-2340-9332-55AB-747491533A32}"/>
                  </a:ext>
                </a:extLst>
              </p:cNvPr>
              <p:cNvSpPr/>
              <p:nvPr/>
            </p:nvSpPr>
            <p:spPr>
              <a:xfrm>
                <a:off x="3154300" y="1657591"/>
                <a:ext cx="9525" cy="3978250"/>
              </a:xfrm>
              <a:custGeom>
                <a:avLst/>
                <a:gdLst>
                  <a:gd name="connsiteX0" fmla="*/ 268 w 9525"/>
                  <a:gd name="connsiteY0" fmla="*/ 30 h 3978250"/>
                  <a:gd name="connsiteX1" fmla="*/ 268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68" y="30"/>
                    </a:moveTo>
                    <a:lnTo>
                      <a:pt x="268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xmlns="" id="{68DB74B0-8716-E5FB-C4E2-B08552A1800F}"/>
                  </a:ext>
                </a:extLst>
              </p:cNvPr>
              <p:cNvSpPr/>
              <p:nvPr/>
            </p:nvSpPr>
            <p:spPr>
              <a:xfrm>
                <a:off x="3394752" y="1657591"/>
                <a:ext cx="9525" cy="3978250"/>
              </a:xfrm>
              <a:custGeom>
                <a:avLst/>
                <a:gdLst>
                  <a:gd name="connsiteX0" fmla="*/ 293 w 9525"/>
                  <a:gd name="connsiteY0" fmla="*/ 30 h 3978250"/>
                  <a:gd name="connsiteX1" fmla="*/ 293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93" y="30"/>
                    </a:moveTo>
                    <a:lnTo>
                      <a:pt x="293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xmlns="" id="{284C1B19-5549-14BD-5D31-A4618F294833}"/>
                  </a:ext>
                </a:extLst>
              </p:cNvPr>
              <p:cNvSpPr/>
              <p:nvPr/>
            </p:nvSpPr>
            <p:spPr>
              <a:xfrm>
                <a:off x="3514977" y="1657591"/>
                <a:ext cx="9525" cy="3978250"/>
              </a:xfrm>
              <a:custGeom>
                <a:avLst/>
                <a:gdLst>
                  <a:gd name="connsiteX0" fmla="*/ 306 w 9525"/>
                  <a:gd name="connsiteY0" fmla="*/ 30 h 3978250"/>
                  <a:gd name="connsiteX1" fmla="*/ 306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06" y="30"/>
                    </a:moveTo>
                    <a:lnTo>
                      <a:pt x="306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xmlns="" id="{08998DBD-9E19-7955-624E-5FEB9DD05A05}"/>
                  </a:ext>
                </a:extLst>
              </p:cNvPr>
              <p:cNvSpPr/>
              <p:nvPr/>
            </p:nvSpPr>
            <p:spPr>
              <a:xfrm>
                <a:off x="3635203" y="1657591"/>
                <a:ext cx="9525" cy="3978250"/>
              </a:xfrm>
              <a:custGeom>
                <a:avLst/>
                <a:gdLst>
                  <a:gd name="connsiteX0" fmla="*/ 319 w 9525"/>
                  <a:gd name="connsiteY0" fmla="*/ 30 h 3978250"/>
                  <a:gd name="connsiteX1" fmla="*/ 319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19" y="30"/>
                    </a:moveTo>
                    <a:lnTo>
                      <a:pt x="319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xmlns="" id="{8261F27D-442F-8782-1707-52AF29272F39}"/>
                  </a:ext>
                </a:extLst>
              </p:cNvPr>
              <p:cNvSpPr/>
              <p:nvPr/>
            </p:nvSpPr>
            <p:spPr>
              <a:xfrm>
                <a:off x="3875654" y="1657591"/>
                <a:ext cx="9525" cy="3978250"/>
              </a:xfrm>
              <a:custGeom>
                <a:avLst/>
                <a:gdLst>
                  <a:gd name="connsiteX0" fmla="*/ 344 w 9525"/>
                  <a:gd name="connsiteY0" fmla="*/ 30 h 3978250"/>
                  <a:gd name="connsiteX1" fmla="*/ 344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44" y="30"/>
                    </a:moveTo>
                    <a:lnTo>
                      <a:pt x="344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xmlns="" id="{622E363C-CB36-D508-9D67-0F468320860B}"/>
                  </a:ext>
                </a:extLst>
              </p:cNvPr>
              <p:cNvSpPr/>
              <p:nvPr/>
            </p:nvSpPr>
            <p:spPr>
              <a:xfrm>
                <a:off x="3995879" y="1657591"/>
                <a:ext cx="9525" cy="3978250"/>
              </a:xfrm>
              <a:custGeom>
                <a:avLst/>
                <a:gdLst>
                  <a:gd name="connsiteX0" fmla="*/ 356 w 9525"/>
                  <a:gd name="connsiteY0" fmla="*/ 30 h 3978250"/>
                  <a:gd name="connsiteX1" fmla="*/ 356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56" y="30"/>
                    </a:moveTo>
                    <a:lnTo>
                      <a:pt x="356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xmlns="" id="{0EFDF1B5-A529-0E4B-0B24-23C82417C847}"/>
                  </a:ext>
                </a:extLst>
              </p:cNvPr>
              <p:cNvSpPr/>
              <p:nvPr/>
            </p:nvSpPr>
            <p:spPr>
              <a:xfrm>
                <a:off x="4116105" y="1657591"/>
                <a:ext cx="9525" cy="3978250"/>
              </a:xfrm>
              <a:custGeom>
                <a:avLst/>
                <a:gdLst>
                  <a:gd name="connsiteX0" fmla="*/ 369 w 9525"/>
                  <a:gd name="connsiteY0" fmla="*/ 30 h 3978250"/>
                  <a:gd name="connsiteX1" fmla="*/ 369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69" y="30"/>
                    </a:moveTo>
                    <a:lnTo>
                      <a:pt x="369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xmlns="" id="{C766C36D-AD9A-3C1A-C8E3-2B39FDF0A20B}"/>
                  </a:ext>
                </a:extLst>
              </p:cNvPr>
              <p:cNvSpPr/>
              <p:nvPr/>
            </p:nvSpPr>
            <p:spPr>
              <a:xfrm>
                <a:off x="4356556" y="1657591"/>
                <a:ext cx="9525" cy="3978250"/>
              </a:xfrm>
              <a:custGeom>
                <a:avLst/>
                <a:gdLst>
                  <a:gd name="connsiteX0" fmla="*/ 394 w 9525"/>
                  <a:gd name="connsiteY0" fmla="*/ 30 h 3978250"/>
                  <a:gd name="connsiteX1" fmla="*/ 394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94" y="30"/>
                    </a:moveTo>
                    <a:lnTo>
                      <a:pt x="394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xmlns="" id="{EF40E7B9-80C4-D720-2BFF-7CE82EE0D616}"/>
                  </a:ext>
                </a:extLst>
              </p:cNvPr>
              <p:cNvSpPr/>
              <p:nvPr/>
            </p:nvSpPr>
            <p:spPr>
              <a:xfrm>
                <a:off x="4476782" y="1657591"/>
                <a:ext cx="9525" cy="3978250"/>
              </a:xfrm>
              <a:custGeom>
                <a:avLst/>
                <a:gdLst>
                  <a:gd name="connsiteX0" fmla="*/ 407 w 9525"/>
                  <a:gd name="connsiteY0" fmla="*/ 30 h 3978250"/>
                  <a:gd name="connsiteX1" fmla="*/ 407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07" y="30"/>
                    </a:moveTo>
                    <a:lnTo>
                      <a:pt x="407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xmlns="" id="{29EF0BF4-4506-CC59-7413-E63F5EF45993}"/>
                  </a:ext>
                </a:extLst>
              </p:cNvPr>
              <p:cNvSpPr/>
              <p:nvPr/>
            </p:nvSpPr>
            <p:spPr>
              <a:xfrm>
                <a:off x="4597007" y="1657591"/>
                <a:ext cx="9525" cy="3978250"/>
              </a:xfrm>
              <a:custGeom>
                <a:avLst/>
                <a:gdLst>
                  <a:gd name="connsiteX0" fmla="*/ 420 w 9525"/>
                  <a:gd name="connsiteY0" fmla="*/ 30 h 3978250"/>
                  <a:gd name="connsiteX1" fmla="*/ 420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20" y="30"/>
                    </a:moveTo>
                    <a:lnTo>
                      <a:pt x="420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xmlns="" id="{5A4B962E-665F-A168-1122-D0964F13BE4A}"/>
                  </a:ext>
                </a:extLst>
              </p:cNvPr>
              <p:cNvSpPr/>
              <p:nvPr/>
            </p:nvSpPr>
            <p:spPr>
              <a:xfrm>
                <a:off x="4837458" y="1657591"/>
                <a:ext cx="9525" cy="3978250"/>
              </a:xfrm>
              <a:custGeom>
                <a:avLst/>
                <a:gdLst>
                  <a:gd name="connsiteX0" fmla="*/ 445 w 9525"/>
                  <a:gd name="connsiteY0" fmla="*/ 30 h 3978250"/>
                  <a:gd name="connsiteX1" fmla="*/ 445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45" y="30"/>
                    </a:moveTo>
                    <a:lnTo>
                      <a:pt x="445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xmlns="" id="{F1F9DCAA-49E9-4E82-9F90-763735C6721E}"/>
                  </a:ext>
                </a:extLst>
              </p:cNvPr>
              <p:cNvSpPr/>
              <p:nvPr/>
            </p:nvSpPr>
            <p:spPr>
              <a:xfrm>
                <a:off x="4957684" y="1657591"/>
                <a:ext cx="9525" cy="3978250"/>
              </a:xfrm>
              <a:custGeom>
                <a:avLst/>
                <a:gdLst>
                  <a:gd name="connsiteX0" fmla="*/ 457 w 9525"/>
                  <a:gd name="connsiteY0" fmla="*/ 30 h 3978250"/>
                  <a:gd name="connsiteX1" fmla="*/ 457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57" y="30"/>
                    </a:moveTo>
                    <a:lnTo>
                      <a:pt x="457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xmlns="" id="{DC60C4A4-EE0B-DB4B-E2E4-A09402103376}"/>
                  </a:ext>
                </a:extLst>
              </p:cNvPr>
              <p:cNvSpPr/>
              <p:nvPr/>
            </p:nvSpPr>
            <p:spPr>
              <a:xfrm>
                <a:off x="5077910" y="1657591"/>
                <a:ext cx="9525" cy="3978250"/>
              </a:xfrm>
              <a:custGeom>
                <a:avLst/>
                <a:gdLst>
                  <a:gd name="connsiteX0" fmla="*/ 470 w 9525"/>
                  <a:gd name="connsiteY0" fmla="*/ 30 h 3978250"/>
                  <a:gd name="connsiteX1" fmla="*/ 470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70" y="30"/>
                    </a:moveTo>
                    <a:lnTo>
                      <a:pt x="470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grpSp>
          <p:nvGrpSpPr>
            <p:cNvPr id="446" name="Graphic 421">
              <a:extLst>
                <a:ext uri="{FF2B5EF4-FFF2-40B4-BE49-F238E27FC236}">
                  <a16:creationId xmlns:a16="http://schemas.microsoft.com/office/drawing/2014/main" xmlns="" id="{1DF29258-1DE2-DC2D-B4F1-2176E85C35FD}"/>
                </a:ext>
              </a:extLst>
            </p:cNvPr>
            <p:cNvGrpSpPr/>
            <p:nvPr/>
          </p:nvGrpSpPr>
          <p:grpSpPr>
            <a:xfrm>
              <a:off x="1838799" y="2544656"/>
              <a:ext cx="2276715" cy="3978250"/>
              <a:chOff x="1831819" y="1657591"/>
              <a:chExt cx="2885413" cy="3978250"/>
            </a:xfrm>
          </p:grpSpPr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xmlns="" id="{464712DB-1D7A-4196-2DF0-6B31FBA49C7D}"/>
                  </a:ext>
                </a:extLst>
              </p:cNvPr>
              <p:cNvSpPr/>
              <p:nvPr/>
            </p:nvSpPr>
            <p:spPr>
              <a:xfrm>
                <a:off x="1831819" y="1657591"/>
                <a:ext cx="9525" cy="3978250"/>
              </a:xfrm>
              <a:custGeom>
                <a:avLst/>
                <a:gdLst>
                  <a:gd name="connsiteX0" fmla="*/ 129 w 9525"/>
                  <a:gd name="connsiteY0" fmla="*/ 30 h 3978250"/>
                  <a:gd name="connsiteX1" fmla="*/ 129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129" y="30"/>
                    </a:moveTo>
                    <a:lnTo>
                      <a:pt x="129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xmlns="" id="{6D12EAD7-786B-4444-9BE3-E8CA433F7801}"/>
                  </a:ext>
                </a:extLst>
              </p:cNvPr>
              <p:cNvSpPr/>
              <p:nvPr/>
            </p:nvSpPr>
            <p:spPr>
              <a:xfrm>
                <a:off x="2312722" y="1657591"/>
                <a:ext cx="9525" cy="3978250"/>
              </a:xfrm>
              <a:custGeom>
                <a:avLst/>
                <a:gdLst>
                  <a:gd name="connsiteX0" fmla="*/ 180 w 9525"/>
                  <a:gd name="connsiteY0" fmla="*/ 30 h 3978250"/>
                  <a:gd name="connsiteX1" fmla="*/ 180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180" y="30"/>
                    </a:moveTo>
                    <a:lnTo>
                      <a:pt x="180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xmlns="" id="{A20999CE-8973-F38B-45A9-58C7A90BCD25}"/>
                  </a:ext>
                </a:extLst>
              </p:cNvPr>
              <p:cNvSpPr/>
              <p:nvPr/>
            </p:nvSpPr>
            <p:spPr>
              <a:xfrm>
                <a:off x="2793624" y="1657591"/>
                <a:ext cx="9525" cy="3978250"/>
              </a:xfrm>
              <a:custGeom>
                <a:avLst/>
                <a:gdLst>
                  <a:gd name="connsiteX0" fmla="*/ 230 w 9525"/>
                  <a:gd name="connsiteY0" fmla="*/ 30 h 3978250"/>
                  <a:gd name="connsiteX1" fmla="*/ 230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30" y="30"/>
                    </a:moveTo>
                    <a:lnTo>
                      <a:pt x="230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xmlns="" id="{D7966DE5-8D92-3C26-F60F-9A8F4D8D0C17}"/>
                  </a:ext>
                </a:extLst>
              </p:cNvPr>
              <p:cNvSpPr/>
              <p:nvPr/>
            </p:nvSpPr>
            <p:spPr>
              <a:xfrm>
                <a:off x="3274526" y="1657591"/>
                <a:ext cx="9525" cy="3978250"/>
              </a:xfrm>
              <a:custGeom>
                <a:avLst/>
                <a:gdLst>
                  <a:gd name="connsiteX0" fmla="*/ 281 w 9525"/>
                  <a:gd name="connsiteY0" fmla="*/ 30 h 3978250"/>
                  <a:gd name="connsiteX1" fmla="*/ 281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81" y="30"/>
                    </a:moveTo>
                    <a:lnTo>
                      <a:pt x="281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xmlns="" id="{F2456327-D1A9-9DAE-18A3-95198572D52D}"/>
                  </a:ext>
                </a:extLst>
              </p:cNvPr>
              <p:cNvSpPr/>
              <p:nvPr/>
            </p:nvSpPr>
            <p:spPr>
              <a:xfrm>
                <a:off x="3755428" y="1657591"/>
                <a:ext cx="9525" cy="3978250"/>
              </a:xfrm>
              <a:custGeom>
                <a:avLst/>
                <a:gdLst>
                  <a:gd name="connsiteX0" fmla="*/ 331 w 9525"/>
                  <a:gd name="connsiteY0" fmla="*/ 30 h 3978250"/>
                  <a:gd name="connsiteX1" fmla="*/ 331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31" y="30"/>
                    </a:moveTo>
                    <a:lnTo>
                      <a:pt x="331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xmlns="" id="{735267CD-4764-B5F3-770D-803193044937}"/>
                  </a:ext>
                </a:extLst>
              </p:cNvPr>
              <p:cNvSpPr/>
              <p:nvPr/>
            </p:nvSpPr>
            <p:spPr>
              <a:xfrm>
                <a:off x="4236331" y="1657591"/>
                <a:ext cx="9525" cy="3978250"/>
              </a:xfrm>
              <a:custGeom>
                <a:avLst/>
                <a:gdLst>
                  <a:gd name="connsiteX0" fmla="*/ 382 w 9525"/>
                  <a:gd name="connsiteY0" fmla="*/ 30 h 3978250"/>
                  <a:gd name="connsiteX1" fmla="*/ 382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82" y="30"/>
                    </a:moveTo>
                    <a:lnTo>
                      <a:pt x="382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xmlns="" id="{8441D5F3-3A5B-F6CD-E74A-10B2A1471568}"/>
                  </a:ext>
                </a:extLst>
              </p:cNvPr>
              <p:cNvSpPr/>
              <p:nvPr/>
            </p:nvSpPr>
            <p:spPr>
              <a:xfrm>
                <a:off x="4717233" y="1657591"/>
                <a:ext cx="9525" cy="3978250"/>
              </a:xfrm>
              <a:custGeom>
                <a:avLst/>
                <a:gdLst>
                  <a:gd name="connsiteX0" fmla="*/ 432 w 9525"/>
                  <a:gd name="connsiteY0" fmla="*/ 30 h 3978250"/>
                  <a:gd name="connsiteX1" fmla="*/ 432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32" y="30"/>
                    </a:moveTo>
                    <a:lnTo>
                      <a:pt x="432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grpSp>
          <p:nvGrpSpPr>
            <p:cNvPr id="454" name="Graphic 421">
              <a:extLst>
                <a:ext uri="{FF2B5EF4-FFF2-40B4-BE49-F238E27FC236}">
                  <a16:creationId xmlns:a16="http://schemas.microsoft.com/office/drawing/2014/main" xmlns="" id="{8DEE4572-0F2D-D01C-2706-7A0BE83B0A0A}"/>
                </a:ext>
              </a:extLst>
            </p:cNvPr>
            <p:cNvGrpSpPr/>
            <p:nvPr/>
          </p:nvGrpSpPr>
          <p:grpSpPr>
            <a:xfrm>
              <a:off x="1838799" y="2544656"/>
              <a:ext cx="2561304" cy="3978250"/>
              <a:chOff x="1831819" y="1657591"/>
              <a:chExt cx="3246090" cy="3978250"/>
            </a:xfrm>
          </p:grpSpPr>
          <p:grpSp>
            <p:nvGrpSpPr>
              <p:cNvPr id="459" name="Graphic 421">
                <a:extLst>
                  <a:ext uri="{FF2B5EF4-FFF2-40B4-BE49-F238E27FC236}">
                    <a16:creationId xmlns:a16="http://schemas.microsoft.com/office/drawing/2014/main" xmlns="" id="{763300C8-B277-852C-CE1A-9018A7550CF7}"/>
                  </a:ext>
                </a:extLst>
              </p:cNvPr>
              <p:cNvGrpSpPr/>
              <p:nvPr/>
            </p:nvGrpSpPr>
            <p:grpSpPr>
              <a:xfrm>
                <a:off x="4236330" y="1657591"/>
                <a:ext cx="769443" cy="108357"/>
                <a:chOff x="4236330" y="1657591"/>
                <a:chExt cx="769443" cy="108357"/>
              </a:xfrm>
            </p:grpSpPr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xmlns="" id="{FEAB9595-3142-8530-196B-0ABB25DC3A32}"/>
                    </a:ext>
                  </a:extLst>
                </p:cNvPr>
                <p:cNvSpPr/>
                <p:nvPr/>
              </p:nvSpPr>
              <p:spPr>
                <a:xfrm>
                  <a:off x="4236330" y="1657591"/>
                  <a:ext cx="769443" cy="108357"/>
                </a:xfrm>
                <a:custGeom>
                  <a:avLst/>
                  <a:gdLst>
                    <a:gd name="connsiteX0" fmla="*/ 129 w 769443"/>
                    <a:gd name="connsiteY0" fmla="*/ 30 h 108357"/>
                    <a:gd name="connsiteX1" fmla="*/ 769573 w 769443"/>
                    <a:gd name="connsiteY1" fmla="*/ 30 h 108357"/>
                    <a:gd name="connsiteX2" fmla="*/ 769573 w 769443"/>
                    <a:gd name="connsiteY2" fmla="*/ 30 h 108357"/>
                    <a:gd name="connsiteX3" fmla="*/ 769573 w 769443"/>
                    <a:gd name="connsiteY3" fmla="*/ 108387 h 108357"/>
                    <a:gd name="connsiteX4" fmla="*/ 769573 w 769443"/>
                    <a:gd name="connsiteY4" fmla="*/ 108387 h 108357"/>
                    <a:gd name="connsiteX5" fmla="*/ 129 w 769443"/>
                    <a:gd name="connsiteY5" fmla="*/ 108387 h 108357"/>
                    <a:gd name="connsiteX6" fmla="*/ 129 w 769443"/>
                    <a:gd name="connsiteY6" fmla="*/ 108387 h 108357"/>
                    <a:gd name="connsiteX7" fmla="*/ 129 w 769443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9443" h="108357">
                      <a:moveTo>
                        <a:pt x="129" y="30"/>
                      </a:moveTo>
                      <a:lnTo>
                        <a:pt x="769573" y="30"/>
                      </a:lnTo>
                      <a:lnTo>
                        <a:pt x="769573" y="30"/>
                      </a:lnTo>
                      <a:lnTo>
                        <a:pt x="769573" y="108387"/>
                      </a:lnTo>
                      <a:lnTo>
                        <a:pt x="76957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solidFill>
                  <a:srgbClr val="FF826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xmlns="" id="{61036E2E-6BFC-586C-8E11-1A9E4A1FFED8}"/>
                    </a:ext>
                  </a:extLst>
                </p:cNvPr>
                <p:cNvSpPr/>
                <p:nvPr/>
              </p:nvSpPr>
              <p:spPr>
                <a:xfrm>
                  <a:off x="4236330" y="1657591"/>
                  <a:ext cx="769443" cy="108357"/>
                </a:xfrm>
                <a:custGeom>
                  <a:avLst/>
                  <a:gdLst>
                    <a:gd name="connsiteX0" fmla="*/ 129 w 769443"/>
                    <a:gd name="connsiteY0" fmla="*/ 30 h 108357"/>
                    <a:gd name="connsiteX1" fmla="*/ 769573 w 769443"/>
                    <a:gd name="connsiteY1" fmla="*/ 30 h 108357"/>
                    <a:gd name="connsiteX2" fmla="*/ 769573 w 769443"/>
                    <a:gd name="connsiteY2" fmla="*/ 30 h 108357"/>
                    <a:gd name="connsiteX3" fmla="*/ 769573 w 769443"/>
                    <a:gd name="connsiteY3" fmla="*/ 108387 h 108357"/>
                    <a:gd name="connsiteX4" fmla="*/ 769573 w 769443"/>
                    <a:gd name="connsiteY4" fmla="*/ 108387 h 108357"/>
                    <a:gd name="connsiteX5" fmla="*/ 129 w 769443"/>
                    <a:gd name="connsiteY5" fmla="*/ 108387 h 108357"/>
                    <a:gd name="connsiteX6" fmla="*/ 129 w 769443"/>
                    <a:gd name="connsiteY6" fmla="*/ 108387 h 108357"/>
                    <a:gd name="connsiteX7" fmla="*/ 129 w 769443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9443" h="108357">
                      <a:moveTo>
                        <a:pt x="129" y="30"/>
                      </a:moveTo>
                      <a:lnTo>
                        <a:pt x="769573" y="30"/>
                      </a:lnTo>
                      <a:lnTo>
                        <a:pt x="769573" y="30"/>
                      </a:lnTo>
                      <a:lnTo>
                        <a:pt x="769573" y="108387"/>
                      </a:lnTo>
                      <a:lnTo>
                        <a:pt x="76957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</p:grpSp>
          <p:grpSp>
            <p:nvGrpSpPr>
              <p:cNvPr id="462" name="Graphic 421">
                <a:extLst>
                  <a:ext uri="{FF2B5EF4-FFF2-40B4-BE49-F238E27FC236}">
                    <a16:creationId xmlns:a16="http://schemas.microsoft.com/office/drawing/2014/main" xmlns="" id="{C30AB3F8-5A27-118B-CA4C-AD2708E0FB2C}"/>
                  </a:ext>
                </a:extLst>
              </p:cNvPr>
              <p:cNvGrpSpPr/>
              <p:nvPr/>
            </p:nvGrpSpPr>
            <p:grpSpPr>
              <a:xfrm>
                <a:off x="2192496" y="1812386"/>
                <a:ext cx="2404510" cy="108357"/>
                <a:chOff x="2192496" y="1812386"/>
                <a:chExt cx="2404510" cy="108357"/>
              </a:xfrm>
            </p:grpSpPr>
            <p:sp>
              <p:nvSpPr>
                <p:cNvPr id="465" name="Freeform 464">
                  <a:extLst>
                    <a:ext uri="{FF2B5EF4-FFF2-40B4-BE49-F238E27FC236}">
                      <a16:creationId xmlns:a16="http://schemas.microsoft.com/office/drawing/2014/main" xmlns="" id="{6A22259F-F5EE-FD84-88E2-5834C2C3BC81}"/>
                    </a:ext>
                  </a:extLst>
                </p:cNvPr>
                <p:cNvSpPr/>
                <p:nvPr/>
              </p:nvSpPr>
              <p:spPr>
                <a:xfrm>
                  <a:off x="2192496" y="1812386"/>
                  <a:ext cx="2043834" cy="108357"/>
                </a:xfrm>
                <a:custGeom>
                  <a:avLst/>
                  <a:gdLst>
                    <a:gd name="connsiteX0" fmla="*/ 129 w 2043834"/>
                    <a:gd name="connsiteY0" fmla="*/ 30 h 108357"/>
                    <a:gd name="connsiteX1" fmla="*/ 2043964 w 2043834"/>
                    <a:gd name="connsiteY1" fmla="*/ 30 h 108357"/>
                    <a:gd name="connsiteX2" fmla="*/ 2043964 w 2043834"/>
                    <a:gd name="connsiteY2" fmla="*/ 30 h 108357"/>
                    <a:gd name="connsiteX3" fmla="*/ 2043964 w 2043834"/>
                    <a:gd name="connsiteY3" fmla="*/ 108387 h 108357"/>
                    <a:gd name="connsiteX4" fmla="*/ 2043964 w 2043834"/>
                    <a:gd name="connsiteY4" fmla="*/ 108387 h 108357"/>
                    <a:gd name="connsiteX5" fmla="*/ 129 w 2043834"/>
                    <a:gd name="connsiteY5" fmla="*/ 108387 h 108357"/>
                    <a:gd name="connsiteX6" fmla="*/ 129 w 2043834"/>
                    <a:gd name="connsiteY6" fmla="*/ 108387 h 108357"/>
                    <a:gd name="connsiteX7" fmla="*/ 129 w 2043834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43834" h="108357">
                      <a:moveTo>
                        <a:pt x="129" y="30"/>
                      </a:moveTo>
                      <a:lnTo>
                        <a:pt x="2043964" y="30"/>
                      </a:lnTo>
                      <a:lnTo>
                        <a:pt x="2043964" y="30"/>
                      </a:lnTo>
                      <a:lnTo>
                        <a:pt x="2043964" y="108387"/>
                      </a:lnTo>
                      <a:lnTo>
                        <a:pt x="2043964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466" name="Graphic 421">
                  <a:extLst>
                    <a:ext uri="{FF2B5EF4-FFF2-40B4-BE49-F238E27FC236}">
                      <a16:creationId xmlns:a16="http://schemas.microsoft.com/office/drawing/2014/main" xmlns="" id="{17DD305B-5FE4-4BF2-E5C8-C07F10CBA180}"/>
                    </a:ext>
                  </a:extLst>
                </p:cNvPr>
                <p:cNvGrpSpPr/>
                <p:nvPr/>
              </p:nvGrpSpPr>
              <p:grpSpPr>
                <a:xfrm>
                  <a:off x="4236330" y="1812386"/>
                  <a:ext cx="360676" cy="108357"/>
                  <a:chOff x="4236330" y="1812386"/>
                  <a:chExt cx="360676" cy="108357"/>
                </a:xfrm>
              </p:grpSpPr>
              <p:sp>
                <p:nvSpPr>
                  <p:cNvPr id="467" name="Freeform 466">
                    <a:extLst>
                      <a:ext uri="{FF2B5EF4-FFF2-40B4-BE49-F238E27FC236}">
                        <a16:creationId xmlns:a16="http://schemas.microsoft.com/office/drawing/2014/main" xmlns="" id="{BD9631E7-2902-55FE-CB29-18C2DE974307}"/>
                      </a:ext>
                    </a:extLst>
                  </p:cNvPr>
                  <p:cNvSpPr/>
                  <p:nvPr/>
                </p:nvSpPr>
                <p:spPr>
                  <a:xfrm>
                    <a:off x="4236330" y="1812386"/>
                    <a:ext cx="360676" cy="108357"/>
                  </a:xfrm>
                  <a:custGeom>
                    <a:avLst/>
                    <a:gdLst>
                      <a:gd name="connsiteX0" fmla="*/ 129 w 360676"/>
                      <a:gd name="connsiteY0" fmla="*/ 30 h 108357"/>
                      <a:gd name="connsiteX1" fmla="*/ 360806 w 360676"/>
                      <a:gd name="connsiteY1" fmla="*/ 30 h 108357"/>
                      <a:gd name="connsiteX2" fmla="*/ 360806 w 360676"/>
                      <a:gd name="connsiteY2" fmla="*/ 30 h 108357"/>
                      <a:gd name="connsiteX3" fmla="*/ 360806 w 360676"/>
                      <a:gd name="connsiteY3" fmla="*/ 108387 h 108357"/>
                      <a:gd name="connsiteX4" fmla="*/ 360806 w 360676"/>
                      <a:gd name="connsiteY4" fmla="*/ 108387 h 108357"/>
                      <a:gd name="connsiteX5" fmla="*/ 129 w 360676"/>
                      <a:gd name="connsiteY5" fmla="*/ 108387 h 108357"/>
                      <a:gd name="connsiteX6" fmla="*/ 129 w 360676"/>
                      <a:gd name="connsiteY6" fmla="*/ 108387 h 108357"/>
                      <a:gd name="connsiteX7" fmla="*/ 129 w 360676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0676" h="108357">
                        <a:moveTo>
                          <a:pt x="129" y="30"/>
                        </a:moveTo>
                        <a:lnTo>
                          <a:pt x="360806" y="30"/>
                        </a:lnTo>
                        <a:lnTo>
                          <a:pt x="360806" y="30"/>
                        </a:lnTo>
                        <a:lnTo>
                          <a:pt x="360806" y="108387"/>
                        </a:lnTo>
                        <a:lnTo>
                          <a:pt x="360806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468" name="Freeform 467">
                    <a:extLst>
                      <a:ext uri="{FF2B5EF4-FFF2-40B4-BE49-F238E27FC236}">
                        <a16:creationId xmlns:a16="http://schemas.microsoft.com/office/drawing/2014/main" xmlns="" id="{C2340B9A-9FBB-BE5C-6324-4D8663D42D0A}"/>
                      </a:ext>
                    </a:extLst>
                  </p:cNvPr>
                  <p:cNvSpPr/>
                  <p:nvPr/>
                </p:nvSpPr>
                <p:spPr>
                  <a:xfrm>
                    <a:off x="4236330" y="1812386"/>
                    <a:ext cx="360676" cy="108357"/>
                  </a:xfrm>
                  <a:custGeom>
                    <a:avLst/>
                    <a:gdLst>
                      <a:gd name="connsiteX0" fmla="*/ 129 w 360676"/>
                      <a:gd name="connsiteY0" fmla="*/ 30 h 108357"/>
                      <a:gd name="connsiteX1" fmla="*/ 360806 w 360676"/>
                      <a:gd name="connsiteY1" fmla="*/ 30 h 108357"/>
                      <a:gd name="connsiteX2" fmla="*/ 360806 w 360676"/>
                      <a:gd name="connsiteY2" fmla="*/ 30 h 108357"/>
                      <a:gd name="connsiteX3" fmla="*/ 360806 w 360676"/>
                      <a:gd name="connsiteY3" fmla="*/ 108387 h 108357"/>
                      <a:gd name="connsiteX4" fmla="*/ 360806 w 360676"/>
                      <a:gd name="connsiteY4" fmla="*/ 108387 h 108357"/>
                      <a:gd name="connsiteX5" fmla="*/ 129 w 360676"/>
                      <a:gd name="connsiteY5" fmla="*/ 108387 h 108357"/>
                      <a:gd name="connsiteX6" fmla="*/ 129 w 360676"/>
                      <a:gd name="connsiteY6" fmla="*/ 108387 h 108357"/>
                      <a:gd name="connsiteX7" fmla="*/ 129 w 360676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0676" h="108357">
                        <a:moveTo>
                          <a:pt x="129" y="30"/>
                        </a:moveTo>
                        <a:lnTo>
                          <a:pt x="360806" y="30"/>
                        </a:lnTo>
                        <a:lnTo>
                          <a:pt x="360806" y="30"/>
                        </a:lnTo>
                        <a:lnTo>
                          <a:pt x="360806" y="108387"/>
                        </a:lnTo>
                        <a:lnTo>
                          <a:pt x="360806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469" name="Graphic 421">
                <a:extLst>
                  <a:ext uri="{FF2B5EF4-FFF2-40B4-BE49-F238E27FC236}">
                    <a16:creationId xmlns:a16="http://schemas.microsoft.com/office/drawing/2014/main" xmlns="" id="{A69465C0-055D-8D62-3C3F-AAE2545EDD24}"/>
                  </a:ext>
                </a:extLst>
              </p:cNvPr>
              <p:cNvGrpSpPr/>
              <p:nvPr/>
            </p:nvGrpSpPr>
            <p:grpSpPr>
              <a:xfrm>
                <a:off x="2312722" y="1967182"/>
                <a:ext cx="2404510" cy="108357"/>
                <a:chOff x="2312722" y="1967182"/>
                <a:chExt cx="2404510" cy="108357"/>
              </a:xfrm>
            </p:grpSpPr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xmlns="" id="{6CDFEF43-655E-C47A-F2A6-B409EB7E6F29}"/>
                    </a:ext>
                  </a:extLst>
                </p:cNvPr>
                <p:cNvSpPr/>
                <p:nvPr/>
              </p:nvSpPr>
              <p:spPr>
                <a:xfrm>
                  <a:off x="2312722" y="1967182"/>
                  <a:ext cx="1923608" cy="108357"/>
                </a:xfrm>
                <a:custGeom>
                  <a:avLst/>
                  <a:gdLst>
                    <a:gd name="connsiteX0" fmla="*/ 129 w 1923608"/>
                    <a:gd name="connsiteY0" fmla="*/ 30 h 108357"/>
                    <a:gd name="connsiteX1" fmla="*/ 1923738 w 1923608"/>
                    <a:gd name="connsiteY1" fmla="*/ 30 h 108357"/>
                    <a:gd name="connsiteX2" fmla="*/ 1923738 w 1923608"/>
                    <a:gd name="connsiteY2" fmla="*/ 30 h 108357"/>
                    <a:gd name="connsiteX3" fmla="*/ 1923738 w 1923608"/>
                    <a:gd name="connsiteY3" fmla="*/ 108387 h 108357"/>
                    <a:gd name="connsiteX4" fmla="*/ 1923738 w 1923608"/>
                    <a:gd name="connsiteY4" fmla="*/ 108387 h 108357"/>
                    <a:gd name="connsiteX5" fmla="*/ 129 w 1923608"/>
                    <a:gd name="connsiteY5" fmla="*/ 108387 h 108357"/>
                    <a:gd name="connsiteX6" fmla="*/ 129 w 1923608"/>
                    <a:gd name="connsiteY6" fmla="*/ 108387 h 108357"/>
                    <a:gd name="connsiteX7" fmla="*/ 129 w 1923608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23608" h="108357">
                      <a:moveTo>
                        <a:pt x="129" y="30"/>
                      </a:moveTo>
                      <a:lnTo>
                        <a:pt x="1923738" y="30"/>
                      </a:lnTo>
                      <a:lnTo>
                        <a:pt x="1923738" y="30"/>
                      </a:lnTo>
                      <a:lnTo>
                        <a:pt x="1923738" y="108387"/>
                      </a:lnTo>
                      <a:lnTo>
                        <a:pt x="1923738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473" name="Graphic 421">
                  <a:extLst>
                    <a:ext uri="{FF2B5EF4-FFF2-40B4-BE49-F238E27FC236}">
                      <a16:creationId xmlns:a16="http://schemas.microsoft.com/office/drawing/2014/main" xmlns="" id="{B880E6FF-770E-6534-D559-0D50BAADFAFD}"/>
                    </a:ext>
                  </a:extLst>
                </p:cNvPr>
                <p:cNvGrpSpPr/>
                <p:nvPr/>
              </p:nvGrpSpPr>
              <p:grpSpPr>
                <a:xfrm>
                  <a:off x="4236330" y="1967182"/>
                  <a:ext cx="480902" cy="108357"/>
                  <a:chOff x="4236330" y="1967182"/>
                  <a:chExt cx="480902" cy="108357"/>
                </a:xfrm>
              </p:grpSpPr>
              <p:sp>
                <p:nvSpPr>
                  <p:cNvPr id="474" name="Freeform 473">
                    <a:extLst>
                      <a:ext uri="{FF2B5EF4-FFF2-40B4-BE49-F238E27FC236}">
                        <a16:creationId xmlns:a16="http://schemas.microsoft.com/office/drawing/2014/main" xmlns="" id="{63BAFDB6-B6ED-AD67-04FC-6C7C339FCBF4}"/>
                      </a:ext>
                    </a:extLst>
                  </p:cNvPr>
                  <p:cNvSpPr/>
                  <p:nvPr/>
                </p:nvSpPr>
                <p:spPr>
                  <a:xfrm>
                    <a:off x="4236330" y="1967182"/>
                    <a:ext cx="480902" cy="108357"/>
                  </a:xfrm>
                  <a:custGeom>
                    <a:avLst/>
                    <a:gdLst>
                      <a:gd name="connsiteX0" fmla="*/ 129 w 480902"/>
                      <a:gd name="connsiteY0" fmla="*/ 30 h 108357"/>
                      <a:gd name="connsiteX1" fmla="*/ 481031 w 480902"/>
                      <a:gd name="connsiteY1" fmla="*/ 30 h 108357"/>
                      <a:gd name="connsiteX2" fmla="*/ 481031 w 480902"/>
                      <a:gd name="connsiteY2" fmla="*/ 30 h 108357"/>
                      <a:gd name="connsiteX3" fmla="*/ 481031 w 480902"/>
                      <a:gd name="connsiteY3" fmla="*/ 108387 h 108357"/>
                      <a:gd name="connsiteX4" fmla="*/ 481031 w 480902"/>
                      <a:gd name="connsiteY4" fmla="*/ 108387 h 108357"/>
                      <a:gd name="connsiteX5" fmla="*/ 129 w 480902"/>
                      <a:gd name="connsiteY5" fmla="*/ 108387 h 108357"/>
                      <a:gd name="connsiteX6" fmla="*/ 129 w 480902"/>
                      <a:gd name="connsiteY6" fmla="*/ 108387 h 108357"/>
                      <a:gd name="connsiteX7" fmla="*/ 129 w 480902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0902" h="108357">
                        <a:moveTo>
                          <a:pt x="129" y="30"/>
                        </a:moveTo>
                        <a:lnTo>
                          <a:pt x="481031" y="30"/>
                        </a:lnTo>
                        <a:lnTo>
                          <a:pt x="481031" y="30"/>
                        </a:lnTo>
                        <a:lnTo>
                          <a:pt x="481031" y="108387"/>
                        </a:lnTo>
                        <a:lnTo>
                          <a:pt x="481031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475" name="Freeform 474">
                    <a:extLst>
                      <a:ext uri="{FF2B5EF4-FFF2-40B4-BE49-F238E27FC236}">
                        <a16:creationId xmlns:a16="http://schemas.microsoft.com/office/drawing/2014/main" xmlns="" id="{268FADB2-E83A-A6A2-BC2D-6961945282BF}"/>
                      </a:ext>
                    </a:extLst>
                  </p:cNvPr>
                  <p:cNvSpPr/>
                  <p:nvPr/>
                </p:nvSpPr>
                <p:spPr>
                  <a:xfrm>
                    <a:off x="4236330" y="1967182"/>
                    <a:ext cx="480902" cy="108357"/>
                  </a:xfrm>
                  <a:custGeom>
                    <a:avLst/>
                    <a:gdLst>
                      <a:gd name="connsiteX0" fmla="*/ 129 w 480902"/>
                      <a:gd name="connsiteY0" fmla="*/ 30 h 108357"/>
                      <a:gd name="connsiteX1" fmla="*/ 481031 w 480902"/>
                      <a:gd name="connsiteY1" fmla="*/ 30 h 108357"/>
                      <a:gd name="connsiteX2" fmla="*/ 481031 w 480902"/>
                      <a:gd name="connsiteY2" fmla="*/ 30 h 108357"/>
                      <a:gd name="connsiteX3" fmla="*/ 481031 w 480902"/>
                      <a:gd name="connsiteY3" fmla="*/ 108387 h 108357"/>
                      <a:gd name="connsiteX4" fmla="*/ 481031 w 480902"/>
                      <a:gd name="connsiteY4" fmla="*/ 108387 h 108357"/>
                      <a:gd name="connsiteX5" fmla="*/ 129 w 480902"/>
                      <a:gd name="connsiteY5" fmla="*/ 108387 h 108357"/>
                      <a:gd name="connsiteX6" fmla="*/ 129 w 480902"/>
                      <a:gd name="connsiteY6" fmla="*/ 108387 h 108357"/>
                      <a:gd name="connsiteX7" fmla="*/ 129 w 480902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0902" h="108357">
                        <a:moveTo>
                          <a:pt x="129" y="30"/>
                        </a:moveTo>
                        <a:lnTo>
                          <a:pt x="481031" y="30"/>
                        </a:lnTo>
                        <a:lnTo>
                          <a:pt x="481031" y="30"/>
                        </a:lnTo>
                        <a:lnTo>
                          <a:pt x="481031" y="108387"/>
                        </a:lnTo>
                        <a:lnTo>
                          <a:pt x="481031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476" name="Graphic 421">
                <a:extLst>
                  <a:ext uri="{FF2B5EF4-FFF2-40B4-BE49-F238E27FC236}">
                    <a16:creationId xmlns:a16="http://schemas.microsoft.com/office/drawing/2014/main" xmlns="" id="{7B0D4E3E-31A4-E8AB-1F92-6681481F4798}"/>
                  </a:ext>
                </a:extLst>
              </p:cNvPr>
              <p:cNvGrpSpPr/>
              <p:nvPr/>
            </p:nvGrpSpPr>
            <p:grpSpPr>
              <a:xfrm>
                <a:off x="2529128" y="2121978"/>
                <a:ext cx="2404510" cy="108357"/>
                <a:chOff x="2529128" y="2121978"/>
                <a:chExt cx="2404510" cy="108357"/>
              </a:xfrm>
            </p:grpSpPr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xmlns="" id="{60935389-3702-E69E-22F7-C338B492447C}"/>
                    </a:ext>
                  </a:extLst>
                </p:cNvPr>
                <p:cNvSpPr/>
                <p:nvPr/>
              </p:nvSpPr>
              <p:spPr>
                <a:xfrm>
                  <a:off x="2529128" y="2121978"/>
                  <a:ext cx="1707202" cy="108357"/>
                </a:xfrm>
                <a:custGeom>
                  <a:avLst/>
                  <a:gdLst>
                    <a:gd name="connsiteX0" fmla="*/ 129 w 1707202"/>
                    <a:gd name="connsiteY0" fmla="*/ 30 h 108357"/>
                    <a:gd name="connsiteX1" fmla="*/ 1707332 w 1707202"/>
                    <a:gd name="connsiteY1" fmla="*/ 30 h 108357"/>
                    <a:gd name="connsiteX2" fmla="*/ 1707332 w 1707202"/>
                    <a:gd name="connsiteY2" fmla="*/ 30 h 108357"/>
                    <a:gd name="connsiteX3" fmla="*/ 1707332 w 1707202"/>
                    <a:gd name="connsiteY3" fmla="*/ 108387 h 108357"/>
                    <a:gd name="connsiteX4" fmla="*/ 1707332 w 1707202"/>
                    <a:gd name="connsiteY4" fmla="*/ 108387 h 108357"/>
                    <a:gd name="connsiteX5" fmla="*/ 129 w 1707202"/>
                    <a:gd name="connsiteY5" fmla="*/ 108387 h 108357"/>
                    <a:gd name="connsiteX6" fmla="*/ 129 w 1707202"/>
                    <a:gd name="connsiteY6" fmla="*/ 108387 h 108357"/>
                    <a:gd name="connsiteX7" fmla="*/ 129 w 1707202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7202" h="108357">
                      <a:moveTo>
                        <a:pt x="129" y="30"/>
                      </a:moveTo>
                      <a:lnTo>
                        <a:pt x="1707332" y="30"/>
                      </a:lnTo>
                      <a:lnTo>
                        <a:pt x="1707332" y="30"/>
                      </a:lnTo>
                      <a:lnTo>
                        <a:pt x="1707332" y="108387"/>
                      </a:lnTo>
                      <a:lnTo>
                        <a:pt x="1707332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480" name="Graphic 421">
                  <a:extLst>
                    <a:ext uri="{FF2B5EF4-FFF2-40B4-BE49-F238E27FC236}">
                      <a16:creationId xmlns:a16="http://schemas.microsoft.com/office/drawing/2014/main" xmlns="" id="{1D6F4867-63AF-F447-A49F-243E817CE187}"/>
                    </a:ext>
                  </a:extLst>
                </p:cNvPr>
                <p:cNvGrpSpPr/>
                <p:nvPr/>
              </p:nvGrpSpPr>
              <p:grpSpPr>
                <a:xfrm>
                  <a:off x="4236330" y="2121978"/>
                  <a:ext cx="697308" cy="108357"/>
                  <a:chOff x="4236330" y="2121978"/>
                  <a:chExt cx="697308" cy="108357"/>
                </a:xfrm>
              </p:grpSpPr>
              <p:sp>
                <p:nvSpPr>
                  <p:cNvPr id="481" name="Freeform 480">
                    <a:extLst>
                      <a:ext uri="{FF2B5EF4-FFF2-40B4-BE49-F238E27FC236}">
                        <a16:creationId xmlns:a16="http://schemas.microsoft.com/office/drawing/2014/main" xmlns="" id="{5A20585C-A215-ACB3-EAC5-E6FA5A2B800F}"/>
                      </a:ext>
                    </a:extLst>
                  </p:cNvPr>
                  <p:cNvSpPr/>
                  <p:nvPr/>
                </p:nvSpPr>
                <p:spPr>
                  <a:xfrm>
                    <a:off x="4236330" y="2121978"/>
                    <a:ext cx="697308" cy="108357"/>
                  </a:xfrm>
                  <a:custGeom>
                    <a:avLst/>
                    <a:gdLst>
                      <a:gd name="connsiteX0" fmla="*/ 129 w 697308"/>
                      <a:gd name="connsiteY0" fmla="*/ 30 h 108357"/>
                      <a:gd name="connsiteX1" fmla="*/ 697438 w 697308"/>
                      <a:gd name="connsiteY1" fmla="*/ 30 h 108357"/>
                      <a:gd name="connsiteX2" fmla="*/ 697438 w 697308"/>
                      <a:gd name="connsiteY2" fmla="*/ 30 h 108357"/>
                      <a:gd name="connsiteX3" fmla="*/ 697438 w 697308"/>
                      <a:gd name="connsiteY3" fmla="*/ 108387 h 108357"/>
                      <a:gd name="connsiteX4" fmla="*/ 697438 w 697308"/>
                      <a:gd name="connsiteY4" fmla="*/ 108387 h 108357"/>
                      <a:gd name="connsiteX5" fmla="*/ 129 w 697308"/>
                      <a:gd name="connsiteY5" fmla="*/ 108387 h 108357"/>
                      <a:gd name="connsiteX6" fmla="*/ 129 w 697308"/>
                      <a:gd name="connsiteY6" fmla="*/ 108387 h 108357"/>
                      <a:gd name="connsiteX7" fmla="*/ 129 w 69730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7308" h="108357">
                        <a:moveTo>
                          <a:pt x="129" y="30"/>
                        </a:moveTo>
                        <a:lnTo>
                          <a:pt x="697438" y="30"/>
                        </a:lnTo>
                        <a:lnTo>
                          <a:pt x="697438" y="30"/>
                        </a:lnTo>
                        <a:lnTo>
                          <a:pt x="697438" y="108387"/>
                        </a:lnTo>
                        <a:lnTo>
                          <a:pt x="69743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482" name="Freeform 481">
                    <a:extLst>
                      <a:ext uri="{FF2B5EF4-FFF2-40B4-BE49-F238E27FC236}">
                        <a16:creationId xmlns:a16="http://schemas.microsoft.com/office/drawing/2014/main" xmlns="" id="{5F44A55E-C273-2618-A340-C63C7798A2D7}"/>
                      </a:ext>
                    </a:extLst>
                  </p:cNvPr>
                  <p:cNvSpPr/>
                  <p:nvPr/>
                </p:nvSpPr>
                <p:spPr>
                  <a:xfrm>
                    <a:off x="4236330" y="2121978"/>
                    <a:ext cx="697308" cy="108357"/>
                  </a:xfrm>
                  <a:custGeom>
                    <a:avLst/>
                    <a:gdLst>
                      <a:gd name="connsiteX0" fmla="*/ 129 w 697308"/>
                      <a:gd name="connsiteY0" fmla="*/ 30 h 108357"/>
                      <a:gd name="connsiteX1" fmla="*/ 697438 w 697308"/>
                      <a:gd name="connsiteY1" fmla="*/ 30 h 108357"/>
                      <a:gd name="connsiteX2" fmla="*/ 697438 w 697308"/>
                      <a:gd name="connsiteY2" fmla="*/ 30 h 108357"/>
                      <a:gd name="connsiteX3" fmla="*/ 697438 w 697308"/>
                      <a:gd name="connsiteY3" fmla="*/ 108387 h 108357"/>
                      <a:gd name="connsiteX4" fmla="*/ 697438 w 697308"/>
                      <a:gd name="connsiteY4" fmla="*/ 108387 h 108357"/>
                      <a:gd name="connsiteX5" fmla="*/ 129 w 697308"/>
                      <a:gd name="connsiteY5" fmla="*/ 108387 h 108357"/>
                      <a:gd name="connsiteX6" fmla="*/ 129 w 697308"/>
                      <a:gd name="connsiteY6" fmla="*/ 108387 h 108357"/>
                      <a:gd name="connsiteX7" fmla="*/ 129 w 69730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7308" h="108357">
                        <a:moveTo>
                          <a:pt x="129" y="30"/>
                        </a:moveTo>
                        <a:lnTo>
                          <a:pt x="697438" y="30"/>
                        </a:lnTo>
                        <a:lnTo>
                          <a:pt x="697438" y="30"/>
                        </a:lnTo>
                        <a:lnTo>
                          <a:pt x="697438" y="108387"/>
                        </a:lnTo>
                        <a:lnTo>
                          <a:pt x="69743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483" name="Graphic 421">
                <a:extLst>
                  <a:ext uri="{FF2B5EF4-FFF2-40B4-BE49-F238E27FC236}">
                    <a16:creationId xmlns:a16="http://schemas.microsoft.com/office/drawing/2014/main" xmlns="" id="{50EA04D7-429B-D71B-A548-DE8BE35DC185}"/>
                  </a:ext>
                </a:extLst>
              </p:cNvPr>
              <p:cNvGrpSpPr/>
              <p:nvPr/>
            </p:nvGrpSpPr>
            <p:grpSpPr>
              <a:xfrm>
                <a:off x="1976090" y="2276773"/>
                <a:ext cx="2404510" cy="108356"/>
                <a:chOff x="1976090" y="2276773"/>
                <a:chExt cx="2404510" cy="108356"/>
              </a:xfrm>
            </p:grpSpPr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xmlns="" id="{08A4D34D-7038-890B-A613-DB4BF7DFD488}"/>
                    </a:ext>
                  </a:extLst>
                </p:cNvPr>
                <p:cNvSpPr/>
                <p:nvPr/>
              </p:nvSpPr>
              <p:spPr>
                <a:xfrm>
                  <a:off x="1976090" y="2276773"/>
                  <a:ext cx="2260240" cy="108356"/>
                </a:xfrm>
                <a:custGeom>
                  <a:avLst/>
                  <a:gdLst>
                    <a:gd name="connsiteX0" fmla="*/ 129 w 2260240"/>
                    <a:gd name="connsiteY0" fmla="*/ 30 h 108356"/>
                    <a:gd name="connsiteX1" fmla="*/ 2260370 w 2260240"/>
                    <a:gd name="connsiteY1" fmla="*/ 30 h 108356"/>
                    <a:gd name="connsiteX2" fmla="*/ 2260370 w 2260240"/>
                    <a:gd name="connsiteY2" fmla="*/ 30 h 108356"/>
                    <a:gd name="connsiteX3" fmla="*/ 2260370 w 2260240"/>
                    <a:gd name="connsiteY3" fmla="*/ 108387 h 108356"/>
                    <a:gd name="connsiteX4" fmla="*/ 2260370 w 2260240"/>
                    <a:gd name="connsiteY4" fmla="*/ 108387 h 108356"/>
                    <a:gd name="connsiteX5" fmla="*/ 129 w 2260240"/>
                    <a:gd name="connsiteY5" fmla="*/ 108387 h 108356"/>
                    <a:gd name="connsiteX6" fmla="*/ 129 w 2260240"/>
                    <a:gd name="connsiteY6" fmla="*/ 108387 h 108356"/>
                    <a:gd name="connsiteX7" fmla="*/ 129 w 2260240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60240" h="108356">
                      <a:moveTo>
                        <a:pt x="129" y="30"/>
                      </a:moveTo>
                      <a:lnTo>
                        <a:pt x="2260370" y="30"/>
                      </a:lnTo>
                      <a:lnTo>
                        <a:pt x="2260370" y="30"/>
                      </a:lnTo>
                      <a:lnTo>
                        <a:pt x="2260370" y="108387"/>
                      </a:lnTo>
                      <a:lnTo>
                        <a:pt x="2260370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487" name="Graphic 421">
                  <a:extLst>
                    <a:ext uri="{FF2B5EF4-FFF2-40B4-BE49-F238E27FC236}">
                      <a16:creationId xmlns:a16="http://schemas.microsoft.com/office/drawing/2014/main" xmlns="" id="{FDF43040-A876-4737-2D84-BBC6AC07683A}"/>
                    </a:ext>
                  </a:extLst>
                </p:cNvPr>
                <p:cNvGrpSpPr/>
                <p:nvPr/>
              </p:nvGrpSpPr>
              <p:grpSpPr>
                <a:xfrm>
                  <a:off x="4236330" y="2276773"/>
                  <a:ext cx="144270" cy="108356"/>
                  <a:chOff x="4236330" y="2276773"/>
                  <a:chExt cx="144270" cy="108356"/>
                </a:xfrm>
              </p:grpSpPr>
              <p:sp>
                <p:nvSpPr>
                  <p:cNvPr id="488" name="Freeform 487">
                    <a:extLst>
                      <a:ext uri="{FF2B5EF4-FFF2-40B4-BE49-F238E27FC236}">
                        <a16:creationId xmlns:a16="http://schemas.microsoft.com/office/drawing/2014/main" xmlns="" id="{9FD069ED-1146-406F-35B6-CB5375DEFDFD}"/>
                      </a:ext>
                    </a:extLst>
                  </p:cNvPr>
                  <p:cNvSpPr/>
                  <p:nvPr/>
                </p:nvSpPr>
                <p:spPr>
                  <a:xfrm>
                    <a:off x="4236330" y="2276773"/>
                    <a:ext cx="144270" cy="108356"/>
                  </a:xfrm>
                  <a:custGeom>
                    <a:avLst/>
                    <a:gdLst>
                      <a:gd name="connsiteX0" fmla="*/ 129 w 144270"/>
                      <a:gd name="connsiteY0" fmla="*/ 30 h 108356"/>
                      <a:gd name="connsiteX1" fmla="*/ 144400 w 144270"/>
                      <a:gd name="connsiteY1" fmla="*/ 30 h 108356"/>
                      <a:gd name="connsiteX2" fmla="*/ 144400 w 144270"/>
                      <a:gd name="connsiteY2" fmla="*/ 30 h 108356"/>
                      <a:gd name="connsiteX3" fmla="*/ 144400 w 144270"/>
                      <a:gd name="connsiteY3" fmla="*/ 108387 h 108356"/>
                      <a:gd name="connsiteX4" fmla="*/ 144400 w 144270"/>
                      <a:gd name="connsiteY4" fmla="*/ 108387 h 108356"/>
                      <a:gd name="connsiteX5" fmla="*/ 129 w 144270"/>
                      <a:gd name="connsiteY5" fmla="*/ 108387 h 108356"/>
                      <a:gd name="connsiteX6" fmla="*/ 129 w 144270"/>
                      <a:gd name="connsiteY6" fmla="*/ 108387 h 108356"/>
                      <a:gd name="connsiteX7" fmla="*/ 129 w 144270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4270" h="108356">
                        <a:moveTo>
                          <a:pt x="129" y="30"/>
                        </a:moveTo>
                        <a:lnTo>
                          <a:pt x="144400" y="30"/>
                        </a:lnTo>
                        <a:lnTo>
                          <a:pt x="144400" y="30"/>
                        </a:lnTo>
                        <a:lnTo>
                          <a:pt x="144400" y="108387"/>
                        </a:lnTo>
                        <a:lnTo>
                          <a:pt x="14440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489" name="Freeform 488">
                    <a:extLst>
                      <a:ext uri="{FF2B5EF4-FFF2-40B4-BE49-F238E27FC236}">
                        <a16:creationId xmlns:a16="http://schemas.microsoft.com/office/drawing/2014/main" xmlns="" id="{E0058986-9FF4-5037-7449-CA0EF5C87CEA}"/>
                      </a:ext>
                    </a:extLst>
                  </p:cNvPr>
                  <p:cNvSpPr/>
                  <p:nvPr/>
                </p:nvSpPr>
                <p:spPr>
                  <a:xfrm>
                    <a:off x="4236330" y="2276773"/>
                    <a:ext cx="144270" cy="108356"/>
                  </a:xfrm>
                  <a:custGeom>
                    <a:avLst/>
                    <a:gdLst>
                      <a:gd name="connsiteX0" fmla="*/ 129 w 144270"/>
                      <a:gd name="connsiteY0" fmla="*/ 30 h 108356"/>
                      <a:gd name="connsiteX1" fmla="*/ 144400 w 144270"/>
                      <a:gd name="connsiteY1" fmla="*/ 30 h 108356"/>
                      <a:gd name="connsiteX2" fmla="*/ 144400 w 144270"/>
                      <a:gd name="connsiteY2" fmla="*/ 30 h 108356"/>
                      <a:gd name="connsiteX3" fmla="*/ 144400 w 144270"/>
                      <a:gd name="connsiteY3" fmla="*/ 108387 h 108356"/>
                      <a:gd name="connsiteX4" fmla="*/ 144400 w 144270"/>
                      <a:gd name="connsiteY4" fmla="*/ 108387 h 108356"/>
                      <a:gd name="connsiteX5" fmla="*/ 129 w 144270"/>
                      <a:gd name="connsiteY5" fmla="*/ 108387 h 108356"/>
                      <a:gd name="connsiteX6" fmla="*/ 129 w 144270"/>
                      <a:gd name="connsiteY6" fmla="*/ 108387 h 108356"/>
                      <a:gd name="connsiteX7" fmla="*/ 129 w 144270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4270" h="108356">
                        <a:moveTo>
                          <a:pt x="129" y="30"/>
                        </a:moveTo>
                        <a:lnTo>
                          <a:pt x="144400" y="30"/>
                        </a:lnTo>
                        <a:lnTo>
                          <a:pt x="144400" y="30"/>
                        </a:lnTo>
                        <a:lnTo>
                          <a:pt x="144400" y="108387"/>
                        </a:lnTo>
                        <a:lnTo>
                          <a:pt x="14440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490" name="Graphic 421">
                <a:extLst>
                  <a:ext uri="{FF2B5EF4-FFF2-40B4-BE49-F238E27FC236}">
                    <a16:creationId xmlns:a16="http://schemas.microsoft.com/office/drawing/2014/main" xmlns="" id="{7A2B8DEF-F8B2-C28A-4828-CAF9F01298EA}"/>
                  </a:ext>
                </a:extLst>
              </p:cNvPr>
              <p:cNvGrpSpPr/>
              <p:nvPr/>
            </p:nvGrpSpPr>
            <p:grpSpPr>
              <a:xfrm>
                <a:off x="2529128" y="2431569"/>
                <a:ext cx="2404510" cy="108356"/>
                <a:chOff x="2529128" y="2431569"/>
                <a:chExt cx="2404510" cy="108356"/>
              </a:xfrm>
            </p:grpSpPr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xmlns="" id="{2C86B281-E17C-41DE-FB02-DEEF3CE04CCE}"/>
                    </a:ext>
                  </a:extLst>
                </p:cNvPr>
                <p:cNvSpPr/>
                <p:nvPr/>
              </p:nvSpPr>
              <p:spPr>
                <a:xfrm>
                  <a:off x="2529128" y="2431569"/>
                  <a:ext cx="1707202" cy="108356"/>
                </a:xfrm>
                <a:custGeom>
                  <a:avLst/>
                  <a:gdLst>
                    <a:gd name="connsiteX0" fmla="*/ 129 w 1707202"/>
                    <a:gd name="connsiteY0" fmla="*/ 30 h 108356"/>
                    <a:gd name="connsiteX1" fmla="*/ 1707332 w 1707202"/>
                    <a:gd name="connsiteY1" fmla="*/ 30 h 108356"/>
                    <a:gd name="connsiteX2" fmla="*/ 1707332 w 1707202"/>
                    <a:gd name="connsiteY2" fmla="*/ 30 h 108356"/>
                    <a:gd name="connsiteX3" fmla="*/ 1707332 w 1707202"/>
                    <a:gd name="connsiteY3" fmla="*/ 108387 h 108356"/>
                    <a:gd name="connsiteX4" fmla="*/ 1707332 w 1707202"/>
                    <a:gd name="connsiteY4" fmla="*/ 108387 h 108356"/>
                    <a:gd name="connsiteX5" fmla="*/ 129 w 1707202"/>
                    <a:gd name="connsiteY5" fmla="*/ 108387 h 108356"/>
                    <a:gd name="connsiteX6" fmla="*/ 129 w 1707202"/>
                    <a:gd name="connsiteY6" fmla="*/ 108387 h 108356"/>
                    <a:gd name="connsiteX7" fmla="*/ 129 w 1707202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7202" h="108356">
                      <a:moveTo>
                        <a:pt x="129" y="30"/>
                      </a:moveTo>
                      <a:lnTo>
                        <a:pt x="1707332" y="30"/>
                      </a:lnTo>
                      <a:lnTo>
                        <a:pt x="1707332" y="30"/>
                      </a:lnTo>
                      <a:lnTo>
                        <a:pt x="1707332" y="108387"/>
                      </a:lnTo>
                      <a:lnTo>
                        <a:pt x="1707332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494" name="Graphic 421">
                  <a:extLst>
                    <a:ext uri="{FF2B5EF4-FFF2-40B4-BE49-F238E27FC236}">
                      <a16:creationId xmlns:a16="http://schemas.microsoft.com/office/drawing/2014/main" xmlns="" id="{9FBD0CC6-C9D1-C2BA-6DF3-D530DB9F15B2}"/>
                    </a:ext>
                  </a:extLst>
                </p:cNvPr>
                <p:cNvGrpSpPr/>
                <p:nvPr/>
              </p:nvGrpSpPr>
              <p:grpSpPr>
                <a:xfrm>
                  <a:off x="4236330" y="2431569"/>
                  <a:ext cx="697308" cy="108356"/>
                  <a:chOff x="4236330" y="2431569"/>
                  <a:chExt cx="697308" cy="108356"/>
                </a:xfrm>
              </p:grpSpPr>
              <p:sp>
                <p:nvSpPr>
                  <p:cNvPr id="495" name="Freeform 494">
                    <a:extLst>
                      <a:ext uri="{FF2B5EF4-FFF2-40B4-BE49-F238E27FC236}">
                        <a16:creationId xmlns:a16="http://schemas.microsoft.com/office/drawing/2014/main" xmlns="" id="{7755E696-E6FD-3E96-CEFA-30AB0C40F455}"/>
                      </a:ext>
                    </a:extLst>
                  </p:cNvPr>
                  <p:cNvSpPr/>
                  <p:nvPr/>
                </p:nvSpPr>
                <p:spPr>
                  <a:xfrm>
                    <a:off x="4236330" y="2431569"/>
                    <a:ext cx="697308" cy="108356"/>
                  </a:xfrm>
                  <a:custGeom>
                    <a:avLst/>
                    <a:gdLst>
                      <a:gd name="connsiteX0" fmla="*/ 129 w 697308"/>
                      <a:gd name="connsiteY0" fmla="*/ 30 h 108356"/>
                      <a:gd name="connsiteX1" fmla="*/ 697438 w 697308"/>
                      <a:gd name="connsiteY1" fmla="*/ 30 h 108356"/>
                      <a:gd name="connsiteX2" fmla="*/ 697438 w 697308"/>
                      <a:gd name="connsiteY2" fmla="*/ 30 h 108356"/>
                      <a:gd name="connsiteX3" fmla="*/ 697438 w 697308"/>
                      <a:gd name="connsiteY3" fmla="*/ 108387 h 108356"/>
                      <a:gd name="connsiteX4" fmla="*/ 697438 w 697308"/>
                      <a:gd name="connsiteY4" fmla="*/ 108387 h 108356"/>
                      <a:gd name="connsiteX5" fmla="*/ 129 w 697308"/>
                      <a:gd name="connsiteY5" fmla="*/ 108387 h 108356"/>
                      <a:gd name="connsiteX6" fmla="*/ 129 w 697308"/>
                      <a:gd name="connsiteY6" fmla="*/ 108387 h 108356"/>
                      <a:gd name="connsiteX7" fmla="*/ 129 w 697308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7308" h="108356">
                        <a:moveTo>
                          <a:pt x="129" y="30"/>
                        </a:moveTo>
                        <a:lnTo>
                          <a:pt x="697438" y="30"/>
                        </a:lnTo>
                        <a:lnTo>
                          <a:pt x="697438" y="30"/>
                        </a:lnTo>
                        <a:lnTo>
                          <a:pt x="697438" y="108387"/>
                        </a:lnTo>
                        <a:lnTo>
                          <a:pt x="69743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496" name="Freeform 495">
                    <a:extLst>
                      <a:ext uri="{FF2B5EF4-FFF2-40B4-BE49-F238E27FC236}">
                        <a16:creationId xmlns:a16="http://schemas.microsoft.com/office/drawing/2014/main" xmlns="" id="{93100EE2-0422-2603-650A-213E006EBD4B}"/>
                      </a:ext>
                    </a:extLst>
                  </p:cNvPr>
                  <p:cNvSpPr/>
                  <p:nvPr/>
                </p:nvSpPr>
                <p:spPr>
                  <a:xfrm>
                    <a:off x="4236330" y="2431569"/>
                    <a:ext cx="697308" cy="108356"/>
                  </a:xfrm>
                  <a:custGeom>
                    <a:avLst/>
                    <a:gdLst>
                      <a:gd name="connsiteX0" fmla="*/ 129 w 697308"/>
                      <a:gd name="connsiteY0" fmla="*/ 30 h 108356"/>
                      <a:gd name="connsiteX1" fmla="*/ 697438 w 697308"/>
                      <a:gd name="connsiteY1" fmla="*/ 30 h 108356"/>
                      <a:gd name="connsiteX2" fmla="*/ 697438 w 697308"/>
                      <a:gd name="connsiteY2" fmla="*/ 30 h 108356"/>
                      <a:gd name="connsiteX3" fmla="*/ 697438 w 697308"/>
                      <a:gd name="connsiteY3" fmla="*/ 108387 h 108356"/>
                      <a:gd name="connsiteX4" fmla="*/ 697438 w 697308"/>
                      <a:gd name="connsiteY4" fmla="*/ 108387 h 108356"/>
                      <a:gd name="connsiteX5" fmla="*/ 129 w 697308"/>
                      <a:gd name="connsiteY5" fmla="*/ 108387 h 108356"/>
                      <a:gd name="connsiteX6" fmla="*/ 129 w 697308"/>
                      <a:gd name="connsiteY6" fmla="*/ 108387 h 108356"/>
                      <a:gd name="connsiteX7" fmla="*/ 129 w 697308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7308" h="108356">
                        <a:moveTo>
                          <a:pt x="129" y="30"/>
                        </a:moveTo>
                        <a:lnTo>
                          <a:pt x="697438" y="30"/>
                        </a:lnTo>
                        <a:lnTo>
                          <a:pt x="697438" y="30"/>
                        </a:lnTo>
                        <a:lnTo>
                          <a:pt x="697438" y="108387"/>
                        </a:lnTo>
                        <a:lnTo>
                          <a:pt x="69743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497" name="Graphic 421">
                <a:extLst>
                  <a:ext uri="{FF2B5EF4-FFF2-40B4-BE49-F238E27FC236}">
                    <a16:creationId xmlns:a16="http://schemas.microsoft.com/office/drawing/2014/main" xmlns="" id="{088B03A5-4A3D-8F9D-1732-1BF034D74692}"/>
                  </a:ext>
                </a:extLst>
              </p:cNvPr>
              <p:cNvGrpSpPr/>
              <p:nvPr/>
            </p:nvGrpSpPr>
            <p:grpSpPr>
              <a:xfrm>
                <a:off x="2192496" y="2586365"/>
                <a:ext cx="2404510" cy="108357"/>
                <a:chOff x="2192496" y="2586365"/>
                <a:chExt cx="2404510" cy="108357"/>
              </a:xfrm>
            </p:grpSpPr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xmlns="" id="{C6D665EF-06B4-839F-C2DB-23A92FB44879}"/>
                    </a:ext>
                  </a:extLst>
                </p:cNvPr>
                <p:cNvSpPr/>
                <p:nvPr/>
              </p:nvSpPr>
              <p:spPr>
                <a:xfrm>
                  <a:off x="2192496" y="2586365"/>
                  <a:ext cx="2043834" cy="108357"/>
                </a:xfrm>
                <a:custGeom>
                  <a:avLst/>
                  <a:gdLst>
                    <a:gd name="connsiteX0" fmla="*/ 129 w 2043834"/>
                    <a:gd name="connsiteY0" fmla="*/ 30 h 108357"/>
                    <a:gd name="connsiteX1" fmla="*/ 2043964 w 2043834"/>
                    <a:gd name="connsiteY1" fmla="*/ 30 h 108357"/>
                    <a:gd name="connsiteX2" fmla="*/ 2043964 w 2043834"/>
                    <a:gd name="connsiteY2" fmla="*/ 30 h 108357"/>
                    <a:gd name="connsiteX3" fmla="*/ 2043964 w 2043834"/>
                    <a:gd name="connsiteY3" fmla="*/ 108387 h 108357"/>
                    <a:gd name="connsiteX4" fmla="*/ 2043964 w 2043834"/>
                    <a:gd name="connsiteY4" fmla="*/ 108387 h 108357"/>
                    <a:gd name="connsiteX5" fmla="*/ 129 w 2043834"/>
                    <a:gd name="connsiteY5" fmla="*/ 108387 h 108357"/>
                    <a:gd name="connsiteX6" fmla="*/ 129 w 2043834"/>
                    <a:gd name="connsiteY6" fmla="*/ 108387 h 108357"/>
                    <a:gd name="connsiteX7" fmla="*/ 129 w 2043834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43834" h="108357">
                      <a:moveTo>
                        <a:pt x="129" y="30"/>
                      </a:moveTo>
                      <a:lnTo>
                        <a:pt x="2043964" y="30"/>
                      </a:lnTo>
                      <a:lnTo>
                        <a:pt x="2043964" y="30"/>
                      </a:lnTo>
                      <a:lnTo>
                        <a:pt x="2043964" y="108387"/>
                      </a:lnTo>
                      <a:lnTo>
                        <a:pt x="2043964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501" name="Graphic 421">
                  <a:extLst>
                    <a:ext uri="{FF2B5EF4-FFF2-40B4-BE49-F238E27FC236}">
                      <a16:creationId xmlns:a16="http://schemas.microsoft.com/office/drawing/2014/main" xmlns="" id="{1AB75005-D7AD-CEF6-E118-4240DC26F06A}"/>
                    </a:ext>
                  </a:extLst>
                </p:cNvPr>
                <p:cNvGrpSpPr/>
                <p:nvPr/>
              </p:nvGrpSpPr>
              <p:grpSpPr>
                <a:xfrm>
                  <a:off x="4236330" y="2586365"/>
                  <a:ext cx="360676" cy="108357"/>
                  <a:chOff x="4236330" y="2586365"/>
                  <a:chExt cx="360676" cy="108357"/>
                </a:xfrm>
              </p:grpSpPr>
              <p:sp>
                <p:nvSpPr>
                  <p:cNvPr id="502" name="Freeform 501">
                    <a:extLst>
                      <a:ext uri="{FF2B5EF4-FFF2-40B4-BE49-F238E27FC236}">
                        <a16:creationId xmlns:a16="http://schemas.microsoft.com/office/drawing/2014/main" xmlns="" id="{F2A5C93C-3334-FBB3-6C2A-D8DB513B1B3F}"/>
                      </a:ext>
                    </a:extLst>
                  </p:cNvPr>
                  <p:cNvSpPr/>
                  <p:nvPr/>
                </p:nvSpPr>
                <p:spPr>
                  <a:xfrm>
                    <a:off x="4236330" y="2586365"/>
                    <a:ext cx="360676" cy="108357"/>
                  </a:xfrm>
                  <a:custGeom>
                    <a:avLst/>
                    <a:gdLst>
                      <a:gd name="connsiteX0" fmla="*/ 129 w 360676"/>
                      <a:gd name="connsiteY0" fmla="*/ 30 h 108357"/>
                      <a:gd name="connsiteX1" fmla="*/ 360806 w 360676"/>
                      <a:gd name="connsiteY1" fmla="*/ 30 h 108357"/>
                      <a:gd name="connsiteX2" fmla="*/ 360806 w 360676"/>
                      <a:gd name="connsiteY2" fmla="*/ 30 h 108357"/>
                      <a:gd name="connsiteX3" fmla="*/ 360806 w 360676"/>
                      <a:gd name="connsiteY3" fmla="*/ 108387 h 108357"/>
                      <a:gd name="connsiteX4" fmla="*/ 360806 w 360676"/>
                      <a:gd name="connsiteY4" fmla="*/ 108387 h 108357"/>
                      <a:gd name="connsiteX5" fmla="*/ 129 w 360676"/>
                      <a:gd name="connsiteY5" fmla="*/ 108387 h 108357"/>
                      <a:gd name="connsiteX6" fmla="*/ 129 w 360676"/>
                      <a:gd name="connsiteY6" fmla="*/ 108387 h 108357"/>
                      <a:gd name="connsiteX7" fmla="*/ 129 w 360676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0676" h="108357">
                        <a:moveTo>
                          <a:pt x="129" y="30"/>
                        </a:moveTo>
                        <a:lnTo>
                          <a:pt x="360806" y="30"/>
                        </a:lnTo>
                        <a:lnTo>
                          <a:pt x="360806" y="30"/>
                        </a:lnTo>
                        <a:lnTo>
                          <a:pt x="360806" y="108387"/>
                        </a:lnTo>
                        <a:lnTo>
                          <a:pt x="360806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03" name="Freeform 502">
                    <a:extLst>
                      <a:ext uri="{FF2B5EF4-FFF2-40B4-BE49-F238E27FC236}">
                        <a16:creationId xmlns:a16="http://schemas.microsoft.com/office/drawing/2014/main" xmlns="" id="{24A33EC3-A97C-9AB7-2B9D-488E86CEA6FC}"/>
                      </a:ext>
                    </a:extLst>
                  </p:cNvPr>
                  <p:cNvSpPr/>
                  <p:nvPr/>
                </p:nvSpPr>
                <p:spPr>
                  <a:xfrm>
                    <a:off x="4236330" y="2586365"/>
                    <a:ext cx="360676" cy="108357"/>
                  </a:xfrm>
                  <a:custGeom>
                    <a:avLst/>
                    <a:gdLst>
                      <a:gd name="connsiteX0" fmla="*/ 129 w 360676"/>
                      <a:gd name="connsiteY0" fmla="*/ 30 h 108357"/>
                      <a:gd name="connsiteX1" fmla="*/ 360806 w 360676"/>
                      <a:gd name="connsiteY1" fmla="*/ 30 h 108357"/>
                      <a:gd name="connsiteX2" fmla="*/ 360806 w 360676"/>
                      <a:gd name="connsiteY2" fmla="*/ 30 h 108357"/>
                      <a:gd name="connsiteX3" fmla="*/ 360806 w 360676"/>
                      <a:gd name="connsiteY3" fmla="*/ 108387 h 108357"/>
                      <a:gd name="connsiteX4" fmla="*/ 360806 w 360676"/>
                      <a:gd name="connsiteY4" fmla="*/ 108387 h 108357"/>
                      <a:gd name="connsiteX5" fmla="*/ 129 w 360676"/>
                      <a:gd name="connsiteY5" fmla="*/ 108387 h 108357"/>
                      <a:gd name="connsiteX6" fmla="*/ 129 w 360676"/>
                      <a:gd name="connsiteY6" fmla="*/ 108387 h 108357"/>
                      <a:gd name="connsiteX7" fmla="*/ 129 w 360676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0676" h="108357">
                        <a:moveTo>
                          <a:pt x="129" y="30"/>
                        </a:moveTo>
                        <a:lnTo>
                          <a:pt x="360806" y="30"/>
                        </a:lnTo>
                        <a:lnTo>
                          <a:pt x="360806" y="30"/>
                        </a:lnTo>
                        <a:lnTo>
                          <a:pt x="360806" y="108387"/>
                        </a:lnTo>
                        <a:lnTo>
                          <a:pt x="360806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508" name="Graphic 421">
                <a:extLst>
                  <a:ext uri="{FF2B5EF4-FFF2-40B4-BE49-F238E27FC236}">
                    <a16:creationId xmlns:a16="http://schemas.microsoft.com/office/drawing/2014/main" xmlns="" id="{9737E457-8742-B9E2-E022-B609639E28B7}"/>
                  </a:ext>
                </a:extLst>
              </p:cNvPr>
              <p:cNvGrpSpPr/>
              <p:nvPr/>
            </p:nvGrpSpPr>
            <p:grpSpPr>
              <a:xfrm>
                <a:off x="4236330" y="2741161"/>
                <a:ext cx="168315" cy="108356"/>
                <a:chOff x="4236330" y="2741161"/>
                <a:chExt cx="168315" cy="108356"/>
              </a:xfrm>
            </p:grpSpPr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xmlns="" id="{5BD5998D-D10B-0FC3-479F-74FEB0EA21A1}"/>
                    </a:ext>
                  </a:extLst>
                </p:cNvPr>
                <p:cNvSpPr/>
                <p:nvPr/>
              </p:nvSpPr>
              <p:spPr>
                <a:xfrm>
                  <a:off x="4236330" y="2741161"/>
                  <a:ext cx="168315" cy="108356"/>
                </a:xfrm>
                <a:custGeom>
                  <a:avLst/>
                  <a:gdLst>
                    <a:gd name="connsiteX0" fmla="*/ 129 w 168315"/>
                    <a:gd name="connsiteY0" fmla="*/ 30 h 108356"/>
                    <a:gd name="connsiteX1" fmla="*/ 168445 w 168315"/>
                    <a:gd name="connsiteY1" fmla="*/ 30 h 108356"/>
                    <a:gd name="connsiteX2" fmla="*/ 168445 w 168315"/>
                    <a:gd name="connsiteY2" fmla="*/ 30 h 108356"/>
                    <a:gd name="connsiteX3" fmla="*/ 168445 w 168315"/>
                    <a:gd name="connsiteY3" fmla="*/ 108387 h 108356"/>
                    <a:gd name="connsiteX4" fmla="*/ 168445 w 168315"/>
                    <a:gd name="connsiteY4" fmla="*/ 108387 h 108356"/>
                    <a:gd name="connsiteX5" fmla="*/ 129 w 168315"/>
                    <a:gd name="connsiteY5" fmla="*/ 108387 h 108356"/>
                    <a:gd name="connsiteX6" fmla="*/ 129 w 168315"/>
                    <a:gd name="connsiteY6" fmla="*/ 108387 h 108356"/>
                    <a:gd name="connsiteX7" fmla="*/ 129 w 168315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8315" h="108356">
                      <a:moveTo>
                        <a:pt x="129" y="30"/>
                      </a:moveTo>
                      <a:lnTo>
                        <a:pt x="168445" y="30"/>
                      </a:lnTo>
                      <a:lnTo>
                        <a:pt x="168445" y="30"/>
                      </a:lnTo>
                      <a:lnTo>
                        <a:pt x="168445" y="108387"/>
                      </a:lnTo>
                      <a:lnTo>
                        <a:pt x="168445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solidFill>
                  <a:srgbClr val="FF826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sp>
              <p:nvSpPr>
                <p:cNvPr id="510" name="Freeform 509">
                  <a:extLst>
                    <a:ext uri="{FF2B5EF4-FFF2-40B4-BE49-F238E27FC236}">
                      <a16:creationId xmlns:a16="http://schemas.microsoft.com/office/drawing/2014/main" xmlns="" id="{669F29C3-20EF-600E-B9A3-DFD647753271}"/>
                    </a:ext>
                  </a:extLst>
                </p:cNvPr>
                <p:cNvSpPr/>
                <p:nvPr/>
              </p:nvSpPr>
              <p:spPr>
                <a:xfrm>
                  <a:off x="4236330" y="2741161"/>
                  <a:ext cx="168315" cy="108356"/>
                </a:xfrm>
                <a:custGeom>
                  <a:avLst/>
                  <a:gdLst>
                    <a:gd name="connsiteX0" fmla="*/ 129 w 168315"/>
                    <a:gd name="connsiteY0" fmla="*/ 30 h 108356"/>
                    <a:gd name="connsiteX1" fmla="*/ 168445 w 168315"/>
                    <a:gd name="connsiteY1" fmla="*/ 30 h 108356"/>
                    <a:gd name="connsiteX2" fmla="*/ 168445 w 168315"/>
                    <a:gd name="connsiteY2" fmla="*/ 30 h 108356"/>
                    <a:gd name="connsiteX3" fmla="*/ 168445 w 168315"/>
                    <a:gd name="connsiteY3" fmla="*/ 108387 h 108356"/>
                    <a:gd name="connsiteX4" fmla="*/ 168445 w 168315"/>
                    <a:gd name="connsiteY4" fmla="*/ 108387 h 108356"/>
                    <a:gd name="connsiteX5" fmla="*/ 129 w 168315"/>
                    <a:gd name="connsiteY5" fmla="*/ 108387 h 108356"/>
                    <a:gd name="connsiteX6" fmla="*/ 129 w 168315"/>
                    <a:gd name="connsiteY6" fmla="*/ 108387 h 108356"/>
                    <a:gd name="connsiteX7" fmla="*/ 129 w 168315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8315" h="108356">
                      <a:moveTo>
                        <a:pt x="129" y="30"/>
                      </a:moveTo>
                      <a:lnTo>
                        <a:pt x="168445" y="30"/>
                      </a:lnTo>
                      <a:lnTo>
                        <a:pt x="168445" y="30"/>
                      </a:lnTo>
                      <a:lnTo>
                        <a:pt x="168445" y="108387"/>
                      </a:lnTo>
                      <a:lnTo>
                        <a:pt x="168445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</p:grpSp>
          <p:grpSp>
            <p:nvGrpSpPr>
              <p:cNvPr id="511" name="Graphic 421">
                <a:extLst>
                  <a:ext uri="{FF2B5EF4-FFF2-40B4-BE49-F238E27FC236}">
                    <a16:creationId xmlns:a16="http://schemas.microsoft.com/office/drawing/2014/main" xmlns="" id="{54065FB8-13A1-0E39-AADD-FDE899B1A8D6}"/>
                  </a:ext>
                </a:extLst>
              </p:cNvPr>
              <p:cNvGrpSpPr/>
              <p:nvPr/>
            </p:nvGrpSpPr>
            <p:grpSpPr>
              <a:xfrm>
                <a:off x="1831819" y="2895956"/>
                <a:ext cx="2414036" cy="108356"/>
                <a:chOff x="1831819" y="2895956"/>
                <a:chExt cx="2414036" cy="108356"/>
              </a:xfrm>
            </p:grpSpPr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xmlns="" id="{88A38BE8-7393-17BB-9F40-A726DC5AF1F7}"/>
                    </a:ext>
                  </a:extLst>
                </p:cNvPr>
                <p:cNvSpPr/>
                <p:nvPr/>
              </p:nvSpPr>
              <p:spPr>
                <a:xfrm>
                  <a:off x="1831819" y="2895956"/>
                  <a:ext cx="2404511" cy="108356"/>
                </a:xfrm>
                <a:custGeom>
                  <a:avLst/>
                  <a:gdLst>
                    <a:gd name="connsiteX0" fmla="*/ 129 w 2404511"/>
                    <a:gd name="connsiteY0" fmla="*/ 30 h 108356"/>
                    <a:gd name="connsiteX1" fmla="*/ 2404641 w 2404511"/>
                    <a:gd name="connsiteY1" fmla="*/ 30 h 108356"/>
                    <a:gd name="connsiteX2" fmla="*/ 2404641 w 2404511"/>
                    <a:gd name="connsiteY2" fmla="*/ 30 h 108356"/>
                    <a:gd name="connsiteX3" fmla="*/ 2404641 w 2404511"/>
                    <a:gd name="connsiteY3" fmla="*/ 108387 h 108356"/>
                    <a:gd name="connsiteX4" fmla="*/ 2404641 w 2404511"/>
                    <a:gd name="connsiteY4" fmla="*/ 108387 h 108356"/>
                    <a:gd name="connsiteX5" fmla="*/ 129 w 2404511"/>
                    <a:gd name="connsiteY5" fmla="*/ 108387 h 108356"/>
                    <a:gd name="connsiteX6" fmla="*/ 129 w 2404511"/>
                    <a:gd name="connsiteY6" fmla="*/ 108387 h 108356"/>
                    <a:gd name="connsiteX7" fmla="*/ 129 w 2404511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4511" h="108356">
                      <a:moveTo>
                        <a:pt x="129" y="30"/>
                      </a:moveTo>
                      <a:lnTo>
                        <a:pt x="2404641" y="30"/>
                      </a:lnTo>
                      <a:lnTo>
                        <a:pt x="2404641" y="30"/>
                      </a:lnTo>
                      <a:lnTo>
                        <a:pt x="2404641" y="108387"/>
                      </a:lnTo>
                      <a:lnTo>
                        <a:pt x="2404641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515" name="Graphic 421">
                  <a:extLst>
                    <a:ext uri="{FF2B5EF4-FFF2-40B4-BE49-F238E27FC236}">
                      <a16:creationId xmlns:a16="http://schemas.microsoft.com/office/drawing/2014/main" xmlns="" id="{C1D695EC-DAF1-8C74-B554-8E83527E1620}"/>
                    </a:ext>
                  </a:extLst>
                </p:cNvPr>
                <p:cNvGrpSpPr/>
                <p:nvPr/>
              </p:nvGrpSpPr>
              <p:grpSpPr>
                <a:xfrm>
                  <a:off x="4236330" y="2895956"/>
                  <a:ext cx="9525" cy="108356"/>
                  <a:chOff x="4236330" y="2895956"/>
                  <a:chExt cx="9525" cy="108356"/>
                </a:xfrm>
              </p:grpSpPr>
              <p:sp>
                <p:nvSpPr>
                  <p:cNvPr id="516" name="Freeform 515">
                    <a:extLst>
                      <a:ext uri="{FF2B5EF4-FFF2-40B4-BE49-F238E27FC236}">
                        <a16:creationId xmlns:a16="http://schemas.microsoft.com/office/drawing/2014/main" xmlns="" id="{93E14014-CD87-9BD4-459F-3F291E66FE7A}"/>
                      </a:ext>
                    </a:extLst>
                  </p:cNvPr>
                  <p:cNvSpPr/>
                  <p:nvPr/>
                </p:nvSpPr>
                <p:spPr>
                  <a:xfrm>
                    <a:off x="4236330" y="2895956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17" name="Freeform 516">
                    <a:extLst>
                      <a:ext uri="{FF2B5EF4-FFF2-40B4-BE49-F238E27FC236}">
                        <a16:creationId xmlns:a16="http://schemas.microsoft.com/office/drawing/2014/main" xmlns="" id="{C9801E0E-DBD8-49FC-B650-0B9DB65CD614}"/>
                      </a:ext>
                    </a:extLst>
                  </p:cNvPr>
                  <p:cNvSpPr/>
                  <p:nvPr/>
                </p:nvSpPr>
                <p:spPr>
                  <a:xfrm>
                    <a:off x="4236330" y="2895956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522" name="Graphic 421">
                <a:extLst>
                  <a:ext uri="{FF2B5EF4-FFF2-40B4-BE49-F238E27FC236}">
                    <a16:creationId xmlns:a16="http://schemas.microsoft.com/office/drawing/2014/main" xmlns="" id="{2E56F403-0D0D-A49B-69E9-6515EAF187A4}"/>
                  </a:ext>
                </a:extLst>
              </p:cNvPr>
              <p:cNvGrpSpPr/>
              <p:nvPr/>
            </p:nvGrpSpPr>
            <p:grpSpPr>
              <a:xfrm>
                <a:off x="4236330" y="3050752"/>
                <a:ext cx="360676" cy="108357"/>
                <a:chOff x="4236330" y="3050752"/>
                <a:chExt cx="360676" cy="108357"/>
              </a:xfrm>
            </p:grpSpPr>
            <p:sp>
              <p:nvSpPr>
                <p:cNvPr id="523" name="Freeform 522">
                  <a:extLst>
                    <a:ext uri="{FF2B5EF4-FFF2-40B4-BE49-F238E27FC236}">
                      <a16:creationId xmlns:a16="http://schemas.microsoft.com/office/drawing/2014/main" xmlns="" id="{9B2A5131-D404-CEEA-12AA-CF6AFC316891}"/>
                    </a:ext>
                  </a:extLst>
                </p:cNvPr>
                <p:cNvSpPr/>
                <p:nvPr/>
              </p:nvSpPr>
              <p:spPr>
                <a:xfrm>
                  <a:off x="4236330" y="3050752"/>
                  <a:ext cx="360676" cy="108357"/>
                </a:xfrm>
                <a:custGeom>
                  <a:avLst/>
                  <a:gdLst>
                    <a:gd name="connsiteX0" fmla="*/ 129 w 360676"/>
                    <a:gd name="connsiteY0" fmla="*/ 30 h 108357"/>
                    <a:gd name="connsiteX1" fmla="*/ 360806 w 360676"/>
                    <a:gd name="connsiteY1" fmla="*/ 30 h 108357"/>
                    <a:gd name="connsiteX2" fmla="*/ 360806 w 360676"/>
                    <a:gd name="connsiteY2" fmla="*/ 30 h 108357"/>
                    <a:gd name="connsiteX3" fmla="*/ 360806 w 360676"/>
                    <a:gd name="connsiteY3" fmla="*/ 108387 h 108357"/>
                    <a:gd name="connsiteX4" fmla="*/ 360806 w 360676"/>
                    <a:gd name="connsiteY4" fmla="*/ 108387 h 108357"/>
                    <a:gd name="connsiteX5" fmla="*/ 129 w 360676"/>
                    <a:gd name="connsiteY5" fmla="*/ 108387 h 108357"/>
                    <a:gd name="connsiteX6" fmla="*/ 129 w 360676"/>
                    <a:gd name="connsiteY6" fmla="*/ 108387 h 108357"/>
                    <a:gd name="connsiteX7" fmla="*/ 129 w 360676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0676" h="108357">
                      <a:moveTo>
                        <a:pt x="129" y="30"/>
                      </a:moveTo>
                      <a:lnTo>
                        <a:pt x="360806" y="30"/>
                      </a:lnTo>
                      <a:lnTo>
                        <a:pt x="360806" y="30"/>
                      </a:lnTo>
                      <a:lnTo>
                        <a:pt x="360806" y="108387"/>
                      </a:lnTo>
                      <a:lnTo>
                        <a:pt x="360806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solidFill>
                  <a:srgbClr val="FF826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xmlns="" id="{17C610FC-4856-703D-F198-30664AD4DFBB}"/>
                    </a:ext>
                  </a:extLst>
                </p:cNvPr>
                <p:cNvSpPr/>
                <p:nvPr/>
              </p:nvSpPr>
              <p:spPr>
                <a:xfrm>
                  <a:off x="4236330" y="3050752"/>
                  <a:ext cx="360676" cy="108357"/>
                </a:xfrm>
                <a:custGeom>
                  <a:avLst/>
                  <a:gdLst>
                    <a:gd name="connsiteX0" fmla="*/ 129 w 360676"/>
                    <a:gd name="connsiteY0" fmla="*/ 30 h 108357"/>
                    <a:gd name="connsiteX1" fmla="*/ 360806 w 360676"/>
                    <a:gd name="connsiteY1" fmla="*/ 30 h 108357"/>
                    <a:gd name="connsiteX2" fmla="*/ 360806 w 360676"/>
                    <a:gd name="connsiteY2" fmla="*/ 30 h 108357"/>
                    <a:gd name="connsiteX3" fmla="*/ 360806 w 360676"/>
                    <a:gd name="connsiteY3" fmla="*/ 108387 h 108357"/>
                    <a:gd name="connsiteX4" fmla="*/ 360806 w 360676"/>
                    <a:gd name="connsiteY4" fmla="*/ 108387 h 108357"/>
                    <a:gd name="connsiteX5" fmla="*/ 129 w 360676"/>
                    <a:gd name="connsiteY5" fmla="*/ 108387 h 108357"/>
                    <a:gd name="connsiteX6" fmla="*/ 129 w 360676"/>
                    <a:gd name="connsiteY6" fmla="*/ 108387 h 108357"/>
                    <a:gd name="connsiteX7" fmla="*/ 129 w 360676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0676" h="108357">
                      <a:moveTo>
                        <a:pt x="129" y="30"/>
                      </a:moveTo>
                      <a:lnTo>
                        <a:pt x="360806" y="30"/>
                      </a:lnTo>
                      <a:lnTo>
                        <a:pt x="360806" y="30"/>
                      </a:lnTo>
                      <a:lnTo>
                        <a:pt x="360806" y="108387"/>
                      </a:lnTo>
                      <a:lnTo>
                        <a:pt x="360806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</p:grpSp>
          <p:grpSp>
            <p:nvGrpSpPr>
              <p:cNvPr id="525" name="Graphic 421">
                <a:extLst>
                  <a:ext uri="{FF2B5EF4-FFF2-40B4-BE49-F238E27FC236}">
                    <a16:creationId xmlns:a16="http://schemas.microsoft.com/office/drawing/2014/main" xmlns="" id="{A36D0E1C-F44F-B48A-558B-BF1D67BEF88E}"/>
                  </a:ext>
                </a:extLst>
              </p:cNvPr>
              <p:cNvGrpSpPr/>
              <p:nvPr/>
            </p:nvGrpSpPr>
            <p:grpSpPr>
              <a:xfrm>
                <a:off x="2336767" y="3205548"/>
                <a:ext cx="2404510" cy="108357"/>
                <a:chOff x="2336767" y="3205548"/>
                <a:chExt cx="2404510" cy="108357"/>
              </a:xfrm>
            </p:grpSpPr>
            <p:sp>
              <p:nvSpPr>
                <p:cNvPr id="528" name="Freeform 527">
                  <a:extLst>
                    <a:ext uri="{FF2B5EF4-FFF2-40B4-BE49-F238E27FC236}">
                      <a16:creationId xmlns:a16="http://schemas.microsoft.com/office/drawing/2014/main" xmlns="" id="{15EB111F-F32C-8712-F8C8-F19276DD67B9}"/>
                    </a:ext>
                  </a:extLst>
                </p:cNvPr>
                <p:cNvSpPr/>
                <p:nvPr/>
              </p:nvSpPr>
              <p:spPr>
                <a:xfrm>
                  <a:off x="2336767" y="3205548"/>
                  <a:ext cx="1899563" cy="108357"/>
                </a:xfrm>
                <a:custGeom>
                  <a:avLst/>
                  <a:gdLst>
                    <a:gd name="connsiteX0" fmla="*/ 129 w 1899563"/>
                    <a:gd name="connsiteY0" fmla="*/ 30 h 108357"/>
                    <a:gd name="connsiteX1" fmla="*/ 1899693 w 1899563"/>
                    <a:gd name="connsiteY1" fmla="*/ 30 h 108357"/>
                    <a:gd name="connsiteX2" fmla="*/ 1899693 w 1899563"/>
                    <a:gd name="connsiteY2" fmla="*/ 30 h 108357"/>
                    <a:gd name="connsiteX3" fmla="*/ 1899693 w 1899563"/>
                    <a:gd name="connsiteY3" fmla="*/ 108387 h 108357"/>
                    <a:gd name="connsiteX4" fmla="*/ 1899693 w 1899563"/>
                    <a:gd name="connsiteY4" fmla="*/ 108387 h 108357"/>
                    <a:gd name="connsiteX5" fmla="*/ 129 w 1899563"/>
                    <a:gd name="connsiteY5" fmla="*/ 108387 h 108357"/>
                    <a:gd name="connsiteX6" fmla="*/ 129 w 1899563"/>
                    <a:gd name="connsiteY6" fmla="*/ 108387 h 108357"/>
                    <a:gd name="connsiteX7" fmla="*/ 129 w 1899563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99563" h="108357">
                      <a:moveTo>
                        <a:pt x="129" y="30"/>
                      </a:moveTo>
                      <a:lnTo>
                        <a:pt x="1899693" y="30"/>
                      </a:lnTo>
                      <a:lnTo>
                        <a:pt x="1899693" y="30"/>
                      </a:lnTo>
                      <a:lnTo>
                        <a:pt x="1899693" y="108387"/>
                      </a:lnTo>
                      <a:lnTo>
                        <a:pt x="189969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529" name="Graphic 421">
                  <a:extLst>
                    <a:ext uri="{FF2B5EF4-FFF2-40B4-BE49-F238E27FC236}">
                      <a16:creationId xmlns:a16="http://schemas.microsoft.com/office/drawing/2014/main" xmlns="" id="{179EBBB8-8D0F-58DE-7F3F-66479E32BE00}"/>
                    </a:ext>
                  </a:extLst>
                </p:cNvPr>
                <p:cNvGrpSpPr/>
                <p:nvPr/>
              </p:nvGrpSpPr>
              <p:grpSpPr>
                <a:xfrm>
                  <a:off x="4236330" y="3205548"/>
                  <a:ext cx="504947" cy="108357"/>
                  <a:chOff x="4236330" y="3205548"/>
                  <a:chExt cx="504947" cy="108357"/>
                </a:xfrm>
              </p:grpSpPr>
              <p:sp>
                <p:nvSpPr>
                  <p:cNvPr id="530" name="Freeform 529">
                    <a:extLst>
                      <a:ext uri="{FF2B5EF4-FFF2-40B4-BE49-F238E27FC236}">
                        <a16:creationId xmlns:a16="http://schemas.microsoft.com/office/drawing/2014/main" xmlns="" id="{28E4F6E1-2095-72D4-CF50-2A5AC8EA160C}"/>
                      </a:ext>
                    </a:extLst>
                  </p:cNvPr>
                  <p:cNvSpPr/>
                  <p:nvPr/>
                </p:nvSpPr>
                <p:spPr>
                  <a:xfrm>
                    <a:off x="4236330" y="3205548"/>
                    <a:ext cx="504947" cy="108357"/>
                  </a:xfrm>
                  <a:custGeom>
                    <a:avLst/>
                    <a:gdLst>
                      <a:gd name="connsiteX0" fmla="*/ 129 w 504947"/>
                      <a:gd name="connsiteY0" fmla="*/ 30 h 108357"/>
                      <a:gd name="connsiteX1" fmla="*/ 505077 w 504947"/>
                      <a:gd name="connsiteY1" fmla="*/ 30 h 108357"/>
                      <a:gd name="connsiteX2" fmla="*/ 505077 w 504947"/>
                      <a:gd name="connsiteY2" fmla="*/ 30 h 108357"/>
                      <a:gd name="connsiteX3" fmla="*/ 505077 w 504947"/>
                      <a:gd name="connsiteY3" fmla="*/ 108387 h 108357"/>
                      <a:gd name="connsiteX4" fmla="*/ 505077 w 504947"/>
                      <a:gd name="connsiteY4" fmla="*/ 108387 h 108357"/>
                      <a:gd name="connsiteX5" fmla="*/ 129 w 504947"/>
                      <a:gd name="connsiteY5" fmla="*/ 108387 h 108357"/>
                      <a:gd name="connsiteX6" fmla="*/ 129 w 504947"/>
                      <a:gd name="connsiteY6" fmla="*/ 108387 h 108357"/>
                      <a:gd name="connsiteX7" fmla="*/ 129 w 504947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4947" h="108357">
                        <a:moveTo>
                          <a:pt x="129" y="30"/>
                        </a:moveTo>
                        <a:lnTo>
                          <a:pt x="505077" y="30"/>
                        </a:lnTo>
                        <a:lnTo>
                          <a:pt x="505077" y="30"/>
                        </a:lnTo>
                        <a:lnTo>
                          <a:pt x="505077" y="108387"/>
                        </a:lnTo>
                        <a:lnTo>
                          <a:pt x="50507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xmlns="" id="{6FB51C21-4DF3-E133-E8C9-F09AA50B8EDB}"/>
                      </a:ext>
                    </a:extLst>
                  </p:cNvPr>
                  <p:cNvSpPr/>
                  <p:nvPr/>
                </p:nvSpPr>
                <p:spPr>
                  <a:xfrm>
                    <a:off x="4236330" y="3205548"/>
                    <a:ext cx="504947" cy="108357"/>
                  </a:xfrm>
                  <a:custGeom>
                    <a:avLst/>
                    <a:gdLst>
                      <a:gd name="connsiteX0" fmla="*/ 129 w 504947"/>
                      <a:gd name="connsiteY0" fmla="*/ 30 h 108357"/>
                      <a:gd name="connsiteX1" fmla="*/ 505077 w 504947"/>
                      <a:gd name="connsiteY1" fmla="*/ 30 h 108357"/>
                      <a:gd name="connsiteX2" fmla="*/ 505077 w 504947"/>
                      <a:gd name="connsiteY2" fmla="*/ 30 h 108357"/>
                      <a:gd name="connsiteX3" fmla="*/ 505077 w 504947"/>
                      <a:gd name="connsiteY3" fmla="*/ 108387 h 108357"/>
                      <a:gd name="connsiteX4" fmla="*/ 505077 w 504947"/>
                      <a:gd name="connsiteY4" fmla="*/ 108387 h 108357"/>
                      <a:gd name="connsiteX5" fmla="*/ 129 w 504947"/>
                      <a:gd name="connsiteY5" fmla="*/ 108387 h 108357"/>
                      <a:gd name="connsiteX6" fmla="*/ 129 w 504947"/>
                      <a:gd name="connsiteY6" fmla="*/ 108387 h 108357"/>
                      <a:gd name="connsiteX7" fmla="*/ 129 w 504947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4947" h="108357">
                        <a:moveTo>
                          <a:pt x="129" y="30"/>
                        </a:moveTo>
                        <a:lnTo>
                          <a:pt x="505077" y="30"/>
                        </a:lnTo>
                        <a:lnTo>
                          <a:pt x="505077" y="30"/>
                        </a:lnTo>
                        <a:lnTo>
                          <a:pt x="505077" y="108387"/>
                        </a:lnTo>
                        <a:lnTo>
                          <a:pt x="50507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532" name="Graphic 421">
                <a:extLst>
                  <a:ext uri="{FF2B5EF4-FFF2-40B4-BE49-F238E27FC236}">
                    <a16:creationId xmlns:a16="http://schemas.microsoft.com/office/drawing/2014/main" xmlns="" id="{12934D5C-5CDF-9090-A5B3-7817ED961E34}"/>
                  </a:ext>
                </a:extLst>
              </p:cNvPr>
              <p:cNvGrpSpPr/>
              <p:nvPr/>
            </p:nvGrpSpPr>
            <p:grpSpPr>
              <a:xfrm>
                <a:off x="4236330" y="3360344"/>
                <a:ext cx="9525" cy="108356"/>
                <a:chOff x="4236330" y="3360344"/>
                <a:chExt cx="9525" cy="108356"/>
              </a:xfrm>
            </p:grpSpPr>
            <p:grpSp>
              <p:nvGrpSpPr>
                <p:cNvPr id="533" name="Graphic 421">
                  <a:extLst>
                    <a:ext uri="{FF2B5EF4-FFF2-40B4-BE49-F238E27FC236}">
                      <a16:creationId xmlns:a16="http://schemas.microsoft.com/office/drawing/2014/main" xmlns="" id="{2E7241D4-CC1D-9CFC-EC09-FD4FFA8AF51D}"/>
                    </a:ext>
                  </a:extLst>
                </p:cNvPr>
                <p:cNvGrpSpPr/>
                <p:nvPr/>
              </p:nvGrpSpPr>
              <p:grpSpPr>
                <a:xfrm>
                  <a:off x="4236330" y="3360344"/>
                  <a:ext cx="9525" cy="108356"/>
                  <a:chOff x="4236330" y="3360344"/>
                  <a:chExt cx="9525" cy="108356"/>
                </a:xfrm>
              </p:grpSpPr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xmlns="" id="{2DDC662E-1489-4A8A-CF25-0E636819ED4D}"/>
                      </a:ext>
                    </a:extLst>
                  </p:cNvPr>
                  <p:cNvSpPr/>
                  <p:nvPr/>
                </p:nvSpPr>
                <p:spPr>
                  <a:xfrm>
                    <a:off x="4236330" y="3360344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0191A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xmlns="" id="{93CA826C-AF3C-5A69-6327-E4EAF438D76F}"/>
                      </a:ext>
                    </a:extLst>
                  </p:cNvPr>
                  <p:cNvSpPr/>
                  <p:nvPr/>
                </p:nvSpPr>
                <p:spPr>
                  <a:xfrm>
                    <a:off x="4236330" y="3360344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  <p:grpSp>
              <p:nvGrpSpPr>
                <p:cNvPr id="536" name="Graphic 421">
                  <a:extLst>
                    <a:ext uri="{FF2B5EF4-FFF2-40B4-BE49-F238E27FC236}">
                      <a16:creationId xmlns:a16="http://schemas.microsoft.com/office/drawing/2014/main" xmlns="" id="{3385AB37-0F98-9ACE-42C4-65C2D772105A}"/>
                    </a:ext>
                  </a:extLst>
                </p:cNvPr>
                <p:cNvGrpSpPr/>
                <p:nvPr/>
              </p:nvGrpSpPr>
              <p:grpSpPr>
                <a:xfrm>
                  <a:off x="4236330" y="3360344"/>
                  <a:ext cx="9525" cy="108356"/>
                  <a:chOff x="4236330" y="3360344"/>
                  <a:chExt cx="9525" cy="108356"/>
                </a:xfrm>
              </p:grpSpPr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xmlns="" id="{2C2B0D62-D115-4057-CC40-59E8A004B1FA}"/>
                      </a:ext>
                    </a:extLst>
                  </p:cNvPr>
                  <p:cNvSpPr/>
                  <p:nvPr/>
                </p:nvSpPr>
                <p:spPr>
                  <a:xfrm>
                    <a:off x="4236330" y="3360344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38" name="Freeform 537">
                    <a:extLst>
                      <a:ext uri="{FF2B5EF4-FFF2-40B4-BE49-F238E27FC236}">
                        <a16:creationId xmlns:a16="http://schemas.microsoft.com/office/drawing/2014/main" xmlns="" id="{2C15504D-3CF7-307D-FAB6-B79683BA49FE}"/>
                      </a:ext>
                    </a:extLst>
                  </p:cNvPr>
                  <p:cNvSpPr/>
                  <p:nvPr/>
                </p:nvSpPr>
                <p:spPr>
                  <a:xfrm>
                    <a:off x="4236330" y="3360344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539" name="Graphic 421">
                <a:extLst>
                  <a:ext uri="{FF2B5EF4-FFF2-40B4-BE49-F238E27FC236}">
                    <a16:creationId xmlns:a16="http://schemas.microsoft.com/office/drawing/2014/main" xmlns="" id="{2D7B749A-5221-80B4-F464-ACD948B595E2}"/>
                  </a:ext>
                </a:extLst>
              </p:cNvPr>
              <p:cNvGrpSpPr/>
              <p:nvPr/>
            </p:nvGrpSpPr>
            <p:grpSpPr>
              <a:xfrm>
                <a:off x="1903955" y="3515139"/>
                <a:ext cx="2404510" cy="108357"/>
                <a:chOff x="1903955" y="3515139"/>
                <a:chExt cx="2404510" cy="108357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xmlns="" id="{BCF9D5B0-2F3D-3894-B677-EE6BE44EE37E}"/>
                    </a:ext>
                  </a:extLst>
                </p:cNvPr>
                <p:cNvSpPr/>
                <p:nvPr/>
              </p:nvSpPr>
              <p:spPr>
                <a:xfrm>
                  <a:off x="1903955" y="3515139"/>
                  <a:ext cx="2332375" cy="108357"/>
                </a:xfrm>
                <a:custGeom>
                  <a:avLst/>
                  <a:gdLst>
                    <a:gd name="connsiteX0" fmla="*/ 129 w 2332375"/>
                    <a:gd name="connsiteY0" fmla="*/ 30 h 108357"/>
                    <a:gd name="connsiteX1" fmla="*/ 2332505 w 2332375"/>
                    <a:gd name="connsiteY1" fmla="*/ 30 h 108357"/>
                    <a:gd name="connsiteX2" fmla="*/ 2332505 w 2332375"/>
                    <a:gd name="connsiteY2" fmla="*/ 30 h 108357"/>
                    <a:gd name="connsiteX3" fmla="*/ 2332505 w 2332375"/>
                    <a:gd name="connsiteY3" fmla="*/ 108387 h 108357"/>
                    <a:gd name="connsiteX4" fmla="*/ 2332505 w 2332375"/>
                    <a:gd name="connsiteY4" fmla="*/ 108387 h 108357"/>
                    <a:gd name="connsiteX5" fmla="*/ 129 w 2332375"/>
                    <a:gd name="connsiteY5" fmla="*/ 108387 h 108357"/>
                    <a:gd name="connsiteX6" fmla="*/ 129 w 2332375"/>
                    <a:gd name="connsiteY6" fmla="*/ 108387 h 108357"/>
                    <a:gd name="connsiteX7" fmla="*/ 129 w 2332375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32375" h="108357">
                      <a:moveTo>
                        <a:pt x="129" y="30"/>
                      </a:moveTo>
                      <a:lnTo>
                        <a:pt x="2332505" y="30"/>
                      </a:lnTo>
                      <a:lnTo>
                        <a:pt x="2332505" y="30"/>
                      </a:lnTo>
                      <a:lnTo>
                        <a:pt x="2332505" y="108387"/>
                      </a:lnTo>
                      <a:lnTo>
                        <a:pt x="2332505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543" name="Graphic 421">
                  <a:extLst>
                    <a:ext uri="{FF2B5EF4-FFF2-40B4-BE49-F238E27FC236}">
                      <a16:creationId xmlns:a16="http://schemas.microsoft.com/office/drawing/2014/main" xmlns="" id="{85856B65-7DFC-A2BA-D2B5-BCB6A1D7FA2C}"/>
                    </a:ext>
                  </a:extLst>
                </p:cNvPr>
                <p:cNvGrpSpPr/>
                <p:nvPr/>
              </p:nvGrpSpPr>
              <p:grpSpPr>
                <a:xfrm>
                  <a:off x="4236330" y="3515139"/>
                  <a:ext cx="72135" cy="108357"/>
                  <a:chOff x="4236330" y="3515139"/>
                  <a:chExt cx="72135" cy="108357"/>
                </a:xfrm>
              </p:grpSpPr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xmlns="" id="{28C4CCED-B175-9A28-14FF-E642DAE6BEF2}"/>
                      </a:ext>
                    </a:extLst>
                  </p:cNvPr>
                  <p:cNvSpPr/>
                  <p:nvPr/>
                </p:nvSpPr>
                <p:spPr>
                  <a:xfrm>
                    <a:off x="4236330" y="3515139"/>
                    <a:ext cx="72135" cy="108357"/>
                  </a:xfrm>
                  <a:custGeom>
                    <a:avLst/>
                    <a:gdLst>
                      <a:gd name="connsiteX0" fmla="*/ 129 w 72135"/>
                      <a:gd name="connsiteY0" fmla="*/ 30 h 108357"/>
                      <a:gd name="connsiteX1" fmla="*/ 72264 w 72135"/>
                      <a:gd name="connsiteY1" fmla="*/ 30 h 108357"/>
                      <a:gd name="connsiteX2" fmla="*/ 72264 w 72135"/>
                      <a:gd name="connsiteY2" fmla="*/ 30 h 108357"/>
                      <a:gd name="connsiteX3" fmla="*/ 72264 w 72135"/>
                      <a:gd name="connsiteY3" fmla="*/ 108387 h 108357"/>
                      <a:gd name="connsiteX4" fmla="*/ 72264 w 72135"/>
                      <a:gd name="connsiteY4" fmla="*/ 108387 h 108357"/>
                      <a:gd name="connsiteX5" fmla="*/ 129 w 72135"/>
                      <a:gd name="connsiteY5" fmla="*/ 108387 h 108357"/>
                      <a:gd name="connsiteX6" fmla="*/ 129 w 72135"/>
                      <a:gd name="connsiteY6" fmla="*/ 108387 h 108357"/>
                      <a:gd name="connsiteX7" fmla="*/ 129 w 7213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135" h="108357">
                        <a:moveTo>
                          <a:pt x="129" y="30"/>
                        </a:moveTo>
                        <a:lnTo>
                          <a:pt x="72264" y="30"/>
                        </a:lnTo>
                        <a:lnTo>
                          <a:pt x="72264" y="30"/>
                        </a:lnTo>
                        <a:lnTo>
                          <a:pt x="72264" y="108387"/>
                        </a:lnTo>
                        <a:lnTo>
                          <a:pt x="7226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xmlns="" id="{8A2C1EF8-0DA0-7C6F-7207-0C6FD1EC3BA3}"/>
                      </a:ext>
                    </a:extLst>
                  </p:cNvPr>
                  <p:cNvSpPr/>
                  <p:nvPr/>
                </p:nvSpPr>
                <p:spPr>
                  <a:xfrm>
                    <a:off x="4236330" y="3515139"/>
                    <a:ext cx="72135" cy="108357"/>
                  </a:xfrm>
                  <a:custGeom>
                    <a:avLst/>
                    <a:gdLst>
                      <a:gd name="connsiteX0" fmla="*/ 129 w 72135"/>
                      <a:gd name="connsiteY0" fmla="*/ 30 h 108357"/>
                      <a:gd name="connsiteX1" fmla="*/ 72264 w 72135"/>
                      <a:gd name="connsiteY1" fmla="*/ 30 h 108357"/>
                      <a:gd name="connsiteX2" fmla="*/ 72264 w 72135"/>
                      <a:gd name="connsiteY2" fmla="*/ 30 h 108357"/>
                      <a:gd name="connsiteX3" fmla="*/ 72264 w 72135"/>
                      <a:gd name="connsiteY3" fmla="*/ 108387 h 108357"/>
                      <a:gd name="connsiteX4" fmla="*/ 72264 w 72135"/>
                      <a:gd name="connsiteY4" fmla="*/ 108387 h 108357"/>
                      <a:gd name="connsiteX5" fmla="*/ 129 w 72135"/>
                      <a:gd name="connsiteY5" fmla="*/ 108387 h 108357"/>
                      <a:gd name="connsiteX6" fmla="*/ 129 w 72135"/>
                      <a:gd name="connsiteY6" fmla="*/ 108387 h 108357"/>
                      <a:gd name="connsiteX7" fmla="*/ 129 w 7213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135" h="108357">
                        <a:moveTo>
                          <a:pt x="129" y="30"/>
                        </a:moveTo>
                        <a:lnTo>
                          <a:pt x="72264" y="30"/>
                        </a:lnTo>
                        <a:lnTo>
                          <a:pt x="72264" y="30"/>
                        </a:lnTo>
                        <a:lnTo>
                          <a:pt x="72264" y="108387"/>
                        </a:lnTo>
                        <a:lnTo>
                          <a:pt x="7226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546" name="Graphic 421">
                <a:extLst>
                  <a:ext uri="{FF2B5EF4-FFF2-40B4-BE49-F238E27FC236}">
                    <a16:creationId xmlns:a16="http://schemas.microsoft.com/office/drawing/2014/main" xmlns="" id="{A8F56318-7329-E1B1-6F63-D224A854E825}"/>
                  </a:ext>
                </a:extLst>
              </p:cNvPr>
              <p:cNvGrpSpPr/>
              <p:nvPr/>
            </p:nvGrpSpPr>
            <p:grpSpPr>
              <a:xfrm>
                <a:off x="2481037" y="3669935"/>
                <a:ext cx="2404511" cy="108357"/>
                <a:chOff x="2481037" y="3669935"/>
                <a:chExt cx="2404511" cy="108357"/>
              </a:xfrm>
            </p:grpSpPr>
            <p:sp>
              <p:nvSpPr>
                <p:cNvPr id="549" name="Freeform 548">
                  <a:extLst>
                    <a:ext uri="{FF2B5EF4-FFF2-40B4-BE49-F238E27FC236}">
                      <a16:creationId xmlns:a16="http://schemas.microsoft.com/office/drawing/2014/main" xmlns="" id="{819E73EA-107C-4DED-095D-90D2D8C05540}"/>
                    </a:ext>
                  </a:extLst>
                </p:cNvPr>
                <p:cNvSpPr/>
                <p:nvPr/>
              </p:nvSpPr>
              <p:spPr>
                <a:xfrm>
                  <a:off x="2481037" y="3669935"/>
                  <a:ext cx="1755293" cy="108357"/>
                </a:xfrm>
                <a:custGeom>
                  <a:avLst/>
                  <a:gdLst>
                    <a:gd name="connsiteX0" fmla="*/ 129 w 1755293"/>
                    <a:gd name="connsiteY0" fmla="*/ 30 h 108357"/>
                    <a:gd name="connsiteX1" fmla="*/ 1755422 w 1755293"/>
                    <a:gd name="connsiteY1" fmla="*/ 30 h 108357"/>
                    <a:gd name="connsiteX2" fmla="*/ 1755422 w 1755293"/>
                    <a:gd name="connsiteY2" fmla="*/ 30 h 108357"/>
                    <a:gd name="connsiteX3" fmla="*/ 1755422 w 1755293"/>
                    <a:gd name="connsiteY3" fmla="*/ 108387 h 108357"/>
                    <a:gd name="connsiteX4" fmla="*/ 1755422 w 1755293"/>
                    <a:gd name="connsiteY4" fmla="*/ 108387 h 108357"/>
                    <a:gd name="connsiteX5" fmla="*/ 129 w 1755293"/>
                    <a:gd name="connsiteY5" fmla="*/ 108387 h 108357"/>
                    <a:gd name="connsiteX6" fmla="*/ 129 w 1755293"/>
                    <a:gd name="connsiteY6" fmla="*/ 108387 h 108357"/>
                    <a:gd name="connsiteX7" fmla="*/ 129 w 1755293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55293" h="108357">
                      <a:moveTo>
                        <a:pt x="129" y="30"/>
                      </a:moveTo>
                      <a:lnTo>
                        <a:pt x="1755422" y="30"/>
                      </a:lnTo>
                      <a:lnTo>
                        <a:pt x="1755422" y="30"/>
                      </a:lnTo>
                      <a:lnTo>
                        <a:pt x="1755422" y="108387"/>
                      </a:lnTo>
                      <a:lnTo>
                        <a:pt x="1755422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550" name="Graphic 421">
                  <a:extLst>
                    <a:ext uri="{FF2B5EF4-FFF2-40B4-BE49-F238E27FC236}">
                      <a16:creationId xmlns:a16="http://schemas.microsoft.com/office/drawing/2014/main" xmlns="" id="{DCBDC7F3-F6D6-F0EC-5DAB-CEE7A7B0D66E}"/>
                    </a:ext>
                  </a:extLst>
                </p:cNvPr>
                <p:cNvGrpSpPr/>
                <p:nvPr/>
              </p:nvGrpSpPr>
              <p:grpSpPr>
                <a:xfrm>
                  <a:off x="4236330" y="3669935"/>
                  <a:ext cx="649218" cy="108357"/>
                  <a:chOff x="4236330" y="3669935"/>
                  <a:chExt cx="649218" cy="108357"/>
                </a:xfrm>
              </p:grpSpPr>
              <p:sp>
                <p:nvSpPr>
                  <p:cNvPr id="551" name="Freeform 550">
                    <a:extLst>
                      <a:ext uri="{FF2B5EF4-FFF2-40B4-BE49-F238E27FC236}">
                        <a16:creationId xmlns:a16="http://schemas.microsoft.com/office/drawing/2014/main" xmlns="" id="{FF0A1AFE-A988-BF3F-C946-2405AA99B5CD}"/>
                      </a:ext>
                    </a:extLst>
                  </p:cNvPr>
                  <p:cNvSpPr/>
                  <p:nvPr/>
                </p:nvSpPr>
                <p:spPr>
                  <a:xfrm>
                    <a:off x="4236330" y="3669935"/>
                    <a:ext cx="649218" cy="108357"/>
                  </a:xfrm>
                  <a:custGeom>
                    <a:avLst/>
                    <a:gdLst>
                      <a:gd name="connsiteX0" fmla="*/ 129 w 649218"/>
                      <a:gd name="connsiteY0" fmla="*/ 30 h 108357"/>
                      <a:gd name="connsiteX1" fmla="*/ 649347 w 649218"/>
                      <a:gd name="connsiteY1" fmla="*/ 30 h 108357"/>
                      <a:gd name="connsiteX2" fmla="*/ 649347 w 649218"/>
                      <a:gd name="connsiteY2" fmla="*/ 30 h 108357"/>
                      <a:gd name="connsiteX3" fmla="*/ 649347 w 649218"/>
                      <a:gd name="connsiteY3" fmla="*/ 108387 h 108357"/>
                      <a:gd name="connsiteX4" fmla="*/ 649347 w 649218"/>
                      <a:gd name="connsiteY4" fmla="*/ 108387 h 108357"/>
                      <a:gd name="connsiteX5" fmla="*/ 129 w 649218"/>
                      <a:gd name="connsiteY5" fmla="*/ 108387 h 108357"/>
                      <a:gd name="connsiteX6" fmla="*/ 129 w 649218"/>
                      <a:gd name="connsiteY6" fmla="*/ 108387 h 108357"/>
                      <a:gd name="connsiteX7" fmla="*/ 129 w 64921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49218" h="108357">
                        <a:moveTo>
                          <a:pt x="129" y="30"/>
                        </a:moveTo>
                        <a:lnTo>
                          <a:pt x="649347" y="30"/>
                        </a:lnTo>
                        <a:lnTo>
                          <a:pt x="649347" y="30"/>
                        </a:lnTo>
                        <a:lnTo>
                          <a:pt x="649347" y="108387"/>
                        </a:lnTo>
                        <a:lnTo>
                          <a:pt x="64934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52" name="Freeform 551">
                    <a:extLst>
                      <a:ext uri="{FF2B5EF4-FFF2-40B4-BE49-F238E27FC236}">
                        <a16:creationId xmlns:a16="http://schemas.microsoft.com/office/drawing/2014/main" xmlns="" id="{851C0E42-5704-2ED7-C2D8-60A9CF3110E8}"/>
                      </a:ext>
                    </a:extLst>
                  </p:cNvPr>
                  <p:cNvSpPr/>
                  <p:nvPr/>
                </p:nvSpPr>
                <p:spPr>
                  <a:xfrm>
                    <a:off x="4236330" y="3669935"/>
                    <a:ext cx="649218" cy="108357"/>
                  </a:xfrm>
                  <a:custGeom>
                    <a:avLst/>
                    <a:gdLst>
                      <a:gd name="connsiteX0" fmla="*/ 129 w 649218"/>
                      <a:gd name="connsiteY0" fmla="*/ 30 h 108357"/>
                      <a:gd name="connsiteX1" fmla="*/ 649347 w 649218"/>
                      <a:gd name="connsiteY1" fmla="*/ 30 h 108357"/>
                      <a:gd name="connsiteX2" fmla="*/ 649347 w 649218"/>
                      <a:gd name="connsiteY2" fmla="*/ 30 h 108357"/>
                      <a:gd name="connsiteX3" fmla="*/ 649347 w 649218"/>
                      <a:gd name="connsiteY3" fmla="*/ 108387 h 108357"/>
                      <a:gd name="connsiteX4" fmla="*/ 649347 w 649218"/>
                      <a:gd name="connsiteY4" fmla="*/ 108387 h 108357"/>
                      <a:gd name="connsiteX5" fmla="*/ 129 w 649218"/>
                      <a:gd name="connsiteY5" fmla="*/ 108387 h 108357"/>
                      <a:gd name="connsiteX6" fmla="*/ 129 w 649218"/>
                      <a:gd name="connsiteY6" fmla="*/ 108387 h 108357"/>
                      <a:gd name="connsiteX7" fmla="*/ 129 w 64921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49218" h="108357">
                        <a:moveTo>
                          <a:pt x="129" y="30"/>
                        </a:moveTo>
                        <a:lnTo>
                          <a:pt x="649347" y="30"/>
                        </a:lnTo>
                        <a:lnTo>
                          <a:pt x="649347" y="30"/>
                        </a:lnTo>
                        <a:lnTo>
                          <a:pt x="649347" y="108387"/>
                        </a:lnTo>
                        <a:lnTo>
                          <a:pt x="64934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553" name="Graphic 421">
                <a:extLst>
                  <a:ext uri="{FF2B5EF4-FFF2-40B4-BE49-F238E27FC236}">
                    <a16:creationId xmlns:a16="http://schemas.microsoft.com/office/drawing/2014/main" xmlns="" id="{BE2E6AE8-2FF9-9E49-1DD9-CEE96F6F20F8}"/>
                  </a:ext>
                </a:extLst>
              </p:cNvPr>
              <p:cNvGrpSpPr/>
              <p:nvPr/>
            </p:nvGrpSpPr>
            <p:grpSpPr>
              <a:xfrm>
                <a:off x="4236330" y="3824731"/>
                <a:ext cx="9525" cy="108356"/>
                <a:chOff x="4236330" y="3824731"/>
                <a:chExt cx="9525" cy="108356"/>
              </a:xfrm>
            </p:grpSpPr>
            <p:grpSp>
              <p:nvGrpSpPr>
                <p:cNvPr id="554" name="Graphic 421">
                  <a:extLst>
                    <a:ext uri="{FF2B5EF4-FFF2-40B4-BE49-F238E27FC236}">
                      <a16:creationId xmlns:a16="http://schemas.microsoft.com/office/drawing/2014/main" xmlns="" id="{88812EF5-E3C8-6DA6-C80F-533C441426EA}"/>
                    </a:ext>
                  </a:extLst>
                </p:cNvPr>
                <p:cNvGrpSpPr/>
                <p:nvPr/>
              </p:nvGrpSpPr>
              <p:grpSpPr>
                <a:xfrm>
                  <a:off x="4236330" y="3824731"/>
                  <a:ext cx="9525" cy="108356"/>
                  <a:chOff x="4236330" y="3824731"/>
                  <a:chExt cx="9525" cy="108356"/>
                </a:xfrm>
              </p:grpSpPr>
              <p:sp>
                <p:nvSpPr>
                  <p:cNvPr id="555" name="Freeform 554">
                    <a:extLst>
                      <a:ext uri="{FF2B5EF4-FFF2-40B4-BE49-F238E27FC236}">
                        <a16:creationId xmlns:a16="http://schemas.microsoft.com/office/drawing/2014/main" xmlns="" id="{9B14F00F-C20D-6054-BF95-7DA7354BD0E4}"/>
                      </a:ext>
                    </a:extLst>
                  </p:cNvPr>
                  <p:cNvSpPr/>
                  <p:nvPr/>
                </p:nvSpPr>
                <p:spPr>
                  <a:xfrm>
                    <a:off x="4236330" y="3824731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0191A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56" name="Freeform 555">
                    <a:extLst>
                      <a:ext uri="{FF2B5EF4-FFF2-40B4-BE49-F238E27FC236}">
                        <a16:creationId xmlns:a16="http://schemas.microsoft.com/office/drawing/2014/main" xmlns="" id="{4C0D8358-F1B4-C2F1-7BE7-80BA42CB48E0}"/>
                      </a:ext>
                    </a:extLst>
                  </p:cNvPr>
                  <p:cNvSpPr/>
                  <p:nvPr/>
                </p:nvSpPr>
                <p:spPr>
                  <a:xfrm>
                    <a:off x="4236330" y="3824731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  <p:grpSp>
              <p:nvGrpSpPr>
                <p:cNvPr id="557" name="Graphic 421">
                  <a:extLst>
                    <a:ext uri="{FF2B5EF4-FFF2-40B4-BE49-F238E27FC236}">
                      <a16:creationId xmlns:a16="http://schemas.microsoft.com/office/drawing/2014/main" xmlns="" id="{94F9B7C1-D559-918B-55F9-9FC76B0943EC}"/>
                    </a:ext>
                  </a:extLst>
                </p:cNvPr>
                <p:cNvGrpSpPr/>
                <p:nvPr/>
              </p:nvGrpSpPr>
              <p:grpSpPr>
                <a:xfrm>
                  <a:off x="4236330" y="3824731"/>
                  <a:ext cx="9525" cy="108356"/>
                  <a:chOff x="4236330" y="3824731"/>
                  <a:chExt cx="9525" cy="108356"/>
                </a:xfrm>
              </p:grpSpPr>
              <p:sp>
                <p:nvSpPr>
                  <p:cNvPr id="558" name="Freeform 557">
                    <a:extLst>
                      <a:ext uri="{FF2B5EF4-FFF2-40B4-BE49-F238E27FC236}">
                        <a16:creationId xmlns:a16="http://schemas.microsoft.com/office/drawing/2014/main" xmlns="" id="{3502538B-A95F-DAEB-27F1-319499828915}"/>
                      </a:ext>
                    </a:extLst>
                  </p:cNvPr>
                  <p:cNvSpPr/>
                  <p:nvPr/>
                </p:nvSpPr>
                <p:spPr>
                  <a:xfrm>
                    <a:off x="4236330" y="3824731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59" name="Freeform 558">
                    <a:extLst>
                      <a:ext uri="{FF2B5EF4-FFF2-40B4-BE49-F238E27FC236}">
                        <a16:creationId xmlns:a16="http://schemas.microsoft.com/office/drawing/2014/main" xmlns="" id="{4AFA4B5C-159B-EC36-27F0-8F607E8B4B5D}"/>
                      </a:ext>
                    </a:extLst>
                  </p:cNvPr>
                  <p:cNvSpPr/>
                  <p:nvPr/>
                </p:nvSpPr>
                <p:spPr>
                  <a:xfrm>
                    <a:off x="4236330" y="3824731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560" name="Graphic 421">
                <a:extLst>
                  <a:ext uri="{FF2B5EF4-FFF2-40B4-BE49-F238E27FC236}">
                    <a16:creationId xmlns:a16="http://schemas.microsoft.com/office/drawing/2014/main" xmlns="" id="{16974913-0D15-8B8F-2551-05BB70D66F90}"/>
                  </a:ext>
                </a:extLst>
              </p:cNvPr>
              <p:cNvGrpSpPr/>
              <p:nvPr/>
            </p:nvGrpSpPr>
            <p:grpSpPr>
              <a:xfrm>
                <a:off x="2673398" y="3979527"/>
                <a:ext cx="2404511" cy="108357"/>
                <a:chOff x="2673398" y="3979527"/>
                <a:chExt cx="2404511" cy="108357"/>
              </a:xfrm>
            </p:grpSpPr>
            <p:sp>
              <p:nvSpPr>
                <p:cNvPr id="563" name="Freeform 562">
                  <a:extLst>
                    <a:ext uri="{FF2B5EF4-FFF2-40B4-BE49-F238E27FC236}">
                      <a16:creationId xmlns:a16="http://schemas.microsoft.com/office/drawing/2014/main" xmlns="" id="{2F560F64-8F56-FAAC-4535-65DBBAC92DB6}"/>
                    </a:ext>
                  </a:extLst>
                </p:cNvPr>
                <p:cNvSpPr/>
                <p:nvPr/>
              </p:nvSpPr>
              <p:spPr>
                <a:xfrm>
                  <a:off x="2673398" y="3979527"/>
                  <a:ext cx="1562932" cy="108357"/>
                </a:xfrm>
                <a:custGeom>
                  <a:avLst/>
                  <a:gdLst>
                    <a:gd name="connsiteX0" fmla="*/ 129 w 1562932"/>
                    <a:gd name="connsiteY0" fmla="*/ 30 h 108357"/>
                    <a:gd name="connsiteX1" fmla="*/ 1563062 w 1562932"/>
                    <a:gd name="connsiteY1" fmla="*/ 30 h 108357"/>
                    <a:gd name="connsiteX2" fmla="*/ 1563062 w 1562932"/>
                    <a:gd name="connsiteY2" fmla="*/ 30 h 108357"/>
                    <a:gd name="connsiteX3" fmla="*/ 1563062 w 1562932"/>
                    <a:gd name="connsiteY3" fmla="*/ 108387 h 108357"/>
                    <a:gd name="connsiteX4" fmla="*/ 1563062 w 1562932"/>
                    <a:gd name="connsiteY4" fmla="*/ 108387 h 108357"/>
                    <a:gd name="connsiteX5" fmla="*/ 129 w 1562932"/>
                    <a:gd name="connsiteY5" fmla="*/ 108387 h 108357"/>
                    <a:gd name="connsiteX6" fmla="*/ 129 w 1562932"/>
                    <a:gd name="connsiteY6" fmla="*/ 108387 h 108357"/>
                    <a:gd name="connsiteX7" fmla="*/ 129 w 1562932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2932" h="108357">
                      <a:moveTo>
                        <a:pt x="129" y="30"/>
                      </a:moveTo>
                      <a:lnTo>
                        <a:pt x="1563062" y="30"/>
                      </a:lnTo>
                      <a:lnTo>
                        <a:pt x="1563062" y="30"/>
                      </a:lnTo>
                      <a:lnTo>
                        <a:pt x="1563062" y="108387"/>
                      </a:lnTo>
                      <a:lnTo>
                        <a:pt x="1563062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564" name="Graphic 421">
                  <a:extLst>
                    <a:ext uri="{FF2B5EF4-FFF2-40B4-BE49-F238E27FC236}">
                      <a16:creationId xmlns:a16="http://schemas.microsoft.com/office/drawing/2014/main" xmlns="" id="{0F694ACB-289D-59C6-615B-65570A12A212}"/>
                    </a:ext>
                  </a:extLst>
                </p:cNvPr>
                <p:cNvGrpSpPr/>
                <p:nvPr/>
              </p:nvGrpSpPr>
              <p:grpSpPr>
                <a:xfrm>
                  <a:off x="4236330" y="3979527"/>
                  <a:ext cx="841579" cy="108357"/>
                  <a:chOff x="4236330" y="3979527"/>
                  <a:chExt cx="841579" cy="108357"/>
                </a:xfrm>
              </p:grpSpPr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xmlns="" id="{BBCC24BB-61BE-E17D-0974-46B93BCD6D9C}"/>
                      </a:ext>
                    </a:extLst>
                  </p:cNvPr>
                  <p:cNvSpPr/>
                  <p:nvPr/>
                </p:nvSpPr>
                <p:spPr>
                  <a:xfrm>
                    <a:off x="4236330" y="3979527"/>
                    <a:ext cx="841579" cy="108357"/>
                  </a:xfrm>
                  <a:custGeom>
                    <a:avLst/>
                    <a:gdLst>
                      <a:gd name="connsiteX0" fmla="*/ 129 w 841579"/>
                      <a:gd name="connsiteY0" fmla="*/ 30 h 108357"/>
                      <a:gd name="connsiteX1" fmla="*/ 841708 w 841579"/>
                      <a:gd name="connsiteY1" fmla="*/ 30 h 108357"/>
                      <a:gd name="connsiteX2" fmla="*/ 841708 w 841579"/>
                      <a:gd name="connsiteY2" fmla="*/ 30 h 108357"/>
                      <a:gd name="connsiteX3" fmla="*/ 841708 w 841579"/>
                      <a:gd name="connsiteY3" fmla="*/ 108387 h 108357"/>
                      <a:gd name="connsiteX4" fmla="*/ 841708 w 841579"/>
                      <a:gd name="connsiteY4" fmla="*/ 108387 h 108357"/>
                      <a:gd name="connsiteX5" fmla="*/ 129 w 841579"/>
                      <a:gd name="connsiteY5" fmla="*/ 108387 h 108357"/>
                      <a:gd name="connsiteX6" fmla="*/ 129 w 841579"/>
                      <a:gd name="connsiteY6" fmla="*/ 108387 h 108357"/>
                      <a:gd name="connsiteX7" fmla="*/ 129 w 84157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1579" h="108357">
                        <a:moveTo>
                          <a:pt x="129" y="30"/>
                        </a:moveTo>
                        <a:lnTo>
                          <a:pt x="841708" y="30"/>
                        </a:lnTo>
                        <a:lnTo>
                          <a:pt x="841708" y="30"/>
                        </a:lnTo>
                        <a:lnTo>
                          <a:pt x="841708" y="108387"/>
                        </a:lnTo>
                        <a:lnTo>
                          <a:pt x="84170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66" name="Freeform 565">
                    <a:extLst>
                      <a:ext uri="{FF2B5EF4-FFF2-40B4-BE49-F238E27FC236}">
                        <a16:creationId xmlns:a16="http://schemas.microsoft.com/office/drawing/2014/main" xmlns="" id="{E3487914-33D2-B2D2-2C0E-028E77D0E066}"/>
                      </a:ext>
                    </a:extLst>
                  </p:cNvPr>
                  <p:cNvSpPr/>
                  <p:nvPr/>
                </p:nvSpPr>
                <p:spPr>
                  <a:xfrm>
                    <a:off x="4236330" y="3979527"/>
                    <a:ext cx="841579" cy="108357"/>
                  </a:xfrm>
                  <a:custGeom>
                    <a:avLst/>
                    <a:gdLst>
                      <a:gd name="connsiteX0" fmla="*/ 129 w 841579"/>
                      <a:gd name="connsiteY0" fmla="*/ 30 h 108357"/>
                      <a:gd name="connsiteX1" fmla="*/ 841708 w 841579"/>
                      <a:gd name="connsiteY1" fmla="*/ 30 h 108357"/>
                      <a:gd name="connsiteX2" fmla="*/ 841708 w 841579"/>
                      <a:gd name="connsiteY2" fmla="*/ 30 h 108357"/>
                      <a:gd name="connsiteX3" fmla="*/ 841708 w 841579"/>
                      <a:gd name="connsiteY3" fmla="*/ 108387 h 108357"/>
                      <a:gd name="connsiteX4" fmla="*/ 841708 w 841579"/>
                      <a:gd name="connsiteY4" fmla="*/ 108387 h 108357"/>
                      <a:gd name="connsiteX5" fmla="*/ 129 w 841579"/>
                      <a:gd name="connsiteY5" fmla="*/ 108387 h 108357"/>
                      <a:gd name="connsiteX6" fmla="*/ 129 w 841579"/>
                      <a:gd name="connsiteY6" fmla="*/ 108387 h 108357"/>
                      <a:gd name="connsiteX7" fmla="*/ 129 w 84157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1579" h="108357">
                        <a:moveTo>
                          <a:pt x="129" y="30"/>
                        </a:moveTo>
                        <a:lnTo>
                          <a:pt x="841708" y="30"/>
                        </a:lnTo>
                        <a:lnTo>
                          <a:pt x="841708" y="30"/>
                        </a:lnTo>
                        <a:lnTo>
                          <a:pt x="841708" y="108387"/>
                        </a:lnTo>
                        <a:lnTo>
                          <a:pt x="84170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571" name="Graphic 421">
                <a:extLst>
                  <a:ext uri="{FF2B5EF4-FFF2-40B4-BE49-F238E27FC236}">
                    <a16:creationId xmlns:a16="http://schemas.microsoft.com/office/drawing/2014/main" xmlns="" id="{8B2D8995-44C1-8C7F-6B4A-C651EC9C4497}"/>
                  </a:ext>
                </a:extLst>
              </p:cNvPr>
              <p:cNvGrpSpPr/>
              <p:nvPr/>
            </p:nvGrpSpPr>
            <p:grpSpPr>
              <a:xfrm>
                <a:off x="4236330" y="4134322"/>
                <a:ext cx="745398" cy="108356"/>
                <a:chOff x="4236330" y="4134322"/>
                <a:chExt cx="745398" cy="108356"/>
              </a:xfrm>
            </p:grpSpPr>
            <p:sp>
              <p:nvSpPr>
                <p:cNvPr id="572" name="Freeform 571">
                  <a:extLst>
                    <a:ext uri="{FF2B5EF4-FFF2-40B4-BE49-F238E27FC236}">
                      <a16:creationId xmlns:a16="http://schemas.microsoft.com/office/drawing/2014/main" xmlns="" id="{529F32E4-4A06-D316-0790-9EE715A5EEF1}"/>
                    </a:ext>
                  </a:extLst>
                </p:cNvPr>
                <p:cNvSpPr/>
                <p:nvPr/>
              </p:nvSpPr>
              <p:spPr>
                <a:xfrm>
                  <a:off x="4236330" y="4134322"/>
                  <a:ext cx="745398" cy="108356"/>
                </a:xfrm>
                <a:custGeom>
                  <a:avLst/>
                  <a:gdLst>
                    <a:gd name="connsiteX0" fmla="*/ 129 w 745398"/>
                    <a:gd name="connsiteY0" fmla="*/ 30 h 108356"/>
                    <a:gd name="connsiteX1" fmla="*/ 745528 w 745398"/>
                    <a:gd name="connsiteY1" fmla="*/ 30 h 108356"/>
                    <a:gd name="connsiteX2" fmla="*/ 745528 w 745398"/>
                    <a:gd name="connsiteY2" fmla="*/ 30 h 108356"/>
                    <a:gd name="connsiteX3" fmla="*/ 745528 w 745398"/>
                    <a:gd name="connsiteY3" fmla="*/ 108387 h 108356"/>
                    <a:gd name="connsiteX4" fmla="*/ 745528 w 745398"/>
                    <a:gd name="connsiteY4" fmla="*/ 108387 h 108356"/>
                    <a:gd name="connsiteX5" fmla="*/ 129 w 745398"/>
                    <a:gd name="connsiteY5" fmla="*/ 108387 h 108356"/>
                    <a:gd name="connsiteX6" fmla="*/ 129 w 745398"/>
                    <a:gd name="connsiteY6" fmla="*/ 108387 h 108356"/>
                    <a:gd name="connsiteX7" fmla="*/ 129 w 745398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5398" h="108356">
                      <a:moveTo>
                        <a:pt x="129" y="30"/>
                      </a:moveTo>
                      <a:lnTo>
                        <a:pt x="745528" y="30"/>
                      </a:lnTo>
                      <a:lnTo>
                        <a:pt x="745528" y="30"/>
                      </a:lnTo>
                      <a:lnTo>
                        <a:pt x="745528" y="108387"/>
                      </a:lnTo>
                      <a:lnTo>
                        <a:pt x="745528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solidFill>
                  <a:srgbClr val="FF826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sp>
              <p:nvSpPr>
                <p:cNvPr id="573" name="Freeform 572">
                  <a:extLst>
                    <a:ext uri="{FF2B5EF4-FFF2-40B4-BE49-F238E27FC236}">
                      <a16:creationId xmlns:a16="http://schemas.microsoft.com/office/drawing/2014/main" xmlns="" id="{C31189DD-E0DF-28CC-5959-A964BAC7CE6F}"/>
                    </a:ext>
                  </a:extLst>
                </p:cNvPr>
                <p:cNvSpPr/>
                <p:nvPr/>
              </p:nvSpPr>
              <p:spPr>
                <a:xfrm>
                  <a:off x="4236330" y="4134322"/>
                  <a:ext cx="745398" cy="108356"/>
                </a:xfrm>
                <a:custGeom>
                  <a:avLst/>
                  <a:gdLst>
                    <a:gd name="connsiteX0" fmla="*/ 129 w 745398"/>
                    <a:gd name="connsiteY0" fmla="*/ 30 h 108356"/>
                    <a:gd name="connsiteX1" fmla="*/ 745528 w 745398"/>
                    <a:gd name="connsiteY1" fmla="*/ 30 h 108356"/>
                    <a:gd name="connsiteX2" fmla="*/ 745528 w 745398"/>
                    <a:gd name="connsiteY2" fmla="*/ 30 h 108356"/>
                    <a:gd name="connsiteX3" fmla="*/ 745528 w 745398"/>
                    <a:gd name="connsiteY3" fmla="*/ 108387 h 108356"/>
                    <a:gd name="connsiteX4" fmla="*/ 745528 w 745398"/>
                    <a:gd name="connsiteY4" fmla="*/ 108387 h 108356"/>
                    <a:gd name="connsiteX5" fmla="*/ 129 w 745398"/>
                    <a:gd name="connsiteY5" fmla="*/ 108387 h 108356"/>
                    <a:gd name="connsiteX6" fmla="*/ 129 w 745398"/>
                    <a:gd name="connsiteY6" fmla="*/ 108387 h 108356"/>
                    <a:gd name="connsiteX7" fmla="*/ 129 w 745398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5398" h="108356">
                      <a:moveTo>
                        <a:pt x="129" y="30"/>
                      </a:moveTo>
                      <a:lnTo>
                        <a:pt x="745528" y="30"/>
                      </a:lnTo>
                      <a:lnTo>
                        <a:pt x="745528" y="30"/>
                      </a:lnTo>
                      <a:lnTo>
                        <a:pt x="745528" y="108387"/>
                      </a:lnTo>
                      <a:lnTo>
                        <a:pt x="745528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</p:grpSp>
          <p:grpSp>
            <p:nvGrpSpPr>
              <p:cNvPr id="574" name="Graphic 421">
                <a:extLst>
                  <a:ext uri="{FF2B5EF4-FFF2-40B4-BE49-F238E27FC236}">
                    <a16:creationId xmlns:a16="http://schemas.microsoft.com/office/drawing/2014/main" xmlns="" id="{18E3DC2A-0F4C-17F5-E44C-E4DA69AB5275}"/>
                  </a:ext>
                </a:extLst>
              </p:cNvPr>
              <p:cNvGrpSpPr/>
              <p:nvPr/>
            </p:nvGrpSpPr>
            <p:grpSpPr>
              <a:xfrm>
                <a:off x="2384857" y="4289118"/>
                <a:ext cx="2404510" cy="108357"/>
                <a:chOff x="2384857" y="4289118"/>
                <a:chExt cx="2404510" cy="108357"/>
              </a:xfrm>
            </p:grpSpPr>
            <p:sp>
              <p:nvSpPr>
                <p:cNvPr id="577" name="Freeform 576">
                  <a:extLst>
                    <a:ext uri="{FF2B5EF4-FFF2-40B4-BE49-F238E27FC236}">
                      <a16:creationId xmlns:a16="http://schemas.microsoft.com/office/drawing/2014/main" xmlns="" id="{44CB4EF6-12E8-2653-B713-3E06EF095E59}"/>
                    </a:ext>
                  </a:extLst>
                </p:cNvPr>
                <p:cNvSpPr/>
                <p:nvPr/>
              </p:nvSpPr>
              <p:spPr>
                <a:xfrm>
                  <a:off x="2384857" y="4289118"/>
                  <a:ext cx="1851473" cy="108357"/>
                </a:xfrm>
                <a:custGeom>
                  <a:avLst/>
                  <a:gdLst>
                    <a:gd name="connsiteX0" fmla="*/ 129 w 1851473"/>
                    <a:gd name="connsiteY0" fmla="*/ 30 h 108357"/>
                    <a:gd name="connsiteX1" fmla="*/ 1851603 w 1851473"/>
                    <a:gd name="connsiteY1" fmla="*/ 30 h 108357"/>
                    <a:gd name="connsiteX2" fmla="*/ 1851603 w 1851473"/>
                    <a:gd name="connsiteY2" fmla="*/ 30 h 108357"/>
                    <a:gd name="connsiteX3" fmla="*/ 1851603 w 1851473"/>
                    <a:gd name="connsiteY3" fmla="*/ 108387 h 108357"/>
                    <a:gd name="connsiteX4" fmla="*/ 1851603 w 1851473"/>
                    <a:gd name="connsiteY4" fmla="*/ 108387 h 108357"/>
                    <a:gd name="connsiteX5" fmla="*/ 129 w 1851473"/>
                    <a:gd name="connsiteY5" fmla="*/ 108387 h 108357"/>
                    <a:gd name="connsiteX6" fmla="*/ 129 w 1851473"/>
                    <a:gd name="connsiteY6" fmla="*/ 108387 h 108357"/>
                    <a:gd name="connsiteX7" fmla="*/ 129 w 1851473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51473" h="108357">
                      <a:moveTo>
                        <a:pt x="129" y="30"/>
                      </a:moveTo>
                      <a:lnTo>
                        <a:pt x="1851603" y="30"/>
                      </a:lnTo>
                      <a:lnTo>
                        <a:pt x="1851603" y="30"/>
                      </a:lnTo>
                      <a:lnTo>
                        <a:pt x="1851603" y="108387"/>
                      </a:lnTo>
                      <a:lnTo>
                        <a:pt x="185160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578" name="Graphic 421">
                  <a:extLst>
                    <a:ext uri="{FF2B5EF4-FFF2-40B4-BE49-F238E27FC236}">
                      <a16:creationId xmlns:a16="http://schemas.microsoft.com/office/drawing/2014/main" xmlns="" id="{6B2695FA-0E7B-D7DD-B994-7FDB2248E657}"/>
                    </a:ext>
                  </a:extLst>
                </p:cNvPr>
                <p:cNvGrpSpPr/>
                <p:nvPr/>
              </p:nvGrpSpPr>
              <p:grpSpPr>
                <a:xfrm>
                  <a:off x="4236330" y="4289118"/>
                  <a:ext cx="553037" cy="108357"/>
                  <a:chOff x="4236330" y="4289118"/>
                  <a:chExt cx="553037" cy="108357"/>
                </a:xfrm>
              </p:grpSpPr>
              <p:sp>
                <p:nvSpPr>
                  <p:cNvPr id="579" name="Freeform 578">
                    <a:extLst>
                      <a:ext uri="{FF2B5EF4-FFF2-40B4-BE49-F238E27FC236}">
                        <a16:creationId xmlns:a16="http://schemas.microsoft.com/office/drawing/2014/main" xmlns="" id="{EF74DC0C-FD6F-BB70-5618-302782B3A8F8}"/>
                      </a:ext>
                    </a:extLst>
                  </p:cNvPr>
                  <p:cNvSpPr/>
                  <p:nvPr/>
                </p:nvSpPr>
                <p:spPr>
                  <a:xfrm>
                    <a:off x="4236330" y="4289118"/>
                    <a:ext cx="553037" cy="108357"/>
                  </a:xfrm>
                  <a:custGeom>
                    <a:avLst/>
                    <a:gdLst>
                      <a:gd name="connsiteX0" fmla="*/ 129 w 553037"/>
                      <a:gd name="connsiteY0" fmla="*/ 30 h 108357"/>
                      <a:gd name="connsiteX1" fmla="*/ 553167 w 553037"/>
                      <a:gd name="connsiteY1" fmla="*/ 30 h 108357"/>
                      <a:gd name="connsiteX2" fmla="*/ 553167 w 553037"/>
                      <a:gd name="connsiteY2" fmla="*/ 30 h 108357"/>
                      <a:gd name="connsiteX3" fmla="*/ 553167 w 553037"/>
                      <a:gd name="connsiteY3" fmla="*/ 108387 h 108357"/>
                      <a:gd name="connsiteX4" fmla="*/ 553167 w 553037"/>
                      <a:gd name="connsiteY4" fmla="*/ 108387 h 108357"/>
                      <a:gd name="connsiteX5" fmla="*/ 129 w 553037"/>
                      <a:gd name="connsiteY5" fmla="*/ 108387 h 108357"/>
                      <a:gd name="connsiteX6" fmla="*/ 129 w 553037"/>
                      <a:gd name="connsiteY6" fmla="*/ 108387 h 108357"/>
                      <a:gd name="connsiteX7" fmla="*/ 129 w 553037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3037" h="108357">
                        <a:moveTo>
                          <a:pt x="129" y="30"/>
                        </a:moveTo>
                        <a:lnTo>
                          <a:pt x="553167" y="30"/>
                        </a:lnTo>
                        <a:lnTo>
                          <a:pt x="553167" y="30"/>
                        </a:lnTo>
                        <a:lnTo>
                          <a:pt x="553167" y="108387"/>
                        </a:lnTo>
                        <a:lnTo>
                          <a:pt x="55316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80" name="Freeform 579">
                    <a:extLst>
                      <a:ext uri="{FF2B5EF4-FFF2-40B4-BE49-F238E27FC236}">
                        <a16:creationId xmlns:a16="http://schemas.microsoft.com/office/drawing/2014/main" xmlns="" id="{C2687F28-797E-C5E6-4046-B35A464935CF}"/>
                      </a:ext>
                    </a:extLst>
                  </p:cNvPr>
                  <p:cNvSpPr/>
                  <p:nvPr/>
                </p:nvSpPr>
                <p:spPr>
                  <a:xfrm>
                    <a:off x="4236330" y="4289118"/>
                    <a:ext cx="553037" cy="108357"/>
                  </a:xfrm>
                  <a:custGeom>
                    <a:avLst/>
                    <a:gdLst>
                      <a:gd name="connsiteX0" fmla="*/ 129 w 553037"/>
                      <a:gd name="connsiteY0" fmla="*/ 30 h 108357"/>
                      <a:gd name="connsiteX1" fmla="*/ 553167 w 553037"/>
                      <a:gd name="connsiteY1" fmla="*/ 30 h 108357"/>
                      <a:gd name="connsiteX2" fmla="*/ 553167 w 553037"/>
                      <a:gd name="connsiteY2" fmla="*/ 30 h 108357"/>
                      <a:gd name="connsiteX3" fmla="*/ 553167 w 553037"/>
                      <a:gd name="connsiteY3" fmla="*/ 108387 h 108357"/>
                      <a:gd name="connsiteX4" fmla="*/ 553167 w 553037"/>
                      <a:gd name="connsiteY4" fmla="*/ 108387 h 108357"/>
                      <a:gd name="connsiteX5" fmla="*/ 129 w 553037"/>
                      <a:gd name="connsiteY5" fmla="*/ 108387 h 108357"/>
                      <a:gd name="connsiteX6" fmla="*/ 129 w 553037"/>
                      <a:gd name="connsiteY6" fmla="*/ 108387 h 108357"/>
                      <a:gd name="connsiteX7" fmla="*/ 129 w 553037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3037" h="108357">
                        <a:moveTo>
                          <a:pt x="129" y="30"/>
                        </a:moveTo>
                        <a:lnTo>
                          <a:pt x="553167" y="30"/>
                        </a:lnTo>
                        <a:lnTo>
                          <a:pt x="553167" y="30"/>
                        </a:lnTo>
                        <a:lnTo>
                          <a:pt x="553167" y="108387"/>
                        </a:lnTo>
                        <a:lnTo>
                          <a:pt x="55316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581" name="Graphic 421">
                <a:extLst>
                  <a:ext uri="{FF2B5EF4-FFF2-40B4-BE49-F238E27FC236}">
                    <a16:creationId xmlns:a16="http://schemas.microsoft.com/office/drawing/2014/main" xmlns="" id="{E7DCFDDD-3CD9-5D8A-34D4-739E1C82F018}"/>
                  </a:ext>
                </a:extLst>
              </p:cNvPr>
              <p:cNvGrpSpPr/>
              <p:nvPr/>
            </p:nvGrpSpPr>
            <p:grpSpPr>
              <a:xfrm>
                <a:off x="2024180" y="4443914"/>
                <a:ext cx="2404511" cy="108357"/>
                <a:chOff x="2024180" y="4443914"/>
                <a:chExt cx="2404511" cy="108357"/>
              </a:xfrm>
            </p:grpSpPr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xmlns="" id="{5149A59C-BFF0-A12B-CDF0-FF5900F20010}"/>
                    </a:ext>
                  </a:extLst>
                </p:cNvPr>
                <p:cNvSpPr/>
                <p:nvPr/>
              </p:nvSpPr>
              <p:spPr>
                <a:xfrm>
                  <a:off x="2024180" y="4443914"/>
                  <a:ext cx="2212150" cy="108357"/>
                </a:xfrm>
                <a:custGeom>
                  <a:avLst/>
                  <a:gdLst>
                    <a:gd name="connsiteX0" fmla="*/ 129 w 2212150"/>
                    <a:gd name="connsiteY0" fmla="*/ 30 h 108357"/>
                    <a:gd name="connsiteX1" fmla="*/ 2212280 w 2212150"/>
                    <a:gd name="connsiteY1" fmla="*/ 30 h 108357"/>
                    <a:gd name="connsiteX2" fmla="*/ 2212280 w 2212150"/>
                    <a:gd name="connsiteY2" fmla="*/ 30 h 108357"/>
                    <a:gd name="connsiteX3" fmla="*/ 2212280 w 2212150"/>
                    <a:gd name="connsiteY3" fmla="*/ 108387 h 108357"/>
                    <a:gd name="connsiteX4" fmla="*/ 2212280 w 2212150"/>
                    <a:gd name="connsiteY4" fmla="*/ 108387 h 108357"/>
                    <a:gd name="connsiteX5" fmla="*/ 129 w 2212150"/>
                    <a:gd name="connsiteY5" fmla="*/ 108387 h 108357"/>
                    <a:gd name="connsiteX6" fmla="*/ 129 w 2212150"/>
                    <a:gd name="connsiteY6" fmla="*/ 108387 h 108357"/>
                    <a:gd name="connsiteX7" fmla="*/ 129 w 2212150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12150" h="108357">
                      <a:moveTo>
                        <a:pt x="129" y="30"/>
                      </a:moveTo>
                      <a:lnTo>
                        <a:pt x="2212280" y="30"/>
                      </a:lnTo>
                      <a:lnTo>
                        <a:pt x="2212280" y="30"/>
                      </a:lnTo>
                      <a:lnTo>
                        <a:pt x="2212280" y="108387"/>
                      </a:lnTo>
                      <a:lnTo>
                        <a:pt x="2212280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585" name="Graphic 421">
                  <a:extLst>
                    <a:ext uri="{FF2B5EF4-FFF2-40B4-BE49-F238E27FC236}">
                      <a16:creationId xmlns:a16="http://schemas.microsoft.com/office/drawing/2014/main" xmlns="" id="{2860FCC5-480C-8DA8-1E61-58BF92C07313}"/>
                    </a:ext>
                  </a:extLst>
                </p:cNvPr>
                <p:cNvGrpSpPr/>
                <p:nvPr/>
              </p:nvGrpSpPr>
              <p:grpSpPr>
                <a:xfrm>
                  <a:off x="4236330" y="4443914"/>
                  <a:ext cx="192361" cy="108357"/>
                  <a:chOff x="4236330" y="4443914"/>
                  <a:chExt cx="192361" cy="108357"/>
                </a:xfrm>
              </p:grpSpPr>
              <p:sp>
                <p:nvSpPr>
                  <p:cNvPr id="586" name="Freeform 585">
                    <a:extLst>
                      <a:ext uri="{FF2B5EF4-FFF2-40B4-BE49-F238E27FC236}">
                        <a16:creationId xmlns:a16="http://schemas.microsoft.com/office/drawing/2014/main" xmlns="" id="{E29855C1-615F-412E-D356-031B91DEA532}"/>
                      </a:ext>
                    </a:extLst>
                  </p:cNvPr>
                  <p:cNvSpPr/>
                  <p:nvPr/>
                </p:nvSpPr>
                <p:spPr>
                  <a:xfrm>
                    <a:off x="4236330" y="4443914"/>
                    <a:ext cx="192361" cy="108357"/>
                  </a:xfrm>
                  <a:custGeom>
                    <a:avLst/>
                    <a:gdLst>
                      <a:gd name="connsiteX0" fmla="*/ 129 w 192361"/>
                      <a:gd name="connsiteY0" fmla="*/ 30 h 108357"/>
                      <a:gd name="connsiteX1" fmla="*/ 192490 w 192361"/>
                      <a:gd name="connsiteY1" fmla="*/ 30 h 108357"/>
                      <a:gd name="connsiteX2" fmla="*/ 192490 w 192361"/>
                      <a:gd name="connsiteY2" fmla="*/ 30 h 108357"/>
                      <a:gd name="connsiteX3" fmla="*/ 192490 w 192361"/>
                      <a:gd name="connsiteY3" fmla="*/ 108387 h 108357"/>
                      <a:gd name="connsiteX4" fmla="*/ 192490 w 192361"/>
                      <a:gd name="connsiteY4" fmla="*/ 108387 h 108357"/>
                      <a:gd name="connsiteX5" fmla="*/ 129 w 192361"/>
                      <a:gd name="connsiteY5" fmla="*/ 108387 h 108357"/>
                      <a:gd name="connsiteX6" fmla="*/ 129 w 192361"/>
                      <a:gd name="connsiteY6" fmla="*/ 108387 h 108357"/>
                      <a:gd name="connsiteX7" fmla="*/ 129 w 192361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361" h="108357">
                        <a:moveTo>
                          <a:pt x="129" y="30"/>
                        </a:moveTo>
                        <a:lnTo>
                          <a:pt x="192490" y="30"/>
                        </a:lnTo>
                        <a:lnTo>
                          <a:pt x="192490" y="30"/>
                        </a:lnTo>
                        <a:lnTo>
                          <a:pt x="192490" y="108387"/>
                        </a:lnTo>
                        <a:lnTo>
                          <a:pt x="19249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87" name="Freeform 586">
                    <a:extLst>
                      <a:ext uri="{FF2B5EF4-FFF2-40B4-BE49-F238E27FC236}">
                        <a16:creationId xmlns:a16="http://schemas.microsoft.com/office/drawing/2014/main" xmlns="" id="{2B3FFE49-A3A6-1DF3-A176-CE59D1408DC9}"/>
                      </a:ext>
                    </a:extLst>
                  </p:cNvPr>
                  <p:cNvSpPr/>
                  <p:nvPr/>
                </p:nvSpPr>
                <p:spPr>
                  <a:xfrm>
                    <a:off x="4236330" y="4443914"/>
                    <a:ext cx="192361" cy="108357"/>
                  </a:xfrm>
                  <a:custGeom>
                    <a:avLst/>
                    <a:gdLst>
                      <a:gd name="connsiteX0" fmla="*/ 129 w 192361"/>
                      <a:gd name="connsiteY0" fmla="*/ 30 h 108357"/>
                      <a:gd name="connsiteX1" fmla="*/ 192490 w 192361"/>
                      <a:gd name="connsiteY1" fmla="*/ 30 h 108357"/>
                      <a:gd name="connsiteX2" fmla="*/ 192490 w 192361"/>
                      <a:gd name="connsiteY2" fmla="*/ 30 h 108357"/>
                      <a:gd name="connsiteX3" fmla="*/ 192490 w 192361"/>
                      <a:gd name="connsiteY3" fmla="*/ 108387 h 108357"/>
                      <a:gd name="connsiteX4" fmla="*/ 192490 w 192361"/>
                      <a:gd name="connsiteY4" fmla="*/ 108387 h 108357"/>
                      <a:gd name="connsiteX5" fmla="*/ 129 w 192361"/>
                      <a:gd name="connsiteY5" fmla="*/ 108387 h 108357"/>
                      <a:gd name="connsiteX6" fmla="*/ 129 w 192361"/>
                      <a:gd name="connsiteY6" fmla="*/ 108387 h 108357"/>
                      <a:gd name="connsiteX7" fmla="*/ 129 w 192361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361" h="108357">
                        <a:moveTo>
                          <a:pt x="129" y="30"/>
                        </a:moveTo>
                        <a:lnTo>
                          <a:pt x="192490" y="30"/>
                        </a:lnTo>
                        <a:lnTo>
                          <a:pt x="192490" y="30"/>
                        </a:lnTo>
                        <a:lnTo>
                          <a:pt x="192490" y="108387"/>
                        </a:lnTo>
                        <a:lnTo>
                          <a:pt x="19249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592" name="Graphic 421">
                <a:extLst>
                  <a:ext uri="{FF2B5EF4-FFF2-40B4-BE49-F238E27FC236}">
                    <a16:creationId xmlns:a16="http://schemas.microsoft.com/office/drawing/2014/main" xmlns="" id="{400CDBB9-A04E-BC02-27FB-717D30FAED52}"/>
                  </a:ext>
                </a:extLst>
              </p:cNvPr>
              <p:cNvGrpSpPr/>
              <p:nvPr/>
            </p:nvGrpSpPr>
            <p:grpSpPr>
              <a:xfrm>
                <a:off x="4236330" y="4598710"/>
                <a:ext cx="9525" cy="108357"/>
                <a:chOff x="4236330" y="4598710"/>
                <a:chExt cx="9525" cy="108357"/>
              </a:xfrm>
            </p:grpSpPr>
            <p:sp>
              <p:nvSpPr>
                <p:cNvPr id="593" name="Freeform 592">
                  <a:extLst>
                    <a:ext uri="{FF2B5EF4-FFF2-40B4-BE49-F238E27FC236}">
                      <a16:creationId xmlns:a16="http://schemas.microsoft.com/office/drawing/2014/main" xmlns="" id="{F0BE345B-556B-D881-B0E4-B1183C12DB6A}"/>
                    </a:ext>
                  </a:extLst>
                </p:cNvPr>
                <p:cNvSpPr/>
                <p:nvPr/>
              </p:nvSpPr>
              <p:spPr>
                <a:xfrm>
                  <a:off x="4236330" y="4598710"/>
                  <a:ext cx="9525" cy="108357"/>
                </a:xfrm>
                <a:custGeom>
                  <a:avLst/>
                  <a:gdLst>
                    <a:gd name="connsiteX0" fmla="*/ 129 w 9525"/>
                    <a:gd name="connsiteY0" fmla="*/ 30 h 108357"/>
                    <a:gd name="connsiteX1" fmla="*/ 129 w 9525"/>
                    <a:gd name="connsiteY1" fmla="*/ 30 h 108357"/>
                    <a:gd name="connsiteX2" fmla="*/ 129 w 9525"/>
                    <a:gd name="connsiteY2" fmla="*/ 30 h 108357"/>
                    <a:gd name="connsiteX3" fmla="*/ 129 w 9525"/>
                    <a:gd name="connsiteY3" fmla="*/ 108387 h 108357"/>
                    <a:gd name="connsiteX4" fmla="*/ 129 w 9525"/>
                    <a:gd name="connsiteY4" fmla="*/ 108387 h 108357"/>
                    <a:gd name="connsiteX5" fmla="*/ 129 w 9525"/>
                    <a:gd name="connsiteY5" fmla="*/ 108387 h 108357"/>
                    <a:gd name="connsiteX6" fmla="*/ 129 w 9525"/>
                    <a:gd name="connsiteY6" fmla="*/ 108387 h 108357"/>
                    <a:gd name="connsiteX7" fmla="*/ 129 w 9525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8357">
                      <a:moveTo>
                        <a:pt x="129" y="30"/>
                      </a:move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solidFill>
                  <a:srgbClr val="FF826F">
                    <a:alpha val="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xmlns="" id="{64FEBBF4-0841-897F-C895-CE64764302C8}"/>
                    </a:ext>
                  </a:extLst>
                </p:cNvPr>
                <p:cNvSpPr/>
                <p:nvPr/>
              </p:nvSpPr>
              <p:spPr>
                <a:xfrm>
                  <a:off x="4236330" y="4598710"/>
                  <a:ext cx="9525" cy="108357"/>
                </a:xfrm>
                <a:custGeom>
                  <a:avLst/>
                  <a:gdLst>
                    <a:gd name="connsiteX0" fmla="*/ 129 w 9525"/>
                    <a:gd name="connsiteY0" fmla="*/ 30 h 108357"/>
                    <a:gd name="connsiteX1" fmla="*/ 129 w 9525"/>
                    <a:gd name="connsiteY1" fmla="*/ 30 h 108357"/>
                    <a:gd name="connsiteX2" fmla="*/ 129 w 9525"/>
                    <a:gd name="connsiteY2" fmla="*/ 30 h 108357"/>
                    <a:gd name="connsiteX3" fmla="*/ 129 w 9525"/>
                    <a:gd name="connsiteY3" fmla="*/ 108387 h 108357"/>
                    <a:gd name="connsiteX4" fmla="*/ 129 w 9525"/>
                    <a:gd name="connsiteY4" fmla="*/ 108387 h 108357"/>
                    <a:gd name="connsiteX5" fmla="*/ 129 w 9525"/>
                    <a:gd name="connsiteY5" fmla="*/ 108387 h 108357"/>
                    <a:gd name="connsiteX6" fmla="*/ 129 w 9525"/>
                    <a:gd name="connsiteY6" fmla="*/ 108387 h 108357"/>
                    <a:gd name="connsiteX7" fmla="*/ 129 w 9525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25" h="108357">
                      <a:moveTo>
                        <a:pt x="129" y="30"/>
                      </a:move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</p:grpSp>
          <p:grpSp>
            <p:nvGrpSpPr>
              <p:cNvPr id="595" name="Graphic 421">
                <a:extLst>
                  <a:ext uri="{FF2B5EF4-FFF2-40B4-BE49-F238E27FC236}">
                    <a16:creationId xmlns:a16="http://schemas.microsoft.com/office/drawing/2014/main" xmlns="" id="{E6E9C305-4C50-BDBE-26FC-D070F5C14B55}"/>
                  </a:ext>
                </a:extLst>
              </p:cNvPr>
              <p:cNvGrpSpPr/>
              <p:nvPr/>
            </p:nvGrpSpPr>
            <p:grpSpPr>
              <a:xfrm>
                <a:off x="4236330" y="4753505"/>
                <a:ext cx="9525" cy="108357"/>
                <a:chOff x="4236330" y="4753505"/>
                <a:chExt cx="9525" cy="108357"/>
              </a:xfrm>
            </p:grpSpPr>
            <p:grpSp>
              <p:nvGrpSpPr>
                <p:cNvPr id="596" name="Graphic 421">
                  <a:extLst>
                    <a:ext uri="{FF2B5EF4-FFF2-40B4-BE49-F238E27FC236}">
                      <a16:creationId xmlns:a16="http://schemas.microsoft.com/office/drawing/2014/main" xmlns="" id="{25CDDDD6-DFBE-AEEA-DBAD-BC525E79A614}"/>
                    </a:ext>
                  </a:extLst>
                </p:cNvPr>
                <p:cNvGrpSpPr/>
                <p:nvPr/>
              </p:nvGrpSpPr>
              <p:grpSpPr>
                <a:xfrm>
                  <a:off x="4236330" y="4753505"/>
                  <a:ext cx="9525" cy="108357"/>
                  <a:chOff x="4236330" y="4753505"/>
                  <a:chExt cx="9525" cy="108357"/>
                </a:xfrm>
              </p:grpSpPr>
              <p:sp>
                <p:nvSpPr>
                  <p:cNvPr id="597" name="Freeform 596">
                    <a:extLst>
                      <a:ext uri="{FF2B5EF4-FFF2-40B4-BE49-F238E27FC236}">
                        <a16:creationId xmlns:a16="http://schemas.microsoft.com/office/drawing/2014/main" xmlns="" id="{FB630146-A506-C93F-90F2-5DC2A34DF2A2}"/>
                      </a:ext>
                    </a:extLst>
                  </p:cNvPr>
                  <p:cNvSpPr/>
                  <p:nvPr/>
                </p:nvSpPr>
                <p:spPr>
                  <a:xfrm>
                    <a:off x="4236330" y="4753505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0191A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598" name="Freeform 597">
                    <a:extLst>
                      <a:ext uri="{FF2B5EF4-FFF2-40B4-BE49-F238E27FC236}">
                        <a16:creationId xmlns:a16="http://schemas.microsoft.com/office/drawing/2014/main" xmlns="" id="{9143E204-1850-1A04-ED49-C85ADBEE3A54}"/>
                      </a:ext>
                    </a:extLst>
                  </p:cNvPr>
                  <p:cNvSpPr/>
                  <p:nvPr/>
                </p:nvSpPr>
                <p:spPr>
                  <a:xfrm>
                    <a:off x="4236330" y="4753505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  <p:grpSp>
              <p:nvGrpSpPr>
                <p:cNvPr id="599" name="Graphic 421">
                  <a:extLst>
                    <a:ext uri="{FF2B5EF4-FFF2-40B4-BE49-F238E27FC236}">
                      <a16:creationId xmlns:a16="http://schemas.microsoft.com/office/drawing/2014/main" xmlns="" id="{4815BB3C-96BE-7441-15CF-B961F9F748A3}"/>
                    </a:ext>
                  </a:extLst>
                </p:cNvPr>
                <p:cNvGrpSpPr/>
                <p:nvPr/>
              </p:nvGrpSpPr>
              <p:grpSpPr>
                <a:xfrm>
                  <a:off x="4236330" y="4753505"/>
                  <a:ext cx="9525" cy="108357"/>
                  <a:chOff x="4236330" y="4753505"/>
                  <a:chExt cx="9525" cy="108357"/>
                </a:xfrm>
              </p:grpSpPr>
              <p:sp>
                <p:nvSpPr>
                  <p:cNvPr id="600" name="Freeform 599">
                    <a:extLst>
                      <a:ext uri="{FF2B5EF4-FFF2-40B4-BE49-F238E27FC236}">
                        <a16:creationId xmlns:a16="http://schemas.microsoft.com/office/drawing/2014/main" xmlns="" id="{C7C98485-F464-4E1E-622D-6C0F1F4EAE2A}"/>
                      </a:ext>
                    </a:extLst>
                  </p:cNvPr>
                  <p:cNvSpPr/>
                  <p:nvPr/>
                </p:nvSpPr>
                <p:spPr>
                  <a:xfrm>
                    <a:off x="4236330" y="4753505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601" name="Freeform 600">
                    <a:extLst>
                      <a:ext uri="{FF2B5EF4-FFF2-40B4-BE49-F238E27FC236}">
                        <a16:creationId xmlns:a16="http://schemas.microsoft.com/office/drawing/2014/main" xmlns="" id="{B23C4537-24AE-1476-A213-B6EADE3BDF0C}"/>
                      </a:ext>
                    </a:extLst>
                  </p:cNvPr>
                  <p:cNvSpPr/>
                  <p:nvPr/>
                </p:nvSpPr>
                <p:spPr>
                  <a:xfrm>
                    <a:off x="4236330" y="4753505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602" name="Graphic 421">
                <a:extLst>
                  <a:ext uri="{FF2B5EF4-FFF2-40B4-BE49-F238E27FC236}">
                    <a16:creationId xmlns:a16="http://schemas.microsoft.com/office/drawing/2014/main" xmlns="" id="{64FABF44-779D-504F-F9A5-348710D4A1B2}"/>
                  </a:ext>
                </a:extLst>
              </p:cNvPr>
              <p:cNvGrpSpPr/>
              <p:nvPr/>
            </p:nvGrpSpPr>
            <p:grpSpPr>
              <a:xfrm>
                <a:off x="2456992" y="4908301"/>
                <a:ext cx="2404511" cy="108357"/>
                <a:chOff x="2456992" y="4908301"/>
                <a:chExt cx="2404511" cy="108357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xmlns="" id="{CF0BE32B-D17E-1284-97C1-9E83ABA85D30}"/>
                    </a:ext>
                  </a:extLst>
                </p:cNvPr>
                <p:cNvSpPr/>
                <p:nvPr/>
              </p:nvSpPr>
              <p:spPr>
                <a:xfrm>
                  <a:off x="2456992" y="4908301"/>
                  <a:ext cx="1779338" cy="108357"/>
                </a:xfrm>
                <a:custGeom>
                  <a:avLst/>
                  <a:gdLst>
                    <a:gd name="connsiteX0" fmla="*/ 129 w 1779338"/>
                    <a:gd name="connsiteY0" fmla="*/ 30 h 108357"/>
                    <a:gd name="connsiteX1" fmla="*/ 1779468 w 1779338"/>
                    <a:gd name="connsiteY1" fmla="*/ 30 h 108357"/>
                    <a:gd name="connsiteX2" fmla="*/ 1779468 w 1779338"/>
                    <a:gd name="connsiteY2" fmla="*/ 30 h 108357"/>
                    <a:gd name="connsiteX3" fmla="*/ 1779468 w 1779338"/>
                    <a:gd name="connsiteY3" fmla="*/ 108387 h 108357"/>
                    <a:gd name="connsiteX4" fmla="*/ 1779468 w 1779338"/>
                    <a:gd name="connsiteY4" fmla="*/ 108387 h 108357"/>
                    <a:gd name="connsiteX5" fmla="*/ 129 w 1779338"/>
                    <a:gd name="connsiteY5" fmla="*/ 108387 h 108357"/>
                    <a:gd name="connsiteX6" fmla="*/ 129 w 1779338"/>
                    <a:gd name="connsiteY6" fmla="*/ 108387 h 108357"/>
                    <a:gd name="connsiteX7" fmla="*/ 129 w 1779338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9338" h="108357">
                      <a:moveTo>
                        <a:pt x="129" y="30"/>
                      </a:moveTo>
                      <a:lnTo>
                        <a:pt x="1779468" y="30"/>
                      </a:lnTo>
                      <a:lnTo>
                        <a:pt x="1779468" y="30"/>
                      </a:lnTo>
                      <a:lnTo>
                        <a:pt x="1779468" y="108387"/>
                      </a:lnTo>
                      <a:lnTo>
                        <a:pt x="1779468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606" name="Graphic 421">
                  <a:extLst>
                    <a:ext uri="{FF2B5EF4-FFF2-40B4-BE49-F238E27FC236}">
                      <a16:creationId xmlns:a16="http://schemas.microsoft.com/office/drawing/2014/main" xmlns="" id="{7E3C4540-4D91-0890-51C5-4359B71A1497}"/>
                    </a:ext>
                  </a:extLst>
                </p:cNvPr>
                <p:cNvGrpSpPr/>
                <p:nvPr/>
              </p:nvGrpSpPr>
              <p:grpSpPr>
                <a:xfrm>
                  <a:off x="4236330" y="4908301"/>
                  <a:ext cx="625173" cy="108357"/>
                  <a:chOff x="4236330" y="4908301"/>
                  <a:chExt cx="625173" cy="108357"/>
                </a:xfrm>
              </p:grpSpPr>
              <p:sp>
                <p:nvSpPr>
                  <p:cNvPr id="607" name="Freeform 606">
                    <a:extLst>
                      <a:ext uri="{FF2B5EF4-FFF2-40B4-BE49-F238E27FC236}">
                        <a16:creationId xmlns:a16="http://schemas.microsoft.com/office/drawing/2014/main" xmlns="" id="{FD8274E2-8869-56B3-CDE4-3DF3712156E2}"/>
                      </a:ext>
                    </a:extLst>
                  </p:cNvPr>
                  <p:cNvSpPr/>
                  <p:nvPr/>
                </p:nvSpPr>
                <p:spPr>
                  <a:xfrm>
                    <a:off x="4236330" y="4908301"/>
                    <a:ext cx="625173" cy="108357"/>
                  </a:xfrm>
                  <a:custGeom>
                    <a:avLst/>
                    <a:gdLst>
                      <a:gd name="connsiteX0" fmla="*/ 129 w 625173"/>
                      <a:gd name="connsiteY0" fmla="*/ 30 h 108357"/>
                      <a:gd name="connsiteX1" fmla="*/ 625302 w 625173"/>
                      <a:gd name="connsiteY1" fmla="*/ 30 h 108357"/>
                      <a:gd name="connsiteX2" fmla="*/ 625302 w 625173"/>
                      <a:gd name="connsiteY2" fmla="*/ 30 h 108357"/>
                      <a:gd name="connsiteX3" fmla="*/ 625302 w 625173"/>
                      <a:gd name="connsiteY3" fmla="*/ 108387 h 108357"/>
                      <a:gd name="connsiteX4" fmla="*/ 625302 w 625173"/>
                      <a:gd name="connsiteY4" fmla="*/ 108387 h 108357"/>
                      <a:gd name="connsiteX5" fmla="*/ 129 w 625173"/>
                      <a:gd name="connsiteY5" fmla="*/ 108387 h 108357"/>
                      <a:gd name="connsiteX6" fmla="*/ 129 w 625173"/>
                      <a:gd name="connsiteY6" fmla="*/ 108387 h 108357"/>
                      <a:gd name="connsiteX7" fmla="*/ 129 w 625173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173" h="108357">
                        <a:moveTo>
                          <a:pt x="129" y="30"/>
                        </a:moveTo>
                        <a:lnTo>
                          <a:pt x="625302" y="30"/>
                        </a:lnTo>
                        <a:lnTo>
                          <a:pt x="625302" y="30"/>
                        </a:lnTo>
                        <a:lnTo>
                          <a:pt x="625302" y="108387"/>
                        </a:lnTo>
                        <a:lnTo>
                          <a:pt x="625302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608" name="Freeform 607">
                    <a:extLst>
                      <a:ext uri="{FF2B5EF4-FFF2-40B4-BE49-F238E27FC236}">
                        <a16:creationId xmlns:a16="http://schemas.microsoft.com/office/drawing/2014/main" xmlns="" id="{3420A681-8AD4-D2E8-B0AA-F246DB790348}"/>
                      </a:ext>
                    </a:extLst>
                  </p:cNvPr>
                  <p:cNvSpPr/>
                  <p:nvPr/>
                </p:nvSpPr>
                <p:spPr>
                  <a:xfrm>
                    <a:off x="4236330" y="4908301"/>
                    <a:ext cx="625173" cy="108357"/>
                  </a:xfrm>
                  <a:custGeom>
                    <a:avLst/>
                    <a:gdLst>
                      <a:gd name="connsiteX0" fmla="*/ 129 w 625173"/>
                      <a:gd name="connsiteY0" fmla="*/ 30 h 108357"/>
                      <a:gd name="connsiteX1" fmla="*/ 625302 w 625173"/>
                      <a:gd name="connsiteY1" fmla="*/ 30 h 108357"/>
                      <a:gd name="connsiteX2" fmla="*/ 625302 w 625173"/>
                      <a:gd name="connsiteY2" fmla="*/ 30 h 108357"/>
                      <a:gd name="connsiteX3" fmla="*/ 625302 w 625173"/>
                      <a:gd name="connsiteY3" fmla="*/ 108387 h 108357"/>
                      <a:gd name="connsiteX4" fmla="*/ 625302 w 625173"/>
                      <a:gd name="connsiteY4" fmla="*/ 108387 h 108357"/>
                      <a:gd name="connsiteX5" fmla="*/ 129 w 625173"/>
                      <a:gd name="connsiteY5" fmla="*/ 108387 h 108357"/>
                      <a:gd name="connsiteX6" fmla="*/ 129 w 625173"/>
                      <a:gd name="connsiteY6" fmla="*/ 108387 h 108357"/>
                      <a:gd name="connsiteX7" fmla="*/ 129 w 625173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173" h="108357">
                        <a:moveTo>
                          <a:pt x="129" y="30"/>
                        </a:moveTo>
                        <a:lnTo>
                          <a:pt x="625302" y="30"/>
                        </a:lnTo>
                        <a:lnTo>
                          <a:pt x="625302" y="30"/>
                        </a:lnTo>
                        <a:lnTo>
                          <a:pt x="625302" y="108387"/>
                        </a:lnTo>
                        <a:lnTo>
                          <a:pt x="625302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609" name="Graphic 421">
                <a:extLst>
                  <a:ext uri="{FF2B5EF4-FFF2-40B4-BE49-F238E27FC236}">
                    <a16:creationId xmlns:a16="http://schemas.microsoft.com/office/drawing/2014/main" xmlns="" id="{6426DBE1-ECB1-A497-28E3-8374A74E5A13}"/>
                  </a:ext>
                </a:extLst>
              </p:cNvPr>
              <p:cNvGrpSpPr/>
              <p:nvPr/>
            </p:nvGrpSpPr>
            <p:grpSpPr>
              <a:xfrm>
                <a:off x="2312722" y="5063097"/>
                <a:ext cx="2404510" cy="108356"/>
                <a:chOff x="2312722" y="5063097"/>
                <a:chExt cx="2404510" cy="108356"/>
              </a:xfrm>
            </p:grpSpPr>
            <p:sp>
              <p:nvSpPr>
                <p:cNvPr id="612" name="Freeform 611">
                  <a:extLst>
                    <a:ext uri="{FF2B5EF4-FFF2-40B4-BE49-F238E27FC236}">
                      <a16:creationId xmlns:a16="http://schemas.microsoft.com/office/drawing/2014/main" xmlns="" id="{A39E61D6-EFB7-8B37-88C3-191972500955}"/>
                    </a:ext>
                  </a:extLst>
                </p:cNvPr>
                <p:cNvSpPr/>
                <p:nvPr/>
              </p:nvSpPr>
              <p:spPr>
                <a:xfrm>
                  <a:off x="2312722" y="5063097"/>
                  <a:ext cx="1923608" cy="108356"/>
                </a:xfrm>
                <a:custGeom>
                  <a:avLst/>
                  <a:gdLst>
                    <a:gd name="connsiteX0" fmla="*/ 129 w 1923608"/>
                    <a:gd name="connsiteY0" fmla="*/ 30 h 108356"/>
                    <a:gd name="connsiteX1" fmla="*/ 1923738 w 1923608"/>
                    <a:gd name="connsiteY1" fmla="*/ 30 h 108356"/>
                    <a:gd name="connsiteX2" fmla="*/ 1923738 w 1923608"/>
                    <a:gd name="connsiteY2" fmla="*/ 30 h 108356"/>
                    <a:gd name="connsiteX3" fmla="*/ 1923738 w 1923608"/>
                    <a:gd name="connsiteY3" fmla="*/ 108387 h 108356"/>
                    <a:gd name="connsiteX4" fmla="*/ 1923738 w 1923608"/>
                    <a:gd name="connsiteY4" fmla="*/ 108387 h 108356"/>
                    <a:gd name="connsiteX5" fmla="*/ 129 w 1923608"/>
                    <a:gd name="connsiteY5" fmla="*/ 108387 h 108356"/>
                    <a:gd name="connsiteX6" fmla="*/ 129 w 1923608"/>
                    <a:gd name="connsiteY6" fmla="*/ 108387 h 108356"/>
                    <a:gd name="connsiteX7" fmla="*/ 129 w 1923608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23608" h="108356">
                      <a:moveTo>
                        <a:pt x="129" y="30"/>
                      </a:moveTo>
                      <a:lnTo>
                        <a:pt x="1923738" y="30"/>
                      </a:lnTo>
                      <a:lnTo>
                        <a:pt x="1923738" y="30"/>
                      </a:lnTo>
                      <a:lnTo>
                        <a:pt x="1923738" y="108387"/>
                      </a:lnTo>
                      <a:lnTo>
                        <a:pt x="1923738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613" name="Graphic 421">
                  <a:extLst>
                    <a:ext uri="{FF2B5EF4-FFF2-40B4-BE49-F238E27FC236}">
                      <a16:creationId xmlns:a16="http://schemas.microsoft.com/office/drawing/2014/main" xmlns="" id="{D88206D7-8AEC-CFE7-5F89-2AD7DFA96446}"/>
                    </a:ext>
                  </a:extLst>
                </p:cNvPr>
                <p:cNvGrpSpPr/>
                <p:nvPr/>
              </p:nvGrpSpPr>
              <p:grpSpPr>
                <a:xfrm>
                  <a:off x="4236330" y="5063097"/>
                  <a:ext cx="480902" cy="108356"/>
                  <a:chOff x="4236330" y="5063097"/>
                  <a:chExt cx="480902" cy="108356"/>
                </a:xfrm>
              </p:grpSpPr>
              <p:sp>
                <p:nvSpPr>
                  <p:cNvPr id="614" name="Freeform 613">
                    <a:extLst>
                      <a:ext uri="{FF2B5EF4-FFF2-40B4-BE49-F238E27FC236}">
                        <a16:creationId xmlns:a16="http://schemas.microsoft.com/office/drawing/2014/main" xmlns="" id="{85CB700F-FD76-5960-20DE-843D48DCC266}"/>
                      </a:ext>
                    </a:extLst>
                  </p:cNvPr>
                  <p:cNvSpPr/>
                  <p:nvPr/>
                </p:nvSpPr>
                <p:spPr>
                  <a:xfrm>
                    <a:off x="4236330" y="5063097"/>
                    <a:ext cx="480902" cy="108356"/>
                  </a:xfrm>
                  <a:custGeom>
                    <a:avLst/>
                    <a:gdLst>
                      <a:gd name="connsiteX0" fmla="*/ 129 w 480902"/>
                      <a:gd name="connsiteY0" fmla="*/ 30 h 108356"/>
                      <a:gd name="connsiteX1" fmla="*/ 481031 w 480902"/>
                      <a:gd name="connsiteY1" fmla="*/ 30 h 108356"/>
                      <a:gd name="connsiteX2" fmla="*/ 481031 w 480902"/>
                      <a:gd name="connsiteY2" fmla="*/ 30 h 108356"/>
                      <a:gd name="connsiteX3" fmla="*/ 481031 w 480902"/>
                      <a:gd name="connsiteY3" fmla="*/ 108387 h 108356"/>
                      <a:gd name="connsiteX4" fmla="*/ 481031 w 480902"/>
                      <a:gd name="connsiteY4" fmla="*/ 108387 h 108356"/>
                      <a:gd name="connsiteX5" fmla="*/ 129 w 480902"/>
                      <a:gd name="connsiteY5" fmla="*/ 108387 h 108356"/>
                      <a:gd name="connsiteX6" fmla="*/ 129 w 480902"/>
                      <a:gd name="connsiteY6" fmla="*/ 108387 h 108356"/>
                      <a:gd name="connsiteX7" fmla="*/ 129 w 480902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0902" h="108356">
                        <a:moveTo>
                          <a:pt x="129" y="30"/>
                        </a:moveTo>
                        <a:lnTo>
                          <a:pt x="481031" y="30"/>
                        </a:lnTo>
                        <a:lnTo>
                          <a:pt x="481031" y="30"/>
                        </a:lnTo>
                        <a:lnTo>
                          <a:pt x="481031" y="108387"/>
                        </a:lnTo>
                        <a:lnTo>
                          <a:pt x="481031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615" name="Freeform 614">
                    <a:extLst>
                      <a:ext uri="{FF2B5EF4-FFF2-40B4-BE49-F238E27FC236}">
                        <a16:creationId xmlns:a16="http://schemas.microsoft.com/office/drawing/2014/main" xmlns="" id="{3F35D77D-CA5B-37A6-63FE-438E2FE3C310}"/>
                      </a:ext>
                    </a:extLst>
                  </p:cNvPr>
                  <p:cNvSpPr/>
                  <p:nvPr/>
                </p:nvSpPr>
                <p:spPr>
                  <a:xfrm>
                    <a:off x="4236330" y="5063097"/>
                    <a:ext cx="480902" cy="108356"/>
                  </a:xfrm>
                  <a:custGeom>
                    <a:avLst/>
                    <a:gdLst>
                      <a:gd name="connsiteX0" fmla="*/ 129 w 480902"/>
                      <a:gd name="connsiteY0" fmla="*/ 30 h 108356"/>
                      <a:gd name="connsiteX1" fmla="*/ 481031 w 480902"/>
                      <a:gd name="connsiteY1" fmla="*/ 30 h 108356"/>
                      <a:gd name="connsiteX2" fmla="*/ 481031 w 480902"/>
                      <a:gd name="connsiteY2" fmla="*/ 30 h 108356"/>
                      <a:gd name="connsiteX3" fmla="*/ 481031 w 480902"/>
                      <a:gd name="connsiteY3" fmla="*/ 108387 h 108356"/>
                      <a:gd name="connsiteX4" fmla="*/ 481031 w 480902"/>
                      <a:gd name="connsiteY4" fmla="*/ 108387 h 108356"/>
                      <a:gd name="connsiteX5" fmla="*/ 129 w 480902"/>
                      <a:gd name="connsiteY5" fmla="*/ 108387 h 108356"/>
                      <a:gd name="connsiteX6" fmla="*/ 129 w 480902"/>
                      <a:gd name="connsiteY6" fmla="*/ 108387 h 108356"/>
                      <a:gd name="connsiteX7" fmla="*/ 129 w 480902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0902" h="108356">
                        <a:moveTo>
                          <a:pt x="129" y="30"/>
                        </a:moveTo>
                        <a:lnTo>
                          <a:pt x="481031" y="30"/>
                        </a:lnTo>
                        <a:lnTo>
                          <a:pt x="481031" y="30"/>
                        </a:lnTo>
                        <a:lnTo>
                          <a:pt x="481031" y="108387"/>
                        </a:lnTo>
                        <a:lnTo>
                          <a:pt x="481031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616" name="Graphic 421">
                <a:extLst>
                  <a:ext uri="{FF2B5EF4-FFF2-40B4-BE49-F238E27FC236}">
                    <a16:creationId xmlns:a16="http://schemas.microsoft.com/office/drawing/2014/main" xmlns="" id="{CE5FC2A3-AB62-27A6-BE2A-C1730536256E}"/>
                  </a:ext>
                </a:extLst>
              </p:cNvPr>
              <p:cNvGrpSpPr/>
              <p:nvPr/>
            </p:nvGrpSpPr>
            <p:grpSpPr>
              <a:xfrm>
                <a:off x="2072270" y="5217892"/>
                <a:ext cx="2404511" cy="108357"/>
                <a:chOff x="2072270" y="5217892"/>
                <a:chExt cx="2404511" cy="108357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xmlns="" id="{4DFFD57E-33BA-3084-3411-C10D0D06540E}"/>
                    </a:ext>
                  </a:extLst>
                </p:cNvPr>
                <p:cNvSpPr/>
                <p:nvPr/>
              </p:nvSpPr>
              <p:spPr>
                <a:xfrm>
                  <a:off x="2072270" y="5217892"/>
                  <a:ext cx="2164060" cy="108357"/>
                </a:xfrm>
                <a:custGeom>
                  <a:avLst/>
                  <a:gdLst>
                    <a:gd name="connsiteX0" fmla="*/ 129 w 2164060"/>
                    <a:gd name="connsiteY0" fmla="*/ 30 h 108357"/>
                    <a:gd name="connsiteX1" fmla="*/ 2164189 w 2164060"/>
                    <a:gd name="connsiteY1" fmla="*/ 30 h 108357"/>
                    <a:gd name="connsiteX2" fmla="*/ 2164189 w 2164060"/>
                    <a:gd name="connsiteY2" fmla="*/ 30 h 108357"/>
                    <a:gd name="connsiteX3" fmla="*/ 2164189 w 2164060"/>
                    <a:gd name="connsiteY3" fmla="*/ 108387 h 108357"/>
                    <a:gd name="connsiteX4" fmla="*/ 2164189 w 2164060"/>
                    <a:gd name="connsiteY4" fmla="*/ 108387 h 108357"/>
                    <a:gd name="connsiteX5" fmla="*/ 129 w 2164060"/>
                    <a:gd name="connsiteY5" fmla="*/ 108387 h 108357"/>
                    <a:gd name="connsiteX6" fmla="*/ 129 w 2164060"/>
                    <a:gd name="connsiteY6" fmla="*/ 108387 h 108357"/>
                    <a:gd name="connsiteX7" fmla="*/ 129 w 2164060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4060" h="108357">
                      <a:moveTo>
                        <a:pt x="129" y="30"/>
                      </a:moveTo>
                      <a:lnTo>
                        <a:pt x="2164189" y="30"/>
                      </a:lnTo>
                      <a:lnTo>
                        <a:pt x="2164189" y="30"/>
                      </a:lnTo>
                      <a:lnTo>
                        <a:pt x="2164189" y="108387"/>
                      </a:lnTo>
                      <a:lnTo>
                        <a:pt x="216418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620" name="Graphic 421">
                  <a:extLst>
                    <a:ext uri="{FF2B5EF4-FFF2-40B4-BE49-F238E27FC236}">
                      <a16:creationId xmlns:a16="http://schemas.microsoft.com/office/drawing/2014/main" xmlns="" id="{4489D8FD-30E0-ED62-7BC5-4814A53FBB21}"/>
                    </a:ext>
                  </a:extLst>
                </p:cNvPr>
                <p:cNvGrpSpPr/>
                <p:nvPr/>
              </p:nvGrpSpPr>
              <p:grpSpPr>
                <a:xfrm>
                  <a:off x="4236330" y="5217892"/>
                  <a:ext cx="240451" cy="108357"/>
                  <a:chOff x="4236330" y="5217892"/>
                  <a:chExt cx="240451" cy="108357"/>
                </a:xfrm>
              </p:grpSpPr>
              <p:sp>
                <p:nvSpPr>
                  <p:cNvPr id="621" name="Freeform 620">
                    <a:extLst>
                      <a:ext uri="{FF2B5EF4-FFF2-40B4-BE49-F238E27FC236}">
                        <a16:creationId xmlns:a16="http://schemas.microsoft.com/office/drawing/2014/main" xmlns="" id="{8DE86F26-F37B-1372-50F6-B546A1B529B0}"/>
                      </a:ext>
                    </a:extLst>
                  </p:cNvPr>
                  <p:cNvSpPr/>
                  <p:nvPr/>
                </p:nvSpPr>
                <p:spPr>
                  <a:xfrm>
                    <a:off x="4236330" y="5217892"/>
                    <a:ext cx="240451" cy="108357"/>
                  </a:xfrm>
                  <a:custGeom>
                    <a:avLst/>
                    <a:gdLst>
                      <a:gd name="connsiteX0" fmla="*/ 129 w 240451"/>
                      <a:gd name="connsiteY0" fmla="*/ 30 h 108357"/>
                      <a:gd name="connsiteX1" fmla="*/ 240580 w 240451"/>
                      <a:gd name="connsiteY1" fmla="*/ 30 h 108357"/>
                      <a:gd name="connsiteX2" fmla="*/ 240580 w 240451"/>
                      <a:gd name="connsiteY2" fmla="*/ 30 h 108357"/>
                      <a:gd name="connsiteX3" fmla="*/ 240580 w 240451"/>
                      <a:gd name="connsiteY3" fmla="*/ 108387 h 108357"/>
                      <a:gd name="connsiteX4" fmla="*/ 240580 w 240451"/>
                      <a:gd name="connsiteY4" fmla="*/ 108387 h 108357"/>
                      <a:gd name="connsiteX5" fmla="*/ 129 w 240451"/>
                      <a:gd name="connsiteY5" fmla="*/ 108387 h 108357"/>
                      <a:gd name="connsiteX6" fmla="*/ 129 w 240451"/>
                      <a:gd name="connsiteY6" fmla="*/ 108387 h 108357"/>
                      <a:gd name="connsiteX7" fmla="*/ 129 w 240451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0451" h="108357">
                        <a:moveTo>
                          <a:pt x="129" y="30"/>
                        </a:moveTo>
                        <a:lnTo>
                          <a:pt x="240580" y="30"/>
                        </a:lnTo>
                        <a:lnTo>
                          <a:pt x="240580" y="30"/>
                        </a:lnTo>
                        <a:lnTo>
                          <a:pt x="240580" y="108387"/>
                        </a:lnTo>
                        <a:lnTo>
                          <a:pt x="24058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622" name="Freeform 621">
                    <a:extLst>
                      <a:ext uri="{FF2B5EF4-FFF2-40B4-BE49-F238E27FC236}">
                        <a16:creationId xmlns:a16="http://schemas.microsoft.com/office/drawing/2014/main" xmlns="" id="{F6264863-2B62-C604-2890-00397A69197C}"/>
                      </a:ext>
                    </a:extLst>
                  </p:cNvPr>
                  <p:cNvSpPr/>
                  <p:nvPr/>
                </p:nvSpPr>
                <p:spPr>
                  <a:xfrm>
                    <a:off x="4236330" y="5217892"/>
                    <a:ext cx="240451" cy="108357"/>
                  </a:xfrm>
                  <a:custGeom>
                    <a:avLst/>
                    <a:gdLst>
                      <a:gd name="connsiteX0" fmla="*/ 129 w 240451"/>
                      <a:gd name="connsiteY0" fmla="*/ 30 h 108357"/>
                      <a:gd name="connsiteX1" fmla="*/ 240580 w 240451"/>
                      <a:gd name="connsiteY1" fmla="*/ 30 h 108357"/>
                      <a:gd name="connsiteX2" fmla="*/ 240580 w 240451"/>
                      <a:gd name="connsiteY2" fmla="*/ 30 h 108357"/>
                      <a:gd name="connsiteX3" fmla="*/ 240580 w 240451"/>
                      <a:gd name="connsiteY3" fmla="*/ 108387 h 108357"/>
                      <a:gd name="connsiteX4" fmla="*/ 240580 w 240451"/>
                      <a:gd name="connsiteY4" fmla="*/ 108387 h 108357"/>
                      <a:gd name="connsiteX5" fmla="*/ 129 w 240451"/>
                      <a:gd name="connsiteY5" fmla="*/ 108387 h 108357"/>
                      <a:gd name="connsiteX6" fmla="*/ 129 w 240451"/>
                      <a:gd name="connsiteY6" fmla="*/ 108387 h 108357"/>
                      <a:gd name="connsiteX7" fmla="*/ 129 w 240451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0451" h="108357">
                        <a:moveTo>
                          <a:pt x="129" y="30"/>
                        </a:moveTo>
                        <a:lnTo>
                          <a:pt x="240580" y="30"/>
                        </a:lnTo>
                        <a:lnTo>
                          <a:pt x="240580" y="30"/>
                        </a:lnTo>
                        <a:lnTo>
                          <a:pt x="240580" y="108387"/>
                        </a:lnTo>
                        <a:lnTo>
                          <a:pt x="24058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623" name="Graphic 421">
                <a:extLst>
                  <a:ext uri="{FF2B5EF4-FFF2-40B4-BE49-F238E27FC236}">
                    <a16:creationId xmlns:a16="http://schemas.microsoft.com/office/drawing/2014/main" xmlns="" id="{8E0A46DA-60F6-AE29-4096-0CC64E31AE18}"/>
                  </a:ext>
                </a:extLst>
              </p:cNvPr>
              <p:cNvGrpSpPr/>
              <p:nvPr/>
            </p:nvGrpSpPr>
            <p:grpSpPr>
              <a:xfrm>
                <a:off x="1903955" y="5372688"/>
                <a:ext cx="2404510" cy="108357"/>
                <a:chOff x="1903955" y="5372688"/>
                <a:chExt cx="2404510" cy="108357"/>
              </a:xfrm>
            </p:grpSpPr>
            <p:sp>
              <p:nvSpPr>
                <p:cNvPr id="626" name="Freeform 625">
                  <a:extLst>
                    <a:ext uri="{FF2B5EF4-FFF2-40B4-BE49-F238E27FC236}">
                      <a16:creationId xmlns:a16="http://schemas.microsoft.com/office/drawing/2014/main" xmlns="" id="{3F86F292-E2FB-F187-D669-B517E0947D33}"/>
                    </a:ext>
                  </a:extLst>
                </p:cNvPr>
                <p:cNvSpPr/>
                <p:nvPr/>
              </p:nvSpPr>
              <p:spPr>
                <a:xfrm>
                  <a:off x="1903955" y="5372688"/>
                  <a:ext cx="2332375" cy="108357"/>
                </a:xfrm>
                <a:custGeom>
                  <a:avLst/>
                  <a:gdLst>
                    <a:gd name="connsiteX0" fmla="*/ 129 w 2332375"/>
                    <a:gd name="connsiteY0" fmla="*/ 30 h 108357"/>
                    <a:gd name="connsiteX1" fmla="*/ 2332505 w 2332375"/>
                    <a:gd name="connsiteY1" fmla="*/ 30 h 108357"/>
                    <a:gd name="connsiteX2" fmla="*/ 2332505 w 2332375"/>
                    <a:gd name="connsiteY2" fmla="*/ 30 h 108357"/>
                    <a:gd name="connsiteX3" fmla="*/ 2332505 w 2332375"/>
                    <a:gd name="connsiteY3" fmla="*/ 108387 h 108357"/>
                    <a:gd name="connsiteX4" fmla="*/ 2332505 w 2332375"/>
                    <a:gd name="connsiteY4" fmla="*/ 108387 h 108357"/>
                    <a:gd name="connsiteX5" fmla="*/ 129 w 2332375"/>
                    <a:gd name="connsiteY5" fmla="*/ 108387 h 108357"/>
                    <a:gd name="connsiteX6" fmla="*/ 129 w 2332375"/>
                    <a:gd name="connsiteY6" fmla="*/ 108387 h 108357"/>
                    <a:gd name="connsiteX7" fmla="*/ 129 w 2332375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32375" h="108357">
                      <a:moveTo>
                        <a:pt x="129" y="30"/>
                      </a:moveTo>
                      <a:lnTo>
                        <a:pt x="2332505" y="30"/>
                      </a:lnTo>
                      <a:lnTo>
                        <a:pt x="2332505" y="30"/>
                      </a:lnTo>
                      <a:lnTo>
                        <a:pt x="2332505" y="108387"/>
                      </a:lnTo>
                      <a:lnTo>
                        <a:pt x="2332505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627" name="Graphic 421">
                  <a:extLst>
                    <a:ext uri="{FF2B5EF4-FFF2-40B4-BE49-F238E27FC236}">
                      <a16:creationId xmlns:a16="http://schemas.microsoft.com/office/drawing/2014/main" xmlns="" id="{192C06A9-8F75-560F-F9C4-92ECB52B8ED5}"/>
                    </a:ext>
                  </a:extLst>
                </p:cNvPr>
                <p:cNvGrpSpPr/>
                <p:nvPr/>
              </p:nvGrpSpPr>
              <p:grpSpPr>
                <a:xfrm>
                  <a:off x="4236330" y="5372688"/>
                  <a:ext cx="72135" cy="108357"/>
                  <a:chOff x="4236330" y="5372688"/>
                  <a:chExt cx="72135" cy="108357"/>
                </a:xfrm>
              </p:grpSpPr>
              <p:sp>
                <p:nvSpPr>
                  <p:cNvPr id="628" name="Freeform 627">
                    <a:extLst>
                      <a:ext uri="{FF2B5EF4-FFF2-40B4-BE49-F238E27FC236}">
                        <a16:creationId xmlns:a16="http://schemas.microsoft.com/office/drawing/2014/main" xmlns="" id="{28E7E20B-CAEF-A475-C2C5-14DE170F4D34}"/>
                      </a:ext>
                    </a:extLst>
                  </p:cNvPr>
                  <p:cNvSpPr/>
                  <p:nvPr/>
                </p:nvSpPr>
                <p:spPr>
                  <a:xfrm>
                    <a:off x="4236330" y="5372688"/>
                    <a:ext cx="72135" cy="108357"/>
                  </a:xfrm>
                  <a:custGeom>
                    <a:avLst/>
                    <a:gdLst>
                      <a:gd name="connsiteX0" fmla="*/ 129 w 72135"/>
                      <a:gd name="connsiteY0" fmla="*/ 30 h 108357"/>
                      <a:gd name="connsiteX1" fmla="*/ 72264 w 72135"/>
                      <a:gd name="connsiteY1" fmla="*/ 30 h 108357"/>
                      <a:gd name="connsiteX2" fmla="*/ 72264 w 72135"/>
                      <a:gd name="connsiteY2" fmla="*/ 30 h 108357"/>
                      <a:gd name="connsiteX3" fmla="*/ 72264 w 72135"/>
                      <a:gd name="connsiteY3" fmla="*/ 108387 h 108357"/>
                      <a:gd name="connsiteX4" fmla="*/ 72264 w 72135"/>
                      <a:gd name="connsiteY4" fmla="*/ 108387 h 108357"/>
                      <a:gd name="connsiteX5" fmla="*/ 129 w 72135"/>
                      <a:gd name="connsiteY5" fmla="*/ 108387 h 108357"/>
                      <a:gd name="connsiteX6" fmla="*/ 129 w 72135"/>
                      <a:gd name="connsiteY6" fmla="*/ 108387 h 108357"/>
                      <a:gd name="connsiteX7" fmla="*/ 129 w 7213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135" h="108357">
                        <a:moveTo>
                          <a:pt x="129" y="30"/>
                        </a:moveTo>
                        <a:lnTo>
                          <a:pt x="72264" y="30"/>
                        </a:lnTo>
                        <a:lnTo>
                          <a:pt x="72264" y="30"/>
                        </a:lnTo>
                        <a:lnTo>
                          <a:pt x="72264" y="108387"/>
                        </a:lnTo>
                        <a:lnTo>
                          <a:pt x="7226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629" name="Freeform 628">
                    <a:extLst>
                      <a:ext uri="{FF2B5EF4-FFF2-40B4-BE49-F238E27FC236}">
                        <a16:creationId xmlns:a16="http://schemas.microsoft.com/office/drawing/2014/main" xmlns="" id="{018233F5-3002-B5D6-370E-6637BDB54C1C}"/>
                      </a:ext>
                    </a:extLst>
                  </p:cNvPr>
                  <p:cNvSpPr/>
                  <p:nvPr/>
                </p:nvSpPr>
                <p:spPr>
                  <a:xfrm>
                    <a:off x="4236330" y="5372688"/>
                    <a:ext cx="72135" cy="108357"/>
                  </a:xfrm>
                  <a:custGeom>
                    <a:avLst/>
                    <a:gdLst>
                      <a:gd name="connsiteX0" fmla="*/ 129 w 72135"/>
                      <a:gd name="connsiteY0" fmla="*/ 30 h 108357"/>
                      <a:gd name="connsiteX1" fmla="*/ 72264 w 72135"/>
                      <a:gd name="connsiteY1" fmla="*/ 30 h 108357"/>
                      <a:gd name="connsiteX2" fmla="*/ 72264 w 72135"/>
                      <a:gd name="connsiteY2" fmla="*/ 30 h 108357"/>
                      <a:gd name="connsiteX3" fmla="*/ 72264 w 72135"/>
                      <a:gd name="connsiteY3" fmla="*/ 108387 h 108357"/>
                      <a:gd name="connsiteX4" fmla="*/ 72264 w 72135"/>
                      <a:gd name="connsiteY4" fmla="*/ 108387 h 108357"/>
                      <a:gd name="connsiteX5" fmla="*/ 129 w 72135"/>
                      <a:gd name="connsiteY5" fmla="*/ 108387 h 108357"/>
                      <a:gd name="connsiteX6" fmla="*/ 129 w 72135"/>
                      <a:gd name="connsiteY6" fmla="*/ 108387 h 108357"/>
                      <a:gd name="connsiteX7" fmla="*/ 129 w 7213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135" h="108357">
                        <a:moveTo>
                          <a:pt x="129" y="30"/>
                        </a:moveTo>
                        <a:lnTo>
                          <a:pt x="72264" y="30"/>
                        </a:lnTo>
                        <a:lnTo>
                          <a:pt x="72264" y="30"/>
                        </a:lnTo>
                        <a:lnTo>
                          <a:pt x="72264" y="108387"/>
                        </a:lnTo>
                        <a:lnTo>
                          <a:pt x="7226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  <p:grpSp>
            <p:nvGrpSpPr>
              <p:cNvPr id="630" name="Graphic 421">
                <a:extLst>
                  <a:ext uri="{FF2B5EF4-FFF2-40B4-BE49-F238E27FC236}">
                    <a16:creationId xmlns:a16="http://schemas.microsoft.com/office/drawing/2014/main" xmlns="" id="{ABAF7745-02F2-3318-3A07-9E73FC0F6A97}"/>
                  </a:ext>
                </a:extLst>
              </p:cNvPr>
              <p:cNvGrpSpPr/>
              <p:nvPr/>
            </p:nvGrpSpPr>
            <p:grpSpPr>
              <a:xfrm>
                <a:off x="2312722" y="5527484"/>
                <a:ext cx="2404510" cy="108357"/>
                <a:chOff x="2312722" y="5527484"/>
                <a:chExt cx="2404510" cy="108357"/>
              </a:xfrm>
            </p:grpSpPr>
            <p:sp>
              <p:nvSpPr>
                <p:cNvPr id="633" name="Freeform 632">
                  <a:extLst>
                    <a:ext uri="{FF2B5EF4-FFF2-40B4-BE49-F238E27FC236}">
                      <a16:creationId xmlns:a16="http://schemas.microsoft.com/office/drawing/2014/main" xmlns="" id="{4D22C351-9DE5-092A-073C-FAE7EA478E6C}"/>
                    </a:ext>
                  </a:extLst>
                </p:cNvPr>
                <p:cNvSpPr/>
                <p:nvPr/>
              </p:nvSpPr>
              <p:spPr>
                <a:xfrm>
                  <a:off x="2312722" y="5527484"/>
                  <a:ext cx="1923608" cy="108357"/>
                </a:xfrm>
                <a:custGeom>
                  <a:avLst/>
                  <a:gdLst>
                    <a:gd name="connsiteX0" fmla="*/ 129 w 1923608"/>
                    <a:gd name="connsiteY0" fmla="*/ 30 h 108357"/>
                    <a:gd name="connsiteX1" fmla="*/ 1923738 w 1923608"/>
                    <a:gd name="connsiteY1" fmla="*/ 30 h 108357"/>
                    <a:gd name="connsiteX2" fmla="*/ 1923738 w 1923608"/>
                    <a:gd name="connsiteY2" fmla="*/ 30 h 108357"/>
                    <a:gd name="connsiteX3" fmla="*/ 1923738 w 1923608"/>
                    <a:gd name="connsiteY3" fmla="*/ 108387 h 108357"/>
                    <a:gd name="connsiteX4" fmla="*/ 1923738 w 1923608"/>
                    <a:gd name="connsiteY4" fmla="*/ 108387 h 108357"/>
                    <a:gd name="connsiteX5" fmla="*/ 129 w 1923608"/>
                    <a:gd name="connsiteY5" fmla="*/ 108387 h 108357"/>
                    <a:gd name="connsiteX6" fmla="*/ 129 w 1923608"/>
                    <a:gd name="connsiteY6" fmla="*/ 108387 h 108357"/>
                    <a:gd name="connsiteX7" fmla="*/ 129 w 1923608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23608" h="108357">
                      <a:moveTo>
                        <a:pt x="129" y="30"/>
                      </a:moveTo>
                      <a:lnTo>
                        <a:pt x="1923738" y="30"/>
                      </a:lnTo>
                      <a:lnTo>
                        <a:pt x="1923738" y="30"/>
                      </a:lnTo>
                      <a:lnTo>
                        <a:pt x="1923738" y="108387"/>
                      </a:lnTo>
                      <a:lnTo>
                        <a:pt x="1923738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2000"/>
                </a:p>
              </p:txBody>
            </p:sp>
            <p:grpSp>
              <p:nvGrpSpPr>
                <p:cNvPr id="634" name="Graphic 421">
                  <a:extLst>
                    <a:ext uri="{FF2B5EF4-FFF2-40B4-BE49-F238E27FC236}">
                      <a16:creationId xmlns:a16="http://schemas.microsoft.com/office/drawing/2014/main" xmlns="" id="{9C05697A-E9A5-8934-6F53-7B23FF70FD58}"/>
                    </a:ext>
                  </a:extLst>
                </p:cNvPr>
                <p:cNvGrpSpPr/>
                <p:nvPr/>
              </p:nvGrpSpPr>
              <p:grpSpPr>
                <a:xfrm>
                  <a:off x="4236330" y="5527484"/>
                  <a:ext cx="480902" cy="108357"/>
                  <a:chOff x="4236330" y="5527484"/>
                  <a:chExt cx="480902" cy="108357"/>
                </a:xfrm>
              </p:grpSpPr>
              <p:sp>
                <p:nvSpPr>
                  <p:cNvPr id="635" name="Freeform 634">
                    <a:extLst>
                      <a:ext uri="{FF2B5EF4-FFF2-40B4-BE49-F238E27FC236}">
                        <a16:creationId xmlns:a16="http://schemas.microsoft.com/office/drawing/2014/main" xmlns="" id="{B09F3C5F-0708-2AFA-C06C-D5A60938C26B}"/>
                      </a:ext>
                    </a:extLst>
                  </p:cNvPr>
                  <p:cNvSpPr/>
                  <p:nvPr/>
                </p:nvSpPr>
                <p:spPr>
                  <a:xfrm>
                    <a:off x="4236330" y="5527484"/>
                    <a:ext cx="480902" cy="108357"/>
                  </a:xfrm>
                  <a:custGeom>
                    <a:avLst/>
                    <a:gdLst>
                      <a:gd name="connsiteX0" fmla="*/ 129 w 480902"/>
                      <a:gd name="connsiteY0" fmla="*/ 30 h 108357"/>
                      <a:gd name="connsiteX1" fmla="*/ 481031 w 480902"/>
                      <a:gd name="connsiteY1" fmla="*/ 30 h 108357"/>
                      <a:gd name="connsiteX2" fmla="*/ 481031 w 480902"/>
                      <a:gd name="connsiteY2" fmla="*/ 30 h 108357"/>
                      <a:gd name="connsiteX3" fmla="*/ 481031 w 480902"/>
                      <a:gd name="connsiteY3" fmla="*/ 108387 h 108357"/>
                      <a:gd name="connsiteX4" fmla="*/ 481031 w 480902"/>
                      <a:gd name="connsiteY4" fmla="*/ 108387 h 108357"/>
                      <a:gd name="connsiteX5" fmla="*/ 129 w 480902"/>
                      <a:gd name="connsiteY5" fmla="*/ 108387 h 108357"/>
                      <a:gd name="connsiteX6" fmla="*/ 129 w 480902"/>
                      <a:gd name="connsiteY6" fmla="*/ 108387 h 108357"/>
                      <a:gd name="connsiteX7" fmla="*/ 129 w 480902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0902" h="108357">
                        <a:moveTo>
                          <a:pt x="129" y="30"/>
                        </a:moveTo>
                        <a:lnTo>
                          <a:pt x="481031" y="30"/>
                        </a:lnTo>
                        <a:lnTo>
                          <a:pt x="481031" y="30"/>
                        </a:lnTo>
                        <a:lnTo>
                          <a:pt x="481031" y="108387"/>
                        </a:lnTo>
                        <a:lnTo>
                          <a:pt x="481031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  <p:sp>
                <p:nvSpPr>
                  <p:cNvPr id="636" name="Freeform 635">
                    <a:extLst>
                      <a:ext uri="{FF2B5EF4-FFF2-40B4-BE49-F238E27FC236}">
                        <a16:creationId xmlns:a16="http://schemas.microsoft.com/office/drawing/2014/main" xmlns="" id="{22BBFF53-9765-F072-4A86-9CAD8ADAB73F}"/>
                      </a:ext>
                    </a:extLst>
                  </p:cNvPr>
                  <p:cNvSpPr/>
                  <p:nvPr/>
                </p:nvSpPr>
                <p:spPr>
                  <a:xfrm>
                    <a:off x="4236330" y="5527484"/>
                    <a:ext cx="480902" cy="108357"/>
                  </a:xfrm>
                  <a:custGeom>
                    <a:avLst/>
                    <a:gdLst>
                      <a:gd name="connsiteX0" fmla="*/ 129 w 480902"/>
                      <a:gd name="connsiteY0" fmla="*/ 30 h 108357"/>
                      <a:gd name="connsiteX1" fmla="*/ 481031 w 480902"/>
                      <a:gd name="connsiteY1" fmla="*/ 30 h 108357"/>
                      <a:gd name="connsiteX2" fmla="*/ 481031 w 480902"/>
                      <a:gd name="connsiteY2" fmla="*/ 30 h 108357"/>
                      <a:gd name="connsiteX3" fmla="*/ 481031 w 480902"/>
                      <a:gd name="connsiteY3" fmla="*/ 108387 h 108357"/>
                      <a:gd name="connsiteX4" fmla="*/ 481031 w 480902"/>
                      <a:gd name="connsiteY4" fmla="*/ 108387 h 108357"/>
                      <a:gd name="connsiteX5" fmla="*/ 129 w 480902"/>
                      <a:gd name="connsiteY5" fmla="*/ 108387 h 108357"/>
                      <a:gd name="connsiteX6" fmla="*/ 129 w 480902"/>
                      <a:gd name="connsiteY6" fmla="*/ 108387 h 108357"/>
                      <a:gd name="connsiteX7" fmla="*/ 129 w 480902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0902" h="108357">
                        <a:moveTo>
                          <a:pt x="129" y="30"/>
                        </a:moveTo>
                        <a:lnTo>
                          <a:pt x="481031" y="30"/>
                        </a:lnTo>
                        <a:lnTo>
                          <a:pt x="481031" y="30"/>
                        </a:lnTo>
                        <a:lnTo>
                          <a:pt x="481031" y="108387"/>
                        </a:lnTo>
                        <a:lnTo>
                          <a:pt x="481031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2000"/>
                  </a:p>
                </p:txBody>
              </p:sp>
            </p:grpSp>
          </p:grpSp>
        </p:grpSp>
        <p:grpSp>
          <p:nvGrpSpPr>
            <p:cNvPr id="637" name="Graphic 421">
              <a:extLst>
                <a:ext uri="{FF2B5EF4-FFF2-40B4-BE49-F238E27FC236}">
                  <a16:creationId xmlns:a16="http://schemas.microsoft.com/office/drawing/2014/main" xmlns="" id="{84285132-33F9-0DDC-7EDD-744384661B43}"/>
                </a:ext>
              </a:extLst>
            </p:cNvPr>
            <p:cNvGrpSpPr/>
            <p:nvPr/>
          </p:nvGrpSpPr>
          <p:grpSpPr>
            <a:xfrm>
              <a:off x="1838799" y="6522906"/>
              <a:ext cx="2561304" cy="256222"/>
              <a:chOff x="1831819" y="5635841"/>
              <a:chExt cx="3246090" cy="256222"/>
            </a:xfrm>
          </p:grpSpPr>
          <p:grpSp>
            <p:nvGrpSpPr>
              <p:cNvPr id="638" name="Graphic 421">
                <a:extLst>
                  <a:ext uri="{FF2B5EF4-FFF2-40B4-BE49-F238E27FC236}">
                    <a16:creationId xmlns:a16="http://schemas.microsoft.com/office/drawing/2014/main" xmlns="" id="{46018846-C201-2465-AC1E-4558B906DDBB}"/>
                  </a:ext>
                </a:extLst>
              </p:cNvPr>
              <p:cNvGrpSpPr/>
              <p:nvPr/>
            </p:nvGrpSpPr>
            <p:grpSpPr>
              <a:xfrm>
                <a:off x="1952045" y="5635841"/>
                <a:ext cx="3125864" cy="47625"/>
                <a:chOff x="1952045" y="5635841"/>
                <a:chExt cx="3125864" cy="47625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xmlns="" id="{D7E94066-22DD-F6F8-2B78-F3D3473BF11E}"/>
                    </a:ext>
                  </a:extLst>
                </p:cNvPr>
                <p:cNvSpPr/>
                <p:nvPr/>
              </p:nvSpPr>
              <p:spPr>
                <a:xfrm>
                  <a:off x="1952045" y="5635841"/>
                  <a:ext cx="9525" cy="47625"/>
                </a:xfrm>
                <a:custGeom>
                  <a:avLst/>
                  <a:gdLst>
                    <a:gd name="connsiteX0" fmla="*/ 142 w 9525"/>
                    <a:gd name="connsiteY0" fmla="*/ 448 h 47625"/>
                    <a:gd name="connsiteX1" fmla="*/ 142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42" y="448"/>
                      </a:moveTo>
                      <a:lnTo>
                        <a:pt x="142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40" name="Freeform 639">
                  <a:extLst>
                    <a:ext uri="{FF2B5EF4-FFF2-40B4-BE49-F238E27FC236}">
                      <a16:creationId xmlns:a16="http://schemas.microsoft.com/office/drawing/2014/main" xmlns="" id="{F2A1763D-2AD6-AE2B-2154-6157AA9B5E95}"/>
                    </a:ext>
                  </a:extLst>
                </p:cNvPr>
                <p:cNvSpPr/>
                <p:nvPr/>
              </p:nvSpPr>
              <p:spPr>
                <a:xfrm>
                  <a:off x="2072270" y="5635841"/>
                  <a:ext cx="9525" cy="47625"/>
                </a:xfrm>
                <a:custGeom>
                  <a:avLst/>
                  <a:gdLst>
                    <a:gd name="connsiteX0" fmla="*/ 154 w 9525"/>
                    <a:gd name="connsiteY0" fmla="*/ 448 h 47625"/>
                    <a:gd name="connsiteX1" fmla="*/ 154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54" y="448"/>
                      </a:moveTo>
                      <a:lnTo>
                        <a:pt x="154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41" name="Freeform 640">
                  <a:extLst>
                    <a:ext uri="{FF2B5EF4-FFF2-40B4-BE49-F238E27FC236}">
                      <a16:creationId xmlns:a16="http://schemas.microsoft.com/office/drawing/2014/main" xmlns="" id="{62C2BF53-6B4B-BF40-8999-1D37FE5CBCD7}"/>
                    </a:ext>
                  </a:extLst>
                </p:cNvPr>
                <p:cNvSpPr/>
                <p:nvPr/>
              </p:nvSpPr>
              <p:spPr>
                <a:xfrm>
                  <a:off x="2192496" y="5635841"/>
                  <a:ext cx="9525" cy="47625"/>
                </a:xfrm>
                <a:custGeom>
                  <a:avLst/>
                  <a:gdLst>
                    <a:gd name="connsiteX0" fmla="*/ 167 w 9525"/>
                    <a:gd name="connsiteY0" fmla="*/ 448 h 47625"/>
                    <a:gd name="connsiteX1" fmla="*/ 16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67" y="448"/>
                      </a:moveTo>
                      <a:lnTo>
                        <a:pt x="16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xmlns="" id="{0BD9BA5F-FF5B-8830-4EB9-2618CA1845CE}"/>
                    </a:ext>
                  </a:extLst>
                </p:cNvPr>
                <p:cNvSpPr/>
                <p:nvPr/>
              </p:nvSpPr>
              <p:spPr>
                <a:xfrm>
                  <a:off x="2432947" y="5635841"/>
                  <a:ext cx="9525" cy="47625"/>
                </a:xfrm>
                <a:custGeom>
                  <a:avLst/>
                  <a:gdLst>
                    <a:gd name="connsiteX0" fmla="*/ 192 w 9525"/>
                    <a:gd name="connsiteY0" fmla="*/ 448 h 47625"/>
                    <a:gd name="connsiteX1" fmla="*/ 192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92" y="448"/>
                      </a:moveTo>
                      <a:lnTo>
                        <a:pt x="192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43" name="Freeform 642">
                  <a:extLst>
                    <a:ext uri="{FF2B5EF4-FFF2-40B4-BE49-F238E27FC236}">
                      <a16:creationId xmlns:a16="http://schemas.microsoft.com/office/drawing/2014/main" xmlns="" id="{E6F16C0B-C1AB-7961-CE96-AA8765B02F7C}"/>
                    </a:ext>
                  </a:extLst>
                </p:cNvPr>
                <p:cNvSpPr/>
                <p:nvPr/>
              </p:nvSpPr>
              <p:spPr>
                <a:xfrm>
                  <a:off x="2553173" y="5635841"/>
                  <a:ext cx="9525" cy="47625"/>
                </a:xfrm>
                <a:custGeom>
                  <a:avLst/>
                  <a:gdLst>
                    <a:gd name="connsiteX0" fmla="*/ 205 w 9525"/>
                    <a:gd name="connsiteY0" fmla="*/ 448 h 47625"/>
                    <a:gd name="connsiteX1" fmla="*/ 20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05" y="448"/>
                      </a:moveTo>
                      <a:lnTo>
                        <a:pt x="20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44" name="Freeform 643">
                  <a:extLst>
                    <a:ext uri="{FF2B5EF4-FFF2-40B4-BE49-F238E27FC236}">
                      <a16:creationId xmlns:a16="http://schemas.microsoft.com/office/drawing/2014/main" xmlns="" id="{1401BCEA-3352-363D-E57D-B2C01AD9A54B}"/>
                    </a:ext>
                  </a:extLst>
                </p:cNvPr>
                <p:cNvSpPr/>
                <p:nvPr/>
              </p:nvSpPr>
              <p:spPr>
                <a:xfrm>
                  <a:off x="2673398" y="5635841"/>
                  <a:ext cx="9525" cy="47625"/>
                </a:xfrm>
                <a:custGeom>
                  <a:avLst/>
                  <a:gdLst>
                    <a:gd name="connsiteX0" fmla="*/ 218 w 9525"/>
                    <a:gd name="connsiteY0" fmla="*/ 448 h 47625"/>
                    <a:gd name="connsiteX1" fmla="*/ 218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18" y="448"/>
                      </a:moveTo>
                      <a:lnTo>
                        <a:pt x="218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45" name="Freeform 644">
                  <a:extLst>
                    <a:ext uri="{FF2B5EF4-FFF2-40B4-BE49-F238E27FC236}">
                      <a16:creationId xmlns:a16="http://schemas.microsoft.com/office/drawing/2014/main" xmlns="" id="{8BA39668-E356-6E8F-6392-CDF7CEAC0BDA}"/>
                    </a:ext>
                  </a:extLst>
                </p:cNvPr>
                <p:cNvSpPr/>
                <p:nvPr/>
              </p:nvSpPr>
              <p:spPr>
                <a:xfrm>
                  <a:off x="2913849" y="5635841"/>
                  <a:ext cx="9525" cy="47625"/>
                </a:xfrm>
                <a:custGeom>
                  <a:avLst/>
                  <a:gdLst>
                    <a:gd name="connsiteX0" fmla="*/ 243 w 9525"/>
                    <a:gd name="connsiteY0" fmla="*/ 448 h 47625"/>
                    <a:gd name="connsiteX1" fmla="*/ 24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43" y="448"/>
                      </a:moveTo>
                      <a:lnTo>
                        <a:pt x="24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46" name="Freeform 645">
                  <a:extLst>
                    <a:ext uri="{FF2B5EF4-FFF2-40B4-BE49-F238E27FC236}">
                      <a16:creationId xmlns:a16="http://schemas.microsoft.com/office/drawing/2014/main" xmlns="" id="{9D5D5408-0039-851B-E8E9-6D32AEEBBE07}"/>
                    </a:ext>
                  </a:extLst>
                </p:cNvPr>
                <p:cNvSpPr/>
                <p:nvPr/>
              </p:nvSpPr>
              <p:spPr>
                <a:xfrm>
                  <a:off x="3034075" y="5635841"/>
                  <a:ext cx="9525" cy="47625"/>
                </a:xfrm>
                <a:custGeom>
                  <a:avLst/>
                  <a:gdLst>
                    <a:gd name="connsiteX0" fmla="*/ 255 w 9525"/>
                    <a:gd name="connsiteY0" fmla="*/ 448 h 47625"/>
                    <a:gd name="connsiteX1" fmla="*/ 25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55" y="448"/>
                      </a:moveTo>
                      <a:lnTo>
                        <a:pt x="25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47" name="Freeform 646">
                  <a:extLst>
                    <a:ext uri="{FF2B5EF4-FFF2-40B4-BE49-F238E27FC236}">
                      <a16:creationId xmlns:a16="http://schemas.microsoft.com/office/drawing/2014/main" xmlns="" id="{B3EE9F5D-2724-5515-49C9-1F1D9E4B9346}"/>
                    </a:ext>
                  </a:extLst>
                </p:cNvPr>
                <p:cNvSpPr/>
                <p:nvPr/>
              </p:nvSpPr>
              <p:spPr>
                <a:xfrm>
                  <a:off x="3154300" y="5635841"/>
                  <a:ext cx="9525" cy="47625"/>
                </a:xfrm>
                <a:custGeom>
                  <a:avLst/>
                  <a:gdLst>
                    <a:gd name="connsiteX0" fmla="*/ 268 w 9525"/>
                    <a:gd name="connsiteY0" fmla="*/ 448 h 47625"/>
                    <a:gd name="connsiteX1" fmla="*/ 268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68" y="448"/>
                      </a:moveTo>
                      <a:lnTo>
                        <a:pt x="268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48" name="Freeform 647">
                  <a:extLst>
                    <a:ext uri="{FF2B5EF4-FFF2-40B4-BE49-F238E27FC236}">
                      <a16:creationId xmlns:a16="http://schemas.microsoft.com/office/drawing/2014/main" xmlns="" id="{4E2F96DD-EBC0-EBDB-DAB2-018B9018083B}"/>
                    </a:ext>
                  </a:extLst>
                </p:cNvPr>
                <p:cNvSpPr/>
                <p:nvPr/>
              </p:nvSpPr>
              <p:spPr>
                <a:xfrm>
                  <a:off x="3394752" y="5635841"/>
                  <a:ext cx="9525" cy="47625"/>
                </a:xfrm>
                <a:custGeom>
                  <a:avLst/>
                  <a:gdLst>
                    <a:gd name="connsiteX0" fmla="*/ 293 w 9525"/>
                    <a:gd name="connsiteY0" fmla="*/ 448 h 47625"/>
                    <a:gd name="connsiteX1" fmla="*/ 29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93" y="448"/>
                      </a:moveTo>
                      <a:lnTo>
                        <a:pt x="29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49" name="Freeform 648">
                  <a:extLst>
                    <a:ext uri="{FF2B5EF4-FFF2-40B4-BE49-F238E27FC236}">
                      <a16:creationId xmlns:a16="http://schemas.microsoft.com/office/drawing/2014/main" xmlns="" id="{D8F8B552-9927-3084-F7BF-E8BEAA674758}"/>
                    </a:ext>
                  </a:extLst>
                </p:cNvPr>
                <p:cNvSpPr/>
                <p:nvPr/>
              </p:nvSpPr>
              <p:spPr>
                <a:xfrm>
                  <a:off x="3514977" y="5635841"/>
                  <a:ext cx="9525" cy="47625"/>
                </a:xfrm>
                <a:custGeom>
                  <a:avLst/>
                  <a:gdLst>
                    <a:gd name="connsiteX0" fmla="*/ 306 w 9525"/>
                    <a:gd name="connsiteY0" fmla="*/ 448 h 47625"/>
                    <a:gd name="connsiteX1" fmla="*/ 306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06" y="448"/>
                      </a:moveTo>
                      <a:lnTo>
                        <a:pt x="306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50" name="Freeform 649">
                  <a:extLst>
                    <a:ext uri="{FF2B5EF4-FFF2-40B4-BE49-F238E27FC236}">
                      <a16:creationId xmlns:a16="http://schemas.microsoft.com/office/drawing/2014/main" xmlns="" id="{6F2BC74B-4AFE-698F-036D-D3340298F49A}"/>
                    </a:ext>
                  </a:extLst>
                </p:cNvPr>
                <p:cNvSpPr/>
                <p:nvPr/>
              </p:nvSpPr>
              <p:spPr>
                <a:xfrm>
                  <a:off x="3635203" y="5635841"/>
                  <a:ext cx="9525" cy="47625"/>
                </a:xfrm>
                <a:custGeom>
                  <a:avLst/>
                  <a:gdLst>
                    <a:gd name="connsiteX0" fmla="*/ 319 w 9525"/>
                    <a:gd name="connsiteY0" fmla="*/ 448 h 47625"/>
                    <a:gd name="connsiteX1" fmla="*/ 31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19" y="448"/>
                      </a:moveTo>
                      <a:lnTo>
                        <a:pt x="31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51" name="Freeform 650">
                  <a:extLst>
                    <a:ext uri="{FF2B5EF4-FFF2-40B4-BE49-F238E27FC236}">
                      <a16:creationId xmlns:a16="http://schemas.microsoft.com/office/drawing/2014/main" xmlns="" id="{B076F3F8-EBB9-14F2-A742-E87ED73FE093}"/>
                    </a:ext>
                  </a:extLst>
                </p:cNvPr>
                <p:cNvSpPr/>
                <p:nvPr/>
              </p:nvSpPr>
              <p:spPr>
                <a:xfrm>
                  <a:off x="3875654" y="5635841"/>
                  <a:ext cx="9525" cy="47625"/>
                </a:xfrm>
                <a:custGeom>
                  <a:avLst/>
                  <a:gdLst>
                    <a:gd name="connsiteX0" fmla="*/ 344 w 9525"/>
                    <a:gd name="connsiteY0" fmla="*/ 448 h 47625"/>
                    <a:gd name="connsiteX1" fmla="*/ 344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44" y="448"/>
                      </a:moveTo>
                      <a:lnTo>
                        <a:pt x="344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52" name="Freeform 651">
                  <a:extLst>
                    <a:ext uri="{FF2B5EF4-FFF2-40B4-BE49-F238E27FC236}">
                      <a16:creationId xmlns:a16="http://schemas.microsoft.com/office/drawing/2014/main" xmlns="" id="{8C6695F2-6590-33A1-8144-C4A2887ACD9C}"/>
                    </a:ext>
                  </a:extLst>
                </p:cNvPr>
                <p:cNvSpPr/>
                <p:nvPr/>
              </p:nvSpPr>
              <p:spPr>
                <a:xfrm>
                  <a:off x="3995879" y="5635841"/>
                  <a:ext cx="9525" cy="47625"/>
                </a:xfrm>
                <a:custGeom>
                  <a:avLst/>
                  <a:gdLst>
                    <a:gd name="connsiteX0" fmla="*/ 356 w 9525"/>
                    <a:gd name="connsiteY0" fmla="*/ 448 h 47625"/>
                    <a:gd name="connsiteX1" fmla="*/ 356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56" y="448"/>
                      </a:moveTo>
                      <a:lnTo>
                        <a:pt x="356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53" name="Freeform 652">
                  <a:extLst>
                    <a:ext uri="{FF2B5EF4-FFF2-40B4-BE49-F238E27FC236}">
                      <a16:creationId xmlns:a16="http://schemas.microsoft.com/office/drawing/2014/main" xmlns="" id="{7DFBA1DE-96DF-0942-E5C1-7B02B039A930}"/>
                    </a:ext>
                  </a:extLst>
                </p:cNvPr>
                <p:cNvSpPr/>
                <p:nvPr/>
              </p:nvSpPr>
              <p:spPr>
                <a:xfrm>
                  <a:off x="4116105" y="5635841"/>
                  <a:ext cx="9525" cy="47625"/>
                </a:xfrm>
                <a:custGeom>
                  <a:avLst/>
                  <a:gdLst>
                    <a:gd name="connsiteX0" fmla="*/ 369 w 9525"/>
                    <a:gd name="connsiteY0" fmla="*/ 448 h 47625"/>
                    <a:gd name="connsiteX1" fmla="*/ 36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69" y="448"/>
                      </a:moveTo>
                      <a:lnTo>
                        <a:pt x="36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54" name="Freeform 653">
                  <a:extLst>
                    <a:ext uri="{FF2B5EF4-FFF2-40B4-BE49-F238E27FC236}">
                      <a16:creationId xmlns:a16="http://schemas.microsoft.com/office/drawing/2014/main" xmlns="" id="{1F4650F0-FC42-54D6-8884-CCA8EF666961}"/>
                    </a:ext>
                  </a:extLst>
                </p:cNvPr>
                <p:cNvSpPr/>
                <p:nvPr/>
              </p:nvSpPr>
              <p:spPr>
                <a:xfrm>
                  <a:off x="4356556" y="5635841"/>
                  <a:ext cx="9525" cy="47625"/>
                </a:xfrm>
                <a:custGeom>
                  <a:avLst/>
                  <a:gdLst>
                    <a:gd name="connsiteX0" fmla="*/ 394 w 9525"/>
                    <a:gd name="connsiteY0" fmla="*/ 448 h 47625"/>
                    <a:gd name="connsiteX1" fmla="*/ 394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94" y="448"/>
                      </a:moveTo>
                      <a:lnTo>
                        <a:pt x="394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55" name="Freeform 654">
                  <a:extLst>
                    <a:ext uri="{FF2B5EF4-FFF2-40B4-BE49-F238E27FC236}">
                      <a16:creationId xmlns:a16="http://schemas.microsoft.com/office/drawing/2014/main" xmlns="" id="{0425173E-E9FA-C2BB-E96A-ABBE52BE65BE}"/>
                    </a:ext>
                  </a:extLst>
                </p:cNvPr>
                <p:cNvSpPr/>
                <p:nvPr/>
              </p:nvSpPr>
              <p:spPr>
                <a:xfrm>
                  <a:off x="4476782" y="5635841"/>
                  <a:ext cx="9525" cy="47625"/>
                </a:xfrm>
                <a:custGeom>
                  <a:avLst/>
                  <a:gdLst>
                    <a:gd name="connsiteX0" fmla="*/ 407 w 9525"/>
                    <a:gd name="connsiteY0" fmla="*/ 448 h 47625"/>
                    <a:gd name="connsiteX1" fmla="*/ 40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07" y="448"/>
                      </a:moveTo>
                      <a:lnTo>
                        <a:pt x="40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56" name="Freeform 655">
                  <a:extLst>
                    <a:ext uri="{FF2B5EF4-FFF2-40B4-BE49-F238E27FC236}">
                      <a16:creationId xmlns:a16="http://schemas.microsoft.com/office/drawing/2014/main" xmlns="" id="{242CE4EE-3B0A-0F43-DF40-65E5C896593F}"/>
                    </a:ext>
                  </a:extLst>
                </p:cNvPr>
                <p:cNvSpPr/>
                <p:nvPr/>
              </p:nvSpPr>
              <p:spPr>
                <a:xfrm>
                  <a:off x="4597007" y="5635841"/>
                  <a:ext cx="9525" cy="47625"/>
                </a:xfrm>
                <a:custGeom>
                  <a:avLst/>
                  <a:gdLst>
                    <a:gd name="connsiteX0" fmla="*/ 420 w 9525"/>
                    <a:gd name="connsiteY0" fmla="*/ 448 h 47625"/>
                    <a:gd name="connsiteX1" fmla="*/ 42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20" y="448"/>
                      </a:moveTo>
                      <a:lnTo>
                        <a:pt x="42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57" name="Freeform 656">
                  <a:extLst>
                    <a:ext uri="{FF2B5EF4-FFF2-40B4-BE49-F238E27FC236}">
                      <a16:creationId xmlns:a16="http://schemas.microsoft.com/office/drawing/2014/main" xmlns="" id="{C3D215D8-4CDD-C2AE-2F7D-1B7E7FB10B4A}"/>
                    </a:ext>
                  </a:extLst>
                </p:cNvPr>
                <p:cNvSpPr/>
                <p:nvPr/>
              </p:nvSpPr>
              <p:spPr>
                <a:xfrm>
                  <a:off x="4837458" y="5635841"/>
                  <a:ext cx="9525" cy="47625"/>
                </a:xfrm>
                <a:custGeom>
                  <a:avLst/>
                  <a:gdLst>
                    <a:gd name="connsiteX0" fmla="*/ 445 w 9525"/>
                    <a:gd name="connsiteY0" fmla="*/ 448 h 47625"/>
                    <a:gd name="connsiteX1" fmla="*/ 44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45" y="448"/>
                      </a:moveTo>
                      <a:lnTo>
                        <a:pt x="44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58" name="Freeform 657">
                  <a:extLst>
                    <a:ext uri="{FF2B5EF4-FFF2-40B4-BE49-F238E27FC236}">
                      <a16:creationId xmlns:a16="http://schemas.microsoft.com/office/drawing/2014/main" xmlns="" id="{84E6F1AA-769F-1656-FE60-6A44DF19B8E4}"/>
                    </a:ext>
                  </a:extLst>
                </p:cNvPr>
                <p:cNvSpPr/>
                <p:nvPr/>
              </p:nvSpPr>
              <p:spPr>
                <a:xfrm>
                  <a:off x="4957684" y="5635841"/>
                  <a:ext cx="9525" cy="47625"/>
                </a:xfrm>
                <a:custGeom>
                  <a:avLst/>
                  <a:gdLst>
                    <a:gd name="connsiteX0" fmla="*/ 457 w 9525"/>
                    <a:gd name="connsiteY0" fmla="*/ 448 h 47625"/>
                    <a:gd name="connsiteX1" fmla="*/ 45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57" y="448"/>
                      </a:moveTo>
                      <a:lnTo>
                        <a:pt x="45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59" name="Freeform 658">
                  <a:extLst>
                    <a:ext uri="{FF2B5EF4-FFF2-40B4-BE49-F238E27FC236}">
                      <a16:creationId xmlns:a16="http://schemas.microsoft.com/office/drawing/2014/main" xmlns="" id="{88E765ED-59A0-96DC-9AC1-6D84626BD565}"/>
                    </a:ext>
                  </a:extLst>
                </p:cNvPr>
                <p:cNvSpPr/>
                <p:nvPr/>
              </p:nvSpPr>
              <p:spPr>
                <a:xfrm>
                  <a:off x="5077910" y="5635841"/>
                  <a:ext cx="9525" cy="47625"/>
                </a:xfrm>
                <a:custGeom>
                  <a:avLst/>
                  <a:gdLst>
                    <a:gd name="connsiteX0" fmla="*/ 470 w 9525"/>
                    <a:gd name="connsiteY0" fmla="*/ 448 h 47625"/>
                    <a:gd name="connsiteX1" fmla="*/ 47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70" y="448"/>
                      </a:moveTo>
                      <a:lnTo>
                        <a:pt x="47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xmlns="" id="{CE6585EE-D099-A907-31A6-C7B534C64A82}"/>
                  </a:ext>
                </a:extLst>
              </p:cNvPr>
              <p:cNvSpPr/>
              <p:nvPr/>
            </p:nvSpPr>
            <p:spPr>
              <a:xfrm>
                <a:off x="1831819" y="5635841"/>
                <a:ext cx="9525" cy="66675"/>
              </a:xfrm>
              <a:custGeom>
                <a:avLst/>
                <a:gdLst>
                  <a:gd name="connsiteX0" fmla="*/ 129 w 9525"/>
                  <a:gd name="connsiteY0" fmla="*/ 448 h 66675"/>
                  <a:gd name="connsiteX1" fmla="*/ 129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129" y="448"/>
                    </a:moveTo>
                    <a:lnTo>
                      <a:pt x="129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xmlns="" id="{60A3616D-3E40-44B3-B3BC-30657416436C}"/>
                  </a:ext>
                </a:extLst>
              </p:cNvPr>
              <p:cNvSpPr/>
              <p:nvPr/>
            </p:nvSpPr>
            <p:spPr>
              <a:xfrm>
                <a:off x="2312722" y="5635841"/>
                <a:ext cx="9525" cy="66675"/>
              </a:xfrm>
              <a:custGeom>
                <a:avLst/>
                <a:gdLst>
                  <a:gd name="connsiteX0" fmla="*/ 180 w 9525"/>
                  <a:gd name="connsiteY0" fmla="*/ 448 h 66675"/>
                  <a:gd name="connsiteX1" fmla="*/ 180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180" y="448"/>
                    </a:moveTo>
                    <a:lnTo>
                      <a:pt x="180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xmlns="" id="{C1229D78-6716-5762-94D9-570E04F9CB3D}"/>
                  </a:ext>
                </a:extLst>
              </p:cNvPr>
              <p:cNvSpPr/>
              <p:nvPr/>
            </p:nvSpPr>
            <p:spPr>
              <a:xfrm>
                <a:off x="2793624" y="5635841"/>
                <a:ext cx="9525" cy="66675"/>
              </a:xfrm>
              <a:custGeom>
                <a:avLst/>
                <a:gdLst>
                  <a:gd name="connsiteX0" fmla="*/ 230 w 9525"/>
                  <a:gd name="connsiteY0" fmla="*/ 448 h 66675"/>
                  <a:gd name="connsiteX1" fmla="*/ 230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230" y="448"/>
                    </a:moveTo>
                    <a:lnTo>
                      <a:pt x="230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xmlns="" id="{D744EA34-3986-BDFE-9604-C3ED04C788F4}"/>
                  </a:ext>
                </a:extLst>
              </p:cNvPr>
              <p:cNvSpPr/>
              <p:nvPr/>
            </p:nvSpPr>
            <p:spPr>
              <a:xfrm>
                <a:off x="3274526" y="5635841"/>
                <a:ext cx="9525" cy="66675"/>
              </a:xfrm>
              <a:custGeom>
                <a:avLst/>
                <a:gdLst>
                  <a:gd name="connsiteX0" fmla="*/ 281 w 9525"/>
                  <a:gd name="connsiteY0" fmla="*/ 448 h 66675"/>
                  <a:gd name="connsiteX1" fmla="*/ 281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281" y="448"/>
                    </a:moveTo>
                    <a:lnTo>
                      <a:pt x="281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xmlns="" id="{51D18952-7EBC-2063-6FF1-FEE3C1A6DBE7}"/>
                  </a:ext>
                </a:extLst>
              </p:cNvPr>
              <p:cNvSpPr/>
              <p:nvPr/>
            </p:nvSpPr>
            <p:spPr>
              <a:xfrm>
                <a:off x="3755428" y="5635841"/>
                <a:ext cx="9525" cy="66675"/>
              </a:xfrm>
              <a:custGeom>
                <a:avLst/>
                <a:gdLst>
                  <a:gd name="connsiteX0" fmla="*/ 331 w 9525"/>
                  <a:gd name="connsiteY0" fmla="*/ 448 h 66675"/>
                  <a:gd name="connsiteX1" fmla="*/ 331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331" y="448"/>
                    </a:moveTo>
                    <a:lnTo>
                      <a:pt x="331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grpSp>
            <p:nvGrpSpPr>
              <p:cNvPr id="676" name="Graphic 421">
                <a:extLst>
                  <a:ext uri="{FF2B5EF4-FFF2-40B4-BE49-F238E27FC236}">
                    <a16:creationId xmlns:a16="http://schemas.microsoft.com/office/drawing/2014/main" xmlns="" id="{427286A4-7DBD-C7FF-09E3-11D5C9057456}"/>
                  </a:ext>
                </a:extLst>
              </p:cNvPr>
              <p:cNvGrpSpPr/>
              <p:nvPr/>
            </p:nvGrpSpPr>
            <p:grpSpPr>
              <a:xfrm>
                <a:off x="4121078" y="5635841"/>
                <a:ext cx="251978" cy="256222"/>
                <a:chOff x="4121078" y="5635841"/>
                <a:chExt cx="251978" cy="256222"/>
              </a:xfrm>
              <a:solidFill>
                <a:srgbClr val="333333"/>
              </a:solidFill>
            </p:grpSpPr>
            <p:sp>
              <p:nvSpPr>
                <p:cNvPr id="677" name="Freeform 676">
                  <a:extLst>
                    <a:ext uri="{FF2B5EF4-FFF2-40B4-BE49-F238E27FC236}">
                      <a16:creationId xmlns:a16="http://schemas.microsoft.com/office/drawing/2014/main" xmlns="" id="{F3C621C3-347A-0596-016C-F54C823F82E1}"/>
                    </a:ext>
                  </a:extLst>
                </p:cNvPr>
                <p:cNvSpPr/>
                <p:nvPr/>
              </p:nvSpPr>
              <p:spPr>
                <a:xfrm>
                  <a:off x="4236331" y="5635841"/>
                  <a:ext cx="9525" cy="66675"/>
                </a:xfrm>
                <a:custGeom>
                  <a:avLst/>
                  <a:gdLst>
                    <a:gd name="connsiteX0" fmla="*/ 382 w 9525"/>
                    <a:gd name="connsiteY0" fmla="*/ 448 h 66675"/>
                    <a:gd name="connsiteX1" fmla="*/ 382 w 9525"/>
                    <a:gd name="connsiteY1" fmla="*/ 67123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66675">
                      <a:moveTo>
                        <a:pt x="382" y="448"/>
                      </a:moveTo>
                      <a:lnTo>
                        <a:pt x="382" y="67123"/>
                      </a:lnTo>
                    </a:path>
                  </a:pathLst>
                </a:custGeom>
                <a:ln w="476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678" name="TextBox 677">
                  <a:extLst>
                    <a:ext uri="{FF2B5EF4-FFF2-40B4-BE49-F238E27FC236}">
                      <a16:creationId xmlns:a16="http://schemas.microsoft.com/office/drawing/2014/main" xmlns="" id="{9DAC6770-B0BD-3B89-99A2-513869F617BB}"/>
                    </a:ext>
                  </a:extLst>
                </p:cNvPr>
                <p:cNvSpPr txBox="1"/>
                <p:nvPr/>
              </p:nvSpPr>
              <p:spPr>
                <a:xfrm>
                  <a:off x="4121078" y="5704698"/>
                  <a:ext cx="251978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35500">
                      <a:ln/>
                      <a:latin typeface="PTSans-Regular"/>
                      <a:sym typeface="PTSans-Regular"/>
                      <a:rtl val="0"/>
                    </a:rPr>
                    <a:t>0</a:t>
                  </a:r>
                </a:p>
              </p:txBody>
            </p:sp>
          </p:grp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xmlns="" id="{B36CD37A-EF00-995F-20D6-E34B054DCE47}"/>
                  </a:ext>
                </a:extLst>
              </p:cNvPr>
              <p:cNvSpPr/>
              <p:nvPr/>
            </p:nvSpPr>
            <p:spPr>
              <a:xfrm>
                <a:off x="4717233" y="5635841"/>
                <a:ext cx="9525" cy="66675"/>
              </a:xfrm>
              <a:custGeom>
                <a:avLst/>
                <a:gdLst>
                  <a:gd name="connsiteX0" fmla="*/ 432 w 9525"/>
                  <a:gd name="connsiteY0" fmla="*/ 448 h 66675"/>
                  <a:gd name="connsiteX1" fmla="*/ 432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432" y="448"/>
                    </a:moveTo>
                    <a:lnTo>
                      <a:pt x="432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sp>
          <p:nvSpPr>
            <p:cNvPr id="682" name="Freeform 681">
              <a:extLst>
                <a:ext uri="{FF2B5EF4-FFF2-40B4-BE49-F238E27FC236}">
                  <a16:creationId xmlns:a16="http://schemas.microsoft.com/office/drawing/2014/main" xmlns="" id="{1193349D-6C4B-DA93-24DD-8B9D8E3A8551}"/>
                </a:ext>
              </a:extLst>
            </p:cNvPr>
            <p:cNvSpPr/>
            <p:nvPr/>
          </p:nvSpPr>
          <p:spPr>
            <a:xfrm>
              <a:off x="1838799" y="2544656"/>
              <a:ext cx="7516" cy="3975869"/>
            </a:xfrm>
            <a:custGeom>
              <a:avLst/>
              <a:gdLst>
                <a:gd name="connsiteX0" fmla="*/ 129 w 9525"/>
                <a:gd name="connsiteY0" fmla="*/ 30 h 3975869"/>
                <a:gd name="connsiteX1" fmla="*/ 129 w 9525"/>
                <a:gd name="connsiteY1" fmla="*/ 3975899 h 397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5869">
                  <a:moveTo>
                    <a:pt x="129" y="30"/>
                  </a:moveTo>
                  <a:lnTo>
                    <a:pt x="129" y="3975899"/>
                  </a:lnTo>
                </a:path>
              </a:pathLst>
            </a:custGeom>
            <a:noFill/>
            <a:ln w="4763" cap="flat">
              <a:solidFill>
                <a:srgbClr val="333333">
                  <a:alpha val="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xmlns="" id="{16F9C894-2D56-4341-6EBC-9BDC7A9B49AF}"/>
                </a:ext>
              </a:extLst>
            </p:cNvPr>
            <p:cNvGrpSpPr/>
            <p:nvPr/>
          </p:nvGrpSpPr>
          <p:grpSpPr>
            <a:xfrm>
              <a:off x="2762392" y="2524386"/>
              <a:ext cx="1897850" cy="4091934"/>
              <a:chOff x="1881148" y="2486286"/>
              <a:chExt cx="1897850" cy="4091934"/>
            </a:xfrm>
          </p:grpSpPr>
          <p:grpSp>
            <p:nvGrpSpPr>
              <p:cNvPr id="683" name="Graphic 421">
                <a:extLst>
                  <a:ext uri="{FF2B5EF4-FFF2-40B4-BE49-F238E27FC236}">
                    <a16:creationId xmlns:a16="http://schemas.microsoft.com/office/drawing/2014/main" xmlns="" id="{F313CFA9-4A99-D76D-346C-5793BA37732F}"/>
                  </a:ext>
                </a:extLst>
              </p:cNvPr>
              <p:cNvGrpSpPr/>
              <p:nvPr/>
            </p:nvGrpSpPr>
            <p:grpSpPr>
              <a:xfrm>
                <a:off x="1881148" y="2520960"/>
                <a:ext cx="1009284" cy="4057260"/>
                <a:chOff x="684864" y="1633895"/>
                <a:chExt cx="1279124" cy="4057260"/>
              </a:xfrm>
              <a:solidFill>
                <a:srgbClr val="333333"/>
              </a:solidFill>
            </p:grpSpPr>
            <p:sp>
              <p:nvSpPr>
                <p:cNvPr id="684" name="TextBox 683">
                  <a:extLst>
                    <a:ext uri="{FF2B5EF4-FFF2-40B4-BE49-F238E27FC236}">
                      <a16:creationId xmlns:a16="http://schemas.microsoft.com/office/drawing/2014/main" xmlns="" id="{EC6303FD-2907-2A7C-A923-B45C39E0D5F2}"/>
                    </a:ext>
                  </a:extLst>
                </p:cNvPr>
                <p:cNvSpPr txBox="1"/>
                <p:nvPr/>
              </p:nvSpPr>
              <p:spPr>
                <a:xfrm>
                  <a:off x="1479780" y="1633895"/>
                  <a:ext cx="395549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Afar</a:t>
                  </a:r>
                </a:p>
              </p:txBody>
            </p:sp>
            <p:sp>
              <p:nvSpPr>
                <p:cNvPr id="685" name="TextBox 684">
                  <a:extLst>
                    <a:ext uri="{FF2B5EF4-FFF2-40B4-BE49-F238E27FC236}">
                      <a16:creationId xmlns:a16="http://schemas.microsoft.com/office/drawing/2014/main" xmlns="" id="{59741ED4-6EBB-8B33-529C-58333AA38300}"/>
                    </a:ext>
                  </a:extLst>
                </p:cNvPr>
                <p:cNvSpPr txBox="1"/>
                <p:nvPr/>
              </p:nvSpPr>
              <p:spPr>
                <a:xfrm>
                  <a:off x="1333779" y="1788691"/>
                  <a:ext cx="581064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 dirty="0">
                      <a:ln/>
                      <a:latin typeface="PTSans-Regular"/>
                      <a:sym typeface="PTSans-Regular"/>
                      <a:rtl val="0"/>
                    </a:rPr>
                    <a:t>Amhara</a:t>
                  </a:r>
                </a:p>
              </p:txBody>
            </p:sp>
            <p:sp>
              <p:nvSpPr>
                <p:cNvPr id="686" name="TextBox 685">
                  <a:extLst>
                    <a:ext uri="{FF2B5EF4-FFF2-40B4-BE49-F238E27FC236}">
                      <a16:creationId xmlns:a16="http://schemas.microsoft.com/office/drawing/2014/main" xmlns="" id="{5C60640E-DCE0-5996-EEC1-795C0DB20848}"/>
                    </a:ext>
                  </a:extLst>
                </p:cNvPr>
                <p:cNvSpPr txBox="1"/>
                <p:nvPr/>
              </p:nvSpPr>
              <p:spPr>
                <a:xfrm>
                  <a:off x="1347027" y="1943486"/>
                  <a:ext cx="563319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Oromia</a:t>
                  </a:r>
                </a:p>
              </p:txBody>
            </p:sp>
            <p:sp>
              <p:nvSpPr>
                <p:cNvPr id="687" name="TextBox 686">
                  <a:extLst>
                    <a:ext uri="{FF2B5EF4-FFF2-40B4-BE49-F238E27FC236}">
                      <a16:creationId xmlns:a16="http://schemas.microsoft.com/office/drawing/2014/main" xmlns="" id="{DE2F80D0-EFA2-8CCB-CF69-155E2E891CCE}"/>
                    </a:ext>
                  </a:extLst>
                </p:cNvPr>
                <p:cNvSpPr txBox="1"/>
                <p:nvPr/>
              </p:nvSpPr>
              <p:spPr>
                <a:xfrm>
                  <a:off x="1366225" y="2098282"/>
                  <a:ext cx="540735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Somali</a:t>
                  </a:r>
                </a:p>
              </p:txBody>
            </p:sp>
            <p:sp>
              <p:nvSpPr>
                <p:cNvPr id="688" name="TextBox 687">
                  <a:extLst>
                    <a:ext uri="{FF2B5EF4-FFF2-40B4-BE49-F238E27FC236}">
                      <a16:creationId xmlns:a16="http://schemas.microsoft.com/office/drawing/2014/main" xmlns="" id="{3DCD7B10-15A5-D48B-0CAB-C3531B61F693}"/>
                    </a:ext>
                  </a:extLst>
                </p:cNvPr>
                <p:cNvSpPr txBox="1"/>
                <p:nvPr/>
              </p:nvSpPr>
              <p:spPr>
                <a:xfrm>
                  <a:off x="785738" y="2253079"/>
                  <a:ext cx="1156966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Benishangul-Gumz</a:t>
                  </a:r>
                </a:p>
              </p:txBody>
            </p:sp>
            <p:sp>
              <p:nvSpPr>
                <p:cNvPr id="689" name="TextBox 688">
                  <a:extLst>
                    <a:ext uri="{FF2B5EF4-FFF2-40B4-BE49-F238E27FC236}">
                      <a16:creationId xmlns:a16="http://schemas.microsoft.com/office/drawing/2014/main" xmlns="" id="{2E32ADA5-9A06-996E-1138-5248143DBCF2}"/>
                    </a:ext>
                  </a:extLst>
                </p:cNvPr>
                <p:cNvSpPr txBox="1"/>
                <p:nvPr/>
              </p:nvSpPr>
              <p:spPr>
                <a:xfrm>
                  <a:off x="1448499" y="2407874"/>
                  <a:ext cx="479434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SNNP</a:t>
                  </a:r>
                </a:p>
              </p:txBody>
            </p:sp>
            <p:sp>
              <p:nvSpPr>
                <p:cNvPr id="690" name="TextBox 689">
                  <a:extLst>
                    <a:ext uri="{FF2B5EF4-FFF2-40B4-BE49-F238E27FC236}">
                      <a16:creationId xmlns:a16="http://schemas.microsoft.com/office/drawing/2014/main" xmlns="" id="{AD0A283C-C9D0-2E05-F4E0-89EFBACD3258}"/>
                    </a:ext>
                  </a:extLst>
                </p:cNvPr>
                <p:cNvSpPr txBox="1"/>
                <p:nvPr/>
              </p:nvSpPr>
              <p:spPr>
                <a:xfrm>
                  <a:off x="1288239" y="2562669"/>
                  <a:ext cx="639138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Gambela</a:t>
                  </a:r>
                </a:p>
              </p:txBody>
            </p:sp>
            <p:sp>
              <p:nvSpPr>
                <p:cNvPr id="691" name="TextBox 690">
                  <a:extLst>
                    <a:ext uri="{FF2B5EF4-FFF2-40B4-BE49-F238E27FC236}">
                      <a16:creationId xmlns:a16="http://schemas.microsoft.com/office/drawing/2014/main" xmlns="" id="{3C57252F-9809-167E-D891-F89CBB9C11A0}"/>
                    </a:ext>
                  </a:extLst>
                </p:cNvPr>
                <p:cNvSpPr txBox="1"/>
                <p:nvPr/>
              </p:nvSpPr>
              <p:spPr>
                <a:xfrm>
                  <a:off x="1396884" y="2717466"/>
                  <a:ext cx="498793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Harari</a:t>
                  </a:r>
                </a:p>
              </p:txBody>
            </p:sp>
            <p:sp>
              <p:nvSpPr>
                <p:cNvPr id="692" name="TextBox 691">
                  <a:extLst>
                    <a:ext uri="{FF2B5EF4-FFF2-40B4-BE49-F238E27FC236}">
                      <a16:creationId xmlns:a16="http://schemas.microsoft.com/office/drawing/2014/main" xmlns="" id="{3162487C-529B-4EA9-750D-A00392A3240B}"/>
                    </a:ext>
                  </a:extLst>
                </p:cNvPr>
                <p:cNvSpPr txBox="1"/>
                <p:nvPr/>
              </p:nvSpPr>
              <p:spPr>
                <a:xfrm>
                  <a:off x="1144174" y="2872261"/>
                  <a:ext cx="819814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Addis Adaba</a:t>
                  </a:r>
                </a:p>
              </p:txBody>
            </p:sp>
            <p:sp>
              <p:nvSpPr>
                <p:cNvPr id="693" name="TextBox 692">
                  <a:extLst>
                    <a:ext uri="{FF2B5EF4-FFF2-40B4-BE49-F238E27FC236}">
                      <a16:creationId xmlns:a16="http://schemas.microsoft.com/office/drawing/2014/main" xmlns="" id="{6B3E4D1C-4A58-6095-8291-F25FC698B7CE}"/>
                    </a:ext>
                  </a:extLst>
                </p:cNvPr>
                <p:cNvSpPr txBox="1"/>
                <p:nvPr/>
              </p:nvSpPr>
              <p:spPr>
                <a:xfrm>
                  <a:off x="1225285" y="3027058"/>
                  <a:ext cx="718184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Dire Dawa</a:t>
                  </a:r>
                </a:p>
              </p:txBody>
            </p:sp>
            <p:sp>
              <p:nvSpPr>
                <p:cNvPr id="694" name="TextBox 693">
                  <a:extLst>
                    <a:ext uri="{FF2B5EF4-FFF2-40B4-BE49-F238E27FC236}">
                      <a16:creationId xmlns:a16="http://schemas.microsoft.com/office/drawing/2014/main" xmlns="" id="{A82F0251-EF4A-D8C1-A712-6A960FDF9883}"/>
                    </a:ext>
                  </a:extLst>
                </p:cNvPr>
                <p:cNvSpPr txBox="1"/>
                <p:nvPr/>
              </p:nvSpPr>
              <p:spPr>
                <a:xfrm>
                  <a:off x="1381525" y="3181854"/>
                  <a:ext cx="564933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Sidama</a:t>
                  </a:r>
                </a:p>
              </p:txBody>
            </p:sp>
            <p:sp>
              <p:nvSpPr>
                <p:cNvPr id="696" name="TextBox 695">
                  <a:extLst>
                    <a:ext uri="{FF2B5EF4-FFF2-40B4-BE49-F238E27FC236}">
                      <a16:creationId xmlns:a16="http://schemas.microsoft.com/office/drawing/2014/main" xmlns="" id="{118AF95E-CAEE-8832-47E8-DE65F196E673}"/>
                    </a:ext>
                  </a:extLst>
                </p:cNvPr>
                <p:cNvSpPr txBox="1"/>
                <p:nvPr/>
              </p:nvSpPr>
              <p:spPr>
                <a:xfrm>
                  <a:off x="1375006" y="3491444"/>
                  <a:ext cx="527830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 Urban</a:t>
                  </a:r>
                </a:p>
              </p:txBody>
            </p:sp>
            <p:sp>
              <p:nvSpPr>
                <p:cNvPr id="697" name="TextBox 696">
                  <a:extLst>
                    <a:ext uri="{FF2B5EF4-FFF2-40B4-BE49-F238E27FC236}">
                      <a16:creationId xmlns:a16="http://schemas.microsoft.com/office/drawing/2014/main" xmlns="" id="{EEADC10D-BE18-4F23-5EBC-3481539A06CE}"/>
                    </a:ext>
                  </a:extLst>
                </p:cNvPr>
                <p:cNvSpPr txBox="1"/>
                <p:nvPr/>
              </p:nvSpPr>
              <p:spPr>
                <a:xfrm>
                  <a:off x="1430074" y="3646241"/>
                  <a:ext cx="456849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Rural</a:t>
                  </a:r>
                </a:p>
              </p:txBody>
            </p:sp>
            <p:sp>
              <p:nvSpPr>
                <p:cNvPr id="699" name="TextBox 698">
                  <a:extLst>
                    <a:ext uri="{FF2B5EF4-FFF2-40B4-BE49-F238E27FC236}">
                      <a16:creationId xmlns:a16="http://schemas.microsoft.com/office/drawing/2014/main" xmlns="" id="{6DAE9B87-FF58-425E-C8B3-145A03147A26}"/>
                    </a:ext>
                  </a:extLst>
                </p:cNvPr>
                <p:cNvSpPr txBox="1"/>
                <p:nvPr/>
              </p:nvSpPr>
              <p:spPr>
                <a:xfrm>
                  <a:off x="1337352" y="3955831"/>
                  <a:ext cx="574612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Poorest</a:t>
                  </a:r>
                </a:p>
              </p:txBody>
            </p:sp>
            <p:sp>
              <p:nvSpPr>
                <p:cNvPr id="700" name="TextBox 699">
                  <a:extLst>
                    <a:ext uri="{FF2B5EF4-FFF2-40B4-BE49-F238E27FC236}">
                      <a16:creationId xmlns:a16="http://schemas.microsoft.com/office/drawing/2014/main" xmlns="" id="{ABA5CDD8-AB8D-2F70-B0AB-3FAC2166529E}"/>
                    </a:ext>
                  </a:extLst>
                </p:cNvPr>
                <p:cNvSpPr txBox="1"/>
                <p:nvPr/>
              </p:nvSpPr>
              <p:spPr>
                <a:xfrm>
                  <a:off x="1377240" y="4110628"/>
                  <a:ext cx="524603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Poorer</a:t>
                  </a:r>
                </a:p>
              </p:txBody>
            </p:sp>
            <p:sp>
              <p:nvSpPr>
                <p:cNvPr id="701" name="TextBox 700">
                  <a:extLst>
                    <a:ext uri="{FF2B5EF4-FFF2-40B4-BE49-F238E27FC236}">
                      <a16:creationId xmlns:a16="http://schemas.microsoft.com/office/drawing/2014/main" xmlns="" id="{4F249AF5-B36D-F66F-CE30-73D2600FC9C3}"/>
                    </a:ext>
                  </a:extLst>
                </p:cNvPr>
                <p:cNvSpPr txBox="1"/>
                <p:nvPr/>
              </p:nvSpPr>
              <p:spPr>
                <a:xfrm>
                  <a:off x="1366225" y="4265423"/>
                  <a:ext cx="539122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Middle</a:t>
                  </a:r>
                </a:p>
              </p:txBody>
            </p:sp>
            <p:sp>
              <p:nvSpPr>
                <p:cNvPr id="702" name="TextBox 701">
                  <a:extLst>
                    <a:ext uri="{FF2B5EF4-FFF2-40B4-BE49-F238E27FC236}">
                      <a16:creationId xmlns:a16="http://schemas.microsoft.com/office/drawing/2014/main" xmlns="" id="{F4BCAD1E-5278-463E-9AE3-4D105C3A53AB}"/>
                    </a:ext>
                  </a:extLst>
                </p:cNvPr>
                <p:cNvSpPr txBox="1"/>
                <p:nvPr/>
              </p:nvSpPr>
              <p:spPr>
                <a:xfrm>
                  <a:off x="1387656" y="4420218"/>
                  <a:ext cx="511698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Richer</a:t>
                  </a:r>
                </a:p>
              </p:txBody>
            </p:sp>
            <p:sp>
              <p:nvSpPr>
                <p:cNvPr id="703" name="TextBox 702">
                  <a:extLst>
                    <a:ext uri="{FF2B5EF4-FFF2-40B4-BE49-F238E27FC236}">
                      <a16:creationId xmlns:a16="http://schemas.microsoft.com/office/drawing/2014/main" xmlns="" id="{22D562B0-1114-62D3-667D-DE05D9281A30}"/>
                    </a:ext>
                  </a:extLst>
                </p:cNvPr>
                <p:cNvSpPr txBox="1"/>
                <p:nvPr/>
              </p:nvSpPr>
              <p:spPr>
                <a:xfrm>
                  <a:off x="1347771" y="4575016"/>
                  <a:ext cx="561706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Richest</a:t>
                  </a:r>
                </a:p>
              </p:txBody>
            </p:sp>
            <p:sp>
              <p:nvSpPr>
                <p:cNvPr id="705" name="TextBox 704">
                  <a:extLst>
                    <a:ext uri="{FF2B5EF4-FFF2-40B4-BE49-F238E27FC236}">
                      <a16:creationId xmlns:a16="http://schemas.microsoft.com/office/drawing/2014/main" xmlns="" id="{70BB86E7-0577-A7BA-8C91-9429DAB145C5}"/>
                    </a:ext>
                  </a:extLst>
                </p:cNvPr>
                <p:cNvSpPr txBox="1"/>
                <p:nvPr/>
              </p:nvSpPr>
              <p:spPr>
                <a:xfrm>
                  <a:off x="1080396" y="4866223"/>
                  <a:ext cx="871435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No education</a:t>
                  </a:r>
                </a:p>
              </p:txBody>
            </p:sp>
            <p:sp>
              <p:nvSpPr>
                <p:cNvPr id="706" name="TextBox 705">
                  <a:extLst>
                    <a:ext uri="{FF2B5EF4-FFF2-40B4-BE49-F238E27FC236}">
                      <a16:creationId xmlns:a16="http://schemas.microsoft.com/office/drawing/2014/main" xmlns="" id="{D06364A4-384C-7344-205D-9F62F1CC5DB6}"/>
                    </a:ext>
                  </a:extLst>
                </p:cNvPr>
                <p:cNvSpPr txBox="1"/>
                <p:nvPr/>
              </p:nvSpPr>
              <p:spPr>
                <a:xfrm>
                  <a:off x="1344981" y="5030211"/>
                  <a:ext cx="581064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Primary</a:t>
                  </a:r>
                </a:p>
              </p:txBody>
            </p:sp>
            <p:sp>
              <p:nvSpPr>
                <p:cNvPr id="707" name="TextBox 706">
                  <a:extLst>
                    <a:ext uri="{FF2B5EF4-FFF2-40B4-BE49-F238E27FC236}">
                      <a16:creationId xmlns:a16="http://schemas.microsoft.com/office/drawing/2014/main" xmlns="" id="{AF8C32B3-995C-6346-E5A5-C464BB76AABF}"/>
                    </a:ext>
                  </a:extLst>
                </p:cNvPr>
                <p:cNvSpPr txBox="1"/>
                <p:nvPr/>
              </p:nvSpPr>
              <p:spPr>
                <a:xfrm>
                  <a:off x="1225732" y="5194198"/>
                  <a:ext cx="718184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Secondary</a:t>
                  </a:r>
                </a:p>
              </p:txBody>
            </p:sp>
            <p:sp>
              <p:nvSpPr>
                <p:cNvPr id="708" name="TextBox 707">
                  <a:extLst>
                    <a:ext uri="{FF2B5EF4-FFF2-40B4-BE49-F238E27FC236}">
                      <a16:creationId xmlns:a16="http://schemas.microsoft.com/office/drawing/2014/main" xmlns="" id="{7718A28A-C4EC-A956-F117-AACD1FFD5F5D}"/>
                    </a:ext>
                  </a:extLst>
                </p:cNvPr>
                <p:cNvSpPr txBox="1"/>
                <p:nvPr/>
              </p:nvSpPr>
              <p:spPr>
                <a:xfrm>
                  <a:off x="684864" y="5348993"/>
                  <a:ext cx="1261822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18477">
                      <a:ln/>
                      <a:latin typeface="PTSans-Regular"/>
                      <a:sym typeface="PTSans-Regular"/>
                      <a:rtl val="0"/>
                    </a:rPr>
                    <a:t>More than secondary</a:t>
                  </a:r>
                </a:p>
              </p:txBody>
            </p:sp>
            <p:sp>
              <p:nvSpPr>
                <p:cNvPr id="709" name="TextBox 708">
                  <a:extLst>
                    <a:ext uri="{FF2B5EF4-FFF2-40B4-BE49-F238E27FC236}">
                      <a16:creationId xmlns:a16="http://schemas.microsoft.com/office/drawing/2014/main" xmlns="" id="{5F71C88F-B431-3B2E-3744-0DF0473C825C}"/>
                    </a:ext>
                  </a:extLst>
                </p:cNvPr>
                <p:cNvSpPr txBox="1"/>
                <p:nvPr/>
              </p:nvSpPr>
              <p:spPr>
                <a:xfrm>
                  <a:off x="1466434" y="5503790"/>
                  <a:ext cx="438202" cy="1873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="1" baseline="18477" dirty="0">
                      <a:ln/>
                      <a:latin typeface="PTSans-Regular"/>
                      <a:sym typeface="PTSans-Regular"/>
                      <a:rtl val="0"/>
                    </a:rPr>
                    <a:t>Total</a:t>
                  </a:r>
                </a:p>
              </p:txBody>
            </p:sp>
          </p:grpSp>
          <p:grpSp>
            <p:nvGrpSpPr>
              <p:cNvPr id="710" name="Graphic 421">
                <a:extLst>
                  <a:ext uri="{FF2B5EF4-FFF2-40B4-BE49-F238E27FC236}">
                    <a16:creationId xmlns:a16="http://schemas.microsoft.com/office/drawing/2014/main" xmlns="" id="{EDC9E4C3-E64A-1482-0056-6CF2E85EDC7D}"/>
                  </a:ext>
                </a:extLst>
              </p:cNvPr>
              <p:cNvGrpSpPr/>
              <p:nvPr/>
            </p:nvGrpSpPr>
            <p:grpSpPr>
              <a:xfrm>
                <a:off x="2812784" y="2486286"/>
                <a:ext cx="966214" cy="4064361"/>
                <a:chOff x="4183059" y="1599221"/>
                <a:chExt cx="1224540" cy="4064361"/>
              </a:xfrm>
              <a:solidFill>
                <a:srgbClr val="FFFFFF"/>
              </a:solidFill>
            </p:grpSpPr>
            <p:sp>
              <p:nvSpPr>
                <p:cNvPr id="734" name="TextBox 733">
                  <a:extLst>
                    <a:ext uri="{FF2B5EF4-FFF2-40B4-BE49-F238E27FC236}">
                      <a16:creationId xmlns:a16="http://schemas.microsoft.com/office/drawing/2014/main" xmlns="" id="{20F157B7-9458-180C-29B2-188DD0D39A2E}"/>
                    </a:ext>
                  </a:extLst>
                </p:cNvPr>
                <p:cNvSpPr txBox="1"/>
                <p:nvPr/>
              </p:nvSpPr>
              <p:spPr>
                <a:xfrm>
                  <a:off x="5012729" y="1599221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32</a:t>
                  </a:r>
                </a:p>
              </p:txBody>
            </p:sp>
            <p:sp>
              <p:nvSpPr>
                <p:cNvPr id="735" name="TextBox 734">
                  <a:extLst>
                    <a:ext uri="{FF2B5EF4-FFF2-40B4-BE49-F238E27FC236}">
                      <a16:creationId xmlns:a16="http://schemas.microsoft.com/office/drawing/2014/main" xmlns="" id="{E5E887E4-ED75-C411-514D-1D02B6A7D562}"/>
                    </a:ext>
                  </a:extLst>
                </p:cNvPr>
                <p:cNvSpPr txBox="1"/>
                <p:nvPr/>
              </p:nvSpPr>
              <p:spPr>
                <a:xfrm>
                  <a:off x="4619647" y="1744827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15</a:t>
                  </a:r>
                </a:p>
              </p:txBody>
            </p:sp>
            <p:sp>
              <p:nvSpPr>
                <p:cNvPr id="736" name="TextBox 735">
                  <a:extLst>
                    <a:ext uri="{FF2B5EF4-FFF2-40B4-BE49-F238E27FC236}">
                      <a16:creationId xmlns:a16="http://schemas.microsoft.com/office/drawing/2014/main" xmlns="" id="{F459BC7D-B5FE-F5B7-3120-88D38E9764C3}"/>
                    </a:ext>
                  </a:extLst>
                </p:cNvPr>
                <p:cNvSpPr txBox="1"/>
                <p:nvPr/>
              </p:nvSpPr>
              <p:spPr>
                <a:xfrm>
                  <a:off x="4739873" y="1899621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20</a:t>
                  </a:r>
                </a:p>
              </p:txBody>
            </p:sp>
            <p:sp>
              <p:nvSpPr>
                <p:cNvPr id="737" name="TextBox 736">
                  <a:extLst>
                    <a:ext uri="{FF2B5EF4-FFF2-40B4-BE49-F238E27FC236}">
                      <a16:creationId xmlns:a16="http://schemas.microsoft.com/office/drawing/2014/main" xmlns="" id="{F156BED7-B6BB-7534-5D0C-7B412FDC7E9A}"/>
                    </a:ext>
                  </a:extLst>
                </p:cNvPr>
                <p:cNvSpPr txBox="1"/>
                <p:nvPr/>
              </p:nvSpPr>
              <p:spPr>
                <a:xfrm>
                  <a:off x="4905687" y="2054417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29</a:t>
                  </a:r>
                </a:p>
              </p:txBody>
            </p:sp>
            <p:sp>
              <p:nvSpPr>
                <p:cNvPr id="738" name="TextBox 737">
                  <a:extLst>
                    <a:ext uri="{FF2B5EF4-FFF2-40B4-BE49-F238E27FC236}">
                      <a16:creationId xmlns:a16="http://schemas.microsoft.com/office/drawing/2014/main" xmlns="" id="{6442F9DD-E8E9-69EF-F654-81027B052419}"/>
                    </a:ext>
                  </a:extLst>
                </p:cNvPr>
                <p:cNvSpPr txBox="1"/>
                <p:nvPr/>
              </p:nvSpPr>
              <p:spPr>
                <a:xfrm>
                  <a:off x="4406525" y="2209213"/>
                  <a:ext cx="263269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6</a:t>
                  </a:r>
                </a:p>
              </p:txBody>
            </p:sp>
            <p:sp>
              <p:nvSpPr>
                <p:cNvPr id="739" name="TextBox 738">
                  <a:extLst>
                    <a:ext uri="{FF2B5EF4-FFF2-40B4-BE49-F238E27FC236}">
                      <a16:creationId xmlns:a16="http://schemas.microsoft.com/office/drawing/2014/main" xmlns="" id="{D014AEAD-79C3-1A80-53A7-81198B9DAEF6}"/>
                    </a:ext>
                  </a:extLst>
                </p:cNvPr>
                <p:cNvSpPr txBox="1"/>
                <p:nvPr/>
              </p:nvSpPr>
              <p:spPr>
                <a:xfrm>
                  <a:off x="4905687" y="2364010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29</a:t>
                  </a:r>
                </a:p>
              </p:txBody>
            </p:sp>
            <p:sp>
              <p:nvSpPr>
                <p:cNvPr id="740" name="TextBox 739">
                  <a:extLst>
                    <a:ext uri="{FF2B5EF4-FFF2-40B4-BE49-F238E27FC236}">
                      <a16:creationId xmlns:a16="http://schemas.microsoft.com/office/drawing/2014/main" xmlns="" id="{5ED12DBE-3D64-3A30-5A8B-0F837C77FDA2}"/>
                    </a:ext>
                  </a:extLst>
                </p:cNvPr>
                <p:cNvSpPr txBox="1"/>
                <p:nvPr/>
              </p:nvSpPr>
              <p:spPr>
                <a:xfrm>
                  <a:off x="4569055" y="2518804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15</a:t>
                  </a:r>
                </a:p>
              </p:txBody>
            </p:sp>
            <p:sp>
              <p:nvSpPr>
                <p:cNvPr id="741" name="TextBox 740">
                  <a:extLst>
                    <a:ext uri="{FF2B5EF4-FFF2-40B4-BE49-F238E27FC236}">
                      <a16:creationId xmlns:a16="http://schemas.microsoft.com/office/drawing/2014/main" xmlns="" id="{51E039B8-AC79-5313-B767-930CA80EE8A5}"/>
                    </a:ext>
                  </a:extLst>
                </p:cNvPr>
                <p:cNvSpPr txBox="1"/>
                <p:nvPr/>
              </p:nvSpPr>
              <p:spPr>
                <a:xfrm>
                  <a:off x="4415925" y="2673600"/>
                  <a:ext cx="263269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7</a:t>
                  </a:r>
                </a:p>
              </p:txBody>
            </p:sp>
            <p:sp>
              <p:nvSpPr>
                <p:cNvPr id="742" name="TextBox 741">
                  <a:extLst>
                    <a:ext uri="{FF2B5EF4-FFF2-40B4-BE49-F238E27FC236}">
                      <a16:creationId xmlns:a16="http://schemas.microsoft.com/office/drawing/2014/main" xmlns="" id="{9DFE4E82-4356-A38E-363E-CF1E23144543}"/>
                    </a:ext>
                  </a:extLst>
                </p:cNvPr>
                <p:cNvSpPr txBox="1"/>
                <p:nvPr/>
              </p:nvSpPr>
              <p:spPr>
                <a:xfrm>
                  <a:off x="4215121" y="2874352"/>
                  <a:ext cx="263269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0</a:t>
                  </a:r>
                </a:p>
              </p:txBody>
            </p:sp>
            <p:sp>
              <p:nvSpPr>
                <p:cNvPr id="743" name="TextBox 742">
                  <a:extLst>
                    <a:ext uri="{FF2B5EF4-FFF2-40B4-BE49-F238E27FC236}">
                      <a16:creationId xmlns:a16="http://schemas.microsoft.com/office/drawing/2014/main" xmlns="" id="{07B52FB9-E0D9-8284-C16F-568F0FDCC811}"/>
                    </a:ext>
                  </a:extLst>
                </p:cNvPr>
                <p:cNvSpPr txBox="1"/>
                <p:nvPr/>
              </p:nvSpPr>
              <p:spPr>
                <a:xfrm>
                  <a:off x="4585992" y="2983193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15</a:t>
                  </a:r>
                </a:p>
              </p:txBody>
            </p:sp>
            <p:sp>
              <p:nvSpPr>
                <p:cNvPr id="744" name="TextBox 743">
                  <a:extLst>
                    <a:ext uri="{FF2B5EF4-FFF2-40B4-BE49-F238E27FC236}">
                      <a16:creationId xmlns:a16="http://schemas.microsoft.com/office/drawing/2014/main" xmlns="" id="{763EE413-7ADF-A46E-34FC-3BF5485372C9}"/>
                    </a:ext>
                  </a:extLst>
                </p:cNvPr>
                <p:cNvSpPr txBox="1"/>
                <p:nvPr/>
              </p:nvSpPr>
              <p:spPr>
                <a:xfrm>
                  <a:off x="4730262" y="3137988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21</a:t>
                  </a:r>
                </a:p>
              </p:txBody>
            </p:sp>
            <p:sp>
              <p:nvSpPr>
                <p:cNvPr id="745" name="TextBox 744">
                  <a:extLst>
                    <a:ext uri="{FF2B5EF4-FFF2-40B4-BE49-F238E27FC236}">
                      <a16:creationId xmlns:a16="http://schemas.microsoft.com/office/drawing/2014/main" xmlns="" id="{6849E42D-9AE9-577D-BB64-B2CF022D0F19}"/>
                    </a:ext>
                  </a:extLst>
                </p:cNvPr>
                <p:cNvSpPr txBox="1"/>
                <p:nvPr/>
              </p:nvSpPr>
              <p:spPr>
                <a:xfrm>
                  <a:off x="4351327" y="3447580"/>
                  <a:ext cx="263269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3</a:t>
                  </a:r>
                </a:p>
              </p:txBody>
            </p:sp>
            <p:sp>
              <p:nvSpPr>
                <p:cNvPr id="746" name="TextBox 745">
                  <a:extLst>
                    <a:ext uri="{FF2B5EF4-FFF2-40B4-BE49-F238E27FC236}">
                      <a16:creationId xmlns:a16="http://schemas.microsoft.com/office/drawing/2014/main" xmlns="" id="{141F681C-51FF-D200-FC10-A3984F30B087}"/>
                    </a:ext>
                  </a:extLst>
                </p:cNvPr>
                <p:cNvSpPr txBox="1"/>
                <p:nvPr/>
              </p:nvSpPr>
              <p:spPr>
                <a:xfrm>
                  <a:off x="4874534" y="3602375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27</a:t>
                  </a:r>
                </a:p>
              </p:txBody>
            </p:sp>
            <p:sp>
              <p:nvSpPr>
                <p:cNvPr id="747" name="TextBox 746">
                  <a:extLst>
                    <a:ext uri="{FF2B5EF4-FFF2-40B4-BE49-F238E27FC236}">
                      <a16:creationId xmlns:a16="http://schemas.microsoft.com/office/drawing/2014/main" xmlns="" id="{619C3396-A3DF-1E96-EB32-AD9E81373FE9}"/>
                    </a:ext>
                  </a:extLst>
                </p:cNvPr>
                <p:cNvSpPr txBox="1"/>
                <p:nvPr/>
              </p:nvSpPr>
              <p:spPr>
                <a:xfrm>
                  <a:off x="5066898" y="3911967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35</a:t>
                  </a:r>
                </a:p>
              </p:txBody>
            </p:sp>
            <p:sp>
              <p:nvSpPr>
                <p:cNvPr id="748" name="TextBox 747">
                  <a:extLst>
                    <a:ext uri="{FF2B5EF4-FFF2-40B4-BE49-F238E27FC236}">
                      <a16:creationId xmlns:a16="http://schemas.microsoft.com/office/drawing/2014/main" xmlns="" id="{D03C0AFF-2981-B4EF-7BDF-B6385AA23305}"/>
                    </a:ext>
                  </a:extLst>
                </p:cNvPr>
                <p:cNvSpPr txBox="1"/>
                <p:nvPr/>
              </p:nvSpPr>
              <p:spPr>
                <a:xfrm>
                  <a:off x="4970720" y="4066762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31</a:t>
                  </a:r>
                </a:p>
              </p:txBody>
            </p:sp>
            <p:sp>
              <p:nvSpPr>
                <p:cNvPr id="749" name="TextBox 748">
                  <a:extLst>
                    <a:ext uri="{FF2B5EF4-FFF2-40B4-BE49-F238E27FC236}">
                      <a16:creationId xmlns:a16="http://schemas.microsoft.com/office/drawing/2014/main" xmlns="" id="{0A0E4D01-5925-11B9-91D1-5B24FB4B8F84}"/>
                    </a:ext>
                  </a:extLst>
                </p:cNvPr>
                <p:cNvSpPr txBox="1"/>
                <p:nvPr/>
              </p:nvSpPr>
              <p:spPr>
                <a:xfrm>
                  <a:off x="4778356" y="4221557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23</a:t>
                  </a:r>
                </a:p>
              </p:txBody>
            </p:sp>
            <p:sp>
              <p:nvSpPr>
                <p:cNvPr id="750" name="TextBox 749">
                  <a:extLst>
                    <a:ext uri="{FF2B5EF4-FFF2-40B4-BE49-F238E27FC236}">
                      <a16:creationId xmlns:a16="http://schemas.microsoft.com/office/drawing/2014/main" xmlns="" id="{A9A43651-E136-4623-142C-AA2EAB8E7F75}"/>
                    </a:ext>
                  </a:extLst>
                </p:cNvPr>
                <p:cNvSpPr txBox="1"/>
                <p:nvPr/>
              </p:nvSpPr>
              <p:spPr>
                <a:xfrm>
                  <a:off x="4439151" y="4388957"/>
                  <a:ext cx="263269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8</a:t>
                  </a:r>
                </a:p>
              </p:txBody>
            </p:sp>
            <p:sp>
              <p:nvSpPr>
                <p:cNvPr id="751" name="TextBox 750">
                  <a:extLst>
                    <a:ext uri="{FF2B5EF4-FFF2-40B4-BE49-F238E27FC236}">
                      <a16:creationId xmlns:a16="http://schemas.microsoft.com/office/drawing/2014/main" xmlns="" id="{2645C6A6-354D-A7FA-F31A-2532A7C5706F}"/>
                    </a:ext>
                  </a:extLst>
                </p:cNvPr>
                <p:cNvSpPr txBox="1"/>
                <p:nvPr/>
              </p:nvSpPr>
              <p:spPr>
                <a:xfrm>
                  <a:off x="4183059" y="4577105"/>
                  <a:ext cx="263269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0</a:t>
                  </a:r>
                </a:p>
              </p:txBody>
            </p:sp>
            <p:sp>
              <p:nvSpPr>
                <p:cNvPr id="752" name="TextBox 751">
                  <a:extLst>
                    <a:ext uri="{FF2B5EF4-FFF2-40B4-BE49-F238E27FC236}">
                      <a16:creationId xmlns:a16="http://schemas.microsoft.com/office/drawing/2014/main" xmlns="" id="{343245EF-D0AE-C8B6-14DE-A412A60D09DA}"/>
                    </a:ext>
                  </a:extLst>
                </p:cNvPr>
                <p:cNvSpPr txBox="1"/>
                <p:nvPr/>
              </p:nvSpPr>
              <p:spPr>
                <a:xfrm>
                  <a:off x="4836786" y="4840742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26</a:t>
                  </a:r>
                </a:p>
              </p:txBody>
            </p:sp>
            <p:sp>
              <p:nvSpPr>
                <p:cNvPr id="753" name="TextBox 752">
                  <a:extLst>
                    <a:ext uri="{FF2B5EF4-FFF2-40B4-BE49-F238E27FC236}">
                      <a16:creationId xmlns:a16="http://schemas.microsoft.com/office/drawing/2014/main" xmlns="" id="{663AE362-D1F7-5CE6-7CAF-EAC008BF6CDD}"/>
                    </a:ext>
                  </a:extLst>
                </p:cNvPr>
                <p:cNvSpPr txBox="1"/>
                <p:nvPr/>
              </p:nvSpPr>
              <p:spPr>
                <a:xfrm>
                  <a:off x="4674950" y="4995539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20</a:t>
                  </a:r>
                </a:p>
              </p:txBody>
            </p:sp>
            <p:sp>
              <p:nvSpPr>
                <p:cNvPr id="754" name="TextBox 753">
                  <a:extLst>
                    <a:ext uri="{FF2B5EF4-FFF2-40B4-BE49-F238E27FC236}">
                      <a16:creationId xmlns:a16="http://schemas.microsoft.com/office/drawing/2014/main" xmlns="" id="{627ACDC1-1B4E-CA2A-093B-BC3707E748FE}"/>
                    </a:ext>
                  </a:extLst>
                </p:cNvPr>
                <p:cNvSpPr txBox="1"/>
                <p:nvPr/>
              </p:nvSpPr>
              <p:spPr>
                <a:xfrm>
                  <a:off x="4450501" y="5150333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 dirty="0">
                      <a:ln/>
                      <a:latin typeface="PTSans-Bold"/>
                      <a:sym typeface="PTSans-Bold"/>
                      <a:rtl val="0"/>
                    </a:rPr>
                    <a:t>10</a:t>
                  </a:r>
                </a:p>
              </p:txBody>
            </p:sp>
            <p:sp>
              <p:nvSpPr>
                <p:cNvPr id="755" name="TextBox 754">
                  <a:extLst>
                    <a:ext uri="{FF2B5EF4-FFF2-40B4-BE49-F238E27FC236}">
                      <a16:creationId xmlns:a16="http://schemas.microsoft.com/office/drawing/2014/main" xmlns="" id="{5DE2C671-D403-7BA0-3C79-CCF00A813F72}"/>
                    </a:ext>
                  </a:extLst>
                </p:cNvPr>
                <p:cNvSpPr txBox="1"/>
                <p:nvPr/>
              </p:nvSpPr>
              <p:spPr>
                <a:xfrm>
                  <a:off x="4287974" y="5305128"/>
                  <a:ext cx="263269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3</a:t>
                  </a:r>
                </a:p>
              </p:txBody>
            </p:sp>
            <p:sp>
              <p:nvSpPr>
                <p:cNvPr id="756" name="TextBox 755">
                  <a:extLst>
                    <a:ext uri="{FF2B5EF4-FFF2-40B4-BE49-F238E27FC236}">
                      <a16:creationId xmlns:a16="http://schemas.microsoft.com/office/drawing/2014/main" xmlns="" id="{BF8D7738-0D95-24D9-123A-F53A133A1525}"/>
                    </a:ext>
                  </a:extLst>
                </p:cNvPr>
                <p:cNvSpPr txBox="1"/>
                <p:nvPr/>
              </p:nvSpPr>
              <p:spPr>
                <a:xfrm>
                  <a:off x="4707844" y="5459925"/>
                  <a:ext cx="340701" cy="203657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600" baseline="18477">
                      <a:ln/>
                      <a:latin typeface="PTSans-Bold"/>
                      <a:sym typeface="PTSans-Bold"/>
                      <a:rtl val="0"/>
                    </a:rPr>
                    <a:t>20</a:t>
                  </a:r>
                </a:p>
              </p:txBody>
            </p:sp>
          </p:grpSp>
        </p:grpSp>
        <p:sp>
          <p:nvSpPr>
            <p:cNvPr id="1416" name="TextBox 1415">
              <a:extLst>
                <a:ext uri="{FF2B5EF4-FFF2-40B4-BE49-F238E27FC236}">
                  <a16:creationId xmlns:a16="http://schemas.microsoft.com/office/drawing/2014/main" xmlns="" id="{41C8D27A-21CE-A8FF-A584-D6B8634BEDE3}"/>
                </a:ext>
              </a:extLst>
            </p:cNvPr>
            <p:cNvSpPr txBox="1"/>
            <p:nvPr/>
          </p:nvSpPr>
          <p:spPr>
            <a:xfrm>
              <a:off x="3398137" y="2264194"/>
              <a:ext cx="1440064" cy="2688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/>
              <a:r>
                <a:rPr lang="x-none" sz="1600" b="1" dirty="0">
                  <a:solidFill>
                    <a:srgbClr val="FF6F43"/>
                  </a:solidFill>
                </a:rPr>
                <a:t>Unimproved</a:t>
              </a:r>
            </a:p>
          </p:txBody>
        </p:sp>
      </p:grpSp>
      <p:grpSp>
        <p:nvGrpSpPr>
          <p:cNvPr id="1424" name="Group 1423">
            <a:extLst>
              <a:ext uri="{FF2B5EF4-FFF2-40B4-BE49-F238E27FC236}">
                <a16:creationId xmlns:a16="http://schemas.microsoft.com/office/drawing/2014/main" xmlns="" id="{99BA459A-7B8D-F29D-E1E8-4870D6C148F5}"/>
              </a:ext>
            </a:extLst>
          </p:cNvPr>
          <p:cNvGrpSpPr/>
          <p:nvPr/>
        </p:nvGrpSpPr>
        <p:grpSpPr>
          <a:xfrm>
            <a:off x="1287249" y="5599027"/>
            <a:ext cx="325112" cy="433689"/>
            <a:chOff x="3532724" y="-984562"/>
            <a:chExt cx="507714" cy="677275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1425" name="Freeform 1424">
              <a:extLst>
                <a:ext uri="{FF2B5EF4-FFF2-40B4-BE49-F238E27FC236}">
                  <a16:creationId xmlns:a16="http://schemas.microsoft.com/office/drawing/2014/main" xmlns="" id="{1D1C58A8-D6B6-0466-D9AC-77E8F4EE86D5}"/>
                </a:ext>
              </a:extLst>
            </p:cNvPr>
            <p:cNvSpPr/>
            <p:nvPr/>
          </p:nvSpPr>
          <p:spPr>
            <a:xfrm>
              <a:off x="3561494" y="-541535"/>
              <a:ext cx="450194" cy="234248"/>
            </a:xfrm>
            <a:custGeom>
              <a:avLst/>
              <a:gdLst>
                <a:gd name="connsiteX0" fmla="*/ 336884 w 450194"/>
                <a:gd name="connsiteY0" fmla="*/ 0 h 234248"/>
                <a:gd name="connsiteX1" fmla="*/ 225092 w 450194"/>
                <a:gd name="connsiteY1" fmla="*/ 47860 h 234248"/>
                <a:gd name="connsiteX2" fmla="*/ 113311 w 450194"/>
                <a:gd name="connsiteY2" fmla="*/ 0 h 234248"/>
                <a:gd name="connsiteX3" fmla="*/ 0 w 450194"/>
                <a:gd name="connsiteY3" fmla="*/ 142094 h 234248"/>
                <a:gd name="connsiteX4" fmla="*/ 225090 w 450194"/>
                <a:gd name="connsiteY4" fmla="*/ 233937 h 234248"/>
                <a:gd name="connsiteX5" fmla="*/ 450195 w 450194"/>
                <a:gd name="connsiteY5" fmla="*/ 142094 h 234248"/>
                <a:gd name="connsiteX6" fmla="*/ 336889 w 450194"/>
                <a:gd name="connsiteY6" fmla="*/ 0 h 23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0194" h="234248">
                  <a:moveTo>
                    <a:pt x="336884" y="0"/>
                  </a:moveTo>
                  <a:cubicBezTo>
                    <a:pt x="308668" y="29462"/>
                    <a:pt x="269005" y="47860"/>
                    <a:pt x="225092" y="47860"/>
                  </a:cubicBezTo>
                  <a:cubicBezTo>
                    <a:pt x="181190" y="47860"/>
                    <a:pt x="141516" y="29461"/>
                    <a:pt x="113311" y="0"/>
                  </a:cubicBezTo>
                  <a:cubicBezTo>
                    <a:pt x="45634" y="24518"/>
                    <a:pt x="0" y="73192"/>
                    <a:pt x="0" y="142094"/>
                  </a:cubicBezTo>
                  <a:cubicBezTo>
                    <a:pt x="0" y="244534"/>
                    <a:pt x="100782" y="233937"/>
                    <a:pt x="225090" y="233937"/>
                  </a:cubicBezTo>
                  <a:cubicBezTo>
                    <a:pt x="349399" y="233937"/>
                    <a:pt x="450195" y="244535"/>
                    <a:pt x="450195" y="142094"/>
                  </a:cubicBezTo>
                  <a:cubicBezTo>
                    <a:pt x="450195" y="73197"/>
                    <a:pt x="404560" y="24513"/>
                    <a:pt x="336889" y="0"/>
                  </a:cubicBezTo>
                  <a:close/>
                </a:path>
              </a:pathLst>
            </a:custGeom>
            <a:grpFill/>
            <a:ln w="136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426" name="Freeform 1425">
              <a:extLst>
                <a:ext uri="{FF2B5EF4-FFF2-40B4-BE49-F238E27FC236}">
                  <a16:creationId xmlns:a16="http://schemas.microsoft.com/office/drawing/2014/main" xmlns="" id="{2158F139-49C8-625F-C745-D0390DE1E93E}"/>
                </a:ext>
              </a:extLst>
            </p:cNvPr>
            <p:cNvSpPr/>
            <p:nvPr/>
          </p:nvSpPr>
          <p:spPr>
            <a:xfrm>
              <a:off x="3532724" y="-984562"/>
              <a:ext cx="507714" cy="337879"/>
            </a:xfrm>
            <a:custGeom>
              <a:avLst/>
              <a:gdLst>
                <a:gd name="connsiteX0" fmla="*/ 505857 w 507714"/>
                <a:gd name="connsiteY0" fmla="*/ 81639 h 337879"/>
                <a:gd name="connsiteX1" fmla="*/ 255347 w 507714"/>
                <a:gd name="connsiteY1" fmla="*/ 132 h 337879"/>
                <a:gd name="connsiteX2" fmla="*/ 253694 w 507714"/>
                <a:gd name="connsiteY2" fmla="*/ 132 h 337879"/>
                <a:gd name="connsiteX3" fmla="*/ 1883 w 507714"/>
                <a:gd name="connsiteY3" fmla="*/ 80382 h 337879"/>
                <a:gd name="connsiteX4" fmla="*/ 0 w 507714"/>
                <a:gd name="connsiteY4" fmla="*/ 82918 h 337879"/>
                <a:gd name="connsiteX5" fmla="*/ 1825 w 507714"/>
                <a:gd name="connsiteY5" fmla="*/ 85501 h 337879"/>
                <a:gd name="connsiteX6" fmla="*/ 63349 w 507714"/>
                <a:gd name="connsiteY6" fmla="*/ 106581 h 337879"/>
                <a:gd name="connsiteX7" fmla="*/ 63349 w 507714"/>
                <a:gd name="connsiteY7" fmla="*/ 179629 h 337879"/>
                <a:gd name="connsiteX8" fmla="*/ 45811 w 507714"/>
                <a:gd name="connsiteY8" fmla="*/ 206683 h 337879"/>
                <a:gd name="connsiteX9" fmla="*/ 63349 w 507714"/>
                <a:gd name="connsiteY9" fmla="*/ 233727 h 337879"/>
                <a:gd name="connsiteX10" fmla="*/ 47175 w 507714"/>
                <a:gd name="connsiteY10" fmla="*/ 337879 h 337879"/>
                <a:gd name="connsiteX11" fmla="*/ 101097 w 507714"/>
                <a:gd name="connsiteY11" fmla="*/ 337879 h 337879"/>
                <a:gd name="connsiteX12" fmla="*/ 87615 w 507714"/>
                <a:gd name="connsiteY12" fmla="*/ 233727 h 337879"/>
                <a:gd name="connsiteX13" fmla="*/ 105142 w 507714"/>
                <a:gd name="connsiteY13" fmla="*/ 206683 h 337879"/>
                <a:gd name="connsiteX14" fmla="*/ 87615 w 507714"/>
                <a:gd name="connsiteY14" fmla="*/ 179629 h 337879"/>
                <a:gd name="connsiteX15" fmla="*/ 87615 w 507714"/>
                <a:gd name="connsiteY15" fmla="*/ 114894 h 337879"/>
                <a:gd name="connsiteX16" fmla="*/ 252773 w 507714"/>
                <a:gd name="connsiteY16" fmla="*/ 171485 h 337879"/>
                <a:gd name="connsiteX17" fmla="*/ 253634 w 507714"/>
                <a:gd name="connsiteY17" fmla="*/ 171630 h 337879"/>
                <a:gd name="connsiteX18" fmla="*/ 254506 w 507714"/>
                <a:gd name="connsiteY18" fmla="*/ 171485 h 337879"/>
                <a:gd name="connsiteX19" fmla="*/ 505879 w 507714"/>
                <a:gd name="connsiteY19" fmla="*/ 86753 h 337879"/>
                <a:gd name="connsiteX20" fmla="*/ 507714 w 507714"/>
                <a:gd name="connsiteY20" fmla="*/ 84185 h 337879"/>
                <a:gd name="connsiteX21" fmla="*/ 505847 w 507714"/>
                <a:gd name="connsiteY21" fmla="*/ 81639 h 33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7714" h="337879">
                  <a:moveTo>
                    <a:pt x="505857" y="81639"/>
                  </a:moveTo>
                  <a:lnTo>
                    <a:pt x="255347" y="132"/>
                  </a:lnTo>
                  <a:cubicBezTo>
                    <a:pt x="254807" y="-44"/>
                    <a:pt x="254235" y="-44"/>
                    <a:pt x="253694" y="132"/>
                  </a:cubicBezTo>
                  <a:lnTo>
                    <a:pt x="1883" y="80382"/>
                  </a:lnTo>
                  <a:cubicBezTo>
                    <a:pt x="771" y="80745"/>
                    <a:pt x="11" y="81762"/>
                    <a:pt x="0" y="82918"/>
                  </a:cubicBezTo>
                  <a:cubicBezTo>
                    <a:pt x="-16" y="84089"/>
                    <a:pt x="717" y="85122"/>
                    <a:pt x="1825" y="85501"/>
                  </a:cubicBezTo>
                  <a:lnTo>
                    <a:pt x="63349" y="106581"/>
                  </a:lnTo>
                  <a:lnTo>
                    <a:pt x="63349" y="179629"/>
                  </a:lnTo>
                  <a:cubicBezTo>
                    <a:pt x="53023" y="184262"/>
                    <a:pt x="45811" y="194619"/>
                    <a:pt x="45811" y="206683"/>
                  </a:cubicBezTo>
                  <a:cubicBezTo>
                    <a:pt x="45811" y="218737"/>
                    <a:pt x="53023" y="229094"/>
                    <a:pt x="63349" y="233727"/>
                  </a:cubicBezTo>
                  <a:lnTo>
                    <a:pt x="47175" y="337879"/>
                  </a:lnTo>
                  <a:lnTo>
                    <a:pt x="101097" y="337879"/>
                  </a:lnTo>
                  <a:lnTo>
                    <a:pt x="87615" y="233727"/>
                  </a:lnTo>
                  <a:cubicBezTo>
                    <a:pt x="97951" y="229094"/>
                    <a:pt x="105142" y="218737"/>
                    <a:pt x="105142" y="206683"/>
                  </a:cubicBezTo>
                  <a:cubicBezTo>
                    <a:pt x="105142" y="194619"/>
                    <a:pt x="97941" y="184262"/>
                    <a:pt x="87615" y="179629"/>
                  </a:cubicBezTo>
                  <a:lnTo>
                    <a:pt x="87615" y="114894"/>
                  </a:lnTo>
                  <a:lnTo>
                    <a:pt x="252773" y="171485"/>
                  </a:lnTo>
                  <a:cubicBezTo>
                    <a:pt x="253057" y="171581"/>
                    <a:pt x="253345" y="171630"/>
                    <a:pt x="253634" y="171630"/>
                  </a:cubicBezTo>
                  <a:cubicBezTo>
                    <a:pt x="253939" y="171630"/>
                    <a:pt x="254223" y="171581"/>
                    <a:pt x="254506" y="171485"/>
                  </a:cubicBezTo>
                  <a:lnTo>
                    <a:pt x="505879" y="86753"/>
                  </a:lnTo>
                  <a:cubicBezTo>
                    <a:pt x="506976" y="86384"/>
                    <a:pt x="507719" y="85341"/>
                    <a:pt x="507714" y="84185"/>
                  </a:cubicBezTo>
                  <a:cubicBezTo>
                    <a:pt x="507703" y="83030"/>
                    <a:pt x="506954" y="81997"/>
                    <a:pt x="505847" y="81639"/>
                  </a:cubicBezTo>
                  <a:close/>
                </a:path>
              </a:pathLst>
            </a:custGeom>
            <a:grpFill/>
            <a:ln w="136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427" name="Freeform 1426">
              <a:extLst>
                <a:ext uri="{FF2B5EF4-FFF2-40B4-BE49-F238E27FC236}">
                  <a16:creationId xmlns:a16="http://schemas.microsoft.com/office/drawing/2014/main" xmlns="" id="{C8A91599-304B-41E7-CFFA-C4A9495C5888}"/>
                </a:ext>
              </a:extLst>
            </p:cNvPr>
            <p:cNvSpPr/>
            <p:nvPr/>
          </p:nvSpPr>
          <p:spPr>
            <a:xfrm>
              <a:off x="3649549" y="-846027"/>
              <a:ext cx="277687" cy="145887"/>
            </a:xfrm>
            <a:custGeom>
              <a:avLst/>
              <a:gdLst>
                <a:gd name="connsiteX0" fmla="*/ 136797 w 277687"/>
                <a:gd name="connsiteY0" fmla="*/ 46587 h 145887"/>
                <a:gd name="connsiteX1" fmla="*/ 131581 w 277687"/>
                <a:gd name="connsiteY1" fmla="*/ 45710 h 145887"/>
                <a:gd name="connsiteX2" fmla="*/ 0 w 277687"/>
                <a:gd name="connsiteY2" fmla="*/ 626 h 145887"/>
                <a:gd name="connsiteX3" fmla="*/ 0 w 277687"/>
                <a:gd name="connsiteY3" fmla="*/ 96914 h 145887"/>
                <a:gd name="connsiteX4" fmla="*/ 138848 w 277687"/>
                <a:gd name="connsiteY4" fmla="*/ 145888 h 145887"/>
                <a:gd name="connsiteX5" fmla="*/ 277682 w 277687"/>
                <a:gd name="connsiteY5" fmla="*/ 96914 h 145887"/>
                <a:gd name="connsiteX6" fmla="*/ 277688 w 277687"/>
                <a:gd name="connsiteY6" fmla="*/ 0 h 145887"/>
                <a:gd name="connsiteX7" fmla="*/ 142014 w 277687"/>
                <a:gd name="connsiteY7" fmla="*/ 45741 h 145887"/>
                <a:gd name="connsiteX8" fmla="*/ 136798 w 277687"/>
                <a:gd name="connsiteY8" fmla="*/ 46587 h 14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687" h="145887">
                  <a:moveTo>
                    <a:pt x="136797" y="46587"/>
                  </a:moveTo>
                  <a:cubicBezTo>
                    <a:pt x="135010" y="46587"/>
                    <a:pt x="133261" y="46282"/>
                    <a:pt x="131581" y="45710"/>
                  </a:cubicBezTo>
                  <a:lnTo>
                    <a:pt x="0" y="626"/>
                  </a:lnTo>
                  <a:lnTo>
                    <a:pt x="0" y="96914"/>
                  </a:lnTo>
                  <a:cubicBezTo>
                    <a:pt x="0" y="123958"/>
                    <a:pt x="62167" y="145888"/>
                    <a:pt x="138848" y="145888"/>
                  </a:cubicBezTo>
                  <a:cubicBezTo>
                    <a:pt x="215529" y="145888"/>
                    <a:pt x="277682" y="123958"/>
                    <a:pt x="277682" y="96914"/>
                  </a:cubicBezTo>
                  <a:lnTo>
                    <a:pt x="277688" y="0"/>
                  </a:lnTo>
                  <a:lnTo>
                    <a:pt x="142014" y="45741"/>
                  </a:lnTo>
                  <a:cubicBezTo>
                    <a:pt x="140334" y="46308"/>
                    <a:pt x="138574" y="46597"/>
                    <a:pt x="136798" y="46587"/>
                  </a:cubicBezTo>
                  <a:close/>
                </a:path>
              </a:pathLst>
            </a:custGeom>
            <a:grpFill/>
            <a:ln w="136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428" name="Freeform 1427">
              <a:extLst>
                <a:ext uri="{FF2B5EF4-FFF2-40B4-BE49-F238E27FC236}">
                  <a16:creationId xmlns:a16="http://schemas.microsoft.com/office/drawing/2014/main" xmlns="" id="{C89DC8E6-174E-4DC7-11AA-151E75BF3519}"/>
                </a:ext>
              </a:extLst>
            </p:cNvPr>
            <p:cNvSpPr/>
            <p:nvPr/>
          </p:nvSpPr>
          <p:spPr>
            <a:xfrm>
              <a:off x="3649738" y="-705982"/>
              <a:ext cx="273713" cy="194303"/>
            </a:xfrm>
            <a:custGeom>
              <a:avLst/>
              <a:gdLst>
                <a:gd name="connsiteX0" fmla="*/ 138648 w 273713"/>
                <a:gd name="connsiteY0" fmla="*/ 24818 h 194303"/>
                <a:gd name="connsiteX1" fmla="*/ 12770 w 273713"/>
                <a:gd name="connsiteY1" fmla="*/ 0 h 194303"/>
                <a:gd name="connsiteX2" fmla="*/ 0 w 273713"/>
                <a:gd name="connsiteY2" fmla="*/ 57447 h 194303"/>
                <a:gd name="connsiteX3" fmla="*/ 136857 w 273713"/>
                <a:gd name="connsiteY3" fmla="*/ 194304 h 194303"/>
                <a:gd name="connsiteX4" fmla="*/ 273713 w 273713"/>
                <a:gd name="connsiteY4" fmla="*/ 57447 h 194303"/>
                <a:gd name="connsiteX5" fmla="*/ 261692 w 273713"/>
                <a:gd name="connsiteY5" fmla="*/ 1530 h 194303"/>
                <a:gd name="connsiteX6" fmla="*/ 138649 w 273713"/>
                <a:gd name="connsiteY6" fmla="*/ 24818 h 19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713" h="194303">
                  <a:moveTo>
                    <a:pt x="138648" y="24818"/>
                  </a:moveTo>
                  <a:cubicBezTo>
                    <a:pt x="92163" y="24818"/>
                    <a:pt x="43543" y="16852"/>
                    <a:pt x="12770" y="0"/>
                  </a:cubicBezTo>
                  <a:cubicBezTo>
                    <a:pt x="4665" y="17490"/>
                    <a:pt x="0" y="36903"/>
                    <a:pt x="0" y="57447"/>
                  </a:cubicBezTo>
                  <a:cubicBezTo>
                    <a:pt x="0" y="133031"/>
                    <a:pt x="61267" y="194304"/>
                    <a:pt x="136857" y="194304"/>
                  </a:cubicBezTo>
                  <a:cubicBezTo>
                    <a:pt x="212446" y="194304"/>
                    <a:pt x="273713" y="133026"/>
                    <a:pt x="273713" y="57447"/>
                  </a:cubicBezTo>
                  <a:cubicBezTo>
                    <a:pt x="273713" y="37507"/>
                    <a:pt x="269353" y="18613"/>
                    <a:pt x="261692" y="1530"/>
                  </a:cubicBezTo>
                  <a:cubicBezTo>
                    <a:pt x="230807" y="17344"/>
                    <a:pt x="183707" y="24818"/>
                    <a:pt x="138649" y="24818"/>
                  </a:cubicBezTo>
                  <a:close/>
                </a:path>
              </a:pathLst>
            </a:custGeom>
            <a:grpFill/>
            <a:ln w="136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1429" name="Group 1428">
            <a:extLst>
              <a:ext uri="{FF2B5EF4-FFF2-40B4-BE49-F238E27FC236}">
                <a16:creationId xmlns:a16="http://schemas.microsoft.com/office/drawing/2014/main" xmlns="" id="{85FADF30-197E-CC84-49A2-FEE20F3DE31A}"/>
              </a:ext>
            </a:extLst>
          </p:cNvPr>
          <p:cNvGrpSpPr/>
          <p:nvPr/>
        </p:nvGrpSpPr>
        <p:grpSpPr>
          <a:xfrm>
            <a:off x="1225927" y="4669446"/>
            <a:ext cx="592195" cy="416011"/>
            <a:chOff x="-44972" y="-50765"/>
            <a:chExt cx="1311854" cy="921564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1430" name="Freeform 1429">
              <a:extLst>
                <a:ext uri="{FF2B5EF4-FFF2-40B4-BE49-F238E27FC236}">
                  <a16:creationId xmlns:a16="http://schemas.microsoft.com/office/drawing/2014/main" xmlns="" id="{5D7E7D5F-EAE0-1D07-6BDC-26A254CBEC8B}"/>
                </a:ext>
              </a:extLst>
            </p:cNvPr>
            <p:cNvSpPr/>
            <p:nvPr/>
          </p:nvSpPr>
          <p:spPr>
            <a:xfrm>
              <a:off x="768668" y="-50765"/>
              <a:ext cx="270262" cy="270262"/>
            </a:xfrm>
            <a:custGeom>
              <a:avLst/>
              <a:gdLst>
                <a:gd name="connsiteX0" fmla="*/ 135118 w 270262"/>
                <a:gd name="connsiteY0" fmla="*/ 270263 h 270262"/>
                <a:gd name="connsiteX1" fmla="*/ 270263 w 270262"/>
                <a:gd name="connsiteY1" fmla="*/ 135144 h 270262"/>
                <a:gd name="connsiteX2" fmla="*/ 135118 w 270262"/>
                <a:gd name="connsiteY2" fmla="*/ 0 h 270262"/>
                <a:gd name="connsiteX3" fmla="*/ 0 w 270262"/>
                <a:gd name="connsiteY3" fmla="*/ 135144 h 270262"/>
                <a:gd name="connsiteX4" fmla="*/ 135118 w 270262"/>
                <a:gd name="connsiteY4" fmla="*/ 270263 h 27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62" h="270262">
                  <a:moveTo>
                    <a:pt x="135118" y="270263"/>
                  </a:moveTo>
                  <a:cubicBezTo>
                    <a:pt x="209649" y="270263"/>
                    <a:pt x="270263" y="209649"/>
                    <a:pt x="270263" y="135144"/>
                  </a:cubicBezTo>
                  <a:cubicBezTo>
                    <a:pt x="270263" y="60614"/>
                    <a:pt x="209621" y="0"/>
                    <a:pt x="135118" y="0"/>
                  </a:cubicBezTo>
                  <a:cubicBezTo>
                    <a:pt x="60614" y="0"/>
                    <a:pt x="0" y="60614"/>
                    <a:pt x="0" y="135144"/>
                  </a:cubicBezTo>
                  <a:cubicBezTo>
                    <a:pt x="0" y="209649"/>
                    <a:pt x="60585" y="270263"/>
                    <a:pt x="135118" y="270263"/>
                  </a:cubicBezTo>
                  <a:close/>
                </a:path>
              </a:pathLst>
            </a:custGeom>
            <a:grpFill/>
            <a:ln w="234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431" name="Freeform 1430">
              <a:extLst>
                <a:ext uri="{FF2B5EF4-FFF2-40B4-BE49-F238E27FC236}">
                  <a16:creationId xmlns:a16="http://schemas.microsoft.com/office/drawing/2014/main" xmlns="" id="{E8C71562-A109-676E-41A1-55EB887BF2BA}"/>
                </a:ext>
              </a:extLst>
            </p:cNvPr>
            <p:cNvSpPr/>
            <p:nvPr/>
          </p:nvSpPr>
          <p:spPr>
            <a:xfrm>
              <a:off x="540723" y="246523"/>
              <a:ext cx="726159" cy="577351"/>
            </a:xfrm>
            <a:custGeom>
              <a:avLst/>
              <a:gdLst>
                <a:gd name="connsiteX0" fmla="*/ 723302 w 726159"/>
                <a:gd name="connsiteY0" fmla="*/ 435065 h 577351"/>
                <a:gd name="connsiteX1" fmla="*/ 593602 w 726159"/>
                <a:gd name="connsiteY1" fmla="*/ 29569 h 577351"/>
                <a:gd name="connsiteX2" fmla="*/ 588844 w 726159"/>
                <a:gd name="connsiteY2" fmla="*/ 25140 h 577351"/>
                <a:gd name="connsiteX3" fmla="*/ 486741 w 726159"/>
                <a:gd name="connsiteY3" fmla="*/ 213 h 577351"/>
                <a:gd name="connsiteX4" fmla="*/ 479338 w 726159"/>
                <a:gd name="connsiteY4" fmla="*/ 3461 h 577351"/>
                <a:gd name="connsiteX5" fmla="*/ 363080 w 726159"/>
                <a:gd name="connsiteY5" fmla="*/ 214804 h 577351"/>
                <a:gd name="connsiteX6" fmla="*/ 246849 w 726159"/>
                <a:gd name="connsiteY6" fmla="*/ 3461 h 577351"/>
                <a:gd name="connsiteX7" fmla="*/ 239446 w 726159"/>
                <a:gd name="connsiteY7" fmla="*/ 213 h 577351"/>
                <a:gd name="connsiteX8" fmla="*/ 137316 w 726159"/>
                <a:gd name="connsiteY8" fmla="*/ 25140 h 577351"/>
                <a:gd name="connsiteX9" fmla="*/ 132558 w 726159"/>
                <a:gd name="connsiteY9" fmla="*/ 29569 h 577351"/>
                <a:gd name="connsiteX10" fmla="*/ 2876 w 726159"/>
                <a:gd name="connsiteY10" fmla="*/ 435041 h 577351"/>
                <a:gd name="connsiteX11" fmla="*/ 6921 w 726159"/>
                <a:gd name="connsiteY11" fmla="*/ 481196 h 577351"/>
                <a:gd name="connsiteX12" fmla="*/ 44036 w 726159"/>
                <a:gd name="connsiteY12" fmla="*/ 511668 h 577351"/>
                <a:gd name="connsiteX13" fmla="*/ 62621 w 726159"/>
                <a:gd name="connsiteY13" fmla="*/ 514459 h 577351"/>
                <a:gd name="connsiteX14" fmla="*/ 122366 w 726159"/>
                <a:gd name="connsiteY14" fmla="*/ 471553 h 577351"/>
                <a:gd name="connsiteX15" fmla="*/ 196512 w 726159"/>
                <a:gd name="connsiteY15" fmla="*/ 239795 h 577351"/>
                <a:gd name="connsiteX16" fmla="*/ 196512 w 726159"/>
                <a:gd name="connsiteY16" fmla="*/ 570681 h 577351"/>
                <a:gd name="connsiteX17" fmla="*/ 203155 w 726159"/>
                <a:gd name="connsiteY17" fmla="*/ 577351 h 577351"/>
                <a:gd name="connsiteX18" fmla="*/ 523054 w 726159"/>
                <a:gd name="connsiteY18" fmla="*/ 577351 h 577351"/>
                <a:gd name="connsiteX19" fmla="*/ 529725 w 726159"/>
                <a:gd name="connsiteY19" fmla="*/ 570681 h 577351"/>
                <a:gd name="connsiteX20" fmla="*/ 529707 w 726159"/>
                <a:gd name="connsiteY20" fmla="*/ 239795 h 577351"/>
                <a:gd name="connsiteX21" fmla="*/ 603828 w 726159"/>
                <a:gd name="connsiteY21" fmla="*/ 471553 h 577351"/>
                <a:gd name="connsiteX22" fmla="*/ 663572 w 726159"/>
                <a:gd name="connsiteY22" fmla="*/ 514459 h 577351"/>
                <a:gd name="connsiteX23" fmla="*/ 682157 w 726159"/>
                <a:gd name="connsiteY23" fmla="*/ 511668 h 577351"/>
                <a:gd name="connsiteX24" fmla="*/ 719298 w 726159"/>
                <a:gd name="connsiteY24" fmla="*/ 481168 h 577351"/>
                <a:gd name="connsiteX25" fmla="*/ 723306 w 726159"/>
                <a:gd name="connsiteY25" fmla="*/ 435067 h 57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6159" h="577351">
                  <a:moveTo>
                    <a:pt x="723302" y="435065"/>
                  </a:moveTo>
                  <a:lnTo>
                    <a:pt x="593602" y="29569"/>
                  </a:lnTo>
                  <a:cubicBezTo>
                    <a:pt x="592915" y="27354"/>
                    <a:pt x="591085" y="25689"/>
                    <a:pt x="588844" y="25140"/>
                  </a:cubicBezTo>
                  <a:lnTo>
                    <a:pt x="486741" y="213"/>
                  </a:lnTo>
                  <a:cubicBezTo>
                    <a:pt x="483657" y="-528"/>
                    <a:pt x="480702" y="817"/>
                    <a:pt x="479338" y="3461"/>
                  </a:cubicBezTo>
                  <a:lnTo>
                    <a:pt x="363080" y="214804"/>
                  </a:lnTo>
                  <a:lnTo>
                    <a:pt x="246849" y="3461"/>
                  </a:lnTo>
                  <a:cubicBezTo>
                    <a:pt x="245404" y="808"/>
                    <a:pt x="242475" y="-556"/>
                    <a:pt x="239446" y="213"/>
                  </a:cubicBezTo>
                  <a:lnTo>
                    <a:pt x="137316" y="25140"/>
                  </a:lnTo>
                  <a:cubicBezTo>
                    <a:pt x="135101" y="25689"/>
                    <a:pt x="133271" y="27382"/>
                    <a:pt x="132558" y="29569"/>
                  </a:cubicBezTo>
                  <a:lnTo>
                    <a:pt x="2876" y="435041"/>
                  </a:lnTo>
                  <a:cubicBezTo>
                    <a:pt x="-2047" y="450451"/>
                    <a:pt x="-619" y="466848"/>
                    <a:pt x="6921" y="481196"/>
                  </a:cubicBezTo>
                  <a:cubicBezTo>
                    <a:pt x="14653" y="495929"/>
                    <a:pt x="27858" y="506782"/>
                    <a:pt x="44036" y="511668"/>
                  </a:cubicBezTo>
                  <a:cubicBezTo>
                    <a:pt x="50076" y="513526"/>
                    <a:pt x="56335" y="514459"/>
                    <a:pt x="62621" y="514459"/>
                  </a:cubicBezTo>
                  <a:cubicBezTo>
                    <a:pt x="90146" y="514459"/>
                    <a:pt x="114139" y="497210"/>
                    <a:pt x="122366" y="471553"/>
                  </a:cubicBezTo>
                  <a:lnTo>
                    <a:pt x="196512" y="239795"/>
                  </a:lnTo>
                  <a:lnTo>
                    <a:pt x="196512" y="570681"/>
                  </a:lnTo>
                  <a:cubicBezTo>
                    <a:pt x="196512" y="574368"/>
                    <a:pt x="199495" y="577351"/>
                    <a:pt x="203155" y="577351"/>
                  </a:cubicBezTo>
                  <a:lnTo>
                    <a:pt x="523054" y="577351"/>
                  </a:lnTo>
                  <a:cubicBezTo>
                    <a:pt x="526714" y="577351"/>
                    <a:pt x="529725" y="574368"/>
                    <a:pt x="529725" y="570681"/>
                  </a:cubicBezTo>
                  <a:lnTo>
                    <a:pt x="529707" y="239795"/>
                  </a:lnTo>
                  <a:lnTo>
                    <a:pt x="603828" y="471553"/>
                  </a:lnTo>
                  <a:cubicBezTo>
                    <a:pt x="612026" y="497211"/>
                    <a:pt x="636047" y="514459"/>
                    <a:pt x="663572" y="514459"/>
                  </a:cubicBezTo>
                  <a:cubicBezTo>
                    <a:pt x="669886" y="514459"/>
                    <a:pt x="676172" y="513553"/>
                    <a:pt x="682157" y="511668"/>
                  </a:cubicBezTo>
                  <a:cubicBezTo>
                    <a:pt x="698390" y="506745"/>
                    <a:pt x="711567" y="495929"/>
                    <a:pt x="719298" y="481168"/>
                  </a:cubicBezTo>
                  <a:cubicBezTo>
                    <a:pt x="726756" y="466848"/>
                    <a:pt x="728202" y="450476"/>
                    <a:pt x="723306" y="435067"/>
                  </a:cubicBezTo>
                  <a:close/>
                </a:path>
              </a:pathLst>
            </a:custGeom>
            <a:grpFill/>
            <a:ln w="234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dirty="0">
                <a:solidFill>
                  <a:prstClr val="black"/>
                </a:solidFill>
              </a:endParaRPr>
            </a:p>
          </p:txBody>
        </p:sp>
        <p:sp>
          <p:nvSpPr>
            <p:cNvPr id="1432" name="Freeform 1431">
              <a:extLst>
                <a:ext uri="{FF2B5EF4-FFF2-40B4-BE49-F238E27FC236}">
                  <a16:creationId xmlns:a16="http://schemas.microsoft.com/office/drawing/2014/main" xmlns="" id="{9F6F6833-50D5-4B9F-5D7D-2D1F40BD2D60}"/>
                </a:ext>
              </a:extLst>
            </p:cNvPr>
            <p:cNvSpPr/>
            <p:nvPr/>
          </p:nvSpPr>
          <p:spPr>
            <a:xfrm>
              <a:off x="-44972" y="57161"/>
              <a:ext cx="728064" cy="813638"/>
            </a:xfrm>
            <a:custGeom>
              <a:avLst/>
              <a:gdLst>
                <a:gd name="connsiteX0" fmla="*/ 545419 w 728064"/>
                <a:gd name="connsiteY0" fmla="*/ 695359 h 813638"/>
                <a:gd name="connsiteX1" fmla="*/ 537769 w 728064"/>
                <a:gd name="connsiteY1" fmla="*/ 608238 h 813638"/>
                <a:gd name="connsiteX2" fmla="*/ 667479 w 728064"/>
                <a:gd name="connsiteY2" fmla="*/ 202742 h 813638"/>
                <a:gd name="connsiteX3" fmla="*/ 710331 w 728064"/>
                <a:gd name="connsiteY3" fmla="*/ 162780 h 813638"/>
                <a:gd name="connsiteX4" fmla="*/ 728065 w 728064"/>
                <a:gd name="connsiteY4" fmla="*/ 158434 h 813638"/>
                <a:gd name="connsiteX5" fmla="*/ 406550 w 728064"/>
                <a:gd name="connsiteY5" fmla="*/ 0 h 813638"/>
                <a:gd name="connsiteX6" fmla="*/ 0 w 728064"/>
                <a:gd name="connsiteY6" fmla="*/ 406807 h 813638"/>
                <a:gd name="connsiteX7" fmla="*/ 406597 w 728064"/>
                <a:gd name="connsiteY7" fmla="*/ 813638 h 813638"/>
                <a:gd name="connsiteX8" fmla="*/ 619136 w 728064"/>
                <a:gd name="connsiteY8" fmla="*/ 753163 h 813638"/>
                <a:gd name="connsiteX9" fmla="*/ 614213 w 728064"/>
                <a:gd name="connsiteY9" fmla="*/ 752047 h 813638"/>
                <a:gd name="connsiteX10" fmla="*/ 545429 w 728064"/>
                <a:gd name="connsiteY10" fmla="*/ 695359 h 813638"/>
                <a:gd name="connsiteX11" fmla="*/ 427111 w 728064"/>
                <a:gd name="connsiteY11" fmla="*/ 623455 h 813638"/>
                <a:gd name="connsiteX12" fmla="*/ 427111 w 728064"/>
                <a:gd name="connsiteY12" fmla="*/ 696943 h 813638"/>
                <a:gd name="connsiteX13" fmla="*/ 382593 w 728064"/>
                <a:gd name="connsiteY13" fmla="*/ 696943 h 813638"/>
                <a:gd name="connsiteX14" fmla="*/ 382593 w 728064"/>
                <a:gd name="connsiteY14" fmla="*/ 625587 h 813638"/>
                <a:gd name="connsiteX15" fmla="*/ 274480 w 728064"/>
                <a:gd name="connsiteY15" fmla="*/ 594456 h 813638"/>
                <a:gd name="connsiteX16" fmla="*/ 291454 w 728064"/>
                <a:gd name="connsiteY16" fmla="*/ 547120 h 813638"/>
                <a:gd name="connsiteX17" fmla="*/ 393201 w 728064"/>
                <a:gd name="connsiteY17" fmla="*/ 577482 h 813638"/>
                <a:gd name="connsiteX18" fmla="*/ 477240 w 728064"/>
                <a:gd name="connsiteY18" fmla="*/ 508258 h 813638"/>
                <a:gd name="connsiteX19" fmla="*/ 397410 w 728064"/>
                <a:gd name="connsiteY19" fmla="*/ 424136 h 813638"/>
                <a:gd name="connsiteX20" fmla="*/ 280849 w 728064"/>
                <a:gd name="connsiteY20" fmla="*/ 301839 h 813638"/>
                <a:gd name="connsiteX21" fmla="*/ 387518 w 728064"/>
                <a:gd name="connsiteY21" fmla="*/ 188042 h 813638"/>
                <a:gd name="connsiteX22" fmla="*/ 387518 w 728064"/>
                <a:gd name="connsiteY22" fmla="*/ 116658 h 813638"/>
                <a:gd name="connsiteX23" fmla="*/ 431330 w 728064"/>
                <a:gd name="connsiteY23" fmla="*/ 116658 h 813638"/>
                <a:gd name="connsiteX24" fmla="*/ 431330 w 728064"/>
                <a:gd name="connsiteY24" fmla="*/ 185206 h 813638"/>
                <a:gd name="connsiteX25" fmla="*/ 523156 w 728064"/>
                <a:gd name="connsiteY25" fmla="*/ 209966 h 813638"/>
                <a:gd name="connsiteX26" fmla="*/ 505504 w 728064"/>
                <a:gd name="connsiteY26" fmla="*/ 256588 h 813638"/>
                <a:gd name="connsiteX27" fmla="*/ 416515 w 728064"/>
                <a:gd name="connsiteY27" fmla="*/ 232595 h 813638"/>
                <a:gd name="connsiteX28" fmla="*/ 341636 w 728064"/>
                <a:gd name="connsiteY28" fmla="*/ 293373 h 813638"/>
                <a:gd name="connsiteX29" fmla="*/ 429226 w 728064"/>
                <a:gd name="connsiteY29" fmla="*/ 373945 h 813638"/>
                <a:gd name="connsiteX30" fmla="*/ 538712 w 728064"/>
                <a:gd name="connsiteY30" fmla="*/ 503298 h 813638"/>
                <a:gd name="connsiteX31" fmla="*/ 427111 w 728064"/>
                <a:gd name="connsiteY31" fmla="*/ 623455 h 81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8064" h="813638">
                  <a:moveTo>
                    <a:pt x="545419" y="695359"/>
                  </a:moveTo>
                  <a:cubicBezTo>
                    <a:pt x="531181" y="668275"/>
                    <a:pt x="528472" y="637334"/>
                    <a:pt x="537769" y="608238"/>
                  </a:cubicBezTo>
                  <a:lnTo>
                    <a:pt x="667479" y="202742"/>
                  </a:lnTo>
                  <a:cubicBezTo>
                    <a:pt x="673738" y="183068"/>
                    <a:pt x="690191" y="167704"/>
                    <a:pt x="710331" y="162780"/>
                  </a:cubicBezTo>
                  <a:lnTo>
                    <a:pt x="728065" y="158434"/>
                  </a:lnTo>
                  <a:cubicBezTo>
                    <a:pt x="653698" y="62206"/>
                    <a:pt x="537550" y="0"/>
                    <a:pt x="406550" y="0"/>
                  </a:cubicBezTo>
                  <a:cubicBezTo>
                    <a:pt x="182005" y="-27"/>
                    <a:pt x="0" y="182124"/>
                    <a:pt x="0" y="406807"/>
                  </a:cubicBezTo>
                  <a:cubicBezTo>
                    <a:pt x="0" y="631510"/>
                    <a:pt x="182014" y="813638"/>
                    <a:pt x="406597" y="813638"/>
                  </a:cubicBezTo>
                  <a:cubicBezTo>
                    <a:pt x="484597" y="813638"/>
                    <a:pt x="557244" y="791283"/>
                    <a:pt x="619136" y="753163"/>
                  </a:cubicBezTo>
                  <a:cubicBezTo>
                    <a:pt x="617471" y="752724"/>
                    <a:pt x="615833" y="752559"/>
                    <a:pt x="614213" y="752047"/>
                  </a:cubicBezTo>
                  <a:cubicBezTo>
                    <a:pt x="584264" y="742942"/>
                    <a:pt x="559859" y="722802"/>
                    <a:pt x="545429" y="695359"/>
                  </a:cubicBezTo>
                  <a:close/>
                  <a:moveTo>
                    <a:pt x="427111" y="623455"/>
                  </a:moveTo>
                  <a:lnTo>
                    <a:pt x="427111" y="696943"/>
                  </a:lnTo>
                  <a:lnTo>
                    <a:pt x="382593" y="696943"/>
                  </a:lnTo>
                  <a:lnTo>
                    <a:pt x="382593" y="625587"/>
                  </a:lnTo>
                  <a:cubicBezTo>
                    <a:pt x="341627" y="624873"/>
                    <a:pt x="299212" y="612144"/>
                    <a:pt x="274480" y="594456"/>
                  </a:cubicBezTo>
                  <a:lnTo>
                    <a:pt x="291454" y="547120"/>
                  </a:lnTo>
                  <a:cubicBezTo>
                    <a:pt x="316901" y="564067"/>
                    <a:pt x="353633" y="577482"/>
                    <a:pt x="393201" y="577482"/>
                  </a:cubicBezTo>
                  <a:cubicBezTo>
                    <a:pt x="443326" y="577482"/>
                    <a:pt x="477240" y="548484"/>
                    <a:pt x="477240" y="508258"/>
                  </a:cubicBezTo>
                  <a:cubicBezTo>
                    <a:pt x="477240" y="469341"/>
                    <a:pt x="449715" y="445320"/>
                    <a:pt x="397410" y="424136"/>
                  </a:cubicBezTo>
                  <a:cubicBezTo>
                    <a:pt x="325367" y="395853"/>
                    <a:pt x="280849" y="363331"/>
                    <a:pt x="280849" y="301839"/>
                  </a:cubicBezTo>
                  <a:cubicBezTo>
                    <a:pt x="280849" y="243137"/>
                    <a:pt x="322530" y="198612"/>
                    <a:pt x="387518" y="188042"/>
                  </a:cubicBezTo>
                  <a:lnTo>
                    <a:pt x="387518" y="116658"/>
                  </a:lnTo>
                  <a:lnTo>
                    <a:pt x="431330" y="116658"/>
                  </a:lnTo>
                  <a:lnTo>
                    <a:pt x="431330" y="185206"/>
                  </a:lnTo>
                  <a:cubicBezTo>
                    <a:pt x="473716" y="186597"/>
                    <a:pt x="502687" y="197888"/>
                    <a:pt x="523156" y="209966"/>
                  </a:cubicBezTo>
                  <a:lnTo>
                    <a:pt x="505504" y="256588"/>
                  </a:lnTo>
                  <a:cubicBezTo>
                    <a:pt x="490690" y="248114"/>
                    <a:pt x="461692" y="232595"/>
                    <a:pt x="416515" y="232595"/>
                  </a:cubicBezTo>
                  <a:cubicBezTo>
                    <a:pt x="362133" y="232595"/>
                    <a:pt x="341636" y="265061"/>
                    <a:pt x="341636" y="293373"/>
                  </a:cubicBezTo>
                  <a:cubicBezTo>
                    <a:pt x="341636" y="330104"/>
                    <a:pt x="367760" y="348524"/>
                    <a:pt x="429226" y="373945"/>
                  </a:cubicBezTo>
                  <a:cubicBezTo>
                    <a:pt x="502000" y="403658"/>
                    <a:pt x="538712" y="440387"/>
                    <a:pt x="538712" y="503298"/>
                  </a:cubicBezTo>
                  <a:cubicBezTo>
                    <a:pt x="538694" y="559145"/>
                    <a:pt x="499859" y="611459"/>
                    <a:pt x="427111" y="623455"/>
                  </a:cubicBezTo>
                  <a:close/>
                </a:path>
              </a:pathLst>
            </a:custGeom>
            <a:grpFill/>
            <a:ln w="234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1433" name="Group 1432">
            <a:extLst>
              <a:ext uri="{FF2B5EF4-FFF2-40B4-BE49-F238E27FC236}">
                <a16:creationId xmlns:a16="http://schemas.microsoft.com/office/drawing/2014/main" xmlns="" id="{31AB815E-C0B1-4B7A-3390-4753C9BF3496}"/>
              </a:ext>
            </a:extLst>
          </p:cNvPr>
          <p:cNvGrpSpPr/>
          <p:nvPr/>
        </p:nvGrpSpPr>
        <p:grpSpPr>
          <a:xfrm>
            <a:off x="1269364" y="3695398"/>
            <a:ext cx="571874" cy="655779"/>
            <a:chOff x="961858" y="1767400"/>
            <a:chExt cx="1751493" cy="2008470"/>
          </a:xfrm>
          <a:solidFill>
            <a:schemeClr val="accent6"/>
          </a:solidFill>
        </p:grpSpPr>
        <p:grpSp>
          <p:nvGrpSpPr>
            <p:cNvPr id="1434" name="Group 1433">
              <a:extLst>
                <a:ext uri="{FF2B5EF4-FFF2-40B4-BE49-F238E27FC236}">
                  <a16:creationId xmlns:a16="http://schemas.microsoft.com/office/drawing/2014/main" xmlns="" id="{10351F2D-07E3-C19A-CC67-4E41606E91CD}"/>
                </a:ext>
              </a:extLst>
            </p:cNvPr>
            <p:cNvGrpSpPr/>
            <p:nvPr/>
          </p:nvGrpSpPr>
          <p:grpSpPr>
            <a:xfrm>
              <a:off x="961858" y="2883574"/>
              <a:ext cx="1751493" cy="892296"/>
              <a:chOff x="674363" y="3319336"/>
              <a:chExt cx="1751493" cy="892296"/>
            </a:xfrm>
            <a:grpFill/>
          </p:grpSpPr>
          <p:sp>
            <p:nvSpPr>
              <p:cNvPr id="1436" name="Freeform 1435">
                <a:extLst>
                  <a:ext uri="{FF2B5EF4-FFF2-40B4-BE49-F238E27FC236}">
                    <a16:creationId xmlns:a16="http://schemas.microsoft.com/office/drawing/2014/main" xmlns="" id="{562FEB1E-8F06-C04A-BEBE-7E2398D71020}"/>
                  </a:ext>
                </a:extLst>
              </p:cNvPr>
              <p:cNvSpPr/>
              <p:nvPr/>
            </p:nvSpPr>
            <p:spPr>
              <a:xfrm>
                <a:off x="674363" y="3319336"/>
                <a:ext cx="1751493" cy="892296"/>
              </a:xfrm>
              <a:custGeom>
                <a:avLst/>
                <a:gdLst>
                  <a:gd name="connsiteX0" fmla="*/ 1751470 w 1751493"/>
                  <a:gd name="connsiteY0" fmla="*/ 689658 h 892296"/>
                  <a:gd name="connsiteX1" fmla="*/ 1274711 w 1751493"/>
                  <a:gd name="connsiteY1" fmla="*/ 644988 h 892296"/>
                  <a:gd name="connsiteX2" fmla="*/ 1274711 w 1751493"/>
                  <a:gd name="connsiteY2" fmla="*/ 451313 h 892296"/>
                  <a:gd name="connsiteX3" fmla="*/ 1421746 w 1751493"/>
                  <a:gd name="connsiteY3" fmla="*/ 451313 h 892296"/>
                  <a:gd name="connsiteX4" fmla="*/ 906271 w 1751493"/>
                  <a:gd name="connsiteY4" fmla="*/ 106911 h 892296"/>
                  <a:gd name="connsiteX5" fmla="*/ 388848 w 1751493"/>
                  <a:gd name="connsiteY5" fmla="*/ 451282 h 892296"/>
                  <a:gd name="connsiteX6" fmla="*/ 537442 w 1751493"/>
                  <a:gd name="connsiteY6" fmla="*/ 451282 h 892296"/>
                  <a:gd name="connsiteX7" fmla="*/ 537442 w 1751493"/>
                  <a:gd name="connsiteY7" fmla="*/ 621511 h 892296"/>
                  <a:gd name="connsiteX8" fmla="*/ 277088 w 1751493"/>
                  <a:gd name="connsiteY8" fmla="*/ 612886 h 892296"/>
                  <a:gd name="connsiteX9" fmla="*/ 277088 w 1751493"/>
                  <a:gd name="connsiteY9" fmla="*/ 417581 h 892296"/>
                  <a:gd name="connsiteX10" fmla="*/ 224758 w 1751493"/>
                  <a:gd name="connsiteY10" fmla="*/ 352822 h 892296"/>
                  <a:gd name="connsiteX11" fmla="*/ 211458 w 1751493"/>
                  <a:gd name="connsiteY11" fmla="*/ 293355 h 892296"/>
                  <a:gd name="connsiteX12" fmla="*/ 350979 w 1751493"/>
                  <a:gd name="connsiteY12" fmla="*/ 153893 h 892296"/>
                  <a:gd name="connsiteX13" fmla="*/ 359386 w 1751493"/>
                  <a:gd name="connsiteY13" fmla="*/ 154171 h 892296"/>
                  <a:gd name="connsiteX14" fmla="*/ 228261 w 1751493"/>
                  <a:gd name="connsiteY14" fmla="*/ 293355 h 892296"/>
                  <a:gd name="connsiteX15" fmla="*/ 258280 w 1751493"/>
                  <a:gd name="connsiteY15" fmla="*/ 379797 h 892296"/>
                  <a:gd name="connsiteX16" fmla="*/ 359386 w 1751493"/>
                  <a:gd name="connsiteY16" fmla="*/ 432622 h 892296"/>
                  <a:gd name="connsiteX17" fmla="*/ 367782 w 1751493"/>
                  <a:gd name="connsiteY17" fmla="*/ 432875 h 892296"/>
                  <a:gd name="connsiteX18" fmla="*/ 507302 w 1751493"/>
                  <a:gd name="connsiteY18" fmla="*/ 293355 h 892296"/>
                  <a:gd name="connsiteX19" fmla="*/ 388389 w 1751493"/>
                  <a:gd name="connsiteY19" fmla="*/ 155393 h 892296"/>
                  <a:gd name="connsiteX20" fmla="*/ 389392 w 1751493"/>
                  <a:gd name="connsiteY20" fmla="*/ 139496 h 892296"/>
                  <a:gd name="connsiteX21" fmla="*/ 249909 w 1751493"/>
                  <a:gd name="connsiteY21" fmla="*/ 0 h 892296"/>
                  <a:gd name="connsiteX22" fmla="*/ 158911 w 1751493"/>
                  <a:gd name="connsiteY22" fmla="*/ 33800 h 892296"/>
                  <a:gd name="connsiteX23" fmla="*/ 134848 w 1751493"/>
                  <a:gd name="connsiteY23" fmla="*/ 60605 h 892296"/>
                  <a:gd name="connsiteX24" fmla="*/ 110375 w 1751493"/>
                  <a:gd name="connsiteY24" fmla="*/ 139499 h 892296"/>
                  <a:gd name="connsiteX25" fmla="*/ 111764 w 1751493"/>
                  <a:gd name="connsiteY25" fmla="*/ 158863 h 892296"/>
                  <a:gd name="connsiteX26" fmla="*/ 46761 w 1751493"/>
                  <a:gd name="connsiteY26" fmla="*/ 198375 h 892296"/>
                  <a:gd name="connsiteX27" fmla="*/ 27240 w 1751493"/>
                  <a:gd name="connsiteY27" fmla="*/ 225047 h 892296"/>
                  <a:gd name="connsiteX28" fmla="*/ 9290 w 1751493"/>
                  <a:gd name="connsiteY28" fmla="*/ 293346 h 892296"/>
                  <a:gd name="connsiteX29" fmla="*/ 148798 w 1751493"/>
                  <a:gd name="connsiteY29" fmla="*/ 432867 h 892296"/>
                  <a:gd name="connsiteX30" fmla="*/ 209898 w 1751493"/>
                  <a:gd name="connsiteY30" fmla="*/ 418612 h 892296"/>
                  <a:gd name="connsiteX31" fmla="*/ 209898 w 1751493"/>
                  <a:gd name="connsiteY31" fmla="*/ 616407 h 892296"/>
                  <a:gd name="connsiteX32" fmla="*/ 0 w 1751493"/>
                  <a:gd name="connsiteY32" fmla="*/ 644238 h 892296"/>
                  <a:gd name="connsiteX33" fmla="*/ 1254069 w 1751493"/>
                  <a:gd name="connsiteY33" fmla="*/ 892297 h 892296"/>
                  <a:gd name="connsiteX34" fmla="*/ 1009622 w 1751493"/>
                  <a:gd name="connsiteY34" fmla="*/ 746047 h 892296"/>
                  <a:gd name="connsiteX35" fmla="*/ 1751493 w 1751493"/>
                  <a:gd name="connsiteY35" fmla="*/ 689660 h 89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51493" h="892296">
                    <a:moveTo>
                      <a:pt x="1751470" y="689658"/>
                    </a:moveTo>
                    <a:cubicBezTo>
                      <a:pt x="1586702" y="641497"/>
                      <a:pt x="1424786" y="632244"/>
                      <a:pt x="1274711" y="644988"/>
                    </a:cubicBezTo>
                    <a:lnTo>
                      <a:pt x="1274711" y="451313"/>
                    </a:lnTo>
                    <a:lnTo>
                      <a:pt x="1421746" y="451313"/>
                    </a:lnTo>
                    <a:lnTo>
                      <a:pt x="906271" y="106911"/>
                    </a:lnTo>
                    <a:lnTo>
                      <a:pt x="388848" y="451282"/>
                    </a:lnTo>
                    <a:lnTo>
                      <a:pt x="537442" y="451282"/>
                    </a:lnTo>
                    <a:lnTo>
                      <a:pt x="537442" y="621511"/>
                    </a:lnTo>
                    <a:cubicBezTo>
                      <a:pt x="442217" y="611593"/>
                      <a:pt x="353767" y="610144"/>
                      <a:pt x="277088" y="612886"/>
                    </a:cubicBezTo>
                    <a:lnTo>
                      <a:pt x="277088" y="417581"/>
                    </a:lnTo>
                    <a:cubicBezTo>
                      <a:pt x="277088" y="417581"/>
                      <a:pt x="250101" y="401756"/>
                      <a:pt x="224758" y="352822"/>
                    </a:cubicBezTo>
                    <a:cubicBezTo>
                      <a:pt x="216242" y="334787"/>
                      <a:pt x="211458" y="314603"/>
                      <a:pt x="211458" y="293355"/>
                    </a:cubicBezTo>
                    <a:cubicBezTo>
                      <a:pt x="211458" y="216298"/>
                      <a:pt x="273946" y="153893"/>
                      <a:pt x="350979" y="153893"/>
                    </a:cubicBezTo>
                    <a:cubicBezTo>
                      <a:pt x="353805" y="153893"/>
                      <a:pt x="356596" y="154002"/>
                      <a:pt x="359386" y="154171"/>
                    </a:cubicBezTo>
                    <a:cubicBezTo>
                      <a:pt x="286266" y="158472"/>
                      <a:pt x="228261" y="219149"/>
                      <a:pt x="228261" y="293355"/>
                    </a:cubicBezTo>
                    <a:cubicBezTo>
                      <a:pt x="228261" y="326008"/>
                      <a:pt x="239496" y="356001"/>
                      <a:pt x="258280" y="379797"/>
                    </a:cubicBezTo>
                    <a:cubicBezTo>
                      <a:pt x="282210" y="410057"/>
                      <a:pt x="318399" y="430182"/>
                      <a:pt x="359386" y="432622"/>
                    </a:cubicBezTo>
                    <a:cubicBezTo>
                      <a:pt x="362177" y="432791"/>
                      <a:pt x="364931" y="432875"/>
                      <a:pt x="367782" y="432875"/>
                    </a:cubicBezTo>
                    <a:cubicBezTo>
                      <a:pt x="444838" y="432875"/>
                      <a:pt x="507302" y="370412"/>
                      <a:pt x="507302" y="293355"/>
                    </a:cubicBezTo>
                    <a:cubicBezTo>
                      <a:pt x="507302" y="223318"/>
                      <a:pt x="455650" y="165323"/>
                      <a:pt x="388389" y="155393"/>
                    </a:cubicBezTo>
                    <a:cubicBezTo>
                      <a:pt x="388981" y="150162"/>
                      <a:pt x="389392" y="144908"/>
                      <a:pt x="389392" y="139496"/>
                    </a:cubicBezTo>
                    <a:cubicBezTo>
                      <a:pt x="389392" y="62439"/>
                      <a:pt x="326941" y="0"/>
                      <a:pt x="249909" y="0"/>
                    </a:cubicBezTo>
                    <a:cubicBezTo>
                      <a:pt x="215131" y="0"/>
                      <a:pt x="183338" y="12756"/>
                      <a:pt x="158911" y="33800"/>
                    </a:cubicBezTo>
                    <a:cubicBezTo>
                      <a:pt x="149779" y="41652"/>
                      <a:pt x="141697" y="50675"/>
                      <a:pt x="134848" y="60605"/>
                    </a:cubicBezTo>
                    <a:cubicBezTo>
                      <a:pt x="119434" y="83037"/>
                      <a:pt x="110375" y="110205"/>
                      <a:pt x="110375" y="139499"/>
                    </a:cubicBezTo>
                    <a:cubicBezTo>
                      <a:pt x="110375" y="146119"/>
                      <a:pt x="110858" y="152557"/>
                      <a:pt x="111764" y="158863"/>
                    </a:cubicBezTo>
                    <a:cubicBezTo>
                      <a:pt x="86469" y="165845"/>
                      <a:pt x="64110" y="179773"/>
                      <a:pt x="46761" y="198375"/>
                    </a:cubicBezTo>
                    <a:cubicBezTo>
                      <a:pt x="39247" y="206408"/>
                      <a:pt x="32688" y="215359"/>
                      <a:pt x="27240" y="225047"/>
                    </a:cubicBezTo>
                    <a:cubicBezTo>
                      <a:pt x="15861" y="245256"/>
                      <a:pt x="9290" y="268523"/>
                      <a:pt x="9290" y="293346"/>
                    </a:cubicBezTo>
                    <a:cubicBezTo>
                      <a:pt x="9290" y="370390"/>
                      <a:pt x="71741" y="432867"/>
                      <a:pt x="148798" y="432867"/>
                    </a:cubicBezTo>
                    <a:cubicBezTo>
                      <a:pt x="170735" y="432867"/>
                      <a:pt x="191427" y="427636"/>
                      <a:pt x="209898" y="418612"/>
                    </a:cubicBezTo>
                    <a:lnTo>
                      <a:pt x="209898" y="616407"/>
                    </a:lnTo>
                    <a:cubicBezTo>
                      <a:pt x="81525" y="625527"/>
                      <a:pt x="0" y="644238"/>
                      <a:pt x="0" y="644238"/>
                    </a:cubicBezTo>
                    <a:cubicBezTo>
                      <a:pt x="627019" y="595981"/>
                      <a:pt x="1254069" y="892297"/>
                      <a:pt x="1254069" y="892297"/>
                    </a:cubicBezTo>
                    <a:cubicBezTo>
                      <a:pt x="1175490" y="831862"/>
                      <a:pt x="1093059" y="784087"/>
                      <a:pt x="1009622" y="746047"/>
                    </a:cubicBezTo>
                    <a:cubicBezTo>
                      <a:pt x="1409595" y="665681"/>
                      <a:pt x="1751493" y="689660"/>
                      <a:pt x="1751493" y="68966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437" name="Freeform 1436">
                <a:extLst>
                  <a:ext uri="{FF2B5EF4-FFF2-40B4-BE49-F238E27FC236}">
                    <a16:creationId xmlns:a16="http://schemas.microsoft.com/office/drawing/2014/main" xmlns="" id="{8C14FDE7-C98F-69D7-0DA7-725A9843B4EC}"/>
                  </a:ext>
                </a:extLst>
              </p:cNvPr>
              <p:cNvSpPr/>
              <p:nvPr/>
            </p:nvSpPr>
            <p:spPr>
              <a:xfrm>
                <a:off x="1814683" y="3395112"/>
                <a:ext cx="206709" cy="206734"/>
              </a:xfrm>
              <a:custGeom>
                <a:avLst/>
                <a:gdLst>
                  <a:gd name="connsiteX0" fmla="*/ 103342 w 206709"/>
                  <a:gd name="connsiteY0" fmla="*/ 206734 h 206734"/>
                  <a:gd name="connsiteX1" fmla="*/ 206710 w 206709"/>
                  <a:gd name="connsiteY1" fmla="*/ 103367 h 206734"/>
                  <a:gd name="connsiteX2" fmla="*/ 103342 w 206709"/>
                  <a:gd name="connsiteY2" fmla="*/ 0 h 206734"/>
                  <a:gd name="connsiteX3" fmla="*/ 0 w 206709"/>
                  <a:gd name="connsiteY3" fmla="*/ 103367 h 206734"/>
                  <a:gd name="connsiteX4" fmla="*/ 103342 w 206709"/>
                  <a:gd name="connsiteY4" fmla="*/ 206734 h 206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709" h="206734">
                    <a:moveTo>
                      <a:pt x="103342" y="206734"/>
                    </a:moveTo>
                    <a:cubicBezTo>
                      <a:pt x="160444" y="206734"/>
                      <a:pt x="206710" y="160444"/>
                      <a:pt x="206710" y="103367"/>
                    </a:cubicBezTo>
                    <a:cubicBezTo>
                      <a:pt x="206710" y="46266"/>
                      <a:pt x="160444" y="0"/>
                      <a:pt x="103342" y="0"/>
                    </a:cubicBezTo>
                    <a:cubicBezTo>
                      <a:pt x="46290" y="0"/>
                      <a:pt x="0" y="46266"/>
                      <a:pt x="0" y="103367"/>
                    </a:cubicBezTo>
                    <a:cubicBezTo>
                      <a:pt x="0" y="160444"/>
                      <a:pt x="46290" y="206734"/>
                      <a:pt x="103342" y="20673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35" name="Freeform 1434">
              <a:extLst>
                <a:ext uri="{FF2B5EF4-FFF2-40B4-BE49-F238E27FC236}">
                  <a16:creationId xmlns:a16="http://schemas.microsoft.com/office/drawing/2014/main" xmlns="" id="{46F32069-4A5F-F3B9-8345-3DE70E082F02}"/>
                </a:ext>
              </a:extLst>
            </p:cNvPr>
            <p:cNvSpPr/>
            <p:nvPr/>
          </p:nvSpPr>
          <p:spPr>
            <a:xfrm>
              <a:off x="1025058" y="1767400"/>
              <a:ext cx="1419046" cy="991247"/>
            </a:xfrm>
            <a:custGeom>
              <a:avLst/>
              <a:gdLst>
                <a:gd name="connsiteX0" fmla="*/ 1238127 w 1419046"/>
                <a:gd name="connsiteY0" fmla="*/ 841006 h 991247"/>
                <a:gd name="connsiteX1" fmla="*/ 1238127 w 1419046"/>
                <a:gd name="connsiteY1" fmla="*/ 390560 h 991247"/>
                <a:gd name="connsiteX2" fmla="*/ 1037590 w 1419046"/>
                <a:gd name="connsiteY2" fmla="*/ 390560 h 991247"/>
                <a:gd name="connsiteX3" fmla="*/ 1037590 w 1419046"/>
                <a:gd name="connsiteY3" fmla="*/ 841006 h 991247"/>
                <a:gd name="connsiteX4" fmla="*/ 904262 w 1419046"/>
                <a:gd name="connsiteY4" fmla="*/ 841006 h 991247"/>
                <a:gd name="connsiteX5" fmla="*/ 904262 w 1419046"/>
                <a:gd name="connsiteY5" fmla="*/ 0 h 991247"/>
                <a:gd name="connsiteX6" fmla="*/ 569873 w 1419046"/>
                <a:gd name="connsiteY6" fmla="*/ 0 h 991247"/>
                <a:gd name="connsiteX7" fmla="*/ 569873 w 1419046"/>
                <a:gd name="connsiteY7" fmla="*/ 841006 h 991247"/>
                <a:gd name="connsiteX8" fmla="*/ 481016 w 1419046"/>
                <a:gd name="connsiteY8" fmla="*/ 841006 h 991247"/>
                <a:gd name="connsiteX9" fmla="*/ 481016 w 1419046"/>
                <a:gd name="connsiteY9" fmla="*/ 300352 h 991247"/>
                <a:gd name="connsiteX10" fmla="*/ 191393 w 1419046"/>
                <a:gd name="connsiteY10" fmla="*/ 300352 h 991247"/>
                <a:gd name="connsiteX11" fmla="*/ 191393 w 1419046"/>
                <a:gd name="connsiteY11" fmla="*/ 841006 h 991247"/>
                <a:gd name="connsiteX12" fmla="*/ 0 w 1419046"/>
                <a:gd name="connsiteY12" fmla="*/ 841006 h 991247"/>
                <a:gd name="connsiteX13" fmla="*/ 0 w 1419046"/>
                <a:gd name="connsiteY13" fmla="*/ 991248 h 991247"/>
                <a:gd name="connsiteX14" fmla="*/ 1419047 w 1419046"/>
                <a:gd name="connsiteY14" fmla="*/ 991248 h 991247"/>
                <a:gd name="connsiteX15" fmla="*/ 1419047 w 1419046"/>
                <a:gd name="connsiteY15" fmla="*/ 841006 h 991247"/>
                <a:gd name="connsiteX16" fmla="*/ 298660 w 1419046"/>
                <a:gd name="connsiteY16" fmla="*/ 448977 h 991247"/>
                <a:gd name="connsiteX17" fmla="*/ 233672 w 1419046"/>
                <a:gd name="connsiteY17" fmla="*/ 448977 h 991247"/>
                <a:gd name="connsiteX18" fmla="*/ 233672 w 1419046"/>
                <a:gd name="connsiteY18" fmla="*/ 362710 h 991247"/>
                <a:gd name="connsiteX19" fmla="*/ 298660 w 1419046"/>
                <a:gd name="connsiteY19" fmla="*/ 362710 h 991247"/>
                <a:gd name="connsiteX20" fmla="*/ 438327 w 1419046"/>
                <a:gd name="connsiteY20" fmla="*/ 448977 h 991247"/>
                <a:gd name="connsiteX21" fmla="*/ 373712 w 1419046"/>
                <a:gd name="connsiteY21" fmla="*/ 448977 h 991247"/>
                <a:gd name="connsiteX22" fmla="*/ 373712 w 1419046"/>
                <a:gd name="connsiteY22" fmla="*/ 362710 h 991247"/>
                <a:gd name="connsiteX23" fmla="*/ 438327 w 1419046"/>
                <a:gd name="connsiteY23" fmla="*/ 362710 h 991247"/>
                <a:gd name="connsiteX24" fmla="*/ 710023 w 1419046"/>
                <a:gd name="connsiteY24" fmla="*/ 263543 h 991247"/>
                <a:gd name="connsiteX25" fmla="*/ 604408 w 1419046"/>
                <a:gd name="connsiteY25" fmla="*/ 263543 h 991247"/>
                <a:gd name="connsiteX26" fmla="*/ 604408 w 1419046"/>
                <a:gd name="connsiteY26" fmla="*/ 190553 h 991247"/>
                <a:gd name="connsiteX27" fmla="*/ 710023 w 1419046"/>
                <a:gd name="connsiteY27" fmla="*/ 190553 h 991247"/>
                <a:gd name="connsiteX28" fmla="*/ 710023 w 1419046"/>
                <a:gd name="connsiteY28" fmla="*/ 148519 h 991247"/>
                <a:gd name="connsiteX29" fmla="*/ 604408 w 1419046"/>
                <a:gd name="connsiteY29" fmla="*/ 148519 h 991247"/>
                <a:gd name="connsiteX30" fmla="*/ 604408 w 1419046"/>
                <a:gd name="connsiteY30" fmla="*/ 75464 h 991247"/>
                <a:gd name="connsiteX31" fmla="*/ 710023 w 1419046"/>
                <a:gd name="connsiteY31" fmla="*/ 75464 h 991247"/>
                <a:gd name="connsiteX32" fmla="*/ 869537 w 1419046"/>
                <a:gd name="connsiteY32" fmla="*/ 263543 h 991247"/>
                <a:gd name="connsiteX33" fmla="*/ 763922 w 1419046"/>
                <a:gd name="connsiteY33" fmla="*/ 263543 h 991247"/>
                <a:gd name="connsiteX34" fmla="*/ 763922 w 1419046"/>
                <a:gd name="connsiteY34" fmla="*/ 190553 h 991247"/>
                <a:gd name="connsiteX35" fmla="*/ 869537 w 1419046"/>
                <a:gd name="connsiteY35" fmla="*/ 190553 h 991247"/>
                <a:gd name="connsiteX36" fmla="*/ 869537 w 1419046"/>
                <a:gd name="connsiteY36" fmla="*/ 148519 h 991247"/>
                <a:gd name="connsiteX37" fmla="*/ 763922 w 1419046"/>
                <a:gd name="connsiteY37" fmla="*/ 148519 h 991247"/>
                <a:gd name="connsiteX38" fmla="*/ 763922 w 1419046"/>
                <a:gd name="connsiteY38" fmla="*/ 75464 h 991247"/>
                <a:gd name="connsiteX39" fmla="*/ 869537 w 1419046"/>
                <a:gd name="connsiteY39" fmla="*/ 75464 h 99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19046" h="991247">
                  <a:moveTo>
                    <a:pt x="1238127" y="841006"/>
                  </a:moveTo>
                  <a:lnTo>
                    <a:pt x="1238127" y="390560"/>
                  </a:lnTo>
                  <a:lnTo>
                    <a:pt x="1037590" y="390560"/>
                  </a:lnTo>
                  <a:lnTo>
                    <a:pt x="1037590" y="841006"/>
                  </a:lnTo>
                  <a:lnTo>
                    <a:pt x="904262" y="841006"/>
                  </a:lnTo>
                  <a:lnTo>
                    <a:pt x="904262" y="0"/>
                  </a:lnTo>
                  <a:lnTo>
                    <a:pt x="569873" y="0"/>
                  </a:lnTo>
                  <a:lnTo>
                    <a:pt x="569873" y="841006"/>
                  </a:lnTo>
                  <a:lnTo>
                    <a:pt x="481016" y="841006"/>
                  </a:lnTo>
                  <a:lnTo>
                    <a:pt x="481016" y="300352"/>
                  </a:lnTo>
                  <a:lnTo>
                    <a:pt x="191393" y="300352"/>
                  </a:lnTo>
                  <a:lnTo>
                    <a:pt x="191393" y="841006"/>
                  </a:lnTo>
                  <a:lnTo>
                    <a:pt x="0" y="841006"/>
                  </a:lnTo>
                  <a:lnTo>
                    <a:pt x="0" y="991248"/>
                  </a:lnTo>
                  <a:lnTo>
                    <a:pt x="1419047" y="991248"/>
                  </a:lnTo>
                  <a:lnTo>
                    <a:pt x="1419047" y="841006"/>
                  </a:lnTo>
                  <a:close/>
                  <a:moveTo>
                    <a:pt x="298660" y="448977"/>
                  </a:moveTo>
                  <a:lnTo>
                    <a:pt x="233672" y="448977"/>
                  </a:lnTo>
                  <a:lnTo>
                    <a:pt x="233672" y="362710"/>
                  </a:lnTo>
                  <a:lnTo>
                    <a:pt x="298660" y="362710"/>
                  </a:lnTo>
                  <a:close/>
                  <a:moveTo>
                    <a:pt x="438327" y="448977"/>
                  </a:moveTo>
                  <a:lnTo>
                    <a:pt x="373712" y="448977"/>
                  </a:lnTo>
                  <a:lnTo>
                    <a:pt x="373712" y="362710"/>
                  </a:lnTo>
                  <a:lnTo>
                    <a:pt x="438327" y="362710"/>
                  </a:lnTo>
                  <a:close/>
                  <a:moveTo>
                    <a:pt x="710023" y="263543"/>
                  </a:moveTo>
                  <a:lnTo>
                    <a:pt x="604408" y="263543"/>
                  </a:lnTo>
                  <a:lnTo>
                    <a:pt x="604408" y="190553"/>
                  </a:lnTo>
                  <a:lnTo>
                    <a:pt x="710023" y="190553"/>
                  </a:lnTo>
                  <a:close/>
                  <a:moveTo>
                    <a:pt x="710023" y="148519"/>
                  </a:moveTo>
                  <a:lnTo>
                    <a:pt x="604408" y="148519"/>
                  </a:lnTo>
                  <a:lnTo>
                    <a:pt x="604408" y="75464"/>
                  </a:lnTo>
                  <a:lnTo>
                    <a:pt x="710023" y="75464"/>
                  </a:lnTo>
                  <a:close/>
                  <a:moveTo>
                    <a:pt x="869537" y="263543"/>
                  </a:moveTo>
                  <a:lnTo>
                    <a:pt x="763922" y="263543"/>
                  </a:lnTo>
                  <a:lnTo>
                    <a:pt x="763922" y="190553"/>
                  </a:lnTo>
                  <a:lnTo>
                    <a:pt x="869537" y="190553"/>
                  </a:lnTo>
                  <a:close/>
                  <a:moveTo>
                    <a:pt x="869537" y="148519"/>
                  </a:moveTo>
                  <a:lnTo>
                    <a:pt x="763922" y="148519"/>
                  </a:lnTo>
                  <a:lnTo>
                    <a:pt x="763922" y="75464"/>
                  </a:lnTo>
                  <a:lnTo>
                    <a:pt x="869537" y="7546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6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1438" name="Group 1437">
            <a:extLst>
              <a:ext uri="{FF2B5EF4-FFF2-40B4-BE49-F238E27FC236}">
                <a16:creationId xmlns:a16="http://schemas.microsoft.com/office/drawing/2014/main" xmlns="" id="{71C349AC-944D-3B86-7894-740DDF68964A}"/>
              </a:ext>
            </a:extLst>
          </p:cNvPr>
          <p:cNvGrpSpPr/>
          <p:nvPr/>
        </p:nvGrpSpPr>
        <p:grpSpPr>
          <a:xfrm>
            <a:off x="1251930" y="2571622"/>
            <a:ext cx="576038" cy="450418"/>
            <a:chOff x="792967" y="841817"/>
            <a:chExt cx="7464667" cy="583680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1439" name="Freeform 1438">
              <a:extLst>
                <a:ext uri="{FF2B5EF4-FFF2-40B4-BE49-F238E27FC236}">
                  <a16:creationId xmlns:a16="http://schemas.microsoft.com/office/drawing/2014/main" xmlns="" id="{C0294875-A3B2-1FA7-8359-910E3A724BDD}"/>
                </a:ext>
              </a:extLst>
            </p:cNvPr>
            <p:cNvSpPr/>
            <p:nvPr/>
          </p:nvSpPr>
          <p:spPr>
            <a:xfrm>
              <a:off x="5150947" y="3429000"/>
              <a:ext cx="297742" cy="156503"/>
            </a:xfrm>
            <a:custGeom>
              <a:avLst/>
              <a:gdLst>
                <a:gd name="connsiteX0" fmla="*/ 287200 w 297742"/>
                <a:gd name="connsiteY0" fmla="*/ 19063 h 156503"/>
                <a:gd name="connsiteX1" fmla="*/ 297743 w 297742"/>
                <a:gd name="connsiteY1" fmla="*/ 32765 h 156503"/>
                <a:gd name="connsiteX2" fmla="*/ 273493 w 297742"/>
                <a:gd name="connsiteY2" fmla="*/ 59116 h 156503"/>
                <a:gd name="connsiteX3" fmla="*/ 248190 w 297742"/>
                <a:gd name="connsiteY3" fmla="*/ 65440 h 156503"/>
                <a:gd name="connsiteX4" fmla="*/ 230267 w 297742"/>
                <a:gd name="connsiteY4" fmla="*/ 69656 h 156503"/>
                <a:gd name="connsiteX5" fmla="*/ 202854 w 297742"/>
                <a:gd name="connsiteY5" fmla="*/ 84413 h 156503"/>
                <a:gd name="connsiteX6" fmla="*/ 206017 w 297742"/>
                <a:gd name="connsiteY6" fmla="*/ 108655 h 156503"/>
                <a:gd name="connsiteX7" fmla="*/ 203909 w 297742"/>
                <a:gd name="connsiteY7" fmla="*/ 128682 h 156503"/>
                <a:gd name="connsiteX8" fmla="*/ 180714 w 297742"/>
                <a:gd name="connsiteY8" fmla="*/ 147655 h 156503"/>
                <a:gd name="connsiteX9" fmla="*/ 163845 w 297742"/>
                <a:gd name="connsiteY9" fmla="*/ 149763 h 156503"/>
                <a:gd name="connsiteX10" fmla="*/ 145922 w 297742"/>
                <a:gd name="connsiteY10" fmla="*/ 140276 h 156503"/>
                <a:gd name="connsiteX11" fmla="*/ 118509 w 297742"/>
                <a:gd name="connsiteY11" fmla="*/ 144493 h 156503"/>
                <a:gd name="connsiteX12" fmla="*/ 86880 w 297742"/>
                <a:gd name="connsiteY12" fmla="*/ 156087 h 156503"/>
                <a:gd name="connsiteX13" fmla="*/ 64739 w 297742"/>
                <a:gd name="connsiteY13" fmla="*/ 156087 h 156503"/>
                <a:gd name="connsiteX14" fmla="*/ 39436 w 297742"/>
                <a:gd name="connsiteY14" fmla="*/ 152925 h 156503"/>
                <a:gd name="connsiteX15" fmla="*/ 15187 w 297742"/>
                <a:gd name="connsiteY15" fmla="*/ 151871 h 156503"/>
                <a:gd name="connsiteX16" fmla="*/ 0 w 297742"/>
                <a:gd name="connsiteY16" fmla="*/ 154485 h 156503"/>
                <a:gd name="connsiteX17" fmla="*/ 3589 w 297742"/>
                <a:gd name="connsiteY17" fmla="*/ 143439 h 156503"/>
                <a:gd name="connsiteX18" fmla="*/ 9915 w 297742"/>
                <a:gd name="connsiteY18" fmla="*/ 84413 h 156503"/>
                <a:gd name="connsiteX19" fmla="*/ 20458 w 297742"/>
                <a:gd name="connsiteY19" fmla="*/ 69656 h 156503"/>
                <a:gd name="connsiteX20" fmla="*/ 44707 w 297742"/>
                <a:gd name="connsiteY20" fmla="*/ 70710 h 156503"/>
                <a:gd name="connsiteX21" fmla="*/ 67902 w 297742"/>
                <a:gd name="connsiteY21" fmla="*/ 54900 h 156503"/>
                <a:gd name="connsiteX22" fmla="*/ 93206 w 297742"/>
                <a:gd name="connsiteY22" fmla="*/ 58062 h 156503"/>
                <a:gd name="connsiteX23" fmla="*/ 132215 w 297742"/>
                <a:gd name="connsiteY23" fmla="*/ 81251 h 156503"/>
                <a:gd name="connsiteX24" fmla="*/ 154356 w 297742"/>
                <a:gd name="connsiteY24" fmla="*/ 79142 h 156503"/>
                <a:gd name="connsiteX25" fmla="*/ 192311 w 297742"/>
                <a:gd name="connsiteY25" fmla="*/ 42251 h 156503"/>
                <a:gd name="connsiteX26" fmla="*/ 203909 w 297742"/>
                <a:gd name="connsiteY26" fmla="*/ 21171 h 156503"/>
                <a:gd name="connsiteX27" fmla="*/ 221832 w 297742"/>
                <a:gd name="connsiteY27" fmla="*/ 13792 h 156503"/>
                <a:gd name="connsiteX28" fmla="*/ 243973 w 297742"/>
                <a:gd name="connsiteY28" fmla="*/ 90 h 156503"/>
                <a:gd name="connsiteX29" fmla="*/ 269276 w 297742"/>
                <a:gd name="connsiteY29" fmla="*/ 6414 h 156503"/>
                <a:gd name="connsiteX30" fmla="*/ 287200 w 297742"/>
                <a:gd name="connsiteY30" fmla="*/ 19063 h 15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7742" h="156503">
                  <a:moveTo>
                    <a:pt x="287200" y="19063"/>
                  </a:moveTo>
                  <a:cubicBezTo>
                    <a:pt x="290363" y="24333"/>
                    <a:pt x="297743" y="32765"/>
                    <a:pt x="297743" y="32765"/>
                  </a:cubicBezTo>
                  <a:cubicBezTo>
                    <a:pt x="288254" y="32765"/>
                    <a:pt x="278765" y="50684"/>
                    <a:pt x="273493" y="59116"/>
                  </a:cubicBezTo>
                  <a:cubicBezTo>
                    <a:pt x="268222" y="67548"/>
                    <a:pt x="259787" y="66494"/>
                    <a:pt x="248190" y="65440"/>
                  </a:cubicBezTo>
                  <a:cubicBezTo>
                    <a:pt x="236593" y="64386"/>
                    <a:pt x="236593" y="65440"/>
                    <a:pt x="230267" y="69656"/>
                  </a:cubicBezTo>
                  <a:cubicBezTo>
                    <a:pt x="223941" y="73872"/>
                    <a:pt x="218669" y="80197"/>
                    <a:pt x="202854" y="84413"/>
                  </a:cubicBezTo>
                  <a:cubicBezTo>
                    <a:pt x="187040" y="88629"/>
                    <a:pt x="198637" y="100223"/>
                    <a:pt x="206017" y="108655"/>
                  </a:cubicBezTo>
                  <a:cubicBezTo>
                    <a:pt x="213398" y="117088"/>
                    <a:pt x="211289" y="124466"/>
                    <a:pt x="203909" y="128682"/>
                  </a:cubicBezTo>
                  <a:cubicBezTo>
                    <a:pt x="196529" y="132898"/>
                    <a:pt x="189148" y="140276"/>
                    <a:pt x="180714" y="147655"/>
                  </a:cubicBezTo>
                  <a:cubicBezTo>
                    <a:pt x="172279" y="155033"/>
                    <a:pt x="170171" y="155033"/>
                    <a:pt x="163845" y="149763"/>
                  </a:cubicBezTo>
                  <a:cubicBezTo>
                    <a:pt x="157519" y="144493"/>
                    <a:pt x="161736" y="142385"/>
                    <a:pt x="145922" y="140276"/>
                  </a:cubicBezTo>
                  <a:cubicBezTo>
                    <a:pt x="130107" y="138168"/>
                    <a:pt x="118509" y="144493"/>
                    <a:pt x="118509" y="144493"/>
                  </a:cubicBezTo>
                  <a:cubicBezTo>
                    <a:pt x="118509" y="144493"/>
                    <a:pt x="96369" y="158195"/>
                    <a:pt x="86880" y="156087"/>
                  </a:cubicBezTo>
                  <a:cubicBezTo>
                    <a:pt x="77391" y="153979"/>
                    <a:pt x="72120" y="156087"/>
                    <a:pt x="64739" y="156087"/>
                  </a:cubicBezTo>
                  <a:cubicBezTo>
                    <a:pt x="57359" y="156087"/>
                    <a:pt x="47870" y="158195"/>
                    <a:pt x="39436" y="152925"/>
                  </a:cubicBezTo>
                  <a:cubicBezTo>
                    <a:pt x="31001" y="147655"/>
                    <a:pt x="24675" y="146601"/>
                    <a:pt x="15187" y="151871"/>
                  </a:cubicBezTo>
                  <a:cubicBezTo>
                    <a:pt x="8397" y="155665"/>
                    <a:pt x="2703" y="155075"/>
                    <a:pt x="0" y="154485"/>
                  </a:cubicBezTo>
                  <a:cubicBezTo>
                    <a:pt x="1519" y="151070"/>
                    <a:pt x="2657" y="147149"/>
                    <a:pt x="3589" y="143439"/>
                  </a:cubicBezTo>
                  <a:cubicBezTo>
                    <a:pt x="5698" y="135006"/>
                    <a:pt x="9915" y="89683"/>
                    <a:pt x="9915" y="84413"/>
                  </a:cubicBezTo>
                  <a:cubicBezTo>
                    <a:pt x="9915" y="79142"/>
                    <a:pt x="13078" y="68602"/>
                    <a:pt x="20458" y="69656"/>
                  </a:cubicBezTo>
                  <a:cubicBezTo>
                    <a:pt x="27838" y="70710"/>
                    <a:pt x="37327" y="78088"/>
                    <a:pt x="44707" y="70710"/>
                  </a:cubicBezTo>
                  <a:cubicBezTo>
                    <a:pt x="52088" y="63332"/>
                    <a:pt x="61576" y="54900"/>
                    <a:pt x="67902" y="54900"/>
                  </a:cubicBezTo>
                  <a:cubicBezTo>
                    <a:pt x="74228" y="54900"/>
                    <a:pt x="88989" y="55954"/>
                    <a:pt x="93206" y="58062"/>
                  </a:cubicBezTo>
                  <a:cubicBezTo>
                    <a:pt x="97423" y="60170"/>
                    <a:pt x="122727" y="77034"/>
                    <a:pt x="132215" y="81251"/>
                  </a:cubicBezTo>
                  <a:cubicBezTo>
                    <a:pt x="141704" y="85467"/>
                    <a:pt x="144867" y="89683"/>
                    <a:pt x="154356" y="79142"/>
                  </a:cubicBezTo>
                  <a:cubicBezTo>
                    <a:pt x="163845" y="68602"/>
                    <a:pt x="190203" y="47521"/>
                    <a:pt x="192311" y="42251"/>
                  </a:cubicBezTo>
                  <a:cubicBezTo>
                    <a:pt x="194420" y="36981"/>
                    <a:pt x="194420" y="18009"/>
                    <a:pt x="203909" y="21171"/>
                  </a:cubicBezTo>
                  <a:cubicBezTo>
                    <a:pt x="213398" y="24333"/>
                    <a:pt x="217615" y="20117"/>
                    <a:pt x="221832" y="13792"/>
                  </a:cubicBezTo>
                  <a:cubicBezTo>
                    <a:pt x="226049" y="7468"/>
                    <a:pt x="236593" y="-964"/>
                    <a:pt x="243973" y="90"/>
                  </a:cubicBezTo>
                  <a:cubicBezTo>
                    <a:pt x="251353" y="1144"/>
                    <a:pt x="258733" y="1144"/>
                    <a:pt x="269276" y="6414"/>
                  </a:cubicBezTo>
                  <a:cubicBezTo>
                    <a:pt x="279819" y="11684"/>
                    <a:pt x="284037" y="13792"/>
                    <a:pt x="287200" y="19063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440" name="Freeform 1439">
              <a:extLst>
                <a:ext uri="{FF2B5EF4-FFF2-40B4-BE49-F238E27FC236}">
                  <a16:creationId xmlns:a16="http://schemas.microsoft.com/office/drawing/2014/main" xmlns="" id="{D3F69B38-D7F5-016F-1E79-1208E7631F80}"/>
                </a:ext>
              </a:extLst>
            </p:cNvPr>
            <p:cNvSpPr/>
            <p:nvPr/>
          </p:nvSpPr>
          <p:spPr>
            <a:xfrm>
              <a:off x="5315640" y="3630604"/>
              <a:ext cx="104582" cy="100101"/>
            </a:xfrm>
            <a:custGeom>
              <a:avLst/>
              <a:gdLst>
                <a:gd name="connsiteX0" fmla="*/ 101420 w 104582"/>
                <a:gd name="connsiteY0" fmla="*/ 9293 h 100101"/>
                <a:gd name="connsiteX1" fmla="*/ 104583 w 104582"/>
                <a:gd name="connsiteY1" fmla="*/ 31427 h 100101"/>
                <a:gd name="connsiteX2" fmla="*/ 96148 w 104582"/>
                <a:gd name="connsiteY2" fmla="*/ 48292 h 100101"/>
                <a:gd name="connsiteX3" fmla="*/ 96148 w 104582"/>
                <a:gd name="connsiteY3" fmla="*/ 68319 h 100101"/>
                <a:gd name="connsiteX4" fmla="*/ 104583 w 104582"/>
                <a:gd name="connsiteY4" fmla="*/ 89399 h 100101"/>
                <a:gd name="connsiteX5" fmla="*/ 90877 w 104582"/>
                <a:gd name="connsiteY5" fmla="*/ 99940 h 100101"/>
                <a:gd name="connsiteX6" fmla="*/ 76116 w 104582"/>
                <a:gd name="connsiteY6" fmla="*/ 90453 h 100101"/>
                <a:gd name="connsiteX7" fmla="*/ 52921 w 104582"/>
                <a:gd name="connsiteY7" fmla="*/ 87291 h 100101"/>
                <a:gd name="connsiteX8" fmla="*/ 37107 w 104582"/>
                <a:gd name="connsiteY8" fmla="*/ 84129 h 100101"/>
                <a:gd name="connsiteX9" fmla="*/ 6532 w 104582"/>
                <a:gd name="connsiteY9" fmla="*/ 82021 h 100101"/>
                <a:gd name="connsiteX10" fmla="*/ 2314 w 104582"/>
                <a:gd name="connsiteY10" fmla="*/ 67265 h 100101"/>
                <a:gd name="connsiteX11" fmla="*/ 5477 w 104582"/>
                <a:gd name="connsiteY11" fmla="*/ 48292 h 100101"/>
                <a:gd name="connsiteX12" fmla="*/ 29727 w 104582"/>
                <a:gd name="connsiteY12" fmla="*/ 9293 h 100101"/>
                <a:gd name="connsiteX13" fmla="*/ 46596 w 104582"/>
                <a:gd name="connsiteY13" fmla="*/ 860 h 100101"/>
                <a:gd name="connsiteX14" fmla="*/ 58193 w 104582"/>
                <a:gd name="connsiteY14" fmla="*/ 14563 h 100101"/>
                <a:gd name="connsiteX15" fmla="*/ 81388 w 104582"/>
                <a:gd name="connsiteY15" fmla="*/ 4023 h 100101"/>
                <a:gd name="connsiteX16" fmla="*/ 101420 w 104582"/>
                <a:gd name="connsiteY16" fmla="*/ 9293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582" h="100101">
                  <a:moveTo>
                    <a:pt x="101420" y="9293"/>
                  </a:moveTo>
                  <a:cubicBezTo>
                    <a:pt x="104583" y="15617"/>
                    <a:pt x="104583" y="19833"/>
                    <a:pt x="104583" y="31427"/>
                  </a:cubicBezTo>
                  <a:cubicBezTo>
                    <a:pt x="104583" y="43022"/>
                    <a:pt x="96148" y="48292"/>
                    <a:pt x="96148" y="48292"/>
                  </a:cubicBezTo>
                  <a:cubicBezTo>
                    <a:pt x="96148" y="48292"/>
                    <a:pt x="92985" y="63048"/>
                    <a:pt x="96148" y="68319"/>
                  </a:cubicBezTo>
                  <a:cubicBezTo>
                    <a:pt x="99311" y="73589"/>
                    <a:pt x="104583" y="80967"/>
                    <a:pt x="104583" y="89399"/>
                  </a:cubicBezTo>
                  <a:cubicBezTo>
                    <a:pt x="104583" y="97832"/>
                    <a:pt x="99311" y="98886"/>
                    <a:pt x="90877" y="99940"/>
                  </a:cubicBezTo>
                  <a:cubicBezTo>
                    <a:pt x="82442" y="100994"/>
                    <a:pt x="79279" y="96778"/>
                    <a:pt x="76116" y="90453"/>
                  </a:cubicBezTo>
                  <a:cubicBezTo>
                    <a:pt x="72953" y="84129"/>
                    <a:pt x="60302" y="84129"/>
                    <a:pt x="52921" y="87291"/>
                  </a:cubicBezTo>
                  <a:cubicBezTo>
                    <a:pt x="45541" y="90453"/>
                    <a:pt x="42378" y="90453"/>
                    <a:pt x="37107" y="84129"/>
                  </a:cubicBezTo>
                  <a:cubicBezTo>
                    <a:pt x="31835" y="77805"/>
                    <a:pt x="18129" y="82021"/>
                    <a:pt x="6532" y="82021"/>
                  </a:cubicBezTo>
                  <a:cubicBezTo>
                    <a:pt x="-5066" y="82021"/>
                    <a:pt x="2314" y="73589"/>
                    <a:pt x="2314" y="67265"/>
                  </a:cubicBezTo>
                  <a:cubicBezTo>
                    <a:pt x="2314" y="60940"/>
                    <a:pt x="5477" y="48292"/>
                    <a:pt x="5477" y="48292"/>
                  </a:cubicBezTo>
                  <a:lnTo>
                    <a:pt x="29727" y="9293"/>
                  </a:lnTo>
                  <a:cubicBezTo>
                    <a:pt x="29727" y="9293"/>
                    <a:pt x="40270" y="-3356"/>
                    <a:pt x="46596" y="860"/>
                  </a:cubicBezTo>
                  <a:cubicBezTo>
                    <a:pt x="52921" y="5077"/>
                    <a:pt x="52921" y="13509"/>
                    <a:pt x="58193" y="14563"/>
                  </a:cubicBezTo>
                  <a:cubicBezTo>
                    <a:pt x="63465" y="15617"/>
                    <a:pt x="77171" y="10347"/>
                    <a:pt x="81388" y="4023"/>
                  </a:cubicBezTo>
                  <a:cubicBezTo>
                    <a:pt x="85605" y="-2302"/>
                    <a:pt x="98257" y="2969"/>
                    <a:pt x="101420" y="9293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441" name="Freeform 1440">
              <a:extLst>
                <a:ext uri="{FF2B5EF4-FFF2-40B4-BE49-F238E27FC236}">
                  <a16:creationId xmlns:a16="http://schemas.microsoft.com/office/drawing/2014/main" xmlns="" id="{AE8A1CAD-05C5-D147-4090-AFFA5BF2B72C}"/>
                </a:ext>
              </a:extLst>
            </p:cNvPr>
            <p:cNvSpPr/>
            <p:nvPr/>
          </p:nvSpPr>
          <p:spPr>
            <a:xfrm>
              <a:off x="3599281" y="3780465"/>
              <a:ext cx="143148" cy="133771"/>
            </a:xfrm>
            <a:custGeom>
              <a:avLst/>
              <a:gdLst>
                <a:gd name="connsiteX0" fmla="*/ 141421 w 143148"/>
                <a:gd name="connsiteY0" fmla="*/ 50212 h 133771"/>
                <a:gd name="connsiteX1" fmla="*/ 139312 w 143148"/>
                <a:gd name="connsiteY1" fmla="*/ 70239 h 133771"/>
                <a:gd name="connsiteX2" fmla="*/ 120335 w 143148"/>
                <a:gd name="connsiteY2" fmla="*/ 79725 h 133771"/>
                <a:gd name="connsiteX3" fmla="*/ 122443 w 143148"/>
                <a:gd name="connsiteY3" fmla="*/ 101860 h 133771"/>
                <a:gd name="connsiteX4" fmla="*/ 116117 w 143148"/>
                <a:gd name="connsiteY4" fmla="*/ 113454 h 133771"/>
                <a:gd name="connsiteX5" fmla="*/ 97140 w 143148"/>
                <a:gd name="connsiteY5" fmla="*/ 128211 h 133771"/>
                <a:gd name="connsiteX6" fmla="*/ 76053 w 143148"/>
                <a:gd name="connsiteY6" fmla="*/ 127157 h 133771"/>
                <a:gd name="connsiteX7" fmla="*/ 62347 w 143148"/>
                <a:gd name="connsiteY7" fmla="*/ 113454 h 133771"/>
                <a:gd name="connsiteX8" fmla="*/ 48641 w 143148"/>
                <a:gd name="connsiteY8" fmla="*/ 98698 h 133771"/>
                <a:gd name="connsiteX9" fmla="*/ 27555 w 143148"/>
                <a:gd name="connsiteY9" fmla="*/ 87104 h 133771"/>
                <a:gd name="connsiteX10" fmla="*/ 21229 w 143148"/>
                <a:gd name="connsiteY10" fmla="*/ 69185 h 133771"/>
                <a:gd name="connsiteX11" fmla="*/ 143 w 143148"/>
                <a:gd name="connsiteY11" fmla="*/ 62861 h 133771"/>
                <a:gd name="connsiteX12" fmla="*/ 13849 w 143148"/>
                <a:gd name="connsiteY12" fmla="*/ 45996 h 133771"/>
                <a:gd name="connsiteX13" fmla="*/ 23338 w 143148"/>
                <a:gd name="connsiteY13" fmla="*/ 33348 h 133771"/>
                <a:gd name="connsiteX14" fmla="*/ 32827 w 143148"/>
                <a:gd name="connsiteY14" fmla="*/ 16483 h 133771"/>
                <a:gd name="connsiteX15" fmla="*/ 49696 w 143148"/>
                <a:gd name="connsiteY15" fmla="*/ 6997 h 133771"/>
                <a:gd name="connsiteX16" fmla="*/ 73945 w 143148"/>
                <a:gd name="connsiteY16" fmla="*/ 2781 h 133771"/>
                <a:gd name="connsiteX17" fmla="*/ 93977 w 143148"/>
                <a:gd name="connsiteY17" fmla="*/ 2781 h 133771"/>
                <a:gd name="connsiteX18" fmla="*/ 110846 w 143148"/>
                <a:gd name="connsiteY18" fmla="*/ 6997 h 133771"/>
                <a:gd name="connsiteX19" fmla="*/ 127715 w 143148"/>
                <a:gd name="connsiteY19" fmla="*/ 18591 h 133771"/>
                <a:gd name="connsiteX20" fmla="*/ 141421 w 143148"/>
                <a:gd name="connsiteY20" fmla="*/ 50212 h 1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148" h="133771">
                  <a:moveTo>
                    <a:pt x="141421" y="50212"/>
                  </a:moveTo>
                  <a:cubicBezTo>
                    <a:pt x="143529" y="59699"/>
                    <a:pt x="144584" y="63915"/>
                    <a:pt x="139312" y="70239"/>
                  </a:cubicBezTo>
                  <a:cubicBezTo>
                    <a:pt x="134041" y="76563"/>
                    <a:pt x="135095" y="84995"/>
                    <a:pt x="120335" y="79725"/>
                  </a:cubicBezTo>
                  <a:cubicBezTo>
                    <a:pt x="105574" y="74455"/>
                    <a:pt x="116117" y="92374"/>
                    <a:pt x="122443" y="101860"/>
                  </a:cubicBezTo>
                  <a:cubicBezTo>
                    <a:pt x="128769" y="111346"/>
                    <a:pt x="123498" y="113454"/>
                    <a:pt x="116117" y="113454"/>
                  </a:cubicBezTo>
                  <a:cubicBezTo>
                    <a:pt x="108737" y="113454"/>
                    <a:pt x="100303" y="118725"/>
                    <a:pt x="97140" y="128211"/>
                  </a:cubicBezTo>
                  <a:cubicBezTo>
                    <a:pt x="93977" y="137697"/>
                    <a:pt x="81325" y="133481"/>
                    <a:pt x="76053" y="127157"/>
                  </a:cubicBezTo>
                  <a:cubicBezTo>
                    <a:pt x="70782" y="120833"/>
                    <a:pt x="64456" y="118725"/>
                    <a:pt x="62347" y="113454"/>
                  </a:cubicBezTo>
                  <a:cubicBezTo>
                    <a:pt x="60239" y="108184"/>
                    <a:pt x="48641" y="98698"/>
                    <a:pt x="48641" y="98698"/>
                  </a:cubicBezTo>
                  <a:cubicBezTo>
                    <a:pt x="48641" y="98698"/>
                    <a:pt x="35989" y="92374"/>
                    <a:pt x="27555" y="87104"/>
                  </a:cubicBezTo>
                  <a:cubicBezTo>
                    <a:pt x="19120" y="81833"/>
                    <a:pt x="21229" y="76563"/>
                    <a:pt x="21229" y="69185"/>
                  </a:cubicBezTo>
                  <a:cubicBezTo>
                    <a:pt x="21229" y="65766"/>
                    <a:pt x="1703" y="66529"/>
                    <a:pt x="143" y="62861"/>
                  </a:cubicBezTo>
                  <a:cubicBezTo>
                    <a:pt x="-1671" y="58645"/>
                    <a:pt x="14397" y="49955"/>
                    <a:pt x="13849" y="45996"/>
                  </a:cubicBezTo>
                  <a:cubicBezTo>
                    <a:pt x="12795" y="38618"/>
                    <a:pt x="15958" y="32294"/>
                    <a:pt x="23338" y="33348"/>
                  </a:cubicBezTo>
                  <a:cubicBezTo>
                    <a:pt x="30718" y="34402"/>
                    <a:pt x="32827" y="25970"/>
                    <a:pt x="32827" y="16483"/>
                  </a:cubicBezTo>
                  <a:cubicBezTo>
                    <a:pt x="32827" y="6997"/>
                    <a:pt x="38098" y="6997"/>
                    <a:pt x="49696" y="6997"/>
                  </a:cubicBezTo>
                  <a:cubicBezTo>
                    <a:pt x="61293" y="6997"/>
                    <a:pt x="68673" y="6997"/>
                    <a:pt x="73945" y="2781"/>
                  </a:cubicBezTo>
                  <a:cubicBezTo>
                    <a:pt x="79216" y="-1435"/>
                    <a:pt x="87651" y="-381"/>
                    <a:pt x="93977" y="2781"/>
                  </a:cubicBezTo>
                  <a:cubicBezTo>
                    <a:pt x="100303" y="5943"/>
                    <a:pt x="102411" y="5943"/>
                    <a:pt x="110846" y="6997"/>
                  </a:cubicBezTo>
                  <a:cubicBezTo>
                    <a:pt x="119280" y="8051"/>
                    <a:pt x="126660" y="11213"/>
                    <a:pt x="127715" y="18591"/>
                  </a:cubicBezTo>
                  <a:cubicBezTo>
                    <a:pt x="128769" y="25970"/>
                    <a:pt x="139312" y="40726"/>
                    <a:pt x="141421" y="50212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442" name="Freeform 1441">
              <a:extLst>
                <a:ext uri="{FF2B5EF4-FFF2-40B4-BE49-F238E27FC236}">
                  <a16:creationId xmlns:a16="http://schemas.microsoft.com/office/drawing/2014/main" xmlns="" id="{EEEA914C-2E71-13BF-6018-6A079E98936E}"/>
                </a:ext>
              </a:extLst>
            </p:cNvPr>
            <p:cNvSpPr/>
            <p:nvPr/>
          </p:nvSpPr>
          <p:spPr>
            <a:xfrm>
              <a:off x="2369040" y="3834646"/>
              <a:ext cx="40063" cy="23436"/>
            </a:xfrm>
            <a:custGeom>
              <a:avLst/>
              <a:gdLst>
                <a:gd name="connsiteX0" fmla="*/ 40064 w 40063"/>
                <a:gd name="connsiteY0" fmla="*/ 9228 h 23436"/>
                <a:gd name="connsiteX1" fmla="*/ 25810 w 40063"/>
                <a:gd name="connsiteY1" fmla="*/ 23436 h 23436"/>
                <a:gd name="connsiteX2" fmla="*/ 17375 w 40063"/>
                <a:gd name="connsiteY2" fmla="*/ 19768 h 23436"/>
                <a:gd name="connsiteX3" fmla="*/ 6326 w 40063"/>
                <a:gd name="connsiteY3" fmla="*/ 17112 h 23436"/>
                <a:gd name="connsiteX4" fmla="*/ 0 w 40063"/>
                <a:gd name="connsiteY4" fmla="*/ 12896 h 23436"/>
                <a:gd name="connsiteX5" fmla="*/ 6832 w 40063"/>
                <a:gd name="connsiteY5" fmla="*/ 5012 h 23436"/>
                <a:gd name="connsiteX6" fmla="*/ 21592 w 40063"/>
                <a:gd name="connsiteY6" fmla="*/ 248 h 23436"/>
                <a:gd name="connsiteX7" fmla="*/ 40064 w 40063"/>
                <a:gd name="connsiteY7" fmla="*/ 9228 h 2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63" h="23436">
                  <a:moveTo>
                    <a:pt x="40064" y="9228"/>
                  </a:moveTo>
                  <a:lnTo>
                    <a:pt x="25810" y="23436"/>
                  </a:lnTo>
                  <a:cubicBezTo>
                    <a:pt x="25810" y="23436"/>
                    <a:pt x="21592" y="19768"/>
                    <a:pt x="17375" y="19768"/>
                  </a:cubicBezTo>
                  <a:cubicBezTo>
                    <a:pt x="13158" y="19768"/>
                    <a:pt x="6326" y="17112"/>
                    <a:pt x="6326" y="17112"/>
                  </a:cubicBezTo>
                  <a:lnTo>
                    <a:pt x="0" y="12896"/>
                  </a:lnTo>
                  <a:lnTo>
                    <a:pt x="6832" y="5012"/>
                  </a:lnTo>
                  <a:cubicBezTo>
                    <a:pt x="6832" y="5012"/>
                    <a:pt x="16321" y="-1312"/>
                    <a:pt x="21592" y="248"/>
                  </a:cubicBezTo>
                  <a:cubicBezTo>
                    <a:pt x="26864" y="1850"/>
                    <a:pt x="40064" y="9228"/>
                    <a:pt x="40064" y="9228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443" name="Freeform 1442">
              <a:extLst>
                <a:ext uri="{FF2B5EF4-FFF2-40B4-BE49-F238E27FC236}">
                  <a16:creationId xmlns:a16="http://schemas.microsoft.com/office/drawing/2014/main" xmlns="" id="{BC3C9AB6-E02E-8160-DC42-71E24AC03650}"/>
                </a:ext>
              </a:extLst>
            </p:cNvPr>
            <p:cNvSpPr/>
            <p:nvPr/>
          </p:nvSpPr>
          <p:spPr>
            <a:xfrm>
              <a:off x="2649562" y="5974074"/>
              <a:ext cx="122205" cy="131250"/>
            </a:xfrm>
            <a:custGeom>
              <a:avLst/>
              <a:gdLst>
                <a:gd name="connsiteX0" fmla="*/ 477 w 122205"/>
                <a:gd name="connsiteY0" fmla="*/ 40751 h 131250"/>
                <a:gd name="connsiteX1" fmla="*/ 439 w 122205"/>
                <a:gd name="connsiteY1" fmla="*/ 38301 h 131250"/>
                <a:gd name="connsiteX2" fmla="*/ 11155 w 122205"/>
                <a:gd name="connsiteY2" fmla="*/ 56 h 131250"/>
                <a:gd name="connsiteX3" fmla="*/ 42279 w 122205"/>
                <a:gd name="connsiteY3" fmla="*/ 34182 h 131250"/>
                <a:gd name="connsiteX4" fmla="*/ 72137 w 122205"/>
                <a:gd name="connsiteY4" fmla="*/ 43668 h 131250"/>
                <a:gd name="connsiteX5" fmla="*/ 92253 w 122205"/>
                <a:gd name="connsiteY5" fmla="*/ 52957 h 131250"/>
                <a:gd name="connsiteX6" fmla="*/ 97807 w 122205"/>
                <a:gd name="connsiteY6" fmla="*/ 2443 h 131250"/>
                <a:gd name="connsiteX7" fmla="*/ 99853 w 122205"/>
                <a:gd name="connsiteY7" fmla="*/ 1106 h 131250"/>
                <a:gd name="connsiteX8" fmla="*/ 112855 w 122205"/>
                <a:gd name="connsiteY8" fmla="*/ 38651 h 131250"/>
                <a:gd name="connsiteX9" fmla="*/ 122204 w 122205"/>
                <a:gd name="connsiteY9" fmla="*/ 50123 h 131250"/>
                <a:gd name="connsiteX10" fmla="*/ 107153 w 122205"/>
                <a:gd name="connsiteY10" fmla="*/ 81563 h 131250"/>
                <a:gd name="connsiteX11" fmla="*/ 93708 w 122205"/>
                <a:gd name="connsiteY11" fmla="*/ 97812 h 131250"/>
                <a:gd name="connsiteX12" fmla="*/ 77050 w 122205"/>
                <a:gd name="connsiteY12" fmla="*/ 108390 h 131250"/>
                <a:gd name="connsiteX13" fmla="*/ 67405 w 122205"/>
                <a:gd name="connsiteY13" fmla="*/ 126570 h 131250"/>
                <a:gd name="connsiteX14" fmla="*/ 57296 w 122205"/>
                <a:gd name="connsiteY14" fmla="*/ 131242 h 131250"/>
                <a:gd name="connsiteX15" fmla="*/ 43127 w 122205"/>
                <a:gd name="connsiteY15" fmla="*/ 111202 h 131250"/>
                <a:gd name="connsiteX16" fmla="*/ 20986 w 122205"/>
                <a:gd name="connsiteY16" fmla="*/ 62717 h 131250"/>
                <a:gd name="connsiteX17" fmla="*/ 477 w 122205"/>
                <a:gd name="connsiteY17" fmla="*/ 40751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205" h="131250">
                  <a:moveTo>
                    <a:pt x="477" y="40751"/>
                  </a:moveTo>
                  <a:cubicBezTo>
                    <a:pt x="591" y="39924"/>
                    <a:pt x="406" y="39107"/>
                    <a:pt x="439" y="38301"/>
                  </a:cubicBezTo>
                  <a:cubicBezTo>
                    <a:pt x="823" y="29283"/>
                    <a:pt x="-4010" y="-1491"/>
                    <a:pt x="11155" y="56"/>
                  </a:cubicBezTo>
                  <a:cubicBezTo>
                    <a:pt x="19485" y="908"/>
                    <a:pt x="36324" y="27550"/>
                    <a:pt x="42279" y="34182"/>
                  </a:cubicBezTo>
                  <a:cubicBezTo>
                    <a:pt x="49756" y="42496"/>
                    <a:pt x="63036" y="39022"/>
                    <a:pt x="72137" y="43668"/>
                  </a:cubicBezTo>
                  <a:cubicBezTo>
                    <a:pt x="78973" y="47155"/>
                    <a:pt x="83384" y="54858"/>
                    <a:pt x="92253" y="52957"/>
                  </a:cubicBezTo>
                  <a:cubicBezTo>
                    <a:pt x="111952" y="48724"/>
                    <a:pt x="88563" y="15172"/>
                    <a:pt x="97807" y="2443"/>
                  </a:cubicBezTo>
                  <a:lnTo>
                    <a:pt x="99853" y="1106"/>
                  </a:lnTo>
                  <a:cubicBezTo>
                    <a:pt x="126535" y="3122"/>
                    <a:pt x="108447" y="27242"/>
                    <a:pt x="112855" y="38651"/>
                  </a:cubicBezTo>
                  <a:cubicBezTo>
                    <a:pt x="114617" y="43221"/>
                    <a:pt x="121850" y="42834"/>
                    <a:pt x="122204" y="50123"/>
                  </a:cubicBezTo>
                  <a:cubicBezTo>
                    <a:pt x="122335" y="52775"/>
                    <a:pt x="109358" y="78270"/>
                    <a:pt x="107153" y="81563"/>
                  </a:cubicBezTo>
                  <a:cubicBezTo>
                    <a:pt x="103189" y="87322"/>
                    <a:pt x="100064" y="93005"/>
                    <a:pt x="93708" y="97812"/>
                  </a:cubicBezTo>
                  <a:cubicBezTo>
                    <a:pt x="87694" y="102349"/>
                    <a:pt x="83060" y="101151"/>
                    <a:pt x="77050" y="108390"/>
                  </a:cubicBezTo>
                  <a:cubicBezTo>
                    <a:pt x="72904" y="113386"/>
                    <a:pt x="72124" y="122160"/>
                    <a:pt x="67405" y="126570"/>
                  </a:cubicBezTo>
                  <a:cubicBezTo>
                    <a:pt x="66165" y="127730"/>
                    <a:pt x="62243" y="129365"/>
                    <a:pt x="57296" y="131242"/>
                  </a:cubicBezTo>
                  <a:cubicBezTo>
                    <a:pt x="57296" y="131242"/>
                    <a:pt x="48398" y="132283"/>
                    <a:pt x="43127" y="111202"/>
                  </a:cubicBezTo>
                  <a:cubicBezTo>
                    <a:pt x="37855" y="90122"/>
                    <a:pt x="29420" y="71149"/>
                    <a:pt x="20986" y="62717"/>
                  </a:cubicBezTo>
                  <a:cubicBezTo>
                    <a:pt x="12551" y="54284"/>
                    <a:pt x="477" y="40751"/>
                    <a:pt x="477" y="40751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grpSp>
          <p:nvGrpSpPr>
            <p:cNvPr id="1444" name="Graphic 18">
              <a:extLst>
                <a:ext uri="{FF2B5EF4-FFF2-40B4-BE49-F238E27FC236}">
                  <a16:creationId xmlns:a16="http://schemas.microsoft.com/office/drawing/2014/main" xmlns="" id="{FDC2E84F-6381-94BF-7E1C-E5B42817D548}"/>
                </a:ext>
              </a:extLst>
            </p:cNvPr>
            <p:cNvGrpSpPr/>
            <p:nvPr/>
          </p:nvGrpSpPr>
          <p:grpSpPr>
            <a:xfrm>
              <a:off x="792967" y="841817"/>
              <a:ext cx="7464667" cy="5836802"/>
              <a:chOff x="2012167" y="208530"/>
              <a:chExt cx="7464667" cy="5836802"/>
            </a:xfrm>
            <a:grpFill/>
          </p:grpSpPr>
          <p:grpSp>
            <p:nvGrpSpPr>
              <p:cNvPr id="1445" name="Graphic 18">
                <a:extLst>
                  <a:ext uri="{FF2B5EF4-FFF2-40B4-BE49-F238E27FC236}">
                    <a16:creationId xmlns:a16="http://schemas.microsoft.com/office/drawing/2014/main" xmlns="" id="{75138650-9CF9-9F4E-A3C4-9232C766385B}"/>
                  </a:ext>
                </a:extLst>
              </p:cNvPr>
              <p:cNvGrpSpPr/>
              <p:nvPr/>
            </p:nvGrpSpPr>
            <p:grpSpPr>
              <a:xfrm>
                <a:off x="2944125" y="3473354"/>
                <a:ext cx="1916682" cy="2047299"/>
                <a:chOff x="2944125" y="3473354"/>
                <a:chExt cx="1916682" cy="2047299"/>
              </a:xfrm>
              <a:grpFill/>
            </p:grpSpPr>
            <p:sp>
              <p:nvSpPr>
                <p:cNvPr id="1457" name="Freeform 1456">
                  <a:extLst>
                    <a:ext uri="{FF2B5EF4-FFF2-40B4-BE49-F238E27FC236}">
                      <a16:creationId xmlns:a16="http://schemas.microsoft.com/office/drawing/2014/main" xmlns="" id="{75C56363-BBBE-6CD4-DC13-61BFDD37A12D}"/>
                    </a:ext>
                  </a:extLst>
                </p:cNvPr>
                <p:cNvSpPr/>
                <p:nvPr/>
              </p:nvSpPr>
              <p:spPr>
                <a:xfrm>
                  <a:off x="2944125" y="3660345"/>
                  <a:ext cx="1317735" cy="1405604"/>
                </a:xfrm>
                <a:custGeom>
                  <a:avLst/>
                  <a:gdLst>
                    <a:gd name="connsiteX0" fmla="*/ 431829 w 1317735"/>
                    <a:gd name="connsiteY0" fmla="*/ 1382696 h 1405604"/>
                    <a:gd name="connsiteX1" fmla="*/ 430229 w 1317735"/>
                    <a:gd name="connsiteY1" fmla="*/ 1383749 h 1405604"/>
                    <a:gd name="connsiteX2" fmla="*/ 428625 w 1317735"/>
                    <a:gd name="connsiteY2" fmla="*/ 1383399 h 1405604"/>
                    <a:gd name="connsiteX3" fmla="*/ 427365 w 1317735"/>
                    <a:gd name="connsiteY3" fmla="*/ 1381884 h 1405604"/>
                    <a:gd name="connsiteX4" fmla="*/ 425651 w 1317735"/>
                    <a:gd name="connsiteY4" fmla="*/ 1382363 h 1405604"/>
                    <a:gd name="connsiteX5" fmla="*/ 422311 w 1317735"/>
                    <a:gd name="connsiteY5" fmla="*/ 1374888 h 1405604"/>
                    <a:gd name="connsiteX6" fmla="*/ 408460 w 1317735"/>
                    <a:gd name="connsiteY6" fmla="*/ 1377616 h 1405604"/>
                    <a:gd name="connsiteX7" fmla="*/ 404564 w 1317735"/>
                    <a:gd name="connsiteY7" fmla="*/ 1376340 h 1405604"/>
                    <a:gd name="connsiteX8" fmla="*/ 402051 w 1317735"/>
                    <a:gd name="connsiteY8" fmla="*/ 1378335 h 1405604"/>
                    <a:gd name="connsiteX9" fmla="*/ 393229 w 1317735"/>
                    <a:gd name="connsiteY9" fmla="*/ 1377665 h 1405604"/>
                    <a:gd name="connsiteX10" fmla="*/ 391968 w 1317735"/>
                    <a:gd name="connsiteY10" fmla="*/ 1374860 h 1405604"/>
                    <a:gd name="connsiteX11" fmla="*/ 390931 w 1317735"/>
                    <a:gd name="connsiteY11" fmla="*/ 1374636 h 1405604"/>
                    <a:gd name="connsiteX12" fmla="*/ 377206 w 1317735"/>
                    <a:gd name="connsiteY12" fmla="*/ 1380988 h 1405604"/>
                    <a:gd name="connsiteX13" fmla="*/ 373884 w 1317735"/>
                    <a:gd name="connsiteY13" fmla="*/ 1379951 h 1405604"/>
                    <a:gd name="connsiteX14" fmla="*/ 372831 w 1317735"/>
                    <a:gd name="connsiteY14" fmla="*/ 1370835 h 1405604"/>
                    <a:gd name="connsiteX15" fmla="*/ 371570 w 1317735"/>
                    <a:gd name="connsiteY15" fmla="*/ 1370133 h 1405604"/>
                    <a:gd name="connsiteX16" fmla="*/ 364470 w 1317735"/>
                    <a:gd name="connsiteY16" fmla="*/ 1371441 h 1405604"/>
                    <a:gd name="connsiteX17" fmla="*/ 350360 w 1317735"/>
                    <a:gd name="connsiteY17" fmla="*/ 1362594 h 1405604"/>
                    <a:gd name="connsiteX18" fmla="*/ 345101 w 1317735"/>
                    <a:gd name="connsiteY18" fmla="*/ 1366000 h 1405604"/>
                    <a:gd name="connsiteX19" fmla="*/ 336154 w 1317735"/>
                    <a:gd name="connsiteY19" fmla="*/ 1360996 h 1405604"/>
                    <a:gd name="connsiteX20" fmla="*/ 326887 w 1317735"/>
                    <a:gd name="connsiteY20" fmla="*/ 1362889 h 1405604"/>
                    <a:gd name="connsiteX21" fmla="*/ 322131 w 1317735"/>
                    <a:gd name="connsiteY21" fmla="*/ 1360940 h 1405604"/>
                    <a:gd name="connsiteX22" fmla="*/ 297045 w 1317735"/>
                    <a:gd name="connsiteY22" fmla="*/ 1367913 h 1405604"/>
                    <a:gd name="connsiteX23" fmla="*/ 275714 w 1317735"/>
                    <a:gd name="connsiteY23" fmla="*/ 1383920 h 1405604"/>
                    <a:gd name="connsiteX24" fmla="*/ 263322 w 1317735"/>
                    <a:gd name="connsiteY24" fmla="*/ 1391387 h 1405604"/>
                    <a:gd name="connsiteX25" fmla="*/ 250532 w 1317735"/>
                    <a:gd name="connsiteY25" fmla="*/ 1392567 h 1405604"/>
                    <a:gd name="connsiteX26" fmla="*/ 233065 w 1317735"/>
                    <a:gd name="connsiteY26" fmla="*/ 1404907 h 1405604"/>
                    <a:gd name="connsiteX27" fmla="*/ 210446 w 1317735"/>
                    <a:gd name="connsiteY27" fmla="*/ 1384126 h 1405604"/>
                    <a:gd name="connsiteX28" fmla="*/ 221173 w 1317735"/>
                    <a:gd name="connsiteY28" fmla="*/ 1346537 h 1405604"/>
                    <a:gd name="connsiteX29" fmla="*/ 218029 w 1317735"/>
                    <a:gd name="connsiteY29" fmla="*/ 1328389 h 1405604"/>
                    <a:gd name="connsiteX30" fmla="*/ 216497 w 1317735"/>
                    <a:gd name="connsiteY30" fmla="*/ 1318306 h 1405604"/>
                    <a:gd name="connsiteX31" fmla="*/ 132344 w 1317735"/>
                    <a:gd name="connsiteY31" fmla="*/ 1261004 h 1405604"/>
                    <a:gd name="connsiteX32" fmla="*/ 128760 w 1317735"/>
                    <a:gd name="connsiteY32" fmla="*/ 1221636 h 1405604"/>
                    <a:gd name="connsiteX33" fmla="*/ 64401 w 1317735"/>
                    <a:gd name="connsiteY33" fmla="*/ 1116953 h 1405604"/>
                    <a:gd name="connsiteX34" fmla="*/ 60464 w 1317735"/>
                    <a:gd name="connsiteY34" fmla="*/ 1090841 h 1405604"/>
                    <a:gd name="connsiteX35" fmla="*/ 64983 w 1317735"/>
                    <a:gd name="connsiteY35" fmla="*/ 1055194 h 1405604"/>
                    <a:gd name="connsiteX36" fmla="*/ 63882 w 1317735"/>
                    <a:gd name="connsiteY36" fmla="*/ 1031770 h 1405604"/>
                    <a:gd name="connsiteX37" fmla="*/ 63882 w 1317735"/>
                    <a:gd name="connsiteY37" fmla="*/ 1027069 h 1405604"/>
                    <a:gd name="connsiteX38" fmla="*/ 55375 w 1317735"/>
                    <a:gd name="connsiteY38" fmla="*/ 1019598 h 1405604"/>
                    <a:gd name="connsiteX39" fmla="*/ 50385 w 1317735"/>
                    <a:gd name="connsiteY39" fmla="*/ 1019804 h 1405604"/>
                    <a:gd name="connsiteX40" fmla="*/ 46661 w 1317735"/>
                    <a:gd name="connsiteY40" fmla="*/ 1017560 h 1405604"/>
                    <a:gd name="connsiteX41" fmla="*/ 36382 w 1317735"/>
                    <a:gd name="connsiteY41" fmla="*/ 1002200 h 1405604"/>
                    <a:gd name="connsiteX42" fmla="*/ 35329 w 1317735"/>
                    <a:gd name="connsiteY42" fmla="*/ 984263 h 1405604"/>
                    <a:gd name="connsiteX43" fmla="*/ 39551 w 1317735"/>
                    <a:gd name="connsiteY43" fmla="*/ 957885 h 1405604"/>
                    <a:gd name="connsiteX44" fmla="*/ 33220 w 1317735"/>
                    <a:gd name="connsiteY44" fmla="*/ 938892 h 1405604"/>
                    <a:gd name="connsiteX45" fmla="*/ 27942 w 1317735"/>
                    <a:gd name="connsiteY45" fmla="*/ 922012 h 1405604"/>
                    <a:gd name="connsiteX46" fmla="*/ 44828 w 1317735"/>
                    <a:gd name="connsiteY46" fmla="*/ 907239 h 1405604"/>
                    <a:gd name="connsiteX47" fmla="*/ 44828 w 1317735"/>
                    <a:gd name="connsiteY47" fmla="*/ 907239 h 1405604"/>
                    <a:gd name="connsiteX48" fmla="*/ 69103 w 1317735"/>
                    <a:gd name="connsiteY48" fmla="*/ 919899 h 1405604"/>
                    <a:gd name="connsiteX49" fmla="*/ 81769 w 1317735"/>
                    <a:gd name="connsiteY49" fmla="*/ 905128 h 1405604"/>
                    <a:gd name="connsiteX50" fmla="*/ 98655 w 1317735"/>
                    <a:gd name="connsiteY50" fmla="*/ 907239 h 1405604"/>
                    <a:gd name="connsiteX51" fmla="*/ 102877 w 1317735"/>
                    <a:gd name="connsiteY51" fmla="*/ 900907 h 1405604"/>
                    <a:gd name="connsiteX52" fmla="*/ 115541 w 1317735"/>
                    <a:gd name="connsiteY52" fmla="*/ 900907 h 1405604"/>
                    <a:gd name="connsiteX53" fmla="*/ 128207 w 1317735"/>
                    <a:gd name="connsiteY53" fmla="*/ 867142 h 1405604"/>
                    <a:gd name="connsiteX54" fmla="*/ 140871 w 1317735"/>
                    <a:gd name="connsiteY54" fmla="*/ 863977 h 1405604"/>
                    <a:gd name="connsiteX55" fmla="*/ 151425 w 1317735"/>
                    <a:gd name="connsiteY55" fmla="*/ 868198 h 1405604"/>
                    <a:gd name="connsiteX56" fmla="*/ 163035 w 1317735"/>
                    <a:gd name="connsiteY56" fmla="*/ 853427 h 1405604"/>
                    <a:gd name="connsiteX57" fmla="*/ 154591 w 1317735"/>
                    <a:gd name="connsiteY57" fmla="*/ 827048 h 1405604"/>
                    <a:gd name="connsiteX58" fmla="*/ 155644 w 1317735"/>
                    <a:gd name="connsiteY58" fmla="*/ 816496 h 1405604"/>
                    <a:gd name="connsiteX59" fmla="*/ 158812 w 1317735"/>
                    <a:gd name="connsiteY59" fmla="*/ 761631 h 1405604"/>
                    <a:gd name="connsiteX60" fmla="*/ 155644 w 1317735"/>
                    <a:gd name="connsiteY60" fmla="*/ 746858 h 1405604"/>
                    <a:gd name="connsiteX61" fmla="*/ 158812 w 1317735"/>
                    <a:gd name="connsiteY61" fmla="*/ 721535 h 1405604"/>
                    <a:gd name="connsiteX62" fmla="*/ 152479 w 1317735"/>
                    <a:gd name="connsiteY62" fmla="*/ 703597 h 1405604"/>
                    <a:gd name="connsiteX63" fmla="*/ 150368 w 1317735"/>
                    <a:gd name="connsiteY63" fmla="*/ 687770 h 1405604"/>
                    <a:gd name="connsiteX64" fmla="*/ 98653 w 1317735"/>
                    <a:gd name="connsiteY64" fmla="*/ 647675 h 1405604"/>
                    <a:gd name="connsiteX65" fmla="*/ 66991 w 1317735"/>
                    <a:gd name="connsiteY65" fmla="*/ 654005 h 1405604"/>
                    <a:gd name="connsiteX66" fmla="*/ 28995 w 1317735"/>
                    <a:gd name="connsiteY66" fmla="*/ 654006 h 1405604"/>
                    <a:gd name="connsiteX67" fmla="*/ 30048 w 1317735"/>
                    <a:gd name="connsiteY67" fmla="*/ 645565 h 1405604"/>
                    <a:gd name="connsiteX68" fmla="*/ 45880 w 1317735"/>
                    <a:gd name="connsiteY68" fmla="*/ 621296 h 1405604"/>
                    <a:gd name="connsiteX69" fmla="*/ 58545 w 1317735"/>
                    <a:gd name="connsiteY69" fmla="*/ 620243 h 1405604"/>
                    <a:gd name="connsiteX70" fmla="*/ 58545 w 1317735"/>
                    <a:gd name="connsiteY70" fmla="*/ 602306 h 1405604"/>
                    <a:gd name="connsiteX71" fmla="*/ 47990 w 1317735"/>
                    <a:gd name="connsiteY71" fmla="*/ 588589 h 1405604"/>
                    <a:gd name="connsiteX72" fmla="*/ 24771 w 1317735"/>
                    <a:gd name="connsiteY72" fmla="*/ 567486 h 1405604"/>
                    <a:gd name="connsiteX73" fmla="*/ 12107 w 1317735"/>
                    <a:gd name="connsiteY73" fmla="*/ 534776 h 1405604"/>
                    <a:gd name="connsiteX74" fmla="*/ 1552 w 1317735"/>
                    <a:gd name="connsiteY74" fmla="*/ 534776 h 1405604"/>
                    <a:gd name="connsiteX75" fmla="*/ -558 w 1317735"/>
                    <a:gd name="connsiteY75" fmla="*/ 511564 h 1405604"/>
                    <a:gd name="connsiteX76" fmla="*/ 8940 w 1317735"/>
                    <a:gd name="connsiteY76" fmla="*/ 503123 h 1405604"/>
                    <a:gd name="connsiteX77" fmla="*/ 6829 w 1317735"/>
                    <a:gd name="connsiteY77" fmla="*/ 456698 h 1405604"/>
                    <a:gd name="connsiteX78" fmla="*/ 33215 w 1317735"/>
                    <a:gd name="connsiteY78" fmla="*/ 451421 h 1405604"/>
                    <a:gd name="connsiteX79" fmla="*/ 50101 w 1317735"/>
                    <a:gd name="connsiteY79" fmla="*/ 436650 h 1405604"/>
                    <a:gd name="connsiteX80" fmla="*/ 70154 w 1317735"/>
                    <a:gd name="connsiteY80" fmla="*/ 456698 h 1405604"/>
                    <a:gd name="connsiteX81" fmla="*/ 88097 w 1317735"/>
                    <a:gd name="connsiteY81" fmla="*/ 455645 h 1405604"/>
                    <a:gd name="connsiteX82" fmla="*/ 97595 w 1317735"/>
                    <a:gd name="connsiteY82" fmla="*/ 470416 h 1405604"/>
                    <a:gd name="connsiteX83" fmla="*/ 113427 w 1317735"/>
                    <a:gd name="connsiteY83" fmla="*/ 498904 h 1405604"/>
                    <a:gd name="connsiteX84" fmla="*/ 169363 w 1317735"/>
                    <a:gd name="connsiteY84" fmla="*/ 498906 h 1405604"/>
                    <a:gd name="connsiteX85" fmla="*/ 182028 w 1317735"/>
                    <a:gd name="connsiteY85" fmla="*/ 482023 h 1405604"/>
                    <a:gd name="connsiteX86" fmla="*/ 206303 w 1317735"/>
                    <a:gd name="connsiteY86" fmla="*/ 489408 h 1405604"/>
                    <a:gd name="connsiteX87" fmla="*/ 216857 w 1317735"/>
                    <a:gd name="connsiteY87" fmla="*/ 490461 h 1405604"/>
                    <a:gd name="connsiteX88" fmla="*/ 245353 w 1317735"/>
                    <a:gd name="connsiteY88" fmla="*/ 491514 h 1405604"/>
                    <a:gd name="connsiteX89" fmla="*/ 250630 w 1317735"/>
                    <a:gd name="connsiteY89" fmla="*/ 482018 h 1405604"/>
                    <a:gd name="connsiteX90" fmla="*/ 231633 w 1317735"/>
                    <a:gd name="connsiteY90" fmla="*/ 455639 h 1405604"/>
                    <a:gd name="connsiteX91" fmla="*/ 248519 w 1317735"/>
                    <a:gd name="connsiteY91" fmla="*/ 429261 h 1405604"/>
                    <a:gd name="connsiteX92" fmla="*/ 235854 w 1317735"/>
                    <a:gd name="connsiteY92" fmla="*/ 427150 h 1405604"/>
                    <a:gd name="connsiteX93" fmla="*/ 244297 w 1317735"/>
                    <a:gd name="connsiteY93" fmla="*/ 411323 h 1405604"/>
                    <a:gd name="connsiteX94" fmla="*/ 251686 w 1317735"/>
                    <a:gd name="connsiteY94" fmla="*/ 399717 h 1405604"/>
                    <a:gd name="connsiteX95" fmla="*/ 256962 w 1317735"/>
                    <a:gd name="connsiteY95" fmla="*/ 348016 h 1405604"/>
                    <a:gd name="connsiteX96" fmla="*/ 241131 w 1317735"/>
                    <a:gd name="connsiteY96" fmla="*/ 329022 h 1405604"/>
                    <a:gd name="connsiteX97" fmla="*/ 215801 w 1317735"/>
                    <a:gd name="connsiteY97" fmla="*/ 308976 h 1405604"/>
                    <a:gd name="connsiteX98" fmla="*/ 205248 w 1317735"/>
                    <a:gd name="connsiteY98" fmla="*/ 306866 h 1405604"/>
                    <a:gd name="connsiteX99" fmla="*/ 185195 w 1317735"/>
                    <a:gd name="connsiteY99" fmla="*/ 307918 h 1405604"/>
                    <a:gd name="connsiteX100" fmla="*/ 160465 w 1317735"/>
                    <a:gd name="connsiteY100" fmla="*/ 312658 h 1405604"/>
                    <a:gd name="connsiteX101" fmla="*/ 144621 w 1317735"/>
                    <a:gd name="connsiteY101" fmla="*/ 309299 h 1405604"/>
                    <a:gd name="connsiteX102" fmla="*/ 122587 w 1317735"/>
                    <a:gd name="connsiteY102" fmla="*/ 305741 h 1405604"/>
                    <a:gd name="connsiteX103" fmla="*/ 133479 w 1317735"/>
                    <a:gd name="connsiteY103" fmla="*/ 287871 h 1405604"/>
                    <a:gd name="connsiteX104" fmla="*/ 149310 w 1317735"/>
                    <a:gd name="connsiteY104" fmla="*/ 269933 h 1405604"/>
                    <a:gd name="connsiteX105" fmla="*/ 146144 w 1317735"/>
                    <a:gd name="connsiteY105" fmla="*/ 240389 h 1405604"/>
                    <a:gd name="connsiteX106" fmla="*/ 138757 w 1317735"/>
                    <a:gd name="connsiteY106" fmla="*/ 228783 h 1405604"/>
                    <a:gd name="connsiteX107" fmla="*/ 121869 w 1317735"/>
                    <a:gd name="connsiteY107" fmla="*/ 228783 h 1405604"/>
                    <a:gd name="connsiteX108" fmla="*/ 119760 w 1317735"/>
                    <a:gd name="connsiteY108" fmla="*/ 218232 h 1405604"/>
                    <a:gd name="connsiteX109" fmla="*/ 119760 w 1317735"/>
                    <a:gd name="connsiteY109" fmla="*/ 218232 h 1405604"/>
                    <a:gd name="connsiteX110" fmla="*/ 147132 w 1317735"/>
                    <a:gd name="connsiteY110" fmla="*/ 216122 h 1405604"/>
                    <a:gd name="connsiteX111" fmla="*/ 171407 w 1317735"/>
                    <a:gd name="connsiteY111" fmla="*/ 215069 h 1405604"/>
                    <a:gd name="connsiteX112" fmla="*/ 175629 w 1317735"/>
                    <a:gd name="connsiteY112" fmla="*/ 187635 h 1405604"/>
                    <a:gd name="connsiteX113" fmla="*/ 194626 w 1317735"/>
                    <a:gd name="connsiteY113" fmla="*/ 169698 h 1405604"/>
                    <a:gd name="connsiteX114" fmla="*/ 209853 w 1317735"/>
                    <a:gd name="connsiteY114" fmla="*/ 164161 h 1405604"/>
                    <a:gd name="connsiteX115" fmla="*/ 227939 w 1317735"/>
                    <a:gd name="connsiteY115" fmla="*/ 155196 h 1405604"/>
                    <a:gd name="connsiteX116" fmla="*/ 233541 w 1317735"/>
                    <a:gd name="connsiteY116" fmla="*/ 134879 h 1405604"/>
                    <a:gd name="connsiteX117" fmla="*/ 244747 w 1317735"/>
                    <a:gd name="connsiteY117" fmla="*/ 125919 h 1405604"/>
                    <a:gd name="connsiteX118" fmla="*/ 269556 w 1317735"/>
                    <a:gd name="connsiteY118" fmla="*/ 113440 h 1405604"/>
                    <a:gd name="connsiteX119" fmla="*/ 286360 w 1317735"/>
                    <a:gd name="connsiteY119" fmla="*/ 102237 h 1405604"/>
                    <a:gd name="connsiteX120" fmla="*/ 304449 w 1317735"/>
                    <a:gd name="connsiteY120" fmla="*/ 99996 h 1405604"/>
                    <a:gd name="connsiteX121" fmla="*/ 324771 w 1317735"/>
                    <a:gd name="connsiteY121" fmla="*/ 105596 h 1405604"/>
                    <a:gd name="connsiteX122" fmla="*/ 334857 w 1317735"/>
                    <a:gd name="connsiteY122" fmla="*/ 130401 h 1405604"/>
                    <a:gd name="connsiteX123" fmla="*/ 361904 w 1317735"/>
                    <a:gd name="connsiteY123" fmla="*/ 137125 h 1405604"/>
                    <a:gd name="connsiteX124" fmla="*/ 384322 w 1317735"/>
                    <a:gd name="connsiteY124" fmla="*/ 124801 h 1405604"/>
                    <a:gd name="connsiteX125" fmla="*/ 411366 w 1317735"/>
                    <a:gd name="connsiteY125" fmla="*/ 110079 h 1405604"/>
                    <a:gd name="connsiteX126" fmla="*/ 436177 w 1317735"/>
                    <a:gd name="connsiteY126" fmla="*/ 104483 h 1405604"/>
                    <a:gd name="connsiteX127" fmla="*/ 458745 w 1317735"/>
                    <a:gd name="connsiteY127" fmla="*/ 77437 h 1405604"/>
                    <a:gd name="connsiteX128" fmla="*/ 457628 w 1317735"/>
                    <a:gd name="connsiteY128" fmla="*/ 62876 h 1405604"/>
                    <a:gd name="connsiteX129" fmla="*/ 428339 w 1317735"/>
                    <a:gd name="connsiteY129" fmla="*/ 38073 h 1405604"/>
                    <a:gd name="connsiteX130" fmla="*/ 427223 w 1317735"/>
                    <a:gd name="connsiteY130" fmla="*/ 20148 h 1405604"/>
                    <a:gd name="connsiteX131" fmla="*/ 445147 w 1317735"/>
                    <a:gd name="connsiteY131" fmla="*/ -170 h 1405604"/>
                    <a:gd name="connsiteX132" fmla="*/ 485650 w 1317735"/>
                    <a:gd name="connsiteY132" fmla="*/ -170 h 1405604"/>
                    <a:gd name="connsiteX133" fmla="*/ 498129 w 1317735"/>
                    <a:gd name="connsiteY133" fmla="*/ 9914 h 1405604"/>
                    <a:gd name="connsiteX134" fmla="*/ 513817 w 1317735"/>
                    <a:gd name="connsiteY134" fmla="*/ 69604 h 1405604"/>
                    <a:gd name="connsiteX135" fmla="*/ 508215 w 1317735"/>
                    <a:gd name="connsiteY135" fmla="*/ 86561 h 1405604"/>
                    <a:gd name="connsiteX136" fmla="*/ 482285 w 1317735"/>
                    <a:gd name="connsiteY136" fmla="*/ 121449 h 1405604"/>
                    <a:gd name="connsiteX137" fmla="*/ 524059 w 1317735"/>
                    <a:gd name="connsiteY137" fmla="*/ 151698 h 1405604"/>
                    <a:gd name="connsiteX138" fmla="*/ 539751 w 1317735"/>
                    <a:gd name="connsiteY138" fmla="*/ 158577 h 1405604"/>
                    <a:gd name="connsiteX139" fmla="*/ 558954 w 1317735"/>
                    <a:gd name="connsiteY139" fmla="*/ 167538 h 1405604"/>
                    <a:gd name="connsiteX140" fmla="*/ 567918 w 1317735"/>
                    <a:gd name="connsiteY140" fmla="*/ 192341 h 1405604"/>
                    <a:gd name="connsiteX141" fmla="*/ 584729 w 1317735"/>
                    <a:gd name="connsiteY141" fmla="*/ 212504 h 1405604"/>
                    <a:gd name="connsiteX142" fmla="*/ 584729 w 1317735"/>
                    <a:gd name="connsiteY142" fmla="*/ 230583 h 1405604"/>
                    <a:gd name="connsiteX143" fmla="*/ 579121 w 1317735"/>
                    <a:gd name="connsiteY143" fmla="*/ 247386 h 1405604"/>
                    <a:gd name="connsiteX144" fmla="*/ 583604 w 1317735"/>
                    <a:gd name="connsiteY144" fmla="*/ 262102 h 1405604"/>
                    <a:gd name="connsiteX145" fmla="*/ 619620 w 1317735"/>
                    <a:gd name="connsiteY145" fmla="*/ 264344 h 1405604"/>
                    <a:gd name="connsiteX146" fmla="*/ 639943 w 1317735"/>
                    <a:gd name="connsiteY146" fmla="*/ 274427 h 1405604"/>
                    <a:gd name="connsiteX147" fmla="*/ 658024 w 1317735"/>
                    <a:gd name="connsiteY147" fmla="*/ 293629 h 1405604"/>
                    <a:gd name="connsiteX148" fmla="*/ 684921 w 1317735"/>
                    <a:gd name="connsiteY148" fmla="*/ 304832 h 1405604"/>
                    <a:gd name="connsiteX149" fmla="*/ 711969 w 1317735"/>
                    <a:gd name="connsiteY149" fmla="*/ 321789 h 1405604"/>
                    <a:gd name="connsiteX150" fmla="*/ 740139 w 1317735"/>
                    <a:gd name="connsiteY150" fmla="*/ 327394 h 1405604"/>
                    <a:gd name="connsiteX151" fmla="*/ 753590 w 1317735"/>
                    <a:gd name="connsiteY151" fmla="*/ 336356 h 1405604"/>
                    <a:gd name="connsiteX152" fmla="*/ 806568 w 1317735"/>
                    <a:gd name="connsiteY152" fmla="*/ 337472 h 1405604"/>
                    <a:gd name="connsiteX153" fmla="*/ 834738 w 1317735"/>
                    <a:gd name="connsiteY153" fmla="*/ 349796 h 1405604"/>
                    <a:gd name="connsiteX154" fmla="*/ 866275 w 1317735"/>
                    <a:gd name="connsiteY154" fmla="*/ 355548 h 1405604"/>
                    <a:gd name="connsiteX155" fmla="*/ 881958 w 1317735"/>
                    <a:gd name="connsiteY155" fmla="*/ 364514 h 1405604"/>
                    <a:gd name="connsiteX156" fmla="*/ 892047 w 1317735"/>
                    <a:gd name="connsiteY156" fmla="*/ 379078 h 1405604"/>
                    <a:gd name="connsiteX157" fmla="*/ 959594 w 1317735"/>
                    <a:gd name="connsiteY157" fmla="*/ 420684 h 1405604"/>
                    <a:gd name="connsiteX158" fmla="*/ 973525 w 1317735"/>
                    <a:gd name="connsiteY158" fmla="*/ 409216 h 1405604"/>
                    <a:gd name="connsiteX159" fmla="*/ 988301 w 1317735"/>
                    <a:gd name="connsiteY159" fmla="*/ 382837 h 1405604"/>
                    <a:gd name="connsiteX160" fmla="*/ 1008354 w 1317735"/>
                    <a:gd name="connsiteY160" fmla="*/ 382837 h 1405604"/>
                    <a:gd name="connsiteX161" fmla="*/ 1042126 w 1317735"/>
                    <a:gd name="connsiteY161" fmla="*/ 413437 h 1405604"/>
                    <a:gd name="connsiteX162" fmla="*/ 1051376 w 1317735"/>
                    <a:gd name="connsiteY162" fmla="*/ 433062 h 1405604"/>
                    <a:gd name="connsiteX163" fmla="*/ 1097081 w 1317735"/>
                    <a:gd name="connsiteY163" fmla="*/ 429800 h 1405604"/>
                    <a:gd name="connsiteX164" fmla="*/ 1135337 w 1317735"/>
                    <a:gd name="connsiteY164" fmla="*/ 427559 h 1405604"/>
                    <a:gd name="connsiteX165" fmla="*/ 1199379 w 1317735"/>
                    <a:gd name="connsiteY165" fmla="*/ 378090 h 1405604"/>
                    <a:gd name="connsiteX166" fmla="*/ 1223126 w 1317735"/>
                    <a:gd name="connsiteY166" fmla="*/ 372287 h 1405604"/>
                    <a:gd name="connsiteX167" fmla="*/ 1230177 w 1317735"/>
                    <a:gd name="connsiteY167" fmla="*/ 369975 h 1405604"/>
                    <a:gd name="connsiteX168" fmla="*/ 1265251 w 1317735"/>
                    <a:gd name="connsiteY168" fmla="*/ 440105 h 1405604"/>
                    <a:gd name="connsiteX169" fmla="*/ 1317026 w 1317735"/>
                    <a:gd name="connsiteY169" fmla="*/ 458471 h 1405604"/>
                    <a:gd name="connsiteX170" fmla="*/ 1317026 w 1317735"/>
                    <a:gd name="connsiteY170" fmla="*/ 466821 h 1405604"/>
                    <a:gd name="connsiteX171" fmla="*/ 1285293 w 1317735"/>
                    <a:gd name="connsiteY171" fmla="*/ 516914 h 1405604"/>
                    <a:gd name="connsiteX172" fmla="*/ 1271932 w 1317735"/>
                    <a:gd name="connsiteY172" fmla="*/ 602071 h 1405604"/>
                    <a:gd name="connsiteX173" fmla="*/ 1228507 w 1317735"/>
                    <a:gd name="connsiteY173" fmla="*/ 627117 h 1405604"/>
                    <a:gd name="connsiteX174" fmla="*/ 1198443 w 1317735"/>
                    <a:gd name="connsiteY174" fmla="*/ 658842 h 1405604"/>
                    <a:gd name="connsiteX175" fmla="*/ 1173390 w 1317735"/>
                    <a:gd name="connsiteY175" fmla="*/ 723961 h 1405604"/>
                    <a:gd name="connsiteX176" fmla="*/ 1091551 w 1317735"/>
                    <a:gd name="connsiteY176" fmla="*/ 735650 h 1405604"/>
                    <a:gd name="connsiteX177" fmla="*/ 1051466 w 1317735"/>
                    <a:gd name="connsiteY177" fmla="*/ 754017 h 1405604"/>
                    <a:gd name="connsiteX178" fmla="*/ 1026415 w 1317735"/>
                    <a:gd name="connsiteY178" fmla="*/ 705594 h 1405604"/>
                    <a:gd name="connsiteX179" fmla="*/ 996351 w 1317735"/>
                    <a:gd name="connsiteY179" fmla="*/ 717282 h 1405604"/>
                    <a:gd name="connsiteX180" fmla="*/ 906162 w 1317735"/>
                    <a:gd name="connsiteY180" fmla="*/ 712273 h 1405604"/>
                    <a:gd name="connsiteX181" fmla="*/ 899481 w 1317735"/>
                    <a:gd name="connsiteY181" fmla="*/ 725631 h 1405604"/>
                    <a:gd name="connsiteX182" fmla="*/ 752503 w 1317735"/>
                    <a:gd name="connsiteY182" fmla="*/ 834164 h 1405604"/>
                    <a:gd name="connsiteX183" fmla="*/ 720771 w 1317735"/>
                    <a:gd name="connsiteY183" fmla="*/ 830825 h 1405604"/>
                    <a:gd name="connsiteX184" fmla="*/ 725781 w 1317735"/>
                    <a:gd name="connsiteY184" fmla="*/ 834257 h 1405604"/>
                    <a:gd name="connsiteX185" fmla="*/ 687367 w 1317735"/>
                    <a:gd name="connsiteY185" fmla="*/ 864220 h 1405604"/>
                    <a:gd name="connsiteX186" fmla="*/ 655632 w 1317735"/>
                    <a:gd name="connsiteY186" fmla="*/ 847522 h 1405604"/>
                    <a:gd name="connsiteX187" fmla="*/ 582144 w 1317735"/>
                    <a:gd name="connsiteY187" fmla="*/ 880919 h 1405604"/>
                    <a:gd name="connsiteX188" fmla="*/ 553751 w 1317735"/>
                    <a:gd name="connsiteY188" fmla="*/ 946038 h 1405604"/>
                    <a:gd name="connsiteX189" fmla="*/ 552082 w 1317735"/>
                    <a:gd name="connsiteY189" fmla="*/ 979432 h 1405604"/>
                    <a:gd name="connsiteX190" fmla="*/ 537050 w 1317735"/>
                    <a:gd name="connsiteY190" fmla="*/ 1011157 h 1405604"/>
                    <a:gd name="connsiteX191" fmla="*/ 540389 w 1317735"/>
                    <a:gd name="connsiteY191" fmla="*/ 1094645 h 1405604"/>
                    <a:gd name="connsiteX192" fmla="*/ 543731 w 1317735"/>
                    <a:gd name="connsiteY192" fmla="*/ 1129709 h 1405604"/>
                    <a:gd name="connsiteX193" fmla="*/ 530368 w 1317735"/>
                    <a:gd name="connsiteY193" fmla="*/ 1156425 h 1405604"/>
                    <a:gd name="connsiteX194" fmla="*/ 540389 w 1317735"/>
                    <a:gd name="connsiteY194" fmla="*/ 1224885 h 1405604"/>
                    <a:gd name="connsiteX195" fmla="*/ 473582 w 1317735"/>
                    <a:gd name="connsiteY195" fmla="*/ 1234902 h 1405604"/>
                    <a:gd name="connsiteX196" fmla="*/ 435169 w 1317735"/>
                    <a:gd name="connsiteY196" fmla="*/ 1383511 h 1405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</a:cxnLst>
                  <a:rect l="l" t="t" r="r" b="b"/>
                  <a:pathLst>
                    <a:path w="1317735" h="1405604">
                      <a:moveTo>
                        <a:pt x="431829" y="1382696"/>
                      </a:moveTo>
                      <a:lnTo>
                        <a:pt x="430229" y="1383749"/>
                      </a:lnTo>
                      <a:lnTo>
                        <a:pt x="428625" y="1383399"/>
                      </a:lnTo>
                      <a:lnTo>
                        <a:pt x="427365" y="1381884"/>
                      </a:lnTo>
                      <a:lnTo>
                        <a:pt x="425651" y="1382363"/>
                      </a:lnTo>
                      <a:lnTo>
                        <a:pt x="422311" y="1374888"/>
                      </a:lnTo>
                      <a:cubicBezTo>
                        <a:pt x="417781" y="1375158"/>
                        <a:pt x="412741" y="1376068"/>
                        <a:pt x="408460" y="1377616"/>
                      </a:cubicBezTo>
                      <a:lnTo>
                        <a:pt x="404564" y="1376340"/>
                      </a:lnTo>
                      <a:lnTo>
                        <a:pt x="402051" y="1378335"/>
                      </a:lnTo>
                      <a:lnTo>
                        <a:pt x="393229" y="1377665"/>
                      </a:lnTo>
                      <a:lnTo>
                        <a:pt x="391968" y="1374860"/>
                      </a:lnTo>
                      <a:lnTo>
                        <a:pt x="390931" y="1374636"/>
                      </a:lnTo>
                      <a:cubicBezTo>
                        <a:pt x="386963" y="1377050"/>
                        <a:pt x="381846" y="1380055"/>
                        <a:pt x="377206" y="1380988"/>
                      </a:cubicBezTo>
                      <a:lnTo>
                        <a:pt x="373884" y="1379951"/>
                      </a:lnTo>
                      <a:cubicBezTo>
                        <a:pt x="372432" y="1378547"/>
                        <a:pt x="372623" y="1372610"/>
                        <a:pt x="372831" y="1370835"/>
                      </a:cubicBezTo>
                      <a:lnTo>
                        <a:pt x="371570" y="1370133"/>
                      </a:lnTo>
                      <a:cubicBezTo>
                        <a:pt x="369354" y="1369909"/>
                        <a:pt x="366509" y="1370627"/>
                        <a:pt x="364470" y="1371441"/>
                      </a:cubicBezTo>
                      <a:cubicBezTo>
                        <a:pt x="359458" y="1369566"/>
                        <a:pt x="359484" y="1358873"/>
                        <a:pt x="350360" y="1362594"/>
                      </a:cubicBezTo>
                      <a:cubicBezTo>
                        <a:pt x="349418" y="1363710"/>
                        <a:pt x="346730" y="1366025"/>
                        <a:pt x="345101" y="1366000"/>
                      </a:cubicBezTo>
                      <a:cubicBezTo>
                        <a:pt x="342298" y="1365633"/>
                        <a:pt x="337739" y="1363484"/>
                        <a:pt x="336154" y="1360996"/>
                      </a:cubicBezTo>
                      <a:cubicBezTo>
                        <a:pt x="332520" y="1360071"/>
                        <a:pt x="329383" y="1359704"/>
                        <a:pt x="326887" y="1362889"/>
                      </a:cubicBezTo>
                      <a:cubicBezTo>
                        <a:pt x="325403" y="1363049"/>
                        <a:pt x="323157" y="1361932"/>
                        <a:pt x="322131" y="1360940"/>
                      </a:cubicBezTo>
                      <a:cubicBezTo>
                        <a:pt x="318935" y="1361117"/>
                        <a:pt x="297917" y="1366329"/>
                        <a:pt x="297045" y="1367913"/>
                      </a:cubicBezTo>
                      <a:cubicBezTo>
                        <a:pt x="296885" y="1375103"/>
                        <a:pt x="280603" y="1381540"/>
                        <a:pt x="275714" y="1383920"/>
                      </a:cubicBezTo>
                      <a:cubicBezTo>
                        <a:pt x="271466" y="1385984"/>
                        <a:pt x="268088" y="1390530"/>
                        <a:pt x="263322" y="1391387"/>
                      </a:cubicBezTo>
                      <a:cubicBezTo>
                        <a:pt x="259249" y="1392120"/>
                        <a:pt x="254508" y="1391610"/>
                        <a:pt x="250532" y="1392567"/>
                      </a:cubicBezTo>
                      <a:cubicBezTo>
                        <a:pt x="246237" y="1393604"/>
                        <a:pt x="241399" y="1401966"/>
                        <a:pt x="233065" y="1404907"/>
                      </a:cubicBezTo>
                      <a:cubicBezTo>
                        <a:pt x="223035" y="1408456"/>
                        <a:pt x="209705" y="1393262"/>
                        <a:pt x="210446" y="1384126"/>
                      </a:cubicBezTo>
                      <a:cubicBezTo>
                        <a:pt x="212270" y="1361610"/>
                        <a:pt x="208946" y="1364492"/>
                        <a:pt x="221173" y="1346537"/>
                      </a:cubicBezTo>
                      <a:cubicBezTo>
                        <a:pt x="224053" y="1342308"/>
                        <a:pt x="222846" y="1332838"/>
                        <a:pt x="218029" y="1328389"/>
                      </a:cubicBezTo>
                      <a:cubicBezTo>
                        <a:pt x="218778" y="1325039"/>
                        <a:pt x="219955" y="1320475"/>
                        <a:pt x="216497" y="1318306"/>
                      </a:cubicBezTo>
                      <a:cubicBezTo>
                        <a:pt x="187863" y="1300327"/>
                        <a:pt x="160439" y="1279988"/>
                        <a:pt x="132344" y="1261004"/>
                      </a:cubicBezTo>
                      <a:cubicBezTo>
                        <a:pt x="121807" y="1253888"/>
                        <a:pt x="127801" y="1231574"/>
                        <a:pt x="128760" y="1221636"/>
                      </a:cubicBezTo>
                      <a:lnTo>
                        <a:pt x="64401" y="1116953"/>
                      </a:lnTo>
                      <a:cubicBezTo>
                        <a:pt x="70780" y="1099185"/>
                        <a:pt x="60197" y="1102334"/>
                        <a:pt x="60464" y="1090841"/>
                      </a:cubicBezTo>
                      <a:cubicBezTo>
                        <a:pt x="60785" y="1077267"/>
                        <a:pt x="73354" y="1069043"/>
                        <a:pt x="64983" y="1055194"/>
                      </a:cubicBezTo>
                      <a:cubicBezTo>
                        <a:pt x="60500" y="1042230"/>
                        <a:pt x="60146" y="1045766"/>
                        <a:pt x="63882" y="1031770"/>
                      </a:cubicBezTo>
                      <a:cubicBezTo>
                        <a:pt x="64123" y="1030877"/>
                        <a:pt x="64072" y="1027875"/>
                        <a:pt x="63882" y="1027069"/>
                      </a:cubicBezTo>
                      <a:cubicBezTo>
                        <a:pt x="62606" y="1024232"/>
                        <a:pt x="57580" y="1023005"/>
                        <a:pt x="55375" y="1019598"/>
                      </a:cubicBezTo>
                      <a:cubicBezTo>
                        <a:pt x="54146" y="1018912"/>
                        <a:pt x="51598" y="1019294"/>
                        <a:pt x="50385" y="1019804"/>
                      </a:cubicBezTo>
                      <a:lnTo>
                        <a:pt x="46661" y="1017560"/>
                      </a:lnTo>
                      <a:cubicBezTo>
                        <a:pt x="46661" y="1017560"/>
                        <a:pt x="38493" y="1009586"/>
                        <a:pt x="36382" y="1002200"/>
                      </a:cubicBezTo>
                      <a:cubicBezTo>
                        <a:pt x="34272" y="994815"/>
                        <a:pt x="32160" y="990594"/>
                        <a:pt x="35329" y="984263"/>
                      </a:cubicBezTo>
                      <a:cubicBezTo>
                        <a:pt x="38497" y="977933"/>
                        <a:pt x="39551" y="963160"/>
                        <a:pt x="39551" y="957885"/>
                      </a:cubicBezTo>
                      <a:cubicBezTo>
                        <a:pt x="39551" y="952610"/>
                        <a:pt x="39551" y="945222"/>
                        <a:pt x="33220" y="938892"/>
                      </a:cubicBezTo>
                      <a:cubicBezTo>
                        <a:pt x="26887" y="932562"/>
                        <a:pt x="27942" y="928341"/>
                        <a:pt x="27942" y="922012"/>
                      </a:cubicBezTo>
                      <a:cubicBezTo>
                        <a:pt x="27942" y="915681"/>
                        <a:pt x="35329" y="911459"/>
                        <a:pt x="44828" y="907239"/>
                      </a:cubicBezTo>
                      <a:lnTo>
                        <a:pt x="44828" y="907239"/>
                      </a:lnTo>
                      <a:lnTo>
                        <a:pt x="69103" y="919899"/>
                      </a:lnTo>
                      <a:lnTo>
                        <a:pt x="81769" y="905128"/>
                      </a:lnTo>
                      <a:lnTo>
                        <a:pt x="98655" y="907239"/>
                      </a:lnTo>
                      <a:lnTo>
                        <a:pt x="102877" y="900907"/>
                      </a:lnTo>
                      <a:lnTo>
                        <a:pt x="115541" y="900907"/>
                      </a:lnTo>
                      <a:cubicBezTo>
                        <a:pt x="115541" y="900907"/>
                        <a:pt x="126096" y="874528"/>
                        <a:pt x="128207" y="867142"/>
                      </a:cubicBezTo>
                      <a:cubicBezTo>
                        <a:pt x="130318" y="859757"/>
                        <a:pt x="136649" y="860811"/>
                        <a:pt x="140871" y="863977"/>
                      </a:cubicBezTo>
                      <a:cubicBezTo>
                        <a:pt x="145093" y="867142"/>
                        <a:pt x="147204" y="869253"/>
                        <a:pt x="151425" y="868198"/>
                      </a:cubicBezTo>
                      <a:cubicBezTo>
                        <a:pt x="155647" y="867146"/>
                        <a:pt x="163035" y="853427"/>
                        <a:pt x="163035" y="853427"/>
                      </a:cubicBezTo>
                      <a:cubicBezTo>
                        <a:pt x="163035" y="853425"/>
                        <a:pt x="157759" y="833380"/>
                        <a:pt x="154591" y="827048"/>
                      </a:cubicBezTo>
                      <a:cubicBezTo>
                        <a:pt x="151425" y="820717"/>
                        <a:pt x="155644" y="816496"/>
                        <a:pt x="155644" y="816496"/>
                      </a:cubicBezTo>
                      <a:cubicBezTo>
                        <a:pt x="155644" y="816496"/>
                        <a:pt x="158812" y="766906"/>
                        <a:pt x="158812" y="761631"/>
                      </a:cubicBezTo>
                      <a:cubicBezTo>
                        <a:pt x="158812" y="756354"/>
                        <a:pt x="159865" y="751078"/>
                        <a:pt x="155644" y="746858"/>
                      </a:cubicBezTo>
                      <a:cubicBezTo>
                        <a:pt x="151424" y="742637"/>
                        <a:pt x="154591" y="729976"/>
                        <a:pt x="158812" y="721535"/>
                      </a:cubicBezTo>
                      <a:cubicBezTo>
                        <a:pt x="163033" y="713093"/>
                        <a:pt x="152479" y="703597"/>
                        <a:pt x="152479" y="703597"/>
                      </a:cubicBezTo>
                      <a:lnTo>
                        <a:pt x="150368" y="687770"/>
                      </a:lnTo>
                      <a:lnTo>
                        <a:pt x="98653" y="647675"/>
                      </a:lnTo>
                      <a:cubicBezTo>
                        <a:pt x="98653" y="647675"/>
                        <a:pt x="77545" y="650840"/>
                        <a:pt x="66991" y="654005"/>
                      </a:cubicBezTo>
                      <a:cubicBezTo>
                        <a:pt x="56437" y="657171"/>
                        <a:pt x="28995" y="654006"/>
                        <a:pt x="28995" y="654006"/>
                      </a:cubicBezTo>
                      <a:lnTo>
                        <a:pt x="30048" y="645565"/>
                      </a:lnTo>
                      <a:lnTo>
                        <a:pt x="45880" y="621296"/>
                      </a:lnTo>
                      <a:lnTo>
                        <a:pt x="58545" y="620243"/>
                      </a:lnTo>
                      <a:lnTo>
                        <a:pt x="58545" y="602306"/>
                      </a:lnTo>
                      <a:lnTo>
                        <a:pt x="47990" y="588589"/>
                      </a:lnTo>
                      <a:cubicBezTo>
                        <a:pt x="47990" y="588589"/>
                        <a:pt x="32159" y="573818"/>
                        <a:pt x="24771" y="567486"/>
                      </a:cubicBezTo>
                      <a:cubicBezTo>
                        <a:pt x="17384" y="561155"/>
                        <a:pt x="12107" y="534776"/>
                        <a:pt x="12107" y="534776"/>
                      </a:cubicBezTo>
                      <a:lnTo>
                        <a:pt x="1552" y="534776"/>
                      </a:lnTo>
                      <a:lnTo>
                        <a:pt x="-558" y="511564"/>
                      </a:lnTo>
                      <a:lnTo>
                        <a:pt x="8940" y="503123"/>
                      </a:lnTo>
                      <a:lnTo>
                        <a:pt x="6829" y="456698"/>
                      </a:lnTo>
                      <a:lnTo>
                        <a:pt x="33215" y="451421"/>
                      </a:lnTo>
                      <a:lnTo>
                        <a:pt x="50101" y="436650"/>
                      </a:lnTo>
                      <a:lnTo>
                        <a:pt x="70154" y="456698"/>
                      </a:lnTo>
                      <a:lnTo>
                        <a:pt x="88097" y="455645"/>
                      </a:lnTo>
                      <a:cubicBezTo>
                        <a:pt x="88097" y="455645"/>
                        <a:pt x="96539" y="465141"/>
                        <a:pt x="97595" y="470416"/>
                      </a:cubicBezTo>
                      <a:cubicBezTo>
                        <a:pt x="98649" y="475693"/>
                        <a:pt x="113427" y="498904"/>
                        <a:pt x="113427" y="498904"/>
                      </a:cubicBezTo>
                      <a:lnTo>
                        <a:pt x="169363" y="498906"/>
                      </a:lnTo>
                      <a:lnTo>
                        <a:pt x="182028" y="482023"/>
                      </a:lnTo>
                      <a:lnTo>
                        <a:pt x="206303" y="489408"/>
                      </a:lnTo>
                      <a:cubicBezTo>
                        <a:pt x="206303" y="489410"/>
                        <a:pt x="213690" y="494685"/>
                        <a:pt x="216857" y="490461"/>
                      </a:cubicBezTo>
                      <a:cubicBezTo>
                        <a:pt x="220023" y="486240"/>
                        <a:pt x="239020" y="488352"/>
                        <a:pt x="245353" y="491514"/>
                      </a:cubicBezTo>
                      <a:cubicBezTo>
                        <a:pt x="251686" y="494680"/>
                        <a:pt x="250630" y="482018"/>
                        <a:pt x="250630" y="482018"/>
                      </a:cubicBezTo>
                      <a:lnTo>
                        <a:pt x="231633" y="455639"/>
                      </a:lnTo>
                      <a:lnTo>
                        <a:pt x="248519" y="429261"/>
                      </a:lnTo>
                      <a:lnTo>
                        <a:pt x="235854" y="427150"/>
                      </a:lnTo>
                      <a:lnTo>
                        <a:pt x="244297" y="411323"/>
                      </a:lnTo>
                      <a:cubicBezTo>
                        <a:pt x="244297" y="411323"/>
                        <a:pt x="250630" y="403938"/>
                        <a:pt x="251686" y="399717"/>
                      </a:cubicBezTo>
                      <a:cubicBezTo>
                        <a:pt x="252739" y="395496"/>
                        <a:pt x="256962" y="348016"/>
                        <a:pt x="256962" y="348016"/>
                      </a:cubicBezTo>
                      <a:cubicBezTo>
                        <a:pt x="256962" y="348016"/>
                        <a:pt x="247464" y="334300"/>
                        <a:pt x="241131" y="329022"/>
                      </a:cubicBezTo>
                      <a:cubicBezTo>
                        <a:pt x="234798" y="323748"/>
                        <a:pt x="221079" y="313197"/>
                        <a:pt x="215801" y="308976"/>
                      </a:cubicBezTo>
                      <a:cubicBezTo>
                        <a:pt x="210524" y="304755"/>
                        <a:pt x="209469" y="304755"/>
                        <a:pt x="205248" y="306866"/>
                      </a:cubicBezTo>
                      <a:cubicBezTo>
                        <a:pt x="201026" y="308976"/>
                        <a:pt x="185195" y="307918"/>
                        <a:pt x="185195" y="307918"/>
                      </a:cubicBezTo>
                      <a:cubicBezTo>
                        <a:pt x="177426" y="309195"/>
                        <a:pt x="166860" y="305195"/>
                        <a:pt x="160465" y="312658"/>
                      </a:cubicBezTo>
                      <a:cubicBezTo>
                        <a:pt x="153739" y="320499"/>
                        <a:pt x="146862" y="317140"/>
                        <a:pt x="144621" y="309299"/>
                      </a:cubicBezTo>
                      <a:cubicBezTo>
                        <a:pt x="142674" y="302490"/>
                        <a:pt x="133134" y="304964"/>
                        <a:pt x="122587" y="305741"/>
                      </a:cubicBezTo>
                      <a:cubicBezTo>
                        <a:pt x="122587" y="305741"/>
                        <a:pt x="121869" y="294202"/>
                        <a:pt x="133479" y="287871"/>
                      </a:cubicBezTo>
                      <a:cubicBezTo>
                        <a:pt x="145090" y="281540"/>
                        <a:pt x="149310" y="277319"/>
                        <a:pt x="149310" y="269933"/>
                      </a:cubicBezTo>
                      <a:cubicBezTo>
                        <a:pt x="149310" y="262548"/>
                        <a:pt x="146144" y="240389"/>
                        <a:pt x="146144" y="240389"/>
                      </a:cubicBezTo>
                      <a:cubicBezTo>
                        <a:pt x="146144" y="240389"/>
                        <a:pt x="145091" y="228783"/>
                        <a:pt x="138757" y="228783"/>
                      </a:cubicBezTo>
                      <a:lnTo>
                        <a:pt x="121869" y="228783"/>
                      </a:lnTo>
                      <a:lnTo>
                        <a:pt x="119760" y="218232"/>
                      </a:lnTo>
                      <a:lnTo>
                        <a:pt x="119760" y="218232"/>
                      </a:lnTo>
                      <a:lnTo>
                        <a:pt x="147132" y="216122"/>
                      </a:lnTo>
                      <a:lnTo>
                        <a:pt x="171407" y="215069"/>
                      </a:lnTo>
                      <a:lnTo>
                        <a:pt x="175629" y="187635"/>
                      </a:lnTo>
                      <a:lnTo>
                        <a:pt x="194626" y="169698"/>
                      </a:lnTo>
                      <a:lnTo>
                        <a:pt x="209853" y="164161"/>
                      </a:lnTo>
                      <a:cubicBezTo>
                        <a:pt x="209853" y="164161"/>
                        <a:pt x="222337" y="158712"/>
                        <a:pt x="227939" y="155196"/>
                      </a:cubicBezTo>
                      <a:cubicBezTo>
                        <a:pt x="233541" y="151681"/>
                        <a:pt x="233541" y="140479"/>
                        <a:pt x="233541" y="134879"/>
                      </a:cubicBezTo>
                      <a:cubicBezTo>
                        <a:pt x="233541" y="129278"/>
                        <a:pt x="234514" y="120313"/>
                        <a:pt x="244747" y="125919"/>
                      </a:cubicBezTo>
                      <a:cubicBezTo>
                        <a:pt x="254987" y="131516"/>
                        <a:pt x="269556" y="124643"/>
                        <a:pt x="269556" y="113440"/>
                      </a:cubicBezTo>
                      <a:cubicBezTo>
                        <a:pt x="269556" y="102237"/>
                        <a:pt x="277241" y="95515"/>
                        <a:pt x="286360" y="102237"/>
                      </a:cubicBezTo>
                      <a:cubicBezTo>
                        <a:pt x="295482" y="108960"/>
                        <a:pt x="298842" y="106719"/>
                        <a:pt x="304449" y="99996"/>
                      </a:cubicBezTo>
                      <a:cubicBezTo>
                        <a:pt x="310046" y="93272"/>
                        <a:pt x="323653" y="93272"/>
                        <a:pt x="324771" y="105596"/>
                      </a:cubicBezTo>
                      <a:cubicBezTo>
                        <a:pt x="325889" y="117921"/>
                        <a:pt x="324771" y="123677"/>
                        <a:pt x="334857" y="130401"/>
                      </a:cubicBezTo>
                      <a:cubicBezTo>
                        <a:pt x="344941" y="137125"/>
                        <a:pt x="352939" y="137125"/>
                        <a:pt x="361904" y="137125"/>
                      </a:cubicBezTo>
                      <a:cubicBezTo>
                        <a:pt x="370871" y="137125"/>
                        <a:pt x="380801" y="128160"/>
                        <a:pt x="384322" y="124801"/>
                      </a:cubicBezTo>
                      <a:cubicBezTo>
                        <a:pt x="387834" y="121436"/>
                        <a:pt x="396645" y="110079"/>
                        <a:pt x="411366" y="110079"/>
                      </a:cubicBezTo>
                      <a:cubicBezTo>
                        <a:pt x="426091" y="110079"/>
                        <a:pt x="436177" y="104483"/>
                        <a:pt x="436177" y="104483"/>
                      </a:cubicBezTo>
                      <a:lnTo>
                        <a:pt x="458745" y="77437"/>
                      </a:lnTo>
                      <a:cubicBezTo>
                        <a:pt x="458745" y="77437"/>
                        <a:pt x="464498" y="66237"/>
                        <a:pt x="457628" y="62876"/>
                      </a:cubicBezTo>
                      <a:cubicBezTo>
                        <a:pt x="450751" y="59512"/>
                        <a:pt x="431695" y="42556"/>
                        <a:pt x="428339" y="38073"/>
                      </a:cubicBezTo>
                      <a:cubicBezTo>
                        <a:pt x="424983" y="33591"/>
                        <a:pt x="420494" y="27027"/>
                        <a:pt x="427223" y="20148"/>
                      </a:cubicBezTo>
                      <a:cubicBezTo>
                        <a:pt x="433943" y="13273"/>
                        <a:pt x="436185" y="-170"/>
                        <a:pt x="445147" y="-170"/>
                      </a:cubicBezTo>
                      <a:lnTo>
                        <a:pt x="485650" y="-170"/>
                      </a:lnTo>
                      <a:cubicBezTo>
                        <a:pt x="490285" y="-170"/>
                        <a:pt x="498129" y="1915"/>
                        <a:pt x="498129" y="9914"/>
                      </a:cubicBezTo>
                      <a:cubicBezTo>
                        <a:pt x="498129" y="17910"/>
                        <a:pt x="512693" y="65118"/>
                        <a:pt x="513817" y="69604"/>
                      </a:cubicBezTo>
                      <a:cubicBezTo>
                        <a:pt x="514934" y="74087"/>
                        <a:pt x="513817" y="82080"/>
                        <a:pt x="508215" y="86561"/>
                      </a:cubicBezTo>
                      <a:cubicBezTo>
                        <a:pt x="502612" y="91044"/>
                        <a:pt x="482285" y="121449"/>
                        <a:pt x="482285" y="121449"/>
                      </a:cubicBezTo>
                      <a:cubicBezTo>
                        <a:pt x="482285" y="121449"/>
                        <a:pt x="520693" y="148182"/>
                        <a:pt x="524059" y="151698"/>
                      </a:cubicBezTo>
                      <a:cubicBezTo>
                        <a:pt x="527424" y="155214"/>
                        <a:pt x="527424" y="158577"/>
                        <a:pt x="539751" y="158577"/>
                      </a:cubicBezTo>
                      <a:cubicBezTo>
                        <a:pt x="552079" y="158577"/>
                        <a:pt x="558954" y="158577"/>
                        <a:pt x="558954" y="167538"/>
                      </a:cubicBezTo>
                      <a:cubicBezTo>
                        <a:pt x="558954" y="176501"/>
                        <a:pt x="561198" y="185618"/>
                        <a:pt x="567918" y="192341"/>
                      </a:cubicBezTo>
                      <a:cubicBezTo>
                        <a:pt x="574647" y="199060"/>
                        <a:pt x="583609" y="208025"/>
                        <a:pt x="584729" y="212504"/>
                      </a:cubicBezTo>
                      <a:cubicBezTo>
                        <a:pt x="585846" y="216985"/>
                        <a:pt x="586969" y="226106"/>
                        <a:pt x="584729" y="230583"/>
                      </a:cubicBezTo>
                      <a:cubicBezTo>
                        <a:pt x="582486" y="235063"/>
                        <a:pt x="579121" y="247386"/>
                        <a:pt x="579121" y="247386"/>
                      </a:cubicBezTo>
                      <a:cubicBezTo>
                        <a:pt x="579121" y="247386"/>
                        <a:pt x="574485" y="260987"/>
                        <a:pt x="583604" y="262102"/>
                      </a:cubicBezTo>
                      <a:cubicBezTo>
                        <a:pt x="592723" y="263219"/>
                        <a:pt x="612738" y="264344"/>
                        <a:pt x="619620" y="264344"/>
                      </a:cubicBezTo>
                      <a:cubicBezTo>
                        <a:pt x="626497" y="264344"/>
                        <a:pt x="632099" y="271067"/>
                        <a:pt x="639943" y="274427"/>
                      </a:cubicBezTo>
                      <a:cubicBezTo>
                        <a:pt x="647782" y="277791"/>
                        <a:pt x="654664" y="288025"/>
                        <a:pt x="658024" y="293629"/>
                      </a:cubicBezTo>
                      <a:cubicBezTo>
                        <a:pt x="661389" y="299231"/>
                        <a:pt x="674679" y="302591"/>
                        <a:pt x="684921" y="304832"/>
                      </a:cubicBezTo>
                      <a:cubicBezTo>
                        <a:pt x="695161" y="307072"/>
                        <a:pt x="705242" y="321789"/>
                        <a:pt x="711969" y="321789"/>
                      </a:cubicBezTo>
                      <a:cubicBezTo>
                        <a:pt x="718693" y="321789"/>
                        <a:pt x="737899" y="320672"/>
                        <a:pt x="740139" y="327394"/>
                      </a:cubicBezTo>
                      <a:cubicBezTo>
                        <a:pt x="742383" y="334113"/>
                        <a:pt x="741112" y="336356"/>
                        <a:pt x="753590" y="336356"/>
                      </a:cubicBezTo>
                      <a:cubicBezTo>
                        <a:pt x="766069" y="336356"/>
                        <a:pt x="806568" y="337472"/>
                        <a:pt x="806568" y="337472"/>
                      </a:cubicBezTo>
                      <a:cubicBezTo>
                        <a:pt x="806568" y="337472"/>
                        <a:pt x="825771" y="346432"/>
                        <a:pt x="834738" y="349796"/>
                      </a:cubicBezTo>
                      <a:cubicBezTo>
                        <a:pt x="843706" y="353159"/>
                        <a:pt x="858422" y="359069"/>
                        <a:pt x="866275" y="355548"/>
                      </a:cubicBezTo>
                      <a:cubicBezTo>
                        <a:pt x="874114" y="352036"/>
                        <a:pt x="879721" y="357790"/>
                        <a:pt x="881958" y="364514"/>
                      </a:cubicBezTo>
                      <a:cubicBezTo>
                        <a:pt x="884198" y="371235"/>
                        <a:pt x="885167" y="375713"/>
                        <a:pt x="892047" y="379078"/>
                      </a:cubicBezTo>
                      <a:cubicBezTo>
                        <a:pt x="898929" y="382438"/>
                        <a:pt x="959594" y="420684"/>
                        <a:pt x="959594" y="420684"/>
                      </a:cubicBezTo>
                      <a:lnTo>
                        <a:pt x="973525" y="409216"/>
                      </a:lnTo>
                      <a:lnTo>
                        <a:pt x="988301" y="382837"/>
                      </a:lnTo>
                      <a:lnTo>
                        <a:pt x="1008354" y="382837"/>
                      </a:lnTo>
                      <a:cubicBezTo>
                        <a:pt x="1008354" y="382837"/>
                        <a:pt x="1035795" y="408160"/>
                        <a:pt x="1042126" y="413437"/>
                      </a:cubicBezTo>
                      <a:cubicBezTo>
                        <a:pt x="1048459" y="418712"/>
                        <a:pt x="1051376" y="433062"/>
                        <a:pt x="1051376" y="433062"/>
                      </a:cubicBezTo>
                      <a:cubicBezTo>
                        <a:pt x="1063218" y="430647"/>
                        <a:pt x="1086163" y="426153"/>
                        <a:pt x="1097081" y="429800"/>
                      </a:cubicBezTo>
                      <a:cubicBezTo>
                        <a:pt x="1110531" y="434283"/>
                        <a:pt x="1125251" y="434434"/>
                        <a:pt x="1135337" y="427559"/>
                      </a:cubicBezTo>
                      <a:cubicBezTo>
                        <a:pt x="1145423" y="420684"/>
                        <a:pt x="1190937" y="380729"/>
                        <a:pt x="1199379" y="378090"/>
                      </a:cubicBezTo>
                      <a:cubicBezTo>
                        <a:pt x="1207823" y="375453"/>
                        <a:pt x="1216267" y="372287"/>
                        <a:pt x="1223126" y="372287"/>
                      </a:cubicBezTo>
                      <a:lnTo>
                        <a:pt x="1230177" y="369975"/>
                      </a:lnTo>
                      <a:cubicBezTo>
                        <a:pt x="1238128" y="401770"/>
                        <a:pt x="1246267" y="421126"/>
                        <a:pt x="1265251" y="440105"/>
                      </a:cubicBezTo>
                      <a:cubicBezTo>
                        <a:pt x="1284226" y="459076"/>
                        <a:pt x="1318283" y="458471"/>
                        <a:pt x="1317026" y="458471"/>
                      </a:cubicBezTo>
                      <a:cubicBezTo>
                        <a:pt x="1316659" y="458471"/>
                        <a:pt x="1317505" y="466347"/>
                        <a:pt x="1317026" y="466821"/>
                      </a:cubicBezTo>
                      <a:cubicBezTo>
                        <a:pt x="1304330" y="479513"/>
                        <a:pt x="1298296" y="503915"/>
                        <a:pt x="1285293" y="516914"/>
                      </a:cubicBezTo>
                      <a:cubicBezTo>
                        <a:pt x="1262232" y="539969"/>
                        <a:pt x="1287115" y="571712"/>
                        <a:pt x="1271932" y="602071"/>
                      </a:cubicBezTo>
                      <a:cubicBezTo>
                        <a:pt x="1261881" y="622165"/>
                        <a:pt x="1241582" y="614045"/>
                        <a:pt x="1228507" y="627117"/>
                      </a:cubicBezTo>
                      <a:cubicBezTo>
                        <a:pt x="1217800" y="637820"/>
                        <a:pt x="1208731" y="648558"/>
                        <a:pt x="1198443" y="658842"/>
                      </a:cubicBezTo>
                      <a:cubicBezTo>
                        <a:pt x="1183597" y="673683"/>
                        <a:pt x="1184070" y="713286"/>
                        <a:pt x="1173390" y="723961"/>
                      </a:cubicBezTo>
                      <a:cubicBezTo>
                        <a:pt x="1157857" y="739491"/>
                        <a:pt x="1113468" y="724695"/>
                        <a:pt x="1091551" y="735650"/>
                      </a:cubicBezTo>
                      <a:cubicBezTo>
                        <a:pt x="1082552" y="740149"/>
                        <a:pt x="1059464" y="762010"/>
                        <a:pt x="1051466" y="754017"/>
                      </a:cubicBezTo>
                      <a:cubicBezTo>
                        <a:pt x="1037997" y="740550"/>
                        <a:pt x="1054991" y="705594"/>
                        <a:pt x="1026415" y="705594"/>
                      </a:cubicBezTo>
                      <a:cubicBezTo>
                        <a:pt x="1012255" y="705594"/>
                        <a:pt x="1003609" y="710027"/>
                        <a:pt x="996351" y="717282"/>
                      </a:cubicBezTo>
                      <a:cubicBezTo>
                        <a:pt x="978466" y="735162"/>
                        <a:pt x="934699" y="680593"/>
                        <a:pt x="906162" y="712273"/>
                      </a:cubicBezTo>
                      <a:cubicBezTo>
                        <a:pt x="905841" y="720276"/>
                        <a:pt x="903499" y="721614"/>
                        <a:pt x="899481" y="725631"/>
                      </a:cubicBezTo>
                      <a:cubicBezTo>
                        <a:pt x="858490" y="766611"/>
                        <a:pt x="789047" y="797630"/>
                        <a:pt x="752503" y="834164"/>
                      </a:cubicBezTo>
                      <a:cubicBezTo>
                        <a:pt x="747977" y="838691"/>
                        <a:pt x="725576" y="830825"/>
                        <a:pt x="720771" y="830825"/>
                      </a:cubicBezTo>
                      <a:cubicBezTo>
                        <a:pt x="728214" y="836043"/>
                        <a:pt x="728214" y="831830"/>
                        <a:pt x="725781" y="834257"/>
                      </a:cubicBezTo>
                      <a:cubicBezTo>
                        <a:pt x="714647" y="845388"/>
                        <a:pt x="700640" y="850949"/>
                        <a:pt x="687367" y="864220"/>
                      </a:cubicBezTo>
                      <a:cubicBezTo>
                        <a:pt x="677765" y="873818"/>
                        <a:pt x="657990" y="849880"/>
                        <a:pt x="655632" y="847522"/>
                      </a:cubicBezTo>
                      <a:cubicBezTo>
                        <a:pt x="638111" y="830007"/>
                        <a:pt x="585959" y="877102"/>
                        <a:pt x="582144" y="880919"/>
                      </a:cubicBezTo>
                      <a:cubicBezTo>
                        <a:pt x="572531" y="890527"/>
                        <a:pt x="606105" y="944171"/>
                        <a:pt x="553751" y="946038"/>
                      </a:cubicBezTo>
                      <a:cubicBezTo>
                        <a:pt x="553751" y="952160"/>
                        <a:pt x="558204" y="979432"/>
                        <a:pt x="552082" y="979432"/>
                      </a:cubicBezTo>
                      <a:cubicBezTo>
                        <a:pt x="550917" y="979432"/>
                        <a:pt x="524914" y="999026"/>
                        <a:pt x="537050" y="1011157"/>
                      </a:cubicBezTo>
                      <a:cubicBezTo>
                        <a:pt x="559254" y="1033357"/>
                        <a:pt x="562498" y="1072543"/>
                        <a:pt x="540389" y="1094645"/>
                      </a:cubicBezTo>
                      <a:cubicBezTo>
                        <a:pt x="530527" y="1104504"/>
                        <a:pt x="553513" y="1119928"/>
                        <a:pt x="543731" y="1129709"/>
                      </a:cubicBezTo>
                      <a:cubicBezTo>
                        <a:pt x="538082" y="1135355"/>
                        <a:pt x="535560" y="1146048"/>
                        <a:pt x="530368" y="1156425"/>
                      </a:cubicBezTo>
                      <a:cubicBezTo>
                        <a:pt x="526479" y="1164202"/>
                        <a:pt x="543273" y="1213352"/>
                        <a:pt x="540389" y="1224885"/>
                      </a:cubicBezTo>
                      <a:cubicBezTo>
                        <a:pt x="533945" y="1250658"/>
                        <a:pt x="487739" y="1220750"/>
                        <a:pt x="473582" y="1234902"/>
                      </a:cubicBezTo>
                      <a:cubicBezTo>
                        <a:pt x="423872" y="1284600"/>
                        <a:pt x="435169" y="1292336"/>
                        <a:pt x="435169" y="138351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8" name="Freeform 1457">
                  <a:extLst>
                    <a:ext uri="{FF2B5EF4-FFF2-40B4-BE49-F238E27FC236}">
                      <a16:creationId xmlns:a16="http://schemas.microsoft.com/office/drawing/2014/main" xmlns="" id="{AE1B74D7-15E6-94B1-F335-3201292D4EFC}"/>
                    </a:ext>
                  </a:extLst>
                </p:cNvPr>
                <p:cNvSpPr/>
                <p:nvPr/>
              </p:nvSpPr>
              <p:spPr>
                <a:xfrm>
                  <a:off x="3378796" y="3473354"/>
                  <a:ext cx="1482011" cy="2047299"/>
                </a:xfrm>
                <a:custGeom>
                  <a:avLst/>
                  <a:gdLst>
                    <a:gd name="connsiteX0" fmla="*/ 796501 w 1482011"/>
                    <a:gd name="connsiteY0" fmla="*/ 560558 h 2047299"/>
                    <a:gd name="connsiteX1" fmla="*/ 800550 w 1482011"/>
                    <a:gd name="connsiteY1" fmla="*/ 560225 h 2047299"/>
                    <a:gd name="connsiteX2" fmla="*/ 814559 w 1482011"/>
                    <a:gd name="connsiteY2" fmla="*/ 537441 h 2047299"/>
                    <a:gd name="connsiteX3" fmla="*/ 824356 w 1482011"/>
                    <a:gd name="connsiteY3" fmla="*/ 494388 h 2047299"/>
                    <a:gd name="connsiteX4" fmla="*/ 845423 w 1482011"/>
                    <a:gd name="connsiteY4" fmla="*/ 465601 h 2047299"/>
                    <a:gd name="connsiteX5" fmla="*/ 849348 w 1482011"/>
                    <a:gd name="connsiteY5" fmla="*/ 447284 h 2047299"/>
                    <a:gd name="connsiteX6" fmla="*/ 835545 w 1482011"/>
                    <a:gd name="connsiteY6" fmla="*/ 417872 h 2047299"/>
                    <a:gd name="connsiteX7" fmla="*/ 827102 w 1482011"/>
                    <a:gd name="connsiteY7" fmla="*/ 394660 h 2047299"/>
                    <a:gd name="connsiteX8" fmla="*/ 829212 w 1482011"/>
                    <a:gd name="connsiteY8" fmla="*/ 311305 h 2047299"/>
                    <a:gd name="connsiteX9" fmla="*/ 840821 w 1482011"/>
                    <a:gd name="connsiteY9" fmla="*/ 284925 h 2047299"/>
                    <a:gd name="connsiteX10" fmla="*/ 840821 w 1482011"/>
                    <a:gd name="connsiteY10" fmla="*/ 262768 h 2047299"/>
                    <a:gd name="connsiteX11" fmla="*/ 826046 w 1482011"/>
                    <a:gd name="connsiteY11" fmla="*/ 253271 h 2047299"/>
                    <a:gd name="connsiteX12" fmla="*/ 823935 w 1482011"/>
                    <a:gd name="connsiteY12" fmla="*/ 234279 h 2047299"/>
                    <a:gd name="connsiteX13" fmla="*/ 857709 w 1482011"/>
                    <a:gd name="connsiteY13" fmla="*/ 223728 h 2047299"/>
                    <a:gd name="connsiteX14" fmla="*/ 878816 w 1482011"/>
                    <a:gd name="connsiteY14" fmla="*/ 224782 h 2047299"/>
                    <a:gd name="connsiteX15" fmla="*/ 884093 w 1482011"/>
                    <a:gd name="connsiteY15" fmla="*/ 240608 h 2047299"/>
                    <a:gd name="connsiteX16" fmla="*/ 892537 w 1482011"/>
                    <a:gd name="connsiteY16" fmla="*/ 251161 h 2047299"/>
                    <a:gd name="connsiteX17" fmla="*/ 906677 w 1482011"/>
                    <a:gd name="connsiteY17" fmla="*/ 250570 h 2047299"/>
                    <a:gd name="connsiteX18" fmla="*/ 932642 w 1482011"/>
                    <a:gd name="connsiteY18" fmla="*/ 244833 h 2047299"/>
                    <a:gd name="connsiteX19" fmla="*/ 928422 w 1482011"/>
                    <a:gd name="connsiteY19" fmla="*/ 197351 h 2047299"/>
                    <a:gd name="connsiteX20" fmla="*/ 936864 w 1482011"/>
                    <a:gd name="connsiteY20" fmla="*/ 149871 h 2047299"/>
                    <a:gd name="connsiteX21" fmla="*/ 942141 w 1482011"/>
                    <a:gd name="connsiteY21" fmla="*/ 120327 h 2047299"/>
                    <a:gd name="connsiteX22" fmla="*/ 926310 w 1482011"/>
                    <a:gd name="connsiteY22" fmla="*/ 113996 h 2047299"/>
                    <a:gd name="connsiteX23" fmla="*/ 918081 w 1482011"/>
                    <a:gd name="connsiteY23" fmla="*/ 121761 h 2047299"/>
                    <a:gd name="connsiteX24" fmla="*/ 912037 w 1482011"/>
                    <a:gd name="connsiteY24" fmla="*/ 123830 h 2047299"/>
                    <a:gd name="connsiteX25" fmla="*/ 890978 w 1482011"/>
                    <a:gd name="connsiteY25" fmla="*/ 105679 h 2047299"/>
                    <a:gd name="connsiteX26" fmla="*/ 870628 w 1482011"/>
                    <a:gd name="connsiteY26" fmla="*/ 108968 h 2047299"/>
                    <a:gd name="connsiteX27" fmla="*/ 859482 w 1482011"/>
                    <a:gd name="connsiteY27" fmla="*/ 100443 h 2047299"/>
                    <a:gd name="connsiteX28" fmla="*/ 860869 w 1482011"/>
                    <a:gd name="connsiteY28" fmla="*/ 57010 h 2047299"/>
                    <a:gd name="connsiteX29" fmla="*/ 870368 w 1482011"/>
                    <a:gd name="connsiteY29" fmla="*/ 31687 h 2047299"/>
                    <a:gd name="connsiteX30" fmla="*/ 895698 w 1482011"/>
                    <a:gd name="connsiteY30" fmla="*/ 14805 h 2047299"/>
                    <a:gd name="connsiteX31" fmla="*/ 914695 w 1482011"/>
                    <a:gd name="connsiteY31" fmla="*/ 23247 h 2047299"/>
                    <a:gd name="connsiteX32" fmla="*/ 928416 w 1482011"/>
                    <a:gd name="connsiteY32" fmla="*/ 46460 h 2047299"/>
                    <a:gd name="connsiteX33" fmla="*/ 941081 w 1482011"/>
                    <a:gd name="connsiteY33" fmla="*/ 45407 h 2047299"/>
                    <a:gd name="connsiteX34" fmla="*/ 964300 w 1482011"/>
                    <a:gd name="connsiteY34" fmla="*/ 41186 h 2047299"/>
                    <a:gd name="connsiteX35" fmla="*/ 975910 w 1482011"/>
                    <a:gd name="connsiteY35" fmla="*/ 55959 h 2047299"/>
                    <a:gd name="connsiteX36" fmla="*/ 993852 w 1482011"/>
                    <a:gd name="connsiteY36" fmla="*/ 51738 h 2047299"/>
                    <a:gd name="connsiteX37" fmla="*/ 1016015 w 1482011"/>
                    <a:gd name="connsiteY37" fmla="*/ 54903 h 2047299"/>
                    <a:gd name="connsiteX38" fmla="*/ 1048733 w 1482011"/>
                    <a:gd name="connsiteY38" fmla="*/ 59124 h 2047299"/>
                    <a:gd name="connsiteX39" fmla="*/ 1083562 w 1482011"/>
                    <a:gd name="connsiteY39" fmla="*/ 40132 h 2047299"/>
                    <a:gd name="connsiteX40" fmla="*/ 1100448 w 1482011"/>
                    <a:gd name="connsiteY40" fmla="*/ 39079 h 2047299"/>
                    <a:gd name="connsiteX41" fmla="*/ 1131055 w 1482011"/>
                    <a:gd name="connsiteY41" fmla="*/ 39079 h 2047299"/>
                    <a:gd name="connsiteX42" fmla="*/ 1148997 w 1482011"/>
                    <a:gd name="connsiteY42" fmla="*/ 32748 h 2047299"/>
                    <a:gd name="connsiteX43" fmla="*/ 1179604 w 1482011"/>
                    <a:gd name="connsiteY43" fmla="*/ 25362 h 2047299"/>
                    <a:gd name="connsiteX44" fmla="*/ 1205990 w 1482011"/>
                    <a:gd name="connsiteY44" fmla="*/ 23252 h 2047299"/>
                    <a:gd name="connsiteX45" fmla="*/ 1226043 w 1482011"/>
                    <a:gd name="connsiteY45" fmla="*/ 24305 h 2047299"/>
                    <a:gd name="connsiteX46" fmla="*/ 1245040 w 1482011"/>
                    <a:gd name="connsiteY46" fmla="*/ 19028 h 2047299"/>
                    <a:gd name="connsiteX47" fmla="*/ 1271425 w 1482011"/>
                    <a:gd name="connsiteY47" fmla="*/ 31690 h 2047299"/>
                    <a:gd name="connsiteX48" fmla="*/ 1281979 w 1482011"/>
                    <a:gd name="connsiteY48" fmla="*/ 47518 h 2047299"/>
                    <a:gd name="connsiteX49" fmla="*/ 1280926 w 1482011"/>
                    <a:gd name="connsiteY49" fmla="*/ 81282 h 2047299"/>
                    <a:gd name="connsiteX50" fmla="*/ 1296758 w 1482011"/>
                    <a:gd name="connsiteY50" fmla="*/ 99218 h 2047299"/>
                    <a:gd name="connsiteX51" fmla="*/ 1324199 w 1482011"/>
                    <a:gd name="connsiteY51" fmla="*/ 86557 h 2047299"/>
                    <a:gd name="connsiteX52" fmla="*/ 1346363 w 1482011"/>
                    <a:gd name="connsiteY52" fmla="*/ 62290 h 2047299"/>
                    <a:gd name="connsiteX53" fmla="*/ 1355862 w 1482011"/>
                    <a:gd name="connsiteY53" fmla="*/ 26415 h 2047299"/>
                    <a:gd name="connsiteX54" fmla="*/ 1384357 w 1482011"/>
                    <a:gd name="connsiteY54" fmla="*/ 1092 h 2047299"/>
                    <a:gd name="connsiteX55" fmla="*/ 1404080 w 1482011"/>
                    <a:gd name="connsiteY55" fmla="*/ -168 h 2047299"/>
                    <a:gd name="connsiteX56" fmla="*/ 1404079 w 1482011"/>
                    <a:gd name="connsiteY56" fmla="*/ -168 h 2047299"/>
                    <a:gd name="connsiteX57" fmla="*/ 1417073 w 1482011"/>
                    <a:gd name="connsiteY57" fmla="*/ 5314 h 2047299"/>
                    <a:gd name="connsiteX58" fmla="*/ 1432905 w 1482011"/>
                    <a:gd name="connsiteY58" fmla="*/ 12700 h 2047299"/>
                    <a:gd name="connsiteX59" fmla="*/ 1449790 w 1482011"/>
                    <a:gd name="connsiteY59" fmla="*/ 26417 h 2047299"/>
                    <a:gd name="connsiteX60" fmla="*/ 1460345 w 1482011"/>
                    <a:gd name="connsiteY60" fmla="*/ 50686 h 2047299"/>
                    <a:gd name="connsiteX61" fmla="*/ 1455068 w 1482011"/>
                    <a:gd name="connsiteY61" fmla="*/ 69677 h 2047299"/>
                    <a:gd name="connsiteX62" fmla="*/ 1459289 w 1482011"/>
                    <a:gd name="connsiteY62" fmla="*/ 90780 h 2047299"/>
                    <a:gd name="connsiteX63" fmla="*/ 1481454 w 1482011"/>
                    <a:gd name="connsiteY63" fmla="*/ 109772 h 2047299"/>
                    <a:gd name="connsiteX64" fmla="*/ 1475120 w 1482011"/>
                    <a:gd name="connsiteY64" fmla="*/ 122434 h 2047299"/>
                    <a:gd name="connsiteX65" fmla="*/ 1462455 w 1482011"/>
                    <a:gd name="connsiteY65" fmla="*/ 137205 h 2047299"/>
                    <a:gd name="connsiteX66" fmla="*/ 1465622 w 1482011"/>
                    <a:gd name="connsiteY66" fmla="*/ 158309 h 2047299"/>
                    <a:gd name="connsiteX67" fmla="*/ 1465622 w 1482011"/>
                    <a:gd name="connsiteY67" fmla="*/ 169914 h 2047299"/>
                    <a:gd name="connsiteX68" fmla="*/ 1459289 w 1482011"/>
                    <a:gd name="connsiteY68" fmla="*/ 181521 h 2047299"/>
                    <a:gd name="connsiteX69" fmla="*/ 1446625 w 1482011"/>
                    <a:gd name="connsiteY69" fmla="*/ 163585 h 2047299"/>
                    <a:gd name="connsiteX70" fmla="*/ 1431848 w 1482011"/>
                    <a:gd name="connsiteY70" fmla="*/ 127709 h 2047299"/>
                    <a:gd name="connsiteX71" fmla="*/ 1427626 w 1482011"/>
                    <a:gd name="connsiteY71" fmla="*/ 104497 h 2047299"/>
                    <a:gd name="connsiteX72" fmla="*/ 1405464 w 1482011"/>
                    <a:gd name="connsiteY72" fmla="*/ 91836 h 2047299"/>
                    <a:gd name="connsiteX73" fmla="*/ 1398076 w 1482011"/>
                    <a:gd name="connsiteY73" fmla="*/ 115047 h 2047299"/>
                    <a:gd name="connsiteX74" fmla="*/ 1414962 w 1482011"/>
                    <a:gd name="connsiteY74" fmla="*/ 144591 h 2047299"/>
                    <a:gd name="connsiteX75" fmla="*/ 1421295 w 1482011"/>
                    <a:gd name="connsiteY75" fmla="*/ 170970 h 2047299"/>
                    <a:gd name="connsiteX76" fmla="*/ 1428683 w 1482011"/>
                    <a:gd name="connsiteY76" fmla="*/ 189962 h 2047299"/>
                    <a:gd name="connsiteX77" fmla="*/ 1431848 w 1482011"/>
                    <a:gd name="connsiteY77" fmla="*/ 220560 h 2047299"/>
                    <a:gd name="connsiteX78" fmla="*/ 1420241 w 1482011"/>
                    <a:gd name="connsiteY78" fmla="*/ 243775 h 2047299"/>
                    <a:gd name="connsiteX79" fmla="*/ 1407574 w 1482011"/>
                    <a:gd name="connsiteY79" fmla="*/ 279649 h 2047299"/>
                    <a:gd name="connsiteX80" fmla="*/ 1384355 w 1482011"/>
                    <a:gd name="connsiteY80" fmla="*/ 304971 h 2047299"/>
                    <a:gd name="connsiteX81" fmla="*/ 1370635 w 1482011"/>
                    <a:gd name="connsiteY81" fmla="*/ 326076 h 2047299"/>
                    <a:gd name="connsiteX82" fmla="*/ 1352693 w 1482011"/>
                    <a:gd name="connsiteY82" fmla="*/ 352453 h 2047299"/>
                    <a:gd name="connsiteX83" fmla="*/ 1335805 w 1482011"/>
                    <a:gd name="connsiteY83" fmla="*/ 391493 h 2047299"/>
                    <a:gd name="connsiteX84" fmla="*/ 1332640 w 1482011"/>
                    <a:gd name="connsiteY84" fmla="*/ 426312 h 2047299"/>
                    <a:gd name="connsiteX85" fmla="*/ 1330529 w 1482011"/>
                    <a:gd name="connsiteY85" fmla="*/ 442140 h 2047299"/>
                    <a:gd name="connsiteX86" fmla="*/ 1336862 w 1482011"/>
                    <a:gd name="connsiteY86" fmla="*/ 456911 h 2047299"/>
                    <a:gd name="connsiteX87" fmla="*/ 1336862 w 1482011"/>
                    <a:gd name="connsiteY87" fmla="*/ 473792 h 2047299"/>
                    <a:gd name="connsiteX88" fmla="*/ 1326307 w 1482011"/>
                    <a:gd name="connsiteY88" fmla="*/ 476959 h 2047299"/>
                    <a:gd name="connsiteX89" fmla="*/ 1316808 w 1482011"/>
                    <a:gd name="connsiteY89" fmla="*/ 487511 h 2047299"/>
                    <a:gd name="connsiteX90" fmla="*/ 1300976 w 1482011"/>
                    <a:gd name="connsiteY90" fmla="*/ 490675 h 2047299"/>
                    <a:gd name="connsiteX91" fmla="*/ 1286201 w 1482011"/>
                    <a:gd name="connsiteY91" fmla="*/ 506503 h 2047299"/>
                    <a:gd name="connsiteX92" fmla="*/ 1281979 w 1482011"/>
                    <a:gd name="connsiteY92" fmla="*/ 530770 h 2047299"/>
                    <a:gd name="connsiteX93" fmla="*/ 1268261 w 1482011"/>
                    <a:gd name="connsiteY93" fmla="*/ 543433 h 2047299"/>
                    <a:gd name="connsiteX94" fmla="*/ 1266148 w 1482011"/>
                    <a:gd name="connsiteY94" fmla="*/ 557149 h 2047299"/>
                    <a:gd name="connsiteX95" fmla="*/ 1266148 w 1482011"/>
                    <a:gd name="connsiteY95" fmla="*/ 571920 h 2047299"/>
                    <a:gd name="connsiteX96" fmla="*/ 1247151 w 1482011"/>
                    <a:gd name="connsiteY96" fmla="*/ 588804 h 2047299"/>
                    <a:gd name="connsiteX97" fmla="*/ 1200713 w 1482011"/>
                    <a:gd name="connsiteY97" fmla="*/ 616236 h 2047299"/>
                    <a:gd name="connsiteX98" fmla="*/ 1179605 w 1482011"/>
                    <a:gd name="connsiteY98" fmla="*/ 627842 h 2047299"/>
                    <a:gd name="connsiteX99" fmla="*/ 1166941 w 1482011"/>
                    <a:gd name="connsiteY99" fmla="*/ 643669 h 2047299"/>
                    <a:gd name="connsiteX100" fmla="*/ 1156386 w 1482011"/>
                    <a:gd name="connsiteY100" fmla="*/ 690097 h 2047299"/>
                    <a:gd name="connsiteX101" fmla="*/ 1158497 w 1482011"/>
                    <a:gd name="connsiteY101" fmla="*/ 711199 h 2047299"/>
                    <a:gd name="connsiteX102" fmla="*/ 1179605 w 1482011"/>
                    <a:gd name="connsiteY102" fmla="*/ 738631 h 2047299"/>
                    <a:gd name="connsiteX103" fmla="*/ 1191091 w 1482011"/>
                    <a:gd name="connsiteY103" fmla="*/ 751574 h 2047299"/>
                    <a:gd name="connsiteX104" fmla="*/ 1197490 w 1482011"/>
                    <a:gd name="connsiteY104" fmla="*/ 777382 h 2047299"/>
                    <a:gd name="connsiteX105" fmla="*/ 1198942 w 1482011"/>
                    <a:gd name="connsiteY105" fmla="*/ 787398 h 2047299"/>
                    <a:gd name="connsiteX106" fmla="*/ 1197490 w 1482011"/>
                    <a:gd name="connsiteY106" fmla="*/ 793243 h 2047299"/>
                    <a:gd name="connsiteX107" fmla="*/ 1192064 w 1482011"/>
                    <a:gd name="connsiteY107" fmla="*/ 801799 h 2047299"/>
                    <a:gd name="connsiteX108" fmla="*/ 1186425 w 1482011"/>
                    <a:gd name="connsiteY108" fmla="*/ 811610 h 2047299"/>
                    <a:gd name="connsiteX109" fmla="*/ 1179324 w 1482011"/>
                    <a:gd name="connsiteY109" fmla="*/ 828309 h 2047299"/>
                    <a:gd name="connsiteX110" fmla="*/ 1165341 w 1482011"/>
                    <a:gd name="connsiteY110" fmla="*/ 875271 h 2047299"/>
                    <a:gd name="connsiteX111" fmla="*/ 1158662 w 1482011"/>
                    <a:gd name="connsiteY111" fmla="*/ 897809 h 2047299"/>
                    <a:gd name="connsiteX112" fmla="*/ 1154070 w 1482011"/>
                    <a:gd name="connsiteY112" fmla="*/ 905111 h 2047299"/>
                    <a:gd name="connsiteX113" fmla="*/ 1147381 w 1482011"/>
                    <a:gd name="connsiteY113" fmla="*/ 912629 h 2047299"/>
                    <a:gd name="connsiteX114" fmla="*/ 1132772 w 1482011"/>
                    <a:gd name="connsiteY114" fmla="*/ 924946 h 2047299"/>
                    <a:gd name="connsiteX115" fmla="*/ 1127758 w 1482011"/>
                    <a:gd name="connsiteY115" fmla="*/ 930163 h 2047299"/>
                    <a:gd name="connsiteX116" fmla="*/ 1133191 w 1482011"/>
                    <a:gd name="connsiteY116" fmla="*/ 933922 h 2047299"/>
                    <a:gd name="connsiteX117" fmla="*/ 1133191 w 1482011"/>
                    <a:gd name="connsiteY117" fmla="*/ 934895 h 2047299"/>
                    <a:gd name="connsiteX118" fmla="*/ 1114532 w 1482011"/>
                    <a:gd name="connsiteY118" fmla="*/ 939915 h 2047299"/>
                    <a:gd name="connsiteX119" fmla="*/ 1106888 w 1482011"/>
                    <a:gd name="connsiteY119" fmla="*/ 940760 h 2047299"/>
                    <a:gd name="connsiteX120" fmla="*/ 1105117 w 1482011"/>
                    <a:gd name="connsiteY120" fmla="*/ 942116 h 2047299"/>
                    <a:gd name="connsiteX121" fmla="*/ 1101825 w 1482011"/>
                    <a:gd name="connsiteY121" fmla="*/ 947349 h 2047299"/>
                    <a:gd name="connsiteX122" fmla="*/ 1101028 w 1482011"/>
                    <a:gd name="connsiteY122" fmla="*/ 949122 h 2047299"/>
                    <a:gd name="connsiteX123" fmla="*/ 1095660 w 1482011"/>
                    <a:gd name="connsiteY123" fmla="*/ 955117 h 2047299"/>
                    <a:gd name="connsiteX124" fmla="*/ 1090811 w 1482011"/>
                    <a:gd name="connsiteY124" fmla="*/ 960811 h 2047299"/>
                    <a:gd name="connsiteX125" fmla="*/ 1072358 w 1482011"/>
                    <a:gd name="connsiteY125" fmla="*/ 992260 h 2047299"/>
                    <a:gd name="connsiteX126" fmla="*/ 1083546 w 1482011"/>
                    <a:gd name="connsiteY126" fmla="*/ 1071015 h 2047299"/>
                    <a:gd name="connsiteX127" fmla="*/ 1069827 w 1482011"/>
                    <a:gd name="connsiteY127" fmla="*/ 1161757 h 2047299"/>
                    <a:gd name="connsiteX128" fmla="*/ 1016841 w 1482011"/>
                    <a:gd name="connsiteY128" fmla="*/ 1207846 h 2047299"/>
                    <a:gd name="connsiteX129" fmla="*/ 1020222 w 1482011"/>
                    <a:gd name="connsiteY129" fmla="*/ 1249333 h 2047299"/>
                    <a:gd name="connsiteX130" fmla="*/ 1032886 w 1482011"/>
                    <a:gd name="connsiteY130" fmla="*/ 1243002 h 2047299"/>
                    <a:gd name="connsiteX131" fmla="*/ 1043441 w 1482011"/>
                    <a:gd name="connsiteY131" fmla="*/ 1240893 h 2047299"/>
                    <a:gd name="connsiteX132" fmla="*/ 1050380 w 1482011"/>
                    <a:gd name="connsiteY132" fmla="*/ 1244787 h 2047299"/>
                    <a:gd name="connsiteX133" fmla="*/ 1055501 w 1482011"/>
                    <a:gd name="connsiteY133" fmla="*/ 1247548 h 2047299"/>
                    <a:gd name="connsiteX134" fmla="*/ 1062438 w 1482011"/>
                    <a:gd name="connsiteY134" fmla="*/ 1251443 h 2047299"/>
                    <a:gd name="connsiteX135" fmla="*/ 1079326 w 1482011"/>
                    <a:gd name="connsiteY135" fmla="*/ 1263050 h 2047299"/>
                    <a:gd name="connsiteX136" fmla="*/ 1103599 w 1482011"/>
                    <a:gd name="connsiteY136" fmla="*/ 1265160 h 2047299"/>
                    <a:gd name="connsiteX137" fmla="*/ 1115209 w 1482011"/>
                    <a:gd name="connsiteY137" fmla="*/ 1290484 h 2047299"/>
                    <a:gd name="connsiteX138" fmla="*/ 1125764 w 1482011"/>
                    <a:gd name="connsiteY138" fmla="*/ 1314750 h 2047299"/>
                    <a:gd name="connsiteX139" fmla="*/ 1131040 w 1482011"/>
                    <a:gd name="connsiteY139" fmla="*/ 1336909 h 2047299"/>
                    <a:gd name="connsiteX140" fmla="*/ 1137373 w 1482011"/>
                    <a:gd name="connsiteY140" fmla="*/ 1355901 h 2047299"/>
                    <a:gd name="connsiteX141" fmla="*/ 1167980 w 1482011"/>
                    <a:gd name="connsiteY141" fmla="*/ 1372784 h 2047299"/>
                    <a:gd name="connsiteX142" fmla="*/ 1166927 w 1482011"/>
                    <a:gd name="connsiteY142" fmla="*/ 1394941 h 2047299"/>
                    <a:gd name="connsiteX143" fmla="*/ 1147930 w 1482011"/>
                    <a:gd name="connsiteY143" fmla="*/ 1409712 h 2047299"/>
                    <a:gd name="connsiteX144" fmla="*/ 1124711 w 1482011"/>
                    <a:gd name="connsiteY144" fmla="*/ 1423431 h 2047299"/>
                    <a:gd name="connsiteX145" fmla="*/ 1093048 w 1482011"/>
                    <a:gd name="connsiteY145" fmla="*/ 1435036 h 2047299"/>
                    <a:gd name="connsiteX146" fmla="*/ 1098326 w 1482011"/>
                    <a:gd name="connsiteY146" fmla="*/ 1458250 h 2047299"/>
                    <a:gd name="connsiteX147" fmla="*/ 1098326 w 1482011"/>
                    <a:gd name="connsiteY147" fmla="*/ 1521557 h 2047299"/>
                    <a:gd name="connsiteX148" fmla="*/ 1080384 w 1482011"/>
                    <a:gd name="connsiteY148" fmla="*/ 1555322 h 2047299"/>
                    <a:gd name="connsiteX149" fmla="*/ 1074051 w 1482011"/>
                    <a:gd name="connsiteY149" fmla="*/ 1582755 h 2047299"/>
                    <a:gd name="connsiteX150" fmla="*/ 1077216 w 1482011"/>
                    <a:gd name="connsiteY150" fmla="*/ 1616518 h 2047299"/>
                    <a:gd name="connsiteX151" fmla="*/ 1067718 w 1482011"/>
                    <a:gd name="connsiteY151" fmla="*/ 1632345 h 2047299"/>
                    <a:gd name="connsiteX152" fmla="*/ 1045556 w 1482011"/>
                    <a:gd name="connsiteY152" fmla="*/ 1630237 h 2047299"/>
                    <a:gd name="connsiteX153" fmla="*/ 1027613 w 1482011"/>
                    <a:gd name="connsiteY153" fmla="*/ 1614410 h 2047299"/>
                    <a:gd name="connsiteX154" fmla="*/ 995950 w 1482011"/>
                    <a:gd name="connsiteY154" fmla="*/ 1610189 h 2047299"/>
                    <a:gd name="connsiteX155" fmla="*/ 975897 w 1482011"/>
                    <a:gd name="connsiteY155" fmla="*/ 1598582 h 2047299"/>
                    <a:gd name="connsiteX156" fmla="*/ 946347 w 1482011"/>
                    <a:gd name="connsiteY156" fmla="*/ 1609133 h 2047299"/>
                    <a:gd name="connsiteX157" fmla="*/ 906240 w 1482011"/>
                    <a:gd name="connsiteY157" fmla="*/ 1633401 h 2047299"/>
                    <a:gd name="connsiteX158" fmla="*/ 822740 w 1482011"/>
                    <a:gd name="connsiteY158" fmla="*/ 1669317 h 2047299"/>
                    <a:gd name="connsiteX159" fmla="*/ 813364 w 1482011"/>
                    <a:gd name="connsiteY159" fmla="*/ 1673702 h 2047299"/>
                    <a:gd name="connsiteX160" fmla="*/ 779212 w 1482011"/>
                    <a:gd name="connsiteY160" fmla="*/ 1653573 h 2047299"/>
                    <a:gd name="connsiteX161" fmla="*/ 745694 w 1482011"/>
                    <a:gd name="connsiteY161" fmla="*/ 1638545 h 2047299"/>
                    <a:gd name="connsiteX162" fmla="*/ 714156 w 1482011"/>
                    <a:gd name="connsiteY162" fmla="*/ 1652386 h 2047299"/>
                    <a:gd name="connsiteX163" fmla="*/ 679327 w 1482011"/>
                    <a:gd name="connsiteY163" fmla="*/ 1657661 h 2047299"/>
                    <a:gd name="connsiteX164" fmla="*/ 642388 w 1482011"/>
                    <a:gd name="connsiteY164" fmla="*/ 1653440 h 2047299"/>
                    <a:gd name="connsiteX165" fmla="*/ 618112 w 1482011"/>
                    <a:gd name="connsiteY165" fmla="*/ 1653440 h 2047299"/>
                    <a:gd name="connsiteX166" fmla="*/ 583284 w 1482011"/>
                    <a:gd name="connsiteY166" fmla="*/ 1699866 h 2047299"/>
                    <a:gd name="connsiteX167" fmla="*/ 579187 w 1482011"/>
                    <a:gd name="connsiteY167" fmla="*/ 1705694 h 2047299"/>
                    <a:gd name="connsiteX168" fmla="*/ 569605 w 1482011"/>
                    <a:gd name="connsiteY168" fmla="*/ 1708183 h 2047299"/>
                    <a:gd name="connsiteX169" fmla="*/ 561879 w 1482011"/>
                    <a:gd name="connsiteY169" fmla="*/ 1740432 h 2047299"/>
                    <a:gd name="connsiteX170" fmla="*/ 565086 w 1482011"/>
                    <a:gd name="connsiteY170" fmla="*/ 1770940 h 2047299"/>
                    <a:gd name="connsiteX171" fmla="*/ 552125 w 1482011"/>
                    <a:gd name="connsiteY171" fmla="*/ 1788498 h 2047299"/>
                    <a:gd name="connsiteX172" fmla="*/ 561797 w 1482011"/>
                    <a:gd name="connsiteY172" fmla="*/ 1809056 h 2047299"/>
                    <a:gd name="connsiteX173" fmla="*/ 561126 w 1482011"/>
                    <a:gd name="connsiteY173" fmla="*/ 1877128 h 2047299"/>
                    <a:gd name="connsiteX174" fmla="*/ 544242 w 1482011"/>
                    <a:gd name="connsiteY174" fmla="*/ 1913003 h 2047299"/>
                    <a:gd name="connsiteX175" fmla="*/ 452421 w 1482011"/>
                    <a:gd name="connsiteY175" fmla="*/ 1914056 h 2047299"/>
                    <a:gd name="connsiteX176" fmla="*/ 470361 w 1482011"/>
                    <a:gd name="connsiteY176" fmla="*/ 1965757 h 2047299"/>
                    <a:gd name="connsiteX177" fmla="*/ 458752 w 1482011"/>
                    <a:gd name="connsiteY177" fmla="*/ 1981584 h 2047299"/>
                    <a:gd name="connsiteX178" fmla="*/ 482186 w 1482011"/>
                    <a:gd name="connsiteY178" fmla="*/ 2046244 h 2047299"/>
                    <a:gd name="connsiteX179" fmla="*/ 447985 w 1482011"/>
                    <a:gd name="connsiteY179" fmla="*/ 2039527 h 2047299"/>
                    <a:gd name="connsiteX180" fmla="*/ 396986 w 1482011"/>
                    <a:gd name="connsiteY180" fmla="*/ 2043795 h 2047299"/>
                    <a:gd name="connsiteX181" fmla="*/ 257250 w 1482011"/>
                    <a:gd name="connsiteY181" fmla="*/ 2042064 h 2047299"/>
                    <a:gd name="connsiteX182" fmla="*/ 248048 w 1482011"/>
                    <a:gd name="connsiteY182" fmla="*/ 2036410 h 2047299"/>
                    <a:gd name="connsiteX183" fmla="*/ 242137 w 1482011"/>
                    <a:gd name="connsiteY183" fmla="*/ 2041471 h 2047299"/>
                    <a:gd name="connsiteX184" fmla="*/ 196969 w 1482011"/>
                    <a:gd name="connsiteY184" fmla="*/ 2042237 h 2047299"/>
                    <a:gd name="connsiteX185" fmla="*/ 149474 w 1482011"/>
                    <a:gd name="connsiteY185" fmla="*/ 2043545 h 2047299"/>
                    <a:gd name="connsiteX186" fmla="*/ 148342 w 1482011"/>
                    <a:gd name="connsiteY186" fmla="*/ 2043385 h 2047299"/>
                    <a:gd name="connsiteX187" fmla="*/ 144327 w 1482011"/>
                    <a:gd name="connsiteY187" fmla="*/ 2041949 h 2047299"/>
                    <a:gd name="connsiteX188" fmla="*/ 111444 w 1482011"/>
                    <a:gd name="connsiteY188" fmla="*/ 2006156 h 2047299"/>
                    <a:gd name="connsiteX189" fmla="*/ 102703 w 1482011"/>
                    <a:gd name="connsiteY189" fmla="*/ 1994508 h 2047299"/>
                    <a:gd name="connsiteX190" fmla="*/ 106207 w 1482011"/>
                    <a:gd name="connsiteY190" fmla="*/ 1984461 h 2047299"/>
                    <a:gd name="connsiteX191" fmla="*/ 98358 w 1482011"/>
                    <a:gd name="connsiteY191" fmla="*/ 1978509 h 2047299"/>
                    <a:gd name="connsiteX192" fmla="*/ 100511 w 1482011"/>
                    <a:gd name="connsiteY192" fmla="*/ 1951925 h 2047299"/>
                    <a:gd name="connsiteX193" fmla="*/ 99665 w 1482011"/>
                    <a:gd name="connsiteY193" fmla="*/ 1950648 h 2047299"/>
                    <a:gd name="connsiteX194" fmla="*/ 34567 w 1482011"/>
                    <a:gd name="connsiteY194" fmla="*/ 1875355 h 2047299"/>
                    <a:gd name="connsiteX195" fmla="*/ 33897 w 1482011"/>
                    <a:gd name="connsiteY195" fmla="*/ 1847245 h 2047299"/>
                    <a:gd name="connsiteX196" fmla="*/ 34103 w 1482011"/>
                    <a:gd name="connsiteY196" fmla="*/ 1817958 h 2047299"/>
                    <a:gd name="connsiteX197" fmla="*/ 32971 w 1482011"/>
                    <a:gd name="connsiteY197" fmla="*/ 1806516 h 2047299"/>
                    <a:gd name="connsiteX198" fmla="*/ 34151 w 1482011"/>
                    <a:gd name="connsiteY198" fmla="*/ 1794743 h 2047299"/>
                    <a:gd name="connsiteX199" fmla="*/ 33401 w 1482011"/>
                    <a:gd name="connsiteY199" fmla="*/ 1719450 h 2047299"/>
                    <a:gd name="connsiteX200" fmla="*/ 34758 w 1482011"/>
                    <a:gd name="connsiteY200" fmla="*/ 1709236 h 2047299"/>
                    <a:gd name="connsiteX201" fmla="*/ 45773 w 1482011"/>
                    <a:gd name="connsiteY201" fmla="*/ 1698093 h 2047299"/>
                    <a:gd name="connsiteX202" fmla="*/ 48304 w 1482011"/>
                    <a:gd name="connsiteY202" fmla="*/ 1693073 h 2047299"/>
                    <a:gd name="connsiteX203" fmla="*/ 53458 w 1482011"/>
                    <a:gd name="connsiteY203" fmla="*/ 1662852 h 2047299"/>
                    <a:gd name="connsiteX204" fmla="*/ 46235 w 1482011"/>
                    <a:gd name="connsiteY204" fmla="*/ 1624406 h 2047299"/>
                    <a:gd name="connsiteX205" fmla="*/ 56368 w 1482011"/>
                    <a:gd name="connsiteY205" fmla="*/ 1615751 h 2047299"/>
                    <a:gd name="connsiteX206" fmla="*/ 56672 w 1482011"/>
                    <a:gd name="connsiteY206" fmla="*/ 1602158 h 2047299"/>
                    <a:gd name="connsiteX207" fmla="*/ 48188 w 1482011"/>
                    <a:gd name="connsiteY207" fmla="*/ 1598111 h 2047299"/>
                    <a:gd name="connsiteX208" fmla="*/ 46720 w 1482011"/>
                    <a:gd name="connsiteY208" fmla="*/ 1594945 h 2047299"/>
                    <a:gd name="connsiteX209" fmla="*/ 45667 w 1482011"/>
                    <a:gd name="connsiteY209" fmla="*/ 1594275 h 2047299"/>
                    <a:gd name="connsiteX210" fmla="*/ 40052 w 1482011"/>
                    <a:gd name="connsiteY210" fmla="*/ 1593891 h 2047299"/>
                    <a:gd name="connsiteX211" fmla="*/ 15184 w 1482011"/>
                    <a:gd name="connsiteY211" fmla="*/ 1582880 h 2047299"/>
                    <a:gd name="connsiteX212" fmla="*/ 12991 w 1482011"/>
                    <a:gd name="connsiteY212" fmla="*/ 1583342 h 2047299"/>
                    <a:gd name="connsiteX213" fmla="*/ 12831 w 1482011"/>
                    <a:gd name="connsiteY213" fmla="*/ 1585657 h 2047299"/>
                    <a:gd name="connsiteX214" fmla="*/ 4553 w 1482011"/>
                    <a:gd name="connsiteY214" fmla="*/ 1580217 h 2047299"/>
                    <a:gd name="connsiteX215" fmla="*/ 2944 w 1482011"/>
                    <a:gd name="connsiteY215" fmla="*/ 1573548 h 2047299"/>
                    <a:gd name="connsiteX216" fmla="*/ 545 w 1482011"/>
                    <a:gd name="connsiteY216" fmla="*/ 1574138 h 2047299"/>
                    <a:gd name="connsiteX217" fmla="*/ 545 w 1482011"/>
                    <a:gd name="connsiteY217" fmla="*/ 1570514 h 2047299"/>
                    <a:gd name="connsiteX218" fmla="*/ 38958 w 1482011"/>
                    <a:gd name="connsiteY218" fmla="*/ 1421906 h 2047299"/>
                    <a:gd name="connsiteX219" fmla="*/ 105765 w 1482011"/>
                    <a:gd name="connsiteY219" fmla="*/ 1411888 h 2047299"/>
                    <a:gd name="connsiteX220" fmla="*/ 95745 w 1482011"/>
                    <a:gd name="connsiteY220" fmla="*/ 1343428 h 2047299"/>
                    <a:gd name="connsiteX221" fmla="*/ 109107 w 1482011"/>
                    <a:gd name="connsiteY221" fmla="*/ 1316713 h 2047299"/>
                    <a:gd name="connsiteX222" fmla="*/ 105765 w 1482011"/>
                    <a:gd name="connsiteY222" fmla="*/ 1281648 h 2047299"/>
                    <a:gd name="connsiteX223" fmla="*/ 102426 w 1482011"/>
                    <a:gd name="connsiteY223" fmla="*/ 1198160 h 2047299"/>
                    <a:gd name="connsiteX224" fmla="*/ 117458 w 1482011"/>
                    <a:gd name="connsiteY224" fmla="*/ 1166436 h 2047299"/>
                    <a:gd name="connsiteX225" fmla="*/ 119127 w 1482011"/>
                    <a:gd name="connsiteY225" fmla="*/ 1133041 h 2047299"/>
                    <a:gd name="connsiteX226" fmla="*/ 147520 w 1482011"/>
                    <a:gd name="connsiteY226" fmla="*/ 1067922 h 2047299"/>
                    <a:gd name="connsiteX227" fmla="*/ 221008 w 1482011"/>
                    <a:gd name="connsiteY227" fmla="*/ 1034525 h 2047299"/>
                    <a:gd name="connsiteX228" fmla="*/ 252743 w 1482011"/>
                    <a:gd name="connsiteY228" fmla="*/ 1051223 h 2047299"/>
                    <a:gd name="connsiteX229" fmla="*/ 291156 w 1482011"/>
                    <a:gd name="connsiteY229" fmla="*/ 1021259 h 2047299"/>
                    <a:gd name="connsiteX230" fmla="*/ 292002 w 1482011"/>
                    <a:gd name="connsiteY230" fmla="*/ 1020606 h 2047299"/>
                    <a:gd name="connsiteX231" fmla="*/ 286153 w 1482011"/>
                    <a:gd name="connsiteY231" fmla="*/ 1017833 h 2047299"/>
                    <a:gd name="connsiteX232" fmla="*/ 317885 w 1482011"/>
                    <a:gd name="connsiteY232" fmla="*/ 1021172 h 2047299"/>
                    <a:gd name="connsiteX233" fmla="*/ 464863 w 1482011"/>
                    <a:gd name="connsiteY233" fmla="*/ 912639 h 2047299"/>
                    <a:gd name="connsiteX234" fmla="*/ 471544 w 1482011"/>
                    <a:gd name="connsiteY234" fmla="*/ 899281 h 2047299"/>
                    <a:gd name="connsiteX235" fmla="*/ 561733 w 1482011"/>
                    <a:gd name="connsiteY235" fmla="*/ 904290 h 2047299"/>
                    <a:gd name="connsiteX236" fmla="*/ 591797 w 1482011"/>
                    <a:gd name="connsiteY236" fmla="*/ 892602 h 2047299"/>
                    <a:gd name="connsiteX237" fmla="*/ 616849 w 1482011"/>
                    <a:gd name="connsiteY237" fmla="*/ 941025 h 2047299"/>
                    <a:gd name="connsiteX238" fmla="*/ 656934 w 1482011"/>
                    <a:gd name="connsiteY238" fmla="*/ 922656 h 2047299"/>
                    <a:gd name="connsiteX239" fmla="*/ 738774 w 1482011"/>
                    <a:gd name="connsiteY239" fmla="*/ 910969 h 2047299"/>
                    <a:gd name="connsiteX240" fmla="*/ 763826 w 1482011"/>
                    <a:gd name="connsiteY240" fmla="*/ 845849 h 2047299"/>
                    <a:gd name="connsiteX241" fmla="*/ 793889 w 1482011"/>
                    <a:gd name="connsiteY241" fmla="*/ 814125 h 2047299"/>
                    <a:gd name="connsiteX242" fmla="*/ 837314 w 1482011"/>
                    <a:gd name="connsiteY242" fmla="*/ 789078 h 2047299"/>
                    <a:gd name="connsiteX243" fmla="*/ 850676 w 1482011"/>
                    <a:gd name="connsiteY243" fmla="*/ 703920 h 2047299"/>
                    <a:gd name="connsiteX244" fmla="*/ 882408 w 1482011"/>
                    <a:gd name="connsiteY244" fmla="*/ 653828 h 2047299"/>
                    <a:gd name="connsiteX245" fmla="*/ 882408 w 1482011"/>
                    <a:gd name="connsiteY245" fmla="*/ 645480 h 2047299"/>
                    <a:gd name="connsiteX246" fmla="*/ 830633 w 1482011"/>
                    <a:gd name="connsiteY246" fmla="*/ 627113 h 2047299"/>
                    <a:gd name="connsiteX247" fmla="*/ 796475 w 1482011"/>
                    <a:gd name="connsiteY247" fmla="*/ 560580 h 2047299"/>
                    <a:gd name="connsiteX248" fmla="*/ 1272486 w 1482011"/>
                    <a:gd name="connsiteY248" fmla="*/ 1043564 h 2047299"/>
                    <a:gd name="connsiteX249" fmla="*/ 1269319 w 1482011"/>
                    <a:gd name="connsiteY249" fmla="*/ 1063610 h 2047299"/>
                    <a:gd name="connsiteX250" fmla="*/ 1250322 w 1482011"/>
                    <a:gd name="connsiteY250" fmla="*/ 1075216 h 2047299"/>
                    <a:gd name="connsiteX251" fmla="*/ 1231325 w 1482011"/>
                    <a:gd name="connsiteY251" fmla="*/ 1079437 h 2047299"/>
                    <a:gd name="connsiteX252" fmla="*/ 1217604 w 1482011"/>
                    <a:gd name="connsiteY252" fmla="*/ 1093154 h 2047299"/>
                    <a:gd name="connsiteX253" fmla="*/ 1215493 w 1482011"/>
                    <a:gd name="connsiteY253" fmla="*/ 1118477 h 2047299"/>
                    <a:gd name="connsiteX254" fmla="*/ 1217604 w 1482011"/>
                    <a:gd name="connsiteY254" fmla="*/ 1145911 h 2047299"/>
                    <a:gd name="connsiteX255" fmla="*/ 1198606 w 1482011"/>
                    <a:gd name="connsiteY255" fmla="*/ 1167013 h 2047299"/>
                    <a:gd name="connsiteX256" fmla="*/ 1185941 w 1482011"/>
                    <a:gd name="connsiteY256" fmla="*/ 1161736 h 2047299"/>
                    <a:gd name="connsiteX257" fmla="*/ 1171167 w 1482011"/>
                    <a:gd name="connsiteY257" fmla="*/ 1160684 h 2047299"/>
                    <a:gd name="connsiteX258" fmla="*/ 1165888 w 1482011"/>
                    <a:gd name="connsiteY258" fmla="*/ 1182842 h 2047299"/>
                    <a:gd name="connsiteX259" fmla="*/ 1188052 w 1482011"/>
                    <a:gd name="connsiteY259" fmla="*/ 1236655 h 2047299"/>
                    <a:gd name="connsiteX260" fmla="*/ 1228157 w 1482011"/>
                    <a:gd name="connsiteY260" fmla="*/ 1279914 h 2047299"/>
                    <a:gd name="connsiteX261" fmla="*/ 1230268 w 1482011"/>
                    <a:gd name="connsiteY261" fmla="*/ 1303127 h 2047299"/>
                    <a:gd name="connsiteX262" fmla="*/ 1224992 w 1482011"/>
                    <a:gd name="connsiteY262" fmla="*/ 1321064 h 2047299"/>
                    <a:gd name="connsiteX263" fmla="*/ 1245043 w 1482011"/>
                    <a:gd name="connsiteY263" fmla="*/ 1323175 h 2047299"/>
                    <a:gd name="connsiteX264" fmla="*/ 1267208 w 1482011"/>
                    <a:gd name="connsiteY264" fmla="*/ 1312624 h 2047299"/>
                    <a:gd name="connsiteX265" fmla="*/ 1294649 w 1482011"/>
                    <a:gd name="connsiteY265" fmla="*/ 1309458 h 2047299"/>
                    <a:gd name="connsiteX266" fmla="*/ 1310480 w 1482011"/>
                    <a:gd name="connsiteY266" fmla="*/ 1294685 h 2047299"/>
                    <a:gd name="connsiteX267" fmla="*/ 1313646 w 1482011"/>
                    <a:gd name="connsiteY267" fmla="*/ 1274638 h 2047299"/>
                    <a:gd name="connsiteX268" fmla="*/ 1286205 w 1482011"/>
                    <a:gd name="connsiteY268" fmla="*/ 1260922 h 2047299"/>
                    <a:gd name="connsiteX269" fmla="*/ 1270373 w 1482011"/>
                    <a:gd name="connsiteY269" fmla="*/ 1257755 h 2047299"/>
                    <a:gd name="connsiteX270" fmla="*/ 1265097 w 1482011"/>
                    <a:gd name="connsiteY270" fmla="*/ 1245095 h 2047299"/>
                    <a:gd name="connsiteX271" fmla="*/ 1288316 w 1482011"/>
                    <a:gd name="connsiteY271" fmla="*/ 1220828 h 2047299"/>
                    <a:gd name="connsiteX272" fmla="*/ 1306258 w 1482011"/>
                    <a:gd name="connsiteY272" fmla="*/ 1192338 h 2047299"/>
                    <a:gd name="connsiteX273" fmla="*/ 1319979 w 1482011"/>
                    <a:gd name="connsiteY273" fmla="*/ 1156463 h 2047299"/>
                    <a:gd name="connsiteX274" fmla="*/ 1344254 w 1482011"/>
                    <a:gd name="connsiteY274" fmla="*/ 1140637 h 2047299"/>
                    <a:gd name="connsiteX275" fmla="*/ 1346363 w 1482011"/>
                    <a:gd name="connsiteY275" fmla="*/ 1112147 h 2047299"/>
                    <a:gd name="connsiteX276" fmla="*/ 1338976 w 1482011"/>
                    <a:gd name="connsiteY276" fmla="*/ 1091045 h 2047299"/>
                    <a:gd name="connsiteX277" fmla="*/ 1336864 w 1482011"/>
                    <a:gd name="connsiteY277" fmla="*/ 1061501 h 2047299"/>
                    <a:gd name="connsiteX278" fmla="*/ 1333913 w 1482011"/>
                    <a:gd name="connsiteY278" fmla="*/ 1058386 h 2047299"/>
                    <a:gd name="connsiteX279" fmla="*/ 1333753 w 1482011"/>
                    <a:gd name="connsiteY279" fmla="*/ 1058546 h 2047299"/>
                    <a:gd name="connsiteX280" fmla="*/ 1327908 w 1482011"/>
                    <a:gd name="connsiteY280" fmla="*/ 1065224 h 2047299"/>
                    <a:gd name="connsiteX281" fmla="*/ 1319144 w 1482011"/>
                    <a:gd name="connsiteY281" fmla="*/ 1056040 h 2047299"/>
                    <a:gd name="connsiteX282" fmla="*/ 1310791 w 1482011"/>
                    <a:gd name="connsiteY282" fmla="*/ 1048111 h 2047299"/>
                    <a:gd name="connsiteX283" fmla="*/ 1299726 w 1482011"/>
                    <a:gd name="connsiteY283" fmla="*/ 1043726 h 2047299"/>
                    <a:gd name="connsiteX284" fmla="*/ 1285947 w 1482011"/>
                    <a:gd name="connsiteY284" fmla="*/ 1042465 h 2047299"/>
                    <a:gd name="connsiteX285" fmla="*/ 1274485 w 1482011"/>
                    <a:gd name="connsiteY285" fmla="*/ 1044732 h 2047299"/>
                    <a:gd name="connsiteX286" fmla="*/ 1272417 w 1482011"/>
                    <a:gd name="connsiteY286" fmla="*/ 1043583 h 204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</a:cxnLst>
                  <a:rect l="l" t="t" r="r" b="b"/>
                  <a:pathLst>
                    <a:path w="1482011" h="2047299">
                      <a:moveTo>
                        <a:pt x="796501" y="560558"/>
                      </a:moveTo>
                      <a:lnTo>
                        <a:pt x="800550" y="560225"/>
                      </a:lnTo>
                      <a:cubicBezTo>
                        <a:pt x="806547" y="552886"/>
                        <a:pt x="815531" y="546557"/>
                        <a:pt x="814559" y="537441"/>
                      </a:cubicBezTo>
                      <a:cubicBezTo>
                        <a:pt x="813203" y="524821"/>
                        <a:pt x="817220" y="504685"/>
                        <a:pt x="824356" y="494388"/>
                      </a:cubicBezTo>
                      <a:cubicBezTo>
                        <a:pt x="834953" y="478982"/>
                        <a:pt x="845592" y="484341"/>
                        <a:pt x="845423" y="465601"/>
                      </a:cubicBezTo>
                      <a:cubicBezTo>
                        <a:pt x="845423" y="460752"/>
                        <a:pt x="845119" y="451087"/>
                        <a:pt x="849348" y="447284"/>
                      </a:cubicBezTo>
                      <a:cubicBezTo>
                        <a:pt x="849348" y="447284"/>
                        <a:pt x="839767" y="426314"/>
                        <a:pt x="835545" y="417872"/>
                      </a:cubicBezTo>
                      <a:cubicBezTo>
                        <a:pt x="831322" y="409431"/>
                        <a:pt x="827102" y="399935"/>
                        <a:pt x="827102" y="394660"/>
                      </a:cubicBezTo>
                      <a:cubicBezTo>
                        <a:pt x="827102" y="389385"/>
                        <a:pt x="829212" y="311305"/>
                        <a:pt x="829212" y="311305"/>
                      </a:cubicBezTo>
                      <a:cubicBezTo>
                        <a:pt x="829212" y="311305"/>
                        <a:pt x="838710" y="291257"/>
                        <a:pt x="840821" y="284925"/>
                      </a:cubicBezTo>
                      <a:cubicBezTo>
                        <a:pt x="842932" y="278594"/>
                        <a:pt x="843987" y="266989"/>
                        <a:pt x="840821" y="262768"/>
                      </a:cubicBezTo>
                      <a:cubicBezTo>
                        <a:pt x="837656" y="258548"/>
                        <a:pt x="833434" y="254327"/>
                        <a:pt x="826046" y="253271"/>
                      </a:cubicBezTo>
                      <a:cubicBezTo>
                        <a:pt x="818657" y="252218"/>
                        <a:pt x="813380" y="238499"/>
                        <a:pt x="823935" y="234279"/>
                      </a:cubicBezTo>
                      <a:cubicBezTo>
                        <a:pt x="834488" y="230060"/>
                        <a:pt x="851376" y="226894"/>
                        <a:pt x="857709" y="223728"/>
                      </a:cubicBezTo>
                      <a:cubicBezTo>
                        <a:pt x="864040" y="220564"/>
                        <a:pt x="874595" y="219508"/>
                        <a:pt x="878816" y="224782"/>
                      </a:cubicBezTo>
                      <a:cubicBezTo>
                        <a:pt x="883038" y="230058"/>
                        <a:pt x="884093" y="234278"/>
                        <a:pt x="884093" y="240608"/>
                      </a:cubicBezTo>
                      <a:cubicBezTo>
                        <a:pt x="884093" y="246940"/>
                        <a:pt x="888315" y="250105"/>
                        <a:pt x="892537" y="251161"/>
                      </a:cubicBezTo>
                      <a:cubicBezTo>
                        <a:pt x="896126" y="252086"/>
                        <a:pt x="904399" y="250903"/>
                        <a:pt x="906677" y="250570"/>
                      </a:cubicBezTo>
                      <a:lnTo>
                        <a:pt x="932642" y="244833"/>
                      </a:lnTo>
                      <a:cubicBezTo>
                        <a:pt x="932642" y="244833"/>
                        <a:pt x="928422" y="202628"/>
                        <a:pt x="928422" y="197351"/>
                      </a:cubicBezTo>
                      <a:cubicBezTo>
                        <a:pt x="928422" y="192076"/>
                        <a:pt x="931588" y="160423"/>
                        <a:pt x="936864" y="149871"/>
                      </a:cubicBezTo>
                      <a:cubicBezTo>
                        <a:pt x="942141" y="139319"/>
                        <a:pt x="942141" y="120327"/>
                        <a:pt x="942141" y="120327"/>
                      </a:cubicBezTo>
                      <a:lnTo>
                        <a:pt x="926310" y="113996"/>
                      </a:lnTo>
                      <a:lnTo>
                        <a:pt x="918081" y="121761"/>
                      </a:lnTo>
                      <a:cubicBezTo>
                        <a:pt x="916821" y="122351"/>
                        <a:pt x="912037" y="123830"/>
                        <a:pt x="912037" y="123830"/>
                      </a:cubicBezTo>
                      <a:cubicBezTo>
                        <a:pt x="901610" y="123527"/>
                        <a:pt x="898324" y="110617"/>
                        <a:pt x="890978" y="105679"/>
                      </a:cubicBezTo>
                      <a:cubicBezTo>
                        <a:pt x="882534" y="104195"/>
                        <a:pt x="876877" y="109604"/>
                        <a:pt x="870628" y="108968"/>
                      </a:cubicBezTo>
                      <a:cubicBezTo>
                        <a:pt x="867252" y="108584"/>
                        <a:pt x="863701" y="107074"/>
                        <a:pt x="859482" y="100443"/>
                      </a:cubicBezTo>
                      <a:cubicBezTo>
                        <a:pt x="859482" y="100443"/>
                        <a:pt x="860869" y="62287"/>
                        <a:pt x="860869" y="57010"/>
                      </a:cubicBezTo>
                      <a:cubicBezTo>
                        <a:pt x="860869" y="51735"/>
                        <a:pt x="857704" y="44349"/>
                        <a:pt x="870368" y="31687"/>
                      </a:cubicBezTo>
                      <a:cubicBezTo>
                        <a:pt x="883034" y="19026"/>
                        <a:pt x="883034" y="14805"/>
                        <a:pt x="895698" y="14805"/>
                      </a:cubicBezTo>
                      <a:cubicBezTo>
                        <a:pt x="908364" y="14805"/>
                        <a:pt x="912586" y="17972"/>
                        <a:pt x="914695" y="23247"/>
                      </a:cubicBezTo>
                      <a:cubicBezTo>
                        <a:pt x="916806" y="28522"/>
                        <a:pt x="924194" y="42239"/>
                        <a:pt x="928416" y="46460"/>
                      </a:cubicBezTo>
                      <a:cubicBezTo>
                        <a:pt x="932637" y="50679"/>
                        <a:pt x="935803" y="52791"/>
                        <a:pt x="941081" y="45407"/>
                      </a:cubicBezTo>
                      <a:cubicBezTo>
                        <a:pt x="946357" y="38021"/>
                        <a:pt x="961133" y="30636"/>
                        <a:pt x="964300" y="41186"/>
                      </a:cubicBezTo>
                      <a:cubicBezTo>
                        <a:pt x="967466" y="51738"/>
                        <a:pt x="968522" y="53848"/>
                        <a:pt x="975910" y="55959"/>
                      </a:cubicBezTo>
                      <a:cubicBezTo>
                        <a:pt x="983298" y="58069"/>
                        <a:pt x="993852" y="51738"/>
                        <a:pt x="993852" y="51738"/>
                      </a:cubicBezTo>
                      <a:cubicBezTo>
                        <a:pt x="993852" y="51738"/>
                        <a:pt x="1009682" y="48572"/>
                        <a:pt x="1016015" y="54903"/>
                      </a:cubicBezTo>
                      <a:cubicBezTo>
                        <a:pt x="1022347" y="61234"/>
                        <a:pt x="1031846" y="67565"/>
                        <a:pt x="1048733" y="59124"/>
                      </a:cubicBezTo>
                      <a:cubicBezTo>
                        <a:pt x="1065618" y="50682"/>
                        <a:pt x="1080395" y="44351"/>
                        <a:pt x="1083562" y="40132"/>
                      </a:cubicBezTo>
                      <a:cubicBezTo>
                        <a:pt x="1086728" y="35911"/>
                        <a:pt x="1090950" y="32746"/>
                        <a:pt x="1100448" y="39079"/>
                      </a:cubicBezTo>
                      <a:cubicBezTo>
                        <a:pt x="1109946" y="45410"/>
                        <a:pt x="1124723" y="47519"/>
                        <a:pt x="1131055" y="39079"/>
                      </a:cubicBezTo>
                      <a:cubicBezTo>
                        <a:pt x="1137387" y="30638"/>
                        <a:pt x="1142664" y="26417"/>
                        <a:pt x="1148997" y="32748"/>
                      </a:cubicBezTo>
                      <a:cubicBezTo>
                        <a:pt x="1155330" y="39079"/>
                        <a:pt x="1174328" y="31695"/>
                        <a:pt x="1179604" y="25362"/>
                      </a:cubicBezTo>
                      <a:cubicBezTo>
                        <a:pt x="1184882" y="19031"/>
                        <a:pt x="1195435" y="12700"/>
                        <a:pt x="1205990" y="23252"/>
                      </a:cubicBezTo>
                      <a:cubicBezTo>
                        <a:pt x="1216544" y="33804"/>
                        <a:pt x="1221821" y="29583"/>
                        <a:pt x="1226043" y="24305"/>
                      </a:cubicBezTo>
                      <a:cubicBezTo>
                        <a:pt x="1230264" y="19028"/>
                        <a:pt x="1238708" y="17973"/>
                        <a:pt x="1245040" y="19028"/>
                      </a:cubicBezTo>
                      <a:cubicBezTo>
                        <a:pt x="1251373" y="20080"/>
                        <a:pt x="1264037" y="24305"/>
                        <a:pt x="1271425" y="31690"/>
                      </a:cubicBezTo>
                      <a:cubicBezTo>
                        <a:pt x="1278812" y="39076"/>
                        <a:pt x="1281979" y="43297"/>
                        <a:pt x="1281979" y="47518"/>
                      </a:cubicBezTo>
                      <a:cubicBezTo>
                        <a:pt x="1281979" y="51738"/>
                        <a:pt x="1280926" y="76006"/>
                        <a:pt x="1280926" y="81282"/>
                      </a:cubicBezTo>
                      <a:cubicBezTo>
                        <a:pt x="1280926" y="86557"/>
                        <a:pt x="1287260" y="98164"/>
                        <a:pt x="1296758" y="99218"/>
                      </a:cubicBezTo>
                      <a:cubicBezTo>
                        <a:pt x="1306256" y="100271"/>
                        <a:pt x="1314701" y="88668"/>
                        <a:pt x="1324199" y="86557"/>
                      </a:cubicBezTo>
                      <a:cubicBezTo>
                        <a:pt x="1333697" y="84447"/>
                        <a:pt x="1344251" y="73895"/>
                        <a:pt x="1346363" y="62290"/>
                      </a:cubicBezTo>
                      <a:cubicBezTo>
                        <a:pt x="1348473" y="50682"/>
                        <a:pt x="1355862" y="26415"/>
                        <a:pt x="1355862" y="26415"/>
                      </a:cubicBezTo>
                      <a:cubicBezTo>
                        <a:pt x="1355862" y="26415"/>
                        <a:pt x="1361138" y="3200"/>
                        <a:pt x="1384357" y="1092"/>
                      </a:cubicBezTo>
                      <a:cubicBezTo>
                        <a:pt x="1393065" y="294"/>
                        <a:pt x="1399399" y="-200"/>
                        <a:pt x="1404080" y="-168"/>
                      </a:cubicBezTo>
                      <a:lnTo>
                        <a:pt x="1404079" y="-168"/>
                      </a:lnTo>
                      <a:cubicBezTo>
                        <a:pt x="1411881" y="-168"/>
                        <a:pt x="1415095" y="1363"/>
                        <a:pt x="1417073" y="5314"/>
                      </a:cubicBezTo>
                      <a:cubicBezTo>
                        <a:pt x="1420241" y="11645"/>
                        <a:pt x="1425517" y="12700"/>
                        <a:pt x="1432905" y="12700"/>
                      </a:cubicBezTo>
                      <a:cubicBezTo>
                        <a:pt x="1440292" y="12700"/>
                        <a:pt x="1444514" y="20085"/>
                        <a:pt x="1449790" y="26417"/>
                      </a:cubicBezTo>
                      <a:cubicBezTo>
                        <a:pt x="1455068" y="32748"/>
                        <a:pt x="1460345" y="43300"/>
                        <a:pt x="1460345" y="50686"/>
                      </a:cubicBezTo>
                      <a:cubicBezTo>
                        <a:pt x="1460345" y="58071"/>
                        <a:pt x="1458234" y="64401"/>
                        <a:pt x="1455068" y="69677"/>
                      </a:cubicBezTo>
                      <a:cubicBezTo>
                        <a:pt x="1451901" y="74953"/>
                        <a:pt x="1444514" y="84449"/>
                        <a:pt x="1459289" y="90780"/>
                      </a:cubicBezTo>
                      <a:cubicBezTo>
                        <a:pt x="1474066" y="97111"/>
                        <a:pt x="1481454" y="104497"/>
                        <a:pt x="1481454" y="109772"/>
                      </a:cubicBezTo>
                      <a:cubicBezTo>
                        <a:pt x="1481454" y="115047"/>
                        <a:pt x="1479342" y="118213"/>
                        <a:pt x="1475120" y="122434"/>
                      </a:cubicBezTo>
                      <a:cubicBezTo>
                        <a:pt x="1470900" y="126655"/>
                        <a:pt x="1462455" y="127709"/>
                        <a:pt x="1462455" y="137205"/>
                      </a:cubicBezTo>
                      <a:cubicBezTo>
                        <a:pt x="1462455" y="146701"/>
                        <a:pt x="1463508" y="154089"/>
                        <a:pt x="1465622" y="158309"/>
                      </a:cubicBezTo>
                      <a:cubicBezTo>
                        <a:pt x="1467733" y="162529"/>
                        <a:pt x="1466675" y="162529"/>
                        <a:pt x="1465622" y="169914"/>
                      </a:cubicBezTo>
                      <a:cubicBezTo>
                        <a:pt x="1464569" y="177302"/>
                        <a:pt x="1459289" y="181521"/>
                        <a:pt x="1459289" y="181521"/>
                      </a:cubicBezTo>
                      <a:cubicBezTo>
                        <a:pt x="1459289" y="181521"/>
                        <a:pt x="1451901" y="173081"/>
                        <a:pt x="1446625" y="163585"/>
                      </a:cubicBezTo>
                      <a:cubicBezTo>
                        <a:pt x="1441348" y="154089"/>
                        <a:pt x="1432905" y="136151"/>
                        <a:pt x="1431848" y="127709"/>
                      </a:cubicBezTo>
                      <a:cubicBezTo>
                        <a:pt x="1430795" y="119268"/>
                        <a:pt x="1430795" y="111882"/>
                        <a:pt x="1427626" y="104497"/>
                      </a:cubicBezTo>
                      <a:cubicBezTo>
                        <a:pt x="1424461" y="97111"/>
                        <a:pt x="1414962" y="85504"/>
                        <a:pt x="1405464" y="91836"/>
                      </a:cubicBezTo>
                      <a:cubicBezTo>
                        <a:pt x="1395965" y="98167"/>
                        <a:pt x="1390688" y="104497"/>
                        <a:pt x="1398076" y="115047"/>
                      </a:cubicBezTo>
                      <a:cubicBezTo>
                        <a:pt x="1405464" y="125599"/>
                        <a:pt x="1414962" y="139316"/>
                        <a:pt x="1414962" y="144591"/>
                      </a:cubicBezTo>
                      <a:cubicBezTo>
                        <a:pt x="1414962" y="149867"/>
                        <a:pt x="1422350" y="160418"/>
                        <a:pt x="1421295" y="170970"/>
                      </a:cubicBezTo>
                      <a:cubicBezTo>
                        <a:pt x="1420242" y="181521"/>
                        <a:pt x="1423406" y="184687"/>
                        <a:pt x="1428683" y="189962"/>
                      </a:cubicBezTo>
                      <a:cubicBezTo>
                        <a:pt x="1433959" y="195238"/>
                        <a:pt x="1436070" y="212121"/>
                        <a:pt x="1431848" y="220560"/>
                      </a:cubicBezTo>
                      <a:cubicBezTo>
                        <a:pt x="1427626" y="229002"/>
                        <a:pt x="1421295" y="237444"/>
                        <a:pt x="1420241" y="243775"/>
                      </a:cubicBezTo>
                      <a:cubicBezTo>
                        <a:pt x="1419187" y="250106"/>
                        <a:pt x="1410740" y="273318"/>
                        <a:pt x="1407574" y="279649"/>
                      </a:cubicBezTo>
                      <a:cubicBezTo>
                        <a:pt x="1404409" y="285980"/>
                        <a:pt x="1391743" y="298641"/>
                        <a:pt x="1384355" y="304971"/>
                      </a:cubicBezTo>
                      <a:cubicBezTo>
                        <a:pt x="1376966" y="311303"/>
                        <a:pt x="1372746" y="321853"/>
                        <a:pt x="1370635" y="326076"/>
                      </a:cubicBezTo>
                      <a:cubicBezTo>
                        <a:pt x="1368524" y="330295"/>
                        <a:pt x="1360080" y="345068"/>
                        <a:pt x="1352693" y="352453"/>
                      </a:cubicBezTo>
                      <a:cubicBezTo>
                        <a:pt x="1345306" y="359839"/>
                        <a:pt x="1336862" y="386218"/>
                        <a:pt x="1335805" y="391493"/>
                      </a:cubicBezTo>
                      <a:cubicBezTo>
                        <a:pt x="1334752" y="396769"/>
                        <a:pt x="1337918" y="422092"/>
                        <a:pt x="1332640" y="426312"/>
                      </a:cubicBezTo>
                      <a:cubicBezTo>
                        <a:pt x="1327363" y="430533"/>
                        <a:pt x="1325252" y="437919"/>
                        <a:pt x="1330529" y="442140"/>
                      </a:cubicBezTo>
                      <a:cubicBezTo>
                        <a:pt x="1335805" y="446361"/>
                        <a:pt x="1336862" y="451636"/>
                        <a:pt x="1336862" y="456911"/>
                      </a:cubicBezTo>
                      <a:lnTo>
                        <a:pt x="1336862" y="473792"/>
                      </a:lnTo>
                      <a:cubicBezTo>
                        <a:pt x="1336862" y="473792"/>
                        <a:pt x="1328419" y="472740"/>
                        <a:pt x="1326307" y="476959"/>
                      </a:cubicBezTo>
                      <a:cubicBezTo>
                        <a:pt x="1324197" y="481179"/>
                        <a:pt x="1322086" y="485399"/>
                        <a:pt x="1316808" y="487511"/>
                      </a:cubicBezTo>
                      <a:cubicBezTo>
                        <a:pt x="1311531" y="489620"/>
                        <a:pt x="1300976" y="490675"/>
                        <a:pt x="1300976" y="490675"/>
                      </a:cubicBezTo>
                      <a:cubicBezTo>
                        <a:pt x="1300976" y="490675"/>
                        <a:pt x="1284090" y="493841"/>
                        <a:pt x="1286201" y="506503"/>
                      </a:cubicBezTo>
                      <a:cubicBezTo>
                        <a:pt x="1288312" y="519164"/>
                        <a:pt x="1287255" y="526549"/>
                        <a:pt x="1281979" y="530770"/>
                      </a:cubicBezTo>
                      <a:cubicBezTo>
                        <a:pt x="1276703" y="534991"/>
                        <a:pt x="1268261" y="543433"/>
                        <a:pt x="1268261" y="543433"/>
                      </a:cubicBezTo>
                      <a:cubicBezTo>
                        <a:pt x="1268261" y="543433"/>
                        <a:pt x="1266148" y="552928"/>
                        <a:pt x="1266148" y="557149"/>
                      </a:cubicBezTo>
                      <a:cubicBezTo>
                        <a:pt x="1266148" y="561368"/>
                        <a:pt x="1269316" y="566645"/>
                        <a:pt x="1266148" y="571920"/>
                      </a:cubicBezTo>
                      <a:cubicBezTo>
                        <a:pt x="1262983" y="577196"/>
                        <a:pt x="1251373" y="588804"/>
                        <a:pt x="1247151" y="588804"/>
                      </a:cubicBezTo>
                      <a:cubicBezTo>
                        <a:pt x="1242931" y="588804"/>
                        <a:pt x="1205990" y="612015"/>
                        <a:pt x="1200713" y="616236"/>
                      </a:cubicBezTo>
                      <a:cubicBezTo>
                        <a:pt x="1195437" y="620456"/>
                        <a:pt x="1179605" y="627842"/>
                        <a:pt x="1179605" y="627842"/>
                      </a:cubicBezTo>
                      <a:cubicBezTo>
                        <a:pt x="1179605" y="627842"/>
                        <a:pt x="1166941" y="637338"/>
                        <a:pt x="1166941" y="643669"/>
                      </a:cubicBezTo>
                      <a:cubicBezTo>
                        <a:pt x="1166941" y="650000"/>
                        <a:pt x="1159552" y="682709"/>
                        <a:pt x="1156386" y="690097"/>
                      </a:cubicBezTo>
                      <a:cubicBezTo>
                        <a:pt x="1153219" y="697480"/>
                        <a:pt x="1151109" y="702757"/>
                        <a:pt x="1158497" y="711199"/>
                      </a:cubicBezTo>
                      <a:cubicBezTo>
                        <a:pt x="1165885" y="719639"/>
                        <a:pt x="1178549" y="729135"/>
                        <a:pt x="1179605" y="738631"/>
                      </a:cubicBezTo>
                      <a:cubicBezTo>
                        <a:pt x="1180355" y="745321"/>
                        <a:pt x="1185289" y="751464"/>
                        <a:pt x="1191091" y="751574"/>
                      </a:cubicBezTo>
                      <a:lnTo>
                        <a:pt x="1197490" y="777382"/>
                      </a:lnTo>
                      <a:lnTo>
                        <a:pt x="1198942" y="787398"/>
                      </a:lnTo>
                      <a:lnTo>
                        <a:pt x="1197490" y="793243"/>
                      </a:lnTo>
                      <a:lnTo>
                        <a:pt x="1192064" y="801799"/>
                      </a:lnTo>
                      <a:lnTo>
                        <a:pt x="1186425" y="811610"/>
                      </a:lnTo>
                      <a:lnTo>
                        <a:pt x="1179324" y="828309"/>
                      </a:lnTo>
                      <a:lnTo>
                        <a:pt x="1165341" y="875271"/>
                      </a:lnTo>
                      <a:lnTo>
                        <a:pt x="1158662" y="897809"/>
                      </a:lnTo>
                      <a:lnTo>
                        <a:pt x="1154070" y="905111"/>
                      </a:lnTo>
                      <a:lnTo>
                        <a:pt x="1147381" y="912629"/>
                      </a:lnTo>
                      <a:lnTo>
                        <a:pt x="1132772" y="924946"/>
                      </a:lnTo>
                      <a:lnTo>
                        <a:pt x="1127758" y="930163"/>
                      </a:lnTo>
                      <a:lnTo>
                        <a:pt x="1133191" y="933922"/>
                      </a:lnTo>
                      <a:cubicBezTo>
                        <a:pt x="1133191" y="934703"/>
                        <a:pt x="1134452" y="936440"/>
                        <a:pt x="1133191" y="934895"/>
                      </a:cubicBezTo>
                      <a:cubicBezTo>
                        <a:pt x="1123734" y="928015"/>
                        <a:pt x="1120612" y="935325"/>
                        <a:pt x="1114532" y="939915"/>
                      </a:cubicBezTo>
                      <a:cubicBezTo>
                        <a:pt x="1111957" y="939452"/>
                        <a:pt x="1109042" y="939708"/>
                        <a:pt x="1106888" y="940760"/>
                      </a:cubicBezTo>
                      <a:lnTo>
                        <a:pt x="1105117" y="942116"/>
                      </a:lnTo>
                      <a:cubicBezTo>
                        <a:pt x="1103384" y="943968"/>
                        <a:pt x="1102417" y="946001"/>
                        <a:pt x="1101825" y="947349"/>
                      </a:cubicBezTo>
                      <a:lnTo>
                        <a:pt x="1101028" y="949122"/>
                      </a:lnTo>
                      <a:cubicBezTo>
                        <a:pt x="1099847" y="951524"/>
                        <a:pt x="1097602" y="953343"/>
                        <a:pt x="1095660" y="955117"/>
                      </a:cubicBezTo>
                      <a:cubicBezTo>
                        <a:pt x="1093760" y="956930"/>
                        <a:pt x="1092204" y="958829"/>
                        <a:pt x="1090811" y="960811"/>
                      </a:cubicBezTo>
                      <a:cubicBezTo>
                        <a:pt x="1090811" y="960811"/>
                        <a:pt x="1084601" y="973943"/>
                        <a:pt x="1072358" y="992260"/>
                      </a:cubicBezTo>
                      <a:cubicBezTo>
                        <a:pt x="1060115" y="1010534"/>
                        <a:pt x="1078270" y="1054133"/>
                        <a:pt x="1083546" y="1071015"/>
                      </a:cubicBezTo>
                      <a:cubicBezTo>
                        <a:pt x="1088825" y="1087898"/>
                        <a:pt x="1085659" y="1134324"/>
                        <a:pt x="1069827" y="1161757"/>
                      </a:cubicBezTo>
                      <a:cubicBezTo>
                        <a:pt x="1053996" y="1189191"/>
                        <a:pt x="1016841" y="1207846"/>
                        <a:pt x="1016841" y="1207846"/>
                      </a:cubicBezTo>
                      <a:cubicBezTo>
                        <a:pt x="1018572" y="1226921"/>
                        <a:pt x="1020222" y="1245872"/>
                        <a:pt x="1020222" y="1249333"/>
                      </a:cubicBezTo>
                      <a:cubicBezTo>
                        <a:pt x="1020222" y="1256719"/>
                        <a:pt x="1030777" y="1251443"/>
                        <a:pt x="1032886" y="1243002"/>
                      </a:cubicBezTo>
                      <a:cubicBezTo>
                        <a:pt x="1032886" y="1243002"/>
                        <a:pt x="1038165" y="1237727"/>
                        <a:pt x="1043441" y="1240893"/>
                      </a:cubicBezTo>
                      <a:cubicBezTo>
                        <a:pt x="1045420" y="1242073"/>
                        <a:pt x="1047845" y="1243415"/>
                        <a:pt x="1050380" y="1244787"/>
                      </a:cubicBezTo>
                      <a:lnTo>
                        <a:pt x="1055501" y="1247548"/>
                      </a:lnTo>
                      <a:cubicBezTo>
                        <a:pt x="1058036" y="1248920"/>
                        <a:pt x="1060460" y="1250255"/>
                        <a:pt x="1062438" y="1251443"/>
                      </a:cubicBezTo>
                      <a:cubicBezTo>
                        <a:pt x="1067715" y="1254608"/>
                        <a:pt x="1074048" y="1256719"/>
                        <a:pt x="1079326" y="1263050"/>
                      </a:cubicBezTo>
                      <a:cubicBezTo>
                        <a:pt x="1084603" y="1269381"/>
                        <a:pt x="1095157" y="1269381"/>
                        <a:pt x="1103599" y="1265160"/>
                      </a:cubicBezTo>
                      <a:cubicBezTo>
                        <a:pt x="1112044" y="1260940"/>
                        <a:pt x="1117320" y="1275712"/>
                        <a:pt x="1115209" y="1290484"/>
                      </a:cubicBezTo>
                      <a:cubicBezTo>
                        <a:pt x="1113098" y="1305254"/>
                        <a:pt x="1117320" y="1307365"/>
                        <a:pt x="1125764" y="1314750"/>
                      </a:cubicBezTo>
                      <a:cubicBezTo>
                        <a:pt x="1134206" y="1322138"/>
                        <a:pt x="1131040" y="1327413"/>
                        <a:pt x="1131040" y="1336909"/>
                      </a:cubicBezTo>
                      <a:cubicBezTo>
                        <a:pt x="1131040" y="1346405"/>
                        <a:pt x="1134206" y="1351682"/>
                        <a:pt x="1137373" y="1355901"/>
                      </a:cubicBezTo>
                      <a:cubicBezTo>
                        <a:pt x="1140539" y="1360122"/>
                        <a:pt x="1160592" y="1370674"/>
                        <a:pt x="1167980" y="1372784"/>
                      </a:cubicBezTo>
                      <a:cubicBezTo>
                        <a:pt x="1175367" y="1374893"/>
                        <a:pt x="1169033" y="1386501"/>
                        <a:pt x="1166927" y="1394941"/>
                      </a:cubicBezTo>
                      <a:cubicBezTo>
                        <a:pt x="1164818" y="1403382"/>
                        <a:pt x="1154263" y="1407603"/>
                        <a:pt x="1147930" y="1409712"/>
                      </a:cubicBezTo>
                      <a:cubicBezTo>
                        <a:pt x="1141597" y="1411824"/>
                        <a:pt x="1134210" y="1422374"/>
                        <a:pt x="1124711" y="1423431"/>
                      </a:cubicBezTo>
                      <a:cubicBezTo>
                        <a:pt x="1115212" y="1424484"/>
                        <a:pt x="1103603" y="1427651"/>
                        <a:pt x="1093048" y="1435036"/>
                      </a:cubicBezTo>
                      <a:cubicBezTo>
                        <a:pt x="1082495" y="1442423"/>
                        <a:pt x="1098326" y="1458250"/>
                        <a:pt x="1098326" y="1458250"/>
                      </a:cubicBezTo>
                      <a:cubicBezTo>
                        <a:pt x="1098326" y="1458250"/>
                        <a:pt x="1099379" y="1509951"/>
                        <a:pt x="1098326" y="1521557"/>
                      </a:cubicBezTo>
                      <a:cubicBezTo>
                        <a:pt x="1097273" y="1533163"/>
                        <a:pt x="1089882" y="1546880"/>
                        <a:pt x="1080384" y="1555322"/>
                      </a:cubicBezTo>
                      <a:cubicBezTo>
                        <a:pt x="1070885" y="1563763"/>
                        <a:pt x="1071940" y="1575369"/>
                        <a:pt x="1074051" y="1582755"/>
                      </a:cubicBezTo>
                      <a:cubicBezTo>
                        <a:pt x="1076162" y="1590141"/>
                        <a:pt x="1077216" y="1609133"/>
                        <a:pt x="1077216" y="1616518"/>
                      </a:cubicBezTo>
                      <a:cubicBezTo>
                        <a:pt x="1077216" y="1623906"/>
                        <a:pt x="1077216" y="1631291"/>
                        <a:pt x="1067718" y="1632345"/>
                      </a:cubicBezTo>
                      <a:cubicBezTo>
                        <a:pt x="1058220" y="1633398"/>
                        <a:pt x="1053999" y="1634456"/>
                        <a:pt x="1045556" y="1630237"/>
                      </a:cubicBezTo>
                      <a:cubicBezTo>
                        <a:pt x="1037111" y="1626016"/>
                        <a:pt x="1032889" y="1620741"/>
                        <a:pt x="1027613" y="1614410"/>
                      </a:cubicBezTo>
                      <a:cubicBezTo>
                        <a:pt x="1022336" y="1608078"/>
                        <a:pt x="1000172" y="1610189"/>
                        <a:pt x="995950" y="1610189"/>
                      </a:cubicBezTo>
                      <a:cubicBezTo>
                        <a:pt x="991728" y="1610189"/>
                        <a:pt x="984341" y="1601748"/>
                        <a:pt x="975897" y="1598582"/>
                      </a:cubicBezTo>
                      <a:cubicBezTo>
                        <a:pt x="967455" y="1595418"/>
                        <a:pt x="951623" y="1602802"/>
                        <a:pt x="946347" y="1609133"/>
                      </a:cubicBezTo>
                      <a:cubicBezTo>
                        <a:pt x="941068" y="1615464"/>
                        <a:pt x="922071" y="1632345"/>
                        <a:pt x="906240" y="1633401"/>
                      </a:cubicBezTo>
                      <a:cubicBezTo>
                        <a:pt x="890409" y="1634454"/>
                        <a:pt x="828016" y="1667208"/>
                        <a:pt x="822740" y="1669317"/>
                      </a:cubicBezTo>
                      <a:lnTo>
                        <a:pt x="813364" y="1673702"/>
                      </a:lnTo>
                      <a:cubicBezTo>
                        <a:pt x="800024" y="1670410"/>
                        <a:pt x="796140" y="1670751"/>
                        <a:pt x="779212" y="1653573"/>
                      </a:cubicBezTo>
                      <a:cubicBezTo>
                        <a:pt x="765702" y="1639810"/>
                        <a:pt x="758021" y="1643065"/>
                        <a:pt x="745694" y="1638545"/>
                      </a:cubicBezTo>
                      <a:cubicBezTo>
                        <a:pt x="738602" y="1637061"/>
                        <a:pt x="721079" y="1648419"/>
                        <a:pt x="714156" y="1652386"/>
                      </a:cubicBezTo>
                      <a:cubicBezTo>
                        <a:pt x="706766" y="1656607"/>
                        <a:pt x="694102" y="1657661"/>
                        <a:pt x="679327" y="1657661"/>
                      </a:cubicBezTo>
                      <a:cubicBezTo>
                        <a:pt x="664552" y="1657661"/>
                        <a:pt x="650830" y="1655550"/>
                        <a:pt x="642388" y="1653440"/>
                      </a:cubicBezTo>
                      <a:cubicBezTo>
                        <a:pt x="633944" y="1651331"/>
                        <a:pt x="618112" y="1653440"/>
                        <a:pt x="618112" y="1653440"/>
                      </a:cubicBezTo>
                      <a:lnTo>
                        <a:pt x="583284" y="1699866"/>
                      </a:lnTo>
                      <a:cubicBezTo>
                        <a:pt x="582055" y="1701512"/>
                        <a:pt x="580664" y="1703458"/>
                        <a:pt x="579187" y="1705694"/>
                      </a:cubicBezTo>
                      <a:lnTo>
                        <a:pt x="569605" y="1708183"/>
                      </a:lnTo>
                      <a:cubicBezTo>
                        <a:pt x="562218" y="1717596"/>
                        <a:pt x="553732" y="1726921"/>
                        <a:pt x="561879" y="1740432"/>
                      </a:cubicBezTo>
                      <a:cubicBezTo>
                        <a:pt x="574207" y="1760771"/>
                        <a:pt x="559894" y="1749294"/>
                        <a:pt x="565086" y="1770940"/>
                      </a:cubicBezTo>
                      <a:cubicBezTo>
                        <a:pt x="567028" y="1778916"/>
                        <a:pt x="554742" y="1779002"/>
                        <a:pt x="552125" y="1788498"/>
                      </a:cubicBezTo>
                      <a:cubicBezTo>
                        <a:pt x="549548" y="1797994"/>
                        <a:pt x="554704" y="1804033"/>
                        <a:pt x="561797" y="1809056"/>
                      </a:cubicBezTo>
                      <a:cubicBezTo>
                        <a:pt x="561797" y="1809056"/>
                        <a:pt x="561126" y="1869743"/>
                        <a:pt x="561126" y="1877128"/>
                      </a:cubicBezTo>
                      <a:cubicBezTo>
                        <a:pt x="561126" y="1884515"/>
                        <a:pt x="554795" y="1910893"/>
                        <a:pt x="544242" y="1913003"/>
                      </a:cubicBezTo>
                      <a:cubicBezTo>
                        <a:pt x="533687" y="1915114"/>
                        <a:pt x="452421" y="1914056"/>
                        <a:pt x="452421" y="1914056"/>
                      </a:cubicBezTo>
                      <a:lnTo>
                        <a:pt x="470361" y="1965757"/>
                      </a:lnTo>
                      <a:lnTo>
                        <a:pt x="458752" y="1981584"/>
                      </a:lnTo>
                      <a:lnTo>
                        <a:pt x="482186" y="2046244"/>
                      </a:lnTo>
                      <a:cubicBezTo>
                        <a:pt x="472011" y="2046450"/>
                        <a:pt x="453851" y="2050461"/>
                        <a:pt x="447985" y="2039527"/>
                      </a:cubicBezTo>
                      <a:cubicBezTo>
                        <a:pt x="431392" y="2040914"/>
                        <a:pt x="413619" y="2043964"/>
                        <a:pt x="396986" y="2043795"/>
                      </a:cubicBezTo>
                      <a:cubicBezTo>
                        <a:pt x="382928" y="2043618"/>
                        <a:pt x="261051" y="2043411"/>
                        <a:pt x="257250" y="2042064"/>
                      </a:cubicBezTo>
                      <a:cubicBezTo>
                        <a:pt x="256484" y="2041812"/>
                        <a:pt x="249189" y="2037127"/>
                        <a:pt x="248048" y="2036410"/>
                      </a:cubicBezTo>
                      <a:lnTo>
                        <a:pt x="242137" y="2041471"/>
                      </a:lnTo>
                      <a:cubicBezTo>
                        <a:pt x="228881" y="2044088"/>
                        <a:pt x="210351" y="2042109"/>
                        <a:pt x="196969" y="2042237"/>
                      </a:cubicBezTo>
                      <a:cubicBezTo>
                        <a:pt x="181391" y="2042443"/>
                        <a:pt x="165265" y="2043369"/>
                        <a:pt x="149474" y="2043545"/>
                      </a:cubicBezTo>
                      <a:lnTo>
                        <a:pt x="148342" y="2043385"/>
                      </a:lnTo>
                      <a:cubicBezTo>
                        <a:pt x="147416" y="2043385"/>
                        <a:pt x="144961" y="2042619"/>
                        <a:pt x="144327" y="2041949"/>
                      </a:cubicBezTo>
                      <a:cubicBezTo>
                        <a:pt x="133603" y="2029920"/>
                        <a:pt x="122504" y="2018055"/>
                        <a:pt x="111444" y="2006156"/>
                      </a:cubicBezTo>
                      <a:cubicBezTo>
                        <a:pt x="107053" y="2001430"/>
                        <a:pt x="103801" y="2001309"/>
                        <a:pt x="102703" y="1994508"/>
                      </a:cubicBezTo>
                      <a:lnTo>
                        <a:pt x="106207" y="1984461"/>
                      </a:lnTo>
                      <a:cubicBezTo>
                        <a:pt x="104434" y="1982012"/>
                        <a:pt x="101144" y="1979564"/>
                        <a:pt x="98358" y="1978509"/>
                      </a:cubicBezTo>
                      <a:cubicBezTo>
                        <a:pt x="99124" y="1969858"/>
                        <a:pt x="100806" y="1960577"/>
                        <a:pt x="100511" y="1951925"/>
                      </a:cubicBezTo>
                      <a:lnTo>
                        <a:pt x="99665" y="1950648"/>
                      </a:lnTo>
                      <a:lnTo>
                        <a:pt x="34567" y="1875355"/>
                      </a:lnTo>
                      <a:cubicBezTo>
                        <a:pt x="34310" y="1865985"/>
                        <a:pt x="33849" y="1856615"/>
                        <a:pt x="33897" y="1847245"/>
                      </a:cubicBezTo>
                      <a:cubicBezTo>
                        <a:pt x="33897" y="1837539"/>
                        <a:pt x="34328" y="1827708"/>
                        <a:pt x="34103" y="1817958"/>
                      </a:cubicBezTo>
                      <a:cubicBezTo>
                        <a:pt x="34103" y="1814200"/>
                        <a:pt x="32971" y="1810276"/>
                        <a:pt x="32971" y="1806516"/>
                      </a:cubicBezTo>
                      <a:cubicBezTo>
                        <a:pt x="32971" y="1802679"/>
                        <a:pt x="33944" y="1798626"/>
                        <a:pt x="34151" y="1794743"/>
                      </a:cubicBezTo>
                      <a:cubicBezTo>
                        <a:pt x="35380" y="1769973"/>
                        <a:pt x="33991" y="1744225"/>
                        <a:pt x="33401" y="1719450"/>
                      </a:cubicBezTo>
                      <a:cubicBezTo>
                        <a:pt x="33241" y="1716327"/>
                        <a:pt x="34327" y="1712360"/>
                        <a:pt x="34758" y="1709236"/>
                      </a:cubicBezTo>
                      <a:cubicBezTo>
                        <a:pt x="37923" y="1704425"/>
                        <a:pt x="42311" y="1702106"/>
                        <a:pt x="45773" y="1698093"/>
                      </a:cubicBezTo>
                      <a:cubicBezTo>
                        <a:pt x="46539" y="1697199"/>
                        <a:pt x="47545" y="1694211"/>
                        <a:pt x="48304" y="1693073"/>
                      </a:cubicBezTo>
                      <a:cubicBezTo>
                        <a:pt x="54595" y="1683834"/>
                        <a:pt x="63422" y="1673910"/>
                        <a:pt x="53458" y="1662852"/>
                      </a:cubicBezTo>
                      <a:cubicBezTo>
                        <a:pt x="41512" y="1649643"/>
                        <a:pt x="35174" y="1640523"/>
                        <a:pt x="46235" y="1624406"/>
                      </a:cubicBezTo>
                      <a:cubicBezTo>
                        <a:pt x="48895" y="1620608"/>
                        <a:pt x="51641" y="1617060"/>
                        <a:pt x="56368" y="1615751"/>
                      </a:cubicBezTo>
                      <a:cubicBezTo>
                        <a:pt x="58353" y="1610855"/>
                        <a:pt x="57852" y="1606973"/>
                        <a:pt x="56672" y="1602158"/>
                      </a:cubicBezTo>
                      <a:cubicBezTo>
                        <a:pt x="54350" y="1600343"/>
                        <a:pt x="51017" y="1598912"/>
                        <a:pt x="48188" y="1598111"/>
                      </a:cubicBezTo>
                      <a:lnTo>
                        <a:pt x="46720" y="1594945"/>
                      </a:lnTo>
                      <a:lnTo>
                        <a:pt x="45667" y="1594275"/>
                      </a:lnTo>
                      <a:lnTo>
                        <a:pt x="40052" y="1593891"/>
                      </a:lnTo>
                      <a:cubicBezTo>
                        <a:pt x="33129" y="1587772"/>
                        <a:pt x="22403" y="1589120"/>
                        <a:pt x="15184" y="1582880"/>
                      </a:cubicBezTo>
                      <a:lnTo>
                        <a:pt x="12991" y="1583342"/>
                      </a:lnTo>
                      <a:lnTo>
                        <a:pt x="12831" y="1585657"/>
                      </a:lnTo>
                      <a:cubicBezTo>
                        <a:pt x="11267" y="1585657"/>
                        <a:pt x="5607" y="1581736"/>
                        <a:pt x="4553" y="1580217"/>
                      </a:cubicBezTo>
                      <a:cubicBezTo>
                        <a:pt x="4376" y="1578364"/>
                        <a:pt x="4553" y="1574771"/>
                        <a:pt x="2944" y="1573548"/>
                      </a:cubicBezTo>
                      <a:lnTo>
                        <a:pt x="545" y="1574138"/>
                      </a:lnTo>
                      <a:cubicBezTo>
                        <a:pt x="-588" y="1572830"/>
                        <a:pt x="545" y="1570514"/>
                        <a:pt x="545" y="1570514"/>
                      </a:cubicBezTo>
                      <a:cubicBezTo>
                        <a:pt x="545" y="1479340"/>
                        <a:pt x="-10752" y="1471603"/>
                        <a:pt x="38958" y="1421906"/>
                      </a:cubicBezTo>
                      <a:cubicBezTo>
                        <a:pt x="53114" y="1407755"/>
                        <a:pt x="99321" y="1437661"/>
                        <a:pt x="105765" y="1411888"/>
                      </a:cubicBezTo>
                      <a:cubicBezTo>
                        <a:pt x="108650" y="1400357"/>
                        <a:pt x="91855" y="1351205"/>
                        <a:pt x="95745" y="1343428"/>
                      </a:cubicBezTo>
                      <a:cubicBezTo>
                        <a:pt x="100936" y="1333052"/>
                        <a:pt x="103458" y="1322358"/>
                        <a:pt x="109107" y="1316713"/>
                      </a:cubicBezTo>
                      <a:cubicBezTo>
                        <a:pt x="118889" y="1306931"/>
                        <a:pt x="95903" y="1291508"/>
                        <a:pt x="105765" y="1281648"/>
                      </a:cubicBezTo>
                      <a:cubicBezTo>
                        <a:pt x="127874" y="1259547"/>
                        <a:pt x="124630" y="1220360"/>
                        <a:pt x="102426" y="1198160"/>
                      </a:cubicBezTo>
                      <a:cubicBezTo>
                        <a:pt x="90290" y="1186029"/>
                        <a:pt x="116296" y="1166436"/>
                        <a:pt x="117458" y="1166436"/>
                      </a:cubicBezTo>
                      <a:cubicBezTo>
                        <a:pt x="123582" y="1166436"/>
                        <a:pt x="119127" y="1139163"/>
                        <a:pt x="119127" y="1133041"/>
                      </a:cubicBezTo>
                      <a:cubicBezTo>
                        <a:pt x="171481" y="1131176"/>
                        <a:pt x="137907" y="1077531"/>
                        <a:pt x="147520" y="1067922"/>
                      </a:cubicBezTo>
                      <a:cubicBezTo>
                        <a:pt x="151335" y="1064106"/>
                        <a:pt x="203487" y="1017010"/>
                        <a:pt x="221008" y="1034525"/>
                      </a:cubicBezTo>
                      <a:cubicBezTo>
                        <a:pt x="223366" y="1036884"/>
                        <a:pt x="243141" y="1060823"/>
                        <a:pt x="252743" y="1051223"/>
                      </a:cubicBezTo>
                      <a:cubicBezTo>
                        <a:pt x="266016" y="1037953"/>
                        <a:pt x="280022" y="1032391"/>
                        <a:pt x="291156" y="1021259"/>
                      </a:cubicBezTo>
                      <a:cubicBezTo>
                        <a:pt x="291490" y="1020927"/>
                        <a:pt x="291763" y="1020718"/>
                        <a:pt x="292002" y="1020606"/>
                      </a:cubicBezTo>
                      <a:cubicBezTo>
                        <a:pt x="293454" y="1019793"/>
                        <a:pt x="292592" y="1022349"/>
                        <a:pt x="286153" y="1017833"/>
                      </a:cubicBezTo>
                      <a:cubicBezTo>
                        <a:pt x="290960" y="1017833"/>
                        <a:pt x="313359" y="1025697"/>
                        <a:pt x="317885" y="1021172"/>
                      </a:cubicBezTo>
                      <a:cubicBezTo>
                        <a:pt x="354431" y="984639"/>
                        <a:pt x="423872" y="953619"/>
                        <a:pt x="464863" y="912639"/>
                      </a:cubicBezTo>
                      <a:cubicBezTo>
                        <a:pt x="468881" y="908622"/>
                        <a:pt x="471231" y="907284"/>
                        <a:pt x="471544" y="899281"/>
                      </a:cubicBezTo>
                      <a:cubicBezTo>
                        <a:pt x="500081" y="867601"/>
                        <a:pt x="543848" y="922170"/>
                        <a:pt x="561733" y="904290"/>
                      </a:cubicBezTo>
                      <a:cubicBezTo>
                        <a:pt x="568992" y="897035"/>
                        <a:pt x="577639" y="892602"/>
                        <a:pt x="591797" y="892602"/>
                      </a:cubicBezTo>
                      <a:cubicBezTo>
                        <a:pt x="620374" y="892602"/>
                        <a:pt x="603381" y="927559"/>
                        <a:pt x="616849" y="941025"/>
                      </a:cubicBezTo>
                      <a:cubicBezTo>
                        <a:pt x="624846" y="949019"/>
                        <a:pt x="647934" y="927157"/>
                        <a:pt x="656934" y="922656"/>
                      </a:cubicBezTo>
                      <a:cubicBezTo>
                        <a:pt x="678850" y="911701"/>
                        <a:pt x="723239" y="926499"/>
                        <a:pt x="738774" y="910969"/>
                      </a:cubicBezTo>
                      <a:cubicBezTo>
                        <a:pt x="749451" y="900294"/>
                        <a:pt x="748981" y="860691"/>
                        <a:pt x="763826" y="845849"/>
                      </a:cubicBezTo>
                      <a:cubicBezTo>
                        <a:pt x="774113" y="835565"/>
                        <a:pt x="783182" y="824828"/>
                        <a:pt x="793889" y="814125"/>
                      </a:cubicBezTo>
                      <a:cubicBezTo>
                        <a:pt x="806964" y="801053"/>
                        <a:pt x="827264" y="809173"/>
                        <a:pt x="837314" y="789078"/>
                      </a:cubicBezTo>
                      <a:cubicBezTo>
                        <a:pt x="852498" y="758720"/>
                        <a:pt x="827616" y="726977"/>
                        <a:pt x="850676" y="703920"/>
                      </a:cubicBezTo>
                      <a:cubicBezTo>
                        <a:pt x="863678" y="690923"/>
                        <a:pt x="869714" y="666522"/>
                        <a:pt x="882408" y="653828"/>
                      </a:cubicBezTo>
                      <a:cubicBezTo>
                        <a:pt x="882887" y="653350"/>
                        <a:pt x="882042" y="645480"/>
                        <a:pt x="882408" y="645480"/>
                      </a:cubicBezTo>
                      <a:cubicBezTo>
                        <a:pt x="883669" y="645480"/>
                        <a:pt x="849608" y="646086"/>
                        <a:pt x="830633" y="627113"/>
                      </a:cubicBezTo>
                      <a:cubicBezTo>
                        <a:pt x="812377" y="608861"/>
                        <a:pt x="804150" y="590260"/>
                        <a:pt x="796475" y="560580"/>
                      </a:cubicBezTo>
                      <a:close/>
                      <a:moveTo>
                        <a:pt x="1272486" y="1043564"/>
                      </a:moveTo>
                      <a:cubicBezTo>
                        <a:pt x="1271433" y="1049893"/>
                        <a:pt x="1274595" y="1060445"/>
                        <a:pt x="1269319" y="1063610"/>
                      </a:cubicBezTo>
                      <a:cubicBezTo>
                        <a:pt x="1264042" y="1066774"/>
                        <a:pt x="1254542" y="1072051"/>
                        <a:pt x="1250322" y="1075216"/>
                      </a:cubicBezTo>
                      <a:cubicBezTo>
                        <a:pt x="1246100" y="1078383"/>
                        <a:pt x="1237657" y="1078383"/>
                        <a:pt x="1231325" y="1079437"/>
                      </a:cubicBezTo>
                      <a:cubicBezTo>
                        <a:pt x="1224992" y="1080490"/>
                        <a:pt x="1220770" y="1087878"/>
                        <a:pt x="1217604" y="1093154"/>
                      </a:cubicBezTo>
                      <a:cubicBezTo>
                        <a:pt x="1214437" y="1098429"/>
                        <a:pt x="1209160" y="1107925"/>
                        <a:pt x="1215493" y="1118477"/>
                      </a:cubicBezTo>
                      <a:cubicBezTo>
                        <a:pt x="1221826" y="1129029"/>
                        <a:pt x="1221826" y="1138525"/>
                        <a:pt x="1217604" y="1145911"/>
                      </a:cubicBezTo>
                      <a:cubicBezTo>
                        <a:pt x="1213382" y="1153296"/>
                        <a:pt x="1203882" y="1165957"/>
                        <a:pt x="1198606" y="1167013"/>
                      </a:cubicBezTo>
                      <a:cubicBezTo>
                        <a:pt x="1193329" y="1168066"/>
                        <a:pt x="1188052" y="1168066"/>
                        <a:pt x="1185941" y="1161736"/>
                      </a:cubicBezTo>
                      <a:cubicBezTo>
                        <a:pt x="1183830" y="1155406"/>
                        <a:pt x="1175387" y="1157517"/>
                        <a:pt x="1171167" y="1160684"/>
                      </a:cubicBezTo>
                      <a:cubicBezTo>
                        <a:pt x="1166944" y="1163850"/>
                        <a:pt x="1161668" y="1169125"/>
                        <a:pt x="1165888" y="1182842"/>
                      </a:cubicBezTo>
                      <a:cubicBezTo>
                        <a:pt x="1170110" y="1196559"/>
                        <a:pt x="1176443" y="1222936"/>
                        <a:pt x="1188052" y="1236655"/>
                      </a:cubicBezTo>
                      <a:cubicBezTo>
                        <a:pt x="1199661" y="1250370"/>
                        <a:pt x="1221826" y="1274638"/>
                        <a:pt x="1228157" y="1279914"/>
                      </a:cubicBezTo>
                      <a:cubicBezTo>
                        <a:pt x="1234490" y="1285189"/>
                        <a:pt x="1240823" y="1296797"/>
                        <a:pt x="1230268" y="1303127"/>
                      </a:cubicBezTo>
                      <a:cubicBezTo>
                        <a:pt x="1219713" y="1309458"/>
                        <a:pt x="1217604" y="1313679"/>
                        <a:pt x="1224992" y="1321064"/>
                      </a:cubicBezTo>
                      <a:cubicBezTo>
                        <a:pt x="1232380" y="1328450"/>
                        <a:pt x="1239767" y="1328450"/>
                        <a:pt x="1245043" y="1323175"/>
                      </a:cubicBezTo>
                      <a:cubicBezTo>
                        <a:pt x="1250322" y="1317900"/>
                        <a:pt x="1258766" y="1306293"/>
                        <a:pt x="1267208" y="1312624"/>
                      </a:cubicBezTo>
                      <a:cubicBezTo>
                        <a:pt x="1275651" y="1318954"/>
                        <a:pt x="1291483" y="1314733"/>
                        <a:pt x="1294649" y="1309458"/>
                      </a:cubicBezTo>
                      <a:cubicBezTo>
                        <a:pt x="1297816" y="1304181"/>
                        <a:pt x="1302036" y="1294685"/>
                        <a:pt x="1310480" y="1294685"/>
                      </a:cubicBezTo>
                      <a:cubicBezTo>
                        <a:pt x="1318924" y="1294685"/>
                        <a:pt x="1322090" y="1278858"/>
                        <a:pt x="1313646" y="1274638"/>
                      </a:cubicBezTo>
                      <a:cubicBezTo>
                        <a:pt x="1305202" y="1270418"/>
                        <a:pt x="1293594" y="1265143"/>
                        <a:pt x="1286205" y="1260922"/>
                      </a:cubicBezTo>
                      <a:cubicBezTo>
                        <a:pt x="1278817" y="1256701"/>
                        <a:pt x="1276706" y="1254591"/>
                        <a:pt x="1270373" y="1257755"/>
                      </a:cubicBezTo>
                      <a:cubicBezTo>
                        <a:pt x="1264042" y="1260922"/>
                        <a:pt x="1255598" y="1251426"/>
                        <a:pt x="1265097" y="1245095"/>
                      </a:cubicBezTo>
                      <a:cubicBezTo>
                        <a:pt x="1274595" y="1238764"/>
                        <a:pt x="1284094" y="1226103"/>
                        <a:pt x="1288316" y="1220828"/>
                      </a:cubicBezTo>
                      <a:cubicBezTo>
                        <a:pt x="1292538" y="1215551"/>
                        <a:pt x="1303092" y="1201834"/>
                        <a:pt x="1306258" y="1192338"/>
                      </a:cubicBezTo>
                      <a:cubicBezTo>
                        <a:pt x="1309425" y="1182842"/>
                        <a:pt x="1300982" y="1159629"/>
                        <a:pt x="1319979" y="1156463"/>
                      </a:cubicBezTo>
                      <a:cubicBezTo>
                        <a:pt x="1338978" y="1153298"/>
                        <a:pt x="1344254" y="1146967"/>
                        <a:pt x="1344254" y="1140637"/>
                      </a:cubicBezTo>
                      <a:cubicBezTo>
                        <a:pt x="1344254" y="1134306"/>
                        <a:pt x="1348476" y="1117423"/>
                        <a:pt x="1346363" y="1112147"/>
                      </a:cubicBezTo>
                      <a:cubicBezTo>
                        <a:pt x="1344254" y="1106872"/>
                        <a:pt x="1338976" y="1096320"/>
                        <a:pt x="1338976" y="1091045"/>
                      </a:cubicBezTo>
                      <a:cubicBezTo>
                        <a:pt x="1338976" y="1085770"/>
                        <a:pt x="1342143" y="1064667"/>
                        <a:pt x="1336864" y="1061501"/>
                      </a:cubicBezTo>
                      <a:cubicBezTo>
                        <a:pt x="1335301" y="1060560"/>
                        <a:pt x="1334369" y="1059529"/>
                        <a:pt x="1333913" y="1058386"/>
                      </a:cubicBezTo>
                      <a:lnTo>
                        <a:pt x="1333753" y="1058546"/>
                      </a:lnTo>
                      <a:lnTo>
                        <a:pt x="1327908" y="1065224"/>
                      </a:lnTo>
                      <a:lnTo>
                        <a:pt x="1319144" y="1056040"/>
                      </a:lnTo>
                      <a:lnTo>
                        <a:pt x="1310791" y="1048111"/>
                      </a:lnTo>
                      <a:lnTo>
                        <a:pt x="1299726" y="1043726"/>
                      </a:lnTo>
                      <a:lnTo>
                        <a:pt x="1285947" y="1042465"/>
                      </a:lnTo>
                      <a:lnTo>
                        <a:pt x="1274485" y="1044732"/>
                      </a:lnTo>
                      <a:cubicBezTo>
                        <a:pt x="1271788" y="1033969"/>
                        <a:pt x="1273033" y="1033186"/>
                        <a:pt x="1272417" y="104358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1446" name="Freeform 1445">
                <a:extLst>
                  <a:ext uri="{FF2B5EF4-FFF2-40B4-BE49-F238E27FC236}">
                    <a16:creationId xmlns:a16="http://schemas.microsoft.com/office/drawing/2014/main" xmlns="" id="{6E347AA3-D49C-58DA-89CD-A5034DA87343}"/>
                  </a:ext>
                </a:extLst>
              </p:cNvPr>
              <p:cNvSpPr/>
              <p:nvPr/>
            </p:nvSpPr>
            <p:spPr>
              <a:xfrm>
                <a:off x="2580986" y="2490005"/>
                <a:ext cx="4418004" cy="3499702"/>
              </a:xfrm>
              <a:custGeom>
                <a:avLst/>
                <a:gdLst>
                  <a:gd name="connsiteX0" fmla="*/ 1033590 w 4418004"/>
                  <a:gd name="connsiteY0" fmla="*/ 539806 h 3499702"/>
                  <a:gd name="connsiteX1" fmla="*/ 1034644 w 4418004"/>
                  <a:gd name="connsiteY1" fmla="*/ 556671 h 3499702"/>
                  <a:gd name="connsiteX2" fmla="*/ 1050459 w 4418004"/>
                  <a:gd name="connsiteY2" fmla="*/ 555617 h 3499702"/>
                  <a:gd name="connsiteX3" fmla="*/ 1059948 w 4418004"/>
                  <a:gd name="connsiteY3" fmla="*/ 535590 h 3499702"/>
                  <a:gd name="connsiteX4" fmla="*/ 1067328 w 4418004"/>
                  <a:gd name="connsiteY4" fmla="*/ 546130 h 3499702"/>
                  <a:gd name="connsiteX5" fmla="*/ 1067328 w 4418004"/>
                  <a:gd name="connsiteY5" fmla="*/ 553508 h 3499702"/>
                  <a:gd name="connsiteX6" fmla="*/ 1081034 w 4418004"/>
                  <a:gd name="connsiteY6" fmla="*/ 553508 h 3499702"/>
                  <a:gd name="connsiteX7" fmla="*/ 1096849 w 4418004"/>
                  <a:gd name="connsiteY7" fmla="*/ 532428 h 3499702"/>
                  <a:gd name="connsiteX8" fmla="*/ 1111609 w 4418004"/>
                  <a:gd name="connsiteY8" fmla="*/ 526652 h 3499702"/>
                  <a:gd name="connsiteX9" fmla="*/ 1156397 w 4418004"/>
                  <a:gd name="connsiteY9" fmla="*/ 527158 h 3499702"/>
                  <a:gd name="connsiteX10" fmla="*/ 1165379 w 4418004"/>
                  <a:gd name="connsiteY10" fmla="*/ 519273 h 3499702"/>
                  <a:gd name="connsiteX11" fmla="*/ 1171157 w 4418004"/>
                  <a:gd name="connsiteY11" fmla="*/ 502409 h 3499702"/>
                  <a:gd name="connsiteX12" fmla="*/ 1184357 w 4418004"/>
                  <a:gd name="connsiteY12" fmla="*/ 483436 h 3499702"/>
                  <a:gd name="connsiteX13" fmla="*/ 1174320 w 4418004"/>
                  <a:gd name="connsiteY13" fmla="*/ 462356 h 3499702"/>
                  <a:gd name="connsiteX14" fmla="*/ 1174320 w 4418004"/>
                  <a:gd name="connsiteY14" fmla="*/ 447599 h 3499702"/>
                  <a:gd name="connsiteX15" fmla="*/ 1157999 w 4418004"/>
                  <a:gd name="connsiteY15" fmla="*/ 440221 h 3499702"/>
                  <a:gd name="connsiteX16" fmla="*/ 1124261 w 4418004"/>
                  <a:gd name="connsiteY16" fmla="*/ 451815 h 3499702"/>
                  <a:gd name="connsiteX17" fmla="*/ 1113718 w 4418004"/>
                  <a:gd name="connsiteY17" fmla="*/ 463410 h 3499702"/>
                  <a:gd name="connsiteX18" fmla="*/ 1091577 w 4418004"/>
                  <a:gd name="connsiteY18" fmla="*/ 446545 h 3499702"/>
                  <a:gd name="connsiteX19" fmla="*/ 1063617 w 4418004"/>
                  <a:gd name="connsiteY19" fmla="*/ 419646 h 3499702"/>
                  <a:gd name="connsiteX20" fmla="*/ 1039916 w 4418004"/>
                  <a:gd name="connsiteY20" fmla="*/ 416484 h 3499702"/>
                  <a:gd name="connsiteX21" fmla="*/ 1026716 w 4418004"/>
                  <a:gd name="connsiteY21" fmla="*/ 399620 h 3499702"/>
                  <a:gd name="connsiteX22" fmla="*/ 1021993 w 4418004"/>
                  <a:gd name="connsiteY22" fmla="*/ 382249 h 3499702"/>
                  <a:gd name="connsiteX23" fmla="*/ 1020938 w 4418004"/>
                  <a:gd name="connsiteY23" fmla="*/ 361168 h 3499702"/>
                  <a:gd name="connsiteX24" fmla="*/ 1009847 w 4418004"/>
                  <a:gd name="connsiteY24" fmla="*/ 347466 h 3499702"/>
                  <a:gd name="connsiteX25" fmla="*/ 1005124 w 4418004"/>
                  <a:gd name="connsiteY25" fmla="*/ 330601 h 3499702"/>
                  <a:gd name="connsiteX26" fmla="*/ 990363 w 4418004"/>
                  <a:gd name="connsiteY26" fmla="*/ 320567 h 3499702"/>
                  <a:gd name="connsiteX27" fmla="*/ 977711 w 4418004"/>
                  <a:gd name="connsiteY27" fmla="*/ 317405 h 3499702"/>
                  <a:gd name="connsiteX28" fmla="*/ 988255 w 4418004"/>
                  <a:gd name="connsiteY28" fmla="*/ 302648 h 3499702"/>
                  <a:gd name="connsiteX29" fmla="*/ 988255 w 4418004"/>
                  <a:gd name="connsiteY29" fmla="*/ 278406 h 3499702"/>
                  <a:gd name="connsiteX30" fmla="*/ 1000906 w 4418004"/>
                  <a:gd name="connsiteY30" fmla="*/ 276298 h 3499702"/>
                  <a:gd name="connsiteX31" fmla="*/ 992472 w 4418004"/>
                  <a:gd name="connsiteY31" fmla="*/ 254163 h 3499702"/>
                  <a:gd name="connsiteX32" fmla="*/ 985092 w 4418004"/>
                  <a:gd name="connsiteY32" fmla="*/ 213056 h 3499702"/>
                  <a:gd name="connsiteX33" fmla="*/ 1014612 w 4418004"/>
                  <a:gd name="connsiteY33" fmla="*/ 175110 h 3499702"/>
                  <a:gd name="connsiteX34" fmla="*/ 1038862 w 4418004"/>
                  <a:gd name="connsiteY34" fmla="*/ 170894 h 3499702"/>
                  <a:gd name="connsiteX35" fmla="*/ 1055731 w 4418004"/>
                  <a:gd name="connsiteY35" fmla="*/ 158246 h 3499702"/>
                  <a:gd name="connsiteX36" fmla="*/ 1057839 w 4418004"/>
                  <a:gd name="connsiteY36" fmla="*/ 145597 h 3499702"/>
                  <a:gd name="connsiteX37" fmla="*/ 1117935 w 4418004"/>
                  <a:gd name="connsiteY37" fmla="*/ 112922 h 3499702"/>
                  <a:gd name="connsiteX38" fmla="*/ 1148510 w 4418004"/>
                  <a:gd name="connsiteY38" fmla="*/ 76031 h 3499702"/>
                  <a:gd name="connsiteX39" fmla="*/ 1166434 w 4418004"/>
                  <a:gd name="connsiteY39" fmla="*/ 82355 h 3499702"/>
                  <a:gd name="connsiteX40" fmla="*/ 1187520 w 4418004"/>
                  <a:gd name="connsiteY40" fmla="*/ 76031 h 3499702"/>
                  <a:gd name="connsiteX41" fmla="*/ 1203335 w 4418004"/>
                  <a:gd name="connsiteY41" fmla="*/ 59167 h 3499702"/>
                  <a:gd name="connsiteX42" fmla="*/ 1229692 w 4418004"/>
                  <a:gd name="connsiteY42" fmla="*/ 68653 h 3499702"/>
                  <a:gd name="connsiteX43" fmla="*/ 1269756 w 4418004"/>
                  <a:gd name="connsiteY43" fmla="*/ 53896 h 3499702"/>
                  <a:gd name="connsiteX44" fmla="*/ 1270811 w 4418004"/>
                  <a:gd name="connsiteY44" fmla="*/ 44410 h 3499702"/>
                  <a:gd name="connsiteX45" fmla="*/ 1260858 w 4418004"/>
                  <a:gd name="connsiteY45" fmla="*/ 30665 h 3499702"/>
                  <a:gd name="connsiteX46" fmla="*/ 1260984 w 4418004"/>
                  <a:gd name="connsiteY46" fmla="*/ 28642 h 3499702"/>
                  <a:gd name="connsiteX47" fmla="*/ 1264949 w 4418004"/>
                  <a:gd name="connsiteY47" fmla="*/ 14771 h 3499702"/>
                  <a:gd name="connsiteX48" fmla="*/ 1286204 w 4418004"/>
                  <a:gd name="connsiteY48" fmla="*/ 14602 h 3499702"/>
                  <a:gd name="connsiteX49" fmla="*/ 1289873 w 4418004"/>
                  <a:gd name="connsiteY49" fmla="*/ 15066 h 3499702"/>
                  <a:gd name="connsiteX50" fmla="*/ 1309483 w 4418004"/>
                  <a:gd name="connsiteY50" fmla="*/ 11524 h 3499702"/>
                  <a:gd name="connsiteX51" fmla="*/ 1325551 w 4418004"/>
                  <a:gd name="connsiteY51" fmla="*/ 23498 h 3499702"/>
                  <a:gd name="connsiteX52" fmla="*/ 1365615 w 4418004"/>
                  <a:gd name="connsiteY52" fmla="*/ 28009 h 3499702"/>
                  <a:gd name="connsiteX53" fmla="*/ 1391972 w 4418004"/>
                  <a:gd name="connsiteY53" fmla="*/ 34840 h 3499702"/>
                  <a:gd name="connsiteX54" fmla="*/ 1392900 w 4418004"/>
                  <a:gd name="connsiteY54" fmla="*/ 35219 h 3499702"/>
                  <a:gd name="connsiteX55" fmla="*/ 1424403 w 4418004"/>
                  <a:gd name="connsiteY55" fmla="*/ 41037 h 3499702"/>
                  <a:gd name="connsiteX56" fmla="*/ 1440007 w 4418004"/>
                  <a:gd name="connsiteY56" fmla="*/ 48964 h 3499702"/>
                  <a:gd name="connsiteX57" fmla="*/ 1465226 w 4418004"/>
                  <a:gd name="connsiteY57" fmla="*/ 61612 h 3499702"/>
                  <a:gd name="connsiteX58" fmla="*/ 1515791 w 4418004"/>
                  <a:gd name="connsiteY58" fmla="*/ 69159 h 3499702"/>
                  <a:gd name="connsiteX59" fmla="*/ 1524943 w 4418004"/>
                  <a:gd name="connsiteY59" fmla="*/ 73417 h 3499702"/>
                  <a:gd name="connsiteX60" fmla="*/ 1525786 w 4418004"/>
                  <a:gd name="connsiteY60" fmla="*/ 74513 h 3499702"/>
                  <a:gd name="connsiteX61" fmla="*/ 1513218 w 4418004"/>
                  <a:gd name="connsiteY61" fmla="*/ 116970 h 3499702"/>
                  <a:gd name="connsiteX62" fmla="*/ 1521105 w 4418004"/>
                  <a:gd name="connsiteY62" fmla="*/ 132823 h 3499702"/>
                  <a:gd name="connsiteX63" fmla="*/ 1572260 w 4418004"/>
                  <a:gd name="connsiteY63" fmla="*/ 165540 h 3499702"/>
                  <a:gd name="connsiteX64" fmla="*/ 1574495 w 4418004"/>
                  <a:gd name="connsiteY64" fmla="*/ 175532 h 3499702"/>
                  <a:gd name="connsiteX65" fmla="*/ 1576182 w 4418004"/>
                  <a:gd name="connsiteY65" fmla="*/ 176965 h 3499702"/>
                  <a:gd name="connsiteX66" fmla="*/ 1584363 w 4418004"/>
                  <a:gd name="connsiteY66" fmla="*/ 190584 h 3499702"/>
                  <a:gd name="connsiteX67" fmla="*/ 1602540 w 4418004"/>
                  <a:gd name="connsiteY67" fmla="*/ 166467 h 3499702"/>
                  <a:gd name="connsiteX68" fmla="*/ 1635561 w 4418004"/>
                  <a:gd name="connsiteY68" fmla="*/ 172876 h 3499702"/>
                  <a:gd name="connsiteX69" fmla="*/ 1646062 w 4418004"/>
                  <a:gd name="connsiteY69" fmla="*/ 181603 h 3499702"/>
                  <a:gd name="connsiteX70" fmla="*/ 1675077 w 4418004"/>
                  <a:gd name="connsiteY70" fmla="*/ 190710 h 3499702"/>
                  <a:gd name="connsiteX71" fmla="*/ 1706959 w 4418004"/>
                  <a:gd name="connsiteY71" fmla="*/ 216892 h 3499702"/>
                  <a:gd name="connsiteX72" fmla="*/ 1722774 w 4418004"/>
                  <a:gd name="connsiteY72" fmla="*/ 235401 h 3499702"/>
                  <a:gd name="connsiteX73" fmla="*/ 1728425 w 4418004"/>
                  <a:gd name="connsiteY73" fmla="*/ 241683 h 3499702"/>
                  <a:gd name="connsiteX74" fmla="*/ 1731419 w 4418004"/>
                  <a:gd name="connsiteY74" fmla="*/ 243159 h 3499702"/>
                  <a:gd name="connsiteX75" fmla="*/ 1744704 w 4418004"/>
                  <a:gd name="connsiteY75" fmla="*/ 255639 h 3499702"/>
                  <a:gd name="connsiteX76" fmla="*/ 1753939 w 4418004"/>
                  <a:gd name="connsiteY76" fmla="*/ 262216 h 3499702"/>
                  <a:gd name="connsiteX77" fmla="*/ 1755584 w 4418004"/>
                  <a:gd name="connsiteY77" fmla="*/ 264113 h 3499702"/>
                  <a:gd name="connsiteX78" fmla="*/ 1756512 w 4418004"/>
                  <a:gd name="connsiteY78" fmla="*/ 265083 h 3499702"/>
                  <a:gd name="connsiteX79" fmla="*/ 1775447 w 4418004"/>
                  <a:gd name="connsiteY79" fmla="*/ 273599 h 3499702"/>
                  <a:gd name="connsiteX80" fmla="*/ 1790418 w 4418004"/>
                  <a:gd name="connsiteY80" fmla="*/ 269172 h 3499702"/>
                  <a:gd name="connsiteX81" fmla="*/ 1805769 w 4418004"/>
                  <a:gd name="connsiteY81" fmla="*/ 261668 h 3499702"/>
                  <a:gd name="connsiteX82" fmla="*/ 1826898 w 4418004"/>
                  <a:gd name="connsiteY82" fmla="*/ 257409 h 3499702"/>
                  <a:gd name="connsiteX83" fmla="*/ 1838495 w 4418004"/>
                  <a:gd name="connsiteY83" fmla="*/ 248893 h 3499702"/>
                  <a:gd name="connsiteX84" fmla="*/ 1855238 w 4418004"/>
                  <a:gd name="connsiteY84" fmla="*/ 239744 h 3499702"/>
                  <a:gd name="connsiteX85" fmla="*/ 1856208 w 4418004"/>
                  <a:gd name="connsiteY85" fmla="*/ 240376 h 3499702"/>
                  <a:gd name="connsiteX86" fmla="*/ 1876029 w 4418004"/>
                  <a:gd name="connsiteY86" fmla="*/ 230300 h 3499702"/>
                  <a:gd name="connsiteX87" fmla="*/ 1879023 w 4418004"/>
                  <a:gd name="connsiteY87" fmla="*/ 231944 h 3499702"/>
                  <a:gd name="connsiteX88" fmla="*/ 1880035 w 4418004"/>
                  <a:gd name="connsiteY88" fmla="*/ 232998 h 3499702"/>
                  <a:gd name="connsiteX89" fmla="*/ 1879951 w 4418004"/>
                  <a:gd name="connsiteY89" fmla="*/ 232155 h 3499702"/>
                  <a:gd name="connsiteX90" fmla="*/ 1881174 w 4418004"/>
                  <a:gd name="connsiteY90" fmla="*/ 225493 h 3499702"/>
                  <a:gd name="connsiteX91" fmla="*/ 1881595 w 4418004"/>
                  <a:gd name="connsiteY91" fmla="*/ 224777 h 3499702"/>
                  <a:gd name="connsiteX92" fmla="*/ 1901501 w 4418004"/>
                  <a:gd name="connsiteY92" fmla="*/ 223554 h 3499702"/>
                  <a:gd name="connsiteX93" fmla="*/ 1906351 w 4418004"/>
                  <a:gd name="connsiteY93" fmla="*/ 217820 h 3499702"/>
                  <a:gd name="connsiteX94" fmla="*/ 1907363 w 4418004"/>
                  <a:gd name="connsiteY94" fmla="*/ 217314 h 3499702"/>
                  <a:gd name="connsiteX95" fmla="*/ 1914912 w 4418004"/>
                  <a:gd name="connsiteY95" fmla="*/ 216513 h 3499702"/>
                  <a:gd name="connsiteX96" fmla="*/ 1918412 w 4418004"/>
                  <a:gd name="connsiteY96" fmla="*/ 213393 h 3499702"/>
                  <a:gd name="connsiteX97" fmla="*/ 1919930 w 4418004"/>
                  <a:gd name="connsiteY97" fmla="*/ 211706 h 3499702"/>
                  <a:gd name="connsiteX98" fmla="*/ 1932161 w 4418004"/>
                  <a:gd name="connsiteY98" fmla="*/ 205171 h 3499702"/>
                  <a:gd name="connsiteX99" fmla="*/ 1936842 w 4418004"/>
                  <a:gd name="connsiteY99" fmla="*/ 204370 h 3499702"/>
                  <a:gd name="connsiteX100" fmla="*/ 1941312 w 4418004"/>
                  <a:gd name="connsiteY100" fmla="*/ 203274 h 3499702"/>
                  <a:gd name="connsiteX101" fmla="*/ 1950042 w 4418004"/>
                  <a:gd name="connsiteY101" fmla="*/ 190457 h 3499702"/>
                  <a:gd name="connsiteX102" fmla="*/ 1951897 w 4418004"/>
                  <a:gd name="connsiteY102" fmla="*/ 189572 h 3499702"/>
                  <a:gd name="connsiteX103" fmla="*/ 1959024 w 4418004"/>
                  <a:gd name="connsiteY103" fmla="*/ 188433 h 3499702"/>
                  <a:gd name="connsiteX104" fmla="*/ 1967122 w 4418004"/>
                  <a:gd name="connsiteY104" fmla="*/ 180718 h 3499702"/>
                  <a:gd name="connsiteX105" fmla="*/ 1975345 w 4418004"/>
                  <a:gd name="connsiteY105" fmla="*/ 182531 h 3499702"/>
                  <a:gd name="connsiteX106" fmla="*/ 1998413 w 4418004"/>
                  <a:gd name="connsiteY106" fmla="*/ 169587 h 3499702"/>
                  <a:gd name="connsiteX107" fmla="*/ 2021608 w 4418004"/>
                  <a:gd name="connsiteY107" fmla="*/ 147537 h 3499702"/>
                  <a:gd name="connsiteX108" fmla="*/ 2066100 w 4418004"/>
                  <a:gd name="connsiteY108" fmla="*/ 140622 h 3499702"/>
                  <a:gd name="connsiteX109" fmla="*/ 2067492 w 4418004"/>
                  <a:gd name="connsiteY109" fmla="*/ 139020 h 3499702"/>
                  <a:gd name="connsiteX110" fmla="*/ 2080271 w 4418004"/>
                  <a:gd name="connsiteY110" fmla="*/ 123673 h 3499702"/>
                  <a:gd name="connsiteX111" fmla="*/ 2102074 w 4418004"/>
                  <a:gd name="connsiteY111" fmla="*/ 119120 h 3499702"/>
                  <a:gd name="connsiteX112" fmla="*/ 2114219 w 4418004"/>
                  <a:gd name="connsiteY112" fmla="*/ 111362 h 3499702"/>
                  <a:gd name="connsiteX113" fmla="*/ 2124257 w 4418004"/>
                  <a:gd name="connsiteY113" fmla="*/ 90914 h 3499702"/>
                  <a:gd name="connsiteX114" fmla="*/ 2123793 w 4418004"/>
                  <a:gd name="connsiteY114" fmla="*/ 87794 h 3499702"/>
                  <a:gd name="connsiteX115" fmla="*/ 2141336 w 4418004"/>
                  <a:gd name="connsiteY115" fmla="*/ 61148 h 3499702"/>
                  <a:gd name="connsiteX116" fmla="*/ 2143318 w 4418004"/>
                  <a:gd name="connsiteY116" fmla="*/ 46518 h 3499702"/>
                  <a:gd name="connsiteX117" fmla="*/ 2145216 w 4418004"/>
                  <a:gd name="connsiteY117" fmla="*/ 44537 h 3499702"/>
                  <a:gd name="connsiteX118" fmla="*/ 2152849 w 4418004"/>
                  <a:gd name="connsiteY118" fmla="*/ 20463 h 3499702"/>
                  <a:gd name="connsiteX119" fmla="*/ 2152892 w 4418004"/>
                  <a:gd name="connsiteY119" fmla="*/ 11271 h 3499702"/>
                  <a:gd name="connsiteX120" fmla="*/ 2164869 w 4418004"/>
                  <a:gd name="connsiteY120" fmla="*/ 12494 h 3499702"/>
                  <a:gd name="connsiteX121" fmla="*/ 2198607 w 4418004"/>
                  <a:gd name="connsiteY121" fmla="*/ 6465 h 3499702"/>
                  <a:gd name="connsiteX122" fmla="*/ 2227073 w 4418004"/>
                  <a:gd name="connsiteY122" fmla="*/ 8573 h 3499702"/>
                  <a:gd name="connsiteX123" fmla="*/ 2272409 w 4418004"/>
                  <a:gd name="connsiteY123" fmla="*/ 4357 h 3499702"/>
                  <a:gd name="connsiteX124" fmla="*/ 2296658 w 4418004"/>
                  <a:gd name="connsiteY124" fmla="*/ 4357 h 3499702"/>
                  <a:gd name="connsiteX125" fmla="*/ 2330396 w 4418004"/>
                  <a:gd name="connsiteY125" fmla="*/ 13843 h 3499702"/>
                  <a:gd name="connsiteX126" fmla="*/ 2349374 w 4418004"/>
                  <a:gd name="connsiteY126" fmla="*/ 22275 h 3499702"/>
                  <a:gd name="connsiteX127" fmla="*/ 2350428 w 4418004"/>
                  <a:gd name="connsiteY127" fmla="*/ 50734 h 3499702"/>
                  <a:gd name="connsiteX128" fmla="*/ 2347265 w 4418004"/>
                  <a:gd name="connsiteY128" fmla="*/ 67599 h 3499702"/>
                  <a:gd name="connsiteX129" fmla="*/ 2339885 w 4418004"/>
                  <a:gd name="connsiteY129" fmla="*/ 103436 h 3499702"/>
                  <a:gd name="connsiteX130" fmla="*/ 2345156 w 4418004"/>
                  <a:gd name="connsiteY130" fmla="*/ 132949 h 3499702"/>
                  <a:gd name="connsiteX131" fmla="*/ 2337776 w 4418004"/>
                  <a:gd name="connsiteY131" fmla="*/ 143489 h 3499702"/>
                  <a:gd name="connsiteX132" fmla="*/ 2308255 w 4418004"/>
                  <a:gd name="connsiteY132" fmla="*/ 160354 h 3499702"/>
                  <a:gd name="connsiteX133" fmla="*/ 2280843 w 4418004"/>
                  <a:gd name="connsiteY133" fmla="*/ 171948 h 3499702"/>
                  <a:gd name="connsiteX134" fmla="*/ 2254021 w 4418004"/>
                  <a:gd name="connsiteY134" fmla="*/ 174183 h 3499702"/>
                  <a:gd name="connsiteX135" fmla="*/ 2272282 w 4418004"/>
                  <a:gd name="connsiteY135" fmla="*/ 187464 h 3499702"/>
                  <a:gd name="connsiteX136" fmla="*/ 2278060 w 4418004"/>
                  <a:gd name="connsiteY136" fmla="*/ 192607 h 3499702"/>
                  <a:gd name="connsiteX137" fmla="*/ 2289699 w 4418004"/>
                  <a:gd name="connsiteY137" fmla="*/ 199311 h 3499702"/>
                  <a:gd name="connsiteX138" fmla="*/ 2324365 w 4418004"/>
                  <a:gd name="connsiteY138" fmla="*/ 255976 h 3499702"/>
                  <a:gd name="connsiteX139" fmla="*/ 2332589 w 4418004"/>
                  <a:gd name="connsiteY139" fmla="*/ 283423 h 3499702"/>
                  <a:gd name="connsiteX140" fmla="*/ 2342036 w 4418004"/>
                  <a:gd name="connsiteY140" fmla="*/ 312051 h 3499702"/>
                  <a:gd name="connsiteX141" fmla="*/ 2372611 w 4418004"/>
                  <a:gd name="connsiteY141" fmla="*/ 333047 h 3499702"/>
                  <a:gd name="connsiteX142" fmla="*/ 2392094 w 4418004"/>
                  <a:gd name="connsiteY142" fmla="*/ 335281 h 3499702"/>
                  <a:gd name="connsiteX143" fmla="*/ 2396818 w 4418004"/>
                  <a:gd name="connsiteY143" fmla="*/ 320567 h 3499702"/>
                  <a:gd name="connsiteX144" fmla="*/ 2407361 w 4418004"/>
                  <a:gd name="connsiteY144" fmla="*/ 313189 h 3499702"/>
                  <a:gd name="connsiteX145" fmla="*/ 2438990 w 4418004"/>
                  <a:gd name="connsiteY145" fmla="*/ 319513 h 3499702"/>
                  <a:gd name="connsiteX146" fmla="*/ 2466402 w 4418004"/>
                  <a:gd name="connsiteY146" fmla="*/ 316351 h 3499702"/>
                  <a:gd name="connsiteX147" fmla="*/ 2475891 w 4418004"/>
                  <a:gd name="connsiteY147" fmla="*/ 326891 h 3499702"/>
                  <a:gd name="connsiteX148" fmla="*/ 2490652 w 4418004"/>
                  <a:gd name="connsiteY148" fmla="*/ 331107 h 3499702"/>
                  <a:gd name="connsiteX149" fmla="*/ 2492760 w 4418004"/>
                  <a:gd name="connsiteY149" fmla="*/ 347972 h 3499702"/>
                  <a:gd name="connsiteX150" fmla="*/ 2511738 w 4418004"/>
                  <a:gd name="connsiteY150" fmla="*/ 350080 h 3499702"/>
                  <a:gd name="connsiteX151" fmla="*/ 2514901 w 4418004"/>
                  <a:gd name="connsiteY151" fmla="*/ 337432 h 3499702"/>
                  <a:gd name="connsiteX152" fmla="*/ 2533878 w 4418004"/>
                  <a:gd name="connsiteY152" fmla="*/ 340594 h 3499702"/>
                  <a:gd name="connsiteX153" fmla="*/ 2550748 w 4418004"/>
                  <a:gd name="connsiteY153" fmla="*/ 325837 h 3499702"/>
                  <a:gd name="connsiteX154" fmla="*/ 2565508 w 4418004"/>
                  <a:gd name="connsiteY154" fmla="*/ 320567 h 3499702"/>
                  <a:gd name="connsiteX155" fmla="*/ 2578160 w 4418004"/>
                  <a:gd name="connsiteY155" fmla="*/ 325837 h 3499702"/>
                  <a:gd name="connsiteX156" fmla="*/ 2588703 w 4418004"/>
                  <a:gd name="connsiteY156" fmla="*/ 331107 h 3499702"/>
                  <a:gd name="connsiteX157" fmla="*/ 2593974 w 4418004"/>
                  <a:gd name="connsiteY157" fmla="*/ 342702 h 3499702"/>
                  <a:gd name="connsiteX158" fmla="*/ 2601355 w 4418004"/>
                  <a:gd name="connsiteY158" fmla="*/ 353242 h 3499702"/>
                  <a:gd name="connsiteX159" fmla="*/ 2597137 w 4418004"/>
                  <a:gd name="connsiteY159" fmla="*/ 367999 h 3499702"/>
                  <a:gd name="connsiteX160" fmla="*/ 2599246 w 4418004"/>
                  <a:gd name="connsiteY160" fmla="*/ 378539 h 3499702"/>
                  <a:gd name="connsiteX161" fmla="*/ 2615061 w 4418004"/>
                  <a:gd name="connsiteY161" fmla="*/ 394434 h 3499702"/>
                  <a:gd name="connsiteX162" fmla="*/ 2614006 w 4418004"/>
                  <a:gd name="connsiteY162" fmla="*/ 400674 h 3499702"/>
                  <a:gd name="connsiteX163" fmla="*/ 2601355 w 4418004"/>
                  <a:gd name="connsiteY163" fmla="*/ 420700 h 3499702"/>
                  <a:gd name="connsiteX164" fmla="*/ 2576051 w 4418004"/>
                  <a:gd name="connsiteY164" fmla="*/ 435457 h 3499702"/>
                  <a:gd name="connsiteX165" fmla="*/ 2571834 w 4418004"/>
                  <a:gd name="connsiteY165" fmla="*/ 445997 h 3499702"/>
                  <a:gd name="connsiteX166" fmla="*/ 2582377 w 4418004"/>
                  <a:gd name="connsiteY166" fmla="*/ 458645 h 3499702"/>
                  <a:gd name="connsiteX167" fmla="*/ 2607680 w 4418004"/>
                  <a:gd name="connsiteY167" fmla="*/ 464970 h 3499702"/>
                  <a:gd name="connsiteX168" fmla="*/ 2632984 w 4418004"/>
                  <a:gd name="connsiteY168" fmla="*/ 476564 h 3499702"/>
                  <a:gd name="connsiteX169" fmla="*/ 2639268 w 4418004"/>
                  <a:gd name="connsiteY169" fmla="*/ 479473 h 3499702"/>
                  <a:gd name="connsiteX170" fmla="*/ 2648799 w 4418004"/>
                  <a:gd name="connsiteY170" fmla="*/ 497645 h 3499702"/>
                  <a:gd name="connsiteX171" fmla="*/ 2636147 w 4418004"/>
                  <a:gd name="connsiteY171" fmla="*/ 503969 h 3499702"/>
                  <a:gd name="connsiteX172" fmla="*/ 2624549 w 4418004"/>
                  <a:gd name="connsiteY172" fmla="*/ 502915 h 3499702"/>
                  <a:gd name="connsiteX173" fmla="*/ 2608735 w 4418004"/>
                  <a:gd name="connsiteY173" fmla="*/ 499753 h 3499702"/>
                  <a:gd name="connsiteX174" fmla="*/ 2595029 w 4418004"/>
                  <a:gd name="connsiteY174" fmla="*/ 505023 h 3499702"/>
                  <a:gd name="connsiteX175" fmla="*/ 2578160 w 4418004"/>
                  <a:gd name="connsiteY175" fmla="*/ 505023 h 3499702"/>
                  <a:gd name="connsiteX176" fmla="*/ 2569725 w 4418004"/>
                  <a:gd name="connsiteY176" fmla="*/ 530320 h 3499702"/>
                  <a:gd name="connsiteX177" fmla="*/ 2552856 w 4418004"/>
                  <a:gd name="connsiteY177" fmla="*/ 534536 h 3499702"/>
                  <a:gd name="connsiteX178" fmla="*/ 2553910 w 4418004"/>
                  <a:gd name="connsiteY178" fmla="*/ 550346 h 3499702"/>
                  <a:gd name="connsiteX179" fmla="*/ 2557073 w 4418004"/>
                  <a:gd name="connsiteY179" fmla="*/ 564049 h 3499702"/>
                  <a:gd name="connsiteX180" fmla="*/ 2545476 w 4418004"/>
                  <a:gd name="connsiteY180" fmla="*/ 567211 h 3499702"/>
                  <a:gd name="connsiteX181" fmla="*/ 2541259 w 4418004"/>
                  <a:gd name="connsiteY181" fmla="*/ 553508 h 3499702"/>
                  <a:gd name="connsiteX182" fmla="*/ 2525444 w 4418004"/>
                  <a:gd name="connsiteY182" fmla="*/ 546130 h 3499702"/>
                  <a:gd name="connsiteX183" fmla="*/ 2511738 w 4418004"/>
                  <a:gd name="connsiteY183" fmla="*/ 558779 h 3499702"/>
                  <a:gd name="connsiteX184" fmla="*/ 2523335 w 4418004"/>
                  <a:gd name="connsiteY184" fmla="*/ 577751 h 3499702"/>
                  <a:gd name="connsiteX185" fmla="*/ 2517009 w 4418004"/>
                  <a:gd name="connsiteY185" fmla="*/ 596724 h 3499702"/>
                  <a:gd name="connsiteX186" fmla="*/ 2538096 w 4418004"/>
                  <a:gd name="connsiteY186" fmla="*/ 623075 h 3499702"/>
                  <a:gd name="connsiteX187" fmla="*/ 2552856 w 4418004"/>
                  <a:gd name="connsiteY187" fmla="*/ 624129 h 3499702"/>
                  <a:gd name="connsiteX188" fmla="*/ 2581323 w 4418004"/>
                  <a:gd name="connsiteY188" fmla="*/ 625183 h 3499702"/>
                  <a:gd name="connsiteX189" fmla="*/ 2593974 w 4418004"/>
                  <a:gd name="connsiteY189" fmla="*/ 659966 h 3499702"/>
                  <a:gd name="connsiteX190" fmla="*/ 2566562 w 4418004"/>
                  <a:gd name="connsiteY190" fmla="*/ 671560 h 3499702"/>
                  <a:gd name="connsiteX191" fmla="*/ 2559182 w 4418004"/>
                  <a:gd name="connsiteY191" fmla="*/ 698965 h 3499702"/>
                  <a:gd name="connsiteX192" fmla="*/ 2548639 w 4418004"/>
                  <a:gd name="connsiteY192" fmla="*/ 712668 h 3499702"/>
                  <a:gd name="connsiteX193" fmla="*/ 2544422 w 4418004"/>
                  <a:gd name="connsiteY193" fmla="*/ 745343 h 3499702"/>
                  <a:gd name="connsiteX194" fmla="*/ 2547585 w 4418004"/>
                  <a:gd name="connsiteY194" fmla="*/ 769585 h 3499702"/>
                  <a:gd name="connsiteX195" fmla="*/ 2546530 w 4418004"/>
                  <a:gd name="connsiteY195" fmla="*/ 784342 h 3499702"/>
                  <a:gd name="connsiteX196" fmla="*/ 2551802 w 4418004"/>
                  <a:gd name="connsiteY196" fmla="*/ 811747 h 3499702"/>
                  <a:gd name="connsiteX197" fmla="*/ 2556019 w 4418004"/>
                  <a:gd name="connsiteY197" fmla="*/ 835990 h 3499702"/>
                  <a:gd name="connsiteX198" fmla="*/ 2573942 w 4418004"/>
                  <a:gd name="connsiteY198" fmla="*/ 830719 h 3499702"/>
                  <a:gd name="connsiteX199" fmla="*/ 2587648 w 4418004"/>
                  <a:gd name="connsiteY199" fmla="*/ 826503 h 3499702"/>
                  <a:gd name="connsiteX200" fmla="*/ 2605572 w 4418004"/>
                  <a:gd name="connsiteY200" fmla="*/ 824395 h 3499702"/>
                  <a:gd name="connsiteX201" fmla="*/ 2607680 w 4418004"/>
                  <a:gd name="connsiteY201" fmla="*/ 800152 h 3499702"/>
                  <a:gd name="connsiteX202" fmla="*/ 2626658 w 4418004"/>
                  <a:gd name="connsiteY202" fmla="*/ 786450 h 3499702"/>
                  <a:gd name="connsiteX203" fmla="*/ 2632984 w 4418004"/>
                  <a:gd name="connsiteY203" fmla="*/ 803314 h 3499702"/>
                  <a:gd name="connsiteX204" fmla="*/ 2645636 w 4418004"/>
                  <a:gd name="connsiteY204" fmla="*/ 820179 h 3499702"/>
                  <a:gd name="connsiteX205" fmla="*/ 2660396 w 4418004"/>
                  <a:gd name="connsiteY205" fmla="*/ 829665 h 3499702"/>
                  <a:gd name="connsiteX206" fmla="*/ 2677265 w 4418004"/>
                  <a:gd name="connsiteY206" fmla="*/ 830719 h 3499702"/>
                  <a:gd name="connsiteX207" fmla="*/ 2693080 w 4418004"/>
                  <a:gd name="connsiteY207" fmla="*/ 813855 h 3499702"/>
                  <a:gd name="connsiteX208" fmla="*/ 2698351 w 4418004"/>
                  <a:gd name="connsiteY208" fmla="*/ 799098 h 3499702"/>
                  <a:gd name="connsiteX209" fmla="*/ 2707840 w 4418004"/>
                  <a:gd name="connsiteY209" fmla="*/ 792774 h 3499702"/>
                  <a:gd name="connsiteX210" fmla="*/ 2728927 w 4418004"/>
                  <a:gd name="connsiteY210" fmla="*/ 799098 h 3499702"/>
                  <a:gd name="connsiteX211" fmla="*/ 2767936 w 4418004"/>
                  <a:gd name="connsiteY211" fmla="*/ 786450 h 3499702"/>
                  <a:gd name="connsiteX212" fmla="*/ 2785859 w 4418004"/>
                  <a:gd name="connsiteY212" fmla="*/ 778018 h 3499702"/>
                  <a:gd name="connsiteX213" fmla="*/ 2792185 w 4418004"/>
                  <a:gd name="connsiteY213" fmla="*/ 751667 h 3499702"/>
                  <a:gd name="connsiteX214" fmla="*/ 2794294 w 4418004"/>
                  <a:gd name="connsiteY214" fmla="*/ 685263 h 3499702"/>
                  <a:gd name="connsiteX215" fmla="*/ 2797457 w 4418004"/>
                  <a:gd name="connsiteY215" fmla="*/ 657858 h 3499702"/>
                  <a:gd name="connsiteX216" fmla="*/ 2803783 w 4418004"/>
                  <a:gd name="connsiteY216" fmla="*/ 644155 h 3499702"/>
                  <a:gd name="connsiteX217" fmla="*/ 2819597 w 4418004"/>
                  <a:gd name="connsiteY217" fmla="*/ 634669 h 3499702"/>
                  <a:gd name="connsiteX218" fmla="*/ 2825839 w 4418004"/>
                  <a:gd name="connsiteY218" fmla="*/ 635091 h 3499702"/>
                  <a:gd name="connsiteX219" fmla="*/ 2829213 w 4418004"/>
                  <a:gd name="connsiteY219" fmla="*/ 635302 h 3499702"/>
                  <a:gd name="connsiteX220" fmla="*/ 2859661 w 4418004"/>
                  <a:gd name="connsiteY220" fmla="*/ 634669 h 3499702"/>
                  <a:gd name="connsiteX221" fmla="*/ 2880748 w 4418004"/>
                  <a:gd name="connsiteY221" fmla="*/ 645209 h 3499702"/>
                  <a:gd name="connsiteX222" fmla="*/ 2887074 w 4418004"/>
                  <a:gd name="connsiteY222" fmla="*/ 672614 h 3499702"/>
                  <a:gd name="connsiteX223" fmla="*/ 2899725 w 4418004"/>
                  <a:gd name="connsiteY223" fmla="*/ 696857 h 3499702"/>
                  <a:gd name="connsiteX224" fmla="*/ 2915540 w 4418004"/>
                  <a:gd name="connsiteY224" fmla="*/ 705289 h 3499702"/>
                  <a:gd name="connsiteX225" fmla="*/ 2941898 w 4418004"/>
                  <a:gd name="connsiteY225" fmla="*/ 706343 h 3499702"/>
                  <a:gd name="connsiteX226" fmla="*/ 2946115 w 4418004"/>
                  <a:gd name="connsiteY226" fmla="*/ 733748 h 3499702"/>
                  <a:gd name="connsiteX227" fmla="*/ 2934518 w 4418004"/>
                  <a:gd name="connsiteY227" fmla="*/ 759045 h 3499702"/>
                  <a:gd name="connsiteX228" fmla="*/ 2929246 w 4418004"/>
                  <a:gd name="connsiteY228" fmla="*/ 773802 h 3499702"/>
                  <a:gd name="connsiteX229" fmla="*/ 2935572 w 4418004"/>
                  <a:gd name="connsiteY229" fmla="*/ 778018 h 3499702"/>
                  <a:gd name="connsiteX230" fmla="*/ 2948013 w 4418004"/>
                  <a:gd name="connsiteY230" fmla="*/ 786492 h 3499702"/>
                  <a:gd name="connsiteX231" fmla="*/ 2963448 w 4418004"/>
                  <a:gd name="connsiteY231" fmla="*/ 781264 h 3499702"/>
                  <a:gd name="connsiteX232" fmla="*/ 2982805 w 4418004"/>
                  <a:gd name="connsiteY232" fmla="*/ 765837 h 3499702"/>
                  <a:gd name="connsiteX233" fmla="*/ 2990649 w 4418004"/>
                  <a:gd name="connsiteY233" fmla="*/ 754243 h 3499702"/>
                  <a:gd name="connsiteX234" fmla="*/ 2992294 w 4418004"/>
                  <a:gd name="connsiteY234" fmla="*/ 752725 h 3499702"/>
                  <a:gd name="connsiteX235" fmla="*/ 2996385 w 4418004"/>
                  <a:gd name="connsiteY235" fmla="*/ 746823 h 3499702"/>
                  <a:gd name="connsiteX236" fmla="*/ 3008741 w 4418004"/>
                  <a:gd name="connsiteY236" fmla="*/ 721484 h 3499702"/>
                  <a:gd name="connsiteX237" fmla="*/ 3014730 w 4418004"/>
                  <a:gd name="connsiteY237" fmla="*/ 714822 h 3499702"/>
                  <a:gd name="connsiteX238" fmla="*/ 3034677 w 4418004"/>
                  <a:gd name="connsiteY238" fmla="*/ 709510 h 3499702"/>
                  <a:gd name="connsiteX239" fmla="*/ 3048384 w 4418004"/>
                  <a:gd name="connsiteY239" fmla="*/ 688429 h 3499702"/>
                  <a:gd name="connsiteX240" fmla="*/ 3050492 w 4418004"/>
                  <a:gd name="connsiteY240" fmla="*/ 665240 h 3499702"/>
                  <a:gd name="connsiteX241" fmla="*/ 3085285 w 4418004"/>
                  <a:gd name="connsiteY241" fmla="*/ 629403 h 3499702"/>
                  <a:gd name="connsiteX242" fmla="*/ 3115860 w 4418004"/>
                  <a:gd name="connsiteY242" fmla="*/ 584080 h 3499702"/>
                  <a:gd name="connsiteX243" fmla="*/ 3146435 w 4418004"/>
                  <a:gd name="connsiteY243" fmla="*/ 537702 h 3499702"/>
                  <a:gd name="connsiteX244" fmla="*/ 3172793 w 4418004"/>
                  <a:gd name="connsiteY244" fmla="*/ 513460 h 3499702"/>
                  <a:gd name="connsiteX245" fmla="*/ 3206531 w 4418004"/>
                  <a:gd name="connsiteY245" fmla="*/ 505027 h 3499702"/>
                  <a:gd name="connsiteX246" fmla="*/ 3246595 w 4418004"/>
                  <a:gd name="connsiteY246" fmla="*/ 501865 h 3499702"/>
                  <a:gd name="connsiteX247" fmla="*/ 3270844 w 4418004"/>
                  <a:gd name="connsiteY247" fmla="*/ 482893 h 3499702"/>
                  <a:gd name="connsiteX248" fmla="*/ 3271265 w 4418004"/>
                  <a:gd name="connsiteY248" fmla="*/ 481796 h 3499702"/>
                  <a:gd name="connsiteX249" fmla="*/ 3310908 w 4418004"/>
                  <a:gd name="connsiteY249" fmla="*/ 476568 h 3499702"/>
                  <a:gd name="connsiteX250" fmla="*/ 3356243 w 4418004"/>
                  <a:gd name="connsiteY250" fmla="*/ 472352 h 3499702"/>
                  <a:gd name="connsiteX251" fmla="*/ 3380492 w 4418004"/>
                  <a:gd name="connsiteY251" fmla="*/ 491325 h 3499702"/>
                  <a:gd name="connsiteX252" fmla="*/ 3376275 w 4418004"/>
                  <a:gd name="connsiteY252" fmla="*/ 506081 h 3499702"/>
                  <a:gd name="connsiteX253" fmla="*/ 3331994 w 4418004"/>
                  <a:gd name="connsiteY253" fmla="*/ 502919 h 3499702"/>
                  <a:gd name="connsiteX254" fmla="*/ 3319342 w 4418004"/>
                  <a:gd name="connsiteY254" fmla="*/ 524000 h 3499702"/>
                  <a:gd name="connsiteX255" fmla="*/ 3335157 w 4418004"/>
                  <a:gd name="connsiteY255" fmla="*/ 549297 h 3499702"/>
                  <a:gd name="connsiteX256" fmla="*/ 3374166 w 4418004"/>
                  <a:gd name="connsiteY256" fmla="*/ 545081 h 3499702"/>
                  <a:gd name="connsiteX257" fmla="*/ 3404742 w 4418004"/>
                  <a:gd name="connsiteY257" fmla="*/ 532432 h 3499702"/>
                  <a:gd name="connsiteX258" fmla="*/ 3486978 w 4418004"/>
                  <a:gd name="connsiteY258" fmla="*/ 490271 h 3499702"/>
                  <a:gd name="connsiteX259" fmla="*/ 3528096 w 4418004"/>
                  <a:gd name="connsiteY259" fmla="*/ 470244 h 3499702"/>
                  <a:gd name="connsiteX260" fmla="*/ 3548128 w 4418004"/>
                  <a:gd name="connsiteY260" fmla="*/ 450218 h 3499702"/>
                  <a:gd name="connsiteX261" fmla="*/ 3588192 w 4418004"/>
                  <a:gd name="connsiteY261" fmla="*/ 452326 h 3499702"/>
                  <a:gd name="connsiteX262" fmla="*/ 3636691 w 4418004"/>
                  <a:gd name="connsiteY262" fmla="*/ 462866 h 3499702"/>
                  <a:gd name="connsiteX263" fmla="*/ 3670429 w 4418004"/>
                  <a:gd name="connsiteY263" fmla="*/ 471298 h 3499702"/>
                  <a:gd name="connsiteX264" fmla="*/ 3698895 w 4418004"/>
                  <a:gd name="connsiteY264" fmla="*/ 448109 h 3499702"/>
                  <a:gd name="connsiteX265" fmla="*/ 3728416 w 4418004"/>
                  <a:gd name="connsiteY265" fmla="*/ 446001 h 3499702"/>
                  <a:gd name="connsiteX266" fmla="*/ 3747393 w 4418004"/>
                  <a:gd name="connsiteY266" fmla="*/ 449163 h 3499702"/>
                  <a:gd name="connsiteX267" fmla="*/ 3756882 w 4418004"/>
                  <a:gd name="connsiteY267" fmla="*/ 466028 h 3499702"/>
                  <a:gd name="connsiteX268" fmla="*/ 3781132 w 4418004"/>
                  <a:gd name="connsiteY268" fmla="*/ 469190 h 3499702"/>
                  <a:gd name="connsiteX269" fmla="*/ 3789140 w 4418004"/>
                  <a:gd name="connsiteY269" fmla="*/ 460210 h 3499702"/>
                  <a:gd name="connsiteX270" fmla="*/ 3804326 w 4418004"/>
                  <a:gd name="connsiteY270" fmla="*/ 457596 h 3499702"/>
                  <a:gd name="connsiteX271" fmla="*/ 3828576 w 4418004"/>
                  <a:gd name="connsiteY271" fmla="*/ 458650 h 3499702"/>
                  <a:gd name="connsiteX272" fmla="*/ 3853879 w 4418004"/>
                  <a:gd name="connsiteY272" fmla="*/ 461812 h 3499702"/>
                  <a:gd name="connsiteX273" fmla="*/ 3876020 w 4418004"/>
                  <a:gd name="connsiteY273" fmla="*/ 461812 h 3499702"/>
                  <a:gd name="connsiteX274" fmla="*/ 3907649 w 4418004"/>
                  <a:gd name="connsiteY274" fmla="*/ 450218 h 3499702"/>
                  <a:gd name="connsiteX275" fmla="*/ 3935061 w 4418004"/>
                  <a:gd name="connsiteY275" fmla="*/ 446001 h 3499702"/>
                  <a:gd name="connsiteX276" fmla="*/ 3952985 w 4418004"/>
                  <a:gd name="connsiteY276" fmla="*/ 455488 h 3499702"/>
                  <a:gd name="connsiteX277" fmla="*/ 3969854 w 4418004"/>
                  <a:gd name="connsiteY277" fmla="*/ 453380 h 3499702"/>
                  <a:gd name="connsiteX278" fmla="*/ 3993049 w 4418004"/>
                  <a:gd name="connsiteY278" fmla="*/ 434407 h 3499702"/>
                  <a:gd name="connsiteX279" fmla="*/ 3995157 w 4418004"/>
                  <a:gd name="connsiteY279" fmla="*/ 414380 h 3499702"/>
                  <a:gd name="connsiteX280" fmla="*/ 3991994 w 4418004"/>
                  <a:gd name="connsiteY280" fmla="*/ 390138 h 3499702"/>
                  <a:gd name="connsiteX281" fmla="*/ 4019406 w 4418004"/>
                  <a:gd name="connsiteY281" fmla="*/ 375381 h 3499702"/>
                  <a:gd name="connsiteX282" fmla="*/ 4037330 w 4418004"/>
                  <a:gd name="connsiteY282" fmla="*/ 371165 h 3499702"/>
                  <a:gd name="connsiteX283" fmla="*/ 4062633 w 4418004"/>
                  <a:gd name="connsiteY283" fmla="*/ 364841 h 3499702"/>
                  <a:gd name="connsiteX284" fmla="*/ 4086882 w 4418004"/>
                  <a:gd name="connsiteY284" fmla="*/ 338490 h 3499702"/>
                  <a:gd name="connsiteX285" fmla="*/ 4110748 w 4418004"/>
                  <a:gd name="connsiteY285" fmla="*/ 342031 h 3499702"/>
                  <a:gd name="connsiteX286" fmla="*/ 4122729 w 4418004"/>
                  <a:gd name="connsiteY286" fmla="*/ 344814 h 3499702"/>
                  <a:gd name="connsiteX287" fmla="*/ 4135381 w 4418004"/>
                  <a:gd name="connsiteY287" fmla="*/ 342706 h 3499702"/>
                  <a:gd name="connsiteX288" fmla="*/ 4183879 w 4418004"/>
                  <a:gd name="connsiteY288" fmla="*/ 340598 h 3499702"/>
                  <a:gd name="connsiteX289" fmla="*/ 4198640 w 4418004"/>
                  <a:gd name="connsiteY289" fmla="*/ 337436 h 3499702"/>
                  <a:gd name="connsiteX290" fmla="*/ 4220780 w 4418004"/>
                  <a:gd name="connsiteY290" fmla="*/ 335328 h 3499702"/>
                  <a:gd name="connsiteX291" fmla="*/ 4250301 w 4418004"/>
                  <a:gd name="connsiteY291" fmla="*/ 317409 h 3499702"/>
                  <a:gd name="connsiteX292" fmla="*/ 4274550 w 4418004"/>
                  <a:gd name="connsiteY292" fmla="*/ 325842 h 3499702"/>
                  <a:gd name="connsiteX293" fmla="*/ 4292474 w 4418004"/>
                  <a:gd name="connsiteY293" fmla="*/ 344814 h 3499702"/>
                  <a:gd name="connsiteX294" fmla="*/ 4320940 w 4418004"/>
                  <a:gd name="connsiteY294" fmla="*/ 356409 h 3499702"/>
                  <a:gd name="connsiteX295" fmla="*/ 4336755 w 4418004"/>
                  <a:gd name="connsiteY295" fmla="*/ 364841 h 3499702"/>
                  <a:gd name="connsiteX296" fmla="*/ 4382090 w 4418004"/>
                  <a:gd name="connsiteY296" fmla="*/ 379597 h 3499702"/>
                  <a:gd name="connsiteX297" fmla="*/ 4389471 w 4418004"/>
                  <a:gd name="connsiteY297" fmla="*/ 365895 h 3499702"/>
                  <a:gd name="connsiteX298" fmla="*/ 4404231 w 4418004"/>
                  <a:gd name="connsiteY298" fmla="*/ 370111 h 3499702"/>
                  <a:gd name="connsiteX299" fmla="*/ 4417937 w 4418004"/>
                  <a:gd name="connsiteY299" fmla="*/ 396462 h 3499702"/>
                  <a:gd name="connsiteX300" fmla="*/ 4403177 w 4418004"/>
                  <a:gd name="connsiteY300" fmla="*/ 410164 h 3499702"/>
                  <a:gd name="connsiteX301" fmla="*/ 4390525 w 4418004"/>
                  <a:gd name="connsiteY301" fmla="*/ 417542 h 3499702"/>
                  <a:gd name="connsiteX302" fmla="*/ 4376819 w 4418004"/>
                  <a:gd name="connsiteY302" fmla="*/ 423867 h 3499702"/>
                  <a:gd name="connsiteX303" fmla="*/ 4358895 w 4418004"/>
                  <a:gd name="connsiteY303" fmla="*/ 410164 h 3499702"/>
                  <a:gd name="connsiteX304" fmla="*/ 4340972 w 4418004"/>
                  <a:gd name="connsiteY304" fmla="*/ 417542 h 3499702"/>
                  <a:gd name="connsiteX305" fmla="*/ 4327266 w 4418004"/>
                  <a:gd name="connsiteY305" fmla="*/ 436515 h 3499702"/>
                  <a:gd name="connsiteX306" fmla="*/ 4313560 w 4418004"/>
                  <a:gd name="connsiteY306" fmla="*/ 453380 h 3499702"/>
                  <a:gd name="connsiteX307" fmla="*/ 4287202 w 4418004"/>
                  <a:gd name="connsiteY307" fmla="*/ 461812 h 3499702"/>
                  <a:gd name="connsiteX308" fmla="*/ 4271387 w 4418004"/>
                  <a:gd name="connsiteY308" fmla="*/ 468136 h 3499702"/>
                  <a:gd name="connsiteX309" fmla="*/ 4236595 w 4418004"/>
                  <a:gd name="connsiteY309" fmla="*/ 493433 h 3499702"/>
                  <a:gd name="connsiteX310" fmla="*/ 4187042 w 4418004"/>
                  <a:gd name="connsiteY310" fmla="*/ 525054 h 3499702"/>
                  <a:gd name="connsiteX311" fmla="*/ 4187801 w 4418004"/>
                  <a:gd name="connsiteY311" fmla="*/ 534582 h 3499702"/>
                  <a:gd name="connsiteX312" fmla="*/ 4191006 w 4418004"/>
                  <a:gd name="connsiteY312" fmla="*/ 547863 h 3499702"/>
                  <a:gd name="connsiteX313" fmla="*/ 4208677 w 4418004"/>
                  <a:gd name="connsiteY313" fmla="*/ 569956 h 3499702"/>
                  <a:gd name="connsiteX314" fmla="*/ 4221371 w 4418004"/>
                  <a:gd name="connsiteY314" fmla="*/ 594451 h 3499702"/>
                  <a:gd name="connsiteX315" fmla="*/ 4237097 w 4418004"/>
                  <a:gd name="connsiteY315" fmla="*/ 628518 h 3499702"/>
                  <a:gd name="connsiteX316" fmla="*/ 4239121 w 4418004"/>
                  <a:gd name="connsiteY316" fmla="*/ 633366 h 3499702"/>
                  <a:gd name="connsiteX317" fmla="*/ 4240260 w 4418004"/>
                  <a:gd name="connsiteY317" fmla="*/ 634505 h 3499702"/>
                  <a:gd name="connsiteX318" fmla="*/ 4231324 w 4418004"/>
                  <a:gd name="connsiteY318" fmla="*/ 647322 h 3499702"/>
                  <a:gd name="connsiteX319" fmla="*/ 4230269 w 4418004"/>
                  <a:gd name="connsiteY319" fmla="*/ 662078 h 3499702"/>
                  <a:gd name="connsiteX320" fmla="*/ 4257934 w 4418004"/>
                  <a:gd name="connsiteY320" fmla="*/ 669119 h 3499702"/>
                  <a:gd name="connsiteX321" fmla="*/ 4259579 w 4418004"/>
                  <a:gd name="connsiteY321" fmla="*/ 679407 h 3499702"/>
                  <a:gd name="connsiteX322" fmla="*/ 4287080 w 4418004"/>
                  <a:gd name="connsiteY322" fmla="*/ 701921 h 3499702"/>
                  <a:gd name="connsiteX323" fmla="*/ 4300997 w 4418004"/>
                  <a:gd name="connsiteY323" fmla="*/ 734549 h 3499702"/>
                  <a:gd name="connsiteX324" fmla="*/ 4337434 w 4418004"/>
                  <a:gd name="connsiteY324" fmla="*/ 785818 h 3499702"/>
                  <a:gd name="connsiteX325" fmla="*/ 4341988 w 4418004"/>
                  <a:gd name="connsiteY325" fmla="*/ 789949 h 3499702"/>
                  <a:gd name="connsiteX326" fmla="*/ 4355146 w 4418004"/>
                  <a:gd name="connsiteY326" fmla="*/ 810566 h 3499702"/>
                  <a:gd name="connsiteX327" fmla="*/ 4342035 w 4418004"/>
                  <a:gd name="connsiteY327" fmla="*/ 848638 h 3499702"/>
                  <a:gd name="connsiteX328" fmla="*/ 4351524 w 4418004"/>
                  <a:gd name="connsiteY328" fmla="*/ 885529 h 3499702"/>
                  <a:gd name="connsiteX329" fmla="*/ 4374718 w 4418004"/>
                  <a:gd name="connsiteY329" fmla="*/ 909772 h 3499702"/>
                  <a:gd name="connsiteX330" fmla="*/ 4378936 w 4418004"/>
                  <a:gd name="connsiteY330" fmla="*/ 937177 h 3499702"/>
                  <a:gd name="connsiteX331" fmla="*/ 4378936 w 4418004"/>
                  <a:gd name="connsiteY331" fmla="*/ 958257 h 3499702"/>
                  <a:gd name="connsiteX332" fmla="*/ 4372610 w 4418004"/>
                  <a:gd name="connsiteY332" fmla="*/ 978284 h 3499702"/>
                  <a:gd name="connsiteX333" fmla="*/ 4373664 w 4418004"/>
                  <a:gd name="connsiteY333" fmla="*/ 995149 h 3499702"/>
                  <a:gd name="connsiteX334" fmla="*/ 4369447 w 4418004"/>
                  <a:gd name="connsiteY334" fmla="*/ 1007797 h 3499702"/>
                  <a:gd name="connsiteX335" fmla="*/ 4314623 w 4418004"/>
                  <a:gd name="connsiteY335" fmla="*/ 1023608 h 3499702"/>
                  <a:gd name="connsiteX336" fmla="*/ 4299862 w 4418004"/>
                  <a:gd name="connsiteY336" fmla="*/ 1039418 h 3499702"/>
                  <a:gd name="connsiteX337" fmla="*/ 4289319 w 4418004"/>
                  <a:gd name="connsiteY337" fmla="*/ 1075255 h 3499702"/>
                  <a:gd name="connsiteX338" fmla="*/ 4277722 w 4418004"/>
                  <a:gd name="connsiteY338" fmla="*/ 1116363 h 3499702"/>
                  <a:gd name="connsiteX339" fmla="*/ 4256635 w 4418004"/>
                  <a:gd name="connsiteY339" fmla="*/ 1142713 h 3499702"/>
                  <a:gd name="connsiteX340" fmla="*/ 4241875 w 4418004"/>
                  <a:gd name="connsiteY340" fmla="*/ 1139551 h 3499702"/>
                  <a:gd name="connsiteX341" fmla="*/ 4212354 w 4418004"/>
                  <a:gd name="connsiteY341" fmla="*/ 1094228 h 3499702"/>
                  <a:gd name="connsiteX342" fmla="*/ 4200757 w 4418004"/>
                  <a:gd name="connsiteY342" fmla="*/ 1043634 h 3499702"/>
                  <a:gd name="connsiteX343" fmla="*/ 4190213 w 4418004"/>
                  <a:gd name="connsiteY343" fmla="*/ 984608 h 3499702"/>
                  <a:gd name="connsiteX344" fmla="*/ 4162801 w 4418004"/>
                  <a:gd name="connsiteY344" fmla="*/ 958257 h 3499702"/>
                  <a:gd name="connsiteX345" fmla="*/ 4099542 w 4418004"/>
                  <a:gd name="connsiteY345" fmla="*/ 950879 h 3499702"/>
                  <a:gd name="connsiteX346" fmla="*/ 4080565 w 4418004"/>
                  <a:gd name="connsiteY346" fmla="*/ 930853 h 3499702"/>
                  <a:gd name="connsiteX347" fmla="*/ 4059479 w 4418004"/>
                  <a:gd name="connsiteY347" fmla="*/ 893961 h 3499702"/>
                  <a:gd name="connsiteX348" fmla="*/ 4037338 w 4418004"/>
                  <a:gd name="connsiteY348" fmla="*/ 892907 h 3499702"/>
                  <a:gd name="connsiteX349" fmla="*/ 4018360 w 4418004"/>
                  <a:gd name="connsiteY349" fmla="*/ 917150 h 3499702"/>
                  <a:gd name="connsiteX350" fmla="*/ 4017517 w 4418004"/>
                  <a:gd name="connsiteY350" fmla="*/ 917825 h 3499702"/>
                  <a:gd name="connsiteX351" fmla="*/ 3982514 w 4418004"/>
                  <a:gd name="connsiteY351" fmla="*/ 943501 h 3499702"/>
                  <a:gd name="connsiteX352" fmla="*/ 3960373 w 4418004"/>
                  <a:gd name="connsiteY352" fmla="*/ 961420 h 3499702"/>
                  <a:gd name="connsiteX353" fmla="*/ 3948776 w 4418004"/>
                  <a:gd name="connsiteY353" fmla="*/ 974068 h 3499702"/>
                  <a:gd name="connsiteX354" fmla="*/ 3940341 w 4418004"/>
                  <a:gd name="connsiteY354" fmla="*/ 988824 h 3499702"/>
                  <a:gd name="connsiteX355" fmla="*/ 3935070 w 4418004"/>
                  <a:gd name="connsiteY355" fmla="*/ 1014121 h 3499702"/>
                  <a:gd name="connsiteX356" fmla="*/ 3931907 w 4418004"/>
                  <a:gd name="connsiteY356" fmla="*/ 1057337 h 3499702"/>
                  <a:gd name="connsiteX357" fmla="*/ 3902386 w 4418004"/>
                  <a:gd name="connsiteY357" fmla="*/ 1099498 h 3499702"/>
                  <a:gd name="connsiteX358" fmla="*/ 3892897 w 4418004"/>
                  <a:gd name="connsiteY358" fmla="*/ 1130065 h 3499702"/>
                  <a:gd name="connsiteX359" fmla="*/ 3886571 w 4418004"/>
                  <a:gd name="connsiteY359" fmla="*/ 1184875 h 3499702"/>
                  <a:gd name="connsiteX360" fmla="*/ 3886571 w 4418004"/>
                  <a:gd name="connsiteY360" fmla="*/ 1230198 h 3499702"/>
                  <a:gd name="connsiteX361" fmla="*/ 3880245 w 4418004"/>
                  <a:gd name="connsiteY361" fmla="*/ 1253387 h 3499702"/>
                  <a:gd name="connsiteX362" fmla="*/ 3880245 w 4418004"/>
                  <a:gd name="connsiteY362" fmla="*/ 1294494 h 3499702"/>
                  <a:gd name="connsiteX363" fmla="*/ 3902386 w 4418004"/>
                  <a:gd name="connsiteY363" fmla="*/ 1324007 h 3499702"/>
                  <a:gd name="connsiteX364" fmla="*/ 3859159 w 4418004"/>
                  <a:gd name="connsiteY364" fmla="*/ 1433627 h 3499702"/>
                  <a:gd name="connsiteX365" fmla="*/ 3855996 w 4418004"/>
                  <a:gd name="connsiteY365" fmla="*/ 1458924 h 3499702"/>
                  <a:gd name="connsiteX366" fmla="*/ 3866539 w 4418004"/>
                  <a:gd name="connsiteY366" fmla="*/ 1510571 h 3499702"/>
                  <a:gd name="connsiteX367" fmla="*/ 3962482 w 4418004"/>
                  <a:gd name="connsiteY367" fmla="*/ 1547462 h 3499702"/>
                  <a:gd name="connsiteX368" fmla="*/ 4011318 w 4418004"/>
                  <a:gd name="connsiteY368" fmla="*/ 1562556 h 3499702"/>
                  <a:gd name="connsiteX369" fmla="*/ 4027006 w 4418004"/>
                  <a:gd name="connsiteY369" fmla="*/ 1578198 h 3499702"/>
                  <a:gd name="connsiteX370" fmla="*/ 4032446 w 4418004"/>
                  <a:gd name="connsiteY370" fmla="*/ 1613609 h 3499702"/>
                  <a:gd name="connsiteX371" fmla="*/ 4029157 w 4418004"/>
                  <a:gd name="connsiteY371" fmla="*/ 1634690 h 3499702"/>
                  <a:gd name="connsiteX372" fmla="*/ 4029831 w 4418004"/>
                  <a:gd name="connsiteY372" fmla="*/ 1654675 h 3499702"/>
                  <a:gd name="connsiteX373" fmla="*/ 4015830 w 4418004"/>
                  <a:gd name="connsiteY373" fmla="*/ 1673479 h 3499702"/>
                  <a:gd name="connsiteX374" fmla="*/ 4008113 w 4418004"/>
                  <a:gd name="connsiteY374" fmla="*/ 1710581 h 3499702"/>
                  <a:gd name="connsiteX375" fmla="*/ 4006383 w 4418004"/>
                  <a:gd name="connsiteY375" fmla="*/ 1712355 h 3499702"/>
                  <a:gd name="connsiteX376" fmla="*/ 3995587 w 4418004"/>
                  <a:gd name="connsiteY376" fmla="*/ 1739672 h 3499702"/>
                  <a:gd name="connsiteX377" fmla="*/ 3987490 w 4418004"/>
                  <a:gd name="connsiteY377" fmla="*/ 1743930 h 3499702"/>
                  <a:gd name="connsiteX378" fmla="*/ 3986309 w 4418004"/>
                  <a:gd name="connsiteY378" fmla="*/ 1745195 h 3499702"/>
                  <a:gd name="connsiteX379" fmla="*/ 3965096 w 4418004"/>
                  <a:gd name="connsiteY379" fmla="*/ 1765647 h 3499702"/>
                  <a:gd name="connsiteX380" fmla="*/ 3960331 w 4418004"/>
                  <a:gd name="connsiteY380" fmla="*/ 1786981 h 3499702"/>
                  <a:gd name="connsiteX381" fmla="*/ 3956202 w 4418004"/>
                  <a:gd name="connsiteY381" fmla="*/ 1819319 h 3499702"/>
                  <a:gd name="connsiteX382" fmla="*/ 3955190 w 4418004"/>
                  <a:gd name="connsiteY382" fmla="*/ 1821516 h 3499702"/>
                  <a:gd name="connsiteX383" fmla="*/ 3956750 w 4418004"/>
                  <a:gd name="connsiteY383" fmla="*/ 1822612 h 3499702"/>
                  <a:gd name="connsiteX384" fmla="*/ 3961854 w 4418004"/>
                  <a:gd name="connsiteY384" fmla="*/ 1834670 h 3499702"/>
                  <a:gd name="connsiteX385" fmla="*/ 3961305 w 4418004"/>
                  <a:gd name="connsiteY385" fmla="*/ 1836272 h 3499702"/>
                  <a:gd name="connsiteX386" fmla="*/ 3944348 w 4418004"/>
                  <a:gd name="connsiteY386" fmla="*/ 1855873 h 3499702"/>
                  <a:gd name="connsiteX387" fmla="*/ 3937980 w 4418004"/>
                  <a:gd name="connsiteY387" fmla="*/ 1868859 h 3499702"/>
                  <a:gd name="connsiteX388" fmla="*/ 3932919 w 4418004"/>
                  <a:gd name="connsiteY388" fmla="*/ 1887034 h 3499702"/>
                  <a:gd name="connsiteX389" fmla="*/ 3932202 w 4418004"/>
                  <a:gd name="connsiteY389" fmla="*/ 1888383 h 3499702"/>
                  <a:gd name="connsiteX390" fmla="*/ 3932876 w 4418004"/>
                  <a:gd name="connsiteY390" fmla="*/ 1889986 h 3499702"/>
                  <a:gd name="connsiteX391" fmla="*/ 3928280 w 4418004"/>
                  <a:gd name="connsiteY391" fmla="*/ 1905708 h 3499702"/>
                  <a:gd name="connsiteX392" fmla="*/ 3930473 w 4418004"/>
                  <a:gd name="connsiteY392" fmla="*/ 1915404 h 3499702"/>
                  <a:gd name="connsiteX393" fmla="*/ 3901336 w 4418004"/>
                  <a:gd name="connsiteY393" fmla="*/ 1941671 h 3499702"/>
                  <a:gd name="connsiteX394" fmla="*/ 3879195 w 4418004"/>
                  <a:gd name="connsiteY394" fmla="*/ 1954320 h 3499702"/>
                  <a:gd name="connsiteX395" fmla="*/ 3852837 w 4418004"/>
                  <a:gd name="connsiteY395" fmla="*/ 1950104 h 3499702"/>
                  <a:gd name="connsiteX396" fmla="*/ 3835968 w 4418004"/>
                  <a:gd name="connsiteY396" fmla="*/ 1936401 h 3499702"/>
                  <a:gd name="connsiteX397" fmla="*/ 3821208 w 4418004"/>
                  <a:gd name="connsiteY397" fmla="*/ 1943779 h 3499702"/>
                  <a:gd name="connsiteX398" fmla="*/ 3803284 w 4418004"/>
                  <a:gd name="connsiteY398" fmla="*/ 1952212 h 3499702"/>
                  <a:gd name="connsiteX399" fmla="*/ 3774818 w 4418004"/>
                  <a:gd name="connsiteY399" fmla="*/ 1994373 h 3499702"/>
                  <a:gd name="connsiteX400" fmla="*/ 3760058 w 4418004"/>
                  <a:gd name="connsiteY400" fmla="*/ 2017562 h 3499702"/>
                  <a:gd name="connsiteX401" fmla="*/ 3742134 w 4418004"/>
                  <a:gd name="connsiteY401" fmla="*/ 2024940 h 3499702"/>
                  <a:gd name="connsiteX402" fmla="*/ 3737074 w 4418004"/>
                  <a:gd name="connsiteY402" fmla="*/ 2039359 h 3499702"/>
                  <a:gd name="connsiteX403" fmla="*/ 3696799 w 4418004"/>
                  <a:gd name="connsiteY403" fmla="*/ 1996481 h 3499702"/>
                  <a:gd name="connsiteX404" fmla="*/ 3648300 w 4418004"/>
                  <a:gd name="connsiteY404" fmla="*/ 1953266 h 3499702"/>
                  <a:gd name="connsiteX405" fmla="*/ 3625105 w 4418004"/>
                  <a:gd name="connsiteY405" fmla="*/ 1943779 h 3499702"/>
                  <a:gd name="connsiteX406" fmla="*/ 3590313 w 4418004"/>
                  <a:gd name="connsiteY406" fmla="*/ 1937455 h 3499702"/>
                  <a:gd name="connsiteX407" fmla="*/ 3561847 w 4418004"/>
                  <a:gd name="connsiteY407" fmla="*/ 1922699 h 3499702"/>
                  <a:gd name="connsiteX408" fmla="*/ 3516511 w 4418004"/>
                  <a:gd name="connsiteY408" fmla="*/ 1900564 h 3499702"/>
                  <a:gd name="connsiteX409" fmla="*/ 3485936 w 4418004"/>
                  <a:gd name="connsiteY409" fmla="*/ 1877375 h 3499702"/>
                  <a:gd name="connsiteX410" fmla="*/ 3463796 w 4418004"/>
                  <a:gd name="connsiteY410" fmla="*/ 1875267 h 3499702"/>
                  <a:gd name="connsiteX411" fmla="*/ 3443764 w 4418004"/>
                  <a:gd name="connsiteY411" fmla="*/ 1883699 h 3499702"/>
                  <a:gd name="connsiteX412" fmla="*/ 3423732 w 4418004"/>
                  <a:gd name="connsiteY412" fmla="*/ 1901618 h 3499702"/>
                  <a:gd name="connsiteX413" fmla="*/ 3401591 w 4418004"/>
                  <a:gd name="connsiteY413" fmla="*/ 1925861 h 3499702"/>
                  <a:gd name="connsiteX414" fmla="*/ 3371016 w 4418004"/>
                  <a:gd name="connsiteY414" fmla="*/ 1955374 h 3499702"/>
                  <a:gd name="connsiteX415" fmla="*/ 3364690 w 4418004"/>
                  <a:gd name="connsiteY415" fmla="*/ 1976454 h 3499702"/>
                  <a:gd name="connsiteX416" fmla="*/ 3355201 w 4418004"/>
                  <a:gd name="connsiteY416" fmla="*/ 1993319 h 3499702"/>
                  <a:gd name="connsiteX417" fmla="*/ 3347821 w 4418004"/>
                  <a:gd name="connsiteY417" fmla="*/ 2018616 h 3499702"/>
                  <a:gd name="connsiteX418" fmla="*/ 3355201 w 4418004"/>
                  <a:gd name="connsiteY418" fmla="*/ 2051291 h 3499702"/>
                  <a:gd name="connsiteX419" fmla="*/ 3356973 w 4418004"/>
                  <a:gd name="connsiteY419" fmla="*/ 2057526 h 3499702"/>
                  <a:gd name="connsiteX420" fmla="*/ 3357310 w 4418004"/>
                  <a:gd name="connsiteY420" fmla="*/ 2058669 h 3499702"/>
                  <a:gd name="connsiteX421" fmla="*/ 3364690 w 4418004"/>
                  <a:gd name="connsiteY421" fmla="*/ 2083966 h 3499702"/>
                  <a:gd name="connsiteX422" fmla="*/ 3360473 w 4418004"/>
                  <a:gd name="connsiteY422" fmla="*/ 2139830 h 3499702"/>
                  <a:gd name="connsiteX423" fmla="*/ 3355201 w 4418004"/>
                  <a:gd name="connsiteY423" fmla="*/ 2168373 h 3499702"/>
                  <a:gd name="connsiteX424" fmla="*/ 3358364 w 4418004"/>
                  <a:gd name="connsiteY424" fmla="*/ 2188315 h 3499702"/>
                  <a:gd name="connsiteX425" fmla="*/ 3360473 w 4418004"/>
                  <a:gd name="connsiteY425" fmla="*/ 2205180 h 3499702"/>
                  <a:gd name="connsiteX426" fmla="*/ 3358364 w 4418004"/>
                  <a:gd name="connsiteY426" fmla="*/ 2322178 h 3499702"/>
                  <a:gd name="connsiteX427" fmla="*/ 3362582 w 4418004"/>
                  <a:gd name="connsiteY427" fmla="*/ 2342204 h 3499702"/>
                  <a:gd name="connsiteX428" fmla="*/ 3383668 w 4418004"/>
                  <a:gd name="connsiteY428" fmla="*/ 2390690 h 3499702"/>
                  <a:gd name="connsiteX429" fmla="*/ 3377764 w 4418004"/>
                  <a:gd name="connsiteY429" fmla="*/ 2390479 h 3499702"/>
                  <a:gd name="connsiteX430" fmla="*/ 3361949 w 4418004"/>
                  <a:gd name="connsiteY430" fmla="*/ 2394100 h 3499702"/>
                  <a:gd name="connsiteX431" fmla="*/ 3360515 w 4418004"/>
                  <a:gd name="connsiteY431" fmla="*/ 2395070 h 3499702"/>
                  <a:gd name="connsiteX432" fmla="*/ 3339682 w 4418004"/>
                  <a:gd name="connsiteY432" fmla="*/ 2398317 h 3499702"/>
                  <a:gd name="connsiteX433" fmla="*/ 3316782 w 4418004"/>
                  <a:gd name="connsiteY433" fmla="*/ 2418174 h 3499702"/>
                  <a:gd name="connsiteX434" fmla="*/ 3290635 w 4418004"/>
                  <a:gd name="connsiteY434" fmla="*/ 2435039 h 3499702"/>
                  <a:gd name="connsiteX435" fmla="*/ 3276550 w 4418004"/>
                  <a:gd name="connsiteY435" fmla="*/ 2448573 h 3499702"/>
                  <a:gd name="connsiteX436" fmla="*/ 3274947 w 4418004"/>
                  <a:gd name="connsiteY436" fmla="*/ 2449585 h 3499702"/>
                  <a:gd name="connsiteX437" fmla="*/ 3263898 w 4418004"/>
                  <a:gd name="connsiteY437" fmla="*/ 2461811 h 3499702"/>
                  <a:gd name="connsiteX438" fmla="*/ 3263181 w 4418004"/>
                  <a:gd name="connsiteY438" fmla="*/ 2462318 h 3499702"/>
                  <a:gd name="connsiteX439" fmla="*/ 3235305 w 4418004"/>
                  <a:gd name="connsiteY439" fmla="*/ 2473448 h 3499702"/>
                  <a:gd name="connsiteX440" fmla="*/ 3233791 w 4418004"/>
                  <a:gd name="connsiteY440" fmla="*/ 2474334 h 3499702"/>
                  <a:gd name="connsiteX441" fmla="*/ 3216707 w 4418004"/>
                  <a:gd name="connsiteY441" fmla="*/ 2488204 h 3499702"/>
                  <a:gd name="connsiteX442" fmla="*/ 3202035 w 4418004"/>
                  <a:gd name="connsiteY442" fmla="*/ 2505912 h 3499702"/>
                  <a:gd name="connsiteX443" fmla="*/ 3200474 w 4418004"/>
                  <a:gd name="connsiteY443" fmla="*/ 2506878 h 3499702"/>
                  <a:gd name="connsiteX444" fmla="*/ 3179726 w 4418004"/>
                  <a:gd name="connsiteY444" fmla="*/ 2529350 h 3499702"/>
                  <a:gd name="connsiteX445" fmla="*/ 3155687 w 4418004"/>
                  <a:gd name="connsiteY445" fmla="*/ 2534957 h 3499702"/>
                  <a:gd name="connsiteX446" fmla="*/ 3128022 w 4418004"/>
                  <a:gd name="connsiteY446" fmla="*/ 2534789 h 3499702"/>
                  <a:gd name="connsiteX447" fmla="*/ 3112629 w 4418004"/>
                  <a:gd name="connsiteY447" fmla="*/ 2541323 h 3499702"/>
                  <a:gd name="connsiteX448" fmla="*/ 3094368 w 4418004"/>
                  <a:gd name="connsiteY448" fmla="*/ 2544532 h 3499702"/>
                  <a:gd name="connsiteX449" fmla="*/ 3092428 w 4418004"/>
                  <a:gd name="connsiteY449" fmla="*/ 2544026 h 3499702"/>
                  <a:gd name="connsiteX450" fmla="*/ 3073577 w 4418004"/>
                  <a:gd name="connsiteY450" fmla="*/ 2548365 h 3499702"/>
                  <a:gd name="connsiteX451" fmla="*/ 3068854 w 4418004"/>
                  <a:gd name="connsiteY451" fmla="*/ 2546472 h 3499702"/>
                  <a:gd name="connsiteX452" fmla="*/ 3067040 w 4418004"/>
                  <a:gd name="connsiteY452" fmla="*/ 2546303 h 3499702"/>
                  <a:gd name="connsiteX453" fmla="*/ 3056329 w 4418004"/>
                  <a:gd name="connsiteY453" fmla="*/ 2550519 h 3499702"/>
                  <a:gd name="connsiteX454" fmla="*/ 3043045 w 4418004"/>
                  <a:gd name="connsiteY454" fmla="*/ 2548495 h 3499702"/>
                  <a:gd name="connsiteX455" fmla="*/ 3041568 w 4418004"/>
                  <a:gd name="connsiteY455" fmla="*/ 2549507 h 3499702"/>
                  <a:gd name="connsiteX456" fmla="*/ 3036887 w 4418004"/>
                  <a:gd name="connsiteY456" fmla="*/ 2554689 h 3499702"/>
                  <a:gd name="connsiteX457" fmla="*/ 3035495 w 4418004"/>
                  <a:gd name="connsiteY457" fmla="*/ 2556375 h 3499702"/>
                  <a:gd name="connsiteX458" fmla="*/ 3016729 w 4418004"/>
                  <a:gd name="connsiteY458" fmla="*/ 2558778 h 3499702"/>
                  <a:gd name="connsiteX459" fmla="*/ 3009939 w 4418004"/>
                  <a:gd name="connsiteY459" fmla="*/ 2557556 h 3499702"/>
                  <a:gd name="connsiteX460" fmla="*/ 2978183 w 4418004"/>
                  <a:gd name="connsiteY460" fmla="*/ 2554942 h 3499702"/>
                  <a:gd name="connsiteX461" fmla="*/ 2957814 w 4418004"/>
                  <a:gd name="connsiteY461" fmla="*/ 2546847 h 3499702"/>
                  <a:gd name="connsiteX462" fmla="*/ 2919142 w 4418004"/>
                  <a:gd name="connsiteY462" fmla="*/ 2533941 h 3499702"/>
                  <a:gd name="connsiteX463" fmla="*/ 2884982 w 4418004"/>
                  <a:gd name="connsiteY463" fmla="*/ 2582515 h 3499702"/>
                  <a:gd name="connsiteX464" fmla="*/ 2875493 w 4418004"/>
                  <a:gd name="connsiteY464" fmla="*/ 2603596 h 3499702"/>
                  <a:gd name="connsiteX465" fmla="*/ 2831212 w 4418004"/>
                  <a:gd name="connsiteY465" fmla="*/ 2716377 h 3499702"/>
                  <a:gd name="connsiteX466" fmla="*/ 2816451 w 4418004"/>
                  <a:gd name="connsiteY466" fmla="*/ 2727972 h 3499702"/>
                  <a:gd name="connsiteX467" fmla="*/ 2814343 w 4418004"/>
                  <a:gd name="connsiteY467" fmla="*/ 2770133 h 3499702"/>
                  <a:gd name="connsiteX468" fmla="*/ 2795365 w 4418004"/>
                  <a:gd name="connsiteY468" fmla="*/ 2822835 h 3499702"/>
                  <a:gd name="connsiteX469" fmla="*/ 2789039 w 4418004"/>
                  <a:gd name="connsiteY469" fmla="*/ 2843916 h 3499702"/>
                  <a:gd name="connsiteX470" fmla="*/ 2786930 w 4418004"/>
                  <a:gd name="connsiteY470" fmla="*/ 2882915 h 3499702"/>
                  <a:gd name="connsiteX471" fmla="*/ 2785876 w 4418004"/>
                  <a:gd name="connsiteY471" fmla="*/ 2912428 h 3499702"/>
                  <a:gd name="connsiteX472" fmla="*/ 2753192 w 4418004"/>
                  <a:gd name="connsiteY472" fmla="*/ 2987264 h 3499702"/>
                  <a:gd name="connsiteX473" fmla="*/ 2714183 w 4418004"/>
                  <a:gd name="connsiteY473" fmla="*/ 3068425 h 3499702"/>
                  <a:gd name="connsiteX474" fmla="*/ 2707857 w 4418004"/>
                  <a:gd name="connsiteY474" fmla="*/ 3092668 h 3499702"/>
                  <a:gd name="connsiteX475" fmla="*/ 2683608 w 4418004"/>
                  <a:gd name="connsiteY475" fmla="*/ 3111640 h 3499702"/>
                  <a:gd name="connsiteX476" fmla="*/ 2679391 w 4418004"/>
                  <a:gd name="connsiteY476" fmla="*/ 3136937 h 3499702"/>
                  <a:gd name="connsiteX477" fmla="*/ 2673065 w 4418004"/>
                  <a:gd name="connsiteY477" fmla="*/ 3166450 h 3499702"/>
                  <a:gd name="connsiteX478" fmla="*/ 2655141 w 4418004"/>
                  <a:gd name="connsiteY478" fmla="*/ 3209665 h 3499702"/>
                  <a:gd name="connsiteX479" fmla="*/ 2653033 w 4418004"/>
                  <a:gd name="connsiteY479" fmla="*/ 3225476 h 3499702"/>
                  <a:gd name="connsiteX480" fmla="*/ 2663576 w 4418004"/>
                  <a:gd name="connsiteY480" fmla="*/ 3253935 h 3499702"/>
                  <a:gd name="connsiteX481" fmla="*/ 2589774 w 4418004"/>
                  <a:gd name="connsiteY481" fmla="*/ 3373040 h 3499702"/>
                  <a:gd name="connsiteX482" fmla="*/ 2552873 w 4418004"/>
                  <a:gd name="connsiteY482" fmla="*/ 3433120 h 3499702"/>
                  <a:gd name="connsiteX483" fmla="*/ 2498049 w 4418004"/>
                  <a:gd name="connsiteY483" fmla="*/ 3459471 h 3499702"/>
                  <a:gd name="connsiteX484" fmla="*/ 2459123 w 4418004"/>
                  <a:gd name="connsiteY484" fmla="*/ 3484726 h 3499702"/>
                  <a:gd name="connsiteX485" fmla="*/ 2459461 w 4418004"/>
                  <a:gd name="connsiteY485" fmla="*/ 3486202 h 3499702"/>
                  <a:gd name="connsiteX486" fmla="*/ 2444658 w 4418004"/>
                  <a:gd name="connsiteY486" fmla="*/ 3490629 h 3499702"/>
                  <a:gd name="connsiteX487" fmla="*/ 2430657 w 4418004"/>
                  <a:gd name="connsiteY487" fmla="*/ 3489237 h 3499702"/>
                  <a:gd name="connsiteX488" fmla="*/ 2430657 w 4418004"/>
                  <a:gd name="connsiteY488" fmla="*/ 3493669 h 3499702"/>
                  <a:gd name="connsiteX489" fmla="*/ 2428633 w 4418004"/>
                  <a:gd name="connsiteY489" fmla="*/ 3496198 h 3499702"/>
                  <a:gd name="connsiteX490" fmla="*/ 2426440 w 4418004"/>
                  <a:gd name="connsiteY490" fmla="*/ 3495861 h 3499702"/>
                  <a:gd name="connsiteX491" fmla="*/ 2423741 w 4418004"/>
                  <a:gd name="connsiteY491" fmla="*/ 3491771 h 3499702"/>
                  <a:gd name="connsiteX492" fmla="*/ 2415053 w 4418004"/>
                  <a:gd name="connsiteY492" fmla="*/ 3491561 h 3499702"/>
                  <a:gd name="connsiteX493" fmla="*/ 2402950 w 4418004"/>
                  <a:gd name="connsiteY493" fmla="*/ 3488988 h 3499702"/>
                  <a:gd name="connsiteX494" fmla="*/ 2400208 w 4418004"/>
                  <a:gd name="connsiteY494" fmla="*/ 3496156 h 3499702"/>
                  <a:gd name="connsiteX495" fmla="*/ 2377815 w 4418004"/>
                  <a:gd name="connsiteY495" fmla="*/ 3499529 h 3499702"/>
                  <a:gd name="connsiteX496" fmla="*/ 2347155 w 4418004"/>
                  <a:gd name="connsiteY496" fmla="*/ 3486290 h 3499702"/>
                  <a:gd name="connsiteX497" fmla="*/ 2334630 w 4418004"/>
                  <a:gd name="connsiteY497" fmla="*/ 3485995 h 3499702"/>
                  <a:gd name="connsiteX498" fmla="*/ 2280481 w 4418004"/>
                  <a:gd name="connsiteY498" fmla="*/ 3466137 h 3499702"/>
                  <a:gd name="connsiteX499" fmla="*/ 2264328 w 4418004"/>
                  <a:gd name="connsiteY499" fmla="*/ 3442948 h 3499702"/>
                  <a:gd name="connsiteX500" fmla="*/ 2258635 w 4418004"/>
                  <a:gd name="connsiteY500" fmla="*/ 3442653 h 3499702"/>
                  <a:gd name="connsiteX501" fmla="*/ 2254334 w 4418004"/>
                  <a:gd name="connsiteY501" fmla="*/ 3454505 h 3499702"/>
                  <a:gd name="connsiteX502" fmla="*/ 2230211 w 4418004"/>
                  <a:gd name="connsiteY502" fmla="*/ 3451216 h 3499702"/>
                  <a:gd name="connsiteX503" fmla="*/ 2229072 w 4418004"/>
                  <a:gd name="connsiteY503" fmla="*/ 3450120 h 3499702"/>
                  <a:gd name="connsiteX504" fmla="*/ 2228397 w 4418004"/>
                  <a:gd name="connsiteY504" fmla="*/ 3446494 h 3499702"/>
                  <a:gd name="connsiteX505" fmla="*/ 2227512 w 4418004"/>
                  <a:gd name="connsiteY505" fmla="*/ 3445693 h 3499702"/>
                  <a:gd name="connsiteX506" fmla="*/ 2226246 w 4418004"/>
                  <a:gd name="connsiteY506" fmla="*/ 3445693 h 3499702"/>
                  <a:gd name="connsiteX507" fmla="*/ 2202503 w 4418004"/>
                  <a:gd name="connsiteY507" fmla="*/ 3443164 h 3499702"/>
                  <a:gd name="connsiteX508" fmla="*/ 2200901 w 4418004"/>
                  <a:gd name="connsiteY508" fmla="*/ 3431695 h 3499702"/>
                  <a:gd name="connsiteX509" fmla="*/ 2182640 w 4418004"/>
                  <a:gd name="connsiteY509" fmla="*/ 3426046 h 3499702"/>
                  <a:gd name="connsiteX510" fmla="*/ 2181459 w 4418004"/>
                  <a:gd name="connsiteY510" fmla="*/ 3437215 h 3499702"/>
                  <a:gd name="connsiteX511" fmla="*/ 2179140 w 4418004"/>
                  <a:gd name="connsiteY511" fmla="*/ 3439786 h 3499702"/>
                  <a:gd name="connsiteX512" fmla="*/ 2159530 w 4418004"/>
                  <a:gd name="connsiteY512" fmla="*/ 3446785 h 3499702"/>
                  <a:gd name="connsiteX513" fmla="*/ 2127731 w 4418004"/>
                  <a:gd name="connsiteY513" fmla="*/ 3452683 h 3499702"/>
                  <a:gd name="connsiteX514" fmla="*/ 2044314 w 4418004"/>
                  <a:gd name="connsiteY514" fmla="*/ 3447122 h 3499702"/>
                  <a:gd name="connsiteX515" fmla="*/ 2015553 w 4418004"/>
                  <a:gd name="connsiteY515" fmla="*/ 3445057 h 3499702"/>
                  <a:gd name="connsiteX516" fmla="*/ 2006949 w 4418004"/>
                  <a:gd name="connsiteY516" fmla="*/ 3442780 h 3499702"/>
                  <a:gd name="connsiteX517" fmla="*/ 1997756 w 4418004"/>
                  <a:gd name="connsiteY517" fmla="*/ 3445309 h 3499702"/>
                  <a:gd name="connsiteX518" fmla="*/ 1994297 w 4418004"/>
                  <a:gd name="connsiteY518" fmla="*/ 3444424 h 3499702"/>
                  <a:gd name="connsiteX519" fmla="*/ 1986074 w 4418004"/>
                  <a:gd name="connsiteY519" fmla="*/ 3446321 h 3499702"/>
                  <a:gd name="connsiteX520" fmla="*/ 1942341 w 4418004"/>
                  <a:gd name="connsiteY520" fmla="*/ 3412634 h 3499702"/>
                  <a:gd name="connsiteX521" fmla="*/ 1922098 w 4418004"/>
                  <a:gd name="connsiteY521" fmla="*/ 3386916 h 3499702"/>
                  <a:gd name="connsiteX522" fmla="*/ 1903078 w 4418004"/>
                  <a:gd name="connsiteY522" fmla="*/ 3382953 h 3499702"/>
                  <a:gd name="connsiteX523" fmla="*/ 1750034 w 4418004"/>
                  <a:gd name="connsiteY523" fmla="*/ 3278266 h 3499702"/>
                  <a:gd name="connsiteX524" fmla="*/ 1744847 w 4418004"/>
                  <a:gd name="connsiteY524" fmla="*/ 3268868 h 3499702"/>
                  <a:gd name="connsiteX525" fmla="*/ 1706090 w 4418004"/>
                  <a:gd name="connsiteY525" fmla="*/ 3243993 h 3499702"/>
                  <a:gd name="connsiteX526" fmla="*/ 1701156 w 4418004"/>
                  <a:gd name="connsiteY526" fmla="*/ 3239735 h 3499702"/>
                  <a:gd name="connsiteX527" fmla="*/ 1677160 w 4418004"/>
                  <a:gd name="connsiteY527" fmla="*/ 3223419 h 3499702"/>
                  <a:gd name="connsiteX528" fmla="*/ 1669189 w 4418004"/>
                  <a:gd name="connsiteY528" fmla="*/ 3219203 h 3499702"/>
                  <a:gd name="connsiteX529" fmla="*/ 1596062 w 4418004"/>
                  <a:gd name="connsiteY529" fmla="*/ 3170805 h 3499702"/>
                  <a:gd name="connsiteX530" fmla="*/ 1523314 w 4418004"/>
                  <a:gd name="connsiteY530" fmla="*/ 3122779 h 3499702"/>
                  <a:gd name="connsiteX531" fmla="*/ 1493077 w 4418004"/>
                  <a:gd name="connsiteY531" fmla="*/ 3102752 h 3499702"/>
                  <a:gd name="connsiteX532" fmla="*/ 1484516 w 4418004"/>
                  <a:gd name="connsiteY532" fmla="*/ 3100392 h 3499702"/>
                  <a:gd name="connsiteX533" fmla="*/ 1457778 w 4418004"/>
                  <a:gd name="connsiteY533" fmla="*/ 3076318 h 3499702"/>
                  <a:gd name="connsiteX534" fmla="*/ 1444494 w 4418004"/>
                  <a:gd name="connsiteY534" fmla="*/ 3061013 h 3499702"/>
                  <a:gd name="connsiteX535" fmla="*/ 1420371 w 4418004"/>
                  <a:gd name="connsiteY535" fmla="*/ 3056751 h 3499702"/>
                  <a:gd name="connsiteX536" fmla="*/ 1405231 w 4418004"/>
                  <a:gd name="connsiteY536" fmla="*/ 3049461 h 3499702"/>
                  <a:gd name="connsiteX537" fmla="*/ 1358040 w 4418004"/>
                  <a:gd name="connsiteY537" fmla="*/ 3026015 h 3499702"/>
                  <a:gd name="connsiteX538" fmla="*/ 1281582 w 4418004"/>
                  <a:gd name="connsiteY538" fmla="*/ 3027621 h 3499702"/>
                  <a:gd name="connsiteX539" fmla="*/ 1258176 w 4418004"/>
                  <a:gd name="connsiteY539" fmla="*/ 2963030 h 3499702"/>
                  <a:gd name="connsiteX540" fmla="*/ 1269773 w 4418004"/>
                  <a:gd name="connsiteY540" fmla="*/ 2947220 h 3499702"/>
                  <a:gd name="connsiteX541" fmla="*/ 1251850 w 4418004"/>
                  <a:gd name="connsiteY541" fmla="*/ 2895572 h 3499702"/>
                  <a:gd name="connsiteX542" fmla="*/ 1343575 w 4418004"/>
                  <a:gd name="connsiteY542" fmla="*/ 2894518 h 3499702"/>
                  <a:gd name="connsiteX543" fmla="*/ 1360444 w 4418004"/>
                  <a:gd name="connsiteY543" fmla="*/ 2858681 h 3499702"/>
                  <a:gd name="connsiteX544" fmla="*/ 1361119 w 4418004"/>
                  <a:gd name="connsiteY544" fmla="*/ 2790674 h 3499702"/>
                  <a:gd name="connsiteX545" fmla="*/ 1351461 w 4418004"/>
                  <a:gd name="connsiteY545" fmla="*/ 2770142 h 3499702"/>
                  <a:gd name="connsiteX546" fmla="*/ 1364408 w 4418004"/>
                  <a:gd name="connsiteY546" fmla="*/ 2752603 h 3499702"/>
                  <a:gd name="connsiteX547" fmla="*/ 1361203 w 4418004"/>
                  <a:gd name="connsiteY547" fmla="*/ 2722124 h 3499702"/>
                  <a:gd name="connsiteX548" fmla="*/ 1368921 w 4418004"/>
                  <a:gd name="connsiteY548" fmla="*/ 2689909 h 3499702"/>
                  <a:gd name="connsiteX549" fmla="*/ 1378494 w 4418004"/>
                  <a:gd name="connsiteY549" fmla="*/ 2687421 h 3499702"/>
                  <a:gd name="connsiteX550" fmla="*/ 1382585 w 4418004"/>
                  <a:gd name="connsiteY550" fmla="*/ 2681603 h 3499702"/>
                  <a:gd name="connsiteX551" fmla="*/ 1417377 w 4418004"/>
                  <a:gd name="connsiteY551" fmla="*/ 2635226 h 3499702"/>
                  <a:gd name="connsiteX552" fmla="*/ 1441626 w 4418004"/>
                  <a:gd name="connsiteY552" fmla="*/ 2635226 h 3499702"/>
                  <a:gd name="connsiteX553" fmla="*/ 1478527 w 4418004"/>
                  <a:gd name="connsiteY553" fmla="*/ 2639442 h 3499702"/>
                  <a:gd name="connsiteX554" fmla="*/ 1513320 w 4418004"/>
                  <a:gd name="connsiteY554" fmla="*/ 2634172 h 3499702"/>
                  <a:gd name="connsiteX555" fmla="*/ 1544823 w 4418004"/>
                  <a:gd name="connsiteY555" fmla="*/ 2620343 h 3499702"/>
                  <a:gd name="connsiteX556" fmla="*/ 1578308 w 4418004"/>
                  <a:gd name="connsiteY556" fmla="*/ 2635356 h 3499702"/>
                  <a:gd name="connsiteX557" fmla="*/ 1612425 w 4418004"/>
                  <a:gd name="connsiteY557" fmla="*/ 2655467 h 3499702"/>
                  <a:gd name="connsiteX558" fmla="*/ 1621787 w 4418004"/>
                  <a:gd name="connsiteY558" fmla="*/ 2651082 h 3499702"/>
                  <a:gd name="connsiteX559" fmla="*/ 1705205 w 4418004"/>
                  <a:gd name="connsiteY559" fmla="*/ 2615203 h 3499702"/>
                  <a:gd name="connsiteX560" fmla="*/ 1745269 w 4418004"/>
                  <a:gd name="connsiteY560" fmla="*/ 2590960 h 3499702"/>
                  <a:gd name="connsiteX561" fmla="*/ 1774789 w 4418004"/>
                  <a:gd name="connsiteY561" fmla="*/ 2580420 h 3499702"/>
                  <a:gd name="connsiteX562" fmla="*/ 1794821 w 4418004"/>
                  <a:gd name="connsiteY562" fmla="*/ 2592014 h 3499702"/>
                  <a:gd name="connsiteX563" fmla="*/ 1826451 w 4418004"/>
                  <a:gd name="connsiteY563" fmla="*/ 2596230 h 3499702"/>
                  <a:gd name="connsiteX564" fmla="*/ 1844374 w 4418004"/>
                  <a:gd name="connsiteY564" fmla="*/ 2612041 h 3499702"/>
                  <a:gd name="connsiteX565" fmla="*/ 1866515 w 4418004"/>
                  <a:gd name="connsiteY565" fmla="*/ 2614149 h 3499702"/>
                  <a:gd name="connsiteX566" fmla="*/ 1876003 w 4418004"/>
                  <a:gd name="connsiteY566" fmla="*/ 2598339 h 3499702"/>
                  <a:gd name="connsiteX567" fmla="*/ 1872841 w 4418004"/>
                  <a:gd name="connsiteY567" fmla="*/ 2564609 h 3499702"/>
                  <a:gd name="connsiteX568" fmla="*/ 1879166 w 4418004"/>
                  <a:gd name="connsiteY568" fmla="*/ 2537205 h 3499702"/>
                  <a:gd name="connsiteX569" fmla="*/ 1897090 w 4418004"/>
                  <a:gd name="connsiteY569" fmla="*/ 2503475 h 3499702"/>
                  <a:gd name="connsiteX570" fmla="*/ 1897090 w 4418004"/>
                  <a:gd name="connsiteY570" fmla="*/ 2440233 h 3499702"/>
                  <a:gd name="connsiteX571" fmla="*/ 1891818 w 4418004"/>
                  <a:gd name="connsiteY571" fmla="*/ 2417045 h 3499702"/>
                  <a:gd name="connsiteX572" fmla="*/ 1923448 w 4418004"/>
                  <a:gd name="connsiteY572" fmla="*/ 2405450 h 3499702"/>
                  <a:gd name="connsiteX573" fmla="*/ 1946642 w 4418004"/>
                  <a:gd name="connsiteY573" fmla="*/ 2391748 h 3499702"/>
                  <a:gd name="connsiteX574" fmla="*/ 1965620 w 4418004"/>
                  <a:gd name="connsiteY574" fmla="*/ 2376991 h 3499702"/>
                  <a:gd name="connsiteX575" fmla="*/ 1966674 w 4418004"/>
                  <a:gd name="connsiteY575" fmla="*/ 2354857 h 3499702"/>
                  <a:gd name="connsiteX576" fmla="*/ 1936099 w 4418004"/>
                  <a:gd name="connsiteY576" fmla="*/ 2337992 h 3499702"/>
                  <a:gd name="connsiteX577" fmla="*/ 1929773 w 4418004"/>
                  <a:gd name="connsiteY577" fmla="*/ 2319020 h 3499702"/>
                  <a:gd name="connsiteX578" fmla="*/ 1924502 w 4418004"/>
                  <a:gd name="connsiteY578" fmla="*/ 2296885 h 3499702"/>
                  <a:gd name="connsiteX579" fmla="*/ 1913959 w 4418004"/>
                  <a:gd name="connsiteY579" fmla="*/ 2272642 h 3499702"/>
                  <a:gd name="connsiteX580" fmla="*/ 1902361 w 4418004"/>
                  <a:gd name="connsiteY580" fmla="*/ 2247345 h 3499702"/>
                  <a:gd name="connsiteX581" fmla="*/ 1878112 w 4418004"/>
                  <a:gd name="connsiteY581" fmla="*/ 2245237 h 3499702"/>
                  <a:gd name="connsiteX582" fmla="*/ 1861243 w 4418004"/>
                  <a:gd name="connsiteY582" fmla="*/ 2233643 h 3499702"/>
                  <a:gd name="connsiteX583" fmla="*/ 1842265 w 4418004"/>
                  <a:gd name="connsiteY583" fmla="*/ 2223102 h 3499702"/>
                  <a:gd name="connsiteX584" fmla="*/ 1831722 w 4418004"/>
                  <a:gd name="connsiteY584" fmla="*/ 2225211 h 3499702"/>
                  <a:gd name="connsiteX585" fmla="*/ 1819071 w 4418004"/>
                  <a:gd name="connsiteY585" fmla="*/ 2231535 h 3499702"/>
                  <a:gd name="connsiteX586" fmla="*/ 1815697 w 4418004"/>
                  <a:gd name="connsiteY586" fmla="*/ 2190090 h 3499702"/>
                  <a:gd name="connsiteX587" fmla="*/ 1868623 w 4418004"/>
                  <a:gd name="connsiteY587" fmla="*/ 2144050 h 3499702"/>
                  <a:gd name="connsiteX588" fmla="*/ 1882329 w 4418004"/>
                  <a:gd name="connsiteY588" fmla="*/ 2053403 h 3499702"/>
                  <a:gd name="connsiteX589" fmla="*/ 1871154 w 4418004"/>
                  <a:gd name="connsiteY589" fmla="*/ 1974730 h 3499702"/>
                  <a:gd name="connsiteX590" fmla="*/ 1889583 w 4418004"/>
                  <a:gd name="connsiteY590" fmla="*/ 1943320 h 3499702"/>
                  <a:gd name="connsiteX591" fmla="*/ 1894433 w 4418004"/>
                  <a:gd name="connsiteY591" fmla="*/ 1937628 h 3499702"/>
                  <a:gd name="connsiteX592" fmla="*/ 1899789 w 4418004"/>
                  <a:gd name="connsiteY592" fmla="*/ 1931641 h 3499702"/>
                  <a:gd name="connsiteX593" fmla="*/ 1900590 w 4418004"/>
                  <a:gd name="connsiteY593" fmla="*/ 1929870 h 3499702"/>
                  <a:gd name="connsiteX594" fmla="*/ 1903879 w 4418004"/>
                  <a:gd name="connsiteY594" fmla="*/ 1924642 h 3499702"/>
                  <a:gd name="connsiteX595" fmla="*/ 1905651 w 4418004"/>
                  <a:gd name="connsiteY595" fmla="*/ 1923293 h 3499702"/>
                  <a:gd name="connsiteX596" fmla="*/ 1913284 w 4418004"/>
                  <a:gd name="connsiteY596" fmla="*/ 1922450 h 3499702"/>
                  <a:gd name="connsiteX597" fmla="*/ 1931924 w 4418004"/>
                  <a:gd name="connsiteY597" fmla="*/ 1917437 h 3499702"/>
                  <a:gd name="connsiteX598" fmla="*/ 1936521 w 4418004"/>
                  <a:gd name="connsiteY598" fmla="*/ 1933458 h 3499702"/>
                  <a:gd name="connsiteX599" fmla="*/ 1950016 w 4418004"/>
                  <a:gd name="connsiteY599" fmla="*/ 1942565 h 3499702"/>
                  <a:gd name="connsiteX600" fmla="*/ 1951914 w 4418004"/>
                  <a:gd name="connsiteY600" fmla="*/ 1945516 h 3499702"/>
                  <a:gd name="connsiteX601" fmla="*/ 1991050 w 4418004"/>
                  <a:gd name="connsiteY601" fmla="*/ 1927302 h 3499702"/>
                  <a:gd name="connsiteX602" fmla="*/ 1992779 w 4418004"/>
                  <a:gd name="connsiteY602" fmla="*/ 1928230 h 3499702"/>
                  <a:gd name="connsiteX603" fmla="*/ 1999527 w 4418004"/>
                  <a:gd name="connsiteY603" fmla="*/ 1960146 h 3499702"/>
                  <a:gd name="connsiteX604" fmla="*/ 1998051 w 4418004"/>
                  <a:gd name="connsiteY604" fmla="*/ 1981016 h 3499702"/>
                  <a:gd name="connsiteX605" fmla="*/ 1996617 w 4418004"/>
                  <a:gd name="connsiteY605" fmla="*/ 1981859 h 3499702"/>
                  <a:gd name="connsiteX606" fmla="*/ 1997250 w 4418004"/>
                  <a:gd name="connsiteY606" fmla="*/ 1990165 h 3499702"/>
                  <a:gd name="connsiteX607" fmla="*/ 2007793 w 4418004"/>
                  <a:gd name="connsiteY607" fmla="*/ 2002813 h 3499702"/>
                  <a:gd name="connsiteX608" fmla="*/ 2029933 w 4418004"/>
                  <a:gd name="connsiteY608" fmla="*/ 1991219 h 3499702"/>
                  <a:gd name="connsiteX609" fmla="*/ 2053128 w 4418004"/>
                  <a:gd name="connsiteY609" fmla="*/ 1994381 h 3499702"/>
                  <a:gd name="connsiteX610" fmla="*/ 2069997 w 4418004"/>
                  <a:gd name="connsiteY610" fmla="*/ 2011246 h 3499702"/>
                  <a:gd name="connsiteX611" fmla="*/ 2071051 w 4418004"/>
                  <a:gd name="connsiteY611" fmla="*/ 2026002 h 3499702"/>
                  <a:gd name="connsiteX612" fmla="*/ 2067889 w 4418004"/>
                  <a:gd name="connsiteY612" fmla="*/ 2046029 h 3499702"/>
                  <a:gd name="connsiteX613" fmla="*/ 2048911 w 4418004"/>
                  <a:gd name="connsiteY613" fmla="*/ 2057623 h 3499702"/>
                  <a:gd name="connsiteX614" fmla="*/ 2029933 w 4418004"/>
                  <a:gd name="connsiteY614" fmla="*/ 2061839 h 3499702"/>
                  <a:gd name="connsiteX615" fmla="*/ 2016227 w 4418004"/>
                  <a:gd name="connsiteY615" fmla="*/ 2075542 h 3499702"/>
                  <a:gd name="connsiteX616" fmla="*/ 2014119 w 4418004"/>
                  <a:gd name="connsiteY616" fmla="*/ 2100839 h 3499702"/>
                  <a:gd name="connsiteX617" fmla="*/ 2016227 w 4418004"/>
                  <a:gd name="connsiteY617" fmla="*/ 2128244 h 3499702"/>
                  <a:gd name="connsiteX618" fmla="*/ 1997250 w 4418004"/>
                  <a:gd name="connsiteY618" fmla="*/ 2149324 h 3499702"/>
                  <a:gd name="connsiteX619" fmla="*/ 1984598 w 4418004"/>
                  <a:gd name="connsiteY619" fmla="*/ 2144054 h 3499702"/>
                  <a:gd name="connsiteX620" fmla="*/ 1969837 w 4418004"/>
                  <a:gd name="connsiteY620" fmla="*/ 2143000 h 3499702"/>
                  <a:gd name="connsiteX621" fmla="*/ 1964566 w 4418004"/>
                  <a:gd name="connsiteY621" fmla="*/ 2165135 h 3499702"/>
                  <a:gd name="connsiteX622" fmla="*/ 1986706 w 4418004"/>
                  <a:gd name="connsiteY622" fmla="*/ 2218890 h 3499702"/>
                  <a:gd name="connsiteX623" fmla="*/ 2026770 w 4418004"/>
                  <a:gd name="connsiteY623" fmla="*/ 2262106 h 3499702"/>
                  <a:gd name="connsiteX624" fmla="*/ 2028879 w 4418004"/>
                  <a:gd name="connsiteY624" fmla="*/ 2285295 h 3499702"/>
                  <a:gd name="connsiteX625" fmla="*/ 2023607 w 4418004"/>
                  <a:gd name="connsiteY625" fmla="*/ 2303213 h 3499702"/>
                  <a:gd name="connsiteX626" fmla="*/ 2043639 w 4418004"/>
                  <a:gd name="connsiteY626" fmla="*/ 2305321 h 3499702"/>
                  <a:gd name="connsiteX627" fmla="*/ 2065780 w 4418004"/>
                  <a:gd name="connsiteY627" fmla="*/ 2294781 h 3499702"/>
                  <a:gd name="connsiteX628" fmla="*/ 2093192 w 4418004"/>
                  <a:gd name="connsiteY628" fmla="*/ 2291619 h 3499702"/>
                  <a:gd name="connsiteX629" fmla="*/ 2109007 w 4418004"/>
                  <a:gd name="connsiteY629" fmla="*/ 2276862 h 3499702"/>
                  <a:gd name="connsiteX630" fmla="*/ 2112170 w 4418004"/>
                  <a:gd name="connsiteY630" fmla="*/ 2256836 h 3499702"/>
                  <a:gd name="connsiteX631" fmla="*/ 2084758 w 4418004"/>
                  <a:gd name="connsiteY631" fmla="*/ 2243133 h 3499702"/>
                  <a:gd name="connsiteX632" fmla="*/ 2068943 w 4418004"/>
                  <a:gd name="connsiteY632" fmla="*/ 2239971 h 3499702"/>
                  <a:gd name="connsiteX633" fmla="*/ 2063671 w 4418004"/>
                  <a:gd name="connsiteY633" fmla="*/ 2227323 h 3499702"/>
                  <a:gd name="connsiteX634" fmla="*/ 2086866 w 4418004"/>
                  <a:gd name="connsiteY634" fmla="*/ 2203080 h 3499702"/>
                  <a:gd name="connsiteX635" fmla="*/ 2104790 w 4418004"/>
                  <a:gd name="connsiteY635" fmla="*/ 2174621 h 3499702"/>
                  <a:gd name="connsiteX636" fmla="*/ 2118496 w 4418004"/>
                  <a:gd name="connsiteY636" fmla="*/ 2138784 h 3499702"/>
                  <a:gd name="connsiteX637" fmla="*/ 2142745 w 4418004"/>
                  <a:gd name="connsiteY637" fmla="*/ 2122973 h 3499702"/>
                  <a:gd name="connsiteX638" fmla="*/ 2144853 w 4418004"/>
                  <a:gd name="connsiteY638" fmla="*/ 2094514 h 3499702"/>
                  <a:gd name="connsiteX639" fmla="*/ 2137473 w 4418004"/>
                  <a:gd name="connsiteY639" fmla="*/ 2073434 h 3499702"/>
                  <a:gd name="connsiteX640" fmla="*/ 2135365 w 4418004"/>
                  <a:gd name="connsiteY640" fmla="*/ 2043921 h 3499702"/>
                  <a:gd name="connsiteX641" fmla="*/ 2138528 w 4418004"/>
                  <a:gd name="connsiteY641" fmla="*/ 2030218 h 3499702"/>
                  <a:gd name="connsiteX642" fmla="*/ 2156451 w 4418004"/>
                  <a:gd name="connsiteY642" fmla="*/ 2013354 h 3499702"/>
                  <a:gd name="connsiteX643" fmla="*/ 2188080 w 4418004"/>
                  <a:gd name="connsiteY643" fmla="*/ 2004922 h 3499702"/>
                  <a:gd name="connsiteX644" fmla="*/ 2217601 w 4418004"/>
                  <a:gd name="connsiteY644" fmla="*/ 2004922 h 3499702"/>
                  <a:gd name="connsiteX645" fmla="*/ 2239742 w 4418004"/>
                  <a:gd name="connsiteY645" fmla="*/ 2014408 h 3499702"/>
                  <a:gd name="connsiteX646" fmla="*/ 2262937 w 4418004"/>
                  <a:gd name="connsiteY646" fmla="*/ 2017570 h 3499702"/>
                  <a:gd name="connsiteX647" fmla="*/ 2281914 w 4418004"/>
                  <a:gd name="connsiteY647" fmla="*/ 2026002 h 3499702"/>
                  <a:gd name="connsiteX648" fmla="*/ 2299079 w 4418004"/>
                  <a:gd name="connsiteY648" fmla="*/ 2017233 h 3499702"/>
                  <a:gd name="connsiteX649" fmla="*/ 2325099 w 4418004"/>
                  <a:gd name="connsiteY649" fmla="*/ 2043710 h 3499702"/>
                  <a:gd name="connsiteX650" fmla="*/ 2334124 w 4418004"/>
                  <a:gd name="connsiteY650" fmla="*/ 2048306 h 3499702"/>
                  <a:gd name="connsiteX651" fmla="*/ 2354536 w 4418004"/>
                  <a:gd name="connsiteY651" fmla="*/ 2077224 h 3499702"/>
                  <a:gd name="connsiteX652" fmla="*/ 2391268 w 4418004"/>
                  <a:gd name="connsiteY652" fmla="*/ 2125081 h 3499702"/>
                  <a:gd name="connsiteX653" fmla="*/ 2407968 w 4418004"/>
                  <a:gd name="connsiteY653" fmla="*/ 2154088 h 3499702"/>
                  <a:gd name="connsiteX654" fmla="*/ 2420029 w 4418004"/>
                  <a:gd name="connsiteY654" fmla="*/ 2153540 h 3499702"/>
                  <a:gd name="connsiteX655" fmla="*/ 2449550 w 4418004"/>
                  <a:gd name="connsiteY655" fmla="*/ 2153540 h 3499702"/>
                  <a:gd name="connsiteX656" fmla="*/ 2489614 w 4418004"/>
                  <a:gd name="connsiteY656" fmla="*/ 2147216 h 3499702"/>
                  <a:gd name="connsiteX657" fmla="*/ 2467473 w 4418004"/>
                  <a:gd name="connsiteY657" fmla="*/ 2105055 h 3499702"/>
                  <a:gd name="connsiteX658" fmla="*/ 2483288 w 4418004"/>
                  <a:gd name="connsiteY658" fmla="*/ 2075542 h 3499702"/>
                  <a:gd name="connsiteX659" fmla="*/ 2483288 w 4418004"/>
                  <a:gd name="connsiteY659" fmla="*/ 2029164 h 3499702"/>
                  <a:gd name="connsiteX660" fmla="*/ 2473799 w 4418004"/>
                  <a:gd name="connsiteY660" fmla="*/ 2000705 h 3499702"/>
                  <a:gd name="connsiteX661" fmla="*/ 2469582 w 4418004"/>
                  <a:gd name="connsiteY661" fmla="*/ 1962760 h 3499702"/>
                  <a:gd name="connsiteX662" fmla="*/ 2455876 w 4418004"/>
                  <a:gd name="connsiteY662" fmla="*/ 1948004 h 3499702"/>
                  <a:gd name="connsiteX663" fmla="*/ 2452713 w 4418004"/>
                  <a:gd name="connsiteY663" fmla="*/ 1929031 h 3499702"/>
                  <a:gd name="connsiteX664" fmla="*/ 2446387 w 4418004"/>
                  <a:gd name="connsiteY664" fmla="*/ 1915329 h 3499702"/>
                  <a:gd name="connsiteX665" fmla="*/ 2421084 w 4418004"/>
                  <a:gd name="connsiteY665" fmla="*/ 1920599 h 3499702"/>
                  <a:gd name="connsiteX666" fmla="*/ 2397889 w 4418004"/>
                  <a:gd name="connsiteY666" fmla="*/ 1918491 h 3499702"/>
                  <a:gd name="connsiteX667" fmla="*/ 2396834 w 4418004"/>
                  <a:gd name="connsiteY667" fmla="*/ 1899518 h 3499702"/>
                  <a:gd name="connsiteX668" fmla="*/ 2385237 w 4418004"/>
                  <a:gd name="connsiteY668" fmla="*/ 1891086 h 3499702"/>
                  <a:gd name="connsiteX669" fmla="*/ 2363096 w 4418004"/>
                  <a:gd name="connsiteY669" fmla="*/ 1891086 h 3499702"/>
                  <a:gd name="connsiteX670" fmla="*/ 2342010 w 4418004"/>
                  <a:gd name="connsiteY670" fmla="*/ 1879492 h 3499702"/>
                  <a:gd name="connsiteX671" fmla="*/ 2327250 w 4418004"/>
                  <a:gd name="connsiteY671" fmla="*/ 1871059 h 3499702"/>
                  <a:gd name="connsiteX672" fmla="*/ 2307218 w 4418004"/>
                  <a:gd name="connsiteY672" fmla="*/ 1873167 h 3499702"/>
                  <a:gd name="connsiteX673" fmla="*/ 2286132 w 4418004"/>
                  <a:gd name="connsiteY673" fmla="*/ 1866843 h 3499702"/>
                  <a:gd name="connsiteX674" fmla="*/ 2278751 w 4418004"/>
                  <a:gd name="connsiteY674" fmla="*/ 1849979 h 3499702"/>
                  <a:gd name="connsiteX675" fmla="*/ 2257665 w 4418004"/>
                  <a:gd name="connsiteY675" fmla="*/ 1839438 h 3499702"/>
                  <a:gd name="connsiteX676" fmla="*/ 2242905 w 4418004"/>
                  <a:gd name="connsiteY676" fmla="*/ 1835222 h 3499702"/>
                  <a:gd name="connsiteX677" fmla="*/ 2238687 w 4418004"/>
                  <a:gd name="connsiteY677" fmla="*/ 1825736 h 3499702"/>
                  <a:gd name="connsiteX678" fmla="*/ 2246068 w 4418004"/>
                  <a:gd name="connsiteY678" fmla="*/ 1812033 h 3499702"/>
                  <a:gd name="connsiteX679" fmla="*/ 2274534 w 4418004"/>
                  <a:gd name="connsiteY679" fmla="*/ 1796223 h 3499702"/>
                  <a:gd name="connsiteX680" fmla="*/ 2274534 w 4418004"/>
                  <a:gd name="connsiteY680" fmla="*/ 1776196 h 3499702"/>
                  <a:gd name="connsiteX681" fmla="*/ 2273480 w 4418004"/>
                  <a:gd name="connsiteY681" fmla="*/ 1751953 h 3499702"/>
                  <a:gd name="connsiteX682" fmla="*/ 2279806 w 4418004"/>
                  <a:gd name="connsiteY682" fmla="*/ 1726657 h 3499702"/>
                  <a:gd name="connsiteX683" fmla="*/ 2272425 w 4418004"/>
                  <a:gd name="connsiteY683" fmla="*/ 1717170 h 3499702"/>
                  <a:gd name="connsiteX684" fmla="*/ 2262937 w 4418004"/>
                  <a:gd name="connsiteY684" fmla="*/ 1703468 h 3499702"/>
                  <a:gd name="connsiteX685" fmla="*/ 2249231 w 4418004"/>
                  <a:gd name="connsiteY685" fmla="*/ 1691874 h 3499702"/>
                  <a:gd name="connsiteX686" fmla="*/ 2246068 w 4418004"/>
                  <a:gd name="connsiteY686" fmla="*/ 1677117 h 3499702"/>
                  <a:gd name="connsiteX687" fmla="*/ 2241850 w 4418004"/>
                  <a:gd name="connsiteY687" fmla="*/ 1664469 h 3499702"/>
                  <a:gd name="connsiteX688" fmla="*/ 2214438 w 4418004"/>
                  <a:gd name="connsiteY688" fmla="*/ 1658144 h 3499702"/>
                  <a:gd name="connsiteX689" fmla="*/ 2195461 w 4418004"/>
                  <a:gd name="connsiteY689" fmla="*/ 1671847 h 3499702"/>
                  <a:gd name="connsiteX690" fmla="*/ 2168048 w 4418004"/>
                  <a:gd name="connsiteY690" fmla="*/ 1677117 h 3499702"/>
                  <a:gd name="connsiteX691" fmla="*/ 2162777 w 4418004"/>
                  <a:gd name="connsiteY691" fmla="*/ 1665523 h 3499702"/>
                  <a:gd name="connsiteX692" fmla="*/ 2145908 w 4418004"/>
                  <a:gd name="connsiteY692" fmla="*/ 1661307 h 3499702"/>
                  <a:gd name="connsiteX693" fmla="*/ 2133256 w 4418004"/>
                  <a:gd name="connsiteY693" fmla="*/ 1663415 h 3499702"/>
                  <a:gd name="connsiteX694" fmla="*/ 2117441 w 4418004"/>
                  <a:gd name="connsiteY694" fmla="*/ 1656036 h 3499702"/>
                  <a:gd name="connsiteX695" fmla="*/ 2097409 w 4418004"/>
                  <a:gd name="connsiteY695" fmla="*/ 1639172 h 3499702"/>
                  <a:gd name="connsiteX696" fmla="*/ 2082649 w 4418004"/>
                  <a:gd name="connsiteY696" fmla="*/ 1648658 h 3499702"/>
                  <a:gd name="connsiteX697" fmla="*/ 2055237 w 4418004"/>
                  <a:gd name="connsiteY697" fmla="*/ 1686603 h 3499702"/>
                  <a:gd name="connsiteX698" fmla="*/ 2046802 w 4418004"/>
                  <a:gd name="connsiteY698" fmla="*/ 1707684 h 3499702"/>
                  <a:gd name="connsiteX699" fmla="*/ 2018336 w 4418004"/>
                  <a:gd name="connsiteY699" fmla="*/ 1712954 h 3499702"/>
                  <a:gd name="connsiteX700" fmla="*/ 1997250 w 4418004"/>
                  <a:gd name="connsiteY700" fmla="*/ 1730873 h 3499702"/>
                  <a:gd name="connsiteX701" fmla="*/ 1978272 w 4418004"/>
                  <a:gd name="connsiteY701" fmla="*/ 1721386 h 3499702"/>
                  <a:gd name="connsiteX702" fmla="*/ 1957186 w 4418004"/>
                  <a:gd name="connsiteY702" fmla="*/ 1693982 h 3499702"/>
                  <a:gd name="connsiteX703" fmla="*/ 1955077 w 4418004"/>
                  <a:gd name="connsiteY703" fmla="*/ 1672901 h 3499702"/>
                  <a:gd name="connsiteX704" fmla="*/ 1965620 w 4418004"/>
                  <a:gd name="connsiteY704" fmla="*/ 1626523 h 3499702"/>
                  <a:gd name="connsiteX705" fmla="*/ 1978272 w 4418004"/>
                  <a:gd name="connsiteY705" fmla="*/ 1610713 h 3499702"/>
                  <a:gd name="connsiteX706" fmla="*/ 1999358 w 4418004"/>
                  <a:gd name="connsiteY706" fmla="*/ 1599119 h 3499702"/>
                  <a:gd name="connsiteX707" fmla="*/ 2045748 w 4418004"/>
                  <a:gd name="connsiteY707" fmla="*/ 1571714 h 3499702"/>
                  <a:gd name="connsiteX708" fmla="*/ 2064726 w 4418004"/>
                  <a:gd name="connsiteY708" fmla="*/ 1554849 h 3499702"/>
                  <a:gd name="connsiteX709" fmla="*/ 2064726 w 4418004"/>
                  <a:gd name="connsiteY709" fmla="*/ 1540093 h 3499702"/>
                  <a:gd name="connsiteX710" fmla="*/ 2066834 w 4418004"/>
                  <a:gd name="connsiteY710" fmla="*/ 1526390 h 3499702"/>
                  <a:gd name="connsiteX711" fmla="*/ 2080540 w 4418004"/>
                  <a:gd name="connsiteY711" fmla="*/ 1513742 h 3499702"/>
                  <a:gd name="connsiteX712" fmla="*/ 2084758 w 4418004"/>
                  <a:gd name="connsiteY712" fmla="*/ 1489499 h 3499702"/>
                  <a:gd name="connsiteX713" fmla="*/ 2099518 w 4418004"/>
                  <a:gd name="connsiteY713" fmla="*/ 1473689 h 3499702"/>
                  <a:gd name="connsiteX714" fmla="*/ 2115333 w 4418004"/>
                  <a:gd name="connsiteY714" fmla="*/ 1470526 h 3499702"/>
                  <a:gd name="connsiteX715" fmla="*/ 2124822 w 4418004"/>
                  <a:gd name="connsiteY715" fmla="*/ 1459986 h 3499702"/>
                  <a:gd name="connsiteX716" fmla="*/ 2135365 w 4418004"/>
                  <a:gd name="connsiteY716" fmla="*/ 1456824 h 3499702"/>
                  <a:gd name="connsiteX717" fmla="*/ 2135365 w 4418004"/>
                  <a:gd name="connsiteY717" fmla="*/ 1439959 h 3499702"/>
                  <a:gd name="connsiteX718" fmla="*/ 2129039 w 4418004"/>
                  <a:gd name="connsiteY718" fmla="*/ 1425203 h 3499702"/>
                  <a:gd name="connsiteX719" fmla="*/ 2131147 w 4418004"/>
                  <a:gd name="connsiteY719" fmla="*/ 1409392 h 3499702"/>
                  <a:gd name="connsiteX720" fmla="*/ 2134310 w 4418004"/>
                  <a:gd name="connsiteY720" fmla="*/ 1374609 h 3499702"/>
                  <a:gd name="connsiteX721" fmla="*/ 2151179 w 4418004"/>
                  <a:gd name="connsiteY721" fmla="*/ 1335610 h 3499702"/>
                  <a:gd name="connsiteX722" fmla="*/ 2169103 w 4418004"/>
                  <a:gd name="connsiteY722" fmla="*/ 1309259 h 3499702"/>
                  <a:gd name="connsiteX723" fmla="*/ 2182809 w 4418004"/>
                  <a:gd name="connsiteY723" fmla="*/ 1288179 h 3499702"/>
                  <a:gd name="connsiteX724" fmla="*/ 2206004 w 4418004"/>
                  <a:gd name="connsiteY724" fmla="*/ 1262882 h 3499702"/>
                  <a:gd name="connsiteX725" fmla="*/ 2218655 w 4418004"/>
                  <a:gd name="connsiteY725" fmla="*/ 1227045 h 3499702"/>
                  <a:gd name="connsiteX726" fmla="*/ 2230253 w 4418004"/>
                  <a:gd name="connsiteY726" fmla="*/ 1203856 h 3499702"/>
                  <a:gd name="connsiteX727" fmla="*/ 2227090 w 4418004"/>
                  <a:gd name="connsiteY727" fmla="*/ 1173289 h 3499702"/>
                  <a:gd name="connsiteX728" fmla="*/ 2219710 w 4418004"/>
                  <a:gd name="connsiteY728" fmla="*/ 1154316 h 3499702"/>
                  <a:gd name="connsiteX729" fmla="*/ 2213384 w 4418004"/>
                  <a:gd name="connsiteY729" fmla="*/ 1127965 h 3499702"/>
                  <a:gd name="connsiteX730" fmla="*/ 2196515 w 4418004"/>
                  <a:gd name="connsiteY730" fmla="*/ 1098452 h 3499702"/>
                  <a:gd name="connsiteX731" fmla="*/ 2203895 w 4418004"/>
                  <a:gd name="connsiteY731" fmla="*/ 1075264 h 3499702"/>
                  <a:gd name="connsiteX732" fmla="*/ 2226036 w 4418004"/>
                  <a:gd name="connsiteY732" fmla="*/ 1087912 h 3499702"/>
                  <a:gd name="connsiteX733" fmla="*/ 2230253 w 4418004"/>
                  <a:gd name="connsiteY733" fmla="*/ 1111101 h 3499702"/>
                  <a:gd name="connsiteX734" fmla="*/ 2245013 w 4418004"/>
                  <a:gd name="connsiteY734" fmla="*/ 1146938 h 3499702"/>
                  <a:gd name="connsiteX735" fmla="*/ 2257665 w 4418004"/>
                  <a:gd name="connsiteY735" fmla="*/ 1164857 h 3499702"/>
                  <a:gd name="connsiteX736" fmla="*/ 2263991 w 4418004"/>
                  <a:gd name="connsiteY736" fmla="*/ 1153262 h 3499702"/>
                  <a:gd name="connsiteX737" fmla="*/ 2263991 w 4418004"/>
                  <a:gd name="connsiteY737" fmla="*/ 1141668 h 3499702"/>
                  <a:gd name="connsiteX738" fmla="*/ 2260828 w 4418004"/>
                  <a:gd name="connsiteY738" fmla="*/ 1120587 h 3499702"/>
                  <a:gd name="connsiteX739" fmla="*/ 2273480 w 4418004"/>
                  <a:gd name="connsiteY739" fmla="*/ 1105831 h 3499702"/>
                  <a:gd name="connsiteX740" fmla="*/ 2279806 w 4418004"/>
                  <a:gd name="connsiteY740" fmla="*/ 1093182 h 3499702"/>
                  <a:gd name="connsiteX741" fmla="*/ 2257665 w 4418004"/>
                  <a:gd name="connsiteY741" fmla="*/ 1074210 h 3499702"/>
                  <a:gd name="connsiteX742" fmla="*/ 2253448 w 4418004"/>
                  <a:gd name="connsiteY742" fmla="*/ 1053129 h 3499702"/>
                  <a:gd name="connsiteX743" fmla="*/ 2258719 w 4418004"/>
                  <a:gd name="connsiteY743" fmla="*/ 1034156 h 3499702"/>
                  <a:gd name="connsiteX744" fmla="*/ 2248176 w 4418004"/>
                  <a:gd name="connsiteY744" fmla="*/ 1009914 h 3499702"/>
                  <a:gd name="connsiteX745" fmla="*/ 2231307 w 4418004"/>
                  <a:gd name="connsiteY745" fmla="*/ 996211 h 3499702"/>
                  <a:gd name="connsiteX746" fmla="*/ 2215493 w 4418004"/>
                  <a:gd name="connsiteY746" fmla="*/ 988833 h 3499702"/>
                  <a:gd name="connsiteX747" fmla="*/ 2182809 w 4418004"/>
                  <a:gd name="connsiteY747" fmla="*/ 984617 h 3499702"/>
                  <a:gd name="connsiteX748" fmla="*/ 2154342 w 4418004"/>
                  <a:gd name="connsiteY748" fmla="*/ 1009914 h 3499702"/>
                  <a:gd name="connsiteX749" fmla="*/ 2144853 w 4418004"/>
                  <a:gd name="connsiteY749" fmla="*/ 1045751 h 3499702"/>
                  <a:gd name="connsiteX750" fmla="*/ 2122713 w 4418004"/>
                  <a:gd name="connsiteY750" fmla="*/ 1069994 h 3499702"/>
                  <a:gd name="connsiteX751" fmla="*/ 2095301 w 4418004"/>
                  <a:gd name="connsiteY751" fmla="*/ 1082642 h 3499702"/>
                  <a:gd name="connsiteX752" fmla="*/ 2079486 w 4418004"/>
                  <a:gd name="connsiteY752" fmla="*/ 1064723 h 3499702"/>
                  <a:gd name="connsiteX753" fmla="*/ 2080540 w 4418004"/>
                  <a:gd name="connsiteY753" fmla="*/ 1030994 h 3499702"/>
                  <a:gd name="connsiteX754" fmla="*/ 2069997 w 4418004"/>
                  <a:gd name="connsiteY754" fmla="*/ 1015184 h 3499702"/>
                  <a:gd name="connsiteX755" fmla="*/ 2043639 w 4418004"/>
                  <a:gd name="connsiteY755" fmla="*/ 1002535 h 3499702"/>
                  <a:gd name="connsiteX756" fmla="*/ 2024662 w 4418004"/>
                  <a:gd name="connsiteY756" fmla="*/ 1007806 h 3499702"/>
                  <a:gd name="connsiteX757" fmla="*/ 2004630 w 4418004"/>
                  <a:gd name="connsiteY757" fmla="*/ 1006752 h 3499702"/>
                  <a:gd name="connsiteX758" fmla="*/ 1978272 w 4418004"/>
                  <a:gd name="connsiteY758" fmla="*/ 1008860 h 3499702"/>
                  <a:gd name="connsiteX759" fmla="*/ 1947697 w 4418004"/>
                  <a:gd name="connsiteY759" fmla="*/ 1016238 h 3499702"/>
                  <a:gd name="connsiteX760" fmla="*/ 1929773 w 4418004"/>
                  <a:gd name="connsiteY760" fmla="*/ 1022562 h 3499702"/>
                  <a:gd name="connsiteX761" fmla="*/ 1899198 w 4418004"/>
                  <a:gd name="connsiteY761" fmla="*/ 1022562 h 3499702"/>
                  <a:gd name="connsiteX762" fmla="*/ 1882329 w 4418004"/>
                  <a:gd name="connsiteY762" fmla="*/ 1023616 h 3499702"/>
                  <a:gd name="connsiteX763" fmla="*/ 1847537 w 4418004"/>
                  <a:gd name="connsiteY763" fmla="*/ 1042589 h 3499702"/>
                  <a:gd name="connsiteX764" fmla="*/ 1814853 w 4418004"/>
                  <a:gd name="connsiteY764" fmla="*/ 1038373 h 3499702"/>
                  <a:gd name="connsiteX765" fmla="*/ 1792713 w 4418004"/>
                  <a:gd name="connsiteY765" fmla="*/ 1035210 h 3499702"/>
                  <a:gd name="connsiteX766" fmla="*/ 1774789 w 4418004"/>
                  <a:gd name="connsiteY766" fmla="*/ 1039427 h 3499702"/>
                  <a:gd name="connsiteX767" fmla="*/ 1763192 w 4418004"/>
                  <a:gd name="connsiteY767" fmla="*/ 1024670 h 3499702"/>
                  <a:gd name="connsiteX768" fmla="*/ 1739997 w 4418004"/>
                  <a:gd name="connsiteY768" fmla="*/ 1028886 h 3499702"/>
                  <a:gd name="connsiteX769" fmla="*/ 1727345 w 4418004"/>
                  <a:gd name="connsiteY769" fmla="*/ 1029940 h 3499702"/>
                  <a:gd name="connsiteX770" fmla="*/ 1713639 w 4418004"/>
                  <a:gd name="connsiteY770" fmla="*/ 1006752 h 3499702"/>
                  <a:gd name="connsiteX771" fmla="*/ 1694662 w 4418004"/>
                  <a:gd name="connsiteY771" fmla="*/ 998319 h 3499702"/>
                  <a:gd name="connsiteX772" fmla="*/ 1669358 w 4418004"/>
                  <a:gd name="connsiteY772" fmla="*/ 1015184 h 3499702"/>
                  <a:gd name="connsiteX773" fmla="*/ 1659869 w 4418004"/>
                  <a:gd name="connsiteY773" fmla="*/ 1040481 h 3499702"/>
                  <a:gd name="connsiteX774" fmla="*/ 1658477 w 4418004"/>
                  <a:gd name="connsiteY774" fmla="*/ 1083865 h 3499702"/>
                  <a:gd name="connsiteX775" fmla="*/ 1669611 w 4418004"/>
                  <a:gd name="connsiteY775" fmla="*/ 1092381 h 3499702"/>
                  <a:gd name="connsiteX776" fmla="*/ 1689938 w 4418004"/>
                  <a:gd name="connsiteY776" fmla="*/ 1089097 h 3499702"/>
                  <a:gd name="connsiteX777" fmla="*/ 1710982 w 4418004"/>
                  <a:gd name="connsiteY777" fmla="*/ 1107226 h 3499702"/>
                  <a:gd name="connsiteX778" fmla="*/ 1717013 w 4418004"/>
                  <a:gd name="connsiteY778" fmla="*/ 1105160 h 3499702"/>
                  <a:gd name="connsiteX779" fmla="*/ 1725237 w 4418004"/>
                  <a:gd name="connsiteY779" fmla="*/ 1097403 h 3499702"/>
                  <a:gd name="connsiteX780" fmla="*/ 1741051 w 4418004"/>
                  <a:gd name="connsiteY780" fmla="*/ 1103727 h 3499702"/>
                  <a:gd name="connsiteX781" fmla="*/ 1735780 w 4418004"/>
                  <a:gd name="connsiteY781" fmla="*/ 1133240 h 3499702"/>
                  <a:gd name="connsiteX782" fmla="*/ 1727345 w 4418004"/>
                  <a:gd name="connsiteY782" fmla="*/ 1180671 h 3499702"/>
                  <a:gd name="connsiteX783" fmla="*/ 1731562 w 4418004"/>
                  <a:gd name="connsiteY783" fmla="*/ 1228103 h 3499702"/>
                  <a:gd name="connsiteX784" fmla="*/ 1705627 w 4418004"/>
                  <a:gd name="connsiteY784" fmla="*/ 1233837 h 3499702"/>
                  <a:gd name="connsiteX785" fmla="*/ 1691499 w 4418004"/>
                  <a:gd name="connsiteY785" fmla="*/ 1234427 h 3499702"/>
                  <a:gd name="connsiteX786" fmla="*/ 1683064 w 4418004"/>
                  <a:gd name="connsiteY786" fmla="*/ 1223887 h 3499702"/>
                  <a:gd name="connsiteX787" fmla="*/ 1677793 w 4418004"/>
                  <a:gd name="connsiteY787" fmla="*/ 1208076 h 3499702"/>
                  <a:gd name="connsiteX788" fmla="*/ 1656706 w 4418004"/>
                  <a:gd name="connsiteY788" fmla="*/ 1207022 h 3499702"/>
                  <a:gd name="connsiteX789" fmla="*/ 1622968 w 4418004"/>
                  <a:gd name="connsiteY789" fmla="*/ 1217562 h 3499702"/>
                  <a:gd name="connsiteX790" fmla="*/ 1625077 w 4418004"/>
                  <a:gd name="connsiteY790" fmla="*/ 1236535 h 3499702"/>
                  <a:gd name="connsiteX791" fmla="*/ 1639837 w 4418004"/>
                  <a:gd name="connsiteY791" fmla="*/ 1246021 h 3499702"/>
                  <a:gd name="connsiteX792" fmla="*/ 1639837 w 4418004"/>
                  <a:gd name="connsiteY792" fmla="*/ 1268156 h 3499702"/>
                  <a:gd name="connsiteX793" fmla="*/ 1628240 w 4418004"/>
                  <a:gd name="connsiteY793" fmla="*/ 1294507 h 3499702"/>
                  <a:gd name="connsiteX794" fmla="*/ 1626131 w 4418004"/>
                  <a:gd name="connsiteY794" fmla="*/ 1377776 h 3499702"/>
                  <a:gd name="connsiteX795" fmla="*/ 1634566 w 4418004"/>
                  <a:gd name="connsiteY795" fmla="*/ 1400964 h 3499702"/>
                  <a:gd name="connsiteX796" fmla="*/ 1648356 w 4418004"/>
                  <a:gd name="connsiteY796" fmla="*/ 1430351 h 3499702"/>
                  <a:gd name="connsiteX797" fmla="*/ 1644434 w 4418004"/>
                  <a:gd name="connsiteY797" fmla="*/ 1448649 h 3499702"/>
                  <a:gd name="connsiteX798" fmla="*/ 1623390 w 4418004"/>
                  <a:gd name="connsiteY798" fmla="*/ 1477403 h 3499702"/>
                  <a:gd name="connsiteX799" fmla="*/ 1613606 w 4418004"/>
                  <a:gd name="connsiteY799" fmla="*/ 1520407 h 3499702"/>
                  <a:gd name="connsiteX800" fmla="*/ 1599605 w 4418004"/>
                  <a:gd name="connsiteY800" fmla="*/ 1543170 h 3499702"/>
                  <a:gd name="connsiteX801" fmla="*/ 1585519 w 4418004"/>
                  <a:gd name="connsiteY801" fmla="*/ 1544313 h 3499702"/>
                  <a:gd name="connsiteX802" fmla="*/ 1561818 w 4418004"/>
                  <a:gd name="connsiteY802" fmla="*/ 1550131 h 3499702"/>
                  <a:gd name="connsiteX803" fmla="*/ 1497842 w 4418004"/>
                  <a:gd name="connsiteY803" fmla="*/ 1599544 h 3499702"/>
                  <a:gd name="connsiteX804" fmla="*/ 1459592 w 4418004"/>
                  <a:gd name="connsiteY804" fmla="*/ 1601779 h 3499702"/>
                  <a:gd name="connsiteX805" fmla="*/ 1413961 w 4418004"/>
                  <a:gd name="connsiteY805" fmla="*/ 1605025 h 3499702"/>
                  <a:gd name="connsiteX806" fmla="*/ 1404725 w 4418004"/>
                  <a:gd name="connsiteY806" fmla="*/ 1585425 h 3499702"/>
                  <a:gd name="connsiteX807" fmla="*/ 1370987 w 4418004"/>
                  <a:gd name="connsiteY807" fmla="*/ 1554858 h 3499702"/>
                  <a:gd name="connsiteX808" fmla="*/ 1350955 w 4418004"/>
                  <a:gd name="connsiteY808" fmla="*/ 1554858 h 3499702"/>
                  <a:gd name="connsiteX809" fmla="*/ 1336195 w 4418004"/>
                  <a:gd name="connsiteY809" fmla="*/ 1581208 h 3499702"/>
                  <a:gd name="connsiteX810" fmla="*/ 1322278 w 4418004"/>
                  <a:gd name="connsiteY810" fmla="*/ 1592676 h 3499702"/>
                  <a:gd name="connsiteX811" fmla="*/ 1254802 w 4418004"/>
                  <a:gd name="connsiteY811" fmla="*/ 1551109 h 3499702"/>
                  <a:gd name="connsiteX812" fmla="*/ 1244723 w 4418004"/>
                  <a:gd name="connsiteY812" fmla="*/ 1536564 h 3499702"/>
                  <a:gd name="connsiteX813" fmla="*/ 1229035 w 4418004"/>
                  <a:gd name="connsiteY813" fmla="*/ 1527626 h 3499702"/>
                  <a:gd name="connsiteX814" fmla="*/ 1197532 w 4418004"/>
                  <a:gd name="connsiteY814" fmla="*/ 1521849 h 3499702"/>
                  <a:gd name="connsiteX815" fmla="*/ 1169403 w 4418004"/>
                  <a:gd name="connsiteY815" fmla="*/ 1509538 h 3499702"/>
                  <a:gd name="connsiteX816" fmla="*/ 1116476 w 4418004"/>
                  <a:gd name="connsiteY816" fmla="*/ 1508442 h 3499702"/>
                  <a:gd name="connsiteX817" fmla="*/ 1103023 w 4418004"/>
                  <a:gd name="connsiteY817" fmla="*/ 1499462 h 3499702"/>
                  <a:gd name="connsiteX818" fmla="*/ 1074894 w 4418004"/>
                  <a:gd name="connsiteY818" fmla="*/ 1493897 h 3499702"/>
                  <a:gd name="connsiteX819" fmla="*/ 1047861 w 4418004"/>
                  <a:gd name="connsiteY819" fmla="*/ 1476943 h 3499702"/>
                  <a:gd name="connsiteX820" fmla="*/ 1020997 w 4418004"/>
                  <a:gd name="connsiteY820" fmla="*/ 1465733 h 3499702"/>
                  <a:gd name="connsiteX821" fmla="*/ 1002947 w 4418004"/>
                  <a:gd name="connsiteY821" fmla="*/ 1446545 h 3499702"/>
                  <a:gd name="connsiteX822" fmla="*/ 982662 w 4418004"/>
                  <a:gd name="connsiteY822" fmla="*/ 1436468 h 3499702"/>
                  <a:gd name="connsiteX823" fmla="*/ 946647 w 4418004"/>
                  <a:gd name="connsiteY823" fmla="*/ 1434234 h 3499702"/>
                  <a:gd name="connsiteX824" fmla="*/ 942177 w 4418004"/>
                  <a:gd name="connsiteY824" fmla="*/ 1419566 h 3499702"/>
                  <a:gd name="connsiteX825" fmla="*/ 947786 w 4418004"/>
                  <a:gd name="connsiteY825" fmla="*/ 1402743 h 3499702"/>
                  <a:gd name="connsiteX826" fmla="*/ 947786 w 4418004"/>
                  <a:gd name="connsiteY826" fmla="*/ 1384699 h 3499702"/>
                  <a:gd name="connsiteX827" fmla="*/ 931001 w 4418004"/>
                  <a:gd name="connsiteY827" fmla="*/ 1364550 h 3499702"/>
                  <a:gd name="connsiteX828" fmla="*/ 922018 w 4418004"/>
                  <a:gd name="connsiteY828" fmla="*/ 1339801 h 3499702"/>
                  <a:gd name="connsiteX829" fmla="*/ 902872 w 4418004"/>
                  <a:gd name="connsiteY829" fmla="*/ 1330821 h 3499702"/>
                  <a:gd name="connsiteX830" fmla="*/ 887184 w 4418004"/>
                  <a:gd name="connsiteY830" fmla="*/ 1323944 h 3499702"/>
                  <a:gd name="connsiteX831" fmla="*/ 845433 w 4418004"/>
                  <a:gd name="connsiteY831" fmla="*/ 1293761 h 3499702"/>
                  <a:gd name="connsiteX832" fmla="*/ 871369 w 4418004"/>
                  <a:gd name="connsiteY832" fmla="*/ 1258889 h 3499702"/>
                  <a:gd name="connsiteX833" fmla="*/ 876936 w 4418004"/>
                  <a:gd name="connsiteY833" fmla="*/ 1241940 h 3499702"/>
                  <a:gd name="connsiteX834" fmla="*/ 861290 w 4418004"/>
                  <a:gd name="connsiteY834" fmla="*/ 1182320 h 3499702"/>
                  <a:gd name="connsiteX835" fmla="*/ 848807 w 4418004"/>
                  <a:gd name="connsiteY835" fmla="*/ 1172243 h 3499702"/>
                  <a:gd name="connsiteX836" fmla="*/ 808363 w 4418004"/>
                  <a:gd name="connsiteY836" fmla="*/ 1172243 h 3499702"/>
                  <a:gd name="connsiteX837" fmla="*/ 790440 w 4418004"/>
                  <a:gd name="connsiteY837" fmla="*/ 1192565 h 3499702"/>
                  <a:gd name="connsiteX838" fmla="*/ 791579 w 4418004"/>
                  <a:gd name="connsiteY838" fmla="*/ 1210437 h 3499702"/>
                  <a:gd name="connsiteX839" fmla="*/ 820804 w 4418004"/>
                  <a:gd name="connsiteY839" fmla="*/ 1235228 h 3499702"/>
                  <a:gd name="connsiteX840" fmla="*/ 821943 w 4418004"/>
                  <a:gd name="connsiteY840" fmla="*/ 1249774 h 3499702"/>
                  <a:gd name="connsiteX841" fmla="*/ 799381 w 4418004"/>
                  <a:gd name="connsiteY841" fmla="*/ 1276799 h 3499702"/>
                  <a:gd name="connsiteX842" fmla="*/ 774625 w 4418004"/>
                  <a:gd name="connsiteY842" fmla="*/ 1282407 h 3499702"/>
                  <a:gd name="connsiteX843" fmla="*/ 747593 w 4418004"/>
                  <a:gd name="connsiteY843" fmla="*/ 1297079 h 3499702"/>
                  <a:gd name="connsiteX844" fmla="*/ 725199 w 4418004"/>
                  <a:gd name="connsiteY844" fmla="*/ 1309390 h 3499702"/>
                  <a:gd name="connsiteX845" fmla="*/ 698167 w 4418004"/>
                  <a:gd name="connsiteY845" fmla="*/ 1302682 h 3499702"/>
                  <a:gd name="connsiteX846" fmla="*/ 688129 w 4418004"/>
                  <a:gd name="connsiteY846" fmla="*/ 1277891 h 3499702"/>
                  <a:gd name="connsiteX847" fmla="*/ 667802 w 4418004"/>
                  <a:gd name="connsiteY847" fmla="*/ 1272330 h 3499702"/>
                  <a:gd name="connsiteX848" fmla="*/ 649752 w 4418004"/>
                  <a:gd name="connsiteY848" fmla="*/ 1274561 h 3499702"/>
                  <a:gd name="connsiteX849" fmla="*/ 632968 w 4418004"/>
                  <a:gd name="connsiteY849" fmla="*/ 1285733 h 3499702"/>
                  <a:gd name="connsiteX850" fmla="*/ 608170 w 4418004"/>
                  <a:gd name="connsiteY850" fmla="*/ 1298213 h 3499702"/>
                  <a:gd name="connsiteX851" fmla="*/ 596952 w 4418004"/>
                  <a:gd name="connsiteY851" fmla="*/ 1307151 h 3499702"/>
                  <a:gd name="connsiteX852" fmla="*/ 591386 w 4418004"/>
                  <a:gd name="connsiteY852" fmla="*/ 1327473 h 3499702"/>
                  <a:gd name="connsiteX853" fmla="*/ 573294 w 4418004"/>
                  <a:gd name="connsiteY853" fmla="*/ 1336407 h 3499702"/>
                  <a:gd name="connsiteX854" fmla="*/ 558111 w 4418004"/>
                  <a:gd name="connsiteY854" fmla="*/ 1341934 h 3499702"/>
                  <a:gd name="connsiteX855" fmla="*/ 539134 w 4418004"/>
                  <a:gd name="connsiteY855" fmla="*/ 1359853 h 3499702"/>
                  <a:gd name="connsiteX856" fmla="*/ 534917 w 4418004"/>
                  <a:gd name="connsiteY856" fmla="*/ 1387258 h 3499702"/>
                  <a:gd name="connsiteX857" fmla="*/ 510667 w 4418004"/>
                  <a:gd name="connsiteY857" fmla="*/ 1388312 h 3499702"/>
                  <a:gd name="connsiteX858" fmla="*/ 483297 w 4418004"/>
                  <a:gd name="connsiteY858" fmla="*/ 1390420 h 3499702"/>
                  <a:gd name="connsiteX859" fmla="*/ 483255 w 4418004"/>
                  <a:gd name="connsiteY859" fmla="*/ 1390420 h 3499702"/>
                  <a:gd name="connsiteX860" fmla="*/ 463223 w 4418004"/>
                  <a:gd name="connsiteY860" fmla="*/ 1348258 h 3499702"/>
                  <a:gd name="connsiteX861" fmla="*/ 415779 w 4418004"/>
                  <a:gd name="connsiteY861" fmla="*/ 1341934 h 3499702"/>
                  <a:gd name="connsiteX862" fmla="*/ 393638 w 4418004"/>
                  <a:gd name="connsiteY862" fmla="*/ 1349313 h 3499702"/>
                  <a:gd name="connsiteX863" fmla="*/ 390476 w 4418004"/>
                  <a:gd name="connsiteY863" fmla="*/ 1300827 h 3499702"/>
                  <a:gd name="connsiteX864" fmla="*/ 394693 w 4418004"/>
                  <a:gd name="connsiteY864" fmla="*/ 1278692 h 3499702"/>
                  <a:gd name="connsiteX865" fmla="*/ 409453 w 4418004"/>
                  <a:gd name="connsiteY865" fmla="*/ 1272368 h 3499702"/>
                  <a:gd name="connsiteX866" fmla="*/ 431594 w 4418004"/>
                  <a:gd name="connsiteY866" fmla="*/ 1274476 h 3499702"/>
                  <a:gd name="connsiteX867" fmla="*/ 431594 w 4418004"/>
                  <a:gd name="connsiteY867" fmla="*/ 1252341 h 3499702"/>
                  <a:gd name="connsiteX868" fmla="*/ 446354 w 4418004"/>
                  <a:gd name="connsiteY868" fmla="*/ 1235477 h 3499702"/>
                  <a:gd name="connsiteX869" fmla="*/ 480092 w 4418004"/>
                  <a:gd name="connsiteY869" fmla="*/ 1234423 h 3499702"/>
                  <a:gd name="connsiteX870" fmla="*/ 499070 w 4418004"/>
                  <a:gd name="connsiteY870" fmla="*/ 1216504 h 3499702"/>
                  <a:gd name="connsiteX871" fmla="*/ 486418 w 4418004"/>
                  <a:gd name="connsiteY871" fmla="*/ 1174343 h 3499702"/>
                  <a:gd name="connsiteX872" fmla="*/ 474821 w 4418004"/>
                  <a:gd name="connsiteY872" fmla="*/ 1157478 h 3499702"/>
                  <a:gd name="connsiteX873" fmla="*/ 490635 w 4418004"/>
                  <a:gd name="connsiteY873" fmla="*/ 1140614 h 3499702"/>
                  <a:gd name="connsiteX874" fmla="*/ 503287 w 4418004"/>
                  <a:gd name="connsiteY874" fmla="*/ 1139560 h 3499702"/>
                  <a:gd name="connsiteX875" fmla="*/ 494853 w 4418004"/>
                  <a:gd name="connsiteY875" fmla="*/ 1117425 h 3499702"/>
                  <a:gd name="connsiteX876" fmla="*/ 461115 w 4418004"/>
                  <a:gd name="connsiteY876" fmla="*/ 1099507 h 3499702"/>
                  <a:gd name="connsiteX877" fmla="*/ 435811 w 4418004"/>
                  <a:gd name="connsiteY877" fmla="*/ 1099507 h 3499702"/>
                  <a:gd name="connsiteX878" fmla="*/ 413670 w 4418004"/>
                  <a:gd name="connsiteY878" fmla="*/ 1087912 h 3499702"/>
                  <a:gd name="connsiteX879" fmla="*/ 357792 w 4418004"/>
                  <a:gd name="connsiteY879" fmla="*/ 1085804 h 3499702"/>
                  <a:gd name="connsiteX880" fmla="*/ 344086 w 4418004"/>
                  <a:gd name="connsiteY880" fmla="*/ 1082642 h 3499702"/>
                  <a:gd name="connsiteX881" fmla="*/ 320891 w 4418004"/>
                  <a:gd name="connsiteY881" fmla="*/ 1065777 h 3499702"/>
                  <a:gd name="connsiteX882" fmla="*/ 319837 w 4418004"/>
                  <a:gd name="connsiteY882" fmla="*/ 1046805 h 3499702"/>
                  <a:gd name="connsiteX883" fmla="*/ 310348 w 4418004"/>
                  <a:gd name="connsiteY883" fmla="*/ 1034156 h 3499702"/>
                  <a:gd name="connsiteX884" fmla="*/ 288207 w 4418004"/>
                  <a:gd name="connsiteY884" fmla="*/ 1016238 h 3499702"/>
                  <a:gd name="connsiteX885" fmla="*/ 251306 w 4418004"/>
                  <a:gd name="connsiteY885" fmla="*/ 1012022 h 3499702"/>
                  <a:gd name="connsiteX886" fmla="*/ 210188 w 4418004"/>
                  <a:gd name="connsiteY886" fmla="*/ 1008860 h 3499702"/>
                  <a:gd name="connsiteX887" fmla="*/ 199645 w 4418004"/>
                  <a:gd name="connsiteY887" fmla="*/ 989887 h 3499702"/>
                  <a:gd name="connsiteX888" fmla="*/ 174341 w 4418004"/>
                  <a:gd name="connsiteY888" fmla="*/ 975130 h 3499702"/>
                  <a:gd name="connsiteX889" fmla="*/ 146929 w 4418004"/>
                  <a:gd name="connsiteY889" fmla="*/ 994103 h 3499702"/>
                  <a:gd name="connsiteX890" fmla="*/ 135332 w 4418004"/>
                  <a:gd name="connsiteY890" fmla="*/ 1005697 h 3499702"/>
                  <a:gd name="connsiteX891" fmla="*/ 92105 w 4418004"/>
                  <a:gd name="connsiteY891" fmla="*/ 1022562 h 3499702"/>
                  <a:gd name="connsiteX892" fmla="*/ 76290 w 4418004"/>
                  <a:gd name="connsiteY892" fmla="*/ 1016238 h 3499702"/>
                  <a:gd name="connsiteX893" fmla="*/ 100539 w 4418004"/>
                  <a:gd name="connsiteY893" fmla="*/ 964590 h 3499702"/>
                  <a:gd name="connsiteX894" fmla="*/ 99485 w 4418004"/>
                  <a:gd name="connsiteY894" fmla="*/ 923483 h 3499702"/>
                  <a:gd name="connsiteX895" fmla="*/ 76290 w 4418004"/>
                  <a:gd name="connsiteY895" fmla="*/ 866565 h 3499702"/>
                  <a:gd name="connsiteX896" fmla="*/ 49932 w 4418004"/>
                  <a:gd name="connsiteY896" fmla="*/ 860241 h 3499702"/>
                  <a:gd name="connsiteX897" fmla="*/ 25683 w 4418004"/>
                  <a:gd name="connsiteY897" fmla="*/ 878159 h 3499702"/>
                  <a:gd name="connsiteX898" fmla="*/ 2488 w 4418004"/>
                  <a:gd name="connsiteY898" fmla="*/ 890808 h 3499702"/>
                  <a:gd name="connsiteX899" fmla="*/ 1307 w 4418004"/>
                  <a:gd name="connsiteY899" fmla="*/ 890766 h 3499702"/>
                  <a:gd name="connsiteX900" fmla="*/ 169 w 4418004"/>
                  <a:gd name="connsiteY900" fmla="*/ 805343 h 3499702"/>
                  <a:gd name="connsiteX901" fmla="*/ 0 w 4418004"/>
                  <a:gd name="connsiteY901" fmla="*/ 802138 h 3499702"/>
                  <a:gd name="connsiteX902" fmla="*/ 1265 w 4418004"/>
                  <a:gd name="connsiteY902" fmla="*/ 727470 h 3499702"/>
                  <a:gd name="connsiteX903" fmla="*/ 2488 w 4418004"/>
                  <a:gd name="connsiteY903" fmla="*/ 727428 h 3499702"/>
                  <a:gd name="connsiteX904" fmla="*/ 141658 w 4418004"/>
                  <a:gd name="connsiteY904" fmla="*/ 726374 h 3499702"/>
                  <a:gd name="connsiteX905" fmla="*/ 176450 w 4418004"/>
                  <a:gd name="connsiteY905" fmla="*/ 704240 h 3499702"/>
                  <a:gd name="connsiteX906" fmla="*/ 164852 w 4418004"/>
                  <a:gd name="connsiteY906" fmla="*/ 682105 h 3499702"/>
                  <a:gd name="connsiteX907" fmla="*/ 156418 w 4418004"/>
                  <a:gd name="connsiteY907" fmla="*/ 672619 h 3499702"/>
                  <a:gd name="connsiteX908" fmla="*/ 141658 w 4418004"/>
                  <a:gd name="connsiteY908" fmla="*/ 671565 h 3499702"/>
                  <a:gd name="connsiteX909" fmla="*/ 116354 w 4418004"/>
                  <a:gd name="connsiteY909" fmla="*/ 643106 h 3499702"/>
                  <a:gd name="connsiteX910" fmla="*/ 92105 w 4418004"/>
                  <a:gd name="connsiteY910" fmla="*/ 624133 h 3499702"/>
                  <a:gd name="connsiteX911" fmla="*/ 140603 w 4418004"/>
                  <a:gd name="connsiteY911" fmla="*/ 605161 h 3499702"/>
                  <a:gd name="connsiteX912" fmla="*/ 151146 w 4418004"/>
                  <a:gd name="connsiteY912" fmla="*/ 579864 h 3499702"/>
                  <a:gd name="connsiteX913" fmla="*/ 152201 w 4418004"/>
                  <a:gd name="connsiteY913" fmla="*/ 546135 h 3499702"/>
                  <a:gd name="connsiteX914" fmla="*/ 158527 w 4418004"/>
                  <a:gd name="connsiteY914" fmla="*/ 527162 h 3499702"/>
                  <a:gd name="connsiteX915" fmla="*/ 154309 w 4418004"/>
                  <a:gd name="connsiteY915" fmla="*/ 506081 h 3499702"/>
                  <a:gd name="connsiteX916" fmla="*/ 151146 w 4418004"/>
                  <a:gd name="connsiteY916" fmla="*/ 480785 h 3499702"/>
                  <a:gd name="connsiteX917" fmla="*/ 181721 w 4418004"/>
                  <a:gd name="connsiteY917" fmla="*/ 479730 h 3499702"/>
                  <a:gd name="connsiteX918" fmla="*/ 176450 w 4418004"/>
                  <a:gd name="connsiteY918" fmla="*/ 462866 h 3499702"/>
                  <a:gd name="connsiteX919" fmla="*/ 178559 w 4418004"/>
                  <a:gd name="connsiteY919" fmla="*/ 442839 h 3499702"/>
                  <a:gd name="connsiteX920" fmla="*/ 190156 w 4418004"/>
                  <a:gd name="connsiteY920" fmla="*/ 424921 h 3499702"/>
                  <a:gd name="connsiteX921" fmla="*/ 196482 w 4418004"/>
                  <a:gd name="connsiteY921" fmla="*/ 391192 h 3499702"/>
                  <a:gd name="connsiteX922" fmla="*/ 217568 w 4418004"/>
                  <a:gd name="connsiteY922" fmla="*/ 390138 h 3499702"/>
                  <a:gd name="connsiteX923" fmla="*/ 249198 w 4418004"/>
                  <a:gd name="connsiteY923" fmla="*/ 416488 h 3499702"/>
                  <a:gd name="connsiteX924" fmla="*/ 292424 w 4418004"/>
                  <a:gd name="connsiteY924" fmla="*/ 430191 h 3499702"/>
                  <a:gd name="connsiteX925" fmla="*/ 316674 w 4418004"/>
                  <a:gd name="connsiteY925" fmla="*/ 428083 h 3499702"/>
                  <a:gd name="connsiteX926" fmla="*/ 321945 w 4418004"/>
                  <a:gd name="connsiteY926" fmla="*/ 407002 h 3499702"/>
                  <a:gd name="connsiteX927" fmla="*/ 332488 w 4418004"/>
                  <a:gd name="connsiteY927" fmla="*/ 389084 h 3499702"/>
                  <a:gd name="connsiteX928" fmla="*/ 332488 w 4418004"/>
                  <a:gd name="connsiteY928" fmla="*/ 362733 h 3499702"/>
                  <a:gd name="connsiteX929" fmla="*/ 329325 w 4418004"/>
                  <a:gd name="connsiteY929" fmla="*/ 344814 h 3499702"/>
                  <a:gd name="connsiteX930" fmla="*/ 331434 w 4418004"/>
                  <a:gd name="connsiteY930" fmla="*/ 323733 h 3499702"/>
                  <a:gd name="connsiteX931" fmla="*/ 347249 w 4418004"/>
                  <a:gd name="connsiteY931" fmla="*/ 298437 h 3499702"/>
                  <a:gd name="connsiteX932" fmla="*/ 360955 w 4418004"/>
                  <a:gd name="connsiteY932" fmla="*/ 290004 h 3499702"/>
                  <a:gd name="connsiteX933" fmla="*/ 369389 w 4418004"/>
                  <a:gd name="connsiteY933" fmla="*/ 276302 h 3499702"/>
                  <a:gd name="connsiteX934" fmla="*/ 375715 w 4418004"/>
                  <a:gd name="connsiteY934" fmla="*/ 258383 h 3499702"/>
                  <a:gd name="connsiteX935" fmla="*/ 364539 w 4418004"/>
                  <a:gd name="connsiteY935" fmla="*/ 250921 h 3499702"/>
                  <a:gd name="connsiteX936" fmla="*/ 372552 w 4418004"/>
                  <a:gd name="connsiteY936" fmla="*/ 241519 h 3499702"/>
                  <a:gd name="connsiteX937" fmla="*/ 379932 w 4418004"/>
                  <a:gd name="connsiteY937" fmla="*/ 225708 h 3499702"/>
                  <a:gd name="connsiteX938" fmla="*/ 390476 w 4418004"/>
                  <a:gd name="connsiteY938" fmla="*/ 230978 h 3499702"/>
                  <a:gd name="connsiteX939" fmla="*/ 406290 w 4418004"/>
                  <a:gd name="connsiteY939" fmla="*/ 228870 h 3499702"/>
                  <a:gd name="connsiteX940" fmla="*/ 419996 w 4418004"/>
                  <a:gd name="connsiteY940" fmla="*/ 203574 h 3499702"/>
                  <a:gd name="connsiteX941" fmla="*/ 431594 w 4418004"/>
                  <a:gd name="connsiteY941" fmla="*/ 202520 h 3499702"/>
                  <a:gd name="connsiteX942" fmla="*/ 437920 w 4418004"/>
                  <a:gd name="connsiteY942" fmla="*/ 237303 h 3499702"/>
                  <a:gd name="connsiteX943" fmla="*/ 454789 w 4418004"/>
                  <a:gd name="connsiteY943" fmla="*/ 243627 h 3499702"/>
                  <a:gd name="connsiteX944" fmla="*/ 468495 w 4418004"/>
                  <a:gd name="connsiteY944" fmla="*/ 242573 h 3499702"/>
                  <a:gd name="connsiteX945" fmla="*/ 476929 w 4418004"/>
                  <a:gd name="connsiteY945" fmla="*/ 227816 h 3499702"/>
                  <a:gd name="connsiteX946" fmla="*/ 508601 w 4418004"/>
                  <a:gd name="connsiteY946" fmla="*/ 227816 h 3499702"/>
                  <a:gd name="connsiteX947" fmla="*/ 537025 w 4418004"/>
                  <a:gd name="connsiteY947" fmla="*/ 239411 h 3499702"/>
                  <a:gd name="connsiteX948" fmla="*/ 540188 w 4418004"/>
                  <a:gd name="connsiteY948" fmla="*/ 257329 h 3499702"/>
                  <a:gd name="connsiteX949" fmla="*/ 567600 w 4418004"/>
                  <a:gd name="connsiteY949" fmla="*/ 251005 h 3499702"/>
                  <a:gd name="connsiteX950" fmla="*/ 577089 w 4418004"/>
                  <a:gd name="connsiteY950" fmla="*/ 241519 h 3499702"/>
                  <a:gd name="connsiteX951" fmla="*/ 589741 w 4418004"/>
                  <a:gd name="connsiteY951" fmla="*/ 260491 h 3499702"/>
                  <a:gd name="connsiteX952" fmla="*/ 603447 w 4418004"/>
                  <a:gd name="connsiteY952" fmla="*/ 267870 h 3499702"/>
                  <a:gd name="connsiteX953" fmla="*/ 609773 w 4418004"/>
                  <a:gd name="connsiteY953" fmla="*/ 293166 h 3499702"/>
                  <a:gd name="connsiteX954" fmla="*/ 640348 w 4418004"/>
                  <a:gd name="connsiteY954" fmla="*/ 310031 h 3499702"/>
                  <a:gd name="connsiteX955" fmla="*/ 620316 w 4418004"/>
                  <a:gd name="connsiteY955" fmla="*/ 317409 h 3499702"/>
                  <a:gd name="connsiteX956" fmla="*/ 615044 w 4418004"/>
                  <a:gd name="connsiteY956" fmla="*/ 329004 h 3499702"/>
                  <a:gd name="connsiteX957" fmla="*/ 620316 w 4418004"/>
                  <a:gd name="connsiteY957" fmla="*/ 344814 h 3499702"/>
                  <a:gd name="connsiteX958" fmla="*/ 650891 w 4418004"/>
                  <a:gd name="connsiteY958" fmla="*/ 358517 h 3499702"/>
                  <a:gd name="connsiteX959" fmla="*/ 675140 w 4418004"/>
                  <a:gd name="connsiteY959" fmla="*/ 363787 h 3499702"/>
                  <a:gd name="connsiteX960" fmla="*/ 704661 w 4418004"/>
                  <a:gd name="connsiteY960" fmla="*/ 357463 h 3499702"/>
                  <a:gd name="connsiteX961" fmla="*/ 716258 w 4418004"/>
                  <a:gd name="connsiteY961" fmla="*/ 365895 h 3499702"/>
                  <a:gd name="connsiteX962" fmla="*/ 732664 w 4418004"/>
                  <a:gd name="connsiteY962" fmla="*/ 376393 h 3499702"/>
                  <a:gd name="connsiteX963" fmla="*/ 750840 w 4418004"/>
                  <a:gd name="connsiteY963" fmla="*/ 381326 h 3499702"/>
                  <a:gd name="connsiteX964" fmla="*/ 760540 w 4418004"/>
                  <a:gd name="connsiteY964" fmla="*/ 388030 h 3499702"/>
                  <a:gd name="connsiteX965" fmla="*/ 755268 w 4418004"/>
                  <a:gd name="connsiteY965" fmla="*/ 403840 h 3499702"/>
                  <a:gd name="connsiteX966" fmla="*/ 754214 w 4418004"/>
                  <a:gd name="connsiteY966" fmla="*/ 427029 h 3499702"/>
                  <a:gd name="connsiteX967" fmla="*/ 766866 w 4418004"/>
                  <a:gd name="connsiteY967" fmla="*/ 444947 h 3499702"/>
                  <a:gd name="connsiteX968" fmla="*/ 785843 w 4418004"/>
                  <a:gd name="connsiteY968" fmla="*/ 459704 h 3499702"/>
                  <a:gd name="connsiteX969" fmla="*/ 798495 w 4418004"/>
                  <a:gd name="connsiteY969" fmla="*/ 462866 h 3499702"/>
                  <a:gd name="connsiteX970" fmla="*/ 809038 w 4418004"/>
                  <a:gd name="connsiteY970" fmla="*/ 463920 h 3499702"/>
                  <a:gd name="connsiteX971" fmla="*/ 823798 w 4418004"/>
                  <a:gd name="connsiteY971" fmla="*/ 490271 h 3499702"/>
                  <a:gd name="connsiteX972" fmla="*/ 807984 w 4418004"/>
                  <a:gd name="connsiteY972" fmla="*/ 500811 h 3499702"/>
                  <a:gd name="connsiteX973" fmla="*/ 806929 w 4418004"/>
                  <a:gd name="connsiteY973" fmla="*/ 526108 h 3499702"/>
                  <a:gd name="connsiteX974" fmla="*/ 812243 w 4418004"/>
                  <a:gd name="connsiteY974" fmla="*/ 542003 h 3499702"/>
                  <a:gd name="connsiteX975" fmla="*/ 830124 w 4418004"/>
                  <a:gd name="connsiteY975" fmla="*/ 552459 h 3499702"/>
                  <a:gd name="connsiteX976" fmla="*/ 844885 w 4418004"/>
                  <a:gd name="connsiteY976" fmla="*/ 550351 h 3499702"/>
                  <a:gd name="connsiteX977" fmla="*/ 859645 w 4418004"/>
                  <a:gd name="connsiteY977" fmla="*/ 545081 h 3499702"/>
                  <a:gd name="connsiteX978" fmla="*/ 882292 w 4418004"/>
                  <a:gd name="connsiteY978" fmla="*/ 548074 h 3499702"/>
                  <a:gd name="connsiteX979" fmla="*/ 888618 w 4418004"/>
                  <a:gd name="connsiteY979" fmla="*/ 567046 h 3499702"/>
                  <a:gd name="connsiteX980" fmla="*/ 909198 w 4418004"/>
                  <a:gd name="connsiteY980" fmla="*/ 580918 h 3499702"/>
                  <a:gd name="connsiteX981" fmla="*/ 935092 w 4418004"/>
                  <a:gd name="connsiteY981" fmla="*/ 586694 h 3499702"/>
                  <a:gd name="connsiteX982" fmla="*/ 945045 w 4418004"/>
                  <a:gd name="connsiteY982" fmla="*/ 604106 h 3499702"/>
                  <a:gd name="connsiteX983" fmla="*/ 948207 w 4418004"/>
                  <a:gd name="connsiteY983" fmla="*/ 644160 h 3499702"/>
                  <a:gd name="connsiteX984" fmla="*/ 938719 w 4418004"/>
                  <a:gd name="connsiteY984" fmla="*/ 652592 h 3499702"/>
                  <a:gd name="connsiteX985" fmla="*/ 937664 w 4418004"/>
                  <a:gd name="connsiteY985" fmla="*/ 679997 h 3499702"/>
                  <a:gd name="connsiteX986" fmla="*/ 946099 w 4418004"/>
                  <a:gd name="connsiteY986" fmla="*/ 700024 h 3499702"/>
                  <a:gd name="connsiteX987" fmla="*/ 960859 w 4418004"/>
                  <a:gd name="connsiteY987" fmla="*/ 701078 h 3499702"/>
                  <a:gd name="connsiteX988" fmla="*/ 969294 w 4418004"/>
                  <a:gd name="connsiteY988" fmla="*/ 693699 h 3499702"/>
                  <a:gd name="connsiteX989" fmla="*/ 964022 w 4418004"/>
                  <a:gd name="connsiteY989" fmla="*/ 681051 h 3499702"/>
                  <a:gd name="connsiteX990" fmla="*/ 974565 w 4418004"/>
                  <a:gd name="connsiteY990" fmla="*/ 668403 h 3499702"/>
                  <a:gd name="connsiteX991" fmla="*/ 983000 w 4418004"/>
                  <a:gd name="connsiteY991" fmla="*/ 677889 h 3499702"/>
                  <a:gd name="connsiteX992" fmla="*/ 984054 w 4418004"/>
                  <a:gd name="connsiteY992" fmla="*/ 696861 h 3499702"/>
                  <a:gd name="connsiteX993" fmla="*/ 1000923 w 4418004"/>
                  <a:gd name="connsiteY993" fmla="*/ 696861 h 3499702"/>
                  <a:gd name="connsiteX994" fmla="*/ 1009358 w 4418004"/>
                  <a:gd name="connsiteY994" fmla="*/ 687375 h 3499702"/>
                  <a:gd name="connsiteX995" fmla="*/ 1033607 w 4418004"/>
                  <a:gd name="connsiteY995" fmla="*/ 691591 h 3499702"/>
                  <a:gd name="connsiteX996" fmla="*/ 1046259 w 4418004"/>
                  <a:gd name="connsiteY996" fmla="*/ 684213 h 3499702"/>
                  <a:gd name="connsiteX997" fmla="*/ 1029390 w 4418004"/>
                  <a:gd name="connsiteY997" fmla="*/ 674727 h 3499702"/>
                  <a:gd name="connsiteX998" fmla="*/ 1018846 w 4418004"/>
                  <a:gd name="connsiteY998" fmla="*/ 671565 h 3499702"/>
                  <a:gd name="connsiteX999" fmla="*/ 1008303 w 4418004"/>
                  <a:gd name="connsiteY999" fmla="*/ 656808 h 3499702"/>
                  <a:gd name="connsiteX1000" fmla="*/ 1024118 w 4418004"/>
                  <a:gd name="connsiteY1000" fmla="*/ 632565 h 3499702"/>
                  <a:gd name="connsiteX1001" fmla="*/ 1036770 w 4418004"/>
                  <a:gd name="connsiteY1001" fmla="*/ 591458 h 3499702"/>
                  <a:gd name="connsiteX1002" fmla="*/ 1035715 w 4418004"/>
                  <a:gd name="connsiteY1002" fmla="*/ 571431 h 3499702"/>
                  <a:gd name="connsiteX1003" fmla="*/ 1022009 w 4418004"/>
                  <a:gd name="connsiteY1003" fmla="*/ 562999 h 3499702"/>
                  <a:gd name="connsiteX1004" fmla="*/ 1020955 w 4418004"/>
                  <a:gd name="connsiteY1004" fmla="*/ 542973 h 3499702"/>
                  <a:gd name="connsiteX1005" fmla="*/ 1028335 w 4418004"/>
                  <a:gd name="connsiteY1005" fmla="*/ 528216 h 3499702"/>
                  <a:gd name="connsiteX1006" fmla="*/ 1039933 w 4418004"/>
                  <a:gd name="connsiteY1006" fmla="*/ 531378 h 3499702"/>
                  <a:gd name="connsiteX1007" fmla="*/ 4058416 w 4418004"/>
                  <a:gd name="connsiteY1007" fmla="*/ 538752 h 3499702"/>
                  <a:gd name="connsiteX1008" fmla="*/ 4055253 w 4418004"/>
                  <a:gd name="connsiteY1008" fmla="*/ 516617 h 3499702"/>
                  <a:gd name="connsiteX1009" fmla="*/ 4035221 w 4418004"/>
                  <a:gd name="connsiteY1009" fmla="*/ 511347 h 3499702"/>
                  <a:gd name="connsiteX1010" fmla="*/ 4012026 w 4418004"/>
                  <a:gd name="connsiteY1010" fmla="*/ 521887 h 3499702"/>
                  <a:gd name="connsiteX1011" fmla="*/ 4000429 w 4418004"/>
                  <a:gd name="connsiteY1011" fmla="*/ 508185 h 3499702"/>
                  <a:gd name="connsiteX1012" fmla="*/ 3983560 w 4418004"/>
                  <a:gd name="connsiteY1012" fmla="*/ 516617 h 3499702"/>
                  <a:gd name="connsiteX1013" fmla="*/ 3959311 w 4418004"/>
                  <a:gd name="connsiteY1013" fmla="*/ 555617 h 3499702"/>
                  <a:gd name="connsiteX1014" fmla="*/ 3956148 w 4418004"/>
                  <a:gd name="connsiteY1014" fmla="*/ 574589 h 3499702"/>
                  <a:gd name="connsiteX1015" fmla="*/ 3960365 w 4418004"/>
                  <a:gd name="connsiteY1015" fmla="*/ 589346 h 3499702"/>
                  <a:gd name="connsiteX1016" fmla="*/ 3990940 w 4418004"/>
                  <a:gd name="connsiteY1016" fmla="*/ 591454 h 3499702"/>
                  <a:gd name="connsiteX1017" fmla="*/ 4006755 w 4418004"/>
                  <a:gd name="connsiteY1017" fmla="*/ 594616 h 3499702"/>
                  <a:gd name="connsiteX1018" fmla="*/ 4029950 w 4418004"/>
                  <a:gd name="connsiteY1018" fmla="*/ 597778 h 3499702"/>
                  <a:gd name="connsiteX1019" fmla="*/ 4044710 w 4418004"/>
                  <a:gd name="connsiteY1019" fmla="*/ 607264 h 3499702"/>
                  <a:gd name="connsiteX1020" fmla="*/ 4058416 w 4418004"/>
                  <a:gd name="connsiteY1020" fmla="*/ 596724 h 3499702"/>
                  <a:gd name="connsiteX1021" fmla="*/ 4049981 w 4418004"/>
                  <a:gd name="connsiteY1021" fmla="*/ 575643 h 3499702"/>
                  <a:gd name="connsiteX1022" fmla="*/ 4049981 w 4418004"/>
                  <a:gd name="connsiteY1022" fmla="*/ 555617 h 3499702"/>
                  <a:gd name="connsiteX1023" fmla="*/ 4058416 w 4418004"/>
                  <a:gd name="connsiteY1023" fmla="*/ 538752 h 3499702"/>
                  <a:gd name="connsiteX1024" fmla="*/ 2376786 w 4418004"/>
                  <a:gd name="connsiteY1024" fmla="*/ 727424 h 3499702"/>
                  <a:gd name="connsiteX1025" fmla="*/ 2378894 w 4418004"/>
                  <a:gd name="connsiteY1025" fmla="*/ 707397 h 3499702"/>
                  <a:gd name="connsiteX1026" fmla="*/ 2365188 w 4418004"/>
                  <a:gd name="connsiteY1026" fmla="*/ 675776 h 3499702"/>
                  <a:gd name="connsiteX1027" fmla="*/ 2348319 w 4418004"/>
                  <a:gd name="connsiteY1027" fmla="*/ 664182 h 3499702"/>
                  <a:gd name="connsiteX1028" fmla="*/ 2331450 w 4418004"/>
                  <a:gd name="connsiteY1028" fmla="*/ 659966 h 3499702"/>
                  <a:gd name="connsiteX1029" fmla="*/ 2311418 w 4418004"/>
                  <a:gd name="connsiteY1029" fmla="*/ 659966 h 3499702"/>
                  <a:gd name="connsiteX1030" fmla="*/ 2287169 w 4418004"/>
                  <a:gd name="connsiteY1030" fmla="*/ 664182 h 3499702"/>
                  <a:gd name="connsiteX1031" fmla="*/ 2270300 w 4418004"/>
                  <a:gd name="connsiteY1031" fmla="*/ 673668 h 3499702"/>
                  <a:gd name="connsiteX1032" fmla="*/ 2260811 w 4418004"/>
                  <a:gd name="connsiteY1032" fmla="*/ 690533 h 3499702"/>
                  <a:gd name="connsiteX1033" fmla="*/ 2251322 w 4418004"/>
                  <a:gd name="connsiteY1033" fmla="*/ 703181 h 3499702"/>
                  <a:gd name="connsiteX1034" fmla="*/ 2237616 w 4418004"/>
                  <a:gd name="connsiteY1034" fmla="*/ 720046 h 3499702"/>
                  <a:gd name="connsiteX1035" fmla="*/ 2258703 w 4418004"/>
                  <a:gd name="connsiteY1035" fmla="*/ 726370 h 3499702"/>
                  <a:gd name="connsiteX1036" fmla="*/ 2265029 w 4418004"/>
                  <a:gd name="connsiteY1036" fmla="*/ 744289 h 3499702"/>
                  <a:gd name="connsiteX1037" fmla="*/ 2286115 w 4418004"/>
                  <a:gd name="connsiteY1037" fmla="*/ 755883 h 3499702"/>
                  <a:gd name="connsiteX1038" fmla="*/ 2299821 w 4418004"/>
                  <a:gd name="connsiteY1038" fmla="*/ 770639 h 3499702"/>
                  <a:gd name="connsiteX1039" fmla="*/ 2313527 w 4418004"/>
                  <a:gd name="connsiteY1039" fmla="*/ 784342 h 3499702"/>
                  <a:gd name="connsiteX1040" fmla="*/ 2334613 w 4418004"/>
                  <a:gd name="connsiteY1040" fmla="*/ 785396 h 3499702"/>
                  <a:gd name="connsiteX1041" fmla="*/ 2353591 w 4418004"/>
                  <a:gd name="connsiteY1041" fmla="*/ 770639 h 3499702"/>
                  <a:gd name="connsiteX1042" fmla="*/ 2359917 w 4418004"/>
                  <a:gd name="connsiteY1042" fmla="*/ 759045 h 3499702"/>
                  <a:gd name="connsiteX1043" fmla="*/ 2357808 w 4418004"/>
                  <a:gd name="connsiteY1043" fmla="*/ 736910 h 3499702"/>
                  <a:gd name="connsiteX1044" fmla="*/ 2376786 w 4418004"/>
                  <a:gd name="connsiteY1044" fmla="*/ 727424 h 3499702"/>
                  <a:gd name="connsiteX1045" fmla="*/ 1033042 w 4418004"/>
                  <a:gd name="connsiteY1045" fmla="*/ 734802 h 3499702"/>
                  <a:gd name="connsiteX1046" fmla="*/ 1047296 w 4418004"/>
                  <a:gd name="connsiteY1046" fmla="*/ 720594 h 3499702"/>
                  <a:gd name="connsiteX1047" fmla="*/ 1028825 w 4418004"/>
                  <a:gd name="connsiteY1047" fmla="*/ 711614 h 3499702"/>
                  <a:gd name="connsiteX1048" fmla="*/ 1014064 w 4418004"/>
                  <a:gd name="connsiteY1048" fmla="*/ 716378 h 3499702"/>
                  <a:gd name="connsiteX1049" fmla="*/ 1007232 w 4418004"/>
                  <a:gd name="connsiteY1049" fmla="*/ 724262 h 3499702"/>
                  <a:gd name="connsiteX1050" fmla="*/ 1013558 w 4418004"/>
                  <a:gd name="connsiteY1050" fmla="*/ 728478 h 3499702"/>
                  <a:gd name="connsiteX1051" fmla="*/ 1024607 w 4418004"/>
                  <a:gd name="connsiteY1051" fmla="*/ 731134 h 3499702"/>
                  <a:gd name="connsiteX1052" fmla="*/ 1033042 w 4418004"/>
                  <a:gd name="connsiteY1052" fmla="*/ 734802 h 349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</a:cxnLst>
                <a:rect l="l" t="t" r="r" b="b"/>
                <a:pathLst>
                  <a:path w="4418004" h="3499702">
                    <a:moveTo>
                      <a:pt x="1033590" y="539806"/>
                    </a:moveTo>
                    <a:lnTo>
                      <a:pt x="1034644" y="556671"/>
                    </a:lnTo>
                    <a:lnTo>
                      <a:pt x="1050459" y="555617"/>
                    </a:lnTo>
                    <a:lnTo>
                      <a:pt x="1059948" y="535590"/>
                    </a:lnTo>
                    <a:lnTo>
                      <a:pt x="1067328" y="546130"/>
                    </a:lnTo>
                    <a:lnTo>
                      <a:pt x="1067328" y="553508"/>
                    </a:lnTo>
                    <a:lnTo>
                      <a:pt x="1081034" y="553508"/>
                    </a:lnTo>
                    <a:cubicBezTo>
                      <a:pt x="1081034" y="553508"/>
                      <a:pt x="1089469" y="533482"/>
                      <a:pt x="1096849" y="532428"/>
                    </a:cubicBezTo>
                    <a:cubicBezTo>
                      <a:pt x="1104229" y="531374"/>
                      <a:pt x="1111609" y="526652"/>
                      <a:pt x="1111609" y="526652"/>
                    </a:cubicBezTo>
                    <a:lnTo>
                      <a:pt x="1156397" y="527158"/>
                    </a:lnTo>
                    <a:cubicBezTo>
                      <a:pt x="1156397" y="527158"/>
                      <a:pt x="1165379" y="525050"/>
                      <a:pt x="1165379" y="519273"/>
                    </a:cubicBezTo>
                    <a:cubicBezTo>
                      <a:pt x="1165379" y="513455"/>
                      <a:pt x="1165885" y="507131"/>
                      <a:pt x="1171157" y="502409"/>
                    </a:cubicBezTo>
                    <a:cubicBezTo>
                      <a:pt x="1176429" y="497645"/>
                      <a:pt x="1185917" y="487104"/>
                      <a:pt x="1184357" y="483436"/>
                    </a:cubicBezTo>
                    <a:cubicBezTo>
                      <a:pt x="1182754" y="479726"/>
                      <a:pt x="1173814" y="466024"/>
                      <a:pt x="1174320" y="462356"/>
                    </a:cubicBezTo>
                    <a:cubicBezTo>
                      <a:pt x="1174868" y="458645"/>
                      <a:pt x="1174320" y="447599"/>
                      <a:pt x="1174320" y="447599"/>
                    </a:cubicBezTo>
                    <a:lnTo>
                      <a:pt x="1157999" y="440221"/>
                    </a:lnTo>
                    <a:lnTo>
                      <a:pt x="1124261" y="451815"/>
                    </a:lnTo>
                    <a:lnTo>
                      <a:pt x="1113718" y="463410"/>
                    </a:lnTo>
                    <a:cubicBezTo>
                      <a:pt x="1113718" y="463410"/>
                      <a:pt x="1094740" y="450213"/>
                      <a:pt x="1091577" y="446545"/>
                    </a:cubicBezTo>
                    <a:cubicBezTo>
                      <a:pt x="1088414" y="442835"/>
                      <a:pt x="1069437" y="421248"/>
                      <a:pt x="1063617" y="419646"/>
                    </a:cubicBezTo>
                    <a:cubicBezTo>
                      <a:pt x="1057839" y="418086"/>
                      <a:pt x="1039916" y="416484"/>
                      <a:pt x="1039916" y="416484"/>
                    </a:cubicBezTo>
                    <a:cubicBezTo>
                      <a:pt x="1039916" y="416484"/>
                      <a:pt x="1029373" y="403330"/>
                      <a:pt x="1026716" y="399620"/>
                    </a:cubicBezTo>
                    <a:cubicBezTo>
                      <a:pt x="1024101" y="395952"/>
                      <a:pt x="1021993" y="393295"/>
                      <a:pt x="1021993" y="382249"/>
                    </a:cubicBezTo>
                    <a:cubicBezTo>
                      <a:pt x="1021993" y="371161"/>
                      <a:pt x="1020938" y="361168"/>
                      <a:pt x="1020938" y="361168"/>
                    </a:cubicBezTo>
                    <a:cubicBezTo>
                      <a:pt x="1020938" y="361168"/>
                      <a:pt x="1010395" y="353790"/>
                      <a:pt x="1009847" y="347466"/>
                    </a:cubicBezTo>
                    <a:cubicBezTo>
                      <a:pt x="1009341" y="341142"/>
                      <a:pt x="1005124" y="330601"/>
                      <a:pt x="1005124" y="330601"/>
                    </a:cubicBezTo>
                    <a:lnTo>
                      <a:pt x="990363" y="320567"/>
                    </a:lnTo>
                    <a:lnTo>
                      <a:pt x="977711" y="317405"/>
                    </a:lnTo>
                    <a:lnTo>
                      <a:pt x="988255" y="302648"/>
                    </a:lnTo>
                    <a:lnTo>
                      <a:pt x="988255" y="278406"/>
                    </a:lnTo>
                    <a:lnTo>
                      <a:pt x="1000906" y="276298"/>
                    </a:lnTo>
                    <a:cubicBezTo>
                      <a:pt x="1000906" y="276298"/>
                      <a:pt x="999852" y="269973"/>
                      <a:pt x="992472" y="254163"/>
                    </a:cubicBezTo>
                    <a:cubicBezTo>
                      <a:pt x="985092" y="238352"/>
                      <a:pt x="979820" y="219380"/>
                      <a:pt x="985092" y="213056"/>
                    </a:cubicBezTo>
                    <a:cubicBezTo>
                      <a:pt x="990363" y="206731"/>
                      <a:pt x="1014612" y="175110"/>
                      <a:pt x="1014612" y="175110"/>
                    </a:cubicBezTo>
                    <a:cubicBezTo>
                      <a:pt x="1014612" y="175110"/>
                      <a:pt x="1032536" y="176164"/>
                      <a:pt x="1038862" y="170894"/>
                    </a:cubicBezTo>
                    <a:cubicBezTo>
                      <a:pt x="1045187" y="165624"/>
                      <a:pt x="1054676" y="162462"/>
                      <a:pt x="1055731" y="158246"/>
                    </a:cubicBezTo>
                    <a:cubicBezTo>
                      <a:pt x="1056785" y="154030"/>
                      <a:pt x="1057839" y="145597"/>
                      <a:pt x="1057839" y="145597"/>
                    </a:cubicBezTo>
                    <a:cubicBezTo>
                      <a:pt x="1057839" y="145597"/>
                      <a:pt x="1112664" y="119247"/>
                      <a:pt x="1117935" y="112922"/>
                    </a:cubicBezTo>
                    <a:cubicBezTo>
                      <a:pt x="1123207" y="106598"/>
                      <a:pt x="1148510" y="76031"/>
                      <a:pt x="1148510" y="76031"/>
                    </a:cubicBezTo>
                    <a:cubicBezTo>
                      <a:pt x="1148510" y="76031"/>
                      <a:pt x="1160108" y="81301"/>
                      <a:pt x="1166434" y="82355"/>
                    </a:cubicBezTo>
                    <a:cubicBezTo>
                      <a:pt x="1172759" y="83409"/>
                      <a:pt x="1183303" y="80247"/>
                      <a:pt x="1187520" y="76031"/>
                    </a:cubicBezTo>
                    <a:cubicBezTo>
                      <a:pt x="1191737" y="71815"/>
                      <a:pt x="1203335" y="59167"/>
                      <a:pt x="1203335" y="59167"/>
                    </a:cubicBezTo>
                    <a:cubicBezTo>
                      <a:pt x="1203335" y="59167"/>
                      <a:pt x="1219149" y="70761"/>
                      <a:pt x="1229692" y="68653"/>
                    </a:cubicBezTo>
                    <a:cubicBezTo>
                      <a:pt x="1240235" y="66545"/>
                      <a:pt x="1269756" y="53896"/>
                      <a:pt x="1269756" y="53896"/>
                    </a:cubicBezTo>
                    <a:lnTo>
                      <a:pt x="1270811" y="44410"/>
                    </a:lnTo>
                    <a:lnTo>
                      <a:pt x="1260858" y="30665"/>
                    </a:lnTo>
                    <a:cubicBezTo>
                      <a:pt x="1260942" y="30033"/>
                      <a:pt x="1260984" y="29358"/>
                      <a:pt x="1260984" y="28642"/>
                    </a:cubicBezTo>
                    <a:cubicBezTo>
                      <a:pt x="1260984" y="21011"/>
                      <a:pt x="1262165" y="17216"/>
                      <a:pt x="1264949" y="14771"/>
                    </a:cubicBezTo>
                    <a:cubicBezTo>
                      <a:pt x="1268702" y="11440"/>
                      <a:pt x="1275407" y="11271"/>
                      <a:pt x="1286204" y="14602"/>
                    </a:cubicBezTo>
                    <a:cubicBezTo>
                      <a:pt x="1287131" y="14897"/>
                      <a:pt x="1288903" y="15487"/>
                      <a:pt x="1289873" y="15066"/>
                    </a:cubicBezTo>
                    <a:cubicBezTo>
                      <a:pt x="1293963" y="5664"/>
                      <a:pt x="1306278" y="2502"/>
                      <a:pt x="1309483" y="11524"/>
                    </a:cubicBezTo>
                    <a:cubicBezTo>
                      <a:pt x="1313658" y="23203"/>
                      <a:pt x="1318297" y="17511"/>
                      <a:pt x="1325551" y="23498"/>
                    </a:cubicBezTo>
                    <a:cubicBezTo>
                      <a:pt x="1335503" y="17174"/>
                      <a:pt x="1358403" y="20420"/>
                      <a:pt x="1365615" y="28009"/>
                    </a:cubicBezTo>
                    <a:cubicBezTo>
                      <a:pt x="1374091" y="36906"/>
                      <a:pt x="1381514" y="31340"/>
                      <a:pt x="1391972" y="34840"/>
                    </a:cubicBezTo>
                    <a:lnTo>
                      <a:pt x="1392900" y="35219"/>
                    </a:lnTo>
                    <a:cubicBezTo>
                      <a:pt x="1406986" y="34081"/>
                      <a:pt x="1411667" y="30581"/>
                      <a:pt x="1424403" y="41037"/>
                    </a:cubicBezTo>
                    <a:cubicBezTo>
                      <a:pt x="1429169" y="44958"/>
                      <a:pt x="1433681" y="50566"/>
                      <a:pt x="1440007" y="48964"/>
                    </a:cubicBezTo>
                    <a:cubicBezTo>
                      <a:pt x="1447978" y="44663"/>
                      <a:pt x="1461473" y="55330"/>
                      <a:pt x="1465226" y="61612"/>
                    </a:cubicBezTo>
                    <a:cubicBezTo>
                      <a:pt x="1473914" y="65617"/>
                      <a:pt x="1504742" y="67093"/>
                      <a:pt x="1515791" y="69159"/>
                    </a:cubicBezTo>
                    <a:cubicBezTo>
                      <a:pt x="1519165" y="69791"/>
                      <a:pt x="1522539" y="70761"/>
                      <a:pt x="1524943" y="73417"/>
                    </a:cubicBezTo>
                    <a:lnTo>
                      <a:pt x="1525786" y="74513"/>
                    </a:lnTo>
                    <a:cubicBezTo>
                      <a:pt x="1538480" y="97196"/>
                      <a:pt x="1507483" y="107652"/>
                      <a:pt x="1513218" y="116970"/>
                    </a:cubicBezTo>
                    <a:cubicBezTo>
                      <a:pt x="1517014" y="123126"/>
                      <a:pt x="1519038" y="126077"/>
                      <a:pt x="1521105" y="132823"/>
                    </a:cubicBezTo>
                    <a:cubicBezTo>
                      <a:pt x="1529581" y="161239"/>
                      <a:pt x="1571880" y="146989"/>
                      <a:pt x="1572260" y="165540"/>
                    </a:cubicBezTo>
                    <a:cubicBezTo>
                      <a:pt x="1572344" y="168449"/>
                      <a:pt x="1572007" y="173297"/>
                      <a:pt x="1574495" y="175532"/>
                    </a:cubicBezTo>
                    <a:lnTo>
                      <a:pt x="1576182" y="176965"/>
                    </a:lnTo>
                    <a:cubicBezTo>
                      <a:pt x="1583900" y="183627"/>
                      <a:pt x="1580821" y="183416"/>
                      <a:pt x="1584363" y="190584"/>
                    </a:cubicBezTo>
                    <a:cubicBezTo>
                      <a:pt x="1597732" y="191553"/>
                      <a:pt x="1582170" y="170051"/>
                      <a:pt x="1602540" y="166467"/>
                    </a:cubicBezTo>
                    <a:cubicBezTo>
                      <a:pt x="1612113" y="164823"/>
                      <a:pt x="1629066" y="166805"/>
                      <a:pt x="1635561" y="172876"/>
                    </a:cubicBezTo>
                    <a:cubicBezTo>
                      <a:pt x="1639356" y="176460"/>
                      <a:pt x="1641128" y="179284"/>
                      <a:pt x="1646062" y="181603"/>
                    </a:cubicBezTo>
                    <a:cubicBezTo>
                      <a:pt x="1669468" y="179411"/>
                      <a:pt x="1658123" y="188265"/>
                      <a:pt x="1675077" y="190710"/>
                    </a:cubicBezTo>
                    <a:cubicBezTo>
                      <a:pt x="1694813" y="193577"/>
                      <a:pt x="1699073" y="198763"/>
                      <a:pt x="1706959" y="216892"/>
                    </a:cubicBezTo>
                    <a:cubicBezTo>
                      <a:pt x="1710881" y="225957"/>
                      <a:pt x="1717081" y="223807"/>
                      <a:pt x="1722774" y="235401"/>
                    </a:cubicBezTo>
                    <a:cubicBezTo>
                      <a:pt x="1724545" y="238943"/>
                      <a:pt x="1724672" y="239786"/>
                      <a:pt x="1728425" y="241683"/>
                    </a:cubicBezTo>
                    <a:lnTo>
                      <a:pt x="1731419" y="243159"/>
                    </a:lnTo>
                    <a:cubicBezTo>
                      <a:pt x="1740022" y="247459"/>
                      <a:pt x="1737113" y="251886"/>
                      <a:pt x="1744704" y="255639"/>
                    </a:cubicBezTo>
                    <a:cubicBezTo>
                      <a:pt x="1748457" y="257494"/>
                      <a:pt x="1751114" y="259054"/>
                      <a:pt x="1753939" y="262216"/>
                    </a:cubicBezTo>
                    <a:lnTo>
                      <a:pt x="1755584" y="264113"/>
                    </a:lnTo>
                    <a:lnTo>
                      <a:pt x="1756512" y="265083"/>
                    </a:lnTo>
                    <a:cubicBezTo>
                      <a:pt x="1767688" y="264577"/>
                      <a:pt x="1769754" y="273810"/>
                      <a:pt x="1775447" y="273599"/>
                    </a:cubicBezTo>
                    <a:cubicBezTo>
                      <a:pt x="1781436" y="270943"/>
                      <a:pt x="1782827" y="268835"/>
                      <a:pt x="1790418" y="269172"/>
                    </a:cubicBezTo>
                    <a:cubicBezTo>
                      <a:pt x="1795015" y="263438"/>
                      <a:pt x="1796576" y="257241"/>
                      <a:pt x="1805769" y="261668"/>
                    </a:cubicBezTo>
                    <a:cubicBezTo>
                      <a:pt x="1809481" y="263438"/>
                      <a:pt x="1823861" y="259728"/>
                      <a:pt x="1826898" y="257409"/>
                    </a:cubicBezTo>
                    <a:cubicBezTo>
                      <a:pt x="1830145" y="253193"/>
                      <a:pt x="1832591" y="249694"/>
                      <a:pt x="1838495" y="248893"/>
                    </a:cubicBezTo>
                    <a:cubicBezTo>
                      <a:pt x="1841532" y="240713"/>
                      <a:pt x="1844906" y="234010"/>
                      <a:pt x="1855238" y="239744"/>
                    </a:cubicBezTo>
                    <a:lnTo>
                      <a:pt x="1856208" y="240376"/>
                    </a:lnTo>
                    <a:cubicBezTo>
                      <a:pt x="1862196" y="239997"/>
                      <a:pt x="1862449" y="227433"/>
                      <a:pt x="1876029" y="230300"/>
                    </a:cubicBezTo>
                    <a:cubicBezTo>
                      <a:pt x="1876282" y="230342"/>
                      <a:pt x="1878812" y="231733"/>
                      <a:pt x="1879023" y="231944"/>
                    </a:cubicBezTo>
                    <a:lnTo>
                      <a:pt x="1880035" y="232998"/>
                    </a:lnTo>
                    <a:lnTo>
                      <a:pt x="1879951" y="232155"/>
                    </a:lnTo>
                    <a:cubicBezTo>
                      <a:pt x="1879740" y="229878"/>
                      <a:pt x="1880077" y="227559"/>
                      <a:pt x="1881174" y="225493"/>
                    </a:cubicBezTo>
                    <a:lnTo>
                      <a:pt x="1881595" y="224777"/>
                    </a:lnTo>
                    <a:cubicBezTo>
                      <a:pt x="1887879" y="216007"/>
                      <a:pt x="1901459" y="222205"/>
                      <a:pt x="1901501" y="223554"/>
                    </a:cubicBezTo>
                    <a:cubicBezTo>
                      <a:pt x="1902977" y="221235"/>
                      <a:pt x="1903905" y="219380"/>
                      <a:pt x="1906351" y="217820"/>
                    </a:cubicBezTo>
                    <a:lnTo>
                      <a:pt x="1907363" y="217314"/>
                    </a:lnTo>
                    <a:cubicBezTo>
                      <a:pt x="1909556" y="216471"/>
                      <a:pt x="1912424" y="216218"/>
                      <a:pt x="1914912" y="216513"/>
                    </a:cubicBezTo>
                    <a:cubicBezTo>
                      <a:pt x="1916008" y="215922"/>
                      <a:pt x="1917021" y="214953"/>
                      <a:pt x="1918412" y="213393"/>
                    </a:cubicBezTo>
                    <a:lnTo>
                      <a:pt x="1919930" y="211706"/>
                    </a:lnTo>
                    <a:cubicBezTo>
                      <a:pt x="1923642" y="207743"/>
                      <a:pt x="1926847" y="206141"/>
                      <a:pt x="1932161" y="205171"/>
                    </a:cubicBezTo>
                    <a:lnTo>
                      <a:pt x="1936842" y="204370"/>
                    </a:lnTo>
                    <a:cubicBezTo>
                      <a:pt x="1938191" y="204117"/>
                      <a:pt x="1940089" y="203907"/>
                      <a:pt x="1941312" y="203274"/>
                    </a:cubicBezTo>
                    <a:cubicBezTo>
                      <a:pt x="1944686" y="199943"/>
                      <a:pt x="1944348" y="194547"/>
                      <a:pt x="1950042" y="190457"/>
                    </a:cubicBezTo>
                    <a:lnTo>
                      <a:pt x="1951897" y="189572"/>
                    </a:lnTo>
                    <a:cubicBezTo>
                      <a:pt x="1954259" y="188897"/>
                      <a:pt x="1956663" y="188855"/>
                      <a:pt x="1959024" y="188433"/>
                    </a:cubicBezTo>
                    <a:cubicBezTo>
                      <a:pt x="1959193" y="184554"/>
                      <a:pt x="1963200" y="180676"/>
                      <a:pt x="1967122" y="180718"/>
                    </a:cubicBezTo>
                    <a:cubicBezTo>
                      <a:pt x="1970116" y="180718"/>
                      <a:pt x="1972519" y="181814"/>
                      <a:pt x="1975345" y="182531"/>
                    </a:cubicBezTo>
                    <a:cubicBezTo>
                      <a:pt x="1980912" y="169081"/>
                      <a:pt x="1984918" y="163558"/>
                      <a:pt x="1998413" y="169587"/>
                    </a:cubicBezTo>
                    <a:cubicBezTo>
                      <a:pt x="2009294" y="151289"/>
                      <a:pt x="2008746" y="157445"/>
                      <a:pt x="2021608" y="147537"/>
                    </a:cubicBezTo>
                    <a:cubicBezTo>
                      <a:pt x="2039490" y="133792"/>
                      <a:pt x="2057750" y="150109"/>
                      <a:pt x="2066100" y="140622"/>
                    </a:cubicBezTo>
                    <a:lnTo>
                      <a:pt x="2067492" y="139020"/>
                    </a:lnTo>
                    <a:cubicBezTo>
                      <a:pt x="2077108" y="127805"/>
                      <a:pt x="2071625" y="142014"/>
                      <a:pt x="2080271" y="123673"/>
                    </a:cubicBezTo>
                    <a:cubicBezTo>
                      <a:pt x="2084909" y="113850"/>
                      <a:pt x="2095748" y="105966"/>
                      <a:pt x="2102074" y="119120"/>
                    </a:cubicBezTo>
                    <a:cubicBezTo>
                      <a:pt x="2102242" y="119078"/>
                      <a:pt x="2109918" y="113386"/>
                      <a:pt x="2114219" y="111362"/>
                    </a:cubicBezTo>
                    <a:cubicBezTo>
                      <a:pt x="2120419" y="106472"/>
                      <a:pt x="2125353" y="99178"/>
                      <a:pt x="2124257" y="90914"/>
                    </a:cubicBezTo>
                    <a:lnTo>
                      <a:pt x="2123793" y="87794"/>
                    </a:lnTo>
                    <a:cubicBezTo>
                      <a:pt x="2120925" y="66629"/>
                      <a:pt x="2144584" y="72827"/>
                      <a:pt x="2141336" y="61148"/>
                    </a:cubicBezTo>
                    <a:cubicBezTo>
                      <a:pt x="2139354" y="54023"/>
                      <a:pt x="2138806" y="52716"/>
                      <a:pt x="2143318" y="46518"/>
                    </a:cubicBezTo>
                    <a:cubicBezTo>
                      <a:pt x="2144078" y="45464"/>
                      <a:pt x="2145132" y="44157"/>
                      <a:pt x="2145216" y="44537"/>
                    </a:cubicBezTo>
                    <a:cubicBezTo>
                      <a:pt x="2145891" y="27208"/>
                      <a:pt x="2153820" y="31467"/>
                      <a:pt x="2152849" y="20463"/>
                    </a:cubicBezTo>
                    <a:cubicBezTo>
                      <a:pt x="2152596" y="17132"/>
                      <a:pt x="2152386" y="14265"/>
                      <a:pt x="2152892" y="11271"/>
                    </a:cubicBezTo>
                    <a:lnTo>
                      <a:pt x="2164869" y="12494"/>
                    </a:lnTo>
                    <a:cubicBezTo>
                      <a:pt x="2165122" y="11819"/>
                      <a:pt x="2182792" y="10681"/>
                      <a:pt x="2198607" y="6465"/>
                    </a:cubicBezTo>
                    <a:cubicBezTo>
                      <a:pt x="2214421" y="2249"/>
                      <a:pt x="2218639" y="9627"/>
                      <a:pt x="2227073" y="8573"/>
                    </a:cubicBezTo>
                    <a:cubicBezTo>
                      <a:pt x="2235508" y="7519"/>
                      <a:pt x="2259757" y="10681"/>
                      <a:pt x="2272409" y="4357"/>
                    </a:cubicBezTo>
                    <a:cubicBezTo>
                      <a:pt x="2285060" y="-1967"/>
                      <a:pt x="2288223" y="-913"/>
                      <a:pt x="2296658" y="4357"/>
                    </a:cubicBezTo>
                    <a:cubicBezTo>
                      <a:pt x="2305092" y="9627"/>
                      <a:pt x="2314581" y="12789"/>
                      <a:pt x="2330396" y="13843"/>
                    </a:cubicBezTo>
                    <a:cubicBezTo>
                      <a:pt x="2346211" y="14897"/>
                      <a:pt x="2349374" y="14897"/>
                      <a:pt x="2349374" y="22275"/>
                    </a:cubicBezTo>
                    <a:cubicBezTo>
                      <a:pt x="2349374" y="29654"/>
                      <a:pt x="2347265" y="42302"/>
                      <a:pt x="2350428" y="50734"/>
                    </a:cubicBezTo>
                    <a:cubicBezTo>
                      <a:pt x="2353591" y="59167"/>
                      <a:pt x="2352537" y="61275"/>
                      <a:pt x="2347265" y="67599"/>
                    </a:cubicBezTo>
                    <a:cubicBezTo>
                      <a:pt x="2341993" y="73923"/>
                      <a:pt x="2339885" y="89734"/>
                      <a:pt x="2339885" y="103436"/>
                    </a:cubicBezTo>
                    <a:cubicBezTo>
                      <a:pt x="2339885" y="117138"/>
                      <a:pt x="2340939" y="127679"/>
                      <a:pt x="2345156" y="132949"/>
                    </a:cubicBezTo>
                    <a:cubicBezTo>
                      <a:pt x="2349374" y="138219"/>
                      <a:pt x="2341993" y="139273"/>
                      <a:pt x="2337776" y="143489"/>
                    </a:cubicBezTo>
                    <a:cubicBezTo>
                      <a:pt x="2333559" y="147705"/>
                      <a:pt x="2312473" y="159300"/>
                      <a:pt x="2308255" y="160354"/>
                    </a:cubicBezTo>
                    <a:cubicBezTo>
                      <a:pt x="2304038" y="161408"/>
                      <a:pt x="2288223" y="171948"/>
                      <a:pt x="2280843" y="171948"/>
                    </a:cubicBezTo>
                    <a:cubicBezTo>
                      <a:pt x="2273463" y="171948"/>
                      <a:pt x="2254021" y="174183"/>
                      <a:pt x="2254021" y="174183"/>
                    </a:cubicBezTo>
                    <a:cubicBezTo>
                      <a:pt x="2261107" y="185440"/>
                      <a:pt x="2257311" y="178821"/>
                      <a:pt x="2272282" y="187464"/>
                    </a:cubicBezTo>
                    <a:cubicBezTo>
                      <a:pt x="2274560" y="188771"/>
                      <a:pt x="2276289" y="190710"/>
                      <a:pt x="2278060" y="192607"/>
                    </a:cubicBezTo>
                    <a:cubicBezTo>
                      <a:pt x="2282361" y="194420"/>
                      <a:pt x="2285567" y="197498"/>
                      <a:pt x="2289699" y="199311"/>
                    </a:cubicBezTo>
                    <a:cubicBezTo>
                      <a:pt x="2330438" y="217145"/>
                      <a:pt x="2330775" y="217651"/>
                      <a:pt x="2324365" y="255976"/>
                    </a:cubicBezTo>
                    <a:cubicBezTo>
                      <a:pt x="2322046" y="269763"/>
                      <a:pt x="2330227" y="267233"/>
                      <a:pt x="2332589" y="283423"/>
                    </a:cubicBezTo>
                    <a:cubicBezTo>
                      <a:pt x="2334149" y="294258"/>
                      <a:pt x="2333685" y="303197"/>
                      <a:pt x="2342036" y="312051"/>
                    </a:cubicBezTo>
                    <a:cubicBezTo>
                      <a:pt x="2347434" y="317827"/>
                      <a:pt x="2363375" y="333426"/>
                      <a:pt x="2372611" y="333047"/>
                    </a:cubicBezTo>
                    <a:cubicBezTo>
                      <a:pt x="2384461" y="332583"/>
                      <a:pt x="2388678" y="332119"/>
                      <a:pt x="2392094" y="335281"/>
                    </a:cubicBezTo>
                    <a:cubicBezTo>
                      <a:pt x="2392094" y="335281"/>
                      <a:pt x="2396818" y="324783"/>
                      <a:pt x="2396818" y="320567"/>
                    </a:cubicBezTo>
                    <a:cubicBezTo>
                      <a:pt x="2396818" y="316351"/>
                      <a:pt x="2398926" y="308973"/>
                      <a:pt x="2407361" y="313189"/>
                    </a:cubicBezTo>
                    <a:cubicBezTo>
                      <a:pt x="2415795" y="317405"/>
                      <a:pt x="2429501" y="319513"/>
                      <a:pt x="2438990" y="319513"/>
                    </a:cubicBezTo>
                    <a:cubicBezTo>
                      <a:pt x="2448479" y="319513"/>
                      <a:pt x="2465348" y="308973"/>
                      <a:pt x="2466402" y="316351"/>
                    </a:cubicBezTo>
                    <a:cubicBezTo>
                      <a:pt x="2467457" y="323729"/>
                      <a:pt x="2463239" y="327945"/>
                      <a:pt x="2475891" y="326891"/>
                    </a:cubicBezTo>
                    <a:cubicBezTo>
                      <a:pt x="2488543" y="325837"/>
                      <a:pt x="2490652" y="325837"/>
                      <a:pt x="2490652" y="331107"/>
                    </a:cubicBezTo>
                    <a:cubicBezTo>
                      <a:pt x="2490652" y="336377"/>
                      <a:pt x="2485380" y="345864"/>
                      <a:pt x="2492760" y="347972"/>
                    </a:cubicBezTo>
                    <a:cubicBezTo>
                      <a:pt x="2500140" y="350080"/>
                      <a:pt x="2511738" y="350080"/>
                      <a:pt x="2511738" y="350080"/>
                    </a:cubicBezTo>
                    <a:cubicBezTo>
                      <a:pt x="2511738" y="350080"/>
                      <a:pt x="2505412" y="331107"/>
                      <a:pt x="2514901" y="337432"/>
                    </a:cubicBezTo>
                    <a:cubicBezTo>
                      <a:pt x="2524390" y="343756"/>
                      <a:pt x="2529661" y="345864"/>
                      <a:pt x="2533878" y="340594"/>
                    </a:cubicBezTo>
                    <a:cubicBezTo>
                      <a:pt x="2538096" y="335323"/>
                      <a:pt x="2546530" y="326891"/>
                      <a:pt x="2550748" y="325837"/>
                    </a:cubicBezTo>
                    <a:cubicBezTo>
                      <a:pt x="2554965" y="324783"/>
                      <a:pt x="2565508" y="320567"/>
                      <a:pt x="2565508" y="320567"/>
                    </a:cubicBezTo>
                    <a:cubicBezTo>
                      <a:pt x="2565508" y="320567"/>
                      <a:pt x="2569725" y="324783"/>
                      <a:pt x="2578160" y="325837"/>
                    </a:cubicBezTo>
                    <a:cubicBezTo>
                      <a:pt x="2586594" y="326891"/>
                      <a:pt x="2588703" y="324783"/>
                      <a:pt x="2588703" y="331107"/>
                    </a:cubicBezTo>
                    <a:cubicBezTo>
                      <a:pt x="2588703" y="337432"/>
                      <a:pt x="2586594" y="342702"/>
                      <a:pt x="2593974" y="342702"/>
                    </a:cubicBezTo>
                    <a:cubicBezTo>
                      <a:pt x="2601355" y="342702"/>
                      <a:pt x="2603463" y="345864"/>
                      <a:pt x="2601355" y="353242"/>
                    </a:cubicBezTo>
                    <a:cubicBezTo>
                      <a:pt x="2599246" y="360620"/>
                      <a:pt x="2600300" y="363782"/>
                      <a:pt x="2597137" y="367999"/>
                    </a:cubicBezTo>
                    <a:cubicBezTo>
                      <a:pt x="2593974" y="372215"/>
                      <a:pt x="2592920" y="375377"/>
                      <a:pt x="2599246" y="378539"/>
                    </a:cubicBezTo>
                    <a:cubicBezTo>
                      <a:pt x="2605572" y="381701"/>
                      <a:pt x="2617169" y="390218"/>
                      <a:pt x="2615061" y="394434"/>
                    </a:cubicBezTo>
                    <a:cubicBezTo>
                      <a:pt x="2614597" y="397301"/>
                      <a:pt x="2614217" y="399535"/>
                      <a:pt x="2614006" y="400674"/>
                    </a:cubicBezTo>
                    <a:cubicBezTo>
                      <a:pt x="2612952" y="405944"/>
                      <a:pt x="2610843" y="416484"/>
                      <a:pt x="2601355" y="420700"/>
                    </a:cubicBezTo>
                    <a:cubicBezTo>
                      <a:pt x="2591866" y="424916"/>
                      <a:pt x="2580268" y="432295"/>
                      <a:pt x="2576051" y="435457"/>
                    </a:cubicBezTo>
                    <a:cubicBezTo>
                      <a:pt x="2571834" y="438619"/>
                      <a:pt x="2571834" y="438619"/>
                      <a:pt x="2571834" y="445997"/>
                    </a:cubicBezTo>
                    <a:cubicBezTo>
                      <a:pt x="2571834" y="453375"/>
                      <a:pt x="2568671" y="457591"/>
                      <a:pt x="2582377" y="458645"/>
                    </a:cubicBezTo>
                    <a:cubicBezTo>
                      <a:pt x="2596083" y="459699"/>
                      <a:pt x="2602409" y="461808"/>
                      <a:pt x="2607680" y="464970"/>
                    </a:cubicBezTo>
                    <a:cubicBezTo>
                      <a:pt x="2612952" y="468132"/>
                      <a:pt x="2625604" y="474456"/>
                      <a:pt x="2632984" y="476564"/>
                    </a:cubicBezTo>
                    <a:cubicBezTo>
                      <a:pt x="2635135" y="477197"/>
                      <a:pt x="2637285" y="478166"/>
                      <a:pt x="2639268" y="479473"/>
                    </a:cubicBezTo>
                    <a:lnTo>
                      <a:pt x="2648799" y="497645"/>
                    </a:lnTo>
                    <a:cubicBezTo>
                      <a:pt x="2648799" y="497645"/>
                      <a:pt x="2640364" y="502915"/>
                      <a:pt x="2636147" y="503969"/>
                    </a:cubicBezTo>
                    <a:cubicBezTo>
                      <a:pt x="2631930" y="505023"/>
                      <a:pt x="2624549" y="502915"/>
                      <a:pt x="2624549" y="502915"/>
                    </a:cubicBezTo>
                    <a:cubicBezTo>
                      <a:pt x="2624549" y="502915"/>
                      <a:pt x="2610843" y="494483"/>
                      <a:pt x="2608735" y="499753"/>
                    </a:cubicBezTo>
                    <a:cubicBezTo>
                      <a:pt x="2606626" y="505023"/>
                      <a:pt x="2602409" y="513455"/>
                      <a:pt x="2595029" y="505023"/>
                    </a:cubicBezTo>
                    <a:cubicBezTo>
                      <a:pt x="2587648" y="496591"/>
                      <a:pt x="2583431" y="501861"/>
                      <a:pt x="2578160" y="505023"/>
                    </a:cubicBezTo>
                    <a:cubicBezTo>
                      <a:pt x="2572888" y="508185"/>
                      <a:pt x="2569725" y="526104"/>
                      <a:pt x="2569725" y="530320"/>
                    </a:cubicBezTo>
                    <a:cubicBezTo>
                      <a:pt x="2569725" y="534536"/>
                      <a:pt x="2557073" y="536644"/>
                      <a:pt x="2552856" y="534536"/>
                    </a:cubicBezTo>
                    <a:cubicBezTo>
                      <a:pt x="2548639" y="532428"/>
                      <a:pt x="2546530" y="546130"/>
                      <a:pt x="2553910" y="550346"/>
                    </a:cubicBezTo>
                    <a:cubicBezTo>
                      <a:pt x="2561291" y="554563"/>
                      <a:pt x="2557073" y="564049"/>
                      <a:pt x="2557073" y="564049"/>
                    </a:cubicBezTo>
                    <a:cubicBezTo>
                      <a:pt x="2557073" y="564049"/>
                      <a:pt x="2548639" y="574589"/>
                      <a:pt x="2545476" y="567211"/>
                    </a:cubicBezTo>
                    <a:cubicBezTo>
                      <a:pt x="2542313" y="559833"/>
                      <a:pt x="2541259" y="553508"/>
                      <a:pt x="2541259" y="553508"/>
                    </a:cubicBezTo>
                    <a:cubicBezTo>
                      <a:pt x="2541259" y="553508"/>
                      <a:pt x="2531770" y="541914"/>
                      <a:pt x="2525444" y="546130"/>
                    </a:cubicBezTo>
                    <a:cubicBezTo>
                      <a:pt x="2519118" y="550346"/>
                      <a:pt x="2503303" y="551400"/>
                      <a:pt x="2511738" y="558779"/>
                    </a:cubicBezTo>
                    <a:cubicBezTo>
                      <a:pt x="2520172" y="566157"/>
                      <a:pt x="2531770" y="573535"/>
                      <a:pt x="2523335" y="577751"/>
                    </a:cubicBezTo>
                    <a:cubicBezTo>
                      <a:pt x="2514901" y="581967"/>
                      <a:pt x="2511738" y="591454"/>
                      <a:pt x="2517009" y="596724"/>
                    </a:cubicBezTo>
                    <a:cubicBezTo>
                      <a:pt x="2522281" y="601994"/>
                      <a:pt x="2538096" y="623075"/>
                      <a:pt x="2538096" y="623075"/>
                    </a:cubicBezTo>
                    <a:cubicBezTo>
                      <a:pt x="2538096" y="623075"/>
                      <a:pt x="2546530" y="625183"/>
                      <a:pt x="2552856" y="624129"/>
                    </a:cubicBezTo>
                    <a:cubicBezTo>
                      <a:pt x="2559182" y="623075"/>
                      <a:pt x="2577105" y="616751"/>
                      <a:pt x="2581323" y="625183"/>
                    </a:cubicBezTo>
                    <a:cubicBezTo>
                      <a:pt x="2585540" y="633615"/>
                      <a:pt x="2593974" y="659966"/>
                      <a:pt x="2593974" y="659966"/>
                    </a:cubicBezTo>
                    <a:cubicBezTo>
                      <a:pt x="2593974" y="659966"/>
                      <a:pt x="2566562" y="661020"/>
                      <a:pt x="2566562" y="671560"/>
                    </a:cubicBezTo>
                    <a:cubicBezTo>
                      <a:pt x="2566562" y="682101"/>
                      <a:pt x="2564454" y="694749"/>
                      <a:pt x="2559182" y="698965"/>
                    </a:cubicBezTo>
                    <a:cubicBezTo>
                      <a:pt x="2553910" y="703181"/>
                      <a:pt x="2548639" y="708451"/>
                      <a:pt x="2548639" y="712668"/>
                    </a:cubicBezTo>
                    <a:cubicBezTo>
                      <a:pt x="2548639" y="716884"/>
                      <a:pt x="2550748" y="741126"/>
                      <a:pt x="2544422" y="745343"/>
                    </a:cubicBezTo>
                    <a:cubicBezTo>
                      <a:pt x="2538096" y="749559"/>
                      <a:pt x="2541259" y="767477"/>
                      <a:pt x="2547585" y="769585"/>
                    </a:cubicBezTo>
                    <a:cubicBezTo>
                      <a:pt x="2553910" y="771693"/>
                      <a:pt x="2541259" y="776964"/>
                      <a:pt x="2546530" y="784342"/>
                    </a:cubicBezTo>
                    <a:cubicBezTo>
                      <a:pt x="2551802" y="791720"/>
                      <a:pt x="2551802" y="811747"/>
                      <a:pt x="2551802" y="811747"/>
                    </a:cubicBezTo>
                    <a:cubicBezTo>
                      <a:pt x="2551802" y="811747"/>
                      <a:pt x="2545476" y="835990"/>
                      <a:pt x="2556019" y="835990"/>
                    </a:cubicBezTo>
                    <a:cubicBezTo>
                      <a:pt x="2566562" y="835990"/>
                      <a:pt x="2566562" y="838098"/>
                      <a:pt x="2573942" y="830719"/>
                    </a:cubicBezTo>
                    <a:cubicBezTo>
                      <a:pt x="2581323" y="823341"/>
                      <a:pt x="2582377" y="820179"/>
                      <a:pt x="2587648" y="826503"/>
                    </a:cubicBezTo>
                    <a:cubicBezTo>
                      <a:pt x="2592920" y="832827"/>
                      <a:pt x="2604518" y="837044"/>
                      <a:pt x="2605572" y="824395"/>
                    </a:cubicBezTo>
                    <a:cubicBezTo>
                      <a:pt x="2606626" y="811747"/>
                      <a:pt x="2600300" y="807531"/>
                      <a:pt x="2607680" y="800152"/>
                    </a:cubicBezTo>
                    <a:cubicBezTo>
                      <a:pt x="2615061" y="792774"/>
                      <a:pt x="2626658" y="786450"/>
                      <a:pt x="2626658" y="786450"/>
                    </a:cubicBezTo>
                    <a:cubicBezTo>
                      <a:pt x="2626658" y="786450"/>
                      <a:pt x="2631930" y="796990"/>
                      <a:pt x="2632984" y="803314"/>
                    </a:cubicBezTo>
                    <a:cubicBezTo>
                      <a:pt x="2634038" y="809639"/>
                      <a:pt x="2641418" y="817017"/>
                      <a:pt x="2645636" y="820179"/>
                    </a:cubicBezTo>
                    <a:cubicBezTo>
                      <a:pt x="2649853" y="823341"/>
                      <a:pt x="2655125" y="825449"/>
                      <a:pt x="2660396" y="829665"/>
                    </a:cubicBezTo>
                    <a:cubicBezTo>
                      <a:pt x="2665668" y="833881"/>
                      <a:pt x="2670939" y="837044"/>
                      <a:pt x="2677265" y="830719"/>
                    </a:cubicBezTo>
                    <a:cubicBezTo>
                      <a:pt x="2683591" y="824395"/>
                      <a:pt x="2688863" y="818071"/>
                      <a:pt x="2693080" y="813855"/>
                    </a:cubicBezTo>
                    <a:cubicBezTo>
                      <a:pt x="2697297" y="809639"/>
                      <a:pt x="2698351" y="799098"/>
                      <a:pt x="2698351" y="799098"/>
                    </a:cubicBezTo>
                    <a:cubicBezTo>
                      <a:pt x="2698351" y="799098"/>
                      <a:pt x="2700460" y="786450"/>
                      <a:pt x="2707840" y="792774"/>
                    </a:cubicBezTo>
                    <a:cubicBezTo>
                      <a:pt x="2715220" y="799098"/>
                      <a:pt x="2720492" y="805423"/>
                      <a:pt x="2728927" y="799098"/>
                    </a:cubicBezTo>
                    <a:cubicBezTo>
                      <a:pt x="2737361" y="792774"/>
                      <a:pt x="2757393" y="783288"/>
                      <a:pt x="2767936" y="786450"/>
                    </a:cubicBezTo>
                    <a:cubicBezTo>
                      <a:pt x="2778479" y="789612"/>
                      <a:pt x="2782697" y="794882"/>
                      <a:pt x="2785859" y="778018"/>
                    </a:cubicBezTo>
                    <a:cubicBezTo>
                      <a:pt x="2789022" y="761153"/>
                      <a:pt x="2790077" y="757991"/>
                      <a:pt x="2792185" y="751667"/>
                    </a:cubicBezTo>
                    <a:cubicBezTo>
                      <a:pt x="2794294" y="745343"/>
                      <a:pt x="2794294" y="696857"/>
                      <a:pt x="2794294" y="685263"/>
                    </a:cubicBezTo>
                    <a:cubicBezTo>
                      <a:pt x="2794294" y="673668"/>
                      <a:pt x="2798511" y="662074"/>
                      <a:pt x="2797457" y="657858"/>
                    </a:cubicBezTo>
                    <a:cubicBezTo>
                      <a:pt x="2796403" y="653642"/>
                      <a:pt x="2793240" y="647317"/>
                      <a:pt x="2803783" y="644155"/>
                    </a:cubicBezTo>
                    <a:cubicBezTo>
                      <a:pt x="2814326" y="640993"/>
                      <a:pt x="2819597" y="634669"/>
                      <a:pt x="2819597" y="634669"/>
                    </a:cubicBezTo>
                    <a:lnTo>
                      <a:pt x="2825839" y="635091"/>
                    </a:lnTo>
                    <a:lnTo>
                      <a:pt x="2829213" y="635302"/>
                    </a:lnTo>
                    <a:cubicBezTo>
                      <a:pt x="2842117" y="634669"/>
                      <a:pt x="2853968" y="634669"/>
                      <a:pt x="2859661" y="634669"/>
                    </a:cubicBezTo>
                    <a:cubicBezTo>
                      <a:pt x="2868096" y="634669"/>
                      <a:pt x="2882856" y="635723"/>
                      <a:pt x="2880748" y="645209"/>
                    </a:cubicBezTo>
                    <a:cubicBezTo>
                      <a:pt x="2878639" y="654696"/>
                      <a:pt x="2876530" y="667344"/>
                      <a:pt x="2887074" y="672614"/>
                    </a:cubicBezTo>
                    <a:cubicBezTo>
                      <a:pt x="2897617" y="677884"/>
                      <a:pt x="2900780" y="689479"/>
                      <a:pt x="2899725" y="696857"/>
                    </a:cubicBezTo>
                    <a:cubicBezTo>
                      <a:pt x="2898671" y="704235"/>
                      <a:pt x="2903943" y="707397"/>
                      <a:pt x="2915540" y="705289"/>
                    </a:cubicBezTo>
                    <a:cubicBezTo>
                      <a:pt x="2927137" y="703181"/>
                      <a:pt x="2933463" y="695803"/>
                      <a:pt x="2941898" y="706343"/>
                    </a:cubicBezTo>
                    <a:cubicBezTo>
                      <a:pt x="2950332" y="716884"/>
                      <a:pt x="2949278" y="722154"/>
                      <a:pt x="2946115" y="733748"/>
                    </a:cubicBezTo>
                    <a:cubicBezTo>
                      <a:pt x="2942952" y="745343"/>
                      <a:pt x="2938735" y="750613"/>
                      <a:pt x="2934518" y="759045"/>
                    </a:cubicBezTo>
                    <a:cubicBezTo>
                      <a:pt x="2930300" y="767477"/>
                      <a:pt x="2929246" y="773802"/>
                      <a:pt x="2929246" y="773802"/>
                    </a:cubicBezTo>
                    <a:lnTo>
                      <a:pt x="2935572" y="778018"/>
                    </a:lnTo>
                    <a:lnTo>
                      <a:pt x="2948013" y="786492"/>
                    </a:lnTo>
                    <a:cubicBezTo>
                      <a:pt x="2953116" y="786661"/>
                      <a:pt x="2958429" y="784005"/>
                      <a:pt x="2963448" y="781264"/>
                    </a:cubicBezTo>
                    <a:cubicBezTo>
                      <a:pt x="2971208" y="777137"/>
                      <a:pt x="2978251" y="771525"/>
                      <a:pt x="2982805" y="765837"/>
                    </a:cubicBezTo>
                    <a:cubicBezTo>
                      <a:pt x="2985631" y="762249"/>
                      <a:pt x="2987318" y="757317"/>
                      <a:pt x="2990649" y="754243"/>
                    </a:cubicBezTo>
                    <a:lnTo>
                      <a:pt x="2992294" y="752725"/>
                    </a:lnTo>
                    <a:cubicBezTo>
                      <a:pt x="2993643" y="751460"/>
                      <a:pt x="2995330" y="749647"/>
                      <a:pt x="2996385" y="746823"/>
                    </a:cubicBezTo>
                    <a:cubicBezTo>
                      <a:pt x="3002837" y="730127"/>
                      <a:pt x="2989047" y="738854"/>
                      <a:pt x="3008741" y="721484"/>
                    </a:cubicBezTo>
                    <a:cubicBezTo>
                      <a:pt x="3011230" y="719291"/>
                      <a:pt x="3013254" y="717057"/>
                      <a:pt x="3014730" y="714822"/>
                    </a:cubicBezTo>
                    <a:cubicBezTo>
                      <a:pt x="3014730" y="714822"/>
                      <a:pt x="3027297" y="714780"/>
                      <a:pt x="3034677" y="709510"/>
                    </a:cubicBezTo>
                    <a:cubicBezTo>
                      <a:pt x="3042058" y="704240"/>
                      <a:pt x="3047329" y="697915"/>
                      <a:pt x="3048384" y="688429"/>
                    </a:cubicBezTo>
                    <a:cubicBezTo>
                      <a:pt x="3049438" y="678943"/>
                      <a:pt x="3050492" y="665240"/>
                      <a:pt x="3050492" y="665240"/>
                    </a:cubicBezTo>
                    <a:cubicBezTo>
                      <a:pt x="3050492" y="665240"/>
                      <a:pt x="3078959" y="635727"/>
                      <a:pt x="3085285" y="629403"/>
                    </a:cubicBezTo>
                    <a:cubicBezTo>
                      <a:pt x="3091610" y="623079"/>
                      <a:pt x="3110588" y="593566"/>
                      <a:pt x="3115860" y="584080"/>
                    </a:cubicBezTo>
                    <a:cubicBezTo>
                      <a:pt x="3121131" y="574594"/>
                      <a:pt x="3146435" y="537702"/>
                      <a:pt x="3146435" y="537702"/>
                    </a:cubicBezTo>
                    <a:cubicBezTo>
                      <a:pt x="3146435" y="537702"/>
                      <a:pt x="3167521" y="516622"/>
                      <a:pt x="3172793" y="513460"/>
                    </a:cubicBezTo>
                    <a:cubicBezTo>
                      <a:pt x="3178064" y="510297"/>
                      <a:pt x="3185444" y="502919"/>
                      <a:pt x="3206531" y="505027"/>
                    </a:cubicBezTo>
                    <a:cubicBezTo>
                      <a:pt x="3227617" y="507135"/>
                      <a:pt x="3238160" y="505027"/>
                      <a:pt x="3246595" y="501865"/>
                    </a:cubicBezTo>
                    <a:cubicBezTo>
                      <a:pt x="3255029" y="498703"/>
                      <a:pt x="3267681" y="490271"/>
                      <a:pt x="3270844" y="482893"/>
                    </a:cubicBezTo>
                    <a:cubicBezTo>
                      <a:pt x="3270966" y="482555"/>
                      <a:pt x="3271135" y="482218"/>
                      <a:pt x="3271265" y="481796"/>
                    </a:cubicBezTo>
                    <a:cubicBezTo>
                      <a:pt x="3277127" y="481501"/>
                      <a:pt x="3299099" y="480194"/>
                      <a:pt x="3310908" y="476568"/>
                    </a:cubicBezTo>
                    <a:cubicBezTo>
                      <a:pt x="3324614" y="472352"/>
                      <a:pt x="3345700" y="463920"/>
                      <a:pt x="3356243" y="472352"/>
                    </a:cubicBezTo>
                    <a:cubicBezTo>
                      <a:pt x="3366786" y="480785"/>
                      <a:pt x="3374166" y="486055"/>
                      <a:pt x="3380492" y="491325"/>
                    </a:cubicBezTo>
                    <a:cubicBezTo>
                      <a:pt x="3386818" y="496595"/>
                      <a:pt x="3389981" y="506081"/>
                      <a:pt x="3376275" y="506081"/>
                    </a:cubicBezTo>
                    <a:cubicBezTo>
                      <a:pt x="3362569" y="506081"/>
                      <a:pt x="3339374" y="505027"/>
                      <a:pt x="3331994" y="502919"/>
                    </a:cubicBezTo>
                    <a:cubicBezTo>
                      <a:pt x="3324614" y="500811"/>
                      <a:pt x="3309853" y="508189"/>
                      <a:pt x="3319342" y="524000"/>
                    </a:cubicBezTo>
                    <a:cubicBezTo>
                      <a:pt x="3328831" y="539810"/>
                      <a:pt x="3326722" y="549297"/>
                      <a:pt x="3335157" y="549297"/>
                    </a:cubicBezTo>
                    <a:cubicBezTo>
                      <a:pt x="3343591" y="549297"/>
                      <a:pt x="3366786" y="545081"/>
                      <a:pt x="3374166" y="545081"/>
                    </a:cubicBezTo>
                    <a:cubicBezTo>
                      <a:pt x="3381547" y="545081"/>
                      <a:pt x="3396307" y="537702"/>
                      <a:pt x="3404742" y="532432"/>
                    </a:cubicBezTo>
                    <a:cubicBezTo>
                      <a:pt x="3413176" y="527162"/>
                      <a:pt x="3469055" y="490271"/>
                      <a:pt x="3486978" y="490271"/>
                    </a:cubicBezTo>
                    <a:cubicBezTo>
                      <a:pt x="3504901" y="490271"/>
                      <a:pt x="3528096" y="470244"/>
                      <a:pt x="3528096" y="470244"/>
                    </a:cubicBezTo>
                    <a:cubicBezTo>
                      <a:pt x="3528096" y="470244"/>
                      <a:pt x="3527042" y="452326"/>
                      <a:pt x="3548128" y="450218"/>
                    </a:cubicBezTo>
                    <a:cubicBezTo>
                      <a:pt x="3569214" y="448109"/>
                      <a:pt x="3575540" y="447055"/>
                      <a:pt x="3588192" y="452326"/>
                    </a:cubicBezTo>
                    <a:cubicBezTo>
                      <a:pt x="3600844" y="457596"/>
                      <a:pt x="3617713" y="454434"/>
                      <a:pt x="3636691" y="462866"/>
                    </a:cubicBezTo>
                    <a:cubicBezTo>
                      <a:pt x="3655668" y="471298"/>
                      <a:pt x="3664103" y="475514"/>
                      <a:pt x="3670429" y="471298"/>
                    </a:cubicBezTo>
                    <a:cubicBezTo>
                      <a:pt x="3676754" y="467082"/>
                      <a:pt x="3691515" y="448109"/>
                      <a:pt x="3698895" y="448109"/>
                    </a:cubicBezTo>
                    <a:cubicBezTo>
                      <a:pt x="3706275" y="448109"/>
                      <a:pt x="3722090" y="447055"/>
                      <a:pt x="3728416" y="446001"/>
                    </a:cubicBezTo>
                    <a:cubicBezTo>
                      <a:pt x="3734742" y="444947"/>
                      <a:pt x="3745285" y="440731"/>
                      <a:pt x="3747393" y="449163"/>
                    </a:cubicBezTo>
                    <a:cubicBezTo>
                      <a:pt x="3749502" y="457596"/>
                      <a:pt x="3742122" y="460758"/>
                      <a:pt x="3756882" y="466028"/>
                    </a:cubicBezTo>
                    <a:cubicBezTo>
                      <a:pt x="3771643" y="471298"/>
                      <a:pt x="3774806" y="471298"/>
                      <a:pt x="3781132" y="469190"/>
                    </a:cubicBezTo>
                    <a:cubicBezTo>
                      <a:pt x="3784674" y="468009"/>
                      <a:pt x="3787200" y="464510"/>
                      <a:pt x="3789140" y="460210"/>
                    </a:cubicBezTo>
                    <a:cubicBezTo>
                      <a:pt x="3791843" y="460800"/>
                      <a:pt x="3797533" y="461390"/>
                      <a:pt x="3804326" y="457596"/>
                    </a:cubicBezTo>
                    <a:cubicBezTo>
                      <a:pt x="3813815" y="452326"/>
                      <a:pt x="3820141" y="453380"/>
                      <a:pt x="3828576" y="458650"/>
                    </a:cubicBezTo>
                    <a:cubicBezTo>
                      <a:pt x="3837010" y="463920"/>
                      <a:pt x="3846499" y="461812"/>
                      <a:pt x="3853879" y="461812"/>
                    </a:cubicBezTo>
                    <a:cubicBezTo>
                      <a:pt x="3861259" y="461812"/>
                      <a:pt x="3866531" y="459704"/>
                      <a:pt x="3876020" y="461812"/>
                    </a:cubicBezTo>
                    <a:cubicBezTo>
                      <a:pt x="3885509" y="463920"/>
                      <a:pt x="3907649" y="450218"/>
                      <a:pt x="3907649" y="450218"/>
                    </a:cubicBezTo>
                    <a:cubicBezTo>
                      <a:pt x="3907649" y="450218"/>
                      <a:pt x="3919247" y="443893"/>
                      <a:pt x="3935061" y="446001"/>
                    </a:cubicBezTo>
                    <a:cubicBezTo>
                      <a:pt x="3950876" y="448109"/>
                      <a:pt x="3946659" y="450218"/>
                      <a:pt x="3952985" y="455488"/>
                    </a:cubicBezTo>
                    <a:cubicBezTo>
                      <a:pt x="3959311" y="460758"/>
                      <a:pt x="3961419" y="460758"/>
                      <a:pt x="3969854" y="453380"/>
                    </a:cubicBezTo>
                    <a:cubicBezTo>
                      <a:pt x="3978288" y="446001"/>
                      <a:pt x="3985668" y="438623"/>
                      <a:pt x="3993049" y="434407"/>
                    </a:cubicBezTo>
                    <a:cubicBezTo>
                      <a:pt x="4000429" y="430191"/>
                      <a:pt x="4002537" y="422813"/>
                      <a:pt x="3995157" y="414380"/>
                    </a:cubicBezTo>
                    <a:cubicBezTo>
                      <a:pt x="3987777" y="405948"/>
                      <a:pt x="3976180" y="394354"/>
                      <a:pt x="3991994" y="390138"/>
                    </a:cubicBezTo>
                    <a:cubicBezTo>
                      <a:pt x="4007809" y="385921"/>
                      <a:pt x="4013081" y="379597"/>
                      <a:pt x="4019406" y="375381"/>
                    </a:cubicBezTo>
                    <a:cubicBezTo>
                      <a:pt x="4025732" y="371165"/>
                      <a:pt x="4025732" y="370111"/>
                      <a:pt x="4037330" y="371165"/>
                    </a:cubicBezTo>
                    <a:cubicBezTo>
                      <a:pt x="4048927" y="372219"/>
                      <a:pt x="4057362" y="373273"/>
                      <a:pt x="4062633" y="364841"/>
                    </a:cubicBezTo>
                    <a:cubicBezTo>
                      <a:pt x="4067905" y="356409"/>
                      <a:pt x="4077394" y="338490"/>
                      <a:pt x="4086882" y="338490"/>
                    </a:cubicBezTo>
                    <a:cubicBezTo>
                      <a:pt x="4094473" y="338490"/>
                      <a:pt x="4104759" y="337141"/>
                      <a:pt x="4110748" y="342031"/>
                    </a:cubicBezTo>
                    <a:cubicBezTo>
                      <a:pt x="4110748" y="342031"/>
                      <a:pt x="4117458" y="346922"/>
                      <a:pt x="4122729" y="344814"/>
                    </a:cubicBezTo>
                    <a:cubicBezTo>
                      <a:pt x="4128001" y="342706"/>
                      <a:pt x="4131164" y="342706"/>
                      <a:pt x="4135381" y="342706"/>
                    </a:cubicBezTo>
                    <a:cubicBezTo>
                      <a:pt x="4139598" y="342706"/>
                      <a:pt x="4179662" y="342706"/>
                      <a:pt x="4183879" y="340598"/>
                    </a:cubicBezTo>
                    <a:cubicBezTo>
                      <a:pt x="4188097" y="338490"/>
                      <a:pt x="4193368" y="337436"/>
                      <a:pt x="4198640" y="337436"/>
                    </a:cubicBezTo>
                    <a:cubicBezTo>
                      <a:pt x="4203911" y="337436"/>
                      <a:pt x="4216563" y="337436"/>
                      <a:pt x="4220780" y="335328"/>
                    </a:cubicBezTo>
                    <a:cubicBezTo>
                      <a:pt x="4224998" y="333220"/>
                      <a:pt x="4240812" y="324788"/>
                      <a:pt x="4250301" y="317409"/>
                    </a:cubicBezTo>
                    <a:cubicBezTo>
                      <a:pt x="4259790" y="310031"/>
                      <a:pt x="4271387" y="319517"/>
                      <a:pt x="4274550" y="325842"/>
                    </a:cubicBezTo>
                    <a:cubicBezTo>
                      <a:pt x="4277713" y="332166"/>
                      <a:pt x="4288256" y="340598"/>
                      <a:pt x="4292474" y="344814"/>
                    </a:cubicBezTo>
                    <a:cubicBezTo>
                      <a:pt x="4296691" y="349030"/>
                      <a:pt x="4311451" y="355354"/>
                      <a:pt x="4320940" y="356409"/>
                    </a:cubicBezTo>
                    <a:cubicBezTo>
                      <a:pt x="4330429" y="357463"/>
                      <a:pt x="4328320" y="356409"/>
                      <a:pt x="4336755" y="364841"/>
                    </a:cubicBezTo>
                    <a:cubicBezTo>
                      <a:pt x="4345189" y="373273"/>
                      <a:pt x="4375765" y="378543"/>
                      <a:pt x="4382090" y="379597"/>
                    </a:cubicBezTo>
                    <a:cubicBezTo>
                      <a:pt x="4388416" y="380651"/>
                      <a:pt x="4389471" y="375381"/>
                      <a:pt x="4389471" y="365895"/>
                    </a:cubicBezTo>
                    <a:cubicBezTo>
                      <a:pt x="4389471" y="356409"/>
                      <a:pt x="4400014" y="365895"/>
                      <a:pt x="4404231" y="370111"/>
                    </a:cubicBezTo>
                    <a:cubicBezTo>
                      <a:pt x="4408448" y="374327"/>
                      <a:pt x="4416883" y="386975"/>
                      <a:pt x="4417937" y="396462"/>
                    </a:cubicBezTo>
                    <a:cubicBezTo>
                      <a:pt x="4418991" y="405948"/>
                      <a:pt x="4407394" y="409110"/>
                      <a:pt x="4403177" y="410164"/>
                    </a:cubicBezTo>
                    <a:cubicBezTo>
                      <a:pt x="4398959" y="411218"/>
                      <a:pt x="4390525" y="417542"/>
                      <a:pt x="4390525" y="417542"/>
                    </a:cubicBezTo>
                    <a:cubicBezTo>
                      <a:pt x="4390525" y="417542"/>
                      <a:pt x="4384199" y="423867"/>
                      <a:pt x="4376819" y="423867"/>
                    </a:cubicBezTo>
                    <a:cubicBezTo>
                      <a:pt x="4369439" y="423867"/>
                      <a:pt x="4358895" y="410164"/>
                      <a:pt x="4358895" y="410164"/>
                    </a:cubicBezTo>
                    <a:cubicBezTo>
                      <a:pt x="4358895" y="410164"/>
                      <a:pt x="4353624" y="412272"/>
                      <a:pt x="4340972" y="417542"/>
                    </a:cubicBezTo>
                    <a:cubicBezTo>
                      <a:pt x="4328320" y="422813"/>
                      <a:pt x="4330429" y="428083"/>
                      <a:pt x="4327266" y="436515"/>
                    </a:cubicBezTo>
                    <a:cubicBezTo>
                      <a:pt x="4324103" y="444947"/>
                      <a:pt x="4321995" y="453380"/>
                      <a:pt x="4313560" y="453380"/>
                    </a:cubicBezTo>
                    <a:cubicBezTo>
                      <a:pt x="4305125" y="453380"/>
                      <a:pt x="4287202" y="461812"/>
                      <a:pt x="4287202" y="461812"/>
                    </a:cubicBezTo>
                    <a:cubicBezTo>
                      <a:pt x="4287202" y="461812"/>
                      <a:pt x="4280876" y="468136"/>
                      <a:pt x="4271387" y="468136"/>
                    </a:cubicBezTo>
                    <a:cubicBezTo>
                      <a:pt x="4261899" y="468136"/>
                      <a:pt x="4242921" y="488163"/>
                      <a:pt x="4236595" y="493433"/>
                    </a:cubicBezTo>
                    <a:cubicBezTo>
                      <a:pt x="4230269" y="498703"/>
                      <a:pt x="4198640" y="519784"/>
                      <a:pt x="4187042" y="525054"/>
                    </a:cubicBezTo>
                    <a:cubicBezTo>
                      <a:pt x="4175445" y="530324"/>
                      <a:pt x="4187801" y="534582"/>
                      <a:pt x="4187801" y="534582"/>
                    </a:cubicBezTo>
                    <a:cubicBezTo>
                      <a:pt x="4189952" y="537871"/>
                      <a:pt x="4191006" y="541539"/>
                      <a:pt x="4191006" y="547863"/>
                    </a:cubicBezTo>
                    <a:cubicBezTo>
                      <a:pt x="4190964" y="577376"/>
                      <a:pt x="4194507" y="556127"/>
                      <a:pt x="4208677" y="569956"/>
                    </a:cubicBezTo>
                    <a:cubicBezTo>
                      <a:pt x="4215509" y="576659"/>
                      <a:pt x="4215382" y="586905"/>
                      <a:pt x="4221371" y="594451"/>
                    </a:cubicBezTo>
                    <a:cubicBezTo>
                      <a:pt x="4234739" y="611190"/>
                      <a:pt x="4233306" y="609672"/>
                      <a:pt x="4237097" y="628518"/>
                    </a:cubicBezTo>
                    <a:cubicBezTo>
                      <a:pt x="4237481" y="630331"/>
                      <a:pt x="4237771" y="632059"/>
                      <a:pt x="4239121" y="633366"/>
                    </a:cubicBezTo>
                    <a:lnTo>
                      <a:pt x="4240260" y="634505"/>
                    </a:lnTo>
                    <a:cubicBezTo>
                      <a:pt x="4240260" y="634505"/>
                      <a:pt x="4235541" y="644160"/>
                      <a:pt x="4231324" y="647322"/>
                    </a:cubicBezTo>
                    <a:cubicBezTo>
                      <a:pt x="4227106" y="650484"/>
                      <a:pt x="4220780" y="657862"/>
                      <a:pt x="4230269" y="662078"/>
                    </a:cubicBezTo>
                    <a:cubicBezTo>
                      <a:pt x="4239758" y="666294"/>
                      <a:pt x="4257934" y="669119"/>
                      <a:pt x="4257934" y="669119"/>
                    </a:cubicBezTo>
                    <a:cubicBezTo>
                      <a:pt x="4258778" y="672619"/>
                      <a:pt x="4259326" y="676076"/>
                      <a:pt x="4259579" y="679407"/>
                    </a:cubicBezTo>
                    <a:cubicBezTo>
                      <a:pt x="4261266" y="701035"/>
                      <a:pt x="4272400" y="694374"/>
                      <a:pt x="4287080" y="701921"/>
                    </a:cubicBezTo>
                    <a:cubicBezTo>
                      <a:pt x="4301583" y="709421"/>
                      <a:pt x="4296442" y="722495"/>
                      <a:pt x="4300997" y="734549"/>
                    </a:cubicBezTo>
                    <a:cubicBezTo>
                      <a:pt x="4303105" y="740203"/>
                      <a:pt x="4331530" y="780337"/>
                      <a:pt x="4337434" y="785818"/>
                    </a:cubicBezTo>
                    <a:lnTo>
                      <a:pt x="4341988" y="789949"/>
                    </a:lnTo>
                    <a:cubicBezTo>
                      <a:pt x="4350301" y="797707"/>
                      <a:pt x="4353126" y="803057"/>
                      <a:pt x="4355146" y="810566"/>
                    </a:cubicBezTo>
                    <a:cubicBezTo>
                      <a:pt x="4355146" y="810566"/>
                      <a:pt x="4346252" y="839152"/>
                      <a:pt x="4342035" y="848638"/>
                    </a:cubicBezTo>
                    <a:cubicBezTo>
                      <a:pt x="4337817" y="858124"/>
                      <a:pt x="4337817" y="871827"/>
                      <a:pt x="4351524" y="885529"/>
                    </a:cubicBezTo>
                    <a:cubicBezTo>
                      <a:pt x="4365230" y="899232"/>
                      <a:pt x="4374718" y="903448"/>
                      <a:pt x="4374718" y="909772"/>
                    </a:cubicBezTo>
                    <a:cubicBezTo>
                      <a:pt x="4374718" y="916096"/>
                      <a:pt x="4375773" y="928745"/>
                      <a:pt x="4378936" y="937177"/>
                    </a:cubicBezTo>
                    <a:cubicBezTo>
                      <a:pt x="4382099" y="945609"/>
                      <a:pt x="4381044" y="952987"/>
                      <a:pt x="4378936" y="958257"/>
                    </a:cubicBezTo>
                    <a:cubicBezTo>
                      <a:pt x="4376827" y="963528"/>
                      <a:pt x="4374718" y="973014"/>
                      <a:pt x="4372610" y="978284"/>
                    </a:cubicBezTo>
                    <a:cubicBezTo>
                      <a:pt x="4370501" y="983554"/>
                      <a:pt x="4366284" y="990933"/>
                      <a:pt x="4373664" y="995149"/>
                    </a:cubicBezTo>
                    <a:cubicBezTo>
                      <a:pt x="4381044" y="999365"/>
                      <a:pt x="4377881" y="1006743"/>
                      <a:pt x="4369447" y="1007797"/>
                    </a:cubicBezTo>
                    <a:cubicBezTo>
                      <a:pt x="4361012" y="1008851"/>
                      <a:pt x="4320948" y="1020445"/>
                      <a:pt x="4314623" y="1023608"/>
                    </a:cubicBezTo>
                    <a:cubicBezTo>
                      <a:pt x="4308297" y="1026770"/>
                      <a:pt x="4299862" y="1039418"/>
                      <a:pt x="4299862" y="1039418"/>
                    </a:cubicBezTo>
                    <a:cubicBezTo>
                      <a:pt x="4299862" y="1039418"/>
                      <a:pt x="4292482" y="1061553"/>
                      <a:pt x="4289319" y="1075255"/>
                    </a:cubicBezTo>
                    <a:cubicBezTo>
                      <a:pt x="4286156" y="1088958"/>
                      <a:pt x="4280885" y="1111092"/>
                      <a:pt x="4277722" y="1116363"/>
                    </a:cubicBezTo>
                    <a:cubicBezTo>
                      <a:pt x="4274559" y="1121633"/>
                      <a:pt x="4261907" y="1138497"/>
                      <a:pt x="4256635" y="1142713"/>
                    </a:cubicBezTo>
                    <a:cubicBezTo>
                      <a:pt x="4251364" y="1146930"/>
                      <a:pt x="4247146" y="1144821"/>
                      <a:pt x="4241875" y="1139551"/>
                    </a:cubicBezTo>
                    <a:cubicBezTo>
                      <a:pt x="4236603" y="1134281"/>
                      <a:pt x="4216571" y="1108984"/>
                      <a:pt x="4212354" y="1094228"/>
                    </a:cubicBezTo>
                    <a:cubicBezTo>
                      <a:pt x="4208137" y="1079471"/>
                      <a:pt x="4201811" y="1059445"/>
                      <a:pt x="4200757" y="1043634"/>
                    </a:cubicBezTo>
                    <a:cubicBezTo>
                      <a:pt x="4199702" y="1027824"/>
                      <a:pt x="4195485" y="999365"/>
                      <a:pt x="4190213" y="984608"/>
                    </a:cubicBezTo>
                    <a:cubicBezTo>
                      <a:pt x="4184942" y="969852"/>
                      <a:pt x="4175453" y="958257"/>
                      <a:pt x="4162801" y="958257"/>
                    </a:cubicBezTo>
                    <a:cubicBezTo>
                      <a:pt x="4150150" y="958257"/>
                      <a:pt x="4110086" y="956149"/>
                      <a:pt x="4099542" y="950879"/>
                    </a:cubicBezTo>
                    <a:cubicBezTo>
                      <a:pt x="4088999" y="945609"/>
                      <a:pt x="4087945" y="943501"/>
                      <a:pt x="4080565" y="930853"/>
                    </a:cubicBezTo>
                    <a:cubicBezTo>
                      <a:pt x="4073185" y="918204"/>
                      <a:pt x="4063696" y="900286"/>
                      <a:pt x="4059479" y="893961"/>
                    </a:cubicBezTo>
                    <a:cubicBezTo>
                      <a:pt x="4055261" y="887637"/>
                      <a:pt x="4045772" y="879205"/>
                      <a:pt x="4037338" y="892907"/>
                    </a:cubicBezTo>
                    <a:cubicBezTo>
                      <a:pt x="4028903" y="906610"/>
                      <a:pt x="4026795" y="910826"/>
                      <a:pt x="4018360" y="917150"/>
                    </a:cubicBezTo>
                    <a:lnTo>
                      <a:pt x="4017517" y="917825"/>
                    </a:lnTo>
                    <a:lnTo>
                      <a:pt x="3982514" y="943501"/>
                    </a:lnTo>
                    <a:lnTo>
                      <a:pt x="3960373" y="961420"/>
                    </a:lnTo>
                    <a:cubicBezTo>
                      <a:pt x="3960373" y="961420"/>
                      <a:pt x="3948776" y="968798"/>
                      <a:pt x="3948776" y="974068"/>
                    </a:cubicBezTo>
                    <a:cubicBezTo>
                      <a:pt x="3948776" y="979338"/>
                      <a:pt x="3944558" y="985662"/>
                      <a:pt x="3940341" y="988824"/>
                    </a:cubicBezTo>
                    <a:cubicBezTo>
                      <a:pt x="3936124" y="991987"/>
                      <a:pt x="3934015" y="1005689"/>
                      <a:pt x="3935070" y="1014121"/>
                    </a:cubicBezTo>
                    <a:cubicBezTo>
                      <a:pt x="3936124" y="1022554"/>
                      <a:pt x="3941395" y="1051012"/>
                      <a:pt x="3931907" y="1057337"/>
                    </a:cubicBezTo>
                    <a:cubicBezTo>
                      <a:pt x="3922418" y="1063661"/>
                      <a:pt x="3906603" y="1095282"/>
                      <a:pt x="3902386" y="1099498"/>
                    </a:cubicBezTo>
                    <a:cubicBezTo>
                      <a:pt x="3898169" y="1103714"/>
                      <a:pt x="3893951" y="1122687"/>
                      <a:pt x="3892897" y="1130065"/>
                    </a:cubicBezTo>
                    <a:cubicBezTo>
                      <a:pt x="3891843" y="1137443"/>
                      <a:pt x="3887625" y="1172226"/>
                      <a:pt x="3886571" y="1184875"/>
                    </a:cubicBezTo>
                    <a:cubicBezTo>
                      <a:pt x="3885517" y="1197523"/>
                      <a:pt x="3889734" y="1221766"/>
                      <a:pt x="3886571" y="1230198"/>
                    </a:cubicBezTo>
                    <a:cubicBezTo>
                      <a:pt x="3883408" y="1238630"/>
                      <a:pt x="3880245" y="1253387"/>
                      <a:pt x="3880245" y="1253387"/>
                    </a:cubicBezTo>
                    <a:lnTo>
                      <a:pt x="3880245" y="1294494"/>
                    </a:lnTo>
                    <a:lnTo>
                      <a:pt x="3902386" y="1324007"/>
                    </a:lnTo>
                    <a:lnTo>
                      <a:pt x="3859159" y="1433627"/>
                    </a:lnTo>
                    <a:cubicBezTo>
                      <a:pt x="3859159" y="1433627"/>
                      <a:pt x="3853887" y="1450491"/>
                      <a:pt x="3855996" y="1458924"/>
                    </a:cubicBezTo>
                    <a:cubicBezTo>
                      <a:pt x="3858105" y="1467356"/>
                      <a:pt x="3866539" y="1510571"/>
                      <a:pt x="3866539" y="1510571"/>
                    </a:cubicBezTo>
                    <a:cubicBezTo>
                      <a:pt x="3866539" y="1510571"/>
                      <a:pt x="3951939" y="1543246"/>
                      <a:pt x="3962482" y="1547462"/>
                    </a:cubicBezTo>
                    <a:cubicBezTo>
                      <a:pt x="3973025" y="1551679"/>
                      <a:pt x="4011318" y="1562556"/>
                      <a:pt x="4011318" y="1562556"/>
                    </a:cubicBezTo>
                    <a:cubicBezTo>
                      <a:pt x="4017766" y="1566604"/>
                      <a:pt x="4024134" y="1570525"/>
                      <a:pt x="4027006" y="1578198"/>
                    </a:cubicBezTo>
                    <a:cubicBezTo>
                      <a:pt x="4028608" y="1582498"/>
                      <a:pt x="4033074" y="1609187"/>
                      <a:pt x="4032446" y="1613609"/>
                    </a:cubicBezTo>
                    <a:cubicBezTo>
                      <a:pt x="4031434" y="1620735"/>
                      <a:pt x="4029157" y="1627400"/>
                      <a:pt x="4029157" y="1634690"/>
                    </a:cubicBezTo>
                    <a:cubicBezTo>
                      <a:pt x="4029157" y="1641478"/>
                      <a:pt x="4031645" y="1647844"/>
                      <a:pt x="4029831" y="1654675"/>
                    </a:cubicBezTo>
                    <a:cubicBezTo>
                      <a:pt x="4028440" y="1659860"/>
                      <a:pt x="4020085" y="1670194"/>
                      <a:pt x="4015830" y="1673479"/>
                    </a:cubicBezTo>
                    <a:cubicBezTo>
                      <a:pt x="4003094" y="1686553"/>
                      <a:pt x="4022451" y="1695740"/>
                      <a:pt x="4008113" y="1710581"/>
                    </a:cubicBezTo>
                    <a:lnTo>
                      <a:pt x="4006383" y="1712355"/>
                    </a:lnTo>
                    <a:cubicBezTo>
                      <a:pt x="3997658" y="1721289"/>
                      <a:pt x="4010010" y="1737526"/>
                      <a:pt x="3995587" y="1739672"/>
                    </a:cubicBezTo>
                    <a:cubicBezTo>
                      <a:pt x="3991918" y="1740220"/>
                      <a:pt x="3989894" y="1741358"/>
                      <a:pt x="3987490" y="1743930"/>
                    </a:cubicBezTo>
                    <a:lnTo>
                      <a:pt x="3986309" y="1745195"/>
                    </a:lnTo>
                    <a:cubicBezTo>
                      <a:pt x="3996262" y="1762654"/>
                      <a:pt x="3966488" y="1759829"/>
                      <a:pt x="3965096" y="1765647"/>
                    </a:cubicBezTo>
                    <a:cubicBezTo>
                      <a:pt x="3962149" y="1777664"/>
                      <a:pt x="3970832" y="1774164"/>
                      <a:pt x="3960331" y="1786981"/>
                    </a:cubicBezTo>
                    <a:cubicBezTo>
                      <a:pt x="3952402" y="1796682"/>
                      <a:pt x="3964464" y="1804988"/>
                      <a:pt x="3956202" y="1819319"/>
                    </a:cubicBezTo>
                    <a:cubicBezTo>
                      <a:pt x="3955528" y="1820462"/>
                      <a:pt x="3955274" y="1821090"/>
                      <a:pt x="3955190" y="1821516"/>
                    </a:cubicBezTo>
                    <a:lnTo>
                      <a:pt x="3956750" y="1822612"/>
                    </a:lnTo>
                    <a:cubicBezTo>
                      <a:pt x="3959112" y="1824425"/>
                      <a:pt x="3963076" y="1827970"/>
                      <a:pt x="3961854" y="1834670"/>
                    </a:cubicBezTo>
                    <a:lnTo>
                      <a:pt x="3961305" y="1836272"/>
                    </a:lnTo>
                    <a:cubicBezTo>
                      <a:pt x="3957468" y="1843903"/>
                      <a:pt x="3942707" y="1848077"/>
                      <a:pt x="3944348" y="1855873"/>
                    </a:cubicBezTo>
                    <a:cubicBezTo>
                      <a:pt x="3945866" y="1862918"/>
                      <a:pt x="3944179" y="1865068"/>
                      <a:pt x="3937980" y="1868859"/>
                    </a:cubicBezTo>
                    <a:cubicBezTo>
                      <a:pt x="3939751" y="1876363"/>
                      <a:pt x="3936166" y="1881384"/>
                      <a:pt x="3932919" y="1887034"/>
                    </a:cubicBezTo>
                    <a:lnTo>
                      <a:pt x="3932202" y="1888383"/>
                    </a:lnTo>
                    <a:lnTo>
                      <a:pt x="3932876" y="1889986"/>
                    </a:lnTo>
                    <a:cubicBezTo>
                      <a:pt x="3934311" y="1896601"/>
                      <a:pt x="3931274" y="1900610"/>
                      <a:pt x="3928280" y="1905708"/>
                    </a:cubicBezTo>
                    <a:cubicBezTo>
                      <a:pt x="3930852" y="1911441"/>
                      <a:pt x="3930557" y="1913423"/>
                      <a:pt x="3930473" y="1915404"/>
                    </a:cubicBezTo>
                    <a:cubicBezTo>
                      <a:pt x="3930473" y="1915404"/>
                      <a:pt x="3906607" y="1937455"/>
                      <a:pt x="3901336" y="1941671"/>
                    </a:cubicBezTo>
                    <a:cubicBezTo>
                      <a:pt x="3896064" y="1945887"/>
                      <a:pt x="3885521" y="1953266"/>
                      <a:pt x="3879195" y="1954320"/>
                    </a:cubicBezTo>
                    <a:cubicBezTo>
                      <a:pt x="3872869" y="1955374"/>
                      <a:pt x="3852837" y="1961698"/>
                      <a:pt x="3852837" y="1950104"/>
                    </a:cubicBezTo>
                    <a:cubicBezTo>
                      <a:pt x="3852837" y="1938509"/>
                      <a:pt x="3842294" y="1930077"/>
                      <a:pt x="3835968" y="1936401"/>
                    </a:cubicBezTo>
                    <a:cubicBezTo>
                      <a:pt x="3829642" y="1942725"/>
                      <a:pt x="3828588" y="1943779"/>
                      <a:pt x="3821208" y="1943779"/>
                    </a:cubicBezTo>
                    <a:cubicBezTo>
                      <a:pt x="3813828" y="1943779"/>
                      <a:pt x="3803284" y="1952212"/>
                      <a:pt x="3803284" y="1952212"/>
                    </a:cubicBezTo>
                    <a:cubicBezTo>
                      <a:pt x="3803284" y="1952212"/>
                      <a:pt x="3779035" y="1976454"/>
                      <a:pt x="3774818" y="1994373"/>
                    </a:cubicBezTo>
                    <a:cubicBezTo>
                      <a:pt x="3770601" y="2012292"/>
                      <a:pt x="3768492" y="2017562"/>
                      <a:pt x="3760058" y="2017562"/>
                    </a:cubicBezTo>
                    <a:cubicBezTo>
                      <a:pt x="3751623" y="2017562"/>
                      <a:pt x="3746352" y="2018616"/>
                      <a:pt x="3742134" y="2024940"/>
                    </a:cubicBezTo>
                    <a:cubicBezTo>
                      <a:pt x="3740237" y="2027807"/>
                      <a:pt x="3738297" y="2033456"/>
                      <a:pt x="3737074" y="2039359"/>
                    </a:cubicBezTo>
                    <a:cubicBezTo>
                      <a:pt x="3737074" y="2039359"/>
                      <a:pt x="3704179" y="2002805"/>
                      <a:pt x="3696799" y="1996481"/>
                    </a:cubicBezTo>
                    <a:cubicBezTo>
                      <a:pt x="3689419" y="1990157"/>
                      <a:pt x="3648300" y="1953266"/>
                      <a:pt x="3648300" y="1953266"/>
                    </a:cubicBezTo>
                    <a:cubicBezTo>
                      <a:pt x="3648300" y="1953266"/>
                      <a:pt x="3634594" y="1944833"/>
                      <a:pt x="3625105" y="1943779"/>
                    </a:cubicBezTo>
                    <a:cubicBezTo>
                      <a:pt x="3615617" y="1942725"/>
                      <a:pt x="3594531" y="1941671"/>
                      <a:pt x="3590313" y="1937455"/>
                    </a:cubicBezTo>
                    <a:cubicBezTo>
                      <a:pt x="3586096" y="1933239"/>
                      <a:pt x="3570281" y="1925861"/>
                      <a:pt x="3561847" y="1922699"/>
                    </a:cubicBezTo>
                    <a:cubicBezTo>
                      <a:pt x="3553412" y="1919537"/>
                      <a:pt x="3521783" y="1905834"/>
                      <a:pt x="3516511" y="1900564"/>
                    </a:cubicBezTo>
                    <a:cubicBezTo>
                      <a:pt x="3511240" y="1895294"/>
                      <a:pt x="3491208" y="1878429"/>
                      <a:pt x="3485936" y="1877375"/>
                    </a:cubicBezTo>
                    <a:cubicBezTo>
                      <a:pt x="3480665" y="1876321"/>
                      <a:pt x="3469067" y="1875267"/>
                      <a:pt x="3463796" y="1875267"/>
                    </a:cubicBezTo>
                    <a:cubicBezTo>
                      <a:pt x="3458524" y="1875267"/>
                      <a:pt x="3450090" y="1879483"/>
                      <a:pt x="3443764" y="1883699"/>
                    </a:cubicBezTo>
                    <a:cubicBezTo>
                      <a:pt x="3437438" y="1887916"/>
                      <a:pt x="3429003" y="1894240"/>
                      <a:pt x="3423732" y="1901618"/>
                    </a:cubicBezTo>
                    <a:cubicBezTo>
                      <a:pt x="3418460" y="1908996"/>
                      <a:pt x="3407917" y="1921645"/>
                      <a:pt x="3401591" y="1925861"/>
                    </a:cubicBezTo>
                    <a:cubicBezTo>
                      <a:pt x="3395265" y="1930077"/>
                      <a:pt x="3371016" y="1955374"/>
                      <a:pt x="3371016" y="1955374"/>
                    </a:cubicBezTo>
                    <a:cubicBezTo>
                      <a:pt x="3371016" y="1955374"/>
                      <a:pt x="3364690" y="1971184"/>
                      <a:pt x="3364690" y="1976454"/>
                    </a:cubicBezTo>
                    <a:cubicBezTo>
                      <a:pt x="3364690" y="1981725"/>
                      <a:pt x="3355201" y="1993319"/>
                      <a:pt x="3355201" y="1993319"/>
                    </a:cubicBezTo>
                    <a:lnTo>
                      <a:pt x="3347821" y="2018616"/>
                    </a:lnTo>
                    <a:cubicBezTo>
                      <a:pt x="3347821" y="2018616"/>
                      <a:pt x="3352038" y="2044967"/>
                      <a:pt x="3355201" y="2051291"/>
                    </a:cubicBezTo>
                    <a:lnTo>
                      <a:pt x="3356973" y="2057526"/>
                    </a:lnTo>
                    <a:lnTo>
                      <a:pt x="3357310" y="2058669"/>
                    </a:lnTo>
                    <a:cubicBezTo>
                      <a:pt x="3360473" y="2069209"/>
                      <a:pt x="3363636" y="2077642"/>
                      <a:pt x="3364690" y="2083966"/>
                    </a:cubicBezTo>
                    <a:cubicBezTo>
                      <a:pt x="3365745" y="2090290"/>
                      <a:pt x="3362582" y="2132451"/>
                      <a:pt x="3360473" y="2139830"/>
                    </a:cubicBezTo>
                    <a:cubicBezTo>
                      <a:pt x="3358364" y="2147208"/>
                      <a:pt x="3355201" y="2160910"/>
                      <a:pt x="3355201" y="2168373"/>
                    </a:cubicBezTo>
                    <a:cubicBezTo>
                      <a:pt x="3355201" y="2168373"/>
                      <a:pt x="3356256" y="2183045"/>
                      <a:pt x="3358364" y="2188315"/>
                    </a:cubicBezTo>
                    <a:cubicBezTo>
                      <a:pt x="3360473" y="2193585"/>
                      <a:pt x="3361527" y="2200964"/>
                      <a:pt x="3360473" y="2205180"/>
                    </a:cubicBezTo>
                    <a:cubicBezTo>
                      <a:pt x="3359419" y="2209396"/>
                      <a:pt x="3358364" y="2317961"/>
                      <a:pt x="3358364" y="2322178"/>
                    </a:cubicBezTo>
                    <a:cubicBezTo>
                      <a:pt x="3358364" y="2326394"/>
                      <a:pt x="3362582" y="2342204"/>
                      <a:pt x="3362582" y="2342204"/>
                    </a:cubicBezTo>
                    <a:lnTo>
                      <a:pt x="3383668" y="2390690"/>
                    </a:lnTo>
                    <a:cubicBezTo>
                      <a:pt x="3381682" y="2391702"/>
                      <a:pt x="3380627" y="2390521"/>
                      <a:pt x="3377764" y="2390479"/>
                    </a:cubicBezTo>
                    <a:cubicBezTo>
                      <a:pt x="3370847" y="2390479"/>
                      <a:pt x="3367811" y="2390053"/>
                      <a:pt x="3361949" y="2394100"/>
                    </a:cubicBezTo>
                    <a:lnTo>
                      <a:pt x="3360515" y="2395070"/>
                    </a:lnTo>
                    <a:cubicBezTo>
                      <a:pt x="3354273" y="2399117"/>
                      <a:pt x="3346640" y="2397895"/>
                      <a:pt x="3339682" y="2398317"/>
                    </a:cubicBezTo>
                    <a:cubicBezTo>
                      <a:pt x="3326355" y="2399202"/>
                      <a:pt x="3334157" y="2413499"/>
                      <a:pt x="3316782" y="2418174"/>
                    </a:cubicBezTo>
                    <a:cubicBezTo>
                      <a:pt x="3302148" y="2422100"/>
                      <a:pt x="3298732" y="2421800"/>
                      <a:pt x="3290635" y="2435039"/>
                    </a:cubicBezTo>
                    <a:cubicBezTo>
                      <a:pt x="3287430" y="2440309"/>
                      <a:pt x="3279797" y="2431455"/>
                      <a:pt x="3276550" y="2448573"/>
                    </a:cubicBezTo>
                    <a:lnTo>
                      <a:pt x="3274947" y="2449585"/>
                    </a:lnTo>
                    <a:cubicBezTo>
                      <a:pt x="3265247" y="2450179"/>
                      <a:pt x="3265669" y="2454602"/>
                      <a:pt x="3263898" y="2461811"/>
                    </a:cubicBezTo>
                    <a:lnTo>
                      <a:pt x="3263181" y="2462318"/>
                    </a:lnTo>
                    <a:cubicBezTo>
                      <a:pt x="3249433" y="2457089"/>
                      <a:pt x="3236528" y="2455361"/>
                      <a:pt x="3235305" y="2473448"/>
                    </a:cubicBezTo>
                    <a:lnTo>
                      <a:pt x="3233791" y="2474334"/>
                    </a:lnTo>
                    <a:cubicBezTo>
                      <a:pt x="3225816" y="2479013"/>
                      <a:pt x="3226027" y="2484874"/>
                      <a:pt x="3216707" y="2488204"/>
                    </a:cubicBezTo>
                    <a:cubicBezTo>
                      <a:pt x="3202452" y="2493348"/>
                      <a:pt x="3206927" y="2494951"/>
                      <a:pt x="3202035" y="2505912"/>
                    </a:cubicBezTo>
                    <a:lnTo>
                      <a:pt x="3200474" y="2506878"/>
                    </a:lnTo>
                    <a:cubicBezTo>
                      <a:pt x="3191112" y="2512781"/>
                      <a:pt x="3196089" y="2519906"/>
                      <a:pt x="3179726" y="2529350"/>
                    </a:cubicBezTo>
                    <a:cubicBezTo>
                      <a:pt x="3179009" y="2529776"/>
                      <a:pt x="3157585" y="2534915"/>
                      <a:pt x="3155687" y="2534957"/>
                    </a:cubicBezTo>
                    <a:cubicBezTo>
                      <a:pt x="3144512" y="2535214"/>
                      <a:pt x="3139957" y="2529392"/>
                      <a:pt x="3128022" y="2534789"/>
                    </a:cubicBezTo>
                    <a:cubicBezTo>
                      <a:pt x="3122329" y="2537361"/>
                      <a:pt x="3117100" y="2535969"/>
                      <a:pt x="3112629" y="2541323"/>
                    </a:cubicBezTo>
                    <a:cubicBezTo>
                      <a:pt x="3101243" y="2537993"/>
                      <a:pt x="3099345" y="2544654"/>
                      <a:pt x="3094368" y="2544532"/>
                    </a:cubicBezTo>
                    <a:lnTo>
                      <a:pt x="3092428" y="2544026"/>
                    </a:lnTo>
                    <a:cubicBezTo>
                      <a:pt x="3085554" y="2542255"/>
                      <a:pt x="3078680" y="2542255"/>
                      <a:pt x="3073577" y="2548365"/>
                    </a:cubicBezTo>
                    <a:cubicBezTo>
                      <a:pt x="3072354" y="2547694"/>
                      <a:pt x="3070752" y="2546931"/>
                      <a:pt x="3068854" y="2546472"/>
                    </a:cubicBezTo>
                    <a:lnTo>
                      <a:pt x="3067040" y="2546303"/>
                    </a:lnTo>
                    <a:cubicBezTo>
                      <a:pt x="3062444" y="2546556"/>
                      <a:pt x="3060293" y="2549170"/>
                      <a:pt x="3056329" y="2550519"/>
                    </a:cubicBezTo>
                    <a:cubicBezTo>
                      <a:pt x="3051985" y="2547736"/>
                      <a:pt x="3048527" y="2545839"/>
                      <a:pt x="3043045" y="2548495"/>
                    </a:cubicBezTo>
                    <a:lnTo>
                      <a:pt x="3041568" y="2549507"/>
                    </a:lnTo>
                    <a:cubicBezTo>
                      <a:pt x="3039882" y="2551109"/>
                      <a:pt x="3038405" y="2552965"/>
                      <a:pt x="3036887" y="2554689"/>
                    </a:cubicBezTo>
                    <a:cubicBezTo>
                      <a:pt x="3036339" y="2555241"/>
                      <a:pt x="3035917" y="2555869"/>
                      <a:pt x="3035495" y="2556375"/>
                    </a:cubicBezTo>
                    <a:cubicBezTo>
                      <a:pt x="3024826" y="2554436"/>
                      <a:pt x="3026344" y="2554731"/>
                      <a:pt x="3016729" y="2558778"/>
                    </a:cubicBezTo>
                    <a:cubicBezTo>
                      <a:pt x="3014873" y="2558820"/>
                      <a:pt x="3012807" y="2558353"/>
                      <a:pt x="3009939" y="2557556"/>
                    </a:cubicBezTo>
                    <a:cubicBezTo>
                      <a:pt x="2997287" y="2554014"/>
                      <a:pt x="2986786" y="2557345"/>
                      <a:pt x="2978183" y="2554942"/>
                    </a:cubicBezTo>
                    <a:cubicBezTo>
                      <a:pt x="2971520" y="2551232"/>
                      <a:pt x="2964899" y="2549376"/>
                      <a:pt x="2957814" y="2546847"/>
                    </a:cubicBezTo>
                    <a:cubicBezTo>
                      <a:pt x="2945373" y="2534325"/>
                      <a:pt x="2941957" y="2527368"/>
                      <a:pt x="2919142" y="2533941"/>
                    </a:cubicBezTo>
                    <a:lnTo>
                      <a:pt x="2884982" y="2582515"/>
                    </a:lnTo>
                    <a:lnTo>
                      <a:pt x="2875493" y="2603596"/>
                    </a:lnTo>
                    <a:lnTo>
                      <a:pt x="2831212" y="2716377"/>
                    </a:lnTo>
                    <a:lnTo>
                      <a:pt x="2816451" y="2727972"/>
                    </a:lnTo>
                    <a:cubicBezTo>
                      <a:pt x="2816451" y="2727972"/>
                      <a:pt x="2818560" y="2764863"/>
                      <a:pt x="2814343" y="2770133"/>
                    </a:cubicBezTo>
                    <a:cubicBezTo>
                      <a:pt x="2810125" y="2775403"/>
                      <a:pt x="2794311" y="2815457"/>
                      <a:pt x="2795365" y="2822835"/>
                    </a:cubicBezTo>
                    <a:cubicBezTo>
                      <a:pt x="2796419" y="2830213"/>
                      <a:pt x="2791148" y="2839699"/>
                      <a:pt x="2789039" y="2843916"/>
                    </a:cubicBezTo>
                    <a:cubicBezTo>
                      <a:pt x="2786930" y="2848132"/>
                      <a:pt x="2783768" y="2869212"/>
                      <a:pt x="2786930" y="2882915"/>
                    </a:cubicBezTo>
                    <a:cubicBezTo>
                      <a:pt x="2790093" y="2896617"/>
                      <a:pt x="2787985" y="2906104"/>
                      <a:pt x="2785876" y="2912428"/>
                    </a:cubicBezTo>
                    <a:cubicBezTo>
                      <a:pt x="2783768" y="2918752"/>
                      <a:pt x="2753192" y="2987264"/>
                      <a:pt x="2753192" y="2987264"/>
                    </a:cubicBezTo>
                    <a:lnTo>
                      <a:pt x="2714183" y="3068425"/>
                    </a:lnTo>
                    <a:lnTo>
                      <a:pt x="2707857" y="3092668"/>
                    </a:lnTo>
                    <a:cubicBezTo>
                      <a:pt x="2707857" y="3092668"/>
                      <a:pt x="2685716" y="3107424"/>
                      <a:pt x="2683608" y="3111640"/>
                    </a:cubicBezTo>
                    <a:cubicBezTo>
                      <a:pt x="2681499" y="3115856"/>
                      <a:pt x="2678336" y="3132721"/>
                      <a:pt x="2679391" y="3136937"/>
                    </a:cubicBezTo>
                    <a:cubicBezTo>
                      <a:pt x="2680445" y="3141153"/>
                      <a:pt x="2673065" y="3166450"/>
                      <a:pt x="2673065" y="3166450"/>
                    </a:cubicBezTo>
                    <a:cubicBezTo>
                      <a:pt x="2673065" y="3166450"/>
                      <a:pt x="2656196" y="3205449"/>
                      <a:pt x="2655141" y="3209665"/>
                    </a:cubicBezTo>
                    <a:cubicBezTo>
                      <a:pt x="2654087" y="3213881"/>
                      <a:pt x="2653033" y="3225476"/>
                      <a:pt x="2653033" y="3225476"/>
                    </a:cubicBezTo>
                    <a:lnTo>
                      <a:pt x="2663576" y="3253935"/>
                    </a:lnTo>
                    <a:lnTo>
                      <a:pt x="2589774" y="3373040"/>
                    </a:lnTo>
                    <a:lnTo>
                      <a:pt x="2552873" y="3433120"/>
                    </a:lnTo>
                    <a:cubicBezTo>
                      <a:pt x="2552873" y="3433120"/>
                      <a:pt x="2505429" y="3455255"/>
                      <a:pt x="2498049" y="3459471"/>
                    </a:cubicBezTo>
                    <a:cubicBezTo>
                      <a:pt x="2490879" y="3463561"/>
                      <a:pt x="2460979" y="3483457"/>
                      <a:pt x="2459123" y="3484726"/>
                    </a:cubicBezTo>
                    <a:lnTo>
                      <a:pt x="2459461" y="3486202"/>
                    </a:lnTo>
                    <a:cubicBezTo>
                      <a:pt x="2456003" y="3486918"/>
                      <a:pt x="2451575" y="3488563"/>
                      <a:pt x="2444658" y="3490629"/>
                    </a:cubicBezTo>
                    <a:cubicBezTo>
                      <a:pt x="2441453" y="3491598"/>
                      <a:pt x="2433693" y="3486670"/>
                      <a:pt x="2430657" y="3489237"/>
                    </a:cubicBezTo>
                    <a:lnTo>
                      <a:pt x="2430657" y="3493669"/>
                    </a:lnTo>
                    <a:lnTo>
                      <a:pt x="2428633" y="3496198"/>
                    </a:lnTo>
                    <a:lnTo>
                      <a:pt x="2426440" y="3495861"/>
                    </a:lnTo>
                    <a:lnTo>
                      <a:pt x="2423741" y="3491771"/>
                    </a:lnTo>
                    <a:cubicBezTo>
                      <a:pt x="2421843" y="3491223"/>
                      <a:pt x="2416909" y="3490380"/>
                      <a:pt x="2415053" y="3491561"/>
                    </a:cubicBezTo>
                    <a:cubicBezTo>
                      <a:pt x="2413197" y="3490590"/>
                      <a:pt x="2405016" y="3487218"/>
                      <a:pt x="2402950" y="3488988"/>
                    </a:cubicBezTo>
                    <a:lnTo>
                      <a:pt x="2400208" y="3496156"/>
                    </a:lnTo>
                    <a:cubicBezTo>
                      <a:pt x="2398943" y="3497969"/>
                      <a:pt x="2379670" y="3500372"/>
                      <a:pt x="2377815" y="3499529"/>
                    </a:cubicBezTo>
                    <a:lnTo>
                      <a:pt x="2347155" y="3486290"/>
                    </a:lnTo>
                    <a:cubicBezTo>
                      <a:pt x="2346902" y="3486164"/>
                      <a:pt x="2337709" y="3486918"/>
                      <a:pt x="2334630" y="3485995"/>
                    </a:cubicBezTo>
                    <a:cubicBezTo>
                      <a:pt x="2316285" y="3480388"/>
                      <a:pt x="2299205" y="3471323"/>
                      <a:pt x="2280481" y="3466137"/>
                    </a:cubicBezTo>
                    <a:cubicBezTo>
                      <a:pt x="2277022" y="3465168"/>
                      <a:pt x="2269516" y="3447249"/>
                      <a:pt x="2264328" y="3442948"/>
                    </a:cubicBezTo>
                    <a:cubicBezTo>
                      <a:pt x="2262937" y="3442354"/>
                      <a:pt x="2260069" y="3441937"/>
                      <a:pt x="2258635" y="3442653"/>
                    </a:cubicBezTo>
                    <a:cubicBezTo>
                      <a:pt x="2257159" y="3443796"/>
                      <a:pt x="2254966" y="3452477"/>
                      <a:pt x="2254334" y="3454505"/>
                    </a:cubicBezTo>
                    <a:cubicBezTo>
                      <a:pt x="2249694" y="3452987"/>
                      <a:pt x="2235018" y="3449066"/>
                      <a:pt x="2230211" y="3451216"/>
                    </a:cubicBezTo>
                    <a:lnTo>
                      <a:pt x="2229072" y="3450120"/>
                    </a:lnTo>
                    <a:lnTo>
                      <a:pt x="2228397" y="3446494"/>
                    </a:lnTo>
                    <a:lnTo>
                      <a:pt x="2227512" y="3445693"/>
                    </a:lnTo>
                    <a:lnTo>
                      <a:pt x="2226246" y="3445693"/>
                    </a:lnTo>
                    <a:cubicBezTo>
                      <a:pt x="2221228" y="3455943"/>
                      <a:pt x="2208155" y="3448227"/>
                      <a:pt x="2202503" y="3443164"/>
                    </a:cubicBezTo>
                    <a:cubicBezTo>
                      <a:pt x="2200859" y="3441266"/>
                      <a:pt x="2202419" y="3435111"/>
                      <a:pt x="2200901" y="3431695"/>
                    </a:cubicBezTo>
                    <a:cubicBezTo>
                      <a:pt x="2197654" y="3427817"/>
                      <a:pt x="2187701" y="3423432"/>
                      <a:pt x="2182640" y="3426046"/>
                    </a:cubicBezTo>
                    <a:cubicBezTo>
                      <a:pt x="2181122" y="3429925"/>
                      <a:pt x="2180742" y="3432872"/>
                      <a:pt x="2181459" y="3437215"/>
                    </a:cubicBezTo>
                    <a:cubicBezTo>
                      <a:pt x="2181206" y="3437509"/>
                      <a:pt x="2179351" y="3439702"/>
                      <a:pt x="2179140" y="3439786"/>
                    </a:cubicBezTo>
                    <a:cubicBezTo>
                      <a:pt x="2172688" y="3442443"/>
                      <a:pt x="2165856" y="3444255"/>
                      <a:pt x="2159530" y="3446785"/>
                    </a:cubicBezTo>
                    <a:cubicBezTo>
                      <a:pt x="2142661" y="3453489"/>
                      <a:pt x="2146456" y="3453948"/>
                      <a:pt x="2127731" y="3452683"/>
                    </a:cubicBezTo>
                    <a:cubicBezTo>
                      <a:pt x="2099940" y="3450786"/>
                      <a:pt x="2071937" y="3449142"/>
                      <a:pt x="2044314" y="3447122"/>
                    </a:cubicBezTo>
                    <a:lnTo>
                      <a:pt x="2015553" y="3445057"/>
                    </a:lnTo>
                    <a:cubicBezTo>
                      <a:pt x="2012769" y="3444846"/>
                      <a:pt x="2010492" y="3442522"/>
                      <a:pt x="2006949" y="3442780"/>
                    </a:cubicBezTo>
                    <a:cubicBezTo>
                      <a:pt x="2003828" y="3442991"/>
                      <a:pt x="2000117" y="3442822"/>
                      <a:pt x="1997756" y="3445309"/>
                    </a:cubicBezTo>
                    <a:lnTo>
                      <a:pt x="1994297" y="3444424"/>
                    </a:lnTo>
                    <a:cubicBezTo>
                      <a:pt x="1992273" y="3445815"/>
                      <a:pt x="1988478" y="3446621"/>
                      <a:pt x="1986074" y="3446321"/>
                    </a:cubicBezTo>
                    <a:cubicBezTo>
                      <a:pt x="1983628" y="3445141"/>
                      <a:pt x="1944323" y="3414405"/>
                      <a:pt x="1942341" y="3412634"/>
                    </a:cubicBezTo>
                    <a:cubicBezTo>
                      <a:pt x="1937576" y="3408334"/>
                      <a:pt x="1925978" y="3389108"/>
                      <a:pt x="1922098" y="3386916"/>
                    </a:cubicBezTo>
                    <a:cubicBezTo>
                      <a:pt x="1921170" y="3387085"/>
                      <a:pt x="1904639" y="3384049"/>
                      <a:pt x="1903078" y="3382953"/>
                    </a:cubicBezTo>
                    <a:lnTo>
                      <a:pt x="1750034" y="3278266"/>
                    </a:lnTo>
                    <a:cubicBezTo>
                      <a:pt x="1746745" y="3276036"/>
                      <a:pt x="1745437" y="3272874"/>
                      <a:pt x="1744847" y="3268868"/>
                    </a:cubicBezTo>
                    <a:cubicBezTo>
                      <a:pt x="1736286" y="3259803"/>
                      <a:pt x="1717055" y="3250739"/>
                      <a:pt x="1706090" y="3243993"/>
                    </a:cubicBezTo>
                    <a:cubicBezTo>
                      <a:pt x="1704446" y="3242939"/>
                      <a:pt x="1702801" y="3240540"/>
                      <a:pt x="1701156" y="3239735"/>
                    </a:cubicBezTo>
                    <a:cubicBezTo>
                      <a:pt x="1692384" y="3235435"/>
                      <a:pt x="1685089" y="3228857"/>
                      <a:pt x="1677160" y="3223419"/>
                    </a:cubicBezTo>
                    <a:cubicBezTo>
                      <a:pt x="1674714" y="3221774"/>
                      <a:pt x="1671720" y="3220762"/>
                      <a:pt x="1669189" y="3219203"/>
                    </a:cubicBezTo>
                    <a:cubicBezTo>
                      <a:pt x="1644476" y="3203687"/>
                      <a:pt x="1620396" y="3186865"/>
                      <a:pt x="1596062" y="3170805"/>
                    </a:cubicBezTo>
                    <a:cubicBezTo>
                      <a:pt x="1571813" y="3154738"/>
                      <a:pt x="1547395" y="3139096"/>
                      <a:pt x="1523314" y="3122779"/>
                    </a:cubicBezTo>
                    <a:cubicBezTo>
                      <a:pt x="1513362" y="3116075"/>
                      <a:pt x="1503029" y="3109583"/>
                      <a:pt x="1493077" y="3102752"/>
                    </a:cubicBezTo>
                    <a:cubicBezTo>
                      <a:pt x="1490589" y="3101024"/>
                      <a:pt x="1487384" y="3100855"/>
                      <a:pt x="1484516" y="3100392"/>
                    </a:cubicBezTo>
                    <a:cubicBezTo>
                      <a:pt x="1469966" y="3093182"/>
                      <a:pt x="1480552" y="3079142"/>
                      <a:pt x="1457778" y="3076318"/>
                    </a:cubicBezTo>
                    <a:cubicBezTo>
                      <a:pt x="1451621" y="3071975"/>
                      <a:pt x="1449512" y="3065861"/>
                      <a:pt x="1444494" y="3061013"/>
                    </a:cubicBezTo>
                    <a:cubicBezTo>
                      <a:pt x="1440952" y="3059959"/>
                      <a:pt x="1424715" y="3056965"/>
                      <a:pt x="1420371" y="3056751"/>
                    </a:cubicBezTo>
                    <a:cubicBezTo>
                      <a:pt x="1415268" y="3051396"/>
                      <a:pt x="1412612" y="3048993"/>
                      <a:pt x="1405231" y="3049461"/>
                    </a:cubicBezTo>
                    <a:cubicBezTo>
                      <a:pt x="1398737" y="3039258"/>
                      <a:pt x="1370692" y="3034367"/>
                      <a:pt x="1358040" y="3026015"/>
                    </a:cubicBezTo>
                    <a:lnTo>
                      <a:pt x="1281582" y="3027621"/>
                    </a:lnTo>
                    <a:lnTo>
                      <a:pt x="1258176" y="2963030"/>
                    </a:lnTo>
                    <a:lnTo>
                      <a:pt x="1269773" y="2947220"/>
                    </a:lnTo>
                    <a:lnTo>
                      <a:pt x="1251850" y="2895572"/>
                    </a:lnTo>
                    <a:cubicBezTo>
                      <a:pt x="1251850" y="2895572"/>
                      <a:pt x="1333032" y="2896626"/>
                      <a:pt x="1343575" y="2894518"/>
                    </a:cubicBezTo>
                    <a:cubicBezTo>
                      <a:pt x="1354118" y="2892410"/>
                      <a:pt x="1360444" y="2866059"/>
                      <a:pt x="1360444" y="2858681"/>
                    </a:cubicBezTo>
                    <a:cubicBezTo>
                      <a:pt x="1360444" y="2851303"/>
                      <a:pt x="1361119" y="2790674"/>
                      <a:pt x="1361119" y="2790674"/>
                    </a:cubicBezTo>
                    <a:cubicBezTo>
                      <a:pt x="1354034" y="2785657"/>
                      <a:pt x="1348889" y="2779628"/>
                      <a:pt x="1351461" y="2770142"/>
                    </a:cubicBezTo>
                    <a:cubicBezTo>
                      <a:pt x="1354076" y="2760656"/>
                      <a:pt x="1366348" y="2760567"/>
                      <a:pt x="1364408" y="2752603"/>
                    </a:cubicBezTo>
                    <a:cubicBezTo>
                      <a:pt x="1359221" y="2730974"/>
                      <a:pt x="1373518" y="2742442"/>
                      <a:pt x="1361203" y="2722124"/>
                    </a:cubicBezTo>
                    <a:cubicBezTo>
                      <a:pt x="1353064" y="2708633"/>
                      <a:pt x="1361541" y="2699315"/>
                      <a:pt x="1368921" y="2689909"/>
                    </a:cubicBezTo>
                    <a:lnTo>
                      <a:pt x="1378494" y="2687421"/>
                    </a:lnTo>
                    <a:cubicBezTo>
                      <a:pt x="1379970" y="2685187"/>
                      <a:pt x="1381362" y="2683247"/>
                      <a:pt x="1382585" y="2681603"/>
                    </a:cubicBezTo>
                    <a:lnTo>
                      <a:pt x="1417377" y="2635226"/>
                    </a:lnTo>
                    <a:cubicBezTo>
                      <a:pt x="1417377" y="2635226"/>
                      <a:pt x="1433192" y="2633118"/>
                      <a:pt x="1441626" y="2635226"/>
                    </a:cubicBezTo>
                    <a:cubicBezTo>
                      <a:pt x="1450061" y="2637334"/>
                      <a:pt x="1463767" y="2639442"/>
                      <a:pt x="1478527" y="2639442"/>
                    </a:cubicBezTo>
                    <a:cubicBezTo>
                      <a:pt x="1493288" y="2639442"/>
                      <a:pt x="1505939" y="2638388"/>
                      <a:pt x="1513320" y="2634172"/>
                    </a:cubicBezTo>
                    <a:cubicBezTo>
                      <a:pt x="1520236" y="2630208"/>
                      <a:pt x="1537738" y="2618867"/>
                      <a:pt x="1544823" y="2620343"/>
                    </a:cubicBezTo>
                    <a:cubicBezTo>
                      <a:pt x="1557137" y="2624854"/>
                      <a:pt x="1564812" y="2621607"/>
                      <a:pt x="1578308" y="2635356"/>
                    </a:cubicBezTo>
                    <a:cubicBezTo>
                      <a:pt x="1595219" y="2652512"/>
                      <a:pt x="1599099" y="2652174"/>
                      <a:pt x="1612425" y="2655467"/>
                    </a:cubicBezTo>
                    <a:lnTo>
                      <a:pt x="1621787" y="2651082"/>
                    </a:lnTo>
                    <a:cubicBezTo>
                      <a:pt x="1627059" y="2648974"/>
                      <a:pt x="1689390" y="2616257"/>
                      <a:pt x="1705205" y="2615203"/>
                    </a:cubicBezTo>
                    <a:cubicBezTo>
                      <a:pt x="1721019" y="2614149"/>
                      <a:pt x="1739997" y="2597284"/>
                      <a:pt x="1745269" y="2590960"/>
                    </a:cubicBezTo>
                    <a:cubicBezTo>
                      <a:pt x="1750540" y="2584636"/>
                      <a:pt x="1766355" y="2577258"/>
                      <a:pt x="1774789" y="2580420"/>
                    </a:cubicBezTo>
                    <a:cubicBezTo>
                      <a:pt x="1783224" y="2583582"/>
                      <a:pt x="1790604" y="2592014"/>
                      <a:pt x="1794821" y="2592014"/>
                    </a:cubicBezTo>
                    <a:cubicBezTo>
                      <a:pt x="1799039" y="2592014"/>
                      <a:pt x="1821179" y="2589906"/>
                      <a:pt x="1826451" y="2596230"/>
                    </a:cubicBezTo>
                    <a:cubicBezTo>
                      <a:pt x="1831722" y="2602555"/>
                      <a:pt x="1835940" y="2607825"/>
                      <a:pt x="1844374" y="2612041"/>
                    </a:cubicBezTo>
                    <a:cubicBezTo>
                      <a:pt x="1852809" y="2616257"/>
                      <a:pt x="1857026" y="2615203"/>
                      <a:pt x="1866515" y="2614149"/>
                    </a:cubicBezTo>
                    <a:cubicBezTo>
                      <a:pt x="1876003" y="2613095"/>
                      <a:pt x="1876003" y="2605717"/>
                      <a:pt x="1876003" y="2598339"/>
                    </a:cubicBezTo>
                    <a:cubicBezTo>
                      <a:pt x="1876003" y="2590960"/>
                      <a:pt x="1874949" y="2571988"/>
                      <a:pt x="1872841" y="2564609"/>
                    </a:cubicBezTo>
                    <a:cubicBezTo>
                      <a:pt x="1870732" y="2557231"/>
                      <a:pt x="1869678" y="2545637"/>
                      <a:pt x="1879166" y="2537205"/>
                    </a:cubicBezTo>
                    <a:cubicBezTo>
                      <a:pt x="1888655" y="2528772"/>
                      <a:pt x="1896035" y="2515070"/>
                      <a:pt x="1897090" y="2503475"/>
                    </a:cubicBezTo>
                    <a:cubicBezTo>
                      <a:pt x="1898144" y="2491881"/>
                      <a:pt x="1897090" y="2440233"/>
                      <a:pt x="1897090" y="2440233"/>
                    </a:cubicBezTo>
                    <a:cubicBezTo>
                      <a:pt x="1897090" y="2440233"/>
                      <a:pt x="1881275" y="2424423"/>
                      <a:pt x="1891818" y="2417045"/>
                    </a:cubicBezTo>
                    <a:cubicBezTo>
                      <a:pt x="1902361" y="2409666"/>
                      <a:pt x="1913959" y="2406504"/>
                      <a:pt x="1923448" y="2405450"/>
                    </a:cubicBezTo>
                    <a:cubicBezTo>
                      <a:pt x="1932936" y="2404396"/>
                      <a:pt x="1940317" y="2393856"/>
                      <a:pt x="1946642" y="2391748"/>
                    </a:cubicBezTo>
                    <a:cubicBezTo>
                      <a:pt x="1952968" y="2389640"/>
                      <a:pt x="1963511" y="2385424"/>
                      <a:pt x="1965620" y="2376991"/>
                    </a:cubicBezTo>
                    <a:cubicBezTo>
                      <a:pt x="1967729" y="2368559"/>
                      <a:pt x="1974055" y="2356965"/>
                      <a:pt x="1966674" y="2354857"/>
                    </a:cubicBezTo>
                    <a:cubicBezTo>
                      <a:pt x="1959294" y="2352749"/>
                      <a:pt x="1939262" y="2342208"/>
                      <a:pt x="1936099" y="2337992"/>
                    </a:cubicBezTo>
                    <a:cubicBezTo>
                      <a:pt x="1932936" y="2333776"/>
                      <a:pt x="1929773" y="2328506"/>
                      <a:pt x="1929773" y="2319020"/>
                    </a:cubicBezTo>
                    <a:cubicBezTo>
                      <a:pt x="1929773" y="2309533"/>
                      <a:pt x="1932936" y="2304263"/>
                      <a:pt x="1924502" y="2296885"/>
                    </a:cubicBezTo>
                    <a:cubicBezTo>
                      <a:pt x="1916067" y="2289507"/>
                      <a:pt x="1911850" y="2287399"/>
                      <a:pt x="1913959" y="2272642"/>
                    </a:cubicBezTo>
                    <a:cubicBezTo>
                      <a:pt x="1916067" y="2257886"/>
                      <a:pt x="1910796" y="2243129"/>
                      <a:pt x="1902361" y="2247345"/>
                    </a:cubicBezTo>
                    <a:cubicBezTo>
                      <a:pt x="1893927" y="2251561"/>
                      <a:pt x="1883384" y="2251561"/>
                      <a:pt x="1878112" y="2245237"/>
                    </a:cubicBezTo>
                    <a:cubicBezTo>
                      <a:pt x="1872841" y="2238913"/>
                      <a:pt x="1866515" y="2236805"/>
                      <a:pt x="1861243" y="2233643"/>
                    </a:cubicBezTo>
                    <a:cubicBezTo>
                      <a:pt x="1855972" y="2230481"/>
                      <a:pt x="1847537" y="2226265"/>
                      <a:pt x="1842265" y="2223102"/>
                    </a:cubicBezTo>
                    <a:cubicBezTo>
                      <a:pt x="1836994" y="2219940"/>
                      <a:pt x="1831722" y="2225211"/>
                      <a:pt x="1831722" y="2225211"/>
                    </a:cubicBezTo>
                    <a:cubicBezTo>
                      <a:pt x="1829614" y="2233643"/>
                      <a:pt x="1819071" y="2238913"/>
                      <a:pt x="1819071" y="2231535"/>
                    </a:cubicBezTo>
                    <a:cubicBezTo>
                      <a:pt x="1819071" y="2228077"/>
                      <a:pt x="1817426" y="2209143"/>
                      <a:pt x="1815697" y="2190090"/>
                    </a:cubicBezTo>
                    <a:cubicBezTo>
                      <a:pt x="1815697" y="2190090"/>
                      <a:pt x="1852809" y="2171455"/>
                      <a:pt x="1868623" y="2144050"/>
                    </a:cubicBezTo>
                    <a:cubicBezTo>
                      <a:pt x="1884438" y="2116645"/>
                      <a:pt x="1887601" y="2070268"/>
                      <a:pt x="1882329" y="2053403"/>
                    </a:cubicBezTo>
                    <a:cubicBezTo>
                      <a:pt x="1877058" y="2036538"/>
                      <a:pt x="1858924" y="1992985"/>
                      <a:pt x="1871154" y="1974730"/>
                    </a:cubicBezTo>
                    <a:cubicBezTo>
                      <a:pt x="1883384" y="1956432"/>
                      <a:pt x="1889583" y="1943320"/>
                      <a:pt x="1889583" y="1943320"/>
                    </a:cubicBezTo>
                    <a:cubicBezTo>
                      <a:pt x="1890975" y="1941338"/>
                      <a:pt x="1892535" y="1939441"/>
                      <a:pt x="1894433" y="1937628"/>
                    </a:cubicBezTo>
                    <a:cubicBezTo>
                      <a:pt x="1896373" y="1935857"/>
                      <a:pt x="1898608" y="1934040"/>
                      <a:pt x="1899789" y="1931641"/>
                    </a:cubicBezTo>
                    <a:lnTo>
                      <a:pt x="1900590" y="1929870"/>
                    </a:lnTo>
                    <a:cubicBezTo>
                      <a:pt x="1901181" y="1928521"/>
                      <a:pt x="1902150" y="1926493"/>
                      <a:pt x="1903879" y="1924642"/>
                    </a:cubicBezTo>
                    <a:lnTo>
                      <a:pt x="1905651" y="1923293"/>
                    </a:lnTo>
                    <a:cubicBezTo>
                      <a:pt x="1907802" y="1922239"/>
                      <a:pt x="1910712" y="1921986"/>
                      <a:pt x="1913284" y="1922450"/>
                    </a:cubicBezTo>
                    <a:cubicBezTo>
                      <a:pt x="1919357" y="1917854"/>
                      <a:pt x="1922478" y="1910564"/>
                      <a:pt x="1931924" y="1917437"/>
                    </a:cubicBezTo>
                    <a:cubicBezTo>
                      <a:pt x="1936858" y="1921063"/>
                      <a:pt x="1934370" y="1929706"/>
                      <a:pt x="1936521" y="1933458"/>
                    </a:cubicBezTo>
                    <a:cubicBezTo>
                      <a:pt x="1942341" y="1937168"/>
                      <a:pt x="1943564" y="1932826"/>
                      <a:pt x="1950016" y="1942565"/>
                    </a:cubicBezTo>
                    <a:lnTo>
                      <a:pt x="1951914" y="1945516"/>
                    </a:lnTo>
                    <a:cubicBezTo>
                      <a:pt x="1962584" y="1961748"/>
                      <a:pt x="1970343" y="1920599"/>
                      <a:pt x="1991050" y="1927302"/>
                    </a:cubicBezTo>
                    <a:lnTo>
                      <a:pt x="1992779" y="1928230"/>
                    </a:lnTo>
                    <a:cubicBezTo>
                      <a:pt x="2007708" y="1939445"/>
                      <a:pt x="1995015" y="1949100"/>
                      <a:pt x="1999527" y="1960146"/>
                    </a:cubicBezTo>
                    <a:cubicBezTo>
                      <a:pt x="2002268" y="1966976"/>
                      <a:pt x="2005347" y="1975155"/>
                      <a:pt x="1998051" y="1981016"/>
                    </a:cubicBezTo>
                    <a:lnTo>
                      <a:pt x="1996617" y="1981859"/>
                    </a:lnTo>
                    <a:lnTo>
                      <a:pt x="1997250" y="1990165"/>
                    </a:lnTo>
                    <a:cubicBezTo>
                      <a:pt x="1997250" y="1997543"/>
                      <a:pt x="1999358" y="2007030"/>
                      <a:pt x="2007793" y="2002813"/>
                    </a:cubicBezTo>
                    <a:cubicBezTo>
                      <a:pt x="2016227" y="1998597"/>
                      <a:pt x="2021499" y="1993327"/>
                      <a:pt x="2029933" y="1991219"/>
                    </a:cubicBezTo>
                    <a:cubicBezTo>
                      <a:pt x="2038368" y="1989111"/>
                      <a:pt x="2047857" y="1990165"/>
                      <a:pt x="2053128" y="1994381"/>
                    </a:cubicBezTo>
                    <a:cubicBezTo>
                      <a:pt x="2058400" y="1998597"/>
                      <a:pt x="2069997" y="2011246"/>
                      <a:pt x="2069997" y="2011246"/>
                    </a:cubicBezTo>
                    <a:cubicBezTo>
                      <a:pt x="2069997" y="2011246"/>
                      <a:pt x="2072106" y="2019678"/>
                      <a:pt x="2071051" y="2026002"/>
                    </a:cubicBezTo>
                    <a:cubicBezTo>
                      <a:pt x="2069997" y="2032326"/>
                      <a:pt x="2073160" y="2042867"/>
                      <a:pt x="2067889" y="2046029"/>
                    </a:cubicBezTo>
                    <a:cubicBezTo>
                      <a:pt x="2062617" y="2049191"/>
                      <a:pt x="2053128" y="2054461"/>
                      <a:pt x="2048911" y="2057623"/>
                    </a:cubicBezTo>
                    <a:cubicBezTo>
                      <a:pt x="2044694" y="2060785"/>
                      <a:pt x="2036259" y="2060785"/>
                      <a:pt x="2029933" y="2061839"/>
                    </a:cubicBezTo>
                    <a:cubicBezTo>
                      <a:pt x="2023607" y="2062893"/>
                      <a:pt x="2019390" y="2070272"/>
                      <a:pt x="2016227" y="2075542"/>
                    </a:cubicBezTo>
                    <a:cubicBezTo>
                      <a:pt x="2013064" y="2080812"/>
                      <a:pt x="2007793" y="2090298"/>
                      <a:pt x="2014119" y="2100839"/>
                    </a:cubicBezTo>
                    <a:cubicBezTo>
                      <a:pt x="2020444" y="2111379"/>
                      <a:pt x="2020444" y="2120865"/>
                      <a:pt x="2016227" y="2128244"/>
                    </a:cubicBezTo>
                    <a:cubicBezTo>
                      <a:pt x="2012010" y="2135622"/>
                      <a:pt x="2002521" y="2148270"/>
                      <a:pt x="1997250" y="2149324"/>
                    </a:cubicBezTo>
                    <a:cubicBezTo>
                      <a:pt x="1991978" y="2150378"/>
                      <a:pt x="1986706" y="2150378"/>
                      <a:pt x="1984598" y="2144054"/>
                    </a:cubicBezTo>
                    <a:cubicBezTo>
                      <a:pt x="1982489" y="2137730"/>
                      <a:pt x="1974055" y="2139838"/>
                      <a:pt x="1969837" y="2143000"/>
                    </a:cubicBezTo>
                    <a:cubicBezTo>
                      <a:pt x="1965620" y="2146162"/>
                      <a:pt x="1960349" y="2151432"/>
                      <a:pt x="1964566" y="2165135"/>
                    </a:cubicBezTo>
                    <a:cubicBezTo>
                      <a:pt x="1968783" y="2178837"/>
                      <a:pt x="1975109" y="2205188"/>
                      <a:pt x="1986706" y="2218890"/>
                    </a:cubicBezTo>
                    <a:cubicBezTo>
                      <a:pt x="1998304" y="2232593"/>
                      <a:pt x="2020444" y="2256836"/>
                      <a:pt x="2026770" y="2262106"/>
                    </a:cubicBezTo>
                    <a:cubicBezTo>
                      <a:pt x="2033096" y="2267376"/>
                      <a:pt x="2039422" y="2278970"/>
                      <a:pt x="2028879" y="2285295"/>
                    </a:cubicBezTo>
                    <a:cubicBezTo>
                      <a:pt x="2018336" y="2291619"/>
                      <a:pt x="2016227" y="2295835"/>
                      <a:pt x="2023607" y="2303213"/>
                    </a:cubicBezTo>
                    <a:cubicBezTo>
                      <a:pt x="2030988" y="2310591"/>
                      <a:pt x="2038368" y="2310591"/>
                      <a:pt x="2043639" y="2305321"/>
                    </a:cubicBezTo>
                    <a:cubicBezTo>
                      <a:pt x="2048911" y="2300051"/>
                      <a:pt x="2057345" y="2288457"/>
                      <a:pt x="2065780" y="2294781"/>
                    </a:cubicBezTo>
                    <a:cubicBezTo>
                      <a:pt x="2074214" y="2301105"/>
                      <a:pt x="2090029" y="2296889"/>
                      <a:pt x="2093192" y="2291619"/>
                    </a:cubicBezTo>
                    <a:cubicBezTo>
                      <a:pt x="2096355" y="2286349"/>
                      <a:pt x="2100572" y="2276862"/>
                      <a:pt x="2109007" y="2276862"/>
                    </a:cubicBezTo>
                    <a:cubicBezTo>
                      <a:pt x="2117441" y="2276862"/>
                      <a:pt x="2120604" y="2261052"/>
                      <a:pt x="2112170" y="2256836"/>
                    </a:cubicBezTo>
                    <a:cubicBezTo>
                      <a:pt x="2103735" y="2252620"/>
                      <a:pt x="2092138" y="2247349"/>
                      <a:pt x="2084758" y="2243133"/>
                    </a:cubicBezTo>
                    <a:cubicBezTo>
                      <a:pt x="2077377" y="2238917"/>
                      <a:pt x="2075269" y="2236809"/>
                      <a:pt x="2068943" y="2239971"/>
                    </a:cubicBezTo>
                    <a:cubicBezTo>
                      <a:pt x="2062617" y="2243133"/>
                      <a:pt x="2054182" y="2233647"/>
                      <a:pt x="2063671" y="2227323"/>
                    </a:cubicBezTo>
                    <a:cubicBezTo>
                      <a:pt x="2073160" y="2220999"/>
                      <a:pt x="2082649" y="2208350"/>
                      <a:pt x="2086866" y="2203080"/>
                    </a:cubicBezTo>
                    <a:cubicBezTo>
                      <a:pt x="2091083" y="2197810"/>
                      <a:pt x="2101627" y="2184107"/>
                      <a:pt x="2104790" y="2174621"/>
                    </a:cubicBezTo>
                    <a:cubicBezTo>
                      <a:pt x="2107953" y="2165135"/>
                      <a:pt x="2099518" y="2141946"/>
                      <a:pt x="2118496" y="2138784"/>
                    </a:cubicBezTo>
                    <a:cubicBezTo>
                      <a:pt x="2137473" y="2135622"/>
                      <a:pt x="2142745" y="2129298"/>
                      <a:pt x="2142745" y="2122973"/>
                    </a:cubicBezTo>
                    <a:cubicBezTo>
                      <a:pt x="2142745" y="2116649"/>
                      <a:pt x="2146962" y="2099785"/>
                      <a:pt x="2144853" y="2094514"/>
                    </a:cubicBezTo>
                    <a:cubicBezTo>
                      <a:pt x="2142745" y="2089244"/>
                      <a:pt x="2137473" y="2078704"/>
                      <a:pt x="2137473" y="2073434"/>
                    </a:cubicBezTo>
                    <a:cubicBezTo>
                      <a:pt x="2137473" y="2068164"/>
                      <a:pt x="2140636" y="2047083"/>
                      <a:pt x="2135365" y="2043921"/>
                    </a:cubicBezTo>
                    <a:cubicBezTo>
                      <a:pt x="2130093" y="2040759"/>
                      <a:pt x="2131147" y="2036543"/>
                      <a:pt x="2138528" y="2030218"/>
                    </a:cubicBezTo>
                    <a:cubicBezTo>
                      <a:pt x="2145908" y="2023894"/>
                      <a:pt x="2151179" y="2018624"/>
                      <a:pt x="2156451" y="2013354"/>
                    </a:cubicBezTo>
                    <a:cubicBezTo>
                      <a:pt x="2161723" y="2008084"/>
                      <a:pt x="2174374" y="2003868"/>
                      <a:pt x="2188080" y="2004922"/>
                    </a:cubicBezTo>
                    <a:cubicBezTo>
                      <a:pt x="2201786" y="2005976"/>
                      <a:pt x="2206004" y="1994381"/>
                      <a:pt x="2217601" y="2004922"/>
                    </a:cubicBezTo>
                    <a:cubicBezTo>
                      <a:pt x="2229199" y="2015462"/>
                      <a:pt x="2239742" y="2014408"/>
                      <a:pt x="2239742" y="2014408"/>
                    </a:cubicBezTo>
                    <a:cubicBezTo>
                      <a:pt x="2239742" y="2014408"/>
                      <a:pt x="2253448" y="2008084"/>
                      <a:pt x="2262937" y="2017570"/>
                    </a:cubicBezTo>
                    <a:cubicBezTo>
                      <a:pt x="2272425" y="2027056"/>
                      <a:pt x="2276643" y="2028110"/>
                      <a:pt x="2281914" y="2026002"/>
                    </a:cubicBezTo>
                    <a:cubicBezTo>
                      <a:pt x="2287186" y="2023894"/>
                      <a:pt x="2299079" y="2017233"/>
                      <a:pt x="2299079" y="2017233"/>
                    </a:cubicBezTo>
                    <a:cubicBezTo>
                      <a:pt x="2305404" y="2026002"/>
                      <a:pt x="2319743" y="2040464"/>
                      <a:pt x="2325099" y="2043710"/>
                    </a:cubicBezTo>
                    <a:cubicBezTo>
                      <a:pt x="2329021" y="2046155"/>
                      <a:pt x="2331678" y="2046994"/>
                      <a:pt x="2334124" y="2048306"/>
                    </a:cubicBezTo>
                    <a:cubicBezTo>
                      <a:pt x="2341462" y="2052096"/>
                      <a:pt x="2350867" y="2070183"/>
                      <a:pt x="2354536" y="2077224"/>
                    </a:cubicBezTo>
                    <a:cubicBezTo>
                      <a:pt x="2367609" y="2102437"/>
                      <a:pt x="2372501" y="2105472"/>
                      <a:pt x="2391268" y="2125081"/>
                    </a:cubicBezTo>
                    <a:cubicBezTo>
                      <a:pt x="2400925" y="2135158"/>
                      <a:pt x="2404046" y="2145361"/>
                      <a:pt x="2407968" y="2154088"/>
                    </a:cubicBezTo>
                    <a:lnTo>
                      <a:pt x="2420029" y="2153540"/>
                    </a:lnTo>
                    <a:lnTo>
                      <a:pt x="2449550" y="2153540"/>
                    </a:lnTo>
                    <a:lnTo>
                      <a:pt x="2489614" y="2147216"/>
                    </a:lnTo>
                    <a:cubicBezTo>
                      <a:pt x="2489614" y="2147216"/>
                      <a:pt x="2470636" y="2112433"/>
                      <a:pt x="2467473" y="2105055"/>
                    </a:cubicBezTo>
                    <a:cubicBezTo>
                      <a:pt x="2464311" y="2097677"/>
                      <a:pt x="2471691" y="2085028"/>
                      <a:pt x="2483288" y="2075542"/>
                    </a:cubicBezTo>
                    <a:cubicBezTo>
                      <a:pt x="2494886" y="2066056"/>
                      <a:pt x="2484342" y="2036543"/>
                      <a:pt x="2483288" y="2029164"/>
                    </a:cubicBezTo>
                    <a:cubicBezTo>
                      <a:pt x="2482234" y="2021786"/>
                      <a:pt x="2483288" y="2016516"/>
                      <a:pt x="2473799" y="2000705"/>
                    </a:cubicBezTo>
                    <a:cubicBezTo>
                      <a:pt x="2464311" y="1984895"/>
                      <a:pt x="2468528" y="1969084"/>
                      <a:pt x="2469582" y="1962760"/>
                    </a:cubicBezTo>
                    <a:cubicBezTo>
                      <a:pt x="2470636" y="1956436"/>
                      <a:pt x="2466419" y="1949058"/>
                      <a:pt x="2455876" y="1948004"/>
                    </a:cubicBezTo>
                    <a:cubicBezTo>
                      <a:pt x="2445333" y="1946950"/>
                      <a:pt x="2447442" y="1936409"/>
                      <a:pt x="2452713" y="1929031"/>
                    </a:cubicBezTo>
                    <a:cubicBezTo>
                      <a:pt x="2457985" y="1921653"/>
                      <a:pt x="2454822" y="1916383"/>
                      <a:pt x="2446387" y="1915329"/>
                    </a:cubicBezTo>
                    <a:cubicBezTo>
                      <a:pt x="2437953" y="1914275"/>
                      <a:pt x="2428464" y="1917437"/>
                      <a:pt x="2421084" y="1920599"/>
                    </a:cubicBezTo>
                    <a:cubicBezTo>
                      <a:pt x="2413703" y="1923761"/>
                      <a:pt x="2397889" y="1918491"/>
                      <a:pt x="2397889" y="1918491"/>
                    </a:cubicBezTo>
                    <a:cubicBezTo>
                      <a:pt x="2397889" y="1918491"/>
                      <a:pt x="2396834" y="1907950"/>
                      <a:pt x="2396834" y="1899518"/>
                    </a:cubicBezTo>
                    <a:cubicBezTo>
                      <a:pt x="2396834" y="1891086"/>
                      <a:pt x="2391563" y="1892140"/>
                      <a:pt x="2385237" y="1891086"/>
                    </a:cubicBezTo>
                    <a:cubicBezTo>
                      <a:pt x="2378911" y="1890032"/>
                      <a:pt x="2367314" y="1891086"/>
                      <a:pt x="2363096" y="1891086"/>
                    </a:cubicBezTo>
                    <a:cubicBezTo>
                      <a:pt x="2358879" y="1891086"/>
                      <a:pt x="2349390" y="1890032"/>
                      <a:pt x="2342010" y="1879492"/>
                    </a:cubicBezTo>
                    <a:cubicBezTo>
                      <a:pt x="2334630" y="1868951"/>
                      <a:pt x="2332521" y="1867897"/>
                      <a:pt x="2327250" y="1871059"/>
                    </a:cubicBezTo>
                    <a:cubicBezTo>
                      <a:pt x="2321978" y="1874221"/>
                      <a:pt x="2315652" y="1873167"/>
                      <a:pt x="2307218" y="1873167"/>
                    </a:cubicBezTo>
                    <a:cubicBezTo>
                      <a:pt x="2298783" y="1873167"/>
                      <a:pt x="2292457" y="1873167"/>
                      <a:pt x="2286132" y="1866843"/>
                    </a:cubicBezTo>
                    <a:cubicBezTo>
                      <a:pt x="2279806" y="1860519"/>
                      <a:pt x="2278751" y="1858411"/>
                      <a:pt x="2278751" y="1849979"/>
                    </a:cubicBezTo>
                    <a:cubicBezTo>
                      <a:pt x="2278751" y="1841546"/>
                      <a:pt x="2261882" y="1841546"/>
                      <a:pt x="2257665" y="1839438"/>
                    </a:cubicBezTo>
                    <a:cubicBezTo>
                      <a:pt x="2253448" y="1837330"/>
                      <a:pt x="2242905" y="1835222"/>
                      <a:pt x="2242905" y="1835222"/>
                    </a:cubicBezTo>
                    <a:lnTo>
                      <a:pt x="2238687" y="1825736"/>
                    </a:lnTo>
                    <a:lnTo>
                      <a:pt x="2246068" y="1812033"/>
                    </a:lnTo>
                    <a:lnTo>
                      <a:pt x="2274534" y="1796223"/>
                    </a:lnTo>
                    <a:lnTo>
                      <a:pt x="2274534" y="1776196"/>
                    </a:lnTo>
                    <a:cubicBezTo>
                      <a:pt x="2274534" y="1771980"/>
                      <a:pt x="2273480" y="1758278"/>
                      <a:pt x="2273480" y="1751953"/>
                    </a:cubicBezTo>
                    <a:cubicBezTo>
                      <a:pt x="2273480" y="1745629"/>
                      <a:pt x="2272425" y="1734035"/>
                      <a:pt x="2279806" y="1726657"/>
                    </a:cubicBezTo>
                    <a:cubicBezTo>
                      <a:pt x="2287186" y="1719278"/>
                      <a:pt x="2280860" y="1715062"/>
                      <a:pt x="2272425" y="1717170"/>
                    </a:cubicBezTo>
                    <a:cubicBezTo>
                      <a:pt x="2263991" y="1719278"/>
                      <a:pt x="2261882" y="1712954"/>
                      <a:pt x="2262937" y="1703468"/>
                    </a:cubicBezTo>
                    <a:cubicBezTo>
                      <a:pt x="2263991" y="1693982"/>
                      <a:pt x="2263991" y="1693982"/>
                      <a:pt x="2249231" y="1691874"/>
                    </a:cubicBezTo>
                    <a:cubicBezTo>
                      <a:pt x="2234470" y="1689765"/>
                      <a:pt x="2243959" y="1685549"/>
                      <a:pt x="2246068" y="1677117"/>
                    </a:cubicBezTo>
                    <a:cubicBezTo>
                      <a:pt x="2248176" y="1668685"/>
                      <a:pt x="2241850" y="1664469"/>
                      <a:pt x="2241850" y="1664469"/>
                    </a:cubicBezTo>
                    <a:cubicBezTo>
                      <a:pt x="2241850" y="1664469"/>
                      <a:pt x="2226036" y="1658144"/>
                      <a:pt x="2214438" y="1658144"/>
                    </a:cubicBezTo>
                    <a:cubicBezTo>
                      <a:pt x="2202841" y="1658144"/>
                      <a:pt x="2202841" y="1666577"/>
                      <a:pt x="2195461" y="1671847"/>
                    </a:cubicBezTo>
                    <a:cubicBezTo>
                      <a:pt x="2188080" y="1677117"/>
                      <a:pt x="2168048" y="1677117"/>
                      <a:pt x="2168048" y="1677117"/>
                    </a:cubicBezTo>
                    <a:cubicBezTo>
                      <a:pt x="2168048" y="1677117"/>
                      <a:pt x="2164885" y="1672901"/>
                      <a:pt x="2162777" y="1665523"/>
                    </a:cubicBezTo>
                    <a:cubicBezTo>
                      <a:pt x="2160668" y="1658144"/>
                      <a:pt x="2150125" y="1660252"/>
                      <a:pt x="2145908" y="1661307"/>
                    </a:cubicBezTo>
                    <a:cubicBezTo>
                      <a:pt x="2141691" y="1662361"/>
                      <a:pt x="2133256" y="1663415"/>
                      <a:pt x="2133256" y="1663415"/>
                    </a:cubicBezTo>
                    <a:cubicBezTo>
                      <a:pt x="2133256" y="1663415"/>
                      <a:pt x="2123767" y="1662361"/>
                      <a:pt x="2117441" y="1656036"/>
                    </a:cubicBezTo>
                    <a:cubicBezTo>
                      <a:pt x="2111115" y="1649712"/>
                      <a:pt x="2102681" y="1646550"/>
                      <a:pt x="2097409" y="1639172"/>
                    </a:cubicBezTo>
                    <a:cubicBezTo>
                      <a:pt x="2092138" y="1631794"/>
                      <a:pt x="2085812" y="1641280"/>
                      <a:pt x="2082649" y="1648658"/>
                    </a:cubicBezTo>
                    <a:cubicBezTo>
                      <a:pt x="2079486" y="1656036"/>
                      <a:pt x="2060508" y="1681333"/>
                      <a:pt x="2055237" y="1686603"/>
                    </a:cubicBezTo>
                    <a:cubicBezTo>
                      <a:pt x="2049965" y="1691874"/>
                      <a:pt x="2046802" y="1702414"/>
                      <a:pt x="2046802" y="1707684"/>
                    </a:cubicBezTo>
                    <a:cubicBezTo>
                      <a:pt x="2046802" y="1712954"/>
                      <a:pt x="2029933" y="1712954"/>
                      <a:pt x="2018336" y="1712954"/>
                    </a:cubicBezTo>
                    <a:cubicBezTo>
                      <a:pt x="2006738" y="1712954"/>
                      <a:pt x="2005684" y="1722440"/>
                      <a:pt x="1997250" y="1730873"/>
                    </a:cubicBezTo>
                    <a:cubicBezTo>
                      <a:pt x="1988815" y="1739305"/>
                      <a:pt x="1979326" y="1730873"/>
                      <a:pt x="1978272" y="1721386"/>
                    </a:cubicBezTo>
                    <a:cubicBezTo>
                      <a:pt x="1977218" y="1711900"/>
                      <a:pt x="1964566" y="1702414"/>
                      <a:pt x="1957186" y="1693982"/>
                    </a:cubicBezTo>
                    <a:cubicBezTo>
                      <a:pt x="1949805" y="1685549"/>
                      <a:pt x="1951914" y="1680279"/>
                      <a:pt x="1955077" y="1672901"/>
                    </a:cubicBezTo>
                    <a:cubicBezTo>
                      <a:pt x="1958240" y="1665523"/>
                      <a:pt x="1965620" y="1632848"/>
                      <a:pt x="1965620" y="1626523"/>
                    </a:cubicBezTo>
                    <a:cubicBezTo>
                      <a:pt x="1965620" y="1620199"/>
                      <a:pt x="1978272" y="1610713"/>
                      <a:pt x="1978272" y="1610713"/>
                    </a:cubicBezTo>
                    <a:cubicBezTo>
                      <a:pt x="1978272" y="1610713"/>
                      <a:pt x="1994087" y="1603335"/>
                      <a:pt x="1999358" y="1599119"/>
                    </a:cubicBezTo>
                    <a:cubicBezTo>
                      <a:pt x="2004630" y="1594902"/>
                      <a:pt x="2041531" y="1571714"/>
                      <a:pt x="2045748" y="1571714"/>
                    </a:cubicBezTo>
                    <a:cubicBezTo>
                      <a:pt x="2049965" y="1571714"/>
                      <a:pt x="2061563" y="1560119"/>
                      <a:pt x="2064726" y="1554849"/>
                    </a:cubicBezTo>
                    <a:cubicBezTo>
                      <a:pt x="2067889" y="1549579"/>
                      <a:pt x="2064726" y="1544309"/>
                      <a:pt x="2064726" y="1540093"/>
                    </a:cubicBezTo>
                    <a:cubicBezTo>
                      <a:pt x="2064726" y="1535877"/>
                      <a:pt x="2066834" y="1526390"/>
                      <a:pt x="2066834" y="1526390"/>
                    </a:cubicBezTo>
                    <a:cubicBezTo>
                      <a:pt x="2066834" y="1526390"/>
                      <a:pt x="2075269" y="1517958"/>
                      <a:pt x="2080540" y="1513742"/>
                    </a:cubicBezTo>
                    <a:cubicBezTo>
                      <a:pt x="2085812" y="1509526"/>
                      <a:pt x="2086866" y="1502147"/>
                      <a:pt x="2084758" y="1489499"/>
                    </a:cubicBezTo>
                    <a:cubicBezTo>
                      <a:pt x="2082649" y="1476851"/>
                      <a:pt x="2099518" y="1473689"/>
                      <a:pt x="2099518" y="1473689"/>
                    </a:cubicBezTo>
                    <a:cubicBezTo>
                      <a:pt x="2099518" y="1473689"/>
                      <a:pt x="2110061" y="1472634"/>
                      <a:pt x="2115333" y="1470526"/>
                    </a:cubicBezTo>
                    <a:cubicBezTo>
                      <a:pt x="2120604" y="1468418"/>
                      <a:pt x="2122713" y="1464202"/>
                      <a:pt x="2124822" y="1459986"/>
                    </a:cubicBezTo>
                    <a:cubicBezTo>
                      <a:pt x="2126930" y="1455770"/>
                      <a:pt x="2135365" y="1456824"/>
                      <a:pt x="2135365" y="1456824"/>
                    </a:cubicBezTo>
                    <a:lnTo>
                      <a:pt x="2135365" y="1439959"/>
                    </a:lnTo>
                    <a:cubicBezTo>
                      <a:pt x="2135365" y="1434689"/>
                      <a:pt x="2134310" y="1429419"/>
                      <a:pt x="2129039" y="1425203"/>
                    </a:cubicBezTo>
                    <a:cubicBezTo>
                      <a:pt x="2123767" y="1420987"/>
                      <a:pt x="2125876" y="1413609"/>
                      <a:pt x="2131147" y="1409392"/>
                    </a:cubicBezTo>
                    <a:cubicBezTo>
                      <a:pt x="2136419" y="1405176"/>
                      <a:pt x="2133256" y="1379880"/>
                      <a:pt x="2134310" y="1374609"/>
                    </a:cubicBezTo>
                    <a:cubicBezTo>
                      <a:pt x="2135365" y="1369339"/>
                      <a:pt x="2143799" y="1342988"/>
                      <a:pt x="2151179" y="1335610"/>
                    </a:cubicBezTo>
                    <a:cubicBezTo>
                      <a:pt x="2158560" y="1328232"/>
                      <a:pt x="2166994" y="1313475"/>
                      <a:pt x="2169103" y="1309259"/>
                    </a:cubicBezTo>
                    <a:cubicBezTo>
                      <a:pt x="2171211" y="1305043"/>
                      <a:pt x="2175429" y="1294503"/>
                      <a:pt x="2182809" y="1288179"/>
                    </a:cubicBezTo>
                    <a:cubicBezTo>
                      <a:pt x="2190189" y="1281854"/>
                      <a:pt x="2202841" y="1269206"/>
                      <a:pt x="2206004" y="1262882"/>
                    </a:cubicBezTo>
                    <a:cubicBezTo>
                      <a:pt x="2209167" y="1256558"/>
                      <a:pt x="2217601" y="1233369"/>
                      <a:pt x="2218655" y="1227045"/>
                    </a:cubicBezTo>
                    <a:cubicBezTo>
                      <a:pt x="2219710" y="1220720"/>
                      <a:pt x="2226036" y="1212288"/>
                      <a:pt x="2230253" y="1203856"/>
                    </a:cubicBezTo>
                    <a:cubicBezTo>
                      <a:pt x="2234470" y="1195424"/>
                      <a:pt x="2232362" y="1178559"/>
                      <a:pt x="2227090" y="1173289"/>
                    </a:cubicBezTo>
                    <a:cubicBezTo>
                      <a:pt x="2221818" y="1168019"/>
                      <a:pt x="2218655" y="1164857"/>
                      <a:pt x="2219710" y="1154316"/>
                    </a:cubicBezTo>
                    <a:cubicBezTo>
                      <a:pt x="2220764" y="1143776"/>
                      <a:pt x="2213384" y="1133236"/>
                      <a:pt x="2213384" y="1127965"/>
                    </a:cubicBezTo>
                    <a:cubicBezTo>
                      <a:pt x="2213384" y="1122695"/>
                      <a:pt x="2203895" y="1108993"/>
                      <a:pt x="2196515" y="1098452"/>
                    </a:cubicBezTo>
                    <a:cubicBezTo>
                      <a:pt x="2189135" y="1087912"/>
                      <a:pt x="2194406" y="1081588"/>
                      <a:pt x="2203895" y="1075264"/>
                    </a:cubicBezTo>
                    <a:cubicBezTo>
                      <a:pt x="2213384" y="1068940"/>
                      <a:pt x="2222873" y="1080534"/>
                      <a:pt x="2226036" y="1087912"/>
                    </a:cubicBezTo>
                    <a:cubicBezTo>
                      <a:pt x="2229199" y="1095290"/>
                      <a:pt x="2229199" y="1102669"/>
                      <a:pt x="2230253" y="1111101"/>
                    </a:cubicBezTo>
                    <a:cubicBezTo>
                      <a:pt x="2231307" y="1119533"/>
                      <a:pt x="2239742" y="1137452"/>
                      <a:pt x="2245013" y="1146938"/>
                    </a:cubicBezTo>
                    <a:cubicBezTo>
                      <a:pt x="2250285" y="1156424"/>
                      <a:pt x="2257665" y="1164857"/>
                      <a:pt x="2257665" y="1164857"/>
                    </a:cubicBezTo>
                    <a:cubicBezTo>
                      <a:pt x="2257665" y="1164857"/>
                      <a:pt x="2262937" y="1160640"/>
                      <a:pt x="2263991" y="1153262"/>
                    </a:cubicBezTo>
                    <a:cubicBezTo>
                      <a:pt x="2265045" y="1145884"/>
                      <a:pt x="2266100" y="1145884"/>
                      <a:pt x="2263991" y="1141668"/>
                    </a:cubicBezTo>
                    <a:cubicBezTo>
                      <a:pt x="2261882" y="1137452"/>
                      <a:pt x="2260828" y="1130073"/>
                      <a:pt x="2260828" y="1120587"/>
                    </a:cubicBezTo>
                    <a:cubicBezTo>
                      <a:pt x="2260828" y="1111101"/>
                      <a:pt x="2269263" y="1110047"/>
                      <a:pt x="2273480" y="1105831"/>
                    </a:cubicBezTo>
                    <a:cubicBezTo>
                      <a:pt x="2277697" y="1101615"/>
                      <a:pt x="2279806" y="1098452"/>
                      <a:pt x="2279806" y="1093182"/>
                    </a:cubicBezTo>
                    <a:cubicBezTo>
                      <a:pt x="2279806" y="1087912"/>
                      <a:pt x="2272425" y="1080534"/>
                      <a:pt x="2257665" y="1074210"/>
                    </a:cubicBezTo>
                    <a:cubicBezTo>
                      <a:pt x="2242905" y="1067885"/>
                      <a:pt x="2250285" y="1058399"/>
                      <a:pt x="2253448" y="1053129"/>
                    </a:cubicBezTo>
                    <a:cubicBezTo>
                      <a:pt x="2256611" y="1047859"/>
                      <a:pt x="2258719" y="1041535"/>
                      <a:pt x="2258719" y="1034156"/>
                    </a:cubicBezTo>
                    <a:cubicBezTo>
                      <a:pt x="2258719" y="1026778"/>
                      <a:pt x="2253448" y="1016238"/>
                      <a:pt x="2248176" y="1009914"/>
                    </a:cubicBezTo>
                    <a:cubicBezTo>
                      <a:pt x="2242905" y="1003589"/>
                      <a:pt x="2238687" y="996211"/>
                      <a:pt x="2231307" y="996211"/>
                    </a:cubicBezTo>
                    <a:cubicBezTo>
                      <a:pt x="2223927" y="996211"/>
                      <a:pt x="2218655" y="995157"/>
                      <a:pt x="2215493" y="988833"/>
                    </a:cubicBezTo>
                    <a:cubicBezTo>
                      <a:pt x="2212330" y="982509"/>
                      <a:pt x="2206004" y="982509"/>
                      <a:pt x="2182809" y="984617"/>
                    </a:cubicBezTo>
                    <a:cubicBezTo>
                      <a:pt x="2159614" y="986725"/>
                      <a:pt x="2154342" y="1009914"/>
                      <a:pt x="2154342" y="1009914"/>
                    </a:cubicBezTo>
                    <a:cubicBezTo>
                      <a:pt x="2154342" y="1009914"/>
                      <a:pt x="2146962" y="1034156"/>
                      <a:pt x="2144853" y="1045751"/>
                    </a:cubicBezTo>
                    <a:cubicBezTo>
                      <a:pt x="2142745" y="1057345"/>
                      <a:pt x="2132202" y="1067885"/>
                      <a:pt x="2122713" y="1069994"/>
                    </a:cubicBezTo>
                    <a:cubicBezTo>
                      <a:pt x="2113224" y="1072102"/>
                      <a:pt x="2104790" y="1083696"/>
                      <a:pt x="2095301" y="1082642"/>
                    </a:cubicBezTo>
                    <a:cubicBezTo>
                      <a:pt x="2085812" y="1081588"/>
                      <a:pt x="2079486" y="1069994"/>
                      <a:pt x="2079486" y="1064723"/>
                    </a:cubicBezTo>
                    <a:cubicBezTo>
                      <a:pt x="2079486" y="1059453"/>
                      <a:pt x="2080540" y="1035210"/>
                      <a:pt x="2080540" y="1030994"/>
                    </a:cubicBezTo>
                    <a:cubicBezTo>
                      <a:pt x="2080540" y="1026778"/>
                      <a:pt x="2077377" y="1022562"/>
                      <a:pt x="2069997" y="1015184"/>
                    </a:cubicBezTo>
                    <a:cubicBezTo>
                      <a:pt x="2062617" y="1007806"/>
                      <a:pt x="2049965" y="1003589"/>
                      <a:pt x="2043639" y="1002535"/>
                    </a:cubicBezTo>
                    <a:cubicBezTo>
                      <a:pt x="2037313" y="1001481"/>
                      <a:pt x="2028879" y="1002535"/>
                      <a:pt x="2024662" y="1007806"/>
                    </a:cubicBezTo>
                    <a:cubicBezTo>
                      <a:pt x="2020444" y="1013076"/>
                      <a:pt x="2015173" y="1017292"/>
                      <a:pt x="2004630" y="1006752"/>
                    </a:cubicBezTo>
                    <a:cubicBezTo>
                      <a:pt x="1994087" y="996211"/>
                      <a:pt x="1983543" y="1002535"/>
                      <a:pt x="1978272" y="1008860"/>
                    </a:cubicBezTo>
                    <a:cubicBezTo>
                      <a:pt x="1973000" y="1015184"/>
                      <a:pt x="1954023" y="1022562"/>
                      <a:pt x="1947697" y="1016238"/>
                    </a:cubicBezTo>
                    <a:cubicBezTo>
                      <a:pt x="1941371" y="1009914"/>
                      <a:pt x="1936099" y="1014130"/>
                      <a:pt x="1929773" y="1022562"/>
                    </a:cubicBezTo>
                    <a:cubicBezTo>
                      <a:pt x="1923448" y="1030994"/>
                      <a:pt x="1908687" y="1028886"/>
                      <a:pt x="1899198" y="1022562"/>
                    </a:cubicBezTo>
                    <a:cubicBezTo>
                      <a:pt x="1889710" y="1016238"/>
                      <a:pt x="1885492" y="1019400"/>
                      <a:pt x="1882329" y="1023616"/>
                    </a:cubicBezTo>
                    <a:cubicBezTo>
                      <a:pt x="1879166" y="1027832"/>
                      <a:pt x="1864406" y="1034156"/>
                      <a:pt x="1847537" y="1042589"/>
                    </a:cubicBezTo>
                    <a:cubicBezTo>
                      <a:pt x="1830668" y="1051021"/>
                      <a:pt x="1821179" y="1044697"/>
                      <a:pt x="1814853" y="1038373"/>
                    </a:cubicBezTo>
                    <a:cubicBezTo>
                      <a:pt x="1808527" y="1032048"/>
                      <a:pt x="1792713" y="1035210"/>
                      <a:pt x="1792713" y="1035210"/>
                    </a:cubicBezTo>
                    <a:cubicBezTo>
                      <a:pt x="1792713" y="1035210"/>
                      <a:pt x="1782170" y="1041535"/>
                      <a:pt x="1774789" y="1039427"/>
                    </a:cubicBezTo>
                    <a:cubicBezTo>
                      <a:pt x="1767409" y="1037318"/>
                      <a:pt x="1766355" y="1035210"/>
                      <a:pt x="1763192" y="1024670"/>
                    </a:cubicBezTo>
                    <a:cubicBezTo>
                      <a:pt x="1760029" y="1014130"/>
                      <a:pt x="1745269" y="1021508"/>
                      <a:pt x="1739997" y="1028886"/>
                    </a:cubicBezTo>
                    <a:cubicBezTo>
                      <a:pt x="1734725" y="1036264"/>
                      <a:pt x="1731562" y="1034156"/>
                      <a:pt x="1727345" y="1029940"/>
                    </a:cubicBezTo>
                    <a:cubicBezTo>
                      <a:pt x="1723128" y="1025724"/>
                      <a:pt x="1715748" y="1012022"/>
                      <a:pt x="1713639" y="1006752"/>
                    </a:cubicBezTo>
                    <a:cubicBezTo>
                      <a:pt x="1711531" y="1001481"/>
                      <a:pt x="1707313" y="998319"/>
                      <a:pt x="1694662" y="998319"/>
                    </a:cubicBezTo>
                    <a:cubicBezTo>
                      <a:pt x="1682010" y="998319"/>
                      <a:pt x="1682010" y="1002535"/>
                      <a:pt x="1669358" y="1015184"/>
                    </a:cubicBezTo>
                    <a:cubicBezTo>
                      <a:pt x="1656706" y="1027832"/>
                      <a:pt x="1659869" y="1035210"/>
                      <a:pt x="1659869" y="1040481"/>
                    </a:cubicBezTo>
                    <a:cubicBezTo>
                      <a:pt x="1659869" y="1045751"/>
                      <a:pt x="1658477" y="1083865"/>
                      <a:pt x="1658477" y="1083865"/>
                    </a:cubicBezTo>
                    <a:cubicBezTo>
                      <a:pt x="1662695" y="1090484"/>
                      <a:pt x="1666237" y="1092002"/>
                      <a:pt x="1669611" y="1092381"/>
                    </a:cubicBezTo>
                    <a:cubicBezTo>
                      <a:pt x="1675853" y="1093014"/>
                      <a:pt x="1681504" y="1087617"/>
                      <a:pt x="1689938" y="1089097"/>
                    </a:cubicBezTo>
                    <a:cubicBezTo>
                      <a:pt x="1697276" y="1094030"/>
                      <a:pt x="1700566" y="1106927"/>
                      <a:pt x="1710982" y="1107226"/>
                    </a:cubicBezTo>
                    <a:cubicBezTo>
                      <a:pt x="1710982" y="1107226"/>
                      <a:pt x="1715748" y="1105746"/>
                      <a:pt x="1717013" y="1105160"/>
                    </a:cubicBezTo>
                    <a:lnTo>
                      <a:pt x="1725237" y="1097403"/>
                    </a:lnTo>
                    <a:lnTo>
                      <a:pt x="1741051" y="1103727"/>
                    </a:lnTo>
                    <a:cubicBezTo>
                      <a:pt x="1741051" y="1103727"/>
                      <a:pt x="1741051" y="1122699"/>
                      <a:pt x="1735780" y="1133240"/>
                    </a:cubicBezTo>
                    <a:cubicBezTo>
                      <a:pt x="1730508" y="1143780"/>
                      <a:pt x="1727345" y="1175401"/>
                      <a:pt x="1727345" y="1180671"/>
                    </a:cubicBezTo>
                    <a:cubicBezTo>
                      <a:pt x="1727345" y="1185941"/>
                      <a:pt x="1731562" y="1228103"/>
                      <a:pt x="1731562" y="1228103"/>
                    </a:cubicBezTo>
                    <a:lnTo>
                      <a:pt x="1705627" y="1233837"/>
                    </a:lnTo>
                    <a:cubicBezTo>
                      <a:pt x="1703349" y="1234170"/>
                      <a:pt x="1695083" y="1235350"/>
                      <a:pt x="1691499" y="1234427"/>
                    </a:cubicBezTo>
                    <a:cubicBezTo>
                      <a:pt x="1687281" y="1233373"/>
                      <a:pt x="1683064" y="1230211"/>
                      <a:pt x="1683064" y="1223887"/>
                    </a:cubicBezTo>
                    <a:cubicBezTo>
                      <a:pt x="1683064" y="1217562"/>
                      <a:pt x="1682010" y="1213346"/>
                      <a:pt x="1677793" y="1208076"/>
                    </a:cubicBezTo>
                    <a:cubicBezTo>
                      <a:pt x="1673575" y="1202806"/>
                      <a:pt x="1663032" y="1203860"/>
                      <a:pt x="1656706" y="1207022"/>
                    </a:cubicBezTo>
                    <a:cubicBezTo>
                      <a:pt x="1650380" y="1210184"/>
                      <a:pt x="1633511" y="1213346"/>
                      <a:pt x="1622968" y="1217562"/>
                    </a:cubicBezTo>
                    <a:cubicBezTo>
                      <a:pt x="1612425" y="1221779"/>
                      <a:pt x="1617697" y="1235481"/>
                      <a:pt x="1625077" y="1236535"/>
                    </a:cubicBezTo>
                    <a:cubicBezTo>
                      <a:pt x="1632457" y="1237589"/>
                      <a:pt x="1636674" y="1241805"/>
                      <a:pt x="1639837" y="1246021"/>
                    </a:cubicBezTo>
                    <a:cubicBezTo>
                      <a:pt x="1643000" y="1250237"/>
                      <a:pt x="1641946" y="1261832"/>
                      <a:pt x="1639837" y="1268156"/>
                    </a:cubicBezTo>
                    <a:cubicBezTo>
                      <a:pt x="1637729" y="1274480"/>
                      <a:pt x="1628240" y="1294507"/>
                      <a:pt x="1628240" y="1294507"/>
                    </a:cubicBezTo>
                    <a:cubicBezTo>
                      <a:pt x="1628240" y="1294507"/>
                      <a:pt x="1626131" y="1372505"/>
                      <a:pt x="1626131" y="1377776"/>
                    </a:cubicBezTo>
                    <a:cubicBezTo>
                      <a:pt x="1626131" y="1383046"/>
                      <a:pt x="1630348" y="1392532"/>
                      <a:pt x="1634566" y="1400964"/>
                    </a:cubicBezTo>
                    <a:cubicBezTo>
                      <a:pt x="1638783" y="1409397"/>
                      <a:pt x="1648356" y="1430351"/>
                      <a:pt x="1648356" y="1430351"/>
                    </a:cubicBezTo>
                    <a:cubicBezTo>
                      <a:pt x="1644139" y="1434145"/>
                      <a:pt x="1644392" y="1443800"/>
                      <a:pt x="1644434" y="1448649"/>
                    </a:cubicBezTo>
                    <a:cubicBezTo>
                      <a:pt x="1644603" y="1467368"/>
                      <a:pt x="1633975" y="1462014"/>
                      <a:pt x="1623390" y="1477403"/>
                    </a:cubicBezTo>
                    <a:cubicBezTo>
                      <a:pt x="1616263" y="1487690"/>
                      <a:pt x="1612256" y="1507801"/>
                      <a:pt x="1613606" y="1520407"/>
                    </a:cubicBezTo>
                    <a:cubicBezTo>
                      <a:pt x="1614576" y="1529514"/>
                      <a:pt x="1605593" y="1535839"/>
                      <a:pt x="1599605" y="1543170"/>
                    </a:cubicBezTo>
                    <a:lnTo>
                      <a:pt x="1585519" y="1544313"/>
                    </a:lnTo>
                    <a:cubicBezTo>
                      <a:pt x="1578687" y="1544313"/>
                      <a:pt x="1570253" y="1547475"/>
                      <a:pt x="1561818" y="1550131"/>
                    </a:cubicBezTo>
                    <a:cubicBezTo>
                      <a:pt x="1553383" y="1552745"/>
                      <a:pt x="1507879" y="1592672"/>
                      <a:pt x="1497842" y="1599544"/>
                    </a:cubicBezTo>
                    <a:cubicBezTo>
                      <a:pt x="1487763" y="1606417"/>
                      <a:pt x="1473045" y="1606248"/>
                      <a:pt x="1459592" y="1601779"/>
                    </a:cubicBezTo>
                    <a:cubicBezTo>
                      <a:pt x="1448711" y="1598153"/>
                      <a:pt x="1425769" y="1602622"/>
                      <a:pt x="1413961" y="1605025"/>
                    </a:cubicBezTo>
                    <a:cubicBezTo>
                      <a:pt x="1413961" y="1605025"/>
                      <a:pt x="1411051" y="1590695"/>
                      <a:pt x="1404725" y="1585425"/>
                    </a:cubicBezTo>
                    <a:cubicBezTo>
                      <a:pt x="1398399" y="1580154"/>
                      <a:pt x="1370987" y="1554858"/>
                      <a:pt x="1370987" y="1554858"/>
                    </a:cubicBezTo>
                    <a:lnTo>
                      <a:pt x="1350955" y="1554858"/>
                    </a:lnTo>
                    <a:lnTo>
                      <a:pt x="1336195" y="1581208"/>
                    </a:lnTo>
                    <a:lnTo>
                      <a:pt x="1322278" y="1592676"/>
                    </a:lnTo>
                    <a:cubicBezTo>
                      <a:pt x="1322278" y="1592676"/>
                      <a:pt x="1261676" y="1554478"/>
                      <a:pt x="1254802" y="1551109"/>
                    </a:cubicBezTo>
                    <a:cubicBezTo>
                      <a:pt x="1247928" y="1547732"/>
                      <a:pt x="1246958" y="1543267"/>
                      <a:pt x="1244723" y="1536564"/>
                    </a:cubicBezTo>
                    <a:cubicBezTo>
                      <a:pt x="1242487" y="1529860"/>
                      <a:pt x="1236879" y="1524084"/>
                      <a:pt x="1229035" y="1527626"/>
                    </a:cubicBezTo>
                    <a:cubicBezTo>
                      <a:pt x="1221190" y="1531125"/>
                      <a:pt x="1206514" y="1525222"/>
                      <a:pt x="1197532" y="1521849"/>
                    </a:cubicBezTo>
                    <a:cubicBezTo>
                      <a:pt x="1188591" y="1518519"/>
                      <a:pt x="1169403" y="1509538"/>
                      <a:pt x="1169403" y="1509538"/>
                    </a:cubicBezTo>
                    <a:cubicBezTo>
                      <a:pt x="1169403" y="1509538"/>
                      <a:pt x="1128959" y="1508442"/>
                      <a:pt x="1116476" y="1508442"/>
                    </a:cubicBezTo>
                    <a:cubicBezTo>
                      <a:pt x="1103993" y="1508442"/>
                      <a:pt x="1105300" y="1506208"/>
                      <a:pt x="1103023" y="1499462"/>
                    </a:cubicBezTo>
                    <a:cubicBezTo>
                      <a:pt x="1100788" y="1492754"/>
                      <a:pt x="1081599" y="1493897"/>
                      <a:pt x="1074894" y="1493897"/>
                    </a:cubicBezTo>
                    <a:cubicBezTo>
                      <a:pt x="1068188" y="1493897"/>
                      <a:pt x="1058109" y="1479182"/>
                      <a:pt x="1047861" y="1476943"/>
                    </a:cubicBezTo>
                    <a:cubicBezTo>
                      <a:pt x="1037656" y="1474713"/>
                      <a:pt x="1024371" y="1471336"/>
                      <a:pt x="1020997" y="1465733"/>
                    </a:cubicBezTo>
                    <a:cubicBezTo>
                      <a:pt x="1017666" y="1460167"/>
                      <a:pt x="1010792" y="1449922"/>
                      <a:pt x="1002947" y="1446545"/>
                    </a:cubicBezTo>
                    <a:cubicBezTo>
                      <a:pt x="995103" y="1443214"/>
                      <a:pt x="989494" y="1436468"/>
                      <a:pt x="982662" y="1436468"/>
                    </a:cubicBezTo>
                    <a:cubicBezTo>
                      <a:pt x="975788" y="1436468"/>
                      <a:pt x="955756" y="1435372"/>
                      <a:pt x="946647" y="1434234"/>
                    </a:cubicBezTo>
                    <a:cubicBezTo>
                      <a:pt x="937538" y="1433138"/>
                      <a:pt x="942177" y="1419566"/>
                      <a:pt x="942177" y="1419566"/>
                    </a:cubicBezTo>
                    <a:cubicBezTo>
                      <a:pt x="942177" y="1419566"/>
                      <a:pt x="945551" y="1407255"/>
                      <a:pt x="947786" y="1402743"/>
                    </a:cubicBezTo>
                    <a:cubicBezTo>
                      <a:pt x="950021" y="1398274"/>
                      <a:pt x="948924" y="1389168"/>
                      <a:pt x="947786" y="1384699"/>
                    </a:cubicBezTo>
                    <a:cubicBezTo>
                      <a:pt x="946647" y="1380229"/>
                      <a:pt x="937707" y="1371291"/>
                      <a:pt x="931001" y="1364550"/>
                    </a:cubicBezTo>
                    <a:cubicBezTo>
                      <a:pt x="924296" y="1357842"/>
                      <a:pt x="922018" y="1348739"/>
                      <a:pt x="922018" y="1339801"/>
                    </a:cubicBezTo>
                    <a:cubicBezTo>
                      <a:pt x="922018" y="1330821"/>
                      <a:pt x="915186" y="1330821"/>
                      <a:pt x="902872" y="1330821"/>
                    </a:cubicBezTo>
                    <a:cubicBezTo>
                      <a:pt x="890558" y="1330821"/>
                      <a:pt x="890558" y="1327490"/>
                      <a:pt x="887184" y="1323944"/>
                    </a:cubicBezTo>
                    <a:cubicBezTo>
                      <a:pt x="883810" y="1320445"/>
                      <a:pt x="845433" y="1293761"/>
                      <a:pt x="845433" y="1293761"/>
                    </a:cubicBezTo>
                    <a:cubicBezTo>
                      <a:pt x="845433" y="1293761"/>
                      <a:pt x="865760" y="1263362"/>
                      <a:pt x="871369" y="1258889"/>
                    </a:cubicBezTo>
                    <a:cubicBezTo>
                      <a:pt x="876936" y="1254420"/>
                      <a:pt x="878075" y="1246409"/>
                      <a:pt x="876936" y="1241940"/>
                    </a:cubicBezTo>
                    <a:cubicBezTo>
                      <a:pt x="875839" y="1237467"/>
                      <a:pt x="861290" y="1190335"/>
                      <a:pt x="861290" y="1182320"/>
                    </a:cubicBezTo>
                    <a:cubicBezTo>
                      <a:pt x="861290" y="1174351"/>
                      <a:pt x="853446" y="1172243"/>
                      <a:pt x="848807" y="1172243"/>
                    </a:cubicBezTo>
                    <a:lnTo>
                      <a:pt x="808363" y="1172243"/>
                    </a:lnTo>
                    <a:cubicBezTo>
                      <a:pt x="799381" y="1172243"/>
                      <a:pt x="797145" y="1185688"/>
                      <a:pt x="790440" y="1192565"/>
                    </a:cubicBezTo>
                    <a:cubicBezTo>
                      <a:pt x="783735" y="1199437"/>
                      <a:pt x="788205" y="1205972"/>
                      <a:pt x="791579" y="1210437"/>
                    </a:cubicBezTo>
                    <a:cubicBezTo>
                      <a:pt x="794910" y="1214948"/>
                      <a:pt x="813972" y="1231855"/>
                      <a:pt x="820804" y="1235228"/>
                    </a:cubicBezTo>
                    <a:cubicBezTo>
                      <a:pt x="827678" y="1238605"/>
                      <a:pt x="821943" y="1249774"/>
                      <a:pt x="821943" y="1249774"/>
                    </a:cubicBezTo>
                    <a:lnTo>
                      <a:pt x="799381" y="1276799"/>
                    </a:lnTo>
                    <a:cubicBezTo>
                      <a:pt x="799381" y="1276799"/>
                      <a:pt x="789344" y="1282407"/>
                      <a:pt x="774625" y="1282407"/>
                    </a:cubicBezTo>
                    <a:cubicBezTo>
                      <a:pt x="759907" y="1282407"/>
                      <a:pt x="751093" y="1293748"/>
                      <a:pt x="747593" y="1297079"/>
                    </a:cubicBezTo>
                    <a:cubicBezTo>
                      <a:pt x="744092" y="1300452"/>
                      <a:pt x="734182" y="1309390"/>
                      <a:pt x="725199" y="1309390"/>
                    </a:cubicBezTo>
                    <a:cubicBezTo>
                      <a:pt x="716258" y="1309390"/>
                      <a:pt x="708246" y="1309390"/>
                      <a:pt x="698167" y="1302682"/>
                    </a:cubicBezTo>
                    <a:cubicBezTo>
                      <a:pt x="688129" y="1295978"/>
                      <a:pt x="689226" y="1290202"/>
                      <a:pt x="688129" y="1277891"/>
                    </a:cubicBezTo>
                    <a:cubicBezTo>
                      <a:pt x="686991" y="1265580"/>
                      <a:pt x="673411" y="1265580"/>
                      <a:pt x="667802" y="1272330"/>
                    </a:cubicBezTo>
                    <a:cubicBezTo>
                      <a:pt x="662193" y="1279034"/>
                      <a:pt x="658862" y="1281268"/>
                      <a:pt x="649752" y="1274561"/>
                    </a:cubicBezTo>
                    <a:cubicBezTo>
                      <a:pt x="640643" y="1267815"/>
                      <a:pt x="632968" y="1274561"/>
                      <a:pt x="632968" y="1285733"/>
                    </a:cubicBezTo>
                    <a:cubicBezTo>
                      <a:pt x="632968" y="1296948"/>
                      <a:pt x="618376" y="1303821"/>
                      <a:pt x="608170" y="1298213"/>
                    </a:cubicBezTo>
                    <a:cubicBezTo>
                      <a:pt x="597922" y="1292605"/>
                      <a:pt x="596952" y="1301544"/>
                      <a:pt x="596952" y="1307151"/>
                    </a:cubicBezTo>
                    <a:cubicBezTo>
                      <a:pt x="596952" y="1312759"/>
                      <a:pt x="596952" y="1323927"/>
                      <a:pt x="591386" y="1327473"/>
                    </a:cubicBezTo>
                    <a:cubicBezTo>
                      <a:pt x="585777" y="1330968"/>
                      <a:pt x="573294" y="1336407"/>
                      <a:pt x="573294" y="1336407"/>
                    </a:cubicBezTo>
                    <a:lnTo>
                      <a:pt x="558111" y="1341934"/>
                    </a:lnTo>
                    <a:lnTo>
                      <a:pt x="539134" y="1359853"/>
                    </a:lnTo>
                    <a:lnTo>
                      <a:pt x="534917" y="1387258"/>
                    </a:lnTo>
                    <a:lnTo>
                      <a:pt x="510667" y="1388312"/>
                    </a:lnTo>
                    <a:lnTo>
                      <a:pt x="483297" y="1390420"/>
                    </a:lnTo>
                    <a:lnTo>
                      <a:pt x="483255" y="1390420"/>
                    </a:lnTo>
                    <a:lnTo>
                      <a:pt x="463223" y="1348258"/>
                    </a:lnTo>
                    <a:cubicBezTo>
                      <a:pt x="463223" y="1348258"/>
                      <a:pt x="419996" y="1337718"/>
                      <a:pt x="415779" y="1341934"/>
                    </a:cubicBezTo>
                    <a:cubicBezTo>
                      <a:pt x="411562" y="1346150"/>
                      <a:pt x="393638" y="1349313"/>
                      <a:pt x="393638" y="1349313"/>
                    </a:cubicBezTo>
                    <a:cubicBezTo>
                      <a:pt x="393638" y="1349313"/>
                      <a:pt x="389421" y="1305043"/>
                      <a:pt x="390476" y="1300827"/>
                    </a:cubicBezTo>
                    <a:cubicBezTo>
                      <a:pt x="391530" y="1296611"/>
                      <a:pt x="394693" y="1282908"/>
                      <a:pt x="394693" y="1278692"/>
                    </a:cubicBezTo>
                    <a:cubicBezTo>
                      <a:pt x="394693" y="1274476"/>
                      <a:pt x="401019" y="1264990"/>
                      <a:pt x="409453" y="1272368"/>
                    </a:cubicBezTo>
                    <a:cubicBezTo>
                      <a:pt x="417888" y="1279746"/>
                      <a:pt x="430539" y="1286070"/>
                      <a:pt x="431594" y="1274476"/>
                    </a:cubicBezTo>
                    <a:cubicBezTo>
                      <a:pt x="432648" y="1262882"/>
                      <a:pt x="431594" y="1252341"/>
                      <a:pt x="431594" y="1252341"/>
                    </a:cubicBezTo>
                    <a:lnTo>
                      <a:pt x="446354" y="1235477"/>
                    </a:lnTo>
                    <a:lnTo>
                      <a:pt x="480092" y="1234423"/>
                    </a:lnTo>
                    <a:lnTo>
                      <a:pt x="499070" y="1216504"/>
                    </a:lnTo>
                    <a:lnTo>
                      <a:pt x="486418" y="1174343"/>
                    </a:lnTo>
                    <a:lnTo>
                      <a:pt x="474821" y="1157478"/>
                    </a:lnTo>
                    <a:lnTo>
                      <a:pt x="490635" y="1140614"/>
                    </a:lnTo>
                    <a:lnTo>
                      <a:pt x="503287" y="1139560"/>
                    </a:lnTo>
                    <a:cubicBezTo>
                      <a:pt x="503287" y="1139560"/>
                      <a:pt x="504341" y="1126911"/>
                      <a:pt x="494853" y="1117425"/>
                    </a:cubicBezTo>
                    <a:cubicBezTo>
                      <a:pt x="485364" y="1107939"/>
                      <a:pt x="469549" y="1099507"/>
                      <a:pt x="461115" y="1099507"/>
                    </a:cubicBezTo>
                    <a:lnTo>
                      <a:pt x="435811" y="1099507"/>
                    </a:lnTo>
                    <a:cubicBezTo>
                      <a:pt x="435811" y="1099507"/>
                      <a:pt x="419996" y="1087912"/>
                      <a:pt x="413670" y="1087912"/>
                    </a:cubicBezTo>
                    <a:cubicBezTo>
                      <a:pt x="407345" y="1087912"/>
                      <a:pt x="357792" y="1085804"/>
                      <a:pt x="357792" y="1085804"/>
                    </a:cubicBezTo>
                    <a:cubicBezTo>
                      <a:pt x="357792" y="1085804"/>
                      <a:pt x="349357" y="1086858"/>
                      <a:pt x="344086" y="1082642"/>
                    </a:cubicBezTo>
                    <a:cubicBezTo>
                      <a:pt x="338814" y="1078426"/>
                      <a:pt x="320891" y="1065777"/>
                      <a:pt x="320891" y="1065777"/>
                    </a:cubicBezTo>
                    <a:cubicBezTo>
                      <a:pt x="320891" y="1065777"/>
                      <a:pt x="324054" y="1054183"/>
                      <a:pt x="319837" y="1046805"/>
                    </a:cubicBezTo>
                    <a:cubicBezTo>
                      <a:pt x="315619" y="1039427"/>
                      <a:pt x="310348" y="1034156"/>
                      <a:pt x="310348" y="1034156"/>
                    </a:cubicBezTo>
                    <a:lnTo>
                      <a:pt x="288207" y="1016238"/>
                    </a:lnTo>
                    <a:cubicBezTo>
                      <a:pt x="288207" y="1016238"/>
                      <a:pt x="256578" y="1014130"/>
                      <a:pt x="251306" y="1012022"/>
                    </a:cubicBezTo>
                    <a:cubicBezTo>
                      <a:pt x="246035" y="1009914"/>
                      <a:pt x="210188" y="1008860"/>
                      <a:pt x="210188" y="1008860"/>
                    </a:cubicBezTo>
                    <a:cubicBezTo>
                      <a:pt x="210188" y="1008860"/>
                      <a:pt x="204916" y="997265"/>
                      <a:pt x="199645" y="989887"/>
                    </a:cubicBezTo>
                    <a:cubicBezTo>
                      <a:pt x="194373" y="982509"/>
                      <a:pt x="181721" y="971968"/>
                      <a:pt x="174341" y="975130"/>
                    </a:cubicBezTo>
                    <a:cubicBezTo>
                      <a:pt x="166961" y="978293"/>
                      <a:pt x="147983" y="988833"/>
                      <a:pt x="146929" y="994103"/>
                    </a:cubicBezTo>
                    <a:cubicBezTo>
                      <a:pt x="145875" y="999373"/>
                      <a:pt x="139549" y="1003589"/>
                      <a:pt x="135332" y="1005697"/>
                    </a:cubicBezTo>
                    <a:cubicBezTo>
                      <a:pt x="131114" y="1007806"/>
                      <a:pt x="92105" y="1022562"/>
                      <a:pt x="92105" y="1022562"/>
                    </a:cubicBezTo>
                    <a:lnTo>
                      <a:pt x="76290" y="1016238"/>
                    </a:lnTo>
                    <a:cubicBezTo>
                      <a:pt x="76290" y="1016238"/>
                      <a:pt x="99485" y="969860"/>
                      <a:pt x="100539" y="964590"/>
                    </a:cubicBezTo>
                    <a:cubicBezTo>
                      <a:pt x="101594" y="959320"/>
                      <a:pt x="101594" y="928753"/>
                      <a:pt x="99485" y="923483"/>
                    </a:cubicBezTo>
                    <a:cubicBezTo>
                      <a:pt x="97376" y="918213"/>
                      <a:pt x="82616" y="874997"/>
                      <a:pt x="76290" y="866565"/>
                    </a:cubicBezTo>
                    <a:cubicBezTo>
                      <a:pt x="69964" y="858133"/>
                      <a:pt x="57312" y="852863"/>
                      <a:pt x="49932" y="860241"/>
                    </a:cubicBezTo>
                    <a:cubicBezTo>
                      <a:pt x="42552" y="867619"/>
                      <a:pt x="25683" y="878159"/>
                      <a:pt x="25683" y="878159"/>
                    </a:cubicBezTo>
                    <a:lnTo>
                      <a:pt x="2488" y="890808"/>
                    </a:lnTo>
                    <a:lnTo>
                      <a:pt x="1307" y="890766"/>
                    </a:lnTo>
                    <a:cubicBezTo>
                      <a:pt x="2362" y="862475"/>
                      <a:pt x="1139" y="824652"/>
                      <a:pt x="169" y="805343"/>
                    </a:cubicBezTo>
                    <a:lnTo>
                      <a:pt x="0" y="802138"/>
                    </a:lnTo>
                    <a:cubicBezTo>
                      <a:pt x="380" y="777516"/>
                      <a:pt x="2109" y="752139"/>
                      <a:pt x="1265" y="727470"/>
                    </a:cubicBezTo>
                    <a:lnTo>
                      <a:pt x="2488" y="727428"/>
                    </a:lnTo>
                    <a:lnTo>
                      <a:pt x="141658" y="726374"/>
                    </a:lnTo>
                    <a:lnTo>
                      <a:pt x="176450" y="704240"/>
                    </a:lnTo>
                    <a:lnTo>
                      <a:pt x="164852" y="682105"/>
                    </a:lnTo>
                    <a:lnTo>
                      <a:pt x="156418" y="672619"/>
                    </a:lnTo>
                    <a:lnTo>
                      <a:pt x="141658" y="671565"/>
                    </a:lnTo>
                    <a:cubicBezTo>
                      <a:pt x="141658" y="671565"/>
                      <a:pt x="121626" y="647322"/>
                      <a:pt x="116354" y="643106"/>
                    </a:cubicBezTo>
                    <a:cubicBezTo>
                      <a:pt x="111082" y="638890"/>
                      <a:pt x="92105" y="624133"/>
                      <a:pt x="92105" y="624133"/>
                    </a:cubicBezTo>
                    <a:cubicBezTo>
                      <a:pt x="92105" y="624133"/>
                      <a:pt x="132169" y="618863"/>
                      <a:pt x="140603" y="605161"/>
                    </a:cubicBezTo>
                    <a:cubicBezTo>
                      <a:pt x="149038" y="591458"/>
                      <a:pt x="151146" y="584080"/>
                      <a:pt x="151146" y="579864"/>
                    </a:cubicBezTo>
                    <a:cubicBezTo>
                      <a:pt x="151146" y="575648"/>
                      <a:pt x="149038" y="551405"/>
                      <a:pt x="152201" y="546135"/>
                    </a:cubicBezTo>
                    <a:cubicBezTo>
                      <a:pt x="155364" y="540864"/>
                      <a:pt x="158527" y="527162"/>
                      <a:pt x="158527" y="527162"/>
                    </a:cubicBezTo>
                    <a:cubicBezTo>
                      <a:pt x="158527" y="527162"/>
                      <a:pt x="154309" y="513460"/>
                      <a:pt x="154309" y="506081"/>
                    </a:cubicBezTo>
                    <a:cubicBezTo>
                      <a:pt x="154309" y="498703"/>
                      <a:pt x="151146" y="480785"/>
                      <a:pt x="151146" y="480785"/>
                    </a:cubicBezTo>
                    <a:lnTo>
                      <a:pt x="181721" y="479730"/>
                    </a:lnTo>
                    <a:cubicBezTo>
                      <a:pt x="181721" y="479730"/>
                      <a:pt x="176450" y="467082"/>
                      <a:pt x="176450" y="462866"/>
                    </a:cubicBezTo>
                    <a:cubicBezTo>
                      <a:pt x="176450" y="458650"/>
                      <a:pt x="168015" y="452326"/>
                      <a:pt x="178559" y="442839"/>
                    </a:cubicBezTo>
                    <a:cubicBezTo>
                      <a:pt x="189102" y="433353"/>
                      <a:pt x="190156" y="432299"/>
                      <a:pt x="190156" y="424921"/>
                    </a:cubicBezTo>
                    <a:cubicBezTo>
                      <a:pt x="190156" y="417542"/>
                      <a:pt x="196482" y="391192"/>
                      <a:pt x="196482" y="391192"/>
                    </a:cubicBezTo>
                    <a:lnTo>
                      <a:pt x="217568" y="390138"/>
                    </a:lnTo>
                    <a:cubicBezTo>
                      <a:pt x="217568" y="390138"/>
                      <a:pt x="238654" y="410164"/>
                      <a:pt x="249198" y="416488"/>
                    </a:cubicBezTo>
                    <a:cubicBezTo>
                      <a:pt x="259741" y="422813"/>
                      <a:pt x="292424" y="430191"/>
                      <a:pt x="292424" y="430191"/>
                    </a:cubicBezTo>
                    <a:lnTo>
                      <a:pt x="316674" y="428083"/>
                    </a:lnTo>
                    <a:lnTo>
                      <a:pt x="321945" y="407002"/>
                    </a:lnTo>
                    <a:lnTo>
                      <a:pt x="332488" y="389084"/>
                    </a:lnTo>
                    <a:cubicBezTo>
                      <a:pt x="332488" y="389084"/>
                      <a:pt x="332488" y="368003"/>
                      <a:pt x="332488" y="362733"/>
                    </a:cubicBezTo>
                    <a:cubicBezTo>
                      <a:pt x="332488" y="357463"/>
                      <a:pt x="329325" y="344814"/>
                      <a:pt x="329325" y="344814"/>
                    </a:cubicBezTo>
                    <a:cubicBezTo>
                      <a:pt x="329325" y="344814"/>
                      <a:pt x="328271" y="327950"/>
                      <a:pt x="331434" y="323733"/>
                    </a:cubicBezTo>
                    <a:cubicBezTo>
                      <a:pt x="334597" y="319517"/>
                      <a:pt x="341977" y="301599"/>
                      <a:pt x="347249" y="298437"/>
                    </a:cubicBezTo>
                    <a:cubicBezTo>
                      <a:pt x="352520" y="295275"/>
                      <a:pt x="357792" y="295275"/>
                      <a:pt x="360955" y="290004"/>
                    </a:cubicBezTo>
                    <a:cubicBezTo>
                      <a:pt x="364118" y="284734"/>
                      <a:pt x="366226" y="280518"/>
                      <a:pt x="369389" y="276302"/>
                    </a:cubicBezTo>
                    <a:cubicBezTo>
                      <a:pt x="372552" y="272086"/>
                      <a:pt x="380987" y="261545"/>
                      <a:pt x="375715" y="258383"/>
                    </a:cubicBezTo>
                    <a:cubicBezTo>
                      <a:pt x="370444" y="255221"/>
                      <a:pt x="364539" y="250921"/>
                      <a:pt x="364539" y="250921"/>
                    </a:cubicBezTo>
                    <a:lnTo>
                      <a:pt x="372552" y="241519"/>
                    </a:lnTo>
                    <a:lnTo>
                      <a:pt x="379932" y="225708"/>
                    </a:lnTo>
                    <a:cubicBezTo>
                      <a:pt x="379932" y="225708"/>
                      <a:pt x="385204" y="225708"/>
                      <a:pt x="390476" y="230978"/>
                    </a:cubicBezTo>
                    <a:cubicBezTo>
                      <a:pt x="395747" y="236249"/>
                      <a:pt x="402073" y="237303"/>
                      <a:pt x="406290" y="228870"/>
                    </a:cubicBezTo>
                    <a:cubicBezTo>
                      <a:pt x="410507" y="220438"/>
                      <a:pt x="419996" y="203574"/>
                      <a:pt x="419996" y="203574"/>
                    </a:cubicBezTo>
                    <a:lnTo>
                      <a:pt x="431594" y="202520"/>
                    </a:lnTo>
                    <a:lnTo>
                      <a:pt x="437920" y="237303"/>
                    </a:lnTo>
                    <a:lnTo>
                      <a:pt x="454789" y="243627"/>
                    </a:lnTo>
                    <a:lnTo>
                      <a:pt x="468495" y="242573"/>
                    </a:lnTo>
                    <a:cubicBezTo>
                      <a:pt x="468495" y="242573"/>
                      <a:pt x="469549" y="227816"/>
                      <a:pt x="476929" y="227816"/>
                    </a:cubicBezTo>
                    <a:cubicBezTo>
                      <a:pt x="484309" y="227816"/>
                      <a:pt x="508601" y="227816"/>
                      <a:pt x="508601" y="227816"/>
                    </a:cubicBezTo>
                    <a:lnTo>
                      <a:pt x="537025" y="239411"/>
                    </a:lnTo>
                    <a:lnTo>
                      <a:pt x="540188" y="257329"/>
                    </a:lnTo>
                    <a:lnTo>
                      <a:pt x="567600" y="251005"/>
                    </a:lnTo>
                    <a:lnTo>
                      <a:pt x="577089" y="241519"/>
                    </a:lnTo>
                    <a:lnTo>
                      <a:pt x="589741" y="260491"/>
                    </a:lnTo>
                    <a:lnTo>
                      <a:pt x="603447" y="267870"/>
                    </a:lnTo>
                    <a:lnTo>
                      <a:pt x="609773" y="293166"/>
                    </a:lnTo>
                    <a:lnTo>
                      <a:pt x="640348" y="310031"/>
                    </a:lnTo>
                    <a:lnTo>
                      <a:pt x="620316" y="317409"/>
                    </a:lnTo>
                    <a:cubicBezTo>
                      <a:pt x="620316" y="317409"/>
                      <a:pt x="620316" y="323733"/>
                      <a:pt x="615044" y="329004"/>
                    </a:cubicBezTo>
                    <a:cubicBezTo>
                      <a:pt x="609773" y="334274"/>
                      <a:pt x="611881" y="343760"/>
                      <a:pt x="620316" y="344814"/>
                    </a:cubicBezTo>
                    <a:cubicBezTo>
                      <a:pt x="628750" y="345868"/>
                      <a:pt x="646674" y="350084"/>
                      <a:pt x="650891" y="358517"/>
                    </a:cubicBezTo>
                    <a:cubicBezTo>
                      <a:pt x="655108" y="366949"/>
                      <a:pt x="659326" y="369057"/>
                      <a:pt x="675140" y="363787"/>
                    </a:cubicBezTo>
                    <a:cubicBezTo>
                      <a:pt x="690955" y="358517"/>
                      <a:pt x="699389" y="357463"/>
                      <a:pt x="704661" y="357463"/>
                    </a:cubicBezTo>
                    <a:cubicBezTo>
                      <a:pt x="709933" y="357463"/>
                      <a:pt x="714150" y="360625"/>
                      <a:pt x="716258" y="365895"/>
                    </a:cubicBezTo>
                    <a:cubicBezTo>
                      <a:pt x="718367" y="371165"/>
                      <a:pt x="732664" y="376393"/>
                      <a:pt x="732664" y="376393"/>
                    </a:cubicBezTo>
                    <a:lnTo>
                      <a:pt x="750840" y="381326"/>
                    </a:lnTo>
                    <a:lnTo>
                      <a:pt x="760540" y="388030"/>
                    </a:lnTo>
                    <a:lnTo>
                      <a:pt x="755268" y="403840"/>
                    </a:lnTo>
                    <a:lnTo>
                      <a:pt x="754214" y="427029"/>
                    </a:lnTo>
                    <a:lnTo>
                      <a:pt x="766866" y="444947"/>
                    </a:lnTo>
                    <a:cubicBezTo>
                      <a:pt x="766866" y="444947"/>
                      <a:pt x="781626" y="457596"/>
                      <a:pt x="785843" y="459704"/>
                    </a:cubicBezTo>
                    <a:cubicBezTo>
                      <a:pt x="790060" y="461812"/>
                      <a:pt x="794278" y="462866"/>
                      <a:pt x="798495" y="462866"/>
                    </a:cubicBezTo>
                    <a:cubicBezTo>
                      <a:pt x="802712" y="462866"/>
                      <a:pt x="809038" y="463920"/>
                      <a:pt x="809038" y="463920"/>
                    </a:cubicBezTo>
                    <a:lnTo>
                      <a:pt x="823798" y="490271"/>
                    </a:lnTo>
                    <a:cubicBezTo>
                      <a:pt x="823798" y="490271"/>
                      <a:pt x="807984" y="496595"/>
                      <a:pt x="807984" y="500811"/>
                    </a:cubicBezTo>
                    <a:cubicBezTo>
                      <a:pt x="807984" y="505027"/>
                      <a:pt x="806929" y="526108"/>
                      <a:pt x="806929" y="526108"/>
                    </a:cubicBezTo>
                    <a:cubicBezTo>
                      <a:pt x="806929" y="526108"/>
                      <a:pt x="804947" y="538925"/>
                      <a:pt x="812243" y="542003"/>
                    </a:cubicBezTo>
                    <a:cubicBezTo>
                      <a:pt x="819581" y="545081"/>
                      <a:pt x="830124" y="552459"/>
                      <a:pt x="830124" y="552459"/>
                    </a:cubicBezTo>
                    <a:cubicBezTo>
                      <a:pt x="830124" y="552459"/>
                      <a:pt x="840667" y="552459"/>
                      <a:pt x="844885" y="550351"/>
                    </a:cubicBezTo>
                    <a:cubicBezTo>
                      <a:pt x="849102" y="548243"/>
                      <a:pt x="851211" y="544027"/>
                      <a:pt x="859645" y="545081"/>
                    </a:cubicBezTo>
                    <a:cubicBezTo>
                      <a:pt x="868080" y="546135"/>
                      <a:pt x="882292" y="548074"/>
                      <a:pt x="882292" y="548074"/>
                    </a:cubicBezTo>
                    <a:lnTo>
                      <a:pt x="888618" y="567046"/>
                    </a:lnTo>
                    <a:cubicBezTo>
                      <a:pt x="888618" y="567046"/>
                      <a:pt x="900215" y="579020"/>
                      <a:pt x="909198" y="580918"/>
                    </a:cubicBezTo>
                    <a:cubicBezTo>
                      <a:pt x="918139" y="582857"/>
                      <a:pt x="935092" y="586694"/>
                      <a:pt x="935092" y="586694"/>
                    </a:cubicBezTo>
                    <a:cubicBezTo>
                      <a:pt x="935092" y="586694"/>
                      <a:pt x="945045" y="599890"/>
                      <a:pt x="945045" y="604106"/>
                    </a:cubicBezTo>
                    <a:cubicBezTo>
                      <a:pt x="945045" y="608323"/>
                      <a:pt x="948207" y="644160"/>
                      <a:pt x="948207" y="644160"/>
                    </a:cubicBezTo>
                    <a:lnTo>
                      <a:pt x="938719" y="652592"/>
                    </a:lnTo>
                    <a:lnTo>
                      <a:pt x="937664" y="679997"/>
                    </a:lnTo>
                    <a:lnTo>
                      <a:pt x="946099" y="700024"/>
                    </a:lnTo>
                    <a:cubicBezTo>
                      <a:pt x="946099" y="700024"/>
                      <a:pt x="956642" y="701078"/>
                      <a:pt x="960859" y="701078"/>
                    </a:cubicBezTo>
                    <a:cubicBezTo>
                      <a:pt x="965076" y="701078"/>
                      <a:pt x="969294" y="698970"/>
                      <a:pt x="969294" y="693699"/>
                    </a:cubicBezTo>
                    <a:cubicBezTo>
                      <a:pt x="969294" y="688429"/>
                      <a:pt x="964022" y="681051"/>
                      <a:pt x="964022" y="681051"/>
                    </a:cubicBezTo>
                    <a:lnTo>
                      <a:pt x="974565" y="668403"/>
                    </a:lnTo>
                    <a:lnTo>
                      <a:pt x="983000" y="677889"/>
                    </a:lnTo>
                    <a:lnTo>
                      <a:pt x="984054" y="696861"/>
                    </a:lnTo>
                    <a:lnTo>
                      <a:pt x="1000923" y="696861"/>
                    </a:lnTo>
                    <a:lnTo>
                      <a:pt x="1009358" y="687375"/>
                    </a:lnTo>
                    <a:lnTo>
                      <a:pt x="1033607" y="691591"/>
                    </a:lnTo>
                    <a:lnTo>
                      <a:pt x="1046259" y="684213"/>
                    </a:lnTo>
                    <a:cubicBezTo>
                      <a:pt x="1046259" y="684213"/>
                      <a:pt x="1033607" y="675781"/>
                      <a:pt x="1029390" y="674727"/>
                    </a:cubicBezTo>
                    <a:cubicBezTo>
                      <a:pt x="1025172" y="673673"/>
                      <a:pt x="1018846" y="671565"/>
                      <a:pt x="1018846" y="671565"/>
                    </a:cubicBezTo>
                    <a:lnTo>
                      <a:pt x="1008303" y="656808"/>
                    </a:lnTo>
                    <a:lnTo>
                      <a:pt x="1024118" y="632565"/>
                    </a:lnTo>
                    <a:lnTo>
                      <a:pt x="1036770" y="591458"/>
                    </a:lnTo>
                    <a:lnTo>
                      <a:pt x="1035715" y="571431"/>
                    </a:lnTo>
                    <a:lnTo>
                      <a:pt x="1022009" y="562999"/>
                    </a:lnTo>
                    <a:cubicBezTo>
                      <a:pt x="1022009" y="562999"/>
                      <a:pt x="1018846" y="548243"/>
                      <a:pt x="1020955" y="542973"/>
                    </a:cubicBezTo>
                    <a:cubicBezTo>
                      <a:pt x="1023064" y="537702"/>
                      <a:pt x="1028335" y="528216"/>
                      <a:pt x="1028335" y="528216"/>
                    </a:cubicBezTo>
                    <a:lnTo>
                      <a:pt x="1039933" y="531378"/>
                    </a:lnTo>
                    <a:close/>
                    <a:moveTo>
                      <a:pt x="4058416" y="538752"/>
                    </a:moveTo>
                    <a:cubicBezTo>
                      <a:pt x="4058416" y="527158"/>
                      <a:pt x="4058416" y="522941"/>
                      <a:pt x="4055253" y="516617"/>
                    </a:cubicBezTo>
                    <a:cubicBezTo>
                      <a:pt x="4052090" y="510293"/>
                      <a:pt x="4039438" y="505023"/>
                      <a:pt x="4035221" y="511347"/>
                    </a:cubicBezTo>
                    <a:cubicBezTo>
                      <a:pt x="4031004" y="517671"/>
                      <a:pt x="4017298" y="522941"/>
                      <a:pt x="4012026" y="521887"/>
                    </a:cubicBezTo>
                    <a:cubicBezTo>
                      <a:pt x="4006755" y="520833"/>
                      <a:pt x="4006755" y="512401"/>
                      <a:pt x="4000429" y="508185"/>
                    </a:cubicBezTo>
                    <a:cubicBezTo>
                      <a:pt x="3994103" y="503969"/>
                      <a:pt x="3983560" y="516617"/>
                      <a:pt x="3983560" y="516617"/>
                    </a:cubicBezTo>
                    <a:lnTo>
                      <a:pt x="3959311" y="555617"/>
                    </a:lnTo>
                    <a:cubicBezTo>
                      <a:pt x="3959311" y="555617"/>
                      <a:pt x="3956148" y="568265"/>
                      <a:pt x="3956148" y="574589"/>
                    </a:cubicBezTo>
                    <a:cubicBezTo>
                      <a:pt x="3956148" y="580913"/>
                      <a:pt x="3948767" y="589346"/>
                      <a:pt x="3960365" y="589346"/>
                    </a:cubicBezTo>
                    <a:cubicBezTo>
                      <a:pt x="3971962" y="589346"/>
                      <a:pt x="3985668" y="585129"/>
                      <a:pt x="3990940" y="591454"/>
                    </a:cubicBezTo>
                    <a:cubicBezTo>
                      <a:pt x="3996211" y="597778"/>
                      <a:pt x="3999374" y="597778"/>
                      <a:pt x="4006755" y="594616"/>
                    </a:cubicBezTo>
                    <a:cubicBezTo>
                      <a:pt x="4014135" y="591454"/>
                      <a:pt x="4026787" y="591454"/>
                      <a:pt x="4029950" y="597778"/>
                    </a:cubicBezTo>
                    <a:cubicBezTo>
                      <a:pt x="4033112" y="604102"/>
                      <a:pt x="4036275" y="608318"/>
                      <a:pt x="4044710" y="607264"/>
                    </a:cubicBezTo>
                    <a:cubicBezTo>
                      <a:pt x="4053144" y="606210"/>
                      <a:pt x="4058416" y="605156"/>
                      <a:pt x="4058416" y="596724"/>
                    </a:cubicBezTo>
                    <a:cubicBezTo>
                      <a:pt x="4058416" y="588292"/>
                      <a:pt x="4053144" y="580913"/>
                      <a:pt x="4049981" y="575643"/>
                    </a:cubicBezTo>
                    <a:cubicBezTo>
                      <a:pt x="4046819" y="570373"/>
                      <a:pt x="4049981" y="555617"/>
                      <a:pt x="4049981" y="555617"/>
                    </a:cubicBezTo>
                    <a:cubicBezTo>
                      <a:pt x="4049981" y="555617"/>
                      <a:pt x="4058416" y="550346"/>
                      <a:pt x="4058416" y="538752"/>
                    </a:cubicBezTo>
                    <a:close/>
                    <a:moveTo>
                      <a:pt x="2376786" y="727424"/>
                    </a:moveTo>
                    <a:cubicBezTo>
                      <a:pt x="2382057" y="721100"/>
                      <a:pt x="2381003" y="716884"/>
                      <a:pt x="2378894" y="707397"/>
                    </a:cubicBezTo>
                    <a:cubicBezTo>
                      <a:pt x="2376786" y="697911"/>
                      <a:pt x="2366243" y="683155"/>
                      <a:pt x="2365188" y="675776"/>
                    </a:cubicBezTo>
                    <a:cubicBezTo>
                      <a:pt x="2364134" y="668398"/>
                      <a:pt x="2356754" y="665236"/>
                      <a:pt x="2348319" y="664182"/>
                    </a:cubicBezTo>
                    <a:cubicBezTo>
                      <a:pt x="2339885" y="663128"/>
                      <a:pt x="2337776" y="663128"/>
                      <a:pt x="2331450" y="659966"/>
                    </a:cubicBezTo>
                    <a:cubicBezTo>
                      <a:pt x="2325124" y="656804"/>
                      <a:pt x="2316690" y="655750"/>
                      <a:pt x="2311418" y="659966"/>
                    </a:cubicBezTo>
                    <a:cubicBezTo>
                      <a:pt x="2306147" y="664182"/>
                      <a:pt x="2298767" y="664182"/>
                      <a:pt x="2287169" y="664182"/>
                    </a:cubicBezTo>
                    <a:cubicBezTo>
                      <a:pt x="2275572" y="664182"/>
                      <a:pt x="2270300" y="664182"/>
                      <a:pt x="2270300" y="673668"/>
                    </a:cubicBezTo>
                    <a:cubicBezTo>
                      <a:pt x="2270300" y="683155"/>
                      <a:pt x="2268191" y="691587"/>
                      <a:pt x="2260811" y="690533"/>
                    </a:cubicBezTo>
                    <a:cubicBezTo>
                      <a:pt x="2253431" y="689479"/>
                      <a:pt x="2250268" y="695803"/>
                      <a:pt x="2251322" y="703181"/>
                    </a:cubicBezTo>
                    <a:cubicBezTo>
                      <a:pt x="2251871" y="707140"/>
                      <a:pt x="2235803" y="715830"/>
                      <a:pt x="2237616" y="720046"/>
                    </a:cubicBezTo>
                    <a:cubicBezTo>
                      <a:pt x="2239177" y="723714"/>
                      <a:pt x="2258703" y="722951"/>
                      <a:pt x="2258703" y="726370"/>
                    </a:cubicBezTo>
                    <a:cubicBezTo>
                      <a:pt x="2258703" y="733748"/>
                      <a:pt x="2256594" y="739018"/>
                      <a:pt x="2265029" y="744289"/>
                    </a:cubicBezTo>
                    <a:cubicBezTo>
                      <a:pt x="2273463" y="749559"/>
                      <a:pt x="2286115" y="755883"/>
                      <a:pt x="2286115" y="755883"/>
                    </a:cubicBezTo>
                    <a:cubicBezTo>
                      <a:pt x="2286115" y="755883"/>
                      <a:pt x="2297712" y="765369"/>
                      <a:pt x="2299821" y="770639"/>
                    </a:cubicBezTo>
                    <a:cubicBezTo>
                      <a:pt x="2301929" y="775910"/>
                      <a:pt x="2308255" y="778018"/>
                      <a:pt x="2313527" y="784342"/>
                    </a:cubicBezTo>
                    <a:cubicBezTo>
                      <a:pt x="2318799" y="790666"/>
                      <a:pt x="2331450" y="794882"/>
                      <a:pt x="2334613" y="785396"/>
                    </a:cubicBezTo>
                    <a:cubicBezTo>
                      <a:pt x="2337776" y="775910"/>
                      <a:pt x="2346211" y="770639"/>
                      <a:pt x="2353591" y="770639"/>
                    </a:cubicBezTo>
                    <a:cubicBezTo>
                      <a:pt x="2360971" y="770639"/>
                      <a:pt x="2366243" y="768531"/>
                      <a:pt x="2359917" y="759045"/>
                    </a:cubicBezTo>
                    <a:cubicBezTo>
                      <a:pt x="2353591" y="749559"/>
                      <a:pt x="2343048" y="731640"/>
                      <a:pt x="2357808" y="736910"/>
                    </a:cubicBezTo>
                    <a:cubicBezTo>
                      <a:pt x="2372569" y="742181"/>
                      <a:pt x="2371514" y="733748"/>
                      <a:pt x="2376786" y="727424"/>
                    </a:cubicBezTo>
                    <a:close/>
                    <a:moveTo>
                      <a:pt x="1033042" y="734802"/>
                    </a:moveTo>
                    <a:lnTo>
                      <a:pt x="1047296" y="720594"/>
                    </a:lnTo>
                    <a:cubicBezTo>
                      <a:pt x="1047296" y="720594"/>
                      <a:pt x="1034096" y="713216"/>
                      <a:pt x="1028825" y="711614"/>
                    </a:cubicBezTo>
                    <a:cubicBezTo>
                      <a:pt x="1023553" y="710054"/>
                      <a:pt x="1014064" y="716378"/>
                      <a:pt x="1014064" y="716378"/>
                    </a:cubicBezTo>
                    <a:lnTo>
                      <a:pt x="1007232" y="724262"/>
                    </a:lnTo>
                    <a:lnTo>
                      <a:pt x="1013558" y="728478"/>
                    </a:lnTo>
                    <a:cubicBezTo>
                      <a:pt x="1013558" y="728478"/>
                      <a:pt x="1020390" y="731134"/>
                      <a:pt x="1024607" y="731134"/>
                    </a:cubicBezTo>
                    <a:cubicBezTo>
                      <a:pt x="1028825" y="731134"/>
                      <a:pt x="1033042" y="734802"/>
                      <a:pt x="1033042" y="73480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47" name="Freeform 1446">
                <a:extLst>
                  <a:ext uri="{FF2B5EF4-FFF2-40B4-BE49-F238E27FC236}">
                    <a16:creationId xmlns:a16="http://schemas.microsoft.com/office/drawing/2014/main" xmlns="" id="{69DB063D-A704-1270-D8E0-1C21BF75817D}"/>
                  </a:ext>
                </a:extLst>
              </p:cNvPr>
              <p:cNvSpPr/>
              <p:nvPr/>
            </p:nvSpPr>
            <p:spPr>
              <a:xfrm>
                <a:off x="5040110" y="2141004"/>
                <a:ext cx="4436724" cy="3904328"/>
              </a:xfrm>
              <a:custGeom>
                <a:avLst/>
                <a:gdLst>
                  <a:gd name="connsiteX0" fmla="*/ 337 w 4436724"/>
                  <a:gd name="connsiteY0" fmla="*/ 3835204 h 3904328"/>
                  <a:gd name="connsiteX1" fmla="*/ 0 w 4436724"/>
                  <a:gd name="connsiteY1" fmla="*/ 3833727 h 3904328"/>
                  <a:gd name="connsiteX2" fmla="*/ 38925 w 4436724"/>
                  <a:gd name="connsiteY2" fmla="*/ 3808473 h 3904328"/>
                  <a:gd name="connsiteX3" fmla="*/ 93749 w 4436724"/>
                  <a:gd name="connsiteY3" fmla="*/ 3782122 h 3904328"/>
                  <a:gd name="connsiteX4" fmla="*/ 130650 w 4436724"/>
                  <a:gd name="connsiteY4" fmla="*/ 3722042 h 3904328"/>
                  <a:gd name="connsiteX5" fmla="*/ 204452 w 4436724"/>
                  <a:gd name="connsiteY5" fmla="*/ 3602936 h 3904328"/>
                  <a:gd name="connsiteX6" fmla="*/ 193909 w 4436724"/>
                  <a:gd name="connsiteY6" fmla="*/ 3574477 h 3904328"/>
                  <a:gd name="connsiteX7" fmla="*/ 196018 w 4436724"/>
                  <a:gd name="connsiteY7" fmla="*/ 3558667 h 3904328"/>
                  <a:gd name="connsiteX8" fmla="*/ 213941 w 4436724"/>
                  <a:gd name="connsiteY8" fmla="*/ 3515451 h 3904328"/>
                  <a:gd name="connsiteX9" fmla="*/ 220267 w 4436724"/>
                  <a:gd name="connsiteY9" fmla="*/ 3485938 h 3904328"/>
                  <a:gd name="connsiteX10" fmla="*/ 224484 w 4436724"/>
                  <a:gd name="connsiteY10" fmla="*/ 3460642 h 3904328"/>
                  <a:gd name="connsiteX11" fmla="*/ 248734 w 4436724"/>
                  <a:gd name="connsiteY11" fmla="*/ 3441669 h 3904328"/>
                  <a:gd name="connsiteX12" fmla="*/ 255059 w 4436724"/>
                  <a:gd name="connsiteY12" fmla="*/ 3417426 h 3904328"/>
                  <a:gd name="connsiteX13" fmla="*/ 294069 w 4436724"/>
                  <a:gd name="connsiteY13" fmla="*/ 3336266 h 3904328"/>
                  <a:gd name="connsiteX14" fmla="*/ 326753 w 4436724"/>
                  <a:gd name="connsiteY14" fmla="*/ 3261429 h 3904328"/>
                  <a:gd name="connsiteX15" fmla="*/ 327807 w 4436724"/>
                  <a:gd name="connsiteY15" fmla="*/ 3231916 h 3904328"/>
                  <a:gd name="connsiteX16" fmla="*/ 329916 w 4436724"/>
                  <a:gd name="connsiteY16" fmla="*/ 3192917 h 3904328"/>
                  <a:gd name="connsiteX17" fmla="*/ 336242 w 4436724"/>
                  <a:gd name="connsiteY17" fmla="*/ 3171836 h 3904328"/>
                  <a:gd name="connsiteX18" fmla="*/ 355219 w 4436724"/>
                  <a:gd name="connsiteY18" fmla="*/ 3119135 h 3904328"/>
                  <a:gd name="connsiteX19" fmla="*/ 357328 w 4436724"/>
                  <a:gd name="connsiteY19" fmla="*/ 3076973 h 3904328"/>
                  <a:gd name="connsiteX20" fmla="*/ 372088 w 4436724"/>
                  <a:gd name="connsiteY20" fmla="*/ 3065379 h 3904328"/>
                  <a:gd name="connsiteX21" fmla="*/ 416369 w 4436724"/>
                  <a:gd name="connsiteY21" fmla="*/ 2952597 h 3904328"/>
                  <a:gd name="connsiteX22" fmla="*/ 425858 w 4436724"/>
                  <a:gd name="connsiteY22" fmla="*/ 2931517 h 3904328"/>
                  <a:gd name="connsiteX23" fmla="*/ 460018 w 4436724"/>
                  <a:gd name="connsiteY23" fmla="*/ 2882943 h 3904328"/>
                  <a:gd name="connsiteX24" fmla="*/ 498690 w 4436724"/>
                  <a:gd name="connsiteY24" fmla="*/ 2895848 h 3904328"/>
                  <a:gd name="connsiteX25" fmla="*/ 519060 w 4436724"/>
                  <a:gd name="connsiteY25" fmla="*/ 2903944 h 3904328"/>
                  <a:gd name="connsiteX26" fmla="*/ 550816 w 4436724"/>
                  <a:gd name="connsiteY26" fmla="*/ 2906558 h 3904328"/>
                  <a:gd name="connsiteX27" fmla="*/ 557605 w 4436724"/>
                  <a:gd name="connsiteY27" fmla="*/ 2907780 h 3904328"/>
                  <a:gd name="connsiteX28" fmla="*/ 576372 w 4436724"/>
                  <a:gd name="connsiteY28" fmla="*/ 2905377 h 3904328"/>
                  <a:gd name="connsiteX29" fmla="*/ 577764 w 4436724"/>
                  <a:gd name="connsiteY29" fmla="*/ 2903690 h 3904328"/>
                  <a:gd name="connsiteX30" fmla="*/ 582445 w 4436724"/>
                  <a:gd name="connsiteY30" fmla="*/ 2898509 h 3904328"/>
                  <a:gd name="connsiteX31" fmla="*/ 583921 w 4436724"/>
                  <a:gd name="connsiteY31" fmla="*/ 2897497 h 3904328"/>
                  <a:gd name="connsiteX32" fmla="*/ 597205 w 4436724"/>
                  <a:gd name="connsiteY32" fmla="*/ 2899521 h 3904328"/>
                  <a:gd name="connsiteX33" fmla="*/ 607917 w 4436724"/>
                  <a:gd name="connsiteY33" fmla="*/ 2895304 h 3904328"/>
                  <a:gd name="connsiteX34" fmla="*/ 609731 w 4436724"/>
                  <a:gd name="connsiteY34" fmla="*/ 2895473 h 3904328"/>
                  <a:gd name="connsiteX35" fmla="*/ 614454 w 4436724"/>
                  <a:gd name="connsiteY35" fmla="*/ 2897366 h 3904328"/>
                  <a:gd name="connsiteX36" fmla="*/ 633305 w 4436724"/>
                  <a:gd name="connsiteY36" fmla="*/ 2893027 h 3904328"/>
                  <a:gd name="connsiteX37" fmla="*/ 635245 w 4436724"/>
                  <a:gd name="connsiteY37" fmla="*/ 2893534 h 3904328"/>
                  <a:gd name="connsiteX38" fmla="*/ 653506 w 4436724"/>
                  <a:gd name="connsiteY38" fmla="*/ 2890325 h 3904328"/>
                  <a:gd name="connsiteX39" fmla="*/ 668899 w 4436724"/>
                  <a:gd name="connsiteY39" fmla="*/ 2883790 h 3904328"/>
                  <a:gd name="connsiteX40" fmla="*/ 696564 w 4436724"/>
                  <a:gd name="connsiteY40" fmla="*/ 2883959 h 3904328"/>
                  <a:gd name="connsiteX41" fmla="*/ 720602 w 4436724"/>
                  <a:gd name="connsiteY41" fmla="*/ 2878351 h 3904328"/>
                  <a:gd name="connsiteX42" fmla="*/ 741351 w 4436724"/>
                  <a:gd name="connsiteY42" fmla="*/ 2855879 h 3904328"/>
                  <a:gd name="connsiteX43" fmla="*/ 742911 w 4436724"/>
                  <a:gd name="connsiteY43" fmla="*/ 2854914 h 3904328"/>
                  <a:gd name="connsiteX44" fmla="*/ 757583 w 4436724"/>
                  <a:gd name="connsiteY44" fmla="*/ 2837206 h 3904328"/>
                  <a:gd name="connsiteX45" fmla="*/ 774668 w 4436724"/>
                  <a:gd name="connsiteY45" fmla="*/ 2823335 h 3904328"/>
                  <a:gd name="connsiteX46" fmla="*/ 776182 w 4436724"/>
                  <a:gd name="connsiteY46" fmla="*/ 2822449 h 3904328"/>
                  <a:gd name="connsiteX47" fmla="*/ 804058 w 4436724"/>
                  <a:gd name="connsiteY47" fmla="*/ 2811319 h 3904328"/>
                  <a:gd name="connsiteX48" fmla="*/ 804774 w 4436724"/>
                  <a:gd name="connsiteY48" fmla="*/ 2810813 h 3904328"/>
                  <a:gd name="connsiteX49" fmla="*/ 815824 w 4436724"/>
                  <a:gd name="connsiteY49" fmla="*/ 2798586 h 3904328"/>
                  <a:gd name="connsiteX50" fmla="*/ 817426 w 4436724"/>
                  <a:gd name="connsiteY50" fmla="*/ 2797575 h 3904328"/>
                  <a:gd name="connsiteX51" fmla="*/ 831512 w 4436724"/>
                  <a:gd name="connsiteY51" fmla="*/ 2784041 h 3904328"/>
                  <a:gd name="connsiteX52" fmla="*/ 857659 w 4436724"/>
                  <a:gd name="connsiteY52" fmla="*/ 2767176 h 3904328"/>
                  <a:gd name="connsiteX53" fmla="*/ 880559 w 4436724"/>
                  <a:gd name="connsiteY53" fmla="*/ 2747318 h 3904328"/>
                  <a:gd name="connsiteX54" fmla="*/ 901392 w 4436724"/>
                  <a:gd name="connsiteY54" fmla="*/ 2744072 h 3904328"/>
                  <a:gd name="connsiteX55" fmla="*/ 902826 w 4436724"/>
                  <a:gd name="connsiteY55" fmla="*/ 2743102 h 3904328"/>
                  <a:gd name="connsiteX56" fmla="*/ 918640 w 4436724"/>
                  <a:gd name="connsiteY56" fmla="*/ 2739480 h 3904328"/>
                  <a:gd name="connsiteX57" fmla="*/ 924545 w 4436724"/>
                  <a:gd name="connsiteY57" fmla="*/ 2739691 h 3904328"/>
                  <a:gd name="connsiteX58" fmla="*/ 903458 w 4436724"/>
                  <a:gd name="connsiteY58" fmla="*/ 2691206 h 3904328"/>
                  <a:gd name="connsiteX59" fmla="*/ 899241 w 4436724"/>
                  <a:gd name="connsiteY59" fmla="*/ 2671179 h 3904328"/>
                  <a:gd name="connsiteX60" fmla="*/ 901350 w 4436724"/>
                  <a:gd name="connsiteY60" fmla="*/ 2554181 h 3904328"/>
                  <a:gd name="connsiteX61" fmla="*/ 899241 w 4436724"/>
                  <a:gd name="connsiteY61" fmla="*/ 2537317 h 3904328"/>
                  <a:gd name="connsiteX62" fmla="*/ 896078 w 4436724"/>
                  <a:gd name="connsiteY62" fmla="*/ 2517374 h 3904328"/>
                  <a:gd name="connsiteX63" fmla="*/ 901350 w 4436724"/>
                  <a:gd name="connsiteY63" fmla="*/ 2488831 h 3904328"/>
                  <a:gd name="connsiteX64" fmla="*/ 905567 w 4436724"/>
                  <a:gd name="connsiteY64" fmla="*/ 2432967 h 3904328"/>
                  <a:gd name="connsiteX65" fmla="*/ 898187 w 4436724"/>
                  <a:gd name="connsiteY65" fmla="*/ 2407671 h 3904328"/>
                  <a:gd name="connsiteX66" fmla="*/ 897849 w 4436724"/>
                  <a:gd name="connsiteY66" fmla="*/ 2406528 h 3904328"/>
                  <a:gd name="connsiteX67" fmla="*/ 896078 w 4436724"/>
                  <a:gd name="connsiteY67" fmla="*/ 2400292 h 3904328"/>
                  <a:gd name="connsiteX68" fmla="*/ 888698 w 4436724"/>
                  <a:gd name="connsiteY68" fmla="*/ 2367617 h 3904328"/>
                  <a:gd name="connsiteX69" fmla="*/ 896078 w 4436724"/>
                  <a:gd name="connsiteY69" fmla="*/ 2342321 h 3904328"/>
                  <a:gd name="connsiteX70" fmla="*/ 905567 w 4436724"/>
                  <a:gd name="connsiteY70" fmla="*/ 2325456 h 3904328"/>
                  <a:gd name="connsiteX71" fmla="*/ 911893 w 4436724"/>
                  <a:gd name="connsiteY71" fmla="*/ 2304375 h 3904328"/>
                  <a:gd name="connsiteX72" fmla="*/ 942468 w 4436724"/>
                  <a:gd name="connsiteY72" fmla="*/ 2274862 h 3904328"/>
                  <a:gd name="connsiteX73" fmla="*/ 964608 w 4436724"/>
                  <a:gd name="connsiteY73" fmla="*/ 2250620 h 3904328"/>
                  <a:gd name="connsiteX74" fmla="*/ 984640 w 4436724"/>
                  <a:gd name="connsiteY74" fmla="*/ 2232701 h 3904328"/>
                  <a:gd name="connsiteX75" fmla="*/ 1004672 w 4436724"/>
                  <a:gd name="connsiteY75" fmla="*/ 2224269 h 3904328"/>
                  <a:gd name="connsiteX76" fmla="*/ 1026813 w 4436724"/>
                  <a:gd name="connsiteY76" fmla="*/ 2226377 h 3904328"/>
                  <a:gd name="connsiteX77" fmla="*/ 1057388 w 4436724"/>
                  <a:gd name="connsiteY77" fmla="*/ 2249566 h 3904328"/>
                  <a:gd name="connsiteX78" fmla="*/ 1102724 w 4436724"/>
                  <a:gd name="connsiteY78" fmla="*/ 2271700 h 3904328"/>
                  <a:gd name="connsiteX79" fmla="*/ 1131190 w 4436724"/>
                  <a:gd name="connsiteY79" fmla="*/ 2286457 h 3904328"/>
                  <a:gd name="connsiteX80" fmla="*/ 1165982 w 4436724"/>
                  <a:gd name="connsiteY80" fmla="*/ 2292781 h 3904328"/>
                  <a:gd name="connsiteX81" fmla="*/ 1189177 w 4436724"/>
                  <a:gd name="connsiteY81" fmla="*/ 2302267 h 3904328"/>
                  <a:gd name="connsiteX82" fmla="*/ 1237675 w 4436724"/>
                  <a:gd name="connsiteY82" fmla="*/ 2345483 h 3904328"/>
                  <a:gd name="connsiteX83" fmla="*/ 1277950 w 4436724"/>
                  <a:gd name="connsiteY83" fmla="*/ 2388360 h 3904328"/>
                  <a:gd name="connsiteX84" fmla="*/ 1283011 w 4436724"/>
                  <a:gd name="connsiteY84" fmla="*/ 2373942 h 3904328"/>
                  <a:gd name="connsiteX85" fmla="*/ 1300934 w 4436724"/>
                  <a:gd name="connsiteY85" fmla="*/ 2366563 h 3904328"/>
                  <a:gd name="connsiteX86" fmla="*/ 1315695 w 4436724"/>
                  <a:gd name="connsiteY86" fmla="*/ 2343375 h 3904328"/>
                  <a:gd name="connsiteX87" fmla="*/ 1344161 w 4436724"/>
                  <a:gd name="connsiteY87" fmla="*/ 2301213 h 3904328"/>
                  <a:gd name="connsiteX88" fmla="*/ 1362084 w 4436724"/>
                  <a:gd name="connsiteY88" fmla="*/ 2292781 h 3904328"/>
                  <a:gd name="connsiteX89" fmla="*/ 1376845 w 4436724"/>
                  <a:gd name="connsiteY89" fmla="*/ 2285403 h 3904328"/>
                  <a:gd name="connsiteX90" fmla="*/ 1393714 w 4436724"/>
                  <a:gd name="connsiteY90" fmla="*/ 2299105 h 3904328"/>
                  <a:gd name="connsiteX91" fmla="*/ 1420072 w 4436724"/>
                  <a:gd name="connsiteY91" fmla="*/ 2303321 h 3904328"/>
                  <a:gd name="connsiteX92" fmla="*/ 1442212 w 4436724"/>
                  <a:gd name="connsiteY92" fmla="*/ 2290673 h 3904328"/>
                  <a:gd name="connsiteX93" fmla="*/ 1471350 w 4436724"/>
                  <a:gd name="connsiteY93" fmla="*/ 2264406 h 3904328"/>
                  <a:gd name="connsiteX94" fmla="*/ 1469156 w 4436724"/>
                  <a:gd name="connsiteY94" fmla="*/ 2254709 h 3904328"/>
                  <a:gd name="connsiteX95" fmla="*/ 1473753 w 4436724"/>
                  <a:gd name="connsiteY95" fmla="*/ 2238987 h 3904328"/>
                  <a:gd name="connsiteX96" fmla="*/ 1473079 w 4436724"/>
                  <a:gd name="connsiteY96" fmla="*/ 2237385 h 3904328"/>
                  <a:gd name="connsiteX97" fmla="*/ 1473795 w 4436724"/>
                  <a:gd name="connsiteY97" fmla="*/ 2236036 h 3904328"/>
                  <a:gd name="connsiteX98" fmla="*/ 1478856 w 4436724"/>
                  <a:gd name="connsiteY98" fmla="*/ 2217860 h 3904328"/>
                  <a:gd name="connsiteX99" fmla="*/ 1485224 w 4436724"/>
                  <a:gd name="connsiteY99" fmla="*/ 2204874 h 3904328"/>
                  <a:gd name="connsiteX100" fmla="*/ 1502182 w 4436724"/>
                  <a:gd name="connsiteY100" fmla="*/ 2185274 h 3904328"/>
                  <a:gd name="connsiteX101" fmla="*/ 1502730 w 4436724"/>
                  <a:gd name="connsiteY101" fmla="*/ 2183671 h 3904328"/>
                  <a:gd name="connsiteX102" fmla="*/ 1497627 w 4436724"/>
                  <a:gd name="connsiteY102" fmla="*/ 2171613 h 3904328"/>
                  <a:gd name="connsiteX103" fmla="*/ 1496067 w 4436724"/>
                  <a:gd name="connsiteY103" fmla="*/ 2170517 h 3904328"/>
                  <a:gd name="connsiteX104" fmla="*/ 1497079 w 4436724"/>
                  <a:gd name="connsiteY104" fmla="*/ 2168321 h 3904328"/>
                  <a:gd name="connsiteX105" fmla="*/ 1501208 w 4436724"/>
                  <a:gd name="connsiteY105" fmla="*/ 2135983 h 3904328"/>
                  <a:gd name="connsiteX106" fmla="*/ 1505973 w 4436724"/>
                  <a:gd name="connsiteY106" fmla="*/ 2114649 h 3904328"/>
                  <a:gd name="connsiteX107" fmla="*/ 1527186 w 4436724"/>
                  <a:gd name="connsiteY107" fmla="*/ 2094196 h 3904328"/>
                  <a:gd name="connsiteX108" fmla="*/ 1528367 w 4436724"/>
                  <a:gd name="connsiteY108" fmla="*/ 2092932 h 3904328"/>
                  <a:gd name="connsiteX109" fmla="*/ 1536464 w 4436724"/>
                  <a:gd name="connsiteY109" fmla="*/ 2088673 h 3904328"/>
                  <a:gd name="connsiteX110" fmla="*/ 1547260 w 4436724"/>
                  <a:gd name="connsiteY110" fmla="*/ 2061357 h 3904328"/>
                  <a:gd name="connsiteX111" fmla="*/ 1548989 w 4436724"/>
                  <a:gd name="connsiteY111" fmla="*/ 2059582 h 3904328"/>
                  <a:gd name="connsiteX112" fmla="*/ 1556707 w 4436724"/>
                  <a:gd name="connsiteY112" fmla="*/ 2022480 h 3904328"/>
                  <a:gd name="connsiteX113" fmla="*/ 1570708 w 4436724"/>
                  <a:gd name="connsiteY113" fmla="*/ 2003676 h 3904328"/>
                  <a:gd name="connsiteX114" fmla="*/ 1570033 w 4436724"/>
                  <a:gd name="connsiteY114" fmla="*/ 1983692 h 3904328"/>
                  <a:gd name="connsiteX115" fmla="*/ 1573323 w 4436724"/>
                  <a:gd name="connsiteY115" fmla="*/ 1962611 h 3904328"/>
                  <a:gd name="connsiteX116" fmla="*/ 1567883 w 4436724"/>
                  <a:gd name="connsiteY116" fmla="*/ 1927200 h 3904328"/>
                  <a:gd name="connsiteX117" fmla="*/ 1552194 w 4436724"/>
                  <a:gd name="connsiteY117" fmla="*/ 1911558 h 3904328"/>
                  <a:gd name="connsiteX118" fmla="*/ 1503358 w 4436724"/>
                  <a:gd name="connsiteY118" fmla="*/ 1896464 h 3904328"/>
                  <a:gd name="connsiteX119" fmla="*/ 1407416 w 4436724"/>
                  <a:gd name="connsiteY119" fmla="*/ 1859573 h 3904328"/>
                  <a:gd name="connsiteX120" fmla="*/ 1396873 w 4436724"/>
                  <a:gd name="connsiteY120" fmla="*/ 1807925 h 3904328"/>
                  <a:gd name="connsiteX121" fmla="*/ 1400036 w 4436724"/>
                  <a:gd name="connsiteY121" fmla="*/ 1782628 h 3904328"/>
                  <a:gd name="connsiteX122" fmla="*/ 1443262 w 4436724"/>
                  <a:gd name="connsiteY122" fmla="*/ 1673009 h 3904328"/>
                  <a:gd name="connsiteX123" fmla="*/ 1421122 w 4436724"/>
                  <a:gd name="connsiteY123" fmla="*/ 1643496 h 3904328"/>
                  <a:gd name="connsiteX124" fmla="*/ 1421122 w 4436724"/>
                  <a:gd name="connsiteY124" fmla="*/ 1602389 h 3904328"/>
                  <a:gd name="connsiteX125" fmla="*/ 1427448 w 4436724"/>
                  <a:gd name="connsiteY125" fmla="*/ 1579200 h 3904328"/>
                  <a:gd name="connsiteX126" fmla="*/ 1427448 w 4436724"/>
                  <a:gd name="connsiteY126" fmla="*/ 1533876 h 3904328"/>
                  <a:gd name="connsiteX127" fmla="*/ 1433774 w 4436724"/>
                  <a:gd name="connsiteY127" fmla="*/ 1479067 h 3904328"/>
                  <a:gd name="connsiteX128" fmla="*/ 1443262 w 4436724"/>
                  <a:gd name="connsiteY128" fmla="*/ 1448500 h 3904328"/>
                  <a:gd name="connsiteX129" fmla="*/ 1472783 w 4436724"/>
                  <a:gd name="connsiteY129" fmla="*/ 1406338 h 3904328"/>
                  <a:gd name="connsiteX130" fmla="*/ 1475946 w 4436724"/>
                  <a:gd name="connsiteY130" fmla="*/ 1363123 h 3904328"/>
                  <a:gd name="connsiteX131" fmla="*/ 1481218 w 4436724"/>
                  <a:gd name="connsiteY131" fmla="*/ 1337826 h 3904328"/>
                  <a:gd name="connsiteX132" fmla="*/ 1489652 w 4436724"/>
                  <a:gd name="connsiteY132" fmla="*/ 1323070 h 3904328"/>
                  <a:gd name="connsiteX133" fmla="*/ 1501250 w 4436724"/>
                  <a:gd name="connsiteY133" fmla="*/ 1310421 h 3904328"/>
                  <a:gd name="connsiteX134" fmla="*/ 1523390 w 4436724"/>
                  <a:gd name="connsiteY134" fmla="*/ 1292503 h 3904328"/>
                  <a:gd name="connsiteX135" fmla="*/ 1558394 w 4436724"/>
                  <a:gd name="connsiteY135" fmla="*/ 1266826 h 3904328"/>
                  <a:gd name="connsiteX136" fmla="*/ 1559237 w 4436724"/>
                  <a:gd name="connsiteY136" fmla="*/ 1266152 h 3904328"/>
                  <a:gd name="connsiteX137" fmla="*/ 1578215 w 4436724"/>
                  <a:gd name="connsiteY137" fmla="*/ 1241909 h 3904328"/>
                  <a:gd name="connsiteX138" fmla="*/ 1600355 w 4436724"/>
                  <a:gd name="connsiteY138" fmla="*/ 1242963 h 3904328"/>
                  <a:gd name="connsiteX139" fmla="*/ 1621441 w 4436724"/>
                  <a:gd name="connsiteY139" fmla="*/ 1279854 h 3904328"/>
                  <a:gd name="connsiteX140" fmla="*/ 1640419 w 4436724"/>
                  <a:gd name="connsiteY140" fmla="*/ 1299881 h 3904328"/>
                  <a:gd name="connsiteX141" fmla="*/ 1703678 w 4436724"/>
                  <a:gd name="connsiteY141" fmla="*/ 1307259 h 3904328"/>
                  <a:gd name="connsiteX142" fmla="*/ 1731090 w 4436724"/>
                  <a:gd name="connsiteY142" fmla="*/ 1333610 h 3904328"/>
                  <a:gd name="connsiteX143" fmla="*/ 1741633 w 4436724"/>
                  <a:gd name="connsiteY143" fmla="*/ 1392636 h 3904328"/>
                  <a:gd name="connsiteX144" fmla="*/ 1753231 w 4436724"/>
                  <a:gd name="connsiteY144" fmla="*/ 1443229 h 3904328"/>
                  <a:gd name="connsiteX145" fmla="*/ 1782751 w 4436724"/>
                  <a:gd name="connsiteY145" fmla="*/ 1488553 h 3904328"/>
                  <a:gd name="connsiteX146" fmla="*/ 1797512 w 4436724"/>
                  <a:gd name="connsiteY146" fmla="*/ 1491715 h 3904328"/>
                  <a:gd name="connsiteX147" fmla="*/ 1818598 w 4436724"/>
                  <a:gd name="connsiteY147" fmla="*/ 1465364 h 3904328"/>
                  <a:gd name="connsiteX148" fmla="*/ 1830196 w 4436724"/>
                  <a:gd name="connsiteY148" fmla="*/ 1424257 h 3904328"/>
                  <a:gd name="connsiteX149" fmla="*/ 1840739 w 4436724"/>
                  <a:gd name="connsiteY149" fmla="*/ 1388420 h 3904328"/>
                  <a:gd name="connsiteX150" fmla="*/ 1855499 w 4436724"/>
                  <a:gd name="connsiteY150" fmla="*/ 1372609 h 3904328"/>
                  <a:gd name="connsiteX151" fmla="*/ 1910323 w 4436724"/>
                  <a:gd name="connsiteY151" fmla="*/ 1356799 h 3904328"/>
                  <a:gd name="connsiteX152" fmla="*/ 1914541 w 4436724"/>
                  <a:gd name="connsiteY152" fmla="*/ 1344150 h 3904328"/>
                  <a:gd name="connsiteX153" fmla="*/ 1913486 w 4436724"/>
                  <a:gd name="connsiteY153" fmla="*/ 1327286 h 3904328"/>
                  <a:gd name="connsiteX154" fmla="*/ 1919812 w 4436724"/>
                  <a:gd name="connsiteY154" fmla="*/ 1307259 h 3904328"/>
                  <a:gd name="connsiteX155" fmla="*/ 1919812 w 4436724"/>
                  <a:gd name="connsiteY155" fmla="*/ 1286178 h 3904328"/>
                  <a:gd name="connsiteX156" fmla="*/ 1915595 w 4436724"/>
                  <a:gd name="connsiteY156" fmla="*/ 1258774 h 3904328"/>
                  <a:gd name="connsiteX157" fmla="*/ 1892400 w 4436724"/>
                  <a:gd name="connsiteY157" fmla="*/ 1234531 h 3904328"/>
                  <a:gd name="connsiteX158" fmla="*/ 1882911 w 4436724"/>
                  <a:gd name="connsiteY158" fmla="*/ 1197640 h 3904328"/>
                  <a:gd name="connsiteX159" fmla="*/ 1896023 w 4436724"/>
                  <a:gd name="connsiteY159" fmla="*/ 1159568 h 3904328"/>
                  <a:gd name="connsiteX160" fmla="*/ 1882865 w 4436724"/>
                  <a:gd name="connsiteY160" fmla="*/ 1138951 h 3904328"/>
                  <a:gd name="connsiteX161" fmla="*/ 1878310 w 4436724"/>
                  <a:gd name="connsiteY161" fmla="*/ 1134819 h 3904328"/>
                  <a:gd name="connsiteX162" fmla="*/ 1841873 w 4436724"/>
                  <a:gd name="connsiteY162" fmla="*/ 1083551 h 3904328"/>
                  <a:gd name="connsiteX163" fmla="*/ 1827956 w 4436724"/>
                  <a:gd name="connsiteY163" fmla="*/ 1050922 h 3904328"/>
                  <a:gd name="connsiteX164" fmla="*/ 1800455 w 4436724"/>
                  <a:gd name="connsiteY164" fmla="*/ 1028408 h 3904328"/>
                  <a:gd name="connsiteX165" fmla="*/ 1798811 w 4436724"/>
                  <a:gd name="connsiteY165" fmla="*/ 1018121 h 3904328"/>
                  <a:gd name="connsiteX166" fmla="*/ 1771146 w 4436724"/>
                  <a:gd name="connsiteY166" fmla="*/ 1011080 h 3904328"/>
                  <a:gd name="connsiteX167" fmla="*/ 1772200 w 4436724"/>
                  <a:gd name="connsiteY167" fmla="*/ 996323 h 3904328"/>
                  <a:gd name="connsiteX168" fmla="*/ 1781137 w 4436724"/>
                  <a:gd name="connsiteY168" fmla="*/ 983506 h 3904328"/>
                  <a:gd name="connsiteX169" fmla="*/ 1779998 w 4436724"/>
                  <a:gd name="connsiteY169" fmla="*/ 982368 h 3904328"/>
                  <a:gd name="connsiteX170" fmla="*/ 1777974 w 4436724"/>
                  <a:gd name="connsiteY170" fmla="*/ 977519 h 3904328"/>
                  <a:gd name="connsiteX171" fmla="*/ 1762247 w 4436724"/>
                  <a:gd name="connsiteY171" fmla="*/ 943453 h 3904328"/>
                  <a:gd name="connsiteX172" fmla="*/ 1749553 w 4436724"/>
                  <a:gd name="connsiteY172" fmla="*/ 918957 h 3904328"/>
                  <a:gd name="connsiteX173" fmla="*/ 1731883 w 4436724"/>
                  <a:gd name="connsiteY173" fmla="*/ 896865 h 3904328"/>
                  <a:gd name="connsiteX174" fmla="*/ 1728678 w 4436724"/>
                  <a:gd name="connsiteY174" fmla="*/ 883584 h 3904328"/>
                  <a:gd name="connsiteX175" fmla="*/ 1727919 w 4436724"/>
                  <a:gd name="connsiteY175" fmla="*/ 874056 h 3904328"/>
                  <a:gd name="connsiteX176" fmla="*/ 1777472 w 4436724"/>
                  <a:gd name="connsiteY176" fmla="*/ 842434 h 3904328"/>
                  <a:gd name="connsiteX177" fmla="*/ 1812264 w 4436724"/>
                  <a:gd name="connsiteY177" fmla="*/ 817138 h 3904328"/>
                  <a:gd name="connsiteX178" fmla="*/ 1828079 w 4436724"/>
                  <a:gd name="connsiteY178" fmla="*/ 810813 h 3904328"/>
                  <a:gd name="connsiteX179" fmla="*/ 1854437 w 4436724"/>
                  <a:gd name="connsiteY179" fmla="*/ 802381 h 3904328"/>
                  <a:gd name="connsiteX180" fmla="*/ 1868143 w 4436724"/>
                  <a:gd name="connsiteY180" fmla="*/ 785517 h 3904328"/>
                  <a:gd name="connsiteX181" fmla="*/ 1881849 w 4436724"/>
                  <a:gd name="connsiteY181" fmla="*/ 766544 h 3904328"/>
                  <a:gd name="connsiteX182" fmla="*/ 1899772 w 4436724"/>
                  <a:gd name="connsiteY182" fmla="*/ 759166 h 3904328"/>
                  <a:gd name="connsiteX183" fmla="*/ 1917695 w 4436724"/>
                  <a:gd name="connsiteY183" fmla="*/ 772868 h 3904328"/>
                  <a:gd name="connsiteX184" fmla="*/ 1931401 w 4436724"/>
                  <a:gd name="connsiteY184" fmla="*/ 766544 h 3904328"/>
                  <a:gd name="connsiteX185" fmla="*/ 1944053 w 4436724"/>
                  <a:gd name="connsiteY185" fmla="*/ 759166 h 3904328"/>
                  <a:gd name="connsiteX186" fmla="*/ 1958814 w 4436724"/>
                  <a:gd name="connsiteY186" fmla="*/ 745463 h 3904328"/>
                  <a:gd name="connsiteX187" fmla="*/ 1945108 w 4436724"/>
                  <a:gd name="connsiteY187" fmla="*/ 719113 h 3904328"/>
                  <a:gd name="connsiteX188" fmla="*/ 1930347 w 4436724"/>
                  <a:gd name="connsiteY188" fmla="*/ 714896 h 3904328"/>
                  <a:gd name="connsiteX189" fmla="*/ 1922967 w 4436724"/>
                  <a:gd name="connsiteY189" fmla="*/ 728599 h 3904328"/>
                  <a:gd name="connsiteX190" fmla="*/ 1877631 w 4436724"/>
                  <a:gd name="connsiteY190" fmla="*/ 713842 h 3904328"/>
                  <a:gd name="connsiteX191" fmla="*/ 1861817 w 4436724"/>
                  <a:gd name="connsiteY191" fmla="*/ 705410 h 3904328"/>
                  <a:gd name="connsiteX192" fmla="*/ 1833350 w 4436724"/>
                  <a:gd name="connsiteY192" fmla="*/ 693816 h 3904328"/>
                  <a:gd name="connsiteX193" fmla="*/ 1815427 w 4436724"/>
                  <a:gd name="connsiteY193" fmla="*/ 674843 h 3904328"/>
                  <a:gd name="connsiteX194" fmla="*/ 1791178 w 4436724"/>
                  <a:gd name="connsiteY194" fmla="*/ 666411 h 3904328"/>
                  <a:gd name="connsiteX195" fmla="*/ 1761657 w 4436724"/>
                  <a:gd name="connsiteY195" fmla="*/ 684329 h 3904328"/>
                  <a:gd name="connsiteX196" fmla="*/ 1739516 w 4436724"/>
                  <a:gd name="connsiteY196" fmla="*/ 686437 h 3904328"/>
                  <a:gd name="connsiteX197" fmla="*/ 1724756 w 4436724"/>
                  <a:gd name="connsiteY197" fmla="*/ 689600 h 3904328"/>
                  <a:gd name="connsiteX198" fmla="*/ 1676258 w 4436724"/>
                  <a:gd name="connsiteY198" fmla="*/ 691708 h 3904328"/>
                  <a:gd name="connsiteX199" fmla="*/ 1663606 w 4436724"/>
                  <a:gd name="connsiteY199" fmla="*/ 693816 h 3904328"/>
                  <a:gd name="connsiteX200" fmla="*/ 1651624 w 4436724"/>
                  <a:gd name="connsiteY200" fmla="*/ 691033 h 3904328"/>
                  <a:gd name="connsiteX201" fmla="*/ 1627759 w 4436724"/>
                  <a:gd name="connsiteY201" fmla="*/ 687492 h 3904328"/>
                  <a:gd name="connsiteX202" fmla="*/ 1617216 w 4436724"/>
                  <a:gd name="connsiteY202" fmla="*/ 673789 h 3904328"/>
                  <a:gd name="connsiteX203" fmla="*/ 1599293 w 4436724"/>
                  <a:gd name="connsiteY203" fmla="*/ 661141 h 3904328"/>
                  <a:gd name="connsiteX204" fmla="*/ 1573989 w 4436724"/>
                  <a:gd name="connsiteY204" fmla="*/ 654816 h 3904328"/>
                  <a:gd name="connsiteX205" fmla="*/ 1551849 w 4436724"/>
                  <a:gd name="connsiteY205" fmla="*/ 668519 h 3904328"/>
                  <a:gd name="connsiteX206" fmla="*/ 1533925 w 4436724"/>
                  <a:gd name="connsiteY206" fmla="*/ 675897 h 3904328"/>
                  <a:gd name="connsiteX207" fmla="*/ 1522328 w 4436724"/>
                  <a:gd name="connsiteY207" fmla="*/ 696978 h 3904328"/>
                  <a:gd name="connsiteX208" fmla="*/ 1484372 w 4436724"/>
                  <a:gd name="connsiteY208" fmla="*/ 733869 h 3904328"/>
                  <a:gd name="connsiteX209" fmla="*/ 1462232 w 4436724"/>
                  <a:gd name="connsiteY209" fmla="*/ 735977 h 3904328"/>
                  <a:gd name="connsiteX210" fmla="*/ 1423222 w 4436724"/>
                  <a:gd name="connsiteY210" fmla="*/ 712788 h 3904328"/>
                  <a:gd name="connsiteX211" fmla="*/ 1397919 w 4436724"/>
                  <a:gd name="connsiteY211" fmla="*/ 709626 h 3904328"/>
                  <a:gd name="connsiteX212" fmla="*/ 1374724 w 4436724"/>
                  <a:gd name="connsiteY212" fmla="*/ 725437 h 3904328"/>
                  <a:gd name="connsiteX213" fmla="*/ 1350475 w 4436724"/>
                  <a:gd name="connsiteY213" fmla="*/ 724383 h 3904328"/>
                  <a:gd name="connsiteX214" fmla="*/ 1339932 w 4436724"/>
                  <a:gd name="connsiteY214" fmla="*/ 739139 h 3904328"/>
                  <a:gd name="connsiteX215" fmla="*/ 1333606 w 4436724"/>
                  <a:gd name="connsiteY215" fmla="*/ 798165 h 3904328"/>
                  <a:gd name="connsiteX216" fmla="*/ 1330016 w 4436724"/>
                  <a:gd name="connsiteY216" fmla="*/ 809211 h 3904328"/>
                  <a:gd name="connsiteX217" fmla="*/ 1322008 w 4436724"/>
                  <a:gd name="connsiteY217" fmla="*/ 818192 h 3904328"/>
                  <a:gd name="connsiteX218" fmla="*/ 1297759 w 4436724"/>
                  <a:gd name="connsiteY218" fmla="*/ 815030 h 3904328"/>
                  <a:gd name="connsiteX219" fmla="*/ 1288270 w 4436724"/>
                  <a:gd name="connsiteY219" fmla="*/ 798165 h 3904328"/>
                  <a:gd name="connsiteX220" fmla="*/ 1269293 w 4436724"/>
                  <a:gd name="connsiteY220" fmla="*/ 795003 h 3904328"/>
                  <a:gd name="connsiteX221" fmla="*/ 1239772 w 4436724"/>
                  <a:gd name="connsiteY221" fmla="*/ 797111 h 3904328"/>
                  <a:gd name="connsiteX222" fmla="*/ 1211305 w 4436724"/>
                  <a:gd name="connsiteY222" fmla="*/ 820300 h 3904328"/>
                  <a:gd name="connsiteX223" fmla="*/ 1177567 w 4436724"/>
                  <a:gd name="connsiteY223" fmla="*/ 811868 h 3904328"/>
                  <a:gd name="connsiteX224" fmla="*/ 1129069 w 4436724"/>
                  <a:gd name="connsiteY224" fmla="*/ 801327 h 3904328"/>
                  <a:gd name="connsiteX225" fmla="*/ 1089005 w 4436724"/>
                  <a:gd name="connsiteY225" fmla="*/ 799219 h 3904328"/>
                  <a:gd name="connsiteX226" fmla="*/ 1068973 w 4436724"/>
                  <a:gd name="connsiteY226" fmla="*/ 819246 h 3904328"/>
                  <a:gd name="connsiteX227" fmla="*/ 1027855 w 4436724"/>
                  <a:gd name="connsiteY227" fmla="*/ 839272 h 3904328"/>
                  <a:gd name="connsiteX228" fmla="*/ 945618 w 4436724"/>
                  <a:gd name="connsiteY228" fmla="*/ 881434 h 3904328"/>
                  <a:gd name="connsiteX229" fmla="*/ 915043 w 4436724"/>
                  <a:gd name="connsiteY229" fmla="*/ 894082 h 3904328"/>
                  <a:gd name="connsiteX230" fmla="*/ 876033 w 4436724"/>
                  <a:gd name="connsiteY230" fmla="*/ 898298 h 3904328"/>
                  <a:gd name="connsiteX231" fmla="*/ 860219 w 4436724"/>
                  <a:gd name="connsiteY231" fmla="*/ 873001 h 3904328"/>
                  <a:gd name="connsiteX232" fmla="*/ 872871 w 4436724"/>
                  <a:gd name="connsiteY232" fmla="*/ 851921 h 3904328"/>
                  <a:gd name="connsiteX233" fmla="*/ 917152 w 4436724"/>
                  <a:gd name="connsiteY233" fmla="*/ 855083 h 3904328"/>
                  <a:gd name="connsiteX234" fmla="*/ 921369 w 4436724"/>
                  <a:gd name="connsiteY234" fmla="*/ 840326 h 3904328"/>
                  <a:gd name="connsiteX235" fmla="*/ 897120 w 4436724"/>
                  <a:gd name="connsiteY235" fmla="*/ 821354 h 3904328"/>
                  <a:gd name="connsiteX236" fmla="*/ 851784 w 4436724"/>
                  <a:gd name="connsiteY236" fmla="*/ 825570 h 3904328"/>
                  <a:gd name="connsiteX237" fmla="*/ 812142 w 4436724"/>
                  <a:gd name="connsiteY237" fmla="*/ 830798 h 3904328"/>
                  <a:gd name="connsiteX238" fmla="*/ 816992 w 4436724"/>
                  <a:gd name="connsiteY238" fmla="*/ 788679 h 3904328"/>
                  <a:gd name="connsiteX239" fmla="*/ 824372 w 4436724"/>
                  <a:gd name="connsiteY239" fmla="*/ 757058 h 3904328"/>
                  <a:gd name="connsiteX240" fmla="*/ 873925 w 4436724"/>
                  <a:gd name="connsiteY240" fmla="*/ 670627 h 3904328"/>
                  <a:gd name="connsiteX241" fmla="*/ 918206 w 4436724"/>
                  <a:gd name="connsiteY241" fmla="*/ 626358 h 3904328"/>
                  <a:gd name="connsiteX242" fmla="*/ 968813 w 4436724"/>
                  <a:gd name="connsiteY242" fmla="*/ 582088 h 3904328"/>
                  <a:gd name="connsiteX243" fmla="*/ 966704 w 4436724"/>
                  <a:gd name="connsiteY243" fmla="*/ 566278 h 3904328"/>
                  <a:gd name="connsiteX244" fmla="*/ 944564 w 4436724"/>
                  <a:gd name="connsiteY244" fmla="*/ 554683 h 3904328"/>
                  <a:gd name="connsiteX245" fmla="*/ 932966 w 4436724"/>
                  <a:gd name="connsiteY245" fmla="*/ 524116 h 3904328"/>
                  <a:gd name="connsiteX246" fmla="*/ 956161 w 4436724"/>
                  <a:gd name="connsiteY246" fmla="*/ 448226 h 3904328"/>
                  <a:gd name="connsiteX247" fmla="*/ 975139 w 4436724"/>
                  <a:gd name="connsiteY247" fmla="*/ 355471 h 3904328"/>
                  <a:gd name="connsiteX248" fmla="*/ 996225 w 4436724"/>
                  <a:gd name="connsiteY248" fmla="*/ 280634 h 3904328"/>
                  <a:gd name="connsiteX249" fmla="*/ 1006768 w 4436724"/>
                  <a:gd name="connsiteY249" fmla="*/ 252176 h 3904328"/>
                  <a:gd name="connsiteX250" fmla="*/ 1004660 w 4436724"/>
                  <a:gd name="connsiteY250" fmla="*/ 196312 h 3904328"/>
                  <a:gd name="connsiteX251" fmla="*/ 1071082 w 4436724"/>
                  <a:gd name="connsiteY251" fmla="*/ 130962 h 3904328"/>
                  <a:gd name="connsiteX252" fmla="*/ 1078462 w 4436724"/>
                  <a:gd name="connsiteY252" fmla="*/ 109881 h 3904328"/>
                  <a:gd name="connsiteX253" fmla="*/ 1083733 w 4436724"/>
                  <a:gd name="connsiteY253" fmla="*/ 78260 h 3904328"/>
                  <a:gd name="connsiteX254" fmla="*/ 1100602 w 4436724"/>
                  <a:gd name="connsiteY254" fmla="*/ 59287 h 3904328"/>
                  <a:gd name="connsiteX255" fmla="*/ 1313574 w 4436724"/>
                  <a:gd name="connsiteY255" fmla="*/ 58233 h 3904328"/>
                  <a:gd name="connsiteX256" fmla="*/ 1349420 w 4436724"/>
                  <a:gd name="connsiteY256" fmla="*/ 54017 h 3904328"/>
                  <a:gd name="connsiteX257" fmla="*/ 1350048 w 4436724"/>
                  <a:gd name="connsiteY257" fmla="*/ 53975 h 3904328"/>
                  <a:gd name="connsiteX258" fmla="*/ 1351061 w 4436724"/>
                  <a:gd name="connsiteY258" fmla="*/ 58866 h 3904328"/>
                  <a:gd name="connsiteX259" fmla="*/ 1360845 w 4436724"/>
                  <a:gd name="connsiteY259" fmla="*/ 61648 h 3904328"/>
                  <a:gd name="connsiteX260" fmla="*/ 1360887 w 4436724"/>
                  <a:gd name="connsiteY260" fmla="*/ 64558 h 3904328"/>
                  <a:gd name="connsiteX261" fmla="*/ 1363333 w 4436724"/>
                  <a:gd name="connsiteY261" fmla="*/ 65865 h 3904328"/>
                  <a:gd name="connsiteX262" fmla="*/ 1375816 w 4436724"/>
                  <a:gd name="connsiteY262" fmla="*/ 66117 h 3904328"/>
                  <a:gd name="connsiteX263" fmla="*/ 1405505 w 4436724"/>
                  <a:gd name="connsiteY263" fmla="*/ 74086 h 3904328"/>
                  <a:gd name="connsiteX264" fmla="*/ 1426212 w 4436724"/>
                  <a:gd name="connsiteY264" fmla="*/ 75983 h 3904328"/>
                  <a:gd name="connsiteX265" fmla="*/ 1424901 w 4436724"/>
                  <a:gd name="connsiteY265" fmla="*/ 81591 h 3904328"/>
                  <a:gd name="connsiteX266" fmla="*/ 1427435 w 4436724"/>
                  <a:gd name="connsiteY266" fmla="*/ 89348 h 3904328"/>
                  <a:gd name="connsiteX267" fmla="*/ 1429628 w 4436724"/>
                  <a:gd name="connsiteY267" fmla="*/ 90993 h 3904328"/>
                  <a:gd name="connsiteX268" fmla="*/ 1442537 w 4436724"/>
                  <a:gd name="connsiteY268" fmla="*/ 82054 h 3904328"/>
                  <a:gd name="connsiteX269" fmla="*/ 1456454 w 4436724"/>
                  <a:gd name="connsiteY269" fmla="*/ 87704 h 3904328"/>
                  <a:gd name="connsiteX270" fmla="*/ 1470540 w 4436724"/>
                  <a:gd name="connsiteY270" fmla="*/ 83656 h 3904328"/>
                  <a:gd name="connsiteX271" fmla="*/ 1488505 w 4436724"/>
                  <a:gd name="connsiteY271" fmla="*/ 84373 h 3904328"/>
                  <a:gd name="connsiteX272" fmla="*/ 1495257 w 4436724"/>
                  <a:gd name="connsiteY272" fmla="*/ 66497 h 3904328"/>
                  <a:gd name="connsiteX273" fmla="*/ 1536118 w 4436724"/>
                  <a:gd name="connsiteY273" fmla="*/ 58486 h 3904328"/>
                  <a:gd name="connsiteX274" fmla="*/ 1549107 w 4436724"/>
                  <a:gd name="connsiteY274" fmla="*/ 56758 h 3904328"/>
                  <a:gd name="connsiteX275" fmla="*/ 1552565 w 4436724"/>
                  <a:gd name="connsiteY275" fmla="*/ 58570 h 3904328"/>
                  <a:gd name="connsiteX276" fmla="*/ 1554548 w 4436724"/>
                  <a:gd name="connsiteY276" fmla="*/ 63756 h 3904328"/>
                  <a:gd name="connsiteX277" fmla="*/ 1558090 w 4436724"/>
                  <a:gd name="connsiteY277" fmla="*/ 65485 h 3904328"/>
                  <a:gd name="connsiteX278" fmla="*/ 1589719 w 4436724"/>
                  <a:gd name="connsiteY278" fmla="*/ 61100 h 3904328"/>
                  <a:gd name="connsiteX279" fmla="*/ 1610679 w 4436724"/>
                  <a:gd name="connsiteY279" fmla="*/ 50138 h 3904328"/>
                  <a:gd name="connsiteX280" fmla="*/ 1629446 w 4436724"/>
                  <a:gd name="connsiteY280" fmla="*/ 47018 h 3904328"/>
                  <a:gd name="connsiteX281" fmla="*/ 1632229 w 4436724"/>
                  <a:gd name="connsiteY281" fmla="*/ 46597 h 3904328"/>
                  <a:gd name="connsiteX282" fmla="*/ 1666263 w 4436724"/>
                  <a:gd name="connsiteY282" fmla="*/ 55366 h 3904328"/>
                  <a:gd name="connsiteX283" fmla="*/ 1671871 w 4436724"/>
                  <a:gd name="connsiteY283" fmla="*/ 52373 h 3904328"/>
                  <a:gd name="connsiteX284" fmla="*/ 1683591 w 4436724"/>
                  <a:gd name="connsiteY284" fmla="*/ 44573 h 3904328"/>
                  <a:gd name="connsiteX285" fmla="*/ 1703670 w 4436724"/>
                  <a:gd name="connsiteY285" fmla="*/ 28762 h 3904328"/>
                  <a:gd name="connsiteX286" fmla="*/ 1734156 w 4436724"/>
                  <a:gd name="connsiteY286" fmla="*/ 19107 h 3904328"/>
                  <a:gd name="connsiteX287" fmla="*/ 1750060 w 4436724"/>
                  <a:gd name="connsiteY287" fmla="*/ 12825 h 3904328"/>
                  <a:gd name="connsiteX288" fmla="*/ 1753307 w 4436724"/>
                  <a:gd name="connsiteY288" fmla="*/ 13036 h 3904328"/>
                  <a:gd name="connsiteX289" fmla="*/ 1769965 w 4436724"/>
                  <a:gd name="connsiteY289" fmla="*/ 51 h 3904328"/>
                  <a:gd name="connsiteX290" fmla="*/ 1780972 w 4436724"/>
                  <a:gd name="connsiteY290" fmla="*/ 4520 h 3904328"/>
                  <a:gd name="connsiteX291" fmla="*/ 1785400 w 4436724"/>
                  <a:gd name="connsiteY291" fmla="*/ 8947 h 3904328"/>
                  <a:gd name="connsiteX292" fmla="*/ 1792823 w 4436724"/>
                  <a:gd name="connsiteY292" fmla="*/ 9242 h 3904328"/>
                  <a:gd name="connsiteX293" fmla="*/ 1800413 w 4436724"/>
                  <a:gd name="connsiteY293" fmla="*/ 18053 h 3904328"/>
                  <a:gd name="connsiteX294" fmla="*/ 1802610 w 4436724"/>
                  <a:gd name="connsiteY294" fmla="*/ 18306 h 3904328"/>
                  <a:gd name="connsiteX295" fmla="*/ 1809316 w 4436724"/>
                  <a:gd name="connsiteY295" fmla="*/ 14723 h 3904328"/>
                  <a:gd name="connsiteX296" fmla="*/ 1826734 w 4436724"/>
                  <a:gd name="connsiteY296" fmla="*/ 8567 h 3904328"/>
                  <a:gd name="connsiteX297" fmla="*/ 1832258 w 4436724"/>
                  <a:gd name="connsiteY297" fmla="*/ 9410 h 3904328"/>
                  <a:gd name="connsiteX298" fmla="*/ 1835969 w 4436724"/>
                  <a:gd name="connsiteY298" fmla="*/ 12994 h 3904328"/>
                  <a:gd name="connsiteX299" fmla="*/ 1847524 w 4436724"/>
                  <a:gd name="connsiteY299" fmla="*/ 36857 h 3904328"/>
                  <a:gd name="connsiteX300" fmla="*/ 1849173 w 4436724"/>
                  <a:gd name="connsiteY300" fmla="*/ 51361 h 3904328"/>
                  <a:gd name="connsiteX301" fmla="*/ 1867894 w 4436724"/>
                  <a:gd name="connsiteY301" fmla="*/ 55535 h 3904328"/>
                  <a:gd name="connsiteX302" fmla="*/ 1873840 w 4436724"/>
                  <a:gd name="connsiteY302" fmla="*/ 57685 h 3904328"/>
                  <a:gd name="connsiteX303" fmla="*/ 1887209 w 4436724"/>
                  <a:gd name="connsiteY303" fmla="*/ 56589 h 3904328"/>
                  <a:gd name="connsiteX304" fmla="*/ 1929255 w 4436724"/>
                  <a:gd name="connsiteY304" fmla="*/ 52879 h 3904328"/>
                  <a:gd name="connsiteX305" fmla="*/ 1933978 w 4436724"/>
                  <a:gd name="connsiteY305" fmla="*/ 53174 h 3904328"/>
                  <a:gd name="connsiteX306" fmla="*/ 1918880 w 4436724"/>
                  <a:gd name="connsiteY306" fmla="*/ 71683 h 3904328"/>
                  <a:gd name="connsiteX307" fmla="*/ 1908295 w 4436724"/>
                  <a:gd name="connsiteY307" fmla="*/ 89095 h 3904328"/>
                  <a:gd name="connsiteX308" fmla="*/ 1884889 w 4436724"/>
                  <a:gd name="connsiteY308" fmla="*/ 120379 h 3904328"/>
                  <a:gd name="connsiteX309" fmla="*/ 1873840 w 4436724"/>
                  <a:gd name="connsiteY309" fmla="*/ 135220 h 3904328"/>
                  <a:gd name="connsiteX310" fmla="*/ 1859080 w 4436724"/>
                  <a:gd name="connsiteY310" fmla="*/ 156553 h 3904328"/>
                  <a:gd name="connsiteX311" fmla="*/ 1835041 w 4436724"/>
                  <a:gd name="connsiteY311" fmla="*/ 189355 h 3904328"/>
                  <a:gd name="connsiteX312" fmla="*/ 1814925 w 4436724"/>
                  <a:gd name="connsiteY312" fmla="*/ 222410 h 3904328"/>
                  <a:gd name="connsiteX313" fmla="*/ 1806153 w 4436724"/>
                  <a:gd name="connsiteY313" fmla="*/ 229408 h 3904328"/>
                  <a:gd name="connsiteX314" fmla="*/ 1795184 w 4436724"/>
                  <a:gd name="connsiteY314" fmla="*/ 245683 h 3904328"/>
                  <a:gd name="connsiteX315" fmla="*/ 1799697 w 4436724"/>
                  <a:gd name="connsiteY315" fmla="*/ 264866 h 3904328"/>
                  <a:gd name="connsiteX316" fmla="*/ 1802860 w 4436724"/>
                  <a:gd name="connsiteY316" fmla="*/ 275744 h 3904328"/>
                  <a:gd name="connsiteX317" fmla="*/ 1826898 w 4436724"/>
                  <a:gd name="connsiteY317" fmla="*/ 292988 h 3904328"/>
                  <a:gd name="connsiteX318" fmla="*/ 1831579 w 4436724"/>
                  <a:gd name="connsiteY318" fmla="*/ 312087 h 3904328"/>
                  <a:gd name="connsiteX319" fmla="*/ 1832000 w 4436724"/>
                  <a:gd name="connsiteY319" fmla="*/ 313689 h 3904328"/>
                  <a:gd name="connsiteX320" fmla="*/ 1849418 w 4436724"/>
                  <a:gd name="connsiteY320" fmla="*/ 347924 h 3904328"/>
                  <a:gd name="connsiteX321" fmla="*/ 1855069 w 4436724"/>
                  <a:gd name="connsiteY321" fmla="*/ 371239 h 3904328"/>
                  <a:gd name="connsiteX322" fmla="*/ 1880035 w 4436724"/>
                  <a:gd name="connsiteY322" fmla="*/ 430012 h 3904328"/>
                  <a:gd name="connsiteX323" fmla="*/ 1924780 w 4436724"/>
                  <a:gd name="connsiteY323" fmla="*/ 476263 h 3904328"/>
                  <a:gd name="connsiteX324" fmla="*/ 1957590 w 4436724"/>
                  <a:gd name="connsiteY324" fmla="*/ 506872 h 3904328"/>
                  <a:gd name="connsiteX325" fmla="*/ 1977407 w 4436724"/>
                  <a:gd name="connsiteY325" fmla="*/ 553165 h 3904328"/>
                  <a:gd name="connsiteX326" fmla="*/ 1985551 w 4436724"/>
                  <a:gd name="connsiteY326" fmla="*/ 572560 h 3904328"/>
                  <a:gd name="connsiteX327" fmla="*/ 2021904 w 4436724"/>
                  <a:gd name="connsiteY327" fmla="*/ 610926 h 3904328"/>
                  <a:gd name="connsiteX328" fmla="*/ 2025067 w 4436724"/>
                  <a:gd name="connsiteY328" fmla="*/ 607722 h 3904328"/>
                  <a:gd name="connsiteX329" fmla="*/ 2025446 w 4436724"/>
                  <a:gd name="connsiteY329" fmla="*/ 604560 h 3904328"/>
                  <a:gd name="connsiteX330" fmla="*/ 2027723 w 4436724"/>
                  <a:gd name="connsiteY330" fmla="*/ 604265 h 3904328"/>
                  <a:gd name="connsiteX331" fmla="*/ 2043623 w 4436724"/>
                  <a:gd name="connsiteY331" fmla="*/ 612781 h 3904328"/>
                  <a:gd name="connsiteX332" fmla="*/ 2081030 w 4436724"/>
                  <a:gd name="connsiteY332" fmla="*/ 633103 h 3904328"/>
                  <a:gd name="connsiteX333" fmla="*/ 2098531 w 4436724"/>
                  <a:gd name="connsiteY333" fmla="*/ 733068 h 3904328"/>
                  <a:gd name="connsiteX334" fmla="*/ 2102116 w 4436724"/>
                  <a:gd name="connsiteY334" fmla="*/ 750734 h 3904328"/>
                  <a:gd name="connsiteX335" fmla="*/ 2122738 w 4436724"/>
                  <a:gd name="connsiteY335" fmla="*/ 756214 h 3904328"/>
                  <a:gd name="connsiteX336" fmla="*/ 2123202 w 4436724"/>
                  <a:gd name="connsiteY336" fmla="*/ 757058 h 3904328"/>
                  <a:gd name="connsiteX337" fmla="*/ 2138051 w 4436724"/>
                  <a:gd name="connsiteY337" fmla="*/ 768483 h 3904328"/>
                  <a:gd name="connsiteX338" fmla="*/ 2139945 w 4436724"/>
                  <a:gd name="connsiteY338" fmla="*/ 772067 h 3904328"/>
                  <a:gd name="connsiteX339" fmla="*/ 2154751 w 4436724"/>
                  <a:gd name="connsiteY339" fmla="*/ 783872 h 3904328"/>
                  <a:gd name="connsiteX340" fmla="*/ 2160951 w 4436724"/>
                  <a:gd name="connsiteY340" fmla="*/ 804826 h 3904328"/>
                  <a:gd name="connsiteX341" fmla="*/ 2197852 w 4436724"/>
                  <a:gd name="connsiteY341" fmla="*/ 857191 h 3904328"/>
                  <a:gd name="connsiteX342" fmla="*/ 2234795 w 4436724"/>
                  <a:gd name="connsiteY342" fmla="*/ 871779 h 3904328"/>
                  <a:gd name="connsiteX343" fmla="*/ 2255586 w 4436724"/>
                  <a:gd name="connsiteY343" fmla="*/ 878820 h 3904328"/>
                  <a:gd name="connsiteX344" fmla="*/ 2275196 w 4436724"/>
                  <a:gd name="connsiteY344" fmla="*/ 879115 h 3904328"/>
                  <a:gd name="connsiteX345" fmla="*/ 2283462 w 4436724"/>
                  <a:gd name="connsiteY345" fmla="*/ 887589 h 3904328"/>
                  <a:gd name="connsiteX346" fmla="*/ 2284605 w 4436724"/>
                  <a:gd name="connsiteY346" fmla="*/ 887884 h 3904328"/>
                  <a:gd name="connsiteX347" fmla="*/ 2336519 w 4436724"/>
                  <a:gd name="connsiteY347" fmla="*/ 941893 h 3904328"/>
                  <a:gd name="connsiteX348" fmla="*/ 2387379 w 4436724"/>
                  <a:gd name="connsiteY348" fmla="*/ 995016 h 3904328"/>
                  <a:gd name="connsiteX349" fmla="*/ 2400031 w 4436724"/>
                  <a:gd name="connsiteY349" fmla="*/ 1010110 h 3904328"/>
                  <a:gd name="connsiteX350" fmla="*/ 2445624 w 4436724"/>
                  <a:gd name="connsiteY350" fmla="*/ 1055644 h 3904328"/>
                  <a:gd name="connsiteX351" fmla="*/ 2468017 w 4436724"/>
                  <a:gd name="connsiteY351" fmla="*/ 1068204 h 3904328"/>
                  <a:gd name="connsiteX352" fmla="*/ 2470341 w 4436724"/>
                  <a:gd name="connsiteY352" fmla="*/ 1068246 h 3904328"/>
                  <a:gd name="connsiteX353" fmla="*/ 2563711 w 4436724"/>
                  <a:gd name="connsiteY353" fmla="*/ 1099193 h 3904328"/>
                  <a:gd name="connsiteX354" fmla="*/ 2610945 w 4436724"/>
                  <a:gd name="connsiteY354" fmla="*/ 1115050 h 3904328"/>
                  <a:gd name="connsiteX355" fmla="*/ 2640001 w 4436724"/>
                  <a:gd name="connsiteY355" fmla="*/ 1123862 h 3904328"/>
                  <a:gd name="connsiteX356" fmla="*/ 2695585 w 4436724"/>
                  <a:gd name="connsiteY356" fmla="*/ 1143213 h 3904328"/>
                  <a:gd name="connsiteX357" fmla="*/ 2710261 w 4436724"/>
                  <a:gd name="connsiteY357" fmla="*/ 1147219 h 3904328"/>
                  <a:gd name="connsiteX358" fmla="*/ 2713044 w 4436724"/>
                  <a:gd name="connsiteY358" fmla="*/ 1149158 h 3904328"/>
                  <a:gd name="connsiteX359" fmla="*/ 2775249 w 4436724"/>
                  <a:gd name="connsiteY359" fmla="*/ 1170323 h 3904328"/>
                  <a:gd name="connsiteX360" fmla="*/ 2840190 w 4436724"/>
                  <a:gd name="connsiteY360" fmla="*/ 1193006 h 3904328"/>
                  <a:gd name="connsiteX361" fmla="*/ 2852125 w 4436724"/>
                  <a:gd name="connsiteY361" fmla="*/ 1196801 h 3904328"/>
                  <a:gd name="connsiteX362" fmla="*/ 2864987 w 4436724"/>
                  <a:gd name="connsiteY362" fmla="*/ 1203382 h 3904328"/>
                  <a:gd name="connsiteX363" fmla="*/ 2882999 w 4436724"/>
                  <a:gd name="connsiteY363" fmla="*/ 1208058 h 3904328"/>
                  <a:gd name="connsiteX364" fmla="*/ 2944867 w 4436724"/>
                  <a:gd name="connsiteY364" fmla="*/ 1228510 h 3904328"/>
                  <a:gd name="connsiteX365" fmla="*/ 2949295 w 4436724"/>
                  <a:gd name="connsiteY365" fmla="*/ 1230740 h 3904328"/>
                  <a:gd name="connsiteX366" fmla="*/ 2950096 w 4436724"/>
                  <a:gd name="connsiteY366" fmla="*/ 1231120 h 3904328"/>
                  <a:gd name="connsiteX367" fmla="*/ 3068306 w 4436724"/>
                  <a:gd name="connsiteY367" fmla="*/ 1271051 h 3904328"/>
                  <a:gd name="connsiteX368" fmla="*/ 3189215 w 4436724"/>
                  <a:gd name="connsiteY368" fmla="*/ 1311016 h 3904328"/>
                  <a:gd name="connsiteX369" fmla="*/ 3212869 w 4436724"/>
                  <a:gd name="connsiteY369" fmla="*/ 1317804 h 3904328"/>
                  <a:gd name="connsiteX370" fmla="*/ 3276128 w 4436724"/>
                  <a:gd name="connsiteY370" fmla="*/ 1339896 h 3904328"/>
                  <a:gd name="connsiteX371" fmla="*/ 3283171 w 4436724"/>
                  <a:gd name="connsiteY371" fmla="*/ 1341410 h 3904328"/>
                  <a:gd name="connsiteX372" fmla="*/ 3394974 w 4436724"/>
                  <a:gd name="connsiteY372" fmla="*/ 1380666 h 3904328"/>
                  <a:gd name="connsiteX373" fmla="*/ 3403409 w 4436724"/>
                  <a:gd name="connsiteY373" fmla="*/ 1382774 h 3904328"/>
                  <a:gd name="connsiteX374" fmla="*/ 3462535 w 4436724"/>
                  <a:gd name="connsiteY374" fmla="*/ 1402843 h 3904328"/>
                  <a:gd name="connsiteX375" fmla="*/ 3477632 w 4436724"/>
                  <a:gd name="connsiteY375" fmla="*/ 1407017 h 3904328"/>
                  <a:gd name="connsiteX376" fmla="*/ 3491507 w 4436724"/>
                  <a:gd name="connsiteY376" fmla="*/ 1412578 h 3904328"/>
                  <a:gd name="connsiteX377" fmla="*/ 3496779 w 4436724"/>
                  <a:gd name="connsiteY377" fmla="*/ 1412962 h 3904328"/>
                  <a:gd name="connsiteX378" fmla="*/ 3504032 w 4436724"/>
                  <a:gd name="connsiteY378" fmla="*/ 1416714 h 3904328"/>
                  <a:gd name="connsiteX379" fmla="*/ 3541735 w 4436724"/>
                  <a:gd name="connsiteY379" fmla="*/ 1429363 h 3904328"/>
                  <a:gd name="connsiteX380" fmla="*/ 3543717 w 4436724"/>
                  <a:gd name="connsiteY380" fmla="*/ 1430965 h 3904328"/>
                  <a:gd name="connsiteX381" fmla="*/ 3566617 w 4436724"/>
                  <a:gd name="connsiteY381" fmla="*/ 1437331 h 3904328"/>
                  <a:gd name="connsiteX382" fmla="*/ 3671964 w 4436724"/>
                  <a:gd name="connsiteY382" fmla="*/ 1473126 h 3904328"/>
                  <a:gd name="connsiteX383" fmla="*/ 3686808 w 4436724"/>
                  <a:gd name="connsiteY383" fmla="*/ 1477975 h 3904328"/>
                  <a:gd name="connsiteX384" fmla="*/ 3688537 w 4436724"/>
                  <a:gd name="connsiteY384" fmla="*/ 1479366 h 3904328"/>
                  <a:gd name="connsiteX385" fmla="*/ 3735855 w 4436724"/>
                  <a:gd name="connsiteY385" fmla="*/ 1494839 h 3904328"/>
                  <a:gd name="connsiteX386" fmla="*/ 3760737 w 4436724"/>
                  <a:gd name="connsiteY386" fmla="*/ 1504157 h 3904328"/>
                  <a:gd name="connsiteX387" fmla="*/ 3821090 w 4436724"/>
                  <a:gd name="connsiteY387" fmla="*/ 1525828 h 3904328"/>
                  <a:gd name="connsiteX388" fmla="*/ 3879794 w 4436724"/>
                  <a:gd name="connsiteY388" fmla="*/ 1546402 h 3904328"/>
                  <a:gd name="connsiteX389" fmla="*/ 3940350 w 4436724"/>
                  <a:gd name="connsiteY389" fmla="*/ 1567483 h 3904328"/>
                  <a:gd name="connsiteX390" fmla="*/ 3940350 w 4436724"/>
                  <a:gd name="connsiteY390" fmla="*/ 1569043 h 3904328"/>
                  <a:gd name="connsiteX391" fmla="*/ 3951488 w 4436724"/>
                  <a:gd name="connsiteY391" fmla="*/ 1569043 h 3904328"/>
                  <a:gd name="connsiteX392" fmla="*/ 4435502 w 4436724"/>
                  <a:gd name="connsiteY392" fmla="*/ 1569043 h 3904328"/>
                  <a:gd name="connsiteX393" fmla="*/ 4436725 w 4436724"/>
                  <a:gd name="connsiteY393" fmla="*/ 1569043 h 3904328"/>
                  <a:gd name="connsiteX394" fmla="*/ 4332559 w 4436724"/>
                  <a:gd name="connsiteY394" fmla="*/ 1678030 h 3904328"/>
                  <a:gd name="connsiteX395" fmla="*/ 3546972 w 4436724"/>
                  <a:gd name="connsiteY395" fmla="*/ 2499966 h 3904328"/>
                  <a:gd name="connsiteX396" fmla="*/ 3200314 w 4436724"/>
                  <a:gd name="connsiteY396" fmla="*/ 2862722 h 3904328"/>
                  <a:gd name="connsiteX397" fmla="*/ 2980342 w 4436724"/>
                  <a:gd name="connsiteY397" fmla="*/ 3092839 h 3904328"/>
                  <a:gd name="connsiteX398" fmla="*/ 2961108 w 4436724"/>
                  <a:gd name="connsiteY398" fmla="*/ 3112992 h 3904328"/>
                  <a:gd name="connsiteX399" fmla="*/ 2949299 w 4436724"/>
                  <a:gd name="connsiteY399" fmla="*/ 3125345 h 3904328"/>
                  <a:gd name="connsiteX400" fmla="*/ 2940190 w 4436724"/>
                  <a:gd name="connsiteY400" fmla="*/ 3134831 h 3904328"/>
                  <a:gd name="connsiteX401" fmla="*/ 2683275 w 4436724"/>
                  <a:gd name="connsiteY401" fmla="*/ 3123111 h 3904328"/>
                  <a:gd name="connsiteX402" fmla="*/ 2466301 w 4436724"/>
                  <a:gd name="connsiteY402" fmla="*/ 3113333 h 3904328"/>
                  <a:gd name="connsiteX403" fmla="*/ 2454995 w 4436724"/>
                  <a:gd name="connsiteY403" fmla="*/ 3113671 h 3904328"/>
                  <a:gd name="connsiteX404" fmla="*/ 2242993 w 4436724"/>
                  <a:gd name="connsiteY404" fmla="*/ 3172317 h 3904328"/>
                  <a:gd name="connsiteX405" fmla="*/ 2163034 w 4436724"/>
                  <a:gd name="connsiteY405" fmla="*/ 3200224 h 3904328"/>
                  <a:gd name="connsiteX406" fmla="*/ 1975151 w 4436724"/>
                  <a:gd name="connsiteY406" fmla="*/ 3310180 h 3904328"/>
                  <a:gd name="connsiteX407" fmla="*/ 1959252 w 4436724"/>
                  <a:gd name="connsiteY407" fmla="*/ 3355799 h 3904328"/>
                  <a:gd name="connsiteX408" fmla="*/ 1951872 w 4436724"/>
                  <a:gd name="connsiteY408" fmla="*/ 3371314 h 3904328"/>
                  <a:gd name="connsiteX409" fmla="*/ 1872672 w 4436724"/>
                  <a:gd name="connsiteY409" fmla="*/ 3461793 h 3904328"/>
                  <a:gd name="connsiteX410" fmla="*/ 1862129 w 4436724"/>
                  <a:gd name="connsiteY410" fmla="*/ 3466224 h 3904328"/>
                  <a:gd name="connsiteX411" fmla="*/ 1820167 w 4436724"/>
                  <a:gd name="connsiteY411" fmla="*/ 3466852 h 3904328"/>
                  <a:gd name="connsiteX412" fmla="*/ 1731225 w 4436724"/>
                  <a:gd name="connsiteY412" fmla="*/ 3495986 h 3904328"/>
                  <a:gd name="connsiteX413" fmla="*/ 1686860 w 4436724"/>
                  <a:gd name="connsiteY413" fmla="*/ 3498347 h 3904328"/>
                  <a:gd name="connsiteX414" fmla="*/ 1639795 w 4436724"/>
                  <a:gd name="connsiteY414" fmla="*/ 3504549 h 3904328"/>
                  <a:gd name="connsiteX415" fmla="*/ 1503662 w 4436724"/>
                  <a:gd name="connsiteY415" fmla="*/ 3509481 h 3904328"/>
                  <a:gd name="connsiteX416" fmla="*/ 1492659 w 4436724"/>
                  <a:gd name="connsiteY416" fmla="*/ 3513149 h 3904328"/>
                  <a:gd name="connsiteX417" fmla="*/ 1454995 w 4436724"/>
                  <a:gd name="connsiteY417" fmla="*/ 3553325 h 3904328"/>
                  <a:gd name="connsiteX418" fmla="*/ 1444578 w 4436724"/>
                  <a:gd name="connsiteY418" fmla="*/ 3552440 h 3904328"/>
                  <a:gd name="connsiteX419" fmla="*/ 1442132 w 4436724"/>
                  <a:gd name="connsiteY419" fmla="*/ 3559864 h 3904328"/>
                  <a:gd name="connsiteX420" fmla="*/ 1441373 w 4436724"/>
                  <a:gd name="connsiteY420" fmla="*/ 3560455 h 3904328"/>
                  <a:gd name="connsiteX421" fmla="*/ 1438501 w 4436724"/>
                  <a:gd name="connsiteY421" fmla="*/ 3560075 h 3904328"/>
                  <a:gd name="connsiteX422" fmla="*/ 1428215 w 4436724"/>
                  <a:gd name="connsiteY422" fmla="*/ 3572513 h 3904328"/>
                  <a:gd name="connsiteX423" fmla="*/ 1429565 w 4436724"/>
                  <a:gd name="connsiteY423" fmla="*/ 3586595 h 3904328"/>
                  <a:gd name="connsiteX424" fmla="*/ 1415859 w 4436724"/>
                  <a:gd name="connsiteY424" fmla="*/ 3603750 h 3904328"/>
                  <a:gd name="connsiteX425" fmla="*/ 1411726 w 4436724"/>
                  <a:gd name="connsiteY425" fmla="*/ 3605479 h 3904328"/>
                  <a:gd name="connsiteX426" fmla="*/ 1408605 w 4436724"/>
                  <a:gd name="connsiteY426" fmla="*/ 3611930 h 3904328"/>
                  <a:gd name="connsiteX427" fmla="*/ 1404725 w 4436724"/>
                  <a:gd name="connsiteY427" fmla="*/ 3613194 h 3904328"/>
                  <a:gd name="connsiteX428" fmla="*/ 1402111 w 4436724"/>
                  <a:gd name="connsiteY428" fmla="*/ 3611550 h 3904328"/>
                  <a:gd name="connsiteX429" fmla="*/ 1400259 w 4436724"/>
                  <a:gd name="connsiteY429" fmla="*/ 3611718 h 3904328"/>
                  <a:gd name="connsiteX430" fmla="*/ 1387182 w 4436724"/>
                  <a:gd name="connsiteY430" fmla="*/ 3619181 h 3904328"/>
                  <a:gd name="connsiteX431" fmla="*/ 1381320 w 4436724"/>
                  <a:gd name="connsiteY431" fmla="*/ 3626053 h 3904328"/>
                  <a:gd name="connsiteX432" fmla="*/ 1378030 w 4436724"/>
                  <a:gd name="connsiteY432" fmla="*/ 3626142 h 3904328"/>
                  <a:gd name="connsiteX433" fmla="*/ 1375584 w 4436724"/>
                  <a:gd name="connsiteY433" fmla="*/ 3623608 h 3904328"/>
                  <a:gd name="connsiteX434" fmla="*/ 1373096 w 4436724"/>
                  <a:gd name="connsiteY434" fmla="*/ 3627660 h 3904328"/>
                  <a:gd name="connsiteX435" fmla="*/ 1372042 w 4436724"/>
                  <a:gd name="connsiteY435" fmla="*/ 3628250 h 3904328"/>
                  <a:gd name="connsiteX436" fmla="*/ 1370022 w 4436724"/>
                  <a:gd name="connsiteY436" fmla="*/ 3627786 h 3904328"/>
                  <a:gd name="connsiteX437" fmla="*/ 1367487 w 4436724"/>
                  <a:gd name="connsiteY437" fmla="*/ 3628967 h 3904328"/>
                  <a:gd name="connsiteX438" fmla="*/ 1365674 w 4436724"/>
                  <a:gd name="connsiteY438" fmla="*/ 3628123 h 3904328"/>
                  <a:gd name="connsiteX439" fmla="*/ 1365336 w 4436724"/>
                  <a:gd name="connsiteY439" fmla="*/ 3627069 h 3904328"/>
                  <a:gd name="connsiteX440" fmla="*/ 1366601 w 4436724"/>
                  <a:gd name="connsiteY440" fmla="*/ 3624287 h 3904328"/>
                  <a:gd name="connsiteX441" fmla="*/ 1365674 w 4436724"/>
                  <a:gd name="connsiteY441" fmla="*/ 3623233 h 3904328"/>
                  <a:gd name="connsiteX442" fmla="*/ 1358251 w 4436724"/>
                  <a:gd name="connsiteY442" fmla="*/ 3622394 h 3904328"/>
                  <a:gd name="connsiteX443" fmla="*/ 1356433 w 4436724"/>
                  <a:gd name="connsiteY443" fmla="*/ 3623401 h 3904328"/>
                  <a:gd name="connsiteX444" fmla="*/ 1352769 w 4436724"/>
                  <a:gd name="connsiteY444" fmla="*/ 3620956 h 3904328"/>
                  <a:gd name="connsiteX445" fmla="*/ 1352474 w 4436724"/>
                  <a:gd name="connsiteY445" fmla="*/ 3613240 h 3904328"/>
                  <a:gd name="connsiteX446" fmla="*/ 1351672 w 4436724"/>
                  <a:gd name="connsiteY446" fmla="*/ 3611259 h 3904328"/>
                  <a:gd name="connsiteX447" fmla="*/ 1347543 w 4436724"/>
                  <a:gd name="connsiteY447" fmla="*/ 3612271 h 3904328"/>
                  <a:gd name="connsiteX448" fmla="*/ 1346531 w 4436724"/>
                  <a:gd name="connsiteY448" fmla="*/ 3611217 h 3904328"/>
                  <a:gd name="connsiteX449" fmla="*/ 1344465 w 4436724"/>
                  <a:gd name="connsiteY449" fmla="*/ 3614042 h 3904328"/>
                  <a:gd name="connsiteX450" fmla="*/ 1341728 w 4436724"/>
                  <a:gd name="connsiteY450" fmla="*/ 3614843 h 3904328"/>
                  <a:gd name="connsiteX451" fmla="*/ 1332492 w 4436724"/>
                  <a:gd name="connsiteY451" fmla="*/ 3612608 h 3904328"/>
                  <a:gd name="connsiteX452" fmla="*/ 1333167 w 4436724"/>
                  <a:gd name="connsiteY452" fmla="*/ 3608518 h 3904328"/>
                  <a:gd name="connsiteX453" fmla="*/ 1331227 w 4436724"/>
                  <a:gd name="connsiteY453" fmla="*/ 3608135 h 3904328"/>
                  <a:gd name="connsiteX454" fmla="*/ 1328950 w 4436724"/>
                  <a:gd name="connsiteY454" fmla="*/ 3609189 h 3904328"/>
                  <a:gd name="connsiteX455" fmla="*/ 1327600 w 4436724"/>
                  <a:gd name="connsiteY455" fmla="*/ 3607882 h 3904328"/>
                  <a:gd name="connsiteX456" fmla="*/ 1325871 w 4436724"/>
                  <a:gd name="connsiteY456" fmla="*/ 3608599 h 3904328"/>
                  <a:gd name="connsiteX457" fmla="*/ 1323341 w 4436724"/>
                  <a:gd name="connsiteY457" fmla="*/ 3607418 h 3904328"/>
                  <a:gd name="connsiteX458" fmla="*/ 1322582 w 4436724"/>
                  <a:gd name="connsiteY458" fmla="*/ 3605099 h 3904328"/>
                  <a:gd name="connsiteX459" fmla="*/ 1320596 w 4436724"/>
                  <a:gd name="connsiteY459" fmla="*/ 3607545 h 3904328"/>
                  <a:gd name="connsiteX460" fmla="*/ 1317310 w 4436724"/>
                  <a:gd name="connsiteY460" fmla="*/ 3607292 h 3904328"/>
                  <a:gd name="connsiteX461" fmla="*/ 1315830 w 4436724"/>
                  <a:gd name="connsiteY461" fmla="*/ 3604589 h 3904328"/>
                  <a:gd name="connsiteX462" fmla="*/ 1312376 w 4436724"/>
                  <a:gd name="connsiteY462" fmla="*/ 3609269 h 3904328"/>
                  <a:gd name="connsiteX463" fmla="*/ 1301875 w 4436724"/>
                  <a:gd name="connsiteY463" fmla="*/ 3611925 h 3904328"/>
                  <a:gd name="connsiteX464" fmla="*/ 1299340 w 4436724"/>
                  <a:gd name="connsiteY464" fmla="*/ 3616099 h 3904328"/>
                  <a:gd name="connsiteX465" fmla="*/ 1297658 w 4436724"/>
                  <a:gd name="connsiteY465" fmla="*/ 3615636 h 3904328"/>
                  <a:gd name="connsiteX466" fmla="*/ 1295929 w 4436724"/>
                  <a:gd name="connsiteY466" fmla="*/ 3616352 h 3904328"/>
                  <a:gd name="connsiteX467" fmla="*/ 1292808 w 4436724"/>
                  <a:gd name="connsiteY467" fmla="*/ 3621116 h 3904328"/>
                  <a:gd name="connsiteX468" fmla="*/ 1287583 w 4436724"/>
                  <a:gd name="connsiteY468" fmla="*/ 3618169 h 3904328"/>
                  <a:gd name="connsiteX469" fmla="*/ 1283239 w 4436724"/>
                  <a:gd name="connsiteY469" fmla="*/ 3618291 h 3904328"/>
                  <a:gd name="connsiteX470" fmla="*/ 1269575 w 4436724"/>
                  <a:gd name="connsiteY470" fmla="*/ 3609269 h 3904328"/>
                  <a:gd name="connsiteX471" fmla="*/ 1264641 w 4436724"/>
                  <a:gd name="connsiteY471" fmla="*/ 3614033 h 3904328"/>
                  <a:gd name="connsiteX472" fmla="*/ 1256881 w 4436724"/>
                  <a:gd name="connsiteY472" fmla="*/ 3613528 h 3904328"/>
                  <a:gd name="connsiteX473" fmla="*/ 1239295 w 4436724"/>
                  <a:gd name="connsiteY473" fmla="*/ 3617701 h 3904328"/>
                  <a:gd name="connsiteX474" fmla="*/ 1231198 w 4436724"/>
                  <a:gd name="connsiteY474" fmla="*/ 3610066 h 3904328"/>
                  <a:gd name="connsiteX475" fmla="*/ 1228457 w 4436724"/>
                  <a:gd name="connsiteY475" fmla="*/ 3609813 h 3904328"/>
                  <a:gd name="connsiteX476" fmla="*/ 1217914 w 4436724"/>
                  <a:gd name="connsiteY476" fmla="*/ 3615420 h 3904328"/>
                  <a:gd name="connsiteX477" fmla="*/ 1215046 w 4436724"/>
                  <a:gd name="connsiteY477" fmla="*/ 3621239 h 3904328"/>
                  <a:gd name="connsiteX478" fmla="*/ 1210829 w 4436724"/>
                  <a:gd name="connsiteY478" fmla="*/ 3623811 h 3904328"/>
                  <a:gd name="connsiteX479" fmla="*/ 1208551 w 4436724"/>
                  <a:gd name="connsiteY479" fmla="*/ 3623684 h 3904328"/>
                  <a:gd name="connsiteX480" fmla="*/ 1209348 w 4436724"/>
                  <a:gd name="connsiteY480" fmla="*/ 3620058 h 3904328"/>
                  <a:gd name="connsiteX481" fmla="*/ 1208758 w 4436724"/>
                  <a:gd name="connsiteY481" fmla="*/ 3618667 h 3904328"/>
                  <a:gd name="connsiteX482" fmla="*/ 1200661 w 4436724"/>
                  <a:gd name="connsiteY482" fmla="*/ 3622124 h 3904328"/>
                  <a:gd name="connsiteX483" fmla="*/ 1198173 w 4436724"/>
                  <a:gd name="connsiteY483" fmla="*/ 3621787 h 3904328"/>
                  <a:gd name="connsiteX484" fmla="*/ 1196992 w 4436724"/>
                  <a:gd name="connsiteY484" fmla="*/ 3622381 h 3904328"/>
                  <a:gd name="connsiteX485" fmla="*/ 1195853 w 4436724"/>
                  <a:gd name="connsiteY485" fmla="*/ 3625038 h 3904328"/>
                  <a:gd name="connsiteX486" fmla="*/ 1192433 w 4436724"/>
                  <a:gd name="connsiteY486" fmla="*/ 3623520 h 3904328"/>
                  <a:gd name="connsiteX487" fmla="*/ 1190156 w 4436724"/>
                  <a:gd name="connsiteY487" fmla="*/ 3624574 h 3904328"/>
                  <a:gd name="connsiteX488" fmla="*/ 1186149 w 4436724"/>
                  <a:gd name="connsiteY488" fmla="*/ 3622803 h 3904328"/>
                  <a:gd name="connsiteX489" fmla="*/ 1174641 w 4436724"/>
                  <a:gd name="connsiteY489" fmla="*/ 3623688 h 3904328"/>
                  <a:gd name="connsiteX490" fmla="*/ 1173797 w 4436724"/>
                  <a:gd name="connsiteY490" fmla="*/ 3627440 h 3904328"/>
                  <a:gd name="connsiteX491" fmla="*/ 1171182 w 4436724"/>
                  <a:gd name="connsiteY491" fmla="*/ 3628752 h 3904328"/>
                  <a:gd name="connsiteX492" fmla="*/ 1169453 w 4436724"/>
                  <a:gd name="connsiteY492" fmla="*/ 3628495 h 3904328"/>
                  <a:gd name="connsiteX493" fmla="*/ 1166965 w 4436724"/>
                  <a:gd name="connsiteY493" fmla="*/ 3626513 h 3904328"/>
                  <a:gd name="connsiteX494" fmla="*/ 1165700 w 4436724"/>
                  <a:gd name="connsiteY494" fmla="*/ 3627188 h 3904328"/>
                  <a:gd name="connsiteX495" fmla="*/ 1153512 w 4436724"/>
                  <a:gd name="connsiteY495" fmla="*/ 3619936 h 3904328"/>
                  <a:gd name="connsiteX496" fmla="*/ 1151783 w 4436724"/>
                  <a:gd name="connsiteY496" fmla="*/ 3619679 h 3904328"/>
                  <a:gd name="connsiteX497" fmla="*/ 1145499 w 4436724"/>
                  <a:gd name="connsiteY497" fmla="*/ 3625286 h 3904328"/>
                  <a:gd name="connsiteX498" fmla="*/ 1136010 w 4436724"/>
                  <a:gd name="connsiteY498" fmla="*/ 3621618 h 3904328"/>
                  <a:gd name="connsiteX499" fmla="*/ 1135922 w 4436724"/>
                  <a:gd name="connsiteY499" fmla="*/ 3620564 h 3904328"/>
                  <a:gd name="connsiteX500" fmla="*/ 1133522 w 4436724"/>
                  <a:gd name="connsiteY500" fmla="*/ 3620901 h 3904328"/>
                  <a:gd name="connsiteX501" fmla="*/ 1130401 w 4436724"/>
                  <a:gd name="connsiteY501" fmla="*/ 3625708 h 3904328"/>
                  <a:gd name="connsiteX502" fmla="*/ 1121166 w 4436724"/>
                  <a:gd name="connsiteY502" fmla="*/ 3631652 h 3904328"/>
                  <a:gd name="connsiteX503" fmla="*/ 1119441 w 4436724"/>
                  <a:gd name="connsiteY503" fmla="*/ 3631868 h 3904328"/>
                  <a:gd name="connsiteX504" fmla="*/ 1116362 w 4436724"/>
                  <a:gd name="connsiteY504" fmla="*/ 3629296 h 3904328"/>
                  <a:gd name="connsiteX505" fmla="*/ 1113789 w 4436724"/>
                  <a:gd name="connsiteY505" fmla="*/ 3629085 h 3904328"/>
                  <a:gd name="connsiteX506" fmla="*/ 1111221 w 4436724"/>
                  <a:gd name="connsiteY506" fmla="*/ 3627230 h 3904328"/>
                  <a:gd name="connsiteX507" fmla="*/ 1095407 w 4436724"/>
                  <a:gd name="connsiteY507" fmla="*/ 3626264 h 3904328"/>
                  <a:gd name="connsiteX508" fmla="*/ 1094264 w 4436724"/>
                  <a:gd name="connsiteY508" fmla="*/ 3623393 h 3904328"/>
                  <a:gd name="connsiteX509" fmla="*/ 1091818 w 4436724"/>
                  <a:gd name="connsiteY509" fmla="*/ 3622217 h 3904328"/>
                  <a:gd name="connsiteX510" fmla="*/ 1074109 w 4436724"/>
                  <a:gd name="connsiteY510" fmla="*/ 3621664 h 3904328"/>
                  <a:gd name="connsiteX511" fmla="*/ 1071537 w 4436724"/>
                  <a:gd name="connsiteY511" fmla="*/ 3623102 h 3904328"/>
                  <a:gd name="connsiteX512" fmla="*/ 1070019 w 4436724"/>
                  <a:gd name="connsiteY512" fmla="*/ 3626218 h 3904328"/>
                  <a:gd name="connsiteX513" fmla="*/ 1063781 w 4436724"/>
                  <a:gd name="connsiteY513" fmla="*/ 3624367 h 3904328"/>
                  <a:gd name="connsiteX514" fmla="*/ 1058130 w 4436724"/>
                  <a:gd name="connsiteY514" fmla="*/ 3627192 h 3904328"/>
                  <a:gd name="connsiteX515" fmla="*/ 1057915 w 4436724"/>
                  <a:gd name="connsiteY515" fmla="*/ 3631787 h 3904328"/>
                  <a:gd name="connsiteX516" fmla="*/ 1057030 w 4436724"/>
                  <a:gd name="connsiteY516" fmla="*/ 3632209 h 3904328"/>
                  <a:gd name="connsiteX517" fmla="*/ 1049481 w 4436724"/>
                  <a:gd name="connsiteY517" fmla="*/ 3630527 h 3904328"/>
                  <a:gd name="connsiteX518" fmla="*/ 1047372 w 4436724"/>
                  <a:gd name="connsiteY518" fmla="*/ 3631492 h 3904328"/>
                  <a:gd name="connsiteX519" fmla="*/ 1041215 w 4436724"/>
                  <a:gd name="connsiteY519" fmla="*/ 3629932 h 3904328"/>
                  <a:gd name="connsiteX520" fmla="*/ 1038052 w 4436724"/>
                  <a:gd name="connsiteY520" fmla="*/ 3625463 h 3904328"/>
                  <a:gd name="connsiteX521" fmla="*/ 1023001 w 4436724"/>
                  <a:gd name="connsiteY521" fmla="*/ 3617748 h 3904328"/>
                  <a:gd name="connsiteX522" fmla="*/ 1024477 w 4436724"/>
                  <a:gd name="connsiteY522" fmla="*/ 3615302 h 3904328"/>
                  <a:gd name="connsiteX523" fmla="*/ 1023338 w 4436724"/>
                  <a:gd name="connsiteY523" fmla="*/ 3613869 h 3904328"/>
                  <a:gd name="connsiteX524" fmla="*/ 1019121 w 4436724"/>
                  <a:gd name="connsiteY524" fmla="*/ 3613869 h 3904328"/>
                  <a:gd name="connsiteX525" fmla="*/ 1015700 w 4436724"/>
                  <a:gd name="connsiteY525" fmla="*/ 3607334 h 3904328"/>
                  <a:gd name="connsiteX526" fmla="*/ 1009417 w 4436724"/>
                  <a:gd name="connsiteY526" fmla="*/ 3608261 h 3904328"/>
                  <a:gd name="connsiteX527" fmla="*/ 1002669 w 4436724"/>
                  <a:gd name="connsiteY527" fmla="*/ 3594011 h 3904328"/>
                  <a:gd name="connsiteX528" fmla="*/ 993096 w 4436724"/>
                  <a:gd name="connsiteY528" fmla="*/ 3589289 h 3904328"/>
                  <a:gd name="connsiteX529" fmla="*/ 979006 w 4436724"/>
                  <a:gd name="connsiteY529" fmla="*/ 3570864 h 3904328"/>
                  <a:gd name="connsiteX530" fmla="*/ 969901 w 4436724"/>
                  <a:gd name="connsiteY530" fmla="*/ 3564797 h 3904328"/>
                  <a:gd name="connsiteX531" fmla="*/ 961804 w 4436724"/>
                  <a:gd name="connsiteY531" fmla="*/ 3555395 h 3904328"/>
                  <a:gd name="connsiteX532" fmla="*/ 948051 w 4436724"/>
                  <a:gd name="connsiteY532" fmla="*/ 3544602 h 3904328"/>
                  <a:gd name="connsiteX533" fmla="*/ 930972 w 4436724"/>
                  <a:gd name="connsiteY533" fmla="*/ 3529213 h 3904328"/>
                  <a:gd name="connsiteX534" fmla="*/ 921947 w 4436724"/>
                  <a:gd name="connsiteY534" fmla="*/ 3527531 h 3904328"/>
                  <a:gd name="connsiteX535" fmla="*/ 910303 w 4436724"/>
                  <a:gd name="connsiteY535" fmla="*/ 3523314 h 3904328"/>
                  <a:gd name="connsiteX536" fmla="*/ 909164 w 4436724"/>
                  <a:gd name="connsiteY536" fmla="*/ 3522260 h 3904328"/>
                  <a:gd name="connsiteX537" fmla="*/ 898748 w 4436724"/>
                  <a:gd name="connsiteY537" fmla="*/ 3502904 h 3904328"/>
                  <a:gd name="connsiteX538" fmla="*/ 897816 w 4436724"/>
                  <a:gd name="connsiteY538" fmla="*/ 3499789 h 3904328"/>
                  <a:gd name="connsiteX539" fmla="*/ 899127 w 4436724"/>
                  <a:gd name="connsiteY539" fmla="*/ 3495657 h 3904328"/>
                  <a:gd name="connsiteX540" fmla="*/ 898326 w 4436724"/>
                  <a:gd name="connsiteY540" fmla="*/ 3492663 h 3904328"/>
                  <a:gd name="connsiteX541" fmla="*/ 885084 w 4436724"/>
                  <a:gd name="connsiteY541" fmla="*/ 3485622 h 3904328"/>
                  <a:gd name="connsiteX542" fmla="*/ 879264 w 4436724"/>
                  <a:gd name="connsiteY542" fmla="*/ 3475715 h 3904328"/>
                  <a:gd name="connsiteX543" fmla="*/ 846492 w 4436724"/>
                  <a:gd name="connsiteY543" fmla="*/ 3458049 h 3904328"/>
                  <a:gd name="connsiteX544" fmla="*/ 844809 w 4436724"/>
                  <a:gd name="connsiteY544" fmla="*/ 3457585 h 3904328"/>
                  <a:gd name="connsiteX545" fmla="*/ 819590 w 4436724"/>
                  <a:gd name="connsiteY545" fmla="*/ 3474197 h 3904328"/>
                  <a:gd name="connsiteX546" fmla="*/ 812041 w 4436724"/>
                  <a:gd name="connsiteY546" fmla="*/ 3475419 h 3904328"/>
                  <a:gd name="connsiteX547" fmla="*/ 795467 w 4436724"/>
                  <a:gd name="connsiteY547" fmla="*/ 3482207 h 3904328"/>
                  <a:gd name="connsiteX548" fmla="*/ 783659 w 4436724"/>
                  <a:gd name="connsiteY548" fmla="*/ 3486508 h 3904328"/>
                  <a:gd name="connsiteX549" fmla="*/ 679240 w 4436724"/>
                  <a:gd name="connsiteY549" fmla="*/ 3530777 h 3904328"/>
                  <a:gd name="connsiteX550" fmla="*/ 651954 w 4436724"/>
                  <a:gd name="connsiteY550" fmla="*/ 3547515 h 3904328"/>
                  <a:gd name="connsiteX551" fmla="*/ 645965 w 4436724"/>
                  <a:gd name="connsiteY551" fmla="*/ 3546756 h 3904328"/>
                  <a:gd name="connsiteX552" fmla="*/ 554409 w 4436724"/>
                  <a:gd name="connsiteY552" fmla="*/ 3578462 h 3904328"/>
                  <a:gd name="connsiteX553" fmla="*/ 523370 w 4436724"/>
                  <a:gd name="connsiteY553" fmla="*/ 3597603 h 3904328"/>
                  <a:gd name="connsiteX554" fmla="*/ 519701 w 4436724"/>
                  <a:gd name="connsiteY554" fmla="*/ 3600681 h 3904328"/>
                  <a:gd name="connsiteX555" fmla="*/ 511646 w 4436724"/>
                  <a:gd name="connsiteY555" fmla="*/ 3603674 h 3904328"/>
                  <a:gd name="connsiteX556" fmla="*/ 393816 w 4436724"/>
                  <a:gd name="connsiteY556" fmla="*/ 3664387 h 3904328"/>
                  <a:gd name="connsiteX557" fmla="*/ 390358 w 4436724"/>
                  <a:gd name="connsiteY557" fmla="*/ 3670879 h 3904328"/>
                  <a:gd name="connsiteX558" fmla="*/ 377284 w 4436724"/>
                  <a:gd name="connsiteY558" fmla="*/ 3691496 h 3904328"/>
                  <a:gd name="connsiteX559" fmla="*/ 376567 w 4436724"/>
                  <a:gd name="connsiteY559" fmla="*/ 3692462 h 3904328"/>
                  <a:gd name="connsiteX560" fmla="*/ 350715 w 4436724"/>
                  <a:gd name="connsiteY560" fmla="*/ 3749637 h 3904328"/>
                  <a:gd name="connsiteX561" fmla="*/ 340678 w 4436724"/>
                  <a:gd name="connsiteY561" fmla="*/ 3771814 h 3904328"/>
                  <a:gd name="connsiteX562" fmla="*/ 322544 w 4436724"/>
                  <a:gd name="connsiteY562" fmla="*/ 3790786 h 3904328"/>
                  <a:gd name="connsiteX563" fmla="*/ 269575 w 4436724"/>
                  <a:gd name="connsiteY563" fmla="*/ 3846229 h 3904328"/>
                  <a:gd name="connsiteX564" fmla="*/ 252116 w 4436724"/>
                  <a:gd name="connsiteY564" fmla="*/ 3863890 h 3904328"/>
                  <a:gd name="connsiteX565" fmla="*/ 238157 w 4436724"/>
                  <a:gd name="connsiteY565" fmla="*/ 3899685 h 3904328"/>
                  <a:gd name="connsiteX566" fmla="*/ 210534 w 4436724"/>
                  <a:gd name="connsiteY566" fmla="*/ 3876243 h 3904328"/>
                  <a:gd name="connsiteX567" fmla="*/ 195436 w 4436724"/>
                  <a:gd name="connsiteY567" fmla="*/ 3874763 h 3904328"/>
                  <a:gd name="connsiteX568" fmla="*/ 174097 w 4436724"/>
                  <a:gd name="connsiteY568" fmla="*/ 3874721 h 3904328"/>
                  <a:gd name="connsiteX569" fmla="*/ 164313 w 4436724"/>
                  <a:gd name="connsiteY569" fmla="*/ 3870758 h 3904328"/>
                  <a:gd name="connsiteX570" fmla="*/ 133695 w 4436724"/>
                  <a:gd name="connsiteY570" fmla="*/ 3870041 h 3904328"/>
                  <a:gd name="connsiteX571" fmla="*/ 127918 w 4436724"/>
                  <a:gd name="connsiteY571" fmla="*/ 3869919 h 3904328"/>
                  <a:gd name="connsiteX572" fmla="*/ 126146 w 4436724"/>
                  <a:gd name="connsiteY572" fmla="*/ 3852717 h 3904328"/>
                  <a:gd name="connsiteX573" fmla="*/ 124333 w 4436724"/>
                  <a:gd name="connsiteY573" fmla="*/ 3851536 h 3904328"/>
                  <a:gd name="connsiteX574" fmla="*/ 108055 w 4436724"/>
                  <a:gd name="connsiteY574" fmla="*/ 3863089 h 3904328"/>
                  <a:gd name="connsiteX575" fmla="*/ 101729 w 4436724"/>
                  <a:gd name="connsiteY575" fmla="*/ 3866542 h 3904328"/>
                  <a:gd name="connsiteX576" fmla="*/ 78871 w 4436724"/>
                  <a:gd name="connsiteY576" fmla="*/ 3864434 h 3904328"/>
                  <a:gd name="connsiteX577" fmla="*/ 62550 w 4436724"/>
                  <a:gd name="connsiteY577" fmla="*/ 3861697 h 3904328"/>
                  <a:gd name="connsiteX578" fmla="*/ 56562 w 4436724"/>
                  <a:gd name="connsiteY578" fmla="*/ 3863511 h 3904328"/>
                  <a:gd name="connsiteX579" fmla="*/ 22022 w 4436724"/>
                  <a:gd name="connsiteY579" fmla="*/ 3846140 h 3904328"/>
                  <a:gd name="connsiteX580" fmla="*/ 337 w 4436724"/>
                  <a:gd name="connsiteY580" fmla="*/ 3835204 h 390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</a:cxnLst>
                <a:rect l="l" t="t" r="r" b="b"/>
                <a:pathLst>
                  <a:path w="4436724" h="3904328">
                    <a:moveTo>
                      <a:pt x="337" y="3835204"/>
                    </a:moveTo>
                    <a:lnTo>
                      <a:pt x="0" y="3833727"/>
                    </a:lnTo>
                    <a:cubicBezTo>
                      <a:pt x="1856" y="3832459"/>
                      <a:pt x="31756" y="3812558"/>
                      <a:pt x="38925" y="3808473"/>
                    </a:cubicBezTo>
                    <a:cubicBezTo>
                      <a:pt x="46305" y="3804257"/>
                      <a:pt x="93749" y="3782122"/>
                      <a:pt x="93749" y="3782122"/>
                    </a:cubicBezTo>
                    <a:lnTo>
                      <a:pt x="130650" y="3722042"/>
                    </a:lnTo>
                    <a:lnTo>
                      <a:pt x="204452" y="3602936"/>
                    </a:lnTo>
                    <a:lnTo>
                      <a:pt x="193909" y="3574477"/>
                    </a:lnTo>
                    <a:cubicBezTo>
                      <a:pt x="193909" y="3574477"/>
                      <a:pt x="194964" y="3562883"/>
                      <a:pt x="196018" y="3558667"/>
                    </a:cubicBezTo>
                    <a:cubicBezTo>
                      <a:pt x="197072" y="3554451"/>
                      <a:pt x="213941" y="3515451"/>
                      <a:pt x="213941" y="3515451"/>
                    </a:cubicBezTo>
                    <a:cubicBezTo>
                      <a:pt x="213941" y="3515451"/>
                      <a:pt x="221321" y="3490155"/>
                      <a:pt x="220267" y="3485938"/>
                    </a:cubicBezTo>
                    <a:cubicBezTo>
                      <a:pt x="219213" y="3481722"/>
                      <a:pt x="222376" y="3464858"/>
                      <a:pt x="224484" y="3460642"/>
                    </a:cubicBezTo>
                    <a:cubicBezTo>
                      <a:pt x="226593" y="3456426"/>
                      <a:pt x="248734" y="3441669"/>
                      <a:pt x="248734" y="3441669"/>
                    </a:cubicBezTo>
                    <a:lnTo>
                      <a:pt x="255059" y="3417426"/>
                    </a:lnTo>
                    <a:lnTo>
                      <a:pt x="294069" y="3336266"/>
                    </a:lnTo>
                    <a:cubicBezTo>
                      <a:pt x="294069" y="3336266"/>
                      <a:pt x="324644" y="3267753"/>
                      <a:pt x="326753" y="3261429"/>
                    </a:cubicBezTo>
                    <a:cubicBezTo>
                      <a:pt x="328861" y="3255105"/>
                      <a:pt x="330970" y="3245619"/>
                      <a:pt x="327807" y="3231916"/>
                    </a:cubicBezTo>
                    <a:cubicBezTo>
                      <a:pt x="324644" y="3218214"/>
                      <a:pt x="327807" y="3197133"/>
                      <a:pt x="329916" y="3192917"/>
                    </a:cubicBezTo>
                    <a:cubicBezTo>
                      <a:pt x="332024" y="3188701"/>
                      <a:pt x="337296" y="3179215"/>
                      <a:pt x="336242" y="3171836"/>
                    </a:cubicBezTo>
                    <a:cubicBezTo>
                      <a:pt x="335187" y="3164458"/>
                      <a:pt x="351002" y="3124405"/>
                      <a:pt x="355219" y="3119135"/>
                    </a:cubicBezTo>
                    <a:cubicBezTo>
                      <a:pt x="359437" y="3113865"/>
                      <a:pt x="357328" y="3076973"/>
                      <a:pt x="357328" y="3076973"/>
                    </a:cubicBezTo>
                    <a:lnTo>
                      <a:pt x="372088" y="3065379"/>
                    </a:lnTo>
                    <a:lnTo>
                      <a:pt x="416369" y="2952597"/>
                    </a:lnTo>
                    <a:lnTo>
                      <a:pt x="425858" y="2931517"/>
                    </a:lnTo>
                    <a:lnTo>
                      <a:pt x="460018" y="2882943"/>
                    </a:lnTo>
                    <a:cubicBezTo>
                      <a:pt x="482833" y="2876366"/>
                      <a:pt x="486249" y="2883327"/>
                      <a:pt x="498690" y="2895848"/>
                    </a:cubicBezTo>
                    <a:cubicBezTo>
                      <a:pt x="505775" y="2898378"/>
                      <a:pt x="512396" y="2900233"/>
                      <a:pt x="519060" y="2903944"/>
                    </a:cubicBezTo>
                    <a:cubicBezTo>
                      <a:pt x="527663" y="2906347"/>
                      <a:pt x="538164" y="2903016"/>
                      <a:pt x="550816" y="2906558"/>
                    </a:cubicBezTo>
                    <a:cubicBezTo>
                      <a:pt x="553683" y="2907354"/>
                      <a:pt x="555750" y="2907822"/>
                      <a:pt x="557605" y="2907780"/>
                    </a:cubicBezTo>
                    <a:cubicBezTo>
                      <a:pt x="567221" y="2903733"/>
                      <a:pt x="565703" y="2903438"/>
                      <a:pt x="576372" y="2905377"/>
                    </a:cubicBezTo>
                    <a:cubicBezTo>
                      <a:pt x="576794" y="2904871"/>
                      <a:pt x="577216" y="2904238"/>
                      <a:pt x="577764" y="2903690"/>
                    </a:cubicBezTo>
                    <a:cubicBezTo>
                      <a:pt x="579282" y="2901966"/>
                      <a:pt x="580758" y="2900107"/>
                      <a:pt x="582445" y="2898509"/>
                    </a:cubicBezTo>
                    <a:lnTo>
                      <a:pt x="583921" y="2897497"/>
                    </a:lnTo>
                    <a:cubicBezTo>
                      <a:pt x="589404" y="2894841"/>
                      <a:pt x="592862" y="2896738"/>
                      <a:pt x="597205" y="2899521"/>
                    </a:cubicBezTo>
                    <a:cubicBezTo>
                      <a:pt x="601170" y="2898172"/>
                      <a:pt x="603320" y="2895558"/>
                      <a:pt x="607917" y="2895304"/>
                    </a:cubicBezTo>
                    <a:lnTo>
                      <a:pt x="609731" y="2895473"/>
                    </a:lnTo>
                    <a:cubicBezTo>
                      <a:pt x="611628" y="2895933"/>
                      <a:pt x="613231" y="2896696"/>
                      <a:pt x="614454" y="2897366"/>
                    </a:cubicBezTo>
                    <a:cubicBezTo>
                      <a:pt x="619557" y="2891257"/>
                      <a:pt x="626431" y="2891257"/>
                      <a:pt x="633305" y="2893027"/>
                    </a:cubicBezTo>
                    <a:lnTo>
                      <a:pt x="635245" y="2893534"/>
                    </a:lnTo>
                    <a:cubicBezTo>
                      <a:pt x="640221" y="2893656"/>
                      <a:pt x="642119" y="2886995"/>
                      <a:pt x="653506" y="2890325"/>
                    </a:cubicBezTo>
                    <a:cubicBezTo>
                      <a:pt x="657976" y="2884971"/>
                      <a:pt x="663206" y="2886366"/>
                      <a:pt x="668899" y="2883790"/>
                    </a:cubicBezTo>
                    <a:cubicBezTo>
                      <a:pt x="680834" y="2878394"/>
                      <a:pt x="685388" y="2884216"/>
                      <a:pt x="696564" y="2883959"/>
                    </a:cubicBezTo>
                    <a:cubicBezTo>
                      <a:pt x="698462" y="2883917"/>
                      <a:pt x="719885" y="2878777"/>
                      <a:pt x="720602" y="2878351"/>
                    </a:cubicBezTo>
                    <a:cubicBezTo>
                      <a:pt x="736965" y="2868907"/>
                      <a:pt x="731989" y="2861782"/>
                      <a:pt x="741351" y="2855879"/>
                    </a:cubicBezTo>
                    <a:lnTo>
                      <a:pt x="742911" y="2854914"/>
                    </a:lnTo>
                    <a:cubicBezTo>
                      <a:pt x="747804" y="2843948"/>
                      <a:pt x="743333" y="2842350"/>
                      <a:pt x="757583" y="2837206"/>
                    </a:cubicBezTo>
                    <a:cubicBezTo>
                      <a:pt x="766904" y="2833876"/>
                      <a:pt x="766693" y="2828015"/>
                      <a:pt x="774668" y="2823335"/>
                    </a:cubicBezTo>
                    <a:lnTo>
                      <a:pt x="776182" y="2822449"/>
                    </a:lnTo>
                    <a:cubicBezTo>
                      <a:pt x="777404" y="2804363"/>
                      <a:pt x="790313" y="2806091"/>
                      <a:pt x="804058" y="2811319"/>
                    </a:cubicBezTo>
                    <a:lnTo>
                      <a:pt x="804774" y="2810813"/>
                    </a:lnTo>
                    <a:cubicBezTo>
                      <a:pt x="806546" y="2803603"/>
                      <a:pt x="806124" y="2799177"/>
                      <a:pt x="815824" y="2798586"/>
                    </a:cubicBezTo>
                    <a:lnTo>
                      <a:pt x="817426" y="2797575"/>
                    </a:lnTo>
                    <a:cubicBezTo>
                      <a:pt x="820674" y="2780457"/>
                      <a:pt x="828307" y="2789311"/>
                      <a:pt x="831512" y="2784041"/>
                    </a:cubicBezTo>
                    <a:cubicBezTo>
                      <a:pt x="839609" y="2770802"/>
                      <a:pt x="843025" y="2771101"/>
                      <a:pt x="857659" y="2767176"/>
                    </a:cubicBezTo>
                    <a:cubicBezTo>
                      <a:pt x="875034" y="2762500"/>
                      <a:pt x="867232" y="2748203"/>
                      <a:pt x="880559" y="2747318"/>
                    </a:cubicBezTo>
                    <a:cubicBezTo>
                      <a:pt x="887517" y="2746897"/>
                      <a:pt x="895150" y="2748119"/>
                      <a:pt x="901392" y="2744072"/>
                    </a:cubicBezTo>
                    <a:lnTo>
                      <a:pt x="902826" y="2743102"/>
                    </a:lnTo>
                    <a:cubicBezTo>
                      <a:pt x="908688" y="2739055"/>
                      <a:pt x="911724" y="2739480"/>
                      <a:pt x="918640" y="2739480"/>
                    </a:cubicBezTo>
                    <a:cubicBezTo>
                      <a:pt x="921508" y="2739523"/>
                      <a:pt x="922562" y="2740703"/>
                      <a:pt x="924545" y="2739691"/>
                    </a:cubicBezTo>
                    <a:lnTo>
                      <a:pt x="903458" y="2691206"/>
                    </a:lnTo>
                    <a:cubicBezTo>
                      <a:pt x="903458" y="2691206"/>
                      <a:pt x="899241" y="2675395"/>
                      <a:pt x="899241" y="2671179"/>
                    </a:cubicBezTo>
                    <a:cubicBezTo>
                      <a:pt x="899241" y="2666963"/>
                      <a:pt x="900295" y="2558397"/>
                      <a:pt x="901350" y="2554181"/>
                    </a:cubicBezTo>
                    <a:cubicBezTo>
                      <a:pt x="902404" y="2549965"/>
                      <a:pt x="901350" y="2542587"/>
                      <a:pt x="899241" y="2537317"/>
                    </a:cubicBezTo>
                    <a:cubicBezTo>
                      <a:pt x="897132" y="2532047"/>
                      <a:pt x="896078" y="2517374"/>
                      <a:pt x="896078" y="2517374"/>
                    </a:cubicBezTo>
                    <a:cubicBezTo>
                      <a:pt x="896078" y="2509912"/>
                      <a:pt x="899241" y="2496210"/>
                      <a:pt x="901350" y="2488831"/>
                    </a:cubicBezTo>
                    <a:cubicBezTo>
                      <a:pt x="903458" y="2481453"/>
                      <a:pt x="906621" y="2439292"/>
                      <a:pt x="905567" y="2432967"/>
                    </a:cubicBezTo>
                    <a:cubicBezTo>
                      <a:pt x="904513" y="2426643"/>
                      <a:pt x="901350" y="2418211"/>
                      <a:pt x="898187" y="2407671"/>
                    </a:cubicBezTo>
                    <a:lnTo>
                      <a:pt x="897849" y="2406528"/>
                    </a:lnTo>
                    <a:lnTo>
                      <a:pt x="896078" y="2400292"/>
                    </a:lnTo>
                    <a:cubicBezTo>
                      <a:pt x="892915" y="2393968"/>
                      <a:pt x="888698" y="2367617"/>
                      <a:pt x="888698" y="2367617"/>
                    </a:cubicBezTo>
                    <a:lnTo>
                      <a:pt x="896078" y="2342321"/>
                    </a:lnTo>
                    <a:cubicBezTo>
                      <a:pt x="896078" y="2342321"/>
                      <a:pt x="905567" y="2330726"/>
                      <a:pt x="905567" y="2325456"/>
                    </a:cubicBezTo>
                    <a:cubicBezTo>
                      <a:pt x="905567" y="2320186"/>
                      <a:pt x="911893" y="2304375"/>
                      <a:pt x="911893" y="2304375"/>
                    </a:cubicBezTo>
                    <a:cubicBezTo>
                      <a:pt x="911893" y="2304375"/>
                      <a:pt x="936142" y="2279079"/>
                      <a:pt x="942468" y="2274862"/>
                    </a:cubicBezTo>
                    <a:cubicBezTo>
                      <a:pt x="948794" y="2270646"/>
                      <a:pt x="959337" y="2257998"/>
                      <a:pt x="964608" y="2250620"/>
                    </a:cubicBezTo>
                    <a:cubicBezTo>
                      <a:pt x="969880" y="2243241"/>
                      <a:pt x="978315" y="2236917"/>
                      <a:pt x="984640" y="2232701"/>
                    </a:cubicBezTo>
                    <a:cubicBezTo>
                      <a:pt x="990966" y="2228485"/>
                      <a:pt x="999401" y="2224269"/>
                      <a:pt x="1004672" y="2224269"/>
                    </a:cubicBezTo>
                    <a:cubicBezTo>
                      <a:pt x="1009944" y="2224269"/>
                      <a:pt x="1021541" y="2225323"/>
                      <a:pt x="1026813" y="2226377"/>
                    </a:cubicBezTo>
                    <a:cubicBezTo>
                      <a:pt x="1032085" y="2227431"/>
                      <a:pt x="1052117" y="2244295"/>
                      <a:pt x="1057388" y="2249566"/>
                    </a:cubicBezTo>
                    <a:cubicBezTo>
                      <a:pt x="1062660" y="2254836"/>
                      <a:pt x="1094289" y="2268538"/>
                      <a:pt x="1102724" y="2271700"/>
                    </a:cubicBezTo>
                    <a:cubicBezTo>
                      <a:pt x="1111158" y="2274862"/>
                      <a:pt x="1126973" y="2282241"/>
                      <a:pt x="1131190" y="2286457"/>
                    </a:cubicBezTo>
                    <a:cubicBezTo>
                      <a:pt x="1135407" y="2290673"/>
                      <a:pt x="1156493" y="2291727"/>
                      <a:pt x="1165982" y="2292781"/>
                    </a:cubicBezTo>
                    <a:cubicBezTo>
                      <a:pt x="1175471" y="2293835"/>
                      <a:pt x="1189177" y="2302267"/>
                      <a:pt x="1189177" y="2302267"/>
                    </a:cubicBezTo>
                    <a:cubicBezTo>
                      <a:pt x="1189177" y="2302267"/>
                      <a:pt x="1230295" y="2339158"/>
                      <a:pt x="1237675" y="2345483"/>
                    </a:cubicBezTo>
                    <a:cubicBezTo>
                      <a:pt x="1245056" y="2351807"/>
                      <a:pt x="1277950" y="2388360"/>
                      <a:pt x="1277950" y="2388360"/>
                    </a:cubicBezTo>
                    <a:cubicBezTo>
                      <a:pt x="1279174" y="2382458"/>
                      <a:pt x="1281113" y="2376808"/>
                      <a:pt x="1283011" y="2373942"/>
                    </a:cubicBezTo>
                    <a:cubicBezTo>
                      <a:pt x="1287228" y="2367617"/>
                      <a:pt x="1292500" y="2366563"/>
                      <a:pt x="1300934" y="2366563"/>
                    </a:cubicBezTo>
                    <a:cubicBezTo>
                      <a:pt x="1309369" y="2366563"/>
                      <a:pt x="1311477" y="2361293"/>
                      <a:pt x="1315695" y="2343375"/>
                    </a:cubicBezTo>
                    <a:cubicBezTo>
                      <a:pt x="1319912" y="2325456"/>
                      <a:pt x="1344161" y="2301213"/>
                      <a:pt x="1344161" y="2301213"/>
                    </a:cubicBezTo>
                    <a:cubicBezTo>
                      <a:pt x="1344161" y="2301213"/>
                      <a:pt x="1354704" y="2292781"/>
                      <a:pt x="1362084" y="2292781"/>
                    </a:cubicBezTo>
                    <a:cubicBezTo>
                      <a:pt x="1369465" y="2292781"/>
                      <a:pt x="1370519" y="2291727"/>
                      <a:pt x="1376845" y="2285403"/>
                    </a:cubicBezTo>
                    <a:cubicBezTo>
                      <a:pt x="1383171" y="2279079"/>
                      <a:pt x="1393714" y="2287511"/>
                      <a:pt x="1393714" y="2299105"/>
                    </a:cubicBezTo>
                    <a:cubicBezTo>
                      <a:pt x="1393714" y="2310700"/>
                      <a:pt x="1413746" y="2304375"/>
                      <a:pt x="1420072" y="2303321"/>
                    </a:cubicBezTo>
                    <a:cubicBezTo>
                      <a:pt x="1426398" y="2302267"/>
                      <a:pt x="1436941" y="2294889"/>
                      <a:pt x="1442212" y="2290673"/>
                    </a:cubicBezTo>
                    <a:cubicBezTo>
                      <a:pt x="1447484" y="2286457"/>
                      <a:pt x="1471350" y="2264406"/>
                      <a:pt x="1471350" y="2264406"/>
                    </a:cubicBezTo>
                    <a:cubicBezTo>
                      <a:pt x="1471438" y="2262424"/>
                      <a:pt x="1471733" y="2260447"/>
                      <a:pt x="1469156" y="2254709"/>
                    </a:cubicBezTo>
                    <a:cubicBezTo>
                      <a:pt x="1472151" y="2249608"/>
                      <a:pt x="1475187" y="2245602"/>
                      <a:pt x="1473753" y="2238987"/>
                    </a:cubicBezTo>
                    <a:lnTo>
                      <a:pt x="1473079" y="2237385"/>
                    </a:lnTo>
                    <a:lnTo>
                      <a:pt x="1473795" y="2236036"/>
                    </a:lnTo>
                    <a:cubicBezTo>
                      <a:pt x="1477047" y="2230386"/>
                      <a:pt x="1480627" y="2225369"/>
                      <a:pt x="1478856" y="2217860"/>
                    </a:cubicBezTo>
                    <a:cubicBezTo>
                      <a:pt x="1485056" y="2214070"/>
                      <a:pt x="1486743" y="2211919"/>
                      <a:pt x="1485224" y="2204874"/>
                    </a:cubicBezTo>
                    <a:cubicBezTo>
                      <a:pt x="1483580" y="2197074"/>
                      <a:pt x="1498340" y="2192900"/>
                      <a:pt x="1502182" y="2185274"/>
                    </a:cubicBezTo>
                    <a:lnTo>
                      <a:pt x="1502730" y="2183671"/>
                    </a:lnTo>
                    <a:cubicBezTo>
                      <a:pt x="1503953" y="2176968"/>
                      <a:pt x="1499989" y="2173422"/>
                      <a:pt x="1497627" y="2171613"/>
                    </a:cubicBezTo>
                    <a:lnTo>
                      <a:pt x="1496067" y="2170517"/>
                    </a:lnTo>
                    <a:cubicBezTo>
                      <a:pt x="1496155" y="2170091"/>
                      <a:pt x="1496404" y="2169463"/>
                      <a:pt x="1497079" y="2168321"/>
                    </a:cubicBezTo>
                    <a:cubicBezTo>
                      <a:pt x="1505345" y="2153990"/>
                      <a:pt x="1493284" y="2145684"/>
                      <a:pt x="1501208" y="2135983"/>
                    </a:cubicBezTo>
                    <a:cubicBezTo>
                      <a:pt x="1511708" y="2123166"/>
                      <a:pt x="1503025" y="2126665"/>
                      <a:pt x="1505973" y="2114649"/>
                    </a:cubicBezTo>
                    <a:cubicBezTo>
                      <a:pt x="1507365" y="2108831"/>
                      <a:pt x="1537143" y="2111656"/>
                      <a:pt x="1527186" y="2094196"/>
                    </a:cubicBezTo>
                    <a:lnTo>
                      <a:pt x="1528367" y="2092932"/>
                    </a:lnTo>
                    <a:cubicBezTo>
                      <a:pt x="1530771" y="2090364"/>
                      <a:pt x="1532795" y="2089221"/>
                      <a:pt x="1536464" y="2088673"/>
                    </a:cubicBezTo>
                    <a:cubicBezTo>
                      <a:pt x="1550887" y="2086523"/>
                      <a:pt x="1538531" y="2070291"/>
                      <a:pt x="1547260" y="2061357"/>
                    </a:cubicBezTo>
                    <a:lnTo>
                      <a:pt x="1548989" y="2059582"/>
                    </a:lnTo>
                    <a:cubicBezTo>
                      <a:pt x="1563328" y="2044741"/>
                      <a:pt x="1543975" y="2035554"/>
                      <a:pt x="1556707" y="2022480"/>
                    </a:cubicBezTo>
                    <a:cubicBezTo>
                      <a:pt x="1560966" y="2019196"/>
                      <a:pt x="1569316" y="2008866"/>
                      <a:pt x="1570708" y="2003676"/>
                    </a:cubicBezTo>
                    <a:cubicBezTo>
                      <a:pt x="1572521" y="1996846"/>
                      <a:pt x="1570033" y="1990480"/>
                      <a:pt x="1570033" y="1983692"/>
                    </a:cubicBezTo>
                    <a:cubicBezTo>
                      <a:pt x="1570033" y="1976402"/>
                      <a:pt x="1572310" y="1969736"/>
                      <a:pt x="1573323" y="1962611"/>
                    </a:cubicBezTo>
                    <a:cubicBezTo>
                      <a:pt x="1573951" y="1958184"/>
                      <a:pt x="1569485" y="1931496"/>
                      <a:pt x="1567883" y="1927200"/>
                    </a:cubicBezTo>
                    <a:cubicBezTo>
                      <a:pt x="1565010" y="1919526"/>
                      <a:pt x="1558647" y="1915605"/>
                      <a:pt x="1552194" y="1911558"/>
                    </a:cubicBezTo>
                    <a:cubicBezTo>
                      <a:pt x="1552194" y="1911558"/>
                      <a:pt x="1513901" y="1900680"/>
                      <a:pt x="1503358" y="1896464"/>
                    </a:cubicBezTo>
                    <a:cubicBezTo>
                      <a:pt x="1492815" y="1892248"/>
                      <a:pt x="1407416" y="1859573"/>
                      <a:pt x="1407416" y="1859573"/>
                    </a:cubicBezTo>
                    <a:cubicBezTo>
                      <a:pt x="1407416" y="1859573"/>
                      <a:pt x="1398981" y="1816357"/>
                      <a:pt x="1396873" y="1807925"/>
                    </a:cubicBezTo>
                    <a:cubicBezTo>
                      <a:pt x="1394764" y="1799493"/>
                      <a:pt x="1400036" y="1782628"/>
                      <a:pt x="1400036" y="1782628"/>
                    </a:cubicBezTo>
                    <a:lnTo>
                      <a:pt x="1443262" y="1673009"/>
                    </a:lnTo>
                    <a:lnTo>
                      <a:pt x="1421122" y="1643496"/>
                    </a:lnTo>
                    <a:lnTo>
                      <a:pt x="1421122" y="1602389"/>
                    </a:lnTo>
                    <a:cubicBezTo>
                      <a:pt x="1421122" y="1602389"/>
                      <a:pt x="1424285" y="1587632"/>
                      <a:pt x="1427448" y="1579200"/>
                    </a:cubicBezTo>
                    <a:cubicBezTo>
                      <a:pt x="1430611" y="1570768"/>
                      <a:pt x="1426393" y="1546525"/>
                      <a:pt x="1427448" y="1533876"/>
                    </a:cubicBezTo>
                    <a:cubicBezTo>
                      <a:pt x="1428502" y="1521228"/>
                      <a:pt x="1432719" y="1486445"/>
                      <a:pt x="1433774" y="1479067"/>
                    </a:cubicBezTo>
                    <a:cubicBezTo>
                      <a:pt x="1434828" y="1471688"/>
                      <a:pt x="1439045" y="1452716"/>
                      <a:pt x="1443262" y="1448500"/>
                    </a:cubicBezTo>
                    <a:cubicBezTo>
                      <a:pt x="1447480" y="1444283"/>
                      <a:pt x="1463294" y="1412662"/>
                      <a:pt x="1472783" y="1406338"/>
                    </a:cubicBezTo>
                    <a:cubicBezTo>
                      <a:pt x="1482272" y="1400014"/>
                      <a:pt x="1477001" y="1371555"/>
                      <a:pt x="1475946" y="1363123"/>
                    </a:cubicBezTo>
                    <a:cubicBezTo>
                      <a:pt x="1474892" y="1354691"/>
                      <a:pt x="1477001" y="1340988"/>
                      <a:pt x="1481218" y="1337826"/>
                    </a:cubicBezTo>
                    <a:cubicBezTo>
                      <a:pt x="1485435" y="1334664"/>
                      <a:pt x="1489652" y="1328340"/>
                      <a:pt x="1489652" y="1323070"/>
                    </a:cubicBezTo>
                    <a:cubicBezTo>
                      <a:pt x="1489652" y="1317799"/>
                      <a:pt x="1501250" y="1310421"/>
                      <a:pt x="1501250" y="1310421"/>
                    </a:cubicBezTo>
                    <a:lnTo>
                      <a:pt x="1523390" y="1292503"/>
                    </a:lnTo>
                    <a:lnTo>
                      <a:pt x="1558394" y="1266826"/>
                    </a:lnTo>
                    <a:lnTo>
                      <a:pt x="1559237" y="1266152"/>
                    </a:lnTo>
                    <a:cubicBezTo>
                      <a:pt x="1567671" y="1259828"/>
                      <a:pt x="1569780" y="1255611"/>
                      <a:pt x="1578215" y="1241909"/>
                    </a:cubicBezTo>
                    <a:cubicBezTo>
                      <a:pt x="1586649" y="1228207"/>
                      <a:pt x="1596138" y="1236639"/>
                      <a:pt x="1600355" y="1242963"/>
                    </a:cubicBezTo>
                    <a:cubicBezTo>
                      <a:pt x="1604572" y="1249287"/>
                      <a:pt x="1614061" y="1267206"/>
                      <a:pt x="1621441" y="1279854"/>
                    </a:cubicBezTo>
                    <a:cubicBezTo>
                      <a:pt x="1628822" y="1292503"/>
                      <a:pt x="1629876" y="1294611"/>
                      <a:pt x="1640419" y="1299881"/>
                    </a:cubicBezTo>
                    <a:cubicBezTo>
                      <a:pt x="1650962" y="1305151"/>
                      <a:pt x="1691026" y="1307259"/>
                      <a:pt x="1703678" y="1307259"/>
                    </a:cubicBezTo>
                    <a:cubicBezTo>
                      <a:pt x="1716330" y="1307259"/>
                      <a:pt x="1725819" y="1318853"/>
                      <a:pt x="1731090" y="1333610"/>
                    </a:cubicBezTo>
                    <a:cubicBezTo>
                      <a:pt x="1736362" y="1348366"/>
                      <a:pt x="1740579" y="1376825"/>
                      <a:pt x="1741633" y="1392636"/>
                    </a:cubicBezTo>
                    <a:cubicBezTo>
                      <a:pt x="1742688" y="1408446"/>
                      <a:pt x="1749013" y="1428473"/>
                      <a:pt x="1753231" y="1443229"/>
                    </a:cubicBezTo>
                    <a:cubicBezTo>
                      <a:pt x="1757448" y="1457986"/>
                      <a:pt x="1777480" y="1483283"/>
                      <a:pt x="1782751" y="1488553"/>
                    </a:cubicBezTo>
                    <a:cubicBezTo>
                      <a:pt x="1788023" y="1493823"/>
                      <a:pt x="1792240" y="1495931"/>
                      <a:pt x="1797512" y="1491715"/>
                    </a:cubicBezTo>
                    <a:cubicBezTo>
                      <a:pt x="1802783" y="1487499"/>
                      <a:pt x="1815435" y="1470634"/>
                      <a:pt x="1818598" y="1465364"/>
                    </a:cubicBezTo>
                    <a:cubicBezTo>
                      <a:pt x="1821761" y="1460094"/>
                      <a:pt x="1827033" y="1437959"/>
                      <a:pt x="1830196" y="1424257"/>
                    </a:cubicBezTo>
                    <a:cubicBezTo>
                      <a:pt x="1833359" y="1410554"/>
                      <a:pt x="1840739" y="1388420"/>
                      <a:pt x="1840739" y="1388420"/>
                    </a:cubicBezTo>
                    <a:cubicBezTo>
                      <a:pt x="1840739" y="1388420"/>
                      <a:pt x="1849173" y="1375771"/>
                      <a:pt x="1855499" y="1372609"/>
                    </a:cubicBezTo>
                    <a:cubicBezTo>
                      <a:pt x="1861825" y="1369447"/>
                      <a:pt x="1901889" y="1357853"/>
                      <a:pt x="1910323" y="1356799"/>
                    </a:cubicBezTo>
                    <a:cubicBezTo>
                      <a:pt x="1918758" y="1355745"/>
                      <a:pt x="1921921" y="1348366"/>
                      <a:pt x="1914541" y="1344150"/>
                    </a:cubicBezTo>
                    <a:cubicBezTo>
                      <a:pt x="1907160" y="1339934"/>
                      <a:pt x="1911378" y="1332556"/>
                      <a:pt x="1913486" y="1327286"/>
                    </a:cubicBezTo>
                    <a:cubicBezTo>
                      <a:pt x="1915595" y="1322016"/>
                      <a:pt x="1917704" y="1312529"/>
                      <a:pt x="1919812" y="1307259"/>
                    </a:cubicBezTo>
                    <a:cubicBezTo>
                      <a:pt x="1921921" y="1301989"/>
                      <a:pt x="1922975" y="1294611"/>
                      <a:pt x="1919812" y="1286178"/>
                    </a:cubicBezTo>
                    <a:cubicBezTo>
                      <a:pt x="1916649" y="1277746"/>
                      <a:pt x="1915595" y="1265098"/>
                      <a:pt x="1915595" y="1258774"/>
                    </a:cubicBezTo>
                    <a:cubicBezTo>
                      <a:pt x="1915595" y="1252449"/>
                      <a:pt x="1906106" y="1248233"/>
                      <a:pt x="1892400" y="1234531"/>
                    </a:cubicBezTo>
                    <a:cubicBezTo>
                      <a:pt x="1878694" y="1220828"/>
                      <a:pt x="1878694" y="1207126"/>
                      <a:pt x="1882911" y="1197640"/>
                    </a:cubicBezTo>
                    <a:cubicBezTo>
                      <a:pt x="1887129" y="1188153"/>
                      <a:pt x="1896023" y="1159568"/>
                      <a:pt x="1896023" y="1159568"/>
                    </a:cubicBezTo>
                    <a:cubicBezTo>
                      <a:pt x="1894003" y="1152063"/>
                      <a:pt x="1891177" y="1146709"/>
                      <a:pt x="1882865" y="1138951"/>
                    </a:cubicBezTo>
                    <a:lnTo>
                      <a:pt x="1878310" y="1134819"/>
                    </a:lnTo>
                    <a:cubicBezTo>
                      <a:pt x="1872410" y="1129338"/>
                      <a:pt x="1843982" y="1089205"/>
                      <a:pt x="1841873" y="1083551"/>
                    </a:cubicBezTo>
                    <a:cubicBezTo>
                      <a:pt x="1837319" y="1071497"/>
                      <a:pt x="1842464" y="1058423"/>
                      <a:pt x="1827956" y="1050922"/>
                    </a:cubicBezTo>
                    <a:cubicBezTo>
                      <a:pt x="1813280" y="1043375"/>
                      <a:pt x="1802147" y="1050037"/>
                      <a:pt x="1800455" y="1028408"/>
                    </a:cubicBezTo>
                    <a:cubicBezTo>
                      <a:pt x="1800203" y="1025077"/>
                      <a:pt x="1799659" y="1021620"/>
                      <a:pt x="1798811" y="1018121"/>
                    </a:cubicBezTo>
                    <a:cubicBezTo>
                      <a:pt x="1798811" y="1018121"/>
                      <a:pt x="1780635" y="1015296"/>
                      <a:pt x="1771146" y="1011080"/>
                    </a:cubicBezTo>
                    <a:cubicBezTo>
                      <a:pt x="1761657" y="1006864"/>
                      <a:pt x="1767983" y="999486"/>
                      <a:pt x="1772200" y="996323"/>
                    </a:cubicBezTo>
                    <a:cubicBezTo>
                      <a:pt x="1776417" y="993161"/>
                      <a:pt x="1781137" y="983506"/>
                      <a:pt x="1781137" y="983506"/>
                    </a:cubicBezTo>
                    <a:lnTo>
                      <a:pt x="1779998" y="982368"/>
                    </a:lnTo>
                    <a:cubicBezTo>
                      <a:pt x="1778648" y="981061"/>
                      <a:pt x="1778353" y="979332"/>
                      <a:pt x="1777974" y="977519"/>
                    </a:cubicBezTo>
                    <a:cubicBezTo>
                      <a:pt x="1774182" y="958673"/>
                      <a:pt x="1775612" y="960191"/>
                      <a:pt x="1762247" y="943453"/>
                    </a:cubicBezTo>
                    <a:cubicBezTo>
                      <a:pt x="1756259" y="935906"/>
                      <a:pt x="1756385" y="925661"/>
                      <a:pt x="1749553" y="918957"/>
                    </a:cubicBezTo>
                    <a:cubicBezTo>
                      <a:pt x="1735384" y="905128"/>
                      <a:pt x="1731841" y="926378"/>
                      <a:pt x="1731883" y="896865"/>
                    </a:cubicBezTo>
                    <a:cubicBezTo>
                      <a:pt x="1731883" y="890540"/>
                      <a:pt x="1730829" y="886872"/>
                      <a:pt x="1728678" y="883584"/>
                    </a:cubicBezTo>
                    <a:cubicBezTo>
                      <a:pt x="1728678" y="883584"/>
                      <a:pt x="1716321" y="879326"/>
                      <a:pt x="1727919" y="874056"/>
                    </a:cubicBezTo>
                    <a:cubicBezTo>
                      <a:pt x="1739516" y="868785"/>
                      <a:pt x="1771146" y="847705"/>
                      <a:pt x="1777472" y="842434"/>
                    </a:cubicBezTo>
                    <a:cubicBezTo>
                      <a:pt x="1783798" y="837164"/>
                      <a:pt x="1802775" y="817138"/>
                      <a:pt x="1812264" y="817138"/>
                    </a:cubicBezTo>
                    <a:cubicBezTo>
                      <a:pt x="1821753" y="817138"/>
                      <a:pt x="1828079" y="810813"/>
                      <a:pt x="1828079" y="810813"/>
                    </a:cubicBezTo>
                    <a:cubicBezTo>
                      <a:pt x="1828079" y="810813"/>
                      <a:pt x="1846002" y="802381"/>
                      <a:pt x="1854437" y="802381"/>
                    </a:cubicBezTo>
                    <a:cubicBezTo>
                      <a:pt x="1862871" y="802381"/>
                      <a:pt x="1864980" y="793949"/>
                      <a:pt x="1868143" y="785517"/>
                    </a:cubicBezTo>
                    <a:cubicBezTo>
                      <a:pt x="1871306" y="777084"/>
                      <a:pt x="1869197" y="771814"/>
                      <a:pt x="1881849" y="766544"/>
                    </a:cubicBezTo>
                    <a:cubicBezTo>
                      <a:pt x="1894500" y="761274"/>
                      <a:pt x="1899772" y="759166"/>
                      <a:pt x="1899772" y="759166"/>
                    </a:cubicBezTo>
                    <a:cubicBezTo>
                      <a:pt x="1899772" y="759166"/>
                      <a:pt x="1910315" y="772868"/>
                      <a:pt x="1917695" y="772868"/>
                    </a:cubicBezTo>
                    <a:cubicBezTo>
                      <a:pt x="1925076" y="772868"/>
                      <a:pt x="1931401" y="766544"/>
                      <a:pt x="1931401" y="766544"/>
                    </a:cubicBezTo>
                    <a:cubicBezTo>
                      <a:pt x="1931401" y="766544"/>
                      <a:pt x="1939836" y="760220"/>
                      <a:pt x="1944053" y="759166"/>
                    </a:cubicBezTo>
                    <a:cubicBezTo>
                      <a:pt x="1948270" y="758112"/>
                      <a:pt x="1959868" y="754950"/>
                      <a:pt x="1958814" y="745463"/>
                    </a:cubicBezTo>
                    <a:cubicBezTo>
                      <a:pt x="1957759" y="735977"/>
                      <a:pt x="1949325" y="723329"/>
                      <a:pt x="1945108" y="719113"/>
                    </a:cubicBezTo>
                    <a:cubicBezTo>
                      <a:pt x="1940890" y="714896"/>
                      <a:pt x="1930347" y="705410"/>
                      <a:pt x="1930347" y="714896"/>
                    </a:cubicBezTo>
                    <a:cubicBezTo>
                      <a:pt x="1930347" y="724383"/>
                      <a:pt x="1929293" y="729653"/>
                      <a:pt x="1922967" y="728599"/>
                    </a:cubicBezTo>
                    <a:cubicBezTo>
                      <a:pt x="1916641" y="727545"/>
                      <a:pt x="1886066" y="722275"/>
                      <a:pt x="1877631" y="713842"/>
                    </a:cubicBezTo>
                    <a:cubicBezTo>
                      <a:pt x="1869197" y="705410"/>
                      <a:pt x="1871306" y="706464"/>
                      <a:pt x="1861817" y="705410"/>
                    </a:cubicBezTo>
                    <a:cubicBezTo>
                      <a:pt x="1852328" y="704356"/>
                      <a:pt x="1837568" y="698032"/>
                      <a:pt x="1833350" y="693816"/>
                    </a:cubicBezTo>
                    <a:cubicBezTo>
                      <a:pt x="1829133" y="689600"/>
                      <a:pt x="1818590" y="681167"/>
                      <a:pt x="1815427" y="674843"/>
                    </a:cubicBezTo>
                    <a:cubicBezTo>
                      <a:pt x="1812264" y="668519"/>
                      <a:pt x="1800667" y="659033"/>
                      <a:pt x="1791178" y="666411"/>
                    </a:cubicBezTo>
                    <a:cubicBezTo>
                      <a:pt x="1781689" y="673789"/>
                      <a:pt x="1765874" y="682221"/>
                      <a:pt x="1761657" y="684329"/>
                    </a:cubicBezTo>
                    <a:cubicBezTo>
                      <a:pt x="1757440" y="686437"/>
                      <a:pt x="1744788" y="686437"/>
                      <a:pt x="1739516" y="686437"/>
                    </a:cubicBezTo>
                    <a:cubicBezTo>
                      <a:pt x="1734245" y="686437"/>
                      <a:pt x="1728973" y="687492"/>
                      <a:pt x="1724756" y="689600"/>
                    </a:cubicBezTo>
                    <a:cubicBezTo>
                      <a:pt x="1720539" y="691708"/>
                      <a:pt x="1680475" y="691708"/>
                      <a:pt x="1676258" y="691708"/>
                    </a:cubicBezTo>
                    <a:cubicBezTo>
                      <a:pt x="1672040" y="691708"/>
                      <a:pt x="1668877" y="691708"/>
                      <a:pt x="1663606" y="693816"/>
                    </a:cubicBezTo>
                    <a:cubicBezTo>
                      <a:pt x="1658334" y="695924"/>
                      <a:pt x="1651624" y="691033"/>
                      <a:pt x="1651624" y="691033"/>
                    </a:cubicBezTo>
                    <a:cubicBezTo>
                      <a:pt x="1645636" y="686142"/>
                      <a:pt x="1635350" y="687492"/>
                      <a:pt x="1627759" y="687492"/>
                    </a:cubicBezTo>
                    <a:cubicBezTo>
                      <a:pt x="1627759" y="687492"/>
                      <a:pt x="1620379" y="679059"/>
                      <a:pt x="1617216" y="673789"/>
                    </a:cubicBezTo>
                    <a:cubicBezTo>
                      <a:pt x="1614053" y="668519"/>
                      <a:pt x="1609836" y="666411"/>
                      <a:pt x="1599293" y="661141"/>
                    </a:cubicBezTo>
                    <a:cubicBezTo>
                      <a:pt x="1588750" y="655871"/>
                      <a:pt x="1581369" y="655871"/>
                      <a:pt x="1573989" y="654816"/>
                    </a:cubicBezTo>
                    <a:cubicBezTo>
                      <a:pt x="1566609" y="653762"/>
                      <a:pt x="1556066" y="662195"/>
                      <a:pt x="1551849" y="668519"/>
                    </a:cubicBezTo>
                    <a:cubicBezTo>
                      <a:pt x="1547631" y="674843"/>
                      <a:pt x="1543414" y="679059"/>
                      <a:pt x="1533925" y="675897"/>
                    </a:cubicBezTo>
                    <a:cubicBezTo>
                      <a:pt x="1524436" y="672735"/>
                      <a:pt x="1524436" y="691708"/>
                      <a:pt x="1522328" y="696978"/>
                    </a:cubicBezTo>
                    <a:cubicBezTo>
                      <a:pt x="1520219" y="702248"/>
                      <a:pt x="1493861" y="723329"/>
                      <a:pt x="1484372" y="733869"/>
                    </a:cubicBezTo>
                    <a:cubicBezTo>
                      <a:pt x="1474884" y="744409"/>
                      <a:pt x="1471721" y="740193"/>
                      <a:pt x="1462232" y="735977"/>
                    </a:cubicBezTo>
                    <a:cubicBezTo>
                      <a:pt x="1452743" y="731761"/>
                      <a:pt x="1427440" y="714896"/>
                      <a:pt x="1423222" y="712788"/>
                    </a:cubicBezTo>
                    <a:cubicBezTo>
                      <a:pt x="1419005" y="710680"/>
                      <a:pt x="1404245" y="709626"/>
                      <a:pt x="1397919" y="709626"/>
                    </a:cubicBezTo>
                    <a:cubicBezTo>
                      <a:pt x="1391593" y="709626"/>
                      <a:pt x="1382104" y="718059"/>
                      <a:pt x="1374724" y="725437"/>
                    </a:cubicBezTo>
                    <a:cubicBezTo>
                      <a:pt x="1367344" y="732815"/>
                      <a:pt x="1357855" y="725437"/>
                      <a:pt x="1350475" y="724383"/>
                    </a:cubicBezTo>
                    <a:cubicBezTo>
                      <a:pt x="1343094" y="723329"/>
                      <a:pt x="1339932" y="733869"/>
                      <a:pt x="1339932" y="739139"/>
                    </a:cubicBezTo>
                    <a:cubicBezTo>
                      <a:pt x="1339932" y="744409"/>
                      <a:pt x="1335714" y="789733"/>
                      <a:pt x="1333606" y="798165"/>
                    </a:cubicBezTo>
                    <a:cubicBezTo>
                      <a:pt x="1332673" y="801875"/>
                      <a:pt x="1331539" y="805796"/>
                      <a:pt x="1330016" y="809211"/>
                    </a:cubicBezTo>
                    <a:cubicBezTo>
                      <a:pt x="1328077" y="813512"/>
                      <a:pt x="1325546" y="817011"/>
                      <a:pt x="1322008" y="818192"/>
                    </a:cubicBezTo>
                    <a:cubicBezTo>
                      <a:pt x="1315682" y="820300"/>
                      <a:pt x="1312519" y="820300"/>
                      <a:pt x="1297759" y="815030"/>
                    </a:cubicBezTo>
                    <a:cubicBezTo>
                      <a:pt x="1282999" y="809759"/>
                      <a:pt x="1290379" y="806597"/>
                      <a:pt x="1288270" y="798165"/>
                    </a:cubicBezTo>
                    <a:cubicBezTo>
                      <a:pt x="1286162" y="789733"/>
                      <a:pt x="1275618" y="793949"/>
                      <a:pt x="1269293" y="795003"/>
                    </a:cubicBezTo>
                    <a:cubicBezTo>
                      <a:pt x="1262967" y="796057"/>
                      <a:pt x="1247152" y="797111"/>
                      <a:pt x="1239772" y="797111"/>
                    </a:cubicBezTo>
                    <a:cubicBezTo>
                      <a:pt x="1232392" y="797111"/>
                      <a:pt x="1217631" y="816084"/>
                      <a:pt x="1211305" y="820300"/>
                    </a:cubicBezTo>
                    <a:cubicBezTo>
                      <a:pt x="1204979" y="824516"/>
                      <a:pt x="1196545" y="820300"/>
                      <a:pt x="1177567" y="811868"/>
                    </a:cubicBezTo>
                    <a:cubicBezTo>
                      <a:pt x="1158590" y="803435"/>
                      <a:pt x="1141721" y="806597"/>
                      <a:pt x="1129069" y="801327"/>
                    </a:cubicBezTo>
                    <a:cubicBezTo>
                      <a:pt x="1116417" y="796057"/>
                      <a:pt x="1110091" y="797111"/>
                      <a:pt x="1089005" y="799219"/>
                    </a:cubicBezTo>
                    <a:cubicBezTo>
                      <a:pt x="1067919" y="801327"/>
                      <a:pt x="1068973" y="819246"/>
                      <a:pt x="1068973" y="819246"/>
                    </a:cubicBezTo>
                    <a:cubicBezTo>
                      <a:pt x="1068973" y="819246"/>
                      <a:pt x="1045778" y="839272"/>
                      <a:pt x="1027855" y="839272"/>
                    </a:cubicBezTo>
                    <a:cubicBezTo>
                      <a:pt x="1009931" y="839272"/>
                      <a:pt x="954053" y="876164"/>
                      <a:pt x="945618" y="881434"/>
                    </a:cubicBezTo>
                    <a:cubicBezTo>
                      <a:pt x="937184" y="886704"/>
                      <a:pt x="922423" y="894082"/>
                      <a:pt x="915043" y="894082"/>
                    </a:cubicBezTo>
                    <a:cubicBezTo>
                      <a:pt x="907663" y="894082"/>
                      <a:pt x="884468" y="898298"/>
                      <a:pt x="876033" y="898298"/>
                    </a:cubicBezTo>
                    <a:cubicBezTo>
                      <a:pt x="867599" y="898298"/>
                      <a:pt x="869708" y="888812"/>
                      <a:pt x="860219" y="873001"/>
                    </a:cubicBezTo>
                    <a:cubicBezTo>
                      <a:pt x="850730" y="857191"/>
                      <a:pt x="865490" y="849813"/>
                      <a:pt x="872871" y="851921"/>
                    </a:cubicBezTo>
                    <a:cubicBezTo>
                      <a:pt x="880251" y="854029"/>
                      <a:pt x="903446" y="855083"/>
                      <a:pt x="917152" y="855083"/>
                    </a:cubicBezTo>
                    <a:cubicBezTo>
                      <a:pt x="930858" y="855083"/>
                      <a:pt x="927695" y="845597"/>
                      <a:pt x="921369" y="840326"/>
                    </a:cubicBezTo>
                    <a:cubicBezTo>
                      <a:pt x="915043" y="835056"/>
                      <a:pt x="907663" y="829786"/>
                      <a:pt x="897120" y="821354"/>
                    </a:cubicBezTo>
                    <a:cubicBezTo>
                      <a:pt x="886577" y="812922"/>
                      <a:pt x="865490" y="821354"/>
                      <a:pt x="851784" y="825570"/>
                    </a:cubicBezTo>
                    <a:cubicBezTo>
                      <a:pt x="839972" y="829196"/>
                      <a:pt x="818000" y="830503"/>
                      <a:pt x="812142" y="830798"/>
                    </a:cubicBezTo>
                    <a:cubicBezTo>
                      <a:pt x="815052" y="822239"/>
                      <a:pt x="816992" y="797743"/>
                      <a:pt x="816992" y="788679"/>
                    </a:cubicBezTo>
                    <a:cubicBezTo>
                      <a:pt x="816992" y="779192"/>
                      <a:pt x="816992" y="769706"/>
                      <a:pt x="824372" y="757058"/>
                    </a:cubicBezTo>
                    <a:cubicBezTo>
                      <a:pt x="831752" y="744409"/>
                      <a:pt x="866545" y="679059"/>
                      <a:pt x="873925" y="670627"/>
                    </a:cubicBezTo>
                    <a:cubicBezTo>
                      <a:pt x="881305" y="662195"/>
                      <a:pt x="908717" y="636898"/>
                      <a:pt x="918206" y="626358"/>
                    </a:cubicBezTo>
                    <a:cubicBezTo>
                      <a:pt x="927695" y="615817"/>
                      <a:pt x="963542" y="587358"/>
                      <a:pt x="968813" y="582088"/>
                    </a:cubicBezTo>
                    <a:cubicBezTo>
                      <a:pt x="974085" y="576818"/>
                      <a:pt x="979356" y="566278"/>
                      <a:pt x="966704" y="566278"/>
                    </a:cubicBezTo>
                    <a:cubicBezTo>
                      <a:pt x="954053" y="566278"/>
                      <a:pt x="948781" y="562062"/>
                      <a:pt x="944564" y="554683"/>
                    </a:cubicBezTo>
                    <a:cubicBezTo>
                      <a:pt x="940347" y="547305"/>
                      <a:pt x="926641" y="535711"/>
                      <a:pt x="932966" y="524116"/>
                    </a:cubicBezTo>
                    <a:cubicBezTo>
                      <a:pt x="939292" y="512522"/>
                      <a:pt x="951944" y="472469"/>
                      <a:pt x="956161" y="448226"/>
                    </a:cubicBezTo>
                    <a:cubicBezTo>
                      <a:pt x="960379" y="423983"/>
                      <a:pt x="970922" y="371281"/>
                      <a:pt x="975139" y="355471"/>
                    </a:cubicBezTo>
                    <a:cubicBezTo>
                      <a:pt x="979356" y="339660"/>
                      <a:pt x="993062" y="289067"/>
                      <a:pt x="996225" y="280634"/>
                    </a:cubicBezTo>
                    <a:cubicBezTo>
                      <a:pt x="999388" y="272202"/>
                      <a:pt x="1006768" y="257446"/>
                      <a:pt x="1006768" y="252176"/>
                    </a:cubicBezTo>
                    <a:cubicBezTo>
                      <a:pt x="1006768" y="246905"/>
                      <a:pt x="1004660" y="196312"/>
                      <a:pt x="1004660" y="196312"/>
                    </a:cubicBezTo>
                    <a:cubicBezTo>
                      <a:pt x="1004660" y="196312"/>
                      <a:pt x="1065810" y="136232"/>
                      <a:pt x="1071082" y="130962"/>
                    </a:cubicBezTo>
                    <a:cubicBezTo>
                      <a:pt x="1076353" y="125691"/>
                      <a:pt x="1076353" y="118313"/>
                      <a:pt x="1078462" y="109881"/>
                    </a:cubicBezTo>
                    <a:cubicBezTo>
                      <a:pt x="1080570" y="101449"/>
                      <a:pt x="1079516" y="83530"/>
                      <a:pt x="1083733" y="78260"/>
                    </a:cubicBezTo>
                    <a:cubicBezTo>
                      <a:pt x="1087951" y="72990"/>
                      <a:pt x="1100602" y="59287"/>
                      <a:pt x="1100602" y="59287"/>
                    </a:cubicBezTo>
                    <a:cubicBezTo>
                      <a:pt x="1100602" y="59287"/>
                      <a:pt x="1304085" y="58233"/>
                      <a:pt x="1313574" y="58233"/>
                    </a:cubicBezTo>
                    <a:cubicBezTo>
                      <a:pt x="1323062" y="58233"/>
                      <a:pt x="1349420" y="54017"/>
                      <a:pt x="1349420" y="54017"/>
                    </a:cubicBezTo>
                    <a:lnTo>
                      <a:pt x="1350048" y="53975"/>
                    </a:lnTo>
                    <a:cubicBezTo>
                      <a:pt x="1350091" y="55746"/>
                      <a:pt x="1350428" y="57474"/>
                      <a:pt x="1351061" y="58866"/>
                    </a:cubicBezTo>
                    <a:cubicBezTo>
                      <a:pt x="1352916" y="61100"/>
                      <a:pt x="1358188" y="61985"/>
                      <a:pt x="1360845" y="61648"/>
                    </a:cubicBezTo>
                    <a:lnTo>
                      <a:pt x="1360887" y="64558"/>
                    </a:lnTo>
                    <a:cubicBezTo>
                      <a:pt x="1361266" y="64768"/>
                      <a:pt x="1363038" y="65865"/>
                      <a:pt x="1363333" y="65865"/>
                    </a:cubicBezTo>
                    <a:cubicBezTo>
                      <a:pt x="1367086" y="65949"/>
                      <a:pt x="1372189" y="65485"/>
                      <a:pt x="1375816" y="66117"/>
                    </a:cubicBezTo>
                    <a:cubicBezTo>
                      <a:pt x="1385642" y="67888"/>
                      <a:pt x="1395637" y="72905"/>
                      <a:pt x="1405505" y="74086"/>
                    </a:cubicBezTo>
                    <a:cubicBezTo>
                      <a:pt x="1412422" y="74887"/>
                      <a:pt x="1419338" y="73959"/>
                      <a:pt x="1426212" y="75983"/>
                    </a:cubicBezTo>
                    <a:cubicBezTo>
                      <a:pt x="1426803" y="77459"/>
                      <a:pt x="1425706" y="80368"/>
                      <a:pt x="1424901" y="81591"/>
                    </a:cubicBezTo>
                    <a:lnTo>
                      <a:pt x="1427435" y="89348"/>
                    </a:lnTo>
                    <a:lnTo>
                      <a:pt x="1429628" y="90993"/>
                    </a:lnTo>
                    <a:cubicBezTo>
                      <a:pt x="1434989" y="91836"/>
                      <a:pt x="1440635" y="86650"/>
                      <a:pt x="1442537" y="82054"/>
                    </a:cubicBezTo>
                    <a:cubicBezTo>
                      <a:pt x="1447594" y="83277"/>
                      <a:pt x="1451305" y="86608"/>
                      <a:pt x="1456454" y="87704"/>
                    </a:cubicBezTo>
                    <a:cubicBezTo>
                      <a:pt x="1459448" y="86313"/>
                      <a:pt x="1469274" y="84963"/>
                      <a:pt x="1470540" y="83656"/>
                    </a:cubicBezTo>
                    <a:lnTo>
                      <a:pt x="1488505" y="84373"/>
                    </a:lnTo>
                    <a:cubicBezTo>
                      <a:pt x="1491162" y="82771"/>
                      <a:pt x="1491710" y="71345"/>
                      <a:pt x="1495257" y="66497"/>
                    </a:cubicBezTo>
                    <a:cubicBezTo>
                      <a:pt x="1508120" y="68141"/>
                      <a:pt x="1524652" y="52035"/>
                      <a:pt x="1536118" y="58486"/>
                    </a:cubicBezTo>
                    <a:cubicBezTo>
                      <a:pt x="1540124" y="57263"/>
                      <a:pt x="1544932" y="56631"/>
                      <a:pt x="1549107" y="56758"/>
                    </a:cubicBezTo>
                    <a:lnTo>
                      <a:pt x="1552565" y="58570"/>
                    </a:lnTo>
                    <a:lnTo>
                      <a:pt x="1554548" y="63756"/>
                    </a:lnTo>
                    <a:lnTo>
                      <a:pt x="1558090" y="65485"/>
                    </a:lnTo>
                    <a:cubicBezTo>
                      <a:pt x="1568380" y="61985"/>
                      <a:pt x="1579007" y="61775"/>
                      <a:pt x="1589719" y="61100"/>
                    </a:cubicBezTo>
                    <a:cubicBezTo>
                      <a:pt x="1593599" y="56125"/>
                      <a:pt x="1604100" y="49337"/>
                      <a:pt x="1610679" y="50138"/>
                    </a:cubicBezTo>
                    <a:cubicBezTo>
                      <a:pt x="1619282" y="51234"/>
                      <a:pt x="1621560" y="50433"/>
                      <a:pt x="1629446" y="47018"/>
                    </a:cubicBezTo>
                    <a:cubicBezTo>
                      <a:pt x="1629826" y="46850"/>
                      <a:pt x="1631892" y="46555"/>
                      <a:pt x="1632229" y="46597"/>
                    </a:cubicBezTo>
                    <a:cubicBezTo>
                      <a:pt x="1646024" y="47651"/>
                      <a:pt x="1655256" y="55408"/>
                      <a:pt x="1666263" y="55366"/>
                    </a:cubicBezTo>
                    <a:cubicBezTo>
                      <a:pt x="1667945" y="54439"/>
                      <a:pt x="1670391" y="53511"/>
                      <a:pt x="1671871" y="52373"/>
                    </a:cubicBezTo>
                    <a:cubicBezTo>
                      <a:pt x="1675794" y="49211"/>
                      <a:pt x="1679631" y="47313"/>
                      <a:pt x="1683591" y="44573"/>
                    </a:cubicBezTo>
                    <a:cubicBezTo>
                      <a:pt x="1690550" y="39809"/>
                      <a:pt x="1696669" y="33442"/>
                      <a:pt x="1703670" y="28762"/>
                    </a:cubicBezTo>
                    <a:cubicBezTo>
                      <a:pt x="1711889" y="23281"/>
                      <a:pt x="1724756" y="22523"/>
                      <a:pt x="1734156" y="19107"/>
                    </a:cubicBezTo>
                    <a:cubicBezTo>
                      <a:pt x="1739428" y="17210"/>
                      <a:pt x="1744826" y="14934"/>
                      <a:pt x="1750060" y="12825"/>
                    </a:cubicBezTo>
                    <a:lnTo>
                      <a:pt x="1753307" y="13036"/>
                    </a:lnTo>
                    <a:cubicBezTo>
                      <a:pt x="1759928" y="10338"/>
                      <a:pt x="1764482" y="1189"/>
                      <a:pt x="1769965" y="51"/>
                    </a:cubicBezTo>
                    <a:cubicBezTo>
                      <a:pt x="1774267" y="-413"/>
                      <a:pt x="1777514" y="2412"/>
                      <a:pt x="1780972" y="4520"/>
                    </a:cubicBezTo>
                    <a:cubicBezTo>
                      <a:pt x="1782237" y="7007"/>
                      <a:pt x="1782992" y="7134"/>
                      <a:pt x="1785400" y="8947"/>
                    </a:cubicBezTo>
                    <a:lnTo>
                      <a:pt x="1792823" y="9242"/>
                    </a:lnTo>
                    <a:cubicBezTo>
                      <a:pt x="1794087" y="12404"/>
                      <a:pt x="1797714" y="16114"/>
                      <a:pt x="1800413" y="18053"/>
                    </a:cubicBezTo>
                    <a:lnTo>
                      <a:pt x="1802610" y="18306"/>
                    </a:lnTo>
                    <a:lnTo>
                      <a:pt x="1809316" y="14723"/>
                    </a:lnTo>
                    <a:cubicBezTo>
                      <a:pt x="1813955" y="17126"/>
                      <a:pt x="1823360" y="11603"/>
                      <a:pt x="1826734" y="8567"/>
                    </a:cubicBezTo>
                    <a:lnTo>
                      <a:pt x="1832258" y="9410"/>
                    </a:lnTo>
                    <a:cubicBezTo>
                      <a:pt x="1833190" y="10254"/>
                      <a:pt x="1835467" y="12024"/>
                      <a:pt x="1835969" y="12994"/>
                    </a:cubicBezTo>
                    <a:cubicBezTo>
                      <a:pt x="1839638" y="19529"/>
                      <a:pt x="1846639" y="29395"/>
                      <a:pt x="1847524" y="36857"/>
                    </a:cubicBezTo>
                    <a:cubicBezTo>
                      <a:pt x="1848073" y="41158"/>
                      <a:pt x="1846849" y="47566"/>
                      <a:pt x="1849173" y="51361"/>
                    </a:cubicBezTo>
                    <a:cubicBezTo>
                      <a:pt x="1850898" y="53174"/>
                      <a:pt x="1864861" y="55029"/>
                      <a:pt x="1867894" y="55535"/>
                    </a:cubicBezTo>
                    <a:cubicBezTo>
                      <a:pt x="1869876" y="55914"/>
                      <a:pt x="1871900" y="57390"/>
                      <a:pt x="1873840" y="57685"/>
                    </a:cubicBezTo>
                    <a:cubicBezTo>
                      <a:pt x="1878859" y="58360"/>
                      <a:pt x="1882359" y="56589"/>
                      <a:pt x="1887209" y="56589"/>
                    </a:cubicBezTo>
                    <a:cubicBezTo>
                      <a:pt x="1902981" y="56589"/>
                      <a:pt x="1913777" y="55703"/>
                      <a:pt x="1929255" y="52879"/>
                    </a:cubicBezTo>
                    <a:cubicBezTo>
                      <a:pt x="1929930" y="52752"/>
                      <a:pt x="1933135" y="53132"/>
                      <a:pt x="1933978" y="53174"/>
                    </a:cubicBezTo>
                    <a:cubicBezTo>
                      <a:pt x="1929086" y="59161"/>
                      <a:pt x="1923098" y="65232"/>
                      <a:pt x="1918880" y="71683"/>
                    </a:cubicBezTo>
                    <a:cubicBezTo>
                      <a:pt x="1915169" y="77332"/>
                      <a:pt x="1912133" y="83530"/>
                      <a:pt x="1908295" y="89095"/>
                    </a:cubicBezTo>
                    <a:cubicBezTo>
                      <a:pt x="1901172" y="99341"/>
                      <a:pt x="1890629" y="109291"/>
                      <a:pt x="1884889" y="120379"/>
                    </a:cubicBezTo>
                    <a:cubicBezTo>
                      <a:pt x="1881600" y="126746"/>
                      <a:pt x="1878057" y="129739"/>
                      <a:pt x="1873840" y="135220"/>
                    </a:cubicBezTo>
                    <a:cubicBezTo>
                      <a:pt x="1868695" y="142050"/>
                      <a:pt x="1863972" y="149512"/>
                      <a:pt x="1859080" y="156553"/>
                    </a:cubicBezTo>
                    <a:cubicBezTo>
                      <a:pt x="1851404" y="167600"/>
                      <a:pt x="1842042" y="177803"/>
                      <a:pt x="1835041" y="189355"/>
                    </a:cubicBezTo>
                    <a:cubicBezTo>
                      <a:pt x="1828804" y="199600"/>
                      <a:pt x="1822516" y="213260"/>
                      <a:pt x="1814925" y="222410"/>
                    </a:cubicBezTo>
                    <a:cubicBezTo>
                      <a:pt x="1814419" y="223000"/>
                      <a:pt x="1807250" y="228565"/>
                      <a:pt x="1806153" y="229408"/>
                    </a:cubicBezTo>
                    <a:cubicBezTo>
                      <a:pt x="1803074" y="231896"/>
                      <a:pt x="1795104" y="241045"/>
                      <a:pt x="1795184" y="245683"/>
                    </a:cubicBezTo>
                    <a:cubicBezTo>
                      <a:pt x="1795272" y="253019"/>
                      <a:pt x="1797293" y="257952"/>
                      <a:pt x="1799697" y="264866"/>
                    </a:cubicBezTo>
                    <a:cubicBezTo>
                      <a:pt x="1800877" y="268239"/>
                      <a:pt x="1801468" y="272624"/>
                      <a:pt x="1802860" y="275744"/>
                    </a:cubicBezTo>
                    <a:cubicBezTo>
                      <a:pt x="1807245" y="285694"/>
                      <a:pt x="1823524" y="283375"/>
                      <a:pt x="1826898" y="292988"/>
                    </a:cubicBezTo>
                    <a:cubicBezTo>
                      <a:pt x="1828964" y="298890"/>
                      <a:pt x="1830103" y="305973"/>
                      <a:pt x="1831579" y="312087"/>
                    </a:cubicBezTo>
                    <a:lnTo>
                      <a:pt x="1832000" y="313689"/>
                    </a:lnTo>
                    <a:cubicBezTo>
                      <a:pt x="1836850" y="325578"/>
                      <a:pt x="1844737" y="336203"/>
                      <a:pt x="1849418" y="347924"/>
                    </a:cubicBezTo>
                    <a:cubicBezTo>
                      <a:pt x="1852075" y="354628"/>
                      <a:pt x="1853340" y="364114"/>
                      <a:pt x="1855069" y="371239"/>
                    </a:cubicBezTo>
                    <a:cubicBezTo>
                      <a:pt x="1860049" y="391687"/>
                      <a:pt x="1869619" y="411883"/>
                      <a:pt x="1880035" y="430012"/>
                    </a:cubicBezTo>
                    <a:cubicBezTo>
                      <a:pt x="1890874" y="448858"/>
                      <a:pt x="1909556" y="461169"/>
                      <a:pt x="1924780" y="476263"/>
                    </a:cubicBezTo>
                    <a:cubicBezTo>
                      <a:pt x="1945065" y="496332"/>
                      <a:pt x="1952530" y="500590"/>
                      <a:pt x="1957590" y="506872"/>
                    </a:cubicBezTo>
                    <a:cubicBezTo>
                      <a:pt x="1962904" y="513407"/>
                      <a:pt x="1965561" y="522092"/>
                      <a:pt x="1977407" y="553165"/>
                    </a:cubicBezTo>
                    <a:cubicBezTo>
                      <a:pt x="1979900" y="559700"/>
                      <a:pt x="1983105" y="566193"/>
                      <a:pt x="1985551" y="572560"/>
                    </a:cubicBezTo>
                    <a:cubicBezTo>
                      <a:pt x="1992467" y="590605"/>
                      <a:pt x="1996600" y="613625"/>
                      <a:pt x="2021904" y="610926"/>
                    </a:cubicBezTo>
                    <a:lnTo>
                      <a:pt x="2025067" y="607722"/>
                    </a:lnTo>
                    <a:lnTo>
                      <a:pt x="2025446" y="604560"/>
                    </a:lnTo>
                    <a:lnTo>
                      <a:pt x="2027723" y="604265"/>
                    </a:lnTo>
                    <a:cubicBezTo>
                      <a:pt x="2033079" y="608734"/>
                      <a:pt x="2037803" y="609619"/>
                      <a:pt x="2043623" y="612781"/>
                    </a:cubicBezTo>
                    <a:lnTo>
                      <a:pt x="2081030" y="633103"/>
                    </a:lnTo>
                    <a:cubicBezTo>
                      <a:pt x="2088283" y="666200"/>
                      <a:pt x="2091067" y="700013"/>
                      <a:pt x="2098531" y="733068"/>
                    </a:cubicBezTo>
                    <a:lnTo>
                      <a:pt x="2102116" y="750734"/>
                    </a:lnTo>
                    <a:cubicBezTo>
                      <a:pt x="2108062" y="754106"/>
                      <a:pt x="2116117" y="752757"/>
                      <a:pt x="2122738" y="756214"/>
                    </a:cubicBezTo>
                    <a:cubicBezTo>
                      <a:pt x="2122827" y="756383"/>
                      <a:pt x="2123033" y="756973"/>
                      <a:pt x="2123202" y="757058"/>
                    </a:cubicBezTo>
                    <a:cubicBezTo>
                      <a:pt x="2128347" y="760473"/>
                      <a:pt x="2134040" y="763677"/>
                      <a:pt x="2138051" y="768483"/>
                    </a:cubicBezTo>
                    <a:cubicBezTo>
                      <a:pt x="2138599" y="769158"/>
                      <a:pt x="2139396" y="771603"/>
                      <a:pt x="2139945" y="772067"/>
                    </a:cubicBezTo>
                    <a:cubicBezTo>
                      <a:pt x="2144288" y="775862"/>
                      <a:pt x="2151757" y="778771"/>
                      <a:pt x="2154751" y="783872"/>
                    </a:cubicBezTo>
                    <a:cubicBezTo>
                      <a:pt x="2158505" y="790281"/>
                      <a:pt x="2157999" y="798038"/>
                      <a:pt x="2160951" y="804826"/>
                    </a:cubicBezTo>
                    <a:cubicBezTo>
                      <a:pt x="2169048" y="823546"/>
                      <a:pt x="2178326" y="847199"/>
                      <a:pt x="2197852" y="857191"/>
                    </a:cubicBezTo>
                    <a:cubicBezTo>
                      <a:pt x="2216324" y="866635"/>
                      <a:pt x="2216450" y="865328"/>
                      <a:pt x="2234795" y="871779"/>
                    </a:cubicBezTo>
                    <a:cubicBezTo>
                      <a:pt x="2242007" y="874350"/>
                      <a:pt x="2247784" y="878693"/>
                      <a:pt x="2255586" y="878820"/>
                    </a:cubicBezTo>
                    <a:lnTo>
                      <a:pt x="2275196" y="879115"/>
                    </a:lnTo>
                    <a:cubicBezTo>
                      <a:pt x="2278233" y="881139"/>
                      <a:pt x="2281611" y="884385"/>
                      <a:pt x="2283462" y="887589"/>
                    </a:cubicBezTo>
                    <a:lnTo>
                      <a:pt x="2284605" y="887884"/>
                    </a:lnTo>
                    <a:cubicBezTo>
                      <a:pt x="2285364" y="891847"/>
                      <a:pt x="2331375" y="936496"/>
                      <a:pt x="2336519" y="941893"/>
                    </a:cubicBezTo>
                    <a:lnTo>
                      <a:pt x="2387379" y="995016"/>
                    </a:lnTo>
                    <a:cubicBezTo>
                      <a:pt x="2391854" y="999738"/>
                      <a:pt x="2395392" y="1005430"/>
                      <a:pt x="2400031" y="1010110"/>
                    </a:cubicBezTo>
                    <a:cubicBezTo>
                      <a:pt x="2414838" y="1024993"/>
                      <a:pt x="2429678" y="1042111"/>
                      <a:pt x="2445624" y="1055644"/>
                    </a:cubicBezTo>
                    <a:cubicBezTo>
                      <a:pt x="2453763" y="1062559"/>
                      <a:pt x="2457981" y="1064330"/>
                      <a:pt x="2468017" y="1068204"/>
                    </a:cubicBezTo>
                    <a:cubicBezTo>
                      <a:pt x="2468692" y="1068461"/>
                      <a:pt x="2469667" y="1068036"/>
                      <a:pt x="2470341" y="1068246"/>
                    </a:cubicBezTo>
                    <a:cubicBezTo>
                      <a:pt x="2501376" y="1078913"/>
                      <a:pt x="2532208" y="1089960"/>
                      <a:pt x="2563711" y="1099193"/>
                    </a:cubicBezTo>
                    <a:cubicBezTo>
                      <a:pt x="2579610" y="1103873"/>
                      <a:pt x="2595214" y="1109691"/>
                      <a:pt x="2610945" y="1115050"/>
                    </a:cubicBezTo>
                    <a:cubicBezTo>
                      <a:pt x="2620517" y="1118334"/>
                      <a:pt x="2630428" y="1120573"/>
                      <a:pt x="2640001" y="1123862"/>
                    </a:cubicBezTo>
                    <a:cubicBezTo>
                      <a:pt x="2658557" y="1130228"/>
                      <a:pt x="2676902" y="1137058"/>
                      <a:pt x="2695585" y="1143213"/>
                    </a:cubicBezTo>
                    <a:cubicBezTo>
                      <a:pt x="2700397" y="1144773"/>
                      <a:pt x="2705537" y="1145574"/>
                      <a:pt x="2710261" y="1147219"/>
                    </a:cubicBezTo>
                    <a:cubicBezTo>
                      <a:pt x="2711273" y="1147556"/>
                      <a:pt x="2712032" y="1148779"/>
                      <a:pt x="2713044" y="1149158"/>
                    </a:cubicBezTo>
                    <a:cubicBezTo>
                      <a:pt x="2733667" y="1156537"/>
                      <a:pt x="2754453" y="1163367"/>
                      <a:pt x="2775249" y="1170323"/>
                    </a:cubicBezTo>
                    <a:cubicBezTo>
                      <a:pt x="2797052" y="1177448"/>
                      <a:pt x="2818598" y="1185337"/>
                      <a:pt x="2840190" y="1193006"/>
                    </a:cubicBezTo>
                    <a:cubicBezTo>
                      <a:pt x="2843817" y="1194317"/>
                      <a:pt x="2849051" y="1195540"/>
                      <a:pt x="2852125" y="1196801"/>
                    </a:cubicBezTo>
                    <a:cubicBezTo>
                      <a:pt x="2856469" y="1198571"/>
                      <a:pt x="2860606" y="1201776"/>
                      <a:pt x="2864987" y="1203382"/>
                    </a:cubicBezTo>
                    <a:cubicBezTo>
                      <a:pt x="2870685" y="1205490"/>
                      <a:pt x="2877180" y="1206287"/>
                      <a:pt x="2882999" y="1208058"/>
                    </a:cubicBezTo>
                    <a:cubicBezTo>
                      <a:pt x="2903748" y="1214470"/>
                      <a:pt x="2924286" y="1221718"/>
                      <a:pt x="2944867" y="1228510"/>
                    </a:cubicBezTo>
                    <a:cubicBezTo>
                      <a:pt x="2946300" y="1228970"/>
                      <a:pt x="2947945" y="1230066"/>
                      <a:pt x="2949295" y="1230740"/>
                    </a:cubicBezTo>
                    <a:lnTo>
                      <a:pt x="2950096" y="1231120"/>
                    </a:lnTo>
                    <a:cubicBezTo>
                      <a:pt x="2989696" y="1243815"/>
                      <a:pt x="3028663" y="1258525"/>
                      <a:pt x="3068306" y="1271051"/>
                    </a:cubicBezTo>
                    <a:cubicBezTo>
                      <a:pt x="3108749" y="1283784"/>
                      <a:pt x="3148982" y="1297402"/>
                      <a:pt x="3189215" y="1311016"/>
                    </a:cubicBezTo>
                    <a:cubicBezTo>
                      <a:pt x="3196848" y="1313588"/>
                      <a:pt x="3205072" y="1315569"/>
                      <a:pt x="3212869" y="1317804"/>
                    </a:cubicBezTo>
                    <a:cubicBezTo>
                      <a:pt x="3234251" y="1323917"/>
                      <a:pt x="3255337" y="1331970"/>
                      <a:pt x="3276128" y="1339896"/>
                    </a:cubicBezTo>
                    <a:cubicBezTo>
                      <a:pt x="3278195" y="1340655"/>
                      <a:pt x="3280893" y="1340613"/>
                      <a:pt x="3283171" y="1341410"/>
                    </a:cubicBezTo>
                    <a:cubicBezTo>
                      <a:pt x="3320451" y="1354564"/>
                      <a:pt x="3358027" y="1366665"/>
                      <a:pt x="3394974" y="1380666"/>
                    </a:cubicBezTo>
                    <a:cubicBezTo>
                      <a:pt x="3397585" y="1381632"/>
                      <a:pt x="3400874" y="1381632"/>
                      <a:pt x="3403409" y="1382774"/>
                    </a:cubicBezTo>
                    <a:cubicBezTo>
                      <a:pt x="3422260" y="1391160"/>
                      <a:pt x="3442878" y="1396477"/>
                      <a:pt x="3462535" y="1402843"/>
                    </a:cubicBezTo>
                    <a:cubicBezTo>
                      <a:pt x="3467469" y="1404445"/>
                      <a:pt x="3472867" y="1405415"/>
                      <a:pt x="3477632" y="1407017"/>
                    </a:cubicBezTo>
                    <a:cubicBezTo>
                      <a:pt x="3482272" y="1408577"/>
                      <a:pt x="3486573" y="1411318"/>
                      <a:pt x="3491507" y="1412578"/>
                    </a:cubicBezTo>
                    <a:cubicBezTo>
                      <a:pt x="3492815" y="1412915"/>
                      <a:pt x="3495598" y="1412578"/>
                      <a:pt x="3496779" y="1412962"/>
                    </a:cubicBezTo>
                    <a:cubicBezTo>
                      <a:pt x="3499267" y="1413801"/>
                      <a:pt x="3501586" y="1415787"/>
                      <a:pt x="3504032" y="1416714"/>
                    </a:cubicBezTo>
                    <a:cubicBezTo>
                      <a:pt x="3516305" y="1421478"/>
                      <a:pt x="3529252" y="1425189"/>
                      <a:pt x="3541735" y="1429363"/>
                    </a:cubicBezTo>
                    <a:cubicBezTo>
                      <a:pt x="3542494" y="1429615"/>
                      <a:pt x="3542958" y="1430712"/>
                      <a:pt x="3543717" y="1430965"/>
                    </a:cubicBezTo>
                    <a:cubicBezTo>
                      <a:pt x="3551186" y="1433368"/>
                      <a:pt x="3559068" y="1434759"/>
                      <a:pt x="3566617" y="1437331"/>
                    </a:cubicBezTo>
                    <a:cubicBezTo>
                      <a:pt x="3601793" y="1449263"/>
                      <a:pt x="3636627" y="1461574"/>
                      <a:pt x="3671964" y="1473126"/>
                    </a:cubicBezTo>
                    <a:cubicBezTo>
                      <a:pt x="3676809" y="1474728"/>
                      <a:pt x="3681537" y="1476626"/>
                      <a:pt x="3686808" y="1477975"/>
                    </a:cubicBezTo>
                    <a:cubicBezTo>
                      <a:pt x="3687441" y="1478143"/>
                      <a:pt x="3687909" y="1479113"/>
                      <a:pt x="3688537" y="1479366"/>
                    </a:cubicBezTo>
                    <a:cubicBezTo>
                      <a:pt x="3704226" y="1485058"/>
                      <a:pt x="3719829" y="1490029"/>
                      <a:pt x="3735855" y="1494839"/>
                    </a:cubicBezTo>
                    <a:cubicBezTo>
                      <a:pt x="3742687" y="1496901"/>
                      <a:pt x="3753150" y="1501416"/>
                      <a:pt x="3760737" y="1504157"/>
                    </a:cubicBezTo>
                    <a:cubicBezTo>
                      <a:pt x="3780220" y="1511156"/>
                      <a:pt x="3801180" y="1520596"/>
                      <a:pt x="3821090" y="1525828"/>
                    </a:cubicBezTo>
                    <a:cubicBezTo>
                      <a:pt x="3840953" y="1531013"/>
                      <a:pt x="3860479" y="1539446"/>
                      <a:pt x="3879794" y="1546402"/>
                    </a:cubicBezTo>
                    <a:cubicBezTo>
                      <a:pt x="3899911" y="1553696"/>
                      <a:pt x="3920238" y="1560063"/>
                      <a:pt x="3940350" y="1567483"/>
                    </a:cubicBezTo>
                    <a:lnTo>
                      <a:pt x="3940350" y="1569043"/>
                    </a:lnTo>
                    <a:lnTo>
                      <a:pt x="3951488" y="1569043"/>
                    </a:lnTo>
                    <a:lnTo>
                      <a:pt x="4435502" y="1569043"/>
                    </a:lnTo>
                    <a:lnTo>
                      <a:pt x="4436725" y="1569043"/>
                    </a:lnTo>
                    <a:lnTo>
                      <a:pt x="4332559" y="1678030"/>
                    </a:lnTo>
                    <a:lnTo>
                      <a:pt x="3546972" y="2499966"/>
                    </a:lnTo>
                    <a:lnTo>
                      <a:pt x="3200314" y="2862722"/>
                    </a:lnTo>
                    <a:lnTo>
                      <a:pt x="2980342" y="3092839"/>
                    </a:lnTo>
                    <a:lnTo>
                      <a:pt x="2961108" y="3112992"/>
                    </a:lnTo>
                    <a:lnTo>
                      <a:pt x="2949299" y="3125345"/>
                    </a:lnTo>
                    <a:lnTo>
                      <a:pt x="2940190" y="3134831"/>
                    </a:lnTo>
                    <a:lnTo>
                      <a:pt x="2683275" y="3123111"/>
                    </a:lnTo>
                    <a:cubicBezTo>
                      <a:pt x="2610953" y="3119738"/>
                      <a:pt x="2538623" y="3116534"/>
                      <a:pt x="2466301" y="3113333"/>
                    </a:cubicBezTo>
                    <a:cubicBezTo>
                      <a:pt x="2462337" y="3113165"/>
                      <a:pt x="2458832" y="3112701"/>
                      <a:pt x="2454995" y="3113671"/>
                    </a:cubicBezTo>
                    <a:cubicBezTo>
                      <a:pt x="2383934" y="3132011"/>
                      <a:pt x="2312831" y="3149676"/>
                      <a:pt x="2242993" y="3172317"/>
                    </a:cubicBezTo>
                    <a:cubicBezTo>
                      <a:pt x="2216926" y="3180749"/>
                      <a:pt x="2187705" y="3188039"/>
                      <a:pt x="2163034" y="3200224"/>
                    </a:cubicBezTo>
                    <a:cubicBezTo>
                      <a:pt x="2098595" y="3232102"/>
                      <a:pt x="2029853" y="3262669"/>
                      <a:pt x="1975151" y="3310180"/>
                    </a:cubicBezTo>
                    <a:cubicBezTo>
                      <a:pt x="1965034" y="3318993"/>
                      <a:pt x="1961660" y="3344373"/>
                      <a:pt x="1959252" y="3355799"/>
                    </a:cubicBezTo>
                    <a:cubicBezTo>
                      <a:pt x="1957987" y="3361744"/>
                      <a:pt x="1954613" y="3366044"/>
                      <a:pt x="1951872" y="3371314"/>
                    </a:cubicBezTo>
                    <a:cubicBezTo>
                      <a:pt x="1934370" y="3404706"/>
                      <a:pt x="1905567" y="3442736"/>
                      <a:pt x="1872672" y="3461793"/>
                    </a:cubicBezTo>
                    <a:cubicBezTo>
                      <a:pt x="1870652" y="3462973"/>
                      <a:pt x="1864532" y="3466177"/>
                      <a:pt x="1862129" y="3466224"/>
                    </a:cubicBezTo>
                    <a:cubicBezTo>
                      <a:pt x="1848170" y="3466308"/>
                      <a:pt x="1834042" y="3465760"/>
                      <a:pt x="1820167" y="3466852"/>
                    </a:cubicBezTo>
                    <a:cubicBezTo>
                      <a:pt x="1788036" y="3469002"/>
                      <a:pt x="1762180" y="3489324"/>
                      <a:pt x="1731225" y="3495986"/>
                    </a:cubicBezTo>
                    <a:cubicBezTo>
                      <a:pt x="1716591" y="3499148"/>
                      <a:pt x="1701582" y="3496702"/>
                      <a:pt x="1686860" y="3498347"/>
                    </a:cubicBezTo>
                    <a:cubicBezTo>
                      <a:pt x="1671129" y="3500164"/>
                      <a:pt x="1655568" y="3503026"/>
                      <a:pt x="1639795" y="3504549"/>
                    </a:cubicBezTo>
                    <a:cubicBezTo>
                      <a:pt x="1594460" y="3508849"/>
                      <a:pt x="1549166" y="3509608"/>
                      <a:pt x="1503662" y="3509481"/>
                    </a:cubicBezTo>
                    <a:cubicBezTo>
                      <a:pt x="1498648" y="3509481"/>
                      <a:pt x="1496708" y="3510279"/>
                      <a:pt x="1492659" y="3513149"/>
                    </a:cubicBezTo>
                    <a:cubicBezTo>
                      <a:pt x="1479076" y="3520439"/>
                      <a:pt x="1467440" y="3543253"/>
                      <a:pt x="1454995" y="3553325"/>
                    </a:cubicBezTo>
                    <a:lnTo>
                      <a:pt x="1444578" y="3552440"/>
                    </a:lnTo>
                    <a:lnTo>
                      <a:pt x="1442132" y="3559864"/>
                    </a:lnTo>
                    <a:lnTo>
                      <a:pt x="1441373" y="3560455"/>
                    </a:lnTo>
                    <a:lnTo>
                      <a:pt x="1438501" y="3560075"/>
                    </a:lnTo>
                    <a:lnTo>
                      <a:pt x="1428215" y="3572513"/>
                    </a:lnTo>
                    <a:cubicBezTo>
                      <a:pt x="1428089" y="3577825"/>
                      <a:pt x="1428637" y="3581236"/>
                      <a:pt x="1429565" y="3586595"/>
                    </a:cubicBezTo>
                    <a:cubicBezTo>
                      <a:pt x="1428127" y="3594601"/>
                      <a:pt x="1417921" y="3596502"/>
                      <a:pt x="1415859" y="3603750"/>
                    </a:cubicBezTo>
                    <a:lnTo>
                      <a:pt x="1411726" y="3605479"/>
                    </a:lnTo>
                    <a:lnTo>
                      <a:pt x="1408605" y="3611930"/>
                    </a:lnTo>
                    <a:lnTo>
                      <a:pt x="1404725" y="3613194"/>
                    </a:lnTo>
                    <a:lnTo>
                      <a:pt x="1402111" y="3611550"/>
                    </a:lnTo>
                    <a:lnTo>
                      <a:pt x="1400259" y="3611718"/>
                    </a:lnTo>
                    <a:cubicBezTo>
                      <a:pt x="1396590" y="3616946"/>
                      <a:pt x="1392453" y="3617200"/>
                      <a:pt x="1387182" y="3619181"/>
                    </a:cubicBezTo>
                    <a:cubicBezTo>
                      <a:pt x="1384820" y="3620066"/>
                      <a:pt x="1383976" y="3624367"/>
                      <a:pt x="1381320" y="3626053"/>
                    </a:cubicBezTo>
                    <a:lnTo>
                      <a:pt x="1378030" y="3626142"/>
                    </a:lnTo>
                    <a:lnTo>
                      <a:pt x="1375584" y="3623608"/>
                    </a:lnTo>
                    <a:cubicBezTo>
                      <a:pt x="1374445" y="3624498"/>
                      <a:pt x="1373522" y="3626391"/>
                      <a:pt x="1373096" y="3627660"/>
                    </a:cubicBezTo>
                    <a:lnTo>
                      <a:pt x="1372042" y="3628250"/>
                    </a:lnTo>
                    <a:lnTo>
                      <a:pt x="1370022" y="3627786"/>
                    </a:lnTo>
                    <a:lnTo>
                      <a:pt x="1367487" y="3628967"/>
                    </a:lnTo>
                    <a:lnTo>
                      <a:pt x="1365674" y="3628123"/>
                    </a:lnTo>
                    <a:lnTo>
                      <a:pt x="1365336" y="3627069"/>
                    </a:lnTo>
                    <a:lnTo>
                      <a:pt x="1366601" y="3624287"/>
                    </a:lnTo>
                    <a:lnTo>
                      <a:pt x="1365674" y="3623233"/>
                    </a:lnTo>
                    <a:cubicBezTo>
                      <a:pt x="1363987" y="3623322"/>
                      <a:pt x="1359769" y="3623322"/>
                      <a:pt x="1358251" y="3622394"/>
                    </a:cubicBezTo>
                    <a:lnTo>
                      <a:pt x="1356433" y="3623401"/>
                    </a:lnTo>
                    <a:cubicBezTo>
                      <a:pt x="1355169" y="3623279"/>
                      <a:pt x="1353439" y="3622010"/>
                      <a:pt x="1352769" y="3620956"/>
                    </a:cubicBezTo>
                    <a:cubicBezTo>
                      <a:pt x="1352047" y="3619017"/>
                      <a:pt x="1351626" y="3615226"/>
                      <a:pt x="1352474" y="3613240"/>
                    </a:cubicBezTo>
                    <a:lnTo>
                      <a:pt x="1351672" y="3611259"/>
                    </a:lnTo>
                    <a:cubicBezTo>
                      <a:pt x="1350833" y="3611807"/>
                      <a:pt x="1348598" y="3612739"/>
                      <a:pt x="1347543" y="3612271"/>
                    </a:cubicBezTo>
                    <a:lnTo>
                      <a:pt x="1346531" y="3611217"/>
                    </a:lnTo>
                    <a:lnTo>
                      <a:pt x="1344465" y="3614042"/>
                    </a:lnTo>
                    <a:lnTo>
                      <a:pt x="1341728" y="3614843"/>
                    </a:lnTo>
                    <a:lnTo>
                      <a:pt x="1332492" y="3612608"/>
                    </a:lnTo>
                    <a:cubicBezTo>
                      <a:pt x="1332197" y="3610626"/>
                      <a:pt x="1332450" y="3610542"/>
                      <a:pt x="1333167" y="3608518"/>
                    </a:cubicBezTo>
                    <a:lnTo>
                      <a:pt x="1331227" y="3608135"/>
                    </a:lnTo>
                    <a:lnTo>
                      <a:pt x="1328950" y="3609189"/>
                    </a:lnTo>
                    <a:lnTo>
                      <a:pt x="1327600" y="3607882"/>
                    </a:lnTo>
                    <a:lnTo>
                      <a:pt x="1325871" y="3608599"/>
                    </a:lnTo>
                    <a:lnTo>
                      <a:pt x="1323341" y="3607418"/>
                    </a:lnTo>
                    <a:lnTo>
                      <a:pt x="1322582" y="3605099"/>
                    </a:lnTo>
                    <a:lnTo>
                      <a:pt x="1320596" y="3607545"/>
                    </a:lnTo>
                    <a:lnTo>
                      <a:pt x="1317310" y="3607292"/>
                    </a:lnTo>
                    <a:lnTo>
                      <a:pt x="1315830" y="3604589"/>
                    </a:lnTo>
                    <a:lnTo>
                      <a:pt x="1312376" y="3609269"/>
                    </a:lnTo>
                    <a:lnTo>
                      <a:pt x="1301875" y="3611925"/>
                    </a:lnTo>
                    <a:lnTo>
                      <a:pt x="1299340" y="3616099"/>
                    </a:lnTo>
                    <a:lnTo>
                      <a:pt x="1297658" y="3615636"/>
                    </a:lnTo>
                    <a:lnTo>
                      <a:pt x="1295929" y="3616352"/>
                    </a:lnTo>
                    <a:lnTo>
                      <a:pt x="1292808" y="3621116"/>
                    </a:lnTo>
                    <a:lnTo>
                      <a:pt x="1287583" y="3618169"/>
                    </a:lnTo>
                    <a:lnTo>
                      <a:pt x="1283239" y="3618291"/>
                    </a:lnTo>
                    <a:cubicBezTo>
                      <a:pt x="1281257" y="3616858"/>
                      <a:pt x="1271515" y="3608932"/>
                      <a:pt x="1269575" y="3609269"/>
                    </a:cubicBezTo>
                    <a:lnTo>
                      <a:pt x="1264641" y="3614033"/>
                    </a:lnTo>
                    <a:cubicBezTo>
                      <a:pt x="1262701" y="3614539"/>
                      <a:pt x="1258694" y="3614665"/>
                      <a:pt x="1256881" y="3613528"/>
                    </a:cubicBezTo>
                    <a:cubicBezTo>
                      <a:pt x="1250007" y="3618502"/>
                      <a:pt x="1246465" y="3613401"/>
                      <a:pt x="1239295" y="3617701"/>
                    </a:cubicBezTo>
                    <a:cubicBezTo>
                      <a:pt x="1236174" y="3616479"/>
                      <a:pt x="1233766" y="3612431"/>
                      <a:pt x="1231198" y="3610066"/>
                    </a:cubicBezTo>
                    <a:lnTo>
                      <a:pt x="1228457" y="3609813"/>
                    </a:lnTo>
                    <a:lnTo>
                      <a:pt x="1217914" y="3615420"/>
                    </a:lnTo>
                    <a:lnTo>
                      <a:pt x="1215046" y="3621239"/>
                    </a:lnTo>
                    <a:lnTo>
                      <a:pt x="1210829" y="3623811"/>
                    </a:lnTo>
                    <a:lnTo>
                      <a:pt x="1208551" y="3623684"/>
                    </a:lnTo>
                    <a:lnTo>
                      <a:pt x="1209348" y="3620058"/>
                    </a:lnTo>
                    <a:lnTo>
                      <a:pt x="1208758" y="3618667"/>
                    </a:lnTo>
                    <a:cubicBezTo>
                      <a:pt x="1206438" y="3618583"/>
                      <a:pt x="1202432" y="3620864"/>
                      <a:pt x="1200661" y="3622124"/>
                    </a:cubicBezTo>
                    <a:lnTo>
                      <a:pt x="1198173" y="3621787"/>
                    </a:lnTo>
                    <a:lnTo>
                      <a:pt x="1196992" y="3622381"/>
                    </a:lnTo>
                    <a:lnTo>
                      <a:pt x="1195853" y="3625038"/>
                    </a:lnTo>
                    <a:cubicBezTo>
                      <a:pt x="1194799" y="3625206"/>
                      <a:pt x="1193112" y="3624321"/>
                      <a:pt x="1192433" y="3623520"/>
                    </a:cubicBezTo>
                    <a:lnTo>
                      <a:pt x="1190156" y="3624574"/>
                    </a:lnTo>
                    <a:lnTo>
                      <a:pt x="1186149" y="3622803"/>
                    </a:lnTo>
                    <a:cubicBezTo>
                      <a:pt x="1182607" y="3623520"/>
                      <a:pt x="1178179" y="3625038"/>
                      <a:pt x="1174641" y="3623688"/>
                    </a:cubicBezTo>
                    <a:lnTo>
                      <a:pt x="1173797" y="3627440"/>
                    </a:lnTo>
                    <a:lnTo>
                      <a:pt x="1171182" y="3628752"/>
                    </a:lnTo>
                    <a:lnTo>
                      <a:pt x="1169453" y="3628495"/>
                    </a:lnTo>
                    <a:lnTo>
                      <a:pt x="1166965" y="3626513"/>
                    </a:lnTo>
                    <a:lnTo>
                      <a:pt x="1165700" y="3627188"/>
                    </a:lnTo>
                    <a:cubicBezTo>
                      <a:pt x="1161862" y="3627314"/>
                      <a:pt x="1155954" y="3622424"/>
                      <a:pt x="1153512" y="3619936"/>
                    </a:cubicBezTo>
                    <a:lnTo>
                      <a:pt x="1151783" y="3619679"/>
                    </a:lnTo>
                    <a:lnTo>
                      <a:pt x="1145499" y="3625286"/>
                    </a:lnTo>
                    <a:cubicBezTo>
                      <a:pt x="1142673" y="3626087"/>
                      <a:pt x="1137908" y="3623600"/>
                      <a:pt x="1136010" y="3621618"/>
                    </a:cubicBezTo>
                    <a:lnTo>
                      <a:pt x="1135922" y="3620564"/>
                    </a:lnTo>
                    <a:lnTo>
                      <a:pt x="1133522" y="3620901"/>
                    </a:lnTo>
                    <a:lnTo>
                      <a:pt x="1130401" y="3625708"/>
                    </a:lnTo>
                    <a:cubicBezTo>
                      <a:pt x="1127196" y="3626719"/>
                      <a:pt x="1123527" y="3629207"/>
                      <a:pt x="1121166" y="3631652"/>
                    </a:cubicBezTo>
                    <a:lnTo>
                      <a:pt x="1119441" y="3631868"/>
                    </a:lnTo>
                    <a:cubicBezTo>
                      <a:pt x="1118298" y="3631572"/>
                      <a:pt x="1116868" y="3630387"/>
                      <a:pt x="1116362" y="3629296"/>
                    </a:cubicBezTo>
                    <a:lnTo>
                      <a:pt x="1113789" y="3629085"/>
                    </a:lnTo>
                    <a:lnTo>
                      <a:pt x="1111221" y="3627230"/>
                    </a:lnTo>
                    <a:cubicBezTo>
                      <a:pt x="1108775" y="3627188"/>
                      <a:pt x="1097726" y="3627525"/>
                      <a:pt x="1095407" y="3626264"/>
                    </a:cubicBezTo>
                    <a:lnTo>
                      <a:pt x="1094264" y="3623393"/>
                    </a:lnTo>
                    <a:lnTo>
                      <a:pt x="1091818" y="3622217"/>
                    </a:lnTo>
                    <a:cubicBezTo>
                      <a:pt x="1087141" y="3624030"/>
                      <a:pt x="1078706" y="3623941"/>
                      <a:pt x="1074109" y="3621664"/>
                    </a:cubicBezTo>
                    <a:lnTo>
                      <a:pt x="1071537" y="3623102"/>
                    </a:lnTo>
                    <a:lnTo>
                      <a:pt x="1070019" y="3626218"/>
                    </a:lnTo>
                    <a:lnTo>
                      <a:pt x="1063781" y="3624367"/>
                    </a:lnTo>
                    <a:lnTo>
                      <a:pt x="1058130" y="3627192"/>
                    </a:lnTo>
                    <a:lnTo>
                      <a:pt x="1057915" y="3631787"/>
                    </a:lnTo>
                    <a:lnTo>
                      <a:pt x="1057030" y="3632209"/>
                    </a:lnTo>
                    <a:lnTo>
                      <a:pt x="1049481" y="3630527"/>
                    </a:lnTo>
                    <a:lnTo>
                      <a:pt x="1047372" y="3631492"/>
                    </a:lnTo>
                    <a:lnTo>
                      <a:pt x="1041215" y="3629932"/>
                    </a:lnTo>
                    <a:lnTo>
                      <a:pt x="1038052" y="3625463"/>
                    </a:lnTo>
                    <a:cubicBezTo>
                      <a:pt x="1032696" y="3623482"/>
                      <a:pt x="1027892" y="3620572"/>
                      <a:pt x="1023001" y="3617748"/>
                    </a:cubicBezTo>
                    <a:lnTo>
                      <a:pt x="1024477" y="3615302"/>
                    </a:lnTo>
                    <a:lnTo>
                      <a:pt x="1023338" y="3613869"/>
                    </a:lnTo>
                    <a:lnTo>
                      <a:pt x="1019121" y="3613869"/>
                    </a:lnTo>
                    <a:cubicBezTo>
                      <a:pt x="1018994" y="3611887"/>
                      <a:pt x="1017560" y="3608346"/>
                      <a:pt x="1015700" y="3607334"/>
                    </a:cubicBezTo>
                    <a:cubicBezTo>
                      <a:pt x="1013929" y="3606786"/>
                      <a:pt x="1010935" y="3607292"/>
                      <a:pt x="1009417" y="3608261"/>
                    </a:cubicBezTo>
                    <a:cubicBezTo>
                      <a:pt x="1009332" y="3607250"/>
                      <a:pt x="1003555" y="3597679"/>
                      <a:pt x="1002669" y="3594011"/>
                    </a:cubicBezTo>
                    <a:lnTo>
                      <a:pt x="993096" y="3589289"/>
                    </a:lnTo>
                    <a:cubicBezTo>
                      <a:pt x="988963" y="3580308"/>
                      <a:pt x="985547" y="3577737"/>
                      <a:pt x="979006" y="3570864"/>
                    </a:cubicBezTo>
                    <a:cubicBezTo>
                      <a:pt x="976058" y="3567791"/>
                      <a:pt x="975590" y="3563064"/>
                      <a:pt x="969901" y="3564797"/>
                    </a:cubicBezTo>
                    <a:cubicBezTo>
                      <a:pt x="969015" y="3560872"/>
                      <a:pt x="964166" y="3558305"/>
                      <a:pt x="961804" y="3555395"/>
                    </a:cubicBezTo>
                    <a:cubicBezTo>
                      <a:pt x="956866" y="3549366"/>
                      <a:pt x="957292" y="3545529"/>
                      <a:pt x="948051" y="3544602"/>
                    </a:cubicBezTo>
                    <a:cubicBezTo>
                      <a:pt x="940798" y="3537898"/>
                      <a:pt x="944003" y="3533766"/>
                      <a:pt x="930972" y="3529213"/>
                    </a:cubicBezTo>
                    <a:cubicBezTo>
                      <a:pt x="928188" y="3528248"/>
                      <a:pt x="924772" y="3528416"/>
                      <a:pt x="921947" y="3527531"/>
                    </a:cubicBezTo>
                    <a:cubicBezTo>
                      <a:pt x="918067" y="3526351"/>
                      <a:pt x="914520" y="3523437"/>
                      <a:pt x="910303" y="3523314"/>
                    </a:cubicBezTo>
                    <a:lnTo>
                      <a:pt x="909164" y="3522260"/>
                    </a:lnTo>
                    <a:cubicBezTo>
                      <a:pt x="906507" y="3514545"/>
                      <a:pt x="903344" y="3509654"/>
                      <a:pt x="898748" y="3502904"/>
                    </a:cubicBezTo>
                    <a:cubicBezTo>
                      <a:pt x="898452" y="3502525"/>
                      <a:pt x="897984" y="3500337"/>
                      <a:pt x="897816" y="3499789"/>
                    </a:cubicBezTo>
                    <a:lnTo>
                      <a:pt x="899127" y="3495657"/>
                    </a:lnTo>
                    <a:lnTo>
                      <a:pt x="898326" y="3492663"/>
                    </a:lnTo>
                    <a:cubicBezTo>
                      <a:pt x="895964" y="3489248"/>
                      <a:pt x="888926" y="3486255"/>
                      <a:pt x="885084" y="3485622"/>
                    </a:cubicBezTo>
                    <a:lnTo>
                      <a:pt x="879264" y="3475715"/>
                    </a:lnTo>
                    <a:cubicBezTo>
                      <a:pt x="871040" y="3475377"/>
                      <a:pt x="849148" y="3464668"/>
                      <a:pt x="846492" y="3458049"/>
                    </a:cubicBezTo>
                    <a:lnTo>
                      <a:pt x="844809" y="3457585"/>
                    </a:lnTo>
                    <a:cubicBezTo>
                      <a:pt x="837720" y="3463403"/>
                      <a:pt x="828151" y="3470739"/>
                      <a:pt x="819590" y="3474197"/>
                    </a:cubicBezTo>
                    <a:cubicBezTo>
                      <a:pt x="817608" y="3475040"/>
                      <a:pt x="813981" y="3474576"/>
                      <a:pt x="812041" y="3475419"/>
                    </a:cubicBezTo>
                    <a:cubicBezTo>
                      <a:pt x="804201" y="3478792"/>
                      <a:pt x="805087" y="3481195"/>
                      <a:pt x="795467" y="3482207"/>
                    </a:cubicBezTo>
                    <a:cubicBezTo>
                      <a:pt x="792388" y="3482540"/>
                      <a:pt x="786653" y="3485243"/>
                      <a:pt x="783659" y="3486508"/>
                    </a:cubicBezTo>
                    <a:lnTo>
                      <a:pt x="679240" y="3530777"/>
                    </a:lnTo>
                    <a:cubicBezTo>
                      <a:pt x="669034" y="3535120"/>
                      <a:pt x="659039" y="3538451"/>
                      <a:pt x="651954" y="3547515"/>
                    </a:cubicBezTo>
                    <a:lnTo>
                      <a:pt x="645965" y="3546756"/>
                    </a:lnTo>
                    <a:cubicBezTo>
                      <a:pt x="625470" y="3555526"/>
                      <a:pt x="570308" y="3581540"/>
                      <a:pt x="554409" y="3578462"/>
                    </a:cubicBezTo>
                    <a:cubicBezTo>
                      <a:pt x="545553" y="3587948"/>
                      <a:pt x="534124" y="3591199"/>
                      <a:pt x="523370" y="3597603"/>
                    </a:cubicBezTo>
                    <a:cubicBezTo>
                      <a:pt x="522062" y="3598366"/>
                      <a:pt x="520966" y="3600006"/>
                      <a:pt x="519701" y="3600681"/>
                    </a:cubicBezTo>
                    <a:cubicBezTo>
                      <a:pt x="517170" y="3601988"/>
                      <a:pt x="514176" y="3602367"/>
                      <a:pt x="511646" y="3603674"/>
                    </a:cubicBezTo>
                    <a:lnTo>
                      <a:pt x="393816" y="3664387"/>
                    </a:lnTo>
                    <a:cubicBezTo>
                      <a:pt x="393014" y="3664808"/>
                      <a:pt x="390526" y="3670496"/>
                      <a:pt x="390358" y="3670879"/>
                    </a:cubicBezTo>
                    <a:cubicBezTo>
                      <a:pt x="387110" y="3678717"/>
                      <a:pt x="382260" y="3684624"/>
                      <a:pt x="377284" y="3691496"/>
                    </a:cubicBezTo>
                    <a:lnTo>
                      <a:pt x="376567" y="3692462"/>
                    </a:lnTo>
                    <a:lnTo>
                      <a:pt x="350715" y="3749637"/>
                    </a:lnTo>
                    <a:cubicBezTo>
                      <a:pt x="349830" y="3751576"/>
                      <a:pt x="341100" y="3771266"/>
                      <a:pt x="340678" y="3771814"/>
                    </a:cubicBezTo>
                    <a:lnTo>
                      <a:pt x="322544" y="3790786"/>
                    </a:lnTo>
                    <a:lnTo>
                      <a:pt x="269575" y="3846229"/>
                    </a:lnTo>
                    <a:cubicBezTo>
                      <a:pt x="263798" y="3852296"/>
                      <a:pt x="258400" y="3858114"/>
                      <a:pt x="252116" y="3863890"/>
                    </a:cubicBezTo>
                    <a:cubicBezTo>
                      <a:pt x="248109" y="3867600"/>
                      <a:pt x="244946" y="3895427"/>
                      <a:pt x="238157" y="3899685"/>
                    </a:cubicBezTo>
                    <a:cubicBezTo>
                      <a:pt x="215257" y="3914062"/>
                      <a:pt x="217028" y="3891885"/>
                      <a:pt x="210534" y="3876243"/>
                    </a:cubicBezTo>
                    <a:cubicBezTo>
                      <a:pt x="206991" y="3871770"/>
                      <a:pt x="199991" y="3874046"/>
                      <a:pt x="195436" y="3874763"/>
                    </a:cubicBezTo>
                    <a:cubicBezTo>
                      <a:pt x="189279" y="3875775"/>
                      <a:pt x="180507" y="3874721"/>
                      <a:pt x="174097" y="3874721"/>
                    </a:cubicBezTo>
                    <a:cubicBezTo>
                      <a:pt x="171609" y="3874679"/>
                      <a:pt x="168952" y="3870884"/>
                      <a:pt x="164313" y="3870758"/>
                    </a:cubicBezTo>
                    <a:lnTo>
                      <a:pt x="133695" y="3870041"/>
                    </a:lnTo>
                    <a:lnTo>
                      <a:pt x="127918" y="3869919"/>
                    </a:lnTo>
                    <a:cubicBezTo>
                      <a:pt x="124797" y="3865994"/>
                      <a:pt x="125345" y="3857224"/>
                      <a:pt x="126146" y="3852717"/>
                    </a:cubicBezTo>
                    <a:lnTo>
                      <a:pt x="124333" y="3851536"/>
                    </a:lnTo>
                    <a:cubicBezTo>
                      <a:pt x="120495" y="3850820"/>
                      <a:pt x="112989" y="3861740"/>
                      <a:pt x="108055" y="3863089"/>
                    </a:cubicBezTo>
                    <a:lnTo>
                      <a:pt x="101729" y="3866542"/>
                    </a:lnTo>
                    <a:cubicBezTo>
                      <a:pt x="94138" y="3865825"/>
                      <a:pt x="86420" y="3865446"/>
                      <a:pt x="78871" y="3864434"/>
                    </a:cubicBezTo>
                    <a:cubicBezTo>
                      <a:pt x="73599" y="3863717"/>
                      <a:pt x="67780" y="3861946"/>
                      <a:pt x="62550" y="3861697"/>
                    </a:cubicBezTo>
                    <a:cubicBezTo>
                      <a:pt x="62171" y="3861697"/>
                      <a:pt x="57237" y="3863300"/>
                      <a:pt x="56562" y="3863511"/>
                    </a:cubicBezTo>
                    <a:cubicBezTo>
                      <a:pt x="50194" y="3856301"/>
                      <a:pt x="31553" y="3846688"/>
                      <a:pt x="22022" y="3846140"/>
                    </a:cubicBezTo>
                    <a:cubicBezTo>
                      <a:pt x="10501" y="3835920"/>
                      <a:pt x="7718" y="3833601"/>
                      <a:pt x="337" y="383520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48" name="Freeform 1447">
                <a:extLst>
                  <a:ext uri="{FF2B5EF4-FFF2-40B4-BE49-F238E27FC236}">
                    <a16:creationId xmlns:a16="http://schemas.microsoft.com/office/drawing/2014/main" xmlns="" id="{A147CDEA-0FEA-437F-F938-6014B76609CC}"/>
                  </a:ext>
                </a:extLst>
              </p:cNvPr>
              <p:cNvSpPr/>
              <p:nvPr/>
            </p:nvSpPr>
            <p:spPr>
              <a:xfrm>
                <a:off x="6534823" y="2997330"/>
                <a:ext cx="104582" cy="100101"/>
              </a:xfrm>
              <a:custGeom>
                <a:avLst/>
                <a:gdLst>
                  <a:gd name="connsiteX0" fmla="*/ 29727 w 104582"/>
                  <a:gd name="connsiteY0" fmla="*/ 9293 h 100101"/>
                  <a:gd name="connsiteX1" fmla="*/ 5477 w 104582"/>
                  <a:gd name="connsiteY1" fmla="*/ 48292 h 100101"/>
                  <a:gd name="connsiteX2" fmla="*/ 2314 w 104582"/>
                  <a:gd name="connsiteY2" fmla="*/ 67265 h 100101"/>
                  <a:gd name="connsiteX3" fmla="*/ 6532 w 104582"/>
                  <a:gd name="connsiteY3" fmla="*/ 82021 h 100101"/>
                  <a:gd name="connsiteX4" fmla="*/ 37107 w 104582"/>
                  <a:gd name="connsiteY4" fmla="*/ 84129 h 100101"/>
                  <a:gd name="connsiteX5" fmla="*/ 52921 w 104582"/>
                  <a:gd name="connsiteY5" fmla="*/ 87291 h 100101"/>
                  <a:gd name="connsiteX6" fmla="*/ 76116 w 104582"/>
                  <a:gd name="connsiteY6" fmla="*/ 90453 h 100101"/>
                  <a:gd name="connsiteX7" fmla="*/ 90877 w 104582"/>
                  <a:gd name="connsiteY7" fmla="*/ 99940 h 100101"/>
                  <a:gd name="connsiteX8" fmla="*/ 104583 w 104582"/>
                  <a:gd name="connsiteY8" fmla="*/ 89399 h 100101"/>
                  <a:gd name="connsiteX9" fmla="*/ 96148 w 104582"/>
                  <a:gd name="connsiteY9" fmla="*/ 68319 h 100101"/>
                  <a:gd name="connsiteX10" fmla="*/ 96148 w 104582"/>
                  <a:gd name="connsiteY10" fmla="*/ 48292 h 100101"/>
                  <a:gd name="connsiteX11" fmla="*/ 104583 w 104582"/>
                  <a:gd name="connsiteY11" fmla="*/ 31427 h 100101"/>
                  <a:gd name="connsiteX12" fmla="*/ 101420 w 104582"/>
                  <a:gd name="connsiteY12" fmla="*/ 9293 h 100101"/>
                  <a:gd name="connsiteX13" fmla="*/ 81388 w 104582"/>
                  <a:gd name="connsiteY13" fmla="*/ 4023 h 100101"/>
                  <a:gd name="connsiteX14" fmla="*/ 58193 w 104582"/>
                  <a:gd name="connsiteY14" fmla="*/ 14563 h 100101"/>
                  <a:gd name="connsiteX15" fmla="*/ 46596 w 104582"/>
                  <a:gd name="connsiteY15" fmla="*/ 860 h 100101"/>
                  <a:gd name="connsiteX16" fmla="*/ 29727 w 104582"/>
                  <a:gd name="connsiteY16" fmla="*/ 9293 h 10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4582" h="100101">
                    <a:moveTo>
                      <a:pt x="29727" y="9293"/>
                    </a:moveTo>
                    <a:lnTo>
                      <a:pt x="5477" y="48292"/>
                    </a:lnTo>
                    <a:cubicBezTo>
                      <a:pt x="5477" y="48292"/>
                      <a:pt x="2314" y="60940"/>
                      <a:pt x="2314" y="67265"/>
                    </a:cubicBezTo>
                    <a:cubicBezTo>
                      <a:pt x="2314" y="73589"/>
                      <a:pt x="-5066" y="82021"/>
                      <a:pt x="6532" y="82021"/>
                    </a:cubicBezTo>
                    <a:cubicBezTo>
                      <a:pt x="18129" y="82021"/>
                      <a:pt x="31835" y="77805"/>
                      <a:pt x="37107" y="84129"/>
                    </a:cubicBezTo>
                    <a:cubicBezTo>
                      <a:pt x="42378" y="90453"/>
                      <a:pt x="45541" y="90453"/>
                      <a:pt x="52921" y="87291"/>
                    </a:cubicBezTo>
                    <a:cubicBezTo>
                      <a:pt x="60302" y="84129"/>
                      <a:pt x="72953" y="84129"/>
                      <a:pt x="76116" y="90453"/>
                    </a:cubicBezTo>
                    <a:cubicBezTo>
                      <a:pt x="79279" y="96778"/>
                      <a:pt x="82442" y="100994"/>
                      <a:pt x="90877" y="99940"/>
                    </a:cubicBezTo>
                    <a:cubicBezTo>
                      <a:pt x="99311" y="98886"/>
                      <a:pt x="104583" y="97832"/>
                      <a:pt x="104583" y="89399"/>
                    </a:cubicBezTo>
                    <a:cubicBezTo>
                      <a:pt x="104583" y="80967"/>
                      <a:pt x="99311" y="73589"/>
                      <a:pt x="96148" y="68319"/>
                    </a:cubicBezTo>
                    <a:cubicBezTo>
                      <a:pt x="92985" y="63048"/>
                      <a:pt x="96148" y="48292"/>
                      <a:pt x="96148" y="48292"/>
                    </a:cubicBezTo>
                    <a:cubicBezTo>
                      <a:pt x="96148" y="48292"/>
                      <a:pt x="104583" y="43022"/>
                      <a:pt x="104583" y="31427"/>
                    </a:cubicBezTo>
                    <a:cubicBezTo>
                      <a:pt x="104583" y="19833"/>
                      <a:pt x="104583" y="15617"/>
                      <a:pt x="101420" y="9293"/>
                    </a:cubicBezTo>
                    <a:cubicBezTo>
                      <a:pt x="98257" y="2969"/>
                      <a:pt x="85605" y="-2302"/>
                      <a:pt x="81388" y="4023"/>
                    </a:cubicBezTo>
                    <a:cubicBezTo>
                      <a:pt x="77171" y="10347"/>
                      <a:pt x="63465" y="15617"/>
                      <a:pt x="58193" y="14563"/>
                    </a:cubicBezTo>
                    <a:cubicBezTo>
                      <a:pt x="52921" y="13509"/>
                      <a:pt x="52921" y="5077"/>
                      <a:pt x="46596" y="860"/>
                    </a:cubicBezTo>
                    <a:cubicBezTo>
                      <a:pt x="40270" y="-3356"/>
                      <a:pt x="29727" y="9293"/>
                      <a:pt x="29727" y="929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49" name="Freeform 1448">
                <a:extLst>
                  <a:ext uri="{FF2B5EF4-FFF2-40B4-BE49-F238E27FC236}">
                    <a16:creationId xmlns:a16="http://schemas.microsoft.com/office/drawing/2014/main" xmlns="" id="{8363437B-0C9A-F45A-E0F1-ACB6A58670E0}"/>
                  </a:ext>
                </a:extLst>
              </p:cNvPr>
              <p:cNvSpPr/>
              <p:nvPr/>
            </p:nvSpPr>
            <p:spPr>
              <a:xfrm>
                <a:off x="4818465" y="3147190"/>
                <a:ext cx="143147" cy="133771"/>
              </a:xfrm>
              <a:custGeom>
                <a:avLst/>
                <a:gdLst>
                  <a:gd name="connsiteX0" fmla="*/ 23336 w 143147"/>
                  <a:gd name="connsiteY0" fmla="*/ 33348 h 133771"/>
                  <a:gd name="connsiteX1" fmla="*/ 13848 w 143147"/>
                  <a:gd name="connsiteY1" fmla="*/ 45996 h 133771"/>
                  <a:gd name="connsiteX2" fmla="*/ 141 w 143147"/>
                  <a:gd name="connsiteY2" fmla="*/ 62861 h 133771"/>
                  <a:gd name="connsiteX3" fmla="*/ 21228 w 143147"/>
                  <a:gd name="connsiteY3" fmla="*/ 69185 h 133771"/>
                  <a:gd name="connsiteX4" fmla="*/ 27554 w 143147"/>
                  <a:gd name="connsiteY4" fmla="*/ 87104 h 133771"/>
                  <a:gd name="connsiteX5" fmla="*/ 48640 w 143147"/>
                  <a:gd name="connsiteY5" fmla="*/ 98698 h 133771"/>
                  <a:gd name="connsiteX6" fmla="*/ 62346 w 143147"/>
                  <a:gd name="connsiteY6" fmla="*/ 113454 h 133771"/>
                  <a:gd name="connsiteX7" fmla="*/ 76052 w 143147"/>
                  <a:gd name="connsiteY7" fmla="*/ 127157 h 133771"/>
                  <a:gd name="connsiteX8" fmla="*/ 97138 w 143147"/>
                  <a:gd name="connsiteY8" fmla="*/ 128211 h 133771"/>
                  <a:gd name="connsiteX9" fmla="*/ 116116 w 143147"/>
                  <a:gd name="connsiteY9" fmla="*/ 113454 h 133771"/>
                  <a:gd name="connsiteX10" fmla="*/ 122442 w 143147"/>
                  <a:gd name="connsiteY10" fmla="*/ 101860 h 133771"/>
                  <a:gd name="connsiteX11" fmla="*/ 120333 w 143147"/>
                  <a:gd name="connsiteY11" fmla="*/ 79725 h 133771"/>
                  <a:gd name="connsiteX12" fmla="*/ 139311 w 143147"/>
                  <a:gd name="connsiteY12" fmla="*/ 70239 h 133771"/>
                  <a:gd name="connsiteX13" fmla="*/ 141419 w 143147"/>
                  <a:gd name="connsiteY13" fmla="*/ 50212 h 133771"/>
                  <a:gd name="connsiteX14" fmla="*/ 127713 w 143147"/>
                  <a:gd name="connsiteY14" fmla="*/ 18591 h 133771"/>
                  <a:gd name="connsiteX15" fmla="*/ 110844 w 143147"/>
                  <a:gd name="connsiteY15" fmla="*/ 6997 h 133771"/>
                  <a:gd name="connsiteX16" fmla="*/ 93975 w 143147"/>
                  <a:gd name="connsiteY16" fmla="*/ 2781 h 133771"/>
                  <a:gd name="connsiteX17" fmla="*/ 73943 w 143147"/>
                  <a:gd name="connsiteY17" fmla="*/ 2781 h 133771"/>
                  <a:gd name="connsiteX18" fmla="*/ 49694 w 143147"/>
                  <a:gd name="connsiteY18" fmla="*/ 6997 h 133771"/>
                  <a:gd name="connsiteX19" fmla="*/ 32825 w 143147"/>
                  <a:gd name="connsiteY19" fmla="*/ 16483 h 133771"/>
                  <a:gd name="connsiteX20" fmla="*/ 23336 w 143147"/>
                  <a:gd name="connsiteY20" fmla="*/ 33348 h 1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3147" h="133771">
                    <a:moveTo>
                      <a:pt x="23336" y="33348"/>
                    </a:moveTo>
                    <a:cubicBezTo>
                      <a:pt x="15956" y="32294"/>
                      <a:pt x="12793" y="38618"/>
                      <a:pt x="13848" y="45996"/>
                    </a:cubicBezTo>
                    <a:cubicBezTo>
                      <a:pt x="14413" y="49943"/>
                      <a:pt x="-1663" y="58636"/>
                      <a:pt x="141" y="62861"/>
                    </a:cubicBezTo>
                    <a:cubicBezTo>
                      <a:pt x="1714" y="66533"/>
                      <a:pt x="21228" y="65753"/>
                      <a:pt x="21228" y="69185"/>
                    </a:cubicBezTo>
                    <a:cubicBezTo>
                      <a:pt x="21228" y="76563"/>
                      <a:pt x="19119" y="81833"/>
                      <a:pt x="27554" y="87104"/>
                    </a:cubicBezTo>
                    <a:cubicBezTo>
                      <a:pt x="35988" y="92374"/>
                      <a:pt x="48640" y="98698"/>
                      <a:pt x="48640" y="98698"/>
                    </a:cubicBezTo>
                    <a:cubicBezTo>
                      <a:pt x="48640" y="98698"/>
                      <a:pt x="60237" y="108184"/>
                      <a:pt x="62346" y="113454"/>
                    </a:cubicBezTo>
                    <a:cubicBezTo>
                      <a:pt x="64455" y="118725"/>
                      <a:pt x="70780" y="120833"/>
                      <a:pt x="76052" y="127157"/>
                    </a:cubicBezTo>
                    <a:cubicBezTo>
                      <a:pt x="81324" y="133481"/>
                      <a:pt x="93975" y="137697"/>
                      <a:pt x="97138" y="128211"/>
                    </a:cubicBezTo>
                    <a:cubicBezTo>
                      <a:pt x="100301" y="118725"/>
                      <a:pt x="108736" y="113454"/>
                      <a:pt x="116116" y="113454"/>
                    </a:cubicBezTo>
                    <a:cubicBezTo>
                      <a:pt x="123496" y="113454"/>
                      <a:pt x="128768" y="111346"/>
                      <a:pt x="122442" y="101860"/>
                    </a:cubicBezTo>
                    <a:cubicBezTo>
                      <a:pt x="116116" y="92374"/>
                      <a:pt x="105573" y="74455"/>
                      <a:pt x="120333" y="79725"/>
                    </a:cubicBezTo>
                    <a:cubicBezTo>
                      <a:pt x="135094" y="84995"/>
                      <a:pt x="134039" y="76563"/>
                      <a:pt x="139311" y="70239"/>
                    </a:cubicBezTo>
                    <a:cubicBezTo>
                      <a:pt x="144582" y="63915"/>
                      <a:pt x="143528" y="59699"/>
                      <a:pt x="141419" y="50212"/>
                    </a:cubicBezTo>
                    <a:cubicBezTo>
                      <a:pt x="139311" y="40726"/>
                      <a:pt x="128768" y="25970"/>
                      <a:pt x="127713" y="18591"/>
                    </a:cubicBezTo>
                    <a:cubicBezTo>
                      <a:pt x="126659" y="11213"/>
                      <a:pt x="119279" y="8051"/>
                      <a:pt x="110844" y="6997"/>
                    </a:cubicBezTo>
                    <a:cubicBezTo>
                      <a:pt x="102410" y="5943"/>
                      <a:pt x="100301" y="5943"/>
                      <a:pt x="93975" y="2781"/>
                    </a:cubicBezTo>
                    <a:cubicBezTo>
                      <a:pt x="87649" y="-381"/>
                      <a:pt x="79215" y="-1435"/>
                      <a:pt x="73943" y="2781"/>
                    </a:cubicBezTo>
                    <a:cubicBezTo>
                      <a:pt x="68672" y="6997"/>
                      <a:pt x="61292" y="6997"/>
                      <a:pt x="49694" y="6997"/>
                    </a:cubicBezTo>
                    <a:cubicBezTo>
                      <a:pt x="38097" y="6997"/>
                      <a:pt x="32825" y="6997"/>
                      <a:pt x="32825" y="16483"/>
                    </a:cubicBezTo>
                    <a:cubicBezTo>
                      <a:pt x="32825" y="25970"/>
                      <a:pt x="30717" y="34402"/>
                      <a:pt x="23336" y="333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0" name="Freeform 1449">
                <a:extLst>
                  <a:ext uri="{FF2B5EF4-FFF2-40B4-BE49-F238E27FC236}">
                    <a16:creationId xmlns:a16="http://schemas.microsoft.com/office/drawing/2014/main" xmlns="" id="{78E46630-A2A7-1833-4B40-E3EE629D8153}"/>
                  </a:ext>
                </a:extLst>
              </p:cNvPr>
              <p:cNvSpPr/>
              <p:nvPr/>
            </p:nvSpPr>
            <p:spPr>
              <a:xfrm>
                <a:off x="2563685" y="1688014"/>
                <a:ext cx="1288132" cy="1529445"/>
              </a:xfrm>
              <a:custGeom>
                <a:avLst/>
                <a:gdLst>
                  <a:gd name="connsiteX0" fmla="*/ 19793 w 1288132"/>
                  <a:gd name="connsiteY0" fmla="*/ 1529403 h 1529445"/>
                  <a:gd name="connsiteX1" fmla="*/ 18570 w 1288132"/>
                  <a:gd name="connsiteY1" fmla="*/ 1529445 h 1529445"/>
                  <a:gd name="connsiteX2" fmla="*/ 18444 w 1288132"/>
                  <a:gd name="connsiteY2" fmla="*/ 1525693 h 1529445"/>
                  <a:gd name="connsiteX3" fmla="*/ 16419 w 1288132"/>
                  <a:gd name="connsiteY3" fmla="*/ 1503432 h 1529445"/>
                  <a:gd name="connsiteX4" fmla="*/ 16546 w 1288132"/>
                  <a:gd name="connsiteY4" fmla="*/ 1480918 h 1529445"/>
                  <a:gd name="connsiteX5" fmla="*/ 16504 w 1288132"/>
                  <a:gd name="connsiteY5" fmla="*/ 1479358 h 1529445"/>
                  <a:gd name="connsiteX6" fmla="*/ 9925 w 1288132"/>
                  <a:gd name="connsiteY6" fmla="*/ 1393011 h 1529445"/>
                  <a:gd name="connsiteX7" fmla="*/ 4906 w 1288132"/>
                  <a:gd name="connsiteY7" fmla="*/ 1287355 h 1529445"/>
                  <a:gd name="connsiteX8" fmla="*/ 4611 w 1288132"/>
                  <a:gd name="connsiteY8" fmla="*/ 1281621 h 1529445"/>
                  <a:gd name="connsiteX9" fmla="*/ 689 w 1288132"/>
                  <a:gd name="connsiteY9" fmla="*/ 1222384 h 1529445"/>
                  <a:gd name="connsiteX10" fmla="*/ 16293 w 1288132"/>
                  <a:gd name="connsiteY10" fmla="*/ 1176977 h 1529445"/>
                  <a:gd name="connsiteX11" fmla="*/ 22914 w 1288132"/>
                  <a:gd name="connsiteY11" fmla="*/ 1154041 h 1529445"/>
                  <a:gd name="connsiteX12" fmla="*/ 26667 w 1288132"/>
                  <a:gd name="connsiteY12" fmla="*/ 1146873 h 1529445"/>
                  <a:gd name="connsiteX13" fmla="*/ 33035 w 1288132"/>
                  <a:gd name="connsiteY13" fmla="*/ 1125582 h 1529445"/>
                  <a:gd name="connsiteX14" fmla="*/ 47163 w 1288132"/>
                  <a:gd name="connsiteY14" fmla="*/ 1086836 h 1529445"/>
                  <a:gd name="connsiteX15" fmla="*/ 50832 w 1288132"/>
                  <a:gd name="connsiteY15" fmla="*/ 1072205 h 1529445"/>
                  <a:gd name="connsiteX16" fmla="*/ 57538 w 1288132"/>
                  <a:gd name="connsiteY16" fmla="*/ 1060232 h 1529445"/>
                  <a:gd name="connsiteX17" fmla="*/ 57411 w 1288132"/>
                  <a:gd name="connsiteY17" fmla="*/ 1042861 h 1529445"/>
                  <a:gd name="connsiteX18" fmla="*/ 57495 w 1288132"/>
                  <a:gd name="connsiteY18" fmla="*/ 1041512 h 1529445"/>
                  <a:gd name="connsiteX19" fmla="*/ 58719 w 1288132"/>
                  <a:gd name="connsiteY19" fmla="*/ 1022413 h 1529445"/>
                  <a:gd name="connsiteX20" fmla="*/ 58508 w 1288132"/>
                  <a:gd name="connsiteY20" fmla="*/ 1006139 h 1529445"/>
                  <a:gd name="connsiteX21" fmla="*/ 71033 w 1288132"/>
                  <a:gd name="connsiteY21" fmla="*/ 975024 h 1529445"/>
                  <a:gd name="connsiteX22" fmla="*/ 111308 w 1288132"/>
                  <a:gd name="connsiteY22" fmla="*/ 943402 h 1529445"/>
                  <a:gd name="connsiteX23" fmla="*/ 112742 w 1288132"/>
                  <a:gd name="connsiteY23" fmla="*/ 935223 h 1529445"/>
                  <a:gd name="connsiteX24" fmla="*/ 118604 w 1288132"/>
                  <a:gd name="connsiteY24" fmla="*/ 913468 h 1529445"/>
                  <a:gd name="connsiteX25" fmla="*/ 120923 w 1288132"/>
                  <a:gd name="connsiteY25" fmla="*/ 899892 h 1529445"/>
                  <a:gd name="connsiteX26" fmla="*/ 115019 w 1288132"/>
                  <a:gd name="connsiteY26" fmla="*/ 878896 h 1529445"/>
                  <a:gd name="connsiteX27" fmla="*/ 96969 w 1288132"/>
                  <a:gd name="connsiteY27" fmla="*/ 814220 h 1529445"/>
                  <a:gd name="connsiteX28" fmla="*/ 94017 w 1288132"/>
                  <a:gd name="connsiteY28" fmla="*/ 805788 h 1529445"/>
                  <a:gd name="connsiteX29" fmla="*/ 108060 w 1288132"/>
                  <a:gd name="connsiteY29" fmla="*/ 770077 h 1529445"/>
                  <a:gd name="connsiteX30" fmla="*/ 108693 w 1288132"/>
                  <a:gd name="connsiteY30" fmla="*/ 764680 h 1529445"/>
                  <a:gd name="connsiteX31" fmla="*/ 100469 w 1288132"/>
                  <a:gd name="connsiteY31" fmla="*/ 749334 h 1529445"/>
                  <a:gd name="connsiteX32" fmla="*/ 90980 w 1288132"/>
                  <a:gd name="connsiteY32" fmla="*/ 747647 h 1529445"/>
                  <a:gd name="connsiteX33" fmla="*/ 87143 w 1288132"/>
                  <a:gd name="connsiteY33" fmla="*/ 742925 h 1529445"/>
                  <a:gd name="connsiteX34" fmla="*/ 93173 w 1288132"/>
                  <a:gd name="connsiteY34" fmla="*/ 724543 h 1529445"/>
                  <a:gd name="connsiteX35" fmla="*/ 112151 w 1288132"/>
                  <a:gd name="connsiteY35" fmla="*/ 691109 h 1529445"/>
                  <a:gd name="connsiteX36" fmla="*/ 138129 w 1288132"/>
                  <a:gd name="connsiteY36" fmla="*/ 664632 h 1529445"/>
                  <a:gd name="connsiteX37" fmla="*/ 152257 w 1288132"/>
                  <a:gd name="connsiteY37" fmla="*/ 637522 h 1529445"/>
                  <a:gd name="connsiteX38" fmla="*/ 157613 w 1288132"/>
                  <a:gd name="connsiteY38" fmla="*/ 630481 h 1529445"/>
                  <a:gd name="connsiteX39" fmla="*/ 170771 w 1288132"/>
                  <a:gd name="connsiteY39" fmla="*/ 607166 h 1529445"/>
                  <a:gd name="connsiteX40" fmla="*/ 181778 w 1288132"/>
                  <a:gd name="connsiteY40" fmla="*/ 591650 h 1529445"/>
                  <a:gd name="connsiteX41" fmla="*/ 202738 w 1288132"/>
                  <a:gd name="connsiteY41" fmla="*/ 578159 h 1529445"/>
                  <a:gd name="connsiteX42" fmla="*/ 246471 w 1288132"/>
                  <a:gd name="connsiteY42" fmla="*/ 546917 h 1529445"/>
                  <a:gd name="connsiteX43" fmla="*/ 253050 w 1288132"/>
                  <a:gd name="connsiteY43" fmla="*/ 551470 h 1529445"/>
                  <a:gd name="connsiteX44" fmla="*/ 279914 w 1288132"/>
                  <a:gd name="connsiteY44" fmla="*/ 575418 h 1529445"/>
                  <a:gd name="connsiteX45" fmla="*/ 294800 w 1288132"/>
                  <a:gd name="connsiteY45" fmla="*/ 585368 h 1529445"/>
                  <a:gd name="connsiteX46" fmla="*/ 326219 w 1288132"/>
                  <a:gd name="connsiteY46" fmla="*/ 620657 h 1529445"/>
                  <a:gd name="connsiteX47" fmla="*/ 332840 w 1288132"/>
                  <a:gd name="connsiteY47" fmla="*/ 620362 h 1529445"/>
                  <a:gd name="connsiteX48" fmla="*/ 333768 w 1288132"/>
                  <a:gd name="connsiteY48" fmla="*/ 644057 h 1529445"/>
                  <a:gd name="connsiteX49" fmla="*/ 338449 w 1288132"/>
                  <a:gd name="connsiteY49" fmla="*/ 647303 h 1529445"/>
                  <a:gd name="connsiteX50" fmla="*/ 348444 w 1288132"/>
                  <a:gd name="connsiteY50" fmla="*/ 634402 h 1529445"/>
                  <a:gd name="connsiteX51" fmla="*/ 372356 w 1288132"/>
                  <a:gd name="connsiteY51" fmla="*/ 627488 h 1529445"/>
                  <a:gd name="connsiteX52" fmla="*/ 381296 w 1288132"/>
                  <a:gd name="connsiteY52" fmla="*/ 611888 h 1529445"/>
                  <a:gd name="connsiteX53" fmla="*/ 385345 w 1288132"/>
                  <a:gd name="connsiteY53" fmla="*/ 609780 h 1529445"/>
                  <a:gd name="connsiteX54" fmla="*/ 396816 w 1288132"/>
                  <a:gd name="connsiteY54" fmla="*/ 595361 h 1529445"/>
                  <a:gd name="connsiteX55" fmla="*/ 399431 w 1288132"/>
                  <a:gd name="connsiteY55" fmla="*/ 585284 h 1529445"/>
                  <a:gd name="connsiteX56" fmla="*/ 417016 w 1288132"/>
                  <a:gd name="connsiteY56" fmla="*/ 563107 h 1529445"/>
                  <a:gd name="connsiteX57" fmla="*/ 432325 w 1288132"/>
                  <a:gd name="connsiteY57" fmla="*/ 541773 h 1529445"/>
                  <a:gd name="connsiteX58" fmla="*/ 423891 w 1288132"/>
                  <a:gd name="connsiteY58" fmla="*/ 530727 h 1529445"/>
                  <a:gd name="connsiteX59" fmla="*/ 424818 w 1288132"/>
                  <a:gd name="connsiteY59" fmla="*/ 524530 h 1529445"/>
                  <a:gd name="connsiteX60" fmla="*/ 420854 w 1288132"/>
                  <a:gd name="connsiteY60" fmla="*/ 523012 h 1529445"/>
                  <a:gd name="connsiteX61" fmla="*/ 421023 w 1288132"/>
                  <a:gd name="connsiteY61" fmla="*/ 514748 h 1529445"/>
                  <a:gd name="connsiteX62" fmla="*/ 430385 w 1288132"/>
                  <a:gd name="connsiteY62" fmla="*/ 488777 h 1529445"/>
                  <a:gd name="connsiteX63" fmla="*/ 446242 w 1288132"/>
                  <a:gd name="connsiteY63" fmla="*/ 421656 h 1529445"/>
                  <a:gd name="connsiteX64" fmla="*/ 448182 w 1288132"/>
                  <a:gd name="connsiteY64" fmla="*/ 417060 h 1529445"/>
                  <a:gd name="connsiteX65" fmla="*/ 429752 w 1288132"/>
                  <a:gd name="connsiteY65" fmla="*/ 385270 h 1529445"/>
                  <a:gd name="connsiteX66" fmla="*/ 421698 w 1288132"/>
                  <a:gd name="connsiteY66" fmla="*/ 372622 h 1529445"/>
                  <a:gd name="connsiteX67" fmla="*/ 442320 w 1288132"/>
                  <a:gd name="connsiteY67" fmla="*/ 325654 h 1529445"/>
                  <a:gd name="connsiteX68" fmla="*/ 444302 w 1288132"/>
                  <a:gd name="connsiteY68" fmla="*/ 324010 h 1529445"/>
                  <a:gd name="connsiteX69" fmla="*/ 444176 w 1288132"/>
                  <a:gd name="connsiteY69" fmla="*/ 322619 h 1529445"/>
                  <a:gd name="connsiteX70" fmla="*/ 463280 w 1288132"/>
                  <a:gd name="connsiteY70" fmla="*/ 297280 h 1529445"/>
                  <a:gd name="connsiteX71" fmla="*/ 474329 w 1288132"/>
                  <a:gd name="connsiteY71" fmla="*/ 275862 h 1529445"/>
                  <a:gd name="connsiteX72" fmla="*/ 475046 w 1288132"/>
                  <a:gd name="connsiteY72" fmla="*/ 257985 h 1529445"/>
                  <a:gd name="connsiteX73" fmla="*/ 489342 w 1288132"/>
                  <a:gd name="connsiteY73" fmla="*/ 220673 h 1529445"/>
                  <a:gd name="connsiteX74" fmla="*/ 488499 w 1288132"/>
                  <a:gd name="connsiteY74" fmla="*/ 195334 h 1529445"/>
                  <a:gd name="connsiteX75" fmla="*/ 487318 w 1288132"/>
                  <a:gd name="connsiteY75" fmla="*/ 167760 h 1529445"/>
                  <a:gd name="connsiteX76" fmla="*/ 475383 w 1288132"/>
                  <a:gd name="connsiteY76" fmla="*/ 145921 h 1529445"/>
                  <a:gd name="connsiteX77" fmla="*/ 471967 w 1288132"/>
                  <a:gd name="connsiteY77" fmla="*/ 125219 h 1529445"/>
                  <a:gd name="connsiteX78" fmla="*/ 473233 w 1288132"/>
                  <a:gd name="connsiteY78" fmla="*/ 122647 h 1529445"/>
                  <a:gd name="connsiteX79" fmla="*/ 482679 w 1288132"/>
                  <a:gd name="connsiteY79" fmla="*/ 107385 h 1529445"/>
                  <a:gd name="connsiteX80" fmla="*/ 485336 w 1288132"/>
                  <a:gd name="connsiteY80" fmla="*/ 100850 h 1529445"/>
                  <a:gd name="connsiteX81" fmla="*/ 499295 w 1288132"/>
                  <a:gd name="connsiteY81" fmla="*/ 83859 h 1529445"/>
                  <a:gd name="connsiteX82" fmla="*/ 519411 w 1288132"/>
                  <a:gd name="connsiteY82" fmla="*/ 68217 h 1529445"/>
                  <a:gd name="connsiteX83" fmla="*/ 528858 w 1288132"/>
                  <a:gd name="connsiteY83" fmla="*/ 64760 h 1529445"/>
                  <a:gd name="connsiteX84" fmla="*/ 553192 w 1288132"/>
                  <a:gd name="connsiteY84" fmla="*/ 46335 h 1529445"/>
                  <a:gd name="connsiteX85" fmla="*/ 567319 w 1288132"/>
                  <a:gd name="connsiteY85" fmla="*/ 33645 h 1529445"/>
                  <a:gd name="connsiteX86" fmla="*/ 573519 w 1288132"/>
                  <a:gd name="connsiteY86" fmla="*/ 29176 h 1529445"/>
                  <a:gd name="connsiteX87" fmla="*/ 573561 w 1288132"/>
                  <a:gd name="connsiteY87" fmla="*/ 29260 h 1529445"/>
                  <a:gd name="connsiteX88" fmla="*/ 576597 w 1288132"/>
                  <a:gd name="connsiteY88" fmla="*/ 30736 h 1529445"/>
                  <a:gd name="connsiteX89" fmla="*/ 584695 w 1288132"/>
                  <a:gd name="connsiteY89" fmla="*/ 49540 h 1529445"/>
                  <a:gd name="connsiteX90" fmla="*/ 587984 w 1288132"/>
                  <a:gd name="connsiteY90" fmla="*/ 77746 h 1529445"/>
                  <a:gd name="connsiteX91" fmla="*/ 588321 w 1288132"/>
                  <a:gd name="connsiteY91" fmla="*/ 93303 h 1529445"/>
                  <a:gd name="connsiteX92" fmla="*/ 612064 w 1288132"/>
                  <a:gd name="connsiteY92" fmla="*/ 106331 h 1529445"/>
                  <a:gd name="connsiteX93" fmla="*/ 626024 w 1288132"/>
                  <a:gd name="connsiteY93" fmla="*/ 116998 h 1529445"/>
                  <a:gd name="connsiteX94" fmla="*/ 646056 w 1288132"/>
                  <a:gd name="connsiteY94" fmla="*/ 122268 h 1529445"/>
                  <a:gd name="connsiteX95" fmla="*/ 657653 w 1288132"/>
                  <a:gd name="connsiteY95" fmla="*/ 125430 h 1529445"/>
                  <a:gd name="connsiteX96" fmla="*/ 677685 w 1288132"/>
                  <a:gd name="connsiteY96" fmla="*/ 123322 h 1529445"/>
                  <a:gd name="connsiteX97" fmla="*/ 687174 w 1288132"/>
                  <a:gd name="connsiteY97" fmla="*/ 126484 h 1529445"/>
                  <a:gd name="connsiteX98" fmla="*/ 704043 w 1288132"/>
                  <a:gd name="connsiteY98" fmla="*/ 128592 h 1529445"/>
                  <a:gd name="connsiteX99" fmla="*/ 726183 w 1288132"/>
                  <a:gd name="connsiteY99" fmla="*/ 108565 h 1529445"/>
                  <a:gd name="connsiteX100" fmla="*/ 739889 w 1288132"/>
                  <a:gd name="connsiteY100" fmla="*/ 104349 h 1529445"/>
                  <a:gd name="connsiteX101" fmla="*/ 762030 w 1288132"/>
                  <a:gd name="connsiteY101" fmla="*/ 102241 h 1529445"/>
                  <a:gd name="connsiteX102" fmla="*/ 772573 w 1288132"/>
                  <a:gd name="connsiteY102" fmla="*/ 92755 h 1529445"/>
                  <a:gd name="connsiteX103" fmla="*/ 776790 w 1288132"/>
                  <a:gd name="connsiteY103" fmla="*/ 77999 h 1529445"/>
                  <a:gd name="connsiteX104" fmla="*/ 792605 w 1288132"/>
                  <a:gd name="connsiteY104" fmla="*/ 75890 h 1529445"/>
                  <a:gd name="connsiteX105" fmla="*/ 829506 w 1288132"/>
                  <a:gd name="connsiteY105" fmla="*/ 71674 h 1529445"/>
                  <a:gd name="connsiteX106" fmla="*/ 844266 w 1288132"/>
                  <a:gd name="connsiteY106" fmla="*/ 72728 h 1529445"/>
                  <a:gd name="connsiteX107" fmla="*/ 862190 w 1288132"/>
                  <a:gd name="connsiteY107" fmla="*/ 73782 h 1529445"/>
                  <a:gd name="connsiteX108" fmla="*/ 878005 w 1288132"/>
                  <a:gd name="connsiteY108" fmla="*/ 60080 h 1529445"/>
                  <a:gd name="connsiteX109" fmla="*/ 885385 w 1288132"/>
                  <a:gd name="connsiteY109" fmla="*/ 45323 h 1529445"/>
                  <a:gd name="connsiteX110" fmla="*/ 901199 w 1288132"/>
                  <a:gd name="connsiteY110" fmla="*/ 34783 h 1529445"/>
                  <a:gd name="connsiteX111" fmla="*/ 909634 w 1288132"/>
                  <a:gd name="connsiteY111" fmla="*/ 26351 h 1529445"/>
                  <a:gd name="connsiteX112" fmla="*/ 910688 w 1288132"/>
                  <a:gd name="connsiteY112" fmla="*/ 5270 h 1529445"/>
                  <a:gd name="connsiteX113" fmla="*/ 923171 w 1288132"/>
                  <a:gd name="connsiteY113" fmla="*/ 0 h 1529445"/>
                  <a:gd name="connsiteX114" fmla="*/ 929160 w 1288132"/>
                  <a:gd name="connsiteY114" fmla="*/ 11510 h 1529445"/>
                  <a:gd name="connsiteX115" fmla="*/ 957753 w 1288132"/>
                  <a:gd name="connsiteY115" fmla="*/ 37524 h 1529445"/>
                  <a:gd name="connsiteX116" fmla="*/ 968043 w 1288132"/>
                  <a:gd name="connsiteY116" fmla="*/ 54220 h 1529445"/>
                  <a:gd name="connsiteX117" fmla="*/ 979936 w 1288132"/>
                  <a:gd name="connsiteY117" fmla="*/ 71253 h 1529445"/>
                  <a:gd name="connsiteX118" fmla="*/ 997901 w 1288132"/>
                  <a:gd name="connsiteY118" fmla="*/ 98236 h 1529445"/>
                  <a:gd name="connsiteX119" fmla="*/ 999209 w 1288132"/>
                  <a:gd name="connsiteY119" fmla="*/ 133230 h 1529445"/>
                  <a:gd name="connsiteX120" fmla="*/ 1009794 w 1288132"/>
                  <a:gd name="connsiteY120" fmla="*/ 143855 h 1529445"/>
                  <a:gd name="connsiteX121" fmla="*/ 1030374 w 1288132"/>
                  <a:gd name="connsiteY121" fmla="*/ 143855 h 1529445"/>
                  <a:gd name="connsiteX122" fmla="*/ 1093970 w 1288132"/>
                  <a:gd name="connsiteY122" fmla="*/ 85377 h 1529445"/>
                  <a:gd name="connsiteX123" fmla="*/ 1107170 w 1288132"/>
                  <a:gd name="connsiteY123" fmla="*/ 86684 h 1529445"/>
                  <a:gd name="connsiteX124" fmla="*/ 1112315 w 1288132"/>
                  <a:gd name="connsiteY124" fmla="*/ 104982 h 1529445"/>
                  <a:gd name="connsiteX125" fmla="*/ 1108435 w 1288132"/>
                  <a:gd name="connsiteY125" fmla="*/ 159286 h 1529445"/>
                  <a:gd name="connsiteX126" fmla="*/ 1114888 w 1288132"/>
                  <a:gd name="connsiteY126" fmla="*/ 173747 h 1529445"/>
                  <a:gd name="connsiteX127" fmla="*/ 1129016 w 1288132"/>
                  <a:gd name="connsiteY127" fmla="*/ 190443 h 1529445"/>
                  <a:gd name="connsiteX128" fmla="*/ 1151198 w 1288132"/>
                  <a:gd name="connsiteY128" fmla="*/ 226744 h 1529445"/>
                  <a:gd name="connsiteX129" fmla="*/ 1160181 w 1288132"/>
                  <a:gd name="connsiteY129" fmla="*/ 245042 h 1529445"/>
                  <a:gd name="connsiteX130" fmla="*/ 1144746 w 1288132"/>
                  <a:gd name="connsiteY130" fmla="*/ 259166 h 1529445"/>
                  <a:gd name="connsiteX131" fmla="*/ 1143481 w 1288132"/>
                  <a:gd name="connsiteY131" fmla="*/ 272362 h 1529445"/>
                  <a:gd name="connsiteX132" fmla="*/ 1162754 w 1288132"/>
                  <a:gd name="connsiteY132" fmla="*/ 277506 h 1529445"/>
                  <a:gd name="connsiteX133" fmla="*/ 1187509 w 1288132"/>
                  <a:gd name="connsiteY133" fmla="*/ 266881 h 1529445"/>
                  <a:gd name="connsiteX134" fmla="*/ 1204209 w 1288132"/>
                  <a:gd name="connsiteY134" fmla="*/ 256594 h 1529445"/>
                  <a:gd name="connsiteX135" fmla="*/ 1206740 w 1288132"/>
                  <a:gd name="connsiteY135" fmla="*/ 274934 h 1529445"/>
                  <a:gd name="connsiteX136" fmla="*/ 1214795 w 1288132"/>
                  <a:gd name="connsiteY136" fmla="*/ 298039 h 1529445"/>
                  <a:gd name="connsiteX137" fmla="*/ 1221247 w 1288132"/>
                  <a:gd name="connsiteY137" fmla="*/ 316337 h 1529445"/>
                  <a:gd name="connsiteX138" fmla="*/ 1216102 w 1288132"/>
                  <a:gd name="connsiteY138" fmla="*/ 336911 h 1529445"/>
                  <a:gd name="connsiteX139" fmla="*/ 1190081 w 1288132"/>
                  <a:gd name="connsiteY139" fmla="*/ 348801 h 1529445"/>
                  <a:gd name="connsiteX140" fmla="*/ 1178484 w 1288132"/>
                  <a:gd name="connsiteY140" fmla="*/ 365497 h 1529445"/>
                  <a:gd name="connsiteX141" fmla="*/ 1174646 w 1288132"/>
                  <a:gd name="connsiteY141" fmla="*/ 385102 h 1529445"/>
                  <a:gd name="connsiteX142" fmla="*/ 1178484 w 1288132"/>
                  <a:gd name="connsiteY142" fmla="*/ 412422 h 1529445"/>
                  <a:gd name="connsiteX143" fmla="*/ 1197757 w 1288132"/>
                  <a:gd name="connsiteY143" fmla="*/ 421403 h 1529445"/>
                  <a:gd name="connsiteX144" fmla="*/ 1217367 w 1288132"/>
                  <a:gd name="connsiteY144" fmla="*/ 425239 h 1529445"/>
                  <a:gd name="connsiteX145" fmla="*/ 1216102 w 1288132"/>
                  <a:gd name="connsiteY145" fmla="*/ 443580 h 1529445"/>
                  <a:gd name="connsiteX146" fmla="*/ 1193919 w 1288132"/>
                  <a:gd name="connsiteY146" fmla="*/ 446151 h 1529445"/>
                  <a:gd name="connsiteX147" fmla="*/ 1170471 w 1288132"/>
                  <a:gd name="connsiteY147" fmla="*/ 464112 h 1529445"/>
                  <a:gd name="connsiteX148" fmla="*/ 1153771 w 1288132"/>
                  <a:gd name="connsiteY148" fmla="*/ 481145 h 1529445"/>
                  <a:gd name="connsiteX149" fmla="*/ 1139643 w 1288132"/>
                  <a:gd name="connsiteY149" fmla="*/ 504250 h 1529445"/>
                  <a:gd name="connsiteX150" fmla="*/ 1118726 w 1288132"/>
                  <a:gd name="connsiteY150" fmla="*/ 526427 h 1529445"/>
                  <a:gd name="connsiteX151" fmla="*/ 1101688 w 1288132"/>
                  <a:gd name="connsiteY151" fmla="*/ 555012 h 1529445"/>
                  <a:gd name="connsiteX152" fmla="*/ 1096543 w 1288132"/>
                  <a:gd name="connsiteY152" fmla="*/ 577189 h 1529445"/>
                  <a:gd name="connsiteX153" fmla="*/ 1090133 w 1288132"/>
                  <a:gd name="connsiteY153" fmla="*/ 588741 h 1529445"/>
                  <a:gd name="connsiteX154" fmla="*/ 1083722 w 1288132"/>
                  <a:gd name="connsiteY154" fmla="*/ 605437 h 1529445"/>
                  <a:gd name="connsiteX155" fmla="*/ 1087560 w 1288132"/>
                  <a:gd name="connsiteY155" fmla="*/ 622470 h 1529445"/>
                  <a:gd name="connsiteX156" fmla="*/ 1101688 w 1288132"/>
                  <a:gd name="connsiteY156" fmla="*/ 614797 h 1529445"/>
                  <a:gd name="connsiteX157" fmla="*/ 1122605 w 1288132"/>
                  <a:gd name="connsiteY157" fmla="*/ 600293 h 1529445"/>
                  <a:gd name="connsiteX158" fmla="*/ 1127708 w 1288132"/>
                  <a:gd name="connsiteY158" fmla="*/ 614797 h 1529445"/>
                  <a:gd name="connsiteX159" fmla="*/ 1114888 w 1288132"/>
                  <a:gd name="connsiteY159" fmla="*/ 625042 h 1529445"/>
                  <a:gd name="connsiteX160" fmla="*/ 1100423 w 1288132"/>
                  <a:gd name="connsiteY160" fmla="*/ 641738 h 1529445"/>
                  <a:gd name="connsiteX161" fmla="*/ 1099115 w 1288132"/>
                  <a:gd name="connsiteY161" fmla="*/ 671630 h 1529445"/>
                  <a:gd name="connsiteX162" fmla="*/ 1084987 w 1288132"/>
                  <a:gd name="connsiteY162" fmla="*/ 686092 h 1529445"/>
                  <a:gd name="connsiteX163" fmla="*/ 1090133 w 1288132"/>
                  <a:gd name="connsiteY163" fmla="*/ 701481 h 1529445"/>
                  <a:gd name="connsiteX164" fmla="*/ 1097850 w 1288132"/>
                  <a:gd name="connsiteY164" fmla="*/ 722393 h 1529445"/>
                  <a:gd name="connsiteX165" fmla="*/ 1107170 w 1288132"/>
                  <a:gd name="connsiteY165" fmla="*/ 732680 h 1529445"/>
                  <a:gd name="connsiteX166" fmla="*/ 1126443 w 1288132"/>
                  <a:gd name="connsiteY166" fmla="*/ 739088 h 1529445"/>
                  <a:gd name="connsiteX167" fmla="*/ 1130281 w 1288132"/>
                  <a:gd name="connsiteY167" fmla="*/ 757387 h 1529445"/>
                  <a:gd name="connsiteX168" fmla="*/ 1140908 w 1288132"/>
                  <a:gd name="connsiteY168" fmla="*/ 766409 h 1529445"/>
                  <a:gd name="connsiteX169" fmla="*/ 1154656 w 1288132"/>
                  <a:gd name="connsiteY169" fmla="*/ 766746 h 1529445"/>
                  <a:gd name="connsiteX170" fmla="*/ 1158030 w 1288132"/>
                  <a:gd name="connsiteY170" fmla="*/ 764976 h 1529445"/>
                  <a:gd name="connsiteX171" fmla="*/ 1195943 w 1288132"/>
                  <a:gd name="connsiteY171" fmla="*/ 752496 h 1529445"/>
                  <a:gd name="connsiteX172" fmla="*/ 1216102 w 1288132"/>
                  <a:gd name="connsiteY172" fmla="*/ 770625 h 1529445"/>
                  <a:gd name="connsiteX173" fmla="*/ 1211927 w 1288132"/>
                  <a:gd name="connsiteY173" fmla="*/ 777034 h 1529445"/>
                  <a:gd name="connsiteX174" fmla="*/ 1209101 w 1288132"/>
                  <a:gd name="connsiteY174" fmla="*/ 779859 h 1529445"/>
                  <a:gd name="connsiteX175" fmla="*/ 1214120 w 1288132"/>
                  <a:gd name="connsiteY175" fmla="*/ 809498 h 1529445"/>
                  <a:gd name="connsiteX176" fmla="*/ 1219012 w 1288132"/>
                  <a:gd name="connsiteY176" fmla="*/ 809878 h 1529445"/>
                  <a:gd name="connsiteX177" fmla="*/ 1226814 w 1288132"/>
                  <a:gd name="connsiteY177" fmla="*/ 812787 h 1529445"/>
                  <a:gd name="connsiteX178" fmla="*/ 1261311 w 1288132"/>
                  <a:gd name="connsiteY178" fmla="*/ 827332 h 1529445"/>
                  <a:gd name="connsiteX179" fmla="*/ 1278180 w 1288132"/>
                  <a:gd name="connsiteY179" fmla="*/ 832645 h 1529445"/>
                  <a:gd name="connsiteX180" fmla="*/ 1288133 w 1288132"/>
                  <a:gd name="connsiteY180" fmla="*/ 846389 h 1529445"/>
                  <a:gd name="connsiteX181" fmla="*/ 1287078 w 1288132"/>
                  <a:gd name="connsiteY181" fmla="*/ 855875 h 1529445"/>
                  <a:gd name="connsiteX182" fmla="*/ 1247014 w 1288132"/>
                  <a:gd name="connsiteY182" fmla="*/ 870632 h 1529445"/>
                  <a:gd name="connsiteX183" fmla="*/ 1220656 w 1288132"/>
                  <a:gd name="connsiteY183" fmla="*/ 861146 h 1529445"/>
                  <a:gd name="connsiteX184" fmla="*/ 1204842 w 1288132"/>
                  <a:gd name="connsiteY184" fmla="*/ 878010 h 1529445"/>
                  <a:gd name="connsiteX185" fmla="*/ 1183756 w 1288132"/>
                  <a:gd name="connsiteY185" fmla="*/ 884334 h 1529445"/>
                  <a:gd name="connsiteX186" fmla="*/ 1165832 w 1288132"/>
                  <a:gd name="connsiteY186" fmla="*/ 878010 h 1529445"/>
                  <a:gd name="connsiteX187" fmla="*/ 1135257 w 1288132"/>
                  <a:gd name="connsiteY187" fmla="*/ 914901 h 1529445"/>
                  <a:gd name="connsiteX188" fmla="*/ 1075161 w 1288132"/>
                  <a:gd name="connsiteY188" fmla="*/ 947576 h 1529445"/>
                  <a:gd name="connsiteX189" fmla="*/ 1073053 w 1288132"/>
                  <a:gd name="connsiteY189" fmla="*/ 960225 h 1529445"/>
                  <a:gd name="connsiteX190" fmla="*/ 1056184 w 1288132"/>
                  <a:gd name="connsiteY190" fmla="*/ 972873 h 1529445"/>
                  <a:gd name="connsiteX191" fmla="*/ 1031934 w 1288132"/>
                  <a:gd name="connsiteY191" fmla="*/ 977089 h 1529445"/>
                  <a:gd name="connsiteX192" fmla="*/ 1002414 w 1288132"/>
                  <a:gd name="connsiteY192" fmla="*/ 1015035 h 1529445"/>
                  <a:gd name="connsiteX193" fmla="*/ 1009794 w 1288132"/>
                  <a:gd name="connsiteY193" fmla="*/ 1056142 h 1529445"/>
                  <a:gd name="connsiteX194" fmla="*/ 1018228 w 1288132"/>
                  <a:gd name="connsiteY194" fmla="*/ 1078277 h 1529445"/>
                  <a:gd name="connsiteX195" fmla="*/ 1005576 w 1288132"/>
                  <a:gd name="connsiteY195" fmla="*/ 1080385 h 1529445"/>
                  <a:gd name="connsiteX196" fmla="*/ 1005576 w 1288132"/>
                  <a:gd name="connsiteY196" fmla="*/ 1104627 h 1529445"/>
                  <a:gd name="connsiteX197" fmla="*/ 995033 w 1288132"/>
                  <a:gd name="connsiteY197" fmla="*/ 1119384 h 1529445"/>
                  <a:gd name="connsiteX198" fmla="*/ 1007685 w 1288132"/>
                  <a:gd name="connsiteY198" fmla="*/ 1122546 h 1529445"/>
                  <a:gd name="connsiteX199" fmla="*/ 1022445 w 1288132"/>
                  <a:gd name="connsiteY199" fmla="*/ 1132580 h 1529445"/>
                  <a:gd name="connsiteX200" fmla="*/ 1027169 w 1288132"/>
                  <a:gd name="connsiteY200" fmla="*/ 1149445 h 1529445"/>
                  <a:gd name="connsiteX201" fmla="*/ 1038260 w 1288132"/>
                  <a:gd name="connsiteY201" fmla="*/ 1163147 h 1529445"/>
                  <a:gd name="connsiteX202" fmla="*/ 1039315 w 1288132"/>
                  <a:gd name="connsiteY202" fmla="*/ 1184228 h 1529445"/>
                  <a:gd name="connsiteX203" fmla="*/ 1044038 w 1288132"/>
                  <a:gd name="connsiteY203" fmla="*/ 1201599 h 1529445"/>
                  <a:gd name="connsiteX204" fmla="*/ 1057238 w 1288132"/>
                  <a:gd name="connsiteY204" fmla="*/ 1218463 h 1529445"/>
                  <a:gd name="connsiteX205" fmla="*/ 1080939 w 1288132"/>
                  <a:gd name="connsiteY205" fmla="*/ 1221625 h 1529445"/>
                  <a:gd name="connsiteX206" fmla="*/ 1108899 w 1288132"/>
                  <a:gd name="connsiteY206" fmla="*/ 1248524 h 1529445"/>
                  <a:gd name="connsiteX207" fmla="*/ 1131040 w 1288132"/>
                  <a:gd name="connsiteY207" fmla="*/ 1265389 h 1529445"/>
                  <a:gd name="connsiteX208" fmla="*/ 1141583 w 1288132"/>
                  <a:gd name="connsiteY208" fmla="*/ 1253794 h 1529445"/>
                  <a:gd name="connsiteX209" fmla="*/ 1175321 w 1288132"/>
                  <a:gd name="connsiteY209" fmla="*/ 1242200 h 1529445"/>
                  <a:gd name="connsiteX210" fmla="*/ 1191642 w 1288132"/>
                  <a:gd name="connsiteY210" fmla="*/ 1249578 h 1529445"/>
                  <a:gd name="connsiteX211" fmla="*/ 1191642 w 1288132"/>
                  <a:gd name="connsiteY211" fmla="*/ 1264335 h 1529445"/>
                  <a:gd name="connsiteX212" fmla="*/ 1201679 w 1288132"/>
                  <a:gd name="connsiteY212" fmla="*/ 1285415 h 1529445"/>
                  <a:gd name="connsiteX213" fmla="*/ 1188479 w 1288132"/>
                  <a:gd name="connsiteY213" fmla="*/ 1304388 h 1529445"/>
                  <a:gd name="connsiteX214" fmla="*/ 1182701 w 1288132"/>
                  <a:gd name="connsiteY214" fmla="*/ 1321253 h 1529445"/>
                  <a:gd name="connsiteX215" fmla="*/ 1173718 w 1288132"/>
                  <a:gd name="connsiteY215" fmla="*/ 1329137 h 1529445"/>
                  <a:gd name="connsiteX216" fmla="*/ 1128931 w 1288132"/>
                  <a:gd name="connsiteY216" fmla="*/ 1328631 h 1529445"/>
                  <a:gd name="connsiteX217" fmla="*/ 1114171 w 1288132"/>
                  <a:gd name="connsiteY217" fmla="*/ 1334407 h 1529445"/>
                  <a:gd name="connsiteX218" fmla="*/ 1098356 w 1288132"/>
                  <a:gd name="connsiteY218" fmla="*/ 1355488 h 1529445"/>
                  <a:gd name="connsiteX219" fmla="*/ 1084650 w 1288132"/>
                  <a:gd name="connsiteY219" fmla="*/ 1355488 h 1529445"/>
                  <a:gd name="connsiteX220" fmla="*/ 1084650 w 1288132"/>
                  <a:gd name="connsiteY220" fmla="*/ 1348109 h 1529445"/>
                  <a:gd name="connsiteX221" fmla="*/ 1077270 w 1288132"/>
                  <a:gd name="connsiteY221" fmla="*/ 1337569 h 1529445"/>
                  <a:gd name="connsiteX222" fmla="*/ 1067781 w 1288132"/>
                  <a:gd name="connsiteY222" fmla="*/ 1357596 h 1529445"/>
                  <a:gd name="connsiteX223" fmla="*/ 1051966 w 1288132"/>
                  <a:gd name="connsiteY223" fmla="*/ 1358650 h 1529445"/>
                  <a:gd name="connsiteX224" fmla="*/ 1050912 w 1288132"/>
                  <a:gd name="connsiteY224" fmla="*/ 1341785 h 1529445"/>
                  <a:gd name="connsiteX225" fmla="*/ 1057238 w 1288132"/>
                  <a:gd name="connsiteY225" fmla="*/ 1333353 h 1529445"/>
                  <a:gd name="connsiteX226" fmla="*/ 1045640 w 1288132"/>
                  <a:gd name="connsiteY226" fmla="*/ 1330191 h 1529445"/>
                  <a:gd name="connsiteX227" fmla="*/ 1038260 w 1288132"/>
                  <a:gd name="connsiteY227" fmla="*/ 1344947 h 1529445"/>
                  <a:gd name="connsiteX228" fmla="*/ 1039315 w 1288132"/>
                  <a:gd name="connsiteY228" fmla="*/ 1364974 h 1529445"/>
                  <a:gd name="connsiteX229" fmla="*/ 1053021 w 1288132"/>
                  <a:gd name="connsiteY229" fmla="*/ 1373406 h 1529445"/>
                  <a:gd name="connsiteX230" fmla="*/ 1054075 w 1288132"/>
                  <a:gd name="connsiteY230" fmla="*/ 1393433 h 1529445"/>
                  <a:gd name="connsiteX231" fmla="*/ 1041423 w 1288132"/>
                  <a:gd name="connsiteY231" fmla="*/ 1434540 h 1529445"/>
                  <a:gd name="connsiteX232" fmla="*/ 1025608 w 1288132"/>
                  <a:gd name="connsiteY232" fmla="*/ 1458783 h 1529445"/>
                  <a:gd name="connsiteX233" fmla="*/ 1036152 w 1288132"/>
                  <a:gd name="connsiteY233" fmla="*/ 1473539 h 1529445"/>
                  <a:gd name="connsiteX234" fmla="*/ 1046695 w 1288132"/>
                  <a:gd name="connsiteY234" fmla="*/ 1476701 h 1529445"/>
                  <a:gd name="connsiteX235" fmla="*/ 1063564 w 1288132"/>
                  <a:gd name="connsiteY235" fmla="*/ 1486188 h 1529445"/>
                  <a:gd name="connsiteX236" fmla="*/ 1050912 w 1288132"/>
                  <a:gd name="connsiteY236" fmla="*/ 1493566 h 1529445"/>
                  <a:gd name="connsiteX237" fmla="*/ 1026663 w 1288132"/>
                  <a:gd name="connsiteY237" fmla="*/ 1489350 h 1529445"/>
                  <a:gd name="connsiteX238" fmla="*/ 1018228 w 1288132"/>
                  <a:gd name="connsiteY238" fmla="*/ 1498836 h 1529445"/>
                  <a:gd name="connsiteX239" fmla="*/ 1001359 w 1288132"/>
                  <a:gd name="connsiteY239" fmla="*/ 1498836 h 1529445"/>
                  <a:gd name="connsiteX240" fmla="*/ 1000305 w 1288132"/>
                  <a:gd name="connsiteY240" fmla="*/ 1479864 h 1529445"/>
                  <a:gd name="connsiteX241" fmla="*/ 991870 w 1288132"/>
                  <a:gd name="connsiteY241" fmla="*/ 1470377 h 1529445"/>
                  <a:gd name="connsiteX242" fmla="*/ 981327 w 1288132"/>
                  <a:gd name="connsiteY242" fmla="*/ 1483026 h 1529445"/>
                  <a:gd name="connsiteX243" fmla="*/ 986599 w 1288132"/>
                  <a:gd name="connsiteY243" fmla="*/ 1495674 h 1529445"/>
                  <a:gd name="connsiteX244" fmla="*/ 978164 w 1288132"/>
                  <a:gd name="connsiteY244" fmla="*/ 1503052 h 1529445"/>
                  <a:gd name="connsiteX245" fmla="*/ 963404 w 1288132"/>
                  <a:gd name="connsiteY245" fmla="*/ 1501998 h 1529445"/>
                  <a:gd name="connsiteX246" fmla="*/ 954969 w 1288132"/>
                  <a:gd name="connsiteY246" fmla="*/ 1481972 h 1529445"/>
                  <a:gd name="connsiteX247" fmla="*/ 956024 w 1288132"/>
                  <a:gd name="connsiteY247" fmla="*/ 1454567 h 1529445"/>
                  <a:gd name="connsiteX248" fmla="*/ 965513 w 1288132"/>
                  <a:gd name="connsiteY248" fmla="*/ 1446134 h 1529445"/>
                  <a:gd name="connsiteX249" fmla="*/ 962350 w 1288132"/>
                  <a:gd name="connsiteY249" fmla="*/ 1406081 h 1529445"/>
                  <a:gd name="connsiteX250" fmla="*/ 952397 w 1288132"/>
                  <a:gd name="connsiteY250" fmla="*/ 1388668 h 1529445"/>
                  <a:gd name="connsiteX251" fmla="*/ 926503 w 1288132"/>
                  <a:gd name="connsiteY251" fmla="*/ 1382892 h 1529445"/>
                  <a:gd name="connsiteX252" fmla="*/ 905923 w 1288132"/>
                  <a:gd name="connsiteY252" fmla="*/ 1369021 h 1529445"/>
                  <a:gd name="connsiteX253" fmla="*/ 899597 w 1288132"/>
                  <a:gd name="connsiteY253" fmla="*/ 1350049 h 1529445"/>
                  <a:gd name="connsiteX254" fmla="*/ 876950 w 1288132"/>
                  <a:gd name="connsiteY254" fmla="*/ 1347055 h 1529445"/>
                  <a:gd name="connsiteX255" fmla="*/ 862190 w 1288132"/>
                  <a:gd name="connsiteY255" fmla="*/ 1352325 h 1529445"/>
                  <a:gd name="connsiteX256" fmla="*/ 847429 w 1288132"/>
                  <a:gd name="connsiteY256" fmla="*/ 1354433 h 1529445"/>
                  <a:gd name="connsiteX257" fmla="*/ 829548 w 1288132"/>
                  <a:gd name="connsiteY257" fmla="*/ 1343978 h 1529445"/>
                  <a:gd name="connsiteX258" fmla="*/ 824235 w 1288132"/>
                  <a:gd name="connsiteY258" fmla="*/ 1328083 h 1529445"/>
                  <a:gd name="connsiteX259" fmla="*/ 825289 w 1288132"/>
                  <a:gd name="connsiteY259" fmla="*/ 1302786 h 1529445"/>
                  <a:gd name="connsiteX260" fmla="*/ 841104 w 1288132"/>
                  <a:gd name="connsiteY260" fmla="*/ 1292246 h 1529445"/>
                  <a:gd name="connsiteX261" fmla="*/ 826343 w 1288132"/>
                  <a:gd name="connsiteY261" fmla="*/ 1265895 h 1529445"/>
                  <a:gd name="connsiteX262" fmla="*/ 815800 w 1288132"/>
                  <a:gd name="connsiteY262" fmla="*/ 1264841 h 1529445"/>
                  <a:gd name="connsiteX263" fmla="*/ 803148 w 1288132"/>
                  <a:gd name="connsiteY263" fmla="*/ 1261679 h 1529445"/>
                  <a:gd name="connsiteX264" fmla="*/ 784171 w 1288132"/>
                  <a:gd name="connsiteY264" fmla="*/ 1246922 h 1529445"/>
                  <a:gd name="connsiteX265" fmla="*/ 771519 w 1288132"/>
                  <a:gd name="connsiteY265" fmla="*/ 1229003 h 1529445"/>
                  <a:gd name="connsiteX266" fmla="*/ 772573 w 1288132"/>
                  <a:gd name="connsiteY266" fmla="*/ 1205815 h 1529445"/>
                  <a:gd name="connsiteX267" fmla="*/ 777845 w 1288132"/>
                  <a:gd name="connsiteY267" fmla="*/ 1190004 h 1529445"/>
                  <a:gd name="connsiteX268" fmla="*/ 768145 w 1288132"/>
                  <a:gd name="connsiteY268" fmla="*/ 1183301 h 1529445"/>
                  <a:gd name="connsiteX269" fmla="*/ 749969 w 1288132"/>
                  <a:gd name="connsiteY269" fmla="*/ 1178368 h 1529445"/>
                  <a:gd name="connsiteX270" fmla="*/ 733564 w 1288132"/>
                  <a:gd name="connsiteY270" fmla="*/ 1167870 h 1529445"/>
                  <a:gd name="connsiteX271" fmla="*/ 721966 w 1288132"/>
                  <a:gd name="connsiteY271" fmla="*/ 1159437 h 1529445"/>
                  <a:gd name="connsiteX272" fmla="*/ 692445 w 1288132"/>
                  <a:gd name="connsiteY272" fmla="*/ 1165761 h 1529445"/>
                  <a:gd name="connsiteX273" fmla="*/ 668196 w 1288132"/>
                  <a:gd name="connsiteY273" fmla="*/ 1160491 h 1529445"/>
                  <a:gd name="connsiteX274" fmla="*/ 637621 w 1288132"/>
                  <a:gd name="connsiteY274" fmla="*/ 1146789 h 1529445"/>
                  <a:gd name="connsiteX275" fmla="*/ 632349 w 1288132"/>
                  <a:gd name="connsiteY275" fmla="*/ 1130978 h 1529445"/>
                  <a:gd name="connsiteX276" fmla="*/ 637621 w 1288132"/>
                  <a:gd name="connsiteY276" fmla="*/ 1119384 h 1529445"/>
                  <a:gd name="connsiteX277" fmla="*/ 657653 w 1288132"/>
                  <a:gd name="connsiteY277" fmla="*/ 1112006 h 1529445"/>
                  <a:gd name="connsiteX278" fmla="*/ 627078 w 1288132"/>
                  <a:gd name="connsiteY278" fmla="*/ 1095141 h 1529445"/>
                  <a:gd name="connsiteX279" fmla="*/ 620752 w 1288132"/>
                  <a:gd name="connsiteY279" fmla="*/ 1069844 h 1529445"/>
                  <a:gd name="connsiteX280" fmla="*/ 607046 w 1288132"/>
                  <a:gd name="connsiteY280" fmla="*/ 1062466 h 1529445"/>
                  <a:gd name="connsiteX281" fmla="*/ 594394 w 1288132"/>
                  <a:gd name="connsiteY281" fmla="*/ 1043493 h 1529445"/>
                  <a:gd name="connsiteX282" fmla="*/ 584905 w 1288132"/>
                  <a:gd name="connsiteY282" fmla="*/ 1052980 h 1529445"/>
                  <a:gd name="connsiteX283" fmla="*/ 557493 w 1288132"/>
                  <a:gd name="connsiteY283" fmla="*/ 1059304 h 1529445"/>
                  <a:gd name="connsiteX284" fmla="*/ 554330 w 1288132"/>
                  <a:gd name="connsiteY284" fmla="*/ 1041385 h 1529445"/>
                  <a:gd name="connsiteX285" fmla="*/ 525906 w 1288132"/>
                  <a:gd name="connsiteY285" fmla="*/ 1029791 h 1529445"/>
                  <a:gd name="connsiteX286" fmla="*/ 494234 w 1288132"/>
                  <a:gd name="connsiteY286" fmla="*/ 1029791 h 1529445"/>
                  <a:gd name="connsiteX287" fmla="*/ 485800 w 1288132"/>
                  <a:gd name="connsiteY287" fmla="*/ 1044548 h 1529445"/>
                  <a:gd name="connsiteX288" fmla="*/ 472094 w 1288132"/>
                  <a:gd name="connsiteY288" fmla="*/ 1045602 h 1529445"/>
                  <a:gd name="connsiteX289" fmla="*/ 455225 w 1288132"/>
                  <a:gd name="connsiteY289" fmla="*/ 1039277 h 1529445"/>
                  <a:gd name="connsiteX290" fmla="*/ 448899 w 1288132"/>
                  <a:gd name="connsiteY290" fmla="*/ 1004494 h 1529445"/>
                  <a:gd name="connsiteX291" fmla="*/ 437301 w 1288132"/>
                  <a:gd name="connsiteY291" fmla="*/ 1005548 h 1529445"/>
                  <a:gd name="connsiteX292" fmla="*/ 423595 w 1288132"/>
                  <a:gd name="connsiteY292" fmla="*/ 1030845 h 1529445"/>
                  <a:gd name="connsiteX293" fmla="*/ 407781 w 1288132"/>
                  <a:gd name="connsiteY293" fmla="*/ 1032953 h 1529445"/>
                  <a:gd name="connsiteX294" fmla="*/ 397238 w 1288132"/>
                  <a:gd name="connsiteY294" fmla="*/ 1027683 h 1529445"/>
                  <a:gd name="connsiteX295" fmla="*/ 389857 w 1288132"/>
                  <a:gd name="connsiteY295" fmla="*/ 1043493 h 1529445"/>
                  <a:gd name="connsiteX296" fmla="*/ 381845 w 1288132"/>
                  <a:gd name="connsiteY296" fmla="*/ 1052895 h 1529445"/>
                  <a:gd name="connsiteX297" fmla="*/ 393020 w 1288132"/>
                  <a:gd name="connsiteY297" fmla="*/ 1060358 h 1529445"/>
                  <a:gd name="connsiteX298" fmla="*/ 386694 w 1288132"/>
                  <a:gd name="connsiteY298" fmla="*/ 1078277 h 1529445"/>
                  <a:gd name="connsiteX299" fmla="*/ 378260 w 1288132"/>
                  <a:gd name="connsiteY299" fmla="*/ 1091979 h 1529445"/>
                  <a:gd name="connsiteX300" fmla="*/ 364554 w 1288132"/>
                  <a:gd name="connsiteY300" fmla="*/ 1100411 h 1529445"/>
                  <a:gd name="connsiteX301" fmla="*/ 348739 w 1288132"/>
                  <a:gd name="connsiteY301" fmla="*/ 1125708 h 1529445"/>
                  <a:gd name="connsiteX302" fmla="*/ 346630 w 1288132"/>
                  <a:gd name="connsiteY302" fmla="*/ 1146789 h 1529445"/>
                  <a:gd name="connsiteX303" fmla="*/ 349793 w 1288132"/>
                  <a:gd name="connsiteY303" fmla="*/ 1164707 h 1529445"/>
                  <a:gd name="connsiteX304" fmla="*/ 349793 w 1288132"/>
                  <a:gd name="connsiteY304" fmla="*/ 1191058 h 1529445"/>
                  <a:gd name="connsiteX305" fmla="*/ 339250 w 1288132"/>
                  <a:gd name="connsiteY305" fmla="*/ 1208977 h 1529445"/>
                  <a:gd name="connsiteX306" fmla="*/ 333979 w 1288132"/>
                  <a:gd name="connsiteY306" fmla="*/ 1230058 h 1529445"/>
                  <a:gd name="connsiteX307" fmla="*/ 309729 w 1288132"/>
                  <a:gd name="connsiteY307" fmla="*/ 1232166 h 1529445"/>
                  <a:gd name="connsiteX308" fmla="*/ 266503 w 1288132"/>
                  <a:gd name="connsiteY308" fmla="*/ 1218463 h 1529445"/>
                  <a:gd name="connsiteX309" fmla="*/ 234873 w 1288132"/>
                  <a:gd name="connsiteY309" fmla="*/ 1192112 h 1529445"/>
                  <a:gd name="connsiteX310" fmla="*/ 213787 w 1288132"/>
                  <a:gd name="connsiteY310" fmla="*/ 1193166 h 1529445"/>
                  <a:gd name="connsiteX311" fmla="*/ 207461 w 1288132"/>
                  <a:gd name="connsiteY311" fmla="*/ 1226895 h 1529445"/>
                  <a:gd name="connsiteX312" fmla="*/ 195864 w 1288132"/>
                  <a:gd name="connsiteY312" fmla="*/ 1244814 h 1529445"/>
                  <a:gd name="connsiteX313" fmla="*/ 193755 w 1288132"/>
                  <a:gd name="connsiteY313" fmla="*/ 1264841 h 1529445"/>
                  <a:gd name="connsiteX314" fmla="*/ 199027 w 1288132"/>
                  <a:gd name="connsiteY314" fmla="*/ 1281705 h 1529445"/>
                  <a:gd name="connsiteX315" fmla="*/ 168451 w 1288132"/>
                  <a:gd name="connsiteY315" fmla="*/ 1282759 h 1529445"/>
                  <a:gd name="connsiteX316" fmla="*/ 171614 w 1288132"/>
                  <a:gd name="connsiteY316" fmla="*/ 1308056 h 1529445"/>
                  <a:gd name="connsiteX317" fmla="*/ 175832 w 1288132"/>
                  <a:gd name="connsiteY317" fmla="*/ 1329137 h 1529445"/>
                  <a:gd name="connsiteX318" fmla="*/ 169506 w 1288132"/>
                  <a:gd name="connsiteY318" fmla="*/ 1348109 h 1529445"/>
                  <a:gd name="connsiteX319" fmla="*/ 168451 w 1288132"/>
                  <a:gd name="connsiteY319" fmla="*/ 1381838 h 1529445"/>
                  <a:gd name="connsiteX320" fmla="*/ 157908 w 1288132"/>
                  <a:gd name="connsiteY320" fmla="*/ 1407135 h 1529445"/>
                  <a:gd name="connsiteX321" fmla="*/ 109410 w 1288132"/>
                  <a:gd name="connsiteY321" fmla="*/ 1426108 h 1529445"/>
                  <a:gd name="connsiteX322" fmla="*/ 133659 w 1288132"/>
                  <a:gd name="connsiteY322" fmla="*/ 1445080 h 1529445"/>
                  <a:gd name="connsiteX323" fmla="*/ 158963 w 1288132"/>
                  <a:gd name="connsiteY323" fmla="*/ 1473539 h 1529445"/>
                  <a:gd name="connsiteX324" fmla="*/ 173723 w 1288132"/>
                  <a:gd name="connsiteY324" fmla="*/ 1474593 h 1529445"/>
                  <a:gd name="connsiteX325" fmla="*/ 182158 w 1288132"/>
                  <a:gd name="connsiteY325" fmla="*/ 1484080 h 1529445"/>
                  <a:gd name="connsiteX326" fmla="*/ 193755 w 1288132"/>
                  <a:gd name="connsiteY326" fmla="*/ 1506214 h 1529445"/>
                  <a:gd name="connsiteX327" fmla="*/ 158963 w 1288132"/>
                  <a:gd name="connsiteY327" fmla="*/ 1528349 h 15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</a:cxnLst>
                <a:rect l="l" t="t" r="r" b="b"/>
                <a:pathLst>
                  <a:path w="1288132" h="1529445">
                    <a:moveTo>
                      <a:pt x="19793" y="1529403"/>
                    </a:moveTo>
                    <a:lnTo>
                      <a:pt x="18570" y="1529445"/>
                    </a:lnTo>
                    <a:cubicBezTo>
                      <a:pt x="18528" y="1528181"/>
                      <a:pt x="18486" y="1526958"/>
                      <a:pt x="18444" y="1525693"/>
                    </a:cubicBezTo>
                    <a:cubicBezTo>
                      <a:pt x="18106" y="1518315"/>
                      <a:pt x="16546" y="1510810"/>
                      <a:pt x="16419" y="1503432"/>
                    </a:cubicBezTo>
                    <a:cubicBezTo>
                      <a:pt x="16251" y="1494409"/>
                      <a:pt x="17853" y="1492301"/>
                      <a:pt x="16546" y="1480918"/>
                    </a:cubicBezTo>
                    <a:lnTo>
                      <a:pt x="16504" y="1479358"/>
                    </a:lnTo>
                    <a:cubicBezTo>
                      <a:pt x="15323" y="1450435"/>
                      <a:pt x="11359" y="1421892"/>
                      <a:pt x="9925" y="1393011"/>
                    </a:cubicBezTo>
                    <a:cubicBezTo>
                      <a:pt x="8154" y="1357849"/>
                      <a:pt x="6762" y="1322560"/>
                      <a:pt x="4906" y="1287355"/>
                    </a:cubicBezTo>
                    <a:lnTo>
                      <a:pt x="4611" y="1281621"/>
                    </a:lnTo>
                    <a:cubicBezTo>
                      <a:pt x="4442" y="1266654"/>
                      <a:pt x="-2094" y="1231828"/>
                      <a:pt x="689" y="1222384"/>
                    </a:cubicBezTo>
                    <a:cubicBezTo>
                      <a:pt x="5244" y="1206911"/>
                      <a:pt x="11106" y="1192197"/>
                      <a:pt x="16293" y="1176977"/>
                    </a:cubicBezTo>
                    <a:cubicBezTo>
                      <a:pt x="18865" y="1169556"/>
                      <a:pt x="20046" y="1161292"/>
                      <a:pt x="22914" y="1154041"/>
                    </a:cubicBezTo>
                    <a:cubicBezTo>
                      <a:pt x="23884" y="1151595"/>
                      <a:pt x="25782" y="1149318"/>
                      <a:pt x="26667" y="1146873"/>
                    </a:cubicBezTo>
                    <a:cubicBezTo>
                      <a:pt x="29156" y="1139959"/>
                      <a:pt x="30716" y="1132580"/>
                      <a:pt x="33035" y="1125582"/>
                    </a:cubicBezTo>
                    <a:cubicBezTo>
                      <a:pt x="37379" y="1112596"/>
                      <a:pt x="43157" y="1099905"/>
                      <a:pt x="47163" y="1086836"/>
                    </a:cubicBezTo>
                    <a:cubicBezTo>
                      <a:pt x="48597" y="1082029"/>
                      <a:pt x="48597" y="1076927"/>
                      <a:pt x="50832" y="1072205"/>
                    </a:cubicBezTo>
                    <a:cubicBezTo>
                      <a:pt x="52688" y="1068242"/>
                      <a:pt x="56019" y="1064279"/>
                      <a:pt x="57538" y="1060232"/>
                    </a:cubicBezTo>
                    <a:cubicBezTo>
                      <a:pt x="59435" y="1055299"/>
                      <a:pt x="58002" y="1047963"/>
                      <a:pt x="57411" y="1042861"/>
                    </a:cubicBezTo>
                    <a:lnTo>
                      <a:pt x="57495" y="1041512"/>
                    </a:lnTo>
                    <a:cubicBezTo>
                      <a:pt x="57875" y="1035356"/>
                      <a:pt x="58845" y="1028568"/>
                      <a:pt x="58719" y="1022413"/>
                    </a:cubicBezTo>
                    <a:cubicBezTo>
                      <a:pt x="58592" y="1016299"/>
                      <a:pt x="55513" y="1013601"/>
                      <a:pt x="58508" y="1006139"/>
                    </a:cubicBezTo>
                    <a:cubicBezTo>
                      <a:pt x="59731" y="995640"/>
                      <a:pt x="61375" y="981727"/>
                      <a:pt x="71033" y="975024"/>
                    </a:cubicBezTo>
                    <a:cubicBezTo>
                      <a:pt x="77274" y="970723"/>
                      <a:pt x="108060" y="951160"/>
                      <a:pt x="111308" y="943402"/>
                    </a:cubicBezTo>
                    <a:cubicBezTo>
                      <a:pt x="112278" y="941126"/>
                      <a:pt x="111645" y="937373"/>
                      <a:pt x="112742" y="935223"/>
                    </a:cubicBezTo>
                    <a:cubicBezTo>
                      <a:pt x="121556" y="918190"/>
                      <a:pt x="117380" y="927634"/>
                      <a:pt x="118604" y="913468"/>
                    </a:cubicBezTo>
                    <a:cubicBezTo>
                      <a:pt x="118772" y="911486"/>
                      <a:pt x="121007" y="900904"/>
                      <a:pt x="120923" y="899892"/>
                    </a:cubicBezTo>
                    <a:cubicBezTo>
                      <a:pt x="120248" y="893652"/>
                      <a:pt x="116748" y="885093"/>
                      <a:pt x="115019" y="878896"/>
                    </a:cubicBezTo>
                    <a:cubicBezTo>
                      <a:pt x="108988" y="857435"/>
                      <a:pt x="104349" y="835132"/>
                      <a:pt x="96969" y="814220"/>
                    </a:cubicBezTo>
                    <a:cubicBezTo>
                      <a:pt x="96589" y="813082"/>
                      <a:pt x="94059" y="806462"/>
                      <a:pt x="94017" y="805788"/>
                    </a:cubicBezTo>
                    <a:cubicBezTo>
                      <a:pt x="93131" y="796259"/>
                      <a:pt x="101018" y="776317"/>
                      <a:pt x="108060" y="770077"/>
                    </a:cubicBezTo>
                    <a:lnTo>
                      <a:pt x="108693" y="764680"/>
                    </a:lnTo>
                    <a:cubicBezTo>
                      <a:pt x="106163" y="759452"/>
                      <a:pt x="103927" y="754098"/>
                      <a:pt x="100469" y="749334"/>
                    </a:cubicBezTo>
                    <a:cubicBezTo>
                      <a:pt x="98782" y="747900"/>
                      <a:pt x="93047" y="747605"/>
                      <a:pt x="90980" y="747647"/>
                    </a:cubicBezTo>
                    <a:lnTo>
                      <a:pt x="87143" y="742925"/>
                    </a:lnTo>
                    <a:cubicBezTo>
                      <a:pt x="86426" y="736727"/>
                      <a:pt x="92161" y="730741"/>
                      <a:pt x="93173" y="724543"/>
                    </a:cubicBezTo>
                    <a:cubicBezTo>
                      <a:pt x="97433" y="698740"/>
                      <a:pt x="94987" y="708606"/>
                      <a:pt x="112151" y="691109"/>
                    </a:cubicBezTo>
                    <a:lnTo>
                      <a:pt x="138129" y="664632"/>
                    </a:lnTo>
                    <a:cubicBezTo>
                      <a:pt x="138425" y="664294"/>
                      <a:pt x="152046" y="637943"/>
                      <a:pt x="152257" y="637522"/>
                    </a:cubicBezTo>
                    <a:cubicBezTo>
                      <a:pt x="153354" y="635456"/>
                      <a:pt x="156179" y="632673"/>
                      <a:pt x="157613" y="630481"/>
                    </a:cubicBezTo>
                    <a:cubicBezTo>
                      <a:pt x="162547" y="622765"/>
                      <a:pt x="166680" y="615345"/>
                      <a:pt x="170771" y="607166"/>
                    </a:cubicBezTo>
                    <a:cubicBezTo>
                      <a:pt x="172627" y="603498"/>
                      <a:pt x="179712" y="593590"/>
                      <a:pt x="181778" y="591650"/>
                    </a:cubicBezTo>
                    <a:cubicBezTo>
                      <a:pt x="183381" y="590217"/>
                      <a:pt x="199280" y="580140"/>
                      <a:pt x="202738" y="578159"/>
                    </a:cubicBezTo>
                    <a:cubicBezTo>
                      <a:pt x="218637" y="568968"/>
                      <a:pt x="231879" y="558216"/>
                      <a:pt x="246471" y="546917"/>
                    </a:cubicBezTo>
                    <a:cubicBezTo>
                      <a:pt x="249001" y="547760"/>
                      <a:pt x="251068" y="549784"/>
                      <a:pt x="253050" y="551470"/>
                    </a:cubicBezTo>
                    <a:cubicBezTo>
                      <a:pt x="261990" y="559059"/>
                      <a:pt x="270889" y="568504"/>
                      <a:pt x="279914" y="575418"/>
                    </a:cubicBezTo>
                    <a:cubicBezTo>
                      <a:pt x="284510" y="578918"/>
                      <a:pt x="290288" y="581279"/>
                      <a:pt x="294800" y="585368"/>
                    </a:cubicBezTo>
                    <a:cubicBezTo>
                      <a:pt x="302096" y="591946"/>
                      <a:pt x="321116" y="618296"/>
                      <a:pt x="326219" y="620657"/>
                    </a:cubicBezTo>
                    <a:lnTo>
                      <a:pt x="332840" y="620362"/>
                    </a:lnTo>
                    <a:cubicBezTo>
                      <a:pt x="337099" y="627825"/>
                      <a:pt x="333135" y="636088"/>
                      <a:pt x="333768" y="644057"/>
                    </a:cubicBezTo>
                    <a:cubicBezTo>
                      <a:pt x="334569" y="645490"/>
                      <a:pt x="336804" y="647177"/>
                      <a:pt x="338449" y="647303"/>
                    </a:cubicBezTo>
                    <a:lnTo>
                      <a:pt x="348444" y="634402"/>
                    </a:lnTo>
                    <a:cubicBezTo>
                      <a:pt x="354896" y="626054"/>
                      <a:pt x="369193" y="630228"/>
                      <a:pt x="372356" y="627488"/>
                    </a:cubicBezTo>
                    <a:cubicBezTo>
                      <a:pt x="373747" y="622007"/>
                      <a:pt x="376910" y="615556"/>
                      <a:pt x="381296" y="611888"/>
                    </a:cubicBezTo>
                    <a:cubicBezTo>
                      <a:pt x="382182" y="611171"/>
                      <a:pt x="384628" y="610496"/>
                      <a:pt x="385345" y="609780"/>
                    </a:cubicBezTo>
                    <a:cubicBezTo>
                      <a:pt x="386315" y="608810"/>
                      <a:pt x="396478" y="596668"/>
                      <a:pt x="396816" y="595361"/>
                    </a:cubicBezTo>
                    <a:cubicBezTo>
                      <a:pt x="397153" y="594138"/>
                      <a:pt x="399135" y="585916"/>
                      <a:pt x="399431" y="585284"/>
                    </a:cubicBezTo>
                    <a:cubicBezTo>
                      <a:pt x="399979" y="584272"/>
                      <a:pt x="415962" y="564288"/>
                      <a:pt x="417016" y="563107"/>
                    </a:cubicBezTo>
                    <a:cubicBezTo>
                      <a:pt x="422161" y="557373"/>
                      <a:pt x="433337" y="550880"/>
                      <a:pt x="432325" y="541773"/>
                    </a:cubicBezTo>
                    <a:cubicBezTo>
                      <a:pt x="430765" y="539918"/>
                      <a:pt x="424228" y="532793"/>
                      <a:pt x="423891" y="530727"/>
                    </a:cubicBezTo>
                    <a:lnTo>
                      <a:pt x="424818" y="524530"/>
                    </a:lnTo>
                    <a:lnTo>
                      <a:pt x="420854" y="523012"/>
                    </a:lnTo>
                    <a:cubicBezTo>
                      <a:pt x="420306" y="520903"/>
                      <a:pt x="420264" y="516814"/>
                      <a:pt x="421023" y="514748"/>
                    </a:cubicBezTo>
                    <a:cubicBezTo>
                      <a:pt x="421951" y="512176"/>
                      <a:pt x="430259" y="489831"/>
                      <a:pt x="430385" y="488777"/>
                    </a:cubicBezTo>
                    <a:cubicBezTo>
                      <a:pt x="433379" y="466052"/>
                      <a:pt x="442784" y="444676"/>
                      <a:pt x="446242" y="421656"/>
                    </a:cubicBezTo>
                    <a:cubicBezTo>
                      <a:pt x="447254" y="421108"/>
                      <a:pt x="448013" y="418072"/>
                      <a:pt x="448182" y="417060"/>
                    </a:cubicBezTo>
                    <a:cubicBezTo>
                      <a:pt x="445989" y="404327"/>
                      <a:pt x="437765" y="394799"/>
                      <a:pt x="429752" y="385270"/>
                    </a:cubicBezTo>
                    <a:cubicBezTo>
                      <a:pt x="425493" y="380253"/>
                      <a:pt x="423848" y="378651"/>
                      <a:pt x="421698" y="372622"/>
                    </a:cubicBezTo>
                    <a:cubicBezTo>
                      <a:pt x="426252" y="356727"/>
                      <a:pt x="440928" y="343067"/>
                      <a:pt x="442320" y="325654"/>
                    </a:cubicBezTo>
                    <a:lnTo>
                      <a:pt x="444302" y="324010"/>
                    </a:lnTo>
                    <a:lnTo>
                      <a:pt x="444176" y="322619"/>
                    </a:lnTo>
                    <a:cubicBezTo>
                      <a:pt x="449953" y="314945"/>
                      <a:pt x="458978" y="305670"/>
                      <a:pt x="463280" y="297280"/>
                    </a:cubicBezTo>
                    <a:cubicBezTo>
                      <a:pt x="466738" y="290576"/>
                      <a:pt x="471756" y="282861"/>
                      <a:pt x="474329" y="275862"/>
                    </a:cubicBezTo>
                    <a:cubicBezTo>
                      <a:pt x="476100" y="271013"/>
                      <a:pt x="473443" y="263003"/>
                      <a:pt x="475046" y="257985"/>
                    </a:cubicBezTo>
                    <a:cubicBezTo>
                      <a:pt x="478968" y="245632"/>
                      <a:pt x="488415" y="234206"/>
                      <a:pt x="489342" y="220673"/>
                    </a:cubicBezTo>
                    <a:cubicBezTo>
                      <a:pt x="489891" y="212367"/>
                      <a:pt x="487824" y="203555"/>
                      <a:pt x="488499" y="195334"/>
                    </a:cubicBezTo>
                    <a:cubicBezTo>
                      <a:pt x="489638" y="181715"/>
                      <a:pt x="493222" y="180957"/>
                      <a:pt x="487318" y="167760"/>
                    </a:cubicBezTo>
                    <a:cubicBezTo>
                      <a:pt x="479854" y="164598"/>
                      <a:pt x="477323" y="152877"/>
                      <a:pt x="475383" y="145921"/>
                    </a:cubicBezTo>
                    <a:cubicBezTo>
                      <a:pt x="473739" y="139934"/>
                      <a:pt x="470786" y="130532"/>
                      <a:pt x="471967" y="125219"/>
                    </a:cubicBezTo>
                    <a:cubicBezTo>
                      <a:pt x="472220" y="124123"/>
                      <a:pt x="472726" y="123659"/>
                      <a:pt x="473233" y="122647"/>
                    </a:cubicBezTo>
                    <a:cubicBezTo>
                      <a:pt x="475931" y="117124"/>
                      <a:pt x="480022" y="112697"/>
                      <a:pt x="482679" y="107385"/>
                    </a:cubicBezTo>
                    <a:cubicBezTo>
                      <a:pt x="483649" y="105488"/>
                      <a:pt x="484155" y="102579"/>
                      <a:pt x="485336" y="100850"/>
                    </a:cubicBezTo>
                    <a:cubicBezTo>
                      <a:pt x="489005" y="95411"/>
                      <a:pt x="494530" y="88539"/>
                      <a:pt x="499295" y="83859"/>
                    </a:cubicBezTo>
                    <a:cubicBezTo>
                      <a:pt x="505326" y="77914"/>
                      <a:pt x="512537" y="73150"/>
                      <a:pt x="519411" y="68217"/>
                    </a:cubicBezTo>
                    <a:cubicBezTo>
                      <a:pt x="522321" y="66151"/>
                      <a:pt x="525400" y="65730"/>
                      <a:pt x="528858" y="64760"/>
                    </a:cubicBezTo>
                    <a:cubicBezTo>
                      <a:pt x="534551" y="57087"/>
                      <a:pt x="545685" y="52491"/>
                      <a:pt x="553192" y="46335"/>
                    </a:cubicBezTo>
                    <a:cubicBezTo>
                      <a:pt x="557999" y="42330"/>
                      <a:pt x="562638" y="37861"/>
                      <a:pt x="567319" y="33645"/>
                    </a:cubicBezTo>
                    <a:cubicBezTo>
                      <a:pt x="567615" y="33392"/>
                      <a:pt x="570609" y="31284"/>
                      <a:pt x="573519" y="29176"/>
                    </a:cubicBezTo>
                    <a:lnTo>
                      <a:pt x="573561" y="29260"/>
                    </a:lnTo>
                    <a:cubicBezTo>
                      <a:pt x="574404" y="29808"/>
                      <a:pt x="575923" y="30525"/>
                      <a:pt x="576597" y="30736"/>
                    </a:cubicBezTo>
                    <a:cubicBezTo>
                      <a:pt x="573730" y="40644"/>
                      <a:pt x="577356" y="43468"/>
                      <a:pt x="584695" y="49540"/>
                    </a:cubicBezTo>
                    <a:cubicBezTo>
                      <a:pt x="572591" y="61766"/>
                      <a:pt x="573687" y="70747"/>
                      <a:pt x="587984" y="77746"/>
                    </a:cubicBezTo>
                    <a:cubicBezTo>
                      <a:pt x="584737" y="83775"/>
                      <a:pt x="585749" y="89045"/>
                      <a:pt x="588321" y="93303"/>
                    </a:cubicBezTo>
                    <a:cubicBezTo>
                      <a:pt x="592707" y="100597"/>
                      <a:pt x="602913" y="105150"/>
                      <a:pt x="612064" y="106331"/>
                    </a:cubicBezTo>
                    <a:cubicBezTo>
                      <a:pt x="612064" y="106331"/>
                      <a:pt x="619698" y="116998"/>
                      <a:pt x="626024" y="116998"/>
                    </a:cubicBezTo>
                    <a:cubicBezTo>
                      <a:pt x="632349" y="116998"/>
                      <a:pt x="642893" y="118052"/>
                      <a:pt x="646056" y="122268"/>
                    </a:cubicBezTo>
                    <a:cubicBezTo>
                      <a:pt x="649218" y="126484"/>
                      <a:pt x="651327" y="125430"/>
                      <a:pt x="657653" y="125430"/>
                    </a:cubicBezTo>
                    <a:cubicBezTo>
                      <a:pt x="663979" y="125430"/>
                      <a:pt x="677685" y="123322"/>
                      <a:pt x="677685" y="123322"/>
                    </a:cubicBezTo>
                    <a:cubicBezTo>
                      <a:pt x="677685" y="123322"/>
                      <a:pt x="682957" y="123322"/>
                      <a:pt x="687174" y="126484"/>
                    </a:cubicBezTo>
                    <a:cubicBezTo>
                      <a:pt x="691391" y="129646"/>
                      <a:pt x="698771" y="132808"/>
                      <a:pt x="704043" y="128592"/>
                    </a:cubicBezTo>
                    <a:cubicBezTo>
                      <a:pt x="709314" y="124376"/>
                      <a:pt x="726183" y="108565"/>
                      <a:pt x="726183" y="108565"/>
                    </a:cubicBezTo>
                    <a:cubicBezTo>
                      <a:pt x="726183" y="108565"/>
                      <a:pt x="732509" y="104349"/>
                      <a:pt x="739889" y="104349"/>
                    </a:cubicBezTo>
                    <a:cubicBezTo>
                      <a:pt x="747270" y="104349"/>
                      <a:pt x="755704" y="103295"/>
                      <a:pt x="762030" y="102241"/>
                    </a:cubicBezTo>
                    <a:cubicBezTo>
                      <a:pt x="768356" y="101187"/>
                      <a:pt x="771519" y="98025"/>
                      <a:pt x="772573" y="92755"/>
                    </a:cubicBezTo>
                    <a:cubicBezTo>
                      <a:pt x="773627" y="87485"/>
                      <a:pt x="776790" y="77999"/>
                      <a:pt x="776790" y="77999"/>
                    </a:cubicBezTo>
                    <a:cubicBezTo>
                      <a:pt x="776790" y="77999"/>
                      <a:pt x="788388" y="74836"/>
                      <a:pt x="792605" y="75890"/>
                    </a:cubicBezTo>
                    <a:cubicBezTo>
                      <a:pt x="796822" y="76944"/>
                      <a:pt x="829506" y="71674"/>
                      <a:pt x="829506" y="71674"/>
                    </a:cubicBezTo>
                    <a:cubicBezTo>
                      <a:pt x="829506" y="71674"/>
                      <a:pt x="840049" y="68512"/>
                      <a:pt x="844266" y="72728"/>
                    </a:cubicBezTo>
                    <a:cubicBezTo>
                      <a:pt x="848484" y="76944"/>
                      <a:pt x="846375" y="79053"/>
                      <a:pt x="862190" y="73782"/>
                    </a:cubicBezTo>
                    <a:cubicBezTo>
                      <a:pt x="878005" y="68512"/>
                      <a:pt x="878005" y="60080"/>
                      <a:pt x="878005" y="60080"/>
                    </a:cubicBezTo>
                    <a:cubicBezTo>
                      <a:pt x="878005" y="60080"/>
                      <a:pt x="880113" y="48486"/>
                      <a:pt x="885385" y="45323"/>
                    </a:cubicBezTo>
                    <a:cubicBezTo>
                      <a:pt x="890656" y="42161"/>
                      <a:pt x="901199" y="34783"/>
                      <a:pt x="901199" y="34783"/>
                    </a:cubicBezTo>
                    <a:cubicBezTo>
                      <a:pt x="901199" y="34783"/>
                      <a:pt x="908580" y="31621"/>
                      <a:pt x="909634" y="26351"/>
                    </a:cubicBezTo>
                    <a:cubicBezTo>
                      <a:pt x="910688" y="21081"/>
                      <a:pt x="910688" y="5270"/>
                      <a:pt x="910688" y="5270"/>
                    </a:cubicBezTo>
                    <a:lnTo>
                      <a:pt x="923171" y="0"/>
                    </a:lnTo>
                    <a:cubicBezTo>
                      <a:pt x="924057" y="3963"/>
                      <a:pt x="925786" y="8306"/>
                      <a:pt x="929160" y="11510"/>
                    </a:cubicBezTo>
                    <a:cubicBezTo>
                      <a:pt x="937215" y="19226"/>
                      <a:pt x="953915" y="33687"/>
                      <a:pt x="957753" y="37524"/>
                    </a:cubicBezTo>
                    <a:cubicBezTo>
                      <a:pt x="961591" y="41402"/>
                      <a:pt x="966736" y="46504"/>
                      <a:pt x="968043" y="54220"/>
                    </a:cubicBezTo>
                    <a:cubicBezTo>
                      <a:pt x="969308" y="61935"/>
                      <a:pt x="972218" y="63537"/>
                      <a:pt x="979936" y="71253"/>
                    </a:cubicBezTo>
                    <a:cubicBezTo>
                      <a:pt x="987653" y="78968"/>
                      <a:pt x="997901" y="92755"/>
                      <a:pt x="997901" y="98236"/>
                    </a:cubicBezTo>
                    <a:cubicBezTo>
                      <a:pt x="997901" y="103717"/>
                      <a:pt x="997901" y="129056"/>
                      <a:pt x="999209" y="133230"/>
                    </a:cubicBezTo>
                    <a:cubicBezTo>
                      <a:pt x="1000474" y="137446"/>
                      <a:pt x="1000811" y="142590"/>
                      <a:pt x="1009794" y="143855"/>
                    </a:cubicBezTo>
                    <a:cubicBezTo>
                      <a:pt x="1018819" y="145119"/>
                      <a:pt x="1023922" y="146426"/>
                      <a:pt x="1030374" y="143855"/>
                    </a:cubicBezTo>
                    <a:cubicBezTo>
                      <a:pt x="1036784" y="141283"/>
                      <a:pt x="1088867" y="90520"/>
                      <a:pt x="1093970" y="85377"/>
                    </a:cubicBezTo>
                    <a:cubicBezTo>
                      <a:pt x="1099115" y="80233"/>
                      <a:pt x="1100760" y="80233"/>
                      <a:pt x="1107170" y="86684"/>
                    </a:cubicBezTo>
                    <a:cubicBezTo>
                      <a:pt x="1113580" y="93092"/>
                      <a:pt x="1112315" y="99838"/>
                      <a:pt x="1112315" y="104982"/>
                    </a:cubicBezTo>
                    <a:cubicBezTo>
                      <a:pt x="1112315" y="110125"/>
                      <a:pt x="1108435" y="155407"/>
                      <a:pt x="1108435" y="159286"/>
                    </a:cubicBezTo>
                    <a:cubicBezTo>
                      <a:pt x="1108435" y="163122"/>
                      <a:pt x="1107170" y="167296"/>
                      <a:pt x="1114888" y="173747"/>
                    </a:cubicBezTo>
                    <a:cubicBezTo>
                      <a:pt x="1122605" y="180156"/>
                      <a:pt x="1125136" y="183992"/>
                      <a:pt x="1129016" y="190443"/>
                    </a:cubicBezTo>
                    <a:cubicBezTo>
                      <a:pt x="1132853" y="196851"/>
                      <a:pt x="1139643" y="217721"/>
                      <a:pt x="1151198" y="226744"/>
                    </a:cubicBezTo>
                    <a:cubicBezTo>
                      <a:pt x="1162754" y="235724"/>
                      <a:pt x="1165326" y="239898"/>
                      <a:pt x="1160181" y="245042"/>
                    </a:cubicBezTo>
                    <a:cubicBezTo>
                      <a:pt x="1155036" y="250185"/>
                      <a:pt x="1144746" y="259166"/>
                      <a:pt x="1144746" y="259166"/>
                    </a:cubicBezTo>
                    <a:cubicBezTo>
                      <a:pt x="1144746" y="259166"/>
                      <a:pt x="1138336" y="264647"/>
                      <a:pt x="1143481" y="272362"/>
                    </a:cubicBezTo>
                    <a:cubicBezTo>
                      <a:pt x="1148626" y="280036"/>
                      <a:pt x="1156343" y="281343"/>
                      <a:pt x="1162754" y="277506"/>
                    </a:cubicBezTo>
                    <a:cubicBezTo>
                      <a:pt x="1169164" y="273627"/>
                      <a:pt x="1177219" y="275862"/>
                      <a:pt x="1187509" y="266881"/>
                    </a:cubicBezTo>
                    <a:cubicBezTo>
                      <a:pt x="1197757" y="257901"/>
                      <a:pt x="1201637" y="251450"/>
                      <a:pt x="1204209" y="256594"/>
                    </a:cubicBezTo>
                    <a:cubicBezTo>
                      <a:pt x="1206740" y="261738"/>
                      <a:pt x="1209312" y="262075"/>
                      <a:pt x="1206740" y="274934"/>
                    </a:cubicBezTo>
                    <a:cubicBezTo>
                      <a:pt x="1204209" y="287751"/>
                      <a:pt x="1208384" y="294202"/>
                      <a:pt x="1214795" y="298039"/>
                    </a:cubicBezTo>
                    <a:cubicBezTo>
                      <a:pt x="1221247" y="301875"/>
                      <a:pt x="1225085" y="309928"/>
                      <a:pt x="1221247" y="316337"/>
                    </a:cubicBezTo>
                    <a:cubicBezTo>
                      <a:pt x="1217367" y="322787"/>
                      <a:pt x="1226729" y="334002"/>
                      <a:pt x="1216102" y="336911"/>
                    </a:cubicBezTo>
                    <a:cubicBezTo>
                      <a:pt x="1205474" y="339821"/>
                      <a:pt x="1195184" y="344964"/>
                      <a:pt x="1190081" y="348801"/>
                    </a:cubicBezTo>
                    <a:cubicBezTo>
                      <a:pt x="1184936" y="352638"/>
                      <a:pt x="1178484" y="359088"/>
                      <a:pt x="1178484" y="365497"/>
                    </a:cubicBezTo>
                    <a:cubicBezTo>
                      <a:pt x="1178484" y="371905"/>
                      <a:pt x="1174646" y="381223"/>
                      <a:pt x="1174646" y="385102"/>
                    </a:cubicBezTo>
                    <a:cubicBezTo>
                      <a:pt x="1174646" y="388938"/>
                      <a:pt x="1175911" y="407279"/>
                      <a:pt x="1178484" y="412422"/>
                    </a:cubicBezTo>
                    <a:cubicBezTo>
                      <a:pt x="1181057" y="417524"/>
                      <a:pt x="1185864" y="421403"/>
                      <a:pt x="1197757" y="421403"/>
                    </a:cubicBezTo>
                    <a:cubicBezTo>
                      <a:pt x="1209650" y="421403"/>
                      <a:pt x="1204547" y="413687"/>
                      <a:pt x="1217367" y="425239"/>
                    </a:cubicBezTo>
                    <a:cubicBezTo>
                      <a:pt x="1230230" y="436792"/>
                      <a:pt x="1221247" y="449061"/>
                      <a:pt x="1216102" y="443580"/>
                    </a:cubicBezTo>
                    <a:cubicBezTo>
                      <a:pt x="1210957" y="438099"/>
                      <a:pt x="1197757" y="442273"/>
                      <a:pt x="1193919" y="446151"/>
                    </a:cubicBezTo>
                    <a:cubicBezTo>
                      <a:pt x="1190081" y="449988"/>
                      <a:pt x="1178147" y="460276"/>
                      <a:pt x="1170471" y="464112"/>
                    </a:cubicBezTo>
                    <a:cubicBezTo>
                      <a:pt x="1162754" y="467949"/>
                      <a:pt x="1153771" y="472165"/>
                      <a:pt x="1153771" y="481145"/>
                    </a:cubicBezTo>
                    <a:cubicBezTo>
                      <a:pt x="1153771" y="490126"/>
                      <a:pt x="1142553" y="498769"/>
                      <a:pt x="1139643" y="504250"/>
                    </a:cubicBezTo>
                    <a:cubicBezTo>
                      <a:pt x="1136733" y="509731"/>
                      <a:pt x="1122605" y="523855"/>
                      <a:pt x="1118726" y="526427"/>
                    </a:cubicBezTo>
                    <a:cubicBezTo>
                      <a:pt x="1114888" y="528999"/>
                      <a:pt x="1101688" y="548604"/>
                      <a:pt x="1101688" y="555012"/>
                    </a:cubicBezTo>
                    <a:cubicBezTo>
                      <a:pt x="1101688" y="561463"/>
                      <a:pt x="1095278" y="572045"/>
                      <a:pt x="1096543" y="577189"/>
                    </a:cubicBezTo>
                    <a:cubicBezTo>
                      <a:pt x="1097850" y="582333"/>
                      <a:pt x="1096543" y="584904"/>
                      <a:pt x="1090133" y="588741"/>
                    </a:cubicBezTo>
                    <a:cubicBezTo>
                      <a:pt x="1083722" y="592620"/>
                      <a:pt x="1083722" y="598691"/>
                      <a:pt x="1083722" y="605437"/>
                    </a:cubicBezTo>
                    <a:cubicBezTo>
                      <a:pt x="1083722" y="612225"/>
                      <a:pt x="1082415" y="622470"/>
                      <a:pt x="1087560" y="622470"/>
                    </a:cubicBezTo>
                    <a:cubicBezTo>
                      <a:pt x="1092705" y="622470"/>
                      <a:pt x="1096205" y="622808"/>
                      <a:pt x="1101688" y="614797"/>
                    </a:cubicBezTo>
                    <a:cubicBezTo>
                      <a:pt x="1107170" y="606744"/>
                      <a:pt x="1113580" y="599029"/>
                      <a:pt x="1122605" y="600293"/>
                    </a:cubicBezTo>
                    <a:cubicBezTo>
                      <a:pt x="1131588" y="601600"/>
                      <a:pt x="1129016" y="609653"/>
                      <a:pt x="1127708" y="614797"/>
                    </a:cubicBezTo>
                    <a:cubicBezTo>
                      <a:pt x="1126443" y="619899"/>
                      <a:pt x="1121298" y="623777"/>
                      <a:pt x="1114888" y="625042"/>
                    </a:cubicBezTo>
                    <a:cubicBezTo>
                      <a:pt x="1108435" y="626349"/>
                      <a:pt x="1100423" y="636257"/>
                      <a:pt x="1100423" y="641738"/>
                    </a:cubicBezTo>
                    <a:cubicBezTo>
                      <a:pt x="1100423" y="647219"/>
                      <a:pt x="1105525" y="667414"/>
                      <a:pt x="1099115" y="671630"/>
                    </a:cubicBezTo>
                    <a:cubicBezTo>
                      <a:pt x="1092705" y="675804"/>
                      <a:pt x="1086295" y="680948"/>
                      <a:pt x="1084987" y="686092"/>
                    </a:cubicBezTo>
                    <a:cubicBezTo>
                      <a:pt x="1083722" y="691235"/>
                      <a:pt x="1084987" y="696379"/>
                      <a:pt x="1090133" y="701481"/>
                    </a:cubicBezTo>
                    <a:cubicBezTo>
                      <a:pt x="1095278" y="706624"/>
                      <a:pt x="1097850" y="718514"/>
                      <a:pt x="1097850" y="722393"/>
                    </a:cubicBezTo>
                    <a:cubicBezTo>
                      <a:pt x="1097850" y="726229"/>
                      <a:pt x="1096880" y="732680"/>
                      <a:pt x="1107170" y="732680"/>
                    </a:cubicBezTo>
                    <a:cubicBezTo>
                      <a:pt x="1117460" y="732680"/>
                      <a:pt x="1123871" y="732301"/>
                      <a:pt x="1126443" y="739088"/>
                    </a:cubicBezTo>
                    <a:cubicBezTo>
                      <a:pt x="1129016" y="745834"/>
                      <a:pt x="1126443" y="752243"/>
                      <a:pt x="1130281" y="757387"/>
                    </a:cubicBezTo>
                    <a:cubicBezTo>
                      <a:pt x="1134161" y="762530"/>
                      <a:pt x="1140908" y="766409"/>
                      <a:pt x="1140908" y="766409"/>
                    </a:cubicBezTo>
                    <a:lnTo>
                      <a:pt x="1154656" y="766746"/>
                    </a:lnTo>
                    <a:cubicBezTo>
                      <a:pt x="1155669" y="766114"/>
                      <a:pt x="1156765" y="765524"/>
                      <a:pt x="1158030" y="764976"/>
                    </a:cubicBezTo>
                    <a:cubicBezTo>
                      <a:pt x="1167561" y="743262"/>
                      <a:pt x="1179412" y="753466"/>
                      <a:pt x="1195943" y="752496"/>
                    </a:cubicBezTo>
                    <a:cubicBezTo>
                      <a:pt x="1208595" y="751737"/>
                      <a:pt x="1217578" y="755279"/>
                      <a:pt x="1216102" y="770625"/>
                    </a:cubicBezTo>
                    <a:cubicBezTo>
                      <a:pt x="1215849" y="773113"/>
                      <a:pt x="1213572" y="775390"/>
                      <a:pt x="1211927" y="777034"/>
                    </a:cubicBezTo>
                    <a:lnTo>
                      <a:pt x="1209101" y="779859"/>
                    </a:lnTo>
                    <a:cubicBezTo>
                      <a:pt x="1201721" y="787405"/>
                      <a:pt x="1211336" y="808191"/>
                      <a:pt x="1214120" y="809498"/>
                    </a:cubicBezTo>
                    <a:cubicBezTo>
                      <a:pt x="1214331" y="809582"/>
                      <a:pt x="1219012" y="809878"/>
                      <a:pt x="1219012" y="809878"/>
                    </a:cubicBezTo>
                    <a:cubicBezTo>
                      <a:pt x="1223651" y="810088"/>
                      <a:pt x="1223313" y="811058"/>
                      <a:pt x="1226814" y="812787"/>
                    </a:cubicBezTo>
                    <a:cubicBezTo>
                      <a:pt x="1247099" y="812112"/>
                      <a:pt x="1247014" y="812239"/>
                      <a:pt x="1261311" y="827332"/>
                    </a:cubicBezTo>
                    <a:cubicBezTo>
                      <a:pt x="1266835" y="833108"/>
                      <a:pt x="1270547" y="834331"/>
                      <a:pt x="1278180" y="832645"/>
                    </a:cubicBezTo>
                    <a:lnTo>
                      <a:pt x="1288133" y="846389"/>
                    </a:lnTo>
                    <a:lnTo>
                      <a:pt x="1287078" y="855875"/>
                    </a:lnTo>
                    <a:cubicBezTo>
                      <a:pt x="1287078" y="855875"/>
                      <a:pt x="1257557" y="868524"/>
                      <a:pt x="1247014" y="870632"/>
                    </a:cubicBezTo>
                    <a:cubicBezTo>
                      <a:pt x="1236471" y="872740"/>
                      <a:pt x="1220656" y="861146"/>
                      <a:pt x="1220656" y="861146"/>
                    </a:cubicBezTo>
                    <a:cubicBezTo>
                      <a:pt x="1220656" y="861146"/>
                      <a:pt x="1209059" y="873794"/>
                      <a:pt x="1204842" y="878010"/>
                    </a:cubicBezTo>
                    <a:cubicBezTo>
                      <a:pt x="1200625" y="882226"/>
                      <a:pt x="1190081" y="885388"/>
                      <a:pt x="1183756" y="884334"/>
                    </a:cubicBezTo>
                    <a:cubicBezTo>
                      <a:pt x="1177430" y="883280"/>
                      <a:pt x="1165832" y="878010"/>
                      <a:pt x="1165832" y="878010"/>
                    </a:cubicBezTo>
                    <a:cubicBezTo>
                      <a:pt x="1165832" y="878010"/>
                      <a:pt x="1140529" y="908577"/>
                      <a:pt x="1135257" y="914901"/>
                    </a:cubicBezTo>
                    <a:cubicBezTo>
                      <a:pt x="1129986" y="921226"/>
                      <a:pt x="1075161" y="947576"/>
                      <a:pt x="1075161" y="947576"/>
                    </a:cubicBezTo>
                    <a:cubicBezTo>
                      <a:pt x="1075161" y="947576"/>
                      <a:pt x="1074107" y="956009"/>
                      <a:pt x="1073053" y="960225"/>
                    </a:cubicBezTo>
                    <a:cubicBezTo>
                      <a:pt x="1071998" y="964441"/>
                      <a:pt x="1062509" y="967603"/>
                      <a:pt x="1056184" y="972873"/>
                    </a:cubicBezTo>
                    <a:cubicBezTo>
                      <a:pt x="1049858" y="978143"/>
                      <a:pt x="1031934" y="977089"/>
                      <a:pt x="1031934" y="977089"/>
                    </a:cubicBezTo>
                    <a:cubicBezTo>
                      <a:pt x="1031934" y="977089"/>
                      <a:pt x="1007685" y="1008710"/>
                      <a:pt x="1002414" y="1015035"/>
                    </a:cubicBezTo>
                    <a:cubicBezTo>
                      <a:pt x="997142" y="1021359"/>
                      <a:pt x="1002414" y="1040331"/>
                      <a:pt x="1009794" y="1056142"/>
                    </a:cubicBezTo>
                    <a:cubicBezTo>
                      <a:pt x="1017174" y="1071952"/>
                      <a:pt x="1018228" y="1078277"/>
                      <a:pt x="1018228" y="1078277"/>
                    </a:cubicBezTo>
                    <a:lnTo>
                      <a:pt x="1005576" y="1080385"/>
                    </a:lnTo>
                    <a:lnTo>
                      <a:pt x="1005576" y="1104627"/>
                    </a:lnTo>
                    <a:lnTo>
                      <a:pt x="995033" y="1119384"/>
                    </a:lnTo>
                    <a:lnTo>
                      <a:pt x="1007685" y="1122546"/>
                    </a:lnTo>
                    <a:lnTo>
                      <a:pt x="1022445" y="1132580"/>
                    </a:lnTo>
                    <a:cubicBezTo>
                      <a:pt x="1022445" y="1132580"/>
                      <a:pt x="1026663" y="1143121"/>
                      <a:pt x="1027169" y="1149445"/>
                    </a:cubicBezTo>
                    <a:cubicBezTo>
                      <a:pt x="1027717" y="1155769"/>
                      <a:pt x="1038260" y="1163147"/>
                      <a:pt x="1038260" y="1163147"/>
                    </a:cubicBezTo>
                    <a:cubicBezTo>
                      <a:pt x="1038260" y="1163147"/>
                      <a:pt x="1039315" y="1173140"/>
                      <a:pt x="1039315" y="1184228"/>
                    </a:cubicBezTo>
                    <a:cubicBezTo>
                      <a:pt x="1039315" y="1195274"/>
                      <a:pt x="1041423" y="1197931"/>
                      <a:pt x="1044038" y="1201599"/>
                    </a:cubicBezTo>
                    <a:cubicBezTo>
                      <a:pt x="1046695" y="1205309"/>
                      <a:pt x="1057238" y="1218463"/>
                      <a:pt x="1057238" y="1218463"/>
                    </a:cubicBezTo>
                    <a:cubicBezTo>
                      <a:pt x="1057238" y="1218463"/>
                      <a:pt x="1075161" y="1220065"/>
                      <a:pt x="1080939" y="1221625"/>
                    </a:cubicBezTo>
                    <a:cubicBezTo>
                      <a:pt x="1086759" y="1223227"/>
                      <a:pt x="1105736" y="1244814"/>
                      <a:pt x="1108899" y="1248524"/>
                    </a:cubicBezTo>
                    <a:cubicBezTo>
                      <a:pt x="1112062" y="1252192"/>
                      <a:pt x="1131040" y="1265389"/>
                      <a:pt x="1131040" y="1265389"/>
                    </a:cubicBezTo>
                    <a:lnTo>
                      <a:pt x="1141583" y="1253794"/>
                    </a:lnTo>
                    <a:lnTo>
                      <a:pt x="1175321" y="1242200"/>
                    </a:lnTo>
                    <a:lnTo>
                      <a:pt x="1191642" y="1249578"/>
                    </a:lnTo>
                    <a:cubicBezTo>
                      <a:pt x="1191642" y="1249578"/>
                      <a:pt x="1192190" y="1260624"/>
                      <a:pt x="1191642" y="1264335"/>
                    </a:cubicBezTo>
                    <a:cubicBezTo>
                      <a:pt x="1191136" y="1268003"/>
                      <a:pt x="1200076" y="1281705"/>
                      <a:pt x="1201679" y="1285415"/>
                    </a:cubicBezTo>
                    <a:cubicBezTo>
                      <a:pt x="1203239" y="1289083"/>
                      <a:pt x="1193750" y="1299624"/>
                      <a:pt x="1188479" y="1304388"/>
                    </a:cubicBezTo>
                    <a:cubicBezTo>
                      <a:pt x="1183207" y="1309110"/>
                      <a:pt x="1182701" y="1315434"/>
                      <a:pt x="1182701" y="1321253"/>
                    </a:cubicBezTo>
                    <a:cubicBezTo>
                      <a:pt x="1182701" y="1327029"/>
                      <a:pt x="1173718" y="1329137"/>
                      <a:pt x="1173718" y="1329137"/>
                    </a:cubicBezTo>
                    <a:lnTo>
                      <a:pt x="1128931" y="1328631"/>
                    </a:lnTo>
                    <a:cubicBezTo>
                      <a:pt x="1128931" y="1328631"/>
                      <a:pt x="1121551" y="1333353"/>
                      <a:pt x="1114171" y="1334407"/>
                    </a:cubicBezTo>
                    <a:cubicBezTo>
                      <a:pt x="1106791" y="1335461"/>
                      <a:pt x="1098356" y="1355488"/>
                      <a:pt x="1098356" y="1355488"/>
                    </a:cubicBezTo>
                    <a:lnTo>
                      <a:pt x="1084650" y="1355488"/>
                    </a:lnTo>
                    <a:lnTo>
                      <a:pt x="1084650" y="1348109"/>
                    </a:lnTo>
                    <a:lnTo>
                      <a:pt x="1077270" y="1337569"/>
                    </a:lnTo>
                    <a:lnTo>
                      <a:pt x="1067781" y="1357596"/>
                    </a:lnTo>
                    <a:lnTo>
                      <a:pt x="1051966" y="1358650"/>
                    </a:lnTo>
                    <a:lnTo>
                      <a:pt x="1050912" y="1341785"/>
                    </a:lnTo>
                    <a:lnTo>
                      <a:pt x="1057238" y="1333353"/>
                    </a:lnTo>
                    <a:lnTo>
                      <a:pt x="1045640" y="1330191"/>
                    </a:lnTo>
                    <a:cubicBezTo>
                      <a:pt x="1045640" y="1330191"/>
                      <a:pt x="1040369" y="1339677"/>
                      <a:pt x="1038260" y="1344947"/>
                    </a:cubicBezTo>
                    <a:cubicBezTo>
                      <a:pt x="1036152" y="1350217"/>
                      <a:pt x="1039315" y="1364974"/>
                      <a:pt x="1039315" y="1364974"/>
                    </a:cubicBezTo>
                    <a:lnTo>
                      <a:pt x="1053021" y="1373406"/>
                    </a:lnTo>
                    <a:lnTo>
                      <a:pt x="1054075" y="1393433"/>
                    </a:lnTo>
                    <a:lnTo>
                      <a:pt x="1041423" y="1434540"/>
                    </a:lnTo>
                    <a:lnTo>
                      <a:pt x="1025608" y="1458783"/>
                    </a:lnTo>
                    <a:lnTo>
                      <a:pt x="1036152" y="1473539"/>
                    </a:lnTo>
                    <a:cubicBezTo>
                      <a:pt x="1036152" y="1473539"/>
                      <a:pt x="1042477" y="1475647"/>
                      <a:pt x="1046695" y="1476701"/>
                    </a:cubicBezTo>
                    <a:cubicBezTo>
                      <a:pt x="1050912" y="1477755"/>
                      <a:pt x="1063564" y="1486188"/>
                      <a:pt x="1063564" y="1486188"/>
                    </a:cubicBezTo>
                    <a:lnTo>
                      <a:pt x="1050912" y="1493566"/>
                    </a:lnTo>
                    <a:lnTo>
                      <a:pt x="1026663" y="1489350"/>
                    </a:lnTo>
                    <a:lnTo>
                      <a:pt x="1018228" y="1498836"/>
                    </a:lnTo>
                    <a:lnTo>
                      <a:pt x="1001359" y="1498836"/>
                    </a:lnTo>
                    <a:lnTo>
                      <a:pt x="1000305" y="1479864"/>
                    </a:lnTo>
                    <a:lnTo>
                      <a:pt x="991870" y="1470377"/>
                    </a:lnTo>
                    <a:lnTo>
                      <a:pt x="981327" y="1483026"/>
                    </a:lnTo>
                    <a:cubicBezTo>
                      <a:pt x="981327" y="1483026"/>
                      <a:pt x="986599" y="1490404"/>
                      <a:pt x="986599" y="1495674"/>
                    </a:cubicBezTo>
                    <a:cubicBezTo>
                      <a:pt x="986599" y="1500944"/>
                      <a:pt x="982382" y="1503052"/>
                      <a:pt x="978164" y="1503052"/>
                    </a:cubicBezTo>
                    <a:cubicBezTo>
                      <a:pt x="973947" y="1503052"/>
                      <a:pt x="963404" y="1501998"/>
                      <a:pt x="963404" y="1501998"/>
                    </a:cubicBezTo>
                    <a:lnTo>
                      <a:pt x="954969" y="1481972"/>
                    </a:lnTo>
                    <a:lnTo>
                      <a:pt x="956024" y="1454567"/>
                    </a:lnTo>
                    <a:lnTo>
                      <a:pt x="965513" y="1446134"/>
                    </a:lnTo>
                    <a:cubicBezTo>
                      <a:pt x="965513" y="1446134"/>
                      <a:pt x="962350" y="1410297"/>
                      <a:pt x="962350" y="1406081"/>
                    </a:cubicBezTo>
                    <a:cubicBezTo>
                      <a:pt x="962350" y="1401865"/>
                      <a:pt x="952397" y="1388668"/>
                      <a:pt x="952397" y="1388668"/>
                    </a:cubicBezTo>
                    <a:cubicBezTo>
                      <a:pt x="952397" y="1388668"/>
                      <a:pt x="935444" y="1384832"/>
                      <a:pt x="926503" y="1382892"/>
                    </a:cubicBezTo>
                    <a:cubicBezTo>
                      <a:pt x="917520" y="1380995"/>
                      <a:pt x="905923" y="1369021"/>
                      <a:pt x="905923" y="1369021"/>
                    </a:cubicBezTo>
                    <a:lnTo>
                      <a:pt x="899597" y="1350049"/>
                    </a:lnTo>
                    <a:cubicBezTo>
                      <a:pt x="899597" y="1350049"/>
                      <a:pt x="885385" y="1348109"/>
                      <a:pt x="876950" y="1347055"/>
                    </a:cubicBezTo>
                    <a:cubicBezTo>
                      <a:pt x="868516" y="1346001"/>
                      <a:pt x="866407" y="1350217"/>
                      <a:pt x="862190" y="1352325"/>
                    </a:cubicBezTo>
                    <a:cubicBezTo>
                      <a:pt x="857973" y="1354433"/>
                      <a:pt x="847429" y="1354433"/>
                      <a:pt x="847429" y="1354433"/>
                    </a:cubicBezTo>
                    <a:cubicBezTo>
                      <a:pt x="847429" y="1354433"/>
                      <a:pt x="836886" y="1347055"/>
                      <a:pt x="829548" y="1343978"/>
                    </a:cubicBezTo>
                    <a:cubicBezTo>
                      <a:pt x="822252" y="1340900"/>
                      <a:pt x="824235" y="1328083"/>
                      <a:pt x="824235" y="1328083"/>
                    </a:cubicBezTo>
                    <a:cubicBezTo>
                      <a:pt x="824235" y="1328083"/>
                      <a:pt x="825289" y="1307002"/>
                      <a:pt x="825289" y="1302786"/>
                    </a:cubicBezTo>
                    <a:cubicBezTo>
                      <a:pt x="825289" y="1298570"/>
                      <a:pt x="841104" y="1292246"/>
                      <a:pt x="841104" y="1292246"/>
                    </a:cubicBezTo>
                    <a:lnTo>
                      <a:pt x="826343" y="1265895"/>
                    </a:lnTo>
                    <a:cubicBezTo>
                      <a:pt x="826343" y="1265895"/>
                      <a:pt x="820017" y="1264841"/>
                      <a:pt x="815800" y="1264841"/>
                    </a:cubicBezTo>
                    <a:cubicBezTo>
                      <a:pt x="811583" y="1264841"/>
                      <a:pt x="807366" y="1263787"/>
                      <a:pt x="803148" y="1261679"/>
                    </a:cubicBezTo>
                    <a:cubicBezTo>
                      <a:pt x="798931" y="1259570"/>
                      <a:pt x="784171" y="1246922"/>
                      <a:pt x="784171" y="1246922"/>
                    </a:cubicBezTo>
                    <a:lnTo>
                      <a:pt x="771519" y="1229003"/>
                    </a:lnTo>
                    <a:lnTo>
                      <a:pt x="772573" y="1205815"/>
                    </a:lnTo>
                    <a:lnTo>
                      <a:pt x="777845" y="1190004"/>
                    </a:lnTo>
                    <a:lnTo>
                      <a:pt x="768145" y="1183301"/>
                    </a:lnTo>
                    <a:lnTo>
                      <a:pt x="749969" y="1178368"/>
                    </a:lnTo>
                    <a:cubicBezTo>
                      <a:pt x="749969" y="1178368"/>
                      <a:pt x="735672" y="1173140"/>
                      <a:pt x="733564" y="1167870"/>
                    </a:cubicBezTo>
                    <a:cubicBezTo>
                      <a:pt x="731455" y="1162599"/>
                      <a:pt x="727238" y="1159437"/>
                      <a:pt x="721966" y="1159437"/>
                    </a:cubicBezTo>
                    <a:cubicBezTo>
                      <a:pt x="716695" y="1159437"/>
                      <a:pt x="708260" y="1160491"/>
                      <a:pt x="692445" y="1165761"/>
                    </a:cubicBezTo>
                    <a:cubicBezTo>
                      <a:pt x="676631" y="1171032"/>
                      <a:pt x="672413" y="1168924"/>
                      <a:pt x="668196" y="1160491"/>
                    </a:cubicBezTo>
                    <a:cubicBezTo>
                      <a:pt x="663979" y="1152059"/>
                      <a:pt x="646056" y="1147843"/>
                      <a:pt x="637621" y="1146789"/>
                    </a:cubicBezTo>
                    <a:cubicBezTo>
                      <a:pt x="629187" y="1145735"/>
                      <a:pt x="627078" y="1136249"/>
                      <a:pt x="632349" y="1130978"/>
                    </a:cubicBezTo>
                    <a:cubicBezTo>
                      <a:pt x="637621" y="1125708"/>
                      <a:pt x="637621" y="1119384"/>
                      <a:pt x="637621" y="1119384"/>
                    </a:cubicBezTo>
                    <a:lnTo>
                      <a:pt x="657653" y="1112006"/>
                    </a:lnTo>
                    <a:lnTo>
                      <a:pt x="627078" y="1095141"/>
                    </a:lnTo>
                    <a:lnTo>
                      <a:pt x="620752" y="1069844"/>
                    </a:lnTo>
                    <a:lnTo>
                      <a:pt x="607046" y="1062466"/>
                    </a:lnTo>
                    <a:lnTo>
                      <a:pt x="594394" y="1043493"/>
                    </a:lnTo>
                    <a:lnTo>
                      <a:pt x="584905" y="1052980"/>
                    </a:lnTo>
                    <a:lnTo>
                      <a:pt x="557493" y="1059304"/>
                    </a:lnTo>
                    <a:lnTo>
                      <a:pt x="554330" y="1041385"/>
                    </a:lnTo>
                    <a:lnTo>
                      <a:pt x="525906" y="1029791"/>
                    </a:lnTo>
                    <a:cubicBezTo>
                      <a:pt x="525906" y="1029791"/>
                      <a:pt x="501615" y="1029791"/>
                      <a:pt x="494234" y="1029791"/>
                    </a:cubicBezTo>
                    <a:cubicBezTo>
                      <a:pt x="486854" y="1029791"/>
                      <a:pt x="485800" y="1044548"/>
                      <a:pt x="485800" y="1044548"/>
                    </a:cubicBezTo>
                    <a:lnTo>
                      <a:pt x="472094" y="1045602"/>
                    </a:lnTo>
                    <a:lnTo>
                      <a:pt x="455225" y="1039277"/>
                    </a:lnTo>
                    <a:lnTo>
                      <a:pt x="448899" y="1004494"/>
                    </a:lnTo>
                    <a:lnTo>
                      <a:pt x="437301" y="1005548"/>
                    </a:lnTo>
                    <a:cubicBezTo>
                      <a:pt x="437301" y="1005548"/>
                      <a:pt x="427813" y="1022413"/>
                      <a:pt x="423595" y="1030845"/>
                    </a:cubicBezTo>
                    <a:cubicBezTo>
                      <a:pt x="419378" y="1039277"/>
                      <a:pt x="413052" y="1038223"/>
                      <a:pt x="407781" y="1032953"/>
                    </a:cubicBezTo>
                    <a:cubicBezTo>
                      <a:pt x="402509" y="1027683"/>
                      <a:pt x="397238" y="1027683"/>
                      <a:pt x="397238" y="1027683"/>
                    </a:cubicBezTo>
                    <a:lnTo>
                      <a:pt x="389857" y="1043493"/>
                    </a:lnTo>
                    <a:lnTo>
                      <a:pt x="381845" y="1052895"/>
                    </a:lnTo>
                    <a:cubicBezTo>
                      <a:pt x="381845" y="1052895"/>
                      <a:pt x="387749" y="1057196"/>
                      <a:pt x="393020" y="1060358"/>
                    </a:cubicBezTo>
                    <a:cubicBezTo>
                      <a:pt x="398292" y="1063520"/>
                      <a:pt x="389857" y="1074061"/>
                      <a:pt x="386694" y="1078277"/>
                    </a:cubicBezTo>
                    <a:cubicBezTo>
                      <a:pt x="383531" y="1082493"/>
                      <a:pt x="381423" y="1086709"/>
                      <a:pt x="378260" y="1091979"/>
                    </a:cubicBezTo>
                    <a:cubicBezTo>
                      <a:pt x="375097" y="1097249"/>
                      <a:pt x="369825" y="1097249"/>
                      <a:pt x="364554" y="1100411"/>
                    </a:cubicBezTo>
                    <a:cubicBezTo>
                      <a:pt x="359282" y="1103573"/>
                      <a:pt x="351902" y="1121492"/>
                      <a:pt x="348739" y="1125708"/>
                    </a:cubicBezTo>
                    <a:cubicBezTo>
                      <a:pt x="345576" y="1129924"/>
                      <a:pt x="346630" y="1146789"/>
                      <a:pt x="346630" y="1146789"/>
                    </a:cubicBezTo>
                    <a:cubicBezTo>
                      <a:pt x="346630" y="1146789"/>
                      <a:pt x="349793" y="1159437"/>
                      <a:pt x="349793" y="1164707"/>
                    </a:cubicBezTo>
                    <a:cubicBezTo>
                      <a:pt x="349793" y="1169978"/>
                      <a:pt x="349793" y="1191058"/>
                      <a:pt x="349793" y="1191058"/>
                    </a:cubicBezTo>
                    <a:lnTo>
                      <a:pt x="339250" y="1208977"/>
                    </a:lnTo>
                    <a:lnTo>
                      <a:pt x="333979" y="1230058"/>
                    </a:lnTo>
                    <a:lnTo>
                      <a:pt x="309729" y="1232166"/>
                    </a:lnTo>
                    <a:cubicBezTo>
                      <a:pt x="309729" y="1232166"/>
                      <a:pt x="277046" y="1224787"/>
                      <a:pt x="266503" y="1218463"/>
                    </a:cubicBezTo>
                    <a:cubicBezTo>
                      <a:pt x="255959" y="1212139"/>
                      <a:pt x="234873" y="1192112"/>
                      <a:pt x="234873" y="1192112"/>
                    </a:cubicBezTo>
                    <a:lnTo>
                      <a:pt x="213787" y="1193166"/>
                    </a:lnTo>
                    <a:cubicBezTo>
                      <a:pt x="213787" y="1193166"/>
                      <a:pt x="207461" y="1219517"/>
                      <a:pt x="207461" y="1226895"/>
                    </a:cubicBezTo>
                    <a:cubicBezTo>
                      <a:pt x="207461" y="1234274"/>
                      <a:pt x="206407" y="1235328"/>
                      <a:pt x="195864" y="1244814"/>
                    </a:cubicBezTo>
                    <a:cubicBezTo>
                      <a:pt x="185320" y="1254300"/>
                      <a:pt x="193755" y="1260624"/>
                      <a:pt x="193755" y="1264841"/>
                    </a:cubicBezTo>
                    <a:cubicBezTo>
                      <a:pt x="193755" y="1269057"/>
                      <a:pt x="199027" y="1281705"/>
                      <a:pt x="199027" y="1281705"/>
                    </a:cubicBezTo>
                    <a:lnTo>
                      <a:pt x="168451" y="1282759"/>
                    </a:lnTo>
                    <a:cubicBezTo>
                      <a:pt x="168451" y="1282759"/>
                      <a:pt x="171614" y="1300678"/>
                      <a:pt x="171614" y="1308056"/>
                    </a:cubicBezTo>
                    <a:cubicBezTo>
                      <a:pt x="171614" y="1315434"/>
                      <a:pt x="175832" y="1329137"/>
                      <a:pt x="175832" y="1329137"/>
                    </a:cubicBezTo>
                    <a:cubicBezTo>
                      <a:pt x="175832" y="1329137"/>
                      <a:pt x="172669" y="1342839"/>
                      <a:pt x="169506" y="1348109"/>
                    </a:cubicBezTo>
                    <a:cubicBezTo>
                      <a:pt x="166343" y="1353379"/>
                      <a:pt x="168451" y="1377622"/>
                      <a:pt x="168451" y="1381838"/>
                    </a:cubicBezTo>
                    <a:cubicBezTo>
                      <a:pt x="168451" y="1386055"/>
                      <a:pt x="166343" y="1393433"/>
                      <a:pt x="157908" y="1407135"/>
                    </a:cubicBezTo>
                    <a:cubicBezTo>
                      <a:pt x="149474" y="1420838"/>
                      <a:pt x="109410" y="1426108"/>
                      <a:pt x="109410" y="1426108"/>
                    </a:cubicBezTo>
                    <a:cubicBezTo>
                      <a:pt x="109410" y="1426108"/>
                      <a:pt x="128388" y="1440864"/>
                      <a:pt x="133659" y="1445080"/>
                    </a:cubicBezTo>
                    <a:cubicBezTo>
                      <a:pt x="138931" y="1449297"/>
                      <a:pt x="158963" y="1473539"/>
                      <a:pt x="158963" y="1473539"/>
                    </a:cubicBezTo>
                    <a:lnTo>
                      <a:pt x="173723" y="1474593"/>
                    </a:lnTo>
                    <a:lnTo>
                      <a:pt x="182158" y="1484080"/>
                    </a:lnTo>
                    <a:lnTo>
                      <a:pt x="193755" y="1506214"/>
                    </a:lnTo>
                    <a:lnTo>
                      <a:pt x="158963" y="152834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1" name="Freeform 1450">
                <a:extLst>
                  <a:ext uri="{FF2B5EF4-FFF2-40B4-BE49-F238E27FC236}">
                    <a16:creationId xmlns:a16="http://schemas.microsoft.com/office/drawing/2014/main" xmlns="" id="{2924D641-48F3-FEDC-C48B-DD0564D47C8A}"/>
                  </a:ext>
                </a:extLst>
              </p:cNvPr>
              <p:cNvSpPr/>
              <p:nvPr/>
            </p:nvSpPr>
            <p:spPr>
              <a:xfrm>
                <a:off x="3137204" y="778635"/>
                <a:ext cx="2466883" cy="2547625"/>
              </a:xfrm>
              <a:custGeom>
                <a:avLst/>
                <a:gdLst>
                  <a:gd name="connsiteX0" fmla="*/ 1324977 w 2466883"/>
                  <a:gd name="connsiteY0" fmla="*/ 1936850 h 2547625"/>
                  <a:gd name="connsiteX1" fmla="*/ 1323754 w 2466883"/>
                  <a:gd name="connsiteY1" fmla="*/ 1943512 h 2547625"/>
                  <a:gd name="connsiteX2" fmla="*/ 1323838 w 2466883"/>
                  <a:gd name="connsiteY2" fmla="*/ 1944355 h 2547625"/>
                  <a:gd name="connsiteX3" fmla="*/ 1322826 w 2466883"/>
                  <a:gd name="connsiteY3" fmla="*/ 1943301 h 2547625"/>
                  <a:gd name="connsiteX4" fmla="*/ 1319832 w 2466883"/>
                  <a:gd name="connsiteY4" fmla="*/ 1941657 h 2547625"/>
                  <a:gd name="connsiteX5" fmla="*/ 1300011 w 2466883"/>
                  <a:gd name="connsiteY5" fmla="*/ 1951733 h 2547625"/>
                  <a:gd name="connsiteX6" fmla="*/ 1299041 w 2466883"/>
                  <a:gd name="connsiteY6" fmla="*/ 1951101 h 2547625"/>
                  <a:gd name="connsiteX7" fmla="*/ 1282298 w 2466883"/>
                  <a:gd name="connsiteY7" fmla="*/ 1960250 h 2547625"/>
                  <a:gd name="connsiteX8" fmla="*/ 1270701 w 2466883"/>
                  <a:gd name="connsiteY8" fmla="*/ 1968767 h 2547625"/>
                  <a:gd name="connsiteX9" fmla="*/ 1249573 w 2466883"/>
                  <a:gd name="connsiteY9" fmla="*/ 1973025 h 2547625"/>
                  <a:gd name="connsiteX10" fmla="*/ 1234222 w 2466883"/>
                  <a:gd name="connsiteY10" fmla="*/ 1980530 h 2547625"/>
                  <a:gd name="connsiteX11" fmla="*/ 1219250 w 2466883"/>
                  <a:gd name="connsiteY11" fmla="*/ 1984956 h 2547625"/>
                  <a:gd name="connsiteX12" fmla="*/ 1200315 w 2466883"/>
                  <a:gd name="connsiteY12" fmla="*/ 1976440 h 2547625"/>
                  <a:gd name="connsiteX13" fmla="*/ 1199387 w 2466883"/>
                  <a:gd name="connsiteY13" fmla="*/ 1975470 h 2547625"/>
                  <a:gd name="connsiteX14" fmla="*/ 1197743 w 2466883"/>
                  <a:gd name="connsiteY14" fmla="*/ 1973573 h 2547625"/>
                  <a:gd name="connsiteX15" fmla="*/ 1188507 w 2466883"/>
                  <a:gd name="connsiteY15" fmla="*/ 1966996 h 2547625"/>
                  <a:gd name="connsiteX16" fmla="*/ 1175222 w 2466883"/>
                  <a:gd name="connsiteY16" fmla="*/ 1954516 h 2547625"/>
                  <a:gd name="connsiteX17" fmla="*/ 1172228 w 2466883"/>
                  <a:gd name="connsiteY17" fmla="*/ 1953040 h 2547625"/>
                  <a:gd name="connsiteX18" fmla="*/ 1166577 w 2466883"/>
                  <a:gd name="connsiteY18" fmla="*/ 1946758 h 2547625"/>
                  <a:gd name="connsiteX19" fmla="*/ 1150762 w 2466883"/>
                  <a:gd name="connsiteY19" fmla="*/ 1928250 h 2547625"/>
                  <a:gd name="connsiteX20" fmla="*/ 1118880 w 2466883"/>
                  <a:gd name="connsiteY20" fmla="*/ 1902067 h 2547625"/>
                  <a:gd name="connsiteX21" fmla="*/ 1089865 w 2466883"/>
                  <a:gd name="connsiteY21" fmla="*/ 1892960 h 2547625"/>
                  <a:gd name="connsiteX22" fmla="*/ 1079364 w 2466883"/>
                  <a:gd name="connsiteY22" fmla="*/ 1884233 h 2547625"/>
                  <a:gd name="connsiteX23" fmla="*/ 1046343 w 2466883"/>
                  <a:gd name="connsiteY23" fmla="*/ 1877825 h 2547625"/>
                  <a:gd name="connsiteX24" fmla="*/ 1028167 w 2466883"/>
                  <a:gd name="connsiteY24" fmla="*/ 1901941 h 2547625"/>
                  <a:gd name="connsiteX25" fmla="*/ 1019985 w 2466883"/>
                  <a:gd name="connsiteY25" fmla="*/ 1888323 h 2547625"/>
                  <a:gd name="connsiteX26" fmla="*/ 1018298 w 2466883"/>
                  <a:gd name="connsiteY26" fmla="*/ 1886889 h 2547625"/>
                  <a:gd name="connsiteX27" fmla="*/ 1016063 w 2466883"/>
                  <a:gd name="connsiteY27" fmla="*/ 1876897 h 2547625"/>
                  <a:gd name="connsiteX28" fmla="*/ 964908 w 2466883"/>
                  <a:gd name="connsiteY28" fmla="*/ 1844180 h 2547625"/>
                  <a:gd name="connsiteX29" fmla="*/ 957022 w 2466883"/>
                  <a:gd name="connsiteY29" fmla="*/ 1828327 h 2547625"/>
                  <a:gd name="connsiteX30" fmla="*/ 969589 w 2466883"/>
                  <a:gd name="connsiteY30" fmla="*/ 1785871 h 2547625"/>
                  <a:gd name="connsiteX31" fmla="*/ 968745 w 2466883"/>
                  <a:gd name="connsiteY31" fmla="*/ 1784774 h 2547625"/>
                  <a:gd name="connsiteX32" fmla="*/ 959594 w 2466883"/>
                  <a:gd name="connsiteY32" fmla="*/ 1780516 h 2547625"/>
                  <a:gd name="connsiteX33" fmla="*/ 909029 w 2466883"/>
                  <a:gd name="connsiteY33" fmla="*/ 1772969 h 2547625"/>
                  <a:gd name="connsiteX34" fmla="*/ 883810 w 2466883"/>
                  <a:gd name="connsiteY34" fmla="*/ 1760321 h 2547625"/>
                  <a:gd name="connsiteX35" fmla="*/ 868206 w 2466883"/>
                  <a:gd name="connsiteY35" fmla="*/ 1752395 h 2547625"/>
                  <a:gd name="connsiteX36" fmla="*/ 836703 w 2466883"/>
                  <a:gd name="connsiteY36" fmla="*/ 1746576 h 2547625"/>
                  <a:gd name="connsiteX37" fmla="*/ 835775 w 2466883"/>
                  <a:gd name="connsiteY37" fmla="*/ 1746197 h 2547625"/>
                  <a:gd name="connsiteX38" fmla="*/ 809418 w 2466883"/>
                  <a:gd name="connsiteY38" fmla="*/ 1739367 h 2547625"/>
                  <a:gd name="connsiteX39" fmla="*/ 769354 w 2466883"/>
                  <a:gd name="connsiteY39" fmla="*/ 1734855 h 2547625"/>
                  <a:gd name="connsiteX40" fmla="*/ 753286 w 2466883"/>
                  <a:gd name="connsiteY40" fmla="*/ 1722882 h 2547625"/>
                  <a:gd name="connsiteX41" fmla="*/ 733676 w 2466883"/>
                  <a:gd name="connsiteY41" fmla="*/ 1726423 h 2547625"/>
                  <a:gd name="connsiteX42" fmla="*/ 730007 w 2466883"/>
                  <a:gd name="connsiteY42" fmla="*/ 1725959 h 2547625"/>
                  <a:gd name="connsiteX43" fmla="*/ 708752 w 2466883"/>
                  <a:gd name="connsiteY43" fmla="*/ 1726128 h 2547625"/>
                  <a:gd name="connsiteX44" fmla="*/ 704788 w 2466883"/>
                  <a:gd name="connsiteY44" fmla="*/ 1739999 h 2547625"/>
                  <a:gd name="connsiteX45" fmla="*/ 704661 w 2466883"/>
                  <a:gd name="connsiteY45" fmla="*/ 1742023 h 2547625"/>
                  <a:gd name="connsiteX46" fmla="*/ 687792 w 2466883"/>
                  <a:gd name="connsiteY46" fmla="*/ 1736710 h 2547625"/>
                  <a:gd name="connsiteX47" fmla="*/ 653295 w 2466883"/>
                  <a:gd name="connsiteY47" fmla="*/ 1722165 h 2547625"/>
                  <a:gd name="connsiteX48" fmla="*/ 645493 w 2466883"/>
                  <a:gd name="connsiteY48" fmla="*/ 1719256 h 2547625"/>
                  <a:gd name="connsiteX49" fmla="*/ 640601 w 2466883"/>
                  <a:gd name="connsiteY49" fmla="*/ 1718876 h 2547625"/>
                  <a:gd name="connsiteX50" fmla="*/ 635582 w 2466883"/>
                  <a:gd name="connsiteY50" fmla="*/ 1689237 h 2547625"/>
                  <a:gd name="connsiteX51" fmla="*/ 638408 w 2466883"/>
                  <a:gd name="connsiteY51" fmla="*/ 1686412 h 2547625"/>
                  <a:gd name="connsiteX52" fmla="*/ 642583 w 2466883"/>
                  <a:gd name="connsiteY52" fmla="*/ 1680004 h 2547625"/>
                  <a:gd name="connsiteX53" fmla="*/ 622425 w 2466883"/>
                  <a:gd name="connsiteY53" fmla="*/ 1661874 h 2547625"/>
                  <a:gd name="connsiteX54" fmla="*/ 584511 w 2466883"/>
                  <a:gd name="connsiteY54" fmla="*/ 1674354 h 2547625"/>
                  <a:gd name="connsiteX55" fmla="*/ 581138 w 2466883"/>
                  <a:gd name="connsiteY55" fmla="*/ 1676125 h 2547625"/>
                  <a:gd name="connsiteX56" fmla="*/ 567389 w 2466883"/>
                  <a:gd name="connsiteY56" fmla="*/ 1675787 h 2547625"/>
                  <a:gd name="connsiteX57" fmla="*/ 556762 w 2466883"/>
                  <a:gd name="connsiteY57" fmla="*/ 1666765 h 2547625"/>
                  <a:gd name="connsiteX58" fmla="*/ 552924 w 2466883"/>
                  <a:gd name="connsiteY58" fmla="*/ 1648467 h 2547625"/>
                  <a:gd name="connsiteX59" fmla="*/ 533651 w 2466883"/>
                  <a:gd name="connsiteY59" fmla="*/ 1642058 h 2547625"/>
                  <a:gd name="connsiteX60" fmla="*/ 524331 w 2466883"/>
                  <a:gd name="connsiteY60" fmla="*/ 1631771 h 2547625"/>
                  <a:gd name="connsiteX61" fmla="*/ 516614 w 2466883"/>
                  <a:gd name="connsiteY61" fmla="*/ 1610859 h 2547625"/>
                  <a:gd name="connsiteX62" fmla="*/ 511469 w 2466883"/>
                  <a:gd name="connsiteY62" fmla="*/ 1595470 h 2547625"/>
                  <a:gd name="connsiteX63" fmla="*/ 525596 w 2466883"/>
                  <a:gd name="connsiteY63" fmla="*/ 1581009 h 2547625"/>
                  <a:gd name="connsiteX64" fmla="*/ 526904 w 2466883"/>
                  <a:gd name="connsiteY64" fmla="*/ 1551116 h 2547625"/>
                  <a:gd name="connsiteX65" fmla="*/ 541369 w 2466883"/>
                  <a:gd name="connsiteY65" fmla="*/ 1534420 h 2547625"/>
                  <a:gd name="connsiteX66" fmla="*/ 554189 w 2466883"/>
                  <a:gd name="connsiteY66" fmla="*/ 1524175 h 2547625"/>
                  <a:gd name="connsiteX67" fmla="*/ 549086 w 2466883"/>
                  <a:gd name="connsiteY67" fmla="*/ 1509672 h 2547625"/>
                  <a:gd name="connsiteX68" fmla="*/ 528169 w 2466883"/>
                  <a:gd name="connsiteY68" fmla="*/ 1524175 h 2547625"/>
                  <a:gd name="connsiteX69" fmla="*/ 514041 w 2466883"/>
                  <a:gd name="connsiteY69" fmla="*/ 1531849 h 2547625"/>
                  <a:gd name="connsiteX70" fmla="*/ 510203 w 2466883"/>
                  <a:gd name="connsiteY70" fmla="*/ 1514815 h 2547625"/>
                  <a:gd name="connsiteX71" fmla="*/ 516614 w 2466883"/>
                  <a:gd name="connsiteY71" fmla="*/ 1498119 h 2547625"/>
                  <a:gd name="connsiteX72" fmla="*/ 523024 w 2466883"/>
                  <a:gd name="connsiteY72" fmla="*/ 1486567 h 2547625"/>
                  <a:gd name="connsiteX73" fmla="*/ 528169 w 2466883"/>
                  <a:gd name="connsiteY73" fmla="*/ 1464390 h 2547625"/>
                  <a:gd name="connsiteX74" fmla="*/ 545207 w 2466883"/>
                  <a:gd name="connsiteY74" fmla="*/ 1435805 h 2547625"/>
                  <a:gd name="connsiteX75" fmla="*/ 566124 w 2466883"/>
                  <a:gd name="connsiteY75" fmla="*/ 1413628 h 2547625"/>
                  <a:gd name="connsiteX76" fmla="*/ 580252 w 2466883"/>
                  <a:gd name="connsiteY76" fmla="*/ 1390524 h 2547625"/>
                  <a:gd name="connsiteX77" fmla="*/ 596952 w 2466883"/>
                  <a:gd name="connsiteY77" fmla="*/ 1373491 h 2547625"/>
                  <a:gd name="connsiteX78" fmla="*/ 620400 w 2466883"/>
                  <a:gd name="connsiteY78" fmla="*/ 1355530 h 2547625"/>
                  <a:gd name="connsiteX79" fmla="*/ 642583 w 2466883"/>
                  <a:gd name="connsiteY79" fmla="*/ 1352958 h 2547625"/>
                  <a:gd name="connsiteX80" fmla="*/ 643848 w 2466883"/>
                  <a:gd name="connsiteY80" fmla="*/ 1334618 h 2547625"/>
                  <a:gd name="connsiteX81" fmla="*/ 624238 w 2466883"/>
                  <a:gd name="connsiteY81" fmla="*/ 1330781 h 2547625"/>
                  <a:gd name="connsiteX82" fmla="*/ 604965 w 2466883"/>
                  <a:gd name="connsiteY82" fmla="*/ 1321801 h 2547625"/>
                  <a:gd name="connsiteX83" fmla="*/ 601127 w 2466883"/>
                  <a:gd name="connsiteY83" fmla="*/ 1294480 h 2547625"/>
                  <a:gd name="connsiteX84" fmla="*/ 604965 w 2466883"/>
                  <a:gd name="connsiteY84" fmla="*/ 1274875 h 2547625"/>
                  <a:gd name="connsiteX85" fmla="*/ 616563 w 2466883"/>
                  <a:gd name="connsiteY85" fmla="*/ 1258179 h 2547625"/>
                  <a:gd name="connsiteX86" fmla="*/ 642583 w 2466883"/>
                  <a:gd name="connsiteY86" fmla="*/ 1246290 h 2547625"/>
                  <a:gd name="connsiteX87" fmla="*/ 647728 w 2466883"/>
                  <a:gd name="connsiteY87" fmla="*/ 1225715 h 2547625"/>
                  <a:gd name="connsiteX88" fmla="*/ 641276 w 2466883"/>
                  <a:gd name="connsiteY88" fmla="*/ 1207417 h 2547625"/>
                  <a:gd name="connsiteX89" fmla="*/ 633221 w 2466883"/>
                  <a:gd name="connsiteY89" fmla="*/ 1184312 h 2547625"/>
                  <a:gd name="connsiteX90" fmla="*/ 630690 w 2466883"/>
                  <a:gd name="connsiteY90" fmla="*/ 1165972 h 2547625"/>
                  <a:gd name="connsiteX91" fmla="*/ 613990 w 2466883"/>
                  <a:gd name="connsiteY91" fmla="*/ 1176260 h 2547625"/>
                  <a:gd name="connsiteX92" fmla="*/ 589235 w 2466883"/>
                  <a:gd name="connsiteY92" fmla="*/ 1186884 h 2547625"/>
                  <a:gd name="connsiteX93" fmla="*/ 569962 w 2466883"/>
                  <a:gd name="connsiteY93" fmla="*/ 1181741 h 2547625"/>
                  <a:gd name="connsiteX94" fmla="*/ 571227 w 2466883"/>
                  <a:gd name="connsiteY94" fmla="*/ 1168544 h 2547625"/>
                  <a:gd name="connsiteX95" fmla="*/ 586662 w 2466883"/>
                  <a:gd name="connsiteY95" fmla="*/ 1154420 h 2547625"/>
                  <a:gd name="connsiteX96" fmla="*/ 577679 w 2466883"/>
                  <a:gd name="connsiteY96" fmla="*/ 1136122 h 2547625"/>
                  <a:gd name="connsiteX97" fmla="*/ 555497 w 2466883"/>
                  <a:gd name="connsiteY97" fmla="*/ 1099821 h 2547625"/>
                  <a:gd name="connsiteX98" fmla="*/ 541369 w 2466883"/>
                  <a:gd name="connsiteY98" fmla="*/ 1083125 h 2547625"/>
                  <a:gd name="connsiteX99" fmla="*/ 534917 w 2466883"/>
                  <a:gd name="connsiteY99" fmla="*/ 1068664 h 2547625"/>
                  <a:gd name="connsiteX100" fmla="*/ 538796 w 2466883"/>
                  <a:gd name="connsiteY100" fmla="*/ 1014360 h 2547625"/>
                  <a:gd name="connsiteX101" fmla="*/ 533651 w 2466883"/>
                  <a:gd name="connsiteY101" fmla="*/ 996062 h 2547625"/>
                  <a:gd name="connsiteX102" fmla="*/ 520451 w 2466883"/>
                  <a:gd name="connsiteY102" fmla="*/ 994755 h 2547625"/>
                  <a:gd name="connsiteX103" fmla="*/ 456855 w 2466883"/>
                  <a:gd name="connsiteY103" fmla="*/ 1053233 h 2547625"/>
                  <a:gd name="connsiteX104" fmla="*/ 436275 w 2466883"/>
                  <a:gd name="connsiteY104" fmla="*/ 1053233 h 2547625"/>
                  <a:gd name="connsiteX105" fmla="*/ 425690 w 2466883"/>
                  <a:gd name="connsiteY105" fmla="*/ 1042608 h 2547625"/>
                  <a:gd name="connsiteX106" fmla="*/ 424382 w 2466883"/>
                  <a:gd name="connsiteY106" fmla="*/ 1007614 h 2547625"/>
                  <a:gd name="connsiteX107" fmla="*/ 406417 w 2466883"/>
                  <a:gd name="connsiteY107" fmla="*/ 980631 h 2547625"/>
                  <a:gd name="connsiteX108" fmla="*/ 394524 w 2466883"/>
                  <a:gd name="connsiteY108" fmla="*/ 963598 h 2547625"/>
                  <a:gd name="connsiteX109" fmla="*/ 384234 w 2466883"/>
                  <a:gd name="connsiteY109" fmla="*/ 946902 h 2547625"/>
                  <a:gd name="connsiteX110" fmla="*/ 355641 w 2466883"/>
                  <a:gd name="connsiteY110" fmla="*/ 920888 h 2547625"/>
                  <a:gd name="connsiteX111" fmla="*/ 349652 w 2466883"/>
                  <a:gd name="connsiteY111" fmla="*/ 909378 h 2547625"/>
                  <a:gd name="connsiteX112" fmla="*/ 337169 w 2466883"/>
                  <a:gd name="connsiteY112" fmla="*/ 914648 h 2547625"/>
                  <a:gd name="connsiteX113" fmla="*/ 336115 w 2466883"/>
                  <a:gd name="connsiteY113" fmla="*/ 935729 h 2547625"/>
                  <a:gd name="connsiteX114" fmla="*/ 327681 w 2466883"/>
                  <a:gd name="connsiteY114" fmla="*/ 944161 h 2547625"/>
                  <a:gd name="connsiteX115" fmla="*/ 311866 w 2466883"/>
                  <a:gd name="connsiteY115" fmla="*/ 954702 h 2547625"/>
                  <a:gd name="connsiteX116" fmla="*/ 304486 w 2466883"/>
                  <a:gd name="connsiteY116" fmla="*/ 969458 h 2547625"/>
                  <a:gd name="connsiteX117" fmla="*/ 288671 w 2466883"/>
                  <a:gd name="connsiteY117" fmla="*/ 983161 h 2547625"/>
                  <a:gd name="connsiteX118" fmla="*/ 270748 w 2466883"/>
                  <a:gd name="connsiteY118" fmla="*/ 982107 h 2547625"/>
                  <a:gd name="connsiteX119" fmla="*/ 255987 w 2466883"/>
                  <a:gd name="connsiteY119" fmla="*/ 981053 h 2547625"/>
                  <a:gd name="connsiteX120" fmla="*/ 219086 w 2466883"/>
                  <a:gd name="connsiteY120" fmla="*/ 985269 h 2547625"/>
                  <a:gd name="connsiteX121" fmla="*/ 203272 w 2466883"/>
                  <a:gd name="connsiteY121" fmla="*/ 987377 h 2547625"/>
                  <a:gd name="connsiteX122" fmla="*/ 199054 w 2466883"/>
                  <a:gd name="connsiteY122" fmla="*/ 1002133 h 2547625"/>
                  <a:gd name="connsiteX123" fmla="*/ 188511 w 2466883"/>
                  <a:gd name="connsiteY123" fmla="*/ 1011620 h 2547625"/>
                  <a:gd name="connsiteX124" fmla="*/ 166371 w 2466883"/>
                  <a:gd name="connsiteY124" fmla="*/ 1013728 h 2547625"/>
                  <a:gd name="connsiteX125" fmla="*/ 152665 w 2466883"/>
                  <a:gd name="connsiteY125" fmla="*/ 1017944 h 2547625"/>
                  <a:gd name="connsiteX126" fmla="*/ 130524 w 2466883"/>
                  <a:gd name="connsiteY126" fmla="*/ 1037970 h 2547625"/>
                  <a:gd name="connsiteX127" fmla="*/ 113655 w 2466883"/>
                  <a:gd name="connsiteY127" fmla="*/ 1035862 h 2547625"/>
                  <a:gd name="connsiteX128" fmla="*/ 104166 w 2466883"/>
                  <a:gd name="connsiteY128" fmla="*/ 1032700 h 2547625"/>
                  <a:gd name="connsiteX129" fmla="*/ 84134 w 2466883"/>
                  <a:gd name="connsiteY129" fmla="*/ 1034808 h 2547625"/>
                  <a:gd name="connsiteX130" fmla="*/ 72537 w 2466883"/>
                  <a:gd name="connsiteY130" fmla="*/ 1031646 h 2547625"/>
                  <a:gd name="connsiteX131" fmla="*/ 52505 w 2466883"/>
                  <a:gd name="connsiteY131" fmla="*/ 1026376 h 2547625"/>
                  <a:gd name="connsiteX132" fmla="*/ 38546 w 2466883"/>
                  <a:gd name="connsiteY132" fmla="*/ 1015709 h 2547625"/>
                  <a:gd name="connsiteX133" fmla="*/ 14802 w 2466883"/>
                  <a:gd name="connsiteY133" fmla="*/ 1002681 h 2547625"/>
                  <a:gd name="connsiteX134" fmla="*/ 14465 w 2466883"/>
                  <a:gd name="connsiteY134" fmla="*/ 987124 h 2547625"/>
                  <a:gd name="connsiteX135" fmla="*/ 11176 w 2466883"/>
                  <a:gd name="connsiteY135" fmla="*/ 958918 h 2547625"/>
                  <a:gd name="connsiteX136" fmla="*/ 3079 w 2466883"/>
                  <a:gd name="connsiteY136" fmla="*/ 940114 h 2547625"/>
                  <a:gd name="connsiteX137" fmla="*/ 42 w 2466883"/>
                  <a:gd name="connsiteY137" fmla="*/ 938638 h 2547625"/>
                  <a:gd name="connsiteX138" fmla="*/ 0 w 2466883"/>
                  <a:gd name="connsiteY138" fmla="*/ 938554 h 2547625"/>
                  <a:gd name="connsiteX139" fmla="*/ 5609 w 2466883"/>
                  <a:gd name="connsiteY139" fmla="*/ 934422 h 2547625"/>
                  <a:gd name="connsiteX140" fmla="*/ 21719 w 2466883"/>
                  <a:gd name="connsiteY140" fmla="*/ 893483 h 2547625"/>
                  <a:gd name="connsiteX141" fmla="*/ 23448 w 2466883"/>
                  <a:gd name="connsiteY141" fmla="*/ 891249 h 2547625"/>
                  <a:gd name="connsiteX142" fmla="*/ 33443 w 2466883"/>
                  <a:gd name="connsiteY142" fmla="*/ 891544 h 2547625"/>
                  <a:gd name="connsiteX143" fmla="*/ 41456 w 2466883"/>
                  <a:gd name="connsiteY143" fmla="*/ 867976 h 2547625"/>
                  <a:gd name="connsiteX144" fmla="*/ 37407 w 2466883"/>
                  <a:gd name="connsiteY144" fmla="*/ 862579 h 2547625"/>
                  <a:gd name="connsiteX145" fmla="*/ 68446 w 2466883"/>
                  <a:gd name="connsiteY145" fmla="*/ 806505 h 2547625"/>
                  <a:gd name="connsiteX146" fmla="*/ 80423 w 2466883"/>
                  <a:gd name="connsiteY146" fmla="*/ 805282 h 2547625"/>
                  <a:gd name="connsiteX147" fmla="*/ 89617 w 2466883"/>
                  <a:gd name="connsiteY147" fmla="*/ 796175 h 2547625"/>
                  <a:gd name="connsiteX148" fmla="*/ 84640 w 2466883"/>
                  <a:gd name="connsiteY148" fmla="*/ 773745 h 2547625"/>
                  <a:gd name="connsiteX149" fmla="*/ 88900 w 2466883"/>
                  <a:gd name="connsiteY149" fmla="*/ 766409 h 2547625"/>
                  <a:gd name="connsiteX150" fmla="*/ 121541 w 2466883"/>
                  <a:gd name="connsiteY150" fmla="*/ 712906 h 2547625"/>
                  <a:gd name="connsiteX151" fmla="*/ 142248 w 2466883"/>
                  <a:gd name="connsiteY151" fmla="*/ 677533 h 2547625"/>
                  <a:gd name="connsiteX152" fmla="*/ 165780 w 2466883"/>
                  <a:gd name="connsiteY152" fmla="*/ 638449 h 2547625"/>
                  <a:gd name="connsiteX153" fmla="*/ 167003 w 2466883"/>
                  <a:gd name="connsiteY153" fmla="*/ 636257 h 2547625"/>
                  <a:gd name="connsiteX154" fmla="*/ 190915 w 2466883"/>
                  <a:gd name="connsiteY154" fmla="*/ 593885 h 2547625"/>
                  <a:gd name="connsiteX155" fmla="*/ 192433 w 2466883"/>
                  <a:gd name="connsiteY155" fmla="*/ 592957 h 2547625"/>
                  <a:gd name="connsiteX156" fmla="*/ 210863 w 2466883"/>
                  <a:gd name="connsiteY156" fmla="*/ 591102 h 2547625"/>
                  <a:gd name="connsiteX157" fmla="*/ 213688 w 2466883"/>
                  <a:gd name="connsiteY157" fmla="*/ 565805 h 2547625"/>
                  <a:gd name="connsiteX158" fmla="*/ 214616 w 2466883"/>
                  <a:gd name="connsiteY158" fmla="*/ 564372 h 2547625"/>
                  <a:gd name="connsiteX159" fmla="*/ 222123 w 2466883"/>
                  <a:gd name="connsiteY159" fmla="*/ 561758 h 2547625"/>
                  <a:gd name="connsiteX160" fmla="*/ 226382 w 2466883"/>
                  <a:gd name="connsiteY160" fmla="*/ 558511 h 2547625"/>
                  <a:gd name="connsiteX161" fmla="*/ 251812 w 2466883"/>
                  <a:gd name="connsiteY161" fmla="*/ 557710 h 2547625"/>
                  <a:gd name="connsiteX162" fmla="*/ 261596 w 2466883"/>
                  <a:gd name="connsiteY162" fmla="*/ 562601 h 2547625"/>
                  <a:gd name="connsiteX163" fmla="*/ 272730 w 2466883"/>
                  <a:gd name="connsiteY163" fmla="*/ 559186 h 2547625"/>
                  <a:gd name="connsiteX164" fmla="*/ 290063 w 2466883"/>
                  <a:gd name="connsiteY164" fmla="*/ 556446 h 2547625"/>
                  <a:gd name="connsiteX165" fmla="*/ 311950 w 2466883"/>
                  <a:gd name="connsiteY165" fmla="*/ 548224 h 2547625"/>
                  <a:gd name="connsiteX166" fmla="*/ 345309 w 2466883"/>
                  <a:gd name="connsiteY166" fmla="*/ 541394 h 2547625"/>
                  <a:gd name="connsiteX167" fmla="*/ 361756 w 2466883"/>
                  <a:gd name="connsiteY167" fmla="*/ 534100 h 2547625"/>
                  <a:gd name="connsiteX168" fmla="*/ 380987 w 2466883"/>
                  <a:gd name="connsiteY168" fmla="*/ 531402 h 2547625"/>
                  <a:gd name="connsiteX169" fmla="*/ 403507 w 2466883"/>
                  <a:gd name="connsiteY169" fmla="*/ 531697 h 2547625"/>
                  <a:gd name="connsiteX170" fmla="*/ 408272 w 2466883"/>
                  <a:gd name="connsiteY170" fmla="*/ 532161 h 2547625"/>
                  <a:gd name="connsiteX171" fmla="*/ 424171 w 2466883"/>
                  <a:gd name="connsiteY171" fmla="*/ 542659 h 2547625"/>
                  <a:gd name="connsiteX172" fmla="*/ 424888 w 2466883"/>
                  <a:gd name="connsiteY172" fmla="*/ 552356 h 2547625"/>
                  <a:gd name="connsiteX173" fmla="*/ 446607 w 2466883"/>
                  <a:gd name="connsiteY173" fmla="*/ 553832 h 2547625"/>
                  <a:gd name="connsiteX174" fmla="*/ 446902 w 2466883"/>
                  <a:gd name="connsiteY174" fmla="*/ 544851 h 2547625"/>
                  <a:gd name="connsiteX175" fmla="*/ 456096 w 2466883"/>
                  <a:gd name="connsiteY175" fmla="*/ 522759 h 2547625"/>
                  <a:gd name="connsiteX176" fmla="*/ 457277 w 2466883"/>
                  <a:gd name="connsiteY176" fmla="*/ 462721 h 2547625"/>
                  <a:gd name="connsiteX177" fmla="*/ 460060 w 2466883"/>
                  <a:gd name="connsiteY177" fmla="*/ 447669 h 2547625"/>
                  <a:gd name="connsiteX178" fmla="*/ 443824 w 2466883"/>
                  <a:gd name="connsiteY178" fmla="*/ 426083 h 2547625"/>
                  <a:gd name="connsiteX179" fmla="*/ 458753 w 2466883"/>
                  <a:gd name="connsiteY179" fmla="*/ 386029 h 2547625"/>
                  <a:gd name="connsiteX180" fmla="*/ 459386 w 2466883"/>
                  <a:gd name="connsiteY180" fmla="*/ 384132 h 2547625"/>
                  <a:gd name="connsiteX181" fmla="*/ 460651 w 2466883"/>
                  <a:gd name="connsiteY181" fmla="*/ 371315 h 2547625"/>
                  <a:gd name="connsiteX182" fmla="*/ 464404 w 2466883"/>
                  <a:gd name="connsiteY182" fmla="*/ 362546 h 2547625"/>
                  <a:gd name="connsiteX183" fmla="*/ 478321 w 2466883"/>
                  <a:gd name="connsiteY183" fmla="*/ 306007 h 2547625"/>
                  <a:gd name="connsiteX184" fmla="*/ 479207 w 2466883"/>
                  <a:gd name="connsiteY184" fmla="*/ 302634 h 2547625"/>
                  <a:gd name="connsiteX185" fmla="*/ 494600 w 2466883"/>
                  <a:gd name="connsiteY185" fmla="*/ 247993 h 2547625"/>
                  <a:gd name="connsiteX186" fmla="*/ 510035 w 2466883"/>
                  <a:gd name="connsiteY186" fmla="*/ 235598 h 2547625"/>
                  <a:gd name="connsiteX187" fmla="*/ 519524 w 2466883"/>
                  <a:gd name="connsiteY187" fmla="*/ 213927 h 2547625"/>
                  <a:gd name="connsiteX188" fmla="*/ 528717 w 2466883"/>
                  <a:gd name="connsiteY188" fmla="*/ 187660 h 2547625"/>
                  <a:gd name="connsiteX189" fmla="*/ 547357 w 2466883"/>
                  <a:gd name="connsiteY189" fmla="*/ 141241 h 2547625"/>
                  <a:gd name="connsiteX190" fmla="*/ 555665 w 2466883"/>
                  <a:gd name="connsiteY190" fmla="*/ 122437 h 2547625"/>
                  <a:gd name="connsiteX191" fmla="*/ 556214 w 2466883"/>
                  <a:gd name="connsiteY191" fmla="*/ 95917 h 2547625"/>
                  <a:gd name="connsiteX192" fmla="*/ 579704 w 2466883"/>
                  <a:gd name="connsiteY192" fmla="*/ 21544 h 2547625"/>
                  <a:gd name="connsiteX193" fmla="*/ 596404 w 2466883"/>
                  <a:gd name="connsiteY193" fmla="*/ 0 h 2547625"/>
                  <a:gd name="connsiteX194" fmla="*/ 607074 w 2466883"/>
                  <a:gd name="connsiteY194" fmla="*/ 21882 h 2547625"/>
                  <a:gd name="connsiteX195" fmla="*/ 615508 w 2466883"/>
                  <a:gd name="connsiteY195" fmla="*/ 47179 h 2547625"/>
                  <a:gd name="connsiteX196" fmla="*/ 623943 w 2466883"/>
                  <a:gd name="connsiteY196" fmla="*/ 69313 h 2547625"/>
                  <a:gd name="connsiteX197" fmla="*/ 629299 w 2466883"/>
                  <a:gd name="connsiteY197" fmla="*/ 79854 h 2547625"/>
                  <a:gd name="connsiteX198" fmla="*/ 635540 w 2466883"/>
                  <a:gd name="connsiteY198" fmla="*/ 97772 h 2547625"/>
                  <a:gd name="connsiteX199" fmla="*/ 647138 w 2466883"/>
                  <a:gd name="connsiteY199" fmla="*/ 114637 h 2547625"/>
                  <a:gd name="connsiteX200" fmla="*/ 655572 w 2466883"/>
                  <a:gd name="connsiteY200" fmla="*/ 128339 h 2547625"/>
                  <a:gd name="connsiteX201" fmla="*/ 661898 w 2466883"/>
                  <a:gd name="connsiteY201" fmla="*/ 144150 h 2547625"/>
                  <a:gd name="connsiteX202" fmla="*/ 650301 w 2466883"/>
                  <a:gd name="connsiteY202" fmla="*/ 156798 h 2547625"/>
                  <a:gd name="connsiteX203" fmla="*/ 657681 w 2466883"/>
                  <a:gd name="connsiteY203" fmla="*/ 185257 h 2547625"/>
                  <a:gd name="connsiteX204" fmla="*/ 671387 w 2466883"/>
                  <a:gd name="connsiteY204" fmla="*/ 200013 h 2547625"/>
                  <a:gd name="connsiteX205" fmla="*/ 688256 w 2466883"/>
                  <a:gd name="connsiteY205" fmla="*/ 200013 h 2547625"/>
                  <a:gd name="connsiteX206" fmla="*/ 700908 w 2466883"/>
                  <a:gd name="connsiteY206" fmla="*/ 202122 h 2547625"/>
                  <a:gd name="connsiteX207" fmla="*/ 724103 w 2466883"/>
                  <a:gd name="connsiteY207" fmla="*/ 203176 h 2547625"/>
                  <a:gd name="connsiteX208" fmla="*/ 742026 w 2466883"/>
                  <a:gd name="connsiteY208" fmla="*/ 202122 h 2547625"/>
                  <a:gd name="connsiteX209" fmla="*/ 758895 w 2466883"/>
                  <a:gd name="connsiteY209" fmla="*/ 184203 h 2547625"/>
                  <a:gd name="connsiteX210" fmla="*/ 769438 w 2466883"/>
                  <a:gd name="connsiteY210" fmla="*/ 175771 h 2547625"/>
                  <a:gd name="connsiteX211" fmla="*/ 781415 w 2466883"/>
                  <a:gd name="connsiteY211" fmla="*/ 156292 h 2547625"/>
                  <a:gd name="connsiteX212" fmla="*/ 800013 w 2466883"/>
                  <a:gd name="connsiteY212" fmla="*/ 167338 h 2547625"/>
                  <a:gd name="connsiteX213" fmla="*/ 830588 w 2466883"/>
                  <a:gd name="connsiteY213" fmla="*/ 191581 h 2547625"/>
                  <a:gd name="connsiteX214" fmla="*/ 874153 w 2466883"/>
                  <a:gd name="connsiteY214" fmla="*/ 201068 h 2547625"/>
                  <a:gd name="connsiteX215" fmla="*/ 891739 w 2466883"/>
                  <a:gd name="connsiteY215" fmla="*/ 215824 h 2547625"/>
                  <a:gd name="connsiteX216" fmla="*/ 921259 w 2466883"/>
                  <a:gd name="connsiteY216" fmla="*/ 232689 h 2547625"/>
                  <a:gd name="connsiteX217" fmla="*/ 957106 w 2466883"/>
                  <a:gd name="connsiteY217" fmla="*/ 242175 h 2547625"/>
                  <a:gd name="connsiteX218" fmla="*/ 965540 w 2466883"/>
                  <a:gd name="connsiteY218" fmla="*/ 252715 h 2547625"/>
                  <a:gd name="connsiteX219" fmla="*/ 979247 w 2466883"/>
                  <a:gd name="connsiteY219" fmla="*/ 255877 h 2547625"/>
                  <a:gd name="connsiteX220" fmla="*/ 996116 w 2466883"/>
                  <a:gd name="connsiteY220" fmla="*/ 243229 h 2547625"/>
                  <a:gd name="connsiteX221" fmla="*/ 1025636 w 2466883"/>
                  <a:gd name="connsiteY221" fmla="*/ 242175 h 2547625"/>
                  <a:gd name="connsiteX222" fmla="*/ 1040397 w 2466883"/>
                  <a:gd name="connsiteY222" fmla="*/ 228472 h 2547625"/>
                  <a:gd name="connsiteX223" fmla="*/ 1051362 w 2466883"/>
                  <a:gd name="connsiteY223" fmla="*/ 204272 h 2547625"/>
                  <a:gd name="connsiteX224" fmla="*/ 1060429 w 2466883"/>
                  <a:gd name="connsiteY224" fmla="*/ 202122 h 2547625"/>
                  <a:gd name="connsiteX225" fmla="*/ 1087841 w 2466883"/>
                  <a:gd name="connsiteY225" fmla="*/ 201068 h 2547625"/>
                  <a:gd name="connsiteX226" fmla="*/ 1128959 w 2466883"/>
                  <a:gd name="connsiteY226" fmla="*/ 195797 h 2547625"/>
                  <a:gd name="connsiteX227" fmla="*/ 1199598 w 2466883"/>
                  <a:gd name="connsiteY227" fmla="*/ 164176 h 2547625"/>
                  <a:gd name="connsiteX228" fmla="*/ 1213304 w 2466883"/>
                  <a:gd name="connsiteY228" fmla="*/ 138880 h 2547625"/>
                  <a:gd name="connsiteX229" fmla="*/ 1231228 w 2466883"/>
                  <a:gd name="connsiteY229" fmla="*/ 96718 h 2547625"/>
                  <a:gd name="connsiteX230" fmla="*/ 1257121 w 2466883"/>
                  <a:gd name="connsiteY230" fmla="*/ 64676 h 2547625"/>
                  <a:gd name="connsiteX231" fmla="*/ 1263911 w 2466883"/>
                  <a:gd name="connsiteY231" fmla="*/ 83016 h 2547625"/>
                  <a:gd name="connsiteX232" fmla="*/ 1261803 w 2466883"/>
                  <a:gd name="connsiteY232" fmla="*/ 96718 h 2547625"/>
                  <a:gd name="connsiteX233" fmla="*/ 1256531 w 2466883"/>
                  <a:gd name="connsiteY233" fmla="*/ 110421 h 2547625"/>
                  <a:gd name="connsiteX234" fmla="*/ 1270237 w 2466883"/>
                  <a:gd name="connsiteY234" fmla="*/ 127285 h 2547625"/>
                  <a:gd name="connsiteX235" fmla="*/ 1277617 w 2466883"/>
                  <a:gd name="connsiteY235" fmla="*/ 136771 h 2547625"/>
                  <a:gd name="connsiteX236" fmla="*/ 1287106 w 2466883"/>
                  <a:gd name="connsiteY236" fmla="*/ 158906 h 2547625"/>
                  <a:gd name="connsiteX237" fmla="*/ 1305030 w 2466883"/>
                  <a:gd name="connsiteY237" fmla="*/ 154690 h 2547625"/>
                  <a:gd name="connsiteX238" fmla="*/ 1327170 w 2466883"/>
                  <a:gd name="connsiteY238" fmla="*/ 162068 h 2547625"/>
                  <a:gd name="connsiteX239" fmla="*/ 1341930 w 2466883"/>
                  <a:gd name="connsiteY239" fmla="*/ 147312 h 2547625"/>
                  <a:gd name="connsiteX240" fmla="*/ 1353275 w 2466883"/>
                  <a:gd name="connsiteY240" fmla="*/ 133188 h 2547625"/>
                  <a:gd name="connsiteX241" fmla="*/ 1377777 w 2466883"/>
                  <a:gd name="connsiteY241" fmla="*/ 137825 h 2547625"/>
                  <a:gd name="connsiteX242" fmla="*/ 1407298 w 2466883"/>
                  <a:gd name="connsiteY242" fmla="*/ 138880 h 2547625"/>
                  <a:gd name="connsiteX243" fmla="*/ 1431547 w 2466883"/>
                  <a:gd name="connsiteY243" fmla="*/ 133609 h 2547625"/>
                  <a:gd name="connsiteX244" fmla="*/ 1461068 w 2466883"/>
                  <a:gd name="connsiteY244" fmla="*/ 137825 h 2547625"/>
                  <a:gd name="connsiteX245" fmla="*/ 1497969 w 2466883"/>
                  <a:gd name="connsiteY245" fmla="*/ 132555 h 2547625"/>
                  <a:gd name="connsiteX246" fmla="*/ 1518001 w 2466883"/>
                  <a:gd name="connsiteY246" fmla="*/ 132555 h 2547625"/>
                  <a:gd name="connsiteX247" fmla="*/ 1540141 w 2466883"/>
                  <a:gd name="connsiteY247" fmla="*/ 108313 h 2547625"/>
                  <a:gd name="connsiteX248" fmla="*/ 1580205 w 2466883"/>
                  <a:gd name="connsiteY248" fmla="*/ 99880 h 2547625"/>
                  <a:gd name="connsiteX249" fmla="*/ 1599183 w 2466883"/>
                  <a:gd name="connsiteY249" fmla="*/ 99880 h 2547625"/>
                  <a:gd name="connsiteX250" fmla="*/ 1624487 w 2466883"/>
                  <a:gd name="connsiteY250" fmla="*/ 104096 h 2547625"/>
                  <a:gd name="connsiteX251" fmla="*/ 1633975 w 2466883"/>
                  <a:gd name="connsiteY251" fmla="*/ 120961 h 2547625"/>
                  <a:gd name="connsiteX252" fmla="*/ 1605509 w 2466883"/>
                  <a:gd name="connsiteY252" fmla="*/ 139934 h 2547625"/>
                  <a:gd name="connsiteX253" fmla="*/ 1612889 w 2466883"/>
                  <a:gd name="connsiteY253" fmla="*/ 149420 h 2547625"/>
                  <a:gd name="connsiteX254" fmla="*/ 1650844 w 2466883"/>
                  <a:gd name="connsiteY254" fmla="*/ 138880 h 2547625"/>
                  <a:gd name="connsiteX255" fmla="*/ 1665605 w 2466883"/>
                  <a:gd name="connsiteY255" fmla="*/ 129393 h 2547625"/>
                  <a:gd name="connsiteX256" fmla="*/ 1682474 w 2466883"/>
                  <a:gd name="connsiteY256" fmla="*/ 136771 h 2547625"/>
                  <a:gd name="connsiteX257" fmla="*/ 1693017 w 2466883"/>
                  <a:gd name="connsiteY257" fmla="*/ 132555 h 2547625"/>
                  <a:gd name="connsiteX258" fmla="*/ 1704361 w 2466883"/>
                  <a:gd name="connsiteY258" fmla="*/ 131586 h 2547625"/>
                  <a:gd name="connsiteX259" fmla="*/ 1703982 w 2466883"/>
                  <a:gd name="connsiteY259" fmla="*/ 136097 h 2547625"/>
                  <a:gd name="connsiteX260" fmla="*/ 1704909 w 2466883"/>
                  <a:gd name="connsiteY260" fmla="*/ 146679 h 2547625"/>
                  <a:gd name="connsiteX261" fmla="*/ 1688800 w 2466883"/>
                  <a:gd name="connsiteY261" fmla="*/ 155744 h 2547625"/>
                  <a:gd name="connsiteX262" fmla="*/ 1679311 w 2466883"/>
                  <a:gd name="connsiteY262" fmla="*/ 168392 h 2547625"/>
                  <a:gd name="connsiteX263" fmla="*/ 1684582 w 2466883"/>
                  <a:gd name="connsiteY263" fmla="*/ 186311 h 2547625"/>
                  <a:gd name="connsiteX264" fmla="*/ 1706723 w 2466883"/>
                  <a:gd name="connsiteY264" fmla="*/ 195797 h 2547625"/>
                  <a:gd name="connsiteX265" fmla="*/ 1722495 w 2466883"/>
                  <a:gd name="connsiteY265" fmla="*/ 187998 h 2547625"/>
                  <a:gd name="connsiteX266" fmla="*/ 1732364 w 2466883"/>
                  <a:gd name="connsiteY266" fmla="*/ 216836 h 2547625"/>
                  <a:gd name="connsiteX267" fmla="*/ 1734683 w 2466883"/>
                  <a:gd name="connsiteY267" fmla="*/ 223750 h 2547625"/>
                  <a:gd name="connsiteX268" fmla="*/ 1734894 w 2466883"/>
                  <a:gd name="connsiteY268" fmla="*/ 226659 h 2547625"/>
                  <a:gd name="connsiteX269" fmla="*/ 1734262 w 2466883"/>
                  <a:gd name="connsiteY269" fmla="*/ 246517 h 2547625"/>
                  <a:gd name="connsiteX270" fmla="*/ 1734177 w 2466883"/>
                  <a:gd name="connsiteY270" fmla="*/ 247276 h 2547625"/>
                  <a:gd name="connsiteX271" fmla="*/ 1736750 w 2466883"/>
                  <a:gd name="connsiteY271" fmla="*/ 250734 h 2547625"/>
                  <a:gd name="connsiteX272" fmla="*/ 1765765 w 2466883"/>
                  <a:gd name="connsiteY272" fmla="*/ 260093 h 2547625"/>
                  <a:gd name="connsiteX273" fmla="*/ 1790014 w 2466883"/>
                  <a:gd name="connsiteY273" fmla="*/ 267472 h 2547625"/>
                  <a:gd name="connsiteX274" fmla="*/ 1811100 w 2466883"/>
                  <a:gd name="connsiteY274" fmla="*/ 264310 h 2547625"/>
                  <a:gd name="connsiteX275" fmla="*/ 1827969 w 2466883"/>
                  <a:gd name="connsiteY275" fmla="*/ 255877 h 2547625"/>
                  <a:gd name="connsiteX276" fmla="*/ 1846947 w 2466883"/>
                  <a:gd name="connsiteY276" fmla="*/ 262201 h 2547625"/>
                  <a:gd name="connsiteX277" fmla="*/ 1853273 w 2466883"/>
                  <a:gd name="connsiteY277" fmla="*/ 276958 h 2547625"/>
                  <a:gd name="connsiteX278" fmla="*/ 1871196 w 2466883"/>
                  <a:gd name="connsiteY278" fmla="*/ 284336 h 2547625"/>
                  <a:gd name="connsiteX279" fmla="*/ 1888065 w 2466883"/>
                  <a:gd name="connsiteY279" fmla="*/ 296985 h 2547625"/>
                  <a:gd name="connsiteX280" fmla="*/ 1884902 w 2466883"/>
                  <a:gd name="connsiteY280" fmla="*/ 315957 h 2547625"/>
                  <a:gd name="connsiteX281" fmla="*/ 1868033 w 2466883"/>
                  <a:gd name="connsiteY281" fmla="*/ 333876 h 2547625"/>
                  <a:gd name="connsiteX282" fmla="*/ 1869087 w 2466883"/>
                  <a:gd name="connsiteY282" fmla="*/ 364443 h 2547625"/>
                  <a:gd name="connsiteX283" fmla="*/ 1879630 w 2466883"/>
                  <a:gd name="connsiteY283" fmla="*/ 380253 h 2547625"/>
                  <a:gd name="connsiteX284" fmla="*/ 1899662 w 2466883"/>
                  <a:gd name="connsiteY284" fmla="*/ 390794 h 2547625"/>
                  <a:gd name="connsiteX285" fmla="*/ 1913621 w 2466883"/>
                  <a:gd name="connsiteY285" fmla="*/ 398720 h 2547625"/>
                  <a:gd name="connsiteX286" fmla="*/ 1930237 w 2466883"/>
                  <a:gd name="connsiteY286" fmla="*/ 402388 h 2547625"/>
                  <a:gd name="connsiteX287" fmla="*/ 1941835 w 2466883"/>
                  <a:gd name="connsiteY287" fmla="*/ 407658 h 2547625"/>
                  <a:gd name="connsiteX288" fmla="*/ 1972410 w 2466883"/>
                  <a:gd name="connsiteY288" fmla="*/ 421361 h 2547625"/>
                  <a:gd name="connsiteX289" fmla="*/ 1989279 w 2466883"/>
                  <a:gd name="connsiteY289" fmla="*/ 426631 h 2547625"/>
                  <a:gd name="connsiteX290" fmla="*/ 1997039 w 2466883"/>
                  <a:gd name="connsiteY290" fmla="*/ 435316 h 2547625"/>
                  <a:gd name="connsiteX291" fmla="*/ 2015637 w 2466883"/>
                  <a:gd name="connsiteY291" fmla="*/ 448765 h 2547625"/>
                  <a:gd name="connsiteX292" fmla="*/ 2016691 w 2466883"/>
                  <a:gd name="connsiteY292" fmla="*/ 465630 h 2547625"/>
                  <a:gd name="connsiteX293" fmla="*/ 2015637 w 2466883"/>
                  <a:gd name="connsiteY293" fmla="*/ 477224 h 2547625"/>
                  <a:gd name="connsiteX294" fmla="*/ 2014583 w 2466883"/>
                  <a:gd name="connsiteY294" fmla="*/ 489873 h 2547625"/>
                  <a:gd name="connsiteX295" fmla="*/ 2005094 w 2466883"/>
                  <a:gd name="connsiteY295" fmla="*/ 503575 h 2547625"/>
                  <a:gd name="connsiteX296" fmla="*/ 2014583 w 2466883"/>
                  <a:gd name="connsiteY296" fmla="*/ 519386 h 2547625"/>
                  <a:gd name="connsiteX297" fmla="*/ 2004039 w 2466883"/>
                  <a:gd name="connsiteY297" fmla="*/ 528872 h 2547625"/>
                  <a:gd name="connsiteX298" fmla="*/ 2004039 w 2466883"/>
                  <a:gd name="connsiteY298" fmla="*/ 546791 h 2547625"/>
                  <a:gd name="connsiteX299" fmla="*/ 1980845 w 2466883"/>
                  <a:gd name="connsiteY299" fmla="*/ 555223 h 2547625"/>
                  <a:gd name="connsiteX300" fmla="*/ 1951324 w 2466883"/>
                  <a:gd name="connsiteY300" fmla="*/ 560493 h 2547625"/>
                  <a:gd name="connsiteX301" fmla="*/ 1962921 w 2466883"/>
                  <a:gd name="connsiteY301" fmla="*/ 591060 h 2547625"/>
                  <a:gd name="connsiteX302" fmla="*/ 1975573 w 2466883"/>
                  <a:gd name="connsiteY302" fmla="*/ 618465 h 2547625"/>
                  <a:gd name="connsiteX303" fmla="*/ 1980845 w 2466883"/>
                  <a:gd name="connsiteY303" fmla="*/ 645870 h 2547625"/>
                  <a:gd name="connsiteX304" fmla="*/ 1985062 w 2466883"/>
                  <a:gd name="connsiteY304" fmla="*/ 666950 h 2547625"/>
                  <a:gd name="connsiteX305" fmla="*/ 1986116 w 2466883"/>
                  <a:gd name="connsiteY305" fmla="*/ 704896 h 2547625"/>
                  <a:gd name="connsiteX306" fmla="*/ 1993496 w 2466883"/>
                  <a:gd name="connsiteY306" fmla="*/ 718598 h 2547625"/>
                  <a:gd name="connsiteX307" fmla="*/ 2010365 w 2466883"/>
                  <a:gd name="connsiteY307" fmla="*/ 738625 h 2547625"/>
                  <a:gd name="connsiteX308" fmla="*/ 2030397 w 2466883"/>
                  <a:gd name="connsiteY308" fmla="*/ 742841 h 2547625"/>
                  <a:gd name="connsiteX309" fmla="*/ 2051484 w 2466883"/>
                  <a:gd name="connsiteY309" fmla="*/ 736517 h 2547625"/>
                  <a:gd name="connsiteX310" fmla="*/ 2071516 w 2466883"/>
                  <a:gd name="connsiteY310" fmla="*/ 724922 h 2547625"/>
                  <a:gd name="connsiteX311" fmla="*/ 2093656 w 2466883"/>
                  <a:gd name="connsiteY311" fmla="*/ 723868 h 2547625"/>
                  <a:gd name="connsiteX312" fmla="*/ 2117905 w 2466883"/>
                  <a:gd name="connsiteY312" fmla="*/ 725976 h 2547625"/>
                  <a:gd name="connsiteX313" fmla="*/ 2133720 w 2466883"/>
                  <a:gd name="connsiteY313" fmla="*/ 730192 h 2547625"/>
                  <a:gd name="connsiteX314" fmla="*/ 2140046 w 2466883"/>
                  <a:gd name="connsiteY314" fmla="*/ 750219 h 2547625"/>
                  <a:gd name="connsiteX315" fmla="*/ 2142155 w 2466883"/>
                  <a:gd name="connsiteY315" fmla="*/ 763922 h 2547625"/>
                  <a:gd name="connsiteX316" fmla="*/ 2169567 w 2466883"/>
                  <a:gd name="connsiteY316" fmla="*/ 754435 h 2547625"/>
                  <a:gd name="connsiteX317" fmla="*/ 2187490 w 2466883"/>
                  <a:gd name="connsiteY317" fmla="*/ 739679 h 2547625"/>
                  <a:gd name="connsiteX318" fmla="*/ 2231771 w 2466883"/>
                  <a:gd name="connsiteY318" fmla="*/ 734409 h 2547625"/>
                  <a:gd name="connsiteX319" fmla="*/ 2260238 w 2466883"/>
                  <a:gd name="connsiteY319" fmla="*/ 732301 h 2547625"/>
                  <a:gd name="connsiteX320" fmla="*/ 2273944 w 2466883"/>
                  <a:gd name="connsiteY320" fmla="*/ 729138 h 2547625"/>
                  <a:gd name="connsiteX321" fmla="*/ 2274028 w 2466883"/>
                  <a:gd name="connsiteY321" fmla="*/ 729012 h 2547625"/>
                  <a:gd name="connsiteX322" fmla="*/ 2277107 w 2466883"/>
                  <a:gd name="connsiteY322" fmla="*/ 733355 h 2547625"/>
                  <a:gd name="connsiteX323" fmla="*/ 2280270 w 2466883"/>
                  <a:gd name="connsiteY323" fmla="*/ 757597 h 2547625"/>
                  <a:gd name="connsiteX324" fmla="*/ 2267618 w 2466883"/>
                  <a:gd name="connsiteY324" fmla="*/ 770246 h 2547625"/>
                  <a:gd name="connsiteX325" fmla="*/ 2268672 w 2466883"/>
                  <a:gd name="connsiteY325" fmla="*/ 799759 h 2547625"/>
                  <a:gd name="connsiteX326" fmla="*/ 2277107 w 2466883"/>
                  <a:gd name="connsiteY326" fmla="*/ 832434 h 2547625"/>
                  <a:gd name="connsiteX327" fmla="*/ 2291867 w 2466883"/>
                  <a:gd name="connsiteY327" fmla="*/ 841920 h 2547625"/>
                  <a:gd name="connsiteX328" fmla="*/ 2288704 w 2466883"/>
                  <a:gd name="connsiteY328" fmla="*/ 858785 h 2547625"/>
                  <a:gd name="connsiteX329" fmla="*/ 2291867 w 2466883"/>
                  <a:gd name="connsiteY329" fmla="*/ 872487 h 2547625"/>
                  <a:gd name="connsiteX330" fmla="*/ 2301356 w 2466883"/>
                  <a:gd name="connsiteY330" fmla="*/ 889352 h 2547625"/>
                  <a:gd name="connsiteX331" fmla="*/ 2311899 w 2466883"/>
                  <a:gd name="connsiteY331" fmla="*/ 924135 h 2547625"/>
                  <a:gd name="connsiteX332" fmla="*/ 2305995 w 2466883"/>
                  <a:gd name="connsiteY332" fmla="*/ 951076 h 2547625"/>
                  <a:gd name="connsiteX333" fmla="*/ 2304519 w 2466883"/>
                  <a:gd name="connsiteY333" fmla="*/ 994755 h 2547625"/>
                  <a:gd name="connsiteX334" fmla="*/ 2309790 w 2466883"/>
                  <a:gd name="connsiteY334" fmla="*/ 1012674 h 2547625"/>
                  <a:gd name="connsiteX335" fmla="*/ 2327714 w 2466883"/>
                  <a:gd name="connsiteY335" fmla="*/ 1040078 h 2547625"/>
                  <a:gd name="connsiteX336" fmla="*/ 2349854 w 2466883"/>
                  <a:gd name="connsiteY336" fmla="*/ 1061159 h 2547625"/>
                  <a:gd name="connsiteX337" fmla="*/ 2368832 w 2466883"/>
                  <a:gd name="connsiteY337" fmla="*/ 1080132 h 2547625"/>
                  <a:gd name="connsiteX338" fmla="*/ 2362506 w 2466883"/>
                  <a:gd name="connsiteY338" fmla="*/ 1095942 h 2547625"/>
                  <a:gd name="connsiteX339" fmla="*/ 2365669 w 2466883"/>
                  <a:gd name="connsiteY339" fmla="*/ 1112807 h 2547625"/>
                  <a:gd name="connsiteX340" fmla="*/ 2393081 w 2466883"/>
                  <a:gd name="connsiteY340" fmla="*/ 1145482 h 2547625"/>
                  <a:gd name="connsiteX341" fmla="*/ 2398353 w 2466883"/>
                  <a:gd name="connsiteY341" fmla="*/ 1172887 h 2547625"/>
                  <a:gd name="connsiteX342" fmla="*/ 2404679 w 2466883"/>
                  <a:gd name="connsiteY342" fmla="*/ 1191859 h 2547625"/>
                  <a:gd name="connsiteX343" fmla="*/ 2401516 w 2466883"/>
                  <a:gd name="connsiteY343" fmla="*/ 1222426 h 2547625"/>
                  <a:gd name="connsiteX344" fmla="*/ 2412059 w 2466883"/>
                  <a:gd name="connsiteY344" fmla="*/ 1240345 h 2547625"/>
                  <a:gd name="connsiteX345" fmla="*/ 2431037 w 2466883"/>
                  <a:gd name="connsiteY345" fmla="*/ 1255101 h 2547625"/>
                  <a:gd name="connsiteX346" fmla="*/ 2456340 w 2466883"/>
                  <a:gd name="connsiteY346" fmla="*/ 1297263 h 2547625"/>
                  <a:gd name="connsiteX347" fmla="*/ 2461612 w 2466883"/>
                  <a:gd name="connsiteY347" fmla="*/ 1324668 h 2547625"/>
                  <a:gd name="connsiteX348" fmla="*/ 2466883 w 2466883"/>
                  <a:gd name="connsiteY348" fmla="*/ 1363667 h 2547625"/>
                  <a:gd name="connsiteX349" fmla="*/ 2463720 w 2466883"/>
                  <a:gd name="connsiteY349" fmla="*/ 1384748 h 2547625"/>
                  <a:gd name="connsiteX350" fmla="*/ 2436308 w 2466883"/>
                  <a:gd name="connsiteY350" fmla="*/ 1431125 h 2547625"/>
                  <a:gd name="connsiteX351" fmla="*/ 2448960 w 2466883"/>
                  <a:gd name="connsiteY351" fmla="*/ 1455368 h 2547625"/>
                  <a:gd name="connsiteX352" fmla="*/ 2445797 w 2466883"/>
                  <a:gd name="connsiteY352" fmla="*/ 1480665 h 2547625"/>
                  <a:gd name="connsiteX353" fmla="*/ 2434199 w 2466883"/>
                  <a:gd name="connsiteY353" fmla="*/ 1505961 h 2547625"/>
                  <a:gd name="connsiteX354" fmla="*/ 2428717 w 2466883"/>
                  <a:gd name="connsiteY354" fmla="*/ 1515869 h 2547625"/>
                  <a:gd name="connsiteX355" fmla="*/ 2420493 w 2466883"/>
                  <a:gd name="connsiteY355" fmla="*/ 1521772 h 2547625"/>
                  <a:gd name="connsiteX356" fmla="*/ 2416276 w 2466883"/>
                  <a:gd name="connsiteY356" fmla="*/ 1537582 h 2547625"/>
                  <a:gd name="connsiteX357" fmla="*/ 2432091 w 2466883"/>
                  <a:gd name="connsiteY357" fmla="*/ 1630337 h 2547625"/>
                  <a:gd name="connsiteX358" fmla="*/ 2441580 w 2466883"/>
                  <a:gd name="connsiteY358" fmla="*/ 1673553 h 2547625"/>
                  <a:gd name="connsiteX359" fmla="*/ 2444405 w 2466883"/>
                  <a:gd name="connsiteY359" fmla="*/ 1694633 h 2547625"/>
                  <a:gd name="connsiteX360" fmla="*/ 2445797 w 2466883"/>
                  <a:gd name="connsiteY360" fmla="*/ 1702012 h 2547625"/>
                  <a:gd name="connsiteX361" fmla="*/ 2442634 w 2466883"/>
                  <a:gd name="connsiteY361" fmla="*/ 1743119 h 2547625"/>
                  <a:gd name="connsiteX362" fmla="*/ 2438417 w 2466883"/>
                  <a:gd name="connsiteY362" fmla="*/ 1785280 h 2547625"/>
                  <a:gd name="connsiteX363" fmla="*/ 2426819 w 2466883"/>
                  <a:gd name="connsiteY363" fmla="*/ 1809523 h 2547625"/>
                  <a:gd name="connsiteX364" fmla="*/ 2435254 w 2466883"/>
                  <a:gd name="connsiteY364" fmla="*/ 1845360 h 2547625"/>
                  <a:gd name="connsiteX365" fmla="*/ 2434748 w 2466883"/>
                  <a:gd name="connsiteY365" fmla="*/ 1854594 h 2547625"/>
                  <a:gd name="connsiteX366" fmla="*/ 2428928 w 2466883"/>
                  <a:gd name="connsiteY366" fmla="*/ 1869603 h 2547625"/>
                  <a:gd name="connsiteX367" fmla="*/ 2401516 w 2466883"/>
                  <a:gd name="connsiteY367" fmla="*/ 1865387 h 2547625"/>
                  <a:gd name="connsiteX368" fmla="*/ 2382538 w 2466883"/>
                  <a:gd name="connsiteY368" fmla="*/ 1867495 h 2547625"/>
                  <a:gd name="connsiteX369" fmla="*/ 2359343 w 2466883"/>
                  <a:gd name="connsiteY369" fmla="*/ 1862225 h 2547625"/>
                  <a:gd name="connsiteX370" fmla="*/ 2331931 w 2466883"/>
                  <a:gd name="connsiteY370" fmla="*/ 1859063 h 2547625"/>
                  <a:gd name="connsiteX371" fmla="*/ 2330877 w 2466883"/>
                  <a:gd name="connsiteY371" fmla="*/ 1871711 h 2547625"/>
                  <a:gd name="connsiteX372" fmla="*/ 2332985 w 2466883"/>
                  <a:gd name="connsiteY372" fmla="*/ 1885414 h 2547625"/>
                  <a:gd name="connsiteX373" fmla="*/ 2332985 w 2466883"/>
                  <a:gd name="connsiteY373" fmla="*/ 1904386 h 2547625"/>
                  <a:gd name="connsiteX374" fmla="*/ 2369886 w 2466883"/>
                  <a:gd name="connsiteY374" fmla="*/ 1905440 h 2547625"/>
                  <a:gd name="connsiteX375" fmla="*/ 2386755 w 2466883"/>
                  <a:gd name="connsiteY375" fmla="*/ 1908602 h 2547625"/>
                  <a:gd name="connsiteX376" fmla="*/ 2401516 w 2466883"/>
                  <a:gd name="connsiteY376" fmla="*/ 1926521 h 2547625"/>
                  <a:gd name="connsiteX377" fmla="*/ 2407842 w 2466883"/>
                  <a:gd name="connsiteY377" fmla="*/ 1943385 h 2547625"/>
                  <a:gd name="connsiteX378" fmla="*/ 2399407 w 2466883"/>
                  <a:gd name="connsiteY378" fmla="*/ 1951818 h 2547625"/>
                  <a:gd name="connsiteX379" fmla="*/ 2394136 w 2466883"/>
                  <a:gd name="connsiteY379" fmla="*/ 1967628 h 2547625"/>
                  <a:gd name="connsiteX380" fmla="*/ 2392027 w 2466883"/>
                  <a:gd name="connsiteY380" fmla="*/ 1983439 h 2547625"/>
                  <a:gd name="connsiteX381" fmla="*/ 2375158 w 2466883"/>
                  <a:gd name="connsiteY381" fmla="*/ 1991871 h 2547625"/>
                  <a:gd name="connsiteX382" fmla="*/ 2365669 w 2466883"/>
                  <a:gd name="connsiteY382" fmla="*/ 2009790 h 2547625"/>
                  <a:gd name="connsiteX383" fmla="*/ 2360398 w 2466883"/>
                  <a:gd name="connsiteY383" fmla="*/ 2021384 h 2547625"/>
                  <a:gd name="connsiteX384" fmla="*/ 2363560 w 2466883"/>
                  <a:gd name="connsiteY384" fmla="*/ 2029816 h 2547625"/>
                  <a:gd name="connsiteX385" fmla="*/ 2358289 w 2466883"/>
                  <a:gd name="connsiteY385" fmla="*/ 2041411 h 2547625"/>
                  <a:gd name="connsiteX386" fmla="*/ 2311899 w 2466883"/>
                  <a:gd name="connsiteY386" fmla="*/ 2028762 h 2547625"/>
                  <a:gd name="connsiteX387" fmla="*/ 2293976 w 2466883"/>
                  <a:gd name="connsiteY387" fmla="*/ 2027708 h 2547625"/>
                  <a:gd name="connsiteX388" fmla="*/ 2284487 w 2466883"/>
                  <a:gd name="connsiteY388" fmla="*/ 2042465 h 2547625"/>
                  <a:gd name="connsiteX389" fmla="*/ 2290813 w 2466883"/>
                  <a:gd name="connsiteY389" fmla="*/ 2065653 h 2547625"/>
                  <a:gd name="connsiteX390" fmla="*/ 2300302 w 2466883"/>
                  <a:gd name="connsiteY390" fmla="*/ 2085680 h 2547625"/>
                  <a:gd name="connsiteX391" fmla="*/ 2303465 w 2466883"/>
                  <a:gd name="connsiteY391" fmla="*/ 2108869 h 2547625"/>
                  <a:gd name="connsiteX392" fmla="*/ 2297139 w 2466883"/>
                  <a:gd name="connsiteY392" fmla="*/ 2116247 h 2547625"/>
                  <a:gd name="connsiteX393" fmla="*/ 2288704 w 2466883"/>
                  <a:gd name="connsiteY393" fmla="*/ 2123625 h 2547625"/>
                  <a:gd name="connsiteX394" fmla="*/ 2290813 w 2466883"/>
                  <a:gd name="connsiteY394" fmla="*/ 2141544 h 2547625"/>
                  <a:gd name="connsiteX395" fmla="*/ 2285541 w 2466883"/>
                  <a:gd name="connsiteY395" fmla="*/ 2162625 h 2547625"/>
                  <a:gd name="connsiteX396" fmla="*/ 2299247 w 2466883"/>
                  <a:gd name="connsiteY396" fmla="*/ 2177381 h 2547625"/>
                  <a:gd name="connsiteX397" fmla="*/ 2300302 w 2466883"/>
                  <a:gd name="connsiteY397" fmla="*/ 2203732 h 2547625"/>
                  <a:gd name="connsiteX398" fmla="*/ 2286596 w 2466883"/>
                  <a:gd name="connsiteY398" fmla="*/ 2199516 h 2547625"/>
                  <a:gd name="connsiteX399" fmla="*/ 2270781 w 2466883"/>
                  <a:gd name="connsiteY399" fmla="*/ 2196354 h 2547625"/>
                  <a:gd name="connsiteX400" fmla="*/ 2258129 w 2466883"/>
                  <a:gd name="connsiteY400" fmla="*/ 2206894 h 2547625"/>
                  <a:gd name="connsiteX401" fmla="*/ 2254966 w 2466883"/>
                  <a:gd name="connsiteY401" fmla="*/ 2218488 h 2547625"/>
                  <a:gd name="connsiteX402" fmla="*/ 2244423 w 2466883"/>
                  <a:gd name="connsiteY402" fmla="*/ 2230083 h 2547625"/>
                  <a:gd name="connsiteX403" fmla="*/ 2261292 w 2466883"/>
                  <a:gd name="connsiteY403" fmla="*/ 2251163 h 2547625"/>
                  <a:gd name="connsiteX404" fmla="*/ 2279215 w 2466883"/>
                  <a:gd name="connsiteY404" fmla="*/ 2246947 h 2547625"/>
                  <a:gd name="connsiteX405" fmla="*/ 2296084 w 2466883"/>
                  <a:gd name="connsiteY405" fmla="*/ 2251163 h 2547625"/>
                  <a:gd name="connsiteX406" fmla="*/ 2305573 w 2466883"/>
                  <a:gd name="connsiteY406" fmla="*/ 2268028 h 2547625"/>
                  <a:gd name="connsiteX407" fmla="*/ 2293976 w 2466883"/>
                  <a:gd name="connsiteY407" fmla="*/ 2274352 h 2547625"/>
                  <a:gd name="connsiteX408" fmla="*/ 2300302 w 2466883"/>
                  <a:gd name="connsiteY408" fmla="*/ 2287001 h 2547625"/>
                  <a:gd name="connsiteX409" fmla="*/ 2287650 w 2466883"/>
                  <a:gd name="connsiteY409" fmla="*/ 2305973 h 2547625"/>
                  <a:gd name="connsiteX410" fmla="*/ 2270781 w 2466883"/>
                  <a:gd name="connsiteY410" fmla="*/ 2318622 h 2547625"/>
                  <a:gd name="connsiteX411" fmla="*/ 2269727 w 2466883"/>
                  <a:gd name="connsiteY411" fmla="*/ 2344972 h 2547625"/>
                  <a:gd name="connsiteX412" fmla="*/ 2269642 w 2466883"/>
                  <a:gd name="connsiteY412" fmla="*/ 2346448 h 2547625"/>
                  <a:gd name="connsiteX413" fmla="*/ 2263401 w 2466883"/>
                  <a:gd name="connsiteY413" fmla="*/ 2346026 h 2547625"/>
                  <a:gd name="connsiteX414" fmla="*/ 2247586 w 2466883"/>
                  <a:gd name="connsiteY414" fmla="*/ 2355513 h 2547625"/>
                  <a:gd name="connsiteX415" fmla="*/ 2241260 w 2466883"/>
                  <a:gd name="connsiteY415" fmla="*/ 2369215 h 2547625"/>
                  <a:gd name="connsiteX416" fmla="*/ 2238097 w 2466883"/>
                  <a:gd name="connsiteY416" fmla="*/ 2396620 h 2547625"/>
                  <a:gd name="connsiteX417" fmla="*/ 2235988 w 2466883"/>
                  <a:gd name="connsiteY417" fmla="*/ 2463024 h 2547625"/>
                  <a:gd name="connsiteX418" fmla="*/ 2229663 w 2466883"/>
                  <a:gd name="connsiteY418" fmla="*/ 2489375 h 2547625"/>
                  <a:gd name="connsiteX419" fmla="*/ 2211739 w 2466883"/>
                  <a:gd name="connsiteY419" fmla="*/ 2497807 h 2547625"/>
                  <a:gd name="connsiteX420" fmla="*/ 2172730 w 2466883"/>
                  <a:gd name="connsiteY420" fmla="*/ 2510456 h 2547625"/>
                  <a:gd name="connsiteX421" fmla="*/ 2151643 w 2466883"/>
                  <a:gd name="connsiteY421" fmla="*/ 2504131 h 2547625"/>
                  <a:gd name="connsiteX422" fmla="*/ 2142155 w 2466883"/>
                  <a:gd name="connsiteY422" fmla="*/ 2510456 h 2547625"/>
                  <a:gd name="connsiteX423" fmla="*/ 2136883 w 2466883"/>
                  <a:gd name="connsiteY423" fmla="*/ 2525212 h 2547625"/>
                  <a:gd name="connsiteX424" fmla="*/ 2121068 w 2466883"/>
                  <a:gd name="connsiteY424" fmla="*/ 2542077 h 2547625"/>
                  <a:gd name="connsiteX425" fmla="*/ 2104199 w 2466883"/>
                  <a:gd name="connsiteY425" fmla="*/ 2541023 h 2547625"/>
                  <a:gd name="connsiteX426" fmla="*/ 2089439 w 2466883"/>
                  <a:gd name="connsiteY426" fmla="*/ 2531536 h 2547625"/>
                  <a:gd name="connsiteX427" fmla="*/ 2076787 w 2466883"/>
                  <a:gd name="connsiteY427" fmla="*/ 2514672 h 2547625"/>
                  <a:gd name="connsiteX428" fmla="*/ 2070461 w 2466883"/>
                  <a:gd name="connsiteY428" fmla="*/ 2497807 h 2547625"/>
                  <a:gd name="connsiteX429" fmla="*/ 2051484 w 2466883"/>
                  <a:gd name="connsiteY429" fmla="*/ 2511510 h 2547625"/>
                  <a:gd name="connsiteX430" fmla="*/ 2049375 w 2466883"/>
                  <a:gd name="connsiteY430" fmla="*/ 2535752 h 2547625"/>
                  <a:gd name="connsiteX431" fmla="*/ 2031452 w 2466883"/>
                  <a:gd name="connsiteY431" fmla="*/ 2537861 h 2547625"/>
                  <a:gd name="connsiteX432" fmla="*/ 2017746 w 2466883"/>
                  <a:gd name="connsiteY432" fmla="*/ 2542077 h 2547625"/>
                  <a:gd name="connsiteX433" fmla="*/ 1999822 w 2466883"/>
                  <a:gd name="connsiteY433" fmla="*/ 2547347 h 2547625"/>
                  <a:gd name="connsiteX434" fmla="*/ 1995605 w 2466883"/>
                  <a:gd name="connsiteY434" fmla="*/ 2523104 h 2547625"/>
                  <a:gd name="connsiteX435" fmla="*/ 1990333 w 2466883"/>
                  <a:gd name="connsiteY435" fmla="*/ 2495699 h 2547625"/>
                  <a:gd name="connsiteX436" fmla="*/ 1991388 w 2466883"/>
                  <a:gd name="connsiteY436" fmla="*/ 2480943 h 2547625"/>
                  <a:gd name="connsiteX437" fmla="*/ 1988225 w 2466883"/>
                  <a:gd name="connsiteY437" fmla="*/ 2456700 h 2547625"/>
                  <a:gd name="connsiteX438" fmla="*/ 1992442 w 2466883"/>
                  <a:gd name="connsiteY438" fmla="*/ 2424025 h 2547625"/>
                  <a:gd name="connsiteX439" fmla="*/ 2002985 w 2466883"/>
                  <a:gd name="connsiteY439" fmla="*/ 2410322 h 2547625"/>
                  <a:gd name="connsiteX440" fmla="*/ 2010365 w 2466883"/>
                  <a:gd name="connsiteY440" fmla="*/ 2382918 h 2547625"/>
                  <a:gd name="connsiteX441" fmla="*/ 2037777 w 2466883"/>
                  <a:gd name="connsiteY441" fmla="*/ 2371323 h 2547625"/>
                  <a:gd name="connsiteX442" fmla="*/ 2025126 w 2466883"/>
                  <a:gd name="connsiteY442" fmla="*/ 2336540 h 2547625"/>
                  <a:gd name="connsiteX443" fmla="*/ 1996659 w 2466883"/>
                  <a:gd name="connsiteY443" fmla="*/ 2335486 h 2547625"/>
                  <a:gd name="connsiteX444" fmla="*/ 1981899 w 2466883"/>
                  <a:gd name="connsiteY444" fmla="*/ 2334432 h 2547625"/>
                  <a:gd name="connsiteX445" fmla="*/ 1960813 w 2466883"/>
                  <a:gd name="connsiteY445" fmla="*/ 2308081 h 2547625"/>
                  <a:gd name="connsiteX446" fmla="*/ 1967138 w 2466883"/>
                  <a:gd name="connsiteY446" fmla="*/ 2289109 h 2547625"/>
                  <a:gd name="connsiteX447" fmla="*/ 1955541 w 2466883"/>
                  <a:gd name="connsiteY447" fmla="*/ 2270136 h 2547625"/>
                  <a:gd name="connsiteX448" fmla="*/ 1969247 w 2466883"/>
                  <a:gd name="connsiteY448" fmla="*/ 2257488 h 2547625"/>
                  <a:gd name="connsiteX449" fmla="*/ 1985062 w 2466883"/>
                  <a:gd name="connsiteY449" fmla="*/ 2264866 h 2547625"/>
                  <a:gd name="connsiteX450" fmla="*/ 1989279 w 2466883"/>
                  <a:gd name="connsiteY450" fmla="*/ 2278568 h 2547625"/>
                  <a:gd name="connsiteX451" fmla="*/ 2000877 w 2466883"/>
                  <a:gd name="connsiteY451" fmla="*/ 2275406 h 2547625"/>
                  <a:gd name="connsiteX452" fmla="*/ 1997714 w 2466883"/>
                  <a:gd name="connsiteY452" fmla="*/ 2261704 h 2547625"/>
                  <a:gd name="connsiteX453" fmla="*/ 1996659 w 2466883"/>
                  <a:gd name="connsiteY453" fmla="*/ 2245893 h 2547625"/>
                  <a:gd name="connsiteX454" fmla="*/ 2013528 w 2466883"/>
                  <a:gd name="connsiteY454" fmla="*/ 2241677 h 2547625"/>
                  <a:gd name="connsiteX455" fmla="*/ 2021963 w 2466883"/>
                  <a:gd name="connsiteY455" fmla="*/ 2216380 h 2547625"/>
                  <a:gd name="connsiteX456" fmla="*/ 2038832 w 2466883"/>
                  <a:gd name="connsiteY456" fmla="*/ 2216380 h 2547625"/>
                  <a:gd name="connsiteX457" fmla="*/ 2052538 w 2466883"/>
                  <a:gd name="connsiteY457" fmla="*/ 2211110 h 2547625"/>
                  <a:gd name="connsiteX458" fmla="*/ 2068353 w 2466883"/>
                  <a:gd name="connsiteY458" fmla="*/ 2214272 h 2547625"/>
                  <a:gd name="connsiteX459" fmla="*/ 2079950 w 2466883"/>
                  <a:gd name="connsiteY459" fmla="*/ 2215326 h 2547625"/>
                  <a:gd name="connsiteX460" fmla="*/ 2092602 w 2466883"/>
                  <a:gd name="connsiteY460" fmla="*/ 2209002 h 2547625"/>
                  <a:gd name="connsiteX461" fmla="*/ 2083071 w 2466883"/>
                  <a:gd name="connsiteY461" fmla="*/ 2190830 h 2547625"/>
                  <a:gd name="connsiteX462" fmla="*/ 2076787 w 2466883"/>
                  <a:gd name="connsiteY462" fmla="*/ 2187921 h 2547625"/>
                  <a:gd name="connsiteX463" fmla="*/ 2051484 w 2466883"/>
                  <a:gd name="connsiteY463" fmla="*/ 2176327 h 2547625"/>
                  <a:gd name="connsiteX464" fmla="*/ 2026180 w 2466883"/>
                  <a:gd name="connsiteY464" fmla="*/ 2170003 h 2547625"/>
                  <a:gd name="connsiteX465" fmla="*/ 2015637 w 2466883"/>
                  <a:gd name="connsiteY465" fmla="*/ 2157354 h 2547625"/>
                  <a:gd name="connsiteX466" fmla="*/ 2019854 w 2466883"/>
                  <a:gd name="connsiteY466" fmla="*/ 2146814 h 2547625"/>
                  <a:gd name="connsiteX467" fmla="*/ 2045158 w 2466883"/>
                  <a:gd name="connsiteY467" fmla="*/ 2132058 h 2547625"/>
                  <a:gd name="connsiteX468" fmla="*/ 2057809 w 2466883"/>
                  <a:gd name="connsiteY468" fmla="*/ 2112031 h 2547625"/>
                  <a:gd name="connsiteX469" fmla="*/ 2058864 w 2466883"/>
                  <a:gd name="connsiteY469" fmla="*/ 2105791 h 2547625"/>
                  <a:gd name="connsiteX470" fmla="*/ 2043049 w 2466883"/>
                  <a:gd name="connsiteY470" fmla="*/ 2089896 h 2547625"/>
                  <a:gd name="connsiteX471" fmla="*/ 2040940 w 2466883"/>
                  <a:gd name="connsiteY471" fmla="*/ 2079356 h 2547625"/>
                  <a:gd name="connsiteX472" fmla="*/ 2045158 w 2466883"/>
                  <a:gd name="connsiteY472" fmla="*/ 2064599 h 2547625"/>
                  <a:gd name="connsiteX473" fmla="*/ 2037777 w 2466883"/>
                  <a:gd name="connsiteY473" fmla="*/ 2054059 h 2547625"/>
                  <a:gd name="connsiteX474" fmla="*/ 2032506 w 2466883"/>
                  <a:gd name="connsiteY474" fmla="*/ 2042465 h 2547625"/>
                  <a:gd name="connsiteX475" fmla="*/ 2021963 w 2466883"/>
                  <a:gd name="connsiteY475" fmla="*/ 2037194 h 2547625"/>
                  <a:gd name="connsiteX476" fmla="*/ 2009311 w 2466883"/>
                  <a:gd name="connsiteY476" fmla="*/ 2031924 h 2547625"/>
                  <a:gd name="connsiteX477" fmla="*/ 1994551 w 2466883"/>
                  <a:gd name="connsiteY477" fmla="*/ 2037194 h 2547625"/>
                  <a:gd name="connsiteX478" fmla="*/ 1977682 w 2466883"/>
                  <a:gd name="connsiteY478" fmla="*/ 2051951 h 2547625"/>
                  <a:gd name="connsiteX479" fmla="*/ 1958704 w 2466883"/>
                  <a:gd name="connsiteY479" fmla="*/ 2048789 h 2547625"/>
                  <a:gd name="connsiteX480" fmla="*/ 1955541 w 2466883"/>
                  <a:gd name="connsiteY480" fmla="*/ 2061437 h 2547625"/>
                  <a:gd name="connsiteX481" fmla="*/ 1936563 w 2466883"/>
                  <a:gd name="connsiteY481" fmla="*/ 2059329 h 2547625"/>
                  <a:gd name="connsiteX482" fmla="*/ 1934455 w 2466883"/>
                  <a:gd name="connsiteY482" fmla="*/ 2042465 h 2547625"/>
                  <a:gd name="connsiteX483" fmla="*/ 1919694 w 2466883"/>
                  <a:gd name="connsiteY483" fmla="*/ 2038248 h 2547625"/>
                  <a:gd name="connsiteX484" fmla="*/ 1910206 w 2466883"/>
                  <a:gd name="connsiteY484" fmla="*/ 2027708 h 2547625"/>
                  <a:gd name="connsiteX485" fmla="*/ 1882793 w 2466883"/>
                  <a:gd name="connsiteY485" fmla="*/ 2030870 h 2547625"/>
                  <a:gd name="connsiteX486" fmla="*/ 1851164 w 2466883"/>
                  <a:gd name="connsiteY486" fmla="*/ 2024546 h 2547625"/>
                  <a:gd name="connsiteX487" fmla="*/ 1840621 w 2466883"/>
                  <a:gd name="connsiteY487" fmla="*/ 2031924 h 2547625"/>
                  <a:gd name="connsiteX488" fmla="*/ 1835898 w 2466883"/>
                  <a:gd name="connsiteY488" fmla="*/ 2046639 h 2547625"/>
                  <a:gd name="connsiteX489" fmla="*/ 1816414 w 2466883"/>
                  <a:gd name="connsiteY489" fmla="*/ 2044404 h 2547625"/>
                  <a:gd name="connsiteX490" fmla="*/ 1785838 w 2466883"/>
                  <a:gd name="connsiteY490" fmla="*/ 2023408 h 2547625"/>
                  <a:gd name="connsiteX491" fmla="*/ 1776392 w 2466883"/>
                  <a:gd name="connsiteY491" fmla="*/ 1994780 h 2547625"/>
                  <a:gd name="connsiteX492" fmla="*/ 1768168 w 2466883"/>
                  <a:gd name="connsiteY492" fmla="*/ 1967333 h 2547625"/>
                  <a:gd name="connsiteX493" fmla="*/ 1733502 w 2466883"/>
                  <a:gd name="connsiteY493" fmla="*/ 1910668 h 2547625"/>
                  <a:gd name="connsiteX494" fmla="*/ 1721863 w 2466883"/>
                  <a:gd name="connsiteY494" fmla="*/ 1903965 h 2547625"/>
                  <a:gd name="connsiteX495" fmla="*/ 1716085 w 2466883"/>
                  <a:gd name="connsiteY495" fmla="*/ 1898821 h 2547625"/>
                  <a:gd name="connsiteX496" fmla="*/ 1697824 w 2466883"/>
                  <a:gd name="connsiteY496" fmla="*/ 1885540 h 2547625"/>
                  <a:gd name="connsiteX497" fmla="*/ 1724646 w 2466883"/>
                  <a:gd name="connsiteY497" fmla="*/ 1883306 h 2547625"/>
                  <a:gd name="connsiteX498" fmla="*/ 1752058 w 2466883"/>
                  <a:gd name="connsiteY498" fmla="*/ 1871711 h 2547625"/>
                  <a:gd name="connsiteX499" fmla="*/ 1781579 w 2466883"/>
                  <a:gd name="connsiteY499" fmla="*/ 1854847 h 2547625"/>
                  <a:gd name="connsiteX500" fmla="*/ 1788959 w 2466883"/>
                  <a:gd name="connsiteY500" fmla="*/ 1844306 h 2547625"/>
                  <a:gd name="connsiteX501" fmla="*/ 1783688 w 2466883"/>
                  <a:gd name="connsiteY501" fmla="*/ 1814793 h 2547625"/>
                  <a:gd name="connsiteX502" fmla="*/ 1791068 w 2466883"/>
                  <a:gd name="connsiteY502" fmla="*/ 1778956 h 2547625"/>
                  <a:gd name="connsiteX503" fmla="*/ 1794231 w 2466883"/>
                  <a:gd name="connsiteY503" fmla="*/ 1762092 h 2547625"/>
                  <a:gd name="connsiteX504" fmla="*/ 1793177 w 2466883"/>
                  <a:gd name="connsiteY504" fmla="*/ 1733633 h 2547625"/>
                  <a:gd name="connsiteX505" fmla="*/ 1774199 w 2466883"/>
                  <a:gd name="connsiteY505" fmla="*/ 1725200 h 2547625"/>
                  <a:gd name="connsiteX506" fmla="*/ 1740461 w 2466883"/>
                  <a:gd name="connsiteY506" fmla="*/ 1715714 h 2547625"/>
                  <a:gd name="connsiteX507" fmla="*/ 1716212 w 2466883"/>
                  <a:gd name="connsiteY507" fmla="*/ 1715714 h 2547625"/>
                  <a:gd name="connsiteX508" fmla="*/ 1670876 w 2466883"/>
                  <a:gd name="connsiteY508" fmla="*/ 1719930 h 2547625"/>
                  <a:gd name="connsiteX509" fmla="*/ 1642410 w 2466883"/>
                  <a:gd name="connsiteY509" fmla="*/ 1717822 h 2547625"/>
                  <a:gd name="connsiteX510" fmla="*/ 1608672 w 2466883"/>
                  <a:gd name="connsiteY510" fmla="*/ 1723851 h 2547625"/>
                  <a:gd name="connsiteX511" fmla="*/ 1596695 w 2466883"/>
                  <a:gd name="connsiteY511" fmla="*/ 1722629 h 2547625"/>
                  <a:gd name="connsiteX512" fmla="*/ 1596653 w 2466883"/>
                  <a:gd name="connsiteY512" fmla="*/ 1731820 h 2547625"/>
                  <a:gd name="connsiteX513" fmla="*/ 1589019 w 2466883"/>
                  <a:gd name="connsiteY513" fmla="*/ 1755894 h 2547625"/>
                  <a:gd name="connsiteX514" fmla="*/ 1587121 w 2466883"/>
                  <a:gd name="connsiteY514" fmla="*/ 1757875 h 2547625"/>
                  <a:gd name="connsiteX515" fmla="*/ 1585139 w 2466883"/>
                  <a:gd name="connsiteY515" fmla="*/ 1772506 h 2547625"/>
                  <a:gd name="connsiteX516" fmla="*/ 1567596 w 2466883"/>
                  <a:gd name="connsiteY516" fmla="*/ 1799151 h 2547625"/>
                  <a:gd name="connsiteX517" fmla="*/ 1568060 w 2466883"/>
                  <a:gd name="connsiteY517" fmla="*/ 1802272 h 2547625"/>
                  <a:gd name="connsiteX518" fmla="*/ 1558023 w 2466883"/>
                  <a:gd name="connsiteY518" fmla="*/ 1822720 h 2547625"/>
                  <a:gd name="connsiteX519" fmla="*/ 1545877 w 2466883"/>
                  <a:gd name="connsiteY519" fmla="*/ 1830477 h 2547625"/>
                  <a:gd name="connsiteX520" fmla="*/ 1524074 w 2466883"/>
                  <a:gd name="connsiteY520" fmla="*/ 1835031 h 2547625"/>
                  <a:gd name="connsiteX521" fmla="*/ 1511295 w 2466883"/>
                  <a:gd name="connsiteY521" fmla="*/ 1850378 h 2547625"/>
                  <a:gd name="connsiteX522" fmla="*/ 1509904 w 2466883"/>
                  <a:gd name="connsiteY522" fmla="*/ 1851980 h 2547625"/>
                  <a:gd name="connsiteX523" fmla="*/ 1465412 w 2466883"/>
                  <a:gd name="connsiteY523" fmla="*/ 1858894 h 2547625"/>
                  <a:gd name="connsiteX524" fmla="*/ 1442217 w 2466883"/>
                  <a:gd name="connsiteY524" fmla="*/ 1880944 h 2547625"/>
                  <a:gd name="connsiteX525" fmla="*/ 1419148 w 2466883"/>
                  <a:gd name="connsiteY525" fmla="*/ 1893888 h 2547625"/>
                  <a:gd name="connsiteX526" fmla="*/ 1410925 w 2466883"/>
                  <a:gd name="connsiteY526" fmla="*/ 1892075 h 2547625"/>
                  <a:gd name="connsiteX527" fmla="*/ 1402828 w 2466883"/>
                  <a:gd name="connsiteY527" fmla="*/ 1899791 h 2547625"/>
                  <a:gd name="connsiteX528" fmla="*/ 1395700 w 2466883"/>
                  <a:gd name="connsiteY528" fmla="*/ 1900929 h 2547625"/>
                  <a:gd name="connsiteX529" fmla="*/ 1393845 w 2466883"/>
                  <a:gd name="connsiteY529" fmla="*/ 1901814 h 2547625"/>
                  <a:gd name="connsiteX530" fmla="*/ 1385115 w 2466883"/>
                  <a:gd name="connsiteY530" fmla="*/ 1914631 h 2547625"/>
                  <a:gd name="connsiteX531" fmla="*/ 1380645 w 2466883"/>
                  <a:gd name="connsiteY531" fmla="*/ 1915728 h 2547625"/>
                  <a:gd name="connsiteX532" fmla="*/ 1375964 w 2466883"/>
                  <a:gd name="connsiteY532" fmla="*/ 1916529 h 2547625"/>
                  <a:gd name="connsiteX533" fmla="*/ 1363734 w 2466883"/>
                  <a:gd name="connsiteY533" fmla="*/ 1923064 h 2547625"/>
                  <a:gd name="connsiteX534" fmla="*/ 1362215 w 2466883"/>
                  <a:gd name="connsiteY534" fmla="*/ 1924750 h 2547625"/>
                  <a:gd name="connsiteX535" fmla="*/ 1358715 w 2466883"/>
                  <a:gd name="connsiteY535" fmla="*/ 1927870 h 2547625"/>
                  <a:gd name="connsiteX536" fmla="*/ 1351166 w 2466883"/>
                  <a:gd name="connsiteY536" fmla="*/ 1928671 h 2547625"/>
                  <a:gd name="connsiteX537" fmla="*/ 1350154 w 2466883"/>
                  <a:gd name="connsiteY537" fmla="*/ 1929177 h 2547625"/>
                  <a:gd name="connsiteX538" fmla="*/ 1345304 w 2466883"/>
                  <a:gd name="connsiteY538" fmla="*/ 1934911 h 2547625"/>
                  <a:gd name="connsiteX539" fmla="*/ 1325399 w 2466883"/>
                  <a:gd name="connsiteY539" fmla="*/ 1936134 h 25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</a:cxnLst>
                <a:rect l="l" t="t" r="r" b="b"/>
                <a:pathLst>
                  <a:path w="2466883" h="2547625">
                    <a:moveTo>
                      <a:pt x="1324977" y="1936850"/>
                    </a:moveTo>
                    <a:cubicBezTo>
                      <a:pt x="1323881" y="1938916"/>
                      <a:pt x="1323543" y="1941235"/>
                      <a:pt x="1323754" y="1943512"/>
                    </a:cubicBezTo>
                    <a:lnTo>
                      <a:pt x="1323838" y="1944355"/>
                    </a:lnTo>
                    <a:lnTo>
                      <a:pt x="1322826" y="1943301"/>
                    </a:lnTo>
                    <a:cubicBezTo>
                      <a:pt x="1322615" y="1943090"/>
                      <a:pt x="1320085" y="1941699"/>
                      <a:pt x="1319832" y="1941657"/>
                    </a:cubicBezTo>
                    <a:cubicBezTo>
                      <a:pt x="1306252" y="1938790"/>
                      <a:pt x="1305999" y="1951354"/>
                      <a:pt x="1300011" y="1951733"/>
                    </a:cubicBezTo>
                    <a:lnTo>
                      <a:pt x="1299041" y="1951101"/>
                    </a:lnTo>
                    <a:cubicBezTo>
                      <a:pt x="1288709" y="1945367"/>
                      <a:pt x="1285335" y="1952071"/>
                      <a:pt x="1282298" y="1960250"/>
                    </a:cubicBezTo>
                    <a:cubicBezTo>
                      <a:pt x="1276394" y="1961051"/>
                      <a:pt x="1273948" y="1964551"/>
                      <a:pt x="1270701" y="1968767"/>
                    </a:cubicBezTo>
                    <a:cubicBezTo>
                      <a:pt x="1267664" y="1971085"/>
                      <a:pt x="1253284" y="1974796"/>
                      <a:pt x="1249573" y="1973025"/>
                    </a:cubicBezTo>
                    <a:cubicBezTo>
                      <a:pt x="1240379" y="1968598"/>
                      <a:pt x="1238819" y="1974796"/>
                      <a:pt x="1234222" y="1980530"/>
                    </a:cubicBezTo>
                    <a:cubicBezTo>
                      <a:pt x="1226631" y="1980192"/>
                      <a:pt x="1225239" y="1982300"/>
                      <a:pt x="1219250" y="1984956"/>
                    </a:cubicBezTo>
                    <a:cubicBezTo>
                      <a:pt x="1213557" y="1985167"/>
                      <a:pt x="1211491" y="1975934"/>
                      <a:pt x="1200315" y="1976440"/>
                    </a:cubicBezTo>
                    <a:lnTo>
                      <a:pt x="1199387" y="1975470"/>
                    </a:lnTo>
                    <a:lnTo>
                      <a:pt x="1197743" y="1973573"/>
                    </a:lnTo>
                    <a:cubicBezTo>
                      <a:pt x="1194917" y="1970411"/>
                      <a:pt x="1192260" y="1968851"/>
                      <a:pt x="1188507" y="1966996"/>
                    </a:cubicBezTo>
                    <a:cubicBezTo>
                      <a:pt x="1180915" y="1963244"/>
                      <a:pt x="1183825" y="1958817"/>
                      <a:pt x="1175222" y="1954516"/>
                    </a:cubicBezTo>
                    <a:lnTo>
                      <a:pt x="1172228" y="1953040"/>
                    </a:lnTo>
                    <a:cubicBezTo>
                      <a:pt x="1168475" y="1951143"/>
                      <a:pt x="1168348" y="1950300"/>
                      <a:pt x="1166577" y="1946758"/>
                    </a:cubicBezTo>
                    <a:cubicBezTo>
                      <a:pt x="1160884" y="1935164"/>
                      <a:pt x="1154684" y="1937314"/>
                      <a:pt x="1150762" y="1928250"/>
                    </a:cubicBezTo>
                    <a:cubicBezTo>
                      <a:pt x="1142876" y="1910120"/>
                      <a:pt x="1138617" y="1904934"/>
                      <a:pt x="1118880" y="1902067"/>
                    </a:cubicBezTo>
                    <a:cubicBezTo>
                      <a:pt x="1101926" y="1899622"/>
                      <a:pt x="1113271" y="1890768"/>
                      <a:pt x="1089865" y="1892960"/>
                    </a:cubicBezTo>
                    <a:cubicBezTo>
                      <a:pt x="1084931" y="1890642"/>
                      <a:pt x="1083160" y="1887817"/>
                      <a:pt x="1079364" y="1884233"/>
                    </a:cubicBezTo>
                    <a:cubicBezTo>
                      <a:pt x="1072869" y="1878162"/>
                      <a:pt x="1055916" y="1876180"/>
                      <a:pt x="1046343" y="1877825"/>
                    </a:cubicBezTo>
                    <a:cubicBezTo>
                      <a:pt x="1025974" y="1881408"/>
                      <a:pt x="1041535" y="1902911"/>
                      <a:pt x="1028167" y="1901941"/>
                    </a:cubicBezTo>
                    <a:cubicBezTo>
                      <a:pt x="1024624" y="1894774"/>
                      <a:pt x="1027703" y="1894984"/>
                      <a:pt x="1019985" y="1888323"/>
                    </a:cubicBezTo>
                    <a:lnTo>
                      <a:pt x="1018298" y="1886889"/>
                    </a:lnTo>
                    <a:cubicBezTo>
                      <a:pt x="1015810" y="1884655"/>
                      <a:pt x="1016148" y="1879806"/>
                      <a:pt x="1016063" y="1876897"/>
                    </a:cubicBezTo>
                    <a:cubicBezTo>
                      <a:pt x="1015683" y="1858346"/>
                      <a:pt x="973385" y="1872597"/>
                      <a:pt x="964908" y="1844180"/>
                    </a:cubicBezTo>
                    <a:cubicBezTo>
                      <a:pt x="962841" y="1837434"/>
                      <a:pt x="960817" y="1834483"/>
                      <a:pt x="957022" y="1828327"/>
                    </a:cubicBezTo>
                    <a:cubicBezTo>
                      <a:pt x="951286" y="1819009"/>
                      <a:pt x="982283" y="1808554"/>
                      <a:pt x="969589" y="1785871"/>
                    </a:cubicBezTo>
                    <a:lnTo>
                      <a:pt x="968745" y="1784774"/>
                    </a:lnTo>
                    <a:cubicBezTo>
                      <a:pt x="966342" y="1782118"/>
                      <a:pt x="962968" y="1781149"/>
                      <a:pt x="959594" y="1780516"/>
                    </a:cubicBezTo>
                    <a:cubicBezTo>
                      <a:pt x="948545" y="1778450"/>
                      <a:pt x="917717" y="1776975"/>
                      <a:pt x="909029" y="1772969"/>
                    </a:cubicBezTo>
                    <a:cubicBezTo>
                      <a:pt x="905276" y="1766687"/>
                      <a:pt x="891780" y="1756020"/>
                      <a:pt x="883810" y="1760321"/>
                    </a:cubicBezTo>
                    <a:cubicBezTo>
                      <a:pt x="877484" y="1761923"/>
                      <a:pt x="872972" y="1756316"/>
                      <a:pt x="868206" y="1752395"/>
                    </a:cubicBezTo>
                    <a:cubicBezTo>
                      <a:pt x="855470" y="1741939"/>
                      <a:pt x="850789" y="1745438"/>
                      <a:pt x="836703" y="1746576"/>
                    </a:cubicBezTo>
                    <a:lnTo>
                      <a:pt x="835775" y="1746197"/>
                    </a:lnTo>
                    <a:cubicBezTo>
                      <a:pt x="825317" y="1742698"/>
                      <a:pt x="817894" y="1748263"/>
                      <a:pt x="809418" y="1739367"/>
                    </a:cubicBezTo>
                    <a:cubicBezTo>
                      <a:pt x="802206" y="1731778"/>
                      <a:pt x="779306" y="1728531"/>
                      <a:pt x="769354" y="1734855"/>
                    </a:cubicBezTo>
                    <a:cubicBezTo>
                      <a:pt x="762100" y="1728868"/>
                      <a:pt x="757461" y="1734560"/>
                      <a:pt x="753286" y="1722882"/>
                    </a:cubicBezTo>
                    <a:cubicBezTo>
                      <a:pt x="750081" y="1713859"/>
                      <a:pt x="737767" y="1717021"/>
                      <a:pt x="733676" y="1726423"/>
                    </a:cubicBezTo>
                    <a:cubicBezTo>
                      <a:pt x="732706" y="1726845"/>
                      <a:pt x="730934" y="1726254"/>
                      <a:pt x="730007" y="1725959"/>
                    </a:cubicBezTo>
                    <a:cubicBezTo>
                      <a:pt x="719211" y="1722629"/>
                      <a:pt x="712505" y="1722797"/>
                      <a:pt x="708752" y="1726128"/>
                    </a:cubicBezTo>
                    <a:cubicBezTo>
                      <a:pt x="705968" y="1728573"/>
                      <a:pt x="704788" y="1732368"/>
                      <a:pt x="704788" y="1739999"/>
                    </a:cubicBezTo>
                    <a:cubicBezTo>
                      <a:pt x="704788" y="1740716"/>
                      <a:pt x="704745" y="1741391"/>
                      <a:pt x="704661" y="1742023"/>
                    </a:cubicBezTo>
                    <a:cubicBezTo>
                      <a:pt x="697028" y="1743709"/>
                      <a:pt x="693317" y="1742486"/>
                      <a:pt x="687792" y="1736710"/>
                    </a:cubicBezTo>
                    <a:cubicBezTo>
                      <a:pt x="673495" y="1721617"/>
                      <a:pt x="673580" y="1721490"/>
                      <a:pt x="653295" y="1722165"/>
                    </a:cubicBezTo>
                    <a:cubicBezTo>
                      <a:pt x="649795" y="1720436"/>
                      <a:pt x="650132" y="1719467"/>
                      <a:pt x="645493" y="1719256"/>
                    </a:cubicBezTo>
                    <a:cubicBezTo>
                      <a:pt x="645493" y="1719256"/>
                      <a:pt x="640812" y="1718961"/>
                      <a:pt x="640601" y="1718876"/>
                    </a:cubicBezTo>
                    <a:cubicBezTo>
                      <a:pt x="637818" y="1717569"/>
                      <a:pt x="628202" y="1696784"/>
                      <a:pt x="635582" y="1689237"/>
                    </a:cubicBezTo>
                    <a:lnTo>
                      <a:pt x="638408" y="1686412"/>
                    </a:lnTo>
                    <a:cubicBezTo>
                      <a:pt x="640053" y="1684768"/>
                      <a:pt x="642330" y="1682491"/>
                      <a:pt x="642583" y="1680004"/>
                    </a:cubicBezTo>
                    <a:cubicBezTo>
                      <a:pt x="644059" y="1664657"/>
                      <a:pt x="635076" y="1661115"/>
                      <a:pt x="622425" y="1661874"/>
                    </a:cubicBezTo>
                    <a:cubicBezTo>
                      <a:pt x="605893" y="1662844"/>
                      <a:pt x="594042" y="1652641"/>
                      <a:pt x="584511" y="1674354"/>
                    </a:cubicBezTo>
                    <a:cubicBezTo>
                      <a:pt x="583246" y="1674902"/>
                      <a:pt x="582150" y="1675492"/>
                      <a:pt x="581138" y="1676125"/>
                    </a:cubicBezTo>
                    <a:lnTo>
                      <a:pt x="567389" y="1675787"/>
                    </a:lnTo>
                    <a:cubicBezTo>
                      <a:pt x="567389" y="1675787"/>
                      <a:pt x="560642" y="1671908"/>
                      <a:pt x="556762" y="1666765"/>
                    </a:cubicBezTo>
                    <a:cubicBezTo>
                      <a:pt x="552924" y="1661621"/>
                      <a:pt x="555497" y="1655213"/>
                      <a:pt x="552924" y="1648467"/>
                    </a:cubicBezTo>
                    <a:cubicBezTo>
                      <a:pt x="550352" y="1641679"/>
                      <a:pt x="543941" y="1642058"/>
                      <a:pt x="533651" y="1642058"/>
                    </a:cubicBezTo>
                    <a:cubicBezTo>
                      <a:pt x="523361" y="1642058"/>
                      <a:pt x="524331" y="1635608"/>
                      <a:pt x="524331" y="1631771"/>
                    </a:cubicBezTo>
                    <a:cubicBezTo>
                      <a:pt x="524331" y="1627892"/>
                      <a:pt x="521759" y="1616002"/>
                      <a:pt x="516614" y="1610859"/>
                    </a:cubicBezTo>
                    <a:cubicBezTo>
                      <a:pt x="511469" y="1605757"/>
                      <a:pt x="510203" y="1600614"/>
                      <a:pt x="511469" y="1595470"/>
                    </a:cubicBezTo>
                    <a:cubicBezTo>
                      <a:pt x="512776" y="1590326"/>
                      <a:pt x="519186" y="1585182"/>
                      <a:pt x="525596" y="1581009"/>
                    </a:cubicBezTo>
                    <a:cubicBezTo>
                      <a:pt x="532007" y="1576792"/>
                      <a:pt x="526904" y="1556597"/>
                      <a:pt x="526904" y="1551116"/>
                    </a:cubicBezTo>
                    <a:cubicBezTo>
                      <a:pt x="526904" y="1545635"/>
                      <a:pt x="534917" y="1535727"/>
                      <a:pt x="541369" y="1534420"/>
                    </a:cubicBezTo>
                    <a:cubicBezTo>
                      <a:pt x="547779" y="1533156"/>
                      <a:pt x="552924" y="1529277"/>
                      <a:pt x="554189" y="1524175"/>
                    </a:cubicBezTo>
                    <a:cubicBezTo>
                      <a:pt x="555497" y="1519031"/>
                      <a:pt x="558069" y="1510979"/>
                      <a:pt x="549086" y="1509672"/>
                    </a:cubicBezTo>
                    <a:cubicBezTo>
                      <a:pt x="540062" y="1508407"/>
                      <a:pt x="533651" y="1516122"/>
                      <a:pt x="528169" y="1524175"/>
                    </a:cubicBezTo>
                    <a:cubicBezTo>
                      <a:pt x="522687" y="1532186"/>
                      <a:pt x="519186" y="1531849"/>
                      <a:pt x="514041" y="1531849"/>
                    </a:cubicBezTo>
                    <a:cubicBezTo>
                      <a:pt x="508896" y="1531849"/>
                      <a:pt x="510203" y="1521603"/>
                      <a:pt x="510203" y="1514815"/>
                    </a:cubicBezTo>
                    <a:cubicBezTo>
                      <a:pt x="510203" y="1508069"/>
                      <a:pt x="510203" y="1501998"/>
                      <a:pt x="516614" y="1498119"/>
                    </a:cubicBezTo>
                    <a:cubicBezTo>
                      <a:pt x="523024" y="1494283"/>
                      <a:pt x="524331" y="1491711"/>
                      <a:pt x="523024" y="1486567"/>
                    </a:cubicBezTo>
                    <a:cubicBezTo>
                      <a:pt x="521759" y="1481423"/>
                      <a:pt x="528169" y="1470841"/>
                      <a:pt x="528169" y="1464390"/>
                    </a:cubicBezTo>
                    <a:cubicBezTo>
                      <a:pt x="528169" y="1457982"/>
                      <a:pt x="541369" y="1438377"/>
                      <a:pt x="545207" y="1435805"/>
                    </a:cubicBezTo>
                    <a:cubicBezTo>
                      <a:pt x="549086" y="1433233"/>
                      <a:pt x="563214" y="1419109"/>
                      <a:pt x="566124" y="1413628"/>
                    </a:cubicBezTo>
                    <a:cubicBezTo>
                      <a:pt x="569034" y="1408147"/>
                      <a:pt x="580252" y="1399504"/>
                      <a:pt x="580252" y="1390524"/>
                    </a:cubicBezTo>
                    <a:cubicBezTo>
                      <a:pt x="580252" y="1381543"/>
                      <a:pt x="589235" y="1377327"/>
                      <a:pt x="596952" y="1373491"/>
                    </a:cubicBezTo>
                    <a:cubicBezTo>
                      <a:pt x="604628" y="1369654"/>
                      <a:pt x="616563" y="1359366"/>
                      <a:pt x="620400" y="1355530"/>
                    </a:cubicBezTo>
                    <a:cubicBezTo>
                      <a:pt x="624238" y="1351651"/>
                      <a:pt x="637438" y="1347477"/>
                      <a:pt x="642583" y="1352958"/>
                    </a:cubicBezTo>
                    <a:cubicBezTo>
                      <a:pt x="647728" y="1358439"/>
                      <a:pt x="656711" y="1346170"/>
                      <a:pt x="643848" y="1334618"/>
                    </a:cubicBezTo>
                    <a:cubicBezTo>
                      <a:pt x="631028" y="1323065"/>
                      <a:pt x="636131" y="1330781"/>
                      <a:pt x="624238" y="1330781"/>
                    </a:cubicBezTo>
                    <a:cubicBezTo>
                      <a:pt x="612345" y="1330781"/>
                      <a:pt x="607538" y="1326902"/>
                      <a:pt x="604965" y="1321801"/>
                    </a:cubicBezTo>
                    <a:cubicBezTo>
                      <a:pt x="602393" y="1316657"/>
                      <a:pt x="601127" y="1298317"/>
                      <a:pt x="601127" y="1294480"/>
                    </a:cubicBezTo>
                    <a:cubicBezTo>
                      <a:pt x="601127" y="1290601"/>
                      <a:pt x="604965" y="1281284"/>
                      <a:pt x="604965" y="1274875"/>
                    </a:cubicBezTo>
                    <a:cubicBezTo>
                      <a:pt x="604965" y="1268467"/>
                      <a:pt x="611418" y="1262016"/>
                      <a:pt x="616563" y="1258179"/>
                    </a:cubicBezTo>
                    <a:cubicBezTo>
                      <a:pt x="621665" y="1254342"/>
                      <a:pt x="631956" y="1249199"/>
                      <a:pt x="642583" y="1246290"/>
                    </a:cubicBezTo>
                    <a:cubicBezTo>
                      <a:pt x="653211" y="1243381"/>
                      <a:pt x="643848" y="1232166"/>
                      <a:pt x="647728" y="1225715"/>
                    </a:cubicBezTo>
                    <a:cubicBezTo>
                      <a:pt x="651566" y="1219306"/>
                      <a:pt x="647728" y="1211254"/>
                      <a:pt x="641276" y="1207417"/>
                    </a:cubicBezTo>
                    <a:cubicBezTo>
                      <a:pt x="634865" y="1203580"/>
                      <a:pt x="630690" y="1197130"/>
                      <a:pt x="633221" y="1184312"/>
                    </a:cubicBezTo>
                    <a:cubicBezTo>
                      <a:pt x="635793" y="1171453"/>
                      <a:pt x="633221" y="1171116"/>
                      <a:pt x="630690" y="1165972"/>
                    </a:cubicBezTo>
                    <a:cubicBezTo>
                      <a:pt x="628118" y="1160829"/>
                      <a:pt x="624238" y="1167279"/>
                      <a:pt x="613990" y="1176260"/>
                    </a:cubicBezTo>
                    <a:cubicBezTo>
                      <a:pt x="603700" y="1185240"/>
                      <a:pt x="595645" y="1183005"/>
                      <a:pt x="589235" y="1186884"/>
                    </a:cubicBezTo>
                    <a:cubicBezTo>
                      <a:pt x="582825" y="1190721"/>
                      <a:pt x="575107" y="1189414"/>
                      <a:pt x="569962" y="1181741"/>
                    </a:cubicBezTo>
                    <a:cubicBezTo>
                      <a:pt x="564817" y="1174025"/>
                      <a:pt x="571227" y="1168544"/>
                      <a:pt x="571227" y="1168544"/>
                    </a:cubicBezTo>
                    <a:cubicBezTo>
                      <a:pt x="571227" y="1168544"/>
                      <a:pt x="581517" y="1159564"/>
                      <a:pt x="586662" y="1154420"/>
                    </a:cubicBezTo>
                    <a:cubicBezTo>
                      <a:pt x="591807" y="1149276"/>
                      <a:pt x="589235" y="1145102"/>
                      <a:pt x="577679" y="1136122"/>
                    </a:cubicBezTo>
                    <a:cubicBezTo>
                      <a:pt x="566124" y="1127100"/>
                      <a:pt x="559334" y="1106230"/>
                      <a:pt x="555497" y="1099821"/>
                    </a:cubicBezTo>
                    <a:cubicBezTo>
                      <a:pt x="551617" y="1093370"/>
                      <a:pt x="549086" y="1089534"/>
                      <a:pt x="541369" y="1083125"/>
                    </a:cubicBezTo>
                    <a:cubicBezTo>
                      <a:pt x="533651" y="1076674"/>
                      <a:pt x="534917" y="1072501"/>
                      <a:pt x="534917" y="1068664"/>
                    </a:cubicBezTo>
                    <a:cubicBezTo>
                      <a:pt x="534917" y="1064785"/>
                      <a:pt x="538796" y="1019504"/>
                      <a:pt x="538796" y="1014360"/>
                    </a:cubicBezTo>
                    <a:cubicBezTo>
                      <a:pt x="538796" y="1009216"/>
                      <a:pt x="540062" y="1002471"/>
                      <a:pt x="533651" y="996062"/>
                    </a:cubicBezTo>
                    <a:cubicBezTo>
                      <a:pt x="527241" y="989611"/>
                      <a:pt x="525596" y="989611"/>
                      <a:pt x="520451" y="994755"/>
                    </a:cubicBezTo>
                    <a:cubicBezTo>
                      <a:pt x="515348" y="999899"/>
                      <a:pt x="463265" y="1050661"/>
                      <a:pt x="456855" y="1053233"/>
                    </a:cubicBezTo>
                    <a:cubicBezTo>
                      <a:pt x="450403" y="1055805"/>
                      <a:pt x="445300" y="1054498"/>
                      <a:pt x="436275" y="1053233"/>
                    </a:cubicBezTo>
                    <a:cubicBezTo>
                      <a:pt x="427292" y="1051968"/>
                      <a:pt x="426955" y="1046824"/>
                      <a:pt x="425690" y="1042608"/>
                    </a:cubicBezTo>
                    <a:cubicBezTo>
                      <a:pt x="424382" y="1038434"/>
                      <a:pt x="424382" y="1013095"/>
                      <a:pt x="424382" y="1007614"/>
                    </a:cubicBezTo>
                    <a:cubicBezTo>
                      <a:pt x="424382" y="1002133"/>
                      <a:pt x="414134" y="988347"/>
                      <a:pt x="406417" y="980631"/>
                    </a:cubicBezTo>
                    <a:cubicBezTo>
                      <a:pt x="398699" y="972915"/>
                      <a:pt x="395789" y="971313"/>
                      <a:pt x="394524" y="963598"/>
                    </a:cubicBezTo>
                    <a:cubicBezTo>
                      <a:pt x="393217" y="955882"/>
                      <a:pt x="388072" y="950781"/>
                      <a:pt x="384234" y="946902"/>
                    </a:cubicBezTo>
                    <a:cubicBezTo>
                      <a:pt x="380396" y="943065"/>
                      <a:pt x="363696" y="928604"/>
                      <a:pt x="355641" y="920888"/>
                    </a:cubicBezTo>
                    <a:cubicBezTo>
                      <a:pt x="352267" y="917684"/>
                      <a:pt x="350538" y="913341"/>
                      <a:pt x="349652" y="909378"/>
                    </a:cubicBezTo>
                    <a:lnTo>
                      <a:pt x="337169" y="914648"/>
                    </a:lnTo>
                    <a:cubicBezTo>
                      <a:pt x="337169" y="914648"/>
                      <a:pt x="337169" y="930459"/>
                      <a:pt x="336115" y="935729"/>
                    </a:cubicBezTo>
                    <a:cubicBezTo>
                      <a:pt x="335061" y="940999"/>
                      <a:pt x="327681" y="944161"/>
                      <a:pt x="327681" y="944161"/>
                    </a:cubicBezTo>
                    <a:cubicBezTo>
                      <a:pt x="327681" y="944161"/>
                      <a:pt x="317137" y="951540"/>
                      <a:pt x="311866" y="954702"/>
                    </a:cubicBezTo>
                    <a:cubicBezTo>
                      <a:pt x="306594" y="957864"/>
                      <a:pt x="304486" y="969458"/>
                      <a:pt x="304486" y="969458"/>
                    </a:cubicBezTo>
                    <a:cubicBezTo>
                      <a:pt x="304486" y="969458"/>
                      <a:pt x="304486" y="977890"/>
                      <a:pt x="288671" y="983161"/>
                    </a:cubicBezTo>
                    <a:cubicBezTo>
                      <a:pt x="272856" y="988431"/>
                      <a:pt x="274965" y="986323"/>
                      <a:pt x="270748" y="982107"/>
                    </a:cubicBezTo>
                    <a:cubicBezTo>
                      <a:pt x="266530" y="977890"/>
                      <a:pt x="255987" y="981053"/>
                      <a:pt x="255987" y="981053"/>
                    </a:cubicBezTo>
                    <a:cubicBezTo>
                      <a:pt x="255987" y="981053"/>
                      <a:pt x="223304" y="986323"/>
                      <a:pt x="219086" y="985269"/>
                    </a:cubicBezTo>
                    <a:cubicBezTo>
                      <a:pt x="214869" y="984215"/>
                      <a:pt x="203272" y="987377"/>
                      <a:pt x="203272" y="987377"/>
                    </a:cubicBezTo>
                    <a:cubicBezTo>
                      <a:pt x="203272" y="987377"/>
                      <a:pt x="200109" y="996863"/>
                      <a:pt x="199054" y="1002133"/>
                    </a:cubicBezTo>
                    <a:cubicBezTo>
                      <a:pt x="198000" y="1007403"/>
                      <a:pt x="194837" y="1010565"/>
                      <a:pt x="188511" y="1011620"/>
                    </a:cubicBezTo>
                    <a:cubicBezTo>
                      <a:pt x="182185" y="1012674"/>
                      <a:pt x="173751" y="1013728"/>
                      <a:pt x="166371" y="1013728"/>
                    </a:cubicBezTo>
                    <a:cubicBezTo>
                      <a:pt x="158990" y="1013728"/>
                      <a:pt x="152665" y="1017944"/>
                      <a:pt x="152665" y="1017944"/>
                    </a:cubicBezTo>
                    <a:cubicBezTo>
                      <a:pt x="152665" y="1017944"/>
                      <a:pt x="135796" y="1033754"/>
                      <a:pt x="130524" y="1037970"/>
                    </a:cubicBezTo>
                    <a:cubicBezTo>
                      <a:pt x="125252" y="1042187"/>
                      <a:pt x="117872" y="1039024"/>
                      <a:pt x="113655" y="1035862"/>
                    </a:cubicBezTo>
                    <a:cubicBezTo>
                      <a:pt x="109438" y="1032700"/>
                      <a:pt x="104166" y="1032700"/>
                      <a:pt x="104166" y="1032700"/>
                    </a:cubicBezTo>
                    <a:cubicBezTo>
                      <a:pt x="104166" y="1032700"/>
                      <a:pt x="90460" y="1034808"/>
                      <a:pt x="84134" y="1034808"/>
                    </a:cubicBezTo>
                    <a:cubicBezTo>
                      <a:pt x="77808" y="1034808"/>
                      <a:pt x="75700" y="1035862"/>
                      <a:pt x="72537" y="1031646"/>
                    </a:cubicBezTo>
                    <a:cubicBezTo>
                      <a:pt x="69374" y="1027430"/>
                      <a:pt x="58831" y="1026376"/>
                      <a:pt x="52505" y="1026376"/>
                    </a:cubicBezTo>
                    <a:cubicBezTo>
                      <a:pt x="46179" y="1026376"/>
                      <a:pt x="38546" y="1015709"/>
                      <a:pt x="38546" y="1015709"/>
                    </a:cubicBezTo>
                    <a:cubicBezTo>
                      <a:pt x="29394" y="1014529"/>
                      <a:pt x="19188" y="1009975"/>
                      <a:pt x="14802" y="1002681"/>
                    </a:cubicBezTo>
                    <a:cubicBezTo>
                      <a:pt x="12230" y="998423"/>
                      <a:pt x="11218" y="993153"/>
                      <a:pt x="14465" y="987124"/>
                    </a:cubicBezTo>
                    <a:cubicBezTo>
                      <a:pt x="169" y="980125"/>
                      <a:pt x="-928" y="971145"/>
                      <a:pt x="11176" y="958918"/>
                    </a:cubicBezTo>
                    <a:cubicBezTo>
                      <a:pt x="3838" y="952847"/>
                      <a:pt x="211" y="950022"/>
                      <a:pt x="3079" y="940114"/>
                    </a:cubicBezTo>
                    <a:cubicBezTo>
                      <a:pt x="2404" y="939903"/>
                      <a:pt x="886" y="939186"/>
                      <a:pt x="42" y="938638"/>
                    </a:cubicBezTo>
                    <a:lnTo>
                      <a:pt x="0" y="938554"/>
                    </a:lnTo>
                    <a:cubicBezTo>
                      <a:pt x="2362" y="936910"/>
                      <a:pt x="4681" y="935181"/>
                      <a:pt x="5609" y="934422"/>
                    </a:cubicBezTo>
                    <a:cubicBezTo>
                      <a:pt x="16447" y="925357"/>
                      <a:pt x="22056" y="907144"/>
                      <a:pt x="21719" y="893483"/>
                    </a:cubicBezTo>
                    <a:lnTo>
                      <a:pt x="23448" y="891249"/>
                    </a:lnTo>
                    <a:lnTo>
                      <a:pt x="33443" y="891544"/>
                    </a:lnTo>
                    <a:cubicBezTo>
                      <a:pt x="40612" y="890237"/>
                      <a:pt x="45842" y="873794"/>
                      <a:pt x="41456" y="867976"/>
                    </a:cubicBezTo>
                    <a:lnTo>
                      <a:pt x="37407" y="862579"/>
                    </a:lnTo>
                    <a:cubicBezTo>
                      <a:pt x="47022" y="843227"/>
                      <a:pt x="57523" y="825224"/>
                      <a:pt x="68446" y="806505"/>
                    </a:cubicBezTo>
                    <a:cubicBezTo>
                      <a:pt x="71314" y="804734"/>
                      <a:pt x="77302" y="804565"/>
                      <a:pt x="80423" y="805282"/>
                    </a:cubicBezTo>
                    <a:cubicBezTo>
                      <a:pt x="82616" y="803806"/>
                      <a:pt x="89701" y="798958"/>
                      <a:pt x="89617" y="796175"/>
                    </a:cubicBezTo>
                    <a:cubicBezTo>
                      <a:pt x="89279" y="788333"/>
                      <a:pt x="89448" y="780491"/>
                      <a:pt x="84640" y="773745"/>
                    </a:cubicBezTo>
                    <a:cubicBezTo>
                      <a:pt x="85821" y="770920"/>
                      <a:pt x="87128" y="768897"/>
                      <a:pt x="88900" y="766409"/>
                    </a:cubicBezTo>
                    <a:cubicBezTo>
                      <a:pt x="99696" y="751400"/>
                      <a:pt x="112601" y="728843"/>
                      <a:pt x="121541" y="712906"/>
                    </a:cubicBezTo>
                    <a:cubicBezTo>
                      <a:pt x="128289" y="700848"/>
                      <a:pt x="136175" y="689844"/>
                      <a:pt x="142248" y="677533"/>
                    </a:cubicBezTo>
                    <a:cubicBezTo>
                      <a:pt x="149417" y="663029"/>
                      <a:pt x="156629" y="651857"/>
                      <a:pt x="165780" y="638449"/>
                    </a:cubicBezTo>
                    <a:lnTo>
                      <a:pt x="167003" y="636257"/>
                    </a:lnTo>
                    <a:cubicBezTo>
                      <a:pt x="175058" y="622006"/>
                      <a:pt x="182481" y="607925"/>
                      <a:pt x="190915" y="593885"/>
                    </a:cubicBezTo>
                    <a:cubicBezTo>
                      <a:pt x="190999" y="593716"/>
                      <a:pt x="192222" y="593084"/>
                      <a:pt x="192433" y="592957"/>
                    </a:cubicBezTo>
                    <a:cubicBezTo>
                      <a:pt x="196735" y="593337"/>
                      <a:pt x="206899" y="593421"/>
                      <a:pt x="210863" y="591102"/>
                    </a:cubicBezTo>
                    <a:cubicBezTo>
                      <a:pt x="216640" y="583260"/>
                      <a:pt x="215797" y="575334"/>
                      <a:pt x="213688" y="565805"/>
                    </a:cubicBezTo>
                    <a:lnTo>
                      <a:pt x="214616" y="564372"/>
                    </a:lnTo>
                    <a:cubicBezTo>
                      <a:pt x="217357" y="563824"/>
                      <a:pt x="219677" y="563065"/>
                      <a:pt x="222123" y="561758"/>
                    </a:cubicBezTo>
                    <a:cubicBezTo>
                      <a:pt x="223852" y="561041"/>
                      <a:pt x="224990" y="559776"/>
                      <a:pt x="226382" y="558511"/>
                    </a:cubicBezTo>
                    <a:cubicBezTo>
                      <a:pt x="235112" y="555729"/>
                      <a:pt x="234943" y="565848"/>
                      <a:pt x="251812" y="557710"/>
                    </a:cubicBezTo>
                    <a:lnTo>
                      <a:pt x="261596" y="562601"/>
                    </a:lnTo>
                    <a:cubicBezTo>
                      <a:pt x="265012" y="561547"/>
                      <a:pt x="269230" y="559734"/>
                      <a:pt x="272730" y="559186"/>
                    </a:cubicBezTo>
                    <a:cubicBezTo>
                      <a:pt x="278339" y="558301"/>
                      <a:pt x="284580" y="557879"/>
                      <a:pt x="290063" y="556446"/>
                    </a:cubicBezTo>
                    <a:cubicBezTo>
                      <a:pt x="297359" y="554590"/>
                      <a:pt x="304612" y="549615"/>
                      <a:pt x="311950" y="548224"/>
                    </a:cubicBezTo>
                    <a:cubicBezTo>
                      <a:pt x="318487" y="547002"/>
                      <a:pt x="339869" y="543586"/>
                      <a:pt x="345309" y="541394"/>
                    </a:cubicBezTo>
                    <a:cubicBezTo>
                      <a:pt x="349189" y="539834"/>
                      <a:pt x="358298" y="534775"/>
                      <a:pt x="361756" y="534100"/>
                    </a:cubicBezTo>
                    <a:cubicBezTo>
                      <a:pt x="366732" y="533088"/>
                      <a:pt x="375926" y="530516"/>
                      <a:pt x="380987" y="531402"/>
                    </a:cubicBezTo>
                    <a:cubicBezTo>
                      <a:pt x="394777" y="533805"/>
                      <a:pt x="388367" y="536630"/>
                      <a:pt x="403507" y="531697"/>
                    </a:cubicBezTo>
                    <a:cubicBezTo>
                      <a:pt x="403886" y="531570"/>
                      <a:pt x="407682" y="532119"/>
                      <a:pt x="408272" y="532161"/>
                    </a:cubicBezTo>
                    <a:cubicBezTo>
                      <a:pt x="411351" y="536124"/>
                      <a:pt x="419870" y="535660"/>
                      <a:pt x="424171" y="542659"/>
                    </a:cubicBezTo>
                    <a:cubicBezTo>
                      <a:pt x="423539" y="545315"/>
                      <a:pt x="423623" y="549826"/>
                      <a:pt x="424888" y="552356"/>
                    </a:cubicBezTo>
                    <a:cubicBezTo>
                      <a:pt x="428262" y="553705"/>
                      <a:pt x="439649" y="551977"/>
                      <a:pt x="446607" y="553832"/>
                    </a:cubicBezTo>
                    <a:cubicBezTo>
                      <a:pt x="449011" y="550037"/>
                      <a:pt x="446607" y="547929"/>
                      <a:pt x="446902" y="544851"/>
                    </a:cubicBezTo>
                    <a:cubicBezTo>
                      <a:pt x="447830" y="536082"/>
                      <a:pt x="452680" y="530685"/>
                      <a:pt x="456096" y="522759"/>
                    </a:cubicBezTo>
                    <a:cubicBezTo>
                      <a:pt x="459343" y="515212"/>
                      <a:pt x="456433" y="472882"/>
                      <a:pt x="457277" y="462721"/>
                    </a:cubicBezTo>
                    <a:cubicBezTo>
                      <a:pt x="457741" y="457619"/>
                      <a:pt x="460313" y="453192"/>
                      <a:pt x="460060" y="447669"/>
                    </a:cubicBezTo>
                    <a:cubicBezTo>
                      <a:pt x="458036" y="439448"/>
                      <a:pt x="445300" y="432491"/>
                      <a:pt x="443824" y="426083"/>
                    </a:cubicBezTo>
                    <a:cubicBezTo>
                      <a:pt x="444583" y="414910"/>
                      <a:pt x="454704" y="397919"/>
                      <a:pt x="458753" y="386029"/>
                    </a:cubicBezTo>
                    <a:cubicBezTo>
                      <a:pt x="458964" y="385439"/>
                      <a:pt x="459343" y="384765"/>
                      <a:pt x="459386" y="384132"/>
                    </a:cubicBezTo>
                    <a:cubicBezTo>
                      <a:pt x="459807" y="380085"/>
                      <a:pt x="459849" y="375278"/>
                      <a:pt x="460651" y="371315"/>
                    </a:cubicBezTo>
                    <a:cubicBezTo>
                      <a:pt x="461283" y="368364"/>
                      <a:pt x="463771" y="365455"/>
                      <a:pt x="464404" y="362546"/>
                    </a:cubicBezTo>
                    <a:cubicBezTo>
                      <a:pt x="468495" y="343446"/>
                      <a:pt x="474568" y="325148"/>
                      <a:pt x="478321" y="306007"/>
                    </a:cubicBezTo>
                    <a:lnTo>
                      <a:pt x="479207" y="302634"/>
                    </a:lnTo>
                    <a:cubicBezTo>
                      <a:pt x="481315" y="294792"/>
                      <a:pt x="492364" y="252041"/>
                      <a:pt x="494600" y="247993"/>
                    </a:cubicBezTo>
                    <a:cubicBezTo>
                      <a:pt x="502739" y="242344"/>
                      <a:pt x="506998" y="239434"/>
                      <a:pt x="510035" y="235598"/>
                    </a:cubicBezTo>
                    <a:cubicBezTo>
                      <a:pt x="513451" y="231339"/>
                      <a:pt x="515348" y="225816"/>
                      <a:pt x="519524" y="213927"/>
                    </a:cubicBezTo>
                    <a:lnTo>
                      <a:pt x="528717" y="187660"/>
                    </a:lnTo>
                    <a:cubicBezTo>
                      <a:pt x="534242" y="171892"/>
                      <a:pt x="540525" y="156756"/>
                      <a:pt x="547357" y="141241"/>
                    </a:cubicBezTo>
                    <a:cubicBezTo>
                      <a:pt x="547526" y="140861"/>
                      <a:pt x="555539" y="123195"/>
                      <a:pt x="555665" y="122437"/>
                    </a:cubicBezTo>
                    <a:cubicBezTo>
                      <a:pt x="556720" y="115859"/>
                      <a:pt x="554527" y="100766"/>
                      <a:pt x="556214" y="95917"/>
                    </a:cubicBezTo>
                    <a:cubicBezTo>
                      <a:pt x="565028" y="71211"/>
                      <a:pt x="572281" y="46799"/>
                      <a:pt x="579704" y="21544"/>
                    </a:cubicBezTo>
                    <a:cubicBezTo>
                      <a:pt x="580800" y="17834"/>
                      <a:pt x="589403" y="9402"/>
                      <a:pt x="596404" y="0"/>
                    </a:cubicBezTo>
                    <a:cubicBezTo>
                      <a:pt x="598977" y="3795"/>
                      <a:pt x="606230" y="14967"/>
                      <a:pt x="607074" y="21882"/>
                    </a:cubicBezTo>
                    <a:cubicBezTo>
                      <a:pt x="608128" y="30314"/>
                      <a:pt x="611291" y="40854"/>
                      <a:pt x="615508" y="47179"/>
                    </a:cubicBezTo>
                    <a:cubicBezTo>
                      <a:pt x="619725" y="53503"/>
                      <a:pt x="620780" y="58773"/>
                      <a:pt x="623943" y="69313"/>
                    </a:cubicBezTo>
                    <a:cubicBezTo>
                      <a:pt x="625925" y="75975"/>
                      <a:pt x="626642" y="78420"/>
                      <a:pt x="629299" y="79854"/>
                    </a:cubicBezTo>
                    <a:cubicBezTo>
                      <a:pt x="629299" y="79854"/>
                      <a:pt x="627106" y="96718"/>
                      <a:pt x="635540" y="97772"/>
                    </a:cubicBezTo>
                    <a:cubicBezTo>
                      <a:pt x="643975" y="98826"/>
                      <a:pt x="647138" y="108313"/>
                      <a:pt x="647138" y="114637"/>
                    </a:cubicBezTo>
                    <a:cubicBezTo>
                      <a:pt x="647138" y="120961"/>
                      <a:pt x="649246" y="125177"/>
                      <a:pt x="655572" y="128339"/>
                    </a:cubicBezTo>
                    <a:cubicBezTo>
                      <a:pt x="661898" y="131501"/>
                      <a:pt x="672441" y="144150"/>
                      <a:pt x="661898" y="144150"/>
                    </a:cubicBezTo>
                    <a:cubicBezTo>
                      <a:pt x="651355" y="144150"/>
                      <a:pt x="650301" y="150474"/>
                      <a:pt x="650301" y="156798"/>
                    </a:cubicBezTo>
                    <a:cubicBezTo>
                      <a:pt x="650301" y="163122"/>
                      <a:pt x="650301" y="177879"/>
                      <a:pt x="657681" y="185257"/>
                    </a:cubicBezTo>
                    <a:cubicBezTo>
                      <a:pt x="665061" y="192635"/>
                      <a:pt x="664007" y="202122"/>
                      <a:pt x="671387" y="200013"/>
                    </a:cubicBezTo>
                    <a:cubicBezTo>
                      <a:pt x="678767" y="197905"/>
                      <a:pt x="682984" y="195797"/>
                      <a:pt x="688256" y="200013"/>
                    </a:cubicBezTo>
                    <a:cubicBezTo>
                      <a:pt x="693527" y="204230"/>
                      <a:pt x="688256" y="203176"/>
                      <a:pt x="700908" y="202122"/>
                    </a:cubicBezTo>
                    <a:cubicBezTo>
                      <a:pt x="713559" y="201068"/>
                      <a:pt x="718831" y="198959"/>
                      <a:pt x="724103" y="203176"/>
                    </a:cubicBezTo>
                    <a:cubicBezTo>
                      <a:pt x="729374" y="207392"/>
                      <a:pt x="733591" y="207392"/>
                      <a:pt x="742026" y="202122"/>
                    </a:cubicBezTo>
                    <a:cubicBezTo>
                      <a:pt x="750460" y="196851"/>
                      <a:pt x="751515" y="184203"/>
                      <a:pt x="758895" y="184203"/>
                    </a:cubicBezTo>
                    <a:cubicBezTo>
                      <a:pt x="766275" y="184203"/>
                      <a:pt x="767329" y="179987"/>
                      <a:pt x="769438" y="175771"/>
                    </a:cubicBezTo>
                    <a:cubicBezTo>
                      <a:pt x="771547" y="171555"/>
                      <a:pt x="781415" y="156292"/>
                      <a:pt x="781415" y="156292"/>
                    </a:cubicBezTo>
                    <a:cubicBezTo>
                      <a:pt x="786602" y="157557"/>
                      <a:pt x="793687" y="160129"/>
                      <a:pt x="800013" y="167338"/>
                    </a:cubicBezTo>
                    <a:cubicBezTo>
                      <a:pt x="807393" y="175771"/>
                      <a:pt x="817936" y="185257"/>
                      <a:pt x="830588" y="191581"/>
                    </a:cubicBezTo>
                    <a:cubicBezTo>
                      <a:pt x="842860" y="197737"/>
                      <a:pt x="866055" y="200899"/>
                      <a:pt x="874153" y="201068"/>
                    </a:cubicBezTo>
                    <a:cubicBezTo>
                      <a:pt x="874153" y="201068"/>
                      <a:pt x="886467" y="210554"/>
                      <a:pt x="891739" y="215824"/>
                    </a:cubicBezTo>
                    <a:cubicBezTo>
                      <a:pt x="897010" y="221094"/>
                      <a:pt x="908608" y="232689"/>
                      <a:pt x="921259" y="232689"/>
                    </a:cubicBezTo>
                    <a:cubicBezTo>
                      <a:pt x="933911" y="232689"/>
                      <a:pt x="953943" y="237959"/>
                      <a:pt x="957106" y="242175"/>
                    </a:cubicBezTo>
                    <a:cubicBezTo>
                      <a:pt x="960269" y="246391"/>
                      <a:pt x="964486" y="247445"/>
                      <a:pt x="965540" y="252715"/>
                    </a:cubicBezTo>
                    <a:cubicBezTo>
                      <a:pt x="966595" y="257985"/>
                      <a:pt x="973975" y="259039"/>
                      <a:pt x="979247" y="255877"/>
                    </a:cubicBezTo>
                    <a:cubicBezTo>
                      <a:pt x="984518" y="252715"/>
                      <a:pt x="988735" y="240067"/>
                      <a:pt x="996116" y="243229"/>
                    </a:cubicBezTo>
                    <a:cubicBezTo>
                      <a:pt x="1003496" y="246391"/>
                      <a:pt x="1020365" y="244283"/>
                      <a:pt x="1025636" y="242175"/>
                    </a:cubicBezTo>
                    <a:cubicBezTo>
                      <a:pt x="1030908" y="240067"/>
                      <a:pt x="1040397" y="232689"/>
                      <a:pt x="1040397" y="228472"/>
                    </a:cubicBezTo>
                    <a:cubicBezTo>
                      <a:pt x="1040397" y="224256"/>
                      <a:pt x="1043349" y="204356"/>
                      <a:pt x="1051362" y="204272"/>
                    </a:cubicBezTo>
                    <a:cubicBezTo>
                      <a:pt x="1054356" y="204314"/>
                      <a:pt x="1057603" y="203555"/>
                      <a:pt x="1060429" y="202122"/>
                    </a:cubicBezTo>
                    <a:cubicBezTo>
                      <a:pt x="1066755" y="198959"/>
                      <a:pt x="1081515" y="196851"/>
                      <a:pt x="1087841" y="201068"/>
                    </a:cubicBezTo>
                    <a:cubicBezTo>
                      <a:pt x="1094167" y="205284"/>
                      <a:pt x="1112090" y="201068"/>
                      <a:pt x="1128959" y="195797"/>
                    </a:cubicBezTo>
                    <a:cubicBezTo>
                      <a:pt x="1145828" y="190527"/>
                      <a:pt x="1199598" y="164176"/>
                      <a:pt x="1199598" y="164176"/>
                    </a:cubicBezTo>
                    <a:cubicBezTo>
                      <a:pt x="1199598" y="164176"/>
                      <a:pt x="1210141" y="151528"/>
                      <a:pt x="1213304" y="138880"/>
                    </a:cubicBezTo>
                    <a:cubicBezTo>
                      <a:pt x="1216467" y="126231"/>
                      <a:pt x="1220684" y="106204"/>
                      <a:pt x="1231228" y="96718"/>
                    </a:cubicBezTo>
                    <a:cubicBezTo>
                      <a:pt x="1240716" y="88159"/>
                      <a:pt x="1254507" y="68470"/>
                      <a:pt x="1257121" y="64676"/>
                    </a:cubicBezTo>
                    <a:cubicBezTo>
                      <a:pt x="1257121" y="64676"/>
                      <a:pt x="1261803" y="77746"/>
                      <a:pt x="1263911" y="83016"/>
                    </a:cubicBezTo>
                    <a:cubicBezTo>
                      <a:pt x="1266020" y="88286"/>
                      <a:pt x="1267074" y="91448"/>
                      <a:pt x="1261803" y="96718"/>
                    </a:cubicBezTo>
                    <a:cubicBezTo>
                      <a:pt x="1256531" y="101988"/>
                      <a:pt x="1251260" y="105150"/>
                      <a:pt x="1256531" y="110421"/>
                    </a:cubicBezTo>
                    <a:cubicBezTo>
                      <a:pt x="1261803" y="115691"/>
                      <a:pt x="1262857" y="126231"/>
                      <a:pt x="1270237" y="127285"/>
                    </a:cubicBezTo>
                    <a:cubicBezTo>
                      <a:pt x="1277617" y="128339"/>
                      <a:pt x="1278672" y="131501"/>
                      <a:pt x="1277617" y="136771"/>
                    </a:cubicBezTo>
                    <a:cubicBezTo>
                      <a:pt x="1276563" y="142042"/>
                      <a:pt x="1279726" y="163122"/>
                      <a:pt x="1287106" y="158906"/>
                    </a:cubicBezTo>
                    <a:cubicBezTo>
                      <a:pt x="1294486" y="154690"/>
                      <a:pt x="1295541" y="146258"/>
                      <a:pt x="1305030" y="154690"/>
                    </a:cubicBezTo>
                    <a:cubicBezTo>
                      <a:pt x="1314518" y="163122"/>
                      <a:pt x="1319790" y="165230"/>
                      <a:pt x="1327170" y="162068"/>
                    </a:cubicBezTo>
                    <a:cubicBezTo>
                      <a:pt x="1334550" y="158906"/>
                      <a:pt x="1339822" y="152582"/>
                      <a:pt x="1341930" y="147312"/>
                    </a:cubicBezTo>
                    <a:cubicBezTo>
                      <a:pt x="1344039" y="142042"/>
                      <a:pt x="1347750" y="132766"/>
                      <a:pt x="1353275" y="133188"/>
                    </a:cubicBezTo>
                    <a:cubicBezTo>
                      <a:pt x="1361625" y="131080"/>
                      <a:pt x="1370776" y="130869"/>
                      <a:pt x="1377777" y="137825"/>
                    </a:cubicBezTo>
                    <a:cubicBezTo>
                      <a:pt x="1386212" y="146258"/>
                      <a:pt x="1393592" y="145204"/>
                      <a:pt x="1407298" y="138880"/>
                    </a:cubicBezTo>
                    <a:cubicBezTo>
                      <a:pt x="1421004" y="132555"/>
                      <a:pt x="1418895" y="124123"/>
                      <a:pt x="1431547" y="133609"/>
                    </a:cubicBezTo>
                    <a:cubicBezTo>
                      <a:pt x="1444199" y="143096"/>
                      <a:pt x="1452633" y="138880"/>
                      <a:pt x="1461068" y="137825"/>
                    </a:cubicBezTo>
                    <a:cubicBezTo>
                      <a:pt x="1469502" y="136771"/>
                      <a:pt x="1493752" y="127285"/>
                      <a:pt x="1497969" y="132555"/>
                    </a:cubicBezTo>
                    <a:cubicBezTo>
                      <a:pt x="1502186" y="137825"/>
                      <a:pt x="1511675" y="142042"/>
                      <a:pt x="1518001" y="132555"/>
                    </a:cubicBezTo>
                    <a:cubicBezTo>
                      <a:pt x="1524327" y="123069"/>
                      <a:pt x="1509566" y="103042"/>
                      <a:pt x="1540141" y="108313"/>
                    </a:cubicBezTo>
                    <a:cubicBezTo>
                      <a:pt x="1570717" y="113583"/>
                      <a:pt x="1575988" y="105150"/>
                      <a:pt x="1580205" y="99880"/>
                    </a:cubicBezTo>
                    <a:cubicBezTo>
                      <a:pt x="1584423" y="94610"/>
                      <a:pt x="1588640" y="95664"/>
                      <a:pt x="1599183" y="99880"/>
                    </a:cubicBezTo>
                    <a:cubicBezTo>
                      <a:pt x="1609726" y="104096"/>
                      <a:pt x="1610780" y="104096"/>
                      <a:pt x="1624487" y="104096"/>
                    </a:cubicBezTo>
                    <a:cubicBezTo>
                      <a:pt x="1638193" y="104096"/>
                      <a:pt x="1646627" y="118853"/>
                      <a:pt x="1633975" y="120961"/>
                    </a:cubicBezTo>
                    <a:cubicBezTo>
                      <a:pt x="1621324" y="123069"/>
                      <a:pt x="1607618" y="132555"/>
                      <a:pt x="1605509" y="139934"/>
                    </a:cubicBezTo>
                    <a:cubicBezTo>
                      <a:pt x="1603400" y="147312"/>
                      <a:pt x="1597074" y="152582"/>
                      <a:pt x="1612889" y="149420"/>
                    </a:cubicBezTo>
                    <a:cubicBezTo>
                      <a:pt x="1628704" y="146258"/>
                      <a:pt x="1644518" y="151528"/>
                      <a:pt x="1650844" y="138880"/>
                    </a:cubicBezTo>
                    <a:cubicBezTo>
                      <a:pt x="1657170" y="126231"/>
                      <a:pt x="1660333" y="120961"/>
                      <a:pt x="1665605" y="129393"/>
                    </a:cubicBezTo>
                    <a:cubicBezTo>
                      <a:pt x="1670876" y="137825"/>
                      <a:pt x="1682474" y="136771"/>
                      <a:pt x="1682474" y="136771"/>
                    </a:cubicBezTo>
                    <a:lnTo>
                      <a:pt x="1693017" y="132555"/>
                    </a:lnTo>
                    <a:lnTo>
                      <a:pt x="1704361" y="131586"/>
                    </a:lnTo>
                    <a:cubicBezTo>
                      <a:pt x="1704277" y="132977"/>
                      <a:pt x="1704150" y="134495"/>
                      <a:pt x="1703982" y="136097"/>
                    </a:cubicBezTo>
                    <a:cubicBezTo>
                      <a:pt x="1703476" y="141325"/>
                      <a:pt x="1703939" y="144445"/>
                      <a:pt x="1704909" y="146679"/>
                    </a:cubicBezTo>
                    <a:cubicBezTo>
                      <a:pt x="1704909" y="146679"/>
                      <a:pt x="1696180" y="151528"/>
                      <a:pt x="1688800" y="155744"/>
                    </a:cubicBezTo>
                    <a:cubicBezTo>
                      <a:pt x="1681419" y="159960"/>
                      <a:pt x="1679311" y="163122"/>
                      <a:pt x="1679311" y="168392"/>
                    </a:cubicBezTo>
                    <a:cubicBezTo>
                      <a:pt x="1679311" y="173663"/>
                      <a:pt x="1678257" y="182095"/>
                      <a:pt x="1684582" y="186311"/>
                    </a:cubicBezTo>
                    <a:cubicBezTo>
                      <a:pt x="1690908" y="190527"/>
                      <a:pt x="1699343" y="195797"/>
                      <a:pt x="1706723" y="195797"/>
                    </a:cubicBezTo>
                    <a:cubicBezTo>
                      <a:pt x="1714103" y="195797"/>
                      <a:pt x="1722495" y="187998"/>
                      <a:pt x="1722495" y="187998"/>
                    </a:cubicBezTo>
                    <a:cubicBezTo>
                      <a:pt x="1740630" y="199634"/>
                      <a:pt x="1728568" y="207687"/>
                      <a:pt x="1732364" y="216836"/>
                    </a:cubicBezTo>
                    <a:lnTo>
                      <a:pt x="1734683" y="223750"/>
                    </a:lnTo>
                    <a:lnTo>
                      <a:pt x="1734894" y="226659"/>
                    </a:lnTo>
                    <a:lnTo>
                      <a:pt x="1734262" y="246517"/>
                    </a:lnTo>
                    <a:lnTo>
                      <a:pt x="1734177" y="247276"/>
                    </a:lnTo>
                    <a:cubicBezTo>
                      <a:pt x="1733966" y="248626"/>
                      <a:pt x="1733207" y="250523"/>
                      <a:pt x="1736750" y="250734"/>
                    </a:cubicBezTo>
                    <a:cubicBezTo>
                      <a:pt x="1743961" y="251155"/>
                      <a:pt x="1756529" y="253010"/>
                      <a:pt x="1765765" y="260093"/>
                    </a:cubicBezTo>
                    <a:cubicBezTo>
                      <a:pt x="1779471" y="270634"/>
                      <a:pt x="1784742" y="270634"/>
                      <a:pt x="1790014" y="267472"/>
                    </a:cubicBezTo>
                    <a:cubicBezTo>
                      <a:pt x="1795285" y="264310"/>
                      <a:pt x="1803720" y="264310"/>
                      <a:pt x="1811100" y="264310"/>
                    </a:cubicBezTo>
                    <a:cubicBezTo>
                      <a:pt x="1818480" y="264310"/>
                      <a:pt x="1821643" y="259039"/>
                      <a:pt x="1827969" y="255877"/>
                    </a:cubicBezTo>
                    <a:cubicBezTo>
                      <a:pt x="1834295" y="252715"/>
                      <a:pt x="1850110" y="250607"/>
                      <a:pt x="1846947" y="262201"/>
                    </a:cubicBezTo>
                    <a:cubicBezTo>
                      <a:pt x="1843784" y="273796"/>
                      <a:pt x="1846947" y="276958"/>
                      <a:pt x="1853273" y="276958"/>
                    </a:cubicBezTo>
                    <a:cubicBezTo>
                      <a:pt x="1859598" y="276958"/>
                      <a:pt x="1865924" y="272742"/>
                      <a:pt x="1871196" y="284336"/>
                    </a:cubicBezTo>
                    <a:cubicBezTo>
                      <a:pt x="1876467" y="295931"/>
                      <a:pt x="1880685" y="296985"/>
                      <a:pt x="1888065" y="296985"/>
                    </a:cubicBezTo>
                    <a:cubicBezTo>
                      <a:pt x="1895445" y="296985"/>
                      <a:pt x="1893337" y="311741"/>
                      <a:pt x="1884902" y="315957"/>
                    </a:cubicBezTo>
                    <a:cubicBezTo>
                      <a:pt x="1876467" y="320173"/>
                      <a:pt x="1868033" y="326498"/>
                      <a:pt x="1868033" y="333876"/>
                    </a:cubicBezTo>
                    <a:cubicBezTo>
                      <a:pt x="1868033" y="341254"/>
                      <a:pt x="1869087" y="359173"/>
                      <a:pt x="1869087" y="364443"/>
                    </a:cubicBezTo>
                    <a:cubicBezTo>
                      <a:pt x="1869087" y="369713"/>
                      <a:pt x="1868033" y="379199"/>
                      <a:pt x="1879630" y="380253"/>
                    </a:cubicBezTo>
                    <a:cubicBezTo>
                      <a:pt x="1891228" y="381307"/>
                      <a:pt x="1895445" y="381307"/>
                      <a:pt x="1899662" y="390794"/>
                    </a:cubicBezTo>
                    <a:cubicBezTo>
                      <a:pt x="1902403" y="397034"/>
                      <a:pt x="1908392" y="399184"/>
                      <a:pt x="1913621" y="398720"/>
                    </a:cubicBezTo>
                    <a:cubicBezTo>
                      <a:pt x="1913621" y="398720"/>
                      <a:pt x="1924966" y="402388"/>
                      <a:pt x="1930237" y="402388"/>
                    </a:cubicBezTo>
                    <a:cubicBezTo>
                      <a:pt x="1935509" y="402388"/>
                      <a:pt x="1941835" y="407658"/>
                      <a:pt x="1941835" y="407658"/>
                    </a:cubicBezTo>
                    <a:cubicBezTo>
                      <a:pt x="1941835" y="407658"/>
                      <a:pt x="1967138" y="418198"/>
                      <a:pt x="1972410" y="421361"/>
                    </a:cubicBezTo>
                    <a:cubicBezTo>
                      <a:pt x="1977682" y="424523"/>
                      <a:pt x="1980845" y="426631"/>
                      <a:pt x="1989279" y="426631"/>
                    </a:cubicBezTo>
                    <a:cubicBezTo>
                      <a:pt x="1997714" y="426631"/>
                      <a:pt x="1997039" y="435316"/>
                      <a:pt x="1997039" y="435316"/>
                    </a:cubicBezTo>
                    <a:cubicBezTo>
                      <a:pt x="1998093" y="441303"/>
                      <a:pt x="2001973" y="447163"/>
                      <a:pt x="2015637" y="448765"/>
                    </a:cubicBezTo>
                    <a:cubicBezTo>
                      <a:pt x="2033560" y="450874"/>
                      <a:pt x="2021963" y="462468"/>
                      <a:pt x="2016691" y="465630"/>
                    </a:cubicBezTo>
                    <a:cubicBezTo>
                      <a:pt x="2011420" y="468792"/>
                      <a:pt x="2007202" y="471954"/>
                      <a:pt x="2015637" y="477224"/>
                    </a:cubicBezTo>
                    <a:cubicBezTo>
                      <a:pt x="2024071" y="482495"/>
                      <a:pt x="2025126" y="486711"/>
                      <a:pt x="2014583" y="489873"/>
                    </a:cubicBezTo>
                    <a:cubicBezTo>
                      <a:pt x="2004039" y="493035"/>
                      <a:pt x="1997714" y="498305"/>
                      <a:pt x="2005094" y="503575"/>
                    </a:cubicBezTo>
                    <a:cubicBezTo>
                      <a:pt x="2012474" y="508845"/>
                      <a:pt x="2021963" y="518332"/>
                      <a:pt x="2014583" y="519386"/>
                    </a:cubicBezTo>
                    <a:cubicBezTo>
                      <a:pt x="2007202" y="520440"/>
                      <a:pt x="1997714" y="516224"/>
                      <a:pt x="2004039" y="528872"/>
                    </a:cubicBezTo>
                    <a:cubicBezTo>
                      <a:pt x="2010365" y="541520"/>
                      <a:pt x="2008257" y="543629"/>
                      <a:pt x="2004039" y="546791"/>
                    </a:cubicBezTo>
                    <a:cubicBezTo>
                      <a:pt x="1999822" y="549953"/>
                      <a:pt x="1991388" y="555223"/>
                      <a:pt x="1980845" y="555223"/>
                    </a:cubicBezTo>
                    <a:cubicBezTo>
                      <a:pt x="1970301" y="555223"/>
                      <a:pt x="1951324" y="560493"/>
                      <a:pt x="1951324" y="560493"/>
                    </a:cubicBezTo>
                    <a:cubicBezTo>
                      <a:pt x="1951324" y="560493"/>
                      <a:pt x="1958704" y="583682"/>
                      <a:pt x="1962921" y="591060"/>
                    </a:cubicBezTo>
                    <a:cubicBezTo>
                      <a:pt x="1967138" y="598438"/>
                      <a:pt x="1973464" y="612141"/>
                      <a:pt x="1975573" y="618465"/>
                    </a:cubicBezTo>
                    <a:cubicBezTo>
                      <a:pt x="1977682" y="624789"/>
                      <a:pt x="1980845" y="641654"/>
                      <a:pt x="1980845" y="645870"/>
                    </a:cubicBezTo>
                    <a:cubicBezTo>
                      <a:pt x="1980845" y="650086"/>
                      <a:pt x="1985062" y="666950"/>
                      <a:pt x="1985062" y="666950"/>
                    </a:cubicBezTo>
                    <a:cubicBezTo>
                      <a:pt x="1985062" y="666950"/>
                      <a:pt x="1986116" y="700680"/>
                      <a:pt x="1986116" y="704896"/>
                    </a:cubicBezTo>
                    <a:cubicBezTo>
                      <a:pt x="1986116" y="709112"/>
                      <a:pt x="1988225" y="712274"/>
                      <a:pt x="1993496" y="718598"/>
                    </a:cubicBezTo>
                    <a:cubicBezTo>
                      <a:pt x="1998768" y="724922"/>
                      <a:pt x="2006148" y="734409"/>
                      <a:pt x="2010365" y="738625"/>
                    </a:cubicBezTo>
                    <a:cubicBezTo>
                      <a:pt x="2014583" y="742841"/>
                      <a:pt x="2016691" y="740733"/>
                      <a:pt x="2030397" y="742841"/>
                    </a:cubicBezTo>
                    <a:cubicBezTo>
                      <a:pt x="2044103" y="744949"/>
                      <a:pt x="2047266" y="744949"/>
                      <a:pt x="2051484" y="736517"/>
                    </a:cubicBezTo>
                    <a:cubicBezTo>
                      <a:pt x="2055701" y="728084"/>
                      <a:pt x="2060972" y="725976"/>
                      <a:pt x="2071516" y="724922"/>
                    </a:cubicBezTo>
                    <a:cubicBezTo>
                      <a:pt x="2082059" y="723868"/>
                      <a:pt x="2082059" y="719652"/>
                      <a:pt x="2093656" y="723868"/>
                    </a:cubicBezTo>
                    <a:cubicBezTo>
                      <a:pt x="2105254" y="728084"/>
                      <a:pt x="2109471" y="727030"/>
                      <a:pt x="2117905" y="725976"/>
                    </a:cubicBezTo>
                    <a:cubicBezTo>
                      <a:pt x="2126340" y="724922"/>
                      <a:pt x="2129503" y="723868"/>
                      <a:pt x="2133720" y="730192"/>
                    </a:cubicBezTo>
                    <a:cubicBezTo>
                      <a:pt x="2137937" y="736517"/>
                      <a:pt x="2143209" y="746003"/>
                      <a:pt x="2140046" y="750219"/>
                    </a:cubicBezTo>
                    <a:cubicBezTo>
                      <a:pt x="2136883" y="754435"/>
                      <a:pt x="2131611" y="764976"/>
                      <a:pt x="2142155" y="763922"/>
                    </a:cubicBezTo>
                    <a:cubicBezTo>
                      <a:pt x="2152698" y="762868"/>
                      <a:pt x="2163241" y="761814"/>
                      <a:pt x="2169567" y="754435"/>
                    </a:cubicBezTo>
                    <a:cubicBezTo>
                      <a:pt x="2175893" y="747057"/>
                      <a:pt x="2173784" y="739679"/>
                      <a:pt x="2187490" y="739679"/>
                    </a:cubicBezTo>
                    <a:cubicBezTo>
                      <a:pt x="2201196" y="739679"/>
                      <a:pt x="2225445" y="737571"/>
                      <a:pt x="2231771" y="734409"/>
                    </a:cubicBezTo>
                    <a:cubicBezTo>
                      <a:pt x="2238097" y="731247"/>
                      <a:pt x="2260238" y="732301"/>
                      <a:pt x="2260238" y="732301"/>
                    </a:cubicBezTo>
                    <a:lnTo>
                      <a:pt x="2273944" y="729138"/>
                    </a:lnTo>
                    <a:lnTo>
                      <a:pt x="2274028" y="729012"/>
                    </a:lnTo>
                    <a:cubicBezTo>
                      <a:pt x="2276221" y="730445"/>
                      <a:pt x="2277824" y="731963"/>
                      <a:pt x="2277107" y="733355"/>
                    </a:cubicBezTo>
                    <a:cubicBezTo>
                      <a:pt x="2277107" y="733355"/>
                      <a:pt x="2280270" y="750219"/>
                      <a:pt x="2280270" y="757597"/>
                    </a:cubicBezTo>
                    <a:cubicBezTo>
                      <a:pt x="2280270" y="764976"/>
                      <a:pt x="2276052" y="768138"/>
                      <a:pt x="2267618" y="770246"/>
                    </a:cubicBezTo>
                    <a:cubicBezTo>
                      <a:pt x="2259183" y="772354"/>
                      <a:pt x="2267618" y="790272"/>
                      <a:pt x="2268672" y="799759"/>
                    </a:cubicBezTo>
                    <a:cubicBezTo>
                      <a:pt x="2269727" y="809245"/>
                      <a:pt x="2276052" y="828218"/>
                      <a:pt x="2277107" y="832434"/>
                    </a:cubicBezTo>
                    <a:cubicBezTo>
                      <a:pt x="2278161" y="836650"/>
                      <a:pt x="2286596" y="839812"/>
                      <a:pt x="2291867" y="841920"/>
                    </a:cubicBezTo>
                    <a:cubicBezTo>
                      <a:pt x="2297139" y="844028"/>
                      <a:pt x="2296084" y="852460"/>
                      <a:pt x="2288704" y="858785"/>
                    </a:cubicBezTo>
                    <a:cubicBezTo>
                      <a:pt x="2281324" y="865109"/>
                      <a:pt x="2291867" y="872487"/>
                      <a:pt x="2291867" y="872487"/>
                    </a:cubicBezTo>
                    <a:cubicBezTo>
                      <a:pt x="2291867" y="872487"/>
                      <a:pt x="2297139" y="884081"/>
                      <a:pt x="2301356" y="889352"/>
                    </a:cubicBezTo>
                    <a:cubicBezTo>
                      <a:pt x="2305573" y="894622"/>
                      <a:pt x="2309790" y="914648"/>
                      <a:pt x="2311899" y="924135"/>
                    </a:cubicBezTo>
                    <a:cubicBezTo>
                      <a:pt x="2314008" y="933621"/>
                      <a:pt x="2305995" y="951076"/>
                      <a:pt x="2305995" y="951076"/>
                    </a:cubicBezTo>
                    <a:cubicBezTo>
                      <a:pt x="2305404" y="951877"/>
                      <a:pt x="2304519" y="988431"/>
                      <a:pt x="2304519" y="994755"/>
                    </a:cubicBezTo>
                    <a:cubicBezTo>
                      <a:pt x="2304519" y="1001079"/>
                      <a:pt x="2306628" y="1007403"/>
                      <a:pt x="2309790" y="1012674"/>
                    </a:cubicBezTo>
                    <a:cubicBezTo>
                      <a:pt x="2312953" y="1017944"/>
                      <a:pt x="2320334" y="1030592"/>
                      <a:pt x="2327714" y="1040078"/>
                    </a:cubicBezTo>
                    <a:cubicBezTo>
                      <a:pt x="2335094" y="1049565"/>
                      <a:pt x="2336148" y="1052727"/>
                      <a:pt x="2349854" y="1061159"/>
                    </a:cubicBezTo>
                    <a:cubicBezTo>
                      <a:pt x="2363560" y="1069591"/>
                      <a:pt x="2364615" y="1073808"/>
                      <a:pt x="2368832" y="1080132"/>
                    </a:cubicBezTo>
                    <a:cubicBezTo>
                      <a:pt x="2373049" y="1086456"/>
                      <a:pt x="2366723" y="1091726"/>
                      <a:pt x="2362506" y="1095942"/>
                    </a:cubicBezTo>
                    <a:cubicBezTo>
                      <a:pt x="2358289" y="1100158"/>
                      <a:pt x="2362506" y="1108591"/>
                      <a:pt x="2365669" y="1112807"/>
                    </a:cubicBezTo>
                    <a:cubicBezTo>
                      <a:pt x="2368832" y="1117023"/>
                      <a:pt x="2384647" y="1134942"/>
                      <a:pt x="2393081" y="1145482"/>
                    </a:cubicBezTo>
                    <a:cubicBezTo>
                      <a:pt x="2401516" y="1156022"/>
                      <a:pt x="2398353" y="1161292"/>
                      <a:pt x="2398353" y="1172887"/>
                    </a:cubicBezTo>
                    <a:cubicBezTo>
                      <a:pt x="2398353" y="1184481"/>
                      <a:pt x="2400461" y="1183427"/>
                      <a:pt x="2404679" y="1191859"/>
                    </a:cubicBezTo>
                    <a:cubicBezTo>
                      <a:pt x="2408896" y="1200292"/>
                      <a:pt x="2405733" y="1210832"/>
                      <a:pt x="2401516" y="1222426"/>
                    </a:cubicBezTo>
                    <a:cubicBezTo>
                      <a:pt x="2397298" y="1234021"/>
                      <a:pt x="2403624" y="1236129"/>
                      <a:pt x="2412059" y="1240345"/>
                    </a:cubicBezTo>
                    <a:cubicBezTo>
                      <a:pt x="2420493" y="1244561"/>
                      <a:pt x="2431037" y="1255101"/>
                      <a:pt x="2431037" y="1255101"/>
                    </a:cubicBezTo>
                    <a:cubicBezTo>
                      <a:pt x="2431037" y="1255101"/>
                      <a:pt x="2451068" y="1288830"/>
                      <a:pt x="2456340" y="1297263"/>
                    </a:cubicBezTo>
                    <a:cubicBezTo>
                      <a:pt x="2461612" y="1305695"/>
                      <a:pt x="2461612" y="1314127"/>
                      <a:pt x="2461612" y="1324668"/>
                    </a:cubicBezTo>
                    <a:cubicBezTo>
                      <a:pt x="2461612" y="1335208"/>
                      <a:pt x="2466883" y="1357343"/>
                      <a:pt x="2466883" y="1363667"/>
                    </a:cubicBezTo>
                    <a:cubicBezTo>
                      <a:pt x="2466883" y="1369991"/>
                      <a:pt x="2466883" y="1379477"/>
                      <a:pt x="2463720" y="1384748"/>
                    </a:cubicBezTo>
                    <a:cubicBezTo>
                      <a:pt x="2460557" y="1390018"/>
                      <a:pt x="2441580" y="1424801"/>
                      <a:pt x="2436308" y="1431125"/>
                    </a:cubicBezTo>
                    <a:cubicBezTo>
                      <a:pt x="2431037" y="1437449"/>
                      <a:pt x="2439471" y="1443773"/>
                      <a:pt x="2448960" y="1455368"/>
                    </a:cubicBezTo>
                    <a:cubicBezTo>
                      <a:pt x="2458449" y="1466962"/>
                      <a:pt x="2448960" y="1474340"/>
                      <a:pt x="2445797" y="1480665"/>
                    </a:cubicBezTo>
                    <a:cubicBezTo>
                      <a:pt x="2442634" y="1486989"/>
                      <a:pt x="2440525" y="1500691"/>
                      <a:pt x="2434199" y="1505961"/>
                    </a:cubicBezTo>
                    <a:cubicBezTo>
                      <a:pt x="2431332" y="1508322"/>
                      <a:pt x="2429771" y="1511737"/>
                      <a:pt x="2428717" y="1515869"/>
                    </a:cubicBezTo>
                    <a:cubicBezTo>
                      <a:pt x="2428717" y="1515869"/>
                      <a:pt x="2424711" y="1518610"/>
                      <a:pt x="2420493" y="1521772"/>
                    </a:cubicBezTo>
                    <a:cubicBezTo>
                      <a:pt x="2416276" y="1524934"/>
                      <a:pt x="2415222" y="1532312"/>
                      <a:pt x="2416276" y="1537582"/>
                    </a:cubicBezTo>
                    <a:cubicBezTo>
                      <a:pt x="2417330" y="1542853"/>
                      <a:pt x="2432091" y="1630337"/>
                      <a:pt x="2432091" y="1630337"/>
                    </a:cubicBezTo>
                    <a:lnTo>
                      <a:pt x="2441580" y="1673553"/>
                    </a:lnTo>
                    <a:lnTo>
                      <a:pt x="2444405" y="1694633"/>
                    </a:lnTo>
                    <a:cubicBezTo>
                      <a:pt x="2444996" y="1696910"/>
                      <a:pt x="2445797" y="1699398"/>
                      <a:pt x="2445797" y="1702012"/>
                    </a:cubicBezTo>
                    <a:cubicBezTo>
                      <a:pt x="2445797" y="1709390"/>
                      <a:pt x="2442634" y="1743119"/>
                      <a:pt x="2442634" y="1743119"/>
                    </a:cubicBezTo>
                    <a:cubicBezTo>
                      <a:pt x="2442634" y="1743119"/>
                      <a:pt x="2440525" y="1780010"/>
                      <a:pt x="2438417" y="1785280"/>
                    </a:cubicBezTo>
                    <a:cubicBezTo>
                      <a:pt x="2436308" y="1790551"/>
                      <a:pt x="2428928" y="1801091"/>
                      <a:pt x="2426819" y="1809523"/>
                    </a:cubicBezTo>
                    <a:cubicBezTo>
                      <a:pt x="2424711" y="1817955"/>
                      <a:pt x="2432091" y="1836928"/>
                      <a:pt x="2435254" y="1845360"/>
                    </a:cubicBezTo>
                    <a:cubicBezTo>
                      <a:pt x="2436645" y="1849155"/>
                      <a:pt x="2435971" y="1852275"/>
                      <a:pt x="2434748" y="1854594"/>
                    </a:cubicBezTo>
                    <a:cubicBezTo>
                      <a:pt x="2434748" y="1854594"/>
                      <a:pt x="2439471" y="1871711"/>
                      <a:pt x="2428928" y="1869603"/>
                    </a:cubicBezTo>
                    <a:cubicBezTo>
                      <a:pt x="2418385" y="1867495"/>
                      <a:pt x="2408896" y="1864333"/>
                      <a:pt x="2401516" y="1865387"/>
                    </a:cubicBezTo>
                    <a:cubicBezTo>
                      <a:pt x="2394136" y="1866441"/>
                      <a:pt x="2388864" y="1866441"/>
                      <a:pt x="2382538" y="1867495"/>
                    </a:cubicBezTo>
                    <a:cubicBezTo>
                      <a:pt x="2376212" y="1868549"/>
                      <a:pt x="2365669" y="1864333"/>
                      <a:pt x="2359343" y="1862225"/>
                    </a:cubicBezTo>
                    <a:cubicBezTo>
                      <a:pt x="2353017" y="1860117"/>
                      <a:pt x="2337203" y="1858009"/>
                      <a:pt x="2331931" y="1859063"/>
                    </a:cubicBezTo>
                    <a:cubicBezTo>
                      <a:pt x="2326659" y="1860117"/>
                      <a:pt x="2326659" y="1867495"/>
                      <a:pt x="2330877" y="1871711"/>
                    </a:cubicBezTo>
                    <a:cubicBezTo>
                      <a:pt x="2335094" y="1875927"/>
                      <a:pt x="2337203" y="1879089"/>
                      <a:pt x="2332985" y="1885414"/>
                    </a:cubicBezTo>
                    <a:cubicBezTo>
                      <a:pt x="2328768" y="1891738"/>
                      <a:pt x="2327714" y="1900170"/>
                      <a:pt x="2332985" y="1904386"/>
                    </a:cubicBezTo>
                    <a:cubicBezTo>
                      <a:pt x="2338257" y="1908602"/>
                      <a:pt x="2364615" y="1905440"/>
                      <a:pt x="2369886" y="1905440"/>
                    </a:cubicBezTo>
                    <a:cubicBezTo>
                      <a:pt x="2375158" y="1905440"/>
                      <a:pt x="2386755" y="1908602"/>
                      <a:pt x="2386755" y="1908602"/>
                    </a:cubicBezTo>
                    <a:cubicBezTo>
                      <a:pt x="2386755" y="1908602"/>
                      <a:pt x="2396244" y="1921251"/>
                      <a:pt x="2401516" y="1926521"/>
                    </a:cubicBezTo>
                    <a:cubicBezTo>
                      <a:pt x="2406787" y="1931791"/>
                      <a:pt x="2411005" y="1937061"/>
                      <a:pt x="2407842" y="1943385"/>
                    </a:cubicBezTo>
                    <a:cubicBezTo>
                      <a:pt x="2404679" y="1949710"/>
                      <a:pt x="2399407" y="1951818"/>
                      <a:pt x="2399407" y="1951818"/>
                    </a:cubicBezTo>
                    <a:cubicBezTo>
                      <a:pt x="2399407" y="1951818"/>
                      <a:pt x="2389918" y="1962358"/>
                      <a:pt x="2394136" y="1967628"/>
                    </a:cubicBezTo>
                    <a:cubicBezTo>
                      <a:pt x="2398353" y="1972898"/>
                      <a:pt x="2399407" y="1981331"/>
                      <a:pt x="2392027" y="1983439"/>
                    </a:cubicBezTo>
                    <a:cubicBezTo>
                      <a:pt x="2384647" y="1985547"/>
                      <a:pt x="2378321" y="1987655"/>
                      <a:pt x="2375158" y="1991871"/>
                    </a:cubicBezTo>
                    <a:cubicBezTo>
                      <a:pt x="2371995" y="1996087"/>
                      <a:pt x="2364615" y="2004519"/>
                      <a:pt x="2365669" y="2009790"/>
                    </a:cubicBezTo>
                    <a:cubicBezTo>
                      <a:pt x="2366723" y="2015060"/>
                      <a:pt x="2360398" y="2021384"/>
                      <a:pt x="2360398" y="2021384"/>
                    </a:cubicBezTo>
                    <a:cubicBezTo>
                      <a:pt x="2360398" y="2021384"/>
                      <a:pt x="2356180" y="2026654"/>
                      <a:pt x="2363560" y="2029816"/>
                    </a:cubicBezTo>
                    <a:cubicBezTo>
                      <a:pt x="2370941" y="2032978"/>
                      <a:pt x="2369886" y="2041411"/>
                      <a:pt x="2358289" y="2041411"/>
                    </a:cubicBezTo>
                    <a:cubicBezTo>
                      <a:pt x="2346691" y="2041411"/>
                      <a:pt x="2320334" y="2031924"/>
                      <a:pt x="2311899" y="2028762"/>
                    </a:cubicBezTo>
                    <a:cubicBezTo>
                      <a:pt x="2303465" y="2025600"/>
                      <a:pt x="2299247" y="2024546"/>
                      <a:pt x="2293976" y="2027708"/>
                    </a:cubicBezTo>
                    <a:cubicBezTo>
                      <a:pt x="2288704" y="2030870"/>
                      <a:pt x="2280270" y="2037194"/>
                      <a:pt x="2284487" y="2042465"/>
                    </a:cubicBezTo>
                    <a:cubicBezTo>
                      <a:pt x="2288704" y="2047735"/>
                      <a:pt x="2290813" y="2059329"/>
                      <a:pt x="2290813" y="2065653"/>
                    </a:cubicBezTo>
                    <a:cubicBezTo>
                      <a:pt x="2290813" y="2071978"/>
                      <a:pt x="2293976" y="2080410"/>
                      <a:pt x="2300302" y="2085680"/>
                    </a:cubicBezTo>
                    <a:cubicBezTo>
                      <a:pt x="2306628" y="2090950"/>
                      <a:pt x="2304519" y="2104653"/>
                      <a:pt x="2303465" y="2108869"/>
                    </a:cubicBezTo>
                    <a:cubicBezTo>
                      <a:pt x="2302410" y="2113085"/>
                      <a:pt x="2306628" y="2115193"/>
                      <a:pt x="2297139" y="2116247"/>
                    </a:cubicBezTo>
                    <a:cubicBezTo>
                      <a:pt x="2287650" y="2117301"/>
                      <a:pt x="2287650" y="2119409"/>
                      <a:pt x="2288704" y="2123625"/>
                    </a:cubicBezTo>
                    <a:cubicBezTo>
                      <a:pt x="2289758" y="2127841"/>
                      <a:pt x="2293976" y="2137328"/>
                      <a:pt x="2290813" y="2141544"/>
                    </a:cubicBezTo>
                    <a:cubicBezTo>
                      <a:pt x="2287650" y="2145760"/>
                      <a:pt x="2278161" y="2156300"/>
                      <a:pt x="2285541" y="2162625"/>
                    </a:cubicBezTo>
                    <a:cubicBezTo>
                      <a:pt x="2292921" y="2168949"/>
                      <a:pt x="2299247" y="2173165"/>
                      <a:pt x="2299247" y="2177381"/>
                    </a:cubicBezTo>
                    <a:cubicBezTo>
                      <a:pt x="2299247" y="2181597"/>
                      <a:pt x="2306628" y="2202678"/>
                      <a:pt x="2300302" y="2203732"/>
                    </a:cubicBezTo>
                    <a:cubicBezTo>
                      <a:pt x="2293976" y="2204786"/>
                      <a:pt x="2291867" y="2202678"/>
                      <a:pt x="2286596" y="2199516"/>
                    </a:cubicBezTo>
                    <a:cubicBezTo>
                      <a:pt x="2281324" y="2196354"/>
                      <a:pt x="2274998" y="2193192"/>
                      <a:pt x="2270781" y="2196354"/>
                    </a:cubicBezTo>
                    <a:cubicBezTo>
                      <a:pt x="2266564" y="2199516"/>
                      <a:pt x="2257075" y="2200570"/>
                      <a:pt x="2258129" y="2206894"/>
                    </a:cubicBezTo>
                    <a:cubicBezTo>
                      <a:pt x="2259183" y="2213218"/>
                      <a:pt x="2263401" y="2218488"/>
                      <a:pt x="2254966" y="2218488"/>
                    </a:cubicBezTo>
                    <a:cubicBezTo>
                      <a:pt x="2246532" y="2218488"/>
                      <a:pt x="2238097" y="2219542"/>
                      <a:pt x="2244423" y="2230083"/>
                    </a:cubicBezTo>
                    <a:cubicBezTo>
                      <a:pt x="2250749" y="2240623"/>
                      <a:pt x="2250749" y="2250109"/>
                      <a:pt x="2261292" y="2251163"/>
                    </a:cubicBezTo>
                    <a:cubicBezTo>
                      <a:pt x="2271835" y="2252217"/>
                      <a:pt x="2274998" y="2248001"/>
                      <a:pt x="2279215" y="2246947"/>
                    </a:cubicBezTo>
                    <a:cubicBezTo>
                      <a:pt x="2283433" y="2245893"/>
                      <a:pt x="2291867" y="2245893"/>
                      <a:pt x="2296084" y="2251163"/>
                    </a:cubicBezTo>
                    <a:cubicBezTo>
                      <a:pt x="2300302" y="2256434"/>
                      <a:pt x="2305573" y="2268028"/>
                      <a:pt x="2305573" y="2268028"/>
                    </a:cubicBezTo>
                    <a:cubicBezTo>
                      <a:pt x="2305573" y="2268028"/>
                      <a:pt x="2292921" y="2270136"/>
                      <a:pt x="2293976" y="2274352"/>
                    </a:cubicBezTo>
                    <a:cubicBezTo>
                      <a:pt x="2295030" y="2278568"/>
                      <a:pt x="2300302" y="2287001"/>
                      <a:pt x="2300302" y="2287001"/>
                    </a:cubicBezTo>
                    <a:cubicBezTo>
                      <a:pt x="2300302" y="2287001"/>
                      <a:pt x="2297139" y="2298595"/>
                      <a:pt x="2287650" y="2305973"/>
                    </a:cubicBezTo>
                    <a:cubicBezTo>
                      <a:pt x="2278161" y="2313351"/>
                      <a:pt x="2271835" y="2314405"/>
                      <a:pt x="2270781" y="2318622"/>
                    </a:cubicBezTo>
                    <a:cubicBezTo>
                      <a:pt x="2269727" y="2322838"/>
                      <a:pt x="2269727" y="2344972"/>
                      <a:pt x="2269727" y="2344972"/>
                    </a:cubicBezTo>
                    <a:lnTo>
                      <a:pt x="2269642" y="2346448"/>
                    </a:lnTo>
                    <a:lnTo>
                      <a:pt x="2263401" y="2346026"/>
                    </a:lnTo>
                    <a:cubicBezTo>
                      <a:pt x="2263401" y="2346026"/>
                      <a:pt x="2258129" y="2352351"/>
                      <a:pt x="2247586" y="2355513"/>
                    </a:cubicBezTo>
                    <a:cubicBezTo>
                      <a:pt x="2237043" y="2358675"/>
                      <a:pt x="2240206" y="2364999"/>
                      <a:pt x="2241260" y="2369215"/>
                    </a:cubicBezTo>
                    <a:cubicBezTo>
                      <a:pt x="2242314" y="2373431"/>
                      <a:pt x="2238097" y="2385026"/>
                      <a:pt x="2238097" y="2396620"/>
                    </a:cubicBezTo>
                    <a:cubicBezTo>
                      <a:pt x="2238097" y="2408214"/>
                      <a:pt x="2238097" y="2456700"/>
                      <a:pt x="2235988" y="2463024"/>
                    </a:cubicBezTo>
                    <a:cubicBezTo>
                      <a:pt x="2233880" y="2469348"/>
                      <a:pt x="2232826" y="2472510"/>
                      <a:pt x="2229663" y="2489375"/>
                    </a:cubicBezTo>
                    <a:cubicBezTo>
                      <a:pt x="2226500" y="2506240"/>
                      <a:pt x="2222282" y="2500969"/>
                      <a:pt x="2211739" y="2497807"/>
                    </a:cubicBezTo>
                    <a:cubicBezTo>
                      <a:pt x="2201196" y="2494645"/>
                      <a:pt x="2181164" y="2504131"/>
                      <a:pt x="2172730" y="2510456"/>
                    </a:cubicBezTo>
                    <a:cubicBezTo>
                      <a:pt x="2164295" y="2516780"/>
                      <a:pt x="2159024" y="2510456"/>
                      <a:pt x="2151643" y="2504131"/>
                    </a:cubicBezTo>
                    <a:cubicBezTo>
                      <a:pt x="2144263" y="2497807"/>
                      <a:pt x="2142155" y="2510456"/>
                      <a:pt x="2142155" y="2510456"/>
                    </a:cubicBezTo>
                    <a:cubicBezTo>
                      <a:pt x="2142155" y="2510456"/>
                      <a:pt x="2141100" y="2520996"/>
                      <a:pt x="2136883" y="2525212"/>
                    </a:cubicBezTo>
                    <a:cubicBezTo>
                      <a:pt x="2132666" y="2529428"/>
                      <a:pt x="2127394" y="2535752"/>
                      <a:pt x="2121068" y="2542077"/>
                    </a:cubicBezTo>
                    <a:cubicBezTo>
                      <a:pt x="2114742" y="2548401"/>
                      <a:pt x="2109471" y="2545239"/>
                      <a:pt x="2104199" y="2541023"/>
                    </a:cubicBezTo>
                    <a:cubicBezTo>
                      <a:pt x="2098928" y="2536807"/>
                      <a:pt x="2093656" y="2534698"/>
                      <a:pt x="2089439" y="2531536"/>
                    </a:cubicBezTo>
                    <a:cubicBezTo>
                      <a:pt x="2085222" y="2528374"/>
                      <a:pt x="2077841" y="2520996"/>
                      <a:pt x="2076787" y="2514672"/>
                    </a:cubicBezTo>
                    <a:cubicBezTo>
                      <a:pt x="2075733" y="2508348"/>
                      <a:pt x="2070461" y="2497807"/>
                      <a:pt x="2070461" y="2497807"/>
                    </a:cubicBezTo>
                    <a:cubicBezTo>
                      <a:pt x="2070461" y="2497807"/>
                      <a:pt x="2058864" y="2504131"/>
                      <a:pt x="2051484" y="2511510"/>
                    </a:cubicBezTo>
                    <a:cubicBezTo>
                      <a:pt x="2044103" y="2518888"/>
                      <a:pt x="2050429" y="2523104"/>
                      <a:pt x="2049375" y="2535752"/>
                    </a:cubicBezTo>
                    <a:cubicBezTo>
                      <a:pt x="2048321" y="2548401"/>
                      <a:pt x="2036723" y="2544185"/>
                      <a:pt x="2031452" y="2537861"/>
                    </a:cubicBezTo>
                    <a:cubicBezTo>
                      <a:pt x="2026180" y="2531536"/>
                      <a:pt x="2025126" y="2534698"/>
                      <a:pt x="2017746" y="2542077"/>
                    </a:cubicBezTo>
                    <a:cubicBezTo>
                      <a:pt x="2010365" y="2549455"/>
                      <a:pt x="2010365" y="2547347"/>
                      <a:pt x="1999822" y="2547347"/>
                    </a:cubicBezTo>
                    <a:cubicBezTo>
                      <a:pt x="1989279" y="2547347"/>
                      <a:pt x="1995605" y="2523104"/>
                      <a:pt x="1995605" y="2523104"/>
                    </a:cubicBezTo>
                    <a:cubicBezTo>
                      <a:pt x="1995605" y="2523104"/>
                      <a:pt x="1995605" y="2503077"/>
                      <a:pt x="1990333" y="2495699"/>
                    </a:cubicBezTo>
                    <a:cubicBezTo>
                      <a:pt x="1985062" y="2488321"/>
                      <a:pt x="1997714" y="2483051"/>
                      <a:pt x="1991388" y="2480943"/>
                    </a:cubicBezTo>
                    <a:cubicBezTo>
                      <a:pt x="1985062" y="2478835"/>
                      <a:pt x="1981899" y="2460916"/>
                      <a:pt x="1988225" y="2456700"/>
                    </a:cubicBezTo>
                    <a:cubicBezTo>
                      <a:pt x="1994551" y="2452484"/>
                      <a:pt x="1992442" y="2428241"/>
                      <a:pt x="1992442" y="2424025"/>
                    </a:cubicBezTo>
                    <a:cubicBezTo>
                      <a:pt x="1992442" y="2419809"/>
                      <a:pt x="1997714" y="2414539"/>
                      <a:pt x="2002985" y="2410322"/>
                    </a:cubicBezTo>
                    <a:cubicBezTo>
                      <a:pt x="2008257" y="2406106"/>
                      <a:pt x="2010365" y="2393458"/>
                      <a:pt x="2010365" y="2382918"/>
                    </a:cubicBezTo>
                    <a:cubicBezTo>
                      <a:pt x="2010365" y="2372377"/>
                      <a:pt x="2037777" y="2371323"/>
                      <a:pt x="2037777" y="2371323"/>
                    </a:cubicBezTo>
                    <a:cubicBezTo>
                      <a:pt x="2037777" y="2371323"/>
                      <a:pt x="2029343" y="2344972"/>
                      <a:pt x="2025126" y="2336540"/>
                    </a:cubicBezTo>
                    <a:cubicBezTo>
                      <a:pt x="2020908" y="2328108"/>
                      <a:pt x="2002985" y="2334432"/>
                      <a:pt x="1996659" y="2335486"/>
                    </a:cubicBezTo>
                    <a:cubicBezTo>
                      <a:pt x="1990333" y="2336540"/>
                      <a:pt x="1981899" y="2334432"/>
                      <a:pt x="1981899" y="2334432"/>
                    </a:cubicBezTo>
                    <a:cubicBezTo>
                      <a:pt x="1981899" y="2334432"/>
                      <a:pt x="1966084" y="2313351"/>
                      <a:pt x="1960813" y="2308081"/>
                    </a:cubicBezTo>
                    <a:cubicBezTo>
                      <a:pt x="1955541" y="2302811"/>
                      <a:pt x="1958704" y="2293325"/>
                      <a:pt x="1967138" y="2289109"/>
                    </a:cubicBezTo>
                    <a:cubicBezTo>
                      <a:pt x="1975573" y="2284892"/>
                      <a:pt x="1963976" y="2277514"/>
                      <a:pt x="1955541" y="2270136"/>
                    </a:cubicBezTo>
                    <a:cubicBezTo>
                      <a:pt x="1947107" y="2262758"/>
                      <a:pt x="1962921" y="2261704"/>
                      <a:pt x="1969247" y="2257488"/>
                    </a:cubicBezTo>
                    <a:cubicBezTo>
                      <a:pt x="1975573" y="2253271"/>
                      <a:pt x="1985062" y="2264866"/>
                      <a:pt x="1985062" y="2264866"/>
                    </a:cubicBezTo>
                    <a:cubicBezTo>
                      <a:pt x="1985062" y="2264866"/>
                      <a:pt x="1986116" y="2271190"/>
                      <a:pt x="1989279" y="2278568"/>
                    </a:cubicBezTo>
                    <a:cubicBezTo>
                      <a:pt x="1992442" y="2285946"/>
                      <a:pt x="2000877" y="2275406"/>
                      <a:pt x="2000877" y="2275406"/>
                    </a:cubicBezTo>
                    <a:cubicBezTo>
                      <a:pt x="2000877" y="2275406"/>
                      <a:pt x="2005094" y="2265920"/>
                      <a:pt x="1997714" y="2261704"/>
                    </a:cubicBezTo>
                    <a:cubicBezTo>
                      <a:pt x="1990333" y="2257488"/>
                      <a:pt x="1992442" y="2243785"/>
                      <a:pt x="1996659" y="2245893"/>
                    </a:cubicBezTo>
                    <a:cubicBezTo>
                      <a:pt x="2000877" y="2248001"/>
                      <a:pt x="2013528" y="2245893"/>
                      <a:pt x="2013528" y="2241677"/>
                    </a:cubicBezTo>
                    <a:cubicBezTo>
                      <a:pt x="2013528" y="2237461"/>
                      <a:pt x="2016691" y="2219542"/>
                      <a:pt x="2021963" y="2216380"/>
                    </a:cubicBezTo>
                    <a:cubicBezTo>
                      <a:pt x="2027234" y="2213218"/>
                      <a:pt x="2031452" y="2207948"/>
                      <a:pt x="2038832" y="2216380"/>
                    </a:cubicBezTo>
                    <a:cubicBezTo>
                      <a:pt x="2046212" y="2224813"/>
                      <a:pt x="2050429" y="2216380"/>
                      <a:pt x="2052538" y="2211110"/>
                    </a:cubicBezTo>
                    <a:cubicBezTo>
                      <a:pt x="2054646" y="2205840"/>
                      <a:pt x="2068353" y="2214272"/>
                      <a:pt x="2068353" y="2214272"/>
                    </a:cubicBezTo>
                    <a:cubicBezTo>
                      <a:pt x="2068353" y="2214272"/>
                      <a:pt x="2075733" y="2216380"/>
                      <a:pt x="2079950" y="2215326"/>
                    </a:cubicBezTo>
                    <a:cubicBezTo>
                      <a:pt x="2084167" y="2214272"/>
                      <a:pt x="2092602" y="2209002"/>
                      <a:pt x="2092602" y="2209002"/>
                    </a:cubicBezTo>
                    <a:lnTo>
                      <a:pt x="2083071" y="2190830"/>
                    </a:lnTo>
                    <a:cubicBezTo>
                      <a:pt x="2081089" y="2189523"/>
                      <a:pt x="2078938" y="2188554"/>
                      <a:pt x="2076787" y="2187921"/>
                    </a:cubicBezTo>
                    <a:cubicBezTo>
                      <a:pt x="2069407" y="2185813"/>
                      <a:pt x="2056755" y="2179489"/>
                      <a:pt x="2051484" y="2176327"/>
                    </a:cubicBezTo>
                    <a:cubicBezTo>
                      <a:pt x="2046212" y="2173165"/>
                      <a:pt x="2039886" y="2171057"/>
                      <a:pt x="2026180" y="2170003"/>
                    </a:cubicBezTo>
                    <a:cubicBezTo>
                      <a:pt x="2012474" y="2168949"/>
                      <a:pt x="2015637" y="2164733"/>
                      <a:pt x="2015637" y="2157354"/>
                    </a:cubicBezTo>
                    <a:cubicBezTo>
                      <a:pt x="2015637" y="2149976"/>
                      <a:pt x="2015637" y="2149976"/>
                      <a:pt x="2019854" y="2146814"/>
                    </a:cubicBezTo>
                    <a:cubicBezTo>
                      <a:pt x="2024071" y="2143652"/>
                      <a:pt x="2035669" y="2136274"/>
                      <a:pt x="2045158" y="2132058"/>
                    </a:cubicBezTo>
                    <a:cubicBezTo>
                      <a:pt x="2054646" y="2127841"/>
                      <a:pt x="2056755" y="2117301"/>
                      <a:pt x="2057809" y="2112031"/>
                    </a:cubicBezTo>
                    <a:cubicBezTo>
                      <a:pt x="2058020" y="2110892"/>
                      <a:pt x="2058400" y="2108658"/>
                      <a:pt x="2058864" y="2105791"/>
                    </a:cubicBezTo>
                    <a:cubicBezTo>
                      <a:pt x="2060972" y="2101575"/>
                      <a:pt x="2049375" y="2093058"/>
                      <a:pt x="2043049" y="2089896"/>
                    </a:cubicBezTo>
                    <a:cubicBezTo>
                      <a:pt x="2036723" y="2086734"/>
                      <a:pt x="2037777" y="2083572"/>
                      <a:pt x="2040940" y="2079356"/>
                    </a:cubicBezTo>
                    <a:cubicBezTo>
                      <a:pt x="2044103" y="2075140"/>
                      <a:pt x="2043049" y="2071978"/>
                      <a:pt x="2045158" y="2064599"/>
                    </a:cubicBezTo>
                    <a:cubicBezTo>
                      <a:pt x="2047266" y="2057221"/>
                      <a:pt x="2045158" y="2054059"/>
                      <a:pt x="2037777" y="2054059"/>
                    </a:cubicBezTo>
                    <a:cubicBezTo>
                      <a:pt x="2030397" y="2054059"/>
                      <a:pt x="2032506" y="2048789"/>
                      <a:pt x="2032506" y="2042465"/>
                    </a:cubicBezTo>
                    <a:cubicBezTo>
                      <a:pt x="2032506" y="2036140"/>
                      <a:pt x="2030397" y="2038248"/>
                      <a:pt x="2021963" y="2037194"/>
                    </a:cubicBezTo>
                    <a:cubicBezTo>
                      <a:pt x="2013528" y="2036140"/>
                      <a:pt x="2009311" y="2031924"/>
                      <a:pt x="2009311" y="2031924"/>
                    </a:cubicBezTo>
                    <a:cubicBezTo>
                      <a:pt x="2009311" y="2031924"/>
                      <a:pt x="1998768" y="2036140"/>
                      <a:pt x="1994551" y="2037194"/>
                    </a:cubicBezTo>
                    <a:cubicBezTo>
                      <a:pt x="1990333" y="2038248"/>
                      <a:pt x="1981899" y="2046681"/>
                      <a:pt x="1977682" y="2051951"/>
                    </a:cubicBezTo>
                    <a:cubicBezTo>
                      <a:pt x="1973464" y="2057221"/>
                      <a:pt x="1968193" y="2055113"/>
                      <a:pt x="1958704" y="2048789"/>
                    </a:cubicBezTo>
                    <a:cubicBezTo>
                      <a:pt x="1949215" y="2042465"/>
                      <a:pt x="1955541" y="2061437"/>
                      <a:pt x="1955541" y="2061437"/>
                    </a:cubicBezTo>
                    <a:cubicBezTo>
                      <a:pt x="1955541" y="2061437"/>
                      <a:pt x="1943944" y="2061437"/>
                      <a:pt x="1936563" y="2059329"/>
                    </a:cubicBezTo>
                    <a:cubicBezTo>
                      <a:pt x="1929183" y="2057221"/>
                      <a:pt x="1934455" y="2047735"/>
                      <a:pt x="1934455" y="2042465"/>
                    </a:cubicBezTo>
                    <a:cubicBezTo>
                      <a:pt x="1934455" y="2037194"/>
                      <a:pt x="1932346" y="2037194"/>
                      <a:pt x="1919694" y="2038248"/>
                    </a:cubicBezTo>
                    <a:cubicBezTo>
                      <a:pt x="1907043" y="2039303"/>
                      <a:pt x="1911260" y="2035086"/>
                      <a:pt x="1910206" y="2027708"/>
                    </a:cubicBezTo>
                    <a:cubicBezTo>
                      <a:pt x="1909151" y="2020330"/>
                      <a:pt x="1892282" y="2030870"/>
                      <a:pt x="1882793" y="2030870"/>
                    </a:cubicBezTo>
                    <a:cubicBezTo>
                      <a:pt x="1873305" y="2030870"/>
                      <a:pt x="1859598" y="2028762"/>
                      <a:pt x="1851164" y="2024546"/>
                    </a:cubicBezTo>
                    <a:cubicBezTo>
                      <a:pt x="1842729" y="2020330"/>
                      <a:pt x="1840621" y="2027708"/>
                      <a:pt x="1840621" y="2031924"/>
                    </a:cubicBezTo>
                    <a:cubicBezTo>
                      <a:pt x="1840621" y="2036140"/>
                      <a:pt x="1835898" y="2046639"/>
                      <a:pt x="1835898" y="2046639"/>
                    </a:cubicBezTo>
                    <a:cubicBezTo>
                      <a:pt x="1832481" y="2043476"/>
                      <a:pt x="1828264" y="2043940"/>
                      <a:pt x="1816414" y="2044404"/>
                    </a:cubicBezTo>
                    <a:cubicBezTo>
                      <a:pt x="1807178" y="2044783"/>
                      <a:pt x="1791237" y="2029184"/>
                      <a:pt x="1785838" y="2023408"/>
                    </a:cubicBezTo>
                    <a:cubicBezTo>
                      <a:pt x="1777488" y="2014554"/>
                      <a:pt x="1777952" y="2005616"/>
                      <a:pt x="1776392" y="1994780"/>
                    </a:cubicBezTo>
                    <a:cubicBezTo>
                      <a:pt x="1774030" y="1978590"/>
                      <a:pt x="1765849" y="1981120"/>
                      <a:pt x="1768168" y="1967333"/>
                    </a:cubicBezTo>
                    <a:cubicBezTo>
                      <a:pt x="1774578" y="1929009"/>
                      <a:pt x="1774241" y="1928503"/>
                      <a:pt x="1733502" y="1910668"/>
                    </a:cubicBezTo>
                    <a:cubicBezTo>
                      <a:pt x="1729370" y="1908855"/>
                      <a:pt x="1726164" y="1905778"/>
                      <a:pt x="1721863" y="1903965"/>
                    </a:cubicBezTo>
                    <a:cubicBezTo>
                      <a:pt x="1720092" y="1902067"/>
                      <a:pt x="1718362" y="1900128"/>
                      <a:pt x="1716085" y="1898821"/>
                    </a:cubicBezTo>
                    <a:cubicBezTo>
                      <a:pt x="1701114" y="1890178"/>
                      <a:pt x="1704909" y="1896797"/>
                      <a:pt x="1697824" y="1885540"/>
                    </a:cubicBezTo>
                    <a:cubicBezTo>
                      <a:pt x="1697824" y="1885540"/>
                      <a:pt x="1717266" y="1883306"/>
                      <a:pt x="1724646" y="1883306"/>
                    </a:cubicBezTo>
                    <a:cubicBezTo>
                      <a:pt x="1732027" y="1883306"/>
                      <a:pt x="1747841" y="1872765"/>
                      <a:pt x="1752058" y="1871711"/>
                    </a:cubicBezTo>
                    <a:cubicBezTo>
                      <a:pt x="1756276" y="1870657"/>
                      <a:pt x="1777362" y="1859063"/>
                      <a:pt x="1781579" y="1854847"/>
                    </a:cubicBezTo>
                    <a:cubicBezTo>
                      <a:pt x="1785797" y="1850630"/>
                      <a:pt x="1793177" y="1849576"/>
                      <a:pt x="1788959" y="1844306"/>
                    </a:cubicBezTo>
                    <a:cubicBezTo>
                      <a:pt x="1784742" y="1839036"/>
                      <a:pt x="1783688" y="1828496"/>
                      <a:pt x="1783688" y="1814793"/>
                    </a:cubicBezTo>
                    <a:cubicBezTo>
                      <a:pt x="1783688" y="1801091"/>
                      <a:pt x="1785797" y="1785280"/>
                      <a:pt x="1791068" y="1778956"/>
                    </a:cubicBezTo>
                    <a:cubicBezTo>
                      <a:pt x="1796340" y="1772632"/>
                      <a:pt x="1797394" y="1770524"/>
                      <a:pt x="1794231" y="1762092"/>
                    </a:cubicBezTo>
                    <a:cubicBezTo>
                      <a:pt x="1791068" y="1753659"/>
                      <a:pt x="1793177" y="1741011"/>
                      <a:pt x="1793177" y="1733633"/>
                    </a:cubicBezTo>
                    <a:cubicBezTo>
                      <a:pt x="1793177" y="1726254"/>
                      <a:pt x="1790014" y="1726254"/>
                      <a:pt x="1774199" y="1725200"/>
                    </a:cubicBezTo>
                    <a:cubicBezTo>
                      <a:pt x="1758384" y="1724146"/>
                      <a:pt x="1748896" y="1720984"/>
                      <a:pt x="1740461" y="1715714"/>
                    </a:cubicBezTo>
                    <a:cubicBezTo>
                      <a:pt x="1732027" y="1710444"/>
                      <a:pt x="1728864" y="1709390"/>
                      <a:pt x="1716212" y="1715714"/>
                    </a:cubicBezTo>
                    <a:cubicBezTo>
                      <a:pt x="1703560" y="1722038"/>
                      <a:pt x="1679311" y="1718876"/>
                      <a:pt x="1670876" y="1719930"/>
                    </a:cubicBezTo>
                    <a:cubicBezTo>
                      <a:pt x="1662442" y="1720984"/>
                      <a:pt x="1658225" y="1713606"/>
                      <a:pt x="1642410" y="1717822"/>
                    </a:cubicBezTo>
                    <a:cubicBezTo>
                      <a:pt x="1626595" y="1722038"/>
                      <a:pt x="1608925" y="1723177"/>
                      <a:pt x="1608672" y="1723851"/>
                    </a:cubicBezTo>
                    <a:lnTo>
                      <a:pt x="1596695" y="1722629"/>
                    </a:lnTo>
                    <a:cubicBezTo>
                      <a:pt x="1596189" y="1725622"/>
                      <a:pt x="1596399" y="1728489"/>
                      <a:pt x="1596653" y="1731820"/>
                    </a:cubicBezTo>
                    <a:cubicBezTo>
                      <a:pt x="1597623" y="1742824"/>
                      <a:pt x="1589694" y="1738566"/>
                      <a:pt x="1589019" y="1755894"/>
                    </a:cubicBezTo>
                    <a:cubicBezTo>
                      <a:pt x="1588935" y="1755514"/>
                      <a:pt x="1587881" y="1756821"/>
                      <a:pt x="1587121" y="1757875"/>
                    </a:cubicBezTo>
                    <a:cubicBezTo>
                      <a:pt x="1582609" y="1764073"/>
                      <a:pt x="1583157" y="1765380"/>
                      <a:pt x="1585139" y="1772506"/>
                    </a:cubicBezTo>
                    <a:cubicBezTo>
                      <a:pt x="1588387" y="1784184"/>
                      <a:pt x="1564728" y="1777987"/>
                      <a:pt x="1567596" y="1799151"/>
                    </a:cubicBezTo>
                    <a:lnTo>
                      <a:pt x="1568060" y="1802272"/>
                    </a:lnTo>
                    <a:cubicBezTo>
                      <a:pt x="1569156" y="1810535"/>
                      <a:pt x="1564222" y="1817829"/>
                      <a:pt x="1558023" y="1822720"/>
                    </a:cubicBezTo>
                    <a:cubicBezTo>
                      <a:pt x="1553721" y="1824743"/>
                      <a:pt x="1546045" y="1830435"/>
                      <a:pt x="1545877" y="1830477"/>
                    </a:cubicBezTo>
                    <a:cubicBezTo>
                      <a:pt x="1539551" y="1817323"/>
                      <a:pt x="1528713" y="1825207"/>
                      <a:pt x="1524074" y="1835031"/>
                    </a:cubicBezTo>
                    <a:cubicBezTo>
                      <a:pt x="1515428" y="1853371"/>
                      <a:pt x="1520911" y="1839163"/>
                      <a:pt x="1511295" y="1850378"/>
                    </a:cubicBezTo>
                    <a:lnTo>
                      <a:pt x="1509904" y="1851980"/>
                    </a:lnTo>
                    <a:cubicBezTo>
                      <a:pt x="1501553" y="1861466"/>
                      <a:pt x="1483293" y="1845150"/>
                      <a:pt x="1465412" y="1858894"/>
                    </a:cubicBezTo>
                    <a:cubicBezTo>
                      <a:pt x="1452549" y="1868802"/>
                      <a:pt x="1453097" y="1862646"/>
                      <a:pt x="1442217" y="1880944"/>
                    </a:cubicBezTo>
                    <a:cubicBezTo>
                      <a:pt x="1428721" y="1874915"/>
                      <a:pt x="1424715" y="1880439"/>
                      <a:pt x="1419148" y="1893888"/>
                    </a:cubicBezTo>
                    <a:cubicBezTo>
                      <a:pt x="1416323" y="1893171"/>
                      <a:pt x="1413919" y="1892075"/>
                      <a:pt x="1410925" y="1892075"/>
                    </a:cubicBezTo>
                    <a:cubicBezTo>
                      <a:pt x="1407003" y="1892033"/>
                      <a:pt x="1402996" y="1895912"/>
                      <a:pt x="1402828" y="1899791"/>
                    </a:cubicBezTo>
                    <a:cubicBezTo>
                      <a:pt x="1400466" y="1900212"/>
                      <a:pt x="1398062" y="1900254"/>
                      <a:pt x="1395700" y="1900929"/>
                    </a:cubicBezTo>
                    <a:lnTo>
                      <a:pt x="1393845" y="1901814"/>
                    </a:lnTo>
                    <a:cubicBezTo>
                      <a:pt x="1388151" y="1905904"/>
                      <a:pt x="1388489" y="1911301"/>
                      <a:pt x="1385115" y="1914631"/>
                    </a:cubicBezTo>
                    <a:cubicBezTo>
                      <a:pt x="1383892" y="1915264"/>
                      <a:pt x="1381994" y="1915475"/>
                      <a:pt x="1380645" y="1915728"/>
                    </a:cubicBezTo>
                    <a:lnTo>
                      <a:pt x="1375964" y="1916529"/>
                    </a:lnTo>
                    <a:cubicBezTo>
                      <a:pt x="1370650" y="1917498"/>
                      <a:pt x="1367445" y="1919100"/>
                      <a:pt x="1363734" y="1923064"/>
                    </a:cubicBezTo>
                    <a:lnTo>
                      <a:pt x="1362215" y="1924750"/>
                    </a:lnTo>
                    <a:cubicBezTo>
                      <a:pt x="1360824" y="1926310"/>
                      <a:pt x="1359812" y="1927280"/>
                      <a:pt x="1358715" y="1927870"/>
                    </a:cubicBezTo>
                    <a:cubicBezTo>
                      <a:pt x="1356227" y="1927575"/>
                      <a:pt x="1353359" y="1927828"/>
                      <a:pt x="1351166" y="1928671"/>
                    </a:cubicBezTo>
                    <a:lnTo>
                      <a:pt x="1350154" y="1929177"/>
                    </a:lnTo>
                    <a:cubicBezTo>
                      <a:pt x="1347708" y="1930737"/>
                      <a:pt x="1346780" y="1932592"/>
                      <a:pt x="1345304" y="1934911"/>
                    </a:cubicBezTo>
                    <a:cubicBezTo>
                      <a:pt x="1345262" y="1933562"/>
                      <a:pt x="1331682" y="1927364"/>
                      <a:pt x="1325399" y="19361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452" name="Freeform 1451">
                <a:extLst>
                  <a:ext uri="{FF2B5EF4-FFF2-40B4-BE49-F238E27FC236}">
                    <a16:creationId xmlns:a16="http://schemas.microsoft.com/office/drawing/2014/main" xmlns="" id="{311DF1BF-387D-169E-7FDD-4A1DBFF36074}"/>
                  </a:ext>
                </a:extLst>
              </p:cNvPr>
              <p:cNvSpPr/>
              <p:nvPr/>
            </p:nvSpPr>
            <p:spPr>
              <a:xfrm>
                <a:off x="3731581" y="208530"/>
                <a:ext cx="1761887" cy="1334100"/>
              </a:xfrm>
              <a:custGeom>
                <a:avLst/>
                <a:gdLst>
                  <a:gd name="connsiteX0" fmla="*/ 1679567 w 1761887"/>
                  <a:gd name="connsiteY0" fmla="*/ 1299244 h 1334100"/>
                  <a:gd name="connsiteX1" fmla="*/ 1665861 w 1761887"/>
                  <a:gd name="connsiteY1" fmla="*/ 1302406 h 1334100"/>
                  <a:gd name="connsiteX2" fmla="*/ 1637394 w 1761887"/>
                  <a:gd name="connsiteY2" fmla="*/ 1304514 h 1334100"/>
                  <a:gd name="connsiteX3" fmla="*/ 1593113 w 1761887"/>
                  <a:gd name="connsiteY3" fmla="*/ 1309785 h 1334100"/>
                  <a:gd name="connsiteX4" fmla="*/ 1575190 w 1761887"/>
                  <a:gd name="connsiteY4" fmla="*/ 1324541 h 1334100"/>
                  <a:gd name="connsiteX5" fmla="*/ 1547778 w 1761887"/>
                  <a:gd name="connsiteY5" fmla="*/ 1334027 h 1334100"/>
                  <a:gd name="connsiteX6" fmla="*/ 1545669 w 1761887"/>
                  <a:gd name="connsiteY6" fmla="*/ 1320325 h 1334100"/>
                  <a:gd name="connsiteX7" fmla="*/ 1539343 w 1761887"/>
                  <a:gd name="connsiteY7" fmla="*/ 1300298 h 1334100"/>
                  <a:gd name="connsiteX8" fmla="*/ 1523528 w 1761887"/>
                  <a:gd name="connsiteY8" fmla="*/ 1296082 h 1334100"/>
                  <a:gd name="connsiteX9" fmla="*/ 1499279 w 1761887"/>
                  <a:gd name="connsiteY9" fmla="*/ 1293974 h 1334100"/>
                  <a:gd name="connsiteX10" fmla="*/ 1477139 w 1761887"/>
                  <a:gd name="connsiteY10" fmla="*/ 1295028 h 1334100"/>
                  <a:gd name="connsiteX11" fmla="*/ 1457107 w 1761887"/>
                  <a:gd name="connsiteY11" fmla="*/ 1306623 h 1334100"/>
                  <a:gd name="connsiteX12" fmla="*/ 1436020 w 1761887"/>
                  <a:gd name="connsiteY12" fmla="*/ 1312947 h 1334100"/>
                  <a:gd name="connsiteX13" fmla="*/ 1415988 w 1761887"/>
                  <a:gd name="connsiteY13" fmla="*/ 1308731 h 1334100"/>
                  <a:gd name="connsiteX14" fmla="*/ 1399119 w 1761887"/>
                  <a:gd name="connsiteY14" fmla="*/ 1288704 h 1334100"/>
                  <a:gd name="connsiteX15" fmla="*/ 1391739 w 1761887"/>
                  <a:gd name="connsiteY15" fmla="*/ 1275001 h 1334100"/>
                  <a:gd name="connsiteX16" fmla="*/ 1390685 w 1761887"/>
                  <a:gd name="connsiteY16" fmla="*/ 1237056 h 1334100"/>
                  <a:gd name="connsiteX17" fmla="*/ 1386468 w 1761887"/>
                  <a:gd name="connsiteY17" fmla="*/ 1215976 h 1334100"/>
                  <a:gd name="connsiteX18" fmla="*/ 1381196 w 1761887"/>
                  <a:gd name="connsiteY18" fmla="*/ 1188571 h 1334100"/>
                  <a:gd name="connsiteX19" fmla="*/ 1368544 w 1761887"/>
                  <a:gd name="connsiteY19" fmla="*/ 1161166 h 1334100"/>
                  <a:gd name="connsiteX20" fmla="*/ 1356947 w 1761887"/>
                  <a:gd name="connsiteY20" fmla="*/ 1130599 h 1334100"/>
                  <a:gd name="connsiteX21" fmla="*/ 1386468 w 1761887"/>
                  <a:gd name="connsiteY21" fmla="*/ 1125329 h 1334100"/>
                  <a:gd name="connsiteX22" fmla="*/ 1409663 w 1761887"/>
                  <a:gd name="connsiteY22" fmla="*/ 1116896 h 1334100"/>
                  <a:gd name="connsiteX23" fmla="*/ 1409663 w 1761887"/>
                  <a:gd name="connsiteY23" fmla="*/ 1098978 h 1334100"/>
                  <a:gd name="connsiteX24" fmla="*/ 1420206 w 1761887"/>
                  <a:gd name="connsiteY24" fmla="*/ 1089492 h 1334100"/>
                  <a:gd name="connsiteX25" fmla="*/ 1410717 w 1761887"/>
                  <a:gd name="connsiteY25" fmla="*/ 1073681 h 1334100"/>
                  <a:gd name="connsiteX26" fmla="*/ 1420206 w 1761887"/>
                  <a:gd name="connsiteY26" fmla="*/ 1059979 h 1334100"/>
                  <a:gd name="connsiteX27" fmla="*/ 1421260 w 1761887"/>
                  <a:gd name="connsiteY27" fmla="*/ 1047330 h 1334100"/>
                  <a:gd name="connsiteX28" fmla="*/ 1422314 w 1761887"/>
                  <a:gd name="connsiteY28" fmla="*/ 1035736 h 1334100"/>
                  <a:gd name="connsiteX29" fmla="*/ 1421260 w 1761887"/>
                  <a:gd name="connsiteY29" fmla="*/ 1018871 h 1334100"/>
                  <a:gd name="connsiteX30" fmla="*/ 1402662 w 1761887"/>
                  <a:gd name="connsiteY30" fmla="*/ 1005422 h 1334100"/>
                  <a:gd name="connsiteX31" fmla="*/ 1394902 w 1761887"/>
                  <a:gd name="connsiteY31" fmla="*/ 996737 h 1334100"/>
                  <a:gd name="connsiteX32" fmla="*/ 1378033 w 1761887"/>
                  <a:gd name="connsiteY32" fmla="*/ 991466 h 1334100"/>
                  <a:gd name="connsiteX33" fmla="*/ 1347458 w 1761887"/>
                  <a:gd name="connsiteY33" fmla="*/ 977764 h 1334100"/>
                  <a:gd name="connsiteX34" fmla="*/ 1335861 w 1761887"/>
                  <a:gd name="connsiteY34" fmla="*/ 972494 h 1334100"/>
                  <a:gd name="connsiteX35" fmla="*/ 1319245 w 1761887"/>
                  <a:gd name="connsiteY35" fmla="*/ 968826 h 1334100"/>
                  <a:gd name="connsiteX36" fmla="*/ 1305285 w 1761887"/>
                  <a:gd name="connsiteY36" fmla="*/ 960899 h 1334100"/>
                  <a:gd name="connsiteX37" fmla="*/ 1285254 w 1761887"/>
                  <a:gd name="connsiteY37" fmla="*/ 950359 h 1334100"/>
                  <a:gd name="connsiteX38" fmla="*/ 1274710 w 1761887"/>
                  <a:gd name="connsiteY38" fmla="*/ 934549 h 1334100"/>
                  <a:gd name="connsiteX39" fmla="*/ 1273656 w 1761887"/>
                  <a:gd name="connsiteY39" fmla="*/ 903982 h 1334100"/>
                  <a:gd name="connsiteX40" fmla="*/ 1290525 w 1761887"/>
                  <a:gd name="connsiteY40" fmla="*/ 886063 h 1334100"/>
                  <a:gd name="connsiteX41" fmla="*/ 1293688 w 1761887"/>
                  <a:gd name="connsiteY41" fmla="*/ 867090 h 1334100"/>
                  <a:gd name="connsiteX42" fmla="*/ 1276819 w 1761887"/>
                  <a:gd name="connsiteY42" fmla="*/ 854442 h 1334100"/>
                  <a:gd name="connsiteX43" fmla="*/ 1258896 w 1761887"/>
                  <a:gd name="connsiteY43" fmla="*/ 847064 h 1334100"/>
                  <a:gd name="connsiteX44" fmla="*/ 1252570 w 1761887"/>
                  <a:gd name="connsiteY44" fmla="*/ 832307 h 1334100"/>
                  <a:gd name="connsiteX45" fmla="*/ 1233592 w 1761887"/>
                  <a:gd name="connsiteY45" fmla="*/ 825983 h 1334100"/>
                  <a:gd name="connsiteX46" fmla="*/ 1216723 w 1761887"/>
                  <a:gd name="connsiteY46" fmla="*/ 834415 h 1334100"/>
                  <a:gd name="connsiteX47" fmla="*/ 1195637 w 1761887"/>
                  <a:gd name="connsiteY47" fmla="*/ 837577 h 1334100"/>
                  <a:gd name="connsiteX48" fmla="*/ 1171388 w 1761887"/>
                  <a:gd name="connsiteY48" fmla="*/ 830199 h 1334100"/>
                  <a:gd name="connsiteX49" fmla="*/ 1142373 w 1761887"/>
                  <a:gd name="connsiteY49" fmla="*/ 820839 h 1334100"/>
                  <a:gd name="connsiteX50" fmla="*/ 1139800 w 1761887"/>
                  <a:gd name="connsiteY50" fmla="*/ 817382 h 1334100"/>
                  <a:gd name="connsiteX51" fmla="*/ 1139885 w 1761887"/>
                  <a:gd name="connsiteY51" fmla="*/ 816623 h 1334100"/>
                  <a:gd name="connsiteX52" fmla="*/ 1140517 w 1761887"/>
                  <a:gd name="connsiteY52" fmla="*/ 796765 h 1334100"/>
                  <a:gd name="connsiteX53" fmla="*/ 1140307 w 1761887"/>
                  <a:gd name="connsiteY53" fmla="*/ 793856 h 1334100"/>
                  <a:gd name="connsiteX54" fmla="*/ 1137987 w 1761887"/>
                  <a:gd name="connsiteY54" fmla="*/ 786942 h 1334100"/>
                  <a:gd name="connsiteX55" fmla="*/ 1128119 w 1761887"/>
                  <a:gd name="connsiteY55" fmla="*/ 758103 h 1334100"/>
                  <a:gd name="connsiteX56" fmla="*/ 1112346 w 1761887"/>
                  <a:gd name="connsiteY56" fmla="*/ 765903 h 1334100"/>
                  <a:gd name="connsiteX57" fmla="*/ 1090206 w 1761887"/>
                  <a:gd name="connsiteY57" fmla="*/ 756417 h 1334100"/>
                  <a:gd name="connsiteX58" fmla="*/ 1084934 w 1761887"/>
                  <a:gd name="connsiteY58" fmla="*/ 738498 h 1334100"/>
                  <a:gd name="connsiteX59" fmla="*/ 1094423 w 1761887"/>
                  <a:gd name="connsiteY59" fmla="*/ 725850 h 1334100"/>
                  <a:gd name="connsiteX60" fmla="*/ 1110532 w 1761887"/>
                  <a:gd name="connsiteY60" fmla="*/ 716785 h 1334100"/>
                  <a:gd name="connsiteX61" fmla="*/ 1109605 w 1761887"/>
                  <a:gd name="connsiteY61" fmla="*/ 706203 h 1334100"/>
                  <a:gd name="connsiteX62" fmla="*/ 1109984 w 1761887"/>
                  <a:gd name="connsiteY62" fmla="*/ 701691 h 1334100"/>
                  <a:gd name="connsiteX63" fmla="*/ 1098640 w 1761887"/>
                  <a:gd name="connsiteY63" fmla="*/ 702661 h 1334100"/>
                  <a:gd name="connsiteX64" fmla="*/ 1088097 w 1761887"/>
                  <a:gd name="connsiteY64" fmla="*/ 706877 h 1334100"/>
                  <a:gd name="connsiteX65" fmla="*/ 1071228 w 1761887"/>
                  <a:gd name="connsiteY65" fmla="*/ 699499 h 1334100"/>
                  <a:gd name="connsiteX66" fmla="*/ 1056467 w 1761887"/>
                  <a:gd name="connsiteY66" fmla="*/ 708985 h 1334100"/>
                  <a:gd name="connsiteX67" fmla="*/ 1018512 w 1761887"/>
                  <a:gd name="connsiteY67" fmla="*/ 719526 h 1334100"/>
                  <a:gd name="connsiteX68" fmla="*/ 1011132 w 1761887"/>
                  <a:gd name="connsiteY68" fmla="*/ 710039 h 1334100"/>
                  <a:gd name="connsiteX69" fmla="*/ 1039598 w 1761887"/>
                  <a:gd name="connsiteY69" fmla="*/ 691067 h 1334100"/>
                  <a:gd name="connsiteX70" fmla="*/ 1030110 w 1761887"/>
                  <a:gd name="connsiteY70" fmla="*/ 674202 h 1334100"/>
                  <a:gd name="connsiteX71" fmla="*/ 1004806 w 1761887"/>
                  <a:gd name="connsiteY71" fmla="*/ 669986 h 1334100"/>
                  <a:gd name="connsiteX72" fmla="*/ 985828 w 1761887"/>
                  <a:gd name="connsiteY72" fmla="*/ 669986 h 1334100"/>
                  <a:gd name="connsiteX73" fmla="*/ 945765 w 1761887"/>
                  <a:gd name="connsiteY73" fmla="*/ 678418 h 1334100"/>
                  <a:gd name="connsiteX74" fmla="*/ 923624 w 1761887"/>
                  <a:gd name="connsiteY74" fmla="*/ 702661 h 1334100"/>
                  <a:gd name="connsiteX75" fmla="*/ 903592 w 1761887"/>
                  <a:gd name="connsiteY75" fmla="*/ 702661 h 1334100"/>
                  <a:gd name="connsiteX76" fmla="*/ 866691 w 1761887"/>
                  <a:gd name="connsiteY76" fmla="*/ 707931 h 1334100"/>
                  <a:gd name="connsiteX77" fmla="*/ 837170 w 1761887"/>
                  <a:gd name="connsiteY77" fmla="*/ 703715 h 1334100"/>
                  <a:gd name="connsiteX78" fmla="*/ 812921 w 1761887"/>
                  <a:gd name="connsiteY78" fmla="*/ 708985 h 1334100"/>
                  <a:gd name="connsiteX79" fmla="*/ 783400 w 1761887"/>
                  <a:gd name="connsiteY79" fmla="*/ 707931 h 1334100"/>
                  <a:gd name="connsiteX80" fmla="*/ 758898 w 1761887"/>
                  <a:gd name="connsiteY80" fmla="*/ 703294 h 1334100"/>
                  <a:gd name="connsiteX81" fmla="*/ 747554 w 1761887"/>
                  <a:gd name="connsiteY81" fmla="*/ 717418 h 1334100"/>
                  <a:gd name="connsiteX82" fmla="*/ 732793 w 1761887"/>
                  <a:gd name="connsiteY82" fmla="*/ 732174 h 1334100"/>
                  <a:gd name="connsiteX83" fmla="*/ 710653 w 1761887"/>
                  <a:gd name="connsiteY83" fmla="*/ 724796 h 1334100"/>
                  <a:gd name="connsiteX84" fmla="*/ 692729 w 1761887"/>
                  <a:gd name="connsiteY84" fmla="*/ 729012 h 1334100"/>
                  <a:gd name="connsiteX85" fmla="*/ 683240 w 1761887"/>
                  <a:gd name="connsiteY85" fmla="*/ 706877 h 1334100"/>
                  <a:gd name="connsiteX86" fmla="*/ 675860 w 1761887"/>
                  <a:gd name="connsiteY86" fmla="*/ 697391 h 1334100"/>
                  <a:gd name="connsiteX87" fmla="*/ 662154 w 1761887"/>
                  <a:gd name="connsiteY87" fmla="*/ 680526 h 1334100"/>
                  <a:gd name="connsiteX88" fmla="*/ 667426 w 1761887"/>
                  <a:gd name="connsiteY88" fmla="*/ 666824 h 1334100"/>
                  <a:gd name="connsiteX89" fmla="*/ 669534 w 1761887"/>
                  <a:gd name="connsiteY89" fmla="*/ 653122 h 1334100"/>
                  <a:gd name="connsiteX90" fmla="*/ 662744 w 1761887"/>
                  <a:gd name="connsiteY90" fmla="*/ 634781 h 1334100"/>
                  <a:gd name="connsiteX91" fmla="*/ 636851 w 1761887"/>
                  <a:gd name="connsiteY91" fmla="*/ 666824 h 1334100"/>
                  <a:gd name="connsiteX92" fmla="*/ 618927 w 1761887"/>
                  <a:gd name="connsiteY92" fmla="*/ 708985 h 1334100"/>
                  <a:gd name="connsiteX93" fmla="*/ 605221 w 1761887"/>
                  <a:gd name="connsiteY93" fmla="*/ 734282 h 1334100"/>
                  <a:gd name="connsiteX94" fmla="*/ 534582 w 1761887"/>
                  <a:gd name="connsiteY94" fmla="*/ 765903 h 1334100"/>
                  <a:gd name="connsiteX95" fmla="*/ 493464 w 1761887"/>
                  <a:gd name="connsiteY95" fmla="*/ 771173 h 1334100"/>
                  <a:gd name="connsiteX96" fmla="*/ 466052 w 1761887"/>
                  <a:gd name="connsiteY96" fmla="*/ 772227 h 1334100"/>
                  <a:gd name="connsiteX97" fmla="*/ 456985 w 1761887"/>
                  <a:gd name="connsiteY97" fmla="*/ 774378 h 1334100"/>
                  <a:gd name="connsiteX98" fmla="*/ 446020 w 1761887"/>
                  <a:gd name="connsiteY98" fmla="*/ 798578 h 1334100"/>
                  <a:gd name="connsiteX99" fmla="*/ 431259 w 1761887"/>
                  <a:gd name="connsiteY99" fmla="*/ 812281 h 1334100"/>
                  <a:gd name="connsiteX100" fmla="*/ 401739 w 1761887"/>
                  <a:gd name="connsiteY100" fmla="*/ 813335 h 1334100"/>
                  <a:gd name="connsiteX101" fmla="*/ 384870 w 1761887"/>
                  <a:gd name="connsiteY101" fmla="*/ 825983 h 1334100"/>
                  <a:gd name="connsiteX102" fmla="*/ 371164 w 1761887"/>
                  <a:gd name="connsiteY102" fmla="*/ 822821 h 1334100"/>
                  <a:gd name="connsiteX103" fmla="*/ 362729 w 1761887"/>
                  <a:gd name="connsiteY103" fmla="*/ 812281 h 1334100"/>
                  <a:gd name="connsiteX104" fmla="*/ 326882 w 1761887"/>
                  <a:gd name="connsiteY104" fmla="*/ 802794 h 1334100"/>
                  <a:gd name="connsiteX105" fmla="*/ 297362 w 1761887"/>
                  <a:gd name="connsiteY105" fmla="*/ 785930 h 1334100"/>
                  <a:gd name="connsiteX106" fmla="*/ 279776 w 1761887"/>
                  <a:gd name="connsiteY106" fmla="*/ 771173 h 1334100"/>
                  <a:gd name="connsiteX107" fmla="*/ 236211 w 1761887"/>
                  <a:gd name="connsiteY107" fmla="*/ 761687 h 1334100"/>
                  <a:gd name="connsiteX108" fmla="*/ 205636 w 1761887"/>
                  <a:gd name="connsiteY108" fmla="*/ 737444 h 1334100"/>
                  <a:gd name="connsiteX109" fmla="*/ 187038 w 1761887"/>
                  <a:gd name="connsiteY109" fmla="*/ 726398 h 1334100"/>
                  <a:gd name="connsiteX110" fmla="*/ 175061 w 1761887"/>
                  <a:gd name="connsiteY110" fmla="*/ 745876 h 1334100"/>
                  <a:gd name="connsiteX111" fmla="*/ 164518 w 1761887"/>
                  <a:gd name="connsiteY111" fmla="*/ 754309 h 1334100"/>
                  <a:gd name="connsiteX112" fmla="*/ 147649 w 1761887"/>
                  <a:gd name="connsiteY112" fmla="*/ 772227 h 1334100"/>
                  <a:gd name="connsiteX113" fmla="*/ 129726 w 1761887"/>
                  <a:gd name="connsiteY113" fmla="*/ 773281 h 1334100"/>
                  <a:gd name="connsiteX114" fmla="*/ 106531 w 1761887"/>
                  <a:gd name="connsiteY114" fmla="*/ 772227 h 1334100"/>
                  <a:gd name="connsiteX115" fmla="*/ 93879 w 1761887"/>
                  <a:gd name="connsiteY115" fmla="*/ 770119 h 1334100"/>
                  <a:gd name="connsiteX116" fmla="*/ 77010 w 1761887"/>
                  <a:gd name="connsiteY116" fmla="*/ 770119 h 1334100"/>
                  <a:gd name="connsiteX117" fmla="*/ 63304 w 1761887"/>
                  <a:gd name="connsiteY117" fmla="*/ 755363 h 1334100"/>
                  <a:gd name="connsiteX118" fmla="*/ 55924 w 1761887"/>
                  <a:gd name="connsiteY118" fmla="*/ 726904 h 1334100"/>
                  <a:gd name="connsiteX119" fmla="*/ 67521 w 1761887"/>
                  <a:gd name="connsiteY119" fmla="*/ 714255 h 1334100"/>
                  <a:gd name="connsiteX120" fmla="*/ 61195 w 1761887"/>
                  <a:gd name="connsiteY120" fmla="*/ 698445 h 1334100"/>
                  <a:gd name="connsiteX121" fmla="*/ 52761 w 1761887"/>
                  <a:gd name="connsiteY121" fmla="*/ 684743 h 1334100"/>
                  <a:gd name="connsiteX122" fmla="*/ 41163 w 1761887"/>
                  <a:gd name="connsiteY122" fmla="*/ 667878 h 1334100"/>
                  <a:gd name="connsiteX123" fmla="*/ 34922 w 1761887"/>
                  <a:gd name="connsiteY123" fmla="*/ 649959 h 1334100"/>
                  <a:gd name="connsiteX124" fmla="*/ 29566 w 1761887"/>
                  <a:gd name="connsiteY124" fmla="*/ 639419 h 1334100"/>
                  <a:gd name="connsiteX125" fmla="*/ 21131 w 1761887"/>
                  <a:gd name="connsiteY125" fmla="*/ 617284 h 1334100"/>
                  <a:gd name="connsiteX126" fmla="*/ 12697 w 1761887"/>
                  <a:gd name="connsiteY126" fmla="*/ 591988 h 1334100"/>
                  <a:gd name="connsiteX127" fmla="*/ 2027 w 1761887"/>
                  <a:gd name="connsiteY127" fmla="*/ 570106 h 1334100"/>
                  <a:gd name="connsiteX128" fmla="*/ 9913 w 1761887"/>
                  <a:gd name="connsiteY128" fmla="*/ 556530 h 1334100"/>
                  <a:gd name="connsiteX129" fmla="*/ 13414 w 1761887"/>
                  <a:gd name="connsiteY129" fmla="*/ 555349 h 1334100"/>
                  <a:gd name="connsiteX130" fmla="*/ 24421 w 1761887"/>
                  <a:gd name="connsiteY130" fmla="*/ 539159 h 1334100"/>
                  <a:gd name="connsiteX131" fmla="*/ 17378 w 1761887"/>
                  <a:gd name="connsiteY131" fmla="*/ 519554 h 1334100"/>
                  <a:gd name="connsiteX132" fmla="*/ 11432 w 1761887"/>
                  <a:gd name="connsiteY132" fmla="*/ 499486 h 1334100"/>
                  <a:gd name="connsiteX133" fmla="*/ 3 w 1761887"/>
                  <a:gd name="connsiteY133" fmla="*/ 466220 h 1334100"/>
                  <a:gd name="connsiteX134" fmla="*/ 509 w 1761887"/>
                  <a:gd name="connsiteY134" fmla="*/ 463522 h 1334100"/>
                  <a:gd name="connsiteX135" fmla="*/ 11980 w 1761887"/>
                  <a:gd name="connsiteY135" fmla="*/ 449187 h 1334100"/>
                  <a:gd name="connsiteX136" fmla="*/ 26993 w 1761887"/>
                  <a:gd name="connsiteY136" fmla="*/ 407700 h 1334100"/>
                  <a:gd name="connsiteX137" fmla="*/ 41163 w 1761887"/>
                  <a:gd name="connsiteY137" fmla="*/ 367015 h 1334100"/>
                  <a:gd name="connsiteX138" fmla="*/ 48417 w 1761887"/>
                  <a:gd name="connsiteY138" fmla="*/ 341465 h 1334100"/>
                  <a:gd name="connsiteX139" fmla="*/ 54490 w 1761887"/>
                  <a:gd name="connsiteY139" fmla="*/ 321270 h 1334100"/>
                  <a:gd name="connsiteX140" fmla="*/ 52170 w 1761887"/>
                  <a:gd name="connsiteY140" fmla="*/ 319963 h 1334100"/>
                  <a:gd name="connsiteX141" fmla="*/ 54448 w 1761887"/>
                  <a:gd name="connsiteY141" fmla="*/ 317981 h 1334100"/>
                  <a:gd name="connsiteX142" fmla="*/ 52887 w 1761887"/>
                  <a:gd name="connsiteY142" fmla="*/ 309802 h 1334100"/>
                  <a:gd name="connsiteX143" fmla="*/ 65581 w 1761887"/>
                  <a:gd name="connsiteY143" fmla="*/ 306808 h 1334100"/>
                  <a:gd name="connsiteX144" fmla="*/ 73467 w 1761887"/>
                  <a:gd name="connsiteY144" fmla="*/ 303520 h 1334100"/>
                  <a:gd name="connsiteX145" fmla="*/ 81438 w 1761887"/>
                  <a:gd name="connsiteY145" fmla="*/ 302086 h 1334100"/>
                  <a:gd name="connsiteX146" fmla="*/ 91644 w 1761887"/>
                  <a:gd name="connsiteY146" fmla="*/ 295425 h 1334100"/>
                  <a:gd name="connsiteX147" fmla="*/ 116484 w 1761887"/>
                  <a:gd name="connsiteY147" fmla="*/ 303309 h 1334100"/>
                  <a:gd name="connsiteX148" fmla="*/ 149715 w 1761887"/>
                  <a:gd name="connsiteY148" fmla="*/ 290618 h 1334100"/>
                  <a:gd name="connsiteX149" fmla="*/ 189568 w 1761887"/>
                  <a:gd name="connsiteY149" fmla="*/ 295593 h 1334100"/>
                  <a:gd name="connsiteX150" fmla="*/ 204498 w 1761887"/>
                  <a:gd name="connsiteY150" fmla="*/ 291251 h 1334100"/>
                  <a:gd name="connsiteX151" fmla="*/ 219680 w 1761887"/>
                  <a:gd name="connsiteY151" fmla="*/ 293064 h 1334100"/>
                  <a:gd name="connsiteX152" fmla="*/ 243802 w 1761887"/>
                  <a:gd name="connsiteY152" fmla="*/ 303604 h 1334100"/>
                  <a:gd name="connsiteX153" fmla="*/ 279438 w 1761887"/>
                  <a:gd name="connsiteY153" fmla="*/ 325781 h 1334100"/>
                  <a:gd name="connsiteX154" fmla="*/ 292849 w 1761887"/>
                  <a:gd name="connsiteY154" fmla="*/ 320637 h 1334100"/>
                  <a:gd name="connsiteX155" fmla="*/ 310562 w 1761887"/>
                  <a:gd name="connsiteY155" fmla="*/ 318065 h 1334100"/>
                  <a:gd name="connsiteX156" fmla="*/ 312586 w 1761887"/>
                  <a:gd name="connsiteY156" fmla="*/ 316042 h 1334100"/>
                  <a:gd name="connsiteX157" fmla="*/ 323045 w 1761887"/>
                  <a:gd name="connsiteY157" fmla="*/ 312795 h 1334100"/>
                  <a:gd name="connsiteX158" fmla="*/ 324647 w 1761887"/>
                  <a:gd name="connsiteY158" fmla="*/ 279530 h 1334100"/>
                  <a:gd name="connsiteX159" fmla="*/ 331817 w 1761887"/>
                  <a:gd name="connsiteY159" fmla="*/ 265068 h 1334100"/>
                  <a:gd name="connsiteX160" fmla="*/ 352270 w 1761887"/>
                  <a:gd name="connsiteY160" fmla="*/ 240910 h 1334100"/>
                  <a:gd name="connsiteX161" fmla="*/ 367326 w 1761887"/>
                  <a:gd name="connsiteY161" fmla="*/ 239519 h 1334100"/>
                  <a:gd name="connsiteX162" fmla="*/ 375296 w 1761887"/>
                  <a:gd name="connsiteY162" fmla="*/ 232984 h 1334100"/>
                  <a:gd name="connsiteX163" fmla="*/ 407559 w 1761887"/>
                  <a:gd name="connsiteY163" fmla="*/ 228894 h 1334100"/>
                  <a:gd name="connsiteX164" fmla="*/ 428391 w 1761887"/>
                  <a:gd name="connsiteY164" fmla="*/ 229020 h 1334100"/>
                  <a:gd name="connsiteX165" fmla="*/ 447074 w 1761887"/>
                  <a:gd name="connsiteY165" fmla="*/ 247993 h 1334100"/>
                  <a:gd name="connsiteX166" fmla="*/ 467190 w 1761887"/>
                  <a:gd name="connsiteY166" fmla="*/ 267092 h 1334100"/>
                  <a:gd name="connsiteX167" fmla="*/ 467739 w 1761887"/>
                  <a:gd name="connsiteY167" fmla="*/ 270001 h 1334100"/>
                  <a:gd name="connsiteX168" fmla="*/ 464112 w 1761887"/>
                  <a:gd name="connsiteY168" fmla="*/ 276916 h 1334100"/>
                  <a:gd name="connsiteX169" fmla="*/ 473390 w 1761887"/>
                  <a:gd name="connsiteY169" fmla="*/ 283240 h 1334100"/>
                  <a:gd name="connsiteX170" fmla="*/ 474824 w 1761887"/>
                  <a:gd name="connsiteY170" fmla="*/ 292473 h 1334100"/>
                  <a:gd name="connsiteX171" fmla="*/ 469974 w 1761887"/>
                  <a:gd name="connsiteY171" fmla="*/ 296816 h 1334100"/>
                  <a:gd name="connsiteX172" fmla="*/ 473601 w 1761887"/>
                  <a:gd name="connsiteY172" fmla="*/ 303477 h 1334100"/>
                  <a:gd name="connsiteX173" fmla="*/ 491819 w 1761887"/>
                  <a:gd name="connsiteY173" fmla="*/ 317644 h 1334100"/>
                  <a:gd name="connsiteX174" fmla="*/ 497217 w 1761887"/>
                  <a:gd name="connsiteY174" fmla="*/ 324347 h 1334100"/>
                  <a:gd name="connsiteX175" fmla="*/ 503290 w 1761887"/>
                  <a:gd name="connsiteY175" fmla="*/ 325064 h 1334100"/>
                  <a:gd name="connsiteX176" fmla="*/ 507592 w 1761887"/>
                  <a:gd name="connsiteY176" fmla="*/ 326582 h 1334100"/>
                  <a:gd name="connsiteX177" fmla="*/ 509110 w 1761887"/>
                  <a:gd name="connsiteY177" fmla="*/ 331262 h 1334100"/>
                  <a:gd name="connsiteX178" fmla="*/ 505905 w 1761887"/>
                  <a:gd name="connsiteY178" fmla="*/ 344332 h 1334100"/>
                  <a:gd name="connsiteX179" fmla="*/ 518008 w 1761887"/>
                  <a:gd name="connsiteY179" fmla="*/ 352680 h 1334100"/>
                  <a:gd name="connsiteX180" fmla="*/ 523533 w 1761887"/>
                  <a:gd name="connsiteY180" fmla="*/ 361829 h 1334100"/>
                  <a:gd name="connsiteX181" fmla="*/ 534919 w 1761887"/>
                  <a:gd name="connsiteY181" fmla="*/ 365792 h 1334100"/>
                  <a:gd name="connsiteX182" fmla="*/ 531293 w 1761887"/>
                  <a:gd name="connsiteY182" fmla="*/ 376206 h 1334100"/>
                  <a:gd name="connsiteX183" fmla="*/ 554277 w 1761887"/>
                  <a:gd name="connsiteY183" fmla="*/ 405255 h 1334100"/>
                  <a:gd name="connsiteX184" fmla="*/ 558958 w 1761887"/>
                  <a:gd name="connsiteY184" fmla="*/ 405255 h 1334100"/>
                  <a:gd name="connsiteX185" fmla="*/ 559801 w 1761887"/>
                  <a:gd name="connsiteY185" fmla="*/ 403315 h 1334100"/>
                  <a:gd name="connsiteX186" fmla="*/ 729377 w 1761887"/>
                  <a:gd name="connsiteY186" fmla="*/ 0 h 1334100"/>
                  <a:gd name="connsiteX187" fmla="*/ 748481 w 1761887"/>
                  <a:gd name="connsiteY187" fmla="*/ 27995 h 1334100"/>
                  <a:gd name="connsiteX188" fmla="*/ 752572 w 1761887"/>
                  <a:gd name="connsiteY188" fmla="*/ 30356 h 1334100"/>
                  <a:gd name="connsiteX189" fmla="*/ 760796 w 1761887"/>
                  <a:gd name="connsiteY189" fmla="*/ 45829 h 1334100"/>
                  <a:gd name="connsiteX190" fmla="*/ 765266 w 1761887"/>
                  <a:gd name="connsiteY190" fmla="*/ 46040 h 1334100"/>
                  <a:gd name="connsiteX191" fmla="*/ 779773 w 1761887"/>
                  <a:gd name="connsiteY191" fmla="*/ 65181 h 1334100"/>
                  <a:gd name="connsiteX192" fmla="*/ 781207 w 1761887"/>
                  <a:gd name="connsiteY192" fmla="*/ 68807 h 1334100"/>
                  <a:gd name="connsiteX193" fmla="*/ 780954 w 1761887"/>
                  <a:gd name="connsiteY193" fmla="*/ 77830 h 1334100"/>
                  <a:gd name="connsiteX194" fmla="*/ 803727 w 1761887"/>
                  <a:gd name="connsiteY194" fmla="*/ 90310 h 1334100"/>
                  <a:gd name="connsiteX195" fmla="*/ 813638 w 1761887"/>
                  <a:gd name="connsiteY195" fmla="*/ 90225 h 1334100"/>
                  <a:gd name="connsiteX196" fmla="*/ 825025 w 1761887"/>
                  <a:gd name="connsiteY196" fmla="*/ 98700 h 1334100"/>
                  <a:gd name="connsiteX197" fmla="*/ 833501 w 1761887"/>
                  <a:gd name="connsiteY197" fmla="*/ 102030 h 1334100"/>
                  <a:gd name="connsiteX198" fmla="*/ 839700 w 1761887"/>
                  <a:gd name="connsiteY198" fmla="*/ 108565 h 1334100"/>
                  <a:gd name="connsiteX199" fmla="*/ 894567 w 1761887"/>
                  <a:gd name="connsiteY199" fmla="*/ 105108 h 1334100"/>
                  <a:gd name="connsiteX200" fmla="*/ 902875 w 1761887"/>
                  <a:gd name="connsiteY200" fmla="*/ 115775 h 1334100"/>
                  <a:gd name="connsiteX201" fmla="*/ 908779 w 1761887"/>
                  <a:gd name="connsiteY201" fmla="*/ 142716 h 1334100"/>
                  <a:gd name="connsiteX202" fmla="*/ 916792 w 1761887"/>
                  <a:gd name="connsiteY202" fmla="*/ 144403 h 1334100"/>
                  <a:gd name="connsiteX203" fmla="*/ 928178 w 1761887"/>
                  <a:gd name="connsiteY203" fmla="*/ 163080 h 1334100"/>
                  <a:gd name="connsiteX204" fmla="*/ 928347 w 1761887"/>
                  <a:gd name="connsiteY204" fmla="*/ 164092 h 1334100"/>
                  <a:gd name="connsiteX205" fmla="*/ 934968 w 1761887"/>
                  <a:gd name="connsiteY205" fmla="*/ 178427 h 1334100"/>
                  <a:gd name="connsiteX206" fmla="*/ 940830 w 1761887"/>
                  <a:gd name="connsiteY206" fmla="*/ 184751 h 1334100"/>
                  <a:gd name="connsiteX207" fmla="*/ 950319 w 1761887"/>
                  <a:gd name="connsiteY207" fmla="*/ 196050 h 1334100"/>
                  <a:gd name="connsiteX208" fmla="*/ 980894 w 1761887"/>
                  <a:gd name="connsiteY208" fmla="*/ 219956 h 1334100"/>
                  <a:gd name="connsiteX209" fmla="*/ 988316 w 1761887"/>
                  <a:gd name="connsiteY209" fmla="*/ 236862 h 1334100"/>
                  <a:gd name="connsiteX210" fmla="*/ 997805 w 1761887"/>
                  <a:gd name="connsiteY210" fmla="*/ 245421 h 1334100"/>
                  <a:gd name="connsiteX211" fmla="*/ 1001263 w 1761887"/>
                  <a:gd name="connsiteY211" fmla="*/ 245632 h 1334100"/>
                  <a:gd name="connsiteX212" fmla="*/ 1013114 w 1761887"/>
                  <a:gd name="connsiteY212" fmla="*/ 244915 h 1334100"/>
                  <a:gd name="connsiteX213" fmla="*/ 1031923 w 1761887"/>
                  <a:gd name="connsiteY213" fmla="*/ 246686 h 1334100"/>
                  <a:gd name="connsiteX214" fmla="*/ 1045123 w 1761887"/>
                  <a:gd name="connsiteY214" fmla="*/ 240531 h 1334100"/>
                  <a:gd name="connsiteX215" fmla="*/ 1061022 w 1761887"/>
                  <a:gd name="connsiteY215" fmla="*/ 236188 h 1334100"/>
                  <a:gd name="connsiteX216" fmla="*/ 1075951 w 1761887"/>
                  <a:gd name="connsiteY216" fmla="*/ 233363 h 1334100"/>
                  <a:gd name="connsiteX217" fmla="*/ 1098682 w 1761887"/>
                  <a:gd name="connsiteY217" fmla="*/ 231761 h 1334100"/>
                  <a:gd name="connsiteX218" fmla="*/ 1119431 w 1761887"/>
                  <a:gd name="connsiteY218" fmla="*/ 220335 h 1334100"/>
                  <a:gd name="connsiteX219" fmla="*/ 1144819 w 1761887"/>
                  <a:gd name="connsiteY219" fmla="*/ 219113 h 1334100"/>
                  <a:gd name="connsiteX220" fmla="*/ 1160845 w 1761887"/>
                  <a:gd name="connsiteY220" fmla="*/ 217848 h 1334100"/>
                  <a:gd name="connsiteX221" fmla="*/ 1170460 w 1761887"/>
                  <a:gd name="connsiteY221" fmla="*/ 218564 h 1334100"/>
                  <a:gd name="connsiteX222" fmla="*/ 1174087 w 1761887"/>
                  <a:gd name="connsiteY222" fmla="*/ 216962 h 1334100"/>
                  <a:gd name="connsiteX223" fmla="*/ 1179696 w 1761887"/>
                  <a:gd name="connsiteY223" fmla="*/ 212535 h 1334100"/>
                  <a:gd name="connsiteX224" fmla="*/ 1199053 w 1761887"/>
                  <a:gd name="connsiteY224" fmla="*/ 203555 h 1334100"/>
                  <a:gd name="connsiteX225" fmla="*/ 1228363 w 1761887"/>
                  <a:gd name="connsiteY225" fmla="*/ 194785 h 1334100"/>
                  <a:gd name="connsiteX226" fmla="*/ 1232580 w 1761887"/>
                  <a:gd name="connsiteY226" fmla="*/ 186395 h 1334100"/>
                  <a:gd name="connsiteX227" fmla="*/ 1248563 w 1761887"/>
                  <a:gd name="connsiteY227" fmla="*/ 184203 h 1334100"/>
                  <a:gd name="connsiteX228" fmla="*/ 1261468 w 1761887"/>
                  <a:gd name="connsiteY228" fmla="*/ 176572 h 1334100"/>
                  <a:gd name="connsiteX229" fmla="*/ 1276439 w 1761887"/>
                  <a:gd name="connsiteY229" fmla="*/ 153425 h 1334100"/>
                  <a:gd name="connsiteX230" fmla="*/ 1278126 w 1761887"/>
                  <a:gd name="connsiteY230" fmla="*/ 141283 h 1334100"/>
                  <a:gd name="connsiteX231" fmla="*/ 1314943 w 1761887"/>
                  <a:gd name="connsiteY231" fmla="*/ 135001 h 1334100"/>
                  <a:gd name="connsiteX232" fmla="*/ 1319245 w 1761887"/>
                  <a:gd name="connsiteY232" fmla="*/ 137235 h 1334100"/>
                  <a:gd name="connsiteX233" fmla="*/ 1333668 w 1761887"/>
                  <a:gd name="connsiteY233" fmla="*/ 147354 h 1334100"/>
                  <a:gd name="connsiteX234" fmla="*/ 1346319 w 1761887"/>
                  <a:gd name="connsiteY234" fmla="*/ 153467 h 1334100"/>
                  <a:gd name="connsiteX235" fmla="*/ 1356019 w 1761887"/>
                  <a:gd name="connsiteY235" fmla="*/ 167128 h 1334100"/>
                  <a:gd name="connsiteX236" fmla="*/ 1365086 w 1761887"/>
                  <a:gd name="connsiteY236" fmla="*/ 175223 h 1334100"/>
                  <a:gd name="connsiteX237" fmla="*/ 1373310 w 1761887"/>
                  <a:gd name="connsiteY237" fmla="*/ 202796 h 1334100"/>
                  <a:gd name="connsiteX238" fmla="*/ 1381196 w 1761887"/>
                  <a:gd name="connsiteY238" fmla="*/ 215234 h 1334100"/>
                  <a:gd name="connsiteX239" fmla="*/ 1391275 w 1761887"/>
                  <a:gd name="connsiteY239" fmla="*/ 237073 h 1334100"/>
                  <a:gd name="connsiteX240" fmla="*/ 1400427 w 1761887"/>
                  <a:gd name="connsiteY240" fmla="*/ 239940 h 1334100"/>
                  <a:gd name="connsiteX241" fmla="*/ 1430327 w 1761887"/>
                  <a:gd name="connsiteY241" fmla="*/ 212578 h 1334100"/>
                  <a:gd name="connsiteX242" fmla="*/ 1448799 w 1761887"/>
                  <a:gd name="connsiteY242" fmla="*/ 219829 h 1334100"/>
                  <a:gd name="connsiteX243" fmla="*/ 1488272 w 1761887"/>
                  <a:gd name="connsiteY243" fmla="*/ 205579 h 1334100"/>
                  <a:gd name="connsiteX244" fmla="*/ 1514503 w 1761887"/>
                  <a:gd name="connsiteY244" fmla="*/ 205284 h 1334100"/>
                  <a:gd name="connsiteX245" fmla="*/ 1526986 w 1761887"/>
                  <a:gd name="connsiteY245" fmla="*/ 191623 h 1334100"/>
                  <a:gd name="connsiteX246" fmla="*/ 1540439 w 1761887"/>
                  <a:gd name="connsiteY246" fmla="*/ 186016 h 1334100"/>
                  <a:gd name="connsiteX247" fmla="*/ 1546470 w 1761887"/>
                  <a:gd name="connsiteY247" fmla="*/ 171006 h 1334100"/>
                  <a:gd name="connsiteX248" fmla="*/ 1556085 w 1761887"/>
                  <a:gd name="connsiteY248" fmla="*/ 172145 h 1334100"/>
                  <a:gd name="connsiteX249" fmla="*/ 1582907 w 1761887"/>
                  <a:gd name="connsiteY249" fmla="*/ 195334 h 1334100"/>
                  <a:gd name="connsiteX250" fmla="*/ 1585353 w 1761887"/>
                  <a:gd name="connsiteY250" fmla="*/ 198875 h 1334100"/>
                  <a:gd name="connsiteX251" fmla="*/ 1595854 w 1761887"/>
                  <a:gd name="connsiteY251" fmla="*/ 205790 h 1334100"/>
                  <a:gd name="connsiteX252" fmla="*/ 1631068 w 1761887"/>
                  <a:gd name="connsiteY252" fmla="*/ 208488 h 1334100"/>
                  <a:gd name="connsiteX253" fmla="*/ 1650974 w 1761887"/>
                  <a:gd name="connsiteY253" fmla="*/ 207097 h 1334100"/>
                  <a:gd name="connsiteX254" fmla="*/ 1663204 w 1761887"/>
                  <a:gd name="connsiteY254" fmla="*/ 204778 h 1334100"/>
                  <a:gd name="connsiteX255" fmla="*/ 1678639 w 1761887"/>
                  <a:gd name="connsiteY255" fmla="*/ 211481 h 1334100"/>
                  <a:gd name="connsiteX256" fmla="*/ 1706135 w 1761887"/>
                  <a:gd name="connsiteY256" fmla="*/ 222907 h 1334100"/>
                  <a:gd name="connsiteX257" fmla="*/ 1735361 w 1761887"/>
                  <a:gd name="connsiteY257" fmla="*/ 247108 h 1334100"/>
                  <a:gd name="connsiteX258" fmla="*/ 1759695 w 1761887"/>
                  <a:gd name="connsiteY258" fmla="*/ 235007 h 1334100"/>
                  <a:gd name="connsiteX259" fmla="*/ 1760749 w 1761887"/>
                  <a:gd name="connsiteY259" fmla="*/ 266291 h 1334100"/>
                  <a:gd name="connsiteX260" fmla="*/ 1759695 w 1761887"/>
                  <a:gd name="connsiteY260" fmla="*/ 278940 h 1334100"/>
                  <a:gd name="connsiteX261" fmla="*/ 1716468 w 1761887"/>
                  <a:gd name="connsiteY261" fmla="*/ 279994 h 1334100"/>
                  <a:gd name="connsiteX262" fmla="*/ 1689056 w 1761887"/>
                  <a:gd name="connsiteY262" fmla="*/ 274723 h 1334100"/>
                  <a:gd name="connsiteX263" fmla="*/ 1666915 w 1761887"/>
                  <a:gd name="connsiteY263" fmla="*/ 274723 h 1334100"/>
                  <a:gd name="connsiteX264" fmla="*/ 1659535 w 1761887"/>
                  <a:gd name="connsiteY264" fmla="*/ 298966 h 1334100"/>
                  <a:gd name="connsiteX265" fmla="*/ 1640557 w 1761887"/>
                  <a:gd name="connsiteY265" fmla="*/ 311615 h 1334100"/>
                  <a:gd name="connsiteX266" fmla="*/ 1646883 w 1761887"/>
                  <a:gd name="connsiteY266" fmla="*/ 325317 h 1334100"/>
                  <a:gd name="connsiteX267" fmla="*/ 1650046 w 1761887"/>
                  <a:gd name="connsiteY267" fmla="*/ 342182 h 1334100"/>
                  <a:gd name="connsiteX268" fmla="*/ 1632123 w 1761887"/>
                  <a:gd name="connsiteY268" fmla="*/ 345344 h 1334100"/>
                  <a:gd name="connsiteX269" fmla="*/ 1617362 w 1761887"/>
                  <a:gd name="connsiteY269" fmla="*/ 350614 h 1334100"/>
                  <a:gd name="connsiteX270" fmla="*/ 1602602 w 1761887"/>
                  <a:gd name="connsiteY270" fmla="*/ 364316 h 1334100"/>
                  <a:gd name="connsiteX271" fmla="*/ 1608928 w 1761887"/>
                  <a:gd name="connsiteY271" fmla="*/ 372749 h 1334100"/>
                  <a:gd name="connsiteX272" fmla="*/ 1618417 w 1761887"/>
                  <a:gd name="connsiteY272" fmla="*/ 379073 h 1334100"/>
                  <a:gd name="connsiteX273" fmla="*/ 1636340 w 1761887"/>
                  <a:gd name="connsiteY273" fmla="*/ 382235 h 1334100"/>
                  <a:gd name="connsiteX274" fmla="*/ 1651100 w 1761887"/>
                  <a:gd name="connsiteY274" fmla="*/ 390667 h 1334100"/>
                  <a:gd name="connsiteX275" fmla="*/ 1666915 w 1761887"/>
                  <a:gd name="connsiteY275" fmla="*/ 388559 h 1334100"/>
                  <a:gd name="connsiteX276" fmla="*/ 1692219 w 1761887"/>
                  <a:gd name="connsiteY276" fmla="*/ 380127 h 1334100"/>
                  <a:gd name="connsiteX277" fmla="*/ 1695382 w 1761887"/>
                  <a:gd name="connsiteY277" fmla="*/ 441261 h 1334100"/>
                  <a:gd name="connsiteX278" fmla="*/ 1711196 w 1761887"/>
                  <a:gd name="connsiteY278" fmla="*/ 453909 h 1334100"/>
                  <a:gd name="connsiteX279" fmla="*/ 1712251 w 1761887"/>
                  <a:gd name="connsiteY279" fmla="*/ 464449 h 1334100"/>
                  <a:gd name="connsiteX280" fmla="*/ 1705925 w 1761887"/>
                  <a:gd name="connsiteY280" fmla="*/ 478152 h 1334100"/>
                  <a:gd name="connsiteX281" fmla="*/ 1691164 w 1761887"/>
                  <a:gd name="connsiteY281" fmla="*/ 478152 h 1334100"/>
                  <a:gd name="connsiteX282" fmla="*/ 1677458 w 1761887"/>
                  <a:gd name="connsiteY282" fmla="*/ 486584 h 1334100"/>
                  <a:gd name="connsiteX283" fmla="*/ 1685893 w 1761887"/>
                  <a:gd name="connsiteY283" fmla="*/ 500287 h 1334100"/>
                  <a:gd name="connsiteX284" fmla="*/ 1691164 w 1761887"/>
                  <a:gd name="connsiteY284" fmla="*/ 519259 h 1334100"/>
                  <a:gd name="connsiteX285" fmla="*/ 1694327 w 1761887"/>
                  <a:gd name="connsiteY285" fmla="*/ 534016 h 1334100"/>
                  <a:gd name="connsiteX286" fmla="*/ 1691164 w 1761887"/>
                  <a:gd name="connsiteY286" fmla="*/ 550880 h 1334100"/>
                  <a:gd name="connsiteX287" fmla="*/ 1695382 w 1761887"/>
                  <a:gd name="connsiteY287" fmla="*/ 562475 h 1334100"/>
                  <a:gd name="connsiteX288" fmla="*/ 1699599 w 1761887"/>
                  <a:gd name="connsiteY288" fmla="*/ 577231 h 1334100"/>
                  <a:gd name="connsiteX289" fmla="*/ 1710142 w 1761887"/>
                  <a:gd name="connsiteY289" fmla="*/ 586717 h 1334100"/>
                  <a:gd name="connsiteX290" fmla="*/ 1712251 w 1761887"/>
                  <a:gd name="connsiteY290" fmla="*/ 597258 h 1334100"/>
                  <a:gd name="connsiteX291" fmla="*/ 1712251 w 1761887"/>
                  <a:gd name="connsiteY291" fmla="*/ 616230 h 1334100"/>
                  <a:gd name="connsiteX292" fmla="*/ 1706979 w 1761887"/>
                  <a:gd name="connsiteY292" fmla="*/ 638365 h 1334100"/>
                  <a:gd name="connsiteX293" fmla="*/ 1704870 w 1761887"/>
                  <a:gd name="connsiteY293" fmla="*/ 683688 h 1334100"/>
                  <a:gd name="connsiteX294" fmla="*/ 1694327 w 1761887"/>
                  <a:gd name="connsiteY294" fmla="*/ 686851 h 1334100"/>
                  <a:gd name="connsiteX295" fmla="*/ 1657426 w 1761887"/>
                  <a:gd name="connsiteY295" fmla="*/ 681580 h 1334100"/>
                  <a:gd name="connsiteX296" fmla="*/ 1639503 w 1761887"/>
                  <a:gd name="connsiteY296" fmla="*/ 699499 h 1334100"/>
                  <a:gd name="connsiteX297" fmla="*/ 1630014 w 1761887"/>
                  <a:gd name="connsiteY297" fmla="*/ 725850 h 1334100"/>
                  <a:gd name="connsiteX298" fmla="*/ 1639503 w 1761887"/>
                  <a:gd name="connsiteY298" fmla="*/ 756417 h 1334100"/>
                  <a:gd name="connsiteX299" fmla="*/ 1644774 w 1761887"/>
                  <a:gd name="connsiteY299" fmla="*/ 781714 h 1334100"/>
                  <a:gd name="connsiteX300" fmla="*/ 1638449 w 1761887"/>
                  <a:gd name="connsiteY300" fmla="*/ 805956 h 1334100"/>
                  <a:gd name="connsiteX301" fmla="*/ 1650046 w 1761887"/>
                  <a:gd name="connsiteY301" fmla="*/ 819659 h 1334100"/>
                  <a:gd name="connsiteX302" fmla="*/ 1663752 w 1761887"/>
                  <a:gd name="connsiteY302" fmla="*/ 832307 h 1334100"/>
                  <a:gd name="connsiteX303" fmla="*/ 1672187 w 1761887"/>
                  <a:gd name="connsiteY303" fmla="*/ 848118 h 1334100"/>
                  <a:gd name="connsiteX304" fmla="*/ 1674295 w 1761887"/>
                  <a:gd name="connsiteY304" fmla="*/ 872361 h 1334100"/>
                  <a:gd name="connsiteX305" fmla="*/ 1682730 w 1761887"/>
                  <a:gd name="connsiteY305" fmla="*/ 891333 h 1334100"/>
                  <a:gd name="connsiteX306" fmla="*/ 1688001 w 1761887"/>
                  <a:gd name="connsiteY306" fmla="*/ 908198 h 1334100"/>
                  <a:gd name="connsiteX307" fmla="*/ 1696436 w 1761887"/>
                  <a:gd name="connsiteY307" fmla="*/ 934549 h 1334100"/>
                  <a:gd name="connsiteX308" fmla="*/ 1703816 w 1761887"/>
                  <a:gd name="connsiteY308" fmla="*/ 950359 h 1334100"/>
                  <a:gd name="connsiteX309" fmla="*/ 1704870 w 1761887"/>
                  <a:gd name="connsiteY309" fmla="*/ 984088 h 1334100"/>
                  <a:gd name="connsiteX310" fmla="*/ 1716468 w 1761887"/>
                  <a:gd name="connsiteY310" fmla="*/ 997791 h 1334100"/>
                  <a:gd name="connsiteX311" fmla="*/ 1733337 w 1761887"/>
                  <a:gd name="connsiteY311" fmla="*/ 1014655 h 1334100"/>
                  <a:gd name="connsiteX312" fmla="*/ 1757586 w 1761887"/>
                  <a:gd name="connsiteY312" fmla="*/ 1062087 h 1334100"/>
                  <a:gd name="connsiteX313" fmla="*/ 1758640 w 1761887"/>
                  <a:gd name="connsiteY313" fmla="*/ 1074735 h 1334100"/>
                  <a:gd name="connsiteX314" fmla="*/ 1723848 w 1761887"/>
                  <a:gd name="connsiteY314" fmla="*/ 1083167 h 1334100"/>
                  <a:gd name="connsiteX315" fmla="*/ 1712251 w 1761887"/>
                  <a:gd name="connsiteY315" fmla="*/ 1094762 h 1334100"/>
                  <a:gd name="connsiteX316" fmla="*/ 1691164 w 1761887"/>
                  <a:gd name="connsiteY316" fmla="*/ 1107410 h 1334100"/>
                  <a:gd name="connsiteX317" fmla="*/ 1686947 w 1761887"/>
                  <a:gd name="connsiteY317" fmla="*/ 1124275 h 1334100"/>
                  <a:gd name="connsiteX318" fmla="*/ 1685893 w 1761887"/>
                  <a:gd name="connsiteY318" fmla="*/ 1145355 h 1334100"/>
                  <a:gd name="connsiteX319" fmla="*/ 1676404 w 1761887"/>
                  <a:gd name="connsiteY319" fmla="*/ 1163274 h 1334100"/>
                  <a:gd name="connsiteX320" fmla="*/ 1685893 w 1761887"/>
                  <a:gd name="connsiteY320" fmla="*/ 1182247 h 1334100"/>
                  <a:gd name="connsiteX321" fmla="*/ 1692219 w 1761887"/>
                  <a:gd name="connsiteY321" fmla="*/ 1187517 h 1334100"/>
                  <a:gd name="connsiteX322" fmla="*/ 1701707 w 1761887"/>
                  <a:gd name="connsiteY322" fmla="*/ 1205435 h 1334100"/>
                  <a:gd name="connsiteX323" fmla="*/ 1713305 w 1761887"/>
                  <a:gd name="connsiteY323" fmla="*/ 1225462 h 1334100"/>
                  <a:gd name="connsiteX324" fmla="*/ 1706979 w 1761887"/>
                  <a:gd name="connsiteY324" fmla="*/ 1236002 h 1334100"/>
                  <a:gd name="connsiteX325" fmla="*/ 1695382 w 1761887"/>
                  <a:gd name="connsiteY325" fmla="*/ 1241272 h 1334100"/>
                  <a:gd name="connsiteX326" fmla="*/ 1682730 w 1761887"/>
                  <a:gd name="connsiteY326" fmla="*/ 1256029 h 1334100"/>
                  <a:gd name="connsiteX327" fmla="*/ 1688001 w 1761887"/>
                  <a:gd name="connsiteY327" fmla="*/ 1282380 h 1334100"/>
                  <a:gd name="connsiteX328" fmla="*/ 1678301 w 1761887"/>
                  <a:gd name="connsiteY328" fmla="*/ 1298275 h 1334100"/>
                  <a:gd name="connsiteX329" fmla="*/ 1679651 w 1761887"/>
                  <a:gd name="connsiteY329" fmla="*/ 1299118 h 13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</a:cxnLst>
                <a:rect l="l" t="t" r="r" b="b"/>
                <a:pathLst>
                  <a:path w="1761887" h="1334100">
                    <a:moveTo>
                      <a:pt x="1679567" y="1299244"/>
                    </a:moveTo>
                    <a:lnTo>
                      <a:pt x="1665861" y="1302406"/>
                    </a:lnTo>
                    <a:cubicBezTo>
                      <a:pt x="1665861" y="1302406"/>
                      <a:pt x="1643720" y="1301352"/>
                      <a:pt x="1637394" y="1304514"/>
                    </a:cubicBezTo>
                    <a:cubicBezTo>
                      <a:pt x="1631068" y="1307677"/>
                      <a:pt x="1606819" y="1309785"/>
                      <a:pt x="1593113" y="1309785"/>
                    </a:cubicBezTo>
                    <a:cubicBezTo>
                      <a:pt x="1579407" y="1309785"/>
                      <a:pt x="1581516" y="1317163"/>
                      <a:pt x="1575190" y="1324541"/>
                    </a:cubicBezTo>
                    <a:cubicBezTo>
                      <a:pt x="1568864" y="1331919"/>
                      <a:pt x="1558321" y="1332973"/>
                      <a:pt x="1547778" y="1334027"/>
                    </a:cubicBezTo>
                    <a:cubicBezTo>
                      <a:pt x="1537234" y="1335081"/>
                      <a:pt x="1542506" y="1324541"/>
                      <a:pt x="1545669" y="1320325"/>
                    </a:cubicBezTo>
                    <a:cubicBezTo>
                      <a:pt x="1548832" y="1316109"/>
                      <a:pt x="1543560" y="1306623"/>
                      <a:pt x="1539343" y="1300298"/>
                    </a:cubicBezTo>
                    <a:cubicBezTo>
                      <a:pt x="1535126" y="1293974"/>
                      <a:pt x="1531963" y="1295028"/>
                      <a:pt x="1523528" y="1296082"/>
                    </a:cubicBezTo>
                    <a:cubicBezTo>
                      <a:pt x="1515094" y="1297136"/>
                      <a:pt x="1510877" y="1298190"/>
                      <a:pt x="1499279" y="1293974"/>
                    </a:cubicBezTo>
                    <a:cubicBezTo>
                      <a:pt x="1487682" y="1289758"/>
                      <a:pt x="1487682" y="1293974"/>
                      <a:pt x="1477139" y="1295028"/>
                    </a:cubicBezTo>
                    <a:cubicBezTo>
                      <a:pt x="1466595" y="1296082"/>
                      <a:pt x="1461324" y="1298190"/>
                      <a:pt x="1457107" y="1306623"/>
                    </a:cubicBezTo>
                    <a:cubicBezTo>
                      <a:pt x="1452889" y="1315055"/>
                      <a:pt x="1449726" y="1315055"/>
                      <a:pt x="1436020" y="1312947"/>
                    </a:cubicBezTo>
                    <a:cubicBezTo>
                      <a:pt x="1422314" y="1310839"/>
                      <a:pt x="1420206" y="1312947"/>
                      <a:pt x="1415988" y="1308731"/>
                    </a:cubicBezTo>
                    <a:cubicBezTo>
                      <a:pt x="1411771" y="1304514"/>
                      <a:pt x="1404391" y="1295028"/>
                      <a:pt x="1399119" y="1288704"/>
                    </a:cubicBezTo>
                    <a:cubicBezTo>
                      <a:pt x="1393848" y="1282380"/>
                      <a:pt x="1391739" y="1279218"/>
                      <a:pt x="1391739" y="1275001"/>
                    </a:cubicBezTo>
                    <a:cubicBezTo>
                      <a:pt x="1391739" y="1270785"/>
                      <a:pt x="1390685" y="1237056"/>
                      <a:pt x="1390685" y="1237056"/>
                    </a:cubicBezTo>
                    <a:cubicBezTo>
                      <a:pt x="1390685" y="1237056"/>
                      <a:pt x="1386468" y="1220192"/>
                      <a:pt x="1386468" y="1215976"/>
                    </a:cubicBezTo>
                    <a:cubicBezTo>
                      <a:pt x="1386468" y="1211759"/>
                      <a:pt x="1383305" y="1194895"/>
                      <a:pt x="1381196" y="1188571"/>
                    </a:cubicBezTo>
                    <a:cubicBezTo>
                      <a:pt x="1379087" y="1182247"/>
                      <a:pt x="1372762" y="1168544"/>
                      <a:pt x="1368544" y="1161166"/>
                    </a:cubicBezTo>
                    <a:cubicBezTo>
                      <a:pt x="1364327" y="1153788"/>
                      <a:pt x="1356947" y="1130599"/>
                      <a:pt x="1356947" y="1130599"/>
                    </a:cubicBezTo>
                    <a:cubicBezTo>
                      <a:pt x="1356947" y="1130599"/>
                      <a:pt x="1375925" y="1125329"/>
                      <a:pt x="1386468" y="1125329"/>
                    </a:cubicBezTo>
                    <a:cubicBezTo>
                      <a:pt x="1397011" y="1125329"/>
                      <a:pt x="1405445" y="1120059"/>
                      <a:pt x="1409663" y="1116896"/>
                    </a:cubicBezTo>
                    <a:cubicBezTo>
                      <a:pt x="1413880" y="1113734"/>
                      <a:pt x="1415988" y="1111626"/>
                      <a:pt x="1409663" y="1098978"/>
                    </a:cubicBezTo>
                    <a:cubicBezTo>
                      <a:pt x="1403337" y="1086329"/>
                      <a:pt x="1412825" y="1090546"/>
                      <a:pt x="1420206" y="1089492"/>
                    </a:cubicBezTo>
                    <a:cubicBezTo>
                      <a:pt x="1427586" y="1088438"/>
                      <a:pt x="1418097" y="1078951"/>
                      <a:pt x="1410717" y="1073681"/>
                    </a:cubicBezTo>
                    <a:cubicBezTo>
                      <a:pt x="1403337" y="1068411"/>
                      <a:pt x="1409663" y="1063141"/>
                      <a:pt x="1420206" y="1059979"/>
                    </a:cubicBezTo>
                    <a:cubicBezTo>
                      <a:pt x="1430749" y="1056816"/>
                      <a:pt x="1429695" y="1052600"/>
                      <a:pt x="1421260" y="1047330"/>
                    </a:cubicBezTo>
                    <a:cubicBezTo>
                      <a:pt x="1412825" y="1042060"/>
                      <a:pt x="1417043" y="1038898"/>
                      <a:pt x="1422314" y="1035736"/>
                    </a:cubicBezTo>
                    <a:cubicBezTo>
                      <a:pt x="1427586" y="1032574"/>
                      <a:pt x="1439183" y="1020979"/>
                      <a:pt x="1421260" y="1018871"/>
                    </a:cubicBezTo>
                    <a:cubicBezTo>
                      <a:pt x="1407596" y="1017269"/>
                      <a:pt x="1403716" y="1011409"/>
                      <a:pt x="1402662" y="1005422"/>
                    </a:cubicBezTo>
                    <a:cubicBezTo>
                      <a:pt x="1402662" y="1005422"/>
                      <a:pt x="1403337" y="996737"/>
                      <a:pt x="1394902" y="996737"/>
                    </a:cubicBezTo>
                    <a:cubicBezTo>
                      <a:pt x="1386468" y="996737"/>
                      <a:pt x="1383305" y="994628"/>
                      <a:pt x="1378033" y="991466"/>
                    </a:cubicBezTo>
                    <a:cubicBezTo>
                      <a:pt x="1372762" y="988304"/>
                      <a:pt x="1347458" y="977764"/>
                      <a:pt x="1347458" y="977764"/>
                    </a:cubicBezTo>
                    <a:cubicBezTo>
                      <a:pt x="1347458" y="977764"/>
                      <a:pt x="1341132" y="972494"/>
                      <a:pt x="1335861" y="972494"/>
                    </a:cubicBezTo>
                    <a:cubicBezTo>
                      <a:pt x="1330589" y="972494"/>
                      <a:pt x="1319245" y="968826"/>
                      <a:pt x="1319245" y="968826"/>
                    </a:cubicBezTo>
                    <a:cubicBezTo>
                      <a:pt x="1314015" y="969289"/>
                      <a:pt x="1308027" y="967139"/>
                      <a:pt x="1305285" y="960899"/>
                    </a:cubicBezTo>
                    <a:cubicBezTo>
                      <a:pt x="1301068" y="951413"/>
                      <a:pt x="1296851" y="951413"/>
                      <a:pt x="1285254" y="950359"/>
                    </a:cubicBezTo>
                    <a:cubicBezTo>
                      <a:pt x="1273656" y="949305"/>
                      <a:pt x="1274710" y="939819"/>
                      <a:pt x="1274710" y="934549"/>
                    </a:cubicBezTo>
                    <a:cubicBezTo>
                      <a:pt x="1274710" y="929278"/>
                      <a:pt x="1273656" y="911360"/>
                      <a:pt x="1273656" y="903982"/>
                    </a:cubicBezTo>
                    <a:cubicBezTo>
                      <a:pt x="1273656" y="896603"/>
                      <a:pt x="1282091" y="890279"/>
                      <a:pt x="1290525" y="886063"/>
                    </a:cubicBezTo>
                    <a:cubicBezTo>
                      <a:pt x="1298960" y="881847"/>
                      <a:pt x="1301068" y="867090"/>
                      <a:pt x="1293688" y="867090"/>
                    </a:cubicBezTo>
                    <a:cubicBezTo>
                      <a:pt x="1286308" y="867090"/>
                      <a:pt x="1282091" y="866036"/>
                      <a:pt x="1276819" y="854442"/>
                    </a:cubicBezTo>
                    <a:cubicBezTo>
                      <a:pt x="1271547" y="842848"/>
                      <a:pt x="1265222" y="847064"/>
                      <a:pt x="1258896" y="847064"/>
                    </a:cubicBezTo>
                    <a:cubicBezTo>
                      <a:pt x="1252570" y="847064"/>
                      <a:pt x="1249407" y="843902"/>
                      <a:pt x="1252570" y="832307"/>
                    </a:cubicBezTo>
                    <a:cubicBezTo>
                      <a:pt x="1255733" y="820713"/>
                      <a:pt x="1239918" y="822821"/>
                      <a:pt x="1233592" y="825983"/>
                    </a:cubicBezTo>
                    <a:cubicBezTo>
                      <a:pt x="1227266" y="829145"/>
                      <a:pt x="1224103" y="834415"/>
                      <a:pt x="1216723" y="834415"/>
                    </a:cubicBezTo>
                    <a:cubicBezTo>
                      <a:pt x="1209343" y="834415"/>
                      <a:pt x="1200908" y="834415"/>
                      <a:pt x="1195637" y="837577"/>
                    </a:cubicBezTo>
                    <a:cubicBezTo>
                      <a:pt x="1190365" y="840740"/>
                      <a:pt x="1185094" y="840740"/>
                      <a:pt x="1171388" y="830199"/>
                    </a:cubicBezTo>
                    <a:cubicBezTo>
                      <a:pt x="1162152" y="823116"/>
                      <a:pt x="1149584" y="821261"/>
                      <a:pt x="1142373" y="820839"/>
                    </a:cubicBezTo>
                    <a:cubicBezTo>
                      <a:pt x="1138830" y="820629"/>
                      <a:pt x="1139589" y="818731"/>
                      <a:pt x="1139800" y="817382"/>
                    </a:cubicBezTo>
                    <a:lnTo>
                      <a:pt x="1139885" y="816623"/>
                    </a:lnTo>
                    <a:lnTo>
                      <a:pt x="1140517" y="796765"/>
                    </a:lnTo>
                    <a:lnTo>
                      <a:pt x="1140307" y="793856"/>
                    </a:lnTo>
                    <a:lnTo>
                      <a:pt x="1137987" y="786942"/>
                    </a:lnTo>
                    <a:cubicBezTo>
                      <a:pt x="1134191" y="777793"/>
                      <a:pt x="1146253" y="769740"/>
                      <a:pt x="1128119" y="758103"/>
                    </a:cubicBezTo>
                    <a:cubicBezTo>
                      <a:pt x="1128119" y="758103"/>
                      <a:pt x="1119726" y="765903"/>
                      <a:pt x="1112346" y="765903"/>
                    </a:cubicBezTo>
                    <a:cubicBezTo>
                      <a:pt x="1104966" y="765903"/>
                      <a:pt x="1096531" y="760633"/>
                      <a:pt x="1090206" y="756417"/>
                    </a:cubicBezTo>
                    <a:cubicBezTo>
                      <a:pt x="1083880" y="752201"/>
                      <a:pt x="1084934" y="743768"/>
                      <a:pt x="1084934" y="738498"/>
                    </a:cubicBezTo>
                    <a:cubicBezTo>
                      <a:pt x="1084934" y="733228"/>
                      <a:pt x="1087043" y="730066"/>
                      <a:pt x="1094423" y="725850"/>
                    </a:cubicBezTo>
                    <a:cubicBezTo>
                      <a:pt x="1101803" y="721634"/>
                      <a:pt x="1110532" y="716785"/>
                      <a:pt x="1110532" y="716785"/>
                    </a:cubicBezTo>
                    <a:cubicBezTo>
                      <a:pt x="1109563" y="714551"/>
                      <a:pt x="1109099" y="711431"/>
                      <a:pt x="1109605" y="706203"/>
                    </a:cubicBezTo>
                    <a:cubicBezTo>
                      <a:pt x="1109773" y="704601"/>
                      <a:pt x="1109900" y="703083"/>
                      <a:pt x="1109984" y="701691"/>
                    </a:cubicBezTo>
                    <a:lnTo>
                      <a:pt x="1098640" y="702661"/>
                    </a:lnTo>
                    <a:lnTo>
                      <a:pt x="1088097" y="706877"/>
                    </a:lnTo>
                    <a:cubicBezTo>
                      <a:pt x="1088097" y="706877"/>
                      <a:pt x="1076499" y="707931"/>
                      <a:pt x="1071228" y="699499"/>
                    </a:cubicBezTo>
                    <a:cubicBezTo>
                      <a:pt x="1065956" y="691067"/>
                      <a:pt x="1062793" y="696337"/>
                      <a:pt x="1056467" y="708985"/>
                    </a:cubicBezTo>
                    <a:cubicBezTo>
                      <a:pt x="1050142" y="721634"/>
                      <a:pt x="1034327" y="716364"/>
                      <a:pt x="1018512" y="719526"/>
                    </a:cubicBezTo>
                    <a:cubicBezTo>
                      <a:pt x="1002697" y="722688"/>
                      <a:pt x="1009023" y="717418"/>
                      <a:pt x="1011132" y="710039"/>
                    </a:cubicBezTo>
                    <a:cubicBezTo>
                      <a:pt x="1013241" y="702661"/>
                      <a:pt x="1026947" y="693175"/>
                      <a:pt x="1039598" y="691067"/>
                    </a:cubicBezTo>
                    <a:cubicBezTo>
                      <a:pt x="1052250" y="688959"/>
                      <a:pt x="1043816" y="674202"/>
                      <a:pt x="1030110" y="674202"/>
                    </a:cubicBezTo>
                    <a:cubicBezTo>
                      <a:pt x="1016404" y="674202"/>
                      <a:pt x="1015349" y="674202"/>
                      <a:pt x="1004806" y="669986"/>
                    </a:cubicBezTo>
                    <a:cubicBezTo>
                      <a:pt x="994263" y="665770"/>
                      <a:pt x="990046" y="664716"/>
                      <a:pt x="985828" y="669986"/>
                    </a:cubicBezTo>
                    <a:cubicBezTo>
                      <a:pt x="981611" y="675256"/>
                      <a:pt x="976340" y="683688"/>
                      <a:pt x="945765" y="678418"/>
                    </a:cubicBezTo>
                    <a:cubicBezTo>
                      <a:pt x="915189" y="673148"/>
                      <a:pt x="929950" y="693175"/>
                      <a:pt x="923624" y="702661"/>
                    </a:cubicBezTo>
                    <a:cubicBezTo>
                      <a:pt x="917298" y="712147"/>
                      <a:pt x="907809" y="707931"/>
                      <a:pt x="903592" y="702661"/>
                    </a:cubicBezTo>
                    <a:cubicBezTo>
                      <a:pt x="899375" y="697391"/>
                      <a:pt x="875126" y="706877"/>
                      <a:pt x="866691" y="707931"/>
                    </a:cubicBezTo>
                    <a:cubicBezTo>
                      <a:pt x="858256" y="708985"/>
                      <a:pt x="849822" y="713201"/>
                      <a:pt x="837170" y="703715"/>
                    </a:cubicBezTo>
                    <a:cubicBezTo>
                      <a:pt x="824518" y="694229"/>
                      <a:pt x="826627" y="702661"/>
                      <a:pt x="812921" y="708985"/>
                    </a:cubicBezTo>
                    <a:cubicBezTo>
                      <a:pt x="799215" y="715310"/>
                      <a:pt x="791835" y="716364"/>
                      <a:pt x="783400" y="707931"/>
                    </a:cubicBezTo>
                    <a:cubicBezTo>
                      <a:pt x="776399" y="700975"/>
                      <a:pt x="767248" y="701185"/>
                      <a:pt x="758898" y="703294"/>
                    </a:cubicBezTo>
                    <a:cubicBezTo>
                      <a:pt x="753373" y="702872"/>
                      <a:pt x="749662" y="712147"/>
                      <a:pt x="747554" y="717418"/>
                    </a:cubicBezTo>
                    <a:cubicBezTo>
                      <a:pt x="745445" y="722688"/>
                      <a:pt x="740173" y="729012"/>
                      <a:pt x="732793" y="732174"/>
                    </a:cubicBezTo>
                    <a:cubicBezTo>
                      <a:pt x="725413" y="735336"/>
                      <a:pt x="720141" y="733228"/>
                      <a:pt x="710653" y="724796"/>
                    </a:cubicBezTo>
                    <a:cubicBezTo>
                      <a:pt x="701164" y="716364"/>
                      <a:pt x="700109" y="724796"/>
                      <a:pt x="692729" y="729012"/>
                    </a:cubicBezTo>
                    <a:cubicBezTo>
                      <a:pt x="685349" y="733228"/>
                      <a:pt x="682186" y="712147"/>
                      <a:pt x="683240" y="706877"/>
                    </a:cubicBezTo>
                    <a:cubicBezTo>
                      <a:pt x="684295" y="701607"/>
                      <a:pt x="683240" y="698445"/>
                      <a:pt x="675860" y="697391"/>
                    </a:cubicBezTo>
                    <a:cubicBezTo>
                      <a:pt x="668480" y="696337"/>
                      <a:pt x="667426" y="685797"/>
                      <a:pt x="662154" y="680526"/>
                    </a:cubicBezTo>
                    <a:cubicBezTo>
                      <a:pt x="656883" y="675256"/>
                      <a:pt x="662154" y="672094"/>
                      <a:pt x="667426" y="666824"/>
                    </a:cubicBezTo>
                    <a:cubicBezTo>
                      <a:pt x="672697" y="661554"/>
                      <a:pt x="671643" y="658392"/>
                      <a:pt x="669534" y="653122"/>
                    </a:cubicBezTo>
                    <a:cubicBezTo>
                      <a:pt x="667426" y="647851"/>
                      <a:pt x="662744" y="634781"/>
                      <a:pt x="662744" y="634781"/>
                    </a:cubicBezTo>
                    <a:cubicBezTo>
                      <a:pt x="660130" y="638576"/>
                      <a:pt x="646339" y="658265"/>
                      <a:pt x="636851" y="666824"/>
                    </a:cubicBezTo>
                    <a:cubicBezTo>
                      <a:pt x="626307" y="676310"/>
                      <a:pt x="622090" y="696337"/>
                      <a:pt x="618927" y="708985"/>
                    </a:cubicBezTo>
                    <a:cubicBezTo>
                      <a:pt x="615764" y="721634"/>
                      <a:pt x="605221" y="734282"/>
                      <a:pt x="605221" y="734282"/>
                    </a:cubicBezTo>
                    <a:cubicBezTo>
                      <a:pt x="605221" y="734282"/>
                      <a:pt x="551451" y="760633"/>
                      <a:pt x="534582" y="765903"/>
                    </a:cubicBezTo>
                    <a:cubicBezTo>
                      <a:pt x="517713" y="771173"/>
                      <a:pt x="499790" y="775389"/>
                      <a:pt x="493464" y="771173"/>
                    </a:cubicBezTo>
                    <a:cubicBezTo>
                      <a:pt x="487138" y="766957"/>
                      <a:pt x="472378" y="769065"/>
                      <a:pt x="466052" y="772227"/>
                    </a:cubicBezTo>
                    <a:cubicBezTo>
                      <a:pt x="463226" y="773661"/>
                      <a:pt x="459979" y="774420"/>
                      <a:pt x="456985" y="774378"/>
                    </a:cubicBezTo>
                    <a:cubicBezTo>
                      <a:pt x="448972" y="774462"/>
                      <a:pt x="446020" y="794362"/>
                      <a:pt x="446020" y="798578"/>
                    </a:cubicBezTo>
                    <a:cubicBezTo>
                      <a:pt x="446020" y="802794"/>
                      <a:pt x="436531" y="810173"/>
                      <a:pt x="431259" y="812281"/>
                    </a:cubicBezTo>
                    <a:cubicBezTo>
                      <a:pt x="425988" y="814389"/>
                      <a:pt x="409119" y="816497"/>
                      <a:pt x="401739" y="813335"/>
                    </a:cubicBezTo>
                    <a:cubicBezTo>
                      <a:pt x="394358" y="810173"/>
                      <a:pt x="390141" y="822821"/>
                      <a:pt x="384870" y="825983"/>
                    </a:cubicBezTo>
                    <a:cubicBezTo>
                      <a:pt x="379598" y="829145"/>
                      <a:pt x="372218" y="828091"/>
                      <a:pt x="371164" y="822821"/>
                    </a:cubicBezTo>
                    <a:cubicBezTo>
                      <a:pt x="370109" y="817551"/>
                      <a:pt x="365892" y="816497"/>
                      <a:pt x="362729" y="812281"/>
                    </a:cubicBezTo>
                    <a:cubicBezTo>
                      <a:pt x="359566" y="808064"/>
                      <a:pt x="339534" y="802794"/>
                      <a:pt x="326882" y="802794"/>
                    </a:cubicBezTo>
                    <a:cubicBezTo>
                      <a:pt x="314231" y="802794"/>
                      <a:pt x="302633" y="791200"/>
                      <a:pt x="297362" y="785930"/>
                    </a:cubicBezTo>
                    <a:cubicBezTo>
                      <a:pt x="292090" y="780660"/>
                      <a:pt x="279776" y="771173"/>
                      <a:pt x="279776" y="771173"/>
                    </a:cubicBezTo>
                    <a:cubicBezTo>
                      <a:pt x="271678" y="771005"/>
                      <a:pt x="248484" y="767843"/>
                      <a:pt x="236211" y="761687"/>
                    </a:cubicBezTo>
                    <a:cubicBezTo>
                      <a:pt x="223560" y="755363"/>
                      <a:pt x="213016" y="745876"/>
                      <a:pt x="205636" y="737444"/>
                    </a:cubicBezTo>
                    <a:cubicBezTo>
                      <a:pt x="199310" y="730235"/>
                      <a:pt x="192225" y="727663"/>
                      <a:pt x="187038" y="726398"/>
                    </a:cubicBezTo>
                    <a:cubicBezTo>
                      <a:pt x="187038" y="726398"/>
                      <a:pt x="177170" y="741660"/>
                      <a:pt x="175061" y="745876"/>
                    </a:cubicBezTo>
                    <a:cubicBezTo>
                      <a:pt x="172952" y="750093"/>
                      <a:pt x="171898" y="754309"/>
                      <a:pt x="164518" y="754309"/>
                    </a:cubicBezTo>
                    <a:cubicBezTo>
                      <a:pt x="157138" y="754309"/>
                      <a:pt x="156083" y="766957"/>
                      <a:pt x="147649" y="772227"/>
                    </a:cubicBezTo>
                    <a:cubicBezTo>
                      <a:pt x="139214" y="777498"/>
                      <a:pt x="134997" y="777498"/>
                      <a:pt x="129726" y="773281"/>
                    </a:cubicBezTo>
                    <a:cubicBezTo>
                      <a:pt x="124454" y="769065"/>
                      <a:pt x="119182" y="771173"/>
                      <a:pt x="106531" y="772227"/>
                    </a:cubicBezTo>
                    <a:cubicBezTo>
                      <a:pt x="93879" y="773281"/>
                      <a:pt x="99151" y="774335"/>
                      <a:pt x="93879" y="770119"/>
                    </a:cubicBezTo>
                    <a:cubicBezTo>
                      <a:pt x="88607" y="765903"/>
                      <a:pt x="84390" y="768011"/>
                      <a:pt x="77010" y="770119"/>
                    </a:cubicBezTo>
                    <a:cubicBezTo>
                      <a:pt x="69630" y="772227"/>
                      <a:pt x="70684" y="762741"/>
                      <a:pt x="63304" y="755363"/>
                    </a:cubicBezTo>
                    <a:cubicBezTo>
                      <a:pt x="55924" y="747985"/>
                      <a:pt x="55924" y="733228"/>
                      <a:pt x="55924" y="726904"/>
                    </a:cubicBezTo>
                    <a:cubicBezTo>
                      <a:pt x="55924" y="720580"/>
                      <a:pt x="56978" y="714255"/>
                      <a:pt x="67521" y="714255"/>
                    </a:cubicBezTo>
                    <a:cubicBezTo>
                      <a:pt x="78064" y="714255"/>
                      <a:pt x="67521" y="701607"/>
                      <a:pt x="61195" y="698445"/>
                    </a:cubicBezTo>
                    <a:cubicBezTo>
                      <a:pt x="54869" y="695283"/>
                      <a:pt x="52761" y="691067"/>
                      <a:pt x="52761" y="684743"/>
                    </a:cubicBezTo>
                    <a:cubicBezTo>
                      <a:pt x="52761" y="678418"/>
                      <a:pt x="49598" y="668932"/>
                      <a:pt x="41163" y="667878"/>
                    </a:cubicBezTo>
                    <a:cubicBezTo>
                      <a:pt x="32729" y="666824"/>
                      <a:pt x="34922" y="649959"/>
                      <a:pt x="34922" y="649959"/>
                    </a:cubicBezTo>
                    <a:cubicBezTo>
                      <a:pt x="32265" y="648526"/>
                      <a:pt x="31548" y="646081"/>
                      <a:pt x="29566" y="639419"/>
                    </a:cubicBezTo>
                    <a:cubicBezTo>
                      <a:pt x="26403" y="628879"/>
                      <a:pt x="25349" y="623609"/>
                      <a:pt x="21131" y="617284"/>
                    </a:cubicBezTo>
                    <a:cubicBezTo>
                      <a:pt x="16914" y="610960"/>
                      <a:pt x="13751" y="600420"/>
                      <a:pt x="12697" y="591988"/>
                    </a:cubicBezTo>
                    <a:cubicBezTo>
                      <a:pt x="11853" y="585073"/>
                      <a:pt x="4600" y="573900"/>
                      <a:pt x="2027" y="570106"/>
                    </a:cubicBezTo>
                    <a:cubicBezTo>
                      <a:pt x="5359" y="565679"/>
                      <a:pt x="8311" y="560999"/>
                      <a:pt x="9913" y="556530"/>
                    </a:cubicBezTo>
                    <a:lnTo>
                      <a:pt x="13414" y="555349"/>
                    </a:lnTo>
                    <a:cubicBezTo>
                      <a:pt x="18896" y="548814"/>
                      <a:pt x="16239" y="547718"/>
                      <a:pt x="24421" y="539159"/>
                    </a:cubicBezTo>
                    <a:cubicBezTo>
                      <a:pt x="23113" y="531781"/>
                      <a:pt x="19444" y="526469"/>
                      <a:pt x="17378" y="519554"/>
                    </a:cubicBezTo>
                    <a:cubicBezTo>
                      <a:pt x="15480" y="513104"/>
                      <a:pt x="13920" y="505641"/>
                      <a:pt x="11432" y="499486"/>
                    </a:cubicBezTo>
                    <a:cubicBezTo>
                      <a:pt x="2618" y="477772"/>
                      <a:pt x="3503" y="493667"/>
                      <a:pt x="3" y="466220"/>
                    </a:cubicBezTo>
                    <a:cubicBezTo>
                      <a:pt x="-39" y="465672"/>
                      <a:pt x="382" y="464112"/>
                      <a:pt x="509" y="463522"/>
                    </a:cubicBezTo>
                    <a:cubicBezTo>
                      <a:pt x="3124" y="460781"/>
                      <a:pt x="10546" y="452729"/>
                      <a:pt x="11980" y="449187"/>
                    </a:cubicBezTo>
                    <a:cubicBezTo>
                      <a:pt x="17462" y="435358"/>
                      <a:pt x="22903" y="421993"/>
                      <a:pt x="26993" y="407700"/>
                    </a:cubicBezTo>
                    <a:cubicBezTo>
                      <a:pt x="30958" y="393829"/>
                      <a:pt x="36609" y="380675"/>
                      <a:pt x="41163" y="367015"/>
                    </a:cubicBezTo>
                    <a:cubicBezTo>
                      <a:pt x="43904" y="358667"/>
                      <a:pt x="45296" y="349644"/>
                      <a:pt x="48417" y="341465"/>
                    </a:cubicBezTo>
                    <a:cubicBezTo>
                      <a:pt x="51032" y="334550"/>
                      <a:pt x="54110" y="328732"/>
                      <a:pt x="54490" y="321270"/>
                    </a:cubicBezTo>
                    <a:lnTo>
                      <a:pt x="52170" y="319963"/>
                    </a:lnTo>
                    <a:lnTo>
                      <a:pt x="54448" y="317981"/>
                    </a:lnTo>
                    <a:cubicBezTo>
                      <a:pt x="53815" y="315198"/>
                      <a:pt x="53267" y="312584"/>
                      <a:pt x="52887" y="309802"/>
                    </a:cubicBezTo>
                    <a:cubicBezTo>
                      <a:pt x="57779" y="306429"/>
                      <a:pt x="60605" y="307694"/>
                      <a:pt x="65581" y="306808"/>
                    </a:cubicBezTo>
                    <a:cubicBezTo>
                      <a:pt x="67859" y="306429"/>
                      <a:pt x="71148" y="303730"/>
                      <a:pt x="73467" y="303520"/>
                    </a:cubicBezTo>
                    <a:cubicBezTo>
                      <a:pt x="76082" y="303309"/>
                      <a:pt x="78992" y="303604"/>
                      <a:pt x="81438" y="302086"/>
                    </a:cubicBezTo>
                    <a:cubicBezTo>
                      <a:pt x="84981" y="299936"/>
                      <a:pt x="87638" y="296985"/>
                      <a:pt x="91644" y="295425"/>
                    </a:cubicBezTo>
                    <a:cubicBezTo>
                      <a:pt x="105856" y="297322"/>
                      <a:pt x="102904" y="297238"/>
                      <a:pt x="116484" y="303309"/>
                    </a:cubicBezTo>
                    <a:cubicBezTo>
                      <a:pt x="126774" y="303056"/>
                      <a:pt x="140100" y="293654"/>
                      <a:pt x="149715" y="290618"/>
                    </a:cubicBezTo>
                    <a:cubicBezTo>
                      <a:pt x="159710" y="292473"/>
                      <a:pt x="182652" y="288847"/>
                      <a:pt x="189568" y="295593"/>
                    </a:cubicBezTo>
                    <a:cubicBezTo>
                      <a:pt x="194714" y="294666"/>
                      <a:pt x="198889" y="292052"/>
                      <a:pt x="204498" y="291251"/>
                    </a:cubicBezTo>
                    <a:cubicBezTo>
                      <a:pt x="205931" y="291040"/>
                      <a:pt x="217824" y="292558"/>
                      <a:pt x="219680" y="293064"/>
                    </a:cubicBezTo>
                    <a:cubicBezTo>
                      <a:pt x="229042" y="303056"/>
                      <a:pt x="235283" y="296352"/>
                      <a:pt x="243802" y="303604"/>
                    </a:cubicBezTo>
                    <a:cubicBezTo>
                      <a:pt x="266238" y="299767"/>
                      <a:pt x="261051" y="317897"/>
                      <a:pt x="279438" y="325781"/>
                    </a:cubicBezTo>
                    <a:cubicBezTo>
                      <a:pt x="284752" y="325444"/>
                      <a:pt x="288084" y="322239"/>
                      <a:pt x="292849" y="320637"/>
                    </a:cubicBezTo>
                    <a:cubicBezTo>
                      <a:pt x="298627" y="318698"/>
                      <a:pt x="304615" y="319204"/>
                      <a:pt x="310562" y="318065"/>
                    </a:cubicBezTo>
                    <a:lnTo>
                      <a:pt x="312586" y="316042"/>
                    </a:lnTo>
                    <a:cubicBezTo>
                      <a:pt x="316466" y="315620"/>
                      <a:pt x="319586" y="314397"/>
                      <a:pt x="323045" y="312795"/>
                    </a:cubicBezTo>
                    <a:cubicBezTo>
                      <a:pt x="333545" y="293021"/>
                      <a:pt x="322960" y="282565"/>
                      <a:pt x="324647" y="279530"/>
                    </a:cubicBezTo>
                    <a:cubicBezTo>
                      <a:pt x="327431" y="274681"/>
                      <a:pt x="330383" y="270592"/>
                      <a:pt x="331817" y="265068"/>
                    </a:cubicBezTo>
                    <a:cubicBezTo>
                      <a:pt x="334516" y="254359"/>
                      <a:pt x="340757" y="244156"/>
                      <a:pt x="352270" y="240910"/>
                    </a:cubicBezTo>
                    <a:cubicBezTo>
                      <a:pt x="356867" y="239645"/>
                      <a:pt x="362645" y="241627"/>
                      <a:pt x="367326" y="239519"/>
                    </a:cubicBezTo>
                    <a:cubicBezTo>
                      <a:pt x="370236" y="238254"/>
                      <a:pt x="372766" y="235007"/>
                      <a:pt x="375296" y="232984"/>
                    </a:cubicBezTo>
                    <a:cubicBezTo>
                      <a:pt x="390647" y="224509"/>
                      <a:pt x="391322" y="238507"/>
                      <a:pt x="407559" y="228894"/>
                    </a:cubicBezTo>
                    <a:cubicBezTo>
                      <a:pt x="414643" y="230201"/>
                      <a:pt x="421307" y="226196"/>
                      <a:pt x="428391" y="229020"/>
                    </a:cubicBezTo>
                    <a:cubicBezTo>
                      <a:pt x="435688" y="236947"/>
                      <a:pt x="443995" y="236905"/>
                      <a:pt x="447074" y="247993"/>
                    </a:cubicBezTo>
                    <a:cubicBezTo>
                      <a:pt x="454454" y="254022"/>
                      <a:pt x="458925" y="262117"/>
                      <a:pt x="467190" y="267092"/>
                    </a:cubicBezTo>
                    <a:lnTo>
                      <a:pt x="467739" y="270001"/>
                    </a:lnTo>
                    <a:cubicBezTo>
                      <a:pt x="466178" y="272320"/>
                      <a:pt x="465124" y="274302"/>
                      <a:pt x="464112" y="276916"/>
                    </a:cubicBezTo>
                    <a:cubicBezTo>
                      <a:pt x="466895" y="279150"/>
                      <a:pt x="470100" y="281722"/>
                      <a:pt x="473390" y="283240"/>
                    </a:cubicBezTo>
                    <a:cubicBezTo>
                      <a:pt x="472588" y="287077"/>
                      <a:pt x="472673" y="289016"/>
                      <a:pt x="474824" y="292473"/>
                    </a:cubicBezTo>
                    <a:cubicBezTo>
                      <a:pt x="472926" y="294708"/>
                      <a:pt x="472462" y="295087"/>
                      <a:pt x="469974" y="296816"/>
                    </a:cubicBezTo>
                    <a:cubicBezTo>
                      <a:pt x="470944" y="299894"/>
                      <a:pt x="470901" y="301327"/>
                      <a:pt x="473601" y="303477"/>
                    </a:cubicBezTo>
                    <a:cubicBezTo>
                      <a:pt x="479252" y="307904"/>
                      <a:pt x="486843" y="312542"/>
                      <a:pt x="491819" y="317644"/>
                    </a:cubicBezTo>
                    <a:cubicBezTo>
                      <a:pt x="493759" y="319625"/>
                      <a:pt x="494940" y="322534"/>
                      <a:pt x="497217" y="324347"/>
                    </a:cubicBezTo>
                    <a:cubicBezTo>
                      <a:pt x="498946" y="325654"/>
                      <a:pt x="501308" y="325233"/>
                      <a:pt x="503290" y="325064"/>
                    </a:cubicBezTo>
                    <a:cubicBezTo>
                      <a:pt x="503923" y="324980"/>
                      <a:pt x="506790" y="326287"/>
                      <a:pt x="507592" y="326582"/>
                    </a:cubicBezTo>
                    <a:lnTo>
                      <a:pt x="509110" y="331262"/>
                    </a:lnTo>
                    <a:cubicBezTo>
                      <a:pt x="506453" y="337333"/>
                      <a:pt x="505652" y="337375"/>
                      <a:pt x="505905" y="344332"/>
                    </a:cubicBezTo>
                    <a:cubicBezTo>
                      <a:pt x="509152" y="347873"/>
                      <a:pt x="514466" y="349054"/>
                      <a:pt x="518008" y="352680"/>
                    </a:cubicBezTo>
                    <a:cubicBezTo>
                      <a:pt x="520539" y="355252"/>
                      <a:pt x="520539" y="359594"/>
                      <a:pt x="523533" y="361829"/>
                    </a:cubicBezTo>
                    <a:cubicBezTo>
                      <a:pt x="532052" y="361028"/>
                      <a:pt x="533654" y="357233"/>
                      <a:pt x="534919" y="365792"/>
                    </a:cubicBezTo>
                    <a:cubicBezTo>
                      <a:pt x="533950" y="367563"/>
                      <a:pt x="530744" y="374351"/>
                      <a:pt x="531293" y="376206"/>
                    </a:cubicBezTo>
                    <a:cubicBezTo>
                      <a:pt x="539559" y="405424"/>
                      <a:pt x="544577" y="389824"/>
                      <a:pt x="554277" y="405255"/>
                    </a:cubicBezTo>
                    <a:lnTo>
                      <a:pt x="558958" y="405255"/>
                    </a:lnTo>
                    <a:lnTo>
                      <a:pt x="559801" y="403315"/>
                    </a:lnTo>
                    <a:cubicBezTo>
                      <a:pt x="616270" y="268863"/>
                      <a:pt x="672191" y="134115"/>
                      <a:pt x="729377" y="0"/>
                    </a:cubicBezTo>
                    <a:cubicBezTo>
                      <a:pt x="736420" y="2319"/>
                      <a:pt x="745023" y="21123"/>
                      <a:pt x="748481" y="27995"/>
                    </a:cubicBezTo>
                    <a:lnTo>
                      <a:pt x="752572" y="30356"/>
                    </a:lnTo>
                    <a:cubicBezTo>
                      <a:pt x="755693" y="35711"/>
                      <a:pt x="756663" y="41318"/>
                      <a:pt x="760796" y="45829"/>
                    </a:cubicBezTo>
                    <a:lnTo>
                      <a:pt x="765266" y="46040"/>
                    </a:lnTo>
                    <a:cubicBezTo>
                      <a:pt x="768682" y="52702"/>
                      <a:pt x="771339" y="63200"/>
                      <a:pt x="779773" y="65181"/>
                    </a:cubicBezTo>
                    <a:lnTo>
                      <a:pt x="781207" y="68807"/>
                    </a:lnTo>
                    <a:cubicBezTo>
                      <a:pt x="780617" y="72054"/>
                      <a:pt x="780153" y="74415"/>
                      <a:pt x="780954" y="77830"/>
                    </a:cubicBezTo>
                    <a:cubicBezTo>
                      <a:pt x="785846" y="85630"/>
                      <a:pt x="794534" y="90436"/>
                      <a:pt x="803727" y="90310"/>
                    </a:cubicBezTo>
                    <a:cubicBezTo>
                      <a:pt x="804740" y="90310"/>
                      <a:pt x="812963" y="90014"/>
                      <a:pt x="813638" y="90225"/>
                    </a:cubicBezTo>
                    <a:cubicBezTo>
                      <a:pt x="820301" y="92207"/>
                      <a:pt x="820175" y="96254"/>
                      <a:pt x="825025" y="98700"/>
                    </a:cubicBezTo>
                    <a:cubicBezTo>
                      <a:pt x="827639" y="100049"/>
                      <a:pt x="830971" y="100302"/>
                      <a:pt x="833501" y="102030"/>
                    </a:cubicBezTo>
                    <a:cubicBezTo>
                      <a:pt x="835652" y="103464"/>
                      <a:pt x="837972" y="106626"/>
                      <a:pt x="839700" y="108565"/>
                    </a:cubicBezTo>
                    <a:cubicBezTo>
                      <a:pt x="850623" y="114089"/>
                      <a:pt x="874830" y="97814"/>
                      <a:pt x="894567" y="105108"/>
                    </a:cubicBezTo>
                    <a:cubicBezTo>
                      <a:pt x="897772" y="108734"/>
                      <a:pt x="900218" y="111770"/>
                      <a:pt x="902875" y="115775"/>
                    </a:cubicBezTo>
                    <a:cubicBezTo>
                      <a:pt x="902706" y="117672"/>
                      <a:pt x="907767" y="141030"/>
                      <a:pt x="908779" y="142716"/>
                    </a:cubicBezTo>
                    <a:cubicBezTo>
                      <a:pt x="911267" y="142632"/>
                      <a:pt x="914557" y="143222"/>
                      <a:pt x="916792" y="144403"/>
                    </a:cubicBezTo>
                    <a:cubicBezTo>
                      <a:pt x="920756" y="154732"/>
                      <a:pt x="926028" y="147607"/>
                      <a:pt x="928178" y="163080"/>
                    </a:cubicBezTo>
                    <a:lnTo>
                      <a:pt x="928347" y="164092"/>
                    </a:lnTo>
                    <a:cubicBezTo>
                      <a:pt x="930329" y="169320"/>
                      <a:pt x="931426" y="173873"/>
                      <a:pt x="934968" y="178427"/>
                    </a:cubicBezTo>
                    <a:cubicBezTo>
                      <a:pt x="936740" y="180661"/>
                      <a:pt x="939354" y="182053"/>
                      <a:pt x="940830" y="184751"/>
                    </a:cubicBezTo>
                    <a:cubicBezTo>
                      <a:pt x="943108" y="189052"/>
                      <a:pt x="943361" y="195460"/>
                      <a:pt x="950319" y="196050"/>
                    </a:cubicBezTo>
                    <a:cubicBezTo>
                      <a:pt x="954874" y="203808"/>
                      <a:pt x="971827" y="217342"/>
                      <a:pt x="980894" y="219956"/>
                    </a:cubicBezTo>
                    <a:cubicBezTo>
                      <a:pt x="983762" y="226280"/>
                      <a:pt x="983635" y="231381"/>
                      <a:pt x="988316" y="236862"/>
                    </a:cubicBezTo>
                    <a:cubicBezTo>
                      <a:pt x="990931" y="239940"/>
                      <a:pt x="994727" y="242765"/>
                      <a:pt x="997805" y="245421"/>
                    </a:cubicBezTo>
                    <a:cubicBezTo>
                      <a:pt x="998944" y="245421"/>
                      <a:pt x="1000167" y="245295"/>
                      <a:pt x="1001263" y="245632"/>
                    </a:cubicBezTo>
                    <a:cubicBezTo>
                      <a:pt x="1008053" y="247698"/>
                      <a:pt x="1007336" y="245674"/>
                      <a:pt x="1013114" y="244915"/>
                    </a:cubicBezTo>
                    <a:cubicBezTo>
                      <a:pt x="1019313" y="244114"/>
                      <a:pt x="1025681" y="248204"/>
                      <a:pt x="1031923" y="246686"/>
                    </a:cubicBezTo>
                    <a:cubicBezTo>
                      <a:pt x="1036562" y="245548"/>
                      <a:pt x="1040653" y="242217"/>
                      <a:pt x="1045123" y="240531"/>
                    </a:cubicBezTo>
                    <a:cubicBezTo>
                      <a:pt x="1049973" y="238760"/>
                      <a:pt x="1055961" y="237284"/>
                      <a:pt x="1061022" y="236188"/>
                    </a:cubicBezTo>
                    <a:cubicBezTo>
                      <a:pt x="1065281" y="235260"/>
                      <a:pt x="1071692" y="233532"/>
                      <a:pt x="1075951" y="233363"/>
                    </a:cubicBezTo>
                    <a:cubicBezTo>
                      <a:pt x="1084048" y="233068"/>
                      <a:pt x="1090922" y="234417"/>
                      <a:pt x="1098682" y="231761"/>
                    </a:cubicBezTo>
                    <a:cubicBezTo>
                      <a:pt x="1104839" y="229653"/>
                      <a:pt x="1115846" y="220588"/>
                      <a:pt x="1119431" y="220335"/>
                    </a:cubicBezTo>
                    <a:cubicBezTo>
                      <a:pt x="1128076" y="219661"/>
                      <a:pt x="1136089" y="220377"/>
                      <a:pt x="1144819" y="219113"/>
                    </a:cubicBezTo>
                    <a:cubicBezTo>
                      <a:pt x="1150217" y="218311"/>
                      <a:pt x="1155278" y="217257"/>
                      <a:pt x="1160845" y="217848"/>
                    </a:cubicBezTo>
                    <a:cubicBezTo>
                      <a:pt x="1162278" y="217974"/>
                      <a:pt x="1169616" y="218733"/>
                      <a:pt x="1170460" y="218564"/>
                    </a:cubicBezTo>
                    <a:lnTo>
                      <a:pt x="1174087" y="216962"/>
                    </a:lnTo>
                    <a:cubicBezTo>
                      <a:pt x="1176701" y="215782"/>
                      <a:pt x="1177502" y="213927"/>
                      <a:pt x="1179696" y="212535"/>
                    </a:cubicBezTo>
                    <a:lnTo>
                      <a:pt x="1199053" y="203555"/>
                    </a:lnTo>
                    <a:cubicBezTo>
                      <a:pt x="1214066" y="204651"/>
                      <a:pt x="1215837" y="202754"/>
                      <a:pt x="1228363" y="194785"/>
                    </a:cubicBezTo>
                    <a:cubicBezTo>
                      <a:pt x="1229586" y="191792"/>
                      <a:pt x="1230724" y="189094"/>
                      <a:pt x="1232580" y="186395"/>
                    </a:cubicBezTo>
                    <a:cubicBezTo>
                      <a:pt x="1241394" y="181968"/>
                      <a:pt x="1242617" y="186100"/>
                      <a:pt x="1248563" y="184203"/>
                    </a:cubicBezTo>
                    <a:cubicBezTo>
                      <a:pt x="1253118" y="182727"/>
                      <a:pt x="1258136" y="179987"/>
                      <a:pt x="1261468" y="176572"/>
                    </a:cubicBezTo>
                    <a:cubicBezTo>
                      <a:pt x="1261763" y="176234"/>
                      <a:pt x="1275933" y="154479"/>
                      <a:pt x="1276439" y="153425"/>
                    </a:cubicBezTo>
                    <a:cubicBezTo>
                      <a:pt x="1278379" y="149631"/>
                      <a:pt x="1276945" y="145288"/>
                      <a:pt x="1278126" y="141283"/>
                    </a:cubicBezTo>
                    <a:cubicBezTo>
                      <a:pt x="1284536" y="132808"/>
                      <a:pt x="1306888" y="133778"/>
                      <a:pt x="1314943" y="135001"/>
                    </a:cubicBezTo>
                    <a:lnTo>
                      <a:pt x="1319245" y="137235"/>
                    </a:lnTo>
                    <a:cubicBezTo>
                      <a:pt x="1324516" y="139934"/>
                      <a:pt x="1328649" y="144360"/>
                      <a:pt x="1333668" y="147354"/>
                    </a:cubicBezTo>
                    <a:cubicBezTo>
                      <a:pt x="1337716" y="149715"/>
                      <a:pt x="1342271" y="151064"/>
                      <a:pt x="1346319" y="153467"/>
                    </a:cubicBezTo>
                    <a:cubicBezTo>
                      <a:pt x="1350073" y="155702"/>
                      <a:pt x="1353025" y="163502"/>
                      <a:pt x="1356019" y="167128"/>
                    </a:cubicBezTo>
                    <a:cubicBezTo>
                      <a:pt x="1359055" y="170753"/>
                      <a:pt x="1362007" y="172103"/>
                      <a:pt x="1365086" y="175223"/>
                    </a:cubicBezTo>
                    <a:cubicBezTo>
                      <a:pt x="1370906" y="181125"/>
                      <a:pt x="1371454" y="194743"/>
                      <a:pt x="1373310" y="202796"/>
                    </a:cubicBezTo>
                    <a:cubicBezTo>
                      <a:pt x="1375165" y="208024"/>
                      <a:pt x="1379931" y="210891"/>
                      <a:pt x="1381196" y="215234"/>
                    </a:cubicBezTo>
                    <a:cubicBezTo>
                      <a:pt x="1384570" y="226533"/>
                      <a:pt x="1378919" y="229737"/>
                      <a:pt x="1391275" y="237073"/>
                    </a:cubicBezTo>
                    <a:cubicBezTo>
                      <a:pt x="1394016" y="238675"/>
                      <a:pt x="1397053" y="240573"/>
                      <a:pt x="1400427" y="239940"/>
                    </a:cubicBezTo>
                    <a:cubicBezTo>
                      <a:pt x="1414554" y="228430"/>
                      <a:pt x="1394776" y="216752"/>
                      <a:pt x="1430327" y="212578"/>
                    </a:cubicBezTo>
                    <a:cubicBezTo>
                      <a:pt x="1439183" y="211524"/>
                      <a:pt x="1443148" y="212873"/>
                      <a:pt x="1448799" y="219829"/>
                    </a:cubicBezTo>
                    <a:cubicBezTo>
                      <a:pt x="1461703" y="220167"/>
                      <a:pt x="1480386" y="216836"/>
                      <a:pt x="1488272" y="205579"/>
                    </a:cubicBezTo>
                    <a:cubicBezTo>
                      <a:pt x="1494851" y="202543"/>
                      <a:pt x="1507123" y="206127"/>
                      <a:pt x="1514503" y="205284"/>
                    </a:cubicBezTo>
                    <a:cubicBezTo>
                      <a:pt x="1518805" y="201447"/>
                      <a:pt x="1522558" y="194659"/>
                      <a:pt x="1526986" y="191623"/>
                    </a:cubicBezTo>
                    <a:cubicBezTo>
                      <a:pt x="1530993" y="188841"/>
                      <a:pt x="1536855" y="189853"/>
                      <a:pt x="1540439" y="186016"/>
                    </a:cubicBezTo>
                    <a:cubicBezTo>
                      <a:pt x="1541283" y="181505"/>
                      <a:pt x="1542548" y="173831"/>
                      <a:pt x="1546470" y="171006"/>
                    </a:cubicBezTo>
                    <a:cubicBezTo>
                      <a:pt x="1548705" y="170079"/>
                      <a:pt x="1554019" y="171344"/>
                      <a:pt x="1556085" y="172145"/>
                    </a:cubicBezTo>
                    <a:cubicBezTo>
                      <a:pt x="1566839" y="181800"/>
                      <a:pt x="1568611" y="188967"/>
                      <a:pt x="1582907" y="195334"/>
                    </a:cubicBezTo>
                    <a:cubicBezTo>
                      <a:pt x="1583666" y="196430"/>
                      <a:pt x="1584468" y="197948"/>
                      <a:pt x="1585353" y="198875"/>
                    </a:cubicBezTo>
                    <a:cubicBezTo>
                      <a:pt x="1589233" y="203091"/>
                      <a:pt x="1590330" y="203302"/>
                      <a:pt x="1595854" y="205790"/>
                    </a:cubicBezTo>
                    <a:cubicBezTo>
                      <a:pt x="1613820" y="213758"/>
                      <a:pt x="1613567" y="210807"/>
                      <a:pt x="1631068" y="208488"/>
                    </a:cubicBezTo>
                    <a:cubicBezTo>
                      <a:pt x="1637436" y="207645"/>
                      <a:pt x="1644774" y="208657"/>
                      <a:pt x="1650974" y="207097"/>
                    </a:cubicBezTo>
                    <a:cubicBezTo>
                      <a:pt x="1655233" y="206000"/>
                      <a:pt x="1658269" y="203597"/>
                      <a:pt x="1663204" y="204778"/>
                    </a:cubicBezTo>
                    <a:cubicBezTo>
                      <a:pt x="1668518" y="206043"/>
                      <a:pt x="1673494" y="209921"/>
                      <a:pt x="1678639" y="211481"/>
                    </a:cubicBezTo>
                    <a:cubicBezTo>
                      <a:pt x="1691586" y="215360"/>
                      <a:pt x="1694074" y="214812"/>
                      <a:pt x="1706135" y="222907"/>
                    </a:cubicBezTo>
                    <a:cubicBezTo>
                      <a:pt x="1716889" y="230117"/>
                      <a:pt x="1717016" y="241585"/>
                      <a:pt x="1735361" y="247108"/>
                    </a:cubicBezTo>
                    <a:cubicBezTo>
                      <a:pt x="1746410" y="245801"/>
                      <a:pt x="1753917" y="239181"/>
                      <a:pt x="1759695" y="235007"/>
                    </a:cubicBezTo>
                    <a:cubicBezTo>
                      <a:pt x="1759821" y="237917"/>
                      <a:pt x="1760749" y="258449"/>
                      <a:pt x="1760749" y="266291"/>
                    </a:cubicBezTo>
                    <a:cubicBezTo>
                      <a:pt x="1760749" y="274723"/>
                      <a:pt x="1763912" y="275777"/>
                      <a:pt x="1759695" y="278940"/>
                    </a:cubicBezTo>
                    <a:cubicBezTo>
                      <a:pt x="1755477" y="282102"/>
                      <a:pt x="1722794" y="279994"/>
                      <a:pt x="1716468" y="279994"/>
                    </a:cubicBezTo>
                    <a:cubicBezTo>
                      <a:pt x="1710142" y="279994"/>
                      <a:pt x="1695382" y="282102"/>
                      <a:pt x="1689056" y="274723"/>
                    </a:cubicBezTo>
                    <a:cubicBezTo>
                      <a:pt x="1682730" y="267345"/>
                      <a:pt x="1678513" y="272615"/>
                      <a:pt x="1666915" y="274723"/>
                    </a:cubicBezTo>
                    <a:cubicBezTo>
                      <a:pt x="1655318" y="276831"/>
                      <a:pt x="1659535" y="289480"/>
                      <a:pt x="1659535" y="298966"/>
                    </a:cubicBezTo>
                    <a:cubicBezTo>
                      <a:pt x="1659535" y="308452"/>
                      <a:pt x="1650046" y="309507"/>
                      <a:pt x="1640557" y="311615"/>
                    </a:cubicBezTo>
                    <a:cubicBezTo>
                      <a:pt x="1631068" y="313723"/>
                      <a:pt x="1631068" y="322155"/>
                      <a:pt x="1646883" y="325317"/>
                    </a:cubicBezTo>
                    <a:cubicBezTo>
                      <a:pt x="1662698" y="328479"/>
                      <a:pt x="1652155" y="335857"/>
                      <a:pt x="1650046" y="342182"/>
                    </a:cubicBezTo>
                    <a:cubicBezTo>
                      <a:pt x="1647937" y="348506"/>
                      <a:pt x="1642666" y="347452"/>
                      <a:pt x="1632123" y="345344"/>
                    </a:cubicBezTo>
                    <a:cubicBezTo>
                      <a:pt x="1621580" y="343236"/>
                      <a:pt x="1617362" y="345344"/>
                      <a:pt x="1617362" y="350614"/>
                    </a:cubicBezTo>
                    <a:cubicBezTo>
                      <a:pt x="1617362" y="355884"/>
                      <a:pt x="1615254" y="361154"/>
                      <a:pt x="1602602" y="364316"/>
                    </a:cubicBezTo>
                    <a:cubicBezTo>
                      <a:pt x="1589950" y="367478"/>
                      <a:pt x="1598385" y="372749"/>
                      <a:pt x="1608928" y="372749"/>
                    </a:cubicBezTo>
                    <a:cubicBezTo>
                      <a:pt x="1619471" y="372749"/>
                      <a:pt x="1618417" y="379073"/>
                      <a:pt x="1618417" y="379073"/>
                    </a:cubicBezTo>
                    <a:cubicBezTo>
                      <a:pt x="1618417" y="379073"/>
                      <a:pt x="1630014" y="382235"/>
                      <a:pt x="1636340" y="382235"/>
                    </a:cubicBezTo>
                    <a:cubicBezTo>
                      <a:pt x="1642666" y="382235"/>
                      <a:pt x="1651100" y="390667"/>
                      <a:pt x="1651100" y="390667"/>
                    </a:cubicBezTo>
                    <a:cubicBezTo>
                      <a:pt x="1651100" y="390667"/>
                      <a:pt x="1662698" y="394883"/>
                      <a:pt x="1666915" y="388559"/>
                    </a:cubicBezTo>
                    <a:cubicBezTo>
                      <a:pt x="1671132" y="382235"/>
                      <a:pt x="1692219" y="380127"/>
                      <a:pt x="1692219" y="380127"/>
                    </a:cubicBezTo>
                    <a:cubicBezTo>
                      <a:pt x="1692219" y="380127"/>
                      <a:pt x="1695382" y="431774"/>
                      <a:pt x="1695382" y="441261"/>
                    </a:cubicBezTo>
                    <a:cubicBezTo>
                      <a:pt x="1695382" y="450747"/>
                      <a:pt x="1701707" y="446531"/>
                      <a:pt x="1711196" y="453909"/>
                    </a:cubicBezTo>
                    <a:cubicBezTo>
                      <a:pt x="1720685" y="461287"/>
                      <a:pt x="1712251" y="464449"/>
                      <a:pt x="1712251" y="464449"/>
                    </a:cubicBezTo>
                    <a:cubicBezTo>
                      <a:pt x="1712251" y="464449"/>
                      <a:pt x="1709088" y="471828"/>
                      <a:pt x="1705925" y="478152"/>
                    </a:cubicBezTo>
                    <a:cubicBezTo>
                      <a:pt x="1702762" y="484476"/>
                      <a:pt x="1697490" y="484476"/>
                      <a:pt x="1691164" y="478152"/>
                    </a:cubicBezTo>
                    <a:cubicBezTo>
                      <a:pt x="1684838" y="471828"/>
                      <a:pt x="1685893" y="478152"/>
                      <a:pt x="1677458" y="486584"/>
                    </a:cubicBezTo>
                    <a:cubicBezTo>
                      <a:pt x="1669024" y="495016"/>
                      <a:pt x="1678513" y="495016"/>
                      <a:pt x="1685893" y="500287"/>
                    </a:cubicBezTo>
                    <a:cubicBezTo>
                      <a:pt x="1693273" y="505557"/>
                      <a:pt x="1693273" y="512935"/>
                      <a:pt x="1691164" y="519259"/>
                    </a:cubicBezTo>
                    <a:cubicBezTo>
                      <a:pt x="1689056" y="525583"/>
                      <a:pt x="1691164" y="526637"/>
                      <a:pt x="1694327" y="534016"/>
                    </a:cubicBezTo>
                    <a:cubicBezTo>
                      <a:pt x="1697490" y="541394"/>
                      <a:pt x="1695382" y="543502"/>
                      <a:pt x="1691164" y="550880"/>
                    </a:cubicBezTo>
                    <a:cubicBezTo>
                      <a:pt x="1686947" y="558258"/>
                      <a:pt x="1691164" y="558258"/>
                      <a:pt x="1695382" y="562475"/>
                    </a:cubicBezTo>
                    <a:cubicBezTo>
                      <a:pt x="1699599" y="566691"/>
                      <a:pt x="1700653" y="571961"/>
                      <a:pt x="1699599" y="577231"/>
                    </a:cubicBezTo>
                    <a:cubicBezTo>
                      <a:pt x="1698544" y="582501"/>
                      <a:pt x="1700653" y="584609"/>
                      <a:pt x="1710142" y="586717"/>
                    </a:cubicBezTo>
                    <a:cubicBezTo>
                      <a:pt x="1719631" y="588825"/>
                      <a:pt x="1715413" y="593042"/>
                      <a:pt x="1712251" y="597258"/>
                    </a:cubicBezTo>
                    <a:cubicBezTo>
                      <a:pt x="1709088" y="601474"/>
                      <a:pt x="1711196" y="608852"/>
                      <a:pt x="1712251" y="616230"/>
                    </a:cubicBezTo>
                    <a:cubicBezTo>
                      <a:pt x="1713305" y="623609"/>
                      <a:pt x="1710142" y="623609"/>
                      <a:pt x="1706979" y="638365"/>
                    </a:cubicBezTo>
                    <a:cubicBezTo>
                      <a:pt x="1703816" y="653122"/>
                      <a:pt x="1704870" y="677364"/>
                      <a:pt x="1704870" y="683688"/>
                    </a:cubicBezTo>
                    <a:cubicBezTo>
                      <a:pt x="1704870" y="690013"/>
                      <a:pt x="1700653" y="686851"/>
                      <a:pt x="1694327" y="686851"/>
                    </a:cubicBezTo>
                    <a:cubicBezTo>
                      <a:pt x="1688001" y="686851"/>
                      <a:pt x="1667969" y="690013"/>
                      <a:pt x="1657426" y="681580"/>
                    </a:cubicBezTo>
                    <a:cubicBezTo>
                      <a:pt x="1646883" y="673148"/>
                      <a:pt x="1641612" y="688959"/>
                      <a:pt x="1639503" y="699499"/>
                    </a:cubicBezTo>
                    <a:cubicBezTo>
                      <a:pt x="1637394" y="710039"/>
                      <a:pt x="1631068" y="716364"/>
                      <a:pt x="1630014" y="725850"/>
                    </a:cubicBezTo>
                    <a:cubicBezTo>
                      <a:pt x="1628960" y="735336"/>
                      <a:pt x="1637394" y="749039"/>
                      <a:pt x="1639503" y="756417"/>
                    </a:cubicBezTo>
                    <a:cubicBezTo>
                      <a:pt x="1641612" y="763795"/>
                      <a:pt x="1643720" y="770119"/>
                      <a:pt x="1644774" y="781714"/>
                    </a:cubicBezTo>
                    <a:cubicBezTo>
                      <a:pt x="1645829" y="793308"/>
                      <a:pt x="1645829" y="796470"/>
                      <a:pt x="1638449" y="805956"/>
                    </a:cubicBezTo>
                    <a:cubicBezTo>
                      <a:pt x="1631068" y="815443"/>
                      <a:pt x="1637394" y="820713"/>
                      <a:pt x="1650046" y="819659"/>
                    </a:cubicBezTo>
                    <a:cubicBezTo>
                      <a:pt x="1662698" y="818605"/>
                      <a:pt x="1664806" y="823875"/>
                      <a:pt x="1663752" y="832307"/>
                    </a:cubicBezTo>
                    <a:cubicBezTo>
                      <a:pt x="1662698" y="840740"/>
                      <a:pt x="1667969" y="840740"/>
                      <a:pt x="1672187" y="848118"/>
                    </a:cubicBezTo>
                    <a:cubicBezTo>
                      <a:pt x="1676404" y="855496"/>
                      <a:pt x="1676404" y="857604"/>
                      <a:pt x="1674295" y="872361"/>
                    </a:cubicBezTo>
                    <a:cubicBezTo>
                      <a:pt x="1672187" y="887117"/>
                      <a:pt x="1676404" y="886063"/>
                      <a:pt x="1682730" y="891333"/>
                    </a:cubicBezTo>
                    <a:cubicBezTo>
                      <a:pt x="1689056" y="896603"/>
                      <a:pt x="1688001" y="899765"/>
                      <a:pt x="1688001" y="908198"/>
                    </a:cubicBezTo>
                    <a:cubicBezTo>
                      <a:pt x="1688001" y="916630"/>
                      <a:pt x="1690110" y="927170"/>
                      <a:pt x="1696436" y="934549"/>
                    </a:cubicBezTo>
                    <a:cubicBezTo>
                      <a:pt x="1702762" y="941927"/>
                      <a:pt x="1702762" y="945089"/>
                      <a:pt x="1703816" y="950359"/>
                    </a:cubicBezTo>
                    <a:cubicBezTo>
                      <a:pt x="1704870" y="955629"/>
                      <a:pt x="1703816" y="970386"/>
                      <a:pt x="1704870" y="984088"/>
                    </a:cubicBezTo>
                    <a:cubicBezTo>
                      <a:pt x="1705925" y="997791"/>
                      <a:pt x="1709088" y="994628"/>
                      <a:pt x="1716468" y="997791"/>
                    </a:cubicBezTo>
                    <a:cubicBezTo>
                      <a:pt x="1723848" y="1000953"/>
                      <a:pt x="1733337" y="1014655"/>
                      <a:pt x="1733337" y="1014655"/>
                    </a:cubicBezTo>
                    <a:cubicBezTo>
                      <a:pt x="1733337" y="1014655"/>
                      <a:pt x="1753369" y="1053654"/>
                      <a:pt x="1757586" y="1062087"/>
                    </a:cubicBezTo>
                    <a:cubicBezTo>
                      <a:pt x="1761803" y="1070519"/>
                      <a:pt x="1758640" y="1074735"/>
                      <a:pt x="1758640" y="1074735"/>
                    </a:cubicBezTo>
                    <a:cubicBezTo>
                      <a:pt x="1758640" y="1074735"/>
                      <a:pt x="1731228" y="1083167"/>
                      <a:pt x="1723848" y="1083167"/>
                    </a:cubicBezTo>
                    <a:cubicBezTo>
                      <a:pt x="1716468" y="1083167"/>
                      <a:pt x="1713305" y="1088438"/>
                      <a:pt x="1712251" y="1094762"/>
                    </a:cubicBezTo>
                    <a:cubicBezTo>
                      <a:pt x="1711196" y="1101086"/>
                      <a:pt x="1702762" y="1106356"/>
                      <a:pt x="1691164" y="1107410"/>
                    </a:cubicBezTo>
                    <a:cubicBezTo>
                      <a:pt x="1679567" y="1108464"/>
                      <a:pt x="1688001" y="1120059"/>
                      <a:pt x="1686947" y="1124275"/>
                    </a:cubicBezTo>
                    <a:cubicBezTo>
                      <a:pt x="1685893" y="1128491"/>
                      <a:pt x="1682730" y="1139031"/>
                      <a:pt x="1685893" y="1145355"/>
                    </a:cubicBezTo>
                    <a:cubicBezTo>
                      <a:pt x="1689056" y="1151680"/>
                      <a:pt x="1684838" y="1154842"/>
                      <a:pt x="1676404" y="1163274"/>
                    </a:cubicBezTo>
                    <a:cubicBezTo>
                      <a:pt x="1667969" y="1171706"/>
                      <a:pt x="1683784" y="1175922"/>
                      <a:pt x="1685893" y="1182247"/>
                    </a:cubicBezTo>
                    <a:cubicBezTo>
                      <a:pt x="1688001" y="1188571"/>
                      <a:pt x="1686947" y="1188571"/>
                      <a:pt x="1692219" y="1187517"/>
                    </a:cubicBezTo>
                    <a:cubicBezTo>
                      <a:pt x="1697490" y="1186463"/>
                      <a:pt x="1701707" y="1199111"/>
                      <a:pt x="1701707" y="1205435"/>
                    </a:cubicBezTo>
                    <a:cubicBezTo>
                      <a:pt x="1701707" y="1211759"/>
                      <a:pt x="1706979" y="1218084"/>
                      <a:pt x="1713305" y="1225462"/>
                    </a:cubicBezTo>
                    <a:cubicBezTo>
                      <a:pt x="1719631" y="1232840"/>
                      <a:pt x="1712251" y="1237056"/>
                      <a:pt x="1706979" y="1236002"/>
                    </a:cubicBezTo>
                    <a:cubicBezTo>
                      <a:pt x="1701707" y="1234948"/>
                      <a:pt x="1700653" y="1237056"/>
                      <a:pt x="1695382" y="1241272"/>
                    </a:cubicBezTo>
                    <a:cubicBezTo>
                      <a:pt x="1690110" y="1245489"/>
                      <a:pt x="1685893" y="1249705"/>
                      <a:pt x="1682730" y="1256029"/>
                    </a:cubicBezTo>
                    <a:cubicBezTo>
                      <a:pt x="1679567" y="1262353"/>
                      <a:pt x="1684838" y="1276056"/>
                      <a:pt x="1688001" y="1282380"/>
                    </a:cubicBezTo>
                    <a:cubicBezTo>
                      <a:pt x="1691164" y="1288704"/>
                      <a:pt x="1678301" y="1298275"/>
                      <a:pt x="1678301" y="1298275"/>
                    </a:cubicBezTo>
                    <a:cubicBezTo>
                      <a:pt x="1678766" y="1298570"/>
                      <a:pt x="1679229" y="1298865"/>
                      <a:pt x="1679651" y="12991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3" name="Freeform 1452">
                <a:extLst>
                  <a:ext uri="{FF2B5EF4-FFF2-40B4-BE49-F238E27FC236}">
                    <a16:creationId xmlns:a16="http://schemas.microsoft.com/office/drawing/2014/main" xmlns="" id="{C7E6C04A-5F0F-CDA7-CBA1-2847158EEC57}"/>
                  </a:ext>
                </a:extLst>
              </p:cNvPr>
              <p:cNvSpPr/>
              <p:nvPr/>
            </p:nvSpPr>
            <p:spPr>
              <a:xfrm>
                <a:off x="4511633" y="4126921"/>
                <a:ext cx="560389" cy="515528"/>
              </a:xfrm>
              <a:custGeom>
                <a:avLst/>
                <a:gdLst>
                  <a:gd name="connsiteX0" fmla="*/ 62984 w 560389"/>
                  <a:gd name="connsiteY0" fmla="*/ 94655 h 515528"/>
                  <a:gd name="connsiteX1" fmla="*/ 69658 w 560389"/>
                  <a:gd name="connsiteY1" fmla="*/ 121552 h 515528"/>
                  <a:gd name="connsiteX2" fmla="*/ 71118 w 560389"/>
                  <a:gd name="connsiteY2" fmla="*/ 131560 h 515528"/>
                  <a:gd name="connsiteX3" fmla="*/ 69658 w 560389"/>
                  <a:gd name="connsiteY3" fmla="*/ 137398 h 515528"/>
                  <a:gd name="connsiteX4" fmla="*/ 64235 w 560389"/>
                  <a:gd name="connsiteY4" fmla="*/ 145947 h 515528"/>
                  <a:gd name="connsiteX5" fmla="*/ 58604 w 560389"/>
                  <a:gd name="connsiteY5" fmla="*/ 155746 h 515528"/>
                  <a:gd name="connsiteX6" fmla="*/ 51513 w 560389"/>
                  <a:gd name="connsiteY6" fmla="*/ 172426 h 515528"/>
                  <a:gd name="connsiteX7" fmla="*/ 37540 w 560389"/>
                  <a:gd name="connsiteY7" fmla="*/ 219339 h 515528"/>
                  <a:gd name="connsiteX8" fmla="*/ 30866 w 560389"/>
                  <a:gd name="connsiteY8" fmla="*/ 241857 h 515528"/>
                  <a:gd name="connsiteX9" fmla="*/ 26278 w 560389"/>
                  <a:gd name="connsiteY9" fmla="*/ 249155 h 515528"/>
                  <a:gd name="connsiteX10" fmla="*/ 19604 w 560389"/>
                  <a:gd name="connsiteY10" fmla="*/ 256661 h 515528"/>
                  <a:gd name="connsiteX11" fmla="*/ 5005 w 560389"/>
                  <a:gd name="connsiteY11" fmla="*/ 268962 h 515528"/>
                  <a:gd name="connsiteX12" fmla="*/ 0 w 560389"/>
                  <a:gd name="connsiteY12" fmla="*/ 274175 h 515528"/>
                  <a:gd name="connsiteX13" fmla="*/ 5422 w 560389"/>
                  <a:gd name="connsiteY13" fmla="*/ 277928 h 515528"/>
                  <a:gd name="connsiteX14" fmla="*/ 8134 w 560389"/>
                  <a:gd name="connsiteY14" fmla="*/ 284183 h 515528"/>
                  <a:gd name="connsiteX15" fmla="*/ 8342 w 560389"/>
                  <a:gd name="connsiteY15" fmla="*/ 291272 h 515528"/>
                  <a:gd name="connsiteX16" fmla="*/ 13556 w 560389"/>
                  <a:gd name="connsiteY16" fmla="*/ 296693 h 515528"/>
                  <a:gd name="connsiteX17" fmla="*/ 20647 w 560389"/>
                  <a:gd name="connsiteY17" fmla="*/ 301488 h 515528"/>
                  <a:gd name="connsiteX18" fmla="*/ 29823 w 560389"/>
                  <a:gd name="connsiteY18" fmla="*/ 309620 h 515528"/>
                  <a:gd name="connsiteX19" fmla="*/ 36706 w 560389"/>
                  <a:gd name="connsiteY19" fmla="*/ 307743 h 515528"/>
                  <a:gd name="connsiteX20" fmla="*/ 51930 w 560389"/>
                  <a:gd name="connsiteY20" fmla="*/ 291897 h 515528"/>
                  <a:gd name="connsiteX21" fmla="*/ 59647 w 560389"/>
                  <a:gd name="connsiteY21" fmla="*/ 289187 h 515528"/>
                  <a:gd name="connsiteX22" fmla="*/ 64590 w 560389"/>
                  <a:gd name="connsiteY22" fmla="*/ 288774 h 515528"/>
                  <a:gd name="connsiteX23" fmla="*/ 69449 w 560389"/>
                  <a:gd name="connsiteY23" fmla="*/ 292733 h 515528"/>
                  <a:gd name="connsiteX24" fmla="*/ 71952 w 560389"/>
                  <a:gd name="connsiteY24" fmla="*/ 298571 h 515528"/>
                  <a:gd name="connsiteX25" fmla="*/ 72369 w 560389"/>
                  <a:gd name="connsiteY25" fmla="*/ 303575 h 515528"/>
                  <a:gd name="connsiteX26" fmla="*/ 72578 w 560389"/>
                  <a:gd name="connsiteY26" fmla="*/ 312749 h 515528"/>
                  <a:gd name="connsiteX27" fmla="*/ 72369 w 560389"/>
                  <a:gd name="connsiteY27" fmla="*/ 319838 h 515528"/>
                  <a:gd name="connsiteX28" fmla="*/ 76123 w 560389"/>
                  <a:gd name="connsiteY28" fmla="*/ 330263 h 515528"/>
                  <a:gd name="connsiteX29" fmla="*/ 75497 w 560389"/>
                  <a:gd name="connsiteY29" fmla="*/ 338186 h 515528"/>
                  <a:gd name="connsiteX30" fmla="*/ 70160 w 560389"/>
                  <a:gd name="connsiteY30" fmla="*/ 343328 h 515528"/>
                  <a:gd name="connsiteX31" fmla="*/ 70283 w 560389"/>
                  <a:gd name="connsiteY31" fmla="*/ 360079 h 515528"/>
                  <a:gd name="connsiteX32" fmla="*/ 75080 w 560389"/>
                  <a:gd name="connsiteY32" fmla="*/ 365917 h 515528"/>
                  <a:gd name="connsiteX33" fmla="*/ 79042 w 560389"/>
                  <a:gd name="connsiteY33" fmla="*/ 365499 h 515528"/>
                  <a:gd name="connsiteX34" fmla="*/ 90721 w 560389"/>
                  <a:gd name="connsiteY34" fmla="*/ 358828 h 515528"/>
                  <a:gd name="connsiteX35" fmla="*/ 104486 w 560389"/>
                  <a:gd name="connsiteY35" fmla="*/ 351947 h 515528"/>
                  <a:gd name="connsiteX36" fmla="*/ 113246 w 560389"/>
                  <a:gd name="connsiteY36" fmla="*/ 351947 h 515528"/>
                  <a:gd name="connsiteX37" fmla="*/ 120545 w 560389"/>
                  <a:gd name="connsiteY37" fmla="*/ 353198 h 515528"/>
                  <a:gd name="connsiteX38" fmla="*/ 126802 w 560389"/>
                  <a:gd name="connsiteY38" fmla="*/ 356534 h 515528"/>
                  <a:gd name="connsiteX39" fmla="*/ 135144 w 560389"/>
                  <a:gd name="connsiteY39" fmla="*/ 362163 h 515528"/>
                  <a:gd name="connsiteX40" fmla="*/ 143520 w 560389"/>
                  <a:gd name="connsiteY40" fmla="*/ 372704 h 515528"/>
                  <a:gd name="connsiteX41" fmla="*/ 144946 w 560389"/>
                  <a:gd name="connsiteY41" fmla="*/ 380929 h 515528"/>
                  <a:gd name="connsiteX42" fmla="*/ 146639 w 560389"/>
                  <a:gd name="connsiteY42" fmla="*/ 388609 h 515528"/>
                  <a:gd name="connsiteX43" fmla="*/ 158085 w 560389"/>
                  <a:gd name="connsiteY43" fmla="*/ 386349 h 515528"/>
                  <a:gd name="connsiteX44" fmla="*/ 171850 w 560389"/>
                  <a:gd name="connsiteY44" fmla="*/ 387601 h 515528"/>
                  <a:gd name="connsiteX45" fmla="*/ 182903 w 560389"/>
                  <a:gd name="connsiteY45" fmla="*/ 391979 h 515528"/>
                  <a:gd name="connsiteX46" fmla="*/ 191245 w 560389"/>
                  <a:gd name="connsiteY46" fmla="*/ 399902 h 515528"/>
                  <a:gd name="connsiteX47" fmla="*/ 200005 w 560389"/>
                  <a:gd name="connsiteY47" fmla="*/ 409076 h 515528"/>
                  <a:gd name="connsiteX48" fmla="*/ 205844 w 560389"/>
                  <a:gd name="connsiteY48" fmla="*/ 402404 h 515528"/>
                  <a:gd name="connsiteX49" fmla="*/ 214395 w 560389"/>
                  <a:gd name="connsiteY49" fmla="*/ 389269 h 515528"/>
                  <a:gd name="connsiteX50" fmla="*/ 231080 w 560389"/>
                  <a:gd name="connsiteY50" fmla="*/ 375299 h 515528"/>
                  <a:gd name="connsiteX51" fmla="*/ 242342 w 560389"/>
                  <a:gd name="connsiteY51" fmla="*/ 368210 h 515528"/>
                  <a:gd name="connsiteX52" fmla="*/ 255898 w 560389"/>
                  <a:gd name="connsiteY52" fmla="*/ 366542 h 515528"/>
                  <a:gd name="connsiteX53" fmla="*/ 265491 w 560389"/>
                  <a:gd name="connsiteY53" fmla="*/ 365917 h 515528"/>
                  <a:gd name="connsiteX54" fmla="*/ 273208 w 560389"/>
                  <a:gd name="connsiteY54" fmla="*/ 363831 h 515528"/>
                  <a:gd name="connsiteX55" fmla="*/ 279464 w 560389"/>
                  <a:gd name="connsiteY55" fmla="*/ 361538 h 515528"/>
                  <a:gd name="connsiteX56" fmla="*/ 287390 w 560389"/>
                  <a:gd name="connsiteY56" fmla="*/ 363414 h 515528"/>
                  <a:gd name="connsiteX57" fmla="*/ 295315 w 560389"/>
                  <a:gd name="connsiteY57" fmla="*/ 369669 h 515528"/>
                  <a:gd name="connsiteX58" fmla="*/ 305534 w 560389"/>
                  <a:gd name="connsiteY58" fmla="*/ 374048 h 515528"/>
                  <a:gd name="connsiteX59" fmla="*/ 313264 w 560389"/>
                  <a:gd name="connsiteY59" fmla="*/ 375866 h 515528"/>
                  <a:gd name="connsiteX60" fmla="*/ 323678 w 560389"/>
                  <a:gd name="connsiteY60" fmla="*/ 373631 h 515528"/>
                  <a:gd name="connsiteX61" fmla="*/ 329727 w 560389"/>
                  <a:gd name="connsiteY61" fmla="*/ 375091 h 515528"/>
                  <a:gd name="connsiteX62" fmla="*/ 338069 w 560389"/>
                  <a:gd name="connsiteY62" fmla="*/ 380720 h 515528"/>
                  <a:gd name="connsiteX63" fmla="*/ 344534 w 560389"/>
                  <a:gd name="connsiteY63" fmla="*/ 385307 h 515528"/>
                  <a:gd name="connsiteX64" fmla="*/ 350165 w 560389"/>
                  <a:gd name="connsiteY64" fmla="*/ 388434 h 515528"/>
                  <a:gd name="connsiteX65" fmla="*/ 356422 w 560389"/>
                  <a:gd name="connsiteY65" fmla="*/ 386767 h 515528"/>
                  <a:gd name="connsiteX66" fmla="*/ 366641 w 560389"/>
                  <a:gd name="connsiteY66" fmla="*/ 382388 h 515528"/>
                  <a:gd name="connsiteX67" fmla="*/ 370186 w 560389"/>
                  <a:gd name="connsiteY67" fmla="*/ 379469 h 515528"/>
                  <a:gd name="connsiteX68" fmla="*/ 373732 w 560389"/>
                  <a:gd name="connsiteY68" fmla="*/ 380512 h 515528"/>
                  <a:gd name="connsiteX69" fmla="*/ 379154 w 560389"/>
                  <a:gd name="connsiteY69" fmla="*/ 388434 h 515528"/>
                  <a:gd name="connsiteX70" fmla="*/ 388956 w 560389"/>
                  <a:gd name="connsiteY70" fmla="*/ 396775 h 515528"/>
                  <a:gd name="connsiteX71" fmla="*/ 395422 w 560389"/>
                  <a:gd name="connsiteY71" fmla="*/ 403030 h 515528"/>
                  <a:gd name="connsiteX72" fmla="*/ 403138 w 560389"/>
                  <a:gd name="connsiteY72" fmla="*/ 408034 h 515528"/>
                  <a:gd name="connsiteX73" fmla="*/ 409395 w 560389"/>
                  <a:gd name="connsiteY73" fmla="*/ 410536 h 515528"/>
                  <a:gd name="connsiteX74" fmla="*/ 413983 w 560389"/>
                  <a:gd name="connsiteY74" fmla="*/ 414914 h 515528"/>
                  <a:gd name="connsiteX75" fmla="*/ 423577 w 560389"/>
                  <a:gd name="connsiteY75" fmla="*/ 429301 h 515528"/>
                  <a:gd name="connsiteX76" fmla="*/ 434421 w 560389"/>
                  <a:gd name="connsiteY76" fmla="*/ 449525 h 515528"/>
                  <a:gd name="connsiteX77" fmla="*/ 442347 w 560389"/>
                  <a:gd name="connsiteY77" fmla="*/ 461410 h 515528"/>
                  <a:gd name="connsiteX78" fmla="*/ 449437 w 560389"/>
                  <a:gd name="connsiteY78" fmla="*/ 471001 h 515528"/>
                  <a:gd name="connsiteX79" fmla="*/ 458406 w 560389"/>
                  <a:gd name="connsiteY79" fmla="*/ 479550 h 515528"/>
                  <a:gd name="connsiteX80" fmla="*/ 467165 w 560389"/>
                  <a:gd name="connsiteY80" fmla="*/ 488098 h 515528"/>
                  <a:gd name="connsiteX81" fmla="*/ 471962 w 560389"/>
                  <a:gd name="connsiteY81" fmla="*/ 494353 h 515528"/>
                  <a:gd name="connsiteX82" fmla="*/ 476967 w 560389"/>
                  <a:gd name="connsiteY82" fmla="*/ 503735 h 515528"/>
                  <a:gd name="connsiteX83" fmla="*/ 479678 w 560389"/>
                  <a:gd name="connsiteY83" fmla="*/ 509991 h 515528"/>
                  <a:gd name="connsiteX84" fmla="*/ 481475 w 560389"/>
                  <a:gd name="connsiteY84" fmla="*/ 515529 h 515528"/>
                  <a:gd name="connsiteX85" fmla="*/ 520138 w 560389"/>
                  <a:gd name="connsiteY85" fmla="*/ 515204 h 515528"/>
                  <a:gd name="connsiteX86" fmla="*/ 558721 w 560389"/>
                  <a:gd name="connsiteY86" fmla="*/ 509158 h 515528"/>
                  <a:gd name="connsiteX87" fmla="*/ 560389 w 560389"/>
                  <a:gd name="connsiteY87" fmla="*/ 506864 h 515528"/>
                  <a:gd name="connsiteX88" fmla="*/ 553507 w 560389"/>
                  <a:gd name="connsiteY88" fmla="*/ 491435 h 515528"/>
                  <a:gd name="connsiteX89" fmla="*/ 542871 w 560389"/>
                  <a:gd name="connsiteY89" fmla="*/ 470794 h 515528"/>
                  <a:gd name="connsiteX90" fmla="*/ 540785 w 560389"/>
                  <a:gd name="connsiteY90" fmla="*/ 465998 h 515528"/>
                  <a:gd name="connsiteX91" fmla="*/ 540994 w 560389"/>
                  <a:gd name="connsiteY91" fmla="*/ 460160 h 515528"/>
                  <a:gd name="connsiteX92" fmla="*/ 543497 w 560389"/>
                  <a:gd name="connsiteY92" fmla="*/ 451194 h 515528"/>
                  <a:gd name="connsiteX93" fmla="*/ 551839 w 560389"/>
                  <a:gd name="connsiteY93" fmla="*/ 441395 h 515528"/>
                  <a:gd name="connsiteX94" fmla="*/ 556427 w 560389"/>
                  <a:gd name="connsiteY94" fmla="*/ 437225 h 515528"/>
                  <a:gd name="connsiteX95" fmla="*/ 560390 w 560389"/>
                  <a:gd name="connsiteY95" fmla="*/ 432013 h 515528"/>
                  <a:gd name="connsiteX96" fmla="*/ 560389 w 560389"/>
                  <a:gd name="connsiteY96" fmla="*/ 423881 h 515528"/>
                  <a:gd name="connsiteX97" fmla="*/ 559764 w 560389"/>
                  <a:gd name="connsiteY97" fmla="*/ 411162 h 515528"/>
                  <a:gd name="connsiteX98" fmla="*/ 556427 w 560389"/>
                  <a:gd name="connsiteY98" fmla="*/ 393857 h 515528"/>
                  <a:gd name="connsiteX99" fmla="*/ 554967 w 560389"/>
                  <a:gd name="connsiteY99" fmla="*/ 383640 h 515528"/>
                  <a:gd name="connsiteX100" fmla="*/ 553090 w 560389"/>
                  <a:gd name="connsiteY100" fmla="*/ 376343 h 515528"/>
                  <a:gd name="connsiteX101" fmla="*/ 546625 w 560389"/>
                  <a:gd name="connsiteY101" fmla="*/ 362999 h 515528"/>
                  <a:gd name="connsiteX102" fmla="*/ 543288 w 560389"/>
                  <a:gd name="connsiteY102" fmla="*/ 353825 h 515528"/>
                  <a:gd name="connsiteX103" fmla="*/ 542245 w 560389"/>
                  <a:gd name="connsiteY103" fmla="*/ 343400 h 515528"/>
                  <a:gd name="connsiteX104" fmla="*/ 542245 w 560389"/>
                  <a:gd name="connsiteY104" fmla="*/ 327762 h 515528"/>
                  <a:gd name="connsiteX105" fmla="*/ 542037 w 560389"/>
                  <a:gd name="connsiteY105" fmla="*/ 320465 h 515528"/>
                  <a:gd name="connsiteX106" fmla="*/ 540368 w 560389"/>
                  <a:gd name="connsiteY106" fmla="*/ 315878 h 515528"/>
                  <a:gd name="connsiteX107" fmla="*/ 533903 w 560389"/>
                  <a:gd name="connsiteY107" fmla="*/ 311082 h 515528"/>
                  <a:gd name="connsiteX108" fmla="*/ 525144 w 560389"/>
                  <a:gd name="connsiteY108" fmla="*/ 309206 h 515528"/>
                  <a:gd name="connsiteX109" fmla="*/ 521807 w 560389"/>
                  <a:gd name="connsiteY109" fmla="*/ 305661 h 515528"/>
                  <a:gd name="connsiteX110" fmla="*/ 521807 w 560389"/>
                  <a:gd name="connsiteY110" fmla="*/ 300240 h 515528"/>
                  <a:gd name="connsiteX111" fmla="*/ 525978 w 560389"/>
                  <a:gd name="connsiteY111" fmla="*/ 291692 h 515528"/>
                  <a:gd name="connsiteX112" fmla="*/ 528064 w 560389"/>
                  <a:gd name="connsiteY112" fmla="*/ 284394 h 515528"/>
                  <a:gd name="connsiteX113" fmla="*/ 525352 w 560389"/>
                  <a:gd name="connsiteY113" fmla="*/ 280641 h 515528"/>
                  <a:gd name="connsiteX114" fmla="*/ 520764 w 560389"/>
                  <a:gd name="connsiteY114" fmla="*/ 278973 h 515528"/>
                  <a:gd name="connsiteX115" fmla="*/ 502828 w 560389"/>
                  <a:gd name="connsiteY115" fmla="*/ 280224 h 515528"/>
                  <a:gd name="connsiteX116" fmla="*/ 494695 w 560389"/>
                  <a:gd name="connsiteY116" fmla="*/ 284185 h 515528"/>
                  <a:gd name="connsiteX117" fmla="*/ 478219 w 560389"/>
                  <a:gd name="connsiteY117" fmla="*/ 282518 h 515528"/>
                  <a:gd name="connsiteX118" fmla="*/ 471459 w 560389"/>
                  <a:gd name="connsiteY118" fmla="*/ 279954 h 515528"/>
                  <a:gd name="connsiteX119" fmla="*/ 471128 w 560389"/>
                  <a:gd name="connsiteY119" fmla="*/ 275220 h 515528"/>
                  <a:gd name="connsiteX120" fmla="*/ 469877 w 560389"/>
                  <a:gd name="connsiteY120" fmla="*/ 260000 h 515528"/>
                  <a:gd name="connsiteX121" fmla="*/ 466957 w 560389"/>
                  <a:gd name="connsiteY121" fmla="*/ 254787 h 515528"/>
                  <a:gd name="connsiteX122" fmla="*/ 453818 w 560389"/>
                  <a:gd name="connsiteY122" fmla="*/ 253536 h 515528"/>
                  <a:gd name="connsiteX123" fmla="*/ 432962 w 560389"/>
                  <a:gd name="connsiteY123" fmla="*/ 252702 h 515528"/>
                  <a:gd name="connsiteX124" fmla="*/ 425454 w 560389"/>
                  <a:gd name="connsiteY124" fmla="*/ 249366 h 515528"/>
                  <a:gd name="connsiteX125" fmla="*/ 416695 w 560389"/>
                  <a:gd name="connsiteY125" fmla="*/ 242694 h 515528"/>
                  <a:gd name="connsiteX126" fmla="*/ 408561 w 560389"/>
                  <a:gd name="connsiteY126" fmla="*/ 231435 h 515528"/>
                  <a:gd name="connsiteX127" fmla="*/ 401887 w 560389"/>
                  <a:gd name="connsiteY127" fmla="*/ 232061 h 515528"/>
                  <a:gd name="connsiteX128" fmla="*/ 393545 w 560389"/>
                  <a:gd name="connsiteY128" fmla="*/ 235814 h 515528"/>
                  <a:gd name="connsiteX129" fmla="*/ 367058 w 560389"/>
                  <a:gd name="connsiteY129" fmla="*/ 234771 h 515528"/>
                  <a:gd name="connsiteX130" fmla="*/ 357256 w 560389"/>
                  <a:gd name="connsiteY130" fmla="*/ 228099 h 515528"/>
                  <a:gd name="connsiteX131" fmla="*/ 352251 w 560389"/>
                  <a:gd name="connsiteY131" fmla="*/ 219968 h 515528"/>
                  <a:gd name="connsiteX132" fmla="*/ 350583 w 560389"/>
                  <a:gd name="connsiteY132" fmla="*/ 210793 h 515528"/>
                  <a:gd name="connsiteX133" fmla="*/ 346412 w 560389"/>
                  <a:gd name="connsiteY133" fmla="*/ 205790 h 515528"/>
                  <a:gd name="connsiteX134" fmla="*/ 325139 w 560389"/>
                  <a:gd name="connsiteY134" fmla="*/ 202453 h 515528"/>
                  <a:gd name="connsiteX135" fmla="*/ 312834 w 560389"/>
                  <a:gd name="connsiteY135" fmla="*/ 196824 h 515528"/>
                  <a:gd name="connsiteX136" fmla="*/ 312206 w 560389"/>
                  <a:gd name="connsiteY136" fmla="*/ 187195 h 515528"/>
                  <a:gd name="connsiteX137" fmla="*/ 314711 w 560389"/>
                  <a:gd name="connsiteY137" fmla="*/ 177433 h 515528"/>
                  <a:gd name="connsiteX138" fmla="*/ 327433 w 560389"/>
                  <a:gd name="connsiteY138" fmla="*/ 168468 h 515528"/>
                  <a:gd name="connsiteX139" fmla="*/ 343909 w 560389"/>
                  <a:gd name="connsiteY139" fmla="*/ 159294 h 515528"/>
                  <a:gd name="connsiteX140" fmla="*/ 346203 w 560389"/>
                  <a:gd name="connsiteY140" fmla="*/ 151370 h 515528"/>
                  <a:gd name="connsiteX141" fmla="*/ 346411 w 560389"/>
                  <a:gd name="connsiteY141" fmla="*/ 121972 h 515528"/>
                  <a:gd name="connsiteX142" fmla="*/ 347037 w 560389"/>
                  <a:gd name="connsiteY142" fmla="*/ 101122 h 515528"/>
                  <a:gd name="connsiteX143" fmla="*/ 350791 w 560389"/>
                  <a:gd name="connsiteY143" fmla="*/ 92157 h 515528"/>
                  <a:gd name="connsiteX144" fmla="*/ 352459 w 560389"/>
                  <a:gd name="connsiteY144" fmla="*/ 84025 h 515528"/>
                  <a:gd name="connsiteX145" fmla="*/ 347871 w 560389"/>
                  <a:gd name="connsiteY145" fmla="*/ 80272 h 515528"/>
                  <a:gd name="connsiteX146" fmla="*/ 339112 w 560389"/>
                  <a:gd name="connsiteY146" fmla="*/ 79021 h 515528"/>
                  <a:gd name="connsiteX147" fmla="*/ 335983 w 560389"/>
                  <a:gd name="connsiteY147" fmla="*/ 74434 h 515528"/>
                  <a:gd name="connsiteX148" fmla="*/ 335566 w 560389"/>
                  <a:gd name="connsiteY148" fmla="*/ 63592 h 515528"/>
                  <a:gd name="connsiteX149" fmla="*/ 334941 w 560389"/>
                  <a:gd name="connsiteY149" fmla="*/ 56920 h 515528"/>
                  <a:gd name="connsiteX150" fmla="*/ 316588 w 560389"/>
                  <a:gd name="connsiteY150" fmla="*/ 53167 h 515528"/>
                  <a:gd name="connsiteX151" fmla="*/ 313042 w 560389"/>
                  <a:gd name="connsiteY151" fmla="*/ 50665 h 515528"/>
                  <a:gd name="connsiteX152" fmla="*/ 318256 w 560389"/>
                  <a:gd name="connsiteY152" fmla="*/ 43159 h 515528"/>
                  <a:gd name="connsiteX153" fmla="*/ 318673 w 560389"/>
                  <a:gd name="connsiteY153" fmla="*/ 31483 h 515528"/>
                  <a:gd name="connsiteX154" fmla="*/ 306786 w 560389"/>
                  <a:gd name="connsiteY154" fmla="*/ 25228 h 515528"/>
                  <a:gd name="connsiteX155" fmla="*/ 289684 w 560389"/>
                  <a:gd name="connsiteY155" fmla="*/ 23560 h 515528"/>
                  <a:gd name="connsiteX156" fmla="*/ 280090 w 560389"/>
                  <a:gd name="connsiteY156" fmla="*/ 24185 h 515528"/>
                  <a:gd name="connsiteX157" fmla="*/ 267577 w 560389"/>
                  <a:gd name="connsiteY157" fmla="*/ 33985 h 515528"/>
                  <a:gd name="connsiteX158" fmla="*/ 252770 w 560389"/>
                  <a:gd name="connsiteY158" fmla="*/ 38989 h 515528"/>
                  <a:gd name="connsiteX159" fmla="*/ 239422 w 560389"/>
                  <a:gd name="connsiteY159" fmla="*/ 38989 h 515528"/>
                  <a:gd name="connsiteX160" fmla="*/ 232123 w 560389"/>
                  <a:gd name="connsiteY160" fmla="*/ 23351 h 515528"/>
                  <a:gd name="connsiteX161" fmla="*/ 218358 w 560389"/>
                  <a:gd name="connsiteY161" fmla="*/ 23769 h 515528"/>
                  <a:gd name="connsiteX162" fmla="*/ 206775 w 560389"/>
                  <a:gd name="connsiteY162" fmla="*/ 24874 h 515528"/>
                  <a:gd name="connsiteX163" fmla="*/ 196668 w 560389"/>
                  <a:gd name="connsiteY163" fmla="*/ 20016 h 515528"/>
                  <a:gd name="connsiteX164" fmla="*/ 178107 w 560389"/>
                  <a:gd name="connsiteY164" fmla="*/ 7297 h 515528"/>
                  <a:gd name="connsiteX165" fmla="*/ 167887 w 560389"/>
                  <a:gd name="connsiteY165" fmla="*/ 1042 h 515528"/>
                  <a:gd name="connsiteX166" fmla="*/ 164342 w 560389"/>
                  <a:gd name="connsiteY166" fmla="*/ 0 h 515528"/>
                  <a:gd name="connsiteX167" fmla="*/ 159337 w 560389"/>
                  <a:gd name="connsiteY167" fmla="*/ 5212 h 515528"/>
                  <a:gd name="connsiteX168" fmla="*/ 153080 w 560389"/>
                  <a:gd name="connsiteY168" fmla="*/ 16888 h 515528"/>
                  <a:gd name="connsiteX169" fmla="*/ 135978 w 560389"/>
                  <a:gd name="connsiteY169" fmla="*/ 38572 h 515528"/>
                  <a:gd name="connsiteX170" fmla="*/ 127219 w 560389"/>
                  <a:gd name="connsiteY170" fmla="*/ 50457 h 515528"/>
                  <a:gd name="connsiteX171" fmla="*/ 121588 w 560389"/>
                  <a:gd name="connsiteY171" fmla="*/ 61507 h 515528"/>
                  <a:gd name="connsiteX172" fmla="*/ 120337 w 560389"/>
                  <a:gd name="connsiteY172" fmla="*/ 70890 h 515528"/>
                  <a:gd name="connsiteX173" fmla="*/ 106781 w 560389"/>
                  <a:gd name="connsiteY173" fmla="*/ 73184 h 515528"/>
                  <a:gd name="connsiteX174" fmla="*/ 86551 w 560389"/>
                  <a:gd name="connsiteY174" fmla="*/ 75894 h 515528"/>
                  <a:gd name="connsiteX175" fmla="*/ 72369 w 560389"/>
                  <a:gd name="connsiteY175" fmla="*/ 89446 h 51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</a:cxnLst>
                <a:rect l="l" t="t" r="r" b="b"/>
                <a:pathLst>
                  <a:path w="560389" h="515528">
                    <a:moveTo>
                      <a:pt x="62984" y="94655"/>
                    </a:moveTo>
                    <a:lnTo>
                      <a:pt x="69658" y="121552"/>
                    </a:lnTo>
                    <a:lnTo>
                      <a:pt x="71118" y="131560"/>
                    </a:lnTo>
                    <a:lnTo>
                      <a:pt x="69658" y="137398"/>
                    </a:lnTo>
                    <a:lnTo>
                      <a:pt x="64235" y="145947"/>
                    </a:lnTo>
                    <a:lnTo>
                      <a:pt x="58604" y="155746"/>
                    </a:lnTo>
                    <a:lnTo>
                      <a:pt x="51513" y="172426"/>
                    </a:lnTo>
                    <a:lnTo>
                      <a:pt x="37540" y="219339"/>
                    </a:lnTo>
                    <a:lnTo>
                      <a:pt x="30866" y="241857"/>
                    </a:lnTo>
                    <a:lnTo>
                      <a:pt x="26278" y="249155"/>
                    </a:lnTo>
                    <a:lnTo>
                      <a:pt x="19604" y="256661"/>
                    </a:lnTo>
                    <a:lnTo>
                      <a:pt x="5005" y="268962"/>
                    </a:lnTo>
                    <a:lnTo>
                      <a:pt x="0" y="274175"/>
                    </a:lnTo>
                    <a:lnTo>
                      <a:pt x="5422" y="277928"/>
                    </a:lnTo>
                    <a:lnTo>
                      <a:pt x="8134" y="284183"/>
                    </a:lnTo>
                    <a:lnTo>
                      <a:pt x="8342" y="291272"/>
                    </a:lnTo>
                    <a:lnTo>
                      <a:pt x="13556" y="296693"/>
                    </a:lnTo>
                    <a:lnTo>
                      <a:pt x="20647" y="301488"/>
                    </a:lnTo>
                    <a:lnTo>
                      <a:pt x="29823" y="309620"/>
                    </a:lnTo>
                    <a:lnTo>
                      <a:pt x="36706" y="307743"/>
                    </a:lnTo>
                    <a:lnTo>
                      <a:pt x="51930" y="291897"/>
                    </a:lnTo>
                    <a:lnTo>
                      <a:pt x="59647" y="289187"/>
                    </a:lnTo>
                    <a:lnTo>
                      <a:pt x="64590" y="288774"/>
                    </a:lnTo>
                    <a:lnTo>
                      <a:pt x="69449" y="292733"/>
                    </a:lnTo>
                    <a:lnTo>
                      <a:pt x="71952" y="298571"/>
                    </a:lnTo>
                    <a:lnTo>
                      <a:pt x="72369" y="303575"/>
                    </a:lnTo>
                    <a:lnTo>
                      <a:pt x="72578" y="312749"/>
                    </a:lnTo>
                    <a:lnTo>
                      <a:pt x="72369" y="319838"/>
                    </a:lnTo>
                    <a:lnTo>
                      <a:pt x="76123" y="330263"/>
                    </a:lnTo>
                    <a:lnTo>
                      <a:pt x="75497" y="338186"/>
                    </a:lnTo>
                    <a:lnTo>
                      <a:pt x="70160" y="343328"/>
                    </a:lnTo>
                    <a:lnTo>
                      <a:pt x="70283" y="360079"/>
                    </a:lnTo>
                    <a:lnTo>
                      <a:pt x="75080" y="365917"/>
                    </a:lnTo>
                    <a:lnTo>
                      <a:pt x="79042" y="365499"/>
                    </a:lnTo>
                    <a:lnTo>
                      <a:pt x="90721" y="358828"/>
                    </a:lnTo>
                    <a:lnTo>
                      <a:pt x="104486" y="351947"/>
                    </a:lnTo>
                    <a:lnTo>
                      <a:pt x="113246" y="351947"/>
                    </a:lnTo>
                    <a:lnTo>
                      <a:pt x="120545" y="353198"/>
                    </a:lnTo>
                    <a:lnTo>
                      <a:pt x="126802" y="356534"/>
                    </a:lnTo>
                    <a:lnTo>
                      <a:pt x="135144" y="362163"/>
                    </a:lnTo>
                    <a:lnTo>
                      <a:pt x="143520" y="372704"/>
                    </a:lnTo>
                    <a:lnTo>
                      <a:pt x="144946" y="380929"/>
                    </a:lnTo>
                    <a:lnTo>
                      <a:pt x="146639" y="388609"/>
                    </a:lnTo>
                    <a:lnTo>
                      <a:pt x="158085" y="386349"/>
                    </a:lnTo>
                    <a:lnTo>
                      <a:pt x="171850" y="387601"/>
                    </a:lnTo>
                    <a:lnTo>
                      <a:pt x="182903" y="391979"/>
                    </a:lnTo>
                    <a:lnTo>
                      <a:pt x="191245" y="399902"/>
                    </a:lnTo>
                    <a:lnTo>
                      <a:pt x="200005" y="409076"/>
                    </a:lnTo>
                    <a:lnTo>
                      <a:pt x="205844" y="402404"/>
                    </a:lnTo>
                    <a:lnTo>
                      <a:pt x="214395" y="389269"/>
                    </a:lnTo>
                    <a:lnTo>
                      <a:pt x="231080" y="375299"/>
                    </a:lnTo>
                    <a:lnTo>
                      <a:pt x="242342" y="368210"/>
                    </a:lnTo>
                    <a:lnTo>
                      <a:pt x="255898" y="366542"/>
                    </a:lnTo>
                    <a:lnTo>
                      <a:pt x="265491" y="365917"/>
                    </a:lnTo>
                    <a:lnTo>
                      <a:pt x="273208" y="363831"/>
                    </a:lnTo>
                    <a:lnTo>
                      <a:pt x="279464" y="361538"/>
                    </a:lnTo>
                    <a:lnTo>
                      <a:pt x="287390" y="363414"/>
                    </a:lnTo>
                    <a:lnTo>
                      <a:pt x="295315" y="369669"/>
                    </a:lnTo>
                    <a:lnTo>
                      <a:pt x="305534" y="374048"/>
                    </a:lnTo>
                    <a:lnTo>
                      <a:pt x="313264" y="375866"/>
                    </a:lnTo>
                    <a:lnTo>
                      <a:pt x="323678" y="373631"/>
                    </a:lnTo>
                    <a:lnTo>
                      <a:pt x="329727" y="375091"/>
                    </a:lnTo>
                    <a:lnTo>
                      <a:pt x="338069" y="380720"/>
                    </a:lnTo>
                    <a:lnTo>
                      <a:pt x="344534" y="385307"/>
                    </a:lnTo>
                    <a:lnTo>
                      <a:pt x="350165" y="388434"/>
                    </a:lnTo>
                    <a:lnTo>
                      <a:pt x="356422" y="386767"/>
                    </a:lnTo>
                    <a:lnTo>
                      <a:pt x="366641" y="382388"/>
                    </a:lnTo>
                    <a:lnTo>
                      <a:pt x="370186" y="379469"/>
                    </a:lnTo>
                    <a:lnTo>
                      <a:pt x="373732" y="380512"/>
                    </a:lnTo>
                    <a:lnTo>
                      <a:pt x="379154" y="388434"/>
                    </a:lnTo>
                    <a:lnTo>
                      <a:pt x="388956" y="396775"/>
                    </a:lnTo>
                    <a:lnTo>
                      <a:pt x="395422" y="403030"/>
                    </a:lnTo>
                    <a:lnTo>
                      <a:pt x="403138" y="408034"/>
                    </a:lnTo>
                    <a:lnTo>
                      <a:pt x="409395" y="410536"/>
                    </a:lnTo>
                    <a:lnTo>
                      <a:pt x="413983" y="414914"/>
                    </a:lnTo>
                    <a:lnTo>
                      <a:pt x="423577" y="429301"/>
                    </a:lnTo>
                    <a:lnTo>
                      <a:pt x="434421" y="449525"/>
                    </a:lnTo>
                    <a:lnTo>
                      <a:pt x="442347" y="461410"/>
                    </a:lnTo>
                    <a:lnTo>
                      <a:pt x="449437" y="471001"/>
                    </a:lnTo>
                    <a:lnTo>
                      <a:pt x="458406" y="479550"/>
                    </a:lnTo>
                    <a:lnTo>
                      <a:pt x="467165" y="488098"/>
                    </a:lnTo>
                    <a:lnTo>
                      <a:pt x="471962" y="494353"/>
                    </a:lnTo>
                    <a:lnTo>
                      <a:pt x="476967" y="503735"/>
                    </a:lnTo>
                    <a:lnTo>
                      <a:pt x="479678" y="509991"/>
                    </a:lnTo>
                    <a:lnTo>
                      <a:pt x="481475" y="515529"/>
                    </a:lnTo>
                    <a:lnTo>
                      <a:pt x="520138" y="515204"/>
                    </a:lnTo>
                    <a:lnTo>
                      <a:pt x="558721" y="509158"/>
                    </a:lnTo>
                    <a:lnTo>
                      <a:pt x="560389" y="506864"/>
                    </a:lnTo>
                    <a:lnTo>
                      <a:pt x="553507" y="491435"/>
                    </a:lnTo>
                    <a:lnTo>
                      <a:pt x="542871" y="470794"/>
                    </a:lnTo>
                    <a:lnTo>
                      <a:pt x="540785" y="465998"/>
                    </a:lnTo>
                    <a:lnTo>
                      <a:pt x="540994" y="460160"/>
                    </a:lnTo>
                    <a:lnTo>
                      <a:pt x="543497" y="451194"/>
                    </a:lnTo>
                    <a:lnTo>
                      <a:pt x="551839" y="441395"/>
                    </a:lnTo>
                    <a:lnTo>
                      <a:pt x="556427" y="437225"/>
                    </a:lnTo>
                    <a:lnTo>
                      <a:pt x="560390" y="432013"/>
                    </a:lnTo>
                    <a:lnTo>
                      <a:pt x="560389" y="423881"/>
                    </a:lnTo>
                    <a:lnTo>
                      <a:pt x="559764" y="411162"/>
                    </a:lnTo>
                    <a:lnTo>
                      <a:pt x="556427" y="393857"/>
                    </a:lnTo>
                    <a:lnTo>
                      <a:pt x="554967" y="383640"/>
                    </a:lnTo>
                    <a:lnTo>
                      <a:pt x="553090" y="376343"/>
                    </a:lnTo>
                    <a:lnTo>
                      <a:pt x="546625" y="362999"/>
                    </a:lnTo>
                    <a:lnTo>
                      <a:pt x="543288" y="353825"/>
                    </a:lnTo>
                    <a:lnTo>
                      <a:pt x="542245" y="343400"/>
                    </a:lnTo>
                    <a:lnTo>
                      <a:pt x="542245" y="327762"/>
                    </a:lnTo>
                    <a:lnTo>
                      <a:pt x="542037" y="320465"/>
                    </a:lnTo>
                    <a:lnTo>
                      <a:pt x="540368" y="315878"/>
                    </a:lnTo>
                    <a:lnTo>
                      <a:pt x="533903" y="311082"/>
                    </a:lnTo>
                    <a:lnTo>
                      <a:pt x="525144" y="309206"/>
                    </a:lnTo>
                    <a:lnTo>
                      <a:pt x="521807" y="305661"/>
                    </a:lnTo>
                    <a:lnTo>
                      <a:pt x="521807" y="300240"/>
                    </a:lnTo>
                    <a:lnTo>
                      <a:pt x="525978" y="291692"/>
                    </a:lnTo>
                    <a:lnTo>
                      <a:pt x="528064" y="284394"/>
                    </a:lnTo>
                    <a:lnTo>
                      <a:pt x="525352" y="280641"/>
                    </a:lnTo>
                    <a:lnTo>
                      <a:pt x="520764" y="278973"/>
                    </a:lnTo>
                    <a:lnTo>
                      <a:pt x="502828" y="280224"/>
                    </a:lnTo>
                    <a:lnTo>
                      <a:pt x="494695" y="284185"/>
                    </a:lnTo>
                    <a:lnTo>
                      <a:pt x="478219" y="282518"/>
                    </a:lnTo>
                    <a:lnTo>
                      <a:pt x="471459" y="279954"/>
                    </a:lnTo>
                    <a:lnTo>
                      <a:pt x="471128" y="275220"/>
                    </a:lnTo>
                    <a:lnTo>
                      <a:pt x="469877" y="260000"/>
                    </a:lnTo>
                    <a:lnTo>
                      <a:pt x="466957" y="254787"/>
                    </a:lnTo>
                    <a:lnTo>
                      <a:pt x="453818" y="253536"/>
                    </a:lnTo>
                    <a:lnTo>
                      <a:pt x="432962" y="252702"/>
                    </a:lnTo>
                    <a:lnTo>
                      <a:pt x="425454" y="249366"/>
                    </a:lnTo>
                    <a:lnTo>
                      <a:pt x="416695" y="242694"/>
                    </a:lnTo>
                    <a:lnTo>
                      <a:pt x="408561" y="231435"/>
                    </a:lnTo>
                    <a:lnTo>
                      <a:pt x="401887" y="232061"/>
                    </a:lnTo>
                    <a:lnTo>
                      <a:pt x="393545" y="235814"/>
                    </a:lnTo>
                    <a:lnTo>
                      <a:pt x="367058" y="234771"/>
                    </a:lnTo>
                    <a:lnTo>
                      <a:pt x="357256" y="228099"/>
                    </a:lnTo>
                    <a:lnTo>
                      <a:pt x="352251" y="219968"/>
                    </a:lnTo>
                    <a:lnTo>
                      <a:pt x="350583" y="210793"/>
                    </a:lnTo>
                    <a:lnTo>
                      <a:pt x="346412" y="205790"/>
                    </a:lnTo>
                    <a:lnTo>
                      <a:pt x="325139" y="202453"/>
                    </a:lnTo>
                    <a:lnTo>
                      <a:pt x="312834" y="196824"/>
                    </a:lnTo>
                    <a:lnTo>
                      <a:pt x="312206" y="187195"/>
                    </a:lnTo>
                    <a:lnTo>
                      <a:pt x="314711" y="177433"/>
                    </a:lnTo>
                    <a:lnTo>
                      <a:pt x="327433" y="168468"/>
                    </a:lnTo>
                    <a:lnTo>
                      <a:pt x="343909" y="159294"/>
                    </a:lnTo>
                    <a:lnTo>
                      <a:pt x="346203" y="151370"/>
                    </a:lnTo>
                    <a:lnTo>
                      <a:pt x="346411" y="121972"/>
                    </a:lnTo>
                    <a:lnTo>
                      <a:pt x="347037" y="101122"/>
                    </a:lnTo>
                    <a:lnTo>
                      <a:pt x="350791" y="92157"/>
                    </a:lnTo>
                    <a:lnTo>
                      <a:pt x="352459" y="84025"/>
                    </a:lnTo>
                    <a:lnTo>
                      <a:pt x="347871" y="80272"/>
                    </a:lnTo>
                    <a:lnTo>
                      <a:pt x="339112" y="79021"/>
                    </a:lnTo>
                    <a:lnTo>
                      <a:pt x="335983" y="74434"/>
                    </a:lnTo>
                    <a:lnTo>
                      <a:pt x="335566" y="63592"/>
                    </a:lnTo>
                    <a:lnTo>
                      <a:pt x="334941" y="56920"/>
                    </a:lnTo>
                    <a:lnTo>
                      <a:pt x="316588" y="53167"/>
                    </a:lnTo>
                    <a:lnTo>
                      <a:pt x="313042" y="50665"/>
                    </a:lnTo>
                    <a:lnTo>
                      <a:pt x="318256" y="43159"/>
                    </a:lnTo>
                    <a:lnTo>
                      <a:pt x="318673" y="31483"/>
                    </a:lnTo>
                    <a:lnTo>
                      <a:pt x="306786" y="25228"/>
                    </a:lnTo>
                    <a:lnTo>
                      <a:pt x="289684" y="23560"/>
                    </a:lnTo>
                    <a:lnTo>
                      <a:pt x="280090" y="24185"/>
                    </a:lnTo>
                    <a:lnTo>
                      <a:pt x="267577" y="33985"/>
                    </a:lnTo>
                    <a:lnTo>
                      <a:pt x="252770" y="38989"/>
                    </a:lnTo>
                    <a:lnTo>
                      <a:pt x="239422" y="38989"/>
                    </a:lnTo>
                    <a:lnTo>
                      <a:pt x="232123" y="23351"/>
                    </a:lnTo>
                    <a:lnTo>
                      <a:pt x="218358" y="23769"/>
                    </a:lnTo>
                    <a:lnTo>
                      <a:pt x="206775" y="24874"/>
                    </a:lnTo>
                    <a:lnTo>
                      <a:pt x="196668" y="20016"/>
                    </a:lnTo>
                    <a:lnTo>
                      <a:pt x="178107" y="7297"/>
                    </a:lnTo>
                    <a:lnTo>
                      <a:pt x="167887" y="1042"/>
                    </a:lnTo>
                    <a:lnTo>
                      <a:pt x="164342" y="0"/>
                    </a:lnTo>
                    <a:lnTo>
                      <a:pt x="159337" y="5212"/>
                    </a:lnTo>
                    <a:lnTo>
                      <a:pt x="153080" y="16888"/>
                    </a:lnTo>
                    <a:lnTo>
                      <a:pt x="135978" y="38572"/>
                    </a:lnTo>
                    <a:lnTo>
                      <a:pt x="127219" y="50457"/>
                    </a:lnTo>
                    <a:lnTo>
                      <a:pt x="121588" y="61507"/>
                    </a:lnTo>
                    <a:lnTo>
                      <a:pt x="120337" y="70890"/>
                    </a:lnTo>
                    <a:lnTo>
                      <a:pt x="106781" y="73184"/>
                    </a:lnTo>
                    <a:lnTo>
                      <a:pt x="86551" y="75894"/>
                    </a:lnTo>
                    <a:lnTo>
                      <a:pt x="72369" y="8944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4" name="Freeform 1453">
                <a:extLst>
                  <a:ext uri="{FF2B5EF4-FFF2-40B4-BE49-F238E27FC236}">
                    <a16:creationId xmlns:a16="http://schemas.microsoft.com/office/drawing/2014/main" xmlns="" id="{21F53418-92A2-82C0-5C5A-11CEEE0CBAE1}"/>
                  </a:ext>
                </a:extLst>
              </p:cNvPr>
              <p:cNvSpPr/>
              <p:nvPr/>
            </p:nvSpPr>
            <p:spPr>
              <a:xfrm>
                <a:off x="2012167" y="3346707"/>
                <a:ext cx="1189139" cy="1234624"/>
              </a:xfrm>
              <a:custGeom>
                <a:avLst/>
                <a:gdLst>
                  <a:gd name="connsiteX0" fmla="*/ 169787 w 1189139"/>
                  <a:gd name="connsiteY0" fmla="*/ 510676 h 1234624"/>
                  <a:gd name="connsiteX1" fmla="*/ 168479 w 1189139"/>
                  <a:gd name="connsiteY1" fmla="*/ 512574 h 1234624"/>
                  <a:gd name="connsiteX2" fmla="*/ 163461 w 1189139"/>
                  <a:gd name="connsiteY2" fmla="*/ 512237 h 1234624"/>
                  <a:gd name="connsiteX3" fmla="*/ 160045 w 1189139"/>
                  <a:gd name="connsiteY3" fmla="*/ 513965 h 1234624"/>
                  <a:gd name="connsiteX4" fmla="*/ 158990 w 1189139"/>
                  <a:gd name="connsiteY4" fmla="*/ 513333 h 1234624"/>
                  <a:gd name="connsiteX5" fmla="*/ 155617 w 1189139"/>
                  <a:gd name="connsiteY5" fmla="*/ 504605 h 1234624"/>
                  <a:gd name="connsiteX6" fmla="*/ 152243 w 1189139"/>
                  <a:gd name="connsiteY6" fmla="*/ 503509 h 1234624"/>
                  <a:gd name="connsiteX7" fmla="*/ 149713 w 1189139"/>
                  <a:gd name="connsiteY7" fmla="*/ 500642 h 1234624"/>
                  <a:gd name="connsiteX8" fmla="*/ 149923 w 1189139"/>
                  <a:gd name="connsiteY8" fmla="*/ 497602 h 1234624"/>
                  <a:gd name="connsiteX9" fmla="*/ 148152 w 1189139"/>
                  <a:gd name="connsiteY9" fmla="*/ 497480 h 1234624"/>
                  <a:gd name="connsiteX10" fmla="*/ 146507 w 1189139"/>
                  <a:gd name="connsiteY10" fmla="*/ 499377 h 1234624"/>
                  <a:gd name="connsiteX11" fmla="*/ 145664 w 1189139"/>
                  <a:gd name="connsiteY11" fmla="*/ 499377 h 1234624"/>
                  <a:gd name="connsiteX12" fmla="*/ 145537 w 1189139"/>
                  <a:gd name="connsiteY12" fmla="*/ 494360 h 1234624"/>
                  <a:gd name="connsiteX13" fmla="*/ 144821 w 1189139"/>
                  <a:gd name="connsiteY13" fmla="*/ 494065 h 1234624"/>
                  <a:gd name="connsiteX14" fmla="*/ 140308 w 1189139"/>
                  <a:gd name="connsiteY14" fmla="*/ 496510 h 1234624"/>
                  <a:gd name="connsiteX15" fmla="*/ 126602 w 1189139"/>
                  <a:gd name="connsiteY15" fmla="*/ 486227 h 1234624"/>
                  <a:gd name="connsiteX16" fmla="*/ 120909 w 1189139"/>
                  <a:gd name="connsiteY16" fmla="*/ 479987 h 1234624"/>
                  <a:gd name="connsiteX17" fmla="*/ 114498 w 1189139"/>
                  <a:gd name="connsiteY17" fmla="*/ 478305 h 1234624"/>
                  <a:gd name="connsiteX18" fmla="*/ 110956 w 1189139"/>
                  <a:gd name="connsiteY18" fmla="*/ 481720 h 1234624"/>
                  <a:gd name="connsiteX19" fmla="*/ 96238 w 1189139"/>
                  <a:gd name="connsiteY19" fmla="*/ 475017 h 1234624"/>
                  <a:gd name="connsiteX20" fmla="*/ 92611 w 1189139"/>
                  <a:gd name="connsiteY20" fmla="*/ 475185 h 1234624"/>
                  <a:gd name="connsiteX21" fmla="*/ 81815 w 1189139"/>
                  <a:gd name="connsiteY21" fmla="*/ 467929 h 1234624"/>
                  <a:gd name="connsiteX22" fmla="*/ 78694 w 1189139"/>
                  <a:gd name="connsiteY22" fmla="*/ 467807 h 1234624"/>
                  <a:gd name="connsiteX23" fmla="*/ 78483 w 1189139"/>
                  <a:gd name="connsiteY23" fmla="*/ 469788 h 1234624"/>
                  <a:gd name="connsiteX24" fmla="*/ 68193 w 1189139"/>
                  <a:gd name="connsiteY24" fmla="*/ 473836 h 1234624"/>
                  <a:gd name="connsiteX25" fmla="*/ 65831 w 1189139"/>
                  <a:gd name="connsiteY25" fmla="*/ 472487 h 1234624"/>
                  <a:gd name="connsiteX26" fmla="*/ 56047 w 1189139"/>
                  <a:gd name="connsiteY26" fmla="*/ 474384 h 1234624"/>
                  <a:gd name="connsiteX27" fmla="*/ 54445 w 1189139"/>
                  <a:gd name="connsiteY27" fmla="*/ 476787 h 1234624"/>
                  <a:gd name="connsiteX28" fmla="*/ 49848 w 1189139"/>
                  <a:gd name="connsiteY28" fmla="*/ 475818 h 1234624"/>
                  <a:gd name="connsiteX29" fmla="*/ 52505 w 1189139"/>
                  <a:gd name="connsiteY29" fmla="*/ 471011 h 1234624"/>
                  <a:gd name="connsiteX30" fmla="*/ 47739 w 1189139"/>
                  <a:gd name="connsiteY30" fmla="*/ 470252 h 1234624"/>
                  <a:gd name="connsiteX31" fmla="*/ 46137 w 1189139"/>
                  <a:gd name="connsiteY31" fmla="*/ 467680 h 1234624"/>
                  <a:gd name="connsiteX32" fmla="*/ 44323 w 1189139"/>
                  <a:gd name="connsiteY32" fmla="*/ 466795 h 1234624"/>
                  <a:gd name="connsiteX33" fmla="*/ 42004 w 1189139"/>
                  <a:gd name="connsiteY33" fmla="*/ 468650 h 1234624"/>
                  <a:gd name="connsiteX34" fmla="*/ 32979 w 1189139"/>
                  <a:gd name="connsiteY34" fmla="*/ 472103 h 1234624"/>
                  <a:gd name="connsiteX35" fmla="*/ 31503 w 1189139"/>
                  <a:gd name="connsiteY35" fmla="*/ 471892 h 1234624"/>
                  <a:gd name="connsiteX36" fmla="*/ 29816 w 1189139"/>
                  <a:gd name="connsiteY36" fmla="*/ 469911 h 1234624"/>
                  <a:gd name="connsiteX37" fmla="*/ 25852 w 1189139"/>
                  <a:gd name="connsiteY37" fmla="*/ 471930 h 1234624"/>
                  <a:gd name="connsiteX38" fmla="*/ 23279 w 1189139"/>
                  <a:gd name="connsiteY38" fmla="*/ 470708 h 1234624"/>
                  <a:gd name="connsiteX39" fmla="*/ 23068 w 1189139"/>
                  <a:gd name="connsiteY39" fmla="*/ 461601 h 1234624"/>
                  <a:gd name="connsiteX40" fmla="*/ 1181 w 1189139"/>
                  <a:gd name="connsiteY40" fmla="*/ 422437 h 1234624"/>
                  <a:gd name="connsiteX41" fmla="*/ 2109 w 1189139"/>
                  <a:gd name="connsiteY41" fmla="*/ 421885 h 1234624"/>
                  <a:gd name="connsiteX42" fmla="*/ 5735 w 1189139"/>
                  <a:gd name="connsiteY42" fmla="*/ 422053 h 1234624"/>
                  <a:gd name="connsiteX43" fmla="*/ 6832 w 1189139"/>
                  <a:gd name="connsiteY43" fmla="*/ 419992 h 1234624"/>
                  <a:gd name="connsiteX44" fmla="*/ 2235 w 1189139"/>
                  <a:gd name="connsiteY44" fmla="*/ 408608 h 1234624"/>
                  <a:gd name="connsiteX45" fmla="*/ 0 w 1189139"/>
                  <a:gd name="connsiteY45" fmla="*/ 395749 h 1234624"/>
                  <a:gd name="connsiteX46" fmla="*/ 127 w 1189139"/>
                  <a:gd name="connsiteY46" fmla="*/ 393763 h 1234624"/>
                  <a:gd name="connsiteX47" fmla="*/ 17375 w 1189139"/>
                  <a:gd name="connsiteY47" fmla="*/ 380398 h 1234624"/>
                  <a:gd name="connsiteX48" fmla="*/ 18303 w 1189139"/>
                  <a:gd name="connsiteY48" fmla="*/ 375844 h 1234624"/>
                  <a:gd name="connsiteX49" fmla="*/ 15899 w 1189139"/>
                  <a:gd name="connsiteY49" fmla="*/ 368593 h 1234624"/>
                  <a:gd name="connsiteX50" fmla="*/ 23237 w 1189139"/>
                  <a:gd name="connsiteY50" fmla="*/ 356956 h 1234624"/>
                  <a:gd name="connsiteX51" fmla="*/ 36732 w 1189139"/>
                  <a:gd name="connsiteY51" fmla="*/ 353499 h 1234624"/>
                  <a:gd name="connsiteX52" fmla="*/ 39052 w 1189139"/>
                  <a:gd name="connsiteY52" fmla="*/ 336677 h 1234624"/>
                  <a:gd name="connsiteX53" fmla="*/ 43016 w 1189139"/>
                  <a:gd name="connsiteY53" fmla="*/ 333262 h 1234624"/>
                  <a:gd name="connsiteX54" fmla="*/ 41118 w 1189139"/>
                  <a:gd name="connsiteY54" fmla="*/ 328160 h 1234624"/>
                  <a:gd name="connsiteX55" fmla="*/ 42552 w 1189139"/>
                  <a:gd name="connsiteY55" fmla="*/ 325795 h 1234624"/>
                  <a:gd name="connsiteX56" fmla="*/ 51493 w 1189139"/>
                  <a:gd name="connsiteY56" fmla="*/ 325335 h 1234624"/>
                  <a:gd name="connsiteX57" fmla="*/ 55077 w 1189139"/>
                  <a:gd name="connsiteY57" fmla="*/ 327275 h 1234624"/>
                  <a:gd name="connsiteX58" fmla="*/ 58409 w 1189139"/>
                  <a:gd name="connsiteY58" fmla="*/ 333262 h 1234624"/>
                  <a:gd name="connsiteX59" fmla="*/ 59126 w 1189139"/>
                  <a:gd name="connsiteY59" fmla="*/ 330896 h 1234624"/>
                  <a:gd name="connsiteX60" fmla="*/ 59463 w 1189139"/>
                  <a:gd name="connsiteY60" fmla="*/ 309651 h 1234624"/>
                  <a:gd name="connsiteX61" fmla="*/ 79453 w 1189139"/>
                  <a:gd name="connsiteY61" fmla="*/ 307627 h 1234624"/>
                  <a:gd name="connsiteX62" fmla="*/ 82574 w 1189139"/>
                  <a:gd name="connsiteY62" fmla="*/ 301430 h 1234624"/>
                  <a:gd name="connsiteX63" fmla="*/ 92442 w 1189139"/>
                  <a:gd name="connsiteY63" fmla="*/ 301135 h 1234624"/>
                  <a:gd name="connsiteX64" fmla="*/ 95015 w 1189139"/>
                  <a:gd name="connsiteY64" fmla="*/ 297593 h 1234624"/>
                  <a:gd name="connsiteX65" fmla="*/ 91641 w 1189139"/>
                  <a:gd name="connsiteY65" fmla="*/ 281694 h 1234624"/>
                  <a:gd name="connsiteX66" fmla="*/ 87550 w 1189139"/>
                  <a:gd name="connsiteY66" fmla="*/ 279084 h 1234624"/>
                  <a:gd name="connsiteX67" fmla="*/ 86707 w 1189139"/>
                  <a:gd name="connsiteY67" fmla="*/ 269977 h 1234624"/>
                  <a:gd name="connsiteX68" fmla="*/ 85399 w 1189139"/>
                  <a:gd name="connsiteY68" fmla="*/ 268966 h 1234624"/>
                  <a:gd name="connsiteX69" fmla="*/ 82321 w 1189139"/>
                  <a:gd name="connsiteY69" fmla="*/ 268839 h 1234624"/>
                  <a:gd name="connsiteX70" fmla="*/ 81730 w 1189139"/>
                  <a:gd name="connsiteY70" fmla="*/ 267532 h 1234624"/>
                  <a:gd name="connsiteX71" fmla="*/ 82447 w 1189139"/>
                  <a:gd name="connsiteY71" fmla="*/ 264539 h 1234624"/>
                  <a:gd name="connsiteX72" fmla="*/ 100624 w 1189139"/>
                  <a:gd name="connsiteY72" fmla="*/ 245186 h 1234624"/>
                  <a:gd name="connsiteX73" fmla="*/ 98768 w 1189139"/>
                  <a:gd name="connsiteY73" fmla="*/ 238736 h 1234624"/>
                  <a:gd name="connsiteX74" fmla="*/ 97123 w 1189139"/>
                  <a:gd name="connsiteY74" fmla="*/ 237724 h 1234624"/>
                  <a:gd name="connsiteX75" fmla="*/ 89111 w 1189139"/>
                  <a:gd name="connsiteY75" fmla="*/ 237812 h 1234624"/>
                  <a:gd name="connsiteX76" fmla="*/ 87128 w 1189139"/>
                  <a:gd name="connsiteY76" fmla="*/ 218840 h 1234624"/>
                  <a:gd name="connsiteX77" fmla="*/ 84008 w 1189139"/>
                  <a:gd name="connsiteY77" fmla="*/ 214535 h 1234624"/>
                  <a:gd name="connsiteX78" fmla="*/ 84303 w 1189139"/>
                  <a:gd name="connsiteY78" fmla="*/ 212684 h 1234624"/>
                  <a:gd name="connsiteX79" fmla="*/ 96027 w 1189139"/>
                  <a:gd name="connsiteY79" fmla="*/ 213106 h 1234624"/>
                  <a:gd name="connsiteX80" fmla="*/ 99907 w 1189139"/>
                  <a:gd name="connsiteY80" fmla="*/ 209817 h 1234624"/>
                  <a:gd name="connsiteX81" fmla="*/ 99822 w 1189139"/>
                  <a:gd name="connsiteY81" fmla="*/ 203999 h 1234624"/>
                  <a:gd name="connsiteX82" fmla="*/ 95521 w 1189139"/>
                  <a:gd name="connsiteY82" fmla="*/ 197970 h 1234624"/>
                  <a:gd name="connsiteX83" fmla="*/ 95436 w 1189139"/>
                  <a:gd name="connsiteY83" fmla="*/ 194471 h 1234624"/>
                  <a:gd name="connsiteX84" fmla="*/ 102943 w 1189139"/>
                  <a:gd name="connsiteY84" fmla="*/ 194977 h 1234624"/>
                  <a:gd name="connsiteX85" fmla="*/ 104757 w 1189139"/>
                  <a:gd name="connsiteY85" fmla="*/ 193876 h 1234624"/>
                  <a:gd name="connsiteX86" fmla="*/ 107498 w 1189139"/>
                  <a:gd name="connsiteY86" fmla="*/ 183251 h 1234624"/>
                  <a:gd name="connsiteX87" fmla="*/ 96617 w 1189139"/>
                  <a:gd name="connsiteY87" fmla="*/ 187215 h 1234624"/>
                  <a:gd name="connsiteX88" fmla="*/ 96828 w 1189139"/>
                  <a:gd name="connsiteY88" fmla="*/ 164148 h 1234624"/>
                  <a:gd name="connsiteX89" fmla="*/ 93876 w 1189139"/>
                  <a:gd name="connsiteY89" fmla="*/ 159848 h 1234624"/>
                  <a:gd name="connsiteX90" fmla="*/ 95226 w 1189139"/>
                  <a:gd name="connsiteY90" fmla="*/ 157402 h 1234624"/>
                  <a:gd name="connsiteX91" fmla="*/ 105937 w 1189139"/>
                  <a:gd name="connsiteY91" fmla="*/ 157866 h 1234624"/>
                  <a:gd name="connsiteX92" fmla="*/ 107624 w 1189139"/>
                  <a:gd name="connsiteY92" fmla="*/ 156896 h 1234624"/>
                  <a:gd name="connsiteX93" fmla="*/ 106697 w 1189139"/>
                  <a:gd name="connsiteY93" fmla="*/ 146988 h 1234624"/>
                  <a:gd name="connsiteX94" fmla="*/ 108510 w 1189139"/>
                  <a:gd name="connsiteY94" fmla="*/ 144754 h 1234624"/>
                  <a:gd name="connsiteX95" fmla="*/ 110576 w 1189139"/>
                  <a:gd name="connsiteY95" fmla="*/ 144965 h 1234624"/>
                  <a:gd name="connsiteX96" fmla="*/ 114541 w 1189139"/>
                  <a:gd name="connsiteY96" fmla="*/ 148759 h 1234624"/>
                  <a:gd name="connsiteX97" fmla="*/ 116734 w 1189139"/>
                  <a:gd name="connsiteY97" fmla="*/ 149219 h 1234624"/>
                  <a:gd name="connsiteX98" fmla="*/ 123313 w 1189139"/>
                  <a:gd name="connsiteY98" fmla="*/ 140955 h 1234624"/>
                  <a:gd name="connsiteX99" fmla="*/ 123355 w 1189139"/>
                  <a:gd name="connsiteY99" fmla="*/ 137919 h 1234624"/>
                  <a:gd name="connsiteX100" fmla="*/ 134235 w 1189139"/>
                  <a:gd name="connsiteY100" fmla="*/ 133830 h 1234624"/>
                  <a:gd name="connsiteX101" fmla="*/ 137314 w 1189139"/>
                  <a:gd name="connsiteY101" fmla="*/ 134251 h 1234624"/>
                  <a:gd name="connsiteX102" fmla="*/ 142670 w 1189139"/>
                  <a:gd name="connsiteY102" fmla="*/ 142557 h 1234624"/>
                  <a:gd name="connsiteX103" fmla="*/ 146845 w 1189139"/>
                  <a:gd name="connsiteY103" fmla="*/ 142178 h 1234624"/>
                  <a:gd name="connsiteX104" fmla="*/ 150345 w 1189139"/>
                  <a:gd name="connsiteY104" fmla="*/ 134462 h 1234624"/>
                  <a:gd name="connsiteX105" fmla="*/ 155068 w 1189139"/>
                  <a:gd name="connsiteY105" fmla="*/ 130373 h 1234624"/>
                  <a:gd name="connsiteX106" fmla="*/ 157051 w 1189139"/>
                  <a:gd name="connsiteY106" fmla="*/ 130963 h 1234624"/>
                  <a:gd name="connsiteX107" fmla="*/ 159581 w 1189139"/>
                  <a:gd name="connsiteY107" fmla="*/ 136233 h 1234624"/>
                  <a:gd name="connsiteX108" fmla="*/ 174932 w 1189139"/>
                  <a:gd name="connsiteY108" fmla="*/ 137962 h 1234624"/>
                  <a:gd name="connsiteX109" fmla="*/ 179276 w 1189139"/>
                  <a:gd name="connsiteY109" fmla="*/ 140496 h 1234624"/>
                  <a:gd name="connsiteX110" fmla="*/ 182396 w 1189139"/>
                  <a:gd name="connsiteY110" fmla="*/ 139732 h 1234624"/>
                  <a:gd name="connsiteX111" fmla="*/ 185728 w 1189139"/>
                  <a:gd name="connsiteY111" fmla="*/ 144665 h 1234624"/>
                  <a:gd name="connsiteX112" fmla="*/ 189776 w 1189139"/>
                  <a:gd name="connsiteY112" fmla="*/ 144623 h 1234624"/>
                  <a:gd name="connsiteX113" fmla="*/ 192982 w 1189139"/>
                  <a:gd name="connsiteY113" fmla="*/ 148380 h 1234624"/>
                  <a:gd name="connsiteX114" fmla="*/ 197072 w 1189139"/>
                  <a:gd name="connsiteY114" fmla="*/ 149265 h 1234624"/>
                  <a:gd name="connsiteX115" fmla="*/ 211917 w 1189139"/>
                  <a:gd name="connsiteY115" fmla="*/ 136570 h 1234624"/>
                  <a:gd name="connsiteX116" fmla="*/ 223852 w 1189139"/>
                  <a:gd name="connsiteY116" fmla="*/ 140702 h 1234624"/>
                  <a:gd name="connsiteX117" fmla="*/ 236925 w 1189139"/>
                  <a:gd name="connsiteY117" fmla="*/ 134290 h 1234624"/>
                  <a:gd name="connsiteX118" fmla="*/ 240805 w 1189139"/>
                  <a:gd name="connsiteY118" fmla="*/ 131676 h 1234624"/>
                  <a:gd name="connsiteX119" fmla="*/ 243251 w 1189139"/>
                  <a:gd name="connsiteY119" fmla="*/ 125815 h 1234624"/>
                  <a:gd name="connsiteX120" fmla="*/ 254596 w 1189139"/>
                  <a:gd name="connsiteY120" fmla="*/ 124255 h 1234624"/>
                  <a:gd name="connsiteX121" fmla="*/ 265645 w 1189139"/>
                  <a:gd name="connsiteY121" fmla="*/ 125688 h 1234624"/>
                  <a:gd name="connsiteX122" fmla="*/ 269019 w 1189139"/>
                  <a:gd name="connsiteY122" fmla="*/ 127843 h 1234624"/>
                  <a:gd name="connsiteX123" fmla="*/ 276905 w 1189139"/>
                  <a:gd name="connsiteY123" fmla="*/ 125440 h 1234624"/>
                  <a:gd name="connsiteX124" fmla="*/ 280237 w 1189139"/>
                  <a:gd name="connsiteY124" fmla="*/ 126199 h 1234624"/>
                  <a:gd name="connsiteX125" fmla="*/ 282767 w 1189139"/>
                  <a:gd name="connsiteY125" fmla="*/ 134462 h 1234624"/>
                  <a:gd name="connsiteX126" fmla="*/ 285719 w 1189139"/>
                  <a:gd name="connsiteY126" fmla="*/ 136617 h 1234624"/>
                  <a:gd name="connsiteX127" fmla="*/ 297696 w 1189139"/>
                  <a:gd name="connsiteY127" fmla="*/ 137671 h 1234624"/>
                  <a:gd name="connsiteX128" fmla="*/ 309547 w 1189139"/>
                  <a:gd name="connsiteY128" fmla="*/ 126245 h 1234624"/>
                  <a:gd name="connsiteX129" fmla="*/ 323506 w 1189139"/>
                  <a:gd name="connsiteY129" fmla="*/ 131347 h 1234624"/>
                  <a:gd name="connsiteX130" fmla="*/ 338308 w 1189139"/>
                  <a:gd name="connsiteY130" fmla="*/ 140875 h 1234624"/>
                  <a:gd name="connsiteX131" fmla="*/ 336537 w 1189139"/>
                  <a:gd name="connsiteY131" fmla="*/ 147659 h 1234624"/>
                  <a:gd name="connsiteX132" fmla="*/ 339742 w 1189139"/>
                  <a:gd name="connsiteY132" fmla="*/ 157866 h 1234624"/>
                  <a:gd name="connsiteX133" fmla="*/ 343580 w 1189139"/>
                  <a:gd name="connsiteY133" fmla="*/ 161450 h 1234624"/>
                  <a:gd name="connsiteX134" fmla="*/ 343706 w 1189139"/>
                  <a:gd name="connsiteY134" fmla="*/ 167479 h 1234624"/>
                  <a:gd name="connsiteX135" fmla="*/ 345140 w 1189139"/>
                  <a:gd name="connsiteY135" fmla="*/ 171737 h 1234624"/>
                  <a:gd name="connsiteX136" fmla="*/ 350538 w 1189139"/>
                  <a:gd name="connsiteY136" fmla="*/ 175911 h 1234624"/>
                  <a:gd name="connsiteX137" fmla="*/ 352562 w 1189139"/>
                  <a:gd name="connsiteY137" fmla="*/ 175532 h 1234624"/>
                  <a:gd name="connsiteX138" fmla="*/ 356569 w 1189139"/>
                  <a:gd name="connsiteY138" fmla="*/ 178951 h 1234624"/>
                  <a:gd name="connsiteX139" fmla="*/ 365425 w 1189139"/>
                  <a:gd name="connsiteY139" fmla="*/ 179499 h 1234624"/>
                  <a:gd name="connsiteX140" fmla="*/ 366985 w 1189139"/>
                  <a:gd name="connsiteY140" fmla="*/ 178951 h 1234624"/>
                  <a:gd name="connsiteX141" fmla="*/ 368335 w 1189139"/>
                  <a:gd name="connsiteY141" fmla="*/ 175911 h 1234624"/>
                  <a:gd name="connsiteX142" fmla="*/ 369811 w 1189139"/>
                  <a:gd name="connsiteY142" fmla="*/ 175152 h 1234624"/>
                  <a:gd name="connsiteX143" fmla="*/ 370908 w 1189139"/>
                  <a:gd name="connsiteY143" fmla="*/ 175616 h 1234624"/>
                  <a:gd name="connsiteX144" fmla="*/ 373311 w 1189139"/>
                  <a:gd name="connsiteY144" fmla="*/ 173171 h 1234624"/>
                  <a:gd name="connsiteX145" fmla="*/ 374577 w 1189139"/>
                  <a:gd name="connsiteY145" fmla="*/ 173339 h 1234624"/>
                  <a:gd name="connsiteX146" fmla="*/ 375631 w 1189139"/>
                  <a:gd name="connsiteY146" fmla="*/ 175738 h 1234624"/>
                  <a:gd name="connsiteX147" fmla="*/ 383138 w 1189139"/>
                  <a:gd name="connsiteY147" fmla="*/ 178947 h 1234624"/>
                  <a:gd name="connsiteX148" fmla="*/ 390813 w 1189139"/>
                  <a:gd name="connsiteY148" fmla="*/ 172876 h 1234624"/>
                  <a:gd name="connsiteX149" fmla="*/ 398109 w 1189139"/>
                  <a:gd name="connsiteY149" fmla="*/ 164106 h 1234624"/>
                  <a:gd name="connsiteX150" fmla="*/ 401609 w 1189139"/>
                  <a:gd name="connsiteY150" fmla="*/ 163895 h 1234624"/>
                  <a:gd name="connsiteX151" fmla="*/ 403802 w 1189139"/>
                  <a:gd name="connsiteY151" fmla="*/ 161619 h 1234624"/>
                  <a:gd name="connsiteX152" fmla="*/ 405194 w 1189139"/>
                  <a:gd name="connsiteY152" fmla="*/ 161323 h 1234624"/>
                  <a:gd name="connsiteX153" fmla="*/ 411815 w 1189139"/>
                  <a:gd name="connsiteY153" fmla="*/ 150572 h 1234624"/>
                  <a:gd name="connsiteX154" fmla="*/ 421388 w 1189139"/>
                  <a:gd name="connsiteY154" fmla="*/ 144501 h 1234624"/>
                  <a:gd name="connsiteX155" fmla="*/ 423665 w 1189139"/>
                  <a:gd name="connsiteY155" fmla="*/ 145222 h 1234624"/>
                  <a:gd name="connsiteX156" fmla="*/ 436064 w 1189139"/>
                  <a:gd name="connsiteY156" fmla="*/ 143236 h 1234624"/>
                  <a:gd name="connsiteX157" fmla="*/ 437203 w 1189139"/>
                  <a:gd name="connsiteY157" fmla="*/ 142098 h 1234624"/>
                  <a:gd name="connsiteX158" fmla="*/ 434757 w 1189139"/>
                  <a:gd name="connsiteY158" fmla="*/ 138004 h 1234624"/>
                  <a:gd name="connsiteX159" fmla="*/ 438257 w 1189139"/>
                  <a:gd name="connsiteY159" fmla="*/ 133914 h 1234624"/>
                  <a:gd name="connsiteX160" fmla="*/ 438805 w 1189139"/>
                  <a:gd name="connsiteY160" fmla="*/ 130162 h 1234624"/>
                  <a:gd name="connsiteX161" fmla="*/ 442938 w 1189139"/>
                  <a:gd name="connsiteY161" fmla="*/ 129066 h 1234624"/>
                  <a:gd name="connsiteX162" fmla="*/ 460609 w 1189139"/>
                  <a:gd name="connsiteY162" fmla="*/ 117471 h 1234624"/>
                  <a:gd name="connsiteX163" fmla="*/ 471489 w 1189139"/>
                  <a:gd name="connsiteY163" fmla="*/ 111526 h 1234624"/>
                  <a:gd name="connsiteX164" fmla="*/ 477014 w 1189139"/>
                  <a:gd name="connsiteY164" fmla="*/ 113719 h 1234624"/>
                  <a:gd name="connsiteX165" fmla="*/ 485026 w 1189139"/>
                  <a:gd name="connsiteY165" fmla="*/ 110852 h 1234624"/>
                  <a:gd name="connsiteX166" fmla="*/ 487936 w 1189139"/>
                  <a:gd name="connsiteY166" fmla="*/ 115110 h 1234624"/>
                  <a:gd name="connsiteX167" fmla="*/ 494600 w 1189139"/>
                  <a:gd name="connsiteY167" fmla="*/ 115996 h 1234624"/>
                  <a:gd name="connsiteX168" fmla="*/ 498775 w 1189139"/>
                  <a:gd name="connsiteY168" fmla="*/ 112454 h 1234624"/>
                  <a:gd name="connsiteX169" fmla="*/ 504510 w 1189139"/>
                  <a:gd name="connsiteY169" fmla="*/ 116839 h 1234624"/>
                  <a:gd name="connsiteX170" fmla="*/ 514168 w 1189139"/>
                  <a:gd name="connsiteY170" fmla="*/ 103937 h 1234624"/>
                  <a:gd name="connsiteX171" fmla="*/ 536308 w 1189139"/>
                  <a:gd name="connsiteY171" fmla="*/ 86103 h 1234624"/>
                  <a:gd name="connsiteX172" fmla="*/ 546767 w 1189139"/>
                  <a:gd name="connsiteY172" fmla="*/ 84164 h 1234624"/>
                  <a:gd name="connsiteX173" fmla="*/ 558027 w 1189139"/>
                  <a:gd name="connsiteY173" fmla="*/ 72654 h 1234624"/>
                  <a:gd name="connsiteX174" fmla="*/ 563805 w 1189139"/>
                  <a:gd name="connsiteY174" fmla="*/ 63762 h 1234624"/>
                  <a:gd name="connsiteX175" fmla="*/ 567769 w 1189139"/>
                  <a:gd name="connsiteY175" fmla="*/ 61106 h 1234624"/>
                  <a:gd name="connsiteX176" fmla="*/ 570131 w 1189139"/>
                  <a:gd name="connsiteY176" fmla="*/ 34038 h 1234624"/>
                  <a:gd name="connsiteX177" fmla="*/ 571311 w 1189139"/>
                  <a:gd name="connsiteY177" fmla="*/ 34080 h 1234624"/>
                  <a:gd name="connsiteX178" fmla="*/ 594506 w 1189139"/>
                  <a:gd name="connsiteY178" fmla="*/ 21432 h 1234624"/>
                  <a:gd name="connsiteX179" fmla="*/ 618756 w 1189139"/>
                  <a:gd name="connsiteY179" fmla="*/ 3513 h 1234624"/>
                  <a:gd name="connsiteX180" fmla="*/ 645113 w 1189139"/>
                  <a:gd name="connsiteY180" fmla="*/ 9838 h 1234624"/>
                  <a:gd name="connsiteX181" fmla="*/ 668308 w 1189139"/>
                  <a:gd name="connsiteY181" fmla="*/ 66755 h 1234624"/>
                  <a:gd name="connsiteX182" fmla="*/ 669363 w 1189139"/>
                  <a:gd name="connsiteY182" fmla="*/ 107863 h 1234624"/>
                  <a:gd name="connsiteX183" fmla="*/ 645113 w 1189139"/>
                  <a:gd name="connsiteY183" fmla="*/ 159510 h 1234624"/>
                  <a:gd name="connsiteX184" fmla="*/ 660928 w 1189139"/>
                  <a:gd name="connsiteY184" fmla="*/ 165835 h 1234624"/>
                  <a:gd name="connsiteX185" fmla="*/ 704155 w 1189139"/>
                  <a:gd name="connsiteY185" fmla="*/ 148970 h 1234624"/>
                  <a:gd name="connsiteX186" fmla="*/ 715752 w 1189139"/>
                  <a:gd name="connsiteY186" fmla="*/ 137376 h 1234624"/>
                  <a:gd name="connsiteX187" fmla="*/ 743165 w 1189139"/>
                  <a:gd name="connsiteY187" fmla="*/ 118403 h 1234624"/>
                  <a:gd name="connsiteX188" fmla="*/ 768468 w 1189139"/>
                  <a:gd name="connsiteY188" fmla="*/ 133160 h 1234624"/>
                  <a:gd name="connsiteX189" fmla="*/ 779011 w 1189139"/>
                  <a:gd name="connsiteY189" fmla="*/ 152132 h 1234624"/>
                  <a:gd name="connsiteX190" fmla="*/ 820129 w 1189139"/>
                  <a:gd name="connsiteY190" fmla="*/ 155294 h 1234624"/>
                  <a:gd name="connsiteX191" fmla="*/ 857030 w 1189139"/>
                  <a:gd name="connsiteY191" fmla="*/ 159510 h 1234624"/>
                  <a:gd name="connsiteX192" fmla="*/ 879171 w 1189139"/>
                  <a:gd name="connsiteY192" fmla="*/ 177429 h 1234624"/>
                  <a:gd name="connsiteX193" fmla="*/ 888660 w 1189139"/>
                  <a:gd name="connsiteY193" fmla="*/ 190077 h 1234624"/>
                  <a:gd name="connsiteX194" fmla="*/ 889714 w 1189139"/>
                  <a:gd name="connsiteY194" fmla="*/ 209050 h 1234624"/>
                  <a:gd name="connsiteX195" fmla="*/ 912909 w 1189139"/>
                  <a:gd name="connsiteY195" fmla="*/ 225915 h 1234624"/>
                  <a:gd name="connsiteX196" fmla="*/ 926615 w 1189139"/>
                  <a:gd name="connsiteY196" fmla="*/ 229077 h 1234624"/>
                  <a:gd name="connsiteX197" fmla="*/ 982494 w 1189139"/>
                  <a:gd name="connsiteY197" fmla="*/ 231185 h 1234624"/>
                  <a:gd name="connsiteX198" fmla="*/ 1004634 w 1189139"/>
                  <a:gd name="connsiteY198" fmla="*/ 242779 h 1234624"/>
                  <a:gd name="connsiteX199" fmla="*/ 1029938 w 1189139"/>
                  <a:gd name="connsiteY199" fmla="*/ 242779 h 1234624"/>
                  <a:gd name="connsiteX200" fmla="*/ 1063676 w 1189139"/>
                  <a:gd name="connsiteY200" fmla="*/ 260698 h 1234624"/>
                  <a:gd name="connsiteX201" fmla="*/ 1072110 w 1189139"/>
                  <a:gd name="connsiteY201" fmla="*/ 282832 h 1234624"/>
                  <a:gd name="connsiteX202" fmla="*/ 1059459 w 1189139"/>
                  <a:gd name="connsiteY202" fmla="*/ 283886 h 1234624"/>
                  <a:gd name="connsiteX203" fmla="*/ 1043644 w 1189139"/>
                  <a:gd name="connsiteY203" fmla="*/ 300751 h 1234624"/>
                  <a:gd name="connsiteX204" fmla="*/ 1055241 w 1189139"/>
                  <a:gd name="connsiteY204" fmla="*/ 317616 h 1234624"/>
                  <a:gd name="connsiteX205" fmla="*/ 1067893 w 1189139"/>
                  <a:gd name="connsiteY205" fmla="*/ 359777 h 1234624"/>
                  <a:gd name="connsiteX206" fmla="*/ 1048916 w 1189139"/>
                  <a:gd name="connsiteY206" fmla="*/ 377695 h 1234624"/>
                  <a:gd name="connsiteX207" fmla="*/ 1015178 w 1189139"/>
                  <a:gd name="connsiteY207" fmla="*/ 378749 h 1234624"/>
                  <a:gd name="connsiteX208" fmla="*/ 1000417 w 1189139"/>
                  <a:gd name="connsiteY208" fmla="*/ 395614 h 1234624"/>
                  <a:gd name="connsiteX209" fmla="*/ 1000417 w 1189139"/>
                  <a:gd name="connsiteY209" fmla="*/ 417749 h 1234624"/>
                  <a:gd name="connsiteX210" fmla="*/ 978277 w 1189139"/>
                  <a:gd name="connsiteY210" fmla="*/ 415641 h 1234624"/>
                  <a:gd name="connsiteX211" fmla="*/ 963516 w 1189139"/>
                  <a:gd name="connsiteY211" fmla="*/ 421965 h 1234624"/>
                  <a:gd name="connsiteX212" fmla="*/ 959299 w 1189139"/>
                  <a:gd name="connsiteY212" fmla="*/ 444100 h 1234624"/>
                  <a:gd name="connsiteX213" fmla="*/ 962462 w 1189139"/>
                  <a:gd name="connsiteY213" fmla="*/ 492585 h 1234624"/>
                  <a:gd name="connsiteX214" fmla="*/ 984602 w 1189139"/>
                  <a:gd name="connsiteY214" fmla="*/ 485207 h 1234624"/>
                  <a:gd name="connsiteX215" fmla="*/ 1032047 w 1189139"/>
                  <a:gd name="connsiteY215" fmla="*/ 491531 h 1234624"/>
                  <a:gd name="connsiteX216" fmla="*/ 1052079 w 1189139"/>
                  <a:gd name="connsiteY216" fmla="*/ 533692 h 1234624"/>
                  <a:gd name="connsiteX217" fmla="*/ 1054187 w 1189139"/>
                  <a:gd name="connsiteY217" fmla="*/ 544233 h 1234624"/>
                  <a:gd name="connsiteX218" fmla="*/ 1071056 w 1189139"/>
                  <a:gd name="connsiteY218" fmla="*/ 544233 h 1234624"/>
                  <a:gd name="connsiteX219" fmla="*/ 1078436 w 1189139"/>
                  <a:gd name="connsiteY219" fmla="*/ 555827 h 1234624"/>
                  <a:gd name="connsiteX220" fmla="*/ 1081599 w 1189139"/>
                  <a:gd name="connsiteY220" fmla="*/ 585340 h 1234624"/>
                  <a:gd name="connsiteX221" fmla="*/ 1065785 w 1189139"/>
                  <a:gd name="connsiteY221" fmla="*/ 603259 h 1234624"/>
                  <a:gd name="connsiteX222" fmla="*/ 1054904 w 1189139"/>
                  <a:gd name="connsiteY222" fmla="*/ 621135 h 1234624"/>
                  <a:gd name="connsiteX223" fmla="*/ 1076876 w 1189139"/>
                  <a:gd name="connsiteY223" fmla="*/ 624676 h 1234624"/>
                  <a:gd name="connsiteX224" fmla="*/ 1092733 w 1189139"/>
                  <a:gd name="connsiteY224" fmla="*/ 628050 h 1234624"/>
                  <a:gd name="connsiteX225" fmla="*/ 1117446 w 1189139"/>
                  <a:gd name="connsiteY225" fmla="*/ 623285 h 1234624"/>
                  <a:gd name="connsiteX226" fmla="*/ 1137478 w 1189139"/>
                  <a:gd name="connsiteY226" fmla="*/ 622231 h 1234624"/>
                  <a:gd name="connsiteX227" fmla="*/ 1148021 w 1189139"/>
                  <a:gd name="connsiteY227" fmla="*/ 624339 h 1234624"/>
                  <a:gd name="connsiteX228" fmla="*/ 1173325 w 1189139"/>
                  <a:gd name="connsiteY228" fmla="*/ 644366 h 1234624"/>
                  <a:gd name="connsiteX229" fmla="*/ 1189139 w 1189139"/>
                  <a:gd name="connsiteY229" fmla="*/ 663339 h 1234624"/>
                  <a:gd name="connsiteX230" fmla="*/ 1183868 w 1189139"/>
                  <a:gd name="connsiteY230" fmla="*/ 714986 h 1234624"/>
                  <a:gd name="connsiteX231" fmla="*/ 1176488 w 1189139"/>
                  <a:gd name="connsiteY231" fmla="*/ 726581 h 1234624"/>
                  <a:gd name="connsiteX232" fmla="*/ 1168053 w 1189139"/>
                  <a:gd name="connsiteY232" fmla="*/ 742391 h 1234624"/>
                  <a:gd name="connsiteX233" fmla="*/ 1180705 w 1189139"/>
                  <a:gd name="connsiteY233" fmla="*/ 744499 h 1234624"/>
                  <a:gd name="connsiteX234" fmla="*/ 1163836 w 1189139"/>
                  <a:gd name="connsiteY234" fmla="*/ 770850 h 1234624"/>
                  <a:gd name="connsiteX235" fmla="*/ 1182813 w 1189139"/>
                  <a:gd name="connsiteY235" fmla="*/ 797201 h 1234624"/>
                  <a:gd name="connsiteX236" fmla="*/ 1177542 w 1189139"/>
                  <a:gd name="connsiteY236" fmla="*/ 806687 h 1234624"/>
                  <a:gd name="connsiteX237" fmla="*/ 1149075 w 1189139"/>
                  <a:gd name="connsiteY237" fmla="*/ 805633 h 1234624"/>
                  <a:gd name="connsiteX238" fmla="*/ 1138532 w 1189139"/>
                  <a:gd name="connsiteY238" fmla="*/ 804579 h 1234624"/>
                  <a:gd name="connsiteX239" fmla="*/ 1114283 w 1189139"/>
                  <a:gd name="connsiteY239" fmla="*/ 797201 h 1234624"/>
                  <a:gd name="connsiteX240" fmla="*/ 1101631 w 1189139"/>
                  <a:gd name="connsiteY240" fmla="*/ 814065 h 1234624"/>
                  <a:gd name="connsiteX241" fmla="*/ 1045753 w 1189139"/>
                  <a:gd name="connsiteY241" fmla="*/ 814065 h 1234624"/>
                  <a:gd name="connsiteX242" fmla="*/ 1029938 w 1189139"/>
                  <a:gd name="connsiteY242" fmla="*/ 785607 h 1234624"/>
                  <a:gd name="connsiteX243" fmla="*/ 1020449 w 1189139"/>
                  <a:gd name="connsiteY243" fmla="*/ 770850 h 1234624"/>
                  <a:gd name="connsiteX244" fmla="*/ 1002526 w 1189139"/>
                  <a:gd name="connsiteY244" fmla="*/ 771904 h 1234624"/>
                  <a:gd name="connsiteX245" fmla="*/ 982494 w 1189139"/>
                  <a:gd name="connsiteY245" fmla="*/ 751877 h 1234624"/>
                  <a:gd name="connsiteX246" fmla="*/ 965625 w 1189139"/>
                  <a:gd name="connsiteY246" fmla="*/ 766634 h 1234624"/>
                  <a:gd name="connsiteX247" fmla="*/ 939267 w 1189139"/>
                  <a:gd name="connsiteY247" fmla="*/ 771904 h 1234624"/>
                  <a:gd name="connsiteX248" fmla="*/ 941376 w 1189139"/>
                  <a:gd name="connsiteY248" fmla="*/ 818282 h 1234624"/>
                  <a:gd name="connsiteX249" fmla="*/ 931887 w 1189139"/>
                  <a:gd name="connsiteY249" fmla="*/ 826714 h 1234624"/>
                  <a:gd name="connsiteX250" fmla="*/ 933995 w 1189139"/>
                  <a:gd name="connsiteY250" fmla="*/ 849903 h 1234624"/>
                  <a:gd name="connsiteX251" fmla="*/ 944538 w 1189139"/>
                  <a:gd name="connsiteY251" fmla="*/ 849903 h 1234624"/>
                  <a:gd name="connsiteX252" fmla="*/ 957190 w 1189139"/>
                  <a:gd name="connsiteY252" fmla="*/ 882578 h 1234624"/>
                  <a:gd name="connsiteX253" fmla="*/ 980385 w 1189139"/>
                  <a:gd name="connsiteY253" fmla="*/ 903658 h 1234624"/>
                  <a:gd name="connsiteX254" fmla="*/ 990928 w 1189139"/>
                  <a:gd name="connsiteY254" fmla="*/ 917361 h 1234624"/>
                  <a:gd name="connsiteX255" fmla="*/ 990928 w 1189139"/>
                  <a:gd name="connsiteY255" fmla="*/ 935279 h 1234624"/>
                  <a:gd name="connsiteX256" fmla="*/ 978277 w 1189139"/>
                  <a:gd name="connsiteY256" fmla="*/ 936333 h 1234624"/>
                  <a:gd name="connsiteX257" fmla="*/ 962462 w 1189139"/>
                  <a:gd name="connsiteY257" fmla="*/ 960576 h 1234624"/>
                  <a:gd name="connsiteX258" fmla="*/ 961408 w 1189139"/>
                  <a:gd name="connsiteY258" fmla="*/ 969008 h 1234624"/>
                  <a:gd name="connsiteX259" fmla="*/ 999363 w 1189139"/>
                  <a:gd name="connsiteY259" fmla="*/ 969008 h 1234624"/>
                  <a:gd name="connsiteX260" fmla="*/ 1030992 w 1189139"/>
                  <a:gd name="connsiteY260" fmla="*/ 962684 h 1234624"/>
                  <a:gd name="connsiteX261" fmla="*/ 1082654 w 1189139"/>
                  <a:gd name="connsiteY261" fmla="*/ 1002738 h 1234624"/>
                  <a:gd name="connsiteX262" fmla="*/ 1084762 w 1189139"/>
                  <a:gd name="connsiteY262" fmla="*/ 1018548 h 1234624"/>
                  <a:gd name="connsiteX263" fmla="*/ 1091088 w 1189139"/>
                  <a:gd name="connsiteY263" fmla="*/ 1036467 h 1234624"/>
                  <a:gd name="connsiteX264" fmla="*/ 1087925 w 1189139"/>
                  <a:gd name="connsiteY264" fmla="*/ 1061763 h 1234624"/>
                  <a:gd name="connsiteX265" fmla="*/ 1091088 w 1189139"/>
                  <a:gd name="connsiteY265" fmla="*/ 1076520 h 1234624"/>
                  <a:gd name="connsiteX266" fmla="*/ 1087925 w 1189139"/>
                  <a:gd name="connsiteY266" fmla="*/ 1131330 h 1234624"/>
                  <a:gd name="connsiteX267" fmla="*/ 1086871 w 1189139"/>
                  <a:gd name="connsiteY267" fmla="*/ 1141870 h 1234624"/>
                  <a:gd name="connsiteX268" fmla="*/ 1095305 w 1189139"/>
                  <a:gd name="connsiteY268" fmla="*/ 1168221 h 1234624"/>
                  <a:gd name="connsiteX269" fmla="*/ 1083708 w 1189139"/>
                  <a:gd name="connsiteY269" fmla="*/ 1182977 h 1234624"/>
                  <a:gd name="connsiteX270" fmla="*/ 1073165 w 1189139"/>
                  <a:gd name="connsiteY270" fmla="*/ 1178761 h 1234624"/>
                  <a:gd name="connsiteX271" fmla="*/ 1060513 w 1189139"/>
                  <a:gd name="connsiteY271" fmla="*/ 1181923 h 1234624"/>
                  <a:gd name="connsiteX272" fmla="*/ 1047861 w 1189139"/>
                  <a:gd name="connsiteY272" fmla="*/ 1215652 h 1234624"/>
                  <a:gd name="connsiteX273" fmla="*/ 1035209 w 1189139"/>
                  <a:gd name="connsiteY273" fmla="*/ 1215652 h 1234624"/>
                  <a:gd name="connsiteX274" fmla="*/ 1030992 w 1189139"/>
                  <a:gd name="connsiteY274" fmla="*/ 1221977 h 1234624"/>
                  <a:gd name="connsiteX275" fmla="*/ 1014123 w 1189139"/>
                  <a:gd name="connsiteY275" fmla="*/ 1219869 h 1234624"/>
                  <a:gd name="connsiteX276" fmla="*/ 1001471 w 1189139"/>
                  <a:gd name="connsiteY276" fmla="*/ 1234625 h 1234624"/>
                  <a:gd name="connsiteX277" fmla="*/ 977222 w 1189139"/>
                  <a:gd name="connsiteY277" fmla="*/ 1221977 h 1234624"/>
                  <a:gd name="connsiteX278" fmla="*/ 980385 w 1189139"/>
                  <a:gd name="connsiteY278" fmla="*/ 1188248 h 1234624"/>
                  <a:gd name="connsiteX279" fmla="*/ 988820 w 1189139"/>
                  <a:gd name="connsiteY279" fmla="*/ 1157681 h 1234624"/>
                  <a:gd name="connsiteX280" fmla="*/ 991898 w 1189139"/>
                  <a:gd name="connsiteY280" fmla="*/ 1124542 h 1234624"/>
                  <a:gd name="connsiteX281" fmla="*/ 973806 w 1189139"/>
                  <a:gd name="connsiteY281" fmla="*/ 1111303 h 1234624"/>
                  <a:gd name="connsiteX282" fmla="*/ 954491 w 1189139"/>
                  <a:gd name="connsiteY282" fmla="*/ 1100088 h 1234624"/>
                  <a:gd name="connsiteX283" fmla="*/ 941207 w 1189139"/>
                  <a:gd name="connsiteY283" fmla="*/ 1092499 h 1234624"/>
                  <a:gd name="connsiteX284" fmla="*/ 910505 w 1189139"/>
                  <a:gd name="connsiteY284" fmla="*/ 1084741 h 1234624"/>
                  <a:gd name="connsiteX285" fmla="*/ 878496 w 1189139"/>
                  <a:gd name="connsiteY285" fmla="*/ 1074581 h 1234624"/>
                  <a:gd name="connsiteX286" fmla="*/ 865971 w 1189139"/>
                  <a:gd name="connsiteY286" fmla="*/ 1055819 h 1234624"/>
                  <a:gd name="connsiteX287" fmla="*/ 851211 w 1189139"/>
                  <a:gd name="connsiteY287" fmla="*/ 1032967 h 1234624"/>
                  <a:gd name="connsiteX288" fmla="*/ 849819 w 1189139"/>
                  <a:gd name="connsiteY288" fmla="*/ 1030606 h 1234624"/>
                  <a:gd name="connsiteX289" fmla="*/ 833330 w 1189139"/>
                  <a:gd name="connsiteY289" fmla="*/ 1022595 h 1234624"/>
                  <a:gd name="connsiteX290" fmla="*/ 809924 w 1189139"/>
                  <a:gd name="connsiteY290" fmla="*/ 1004550 h 1234624"/>
                  <a:gd name="connsiteX291" fmla="*/ 805200 w 1189139"/>
                  <a:gd name="connsiteY291" fmla="*/ 1012772 h 1234624"/>
                  <a:gd name="connsiteX292" fmla="*/ 799760 w 1189139"/>
                  <a:gd name="connsiteY292" fmla="*/ 1010326 h 1234624"/>
                  <a:gd name="connsiteX293" fmla="*/ 790609 w 1189139"/>
                  <a:gd name="connsiteY293" fmla="*/ 1011339 h 1234624"/>
                  <a:gd name="connsiteX294" fmla="*/ 773445 w 1189139"/>
                  <a:gd name="connsiteY294" fmla="*/ 1007544 h 1234624"/>
                  <a:gd name="connsiteX295" fmla="*/ 767751 w 1189139"/>
                  <a:gd name="connsiteY295" fmla="*/ 1001178 h 1234624"/>
                  <a:gd name="connsiteX296" fmla="*/ 764841 w 1189139"/>
                  <a:gd name="connsiteY296" fmla="*/ 1001599 h 1234624"/>
                  <a:gd name="connsiteX297" fmla="*/ 762227 w 1189139"/>
                  <a:gd name="connsiteY297" fmla="*/ 1000292 h 1234624"/>
                  <a:gd name="connsiteX298" fmla="*/ 761383 w 1189139"/>
                  <a:gd name="connsiteY298" fmla="*/ 997088 h 1234624"/>
                  <a:gd name="connsiteX299" fmla="*/ 764420 w 1189139"/>
                  <a:gd name="connsiteY299" fmla="*/ 986459 h 1234624"/>
                  <a:gd name="connsiteX300" fmla="*/ 763197 w 1189139"/>
                  <a:gd name="connsiteY300" fmla="*/ 984777 h 1234624"/>
                  <a:gd name="connsiteX301" fmla="*/ 763745 w 1189139"/>
                  <a:gd name="connsiteY301" fmla="*/ 977141 h 1234624"/>
                  <a:gd name="connsiteX302" fmla="*/ 767076 w 1189139"/>
                  <a:gd name="connsiteY302" fmla="*/ 974991 h 1234624"/>
                  <a:gd name="connsiteX303" fmla="*/ 763998 w 1189139"/>
                  <a:gd name="connsiteY303" fmla="*/ 972377 h 1234624"/>
                  <a:gd name="connsiteX304" fmla="*/ 764673 w 1189139"/>
                  <a:gd name="connsiteY304" fmla="*/ 969847 h 1234624"/>
                  <a:gd name="connsiteX305" fmla="*/ 764293 w 1189139"/>
                  <a:gd name="connsiteY305" fmla="*/ 967023 h 1234624"/>
                  <a:gd name="connsiteX306" fmla="*/ 766655 w 1189139"/>
                  <a:gd name="connsiteY306" fmla="*/ 965800 h 1234624"/>
                  <a:gd name="connsiteX307" fmla="*/ 766781 w 1189139"/>
                  <a:gd name="connsiteY307" fmla="*/ 963435 h 1234624"/>
                  <a:gd name="connsiteX308" fmla="*/ 757756 w 1189139"/>
                  <a:gd name="connsiteY308" fmla="*/ 943366 h 1234624"/>
                  <a:gd name="connsiteX309" fmla="*/ 753075 w 1189139"/>
                  <a:gd name="connsiteY309" fmla="*/ 943788 h 1234624"/>
                  <a:gd name="connsiteX310" fmla="*/ 750924 w 1189139"/>
                  <a:gd name="connsiteY310" fmla="*/ 932788 h 1234624"/>
                  <a:gd name="connsiteX311" fmla="*/ 750039 w 1189139"/>
                  <a:gd name="connsiteY311" fmla="*/ 931902 h 1234624"/>
                  <a:gd name="connsiteX312" fmla="*/ 749027 w 1189139"/>
                  <a:gd name="connsiteY312" fmla="*/ 932155 h 1234624"/>
                  <a:gd name="connsiteX313" fmla="*/ 747213 w 1189139"/>
                  <a:gd name="connsiteY313" fmla="*/ 934095 h 1234624"/>
                  <a:gd name="connsiteX314" fmla="*/ 740297 w 1189139"/>
                  <a:gd name="connsiteY314" fmla="*/ 930764 h 1234624"/>
                  <a:gd name="connsiteX315" fmla="*/ 728067 w 1189139"/>
                  <a:gd name="connsiteY315" fmla="*/ 909224 h 1234624"/>
                  <a:gd name="connsiteX316" fmla="*/ 719295 w 1189139"/>
                  <a:gd name="connsiteY316" fmla="*/ 909055 h 1234624"/>
                  <a:gd name="connsiteX317" fmla="*/ 718451 w 1189139"/>
                  <a:gd name="connsiteY317" fmla="*/ 908503 h 1234624"/>
                  <a:gd name="connsiteX318" fmla="*/ 711071 w 1189139"/>
                  <a:gd name="connsiteY318" fmla="*/ 903658 h 1234624"/>
                  <a:gd name="connsiteX319" fmla="*/ 705631 w 1189139"/>
                  <a:gd name="connsiteY319" fmla="*/ 902516 h 1234624"/>
                  <a:gd name="connsiteX320" fmla="*/ 676743 w 1189139"/>
                  <a:gd name="connsiteY320" fmla="*/ 894467 h 1234624"/>
                  <a:gd name="connsiteX321" fmla="*/ 669110 w 1189139"/>
                  <a:gd name="connsiteY321" fmla="*/ 892313 h 1234624"/>
                  <a:gd name="connsiteX322" fmla="*/ 650048 w 1189139"/>
                  <a:gd name="connsiteY322" fmla="*/ 891259 h 1234624"/>
                  <a:gd name="connsiteX323" fmla="*/ 633010 w 1189139"/>
                  <a:gd name="connsiteY323" fmla="*/ 879074 h 1234624"/>
                  <a:gd name="connsiteX324" fmla="*/ 631028 w 1189139"/>
                  <a:gd name="connsiteY324" fmla="*/ 875237 h 1234624"/>
                  <a:gd name="connsiteX325" fmla="*/ 631281 w 1189139"/>
                  <a:gd name="connsiteY325" fmla="*/ 873677 h 1234624"/>
                  <a:gd name="connsiteX326" fmla="*/ 633432 w 1189139"/>
                  <a:gd name="connsiteY326" fmla="*/ 872501 h 1234624"/>
                  <a:gd name="connsiteX327" fmla="*/ 633179 w 1189139"/>
                  <a:gd name="connsiteY327" fmla="*/ 870098 h 1234624"/>
                  <a:gd name="connsiteX328" fmla="*/ 624449 w 1189139"/>
                  <a:gd name="connsiteY328" fmla="*/ 866388 h 1234624"/>
                  <a:gd name="connsiteX329" fmla="*/ 615888 w 1189139"/>
                  <a:gd name="connsiteY329" fmla="*/ 870009 h 1234624"/>
                  <a:gd name="connsiteX330" fmla="*/ 608297 w 1189139"/>
                  <a:gd name="connsiteY330" fmla="*/ 862547 h 1234624"/>
                  <a:gd name="connsiteX331" fmla="*/ 608929 w 1189139"/>
                  <a:gd name="connsiteY331" fmla="*/ 859174 h 1234624"/>
                  <a:gd name="connsiteX332" fmla="*/ 602055 w 1189139"/>
                  <a:gd name="connsiteY332" fmla="*/ 851627 h 1234624"/>
                  <a:gd name="connsiteX333" fmla="*/ 594380 w 1189139"/>
                  <a:gd name="connsiteY333" fmla="*/ 851669 h 1234624"/>
                  <a:gd name="connsiteX334" fmla="*/ 594464 w 1189139"/>
                  <a:gd name="connsiteY334" fmla="*/ 845809 h 1234624"/>
                  <a:gd name="connsiteX335" fmla="*/ 594928 w 1189139"/>
                  <a:gd name="connsiteY335" fmla="*/ 839737 h 1234624"/>
                  <a:gd name="connsiteX336" fmla="*/ 592862 w 1189139"/>
                  <a:gd name="connsiteY336" fmla="*/ 838515 h 1234624"/>
                  <a:gd name="connsiteX337" fmla="*/ 593157 w 1189139"/>
                  <a:gd name="connsiteY337" fmla="*/ 835690 h 1234624"/>
                  <a:gd name="connsiteX338" fmla="*/ 595055 w 1189139"/>
                  <a:gd name="connsiteY338" fmla="*/ 824264 h 1234624"/>
                  <a:gd name="connsiteX339" fmla="*/ 594802 w 1189139"/>
                  <a:gd name="connsiteY339" fmla="*/ 821482 h 1234624"/>
                  <a:gd name="connsiteX340" fmla="*/ 592777 w 1189139"/>
                  <a:gd name="connsiteY340" fmla="*/ 819163 h 1234624"/>
                  <a:gd name="connsiteX341" fmla="*/ 593789 w 1189139"/>
                  <a:gd name="connsiteY341" fmla="*/ 810562 h 1234624"/>
                  <a:gd name="connsiteX342" fmla="*/ 589446 w 1189139"/>
                  <a:gd name="connsiteY342" fmla="*/ 804027 h 1234624"/>
                  <a:gd name="connsiteX343" fmla="*/ 581644 w 1189139"/>
                  <a:gd name="connsiteY343" fmla="*/ 798841 h 1234624"/>
                  <a:gd name="connsiteX344" fmla="*/ 572788 w 1189139"/>
                  <a:gd name="connsiteY344" fmla="*/ 797028 h 1234624"/>
                  <a:gd name="connsiteX345" fmla="*/ 549340 w 1189139"/>
                  <a:gd name="connsiteY345" fmla="*/ 785096 h 1234624"/>
                  <a:gd name="connsiteX346" fmla="*/ 547062 w 1189139"/>
                  <a:gd name="connsiteY346" fmla="*/ 777887 h 1234624"/>
                  <a:gd name="connsiteX347" fmla="*/ 519186 w 1189139"/>
                  <a:gd name="connsiteY347" fmla="*/ 759041 h 1234624"/>
                  <a:gd name="connsiteX348" fmla="*/ 502655 w 1189139"/>
                  <a:gd name="connsiteY348" fmla="*/ 735936 h 1234624"/>
                  <a:gd name="connsiteX349" fmla="*/ 503118 w 1189139"/>
                  <a:gd name="connsiteY349" fmla="*/ 734756 h 1234624"/>
                  <a:gd name="connsiteX350" fmla="*/ 510794 w 1189139"/>
                  <a:gd name="connsiteY350" fmla="*/ 737032 h 1234624"/>
                  <a:gd name="connsiteX351" fmla="*/ 513999 w 1189139"/>
                  <a:gd name="connsiteY351" fmla="*/ 733786 h 1234624"/>
                  <a:gd name="connsiteX352" fmla="*/ 512776 w 1189139"/>
                  <a:gd name="connsiteY352" fmla="*/ 708574 h 1234624"/>
                  <a:gd name="connsiteX353" fmla="*/ 514083 w 1189139"/>
                  <a:gd name="connsiteY353" fmla="*/ 691587 h 1234624"/>
                  <a:gd name="connsiteX354" fmla="*/ 513915 w 1189139"/>
                  <a:gd name="connsiteY354" fmla="*/ 688130 h 1234624"/>
                  <a:gd name="connsiteX355" fmla="*/ 504805 w 1189139"/>
                  <a:gd name="connsiteY355" fmla="*/ 674511 h 1234624"/>
                  <a:gd name="connsiteX356" fmla="*/ 498058 w 1189139"/>
                  <a:gd name="connsiteY356" fmla="*/ 660219 h 1234624"/>
                  <a:gd name="connsiteX357" fmla="*/ 493883 w 1189139"/>
                  <a:gd name="connsiteY357" fmla="*/ 656803 h 1234624"/>
                  <a:gd name="connsiteX358" fmla="*/ 488358 w 1189139"/>
                  <a:gd name="connsiteY358" fmla="*/ 649210 h 1234624"/>
                  <a:gd name="connsiteX359" fmla="*/ 476634 w 1189139"/>
                  <a:gd name="connsiteY359" fmla="*/ 644404 h 1234624"/>
                  <a:gd name="connsiteX360" fmla="*/ 476255 w 1189139"/>
                  <a:gd name="connsiteY360" fmla="*/ 636604 h 1234624"/>
                  <a:gd name="connsiteX361" fmla="*/ 470477 w 1189139"/>
                  <a:gd name="connsiteY361" fmla="*/ 634239 h 1234624"/>
                  <a:gd name="connsiteX362" fmla="*/ 471658 w 1189139"/>
                  <a:gd name="connsiteY362" fmla="*/ 616657 h 1234624"/>
                  <a:gd name="connsiteX363" fmla="*/ 471110 w 1189139"/>
                  <a:gd name="connsiteY363" fmla="*/ 615435 h 1234624"/>
                  <a:gd name="connsiteX364" fmla="*/ 448758 w 1189139"/>
                  <a:gd name="connsiteY364" fmla="*/ 608689 h 1234624"/>
                  <a:gd name="connsiteX365" fmla="*/ 447493 w 1189139"/>
                  <a:gd name="connsiteY365" fmla="*/ 608942 h 1234624"/>
                  <a:gd name="connsiteX366" fmla="*/ 444920 w 1189139"/>
                  <a:gd name="connsiteY366" fmla="*/ 611261 h 1234624"/>
                  <a:gd name="connsiteX367" fmla="*/ 422864 w 1189139"/>
                  <a:gd name="connsiteY367" fmla="*/ 591323 h 1234624"/>
                  <a:gd name="connsiteX368" fmla="*/ 411182 w 1189139"/>
                  <a:gd name="connsiteY368" fmla="*/ 578379 h 1234624"/>
                  <a:gd name="connsiteX369" fmla="*/ 396548 w 1189139"/>
                  <a:gd name="connsiteY369" fmla="*/ 565014 h 1234624"/>
                  <a:gd name="connsiteX370" fmla="*/ 391994 w 1189139"/>
                  <a:gd name="connsiteY370" fmla="*/ 563707 h 1234624"/>
                  <a:gd name="connsiteX371" fmla="*/ 387397 w 1189139"/>
                  <a:gd name="connsiteY371" fmla="*/ 565309 h 1234624"/>
                  <a:gd name="connsiteX372" fmla="*/ 385668 w 1189139"/>
                  <a:gd name="connsiteY372" fmla="*/ 563960 h 1234624"/>
                  <a:gd name="connsiteX373" fmla="*/ 384698 w 1189139"/>
                  <a:gd name="connsiteY373" fmla="*/ 561009 h 1234624"/>
                  <a:gd name="connsiteX374" fmla="*/ 377866 w 1189139"/>
                  <a:gd name="connsiteY374" fmla="*/ 559702 h 1234624"/>
                  <a:gd name="connsiteX375" fmla="*/ 375926 w 1189139"/>
                  <a:gd name="connsiteY375" fmla="*/ 557299 h 1234624"/>
                  <a:gd name="connsiteX376" fmla="*/ 369516 w 1189139"/>
                  <a:gd name="connsiteY376" fmla="*/ 555148 h 1234624"/>
                  <a:gd name="connsiteX377" fmla="*/ 364540 w 1189139"/>
                  <a:gd name="connsiteY377" fmla="*/ 546589 h 1234624"/>
                  <a:gd name="connsiteX378" fmla="*/ 360111 w 1189139"/>
                  <a:gd name="connsiteY378" fmla="*/ 544439 h 1234624"/>
                  <a:gd name="connsiteX379" fmla="*/ 359099 w 1189139"/>
                  <a:gd name="connsiteY379" fmla="*/ 540012 h 1234624"/>
                  <a:gd name="connsiteX380" fmla="*/ 348472 w 1189139"/>
                  <a:gd name="connsiteY380" fmla="*/ 537693 h 1234624"/>
                  <a:gd name="connsiteX381" fmla="*/ 343622 w 1189139"/>
                  <a:gd name="connsiteY381" fmla="*/ 534700 h 1234624"/>
                  <a:gd name="connsiteX382" fmla="*/ 344803 w 1189139"/>
                  <a:gd name="connsiteY382" fmla="*/ 531917 h 1234624"/>
                  <a:gd name="connsiteX383" fmla="*/ 344465 w 1189139"/>
                  <a:gd name="connsiteY383" fmla="*/ 530863 h 1234624"/>
                  <a:gd name="connsiteX384" fmla="*/ 342568 w 1189139"/>
                  <a:gd name="connsiteY384" fmla="*/ 530269 h 1234624"/>
                  <a:gd name="connsiteX385" fmla="*/ 340543 w 1189139"/>
                  <a:gd name="connsiteY385" fmla="*/ 530775 h 1234624"/>
                  <a:gd name="connsiteX386" fmla="*/ 339447 w 1189139"/>
                  <a:gd name="connsiteY386" fmla="*/ 529215 h 1234624"/>
                  <a:gd name="connsiteX387" fmla="*/ 339616 w 1189139"/>
                  <a:gd name="connsiteY387" fmla="*/ 528161 h 1234624"/>
                  <a:gd name="connsiteX388" fmla="*/ 343538 w 1189139"/>
                  <a:gd name="connsiteY388" fmla="*/ 527233 h 1234624"/>
                  <a:gd name="connsiteX389" fmla="*/ 343622 w 1189139"/>
                  <a:gd name="connsiteY389" fmla="*/ 526268 h 1234624"/>
                  <a:gd name="connsiteX390" fmla="*/ 342821 w 1189139"/>
                  <a:gd name="connsiteY390" fmla="*/ 525505 h 1234624"/>
                  <a:gd name="connsiteX391" fmla="*/ 337633 w 1189139"/>
                  <a:gd name="connsiteY391" fmla="*/ 524619 h 1234624"/>
                  <a:gd name="connsiteX392" fmla="*/ 334386 w 1189139"/>
                  <a:gd name="connsiteY392" fmla="*/ 519138 h 1234624"/>
                  <a:gd name="connsiteX393" fmla="*/ 332446 w 1189139"/>
                  <a:gd name="connsiteY393" fmla="*/ 518885 h 1234624"/>
                  <a:gd name="connsiteX394" fmla="*/ 318023 w 1189139"/>
                  <a:gd name="connsiteY394" fmla="*/ 520108 h 1234624"/>
                  <a:gd name="connsiteX395" fmla="*/ 315662 w 1189139"/>
                  <a:gd name="connsiteY395" fmla="*/ 518717 h 1234624"/>
                  <a:gd name="connsiteX396" fmla="*/ 314902 w 1189139"/>
                  <a:gd name="connsiteY396" fmla="*/ 514754 h 1234624"/>
                  <a:gd name="connsiteX397" fmla="*/ 302799 w 1189139"/>
                  <a:gd name="connsiteY397" fmla="*/ 516566 h 1234624"/>
                  <a:gd name="connsiteX398" fmla="*/ 299973 w 1189139"/>
                  <a:gd name="connsiteY398" fmla="*/ 513071 h 1234624"/>
                  <a:gd name="connsiteX399" fmla="*/ 297949 w 1189139"/>
                  <a:gd name="connsiteY399" fmla="*/ 513194 h 1234624"/>
                  <a:gd name="connsiteX400" fmla="*/ 293268 w 1189139"/>
                  <a:gd name="connsiteY400" fmla="*/ 517199 h 1234624"/>
                  <a:gd name="connsiteX401" fmla="*/ 290864 w 1189139"/>
                  <a:gd name="connsiteY401" fmla="*/ 516233 h 1234624"/>
                  <a:gd name="connsiteX402" fmla="*/ 289852 w 1189139"/>
                  <a:gd name="connsiteY402" fmla="*/ 516992 h 1234624"/>
                  <a:gd name="connsiteX403" fmla="*/ 289008 w 1189139"/>
                  <a:gd name="connsiteY403" fmla="*/ 522684 h 1234624"/>
                  <a:gd name="connsiteX404" fmla="*/ 277622 w 1189139"/>
                  <a:gd name="connsiteY404" fmla="*/ 519100 h 1234624"/>
                  <a:gd name="connsiteX405" fmla="*/ 274375 w 1189139"/>
                  <a:gd name="connsiteY405" fmla="*/ 514796 h 1234624"/>
                  <a:gd name="connsiteX406" fmla="*/ 269019 w 1189139"/>
                  <a:gd name="connsiteY406" fmla="*/ 514964 h 1234624"/>
                  <a:gd name="connsiteX407" fmla="*/ 260331 w 1189139"/>
                  <a:gd name="connsiteY407" fmla="*/ 504761 h 1234624"/>
                  <a:gd name="connsiteX408" fmla="*/ 257674 w 1189139"/>
                  <a:gd name="connsiteY408" fmla="*/ 503454 h 1234624"/>
                  <a:gd name="connsiteX409" fmla="*/ 256746 w 1189139"/>
                  <a:gd name="connsiteY409" fmla="*/ 500503 h 1234624"/>
                  <a:gd name="connsiteX410" fmla="*/ 255776 w 1189139"/>
                  <a:gd name="connsiteY410" fmla="*/ 499618 h 1234624"/>
                  <a:gd name="connsiteX411" fmla="*/ 251517 w 1189139"/>
                  <a:gd name="connsiteY411" fmla="*/ 502021 h 1234624"/>
                  <a:gd name="connsiteX412" fmla="*/ 250041 w 1189139"/>
                  <a:gd name="connsiteY412" fmla="*/ 501974 h 1234624"/>
                  <a:gd name="connsiteX413" fmla="*/ 249071 w 1189139"/>
                  <a:gd name="connsiteY413" fmla="*/ 497927 h 1234624"/>
                  <a:gd name="connsiteX414" fmla="*/ 243167 w 1189139"/>
                  <a:gd name="connsiteY414" fmla="*/ 499824 h 1234624"/>
                  <a:gd name="connsiteX415" fmla="*/ 230810 w 1189139"/>
                  <a:gd name="connsiteY415" fmla="*/ 492320 h 1234624"/>
                  <a:gd name="connsiteX416" fmla="*/ 230051 w 1189139"/>
                  <a:gd name="connsiteY416" fmla="*/ 492703 h 1234624"/>
                  <a:gd name="connsiteX417" fmla="*/ 230051 w 1189139"/>
                  <a:gd name="connsiteY417" fmla="*/ 495233 h 1234624"/>
                  <a:gd name="connsiteX418" fmla="*/ 226551 w 1189139"/>
                  <a:gd name="connsiteY418" fmla="*/ 496455 h 1234624"/>
                  <a:gd name="connsiteX419" fmla="*/ 225750 w 1189139"/>
                  <a:gd name="connsiteY419" fmla="*/ 498184 h 1234624"/>
                  <a:gd name="connsiteX420" fmla="*/ 224484 w 1189139"/>
                  <a:gd name="connsiteY420" fmla="*/ 498058 h 1234624"/>
                  <a:gd name="connsiteX421" fmla="*/ 211580 w 1189139"/>
                  <a:gd name="connsiteY421" fmla="*/ 490637 h 1234624"/>
                  <a:gd name="connsiteX422" fmla="*/ 210821 w 1189139"/>
                  <a:gd name="connsiteY422" fmla="*/ 491396 h 1234624"/>
                  <a:gd name="connsiteX423" fmla="*/ 211369 w 1189139"/>
                  <a:gd name="connsiteY423" fmla="*/ 493593 h 1234624"/>
                  <a:gd name="connsiteX424" fmla="*/ 205085 w 1189139"/>
                  <a:gd name="connsiteY424" fmla="*/ 499411 h 1234624"/>
                  <a:gd name="connsiteX425" fmla="*/ 200530 w 1189139"/>
                  <a:gd name="connsiteY425" fmla="*/ 498779 h 1234624"/>
                  <a:gd name="connsiteX426" fmla="*/ 199687 w 1189139"/>
                  <a:gd name="connsiteY426" fmla="*/ 501393 h 1234624"/>
                  <a:gd name="connsiteX427" fmla="*/ 195470 w 1189139"/>
                  <a:gd name="connsiteY427" fmla="*/ 502700 h 1234624"/>
                  <a:gd name="connsiteX428" fmla="*/ 192180 w 1189139"/>
                  <a:gd name="connsiteY428" fmla="*/ 500592 h 1234624"/>
                  <a:gd name="connsiteX429" fmla="*/ 188933 w 1189139"/>
                  <a:gd name="connsiteY429" fmla="*/ 500469 h 1234624"/>
                  <a:gd name="connsiteX430" fmla="*/ 185053 w 1189139"/>
                  <a:gd name="connsiteY430" fmla="*/ 503336 h 1234624"/>
                  <a:gd name="connsiteX431" fmla="*/ 182017 w 1189139"/>
                  <a:gd name="connsiteY431" fmla="*/ 503505 h 1234624"/>
                  <a:gd name="connsiteX432" fmla="*/ 180456 w 1189139"/>
                  <a:gd name="connsiteY432" fmla="*/ 506878 h 1234624"/>
                  <a:gd name="connsiteX433" fmla="*/ 179571 w 1189139"/>
                  <a:gd name="connsiteY433" fmla="*/ 507257 h 1234624"/>
                  <a:gd name="connsiteX434" fmla="*/ 175143 w 1189139"/>
                  <a:gd name="connsiteY434" fmla="*/ 504601 h 1234624"/>
                  <a:gd name="connsiteX435" fmla="*/ 172444 w 1189139"/>
                  <a:gd name="connsiteY435" fmla="*/ 507173 h 1234624"/>
                  <a:gd name="connsiteX436" fmla="*/ 172022 w 1189139"/>
                  <a:gd name="connsiteY436" fmla="*/ 509956 h 123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</a:cxnLst>
                <a:rect l="l" t="t" r="r" b="b"/>
                <a:pathLst>
                  <a:path w="1189139" h="1234624">
                    <a:moveTo>
                      <a:pt x="169787" y="510676"/>
                    </a:moveTo>
                    <a:lnTo>
                      <a:pt x="168479" y="512574"/>
                    </a:lnTo>
                    <a:lnTo>
                      <a:pt x="163461" y="512237"/>
                    </a:lnTo>
                    <a:lnTo>
                      <a:pt x="160045" y="513965"/>
                    </a:lnTo>
                    <a:lnTo>
                      <a:pt x="158990" y="513333"/>
                    </a:lnTo>
                    <a:cubicBezTo>
                      <a:pt x="158822" y="511351"/>
                      <a:pt x="157557" y="505786"/>
                      <a:pt x="155617" y="504605"/>
                    </a:cubicBezTo>
                    <a:lnTo>
                      <a:pt x="152243" y="503509"/>
                    </a:lnTo>
                    <a:lnTo>
                      <a:pt x="149713" y="500642"/>
                    </a:lnTo>
                    <a:lnTo>
                      <a:pt x="149923" y="497602"/>
                    </a:lnTo>
                    <a:lnTo>
                      <a:pt x="148152" y="497480"/>
                    </a:lnTo>
                    <a:lnTo>
                      <a:pt x="146507" y="499377"/>
                    </a:lnTo>
                    <a:lnTo>
                      <a:pt x="145664" y="499377"/>
                    </a:lnTo>
                    <a:lnTo>
                      <a:pt x="145537" y="494360"/>
                    </a:lnTo>
                    <a:lnTo>
                      <a:pt x="144821" y="494065"/>
                    </a:lnTo>
                    <a:lnTo>
                      <a:pt x="140308" y="496510"/>
                    </a:lnTo>
                    <a:cubicBezTo>
                      <a:pt x="138579" y="489765"/>
                      <a:pt x="131199" y="489469"/>
                      <a:pt x="126602" y="486227"/>
                    </a:cubicBezTo>
                    <a:cubicBezTo>
                      <a:pt x="125969" y="485763"/>
                      <a:pt x="121710" y="480869"/>
                      <a:pt x="120909" y="479987"/>
                    </a:cubicBezTo>
                    <a:cubicBezTo>
                      <a:pt x="119770" y="478722"/>
                      <a:pt x="116101" y="478427"/>
                      <a:pt x="114498" y="478305"/>
                    </a:cubicBezTo>
                    <a:lnTo>
                      <a:pt x="110956" y="481720"/>
                    </a:lnTo>
                    <a:cubicBezTo>
                      <a:pt x="107962" y="482479"/>
                      <a:pt x="98599" y="476661"/>
                      <a:pt x="96238" y="475017"/>
                    </a:cubicBezTo>
                    <a:lnTo>
                      <a:pt x="92611" y="475185"/>
                    </a:lnTo>
                    <a:cubicBezTo>
                      <a:pt x="90249" y="472740"/>
                      <a:pt x="82700" y="469409"/>
                      <a:pt x="81815" y="467929"/>
                    </a:cubicBezTo>
                    <a:cubicBezTo>
                      <a:pt x="81098" y="467676"/>
                      <a:pt x="79453" y="467339"/>
                      <a:pt x="78694" y="467807"/>
                    </a:cubicBezTo>
                    <a:lnTo>
                      <a:pt x="78483" y="469788"/>
                    </a:lnTo>
                    <a:cubicBezTo>
                      <a:pt x="78104" y="470842"/>
                      <a:pt x="70302" y="472234"/>
                      <a:pt x="68193" y="473836"/>
                    </a:cubicBezTo>
                    <a:lnTo>
                      <a:pt x="65831" y="472487"/>
                    </a:lnTo>
                    <a:cubicBezTo>
                      <a:pt x="63934" y="474595"/>
                      <a:pt x="58535" y="474890"/>
                      <a:pt x="56047" y="474384"/>
                    </a:cubicBezTo>
                    <a:lnTo>
                      <a:pt x="54445" y="476787"/>
                    </a:lnTo>
                    <a:lnTo>
                      <a:pt x="49848" y="475818"/>
                    </a:lnTo>
                    <a:cubicBezTo>
                      <a:pt x="50987" y="474932"/>
                      <a:pt x="52674" y="472571"/>
                      <a:pt x="52505" y="471011"/>
                    </a:cubicBezTo>
                    <a:lnTo>
                      <a:pt x="47739" y="470252"/>
                    </a:lnTo>
                    <a:lnTo>
                      <a:pt x="46137" y="467680"/>
                    </a:lnTo>
                    <a:lnTo>
                      <a:pt x="44323" y="466795"/>
                    </a:lnTo>
                    <a:lnTo>
                      <a:pt x="42004" y="468650"/>
                    </a:lnTo>
                    <a:cubicBezTo>
                      <a:pt x="39305" y="468435"/>
                      <a:pt x="34961" y="470501"/>
                      <a:pt x="32979" y="472103"/>
                    </a:cubicBezTo>
                    <a:lnTo>
                      <a:pt x="31503" y="471892"/>
                    </a:lnTo>
                    <a:lnTo>
                      <a:pt x="29816" y="469911"/>
                    </a:lnTo>
                    <a:lnTo>
                      <a:pt x="25852" y="471930"/>
                    </a:lnTo>
                    <a:lnTo>
                      <a:pt x="23279" y="470708"/>
                    </a:lnTo>
                    <a:cubicBezTo>
                      <a:pt x="21803" y="468895"/>
                      <a:pt x="25008" y="463793"/>
                      <a:pt x="23068" y="461601"/>
                    </a:cubicBezTo>
                    <a:cubicBezTo>
                      <a:pt x="17459" y="455066"/>
                      <a:pt x="-3542" y="431923"/>
                      <a:pt x="1181" y="422437"/>
                    </a:cubicBezTo>
                    <a:lnTo>
                      <a:pt x="2109" y="421885"/>
                    </a:lnTo>
                    <a:lnTo>
                      <a:pt x="5735" y="422053"/>
                    </a:lnTo>
                    <a:lnTo>
                      <a:pt x="6832" y="419992"/>
                    </a:lnTo>
                    <a:cubicBezTo>
                      <a:pt x="5482" y="416661"/>
                      <a:pt x="2826" y="412019"/>
                      <a:pt x="2235" y="408608"/>
                    </a:cubicBezTo>
                    <a:cubicBezTo>
                      <a:pt x="1603" y="405189"/>
                      <a:pt x="2994" y="398321"/>
                      <a:pt x="0" y="395749"/>
                    </a:cubicBezTo>
                    <a:lnTo>
                      <a:pt x="127" y="393763"/>
                    </a:lnTo>
                    <a:cubicBezTo>
                      <a:pt x="3458" y="387397"/>
                      <a:pt x="12441" y="385710"/>
                      <a:pt x="17375" y="380398"/>
                    </a:cubicBezTo>
                    <a:lnTo>
                      <a:pt x="18303" y="375844"/>
                    </a:lnTo>
                    <a:cubicBezTo>
                      <a:pt x="16827" y="374411"/>
                      <a:pt x="15983" y="370532"/>
                      <a:pt x="15899" y="368593"/>
                    </a:cubicBezTo>
                    <a:cubicBezTo>
                      <a:pt x="17755" y="364503"/>
                      <a:pt x="19821" y="359950"/>
                      <a:pt x="23237" y="356956"/>
                    </a:cubicBezTo>
                    <a:cubicBezTo>
                      <a:pt x="26316" y="357416"/>
                      <a:pt x="33949" y="354637"/>
                      <a:pt x="36732" y="353499"/>
                    </a:cubicBezTo>
                    <a:cubicBezTo>
                      <a:pt x="38925" y="352614"/>
                      <a:pt x="40486" y="339965"/>
                      <a:pt x="39052" y="336677"/>
                    </a:cubicBezTo>
                    <a:lnTo>
                      <a:pt x="43016" y="333262"/>
                    </a:lnTo>
                    <a:lnTo>
                      <a:pt x="41118" y="328160"/>
                    </a:lnTo>
                    <a:lnTo>
                      <a:pt x="42552" y="325795"/>
                    </a:lnTo>
                    <a:lnTo>
                      <a:pt x="51493" y="325335"/>
                    </a:lnTo>
                    <a:lnTo>
                      <a:pt x="55077" y="327275"/>
                    </a:lnTo>
                    <a:lnTo>
                      <a:pt x="58409" y="333262"/>
                    </a:lnTo>
                    <a:lnTo>
                      <a:pt x="59126" y="330896"/>
                    </a:lnTo>
                    <a:cubicBezTo>
                      <a:pt x="57312" y="326849"/>
                      <a:pt x="56596" y="312978"/>
                      <a:pt x="59463" y="309651"/>
                    </a:cubicBezTo>
                    <a:cubicBezTo>
                      <a:pt x="71103" y="305309"/>
                      <a:pt x="74519" y="309187"/>
                      <a:pt x="79453" y="307627"/>
                    </a:cubicBezTo>
                    <a:cubicBezTo>
                      <a:pt x="81013" y="306784"/>
                      <a:pt x="82279" y="302990"/>
                      <a:pt x="82574" y="301430"/>
                    </a:cubicBezTo>
                    <a:cubicBezTo>
                      <a:pt x="85399" y="297888"/>
                      <a:pt x="88815" y="299444"/>
                      <a:pt x="92442" y="301135"/>
                    </a:cubicBezTo>
                    <a:lnTo>
                      <a:pt x="95015" y="297593"/>
                    </a:lnTo>
                    <a:cubicBezTo>
                      <a:pt x="91725" y="293040"/>
                      <a:pt x="89448" y="287179"/>
                      <a:pt x="91641" y="281694"/>
                    </a:cubicBezTo>
                    <a:lnTo>
                      <a:pt x="87550" y="279084"/>
                    </a:lnTo>
                    <a:lnTo>
                      <a:pt x="86707" y="269977"/>
                    </a:lnTo>
                    <a:lnTo>
                      <a:pt x="85399" y="268966"/>
                    </a:lnTo>
                    <a:lnTo>
                      <a:pt x="82321" y="268839"/>
                    </a:lnTo>
                    <a:lnTo>
                      <a:pt x="81730" y="267532"/>
                    </a:lnTo>
                    <a:lnTo>
                      <a:pt x="82447" y="264539"/>
                    </a:lnTo>
                    <a:cubicBezTo>
                      <a:pt x="90334" y="254926"/>
                      <a:pt x="93581" y="263864"/>
                      <a:pt x="100624" y="245186"/>
                    </a:cubicBezTo>
                    <a:lnTo>
                      <a:pt x="98768" y="238736"/>
                    </a:lnTo>
                    <a:lnTo>
                      <a:pt x="97123" y="237724"/>
                    </a:lnTo>
                    <a:lnTo>
                      <a:pt x="89111" y="237812"/>
                    </a:lnTo>
                    <a:cubicBezTo>
                      <a:pt x="84345" y="231362"/>
                      <a:pt x="85442" y="226302"/>
                      <a:pt x="87128" y="218840"/>
                    </a:cubicBezTo>
                    <a:lnTo>
                      <a:pt x="84008" y="214535"/>
                    </a:lnTo>
                    <a:lnTo>
                      <a:pt x="84303" y="212684"/>
                    </a:lnTo>
                    <a:cubicBezTo>
                      <a:pt x="87719" y="213861"/>
                      <a:pt x="92569" y="213692"/>
                      <a:pt x="96027" y="213106"/>
                    </a:cubicBezTo>
                    <a:lnTo>
                      <a:pt x="99907" y="209817"/>
                    </a:lnTo>
                    <a:lnTo>
                      <a:pt x="99822" y="203999"/>
                    </a:lnTo>
                    <a:lnTo>
                      <a:pt x="95521" y="197970"/>
                    </a:lnTo>
                    <a:lnTo>
                      <a:pt x="95436" y="194471"/>
                    </a:lnTo>
                    <a:lnTo>
                      <a:pt x="102943" y="194977"/>
                    </a:lnTo>
                    <a:lnTo>
                      <a:pt x="104757" y="193876"/>
                    </a:lnTo>
                    <a:cubicBezTo>
                      <a:pt x="106697" y="191515"/>
                      <a:pt x="108341" y="186334"/>
                      <a:pt x="107498" y="183251"/>
                    </a:cubicBezTo>
                    <a:cubicBezTo>
                      <a:pt x="104925" y="184727"/>
                      <a:pt x="99738" y="187257"/>
                      <a:pt x="96617" y="187215"/>
                    </a:cubicBezTo>
                    <a:cubicBezTo>
                      <a:pt x="95183" y="179204"/>
                      <a:pt x="90291" y="170472"/>
                      <a:pt x="96828" y="164148"/>
                    </a:cubicBezTo>
                    <a:lnTo>
                      <a:pt x="93876" y="159848"/>
                    </a:lnTo>
                    <a:lnTo>
                      <a:pt x="95226" y="157402"/>
                    </a:lnTo>
                    <a:lnTo>
                      <a:pt x="105937" y="157866"/>
                    </a:lnTo>
                    <a:lnTo>
                      <a:pt x="107624" y="156896"/>
                    </a:lnTo>
                    <a:cubicBezTo>
                      <a:pt x="108383" y="154324"/>
                      <a:pt x="107413" y="149434"/>
                      <a:pt x="106697" y="146988"/>
                    </a:cubicBezTo>
                    <a:lnTo>
                      <a:pt x="108510" y="144754"/>
                    </a:lnTo>
                    <a:lnTo>
                      <a:pt x="110576" y="144965"/>
                    </a:lnTo>
                    <a:lnTo>
                      <a:pt x="114541" y="148759"/>
                    </a:lnTo>
                    <a:lnTo>
                      <a:pt x="116734" y="149219"/>
                    </a:lnTo>
                    <a:lnTo>
                      <a:pt x="123313" y="140955"/>
                    </a:lnTo>
                    <a:lnTo>
                      <a:pt x="123355" y="137919"/>
                    </a:lnTo>
                    <a:cubicBezTo>
                      <a:pt x="126729" y="137877"/>
                      <a:pt x="131663" y="136022"/>
                      <a:pt x="134235" y="133830"/>
                    </a:cubicBezTo>
                    <a:lnTo>
                      <a:pt x="137314" y="134251"/>
                    </a:lnTo>
                    <a:lnTo>
                      <a:pt x="142670" y="142557"/>
                    </a:lnTo>
                    <a:lnTo>
                      <a:pt x="146845" y="142178"/>
                    </a:lnTo>
                    <a:cubicBezTo>
                      <a:pt x="148953" y="140871"/>
                      <a:pt x="150429" y="136785"/>
                      <a:pt x="150345" y="134462"/>
                    </a:cubicBezTo>
                    <a:cubicBezTo>
                      <a:pt x="151104" y="133324"/>
                      <a:pt x="153550" y="130503"/>
                      <a:pt x="155068" y="130373"/>
                    </a:cubicBezTo>
                    <a:lnTo>
                      <a:pt x="157051" y="130963"/>
                    </a:lnTo>
                    <a:lnTo>
                      <a:pt x="159581" y="136233"/>
                    </a:lnTo>
                    <a:cubicBezTo>
                      <a:pt x="162322" y="139142"/>
                      <a:pt x="171516" y="139484"/>
                      <a:pt x="174932" y="137962"/>
                    </a:cubicBezTo>
                    <a:lnTo>
                      <a:pt x="179276" y="140496"/>
                    </a:lnTo>
                    <a:lnTo>
                      <a:pt x="182396" y="139732"/>
                    </a:lnTo>
                    <a:lnTo>
                      <a:pt x="185728" y="144665"/>
                    </a:lnTo>
                    <a:lnTo>
                      <a:pt x="189776" y="144623"/>
                    </a:lnTo>
                    <a:lnTo>
                      <a:pt x="192982" y="148380"/>
                    </a:lnTo>
                    <a:lnTo>
                      <a:pt x="197072" y="149265"/>
                    </a:lnTo>
                    <a:cubicBezTo>
                      <a:pt x="198506" y="146225"/>
                      <a:pt x="208543" y="135516"/>
                      <a:pt x="211917" y="136570"/>
                    </a:cubicBezTo>
                    <a:cubicBezTo>
                      <a:pt x="214700" y="139142"/>
                      <a:pt x="219845" y="143110"/>
                      <a:pt x="223852" y="140702"/>
                    </a:cubicBezTo>
                    <a:cubicBezTo>
                      <a:pt x="226340" y="135980"/>
                      <a:pt x="231907" y="133952"/>
                      <a:pt x="236925" y="134290"/>
                    </a:cubicBezTo>
                    <a:lnTo>
                      <a:pt x="240805" y="131676"/>
                    </a:lnTo>
                    <a:lnTo>
                      <a:pt x="243251" y="125815"/>
                    </a:lnTo>
                    <a:cubicBezTo>
                      <a:pt x="246119" y="124424"/>
                      <a:pt x="251517" y="124213"/>
                      <a:pt x="254596" y="124255"/>
                    </a:cubicBezTo>
                    <a:cubicBezTo>
                      <a:pt x="257042" y="126574"/>
                      <a:pt x="262735" y="126869"/>
                      <a:pt x="265645" y="125688"/>
                    </a:cubicBezTo>
                    <a:lnTo>
                      <a:pt x="269019" y="127843"/>
                    </a:lnTo>
                    <a:cubicBezTo>
                      <a:pt x="271212" y="128640"/>
                      <a:pt x="275302" y="126743"/>
                      <a:pt x="276905" y="125440"/>
                    </a:cubicBezTo>
                    <a:lnTo>
                      <a:pt x="280237" y="126199"/>
                    </a:lnTo>
                    <a:lnTo>
                      <a:pt x="282767" y="134462"/>
                    </a:lnTo>
                    <a:lnTo>
                      <a:pt x="285719" y="136617"/>
                    </a:lnTo>
                    <a:lnTo>
                      <a:pt x="297696" y="137671"/>
                    </a:lnTo>
                    <a:cubicBezTo>
                      <a:pt x="299720" y="134214"/>
                      <a:pt x="305329" y="127299"/>
                      <a:pt x="309547" y="126245"/>
                    </a:cubicBezTo>
                    <a:cubicBezTo>
                      <a:pt x="314692" y="126536"/>
                      <a:pt x="318065" y="131009"/>
                      <a:pt x="323506" y="131347"/>
                    </a:cubicBezTo>
                    <a:cubicBezTo>
                      <a:pt x="326584" y="135816"/>
                      <a:pt x="333964" y="137376"/>
                      <a:pt x="338308" y="140875"/>
                    </a:cubicBezTo>
                    <a:cubicBezTo>
                      <a:pt x="338308" y="143911"/>
                      <a:pt x="338266" y="144665"/>
                      <a:pt x="336537" y="147659"/>
                    </a:cubicBezTo>
                    <a:cubicBezTo>
                      <a:pt x="338561" y="149982"/>
                      <a:pt x="339784" y="154868"/>
                      <a:pt x="339742" y="157866"/>
                    </a:cubicBezTo>
                    <a:lnTo>
                      <a:pt x="343580" y="161450"/>
                    </a:lnTo>
                    <a:cubicBezTo>
                      <a:pt x="343959" y="162673"/>
                      <a:pt x="344634" y="166341"/>
                      <a:pt x="343706" y="167479"/>
                    </a:cubicBezTo>
                    <a:lnTo>
                      <a:pt x="345140" y="171737"/>
                    </a:lnTo>
                    <a:lnTo>
                      <a:pt x="350538" y="175911"/>
                    </a:lnTo>
                    <a:lnTo>
                      <a:pt x="352562" y="175532"/>
                    </a:lnTo>
                    <a:cubicBezTo>
                      <a:pt x="354039" y="175789"/>
                      <a:pt x="355894" y="177728"/>
                      <a:pt x="356569" y="178951"/>
                    </a:cubicBezTo>
                    <a:cubicBezTo>
                      <a:pt x="359015" y="178656"/>
                      <a:pt x="363063" y="178525"/>
                      <a:pt x="365425" y="179499"/>
                    </a:cubicBezTo>
                    <a:lnTo>
                      <a:pt x="366985" y="178951"/>
                    </a:lnTo>
                    <a:lnTo>
                      <a:pt x="368335" y="175911"/>
                    </a:lnTo>
                    <a:lnTo>
                      <a:pt x="369811" y="175152"/>
                    </a:lnTo>
                    <a:lnTo>
                      <a:pt x="370908" y="175616"/>
                    </a:lnTo>
                    <a:lnTo>
                      <a:pt x="373311" y="173171"/>
                    </a:lnTo>
                    <a:lnTo>
                      <a:pt x="374577" y="173339"/>
                    </a:lnTo>
                    <a:lnTo>
                      <a:pt x="375631" y="175738"/>
                    </a:lnTo>
                    <a:cubicBezTo>
                      <a:pt x="376812" y="176539"/>
                      <a:pt x="381662" y="179406"/>
                      <a:pt x="383138" y="178947"/>
                    </a:cubicBezTo>
                    <a:cubicBezTo>
                      <a:pt x="384403" y="176923"/>
                      <a:pt x="388198" y="173124"/>
                      <a:pt x="390813" y="172876"/>
                    </a:cubicBezTo>
                    <a:cubicBezTo>
                      <a:pt x="391994" y="170135"/>
                      <a:pt x="395241" y="165455"/>
                      <a:pt x="398109" y="164106"/>
                    </a:cubicBezTo>
                    <a:lnTo>
                      <a:pt x="401609" y="163895"/>
                    </a:lnTo>
                    <a:lnTo>
                      <a:pt x="403802" y="161619"/>
                    </a:lnTo>
                    <a:lnTo>
                      <a:pt x="405194" y="161323"/>
                    </a:lnTo>
                    <a:cubicBezTo>
                      <a:pt x="407724" y="159384"/>
                      <a:pt x="410634" y="153397"/>
                      <a:pt x="411815" y="150572"/>
                    </a:cubicBezTo>
                    <a:cubicBezTo>
                      <a:pt x="415231" y="148591"/>
                      <a:pt x="417761" y="145639"/>
                      <a:pt x="421388" y="144501"/>
                    </a:cubicBezTo>
                    <a:lnTo>
                      <a:pt x="423665" y="145222"/>
                    </a:lnTo>
                    <a:cubicBezTo>
                      <a:pt x="426617" y="143536"/>
                      <a:pt x="432690" y="142013"/>
                      <a:pt x="436064" y="143236"/>
                    </a:cubicBezTo>
                    <a:lnTo>
                      <a:pt x="437203" y="142098"/>
                    </a:lnTo>
                    <a:lnTo>
                      <a:pt x="434757" y="138004"/>
                    </a:lnTo>
                    <a:lnTo>
                      <a:pt x="438257" y="133914"/>
                    </a:lnTo>
                    <a:lnTo>
                      <a:pt x="438805" y="130162"/>
                    </a:lnTo>
                    <a:lnTo>
                      <a:pt x="442938" y="129066"/>
                    </a:lnTo>
                    <a:cubicBezTo>
                      <a:pt x="443360" y="117724"/>
                      <a:pt x="451921" y="118230"/>
                      <a:pt x="460609" y="117471"/>
                    </a:cubicBezTo>
                    <a:cubicBezTo>
                      <a:pt x="462591" y="114600"/>
                      <a:pt x="467609" y="110304"/>
                      <a:pt x="471489" y="111526"/>
                    </a:cubicBezTo>
                    <a:cubicBezTo>
                      <a:pt x="472712" y="112749"/>
                      <a:pt x="475327" y="113635"/>
                      <a:pt x="477014" y="113719"/>
                    </a:cubicBezTo>
                    <a:cubicBezTo>
                      <a:pt x="478701" y="112286"/>
                      <a:pt x="482960" y="111232"/>
                      <a:pt x="485026" y="110852"/>
                    </a:cubicBezTo>
                    <a:lnTo>
                      <a:pt x="487936" y="115110"/>
                    </a:lnTo>
                    <a:cubicBezTo>
                      <a:pt x="489581" y="116122"/>
                      <a:pt x="492744" y="116544"/>
                      <a:pt x="494600" y="115996"/>
                    </a:cubicBezTo>
                    <a:lnTo>
                      <a:pt x="498775" y="112454"/>
                    </a:lnTo>
                    <a:lnTo>
                      <a:pt x="504510" y="116839"/>
                    </a:lnTo>
                    <a:cubicBezTo>
                      <a:pt x="511089" y="116965"/>
                      <a:pt x="512776" y="108828"/>
                      <a:pt x="514168" y="103937"/>
                    </a:cubicBezTo>
                    <a:cubicBezTo>
                      <a:pt x="522602" y="99295"/>
                      <a:pt x="529350" y="92596"/>
                      <a:pt x="536308" y="86103"/>
                    </a:cubicBezTo>
                    <a:cubicBezTo>
                      <a:pt x="537953" y="84543"/>
                      <a:pt x="544616" y="84670"/>
                      <a:pt x="546767" y="84164"/>
                    </a:cubicBezTo>
                    <a:cubicBezTo>
                      <a:pt x="550057" y="83405"/>
                      <a:pt x="555834" y="75268"/>
                      <a:pt x="558027" y="72654"/>
                    </a:cubicBezTo>
                    <a:cubicBezTo>
                      <a:pt x="560304" y="69918"/>
                      <a:pt x="562750" y="67299"/>
                      <a:pt x="563805" y="63762"/>
                    </a:cubicBezTo>
                    <a:lnTo>
                      <a:pt x="567769" y="61106"/>
                    </a:lnTo>
                    <a:cubicBezTo>
                      <a:pt x="568992" y="54655"/>
                      <a:pt x="569751" y="45038"/>
                      <a:pt x="570131" y="34038"/>
                    </a:cubicBezTo>
                    <a:lnTo>
                      <a:pt x="571311" y="34080"/>
                    </a:lnTo>
                    <a:lnTo>
                      <a:pt x="594506" y="21432"/>
                    </a:lnTo>
                    <a:cubicBezTo>
                      <a:pt x="594506" y="21432"/>
                      <a:pt x="611375" y="10892"/>
                      <a:pt x="618756" y="3513"/>
                    </a:cubicBezTo>
                    <a:cubicBezTo>
                      <a:pt x="626136" y="-3865"/>
                      <a:pt x="638788" y="1405"/>
                      <a:pt x="645113" y="9838"/>
                    </a:cubicBezTo>
                    <a:cubicBezTo>
                      <a:pt x="651439" y="18270"/>
                      <a:pt x="666200" y="61485"/>
                      <a:pt x="668308" y="66755"/>
                    </a:cubicBezTo>
                    <a:cubicBezTo>
                      <a:pt x="670417" y="72026"/>
                      <a:pt x="670417" y="102593"/>
                      <a:pt x="669363" y="107863"/>
                    </a:cubicBezTo>
                    <a:cubicBezTo>
                      <a:pt x="668308" y="113133"/>
                      <a:pt x="645113" y="159510"/>
                      <a:pt x="645113" y="159510"/>
                    </a:cubicBezTo>
                    <a:lnTo>
                      <a:pt x="660928" y="165835"/>
                    </a:lnTo>
                    <a:cubicBezTo>
                      <a:pt x="660928" y="165835"/>
                      <a:pt x="699938" y="151078"/>
                      <a:pt x="704155" y="148970"/>
                    </a:cubicBezTo>
                    <a:cubicBezTo>
                      <a:pt x="708372" y="146862"/>
                      <a:pt x="714698" y="142646"/>
                      <a:pt x="715752" y="137376"/>
                    </a:cubicBezTo>
                    <a:cubicBezTo>
                      <a:pt x="716807" y="132106"/>
                      <a:pt x="735784" y="121565"/>
                      <a:pt x="743165" y="118403"/>
                    </a:cubicBezTo>
                    <a:cubicBezTo>
                      <a:pt x="750545" y="115241"/>
                      <a:pt x="763197" y="125781"/>
                      <a:pt x="768468" y="133160"/>
                    </a:cubicBezTo>
                    <a:cubicBezTo>
                      <a:pt x="773740" y="140538"/>
                      <a:pt x="779011" y="152132"/>
                      <a:pt x="779011" y="152132"/>
                    </a:cubicBezTo>
                    <a:cubicBezTo>
                      <a:pt x="779011" y="152132"/>
                      <a:pt x="814858" y="153186"/>
                      <a:pt x="820129" y="155294"/>
                    </a:cubicBezTo>
                    <a:cubicBezTo>
                      <a:pt x="825401" y="157402"/>
                      <a:pt x="857030" y="159510"/>
                      <a:pt x="857030" y="159510"/>
                    </a:cubicBezTo>
                    <a:lnTo>
                      <a:pt x="879171" y="177429"/>
                    </a:lnTo>
                    <a:cubicBezTo>
                      <a:pt x="879171" y="177429"/>
                      <a:pt x="884443" y="182699"/>
                      <a:pt x="888660" y="190077"/>
                    </a:cubicBezTo>
                    <a:cubicBezTo>
                      <a:pt x="892877" y="197456"/>
                      <a:pt x="889714" y="209050"/>
                      <a:pt x="889714" y="209050"/>
                    </a:cubicBezTo>
                    <a:cubicBezTo>
                      <a:pt x="889714" y="209050"/>
                      <a:pt x="907638" y="221698"/>
                      <a:pt x="912909" y="225915"/>
                    </a:cubicBezTo>
                    <a:cubicBezTo>
                      <a:pt x="918181" y="230131"/>
                      <a:pt x="926615" y="229077"/>
                      <a:pt x="926615" y="229077"/>
                    </a:cubicBezTo>
                    <a:cubicBezTo>
                      <a:pt x="926615" y="229077"/>
                      <a:pt x="976168" y="231185"/>
                      <a:pt x="982494" y="231185"/>
                    </a:cubicBezTo>
                    <a:cubicBezTo>
                      <a:pt x="988820" y="231185"/>
                      <a:pt x="1004634" y="242779"/>
                      <a:pt x="1004634" y="242779"/>
                    </a:cubicBezTo>
                    <a:lnTo>
                      <a:pt x="1029938" y="242779"/>
                    </a:lnTo>
                    <a:cubicBezTo>
                      <a:pt x="1038372" y="242779"/>
                      <a:pt x="1054187" y="251211"/>
                      <a:pt x="1063676" y="260698"/>
                    </a:cubicBezTo>
                    <a:cubicBezTo>
                      <a:pt x="1073165" y="270184"/>
                      <a:pt x="1072110" y="282832"/>
                      <a:pt x="1072110" y="282832"/>
                    </a:cubicBezTo>
                    <a:lnTo>
                      <a:pt x="1059459" y="283886"/>
                    </a:lnTo>
                    <a:lnTo>
                      <a:pt x="1043644" y="300751"/>
                    </a:lnTo>
                    <a:lnTo>
                      <a:pt x="1055241" y="317616"/>
                    </a:lnTo>
                    <a:lnTo>
                      <a:pt x="1067893" y="359777"/>
                    </a:lnTo>
                    <a:lnTo>
                      <a:pt x="1048916" y="377695"/>
                    </a:lnTo>
                    <a:lnTo>
                      <a:pt x="1015178" y="378749"/>
                    </a:lnTo>
                    <a:lnTo>
                      <a:pt x="1000417" y="395614"/>
                    </a:lnTo>
                    <a:cubicBezTo>
                      <a:pt x="1000417" y="395614"/>
                      <a:pt x="1001471" y="406154"/>
                      <a:pt x="1000417" y="417749"/>
                    </a:cubicBezTo>
                    <a:cubicBezTo>
                      <a:pt x="999363" y="429343"/>
                      <a:pt x="986711" y="423019"/>
                      <a:pt x="978277" y="415641"/>
                    </a:cubicBezTo>
                    <a:cubicBezTo>
                      <a:pt x="969842" y="408262"/>
                      <a:pt x="963516" y="417749"/>
                      <a:pt x="963516" y="421965"/>
                    </a:cubicBezTo>
                    <a:cubicBezTo>
                      <a:pt x="963516" y="426181"/>
                      <a:pt x="960353" y="439883"/>
                      <a:pt x="959299" y="444100"/>
                    </a:cubicBezTo>
                    <a:cubicBezTo>
                      <a:pt x="958245" y="448316"/>
                      <a:pt x="962462" y="492585"/>
                      <a:pt x="962462" y="492585"/>
                    </a:cubicBezTo>
                    <a:cubicBezTo>
                      <a:pt x="962462" y="492585"/>
                      <a:pt x="980385" y="489423"/>
                      <a:pt x="984602" y="485207"/>
                    </a:cubicBezTo>
                    <a:cubicBezTo>
                      <a:pt x="988820" y="480991"/>
                      <a:pt x="1032047" y="491531"/>
                      <a:pt x="1032047" y="491531"/>
                    </a:cubicBezTo>
                    <a:lnTo>
                      <a:pt x="1052079" y="533692"/>
                    </a:lnTo>
                    <a:lnTo>
                      <a:pt x="1054187" y="544233"/>
                    </a:lnTo>
                    <a:lnTo>
                      <a:pt x="1071056" y="544233"/>
                    </a:lnTo>
                    <a:cubicBezTo>
                      <a:pt x="1077382" y="544233"/>
                      <a:pt x="1078436" y="555827"/>
                      <a:pt x="1078436" y="555827"/>
                    </a:cubicBezTo>
                    <a:cubicBezTo>
                      <a:pt x="1078436" y="555827"/>
                      <a:pt x="1081599" y="577962"/>
                      <a:pt x="1081599" y="585340"/>
                    </a:cubicBezTo>
                    <a:cubicBezTo>
                      <a:pt x="1081599" y="592718"/>
                      <a:pt x="1077382" y="596935"/>
                      <a:pt x="1065785" y="603259"/>
                    </a:cubicBezTo>
                    <a:cubicBezTo>
                      <a:pt x="1054187" y="609583"/>
                      <a:pt x="1054904" y="621135"/>
                      <a:pt x="1054904" y="621135"/>
                    </a:cubicBezTo>
                    <a:cubicBezTo>
                      <a:pt x="1065405" y="620334"/>
                      <a:pt x="1074936" y="617884"/>
                      <a:pt x="1076876" y="624676"/>
                    </a:cubicBezTo>
                    <a:cubicBezTo>
                      <a:pt x="1079153" y="632514"/>
                      <a:pt x="1085985" y="635845"/>
                      <a:pt x="1092733" y="628050"/>
                    </a:cubicBezTo>
                    <a:cubicBezTo>
                      <a:pt x="1099101" y="620587"/>
                      <a:pt x="1109644" y="624592"/>
                      <a:pt x="1117446" y="623285"/>
                    </a:cubicBezTo>
                    <a:cubicBezTo>
                      <a:pt x="1117446" y="623285"/>
                      <a:pt x="1133261" y="624339"/>
                      <a:pt x="1137478" y="622231"/>
                    </a:cubicBezTo>
                    <a:cubicBezTo>
                      <a:pt x="1141695" y="620123"/>
                      <a:pt x="1142749" y="620123"/>
                      <a:pt x="1148021" y="624339"/>
                    </a:cubicBezTo>
                    <a:cubicBezTo>
                      <a:pt x="1153293" y="628556"/>
                      <a:pt x="1166999" y="639096"/>
                      <a:pt x="1173325" y="644366"/>
                    </a:cubicBezTo>
                    <a:cubicBezTo>
                      <a:pt x="1179650" y="649636"/>
                      <a:pt x="1189139" y="663339"/>
                      <a:pt x="1189139" y="663339"/>
                    </a:cubicBezTo>
                    <a:cubicBezTo>
                      <a:pt x="1189139" y="663339"/>
                      <a:pt x="1184922" y="710770"/>
                      <a:pt x="1183868" y="714986"/>
                    </a:cubicBezTo>
                    <a:cubicBezTo>
                      <a:pt x="1182813" y="719202"/>
                      <a:pt x="1176488" y="726581"/>
                      <a:pt x="1176488" y="726581"/>
                    </a:cubicBezTo>
                    <a:lnTo>
                      <a:pt x="1168053" y="742391"/>
                    </a:lnTo>
                    <a:lnTo>
                      <a:pt x="1180705" y="744499"/>
                    </a:lnTo>
                    <a:lnTo>
                      <a:pt x="1163836" y="770850"/>
                    </a:lnTo>
                    <a:lnTo>
                      <a:pt x="1182813" y="797201"/>
                    </a:lnTo>
                    <a:cubicBezTo>
                      <a:pt x="1182813" y="797201"/>
                      <a:pt x="1183868" y="809849"/>
                      <a:pt x="1177542" y="806687"/>
                    </a:cubicBezTo>
                    <a:cubicBezTo>
                      <a:pt x="1171216" y="803525"/>
                      <a:pt x="1152238" y="801417"/>
                      <a:pt x="1149075" y="805633"/>
                    </a:cubicBezTo>
                    <a:cubicBezTo>
                      <a:pt x="1145912" y="809849"/>
                      <a:pt x="1138532" y="804579"/>
                      <a:pt x="1138532" y="804579"/>
                    </a:cubicBezTo>
                    <a:lnTo>
                      <a:pt x="1114283" y="797201"/>
                    </a:lnTo>
                    <a:lnTo>
                      <a:pt x="1101631" y="814065"/>
                    </a:lnTo>
                    <a:lnTo>
                      <a:pt x="1045753" y="814065"/>
                    </a:lnTo>
                    <a:cubicBezTo>
                      <a:pt x="1045753" y="814065"/>
                      <a:pt x="1030992" y="790877"/>
                      <a:pt x="1029938" y="785607"/>
                    </a:cubicBezTo>
                    <a:cubicBezTo>
                      <a:pt x="1028884" y="780336"/>
                      <a:pt x="1020449" y="770850"/>
                      <a:pt x="1020449" y="770850"/>
                    </a:cubicBezTo>
                    <a:lnTo>
                      <a:pt x="1002526" y="771904"/>
                    </a:lnTo>
                    <a:lnTo>
                      <a:pt x="982494" y="751877"/>
                    </a:lnTo>
                    <a:lnTo>
                      <a:pt x="965625" y="766634"/>
                    </a:lnTo>
                    <a:lnTo>
                      <a:pt x="939267" y="771904"/>
                    </a:lnTo>
                    <a:lnTo>
                      <a:pt x="941376" y="818282"/>
                    </a:lnTo>
                    <a:lnTo>
                      <a:pt x="931887" y="826714"/>
                    </a:lnTo>
                    <a:lnTo>
                      <a:pt x="933995" y="849903"/>
                    </a:lnTo>
                    <a:lnTo>
                      <a:pt x="944538" y="849903"/>
                    </a:lnTo>
                    <a:cubicBezTo>
                      <a:pt x="944538" y="849903"/>
                      <a:pt x="949810" y="876253"/>
                      <a:pt x="957190" y="882578"/>
                    </a:cubicBezTo>
                    <a:cubicBezTo>
                      <a:pt x="964570" y="888902"/>
                      <a:pt x="980385" y="903658"/>
                      <a:pt x="980385" y="903658"/>
                    </a:cubicBezTo>
                    <a:lnTo>
                      <a:pt x="990928" y="917361"/>
                    </a:lnTo>
                    <a:lnTo>
                      <a:pt x="990928" y="935279"/>
                    </a:lnTo>
                    <a:lnTo>
                      <a:pt x="978277" y="936333"/>
                    </a:lnTo>
                    <a:lnTo>
                      <a:pt x="962462" y="960576"/>
                    </a:lnTo>
                    <a:lnTo>
                      <a:pt x="961408" y="969008"/>
                    </a:lnTo>
                    <a:cubicBezTo>
                      <a:pt x="961408" y="969008"/>
                      <a:pt x="988820" y="972171"/>
                      <a:pt x="999363" y="969008"/>
                    </a:cubicBezTo>
                    <a:cubicBezTo>
                      <a:pt x="1009906" y="965846"/>
                      <a:pt x="1030992" y="962684"/>
                      <a:pt x="1030992" y="962684"/>
                    </a:cubicBezTo>
                    <a:lnTo>
                      <a:pt x="1082654" y="1002738"/>
                    </a:lnTo>
                    <a:lnTo>
                      <a:pt x="1084762" y="1018548"/>
                    </a:lnTo>
                    <a:cubicBezTo>
                      <a:pt x="1084762" y="1018548"/>
                      <a:pt x="1095305" y="1028034"/>
                      <a:pt x="1091088" y="1036467"/>
                    </a:cubicBezTo>
                    <a:cubicBezTo>
                      <a:pt x="1086871" y="1044899"/>
                      <a:pt x="1083708" y="1057547"/>
                      <a:pt x="1087925" y="1061763"/>
                    </a:cubicBezTo>
                    <a:cubicBezTo>
                      <a:pt x="1092142" y="1065980"/>
                      <a:pt x="1091088" y="1071250"/>
                      <a:pt x="1091088" y="1076520"/>
                    </a:cubicBezTo>
                    <a:cubicBezTo>
                      <a:pt x="1091088" y="1081790"/>
                      <a:pt x="1087925" y="1131330"/>
                      <a:pt x="1087925" y="1131330"/>
                    </a:cubicBezTo>
                    <a:cubicBezTo>
                      <a:pt x="1087925" y="1131330"/>
                      <a:pt x="1083708" y="1135546"/>
                      <a:pt x="1086871" y="1141870"/>
                    </a:cubicBezTo>
                    <a:cubicBezTo>
                      <a:pt x="1090034" y="1148194"/>
                      <a:pt x="1095305" y="1168221"/>
                      <a:pt x="1095305" y="1168221"/>
                    </a:cubicBezTo>
                    <a:cubicBezTo>
                      <a:pt x="1095305" y="1168221"/>
                      <a:pt x="1087925" y="1181923"/>
                      <a:pt x="1083708" y="1182977"/>
                    </a:cubicBezTo>
                    <a:cubicBezTo>
                      <a:pt x="1079491" y="1184031"/>
                      <a:pt x="1077382" y="1181923"/>
                      <a:pt x="1073165" y="1178761"/>
                    </a:cubicBezTo>
                    <a:cubicBezTo>
                      <a:pt x="1068948" y="1175599"/>
                      <a:pt x="1062622" y="1174545"/>
                      <a:pt x="1060513" y="1181923"/>
                    </a:cubicBezTo>
                    <a:cubicBezTo>
                      <a:pt x="1058404" y="1189302"/>
                      <a:pt x="1047861" y="1215652"/>
                      <a:pt x="1047861" y="1215652"/>
                    </a:cubicBezTo>
                    <a:lnTo>
                      <a:pt x="1035209" y="1215652"/>
                    </a:lnTo>
                    <a:lnTo>
                      <a:pt x="1030992" y="1221977"/>
                    </a:lnTo>
                    <a:lnTo>
                      <a:pt x="1014123" y="1219869"/>
                    </a:lnTo>
                    <a:lnTo>
                      <a:pt x="1001471" y="1234625"/>
                    </a:lnTo>
                    <a:lnTo>
                      <a:pt x="977222" y="1221977"/>
                    </a:lnTo>
                    <a:cubicBezTo>
                      <a:pt x="986711" y="1217760"/>
                      <a:pt x="980385" y="1194572"/>
                      <a:pt x="980385" y="1188248"/>
                    </a:cubicBezTo>
                    <a:cubicBezTo>
                      <a:pt x="980385" y="1181923"/>
                      <a:pt x="983548" y="1168221"/>
                      <a:pt x="988820" y="1157681"/>
                    </a:cubicBezTo>
                    <a:cubicBezTo>
                      <a:pt x="994091" y="1147140"/>
                      <a:pt x="991898" y="1124542"/>
                      <a:pt x="991898" y="1124542"/>
                    </a:cubicBezTo>
                    <a:cubicBezTo>
                      <a:pt x="991898" y="1124542"/>
                      <a:pt x="975114" y="1116573"/>
                      <a:pt x="973806" y="1111303"/>
                    </a:cubicBezTo>
                    <a:cubicBezTo>
                      <a:pt x="972499" y="1105991"/>
                      <a:pt x="954491" y="1100088"/>
                      <a:pt x="954491" y="1100088"/>
                    </a:cubicBezTo>
                    <a:cubicBezTo>
                      <a:pt x="954491" y="1100088"/>
                      <a:pt x="942430" y="1097601"/>
                      <a:pt x="941207" y="1092499"/>
                    </a:cubicBezTo>
                    <a:cubicBezTo>
                      <a:pt x="939984" y="1087397"/>
                      <a:pt x="928724" y="1084952"/>
                      <a:pt x="910505" y="1084741"/>
                    </a:cubicBezTo>
                    <a:cubicBezTo>
                      <a:pt x="892329" y="1084573"/>
                      <a:pt x="878496" y="1074581"/>
                      <a:pt x="878496" y="1074581"/>
                    </a:cubicBezTo>
                    <a:lnTo>
                      <a:pt x="865971" y="1055819"/>
                    </a:lnTo>
                    <a:cubicBezTo>
                      <a:pt x="857241" y="1055734"/>
                      <a:pt x="847162" y="1040852"/>
                      <a:pt x="851211" y="1032967"/>
                    </a:cubicBezTo>
                    <a:lnTo>
                      <a:pt x="849819" y="1030606"/>
                    </a:lnTo>
                    <a:cubicBezTo>
                      <a:pt x="844969" y="1028283"/>
                      <a:pt x="837589" y="1025669"/>
                      <a:pt x="833330" y="1022595"/>
                    </a:cubicBezTo>
                    <a:cubicBezTo>
                      <a:pt x="828142" y="1018801"/>
                      <a:pt x="818316" y="1002189"/>
                      <a:pt x="809924" y="1004550"/>
                    </a:cubicBezTo>
                    <a:cubicBezTo>
                      <a:pt x="809207" y="1007460"/>
                      <a:pt x="807815" y="1011001"/>
                      <a:pt x="805200" y="1012772"/>
                    </a:cubicBezTo>
                    <a:cubicBezTo>
                      <a:pt x="804020" y="1013109"/>
                      <a:pt x="800688" y="1011001"/>
                      <a:pt x="799760" y="1010326"/>
                    </a:cubicBezTo>
                    <a:cubicBezTo>
                      <a:pt x="796850" y="1010031"/>
                      <a:pt x="792675" y="1011638"/>
                      <a:pt x="790609" y="1011339"/>
                    </a:cubicBezTo>
                    <a:cubicBezTo>
                      <a:pt x="784705" y="1010453"/>
                      <a:pt x="779813" y="1007206"/>
                      <a:pt x="773445" y="1007544"/>
                    </a:cubicBezTo>
                    <a:cubicBezTo>
                      <a:pt x="771209" y="1006490"/>
                      <a:pt x="768595" y="1003496"/>
                      <a:pt x="767751" y="1001178"/>
                    </a:cubicBezTo>
                    <a:lnTo>
                      <a:pt x="764841" y="1001599"/>
                    </a:lnTo>
                    <a:lnTo>
                      <a:pt x="762227" y="1000292"/>
                    </a:lnTo>
                    <a:lnTo>
                      <a:pt x="761383" y="997088"/>
                    </a:lnTo>
                    <a:lnTo>
                      <a:pt x="764420" y="986459"/>
                    </a:lnTo>
                    <a:lnTo>
                      <a:pt x="763197" y="984777"/>
                    </a:lnTo>
                    <a:cubicBezTo>
                      <a:pt x="762775" y="983090"/>
                      <a:pt x="762395" y="978575"/>
                      <a:pt x="763745" y="977141"/>
                    </a:cubicBezTo>
                    <a:lnTo>
                      <a:pt x="767076" y="974991"/>
                    </a:lnTo>
                    <a:lnTo>
                      <a:pt x="763998" y="972377"/>
                    </a:lnTo>
                    <a:lnTo>
                      <a:pt x="764673" y="969847"/>
                    </a:lnTo>
                    <a:cubicBezTo>
                      <a:pt x="764420" y="969253"/>
                      <a:pt x="763871" y="967651"/>
                      <a:pt x="764293" y="967023"/>
                    </a:cubicBezTo>
                    <a:lnTo>
                      <a:pt x="766655" y="965800"/>
                    </a:lnTo>
                    <a:lnTo>
                      <a:pt x="766781" y="963435"/>
                    </a:lnTo>
                    <a:cubicBezTo>
                      <a:pt x="760371" y="957574"/>
                      <a:pt x="759528" y="944719"/>
                      <a:pt x="757756" y="943366"/>
                    </a:cubicBezTo>
                    <a:lnTo>
                      <a:pt x="753075" y="943788"/>
                    </a:lnTo>
                    <a:cubicBezTo>
                      <a:pt x="750882" y="941051"/>
                      <a:pt x="750376" y="936072"/>
                      <a:pt x="750924" y="932788"/>
                    </a:cubicBezTo>
                    <a:lnTo>
                      <a:pt x="750039" y="931902"/>
                    </a:lnTo>
                    <a:lnTo>
                      <a:pt x="749027" y="932155"/>
                    </a:lnTo>
                    <a:lnTo>
                      <a:pt x="747213" y="934095"/>
                    </a:lnTo>
                    <a:cubicBezTo>
                      <a:pt x="744936" y="933673"/>
                      <a:pt x="742068" y="932324"/>
                      <a:pt x="740297" y="930764"/>
                    </a:cubicBezTo>
                    <a:cubicBezTo>
                      <a:pt x="740044" y="921151"/>
                      <a:pt x="734941" y="915291"/>
                      <a:pt x="728067" y="909224"/>
                    </a:cubicBezTo>
                    <a:cubicBezTo>
                      <a:pt x="725916" y="908123"/>
                      <a:pt x="721446" y="907706"/>
                      <a:pt x="719295" y="909055"/>
                    </a:cubicBezTo>
                    <a:lnTo>
                      <a:pt x="718451" y="908503"/>
                    </a:lnTo>
                    <a:cubicBezTo>
                      <a:pt x="716048" y="906947"/>
                      <a:pt x="713602" y="905088"/>
                      <a:pt x="711071" y="903658"/>
                    </a:cubicBezTo>
                    <a:cubicBezTo>
                      <a:pt x="709595" y="902857"/>
                      <a:pt x="707191" y="902647"/>
                      <a:pt x="705631" y="902516"/>
                    </a:cubicBezTo>
                    <a:cubicBezTo>
                      <a:pt x="696227" y="901719"/>
                      <a:pt x="685810" y="896993"/>
                      <a:pt x="676743" y="894467"/>
                    </a:cubicBezTo>
                    <a:cubicBezTo>
                      <a:pt x="673749" y="893624"/>
                      <a:pt x="672146" y="892907"/>
                      <a:pt x="669110" y="892313"/>
                    </a:cubicBezTo>
                    <a:cubicBezTo>
                      <a:pt x="665061" y="891516"/>
                      <a:pt x="653464" y="893282"/>
                      <a:pt x="650048" y="891259"/>
                    </a:cubicBezTo>
                    <a:cubicBezTo>
                      <a:pt x="643975" y="887717"/>
                      <a:pt x="639420" y="881819"/>
                      <a:pt x="633010" y="879074"/>
                    </a:cubicBezTo>
                    <a:lnTo>
                      <a:pt x="631028" y="875237"/>
                    </a:lnTo>
                    <a:lnTo>
                      <a:pt x="631281" y="873677"/>
                    </a:lnTo>
                    <a:lnTo>
                      <a:pt x="633432" y="872501"/>
                    </a:lnTo>
                    <a:lnTo>
                      <a:pt x="633179" y="870098"/>
                    </a:lnTo>
                    <a:lnTo>
                      <a:pt x="624449" y="866388"/>
                    </a:lnTo>
                    <a:cubicBezTo>
                      <a:pt x="622087" y="868116"/>
                      <a:pt x="618713" y="869381"/>
                      <a:pt x="615888" y="870009"/>
                    </a:cubicBezTo>
                    <a:cubicBezTo>
                      <a:pt x="612430" y="864739"/>
                      <a:pt x="614074" y="866556"/>
                      <a:pt x="608297" y="862547"/>
                    </a:cubicBezTo>
                    <a:lnTo>
                      <a:pt x="608929" y="859174"/>
                    </a:lnTo>
                    <a:cubicBezTo>
                      <a:pt x="608803" y="857276"/>
                      <a:pt x="603784" y="852386"/>
                      <a:pt x="602055" y="851627"/>
                    </a:cubicBezTo>
                    <a:lnTo>
                      <a:pt x="594380" y="851669"/>
                    </a:lnTo>
                    <a:cubicBezTo>
                      <a:pt x="593916" y="849940"/>
                      <a:pt x="593916" y="847495"/>
                      <a:pt x="594464" y="845809"/>
                    </a:cubicBezTo>
                    <a:cubicBezTo>
                      <a:pt x="594633" y="844839"/>
                      <a:pt x="595729" y="840412"/>
                      <a:pt x="594928" y="839737"/>
                    </a:cubicBezTo>
                    <a:lnTo>
                      <a:pt x="592862" y="838515"/>
                    </a:lnTo>
                    <a:lnTo>
                      <a:pt x="593157" y="835690"/>
                    </a:lnTo>
                    <a:cubicBezTo>
                      <a:pt x="589994" y="830757"/>
                      <a:pt x="592482" y="829155"/>
                      <a:pt x="595055" y="824264"/>
                    </a:cubicBezTo>
                    <a:lnTo>
                      <a:pt x="594802" y="821482"/>
                    </a:lnTo>
                    <a:lnTo>
                      <a:pt x="592777" y="819163"/>
                    </a:lnTo>
                    <a:cubicBezTo>
                      <a:pt x="592313" y="816966"/>
                      <a:pt x="592524" y="812375"/>
                      <a:pt x="593789" y="810562"/>
                    </a:cubicBezTo>
                    <a:lnTo>
                      <a:pt x="589446" y="804027"/>
                    </a:lnTo>
                    <a:cubicBezTo>
                      <a:pt x="585777" y="802931"/>
                      <a:pt x="584343" y="800987"/>
                      <a:pt x="581644" y="798841"/>
                    </a:cubicBezTo>
                    <a:cubicBezTo>
                      <a:pt x="579619" y="797197"/>
                      <a:pt x="575234" y="797576"/>
                      <a:pt x="572788" y="797028"/>
                    </a:cubicBezTo>
                    <a:cubicBezTo>
                      <a:pt x="565871" y="795426"/>
                      <a:pt x="563889" y="786909"/>
                      <a:pt x="549340" y="785096"/>
                    </a:cubicBezTo>
                    <a:cubicBezTo>
                      <a:pt x="547189" y="782356"/>
                      <a:pt x="548201" y="780796"/>
                      <a:pt x="547062" y="777887"/>
                    </a:cubicBezTo>
                    <a:cubicBezTo>
                      <a:pt x="543646" y="769328"/>
                      <a:pt x="528802" y="758826"/>
                      <a:pt x="519186" y="759041"/>
                    </a:cubicBezTo>
                    <a:cubicBezTo>
                      <a:pt x="515812" y="749976"/>
                      <a:pt x="503751" y="746097"/>
                      <a:pt x="502655" y="735936"/>
                    </a:cubicBezTo>
                    <a:lnTo>
                      <a:pt x="503118" y="734756"/>
                    </a:lnTo>
                    <a:lnTo>
                      <a:pt x="510794" y="737032"/>
                    </a:lnTo>
                    <a:lnTo>
                      <a:pt x="513999" y="733786"/>
                    </a:lnTo>
                    <a:cubicBezTo>
                      <a:pt x="516951" y="724721"/>
                      <a:pt x="513113" y="717512"/>
                      <a:pt x="512776" y="708574"/>
                    </a:cubicBezTo>
                    <a:cubicBezTo>
                      <a:pt x="512607" y="703219"/>
                      <a:pt x="513704" y="696937"/>
                      <a:pt x="514083" y="691587"/>
                    </a:cubicBezTo>
                    <a:cubicBezTo>
                      <a:pt x="514168" y="690486"/>
                      <a:pt x="513957" y="689221"/>
                      <a:pt x="513915" y="688130"/>
                    </a:cubicBezTo>
                    <a:cubicBezTo>
                      <a:pt x="511005" y="683745"/>
                      <a:pt x="507209" y="679191"/>
                      <a:pt x="504805" y="674511"/>
                    </a:cubicBezTo>
                    <a:cubicBezTo>
                      <a:pt x="502444" y="669962"/>
                      <a:pt x="500757" y="664523"/>
                      <a:pt x="498058" y="660219"/>
                    </a:cubicBezTo>
                    <a:cubicBezTo>
                      <a:pt x="497594" y="659460"/>
                      <a:pt x="494600" y="657689"/>
                      <a:pt x="493883" y="656803"/>
                    </a:cubicBezTo>
                    <a:cubicBezTo>
                      <a:pt x="492111" y="654695"/>
                      <a:pt x="491141" y="650353"/>
                      <a:pt x="488358" y="649210"/>
                    </a:cubicBezTo>
                    <a:lnTo>
                      <a:pt x="476634" y="644404"/>
                    </a:lnTo>
                    <a:lnTo>
                      <a:pt x="476255" y="636604"/>
                    </a:lnTo>
                    <a:lnTo>
                      <a:pt x="470477" y="634239"/>
                    </a:lnTo>
                    <a:cubicBezTo>
                      <a:pt x="467398" y="629732"/>
                      <a:pt x="468706" y="620831"/>
                      <a:pt x="471658" y="616657"/>
                    </a:cubicBezTo>
                    <a:lnTo>
                      <a:pt x="471110" y="615435"/>
                    </a:lnTo>
                    <a:cubicBezTo>
                      <a:pt x="464657" y="609448"/>
                      <a:pt x="455801" y="613036"/>
                      <a:pt x="448758" y="608689"/>
                    </a:cubicBezTo>
                    <a:lnTo>
                      <a:pt x="447493" y="608942"/>
                    </a:lnTo>
                    <a:lnTo>
                      <a:pt x="444920" y="611261"/>
                    </a:lnTo>
                    <a:cubicBezTo>
                      <a:pt x="434082" y="613495"/>
                      <a:pt x="426111" y="599544"/>
                      <a:pt x="422864" y="591323"/>
                    </a:cubicBezTo>
                    <a:cubicBezTo>
                      <a:pt x="419237" y="590100"/>
                      <a:pt x="413881" y="580909"/>
                      <a:pt x="411182" y="578379"/>
                    </a:cubicBezTo>
                    <a:cubicBezTo>
                      <a:pt x="406628" y="574079"/>
                      <a:pt x="399037" y="571296"/>
                      <a:pt x="396548" y="565014"/>
                    </a:cubicBezTo>
                    <a:lnTo>
                      <a:pt x="391994" y="563707"/>
                    </a:lnTo>
                    <a:cubicBezTo>
                      <a:pt x="391108" y="564335"/>
                      <a:pt x="388578" y="565689"/>
                      <a:pt x="387397" y="565309"/>
                    </a:cubicBezTo>
                    <a:lnTo>
                      <a:pt x="385668" y="563960"/>
                    </a:lnTo>
                    <a:lnTo>
                      <a:pt x="384698" y="561009"/>
                    </a:lnTo>
                    <a:lnTo>
                      <a:pt x="377866" y="559702"/>
                    </a:lnTo>
                    <a:lnTo>
                      <a:pt x="375926" y="557299"/>
                    </a:lnTo>
                    <a:lnTo>
                      <a:pt x="369516" y="555148"/>
                    </a:lnTo>
                    <a:cubicBezTo>
                      <a:pt x="367492" y="553209"/>
                      <a:pt x="364961" y="549414"/>
                      <a:pt x="364540" y="546589"/>
                    </a:cubicBezTo>
                    <a:lnTo>
                      <a:pt x="360111" y="544439"/>
                    </a:lnTo>
                    <a:lnTo>
                      <a:pt x="359099" y="540012"/>
                    </a:lnTo>
                    <a:cubicBezTo>
                      <a:pt x="357201" y="538495"/>
                      <a:pt x="350749" y="537816"/>
                      <a:pt x="348472" y="537693"/>
                    </a:cubicBezTo>
                    <a:cubicBezTo>
                      <a:pt x="347586" y="536382"/>
                      <a:pt x="345267" y="534784"/>
                      <a:pt x="343622" y="534700"/>
                    </a:cubicBezTo>
                    <a:lnTo>
                      <a:pt x="344803" y="531917"/>
                    </a:lnTo>
                    <a:lnTo>
                      <a:pt x="344465" y="530863"/>
                    </a:lnTo>
                    <a:lnTo>
                      <a:pt x="342568" y="530269"/>
                    </a:lnTo>
                    <a:lnTo>
                      <a:pt x="340543" y="530775"/>
                    </a:lnTo>
                    <a:lnTo>
                      <a:pt x="339447" y="529215"/>
                    </a:lnTo>
                    <a:lnTo>
                      <a:pt x="339616" y="528161"/>
                    </a:lnTo>
                    <a:lnTo>
                      <a:pt x="343538" y="527233"/>
                    </a:lnTo>
                    <a:lnTo>
                      <a:pt x="343622" y="526268"/>
                    </a:lnTo>
                    <a:lnTo>
                      <a:pt x="342821" y="525505"/>
                    </a:lnTo>
                    <a:cubicBezTo>
                      <a:pt x="341555" y="525631"/>
                      <a:pt x="338730" y="525505"/>
                      <a:pt x="337633" y="524619"/>
                    </a:cubicBezTo>
                    <a:lnTo>
                      <a:pt x="334386" y="519138"/>
                    </a:lnTo>
                    <a:lnTo>
                      <a:pt x="332446" y="518885"/>
                    </a:lnTo>
                    <a:cubicBezTo>
                      <a:pt x="326626" y="523692"/>
                      <a:pt x="323042" y="517325"/>
                      <a:pt x="318023" y="520108"/>
                    </a:cubicBezTo>
                    <a:lnTo>
                      <a:pt x="315662" y="518717"/>
                    </a:lnTo>
                    <a:lnTo>
                      <a:pt x="314902" y="514754"/>
                    </a:lnTo>
                    <a:cubicBezTo>
                      <a:pt x="311950" y="513447"/>
                      <a:pt x="305456" y="515259"/>
                      <a:pt x="302799" y="516566"/>
                    </a:cubicBezTo>
                    <a:lnTo>
                      <a:pt x="299973" y="513071"/>
                    </a:lnTo>
                    <a:lnTo>
                      <a:pt x="297949" y="513194"/>
                    </a:lnTo>
                    <a:lnTo>
                      <a:pt x="293268" y="517199"/>
                    </a:lnTo>
                    <a:lnTo>
                      <a:pt x="290864" y="516233"/>
                    </a:lnTo>
                    <a:lnTo>
                      <a:pt x="289852" y="516992"/>
                    </a:lnTo>
                    <a:lnTo>
                      <a:pt x="289008" y="522684"/>
                    </a:lnTo>
                    <a:cubicBezTo>
                      <a:pt x="286183" y="522263"/>
                      <a:pt x="278718" y="518974"/>
                      <a:pt x="277622" y="519100"/>
                    </a:cubicBezTo>
                    <a:lnTo>
                      <a:pt x="274375" y="514796"/>
                    </a:lnTo>
                    <a:lnTo>
                      <a:pt x="269019" y="514964"/>
                    </a:lnTo>
                    <a:cubicBezTo>
                      <a:pt x="267037" y="513362"/>
                      <a:pt x="260626" y="507544"/>
                      <a:pt x="260331" y="504761"/>
                    </a:cubicBezTo>
                    <a:lnTo>
                      <a:pt x="257674" y="503454"/>
                    </a:lnTo>
                    <a:lnTo>
                      <a:pt x="256746" y="500503"/>
                    </a:lnTo>
                    <a:lnTo>
                      <a:pt x="255776" y="499618"/>
                    </a:lnTo>
                    <a:lnTo>
                      <a:pt x="251517" y="502021"/>
                    </a:lnTo>
                    <a:lnTo>
                      <a:pt x="250041" y="501974"/>
                    </a:lnTo>
                    <a:lnTo>
                      <a:pt x="249071" y="497927"/>
                    </a:lnTo>
                    <a:cubicBezTo>
                      <a:pt x="247848" y="499107"/>
                      <a:pt x="244896" y="500292"/>
                      <a:pt x="243167" y="499824"/>
                    </a:cubicBezTo>
                    <a:cubicBezTo>
                      <a:pt x="239667" y="495608"/>
                      <a:pt x="236504" y="492657"/>
                      <a:pt x="230810" y="492320"/>
                    </a:cubicBezTo>
                    <a:lnTo>
                      <a:pt x="230051" y="492703"/>
                    </a:lnTo>
                    <a:lnTo>
                      <a:pt x="230051" y="495233"/>
                    </a:lnTo>
                    <a:lnTo>
                      <a:pt x="226551" y="496455"/>
                    </a:lnTo>
                    <a:lnTo>
                      <a:pt x="225750" y="498184"/>
                    </a:lnTo>
                    <a:lnTo>
                      <a:pt x="224484" y="498058"/>
                    </a:lnTo>
                    <a:cubicBezTo>
                      <a:pt x="221996" y="494432"/>
                      <a:pt x="216725" y="488361"/>
                      <a:pt x="211580" y="490637"/>
                    </a:cubicBezTo>
                    <a:lnTo>
                      <a:pt x="210821" y="491396"/>
                    </a:lnTo>
                    <a:lnTo>
                      <a:pt x="211369" y="493593"/>
                    </a:lnTo>
                    <a:cubicBezTo>
                      <a:pt x="209555" y="496249"/>
                      <a:pt x="207953" y="497682"/>
                      <a:pt x="205085" y="499411"/>
                    </a:cubicBezTo>
                    <a:lnTo>
                      <a:pt x="200530" y="498779"/>
                    </a:lnTo>
                    <a:lnTo>
                      <a:pt x="199687" y="501393"/>
                    </a:lnTo>
                    <a:lnTo>
                      <a:pt x="195470" y="502700"/>
                    </a:lnTo>
                    <a:lnTo>
                      <a:pt x="192180" y="500592"/>
                    </a:lnTo>
                    <a:lnTo>
                      <a:pt x="188933" y="500469"/>
                    </a:lnTo>
                    <a:lnTo>
                      <a:pt x="185053" y="503336"/>
                    </a:lnTo>
                    <a:lnTo>
                      <a:pt x="182017" y="503505"/>
                    </a:lnTo>
                    <a:lnTo>
                      <a:pt x="180456" y="506878"/>
                    </a:lnTo>
                    <a:lnTo>
                      <a:pt x="179571" y="507257"/>
                    </a:lnTo>
                    <a:lnTo>
                      <a:pt x="175143" y="504601"/>
                    </a:lnTo>
                    <a:lnTo>
                      <a:pt x="172444" y="507173"/>
                    </a:lnTo>
                    <a:lnTo>
                      <a:pt x="172022" y="50995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5" name="Freeform 1454">
                <a:extLst>
                  <a:ext uri="{FF2B5EF4-FFF2-40B4-BE49-F238E27FC236}">
                    <a16:creationId xmlns:a16="http://schemas.microsoft.com/office/drawing/2014/main" xmlns="" id="{29424401-02BB-7A5B-AA8F-C1E9AB710756}"/>
                  </a:ext>
                </a:extLst>
              </p:cNvPr>
              <p:cNvSpPr/>
              <p:nvPr/>
            </p:nvSpPr>
            <p:spPr>
              <a:xfrm>
                <a:off x="5332260" y="434449"/>
                <a:ext cx="1369021" cy="2847225"/>
              </a:xfrm>
              <a:custGeom>
                <a:avLst/>
                <a:gdLst>
                  <a:gd name="connsiteX0" fmla="*/ 112837 w 1369021"/>
                  <a:gd name="connsiteY0" fmla="*/ 2695399 h 2847225"/>
                  <a:gd name="connsiteX1" fmla="*/ 82388 w 1369021"/>
                  <a:gd name="connsiteY1" fmla="*/ 2696031 h 2847225"/>
                  <a:gd name="connsiteX2" fmla="*/ 79014 w 1369021"/>
                  <a:gd name="connsiteY2" fmla="*/ 2695821 h 2847225"/>
                  <a:gd name="connsiteX3" fmla="*/ 79099 w 1369021"/>
                  <a:gd name="connsiteY3" fmla="*/ 2694345 h 2847225"/>
                  <a:gd name="connsiteX4" fmla="*/ 80153 w 1369021"/>
                  <a:gd name="connsiteY4" fmla="*/ 2667994 h 2847225"/>
                  <a:gd name="connsiteX5" fmla="*/ 97022 w 1369021"/>
                  <a:gd name="connsiteY5" fmla="*/ 2655345 h 2847225"/>
                  <a:gd name="connsiteX6" fmla="*/ 109674 w 1369021"/>
                  <a:gd name="connsiteY6" fmla="*/ 2636373 h 2847225"/>
                  <a:gd name="connsiteX7" fmla="*/ 103348 w 1369021"/>
                  <a:gd name="connsiteY7" fmla="*/ 2623724 h 2847225"/>
                  <a:gd name="connsiteX8" fmla="*/ 114946 w 1369021"/>
                  <a:gd name="connsiteY8" fmla="*/ 2617400 h 2847225"/>
                  <a:gd name="connsiteX9" fmla="*/ 105457 w 1369021"/>
                  <a:gd name="connsiteY9" fmla="*/ 2600536 h 2847225"/>
                  <a:gd name="connsiteX10" fmla="*/ 88588 w 1369021"/>
                  <a:gd name="connsiteY10" fmla="*/ 2596320 h 2847225"/>
                  <a:gd name="connsiteX11" fmla="*/ 70664 w 1369021"/>
                  <a:gd name="connsiteY11" fmla="*/ 2600536 h 2847225"/>
                  <a:gd name="connsiteX12" fmla="*/ 53795 w 1369021"/>
                  <a:gd name="connsiteY12" fmla="*/ 2579455 h 2847225"/>
                  <a:gd name="connsiteX13" fmla="*/ 64338 w 1369021"/>
                  <a:gd name="connsiteY13" fmla="*/ 2567861 h 2847225"/>
                  <a:gd name="connsiteX14" fmla="*/ 67501 w 1369021"/>
                  <a:gd name="connsiteY14" fmla="*/ 2556266 h 2847225"/>
                  <a:gd name="connsiteX15" fmla="*/ 80153 w 1369021"/>
                  <a:gd name="connsiteY15" fmla="*/ 2545726 h 2847225"/>
                  <a:gd name="connsiteX16" fmla="*/ 95968 w 1369021"/>
                  <a:gd name="connsiteY16" fmla="*/ 2548888 h 2847225"/>
                  <a:gd name="connsiteX17" fmla="*/ 109674 w 1369021"/>
                  <a:gd name="connsiteY17" fmla="*/ 2553104 h 2847225"/>
                  <a:gd name="connsiteX18" fmla="*/ 108620 w 1369021"/>
                  <a:gd name="connsiteY18" fmla="*/ 2526753 h 2847225"/>
                  <a:gd name="connsiteX19" fmla="*/ 94914 w 1369021"/>
                  <a:gd name="connsiteY19" fmla="*/ 2511997 h 2847225"/>
                  <a:gd name="connsiteX20" fmla="*/ 100185 w 1369021"/>
                  <a:gd name="connsiteY20" fmla="*/ 2490916 h 2847225"/>
                  <a:gd name="connsiteX21" fmla="*/ 98077 w 1369021"/>
                  <a:gd name="connsiteY21" fmla="*/ 2472998 h 2847225"/>
                  <a:gd name="connsiteX22" fmla="*/ 106511 w 1369021"/>
                  <a:gd name="connsiteY22" fmla="*/ 2465619 h 2847225"/>
                  <a:gd name="connsiteX23" fmla="*/ 112837 w 1369021"/>
                  <a:gd name="connsiteY23" fmla="*/ 2458241 h 2847225"/>
                  <a:gd name="connsiteX24" fmla="*/ 109674 w 1369021"/>
                  <a:gd name="connsiteY24" fmla="*/ 2435052 h 2847225"/>
                  <a:gd name="connsiteX25" fmla="*/ 100185 w 1369021"/>
                  <a:gd name="connsiteY25" fmla="*/ 2415026 h 2847225"/>
                  <a:gd name="connsiteX26" fmla="*/ 93859 w 1369021"/>
                  <a:gd name="connsiteY26" fmla="*/ 2391837 h 2847225"/>
                  <a:gd name="connsiteX27" fmla="*/ 103348 w 1369021"/>
                  <a:gd name="connsiteY27" fmla="*/ 2377081 h 2847225"/>
                  <a:gd name="connsiteX28" fmla="*/ 121271 w 1369021"/>
                  <a:gd name="connsiteY28" fmla="*/ 2378135 h 2847225"/>
                  <a:gd name="connsiteX29" fmla="*/ 167661 w 1369021"/>
                  <a:gd name="connsiteY29" fmla="*/ 2390783 h 2847225"/>
                  <a:gd name="connsiteX30" fmla="*/ 172933 w 1369021"/>
                  <a:gd name="connsiteY30" fmla="*/ 2379189 h 2847225"/>
                  <a:gd name="connsiteX31" fmla="*/ 169770 w 1369021"/>
                  <a:gd name="connsiteY31" fmla="*/ 2370756 h 2847225"/>
                  <a:gd name="connsiteX32" fmla="*/ 175041 w 1369021"/>
                  <a:gd name="connsiteY32" fmla="*/ 2359162 h 2847225"/>
                  <a:gd name="connsiteX33" fmla="*/ 184530 w 1369021"/>
                  <a:gd name="connsiteY33" fmla="*/ 2341243 h 2847225"/>
                  <a:gd name="connsiteX34" fmla="*/ 201399 w 1369021"/>
                  <a:gd name="connsiteY34" fmla="*/ 2332811 h 2847225"/>
                  <a:gd name="connsiteX35" fmla="*/ 203508 w 1369021"/>
                  <a:gd name="connsiteY35" fmla="*/ 2317001 h 2847225"/>
                  <a:gd name="connsiteX36" fmla="*/ 208779 w 1369021"/>
                  <a:gd name="connsiteY36" fmla="*/ 2301190 h 2847225"/>
                  <a:gd name="connsiteX37" fmla="*/ 217214 w 1369021"/>
                  <a:gd name="connsiteY37" fmla="*/ 2292758 h 2847225"/>
                  <a:gd name="connsiteX38" fmla="*/ 210888 w 1369021"/>
                  <a:gd name="connsiteY38" fmla="*/ 2275893 h 2847225"/>
                  <a:gd name="connsiteX39" fmla="*/ 196128 w 1369021"/>
                  <a:gd name="connsiteY39" fmla="*/ 2257975 h 2847225"/>
                  <a:gd name="connsiteX40" fmla="*/ 179259 w 1369021"/>
                  <a:gd name="connsiteY40" fmla="*/ 2254813 h 2847225"/>
                  <a:gd name="connsiteX41" fmla="*/ 142358 w 1369021"/>
                  <a:gd name="connsiteY41" fmla="*/ 2253759 h 2847225"/>
                  <a:gd name="connsiteX42" fmla="*/ 142358 w 1369021"/>
                  <a:gd name="connsiteY42" fmla="*/ 2234786 h 2847225"/>
                  <a:gd name="connsiteX43" fmla="*/ 140249 w 1369021"/>
                  <a:gd name="connsiteY43" fmla="*/ 2221084 h 2847225"/>
                  <a:gd name="connsiteX44" fmla="*/ 141303 w 1369021"/>
                  <a:gd name="connsiteY44" fmla="*/ 2208435 h 2847225"/>
                  <a:gd name="connsiteX45" fmla="*/ 168716 w 1369021"/>
                  <a:gd name="connsiteY45" fmla="*/ 2211597 h 2847225"/>
                  <a:gd name="connsiteX46" fmla="*/ 191910 w 1369021"/>
                  <a:gd name="connsiteY46" fmla="*/ 2216867 h 2847225"/>
                  <a:gd name="connsiteX47" fmla="*/ 210888 w 1369021"/>
                  <a:gd name="connsiteY47" fmla="*/ 2214759 h 2847225"/>
                  <a:gd name="connsiteX48" fmla="*/ 238300 w 1369021"/>
                  <a:gd name="connsiteY48" fmla="*/ 2218975 h 2847225"/>
                  <a:gd name="connsiteX49" fmla="*/ 244120 w 1369021"/>
                  <a:gd name="connsiteY49" fmla="*/ 2203966 h 2847225"/>
                  <a:gd name="connsiteX50" fmla="*/ 244626 w 1369021"/>
                  <a:gd name="connsiteY50" fmla="*/ 2194733 h 2847225"/>
                  <a:gd name="connsiteX51" fmla="*/ 236192 w 1369021"/>
                  <a:gd name="connsiteY51" fmla="*/ 2158896 h 2847225"/>
                  <a:gd name="connsiteX52" fmla="*/ 247789 w 1369021"/>
                  <a:gd name="connsiteY52" fmla="*/ 2134653 h 2847225"/>
                  <a:gd name="connsiteX53" fmla="*/ 252006 w 1369021"/>
                  <a:gd name="connsiteY53" fmla="*/ 2092491 h 2847225"/>
                  <a:gd name="connsiteX54" fmla="*/ 255169 w 1369021"/>
                  <a:gd name="connsiteY54" fmla="*/ 2051384 h 2847225"/>
                  <a:gd name="connsiteX55" fmla="*/ 253778 w 1369021"/>
                  <a:gd name="connsiteY55" fmla="*/ 2044006 h 2847225"/>
                  <a:gd name="connsiteX56" fmla="*/ 250952 w 1369021"/>
                  <a:gd name="connsiteY56" fmla="*/ 2022925 h 2847225"/>
                  <a:gd name="connsiteX57" fmla="*/ 241463 w 1369021"/>
                  <a:gd name="connsiteY57" fmla="*/ 1979710 h 2847225"/>
                  <a:gd name="connsiteX58" fmla="*/ 225648 w 1369021"/>
                  <a:gd name="connsiteY58" fmla="*/ 1886955 h 2847225"/>
                  <a:gd name="connsiteX59" fmla="*/ 229866 w 1369021"/>
                  <a:gd name="connsiteY59" fmla="*/ 1871144 h 2847225"/>
                  <a:gd name="connsiteX60" fmla="*/ 238089 w 1369021"/>
                  <a:gd name="connsiteY60" fmla="*/ 1865242 h 2847225"/>
                  <a:gd name="connsiteX61" fmla="*/ 243572 w 1369021"/>
                  <a:gd name="connsiteY61" fmla="*/ 1855334 h 2847225"/>
                  <a:gd name="connsiteX62" fmla="*/ 255169 w 1369021"/>
                  <a:gd name="connsiteY62" fmla="*/ 1830037 h 2847225"/>
                  <a:gd name="connsiteX63" fmla="*/ 258332 w 1369021"/>
                  <a:gd name="connsiteY63" fmla="*/ 1804740 h 2847225"/>
                  <a:gd name="connsiteX64" fmla="*/ 245680 w 1369021"/>
                  <a:gd name="connsiteY64" fmla="*/ 1780497 h 2847225"/>
                  <a:gd name="connsiteX65" fmla="*/ 273093 w 1369021"/>
                  <a:gd name="connsiteY65" fmla="*/ 1734120 h 2847225"/>
                  <a:gd name="connsiteX66" fmla="*/ 276256 w 1369021"/>
                  <a:gd name="connsiteY66" fmla="*/ 1713039 h 2847225"/>
                  <a:gd name="connsiteX67" fmla="*/ 270984 w 1369021"/>
                  <a:gd name="connsiteY67" fmla="*/ 1674040 h 2847225"/>
                  <a:gd name="connsiteX68" fmla="*/ 265712 w 1369021"/>
                  <a:gd name="connsiteY68" fmla="*/ 1646635 h 2847225"/>
                  <a:gd name="connsiteX69" fmla="*/ 240409 w 1369021"/>
                  <a:gd name="connsiteY69" fmla="*/ 1604474 h 2847225"/>
                  <a:gd name="connsiteX70" fmla="*/ 221431 w 1369021"/>
                  <a:gd name="connsiteY70" fmla="*/ 1589717 h 2847225"/>
                  <a:gd name="connsiteX71" fmla="*/ 210888 w 1369021"/>
                  <a:gd name="connsiteY71" fmla="*/ 1571799 h 2847225"/>
                  <a:gd name="connsiteX72" fmla="*/ 214051 w 1369021"/>
                  <a:gd name="connsiteY72" fmla="*/ 1541232 h 2847225"/>
                  <a:gd name="connsiteX73" fmla="*/ 207725 w 1369021"/>
                  <a:gd name="connsiteY73" fmla="*/ 1522259 h 2847225"/>
                  <a:gd name="connsiteX74" fmla="*/ 202454 w 1369021"/>
                  <a:gd name="connsiteY74" fmla="*/ 1494854 h 2847225"/>
                  <a:gd name="connsiteX75" fmla="*/ 175041 w 1369021"/>
                  <a:gd name="connsiteY75" fmla="*/ 1462179 h 2847225"/>
                  <a:gd name="connsiteX76" fmla="*/ 171878 w 1369021"/>
                  <a:gd name="connsiteY76" fmla="*/ 1445315 h 2847225"/>
                  <a:gd name="connsiteX77" fmla="*/ 178204 w 1369021"/>
                  <a:gd name="connsiteY77" fmla="*/ 1429504 h 2847225"/>
                  <a:gd name="connsiteX78" fmla="*/ 159227 w 1369021"/>
                  <a:gd name="connsiteY78" fmla="*/ 1410532 h 2847225"/>
                  <a:gd name="connsiteX79" fmla="*/ 137086 w 1369021"/>
                  <a:gd name="connsiteY79" fmla="*/ 1389451 h 2847225"/>
                  <a:gd name="connsiteX80" fmla="*/ 119163 w 1369021"/>
                  <a:gd name="connsiteY80" fmla="*/ 1362046 h 2847225"/>
                  <a:gd name="connsiteX81" fmla="*/ 113891 w 1369021"/>
                  <a:gd name="connsiteY81" fmla="*/ 1344127 h 2847225"/>
                  <a:gd name="connsiteX82" fmla="*/ 115367 w 1369021"/>
                  <a:gd name="connsiteY82" fmla="*/ 1300448 h 2847225"/>
                  <a:gd name="connsiteX83" fmla="*/ 121271 w 1369021"/>
                  <a:gd name="connsiteY83" fmla="*/ 1273507 h 2847225"/>
                  <a:gd name="connsiteX84" fmla="*/ 110728 w 1369021"/>
                  <a:gd name="connsiteY84" fmla="*/ 1238724 h 2847225"/>
                  <a:gd name="connsiteX85" fmla="*/ 101239 w 1369021"/>
                  <a:gd name="connsiteY85" fmla="*/ 1221860 h 2847225"/>
                  <a:gd name="connsiteX86" fmla="*/ 98077 w 1369021"/>
                  <a:gd name="connsiteY86" fmla="*/ 1208157 h 2847225"/>
                  <a:gd name="connsiteX87" fmla="*/ 101239 w 1369021"/>
                  <a:gd name="connsiteY87" fmla="*/ 1191293 h 2847225"/>
                  <a:gd name="connsiteX88" fmla="*/ 86479 w 1369021"/>
                  <a:gd name="connsiteY88" fmla="*/ 1181806 h 2847225"/>
                  <a:gd name="connsiteX89" fmla="*/ 78045 w 1369021"/>
                  <a:gd name="connsiteY89" fmla="*/ 1149131 h 2847225"/>
                  <a:gd name="connsiteX90" fmla="*/ 76990 w 1369021"/>
                  <a:gd name="connsiteY90" fmla="*/ 1119618 h 2847225"/>
                  <a:gd name="connsiteX91" fmla="*/ 89642 w 1369021"/>
                  <a:gd name="connsiteY91" fmla="*/ 1106970 h 2847225"/>
                  <a:gd name="connsiteX92" fmla="*/ 86479 w 1369021"/>
                  <a:gd name="connsiteY92" fmla="*/ 1082727 h 2847225"/>
                  <a:gd name="connsiteX93" fmla="*/ 83400 w 1369021"/>
                  <a:gd name="connsiteY93" fmla="*/ 1078384 h 2847225"/>
                  <a:gd name="connsiteX94" fmla="*/ 82051 w 1369021"/>
                  <a:gd name="connsiteY94" fmla="*/ 1077541 h 2847225"/>
                  <a:gd name="connsiteX95" fmla="*/ 91751 w 1369021"/>
                  <a:gd name="connsiteY95" fmla="*/ 1061646 h 2847225"/>
                  <a:gd name="connsiteX96" fmla="*/ 86479 w 1369021"/>
                  <a:gd name="connsiteY96" fmla="*/ 1035296 h 2847225"/>
                  <a:gd name="connsiteX97" fmla="*/ 99131 w 1369021"/>
                  <a:gd name="connsiteY97" fmla="*/ 1020539 h 2847225"/>
                  <a:gd name="connsiteX98" fmla="*/ 110728 w 1369021"/>
                  <a:gd name="connsiteY98" fmla="*/ 1015269 h 2847225"/>
                  <a:gd name="connsiteX99" fmla="*/ 117054 w 1369021"/>
                  <a:gd name="connsiteY99" fmla="*/ 1004729 h 2847225"/>
                  <a:gd name="connsiteX100" fmla="*/ 105457 w 1369021"/>
                  <a:gd name="connsiteY100" fmla="*/ 984702 h 2847225"/>
                  <a:gd name="connsiteX101" fmla="*/ 95968 w 1369021"/>
                  <a:gd name="connsiteY101" fmla="*/ 966783 h 2847225"/>
                  <a:gd name="connsiteX102" fmla="*/ 89642 w 1369021"/>
                  <a:gd name="connsiteY102" fmla="*/ 961513 h 2847225"/>
                  <a:gd name="connsiteX103" fmla="*/ 80153 w 1369021"/>
                  <a:gd name="connsiteY103" fmla="*/ 942541 h 2847225"/>
                  <a:gd name="connsiteX104" fmla="*/ 89642 w 1369021"/>
                  <a:gd name="connsiteY104" fmla="*/ 924622 h 2847225"/>
                  <a:gd name="connsiteX105" fmla="*/ 90696 w 1369021"/>
                  <a:gd name="connsiteY105" fmla="*/ 903541 h 2847225"/>
                  <a:gd name="connsiteX106" fmla="*/ 94914 w 1369021"/>
                  <a:gd name="connsiteY106" fmla="*/ 886677 h 2847225"/>
                  <a:gd name="connsiteX107" fmla="*/ 116000 w 1369021"/>
                  <a:gd name="connsiteY107" fmla="*/ 874028 h 2847225"/>
                  <a:gd name="connsiteX108" fmla="*/ 127597 w 1369021"/>
                  <a:gd name="connsiteY108" fmla="*/ 862434 h 2847225"/>
                  <a:gd name="connsiteX109" fmla="*/ 162390 w 1369021"/>
                  <a:gd name="connsiteY109" fmla="*/ 854002 h 2847225"/>
                  <a:gd name="connsiteX110" fmla="*/ 161335 w 1369021"/>
                  <a:gd name="connsiteY110" fmla="*/ 841353 h 2847225"/>
                  <a:gd name="connsiteX111" fmla="*/ 137086 w 1369021"/>
                  <a:gd name="connsiteY111" fmla="*/ 793922 h 2847225"/>
                  <a:gd name="connsiteX112" fmla="*/ 120217 w 1369021"/>
                  <a:gd name="connsiteY112" fmla="*/ 777057 h 2847225"/>
                  <a:gd name="connsiteX113" fmla="*/ 108620 w 1369021"/>
                  <a:gd name="connsiteY113" fmla="*/ 763355 h 2847225"/>
                  <a:gd name="connsiteX114" fmla="*/ 107565 w 1369021"/>
                  <a:gd name="connsiteY114" fmla="*/ 729626 h 2847225"/>
                  <a:gd name="connsiteX115" fmla="*/ 100185 w 1369021"/>
                  <a:gd name="connsiteY115" fmla="*/ 713815 h 2847225"/>
                  <a:gd name="connsiteX116" fmla="*/ 91751 w 1369021"/>
                  <a:gd name="connsiteY116" fmla="*/ 687464 h 2847225"/>
                  <a:gd name="connsiteX117" fmla="*/ 86479 w 1369021"/>
                  <a:gd name="connsiteY117" fmla="*/ 670600 h 2847225"/>
                  <a:gd name="connsiteX118" fmla="*/ 78045 w 1369021"/>
                  <a:gd name="connsiteY118" fmla="*/ 651627 h 2847225"/>
                  <a:gd name="connsiteX119" fmla="*/ 75936 w 1369021"/>
                  <a:gd name="connsiteY119" fmla="*/ 627384 h 2847225"/>
                  <a:gd name="connsiteX120" fmla="*/ 67501 w 1369021"/>
                  <a:gd name="connsiteY120" fmla="*/ 611574 h 2847225"/>
                  <a:gd name="connsiteX121" fmla="*/ 53795 w 1369021"/>
                  <a:gd name="connsiteY121" fmla="*/ 598926 h 2847225"/>
                  <a:gd name="connsiteX122" fmla="*/ 42198 w 1369021"/>
                  <a:gd name="connsiteY122" fmla="*/ 585223 h 2847225"/>
                  <a:gd name="connsiteX123" fmla="*/ 48524 w 1369021"/>
                  <a:gd name="connsiteY123" fmla="*/ 560980 h 2847225"/>
                  <a:gd name="connsiteX124" fmla="*/ 43252 w 1369021"/>
                  <a:gd name="connsiteY124" fmla="*/ 535684 h 2847225"/>
                  <a:gd name="connsiteX125" fmla="*/ 33763 w 1369021"/>
                  <a:gd name="connsiteY125" fmla="*/ 505117 h 2847225"/>
                  <a:gd name="connsiteX126" fmla="*/ 43252 w 1369021"/>
                  <a:gd name="connsiteY126" fmla="*/ 478766 h 2847225"/>
                  <a:gd name="connsiteX127" fmla="*/ 61176 w 1369021"/>
                  <a:gd name="connsiteY127" fmla="*/ 460847 h 2847225"/>
                  <a:gd name="connsiteX128" fmla="*/ 98077 w 1369021"/>
                  <a:gd name="connsiteY128" fmla="*/ 466117 h 2847225"/>
                  <a:gd name="connsiteX129" fmla="*/ 108620 w 1369021"/>
                  <a:gd name="connsiteY129" fmla="*/ 462955 h 2847225"/>
                  <a:gd name="connsiteX130" fmla="*/ 110728 w 1369021"/>
                  <a:gd name="connsiteY130" fmla="*/ 417632 h 2847225"/>
                  <a:gd name="connsiteX131" fmla="*/ 116000 w 1369021"/>
                  <a:gd name="connsiteY131" fmla="*/ 395497 h 2847225"/>
                  <a:gd name="connsiteX132" fmla="*/ 116000 w 1369021"/>
                  <a:gd name="connsiteY132" fmla="*/ 376524 h 2847225"/>
                  <a:gd name="connsiteX133" fmla="*/ 113891 w 1369021"/>
                  <a:gd name="connsiteY133" fmla="*/ 365984 h 2847225"/>
                  <a:gd name="connsiteX134" fmla="*/ 103348 w 1369021"/>
                  <a:gd name="connsiteY134" fmla="*/ 356498 h 2847225"/>
                  <a:gd name="connsiteX135" fmla="*/ 99131 w 1369021"/>
                  <a:gd name="connsiteY135" fmla="*/ 341741 h 2847225"/>
                  <a:gd name="connsiteX136" fmla="*/ 94914 w 1369021"/>
                  <a:gd name="connsiteY136" fmla="*/ 330147 h 2847225"/>
                  <a:gd name="connsiteX137" fmla="*/ 98077 w 1369021"/>
                  <a:gd name="connsiteY137" fmla="*/ 313282 h 2847225"/>
                  <a:gd name="connsiteX138" fmla="*/ 94914 w 1369021"/>
                  <a:gd name="connsiteY138" fmla="*/ 298526 h 2847225"/>
                  <a:gd name="connsiteX139" fmla="*/ 89642 w 1369021"/>
                  <a:gd name="connsiteY139" fmla="*/ 279553 h 2847225"/>
                  <a:gd name="connsiteX140" fmla="*/ 81208 w 1369021"/>
                  <a:gd name="connsiteY140" fmla="*/ 265851 h 2847225"/>
                  <a:gd name="connsiteX141" fmla="*/ 94914 w 1369021"/>
                  <a:gd name="connsiteY141" fmla="*/ 257419 h 2847225"/>
                  <a:gd name="connsiteX142" fmla="*/ 109674 w 1369021"/>
                  <a:gd name="connsiteY142" fmla="*/ 257419 h 2847225"/>
                  <a:gd name="connsiteX143" fmla="*/ 116000 w 1369021"/>
                  <a:gd name="connsiteY143" fmla="*/ 243716 h 2847225"/>
                  <a:gd name="connsiteX144" fmla="*/ 114946 w 1369021"/>
                  <a:gd name="connsiteY144" fmla="*/ 233176 h 2847225"/>
                  <a:gd name="connsiteX145" fmla="*/ 99131 w 1369021"/>
                  <a:gd name="connsiteY145" fmla="*/ 220527 h 2847225"/>
                  <a:gd name="connsiteX146" fmla="*/ 95968 w 1369021"/>
                  <a:gd name="connsiteY146" fmla="*/ 159393 h 2847225"/>
                  <a:gd name="connsiteX147" fmla="*/ 70664 w 1369021"/>
                  <a:gd name="connsiteY147" fmla="*/ 167826 h 2847225"/>
                  <a:gd name="connsiteX148" fmla="*/ 54850 w 1369021"/>
                  <a:gd name="connsiteY148" fmla="*/ 169934 h 2847225"/>
                  <a:gd name="connsiteX149" fmla="*/ 40089 w 1369021"/>
                  <a:gd name="connsiteY149" fmla="*/ 161502 h 2847225"/>
                  <a:gd name="connsiteX150" fmla="*/ 22166 w 1369021"/>
                  <a:gd name="connsiteY150" fmla="*/ 158339 h 2847225"/>
                  <a:gd name="connsiteX151" fmla="*/ 12677 w 1369021"/>
                  <a:gd name="connsiteY151" fmla="*/ 152015 h 2847225"/>
                  <a:gd name="connsiteX152" fmla="*/ 6351 w 1369021"/>
                  <a:gd name="connsiteY152" fmla="*/ 143583 h 2847225"/>
                  <a:gd name="connsiteX153" fmla="*/ 21112 w 1369021"/>
                  <a:gd name="connsiteY153" fmla="*/ 129880 h 2847225"/>
                  <a:gd name="connsiteX154" fmla="*/ 35872 w 1369021"/>
                  <a:gd name="connsiteY154" fmla="*/ 124610 h 2847225"/>
                  <a:gd name="connsiteX155" fmla="*/ 53795 w 1369021"/>
                  <a:gd name="connsiteY155" fmla="*/ 121448 h 2847225"/>
                  <a:gd name="connsiteX156" fmla="*/ 50632 w 1369021"/>
                  <a:gd name="connsiteY156" fmla="*/ 104584 h 2847225"/>
                  <a:gd name="connsiteX157" fmla="*/ 44307 w 1369021"/>
                  <a:gd name="connsiteY157" fmla="*/ 90881 h 2847225"/>
                  <a:gd name="connsiteX158" fmla="*/ 63284 w 1369021"/>
                  <a:gd name="connsiteY158" fmla="*/ 78233 h 2847225"/>
                  <a:gd name="connsiteX159" fmla="*/ 70664 w 1369021"/>
                  <a:gd name="connsiteY159" fmla="*/ 53990 h 2847225"/>
                  <a:gd name="connsiteX160" fmla="*/ 92805 w 1369021"/>
                  <a:gd name="connsiteY160" fmla="*/ 53990 h 2847225"/>
                  <a:gd name="connsiteX161" fmla="*/ 120217 w 1369021"/>
                  <a:gd name="connsiteY161" fmla="*/ 59260 h 2847225"/>
                  <a:gd name="connsiteX162" fmla="*/ 163444 w 1369021"/>
                  <a:gd name="connsiteY162" fmla="*/ 58206 h 2847225"/>
                  <a:gd name="connsiteX163" fmla="*/ 164498 w 1369021"/>
                  <a:gd name="connsiteY163" fmla="*/ 45558 h 2847225"/>
                  <a:gd name="connsiteX164" fmla="*/ 163444 w 1369021"/>
                  <a:gd name="connsiteY164" fmla="*/ 14274 h 2847225"/>
                  <a:gd name="connsiteX165" fmla="*/ 171077 w 1369021"/>
                  <a:gd name="connsiteY165" fmla="*/ 10859 h 2847225"/>
                  <a:gd name="connsiteX166" fmla="*/ 173607 w 1369021"/>
                  <a:gd name="connsiteY166" fmla="*/ 4746 h 2847225"/>
                  <a:gd name="connsiteX167" fmla="*/ 219955 w 1369021"/>
                  <a:gd name="connsiteY167" fmla="*/ 3017 h 2847225"/>
                  <a:gd name="connsiteX168" fmla="*/ 226281 w 1369021"/>
                  <a:gd name="connsiteY168" fmla="*/ 361 h 2847225"/>
                  <a:gd name="connsiteX169" fmla="*/ 261073 w 1369021"/>
                  <a:gd name="connsiteY169" fmla="*/ 2680 h 2847225"/>
                  <a:gd name="connsiteX170" fmla="*/ 293462 w 1369021"/>
                  <a:gd name="connsiteY170" fmla="*/ 17647 h 2847225"/>
                  <a:gd name="connsiteX171" fmla="*/ 321844 w 1369021"/>
                  <a:gd name="connsiteY171" fmla="*/ 24561 h 2847225"/>
                  <a:gd name="connsiteX172" fmla="*/ 344786 w 1369021"/>
                  <a:gd name="connsiteY172" fmla="*/ 43703 h 2847225"/>
                  <a:gd name="connsiteX173" fmla="*/ 345418 w 1369021"/>
                  <a:gd name="connsiteY173" fmla="*/ 44546 h 2847225"/>
                  <a:gd name="connsiteX174" fmla="*/ 393790 w 1369021"/>
                  <a:gd name="connsiteY174" fmla="*/ 88689 h 2847225"/>
                  <a:gd name="connsiteX175" fmla="*/ 428372 w 1369021"/>
                  <a:gd name="connsiteY175" fmla="*/ 105427 h 2847225"/>
                  <a:gd name="connsiteX176" fmla="*/ 460550 w 1369021"/>
                  <a:gd name="connsiteY176" fmla="*/ 122038 h 2847225"/>
                  <a:gd name="connsiteX177" fmla="*/ 508458 w 1369021"/>
                  <a:gd name="connsiteY177" fmla="*/ 134434 h 2847225"/>
                  <a:gd name="connsiteX178" fmla="*/ 539792 w 1369021"/>
                  <a:gd name="connsiteY178" fmla="*/ 144510 h 2847225"/>
                  <a:gd name="connsiteX179" fmla="*/ 582470 w 1369021"/>
                  <a:gd name="connsiteY179" fmla="*/ 152395 h 2847225"/>
                  <a:gd name="connsiteX180" fmla="*/ 605876 w 1369021"/>
                  <a:gd name="connsiteY180" fmla="*/ 178872 h 2847225"/>
                  <a:gd name="connsiteX181" fmla="*/ 654332 w 1369021"/>
                  <a:gd name="connsiteY181" fmla="*/ 229255 h 2847225"/>
                  <a:gd name="connsiteX182" fmla="*/ 655096 w 1369021"/>
                  <a:gd name="connsiteY182" fmla="*/ 230477 h 2847225"/>
                  <a:gd name="connsiteX183" fmla="*/ 669055 w 1369021"/>
                  <a:gd name="connsiteY183" fmla="*/ 253076 h 2847225"/>
                  <a:gd name="connsiteX184" fmla="*/ 700389 w 1369021"/>
                  <a:gd name="connsiteY184" fmla="*/ 290389 h 2847225"/>
                  <a:gd name="connsiteX185" fmla="*/ 721264 w 1369021"/>
                  <a:gd name="connsiteY185" fmla="*/ 323275 h 2847225"/>
                  <a:gd name="connsiteX186" fmla="*/ 733326 w 1369021"/>
                  <a:gd name="connsiteY186" fmla="*/ 338706 h 2847225"/>
                  <a:gd name="connsiteX187" fmla="*/ 742983 w 1369021"/>
                  <a:gd name="connsiteY187" fmla="*/ 358774 h 2847225"/>
                  <a:gd name="connsiteX188" fmla="*/ 778366 w 1369021"/>
                  <a:gd name="connsiteY188" fmla="*/ 428299 h 2847225"/>
                  <a:gd name="connsiteX189" fmla="*/ 807381 w 1369021"/>
                  <a:gd name="connsiteY189" fmla="*/ 454734 h 2847225"/>
                  <a:gd name="connsiteX190" fmla="*/ 841245 w 1369021"/>
                  <a:gd name="connsiteY190" fmla="*/ 479103 h 2847225"/>
                  <a:gd name="connsiteX191" fmla="*/ 922765 w 1369021"/>
                  <a:gd name="connsiteY191" fmla="*/ 536738 h 2847225"/>
                  <a:gd name="connsiteX192" fmla="*/ 1063785 w 1369021"/>
                  <a:gd name="connsiteY192" fmla="*/ 642225 h 2847225"/>
                  <a:gd name="connsiteX193" fmla="*/ 1097102 w 1369021"/>
                  <a:gd name="connsiteY193" fmla="*/ 687633 h 2847225"/>
                  <a:gd name="connsiteX194" fmla="*/ 1106928 w 1369021"/>
                  <a:gd name="connsiteY194" fmla="*/ 712635 h 2847225"/>
                  <a:gd name="connsiteX195" fmla="*/ 1159555 w 1369021"/>
                  <a:gd name="connsiteY195" fmla="*/ 809268 h 2847225"/>
                  <a:gd name="connsiteX196" fmla="*/ 1178748 w 1369021"/>
                  <a:gd name="connsiteY196" fmla="*/ 825627 h 2847225"/>
                  <a:gd name="connsiteX197" fmla="*/ 1193002 w 1369021"/>
                  <a:gd name="connsiteY197" fmla="*/ 836083 h 2847225"/>
                  <a:gd name="connsiteX198" fmla="*/ 1216320 w 1369021"/>
                  <a:gd name="connsiteY198" fmla="*/ 839667 h 2847225"/>
                  <a:gd name="connsiteX199" fmla="*/ 1225855 w 1369021"/>
                  <a:gd name="connsiteY199" fmla="*/ 841859 h 2847225"/>
                  <a:gd name="connsiteX200" fmla="*/ 1282024 w 1369021"/>
                  <a:gd name="connsiteY200" fmla="*/ 887141 h 2847225"/>
                  <a:gd name="connsiteX201" fmla="*/ 1309314 w 1369021"/>
                  <a:gd name="connsiteY201" fmla="*/ 932590 h 2847225"/>
                  <a:gd name="connsiteX202" fmla="*/ 1327529 w 1369021"/>
                  <a:gd name="connsiteY202" fmla="*/ 968386 h 2847225"/>
                  <a:gd name="connsiteX203" fmla="*/ 1339759 w 1369021"/>
                  <a:gd name="connsiteY203" fmla="*/ 987738 h 2847225"/>
                  <a:gd name="connsiteX204" fmla="*/ 1369022 w 1369021"/>
                  <a:gd name="connsiteY204" fmla="*/ 1014341 h 2847225"/>
                  <a:gd name="connsiteX205" fmla="*/ 1358943 w 1369021"/>
                  <a:gd name="connsiteY205" fmla="*/ 1029013 h 2847225"/>
                  <a:gd name="connsiteX206" fmla="*/ 1335200 w 1369021"/>
                  <a:gd name="connsiteY206" fmla="*/ 1060171 h 2847225"/>
                  <a:gd name="connsiteX207" fmla="*/ 1331488 w 1369021"/>
                  <a:gd name="connsiteY207" fmla="*/ 1075054 h 2847225"/>
                  <a:gd name="connsiteX208" fmla="*/ 1325289 w 1369021"/>
                  <a:gd name="connsiteY208" fmla="*/ 1094321 h 2847225"/>
                  <a:gd name="connsiteX209" fmla="*/ 1318748 w 1369021"/>
                  <a:gd name="connsiteY209" fmla="*/ 1100603 h 2847225"/>
                  <a:gd name="connsiteX210" fmla="*/ 1278393 w 1369021"/>
                  <a:gd name="connsiteY210" fmla="*/ 1143102 h 2847225"/>
                  <a:gd name="connsiteX211" fmla="*/ 1259289 w 1369021"/>
                  <a:gd name="connsiteY211" fmla="*/ 1176578 h 2847225"/>
                  <a:gd name="connsiteX212" fmla="*/ 1252078 w 1369021"/>
                  <a:gd name="connsiteY212" fmla="*/ 1183788 h 2847225"/>
                  <a:gd name="connsiteX213" fmla="*/ 1245204 w 1369021"/>
                  <a:gd name="connsiteY213" fmla="*/ 1200821 h 2847225"/>
                  <a:gd name="connsiteX214" fmla="*/ 1243137 w 1369021"/>
                  <a:gd name="connsiteY214" fmla="*/ 1210139 h 2847225"/>
                  <a:gd name="connsiteX215" fmla="*/ 1241239 w 1369021"/>
                  <a:gd name="connsiteY215" fmla="*/ 1211825 h 2847225"/>
                  <a:gd name="connsiteX216" fmla="*/ 1237191 w 1369021"/>
                  <a:gd name="connsiteY216" fmla="*/ 1212078 h 2847225"/>
                  <a:gd name="connsiteX217" fmla="*/ 1226226 w 1369021"/>
                  <a:gd name="connsiteY217" fmla="*/ 1229406 h 2847225"/>
                  <a:gd name="connsiteX218" fmla="*/ 1213447 w 1369021"/>
                  <a:gd name="connsiteY218" fmla="*/ 1247957 h 2847225"/>
                  <a:gd name="connsiteX219" fmla="*/ 1200459 w 1369021"/>
                  <a:gd name="connsiteY219" fmla="*/ 1261365 h 2847225"/>
                  <a:gd name="connsiteX220" fmla="*/ 1183252 w 1369021"/>
                  <a:gd name="connsiteY220" fmla="*/ 1288601 h 2847225"/>
                  <a:gd name="connsiteX221" fmla="*/ 1136483 w 1369021"/>
                  <a:gd name="connsiteY221" fmla="*/ 1348048 h 2847225"/>
                  <a:gd name="connsiteX222" fmla="*/ 1113457 w 1369021"/>
                  <a:gd name="connsiteY222" fmla="*/ 1373261 h 2847225"/>
                  <a:gd name="connsiteX223" fmla="*/ 1110757 w 1369021"/>
                  <a:gd name="connsiteY223" fmla="*/ 1376254 h 2847225"/>
                  <a:gd name="connsiteX224" fmla="*/ 1086002 w 1369021"/>
                  <a:gd name="connsiteY224" fmla="*/ 1387216 h 2847225"/>
                  <a:gd name="connsiteX225" fmla="*/ 1070314 w 1369021"/>
                  <a:gd name="connsiteY225" fmla="*/ 1436925 h 2847225"/>
                  <a:gd name="connsiteX226" fmla="*/ 1070942 w 1369021"/>
                  <a:gd name="connsiteY226" fmla="*/ 1443797 h 2847225"/>
                  <a:gd name="connsiteX227" fmla="*/ 1063183 w 1369021"/>
                  <a:gd name="connsiteY227" fmla="*/ 1476261 h 2847225"/>
                  <a:gd name="connsiteX228" fmla="*/ 1063098 w 1369021"/>
                  <a:gd name="connsiteY228" fmla="*/ 1480815 h 2847225"/>
                  <a:gd name="connsiteX229" fmla="*/ 1059598 w 1369021"/>
                  <a:gd name="connsiteY229" fmla="*/ 1486928 h 2847225"/>
                  <a:gd name="connsiteX230" fmla="*/ 1054411 w 1369021"/>
                  <a:gd name="connsiteY230" fmla="*/ 1509273 h 2847225"/>
                  <a:gd name="connsiteX231" fmla="*/ 1068539 w 1369021"/>
                  <a:gd name="connsiteY231" fmla="*/ 1573064 h 2847225"/>
                  <a:gd name="connsiteX232" fmla="*/ 1069171 w 1369021"/>
                  <a:gd name="connsiteY232" fmla="*/ 1696090 h 2847225"/>
                  <a:gd name="connsiteX233" fmla="*/ 1068327 w 1369021"/>
                  <a:gd name="connsiteY233" fmla="*/ 1741161 h 2847225"/>
                  <a:gd name="connsiteX234" fmla="*/ 1064368 w 1369021"/>
                  <a:gd name="connsiteY234" fmla="*/ 1758953 h 2847225"/>
                  <a:gd name="connsiteX235" fmla="*/ 1062343 w 1369021"/>
                  <a:gd name="connsiteY235" fmla="*/ 1765699 h 2847225"/>
                  <a:gd name="connsiteX236" fmla="*/ 1061715 w 1369021"/>
                  <a:gd name="connsiteY236" fmla="*/ 1765741 h 2847225"/>
                  <a:gd name="connsiteX237" fmla="*/ 1025868 w 1369021"/>
                  <a:gd name="connsiteY237" fmla="*/ 1769957 h 2847225"/>
                  <a:gd name="connsiteX238" fmla="*/ 812897 w 1369021"/>
                  <a:gd name="connsiteY238" fmla="*/ 1771011 h 2847225"/>
                  <a:gd name="connsiteX239" fmla="*/ 796028 w 1369021"/>
                  <a:gd name="connsiteY239" fmla="*/ 1789984 h 2847225"/>
                  <a:gd name="connsiteX240" fmla="*/ 790756 w 1369021"/>
                  <a:gd name="connsiteY240" fmla="*/ 1821605 h 2847225"/>
                  <a:gd name="connsiteX241" fmla="*/ 783376 w 1369021"/>
                  <a:gd name="connsiteY241" fmla="*/ 1842685 h 2847225"/>
                  <a:gd name="connsiteX242" fmla="*/ 716954 w 1369021"/>
                  <a:gd name="connsiteY242" fmla="*/ 1908035 h 2847225"/>
                  <a:gd name="connsiteX243" fmla="*/ 719063 w 1369021"/>
                  <a:gd name="connsiteY243" fmla="*/ 1963899 h 2847225"/>
                  <a:gd name="connsiteX244" fmla="*/ 708520 w 1369021"/>
                  <a:gd name="connsiteY244" fmla="*/ 1992358 h 2847225"/>
                  <a:gd name="connsiteX245" fmla="*/ 687434 w 1369021"/>
                  <a:gd name="connsiteY245" fmla="*/ 2067195 h 2847225"/>
                  <a:gd name="connsiteX246" fmla="*/ 668456 w 1369021"/>
                  <a:gd name="connsiteY246" fmla="*/ 2159950 h 2847225"/>
                  <a:gd name="connsiteX247" fmla="*/ 645261 w 1369021"/>
                  <a:gd name="connsiteY247" fmla="*/ 2235840 h 2847225"/>
                  <a:gd name="connsiteX248" fmla="*/ 656858 w 1369021"/>
                  <a:gd name="connsiteY248" fmla="*/ 2266407 h 2847225"/>
                  <a:gd name="connsiteX249" fmla="*/ 678999 w 1369021"/>
                  <a:gd name="connsiteY249" fmla="*/ 2278001 h 2847225"/>
                  <a:gd name="connsiteX250" fmla="*/ 681108 w 1369021"/>
                  <a:gd name="connsiteY250" fmla="*/ 2293812 h 2847225"/>
                  <a:gd name="connsiteX251" fmla="*/ 630501 w 1369021"/>
                  <a:gd name="connsiteY251" fmla="*/ 2338081 h 2847225"/>
                  <a:gd name="connsiteX252" fmla="*/ 586219 w 1369021"/>
                  <a:gd name="connsiteY252" fmla="*/ 2382351 h 2847225"/>
                  <a:gd name="connsiteX253" fmla="*/ 536667 w 1369021"/>
                  <a:gd name="connsiteY253" fmla="*/ 2468781 h 2847225"/>
                  <a:gd name="connsiteX254" fmla="*/ 529286 w 1369021"/>
                  <a:gd name="connsiteY254" fmla="*/ 2500403 h 2847225"/>
                  <a:gd name="connsiteX255" fmla="*/ 524437 w 1369021"/>
                  <a:gd name="connsiteY255" fmla="*/ 2542522 h 2847225"/>
                  <a:gd name="connsiteX256" fmla="*/ 524015 w 1369021"/>
                  <a:gd name="connsiteY256" fmla="*/ 2543618 h 2847225"/>
                  <a:gd name="connsiteX257" fmla="*/ 499766 w 1369021"/>
                  <a:gd name="connsiteY257" fmla="*/ 2562591 h 2847225"/>
                  <a:gd name="connsiteX258" fmla="*/ 459702 w 1369021"/>
                  <a:gd name="connsiteY258" fmla="*/ 2565753 h 2847225"/>
                  <a:gd name="connsiteX259" fmla="*/ 425964 w 1369021"/>
                  <a:gd name="connsiteY259" fmla="*/ 2574185 h 2847225"/>
                  <a:gd name="connsiteX260" fmla="*/ 399606 w 1369021"/>
                  <a:gd name="connsiteY260" fmla="*/ 2598428 h 2847225"/>
                  <a:gd name="connsiteX261" fmla="*/ 369031 w 1369021"/>
                  <a:gd name="connsiteY261" fmla="*/ 2644805 h 2847225"/>
                  <a:gd name="connsiteX262" fmla="*/ 338456 w 1369021"/>
                  <a:gd name="connsiteY262" fmla="*/ 2690129 h 2847225"/>
                  <a:gd name="connsiteX263" fmla="*/ 303663 w 1369021"/>
                  <a:gd name="connsiteY263" fmla="*/ 2725966 h 2847225"/>
                  <a:gd name="connsiteX264" fmla="*/ 301555 w 1369021"/>
                  <a:gd name="connsiteY264" fmla="*/ 2749154 h 2847225"/>
                  <a:gd name="connsiteX265" fmla="*/ 287849 w 1369021"/>
                  <a:gd name="connsiteY265" fmla="*/ 2770235 h 2847225"/>
                  <a:gd name="connsiteX266" fmla="*/ 267901 w 1369021"/>
                  <a:gd name="connsiteY266" fmla="*/ 2775548 h 2847225"/>
                  <a:gd name="connsiteX267" fmla="*/ 261913 w 1369021"/>
                  <a:gd name="connsiteY267" fmla="*/ 2782209 h 2847225"/>
                  <a:gd name="connsiteX268" fmla="*/ 249556 w 1369021"/>
                  <a:gd name="connsiteY268" fmla="*/ 2807548 h 2847225"/>
                  <a:gd name="connsiteX269" fmla="*/ 245465 w 1369021"/>
                  <a:gd name="connsiteY269" fmla="*/ 2813451 h 2847225"/>
                  <a:gd name="connsiteX270" fmla="*/ 243820 w 1369021"/>
                  <a:gd name="connsiteY270" fmla="*/ 2814969 h 2847225"/>
                  <a:gd name="connsiteX271" fmla="*/ 235976 w 1369021"/>
                  <a:gd name="connsiteY271" fmla="*/ 2826563 h 2847225"/>
                  <a:gd name="connsiteX272" fmla="*/ 216619 w 1369021"/>
                  <a:gd name="connsiteY272" fmla="*/ 2841990 h 2847225"/>
                  <a:gd name="connsiteX273" fmla="*/ 201184 w 1369021"/>
                  <a:gd name="connsiteY273" fmla="*/ 2847218 h 2847225"/>
                  <a:gd name="connsiteX274" fmla="*/ 188743 w 1369021"/>
                  <a:gd name="connsiteY274" fmla="*/ 2838743 h 2847225"/>
                  <a:gd name="connsiteX275" fmla="*/ 182417 w 1369021"/>
                  <a:gd name="connsiteY275" fmla="*/ 2834527 h 2847225"/>
                  <a:gd name="connsiteX276" fmla="*/ 187689 w 1369021"/>
                  <a:gd name="connsiteY276" fmla="*/ 2819771 h 2847225"/>
                  <a:gd name="connsiteX277" fmla="*/ 199286 w 1369021"/>
                  <a:gd name="connsiteY277" fmla="*/ 2794474 h 2847225"/>
                  <a:gd name="connsiteX278" fmla="*/ 195069 w 1369021"/>
                  <a:gd name="connsiteY278" fmla="*/ 2767069 h 2847225"/>
                  <a:gd name="connsiteX279" fmla="*/ 168711 w 1369021"/>
                  <a:gd name="connsiteY279" fmla="*/ 2766015 h 2847225"/>
                  <a:gd name="connsiteX280" fmla="*/ 152896 w 1369021"/>
                  <a:gd name="connsiteY280" fmla="*/ 2757583 h 2847225"/>
                  <a:gd name="connsiteX281" fmla="*/ 140245 w 1369021"/>
                  <a:gd name="connsiteY281" fmla="*/ 2733340 h 2847225"/>
                  <a:gd name="connsiteX282" fmla="*/ 133919 w 1369021"/>
                  <a:gd name="connsiteY282" fmla="*/ 2705935 h 2847225"/>
                  <a:gd name="connsiteX283" fmla="*/ 112837 w 1369021"/>
                  <a:gd name="connsiteY283" fmla="*/ 2695399 h 284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369021" h="2847225">
                    <a:moveTo>
                      <a:pt x="112837" y="2695399"/>
                    </a:moveTo>
                    <a:cubicBezTo>
                      <a:pt x="107143" y="2695399"/>
                      <a:pt x="95293" y="2695399"/>
                      <a:pt x="82388" y="2696031"/>
                    </a:cubicBezTo>
                    <a:lnTo>
                      <a:pt x="79014" y="2695821"/>
                    </a:lnTo>
                    <a:lnTo>
                      <a:pt x="79099" y="2694345"/>
                    </a:lnTo>
                    <a:cubicBezTo>
                      <a:pt x="79099" y="2694345"/>
                      <a:pt x="79099" y="2672210"/>
                      <a:pt x="80153" y="2667994"/>
                    </a:cubicBezTo>
                    <a:cubicBezTo>
                      <a:pt x="81208" y="2663778"/>
                      <a:pt x="87533" y="2662724"/>
                      <a:pt x="97022" y="2655345"/>
                    </a:cubicBezTo>
                    <a:cubicBezTo>
                      <a:pt x="106511" y="2647967"/>
                      <a:pt x="109674" y="2636373"/>
                      <a:pt x="109674" y="2636373"/>
                    </a:cubicBezTo>
                    <a:cubicBezTo>
                      <a:pt x="109674" y="2636373"/>
                      <a:pt x="104402" y="2627941"/>
                      <a:pt x="103348" y="2623724"/>
                    </a:cubicBezTo>
                    <a:cubicBezTo>
                      <a:pt x="102294" y="2619508"/>
                      <a:pt x="114946" y="2617400"/>
                      <a:pt x="114946" y="2617400"/>
                    </a:cubicBezTo>
                    <a:cubicBezTo>
                      <a:pt x="114946" y="2617400"/>
                      <a:pt x="109674" y="2605806"/>
                      <a:pt x="105457" y="2600536"/>
                    </a:cubicBezTo>
                    <a:cubicBezTo>
                      <a:pt x="101239" y="2595266"/>
                      <a:pt x="92805" y="2595266"/>
                      <a:pt x="88588" y="2596320"/>
                    </a:cubicBezTo>
                    <a:cubicBezTo>
                      <a:pt x="84370" y="2597374"/>
                      <a:pt x="81208" y="2601590"/>
                      <a:pt x="70664" y="2600536"/>
                    </a:cubicBezTo>
                    <a:cubicBezTo>
                      <a:pt x="60121" y="2599482"/>
                      <a:pt x="60121" y="2589995"/>
                      <a:pt x="53795" y="2579455"/>
                    </a:cubicBezTo>
                    <a:cubicBezTo>
                      <a:pt x="47469" y="2568915"/>
                      <a:pt x="55904" y="2567861"/>
                      <a:pt x="64338" y="2567861"/>
                    </a:cubicBezTo>
                    <a:cubicBezTo>
                      <a:pt x="72773" y="2567861"/>
                      <a:pt x="68556" y="2562591"/>
                      <a:pt x="67501" y="2556266"/>
                    </a:cubicBezTo>
                    <a:cubicBezTo>
                      <a:pt x="66447" y="2549942"/>
                      <a:pt x="75936" y="2548888"/>
                      <a:pt x="80153" y="2545726"/>
                    </a:cubicBezTo>
                    <a:cubicBezTo>
                      <a:pt x="84370" y="2542564"/>
                      <a:pt x="90696" y="2545726"/>
                      <a:pt x="95968" y="2548888"/>
                    </a:cubicBezTo>
                    <a:cubicBezTo>
                      <a:pt x="101239" y="2552050"/>
                      <a:pt x="103348" y="2554158"/>
                      <a:pt x="109674" y="2553104"/>
                    </a:cubicBezTo>
                    <a:cubicBezTo>
                      <a:pt x="116000" y="2552050"/>
                      <a:pt x="108620" y="2530969"/>
                      <a:pt x="108620" y="2526753"/>
                    </a:cubicBezTo>
                    <a:cubicBezTo>
                      <a:pt x="108620" y="2522537"/>
                      <a:pt x="102294" y="2518321"/>
                      <a:pt x="94914" y="2511997"/>
                    </a:cubicBezTo>
                    <a:cubicBezTo>
                      <a:pt x="87533" y="2505673"/>
                      <a:pt x="97022" y="2495132"/>
                      <a:pt x="100185" y="2490916"/>
                    </a:cubicBezTo>
                    <a:cubicBezTo>
                      <a:pt x="103348" y="2486700"/>
                      <a:pt x="99131" y="2477214"/>
                      <a:pt x="98077" y="2472998"/>
                    </a:cubicBezTo>
                    <a:cubicBezTo>
                      <a:pt x="97022" y="2468781"/>
                      <a:pt x="97022" y="2466673"/>
                      <a:pt x="106511" y="2465619"/>
                    </a:cubicBezTo>
                    <a:cubicBezTo>
                      <a:pt x="116000" y="2464565"/>
                      <a:pt x="111783" y="2462457"/>
                      <a:pt x="112837" y="2458241"/>
                    </a:cubicBezTo>
                    <a:cubicBezTo>
                      <a:pt x="113891" y="2454025"/>
                      <a:pt x="116000" y="2440323"/>
                      <a:pt x="109674" y="2435052"/>
                    </a:cubicBezTo>
                    <a:cubicBezTo>
                      <a:pt x="103348" y="2429782"/>
                      <a:pt x="100185" y="2421350"/>
                      <a:pt x="100185" y="2415026"/>
                    </a:cubicBezTo>
                    <a:cubicBezTo>
                      <a:pt x="100185" y="2408702"/>
                      <a:pt x="98077" y="2397107"/>
                      <a:pt x="93859" y="2391837"/>
                    </a:cubicBezTo>
                    <a:cubicBezTo>
                      <a:pt x="89642" y="2386567"/>
                      <a:pt x="98077" y="2380243"/>
                      <a:pt x="103348" y="2377081"/>
                    </a:cubicBezTo>
                    <a:cubicBezTo>
                      <a:pt x="108620" y="2373918"/>
                      <a:pt x="112837" y="2374972"/>
                      <a:pt x="121271" y="2378135"/>
                    </a:cubicBezTo>
                    <a:cubicBezTo>
                      <a:pt x="129706" y="2381297"/>
                      <a:pt x="156064" y="2390783"/>
                      <a:pt x="167661" y="2390783"/>
                    </a:cubicBezTo>
                    <a:cubicBezTo>
                      <a:pt x="179259" y="2390783"/>
                      <a:pt x="180313" y="2382351"/>
                      <a:pt x="172933" y="2379189"/>
                    </a:cubicBezTo>
                    <a:cubicBezTo>
                      <a:pt x="165553" y="2376027"/>
                      <a:pt x="169770" y="2370756"/>
                      <a:pt x="169770" y="2370756"/>
                    </a:cubicBezTo>
                    <a:cubicBezTo>
                      <a:pt x="169770" y="2370756"/>
                      <a:pt x="176096" y="2364432"/>
                      <a:pt x="175041" y="2359162"/>
                    </a:cubicBezTo>
                    <a:cubicBezTo>
                      <a:pt x="173987" y="2353892"/>
                      <a:pt x="181367" y="2345460"/>
                      <a:pt x="184530" y="2341243"/>
                    </a:cubicBezTo>
                    <a:cubicBezTo>
                      <a:pt x="187693" y="2337027"/>
                      <a:pt x="194019" y="2334919"/>
                      <a:pt x="201399" y="2332811"/>
                    </a:cubicBezTo>
                    <a:cubicBezTo>
                      <a:pt x="208779" y="2330703"/>
                      <a:pt x="207725" y="2322271"/>
                      <a:pt x="203508" y="2317001"/>
                    </a:cubicBezTo>
                    <a:cubicBezTo>
                      <a:pt x="199291" y="2311730"/>
                      <a:pt x="208779" y="2301190"/>
                      <a:pt x="208779" y="2301190"/>
                    </a:cubicBezTo>
                    <a:cubicBezTo>
                      <a:pt x="208779" y="2301190"/>
                      <a:pt x="214051" y="2299082"/>
                      <a:pt x="217214" y="2292758"/>
                    </a:cubicBezTo>
                    <a:cubicBezTo>
                      <a:pt x="220377" y="2286434"/>
                      <a:pt x="216160" y="2281163"/>
                      <a:pt x="210888" y="2275893"/>
                    </a:cubicBezTo>
                    <a:cubicBezTo>
                      <a:pt x="205617" y="2270623"/>
                      <a:pt x="196128" y="2257975"/>
                      <a:pt x="196128" y="2257975"/>
                    </a:cubicBezTo>
                    <a:cubicBezTo>
                      <a:pt x="196128" y="2257975"/>
                      <a:pt x="184530" y="2254813"/>
                      <a:pt x="179259" y="2254813"/>
                    </a:cubicBezTo>
                    <a:cubicBezTo>
                      <a:pt x="173987" y="2254813"/>
                      <a:pt x="147629" y="2257975"/>
                      <a:pt x="142358" y="2253759"/>
                    </a:cubicBezTo>
                    <a:cubicBezTo>
                      <a:pt x="137086" y="2249542"/>
                      <a:pt x="138140" y="2241110"/>
                      <a:pt x="142358" y="2234786"/>
                    </a:cubicBezTo>
                    <a:cubicBezTo>
                      <a:pt x="146575" y="2228462"/>
                      <a:pt x="144466" y="2225300"/>
                      <a:pt x="140249" y="2221084"/>
                    </a:cubicBezTo>
                    <a:cubicBezTo>
                      <a:pt x="136032" y="2216867"/>
                      <a:pt x="136032" y="2209489"/>
                      <a:pt x="141303" y="2208435"/>
                    </a:cubicBezTo>
                    <a:cubicBezTo>
                      <a:pt x="146575" y="2207381"/>
                      <a:pt x="162390" y="2209489"/>
                      <a:pt x="168716" y="2211597"/>
                    </a:cubicBezTo>
                    <a:cubicBezTo>
                      <a:pt x="175041" y="2213705"/>
                      <a:pt x="185585" y="2217921"/>
                      <a:pt x="191910" y="2216867"/>
                    </a:cubicBezTo>
                    <a:cubicBezTo>
                      <a:pt x="198236" y="2215813"/>
                      <a:pt x="203508" y="2215813"/>
                      <a:pt x="210888" y="2214759"/>
                    </a:cubicBezTo>
                    <a:cubicBezTo>
                      <a:pt x="218268" y="2213705"/>
                      <a:pt x="227757" y="2216867"/>
                      <a:pt x="238300" y="2218975"/>
                    </a:cubicBezTo>
                    <a:cubicBezTo>
                      <a:pt x="248843" y="2221084"/>
                      <a:pt x="244120" y="2203966"/>
                      <a:pt x="244120" y="2203966"/>
                    </a:cubicBezTo>
                    <a:cubicBezTo>
                      <a:pt x="245343" y="2201647"/>
                      <a:pt x="246018" y="2198527"/>
                      <a:pt x="244626" y="2194733"/>
                    </a:cubicBezTo>
                    <a:cubicBezTo>
                      <a:pt x="241463" y="2186300"/>
                      <a:pt x="234083" y="2167328"/>
                      <a:pt x="236192" y="2158896"/>
                    </a:cubicBezTo>
                    <a:cubicBezTo>
                      <a:pt x="238300" y="2150463"/>
                      <a:pt x="245680" y="2139923"/>
                      <a:pt x="247789" y="2134653"/>
                    </a:cubicBezTo>
                    <a:cubicBezTo>
                      <a:pt x="249898" y="2129383"/>
                      <a:pt x="252006" y="2092491"/>
                      <a:pt x="252006" y="2092491"/>
                    </a:cubicBezTo>
                    <a:cubicBezTo>
                      <a:pt x="252006" y="2092491"/>
                      <a:pt x="255169" y="2058762"/>
                      <a:pt x="255169" y="2051384"/>
                    </a:cubicBezTo>
                    <a:cubicBezTo>
                      <a:pt x="255169" y="2048770"/>
                      <a:pt x="254368" y="2046283"/>
                      <a:pt x="253778" y="2044006"/>
                    </a:cubicBezTo>
                    <a:lnTo>
                      <a:pt x="250952" y="2022925"/>
                    </a:lnTo>
                    <a:lnTo>
                      <a:pt x="241463" y="1979710"/>
                    </a:lnTo>
                    <a:cubicBezTo>
                      <a:pt x="241463" y="1979710"/>
                      <a:pt x="226703" y="1892225"/>
                      <a:pt x="225648" y="1886955"/>
                    </a:cubicBezTo>
                    <a:cubicBezTo>
                      <a:pt x="224594" y="1881685"/>
                      <a:pt x="225648" y="1874306"/>
                      <a:pt x="229866" y="1871144"/>
                    </a:cubicBezTo>
                    <a:cubicBezTo>
                      <a:pt x="234083" y="1867982"/>
                      <a:pt x="238089" y="1865242"/>
                      <a:pt x="238089" y="1865242"/>
                    </a:cubicBezTo>
                    <a:cubicBezTo>
                      <a:pt x="239144" y="1861110"/>
                      <a:pt x="240704" y="1857695"/>
                      <a:pt x="243572" y="1855334"/>
                    </a:cubicBezTo>
                    <a:cubicBezTo>
                      <a:pt x="249898" y="1850064"/>
                      <a:pt x="252006" y="1836361"/>
                      <a:pt x="255169" y="1830037"/>
                    </a:cubicBezTo>
                    <a:cubicBezTo>
                      <a:pt x="258332" y="1823713"/>
                      <a:pt x="267821" y="1816335"/>
                      <a:pt x="258332" y="1804740"/>
                    </a:cubicBezTo>
                    <a:cubicBezTo>
                      <a:pt x="248843" y="1793146"/>
                      <a:pt x="240409" y="1786822"/>
                      <a:pt x="245680" y="1780497"/>
                    </a:cubicBezTo>
                    <a:cubicBezTo>
                      <a:pt x="250952" y="1774173"/>
                      <a:pt x="269930" y="1739390"/>
                      <a:pt x="273093" y="1734120"/>
                    </a:cubicBezTo>
                    <a:cubicBezTo>
                      <a:pt x="276256" y="1728850"/>
                      <a:pt x="276256" y="1719364"/>
                      <a:pt x="276256" y="1713039"/>
                    </a:cubicBezTo>
                    <a:cubicBezTo>
                      <a:pt x="276256" y="1706715"/>
                      <a:pt x="270984" y="1684580"/>
                      <a:pt x="270984" y="1674040"/>
                    </a:cubicBezTo>
                    <a:cubicBezTo>
                      <a:pt x="270984" y="1663500"/>
                      <a:pt x="270984" y="1655067"/>
                      <a:pt x="265712" y="1646635"/>
                    </a:cubicBezTo>
                    <a:cubicBezTo>
                      <a:pt x="260441" y="1638203"/>
                      <a:pt x="240409" y="1604474"/>
                      <a:pt x="240409" y="1604474"/>
                    </a:cubicBezTo>
                    <a:cubicBezTo>
                      <a:pt x="240409" y="1604474"/>
                      <a:pt x="229866" y="1593934"/>
                      <a:pt x="221431" y="1589717"/>
                    </a:cubicBezTo>
                    <a:cubicBezTo>
                      <a:pt x="212997" y="1585501"/>
                      <a:pt x="206671" y="1583393"/>
                      <a:pt x="210888" y="1571799"/>
                    </a:cubicBezTo>
                    <a:cubicBezTo>
                      <a:pt x="215105" y="1560204"/>
                      <a:pt x="218268" y="1549664"/>
                      <a:pt x="214051" y="1541232"/>
                    </a:cubicBezTo>
                    <a:cubicBezTo>
                      <a:pt x="209834" y="1532800"/>
                      <a:pt x="207725" y="1533854"/>
                      <a:pt x="207725" y="1522259"/>
                    </a:cubicBezTo>
                    <a:cubicBezTo>
                      <a:pt x="207725" y="1510665"/>
                      <a:pt x="210888" y="1505395"/>
                      <a:pt x="202454" y="1494854"/>
                    </a:cubicBezTo>
                    <a:cubicBezTo>
                      <a:pt x="194019" y="1484314"/>
                      <a:pt x="178204" y="1466395"/>
                      <a:pt x="175041" y="1462179"/>
                    </a:cubicBezTo>
                    <a:cubicBezTo>
                      <a:pt x="171878" y="1457963"/>
                      <a:pt x="167661" y="1449531"/>
                      <a:pt x="171878" y="1445315"/>
                    </a:cubicBezTo>
                    <a:cubicBezTo>
                      <a:pt x="176096" y="1441099"/>
                      <a:pt x="182422" y="1435828"/>
                      <a:pt x="178204" y="1429504"/>
                    </a:cubicBezTo>
                    <a:cubicBezTo>
                      <a:pt x="173987" y="1423180"/>
                      <a:pt x="172933" y="1418964"/>
                      <a:pt x="159227" y="1410532"/>
                    </a:cubicBezTo>
                    <a:cubicBezTo>
                      <a:pt x="145521" y="1402099"/>
                      <a:pt x="144466" y="1398937"/>
                      <a:pt x="137086" y="1389451"/>
                    </a:cubicBezTo>
                    <a:cubicBezTo>
                      <a:pt x="129706" y="1379965"/>
                      <a:pt x="122326" y="1367316"/>
                      <a:pt x="119163" y="1362046"/>
                    </a:cubicBezTo>
                    <a:cubicBezTo>
                      <a:pt x="116000" y="1356776"/>
                      <a:pt x="113891" y="1350452"/>
                      <a:pt x="113891" y="1344127"/>
                    </a:cubicBezTo>
                    <a:cubicBezTo>
                      <a:pt x="113891" y="1337803"/>
                      <a:pt x="114777" y="1301249"/>
                      <a:pt x="115367" y="1300448"/>
                    </a:cubicBezTo>
                    <a:cubicBezTo>
                      <a:pt x="115367" y="1300448"/>
                      <a:pt x="123380" y="1282994"/>
                      <a:pt x="121271" y="1273507"/>
                    </a:cubicBezTo>
                    <a:cubicBezTo>
                      <a:pt x="119163" y="1264021"/>
                      <a:pt x="114946" y="1243994"/>
                      <a:pt x="110728" y="1238724"/>
                    </a:cubicBezTo>
                    <a:cubicBezTo>
                      <a:pt x="106511" y="1233454"/>
                      <a:pt x="101239" y="1221860"/>
                      <a:pt x="101239" y="1221860"/>
                    </a:cubicBezTo>
                    <a:cubicBezTo>
                      <a:pt x="101239" y="1221860"/>
                      <a:pt x="90696" y="1214481"/>
                      <a:pt x="98077" y="1208157"/>
                    </a:cubicBezTo>
                    <a:cubicBezTo>
                      <a:pt x="105457" y="1201833"/>
                      <a:pt x="106511" y="1193401"/>
                      <a:pt x="101239" y="1191293"/>
                    </a:cubicBezTo>
                    <a:cubicBezTo>
                      <a:pt x="95968" y="1189185"/>
                      <a:pt x="87533" y="1186022"/>
                      <a:pt x="86479" y="1181806"/>
                    </a:cubicBezTo>
                    <a:cubicBezTo>
                      <a:pt x="85425" y="1177590"/>
                      <a:pt x="79099" y="1158618"/>
                      <a:pt x="78045" y="1149131"/>
                    </a:cubicBezTo>
                    <a:cubicBezTo>
                      <a:pt x="76990" y="1139645"/>
                      <a:pt x="68556" y="1121726"/>
                      <a:pt x="76990" y="1119618"/>
                    </a:cubicBezTo>
                    <a:cubicBezTo>
                      <a:pt x="85425" y="1117510"/>
                      <a:pt x="89642" y="1114348"/>
                      <a:pt x="89642" y="1106970"/>
                    </a:cubicBezTo>
                    <a:cubicBezTo>
                      <a:pt x="89642" y="1099592"/>
                      <a:pt x="86479" y="1082727"/>
                      <a:pt x="86479" y="1082727"/>
                    </a:cubicBezTo>
                    <a:cubicBezTo>
                      <a:pt x="87196" y="1081336"/>
                      <a:pt x="85593" y="1079818"/>
                      <a:pt x="83400" y="1078384"/>
                    </a:cubicBezTo>
                    <a:cubicBezTo>
                      <a:pt x="82979" y="1078132"/>
                      <a:pt x="82515" y="1077836"/>
                      <a:pt x="82051" y="1077541"/>
                    </a:cubicBezTo>
                    <a:cubicBezTo>
                      <a:pt x="82051" y="1077541"/>
                      <a:pt x="94914" y="1067971"/>
                      <a:pt x="91751" y="1061646"/>
                    </a:cubicBezTo>
                    <a:cubicBezTo>
                      <a:pt x="88588" y="1055322"/>
                      <a:pt x="83316" y="1041620"/>
                      <a:pt x="86479" y="1035296"/>
                    </a:cubicBezTo>
                    <a:cubicBezTo>
                      <a:pt x="89642" y="1028971"/>
                      <a:pt x="93859" y="1024755"/>
                      <a:pt x="99131" y="1020539"/>
                    </a:cubicBezTo>
                    <a:cubicBezTo>
                      <a:pt x="104402" y="1016323"/>
                      <a:pt x="105457" y="1014215"/>
                      <a:pt x="110728" y="1015269"/>
                    </a:cubicBezTo>
                    <a:cubicBezTo>
                      <a:pt x="116000" y="1016323"/>
                      <a:pt x="123380" y="1012107"/>
                      <a:pt x="117054" y="1004729"/>
                    </a:cubicBezTo>
                    <a:cubicBezTo>
                      <a:pt x="110728" y="997350"/>
                      <a:pt x="105457" y="991026"/>
                      <a:pt x="105457" y="984702"/>
                    </a:cubicBezTo>
                    <a:cubicBezTo>
                      <a:pt x="105457" y="978378"/>
                      <a:pt x="101239" y="965729"/>
                      <a:pt x="95968" y="966783"/>
                    </a:cubicBezTo>
                    <a:cubicBezTo>
                      <a:pt x="90696" y="967837"/>
                      <a:pt x="91751" y="967837"/>
                      <a:pt x="89642" y="961513"/>
                    </a:cubicBezTo>
                    <a:cubicBezTo>
                      <a:pt x="87533" y="955189"/>
                      <a:pt x="71719" y="950973"/>
                      <a:pt x="80153" y="942541"/>
                    </a:cubicBezTo>
                    <a:cubicBezTo>
                      <a:pt x="88588" y="934108"/>
                      <a:pt x="92805" y="930946"/>
                      <a:pt x="89642" y="924622"/>
                    </a:cubicBezTo>
                    <a:cubicBezTo>
                      <a:pt x="86479" y="918298"/>
                      <a:pt x="89642" y="907757"/>
                      <a:pt x="90696" y="903541"/>
                    </a:cubicBezTo>
                    <a:cubicBezTo>
                      <a:pt x="91751" y="899325"/>
                      <a:pt x="83316" y="887731"/>
                      <a:pt x="94914" y="886677"/>
                    </a:cubicBezTo>
                    <a:cubicBezTo>
                      <a:pt x="106511" y="885623"/>
                      <a:pt x="114946" y="880353"/>
                      <a:pt x="116000" y="874028"/>
                    </a:cubicBezTo>
                    <a:cubicBezTo>
                      <a:pt x="117054" y="867704"/>
                      <a:pt x="120217" y="862434"/>
                      <a:pt x="127597" y="862434"/>
                    </a:cubicBezTo>
                    <a:cubicBezTo>
                      <a:pt x="134978" y="862434"/>
                      <a:pt x="162390" y="854002"/>
                      <a:pt x="162390" y="854002"/>
                    </a:cubicBezTo>
                    <a:cubicBezTo>
                      <a:pt x="162390" y="854002"/>
                      <a:pt x="165553" y="849786"/>
                      <a:pt x="161335" y="841353"/>
                    </a:cubicBezTo>
                    <a:cubicBezTo>
                      <a:pt x="157118" y="832921"/>
                      <a:pt x="137086" y="793922"/>
                      <a:pt x="137086" y="793922"/>
                    </a:cubicBezTo>
                    <a:cubicBezTo>
                      <a:pt x="137086" y="793922"/>
                      <a:pt x="127597" y="780219"/>
                      <a:pt x="120217" y="777057"/>
                    </a:cubicBezTo>
                    <a:cubicBezTo>
                      <a:pt x="112837" y="773895"/>
                      <a:pt x="109674" y="777057"/>
                      <a:pt x="108620" y="763355"/>
                    </a:cubicBezTo>
                    <a:cubicBezTo>
                      <a:pt x="107565" y="749652"/>
                      <a:pt x="108620" y="734896"/>
                      <a:pt x="107565" y="729626"/>
                    </a:cubicBezTo>
                    <a:cubicBezTo>
                      <a:pt x="106511" y="724356"/>
                      <a:pt x="106511" y="721193"/>
                      <a:pt x="100185" y="713815"/>
                    </a:cubicBezTo>
                    <a:cubicBezTo>
                      <a:pt x="93859" y="706437"/>
                      <a:pt x="91751" y="695897"/>
                      <a:pt x="91751" y="687464"/>
                    </a:cubicBezTo>
                    <a:cubicBezTo>
                      <a:pt x="91751" y="679032"/>
                      <a:pt x="92805" y="675870"/>
                      <a:pt x="86479" y="670600"/>
                    </a:cubicBezTo>
                    <a:cubicBezTo>
                      <a:pt x="80153" y="665330"/>
                      <a:pt x="75936" y="666384"/>
                      <a:pt x="78045" y="651627"/>
                    </a:cubicBezTo>
                    <a:cubicBezTo>
                      <a:pt x="80153" y="636871"/>
                      <a:pt x="80153" y="634763"/>
                      <a:pt x="75936" y="627384"/>
                    </a:cubicBezTo>
                    <a:cubicBezTo>
                      <a:pt x="71719" y="620006"/>
                      <a:pt x="66447" y="620006"/>
                      <a:pt x="67501" y="611574"/>
                    </a:cubicBezTo>
                    <a:cubicBezTo>
                      <a:pt x="68556" y="603142"/>
                      <a:pt x="66447" y="597872"/>
                      <a:pt x="53795" y="598926"/>
                    </a:cubicBezTo>
                    <a:cubicBezTo>
                      <a:pt x="41144" y="599980"/>
                      <a:pt x="34818" y="594709"/>
                      <a:pt x="42198" y="585223"/>
                    </a:cubicBezTo>
                    <a:cubicBezTo>
                      <a:pt x="49578" y="575737"/>
                      <a:pt x="49578" y="572575"/>
                      <a:pt x="48524" y="560980"/>
                    </a:cubicBezTo>
                    <a:cubicBezTo>
                      <a:pt x="47469" y="549386"/>
                      <a:pt x="45361" y="543062"/>
                      <a:pt x="43252" y="535684"/>
                    </a:cubicBezTo>
                    <a:cubicBezTo>
                      <a:pt x="41144" y="528305"/>
                      <a:pt x="32709" y="514603"/>
                      <a:pt x="33763" y="505117"/>
                    </a:cubicBezTo>
                    <a:cubicBezTo>
                      <a:pt x="34818" y="495630"/>
                      <a:pt x="41144" y="489306"/>
                      <a:pt x="43252" y="478766"/>
                    </a:cubicBezTo>
                    <a:cubicBezTo>
                      <a:pt x="45361" y="468225"/>
                      <a:pt x="50632" y="452415"/>
                      <a:pt x="61176" y="460847"/>
                    </a:cubicBezTo>
                    <a:cubicBezTo>
                      <a:pt x="71719" y="469279"/>
                      <a:pt x="91751" y="466117"/>
                      <a:pt x="98077" y="466117"/>
                    </a:cubicBezTo>
                    <a:cubicBezTo>
                      <a:pt x="104402" y="466117"/>
                      <a:pt x="108620" y="469279"/>
                      <a:pt x="108620" y="462955"/>
                    </a:cubicBezTo>
                    <a:cubicBezTo>
                      <a:pt x="108620" y="456631"/>
                      <a:pt x="107565" y="432388"/>
                      <a:pt x="110728" y="417632"/>
                    </a:cubicBezTo>
                    <a:cubicBezTo>
                      <a:pt x="113891" y="402875"/>
                      <a:pt x="117054" y="402875"/>
                      <a:pt x="116000" y="395497"/>
                    </a:cubicBezTo>
                    <a:cubicBezTo>
                      <a:pt x="114946" y="388119"/>
                      <a:pt x="112837" y="380741"/>
                      <a:pt x="116000" y="376524"/>
                    </a:cubicBezTo>
                    <a:cubicBezTo>
                      <a:pt x="119163" y="372308"/>
                      <a:pt x="123380" y="368092"/>
                      <a:pt x="113891" y="365984"/>
                    </a:cubicBezTo>
                    <a:cubicBezTo>
                      <a:pt x="104402" y="363876"/>
                      <a:pt x="102294" y="361768"/>
                      <a:pt x="103348" y="356498"/>
                    </a:cubicBezTo>
                    <a:cubicBezTo>
                      <a:pt x="104402" y="351228"/>
                      <a:pt x="103348" y="345957"/>
                      <a:pt x="99131" y="341741"/>
                    </a:cubicBezTo>
                    <a:cubicBezTo>
                      <a:pt x="94914" y="337525"/>
                      <a:pt x="90696" y="337525"/>
                      <a:pt x="94914" y="330147"/>
                    </a:cubicBezTo>
                    <a:cubicBezTo>
                      <a:pt x="99131" y="322769"/>
                      <a:pt x="101239" y="320661"/>
                      <a:pt x="98077" y="313282"/>
                    </a:cubicBezTo>
                    <a:cubicBezTo>
                      <a:pt x="94914" y="305904"/>
                      <a:pt x="92805" y="304850"/>
                      <a:pt x="94914" y="298526"/>
                    </a:cubicBezTo>
                    <a:cubicBezTo>
                      <a:pt x="97022" y="292202"/>
                      <a:pt x="97022" y="284823"/>
                      <a:pt x="89642" y="279553"/>
                    </a:cubicBezTo>
                    <a:cubicBezTo>
                      <a:pt x="82262" y="274283"/>
                      <a:pt x="72773" y="274283"/>
                      <a:pt x="81208" y="265851"/>
                    </a:cubicBezTo>
                    <a:cubicBezTo>
                      <a:pt x="89642" y="257419"/>
                      <a:pt x="88588" y="251094"/>
                      <a:pt x="94914" y="257419"/>
                    </a:cubicBezTo>
                    <a:cubicBezTo>
                      <a:pt x="101239" y="263743"/>
                      <a:pt x="106511" y="263743"/>
                      <a:pt x="109674" y="257419"/>
                    </a:cubicBezTo>
                    <a:cubicBezTo>
                      <a:pt x="112837" y="251094"/>
                      <a:pt x="116000" y="243716"/>
                      <a:pt x="116000" y="243716"/>
                    </a:cubicBezTo>
                    <a:cubicBezTo>
                      <a:pt x="116000" y="243716"/>
                      <a:pt x="124434" y="240554"/>
                      <a:pt x="114946" y="233176"/>
                    </a:cubicBezTo>
                    <a:cubicBezTo>
                      <a:pt x="105457" y="225798"/>
                      <a:pt x="99131" y="230014"/>
                      <a:pt x="99131" y="220527"/>
                    </a:cubicBezTo>
                    <a:cubicBezTo>
                      <a:pt x="99131" y="211041"/>
                      <a:pt x="95968" y="159393"/>
                      <a:pt x="95968" y="159393"/>
                    </a:cubicBezTo>
                    <a:cubicBezTo>
                      <a:pt x="95968" y="159393"/>
                      <a:pt x="74882" y="161502"/>
                      <a:pt x="70664" y="167826"/>
                    </a:cubicBezTo>
                    <a:cubicBezTo>
                      <a:pt x="66447" y="174150"/>
                      <a:pt x="54850" y="169934"/>
                      <a:pt x="54850" y="169934"/>
                    </a:cubicBezTo>
                    <a:cubicBezTo>
                      <a:pt x="54850" y="169934"/>
                      <a:pt x="46415" y="161502"/>
                      <a:pt x="40089" y="161502"/>
                    </a:cubicBezTo>
                    <a:cubicBezTo>
                      <a:pt x="33763" y="161502"/>
                      <a:pt x="22166" y="158339"/>
                      <a:pt x="22166" y="158339"/>
                    </a:cubicBezTo>
                    <a:cubicBezTo>
                      <a:pt x="22166" y="158339"/>
                      <a:pt x="23220" y="152015"/>
                      <a:pt x="12677" y="152015"/>
                    </a:cubicBezTo>
                    <a:cubicBezTo>
                      <a:pt x="2134" y="152015"/>
                      <a:pt x="-6301" y="146745"/>
                      <a:pt x="6351" y="143583"/>
                    </a:cubicBezTo>
                    <a:cubicBezTo>
                      <a:pt x="19003" y="140421"/>
                      <a:pt x="21112" y="135151"/>
                      <a:pt x="21112" y="129880"/>
                    </a:cubicBezTo>
                    <a:cubicBezTo>
                      <a:pt x="21112" y="124610"/>
                      <a:pt x="25329" y="122502"/>
                      <a:pt x="35872" y="124610"/>
                    </a:cubicBezTo>
                    <a:cubicBezTo>
                      <a:pt x="46415" y="126718"/>
                      <a:pt x="51687" y="127772"/>
                      <a:pt x="53795" y="121448"/>
                    </a:cubicBezTo>
                    <a:cubicBezTo>
                      <a:pt x="55904" y="115124"/>
                      <a:pt x="66447" y="107746"/>
                      <a:pt x="50632" y="104584"/>
                    </a:cubicBezTo>
                    <a:cubicBezTo>
                      <a:pt x="34818" y="101422"/>
                      <a:pt x="34818" y="92989"/>
                      <a:pt x="44307" y="90881"/>
                    </a:cubicBezTo>
                    <a:cubicBezTo>
                      <a:pt x="53795" y="88773"/>
                      <a:pt x="63284" y="87719"/>
                      <a:pt x="63284" y="78233"/>
                    </a:cubicBezTo>
                    <a:cubicBezTo>
                      <a:pt x="63284" y="68747"/>
                      <a:pt x="59067" y="56098"/>
                      <a:pt x="70664" y="53990"/>
                    </a:cubicBezTo>
                    <a:cubicBezTo>
                      <a:pt x="82262" y="51882"/>
                      <a:pt x="86479" y="46612"/>
                      <a:pt x="92805" y="53990"/>
                    </a:cubicBezTo>
                    <a:cubicBezTo>
                      <a:pt x="99131" y="61368"/>
                      <a:pt x="113891" y="59260"/>
                      <a:pt x="120217" y="59260"/>
                    </a:cubicBezTo>
                    <a:cubicBezTo>
                      <a:pt x="126543" y="59260"/>
                      <a:pt x="159227" y="61368"/>
                      <a:pt x="163444" y="58206"/>
                    </a:cubicBezTo>
                    <a:cubicBezTo>
                      <a:pt x="167661" y="55044"/>
                      <a:pt x="164498" y="53990"/>
                      <a:pt x="164498" y="45558"/>
                    </a:cubicBezTo>
                    <a:cubicBezTo>
                      <a:pt x="164498" y="37716"/>
                      <a:pt x="163570" y="17183"/>
                      <a:pt x="163444" y="14274"/>
                    </a:cubicBezTo>
                    <a:cubicBezTo>
                      <a:pt x="166354" y="12208"/>
                      <a:pt x="168842" y="10732"/>
                      <a:pt x="171077" y="10859"/>
                    </a:cubicBezTo>
                    <a:lnTo>
                      <a:pt x="173607" y="4746"/>
                    </a:lnTo>
                    <a:cubicBezTo>
                      <a:pt x="189633" y="10437"/>
                      <a:pt x="204731" y="7275"/>
                      <a:pt x="219955" y="3017"/>
                    </a:cubicBezTo>
                    <a:cubicBezTo>
                      <a:pt x="221515" y="2595"/>
                      <a:pt x="225269" y="487"/>
                      <a:pt x="226281" y="361"/>
                    </a:cubicBezTo>
                    <a:cubicBezTo>
                      <a:pt x="234884" y="-778"/>
                      <a:pt x="252597" y="993"/>
                      <a:pt x="261073" y="2680"/>
                    </a:cubicBezTo>
                    <a:cubicBezTo>
                      <a:pt x="276171" y="5378"/>
                      <a:pt x="282581" y="15286"/>
                      <a:pt x="293462" y="17647"/>
                    </a:cubicBezTo>
                    <a:cubicBezTo>
                      <a:pt x="310542" y="21399"/>
                      <a:pt x="316699" y="21990"/>
                      <a:pt x="321844" y="24561"/>
                    </a:cubicBezTo>
                    <a:cubicBezTo>
                      <a:pt x="327073" y="27175"/>
                      <a:pt x="331291" y="31813"/>
                      <a:pt x="344786" y="43703"/>
                    </a:cubicBezTo>
                    <a:lnTo>
                      <a:pt x="345418" y="44546"/>
                    </a:lnTo>
                    <a:cubicBezTo>
                      <a:pt x="358661" y="62591"/>
                      <a:pt x="374897" y="76631"/>
                      <a:pt x="393790" y="88689"/>
                    </a:cubicBezTo>
                    <a:cubicBezTo>
                      <a:pt x="404249" y="95350"/>
                      <a:pt x="417323" y="99440"/>
                      <a:pt x="428372" y="105427"/>
                    </a:cubicBezTo>
                    <a:cubicBezTo>
                      <a:pt x="438746" y="111034"/>
                      <a:pt x="449374" y="118033"/>
                      <a:pt x="460550" y="122038"/>
                    </a:cubicBezTo>
                    <a:cubicBezTo>
                      <a:pt x="476621" y="127815"/>
                      <a:pt x="492305" y="129796"/>
                      <a:pt x="508458" y="134434"/>
                    </a:cubicBezTo>
                    <a:cubicBezTo>
                      <a:pt x="518621" y="138524"/>
                      <a:pt x="529080" y="143246"/>
                      <a:pt x="539792" y="144510"/>
                    </a:cubicBezTo>
                    <a:cubicBezTo>
                      <a:pt x="550044" y="145733"/>
                      <a:pt x="573530" y="145522"/>
                      <a:pt x="582470" y="152395"/>
                    </a:cubicBezTo>
                    <a:cubicBezTo>
                      <a:pt x="591706" y="159478"/>
                      <a:pt x="598412" y="169934"/>
                      <a:pt x="605876" y="178872"/>
                    </a:cubicBezTo>
                    <a:cubicBezTo>
                      <a:pt x="620805" y="196664"/>
                      <a:pt x="637594" y="213023"/>
                      <a:pt x="654332" y="229255"/>
                    </a:cubicBezTo>
                    <a:cubicBezTo>
                      <a:pt x="654628" y="229550"/>
                      <a:pt x="654838" y="230140"/>
                      <a:pt x="655096" y="230477"/>
                    </a:cubicBezTo>
                    <a:cubicBezTo>
                      <a:pt x="659566" y="237982"/>
                      <a:pt x="663362" y="246457"/>
                      <a:pt x="669055" y="253076"/>
                    </a:cubicBezTo>
                    <a:cubicBezTo>
                      <a:pt x="679598" y="265387"/>
                      <a:pt x="690942" y="277150"/>
                      <a:pt x="700389" y="290389"/>
                    </a:cubicBezTo>
                    <a:cubicBezTo>
                      <a:pt x="707980" y="300971"/>
                      <a:pt x="713758" y="312566"/>
                      <a:pt x="721264" y="323275"/>
                    </a:cubicBezTo>
                    <a:cubicBezTo>
                      <a:pt x="724891" y="328503"/>
                      <a:pt x="730078" y="333478"/>
                      <a:pt x="733326" y="338706"/>
                    </a:cubicBezTo>
                    <a:cubicBezTo>
                      <a:pt x="737248" y="345030"/>
                      <a:pt x="739862" y="352071"/>
                      <a:pt x="742983" y="358774"/>
                    </a:cubicBezTo>
                    <a:cubicBezTo>
                      <a:pt x="753817" y="382216"/>
                      <a:pt x="763226" y="407218"/>
                      <a:pt x="778366" y="428299"/>
                    </a:cubicBezTo>
                    <a:cubicBezTo>
                      <a:pt x="785704" y="438544"/>
                      <a:pt x="797470" y="446850"/>
                      <a:pt x="807381" y="454734"/>
                    </a:cubicBezTo>
                    <a:cubicBezTo>
                      <a:pt x="818304" y="463419"/>
                      <a:pt x="829648" y="471303"/>
                      <a:pt x="841245" y="479103"/>
                    </a:cubicBezTo>
                    <a:cubicBezTo>
                      <a:pt x="868700" y="497696"/>
                      <a:pt x="894973" y="518608"/>
                      <a:pt x="922765" y="536738"/>
                    </a:cubicBezTo>
                    <a:cubicBezTo>
                      <a:pt x="969829" y="567431"/>
                      <a:pt x="1027226" y="598673"/>
                      <a:pt x="1063785" y="642225"/>
                    </a:cubicBezTo>
                    <a:cubicBezTo>
                      <a:pt x="1071883" y="651838"/>
                      <a:pt x="1093521" y="676966"/>
                      <a:pt x="1097102" y="687633"/>
                    </a:cubicBezTo>
                    <a:cubicBezTo>
                      <a:pt x="1101151" y="696150"/>
                      <a:pt x="1104314" y="703697"/>
                      <a:pt x="1106928" y="712635"/>
                    </a:cubicBezTo>
                    <a:cubicBezTo>
                      <a:pt x="1116079" y="743581"/>
                      <a:pt x="1138131" y="784773"/>
                      <a:pt x="1159555" y="809268"/>
                    </a:cubicBezTo>
                    <a:cubicBezTo>
                      <a:pt x="1165164" y="815677"/>
                      <a:pt x="1172254" y="820315"/>
                      <a:pt x="1178748" y="825627"/>
                    </a:cubicBezTo>
                    <a:cubicBezTo>
                      <a:pt x="1183303" y="829380"/>
                      <a:pt x="1187351" y="833806"/>
                      <a:pt x="1193002" y="836083"/>
                    </a:cubicBezTo>
                    <a:cubicBezTo>
                      <a:pt x="1199788" y="838866"/>
                      <a:pt x="1209155" y="838908"/>
                      <a:pt x="1216320" y="839667"/>
                    </a:cubicBezTo>
                    <a:cubicBezTo>
                      <a:pt x="1218475" y="839920"/>
                      <a:pt x="1224164" y="840974"/>
                      <a:pt x="1225855" y="841859"/>
                    </a:cubicBezTo>
                    <a:cubicBezTo>
                      <a:pt x="1247363" y="853201"/>
                      <a:pt x="1267770" y="867240"/>
                      <a:pt x="1282024" y="887141"/>
                    </a:cubicBezTo>
                    <a:cubicBezTo>
                      <a:pt x="1292230" y="901349"/>
                      <a:pt x="1301803" y="916780"/>
                      <a:pt x="1309314" y="932590"/>
                    </a:cubicBezTo>
                    <a:cubicBezTo>
                      <a:pt x="1315092" y="944691"/>
                      <a:pt x="1320406" y="957086"/>
                      <a:pt x="1327529" y="968386"/>
                    </a:cubicBezTo>
                    <a:cubicBezTo>
                      <a:pt x="1331535" y="974794"/>
                      <a:pt x="1335334" y="981666"/>
                      <a:pt x="1339759" y="987738"/>
                    </a:cubicBezTo>
                    <a:cubicBezTo>
                      <a:pt x="1341994" y="990857"/>
                      <a:pt x="1365189" y="1013793"/>
                      <a:pt x="1369022" y="1014341"/>
                    </a:cubicBezTo>
                    <a:cubicBezTo>
                      <a:pt x="1366412" y="1016998"/>
                      <a:pt x="1358943" y="1025177"/>
                      <a:pt x="1358943" y="1029013"/>
                    </a:cubicBezTo>
                    <a:cubicBezTo>
                      <a:pt x="1350677" y="1036476"/>
                      <a:pt x="1340429" y="1050769"/>
                      <a:pt x="1335200" y="1060171"/>
                    </a:cubicBezTo>
                    <a:cubicBezTo>
                      <a:pt x="1332627" y="1064809"/>
                      <a:pt x="1333007" y="1070458"/>
                      <a:pt x="1331488" y="1075054"/>
                    </a:cubicBezTo>
                    <a:lnTo>
                      <a:pt x="1325289" y="1094321"/>
                    </a:lnTo>
                    <a:cubicBezTo>
                      <a:pt x="1324446" y="1096893"/>
                      <a:pt x="1320646" y="1099044"/>
                      <a:pt x="1318748" y="1100603"/>
                    </a:cubicBezTo>
                    <a:cubicBezTo>
                      <a:pt x="1302765" y="1113674"/>
                      <a:pt x="1288173" y="1124720"/>
                      <a:pt x="1278393" y="1143102"/>
                    </a:cubicBezTo>
                    <a:cubicBezTo>
                      <a:pt x="1272489" y="1154191"/>
                      <a:pt x="1266669" y="1166375"/>
                      <a:pt x="1259289" y="1176578"/>
                    </a:cubicBezTo>
                    <a:cubicBezTo>
                      <a:pt x="1257391" y="1179192"/>
                      <a:pt x="1254017" y="1181174"/>
                      <a:pt x="1252078" y="1183788"/>
                    </a:cubicBezTo>
                    <a:cubicBezTo>
                      <a:pt x="1248661" y="1188341"/>
                      <a:pt x="1246975" y="1195382"/>
                      <a:pt x="1245204" y="1200821"/>
                    </a:cubicBezTo>
                    <a:cubicBezTo>
                      <a:pt x="1244276" y="1203688"/>
                      <a:pt x="1243812" y="1207145"/>
                      <a:pt x="1243137" y="1210139"/>
                    </a:cubicBezTo>
                    <a:lnTo>
                      <a:pt x="1241239" y="1211825"/>
                    </a:lnTo>
                    <a:lnTo>
                      <a:pt x="1237191" y="1212078"/>
                    </a:lnTo>
                    <a:cubicBezTo>
                      <a:pt x="1233775" y="1213259"/>
                      <a:pt x="1227959" y="1226160"/>
                      <a:pt x="1226226" y="1229406"/>
                    </a:cubicBezTo>
                    <a:cubicBezTo>
                      <a:pt x="1223906" y="1233749"/>
                      <a:pt x="1216400" y="1244964"/>
                      <a:pt x="1213447" y="1247957"/>
                    </a:cubicBezTo>
                    <a:cubicBezTo>
                      <a:pt x="1209441" y="1252089"/>
                      <a:pt x="1203832" y="1256769"/>
                      <a:pt x="1200459" y="1261365"/>
                    </a:cubicBezTo>
                    <a:cubicBezTo>
                      <a:pt x="1194090" y="1269923"/>
                      <a:pt x="1189873" y="1280000"/>
                      <a:pt x="1183252" y="1288601"/>
                    </a:cubicBezTo>
                    <a:cubicBezTo>
                      <a:pt x="1163768" y="1313856"/>
                      <a:pt x="1170347" y="1325745"/>
                      <a:pt x="1136483" y="1348048"/>
                    </a:cubicBezTo>
                    <a:cubicBezTo>
                      <a:pt x="1119871" y="1359010"/>
                      <a:pt x="1115654" y="1350241"/>
                      <a:pt x="1113457" y="1373261"/>
                    </a:cubicBezTo>
                    <a:lnTo>
                      <a:pt x="1110757" y="1376254"/>
                    </a:lnTo>
                    <a:cubicBezTo>
                      <a:pt x="1105440" y="1376212"/>
                      <a:pt x="1091864" y="1383590"/>
                      <a:pt x="1086002" y="1387216"/>
                    </a:cubicBezTo>
                    <a:cubicBezTo>
                      <a:pt x="1079845" y="1403364"/>
                      <a:pt x="1075670" y="1420440"/>
                      <a:pt x="1070314" y="1436925"/>
                    </a:cubicBezTo>
                    <a:cubicBezTo>
                      <a:pt x="1070057" y="1437641"/>
                      <a:pt x="1071242" y="1441773"/>
                      <a:pt x="1070942" y="1443797"/>
                    </a:cubicBezTo>
                    <a:cubicBezTo>
                      <a:pt x="1069260" y="1454970"/>
                      <a:pt x="1066219" y="1465341"/>
                      <a:pt x="1063183" y="1476261"/>
                    </a:cubicBezTo>
                    <a:cubicBezTo>
                      <a:pt x="1062845" y="1477399"/>
                      <a:pt x="1063436" y="1479718"/>
                      <a:pt x="1063098" y="1480815"/>
                    </a:cubicBezTo>
                    <a:cubicBezTo>
                      <a:pt x="1062377" y="1482881"/>
                      <a:pt x="1060357" y="1484862"/>
                      <a:pt x="1059598" y="1486928"/>
                    </a:cubicBezTo>
                    <a:cubicBezTo>
                      <a:pt x="1056937" y="1494138"/>
                      <a:pt x="1055591" y="1501727"/>
                      <a:pt x="1054411" y="1509273"/>
                    </a:cubicBezTo>
                    <a:cubicBezTo>
                      <a:pt x="1057363" y="1530902"/>
                      <a:pt x="1065713" y="1551561"/>
                      <a:pt x="1068539" y="1573064"/>
                    </a:cubicBezTo>
                    <a:cubicBezTo>
                      <a:pt x="1074105" y="1615141"/>
                      <a:pt x="1072127" y="1653634"/>
                      <a:pt x="1069171" y="1696090"/>
                    </a:cubicBezTo>
                    <a:cubicBezTo>
                      <a:pt x="1068117" y="1711184"/>
                      <a:pt x="1069466" y="1725941"/>
                      <a:pt x="1068327" y="1741161"/>
                    </a:cubicBezTo>
                    <a:cubicBezTo>
                      <a:pt x="1068327" y="1746389"/>
                      <a:pt x="1068205" y="1754906"/>
                      <a:pt x="1064368" y="1758953"/>
                    </a:cubicBezTo>
                    <a:cubicBezTo>
                      <a:pt x="1062765" y="1760597"/>
                      <a:pt x="1062213" y="1763211"/>
                      <a:pt x="1062343" y="1765699"/>
                    </a:cubicBezTo>
                    <a:lnTo>
                      <a:pt x="1061715" y="1765741"/>
                    </a:lnTo>
                    <a:cubicBezTo>
                      <a:pt x="1061715" y="1765741"/>
                      <a:pt x="1035357" y="1769957"/>
                      <a:pt x="1025868" y="1769957"/>
                    </a:cubicBezTo>
                    <a:cubicBezTo>
                      <a:pt x="1016379" y="1769957"/>
                      <a:pt x="812897" y="1771011"/>
                      <a:pt x="812897" y="1771011"/>
                    </a:cubicBezTo>
                    <a:cubicBezTo>
                      <a:pt x="812897" y="1771011"/>
                      <a:pt x="800245" y="1784713"/>
                      <a:pt x="796028" y="1789984"/>
                    </a:cubicBezTo>
                    <a:cubicBezTo>
                      <a:pt x="791811" y="1795254"/>
                      <a:pt x="792865" y="1813172"/>
                      <a:pt x="790756" y="1821605"/>
                    </a:cubicBezTo>
                    <a:cubicBezTo>
                      <a:pt x="788648" y="1830037"/>
                      <a:pt x="788648" y="1837415"/>
                      <a:pt x="783376" y="1842685"/>
                    </a:cubicBezTo>
                    <a:cubicBezTo>
                      <a:pt x="778104" y="1847956"/>
                      <a:pt x="716954" y="1908035"/>
                      <a:pt x="716954" y="1908035"/>
                    </a:cubicBezTo>
                    <a:cubicBezTo>
                      <a:pt x="716954" y="1908035"/>
                      <a:pt x="719063" y="1958629"/>
                      <a:pt x="719063" y="1963899"/>
                    </a:cubicBezTo>
                    <a:cubicBezTo>
                      <a:pt x="719063" y="1969169"/>
                      <a:pt x="711683" y="1983926"/>
                      <a:pt x="708520" y="1992358"/>
                    </a:cubicBezTo>
                    <a:cubicBezTo>
                      <a:pt x="705357" y="2000790"/>
                      <a:pt x="691651" y="2051384"/>
                      <a:pt x="687434" y="2067195"/>
                    </a:cubicBezTo>
                    <a:cubicBezTo>
                      <a:pt x="683216" y="2083005"/>
                      <a:pt x="672673" y="2135707"/>
                      <a:pt x="668456" y="2159950"/>
                    </a:cubicBezTo>
                    <a:cubicBezTo>
                      <a:pt x="664239" y="2184192"/>
                      <a:pt x="651587" y="2224246"/>
                      <a:pt x="645261" y="2235840"/>
                    </a:cubicBezTo>
                    <a:cubicBezTo>
                      <a:pt x="638935" y="2247434"/>
                      <a:pt x="652641" y="2259029"/>
                      <a:pt x="656858" y="2266407"/>
                    </a:cubicBezTo>
                    <a:cubicBezTo>
                      <a:pt x="661076" y="2273785"/>
                      <a:pt x="666347" y="2278001"/>
                      <a:pt x="678999" y="2278001"/>
                    </a:cubicBezTo>
                    <a:cubicBezTo>
                      <a:pt x="691651" y="2278001"/>
                      <a:pt x="686379" y="2288542"/>
                      <a:pt x="681108" y="2293812"/>
                    </a:cubicBezTo>
                    <a:cubicBezTo>
                      <a:pt x="675836" y="2299082"/>
                      <a:pt x="639989" y="2327541"/>
                      <a:pt x="630501" y="2338081"/>
                    </a:cubicBezTo>
                    <a:cubicBezTo>
                      <a:pt x="621012" y="2348622"/>
                      <a:pt x="593600" y="2373918"/>
                      <a:pt x="586219" y="2382351"/>
                    </a:cubicBezTo>
                    <a:cubicBezTo>
                      <a:pt x="578839" y="2390783"/>
                      <a:pt x="544047" y="2456133"/>
                      <a:pt x="536667" y="2468781"/>
                    </a:cubicBezTo>
                    <a:cubicBezTo>
                      <a:pt x="529286" y="2481430"/>
                      <a:pt x="529286" y="2490916"/>
                      <a:pt x="529286" y="2500403"/>
                    </a:cubicBezTo>
                    <a:cubicBezTo>
                      <a:pt x="529286" y="2509467"/>
                      <a:pt x="527347" y="2533963"/>
                      <a:pt x="524437" y="2542522"/>
                    </a:cubicBezTo>
                    <a:cubicBezTo>
                      <a:pt x="524310" y="2542943"/>
                      <a:pt x="524142" y="2543281"/>
                      <a:pt x="524015" y="2543618"/>
                    </a:cubicBezTo>
                    <a:cubicBezTo>
                      <a:pt x="520852" y="2550996"/>
                      <a:pt x="508200" y="2559428"/>
                      <a:pt x="499766" y="2562591"/>
                    </a:cubicBezTo>
                    <a:cubicBezTo>
                      <a:pt x="491331" y="2565753"/>
                      <a:pt x="480788" y="2567861"/>
                      <a:pt x="459702" y="2565753"/>
                    </a:cubicBezTo>
                    <a:cubicBezTo>
                      <a:pt x="438615" y="2563645"/>
                      <a:pt x="431235" y="2571023"/>
                      <a:pt x="425964" y="2574185"/>
                    </a:cubicBezTo>
                    <a:cubicBezTo>
                      <a:pt x="420692" y="2577347"/>
                      <a:pt x="399606" y="2598428"/>
                      <a:pt x="399606" y="2598428"/>
                    </a:cubicBezTo>
                    <a:cubicBezTo>
                      <a:pt x="399606" y="2598428"/>
                      <a:pt x="374302" y="2635319"/>
                      <a:pt x="369031" y="2644805"/>
                    </a:cubicBezTo>
                    <a:cubicBezTo>
                      <a:pt x="363759" y="2654291"/>
                      <a:pt x="344782" y="2683804"/>
                      <a:pt x="338456" y="2690129"/>
                    </a:cubicBezTo>
                    <a:cubicBezTo>
                      <a:pt x="332130" y="2696453"/>
                      <a:pt x="303663" y="2725966"/>
                      <a:pt x="303663" y="2725966"/>
                    </a:cubicBezTo>
                    <a:cubicBezTo>
                      <a:pt x="303663" y="2725966"/>
                      <a:pt x="302609" y="2739668"/>
                      <a:pt x="301555" y="2749154"/>
                    </a:cubicBezTo>
                    <a:cubicBezTo>
                      <a:pt x="300500" y="2758641"/>
                      <a:pt x="295229" y="2764965"/>
                      <a:pt x="287849" y="2770235"/>
                    </a:cubicBezTo>
                    <a:cubicBezTo>
                      <a:pt x="280468" y="2775505"/>
                      <a:pt x="267901" y="2775548"/>
                      <a:pt x="267901" y="2775548"/>
                    </a:cubicBezTo>
                    <a:cubicBezTo>
                      <a:pt x="266425" y="2777782"/>
                      <a:pt x="264401" y="2780021"/>
                      <a:pt x="261913" y="2782209"/>
                    </a:cubicBezTo>
                    <a:cubicBezTo>
                      <a:pt x="242218" y="2799580"/>
                      <a:pt x="256008" y="2790852"/>
                      <a:pt x="249556" y="2807548"/>
                    </a:cubicBezTo>
                    <a:cubicBezTo>
                      <a:pt x="248502" y="2810373"/>
                      <a:pt x="246815" y="2812190"/>
                      <a:pt x="245465" y="2813451"/>
                    </a:cubicBezTo>
                    <a:lnTo>
                      <a:pt x="243820" y="2814969"/>
                    </a:lnTo>
                    <a:cubicBezTo>
                      <a:pt x="240489" y="2818042"/>
                      <a:pt x="238802" y="2822975"/>
                      <a:pt x="235976" y="2826563"/>
                    </a:cubicBezTo>
                    <a:cubicBezTo>
                      <a:pt x="231422" y="2832255"/>
                      <a:pt x="224379" y="2837862"/>
                      <a:pt x="216619" y="2841990"/>
                    </a:cubicBezTo>
                    <a:cubicBezTo>
                      <a:pt x="211601" y="2844730"/>
                      <a:pt x="206287" y="2847386"/>
                      <a:pt x="201184" y="2847218"/>
                    </a:cubicBezTo>
                    <a:lnTo>
                      <a:pt x="188743" y="2838743"/>
                    </a:lnTo>
                    <a:lnTo>
                      <a:pt x="182417" y="2834527"/>
                    </a:lnTo>
                    <a:cubicBezTo>
                      <a:pt x="182417" y="2834527"/>
                      <a:pt x="183472" y="2828203"/>
                      <a:pt x="187689" y="2819771"/>
                    </a:cubicBezTo>
                    <a:cubicBezTo>
                      <a:pt x="191906" y="2811338"/>
                      <a:pt x="196123" y="2806068"/>
                      <a:pt x="199286" y="2794474"/>
                    </a:cubicBezTo>
                    <a:cubicBezTo>
                      <a:pt x="202449" y="2782879"/>
                      <a:pt x="203504" y="2777609"/>
                      <a:pt x="195069" y="2767069"/>
                    </a:cubicBezTo>
                    <a:cubicBezTo>
                      <a:pt x="186635" y="2756529"/>
                      <a:pt x="180309" y="2763907"/>
                      <a:pt x="168711" y="2766015"/>
                    </a:cubicBezTo>
                    <a:cubicBezTo>
                      <a:pt x="157114" y="2768123"/>
                      <a:pt x="151842" y="2764961"/>
                      <a:pt x="152896" y="2757583"/>
                    </a:cubicBezTo>
                    <a:cubicBezTo>
                      <a:pt x="153951" y="2750204"/>
                      <a:pt x="150788" y="2738610"/>
                      <a:pt x="140245" y="2733340"/>
                    </a:cubicBezTo>
                    <a:cubicBezTo>
                      <a:pt x="129702" y="2728070"/>
                      <a:pt x="131810" y="2715421"/>
                      <a:pt x="133919" y="2705935"/>
                    </a:cubicBezTo>
                    <a:cubicBezTo>
                      <a:pt x="136027" y="2696449"/>
                      <a:pt x="121271" y="2695399"/>
                      <a:pt x="112837" y="269539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6" name="Freeform 1455">
                <a:extLst>
                  <a:ext uri="{FF2B5EF4-FFF2-40B4-BE49-F238E27FC236}">
                    <a16:creationId xmlns:a16="http://schemas.microsoft.com/office/drawing/2014/main" xmlns="" id="{F6AC3A88-66BB-F7E0-6565-1DCD2E3E6B50}"/>
                  </a:ext>
                </a:extLst>
              </p:cNvPr>
              <p:cNvSpPr/>
              <p:nvPr/>
            </p:nvSpPr>
            <p:spPr>
              <a:xfrm>
                <a:off x="6370126" y="2793084"/>
                <a:ext cx="297746" cy="159328"/>
              </a:xfrm>
              <a:custGeom>
                <a:avLst/>
                <a:gdLst>
                  <a:gd name="connsiteX0" fmla="*/ 0 w 297746"/>
                  <a:gd name="connsiteY0" fmla="*/ 157131 h 159328"/>
                  <a:gd name="connsiteX1" fmla="*/ 11715 w 297746"/>
                  <a:gd name="connsiteY1" fmla="*/ 156789 h 159328"/>
                  <a:gd name="connsiteX2" fmla="*/ 25684 w 297746"/>
                  <a:gd name="connsiteY2" fmla="*/ 151711 h 159328"/>
                  <a:gd name="connsiteX3" fmla="*/ 29493 w 297746"/>
                  <a:gd name="connsiteY3" fmla="*/ 151711 h 159328"/>
                  <a:gd name="connsiteX4" fmla="*/ 40288 w 297746"/>
                  <a:gd name="connsiteY4" fmla="*/ 156154 h 159328"/>
                  <a:gd name="connsiteX5" fmla="*/ 49812 w 297746"/>
                  <a:gd name="connsiteY5" fmla="*/ 159328 h 159328"/>
                  <a:gd name="connsiteX6" fmla="*/ 79654 w 297746"/>
                  <a:gd name="connsiteY6" fmla="*/ 157424 h 159328"/>
                  <a:gd name="connsiteX7" fmla="*/ 89813 w 297746"/>
                  <a:gd name="connsiteY7" fmla="*/ 159328 h 159328"/>
                  <a:gd name="connsiteX8" fmla="*/ 105687 w 297746"/>
                  <a:gd name="connsiteY8" fmla="*/ 154885 h 159328"/>
                  <a:gd name="connsiteX9" fmla="*/ 124735 w 297746"/>
                  <a:gd name="connsiteY9" fmla="*/ 144729 h 159328"/>
                  <a:gd name="connsiteX10" fmla="*/ 145053 w 297746"/>
                  <a:gd name="connsiteY10" fmla="*/ 142824 h 159328"/>
                  <a:gd name="connsiteX11" fmla="*/ 154577 w 297746"/>
                  <a:gd name="connsiteY11" fmla="*/ 144094 h 159328"/>
                  <a:gd name="connsiteX12" fmla="*/ 161562 w 297746"/>
                  <a:gd name="connsiteY12" fmla="*/ 151076 h 159328"/>
                  <a:gd name="connsiteX13" fmla="*/ 166641 w 297746"/>
                  <a:gd name="connsiteY13" fmla="*/ 154885 h 159328"/>
                  <a:gd name="connsiteX14" fmla="*/ 174260 w 297746"/>
                  <a:gd name="connsiteY14" fmla="*/ 155520 h 159328"/>
                  <a:gd name="connsiteX15" fmla="*/ 199658 w 297746"/>
                  <a:gd name="connsiteY15" fmla="*/ 133937 h 159328"/>
                  <a:gd name="connsiteX16" fmla="*/ 210452 w 297746"/>
                  <a:gd name="connsiteY16" fmla="*/ 125685 h 159328"/>
                  <a:gd name="connsiteX17" fmla="*/ 210452 w 297746"/>
                  <a:gd name="connsiteY17" fmla="*/ 116799 h 159328"/>
                  <a:gd name="connsiteX18" fmla="*/ 199658 w 297746"/>
                  <a:gd name="connsiteY18" fmla="*/ 104738 h 159328"/>
                  <a:gd name="connsiteX19" fmla="*/ 195214 w 297746"/>
                  <a:gd name="connsiteY19" fmla="*/ 95851 h 159328"/>
                  <a:gd name="connsiteX20" fmla="*/ 195214 w 297746"/>
                  <a:gd name="connsiteY20" fmla="*/ 88868 h 159328"/>
                  <a:gd name="connsiteX21" fmla="*/ 213627 w 297746"/>
                  <a:gd name="connsiteY21" fmla="*/ 83155 h 159328"/>
                  <a:gd name="connsiteX22" fmla="*/ 234580 w 297746"/>
                  <a:gd name="connsiteY22" fmla="*/ 69191 h 159328"/>
                  <a:gd name="connsiteX23" fmla="*/ 249819 w 297746"/>
                  <a:gd name="connsiteY23" fmla="*/ 69191 h 159328"/>
                  <a:gd name="connsiteX24" fmla="*/ 271406 w 297746"/>
                  <a:gd name="connsiteY24" fmla="*/ 67921 h 159328"/>
                  <a:gd name="connsiteX25" fmla="*/ 289185 w 297746"/>
                  <a:gd name="connsiteY25" fmla="*/ 39991 h 159328"/>
                  <a:gd name="connsiteX26" fmla="*/ 297747 w 297746"/>
                  <a:gd name="connsiteY26" fmla="*/ 35407 h 159328"/>
                  <a:gd name="connsiteX27" fmla="*/ 287221 w 297746"/>
                  <a:gd name="connsiteY27" fmla="*/ 21692 h 159328"/>
                  <a:gd name="connsiteX28" fmla="*/ 266962 w 297746"/>
                  <a:gd name="connsiteY28" fmla="*/ 5713 h 159328"/>
                  <a:gd name="connsiteX29" fmla="*/ 243470 w 297746"/>
                  <a:gd name="connsiteY29" fmla="*/ 0 h 159328"/>
                  <a:gd name="connsiteX30" fmla="*/ 226961 w 297746"/>
                  <a:gd name="connsiteY30" fmla="*/ 8252 h 159328"/>
                  <a:gd name="connsiteX31" fmla="*/ 218071 w 297746"/>
                  <a:gd name="connsiteY31" fmla="*/ 21582 h 159328"/>
                  <a:gd name="connsiteX32" fmla="*/ 211087 w 297746"/>
                  <a:gd name="connsiteY32" fmla="*/ 25391 h 159328"/>
                  <a:gd name="connsiteX33" fmla="*/ 199023 w 297746"/>
                  <a:gd name="connsiteY33" fmla="*/ 22217 h 159328"/>
                  <a:gd name="connsiteX34" fmla="*/ 195214 w 297746"/>
                  <a:gd name="connsiteY34" fmla="*/ 28565 h 159328"/>
                  <a:gd name="connsiteX35" fmla="*/ 189499 w 297746"/>
                  <a:gd name="connsiteY35" fmla="*/ 48243 h 159328"/>
                  <a:gd name="connsiteX36" fmla="*/ 178070 w 297746"/>
                  <a:gd name="connsiteY36" fmla="*/ 58399 h 159328"/>
                  <a:gd name="connsiteX37" fmla="*/ 156482 w 297746"/>
                  <a:gd name="connsiteY37" fmla="*/ 78077 h 159328"/>
                  <a:gd name="connsiteX38" fmla="*/ 146958 w 297746"/>
                  <a:gd name="connsiteY38" fmla="*/ 86329 h 159328"/>
                  <a:gd name="connsiteX39" fmla="*/ 130450 w 297746"/>
                  <a:gd name="connsiteY39" fmla="*/ 82521 h 159328"/>
                  <a:gd name="connsiteX40" fmla="*/ 95528 w 297746"/>
                  <a:gd name="connsiteY40" fmla="*/ 60304 h 159328"/>
                  <a:gd name="connsiteX41" fmla="*/ 75845 w 297746"/>
                  <a:gd name="connsiteY41" fmla="*/ 56495 h 159328"/>
                  <a:gd name="connsiteX42" fmla="*/ 58066 w 297746"/>
                  <a:gd name="connsiteY42" fmla="*/ 59669 h 159328"/>
                  <a:gd name="connsiteX43" fmla="*/ 44732 w 297746"/>
                  <a:gd name="connsiteY43" fmla="*/ 72999 h 159328"/>
                  <a:gd name="connsiteX44" fmla="*/ 33938 w 297746"/>
                  <a:gd name="connsiteY44" fmla="*/ 77443 h 159328"/>
                  <a:gd name="connsiteX45" fmla="*/ 19334 w 297746"/>
                  <a:gd name="connsiteY45" fmla="*/ 70460 h 159328"/>
                  <a:gd name="connsiteX46" fmla="*/ 11080 w 297746"/>
                  <a:gd name="connsiteY46" fmla="*/ 75538 h 159328"/>
                  <a:gd name="connsiteX47" fmla="*/ 6636 w 297746"/>
                  <a:gd name="connsiteY47" fmla="*/ 105373 h 159328"/>
                  <a:gd name="connsiteX48" fmla="*/ 4096 w 297746"/>
                  <a:gd name="connsiteY48" fmla="*/ 140285 h 15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7746" h="159328">
                    <a:moveTo>
                      <a:pt x="0" y="157131"/>
                    </a:moveTo>
                    <a:lnTo>
                      <a:pt x="11715" y="156789"/>
                    </a:lnTo>
                    <a:lnTo>
                      <a:pt x="25684" y="151711"/>
                    </a:lnTo>
                    <a:lnTo>
                      <a:pt x="29493" y="151711"/>
                    </a:lnTo>
                    <a:lnTo>
                      <a:pt x="40288" y="156154"/>
                    </a:lnTo>
                    <a:lnTo>
                      <a:pt x="49812" y="159328"/>
                    </a:lnTo>
                    <a:lnTo>
                      <a:pt x="79654" y="157424"/>
                    </a:lnTo>
                    <a:lnTo>
                      <a:pt x="89813" y="159328"/>
                    </a:lnTo>
                    <a:lnTo>
                      <a:pt x="105687" y="154885"/>
                    </a:lnTo>
                    <a:lnTo>
                      <a:pt x="124735" y="144729"/>
                    </a:lnTo>
                    <a:lnTo>
                      <a:pt x="145053" y="142824"/>
                    </a:lnTo>
                    <a:lnTo>
                      <a:pt x="154577" y="144094"/>
                    </a:lnTo>
                    <a:lnTo>
                      <a:pt x="161562" y="151076"/>
                    </a:lnTo>
                    <a:lnTo>
                      <a:pt x="166641" y="154885"/>
                    </a:lnTo>
                    <a:lnTo>
                      <a:pt x="174260" y="155520"/>
                    </a:lnTo>
                    <a:lnTo>
                      <a:pt x="199658" y="133937"/>
                    </a:lnTo>
                    <a:lnTo>
                      <a:pt x="210452" y="125685"/>
                    </a:lnTo>
                    <a:lnTo>
                      <a:pt x="210452" y="116799"/>
                    </a:lnTo>
                    <a:lnTo>
                      <a:pt x="199658" y="104738"/>
                    </a:lnTo>
                    <a:lnTo>
                      <a:pt x="195214" y="95851"/>
                    </a:lnTo>
                    <a:lnTo>
                      <a:pt x="195214" y="88868"/>
                    </a:lnTo>
                    <a:lnTo>
                      <a:pt x="213627" y="83155"/>
                    </a:lnTo>
                    <a:lnTo>
                      <a:pt x="234580" y="69191"/>
                    </a:lnTo>
                    <a:lnTo>
                      <a:pt x="249819" y="69191"/>
                    </a:lnTo>
                    <a:cubicBezTo>
                      <a:pt x="249819" y="69191"/>
                      <a:pt x="270772" y="71095"/>
                      <a:pt x="271406" y="67921"/>
                    </a:cubicBezTo>
                    <a:cubicBezTo>
                      <a:pt x="272042" y="64747"/>
                      <a:pt x="289185" y="39991"/>
                      <a:pt x="289185" y="39991"/>
                    </a:cubicBezTo>
                    <a:lnTo>
                      <a:pt x="297747" y="35407"/>
                    </a:lnTo>
                    <a:lnTo>
                      <a:pt x="287221" y="21692"/>
                    </a:lnTo>
                    <a:lnTo>
                      <a:pt x="266962" y="5713"/>
                    </a:lnTo>
                    <a:lnTo>
                      <a:pt x="243470" y="0"/>
                    </a:lnTo>
                    <a:lnTo>
                      <a:pt x="226961" y="8252"/>
                    </a:lnTo>
                    <a:lnTo>
                      <a:pt x="218071" y="21582"/>
                    </a:lnTo>
                    <a:lnTo>
                      <a:pt x="211087" y="25391"/>
                    </a:lnTo>
                    <a:lnTo>
                      <a:pt x="199023" y="22217"/>
                    </a:lnTo>
                    <a:lnTo>
                      <a:pt x="195214" y="28565"/>
                    </a:lnTo>
                    <a:lnTo>
                      <a:pt x="189499" y="48243"/>
                    </a:lnTo>
                    <a:lnTo>
                      <a:pt x="178070" y="58399"/>
                    </a:lnTo>
                    <a:lnTo>
                      <a:pt x="156482" y="78077"/>
                    </a:lnTo>
                    <a:cubicBezTo>
                      <a:pt x="156482" y="78077"/>
                      <a:pt x="153307" y="85060"/>
                      <a:pt x="146958" y="86329"/>
                    </a:cubicBezTo>
                    <a:cubicBezTo>
                      <a:pt x="140609" y="87599"/>
                      <a:pt x="130450" y="82521"/>
                      <a:pt x="130450" y="82521"/>
                    </a:cubicBezTo>
                    <a:lnTo>
                      <a:pt x="95528" y="60304"/>
                    </a:lnTo>
                    <a:cubicBezTo>
                      <a:pt x="95528" y="60304"/>
                      <a:pt x="80289" y="56495"/>
                      <a:pt x="75845" y="56495"/>
                    </a:cubicBezTo>
                    <a:cubicBezTo>
                      <a:pt x="71399" y="56495"/>
                      <a:pt x="58066" y="59669"/>
                      <a:pt x="58066" y="59669"/>
                    </a:cubicBezTo>
                    <a:lnTo>
                      <a:pt x="44732" y="72999"/>
                    </a:lnTo>
                    <a:lnTo>
                      <a:pt x="33938" y="77443"/>
                    </a:lnTo>
                    <a:lnTo>
                      <a:pt x="19334" y="70460"/>
                    </a:lnTo>
                    <a:lnTo>
                      <a:pt x="11080" y="75538"/>
                    </a:lnTo>
                    <a:cubicBezTo>
                      <a:pt x="11080" y="75538"/>
                      <a:pt x="6636" y="102833"/>
                      <a:pt x="6636" y="105373"/>
                    </a:cubicBezTo>
                    <a:cubicBezTo>
                      <a:pt x="6636" y="107912"/>
                      <a:pt x="4096" y="140285"/>
                      <a:pt x="4096" y="14028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C9ACAC60-2F9A-99AC-199C-F641DB961AC0}"/>
              </a:ext>
            </a:extLst>
          </p:cNvPr>
          <p:cNvGrpSpPr/>
          <p:nvPr/>
        </p:nvGrpSpPr>
        <p:grpSpPr>
          <a:xfrm>
            <a:off x="4904875" y="3472877"/>
            <a:ext cx="4705563" cy="1076352"/>
            <a:chOff x="4904875" y="3610439"/>
            <a:chExt cx="4705563" cy="1076352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4B2A37F6-72AE-72A7-A365-A1E2339F0A3F}"/>
                </a:ext>
              </a:extLst>
            </p:cNvPr>
            <p:cNvGrpSpPr/>
            <p:nvPr/>
          </p:nvGrpSpPr>
          <p:grpSpPr>
            <a:xfrm>
              <a:off x="4904875" y="3610439"/>
              <a:ext cx="4705563" cy="1076352"/>
              <a:chOff x="450835" y="1495102"/>
              <a:chExt cx="4705563" cy="1076352"/>
            </a:xfrm>
          </p:grpSpPr>
          <p:grpSp>
            <p:nvGrpSpPr>
              <p:cNvPr id="6" name="Graphic 3">
                <a:extLst>
                  <a:ext uri="{FF2B5EF4-FFF2-40B4-BE49-F238E27FC236}">
                    <a16:creationId xmlns:a16="http://schemas.microsoft.com/office/drawing/2014/main" xmlns="" id="{F07A5A52-4554-B514-94D7-FB876368F535}"/>
                  </a:ext>
                </a:extLst>
              </p:cNvPr>
              <p:cNvGrpSpPr/>
              <p:nvPr/>
            </p:nvGrpSpPr>
            <p:grpSpPr>
              <a:xfrm>
                <a:off x="450835" y="1495102"/>
                <a:ext cx="4705563" cy="1076352"/>
                <a:chOff x="7705654" y="3980069"/>
                <a:chExt cx="3695509" cy="845312"/>
              </a:xfrm>
            </p:grpSpPr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xmlns="" id="{15B80EFD-3CEB-4684-27AA-082DC95D0525}"/>
                    </a:ext>
                  </a:extLst>
                </p:cNvPr>
                <p:cNvSpPr/>
                <p:nvPr/>
              </p:nvSpPr>
              <p:spPr>
                <a:xfrm>
                  <a:off x="7705654" y="3980069"/>
                  <a:ext cx="1217295" cy="343171"/>
                </a:xfrm>
                <a:custGeom>
                  <a:avLst/>
                  <a:gdLst>
                    <a:gd name="connsiteX0" fmla="*/ 919067 w 1217295"/>
                    <a:gd name="connsiteY0" fmla="*/ 147722 h 343171"/>
                    <a:gd name="connsiteX1" fmla="*/ 722090 w 1217295"/>
                    <a:gd name="connsiteY1" fmla="*/ 343172 h 343171"/>
                    <a:gd name="connsiteX2" fmla="*/ 0 w 1217295"/>
                    <a:gd name="connsiteY2" fmla="*/ 343172 h 343171"/>
                    <a:gd name="connsiteX3" fmla="*/ 0 w 1217295"/>
                    <a:gd name="connsiteY3" fmla="*/ 333721 h 343171"/>
                    <a:gd name="connsiteX4" fmla="*/ 336328 w 1217295"/>
                    <a:gd name="connsiteY4" fmla="*/ 0 h 343171"/>
                    <a:gd name="connsiteX5" fmla="*/ 880967 w 1217295"/>
                    <a:gd name="connsiteY5" fmla="*/ 0 h 343171"/>
                    <a:gd name="connsiteX6" fmla="*/ 1217295 w 1217295"/>
                    <a:gd name="connsiteY6" fmla="*/ 333721 h 343171"/>
                    <a:gd name="connsiteX7" fmla="*/ 1217295 w 1217295"/>
                    <a:gd name="connsiteY7" fmla="*/ 343172 h 343171"/>
                    <a:gd name="connsiteX8" fmla="*/ 1115949 w 1217295"/>
                    <a:gd name="connsiteY8" fmla="*/ 343172 h 343171"/>
                    <a:gd name="connsiteX9" fmla="*/ 919067 w 1217295"/>
                    <a:gd name="connsiteY9" fmla="*/ 147722 h 343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7295" h="343171">
                      <a:moveTo>
                        <a:pt x="919067" y="147722"/>
                      </a:moveTo>
                      <a:cubicBezTo>
                        <a:pt x="810292" y="147722"/>
                        <a:pt x="722090" y="235239"/>
                        <a:pt x="722090" y="343172"/>
                      </a:cubicBezTo>
                      <a:lnTo>
                        <a:pt x="0" y="343172"/>
                      </a:lnTo>
                      <a:lnTo>
                        <a:pt x="0" y="333721"/>
                      </a:lnTo>
                      <a:cubicBezTo>
                        <a:pt x="0" y="149423"/>
                        <a:pt x="150590" y="0"/>
                        <a:pt x="336328" y="0"/>
                      </a:cubicBezTo>
                      <a:lnTo>
                        <a:pt x="880967" y="0"/>
                      </a:lnTo>
                      <a:cubicBezTo>
                        <a:pt x="1066705" y="0"/>
                        <a:pt x="1217295" y="149423"/>
                        <a:pt x="1217295" y="333721"/>
                      </a:cubicBezTo>
                      <a:lnTo>
                        <a:pt x="1217295" y="343172"/>
                      </a:lnTo>
                      <a:lnTo>
                        <a:pt x="1115949" y="343172"/>
                      </a:lnTo>
                      <a:cubicBezTo>
                        <a:pt x="1116044" y="235239"/>
                        <a:pt x="1027843" y="147722"/>
                        <a:pt x="919067" y="147722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xmlns="" id="{A3E07920-2C8B-FED3-F589-2ED32ECAF277}"/>
                    </a:ext>
                  </a:extLst>
                </p:cNvPr>
                <p:cNvSpPr/>
                <p:nvPr/>
              </p:nvSpPr>
              <p:spPr>
                <a:xfrm>
                  <a:off x="8639390" y="3980069"/>
                  <a:ext cx="2761773" cy="686437"/>
                </a:xfrm>
                <a:custGeom>
                  <a:avLst/>
                  <a:gdLst>
                    <a:gd name="connsiteX0" fmla="*/ 2761774 w 2761773"/>
                    <a:gd name="connsiteY0" fmla="*/ 352717 h 686437"/>
                    <a:gd name="connsiteX1" fmla="*/ 2761774 w 2761773"/>
                    <a:gd name="connsiteY1" fmla="*/ 333721 h 686437"/>
                    <a:gd name="connsiteX2" fmla="*/ 2425446 w 2761773"/>
                    <a:gd name="connsiteY2" fmla="*/ 0 h 686437"/>
                    <a:gd name="connsiteX3" fmla="*/ 336328 w 2761773"/>
                    <a:gd name="connsiteY3" fmla="*/ 0 h 686437"/>
                    <a:gd name="connsiteX4" fmla="*/ 0 w 2761773"/>
                    <a:gd name="connsiteY4" fmla="*/ 333721 h 686437"/>
                    <a:gd name="connsiteX5" fmla="*/ 0 w 2761773"/>
                    <a:gd name="connsiteY5" fmla="*/ 352717 h 686437"/>
                    <a:gd name="connsiteX6" fmla="*/ 336328 w 2761773"/>
                    <a:gd name="connsiteY6" fmla="*/ 686438 h 686437"/>
                    <a:gd name="connsiteX7" fmla="*/ 2425446 w 2761773"/>
                    <a:gd name="connsiteY7" fmla="*/ 686438 h 686437"/>
                    <a:gd name="connsiteX8" fmla="*/ 2761774 w 2761773"/>
                    <a:gd name="connsiteY8" fmla="*/ 352717 h 686437"/>
                    <a:gd name="connsiteX9" fmla="*/ 495300 w 2761773"/>
                    <a:gd name="connsiteY9" fmla="*/ 343172 h 686437"/>
                    <a:gd name="connsiteX10" fmla="*/ 298323 w 2761773"/>
                    <a:gd name="connsiteY10" fmla="*/ 538622 h 686437"/>
                    <a:gd name="connsiteX11" fmla="*/ 101346 w 2761773"/>
                    <a:gd name="connsiteY11" fmla="*/ 343172 h 686437"/>
                    <a:gd name="connsiteX12" fmla="*/ 298323 w 2761773"/>
                    <a:gd name="connsiteY12" fmla="*/ 147722 h 686437"/>
                    <a:gd name="connsiteX13" fmla="*/ 495300 w 2761773"/>
                    <a:gd name="connsiteY13" fmla="*/ 343172 h 68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1773" h="686437">
                      <a:moveTo>
                        <a:pt x="2761774" y="352717"/>
                      </a:moveTo>
                      <a:lnTo>
                        <a:pt x="2761774" y="333721"/>
                      </a:lnTo>
                      <a:cubicBezTo>
                        <a:pt x="2761774" y="149423"/>
                        <a:pt x="2611184" y="0"/>
                        <a:pt x="2425446" y="0"/>
                      </a:cubicBezTo>
                      <a:lnTo>
                        <a:pt x="336328" y="0"/>
                      </a:lnTo>
                      <a:cubicBezTo>
                        <a:pt x="150590" y="0"/>
                        <a:pt x="0" y="149423"/>
                        <a:pt x="0" y="333721"/>
                      </a:cubicBezTo>
                      <a:lnTo>
                        <a:pt x="0" y="352717"/>
                      </a:lnTo>
                      <a:cubicBezTo>
                        <a:pt x="0" y="537015"/>
                        <a:pt x="150590" y="686438"/>
                        <a:pt x="336328" y="686438"/>
                      </a:cubicBezTo>
                      <a:lnTo>
                        <a:pt x="2425446" y="686438"/>
                      </a:lnTo>
                      <a:cubicBezTo>
                        <a:pt x="2611184" y="686438"/>
                        <a:pt x="2761774" y="537015"/>
                        <a:pt x="2761774" y="352717"/>
                      </a:cubicBezTo>
                      <a:close/>
                      <a:moveTo>
                        <a:pt x="495300" y="343172"/>
                      </a:moveTo>
                      <a:cubicBezTo>
                        <a:pt x="495300" y="451104"/>
                        <a:pt x="407099" y="538622"/>
                        <a:pt x="298323" y="538622"/>
                      </a:cubicBezTo>
                      <a:cubicBezTo>
                        <a:pt x="189548" y="538622"/>
                        <a:pt x="101346" y="451104"/>
                        <a:pt x="101346" y="343172"/>
                      </a:cubicBezTo>
                      <a:cubicBezTo>
                        <a:pt x="101346" y="235239"/>
                        <a:pt x="189548" y="147722"/>
                        <a:pt x="298323" y="147722"/>
                      </a:cubicBezTo>
                      <a:cubicBezTo>
                        <a:pt x="407099" y="147722"/>
                        <a:pt x="495300" y="235239"/>
                        <a:pt x="495300" y="343172"/>
                      </a:cubicBezTo>
                      <a:close/>
                    </a:path>
                  </a:pathLst>
                </a:custGeom>
                <a:solidFill>
                  <a:srgbClr val="F2F2F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xmlns="" id="{28AAD76B-1390-ACE7-A966-1AAE4A53B0D4}"/>
                    </a:ext>
                  </a:extLst>
                </p:cNvPr>
                <p:cNvSpPr/>
                <p:nvPr/>
              </p:nvSpPr>
              <p:spPr>
                <a:xfrm>
                  <a:off x="7705654" y="4178260"/>
                  <a:ext cx="1217295" cy="647121"/>
                </a:xfrm>
                <a:custGeom>
                  <a:avLst/>
                  <a:gdLst>
                    <a:gd name="connsiteX0" fmla="*/ 919067 w 1217295"/>
                    <a:gd name="connsiteY0" fmla="*/ 340431 h 647121"/>
                    <a:gd name="connsiteX1" fmla="*/ 722090 w 1217295"/>
                    <a:gd name="connsiteY1" fmla="*/ 144981 h 647121"/>
                    <a:gd name="connsiteX2" fmla="*/ 608648 w 1217295"/>
                    <a:gd name="connsiteY2" fmla="*/ 0 h 647121"/>
                    <a:gd name="connsiteX3" fmla="*/ 0 w 1217295"/>
                    <a:gd name="connsiteY3" fmla="*/ 145075 h 647121"/>
                    <a:gd name="connsiteX4" fmla="*/ 0 w 1217295"/>
                    <a:gd name="connsiteY4" fmla="*/ 154527 h 647121"/>
                    <a:gd name="connsiteX5" fmla="*/ 0 w 1217295"/>
                    <a:gd name="connsiteY5" fmla="*/ 647121 h 647121"/>
                    <a:gd name="connsiteX6" fmla="*/ 336328 w 1217295"/>
                    <a:gd name="connsiteY6" fmla="*/ 488247 h 647121"/>
                    <a:gd name="connsiteX7" fmla="*/ 880967 w 1217295"/>
                    <a:gd name="connsiteY7" fmla="*/ 488247 h 647121"/>
                    <a:gd name="connsiteX8" fmla="*/ 1217295 w 1217295"/>
                    <a:gd name="connsiteY8" fmla="*/ 154527 h 647121"/>
                    <a:gd name="connsiteX9" fmla="*/ 1217295 w 1217295"/>
                    <a:gd name="connsiteY9" fmla="*/ 145075 h 647121"/>
                    <a:gd name="connsiteX10" fmla="*/ 1171385 w 1217295"/>
                    <a:gd name="connsiteY10" fmla="*/ 80335 h 647121"/>
                    <a:gd name="connsiteX11" fmla="*/ 1115949 w 1217295"/>
                    <a:gd name="connsiteY11" fmla="*/ 145075 h 647121"/>
                    <a:gd name="connsiteX12" fmla="*/ 919067 w 1217295"/>
                    <a:gd name="connsiteY12" fmla="*/ 340431 h 647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17295" h="647121">
                      <a:moveTo>
                        <a:pt x="919067" y="340431"/>
                      </a:moveTo>
                      <a:cubicBezTo>
                        <a:pt x="810292" y="340431"/>
                        <a:pt x="722090" y="252913"/>
                        <a:pt x="722090" y="144981"/>
                      </a:cubicBezTo>
                      <a:lnTo>
                        <a:pt x="608648" y="0"/>
                      </a:lnTo>
                      <a:lnTo>
                        <a:pt x="0" y="145075"/>
                      </a:lnTo>
                      <a:lnTo>
                        <a:pt x="0" y="154527"/>
                      </a:lnTo>
                      <a:cubicBezTo>
                        <a:pt x="0" y="252630"/>
                        <a:pt x="0" y="647121"/>
                        <a:pt x="0" y="647121"/>
                      </a:cubicBezTo>
                      <a:cubicBezTo>
                        <a:pt x="0" y="647121"/>
                        <a:pt x="126968" y="488247"/>
                        <a:pt x="336328" y="488247"/>
                      </a:cubicBezTo>
                      <a:lnTo>
                        <a:pt x="880967" y="488247"/>
                      </a:lnTo>
                      <a:cubicBezTo>
                        <a:pt x="1066705" y="488247"/>
                        <a:pt x="1217295" y="338824"/>
                        <a:pt x="1217295" y="154527"/>
                      </a:cubicBezTo>
                      <a:lnTo>
                        <a:pt x="1217295" y="145075"/>
                      </a:lnTo>
                      <a:lnTo>
                        <a:pt x="1171385" y="80335"/>
                      </a:lnTo>
                      <a:lnTo>
                        <a:pt x="1115949" y="145075"/>
                      </a:lnTo>
                      <a:cubicBezTo>
                        <a:pt x="1116044" y="252913"/>
                        <a:pt x="1027843" y="340431"/>
                        <a:pt x="919067" y="340431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xmlns="" id="{776E82C1-39F2-E1B0-2D12-4313B4B87C5A}"/>
                  </a:ext>
                </a:extLst>
              </p:cNvPr>
              <p:cNvSpPr txBox="1"/>
              <p:nvPr/>
            </p:nvSpPr>
            <p:spPr>
              <a:xfrm>
                <a:off x="2338730" y="1628733"/>
                <a:ext cx="2765291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800" b="1" dirty="0"/>
                  <a:t>1 in 5 HHs had unimproved drinking water</a:t>
                </a:r>
              </a:p>
            </p:txBody>
          </p:sp>
        </p:grpSp>
        <p:pic>
          <p:nvPicPr>
            <p:cNvPr id="25" name="Graphic 24" descr="Water">
              <a:extLst>
                <a:ext uri="{FF2B5EF4-FFF2-40B4-BE49-F238E27FC236}">
                  <a16:creationId xmlns:a16="http://schemas.microsoft.com/office/drawing/2014/main" xmlns="" id="{730F392E-0A8A-308D-97A2-2E5E68215F5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4984980" y="3672859"/>
              <a:ext cx="758870" cy="758870"/>
            </a:xfrm>
            <a:prstGeom prst="rect">
              <a:avLst/>
            </a:prstGeom>
          </p:spPr>
        </p:pic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21FBC1D3-1573-8A70-8979-A5CBFFEA47AA}"/>
              </a:ext>
            </a:extLst>
          </p:cNvPr>
          <p:cNvGrpSpPr/>
          <p:nvPr/>
        </p:nvGrpSpPr>
        <p:grpSpPr>
          <a:xfrm>
            <a:off x="4904875" y="4973636"/>
            <a:ext cx="4705563" cy="1101051"/>
            <a:chOff x="4904875" y="4973636"/>
            <a:chExt cx="4705563" cy="1101051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xmlns="" id="{3DCF7EEE-746E-8102-FBA4-2DCE75E74013}"/>
                </a:ext>
              </a:extLst>
            </p:cNvPr>
            <p:cNvGrpSpPr/>
            <p:nvPr/>
          </p:nvGrpSpPr>
          <p:grpSpPr>
            <a:xfrm>
              <a:off x="4904875" y="4973636"/>
              <a:ext cx="4705563" cy="1101051"/>
              <a:chOff x="4904875" y="4708484"/>
              <a:chExt cx="4705563" cy="1101051"/>
            </a:xfrm>
          </p:grpSpPr>
          <p:grpSp>
            <p:nvGrpSpPr>
              <p:cNvPr id="14" name="Graphic 3">
                <a:extLst>
                  <a:ext uri="{FF2B5EF4-FFF2-40B4-BE49-F238E27FC236}">
                    <a16:creationId xmlns:a16="http://schemas.microsoft.com/office/drawing/2014/main" xmlns="" id="{20CDFB53-A907-C356-E847-D735C4D45C98}"/>
                  </a:ext>
                </a:extLst>
              </p:cNvPr>
              <p:cNvGrpSpPr/>
              <p:nvPr/>
            </p:nvGrpSpPr>
            <p:grpSpPr>
              <a:xfrm>
                <a:off x="4904875" y="4733183"/>
                <a:ext cx="4705563" cy="1076352"/>
                <a:chOff x="7705654" y="3980069"/>
                <a:chExt cx="3695509" cy="845312"/>
              </a:xfrm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xmlns="" id="{F6E0D837-0226-85F2-DC2B-422D09DD1943}"/>
                    </a:ext>
                  </a:extLst>
                </p:cNvPr>
                <p:cNvSpPr/>
                <p:nvPr/>
              </p:nvSpPr>
              <p:spPr>
                <a:xfrm>
                  <a:off x="7705654" y="3980069"/>
                  <a:ext cx="1217295" cy="343171"/>
                </a:xfrm>
                <a:custGeom>
                  <a:avLst/>
                  <a:gdLst>
                    <a:gd name="connsiteX0" fmla="*/ 919067 w 1217295"/>
                    <a:gd name="connsiteY0" fmla="*/ 147722 h 343171"/>
                    <a:gd name="connsiteX1" fmla="*/ 722090 w 1217295"/>
                    <a:gd name="connsiteY1" fmla="*/ 343172 h 343171"/>
                    <a:gd name="connsiteX2" fmla="*/ 0 w 1217295"/>
                    <a:gd name="connsiteY2" fmla="*/ 343172 h 343171"/>
                    <a:gd name="connsiteX3" fmla="*/ 0 w 1217295"/>
                    <a:gd name="connsiteY3" fmla="*/ 333721 h 343171"/>
                    <a:gd name="connsiteX4" fmla="*/ 336328 w 1217295"/>
                    <a:gd name="connsiteY4" fmla="*/ 0 h 343171"/>
                    <a:gd name="connsiteX5" fmla="*/ 880967 w 1217295"/>
                    <a:gd name="connsiteY5" fmla="*/ 0 h 343171"/>
                    <a:gd name="connsiteX6" fmla="*/ 1217295 w 1217295"/>
                    <a:gd name="connsiteY6" fmla="*/ 333721 h 343171"/>
                    <a:gd name="connsiteX7" fmla="*/ 1217295 w 1217295"/>
                    <a:gd name="connsiteY7" fmla="*/ 343172 h 343171"/>
                    <a:gd name="connsiteX8" fmla="*/ 1115949 w 1217295"/>
                    <a:gd name="connsiteY8" fmla="*/ 343172 h 343171"/>
                    <a:gd name="connsiteX9" fmla="*/ 919067 w 1217295"/>
                    <a:gd name="connsiteY9" fmla="*/ 147722 h 343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7295" h="343171">
                      <a:moveTo>
                        <a:pt x="919067" y="147722"/>
                      </a:moveTo>
                      <a:cubicBezTo>
                        <a:pt x="810292" y="147722"/>
                        <a:pt x="722090" y="235239"/>
                        <a:pt x="722090" y="343172"/>
                      </a:cubicBezTo>
                      <a:lnTo>
                        <a:pt x="0" y="343172"/>
                      </a:lnTo>
                      <a:lnTo>
                        <a:pt x="0" y="333721"/>
                      </a:lnTo>
                      <a:cubicBezTo>
                        <a:pt x="0" y="149423"/>
                        <a:pt x="150590" y="0"/>
                        <a:pt x="336328" y="0"/>
                      </a:cubicBezTo>
                      <a:lnTo>
                        <a:pt x="880967" y="0"/>
                      </a:lnTo>
                      <a:cubicBezTo>
                        <a:pt x="1066705" y="0"/>
                        <a:pt x="1217295" y="149423"/>
                        <a:pt x="1217295" y="333721"/>
                      </a:cubicBezTo>
                      <a:lnTo>
                        <a:pt x="1217295" y="343172"/>
                      </a:lnTo>
                      <a:lnTo>
                        <a:pt x="1115949" y="343172"/>
                      </a:lnTo>
                      <a:cubicBezTo>
                        <a:pt x="1116044" y="235239"/>
                        <a:pt x="1027843" y="147722"/>
                        <a:pt x="919067" y="14772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xmlns="" id="{AC0A12BA-FBB2-36EC-EFD1-C6FA4BBD6AFB}"/>
                    </a:ext>
                  </a:extLst>
                </p:cNvPr>
                <p:cNvSpPr/>
                <p:nvPr/>
              </p:nvSpPr>
              <p:spPr>
                <a:xfrm>
                  <a:off x="8639390" y="3980069"/>
                  <a:ext cx="2761773" cy="686437"/>
                </a:xfrm>
                <a:custGeom>
                  <a:avLst/>
                  <a:gdLst>
                    <a:gd name="connsiteX0" fmla="*/ 2761774 w 2761773"/>
                    <a:gd name="connsiteY0" fmla="*/ 352717 h 686437"/>
                    <a:gd name="connsiteX1" fmla="*/ 2761774 w 2761773"/>
                    <a:gd name="connsiteY1" fmla="*/ 333721 h 686437"/>
                    <a:gd name="connsiteX2" fmla="*/ 2425446 w 2761773"/>
                    <a:gd name="connsiteY2" fmla="*/ 0 h 686437"/>
                    <a:gd name="connsiteX3" fmla="*/ 336328 w 2761773"/>
                    <a:gd name="connsiteY3" fmla="*/ 0 h 686437"/>
                    <a:gd name="connsiteX4" fmla="*/ 0 w 2761773"/>
                    <a:gd name="connsiteY4" fmla="*/ 333721 h 686437"/>
                    <a:gd name="connsiteX5" fmla="*/ 0 w 2761773"/>
                    <a:gd name="connsiteY5" fmla="*/ 352717 h 686437"/>
                    <a:gd name="connsiteX6" fmla="*/ 336328 w 2761773"/>
                    <a:gd name="connsiteY6" fmla="*/ 686438 h 686437"/>
                    <a:gd name="connsiteX7" fmla="*/ 2425446 w 2761773"/>
                    <a:gd name="connsiteY7" fmla="*/ 686438 h 686437"/>
                    <a:gd name="connsiteX8" fmla="*/ 2761774 w 2761773"/>
                    <a:gd name="connsiteY8" fmla="*/ 352717 h 686437"/>
                    <a:gd name="connsiteX9" fmla="*/ 495300 w 2761773"/>
                    <a:gd name="connsiteY9" fmla="*/ 343172 h 686437"/>
                    <a:gd name="connsiteX10" fmla="*/ 298323 w 2761773"/>
                    <a:gd name="connsiteY10" fmla="*/ 538622 h 686437"/>
                    <a:gd name="connsiteX11" fmla="*/ 101346 w 2761773"/>
                    <a:gd name="connsiteY11" fmla="*/ 343172 h 686437"/>
                    <a:gd name="connsiteX12" fmla="*/ 298323 w 2761773"/>
                    <a:gd name="connsiteY12" fmla="*/ 147722 h 686437"/>
                    <a:gd name="connsiteX13" fmla="*/ 495300 w 2761773"/>
                    <a:gd name="connsiteY13" fmla="*/ 343172 h 68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1773" h="686437">
                      <a:moveTo>
                        <a:pt x="2761774" y="352717"/>
                      </a:moveTo>
                      <a:lnTo>
                        <a:pt x="2761774" y="333721"/>
                      </a:lnTo>
                      <a:cubicBezTo>
                        <a:pt x="2761774" y="149423"/>
                        <a:pt x="2611184" y="0"/>
                        <a:pt x="2425446" y="0"/>
                      </a:cubicBezTo>
                      <a:lnTo>
                        <a:pt x="336328" y="0"/>
                      </a:lnTo>
                      <a:cubicBezTo>
                        <a:pt x="150590" y="0"/>
                        <a:pt x="0" y="149423"/>
                        <a:pt x="0" y="333721"/>
                      </a:cubicBezTo>
                      <a:lnTo>
                        <a:pt x="0" y="352717"/>
                      </a:lnTo>
                      <a:cubicBezTo>
                        <a:pt x="0" y="537015"/>
                        <a:pt x="150590" y="686438"/>
                        <a:pt x="336328" y="686438"/>
                      </a:cubicBezTo>
                      <a:lnTo>
                        <a:pt x="2425446" y="686438"/>
                      </a:lnTo>
                      <a:cubicBezTo>
                        <a:pt x="2611184" y="686438"/>
                        <a:pt x="2761774" y="537015"/>
                        <a:pt x="2761774" y="352717"/>
                      </a:cubicBezTo>
                      <a:close/>
                      <a:moveTo>
                        <a:pt x="495300" y="343172"/>
                      </a:moveTo>
                      <a:cubicBezTo>
                        <a:pt x="495300" y="451104"/>
                        <a:pt x="407099" y="538622"/>
                        <a:pt x="298323" y="538622"/>
                      </a:cubicBezTo>
                      <a:cubicBezTo>
                        <a:pt x="189548" y="538622"/>
                        <a:pt x="101346" y="451104"/>
                        <a:pt x="101346" y="343172"/>
                      </a:cubicBezTo>
                      <a:cubicBezTo>
                        <a:pt x="101346" y="235239"/>
                        <a:pt x="189548" y="147722"/>
                        <a:pt x="298323" y="147722"/>
                      </a:cubicBezTo>
                      <a:cubicBezTo>
                        <a:pt x="407099" y="147722"/>
                        <a:pt x="495300" y="235239"/>
                        <a:pt x="495300" y="343172"/>
                      </a:cubicBezTo>
                      <a:close/>
                    </a:path>
                  </a:pathLst>
                </a:custGeom>
                <a:solidFill>
                  <a:srgbClr val="F2F2F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xmlns="" id="{03139B94-2376-B652-79CB-0E1B8428683C}"/>
                    </a:ext>
                  </a:extLst>
                </p:cNvPr>
                <p:cNvSpPr/>
                <p:nvPr/>
              </p:nvSpPr>
              <p:spPr>
                <a:xfrm>
                  <a:off x="7705654" y="4178260"/>
                  <a:ext cx="1217295" cy="647121"/>
                </a:xfrm>
                <a:custGeom>
                  <a:avLst/>
                  <a:gdLst>
                    <a:gd name="connsiteX0" fmla="*/ 919067 w 1217295"/>
                    <a:gd name="connsiteY0" fmla="*/ 340431 h 647121"/>
                    <a:gd name="connsiteX1" fmla="*/ 722090 w 1217295"/>
                    <a:gd name="connsiteY1" fmla="*/ 144981 h 647121"/>
                    <a:gd name="connsiteX2" fmla="*/ 608648 w 1217295"/>
                    <a:gd name="connsiteY2" fmla="*/ 0 h 647121"/>
                    <a:gd name="connsiteX3" fmla="*/ 0 w 1217295"/>
                    <a:gd name="connsiteY3" fmla="*/ 145075 h 647121"/>
                    <a:gd name="connsiteX4" fmla="*/ 0 w 1217295"/>
                    <a:gd name="connsiteY4" fmla="*/ 154527 h 647121"/>
                    <a:gd name="connsiteX5" fmla="*/ 0 w 1217295"/>
                    <a:gd name="connsiteY5" fmla="*/ 647121 h 647121"/>
                    <a:gd name="connsiteX6" fmla="*/ 336328 w 1217295"/>
                    <a:gd name="connsiteY6" fmla="*/ 488247 h 647121"/>
                    <a:gd name="connsiteX7" fmla="*/ 880967 w 1217295"/>
                    <a:gd name="connsiteY7" fmla="*/ 488247 h 647121"/>
                    <a:gd name="connsiteX8" fmla="*/ 1217295 w 1217295"/>
                    <a:gd name="connsiteY8" fmla="*/ 154527 h 647121"/>
                    <a:gd name="connsiteX9" fmla="*/ 1217295 w 1217295"/>
                    <a:gd name="connsiteY9" fmla="*/ 145075 h 647121"/>
                    <a:gd name="connsiteX10" fmla="*/ 1171385 w 1217295"/>
                    <a:gd name="connsiteY10" fmla="*/ 80335 h 647121"/>
                    <a:gd name="connsiteX11" fmla="*/ 1115949 w 1217295"/>
                    <a:gd name="connsiteY11" fmla="*/ 145075 h 647121"/>
                    <a:gd name="connsiteX12" fmla="*/ 919067 w 1217295"/>
                    <a:gd name="connsiteY12" fmla="*/ 340431 h 647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17295" h="647121">
                      <a:moveTo>
                        <a:pt x="919067" y="340431"/>
                      </a:moveTo>
                      <a:cubicBezTo>
                        <a:pt x="810292" y="340431"/>
                        <a:pt x="722090" y="252913"/>
                        <a:pt x="722090" y="144981"/>
                      </a:cubicBezTo>
                      <a:lnTo>
                        <a:pt x="608648" y="0"/>
                      </a:lnTo>
                      <a:lnTo>
                        <a:pt x="0" y="145075"/>
                      </a:lnTo>
                      <a:lnTo>
                        <a:pt x="0" y="154527"/>
                      </a:lnTo>
                      <a:cubicBezTo>
                        <a:pt x="0" y="252630"/>
                        <a:pt x="0" y="647121"/>
                        <a:pt x="0" y="647121"/>
                      </a:cubicBezTo>
                      <a:cubicBezTo>
                        <a:pt x="0" y="647121"/>
                        <a:pt x="126968" y="488247"/>
                        <a:pt x="336328" y="488247"/>
                      </a:cubicBezTo>
                      <a:lnTo>
                        <a:pt x="880967" y="488247"/>
                      </a:lnTo>
                      <a:cubicBezTo>
                        <a:pt x="1066705" y="488247"/>
                        <a:pt x="1217295" y="338824"/>
                        <a:pt x="1217295" y="154527"/>
                      </a:cubicBezTo>
                      <a:lnTo>
                        <a:pt x="1217295" y="145075"/>
                      </a:lnTo>
                      <a:lnTo>
                        <a:pt x="1171385" y="80335"/>
                      </a:lnTo>
                      <a:lnTo>
                        <a:pt x="1115949" y="145075"/>
                      </a:lnTo>
                      <a:cubicBezTo>
                        <a:pt x="1116044" y="252913"/>
                        <a:pt x="1027843" y="340431"/>
                        <a:pt x="919067" y="34043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xmlns="" id="{695E61CC-4864-1248-F90C-3D3B70567906}"/>
                  </a:ext>
                </a:extLst>
              </p:cNvPr>
              <p:cNvSpPr txBox="1"/>
              <p:nvPr/>
            </p:nvSpPr>
            <p:spPr>
              <a:xfrm>
                <a:off x="6801540" y="4708484"/>
                <a:ext cx="2701513" cy="9233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800" b="1" dirty="0"/>
                  <a:t>Rural HHs had high unimproved drinking water than urban</a:t>
                </a:r>
              </a:p>
            </p:txBody>
          </p:sp>
        </p:grpSp>
        <p:pic>
          <p:nvPicPr>
            <p:cNvPr id="32" name="Graphic 31" descr="Water">
              <a:extLst>
                <a:ext uri="{FF2B5EF4-FFF2-40B4-BE49-F238E27FC236}">
                  <a16:creationId xmlns:a16="http://schemas.microsoft.com/office/drawing/2014/main" xmlns="" id="{78E501A0-4755-6773-5402-26F60412FDC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4981089" y="5075259"/>
              <a:ext cx="758870" cy="75887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90552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915F630F-6262-0461-7B6C-C262D2282FBE}"/>
              </a:ext>
            </a:extLst>
          </p:cNvPr>
          <p:cNvSpPr txBox="1"/>
          <p:nvPr/>
        </p:nvSpPr>
        <p:spPr>
          <a:xfrm>
            <a:off x="1368152" y="260959"/>
            <a:ext cx="1922168" cy="7937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4400" dirty="0">
                <a:solidFill>
                  <a:prstClr val="white"/>
                </a:solidFill>
              </a:rPr>
              <a:t>WASH</a:t>
            </a:r>
          </a:p>
        </p:txBody>
      </p:sp>
      <p:grpSp>
        <p:nvGrpSpPr>
          <p:cNvPr id="424" name="Graphic 421">
            <a:extLst>
              <a:ext uri="{FF2B5EF4-FFF2-40B4-BE49-F238E27FC236}">
                <a16:creationId xmlns:a16="http://schemas.microsoft.com/office/drawing/2014/main" xmlns="" id="{49E44B0A-E8FC-E4C3-C65E-D54087E9D8EA}"/>
              </a:ext>
            </a:extLst>
          </p:cNvPr>
          <p:cNvGrpSpPr/>
          <p:nvPr/>
        </p:nvGrpSpPr>
        <p:grpSpPr>
          <a:xfrm>
            <a:off x="1006089" y="2604522"/>
            <a:ext cx="2466441" cy="3978250"/>
            <a:chOff x="1952045" y="1657591"/>
            <a:chExt cx="3125864" cy="3978250"/>
          </a:xfrm>
        </p:grpSpPr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xmlns="" id="{81ACF902-3344-180F-BFE7-4BA6077880F6}"/>
                </a:ext>
              </a:extLst>
            </p:cNvPr>
            <p:cNvSpPr/>
            <p:nvPr/>
          </p:nvSpPr>
          <p:spPr>
            <a:xfrm>
              <a:off x="1952045" y="1657591"/>
              <a:ext cx="9525" cy="3978250"/>
            </a:xfrm>
            <a:custGeom>
              <a:avLst/>
              <a:gdLst>
                <a:gd name="connsiteX0" fmla="*/ 142 w 9525"/>
                <a:gd name="connsiteY0" fmla="*/ 30 h 3978250"/>
                <a:gd name="connsiteX1" fmla="*/ 142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142" y="30"/>
                  </a:moveTo>
                  <a:lnTo>
                    <a:pt x="142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xmlns="" id="{5D780F2E-0987-E617-8822-8EAB28764AFC}"/>
                </a:ext>
              </a:extLst>
            </p:cNvPr>
            <p:cNvSpPr/>
            <p:nvPr/>
          </p:nvSpPr>
          <p:spPr>
            <a:xfrm>
              <a:off x="2072270" y="1657591"/>
              <a:ext cx="9525" cy="3978250"/>
            </a:xfrm>
            <a:custGeom>
              <a:avLst/>
              <a:gdLst>
                <a:gd name="connsiteX0" fmla="*/ 154 w 9525"/>
                <a:gd name="connsiteY0" fmla="*/ 30 h 3978250"/>
                <a:gd name="connsiteX1" fmla="*/ 154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154" y="30"/>
                  </a:moveTo>
                  <a:lnTo>
                    <a:pt x="154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xmlns="" id="{683796DB-EE68-4246-8149-4861B2AE10A6}"/>
                </a:ext>
              </a:extLst>
            </p:cNvPr>
            <p:cNvSpPr/>
            <p:nvPr/>
          </p:nvSpPr>
          <p:spPr>
            <a:xfrm>
              <a:off x="2192496" y="1657591"/>
              <a:ext cx="9525" cy="3978250"/>
            </a:xfrm>
            <a:custGeom>
              <a:avLst/>
              <a:gdLst>
                <a:gd name="connsiteX0" fmla="*/ 167 w 9525"/>
                <a:gd name="connsiteY0" fmla="*/ 30 h 3978250"/>
                <a:gd name="connsiteX1" fmla="*/ 167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167" y="30"/>
                  </a:moveTo>
                  <a:lnTo>
                    <a:pt x="167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xmlns="" id="{60BE0FA6-7E30-DFF3-5716-B8806BEC7B42}"/>
                </a:ext>
              </a:extLst>
            </p:cNvPr>
            <p:cNvSpPr/>
            <p:nvPr/>
          </p:nvSpPr>
          <p:spPr>
            <a:xfrm>
              <a:off x="2432947" y="1657591"/>
              <a:ext cx="9525" cy="3978250"/>
            </a:xfrm>
            <a:custGeom>
              <a:avLst/>
              <a:gdLst>
                <a:gd name="connsiteX0" fmla="*/ 192 w 9525"/>
                <a:gd name="connsiteY0" fmla="*/ 30 h 3978250"/>
                <a:gd name="connsiteX1" fmla="*/ 192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192" y="30"/>
                  </a:moveTo>
                  <a:lnTo>
                    <a:pt x="192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xmlns="" id="{BA647108-41E7-2727-23AA-66D38D2206A4}"/>
                </a:ext>
              </a:extLst>
            </p:cNvPr>
            <p:cNvSpPr/>
            <p:nvPr/>
          </p:nvSpPr>
          <p:spPr>
            <a:xfrm>
              <a:off x="2553173" y="1657591"/>
              <a:ext cx="9525" cy="3978250"/>
            </a:xfrm>
            <a:custGeom>
              <a:avLst/>
              <a:gdLst>
                <a:gd name="connsiteX0" fmla="*/ 205 w 9525"/>
                <a:gd name="connsiteY0" fmla="*/ 30 h 3978250"/>
                <a:gd name="connsiteX1" fmla="*/ 205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205" y="30"/>
                  </a:moveTo>
                  <a:lnTo>
                    <a:pt x="205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xmlns="" id="{96C74784-ABC9-6EF9-CE29-306CBB71C3F0}"/>
                </a:ext>
              </a:extLst>
            </p:cNvPr>
            <p:cNvSpPr/>
            <p:nvPr/>
          </p:nvSpPr>
          <p:spPr>
            <a:xfrm>
              <a:off x="2673398" y="1657591"/>
              <a:ext cx="9525" cy="3978250"/>
            </a:xfrm>
            <a:custGeom>
              <a:avLst/>
              <a:gdLst>
                <a:gd name="connsiteX0" fmla="*/ 218 w 9525"/>
                <a:gd name="connsiteY0" fmla="*/ 30 h 3978250"/>
                <a:gd name="connsiteX1" fmla="*/ 218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218" y="30"/>
                  </a:moveTo>
                  <a:lnTo>
                    <a:pt x="218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xmlns="" id="{5BF94070-6A52-E779-7856-E3D7EA3BE086}"/>
                </a:ext>
              </a:extLst>
            </p:cNvPr>
            <p:cNvSpPr/>
            <p:nvPr/>
          </p:nvSpPr>
          <p:spPr>
            <a:xfrm>
              <a:off x="2913849" y="1657591"/>
              <a:ext cx="9525" cy="3978250"/>
            </a:xfrm>
            <a:custGeom>
              <a:avLst/>
              <a:gdLst>
                <a:gd name="connsiteX0" fmla="*/ 243 w 9525"/>
                <a:gd name="connsiteY0" fmla="*/ 30 h 3978250"/>
                <a:gd name="connsiteX1" fmla="*/ 243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243" y="30"/>
                  </a:moveTo>
                  <a:lnTo>
                    <a:pt x="243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xmlns="" id="{F268D9BB-0288-5AB0-0564-99AA69143AF7}"/>
                </a:ext>
              </a:extLst>
            </p:cNvPr>
            <p:cNvSpPr/>
            <p:nvPr/>
          </p:nvSpPr>
          <p:spPr>
            <a:xfrm>
              <a:off x="3034075" y="1657591"/>
              <a:ext cx="9525" cy="3978250"/>
            </a:xfrm>
            <a:custGeom>
              <a:avLst/>
              <a:gdLst>
                <a:gd name="connsiteX0" fmla="*/ 255 w 9525"/>
                <a:gd name="connsiteY0" fmla="*/ 30 h 3978250"/>
                <a:gd name="connsiteX1" fmla="*/ 255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255" y="30"/>
                  </a:moveTo>
                  <a:lnTo>
                    <a:pt x="255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xmlns="" id="{96958D28-2340-9332-55AB-747491533A32}"/>
                </a:ext>
              </a:extLst>
            </p:cNvPr>
            <p:cNvSpPr/>
            <p:nvPr/>
          </p:nvSpPr>
          <p:spPr>
            <a:xfrm>
              <a:off x="3154300" y="1657591"/>
              <a:ext cx="9525" cy="3978250"/>
            </a:xfrm>
            <a:custGeom>
              <a:avLst/>
              <a:gdLst>
                <a:gd name="connsiteX0" fmla="*/ 268 w 9525"/>
                <a:gd name="connsiteY0" fmla="*/ 30 h 3978250"/>
                <a:gd name="connsiteX1" fmla="*/ 268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268" y="30"/>
                  </a:moveTo>
                  <a:lnTo>
                    <a:pt x="268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xmlns="" id="{68DB74B0-8716-E5FB-C4E2-B08552A1800F}"/>
                </a:ext>
              </a:extLst>
            </p:cNvPr>
            <p:cNvSpPr/>
            <p:nvPr/>
          </p:nvSpPr>
          <p:spPr>
            <a:xfrm>
              <a:off x="3394752" y="1657591"/>
              <a:ext cx="9525" cy="3978250"/>
            </a:xfrm>
            <a:custGeom>
              <a:avLst/>
              <a:gdLst>
                <a:gd name="connsiteX0" fmla="*/ 293 w 9525"/>
                <a:gd name="connsiteY0" fmla="*/ 30 h 3978250"/>
                <a:gd name="connsiteX1" fmla="*/ 293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293" y="30"/>
                  </a:moveTo>
                  <a:lnTo>
                    <a:pt x="293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xmlns="" id="{284C1B19-5549-14BD-5D31-A4618F294833}"/>
                </a:ext>
              </a:extLst>
            </p:cNvPr>
            <p:cNvSpPr/>
            <p:nvPr/>
          </p:nvSpPr>
          <p:spPr>
            <a:xfrm>
              <a:off x="3514977" y="1657591"/>
              <a:ext cx="9525" cy="3978250"/>
            </a:xfrm>
            <a:custGeom>
              <a:avLst/>
              <a:gdLst>
                <a:gd name="connsiteX0" fmla="*/ 306 w 9525"/>
                <a:gd name="connsiteY0" fmla="*/ 30 h 3978250"/>
                <a:gd name="connsiteX1" fmla="*/ 306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306" y="30"/>
                  </a:moveTo>
                  <a:lnTo>
                    <a:pt x="306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xmlns="" id="{08998DBD-9E19-7955-624E-5FEB9DD05A05}"/>
                </a:ext>
              </a:extLst>
            </p:cNvPr>
            <p:cNvSpPr/>
            <p:nvPr/>
          </p:nvSpPr>
          <p:spPr>
            <a:xfrm>
              <a:off x="3635203" y="1657591"/>
              <a:ext cx="9525" cy="3978250"/>
            </a:xfrm>
            <a:custGeom>
              <a:avLst/>
              <a:gdLst>
                <a:gd name="connsiteX0" fmla="*/ 319 w 9525"/>
                <a:gd name="connsiteY0" fmla="*/ 30 h 3978250"/>
                <a:gd name="connsiteX1" fmla="*/ 319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319" y="30"/>
                  </a:moveTo>
                  <a:lnTo>
                    <a:pt x="319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xmlns="" id="{8261F27D-442F-8782-1707-52AF29272F39}"/>
                </a:ext>
              </a:extLst>
            </p:cNvPr>
            <p:cNvSpPr/>
            <p:nvPr/>
          </p:nvSpPr>
          <p:spPr>
            <a:xfrm>
              <a:off x="3875654" y="1657591"/>
              <a:ext cx="9525" cy="3978250"/>
            </a:xfrm>
            <a:custGeom>
              <a:avLst/>
              <a:gdLst>
                <a:gd name="connsiteX0" fmla="*/ 344 w 9525"/>
                <a:gd name="connsiteY0" fmla="*/ 30 h 3978250"/>
                <a:gd name="connsiteX1" fmla="*/ 344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344" y="30"/>
                  </a:moveTo>
                  <a:lnTo>
                    <a:pt x="344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xmlns="" id="{622E363C-CB36-D508-9D67-0F468320860B}"/>
                </a:ext>
              </a:extLst>
            </p:cNvPr>
            <p:cNvSpPr/>
            <p:nvPr/>
          </p:nvSpPr>
          <p:spPr>
            <a:xfrm>
              <a:off x="3995879" y="1657591"/>
              <a:ext cx="9525" cy="3978250"/>
            </a:xfrm>
            <a:custGeom>
              <a:avLst/>
              <a:gdLst>
                <a:gd name="connsiteX0" fmla="*/ 356 w 9525"/>
                <a:gd name="connsiteY0" fmla="*/ 30 h 3978250"/>
                <a:gd name="connsiteX1" fmla="*/ 356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356" y="30"/>
                  </a:moveTo>
                  <a:lnTo>
                    <a:pt x="356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xmlns="" id="{0EFDF1B5-A529-0E4B-0B24-23C82417C847}"/>
                </a:ext>
              </a:extLst>
            </p:cNvPr>
            <p:cNvSpPr/>
            <p:nvPr/>
          </p:nvSpPr>
          <p:spPr>
            <a:xfrm>
              <a:off x="4116105" y="1657591"/>
              <a:ext cx="9525" cy="3978250"/>
            </a:xfrm>
            <a:custGeom>
              <a:avLst/>
              <a:gdLst>
                <a:gd name="connsiteX0" fmla="*/ 369 w 9525"/>
                <a:gd name="connsiteY0" fmla="*/ 30 h 3978250"/>
                <a:gd name="connsiteX1" fmla="*/ 369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369" y="30"/>
                  </a:moveTo>
                  <a:lnTo>
                    <a:pt x="369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xmlns="" id="{C766C36D-AD9A-3C1A-C8E3-2B39FDF0A20B}"/>
                </a:ext>
              </a:extLst>
            </p:cNvPr>
            <p:cNvSpPr/>
            <p:nvPr/>
          </p:nvSpPr>
          <p:spPr>
            <a:xfrm>
              <a:off x="4356556" y="1657591"/>
              <a:ext cx="9525" cy="3978250"/>
            </a:xfrm>
            <a:custGeom>
              <a:avLst/>
              <a:gdLst>
                <a:gd name="connsiteX0" fmla="*/ 394 w 9525"/>
                <a:gd name="connsiteY0" fmla="*/ 30 h 3978250"/>
                <a:gd name="connsiteX1" fmla="*/ 394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394" y="30"/>
                  </a:moveTo>
                  <a:lnTo>
                    <a:pt x="394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xmlns="" id="{EF40E7B9-80C4-D720-2BFF-7CE82EE0D616}"/>
                </a:ext>
              </a:extLst>
            </p:cNvPr>
            <p:cNvSpPr/>
            <p:nvPr/>
          </p:nvSpPr>
          <p:spPr>
            <a:xfrm>
              <a:off x="4476782" y="1657591"/>
              <a:ext cx="9525" cy="3978250"/>
            </a:xfrm>
            <a:custGeom>
              <a:avLst/>
              <a:gdLst>
                <a:gd name="connsiteX0" fmla="*/ 407 w 9525"/>
                <a:gd name="connsiteY0" fmla="*/ 30 h 3978250"/>
                <a:gd name="connsiteX1" fmla="*/ 407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407" y="30"/>
                  </a:moveTo>
                  <a:lnTo>
                    <a:pt x="407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xmlns="" id="{29EF0BF4-4506-CC59-7413-E63F5EF45993}"/>
                </a:ext>
              </a:extLst>
            </p:cNvPr>
            <p:cNvSpPr/>
            <p:nvPr/>
          </p:nvSpPr>
          <p:spPr>
            <a:xfrm>
              <a:off x="4597007" y="1657591"/>
              <a:ext cx="9525" cy="3978250"/>
            </a:xfrm>
            <a:custGeom>
              <a:avLst/>
              <a:gdLst>
                <a:gd name="connsiteX0" fmla="*/ 420 w 9525"/>
                <a:gd name="connsiteY0" fmla="*/ 30 h 3978250"/>
                <a:gd name="connsiteX1" fmla="*/ 420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420" y="30"/>
                  </a:moveTo>
                  <a:lnTo>
                    <a:pt x="420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xmlns="" id="{5A4B962E-665F-A168-1122-D0964F13BE4A}"/>
                </a:ext>
              </a:extLst>
            </p:cNvPr>
            <p:cNvSpPr/>
            <p:nvPr/>
          </p:nvSpPr>
          <p:spPr>
            <a:xfrm>
              <a:off x="4837458" y="1657591"/>
              <a:ext cx="9525" cy="3978250"/>
            </a:xfrm>
            <a:custGeom>
              <a:avLst/>
              <a:gdLst>
                <a:gd name="connsiteX0" fmla="*/ 445 w 9525"/>
                <a:gd name="connsiteY0" fmla="*/ 30 h 3978250"/>
                <a:gd name="connsiteX1" fmla="*/ 445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445" y="30"/>
                  </a:moveTo>
                  <a:lnTo>
                    <a:pt x="445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xmlns="" id="{F1F9DCAA-49E9-4E82-9F90-763735C6721E}"/>
                </a:ext>
              </a:extLst>
            </p:cNvPr>
            <p:cNvSpPr/>
            <p:nvPr/>
          </p:nvSpPr>
          <p:spPr>
            <a:xfrm>
              <a:off x="4957684" y="1657591"/>
              <a:ext cx="9525" cy="3978250"/>
            </a:xfrm>
            <a:custGeom>
              <a:avLst/>
              <a:gdLst>
                <a:gd name="connsiteX0" fmla="*/ 457 w 9525"/>
                <a:gd name="connsiteY0" fmla="*/ 30 h 3978250"/>
                <a:gd name="connsiteX1" fmla="*/ 457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457" y="30"/>
                  </a:moveTo>
                  <a:lnTo>
                    <a:pt x="457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xmlns="" id="{DC60C4A4-EE0B-DB4B-E2E4-A09402103376}"/>
                </a:ext>
              </a:extLst>
            </p:cNvPr>
            <p:cNvSpPr/>
            <p:nvPr/>
          </p:nvSpPr>
          <p:spPr>
            <a:xfrm>
              <a:off x="5077910" y="1657591"/>
              <a:ext cx="9525" cy="3978250"/>
            </a:xfrm>
            <a:custGeom>
              <a:avLst/>
              <a:gdLst>
                <a:gd name="connsiteX0" fmla="*/ 470 w 9525"/>
                <a:gd name="connsiteY0" fmla="*/ 30 h 3978250"/>
                <a:gd name="connsiteX1" fmla="*/ 470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470" y="30"/>
                  </a:moveTo>
                  <a:lnTo>
                    <a:pt x="470" y="3978281"/>
                  </a:lnTo>
                </a:path>
              </a:pathLst>
            </a:custGeom>
            <a:ln w="1905" cap="flat">
              <a:noFill/>
              <a:custDash>
                <a:ds d="150000" sp="375000"/>
              </a:custDash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</p:grpSp>
      <p:grpSp>
        <p:nvGrpSpPr>
          <p:cNvPr id="446" name="Graphic 421">
            <a:extLst>
              <a:ext uri="{FF2B5EF4-FFF2-40B4-BE49-F238E27FC236}">
                <a16:creationId xmlns:a16="http://schemas.microsoft.com/office/drawing/2014/main" xmlns="" id="{1DF29258-1DE2-DC2D-B4F1-2176E85C35FD}"/>
              </a:ext>
            </a:extLst>
          </p:cNvPr>
          <p:cNvGrpSpPr/>
          <p:nvPr/>
        </p:nvGrpSpPr>
        <p:grpSpPr>
          <a:xfrm>
            <a:off x="911226" y="2604522"/>
            <a:ext cx="2276715" cy="3978250"/>
            <a:chOff x="1831819" y="1657591"/>
            <a:chExt cx="2885413" cy="3978250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xmlns="" id="{464712DB-1D7A-4196-2DF0-6B31FBA49C7D}"/>
                </a:ext>
              </a:extLst>
            </p:cNvPr>
            <p:cNvSpPr/>
            <p:nvPr/>
          </p:nvSpPr>
          <p:spPr>
            <a:xfrm>
              <a:off x="1831819" y="1657591"/>
              <a:ext cx="9525" cy="3978250"/>
            </a:xfrm>
            <a:custGeom>
              <a:avLst/>
              <a:gdLst>
                <a:gd name="connsiteX0" fmla="*/ 129 w 9525"/>
                <a:gd name="connsiteY0" fmla="*/ 30 h 3978250"/>
                <a:gd name="connsiteX1" fmla="*/ 129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129" y="30"/>
                  </a:moveTo>
                  <a:lnTo>
                    <a:pt x="129" y="397828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xmlns="" id="{6D12EAD7-786B-4444-9BE3-E8CA433F7801}"/>
                </a:ext>
              </a:extLst>
            </p:cNvPr>
            <p:cNvSpPr/>
            <p:nvPr/>
          </p:nvSpPr>
          <p:spPr>
            <a:xfrm>
              <a:off x="2312722" y="1657591"/>
              <a:ext cx="9525" cy="3978250"/>
            </a:xfrm>
            <a:custGeom>
              <a:avLst/>
              <a:gdLst>
                <a:gd name="connsiteX0" fmla="*/ 180 w 9525"/>
                <a:gd name="connsiteY0" fmla="*/ 30 h 3978250"/>
                <a:gd name="connsiteX1" fmla="*/ 180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180" y="30"/>
                  </a:moveTo>
                  <a:lnTo>
                    <a:pt x="180" y="397828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xmlns="" id="{A20999CE-8973-F38B-45A9-58C7A90BCD25}"/>
                </a:ext>
              </a:extLst>
            </p:cNvPr>
            <p:cNvSpPr/>
            <p:nvPr/>
          </p:nvSpPr>
          <p:spPr>
            <a:xfrm>
              <a:off x="2793624" y="1657591"/>
              <a:ext cx="9525" cy="3978250"/>
            </a:xfrm>
            <a:custGeom>
              <a:avLst/>
              <a:gdLst>
                <a:gd name="connsiteX0" fmla="*/ 230 w 9525"/>
                <a:gd name="connsiteY0" fmla="*/ 30 h 3978250"/>
                <a:gd name="connsiteX1" fmla="*/ 230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230" y="30"/>
                  </a:moveTo>
                  <a:lnTo>
                    <a:pt x="230" y="397828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xmlns="" id="{D7966DE5-8D92-3C26-F60F-9A8F4D8D0C17}"/>
                </a:ext>
              </a:extLst>
            </p:cNvPr>
            <p:cNvSpPr/>
            <p:nvPr/>
          </p:nvSpPr>
          <p:spPr>
            <a:xfrm>
              <a:off x="3274526" y="1657591"/>
              <a:ext cx="9525" cy="3978250"/>
            </a:xfrm>
            <a:custGeom>
              <a:avLst/>
              <a:gdLst>
                <a:gd name="connsiteX0" fmla="*/ 281 w 9525"/>
                <a:gd name="connsiteY0" fmla="*/ 30 h 3978250"/>
                <a:gd name="connsiteX1" fmla="*/ 281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281" y="30"/>
                  </a:moveTo>
                  <a:lnTo>
                    <a:pt x="281" y="397828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xmlns="" id="{F2456327-D1A9-9DAE-18A3-95198572D52D}"/>
                </a:ext>
              </a:extLst>
            </p:cNvPr>
            <p:cNvSpPr/>
            <p:nvPr/>
          </p:nvSpPr>
          <p:spPr>
            <a:xfrm>
              <a:off x="3755428" y="1657591"/>
              <a:ext cx="9525" cy="3978250"/>
            </a:xfrm>
            <a:custGeom>
              <a:avLst/>
              <a:gdLst>
                <a:gd name="connsiteX0" fmla="*/ 331 w 9525"/>
                <a:gd name="connsiteY0" fmla="*/ 30 h 3978250"/>
                <a:gd name="connsiteX1" fmla="*/ 331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331" y="30"/>
                  </a:moveTo>
                  <a:lnTo>
                    <a:pt x="331" y="397828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xmlns="" id="{735267CD-4764-B5F3-770D-803193044937}"/>
                </a:ext>
              </a:extLst>
            </p:cNvPr>
            <p:cNvSpPr/>
            <p:nvPr/>
          </p:nvSpPr>
          <p:spPr>
            <a:xfrm>
              <a:off x="4236331" y="1657591"/>
              <a:ext cx="9525" cy="3978250"/>
            </a:xfrm>
            <a:custGeom>
              <a:avLst/>
              <a:gdLst>
                <a:gd name="connsiteX0" fmla="*/ 382 w 9525"/>
                <a:gd name="connsiteY0" fmla="*/ 30 h 3978250"/>
                <a:gd name="connsiteX1" fmla="*/ 382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382" y="30"/>
                  </a:moveTo>
                  <a:lnTo>
                    <a:pt x="382" y="397828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xmlns="" id="{8441D5F3-3A5B-F6CD-E74A-10B2A1471568}"/>
                </a:ext>
              </a:extLst>
            </p:cNvPr>
            <p:cNvSpPr/>
            <p:nvPr/>
          </p:nvSpPr>
          <p:spPr>
            <a:xfrm>
              <a:off x="4717233" y="1657591"/>
              <a:ext cx="9525" cy="3978250"/>
            </a:xfrm>
            <a:custGeom>
              <a:avLst/>
              <a:gdLst>
                <a:gd name="connsiteX0" fmla="*/ 432 w 9525"/>
                <a:gd name="connsiteY0" fmla="*/ 30 h 3978250"/>
                <a:gd name="connsiteX1" fmla="*/ 432 w 9525"/>
                <a:gd name="connsiteY1" fmla="*/ 3978281 h 397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8250">
                  <a:moveTo>
                    <a:pt x="432" y="30"/>
                  </a:moveTo>
                  <a:lnTo>
                    <a:pt x="432" y="3978281"/>
                  </a:lnTo>
                </a:path>
              </a:pathLst>
            </a:custGeom>
            <a:ln w="19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</p:grpSp>
      <p:grpSp>
        <p:nvGrpSpPr>
          <p:cNvPr id="637" name="Graphic 421">
            <a:extLst>
              <a:ext uri="{FF2B5EF4-FFF2-40B4-BE49-F238E27FC236}">
                <a16:creationId xmlns:a16="http://schemas.microsoft.com/office/drawing/2014/main" xmlns="" id="{84285132-33F9-0DDC-7EDD-744384661B43}"/>
              </a:ext>
            </a:extLst>
          </p:cNvPr>
          <p:cNvGrpSpPr/>
          <p:nvPr/>
        </p:nvGrpSpPr>
        <p:grpSpPr>
          <a:xfrm>
            <a:off x="911226" y="6582772"/>
            <a:ext cx="2561304" cy="256222"/>
            <a:chOff x="1831819" y="5635841"/>
            <a:chExt cx="3246090" cy="256222"/>
          </a:xfrm>
        </p:grpSpPr>
        <p:grpSp>
          <p:nvGrpSpPr>
            <p:cNvPr id="638" name="Graphic 421">
              <a:extLst>
                <a:ext uri="{FF2B5EF4-FFF2-40B4-BE49-F238E27FC236}">
                  <a16:creationId xmlns:a16="http://schemas.microsoft.com/office/drawing/2014/main" xmlns="" id="{46018846-C201-2465-AC1E-4558B906DDBB}"/>
                </a:ext>
              </a:extLst>
            </p:cNvPr>
            <p:cNvGrpSpPr/>
            <p:nvPr/>
          </p:nvGrpSpPr>
          <p:grpSpPr>
            <a:xfrm>
              <a:off x="1952045" y="5635841"/>
              <a:ext cx="3125864" cy="47625"/>
              <a:chOff x="1952045" y="5635841"/>
              <a:chExt cx="3125864" cy="47625"/>
            </a:xfrm>
          </p:grpSpPr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xmlns="" id="{D7E94066-22DD-F6F8-2B78-F3D3473BF11E}"/>
                  </a:ext>
                </a:extLst>
              </p:cNvPr>
              <p:cNvSpPr/>
              <p:nvPr/>
            </p:nvSpPr>
            <p:spPr>
              <a:xfrm>
                <a:off x="1952045" y="5635841"/>
                <a:ext cx="9525" cy="47625"/>
              </a:xfrm>
              <a:custGeom>
                <a:avLst/>
                <a:gdLst>
                  <a:gd name="connsiteX0" fmla="*/ 142 w 9525"/>
                  <a:gd name="connsiteY0" fmla="*/ 448 h 47625"/>
                  <a:gd name="connsiteX1" fmla="*/ 142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142" y="448"/>
                    </a:moveTo>
                    <a:lnTo>
                      <a:pt x="142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xmlns="" id="{F2A1763D-2AD6-AE2B-2154-6157AA9B5E95}"/>
                  </a:ext>
                </a:extLst>
              </p:cNvPr>
              <p:cNvSpPr/>
              <p:nvPr/>
            </p:nvSpPr>
            <p:spPr>
              <a:xfrm>
                <a:off x="2072270" y="5635841"/>
                <a:ext cx="9525" cy="47625"/>
              </a:xfrm>
              <a:custGeom>
                <a:avLst/>
                <a:gdLst>
                  <a:gd name="connsiteX0" fmla="*/ 154 w 9525"/>
                  <a:gd name="connsiteY0" fmla="*/ 448 h 47625"/>
                  <a:gd name="connsiteX1" fmla="*/ 154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154" y="448"/>
                    </a:moveTo>
                    <a:lnTo>
                      <a:pt x="154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xmlns="" id="{62C2BF53-6B4B-BF40-8999-1D37FE5CBCD7}"/>
                  </a:ext>
                </a:extLst>
              </p:cNvPr>
              <p:cNvSpPr/>
              <p:nvPr/>
            </p:nvSpPr>
            <p:spPr>
              <a:xfrm>
                <a:off x="2192496" y="5635841"/>
                <a:ext cx="9525" cy="47625"/>
              </a:xfrm>
              <a:custGeom>
                <a:avLst/>
                <a:gdLst>
                  <a:gd name="connsiteX0" fmla="*/ 167 w 9525"/>
                  <a:gd name="connsiteY0" fmla="*/ 448 h 47625"/>
                  <a:gd name="connsiteX1" fmla="*/ 167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167" y="448"/>
                    </a:moveTo>
                    <a:lnTo>
                      <a:pt x="167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xmlns="" id="{0BD9BA5F-FF5B-8830-4EB9-2618CA1845CE}"/>
                  </a:ext>
                </a:extLst>
              </p:cNvPr>
              <p:cNvSpPr/>
              <p:nvPr/>
            </p:nvSpPr>
            <p:spPr>
              <a:xfrm>
                <a:off x="2432947" y="5635841"/>
                <a:ext cx="9525" cy="47625"/>
              </a:xfrm>
              <a:custGeom>
                <a:avLst/>
                <a:gdLst>
                  <a:gd name="connsiteX0" fmla="*/ 192 w 9525"/>
                  <a:gd name="connsiteY0" fmla="*/ 448 h 47625"/>
                  <a:gd name="connsiteX1" fmla="*/ 192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192" y="448"/>
                    </a:moveTo>
                    <a:lnTo>
                      <a:pt x="192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xmlns="" id="{E6F16C0B-C1AB-7961-CE96-AA8765B02F7C}"/>
                  </a:ext>
                </a:extLst>
              </p:cNvPr>
              <p:cNvSpPr/>
              <p:nvPr/>
            </p:nvSpPr>
            <p:spPr>
              <a:xfrm>
                <a:off x="2553173" y="5635841"/>
                <a:ext cx="9525" cy="47625"/>
              </a:xfrm>
              <a:custGeom>
                <a:avLst/>
                <a:gdLst>
                  <a:gd name="connsiteX0" fmla="*/ 205 w 9525"/>
                  <a:gd name="connsiteY0" fmla="*/ 448 h 47625"/>
                  <a:gd name="connsiteX1" fmla="*/ 205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205" y="448"/>
                    </a:moveTo>
                    <a:lnTo>
                      <a:pt x="205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xmlns="" id="{1401BCEA-3352-363D-E57D-B2C01AD9A54B}"/>
                  </a:ext>
                </a:extLst>
              </p:cNvPr>
              <p:cNvSpPr/>
              <p:nvPr/>
            </p:nvSpPr>
            <p:spPr>
              <a:xfrm>
                <a:off x="2673398" y="5635841"/>
                <a:ext cx="9525" cy="47625"/>
              </a:xfrm>
              <a:custGeom>
                <a:avLst/>
                <a:gdLst>
                  <a:gd name="connsiteX0" fmla="*/ 218 w 9525"/>
                  <a:gd name="connsiteY0" fmla="*/ 448 h 47625"/>
                  <a:gd name="connsiteX1" fmla="*/ 218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218" y="448"/>
                    </a:moveTo>
                    <a:lnTo>
                      <a:pt x="218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xmlns="" id="{8BA39668-E356-6E8F-6392-CDF7CEAC0BDA}"/>
                  </a:ext>
                </a:extLst>
              </p:cNvPr>
              <p:cNvSpPr/>
              <p:nvPr/>
            </p:nvSpPr>
            <p:spPr>
              <a:xfrm>
                <a:off x="2913849" y="5635841"/>
                <a:ext cx="9525" cy="47625"/>
              </a:xfrm>
              <a:custGeom>
                <a:avLst/>
                <a:gdLst>
                  <a:gd name="connsiteX0" fmla="*/ 243 w 9525"/>
                  <a:gd name="connsiteY0" fmla="*/ 448 h 47625"/>
                  <a:gd name="connsiteX1" fmla="*/ 243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243" y="448"/>
                    </a:moveTo>
                    <a:lnTo>
                      <a:pt x="243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xmlns="" id="{9D5D5408-0039-851B-E8E9-6D32AEEBBE07}"/>
                  </a:ext>
                </a:extLst>
              </p:cNvPr>
              <p:cNvSpPr/>
              <p:nvPr/>
            </p:nvSpPr>
            <p:spPr>
              <a:xfrm>
                <a:off x="3034075" y="5635841"/>
                <a:ext cx="9525" cy="47625"/>
              </a:xfrm>
              <a:custGeom>
                <a:avLst/>
                <a:gdLst>
                  <a:gd name="connsiteX0" fmla="*/ 255 w 9525"/>
                  <a:gd name="connsiteY0" fmla="*/ 448 h 47625"/>
                  <a:gd name="connsiteX1" fmla="*/ 255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255" y="448"/>
                    </a:moveTo>
                    <a:lnTo>
                      <a:pt x="255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xmlns="" id="{B3EE9F5D-2724-5515-49C9-1F1D9E4B9346}"/>
                  </a:ext>
                </a:extLst>
              </p:cNvPr>
              <p:cNvSpPr/>
              <p:nvPr/>
            </p:nvSpPr>
            <p:spPr>
              <a:xfrm>
                <a:off x="3154300" y="5635841"/>
                <a:ext cx="9525" cy="47625"/>
              </a:xfrm>
              <a:custGeom>
                <a:avLst/>
                <a:gdLst>
                  <a:gd name="connsiteX0" fmla="*/ 268 w 9525"/>
                  <a:gd name="connsiteY0" fmla="*/ 448 h 47625"/>
                  <a:gd name="connsiteX1" fmla="*/ 268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268" y="448"/>
                    </a:moveTo>
                    <a:lnTo>
                      <a:pt x="268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xmlns="" id="{4E2F96DD-EBC0-EBDB-DAB2-018B9018083B}"/>
                  </a:ext>
                </a:extLst>
              </p:cNvPr>
              <p:cNvSpPr/>
              <p:nvPr/>
            </p:nvSpPr>
            <p:spPr>
              <a:xfrm>
                <a:off x="3394752" y="5635841"/>
                <a:ext cx="9525" cy="47625"/>
              </a:xfrm>
              <a:custGeom>
                <a:avLst/>
                <a:gdLst>
                  <a:gd name="connsiteX0" fmla="*/ 293 w 9525"/>
                  <a:gd name="connsiteY0" fmla="*/ 448 h 47625"/>
                  <a:gd name="connsiteX1" fmla="*/ 293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293" y="448"/>
                    </a:moveTo>
                    <a:lnTo>
                      <a:pt x="293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xmlns="" id="{D8F8B552-9927-3084-F7BF-E8BEAA674758}"/>
                  </a:ext>
                </a:extLst>
              </p:cNvPr>
              <p:cNvSpPr/>
              <p:nvPr/>
            </p:nvSpPr>
            <p:spPr>
              <a:xfrm>
                <a:off x="3514977" y="5635841"/>
                <a:ext cx="9525" cy="47625"/>
              </a:xfrm>
              <a:custGeom>
                <a:avLst/>
                <a:gdLst>
                  <a:gd name="connsiteX0" fmla="*/ 306 w 9525"/>
                  <a:gd name="connsiteY0" fmla="*/ 448 h 47625"/>
                  <a:gd name="connsiteX1" fmla="*/ 306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306" y="448"/>
                    </a:moveTo>
                    <a:lnTo>
                      <a:pt x="306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xmlns="" id="{6F2BC74B-4AFE-698F-036D-D3340298F49A}"/>
                  </a:ext>
                </a:extLst>
              </p:cNvPr>
              <p:cNvSpPr/>
              <p:nvPr/>
            </p:nvSpPr>
            <p:spPr>
              <a:xfrm>
                <a:off x="3635203" y="5635841"/>
                <a:ext cx="9525" cy="47625"/>
              </a:xfrm>
              <a:custGeom>
                <a:avLst/>
                <a:gdLst>
                  <a:gd name="connsiteX0" fmla="*/ 319 w 9525"/>
                  <a:gd name="connsiteY0" fmla="*/ 448 h 47625"/>
                  <a:gd name="connsiteX1" fmla="*/ 319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319" y="448"/>
                    </a:moveTo>
                    <a:lnTo>
                      <a:pt x="319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xmlns="" id="{B076F3F8-EBB9-14F2-A742-E87ED73FE093}"/>
                  </a:ext>
                </a:extLst>
              </p:cNvPr>
              <p:cNvSpPr/>
              <p:nvPr/>
            </p:nvSpPr>
            <p:spPr>
              <a:xfrm>
                <a:off x="3875654" y="5635841"/>
                <a:ext cx="9525" cy="47625"/>
              </a:xfrm>
              <a:custGeom>
                <a:avLst/>
                <a:gdLst>
                  <a:gd name="connsiteX0" fmla="*/ 344 w 9525"/>
                  <a:gd name="connsiteY0" fmla="*/ 448 h 47625"/>
                  <a:gd name="connsiteX1" fmla="*/ 344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344" y="448"/>
                    </a:moveTo>
                    <a:lnTo>
                      <a:pt x="344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xmlns="" id="{8C6695F2-6590-33A1-8144-C4A2887ACD9C}"/>
                  </a:ext>
                </a:extLst>
              </p:cNvPr>
              <p:cNvSpPr/>
              <p:nvPr/>
            </p:nvSpPr>
            <p:spPr>
              <a:xfrm>
                <a:off x="3995879" y="5635841"/>
                <a:ext cx="9525" cy="47625"/>
              </a:xfrm>
              <a:custGeom>
                <a:avLst/>
                <a:gdLst>
                  <a:gd name="connsiteX0" fmla="*/ 356 w 9525"/>
                  <a:gd name="connsiteY0" fmla="*/ 448 h 47625"/>
                  <a:gd name="connsiteX1" fmla="*/ 356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356" y="448"/>
                    </a:moveTo>
                    <a:lnTo>
                      <a:pt x="356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xmlns="" id="{7DFBA1DE-96DF-0942-E5C1-7B02B039A930}"/>
                  </a:ext>
                </a:extLst>
              </p:cNvPr>
              <p:cNvSpPr/>
              <p:nvPr/>
            </p:nvSpPr>
            <p:spPr>
              <a:xfrm>
                <a:off x="4116105" y="5635841"/>
                <a:ext cx="9525" cy="47625"/>
              </a:xfrm>
              <a:custGeom>
                <a:avLst/>
                <a:gdLst>
                  <a:gd name="connsiteX0" fmla="*/ 369 w 9525"/>
                  <a:gd name="connsiteY0" fmla="*/ 448 h 47625"/>
                  <a:gd name="connsiteX1" fmla="*/ 369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369" y="448"/>
                    </a:moveTo>
                    <a:lnTo>
                      <a:pt x="369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xmlns="" id="{1F4650F0-FC42-54D6-8884-CCA8EF666961}"/>
                  </a:ext>
                </a:extLst>
              </p:cNvPr>
              <p:cNvSpPr/>
              <p:nvPr/>
            </p:nvSpPr>
            <p:spPr>
              <a:xfrm>
                <a:off x="4356556" y="5635841"/>
                <a:ext cx="9525" cy="47625"/>
              </a:xfrm>
              <a:custGeom>
                <a:avLst/>
                <a:gdLst>
                  <a:gd name="connsiteX0" fmla="*/ 394 w 9525"/>
                  <a:gd name="connsiteY0" fmla="*/ 448 h 47625"/>
                  <a:gd name="connsiteX1" fmla="*/ 394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394" y="448"/>
                    </a:moveTo>
                    <a:lnTo>
                      <a:pt x="394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xmlns="" id="{0425173E-E9FA-C2BB-E96A-ABBE52BE65BE}"/>
                  </a:ext>
                </a:extLst>
              </p:cNvPr>
              <p:cNvSpPr/>
              <p:nvPr/>
            </p:nvSpPr>
            <p:spPr>
              <a:xfrm>
                <a:off x="4476782" y="5635841"/>
                <a:ext cx="9525" cy="47625"/>
              </a:xfrm>
              <a:custGeom>
                <a:avLst/>
                <a:gdLst>
                  <a:gd name="connsiteX0" fmla="*/ 407 w 9525"/>
                  <a:gd name="connsiteY0" fmla="*/ 448 h 47625"/>
                  <a:gd name="connsiteX1" fmla="*/ 407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407" y="448"/>
                    </a:moveTo>
                    <a:lnTo>
                      <a:pt x="407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xmlns="" id="{242CE4EE-3B0A-0F43-DF40-65E5C896593F}"/>
                  </a:ext>
                </a:extLst>
              </p:cNvPr>
              <p:cNvSpPr/>
              <p:nvPr/>
            </p:nvSpPr>
            <p:spPr>
              <a:xfrm>
                <a:off x="4597007" y="5635841"/>
                <a:ext cx="9525" cy="47625"/>
              </a:xfrm>
              <a:custGeom>
                <a:avLst/>
                <a:gdLst>
                  <a:gd name="connsiteX0" fmla="*/ 420 w 9525"/>
                  <a:gd name="connsiteY0" fmla="*/ 448 h 47625"/>
                  <a:gd name="connsiteX1" fmla="*/ 420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420" y="448"/>
                    </a:moveTo>
                    <a:lnTo>
                      <a:pt x="420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xmlns="" id="{C3D215D8-4CDD-C2AE-2F7D-1B7E7FB10B4A}"/>
                  </a:ext>
                </a:extLst>
              </p:cNvPr>
              <p:cNvSpPr/>
              <p:nvPr/>
            </p:nvSpPr>
            <p:spPr>
              <a:xfrm>
                <a:off x="4837458" y="5635841"/>
                <a:ext cx="9525" cy="47625"/>
              </a:xfrm>
              <a:custGeom>
                <a:avLst/>
                <a:gdLst>
                  <a:gd name="connsiteX0" fmla="*/ 445 w 9525"/>
                  <a:gd name="connsiteY0" fmla="*/ 448 h 47625"/>
                  <a:gd name="connsiteX1" fmla="*/ 445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445" y="448"/>
                    </a:moveTo>
                    <a:lnTo>
                      <a:pt x="445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xmlns="" id="{84E6F1AA-769F-1656-FE60-6A44DF19B8E4}"/>
                  </a:ext>
                </a:extLst>
              </p:cNvPr>
              <p:cNvSpPr/>
              <p:nvPr/>
            </p:nvSpPr>
            <p:spPr>
              <a:xfrm>
                <a:off x="4957684" y="5635841"/>
                <a:ext cx="9525" cy="47625"/>
              </a:xfrm>
              <a:custGeom>
                <a:avLst/>
                <a:gdLst>
                  <a:gd name="connsiteX0" fmla="*/ 457 w 9525"/>
                  <a:gd name="connsiteY0" fmla="*/ 448 h 47625"/>
                  <a:gd name="connsiteX1" fmla="*/ 457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457" y="448"/>
                    </a:moveTo>
                    <a:lnTo>
                      <a:pt x="457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xmlns="" id="{88E765ED-59A0-96DC-9AC1-6D84626BD565}"/>
                  </a:ext>
                </a:extLst>
              </p:cNvPr>
              <p:cNvSpPr/>
              <p:nvPr/>
            </p:nvSpPr>
            <p:spPr>
              <a:xfrm>
                <a:off x="5077910" y="5635841"/>
                <a:ext cx="9525" cy="47625"/>
              </a:xfrm>
              <a:custGeom>
                <a:avLst/>
                <a:gdLst>
                  <a:gd name="connsiteX0" fmla="*/ 470 w 9525"/>
                  <a:gd name="connsiteY0" fmla="*/ 448 h 47625"/>
                  <a:gd name="connsiteX1" fmla="*/ 470 w 9525"/>
                  <a:gd name="connsiteY1" fmla="*/ 4807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470" y="448"/>
                    </a:moveTo>
                    <a:lnTo>
                      <a:pt x="470" y="48073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</p:grp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xmlns="" id="{CE6585EE-D099-A907-31A6-C7B534C64A82}"/>
                </a:ext>
              </a:extLst>
            </p:cNvPr>
            <p:cNvSpPr/>
            <p:nvPr/>
          </p:nvSpPr>
          <p:spPr>
            <a:xfrm>
              <a:off x="1831819" y="5635841"/>
              <a:ext cx="9525" cy="66675"/>
            </a:xfrm>
            <a:custGeom>
              <a:avLst/>
              <a:gdLst>
                <a:gd name="connsiteX0" fmla="*/ 129 w 9525"/>
                <a:gd name="connsiteY0" fmla="*/ 448 h 66675"/>
                <a:gd name="connsiteX1" fmla="*/ 129 w 9525"/>
                <a:gd name="connsiteY1" fmla="*/ 6712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66675">
                  <a:moveTo>
                    <a:pt x="129" y="448"/>
                  </a:moveTo>
                  <a:lnTo>
                    <a:pt x="129" y="67123"/>
                  </a:lnTo>
                </a:path>
              </a:pathLst>
            </a:custGeom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xmlns="" id="{60A3616D-3E40-44B3-B3BC-30657416436C}"/>
                </a:ext>
              </a:extLst>
            </p:cNvPr>
            <p:cNvSpPr/>
            <p:nvPr/>
          </p:nvSpPr>
          <p:spPr>
            <a:xfrm>
              <a:off x="2312722" y="5635841"/>
              <a:ext cx="9525" cy="66675"/>
            </a:xfrm>
            <a:custGeom>
              <a:avLst/>
              <a:gdLst>
                <a:gd name="connsiteX0" fmla="*/ 180 w 9525"/>
                <a:gd name="connsiteY0" fmla="*/ 448 h 66675"/>
                <a:gd name="connsiteX1" fmla="*/ 180 w 9525"/>
                <a:gd name="connsiteY1" fmla="*/ 6712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66675">
                  <a:moveTo>
                    <a:pt x="180" y="448"/>
                  </a:moveTo>
                  <a:lnTo>
                    <a:pt x="180" y="67123"/>
                  </a:lnTo>
                </a:path>
              </a:pathLst>
            </a:custGeom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xmlns="" id="{C1229D78-6716-5762-94D9-570E04F9CB3D}"/>
                </a:ext>
              </a:extLst>
            </p:cNvPr>
            <p:cNvSpPr/>
            <p:nvPr/>
          </p:nvSpPr>
          <p:spPr>
            <a:xfrm>
              <a:off x="2793624" y="5635841"/>
              <a:ext cx="9525" cy="66675"/>
            </a:xfrm>
            <a:custGeom>
              <a:avLst/>
              <a:gdLst>
                <a:gd name="connsiteX0" fmla="*/ 230 w 9525"/>
                <a:gd name="connsiteY0" fmla="*/ 448 h 66675"/>
                <a:gd name="connsiteX1" fmla="*/ 230 w 9525"/>
                <a:gd name="connsiteY1" fmla="*/ 6712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66675">
                  <a:moveTo>
                    <a:pt x="230" y="448"/>
                  </a:moveTo>
                  <a:lnTo>
                    <a:pt x="230" y="67123"/>
                  </a:lnTo>
                </a:path>
              </a:pathLst>
            </a:custGeom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xmlns="" id="{D744EA34-3986-BDFE-9604-C3ED04C788F4}"/>
                </a:ext>
              </a:extLst>
            </p:cNvPr>
            <p:cNvSpPr/>
            <p:nvPr/>
          </p:nvSpPr>
          <p:spPr>
            <a:xfrm>
              <a:off x="3274526" y="5635841"/>
              <a:ext cx="9525" cy="66675"/>
            </a:xfrm>
            <a:custGeom>
              <a:avLst/>
              <a:gdLst>
                <a:gd name="connsiteX0" fmla="*/ 281 w 9525"/>
                <a:gd name="connsiteY0" fmla="*/ 448 h 66675"/>
                <a:gd name="connsiteX1" fmla="*/ 281 w 9525"/>
                <a:gd name="connsiteY1" fmla="*/ 6712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66675">
                  <a:moveTo>
                    <a:pt x="281" y="448"/>
                  </a:moveTo>
                  <a:lnTo>
                    <a:pt x="281" y="67123"/>
                  </a:lnTo>
                </a:path>
              </a:pathLst>
            </a:custGeom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xmlns="" id="{51D18952-7EBC-2063-6FF1-FEE3C1A6DBE7}"/>
                </a:ext>
              </a:extLst>
            </p:cNvPr>
            <p:cNvSpPr/>
            <p:nvPr/>
          </p:nvSpPr>
          <p:spPr>
            <a:xfrm>
              <a:off x="3755428" y="5635841"/>
              <a:ext cx="9525" cy="66675"/>
            </a:xfrm>
            <a:custGeom>
              <a:avLst/>
              <a:gdLst>
                <a:gd name="connsiteX0" fmla="*/ 331 w 9525"/>
                <a:gd name="connsiteY0" fmla="*/ 448 h 66675"/>
                <a:gd name="connsiteX1" fmla="*/ 331 w 9525"/>
                <a:gd name="connsiteY1" fmla="*/ 6712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66675">
                  <a:moveTo>
                    <a:pt x="331" y="448"/>
                  </a:moveTo>
                  <a:lnTo>
                    <a:pt x="331" y="67123"/>
                  </a:lnTo>
                </a:path>
              </a:pathLst>
            </a:custGeom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  <p:grpSp>
          <p:nvGrpSpPr>
            <p:cNvPr id="676" name="Graphic 421">
              <a:extLst>
                <a:ext uri="{FF2B5EF4-FFF2-40B4-BE49-F238E27FC236}">
                  <a16:creationId xmlns:a16="http://schemas.microsoft.com/office/drawing/2014/main" xmlns="" id="{427286A4-7DBD-C7FF-09E3-11D5C9057456}"/>
                </a:ext>
              </a:extLst>
            </p:cNvPr>
            <p:cNvGrpSpPr/>
            <p:nvPr/>
          </p:nvGrpSpPr>
          <p:grpSpPr>
            <a:xfrm>
              <a:off x="4121078" y="5635841"/>
              <a:ext cx="299049" cy="256222"/>
              <a:chOff x="4121078" y="5635841"/>
              <a:chExt cx="299049" cy="256222"/>
            </a:xfrm>
            <a:solidFill>
              <a:srgbClr val="333333"/>
            </a:solidFill>
          </p:grpSpPr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xmlns="" id="{F3C621C3-347A-0596-016C-F54C823F82E1}"/>
                  </a:ext>
                </a:extLst>
              </p:cNvPr>
              <p:cNvSpPr/>
              <p:nvPr/>
            </p:nvSpPr>
            <p:spPr>
              <a:xfrm>
                <a:off x="4236331" y="5635841"/>
                <a:ext cx="9525" cy="66675"/>
              </a:xfrm>
              <a:custGeom>
                <a:avLst/>
                <a:gdLst>
                  <a:gd name="connsiteX0" fmla="*/ 382 w 9525"/>
                  <a:gd name="connsiteY0" fmla="*/ 448 h 66675"/>
                  <a:gd name="connsiteX1" fmla="*/ 382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382" y="448"/>
                    </a:moveTo>
                    <a:lnTo>
                      <a:pt x="382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200"/>
              </a:p>
            </p:txBody>
          </p:sp>
          <p:sp>
            <p:nvSpPr>
              <p:cNvPr id="678" name="TextBox 677">
                <a:extLst>
                  <a:ext uri="{FF2B5EF4-FFF2-40B4-BE49-F238E27FC236}">
                    <a16:creationId xmlns:a16="http://schemas.microsoft.com/office/drawing/2014/main" xmlns="" id="{9DAC6770-B0BD-3B89-99A2-513869F617BB}"/>
                  </a:ext>
                </a:extLst>
              </p:cNvPr>
              <p:cNvSpPr txBox="1"/>
              <p:nvPr/>
            </p:nvSpPr>
            <p:spPr>
              <a:xfrm>
                <a:off x="4121078" y="5686879"/>
                <a:ext cx="299049" cy="205184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100" baseline="35500">
                    <a:ln/>
                    <a:latin typeface="PTSans-Regular"/>
                    <a:sym typeface="PTSans-Regular"/>
                    <a:rtl val="0"/>
                  </a:rPr>
                  <a:t>0</a:t>
                </a:r>
              </a:p>
            </p:txBody>
          </p:sp>
        </p:grp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xmlns="" id="{B36CD37A-EF00-995F-20D6-E34B054DCE47}"/>
                </a:ext>
              </a:extLst>
            </p:cNvPr>
            <p:cNvSpPr/>
            <p:nvPr/>
          </p:nvSpPr>
          <p:spPr>
            <a:xfrm>
              <a:off x="4717233" y="5635841"/>
              <a:ext cx="9525" cy="66675"/>
            </a:xfrm>
            <a:custGeom>
              <a:avLst/>
              <a:gdLst>
                <a:gd name="connsiteX0" fmla="*/ 432 w 9525"/>
                <a:gd name="connsiteY0" fmla="*/ 448 h 66675"/>
                <a:gd name="connsiteX1" fmla="*/ 432 w 9525"/>
                <a:gd name="connsiteY1" fmla="*/ 6712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66675">
                  <a:moveTo>
                    <a:pt x="432" y="448"/>
                  </a:moveTo>
                  <a:lnTo>
                    <a:pt x="432" y="67123"/>
                  </a:lnTo>
                </a:path>
              </a:pathLst>
            </a:custGeom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200"/>
            </a:p>
          </p:txBody>
        </p:sp>
      </p:grpSp>
      <p:sp>
        <p:nvSpPr>
          <p:cNvPr id="682" name="Freeform 681">
            <a:extLst>
              <a:ext uri="{FF2B5EF4-FFF2-40B4-BE49-F238E27FC236}">
                <a16:creationId xmlns:a16="http://schemas.microsoft.com/office/drawing/2014/main" xmlns="" id="{1193349D-6C4B-DA93-24DD-8B9D8E3A8551}"/>
              </a:ext>
            </a:extLst>
          </p:cNvPr>
          <p:cNvSpPr/>
          <p:nvPr/>
        </p:nvSpPr>
        <p:spPr>
          <a:xfrm>
            <a:off x="911226" y="2604522"/>
            <a:ext cx="7516" cy="3975869"/>
          </a:xfrm>
          <a:custGeom>
            <a:avLst/>
            <a:gdLst>
              <a:gd name="connsiteX0" fmla="*/ 129 w 9525"/>
              <a:gd name="connsiteY0" fmla="*/ 30 h 3975869"/>
              <a:gd name="connsiteX1" fmla="*/ 129 w 9525"/>
              <a:gd name="connsiteY1" fmla="*/ 3975899 h 397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3975869">
                <a:moveTo>
                  <a:pt x="129" y="30"/>
                </a:moveTo>
                <a:lnTo>
                  <a:pt x="129" y="3975899"/>
                </a:lnTo>
              </a:path>
            </a:pathLst>
          </a:custGeom>
          <a:noFill/>
          <a:ln w="4763" cap="flat">
            <a:solidFill>
              <a:srgbClr val="333333">
                <a:alpha val="0"/>
              </a:srgbClr>
            </a:solidFill>
            <a:prstDash val="solid"/>
            <a:miter/>
          </a:ln>
        </p:spPr>
        <p:txBody>
          <a:bodyPr rtlCol="0" anchor="ctr"/>
          <a:lstStyle/>
          <a:p>
            <a:pPr defTabSz="914400"/>
            <a:endParaRPr lang="x-none" sz="1200"/>
          </a:p>
        </p:txBody>
      </p:sp>
      <p:grpSp>
        <p:nvGrpSpPr>
          <p:cNvPr id="683" name="Graphic 421">
            <a:extLst>
              <a:ext uri="{FF2B5EF4-FFF2-40B4-BE49-F238E27FC236}">
                <a16:creationId xmlns:a16="http://schemas.microsoft.com/office/drawing/2014/main" xmlns="" id="{F313CFA9-4A99-D76D-346C-5793BA37732F}"/>
              </a:ext>
            </a:extLst>
          </p:cNvPr>
          <p:cNvGrpSpPr/>
          <p:nvPr/>
        </p:nvGrpSpPr>
        <p:grpSpPr>
          <a:xfrm>
            <a:off x="745756" y="1991032"/>
            <a:ext cx="1277523" cy="4643757"/>
            <a:chOff x="727216" y="1614096"/>
            <a:chExt cx="1168567" cy="4077059"/>
          </a:xfrm>
          <a:solidFill>
            <a:srgbClr val="333333"/>
          </a:solidFill>
        </p:grpSpPr>
        <p:sp>
          <p:nvSpPr>
            <p:cNvPr id="684" name="TextBox 683">
              <a:extLst>
                <a:ext uri="{FF2B5EF4-FFF2-40B4-BE49-F238E27FC236}">
                  <a16:creationId xmlns:a16="http://schemas.microsoft.com/office/drawing/2014/main" xmlns="" id="{EC6303FD-2907-2A7C-A923-B45C39E0D5F2}"/>
                </a:ext>
              </a:extLst>
            </p:cNvPr>
            <p:cNvSpPr txBox="1"/>
            <p:nvPr/>
          </p:nvSpPr>
          <p:spPr>
            <a:xfrm>
              <a:off x="1479781" y="1614096"/>
              <a:ext cx="359534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Afar</a:t>
              </a:r>
            </a:p>
          </p:txBody>
        </p:sp>
        <p:sp>
          <p:nvSpPr>
            <p:cNvPr id="685" name="TextBox 684">
              <a:extLst>
                <a:ext uri="{FF2B5EF4-FFF2-40B4-BE49-F238E27FC236}">
                  <a16:creationId xmlns:a16="http://schemas.microsoft.com/office/drawing/2014/main" xmlns="" id="{59741ED4-6EBB-8B33-529C-58333AA38300}"/>
                </a:ext>
              </a:extLst>
            </p:cNvPr>
            <p:cNvSpPr txBox="1"/>
            <p:nvPr/>
          </p:nvSpPr>
          <p:spPr>
            <a:xfrm>
              <a:off x="1333780" y="1768892"/>
              <a:ext cx="528158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 dirty="0">
                  <a:ln/>
                  <a:latin typeface="PTSans-Regular"/>
                  <a:sym typeface="PTSans-Regular"/>
                  <a:rtl val="0"/>
                </a:rPr>
                <a:t>Amhara</a:t>
              </a:r>
            </a:p>
          </p:txBody>
        </p:sp>
        <p:sp>
          <p:nvSpPr>
            <p:cNvPr id="686" name="TextBox 685">
              <a:extLst>
                <a:ext uri="{FF2B5EF4-FFF2-40B4-BE49-F238E27FC236}">
                  <a16:creationId xmlns:a16="http://schemas.microsoft.com/office/drawing/2014/main" xmlns="" id="{5C60640E-DCE0-5996-EEC1-795C0DB20848}"/>
                </a:ext>
              </a:extLst>
            </p:cNvPr>
            <p:cNvSpPr txBox="1"/>
            <p:nvPr/>
          </p:nvSpPr>
          <p:spPr>
            <a:xfrm>
              <a:off x="1347027" y="1923687"/>
              <a:ext cx="512028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Oromia</a:t>
              </a:r>
            </a:p>
          </p:txBody>
        </p:sp>
        <p:sp>
          <p:nvSpPr>
            <p:cNvPr id="687" name="TextBox 686">
              <a:extLst>
                <a:ext uri="{FF2B5EF4-FFF2-40B4-BE49-F238E27FC236}">
                  <a16:creationId xmlns:a16="http://schemas.microsoft.com/office/drawing/2014/main" xmlns="" id="{DE2F80D0-EFA2-8CCB-CF69-155E2E891CCE}"/>
                </a:ext>
              </a:extLst>
            </p:cNvPr>
            <p:cNvSpPr txBox="1"/>
            <p:nvPr/>
          </p:nvSpPr>
          <p:spPr>
            <a:xfrm>
              <a:off x="1366225" y="2078483"/>
              <a:ext cx="491500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Somali</a:t>
              </a:r>
            </a:p>
          </p:txBody>
        </p:sp>
        <p:sp>
          <p:nvSpPr>
            <p:cNvPr id="688" name="TextBox 687">
              <a:extLst>
                <a:ext uri="{FF2B5EF4-FFF2-40B4-BE49-F238E27FC236}">
                  <a16:creationId xmlns:a16="http://schemas.microsoft.com/office/drawing/2014/main" xmlns="" id="{3DCD7B10-15A5-D48B-0CAB-C3531B61F693}"/>
                </a:ext>
              </a:extLst>
            </p:cNvPr>
            <p:cNvSpPr txBox="1"/>
            <p:nvPr/>
          </p:nvSpPr>
          <p:spPr>
            <a:xfrm>
              <a:off x="814320" y="2233279"/>
              <a:ext cx="1051623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Benishangul-Gumz</a:t>
              </a:r>
            </a:p>
          </p:txBody>
        </p:sp>
        <p:sp>
          <p:nvSpPr>
            <p:cNvPr id="689" name="TextBox 688">
              <a:extLst>
                <a:ext uri="{FF2B5EF4-FFF2-40B4-BE49-F238E27FC236}">
                  <a16:creationId xmlns:a16="http://schemas.microsoft.com/office/drawing/2014/main" xmlns="" id="{2E32ADA5-9A06-996E-1138-5248143DBCF2}"/>
                </a:ext>
              </a:extLst>
            </p:cNvPr>
            <p:cNvSpPr txBox="1"/>
            <p:nvPr/>
          </p:nvSpPr>
          <p:spPr>
            <a:xfrm>
              <a:off x="1413553" y="2388074"/>
              <a:ext cx="435781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SNNP</a:t>
              </a:r>
            </a:p>
          </p:txBody>
        </p:sp>
        <p:sp>
          <p:nvSpPr>
            <p:cNvPr id="690" name="TextBox 689">
              <a:extLst>
                <a:ext uri="{FF2B5EF4-FFF2-40B4-BE49-F238E27FC236}">
                  <a16:creationId xmlns:a16="http://schemas.microsoft.com/office/drawing/2014/main" xmlns="" id="{AD0A283C-C9D0-2E05-F4E0-89EFBACD3258}"/>
                </a:ext>
              </a:extLst>
            </p:cNvPr>
            <p:cNvSpPr txBox="1"/>
            <p:nvPr/>
          </p:nvSpPr>
          <p:spPr>
            <a:xfrm>
              <a:off x="1288239" y="2542869"/>
              <a:ext cx="580944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Gambela</a:t>
              </a:r>
            </a:p>
          </p:txBody>
        </p:sp>
        <p:sp>
          <p:nvSpPr>
            <p:cNvPr id="691" name="TextBox 690">
              <a:extLst>
                <a:ext uri="{FF2B5EF4-FFF2-40B4-BE49-F238E27FC236}">
                  <a16:creationId xmlns:a16="http://schemas.microsoft.com/office/drawing/2014/main" xmlns="" id="{3C57252F-9809-167E-D891-F89CBB9C11A0}"/>
                </a:ext>
              </a:extLst>
            </p:cNvPr>
            <p:cNvSpPr txBox="1"/>
            <p:nvPr/>
          </p:nvSpPr>
          <p:spPr>
            <a:xfrm>
              <a:off x="1396884" y="2697664"/>
              <a:ext cx="453377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Harari</a:t>
              </a:r>
            </a:p>
          </p:txBody>
        </p:sp>
        <p:sp>
          <p:nvSpPr>
            <p:cNvPr id="692" name="TextBox 691">
              <a:extLst>
                <a:ext uri="{FF2B5EF4-FFF2-40B4-BE49-F238E27FC236}">
                  <a16:creationId xmlns:a16="http://schemas.microsoft.com/office/drawing/2014/main" xmlns="" id="{3162487C-529B-4EA9-750D-A00392A3240B}"/>
                </a:ext>
              </a:extLst>
            </p:cNvPr>
            <p:cNvSpPr txBox="1"/>
            <p:nvPr/>
          </p:nvSpPr>
          <p:spPr>
            <a:xfrm>
              <a:off x="1144174" y="2852461"/>
              <a:ext cx="745169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Addis Adaba</a:t>
              </a:r>
            </a:p>
          </p:txBody>
        </p:sp>
        <p:sp>
          <p:nvSpPr>
            <p:cNvPr id="693" name="TextBox 692">
              <a:extLst>
                <a:ext uri="{FF2B5EF4-FFF2-40B4-BE49-F238E27FC236}">
                  <a16:creationId xmlns:a16="http://schemas.microsoft.com/office/drawing/2014/main" xmlns="" id="{6B3E4D1C-4A58-6095-8291-F25FC698B7CE}"/>
                </a:ext>
              </a:extLst>
            </p:cNvPr>
            <p:cNvSpPr txBox="1"/>
            <p:nvPr/>
          </p:nvSpPr>
          <p:spPr>
            <a:xfrm>
              <a:off x="1225285" y="3007258"/>
              <a:ext cx="652792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Dire Dawa</a:t>
              </a:r>
            </a:p>
          </p:txBody>
        </p:sp>
        <p:sp>
          <p:nvSpPr>
            <p:cNvPr id="694" name="TextBox 693">
              <a:extLst>
                <a:ext uri="{FF2B5EF4-FFF2-40B4-BE49-F238E27FC236}">
                  <a16:creationId xmlns:a16="http://schemas.microsoft.com/office/drawing/2014/main" xmlns="" id="{A82F0251-EF4A-D8C1-A712-6A960FDF9883}"/>
                </a:ext>
              </a:extLst>
            </p:cNvPr>
            <p:cNvSpPr txBox="1"/>
            <p:nvPr/>
          </p:nvSpPr>
          <p:spPr>
            <a:xfrm>
              <a:off x="1346580" y="3162053"/>
              <a:ext cx="513494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Sidama</a:t>
              </a:r>
            </a:p>
          </p:txBody>
        </p:sp>
        <p:sp>
          <p:nvSpPr>
            <p:cNvPr id="696" name="TextBox 695">
              <a:extLst>
                <a:ext uri="{FF2B5EF4-FFF2-40B4-BE49-F238E27FC236}">
                  <a16:creationId xmlns:a16="http://schemas.microsoft.com/office/drawing/2014/main" xmlns="" id="{118AF95E-CAEE-8832-47E8-DE65F196E673}"/>
                </a:ext>
              </a:extLst>
            </p:cNvPr>
            <p:cNvSpPr txBox="1"/>
            <p:nvPr/>
          </p:nvSpPr>
          <p:spPr>
            <a:xfrm>
              <a:off x="1375006" y="3471645"/>
              <a:ext cx="479770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 Urban</a:t>
              </a:r>
            </a:p>
          </p:txBody>
        </p:sp>
        <p:sp>
          <p:nvSpPr>
            <p:cNvPr id="697" name="TextBox 696">
              <a:extLst>
                <a:ext uri="{FF2B5EF4-FFF2-40B4-BE49-F238E27FC236}">
                  <a16:creationId xmlns:a16="http://schemas.microsoft.com/office/drawing/2014/main" xmlns="" id="{EEADC10D-BE18-4F23-5EBC-3481539A06CE}"/>
                </a:ext>
              </a:extLst>
            </p:cNvPr>
            <p:cNvSpPr txBox="1"/>
            <p:nvPr/>
          </p:nvSpPr>
          <p:spPr>
            <a:xfrm>
              <a:off x="1430073" y="3626440"/>
              <a:ext cx="415252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Rural</a:t>
              </a:r>
            </a:p>
          </p:txBody>
        </p:sp>
        <p:sp>
          <p:nvSpPr>
            <p:cNvPr id="699" name="TextBox 698">
              <a:extLst>
                <a:ext uri="{FF2B5EF4-FFF2-40B4-BE49-F238E27FC236}">
                  <a16:creationId xmlns:a16="http://schemas.microsoft.com/office/drawing/2014/main" xmlns="" id="{6DAE9B87-FF58-425E-C8B3-145A03147A26}"/>
                </a:ext>
              </a:extLst>
            </p:cNvPr>
            <p:cNvSpPr txBox="1"/>
            <p:nvPr/>
          </p:nvSpPr>
          <p:spPr>
            <a:xfrm>
              <a:off x="1337353" y="3936031"/>
              <a:ext cx="522292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Poorest</a:t>
              </a:r>
            </a:p>
          </p:txBody>
        </p:sp>
        <p:sp>
          <p:nvSpPr>
            <p:cNvPr id="700" name="TextBox 699">
              <a:extLst>
                <a:ext uri="{FF2B5EF4-FFF2-40B4-BE49-F238E27FC236}">
                  <a16:creationId xmlns:a16="http://schemas.microsoft.com/office/drawing/2014/main" xmlns="" id="{ABA5CDD8-AB8D-2F70-B0AB-3FAC2166529E}"/>
                </a:ext>
              </a:extLst>
            </p:cNvPr>
            <p:cNvSpPr txBox="1"/>
            <p:nvPr/>
          </p:nvSpPr>
          <p:spPr>
            <a:xfrm>
              <a:off x="1377240" y="4090826"/>
              <a:ext cx="476837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Poorer</a:t>
              </a:r>
            </a:p>
          </p:txBody>
        </p:sp>
        <p:sp>
          <p:nvSpPr>
            <p:cNvPr id="701" name="TextBox 700">
              <a:extLst>
                <a:ext uri="{FF2B5EF4-FFF2-40B4-BE49-F238E27FC236}">
                  <a16:creationId xmlns:a16="http://schemas.microsoft.com/office/drawing/2014/main" xmlns="" id="{4F249AF5-B36D-F66F-CE30-73D2600FC9C3}"/>
                </a:ext>
              </a:extLst>
            </p:cNvPr>
            <p:cNvSpPr txBox="1"/>
            <p:nvPr/>
          </p:nvSpPr>
          <p:spPr>
            <a:xfrm>
              <a:off x="1366225" y="4245621"/>
              <a:ext cx="490034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Middle</a:t>
              </a:r>
            </a:p>
          </p:txBody>
        </p:sp>
        <p:sp>
          <p:nvSpPr>
            <p:cNvPr id="702" name="TextBox 701">
              <a:extLst>
                <a:ext uri="{FF2B5EF4-FFF2-40B4-BE49-F238E27FC236}">
                  <a16:creationId xmlns:a16="http://schemas.microsoft.com/office/drawing/2014/main" xmlns="" id="{F4BCAD1E-5278-463E-9AE3-4D105C3A53AB}"/>
                </a:ext>
              </a:extLst>
            </p:cNvPr>
            <p:cNvSpPr txBox="1"/>
            <p:nvPr/>
          </p:nvSpPr>
          <p:spPr>
            <a:xfrm>
              <a:off x="1387657" y="4400418"/>
              <a:ext cx="465107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Richer</a:t>
              </a:r>
            </a:p>
          </p:txBody>
        </p:sp>
        <p:sp>
          <p:nvSpPr>
            <p:cNvPr id="703" name="TextBox 702">
              <a:extLst>
                <a:ext uri="{FF2B5EF4-FFF2-40B4-BE49-F238E27FC236}">
                  <a16:creationId xmlns:a16="http://schemas.microsoft.com/office/drawing/2014/main" xmlns="" id="{22D562B0-1114-62D3-667D-DE05D9281A30}"/>
                </a:ext>
              </a:extLst>
            </p:cNvPr>
            <p:cNvSpPr txBox="1"/>
            <p:nvPr/>
          </p:nvSpPr>
          <p:spPr>
            <a:xfrm>
              <a:off x="1347771" y="4555215"/>
              <a:ext cx="510562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Richest</a:t>
              </a:r>
            </a:p>
          </p:txBody>
        </p:sp>
        <p:sp>
          <p:nvSpPr>
            <p:cNvPr id="705" name="TextBox 704">
              <a:extLst>
                <a:ext uri="{FF2B5EF4-FFF2-40B4-BE49-F238E27FC236}">
                  <a16:creationId xmlns:a16="http://schemas.microsoft.com/office/drawing/2014/main" xmlns="" id="{70BB86E7-0577-A7BA-8C91-9429DAB145C5}"/>
                </a:ext>
              </a:extLst>
            </p:cNvPr>
            <p:cNvSpPr txBox="1"/>
            <p:nvPr/>
          </p:nvSpPr>
          <p:spPr>
            <a:xfrm>
              <a:off x="1103693" y="4864806"/>
              <a:ext cx="792090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No education</a:t>
              </a:r>
            </a:p>
          </p:txBody>
        </p:sp>
        <p:sp>
          <p:nvSpPr>
            <p:cNvPr id="706" name="TextBox 705">
              <a:extLst>
                <a:ext uri="{FF2B5EF4-FFF2-40B4-BE49-F238E27FC236}">
                  <a16:creationId xmlns:a16="http://schemas.microsoft.com/office/drawing/2014/main" xmlns="" id="{D06364A4-384C-7344-205D-9F62F1CC5DB6}"/>
                </a:ext>
              </a:extLst>
            </p:cNvPr>
            <p:cNvSpPr txBox="1"/>
            <p:nvPr/>
          </p:nvSpPr>
          <p:spPr>
            <a:xfrm>
              <a:off x="1333334" y="5019602"/>
              <a:ext cx="528158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Primary</a:t>
              </a:r>
            </a:p>
          </p:txBody>
        </p:sp>
        <p:sp>
          <p:nvSpPr>
            <p:cNvPr id="707" name="TextBox 706">
              <a:extLst>
                <a:ext uri="{FF2B5EF4-FFF2-40B4-BE49-F238E27FC236}">
                  <a16:creationId xmlns:a16="http://schemas.microsoft.com/office/drawing/2014/main" xmlns="" id="{AF8C32B3-995C-6346-E5A5-C464BB76AABF}"/>
                </a:ext>
              </a:extLst>
            </p:cNvPr>
            <p:cNvSpPr txBox="1"/>
            <p:nvPr/>
          </p:nvSpPr>
          <p:spPr>
            <a:xfrm>
              <a:off x="1225732" y="5174398"/>
              <a:ext cx="652792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Secondary</a:t>
              </a:r>
            </a:p>
          </p:txBody>
        </p:sp>
        <p:sp>
          <p:nvSpPr>
            <p:cNvPr id="708" name="TextBox 707">
              <a:extLst>
                <a:ext uri="{FF2B5EF4-FFF2-40B4-BE49-F238E27FC236}">
                  <a16:creationId xmlns:a16="http://schemas.microsoft.com/office/drawing/2014/main" xmlns="" id="{7718A28A-C4EC-A956-F117-AACD1FFD5F5D}"/>
                </a:ext>
              </a:extLst>
            </p:cNvPr>
            <p:cNvSpPr txBox="1"/>
            <p:nvPr/>
          </p:nvSpPr>
          <p:spPr>
            <a:xfrm>
              <a:off x="727216" y="5329193"/>
              <a:ext cx="1146931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aseline="18477">
                  <a:ln/>
                  <a:latin typeface="PTSans-Regular"/>
                  <a:sym typeface="PTSans-Regular"/>
                  <a:rtl val="0"/>
                </a:rPr>
                <a:t>More than secondary</a:t>
              </a:r>
            </a:p>
          </p:txBody>
        </p:sp>
        <p:sp>
          <p:nvSpPr>
            <p:cNvPr id="709" name="TextBox 708">
              <a:extLst>
                <a:ext uri="{FF2B5EF4-FFF2-40B4-BE49-F238E27FC236}">
                  <a16:creationId xmlns:a16="http://schemas.microsoft.com/office/drawing/2014/main" xmlns="" id="{5F71C88F-B431-3B2E-3744-0DF0473C825C}"/>
                </a:ext>
              </a:extLst>
            </p:cNvPr>
            <p:cNvSpPr txBox="1"/>
            <p:nvPr/>
          </p:nvSpPr>
          <p:spPr>
            <a:xfrm>
              <a:off x="1466432" y="5483988"/>
              <a:ext cx="398303" cy="207167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="1" baseline="18477" dirty="0">
                  <a:ln/>
                  <a:latin typeface="PTSans-Regular"/>
                  <a:sym typeface="PTSans-Regular"/>
                  <a:rtl val="0"/>
                </a:rPr>
                <a:t>Total</a:t>
              </a:r>
            </a:p>
          </p:txBody>
        </p:sp>
      </p:grpSp>
      <p:grpSp>
        <p:nvGrpSpPr>
          <p:cNvPr id="759" name="Graphic 757">
            <a:extLst>
              <a:ext uri="{FF2B5EF4-FFF2-40B4-BE49-F238E27FC236}">
                <a16:creationId xmlns:a16="http://schemas.microsoft.com/office/drawing/2014/main" xmlns="" id="{A8C27E86-093D-CB68-7B55-171E036F469B}"/>
              </a:ext>
            </a:extLst>
          </p:cNvPr>
          <p:cNvGrpSpPr/>
          <p:nvPr/>
        </p:nvGrpSpPr>
        <p:grpSpPr>
          <a:xfrm>
            <a:off x="-602614" y="1965474"/>
            <a:ext cx="4521819" cy="4651771"/>
            <a:chOff x="5960562" y="2019706"/>
            <a:chExt cx="3456023" cy="4095249"/>
          </a:xfrm>
        </p:grpSpPr>
        <p:grpSp>
          <p:nvGrpSpPr>
            <p:cNvPr id="760" name="Graphic 757">
              <a:extLst>
                <a:ext uri="{FF2B5EF4-FFF2-40B4-BE49-F238E27FC236}">
                  <a16:creationId xmlns:a16="http://schemas.microsoft.com/office/drawing/2014/main" xmlns="" id="{4C40E8A7-9CC8-DFE3-E4AE-1ECBD0365BE0}"/>
                </a:ext>
              </a:extLst>
            </p:cNvPr>
            <p:cNvGrpSpPr/>
            <p:nvPr/>
          </p:nvGrpSpPr>
          <p:grpSpPr>
            <a:xfrm>
              <a:off x="6188184" y="2040627"/>
              <a:ext cx="2968984" cy="3978250"/>
              <a:chOff x="6188184" y="2040627"/>
              <a:chExt cx="2968984" cy="3978250"/>
            </a:xfrm>
          </p:grpSpPr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xmlns="" id="{0EF56D55-249A-E573-A89B-592D5CE8C37A}"/>
                  </a:ext>
                </a:extLst>
              </p:cNvPr>
              <p:cNvSpPr/>
              <p:nvPr/>
            </p:nvSpPr>
            <p:spPr>
              <a:xfrm>
                <a:off x="7177846" y="2040627"/>
                <a:ext cx="9525" cy="3978250"/>
              </a:xfrm>
              <a:custGeom>
                <a:avLst/>
                <a:gdLst>
                  <a:gd name="connsiteX0" fmla="*/ 257 w 9525"/>
                  <a:gd name="connsiteY0" fmla="*/ 30 h 3978250"/>
                  <a:gd name="connsiteX1" fmla="*/ 257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57" y="30"/>
                    </a:moveTo>
                    <a:lnTo>
                      <a:pt x="257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xmlns="" id="{9459CB5D-ECDE-BE48-237C-91B7B51A887A}"/>
                  </a:ext>
                </a:extLst>
              </p:cNvPr>
              <p:cNvSpPr/>
              <p:nvPr/>
            </p:nvSpPr>
            <p:spPr>
              <a:xfrm>
                <a:off x="7425262" y="2040627"/>
                <a:ext cx="9525" cy="3978250"/>
              </a:xfrm>
              <a:custGeom>
                <a:avLst/>
                <a:gdLst>
                  <a:gd name="connsiteX0" fmla="*/ 283 w 9525"/>
                  <a:gd name="connsiteY0" fmla="*/ 30 h 3978250"/>
                  <a:gd name="connsiteX1" fmla="*/ 283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83" y="30"/>
                    </a:moveTo>
                    <a:lnTo>
                      <a:pt x="283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xmlns="" id="{CD7D2779-8285-2E0B-62F1-7769BCE86F52}"/>
                  </a:ext>
                </a:extLst>
              </p:cNvPr>
              <p:cNvSpPr/>
              <p:nvPr/>
            </p:nvSpPr>
            <p:spPr>
              <a:xfrm>
                <a:off x="7672677" y="2040627"/>
                <a:ext cx="9525" cy="3978250"/>
              </a:xfrm>
              <a:custGeom>
                <a:avLst/>
                <a:gdLst>
                  <a:gd name="connsiteX0" fmla="*/ 309 w 9525"/>
                  <a:gd name="connsiteY0" fmla="*/ 30 h 3978250"/>
                  <a:gd name="connsiteX1" fmla="*/ 309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09" y="30"/>
                    </a:moveTo>
                    <a:lnTo>
                      <a:pt x="309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764" name="Freeform 763">
                <a:extLst>
                  <a:ext uri="{FF2B5EF4-FFF2-40B4-BE49-F238E27FC236}">
                    <a16:creationId xmlns:a16="http://schemas.microsoft.com/office/drawing/2014/main" xmlns="" id="{2EF8D4FE-53AA-B546-F9FC-E3012002C5BA}"/>
                  </a:ext>
                </a:extLst>
              </p:cNvPr>
              <p:cNvSpPr/>
              <p:nvPr/>
            </p:nvSpPr>
            <p:spPr>
              <a:xfrm>
                <a:off x="8167508" y="2040627"/>
                <a:ext cx="9525" cy="3978250"/>
              </a:xfrm>
              <a:custGeom>
                <a:avLst/>
                <a:gdLst>
                  <a:gd name="connsiteX0" fmla="*/ 361 w 9525"/>
                  <a:gd name="connsiteY0" fmla="*/ 30 h 3978250"/>
                  <a:gd name="connsiteX1" fmla="*/ 361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61" y="30"/>
                    </a:moveTo>
                    <a:lnTo>
                      <a:pt x="361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765" name="Freeform 764">
                <a:extLst>
                  <a:ext uri="{FF2B5EF4-FFF2-40B4-BE49-F238E27FC236}">
                    <a16:creationId xmlns:a16="http://schemas.microsoft.com/office/drawing/2014/main" xmlns="" id="{4345EB65-E1E9-5CBB-1CB7-3F4C17663F6E}"/>
                  </a:ext>
                </a:extLst>
              </p:cNvPr>
              <p:cNvSpPr/>
              <p:nvPr/>
            </p:nvSpPr>
            <p:spPr>
              <a:xfrm>
                <a:off x="8414923" y="2040627"/>
                <a:ext cx="9525" cy="3978250"/>
              </a:xfrm>
              <a:custGeom>
                <a:avLst/>
                <a:gdLst>
                  <a:gd name="connsiteX0" fmla="*/ 387 w 9525"/>
                  <a:gd name="connsiteY0" fmla="*/ 30 h 3978250"/>
                  <a:gd name="connsiteX1" fmla="*/ 387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87" y="30"/>
                    </a:moveTo>
                    <a:lnTo>
                      <a:pt x="387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766" name="Freeform 765">
                <a:extLst>
                  <a:ext uri="{FF2B5EF4-FFF2-40B4-BE49-F238E27FC236}">
                    <a16:creationId xmlns:a16="http://schemas.microsoft.com/office/drawing/2014/main" xmlns="" id="{C8ACF7A0-6FDB-99B0-A92B-0D9A055A412A}"/>
                  </a:ext>
                </a:extLst>
              </p:cNvPr>
              <p:cNvSpPr/>
              <p:nvPr/>
            </p:nvSpPr>
            <p:spPr>
              <a:xfrm>
                <a:off x="8662339" y="2040627"/>
                <a:ext cx="9525" cy="3978250"/>
              </a:xfrm>
              <a:custGeom>
                <a:avLst/>
                <a:gdLst>
                  <a:gd name="connsiteX0" fmla="*/ 413 w 9525"/>
                  <a:gd name="connsiteY0" fmla="*/ 30 h 3978250"/>
                  <a:gd name="connsiteX1" fmla="*/ 413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13" y="30"/>
                    </a:moveTo>
                    <a:lnTo>
                      <a:pt x="413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xmlns="" id="{9E0747C4-78AA-B4AF-9864-F0F184C9B834}"/>
                  </a:ext>
                </a:extLst>
              </p:cNvPr>
              <p:cNvSpPr/>
              <p:nvPr/>
            </p:nvSpPr>
            <p:spPr>
              <a:xfrm>
                <a:off x="6683015" y="2040627"/>
                <a:ext cx="9525" cy="3978250"/>
              </a:xfrm>
              <a:custGeom>
                <a:avLst/>
                <a:gdLst>
                  <a:gd name="connsiteX0" fmla="*/ 205 w 9525"/>
                  <a:gd name="connsiteY0" fmla="*/ 30 h 3978250"/>
                  <a:gd name="connsiteX1" fmla="*/ 205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05" y="30"/>
                    </a:moveTo>
                    <a:lnTo>
                      <a:pt x="205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768" name="Freeform 767">
                <a:extLst>
                  <a:ext uri="{FF2B5EF4-FFF2-40B4-BE49-F238E27FC236}">
                    <a16:creationId xmlns:a16="http://schemas.microsoft.com/office/drawing/2014/main" xmlns="" id="{921D2089-DB72-F931-879B-25E429372470}"/>
                  </a:ext>
                </a:extLst>
              </p:cNvPr>
              <p:cNvSpPr/>
              <p:nvPr/>
            </p:nvSpPr>
            <p:spPr>
              <a:xfrm>
                <a:off x="6435600" y="2040627"/>
                <a:ext cx="9525" cy="3978250"/>
              </a:xfrm>
              <a:custGeom>
                <a:avLst/>
                <a:gdLst>
                  <a:gd name="connsiteX0" fmla="*/ 179 w 9525"/>
                  <a:gd name="connsiteY0" fmla="*/ 30 h 3978250"/>
                  <a:gd name="connsiteX1" fmla="*/ 179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179" y="30"/>
                    </a:moveTo>
                    <a:lnTo>
                      <a:pt x="179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xmlns="" id="{7A856BD7-C01E-B016-A800-F1069709AAE7}"/>
                  </a:ext>
                </a:extLst>
              </p:cNvPr>
              <p:cNvSpPr/>
              <p:nvPr/>
            </p:nvSpPr>
            <p:spPr>
              <a:xfrm>
                <a:off x="6188184" y="2040627"/>
                <a:ext cx="9525" cy="3978250"/>
              </a:xfrm>
              <a:custGeom>
                <a:avLst/>
                <a:gdLst>
                  <a:gd name="connsiteX0" fmla="*/ 153 w 9525"/>
                  <a:gd name="connsiteY0" fmla="*/ 30 h 3978250"/>
                  <a:gd name="connsiteX1" fmla="*/ 153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153" y="30"/>
                    </a:moveTo>
                    <a:lnTo>
                      <a:pt x="153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xmlns="" id="{860D9319-F6E4-D724-57E7-5BBDA47654E2}"/>
                  </a:ext>
                </a:extLst>
              </p:cNvPr>
              <p:cNvSpPr/>
              <p:nvPr/>
            </p:nvSpPr>
            <p:spPr>
              <a:xfrm>
                <a:off x="9157169" y="2040627"/>
                <a:ext cx="9525" cy="3978250"/>
              </a:xfrm>
              <a:custGeom>
                <a:avLst/>
                <a:gdLst>
                  <a:gd name="connsiteX0" fmla="*/ 465 w 9525"/>
                  <a:gd name="connsiteY0" fmla="*/ 30 h 3978250"/>
                  <a:gd name="connsiteX1" fmla="*/ 465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65" y="30"/>
                    </a:moveTo>
                    <a:lnTo>
                      <a:pt x="465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grpSp>
          <p:nvGrpSpPr>
            <p:cNvPr id="771" name="Graphic 757">
              <a:extLst>
                <a:ext uri="{FF2B5EF4-FFF2-40B4-BE49-F238E27FC236}">
                  <a16:creationId xmlns:a16="http://schemas.microsoft.com/office/drawing/2014/main" xmlns="" id="{5738747A-4793-D664-5A6A-77B9AA497D62}"/>
                </a:ext>
              </a:extLst>
            </p:cNvPr>
            <p:cNvGrpSpPr/>
            <p:nvPr/>
          </p:nvGrpSpPr>
          <p:grpSpPr>
            <a:xfrm>
              <a:off x="6930431" y="2040627"/>
              <a:ext cx="1979323" cy="3978250"/>
              <a:chOff x="6930431" y="2040627"/>
              <a:chExt cx="1979323" cy="3978250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xmlns="" id="{0C53DF16-0CB7-F0DB-409C-12C14153D0A7}"/>
                  </a:ext>
                </a:extLst>
              </p:cNvPr>
              <p:cNvSpPr/>
              <p:nvPr/>
            </p:nvSpPr>
            <p:spPr>
              <a:xfrm>
                <a:off x="6930431" y="2040627"/>
                <a:ext cx="9525" cy="3978250"/>
              </a:xfrm>
              <a:custGeom>
                <a:avLst/>
                <a:gdLst>
                  <a:gd name="connsiteX0" fmla="*/ 231 w 9525"/>
                  <a:gd name="connsiteY0" fmla="*/ 30 h 3978250"/>
                  <a:gd name="connsiteX1" fmla="*/ 231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31" y="30"/>
                    </a:moveTo>
                    <a:lnTo>
                      <a:pt x="231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xmlns="" id="{7B706481-E252-21E9-4363-4939B5B91B3E}"/>
                  </a:ext>
                </a:extLst>
              </p:cNvPr>
              <p:cNvSpPr/>
              <p:nvPr/>
            </p:nvSpPr>
            <p:spPr>
              <a:xfrm>
                <a:off x="7920092" y="2040627"/>
                <a:ext cx="9525" cy="3978250"/>
              </a:xfrm>
              <a:custGeom>
                <a:avLst/>
                <a:gdLst>
                  <a:gd name="connsiteX0" fmla="*/ 335 w 9525"/>
                  <a:gd name="connsiteY0" fmla="*/ 30 h 3978250"/>
                  <a:gd name="connsiteX1" fmla="*/ 335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35" y="30"/>
                    </a:moveTo>
                    <a:lnTo>
                      <a:pt x="335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xmlns="" id="{15B50663-3C8A-B74E-F849-383948504E74}"/>
                  </a:ext>
                </a:extLst>
              </p:cNvPr>
              <p:cNvSpPr/>
              <p:nvPr/>
            </p:nvSpPr>
            <p:spPr>
              <a:xfrm>
                <a:off x="8909754" y="2040627"/>
                <a:ext cx="9525" cy="3978250"/>
              </a:xfrm>
              <a:custGeom>
                <a:avLst/>
                <a:gdLst>
                  <a:gd name="connsiteX0" fmla="*/ 439 w 9525"/>
                  <a:gd name="connsiteY0" fmla="*/ 30 h 3978250"/>
                  <a:gd name="connsiteX1" fmla="*/ 439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39" y="30"/>
                    </a:moveTo>
                    <a:lnTo>
                      <a:pt x="439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grpSp>
          <p:nvGrpSpPr>
            <p:cNvPr id="775" name="Graphic 757">
              <a:extLst>
                <a:ext uri="{FF2B5EF4-FFF2-40B4-BE49-F238E27FC236}">
                  <a16:creationId xmlns:a16="http://schemas.microsoft.com/office/drawing/2014/main" xmlns="" id="{4064A6E1-52A2-1B86-01C3-27F57831DD92}"/>
                </a:ext>
              </a:extLst>
            </p:cNvPr>
            <p:cNvGrpSpPr/>
            <p:nvPr/>
          </p:nvGrpSpPr>
          <p:grpSpPr>
            <a:xfrm>
              <a:off x="5960562" y="2040627"/>
              <a:ext cx="3246090" cy="3978250"/>
              <a:chOff x="5960562" y="2040627"/>
              <a:chExt cx="3246090" cy="3978250"/>
            </a:xfrm>
          </p:grpSpPr>
          <p:grpSp>
            <p:nvGrpSpPr>
              <p:cNvPr id="776" name="Graphic 757">
                <a:extLst>
                  <a:ext uri="{FF2B5EF4-FFF2-40B4-BE49-F238E27FC236}">
                    <a16:creationId xmlns:a16="http://schemas.microsoft.com/office/drawing/2014/main" xmlns="" id="{89156565-96EA-B4DC-2116-9C52D002ECEC}"/>
                  </a:ext>
                </a:extLst>
              </p:cNvPr>
              <p:cNvGrpSpPr/>
              <p:nvPr/>
            </p:nvGrpSpPr>
            <p:grpSpPr>
              <a:xfrm>
                <a:off x="7227329" y="2040627"/>
                <a:ext cx="1979323" cy="108357"/>
                <a:chOff x="7227329" y="2040627"/>
                <a:chExt cx="1979323" cy="108357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xmlns="" id="{2A7BC08A-7F99-C2C2-DB17-2EA21CB3382C}"/>
                    </a:ext>
                  </a:extLst>
                </p:cNvPr>
                <p:cNvSpPr/>
                <p:nvPr/>
              </p:nvSpPr>
              <p:spPr>
                <a:xfrm>
                  <a:off x="7227329" y="2040627"/>
                  <a:ext cx="692763" cy="108357"/>
                </a:xfrm>
                <a:custGeom>
                  <a:avLst/>
                  <a:gdLst>
                    <a:gd name="connsiteX0" fmla="*/ 129 w 692763"/>
                    <a:gd name="connsiteY0" fmla="*/ 30 h 108357"/>
                    <a:gd name="connsiteX1" fmla="*/ 692892 w 692763"/>
                    <a:gd name="connsiteY1" fmla="*/ 30 h 108357"/>
                    <a:gd name="connsiteX2" fmla="*/ 692892 w 692763"/>
                    <a:gd name="connsiteY2" fmla="*/ 30 h 108357"/>
                    <a:gd name="connsiteX3" fmla="*/ 692892 w 692763"/>
                    <a:gd name="connsiteY3" fmla="*/ 108387 h 108357"/>
                    <a:gd name="connsiteX4" fmla="*/ 692892 w 692763"/>
                    <a:gd name="connsiteY4" fmla="*/ 108387 h 108357"/>
                    <a:gd name="connsiteX5" fmla="*/ 129 w 692763"/>
                    <a:gd name="connsiteY5" fmla="*/ 108387 h 108357"/>
                    <a:gd name="connsiteX6" fmla="*/ 129 w 692763"/>
                    <a:gd name="connsiteY6" fmla="*/ 108387 h 108357"/>
                    <a:gd name="connsiteX7" fmla="*/ 129 w 692763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2763" h="108357">
                      <a:moveTo>
                        <a:pt x="129" y="30"/>
                      </a:moveTo>
                      <a:lnTo>
                        <a:pt x="692892" y="30"/>
                      </a:lnTo>
                      <a:lnTo>
                        <a:pt x="692892" y="30"/>
                      </a:lnTo>
                      <a:lnTo>
                        <a:pt x="692892" y="108387"/>
                      </a:lnTo>
                      <a:lnTo>
                        <a:pt x="692892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780" name="Graphic 757">
                  <a:extLst>
                    <a:ext uri="{FF2B5EF4-FFF2-40B4-BE49-F238E27FC236}">
                      <a16:creationId xmlns:a16="http://schemas.microsoft.com/office/drawing/2014/main" xmlns="" id="{ED5590C3-A646-A0D0-5ACD-67389512A0E2}"/>
                    </a:ext>
                  </a:extLst>
                </p:cNvPr>
                <p:cNvGrpSpPr/>
                <p:nvPr/>
              </p:nvGrpSpPr>
              <p:grpSpPr>
                <a:xfrm>
                  <a:off x="7920092" y="2040627"/>
                  <a:ext cx="1286560" cy="108357"/>
                  <a:chOff x="7920092" y="2040627"/>
                  <a:chExt cx="1286560" cy="108357"/>
                </a:xfrm>
              </p:grpSpPr>
              <p:sp>
                <p:nvSpPr>
                  <p:cNvPr id="781" name="Freeform 780">
                    <a:extLst>
                      <a:ext uri="{FF2B5EF4-FFF2-40B4-BE49-F238E27FC236}">
                        <a16:creationId xmlns:a16="http://schemas.microsoft.com/office/drawing/2014/main" xmlns="" id="{222A8B72-6941-9C48-1533-59503D33495A}"/>
                      </a:ext>
                    </a:extLst>
                  </p:cNvPr>
                  <p:cNvSpPr/>
                  <p:nvPr/>
                </p:nvSpPr>
                <p:spPr>
                  <a:xfrm>
                    <a:off x="7920092" y="2040627"/>
                    <a:ext cx="1286560" cy="108357"/>
                  </a:xfrm>
                  <a:custGeom>
                    <a:avLst/>
                    <a:gdLst>
                      <a:gd name="connsiteX0" fmla="*/ 129 w 1286560"/>
                      <a:gd name="connsiteY0" fmla="*/ 30 h 108357"/>
                      <a:gd name="connsiteX1" fmla="*/ 1286689 w 1286560"/>
                      <a:gd name="connsiteY1" fmla="*/ 30 h 108357"/>
                      <a:gd name="connsiteX2" fmla="*/ 1286689 w 1286560"/>
                      <a:gd name="connsiteY2" fmla="*/ 30 h 108357"/>
                      <a:gd name="connsiteX3" fmla="*/ 1286689 w 1286560"/>
                      <a:gd name="connsiteY3" fmla="*/ 108387 h 108357"/>
                      <a:gd name="connsiteX4" fmla="*/ 1286689 w 1286560"/>
                      <a:gd name="connsiteY4" fmla="*/ 108387 h 108357"/>
                      <a:gd name="connsiteX5" fmla="*/ 129 w 1286560"/>
                      <a:gd name="connsiteY5" fmla="*/ 108387 h 108357"/>
                      <a:gd name="connsiteX6" fmla="*/ 129 w 1286560"/>
                      <a:gd name="connsiteY6" fmla="*/ 108387 h 108357"/>
                      <a:gd name="connsiteX7" fmla="*/ 129 w 1286560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86560" h="108357">
                        <a:moveTo>
                          <a:pt x="129" y="30"/>
                        </a:moveTo>
                        <a:lnTo>
                          <a:pt x="1286689" y="30"/>
                        </a:lnTo>
                        <a:lnTo>
                          <a:pt x="1286689" y="30"/>
                        </a:lnTo>
                        <a:lnTo>
                          <a:pt x="1286689" y="108387"/>
                        </a:lnTo>
                        <a:lnTo>
                          <a:pt x="128668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782" name="Freeform 781">
                    <a:extLst>
                      <a:ext uri="{FF2B5EF4-FFF2-40B4-BE49-F238E27FC236}">
                        <a16:creationId xmlns:a16="http://schemas.microsoft.com/office/drawing/2014/main" xmlns="" id="{E6443DE0-7482-F282-4313-B68EB695A318}"/>
                      </a:ext>
                    </a:extLst>
                  </p:cNvPr>
                  <p:cNvSpPr/>
                  <p:nvPr/>
                </p:nvSpPr>
                <p:spPr>
                  <a:xfrm>
                    <a:off x="7920092" y="2040627"/>
                    <a:ext cx="1286560" cy="108357"/>
                  </a:xfrm>
                  <a:custGeom>
                    <a:avLst/>
                    <a:gdLst>
                      <a:gd name="connsiteX0" fmla="*/ 129 w 1286560"/>
                      <a:gd name="connsiteY0" fmla="*/ 30 h 108357"/>
                      <a:gd name="connsiteX1" fmla="*/ 1286689 w 1286560"/>
                      <a:gd name="connsiteY1" fmla="*/ 30 h 108357"/>
                      <a:gd name="connsiteX2" fmla="*/ 1286689 w 1286560"/>
                      <a:gd name="connsiteY2" fmla="*/ 30 h 108357"/>
                      <a:gd name="connsiteX3" fmla="*/ 1286689 w 1286560"/>
                      <a:gd name="connsiteY3" fmla="*/ 108387 h 108357"/>
                      <a:gd name="connsiteX4" fmla="*/ 1286689 w 1286560"/>
                      <a:gd name="connsiteY4" fmla="*/ 108387 h 108357"/>
                      <a:gd name="connsiteX5" fmla="*/ 129 w 1286560"/>
                      <a:gd name="connsiteY5" fmla="*/ 108387 h 108357"/>
                      <a:gd name="connsiteX6" fmla="*/ 129 w 1286560"/>
                      <a:gd name="connsiteY6" fmla="*/ 108387 h 108357"/>
                      <a:gd name="connsiteX7" fmla="*/ 129 w 1286560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86560" h="108357">
                        <a:moveTo>
                          <a:pt x="129" y="30"/>
                        </a:moveTo>
                        <a:lnTo>
                          <a:pt x="1286689" y="30"/>
                        </a:lnTo>
                        <a:lnTo>
                          <a:pt x="1286689" y="30"/>
                        </a:lnTo>
                        <a:lnTo>
                          <a:pt x="1286689" y="108387"/>
                        </a:lnTo>
                        <a:lnTo>
                          <a:pt x="128668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783" name="Graphic 757">
                <a:extLst>
                  <a:ext uri="{FF2B5EF4-FFF2-40B4-BE49-F238E27FC236}">
                    <a16:creationId xmlns:a16="http://schemas.microsoft.com/office/drawing/2014/main" xmlns="" id="{B5138EF3-E4F0-AB8C-100E-C3CF536BCE86}"/>
                  </a:ext>
                </a:extLst>
              </p:cNvPr>
              <p:cNvGrpSpPr/>
              <p:nvPr/>
            </p:nvGrpSpPr>
            <p:grpSpPr>
              <a:xfrm>
                <a:off x="6455393" y="2195422"/>
                <a:ext cx="1979323" cy="108357"/>
                <a:chOff x="6455393" y="2195422"/>
                <a:chExt cx="1979323" cy="108357"/>
              </a:xfrm>
            </p:grpSpPr>
            <p:sp>
              <p:nvSpPr>
                <p:cNvPr id="786" name="Freeform 785">
                  <a:extLst>
                    <a:ext uri="{FF2B5EF4-FFF2-40B4-BE49-F238E27FC236}">
                      <a16:creationId xmlns:a16="http://schemas.microsoft.com/office/drawing/2014/main" xmlns="" id="{37A6F41B-AA8F-3BF9-7E65-516EE2BEF145}"/>
                    </a:ext>
                  </a:extLst>
                </p:cNvPr>
                <p:cNvSpPr/>
                <p:nvPr/>
              </p:nvSpPr>
              <p:spPr>
                <a:xfrm>
                  <a:off x="6455393" y="2195422"/>
                  <a:ext cx="1464699" cy="108357"/>
                </a:xfrm>
                <a:custGeom>
                  <a:avLst/>
                  <a:gdLst>
                    <a:gd name="connsiteX0" fmla="*/ 129 w 1464699"/>
                    <a:gd name="connsiteY0" fmla="*/ 30 h 108357"/>
                    <a:gd name="connsiteX1" fmla="*/ 1464829 w 1464699"/>
                    <a:gd name="connsiteY1" fmla="*/ 30 h 108357"/>
                    <a:gd name="connsiteX2" fmla="*/ 1464829 w 1464699"/>
                    <a:gd name="connsiteY2" fmla="*/ 30 h 108357"/>
                    <a:gd name="connsiteX3" fmla="*/ 1464829 w 1464699"/>
                    <a:gd name="connsiteY3" fmla="*/ 108387 h 108357"/>
                    <a:gd name="connsiteX4" fmla="*/ 1464829 w 1464699"/>
                    <a:gd name="connsiteY4" fmla="*/ 108387 h 108357"/>
                    <a:gd name="connsiteX5" fmla="*/ 129 w 1464699"/>
                    <a:gd name="connsiteY5" fmla="*/ 108387 h 108357"/>
                    <a:gd name="connsiteX6" fmla="*/ 129 w 1464699"/>
                    <a:gd name="connsiteY6" fmla="*/ 108387 h 108357"/>
                    <a:gd name="connsiteX7" fmla="*/ 129 w 1464699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64699" h="108357">
                      <a:moveTo>
                        <a:pt x="129" y="30"/>
                      </a:moveTo>
                      <a:lnTo>
                        <a:pt x="1464829" y="30"/>
                      </a:lnTo>
                      <a:lnTo>
                        <a:pt x="1464829" y="30"/>
                      </a:lnTo>
                      <a:lnTo>
                        <a:pt x="1464829" y="108387"/>
                      </a:lnTo>
                      <a:lnTo>
                        <a:pt x="146482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787" name="Graphic 757">
                  <a:extLst>
                    <a:ext uri="{FF2B5EF4-FFF2-40B4-BE49-F238E27FC236}">
                      <a16:creationId xmlns:a16="http://schemas.microsoft.com/office/drawing/2014/main" xmlns="" id="{E68A1708-D487-D60E-E1B5-BC46057D4E89}"/>
                    </a:ext>
                  </a:extLst>
                </p:cNvPr>
                <p:cNvGrpSpPr/>
                <p:nvPr/>
              </p:nvGrpSpPr>
              <p:grpSpPr>
                <a:xfrm>
                  <a:off x="7920092" y="2195422"/>
                  <a:ext cx="514624" cy="108357"/>
                  <a:chOff x="7920092" y="2195422"/>
                  <a:chExt cx="514624" cy="108357"/>
                </a:xfrm>
              </p:grpSpPr>
              <p:sp>
                <p:nvSpPr>
                  <p:cNvPr id="788" name="Freeform 787">
                    <a:extLst>
                      <a:ext uri="{FF2B5EF4-FFF2-40B4-BE49-F238E27FC236}">
                        <a16:creationId xmlns:a16="http://schemas.microsoft.com/office/drawing/2014/main" xmlns="" id="{32647AA4-EE16-E684-9CEC-6E6B9F14B68C}"/>
                      </a:ext>
                    </a:extLst>
                  </p:cNvPr>
                  <p:cNvSpPr/>
                  <p:nvPr/>
                </p:nvSpPr>
                <p:spPr>
                  <a:xfrm>
                    <a:off x="7920092" y="2195422"/>
                    <a:ext cx="514624" cy="108357"/>
                  </a:xfrm>
                  <a:custGeom>
                    <a:avLst/>
                    <a:gdLst>
                      <a:gd name="connsiteX0" fmla="*/ 129 w 514624"/>
                      <a:gd name="connsiteY0" fmla="*/ 30 h 108357"/>
                      <a:gd name="connsiteX1" fmla="*/ 514753 w 514624"/>
                      <a:gd name="connsiteY1" fmla="*/ 30 h 108357"/>
                      <a:gd name="connsiteX2" fmla="*/ 514753 w 514624"/>
                      <a:gd name="connsiteY2" fmla="*/ 30 h 108357"/>
                      <a:gd name="connsiteX3" fmla="*/ 514753 w 514624"/>
                      <a:gd name="connsiteY3" fmla="*/ 108387 h 108357"/>
                      <a:gd name="connsiteX4" fmla="*/ 514753 w 514624"/>
                      <a:gd name="connsiteY4" fmla="*/ 108387 h 108357"/>
                      <a:gd name="connsiteX5" fmla="*/ 129 w 514624"/>
                      <a:gd name="connsiteY5" fmla="*/ 108387 h 108357"/>
                      <a:gd name="connsiteX6" fmla="*/ 129 w 514624"/>
                      <a:gd name="connsiteY6" fmla="*/ 108387 h 108357"/>
                      <a:gd name="connsiteX7" fmla="*/ 129 w 514624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4624" h="108357">
                        <a:moveTo>
                          <a:pt x="129" y="30"/>
                        </a:moveTo>
                        <a:lnTo>
                          <a:pt x="514753" y="30"/>
                        </a:lnTo>
                        <a:lnTo>
                          <a:pt x="514753" y="30"/>
                        </a:lnTo>
                        <a:lnTo>
                          <a:pt x="514753" y="108387"/>
                        </a:lnTo>
                        <a:lnTo>
                          <a:pt x="514753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789" name="Freeform 788">
                    <a:extLst>
                      <a:ext uri="{FF2B5EF4-FFF2-40B4-BE49-F238E27FC236}">
                        <a16:creationId xmlns:a16="http://schemas.microsoft.com/office/drawing/2014/main" xmlns="" id="{69C64C31-687F-15F1-DC9D-2A0B7FAD17E3}"/>
                      </a:ext>
                    </a:extLst>
                  </p:cNvPr>
                  <p:cNvSpPr/>
                  <p:nvPr/>
                </p:nvSpPr>
                <p:spPr>
                  <a:xfrm>
                    <a:off x="7920092" y="2195422"/>
                    <a:ext cx="514624" cy="108357"/>
                  </a:xfrm>
                  <a:custGeom>
                    <a:avLst/>
                    <a:gdLst>
                      <a:gd name="connsiteX0" fmla="*/ 129 w 514624"/>
                      <a:gd name="connsiteY0" fmla="*/ 30 h 108357"/>
                      <a:gd name="connsiteX1" fmla="*/ 514753 w 514624"/>
                      <a:gd name="connsiteY1" fmla="*/ 30 h 108357"/>
                      <a:gd name="connsiteX2" fmla="*/ 514753 w 514624"/>
                      <a:gd name="connsiteY2" fmla="*/ 30 h 108357"/>
                      <a:gd name="connsiteX3" fmla="*/ 514753 w 514624"/>
                      <a:gd name="connsiteY3" fmla="*/ 108387 h 108357"/>
                      <a:gd name="connsiteX4" fmla="*/ 514753 w 514624"/>
                      <a:gd name="connsiteY4" fmla="*/ 108387 h 108357"/>
                      <a:gd name="connsiteX5" fmla="*/ 129 w 514624"/>
                      <a:gd name="connsiteY5" fmla="*/ 108387 h 108357"/>
                      <a:gd name="connsiteX6" fmla="*/ 129 w 514624"/>
                      <a:gd name="connsiteY6" fmla="*/ 108387 h 108357"/>
                      <a:gd name="connsiteX7" fmla="*/ 129 w 514624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4624" h="108357">
                        <a:moveTo>
                          <a:pt x="129" y="30"/>
                        </a:moveTo>
                        <a:lnTo>
                          <a:pt x="514753" y="30"/>
                        </a:lnTo>
                        <a:lnTo>
                          <a:pt x="514753" y="30"/>
                        </a:lnTo>
                        <a:lnTo>
                          <a:pt x="514753" y="108387"/>
                        </a:lnTo>
                        <a:lnTo>
                          <a:pt x="514753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790" name="Graphic 757">
                <a:extLst>
                  <a:ext uri="{FF2B5EF4-FFF2-40B4-BE49-F238E27FC236}">
                    <a16:creationId xmlns:a16="http://schemas.microsoft.com/office/drawing/2014/main" xmlns="" id="{1A93B1DA-C971-F824-8C22-08A68FD788EC}"/>
                  </a:ext>
                </a:extLst>
              </p:cNvPr>
              <p:cNvGrpSpPr/>
              <p:nvPr/>
            </p:nvGrpSpPr>
            <p:grpSpPr>
              <a:xfrm>
                <a:off x="6574153" y="2350218"/>
                <a:ext cx="1979322" cy="108357"/>
                <a:chOff x="6574153" y="2350218"/>
                <a:chExt cx="1979322" cy="108357"/>
              </a:xfrm>
            </p:grpSpPr>
            <p:sp>
              <p:nvSpPr>
                <p:cNvPr id="793" name="Freeform 792">
                  <a:extLst>
                    <a:ext uri="{FF2B5EF4-FFF2-40B4-BE49-F238E27FC236}">
                      <a16:creationId xmlns:a16="http://schemas.microsoft.com/office/drawing/2014/main" xmlns="" id="{DC328F63-D0E4-374A-282E-0970077747E5}"/>
                    </a:ext>
                  </a:extLst>
                </p:cNvPr>
                <p:cNvSpPr/>
                <p:nvPr/>
              </p:nvSpPr>
              <p:spPr>
                <a:xfrm>
                  <a:off x="6574153" y="2350218"/>
                  <a:ext cx="1345939" cy="108357"/>
                </a:xfrm>
                <a:custGeom>
                  <a:avLst/>
                  <a:gdLst>
                    <a:gd name="connsiteX0" fmla="*/ 129 w 1345939"/>
                    <a:gd name="connsiteY0" fmla="*/ 30 h 108357"/>
                    <a:gd name="connsiteX1" fmla="*/ 1346069 w 1345939"/>
                    <a:gd name="connsiteY1" fmla="*/ 30 h 108357"/>
                    <a:gd name="connsiteX2" fmla="*/ 1346069 w 1345939"/>
                    <a:gd name="connsiteY2" fmla="*/ 30 h 108357"/>
                    <a:gd name="connsiteX3" fmla="*/ 1346069 w 1345939"/>
                    <a:gd name="connsiteY3" fmla="*/ 108387 h 108357"/>
                    <a:gd name="connsiteX4" fmla="*/ 1346069 w 1345939"/>
                    <a:gd name="connsiteY4" fmla="*/ 108387 h 108357"/>
                    <a:gd name="connsiteX5" fmla="*/ 129 w 1345939"/>
                    <a:gd name="connsiteY5" fmla="*/ 108387 h 108357"/>
                    <a:gd name="connsiteX6" fmla="*/ 129 w 1345939"/>
                    <a:gd name="connsiteY6" fmla="*/ 108387 h 108357"/>
                    <a:gd name="connsiteX7" fmla="*/ 129 w 1345939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5939" h="108357">
                      <a:moveTo>
                        <a:pt x="129" y="30"/>
                      </a:moveTo>
                      <a:lnTo>
                        <a:pt x="1346069" y="30"/>
                      </a:lnTo>
                      <a:lnTo>
                        <a:pt x="1346069" y="30"/>
                      </a:lnTo>
                      <a:lnTo>
                        <a:pt x="1346069" y="108387"/>
                      </a:lnTo>
                      <a:lnTo>
                        <a:pt x="134606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794" name="Graphic 757">
                  <a:extLst>
                    <a:ext uri="{FF2B5EF4-FFF2-40B4-BE49-F238E27FC236}">
                      <a16:creationId xmlns:a16="http://schemas.microsoft.com/office/drawing/2014/main" xmlns="" id="{5C40AF33-F545-A6E8-0D3B-E422DE367A49}"/>
                    </a:ext>
                  </a:extLst>
                </p:cNvPr>
                <p:cNvGrpSpPr/>
                <p:nvPr/>
              </p:nvGrpSpPr>
              <p:grpSpPr>
                <a:xfrm>
                  <a:off x="7920092" y="2350218"/>
                  <a:ext cx="633383" cy="108357"/>
                  <a:chOff x="7920092" y="2350218"/>
                  <a:chExt cx="633383" cy="108357"/>
                </a:xfrm>
              </p:grpSpPr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xmlns="" id="{7ED64DFB-FCA7-A82B-0A19-942456A25DC1}"/>
                      </a:ext>
                    </a:extLst>
                  </p:cNvPr>
                  <p:cNvSpPr/>
                  <p:nvPr/>
                </p:nvSpPr>
                <p:spPr>
                  <a:xfrm>
                    <a:off x="7920092" y="2350218"/>
                    <a:ext cx="633383" cy="108357"/>
                  </a:xfrm>
                  <a:custGeom>
                    <a:avLst/>
                    <a:gdLst>
                      <a:gd name="connsiteX0" fmla="*/ 129 w 633383"/>
                      <a:gd name="connsiteY0" fmla="*/ 30 h 108357"/>
                      <a:gd name="connsiteX1" fmla="*/ 633513 w 633383"/>
                      <a:gd name="connsiteY1" fmla="*/ 30 h 108357"/>
                      <a:gd name="connsiteX2" fmla="*/ 633513 w 633383"/>
                      <a:gd name="connsiteY2" fmla="*/ 30 h 108357"/>
                      <a:gd name="connsiteX3" fmla="*/ 633513 w 633383"/>
                      <a:gd name="connsiteY3" fmla="*/ 108387 h 108357"/>
                      <a:gd name="connsiteX4" fmla="*/ 633513 w 633383"/>
                      <a:gd name="connsiteY4" fmla="*/ 108387 h 108357"/>
                      <a:gd name="connsiteX5" fmla="*/ 129 w 633383"/>
                      <a:gd name="connsiteY5" fmla="*/ 108387 h 108357"/>
                      <a:gd name="connsiteX6" fmla="*/ 129 w 633383"/>
                      <a:gd name="connsiteY6" fmla="*/ 108387 h 108357"/>
                      <a:gd name="connsiteX7" fmla="*/ 129 w 633383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33383" h="108357">
                        <a:moveTo>
                          <a:pt x="129" y="30"/>
                        </a:moveTo>
                        <a:lnTo>
                          <a:pt x="633513" y="30"/>
                        </a:lnTo>
                        <a:lnTo>
                          <a:pt x="633513" y="30"/>
                        </a:lnTo>
                        <a:lnTo>
                          <a:pt x="633513" y="108387"/>
                        </a:lnTo>
                        <a:lnTo>
                          <a:pt x="633513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xmlns="" id="{373E9562-9C7B-3929-E125-47F98D819ACA}"/>
                      </a:ext>
                    </a:extLst>
                  </p:cNvPr>
                  <p:cNvSpPr/>
                  <p:nvPr/>
                </p:nvSpPr>
                <p:spPr>
                  <a:xfrm>
                    <a:off x="7920092" y="2350218"/>
                    <a:ext cx="633383" cy="108357"/>
                  </a:xfrm>
                  <a:custGeom>
                    <a:avLst/>
                    <a:gdLst>
                      <a:gd name="connsiteX0" fmla="*/ 129 w 633383"/>
                      <a:gd name="connsiteY0" fmla="*/ 30 h 108357"/>
                      <a:gd name="connsiteX1" fmla="*/ 633513 w 633383"/>
                      <a:gd name="connsiteY1" fmla="*/ 30 h 108357"/>
                      <a:gd name="connsiteX2" fmla="*/ 633513 w 633383"/>
                      <a:gd name="connsiteY2" fmla="*/ 30 h 108357"/>
                      <a:gd name="connsiteX3" fmla="*/ 633513 w 633383"/>
                      <a:gd name="connsiteY3" fmla="*/ 108387 h 108357"/>
                      <a:gd name="connsiteX4" fmla="*/ 633513 w 633383"/>
                      <a:gd name="connsiteY4" fmla="*/ 108387 h 108357"/>
                      <a:gd name="connsiteX5" fmla="*/ 129 w 633383"/>
                      <a:gd name="connsiteY5" fmla="*/ 108387 h 108357"/>
                      <a:gd name="connsiteX6" fmla="*/ 129 w 633383"/>
                      <a:gd name="connsiteY6" fmla="*/ 108387 h 108357"/>
                      <a:gd name="connsiteX7" fmla="*/ 129 w 633383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33383" h="108357">
                        <a:moveTo>
                          <a:pt x="129" y="30"/>
                        </a:moveTo>
                        <a:lnTo>
                          <a:pt x="633513" y="30"/>
                        </a:lnTo>
                        <a:lnTo>
                          <a:pt x="633513" y="30"/>
                        </a:lnTo>
                        <a:lnTo>
                          <a:pt x="633513" y="108387"/>
                        </a:lnTo>
                        <a:lnTo>
                          <a:pt x="633513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797" name="Graphic 757">
                <a:extLst>
                  <a:ext uri="{FF2B5EF4-FFF2-40B4-BE49-F238E27FC236}">
                    <a16:creationId xmlns:a16="http://schemas.microsoft.com/office/drawing/2014/main" xmlns="" id="{E136A5CF-9A7D-35D5-E446-5C7E676E506E}"/>
                  </a:ext>
                </a:extLst>
              </p:cNvPr>
              <p:cNvGrpSpPr/>
              <p:nvPr/>
            </p:nvGrpSpPr>
            <p:grpSpPr>
              <a:xfrm>
                <a:off x="7049190" y="2505014"/>
                <a:ext cx="1979323" cy="108357"/>
                <a:chOff x="7049190" y="2505014"/>
                <a:chExt cx="1979323" cy="108357"/>
              </a:xfrm>
            </p:grpSpPr>
            <p:sp>
              <p:nvSpPr>
                <p:cNvPr id="800" name="Freeform 799">
                  <a:extLst>
                    <a:ext uri="{FF2B5EF4-FFF2-40B4-BE49-F238E27FC236}">
                      <a16:creationId xmlns:a16="http://schemas.microsoft.com/office/drawing/2014/main" xmlns="" id="{0FBE53D7-BFFF-5267-C568-779BF7396B81}"/>
                    </a:ext>
                  </a:extLst>
                </p:cNvPr>
                <p:cNvSpPr/>
                <p:nvPr/>
              </p:nvSpPr>
              <p:spPr>
                <a:xfrm>
                  <a:off x="7049190" y="2505014"/>
                  <a:ext cx="870902" cy="108357"/>
                </a:xfrm>
                <a:custGeom>
                  <a:avLst/>
                  <a:gdLst>
                    <a:gd name="connsiteX0" fmla="*/ 129 w 870902"/>
                    <a:gd name="connsiteY0" fmla="*/ 30 h 108357"/>
                    <a:gd name="connsiteX1" fmla="*/ 871032 w 870902"/>
                    <a:gd name="connsiteY1" fmla="*/ 30 h 108357"/>
                    <a:gd name="connsiteX2" fmla="*/ 871032 w 870902"/>
                    <a:gd name="connsiteY2" fmla="*/ 30 h 108357"/>
                    <a:gd name="connsiteX3" fmla="*/ 871032 w 870902"/>
                    <a:gd name="connsiteY3" fmla="*/ 108387 h 108357"/>
                    <a:gd name="connsiteX4" fmla="*/ 871032 w 870902"/>
                    <a:gd name="connsiteY4" fmla="*/ 108387 h 108357"/>
                    <a:gd name="connsiteX5" fmla="*/ 129 w 870902"/>
                    <a:gd name="connsiteY5" fmla="*/ 108387 h 108357"/>
                    <a:gd name="connsiteX6" fmla="*/ 129 w 870902"/>
                    <a:gd name="connsiteY6" fmla="*/ 108387 h 108357"/>
                    <a:gd name="connsiteX7" fmla="*/ 129 w 870902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0902" h="108357">
                      <a:moveTo>
                        <a:pt x="129" y="30"/>
                      </a:moveTo>
                      <a:lnTo>
                        <a:pt x="871032" y="30"/>
                      </a:lnTo>
                      <a:lnTo>
                        <a:pt x="871032" y="30"/>
                      </a:lnTo>
                      <a:lnTo>
                        <a:pt x="871032" y="108387"/>
                      </a:lnTo>
                      <a:lnTo>
                        <a:pt x="871032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801" name="Graphic 757">
                  <a:extLst>
                    <a:ext uri="{FF2B5EF4-FFF2-40B4-BE49-F238E27FC236}">
                      <a16:creationId xmlns:a16="http://schemas.microsoft.com/office/drawing/2014/main" xmlns="" id="{6C370588-25B4-1E6F-CF7B-1C816A393FB6}"/>
                    </a:ext>
                  </a:extLst>
                </p:cNvPr>
                <p:cNvGrpSpPr/>
                <p:nvPr/>
              </p:nvGrpSpPr>
              <p:grpSpPr>
                <a:xfrm>
                  <a:off x="7920092" y="2505014"/>
                  <a:ext cx="1108421" cy="108357"/>
                  <a:chOff x="7920092" y="2505014"/>
                  <a:chExt cx="1108421" cy="108357"/>
                </a:xfrm>
              </p:grpSpPr>
              <p:sp>
                <p:nvSpPr>
                  <p:cNvPr id="802" name="Freeform 801">
                    <a:extLst>
                      <a:ext uri="{FF2B5EF4-FFF2-40B4-BE49-F238E27FC236}">
                        <a16:creationId xmlns:a16="http://schemas.microsoft.com/office/drawing/2014/main" xmlns="" id="{9BF55813-6F81-39E6-4623-077EB156A7AC}"/>
                      </a:ext>
                    </a:extLst>
                  </p:cNvPr>
                  <p:cNvSpPr/>
                  <p:nvPr/>
                </p:nvSpPr>
                <p:spPr>
                  <a:xfrm>
                    <a:off x="7920092" y="2505014"/>
                    <a:ext cx="1108421" cy="108357"/>
                  </a:xfrm>
                  <a:custGeom>
                    <a:avLst/>
                    <a:gdLst>
                      <a:gd name="connsiteX0" fmla="*/ 129 w 1108421"/>
                      <a:gd name="connsiteY0" fmla="*/ 30 h 108357"/>
                      <a:gd name="connsiteX1" fmla="*/ 1108550 w 1108421"/>
                      <a:gd name="connsiteY1" fmla="*/ 30 h 108357"/>
                      <a:gd name="connsiteX2" fmla="*/ 1108550 w 1108421"/>
                      <a:gd name="connsiteY2" fmla="*/ 30 h 108357"/>
                      <a:gd name="connsiteX3" fmla="*/ 1108550 w 1108421"/>
                      <a:gd name="connsiteY3" fmla="*/ 108387 h 108357"/>
                      <a:gd name="connsiteX4" fmla="*/ 1108550 w 1108421"/>
                      <a:gd name="connsiteY4" fmla="*/ 108387 h 108357"/>
                      <a:gd name="connsiteX5" fmla="*/ 129 w 1108421"/>
                      <a:gd name="connsiteY5" fmla="*/ 108387 h 108357"/>
                      <a:gd name="connsiteX6" fmla="*/ 129 w 1108421"/>
                      <a:gd name="connsiteY6" fmla="*/ 108387 h 108357"/>
                      <a:gd name="connsiteX7" fmla="*/ 129 w 1108421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08421" h="108357">
                        <a:moveTo>
                          <a:pt x="129" y="30"/>
                        </a:moveTo>
                        <a:lnTo>
                          <a:pt x="1108550" y="30"/>
                        </a:lnTo>
                        <a:lnTo>
                          <a:pt x="1108550" y="30"/>
                        </a:lnTo>
                        <a:lnTo>
                          <a:pt x="1108550" y="108387"/>
                        </a:lnTo>
                        <a:lnTo>
                          <a:pt x="110855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03" name="Freeform 802">
                    <a:extLst>
                      <a:ext uri="{FF2B5EF4-FFF2-40B4-BE49-F238E27FC236}">
                        <a16:creationId xmlns:a16="http://schemas.microsoft.com/office/drawing/2014/main" xmlns="" id="{C8C32BC8-9952-E86B-DFD6-1613A8A148A9}"/>
                      </a:ext>
                    </a:extLst>
                  </p:cNvPr>
                  <p:cNvSpPr/>
                  <p:nvPr/>
                </p:nvSpPr>
                <p:spPr>
                  <a:xfrm>
                    <a:off x="7920092" y="2505014"/>
                    <a:ext cx="1108421" cy="108357"/>
                  </a:xfrm>
                  <a:custGeom>
                    <a:avLst/>
                    <a:gdLst>
                      <a:gd name="connsiteX0" fmla="*/ 129 w 1108421"/>
                      <a:gd name="connsiteY0" fmla="*/ 30 h 108357"/>
                      <a:gd name="connsiteX1" fmla="*/ 1108550 w 1108421"/>
                      <a:gd name="connsiteY1" fmla="*/ 30 h 108357"/>
                      <a:gd name="connsiteX2" fmla="*/ 1108550 w 1108421"/>
                      <a:gd name="connsiteY2" fmla="*/ 30 h 108357"/>
                      <a:gd name="connsiteX3" fmla="*/ 1108550 w 1108421"/>
                      <a:gd name="connsiteY3" fmla="*/ 108387 h 108357"/>
                      <a:gd name="connsiteX4" fmla="*/ 1108550 w 1108421"/>
                      <a:gd name="connsiteY4" fmla="*/ 108387 h 108357"/>
                      <a:gd name="connsiteX5" fmla="*/ 129 w 1108421"/>
                      <a:gd name="connsiteY5" fmla="*/ 108387 h 108357"/>
                      <a:gd name="connsiteX6" fmla="*/ 129 w 1108421"/>
                      <a:gd name="connsiteY6" fmla="*/ 108387 h 108357"/>
                      <a:gd name="connsiteX7" fmla="*/ 129 w 1108421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08421" h="108357">
                        <a:moveTo>
                          <a:pt x="129" y="30"/>
                        </a:moveTo>
                        <a:lnTo>
                          <a:pt x="1108550" y="30"/>
                        </a:lnTo>
                        <a:lnTo>
                          <a:pt x="1108550" y="30"/>
                        </a:lnTo>
                        <a:lnTo>
                          <a:pt x="1108550" y="108387"/>
                        </a:lnTo>
                        <a:lnTo>
                          <a:pt x="110855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04" name="Graphic 757">
                <a:extLst>
                  <a:ext uri="{FF2B5EF4-FFF2-40B4-BE49-F238E27FC236}">
                    <a16:creationId xmlns:a16="http://schemas.microsoft.com/office/drawing/2014/main" xmlns="" id="{4AFF04C5-A5F2-67B5-007A-AAC110A59D12}"/>
                  </a:ext>
                </a:extLst>
              </p:cNvPr>
              <p:cNvGrpSpPr/>
              <p:nvPr/>
            </p:nvGrpSpPr>
            <p:grpSpPr>
              <a:xfrm>
                <a:off x="5960562" y="2659809"/>
                <a:ext cx="1979323" cy="108356"/>
                <a:chOff x="5960562" y="2659809"/>
                <a:chExt cx="1979323" cy="108356"/>
              </a:xfrm>
            </p:grpSpPr>
            <p:sp>
              <p:nvSpPr>
                <p:cNvPr id="807" name="Freeform 806">
                  <a:extLst>
                    <a:ext uri="{FF2B5EF4-FFF2-40B4-BE49-F238E27FC236}">
                      <a16:creationId xmlns:a16="http://schemas.microsoft.com/office/drawing/2014/main" xmlns="" id="{1937D661-C818-9FEC-E629-3D61101490B2}"/>
                    </a:ext>
                  </a:extLst>
                </p:cNvPr>
                <p:cNvSpPr/>
                <p:nvPr/>
              </p:nvSpPr>
              <p:spPr>
                <a:xfrm>
                  <a:off x="5960562" y="2659809"/>
                  <a:ext cx="1959530" cy="108356"/>
                </a:xfrm>
                <a:custGeom>
                  <a:avLst/>
                  <a:gdLst>
                    <a:gd name="connsiteX0" fmla="*/ 129 w 1959530"/>
                    <a:gd name="connsiteY0" fmla="*/ 30 h 108356"/>
                    <a:gd name="connsiteX1" fmla="*/ 1959659 w 1959530"/>
                    <a:gd name="connsiteY1" fmla="*/ 30 h 108356"/>
                    <a:gd name="connsiteX2" fmla="*/ 1959659 w 1959530"/>
                    <a:gd name="connsiteY2" fmla="*/ 30 h 108356"/>
                    <a:gd name="connsiteX3" fmla="*/ 1959659 w 1959530"/>
                    <a:gd name="connsiteY3" fmla="*/ 108387 h 108356"/>
                    <a:gd name="connsiteX4" fmla="*/ 1959659 w 1959530"/>
                    <a:gd name="connsiteY4" fmla="*/ 108387 h 108356"/>
                    <a:gd name="connsiteX5" fmla="*/ 129 w 1959530"/>
                    <a:gd name="connsiteY5" fmla="*/ 108387 h 108356"/>
                    <a:gd name="connsiteX6" fmla="*/ 129 w 1959530"/>
                    <a:gd name="connsiteY6" fmla="*/ 108387 h 108356"/>
                    <a:gd name="connsiteX7" fmla="*/ 129 w 1959530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59530" h="108356">
                      <a:moveTo>
                        <a:pt x="129" y="30"/>
                      </a:moveTo>
                      <a:lnTo>
                        <a:pt x="1959659" y="30"/>
                      </a:lnTo>
                      <a:lnTo>
                        <a:pt x="1959659" y="30"/>
                      </a:lnTo>
                      <a:lnTo>
                        <a:pt x="1959659" y="108387"/>
                      </a:lnTo>
                      <a:lnTo>
                        <a:pt x="195965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808" name="Graphic 757">
                  <a:extLst>
                    <a:ext uri="{FF2B5EF4-FFF2-40B4-BE49-F238E27FC236}">
                      <a16:creationId xmlns:a16="http://schemas.microsoft.com/office/drawing/2014/main" xmlns="" id="{3387FA84-349B-85A8-C3B2-C0B8FB88EFD4}"/>
                    </a:ext>
                  </a:extLst>
                </p:cNvPr>
                <p:cNvGrpSpPr/>
                <p:nvPr/>
              </p:nvGrpSpPr>
              <p:grpSpPr>
                <a:xfrm>
                  <a:off x="7920092" y="2659809"/>
                  <a:ext cx="19793" cy="108356"/>
                  <a:chOff x="7920092" y="2659809"/>
                  <a:chExt cx="19793" cy="108356"/>
                </a:xfrm>
              </p:grpSpPr>
              <p:sp>
                <p:nvSpPr>
                  <p:cNvPr id="809" name="Freeform 808">
                    <a:extLst>
                      <a:ext uri="{FF2B5EF4-FFF2-40B4-BE49-F238E27FC236}">
                        <a16:creationId xmlns:a16="http://schemas.microsoft.com/office/drawing/2014/main" xmlns="" id="{B4152F48-E351-FED2-1821-6BEE7392C6B6}"/>
                      </a:ext>
                    </a:extLst>
                  </p:cNvPr>
                  <p:cNvSpPr/>
                  <p:nvPr/>
                </p:nvSpPr>
                <p:spPr>
                  <a:xfrm>
                    <a:off x="7920092" y="2659809"/>
                    <a:ext cx="19793" cy="108356"/>
                  </a:xfrm>
                  <a:custGeom>
                    <a:avLst/>
                    <a:gdLst>
                      <a:gd name="connsiteX0" fmla="*/ 129 w 19793"/>
                      <a:gd name="connsiteY0" fmla="*/ 30 h 108356"/>
                      <a:gd name="connsiteX1" fmla="*/ 19922 w 19793"/>
                      <a:gd name="connsiteY1" fmla="*/ 30 h 108356"/>
                      <a:gd name="connsiteX2" fmla="*/ 19922 w 19793"/>
                      <a:gd name="connsiteY2" fmla="*/ 30 h 108356"/>
                      <a:gd name="connsiteX3" fmla="*/ 19922 w 19793"/>
                      <a:gd name="connsiteY3" fmla="*/ 108387 h 108356"/>
                      <a:gd name="connsiteX4" fmla="*/ 19922 w 19793"/>
                      <a:gd name="connsiteY4" fmla="*/ 108387 h 108356"/>
                      <a:gd name="connsiteX5" fmla="*/ 129 w 19793"/>
                      <a:gd name="connsiteY5" fmla="*/ 108387 h 108356"/>
                      <a:gd name="connsiteX6" fmla="*/ 129 w 19793"/>
                      <a:gd name="connsiteY6" fmla="*/ 108387 h 108356"/>
                      <a:gd name="connsiteX7" fmla="*/ 129 w 19793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793" h="108356">
                        <a:moveTo>
                          <a:pt x="129" y="30"/>
                        </a:moveTo>
                        <a:lnTo>
                          <a:pt x="19922" y="30"/>
                        </a:lnTo>
                        <a:lnTo>
                          <a:pt x="19922" y="30"/>
                        </a:lnTo>
                        <a:lnTo>
                          <a:pt x="19922" y="108387"/>
                        </a:lnTo>
                        <a:lnTo>
                          <a:pt x="19922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10" name="Freeform 809">
                    <a:extLst>
                      <a:ext uri="{FF2B5EF4-FFF2-40B4-BE49-F238E27FC236}">
                        <a16:creationId xmlns:a16="http://schemas.microsoft.com/office/drawing/2014/main" xmlns="" id="{05653B19-44D0-4519-CE03-859AF3AF05BA}"/>
                      </a:ext>
                    </a:extLst>
                  </p:cNvPr>
                  <p:cNvSpPr/>
                  <p:nvPr/>
                </p:nvSpPr>
                <p:spPr>
                  <a:xfrm>
                    <a:off x="7920092" y="2659809"/>
                    <a:ext cx="19793" cy="108356"/>
                  </a:xfrm>
                  <a:custGeom>
                    <a:avLst/>
                    <a:gdLst>
                      <a:gd name="connsiteX0" fmla="*/ 129 w 19793"/>
                      <a:gd name="connsiteY0" fmla="*/ 30 h 108356"/>
                      <a:gd name="connsiteX1" fmla="*/ 19922 w 19793"/>
                      <a:gd name="connsiteY1" fmla="*/ 30 h 108356"/>
                      <a:gd name="connsiteX2" fmla="*/ 19922 w 19793"/>
                      <a:gd name="connsiteY2" fmla="*/ 30 h 108356"/>
                      <a:gd name="connsiteX3" fmla="*/ 19922 w 19793"/>
                      <a:gd name="connsiteY3" fmla="*/ 108387 h 108356"/>
                      <a:gd name="connsiteX4" fmla="*/ 19922 w 19793"/>
                      <a:gd name="connsiteY4" fmla="*/ 108387 h 108356"/>
                      <a:gd name="connsiteX5" fmla="*/ 129 w 19793"/>
                      <a:gd name="connsiteY5" fmla="*/ 108387 h 108356"/>
                      <a:gd name="connsiteX6" fmla="*/ 129 w 19793"/>
                      <a:gd name="connsiteY6" fmla="*/ 108387 h 108356"/>
                      <a:gd name="connsiteX7" fmla="*/ 129 w 19793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793" h="108356">
                        <a:moveTo>
                          <a:pt x="129" y="30"/>
                        </a:moveTo>
                        <a:lnTo>
                          <a:pt x="19922" y="30"/>
                        </a:lnTo>
                        <a:lnTo>
                          <a:pt x="19922" y="30"/>
                        </a:lnTo>
                        <a:lnTo>
                          <a:pt x="19922" y="108387"/>
                        </a:lnTo>
                        <a:lnTo>
                          <a:pt x="19922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11" name="Graphic 757">
                <a:extLst>
                  <a:ext uri="{FF2B5EF4-FFF2-40B4-BE49-F238E27FC236}">
                    <a16:creationId xmlns:a16="http://schemas.microsoft.com/office/drawing/2014/main" xmlns="" id="{8AF1C566-0281-9AA8-59E3-17DD22EEE2ED}"/>
                  </a:ext>
                </a:extLst>
              </p:cNvPr>
              <p:cNvGrpSpPr/>
              <p:nvPr/>
            </p:nvGrpSpPr>
            <p:grpSpPr>
              <a:xfrm>
                <a:off x="6118908" y="2814605"/>
                <a:ext cx="1979323" cy="108356"/>
                <a:chOff x="6118908" y="2814605"/>
                <a:chExt cx="1979323" cy="108356"/>
              </a:xfrm>
            </p:grpSpPr>
            <p:sp>
              <p:nvSpPr>
                <p:cNvPr id="814" name="Freeform 813">
                  <a:extLst>
                    <a:ext uri="{FF2B5EF4-FFF2-40B4-BE49-F238E27FC236}">
                      <a16:creationId xmlns:a16="http://schemas.microsoft.com/office/drawing/2014/main" xmlns="" id="{BB23807E-ABF5-86D6-ECBA-981E9083C062}"/>
                    </a:ext>
                  </a:extLst>
                </p:cNvPr>
                <p:cNvSpPr/>
                <p:nvPr/>
              </p:nvSpPr>
              <p:spPr>
                <a:xfrm>
                  <a:off x="6118908" y="2814605"/>
                  <a:ext cx="1801184" cy="108356"/>
                </a:xfrm>
                <a:custGeom>
                  <a:avLst/>
                  <a:gdLst>
                    <a:gd name="connsiteX0" fmla="*/ 129 w 1801184"/>
                    <a:gd name="connsiteY0" fmla="*/ 30 h 108356"/>
                    <a:gd name="connsiteX1" fmla="*/ 1801314 w 1801184"/>
                    <a:gd name="connsiteY1" fmla="*/ 30 h 108356"/>
                    <a:gd name="connsiteX2" fmla="*/ 1801314 w 1801184"/>
                    <a:gd name="connsiteY2" fmla="*/ 30 h 108356"/>
                    <a:gd name="connsiteX3" fmla="*/ 1801314 w 1801184"/>
                    <a:gd name="connsiteY3" fmla="*/ 108387 h 108356"/>
                    <a:gd name="connsiteX4" fmla="*/ 1801314 w 1801184"/>
                    <a:gd name="connsiteY4" fmla="*/ 108387 h 108356"/>
                    <a:gd name="connsiteX5" fmla="*/ 129 w 1801184"/>
                    <a:gd name="connsiteY5" fmla="*/ 108387 h 108356"/>
                    <a:gd name="connsiteX6" fmla="*/ 129 w 1801184"/>
                    <a:gd name="connsiteY6" fmla="*/ 108387 h 108356"/>
                    <a:gd name="connsiteX7" fmla="*/ 129 w 1801184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1184" h="108356">
                      <a:moveTo>
                        <a:pt x="129" y="30"/>
                      </a:moveTo>
                      <a:lnTo>
                        <a:pt x="1801314" y="30"/>
                      </a:lnTo>
                      <a:lnTo>
                        <a:pt x="1801314" y="30"/>
                      </a:lnTo>
                      <a:lnTo>
                        <a:pt x="1801314" y="108387"/>
                      </a:lnTo>
                      <a:lnTo>
                        <a:pt x="1801314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815" name="Graphic 757">
                  <a:extLst>
                    <a:ext uri="{FF2B5EF4-FFF2-40B4-BE49-F238E27FC236}">
                      <a16:creationId xmlns:a16="http://schemas.microsoft.com/office/drawing/2014/main" xmlns="" id="{1B8D53EA-2DFA-99D7-0BFD-F7811BA98458}"/>
                    </a:ext>
                  </a:extLst>
                </p:cNvPr>
                <p:cNvGrpSpPr/>
                <p:nvPr/>
              </p:nvGrpSpPr>
              <p:grpSpPr>
                <a:xfrm>
                  <a:off x="7920092" y="2814605"/>
                  <a:ext cx="178139" cy="108356"/>
                  <a:chOff x="7920092" y="2814605"/>
                  <a:chExt cx="178139" cy="108356"/>
                </a:xfrm>
              </p:grpSpPr>
              <p:sp>
                <p:nvSpPr>
                  <p:cNvPr id="816" name="Freeform 815">
                    <a:extLst>
                      <a:ext uri="{FF2B5EF4-FFF2-40B4-BE49-F238E27FC236}">
                        <a16:creationId xmlns:a16="http://schemas.microsoft.com/office/drawing/2014/main" xmlns="" id="{8D2364FF-C643-C9C0-E46F-DD1CCF1193E7}"/>
                      </a:ext>
                    </a:extLst>
                  </p:cNvPr>
                  <p:cNvSpPr/>
                  <p:nvPr/>
                </p:nvSpPr>
                <p:spPr>
                  <a:xfrm>
                    <a:off x="7920092" y="2814605"/>
                    <a:ext cx="178139" cy="108356"/>
                  </a:xfrm>
                  <a:custGeom>
                    <a:avLst/>
                    <a:gdLst>
                      <a:gd name="connsiteX0" fmla="*/ 129 w 178139"/>
                      <a:gd name="connsiteY0" fmla="*/ 30 h 108356"/>
                      <a:gd name="connsiteX1" fmla="*/ 178268 w 178139"/>
                      <a:gd name="connsiteY1" fmla="*/ 30 h 108356"/>
                      <a:gd name="connsiteX2" fmla="*/ 178268 w 178139"/>
                      <a:gd name="connsiteY2" fmla="*/ 30 h 108356"/>
                      <a:gd name="connsiteX3" fmla="*/ 178268 w 178139"/>
                      <a:gd name="connsiteY3" fmla="*/ 108387 h 108356"/>
                      <a:gd name="connsiteX4" fmla="*/ 178268 w 178139"/>
                      <a:gd name="connsiteY4" fmla="*/ 108387 h 108356"/>
                      <a:gd name="connsiteX5" fmla="*/ 129 w 178139"/>
                      <a:gd name="connsiteY5" fmla="*/ 108387 h 108356"/>
                      <a:gd name="connsiteX6" fmla="*/ 129 w 178139"/>
                      <a:gd name="connsiteY6" fmla="*/ 108387 h 108356"/>
                      <a:gd name="connsiteX7" fmla="*/ 129 w 178139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8139" h="108356">
                        <a:moveTo>
                          <a:pt x="129" y="30"/>
                        </a:moveTo>
                        <a:lnTo>
                          <a:pt x="178268" y="30"/>
                        </a:lnTo>
                        <a:lnTo>
                          <a:pt x="178268" y="30"/>
                        </a:lnTo>
                        <a:lnTo>
                          <a:pt x="178268" y="108387"/>
                        </a:lnTo>
                        <a:lnTo>
                          <a:pt x="17826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17" name="Freeform 816">
                    <a:extLst>
                      <a:ext uri="{FF2B5EF4-FFF2-40B4-BE49-F238E27FC236}">
                        <a16:creationId xmlns:a16="http://schemas.microsoft.com/office/drawing/2014/main" xmlns="" id="{3C663494-ED20-4011-E036-E2A1E6C6F71D}"/>
                      </a:ext>
                    </a:extLst>
                  </p:cNvPr>
                  <p:cNvSpPr/>
                  <p:nvPr/>
                </p:nvSpPr>
                <p:spPr>
                  <a:xfrm>
                    <a:off x="7920092" y="2814605"/>
                    <a:ext cx="178139" cy="108356"/>
                  </a:xfrm>
                  <a:custGeom>
                    <a:avLst/>
                    <a:gdLst>
                      <a:gd name="connsiteX0" fmla="*/ 129 w 178139"/>
                      <a:gd name="connsiteY0" fmla="*/ 30 h 108356"/>
                      <a:gd name="connsiteX1" fmla="*/ 178268 w 178139"/>
                      <a:gd name="connsiteY1" fmla="*/ 30 h 108356"/>
                      <a:gd name="connsiteX2" fmla="*/ 178268 w 178139"/>
                      <a:gd name="connsiteY2" fmla="*/ 30 h 108356"/>
                      <a:gd name="connsiteX3" fmla="*/ 178268 w 178139"/>
                      <a:gd name="connsiteY3" fmla="*/ 108387 h 108356"/>
                      <a:gd name="connsiteX4" fmla="*/ 178268 w 178139"/>
                      <a:gd name="connsiteY4" fmla="*/ 108387 h 108356"/>
                      <a:gd name="connsiteX5" fmla="*/ 129 w 178139"/>
                      <a:gd name="connsiteY5" fmla="*/ 108387 h 108356"/>
                      <a:gd name="connsiteX6" fmla="*/ 129 w 178139"/>
                      <a:gd name="connsiteY6" fmla="*/ 108387 h 108356"/>
                      <a:gd name="connsiteX7" fmla="*/ 129 w 178139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8139" h="108356">
                        <a:moveTo>
                          <a:pt x="129" y="30"/>
                        </a:moveTo>
                        <a:lnTo>
                          <a:pt x="178268" y="30"/>
                        </a:lnTo>
                        <a:lnTo>
                          <a:pt x="178268" y="30"/>
                        </a:lnTo>
                        <a:lnTo>
                          <a:pt x="178268" y="108387"/>
                        </a:lnTo>
                        <a:lnTo>
                          <a:pt x="17826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18" name="Graphic 757">
                <a:extLst>
                  <a:ext uri="{FF2B5EF4-FFF2-40B4-BE49-F238E27FC236}">
                    <a16:creationId xmlns:a16="http://schemas.microsoft.com/office/drawing/2014/main" xmlns="" id="{3D7BCFFE-A4F9-7D7C-1B92-F732D9B0BE02}"/>
                  </a:ext>
                </a:extLst>
              </p:cNvPr>
              <p:cNvGrpSpPr/>
              <p:nvPr/>
            </p:nvGrpSpPr>
            <p:grpSpPr>
              <a:xfrm>
                <a:off x="6791878" y="2969401"/>
                <a:ext cx="1979323" cy="108357"/>
                <a:chOff x="6791878" y="2969401"/>
                <a:chExt cx="1979323" cy="108357"/>
              </a:xfrm>
            </p:grpSpPr>
            <p:sp>
              <p:nvSpPr>
                <p:cNvPr id="821" name="Freeform 820">
                  <a:extLst>
                    <a:ext uri="{FF2B5EF4-FFF2-40B4-BE49-F238E27FC236}">
                      <a16:creationId xmlns:a16="http://schemas.microsoft.com/office/drawing/2014/main" xmlns="" id="{4EECC9B7-696D-0374-3AAF-B4C754ABB0E6}"/>
                    </a:ext>
                  </a:extLst>
                </p:cNvPr>
                <p:cNvSpPr/>
                <p:nvPr/>
              </p:nvSpPr>
              <p:spPr>
                <a:xfrm>
                  <a:off x="6791878" y="2969401"/>
                  <a:ext cx="1128214" cy="108357"/>
                </a:xfrm>
                <a:custGeom>
                  <a:avLst/>
                  <a:gdLst>
                    <a:gd name="connsiteX0" fmla="*/ 129 w 1128214"/>
                    <a:gd name="connsiteY0" fmla="*/ 30 h 108357"/>
                    <a:gd name="connsiteX1" fmla="*/ 1128344 w 1128214"/>
                    <a:gd name="connsiteY1" fmla="*/ 30 h 108357"/>
                    <a:gd name="connsiteX2" fmla="*/ 1128344 w 1128214"/>
                    <a:gd name="connsiteY2" fmla="*/ 30 h 108357"/>
                    <a:gd name="connsiteX3" fmla="*/ 1128344 w 1128214"/>
                    <a:gd name="connsiteY3" fmla="*/ 108387 h 108357"/>
                    <a:gd name="connsiteX4" fmla="*/ 1128344 w 1128214"/>
                    <a:gd name="connsiteY4" fmla="*/ 108387 h 108357"/>
                    <a:gd name="connsiteX5" fmla="*/ 129 w 1128214"/>
                    <a:gd name="connsiteY5" fmla="*/ 108387 h 108357"/>
                    <a:gd name="connsiteX6" fmla="*/ 129 w 1128214"/>
                    <a:gd name="connsiteY6" fmla="*/ 108387 h 108357"/>
                    <a:gd name="connsiteX7" fmla="*/ 129 w 1128214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8214" h="108357">
                      <a:moveTo>
                        <a:pt x="129" y="30"/>
                      </a:moveTo>
                      <a:lnTo>
                        <a:pt x="1128344" y="30"/>
                      </a:lnTo>
                      <a:lnTo>
                        <a:pt x="1128344" y="30"/>
                      </a:lnTo>
                      <a:lnTo>
                        <a:pt x="1128344" y="108387"/>
                      </a:lnTo>
                      <a:lnTo>
                        <a:pt x="1128344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822" name="Graphic 757">
                  <a:extLst>
                    <a:ext uri="{FF2B5EF4-FFF2-40B4-BE49-F238E27FC236}">
                      <a16:creationId xmlns:a16="http://schemas.microsoft.com/office/drawing/2014/main" xmlns="" id="{D0D69222-35BC-EFE7-7EB5-62DE6D94B3F3}"/>
                    </a:ext>
                  </a:extLst>
                </p:cNvPr>
                <p:cNvGrpSpPr/>
                <p:nvPr/>
              </p:nvGrpSpPr>
              <p:grpSpPr>
                <a:xfrm>
                  <a:off x="7920092" y="2969401"/>
                  <a:ext cx="851109" cy="108357"/>
                  <a:chOff x="7920092" y="2969401"/>
                  <a:chExt cx="851109" cy="108357"/>
                </a:xfrm>
              </p:grpSpPr>
              <p:sp>
                <p:nvSpPr>
                  <p:cNvPr id="823" name="Freeform 822">
                    <a:extLst>
                      <a:ext uri="{FF2B5EF4-FFF2-40B4-BE49-F238E27FC236}">
                        <a16:creationId xmlns:a16="http://schemas.microsoft.com/office/drawing/2014/main" xmlns="" id="{4E03C269-74A6-E6D4-31F5-13A90D983B68}"/>
                      </a:ext>
                    </a:extLst>
                  </p:cNvPr>
                  <p:cNvSpPr/>
                  <p:nvPr/>
                </p:nvSpPr>
                <p:spPr>
                  <a:xfrm>
                    <a:off x="7920092" y="2969401"/>
                    <a:ext cx="851109" cy="108357"/>
                  </a:xfrm>
                  <a:custGeom>
                    <a:avLst/>
                    <a:gdLst>
                      <a:gd name="connsiteX0" fmla="*/ 129 w 851109"/>
                      <a:gd name="connsiteY0" fmla="*/ 30 h 108357"/>
                      <a:gd name="connsiteX1" fmla="*/ 851238 w 851109"/>
                      <a:gd name="connsiteY1" fmla="*/ 30 h 108357"/>
                      <a:gd name="connsiteX2" fmla="*/ 851238 w 851109"/>
                      <a:gd name="connsiteY2" fmla="*/ 30 h 108357"/>
                      <a:gd name="connsiteX3" fmla="*/ 851238 w 851109"/>
                      <a:gd name="connsiteY3" fmla="*/ 108387 h 108357"/>
                      <a:gd name="connsiteX4" fmla="*/ 851238 w 851109"/>
                      <a:gd name="connsiteY4" fmla="*/ 108387 h 108357"/>
                      <a:gd name="connsiteX5" fmla="*/ 129 w 851109"/>
                      <a:gd name="connsiteY5" fmla="*/ 108387 h 108357"/>
                      <a:gd name="connsiteX6" fmla="*/ 129 w 851109"/>
                      <a:gd name="connsiteY6" fmla="*/ 108387 h 108357"/>
                      <a:gd name="connsiteX7" fmla="*/ 129 w 85110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1109" h="108357">
                        <a:moveTo>
                          <a:pt x="129" y="30"/>
                        </a:moveTo>
                        <a:lnTo>
                          <a:pt x="851238" y="30"/>
                        </a:lnTo>
                        <a:lnTo>
                          <a:pt x="851238" y="30"/>
                        </a:lnTo>
                        <a:lnTo>
                          <a:pt x="851238" y="108387"/>
                        </a:lnTo>
                        <a:lnTo>
                          <a:pt x="85123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24" name="Freeform 823">
                    <a:extLst>
                      <a:ext uri="{FF2B5EF4-FFF2-40B4-BE49-F238E27FC236}">
                        <a16:creationId xmlns:a16="http://schemas.microsoft.com/office/drawing/2014/main" xmlns="" id="{AD801095-1541-3582-60F2-27838609DDA3}"/>
                      </a:ext>
                    </a:extLst>
                  </p:cNvPr>
                  <p:cNvSpPr/>
                  <p:nvPr/>
                </p:nvSpPr>
                <p:spPr>
                  <a:xfrm>
                    <a:off x="7920092" y="2969401"/>
                    <a:ext cx="851109" cy="108357"/>
                  </a:xfrm>
                  <a:custGeom>
                    <a:avLst/>
                    <a:gdLst>
                      <a:gd name="connsiteX0" fmla="*/ 129 w 851109"/>
                      <a:gd name="connsiteY0" fmla="*/ 30 h 108357"/>
                      <a:gd name="connsiteX1" fmla="*/ 851238 w 851109"/>
                      <a:gd name="connsiteY1" fmla="*/ 30 h 108357"/>
                      <a:gd name="connsiteX2" fmla="*/ 851238 w 851109"/>
                      <a:gd name="connsiteY2" fmla="*/ 30 h 108357"/>
                      <a:gd name="connsiteX3" fmla="*/ 851238 w 851109"/>
                      <a:gd name="connsiteY3" fmla="*/ 108387 h 108357"/>
                      <a:gd name="connsiteX4" fmla="*/ 851238 w 851109"/>
                      <a:gd name="connsiteY4" fmla="*/ 108387 h 108357"/>
                      <a:gd name="connsiteX5" fmla="*/ 129 w 851109"/>
                      <a:gd name="connsiteY5" fmla="*/ 108387 h 108357"/>
                      <a:gd name="connsiteX6" fmla="*/ 129 w 851109"/>
                      <a:gd name="connsiteY6" fmla="*/ 108387 h 108357"/>
                      <a:gd name="connsiteX7" fmla="*/ 129 w 85110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1109" h="108357">
                        <a:moveTo>
                          <a:pt x="129" y="30"/>
                        </a:moveTo>
                        <a:lnTo>
                          <a:pt x="851238" y="30"/>
                        </a:lnTo>
                        <a:lnTo>
                          <a:pt x="851238" y="30"/>
                        </a:lnTo>
                        <a:lnTo>
                          <a:pt x="851238" y="108387"/>
                        </a:lnTo>
                        <a:lnTo>
                          <a:pt x="85123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25" name="Graphic 757">
                <a:extLst>
                  <a:ext uri="{FF2B5EF4-FFF2-40B4-BE49-F238E27FC236}">
                    <a16:creationId xmlns:a16="http://schemas.microsoft.com/office/drawing/2014/main" xmlns="" id="{FA376013-8EB6-AC95-717F-6A884102B50E}"/>
                  </a:ext>
                </a:extLst>
              </p:cNvPr>
              <p:cNvGrpSpPr/>
              <p:nvPr/>
            </p:nvGrpSpPr>
            <p:grpSpPr>
              <a:xfrm>
                <a:off x="6277254" y="3124197"/>
                <a:ext cx="1979322" cy="108356"/>
                <a:chOff x="6277254" y="3124197"/>
                <a:chExt cx="1979322" cy="108356"/>
              </a:xfrm>
            </p:grpSpPr>
            <p:sp>
              <p:nvSpPr>
                <p:cNvPr id="828" name="Freeform 827">
                  <a:extLst>
                    <a:ext uri="{FF2B5EF4-FFF2-40B4-BE49-F238E27FC236}">
                      <a16:creationId xmlns:a16="http://schemas.microsoft.com/office/drawing/2014/main" xmlns="" id="{E1440EAE-C693-067C-4841-4E6890FF7CB2}"/>
                    </a:ext>
                  </a:extLst>
                </p:cNvPr>
                <p:cNvSpPr/>
                <p:nvPr/>
              </p:nvSpPr>
              <p:spPr>
                <a:xfrm>
                  <a:off x="6277254" y="3124197"/>
                  <a:ext cx="1642838" cy="108356"/>
                </a:xfrm>
                <a:custGeom>
                  <a:avLst/>
                  <a:gdLst>
                    <a:gd name="connsiteX0" fmla="*/ 129 w 1642838"/>
                    <a:gd name="connsiteY0" fmla="*/ 30 h 108356"/>
                    <a:gd name="connsiteX1" fmla="*/ 1642968 w 1642838"/>
                    <a:gd name="connsiteY1" fmla="*/ 30 h 108356"/>
                    <a:gd name="connsiteX2" fmla="*/ 1642968 w 1642838"/>
                    <a:gd name="connsiteY2" fmla="*/ 30 h 108356"/>
                    <a:gd name="connsiteX3" fmla="*/ 1642968 w 1642838"/>
                    <a:gd name="connsiteY3" fmla="*/ 108387 h 108356"/>
                    <a:gd name="connsiteX4" fmla="*/ 1642968 w 1642838"/>
                    <a:gd name="connsiteY4" fmla="*/ 108387 h 108356"/>
                    <a:gd name="connsiteX5" fmla="*/ 129 w 1642838"/>
                    <a:gd name="connsiteY5" fmla="*/ 108387 h 108356"/>
                    <a:gd name="connsiteX6" fmla="*/ 129 w 1642838"/>
                    <a:gd name="connsiteY6" fmla="*/ 108387 h 108356"/>
                    <a:gd name="connsiteX7" fmla="*/ 129 w 1642838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2838" h="108356">
                      <a:moveTo>
                        <a:pt x="129" y="30"/>
                      </a:moveTo>
                      <a:lnTo>
                        <a:pt x="1642968" y="30"/>
                      </a:lnTo>
                      <a:lnTo>
                        <a:pt x="1642968" y="30"/>
                      </a:lnTo>
                      <a:lnTo>
                        <a:pt x="1642968" y="108387"/>
                      </a:lnTo>
                      <a:lnTo>
                        <a:pt x="1642968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829" name="Graphic 757">
                  <a:extLst>
                    <a:ext uri="{FF2B5EF4-FFF2-40B4-BE49-F238E27FC236}">
                      <a16:creationId xmlns:a16="http://schemas.microsoft.com/office/drawing/2014/main" xmlns="" id="{F6305B48-11D8-1DD5-2C98-F863186E0D48}"/>
                    </a:ext>
                  </a:extLst>
                </p:cNvPr>
                <p:cNvGrpSpPr/>
                <p:nvPr/>
              </p:nvGrpSpPr>
              <p:grpSpPr>
                <a:xfrm>
                  <a:off x="7920092" y="3124197"/>
                  <a:ext cx="336484" cy="108356"/>
                  <a:chOff x="7920092" y="3124197"/>
                  <a:chExt cx="336484" cy="108356"/>
                </a:xfrm>
              </p:grpSpPr>
              <p:sp>
                <p:nvSpPr>
                  <p:cNvPr id="830" name="Freeform 829">
                    <a:extLst>
                      <a:ext uri="{FF2B5EF4-FFF2-40B4-BE49-F238E27FC236}">
                        <a16:creationId xmlns:a16="http://schemas.microsoft.com/office/drawing/2014/main" xmlns="" id="{731D8E7F-2E49-AFBE-997E-12BF26560C16}"/>
                      </a:ext>
                    </a:extLst>
                  </p:cNvPr>
                  <p:cNvSpPr/>
                  <p:nvPr/>
                </p:nvSpPr>
                <p:spPr>
                  <a:xfrm>
                    <a:off x="7920092" y="3124197"/>
                    <a:ext cx="336484" cy="108356"/>
                  </a:xfrm>
                  <a:custGeom>
                    <a:avLst/>
                    <a:gdLst>
                      <a:gd name="connsiteX0" fmla="*/ 129 w 336484"/>
                      <a:gd name="connsiteY0" fmla="*/ 30 h 108356"/>
                      <a:gd name="connsiteX1" fmla="*/ 336614 w 336484"/>
                      <a:gd name="connsiteY1" fmla="*/ 30 h 108356"/>
                      <a:gd name="connsiteX2" fmla="*/ 336614 w 336484"/>
                      <a:gd name="connsiteY2" fmla="*/ 30 h 108356"/>
                      <a:gd name="connsiteX3" fmla="*/ 336614 w 336484"/>
                      <a:gd name="connsiteY3" fmla="*/ 108387 h 108356"/>
                      <a:gd name="connsiteX4" fmla="*/ 336614 w 336484"/>
                      <a:gd name="connsiteY4" fmla="*/ 108387 h 108356"/>
                      <a:gd name="connsiteX5" fmla="*/ 129 w 336484"/>
                      <a:gd name="connsiteY5" fmla="*/ 108387 h 108356"/>
                      <a:gd name="connsiteX6" fmla="*/ 129 w 336484"/>
                      <a:gd name="connsiteY6" fmla="*/ 108387 h 108356"/>
                      <a:gd name="connsiteX7" fmla="*/ 129 w 336484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484" h="108356">
                        <a:moveTo>
                          <a:pt x="129" y="30"/>
                        </a:moveTo>
                        <a:lnTo>
                          <a:pt x="336614" y="30"/>
                        </a:lnTo>
                        <a:lnTo>
                          <a:pt x="336614" y="30"/>
                        </a:lnTo>
                        <a:lnTo>
                          <a:pt x="336614" y="108387"/>
                        </a:lnTo>
                        <a:lnTo>
                          <a:pt x="33661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31" name="Freeform 830">
                    <a:extLst>
                      <a:ext uri="{FF2B5EF4-FFF2-40B4-BE49-F238E27FC236}">
                        <a16:creationId xmlns:a16="http://schemas.microsoft.com/office/drawing/2014/main" xmlns="" id="{83989E45-BDC6-E388-1651-333AD906B37D}"/>
                      </a:ext>
                    </a:extLst>
                  </p:cNvPr>
                  <p:cNvSpPr/>
                  <p:nvPr/>
                </p:nvSpPr>
                <p:spPr>
                  <a:xfrm>
                    <a:off x="7920092" y="3124197"/>
                    <a:ext cx="336484" cy="108356"/>
                  </a:xfrm>
                  <a:custGeom>
                    <a:avLst/>
                    <a:gdLst>
                      <a:gd name="connsiteX0" fmla="*/ 129 w 336484"/>
                      <a:gd name="connsiteY0" fmla="*/ 30 h 108356"/>
                      <a:gd name="connsiteX1" fmla="*/ 336614 w 336484"/>
                      <a:gd name="connsiteY1" fmla="*/ 30 h 108356"/>
                      <a:gd name="connsiteX2" fmla="*/ 336614 w 336484"/>
                      <a:gd name="connsiteY2" fmla="*/ 30 h 108356"/>
                      <a:gd name="connsiteX3" fmla="*/ 336614 w 336484"/>
                      <a:gd name="connsiteY3" fmla="*/ 108387 h 108356"/>
                      <a:gd name="connsiteX4" fmla="*/ 336614 w 336484"/>
                      <a:gd name="connsiteY4" fmla="*/ 108387 h 108356"/>
                      <a:gd name="connsiteX5" fmla="*/ 129 w 336484"/>
                      <a:gd name="connsiteY5" fmla="*/ 108387 h 108356"/>
                      <a:gd name="connsiteX6" fmla="*/ 129 w 336484"/>
                      <a:gd name="connsiteY6" fmla="*/ 108387 h 108356"/>
                      <a:gd name="connsiteX7" fmla="*/ 129 w 336484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484" h="108356">
                        <a:moveTo>
                          <a:pt x="129" y="30"/>
                        </a:moveTo>
                        <a:lnTo>
                          <a:pt x="336614" y="30"/>
                        </a:lnTo>
                        <a:lnTo>
                          <a:pt x="336614" y="30"/>
                        </a:lnTo>
                        <a:lnTo>
                          <a:pt x="336614" y="108387"/>
                        </a:lnTo>
                        <a:lnTo>
                          <a:pt x="33661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36" name="Graphic 757">
                <a:extLst>
                  <a:ext uri="{FF2B5EF4-FFF2-40B4-BE49-F238E27FC236}">
                    <a16:creationId xmlns:a16="http://schemas.microsoft.com/office/drawing/2014/main" xmlns="" id="{F57D6F43-6793-6A74-95A3-CDB7E610401D}"/>
                  </a:ext>
                </a:extLst>
              </p:cNvPr>
              <p:cNvGrpSpPr/>
              <p:nvPr/>
            </p:nvGrpSpPr>
            <p:grpSpPr>
              <a:xfrm>
                <a:off x="7920092" y="3278992"/>
                <a:ext cx="59379" cy="108356"/>
                <a:chOff x="7920092" y="3278992"/>
                <a:chExt cx="59379" cy="108356"/>
              </a:xfrm>
            </p:grpSpPr>
            <p:sp>
              <p:nvSpPr>
                <p:cNvPr id="837" name="Freeform 836">
                  <a:extLst>
                    <a:ext uri="{FF2B5EF4-FFF2-40B4-BE49-F238E27FC236}">
                      <a16:creationId xmlns:a16="http://schemas.microsoft.com/office/drawing/2014/main" xmlns="" id="{405507F8-984E-2225-2880-D93ABDABA593}"/>
                    </a:ext>
                  </a:extLst>
                </p:cNvPr>
                <p:cNvSpPr/>
                <p:nvPr/>
              </p:nvSpPr>
              <p:spPr>
                <a:xfrm>
                  <a:off x="7920092" y="3278992"/>
                  <a:ext cx="59379" cy="108356"/>
                </a:xfrm>
                <a:custGeom>
                  <a:avLst/>
                  <a:gdLst>
                    <a:gd name="connsiteX0" fmla="*/ 129 w 59379"/>
                    <a:gd name="connsiteY0" fmla="*/ 30 h 108356"/>
                    <a:gd name="connsiteX1" fmla="*/ 59509 w 59379"/>
                    <a:gd name="connsiteY1" fmla="*/ 30 h 108356"/>
                    <a:gd name="connsiteX2" fmla="*/ 59509 w 59379"/>
                    <a:gd name="connsiteY2" fmla="*/ 30 h 108356"/>
                    <a:gd name="connsiteX3" fmla="*/ 59509 w 59379"/>
                    <a:gd name="connsiteY3" fmla="*/ 108387 h 108356"/>
                    <a:gd name="connsiteX4" fmla="*/ 59509 w 59379"/>
                    <a:gd name="connsiteY4" fmla="*/ 108387 h 108356"/>
                    <a:gd name="connsiteX5" fmla="*/ 129 w 59379"/>
                    <a:gd name="connsiteY5" fmla="*/ 108387 h 108356"/>
                    <a:gd name="connsiteX6" fmla="*/ 129 w 59379"/>
                    <a:gd name="connsiteY6" fmla="*/ 108387 h 108356"/>
                    <a:gd name="connsiteX7" fmla="*/ 129 w 59379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379" h="108356">
                      <a:moveTo>
                        <a:pt x="129" y="30"/>
                      </a:moveTo>
                      <a:lnTo>
                        <a:pt x="59509" y="30"/>
                      </a:lnTo>
                      <a:lnTo>
                        <a:pt x="59509" y="30"/>
                      </a:lnTo>
                      <a:lnTo>
                        <a:pt x="59509" y="108387"/>
                      </a:lnTo>
                      <a:lnTo>
                        <a:pt x="5950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solidFill>
                  <a:srgbClr val="BF9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838" name="Freeform 837">
                  <a:extLst>
                    <a:ext uri="{FF2B5EF4-FFF2-40B4-BE49-F238E27FC236}">
                      <a16:creationId xmlns:a16="http://schemas.microsoft.com/office/drawing/2014/main" xmlns="" id="{05C6EDC6-7D79-EBF6-E83C-2B42728D09E5}"/>
                    </a:ext>
                  </a:extLst>
                </p:cNvPr>
                <p:cNvSpPr/>
                <p:nvPr/>
              </p:nvSpPr>
              <p:spPr>
                <a:xfrm>
                  <a:off x="7920092" y="3278992"/>
                  <a:ext cx="59379" cy="108356"/>
                </a:xfrm>
                <a:custGeom>
                  <a:avLst/>
                  <a:gdLst>
                    <a:gd name="connsiteX0" fmla="*/ 129 w 59379"/>
                    <a:gd name="connsiteY0" fmla="*/ 30 h 108356"/>
                    <a:gd name="connsiteX1" fmla="*/ 59509 w 59379"/>
                    <a:gd name="connsiteY1" fmla="*/ 30 h 108356"/>
                    <a:gd name="connsiteX2" fmla="*/ 59509 w 59379"/>
                    <a:gd name="connsiteY2" fmla="*/ 30 h 108356"/>
                    <a:gd name="connsiteX3" fmla="*/ 59509 w 59379"/>
                    <a:gd name="connsiteY3" fmla="*/ 108387 h 108356"/>
                    <a:gd name="connsiteX4" fmla="*/ 59509 w 59379"/>
                    <a:gd name="connsiteY4" fmla="*/ 108387 h 108356"/>
                    <a:gd name="connsiteX5" fmla="*/ 129 w 59379"/>
                    <a:gd name="connsiteY5" fmla="*/ 108387 h 108356"/>
                    <a:gd name="connsiteX6" fmla="*/ 129 w 59379"/>
                    <a:gd name="connsiteY6" fmla="*/ 108387 h 108356"/>
                    <a:gd name="connsiteX7" fmla="*/ 129 w 59379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379" h="108356">
                      <a:moveTo>
                        <a:pt x="129" y="30"/>
                      </a:moveTo>
                      <a:lnTo>
                        <a:pt x="59509" y="30"/>
                      </a:lnTo>
                      <a:lnTo>
                        <a:pt x="59509" y="30"/>
                      </a:lnTo>
                      <a:lnTo>
                        <a:pt x="59509" y="108387"/>
                      </a:lnTo>
                      <a:lnTo>
                        <a:pt x="5950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839" name="Graphic 757">
                <a:extLst>
                  <a:ext uri="{FF2B5EF4-FFF2-40B4-BE49-F238E27FC236}">
                    <a16:creationId xmlns:a16="http://schemas.microsoft.com/office/drawing/2014/main" xmlns="" id="{CB156DE3-F099-07CE-0714-890F23FDA27A}"/>
                  </a:ext>
                </a:extLst>
              </p:cNvPr>
              <p:cNvGrpSpPr/>
              <p:nvPr/>
            </p:nvGrpSpPr>
            <p:grpSpPr>
              <a:xfrm>
                <a:off x="6415807" y="3433788"/>
                <a:ext cx="1979322" cy="108357"/>
                <a:chOff x="6415807" y="3433788"/>
                <a:chExt cx="1979322" cy="108357"/>
              </a:xfrm>
            </p:grpSpPr>
            <p:sp>
              <p:nvSpPr>
                <p:cNvPr id="842" name="Freeform 841">
                  <a:extLst>
                    <a:ext uri="{FF2B5EF4-FFF2-40B4-BE49-F238E27FC236}">
                      <a16:creationId xmlns:a16="http://schemas.microsoft.com/office/drawing/2014/main" xmlns="" id="{2815FCDB-82AC-EB8C-ACF8-868BF0529351}"/>
                    </a:ext>
                  </a:extLst>
                </p:cNvPr>
                <p:cNvSpPr/>
                <p:nvPr/>
              </p:nvSpPr>
              <p:spPr>
                <a:xfrm>
                  <a:off x="6415807" y="3433788"/>
                  <a:ext cx="1504285" cy="108357"/>
                </a:xfrm>
                <a:custGeom>
                  <a:avLst/>
                  <a:gdLst>
                    <a:gd name="connsiteX0" fmla="*/ 129 w 1504285"/>
                    <a:gd name="connsiteY0" fmla="*/ 30 h 108357"/>
                    <a:gd name="connsiteX1" fmla="*/ 1504415 w 1504285"/>
                    <a:gd name="connsiteY1" fmla="*/ 30 h 108357"/>
                    <a:gd name="connsiteX2" fmla="*/ 1504415 w 1504285"/>
                    <a:gd name="connsiteY2" fmla="*/ 30 h 108357"/>
                    <a:gd name="connsiteX3" fmla="*/ 1504415 w 1504285"/>
                    <a:gd name="connsiteY3" fmla="*/ 108387 h 108357"/>
                    <a:gd name="connsiteX4" fmla="*/ 1504415 w 1504285"/>
                    <a:gd name="connsiteY4" fmla="*/ 108387 h 108357"/>
                    <a:gd name="connsiteX5" fmla="*/ 129 w 1504285"/>
                    <a:gd name="connsiteY5" fmla="*/ 108387 h 108357"/>
                    <a:gd name="connsiteX6" fmla="*/ 129 w 1504285"/>
                    <a:gd name="connsiteY6" fmla="*/ 108387 h 108357"/>
                    <a:gd name="connsiteX7" fmla="*/ 129 w 1504285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4285" h="108357">
                      <a:moveTo>
                        <a:pt x="129" y="30"/>
                      </a:moveTo>
                      <a:lnTo>
                        <a:pt x="1504415" y="30"/>
                      </a:lnTo>
                      <a:lnTo>
                        <a:pt x="1504415" y="30"/>
                      </a:lnTo>
                      <a:lnTo>
                        <a:pt x="1504415" y="108387"/>
                      </a:lnTo>
                      <a:lnTo>
                        <a:pt x="1504415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843" name="Graphic 757">
                  <a:extLst>
                    <a:ext uri="{FF2B5EF4-FFF2-40B4-BE49-F238E27FC236}">
                      <a16:creationId xmlns:a16="http://schemas.microsoft.com/office/drawing/2014/main" xmlns="" id="{0EB52B41-D41D-F4D0-EC25-F4921C34609B}"/>
                    </a:ext>
                  </a:extLst>
                </p:cNvPr>
                <p:cNvGrpSpPr/>
                <p:nvPr/>
              </p:nvGrpSpPr>
              <p:grpSpPr>
                <a:xfrm>
                  <a:off x="7920092" y="3433788"/>
                  <a:ext cx="475037" cy="108357"/>
                  <a:chOff x="7920092" y="3433788"/>
                  <a:chExt cx="475037" cy="108357"/>
                </a:xfrm>
              </p:grpSpPr>
              <p:sp>
                <p:nvSpPr>
                  <p:cNvPr id="844" name="Freeform 843">
                    <a:extLst>
                      <a:ext uri="{FF2B5EF4-FFF2-40B4-BE49-F238E27FC236}">
                        <a16:creationId xmlns:a16="http://schemas.microsoft.com/office/drawing/2014/main" xmlns="" id="{7922ED6D-478B-BEA4-0255-BB7B12E81694}"/>
                      </a:ext>
                    </a:extLst>
                  </p:cNvPr>
                  <p:cNvSpPr/>
                  <p:nvPr/>
                </p:nvSpPr>
                <p:spPr>
                  <a:xfrm>
                    <a:off x="7920092" y="3433788"/>
                    <a:ext cx="475037" cy="108357"/>
                  </a:xfrm>
                  <a:custGeom>
                    <a:avLst/>
                    <a:gdLst>
                      <a:gd name="connsiteX0" fmla="*/ 129 w 475037"/>
                      <a:gd name="connsiteY0" fmla="*/ 30 h 108357"/>
                      <a:gd name="connsiteX1" fmla="*/ 475167 w 475037"/>
                      <a:gd name="connsiteY1" fmla="*/ 30 h 108357"/>
                      <a:gd name="connsiteX2" fmla="*/ 475167 w 475037"/>
                      <a:gd name="connsiteY2" fmla="*/ 30 h 108357"/>
                      <a:gd name="connsiteX3" fmla="*/ 475167 w 475037"/>
                      <a:gd name="connsiteY3" fmla="*/ 108387 h 108357"/>
                      <a:gd name="connsiteX4" fmla="*/ 475167 w 475037"/>
                      <a:gd name="connsiteY4" fmla="*/ 108387 h 108357"/>
                      <a:gd name="connsiteX5" fmla="*/ 129 w 475037"/>
                      <a:gd name="connsiteY5" fmla="*/ 108387 h 108357"/>
                      <a:gd name="connsiteX6" fmla="*/ 129 w 475037"/>
                      <a:gd name="connsiteY6" fmla="*/ 108387 h 108357"/>
                      <a:gd name="connsiteX7" fmla="*/ 129 w 475037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5037" h="108357">
                        <a:moveTo>
                          <a:pt x="129" y="30"/>
                        </a:moveTo>
                        <a:lnTo>
                          <a:pt x="475167" y="30"/>
                        </a:lnTo>
                        <a:lnTo>
                          <a:pt x="475167" y="30"/>
                        </a:lnTo>
                        <a:lnTo>
                          <a:pt x="475167" y="108387"/>
                        </a:lnTo>
                        <a:lnTo>
                          <a:pt x="47516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45" name="Freeform 844">
                    <a:extLst>
                      <a:ext uri="{FF2B5EF4-FFF2-40B4-BE49-F238E27FC236}">
                        <a16:creationId xmlns:a16="http://schemas.microsoft.com/office/drawing/2014/main" xmlns="" id="{378796B2-63F4-062E-66CC-28406DCE4CDB}"/>
                      </a:ext>
                    </a:extLst>
                  </p:cNvPr>
                  <p:cNvSpPr/>
                  <p:nvPr/>
                </p:nvSpPr>
                <p:spPr>
                  <a:xfrm>
                    <a:off x="7920092" y="3433788"/>
                    <a:ext cx="475037" cy="108357"/>
                  </a:xfrm>
                  <a:custGeom>
                    <a:avLst/>
                    <a:gdLst>
                      <a:gd name="connsiteX0" fmla="*/ 129 w 475037"/>
                      <a:gd name="connsiteY0" fmla="*/ 30 h 108357"/>
                      <a:gd name="connsiteX1" fmla="*/ 475167 w 475037"/>
                      <a:gd name="connsiteY1" fmla="*/ 30 h 108357"/>
                      <a:gd name="connsiteX2" fmla="*/ 475167 w 475037"/>
                      <a:gd name="connsiteY2" fmla="*/ 30 h 108357"/>
                      <a:gd name="connsiteX3" fmla="*/ 475167 w 475037"/>
                      <a:gd name="connsiteY3" fmla="*/ 108387 h 108357"/>
                      <a:gd name="connsiteX4" fmla="*/ 475167 w 475037"/>
                      <a:gd name="connsiteY4" fmla="*/ 108387 h 108357"/>
                      <a:gd name="connsiteX5" fmla="*/ 129 w 475037"/>
                      <a:gd name="connsiteY5" fmla="*/ 108387 h 108357"/>
                      <a:gd name="connsiteX6" fmla="*/ 129 w 475037"/>
                      <a:gd name="connsiteY6" fmla="*/ 108387 h 108357"/>
                      <a:gd name="connsiteX7" fmla="*/ 129 w 475037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5037" h="108357">
                        <a:moveTo>
                          <a:pt x="129" y="30"/>
                        </a:moveTo>
                        <a:lnTo>
                          <a:pt x="475167" y="30"/>
                        </a:lnTo>
                        <a:lnTo>
                          <a:pt x="475167" y="30"/>
                        </a:lnTo>
                        <a:lnTo>
                          <a:pt x="475167" y="108387"/>
                        </a:lnTo>
                        <a:lnTo>
                          <a:pt x="47516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46" name="Graphic 757">
                <a:extLst>
                  <a:ext uri="{FF2B5EF4-FFF2-40B4-BE49-F238E27FC236}">
                    <a16:creationId xmlns:a16="http://schemas.microsoft.com/office/drawing/2014/main" xmlns="" id="{754A32E8-CE03-3E15-94CA-60373EEF7275}"/>
                  </a:ext>
                </a:extLst>
              </p:cNvPr>
              <p:cNvGrpSpPr/>
              <p:nvPr/>
            </p:nvGrpSpPr>
            <p:grpSpPr>
              <a:xfrm>
                <a:off x="6079322" y="3588584"/>
                <a:ext cx="1979322" cy="108357"/>
                <a:chOff x="6079322" y="3588584"/>
                <a:chExt cx="1979322" cy="108357"/>
              </a:xfrm>
            </p:grpSpPr>
            <p:sp>
              <p:nvSpPr>
                <p:cNvPr id="849" name="Freeform 848">
                  <a:extLst>
                    <a:ext uri="{FF2B5EF4-FFF2-40B4-BE49-F238E27FC236}">
                      <a16:creationId xmlns:a16="http://schemas.microsoft.com/office/drawing/2014/main" xmlns="" id="{D9D91055-7B7E-6DF4-3579-7B3EB33B1754}"/>
                    </a:ext>
                  </a:extLst>
                </p:cNvPr>
                <p:cNvSpPr/>
                <p:nvPr/>
              </p:nvSpPr>
              <p:spPr>
                <a:xfrm>
                  <a:off x="6079322" y="3588584"/>
                  <a:ext cx="1840770" cy="108357"/>
                </a:xfrm>
                <a:custGeom>
                  <a:avLst/>
                  <a:gdLst>
                    <a:gd name="connsiteX0" fmla="*/ 129 w 1840770"/>
                    <a:gd name="connsiteY0" fmla="*/ 30 h 108357"/>
                    <a:gd name="connsiteX1" fmla="*/ 1840900 w 1840770"/>
                    <a:gd name="connsiteY1" fmla="*/ 30 h 108357"/>
                    <a:gd name="connsiteX2" fmla="*/ 1840900 w 1840770"/>
                    <a:gd name="connsiteY2" fmla="*/ 30 h 108357"/>
                    <a:gd name="connsiteX3" fmla="*/ 1840900 w 1840770"/>
                    <a:gd name="connsiteY3" fmla="*/ 108387 h 108357"/>
                    <a:gd name="connsiteX4" fmla="*/ 1840900 w 1840770"/>
                    <a:gd name="connsiteY4" fmla="*/ 108387 h 108357"/>
                    <a:gd name="connsiteX5" fmla="*/ 129 w 1840770"/>
                    <a:gd name="connsiteY5" fmla="*/ 108387 h 108357"/>
                    <a:gd name="connsiteX6" fmla="*/ 129 w 1840770"/>
                    <a:gd name="connsiteY6" fmla="*/ 108387 h 108357"/>
                    <a:gd name="connsiteX7" fmla="*/ 129 w 1840770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0770" h="108357">
                      <a:moveTo>
                        <a:pt x="129" y="30"/>
                      </a:moveTo>
                      <a:lnTo>
                        <a:pt x="1840900" y="30"/>
                      </a:lnTo>
                      <a:lnTo>
                        <a:pt x="1840900" y="30"/>
                      </a:lnTo>
                      <a:lnTo>
                        <a:pt x="1840900" y="108387"/>
                      </a:lnTo>
                      <a:lnTo>
                        <a:pt x="1840900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850" name="Graphic 757">
                  <a:extLst>
                    <a:ext uri="{FF2B5EF4-FFF2-40B4-BE49-F238E27FC236}">
                      <a16:creationId xmlns:a16="http://schemas.microsoft.com/office/drawing/2014/main" xmlns="" id="{C9F51762-CE54-C449-79AA-AD8F9B2CB10B}"/>
                    </a:ext>
                  </a:extLst>
                </p:cNvPr>
                <p:cNvGrpSpPr/>
                <p:nvPr/>
              </p:nvGrpSpPr>
              <p:grpSpPr>
                <a:xfrm>
                  <a:off x="7920092" y="3588584"/>
                  <a:ext cx="138552" cy="108357"/>
                  <a:chOff x="7920092" y="3588584"/>
                  <a:chExt cx="138552" cy="108357"/>
                </a:xfrm>
              </p:grpSpPr>
              <p:sp>
                <p:nvSpPr>
                  <p:cNvPr id="851" name="Freeform 850">
                    <a:extLst>
                      <a:ext uri="{FF2B5EF4-FFF2-40B4-BE49-F238E27FC236}">
                        <a16:creationId xmlns:a16="http://schemas.microsoft.com/office/drawing/2014/main" xmlns="" id="{2BF045EB-F005-CD81-4AA6-AB09F60CD077}"/>
                      </a:ext>
                    </a:extLst>
                  </p:cNvPr>
                  <p:cNvSpPr/>
                  <p:nvPr/>
                </p:nvSpPr>
                <p:spPr>
                  <a:xfrm>
                    <a:off x="7920092" y="3588584"/>
                    <a:ext cx="138552" cy="108357"/>
                  </a:xfrm>
                  <a:custGeom>
                    <a:avLst/>
                    <a:gdLst>
                      <a:gd name="connsiteX0" fmla="*/ 129 w 138552"/>
                      <a:gd name="connsiteY0" fmla="*/ 30 h 108357"/>
                      <a:gd name="connsiteX1" fmla="*/ 138682 w 138552"/>
                      <a:gd name="connsiteY1" fmla="*/ 30 h 108357"/>
                      <a:gd name="connsiteX2" fmla="*/ 138682 w 138552"/>
                      <a:gd name="connsiteY2" fmla="*/ 30 h 108357"/>
                      <a:gd name="connsiteX3" fmla="*/ 138682 w 138552"/>
                      <a:gd name="connsiteY3" fmla="*/ 108387 h 108357"/>
                      <a:gd name="connsiteX4" fmla="*/ 138682 w 138552"/>
                      <a:gd name="connsiteY4" fmla="*/ 108387 h 108357"/>
                      <a:gd name="connsiteX5" fmla="*/ 129 w 138552"/>
                      <a:gd name="connsiteY5" fmla="*/ 108387 h 108357"/>
                      <a:gd name="connsiteX6" fmla="*/ 129 w 138552"/>
                      <a:gd name="connsiteY6" fmla="*/ 108387 h 108357"/>
                      <a:gd name="connsiteX7" fmla="*/ 129 w 138552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8552" h="108357">
                        <a:moveTo>
                          <a:pt x="129" y="30"/>
                        </a:moveTo>
                        <a:lnTo>
                          <a:pt x="138682" y="30"/>
                        </a:lnTo>
                        <a:lnTo>
                          <a:pt x="138682" y="30"/>
                        </a:lnTo>
                        <a:lnTo>
                          <a:pt x="138682" y="108387"/>
                        </a:lnTo>
                        <a:lnTo>
                          <a:pt x="138682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xmlns="" id="{197F0FC7-09E1-8616-3C43-73BF30D77517}"/>
                      </a:ext>
                    </a:extLst>
                  </p:cNvPr>
                  <p:cNvSpPr/>
                  <p:nvPr/>
                </p:nvSpPr>
                <p:spPr>
                  <a:xfrm>
                    <a:off x="7920092" y="3588584"/>
                    <a:ext cx="138552" cy="108357"/>
                  </a:xfrm>
                  <a:custGeom>
                    <a:avLst/>
                    <a:gdLst>
                      <a:gd name="connsiteX0" fmla="*/ 129 w 138552"/>
                      <a:gd name="connsiteY0" fmla="*/ 30 h 108357"/>
                      <a:gd name="connsiteX1" fmla="*/ 138682 w 138552"/>
                      <a:gd name="connsiteY1" fmla="*/ 30 h 108357"/>
                      <a:gd name="connsiteX2" fmla="*/ 138682 w 138552"/>
                      <a:gd name="connsiteY2" fmla="*/ 30 h 108357"/>
                      <a:gd name="connsiteX3" fmla="*/ 138682 w 138552"/>
                      <a:gd name="connsiteY3" fmla="*/ 108387 h 108357"/>
                      <a:gd name="connsiteX4" fmla="*/ 138682 w 138552"/>
                      <a:gd name="connsiteY4" fmla="*/ 108387 h 108357"/>
                      <a:gd name="connsiteX5" fmla="*/ 129 w 138552"/>
                      <a:gd name="connsiteY5" fmla="*/ 108387 h 108357"/>
                      <a:gd name="connsiteX6" fmla="*/ 129 w 138552"/>
                      <a:gd name="connsiteY6" fmla="*/ 108387 h 108357"/>
                      <a:gd name="connsiteX7" fmla="*/ 129 w 138552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8552" h="108357">
                        <a:moveTo>
                          <a:pt x="129" y="30"/>
                        </a:moveTo>
                        <a:lnTo>
                          <a:pt x="138682" y="30"/>
                        </a:lnTo>
                        <a:lnTo>
                          <a:pt x="138682" y="30"/>
                        </a:lnTo>
                        <a:lnTo>
                          <a:pt x="138682" y="108387"/>
                        </a:lnTo>
                        <a:lnTo>
                          <a:pt x="138682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53" name="Graphic 757">
                <a:extLst>
                  <a:ext uri="{FF2B5EF4-FFF2-40B4-BE49-F238E27FC236}">
                    <a16:creationId xmlns:a16="http://schemas.microsoft.com/office/drawing/2014/main" xmlns="" id="{67BB5048-6D30-B97F-AC1A-5422E00CC0D9}"/>
                  </a:ext>
                </a:extLst>
              </p:cNvPr>
              <p:cNvGrpSpPr/>
              <p:nvPr/>
            </p:nvGrpSpPr>
            <p:grpSpPr>
              <a:xfrm>
                <a:off x="7920092" y="3743380"/>
                <a:ext cx="9525" cy="108356"/>
                <a:chOff x="7920092" y="3743380"/>
                <a:chExt cx="9525" cy="108356"/>
              </a:xfrm>
            </p:grpSpPr>
            <p:grpSp>
              <p:nvGrpSpPr>
                <p:cNvPr id="854" name="Graphic 757">
                  <a:extLst>
                    <a:ext uri="{FF2B5EF4-FFF2-40B4-BE49-F238E27FC236}">
                      <a16:creationId xmlns:a16="http://schemas.microsoft.com/office/drawing/2014/main" xmlns="" id="{E7D80FE3-F811-D320-E5D6-B11A7212E85F}"/>
                    </a:ext>
                  </a:extLst>
                </p:cNvPr>
                <p:cNvGrpSpPr/>
                <p:nvPr/>
              </p:nvGrpSpPr>
              <p:grpSpPr>
                <a:xfrm>
                  <a:off x="7920092" y="3743380"/>
                  <a:ext cx="9525" cy="108356"/>
                  <a:chOff x="7920092" y="3743380"/>
                  <a:chExt cx="9525" cy="108356"/>
                </a:xfrm>
              </p:grpSpPr>
              <p:sp>
                <p:nvSpPr>
                  <p:cNvPr id="855" name="Freeform 854">
                    <a:extLst>
                      <a:ext uri="{FF2B5EF4-FFF2-40B4-BE49-F238E27FC236}">
                        <a16:creationId xmlns:a16="http://schemas.microsoft.com/office/drawing/2014/main" xmlns="" id="{6C25E4AE-B4F0-50BF-85D2-8B2FC21A485D}"/>
                      </a:ext>
                    </a:extLst>
                  </p:cNvPr>
                  <p:cNvSpPr/>
                  <p:nvPr/>
                </p:nvSpPr>
                <p:spPr>
                  <a:xfrm>
                    <a:off x="7920092" y="3743380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2874A6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56" name="Freeform 855">
                    <a:extLst>
                      <a:ext uri="{FF2B5EF4-FFF2-40B4-BE49-F238E27FC236}">
                        <a16:creationId xmlns:a16="http://schemas.microsoft.com/office/drawing/2014/main" xmlns="" id="{C27AFD6F-4E48-8A29-4F65-B3208C90A49B}"/>
                      </a:ext>
                    </a:extLst>
                  </p:cNvPr>
                  <p:cNvSpPr/>
                  <p:nvPr/>
                </p:nvSpPr>
                <p:spPr>
                  <a:xfrm>
                    <a:off x="7920092" y="3743380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  <p:grpSp>
              <p:nvGrpSpPr>
                <p:cNvPr id="857" name="Graphic 757">
                  <a:extLst>
                    <a:ext uri="{FF2B5EF4-FFF2-40B4-BE49-F238E27FC236}">
                      <a16:creationId xmlns:a16="http://schemas.microsoft.com/office/drawing/2014/main" xmlns="" id="{B9DA113F-29C4-D56A-7D7B-4BCC38DA928B}"/>
                    </a:ext>
                  </a:extLst>
                </p:cNvPr>
                <p:cNvGrpSpPr/>
                <p:nvPr/>
              </p:nvGrpSpPr>
              <p:grpSpPr>
                <a:xfrm>
                  <a:off x="7920092" y="3743380"/>
                  <a:ext cx="9525" cy="108356"/>
                  <a:chOff x="7920092" y="3743380"/>
                  <a:chExt cx="9525" cy="108356"/>
                </a:xfrm>
              </p:grpSpPr>
              <p:sp>
                <p:nvSpPr>
                  <p:cNvPr id="858" name="Freeform 857">
                    <a:extLst>
                      <a:ext uri="{FF2B5EF4-FFF2-40B4-BE49-F238E27FC236}">
                        <a16:creationId xmlns:a16="http://schemas.microsoft.com/office/drawing/2014/main" xmlns="" id="{D5918067-9DA7-7C47-9225-3315279D6A25}"/>
                      </a:ext>
                    </a:extLst>
                  </p:cNvPr>
                  <p:cNvSpPr/>
                  <p:nvPr/>
                </p:nvSpPr>
                <p:spPr>
                  <a:xfrm>
                    <a:off x="7920092" y="3743380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59" name="Freeform 858">
                    <a:extLst>
                      <a:ext uri="{FF2B5EF4-FFF2-40B4-BE49-F238E27FC236}">
                        <a16:creationId xmlns:a16="http://schemas.microsoft.com/office/drawing/2014/main" xmlns="" id="{83063863-AB2D-400A-5DF1-03EC9EF0B4BA}"/>
                      </a:ext>
                    </a:extLst>
                  </p:cNvPr>
                  <p:cNvSpPr/>
                  <p:nvPr/>
                </p:nvSpPr>
                <p:spPr>
                  <a:xfrm>
                    <a:off x="7920092" y="3743380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60" name="Graphic 757">
                <a:extLst>
                  <a:ext uri="{FF2B5EF4-FFF2-40B4-BE49-F238E27FC236}">
                    <a16:creationId xmlns:a16="http://schemas.microsoft.com/office/drawing/2014/main" xmlns="" id="{A4A237C3-8ED5-4DE6-0A16-93A3D85D45D4}"/>
                  </a:ext>
                </a:extLst>
              </p:cNvPr>
              <p:cNvGrpSpPr/>
              <p:nvPr/>
            </p:nvGrpSpPr>
            <p:grpSpPr>
              <a:xfrm>
                <a:off x="6059528" y="3898175"/>
                <a:ext cx="1979323" cy="108357"/>
                <a:chOff x="6059528" y="3898175"/>
                <a:chExt cx="1979323" cy="108357"/>
              </a:xfrm>
            </p:grpSpPr>
            <p:sp>
              <p:nvSpPr>
                <p:cNvPr id="863" name="Freeform 862">
                  <a:extLst>
                    <a:ext uri="{FF2B5EF4-FFF2-40B4-BE49-F238E27FC236}">
                      <a16:creationId xmlns:a16="http://schemas.microsoft.com/office/drawing/2014/main" xmlns="" id="{34D5B9F5-841F-7A06-38D4-E12AA8BE2B54}"/>
                    </a:ext>
                  </a:extLst>
                </p:cNvPr>
                <p:cNvSpPr/>
                <p:nvPr/>
              </p:nvSpPr>
              <p:spPr>
                <a:xfrm>
                  <a:off x="6059528" y="3898175"/>
                  <a:ext cx="1860563" cy="108357"/>
                </a:xfrm>
                <a:custGeom>
                  <a:avLst/>
                  <a:gdLst>
                    <a:gd name="connsiteX0" fmla="*/ 129 w 1860563"/>
                    <a:gd name="connsiteY0" fmla="*/ 30 h 108357"/>
                    <a:gd name="connsiteX1" fmla="*/ 1860693 w 1860563"/>
                    <a:gd name="connsiteY1" fmla="*/ 30 h 108357"/>
                    <a:gd name="connsiteX2" fmla="*/ 1860693 w 1860563"/>
                    <a:gd name="connsiteY2" fmla="*/ 30 h 108357"/>
                    <a:gd name="connsiteX3" fmla="*/ 1860693 w 1860563"/>
                    <a:gd name="connsiteY3" fmla="*/ 108387 h 108357"/>
                    <a:gd name="connsiteX4" fmla="*/ 1860693 w 1860563"/>
                    <a:gd name="connsiteY4" fmla="*/ 108387 h 108357"/>
                    <a:gd name="connsiteX5" fmla="*/ 129 w 1860563"/>
                    <a:gd name="connsiteY5" fmla="*/ 108387 h 108357"/>
                    <a:gd name="connsiteX6" fmla="*/ 129 w 1860563"/>
                    <a:gd name="connsiteY6" fmla="*/ 108387 h 108357"/>
                    <a:gd name="connsiteX7" fmla="*/ 129 w 1860563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60563" h="108357">
                      <a:moveTo>
                        <a:pt x="129" y="30"/>
                      </a:moveTo>
                      <a:lnTo>
                        <a:pt x="1860693" y="30"/>
                      </a:lnTo>
                      <a:lnTo>
                        <a:pt x="1860693" y="30"/>
                      </a:lnTo>
                      <a:lnTo>
                        <a:pt x="1860693" y="108387"/>
                      </a:lnTo>
                      <a:lnTo>
                        <a:pt x="186069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864" name="Graphic 757">
                  <a:extLst>
                    <a:ext uri="{FF2B5EF4-FFF2-40B4-BE49-F238E27FC236}">
                      <a16:creationId xmlns:a16="http://schemas.microsoft.com/office/drawing/2014/main" xmlns="" id="{89F7A333-CDF3-C983-9A56-C73FEC40E443}"/>
                    </a:ext>
                  </a:extLst>
                </p:cNvPr>
                <p:cNvGrpSpPr/>
                <p:nvPr/>
              </p:nvGrpSpPr>
              <p:grpSpPr>
                <a:xfrm>
                  <a:off x="7920092" y="3898175"/>
                  <a:ext cx="118759" cy="108357"/>
                  <a:chOff x="7920092" y="3898175"/>
                  <a:chExt cx="118759" cy="108357"/>
                </a:xfrm>
              </p:grpSpPr>
              <p:sp>
                <p:nvSpPr>
                  <p:cNvPr id="865" name="Freeform 864">
                    <a:extLst>
                      <a:ext uri="{FF2B5EF4-FFF2-40B4-BE49-F238E27FC236}">
                        <a16:creationId xmlns:a16="http://schemas.microsoft.com/office/drawing/2014/main" xmlns="" id="{B286F71F-C602-531C-B503-94C8EF4C20B2}"/>
                      </a:ext>
                    </a:extLst>
                  </p:cNvPr>
                  <p:cNvSpPr/>
                  <p:nvPr/>
                </p:nvSpPr>
                <p:spPr>
                  <a:xfrm>
                    <a:off x="7920092" y="3898175"/>
                    <a:ext cx="118759" cy="108357"/>
                  </a:xfrm>
                  <a:custGeom>
                    <a:avLst/>
                    <a:gdLst>
                      <a:gd name="connsiteX0" fmla="*/ 129 w 118759"/>
                      <a:gd name="connsiteY0" fmla="*/ 30 h 108357"/>
                      <a:gd name="connsiteX1" fmla="*/ 118889 w 118759"/>
                      <a:gd name="connsiteY1" fmla="*/ 30 h 108357"/>
                      <a:gd name="connsiteX2" fmla="*/ 118889 w 118759"/>
                      <a:gd name="connsiteY2" fmla="*/ 30 h 108357"/>
                      <a:gd name="connsiteX3" fmla="*/ 118889 w 118759"/>
                      <a:gd name="connsiteY3" fmla="*/ 108387 h 108357"/>
                      <a:gd name="connsiteX4" fmla="*/ 118889 w 118759"/>
                      <a:gd name="connsiteY4" fmla="*/ 108387 h 108357"/>
                      <a:gd name="connsiteX5" fmla="*/ 129 w 118759"/>
                      <a:gd name="connsiteY5" fmla="*/ 108387 h 108357"/>
                      <a:gd name="connsiteX6" fmla="*/ 129 w 118759"/>
                      <a:gd name="connsiteY6" fmla="*/ 108387 h 108357"/>
                      <a:gd name="connsiteX7" fmla="*/ 129 w 11875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9" h="108357">
                        <a:moveTo>
                          <a:pt x="129" y="30"/>
                        </a:moveTo>
                        <a:lnTo>
                          <a:pt x="118889" y="30"/>
                        </a:lnTo>
                        <a:lnTo>
                          <a:pt x="118889" y="30"/>
                        </a:lnTo>
                        <a:lnTo>
                          <a:pt x="118889" y="108387"/>
                        </a:lnTo>
                        <a:lnTo>
                          <a:pt x="11888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66" name="Freeform 865">
                    <a:extLst>
                      <a:ext uri="{FF2B5EF4-FFF2-40B4-BE49-F238E27FC236}">
                        <a16:creationId xmlns:a16="http://schemas.microsoft.com/office/drawing/2014/main" xmlns="" id="{CF887692-DAE7-727F-8885-1B8E86A60D97}"/>
                      </a:ext>
                    </a:extLst>
                  </p:cNvPr>
                  <p:cNvSpPr/>
                  <p:nvPr/>
                </p:nvSpPr>
                <p:spPr>
                  <a:xfrm>
                    <a:off x="7920092" y="3898175"/>
                    <a:ext cx="118759" cy="108357"/>
                  </a:xfrm>
                  <a:custGeom>
                    <a:avLst/>
                    <a:gdLst>
                      <a:gd name="connsiteX0" fmla="*/ 129 w 118759"/>
                      <a:gd name="connsiteY0" fmla="*/ 30 h 108357"/>
                      <a:gd name="connsiteX1" fmla="*/ 118889 w 118759"/>
                      <a:gd name="connsiteY1" fmla="*/ 30 h 108357"/>
                      <a:gd name="connsiteX2" fmla="*/ 118889 w 118759"/>
                      <a:gd name="connsiteY2" fmla="*/ 30 h 108357"/>
                      <a:gd name="connsiteX3" fmla="*/ 118889 w 118759"/>
                      <a:gd name="connsiteY3" fmla="*/ 108387 h 108357"/>
                      <a:gd name="connsiteX4" fmla="*/ 118889 w 118759"/>
                      <a:gd name="connsiteY4" fmla="*/ 108387 h 108357"/>
                      <a:gd name="connsiteX5" fmla="*/ 129 w 118759"/>
                      <a:gd name="connsiteY5" fmla="*/ 108387 h 108357"/>
                      <a:gd name="connsiteX6" fmla="*/ 129 w 118759"/>
                      <a:gd name="connsiteY6" fmla="*/ 108387 h 108357"/>
                      <a:gd name="connsiteX7" fmla="*/ 129 w 11875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9" h="108357">
                        <a:moveTo>
                          <a:pt x="129" y="30"/>
                        </a:moveTo>
                        <a:lnTo>
                          <a:pt x="118889" y="30"/>
                        </a:lnTo>
                        <a:lnTo>
                          <a:pt x="118889" y="30"/>
                        </a:lnTo>
                        <a:lnTo>
                          <a:pt x="118889" y="108387"/>
                        </a:lnTo>
                        <a:lnTo>
                          <a:pt x="11888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71" name="Graphic 757">
                <a:extLst>
                  <a:ext uri="{FF2B5EF4-FFF2-40B4-BE49-F238E27FC236}">
                    <a16:creationId xmlns:a16="http://schemas.microsoft.com/office/drawing/2014/main" xmlns="" id="{5FAE98CF-4DA6-2127-006D-A88C52C9C832}"/>
                  </a:ext>
                </a:extLst>
              </p:cNvPr>
              <p:cNvGrpSpPr/>
              <p:nvPr/>
            </p:nvGrpSpPr>
            <p:grpSpPr>
              <a:xfrm>
                <a:off x="7920092" y="4052971"/>
                <a:ext cx="672969" cy="108357"/>
                <a:chOff x="7920092" y="4052971"/>
                <a:chExt cx="672969" cy="108357"/>
              </a:xfrm>
            </p:grpSpPr>
            <p:sp>
              <p:nvSpPr>
                <p:cNvPr id="872" name="Freeform 871">
                  <a:extLst>
                    <a:ext uri="{FF2B5EF4-FFF2-40B4-BE49-F238E27FC236}">
                      <a16:creationId xmlns:a16="http://schemas.microsoft.com/office/drawing/2014/main" xmlns="" id="{0FD027B6-C762-FEF3-A330-927CB9DA79E9}"/>
                    </a:ext>
                  </a:extLst>
                </p:cNvPr>
                <p:cNvSpPr/>
                <p:nvPr/>
              </p:nvSpPr>
              <p:spPr>
                <a:xfrm>
                  <a:off x="7920092" y="4052971"/>
                  <a:ext cx="672969" cy="108357"/>
                </a:xfrm>
                <a:custGeom>
                  <a:avLst/>
                  <a:gdLst>
                    <a:gd name="connsiteX0" fmla="*/ 129 w 672969"/>
                    <a:gd name="connsiteY0" fmla="*/ 30 h 108357"/>
                    <a:gd name="connsiteX1" fmla="*/ 673099 w 672969"/>
                    <a:gd name="connsiteY1" fmla="*/ 30 h 108357"/>
                    <a:gd name="connsiteX2" fmla="*/ 673099 w 672969"/>
                    <a:gd name="connsiteY2" fmla="*/ 30 h 108357"/>
                    <a:gd name="connsiteX3" fmla="*/ 673099 w 672969"/>
                    <a:gd name="connsiteY3" fmla="*/ 108387 h 108357"/>
                    <a:gd name="connsiteX4" fmla="*/ 673099 w 672969"/>
                    <a:gd name="connsiteY4" fmla="*/ 108387 h 108357"/>
                    <a:gd name="connsiteX5" fmla="*/ 129 w 672969"/>
                    <a:gd name="connsiteY5" fmla="*/ 108387 h 108357"/>
                    <a:gd name="connsiteX6" fmla="*/ 129 w 672969"/>
                    <a:gd name="connsiteY6" fmla="*/ 108387 h 108357"/>
                    <a:gd name="connsiteX7" fmla="*/ 129 w 672969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2969" h="108357">
                      <a:moveTo>
                        <a:pt x="129" y="30"/>
                      </a:moveTo>
                      <a:lnTo>
                        <a:pt x="673099" y="30"/>
                      </a:lnTo>
                      <a:lnTo>
                        <a:pt x="673099" y="30"/>
                      </a:lnTo>
                      <a:lnTo>
                        <a:pt x="673099" y="108387"/>
                      </a:lnTo>
                      <a:lnTo>
                        <a:pt x="67309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solidFill>
                  <a:srgbClr val="BF9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873" name="Freeform 872">
                  <a:extLst>
                    <a:ext uri="{FF2B5EF4-FFF2-40B4-BE49-F238E27FC236}">
                      <a16:creationId xmlns:a16="http://schemas.microsoft.com/office/drawing/2014/main" xmlns="" id="{3A975863-BB66-A429-B93A-F85CA7D000E5}"/>
                    </a:ext>
                  </a:extLst>
                </p:cNvPr>
                <p:cNvSpPr/>
                <p:nvPr/>
              </p:nvSpPr>
              <p:spPr>
                <a:xfrm>
                  <a:off x="7920092" y="4052971"/>
                  <a:ext cx="672969" cy="108357"/>
                </a:xfrm>
                <a:custGeom>
                  <a:avLst/>
                  <a:gdLst>
                    <a:gd name="connsiteX0" fmla="*/ 129 w 672969"/>
                    <a:gd name="connsiteY0" fmla="*/ 30 h 108357"/>
                    <a:gd name="connsiteX1" fmla="*/ 673099 w 672969"/>
                    <a:gd name="connsiteY1" fmla="*/ 30 h 108357"/>
                    <a:gd name="connsiteX2" fmla="*/ 673099 w 672969"/>
                    <a:gd name="connsiteY2" fmla="*/ 30 h 108357"/>
                    <a:gd name="connsiteX3" fmla="*/ 673099 w 672969"/>
                    <a:gd name="connsiteY3" fmla="*/ 108387 h 108357"/>
                    <a:gd name="connsiteX4" fmla="*/ 673099 w 672969"/>
                    <a:gd name="connsiteY4" fmla="*/ 108387 h 108357"/>
                    <a:gd name="connsiteX5" fmla="*/ 129 w 672969"/>
                    <a:gd name="connsiteY5" fmla="*/ 108387 h 108357"/>
                    <a:gd name="connsiteX6" fmla="*/ 129 w 672969"/>
                    <a:gd name="connsiteY6" fmla="*/ 108387 h 108357"/>
                    <a:gd name="connsiteX7" fmla="*/ 129 w 672969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2969" h="108357">
                      <a:moveTo>
                        <a:pt x="129" y="30"/>
                      </a:moveTo>
                      <a:lnTo>
                        <a:pt x="673099" y="30"/>
                      </a:lnTo>
                      <a:lnTo>
                        <a:pt x="673099" y="30"/>
                      </a:lnTo>
                      <a:lnTo>
                        <a:pt x="673099" y="108387"/>
                      </a:lnTo>
                      <a:lnTo>
                        <a:pt x="67309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874" name="Graphic 757">
                <a:extLst>
                  <a:ext uri="{FF2B5EF4-FFF2-40B4-BE49-F238E27FC236}">
                    <a16:creationId xmlns:a16="http://schemas.microsoft.com/office/drawing/2014/main" xmlns="" id="{CCAA334C-FD3F-D32C-8E2E-2C6C77E07D2B}"/>
                  </a:ext>
                </a:extLst>
              </p:cNvPr>
              <p:cNvGrpSpPr/>
              <p:nvPr/>
            </p:nvGrpSpPr>
            <p:grpSpPr>
              <a:xfrm>
                <a:off x="7920092" y="4207767"/>
                <a:ext cx="9525" cy="108356"/>
                <a:chOff x="7920092" y="4207767"/>
                <a:chExt cx="9525" cy="108356"/>
              </a:xfrm>
            </p:grpSpPr>
            <p:grpSp>
              <p:nvGrpSpPr>
                <p:cNvPr id="875" name="Graphic 757">
                  <a:extLst>
                    <a:ext uri="{FF2B5EF4-FFF2-40B4-BE49-F238E27FC236}">
                      <a16:creationId xmlns:a16="http://schemas.microsoft.com/office/drawing/2014/main" xmlns="" id="{635F0675-58FA-B4C2-A55A-9890AF04D5B3}"/>
                    </a:ext>
                  </a:extLst>
                </p:cNvPr>
                <p:cNvGrpSpPr/>
                <p:nvPr/>
              </p:nvGrpSpPr>
              <p:grpSpPr>
                <a:xfrm>
                  <a:off x="7920092" y="4207767"/>
                  <a:ext cx="9525" cy="108356"/>
                  <a:chOff x="7920092" y="4207767"/>
                  <a:chExt cx="9525" cy="108356"/>
                </a:xfrm>
              </p:grpSpPr>
              <p:sp>
                <p:nvSpPr>
                  <p:cNvPr id="876" name="Freeform 875">
                    <a:extLst>
                      <a:ext uri="{FF2B5EF4-FFF2-40B4-BE49-F238E27FC236}">
                        <a16:creationId xmlns:a16="http://schemas.microsoft.com/office/drawing/2014/main" xmlns="" id="{4A58603C-72D5-260A-E320-33879714E8CE}"/>
                      </a:ext>
                    </a:extLst>
                  </p:cNvPr>
                  <p:cNvSpPr/>
                  <p:nvPr/>
                </p:nvSpPr>
                <p:spPr>
                  <a:xfrm>
                    <a:off x="7920092" y="4207767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2874A6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77" name="Freeform 876">
                    <a:extLst>
                      <a:ext uri="{FF2B5EF4-FFF2-40B4-BE49-F238E27FC236}">
                        <a16:creationId xmlns:a16="http://schemas.microsoft.com/office/drawing/2014/main" xmlns="" id="{0EB7DD9A-F08A-FEF9-B1CD-65869553E085}"/>
                      </a:ext>
                    </a:extLst>
                  </p:cNvPr>
                  <p:cNvSpPr/>
                  <p:nvPr/>
                </p:nvSpPr>
                <p:spPr>
                  <a:xfrm>
                    <a:off x="7920092" y="4207767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  <p:grpSp>
              <p:nvGrpSpPr>
                <p:cNvPr id="878" name="Graphic 757">
                  <a:extLst>
                    <a:ext uri="{FF2B5EF4-FFF2-40B4-BE49-F238E27FC236}">
                      <a16:creationId xmlns:a16="http://schemas.microsoft.com/office/drawing/2014/main" xmlns="" id="{738E0C3E-8B2B-75F8-0A54-CE0911387E4E}"/>
                    </a:ext>
                  </a:extLst>
                </p:cNvPr>
                <p:cNvGrpSpPr/>
                <p:nvPr/>
              </p:nvGrpSpPr>
              <p:grpSpPr>
                <a:xfrm>
                  <a:off x="7920092" y="4207767"/>
                  <a:ext cx="9525" cy="108356"/>
                  <a:chOff x="7920092" y="4207767"/>
                  <a:chExt cx="9525" cy="108356"/>
                </a:xfrm>
              </p:grpSpPr>
              <p:sp>
                <p:nvSpPr>
                  <p:cNvPr id="879" name="Freeform 878">
                    <a:extLst>
                      <a:ext uri="{FF2B5EF4-FFF2-40B4-BE49-F238E27FC236}">
                        <a16:creationId xmlns:a16="http://schemas.microsoft.com/office/drawing/2014/main" xmlns="" id="{BFA4B2BA-1EF3-CAB8-B1CD-5003798A9D7F}"/>
                      </a:ext>
                    </a:extLst>
                  </p:cNvPr>
                  <p:cNvSpPr/>
                  <p:nvPr/>
                </p:nvSpPr>
                <p:spPr>
                  <a:xfrm>
                    <a:off x="7920092" y="4207767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80" name="Freeform 879">
                    <a:extLst>
                      <a:ext uri="{FF2B5EF4-FFF2-40B4-BE49-F238E27FC236}">
                        <a16:creationId xmlns:a16="http://schemas.microsoft.com/office/drawing/2014/main" xmlns="" id="{B9FEE863-61F6-9E84-ADEF-64934BF0CDA2}"/>
                      </a:ext>
                    </a:extLst>
                  </p:cNvPr>
                  <p:cNvSpPr/>
                  <p:nvPr/>
                </p:nvSpPr>
                <p:spPr>
                  <a:xfrm>
                    <a:off x="7920092" y="4207767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81" name="Graphic 757">
                <a:extLst>
                  <a:ext uri="{FF2B5EF4-FFF2-40B4-BE49-F238E27FC236}">
                    <a16:creationId xmlns:a16="http://schemas.microsoft.com/office/drawing/2014/main" xmlns="" id="{A756AE8A-B222-0A15-A51B-0FC7BCDAB6EA}"/>
                  </a:ext>
                </a:extLst>
              </p:cNvPr>
              <p:cNvGrpSpPr/>
              <p:nvPr/>
            </p:nvGrpSpPr>
            <p:grpSpPr>
              <a:xfrm>
                <a:off x="6950224" y="4362563"/>
                <a:ext cx="1979322" cy="108357"/>
                <a:chOff x="6950224" y="4362563"/>
                <a:chExt cx="1979322" cy="108357"/>
              </a:xfrm>
            </p:grpSpPr>
            <p:sp>
              <p:nvSpPr>
                <p:cNvPr id="884" name="Freeform 883">
                  <a:extLst>
                    <a:ext uri="{FF2B5EF4-FFF2-40B4-BE49-F238E27FC236}">
                      <a16:creationId xmlns:a16="http://schemas.microsoft.com/office/drawing/2014/main" xmlns="" id="{3CF31884-B09A-3F6E-8366-EC85D38ADF50}"/>
                    </a:ext>
                  </a:extLst>
                </p:cNvPr>
                <p:cNvSpPr/>
                <p:nvPr/>
              </p:nvSpPr>
              <p:spPr>
                <a:xfrm>
                  <a:off x="6950224" y="4362563"/>
                  <a:ext cx="969868" cy="108357"/>
                </a:xfrm>
                <a:custGeom>
                  <a:avLst/>
                  <a:gdLst>
                    <a:gd name="connsiteX0" fmla="*/ 129 w 969868"/>
                    <a:gd name="connsiteY0" fmla="*/ 30 h 108357"/>
                    <a:gd name="connsiteX1" fmla="*/ 969998 w 969868"/>
                    <a:gd name="connsiteY1" fmla="*/ 30 h 108357"/>
                    <a:gd name="connsiteX2" fmla="*/ 969998 w 969868"/>
                    <a:gd name="connsiteY2" fmla="*/ 30 h 108357"/>
                    <a:gd name="connsiteX3" fmla="*/ 969998 w 969868"/>
                    <a:gd name="connsiteY3" fmla="*/ 108387 h 108357"/>
                    <a:gd name="connsiteX4" fmla="*/ 969998 w 969868"/>
                    <a:gd name="connsiteY4" fmla="*/ 108387 h 108357"/>
                    <a:gd name="connsiteX5" fmla="*/ 129 w 969868"/>
                    <a:gd name="connsiteY5" fmla="*/ 108387 h 108357"/>
                    <a:gd name="connsiteX6" fmla="*/ 129 w 969868"/>
                    <a:gd name="connsiteY6" fmla="*/ 108387 h 108357"/>
                    <a:gd name="connsiteX7" fmla="*/ 129 w 969868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9868" h="108357">
                      <a:moveTo>
                        <a:pt x="129" y="30"/>
                      </a:moveTo>
                      <a:lnTo>
                        <a:pt x="969998" y="30"/>
                      </a:lnTo>
                      <a:lnTo>
                        <a:pt x="969998" y="30"/>
                      </a:lnTo>
                      <a:lnTo>
                        <a:pt x="969998" y="108387"/>
                      </a:lnTo>
                      <a:lnTo>
                        <a:pt x="969998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885" name="Graphic 757">
                  <a:extLst>
                    <a:ext uri="{FF2B5EF4-FFF2-40B4-BE49-F238E27FC236}">
                      <a16:creationId xmlns:a16="http://schemas.microsoft.com/office/drawing/2014/main" xmlns="" id="{A551FB3E-2083-FA21-7DCD-525AF55C17E4}"/>
                    </a:ext>
                  </a:extLst>
                </p:cNvPr>
                <p:cNvGrpSpPr/>
                <p:nvPr/>
              </p:nvGrpSpPr>
              <p:grpSpPr>
                <a:xfrm>
                  <a:off x="7920092" y="4362563"/>
                  <a:ext cx="1009454" cy="108357"/>
                  <a:chOff x="7920092" y="4362563"/>
                  <a:chExt cx="1009454" cy="108357"/>
                </a:xfrm>
              </p:grpSpPr>
              <p:sp>
                <p:nvSpPr>
                  <p:cNvPr id="886" name="Freeform 885">
                    <a:extLst>
                      <a:ext uri="{FF2B5EF4-FFF2-40B4-BE49-F238E27FC236}">
                        <a16:creationId xmlns:a16="http://schemas.microsoft.com/office/drawing/2014/main" xmlns="" id="{26288A3D-A12A-AB78-68A1-F13F29304C7C}"/>
                      </a:ext>
                    </a:extLst>
                  </p:cNvPr>
                  <p:cNvSpPr/>
                  <p:nvPr/>
                </p:nvSpPr>
                <p:spPr>
                  <a:xfrm>
                    <a:off x="7920092" y="4362563"/>
                    <a:ext cx="1009454" cy="108357"/>
                  </a:xfrm>
                  <a:custGeom>
                    <a:avLst/>
                    <a:gdLst>
                      <a:gd name="connsiteX0" fmla="*/ 129 w 1009454"/>
                      <a:gd name="connsiteY0" fmla="*/ 30 h 108357"/>
                      <a:gd name="connsiteX1" fmla="*/ 1009584 w 1009454"/>
                      <a:gd name="connsiteY1" fmla="*/ 30 h 108357"/>
                      <a:gd name="connsiteX2" fmla="*/ 1009584 w 1009454"/>
                      <a:gd name="connsiteY2" fmla="*/ 30 h 108357"/>
                      <a:gd name="connsiteX3" fmla="*/ 1009584 w 1009454"/>
                      <a:gd name="connsiteY3" fmla="*/ 108387 h 108357"/>
                      <a:gd name="connsiteX4" fmla="*/ 1009584 w 1009454"/>
                      <a:gd name="connsiteY4" fmla="*/ 108387 h 108357"/>
                      <a:gd name="connsiteX5" fmla="*/ 129 w 1009454"/>
                      <a:gd name="connsiteY5" fmla="*/ 108387 h 108357"/>
                      <a:gd name="connsiteX6" fmla="*/ 129 w 1009454"/>
                      <a:gd name="connsiteY6" fmla="*/ 108387 h 108357"/>
                      <a:gd name="connsiteX7" fmla="*/ 129 w 1009454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09454" h="108357">
                        <a:moveTo>
                          <a:pt x="129" y="30"/>
                        </a:moveTo>
                        <a:lnTo>
                          <a:pt x="1009584" y="30"/>
                        </a:lnTo>
                        <a:lnTo>
                          <a:pt x="1009584" y="30"/>
                        </a:lnTo>
                        <a:lnTo>
                          <a:pt x="1009584" y="108387"/>
                        </a:lnTo>
                        <a:lnTo>
                          <a:pt x="100958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87" name="Freeform 886">
                    <a:extLst>
                      <a:ext uri="{FF2B5EF4-FFF2-40B4-BE49-F238E27FC236}">
                        <a16:creationId xmlns:a16="http://schemas.microsoft.com/office/drawing/2014/main" xmlns="" id="{7130F338-3F78-4E95-DDCA-99A04195172F}"/>
                      </a:ext>
                    </a:extLst>
                  </p:cNvPr>
                  <p:cNvSpPr/>
                  <p:nvPr/>
                </p:nvSpPr>
                <p:spPr>
                  <a:xfrm>
                    <a:off x="7920092" y="4362563"/>
                    <a:ext cx="1009454" cy="108357"/>
                  </a:xfrm>
                  <a:custGeom>
                    <a:avLst/>
                    <a:gdLst>
                      <a:gd name="connsiteX0" fmla="*/ 129 w 1009454"/>
                      <a:gd name="connsiteY0" fmla="*/ 30 h 108357"/>
                      <a:gd name="connsiteX1" fmla="*/ 1009584 w 1009454"/>
                      <a:gd name="connsiteY1" fmla="*/ 30 h 108357"/>
                      <a:gd name="connsiteX2" fmla="*/ 1009584 w 1009454"/>
                      <a:gd name="connsiteY2" fmla="*/ 30 h 108357"/>
                      <a:gd name="connsiteX3" fmla="*/ 1009584 w 1009454"/>
                      <a:gd name="connsiteY3" fmla="*/ 108387 h 108357"/>
                      <a:gd name="connsiteX4" fmla="*/ 1009584 w 1009454"/>
                      <a:gd name="connsiteY4" fmla="*/ 108387 h 108357"/>
                      <a:gd name="connsiteX5" fmla="*/ 129 w 1009454"/>
                      <a:gd name="connsiteY5" fmla="*/ 108387 h 108357"/>
                      <a:gd name="connsiteX6" fmla="*/ 129 w 1009454"/>
                      <a:gd name="connsiteY6" fmla="*/ 108387 h 108357"/>
                      <a:gd name="connsiteX7" fmla="*/ 129 w 1009454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09454" h="108357">
                        <a:moveTo>
                          <a:pt x="129" y="30"/>
                        </a:moveTo>
                        <a:lnTo>
                          <a:pt x="1009584" y="30"/>
                        </a:lnTo>
                        <a:lnTo>
                          <a:pt x="1009584" y="30"/>
                        </a:lnTo>
                        <a:lnTo>
                          <a:pt x="1009584" y="108387"/>
                        </a:lnTo>
                        <a:lnTo>
                          <a:pt x="100958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88" name="Graphic 757">
                <a:extLst>
                  <a:ext uri="{FF2B5EF4-FFF2-40B4-BE49-F238E27FC236}">
                    <a16:creationId xmlns:a16="http://schemas.microsoft.com/office/drawing/2014/main" xmlns="" id="{45CCAE72-2749-8001-0507-38BE1D2CAC17}"/>
                  </a:ext>
                </a:extLst>
              </p:cNvPr>
              <p:cNvGrpSpPr/>
              <p:nvPr/>
            </p:nvGrpSpPr>
            <p:grpSpPr>
              <a:xfrm>
                <a:off x="6613739" y="4517358"/>
                <a:ext cx="1979322" cy="108356"/>
                <a:chOff x="6613739" y="4517358"/>
                <a:chExt cx="1979322" cy="108356"/>
              </a:xfrm>
            </p:grpSpPr>
            <p:sp>
              <p:nvSpPr>
                <p:cNvPr id="891" name="Freeform 890">
                  <a:extLst>
                    <a:ext uri="{FF2B5EF4-FFF2-40B4-BE49-F238E27FC236}">
                      <a16:creationId xmlns:a16="http://schemas.microsoft.com/office/drawing/2014/main" xmlns="" id="{7168EF7B-4C23-8462-ACD5-EB2B4EDB38B4}"/>
                    </a:ext>
                  </a:extLst>
                </p:cNvPr>
                <p:cNvSpPr/>
                <p:nvPr/>
              </p:nvSpPr>
              <p:spPr>
                <a:xfrm>
                  <a:off x="6613739" y="4517358"/>
                  <a:ext cx="1306353" cy="108356"/>
                </a:xfrm>
                <a:custGeom>
                  <a:avLst/>
                  <a:gdLst>
                    <a:gd name="connsiteX0" fmla="*/ 129 w 1306353"/>
                    <a:gd name="connsiteY0" fmla="*/ 30 h 108356"/>
                    <a:gd name="connsiteX1" fmla="*/ 1306483 w 1306353"/>
                    <a:gd name="connsiteY1" fmla="*/ 30 h 108356"/>
                    <a:gd name="connsiteX2" fmla="*/ 1306483 w 1306353"/>
                    <a:gd name="connsiteY2" fmla="*/ 30 h 108356"/>
                    <a:gd name="connsiteX3" fmla="*/ 1306483 w 1306353"/>
                    <a:gd name="connsiteY3" fmla="*/ 108387 h 108356"/>
                    <a:gd name="connsiteX4" fmla="*/ 1306483 w 1306353"/>
                    <a:gd name="connsiteY4" fmla="*/ 108387 h 108356"/>
                    <a:gd name="connsiteX5" fmla="*/ 129 w 1306353"/>
                    <a:gd name="connsiteY5" fmla="*/ 108387 h 108356"/>
                    <a:gd name="connsiteX6" fmla="*/ 129 w 1306353"/>
                    <a:gd name="connsiteY6" fmla="*/ 108387 h 108356"/>
                    <a:gd name="connsiteX7" fmla="*/ 129 w 1306353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06353" h="108356">
                      <a:moveTo>
                        <a:pt x="129" y="30"/>
                      </a:moveTo>
                      <a:lnTo>
                        <a:pt x="1306483" y="30"/>
                      </a:lnTo>
                      <a:lnTo>
                        <a:pt x="1306483" y="30"/>
                      </a:lnTo>
                      <a:lnTo>
                        <a:pt x="1306483" y="108387"/>
                      </a:lnTo>
                      <a:lnTo>
                        <a:pt x="130648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892" name="Graphic 757">
                  <a:extLst>
                    <a:ext uri="{FF2B5EF4-FFF2-40B4-BE49-F238E27FC236}">
                      <a16:creationId xmlns:a16="http://schemas.microsoft.com/office/drawing/2014/main" xmlns="" id="{9ABF53A5-F815-F72E-AA3B-E1C93A512D6C}"/>
                    </a:ext>
                  </a:extLst>
                </p:cNvPr>
                <p:cNvGrpSpPr/>
                <p:nvPr/>
              </p:nvGrpSpPr>
              <p:grpSpPr>
                <a:xfrm>
                  <a:off x="7920092" y="4517358"/>
                  <a:ext cx="672969" cy="108356"/>
                  <a:chOff x="7920092" y="4517358"/>
                  <a:chExt cx="672969" cy="108356"/>
                </a:xfrm>
              </p:grpSpPr>
              <p:sp>
                <p:nvSpPr>
                  <p:cNvPr id="893" name="Freeform 892">
                    <a:extLst>
                      <a:ext uri="{FF2B5EF4-FFF2-40B4-BE49-F238E27FC236}">
                        <a16:creationId xmlns:a16="http://schemas.microsoft.com/office/drawing/2014/main" xmlns="" id="{143B1C8B-7775-8D1C-8F21-0F76AF4AC09D}"/>
                      </a:ext>
                    </a:extLst>
                  </p:cNvPr>
                  <p:cNvSpPr/>
                  <p:nvPr/>
                </p:nvSpPr>
                <p:spPr>
                  <a:xfrm>
                    <a:off x="7920092" y="4517358"/>
                    <a:ext cx="672969" cy="108356"/>
                  </a:xfrm>
                  <a:custGeom>
                    <a:avLst/>
                    <a:gdLst>
                      <a:gd name="connsiteX0" fmla="*/ 129 w 672969"/>
                      <a:gd name="connsiteY0" fmla="*/ 30 h 108356"/>
                      <a:gd name="connsiteX1" fmla="*/ 673099 w 672969"/>
                      <a:gd name="connsiteY1" fmla="*/ 30 h 108356"/>
                      <a:gd name="connsiteX2" fmla="*/ 673099 w 672969"/>
                      <a:gd name="connsiteY2" fmla="*/ 30 h 108356"/>
                      <a:gd name="connsiteX3" fmla="*/ 673099 w 672969"/>
                      <a:gd name="connsiteY3" fmla="*/ 108387 h 108356"/>
                      <a:gd name="connsiteX4" fmla="*/ 673099 w 672969"/>
                      <a:gd name="connsiteY4" fmla="*/ 108387 h 108356"/>
                      <a:gd name="connsiteX5" fmla="*/ 129 w 672969"/>
                      <a:gd name="connsiteY5" fmla="*/ 108387 h 108356"/>
                      <a:gd name="connsiteX6" fmla="*/ 129 w 672969"/>
                      <a:gd name="connsiteY6" fmla="*/ 108387 h 108356"/>
                      <a:gd name="connsiteX7" fmla="*/ 129 w 672969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72969" h="108356">
                        <a:moveTo>
                          <a:pt x="129" y="30"/>
                        </a:moveTo>
                        <a:lnTo>
                          <a:pt x="673099" y="30"/>
                        </a:lnTo>
                        <a:lnTo>
                          <a:pt x="673099" y="30"/>
                        </a:lnTo>
                        <a:lnTo>
                          <a:pt x="673099" y="108387"/>
                        </a:lnTo>
                        <a:lnTo>
                          <a:pt x="67309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894" name="Freeform 893">
                    <a:extLst>
                      <a:ext uri="{FF2B5EF4-FFF2-40B4-BE49-F238E27FC236}">
                        <a16:creationId xmlns:a16="http://schemas.microsoft.com/office/drawing/2014/main" xmlns="" id="{6E9D090E-F92E-272C-7512-47ED49EB8F1C}"/>
                      </a:ext>
                    </a:extLst>
                  </p:cNvPr>
                  <p:cNvSpPr/>
                  <p:nvPr/>
                </p:nvSpPr>
                <p:spPr>
                  <a:xfrm>
                    <a:off x="7920092" y="4517358"/>
                    <a:ext cx="672969" cy="108356"/>
                  </a:xfrm>
                  <a:custGeom>
                    <a:avLst/>
                    <a:gdLst>
                      <a:gd name="connsiteX0" fmla="*/ 129 w 672969"/>
                      <a:gd name="connsiteY0" fmla="*/ 30 h 108356"/>
                      <a:gd name="connsiteX1" fmla="*/ 673099 w 672969"/>
                      <a:gd name="connsiteY1" fmla="*/ 30 h 108356"/>
                      <a:gd name="connsiteX2" fmla="*/ 673099 w 672969"/>
                      <a:gd name="connsiteY2" fmla="*/ 30 h 108356"/>
                      <a:gd name="connsiteX3" fmla="*/ 673099 w 672969"/>
                      <a:gd name="connsiteY3" fmla="*/ 108387 h 108356"/>
                      <a:gd name="connsiteX4" fmla="*/ 673099 w 672969"/>
                      <a:gd name="connsiteY4" fmla="*/ 108387 h 108356"/>
                      <a:gd name="connsiteX5" fmla="*/ 129 w 672969"/>
                      <a:gd name="connsiteY5" fmla="*/ 108387 h 108356"/>
                      <a:gd name="connsiteX6" fmla="*/ 129 w 672969"/>
                      <a:gd name="connsiteY6" fmla="*/ 108387 h 108356"/>
                      <a:gd name="connsiteX7" fmla="*/ 129 w 672969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72969" h="108356">
                        <a:moveTo>
                          <a:pt x="129" y="30"/>
                        </a:moveTo>
                        <a:lnTo>
                          <a:pt x="673099" y="30"/>
                        </a:lnTo>
                        <a:lnTo>
                          <a:pt x="673099" y="30"/>
                        </a:lnTo>
                        <a:lnTo>
                          <a:pt x="673099" y="108387"/>
                        </a:lnTo>
                        <a:lnTo>
                          <a:pt x="67309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895" name="Graphic 757">
                <a:extLst>
                  <a:ext uri="{FF2B5EF4-FFF2-40B4-BE49-F238E27FC236}">
                    <a16:creationId xmlns:a16="http://schemas.microsoft.com/office/drawing/2014/main" xmlns="" id="{A6163D4C-6605-8152-4E89-EA49C51786EA}"/>
                  </a:ext>
                </a:extLst>
              </p:cNvPr>
              <p:cNvGrpSpPr/>
              <p:nvPr/>
            </p:nvGrpSpPr>
            <p:grpSpPr>
              <a:xfrm>
                <a:off x="6514773" y="4672154"/>
                <a:ext cx="1979322" cy="108357"/>
                <a:chOff x="6514773" y="4672154"/>
                <a:chExt cx="1979322" cy="108357"/>
              </a:xfrm>
            </p:grpSpPr>
            <p:sp>
              <p:nvSpPr>
                <p:cNvPr id="898" name="Freeform 897">
                  <a:extLst>
                    <a:ext uri="{FF2B5EF4-FFF2-40B4-BE49-F238E27FC236}">
                      <a16:creationId xmlns:a16="http://schemas.microsoft.com/office/drawing/2014/main" xmlns="" id="{2D3904A9-C345-6471-005C-65AB839584C4}"/>
                    </a:ext>
                  </a:extLst>
                </p:cNvPr>
                <p:cNvSpPr/>
                <p:nvPr/>
              </p:nvSpPr>
              <p:spPr>
                <a:xfrm>
                  <a:off x="6514773" y="4672154"/>
                  <a:ext cx="1405319" cy="108357"/>
                </a:xfrm>
                <a:custGeom>
                  <a:avLst/>
                  <a:gdLst>
                    <a:gd name="connsiteX0" fmla="*/ 129 w 1405319"/>
                    <a:gd name="connsiteY0" fmla="*/ 30 h 108357"/>
                    <a:gd name="connsiteX1" fmla="*/ 1405449 w 1405319"/>
                    <a:gd name="connsiteY1" fmla="*/ 30 h 108357"/>
                    <a:gd name="connsiteX2" fmla="*/ 1405449 w 1405319"/>
                    <a:gd name="connsiteY2" fmla="*/ 30 h 108357"/>
                    <a:gd name="connsiteX3" fmla="*/ 1405449 w 1405319"/>
                    <a:gd name="connsiteY3" fmla="*/ 108387 h 108357"/>
                    <a:gd name="connsiteX4" fmla="*/ 1405449 w 1405319"/>
                    <a:gd name="connsiteY4" fmla="*/ 108387 h 108357"/>
                    <a:gd name="connsiteX5" fmla="*/ 129 w 1405319"/>
                    <a:gd name="connsiteY5" fmla="*/ 108387 h 108357"/>
                    <a:gd name="connsiteX6" fmla="*/ 129 w 1405319"/>
                    <a:gd name="connsiteY6" fmla="*/ 108387 h 108357"/>
                    <a:gd name="connsiteX7" fmla="*/ 129 w 1405319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05319" h="108357">
                      <a:moveTo>
                        <a:pt x="129" y="30"/>
                      </a:moveTo>
                      <a:lnTo>
                        <a:pt x="1405449" y="30"/>
                      </a:lnTo>
                      <a:lnTo>
                        <a:pt x="1405449" y="30"/>
                      </a:lnTo>
                      <a:lnTo>
                        <a:pt x="1405449" y="108387"/>
                      </a:lnTo>
                      <a:lnTo>
                        <a:pt x="140544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899" name="Graphic 757">
                  <a:extLst>
                    <a:ext uri="{FF2B5EF4-FFF2-40B4-BE49-F238E27FC236}">
                      <a16:creationId xmlns:a16="http://schemas.microsoft.com/office/drawing/2014/main" xmlns="" id="{AE83C99F-DCB9-4331-D908-42B100526B23}"/>
                    </a:ext>
                  </a:extLst>
                </p:cNvPr>
                <p:cNvGrpSpPr/>
                <p:nvPr/>
              </p:nvGrpSpPr>
              <p:grpSpPr>
                <a:xfrm>
                  <a:off x="7920092" y="4672154"/>
                  <a:ext cx="574003" cy="108357"/>
                  <a:chOff x="7920092" y="4672154"/>
                  <a:chExt cx="574003" cy="108357"/>
                </a:xfrm>
              </p:grpSpPr>
              <p:sp>
                <p:nvSpPr>
                  <p:cNvPr id="900" name="Freeform 899">
                    <a:extLst>
                      <a:ext uri="{FF2B5EF4-FFF2-40B4-BE49-F238E27FC236}">
                        <a16:creationId xmlns:a16="http://schemas.microsoft.com/office/drawing/2014/main" xmlns="" id="{1DBE1B0E-5A96-C55D-9B80-CB396BC37F1A}"/>
                      </a:ext>
                    </a:extLst>
                  </p:cNvPr>
                  <p:cNvSpPr/>
                  <p:nvPr/>
                </p:nvSpPr>
                <p:spPr>
                  <a:xfrm>
                    <a:off x="7920092" y="4672154"/>
                    <a:ext cx="574003" cy="108357"/>
                  </a:xfrm>
                  <a:custGeom>
                    <a:avLst/>
                    <a:gdLst>
                      <a:gd name="connsiteX0" fmla="*/ 129 w 574003"/>
                      <a:gd name="connsiteY0" fmla="*/ 30 h 108357"/>
                      <a:gd name="connsiteX1" fmla="*/ 574133 w 574003"/>
                      <a:gd name="connsiteY1" fmla="*/ 30 h 108357"/>
                      <a:gd name="connsiteX2" fmla="*/ 574133 w 574003"/>
                      <a:gd name="connsiteY2" fmla="*/ 30 h 108357"/>
                      <a:gd name="connsiteX3" fmla="*/ 574133 w 574003"/>
                      <a:gd name="connsiteY3" fmla="*/ 108387 h 108357"/>
                      <a:gd name="connsiteX4" fmla="*/ 574133 w 574003"/>
                      <a:gd name="connsiteY4" fmla="*/ 108387 h 108357"/>
                      <a:gd name="connsiteX5" fmla="*/ 129 w 574003"/>
                      <a:gd name="connsiteY5" fmla="*/ 108387 h 108357"/>
                      <a:gd name="connsiteX6" fmla="*/ 129 w 574003"/>
                      <a:gd name="connsiteY6" fmla="*/ 108387 h 108357"/>
                      <a:gd name="connsiteX7" fmla="*/ 129 w 574003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4003" h="108357">
                        <a:moveTo>
                          <a:pt x="129" y="30"/>
                        </a:moveTo>
                        <a:lnTo>
                          <a:pt x="574133" y="30"/>
                        </a:lnTo>
                        <a:lnTo>
                          <a:pt x="574133" y="30"/>
                        </a:lnTo>
                        <a:lnTo>
                          <a:pt x="574133" y="108387"/>
                        </a:lnTo>
                        <a:lnTo>
                          <a:pt x="574133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901" name="Freeform 900">
                    <a:extLst>
                      <a:ext uri="{FF2B5EF4-FFF2-40B4-BE49-F238E27FC236}">
                        <a16:creationId xmlns:a16="http://schemas.microsoft.com/office/drawing/2014/main" xmlns="" id="{CA3191D5-F2DE-9E69-1FC6-3FDCF6A3F42E}"/>
                      </a:ext>
                    </a:extLst>
                  </p:cNvPr>
                  <p:cNvSpPr/>
                  <p:nvPr/>
                </p:nvSpPr>
                <p:spPr>
                  <a:xfrm>
                    <a:off x="7920092" y="4672154"/>
                    <a:ext cx="574003" cy="108357"/>
                  </a:xfrm>
                  <a:custGeom>
                    <a:avLst/>
                    <a:gdLst>
                      <a:gd name="connsiteX0" fmla="*/ 129 w 574003"/>
                      <a:gd name="connsiteY0" fmla="*/ 30 h 108357"/>
                      <a:gd name="connsiteX1" fmla="*/ 574133 w 574003"/>
                      <a:gd name="connsiteY1" fmla="*/ 30 h 108357"/>
                      <a:gd name="connsiteX2" fmla="*/ 574133 w 574003"/>
                      <a:gd name="connsiteY2" fmla="*/ 30 h 108357"/>
                      <a:gd name="connsiteX3" fmla="*/ 574133 w 574003"/>
                      <a:gd name="connsiteY3" fmla="*/ 108387 h 108357"/>
                      <a:gd name="connsiteX4" fmla="*/ 574133 w 574003"/>
                      <a:gd name="connsiteY4" fmla="*/ 108387 h 108357"/>
                      <a:gd name="connsiteX5" fmla="*/ 129 w 574003"/>
                      <a:gd name="connsiteY5" fmla="*/ 108387 h 108357"/>
                      <a:gd name="connsiteX6" fmla="*/ 129 w 574003"/>
                      <a:gd name="connsiteY6" fmla="*/ 108387 h 108357"/>
                      <a:gd name="connsiteX7" fmla="*/ 129 w 574003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4003" h="108357">
                        <a:moveTo>
                          <a:pt x="129" y="30"/>
                        </a:moveTo>
                        <a:lnTo>
                          <a:pt x="574133" y="30"/>
                        </a:lnTo>
                        <a:lnTo>
                          <a:pt x="574133" y="30"/>
                        </a:lnTo>
                        <a:lnTo>
                          <a:pt x="574133" y="108387"/>
                        </a:lnTo>
                        <a:lnTo>
                          <a:pt x="574133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902" name="Graphic 757">
                <a:extLst>
                  <a:ext uri="{FF2B5EF4-FFF2-40B4-BE49-F238E27FC236}">
                    <a16:creationId xmlns:a16="http://schemas.microsoft.com/office/drawing/2014/main" xmlns="" id="{2E966892-7556-ED00-2932-171707CB7962}"/>
                  </a:ext>
                </a:extLst>
              </p:cNvPr>
              <p:cNvGrpSpPr/>
              <p:nvPr/>
            </p:nvGrpSpPr>
            <p:grpSpPr>
              <a:xfrm>
                <a:off x="6178288" y="4826950"/>
                <a:ext cx="1979322" cy="108357"/>
                <a:chOff x="6178288" y="4826950"/>
                <a:chExt cx="1979322" cy="108357"/>
              </a:xfrm>
            </p:grpSpPr>
            <p:sp>
              <p:nvSpPr>
                <p:cNvPr id="905" name="Freeform 904">
                  <a:extLst>
                    <a:ext uri="{FF2B5EF4-FFF2-40B4-BE49-F238E27FC236}">
                      <a16:creationId xmlns:a16="http://schemas.microsoft.com/office/drawing/2014/main" xmlns="" id="{47D6BF57-7EF4-639A-78D7-B1D8569FF421}"/>
                    </a:ext>
                  </a:extLst>
                </p:cNvPr>
                <p:cNvSpPr/>
                <p:nvPr/>
              </p:nvSpPr>
              <p:spPr>
                <a:xfrm>
                  <a:off x="6178288" y="4826950"/>
                  <a:ext cx="1741804" cy="108357"/>
                </a:xfrm>
                <a:custGeom>
                  <a:avLst/>
                  <a:gdLst>
                    <a:gd name="connsiteX0" fmla="*/ 129 w 1741804"/>
                    <a:gd name="connsiteY0" fmla="*/ 30 h 108357"/>
                    <a:gd name="connsiteX1" fmla="*/ 1741934 w 1741804"/>
                    <a:gd name="connsiteY1" fmla="*/ 30 h 108357"/>
                    <a:gd name="connsiteX2" fmla="*/ 1741934 w 1741804"/>
                    <a:gd name="connsiteY2" fmla="*/ 30 h 108357"/>
                    <a:gd name="connsiteX3" fmla="*/ 1741934 w 1741804"/>
                    <a:gd name="connsiteY3" fmla="*/ 108387 h 108357"/>
                    <a:gd name="connsiteX4" fmla="*/ 1741934 w 1741804"/>
                    <a:gd name="connsiteY4" fmla="*/ 108387 h 108357"/>
                    <a:gd name="connsiteX5" fmla="*/ 129 w 1741804"/>
                    <a:gd name="connsiteY5" fmla="*/ 108387 h 108357"/>
                    <a:gd name="connsiteX6" fmla="*/ 129 w 1741804"/>
                    <a:gd name="connsiteY6" fmla="*/ 108387 h 108357"/>
                    <a:gd name="connsiteX7" fmla="*/ 129 w 1741804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1804" h="108357">
                      <a:moveTo>
                        <a:pt x="129" y="30"/>
                      </a:moveTo>
                      <a:lnTo>
                        <a:pt x="1741934" y="30"/>
                      </a:lnTo>
                      <a:lnTo>
                        <a:pt x="1741934" y="30"/>
                      </a:lnTo>
                      <a:lnTo>
                        <a:pt x="1741934" y="108387"/>
                      </a:lnTo>
                      <a:lnTo>
                        <a:pt x="1741934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906" name="Graphic 757">
                  <a:extLst>
                    <a:ext uri="{FF2B5EF4-FFF2-40B4-BE49-F238E27FC236}">
                      <a16:creationId xmlns:a16="http://schemas.microsoft.com/office/drawing/2014/main" xmlns="" id="{1D902345-4252-9447-6103-AB1F69769A12}"/>
                    </a:ext>
                  </a:extLst>
                </p:cNvPr>
                <p:cNvGrpSpPr/>
                <p:nvPr/>
              </p:nvGrpSpPr>
              <p:grpSpPr>
                <a:xfrm>
                  <a:off x="7920092" y="4826950"/>
                  <a:ext cx="237518" cy="108357"/>
                  <a:chOff x="7920092" y="4826950"/>
                  <a:chExt cx="237518" cy="108357"/>
                </a:xfrm>
              </p:grpSpPr>
              <p:sp>
                <p:nvSpPr>
                  <p:cNvPr id="907" name="Freeform 906">
                    <a:extLst>
                      <a:ext uri="{FF2B5EF4-FFF2-40B4-BE49-F238E27FC236}">
                        <a16:creationId xmlns:a16="http://schemas.microsoft.com/office/drawing/2014/main" xmlns="" id="{B1203C2C-1F71-A2E7-7360-C4EB790EDED5}"/>
                      </a:ext>
                    </a:extLst>
                  </p:cNvPr>
                  <p:cNvSpPr/>
                  <p:nvPr/>
                </p:nvSpPr>
                <p:spPr>
                  <a:xfrm>
                    <a:off x="7920092" y="4826950"/>
                    <a:ext cx="237518" cy="108357"/>
                  </a:xfrm>
                  <a:custGeom>
                    <a:avLst/>
                    <a:gdLst>
                      <a:gd name="connsiteX0" fmla="*/ 129 w 237518"/>
                      <a:gd name="connsiteY0" fmla="*/ 30 h 108357"/>
                      <a:gd name="connsiteX1" fmla="*/ 237648 w 237518"/>
                      <a:gd name="connsiteY1" fmla="*/ 30 h 108357"/>
                      <a:gd name="connsiteX2" fmla="*/ 237648 w 237518"/>
                      <a:gd name="connsiteY2" fmla="*/ 30 h 108357"/>
                      <a:gd name="connsiteX3" fmla="*/ 237648 w 237518"/>
                      <a:gd name="connsiteY3" fmla="*/ 108387 h 108357"/>
                      <a:gd name="connsiteX4" fmla="*/ 237648 w 237518"/>
                      <a:gd name="connsiteY4" fmla="*/ 108387 h 108357"/>
                      <a:gd name="connsiteX5" fmla="*/ 129 w 237518"/>
                      <a:gd name="connsiteY5" fmla="*/ 108387 h 108357"/>
                      <a:gd name="connsiteX6" fmla="*/ 129 w 237518"/>
                      <a:gd name="connsiteY6" fmla="*/ 108387 h 108357"/>
                      <a:gd name="connsiteX7" fmla="*/ 129 w 23751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7518" h="108357">
                        <a:moveTo>
                          <a:pt x="129" y="30"/>
                        </a:moveTo>
                        <a:lnTo>
                          <a:pt x="237648" y="30"/>
                        </a:lnTo>
                        <a:lnTo>
                          <a:pt x="237648" y="30"/>
                        </a:lnTo>
                        <a:lnTo>
                          <a:pt x="237648" y="108387"/>
                        </a:lnTo>
                        <a:lnTo>
                          <a:pt x="23764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908" name="Freeform 907">
                    <a:extLst>
                      <a:ext uri="{FF2B5EF4-FFF2-40B4-BE49-F238E27FC236}">
                        <a16:creationId xmlns:a16="http://schemas.microsoft.com/office/drawing/2014/main" xmlns="" id="{51576D12-93E6-533C-BEB5-18435281084F}"/>
                      </a:ext>
                    </a:extLst>
                  </p:cNvPr>
                  <p:cNvSpPr/>
                  <p:nvPr/>
                </p:nvSpPr>
                <p:spPr>
                  <a:xfrm>
                    <a:off x="7920092" y="4826950"/>
                    <a:ext cx="237518" cy="108357"/>
                  </a:xfrm>
                  <a:custGeom>
                    <a:avLst/>
                    <a:gdLst>
                      <a:gd name="connsiteX0" fmla="*/ 129 w 237518"/>
                      <a:gd name="connsiteY0" fmla="*/ 30 h 108357"/>
                      <a:gd name="connsiteX1" fmla="*/ 237648 w 237518"/>
                      <a:gd name="connsiteY1" fmla="*/ 30 h 108357"/>
                      <a:gd name="connsiteX2" fmla="*/ 237648 w 237518"/>
                      <a:gd name="connsiteY2" fmla="*/ 30 h 108357"/>
                      <a:gd name="connsiteX3" fmla="*/ 237648 w 237518"/>
                      <a:gd name="connsiteY3" fmla="*/ 108387 h 108357"/>
                      <a:gd name="connsiteX4" fmla="*/ 237648 w 237518"/>
                      <a:gd name="connsiteY4" fmla="*/ 108387 h 108357"/>
                      <a:gd name="connsiteX5" fmla="*/ 129 w 237518"/>
                      <a:gd name="connsiteY5" fmla="*/ 108387 h 108357"/>
                      <a:gd name="connsiteX6" fmla="*/ 129 w 237518"/>
                      <a:gd name="connsiteY6" fmla="*/ 108387 h 108357"/>
                      <a:gd name="connsiteX7" fmla="*/ 129 w 23751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7518" h="108357">
                        <a:moveTo>
                          <a:pt x="129" y="30"/>
                        </a:moveTo>
                        <a:lnTo>
                          <a:pt x="237648" y="30"/>
                        </a:lnTo>
                        <a:lnTo>
                          <a:pt x="237648" y="30"/>
                        </a:lnTo>
                        <a:lnTo>
                          <a:pt x="237648" y="108387"/>
                        </a:lnTo>
                        <a:lnTo>
                          <a:pt x="23764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909" name="Graphic 757">
                <a:extLst>
                  <a:ext uri="{FF2B5EF4-FFF2-40B4-BE49-F238E27FC236}">
                    <a16:creationId xmlns:a16="http://schemas.microsoft.com/office/drawing/2014/main" xmlns="" id="{8D54DC50-2C14-5B31-FD35-F025E2E9C26C}"/>
                  </a:ext>
                </a:extLst>
              </p:cNvPr>
              <p:cNvGrpSpPr/>
              <p:nvPr/>
            </p:nvGrpSpPr>
            <p:grpSpPr>
              <a:xfrm>
                <a:off x="5960562" y="4981746"/>
                <a:ext cx="1999116" cy="108357"/>
                <a:chOff x="5960562" y="4981746"/>
                <a:chExt cx="1999116" cy="108357"/>
              </a:xfrm>
            </p:grpSpPr>
            <p:sp>
              <p:nvSpPr>
                <p:cNvPr id="912" name="Freeform 911">
                  <a:extLst>
                    <a:ext uri="{FF2B5EF4-FFF2-40B4-BE49-F238E27FC236}">
                      <a16:creationId xmlns:a16="http://schemas.microsoft.com/office/drawing/2014/main" xmlns="" id="{38742B5D-B2A4-3903-1B60-7456610652F3}"/>
                    </a:ext>
                  </a:extLst>
                </p:cNvPr>
                <p:cNvSpPr/>
                <p:nvPr/>
              </p:nvSpPr>
              <p:spPr>
                <a:xfrm>
                  <a:off x="5960562" y="4981746"/>
                  <a:ext cx="1959530" cy="108357"/>
                </a:xfrm>
                <a:custGeom>
                  <a:avLst/>
                  <a:gdLst>
                    <a:gd name="connsiteX0" fmla="*/ 129 w 1959530"/>
                    <a:gd name="connsiteY0" fmla="*/ 30 h 108357"/>
                    <a:gd name="connsiteX1" fmla="*/ 1959659 w 1959530"/>
                    <a:gd name="connsiteY1" fmla="*/ 30 h 108357"/>
                    <a:gd name="connsiteX2" fmla="*/ 1959659 w 1959530"/>
                    <a:gd name="connsiteY2" fmla="*/ 30 h 108357"/>
                    <a:gd name="connsiteX3" fmla="*/ 1959659 w 1959530"/>
                    <a:gd name="connsiteY3" fmla="*/ 108387 h 108357"/>
                    <a:gd name="connsiteX4" fmla="*/ 1959659 w 1959530"/>
                    <a:gd name="connsiteY4" fmla="*/ 108387 h 108357"/>
                    <a:gd name="connsiteX5" fmla="*/ 129 w 1959530"/>
                    <a:gd name="connsiteY5" fmla="*/ 108387 h 108357"/>
                    <a:gd name="connsiteX6" fmla="*/ 129 w 1959530"/>
                    <a:gd name="connsiteY6" fmla="*/ 108387 h 108357"/>
                    <a:gd name="connsiteX7" fmla="*/ 129 w 1959530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59530" h="108357">
                      <a:moveTo>
                        <a:pt x="129" y="30"/>
                      </a:moveTo>
                      <a:lnTo>
                        <a:pt x="1959659" y="30"/>
                      </a:lnTo>
                      <a:lnTo>
                        <a:pt x="1959659" y="30"/>
                      </a:lnTo>
                      <a:lnTo>
                        <a:pt x="1959659" y="108387"/>
                      </a:lnTo>
                      <a:lnTo>
                        <a:pt x="195965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913" name="Graphic 757">
                  <a:extLst>
                    <a:ext uri="{FF2B5EF4-FFF2-40B4-BE49-F238E27FC236}">
                      <a16:creationId xmlns:a16="http://schemas.microsoft.com/office/drawing/2014/main" xmlns="" id="{0D9F0120-CFEE-94DD-E1A5-32C307432AA1}"/>
                    </a:ext>
                  </a:extLst>
                </p:cNvPr>
                <p:cNvGrpSpPr/>
                <p:nvPr/>
              </p:nvGrpSpPr>
              <p:grpSpPr>
                <a:xfrm>
                  <a:off x="7920092" y="4981746"/>
                  <a:ext cx="39586" cy="108357"/>
                  <a:chOff x="7920092" y="4981746"/>
                  <a:chExt cx="39586" cy="108357"/>
                </a:xfrm>
              </p:grpSpPr>
              <p:sp>
                <p:nvSpPr>
                  <p:cNvPr id="914" name="Freeform 913">
                    <a:extLst>
                      <a:ext uri="{FF2B5EF4-FFF2-40B4-BE49-F238E27FC236}">
                        <a16:creationId xmlns:a16="http://schemas.microsoft.com/office/drawing/2014/main" xmlns="" id="{54472C1C-2668-16A1-D94C-66789BBAC104}"/>
                      </a:ext>
                    </a:extLst>
                  </p:cNvPr>
                  <p:cNvSpPr/>
                  <p:nvPr/>
                </p:nvSpPr>
                <p:spPr>
                  <a:xfrm>
                    <a:off x="7920092" y="4981746"/>
                    <a:ext cx="39586" cy="108357"/>
                  </a:xfrm>
                  <a:custGeom>
                    <a:avLst/>
                    <a:gdLst>
                      <a:gd name="connsiteX0" fmla="*/ 129 w 39586"/>
                      <a:gd name="connsiteY0" fmla="*/ 30 h 108357"/>
                      <a:gd name="connsiteX1" fmla="*/ 39716 w 39586"/>
                      <a:gd name="connsiteY1" fmla="*/ 30 h 108357"/>
                      <a:gd name="connsiteX2" fmla="*/ 39716 w 39586"/>
                      <a:gd name="connsiteY2" fmla="*/ 30 h 108357"/>
                      <a:gd name="connsiteX3" fmla="*/ 39716 w 39586"/>
                      <a:gd name="connsiteY3" fmla="*/ 108387 h 108357"/>
                      <a:gd name="connsiteX4" fmla="*/ 39716 w 39586"/>
                      <a:gd name="connsiteY4" fmla="*/ 108387 h 108357"/>
                      <a:gd name="connsiteX5" fmla="*/ 129 w 39586"/>
                      <a:gd name="connsiteY5" fmla="*/ 108387 h 108357"/>
                      <a:gd name="connsiteX6" fmla="*/ 129 w 39586"/>
                      <a:gd name="connsiteY6" fmla="*/ 108387 h 108357"/>
                      <a:gd name="connsiteX7" fmla="*/ 129 w 39586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586" h="108357">
                        <a:moveTo>
                          <a:pt x="129" y="30"/>
                        </a:moveTo>
                        <a:lnTo>
                          <a:pt x="39716" y="30"/>
                        </a:lnTo>
                        <a:lnTo>
                          <a:pt x="39716" y="30"/>
                        </a:lnTo>
                        <a:lnTo>
                          <a:pt x="39716" y="108387"/>
                        </a:lnTo>
                        <a:lnTo>
                          <a:pt x="39716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915" name="Freeform 914">
                    <a:extLst>
                      <a:ext uri="{FF2B5EF4-FFF2-40B4-BE49-F238E27FC236}">
                        <a16:creationId xmlns:a16="http://schemas.microsoft.com/office/drawing/2014/main" xmlns="" id="{9936B1EF-F077-F01E-021B-BC65900CE1FA}"/>
                      </a:ext>
                    </a:extLst>
                  </p:cNvPr>
                  <p:cNvSpPr/>
                  <p:nvPr/>
                </p:nvSpPr>
                <p:spPr>
                  <a:xfrm>
                    <a:off x="7920092" y="4981746"/>
                    <a:ext cx="39586" cy="108357"/>
                  </a:xfrm>
                  <a:custGeom>
                    <a:avLst/>
                    <a:gdLst>
                      <a:gd name="connsiteX0" fmla="*/ 129 w 39586"/>
                      <a:gd name="connsiteY0" fmla="*/ 30 h 108357"/>
                      <a:gd name="connsiteX1" fmla="*/ 39716 w 39586"/>
                      <a:gd name="connsiteY1" fmla="*/ 30 h 108357"/>
                      <a:gd name="connsiteX2" fmla="*/ 39716 w 39586"/>
                      <a:gd name="connsiteY2" fmla="*/ 30 h 108357"/>
                      <a:gd name="connsiteX3" fmla="*/ 39716 w 39586"/>
                      <a:gd name="connsiteY3" fmla="*/ 108387 h 108357"/>
                      <a:gd name="connsiteX4" fmla="*/ 39716 w 39586"/>
                      <a:gd name="connsiteY4" fmla="*/ 108387 h 108357"/>
                      <a:gd name="connsiteX5" fmla="*/ 129 w 39586"/>
                      <a:gd name="connsiteY5" fmla="*/ 108387 h 108357"/>
                      <a:gd name="connsiteX6" fmla="*/ 129 w 39586"/>
                      <a:gd name="connsiteY6" fmla="*/ 108387 h 108357"/>
                      <a:gd name="connsiteX7" fmla="*/ 129 w 39586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586" h="108357">
                        <a:moveTo>
                          <a:pt x="129" y="30"/>
                        </a:moveTo>
                        <a:lnTo>
                          <a:pt x="39716" y="30"/>
                        </a:lnTo>
                        <a:lnTo>
                          <a:pt x="39716" y="30"/>
                        </a:lnTo>
                        <a:lnTo>
                          <a:pt x="39716" y="108387"/>
                        </a:lnTo>
                        <a:lnTo>
                          <a:pt x="39716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916" name="Graphic 757">
                <a:extLst>
                  <a:ext uri="{FF2B5EF4-FFF2-40B4-BE49-F238E27FC236}">
                    <a16:creationId xmlns:a16="http://schemas.microsoft.com/office/drawing/2014/main" xmlns="" id="{09F38B73-383A-099B-D3A3-33838A45513A}"/>
                  </a:ext>
                </a:extLst>
              </p:cNvPr>
              <p:cNvGrpSpPr/>
              <p:nvPr/>
            </p:nvGrpSpPr>
            <p:grpSpPr>
              <a:xfrm>
                <a:off x="7920092" y="5136541"/>
                <a:ext cx="9525" cy="108357"/>
                <a:chOff x="7920092" y="5136541"/>
                <a:chExt cx="9525" cy="108357"/>
              </a:xfrm>
            </p:grpSpPr>
            <p:grpSp>
              <p:nvGrpSpPr>
                <p:cNvPr id="917" name="Graphic 757">
                  <a:extLst>
                    <a:ext uri="{FF2B5EF4-FFF2-40B4-BE49-F238E27FC236}">
                      <a16:creationId xmlns:a16="http://schemas.microsoft.com/office/drawing/2014/main" xmlns="" id="{0DC9ADD0-01EA-47B2-4F0F-A60C320FD883}"/>
                    </a:ext>
                  </a:extLst>
                </p:cNvPr>
                <p:cNvGrpSpPr/>
                <p:nvPr/>
              </p:nvGrpSpPr>
              <p:grpSpPr>
                <a:xfrm>
                  <a:off x="7920092" y="5136541"/>
                  <a:ext cx="9525" cy="108357"/>
                  <a:chOff x="7920092" y="5136541"/>
                  <a:chExt cx="9525" cy="108357"/>
                </a:xfrm>
              </p:grpSpPr>
              <p:sp>
                <p:nvSpPr>
                  <p:cNvPr id="918" name="Freeform 917">
                    <a:extLst>
                      <a:ext uri="{FF2B5EF4-FFF2-40B4-BE49-F238E27FC236}">
                        <a16:creationId xmlns:a16="http://schemas.microsoft.com/office/drawing/2014/main" xmlns="" id="{D9344ACC-3876-82DC-94C2-5F5FE099CEA8}"/>
                      </a:ext>
                    </a:extLst>
                  </p:cNvPr>
                  <p:cNvSpPr/>
                  <p:nvPr/>
                </p:nvSpPr>
                <p:spPr>
                  <a:xfrm>
                    <a:off x="7920092" y="5136541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2874A6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919" name="Freeform 918">
                    <a:extLst>
                      <a:ext uri="{FF2B5EF4-FFF2-40B4-BE49-F238E27FC236}">
                        <a16:creationId xmlns:a16="http://schemas.microsoft.com/office/drawing/2014/main" xmlns="" id="{CB36A71D-2626-2879-E6AF-386086C64566}"/>
                      </a:ext>
                    </a:extLst>
                  </p:cNvPr>
                  <p:cNvSpPr/>
                  <p:nvPr/>
                </p:nvSpPr>
                <p:spPr>
                  <a:xfrm>
                    <a:off x="7920092" y="5136541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  <p:grpSp>
              <p:nvGrpSpPr>
                <p:cNvPr id="920" name="Graphic 757">
                  <a:extLst>
                    <a:ext uri="{FF2B5EF4-FFF2-40B4-BE49-F238E27FC236}">
                      <a16:creationId xmlns:a16="http://schemas.microsoft.com/office/drawing/2014/main" xmlns="" id="{932DAC7F-0965-DCDD-5AE0-125F81E2836F}"/>
                    </a:ext>
                  </a:extLst>
                </p:cNvPr>
                <p:cNvGrpSpPr/>
                <p:nvPr/>
              </p:nvGrpSpPr>
              <p:grpSpPr>
                <a:xfrm>
                  <a:off x="7920092" y="5136541"/>
                  <a:ext cx="9525" cy="108357"/>
                  <a:chOff x="7920092" y="5136541"/>
                  <a:chExt cx="9525" cy="108357"/>
                </a:xfrm>
              </p:grpSpPr>
              <p:sp>
                <p:nvSpPr>
                  <p:cNvPr id="921" name="Freeform 920">
                    <a:extLst>
                      <a:ext uri="{FF2B5EF4-FFF2-40B4-BE49-F238E27FC236}">
                        <a16:creationId xmlns:a16="http://schemas.microsoft.com/office/drawing/2014/main" xmlns="" id="{A643B4FC-7551-1044-29B3-CE673DA0FEA4}"/>
                      </a:ext>
                    </a:extLst>
                  </p:cNvPr>
                  <p:cNvSpPr/>
                  <p:nvPr/>
                </p:nvSpPr>
                <p:spPr>
                  <a:xfrm>
                    <a:off x="7920092" y="5136541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922" name="Freeform 921">
                    <a:extLst>
                      <a:ext uri="{FF2B5EF4-FFF2-40B4-BE49-F238E27FC236}">
                        <a16:creationId xmlns:a16="http://schemas.microsoft.com/office/drawing/2014/main" xmlns="" id="{0A494DFE-56CA-3D78-7949-FC5644C13CCF}"/>
                      </a:ext>
                    </a:extLst>
                  </p:cNvPr>
                  <p:cNvSpPr/>
                  <p:nvPr/>
                </p:nvSpPr>
                <p:spPr>
                  <a:xfrm>
                    <a:off x="7920092" y="5136541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923" name="Graphic 757">
                <a:extLst>
                  <a:ext uri="{FF2B5EF4-FFF2-40B4-BE49-F238E27FC236}">
                    <a16:creationId xmlns:a16="http://schemas.microsoft.com/office/drawing/2014/main" xmlns="" id="{14CB662A-DE1F-34C2-893A-26B6C92934B7}"/>
                  </a:ext>
                </a:extLst>
              </p:cNvPr>
              <p:cNvGrpSpPr/>
              <p:nvPr/>
            </p:nvGrpSpPr>
            <p:grpSpPr>
              <a:xfrm>
                <a:off x="6673119" y="5291337"/>
                <a:ext cx="1979322" cy="108357"/>
                <a:chOff x="6673119" y="5291337"/>
                <a:chExt cx="1979322" cy="108357"/>
              </a:xfrm>
            </p:grpSpPr>
            <p:sp>
              <p:nvSpPr>
                <p:cNvPr id="926" name="Freeform 925">
                  <a:extLst>
                    <a:ext uri="{FF2B5EF4-FFF2-40B4-BE49-F238E27FC236}">
                      <a16:creationId xmlns:a16="http://schemas.microsoft.com/office/drawing/2014/main" xmlns="" id="{94D8BD34-B73B-826B-5B37-0F6FF97538BF}"/>
                    </a:ext>
                  </a:extLst>
                </p:cNvPr>
                <p:cNvSpPr/>
                <p:nvPr/>
              </p:nvSpPr>
              <p:spPr>
                <a:xfrm>
                  <a:off x="6673119" y="5291337"/>
                  <a:ext cx="1246973" cy="108357"/>
                </a:xfrm>
                <a:custGeom>
                  <a:avLst/>
                  <a:gdLst>
                    <a:gd name="connsiteX0" fmla="*/ 129 w 1246973"/>
                    <a:gd name="connsiteY0" fmla="*/ 30 h 108357"/>
                    <a:gd name="connsiteX1" fmla="*/ 1247103 w 1246973"/>
                    <a:gd name="connsiteY1" fmla="*/ 30 h 108357"/>
                    <a:gd name="connsiteX2" fmla="*/ 1247103 w 1246973"/>
                    <a:gd name="connsiteY2" fmla="*/ 30 h 108357"/>
                    <a:gd name="connsiteX3" fmla="*/ 1247103 w 1246973"/>
                    <a:gd name="connsiteY3" fmla="*/ 108387 h 108357"/>
                    <a:gd name="connsiteX4" fmla="*/ 1247103 w 1246973"/>
                    <a:gd name="connsiteY4" fmla="*/ 108387 h 108357"/>
                    <a:gd name="connsiteX5" fmla="*/ 129 w 1246973"/>
                    <a:gd name="connsiteY5" fmla="*/ 108387 h 108357"/>
                    <a:gd name="connsiteX6" fmla="*/ 129 w 1246973"/>
                    <a:gd name="connsiteY6" fmla="*/ 108387 h 108357"/>
                    <a:gd name="connsiteX7" fmla="*/ 129 w 1246973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6973" h="108357">
                      <a:moveTo>
                        <a:pt x="129" y="30"/>
                      </a:moveTo>
                      <a:lnTo>
                        <a:pt x="1247103" y="30"/>
                      </a:lnTo>
                      <a:lnTo>
                        <a:pt x="1247103" y="30"/>
                      </a:lnTo>
                      <a:lnTo>
                        <a:pt x="1247103" y="108387"/>
                      </a:lnTo>
                      <a:lnTo>
                        <a:pt x="124710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927" name="Graphic 757">
                  <a:extLst>
                    <a:ext uri="{FF2B5EF4-FFF2-40B4-BE49-F238E27FC236}">
                      <a16:creationId xmlns:a16="http://schemas.microsoft.com/office/drawing/2014/main" xmlns="" id="{EC3DA8F9-4607-546F-FB2A-F6ABA81BC1A3}"/>
                    </a:ext>
                  </a:extLst>
                </p:cNvPr>
                <p:cNvGrpSpPr/>
                <p:nvPr/>
              </p:nvGrpSpPr>
              <p:grpSpPr>
                <a:xfrm>
                  <a:off x="7920092" y="5291337"/>
                  <a:ext cx="732349" cy="108357"/>
                  <a:chOff x="7920092" y="5291337"/>
                  <a:chExt cx="732349" cy="108357"/>
                </a:xfrm>
              </p:grpSpPr>
              <p:sp>
                <p:nvSpPr>
                  <p:cNvPr id="928" name="Freeform 927">
                    <a:extLst>
                      <a:ext uri="{FF2B5EF4-FFF2-40B4-BE49-F238E27FC236}">
                        <a16:creationId xmlns:a16="http://schemas.microsoft.com/office/drawing/2014/main" xmlns="" id="{8AC1A0B4-9C64-12F5-4F79-07613BE6FE60}"/>
                      </a:ext>
                    </a:extLst>
                  </p:cNvPr>
                  <p:cNvSpPr/>
                  <p:nvPr/>
                </p:nvSpPr>
                <p:spPr>
                  <a:xfrm>
                    <a:off x="7920092" y="5291337"/>
                    <a:ext cx="732349" cy="108357"/>
                  </a:xfrm>
                  <a:custGeom>
                    <a:avLst/>
                    <a:gdLst>
                      <a:gd name="connsiteX0" fmla="*/ 129 w 732349"/>
                      <a:gd name="connsiteY0" fmla="*/ 30 h 108357"/>
                      <a:gd name="connsiteX1" fmla="*/ 732479 w 732349"/>
                      <a:gd name="connsiteY1" fmla="*/ 30 h 108357"/>
                      <a:gd name="connsiteX2" fmla="*/ 732479 w 732349"/>
                      <a:gd name="connsiteY2" fmla="*/ 30 h 108357"/>
                      <a:gd name="connsiteX3" fmla="*/ 732479 w 732349"/>
                      <a:gd name="connsiteY3" fmla="*/ 108387 h 108357"/>
                      <a:gd name="connsiteX4" fmla="*/ 732479 w 732349"/>
                      <a:gd name="connsiteY4" fmla="*/ 108387 h 108357"/>
                      <a:gd name="connsiteX5" fmla="*/ 129 w 732349"/>
                      <a:gd name="connsiteY5" fmla="*/ 108387 h 108357"/>
                      <a:gd name="connsiteX6" fmla="*/ 129 w 732349"/>
                      <a:gd name="connsiteY6" fmla="*/ 108387 h 108357"/>
                      <a:gd name="connsiteX7" fmla="*/ 129 w 73234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2349" h="108357">
                        <a:moveTo>
                          <a:pt x="129" y="30"/>
                        </a:moveTo>
                        <a:lnTo>
                          <a:pt x="732479" y="30"/>
                        </a:lnTo>
                        <a:lnTo>
                          <a:pt x="732479" y="30"/>
                        </a:lnTo>
                        <a:lnTo>
                          <a:pt x="732479" y="108387"/>
                        </a:lnTo>
                        <a:lnTo>
                          <a:pt x="73247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929" name="Freeform 928">
                    <a:extLst>
                      <a:ext uri="{FF2B5EF4-FFF2-40B4-BE49-F238E27FC236}">
                        <a16:creationId xmlns:a16="http://schemas.microsoft.com/office/drawing/2014/main" xmlns="" id="{70BFB2A5-08C1-568D-87F9-C627529B6A1A}"/>
                      </a:ext>
                    </a:extLst>
                  </p:cNvPr>
                  <p:cNvSpPr/>
                  <p:nvPr/>
                </p:nvSpPr>
                <p:spPr>
                  <a:xfrm>
                    <a:off x="7920092" y="5291337"/>
                    <a:ext cx="732349" cy="108357"/>
                  </a:xfrm>
                  <a:custGeom>
                    <a:avLst/>
                    <a:gdLst>
                      <a:gd name="connsiteX0" fmla="*/ 129 w 732349"/>
                      <a:gd name="connsiteY0" fmla="*/ 30 h 108357"/>
                      <a:gd name="connsiteX1" fmla="*/ 732479 w 732349"/>
                      <a:gd name="connsiteY1" fmla="*/ 30 h 108357"/>
                      <a:gd name="connsiteX2" fmla="*/ 732479 w 732349"/>
                      <a:gd name="connsiteY2" fmla="*/ 30 h 108357"/>
                      <a:gd name="connsiteX3" fmla="*/ 732479 w 732349"/>
                      <a:gd name="connsiteY3" fmla="*/ 108387 h 108357"/>
                      <a:gd name="connsiteX4" fmla="*/ 732479 w 732349"/>
                      <a:gd name="connsiteY4" fmla="*/ 108387 h 108357"/>
                      <a:gd name="connsiteX5" fmla="*/ 129 w 732349"/>
                      <a:gd name="connsiteY5" fmla="*/ 108387 h 108357"/>
                      <a:gd name="connsiteX6" fmla="*/ 129 w 732349"/>
                      <a:gd name="connsiteY6" fmla="*/ 108387 h 108357"/>
                      <a:gd name="connsiteX7" fmla="*/ 129 w 73234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2349" h="108357">
                        <a:moveTo>
                          <a:pt x="129" y="30"/>
                        </a:moveTo>
                        <a:lnTo>
                          <a:pt x="732479" y="30"/>
                        </a:lnTo>
                        <a:lnTo>
                          <a:pt x="732479" y="30"/>
                        </a:lnTo>
                        <a:lnTo>
                          <a:pt x="732479" y="108387"/>
                        </a:lnTo>
                        <a:lnTo>
                          <a:pt x="73247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930" name="Graphic 757">
                <a:extLst>
                  <a:ext uri="{FF2B5EF4-FFF2-40B4-BE49-F238E27FC236}">
                    <a16:creationId xmlns:a16="http://schemas.microsoft.com/office/drawing/2014/main" xmlns="" id="{BAF6BF11-F370-4058-BD9C-1AEBEB7F5745}"/>
                  </a:ext>
                </a:extLst>
              </p:cNvPr>
              <p:cNvGrpSpPr/>
              <p:nvPr/>
            </p:nvGrpSpPr>
            <p:grpSpPr>
              <a:xfrm>
                <a:off x="6376220" y="5446133"/>
                <a:ext cx="1979323" cy="108356"/>
                <a:chOff x="6376220" y="5446133"/>
                <a:chExt cx="1979323" cy="108356"/>
              </a:xfrm>
            </p:grpSpPr>
            <p:sp>
              <p:nvSpPr>
                <p:cNvPr id="933" name="Freeform 932">
                  <a:extLst>
                    <a:ext uri="{FF2B5EF4-FFF2-40B4-BE49-F238E27FC236}">
                      <a16:creationId xmlns:a16="http://schemas.microsoft.com/office/drawing/2014/main" xmlns="" id="{40BB3B81-8F8E-541E-3F8A-EAD0E03C77D1}"/>
                    </a:ext>
                  </a:extLst>
                </p:cNvPr>
                <p:cNvSpPr/>
                <p:nvPr/>
              </p:nvSpPr>
              <p:spPr>
                <a:xfrm>
                  <a:off x="6376220" y="5446133"/>
                  <a:ext cx="1543872" cy="108356"/>
                </a:xfrm>
                <a:custGeom>
                  <a:avLst/>
                  <a:gdLst>
                    <a:gd name="connsiteX0" fmla="*/ 129 w 1543872"/>
                    <a:gd name="connsiteY0" fmla="*/ 30 h 108356"/>
                    <a:gd name="connsiteX1" fmla="*/ 1544001 w 1543872"/>
                    <a:gd name="connsiteY1" fmla="*/ 30 h 108356"/>
                    <a:gd name="connsiteX2" fmla="*/ 1544001 w 1543872"/>
                    <a:gd name="connsiteY2" fmla="*/ 30 h 108356"/>
                    <a:gd name="connsiteX3" fmla="*/ 1544001 w 1543872"/>
                    <a:gd name="connsiteY3" fmla="*/ 108387 h 108356"/>
                    <a:gd name="connsiteX4" fmla="*/ 1544001 w 1543872"/>
                    <a:gd name="connsiteY4" fmla="*/ 108387 h 108356"/>
                    <a:gd name="connsiteX5" fmla="*/ 129 w 1543872"/>
                    <a:gd name="connsiteY5" fmla="*/ 108387 h 108356"/>
                    <a:gd name="connsiteX6" fmla="*/ 129 w 1543872"/>
                    <a:gd name="connsiteY6" fmla="*/ 108387 h 108356"/>
                    <a:gd name="connsiteX7" fmla="*/ 129 w 1543872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3872" h="108356">
                      <a:moveTo>
                        <a:pt x="129" y="30"/>
                      </a:moveTo>
                      <a:lnTo>
                        <a:pt x="1544001" y="30"/>
                      </a:lnTo>
                      <a:lnTo>
                        <a:pt x="1544001" y="30"/>
                      </a:lnTo>
                      <a:lnTo>
                        <a:pt x="1544001" y="108387"/>
                      </a:lnTo>
                      <a:lnTo>
                        <a:pt x="1544001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934" name="Graphic 757">
                  <a:extLst>
                    <a:ext uri="{FF2B5EF4-FFF2-40B4-BE49-F238E27FC236}">
                      <a16:creationId xmlns:a16="http://schemas.microsoft.com/office/drawing/2014/main" xmlns="" id="{04B1009D-666D-FCE9-DC16-F2A50A6F3614}"/>
                    </a:ext>
                  </a:extLst>
                </p:cNvPr>
                <p:cNvGrpSpPr/>
                <p:nvPr/>
              </p:nvGrpSpPr>
              <p:grpSpPr>
                <a:xfrm>
                  <a:off x="7920092" y="5446133"/>
                  <a:ext cx="435451" cy="108356"/>
                  <a:chOff x="7920092" y="5446133"/>
                  <a:chExt cx="435451" cy="108356"/>
                </a:xfrm>
              </p:grpSpPr>
              <p:sp>
                <p:nvSpPr>
                  <p:cNvPr id="935" name="Freeform 934">
                    <a:extLst>
                      <a:ext uri="{FF2B5EF4-FFF2-40B4-BE49-F238E27FC236}">
                        <a16:creationId xmlns:a16="http://schemas.microsoft.com/office/drawing/2014/main" xmlns="" id="{AA8B7201-3316-4E50-B8D8-D8B2043894E6}"/>
                      </a:ext>
                    </a:extLst>
                  </p:cNvPr>
                  <p:cNvSpPr/>
                  <p:nvPr/>
                </p:nvSpPr>
                <p:spPr>
                  <a:xfrm>
                    <a:off x="7920092" y="5446133"/>
                    <a:ext cx="435451" cy="108356"/>
                  </a:xfrm>
                  <a:custGeom>
                    <a:avLst/>
                    <a:gdLst>
                      <a:gd name="connsiteX0" fmla="*/ 129 w 435451"/>
                      <a:gd name="connsiteY0" fmla="*/ 30 h 108356"/>
                      <a:gd name="connsiteX1" fmla="*/ 435580 w 435451"/>
                      <a:gd name="connsiteY1" fmla="*/ 30 h 108356"/>
                      <a:gd name="connsiteX2" fmla="*/ 435580 w 435451"/>
                      <a:gd name="connsiteY2" fmla="*/ 30 h 108356"/>
                      <a:gd name="connsiteX3" fmla="*/ 435580 w 435451"/>
                      <a:gd name="connsiteY3" fmla="*/ 108387 h 108356"/>
                      <a:gd name="connsiteX4" fmla="*/ 435580 w 435451"/>
                      <a:gd name="connsiteY4" fmla="*/ 108387 h 108356"/>
                      <a:gd name="connsiteX5" fmla="*/ 129 w 435451"/>
                      <a:gd name="connsiteY5" fmla="*/ 108387 h 108356"/>
                      <a:gd name="connsiteX6" fmla="*/ 129 w 435451"/>
                      <a:gd name="connsiteY6" fmla="*/ 108387 h 108356"/>
                      <a:gd name="connsiteX7" fmla="*/ 129 w 435451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5451" h="108356">
                        <a:moveTo>
                          <a:pt x="129" y="30"/>
                        </a:moveTo>
                        <a:lnTo>
                          <a:pt x="435580" y="30"/>
                        </a:lnTo>
                        <a:lnTo>
                          <a:pt x="435580" y="30"/>
                        </a:lnTo>
                        <a:lnTo>
                          <a:pt x="435580" y="108387"/>
                        </a:lnTo>
                        <a:lnTo>
                          <a:pt x="43558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936" name="Freeform 935">
                    <a:extLst>
                      <a:ext uri="{FF2B5EF4-FFF2-40B4-BE49-F238E27FC236}">
                        <a16:creationId xmlns:a16="http://schemas.microsoft.com/office/drawing/2014/main" xmlns="" id="{4C5EAD15-C154-D9BB-F456-D17FCB9FD04F}"/>
                      </a:ext>
                    </a:extLst>
                  </p:cNvPr>
                  <p:cNvSpPr/>
                  <p:nvPr/>
                </p:nvSpPr>
                <p:spPr>
                  <a:xfrm>
                    <a:off x="7920092" y="5446133"/>
                    <a:ext cx="435451" cy="108356"/>
                  </a:xfrm>
                  <a:custGeom>
                    <a:avLst/>
                    <a:gdLst>
                      <a:gd name="connsiteX0" fmla="*/ 129 w 435451"/>
                      <a:gd name="connsiteY0" fmla="*/ 30 h 108356"/>
                      <a:gd name="connsiteX1" fmla="*/ 435580 w 435451"/>
                      <a:gd name="connsiteY1" fmla="*/ 30 h 108356"/>
                      <a:gd name="connsiteX2" fmla="*/ 435580 w 435451"/>
                      <a:gd name="connsiteY2" fmla="*/ 30 h 108356"/>
                      <a:gd name="connsiteX3" fmla="*/ 435580 w 435451"/>
                      <a:gd name="connsiteY3" fmla="*/ 108387 h 108356"/>
                      <a:gd name="connsiteX4" fmla="*/ 435580 w 435451"/>
                      <a:gd name="connsiteY4" fmla="*/ 108387 h 108356"/>
                      <a:gd name="connsiteX5" fmla="*/ 129 w 435451"/>
                      <a:gd name="connsiteY5" fmla="*/ 108387 h 108356"/>
                      <a:gd name="connsiteX6" fmla="*/ 129 w 435451"/>
                      <a:gd name="connsiteY6" fmla="*/ 108387 h 108356"/>
                      <a:gd name="connsiteX7" fmla="*/ 129 w 435451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5451" h="108356">
                        <a:moveTo>
                          <a:pt x="129" y="30"/>
                        </a:moveTo>
                        <a:lnTo>
                          <a:pt x="435580" y="30"/>
                        </a:lnTo>
                        <a:lnTo>
                          <a:pt x="435580" y="30"/>
                        </a:lnTo>
                        <a:lnTo>
                          <a:pt x="435580" y="108387"/>
                        </a:lnTo>
                        <a:lnTo>
                          <a:pt x="43558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941" name="Graphic 757">
                <a:extLst>
                  <a:ext uri="{FF2B5EF4-FFF2-40B4-BE49-F238E27FC236}">
                    <a16:creationId xmlns:a16="http://schemas.microsoft.com/office/drawing/2014/main" xmlns="" id="{A5D3DECB-EA33-6FAC-1458-5E42F1879CAB}"/>
                  </a:ext>
                </a:extLst>
              </p:cNvPr>
              <p:cNvGrpSpPr/>
              <p:nvPr/>
            </p:nvGrpSpPr>
            <p:grpSpPr>
              <a:xfrm>
                <a:off x="7920092" y="5600928"/>
                <a:ext cx="277105" cy="108357"/>
                <a:chOff x="7920092" y="5600928"/>
                <a:chExt cx="277105" cy="108357"/>
              </a:xfrm>
            </p:grpSpPr>
            <p:sp>
              <p:nvSpPr>
                <p:cNvPr id="942" name="Freeform 941">
                  <a:extLst>
                    <a:ext uri="{FF2B5EF4-FFF2-40B4-BE49-F238E27FC236}">
                      <a16:creationId xmlns:a16="http://schemas.microsoft.com/office/drawing/2014/main" xmlns="" id="{4CC0EDBE-85E8-B58A-518C-FF565557F4DA}"/>
                    </a:ext>
                  </a:extLst>
                </p:cNvPr>
                <p:cNvSpPr/>
                <p:nvPr/>
              </p:nvSpPr>
              <p:spPr>
                <a:xfrm>
                  <a:off x="7920092" y="5600928"/>
                  <a:ext cx="277105" cy="108357"/>
                </a:xfrm>
                <a:custGeom>
                  <a:avLst/>
                  <a:gdLst>
                    <a:gd name="connsiteX0" fmla="*/ 129 w 277105"/>
                    <a:gd name="connsiteY0" fmla="*/ 30 h 108357"/>
                    <a:gd name="connsiteX1" fmla="*/ 277234 w 277105"/>
                    <a:gd name="connsiteY1" fmla="*/ 30 h 108357"/>
                    <a:gd name="connsiteX2" fmla="*/ 277234 w 277105"/>
                    <a:gd name="connsiteY2" fmla="*/ 30 h 108357"/>
                    <a:gd name="connsiteX3" fmla="*/ 277234 w 277105"/>
                    <a:gd name="connsiteY3" fmla="*/ 108387 h 108357"/>
                    <a:gd name="connsiteX4" fmla="*/ 277234 w 277105"/>
                    <a:gd name="connsiteY4" fmla="*/ 108387 h 108357"/>
                    <a:gd name="connsiteX5" fmla="*/ 129 w 277105"/>
                    <a:gd name="connsiteY5" fmla="*/ 108387 h 108357"/>
                    <a:gd name="connsiteX6" fmla="*/ 129 w 277105"/>
                    <a:gd name="connsiteY6" fmla="*/ 108387 h 108357"/>
                    <a:gd name="connsiteX7" fmla="*/ 129 w 277105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105" h="108357">
                      <a:moveTo>
                        <a:pt x="129" y="30"/>
                      </a:moveTo>
                      <a:lnTo>
                        <a:pt x="277234" y="30"/>
                      </a:lnTo>
                      <a:lnTo>
                        <a:pt x="277234" y="30"/>
                      </a:lnTo>
                      <a:lnTo>
                        <a:pt x="277234" y="108387"/>
                      </a:lnTo>
                      <a:lnTo>
                        <a:pt x="277234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solidFill>
                  <a:srgbClr val="BF9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943" name="Freeform 942">
                  <a:extLst>
                    <a:ext uri="{FF2B5EF4-FFF2-40B4-BE49-F238E27FC236}">
                      <a16:creationId xmlns:a16="http://schemas.microsoft.com/office/drawing/2014/main" xmlns="" id="{EED2083F-100E-E266-9B05-DDA35D2934C9}"/>
                    </a:ext>
                  </a:extLst>
                </p:cNvPr>
                <p:cNvSpPr/>
                <p:nvPr/>
              </p:nvSpPr>
              <p:spPr>
                <a:xfrm>
                  <a:off x="7920092" y="5600928"/>
                  <a:ext cx="277105" cy="108357"/>
                </a:xfrm>
                <a:custGeom>
                  <a:avLst/>
                  <a:gdLst>
                    <a:gd name="connsiteX0" fmla="*/ 129 w 277105"/>
                    <a:gd name="connsiteY0" fmla="*/ 30 h 108357"/>
                    <a:gd name="connsiteX1" fmla="*/ 277234 w 277105"/>
                    <a:gd name="connsiteY1" fmla="*/ 30 h 108357"/>
                    <a:gd name="connsiteX2" fmla="*/ 277234 w 277105"/>
                    <a:gd name="connsiteY2" fmla="*/ 30 h 108357"/>
                    <a:gd name="connsiteX3" fmla="*/ 277234 w 277105"/>
                    <a:gd name="connsiteY3" fmla="*/ 108387 h 108357"/>
                    <a:gd name="connsiteX4" fmla="*/ 277234 w 277105"/>
                    <a:gd name="connsiteY4" fmla="*/ 108387 h 108357"/>
                    <a:gd name="connsiteX5" fmla="*/ 129 w 277105"/>
                    <a:gd name="connsiteY5" fmla="*/ 108387 h 108357"/>
                    <a:gd name="connsiteX6" fmla="*/ 129 w 277105"/>
                    <a:gd name="connsiteY6" fmla="*/ 108387 h 108357"/>
                    <a:gd name="connsiteX7" fmla="*/ 129 w 277105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105" h="108357">
                      <a:moveTo>
                        <a:pt x="129" y="30"/>
                      </a:moveTo>
                      <a:lnTo>
                        <a:pt x="277234" y="30"/>
                      </a:lnTo>
                      <a:lnTo>
                        <a:pt x="277234" y="30"/>
                      </a:lnTo>
                      <a:lnTo>
                        <a:pt x="277234" y="108387"/>
                      </a:lnTo>
                      <a:lnTo>
                        <a:pt x="277234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944" name="Graphic 757">
                <a:extLst>
                  <a:ext uri="{FF2B5EF4-FFF2-40B4-BE49-F238E27FC236}">
                    <a16:creationId xmlns:a16="http://schemas.microsoft.com/office/drawing/2014/main" xmlns="" id="{0BDF8B43-42DE-596D-1DE4-A476383097B2}"/>
                  </a:ext>
                </a:extLst>
              </p:cNvPr>
              <p:cNvGrpSpPr/>
              <p:nvPr/>
            </p:nvGrpSpPr>
            <p:grpSpPr>
              <a:xfrm>
                <a:off x="6000149" y="5755724"/>
                <a:ext cx="1979322" cy="108357"/>
                <a:chOff x="6000149" y="5755724"/>
                <a:chExt cx="1979322" cy="108357"/>
              </a:xfrm>
            </p:grpSpPr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xmlns="" id="{1602F488-870C-4F46-3FA7-E0FE4A38BF4D}"/>
                    </a:ext>
                  </a:extLst>
                </p:cNvPr>
                <p:cNvSpPr/>
                <p:nvPr/>
              </p:nvSpPr>
              <p:spPr>
                <a:xfrm>
                  <a:off x="6000149" y="5755724"/>
                  <a:ext cx="1919943" cy="108357"/>
                </a:xfrm>
                <a:custGeom>
                  <a:avLst/>
                  <a:gdLst>
                    <a:gd name="connsiteX0" fmla="*/ 129 w 1919943"/>
                    <a:gd name="connsiteY0" fmla="*/ 30 h 108357"/>
                    <a:gd name="connsiteX1" fmla="*/ 1920073 w 1919943"/>
                    <a:gd name="connsiteY1" fmla="*/ 30 h 108357"/>
                    <a:gd name="connsiteX2" fmla="*/ 1920073 w 1919943"/>
                    <a:gd name="connsiteY2" fmla="*/ 30 h 108357"/>
                    <a:gd name="connsiteX3" fmla="*/ 1920073 w 1919943"/>
                    <a:gd name="connsiteY3" fmla="*/ 108387 h 108357"/>
                    <a:gd name="connsiteX4" fmla="*/ 1920073 w 1919943"/>
                    <a:gd name="connsiteY4" fmla="*/ 108387 h 108357"/>
                    <a:gd name="connsiteX5" fmla="*/ 129 w 1919943"/>
                    <a:gd name="connsiteY5" fmla="*/ 108387 h 108357"/>
                    <a:gd name="connsiteX6" fmla="*/ 129 w 1919943"/>
                    <a:gd name="connsiteY6" fmla="*/ 108387 h 108357"/>
                    <a:gd name="connsiteX7" fmla="*/ 129 w 1919943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9943" h="108357">
                      <a:moveTo>
                        <a:pt x="129" y="30"/>
                      </a:moveTo>
                      <a:lnTo>
                        <a:pt x="1920073" y="30"/>
                      </a:lnTo>
                      <a:lnTo>
                        <a:pt x="1920073" y="30"/>
                      </a:lnTo>
                      <a:lnTo>
                        <a:pt x="1920073" y="108387"/>
                      </a:lnTo>
                      <a:lnTo>
                        <a:pt x="192007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948" name="Graphic 757">
                  <a:extLst>
                    <a:ext uri="{FF2B5EF4-FFF2-40B4-BE49-F238E27FC236}">
                      <a16:creationId xmlns:a16="http://schemas.microsoft.com/office/drawing/2014/main" xmlns="" id="{A89664B6-DF49-A0DA-8305-72D5755AE9BB}"/>
                    </a:ext>
                  </a:extLst>
                </p:cNvPr>
                <p:cNvGrpSpPr/>
                <p:nvPr/>
              </p:nvGrpSpPr>
              <p:grpSpPr>
                <a:xfrm>
                  <a:off x="7920092" y="5755724"/>
                  <a:ext cx="59379" cy="108357"/>
                  <a:chOff x="7920092" y="5755724"/>
                  <a:chExt cx="59379" cy="108357"/>
                </a:xfrm>
              </p:grpSpPr>
              <p:sp>
                <p:nvSpPr>
                  <p:cNvPr id="949" name="Freeform 948">
                    <a:extLst>
                      <a:ext uri="{FF2B5EF4-FFF2-40B4-BE49-F238E27FC236}">
                        <a16:creationId xmlns:a16="http://schemas.microsoft.com/office/drawing/2014/main" xmlns="" id="{B7BAB52E-7A9B-4774-6A63-75FFA48D1B45}"/>
                      </a:ext>
                    </a:extLst>
                  </p:cNvPr>
                  <p:cNvSpPr/>
                  <p:nvPr/>
                </p:nvSpPr>
                <p:spPr>
                  <a:xfrm>
                    <a:off x="7920092" y="5755724"/>
                    <a:ext cx="59379" cy="108357"/>
                  </a:xfrm>
                  <a:custGeom>
                    <a:avLst/>
                    <a:gdLst>
                      <a:gd name="connsiteX0" fmla="*/ 129 w 59379"/>
                      <a:gd name="connsiteY0" fmla="*/ 30 h 108357"/>
                      <a:gd name="connsiteX1" fmla="*/ 59509 w 59379"/>
                      <a:gd name="connsiteY1" fmla="*/ 30 h 108357"/>
                      <a:gd name="connsiteX2" fmla="*/ 59509 w 59379"/>
                      <a:gd name="connsiteY2" fmla="*/ 30 h 108357"/>
                      <a:gd name="connsiteX3" fmla="*/ 59509 w 59379"/>
                      <a:gd name="connsiteY3" fmla="*/ 108387 h 108357"/>
                      <a:gd name="connsiteX4" fmla="*/ 59509 w 59379"/>
                      <a:gd name="connsiteY4" fmla="*/ 108387 h 108357"/>
                      <a:gd name="connsiteX5" fmla="*/ 129 w 59379"/>
                      <a:gd name="connsiteY5" fmla="*/ 108387 h 108357"/>
                      <a:gd name="connsiteX6" fmla="*/ 129 w 59379"/>
                      <a:gd name="connsiteY6" fmla="*/ 108387 h 108357"/>
                      <a:gd name="connsiteX7" fmla="*/ 129 w 5937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379" h="108357">
                        <a:moveTo>
                          <a:pt x="129" y="30"/>
                        </a:moveTo>
                        <a:lnTo>
                          <a:pt x="59509" y="30"/>
                        </a:lnTo>
                        <a:lnTo>
                          <a:pt x="59509" y="30"/>
                        </a:lnTo>
                        <a:lnTo>
                          <a:pt x="59509" y="108387"/>
                        </a:lnTo>
                        <a:lnTo>
                          <a:pt x="5950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950" name="Freeform 949">
                    <a:extLst>
                      <a:ext uri="{FF2B5EF4-FFF2-40B4-BE49-F238E27FC236}">
                        <a16:creationId xmlns:a16="http://schemas.microsoft.com/office/drawing/2014/main" xmlns="" id="{8B3C955C-BDF9-475D-82D5-952DBB2C3000}"/>
                      </a:ext>
                    </a:extLst>
                  </p:cNvPr>
                  <p:cNvSpPr/>
                  <p:nvPr/>
                </p:nvSpPr>
                <p:spPr>
                  <a:xfrm>
                    <a:off x="7920092" y="5755724"/>
                    <a:ext cx="59379" cy="108357"/>
                  </a:xfrm>
                  <a:custGeom>
                    <a:avLst/>
                    <a:gdLst>
                      <a:gd name="connsiteX0" fmla="*/ 129 w 59379"/>
                      <a:gd name="connsiteY0" fmla="*/ 30 h 108357"/>
                      <a:gd name="connsiteX1" fmla="*/ 59509 w 59379"/>
                      <a:gd name="connsiteY1" fmla="*/ 30 h 108357"/>
                      <a:gd name="connsiteX2" fmla="*/ 59509 w 59379"/>
                      <a:gd name="connsiteY2" fmla="*/ 30 h 108357"/>
                      <a:gd name="connsiteX3" fmla="*/ 59509 w 59379"/>
                      <a:gd name="connsiteY3" fmla="*/ 108387 h 108357"/>
                      <a:gd name="connsiteX4" fmla="*/ 59509 w 59379"/>
                      <a:gd name="connsiteY4" fmla="*/ 108387 h 108357"/>
                      <a:gd name="connsiteX5" fmla="*/ 129 w 59379"/>
                      <a:gd name="connsiteY5" fmla="*/ 108387 h 108357"/>
                      <a:gd name="connsiteX6" fmla="*/ 129 w 59379"/>
                      <a:gd name="connsiteY6" fmla="*/ 108387 h 108357"/>
                      <a:gd name="connsiteX7" fmla="*/ 129 w 5937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379" h="108357">
                        <a:moveTo>
                          <a:pt x="129" y="30"/>
                        </a:moveTo>
                        <a:lnTo>
                          <a:pt x="59509" y="30"/>
                        </a:lnTo>
                        <a:lnTo>
                          <a:pt x="59509" y="30"/>
                        </a:lnTo>
                        <a:lnTo>
                          <a:pt x="59509" y="108387"/>
                        </a:lnTo>
                        <a:lnTo>
                          <a:pt x="5950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951" name="Graphic 757">
                <a:extLst>
                  <a:ext uri="{FF2B5EF4-FFF2-40B4-BE49-F238E27FC236}">
                    <a16:creationId xmlns:a16="http://schemas.microsoft.com/office/drawing/2014/main" xmlns="" id="{F28852F8-F34E-3D53-B7FC-66DF5D0CD9B8}"/>
                  </a:ext>
                </a:extLst>
              </p:cNvPr>
              <p:cNvGrpSpPr/>
              <p:nvPr/>
            </p:nvGrpSpPr>
            <p:grpSpPr>
              <a:xfrm>
                <a:off x="6435600" y="5910520"/>
                <a:ext cx="1979322" cy="108357"/>
                <a:chOff x="6435600" y="5910520"/>
                <a:chExt cx="1979322" cy="108357"/>
              </a:xfrm>
            </p:grpSpPr>
            <p:sp>
              <p:nvSpPr>
                <p:cNvPr id="954" name="Freeform 953">
                  <a:extLst>
                    <a:ext uri="{FF2B5EF4-FFF2-40B4-BE49-F238E27FC236}">
                      <a16:creationId xmlns:a16="http://schemas.microsoft.com/office/drawing/2014/main" xmlns="" id="{96C67940-1E00-950B-C2A8-331894607B8C}"/>
                    </a:ext>
                  </a:extLst>
                </p:cNvPr>
                <p:cNvSpPr/>
                <p:nvPr/>
              </p:nvSpPr>
              <p:spPr>
                <a:xfrm>
                  <a:off x="6435600" y="5910520"/>
                  <a:ext cx="1484492" cy="108357"/>
                </a:xfrm>
                <a:custGeom>
                  <a:avLst/>
                  <a:gdLst>
                    <a:gd name="connsiteX0" fmla="*/ 129 w 1484492"/>
                    <a:gd name="connsiteY0" fmla="*/ 30 h 108357"/>
                    <a:gd name="connsiteX1" fmla="*/ 1484622 w 1484492"/>
                    <a:gd name="connsiteY1" fmla="*/ 30 h 108357"/>
                    <a:gd name="connsiteX2" fmla="*/ 1484622 w 1484492"/>
                    <a:gd name="connsiteY2" fmla="*/ 30 h 108357"/>
                    <a:gd name="connsiteX3" fmla="*/ 1484622 w 1484492"/>
                    <a:gd name="connsiteY3" fmla="*/ 108387 h 108357"/>
                    <a:gd name="connsiteX4" fmla="*/ 1484622 w 1484492"/>
                    <a:gd name="connsiteY4" fmla="*/ 108387 h 108357"/>
                    <a:gd name="connsiteX5" fmla="*/ 129 w 1484492"/>
                    <a:gd name="connsiteY5" fmla="*/ 108387 h 108357"/>
                    <a:gd name="connsiteX6" fmla="*/ 129 w 1484492"/>
                    <a:gd name="connsiteY6" fmla="*/ 108387 h 108357"/>
                    <a:gd name="connsiteX7" fmla="*/ 129 w 1484492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4492" h="108357">
                      <a:moveTo>
                        <a:pt x="129" y="30"/>
                      </a:moveTo>
                      <a:lnTo>
                        <a:pt x="1484622" y="30"/>
                      </a:lnTo>
                      <a:lnTo>
                        <a:pt x="1484622" y="30"/>
                      </a:lnTo>
                      <a:lnTo>
                        <a:pt x="1484622" y="108387"/>
                      </a:lnTo>
                      <a:lnTo>
                        <a:pt x="1484622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955" name="Graphic 757">
                  <a:extLst>
                    <a:ext uri="{FF2B5EF4-FFF2-40B4-BE49-F238E27FC236}">
                      <a16:creationId xmlns:a16="http://schemas.microsoft.com/office/drawing/2014/main" xmlns="" id="{BB83AD33-209B-ED4B-B900-9612D4BBD477}"/>
                    </a:ext>
                  </a:extLst>
                </p:cNvPr>
                <p:cNvGrpSpPr/>
                <p:nvPr/>
              </p:nvGrpSpPr>
              <p:grpSpPr>
                <a:xfrm>
                  <a:off x="7920092" y="5910520"/>
                  <a:ext cx="494830" cy="108357"/>
                  <a:chOff x="7920092" y="5910520"/>
                  <a:chExt cx="494830" cy="108357"/>
                </a:xfrm>
              </p:grpSpPr>
              <p:sp>
                <p:nvSpPr>
                  <p:cNvPr id="956" name="Freeform 955">
                    <a:extLst>
                      <a:ext uri="{FF2B5EF4-FFF2-40B4-BE49-F238E27FC236}">
                        <a16:creationId xmlns:a16="http://schemas.microsoft.com/office/drawing/2014/main" xmlns="" id="{EE484299-C0E0-EECB-D03A-ECB1CA8C57BF}"/>
                      </a:ext>
                    </a:extLst>
                  </p:cNvPr>
                  <p:cNvSpPr/>
                  <p:nvPr/>
                </p:nvSpPr>
                <p:spPr>
                  <a:xfrm>
                    <a:off x="7920092" y="5910520"/>
                    <a:ext cx="494830" cy="108357"/>
                  </a:xfrm>
                  <a:custGeom>
                    <a:avLst/>
                    <a:gdLst>
                      <a:gd name="connsiteX0" fmla="*/ 129 w 494830"/>
                      <a:gd name="connsiteY0" fmla="*/ 30 h 108357"/>
                      <a:gd name="connsiteX1" fmla="*/ 494960 w 494830"/>
                      <a:gd name="connsiteY1" fmla="*/ 30 h 108357"/>
                      <a:gd name="connsiteX2" fmla="*/ 494960 w 494830"/>
                      <a:gd name="connsiteY2" fmla="*/ 30 h 108357"/>
                      <a:gd name="connsiteX3" fmla="*/ 494960 w 494830"/>
                      <a:gd name="connsiteY3" fmla="*/ 108387 h 108357"/>
                      <a:gd name="connsiteX4" fmla="*/ 494960 w 494830"/>
                      <a:gd name="connsiteY4" fmla="*/ 108387 h 108357"/>
                      <a:gd name="connsiteX5" fmla="*/ 129 w 494830"/>
                      <a:gd name="connsiteY5" fmla="*/ 108387 h 108357"/>
                      <a:gd name="connsiteX6" fmla="*/ 129 w 494830"/>
                      <a:gd name="connsiteY6" fmla="*/ 108387 h 108357"/>
                      <a:gd name="connsiteX7" fmla="*/ 129 w 494830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4830" h="108357">
                        <a:moveTo>
                          <a:pt x="129" y="30"/>
                        </a:moveTo>
                        <a:lnTo>
                          <a:pt x="494960" y="30"/>
                        </a:lnTo>
                        <a:lnTo>
                          <a:pt x="494960" y="30"/>
                        </a:lnTo>
                        <a:lnTo>
                          <a:pt x="494960" y="108387"/>
                        </a:lnTo>
                        <a:lnTo>
                          <a:pt x="49496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BF9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957" name="Freeform 956">
                    <a:extLst>
                      <a:ext uri="{FF2B5EF4-FFF2-40B4-BE49-F238E27FC236}">
                        <a16:creationId xmlns:a16="http://schemas.microsoft.com/office/drawing/2014/main" xmlns="" id="{1AF4A211-7886-EC62-61A3-95609E8D680D}"/>
                      </a:ext>
                    </a:extLst>
                  </p:cNvPr>
                  <p:cNvSpPr/>
                  <p:nvPr/>
                </p:nvSpPr>
                <p:spPr>
                  <a:xfrm>
                    <a:off x="7920092" y="5910520"/>
                    <a:ext cx="494830" cy="108357"/>
                  </a:xfrm>
                  <a:custGeom>
                    <a:avLst/>
                    <a:gdLst>
                      <a:gd name="connsiteX0" fmla="*/ 129 w 494830"/>
                      <a:gd name="connsiteY0" fmla="*/ 30 h 108357"/>
                      <a:gd name="connsiteX1" fmla="*/ 494960 w 494830"/>
                      <a:gd name="connsiteY1" fmla="*/ 30 h 108357"/>
                      <a:gd name="connsiteX2" fmla="*/ 494960 w 494830"/>
                      <a:gd name="connsiteY2" fmla="*/ 30 h 108357"/>
                      <a:gd name="connsiteX3" fmla="*/ 494960 w 494830"/>
                      <a:gd name="connsiteY3" fmla="*/ 108387 h 108357"/>
                      <a:gd name="connsiteX4" fmla="*/ 494960 w 494830"/>
                      <a:gd name="connsiteY4" fmla="*/ 108387 h 108357"/>
                      <a:gd name="connsiteX5" fmla="*/ 129 w 494830"/>
                      <a:gd name="connsiteY5" fmla="*/ 108387 h 108357"/>
                      <a:gd name="connsiteX6" fmla="*/ 129 w 494830"/>
                      <a:gd name="connsiteY6" fmla="*/ 108387 h 108357"/>
                      <a:gd name="connsiteX7" fmla="*/ 129 w 494830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4830" h="108357">
                        <a:moveTo>
                          <a:pt x="129" y="30"/>
                        </a:moveTo>
                        <a:lnTo>
                          <a:pt x="494960" y="30"/>
                        </a:lnTo>
                        <a:lnTo>
                          <a:pt x="494960" y="30"/>
                        </a:lnTo>
                        <a:lnTo>
                          <a:pt x="494960" y="108387"/>
                        </a:lnTo>
                        <a:lnTo>
                          <a:pt x="49496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</p:grpSp>
        <p:grpSp>
          <p:nvGrpSpPr>
            <p:cNvPr id="958" name="Graphic 757">
              <a:extLst>
                <a:ext uri="{FF2B5EF4-FFF2-40B4-BE49-F238E27FC236}">
                  <a16:creationId xmlns:a16="http://schemas.microsoft.com/office/drawing/2014/main" xmlns="" id="{EE6445E8-3DE9-1F87-9B8E-3D5B0B3C3659}"/>
                </a:ext>
              </a:extLst>
            </p:cNvPr>
            <p:cNvGrpSpPr/>
            <p:nvPr/>
          </p:nvGrpSpPr>
          <p:grpSpPr>
            <a:xfrm>
              <a:off x="6188184" y="6018877"/>
              <a:ext cx="2968984" cy="66675"/>
              <a:chOff x="6188184" y="6018877"/>
              <a:chExt cx="2968984" cy="66675"/>
            </a:xfrm>
          </p:grpSpPr>
          <p:grpSp>
            <p:nvGrpSpPr>
              <p:cNvPr id="959" name="Graphic 757">
                <a:extLst>
                  <a:ext uri="{FF2B5EF4-FFF2-40B4-BE49-F238E27FC236}">
                    <a16:creationId xmlns:a16="http://schemas.microsoft.com/office/drawing/2014/main" xmlns="" id="{7306DC80-C7CF-0CEC-C36A-95DA711D5EC7}"/>
                  </a:ext>
                </a:extLst>
              </p:cNvPr>
              <p:cNvGrpSpPr/>
              <p:nvPr/>
            </p:nvGrpSpPr>
            <p:grpSpPr>
              <a:xfrm>
                <a:off x="6188184" y="6018877"/>
                <a:ext cx="2968984" cy="47625"/>
                <a:chOff x="6188184" y="6018877"/>
                <a:chExt cx="2968984" cy="47625"/>
              </a:xfrm>
            </p:grpSpPr>
            <p:sp>
              <p:nvSpPr>
                <p:cNvPr id="960" name="Freeform 959">
                  <a:extLst>
                    <a:ext uri="{FF2B5EF4-FFF2-40B4-BE49-F238E27FC236}">
                      <a16:creationId xmlns:a16="http://schemas.microsoft.com/office/drawing/2014/main" xmlns="" id="{CED7694D-CEB8-280B-4880-D864214972A5}"/>
                    </a:ext>
                  </a:extLst>
                </p:cNvPr>
                <p:cNvSpPr/>
                <p:nvPr/>
              </p:nvSpPr>
              <p:spPr>
                <a:xfrm>
                  <a:off x="7177846" y="6018877"/>
                  <a:ext cx="9525" cy="47625"/>
                </a:xfrm>
                <a:custGeom>
                  <a:avLst/>
                  <a:gdLst>
                    <a:gd name="connsiteX0" fmla="*/ 257 w 9525"/>
                    <a:gd name="connsiteY0" fmla="*/ 448 h 47625"/>
                    <a:gd name="connsiteX1" fmla="*/ 25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57" y="448"/>
                      </a:moveTo>
                      <a:lnTo>
                        <a:pt x="25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961" name="Freeform 960">
                  <a:extLst>
                    <a:ext uri="{FF2B5EF4-FFF2-40B4-BE49-F238E27FC236}">
                      <a16:creationId xmlns:a16="http://schemas.microsoft.com/office/drawing/2014/main" xmlns="" id="{01EAE681-5576-8694-E8F6-63B2CEE7B0A4}"/>
                    </a:ext>
                  </a:extLst>
                </p:cNvPr>
                <p:cNvSpPr/>
                <p:nvPr/>
              </p:nvSpPr>
              <p:spPr>
                <a:xfrm>
                  <a:off x="7425262" y="6018877"/>
                  <a:ext cx="9525" cy="47625"/>
                </a:xfrm>
                <a:custGeom>
                  <a:avLst/>
                  <a:gdLst>
                    <a:gd name="connsiteX0" fmla="*/ 283 w 9525"/>
                    <a:gd name="connsiteY0" fmla="*/ 448 h 47625"/>
                    <a:gd name="connsiteX1" fmla="*/ 28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83" y="448"/>
                      </a:moveTo>
                      <a:lnTo>
                        <a:pt x="28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962" name="Freeform 961">
                  <a:extLst>
                    <a:ext uri="{FF2B5EF4-FFF2-40B4-BE49-F238E27FC236}">
                      <a16:creationId xmlns:a16="http://schemas.microsoft.com/office/drawing/2014/main" xmlns="" id="{2BE932D7-1111-B9F9-011E-16266660F5E0}"/>
                    </a:ext>
                  </a:extLst>
                </p:cNvPr>
                <p:cNvSpPr/>
                <p:nvPr/>
              </p:nvSpPr>
              <p:spPr>
                <a:xfrm>
                  <a:off x="7672677" y="6018877"/>
                  <a:ext cx="9525" cy="47625"/>
                </a:xfrm>
                <a:custGeom>
                  <a:avLst/>
                  <a:gdLst>
                    <a:gd name="connsiteX0" fmla="*/ 309 w 9525"/>
                    <a:gd name="connsiteY0" fmla="*/ 448 h 47625"/>
                    <a:gd name="connsiteX1" fmla="*/ 30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09" y="448"/>
                      </a:moveTo>
                      <a:lnTo>
                        <a:pt x="30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963" name="Freeform 962">
                  <a:extLst>
                    <a:ext uri="{FF2B5EF4-FFF2-40B4-BE49-F238E27FC236}">
                      <a16:creationId xmlns:a16="http://schemas.microsoft.com/office/drawing/2014/main" xmlns="" id="{1D352F36-2EEF-9B69-0013-F105AA99B0E3}"/>
                    </a:ext>
                  </a:extLst>
                </p:cNvPr>
                <p:cNvSpPr/>
                <p:nvPr/>
              </p:nvSpPr>
              <p:spPr>
                <a:xfrm>
                  <a:off x="8167508" y="6018877"/>
                  <a:ext cx="9525" cy="47625"/>
                </a:xfrm>
                <a:custGeom>
                  <a:avLst/>
                  <a:gdLst>
                    <a:gd name="connsiteX0" fmla="*/ 361 w 9525"/>
                    <a:gd name="connsiteY0" fmla="*/ 448 h 47625"/>
                    <a:gd name="connsiteX1" fmla="*/ 361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61" y="448"/>
                      </a:moveTo>
                      <a:lnTo>
                        <a:pt x="361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964" name="Freeform 963">
                  <a:extLst>
                    <a:ext uri="{FF2B5EF4-FFF2-40B4-BE49-F238E27FC236}">
                      <a16:creationId xmlns:a16="http://schemas.microsoft.com/office/drawing/2014/main" xmlns="" id="{E4985E6B-19DC-72E6-1491-A109EACAA929}"/>
                    </a:ext>
                  </a:extLst>
                </p:cNvPr>
                <p:cNvSpPr/>
                <p:nvPr/>
              </p:nvSpPr>
              <p:spPr>
                <a:xfrm>
                  <a:off x="8414923" y="6018877"/>
                  <a:ext cx="9525" cy="47625"/>
                </a:xfrm>
                <a:custGeom>
                  <a:avLst/>
                  <a:gdLst>
                    <a:gd name="connsiteX0" fmla="*/ 387 w 9525"/>
                    <a:gd name="connsiteY0" fmla="*/ 448 h 47625"/>
                    <a:gd name="connsiteX1" fmla="*/ 38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87" y="448"/>
                      </a:moveTo>
                      <a:lnTo>
                        <a:pt x="38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xmlns="" id="{0356EF1A-9B0A-C00D-9DEA-9DA1C24ED930}"/>
                    </a:ext>
                  </a:extLst>
                </p:cNvPr>
                <p:cNvSpPr/>
                <p:nvPr/>
              </p:nvSpPr>
              <p:spPr>
                <a:xfrm>
                  <a:off x="8662339" y="6018877"/>
                  <a:ext cx="9525" cy="47625"/>
                </a:xfrm>
                <a:custGeom>
                  <a:avLst/>
                  <a:gdLst>
                    <a:gd name="connsiteX0" fmla="*/ 413 w 9525"/>
                    <a:gd name="connsiteY0" fmla="*/ 448 h 47625"/>
                    <a:gd name="connsiteX1" fmla="*/ 41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13" y="448"/>
                      </a:moveTo>
                      <a:lnTo>
                        <a:pt x="41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xmlns="" id="{AFF617D4-0D5B-BD3C-0782-07E28AEF134F}"/>
                    </a:ext>
                  </a:extLst>
                </p:cNvPr>
                <p:cNvSpPr/>
                <p:nvPr/>
              </p:nvSpPr>
              <p:spPr>
                <a:xfrm>
                  <a:off x="6683015" y="6018877"/>
                  <a:ext cx="9525" cy="47625"/>
                </a:xfrm>
                <a:custGeom>
                  <a:avLst/>
                  <a:gdLst>
                    <a:gd name="connsiteX0" fmla="*/ 205 w 9525"/>
                    <a:gd name="connsiteY0" fmla="*/ 448 h 47625"/>
                    <a:gd name="connsiteX1" fmla="*/ 20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05" y="448"/>
                      </a:moveTo>
                      <a:lnTo>
                        <a:pt x="20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xmlns="" id="{7935ABFD-5ED1-C10A-CC23-91CA955FFA9C}"/>
                    </a:ext>
                  </a:extLst>
                </p:cNvPr>
                <p:cNvSpPr/>
                <p:nvPr/>
              </p:nvSpPr>
              <p:spPr>
                <a:xfrm>
                  <a:off x="6435600" y="6018877"/>
                  <a:ext cx="9525" cy="47625"/>
                </a:xfrm>
                <a:custGeom>
                  <a:avLst/>
                  <a:gdLst>
                    <a:gd name="connsiteX0" fmla="*/ 179 w 9525"/>
                    <a:gd name="connsiteY0" fmla="*/ 448 h 47625"/>
                    <a:gd name="connsiteX1" fmla="*/ 17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79" y="448"/>
                      </a:moveTo>
                      <a:lnTo>
                        <a:pt x="17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xmlns="" id="{2A0F027A-647C-40DA-07B7-6094E30FC897}"/>
                    </a:ext>
                  </a:extLst>
                </p:cNvPr>
                <p:cNvSpPr/>
                <p:nvPr/>
              </p:nvSpPr>
              <p:spPr>
                <a:xfrm>
                  <a:off x="6188184" y="6018877"/>
                  <a:ext cx="9525" cy="47625"/>
                </a:xfrm>
                <a:custGeom>
                  <a:avLst/>
                  <a:gdLst>
                    <a:gd name="connsiteX0" fmla="*/ 153 w 9525"/>
                    <a:gd name="connsiteY0" fmla="*/ 448 h 47625"/>
                    <a:gd name="connsiteX1" fmla="*/ 15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53" y="448"/>
                      </a:moveTo>
                      <a:lnTo>
                        <a:pt x="15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xmlns="" id="{FC9137D1-84E6-61AA-0F07-1A005EC86D58}"/>
                    </a:ext>
                  </a:extLst>
                </p:cNvPr>
                <p:cNvSpPr/>
                <p:nvPr/>
              </p:nvSpPr>
              <p:spPr>
                <a:xfrm>
                  <a:off x="9157169" y="6018877"/>
                  <a:ext cx="9525" cy="47625"/>
                </a:xfrm>
                <a:custGeom>
                  <a:avLst/>
                  <a:gdLst>
                    <a:gd name="connsiteX0" fmla="*/ 465 w 9525"/>
                    <a:gd name="connsiteY0" fmla="*/ 448 h 47625"/>
                    <a:gd name="connsiteX1" fmla="*/ 46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65" y="448"/>
                      </a:moveTo>
                      <a:lnTo>
                        <a:pt x="46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xmlns="" id="{DF2C7D40-4BBE-B141-ADEF-9B7FD6640814}"/>
                  </a:ext>
                </a:extLst>
              </p:cNvPr>
              <p:cNvSpPr/>
              <p:nvPr/>
            </p:nvSpPr>
            <p:spPr>
              <a:xfrm>
                <a:off x="6930431" y="6018877"/>
                <a:ext cx="9525" cy="66675"/>
              </a:xfrm>
              <a:custGeom>
                <a:avLst/>
                <a:gdLst>
                  <a:gd name="connsiteX0" fmla="*/ 231 w 9525"/>
                  <a:gd name="connsiteY0" fmla="*/ 448 h 66675"/>
                  <a:gd name="connsiteX1" fmla="*/ 231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231" y="448"/>
                    </a:moveTo>
                    <a:lnTo>
                      <a:pt x="231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975" name="Freeform 974">
                <a:extLst>
                  <a:ext uri="{FF2B5EF4-FFF2-40B4-BE49-F238E27FC236}">
                    <a16:creationId xmlns:a16="http://schemas.microsoft.com/office/drawing/2014/main" xmlns="" id="{6CD8D0B9-5BBF-952F-E43D-3790AD465479}"/>
                  </a:ext>
                </a:extLst>
              </p:cNvPr>
              <p:cNvSpPr/>
              <p:nvPr/>
            </p:nvSpPr>
            <p:spPr>
              <a:xfrm>
                <a:off x="7920092" y="6018877"/>
                <a:ext cx="9525" cy="66675"/>
              </a:xfrm>
              <a:custGeom>
                <a:avLst/>
                <a:gdLst>
                  <a:gd name="connsiteX0" fmla="*/ 335 w 9525"/>
                  <a:gd name="connsiteY0" fmla="*/ 448 h 66675"/>
                  <a:gd name="connsiteX1" fmla="*/ 335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335" y="448"/>
                    </a:moveTo>
                    <a:lnTo>
                      <a:pt x="335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xmlns="" id="{BF17828E-F119-6BA7-AA8A-4D32C8035373}"/>
                  </a:ext>
                </a:extLst>
              </p:cNvPr>
              <p:cNvSpPr/>
              <p:nvPr/>
            </p:nvSpPr>
            <p:spPr>
              <a:xfrm>
                <a:off x="8909754" y="6018877"/>
                <a:ext cx="9525" cy="66675"/>
              </a:xfrm>
              <a:custGeom>
                <a:avLst/>
                <a:gdLst>
                  <a:gd name="connsiteX0" fmla="*/ 439 w 9525"/>
                  <a:gd name="connsiteY0" fmla="*/ 448 h 66675"/>
                  <a:gd name="connsiteX1" fmla="*/ 439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439" y="448"/>
                    </a:moveTo>
                    <a:lnTo>
                      <a:pt x="439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sp>
          <p:nvSpPr>
            <p:cNvPr id="980" name="Freeform 979">
              <a:extLst>
                <a:ext uri="{FF2B5EF4-FFF2-40B4-BE49-F238E27FC236}">
                  <a16:creationId xmlns:a16="http://schemas.microsoft.com/office/drawing/2014/main" xmlns="" id="{99F5676E-63FA-CC6E-EA4F-B55081E98C0E}"/>
                </a:ext>
              </a:extLst>
            </p:cNvPr>
            <p:cNvSpPr/>
            <p:nvPr/>
          </p:nvSpPr>
          <p:spPr>
            <a:xfrm>
              <a:off x="5960562" y="2040627"/>
              <a:ext cx="9525" cy="3975869"/>
            </a:xfrm>
            <a:custGeom>
              <a:avLst/>
              <a:gdLst>
                <a:gd name="connsiteX0" fmla="*/ 129 w 9525"/>
                <a:gd name="connsiteY0" fmla="*/ 30 h 3975869"/>
                <a:gd name="connsiteX1" fmla="*/ 129 w 9525"/>
                <a:gd name="connsiteY1" fmla="*/ 3975899 h 397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5869">
                  <a:moveTo>
                    <a:pt x="129" y="30"/>
                  </a:moveTo>
                  <a:lnTo>
                    <a:pt x="129" y="3975899"/>
                  </a:lnTo>
                </a:path>
              </a:pathLst>
            </a:custGeom>
            <a:noFill/>
            <a:ln w="4763" cap="flat">
              <a:solidFill>
                <a:srgbClr val="333333">
                  <a:alpha val="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/>
            </a:p>
          </p:txBody>
        </p:sp>
        <p:grpSp>
          <p:nvGrpSpPr>
            <p:cNvPr id="1008" name="Graphic 757">
              <a:extLst>
                <a:ext uri="{FF2B5EF4-FFF2-40B4-BE49-F238E27FC236}">
                  <a16:creationId xmlns:a16="http://schemas.microsoft.com/office/drawing/2014/main" xmlns="" id="{30A42631-62D3-51F9-DE60-1F22EBC60E02}"/>
                </a:ext>
              </a:extLst>
            </p:cNvPr>
            <p:cNvGrpSpPr/>
            <p:nvPr/>
          </p:nvGrpSpPr>
          <p:grpSpPr>
            <a:xfrm>
              <a:off x="7928979" y="2019706"/>
              <a:ext cx="1487606" cy="4095249"/>
              <a:chOff x="7928979" y="2019706"/>
              <a:chExt cx="1487606" cy="4095249"/>
            </a:xfrm>
            <a:solidFill>
              <a:srgbClr val="FFFFFF"/>
            </a:solidFill>
          </p:grpSpPr>
          <p:sp>
            <p:nvSpPr>
              <p:cNvPr id="1032" name="TextBox 1031">
                <a:extLst>
                  <a:ext uri="{FF2B5EF4-FFF2-40B4-BE49-F238E27FC236}">
                    <a16:creationId xmlns:a16="http://schemas.microsoft.com/office/drawing/2014/main" xmlns="" id="{10D8F87B-E4C6-04AA-F448-9114C556625F}"/>
                  </a:ext>
                </a:extLst>
              </p:cNvPr>
              <p:cNvSpPr txBox="1"/>
              <p:nvPr/>
            </p:nvSpPr>
            <p:spPr>
              <a:xfrm>
                <a:off x="9157828" y="2019706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65</a:t>
                </a:r>
              </a:p>
            </p:txBody>
          </p:sp>
          <p:sp>
            <p:nvSpPr>
              <p:cNvPr id="1033" name="TextBox 1032">
                <a:extLst>
                  <a:ext uri="{FF2B5EF4-FFF2-40B4-BE49-F238E27FC236}">
                    <a16:creationId xmlns:a16="http://schemas.microsoft.com/office/drawing/2014/main" xmlns="" id="{6CD9525E-0389-8AF9-1A96-F7AA920890BE}"/>
                  </a:ext>
                </a:extLst>
              </p:cNvPr>
              <p:cNvSpPr txBox="1"/>
              <p:nvPr/>
            </p:nvSpPr>
            <p:spPr>
              <a:xfrm>
                <a:off x="8403584" y="2163868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26</a:t>
                </a:r>
              </a:p>
            </p:txBody>
          </p:sp>
          <p:sp>
            <p:nvSpPr>
              <p:cNvPr id="1034" name="TextBox 1033">
                <a:extLst>
                  <a:ext uri="{FF2B5EF4-FFF2-40B4-BE49-F238E27FC236}">
                    <a16:creationId xmlns:a16="http://schemas.microsoft.com/office/drawing/2014/main" xmlns="" id="{FBA8CBDE-D9E9-B331-2217-54D55AE94B81}"/>
                  </a:ext>
                </a:extLst>
              </p:cNvPr>
              <p:cNvSpPr txBox="1"/>
              <p:nvPr/>
            </p:nvSpPr>
            <p:spPr>
              <a:xfrm>
                <a:off x="8531188" y="2328851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32</a:t>
                </a:r>
              </a:p>
            </p:txBody>
          </p:sp>
          <p:sp>
            <p:nvSpPr>
              <p:cNvPr id="1035" name="TextBox 1034">
                <a:extLst>
                  <a:ext uri="{FF2B5EF4-FFF2-40B4-BE49-F238E27FC236}">
                    <a16:creationId xmlns:a16="http://schemas.microsoft.com/office/drawing/2014/main" xmlns="" id="{ADEB79E7-6783-BE8D-B3A3-81EA77A8BA6F}"/>
                  </a:ext>
                </a:extLst>
              </p:cNvPr>
              <p:cNvSpPr txBox="1"/>
              <p:nvPr/>
            </p:nvSpPr>
            <p:spPr>
              <a:xfrm>
                <a:off x="9015076" y="2494282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56</a:t>
                </a:r>
              </a:p>
            </p:txBody>
          </p:sp>
          <p:sp>
            <p:nvSpPr>
              <p:cNvPr id="1036" name="TextBox 1035">
                <a:extLst>
                  <a:ext uri="{FF2B5EF4-FFF2-40B4-BE49-F238E27FC236}">
                    <a16:creationId xmlns:a16="http://schemas.microsoft.com/office/drawing/2014/main" xmlns="" id="{64A76F23-CB42-D16D-1280-D7200107B944}"/>
                  </a:ext>
                </a:extLst>
              </p:cNvPr>
              <p:cNvSpPr txBox="1"/>
              <p:nvPr/>
            </p:nvSpPr>
            <p:spPr>
              <a:xfrm>
                <a:off x="7928979" y="2636847"/>
                <a:ext cx="199948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 dirty="0">
                    <a:ln/>
                    <a:latin typeface="PTSans-Bold"/>
                    <a:sym typeface="PTSans-Bold"/>
                    <a:rtl val="0"/>
                  </a:rPr>
                  <a:t>1</a:t>
                </a:r>
              </a:p>
            </p:txBody>
          </p:sp>
          <p:sp>
            <p:nvSpPr>
              <p:cNvPr id="1037" name="TextBox 1036">
                <a:extLst>
                  <a:ext uri="{FF2B5EF4-FFF2-40B4-BE49-F238E27FC236}">
                    <a16:creationId xmlns:a16="http://schemas.microsoft.com/office/drawing/2014/main" xmlns="" id="{47222E5B-C199-7556-DFFA-C31DEF187AD8}"/>
                  </a:ext>
                </a:extLst>
              </p:cNvPr>
              <p:cNvSpPr txBox="1"/>
              <p:nvPr/>
            </p:nvSpPr>
            <p:spPr>
              <a:xfrm>
                <a:off x="8078458" y="2793242"/>
                <a:ext cx="199948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9</a:t>
                </a:r>
              </a:p>
            </p:txBody>
          </p:sp>
          <p:sp>
            <p:nvSpPr>
              <p:cNvPr id="1038" name="TextBox 1037">
                <a:extLst>
                  <a:ext uri="{FF2B5EF4-FFF2-40B4-BE49-F238E27FC236}">
                    <a16:creationId xmlns:a16="http://schemas.microsoft.com/office/drawing/2014/main" xmlns="" id="{89A61880-1E2A-E7E7-253F-EE9256326955}"/>
                  </a:ext>
                </a:extLst>
              </p:cNvPr>
              <p:cNvSpPr txBox="1"/>
              <p:nvPr/>
            </p:nvSpPr>
            <p:spPr>
              <a:xfrm>
                <a:off x="8722376" y="2948038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43</a:t>
                </a:r>
              </a:p>
            </p:txBody>
          </p:sp>
          <p:sp>
            <p:nvSpPr>
              <p:cNvPr id="1039" name="TextBox 1038">
                <a:extLst>
                  <a:ext uri="{FF2B5EF4-FFF2-40B4-BE49-F238E27FC236}">
                    <a16:creationId xmlns:a16="http://schemas.microsoft.com/office/drawing/2014/main" xmlns="" id="{9DBCE909-7668-BA9B-F784-72553D974CBD}"/>
                  </a:ext>
                </a:extLst>
              </p:cNvPr>
              <p:cNvSpPr txBox="1"/>
              <p:nvPr/>
            </p:nvSpPr>
            <p:spPr>
              <a:xfrm>
                <a:off x="8207751" y="3102832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17</a:t>
                </a:r>
              </a:p>
            </p:txBody>
          </p:sp>
          <p:sp>
            <p:nvSpPr>
              <p:cNvPr id="1040" name="TextBox 1039">
                <a:extLst>
                  <a:ext uri="{FF2B5EF4-FFF2-40B4-BE49-F238E27FC236}">
                    <a16:creationId xmlns:a16="http://schemas.microsoft.com/office/drawing/2014/main" xmlns="" id="{9D58254B-C673-5EFB-69EE-99975EF8DE5B}"/>
                  </a:ext>
                </a:extLst>
              </p:cNvPr>
              <p:cNvSpPr txBox="1"/>
              <p:nvPr/>
            </p:nvSpPr>
            <p:spPr>
              <a:xfrm>
                <a:off x="7984521" y="3257628"/>
                <a:ext cx="199948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</a:t>
                </a:r>
              </a:p>
            </p:txBody>
          </p:sp>
          <p:sp>
            <p:nvSpPr>
              <p:cNvPr id="1041" name="TextBox 1040">
                <a:extLst>
                  <a:ext uri="{FF2B5EF4-FFF2-40B4-BE49-F238E27FC236}">
                    <a16:creationId xmlns:a16="http://schemas.microsoft.com/office/drawing/2014/main" xmlns="" id="{C1BDCC09-9A89-03A8-D681-180D20E4526C}"/>
                  </a:ext>
                </a:extLst>
              </p:cNvPr>
              <p:cNvSpPr txBox="1"/>
              <p:nvPr/>
            </p:nvSpPr>
            <p:spPr>
              <a:xfrm>
                <a:off x="8346304" y="3412424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24</a:t>
                </a:r>
              </a:p>
            </p:txBody>
          </p:sp>
          <p:sp>
            <p:nvSpPr>
              <p:cNvPr id="1042" name="TextBox 1041">
                <a:extLst>
                  <a:ext uri="{FF2B5EF4-FFF2-40B4-BE49-F238E27FC236}">
                    <a16:creationId xmlns:a16="http://schemas.microsoft.com/office/drawing/2014/main" xmlns="" id="{29755CDB-07F9-0223-5C2B-3C11D93EA139}"/>
                  </a:ext>
                </a:extLst>
              </p:cNvPr>
              <p:cNvSpPr txBox="1"/>
              <p:nvPr/>
            </p:nvSpPr>
            <p:spPr>
              <a:xfrm>
                <a:off x="8063694" y="3567218"/>
                <a:ext cx="199948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7</a:t>
                </a:r>
              </a:p>
            </p:txBody>
          </p:sp>
          <p:sp>
            <p:nvSpPr>
              <p:cNvPr id="1043" name="TextBox 1042">
                <a:extLst>
                  <a:ext uri="{FF2B5EF4-FFF2-40B4-BE49-F238E27FC236}">
                    <a16:creationId xmlns:a16="http://schemas.microsoft.com/office/drawing/2014/main" xmlns="" id="{D405503D-71FE-9D96-2E68-D47D98C35F0A}"/>
                  </a:ext>
                </a:extLst>
              </p:cNvPr>
              <p:cNvSpPr txBox="1"/>
              <p:nvPr/>
            </p:nvSpPr>
            <p:spPr>
              <a:xfrm>
                <a:off x="8043901" y="3876811"/>
                <a:ext cx="199948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6</a:t>
                </a:r>
              </a:p>
            </p:txBody>
          </p:sp>
          <p:sp>
            <p:nvSpPr>
              <p:cNvPr id="1044" name="TextBox 1043">
                <a:extLst>
                  <a:ext uri="{FF2B5EF4-FFF2-40B4-BE49-F238E27FC236}">
                    <a16:creationId xmlns:a16="http://schemas.microsoft.com/office/drawing/2014/main" xmlns="" id="{7945D37D-06B0-B265-23A3-3935B27F1A7C}"/>
                  </a:ext>
                </a:extLst>
              </p:cNvPr>
              <p:cNvSpPr txBox="1"/>
              <p:nvPr/>
            </p:nvSpPr>
            <p:spPr>
              <a:xfrm>
                <a:off x="8544237" y="4031607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34</a:t>
                </a:r>
              </a:p>
            </p:txBody>
          </p:sp>
          <p:sp>
            <p:nvSpPr>
              <p:cNvPr id="1045" name="TextBox 1044">
                <a:extLst>
                  <a:ext uri="{FF2B5EF4-FFF2-40B4-BE49-F238E27FC236}">
                    <a16:creationId xmlns:a16="http://schemas.microsoft.com/office/drawing/2014/main" xmlns="" id="{23823A42-81C5-8544-AA8A-3B18345A6EF4}"/>
                  </a:ext>
                </a:extLst>
              </p:cNvPr>
              <p:cNvSpPr txBox="1"/>
              <p:nvPr/>
            </p:nvSpPr>
            <p:spPr>
              <a:xfrm>
                <a:off x="8880722" y="4341200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51</a:t>
                </a:r>
              </a:p>
            </p:txBody>
          </p:sp>
          <p:sp>
            <p:nvSpPr>
              <p:cNvPr id="1046" name="TextBox 1045">
                <a:extLst>
                  <a:ext uri="{FF2B5EF4-FFF2-40B4-BE49-F238E27FC236}">
                    <a16:creationId xmlns:a16="http://schemas.microsoft.com/office/drawing/2014/main" xmlns="" id="{5BDABDEB-A0EF-CFE4-B8B0-B5CD73C53DB9}"/>
                  </a:ext>
                </a:extLst>
              </p:cNvPr>
              <p:cNvSpPr txBox="1"/>
              <p:nvPr/>
            </p:nvSpPr>
            <p:spPr>
              <a:xfrm>
                <a:off x="8544237" y="4495997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34</a:t>
                </a:r>
              </a:p>
            </p:txBody>
          </p:sp>
          <p:sp>
            <p:nvSpPr>
              <p:cNvPr id="1047" name="TextBox 1046">
                <a:extLst>
                  <a:ext uri="{FF2B5EF4-FFF2-40B4-BE49-F238E27FC236}">
                    <a16:creationId xmlns:a16="http://schemas.microsoft.com/office/drawing/2014/main" xmlns="" id="{A3A718D0-E259-949A-8ED8-130ECED9A465}"/>
                  </a:ext>
                </a:extLst>
              </p:cNvPr>
              <p:cNvSpPr txBox="1"/>
              <p:nvPr/>
            </p:nvSpPr>
            <p:spPr>
              <a:xfrm>
                <a:off x="8445270" y="4650789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29</a:t>
                </a:r>
              </a:p>
            </p:txBody>
          </p:sp>
          <p:sp>
            <p:nvSpPr>
              <p:cNvPr id="1048" name="TextBox 1047">
                <a:extLst>
                  <a:ext uri="{FF2B5EF4-FFF2-40B4-BE49-F238E27FC236}">
                    <a16:creationId xmlns:a16="http://schemas.microsoft.com/office/drawing/2014/main" xmlns="" id="{323FAEB1-BDFC-A710-8E55-62CFAE6BDF44}"/>
                  </a:ext>
                </a:extLst>
              </p:cNvPr>
              <p:cNvSpPr txBox="1"/>
              <p:nvPr/>
            </p:nvSpPr>
            <p:spPr>
              <a:xfrm>
                <a:off x="8108785" y="4805585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12</a:t>
                </a:r>
              </a:p>
            </p:txBody>
          </p:sp>
          <p:sp>
            <p:nvSpPr>
              <p:cNvPr id="1049" name="TextBox 1048">
                <a:extLst>
                  <a:ext uri="{FF2B5EF4-FFF2-40B4-BE49-F238E27FC236}">
                    <a16:creationId xmlns:a16="http://schemas.microsoft.com/office/drawing/2014/main" xmlns="" id="{2EB77E5C-ACBF-8F7D-478A-72708AD06363}"/>
                  </a:ext>
                </a:extLst>
              </p:cNvPr>
              <p:cNvSpPr txBox="1"/>
              <p:nvPr/>
            </p:nvSpPr>
            <p:spPr>
              <a:xfrm>
                <a:off x="7964384" y="4960381"/>
                <a:ext cx="199948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2</a:t>
                </a:r>
              </a:p>
            </p:txBody>
          </p:sp>
          <p:sp>
            <p:nvSpPr>
              <p:cNvPr id="1050" name="TextBox 1049">
                <a:extLst>
                  <a:ext uri="{FF2B5EF4-FFF2-40B4-BE49-F238E27FC236}">
                    <a16:creationId xmlns:a16="http://schemas.microsoft.com/office/drawing/2014/main" xmlns="" id="{BB7EE2A9-4332-A263-801F-47ED133F0CDF}"/>
                  </a:ext>
                </a:extLst>
              </p:cNvPr>
              <p:cNvSpPr txBox="1"/>
              <p:nvPr/>
            </p:nvSpPr>
            <p:spPr>
              <a:xfrm>
                <a:off x="8603615" y="5269972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37</a:t>
                </a:r>
              </a:p>
            </p:txBody>
          </p:sp>
          <p:sp>
            <p:nvSpPr>
              <p:cNvPr id="1051" name="TextBox 1050">
                <a:extLst>
                  <a:ext uri="{FF2B5EF4-FFF2-40B4-BE49-F238E27FC236}">
                    <a16:creationId xmlns:a16="http://schemas.microsoft.com/office/drawing/2014/main" xmlns="" id="{2606BAE2-D922-574D-E187-31AA8705F0B0}"/>
                  </a:ext>
                </a:extLst>
              </p:cNvPr>
              <p:cNvSpPr txBox="1"/>
              <p:nvPr/>
            </p:nvSpPr>
            <p:spPr>
              <a:xfrm>
                <a:off x="8306718" y="5424769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22</a:t>
                </a:r>
              </a:p>
            </p:txBody>
          </p:sp>
          <p:sp>
            <p:nvSpPr>
              <p:cNvPr id="1052" name="TextBox 1051">
                <a:extLst>
                  <a:ext uri="{FF2B5EF4-FFF2-40B4-BE49-F238E27FC236}">
                    <a16:creationId xmlns:a16="http://schemas.microsoft.com/office/drawing/2014/main" xmlns="" id="{C9F7C2C1-5833-5B87-1726-BB9485BDE387}"/>
                  </a:ext>
                </a:extLst>
              </p:cNvPr>
              <p:cNvSpPr txBox="1"/>
              <p:nvPr/>
            </p:nvSpPr>
            <p:spPr>
              <a:xfrm>
                <a:off x="8161072" y="5579564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14</a:t>
                </a:r>
              </a:p>
            </p:txBody>
          </p:sp>
          <p:sp>
            <p:nvSpPr>
              <p:cNvPr id="1053" name="TextBox 1052">
                <a:extLst>
                  <a:ext uri="{FF2B5EF4-FFF2-40B4-BE49-F238E27FC236}">
                    <a16:creationId xmlns:a16="http://schemas.microsoft.com/office/drawing/2014/main" xmlns="" id="{A6EFB1C6-C67D-0833-CA43-94443F7CC2CD}"/>
                  </a:ext>
                </a:extLst>
              </p:cNvPr>
              <p:cNvSpPr txBox="1"/>
              <p:nvPr/>
            </p:nvSpPr>
            <p:spPr>
              <a:xfrm>
                <a:off x="7984522" y="5734362"/>
                <a:ext cx="199948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</a:t>
                </a:r>
              </a:p>
            </p:txBody>
          </p:sp>
          <p:sp>
            <p:nvSpPr>
              <p:cNvPr id="1054" name="TextBox 1053">
                <a:extLst>
                  <a:ext uri="{FF2B5EF4-FFF2-40B4-BE49-F238E27FC236}">
                    <a16:creationId xmlns:a16="http://schemas.microsoft.com/office/drawing/2014/main" xmlns="" id="{34A2C132-364C-0309-295F-49E1709BB3A3}"/>
                  </a:ext>
                </a:extLst>
              </p:cNvPr>
              <p:cNvSpPr txBox="1"/>
              <p:nvPr/>
            </p:nvSpPr>
            <p:spPr>
              <a:xfrm>
                <a:off x="8366098" y="5889159"/>
                <a:ext cx="258757" cy="225796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25</a:t>
                </a:r>
              </a:p>
            </p:txBody>
          </p:sp>
        </p:grpSp>
      </p:grpSp>
      <p:grpSp>
        <p:nvGrpSpPr>
          <p:cNvPr id="1057" name="Graphic 1055">
            <a:extLst>
              <a:ext uri="{FF2B5EF4-FFF2-40B4-BE49-F238E27FC236}">
                <a16:creationId xmlns:a16="http://schemas.microsoft.com/office/drawing/2014/main" xmlns="" id="{675C86AE-956D-574D-D1B1-120465DFBE83}"/>
              </a:ext>
            </a:extLst>
          </p:cNvPr>
          <p:cNvGrpSpPr/>
          <p:nvPr/>
        </p:nvGrpSpPr>
        <p:grpSpPr>
          <a:xfrm>
            <a:off x="862690" y="1989238"/>
            <a:ext cx="5424293" cy="4884790"/>
            <a:chOff x="9055391" y="2013431"/>
            <a:chExt cx="3456083" cy="4261668"/>
          </a:xfrm>
        </p:grpSpPr>
        <p:grpSp>
          <p:nvGrpSpPr>
            <p:cNvPr id="1058" name="Graphic 1055">
              <a:extLst>
                <a:ext uri="{FF2B5EF4-FFF2-40B4-BE49-F238E27FC236}">
                  <a16:creationId xmlns:a16="http://schemas.microsoft.com/office/drawing/2014/main" xmlns="" id="{34EA60A5-F76D-8114-A630-C3C9AFF36FAC}"/>
                </a:ext>
              </a:extLst>
            </p:cNvPr>
            <p:cNvGrpSpPr/>
            <p:nvPr/>
          </p:nvGrpSpPr>
          <p:grpSpPr>
            <a:xfrm>
              <a:off x="9244581" y="2040627"/>
              <a:ext cx="2987199" cy="3978250"/>
              <a:chOff x="9244581" y="2040627"/>
              <a:chExt cx="2987199" cy="3978250"/>
            </a:xfrm>
          </p:grpSpPr>
          <p:sp>
            <p:nvSpPr>
              <p:cNvPr id="1059" name="Freeform 1058">
                <a:extLst>
                  <a:ext uri="{FF2B5EF4-FFF2-40B4-BE49-F238E27FC236}">
                    <a16:creationId xmlns:a16="http://schemas.microsoft.com/office/drawing/2014/main" xmlns="" id="{02620860-39BD-84A6-F8DB-1A8E458E2D93}"/>
                  </a:ext>
                </a:extLst>
              </p:cNvPr>
              <p:cNvSpPr/>
              <p:nvPr/>
            </p:nvSpPr>
            <p:spPr>
              <a:xfrm>
                <a:off x="10240314" y="2040627"/>
                <a:ext cx="9525" cy="3978250"/>
              </a:xfrm>
              <a:custGeom>
                <a:avLst/>
                <a:gdLst>
                  <a:gd name="connsiteX0" fmla="*/ 254 w 9525"/>
                  <a:gd name="connsiteY0" fmla="*/ 30 h 3978250"/>
                  <a:gd name="connsiteX1" fmla="*/ 254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54" y="30"/>
                    </a:moveTo>
                    <a:lnTo>
                      <a:pt x="254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1060" name="Freeform 1059">
                <a:extLst>
                  <a:ext uri="{FF2B5EF4-FFF2-40B4-BE49-F238E27FC236}">
                    <a16:creationId xmlns:a16="http://schemas.microsoft.com/office/drawing/2014/main" xmlns="" id="{60C86010-ED1A-474E-E6BA-C171D5BEA1B9}"/>
                  </a:ext>
                </a:extLst>
              </p:cNvPr>
              <p:cNvSpPr/>
              <p:nvPr/>
            </p:nvSpPr>
            <p:spPr>
              <a:xfrm>
                <a:off x="10489247" y="2040627"/>
                <a:ext cx="9525" cy="3978250"/>
              </a:xfrm>
              <a:custGeom>
                <a:avLst/>
                <a:gdLst>
                  <a:gd name="connsiteX0" fmla="*/ 280 w 9525"/>
                  <a:gd name="connsiteY0" fmla="*/ 30 h 3978250"/>
                  <a:gd name="connsiteX1" fmla="*/ 280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80" y="30"/>
                    </a:moveTo>
                    <a:lnTo>
                      <a:pt x="280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1061" name="Freeform 1060">
                <a:extLst>
                  <a:ext uri="{FF2B5EF4-FFF2-40B4-BE49-F238E27FC236}">
                    <a16:creationId xmlns:a16="http://schemas.microsoft.com/office/drawing/2014/main" xmlns="" id="{F213C75D-C2B1-FE43-A05D-5D2F008A0386}"/>
                  </a:ext>
                </a:extLst>
              </p:cNvPr>
              <p:cNvSpPr/>
              <p:nvPr/>
            </p:nvSpPr>
            <p:spPr>
              <a:xfrm>
                <a:off x="10738180" y="2040627"/>
                <a:ext cx="9525" cy="3978250"/>
              </a:xfrm>
              <a:custGeom>
                <a:avLst/>
                <a:gdLst>
                  <a:gd name="connsiteX0" fmla="*/ 306 w 9525"/>
                  <a:gd name="connsiteY0" fmla="*/ 30 h 3978250"/>
                  <a:gd name="connsiteX1" fmla="*/ 306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06" y="30"/>
                    </a:moveTo>
                    <a:lnTo>
                      <a:pt x="306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1062" name="Freeform 1061">
                <a:extLst>
                  <a:ext uri="{FF2B5EF4-FFF2-40B4-BE49-F238E27FC236}">
                    <a16:creationId xmlns:a16="http://schemas.microsoft.com/office/drawing/2014/main" xmlns="" id="{B5E059DE-D19C-6627-FF97-238FD80DBE38}"/>
                  </a:ext>
                </a:extLst>
              </p:cNvPr>
              <p:cNvSpPr/>
              <p:nvPr/>
            </p:nvSpPr>
            <p:spPr>
              <a:xfrm>
                <a:off x="11236047" y="2040627"/>
                <a:ext cx="9525" cy="3978250"/>
              </a:xfrm>
              <a:custGeom>
                <a:avLst/>
                <a:gdLst>
                  <a:gd name="connsiteX0" fmla="*/ 358 w 9525"/>
                  <a:gd name="connsiteY0" fmla="*/ 30 h 3978250"/>
                  <a:gd name="connsiteX1" fmla="*/ 358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58" y="30"/>
                    </a:moveTo>
                    <a:lnTo>
                      <a:pt x="358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1063" name="Freeform 1062">
                <a:extLst>
                  <a:ext uri="{FF2B5EF4-FFF2-40B4-BE49-F238E27FC236}">
                    <a16:creationId xmlns:a16="http://schemas.microsoft.com/office/drawing/2014/main" xmlns="" id="{977245BF-6628-3661-0248-60EEE60BD153}"/>
                  </a:ext>
                </a:extLst>
              </p:cNvPr>
              <p:cNvSpPr/>
              <p:nvPr/>
            </p:nvSpPr>
            <p:spPr>
              <a:xfrm>
                <a:off x="11484980" y="2040627"/>
                <a:ext cx="9525" cy="3978250"/>
              </a:xfrm>
              <a:custGeom>
                <a:avLst/>
                <a:gdLst>
                  <a:gd name="connsiteX0" fmla="*/ 384 w 9525"/>
                  <a:gd name="connsiteY0" fmla="*/ 30 h 3978250"/>
                  <a:gd name="connsiteX1" fmla="*/ 384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84" y="30"/>
                    </a:moveTo>
                    <a:lnTo>
                      <a:pt x="384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1064" name="Freeform 1063">
                <a:extLst>
                  <a:ext uri="{FF2B5EF4-FFF2-40B4-BE49-F238E27FC236}">
                    <a16:creationId xmlns:a16="http://schemas.microsoft.com/office/drawing/2014/main" xmlns="" id="{DD4B155B-A25E-CF40-F50B-4E4438C35AF7}"/>
                  </a:ext>
                </a:extLst>
              </p:cNvPr>
              <p:cNvSpPr/>
              <p:nvPr/>
            </p:nvSpPr>
            <p:spPr>
              <a:xfrm>
                <a:off x="11733914" y="2040627"/>
                <a:ext cx="9525" cy="3978250"/>
              </a:xfrm>
              <a:custGeom>
                <a:avLst/>
                <a:gdLst>
                  <a:gd name="connsiteX0" fmla="*/ 410 w 9525"/>
                  <a:gd name="connsiteY0" fmla="*/ 30 h 3978250"/>
                  <a:gd name="connsiteX1" fmla="*/ 410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10" y="30"/>
                    </a:moveTo>
                    <a:lnTo>
                      <a:pt x="410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1065" name="Freeform 1064">
                <a:extLst>
                  <a:ext uri="{FF2B5EF4-FFF2-40B4-BE49-F238E27FC236}">
                    <a16:creationId xmlns:a16="http://schemas.microsoft.com/office/drawing/2014/main" xmlns="" id="{5EA54526-C2AC-272E-BC35-AA07FCF427A2}"/>
                  </a:ext>
                </a:extLst>
              </p:cNvPr>
              <p:cNvSpPr/>
              <p:nvPr/>
            </p:nvSpPr>
            <p:spPr>
              <a:xfrm>
                <a:off x="9742447" y="2040627"/>
                <a:ext cx="9525" cy="3978250"/>
              </a:xfrm>
              <a:custGeom>
                <a:avLst/>
                <a:gdLst>
                  <a:gd name="connsiteX0" fmla="*/ 201 w 9525"/>
                  <a:gd name="connsiteY0" fmla="*/ 30 h 3978250"/>
                  <a:gd name="connsiteX1" fmla="*/ 201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01" y="30"/>
                    </a:moveTo>
                    <a:lnTo>
                      <a:pt x="201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1066" name="Freeform 1065">
                <a:extLst>
                  <a:ext uri="{FF2B5EF4-FFF2-40B4-BE49-F238E27FC236}">
                    <a16:creationId xmlns:a16="http://schemas.microsoft.com/office/drawing/2014/main" xmlns="" id="{D23722CD-DAAF-5D97-6014-4C2DE71CBD93}"/>
                  </a:ext>
                </a:extLst>
              </p:cNvPr>
              <p:cNvSpPr/>
              <p:nvPr/>
            </p:nvSpPr>
            <p:spPr>
              <a:xfrm>
                <a:off x="9493514" y="2040627"/>
                <a:ext cx="9525" cy="3978250"/>
              </a:xfrm>
              <a:custGeom>
                <a:avLst/>
                <a:gdLst>
                  <a:gd name="connsiteX0" fmla="*/ 175 w 9525"/>
                  <a:gd name="connsiteY0" fmla="*/ 30 h 3978250"/>
                  <a:gd name="connsiteX1" fmla="*/ 175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175" y="30"/>
                    </a:moveTo>
                    <a:lnTo>
                      <a:pt x="175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1067" name="Freeform 1066">
                <a:extLst>
                  <a:ext uri="{FF2B5EF4-FFF2-40B4-BE49-F238E27FC236}">
                    <a16:creationId xmlns:a16="http://schemas.microsoft.com/office/drawing/2014/main" xmlns="" id="{CD205EA0-BCE6-9DFE-4F4E-B31897C8DE7C}"/>
                  </a:ext>
                </a:extLst>
              </p:cNvPr>
              <p:cNvSpPr/>
              <p:nvPr/>
            </p:nvSpPr>
            <p:spPr>
              <a:xfrm>
                <a:off x="9244581" y="2040627"/>
                <a:ext cx="9525" cy="3978250"/>
              </a:xfrm>
              <a:custGeom>
                <a:avLst/>
                <a:gdLst>
                  <a:gd name="connsiteX0" fmla="*/ 149 w 9525"/>
                  <a:gd name="connsiteY0" fmla="*/ 30 h 3978250"/>
                  <a:gd name="connsiteX1" fmla="*/ 149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149" y="30"/>
                    </a:moveTo>
                    <a:lnTo>
                      <a:pt x="149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1068" name="Freeform 1067">
                <a:extLst>
                  <a:ext uri="{FF2B5EF4-FFF2-40B4-BE49-F238E27FC236}">
                    <a16:creationId xmlns:a16="http://schemas.microsoft.com/office/drawing/2014/main" xmlns="" id="{B98963F9-F703-1399-1CAE-F5F0900E8D78}"/>
                  </a:ext>
                </a:extLst>
              </p:cNvPr>
              <p:cNvSpPr/>
              <p:nvPr/>
            </p:nvSpPr>
            <p:spPr>
              <a:xfrm>
                <a:off x="12231780" y="2040627"/>
                <a:ext cx="9525" cy="3978250"/>
              </a:xfrm>
              <a:custGeom>
                <a:avLst/>
                <a:gdLst>
                  <a:gd name="connsiteX0" fmla="*/ 463 w 9525"/>
                  <a:gd name="connsiteY0" fmla="*/ 30 h 3978250"/>
                  <a:gd name="connsiteX1" fmla="*/ 463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63" y="30"/>
                    </a:moveTo>
                    <a:lnTo>
                      <a:pt x="463" y="3978281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grpSp>
          <p:nvGrpSpPr>
            <p:cNvPr id="1069" name="Graphic 1055">
              <a:extLst>
                <a:ext uri="{FF2B5EF4-FFF2-40B4-BE49-F238E27FC236}">
                  <a16:creationId xmlns:a16="http://schemas.microsoft.com/office/drawing/2014/main" xmlns="" id="{7A4552DF-4075-99A2-9992-BE15D10250AC}"/>
                </a:ext>
              </a:extLst>
            </p:cNvPr>
            <p:cNvGrpSpPr/>
            <p:nvPr/>
          </p:nvGrpSpPr>
          <p:grpSpPr>
            <a:xfrm>
              <a:off x="9991380" y="2040627"/>
              <a:ext cx="1991466" cy="3978250"/>
              <a:chOff x="9991380" y="2040627"/>
              <a:chExt cx="1991466" cy="3978250"/>
            </a:xfrm>
          </p:grpSpPr>
          <p:sp>
            <p:nvSpPr>
              <p:cNvPr id="1070" name="Freeform 1069">
                <a:extLst>
                  <a:ext uri="{FF2B5EF4-FFF2-40B4-BE49-F238E27FC236}">
                    <a16:creationId xmlns:a16="http://schemas.microsoft.com/office/drawing/2014/main" xmlns="" id="{9F43ECC2-6C23-E96C-18CE-778F806DD91C}"/>
                  </a:ext>
                </a:extLst>
              </p:cNvPr>
              <p:cNvSpPr/>
              <p:nvPr/>
            </p:nvSpPr>
            <p:spPr>
              <a:xfrm>
                <a:off x="9991380" y="2040627"/>
                <a:ext cx="9525" cy="3978250"/>
              </a:xfrm>
              <a:custGeom>
                <a:avLst/>
                <a:gdLst>
                  <a:gd name="connsiteX0" fmla="*/ 227 w 9525"/>
                  <a:gd name="connsiteY0" fmla="*/ 30 h 3978250"/>
                  <a:gd name="connsiteX1" fmla="*/ 227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227" y="30"/>
                    </a:moveTo>
                    <a:lnTo>
                      <a:pt x="227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1071" name="Freeform 1070">
                <a:extLst>
                  <a:ext uri="{FF2B5EF4-FFF2-40B4-BE49-F238E27FC236}">
                    <a16:creationId xmlns:a16="http://schemas.microsoft.com/office/drawing/2014/main" xmlns="" id="{E32D260C-110B-97A2-08D6-A48C9ED57C9B}"/>
                  </a:ext>
                </a:extLst>
              </p:cNvPr>
              <p:cNvSpPr/>
              <p:nvPr/>
            </p:nvSpPr>
            <p:spPr>
              <a:xfrm>
                <a:off x="10987114" y="2040627"/>
                <a:ext cx="9525" cy="3978250"/>
              </a:xfrm>
              <a:custGeom>
                <a:avLst/>
                <a:gdLst>
                  <a:gd name="connsiteX0" fmla="*/ 332 w 9525"/>
                  <a:gd name="connsiteY0" fmla="*/ 30 h 3978250"/>
                  <a:gd name="connsiteX1" fmla="*/ 332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332" y="30"/>
                    </a:moveTo>
                    <a:lnTo>
                      <a:pt x="332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sp>
            <p:nvSpPr>
              <p:cNvPr id="1072" name="Freeform 1071">
                <a:extLst>
                  <a:ext uri="{FF2B5EF4-FFF2-40B4-BE49-F238E27FC236}">
                    <a16:creationId xmlns:a16="http://schemas.microsoft.com/office/drawing/2014/main" xmlns="" id="{96A4C9C3-1646-98F9-6FFB-302547277218}"/>
                  </a:ext>
                </a:extLst>
              </p:cNvPr>
              <p:cNvSpPr/>
              <p:nvPr/>
            </p:nvSpPr>
            <p:spPr>
              <a:xfrm>
                <a:off x="11982847" y="2040627"/>
                <a:ext cx="9525" cy="3978250"/>
              </a:xfrm>
              <a:custGeom>
                <a:avLst/>
                <a:gdLst>
                  <a:gd name="connsiteX0" fmla="*/ 437 w 9525"/>
                  <a:gd name="connsiteY0" fmla="*/ 30 h 3978250"/>
                  <a:gd name="connsiteX1" fmla="*/ 437 w 9525"/>
                  <a:gd name="connsiteY1" fmla="*/ 3978281 h 39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78250">
                    <a:moveTo>
                      <a:pt x="437" y="30"/>
                    </a:moveTo>
                    <a:lnTo>
                      <a:pt x="437" y="3978281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grpSp>
          <p:nvGrpSpPr>
            <p:cNvPr id="1073" name="Graphic 1055">
              <a:extLst>
                <a:ext uri="{FF2B5EF4-FFF2-40B4-BE49-F238E27FC236}">
                  <a16:creationId xmlns:a16="http://schemas.microsoft.com/office/drawing/2014/main" xmlns="" id="{4B7F87F6-D18B-7CD4-72F0-C3EA34BF6206}"/>
                </a:ext>
              </a:extLst>
            </p:cNvPr>
            <p:cNvGrpSpPr/>
            <p:nvPr/>
          </p:nvGrpSpPr>
          <p:grpSpPr>
            <a:xfrm>
              <a:off x="9274453" y="2040627"/>
              <a:ext cx="3027028" cy="4000244"/>
              <a:chOff x="9274453" y="2040627"/>
              <a:chExt cx="3027028" cy="4000244"/>
            </a:xfrm>
          </p:grpSpPr>
          <p:grpSp>
            <p:nvGrpSpPr>
              <p:cNvPr id="1074" name="Graphic 1055">
                <a:extLst>
                  <a:ext uri="{FF2B5EF4-FFF2-40B4-BE49-F238E27FC236}">
                    <a16:creationId xmlns:a16="http://schemas.microsoft.com/office/drawing/2014/main" xmlns="" id="{5C288C3D-119E-ACBC-D7AC-107248B380AD}"/>
                  </a:ext>
                </a:extLst>
              </p:cNvPr>
              <p:cNvGrpSpPr/>
              <p:nvPr/>
            </p:nvGrpSpPr>
            <p:grpSpPr>
              <a:xfrm>
                <a:off x="10031210" y="2040627"/>
                <a:ext cx="1991466" cy="108357"/>
                <a:chOff x="10031210" y="2040627"/>
                <a:chExt cx="1991466" cy="108357"/>
              </a:xfrm>
            </p:grpSpPr>
            <p:sp>
              <p:nvSpPr>
                <p:cNvPr id="1077" name="Freeform 1076">
                  <a:extLst>
                    <a:ext uri="{FF2B5EF4-FFF2-40B4-BE49-F238E27FC236}">
                      <a16:creationId xmlns:a16="http://schemas.microsoft.com/office/drawing/2014/main" xmlns="" id="{D2D08E87-7DC1-4EF0-13B2-89ED29C1D2EF}"/>
                    </a:ext>
                  </a:extLst>
                </p:cNvPr>
                <p:cNvSpPr/>
                <p:nvPr/>
              </p:nvSpPr>
              <p:spPr>
                <a:xfrm>
                  <a:off x="10031210" y="2040627"/>
                  <a:ext cx="955903" cy="108357"/>
                </a:xfrm>
                <a:custGeom>
                  <a:avLst/>
                  <a:gdLst>
                    <a:gd name="connsiteX0" fmla="*/ 129 w 955903"/>
                    <a:gd name="connsiteY0" fmla="*/ 30 h 108357"/>
                    <a:gd name="connsiteX1" fmla="*/ 956033 w 955903"/>
                    <a:gd name="connsiteY1" fmla="*/ 30 h 108357"/>
                    <a:gd name="connsiteX2" fmla="*/ 956033 w 955903"/>
                    <a:gd name="connsiteY2" fmla="*/ 30 h 108357"/>
                    <a:gd name="connsiteX3" fmla="*/ 956033 w 955903"/>
                    <a:gd name="connsiteY3" fmla="*/ 108387 h 108357"/>
                    <a:gd name="connsiteX4" fmla="*/ 956033 w 955903"/>
                    <a:gd name="connsiteY4" fmla="*/ 108387 h 108357"/>
                    <a:gd name="connsiteX5" fmla="*/ 129 w 955903"/>
                    <a:gd name="connsiteY5" fmla="*/ 108387 h 108357"/>
                    <a:gd name="connsiteX6" fmla="*/ 129 w 955903"/>
                    <a:gd name="connsiteY6" fmla="*/ 108387 h 108357"/>
                    <a:gd name="connsiteX7" fmla="*/ 129 w 955903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5903" h="108357">
                      <a:moveTo>
                        <a:pt x="129" y="30"/>
                      </a:moveTo>
                      <a:lnTo>
                        <a:pt x="956033" y="30"/>
                      </a:lnTo>
                      <a:lnTo>
                        <a:pt x="956033" y="30"/>
                      </a:lnTo>
                      <a:lnTo>
                        <a:pt x="956033" y="108387"/>
                      </a:lnTo>
                      <a:lnTo>
                        <a:pt x="95603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078" name="Graphic 1055">
                  <a:extLst>
                    <a:ext uri="{FF2B5EF4-FFF2-40B4-BE49-F238E27FC236}">
                      <a16:creationId xmlns:a16="http://schemas.microsoft.com/office/drawing/2014/main" xmlns="" id="{2F8B44FA-81E8-F548-6B63-8F0E1117B6FA}"/>
                    </a:ext>
                  </a:extLst>
                </p:cNvPr>
                <p:cNvGrpSpPr/>
                <p:nvPr/>
              </p:nvGrpSpPr>
              <p:grpSpPr>
                <a:xfrm>
                  <a:off x="10987114" y="2040627"/>
                  <a:ext cx="1035562" cy="108357"/>
                  <a:chOff x="10987114" y="2040627"/>
                  <a:chExt cx="1035562" cy="108357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xmlns="" id="{3E95A876-E57F-C727-6FD5-FD00B58DBC9C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040627"/>
                    <a:ext cx="1035562" cy="108357"/>
                  </a:xfrm>
                  <a:custGeom>
                    <a:avLst/>
                    <a:gdLst>
                      <a:gd name="connsiteX0" fmla="*/ 129 w 1035562"/>
                      <a:gd name="connsiteY0" fmla="*/ 30 h 108357"/>
                      <a:gd name="connsiteX1" fmla="*/ 1035692 w 1035562"/>
                      <a:gd name="connsiteY1" fmla="*/ 30 h 108357"/>
                      <a:gd name="connsiteX2" fmla="*/ 1035692 w 1035562"/>
                      <a:gd name="connsiteY2" fmla="*/ 30 h 108357"/>
                      <a:gd name="connsiteX3" fmla="*/ 1035692 w 1035562"/>
                      <a:gd name="connsiteY3" fmla="*/ 108387 h 108357"/>
                      <a:gd name="connsiteX4" fmla="*/ 1035692 w 1035562"/>
                      <a:gd name="connsiteY4" fmla="*/ 108387 h 108357"/>
                      <a:gd name="connsiteX5" fmla="*/ 129 w 1035562"/>
                      <a:gd name="connsiteY5" fmla="*/ 108387 h 108357"/>
                      <a:gd name="connsiteX6" fmla="*/ 129 w 1035562"/>
                      <a:gd name="connsiteY6" fmla="*/ 108387 h 108357"/>
                      <a:gd name="connsiteX7" fmla="*/ 129 w 1035562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5562" h="108357">
                        <a:moveTo>
                          <a:pt x="129" y="30"/>
                        </a:moveTo>
                        <a:lnTo>
                          <a:pt x="1035692" y="30"/>
                        </a:lnTo>
                        <a:lnTo>
                          <a:pt x="1035692" y="30"/>
                        </a:lnTo>
                        <a:lnTo>
                          <a:pt x="1035692" y="108387"/>
                        </a:lnTo>
                        <a:lnTo>
                          <a:pt x="1035692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xmlns="" id="{77F6E0E3-C5E3-1CCD-7CAC-FE8121E2AC69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040627"/>
                    <a:ext cx="1035562" cy="108357"/>
                  </a:xfrm>
                  <a:custGeom>
                    <a:avLst/>
                    <a:gdLst>
                      <a:gd name="connsiteX0" fmla="*/ 129 w 1035562"/>
                      <a:gd name="connsiteY0" fmla="*/ 30 h 108357"/>
                      <a:gd name="connsiteX1" fmla="*/ 1035692 w 1035562"/>
                      <a:gd name="connsiteY1" fmla="*/ 30 h 108357"/>
                      <a:gd name="connsiteX2" fmla="*/ 1035692 w 1035562"/>
                      <a:gd name="connsiteY2" fmla="*/ 30 h 108357"/>
                      <a:gd name="connsiteX3" fmla="*/ 1035692 w 1035562"/>
                      <a:gd name="connsiteY3" fmla="*/ 108387 h 108357"/>
                      <a:gd name="connsiteX4" fmla="*/ 1035692 w 1035562"/>
                      <a:gd name="connsiteY4" fmla="*/ 108387 h 108357"/>
                      <a:gd name="connsiteX5" fmla="*/ 129 w 1035562"/>
                      <a:gd name="connsiteY5" fmla="*/ 108387 h 108357"/>
                      <a:gd name="connsiteX6" fmla="*/ 129 w 1035562"/>
                      <a:gd name="connsiteY6" fmla="*/ 108387 h 108357"/>
                      <a:gd name="connsiteX7" fmla="*/ 129 w 1035562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5562" h="108357">
                        <a:moveTo>
                          <a:pt x="129" y="30"/>
                        </a:moveTo>
                        <a:lnTo>
                          <a:pt x="1035692" y="30"/>
                        </a:lnTo>
                        <a:lnTo>
                          <a:pt x="1035692" y="30"/>
                        </a:lnTo>
                        <a:lnTo>
                          <a:pt x="1035692" y="108387"/>
                        </a:lnTo>
                        <a:lnTo>
                          <a:pt x="1035692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081" name="Graphic 1055">
                <a:extLst>
                  <a:ext uri="{FF2B5EF4-FFF2-40B4-BE49-F238E27FC236}">
                    <a16:creationId xmlns:a16="http://schemas.microsoft.com/office/drawing/2014/main" xmlns="" id="{95A50C98-FCFE-E1DB-BD2F-D92D7FCB9FC0}"/>
                  </a:ext>
                </a:extLst>
              </p:cNvPr>
              <p:cNvGrpSpPr/>
              <p:nvPr/>
            </p:nvGrpSpPr>
            <p:grpSpPr>
              <a:xfrm>
                <a:off x="9752405" y="2195422"/>
                <a:ext cx="1991466" cy="108357"/>
                <a:chOff x="9752405" y="2195422"/>
                <a:chExt cx="1991466" cy="108357"/>
              </a:xfrm>
            </p:grpSpPr>
            <p:sp>
              <p:nvSpPr>
                <p:cNvPr id="1084" name="Freeform 1083">
                  <a:extLst>
                    <a:ext uri="{FF2B5EF4-FFF2-40B4-BE49-F238E27FC236}">
                      <a16:creationId xmlns:a16="http://schemas.microsoft.com/office/drawing/2014/main" xmlns="" id="{86FABF89-11C8-BA9E-E22A-FE624384368A}"/>
                    </a:ext>
                  </a:extLst>
                </p:cNvPr>
                <p:cNvSpPr/>
                <p:nvPr/>
              </p:nvSpPr>
              <p:spPr>
                <a:xfrm>
                  <a:off x="9752405" y="2195422"/>
                  <a:ext cx="1234709" cy="108357"/>
                </a:xfrm>
                <a:custGeom>
                  <a:avLst/>
                  <a:gdLst>
                    <a:gd name="connsiteX0" fmla="*/ 129 w 1234709"/>
                    <a:gd name="connsiteY0" fmla="*/ 30 h 108357"/>
                    <a:gd name="connsiteX1" fmla="*/ 1234838 w 1234709"/>
                    <a:gd name="connsiteY1" fmla="*/ 30 h 108357"/>
                    <a:gd name="connsiteX2" fmla="*/ 1234838 w 1234709"/>
                    <a:gd name="connsiteY2" fmla="*/ 30 h 108357"/>
                    <a:gd name="connsiteX3" fmla="*/ 1234838 w 1234709"/>
                    <a:gd name="connsiteY3" fmla="*/ 108387 h 108357"/>
                    <a:gd name="connsiteX4" fmla="*/ 1234838 w 1234709"/>
                    <a:gd name="connsiteY4" fmla="*/ 108387 h 108357"/>
                    <a:gd name="connsiteX5" fmla="*/ 129 w 1234709"/>
                    <a:gd name="connsiteY5" fmla="*/ 108387 h 108357"/>
                    <a:gd name="connsiteX6" fmla="*/ 129 w 1234709"/>
                    <a:gd name="connsiteY6" fmla="*/ 108387 h 108357"/>
                    <a:gd name="connsiteX7" fmla="*/ 129 w 1234709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4709" h="108357">
                      <a:moveTo>
                        <a:pt x="129" y="30"/>
                      </a:moveTo>
                      <a:lnTo>
                        <a:pt x="1234838" y="30"/>
                      </a:lnTo>
                      <a:lnTo>
                        <a:pt x="1234838" y="30"/>
                      </a:lnTo>
                      <a:lnTo>
                        <a:pt x="1234838" y="108387"/>
                      </a:lnTo>
                      <a:lnTo>
                        <a:pt x="1234838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085" name="Graphic 1055">
                  <a:extLst>
                    <a:ext uri="{FF2B5EF4-FFF2-40B4-BE49-F238E27FC236}">
                      <a16:creationId xmlns:a16="http://schemas.microsoft.com/office/drawing/2014/main" xmlns="" id="{FFBB6EDC-3D91-73E6-5A8E-DE96C1AF7084}"/>
                    </a:ext>
                  </a:extLst>
                </p:cNvPr>
                <p:cNvGrpSpPr/>
                <p:nvPr/>
              </p:nvGrpSpPr>
              <p:grpSpPr>
                <a:xfrm>
                  <a:off x="10987114" y="2195422"/>
                  <a:ext cx="756757" cy="108357"/>
                  <a:chOff x="10987114" y="2195422"/>
                  <a:chExt cx="756757" cy="108357"/>
                </a:xfrm>
              </p:grpSpPr>
              <p:sp>
                <p:nvSpPr>
                  <p:cNvPr id="1086" name="Freeform 1085">
                    <a:extLst>
                      <a:ext uri="{FF2B5EF4-FFF2-40B4-BE49-F238E27FC236}">
                        <a16:creationId xmlns:a16="http://schemas.microsoft.com/office/drawing/2014/main" xmlns="" id="{DD0249A5-7B8B-B002-46D2-2E49F8DEABCF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195422"/>
                    <a:ext cx="756757" cy="108357"/>
                  </a:xfrm>
                  <a:custGeom>
                    <a:avLst/>
                    <a:gdLst>
                      <a:gd name="connsiteX0" fmla="*/ 129 w 756757"/>
                      <a:gd name="connsiteY0" fmla="*/ 30 h 108357"/>
                      <a:gd name="connsiteX1" fmla="*/ 756886 w 756757"/>
                      <a:gd name="connsiteY1" fmla="*/ 30 h 108357"/>
                      <a:gd name="connsiteX2" fmla="*/ 756886 w 756757"/>
                      <a:gd name="connsiteY2" fmla="*/ 30 h 108357"/>
                      <a:gd name="connsiteX3" fmla="*/ 756886 w 756757"/>
                      <a:gd name="connsiteY3" fmla="*/ 108387 h 108357"/>
                      <a:gd name="connsiteX4" fmla="*/ 756886 w 756757"/>
                      <a:gd name="connsiteY4" fmla="*/ 108387 h 108357"/>
                      <a:gd name="connsiteX5" fmla="*/ 129 w 756757"/>
                      <a:gd name="connsiteY5" fmla="*/ 108387 h 108357"/>
                      <a:gd name="connsiteX6" fmla="*/ 129 w 756757"/>
                      <a:gd name="connsiteY6" fmla="*/ 108387 h 108357"/>
                      <a:gd name="connsiteX7" fmla="*/ 129 w 756757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6757" h="108357">
                        <a:moveTo>
                          <a:pt x="129" y="30"/>
                        </a:moveTo>
                        <a:lnTo>
                          <a:pt x="756886" y="30"/>
                        </a:lnTo>
                        <a:lnTo>
                          <a:pt x="756886" y="30"/>
                        </a:lnTo>
                        <a:lnTo>
                          <a:pt x="756886" y="108387"/>
                        </a:lnTo>
                        <a:lnTo>
                          <a:pt x="756886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087" name="Freeform 1086">
                    <a:extLst>
                      <a:ext uri="{FF2B5EF4-FFF2-40B4-BE49-F238E27FC236}">
                        <a16:creationId xmlns:a16="http://schemas.microsoft.com/office/drawing/2014/main" xmlns="" id="{FF1E12D0-D561-684F-FC42-62C080C3D4EA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195422"/>
                    <a:ext cx="756757" cy="108357"/>
                  </a:xfrm>
                  <a:custGeom>
                    <a:avLst/>
                    <a:gdLst>
                      <a:gd name="connsiteX0" fmla="*/ 129 w 756757"/>
                      <a:gd name="connsiteY0" fmla="*/ 30 h 108357"/>
                      <a:gd name="connsiteX1" fmla="*/ 756886 w 756757"/>
                      <a:gd name="connsiteY1" fmla="*/ 30 h 108357"/>
                      <a:gd name="connsiteX2" fmla="*/ 756886 w 756757"/>
                      <a:gd name="connsiteY2" fmla="*/ 30 h 108357"/>
                      <a:gd name="connsiteX3" fmla="*/ 756886 w 756757"/>
                      <a:gd name="connsiteY3" fmla="*/ 108387 h 108357"/>
                      <a:gd name="connsiteX4" fmla="*/ 756886 w 756757"/>
                      <a:gd name="connsiteY4" fmla="*/ 108387 h 108357"/>
                      <a:gd name="connsiteX5" fmla="*/ 129 w 756757"/>
                      <a:gd name="connsiteY5" fmla="*/ 108387 h 108357"/>
                      <a:gd name="connsiteX6" fmla="*/ 129 w 756757"/>
                      <a:gd name="connsiteY6" fmla="*/ 108387 h 108357"/>
                      <a:gd name="connsiteX7" fmla="*/ 129 w 756757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6757" h="108357">
                        <a:moveTo>
                          <a:pt x="129" y="30"/>
                        </a:moveTo>
                        <a:lnTo>
                          <a:pt x="756886" y="30"/>
                        </a:lnTo>
                        <a:lnTo>
                          <a:pt x="756886" y="30"/>
                        </a:lnTo>
                        <a:lnTo>
                          <a:pt x="756886" y="108387"/>
                        </a:lnTo>
                        <a:lnTo>
                          <a:pt x="756886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088" name="Graphic 1055">
                <a:extLst>
                  <a:ext uri="{FF2B5EF4-FFF2-40B4-BE49-F238E27FC236}">
                    <a16:creationId xmlns:a16="http://schemas.microsoft.com/office/drawing/2014/main" xmlns="" id="{27A355D7-7749-0C0E-90CA-A2761A5D5927}"/>
                  </a:ext>
                </a:extLst>
              </p:cNvPr>
              <p:cNvGrpSpPr/>
              <p:nvPr/>
            </p:nvGrpSpPr>
            <p:grpSpPr>
              <a:xfrm>
                <a:off x="9871893" y="2350218"/>
                <a:ext cx="1991466" cy="108357"/>
                <a:chOff x="9871893" y="2350218"/>
                <a:chExt cx="1991466" cy="108357"/>
              </a:xfrm>
            </p:grpSpPr>
            <p:sp>
              <p:nvSpPr>
                <p:cNvPr id="1091" name="Freeform 1090">
                  <a:extLst>
                    <a:ext uri="{FF2B5EF4-FFF2-40B4-BE49-F238E27FC236}">
                      <a16:creationId xmlns:a16="http://schemas.microsoft.com/office/drawing/2014/main" xmlns="" id="{CB333C40-D5C6-5701-D426-155DC5E6A069}"/>
                    </a:ext>
                  </a:extLst>
                </p:cNvPr>
                <p:cNvSpPr/>
                <p:nvPr/>
              </p:nvSpPr>
              <p:spPr>
                <a:xfrm>
                  <a:off x="9871893" y="2350218"/>
                  <a:ext cx="1115221" cy="108357"/>
                </a:xfrm>
                <a:custGeom>
                  <a:avLst/>
                  <a:gdLst>
                    <a:gd name="connsiteX0" fmla="*/ 129 w 1115221"/>
                    <a:gd name="connsiteY0" fmla="*/ 30 h 108357"/>
                    <a:gd name="connsiteX1" fmla="*/ 1115350 w 1115221"/>
                    <a:gd name="connsiteY1" fmla="*/ 30 h 108357"/>
                    <a:gd name="connsiteX2" fmla="*/ 1115350 w 1115221"/>
                    <a:gd name="connsiteY2" fmla="*/ 30 h 108357"/>
                    <a:gd name="connsiteX3" fmla="*/ 1115350 w 1115221"/>
                    <a:gd name="connsiteY3" fmla="*/ 108387 h 108357"/>
                    <a:gd name="connsiteX4" fmla="*/ 1115350 w 1115221"/>
                    <a:gd name="connsiteY4" fmla="*/ 108387 h 108357"/>
                    <a:gd name="connsiteX5" fmla="*/ 129 w 1115221"/>
                    <a:gd name="connsiteY5" fmla="*/ 108387 h 108357"/>
                    <a:gd name="connsiteX6" fmla="*/ 129 w 1115221"/>
                    <a:gd name="connsiteY6" fmla="*/ 108387 h 108357"/>
                    <a:gd name="connsiteX7" fmla="*/ 129 w 1115221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5221" h="108357">
                      <a:moveTo>
                        <a:pt x="129" y="30"/>
                      </a:moveTo>
                      <a:lnTo>
                        <a:pt x="1115350" y="30"/>
                      </a:lnTo>
                      <a:lnTo>
                        <a:pt x="1115350" y="30"/>
                      </a:lnTo>
                      <a:lnTo>
                        <a:pt x="1115350" y="108387"/>
                      </a:lnTo>
                      <a:lnTo>
                        <a:pt x="1115350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092" name="Graphic 1055">
                  <a:extLst>
                    <a:ext uri="{FF2B5EF4-FFF2-40B4-BE49-F238E27FC236}">
                      <a16:creationId xmlns:a16="http://schemas.microsoft.com/office/drawing/2014/main" xmlns="" id="{1BC0E7A6-F82D-7C4F-1DF5-4F1BF4B96BEA}"/>
                    </a:ext>
                  </a:extLst>
                </p:cNvPr>
                <p:cNvGrpSpPr/>
                <p:nvPr/>
              </p:nvGrpSpPr>
              <p:grpSpPr>
                <a:xfrm>
                  <a:off x="10987114" y="2350218"/>
                  <a:ext cx="876245" cy="108357"/>
                  <a:chOff x="10987114" y="2350218"/>
                  <a:chExt cx="876245" cy="108357"/>
                </a:xfrm>
              </p:grpSpPr>
              <p:sp>
                <p:nvSpPr>
                  <p:cNvPr id="1093" name="Freeform 1092">
                    <a:extLst>
                      <a:ext uri="{FF2B5EF4-FFF2-40B4-BE49-F238E27FC236}">
                        <a16:creationId xmlns:a16="http://schemas.microsoft.com/office/drawing/2014/main" xmlns="" id="{1FC3FC29-C5A4-D895-F473-60EF63964BD3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350218"/>
                    <a:ext cx="876245" cy="108357"/>
                  </a:xfrm>
                  <a:custGeom>
                    <a:avLst/>
                    <a:gdLst>
                      <a:gd name="connsiteX0" fmla="*/ 129 w 876245"/>
                      <a:gd name="connsiteY0" fmla="*/ 30 h 108357"/>
                      <a:gd name="connsiteX1" fmla="*/ 876374 w 876245"/>
                      <a:gd name="connsiteY1" fmla="*/ 30 h 108357"/>
                      <a:gd name="connsiteX2" fmla="*/ 876374 w 876245"/>
                      <a:gd name="connsiteY2" fmla="*/ 30 h 108357"/>
                      <a:gd name="connsiteX3" fmla="*/ 876374 w 876245"/>
                      <a:gd name="connsiteY3" fmla="*/ 108387 h 108357"/>
                      <a:gd name="connsiteX4" fmla="*/ 876374 w 876245"/>
                      <a:gd name="connsiteY4" fmla="*/ 108387 h 108357"/>
                      <a:gd name="connsiteX5" fmla="*/ 129 w 876245"/>
                      <a:gd name="connsiteY5" fmla="*/ 108387 h 108357"/>
                      <a:gd name="connsiteX6" fmla="*/ 129 w 876245"/>
                      <a:gd name="connsiteY6" fmla="*/ 108387 h 108357"/>
                      <a:gd name="connsiteX7" fmla="*/ 129 w 87624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76245" h="108357">
                        <a:moveTo>
                          <a:pt x="129" y="30"/>
                        </a:moveTo>
                        <a:lnTo>
                          <a:pt x="876374" y="30"/>
                        </a:lnTo>
                        <a:lnTo>
                          <a:pt x="876374" y="30"/>
                        </a:lnTo>
                        <a:lnTo>
                          <a:pt x="876374" y="108387"/>
                        </a:lnTo>
                        <a:lnTo>
                          <a:pt x="87637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094" name="Freeform 1093">
                    <a:extLst>
                      <a:ext uri="{FF2B5EF4-FFF2-40B4-BE49-F238E27FC236}">
                        <a16:creationId xmlns:a16="http://schemas.microsoft.com/office/drawing/2014/main" xmlns="" id="{1967EF31-82D4-4177-065D-D209F5450EBF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350218"/>
                    <a:ext cx="876245" cy="108357"/>
                  </a:xfrm>
                  <a:custGeom>
                    <a:avLst/>
                    <a:gdLst>
                      <a:gd name="connsiteX0" fmla="*/ 129 w 876245"/>
                      <a:gd name="connsiteY0" fmla="*/ 30 h 108357"/>
                      <a:gd name="connsiteX1" fmla="*/ 876374 w 876245"/>
                      <a:gd name="connsiteY1" fmla="*/ 30 h 108357"/>
                      <a:gd name="connsiteX2" fmla="*/ 876374 w 876245"/>
                      <a:gd name="connsiteY2" fmla="*/ 30 h 108357"/>
                      <a:gd name="connsiteX3" fmla="*/ 876374 w 876245"/>
                      <a:gd name="connsiteY3" fmla="*/ 108387 h 108357"/>
                      <a:gd name="connsiteX4" fmla="*/ 876374 w 876245"/>
                      <a:gd name="connsiteY4" fmla="*/ 108387 h 108357"/>
                      <a:gd name="connsiteX5" fmla="*/ 129 w 876245"/>
                      <a:gd name="connsiteY5" fmla="*/ 108387 h 108357"/>
                      <a:gd name="connsiteX6" fmla="*/ 129 w 876245"/>
                      <a:gd name="connsiteY6" fmla="*/ 108387 h 108357"/>
                      <a:gd name="connsiteX7" fmla="*/ 129 w 87624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76245" h="108357">
                        <a:moveTo>
                          <a:pt x="129" y="30"/>
                        </a:moveTo>
                        <a:lnTo>
                          <a:pt x="876374" y="30"/>
                        </a:lnTo>
                        <a:lnTo>
                          <a:pt x="876374" y="30"/>
                        </a:lnTo>
                        <a:lnTo>
                          <a:pt x="876374" y="108387"/>
                        </a:lnTo>
                        <a:lnTo>
                          <a:pt x="87637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095" name="Graphic 1055">
                <a:extLst>
                  <a:ext uri="{FF2B5EF4-FFF2-40B4-BE49-F238E27FC236}">
                    <a16:creationId xmlns:a16="http://schemas.microsoft.com/office/drawing/2014/main" xmlns="" id="{4C6536C0-325B-44BC-CF5A-0EB8BF655AC7}"/>
                  </a:ext>
                </a:extLst>
              </p:cNvPr>
              <p:cNvGrpSpPr/>
              <p:nvPr/>
            </p:nvGrpSpPr>
            <p:grpSpPr>
              <a:xfrm>
                <a:off x="10310015" y="2505014"/>
                <a:ext cx="1991466" cy="108357"/>
                <a:chOff x="10310015" y="2505014"/>
                <a:chExt cx="1991466" cy="108357"/>
              </a:xfrm>
            </p:grpSpPr>
            <p:sp>
              <p:nvSpPr>
                <p:cNvPr id="1098" name="Freeform 1097">
                  <a:extLst>
                    <a:ext uri="{FF2B5EF4-FFF2-40B4-BE49-F238E27FC236}">
                      <a16:creationId xmlns:a16="http://schemas.microsoft.com/office/drawing/2014/main" xmlns="" id="{0E5604F8-75A4-223A-8159-D0CC29CF172D}"/>
                    </a:ext>
                  </a:extLst>
                </p:cNvPr>
                <p:cNvSpPr/>
                <p:nvPr/>
              </p:nvSpPr>
              <p:spPr>
                <a:xfrm>
                  <a:off x="10310015" y="2505014"/>
                  <a:ext cx="677098" cy="108357"/>
                </a:xfrm>
                <a:custGeom>
                  <a:avLst/>
                  <a:gdLst>
                    <a:gd name="connsiteX0" fmla="*/ 129 w 677098"/>
                    <a:gd name="connsiteY0" fmla="*/ 30 h 108357"/>
                    <a:gd name="connsiteX1" fmla="*/ 677228 w 677098"/>
                    <a:gd name="connsiteY1" fmla="*/ 30 h 108357"/>
                    <a:gd name="connsiteX2" fmla="*/ 677228 w 677098"/>
                    <a:gd name="connsiteY2" fmla="*/ 30 h 108357"/>
                    <a:gd name="connsiteX3" fmla="*/ 677228 w 677098"/>
                    <a:gd name="connsiteY3" fmla="*/ 108387 h 108357"/>
                    <a:gd name="connsiteX4" fmla="*/ 677228 w 677098"/>
                    <a:gd name="connsiteY4" fmla="*/ 108387 h 108357"/>
                    <a:gd name="connsiteX5" fmla="*/ 129 w 677098"/>
                    <a:gd name="connsiteY5" fmla="*/ 108387 h 108357"/>
                    <a:gd name="connsiteX6" fmla="*/ 129 w 677098"/>
                    <a:gd name="connsiteY6" fmla="*/ 108387 h 108357"/>
                    <a:gd name="connsiteX7" fmla="*/ 129 w 677098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7098" h="108357">
                      <a:moveTo>
                        <a:pt x="129" y="30"/>
                      </a:moveTo>
                      <a:lnTo>
                        <a:pt x="677228" y="30"/>
                      </a:lnTo>
                      <a:lnTo>
                        <a:pt x="677228" y="30"/>
                      </a:lnTo>
                      <a:lnTo>
                        <a:pt x="677228" y="108387"/>
                      </a:lnTo>
                      <a:lnTo>
                        <a:pt x="677228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099" name="Graphic 1055">
                  <a:extLst>
                    <a:ext uri="{FF2B5EF4-FFF2-40B4-BE49-F238E27FC236}">
                      <a16:creationId xmlns:a16="http://schemas.microsoft.com/office/drawing/2014/main" xmlns="" id="{C3A80556-C0C4-AFFD-98C4-4D12F7B53B0B}"/>
                    </a:ext>
                  </a:extLst>
                </p:cNvPr>
                <p:cNvGrpSpPr/>
                <p:nvPr/>
              </p:nvGrpSpPr>
              <p:grpSpPr>
                <a:xfrm>
                  <a:off x="10987114" y="2505014"/>
                  <a:ext cx="1314367" cy="108357"/>
                  <a:chOff x="10987114" y="2505014"/>
                  <a:chExt cx="1314367" cy="108357"/>
                </a:xfrm>
              </p:grpSpPr>
              <p:sp>
                <p:nvSpPr>
                  <p:cNvPr id="1100" name="Freeform 1099">
                    <a:extLst>
                      <a:ext uri="{FF2B5EF4-FFF2-40B4-BE49-F238E27FC236}">
                        <a16:creationId xmlns:a16="http://schemas.microsoft.com/office/drawing/2014/main" xmlns="" id="{B44FD15F-928F-45E1-EC7E-5BBF6FEF1551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505014"/>
                    <a:ext cx="1314367" cy="108357"/>
                  </a:xfrm>
                  <a:custGeom>
                    <a:avLst/>
                    <a:gdLst>
                      <a:gd name="connsiteX0" fmla="*/ 129 w 1314367"/>
                      <a:gd name="connsiteY0" fmla="*/ 30 h 108357"/>
                      <a:gd name="connsiteX1" fmla="*/ 1314497 w 1314367"/>
                      <a:gd name="connsiteY1" fmla="*/ 30 h 108357"/>
                      <a:gd name="connsiteX2" fmla="*/ 1314497 w 1314367"/>
                      <a:gd name="connsiteY2" fmla="*/ 30 h 108357"/>
                      <a:gd name="connsiteX3" fmla="*/ 1314497 w 1314367"/>
                      <a:gd name="connsiteY3" fmla="*/ 108387 h 108357"/>
                      <a:gd name="connsiteX4" fmla="*/ 1314497 w 1314367"/>
                      <a:gd name="connsiteY4" fmla="*/ 108387 h 108357"/>
                      <a:gd name="connsiteX5" fmla="*/ 129 w 1314367"/>
                      <a:gd name="connsiteY5" fmla="*/ 108387 h 108357"/>
                      <a:gd name="connsiteX6" fmla="*/ 129 w 1314367"/>
                      <a:gd name="connsiteY6" fmla="*/ 108387 h 108357"/>
                      <a:gd name="connsiteX7" fmla="*/ 129 w 1314367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14367" h="108357">
                        <a:moveTo>
                          <a:pt x="129" y="30"/>
                        </a:moveTo>
                        <a:lnTo>
                          <a:pt x="1314497" y="30"/>
                        </a:lnTo>
                        <a:lnTo>
                          <a:pt x="1314497" y="30"/>
                        </a:lnTo>
                        <a:lnTo>
                          <a:pt x="1314497" y="108387"/>
                        </a:lnTo>
                        <a:lnTo>
                          <a:pt x="131449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01" name="Freeform 1100">
                    <a:extLst>
                      <a:ext uri="{FF2B5EF4-FFF2-40B4-BE49-F238E27FC236}">
                        <a16:creationId xmlns:a16="http://schemas.microsoft.com/office/drawing/2014/main" xmlns="" id="{54816E23-8C78-DE0A-E5B3-F83A3A3EF141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505014"/>
                    <a:ext cx="1314367" cy="108357"/>
                  </a:xfrm>
                  <a:custGeom>
                    <a:avLst/>
                    <a:gdLst>
                      <a:gd name="connsiteX0" fmla="*/ 129 w 1314367"/>
                      <a:gd name="connsiteY0" fmla="*/ 30 h 108357"/>
                      <a:gd name="connsiteX1" fmla="*/ 1314497 w 1314367"/>
                      <a:gd name="connsiteY1" fmla="*/ 30 h 108357"/>
                      <a:gd name="connsiteX2" fmla="*/ 1314497 w 1314367"/>
                      <a:gd name="connsiteY2" fmla="*/ 30 h 108357"/>
                      <a:gd name="connsiteX3" fmla="*/ 1314497 w 1314367"/>
                      <a:gd name="connsiteY3" fmla="*/ 108387 h 108357"/>
                      <a:gd name="connsiteX4" fmla="*/ 1314497 w 1314367"/>
                      <a:gd name="connsiteY4" fmla="*/ 108387 h 108357"/>
                      <a:gd name="connsiteX5" fmla="*/ 129 w 1314367"/>
                      <a:gd name="connsiteY5" fmla="*/ 108387 h 108357"/>
                      <a:gd name="connsiteX6" fmla="*/ 129 w 1314367"/>
                      <a:gd name="connsiteY6" fmla="*/ 108387 h 108357"/>
                      <a:gd name="connsiteX7" fmla="*/ 129 w 1314367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14367" h="108357">
                        <a:moveTo>
                          <a:pt x="129" y="30"/>
                        </a:moveTo>
                        <a:lnTo>
                          <a:pt x="1314497" y="30"/>
                        </a:lnTo>
                        <a:lnTo>
                          <a:pt x="1314497" y="30"/>
                        </a:lnTo>
                        <a:lnTo>
                          <a:pt x="1314497" y="108387"/>
                        </a:lnTo>
                        <a:lnTo>
                          <a:pt x="131449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02" name="Graphic 1055">
                <a:extLst>
                  <a:ext uri="{FF2B5EF4-FFF2-40B4-BE49-F238E27FC236}">
                    <a16:creationId xmlns:a16="http://schemas.microsoft.com/office/drawing/2014/main" xmlns="" id="{D8FE2B2E-1C7C-F7C0-3D36-7026E492959D}"/>
                  </a:ext>
                </a:extLst>
              </p:cNvPr>
              <p:cNvGrpSpPr/>
              <p:nvPr/>
            </p:nvGrpSpPr>
            <p:grpSpPr>
              <a:xfrm>
                <a:off x="9314282" y="2659809"/>
                <a:ext cx="1991466" cy="108356"/>
                <a:chOff x="9314282" y="2659809"/>
                <a:chExt cx="1991466" cy="108356"/>
              </a:xfrm>
            </p:grpSpPr>
            <p:sp>
              <p:nvSpPr>
                <p:cNvPr id="1105" name="Freeform 1104">
                  <a:extLst>
                    <a:ext uri="{FF2B5EF4-FFF2-40B4-BE49-F238E27FC236}">
                      <a16:creationId xmlns:a16="http://schemas.microsoft.com/office/drawing/2014/main" xmlns="" id="{74C70D79-F8A0-5BA3-AA0C-B4AE4F8162EB}"/>
                    </a:ext>
                  </a:extLst>
                </p:cNvPr>
                <p:cNvSpPr/>
                <p:nvPr/>
              </p:nvSpPr>
              <p:spPr>
                <a:xfrm>
                  <a:off x="9314282" y="2659809"/>
                  <a:ext cx="1672831" cy="108356"/>
                </a:xfrm>
                <a:custGeom>
                  <a:avLst/>
                  <a:gdLst>
                    <a:gd name="connsiteX0" fmla="*/ 129 w 1672831"/>
                    <a:gd name="connsiteY0" fmla="*/ 30 h 108356"/>
                    <a:gd name="connsiteX1" fmla="*/ 1672961 w 1672831"/>
                    <a:gd name="connsiteY1" fmla="*/ 30 h 108356"/>
                    <a:gd name="connsiteX2" fmla="*/ 1672961 w 1672831"/>
                    <a:gd name="connsiteY2" fmla="*/ 30 h 108356"/>
                    <a:gd name="connsiteX3" fmla="*/ 1672961 w 1672831"/>
                    <a:gd name="connsiteY3" fmla="*/ 108387 h 108356"/>
                    <a:gd name="connsiteX4" fmla="*/ 1672961 w 1672831"/>
                    <a:gd name="connsiteY4" fmla="*/ 108387 h 108356"/>
                    <a:gd name="connsiteX5" fmla="*/ 129 w 1672831"/>
                    <a:gd name="connsiteY5" fmla="*/ 108387 h 108356"/>
                    <a:gd name="connsiteX6" fmla="*/ 129 w 1672831"/>
                    <a:gd name="connsiteY6" fmla="*/ 108387 h 108356"/>
                    <a:gd name="connsiteX7" fmla="*/ 129 w 1672831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72831" h="108356">
                      <a:moveTo>
                        <a:pt x="129" y="30"/>
                      </a:moveTo>
                      <a:lnTo>
                        <a:pt x="1672961" y="30"/>
                      </a:lnTo>
                      <a:lnTo>
                        <a:pt x="1672961" y="30"/>
                      </a:lnTo>
                      <a:lnTo>
                        <a:pt x="1672961" y="108387"/>
                      </a:lnTo>
                      <a:lnTo>
                        <a:pt x="1672961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106" name="Graphic 1055">
                  <a:extLst>
                    <a:ext uri="{FF2B5EF4-FFF2-40B4-BE49-F238E27FC236}">
                      <a16:creationId xmlns:a16="http://schemas.microsoft.com/office/drawing/2014/main" xmlns="" id="{084191BE-832B-A0E9-64A8-9597590C5914}"/>
                    </a:ext>
                  </a:extLst>
                </p:cNvPr>
                <p:cNvGrpSpPr/>
                <p:nvPr/>
              </p:nvGrpSpPr>
              <p:grpSpPr>
                <a:xfrm>
                  <a:off x="10987114" y="2659809"/>
                  <a:ext cx="318634" cy="108356"/>
                  <a:chOff x="10987114" y="2659809"/>
                  <a:chExt cx="318634" cy="108356"/>
                </a:xfrm>
              </p:grpSpPr>
              <p:sp>
                <p:nvSpPr>
                  <p:cNvPr id="1107" name="Freeform 1106">
                    <a:extLst>
                      <a:ext uri="{FF2B5EF4-FFF2-40B4-BE49-F238E27FC236}">
                        <a16:creationId xmlns:a16="http://schemas.microsoft.com/office/drawing/2014/main" xmlns="" id="{1B3F92FA-3491-6DED-38A5-28AE7704D4AF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659809"/>
                    <a:ext cx="318634" cy="108356"/>
                  </a:xfrm>
                  <a:custGeom>
                    <a:avLst/>
                    <a:gdLst>
                      <a:gd name="connsiteX0" fmla="*/ 129 w 318634"/>
                      <a:gd name="connsiteY0" fmla="*/ 30 h 108356"/>
                      <a:gd name="connsiteX1" fmla="*/ 318764 w 318634"/>
                      <a:gd name="connsiteY1" fmla="*/ 30 h 108356"/>
                      <a:gd name="connsiteX2" fmla="*/ 318764 w 318634"/>
                      <a:gd name="connsiteY2" fmla="*/ 30 h 108356"/>
                      <a:gd name="connsiteX3" fmla="*/ 318764 w 318634"/>
                      <a:gd name="connsiteY3" fmla="*/ 108387 h 108356"/>
                      <a:gd name="connsiteX4" fmla="*/ 318764 w 318634"/>
                      <a:gd name="connsiteY4" fmla="*/ 108387 h 108356"/>
                      <a:gd name="connsiteX5" fmla="*/ 129 w 318634"/>
                      <a:gd name="connsiteY5" fmla="*/ 108387 h 108356"/>
                      <a:gd name="connsiteX6" fmla="*/ 129 w 318634"/>
                      <a:gd name="connsiteY6" fmla="*/ 108387 h 108356"/>
                      <a:gd name="connsiteX7" fmla="*/ 129 w 318634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8634" h="108356">
                        <a:moveTo>
                          <a:pt x="129" y="30"/>
                        </a:moveTo>
                        <a:lnTo>
                          <a:pt x="318764" y="30"/>
                        </a:lnTo>
                        <a:lnTo>
                          <a:pt x="318764" y="30"/>
                        </a:lnTo>
                        <a:lnTo>
                          <a:pt x="318764" y="108387"/>
                        </a:lnTo>
                        <a:lnTo>
                          <a:pt x="31876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08" name="Freeform 1107">
                    <a:extLst>
                      <a:ext uri="{FF2B5EF4-FFF2-40B4-BE49-F238E27FC236}">
                        <a16:creationId xmlns:a16="http://schemas.microsoft.com/office/drawing/2014/main" xmlns="" id="{00912097-4338-D070-7897-14125CFAEFCF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659809"/>
                    <a:ext cx="318634" cy="108356"/>
                  </a:xfrm>
                  <a:custGeom>
                    <a:avLst/>
                    <a:gdLst>
                      <a:gd name="connsiteX0" fmla="*/ 129 w 318634"/>
                      <a:gd name="connsiteY0" fmla="*/ 30 h 108356"/>
                      <a:gd name="connsiteX1" fmla="*/ 318764 w 318634"/>
                      <a:gd name="connsiteY1" fmla="*/ 30 h 108356"/>
                      <a:gd name="connsiteX2" fmla="*/ 318764 w 318634"/>
                      <a:gd name="connsiteY2" fmla="*/ 30 h 108356"/>
                      <a:gd name="connsiteX3" fmla="*/ 318764 w 318634"/>
                      <a:gd name="connsiteY3" fmla="*/ 108387 h 108356"/>
                      <a:gd name="connsiteX4" fmla="*/ 318764 w 318634"/>
                      <a:gd name="connsiteY4" fmla="*/ 108387 h 108356"/>
                      <a:gd name="connsiteX5" fmla="*/ 129 w 318634"/>
                      <a:gd name="connsiteY5" fmla="*/ 108387 h 108356"/>
                      <a:gd name="connsiteX6" fmla="*/ 129 w 318634"/>
                      <a:gd name="connsiteY6" fmla="*/ 108387 h 108356"/>
                      <a:gd name="connsiteX7" fmla="*/ 129 w 318634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8634" h="108356">
                        <a:moveTo>
                          <a:pt x="129" y="30"/>
                        </a:moveTo>
                        <a:lnTo>
                          <a:pt x="318764" y="30"/>
                        </a:lnTo>
                        <a:lnTo>
                          <a:pt x="318764" y="30"/>
                        </a:lnTo>
                        <a:lnTo>
                          <a:pt x="318764" y="108387"/>
                        </a:lnTo>
                        <a:lnTo>
                          <a:pt x="31876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09" name="Graphic 1055">
                <a:extLst>
                  <a:ext uri="{FF2B5EF4-FFF2-40B4-BE49-F238E27FC236}">
                    <a16:creationId xmlns:a16="http://schemas.microsoft.com/office/drawing/2014/main" xmlns="" id="{D5AB6715-603D-F58C-3B33-68E358F794A6}"/>
                  </a:ext>
                </a:extLst>
              </p:cNvPr>
              <p:cNvGrpSpPr/>
              <p:nvPr/>
            </p:nvGrpSpPr>
            <p:grpSpPr>
              <a:xfrm>
                <a:off x="9533343" y="2814605"/>
                <a:ext cx="1991467" cy="108356"/>
                <a:chOff x="9533343" y="2814605"/>
                <a:chExt cx="1991467" cy="108356"/>
              </a:xfrm>
            </p:grpSpPr>
            <p:sp>
              <p:nvSpPr>
                <p:cNvPr id="1112" name="Freeform 1111">
                  <a:extLst>
                    <a:ext uri="{FF2B5EF4-FFF2-40B4-BE49-F238E27FC236}">
                      <a16:creationId xmlns:a16="http://schemas.microsoft.com/office/drawing/2014/main" xmlns="" id="{2085155B-001F-F6AC-7921-BB257F8D15B6}"/>
                    </a:ext>
                  </a:extLst>
                </p:cNvPr>
                <p:cNvSpPr/>
                <p:nvPr/>
              </p:nvSpPr>
              <p:spPr>
                <a:xfrm>
                  <a:off x="9533343" y="2814605"/>
                  <a:ext cx="1453770" cy="108356"/>
                </a:xfrm>
                <a:custGeom>
                  <a:avLst/>
                  <a:gdLst>
                    <a:gd name="connsiteX0" fmla="*/ 129 w 1453770"/>
                    <a:gd name="connsiteY0" fmla="*/ 30 h 108356"/>
                    <a:gd name="connsiteX1" fmla="*/ 1453900 w 1453770"/>
                    <a:gd name="connsiteY1" fmla="*/ 30 h 108356"/>
                    <a:gd name="connsiteX2" fmla="*/ 1453900 w 1453770"/>
                    <a:gd name="connsiteY2" fmla="*/ 30 h 108356"/>
                    <a:gd name="connsiteX3" fmla="*/ 1453900 w 1453770"/>
                    <a:gd name="connsiteY3" fmla="*/ 108387 h 108356"/>
                    <a:gd name="connsiteX4" fmla="*/ 1453900 w 1453770"/>
                    <a:gd name="connsiteY4" fmla="*/ 108387 h 108356"/>
                    <a:gd name="connsiteX5" fmla="*/ 129 w 1453770"/>
                    <a:gd name="connsiteY5" fmla="*/ 108387 h 108356"/>
                    <a:gd name="connsiteX6" fmla="*/ 129 w 1453770"/>
                    <a:gd name="connsiteY6" fmla="*/ 108387 h 108356"/>
                    <a:gd name="connsiteX7" fmla="*/ 129 w 1453770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53770" h="108356">
                      <a:moveTo>
                        <a:pt x="129" y="30"/>
                      </a:moveTo>
                      <a:lnTo>
                        <a:pt x="1453900" y="30"/>
                      </a:lnTo>
                      <a:lnTo>
                        <a:pt x="1453900" y="30"/>
                      </a:lnTo>
                      <a:lnTo>
                        <a:pt x="1453900" y="108387"/>
                      </a:lnTo>
                      <a:lnTo>
                        <a:pt x="1453900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113" name="Graphic 1055">
                  <a:extLst>
                    <a:ext uri="{FF2B5EF4-FFF2-40B4-BE49-F238E27FC236}">
                      <a16:creationId xmlns:a16="http://schemas.microsoft.com/office/drawing/2014/main" xmlns="" id="{68F2676D-FF2C-D5E3-1635-CB607FE3AE2E}"/>
                    </a:ext>
                  </a:extLst>
                </p:cNvPr>
                <p:cNvGrpSpPr/>
                <p:nvPr/>
              </p:nvGrpSpPr>
              <p:grpSpPr>
                <a:xfrm>
                  <a:off x="10987114" y="2814605"/>
                  <a:ext cx="537696" cy="108356"/>
                  <a:chOff x="10987114" y="2814605"/>
                  <a:chExt cx="537696" cy="108356"/>
                </a:xfrm>
              </p:grpSpPr>
              <p:sp>
                <p:nvSpPr>
                  <p:cNvPr id="1114" name="Freeform 1113">
                    <a:extLst>
                      <a:ext uri="{FF2B5EF4-FFF2-40B4-BE49-F238E27FC236}">
                        <a16:creationId xmlns:a16="http://schemas.microsoft.com/office/drawing/2014/main" xmlns="" id="{9ABF1B13-F0EB-29E8-F6D2-9E28746C39EB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814605"/>
                    <a:ext cx="537696" cy="108356"/>
                  </a:xfrm>
                  <a:custGeom>
                    <a:avLst/>
                    <a:gdLst>
                      <a:gd name="connsiteX0" fmla="*/ 129 w 537696"/>
                      <a:gd name="connsiteY0" fmla="*/ 30 h 108356"/>
                      <a:gd name="connsiteX1" fmla="*/ 537825 w 537696"/>
                      <a:gd name="connsiteY1" fmla="*/ 30 h 108356"/>
                      <a:gd name="connsiteX2" fmla="*/ 537825 w 537696"/>
                      <a:gd name="connsiteY2" fmla="*/ 30 h 108356"/>
                      <a:gd name="connsiteX3" fmla="*/ 537825 w 537696"/>
                      <a:gd name="connsiteY3" fmla="*/ 108387 h 108356"/>
                      <a:gd name="connsiteX4" fmla="*/ 537825 w 537696"/>
                      <a:gd name="connsiteY4" fmla="*/ 108387 h 108356"/>
                      <a:gd name="connsiteX5" fmla="*/ 129 w 537696"/>
                      <a:gd name="connsiteY5" fmla="*/ 108387 h 108356"/>
                      <a:gd name="connsiteX6" fmla="*/ 129 w 537696"/>
                      <a:gd name="connsiteY6" fmla="*/ 108387 h 108356"/>
                      <a:gd name="connsiteX7" fmla="*/ 129 w 537696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7696" h="108356">
                        <a:moveTo>
                          <a:pt x="129" y="30"/>
                        </a:moveTo>
                        <a:lnTo>
                          <a:pt x="537825" y="30"/>
                        </a:lnTo>
                        <a:lnTo>
                          <a:pt x="537825" y="30"/>
                        </a:lnTo>
                        <a:lnTo>
                          <a:pt x="537825" y="108387"/>
                        </a:lnTo>
                        <a:lnTo>
                          <a:pt x="537825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15" name="Freeform 1114">
                    <a:extLst>
                      <a:ext uri="{FF2B5EF4-FFF2-40B4-BE49-F238E27FC236}">
                        <a16:creationId xmlns:a16="http://schemas.microsoft.com/office/drawing/2014/main" xmlns="" id="{7CE57ABD-91C3-1BDF-EFC6-1F89BF6C299A}"/>
                      </a:ext>
                    </a:extLst>
                  </p:cNvPr>
                  <p:cNvSpPr/>
                  <p:nvPr/>
                </p:nvSpPr>
                <p:spPr>
                  <a:xfrm>
                    <a:off x="10987114" y="2814605"/>
                    <a:ext cx="537696" cy="108356"/>
                  </a:xfrm>
                  <a:custGeom>
                    <a:avLst/>
                    <a:gdLst>
                      <a:gd name="connsiteX0" fmla="*/ 129 w 537696"/>
                      <a:gd name="connsiteY0" fmla="*/ 30 h 108356"/>
                      <a:gd name="connsiteX1" fmla="*/ 537825 w 537696"/>
                      <a:gd name="connsiteY1" fmla="*/ 30 h 108356"/>
                      <a:gd name="connsiteX2" fmla="*/ 537825 w 537696"/>
                      <a:gd name="connsiteY2" fmla="*/ 30 h 108356"/>
                      <a:gd name="connsiteX3" fmla="*/ 537825 w 537696"/>
                      <a:gd name="connsiteY3" fmla="*/ 108387 h 108356"/>
                      <a:gd name="connsiteX4" fmla="*/ 537825 w 537696"/>
                      <a:gd name="connsiteY4" fmla="*/ 108387 h 108356"/>
                      <a:gd name="connsiteX5" fmla="*/ 129 w 537696"/>
                      <a:gd name="connsiteY5" fmla="*/ 108387 h 108356"/>
                      <a:gd name="connsiteX6" fmla="*/ 129 w 537696"/>
                      <a:gd name="connsiteY6" fmla="*/ 108387 h 108356"/>
                      <a:gd name="connsiteX7" fmla="*/ 129 w 537696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7696" h="108356">
                        <a:moveTo>
                          <a:pt x="129" y="30"/>
                        </a:moveTo>
                        <a:lnTo>
                          <a:pt x="537825" y="30"/>
                        </a:lnTo>
                        <a:lnTo>
                          <a:pt x="537825" y="30"/>
                        </a:lnTo>
                        <a:lnTo>
                          <a:pt x="537825" y="108387"/>
                        </a:lnTo>
                        <a:lnTo>
                          <a:pt x="537825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20" name="Graphic 1055">
                <a:extLst>
                  <a:ext uri="{FF2B5EF4-FFF2-40B4-BE49-F238E27FC236}">
                    <a16:creationId xmlns:a16="http://schemas.microsoft.com/office/drawing/2014/main" xmlns="" id="{75499CBD-C45B-76C8-BD83-298EDBCB2295}"/>
                  </a:ext>
                </a:extLst>
              </p:cNvPr>
              <p:cNvGrpSpPr/>
              <p:nvPr/>
            </p:nvGrpSpPr>
            <p:grpSpPr>
              <a:xfrm>
                <a:off x="10987114" y="2969401"/>
                <a:ext cx="796586" cy="108357"/>
                <a:chOff x="10987114" y="2969401"/>
                <a:chExt cx="796586" cy="108357"/>
              </a:xfrm>
            </p:grpSpPr>
            <p:sp>
              <p:nvSpPr>
                <p:cNvPr id="1121" name="Freeform 1120">
                  <a:extLst>
                    <a:ext uri="{FF2B5EF4-FFF2-40B4-BE49-F238E27FC236}">
                      <a16:creationId xmlns:a16="http://schemas.microsoft.com/office/drawing/2014/main" xmlns="" id="{33E4648B-1B89-DB8C-F4B0-93343CBE1C15}"/>
                    </a:ext>
                  </a:extLst>
                </p:cNvPr>
                <p:cNvSpPr/>
                <p:nvPr/>
              </p:nvSpPr>
              <p:spPr>
                <a:xfrm>
                  <a:off x="10987114" y="2969401"/>
                  <a:ext cx="796586" cy="108357"/>
                </a:xfrm>
                <a:custGeom>
                  <a:avLst/>
                  <a:gdLst>
                    <a:gd name="connsiteX0" fmla="*/ 129 w 796586"/>
                    <a:gd name="connsiteY0" fmla="*/ 30 h 108357"/>
                    <a:gd name="connsiteX1" fmla="*/ 796716 w 796586"/>
                    <a:gd name="connsiteY1" fmla="*/ 30 h 108357"/>
                    <a:gd name="connsiteX2" fmla="*/ 796716 w 796586"/>
                    <a:gd name="connsiteY2" fmla="*/ 30 h 108357"/>
                    <a:gd name="connsiteX3" fmla="*/ 796716 w 796586"/>
                    <a:gd name="connsiteY3" fmla="*/ 108387 h 108357"/>
                    <a:gd name="connsiteX4" fmla="*/ 796716 w 796586"/>
                    <a:gd name="connsiteY4" fmla="*/ 108387 h 108357"/>
                    <a:gd name="connsiteX5" fmla="*/ 129 w 796586"/>
                    <a:gd name="connsiteY5" fmla="*/ 108387 h 108357"/>
                    <a:gd name="connsiteX6" fmla="*/ 129 w 796586"/>
                    <a:gd name="connsiteY6" fmla="*/ 108387 h 108357"/>
                    <a:gd name="connsiteX7" fmla="*/ 129 w 796586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6586" h="108357">
                      <a:moveTo>
                        <a:pt x="129" y="30"/>
                      </a:moveTo>
                      <a:lnTo>
                        <a:pt x="796716" y="30"/>
                      </a:lnTo>
                      <a:lnTo>
                        <a:pt x="796716" y="30"/>
                      </a:lnTo>
                      <a:lnTo>
                        <a:pt x="796716" y="108387"/>
                      </a:lnTo>
                      <a:lnTo>
                        <a:pt x="796716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solidFill>
                  <a:srgbClr val="E6AD5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122" name="Freeform 1121">
                  <a:extLst>
                    <a:ext uri="{FF2B5EF4-FFF2-40B4-BE49-F238E27FC236}">
                      <a16:creationId xmlns:a16="http://schemas.microsoft.com/office/drawing/2014/main" xmlns="" id="{1747FDD0-D026-5F77-0008-6C7E1A202DF0}"/>
                    </a:ext>
                  </a:extLst>
                </p:cNvPr>
                <p:cNvSpPr/>
                <p:nvPr/>
              </p:nvSpPr>
              <p:spPr>
                <a:xfrm>
                  <a:off x="10987114" y="2969401"/>
                  <a:ext cx="796586" cy="108357"/>
                </a:xfrm>
                <a:custGeom>
                  <a:avLst/>
                  <a:gdLst>
                    <a:gd name="connsiteX0" fmla="*/ 129 w 796586"/>
                    <a:gd name="connsiteY0" fmla="*/ 30 h 108357"/>
                    <a:gd name="connsiteX1" fmla="*/ 796716 w 796586"/>
                    <a:gd name="connsiteY1" fmla="*/ 30 h 108357"/>
                    <a:gd name="connsiteX2" fmla="*/ 796716 w 796586"/>
                    <a:gd name="connsiteY2" fmla="*/ 30 h 108357"/>
                    <a:gd name="connsiteX3" fmla="*/ 796716 w 796586"/>
                    <a:gd name="connsiteY3" fmla="*/ 108387 h 108357"/>
                    <a:gd name="connsiteX4" fmla="*/ 796716 w 796586"/>
                    <a:gd name="connsiteY4" fmla="*/ 108387 h 108357"/>
                    <a:gd name="connsiteX5" fmla="*/ 129 w 796586"/>
                    <a:gd name="connsiteY5" fmla="*/ 108387 h 108357"/>
                    <a:gd name="connsiteX6" fmla="*/ 129 w 796586"/>
                    <a:gd name="connsiteY6" fmla="*/ 108387 h 108357"/>
                    <a:gd name="connsiteX7" fmla="*/ 129 w 796586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6586" h="108357">
                      <a:moveTo>
                        <a:pt x="129" y="30"/>
                      </a:moveTo>
                      <a:lnTo>
                        <a:pt x="796716" y="30"/>
                      </a:lnTo>
                      <a:lnTo>
                        <a:pt x="796716" y="30"/>
                      </a:lnTo>
                      <a:lnTo>
                        <a:pt x="796716" y="108387"/>
                      </a:lnTo>
                      <a:lnTo>
                        <a:pt x="796716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1123" name="Graphic 1055">
                <a:extLst>
                  <a:ext uri="{FF2B5EF4-FFF2-40B4-BE49-F238E27FC236}">
                    <a16:creationId xmlns:a16="http://schemas.microsoft.com/office/drawing/2014/main" xmlns="" id="{D3FCC6E9-4B31-28AC-4EB2-8297BEA12692}"/>
                  </a:ext>
                </a:extLst>
              </p:cNvPr>
              <p:cNvGrpSpPr/>
              <p:nvPr/>
            </p:nvGrpSpPr>
            <p:grpSpPr>
              <a:xfrm>
                <a:off x="9632917" y="3124197"/>
                <a:ext cx="1991466" cy="108356"/>
                <a:chOff x="9632917" y="3124197"/>
                <a:chExt cx="1991466" cy="108356"/>
              </a:xfrm>
            </p:grpSpPr>
            <p:sp>
              <p:nvSpPr>
                <p:cNvPr id="1126" name="Freeform 1125">
                  <a:extLst>
                    <a:ext uri="{FF2B5EF4-FFF2-40B4-BE49-F238E27FC236}">
                      <a16:creationId xmlns:a16="http://schemas.microsoft.com/office/drawing/2014/main" xmlns="" id="{403213D0-144B-BD48-09A6-DF164362732F}"/>
                    </a:ext>
                  </a:extLst>
                </p:cNvPr>
                <p:cNvSpPr/>
                <p:nvPr/>
              </p:nvSpPr>
              <p:spPr>
                <a:xfrm>
                  <a:off x="9632917" y="3124197"/>
                  <a:ext cx="1354197" cy="108356"/>
                </a:xfrm>
                <a:custGeom>
                  <a:avLst/>
                  <a:gdLst>
                    <a:gd name="connsiteX0" fmla="*/ 129 w 1354197"/>
                    <a:gd name="connsiteY0" fmla="*/ 30 h 108356"/>
                    <a:gd name="connsiteX1" fmla="*/ 1354326 w 1354197"/>
                    <a:gd name="connsiteY1" fmla="*/ 30 h 108356"/>
                    <a:gd name="connsiteX2" fmla="*/ 1354326 w 1354197"/>
                    <a:gd name="connsiteY2" fmla="*/ 30 h 108356"/>
                    <a:gd name="connsiteX3" fmla="*/ 1354326 w 1354197"/>
                    <a:gd name="connsiteY3" fmla="*/ 108387 h 108356"/>
                    <a:gd name="connsiteX4" fmla="*/ 1354326 w 1354197"/>
                    <a:gd name="connsiteY4" fmla="*/ 108387 h 108356"/>
                    <a:gd name="connsiteX5" fmla="*/ 129 w 1354197"/>
                    <a:gd name="connsiteY5" fmla="*/ 108387 h 108356"/>
                    <a:gd name="connsiteX6" fmla="*/ 129 w 1354197"/>
                    <a:gd name="connsiteY6" fmla="*/ 108387 h 108356"/>
                    <a:gd name="connsiteX7" fmla="*/ 129 w 1354197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4197" h="108356">
                      <a:moveTo>
                        <a:pt x="129" y="30"/>
                      </a:moveTo>
                      <a:lnTo>
                        <a:pt x="1354326" y="30"/>
                      </a:lnTo>
                      <a:lnTo>
                        <a:pt x="1354326" y="30"/>
                      </a:lnTo>
                      <a:lnTo>
                        <a:pt x="1354326" y="108387"/>
                      </a:lnTo>
                      <a:lnTo>
                        <a:pt x="1354326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127" name="Graphic 1055">
                  <a:extLst>
                    <a:ext uri="{FF2B5EF4-FFF2-40B4-BE49-F238E27FC236}">
                      <a16:creationId xmlns:a16="http://schemas.microsoft.com/office/drawing/2014/main" xmlns="" id="{EC355378-0EB3-37B7-BB60-7D45EB4B1A8B}"/>
                    </a:ext>
                  </a:extLst>
                </p:cNvPr>
                <p:cNvGrpSpPr/>
                <p:nvPr/>
              </p:nvGrpSpPr>
              <p:grpSpPr>
                <a:xfrm>
                  <a:off x="10987114" y="3124197"/>
                  <a:ext cx="637269" cy="108356"/>
                  <a:chOff x="10987114" y="3124197"/>
                  <a:chExt cx="637269" cy="108356"/>
                </a:xfrm>
              </p:grpSpPr>
              <p:sp>
                <p:nvSpPr>
                  <p:cNvPr id="1128" name="Freeform 1127">
                    <a:extLst>
                      <a:ext uri="{FF2B5EF4-FFF2-40B4-BE49-F238E27FC236}">
                        <a16:creationId xmlns:a16="http://schemas.microsoft.com/office/drawing/2014/main" xmlns="" id="{92004AE4-A3A9-79CD-5706-6CF6CEA20390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124197"/>
                    <a:ext cx="637269" cy="108356"/>
                  </a:xfrm>
                  <a:custGeom>
                    <a:avLst/>
                    <a:gdLst>
                      <a:gd name="connsiteX0" fmla="*/ 129 w 637269"/>
                      <a:gd name="connsiteY0" fmla="*/ 30 h 108356"/>
                      <a:gd name="connsiteX1" fmla="*/ 637399 w 637269"/>
                      <a:gd name="connsiteY1" fmla="*/ 30 h 108356"/>
                      <a:gd name="connsiteX2" fmla="*/ 637399 w 637269"/>
                      <a:gd name="connsiteY2" fmla="*/ 30 h 108356"/>
                      <a:gd name="connsiteX3" fmla="*/ 637399 w 637269"/>
                      <a:gd name="connsiteY3" fmla="*/ 108387 h 108356"/>
                      <a:gd name="connsiteX4" fmla="*/ 637399 w 637269"/>
                      <a:gd name="connsiteY4" fmla="*/ 108387 h 108356"/>
                      <a:gd name="connsiteX5" fmla="*/ 129 w 637269"/>
                      <a:gd name="connsiteY5" fmla="*/ 108387 h 108356"/>
                      <a:gd name="connsiteX6" fmla="*/ 129 w 637269"/>
                      <a:gd name="connsiteY6" fmla="*/ 108387 h 108356"/>
                      <a:gd name="connsiteX7" fmla="*/ 129 w 637269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37269" h="108356">
                        <a:moveTo>
                          <a:pt x="129" y="30"/>
                        </a:moveTo>
                        <a:lnTo>
                          <a:pt x="637399" y="30"/>
                        </a:lnTo>
                        <a:lnTo>
                          <a:pt x="637399" y="30"/>
                        </a:lnTo>
                        <a:lnTo>
                          <a:pt x="637399" y="108387"/>
                        </a:lnTo>
                        <a:lnTo>
                          <a:pt x="63739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29" name="Freeform 1128">
                    <a:extLst>
                      <a:ext uri="{FF2B5EF4-FFF2-40B4-BE49-F238E27FC236}">
                        <a16:creationId xmlns:a16="http://schemas.microsoft.com/office/drawing/2014/main" xmlns="" id="{D790173F-7601-FFAE-C9E3-BB1C23F3F90E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124197"/>
                    <a:ext cx="637269" cy="108356"/>
                  </a:xfrm>
                  <a:custGeom>
                    <a:avLst/>
                    <a:gdLst>
                      <a:gd name="connsiteX0" fmla="*/ 129 w 637269"/>
                      <a:gd name="connsiteY0" fmla="*/ 30 h 108356"/>
                      <a:gd name="connsiteX1" fmla="*/ 637399 w 637269"/>
                      <a:gd name="connsiteY1" fmla="*/ 30 h 108356"/>
                      <a:gd name="connsiteX2" fmla="*/ 637399 w 637269"/>
                      <a:gd name="connsiteY2" fmla="*/ 30 h 108356"/>
                      <a:gd name="connsiteX3" fmla="*/ 637399 w 637269"/>
                      <a:gd name="connsiteY3" fmla="*/ 108387 h 108356"/>
                      <a:gd name="connsiteX4" fmla="*/ 637399 w 637269"/>
                      <a:gd name="connsiteY4" fmla="*/ 108387 h 108356"/>
                      <a:gd name="connsiteX5" fmla="*/ 129 w 637269"/>
                      <a:gd name="connsiteY5" fmla="*/ 108387 h 108356"/>
                      <a:gd name="connsiteX6" fmla="*/ 129 w 637269"/>
                      <a:gd name="connsiteY6" fmla="*/ 108387 h 108356"/>
                      <a:gd name="connsiteX7" fmla="*/ 129 w 637269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37269" h="108356">
                        <a:moveTo>
                          <a:pt x="129" y="30"/>
                        </a:moveTo>
                        <a:lnTo>
                          <a:pt x="637399" y="30"/>
                        </a:lnTo>
                        <a:lnTo>
                          <a:pt x="637399" y="30"/>
                        </a:lnTo>
                        <a:lnTo>
                          <a:pt x="637399" y="108387"/>
                        </a:lnTo>
                        <a:lnTo>
                          <a:pt x="63739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34" name="Graphic 1055">
                <a:extLst>
                  <a:ext uri="{FF2B5EF4-FFF2-40B4-BE49-F238E27FC236}">
                    <a16:creationId xmlns:a16="http://schemas.microsoft.com/office/drawing/2014/main" xmlns="" id="{86ECBB42-DEFC-2D75-A861-8DB3E5525DD5}"/>
                  </a:ext>
                </a:extLst>
              </p:cNvPr>
              <p:cNvGrpSpPr/>
              <p:nvPr/>
            </p:nvGrpSpPr>
            <p:grpSpPr>
              <a:xfrm>
                <a:off x="10987114" y="3278992"/>
                <a:ext cx="59744" cy="108356"/>
                <a:chOff x="10987114" y="3278992"/>
                <a:chExt cx="59744" cy="108356"/>
              </a:xfrm>
            </p:grpSpPr>
            <p:sp>
              <p:nvSpPr>
                <p:cNvPr id="1135" name="Freeform 1134">
                  <a:extLst>
                    <a:ext uri="{FF2B5EF4-FFF2-40B4-BE49-F238E27FC236}">
                      <a16:creationId xmlns:a16="http://schemas.microsoft.com/office/drawing/2014/main" xmlns="" id="{7FB2F654-D0EA-9F41-F0D2-05834E2278B0}"/>
                    </a:ext>
                  </a:extLst>
                </p:cNvPr>
                <p:cNvSpPr/>
                <p:nvPr/>
              </p:nvSpPr>
              <p:spPr>
                <a:xfrm>
                  <a:off x="10987114" y="3278992"/>
                  <a:ext cx="59744" cy="108356"/>
                </a:xfrm>
                <a:custGeom>
                  <a:avLst/>
                  <a:gdLst>
                    <a:gd name="connsiteX0" fmla="*/ 129 w 59744"/>
                    <a:gd name="connsiteY0" fmla="*/ 30 h 108356"/>
                    <a:gd name="connsiteX1" fmla="*/ 59873 w 59744"/>
                    <a:gd name="connsiteY1" fmla="*/ 30 h 108356"/>
                    <a:gd name="connsiteX2" fmla="*/ 59873 w 59744"/>
                    <a:gd name="connsiteY2" fmla="*/ 30 h 108356"/>
                    <a:gd name="connsiteX3" fmla="*/ 59873 w 59744"/>
                    <a:gd name="connsiteY3" fmla="*/ 108387 h 108356"/>
                    <a:gd name="connsiteX4" fmla="*/ 59873 w 59744"/>
                    <a:gd name="connsiteY4" fmla="*/ 108387 h 108356"/>
                    <a:gd name="connsiteX5" fmla="*/ 129 w 59744"/>
                    <a:gd name="connsiteY5" fmla="*/ 108387 h 108356"/>
                    <a:gd name="connsiteX6" fmla="*/ 129 w 59744"/>
                    <a:gd name="connsiteY6" fmla="*/ 108387 h 108356"/>
                    <a:gd name="connsiteX7" fmla="*/ 129 w 59744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744" h="108356">
                      <a:moveTo>
                        <a:pt x="129" y="30"/>
                      </a:moveTo>
                      <a:lnTo>
                        <a:pt x="59873" y="30"/>
                      </a:lnTo>
                      <a:lnTo>
                        <a:pt x="59873" y="30"/>
                      </a:lnTo>
                      <a:lnTo>
                        <a:pt x="59873" y="108387"/>
                      </a:lnTo>
                      <a:lnTo>
                        <a:pt x="5987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solidFill>
                  <a:srgbClr val="E6AD5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136" name="Freeform 1135">
                  <a:extLst>
                    <a:ext uri="{FF2B5EF4-FFF2-40B4-BE49-F238E27FC236}">
                      <a16:creationId xmlns:a16="http://schemas.microsoft.com/office/drawing/2014/main" xmlns="" id="{FE1990AF-8476-A271-13AB-12BB158135D3}"/>
                    </a:ext>
                  </a:extLst>
                </p:cNvPr>
                <p:cNvSpPr/>
                <p:nvPr/>
              </p:nvSpPr>
              <p:spPr>
                <a:xfrm>
                  <a:off x="10987114" y="3278992"/>
                  <a:ext cx="59744" cy="108356"/>
                </a:xfrm>
                <a:custGeom>
                  <a:avLst/>
                  <a:gdLst>
                    <a:gd name="connsiteX0" fmla="*/ 129 w 59744"/>
                    <a:gd name="connsiteY0" fmla="*/ 30 h 108356"/>
                    <a:gd name="connsiteX1" fmla="*/ 59873 w 59744"/>
                    <a:gd name="connsiteY1" fmla="*/ 30 h 108356"/>
                    <a:gd name="connsiteX2" fmla="*/ 59873 w 59744"/>
                    <a:gd name="connsiteY2" fmla="*/ 30 h 108356"/>
                    <a:gd name="connsiteX3" fmla="*/ 59873 w 59744"/>
                    <a:gd name="connsiteY3" fmla="*/ 108387 h 108356"/>
                    <a:gd name="connsiteX4" fmla="*/ 59873 w 59744"/>
                    <a:gd name="connsiteY4" fmla="*/ 108387 h 108356"/>
                    <a:gd name="connsiteX5" fmla="*/ 129 w 59744"/>
                    <a:gd name="connsiteY5" fmla="*/ 108387 h 108356"/>
                    <a:gd name="connsiteX6" fmla="*/ 129 w 59744"/>
                    <a:gd name="connsiteY6" fmla="*/ 108387 h 108356"/>
                    <a:gd name="connsiteX7" fmla="*/ 129 w 59744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744" h="108356">
                      <a:moveTo>
                        <a:pt x="129" y="30"/>
                      </a:moveTo>
                      <a:lnTo>
                        <a:pt x="59873" y="30"/>
                      </a:lnTo>
                      <a:lnTo>
                        <a:pt x="59873" y="30"/>
                      </a:lnTo>
                      <a:lnTo>
                        <a:pt x="59873" y="108387"/>
                      </a:lnTo>
                      <a:lnTo>
                        <a:pt x="5987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grpSp>
            <p:nvGrpSpPr>
              <p:cNvPr id="1137" name="Graphic 1055">
                <a:extLst>
                  <a:ext uri="{FF2B5EF4-FFF2-40B4-BE49-F238E27FC236}">
                    <a16:creationId xmlns:a16="http://schemas.microsoft.com/office/drawing/2014/main" xmlns="" id="{700D5FF4-D424-95C6-1629-844700E55E5F}"/>
                  </a:ext>
                </a:extLst>
              </p:cNvPr>
              <p:cNvGrpSpPr/>
              <p:nvPr/>
            </p:nvGrpSpPr>
            <p:grpSpPr>
              <a:xfrm>
                <a:off x="9493514" y="3433788"/>
                <a:ext cx="2011381" cy="108357"/>
                <a:chOff x="9493514" y="3433788"/>
                <a:chExt cx="2011381" cy="108357"/>
              </a:xfrm>
            </p:grpSpPr>
            <p:sp>
              <p:nvSpPr>
                <p:cNvPr id="1140" name="Freeform 1139">
                  <a:extLst>
                    <a:ext uri="{FF2B5EF4-FFF2-40B4-BE49-F238E27FC236}">
                      <a16:creationId xmlns:a16="http://schemas.microsoft.com/office/drawing/2014/main" xmlns="" id="{E303A19B-F299-19CA-6B1F-C3F0A180668F}"/>
                    </a:ext>
                  </a:extLst>
                </p:cNvPr>
                <p:cNvSpPr/>
                <p:nvPr/>
              </p:nvSpPr>
              <p:spPr>
                <a:xfrm>
                  <a:off x="9493514" y="3433788"/>
                  <a:ext cx="1493599" cy="108357"/>
                </a:xfrm>
                <a:custGeom>
                  <a:avLst/>
                  <a:gdLst>
                    <a:gd name="connsiteX0" fmla="*/ 129 w 1493599"/>
                    <a:gd name="connsiteY0" fmla="*/ 30 h 108357"/>
                    <a:gd name="connsiteX1" fmla="*/ 1493729 w 1493599"/>
                    <a:gd name="connsiteY1" fmla="*/ 30 h 108357"/>
                    <a:gd name="connsiteX2" fmla="*/ 1493729 w 1493599"/>
                    <a:gd name="connsiteY2" fmla="*/ 30 h 108357"/>
                    <a:gd name="connsiteX3" fmla="*/ 1493729 w 1493599"/>
                    <a:gd name="connsiteY3" fmla="*/ 108387 h 108357"/>
                    <a:gd name="connsiteX4" fmla="*/ 1493729 w 1493599"/>
                    <a:gd name="connsiteY4" fmla="*/ 108387 h 108357"/>
                    <a:gd name="connsiteX5" fmla="*/ 129 w 1493599"/>
                    <a:gd name="connsiteY5" fmla="*/ 108387 h 108357"/>
                    <a:gd name="connsiteX6" fmla="*/ 129 w 1493599"/>
                    <a:gd name="connsiteY6" fmla="*/ 108387 h 108357"/>
                    <a:gd name="connsiteX7" fmla="*/ 129 w 1493599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3599" h="108357">
                      <a:moveTo>
                        <a:pt x="129" y="30"/>
                      </a:moveTo>
                      <a:lnTo>
                        <a:pt x="1493729" y="30"/>
                      </a:lnTo>
                      <a:lnTo>
                        <a:pt x="1493729" y="30"/>
                      </a:lnTo>
                      <a:lnTo>
                        <a:pt x="1493729" y="108387"/>
                      </a:lnTo>
                      <a:lnTo>
                        <a:pt x="1493729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141" name="Graphic 1055">
                  <a:extLst>
                    <a:ext uri="{FF2B5EF4-FFF2-40B4-BE49-F238E27FC236}">
                      <a16:creationId xmlns:a16="http://schemas.microsoft.com/office/drawing/2014/main" xmlns="" id="{4E195C5C-72E4-B6C3-D1F2-F42C7A7226CB}"/>
                    </a:ext>
                  </a:extLst>
                </p:cNvPr>
                <p:cNvGrpSpPr/>
                <p:nvPr/>
              </p:nvGrpSpPr>
              <p:grpSpPr>
                <a:xfrm>
                  <a:off x="10987114" y="3433788"/>
                  <a:ext cx="517781" cy="108357"/>
                  <a:chOff x="10987114" y="3433788"/>
                  <a:chExt cx="517781" cy="108357"/>
                </a:xfrm>
              </p:grpSpPr>
              <p:sp>
                <p:nvSpPr>
                  <p:cNvPr id="1142" name="Freeform 1141">
                    <a:extLst>
                      <a:ext uri="{FF2B5EF4-FFF2-40B4-BE49-F238E27FC236}">
                        <a16:creationId xmlns:a16="http://schemas.microsoft.com/office/drawing/2014/main" xmlns="" id="{974C1AC7-3733-4FFF-C0D0-2304DDF98D74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433788"/>
                    <a:ext cx="517781" cy="108357"/>
                  </a:xfrm>
                  <a:custGeom>
                    <a:avLst/>
                    <a:gdLst>
                      <a:gd name="connsiteX0" fmla="*/ 129 w 517781"/>
                      <a:gd name="connsiteY0" fmla="*/ 30 h 108357"/>
                      <a:gd name="connsiteX1" fmla="*/ 517911 w 517781"/>
                      <a:gd name="connsiteY1" fmla="*/ 30 h 108357"/>
                      <a:gd name="connsiteX2" fmla="*/ 517911 w 517781"/>
                      <a:gd name="connsiteY2" fmla="*/ 30 h 108357"/>
                      <a:gd name="connsiteX3" fmla="*/ 517911 w 517781"/>
                      <a:gd name="connsiteY3" fmla="*/ 108387 h 108357"/>
                      <a:gd name="connsiteX4" fmla="*/ 517911 w 517781"/>
                      <a:gd name="connsiteY4" fmla="*/ 108387 h 108357"/>
                      <a:gd name="connsiteX5" fmla="*/ 129 w 517781"/>
                      <a:gd name="connsiteY5" fmla="*/ 108387 h 108357"/>
                      <a:gd name="connsiteX6" fmla="*/ 129 w 517781"/>
                      <a:gd name="connsiteY6" fmla="*/ 108387 h 108357"/>
                      <a:gd name="connsiteX7" fmla="*/ 129 w 517781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7781" h="108357">
                        <a:moveTo>
                          <a:pt x="129" y="30"/>
                        </a:moveTo>
                        <a:lnTo>
                          <a:pt x="517911" y="30"/>
                        </a:lnTo>
                        <a:lnTo>
                          <a:pt x="517911" y="30"/>
                        </a:lnTo>
                        <a:lnTo>
                          <a:pt x="517911" y="108387"/>
                        </a:lnTo>
                        <a:lnTo>
                          <a:pt x="517911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43" name="Freeform 1142">
                    <a:extLst>
                      <a:ext uri="{FF2B5EF4-FFF2-40B4-BE49-F238E27FC236}">
                        <a16:creationId xmlns:a16="http://schemas.microsoft.com/office/drawing/2014/main" xmlns="" id="{E3768785-12AD-F3D0-74F8-5F5430256185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433788"/>
                    <a:ext cx="517781" cy="108357"/>
                  </a:xfrm>
                  <a:custGeom>
                    <a:avLst/>
                    <a:gdLst>
                      <a:gd name="connsiteX0" fmla="*/ 129 w 517781"/>
                      <a:gd name="connsiteY0" fmla="*/ 30 h 108357"/>
                      <a:gd name="connsiteX1" fmla="*/ 517911 w 517781"/>
                      <a:gd name="connsiteY1" fmla="*/ 30 h 108357"/>
                      <a:gd name="connsiteX2" fmla="*/ 517911 w 517781"/>
                      <a:gd name="connsiteY2" fmla="*/ 30 h 108357"/>
                      <a:gd name="connsiteX3" fmla="*/ 517911 w 517781"/>
                      <a:gd name="connsiteY3" fmla="*/ 108387 h 108357"/>
                      <a:gd name="connsiteX4" fmla="*/ 517911 w 517781"/>
                      <a:gd name="connsiteY4" fmla="*/ 108387 h 108357"/>
                      <a:gd name="connsiteX5" fmla="*/ 129 w 517781"/>
                      <a:gd name="connsiteY5" fmla="*/ 108387 h 108357"/>
                      <a:gd name="connsiteX6" fmla="*/ 129 w 517781"/>
                      <a:gd name="connsiteY6" fmla="*/ 108387 h 108357"/>
                      <a:gd name="connsiteX7" fmla="*/ 129 w 517781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7781" h="108357">
                        <a:moveTo>
                          <a:pt x="129" y="30"/>
                        </a:moveTo>
                        <a:lnTo>
                          <a:pt x="517911" y="30"/>
                        </a:lnTo>
                        <a:lnTo>
                          <a:pt x="517911" y="30"/>
                        </a:lnTo>
                        <a:lnTo>
                          <a:pt x="517911" y="108387"/>
                        </a:lnTo>
                        <a:lnTo>
                          <a:pt x="517911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44" name="Graphic 1055">
                <a:extLst>
                  <a:ext uri="{FF2B5EF4-FFF2-40B4-BE49-F238E27FC236}">
                    <a16:creationId xmlns:a16="http://schemas.microsoft.com/office/drawing/2014/main" xmlns="" id="{91F5C172-9137-8EC0-6588-FC277CEEDBE0}"/>
                  </a:ext>
                </a:extLst>
              </p:cNvPr>
              <p:cNvGrpSpPr/>
              <p:nvPr/>
            </p:nvGrpSpPr>
            <p:grpSpPr>
              <a:xfrm>
                <a:off x="9374026" y="3588584"/>
                <a:ext cx="1991466" cy="108357"/>
                <a:chOff x="9374026" y="3588584"/>
                <a:chExt cx="1991466" cy="108357"/>
              </a:xfrm>
            </p:grpSpPr>
            <p:sp>
              <p:nvSpPr>
                <p:cNvPr id="1147" name="Freeform 1146">
                  <a:extLst>
                    <a:ext uri="{FF2B5EF4-FFF2-40B4-BE49-F238E27FC236}">
                      <a16:creationId xmlns:a16="http://schemas.microsoft.com/office/drawing/2014/main" xmlns="" id="{5E4441A9-8190-3CE5-69B3-F758205CFE36}"/>
                    </a:ext>
                  </a:extLst>
                </p:cNvPr>
                <p:cNvSpPr/>
                <p:nvPr/>
              </p:nvSpPr>
              <p:spPr>
                <a:xfrm>
                  <a:off x="9374026" y="3588584"/>
                  <a:ext cx="1613087" cy="108357"/>
                </a:xfrm>
                <a:custGeom>
                  <a:avLst/>
                  <a:gdLst>
                    <a:gd name="connsiteX0" fmla="*/ 129 w 1613087"/>
                    <a:gd name="connsiteY0" fmla="*/ 30 h 108357"/>
                    <a:gd name="connsiteX1" fmla="*/ 1613217 w 1613087"/>
                    <a:gd name="connsiteY1" fmla="*/ 30 h 108357"/>
                    <a:gd name="connsiteX2" fmla="*/ 1613217 w 1613087"/>
                    <a:gd name="connsiteY2" fmla="*/ 30 h 108357"/>
                    <a:gd name="connsiteX3" fmla="*/ 1613217 w 1613087"/>
                    <a:gd name="connsiteY3" fmla="*/ 108387 h 108357"/>
                    <a:gd name="connsiteX4" fmla="*/ 1613217 w 1613087"/>
                    <a:gd name="connsiteY4" fmla="*/ 108387 h 108357"/>
                    <a:gd name="connsiteX5" fmla="*/ 129 w 1613087"/>
                    <a:gd name="connsiteY5" fmla="*/ 108387 h 108357"/>
                    <a:gd name="connsiteX6" fmla="*/ 129 w 1613087"/>
                    <a:gd name="connsiteY6" fmla="*/ 108387 h 108357"/>
                    <a:gd name="connsiteX7" fmla="*/ 129 w 1613087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13087" h="108357">
                      <a:moveTo>
                        <a:pt x="129" y="30"/>
                      </a:moveTo>
                      <a:lnTo>
                        <a:pt x="1613217" y="30"/>
                      </a:lnTo>
                      <a:lnTo>
                        <a:pt x="1613217" y="30"/>
                      </a:lnTo>
                      <a:lnTo>
                        <a:pt x="1613217" y="108387"/>
                      </a:lnTo>
                      <a:lnTo>
                        <a:pt x="1613217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148" name="Graphic 1055">
                  <a:extLst>
                    <a:ext uri="{FF2B5EF4-FFF2-40B4-BE49-F238E27FC236}">
                      <a16:creationId xmlns:a16="http://schemas.microsoft.com/office/drawing/2014/main" xmlns="" id="{828BFB82-1714-CC8A-5FC8-686C96E0135C}"/>
                    </a:ext>
                  </a:extLst>
                </p:cNvPr>
                <p:cNvGrpSpPr/>
                <p:nvPr/>
              </p:nvGrpSpPr>
              <p:grpSpPr>
                <a:xfrm>
                  <a:off x="10987114" y="3588584"/>
                  <a:ext cx="378378" cy="108357"/>
                  <a:chOff x="10987114" y="3588584"/>
                  <a:chExt cx="378378" cy="108357"/>
                </a:xfrm>
              </p:grpSpPr>
              <p:sp>
                <p:nvSpPr>
                  <p:cNvPr id="1149" name="Freeform 1148">
                    <a:extLst>
                      <a:ext uri="{FF2B5EF4-FFF2-40B4-BE49-F238E27FC236}">
                        <a16:creationId xmlns:a16="http://schemas.microsoft.com/office/drawing/2014/main" xmlns="" id="{78F3BCBE-F6C9-5D16-29AF-9186CA59FEA0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588584"/>
                    <a:ext cx="378378" cy="108357"/>
                  </a:xfrm>
                  <a:custGeom>
                    <a:avLst/>
                    <a:gdLst>
                      <a:gd name="connsiteX0" fmla="*/ 129 w 378378"/>
                      <a:gd name="connsiteY0" fmla="*/ 30 h 108357"/>
                      <a:gd name="connsiteX1" fmla="*/ 378508 w 378378"/>
                      <a:gd name="connsiteY1" fmla="*/ 30 h 108357"/>
                      <a:gd name="connsiteX2" fmla="*/ 378508 w 378378"/>
                      <a:gd name="connsiteY2" fmla="*/ 30 h 108357"/>
                      <a:gd name="connsiteX3" fmla="*/ 378508 w 378378"/>
                      <a:gd name="connsiteY3" fmla="*/ 108387 h 108357"/>
                      <a:gd name="connsiteX4" fmla="*/ 378508 w 378378"/>
                      <a:gd name="connsiteY4" fmla="*/ 108387 h 108357"/>
                      <a:gd name="connsiteX5" fmla="*/ 129 w 378378"/>
                      <a:gd name="connsiteY5" fmla="*/ 108387 h 108357"/>
                      <a:gd name="connsiteX6" fmla="*/ 129 w 378378"/>
                      <a:gd name="connsiteY6" fmla="*/ 108387 h 108357"/>
                      <a:gd name="connsiteX7" fmla="*/ 129 w 37837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8378" h="108357">
                        <a:moveTo>
                          <a:pt x="129" y="30"/>
                        </a:moveTo>
                        <a:lnTo>
                          <a:pt x="378508" y="30"/>
                        </a:lnTo>
                        <a:lnTo>
                          <a:pt x="378508" y="30"/>
                        </a:lnTo>
                        <a:lnTo>
                          <a:pt x="378508" y="108387"/>
                        </a:lnTo>
                        <a:lnTo>
                          <a:pt x="37850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50" name="Freeform 1149">
                    <a:extLst>
                      <a:ext uri="{FF2B5EF4-FFF2-40B4-BE49-F238E27FC236}">
                        <a16:creationId xmlns:a16="http://schemas.microsoft.com/office/drawing/2014/main" xmlns="" id="{309E5871-BBB0-373F-3BAD-F7C79E0CA415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588584"/>
                    <a:ext cx="378378" cy="108357"/>
                  </a:xfrm>
                  <a:custGeom>
                    <a:avLst/>
                    <a:gdLst>
                      <a:gd name="connsiteX0" fmla="*/ 129 w 378378"/>
                      <a:gd name="connsiteY0" fmla="*/ 30 h 108357"/>
                      <a:gd name="connsiteX1" fmla="*/ 378508 w 378378"/>
                      <a:gd name="connsiteY1" fmla="*/ 30 h 108357"/>
                      <a:gd name="connsiteX2" fmla="*/ 378508 w 378378"/>
                      <a:gd name="connsiteY2" fmla="*/ 30 h 108357"/>
                      <a:gd name="connsiteX3" fmla="*/ 378508 w 378378"/>
                      <a:gd name="connsiteY3" fmla="*/ 108387 h 108357"/>
                      <a:gd name="connsiteX4" fmla="*/ 378508 w 378378"/>
                      <a:gd name="connsiteY4" fmla="*/ 108387 h 108357"/>
                      <a:gd name="connsiteX5" fmla="*/ 129 w 378378"/>
                      <a:gd name="connsiteY5" fmla="*/ 108387 h 108357"/>
                      <a:gd name="connsiteX6" fmla="*/ 129 w 378378"/>
                      <a:gd name="connsiteY6" fmla="*/ 108387 h 108357"/>
                      <a:gd name="connsiteX7" fmla="*/ 129 w 37837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8378" h="108357">
                        <a:moveTo>
                          <a:pt x="129" y="30"/>
                        </a:moveTo>
                        <a:lnTo>
                          <a:pt x="378508" y="30"/>
                        </a:lnTo>
                        <a:lnTo>
                          <a:pt x="378508" y="30"/>
                        </a:lnTo>
                        <a:lnTo>
                          <a:pt x="378508" y="108387"/>
                        </a:lnTo>
                        <a:lnTo>
                          <a:pt x="37850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51" name="Graphic 1055">
                <a:extLst>
                  <a:ext uri="{FF2B5EF4-FFF2-40B4-BE49-F238E27FC236}">
                    <a16:creationId xmlns:a16="http://schemas.microsoft.com/office/drawing/2014/main" xmlns="" id="{A86E3E47-7D94-3E55-4C34-7CD49C6D9C96}"/>
                  </a:ext>
                </a:extLst>
              </p:cNvPr>
              <p:cNvGrpSpPr/>
              <p:nvPr/>
            </p:nvGrpSpPr>
            <p:grpSpPr>
              <a:xfrm>
                <a:off x="10987114" y="3743380"/>
                <a:ext cx="9525" cy="108356"/>
                <a:chOff x="10987114" y="3743380"/>
                <a:chExt cx="9525" cy="108356"/>
              </a:xfrm>
            </p:grpSpPr>
            <p:grpSp>
              <p:nvGrpSpPr>
                <p:cNvPr id="1152" name="Graphic 1055">
                  <a:extLst>
                    <a:ext uri="{FF2B5EF4-FFF2-40B4-BE49-F238E27FC236}">
                      <a16:creationId xmlns:a16="http://schemas.microsoft.com/office/drawing/2014/main" xmlns="" id="{A225E6F5-4269-CAD2-52A3-0566B6DEA1A9}"/>
                    </a:ext>
                  </a:extLst>
                </p:cNvPr>
                <p:cNvGrpSpPr/>
                <p:nvPr/>
              </p:nvGrpSpPr>
              <p:grpSpPr>
                <a:xfrm>
                  <a:off x="10987114" y="3743380"/>
                  <a:ext cx="9525" cy="108356"/>
                  <a:chOff x="10987114" y="3743380"/>
                  <a:chExt cx="9525" cy="108356"/>
                </a:xfrm>
              </p:grpSpPr>
              <p:sp>
                <p:nvSpPr>
                  <p:cNvPr id="1153" name="Freeform 1152">
                    <a:extLst>
                      <a:ext uri="{FF2B5EF4-FFF2-40B4-BE49-F238E27FC236}">
                        <a16:creationId xmlns:a16="http://schemas.microsoft.com/office/drawing/2014/main" xmlns="" id="{ED07BF5B-F31E-68AA-7D6C-57D2A6BD46F3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743380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39BAC6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54" name="Freeform 1153">
                    <a:extLst>
                      <a:ext uri="{FF2B5EF4-FFF2-40B4-BE49-F238E27FC236}">
                        <a16:creationId xmlns:a16="http://schemas.microsoft.com/office/drawing/2014/main" xmlns="" id="{3B0413DE-F802-0294-4A90-E8EB788A87CB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743380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  <p:grpSp>
              <p:nvGrpSpPr>
                <p:cNvPr id="1155" name="Graphic 1055">
                  <a:extLst>
                    <a:ext uri="{FF2B5EF4-FFF2-40B4-BE49-F238E27FC236}">
                      <a16:creationId xmlns:a16="http://schemas.microsoft.com/office/drawing/2014/main" xmlns="" id="{04128C2B-5ED4-4F00-ABDF-580E9D35CA78}"/>
                    </a:ext>
                  </a:extLst>
                </p:cNvPr>
                <p:cNvGrpSpPr/>
                <p:nvPr/>
              </p:nvGrpSpPr>
              <p:grpSpPr>
                <a:xfrm>
                  <a:off x="10987114" y="3743380"/>
                  <a:ext cx="9525" cy="108356"/>
                  <a:chOff x="10987114" y="3743380"/>
                  <a:chExt cx="9525" cy="108356"/>
                </a:xfrm>
              </p:grpSpPr>
              <p:sp>
                <p:nvSpPr>
                  <p:cNvPr id="1156" name="Freeform 1155">
                    <a:extLst>
                      <a:ext uri="{FF2B5EF4-FFF2-40B4-BE49-F238E27FC236}">
                        <a16:creationId xmlns:a16="http://schemas.microsoft.com/office/drawing/2014/main" xmlns="" id="{2C5506CB-6313-C353-B7F5-31F02B89A23C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743380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57" name="Freeform 1156">
                    <a:extLst>
                      <a:ext uri="{FF2B5EF4-FFF2-40B4-BE49-F238E27FC236}">
                        <a16:creationId xmlns:a16="http://schemas.microsoft.com/office/drawing/2014/main" xmlns="" id="{89ABC852-DF1E-8A14-84D3-244D489F7DB4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743380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58" name="Graphic 1055">
                <a:extLst>
                  <a:ext uri="{FF2B5EF4-FFF2-40B4-BE49-F238E27FC236}">
                    <a16:creationId xmlns:a16="http://schemas.microsoft.com/office/drawing/2014/main" xmlns="" id="{62F4809F-8253-FA54-2924-5BBE4DFEF08B}"/>
                  </a:ext>
                </a:extLst>
              </p:cNvPr>
              <p:cNvGrpSpPr/>
              <p:nvPr/>
            </p:nvGrpSpPr>
            <p:grpSpPr>
              <a:xfrm>
                <a:off x="9413855" y="3898175"/>
                <a:ext cx="1991467" cy="108357"/>
                <a:chOff x="9413855" y="3898175"/>
                <a:chExt cx="1991467" cy="108357"/>
              </a:xfrm>
            </p:grpSpPr>
            <p:sp>
              <p:nvSpPr>
                <p:cNvPr id="1161" name="Freeform 1160">
                  <a:extLst>
                    <a:ext uri="{FF2B5EF4-FFF2-40B4-BE49-F238E27FC236}">
                      <a16:creationId xmlns:a16="http://schemas.microsoft.com/office/drawing/2014/main" xmlns="" id="{4A368D77-7BD6-5883-01EF-9DAFE5CB51AD}"/>
                    </a:ext>
                  </a:extLst>
                </p:cNvPr>
                <p:cNvSpPr/>
                <p:nvPr/>
              </p:nvSpPr>
              <p:spPr>
                <a:xfrm>
                  <a:off x="9413855" y="3898175"/>
                  <a:ext cx="1573258" cy="108357"/>
                </a:xfrm>
                <a:custGeom>
                  <a:avLst/>
                  <a:gdLst>
                    <a:gd name="connsiteX0" fmla="*/ 129 w 1573258"/>
                    <a:gd name="connsiteY0" fmla="*/ 30 h 108357"/>
                    <a:gd name="connsiteX1" fmla="*/ 1573388 w 1573258"/>
                    <a:gd name="connsiteY1" fmla="*/ 30 h 108357"/>
                    <a:gd name="connsiteX2" fmla="*/ 1573388 w 1573258"/>
                    <a:gd name="connsiteY2" fmla="*/ 30 h 108357"/>
                    <a:gd name="connsiteX3" fmla="*/ 1573388 w 1573258"/>
                    <a:gd name="connsiteY3" fmla="*/ 108387 h 108357"/>
                    <a:gd name="connsiteX4" fmla="*/ 1573388 w 1573258"/>
                    <a:gd name="connsiteY4" fmla="*/ 108387 h 108357"/>
                    <a:gd name="connsiteX5" fmla="*/ 129 w 1573258"/>
                    <a:gd name="connsiteY5" fmla="*/ 108387 h 108357"/>
                    <a:gd name="connsiteX6" fmla="*/ 129 w 1573258"/>
                    <a:gd name="connsiteY6" fmla="*/ 108387 h 108357"/>
                    <a:gd name="connsiteX7" fmla="*/ 129 w 1573258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3258" h="108357">
                      <a:moveTo>
                        <a:pt x="129" y="30"/>
                      </a:moveTo>
                      <a:lnTo>
                        <a:pt x="1573388" y="30"/>
                      </a:lnTo>
                      <a:lnTo>
                        <a:pt x="1573388" y="30"/>
                      </a:lnTo>
                      <a:lnTo>
                        <a:pt x="1573388" y="108387"/>
                      </a:lnTo>
                      <a:lnTo>
                        <a:pt x="1573388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162" name="Graphic 1055">
                  <a:extLst>
                    <a:ext uri="{FF2B5EF4-FFF2-40B4-BE49-F238E27FC236}">
                      <a16:creationId xmlns:a16="http://schemas.microsoft.com/office/drawing/2014/main" xmlns="" id="{4339D43A-E230-4FFC-D34A-8868B210BE5C}"/>
                    </a:ext>
                  </a:extLst>
                </p:cNvPr>
                <p:cNvGrpSpPr/>
                <p:nvPr/>
              </p:nvGrpSpPr>
              <p:grpSpPr>
                <a:xfrm>
                  <a:off x="10987114" y="3898175"/>
                  <a:ext cx="418208" cy="108357"/>
                  <a:chOff x="10987114" y="3898175"/>
                  <a:chExt cx="418208" cy="108357"/>
                </a:xfrm>
              </p:grpSpPr>
              <p:sp>
                <p:nvSpPr>
                  <p:cNvPr id="1163" name="Freeform 1162">
                    <a:extLst>
                      <a:ext uri="{FF2B5EF4-FFF2-40B4-BE49-F238E27FC236}">
                        <a16:creationId xmlns:a16="http://schemas.microsoft.com/office/drawing/2014/main" xmlns="" id="{90522FA6-1050-FCCA-41E0-9F5CD8474707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898175"/>
                    <a:ext cx="418208" cy="108357"/>
                  </a:xfrm>
                  <a:custGeom>
                    <a:avLst/>
                    <a:gdLst>
                      <a:gd name="connsiteX0" fmla="*/ 129 w 418208"/>
                      <a:gd name="connsiteY0" fmla="*/ 30 h 108357"/>
                      <a:gd name="connsiteX1" fmla="*/ 418337 w 418208"/>
                      <a:gd name="connsiteY1" fmla="*/ 30 h 108357"/>
                      <a:gd name="connsiteX2" fmla="*/ 418337 w 418208"/>
                      <a:gd name="connsiteY2" fmla="*/ 30 h 108357"/>
                      <a:gd name="connsiteX3" fmla="*/ 418337 w 418208"/>
                      <a:gd name="connsiteY3" fmla="*/ 108387 h 108357"/>
                      <a:gd name="connsiteX4" fmla="*/ 418337 w 418208"/>
                      <a:gd name="connsiteY4" fmla="*/ 108387 h 108357"/>
                      <a:gd name="connsiteX5" fmla="*/ 129 w 418208"/>
                      <a:gd name="connsiteY5" fmla="*/ 108387 h 108357"/>
                      <a:gd name="connsiteX6" fmla="*/ 129 w 418208"/>
                      <a:gd name="connsiteY6" fmla="*/ 108387 h 108357"/>
                      <a:gd name="connsiteX7" fmla="*/ 129 w 41820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8208" h="108357">
                        <a:moveTo>
                          <a:pt x="129" y="30"/>
                        </a:moveTo>
                        <a:lnTo>
                          <a:pt x="418337" y="30"/>
                        </a:lnTo>
                        <a:lnTo>
                          <a:pt x="418337" y="30"/>
                        </a:lnTo>
                        <a:lnTo>
                          <a:pt x="418337" y="108387"/>
                        </a:lnTo>
                        <a:lnTo>
                          <a:pt x="41833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64" name="Freeform 1163">
                    <a:extLst>
                      <a:ext uri="{FF2B5EF4-FFF2-40B4-BE49-F238E27FC236}">
                        <a16:creationId xmlns:a16="http://schemas.microsoft.com/office/drawing/2014/main" xmlns="" id="{AB747189-7296-D3F7-53E8-5A4A97EA127A}"/>
                      </a:ext>
                    </a:extLst>
                  </p:cNvPr>
                  <p:cNvSpPr/>
                  <p:nvPr/>
                </p:nvSpPr>
                <p:spPr>
                  <a:xfrm>
                    <a:off x="10987114" y="3898175"/>
                    <a:ext cx="418208" cy="108357"/>
                  </a:xfrm>
                  <a:custGeom>
                    <a:avLst/>
                    <a:gdLst>
                      <a:gd name="connsiteX0" fmla="*/ 129 w 418208"/>
                      <a:gd name="connsiteY0" fmla="*/ 30 h 108357"/>
                      <a:gd name="connsiteX1" fmla="*/ 418337 w 418208"/>
                      <a:gd name="connsiteY1" fmla="*/ 30 h 108357"/>
                      <a:gd name="connsiteX2" fmla="*/ 418337 w 418208"/>
                      <a:gd name="connsiteY2" fmla="*/ 30 h 108357"/>
                      <a:gd name="connsiteX3" fmla="*/ 418337 w 418208"/>
                      <a:gd name="connsiteY3" fmla="*/ 108387 h 108357"/>
                      <a:gd name="connsiteX4" fmla="*/ 418337 w 418208"/>
                      <a:gd name="connsiteY4" fmla="*/ 108387 h 108357"/>
                      <a:gd name="connsiteX5" fmla="*/ 129 w 418208"/>
                      <a:gd name="connsiteY5" fmla="*/ 108387 h 108357"/>
                      <a:gd name="connsiteX6" fmla="*/ 129 w 418208"/>
                      <a:gd name="connsiteY6" fmla="*/ 108387 h 108357"/>
                      <a:gd name="connsiteX7" fmla="*/ 129 w 41820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8208" h="108357">
                        <a:moveTo>
                          <a:pt x="129" y="30"/>
                        </a:moveTo>
                        <a:lnTo>
                          <a:pt x="418337" y="30"/>
                        </a:lnTo>
                        <a:lnTo>
                          <a:pt x="418337" y="30"/>
                        </a:lnTo>
                        <a:lnTo>
                          <a:pt x="418337" y="108387"/>
                        </a:lnTo>
                        <a:lnTo>
                          <a:pt x="418337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65" name="Graphic 1055">
                <a:extLst>
                  <a:ext uri="{FF2B5EF4-FFF2-40B4-BE49-F238E27FC236}">
                    <a16:creationId xmlns:a16="http://schemas.microsoft.com/office/drawing/2014/main" xmlns="" id="{272318A2-31D7-17CE-7742-01D666823147}"/>
                  </a:ext>
                </a:extLst>
              </p:cNvPr>
              <p:cNvGrpSpPr/>
              <p:nvPr/>
            </p:nvGrpSpPr>
            <p:grpSpPr>
              <a:xfrm>
                <a:off x="9871893" y="4052971"/>
                <a:ext cx="1991466" cy="108357"/>
                <a:chOff x="9871893" y="4052971"/>
                <a:chExt cx="1991466" cy="108357"/>
              </a:xfrm>
            </p:grpSpPr>
            <p:sp>
              <p:nvSpPr>
                <p:cNvPr id="1168" name="Freeform 1167">
                  <a:extLst>
                    <a:ext uri="{FF2B5EF4-FFF2-40B4-BE49-F238E27FC236}">
                      <a16:creationId xmlns:a16="http://schemas.microsoft.com/office/drawing/2014/main" xmlns="" id="{4E06EF9E-C66F-6C99-3B65-D35F10DB4A71}"/>
                    </a:ext>
                  </a:extLst>
                </p:cNvPr>
                <p:cNvSpPr/>
                <p:nvPr/>
              </p:nvSpPr>
              <p:spPr>
                <a:xfrm>
                  <a:off x="9871893" y="4052971"/>
                  <a:ext cx="1115221" cy="108357"/>
                </a:xfrm>
                <a:custGeom>
                  <a:avLst/>
                  <a:gdLst>
                    <a:gd name="connsiteX0" fmla="*/ 129 w 1115221"/>
                    <a:gd name="connsiteY0" fmla="*/ 30 h 108357"/>
                    <a:gd name="connsiteX1" fmla="*/ 1115350 w 1115221"/>
                    <a:gd name="connsiteY1" fmla="*/ 30 h 108357"/>
                    <a:gd name="connsiteX2" fmla="*/ 1115350 w 1115221"/>
                    <a:gd name="connsiteY2" fmla="*/ 30 h 108357"/>
                    <a:gd name="connsiteX3" fmla="*/ 1115350 w 1115221"/>
                    <a:gd name="connsiteY3" fmla="*/ 108387 h 108357"/>
                    <a:gd name="connsiteX4" fmla="*/ 1115350 w 1115221"/>
                    <a:gd name="connsiteY4" fmla="*/ 108387 h 108357"/>
                    <a:gd name="connsiteX5" fmla="*/ 129 w 1115221"/>
                    <a:gd name="connsiteY5" fmla="*/ 108387 h 108357"/>
                    <a:gd name="connsiteX6" fmla="*/ 129 w 1115221"/>
                    <a:gd name="connsiteY6" fmla="*/ 108387 h 108357"/>
                    <a:gd name="connsiteX7" fmla="*/ 129 w 1115221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5221" h="108357">
                      <a:moveTo>
                        <a:pt x="129" y="30"/>
                      </a:moveTo>
                      <a:lnTo>
                        <a:pt x="1115350" y="30"/>
                      </a:lnTo>
                      <a:lnTo>
                        <a:pt x="1115350" y="30"/>
                      </a:lnTo>
                      <a:lnTo>
                        <a:pt x="1115350" y="108387"/>
                      </a:lnTo>
                      <a:lnTo>
                        <a:pt x="1115350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169" name="Graphic 1055">
                  <a:extLst>
                    <a:ext uri="{FF2B5EF4-FFF2-40B4-BE49-F238E27FC236}">
                      <a16:creationId xmlns:a16="http://schemas.microsoft.com/office/drawing/2014/main" xmlns="" id="{2CCE90E3-4F12-790D-17A2-A41ECFC33D73}"/>
                    </a:ext>
                  </a:extLst>
                </p:cNvPr>
                <p:cNvGrpSpPr/>
                <p:nvPr/>
              </p:nvGrpSpPr>
              <p:grpSpPr>
                <a:xfrm>
                  <a:off x="10987114" y="4052971"/>
                  <a:ext cx="876245" cy="108357"/>
                  <a:chOff x="10987114" y="4052971"/>
                  <a:chExt cx="876245" cy="108357"/>
                </a:xfrm>
              </p:grpSpPr>
              <p:sp>
                <p:nvSpPr>
                  <p:cNvPr id="1170" name="Freeform 1169">
                    <a:extLst>
                      <a:ext uri="{FF2B5EF4-FFF2-40B4-BE49-F238E27FC236}">
                        <a16:creationId xmlns:a16="http://schemas.microsoft.com/office/drawing/2014/main" xmlns="" id="{DDAAB585-7981-1451-D83D-FBD2FD039587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052971"/>
                    <a:ext cx="876245" cy="108357"/>
                  </a:xfrm>
                  <a:custGeom>
                    <a:avLst/>
                    <a:gdLst>
                      <a:gd name="connsiteX0" fmla="*/ 129 w 876245"/>
                      <a:gd name="connsiteY0" fmla="*/ 30 h 108357"/>
                      <a:gd name="connsiteX1" fmla="*/ 876374 w 876245"/>
                      <a:gd name="connsiteY1" fmla="*/ 30 h 108357"/>
                      <a:gd name="connsiteX2" fmla="*/ 876374 w 876245"/>
                      <a:gd name="connsiteY2" fmla="*/ 30 h 108357"/>
                      <a:gd name="connsiteX3" fmla="*/ 876374 w 876245"/>
                      <a:gd name="connsiteY3" fmla="*/ 108387 h 108357"/>
                      <a:gd name="connsiteX4" fmla="*/ 876374 w 876245"/>
                      <a:gd name="connsiteY4" fmla="*/ 108387 h 108357"/>
                      <a:gd name="connsiteX5" fmla="*/ 129 w 876245"/>
                      <a:gd name="connsiteY5" fmla="*/ 108387 h 108357"/>
                      <a:gd name="connsiteX6" fmla="*/ 129 w 876245"/>
                      <a:gd name="connsiteY6" fmla="*/ 108387 h 108357"/>
                      <a:gd name="connsiteX7" fmla="*/ 129 w 87624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76245" h="108357">
                        <a:moveTo>
                          <a:pt x="129" y="30"/>
                        </a:moveTo>
                        <a:lnTo>
                          <a:pt x="876374" y="30"/>
                        </a:lnTo>
                        <a:lnTo>
                          <a:pt x="876374" y="30"/>
                        </a:lnTo>
                        <a:lnTo>
                          <a:pt x="876374" y="108387"/>
                        </a:lnTo>
                        <a:lnTo>
                          <a:pt x="87637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71" name="Freeform 1170">
                    <a:extLst>
                      <a:ext uri="{FF2B5EF4-FFF2-40B4-BE49-F238E27FC236}">
                        <a16:creationId xmlns:a16="http://schemas.microsoft.com/office/drawing/2014/main" xmlns="" id="{30DB5103-6CBE-F359-B131-F2E42906D050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052971"/>
                    <a:ext cx="876245" cy="108357"/>
                  </a:xfrm>
                  <a:custGeom>
                    <a:avLst/>
                    <a:gdLst>
                      <a:gd name="connsiteX0" fmla="*/ 129 w 876245"/>
                      <a:gd name="connsiteY0" fmla="*/ 30 h 108357"/>
                      <a:gd name="connsiteX1" fmla="*/ 876374 w 876245"/>
                      <a:gd name="connsiteY1" fmla="*/ 30 h 108357"/>
                      <a:gd name="connsiteX2" fmla="*/ 876374 w 876245"/>
                      <a:gd name="connsiteY2" fmla="*/ 30 h 108357"/>
                      <a:gd name="connsiteX3" fmla="*/ 876374 w 876245"/>
                      <a:gd name="connsiteY3" fmla="*/ 108387 h 108357"/>
                      <a:gd name="connsiteX4" fmla="*/ 876374 w 876245"/>
                      <a:gd name="connsiteY4" fmla="*/ 108387 h 108357"/>
                      <a:gd name="connsiteX5" fmla="*/ 129 w 876245"/>
                      <a:gd name="connsiteY5" fmla="*/ 108387 h 108357"/>
                      <a:gd name="connsiteX6" fmla="*/ 129 w 876245"/>
                      <a:gd name="connsiteY6" fmla="*/ 108387 h 108357"/>
                      <a:gd name="connsiteX7" fmla="*/ 129 w 87624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76245" h="108357">
                        <a:moveTo>
                          <a:pt x="129" y="30"/>
                        </a:moveTo>
                        <a:lnTo>
                          <a:pt x="876374" y="30"/>
                        </a:lnTo>
                        <a:lnTo>
                          <a:pt x="876374" y="30"/>
                        </a:lnTo>
                        <a:lnTo>
                          <a:pt x="876374" y="108387"/>
                        </a:lnTo>
                        <a:lnTo>
                          <a:pt x="876374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72" name="Graphic 1055">
                <a:extLst>
                  <a:ext uri="{FF2B5EF4-FFF2-40B4-BE49-F238E27FC236}">
                    <a16:creationId xmlns:a16="http://schemas.microsoft.com/office/drawing/2014/main" xmlns="" id="{83055DE2-725B-38A1-FB53-12A7DCAB5C1D}"/>
                  </a:ext>
                </a:extLst>
              </p:cNvPr>
              <p:cNvGrpSpPr/>
              <p:nvPr/>
            </p:nvGrpSpPr>
            <p:grpSpPr>
              <a:xfrm>
                <a:off x="10987114" y="4207767"/>
                <a:ext cx="9525" cy="108356"/>
                <a:chOff x="10987114" y="4207767"/>
                <a:chExt cx="9525" cy="108356"/>
              </a:xfrm>
            </p:grpSpPr>
            <p:grpSp>
              <p:nvGrpSpPr>
                <p:cNvPr id="1173" name="Graphic 1055">
                  <a:extLst>
                    <a:ext uri="{FF2B5EF4-FFF2-40B4-BE49-F238E27FC236}">
                      <a16:creationId xmlns:a16="http://schemas.microsoft.com/office/drawing/2014/main" xmlns="" id="{9E856F31-8789-6619-E262-96966E8290F3}"/>
                    </a:ext>
                  </a:extLst>
                </p:cNvPr>
                <p:cNvGrpSpPr/>
                <p:nvPr/>
              </p:nvGrpSpPr>
              <p:grpSpPr>
                <a:xfrm>
                  <a:off x="10987114" y="4207767"/>
                  <a:ext cx="9525" cy="108356"/>
                  <a:chOff x="10987114" y="4207767"/>
                  <a:chExt cx="9525" cy="108356"/>
                </a:xfrm>
              </p:grpSpPr>
              <p:sp>
                <p:nvSpPr>
                  <p:cNvPr id="1174" name="Freeform 1173">
                    <a:extLst>
                      <a:ext uri="{FF2B5EF4-FFF2-40B4-BE49-F238E27FC236}">
                        <a16:creationId xmlns:a16="http://schemas.microsoft.com/office/drawing/2014/main" xmlns="" id="{7726388A-6240-941D-A21A-FFCFEBDDF332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207767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39BAC6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75" name="Freeform 1174">
                    <a:extLst>
                      <a:ext uri="{FF2B5EF4-FFF2-40B4-BE49-F238E27FC236}">
                        <a16:creationId xmlns:a16="http://schemas.microsoft.com/office/drawing/2014/main" xmlns="" id="{2A2FD37A-E40D-7611-F3DA-3AF18B71F38C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207767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  <p:grpSp>
              <p:nvGrpSpPr>
                <p:cNvPr id="1176" name="Graphic 1055">
                  <a:extLst>
                    <a:ext uri="{FF2B5EF4-FFF2-40B4-BE49-F238E27FC236}">
                      <a16:creationId xmlns:a16="http://schemas.microsoft.com/office/drawing/2014/main" xmlns="" id="{90D74DF1-4865-818C-CE60-92BB1628177B}"/>
                    </a:ext>
                  </a:extLst>
                </p:cNvPr>
                <p:cNvGrpSpPr/>
                <p:nvPr/>
              </p:nvGrpSpPr>
              <p:grpSpPr>
                <a:xfrm>
                  <a:off x="10987114" y="4207767"/>
                  <a:ext cx="9525" cy="108356"/>
                  <a:chOff x="10987114" y="4207767"/>
                  <a:chExt cx="9525" cy="108356"/>
                </a:xfrm>
              </p:grpSpPr>
              <p:sp>
                <p:nvSpPr>
                  <p:cNvPr id="1177" name="Freeform 1176">
                    <a:extLst>
                      <a:ext uri="{FF2B5EF4-FFF2-40B4-BE49-F238E27FC236}">
                        <a16:creationId xmlns:a16="http://schemas.microsoft.com/office/drawing/2014/main" xmlns="" id="{CB0418BC-C610-6E94-923E-11A4D0E2DD69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207767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78" name="Freeform 1177">
                    <a:extLst>
                      <a:ext uri="{FF2B5EF4-FFF2-40B4-BE49-F238E27FC236}">
                        <a16:creationId xmlns:a16="http://schemas.microsoft.com/office/drawing/2014/main" xmlns="" id="{B62D1708-A196-89B0-113A-367B9FBD7D56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207767"/>
                    <a:ext cx="9525" cy="108356"/>
                  </a:xfrm>
                  <a:custGeom>
                    <a:avLst/>
                    <a:gdLst>
                      <a:gd name="connsiteX0" fmla="*/ 129 w 9525"/>
                      <a:gd name="connsiteY0" fmla="*/ 30 h 108356"/>
                      <a:gd name="connsiteX1" fmla="*/ 129 w 9525"/>
                      <a:gd name="connsiteY1" fmla="*/ 30 h 108356"/>
                      <a:gd name="connsiteX2" fmla="*/ 129 w 9525"/>
                      <a:gd name="connsiteY2" fmla="*/ 30 h 108356"/>
                      <a:gd name="connsiteX3" fmla="*/ 129 w 9525"/>
                      <a:gd name="connsiteY3" fmla="*/ 108387 h 108356"/>
                      <a:gd name="connsiteX4" fmla="*/ 129 w 9525"/>
                      <a:gd name="connsiteY4" fmla="*/ 108387 h 108356"/>
                      <a:gd name="connsiteX5" fmla="*/ 129 w 9525"/>
                      <a:gd name="connsiteY5" fmla="*/ 108387 h 108356"/>
                      <a:gd name="connsiteX6" fmla="*/ 129 w 9525"/>
                      <a:gd name="connsiteY6" fmla="*/ 108387 h 108356"/>
                      <a:gd name="connsiteX7" fmla="*/ 129 w 9525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6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79" name="Graphic 1055">
                <a:extLst>
                  <a:ext uri="{FF2B5EF4-FFF2-40B4-BE49-F238E27FC236}">
                    <a16:creationId xmlns:a16="http://schemas.microsoft.com/office/drawing/2014/main" xmlns="" id="{67C0EACE-D719-DAB8-0ABA-F96FF5CCC1C9}"/>
                  </a:ext>
                </a:extLst>
              </p:cNvPr>
              <p:cNvGrpSpPr/>
              <p:nvPr/>
            </p:nvGrpSpPr>
            <p:grpSpPr>
              <a:xfrm>
                <a:off x="9951551" y="4362563"/>
                <a:ext cx="1991467" cy="108357"/>
                <a:chOff x="9951551" y="4362563"/>
                <a:chExt cx="1991467" cy="108357"/>
              </a:xfrm>
            </p:grpSpPr>
            <p:sp>
              <p:nvSpPr>
                <p:cNvPr id="1182" name="Freeform 1181">
                  <a:extLst>
                    <a:ext uri="{FF2B5EF4-FFF2-40B4-BE49-F238E27FC236}">
                      <a16:creationId xmlns:a16="http://schemas.microsoft.com/office/drawing/2014/main" xmlns="" id="{F39F7D08-1F51-8555-D807-81DEB3ADCD56}"/>
                    </a:ext>
                  </a:extLst>
                </p:cNvPr>
                <p:cNvSpPr/>
                <p:nvPr/>
              </p:nvSpPr>
              <p:spPr>
                <a:xfrm>
                  <a:off x="9951551" y="4362563"/>
                  <a:ext cx="1035562" cy="108357"/>
                </a:xfrm>
                <a:custGeom>
                  <a:avLst/>
                  <a:gdLst>
                    <a:gd name="connsiteX0" fmla="*/ 129 w 1035562"/>
                    <a:gd name="connsiteY0" fmla="*/ 30 h 108357"/>
                    <a:gd name="connsiteX1" fmla="*/ 1035692 w 1035562"/>
                    <a:gd name="connsiteY1" fmla="*/ 30 h 108357"/>
                    <a:gd name="connsiteX2" fmla="*/ 1035692 w 1035562"/>
                    <a:gd name="connsiteY2" fmla="*/ 30 h 108357"/>
                    <a:gd name="connsiteX3" fmla="*/ 1035692 w 1035562"/>
                    <a:gd name="connsiteY3" fmla="*/ 108387 h 108357"/>
                    <a:gd name="connsiteX4" fmla="*/ 1035692 w 1035562"/>
                    <a:gd name="connsiteY4" fmla="*/ 108387 h 108357"/>
                    <a:gd name="connsiteX5" fmla="*/ 129 w 1035562"/>
                    <a:gd name="connsiteY5" fmla="*/ 108387 h 108357"/>
                    <a:gd name="connsiteX6" fmla="*/ 129 w 1035562"/>
                    <a:gd name="connsiteY6" fmla="*/ 108387 h 108357"/>
                    <a:gd name="connsiteX7" fmla="*/ 129 w 1035562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5562" h="108357">
                      <a:moveTo>
                        <a:pt x="129" y="30"/>
                      </a:moveTo>
                      <a:lnTo>
                        <a:pt x="1035692" y="30"/>
                      </a:lnTo>
                      <a:lnTo>
                        <a:pt x="1035692" y="30"/>
                      </a:lnTo>
                      <a:lnTo>
                        <a:pt x="1035692" y="108387"/>
                      </a:lnTo>
                      <a:lnTo>
                        <a:pt x="1035692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183" name="Graphic 1055">
                  <a:extLst>
                    <a:ext uri="{FF2B5EF4-FFF2-40B4-BE49-F238E27FC236}">
                      <a16:creationId xmlns:a16="http://schemas.microsoft.com/office/drawing/2014/main" xmlns="" id="{094FB358-4754-A6C5-2DEE-E43EC75EBE13}"/>
                    </a:ext>
                  </a:extLst>
                </p:cNvPr>
                <p:cNvGrpSpPr/>
                <p:nvPr/>
              </p:nvGrpSpPr>
              <p:grpSpPr>
                <a:xfrm>
                  <a:off x="10987114" y="4362563"/>
                  <a:ext cx="955904" cy="108357"/>
                  <a:chOff x="10987114" y="4362563"/>
                  <a:chExt cx="955904" cy="108357"/>
                </a:xfrm>
              </p:grpSpPr>
              <p:sp>
                <p:nvSpPr>
                  <p:cNvPr id="1184" name="Freeform 1183">
                    <a:extLst>
                      <a:ext uri="{FF2B5EF4-FFF2-40B4-BE49-F238E27FC236}">
                        <a16:creationId xmlns:a16="http://schemas.microsoft.com/office/drawing/2014/main" xmlns="" id="{82462CA0-295E-797B-F959-40377D5A8523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362563"/>
                    <a:ext cx="955904" cy="108357"/>
                  </a:xfrm>
                  <a:custGeom>
                    <a:avLst/>
                    <a:gdLst>
                      <a:gd name="connsiteX0" fmla="*/ 129 w 955904"/>
                      <a:gd name="connsiteY0" fmla="*/ 30 h 108357"/>
                      <a:gd name="connsiteX1" fmla="*/ 956033 w 955904"/>
                      <a:gd name="connsiteY1" fmla="*/ 30 h 108357"/>
                      <a:gd name="connsiteX2" fmla="*/ 956033 w 955904"/>
                      <a:gd name="connsiteY2" fmla="*/ 30 h 108357"/>
                      <a:gd name="connsiteX3" fmla="*/ 956033 w 955904"/>
                      <a:gd name="connsiteY3" fmla="*/ 108387 h 108357"/>
                      <a:gd name="connsiteX4" fmla="*/ 956033 w 955904"/>
                      <a:gd name="connsiteY4" fmla="*/ 108387 h 108357"/>
                      <a:gd name="connsiteX5" fmla="*/ 129 w 955904"/>
                      <a:gd name="connsiteY5" fmla="*/ 108387 h 108357"/>
                      <a:gd name="connsiteX6" fmla="*/ 129 w 955904"/>
                      <a:gd name="connsiteY6" fmla="*/ 108387 h 108357"/>
                      <a:gd name="connsiteX7" fmla="*/ 129 w 955904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5904" h="108357">
                        <a:moveTo>
                          <a:pt x="129" y="30"/>
                        </a:moveTo>
                        <a:lnTo>
                          <a:pt x="956033" y="30"/>
                        </a:lnTo>
                        <a:lnTo>
                          <a:pt x="956033" y="30"/>
                        </a:lnTo>
                        <a:lnTo>
                          <a:pt x="956033" y="108387"/>
                        </a:lnTo>
                        <a:lnTo>
                          <a:pt x="956033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85" name="Freeform 1184">
                    <a:extLst>
                      <a:ext uri="{FF2B5EF4-FFF2-40B4-BE49-F238E27FC236}">
                        <a16:creationId xmlns:a16="http://schemas.microsoft.com/office/drawing/2014/main" xmlns="" id="{8F85A2C7-0317-2D96-383D-298E6CF0A8F2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362563"/>
                    <a:ext cx="955904" cy="108357"/>
                  </a:xfrm>
                  <a:custGeom>
                    <a:avLst/>
                    <a:gdLst>
                      <a:gd name="connsiteX0" fmla="*/ 129 w 955904"/>
                      <a:gd name="connsiteY0" fmla="*/ 30 h 108357"/>
                      <a:gd name="connsiteX1" fmla="*/ 956033 w 955904"/>
                      <a:gd name="connsiteY1" fmla="*/ 30 h 108357"/>
                      <a:gd name="connsiteX2" fmla="*/ 956033 w 955904"/>
                      <a:gd name="connsiteY2" fmla="*/ 30 h 108357"/>
                      <a:gd name="connsiteX3" fmla="*/ 956033 w 955904"/>
                      <a:gd name="connsiteY3" fmla="*/ 108387 h 108357"/>
                      <a:gd name="connsiteX4" fmla="*/ 956033 w 955904"/>
                      <a:gd name="connsiteY4" fmla="*/ 108387 h 108357"/>
                      <a:gd name="connsiteX5" fmla="*/ 129 w 955904"/>
                      <a:gd name="connsiteY5" fmla="*/ 108387 h 108357"/>
                      <a:gd name="connsiteX6" fmla="*/ 129 w 955904"/>
                      <a:gd name="connsiteY6" fmla="*/ 108387 h 108357"/>
                      <a:gd name="connsiteX7" fmla="*/ 129 w 955904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5904" h="108357">
                        <a:moveTo>
                          <a:pt x="129" y="30"/>
                        </a:moveTo>
                        <a:lnTo>
                          <a:pt x="956033" y="30"/>
                        </a:lnTo>
                        <a:lnTo>
                          <a:pt x="956033" y="30"/>
                        </a:lnTo>
                        <a:lnTo>
                          <a:pt x="956033" y="108387"/>
                        </a:lnTo>
                        <a:lnTo>
                          <a:pt x="956033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86" name="Graphic 1055">
                <a:extLst>
                  <a:ext uri="{FF2B5EF4-FFF2-40B4-BE49-F238E27FC236}">
                    <a16:creationId xmlns:a16="http://schemas.microsoft.com/office/drawing/2014/main" xmlns="" id="{B442284B-1AFB-0FD7-5EEB-E1FE2E15A5D5}"/>
                  </a:ext>
                </a:extLst>
              </p:cNvPr>
              <p:cNvGrpSpPr/>
              <p:nvPr/>
            </p:nvGrpSpPr>
            <p:grpSpPr>
              <a:xfrm>
                <a:off x="9891807" y="4517358"/>
                <a:ext cx="1991466" cy="108356"/>
                <a:chOff x="9891807" y="4517358"/>
                <a:chExt cx="1991466" cy="108356"/>
              </a:xfrm>
            </p:grpSpPr>
            <p:sp>
              <p:nvSpPr>
                <p:cNvPr id="1189" name="Freeform 1188">
                  <a:extLst>
                    <a:ext uri="{FF2B5EF4-FFF2-40B4-BE49-F238E27FC236}">
                      <a16:creationId xmlns:a16="http://schemas.microsoft.com/office/drawing/2014/main" xmlns="" id="{8B8BDF8E-4A1E-14C0-C814-ABF2EB43A9C1}"/>
                    </a:ext>
                  </a:extLst>
                </p:cNvPr>
                <p:cNvSpPr/>
                <p:nvPr/>
              </p:nvSpPr>
              <p:spPr>
                <a:xfrm>
                  <a:off x="9891807" y="4517358"/>
                  <a:ext cx="1095306" cy="108356"/>
                </a:xfrm>
                <a:custGeom>
                  <a:avLst/>
                  <a:gdLst>
                    <a:gd name="connsiteX0" fmla="*/ 129 w 1095306"/>
                    <a:gd name="connsiteY0" fmla="*/ 30 h 108356"/>
                    <a:gd name="connsiteX1" fmla="*/ 1095436 w 1095306"/>
                    <a:gd name="connsiteY1" fmla="*/ 30 h 108356"/>
                    <a:gd name="connsiteX2" fmla="*/ 1095436 w 1095306"/>
                    <a:gd name="connsiteY2" fmla="*/ 30 h 108356"/>
                    <a:gd name="connsiteX3" fmla="*/ 1095436 w 1095306"/>
                    <a:gd name="connsiteY3" fmla="*/ 108387 h 108356"/>
                    <a:gd name="connsiteX4" fmla="*/ 1095436 w 1095306"/>
                    <a:gd name="connsiteY4" fmla="*/ 108387 h 108356"/>
                    <a:gd name="connsiteX5" fmla="*/ 129 w 1095306"/>
                    <a:gd name="connsiteY5" fmla="*/ 108387 h 108356"/>
                    <a:gd name="connsiteX6" fmla="*/ 129 w 1095306"/>
                    <a:gd name="connsiteY6" fmla="*/ 108387 h 108356"/>
                    <a:gd name="connsiteX7" fmla="*/ 129 w 1095306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5306" h="108356">
                      <a:moveTo>
                        <a:pt x="129" y="30"/>
                      </a:moveTo>
                      <a:lnTo>
                        <a:pt x="1095436" y="30"/>
                      </a:lnTo>
                      <a:lnTo>
                        <a:pt x="1095436" y="30"/>
                      </a:lnTo>
                      <a:lnTo>
                        <a:pt x="1095436" y="108387"/>
                      </a:lnTo>
                      <a:lnTo>
                        <a:pt x="1095436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190" name="Graphic 1055">
                  <a:extLst>
                    <a:ext uri="{FF2B5EF4-FFF2-40B4-BE49-F238E27FC236}">
                      <a16:creationId xmlns:a16="http://schemas.microsoft.com/office/drawing/2014/main" xmlns="" id="{42E777BB-3987-66FB-9D99-F38995C57660}"/>
                    </a:ext>
                  </a:extLst>
                </p:cNvPr>
                <p:cNvGrpSpPr/>
                <p:nvPr/>
              </p:nvGrpSpPr>
              <p:grpSpPr>
                <a:xfrm>
                  <a:off x="10987114" y="4517358"/>
                  <a:ext cx="896159" cy="108356"/>
                  <a:chOff x="10987114" y="4517358"/>
                  <a:chExt cx="896159" cy="108356"/>
                </a:xfrm>
              </p:grpSpPr>
              <p:sp>
                <p:nvSpPr>
                  <p:cNvPr id="1191" name="Freeform 1190">
                    <a:extLst>
                      <a:ext uri="{FF2B5EF4-FFF2-40B4-BE49-F238E27FC236}">
                        <a16:creationId xmlns:a16="http://schemas.microsoft.com/office/drawing/2014/main" xmlns="" id="{AE005A22-3A18-A3DB-623D-2E1F97DD20FF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517358"/>
                    <a:ext cx="896159" cy="108356"/>
                  </a:xfrm>
                  <a:custGeom>
                    <a:avLst/>
                    <a:gdLst>
                      <a:gd name="connsiteX0" fmla="*/ 129 w 896159"/>
                      <a:gd name="connsiteY0" fmla="*/ 30 h 108356"/>
                      <a:gd name="connsiteX1" fmla="*/ 896289 w 896159"/>
                      <a:gd name="connsiteY1" fmla="*/ 30 h 108356"/>
                      <a:gd name="connsiteX2" fmla="*/ 896289 w 896159"/>
                      <a:gd name="connsiteY2" fmla="*/ 30 h 108356"/>
                      <a:gd name="connsiteX3" fmla="*/ 896289 w 896159"/>
                      <a:gd name="connsiteY3" fmla="*/ 108387 h 108356"/>
                      <a:gd name="connsiteX4" fmla="*/ 896289 w 896159"/>
                      <a:gd name="connsiteY4" fmla="*/ 108387 h 108356"/>
                      <a:gd name="connsiteX5" fmla="*/ 129 w 896159"/>
                      <a:gd name="connsiteY5" fmla="*/ 108387 h 108356"/>
                      <a:gd name="connsiteX6" fmla="*/ 129 w 896159"/>
                      <a:gd name="connsiteY6" fmla="*/ 108387 h 108356"/>
                      <a:gd name="connsiteX7" fmla="*/ 129 w 896159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96159" h="108356">
                        <a:moveTo>
                          <a:pt x="129" y="30"/>
                        </a:moveTo>
                        <a:lnTo>
                          <a:pt x="896289" y="30"/>
                        </a:lnTo>
                        <a:lnTo>
                          <a:pt x="896289" y="30"/>
                        </a:lnTo>
                        <a:lnTo>
                          <a:pt x="896289" y="108387"/>
                        </a:lnTo>
                        <a:lnTo>
                          <a:pt x="89628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92" name="Freeform 1191">
                    <a:extLst>
                      <a:ext uri="{FF2B5EF4-FFF2-40B4-BE49-F238E27FC236}">
                        <a16:creationId xmlns:a16="http://schemas.microsoft.com/office/drawing/2014/main" xmlns="" id="{B2DD4251-0D1A-8328-3E96-D49E5866DE1D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517358"/>
                    <a:ext cx="896159" cy="108356"/>
                  </a:xfrm>
                  <a:custGeom>
                    <a:avLst/>
                    <a:gdLst>
                      <a:gd name="connsiteX0" fmla="*/ 129 w 896159"/>
                      <a:gd name="connsiteY0" fmla="*/ 30 h 108356"/>
                      <a:gd name="connsiteX1" fmla="*/ 896289 w 896159"/>
                      <a:gd name="connsiteY1" fmla="*/ 30 h 108356"/>
                      <a:gd name="connsiteX2" fmla="*/ 896289 w 896159"/>
                      <a:gd name="connsiteY2" fmla="*/ 30 h 108356"/>
                      <a:gd name="connsiteX3" fmla="*/ 896289 w 896159"/>
                      <a:gd name="connsiteY3" fmla="*/ 108387 h 108356"/>
                      <a:gd name="connsiteX4" fmla="*/ 896289 w 896159"/>
                      <a:gd name="connsiteY4" fmla="*/ 108387 h 108356"/>
                      <a:gd name="connsiteX5" fmla="*/ 129 w 896159"/>
                      <a:gd name="connsiteY5" fmla="*/ 108387 h 108356"/>
                      <a:gd name="connsiteX6" fmla="*/ 129 w 896159"/>
                      <a:gd name="connsiteY6" fmla="*/ 108387 h 108356"/>
                      <a:gd name="connsiteX7" fmla="*/ 129 w 896159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96159" h="108356">
                        <a:moveTo>
                          <a:pt x="129" y="30"/>
                        </a:moveTo>
                        <a:lnTo>
                          <a:pt x="896289" y="30"/>
                        </a:lnTo>
                        <a:lnTo>
                          <a:pt x="896289" y="30"/>
                        </a:lnTo>
                        <a:lnTo>
                          <a:pt x="896289" y="108387"/>
                        </a:lnTo>
                        <a:lnTo>
                          <a:pt x="89628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193" name="Graphic 1055">
                <a:extLst>
                  <a:ext uri="{FF2B5EF4-FFF2-40B4-BE49-F238E27FC236}">
                    <a16:creationId xmlns:a16="http://schemas.microsoft.com/office/drawing/2014/main" xmlns="" id="{7AD014F3-E1E6-FF2E-CBA9-CC224CEDCC85}"/>
                  </a:ext>
                </a:extLst>
              </p:cNvPr>
              <p:cNvGrpSpPr/>
              <p:nvPr/>
            </p:nvGrpSpPr>
            <p:grpSpPr>
              <a:xfrm>
                <a:off x="9851978" y="4672154"/>
                <a:ext cx="1991466" cy="108357"/>
                <a:chOff x="9851978" y="4672154"/>
                <a:chExt cx="1991466" cy="108357"/>
              </a:xfrm>
            </p:grpSpPr>
            <p:sp>
              <p:nvSpPr>
                <p:cNvPr id="1196" name="Freeform 1195">
                  <a:extLst>
                    <a:ext uri="{FF2B5EF4-FFF2-40B4-BE49-F238E27FC236}">
                      <a16:creationId xmlns:a16="http://schemas.microsoft.com/office/drawing/2014/main" xmlns="" id="{0A4C17D9-BCC3-22DF-7E35-140D77AE3851}"/>
                    </a:ext>
                  </a:extLst>
                </p:cNvPr>
                <p:cNvSpPr/>
                <p:nvPr/>
              </p:nvSpPr>
              <p:spPr>
                <a:xfrm>
                  <a:off x="9851978" y="4672154"/>
                  <a:ext cx="1135135" cy="108357"/>
                </a:xfrm>
                <a:custGeom>
                  <a:avLst/>
                  <a:gdLst>
                    <a:gd name="connsiteX0" fmla="*/ 129 w 1135135"/>
                    <a:gd name="connsiteY0" fmla="*/ 30 h 108357"/>
                    <a:gd name="connsiteX1" fmla="*/ 1135265 w 1135135"/>
                    <a:gd name="connsiteY1" fmla="*/ 30 h 108357"/>
                    <a:gd name="connsiteX2" fmla="*/ 1135265 w 1135135"/>
                    <a:gd name="connsiteY2" fmla="*/ 30 h 108357"/>
                    <a:gd name="connsiteX3" fmla="*/ 1135265 w 1135135"/>
                    <a:gd name="connsiteY3" fmla="*/ 108387 h 108357"/>
                    <a:gd name="connsiteX4" fmla="*/ 1135265 w 1135135"/>
                    <a:gd name="connsiteY4" fmla="*/ 108387 h 108357"/>
                    <a:gd name="connsiteX5" fmla="*/ 129 w 1135135"/>
                    <a:gd name="connsiteY5" fmla="*/ 108387 h 108357"/>
                    <a:gd name="connsiteX6" fmla="*/ 129 w 1135135"/>
                    <a:gd name="connsiteY6" fmla="*/ 108387 h 108357"/>
                    <a:gd name="connsiteX7" fmla="*/ 129 w 1135135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35135" h="108357">
                      <a:moveTo>
                        <a:pt x="129" y="30"/>
                      </a:moveTo>
                      <a:lnTo>
                        <a:pt x="1135265" y="30"/>
                      </a:lnTo>
                      <a:lnTo>
                        <a:pt x="1135265" y="30"/>
                      </a:lnTo>
                      <a:lnTo>
                        <a:pt x="1135265" y="108387"/>
                      </a:lnTo>
                      <a:lnTo>
                        <a:pt x="1135265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197" name="Graphic 1055">
                  <a:extLst>
                    <a:ext uri="{FF2B5EF4-FFF2-40B4-BE49-F238E27FC236}">
                      <a16:creationId xmlns:a16="http://schemas.microsoft.com/office/drawing/2014/main" xmlns="" id="{7BFA8405-D252-95C8-53A0-0D7E4A5EDF92}"/>
                    </a:ext>
                  </a:extLst>
                </p:cNvPr>
                <p:cNvGrpSpPr/>
                <p:nvPr/>
              </p:nvGrpSpPr>
              <p:grpSpPr>
                <a:xfrm>
                  <a:off x="10987114" y="4672154"/>
                  <a:ext cx="856330" cy="108357"/>
                  <a:chOff x="10987114" y="4672154"/>
                  <a:chExt cx="856330" cy="108357"/>
                </a:xfrm>
              </p:grpSpPr>
              <p:sp>
                <p:nvSpPr>
                  <p:cNvPr id="1198" name="Freeform 1197">
                    <a:extLst>
                      <a:ext uri="{FF2B5EF4-FFF2-40B4-BE49-F238E27FC236}">
                        <a16:creationId xmlns:a16="http://schemas.microsoft.com/office/drawing/2014/main" xmlns="" id="{FAAB5466-65B7-C7FE-4C41-FA07A419BB0E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672154"/>
                    <a:ext cx="856330" cy="108357"/>
                  </a:xfrm>
                  <a:custGeom>
                    <a:avLst/>
                    <a:gdLst>
                      <a:gd name="connsiteX0" fmla="*/ 129 w 856330"/>
                      <a:gd name="connsiteY0" fmla="*/ 30 h 108357"/>
                      <a:gd name="connsiteX1" fmla="*/ 856460 w 856330"/>
                      <a:gd name="connsiteY1" fmla="*/ 30 h 108357"/>
                      <a:gd name="connsiteX2" fmla="*/ 856460 w 856330"/>
                      <a:gd name="connsiteY2" fmla="*/ 30 h 108357"/>
                      <a:gd name="connsiteX3" fmla="*/ 856460 w 856330"/>
                      <a:gd name="connsiteY3" fmla="*/ 108387 h 108357"/>
                      <a:gd name="connsiteX4" fmla="*/ 856460 w 856330"/>
                      <a:gd name="connsiteY4" fmla="*/ 108387 h 108357"/>
                      <a:gd name="connsiteX5" fmla="*/ 129 w 856330"/>
                      <a:gd name="connsiteY5" fmla="*/ 108387 h 108357"/>
                      <a:gd name="connsiteX6" fmla="*/ 129 w 856330"/>
                      <a:gd name="connsiteY6" fmla="*/ 108387 h 108357"/>
                      <a:gd name="connsiteX7" fmla="*/ 129 w 856330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330" h="108357">
                        <a:moveTo>
                          <a:pt x="129" y="30"/>
                        </a:moveTo>
                        <a:lnTo>
                          <a:pt x="856460" y="30"/>
                        </a:lnTo>
                        <a:lnTo>
                          <a:pt x="856460" y="30"/>
                        </a:lnTo>
                        <a:lnTo>
                          <a:pt x="856460" y="108387"/>
                        </a:lnTo>
                        <a:lnTo>
                          <a:pt x="85646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199" name="Freeform 1198">
                    <a:extLst>
                      <a:ext uri="{FF2B5EF4-FFF2-40B4-BE49-F238E27FC236}">
                        <a16:creationId xmlns:a16="http://schemas.microsoft.com/office/drawing/2014/main" xmlns="" id="{41CCA3F3-1A90-FA23-6C53-0D99C8DABCA2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672154"/>
                    <a:ext cx="856330" cy="108357"/>
                  </a:xfrm>
                  <a:custGeom>
                    <a:avLst/>
                    <a:gdLst>
                      <a:gd name="connsiteX0" fmla="*/ 129 w 856330"/>
                      <a:gd name="connsiteY0" fmla="*/ 30 h 108357"/>
                      <a:gd name="connsiteX1" fmla="*/ 856460 w 856330"/>
                      <a:gd name="connsiteY1" fmla="*/ 30 h 108357"/>
                      <a:gd name="connsiteX2" fmla="*/ 856460 w 856330"/>
                      <a:gd name="connsiteY2" fmla="*/ 30 h 108357"/>
                      <a:gd name="connsiteX3" fmla="*/ 856460 w 856330"/>
                      <a:gd name="connsiteY3" fmla="*/ 108387 h 108357"/>
                      <a:gd name="connsiteX4" fmla="*/ 856460 w 856330"/>
                      <a:gd name="connsiteY4" fmla="*/ 108387 h 108357"/>
                      <a:gd name="connsiteX5" fmla="*/ 129 w 856330"/>
                      <a:gd name="connsiteY5" fmla="*/ 108387 h 108357"/>
                      <a:gd name="connsiteX6" fmla="*/ 129 w 856330"/>
                      <a:gd name="connsiteY6" fmla="*/ 108387 h 108357"/>
                      <a:gd name="connsiteX7" fmla="*/ 129 w 856330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330" h="108357">
                        <a:moveTo>
                          <a:pt x="129" y="30"/>
                        </a:moveTo>
                        <a:lnTo>
                          <a:pt x="856460" y="30"/>
                        </a:lnTo>
                        <a:lnTo>
                          <a:pt x="856460" y="30"/>
                        </a:lnTo>
                        <a:lnTo>
                          <a:pt x="856460" y="108387"/>
                        </a:lnTo>
                        <a:lnTo>
                          <a:pt x="856460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200" name="Graphic 1055">
                <a:extLst>
                  <a:ext uri="{FF2B5EF4-FFF2-40B4-BE49-F238E27FC236}">
                    <a16:creationId xmlns:a16="http://schemas.microsoft.com/office/drawing/2014/main" xmlns="" id="{FB8F96C5-22C5-E107-7FC9-3EF1859D7D99}"/>
                  </a:ext>
                </a:extLst>
              </p:cNvPr>
              <p:cNvGrpSpPr/>
              <p:nvPr/>
            </p:nvGrpSpPr>
            <p:grpSpPr>
              <a:xfrm>
                <a:off x="9672746" y="4826950"/>
                <a:ext cx="1991466" cy="108357"/>
                <a:chOff x="9672746" y="4826950"/>
                <a:chExt cx="1991466" cy="108357"/>
              </a:xfrm>
            </p:grpSpPr>
            <p:sp>
              <p:nvSpPr>
                <p:cNvPr id="1203" name="Freeform 1202">
                  <a:extLst>
                    <a:ext uri="{FF2B5EF4-FFF2-40B4-BE49-F238E27FC236}">
                      <a16:creationId xmlns:a16="http://schemas.microsoft.com/office/drawing/2014/main" xmlns="" id="{F4286580-8799-C6D6-D3BE-61821AA85C35}"/>
                    </a:ext>
                  </a:extLst>
                </p:cNvPr>
                <p:cNvSpPr/>
                <p:nvPr/>
              </p:nvSpPr>
              <p:spPr>
                <a:xfrm>
                  <a:off x="9672746" y="4826950"/>
                  <a:ext cx="1314367" cy="108357"/>
                </a:xfrm>
                <a:custGeom>
                  <a:avLst/>
                  <a:gdLst>
                    <a:gd name="connsiteX0" fmla="*/ 129 w 1314367"/>
                    <a:gd name="connsiteY0" fmla="*/ 30 h 108357"/>
                    <a:gd name="connsiteX1" fmla="*/ 1314497 w 1314367"/>
                    <a:gd name="connsiteY1" fmla="*/ 30 h 108357"/>
                    <a:gd name="connsiteX2" fmla="*/ 1314497 w 1314367"/>
                    <a:gd name="connsiteY2" fmla="*/ 30 h 108357"/>
                    <a:gd name="connsiteX3" fmla="*/ 1314497 w 1314367"/>
                    <a:gd name="connsiteY3" fmla="*/ 108387 h 108357"/>
                    <a:gd name="connsiteX4" fmla="*/ 1314497 w 1314367"/>
                    <a:gd name="connsiteY4" fmla="*/ 108387 h 108357"/>
                    <a:gd name="connsiteX5" fmla="*/ 129 w 1314367"/>
                    <a:gd name="connsiteY5" fmla="*/ 108387 h 108357"/>
                    <a:gd name="connsiteX6" fmla="*/ 129 w 1314367"/>
                    <a:gd name="connsiteY6" fmla="*/ 108387 h 108357"/>
                    <a:gd name="connsiteX7" fmla="*/ 129 w 1314367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14367" h="108357">
                      <a:moveTo>
                        <a:pt x="129" y="30"/>
                      </a:moveTo>
                      <a:lnTo>
                        <a:pt x="1314497" y="30"/>
                      </a:lnTo>
                      <a:lnTo>
                        <a:pt x="1314497" y="30"/>
                      </a:lnTo>
                      <a:lnTo>
                        <a:pt x="1314497" y="108387"/>
                      </a:lnTo>
                      <a:lnTo>
                        <a:pt x="1314497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204" name="Graphic 1055">
                  <a:extLst>
                    <a:ext uri="{FF2B5EF4-FFF2-40B4-BE49-F238E27FC236}">
                      <a16:creationId xmlns:a16="http://schemas.microsoft.com/office/drawing/2014/main" xmlns="" id="{B5B4BCB0-CB48-BCC8-8625-EA132EB73C12}"/>
                    </a:ext>
                  </a:extLst>
                </p:cNvPr>
                <p:cNvGrpSpPr/>
                <p:nvPr/>
              </p:nvGrpSpPr>
              <p:grpSpPr>
                <a:xfrm>
                  <a:off x="10987114" y="4826950"/>
                  <a:ext cx="677098" cy="108357"/>
                  <a:chOff x="10987114" y="4826950"/>
                  <a:chExt cx="677098" cy="108357"/>
                </a:xfrm>
              </p:grpSpPr>
              <p:sp>
                <p:nvSpPr>
                  <p:cNvPr id="1205" name="Freeform 1204">
                    <a:extLst>
                      <a:ext uri="{FF2B5EF4-FFF2-40B4-BE49-F238E27FC236}">
                        <a16:creationId xmlns:a16="http://schemas.microsoft.com/office/drawing/2014/main" xmlns="" id="{60883A05-27CC-C63F-99BD-B8806E455758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826950"/>
                    <a:ext cx="677098" cy="108357"/>
                  </a:xfrm>
                  <a:custGeom>
                    <a:avLst/>
                    <a:gdLst>
                      <a:gd name="connsiteX0" fmla="*/ 129 w 677098"/>
                      <a:gd name="connsiteY0" fmla="*/ 30 h 108357"/>
                      <a:gd name="connsiteX1" fmla="*/ 677228 w 677098"/>
                      <a:gd name="connsiteY1" fmla="*/ 30 h 108357"/>
                      <a:gd name="connsiteX2" fmla="*/ 677228 w 677098"/>
                      <a:gd name="connsiteY2" fmla="*/ 30 h 108357"/>
                      <a:gd name="connsiteX3" fmla="*/ 677228 w 677098"/>
                      <a:gd name="connsiteY3" fmla="*/ 108387 h 108357"/>
                      <a:gd name="connsiteX4" fmla="*/ 677228 w 677098"/>
                      <a:gd name="connsiteY4" fmla="*/ 108387 h 108357"/>
                      <a:gd name="connsiteX5" fmla="*/ 129 w 677098"/>
                      <a:gd name="connsiteY5" fmla="*/ 108387 h 108357"/>
                      <a:gd name="connsiteX6" fmla="*/ 129 w 677098"/>
                      <a:gd name="connsiteY6" fmla="*/ 108387 h 108357"/>
                      <a:gd name="connsiteX7" fmla="*/ 129 w 67709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77098" h="108357">
                        <a:moveTo>
                          <a:pt x="129" y="30"/>
                        </a:moveTo>
                        <a:lnTo>
                          <a:pt x="677228" y="30"/>
                        </a:lnTo>
                        <a:lnTo>
                          <a:pt x="677228" y="30"/>
                        </a:lnTo>
                        <a:lnTo>
                          <a:pt x="677228" y="108387"/>
                        </a:lnTo>
                        <a:lnTo>
                          <a:pt x="67722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206" name="Freeform 1205">
                    <a:extLst>
                      <a:ext uri="{FF2B5EF4-FFF2-40B4-BE49-F238E27FC236}">
                        <a16:creationId xmlns:a16="http://schemas.microsoft.com/office/drawing/2014/main" xmlns="" id="{EF0098A5-CB71-DE09-9F96-338A648AEE05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826950"/>
                    <a:ext cx="677098" cy="108357"/>
                  </a:xfrm>
                  <a:custGeom>
                    <a:avLst/>
                    <a:gdLst>
                      <a:gd name="connsiteX0" fmla="*/ 129 w 677098"/>
                      <a:gd name="connsiteY0" fmla="*/ 30 h 108357"/>
                      <a:gd name="connsiteX1" fmla="*/ 677228 w 677098"/>
                      <a:gd name="connsiteY1" fmla="*/ 30 h 108357"/>
                      <a:gd name="connsiteX2" fmla="*/ 677228 w 677098"/>
                      <a:gd name="connsiteY2" fmla="*/ 30 h 108357"/>
                      <a:gd name="connsiteX3" fmla="*/ 677228 w 677098"/>
                      <a:gd name="connsiteY3" fmla="*/ 108387 h 108357"/>
                      <a:gd name="connsiteX4" fmla="*/ 677228 w 677098"/>
                      <a:gd name="connsiteY4" fmla="*/ 108387 h 108357"/>
                      <a:gd name="connsiteX5" fmla="*/ 129 w 677098"/>
                      <a:gd name="connsiteY5" fmla="*/ 108387 h 108357"/>
                      <a:gd name="connsiteX6" fmla="*/ 129 w 677098"/>
                      <a:gd name="connsiteY6" fmla="*/ 108387 h 108357"/>
                      <a:gd name="connsiteX7" fmla="*/ 129 w 677098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77098" h="108357">
                        <a:moveTo>
                          <a:pt x="129" y="30"/>
                        </a:moveTo>
                        <a:lnTo>
                          <a:pt x="677228" y="30"/>
                        </a:lnTo>
                        <a:lnTo>
                          <a:pt x="677228" y="30"/>
                        </a:lnTo>
                        <a:lnTo>
                          <a:pt x="677228" y="108387"/>
                        </a:lnTo>
                        <a:lnTo>
                          <a:pt x="67722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207" name="Graphic 1055">
                <a:extLst>
                  <a:ext uri="{FF2B5EF4-FFF2-40B4-BE49-F238E27FC236}">
                    <a16:creationId xmlns:a16="http://schemas.microsoft.com/office/drawing/2014/main" xmlns="" id="{09FD6F4F-8B34-FA56-8DBF-70E3EB1AC861}"/>
                  </a:ext>
                </a:extLst>
              </p:cNvPr>
              <p:cNvGrpSpPr/>
              <p:nvPr/>
            </p:nvGrpSpPr>
            <p:grpSpPr>
              <a:xfrm>
                <a:off x="9274453" y="4981746"/>
                <a:ext cx="1991466" cy="108357"/>
                <a:chOff x="9274453" y="4981746"/>
                <a:chExt cx="1991466" cy="108357"/>
              </a:xfrm>
            </p:grpSpPr>
            <p:sp>
              <p:nvSpPr>
                <p:cNvPr id="1210" name="Freeform 1209">
                  <a:extLst>
                    <a:ext uri="{FF2B5EF4-FFF2-40B4-BE49-F238E27FC236}">
                      <a16:creationId xmlns:a16="http://schemas.microsoft.com/office/drawing/2014/main" xmlns="" id="{B03E126C-6EAD-A6BE-1862-97339D63F34A}"/>
                    </a:ext>
                  </a:extLst>
                </p:cNvPr>
                <p:cNvSpPr/>
                <p:nvPr/>
              </p:nvSpPr>
              <p:spPr>
                <a:xfrm>
                  <a:off x="9274453" y="4981746"/>
                  <a:ext cx="1712661" cy="108357"/>
                </a:xfrm>
                <a:custGeom>
                  <a:avLst/>
                  <a:gdLst>
                    <a:gd name="connsiteX0" fmla="*/ 129 w 1712661"/>
                    <a:gd name="connsiteY0" fmla="*/ 30 h 108357"/>
                    <a:gd name="connsiteX1" fmla="*/ 1712790 w 1712661"/>
                    <a:gd name="connsiteY1" fmla="*/ 30 h 108357"/>
                    <a:gd name="connsiteX2" fmla="*/ 1712790 w 1712661"/>
                    <a:gd name="connsiteY2" fmla="*/ 30 h 108357"/>
                    <a:gd name="connsiteX3" fmla="*/ 1712790 w 1712661"/>
                    <a:gd name="connsiteY3" fmla="*/ 108387 h 108357"/>
                    <a:gd name="connsiteX4" fmla="*/ 1712790 w 1712661"/>
                    <a:gd name="connsiteY4" fmla="*/ 108387 h 108357"/>
                    <a:gd name="connsiteX5" fmla="*/ 129 w 1712661"/>
                    <a:gd name="connsiteY5" fmla="*/ 108387 h 108357"/>
                    <a:gd name="connsiteX6" fmla="*/ 129 w 1712661"/>
                    <a:gd name="connsiteY6" fmla="*/ 108387 h 108357"/>
                    <a:gd name="connsiteX7" fmla="*/ 129 w 1712661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12661" h="108357">
                      <a:moveTo>
                        <a:pt x="129" y="30"/>
                      </a:moveTo>
                      <a:lnTo>
                        <a:pt x="1712790" y="30"/>
                      </a:lnTo>
                      <a:lnTo>
                        <a:pt x="1712790" y="30"/>
                      </a:lnTo>
                      <a:lnTo>
                        <a:pt x="1712790" y="108387"/>
                      </a:lnTo>
                      <a:lnTo>
                        <a:pt x="1712790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211" name="Graphic 1055">
                  <a:extLst>
                    <a:ext uri="{FF2B5EF4-FFF2-40B4-BE49-F238E27FC236}">
                      <a16:creationId xmlns:a16="http://schemas.microsoft.com/office/drawing/2014/main" xmlns="" id="{9A0251EF-3593-9796-299A-CDE0C7706247}"/>
                    </a:ext>
                  </a:extLst>
                </p:cNvPr>
                <p:cNvGrpSpPr/>
                <p:nvPr/>
              </p:nvGrpSpPr>
              <p:grpSpPr>
                <a:xfrm>
                  <a:off x="10987114" y="4981746"/>
                  <a:ext cx="278805" cy="108357"/>
                  <a:chOff x="10987114" y="4981746"/>
                  <a:chExt cx="278805" cy="108357"/>
                </a:xfrm>
              </p:grpSpPr>
              <p:sp>
                <p:nvSpPr>
                  <p:cNvPr id="1212" name="Freeform 1211">
                    <a:extLst>
                      <a:ext uri="{FF2B5EF4-FFF2-40B4-BE49-F238E27FC236}">
                        <a16:creationId xmlns:a16="http://schemas.microsoft.com/office/drawing/2014/main" xmlns="" id="{F183EAC2-3B17-A859-5AFB-39CDCE106545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981746"/>
                    <a:ext cx="278805" cy="108357"/>
                  </a:xfrm>
                  <a:custGeom>
                    <a:avLst/>
                    <a:gdLst>
                      <a:gd name="connsiteX0" fmla="*/ 129 w 278805"/>
                      <a:gd name="connsiteY0" fmla="*/ 30 h 108357"/>
                      <a:gd name="connsiteX1" fmla="*/ 278935 w 278805"/>
                      <a:gd name="connsiteY1" fmla="*/ 30 h 108357"/>
                      <a:gd name="connsiteX2" fmla="*/ 278935 w 278805"/>
                      <a:gd name="connsiteY2" fmla="*/ 30 h 108357"/>
                      <a:gd name="connsiteX3" fmla="*/ 278935 w 278805"/>
                      <a:gd name="connsiteY3" fmla="*/ 108387 h 108357"/>
                      <a:gd name="connsiteX4" fmla="*/ 278935 w 278805"/>
                      <a:gd name="connsiteY4" fmla="*/ 108387 h 108357"/>
                      <a:gd name="connsiteX5" fmla="*/ 129 w 278805"/>
                      <a:gd name="connsiteY5" fmla="*/ 108387 h 108357"/>
                      <a:gd name="connsiteX6" fmla="*/ 129 w 278805"/>
                      <a:gd name="connsiteY6" fmla="*/ 108387 h 108357"/>
                      <a:gd name="connsiteX7" fmla="*/ 129 w 27880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805" h="108357">
                        <a:moveTo>
                          <a:pt x="129" y="30"/>
                        </a:moveTo>
                        <a:lnTo>
                          <a:pt x="278935" y="30"/>
                        </a:lnTo>
                        <a:lnTo>
                          <a:pt x="278935" y="30"/>
                        </a:lnTo>
                        <a:lnTo>
                          <a:pt x="278935" y="108387"/>
                        </a:lnTo>
                        <a:lnTo>
                          <a:pt x="278935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213" name="Freeform 1212">
                    <a:extLst>
                      <a:ext uri="{FF2B5EF4-FFF2-40B4-BE49-F238E27FC236}">
                        <a16:creationId xmlns:a16="http://schemas.microsoft.com/office/drawing/2014/main" xmlns="" id="{548185D6-6547-3A41-2192-8BAF7E109C66}"/>
                      </a:ext>
                    </a:extLst>
                  </p:cNvPr>
                  <p:cNvSpPr/>
                  <p:nvPr/>
                </p:nvSpPr>
                <p:spPr>
                  <a:xfrm>
                    <a:off x="10987114" y="4981746"/>
                    <a:ext cx="278805" cy="108357"/>
                  </a:xfrm>
                  <a:custGeom>
                    <a:avLst/>
                    <a:gdLst>
                      <a:gd name="connsiteX0" fmla="*/ 129 w 278805"/>
                      <a:gd name="connsiteY0" fmla="*/ 30 h 108357"/>
                      <a:gd name="connsiteX1" fmla="*/ 278935 w 278805"/>
                      <a:gd name="connsiteY1" fmla="*/ 30 h 108357"/>
                      <a:gd name="connsiteX2" fmla="*/ 278935 w 278805"/>
                      <a:gd name="connsiteY2" fmla="*/ 30 h 108357"/>
                      <a:gd name="connsiteX3" fmla="*/ 278935 w 278805"/>
                      <a:gd name="connsiteY3" fmla="*/ 108387 h 108357"/>
                      <a:gd name="connsiteX4" fmla="*/ 278935 w 278805"/>
                      <a:gd name="connsiteY4" fmla="*/ 108387 h 108357"/>
                      <a:gd name="connsiteX5" fmla="*/ 129 w 278805"/>
                      <a:gd name="connsiteY5" fmla="*/ 108387 h 108357"/>
                      <a:gd name="connsiteX6" fmla="*/ 129 w 278805"/>
                      <a:gd name="connsiteY6" fmla="*/ 108387 h 108357"/>
                      <a:gd name="connsiteX7" fmla="*/ 129 w 27880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805" h="108357">
                        <a:moveTo>
                          <a:pt x="129" y="30"/>
                        </a:moveTo>
                        <a:lnTo>
                          <a:pt x="278935" y="30"/>
                        </a:lnTo>
                        <a:lnTo>
                          <a:pt x="278935" y="30"/>
                        </a:lnTo>
                        <a:lnTo>
                          <a:pt x="278935" y="108387"/>
                        </a:lnTo>
                        <a:lnTo>
                          <a:pt x="278935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214" name="Graphic 1055">
                <a:extLst>
                  <a:ext uri="{FF2B5EF4-FFF2-40B4-BE49-F238E27FC236}">
                    <a16:creationId xmlns:a16="http://schemas.microsoft.com/office/drawing/2014/main" xmlns="" id="{C747F2A0-90FA-1EB9-FDC8-5F4038B80833}"/>
                  </a:ext>
                </a:extLst>
              </p:cNvPr>
              <p:cNvGrpSpPr/>
              <p:nvPr/>
            </p:nvGrpSpPr>
            <p:grpSpPr>
              <a:xfrm>
                <a:off x="10987114" y="5136541"/>
                <a:ext cx="9525" cy="108357"/>
                <a:chOff x="10987114" y="5136541"/>
                <a:chExt cx="9525" cy="108357"/>
              </a:xfrm>
            </p:grpSpPr>
            <p:grpSp>
              <p:nvGrpSpPr>
                <p:cNvPr id="1215" name="Graphic 1055">
                  <a:extLst>
                    <a:ext uri="{FF2B5EF4-FFF2-40B4-BE49-F238E27FC236}">
                      <a16:creationId xmlns:a16="http://schemas.microsoft.com/office/drawing/2014/main" xmlns="" id="{F1A23539-3D0E-1E09-159E-ED2D9A59DD06}"/>
                    </a:ext>
                  </a:extLst>
                </p:cNvPr>
                <p:cNvGrpSpPr/>
                <p:nvPr/>
              </p:nvGrpSpPr>
              <p:grpSpPr>
                <a:xfrm>
                  <a:off x="10987114" y="5136541"/>
                  <a:ext cx="9525" cy="108357"/>
                  <a:chOff x="10987114" y="5136541"/>
                  <a:chExt cx="9525" cy="108357"/>
                </a:xfrm>
              </p:grpSpPr>
              <p:sp>
                <p:nvSpPr>
                  <p:cNvPr id="1216" name="Freeform 1215">
                    <a:extLst>
                      <a:ext uri="{FF2B5EF4-FFF2-40B4-BE49-F238E27FC236}">
                        <a16:creationId xmlns:a16="http://schemas.microsoft.com/office/drawing/2014/main" xmlns="" id="{6AC56098-D3DE-CA78-EFDD-97FF7245AFF2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136541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39BAC6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217" name="Freeform 1216">
                    <a:extLst>
                      <a:ext uri="{FF2B5EF4-FFF2-40B4-BE49-F238E27FC236}">
                        <a16:creationId xmlns:a16="http://schemas.microsoft.com/office/drawing/2014/main" xmlns="" id="{6917082D-5A85-B3A9-135C-22EBB44CA3B1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136541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  <p:grpSp>
              <p:nvGrpSpPr>
                <p:cNvPr id="1218" name="Graphic 1055">
                  <a:extLst>
                    <a:ext uri="{FF2B5EF4-FFF2-40B4-BE49-F238E27FC236}">
                      <a16:creationId xmlns:a16="http://schemas.microsoft.com/office/drawing/2014/main" xmlns="" id="{DBE77BF0-093D-7844-31E9-CD4BD1E23906}"/>
                    </a:ext>
                  </a:extLst>
                </p:cNvPr>
                <p:cNvGrpSpPr/>
                <p:nvPr/>
              </p:nvGrpSpPr>
              <p:grpSpPr>
                <a:xfrm>
                  <a:off x="10987114" y="5136541"/>
                  <a:ext cx="9525" cy="108357"/>
                  <a:chOff x="10987114" y="5136541"/>
                  <a:chExt cx="9525" cy="108357"/>
                </a:xfrm>
              </p:grpSpPr>
              <p:sp>
                <p:nvSpPr>
                  <p:cNvPr id="1219" name="Freeform 1218">
                    <a:extLst>
                      <a:ext uri="{FF2B5EF4-FFF2-40B4-BE49-F238E27FC236}">
                        <a16:creationId xmlns:a16="http://schemas.microsoft.com/office/drawing/2014/main" xmlns="" id="{AC4E7706-5C26-0F49-DF4B-AB3945F63938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136541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220" name="Freeform 1219">
                    <a:extLst>
                      <a:ext uri="{FF2B5EF4-FFF2-40B4-BE49-F238E27FC236}">
                        <a16:creationId xmlns:a16="http://schemas.microsoft.com/office/drawing/2014/main" xmlns="" id="{0721A49F-9B8F-D95B-1B0A-2B19242BE6AE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136541"/>
                    <a:ext cx="9525" cy="108357"/>
                  </a:xfrm>
                  <a:custGeom>
                    <a:avLst/>
                    <a:gdLst>
                      <a:gd name="connsiteX0" fmla="*/ 129 w 9525"/>
                      <a:gd name="connsiteY0" fmla="*/ 30 h 108357"/>
                      <a:gd name="connsiteX1" fmla="*/ 129 w 9525"/>
                      <a:gd name="connsiteY1" fmla="*/ 30 h 108357"/>
                      <a:gd name="connsiteX2" fmla="*/ 129 w 9525"/>
                      <a:gd name="connsiteY2" fmla="*/ 30 h 108357"/>
                      <a:gd name="connsiteX3" fmla="*/ 129 w 9525"/>
                      <a:gd name="connsiteY3" fmla="*/ 108387 h 108357"/>
                      <a:gd name="connsiteX4" fmla="*/ 129 w 9525"/>
                      <a:gd name="connsiteY4" fmla="*/ 108387 h 108357"/>
                      <a:gd name="connsiteX5" fmla="*/ 129 w 9525"/>
                      <a:gd name="connsiteY5" fmla="*/ 108387 h 108357"/>
                      <a:gd name="connsiteX6" fmla="*/ 129 w 9525"/>
                      <a:gd name="connsiteY6" fmla="*/ 108387 h 108357"/>
                      <a:gd name="connsiteX7" fmla="*/ 129 w 9525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08357">
                        <a:moveTo>
                          <a:pt x="129" y="30"/>
                        </a:moveTo>
                        <a:lnTo>
                          <a:pt x="129" y="30"/>
                        </a:lnTo>
                        <a:lnTo>
                          <a:pt x="129" y="30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221" name="Graphic 1055">
                <a:extLst>
                  <a:ext uri="{FF2B5EF4-FFF2-40B4-BE49-F238E27FC236}">
                    <a16:creationId xmlns:a16="http://schemas.microsoft.com/office/drawing/2014/main" xmlns="" id="{0040FAEA-2F09-1265-F785-9590B2DEE3EF}"/>
                  </a:ext>
                </a:extLst>
              </p:cNvPr>
              <p:cNvGrpSpPr/>
              <p:nvPr/>
            </p:nvGrpSpPr>
            <p:grpSpPr>
              <a:xfrm>
                <a:off x="9931636" y="5291337"/>
                <a:ext cx="1991467" cy="108357"/>
                <a:chOff x="9931636" y="5291337"/>
                <a:chExt cx="1991467" cy="108357"/>
              </a:xfrm>
            </p:grpSpPr>
            <p:sp>
              <p:nvSpPr>
                <p:cNvPr id="1224" name="Freeform 1223">
                  <a:extLst>
                    <a:ext uri="{FF2B5EF4-FFF2-40B4-BE49-F238E27FC236}">
                      <a16:creationId xmlns:a16="http://schemas.microsoft.com/office/drawing/2014/main" xmlns="" id="{D1584571-61AF-74B0-9738-48AE696C27A8}"/>
                    </a:ext>
                  </a:extLst>
                </p:cNvPr>
                <p:cNvSpPr/>
                <p:nvPr/>
              </p:nvSpPr>
              <p:spPr>
                <a:xfrm>
                  <a:off x="9931636" y="5291337"/>
                  <a:ext cx="1055477" cy="108357"/>
                </a:xfrm>
                <a:custGeom>
                  <a:avLst/>
                  <a:gdLst>
                    <a:gd name="connsiteX0" fmla="*/ 129 w 1055477"/>
                    <a:gd name="connsiteY0" fmla="*/ 30 h 108357"/>
                    <a:gd name="connsiteX1" fmla="*/ 1055606 w 1055477"/>
                    <a:gd name="connsiteY1" fmla="*/ 30 h 108357"/>
                    <a:gd name="connsiteX2" fmla="*/ 1055606 w 1055477"/>
                    <a:gd name="connsiteY2" fmla="*/ 30 h 108357"/>
                    <a:gd name="connsiteX3" fmla="*/ 1055606 w 1055477"/>
                    <a:gd name="connsiteY3" fmla="*/ 108387 h 108357"/>
                    <a:gd name="connsiteX4" fmla="*/ 1055606 w 1055477"/>
                    <a:gd name="connsiteY4" fmla="*/ 108387 h 108357"/>
                    <a:gd name="connsiteX5" fmla="*/ 129 w 1055477"/>
                    <a:gd name="connsiteY5" fmla="*/ 108387 h 108357"/>
                    <a:gd name="connsiteX6" fmla="*/ 129 w 1055477"/>
                    <a:gd name="connsiteY6" fmla="*/ 108387 h 108357"/>
                    <a:gd name="connsiteX7" fmla="*/ 129 w 1055477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5477" h="108357">
                      <a:moveTo>
                        <a:pt x="129" y="30"/>
                      </a:moveTo>
                      <a:lnTo>
                        <a:pt x="1055606" y="30"/>
                      </a:lnTo>
                      <a:lnTo>
                        <a:pt x="1055606" y="30"/>
                      </a:lnTo>
                      <a:lnTo>
                        <a:pt x="1055606" y="108387"/>
                      </a:lnTo>
                      <a:lnTo>
                        <a:pt x="1055606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225" name="Graphic 1055">
                  <a:extLst>
                    <a:ext uri="{FF2B5EF4-FFF2-40B4-BE49-F238E27FC236}">
                      <a16:creationId xmlns:a16="http://schemas.microsoft.com/office/drawing/2014/main" xmlns="" id="{921D3F42-94B5-64BF-A466-8CBECA7020B1}"/>
                    </a:ext>
                  </a:extLst>
                </p:cNvPr>
                <p:cNvGrpSpPr/>
                <p:nvPr/>
              </p:nvGrpSpPr>
              <p:grpSpPr>
                <a:xfrm>
                  <a:off x="10987114" y="5291337"/>
                  <a:ext cx="935989" cy="108357"/>
                  <a:chOff x="10987114" y="5291337"/>
                  <a:chExt cx="935989" cy="108357"/>
                </a:xfrm>
              </p:grpSpPr>
              <p:sp>
                <p:nvSpPr>
                  <p:cNvPr id="1226" name="Freeform 1225">
                    <a:extLst>
                      <a:ext uri="{FF2B5EF4-FFF2-40B4-BE49-F238E27FC236}">
                        <a16:creationId xmlns:a16="http://schemas.microsoft.com/office/drawing/2014/main" xmlns="" id="{94F3C65E-8821-58D8-9F87-46DCB9017B45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291337"/>
                    <a:ext cx="935989" cy="108357"/>
                  </a:xfrm>
                  <a:custGeom>
                    <a:avLst/>
                    <a:gdLst>
                      <a:gd name="connsiteX0" fmla="*/ 129 w 935989"/>
                      <a:gd name="connsiteY0" fmla="*/ 30 h 108357"/>
                      <a:gd name="connsiteX1" fmla="*/ 936118 w 935989"/>
                      <a:gd name="connsiteY1" fmla="*/ 30 h 108357"/>
                      <a:gd name="connsiteX2" fmla="*/ 936118 w 935989"/>
                      <a:gd name="connsiteY2" fmla="*/ 30 h 108357"/>
                      <a:gd name="connsiteX3" fmla="*/ 936118 w 935989"/>
                      <a:gd name="connsiteY3" fmla="*/ 108387 h 108357"/>
                      <a:gd name="connsiteX4" fmla="*/ 936118 w 935989"/>
                      <a:gd name="connsiteY4" fmla="*/ 108387 h 108357"/>
                      <a:gd name="connsiteX5" fmla="*/ 129 w 935989"/>
                      <a:gd name="connsiteY5" fmla="*/ 108387 h 108357"/>
                      <a:gd name="connsiteX6" fmla="*/ 129 w 935989"/>
                      <a:gd name="connsiteY6" fmla="*/ 108387 h 108357"/>
                      <a:gd name="connsiteX7" fmla="*/ 129 w 93598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5989" h="108357">
                        <a:moveTo>
                          <a:pt x="129" y="30"/>
                        </a:moveTo>
                        <a:lnTo>
                          <a:pt x="936118" y="30"/>
                        </a:lnTo>
                        <a:lnTo>
                          <a:pt x="936118" y="30"/>
                        </a:lnTo>
                        <a:lnTo>
                          <a:pt x="936118" y="108387"/>
                        </a:lnTo>
                        <a:lnTo>
                          <a:pt x="93611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227" name="Freeform 1226">
                    <a:extLst>
                      <a:ext uri="{FF2B5EF4-FFF2-40B4-BE49-F238E27FC236}">
                        <a16:creationId xmlns:a16="http://schemas.microsoft.com/office/drawing/2014/main" xmlns="" id="{D4AA7D06-0268-62B8-4D11-0ABC1F9B180A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291337"/>
                    <a:ext cx="935989" cy="108357"/>
                  </a:xfrm>
                  <a:custGeom>
                    <a:avLst/>
                    <a:gdLst>
                      <a:gd name="connsiteX0" fmla="*/ 129 w 935989"/>
                      <a:gd name="connsiteY0" fmla="*/ 30 h 108357"/>
                      <a:gd name="connsiteX1" fmla="*/ 936118 w 935989"/>
                      <a:gd name="connsiteY1" fmla="*/ 30 h 108357"/>
                      <a:gd name="connsiteX2" fmla="*/ 936118 w 935989"/>
                      <a:gd name="connsiteY2" fmla="*/ 30 h 108357"/>
                      <a:gd name="connsiteX3" fmla="*/ 936118 w 935989"/>
                      <a:gd name="connsiteY3" fmla="*/ 108387 h 108357"/>
                      <a:gd name="connsiteX4" fmla="*/ 936118 w 935989"/>
                      <a:gd name="connsiteY4" fmla="*/ 108387 h 108357"/>
                      <a:gd name="connsiteX5" fmla="*/ 129 w 935989"/>
                      <a:gd name="connsiteY5" fmla="*/ 108387 h 108357"/>
                      <a:gd name="connsiteX6" fmla="*/ 129 w 935989"/>
                      <a:gd name="connsiteY6" fmla="*/ 108387 h 108357"/>
                      <a:gd name="connsiteX7" fmla="*/ 129 w 93598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5989" h="108357">
                        <a:moveTo>
                          <a:pt x="129" y="30"/>
                        </a:moveTo>
                        <a:lnTo>
                          <a:pt x="936118" y="30"/>
                        </a:lnTo>
                        <a:lnTo>
                          <a:pt x="936118" y="30"/>
                        </a:lnTo>
                        <a:lnTo>
                          <a:pt x="936118" y="108387"/>
                        </a:lnTo>
                        <a:lnTo>
                          <a:pt x="936118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228" name="Graphic 1055">
                <a:extLst>
                  <a:ext uri="{FF2B5EF4-FFF2-40B4-BE49-F238E27FC236}">
                    <a16:creationId xmlns:a16="http://schemas.microsoft.com/office/drawing/2014/main" xmlns="" id="{8148E9FD-8D45-8EC2-DA6D-D415EAD1DA58}"/>
                  </a:ext>
                </a:extLst>
              </p:cNvPr>
              <p:cNvGrpSpPr/>
              <p:nvPr/>
            </p:nvGrpSpPr>
            <p:grpSpPr>
              <a:xfrm>
                <a:off x="9692661" y="5446133"/>
                <a:ext cx="1991466" cy="108356"/>
                <a:chOff x="9692661" y="5446133"/>
                <a:chExt cx="1991466" cy="108356"/>
              </a:xfrm>
            </p:grpSpPr>
            <p:sp>
              <p:nvSpPr>
                <p:cNvPr id="1231" name="Freeform 1230">
                  <a:extLst>
                    <a:ext uri="{FF2B5EF4-FFF2-40B4-BE49-F238E27FC236}">
                      <a16:creationId xmlns:a16="http://schemas.microsoft.com/office/drawing/2014/main" xmlns="" id="{1F7BB420-BE93-EA9F-AB69-3C1B0FF1339D}"/>
                    </a:ext>
                  </a:extLst>
                </p:cNvPr>
                <p:cNvSpPr/>
                <p:nvPr/>
              </p:nvSpPr>
              <p:spPr>
                <a:xfrm>
                  <a:off x="9692661" y="5446133"/>
                  <a:ext cx="1294453" cy="108356"/>
                </a:xfrm>
                <a:custGeom>
                  <a:avLst/>
                  <a:gdLst>
                    <a:gd name="connsiteX0" fmla="*/ 129 w 1294453"/>
                    <a:gd name="connsiteY0" fmla="*/ 30 h 108356"/>
                    <a:gd name="connsiteX1" fmla="*/ 1294582 w 1294453"/>
                    <a:gd name="connsiteY1" fmla="*/ 30 h 108356"/>
                    <a:gd name="connsiteX2" fmla="*/ 1294582 w 1294453"/>
                    <a:gd name="connsiteY2" fmla="*/ 30 h 108356"/>
                    <a:gd name="connsiteX3" fmla="*/ 1294582 w 1294453"/>
                    <a:gd name="connsiteY3" fmla="*/ 108387 h 108356"/>
                    <a:gd name="connsiteX4" fmla="*/ 1294582 w 1294453"/>
                    <a:gd name="connsiteY4" fmla="*/ 108387 h 108356"/>
                    <a:gd name="connsiteX5" fmla="*/ 129 w 1294453"/>
                    <a:gd name="connsiteY5" fmla="*/ 108387 h 108356"/>
                    <a:gd name="connsiteX6" fmla="*/ 129 w 1294453"/>
                    <a:gd name="connsiteY6" fmla="*/ 108387 h 108356"/>
                    <a:gd name="connsiteX7" fmla="*/ 129 w 1294453"/>
                    <a:gd name="connsiteY7" fmla="*/ 30 h 10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94453" h="108356">
                      <a:moveTo>
                        <a:pt x="129" y="30"/>
                      </a:moveTo>
                      <a:lnTo>
                        <a:pt x="1294582" y="30"/>
                      </a:lnTo>
                      <a:lnTo>
                        <a:pt x="1294582" y="30"/>
                      </a:lnTo>
                      <a:lnTo>
                        <a:pt x="1294582" y="108387"/>
                      </a:lnTo>
                      <a:lnTo>
                        <a:pt x="1294582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232" name="Graphic 1055">
                  <a:extLst>
                    <a:ext uri="{FF2B5EF4-FFF2-40B4-BE49-F238E27FC236}">
                      <a16:creationId xmlns:a16="http://schemas.microsoft.com/office/drawing/2014/main" xmlns="" id="{2E584EAD-D03B-A7A2-9979-3154C8416F27}"/>
                    </a:ext>
                  </a:extLst>
                </p:cNvPr>
                <p:cNvGrpSpPr/>
                <p:nvPr/>
              </p:nvGrpSpPr>
              <p:grpSpPr>
                <a:xfrm>
                  <a:off x="10987114" y="5446133"/>
                  <a:ext cx="697013" cy="108356"/>
                  <a:chOff x="10987114" y="5446133"/>
                  <a:chExt cx="697013" cy="108356"/>
                </a:xfrm>
              </p:grpSpPr>
              <p:sp>
                <p:nvSpPr>
                  <p:cNvPr id="1233" name="Freeform 1232">
                    <a:extLst>
                      <a:ext uri="{FF2B5EF4-FFF2-40B4-BE49-F238E27FC236}">
                        <a16:creationId xmlns:a16="http://schemas.microsoft.com/office/drawing/2014/main" xmlns="" id="{4CB743B2-4FAC-B5A6-C463-7795140ABBD4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446133"/>
                    <a:ext cx="697013" cy="108356"/>
                  </a:xfrm>
                  <a:custGeom>
                    <a:avLst/>
                    <a:gdLst>
                      <a:gd name="connsiteX0" fmla="*/ 129 w 697013"/>
                      <a:gd name="connsiteY0" fmla="*/ 30 h 108356"/>
                      <a:gd name="connsiteX1" fmla="*/ 697143 w 697013"/>
                      <a:gd name="connsiteY1" fmla="*/ 30 h 108356"/>
                      <a:gd name="connsiteX2" fmla="*/ 697143 w 697013"/>
                      <a:gd name="connsiteY2" fmla="*/ 30 h 108356"/>
                      <a:gd name="connsiteX3" fmla="*/ 697143 w 697013"/>
                      <a:gd name="connsiteY3" fmla="*/ 108387 h 108356"/>
                      <a:gd name="connsiteX4" fmla="*/ 697143 w 697013"/>
                      <a:gd name="connsiteY4" fmla="*/ 108387 h 108356"/>
                      <a:gd name="connsiteX5" fmla="*/ 129 w 697013"/>
                      <a:gd name="connsiteY5" fmla="*/ 108387 h 108356"/>
                      <a:gd name="connsiteX6" fmla="*/ 129 w 697013"/>
                      <a:gd name="connsiteY6" fmla="*/ 108387 h 108356"/>
                      <a:gd name="connsiteX7" fmla="*/ 129 w 697013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7013" h="108356">
                        <a:moveTo>
                          <a:pt x="129" y="30"/>
                        </a:moveTo>
                        <a:lnTo>
                          <a:pt x="697143" y="30"/>
                        </a:lnTo>
                        <a:lnTo>
                          <a:pt x="697143" y="30"/>
                        </a:lnTo>
                        <a:lnTo>
                          <a:pt x="697143" y="108387"/>
                        </a:lnTo>
                        <a:lnTo>
                          <a:pt x="697143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234" name="Freeform 1233">
                    <a:extLst>
                      <a:ext uri="{FF2B5EF4-FFF2-40B4-BE49-F238E27FC236}">
                        <a16:creationId xmlns:a16="http://schemas.microsoft.com/office/drawing/2014/main" xmlns="" id="{6A66A8CB-0853-CC42-D0FB-D23F3AA29E5E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446133"/>
                    <a:ext cx="697013" cy="108356"/>
                  </a:xfrm>
                  <a:custGeom>
                    <a:avLst/>
                    <a:gdLst>
                      <a:gd name="connsiteX0" fmla="*/ 129 w 697013"/>
                      <a:gd name="connsiteY0" fmla="*/ 30 h 108356"/>
                      <a:gd name="connsiteX1" fmla="*/ 697143 w 697013"/>
                      <a:gd name="connsiteY1" fmla="*/ 30 h 108356"/>
                      <a:gd name="connsiteX2" fmla="*/ 697143 w 697013"/>
                      <a:gd name="connsiteY2" fmla="*/ 30 h 108356"/>
                      <a:gd name="connsiteX3" fmla="*/ 697143 w 697013"/>
                      <a:gd name="connsiteY3" fmla="*/ 108387 h 108356"/>
                      <a:gd name="connsiteX4" fmla="*/ 697143 w 697013"/>
                      <a:gd name="connsiteY4" fmla="*/ 108387 h 108356"/>
                      <a:gd name="connsiteX5" fmla="*/ 129 w 697013"/>
                      <a:gd name="connsiteY5" fmla="*/ 108387 h 108356"/>
                      <a:gd name="connsiteX6" fmla="*/ 129 w 697013"/>
                      <a:gd name="connsiteY6" fmla="*/ 108387 h 108356"/>
                      <a:gd name="connsiteX7" fmla="*/ 129 w 697013"/>
                      <a:gd name="connsiteY7" fmla="*/ 30 h 108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7013" h="108356">
                        <a:moveTo>
                          <a:pt x="129" y="30"/>
                        </a:moveTo>
                        <a:lnTo>
                          <a:pt x="697143" y="30"/>
                        </a:lnTo>
                        <a:lnTo>
                          <a:pt x="697143" y="30"/>
                        </a:lnTo>
                        <a:lnTo>
                          <a:pt x="697143" y="108387"/>
                        </a:lnTo>
                        <a:lnTo>
                          <a:pt x="697143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235" name="Graphic 1055">
                <a:extLst>
                  <a:ext uri="{FF2B5EF4-FFF2-40B4-BE49-F238E27FC236}">
                    <a16:creationId xmlns:a16="http://schemas.microsoft.com/office/drawing/2014/main" xmlns="" id="{FF7DACBB-B04A-7895-C108-4047E4DE00C4}"/>
                  </a:ext>
                </a:extLst>
              </p:cNvPr>
              <p:cNvGrpSpPr/>
              <p:nvPr/>
            </p:nvGrpSpPr>
            <p:grpSpPr>
              <a:xfrm>
                <a:off x="9533343" y="5600928"/>
                <a:ext cx="1991467" cy="108357"/>
                <a:chOff x="9533343" y="5600928"/>
                <a:chExt cx="1991467" cy="108357"/>
              </a:xfrm>
            </p:grpSpPr>
            <p:sp>
              <p:nvSpPr>
                <p:cNvPr id="1238" name="Freeform 1237">
                  <a:extLst>
                    <a:ext uri="{FF2B5EF4-FFF2-40B4-BE49-F238E27FC236}">
                      <a16:creationId xmlns:a16="http://schemas.microsoft.com/office/drawing/2014/main" xmlns="" id="{5D61CC87-6F3D-4324-57EB-D30A90ABDE74}"/>
                    </a:ext>
                  </a:extLst>
                </p:cNvPr>
                <p:cNvSpPr/>
                <p:nvPr/>
              </p:nvSpPr>
              <p:spPr>
                <a:xfrm>
                  <a:off x="9533343" y="5600928"/>
                  <a:ext cx="1453770" cy="108357"/>
                </a:xfrm>
                <a:custGeom>
                  <a:avLst/>
                  <a:gdLst>
                    <a:gd name="connsiteX0" fmla="*/ 129 w 1453770"/>
                    <a:gd name="connsiteY0" fmla="*/ 30 h 108357"/>
                    <a:gd name="connsiteX1" fmla="*/ 1453900 w 1453770"/>
                    <a:gd name="connsiteY1" fmla="*/ 30 h 108357"/>
                    <a:gd name="connsiteX2" fmla="*/ 1453900 w 1453770"/>
                    <a:gd name="connsiteY2" fmla="*/ 30 h 108357"/>
                    <a:gd name="connsiteX3" fmla="*/ 1453900 w 1453770"/>
                    <a:gd name="connsiteY3" fmla="*/ 108387 h 108357"/>
                    <a:gd name="connsiteX4" fmla="*/ 1453900 w 1453770"/>
                    <a:gd name="connsiteY4" fmla="*/ 108387 h 108357"/>
                    <a:gd name="connsiteX5" fmla="*/ 129 w 1453770"/>
                    <a:gd name="connsiteY5" fmla="*/ 108387 h 108357"/>
                    <a:gd name="connsiteX6" fmla="*/ 129 w 1453770"/>
                    <a:gd name="connsiteY6" fmla="*/ 108387 h 108357"/>
                    <a:gd name="connsiteX7" fmla="*/ 129 w 1453770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53770" h="108357">
                      <a:moveTo>
                        <a:pt x="129" y="30"/>
                      </a:moveTo>
                      <a:lnTo>
                        <a:pt x="1453900" y="30"/>
                      </a:lnTo>
                      <a:lnTo>
                        <a:pt x="1453900" y="30"/>
                      </a:lnTo>
                      <a:lnTo>
                        <a:pt x="1453900" y="108387"/>
                      </a:lnTo>
                      <a:lnTo>
                        <a:pt x="1453900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239" name="Graphic 1055">
                  <a:extLst>
                    <a:ext uri="{FF2B5EF4-FFF2-40B4-BE49-F238E27FC236}">
                      <a16:creationId xmlns:a16="http://schemas.microsoft.com/office/drawing/2014/main" xmlns="" id="{70BB21A1-870C-C89F-F898-2A0FA9B03E4E}"/>
                    </a:ext>
                  </a:extLst>
                </p:cNvPr>
                <p:cNvGrpSpPr/>
                <p:nvPr/>
              </p:nvGrpSpPr>
              <p:grpSpPr>
                <a:xfrm>
                  <a:off x="10987114" y="5600928"/>
                  <a:ext cx="537696" cy="108357"/>
                  <a:chOff x="10987114" y="5600928"/>
                  <a:chExt cx="537696" cy="108357"/>
                </a:xfrm>
              </p:grpSpPr>
              <p:sp>
                <p:nvSpPr>
                  <p:cNvPr id="1240" name="Freeform 1239">
                    <a:extLst>
                      <a:ext uri="{FF2B5EF4-FFF2-40B4-BE49-F238E27FC236}">
                        <a16:creationId xmlns:a16="http://schemas.microsoft.com/office/drawing/2014/main" xmlns="" id="{AEABD5E7-7D4D-82A4-C800-E2FF2CF35157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600928"/>
                    <a:ext cx="537696" cy="108357"/>
                  </a:xfrm>
                  <a:custGeom>
                    <a:avLst/>
                    <a:gdLst>
                      <a:gd name="connsiteX0" fmla="*/ 129 w 537696"/>
                      <a:gd name="connsiteY0" fmla="*/ 30 h 108357"/>
                      <a:gd name="connsiteX1" fmla="*/ 537825 w 537696"/>
                      <a:gd name="connsiteY1" fmla="*/ 30 h 108357"/>
                      <a:gd name="connsiteX2" fmla="*/ 537825 w 537696"/>
                      <a:gd name="connsiteY2" fmla="*/ 30 h 108357"/>
                      <a:gd name="connsiteX3" fmla="*/ 537825 w 537696"/>
                      <a:gd name="connsiteY3" fmla="*/ 108387 h 108357"/>
                      <a:gd name="connsiteX4" fmla="*/ 537825 w 537696"/>
                      <a:gd name="connsiteY4" fmla="*/ 108387 h 108357"/>
                      <a:gd name="connsiteX5" fmla="*/ 129 w 537696"/>
                      <a:gd name="connsiteY5" fmla="*/ 108387 h 108357"/>
                      <a:gd name="connsiteX6" fmla="*/ 129 w 537696"/>
                      <a:gd name="connsiteY6" fmla="*/ 108387 h 108357"/>
                      <a:gd name="connsiteX7" fmla="*/ 129 w 537696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7696" h="108357">
                        <a:moveTo>
                          <a:pt x="129" y="30"/>
                        </a:moveTo>
                        <a:lnTo>
                          <a:pt x="537825" y="30"/>
                        </a:lnTo>
                        <a:lnTo>
                          <a:pt x="537825" y="30"/>
                        </a:lnTo>
                        <a:lnTo>
                          <a:pt x="537825" y="108387"/>
                        </a:lnTo>
                        <a:lnTo>
                          <a:pt x="537825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241" name="Freeform 1240">
                    <a:extLst>
                      <a:ext uri="{FF2B5EF4-FFF2-40B4-BE49-F238E27FC236}">
                        <a16:creationId xmlns:a16="http://schemas.microsoft.com/office/drawing/2014/main" xmlns="" id="{8049B340-A5F8-DE80-D982-5EB0669CC9C3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600928"/>
                    <a:ext cx="537696" cy="108357"/>
                  </a:xfrm>
                  <a:custGeom>
                    <a:avLst/>
                    <a:gdLst>
                      <a:gd name="connsiteX0" fmla="*/ 129 w 537696"/>
                      <a:gd name="connsiteY0" fmla="*/ 30 h 108357"/>
                      <a:gd name="connsiteX1" fmla="*/ 537825 w 537696"/>
                      <a:gd name="connsiteY1" fmla="*/ 30 h 108357"/>
                      <a:gd name="connsiteX2" fmla="*/ 537825 w 537696"/>
                      <a:gd name="connsiteY2" fmla="*/ 30 h 108357"/>
                      <a:gd name="connsiteX3" fmla="*/ 537825 w 537696"/>
                      <a:gd name="connsiteY3" fmla="*/ 108387 h 108357"/>
                      <a:gd name="connsiteX4" fmla="*/ 537825 w 537696"/>
                      <a:gd name="connsiteY4" fmla="*/ 108387 h 108357"/>
                      <a:gd name="connsiteX5" fmla="*/ 129 w 537696"/>
                      <a:gd name="connsiteY5" fmla="*/ 108387 h 108357"/>
                      <a:gd name="connsiteX6" fmla="*/ 129 w 537696"/>
                      <a:gd name="connsiteY6" fmla="*/ 108387 h 108357"/>
                      <a:gd name="connsiteX7" fmla="*/ 129 w 537696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7696" h="108357">
                        <a:moveTo>
                          <a:pt x="129" y="30"/>
                        </a:moveTo>
                        <a:lnTo>
                          <a:pt x="537825" y="30"/>
                        </a:lnTo>
                        <a:lnTo>
                          <a:pt x="537825" y="30"/>
                        </a:lnTo>
                        <a:lnTo>
                          <a:pt x="537825" y="108387"/>
                        </a:lnTo>
                        <a:lnTo>
                          <a:pt x="537825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242" name="Graphic 1055">
                <a:extLst>
                  <a:ext uri="{FF2B5EF4-FFF2-40B4-BE49-F238E27FC236}">
                    <a16:creationId xmlns:a16="http://schemas.microsoft.com/office/drawing/2014/main" xmlns="" id="{84E1AF83-DB3F-C1C2-9E44-CB802C0C59B2}"/>
                  </a:ext>
                </a:extLst>
              </p:cNvPr>
              <p:cNvGrpSpPr/>
              <p:nvPr/>
            </p:nvGrpSpPr>
            <p:grpSpPr>
              <a:xfrm>
                <a:off x="9294367" y="5755724"/>
                <a:ext cx="1991466" cy="108357"/>
                <a:chOff x="9294367" y="5755724"/>
                <a:chExt cx="1991466" cy="108357"/>
              </a:xfrm>
            </p:grpSpPr>
            <p:sp>
              <p:nvSpPr>
                <p:cNvPr id="1245" name="Freeform 1244">
                  <a:extLst>
                    <a:ext uri="{FF2B5EF4-FFF2-40B4-BE49-F238E27FC236}">
                      <a16:creationId xmlns:a16="http://schemas.microsoft.com/office/drawing/2014/main" xmlns="" id="{C2F8CD65-8D8D-8751-AA7F-5D2FE498E04D}"/>
                    </a:ext>
                  </a:extLst>
                </p:cNvPr>
                <p:cNvSpPr/>
                <p:nvPr/>
              </p:nvSpPr>
              <p:spPr>
                <a:xfrm>
                  <a:off x="9294367" y="5755724"/>
                  <a:ext cx="1692746" cy="108357"/>
                </a:xfrm>
                <a:custGeom>
                  <a:avLst/>
                  <a:gdLst>
                    <a:gd name="connsiteX0" fmla="*/ 129 w 1692746"/>
                    <a:gd name="connsiteY0" fmla="*/ 30 h 108357"/>
                    <a:gd name="connsiteX1" fmla="*/ 1692876 w 1692746"/>
                    <a:gd name="connsiteY1" fmla="*/ 30 h 108357"/>
                    <a:gd name="connsiteX2" fmla="*/ 1692876 w 1692746"/>
                    <a:gd name="connsiteY2" fmla="*/ 30 h 108357"/>
                    <a:gd name="connsiteX3" fmla="*/ 1692876 w 1692746"/>
                    <a:gd name="connsiteY3" fmla="*/ 108387 h 108357"/>
                    <a:gd name="connsiteX4" fmla="*/ 1692876 w 1692746"/>
                    <a:gd name="connsiteY4" fmla="*/ 108387 h 108357"/>
                    <a:gd name="connsiteX5" fmla="*/ 129 w 1692746"/>
                    <a:gd name="connsiteY5" fmla="*/ 108387 h 108357"/>
                    <a:gd name="connsiteX6" fmla="*/ 129 w 1692746"/>
                    <a:gd name="connsiteY6" fmla="*/ 108387 h 108357"/>
                    <a:gd name="connsiteX7" fmla="*/ 129 w 1692746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2746" h="108357">
                      <a:moveTo>
                        <a:pt x="129" y="30"/>
                      </a:moveTo>
                      <a:lnTo>
                        <a:pt x="1692876" y="30"/>
                      </a:lnTo>
                      <a:lnTo>
                        <a:pt x="1692876" y="30"/>
                      </a:lnTo>
                      <a:lnTo>
                        <a:pt x="1692876" y="108387"/>
                      </a:lnTo>
                      <a:lnTo>
                        <a:pt x="1692876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246" name="Graphic 1055">
                  <a:extLst>
                    <a:ext uri="{FF2B5EF4-FFF2-40B4-BE49-F238E27FC236}">
                      <a16:creationId xmlns:a16="http://schemas.microsoft.com/office/drawing/2014/main" xmlns="" id="{B0F9737D-05C2-4A5F-48A5-3C3585DB568D}"/>
                    </a:ext>
                  </a:extLst>
                </p:cNvPr>
                <p:cNvGrpSpPr/>
                <p:nvPr/>
              </p:nvGrpSpPr>
              <p:grpSpPr>
                <a:xfrm>
                  <a:off x="10987114" y="5755724"/>
                  <a:ext cx="298719" cy="108357"/>
                  <a:chOff x="10987114" y="5755724"/>
                  <a:chExt cx="298719" cy="108357"/>
                </a:xfrm>
              </p:grpSpPr>
              <p:sp>
                <p:nvSpPr>
                  <p:cNvPr id="1247" name="Freeform 1246">
                    <a:extLst>
                      <a:ext uri="{FF2B5EF4-FFF2-40B4-BE49-F238E27FC236}">
                        <a16:creationId xmlns:a16="http://schemas.microsoft.com/office/drawing/2014/main" xmlns="" id="{5B69D358-7C8E-0CBE-3A4D-867BDEEA7912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755724"/>
                    <a:ext cx="298719" cy="108357"/>
                  </a:xfrm>
                  <a:custGeom>
                    <a:avLst/>
                    <a:gdLst>
                      <a:gd name="connsiteX0" fmla="*/ 129 w 298719"/>
                      <a:gd name="connsiteY0" fmla="*/ 30 h 108357"/>
                      <a:gd name="connsiteX1" fmla="*/ 298849 w 298719"/>
                      <a:gd name="connsiteY1" fmla="*/ 30 h 108357"/>
                      <a:gd name="connsiteX2" fmla="*/ 298849 w 298719"/>
                      <a:gd name="connsiteY2" fmla="*/ 30 h 108357"/>
                      <a:gd name="connsiteX3" fmla="*/ 298849 w 298719"/>
                      <a:gd name="connsiteY3" fmla="*/ 108387 h 108357"/>
                      <a:gd name="connsiteX4" fmla="*/ 298849 w 298719"/>
                      <a:gd name="connsiteY4" fmla="*/ 108387 h 108357"/>
                      <a:gd name="connsiteX5" fmla="*/ 129 w 298719"/>
                      <a:gd name="connsiteY5" fmla="*/ 108387 h 108357"/>
                      <a:gd name="connsiteX6" fmla="*/ 129 w 298719"/>
                      <a:gd name="connsiteY6" fmla="*/ 108387 h 108357"/>
                      <a:gd name="connsiteX7" fmla="*/ 129 w 29871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8719" h="108357">
                        <a:moveTo>
                          <a:pt x="129" y="30"/>
                        </a:moveTo>
                        <a:lnTo>
                          <a:pt x="298849" y="30"/>
                        </a:lnTo>
                        <a:lnTo>
                          <a:pt x="298849" y="30"/>
                        </a:lnTo>
                        <a:lnTo>
                          <a:pt x="298849" y="108387"/>
                        </a:lnTo>
                        <a:lnTo>
                          <a:pt x="29884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248" name="Freeform 1247">
                    <a:extLst>
                      <a:ext uri="{FF2B5EF4-FFF2-40B4-BE49-F238E27FC236}">
                        <a16:creationId xmlns:a16="http://schemas.microsoft.com/office/drawing/2014/main" xmlns="" id="{EB9B1688-37BF-BD7C-D874-F64CAB7CD0CF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755724"/>
                    <a:ext cx="298719" cy="108357"/>
                  </a:xfrm>
                  <a:custGeom>
                    <a:avLst/>
                    <a:gdLst>
                      <a:gd name="connsiteX0" fmla="*/ 129 w 298719"/>
                      <a:gd name="connsiteY0" fmla="*/ 30 h 108357"/>
                      <a:gd name="connsiteX1" fmla="*/ 298849 w 298719"/>
                      <a:gd name="connsiteY1" fmla="*/ 30 h 108357"/>
                      <a:gd name="connsiteX2" fmla="*/ 298849 w 298719"/>
                      <a:gd name="connsiteY2" fmla="*/ 30 h 108357"/>
                      <a:gd name="connsiteX3" fmla="*/ 298849 w 298719"/>
                      <a:gd name="connsiteY3" fmla="*/ 108387 h 108357"/>
                      <a:gd name="connsiteX4" fmla="*/ 298849 w 298719"/>
                      <a:gd name="connsiteY4" fmla="*/ 108387 h 108357"/>
                      <a:gd name="connsiteX5" fmla="*/ 129 w 298719"/>
                      <a:gd name="connsiteY5" fmla="*/ 108387 h 108357"/>
                      <a:gd name="connsiteX6" fmla="*/ 129 w 298719"/>
                      <a:gd name="connsiteY6" fmla="*/ 108387 h 108357"/>
                      <a:gd name="connsiteX7" fmla="*/ 129 w 298719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8719" h="108357">
                        <a:moveTo>
                          <a:pt x="129" y="30"/>
                        </a:moveTo>
                        <a:lnTo>
                          <a:pt x="298849" y="30"/>
                        </a:lnTo>
                        <a:lnTo>
                          <a:pt x="298849" y="30"/>
                        </a:lnTo>
                        <a:lnTo>
                          <a:pt x="298849" y="108387"/>
                        </a:lnTo>
                        <a:lnTo>
                          <a:pt x="298849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  <p:grpSp>
            <p:nvGrpSpPr>
              <p:cNvPr id="1249" name="Graphic 1055">
                <a:extLst>
                  <a:ext uri="{FF2B5EF4-FFF2-40B4-BE49-F238E27FC236}">
                    <a16:creationId xmlns:a16="http://schemas.microsoft.com/office/drawing/2014/main" xmlns="" id="{704477C3-EDA1-3FF1-DA69-B079DCDA4650}"/>
                  </a:ext>
                </a:extLst>
              </p:cNvPr>
              <p:cNvGrpSpPr/>
              <p:nvPr/>
            </p:nvGrpSpPr>
            <p:grpSpPr>
              <a:xfrm>
                <a:off x="10638175" y="5910520"/>
                <a:ext cx="1085781" cy="130351"/>
                <a:chOff x="10638175" y="5910520"/>
                <a:chExt cx="1085781" cy="130351"/>
              </a:xfrm>
            </p:grpSpPr>
            <p:sp>
              <p:nvSpPr>
                <p:cNvPr id="1252" name="Freeform 1251">
                  <a:extLst>
                    <a:ext uri="{FF2B5EF4-FFF2-40B4-BE49-F238E27FC236}">
                      <a16:creationId xmlns:a16="http://schemas.microsoft.com/office/drawing/2014/main" xmlns="" id="{9FECD5C7-FB4A-D5D5-C79A-26B7932ADD9E}"/>
                    </a:ext>
                  </a:extLst>
                </p:cNvPr>
                <p:cNvSpPr/>
                <p:nvPr/>
              </p:nvSpPr>
              <p:spPr>
                <a:xfrm>
                  <a:off x="10638175" y="5910520"/>
                  <a:ext cx="348938" cy="130351"/>
                </a:xfrm>
                <a:custGeom>
                  <a:avLst/>
                  <a:gdLst>
                    <a:gd name="connsiteX0" fmla="*/ 129 w 1254623"/>
                    <a:gd name="connsiteY0" fmla="*/ 30 h 108357"/>
                    <a:gd name="connsiteX1" fmla="*/ 1254753 w 1254623"/>
                    <a:gd name="connsiteY1" fmla="*/ 30 h 108357"/>
                    <a:gd name="connsiteX2" fmla="*/ 1254753 w 1254623"/>
                    <a:gd name="connsiteY2" fmla="*/ 30 h 108357"/>
                    <a:gd name="connsiteX3" fmla="*/ 1254753 w 1254623"/>
                    <a:gd name="connsiteY3" fmla="*/ 108387 h 108357"/>
                    <a:gd name="connsiteX4" fmla="*/ 1254753 w 1254623"/>
                    <a:gd name="connsiteY4" fmla="*/ 108387 h 108357"/>
                    <a:gd name="connsiteX5" fmla="*/ 129 w 1254623"/>
                    <a:gd name="connsiteY5" fmla="*/ 108387 h 108357"/>
                    <a:gd name="connsiteX6" fmla="*/ 129 w 1254623"/>
                    <a:gd name="connsiteY6" fmla="*/ 108387 h 108357"/>
                    <a:gd name="connsiteX7" fmla="*/ 129 w 1254623"/>
                    <a:gd name="connsiteY7" fmla="*/ 30 h 10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4623" h="108357">
                      <a:moveTo>
                        <a:pt x="129" y="30"/>
                      </a:moveTo>
                      <a:lnTo>
                        <a:pt x="1254753" y="30"/>
                      </a:lnTo>
                      <a:lnTo>
                        <a:pt x="1254753" y="30"/>
                      </a:lnTo>
                      <a:lnTo>
                        <a:pt x="1254753" y="108387"/>
                      </a:lnTo>
                      <a:lnTo>
                        <a:pt x="1254753" y="108387"/>
                      </a:lnTo>
                      <a:lnTo>
                        <a:pt x="129" y="108387"/>
                      </a:lnTo>
                      <a:lnTo>
                        <a:pt x="129" y="108387"/>
                      </a:lnTo>
                      <a:lnTo>
                        <a:pt x="129" y="30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grpSp>
              <p:nvGrpSpPr>
                <p:cNvPr id="1253" name="Graphic 1055">
                  <a:extLst>
                    <a:ext uri="{FF2B5EF4-FFF2-40B4-BE49-F238E27FC236}">
                      <a16:creationId xmlns:a16="http://schemas.microsoft.com/office/drawing/2014/main" xmlns="" id="{0A2F6D0E-5924-7870-4817-3B35E743EF06}"/>
                    </a:ext>
                  </a:extLst>
                </p:cNvPr>
                <p:cNvGrpSpPr/>
                <p:nvPr/>
              </p:nvGrpSpPr>
              <p:grpSpPr>
                <a:xfrm>
                  <a:off x="10987114" y="5910520"/>
                  <a:ext cx="736842" cy="108357"/>
                  <a:chOff x="10987114" y="5910520"/>
                  <a:chExt cx="736842" cy="108357"/>
                </a:xfrm>
              </p:grpSpPr>
              <p:sp>
                <p:nvSpPr>
                  <p:cNvPr id="1254" name="Freeform 1253">
                    <a:extLst>
                      <a:ext uri="{FF2B5EF4-FFF2-40B4-BE49-F238E27FC236}">
                        <a16:creationId xmlns:a16="http://schemas.microsoft.com/office/drawing/2014/main" xmlns="" id="{A0FE4136-8901-3928-28BE-734F1A8CB281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910520"/>
                    <a:ext cx="736842" cy="108357"/>
                  </a:xfrm>
                  <a:custGeom>
                    <a:avLst/>
                    <a:gdLst>
                      <a:gd name="connsiteX0" fmla="*/ 129 w 736842"/>
                      <a:gd name="connsiteY0" fmla="*/ 30 h 108357"/>
                      <a:gd name="connsiteX1" fmla="*/ 736972 w 736842"/>
                      <a:gd name="connsiteY1" fmla="*/ 30 h 108357"/>
                      <a:gd name="connsiteX2" fmla="*/ 736972 w 736842"/>
                      <a:gd name="connsiteY2" fmla="*/ 30 h 108357"/>
                      <a:gd name="connsiteX3" fmla="*/ 736972 w 736842"/>
                      <a:gd name="connsiteY3" fmla="*/ 108387 h 108357"/>
                      <a:gd name="connsiteX4" fmla="*/ 736972 w 736842"/>
                      <a:gd name="connsiteY4" fmla="*/ 108387 h 108357"/>
                      <a:gd name="connsiteX5" fmla="*/ 129 w 736842"/>
                      <a:gd name="connsiteY5" fmla="*/ 108387 h 108357"/>
                      <a:gd name="connsiteX6" fmla="*/ 129 w 736842"/>
                      <a:gd name="connsiteY6" fmla="*/ 108387 h 108357"/>
                      <a:gd name="connsiteX7" fmla="*/ 129 w 736842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6842" h="108357">
                        <a:moveTo>
                          <a:pt x="129" y="30"/>
                        </a:moveTo>
                        <a:lnTo>
                          <a:pt x="736972" y="30"/>
                        </a:lnTo>
                        <a:lnTo>
                          <a:pt x="736972" y="30"/>
                        </a:lnTo>
                        <a:lnTo>
                          <a:pt x="736972" y="108387"/>
                        </a:lnTo>
                        <a:lnTo>
                          <a:pt x="736972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  <p:sp>
                <p:nvSpPr>
                  <p:cNvPr id="1255" name="Freeform 1254">
                    <a:extLst>
                      <a:ext uri="{FF2B5EF4-FFF2-40B4-BE49-F238E27FC236}">
                        <a16:creationId xmlns:a16="http://schemas.microsoft.com/office/drawing/2014/main" xmlns="" id="{202170AF-0831-9CC2-C225-DC879F626A65}"/>
                      </a:ext>
                    </a:extLst>
                  </p:cNvPr>
                  <p:cNvSpPr/>
                  <p:nvPr/>
                </p:nvSpPr>
                <p:spPr>
                  <a:xfrm>
                    <a:off x="10987114" y="5910520"/>
                    <a:ext cx="736842" cy="108357"/>
                  </a:xfrm>
                  <a:custGeom>
                    <a:avLst/>
                    <a:gdLst>
                      <a:gd name="connsiteX0" fmla="*/ 129 w 736842"/>
                      <a:gd name="connsiteY0" fmla="*/ 30 h 108357"/>
                      <a:gd name="connsiteX1" fmla="*/ 736972 w 736842"/>
                      <a:gd name="connsiteY1" fmla="*/ 30 h 108357"/>
                      <a:gd name="connsiteX2" fmla="*/ 736972 w 736842"/>
                      <a:gd name="connsiteY2" fmla="*/ 30 h 108357"/>
                      <a:gd name="connsiteX3" fmla="*/ 736972 w 736842"/>
                      <a:gd name="connsiteY3" fmla="*/ 108387 h 108357"/>
                      <a:gd name="connsiteX4" fmla="*/ 736972 w 736842"/>
                      <a:gd name="connsiteY4" fmla="*/ 108387 h 108357"/>
                      <a:gd name="connsiteX5" fmla="*/ 129 w 736842"/>
                      <a:gd name="connsiteY5" fmla="*/ 108387 h 108357"/>
                      <a:gd name="connsiteX6" fmla="*/ 129 w 736842"/>
                      <a:gd name="connsiteY6" fmla="*/ 108387 h 108357"/>
                      <a:gd name="connsiteX7" fmla="*/ 129 w 736842"/>
                      <a:gd name="connsiteY7" fmla="*/ 30 h 108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6842" h="108357">
                        <a:moveTo>
                          <a:pt x="129" y="30"/>
                        </a:moveTo>
                        <a:lnTo>
                          <a:pt x="736972" y="30"/>
                        </a:lnTo>
                        <a:lnTo>
                          <a:pt x="736972" y="30"/>
                        </a:lnTo>
                        <a:lnTo>
                          <a:pt x="736972" y="108387"/>
                        </a:lnTo>
                        <a:lnTo>
                          <a:pt x="736972" y="108387"/>
                        </a:lnTo>
                        <a:lnTo>
                          <a:pt x="129" y="108387"/>
                        </a:lnTo>
                        <a:lnTo>
                          <a:pt x="129" y="108387"/>
                        </a:lnTo>
                        <a:lnTo>
                          <a:pt x="129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600"/>
                  </a:p>
                </p:txBody>
              </p:sp>
            </p:grpSp>
          </p:grpSp>
        </p:grpSp>
        <p:grpSp>
          <p:nvGrpSpPr>
            <p:cNvPr id="1256" name="Graphic 1055">
              <a:extLst>
                <a:ext uri="{FF2B5EF4-FFF2-40B4-BE49-F238E27FC236}">
                  <a16:creationId xmlns:a16="http://schemas.microsoft.com/office/drawing/2014/main" xmlns="" id="{C27E852C-6080-552B-3C72-98FCBBA263B1}"/>
                </a:ext>
              </a:extLst>
            </p:cNvPr>
            <p:cNvGrpSpPr/>
            <p:nvPr/>
          </p:nvGrpSpPr>
          <p:grpSpPr>
            <a:xfrm>
              <a:off x="9244581" y="6018877"/>
              <a:ext cx="2987199" cy="256222"/>
              <a:chOff x="9244581" y="6018877"/>
              <a:chExt cx="2987199" cy="256222"/>
            </a:xfrm>
          </p:grpSpPr>
          <p:grpSp>
            <p:nvGrpSpPr>
              <p:cNvPr id="1257" name="Graphic 1055">
                <a:extLst>
                  <a:ext uri="{FF2B5EF4-FFF2-40B4-BE49-F238E27FC236}">
                    <a16:creationId xmlns:a16="http://schemas.microsoft.com/office/drawing/2014/main" xmlns="" id="{B51EBE71-9883-927E-E59F-7910E12C178F}"/>
                  </a:ext>
                </a:extLst>
              </p:cNvPr>
              <p:cNvGrpSpPr/>
              <p:nvPr/>
            </p:nvGrpSpPr>
            <p:grpSpPr>
              <a:xfrm>
                <a:off x="9244581" y="6018877"/>
                <a:ext cx="2987199" cy="47625"/>
                <a:chOff x="9244581" y="6018877"/>
                <a:chExt cx="2987199" cy="47625"/>
              </a:xfrm>
            </p:grpSpPr>
            <p:sp>
              <p:nvSpPr>
                <p:cNvPr id="1258" name="Freeform 1257">
                  <a:extLst>
                    <a:ext uri="{FF2B5EF4-FFF2-40B4-BE49-F238E27FC236}">
                      <a16:creationId xmlns:a16="http://schemas.microsoft.com/office/drawing/2014/main" xmlns="" id="{0FE73647-32E5-22CA-7B9C-5B96A1145A4F}"/>
                    </a:ext>
                  </a:extLst>
                </p:cNvPr>
                <p:cNvSpPr/>
                <p:nvPr/>
              </p:nvSpPr>
              <p:spPr>
                <a:xfrm>
                  <a:off x="10240314" y="6018877"/>
                  <a:ext cx="9525" cy="47625"/>
                </a:xfrm>
                <a:custGeom>
                  <a:avLst/>
                  <a:gdLst>
                    <a:gd name="connsiteX0" fmla="*/ 254 w 9525"/>
                    <a:gd name="connsiteY0" fmla="*/ 448 h 47625"/>
                    <a:gd name="connsiteX1" fmla="*/ 254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54" y="448"/>
                      </a:moveTo>
                      <a:lnTo>
                        <a:pt x="254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259" name="Freeform 1258">
                  <a:extLst>
                    <a:ext uri="{FF2B5EF4-FFF2-40B4-BE49-F238E27FC236}">
                      <a16:creationId xmlns:a16="http://schemas.microsoft.com/office/drawing/2014/main" xmlns="" id="{913B734D-E71E-4FDB-55EA-2897A44E8186}"/>
                    </a:ext>
                  </a:extLst>
                </p:cNvPr>
                <p:cNvSpPr/>
                <p:nvPr/>
              </p:nvSpPr>
              <p:spPr>
                <a:xfrm>
                  <a:off x="10489247" y="6018877"/>
                  <a:ext cx="9525" cy="47625"/>
                </a:xfrm>
                <a:custGeom>
                  <a:avLst/>
                  <a:gdLst>
                    <a:gd name="connsiteX0" fmla="*/ 280 w 9525"/>
                    <a:gd name="connsiteY0" fmla="*/ 448 h 47625"/>
                    <a:gd name="connsiteX1" fmla="*/ 28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80" y="448"/>
                      </a:moveTo>
                      <a:lnTo>
                        <a:pt x="28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260" name="Freeform 1259">
                  <a:extLst>
                    <a:ext uri="{FF2B5EF4-FFF2-40B4-BE49-F238E27FC236}">
                      <a16:creationId xmlns:a16="http://schemas.microsoft.com/office/drawing/2014/main" xmlns="" id="{EDC16868-DFD0-A5F5-C419-B138D4C68B21}"/>
                    </a:ext>
                  </a:extLst>
                </p:cNvPr>
                <p:cNvSpPr/>
                <p:nvPr/>
              </p:nvSpPr>
              <p:spPr>
                <a:xfrm>
                  <a:off x="10738180" y="6018877"/>
                  <a:ext cx="9525" cy="47625"/>
                </a:xfrm>
                <a:custGeom>
                  <a:avLst/>
                  <a:gdLst>
                    <a:gd name="connsiteX0" fmla="*/ 306 w 9525"/>
                    <a:gd name="connsiteY0" fmla="*/ 448 h 47625"/>
                    <a:gd name="connsiteX1" fmla="*/ 306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06" y="448"/>
                      </a:moveTo>
                      <a:lnTo>
                        <a:pt x="306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261" name="Freeform 1260">
                  <a:extLst>
                    <a:ext uri="{FF2B5EF4-FFF2-40B4-BE49-F238E27FC236}">
                      <a16:creationId xmlns:a16="http://schemas.microsoft.com/office/drawing/2014/main" xmlns="" id="{DB90A940-F6E2-77F2-95C2-DE8A9B8B581D}"/>
                    </a:ext>
                  </a:extLst>
                </p:cNvPr>
                <p:cNvSpPr/>
                <p:nvPr/>
              </p:nvSpPr>
              <p:spPr>
                <a:xfrm>
                  <a:off x="11236047" y="6018877"/>
                  <a:ext cx="9525" cy="47625"/>
                </a:xfrm>
                <a:custGeom>
                  <a:avLst/>
                  <a:gdLst>
                    <a:gd name="connsiteX0" fmla="*/ 358 w 9525"/>
                    <a:gd name="connsiteY0" fmla="*/ 448 h 47625"/>
                    <a:gd name="connsiteX1" fmla="*/ 358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58" y="448"/>
                      </a:moveTo>
                      <a:lnTo>
                        <a:pt x="358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262" name="Freeform 1261">
                  <a:extLst>
                    <a:ext uri="{FF2B5EF4-FFF2-40B4-BE49-F238E27FC236}">
                      <a16:creationId xmlns:a16="http://schemas.microsoft.com/office/drawing/2014/main" xmlns="" id="{247BF04D-760D-31C2-EC6D-6DF93AC171A5}"/>
                    </a:ext>
                  </a:extLst>
                </p:cNvPr>
                <p:cNvSpPr/>
                <p:nvPr/>
              </p:nvSpPr>
              <p:spPr>
                <a:xfrm>
                  <a:off x="11484980" y="6018877"/>
                  <a:ext cx="9525" cy="47625"/>
                </a:xfrm>
                <a:custGeom>
                  <a:avLst/>
                  <a:gdLst>
                    <a:gd name="connsiteX0" fmla="*/ 384 w 9525"/>
                    <a:gd name="connsiteY0" fmla="*/ 448 h 47625"/>
                    <a:gd name="connsiteX1" fmla="*/ 384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84" y="448"/>
                      </a:moveTo>
                      <a:lnTo>
                        <a:pt x="384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263" name="Freeform 1262">
                  <a:extLst>
                    <a:ext uri="{FF2B5EF4-FFF2-40B4-BE49-F238E27FC236}">
                      <a16:creationId xmlns:a16="http://schemas.microsoft.com/office/drawing/2014/main" xmlns="" id="{FA7E3164-7EE5-5D22-180F-D7D7F2D83E11}"/>
                    </a:ext>
                  </a:extLst>
                </p:cNvPr>
                <p:cNvSpPr/>
                <p:nvPr/>
              </p:nvSpPr>
              <p:spPr>
                <a:xfrm>
                  <a:off x="11733914" y="6018877"/>
                  <a:ext cx="9525" cy="47625"/>
                </a:xfrm>
                <a:custGeom>
                  <a:avLst/>
                  <a:gdLst>
                    <a:gd name="connsiteX0" fmla="*/ 410 w 9525"/>
                    <a:gd name="connsiteY0" fmla="*/ 448 h 47625"/>
                    <a:gd name="connsiteX1" fmla="*/ 41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10" y="448"/>
                      </a:moveTo>
                      <a:lnTo>
                        <a:pt x="41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264" name="Freeform 1263">
                  <a:extLst>
                    <a:ext uri="{FF2B5EF4-FFF2-40B4-BE49-F238E27FC236}">
                      <a16:creationId xmlns:a16="http://schemas.microsoft.com/office/drawing/2014/main" xmlns="" id="{CA738E95-E414-1B13-9F79-7E1E7E4400B4}"/>
                    </a:ext>
                  </a:extLst>
                </p:cNvPr>
                <p:cNvSpPr/>
                <p:nvPr/>
              </p:nvSpPr>
              <p:spPr>
                <a:xfrm>
                  <a:off x="9742447" y="6018877"/>
                  <a:ext cx="9525" cy="47625"/>
                </a:xfrm>
                <a:custGeom>
                  <a:avLst/>
                  <a:gdLst>
                    <a:gd name="connsiteX0" fmla="*/ 201 w 9525"/>
                    <a:gd name="connsiteY0" fmla="*/ 448 h 47625"/>
                    <a:gd name="connsiteX1" fmla="*/ 201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01" y="448"/>
                      </a:moveTo>
                      <a:lnTo>
                        <a:pt x="201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265" name="Freeform 1264">
                  <a:extLst>
                    <a:ext uri="{FF2B5EF4-FFF2-40B4-BE49-F238E27FC236}">
                      <a16:creationId xmlns:a16="http://schemas.microsoft.com/office/drawing/2014/main" xmlns="" id="{9FC22D53-A62A-723A-D073-7B83814A6ED9}"/>
                    </a:ext>
                  </a:extLst>
                </p:cNvPr>
                <p:cNvSpPr/>
                <p:nvPr/>
              </p:nvSpPr>
              <p:spPr>
                <a:xfrm>
                  <a:off x="9493514" y="6018877"/>
                  <a:ext cx="9525" cy="47625"/>
                </a:xfrm>
                <a:custGeom>
                  <a:avLst/>
                  <a:gdLst>
                    <a:gd name="connsiteX0" fmla="*/ 175 w 9525"/>
                    <a:gd name="connsiteY0" fmla="*/ 448 h 47625"/>
                    <a:gd name="connsiteX1" fmla="*/ 17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75" y="448"/>
                      </a:moveTo>
                      <a:lnTo>
                        <a:pt x="17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266" name="Freeform 1265">
                  <a:extLst>
                    <a:ext uri="{FF2B5EF4-FFF2-40B4-BE49-F238E27FC236}">
                      <a16:creationId xmlns:a16="http://schemas.microsoft.com/office/drawing/2014/main" xmlns="" id="{684A8DC7-4F63-5AB7-F4E8-4B8A1CC1A7CD}"/>
                    </a:ext>
                  </a:extLst>
                </p:cNvPr>
                <p:cNvSpPr/>
                <p:nvPr/>
              </p:nvSpPr>
              <p:spPr>
                <a:xfrm>
                  <a:off x="9244581" y="6018877"/>
                  <a:ext cx="9525" cy="47625"/>
                </a:xfrm>
                <a:custGeom>
                  <a:avLst/>
                  <a:gdLst>
                    <a:gd name="connsiteX0" fmla="*/ 149 w 9525"/>
                    <a:gd name="connsiteY0" fmla="*/ 448 h 47625"/>
                    <a:gd name="connsiteX1" fmla="*/ 14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49" y="448"/>
                      </a:moveTo>
                      <a:lnTo>
                        <a:pt x="14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267" name="Freeform 1266">
                  <a:extLst>
                    <a:ext uri="{FF2B5EF4-FFF2-40B4-BE49-F238E27FC236}">
                      <a16:creationId xmlns:a16="http://schemas.microsoft.com/office/drawing/2014/main" xmlns="" id="{0868F563-FD58-500B-FD9E-52E1D1A3F552}"/>
                    </a:ext>
                  </a:extLst>
                </p:cNvPr>
                <p:cNvSpPr/>
                <p:nvPr/>
              </p:nvSpPr>
              <p:spPr>
                <a:xfrm>
                  <a:off x="12231780" y="6018877"/>
                  <a:ext cx="9525" cy="47625"/>
                </a:xfrm>
                <a:custGeom>
                  <a:avLst/>
                  <a:gdLst>
                    <a:gd name="connsiteX0" fmla="*/ 463 w 9525"/>
                    <a:gd name="connsiteY0" fmla="*/ 448 h 47625"/>
                    <a:gd name="connsiteX1" fmla="*/ 46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63" y="448"/>
                      </a:moveTo>
                      <a:lnTo>
                        <a:pt x="46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</p:grpSp>
          <p:sp>
            <p:nvSpPr>
              <p:cNvPr id="1270" name="Freeform 1269">
                <a:extLst>
                  <a:ext uri="{FF2B5EF4-FFF2-40B4-BE49-F238E27FC236}">
                    <a16:creationId xmlns:a16="http://schemas.microsoft.com/office/drawing/2014/main" xmlns="" id="{F2E4EC7E-9D28-E37D-3F88-C7F5435EE199}"/>
                  </a:ext>
                </a:extLst>
              </p:cNvPr>
              <p:cNvSpPr/>
              <p:nvPr/>
            </p:nvSpPr>
            <p:spPr>
              <a:xfrm>
                <a:off x="9991380" y="6018877"/>
                <a:ext cx="9525" cy="66675"/>
              </a:xfrm>
              <a:custGeom>
                <a:avLst/>
                <a:gdLst>
                  <a:gd name="connsiteX0" fmla="*/ 227 w 9525"/>
                  <a:gd name="connsiteY0" fmla="*/ 448 h 66675"/>
                  <a:gd name="connsiteX1" fmla="*/ 227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227" y="448"/>
                    </a:moveTo>
                    <a:lnTo>
                      <a:pt x="227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  <p:grpSp>
            <p:nvGrpSpPr>
              <p:cNvPr id="1272" name="Graphic 1055">
                <a:extLst>
                  <a:ext uri="{FF2B5EF4-FFF2-40B4-BE49-F238E27FC236}">
                    <a16:creationId xmlns:a16="http://schemas.microsoft.com/office/drawing/2014/main" xmlns="" id="{33C5418D-999B-CC27-1886-F357FFFF022B}"/>
                  </a:ext>
                </a:extLst>
              </p:cNvPr>
              <p:cNvGrpSpPr/>
              <p:nvPr/>
            </p:nvGrpSpPr>
            <p:grpSpPr>
              <a:xfrm>
                <a:off x="10871861" y="6018877"/>
                <a:ext cx="170165" cy="256222"/>
                <a:chOff x="10871861" y="6018877"/>
                <a:chExt cx="170165" cy="256222"/>
              </a:xfrm>
              <a:solidFill>
                <a:srgbClr val="333333"/>
              </a:solidFill>
            </p:grpSpPr>
            <p:sp>
              <p:nvSpPr>
                <p:cNvPr id="1273" name="Freeform 1272">
                  <a:extLst>
                    <a:ext uri="{FF2B5EF4-FFF2-40B4-BE49-F238E27FC236}">
                      <a16:creationId xmlns:a16="http://schemas.microsoft.com/office/drawing/2014/main" xmlns="" id="{5F7BB188-2DF9-048F-5A02-ACF1EAB46B22}"/>
                    </a:ext>
                  </a:extLst>
                </p:cNvPr>
                <p:cNvSpPr/>
                <p:nvPr/>
              </p:nvSpPr>
              <p:spPr>
                <a:xfrm>
                  <a:off x="10987114" y="6018877"/>
                  <a:ext cx="9525" cy="66675"/>
                </a:xfrm>
                <a:custGeom>
                  <a:avLst/>
                  <a:gdLst>
                    <a:gd name="connsiteX0" fmla="*/ 332 w 9525"/>
                    <a:gd name="connsiteY0" fmla="*/ 448 h 66675"/>
                    <a:gd name="connsiteX1" fmla="*/ 332 w 9525"/>
                    <a:gd name="connsiteY1" fmla="*/ 67123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66675">
                      <a:moveTo>
                        <a:pt x="332" y="448"/>
                      </a:moveTo>
                      <a:lnTo>
                        <a:pt x="332" y="67123"/>
                      </a:lnTo>
                    </a:path>
                  </a:pathLst>
                </a:custGeom>
                <a:ln w="476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600"/>
                </a:p>
              </p:txBody>
            </p:sp>
            <p:sp>
              <p:nvSpPr>
                <p:cNvPr id="1274" name="TextBox 1273">
                  <a:extLst>
                    <a:ext uri="{FF2B5EF4-FFF2-40B4-BE49-F238E27FC236}">
                      <a16:creationId xmlns:a16="http://schemas.microsoft.com/office/drawing/2014/main" xmlns="" id="{2A9E36BC-AF53-5BEB-C27C-7C676AA954EE}"/>
                    </a:ext>
                  </a:extLst>
                </p:cNvPr>
                <p:cNvSpPr txBox="1"/>
                <p:nvPr/>
              </p:nvSpPr>
              <p:spPr>
                <a:xfrm>
                  <a:off x="10871861" y="6069237"/>
                  <a:ext cx="170165" cy="2058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35500">
                      <a:ln/>
                      <a:latin typeface="PTSans-Regular"/>
                      <a:sym typeface="PTSans-Regular"/>
                      <a:rtl val="0"/>
                    </a:rPr>
                    <a:t>0</a:t>
                  </a:r>
                </a:p>
              </p:txBody>
            </p:sp>
          </p:grpSp>
          <p:sp>
            <p:nvSpPr>
              <p:cNvPr id="1276" name="Freeform 1275">
                <a:extLst>
                  <a:ext uri="{FF2B5EF4-FFF2-40B4-BE49-F238E27FC236}">
                    <a16:creationId xmlns:a16="http://schemas.microsoft.com/office/drawing/2014/main" xmlns="" id="{030B1227-E26A-5507-24C5-6422A58EBCA3}"/>
                  </a:ext>
                </a:extLst>
              </p:cNvPr>
              <p:cNvSpPr/>
              <p:nvPr/>
            </p:nvSpPr>
            <p:spPr>
              <a:xfrm>
                <a:off x="11982847" y="6018877"/>
                <a:ext cx="9525" cy="66675"/>
              </a:xfrm>
              <a:custGeom>
                <a:avLst/>
                <a:gdLst>
                  <a:gd name="connsiteX0" fmla="*/ 437 w 9525"/>
                  <a:gd name="connsiteY0" fmla="*/ 448 h 66675"/>
                  <a:gd name="connsiteX1" fmla="*/ 437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437" y="448"/>
                    </a:moveTo>
                    <a:lnTo>
                      <a:pt x="437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600"/>
              </a:p>
            </p:txBody>
          </p:sp>
        </p:grpSp>
        <p:sp>
          <p:nvSpPr>
            <p:cNvPr id="1278" name="Freeform 1277">
              <a:extLst>
                <a:ext uri="{FF2B5EF4-FFF2-40B4-BE49-F238E27FC236}">
                  <a16:creationId xmlns:a16="http://schemas.microsoft.com/office/drawing/2014/main" xmlns="" id="{E773DD3D-D717-90A2-331E-5607013476CF}"/>
                </a:ext>
              </a:extLst>
            </p:cNvPr>
            <p:cNvSpPr/>
            <p:nvPr/>
          </p:nvSpPr>
          <p:spPr>
            <a:xfrm>
              <a:off x="9055391" y="2040627"/>
              <a:ext cx="9525" cy="3975869"/>
            </a:xfrm>
            <a:custGeom>
              <a:avLst/>
              <a:gdLst>
                <a:gd name="connsiteX0" fmla="*/ 129 w 9525"/>
                <a:gd name="connsiteY0" fmla="*/ 30 h 3975869"/>
                <a:gd name="connsiteX1" fmla="*/ 129 w 9525"/>
                <a:gd name="connsiteY1" fmla="*/ 3975899 h 397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5869">
                  <a:moveTo>
                    <a:pt x="129" y="30"/>
                  </a:moveTo>
                  <a:lnTo>
                    <a:pt x="129" y="3975899"/>
                  </a:lnTo>
                </a:path>
              </a:pathLst>
            </a:custGeom>
            <a:noFill/>
            <a:ln w="4763" cap="flat">
              <a:solidFill>
                <a:srgbClr val="333333">
                  <a:alpha val="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600"/>
            </a:p>
          </p:txBody>
        </p:sp>
        <p:sp>
          <p:nvSpPr>
            <p:cNvPr id="1305" name="TextBox 1304">
              <a:extLst>
                <a:ext uri="{FF2B5EF4-FFF2-40B4-BE49-F238E27FC236}">
                  <a16:creationId xmlns:a16="http://schemas.microsoft.com/office/drawing/2014/main" xmlns="" id="{D5A6C388-1181-38C4-B062-20C2020316DF}"/>
                </a:ext>
              </a:extLst>
            </p:cNvPr>
            <p:cNvSpPr txBox="1"/>
            <p:nvPr/>
          </p:nvSpPr>
          <p:spPr>
            <a:xfrm>
              <a:off x="10725591" y="5868329"/>
              <a:ext cx="313528" cy="2058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400" b="1" baseline="18477" dirty="0">
                  <a:ln/>
                  <a:latin typeface="PTSans-Regular"/>
                  <a:sym typeface="PTSans-Regular"/>
                  <a:rtl val="0"/>
                </a:rPr>
                <a:t>Total</a:t>
              </a:r>
            </a:p>
          </p:txBody>
        </p:sp>
        <p:grpSp>
          <p:nvGrpSpPr>
            <p:cNvPr id="1306" name="Graphic 1055">
              <a:extLst>
                <a:ext uri="{FF2B5EF4-FFF2-40B4-BE49-F238E27FC236}">
                  <a16:creationId xmlns:a16="http://schemas.microsoft.com/office/drawing/2014/main" xmlns="" id="{60C2AA69-3011-E221-2A8C-FD86482EF40B}"/>
                </a:ext>
              </a:extLst>
            </p:cNvPr>
            <p:cNvGrpSpPr/>
            <p:nvPr/>
          </p:nvGrpSpPr>
          <p:grpSpPr>
            <a:xfrm>
              <a:off x="11095017" y="2013431"/>
              <a:ext cx="1416457" cy="4093654"/>
              <a:chOff x="11095017" y="2013431"/>
              <a:chExt cx="1416457" cy="4093654"/>
            </a:xfrm>
            <a:solidFill>
              <a:srgbClr val="FFFFFF"/>
            </a:solidFill>
          </p:grpSpPr>
          <p:sp>
            <p:nvSpPr>
              <p:cNvPr id="1330" name="TextBox 1329">
                <a:extLst>
                  <a:ext uri="{FF2B5EF4-FFF2-40B4-BE49-F238E27FC236}">
                    <a16:creationId xmlns:a16="http://schemas.microsoft.com/office/drawing/2014/main" xmlns="" id="{179182F5-1B29-AA63-C695-A9873567BDD4}"/>
                  </a:ext>
                </a:extLst>
              </p:cNvPr>
              <p:cNvSpPr txBox="1"/>
              <p:nvPr/>
            </p:nvSpPr>
            <p:spPr>
              <a:xfrm>
                <a:off x="12016960" y="2013431"/>
                <a:ext cx="215709" cy="2237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52</a:t>
                </a:r>
              </a:p>
            </p:txBody>
          </p:sp>
          <p:sp>
            <p:nvSpPr>
              <p:cNvPr id="1331" name="TextBox 1330">
                <a:extLst>
                  <a:ext uri="{FF2B5EF4-FFF2-40B4-BE49-F238E27FC236}">
                    <a16:creationId xmlns:a16="http://schemas.microsoft.com/office/drawing/2014/main" xmlns="" id="{C474BC36-B304-E05D-A2F8-38B6DDDAA3BF}"/>
                  </a:ext>
                </a:extLst>
              </p:cNvPr>
              <p:cNvSpPr txBox="1"/>
              <p:nvPr/>
            </p:nvSpPr>
            <p:spPr>
              <a:xfrm>
                <a:off x="11738154" y="2168227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38</a:t>
                </a:r>
              </a:p>
            </p:txBody>
          </p:sp>
          <p:sp>
            <p:nvSpPr>
              <p:cNvPr id="1332" name="TextBox 1331">
                <a:extLst>
                  <a:ext uri="{FF2B5EF4-FFF2-40B4-BE49-F238E27FC236}">
                    <a16:creationId xmlns:a16="http://schemas.microsoft.com/office/drawing/2014/main" xmlns="" id="{26BFC240-2E90-F2CC-BD93-7FB679A93904}"/>
                  </a:ext>
                </a:extLst>
              </p:cNvPr>
              <p:cNvSpPr txBox="1"/>
              <p:nvPr/>
            </p:nvSpPr>
            <p:spPr>
              <a:xfrm>
                <a:off x="11857642" y="2323022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44</a:t>
                </a:r>
              </a:p>
            </p:txBody>
          </p:sp>
          <p:sp>
            <p:nvSpPr>
              <p:cNvPr id="1333" name="TextBox 1332">
                <a:extLst>
                  <a:ext uri="{FF2B5EF4-FFF2-40B4-BE49-F238E27FC236}">
                    <a16:creationId xmlns:a16="http://schemas.microsoft.com/office/drawing/2014/main" xmlns="" id="{1FF37BD2-2A2D-7A10-06D7-9BC725638861}"/>
                  </a:ext>
                </a:extLst>
              </p:cNvPr>
              <p:cNvSpPr txBox="1"/>
              <p:nvPr/>
            </p:nvSpPr>
            <p:spPr>
              <a:xfrm>
                <a:off x="12295765" y="2477818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66</a:t>
                </a:r>
              </a:p>
            </p:txBody>
          </p:sp>
          <p:sp>
            <p:nvSpPr>
              <p:cNvPr id="1334" name="TextBox 1333">
                <a:extLst>
                  <a:ext uri="{FF2B5EF4-FFF2-40B4-BE49-F238E27FC236}">
                    <a16:creationId xmlns:a16="http://schemas.microsoft.com/office/drawing/2014/main" xmlns="" id="{76434D29-34C8-87E3-D7B5-309591D3ABFF}"/>
                  </a:ext>
                </a:extLst>
              </p:cNvPr>
              <p:cNvSpPr txBox="1"/>
              <p:nvPr/>
            </p:nvSpPr>
            <p:spPr>
              <a:xfrm>
                <a:off x="11300032" y="2632614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16</a:t>
                </a:r>
              </a:p>
            </p:txBody>
          </p:sp>
          <p:sp>
            <p:nvSpPr>
              <p:cNvPr id="1335" name="TextBox 1334">
                <a:extLst>
                  <a:ext uri="{FF2B5EF4-FFF2-40B4-BE49-F238E27FC236}">
                    <a16:creationId xmlns:a16="http://schemas.microsoft.com/office/drawing/2014/main" xmlns="" id="{44CCFBD9-B597-330C-CFC0-D61F3C736E26}"/>
                  </a:ext>
                </a:extLst>
              </p:cNvPr>
              <p:cNvSpPr txBox="1"/>
              <p:nvPr/>
            </p:nvSpPr>
            <p:spPr>
              <a:xfrm>
                <a:off x="11519093" y="2787410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27</a:t>
                </a:r>
              </a:p>
            </p:txBody>
          </p:sp>
          <p:sp>
            <p:nvSpPr>
              <p:cNvPr id="1336" name="TextBox 1335">
                <a:extLst>
                  <a:ext uri="{FF2B5EF4-FFF2-40B4-BE49-F238E27FC236}">
                    <a16:creationId xmlns:a16="http://schemas.microsoft.com/office/drawing/2014/main" xmlns="" id="{C9BB0FAE-3FF6-F5BE-CE8A-DAFB139B0285}"/>
                  </a:ext>
                </a:extLst>
              </p:cNvPr>
              <p:cNvSpPr txBox="1"/>
              <p:nvPr/>
            </p:nvSpPr>
            <p:spPr>
              <a:xfrm>
                <a:off x="11777984" y="2942205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40</a:t>
                </a:r>
              </a:p>
            </p:txBody>
          </p:sp>
          <p:sp>
            <p:nvSpPr>
              <p:cNvPr id="1337" name="TextBox 1336">
                <a:extLst>
                  <a:ext uri="{FF2B5EF4-FFF2-40B4-BE49-F238E27FC236}">
                    <a16:creationId xmlns:a16="http://schemas.microsoft.com/office/drawing/2014/main" xmlns="" id="{96BB901D-B961-8976-57B8-E13EEA4FC290}"/>
                  </a:ext>
                </a:extLst>
              </p:cNvPr>
              <p:cNvSpPr txBox="1"/>
              <p:nvPr/>
            </p:nvSpPr>
            <p:spPr>
              <a:xfrm>
                <a:off x="11618666" y="3097000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32</a:t>
                </a:r>
              </a:p>
            </p:txBody>
          </p:sp>
          <p:sp>
            <p:nvSpPr>
              <p:cNvPr id="1338" name="TextBox 1337">
                <a:extLst>
                  <a:ext uri="{FF2B5EF4-FFF2-40B4-BE49-F238E27FC236}">
                    <a16:creationId xmlns:a16="http://schemas.microsoft.com/office/drawing/2014/main" xmlns="" id="{3D20F8CF-88DD-78E9-5585-CA5F5A91617C}"/>
                  </a:ext>
                </a:extLst>
              </p:cNvPr>
              <p:cNvSpPr txBox="1"/>
              <p:nvPr/>
            </p:nvSpPr>
            <p:spPr>
              <a:xfrm>
                <a:off x="11095017" y="3251799"/>
                <a:ext cx="166685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</a:t>
                </a:r>
              </a:p>
            </p:txBody>
          </p:sp>
          <p:sp>
            <p:nvSpPr>
              <p:cNvPr id="1339" name="TextBox 1338">
                <a:extLst>
                  <a:ext uri="{FF2B5EF4-FFF2-40B4-BE49-F238E27FC236}">
                    <a16:creationId xmlns:a16="http://schemas.microsoft.com/office/drawing/2014/main" xmlns="" id="{48CE3F5A-02DD-88E4-6E10-9AF94A324916}"/>
                  </a:ext>
                </a:extLst>
              </p:cNvPr>
              <p:cNvSpPr txBox="1"/>
              <p:nvPr/>
            </p:nvSpPr>
            <p:spPr>
              <a:xfrm>
                <a:off x="11499178" y="3406593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26</a:t>
                </a:r>
              </a:p>
            </p:txBody>
          </p:sp>
          <p:sp>
            <p:nvSpPr>
              <p:cNvPr id="1340" name="TextBox 1339">
                <a:extLst>
                  <a:ext uri="{FF2B5EF4-FFF2-40B4-BE49-F238E27FC236}">
                    <a16:creationId xmlns:a16="http://schemas.microsoft.com/office/drawing/2014/main" xmlns="" id="{1F805FDD-7C71-EB22-8CB5-B5A5947613A3}"/>
                  </a:ext>
                </a:extLst>
              </p:cNvPr>
              <p:cNvSpPr txBox="1"/>
              <p:nvPr/>
            </p:nvSpPr>
            <p:spPr>
              <a:xfrm>
                <a:off x="11359776" y="3561388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19</a:t>
                </a:r>
              </a:p>
            </p:txBody>
          </p:sp>
          <p:sp>
            <p:nvSpPr>
              <p:cNvPr id="1341" name="TextBox 1340">
                <a:extLst>
                  <a:ext uri="{FF2B5EF4-FFF2-40B4-BE49-F238E27FC236}">
                    <a16:creationId xmlns:a16="http://schemas.microsoft.com/office/drawing/2014/main" xmlns="" id="{CB2DC8E0-6B62-1ECA-965D-DBAAF40DAAA7}"/>
                  </a:ext>
                </a:extLst>
              </p:cNvPr>
              <p:cNvSpPr txBox="1"/>
              <p:nvPr/>
            </p:nvSpPr>
            <p:spPr>
              <a:xfrm>
                <a:off x="11399605" y="3870981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21</a:t>
                </a:r>
              </a:p>
            </p:txBody>
          </p:sp>
          <p:sp>
            <p:nvSpPr>
              <p:cNvPr id="1342" name="TextBox 1341">
                <a:extLst>
                  <a:ext uri="{FF2B5EF4-FFF2-40B4-BE49-F238E27FC236}">
                    <a16:creationId xmlns:a16="http://schemas.microsoft.com/office/drawing/2014/main" xmlns="" id="{E0121B15-FE66-1648-83D2-A6FA0AFE001B}"/>
                  </a:ext>
                </a:extLst>
              </p:cNvPr>
              <p:cNvSpPr txBox="1"/>
              <p:nvPr/>
            </p:nvSpPr>
            <p:spPr>
              <a:xfrm>
                <a:off x="11857642" y="4025776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44</a:t>
                </a:r>
              </a:p>
            </p:txBody>
          </p:sp>
          <p:sp>
            <p:nvSpPr>
              <p:cNvPr id="1343" name="TextBox 1342">
                <a:extLst>
                  <a:ext uri="{FF2B5EF4-FFF2-40B4-BE49-F238E27FC236}">
                    <a16:creationId xmlns:a16="http://schemas.microsoft.com/office/drawing/2014/main" xmlns="" id="{AB0EB92B-C963-BE38-402C-D4E3F2EC9281}"/>
                  </a:ext>
                </a:extLst>
              </p:cNvPr>
              <p:cNvSpPr txBox="1"/>
              <p:nvPr/>
            </p:nvSpPr>
            <p:spPr>
              <a:xfrm>
                <a:off x="11937301" y="4335365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48</a:t>
                </a:r>
              </a:p>
            </p:txBody>
          </p:sp>
          <p:sp>
            <p:nvSpPr>
              <p:cNvPr id="1344" name="TextBox 1343">
                <a:extLst>
                  <a:ext uri="{FF2B5EF4-FFF2-40B4-BE49-F238E27FC236}">
                    <a16:creationId xmlns:a16="http://schemas.microsoft.com/office/drawing/2014/main" xmlns="" id="{837ABABC-EF88-31A4-2DB6-4477EBEE55B6}"/>
                  </a:ext>
                </a:extLst>
              </p:cNvPr>
              <p:cNvSpPr txBox="1"/>
              <p:nvPr/>
            </p:nvSpPr>
            <p:spPr>
              <a:xfrm>
                <a:off x="11877557" y="4490164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45</a:t>
                </a:r>
              </a:p>
            </p:txBody>
          </p:sp>
          <p:sp>
            <p:nvSpPr>
              <p:cNvPr id="1345" name="TextBox 1344">
                <a:extLst>
                  <a:ext uri="{FF2B5EF4-FFF2-40B4-BE49-F238E27FC236}">
                    <a16:creationId xmlns:a16="http://schemas.microsoft.com/office/drawing/2014/main" xmlns="" id="{C41303E7-65B4-5952-E7E6-30968ECE3CE9}"/>
                  </a:ext>
                </a:extLst>
              </p:cNvPr>
              <p:cNvSpPr txBox="1"/>
              <p:nvPr/>
            </p:nvSpPr>
            <p:spPr>
              <a:xfrm>
                <a:off x="11837728" y="4644959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43</a:t>
                </a:r>
              </a:p>
            </p:txBody>
          </p:sp>
          <p:sp>
            <p:nvSpPr>
              <p:cNvPr id="1346" name="TextBox 1345">
                <a:extLst>
                  <a:ext uri="{FF2B5EF4-FFF2-40B4-BE49-F238E27FC236}">
                    <a16:creationId xmlns:a16="http://schemas.microsoft.com/office/drawing/2014/main" xmlns="" id="{8B9077F4-C232-E961-B79B-BBCA7E2F03FC}"/>
                  </a:ext>
                </a:extLst>
              </p:cNvPr>
              <p:cNvSpPr txBox="1"/>
              <p:nvPr/>
            </p:nvSpPr>
            <p:spPr>
              <a:xfrm>
                <a:off x="11658496" y="4799755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34</a:t>
                </a:r>
              </a:p>
            </p:txBody>
          </p:sp>
          <p:sp>
            <p:nvSpPr>
              <p:cNvPr id="1347" name="TextBox 1346">
                <a:extLst>
                  <a:ext uri="{FF2B5EF4-FFF2-40B4-BE49-F238E27FC236}">
                    <a16:creationId xmlns:a16="http://schemas.microsoft.com/office/drawing/2014/main" xmlns="" id="{123296DF-FCCD-3D77-5DBD-F6EDACBAB6CC}"/>
                  </a:ext>
                </a:extLst>
              </p:cNvPr>
              <p:cNvSpPr txBox="1"/>
              <p:nvPr/>
            </p:nvSpPr>
            <p:spPr>
              <a:xfrm>
                <a:off x="11260202" y="4954548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14</a:t>
                </a:r>
              </a:p>
            </p:txBody>
          </p:sp>
          <p:sp>
            <p:nvSpPr>
              <p:cNvPr id="1348" name="TextBox 1347">
                <a:extLst>
                  <a:ext uri="{FF2B5EF4-FFF2-40B4-BE49-F238E27FC236}">
                    <a16:creationId xmlns:a16="http://schemas.microsoft.com/office/drawing/2014/main" xmlns="" id="{49EE123B-B536-4F61-1118-487FD8E32A90}"/>
                  </a:ext>
                </a:extLst>
              </p:cNvPr>
              <p:cNvSpPr txBox="1"/>
              <p:nvPr/>
            </p:nvSpPr>
            <p:spPr>
              <a:xfrm>
                <a:off x="11917386" y="5264142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47</a:t>
                </a:r>
              </a:p>
            </p:txBody>
          </p:sp>
          <p:sp>
            <p:nvSpPr>
              <p:cNvPr id="1349" name="TextBox 1348">
                <a:extLst>
                  <a:ext uri="{FF2B5EF4-FFF2-40B4-BE49-F238E27FC236}">
                    <a16:creationId xmlns:a16="http://schemas.microsoft.com/office/drawing/2014/main" xmlns="" id="{20197E62-D9C4-A5AE-23FD-660CA845D58A}"/>
                  </a:ext>
                </a:extLst>
              </p:cNvPr>
              <p:cNvSpPr txBox="1"/>
              <p:nvPr/>
            </p:nvSpPr>
            <p:spPr>
              <a:xfrm>
                <a:off x="11678410" y="5418937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35</a:t>
                </a:r>
              </a:p>
            </p:txBody>
          </p:sp>
          <p:sp>
            <p:nvSpPr>
              <p:cNvPr id="1350" name="TextBox 1349">
                <a:extLst>
                  <a:ext uri="{FF2B5EF4-FFF2-40B4-BE49-F238E27FC236}">
                    <a16:creationId xmlns:a16="http://schemas.microsoft.com/office/drawing/2014/main" xmlns="" id="{A713EB84-22EA-6485-0FC4-1717A8F38B5D}"/>
                  </a:ext>
                </a:extLst>
              </p:cNvPr>
              <p:cNvSpPr txBox="1"/>
              <p:nvPr/>
            </p:nvSpPr>
            <p:spPr>
              <a:xfrm>
                <a:off x="11519093" y="5573733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27</a:t>
                </a:r>
              </a:p>
            </p:txBody>
          </p:sp>
          <p:sp>
            <p:nvSpPr>
              <p:cNvPr id="1351" name="TextBox 1350">
                <a:extLst>
                  <a:ext uri="{FF2B5EF4-FFF2-40B4-BE49-F238E27FC236}">
                    <a16:creationId xmlns:a16="http://schemas.microsoft.com/office/drawing/2014/main" xmlns="" id="{9F14C4DF-B2B2-1090-FA1F-CC72F4931835}"/>
                  </a:ext>
                </a:extLst>
              </p:cNvPr>
              <p:cNvSpPr txBox="1"/>
              <p:nvPr/>
            </p:nvSpPr>
            <p:spPr>
              <a:xfrm>
                <a:off x="11280117" y="5728529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15</a:t>
                </a:r>
              </a:p>
            </p:txBody>
          </p:sp>
          <p:sp>
            <p:nvSpPr>
              <p:cNvPr id="1352" name="TextBox 1351">
                <a:extLst>
                  <a:ext uri="{FF2B5EF4-FFF2-40B4-BE49-F238E27FC236}">
                    <a16:creationId xmlns:a16="http://schemas.microsoft.com/office/drawing/2014/main" xmlns="" id="{2A0C8350-5A7C-48D0-D92D-A8C9407D8916}"/>
                  </a:ext>
                </a:extLst>
              </p:cNvPr>
              <p:cNvSpPr txBox="1"/>
              <p:nvPr/>
            </p:nvSpPr>
            <p:spPr>
              <a:xfrm>
                <a:off x="11718240" y="5883322"/>
                <a:ext cx="215709" cy="223763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477">
                    <a:ln/>
                    <a:latin typeface="PTSans-Bold"/>
                    <a:sym typeface="PTSans-Bold"/>
                    <a:rtl val="0"/>
                  </a:rPr>
                  <a:t>37</a:t>
                </a:r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2A4210CA-E8FF-A3D6-DF98-CD69709F3489}"/>
              </a:ext>
            </a:extLst>
          </p:cNvPr>
          <p:cNvGrpSpPr/>
          <p:nvPr/>
        </p:nvGrpSpPr>
        <p:grpSpPr>
          <a:xfrm>
            <a:off x="846271" y="100709"/>
            <a:ext cx="734778" cy="886797"/>
            <a:chOff x="1216298" y="-266453"/>
            <a:chExt cx="1005038" cy="1212972"/>
          </a:xfrm>
        </p:grpSpPr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xmlns="" id="{13A49214-763C-AE23-227F-DBFFA206F47D}"/>
                </a:ext>
              </a:extLst>
            </p:cNvPr>
            <p:cNvSpPr/>
            <p:nvPr/>
          </p:nvSpPr>
          <p:spPr>
            <a:xfrm>
              <a:off x="1320257" y="-266453"/>
              <a:ext cx="901079" cy="554502"/>
            </a:xfrm>
            <a:custGeom>
              <a:avLst/>
              <a:gdLst>
                <a:gd name="connsiteX0" fmla="*/ 866423 w 901079"/>
                <a:gd name="connsiteY0" fmla="*/ 0 h 554502"/>
                <a:gd name="connsiteX1" fmla="*/ 797110 w 901079"/>
                <a:gd name="connsiteY1" fmla="*/ 0 h 554502"/>
                <a:gd name="connsiteX2" fmla="*/ 699193 w 901079"/>
                <a:gd name="connsiteY2" fmla="*/ 69313 h 554502"/>
                <a:gd name="connsiteX3" fmla="*/ 311908 w 901079"/>
                <a:gd name="connsiteY3" fmla="*/ 69313 h 554502"/>
                <a:gd name="connsiteX4" fmla="*/ 34656 w 901079"/>
                <a:gd name="connsiteY4" fmla="*/ 346564 h 554502"/>
                <a:gd name="connsiteX5" fmla="*/ 34656 w 901079"/>
                <a:gd name="connsiteY5" fmla="*/ 381221 h 554502"/>
                <a:gd name="connsiteX6" fmla="*/ 0 w 901079"/>
                <a:gd name="connsiteY6" fmla="*/ 415877 h 554502"/>
                <a:gd name="connsiteX7" fmla="*/ 0 w 901079"/>
                <a:gd name="connsiteY7" fmla="*/ 519846 h 554502"/>
                <a:gd name="connsiteX8" fmla="*/ 34656 w 901079"/>
                <a:gd name="connsiteY8" fmla="*/ 554503 h 554502"/>
                <a:gd name="connsiteX9" fmla="*/ 242595 w 901079"/>
                <a:gd name="connsiteY9" fmla="*/ 554503 h 554502"/>
                <a:gd name="connsiteX10" fmla="*/ 277251 w 901079"/>
                <a:gd name="connsiteY10" fmla="*/ 519846 h 554502"/>
                <a:gd name="connsiteX11" fmla="*/ 277251 w 901079"/>
                <a:gd name="connsiteY11" fmla="*/ 415877 h 554502"/>
                <a:gd name="connsiteX12" fmla="*/ 242595 w 901079"/>
                <a:gd name="connsiteY12" fmla="*/ 381221 h 554502"/>
                <a:gd name="connsiteX13" fmla="*/ 242595 w 901079"/>
                <a:gd name="connsiteY13" fmla="*/ 346564 h 554502"/>
                <a:gd name="connsiteX14" fmla="*/ 311908 w 901079"/>
                <a:gd name="connsiteY14" fmla="*/ 277251 h 554502"/>
                <a:gd name="connsiteX15" fmla="*/ 699193 w 901079"/>
                <a:gd name="connsiteY15" fmla="*/ 277251 h 554502"/>
                <a:gd name="connsiteX16" fmla="*/ 797110 w 901079"/>
                <a:gd name="connsiteY16" fmla="*/ 346564 h 554502"/>
                <a:gd name="connsiteX17" fmla="*/ 866423 w 901079"/>
                <a:gd name="connsiteY17" fmla="*/ 346564 h 554502"/>
                <a:gd name="connsiteX18" fmla="*/ 901079 w 901079"/>
                <a:gd name="connsiteY18" fmla="*/ 311908 h 554502"/>
                <a:gd name="connsiteX19" fmla="*/ 901070 w 901079"/>
                <a:gd name="connsiteY19" fmla="*/ 34656 h 554502"/>
                <a:gd name="connsiteX20" fmla="*/ 866403 w 901079"/>
                <a:gd name="connsiteY20" fmla="*/ 0 h 554502"/>
                <a:gd name="connsiteX21" fmla="*/ 207951 w 901079"/>
                <a:gd name="connsiteY21" fmla="*/ 485190 h 554502"/>
                <a:gd name="connsiteX22" fmla="*/ 69325 w 901079"/>
                <a:gd name="connsiteY22" fmla="*/ 485190 h 554502"/>
                <a:gd name="connsiteX23" fmla="*/ 69325 w 901079"/>
                <a:gd name="connsiteY23" fmla="*/ 450533 h 554502"/>
                <a:gd name="connsiteX24" fmla="*/ 207951 w 901079"/>
                <a:gd name="connsiteY24" fmla="*/ 450533 h 554502"/>
                <a:gd name="connsiteX25" fmla="*/ 173294 w 901079"/>
                <a:gd name="connsiteY25" fmla="*/ 346564 h 554502"/>
                <a:gd name="connsiteX26" fmla="*/ 173294 w 901079"/>
                <a:gd name="connsiteY26" fmla="*/ 381221 h 554502"/>
                <a:gd name="connsiteX27" fmla="*/ 103982 w 901079"/>
                <a:gd name="connsiteY27" fmla="*/ 381221 h 554502"/>
                <a:gd name="connsiteX28" fmla="*/ 103982 w 901079"/>
                <a:gd name="connsiteY28" fmla="*/ 346564 h 554502"/>
                <a:gd name="connsiteX29" fmla="*/ 311920 w 901079"/>
                <a:gd name="connsiteY29" fmla="*/ 138626 h 554502"/>
                <a:gd name="connsiteX30" fmla="*/ 693141 w 901079"/>
                <a:gd name="connsiteY30" fmla="*/ 138626 h 554502"/>
                <a:gd name="connsiteX31" fmla="*/ 693141 w 901079"/>
                <a:gd name="connsiteY31" fmla="*/ 207939 h 554502"/>
                <a:gd name="connsiteX32" fmla="*/ 311920 w 901079"/>
                <a:gd name="connsiteY32" fmla="*/ 207939 h 554502"/>
                <a:gd name="connsiteX33" fmla="*/ 173294 w 901079"/>
                <a:gd name="connsiteY33" fmla="*/ 346564 h 554502"/>
                <a:gd name="connsiteX34" fmla="*/ 831767 w 901079"/>
                <a:gd name="connsiteY34" fmla="*/ 277251 h 554502"/>
                <a:gd name="connsiteX35" fmla="*/ 797110 w 901079"/>
                <a:gd name="connsiteY35" fmla="*/ 277251 h 554502"/>
                <a:gd name="connsiteX36" fmla="*/ 762454 w 901079"/>
                <a:gd name="connsiteY36" fmla="*/ 242595 h 554502"/>
                <a:gd name="connsiteX37" fmla="*/ 762454 w 901079"/>
                <a:gd name="connsiteY37" fmla="*/ 103969 h 554502"/>
                <a:gd name="connsiteX38" fmla="*/ 797110 w 901079"/>
                <a:gd name="connsiteY38" fmla="*/ 69313 h 554502"/>
                <a:gd name="connsiteX39" fmla="*/ 831767 w 901079"/>
                <a:gd name="connsiteY39" fmla="*/ 69313 h 55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1079" h="554502">
                  <a:moveTo>
                    <a:pt x="866423" y="0"/>
                  </a:moveTo>
                  <a:lnTo>
                    <a:pt x="797110" y="0"/>
                  </a:lnTo>
                  <a:cubicBezTo>
                    <a:pt x="751943" y="0"/>
                    <a:pt x="713534" y="29000"/>
                    <a:pt x="699193" y="69313"/>
                  </a:cubicBezTo>
                  <a:lnTo>
                    <a:pt x="311908" y="69313"/>
                  </a:lnTo>
                  <a:cubicBezTo>
                    <a:pt x="159028" y="69313"/>
                    <a:pt x="34656" y="193685"/>
                    <a:pt x="34656" y="346564"/>
                  </a:cubicBezTo>
                  <a:lnTo>
                    <a:pt x="34656" y="381221"/>
                  </a:lnTo>
                  <a:cubicBezTo>
                    <a:pt x="15510" y="381221"/>
                    <a:pt x="0" y="396731"/>
                    <a:pt x="0" y="415877"/>
                  </a:cubicBezTo>
                  <a:lnTo>
                    <a:pt x="0" y="519846"/>
                  </a:lnTo>
                  <a:cubicBezTo>
                    <a:pt x="0" y="538993"/>
                    <a:pt x="15510" y="554503"/>
                    <a:pt x="34656" y="554503"/>
                  </a:cubicBezTo>
                  <a:lnTo>
                    <a:pt x="242595" y="554503"/>
                  </a:lnTo>
                  <a:cubicBezTo>
                    <a:pt x="261741" y="554503"/>
                    <a:pt x="277251" y="538993"/>
                    <a:pt x="277251" y="519846"/>
                  </a:cubicBezTo>
                  <a:lnTo>
                    <a:pt x="277251" y="415877"/>
                  </a:lnTo>
                  <a:cubicBezTo>
                    <a:pt x="277251" y="396731"/>
                    <a:pt x="261741" y="381221"/>
                    <a:pt x="242595" y="381221"/>
                  </a:cubicBezTo>
                  <a:lnTo>
                    <a:pt x="242595" y="346564"/>
                  </a:lnTo>
                  <a:cubicBezTo>
                    <a:pt x="242595" y="308348"/>
                    <a:pt x="273692" y="277251"/>
                    <a:pt x="311908" y="277251"/>
                  </a:cubicBezTo>
                  <a:lnTo>
                    <a:pt x="699193" y="277251"/>
                  </a:lnTo>
                  <a:cubicBezTo>
                    <a:pt x="713514" y="317564"/>
                    <a:pt x="751943" y="346564"/>
                    <a:pt x="797110" y="346564"/>
                  </a:cubicBezTo>
                  <a:lnTo>
                    <a:pt x="866423" y="346564"/>
                  </a:lnTo>
                  <a:cubicBezTo>
                    <a:pt x="885569" y="346564"/>
                    <a:pt x="901079" y="331054"/>
                    <a:pt x="901079" y="311908"/>
                  </a:cubicBezTo>
                  <a:lnTo>
                    <a:pt x="901070" y="34656"/>
                  </a:lnTo>
                  <a:cubicBezTo>
                    <a:pt x="901060" y="15510"/>
                    <a:pt x="885550" y="0"/>
                    <a:pt x="866403" y="0"/>
                  </a:cubicBezTo>
                  <a:close/>
                  <a:moveTo>
                    <a:pt x="207951" y="485190"/>
                  </a:moveTo>
                  <a:lnTo>
                    <a:pt x="69325" y="485190"/>
                  </a:lnTo>
                  <a:lnTo>
                    <a:pt x="69325" y="450533"/>
                  </a:lnTo>
                  <a:lnTo>
                    <a:pt x="207951" y="450533"/>
                  </a:lnTo>
                  <a:close/>
                  <a:moveTo>
                    <a:pt x="173294" y="346564"/>
                  </a:moveTo>
                  <a:lnTo>
                    <a:pt x="173294" y="381221"/>
                  </a:lnTo>
                  <a:lnTo>
                    <a:pt x="103982" y="381221"/>
                  </a:lnTo>
                  <a:lnTo>
                    <a:pt x="103982" y="346564"/>
                  </a:lnTo>
                  <a:cubicBezTo>
                    <a:pt x="103982" y="231911"/>
                    <a:pt x="197267" y="138626"/>
                    <a:pt x="311920" y="138626"/>
                  </a:cubicBezTo>
                  <a:lnTo>
                    <a:pt x="693141" y="138626"/>
                  </a:lnTo>
                  <a:lnTo>
                    <a:pt x="693141" y="207939"/>
                  </a:lnTo>
                  <a:lnTo>
                    <a:pt x="311920" y="207939"/>
                  </a:lnTo>
                  <a:cubicBezTo>
                    <a:pt x="235480" y="207939"/>
                    <a:pt x="173294" y="270125"/>
                    <a:pt x="173294" y="346564"/>
                  </a:cubicBezTo>
                  <a:close/>
                  <a:moveTo>
                    <a:pt x="831767" y="277251"/>
                  </a:moveTo>
                  <a:lnTo>
                    <a:pt x="797110" y="277251"/>
                  </a:lnTo>
                  <a:cubicBezTo>
                    <a:pt x="777993" y="277251"/>
                    <a:pt x="762454" y="261703"/>
                    <a:pt x="762454" y="242595"/>
                  </a:cubicBezTo>
                  <a:lnTo>
                    <a:pt x="762454" y="103969"/>
                  </a:lnTo>
                  <a:cubicBezTo>
                    <a:pt x="762454" y="84862"/>
                    <a:pt x="777993" y="69313"/>
                    <a:pt x="797110" y="69313"/>
                  </a:cubicBezTo>
                  <a:lnTo>
                    <a:pt x="831767" y="69313"/>
                  </a:lnTo>
                  <a:close/>
                </a:path>
              </a:pathLst>
            </a:custGeom>
            <a:solidFill>
              <a:schemeClr val="bg1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xmlns="" id="{B8DD1C5C-C542-841B-B216-AB18A94C3D3D}"/>
                </a:ext>
              </a:extLst>
            </p:cNvPr>
            <p:cNvSpPr/>
            <p:nvPr/>
          </p:nvSpPr>
          <p:spPr>
            <a:xfrm>
              <a:off x="1216298" y="357362"/>
              <a:ext cx="485205" cy="589157"/>
            </a:xfrm>
            <a:custGeom>
              <a:avLst/>
              <a:gdLst>
                <a:gd name="connsiteX0" fmla="*/ 450536 w 485205"/>
                <a:gd name="connsiteY0" fmla="*/ 0 h 589157"/>
                <a:gd name="connsiteX1" fmla="*/ 34659 w 485205"/>
                <a:gd name="connsiteY1" fmla="*/ 0 h 589157"/>
                <a:gd name="connsiteX2" fmla="*/ 8580 w 485205"/>
                <a:gd name="connsiteY2" fmla="*/ 11836 h 589157"/>
                <a:gd name="connsiteX3" fmla="*/ 303 w 485205"/>
                <a:gd name="connsiteY3" fmla="*/ 39239 h 589157"/>
                <a:gd name="connsiteX4" fmla="*/ 69616 w 485205"/>
                <a:gd name="connsiteY4" fmla="*/ 559086 h 589157"/>
                <a:gd name="connsiteX5" fmla="*/ 103972 w 485205"/>
                <a:gd name="connsiteY5" fmla="*/ 589157 h 589157"/>
                <a:gd name="connsiteX6" fmla="*/ 381224 w 485205"/>
                <a:gd name="connsiteY6" fmla="*/ 589157 h 589157"/>
                <a:gd name="connsiteX7" fmla="*/ 415591 w 485205"/>
                <a:gd name="connsiteY7" fmla="*/ 559076 h 589157"/>
                <a:gd name="connsiteX8" fmla="*/ 484903 w 485205"/>
                <a:gd name="connsiteY8" fmla="*/ 39229 h 589157"/>
                <a:gd name="connsiteX9" fmla="*/ 476616 w 485205"/>
                <a:gd name="connsiteY9" fmla="*/ 11826 h 589157"/>
                <a:gd name="connsiteX10" fmla="*/ 450537 w 485205"/>
                <a:gd name="connsiteY10" fmla="*/ 0 h 589157"/>
                <a:gd name="connsiteX11" fmla="*/ 410959 w 485205"/>
                <a:gd name="connsiteY11" fmla="*/ 69313 h 589157"/>
                <a:gd name="connsiteX12" fmla="*/ 401714 w 485205"/>
                <a:gd name="connsiteY12" fmla="*/ 138626 h 589157"/>
                <a:gd name="connsiteX13" fmla="*/ 83494 w 485205"/>
                <a:gd name="connsiteY13" fmla="*/ 138626 h 589157"/>
                <a:gd name="connsiteX14" fmla="*/ 74250 w 485205"/>
                <a:gd name="connsiteY14" fmla="*/ 69313 h 589157"/>
                <a:gd name="connsiteX15" fmla="*/ 350879 w 485205"/>
                <a:gd name="connsiteY15" fmla="*/ 519847 h 589157"/>
                <a:gd name="connsiteX16" fmla="*/ 134316 w 485205"/>
                <a:gd name="connsiteY16" fmla="*/ 519847 h 589157"/>
                <a:gd name="connsiteX17" fmla="*/ 92726 w 485205"/>
                <a:gd name="connsiteY17" fmla="*/ 207939 h 589157"/>
                <a:gd name="connsiteX18" fmla="*/ 392454 w 485205"/>
                <a:gd name="connsiteY18" fmla="*/ 207939 h 58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5205" h="589157">
                  <a:moveTo>
                    <a:pt x="450536" y="0"/>
                  </a:moveTo>
                  <a:lnTo>
                    <a:pt x="34659" y="0"/>
                  </a:lnTo>
                  <a:cubicBezTo>
                    <a:pt x="24661" y="0"/>
                    <a:pt x="15165" y="4313"/>
                    <a:pt x="8580" y="11836"/>
                  </a:cubicBezTo>
                  <a:cubicBezTo>
                    <a:pt x="1995" y="19349"/>
                    <a:pt x="-1012" y="29348"/>
                    <a:pt x="303" y="39239"/>
                  </a:cubicBezTo>
                  <a:lnTo>
                    <a:pt x="69616" y="559086"/>
                  </a:lnTo>
                  <a:cubicBezTo>
                    <a:pt x="71927" y="576298"/>
                    <a:pt x="86605" y="589157"/>
                    <a:pt x="103972" y="589157"/>
                  </a:cubicBezTo>
                  <a:lnTo>
                    <a:pt x="381224" y="589157"/>
                  </a:lnTo>
                  <a:cubicBezTo>
                    <a:pt x="398591" y="589157"/>
                    <a:pt x="413288" y="576297"/>
                    <a:pt x="415591" y="559076"/>
                  </a:cubicBezTo>
                  <a:lnTo>
                    <a:pt x="484903" y="39229"/>
                  </a:lnTo>
                  <a:cubicBezTo>
                    <a:pt x="486219" y="29327"/>
                    <a:pt x="483202" y="19339"/>
                    <a:pt x="476616" y="11826"/>
                  </a:cubicBezTo>
                  <a:cubicBezTo>
                    <a:pt x="470031" y="4313"/>
                    <a:pt x="460536" y="0"/>
                    <a:pt x="450537" y="0"/>
                  </a:cubicBezTo>
                  <a:close/>
                  <a:moveTo>
                    <a:pt x="410959" y="69313"/>
                  </a:moveTo>
                  <a:lnTo>
                    <a:pt x="401714" y="138626"/>
                  </a:lnTo>
                  <a:lnTo>
                    <a:pt x="83494" y="138626"/>
                  </a:lnTo>
                  <a:lnTo>
                    <a:pt x="74250" y="69313"/>
                  </a:lnTo>
                  <a:close/>
                  <a:moveTo>
                    <a:pt x="350879" y="519847"/>
                  </a:moveTo>
                  <a:lnTo>
                    <a:pt x="134316" y="519847"/>
                  </a:lnTo>
                  <a:lnTo>
                    <a:pt x="92726" y="207939"/>
                  </a:lnTo>
                  <a:lnTo>
                    <a:pt x="392454" y="207939"/>
                  </a:lnTo>
                  <a:close/>
                </a:path>
              </a:pathLst>
            </a:custGeom>
            <a:solidFill>
              <a:schemeClr val="bg1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sp>
        <p:nvSpPr>
          <p:cNvPr id="1279" name="TextBox 1278">
            <a:extLst>
              <a:ext uri="{FF2B5EF4-FFF2-40B4-BE49-F238E27FC236}">
                <a16:creationId xmlns:a16="http://schemas.microsoft.com/office/drawing/2014/main" xmlns="" id="{0E2E6C60-57DF-8FF5-B3BD-91F9CE6FDA68}"/>
              </a:ext>
            </a:extLst>
          </p:cNvPr>
          <p:cNvSpPr txBox="1"/>
          <p:nvPr/>
        </p:nvSpPr>
        <p:spPr>
          <a:xfrm>
            <a:off x="1419978" y="1322800"/>
            <a:ext cx="160062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1600" b="1" dirty="0">
                <a:solidFill>
                  <a:prstClr val="black"/>
                </a:solidFill>
              </a:rPr>
              <a:t>Sanitation (%)</a:t>
            </a:r>
          </a:p>
        </p:txBody>
      </p:sp>
      <p:sp>
        <p:nvSpPr>
          <p:cNvPr id="1353" name="TextBox 1352">
            <a:extLst>
              <a:ext uri="{FF2B5EF4-FFF2-40B4-BE49-F238E27FC236}">
                <a16:creationId xmlns:a16="http://schemas.microsoft.com/office/drawing/2014/main" xmlns="" id="{3337964C-668E-FA51-43B9-9A4990C409A9}"/>
              </a:ext>
            </a:extLst>
          </p:cNvPr>
          <p:cNvSpPr txBox="1"/>
          <p:nvPr/>
        </p:nvSpPr>
        <p:spPr>
          <a:xfrm>
            <a:off x="4492996" y="1284881"/>
            <a:ext cx="14151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1600" b="1" dirty="0">
                <a:solidFill>
                  <a:prstClr val="black"/>
                </a:solidFill>
              </a:rPr>
              <a:t>Hygiene (%)</a:t>
            </a:r>
          </a:p>
        </p:txBody>
      </p:sp>
      <p:grpSp>
        <p:nvGrpSpPr>
          <p:cNvPr id="1412" name="Group 1411">
            <a:extLst>
              <a:ext uri="{FF2B5EF4-FFF2-40B4-BE49-F238E27FC236}">
                <a16:creationId xmlns:a16="http://schemas.microsoft.com/office/drawing/2014/main" xmlns="" id="{B92497DB-C42F-8B51-EA3D-7EC5CE1E7F53}"/>
              </a:ext>
            </a:extLst>
          </p:cNvPr>
          <p:cNvGrpSpPr/>
          <p:nvPr/>
        </p:nvGrpSpPr>
        <p:grpSpPr>
          <a:xfrm>
            <a:off x="3834594" y="1182675"/>
            <a:ext cx="674393" cy="674393"/>
            <a:chOff x="9761181" y="1104796"/>
            <a:chExt cx="727928" cy="727928"/>
          </a:xfrm>
        </p:grpSpPr>
        <p:sp>
          <p:nvSpPr>
            <p:cNvPr id="1282" name="Oval 1281">
              <a:extLst>
                <a:ext uri="{FF2B5EF4-FFF2-40B4-BE49-F238E27FC236}">
                  <a16:creationId xmlns:a16="http://schemas.microsoft.com/office/drawing/2014/main" xmlns="" id="{6849E35F-4E77-9D6B-0987-2B10DCE8792D}"/>
                </a:ext>
              </a:extLst>
            </p:cNvPr>
            <p:cNvSpPr/>
            <p:nvPr/>
          </p:nvSpPr>
          <p:spPr>
            <a:xfrm>
              <a:off x="9761181" y="1104796"/>
              <a:ext cx="727928" cy="727928"/>
            </a:xfrm>
            <a:prstGeom prst="ellipse">
              <a:avLst/>
            </a:prstGeom>
            <a:solidFill>
              <a:srgbClr val="E6A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>
                <a:solidFill>
                  <a:prstClr val="white"/>
                </a:solidFill>
              </a:endParaRPr>
            </a:p>
          </p:txBody>
        </p:sp>
        <p:grpSp>
          <p:nvGrpSpPr>
            <p:cNvPr id="1411" name="Group 1410">
              <a:extLst>
                <a:ext uri="{FF2B5EF4-FFF2-40B4-BE49-F238E27FC236}">
                  <a16:creationId xmlns:a16="http://schemas.microsoft.com/office/drawing/2014/main" xmlns="" id="{D7080B54-9011-48C4-FBD7-BA4949796DCC}"/>
                </a:ext>
              </a:extLst>
            </p:cNvPr>
            <p:cNvGrpSpPr/>
            <p:nvPr/>
          </p:nvGrpSpPr>
          <p:grpSpPr>
            <a:xfrm>
              <a:off x="9765313" y="1173642"/>
              <a:ext cx="563715" cy="533999"/>
              <a:chOff x="4038474" y="88274"/>
              <a:chExt cx="1114887" cy="1056116"/>
            </a:xfrm>
            <a:solidFill>
              <a:schemeClr val="bg1"/>
            </a:solidFill>
          </p:grpSpPr>
          <p:sp>
            <p:nvSpPr>
              <p:cNvPr id="1359" name="Freeform 1358">
                <a:extLst>
                  <a:ext uri="{FF2B5EF4-FFF2-40B4-BE49-F238E27FC236}">
                    <a16:creationId xmlns:a16="http://schemas.microsoft.com/office/drawing/2014/main" xmlns="" id="{897DB413-E03C-BA31-7D36-0EE7F3774E91}"/>
                  </a:ext>
                </a:extLst>
              </p:cNvPr>
              <p:cNvSpPr/>
              <p:nvPr/>
            </p:nvSpPr>
            <p:spPr>
              <a:xfrm>
                <a:off x="4038474" y="883358"/>
                <a:ext cx="908293" cy="261005"/>
              </a:xfrm>
              <a:custGeom>
                <a:avLst/>
                <a:gdLst>
                  <a:gd name="connsiteX0" fmla="*/ 231365 w 908293"/>
                  <a:gd name="connsiteY0" fmla="*/ 208388 h 261005"/>
                  <a:gd name="connsiteX1" fmla="*/ 234405 w 908293"/>
                  <a:gd name="connsiteY1" fmla="*/ 210453 h 261005"/>
                  <a:gd name="connsiteX2" fmla="*/ 527794 w 908293"/>
                  <a:gd name="connsiteY2" fmla="*/ 261005 h 261005"/>
                  <a:gd name="connsiteX3" fmla="*/ 656141 w 908293"/>
                  <a:gd name="connsiteY3" fmla="*/ 254917 h 261005"/>
                  <a:gd name="connsiteX4" fmla="*/ 901852 w 908293"/>
                  <a:gd name="connsiteY4" fmla="*/ 129840 h 261005"/>
                  <a:gd name="connsiteX5" fmla="*/ 908084 w 908293"/>
                  <a:gd name="connsiteY5" fmla="*/ 112146 h 261005"/>
                  <a:gd name="connsiteX6" fmla="*/ 886358 w 908293"/>
                  <a:gd name="connsiteY6" fmla="*/ 100183 h 261005"/>
                  <a:gd name="connsiteX7" fmla="*/ 727244 w 908293"/>
                  <a:gd name="connsiteY7" fmla="*/ 159747 h 261005"/>
                  <a:gd name="connsiteX8" fmla="*/ 607514 w 908293"/>
                  <a:gd name="connsiteY8" fmla="*/ 175527 h 261005"/>
                  <a:gd name="connsiteX9" fmla="*/ 415695 w 908293"/>
                  <a:gd name="connsiteY9" fmla="*/ 132190 h 261005"/>
                  <a:gd name="connsiteX10" fmla="*/ 403222 w 908293"/>
                  <a:gd name="connsiteY10" fmla="*/ 101711 h 261005"/>
                  <a:gd name="connsiteX11" fmla="*/ 449473 w 908293"/>
                  <a:gd name="connsiteY11" fmla="*/ 66359 h 261005"/>
                  <a:gd name="connsiteX12" fmla="*/ 517620 w 908293"/>
                  <a:gd name="connsiteY12" fmla="*/ 76078 h 261005"/>
                  <a:gd name="connsiteX13" fmla="*/ 591123 w 908293"/>
                  <a:gd name="connsiteY13" fmla="*/ 86414 h 261005"/>
                  <a:gd name="connsiteX14" fmla="*/ 631930 w 908293"/>
                  <a:gd name="connsiteY14" fmla="*/ 68469 h 261005"/>
                  <a:gd name="connsiteX15" fmla="*/ 632681 w 908293"/>
                  <a:gd name="connsiteY15" fmla="*/ 47163 h 261005"/>
                  <a:gd name="connsiteX16" fmla="*/ 527429 w 908293"/>
                  <a:gd name="connsiteY16" fmla="*/ 15235 h 261005"/>
                  <a:gd name="connsiteX17" fmla="*/ 461328 w 908293"/>
                  <a:gd name="connsiteY17" fmla="*/ 2924 h 261005"/>
                  <a:gd name="connsiteX18" fmla="*/ 441291 w 908293"/>
                  <a:gd name="connsiteY18" fmla="*/ 0 h 261005"/>
                  <a:gd name="connsiteX19" fmla="*/ 262561 w 908293"/>
                  <a:gd name="connsiteY19" fmla="*/ 57856 h 261005"/>
                  <a:gd name="connsiteX20" fmla="*/ 246316 w 908293"/>
                  <a:gd name="connsiteY20" fmla="*/ 65116 h 261005"/>
                  <a:gd name="connsiteX21" fmla="*/ 16809 w 908293"/>
                  <a:gd name="connsiteY21" fmla="*/ 82381 h 261005"/>
                  <a:gd name="connsiteX22" fmla="*/ 0 w 908293"/>
                  <a:gd name="connsiteY22" fmla="*/ 82328 h 261005"/>
                  <a:gd name="connsiteX23" fmla="*/ 0 w 908293"/>
                  <a:gd name="connsiteY23" fmla="*/ 232133 h 261005"/>
                  <a:gd name="connsiteX24" fmla="*/ 227717 w 908293"/>
                  <a:gd name="connsiteY24" fmla="*/ 208779 h 26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08293" h="261005">
                    <a:moveTo>
                      <a:pt x="231365" y="208388"/>
                    </a:moveTo>
                    <a:lnTo>
                      <a:pt x="234405" y="210453"/>
                    </a:lnTo>
                    <a:cubicBezTo>
                      <a:pt x="298546" y="254443"/>
                      <a:pt x="445751" y="261005"/>
                      <a:pt x="527794" y="261005"/>
                    </a:cubicBezTo>
                    <a:cubicBezTo>
                      <a:pt x="584219" y="261005"/>
                      <a:pt x="632913" y="257948"/>
                      <a:pt x="656141" y="254917"/>
                    </a:cubicBezTo>
                    <a:cubicBezTo>
                      <a:pt x="708856" y="248023"/>
                      <a:pt x="866004" y="179866"/>
                      <a:pt x="901852" y="129840"/>
                    </a:cubicBezTo>
                    <a:cubicBezTo>
                      <a:pt x="905339" y="124977"/>
                      <a:pt x="909247" y="117958"/>
                      <a:pt x="908084" y="112146"/>
                    </a:cubicBezTo>
                    <a:cubicBezTo>
                      <a:pt x="907360" y="108570"/>
                      <a:pt x="905679" y="100183"/>
                      <a:pt x="886358" y="100183"/>
                    </a:cubicBezTo>
                    <a:cubicBezTo>
                      <a:pt x="865087" y="100183"/>
                      <a:pt x="820214" y="110501"/>
                      <a:pt x="727244" y="159747"/>
                    </a:cubicBezTo>
                    <a:cubicBezTo>
                      <a:pt x="705267" y="171379"/>
                      <a:pt x="650996" y="175527"/>
                      <a:pt x="607514" y="175527"/>
                    </a:cubicBezTo>
                    <a:cubicBezTo>
                      <a:pt x="572305" y="175527"/>
                      <a:pt x="454436" y="172407"/>
                      <a:pt x="415695" y="132190"/>
                    </a:cubicBezTo>
                    <a:cubicBezTo>
                      <a:pt x="407004" y="123168"/>
                      <a:pt x="402811" y="112922"/>
                      <a:pt x="403222" y="101711"/>
                    </a:cubicBezTo>
                    <a:cubicBezTo>
                      <a:pt x="403821" y="85572"/>
                      <a:pt x="412324" y="66359"/>
                      <a:pt x="449473" y="66359"/>
                    </a:cubicBezTo>
                    <a:cubicBezTo>
                      <a:pt x="468822" y="66359"/>
                      <a:pt x="492516" y="71089"/>
                      <a:pt x="517620" y="76078"/>
                    </a:cubicBezTo>
                    <a:cubicBezTo>
                      <a:pt x="543192" y="81165"/>
                      <a:pt x="569612" y="86414"/>
                      <a:pt x="591123" y="86414"/>
                    </a:cubicBezTo>
                    <a:cubicBezTo>
                      <a:pt x="620870" y="86414"/>
                      <a:pt x="628666" y="76158"/>
                      <a:pt x="631930" y="68469"/>
                    </a:cubicBezTo>
                    <a:cubicBezTo>
                      <a:pt x="635640" y="59707"/>
                      <a:pt x="635882" y="52742"/>
                      <a:pt x="632681" y="47163"/>
                    </a:cubicBezTo>
                    <a:cubicBezTo>
                      <a:pt x="621236" y="27243"/>
                      <a:pt x="569217" y="20591"/>
                      <a:pt x="527429" y="15235"/>
                    </a:cubicBezTo>
                    <a:cubicBezTo>
                      <a:pt x="501669" y="11954"/>
                      <a:pt x="477359" y="8842"/>
                      <a:pt x="461328" y="2924"/>
                    </a:cubicBezTo>
                    <a:cubicBezTo>
                      <a:pt x="456044" y="974"/>
                      <a:pt x="449302" y="0"/>
                      <a:pt x="441291" y="0"/>
                    </a:cubicBezTo>
                    <a:cubicBezTo>
                      <a:pt x="390927" y="0"/>
                      <a:pt x="307428" y="37625"/>
                      <a:pt x="262561" y="57856"/>
                    </a:cubicBezTo>
                    <a:cubicBezTo>
                      <a:pt x="256356" y="60664"/>
                      <a:pt x="250875" y="63131"/>
                      <a:pt x="246316" y="65116"/>
                    </a:cubicBezTo>
                    <a:cubicBezTo>
                      <a:pt x="212001" y="80137"/>
                      <a:pt x="87774" y="82381"/>
                      <a:pt x="16809" y="82381"/>
                    </a:cubicBezTo>
                    <a:cubicBezTo>
                      <a:pt x="10094" y="82381"/>
                      <a:pt x="4390" y="82355"/>
                      <a:pt x="0" y="82328"/>
                    </a:cubicBezTo>
                    <a:lnTo>
                      <a:pt x="0" y="232133"/>
                    </a:lnTo>
                    <a:cubicBezTo>
                      <a:pt x="65627" y="225713"/>
                      <a:pt x="226000" y="208967"/>
                      <a:pt x="227717" y="208779"/>
                    </a:cubicBezTo>
                    <a:close/>
                  </a:path>
                </a:pathLst>
              </a:custGeom>
              <a:grpFill/>
              <a:ln w="22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360" name="Freeform 1359">
                <a:extLst>
                  <a:ext uri="{FF2B5EF4-FFF2-40B4-BE49-F238E27FC236}">
                    <a16:creationId xmlns:a16="http://schemas.microsoft.com/office/drawing/2014/main" xmlns="" id="{981A5E0E-2AD4-5BB7-A0AE-1899FD273E54}"/>
                  </a:ext>
                </a:extLst>
              </p:cNvPr>
              <p:cNvSpPr/>
              <p:nvPr/>
            </p:nvSpPr>
            <p:spPr>
              <a:xfrm>
                <a:off x="5063395" y="455528"/>
                <a:ext cx="89910" cy="688862"/>
              </a:xfrm>
              <a:custGeom>
                <a:avLst/>
                <a:gdLst>
                  <a:gd name="connsiteX0" fmla="*/ 0 w 89910"/>
                  <a:gd name="connsiteY0" fmla="*/ 0 h 688862"/>
                  <a:gd name="connsiteX1" fmla="*/ 742 w 89910"/>
                  <a:gd name="connsiteY1" fmla="*/ 688863 h 688862"/>
                  <a:gd name="connsiteX2" fmla="*/ 89910 w 89910"/>
                  <a:gd name="connsiteY2" fmla="*/ 688755 h 688862"/>
                  <a:gd name="connsiteX3" fmla="*/ 89186 w 89910"/>
                  <a:gd name="connsiteY3" fmla="*/ 7 h 68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910" h="688862">
                    <a:moveTo>
                      <a:pt x="0" y="0"/>
                    </a:moveTo>
                    <a:lnTo>
                      <a:pt x="742" y="688863"/>
                    </a:lnTo>
                    <a:lnTo>
                      <a:pt x="89910" y="688755"/>
                    </a:lnTo>
                    <a:lnTo>
                      <a:pt x="89186" y="7"/>
                    </a:lnTo>
                    <a:close/>
                  </a:path>
                </a:pathLst>
              </a:custGeom>
              <a:grpFill/>
              <a:ln w="22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361" name="Freeform 1360">
                <a:extLst>
                  <a:ext uri="{FF2B5EF4-FFF2-40B4-BE49-F238E27FC236}">
                    <a16:creationId xmlns:a16="http://schemas.microsoft.com/office/drawing/2014/main" xmlns="" id="{1F963EAA-B054-792D-0134-503291C54A1B}"/>
                  </a:ext>
                </a:extLst>
              </p:cNvPr>
              <p:cNvSpPr/>
              <p:nvPr/>
            </p:nvSpPr>
            <p:spPr>
              <a:xfrm>
                <a:off x="4477042" y="398764"/>
                <a:ext cx="140882" cy="54040"/>
              </a:xfrm>
              <a:custGeom>
                <a:avLst/>
                <a:gdLst>
                  <a:gd name="connsiteX0" fmla="*/ 70438 w 140882"/>
                  <a:gd name="connsiteY0" fmla="*/ 54040 h 54040"/>
                  <a:gd name="connsiteX1" fmla="*/ 140883 w 140882"/>
                  <a:gd name="connsiteY1" fmla="*/ 16147 h 54040"/>
                  <a:gd name="connsiteX2" fmla="*/ 136681 w 140882"/>
                  <a:gd name="connsiteY2" fmla="*/ 3719 h 54040"/>
                  <a:gd name="connsiteX3" fmla="*/ 135983 w 140882"/>
                  <a:gd name="connsiteY3" fmla="*/ 10085 h 54040"/>
                  <a:gd name="connsiteX4" fmla="*/ 135500 w 140882"/>
                  <a:gd name="connsiteY4" fmla="*/ 15468 h 54040"/>
                  <a:gd name="connsiteX5" fmla="*/ 130735 w 140882"/>
                  <a:gd name="connsiteY5" fmla="*/ 18016 h 54040"/>
                  <a:gd name="connsiteX6" fmla="*/ 72252 w 140882"/>
                  <a:gd name="connsiteY6" fmla="*/ 31544 h 54040"/>
                  <a:gd name="connsiteX7" fmla="*/ 11605 w 140882"/>
                  <a:gd name="connsiteY7" fmla="*/ 16845 h 54040"/>
                  <a:gd name="connsiteX8" fmla="*/ 6169 w 140882"/>
                  <a:gd name="connsiteY8" fmla="*/ 13751 h 54040"/>
                  <a:gd name="connsiteX9" fmla="*/ 6581 w 140882"/>
                  <a:gd name="connsiteY9" fmla="*/ 7492 h 54040"/>
                  <a:gd name="connsiteX10" fmla="*/ 7171 w 140882"/>
                  <a:gd name="connsiteY10" fmla="*/ 0 h 54040"/>
                  <a:gd name="connsiteX11" fmla="*/ 0 w 140882"/>
                  <a:gd name="connsiteY11" fmla="*/ 16138 h 54040"/>
                  <a:gd name="connsiteX12" fmla="*/ 70436 w 140882"/>
                  <a:gd name="connsiteY12" fmla="*/ 54040 h 54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882" h="54040">
                    <a:moveTo>
                      <a:pt x="70438" y="54040"/>
                    </a:moveTo>
                    <a:cubicBezTo>
                      <a:pt x="108625" y="54040"/>
                      <a:pt x="140883" y="36694"/>
                      <a:pt x="140883" y="16147"/>
                    </a:cubicBezTo>
                    <a:cubicBezTo>
                      <a:pt x="140883" y="11444"/>
                      <a:pt x="139130" y="7305"/>
                      <a:pt x="136681" y="3719"/>
                    </a:cubicBezTo>
                    <a:cubicBezTo>
                      <a:pt x="136439" y="5838"/>
                      <a:pt x="136144" y="8208"/>
                      <a:pt x="135983" y="10085"/>
                    </a:cubicBezTo>
                    <a:lnTo>
                      <a:pt x="135500" y="15468"/>
                    </a:lnTo>
                    <a:lnTo>
                      <a:pt x="130735" y="18016"/>
                    </a:lnTo>
                    <a:cubicBezTo>
                      <a:pt x="114471" y="26725"/>
                      <a:pt x="93710" y="31544"/>
                      <a:pt x="72252" y="31544"/>
                    </a:cubicBezTo>
                    <a:cubicBezTo>
                      <a:pt x="49711" y="31544"/>
                      <a:pt x="28163" y="26322"/>
                      <a:pt x="11605" y="16845"/>
                    </a:cubicBezTo>
                    <a:lnTo>
                      <a:pt x="6169" y="13751"/>
                    </a:lnTo>
                    <a:lnTo>
                      <a:pt x="6581" y="7492"/>
                    </a:lnTo>
                    <a:cubicBezTo>
                      <a:pt x="6724" y="5221"/>
                      <a:pt x="6938" y="2646"/>
                      <a:pt x="7171" y="0"/>
                    </a:cubicBezTo>
                    <a:cubicBezTo>
                      <a:pt x="2548" y="5060"/>
                      <a:pt x="0" y="10559"/>
                      <a:pt x="0" y="16138"/>
                    </a:cubicBezTo>
                    <a:cubicBezTo>
                      <a:pt x="-9" y="36694"/>
                      <a:pt x="32250" y="54040"/>
                      <a:pt x="70436" y="54040"/>
                    </a:cubicBezTo>
                    <a:close/>
                  </a:path>
                </a:pathLst>
              </a:custGeom>
              <a:grpFill/>
              <a:ln w="22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362" name="Freeform 1361">
                <a:extLst>
                  <a:ext uri="{FF2B5EF4-FFF2-40B4-BE49-F238E27FC236}">
                    <a16:creationId xmlns:a16="http://schemas.microsoft.com/office/drawing/2014/main" xmlns="" id="{D4F03B5B-8DF5-246E-EFA0-F6E5ADB84507}"/>
                  </a:ext>
                </a:extLst>
              </p:cNvPr>
              <p:cNvSpPr/>
              <p:nvPr/>
            </p:nvSpPr>
            <p:spPr>
              <a:xfrm>
                <a:off x="4504113" y="88274"/>
                <a:ext cx="649248" cy="347226"/>
              </a:xfrm>
              <a:custGeom>
                <a:avLst/>
                <a:gdLst>
                  <a:gd name="connsiteX0" fmla="*/ 89511 w 649248"/>
                  <a:gd name="connsiteY0" fmla="*/ 313167 h 347226"/>
                  <a:gd name="connsiteX1" fmla="*/ 101304 w 649248"/>
                  <a:gd name="connsiteY1" fmla="*/ 253684 h 347226"/>
                  <a:gd name="connsiteX2" fmla="*/ 158212 w 649248"/>
                  <a:gd name="connsiteY2" fmla="*/ 152536 h 347226"/>
                  <a:gd name="connsiteX3" fmla="*/ 334536 w 649248"/>
                  <a:gd name="connsiteY3" fmla="*/ 89145 h 347226"/>
                  <a:gd name="connsiteX4" fmla="*/ 500069 w 649248"/>
                  <a:gd name="connsiteY4" fmla="*/ 150631 h 347226"/>
                  <a:gd name="connsiteX5" fmla="*/ 559715 w 649248"/>
                  <a:gd name="connsiteY5" fmla="*/ 347226 h 347226"/>
                  <a:gd name="connsiteX6" fmla="*/ 648954 w 649248"/>
                  <a:gd name="connsiteY6" fmla="*/ 347226 h 347226"/>
                  <a:gd name="connsiteX7" fmla="*/ 566412 w 649248"/>
                  <a:gd name="connsiteY7" fmla="*/ 91054 h 347226"/>
                  <a:gd name="connsiteX8" fmla="*/ 334548 w 649248"/>
                  <a:gd name="connsiteY8" fmla="*/ 0 h 347226"/>
                  <a:gd name="connsiteX9" fmla="*/ 93826 w 649248"/>
                  <a:gd name="connsiteY9" fmla="*/ 90885 h 347226"/>
                  <a:gd name="connsiteX10" fmla="*/ 0 w 649248"/>
                  <a:gd name="connsiteY10" fmla="*/ 312826 h 347226"/>
                  <a:gd name="connsiteX11" fmla="*/ 89516 w 649248"/>
                  <a:gd name="connsiteY11" fmla="*/ 313175 h 34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9248" h="347226">
                    <a:moveTo>
                      <a:pt x="89511" y="313167"/>
                    </a:moveTo>
                    <a:cubicBezTo>
                      <a:pt x="91129" y="298013"/>
                      <a:pt x="94455" y="276822"/>
                      <a:pt x="101304" y="253684"/>
                    </a:cubicBezTo>
                    <a:cubicBezTo>
                      <a:pt x="113454" y="212619"/>
                      <a:pt x="132588" y="178572"/>
                      <a:pt x="158212" y="152536"/>
                    </a:cubicBezTo>
                    <a:cubicBezTo>
                      <a:pt x="199600" y="110478"/>
                      <a:pt x="258923" y="89145"/>
                      <a:pt x="334536" y="89145"/>
                    </a:cubicBezTo>
                    <a:cubicBezTo>
                      <a:pt x="406959" y="89145"/>
                      <a:pt x="462661" y="109826"/>
                      <a:pt x="500069" y="150631"/>
                    </a:cubicBezTo>
                    <a:cubicBezTo>
                      <a:pt x="563407" y="219683"/>
                      <a:pt x="560832" y="326937"/>
                      <a:pt x="559715" y="347226"/>
                    </a:cubicBezTo>
                    <a:lnTo>
                      <a:pt x="648954" y="347226"/>
                    </a:lnTo>
                    <a:cubicBezTo>
                      <a:pt x="650599" y="306035"/>
                      <a:pt x="648113" y="180781"/>
                      <a:pt x="566412" y="91054"/>
                    </a:cubicBezTo>
                    <a:cubicBezTo>
                      <a:pt x="511380" y="30639"/>
                      <a:pt x="433361" y="0"/>
                      <a:pt x="334548" y="0"/>
                    </a:cubicBezTo>
                    <a:cubicBezTo>
                      <a:pt x="233658" y="0"/>
                      <a:pt x="152671" y="30561"/>
                      <a:pt x="93826" y="90885"/>
                    </a:cubicBezTo>
                    <a:cubicBezTo>
                      <a:pt x="20831" y="165711"/>
                      <a:pt x="3889" y="266646"/>
                      <a:pt x="0" y="312826"/>
                    </a:cubicBezTo>
                    <a:cubicBezTo>
                      <a:pt x="25159" y="324566"/>
                      <a:pt x="63839" y="324781"/>
                      <a:pt x="89516" y="313175"/>
                    </a:cubicBezTo>
                    <a:close/>
                  </a:path>
                </a:pathLst>
              </a:custGeom>
              <a:grpFill/>
              <a:ln w="22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363" name="Freeform 1362">
                <a:extLst>
                  <a:ext uri="{FF2B5EF4-FFF2-40B4-BE49-F238E27FC236}">
                    <a16:creationId xmlns:a16="http://schemas.microsoft.com/office/drawing/2014/main" xmlns="" id="{B1CC003C-46E1-5B7C-F11C-8707476890B9}"/>
                  </a:ext>
                </a:extLst>
              </p:cNvPr>
              <p:cNvSpPr/>
              <p:nvPr/>
            </p:nvSpPr>
            <p:spPr>
              <a:xfrm>
                <a:off x="4477035" y="451630"/>
                <a:ext cx="140890" cy="56221"/>
              </a:xfrm>
              <a:custGeom>
                <a:avLst/>
                <a:gdLst>
                  <a:gd name="connsiteX0" fmla="*/ 70445 w 140890"/>
                  <a:gd name="connsiteY0" fmla="*/ 56221 h 56221"/>
                  <a:gd name="connsiteX1" fmla="*/ 140890 w 140890"/>
                  <a:gd name="connsiteY1" fmla="*/ 18329 h 56221"/>
                  <a:gd name="connsiteX2" fmla="*/ 140890 w 140890"/>
                  <a:gd name="connsiteY2" fmla="*/ 0 h 56221"/>
                  <a:gd name="connsiteX3" fmla="*/ 70445 w 140890"/>
                  <a:gd name="connsiteY3" fmla="*/ 21199 h 56221"/>
                  <a:gd name="connsiteX4" fmla="*/ 0 w 140890"/>
                  <a:gd name="connsiteY4" fmla="*/ 0 h 56221"/>
                  <a:gd name="connsiteX5" fmla="*/ 0 w 140890"/>
                  <a:gd name="connsiteY5" fmla="*/ 18329 h 56221"/>
                  <a:gd name="connsiteX6" fmla="*/ 70445 w 140890"/>
                  <a:gd name="connsiteY6" fmla="*/ 56221 h 5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890" h="56221">
                    <a:moveTo>
                      <a:pt x="70445" y="56221"/>
                    </a:moveTo>
                    <a:cubicBezTo>
                      <a:pt x="108633" y="56221"/>
                      <a:pt x="140890" y="38876"/>
                      <a:pt x="140890" y="18329"/>
                    </a:cubicBezTo>
                    <a:lnTo>
                      <a:pt x="140890" y="0"/>
                    </a:lnTo>
                    <a:cubicBezTo>
                      <a:pt x="124439" y="13018"/>
                      <a:pt x="99216" y="21199"/>
                      <a:pt x="70445" y="21199"/>
                    </a:cubicBezTo>
                    <a:cubicBezTo>
                      <a:pt x="41674" y="21199"/>
                      <a:pt x="16469" y="13018"/>
                      <a:pt x="0" y="0"/>
                    </a:cubicBezTo>
                    <a:lnTo>
                      <a:pt x="0" y="18329"/>
                    </a:lnTo>
                    <a:cubicBezTo>
                      <a:pt x="0" y="38875"/>
                      <a:pt x="32260" y="56221"/>
                      <a:pt x="70445" y="56221"/>
                    </a:cubicBezTo>
                    <a:close/>
                  </a:path>
                </a:pathLst>
              </a:custGeom>
              <a:grpFill/>
              <a:ln w="22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364" name="Freeform 1363">
                <a:extLst>
                  <a:ext uri="{FF2B5EF4-FFF2-40B4-BE49-F238E27FC236}">
                    <a16:creationId xmlns:a16="http://schemas.microsoft.com/office/drawing/2014/main" xmlns="" id="{6FAEE46B-0E7C-D65E-3811-28983C06EC6E}"/>
                  </a:ext>
                </a:extLst>
              </p:cNvPr>
              <p:cNvSpPr/>
              <p:nvPr/>
            </p:nvSpPr>
            <p:spPr>
              <a:xfrm>
                <a:off x="4537478" y="572100"/>
                <a:ext cx="20027" cy="189924"/>
              </a:xfrm>
              <a:custGeom>
                <a:avLst/>
                <a:gdLst>
                  <a:gd name="connsiteX0" fmla="*/ 0 w 20027"/>
                  <a:gd name="connsiteY0" fmla="*/ 0 h 189924"/>
                  <a:gd name="connsiteX1" fmla="*/ 20028 w 20027"/>
                  <a:gd name="connsiteY1" fmla="*/ 0 h 189924"/>
                  <a:gd name="connsiteX2" fmla="*/ 20028 w 20027"/>
                  <a:gd name="connsiteY2" fmla="*/ 189925 h 189924"/>
                  <a:gd name="connsiteX3" fmla="*/ 0 w 20027"/>
                  <a:gd name="connsiteY3" fmla="*/ 189925 h 18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27" h="189924">
                    <a:moveTo>
                      <a:pt x="0" y="0"/>
                    </a:moveTo>
                    <a:lnTo>
                      <a:pt x="20028" y="0"/>
                    </a:lnTo>
                    <a:lnTo>
                      <a:pt x="20028" y="189925"/>
                    </a:lnTo>
                    <a:lnTo>
                      <a:pt x="0" y="189925"/>
                    </a:lnTo>
                    <a:close/>
                  </a:path>
                </a:pathLst>
              </a:custGeom>
              <a:grpFill/>
              <a:ln w="22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365" name="Freeform 1364">
                <a:extLst>
                  <a:ext uri="{FF2B5EF4-FFF2-40B4-BE49-F238E27FC236}">
                    <a16:creationId xmlns:a16="http://schemas.microsoft.com/office/drawing/2014/main" xmlns="" id="{49618361-1054-DA30-01AA-19816A18CAED}"/>
                  </a:ext>
                </a:extLst>
              </p:cNvPr>
              <p:cNvSpPr/>
              <p:nvPr/>
            </p:nvSpPr>
            <p:spPr>
              <a:xfrm>
                <a:off x="4631283" y="586738"/>
                <a:ext cx="138968" cy="138968"/>
              </a:xfrm>
              <a:custGeom>
                <a:avLst/>
                <a:gdLst>
                  <a:gd name="connsiteX0" fmla="*/ 124806 w 138968"/>
                  <a:gd name="connsiteY0" fmla="*/ 138968 h 138968"/>
                  <a:gd name="connsiteX1" fmla="*/ 0 w 138968"/>
                  <a:gd name="connsiteY1" fmla="*/ 14162 h 138968"/>
                  <a:gd name="connsiteX2" fmla="*/ 14162 w 138968"/>
                  <a:gd name="connsiteY2" fmla="*/ 0 h 138968"/>
                  <a:gd name="connsiteX3" fmla="*/ 138968 w 138968"/>
                  <a:gd name="connsiteY3" fmla="*/ 124806 h 13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968" h="138968">
                    <a:moveTo>
                      <a:pt x="124806" y="138968"/>
                    </a:moveTo>
                    <a:lnTo>
                      <a:pt x="0" y="14162"/>
                    </a:lnTo>
                    <a:lnTo>
                      <a:pt x="14162" y="0"/>
                    </a:lnTo>
                    <a:lnTo>
                      <a:pt x="138968" y="124806"/>
                    </a:lnTo>
                    <a:close/>
                  </a:path>
                </a:pathLst>
              </a:custGeom>
              <a:grpFill/>
              <a:ln w="22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366" name="Freeform 1365">
                <a:extLst>
                  <a:ext uri="{FF2B5EF4-FFF2-40B4-BE49-F238E27FC236}">
                    <a16:creationId xmlns:a16="http://schemas.microsoft.com/office/drawing/2014/main" xmlns="" id="{4E1F4C90-3B0F-D0E3-7480-AFDFA434572D}"/>
                  </a:ext>
                </a:extLst>
              </p:cNvPr>
              <p:cNvSpPr/>
              <p:nvPr/>
            </p:nvSpPr>
            <p:spPr>
              <a:xfrm>
                <a:off x="4324710" y="586726"/>
                <a:ext cx="138968" cy="138968"/>
              </a:xfrm>
              <a:custGeom>
                <a:avLst/>
                <a:gdLst>
                  <a:gd name="connsiteX0" fmla="*/ 124806 w 138968"/>
                  <a:gd name="connsiteY0" fmla="*/ 0 h 138968"/>
                  <a:gd name="connsiteX1" fmla="*/ 138968 w 138968"/>
                  <a:gd name="connsiteY1" fmla="*/ 14162 h 138968"/>
                  <a:gd name="connsiteX2" fmla="*/ 14162 w 138968"/>
                  <a:gd name="connsiteY2" fmla="*/ 138968 h 138968"/>
                  <a:gd name="connsiteX3" fmla="*/ 0 w 138968"/>
                  <a:gd name="connsiteY3" fmla="*/ 124806 h 13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968" h="138968">
                    <a:moveTo>
                      <a:pt x="124806" y="0"/>
                    </a:moveTo>
                    <a:lnTo>
                      <a:pt x="138968" y="14162"/>
                    </a:lnTo>
                    <a:lnTo>
                      <a:pt x="14162" y="138968"/>
                    </a:lnTo>
                    <a:lnTo>
                      <a:pt x="0" y="124806"/>
                    </a:lnTo>
                    <a:close/>
                  </a:path>
                </a:pathLst>
              </a:custGeom>
              <a:grpFill/>
              <a:ln w="22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1419" name="TextBox 1418">
            <a:extLst>
              <a:ext uri="{FF2B5EF4-FFF2-40B4-BE49-F238E27FC236}">
                <a16:creationId xmlns:a16="http://schemas.microsoft.com/office/drawing/2014/main" xmlns="" id="{12F86F63-CF97-1EF9-CB01-7EA10217F8EE}"/>
              </a:ext>
            </a:extLst>
          </p:cNvPr>
          <p:cNvSpPr txBox="1"/>
          <p:nvPr/>
        </p:nvSpPr>
        <p:spPr>
          <a:xfrm>
            <a:off x="1444346" y="1556787"/>
            <a:ext cx="154476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en-US" sz="1200" b="1" dirty="0">
                <a:solidFill>
                  <a:srgbClr val="BF9000"/>
                </a:solidFill>
              </a:rPr>
              <a:t>Open defecation</a:t>
            </a:r>
            <a:endParaRPr lang="x-none" sz="1200" b="1" dirty="0">
              <a:solidFill>
                <a:srgbClr val="BF9000"/>
              </a:solidFill>
            </a:endParaRPr>
          </a:p>
        </p:txBody>
      </p:sp>
      <p:sp>
        <p:nvSpPr>
          <p:cNvPr id="1423" name="TextBox 1422">
            <a:extLst>
              <a:ext uri="{FF2B5EF4-FFF2-40B4-BE49-F238E27FC236}">
                <a16:creationId xmlns:a16="http://schemas.microsoft.com/office/drawing/2014/main" xmlns="" id="{9DF7F911-6A36-7D4E-6459-AE9271218040}"/>
              </a:ext>
            </a:extLst>
          </p:cNvPr>
          <p:cNvSpPr txBox="1"/>
          <p:nvPr/>
        </p:nvSpPr>
        <p:spPr>
          <a:xfrm>
            <a:off x="4464086" y="1559530"/>
            <a:ext cx="251255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1200" b="1">
                <a:solidFill>
                  <a:srgbClr val="E6AD57"/>
                </a:solidFill>
              </a:rPr>
              <a:t> No </a:t>
            </a:r>
            <a:r>
              <a:rPr lang="en-US" sz="1200" b="1" dirty="0">
                <a:solidFill>
                  <a:srgbClr val="E6AD57"/>
                </a:solidFill>
              </a:rPr>
              <a:t> hand washing </a:t>
            </a:r>
            <a:r>
              <a:rPr lang="x-none" sz="1200" b="1">
                <a:solidFill>
                  <a:srgbClr val="E6AD57"/>
                </a:solidFill>
              </a:rPr>
              <a:t>facility</a:t>
            </a:r>
            <a:r>
              <a:rPr lang="en-US" sz="1200" b="1" dirty="0">
                <a:solidFill>
                  <a:srgbClr val="E6AD57"/>
                </a:solidFill>
              </a:rPr>
              <a:t> </a:t>
            </a:r>
            <a:endParaRPr lang="x-none" sz="1200" b="1" dirty="0">
              <a:solidFill>
                <a:srgbClr val="E6AD57"/>
              </a:solidFill>
            </a:endParaRPr>
          </a:p>
        </p:txBody>
      </p:sp>
      <p:grpSp>
        <p:nvGrpSpPr>
          <p:cNvPr id="1424" name="Group 1423">
            <a:extLst>
              <a:ext uri="{FF2B5EF4-FFF2-40B4-BE49-F238E27FC236}">
                <a16:creationId xmlns:a16="http://schemas.microsoft.com/office/drawing/2014/main" xmlns="" id="{99BA459A-7B8D-F29D-E1E8-4870D6C148F5}"/>
              </a:ext>
            </a:extLst>
          </p:cNvPr>
          <p:cNvGrpSpPr/>
          <p:nvPr/>
        </p:nvGrpSpPr>
        <p:grpSpPr>
          <a:xfrm>
            <a:off x="664185" y="5752367"/>
            <a:ext cx="325112" cy="433689"/>
            <a:chOff x="3532724" y="-984562"/>
            <a:chExt cx="507714" cy="677275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1425" name="Freeform 1424">
              <a:extLst>
                <a:ext uri="{FF2B5EF4-FFF2-40B4-BE49-F238E27FC236}">
                  <a16:creationId xmlns:a16="http://schemas.microsoft.com/office/drawing/2014/main" xmlns="" id="{1D1C58A8-D6B6-0466-D9AC-77E8F4EE86D5}"/>
                </a:ext>
              </a:extLst>
            </p:cNvPr>
            <p:cNvSpPr/>
            <p:nvPr/>
          </p:nvSpPr>
          <p:spPr>
            <a:xfrm>
              <a:off x="3561494" y="-541535"/>
              <a:ext cx="450194" cy="234248"/>
            </a:xfrm>
            <a:custGeom>
              <a:avLst/>
              <a:gdLst>
                <a:gd name="connsiteX0" fmla="*/ 336884 w 450194"/>
                <a:gd name="connsiteY0" fmla="*/ 0 h 234248"/>
                <a:gd name="connsiteX1" fmla="*/ 225092 w 450194"/>
                <a:gd name="connsiteY1" fmla="*/ 47860 h 234248"/>
                <a:gd name="connsiteX2" fmla="*/ 113311 w 450194"/>
                <a:gd name="connsiteY2" fmla="*/ 0 h 234248"/>
                <a:gd name="connsiteX3" fmla="*/ 0 w 450194"/>
                <a:gd name="connsiteY3" fmla="*/ 142094 h 234248"/>
                <a:gd name="connsiteX4" fmla="*/ 225090 w 450194"/>
                <a:gd name="connsiteY4" fmla="*/ 233937 h 234248"/>
                <a:gd name="connsiteX5" fmla="*/ 450195 w 450194"/>
                <a:gd name="connsiteY5" fmla="*/ 142094 h 234248"/>
                <a:gd name="connsiteX6" fmla="*/ 336889 w 450194"/>
                <a:gd name="connsiteY6" fmla="*/ 0 h 23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0194" h="234248">
                  <a:moveTo>
                    <a:pt x="336884" y="0"/>
                  </a:moveTo>
                  <a:cubicBezTo>
                    <a:pt x="308668" y="29462"/>
                    <a:pt x="269005" y="47860"/>
                    <a:pt x="225092" y="47860"/>
                  </a:cubicBezTo>
                  <a:cubicBezTo>
                    <a:pt x="181190" y="47860"/>
                    <a:pt x="141516" y="29461"/>
                    <a:pt x="113311" y="0"/>
                  </a:cubicBezTo>
                  <a:cubicBezTo>
                    <a:pt x="45634" y="24518"/>
                    <a:pt x="0" y="73192"/>
                    <a:pt x="0" y="142094"/>
                  </a:cubicBezTo>
                  <a:cubicBezTo>
                    <a:pt x="0" y="244534"/>
                    <a:pt x="100782" y="233937"/>
                    <a:pt x="225090" y="233937"/>
                  </a:cubicBezTo>
                  <a:cubicBezTo>
                    <a:pt x="349399" y="233937"/>
                    <a:pt x="450195" y="244535"/>
                    <a:pt x="450195" y="142094"/>
                  </a:cubicBezTo>
                  <a:cubicBezTo>
                    <a:pt x="450195" y="73197"/>
                    <a:pt x="404560" y="24513"/>
                    <a:pt x="336889" y="0"/>
                  </a:cubicBezTo>
                  <a:close/>
                </a:path>
              </a:pathLst>
            </a:custGeom>
            <a:grpFill/>
            <a:ln w="136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426" name="Freeform 1425">
              <a:extLst>
                <a:ext uri="{FF2B5EF4-FFF2-40B4-BE49-F238E27FC236}">
                  <a16:creationId xmlns:a16="http://schemas.microsoft.com/office/drawing/2014/main" xmlns="" id="{2158F139-49C8-625F-C745-D0390DE1E93E}"/>
                </a:ext>
              </a:extLst>
            </p:cNvPr>
            <p:cNvSpPr/>
            <p:nvPr/>
          </p:nvSpPr>
          <p:spPr>
            <a:xfrm>
              <a:off x="3532724" y="-984562"/>
              <a:ext cx="507714" cy="337879"/>
            </a:xfrm>
            <a:custGeom>
              <a:avLst/>
              <a:gdLst>
                <a:gd name="connsiteX0" fmla="*/ 505857 w 507714"/>
                <a:gd name="connsiteY0" fmla="*/ 81639 h 337879"/>
                <a:gd name="connsiteX1" fmla="*/ 255347 w 507714"/>
                <a:gd name="connsiteY1" fmla="*/ 132 h 337879"/>
                <a:gd name="connsiteX2" fmla="*/ 253694 w 507714"/>
                <a:gd name="connsiteY2" fmla="*/ 132 h 337879"/>
                <a:gd name="connsiteX3" fmla="*/ 1883 w 507714"/>
                <a:gd name="connsiteY3" fmla="*/ 80382 h 337879"/>
                <a:gd name="connsiteX4" fmla="*/ 0 w 507714"/>
                <a:gd name="connsiteY4" fmla="*/ 82918 h 337879"/>
                <a:gd name="connsiteX5" fmla="*/ 1825 w 507714"/>
                <a:gd name="connsiteY5" fmla="*/ 85501 h 337879"/>
                <a:gd name="connsiteX6" fmla="*/ 63349 w 507714"/>
                <a:gd name="connsiteY6" fmla="*/ 106581 h 337879"/>
                <a:gd name="connsiteX7" fmla="*/ 63349 w 507714"/>
                <a:gd name="connsiteY7" fmla="*/ 179629 h 337879"/>
                <a:gd name="connsiteX8" fmla="*/ 45811 w 507714"/>
                <a:gd name="connsiteY8" fmla="*/ 206683 h 337879"/>
                <a:gd name="connsiteX9" fmla="*/ 63349 w 507714"/>
                <a:gd name="connsiteY9" fmla="*/ 233727 h 337879"/>
                <a:gd name="connsiteX10" fmla="*/ 47175 w 507714"/>
                <a:gd name="connsiteY10" fmla="*/ 337879 h 337879"/>
                <a:gd name="connsiteX11" fmla="*/ 101097 w 507714"/>
                <a:gd name="connsiteY11" fmla="*/ 337879 h 337879"/>
                <a:gd name="connsiteX12" fmla="*/ 87615 w 507714"/>
                <a:gd name="connsiteY12" fmla="*/ 233727 h 337879"/>
                <a:gd name="connsiteX13" fmla="*/ 105142 w 507714"/>
                <a:gd name="connsiteY13" fmla="*/ 206683 h 337879"/>
                <a:gd name="connsiteX14" fmla="*/ 87615 w 507714"/>
                <a:gd name="connsiteY14" fmla="*/ 179629 h 337879"/>
                <a:gd name="connsiteX15" fmla="*/ 87615 w 507714"/>
                <a:gd name="connsiteY15" fmla="*/ 114894 h 337879"/>
                <a:gd name="connsiteX16" fmla="*/ 252773 w 507714"/>
                <a:gd name="connsiteY16" fmla="*/ 171485 h 337879"/>
                <a:gd name="connsiteX17" fmla="*/ 253634 w 507714"/>
                <a:gd name="connsiteY17" fmla="*/ 171630 h 337879"/>
                <a:gd name="connsiteX18" fmla="*/ 254506 w 507714"/>
                <a:gd name="connsiteY18" fmla="*/ 171485 h 337879"/>
                <a:gd name="connsiteX19" fmla="*/ 505879 w 507714"/>
                <a:gd name="connsiteY19" fmla="*/ 86753 h 337879"/>
                <a:gd name="connsiteX20" fmla="*/ 507714 w 507714"/>
                <a:gd name="connsiteY20" fmla="*/ 84185 h 337879"/>
                <a:gd name="connsiteX21" fmla="*/ 505847 w 507714"/>
                <a:gd name="connsiteY21" fmla="*/ 81639 h 33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7714" h="337879">
                  <a:moveTo>
                    <a:pt x="505857" y="81639"/>
                  </a:moveTo>
                  <a:lnTo>
                    <a:pt x="255347" y="132"/>
                  </a:lnTo>
                  <a:cubicBezTo>
                    <a:pt x="254807" y="-44"/>
                    <a:pt x="254235" y="-44"/>
                    <a:pt x="253694" y="132"/>
                  </a:cubicBezTo>
                  <a:lnTo>
                    <a:pt x="1883" y="80382"/>
                  </a:lnTo>
                  <a:cubicBezTo>
                    <a:pt x="771" y="80745"/>
                    <a:pt x="11" y="81762"/>
                    <a:pt x="0" y="82918"/>
                  </a:cubicBezTo>
                  <a:cubicBezTo>
                    <a:pt x="-16" y="84089"/>
                    <a:pt x="717" y="85122"/>
                    <a:pt x="1825" y="85501"/>
                  </a:cubicBezTo>
                  <a:lnTo>
                    <a:pt x="63349" y="106581"/>
                  </a:lnTo>
                  <a:lnTo>
                    <a:pt x="63349" y="179629"/>
                  </a:lnTo>
                  <a:cubicBezTo>
                    <a:pt x="53023" y="184262"/>
                    <a:pt x="45811" y="194619"/>
                    <a:pt x="45811" y="206683"/>
                  </a:cubicBezTo>
                  <a:cubicBezTo>
                    <a:pt x="45811" y="218737"/>
                    <a:pt x="53023" y="229094"/>
                    <a:pt x="63349" y="233727"/>
                  </a:cubicBezTo>
                  <a:lnTo>
                    <a:pt x="47175" y="337879"/>
                  </a:lnTo>
                  <a:lnTo>
                    <a:pt x="101097" y="337879"/>
                  </a:lnTo>
                  <a:lnTo>
                    <a:pt x="87615" y="233727"/>
                  </a:lnTo>
                  <a:cubicBezTo>
                    <a:pt x="97951" y="229094"/>
                    <a:pt x="105142" y="218737"/>
                    <a:pt x="105142" y="206683"/>
                  </a:cubicBezTo>
                  <a:cubicBezTo>
                    <a:pt x="105142" y="194619"/>
                    <a:pt x="97941" y="184262"/>
                    <a:pt x="87615" y="179629"/>
                  </a:cubicBezTo>
                  <a:lnTo>
                    <a:pt x="87615" y="114894"/>
                  </a:lnTo>
                  <a:lnTo>
                    <a:pt x="252773" y="171485"/>
                  </a:lnTo>
                  <a:cubicBezTo>
                    <a:pt x="253057" y="171581"/>
                    <a:pt x="253345" y="171630"/>
                    <a:pt x="253634" y="171630"/>
                  </a:cubicBezTo>
                  <a:cubicBezTo>
                    <a:pt x="253939" y="171630"/>
                    <a:pt x="254223" y="171581"/>
                    <a:pt x="254506" y="171485"/>
                  </a:cubicBezTo>
                  <a:lnTo>
                    <a:pt x="505879" y="86753"/>
                  </a:lnTo>
                  <a:cubicBezTo>
                    <a:pt x="506976" y="86384"/>
                    <a:pt x="507719" y="85341"/>
                    <a:pt x="507714" y="84185"/>
                  </a:cubicBezTo>
                  <a:cubicBezTo>
                    <a:pt x="507703" y="83030"/>
                    <a:pt x="506954" y="81997"/>
                    <a:pt x="505847" y="81639"/>
                  </a:cubicBezTo>
                  <a:close/>
                </a:path>
              </a:pathLst>
            </a:custGeom>
            <a:grpFill/>
            <a:ln w="136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427" name="Freeform 1426">
              <a:extLst>
                <a:ext uri="{FF2B5EF4-FFF2-40B4-BE49-F238E27FC236}">
                  <a16:creationId xmlns:a16="http://schemas.microsoft.com/office/drawing/2014/main" xmlns="" id="{C8A91599-304B-41E7-CFFA-C4A9495C5888}"/>
                </a:ext>
              </a:extLst>
            </p:cNvPr>
            <p:cNvSpPr/>
            <p:nvPr/>
          </p:nvSpPr>
          <p:spPr>
            <a:xfrm>
              <a:off x="3649549" y="-846027"/>
              <a:ext cx="277687" cy="145887"/>
            </a:xfrm>
            <a:custGeom>
              <a:avLst/>
              <a:gdLst>
                <a:gd name="connsiteX0" fmla="*/ 136797 w 277687"/>
                <a:gd name="connsiteY0" fmla="*/ 46587 h 145887"/>
                <a:gd name="connsiteX1" fmla="*/ 131581 w 277687"/>
                <a:gd name="connsiteY1" fmla="*/ 45710 h 145887"/>
                <a:gd name="connsiteX2" fmla="*/ 0 w 277687"/>
                <a:gd name="connsiteY2" fmla="*/ 626 h 145887"/>
                <a:gd name="connsiteX3" fmla="*/ 0 w 277687"/>
                <a:gd name="connsiteY3" fmla="*/ 96914 h 145887"/>
                <a:gd name="connsiteX4" fmla="*/ 138848 w 277687"/>
                <a:gd name="connsiteY4" fmla="*/ 145888 h 145887"/>
                <a:gd name="connsiteX5" fmla="*/ 277682 w 277687"/>
                <a:gd name="connsiteY5" fmla="*/ 96914 h 145887"/>
                <a:gd name="connsiteX6" fmla="*/ 277688 w 277687"/>
                <a:gd name="connsiteY6" fmla="*/ 0 h 145887"/>
                <a:gd name="connsiteX7" fmla="*/ 142014 w 277687"/>
                <a:gd name="connsiteY7" fmla="*/ 45741 h 145887"/>
                <a:gd name="connsiteX8" fmla="*/ 136798 w 277687"/>
                <a:gd name="connsiteY8" fmla="*/ 46587 h 14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687" h="145887">
                  <a:moveTo>
                    <a:pt x="136797" y="46587"/>
                  </a:moveTo>
                  <a:cubicBezTo>
                    <a:pt x="135010" y="46587"/>
                    <a:pt x="133261" y="46282"/>
                    <a:pt x="131581" y="45710"/>
                  </a:cubicBezTo>
                  <a:lnTo>
                    <a:pt x="0" y="626"/>
                  </a:lnTo>
                  <a:lnTo>
                    <a:pt x="0" y="96914"/>
                  </a:lnTo>
                  <a:cubicBezTo>
                    <a:pt x="0" y="123958"/>
                    <a:pt x="62167" y="145888"/>
                    <a:pt x="138848" y="145888"/>
                  </a:cubicBezTo>
                  <a:cubicBezTo>
                    <a:pt x="215529" y="145888"/>
                    <a:pt x="277682" y="123958"/>
                    <a:pt x="277682" y="96914"/>
                  </a:cubicBezTo>
                  <a:lnTo>
                    <a:pt x="277688" y="0"/>
                  </a:lnTo>
                  <a:lnTo>
                    <a:pt x="142014" y="45741"/>
                  </a:lnTo>
                  <a:cubicBezTo>
                    <a:pt x="140334" y="46308"/>
                    <a:pt x="138574" y="46597"/>
                    <a:pt x="136798" y="46587"/>
                  </a:cubicBezTo>
                  <a:close/>
                </a:path>
              </a:pathLst>
            </a:custGeom>
            <a:grpFill/>
            <a:ln w="136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428" name="Freeform 1427">
              <a:extLst>
                <a:ext uri="{FF2B5EF4-FFF2-40B4-BE49-F238E27FC236}">
                  <a16:creationId xmlns:a16="http://schemas.microsoft.com/office/drawing/2014/main" xmlns="" id="{C89DC8E6-174E-4DC7-11AA-151E75BF3519}"/>
                </a:ext>
              </a:extLst>
            </p:cNvPr>
            <p:cNvSpPr/>
            <p:nvPr/>
          </p:nvSpPr>
          <p:spPr>
            <a:xfrm>
              <a:off x="3649738" y="-705982"/>
              <a:ext cx="273713" cy="194303"/>
            </a:xfrm>
            <a:custGeom>
              <a:avLst/>
              <a:gdLst>
                <a:gd name="connsiteX0" fmla="*/ 138648 w 273713"/>
                <a:gd name="connsiteY0" fmla="*/ 24818 h 194303"/>
                <a:gd name="connsiteX1" fmla="*/ 12770 w 273713"/>
                <a:gd name="connsiteY1" fmla="*/ 0 h 194303"/>
                <a:gd name="connsiteX2" fmla="*/ 0 w 273713"/>
                <a:gd name="connsiteY2" fmla="*/ 57447 h 194303"/>
                <a:gd name="connsiteX3" fmla="*/ 136857 w 273713"/>
                <a:gd name="connsiteY3" fmla="*/ 194304 h 194303"/>
                <a:gd name="connsiteX4" fmla="*/ 273713 w 273713"/>
                <a:gd name="connsiteY4" fmla="*/ 57447 h 194303"/>
                <a:gd name="connsiteX5" fmla="*/ 261692 w 273713"/>
                <a:gd name="connsiteY5" fmla="*/ 1530 h 194303"/>
                <a:gd name="connsiteX6" fmla="*/ 138649 w 273713"/>
                <a:gd name="connsiteY6" fmla="*/ 24818 h 19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713" h="194303">
                  <a:moveTo>
                    <a:pt x="138648" y="24818"/>
                  </a:moveTo>
                  <a:cubicBezTo>
                    <a:pt x="92163" y="24818"/>
                    <a:pt x="43543" y="16852"/>
                    <a:pt x="12770" y="0"/>
                  </a:cubicBezTo>
                  <a:cubicBezTo>
                    <a:pt x="4665" y="17490"/>
                    <a:pt x="0" y="36903"/>
                    <a:pt x="0" y="57447"/>
                  </a:cubicBezTo>
                  <a:cubicBezTo>
                    <a:pt x="0" y="133031"/>
                    <a:pt x="61267" y="194304"/>
                    <a:pt x="136857" y="194304"/>
                  </a:cubicBezTo>
                  <a:cubicBezTo>
                    <a:pt x="212446" y="194304"/>
                    <a:pt x="273713" y="133026"/>
                    <a:pt x="273713" y="57447"/>
                  </a:cubicBezTo>
                  <a:cubicBezTo>
                    <a:pt x="273713" y="37507"/>
                    <a:pt x="269353" y="18613"/>
                    <a:pt x="261692" y="1530"/>
                  </a:cubicBezTo>
                  <a:cubicBezTo>
                    <a:pt x="230807" y="17344"/>
                    <a:pt x="183707" y="24818"/>
                    <a:pt x="138649" y="24818"/>
                  </a:cubicBezTo>
                  <a:close/>
                </a:path>
              </a:pathLst>
            </a:custGeom>
            <a:grpFill/>
            <a:ln w="136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1429" name="Group 1428">
            <a:extLst>
              <a:ext uri="{FF2B5EF4-FFF2-40B4-BE49-F238E27FC236}">
                <a16:creationId xmlns:a16="http://schemas.microsoft.com/office/drawing/2014/main" xmlns="" id="{85FADF30-197E-CC84-49A2-FEE20F3DE31A}"/>
              </a:ext>
            </a:extLst>
          </p:cNvPr>
          <p:cNvGrpSpPr/>
          <p:nvPr/>
        </p:nvGrpSpPr>
        <p:grpSpPr>
          <a:xfrm>
            <a:off x="551677" y="5013811"/>
            <a:ext cx="592195" cy="416011"/>
            <a:chOff x="-44972" y="-50765"/>
            <a:chExt cx="1311854" cy="921564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1430" name="Freeform 1429">
              <a:extLst>
                <a:ext uri="{FF2B5EF4-FFF2-40B4-BE49-F238E27FC236}">
                  <a16:creationId xmlns:a16="http://schemas.microsoft.com/office/drawing/2014/main" xmlns="" id="{5D7E7D5F-EAE0-1D07-6BDC-26A254CBEC8B}"/>
                </a:ext>
              </a:extLst>
            </p:cNvPr>
            <p:cNvSpPr/>
            <p:nvPr/>
          </p:nvSpPr>
          <p:spPr>
            <a:xfrm>
              <a:off x="768668" y="-50765"/>
              <a:ext cx="270262" cy="270262"/>
            </a:xfrm>
            <a:custGeom>
              <a:avLst/>
              <a:gdLst>
                <a:gd name="connsiteX0" fmla="*/ 135118 w 270262"/>
                <a:gd name="connsiteY0" fmla="*/ 270263 h 270262"/>
                <a:gd name="connsiteX1" fmla="*/ 270263 w 270262"/>
                <a:gd name="connsiteY1" fmla="*/ 135144 h 270262"/>
                <a:gd name="connsiteX2" fmla="*/ 135118 w 270262"/>
                <a:gd name="connsiteY2" fmla="*/ 0 h 270262"/>
                <a:gd name="connsiteX3" fmla="*/ 0 w 270262"/>
                <a:gd name="connsiteY3" fmla="*/ 135144 h 270262"/>
                <a:gd name="connsiteX4" fmla="*/ 135118 w 270262"/>
                <a:gd name="connsiteY4" fmla="*/ 270263 h 27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62" h="270262">
                  <a:moveTo>
                    <a:pt x="135118" y="270263"/>
                  </a:moveTo>
                  <a:cubicBezTo>
                    <a:pt x="209649" y="270263"/>
                    <a:pt x="270263" y="209649"/>
                    <a:pt x="270263" y="135144"/>
                  </a:cubicBezTo>
                  <a:cubicBezTo>
                    <a:pt x="270263" y="60614"/>
                    <a:pt x="209621" y="0"/>
                    <a:pt x="135118" y="0"/>
                  </a:cubicBezTo>
                  <a:cubicBezTo>
                    <a:pt x="60614" y="0"/>
                    <a:pt x="0" y="60614"/>
                    <a:pt x="0" y="135144"/>
                  </a:cubicBezTo>
                  <a:cubicBezTo>
                    <a:pt x="0" y="209649"/>
                    <a:pt x="60585" y="270263"/>
                    <a:pt x="135118" y="270263"/>
                  </a:cubicBezTo>
                  <a:close/>
                </a:path>
              </a:pathLst>
            </a:custGeom>
            <a:grpFill/>
            <a:ln w="234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431" name="Freeform 1430">
              <a:extLst>
                <a:ext uri="{FF2B5EF4-FFF2-40B4-BE49-F238E27FC236}">
                  <a16:creationId xmlns:a16="http://schemas.microsoft.com/office/drawing/2014/main" xmlns="" id="{E8C71562-A109-676E-41A1-55EB887BF2BA}"/>
                </a:ext>
              </a:extLst>
            </p:cNvPr>
            <p:cNvSpPr/>
            <p:nvPr/>
          </p:nvSpPr>
          <p:spPr>
            <a:xfrm>
              <a:off x="540723" y="246523"/>
              <a:ext cx="726159" cy="577351"/>
            </a:xfrm>
            <a:custGeom>
              <a:avLst/>
              <a:gdLst>
                <a:gd name="connsiteX0" fmla="*/ 723302 w 726159"/>
                <a:gd name="connsiteY0" fmla="*/ 435065 h 577351"/>
                <a:gd name="connsiteX1" fmla="*/ 593602 w 726159"/>
                <a:gd name="connsiteY1" fmla="*/ 29569 h 577351"/>
                <a:gd name="connsiteX2" fmla="*/ 588844 w 726159"/>
                <a:gd name="connsiteY2" fmla="*/ 25140 h 577351"/>
                <a:gd name="connsiteX3" fmla="*/ 486741 w 726159"/>
                <a:gd name="connsiteY3" fmla="*/ 213 h 577351"/>
                <a:gd name="connsiteX4" fmla="*/ 479338 w 726159"/>
                <a:gd name="connsiteY4" fmla="*/ 3461 h 577351"/>
                <a:gd name="connsiteX5" fmla="*/ 363080 w 726159"/>
                <a:gd name="connsiteY5" fmla="*/ 214804 h 577351"/>
                <a:gd name="connsiteX6" fmla="*/ 246849 w 726159"/>
                <a:gd name="connsiteY6" fmla="*/ 3461 h 577351"/>
                <a:gd name="connsiteX7" fmla="*/ 239446 w 726159"/>
                <a:gd name="connsiteY7" fmla="*/ 213 h 577351"/>
                <a:gd name="connsiteX8" fmla="*/ 137316 w 726159"/>
                <a:gd name="connsiteY8" fmla="*/ 25140 h 577351"/>
                <a:gd name="connsiteX9" fmla="*/ 132558 w 726159"/>
                <a:gd name="connsiteY9" fmla="*/ 29569 h 577351"/>
                <a:gd name="connsiteX10" fmla="*/ 2876 w 726159"/>
                <a:gd name="connsiteY10" fmla="*/ 435041 h 577351"/>
                <a:gd name="connsiteX11" fmla="*/ 6921 w 726159"/>
                <a:gd name="connsiteY11" fmla="*/ 481196 h 577351"/>
                <a:gd name="connsiteX12" fmla="*/ 44036 w 726159"/>
                <a:gd name="connsiteY12" fmla="*/ 511668 h 577351"/>
                <a:gd name="connsiteX13" fmla="*/ 62621 w 726159"/>
                <a:gd name="connsiteY13" fmla="*/ 514459 h 577351"/>
                <a:gd name="connsiteX14" fmla="*/ 122366 w 726159"/>
                <a:gd name="connsiteY14" fmla="*/ 471553 h 577351"/>
                <a:gd name="connsiteX15" fmla="*/ 196512 w 726159"/>
                <a:gd name="connsiteY15" fmla="*/ 239795 h 577351"/>
                <a:gd name="connsiteX16" fmla="*/ 196512 w 726159"/>
                <a:gd name="connsiteY16" fmla="*/ 570681 h 577351"/>
                <a:gd name="connsiteX17" fmla="*/ 203155 w 726159"/>
                <a:gd name="connsiteY17" fmla="*/ 577351 h 577351"/>
                <a:gd name="connsiteX18" fmla="*/ 523054 w 726159"/>
                <a:gd name="connsiteY18" fmla="*/ 577351 h 577351"/>
                <a:gd name="connsiteX19" fmla="*/ 529725 w 726159"/>
                <a:gd name="connsiteY19" fmla="*/ 570681 h 577351"/>
                <a:gd name="connsiteX20" fmla="*/ 529707 w 726159"/>
                <a:gd name="connsiteY20" fmla="*/ 239795 h 577351"/>
                <a:gd name="connsiteX21" fmla="*/ 603828 w 726159"/>
                <a:gd name="connsiteY21" fmla="*/ 471553 h 577351"/>
                <a:gd name="connsiteX22" fmla="*/ 663572 w 726159"/>
                <a:gd name="connsiteY22" fmla="*/ 514459 h 577351"/>
                <a:gd name="connsiteX23" fmla="*/ 682157 w 726159"/>
                <a:gd name="connsiteY23" fmla="*/ 511668 h 577351"/>
                <a:gd name="connsiteX24" fmla="*/ 719298 w 726159"/>
                <a:gd name="connsiteY24" fmla="*/ 481168 h 577351"/>
                <a:gd name="connsiteX25" fmla="*/ 723306 w 726159"/>
                <a:gd name="connsiteY25" fmla="*/ 435067 h 57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6159" h="577351">
                  <a:moveTo>
                    <a:pt x="723302" y="435065"/>
                  </a:moveTo>
                  <a:lnTo>
                    <a:pt x="593602" y="29569"/>
                  </a:lnTo>
                  <a:cubicBezTo>
                    <a:pt x="592915" y="27354"/>
                    <a:pt x="591085" y="25689"/>
                    <a:pt x="588844" y="25140"/>
                  </a:cubicBezTo>
                  <a:lnTo>
                    <a:pt x="486741" y="213"/>
                  </a:lnTo>
                  <a:cubicBezTo>
                    <a:pt x="483657" y="-528"/>
                    <a:pt x="480702" y="817"/>
                    <a:pt x="479338" y="3461"/>
                  </a:cubicBezTo>
                  <a:lnTo>
                    <a:pt x="363080" y="214804"/>
                  </a:lnTo>
                  <a:lnTo>
                    <a:pt x="246849" y="3461"/>
                  </a:lnTo>
                  <a:cubicBezTo>
                    <a:pt x="245404" y="808"/>
                    <a:pt x="242475" y="-556"/>
                    <a:pt x="239446" y="213"/>
                  </a:cubicBezTo>
                  <a:lnTo>
                    <a:pt x="137316" y="25140"/>
                  </a:lnTo>
                  <a:cubicBezTo>
                    <a:pt x="135101" y="25689"/>
                    <a:pt x="133271" y="27382"/>
                    <a:pt x="132558" y="29569"/>
                  </a:cubicBezTo>
                  <a:lnTo>
                    <a:pt x="2876" y="435041"/>
                  </a:lnTo>
                  <a:cubicBezTo>
                    <a:pt x="-2047" y="450451"/>
                    <a:pt x="-619" y="466848"/>
                    <a:pt x="6921" y="481196"/>
                  </a:cubicBezTo>
                  <a:cubicBezTo>
                    <a:pt x="14653" y="495929"/>
                    <a:pt x="27858" y="506782"/>
                    <a:pt x="44036" y="511668"/>
                  </a:cubicBezTo>
                  <a:cubicBezTo>
                    <a:pt x="50076" y="513526"/>
                    <a:pt x="56335" y="514459"/>
                    <a:pt x="62621" y="514459"/>
                  </a:cubicBezTo>
                  <a:cubicBezTo>
                    <a:pt x="90146" y="514459"/>
                    <a:pt x="114139" y="497210"/>
                    <a:pt x="122366" y="471553"/>
                  </a:cubicBezTo>
                  <a:lnTo>
                    <a:pt x="196512" y="239795"/>
                  </a:lnTo>
                  <a:lnTo>
                    <a:pt x="196512" y="570681"/>
                  </a:lnTo>
                  <a:cubicBezTo>
                    <a:pt x="196512" y="574368"/>
                    <a:pt x="199495" y="577351"/>
                    <a:pt x="203155" y="577351"/>
                  </a:cubicBezTo>
                  <a:lnTo>
                    <a:pt x="523054" y="577351"/>
                  </a:lnTo>
                  <a:cubicBezTo>
                    <a:pt x="526714" y="577351"/>
                    <a:pt x="529725" y="574368"/>
                    <a:pt x="529725" y="570681"/>
                  </a:cubicBezTo>
                  <a:lnTo>
                    <a:pt x="529707" y="239795"/>
                  </a:lnTo>
                  <a:lnTo>
                    <a:pt x="603828" y="471553"/>
                  </a:lnTo>
                  <a:cubicBezTo>
                    <a:pt x="612026" y="497211"/>
                    <a:pt x="636047" y="514459"/>
                    <a:pt x="663572" y="514459"/>
                  </a:cubicBezTo>
                  <a:cubicBezTo>
                    <a:pt x="669886" y="514459"/>
                    <a:pt x="676172" y="513553"/>
                    <a:pt x="682157" y="511668"/>
                  </a:cubicBezTo>
                  <a:cubicBezTo>
                    <a:pt x="698390" y="506745"/>
                    <a:pt x="711567" y="495929"/>
                    <a:pt x="719298" y="481168"/>
                  </a:cubicBezTo>
                  <a:cubicBezTo>
                    <a:pt x="726756" y="466848"/>
                    <a:pt x="728202" y="450476"/>
                    <a:pt x="723306" y="435067"/>
                  </a:cubicBezTo>
                  <a:close/>
                </a:path>
              </a:pathLst>
            </a:custGeom>
            <a:grpFill/>
            <a:ln w="234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dirty="0">
                <a:solidFill>
                  <a:prstClr val="black"/>
                </a:solidFill>
              </a:endParaRPr>
            </a:p>
          </p:txBody>
        </p:sp>
        <p:sp>
          <p:nvSpPr>
            <p:cNvPr id="1432" name="Freeform 1431">
              <a:extLst>
                <a:ext uri="{FF2B5EF4-FFF2-40B4-BE49-F238E27FC236}">
                  <a16:creationId xmlns:a16="http://schemas.microsoft.com/office/drawing/2014/main" xmlns="" id="{9F6F6833-50D5-4B9F-5D7D-2D1F40BD2D60}"/>
                </a:ext>
              </a:extLst>
            </p:cNvPr>
            <p:cNvSpPr/>
            <p:nvPr/>
          </p:nvSpPr>
          <p:spPr>
            <a:xfrm>
              <a:off x="-44972" y="57161"/>
              <a:ext cx="728064" cy="813638"/>
            </a:xfrm>
            <a:custGeom>
              <a:avLst/>
              <a:gdLst>
                <a:gd name="connsiteX0" fmla="*/ 545419 w 728064"/>
                <a:gd name="connsiteY0" fmla="*/ 695359 h 813638"/>
                <a:gd name="connsiteX1" fmla="*/ 537769 w 728064"/>
                <a:gd name="connsiteY1" fmla="*/ 608238 h 813638"/>
                <a:gd name="connsiteX2" fmla="*/ 667479 w 728064"/>
                <a:gd name="connsiteY2" fmla="*/ 202742 h 813638"/>
                <a:gd name="connsiteX3" fmla="*/ 710331 w 728064"/>
                <a:gd name="connsiteY3" fmla="*/ 162780 h 813638"/>
                <a:gd name="connsiteX4" fmla="*/ 728065 w 728064"/>
                <a:gd name="connsiteY4" fmla="*/ 158434 h 813638"/>
                <a:gd name="connsiteX5" fmla="*/ 406550 w 728064"/>
                <a:gd name="connsiteY5" fmla="*/ 0 h 813638"/>
                <a:gd name="connsiteX6" fmla="*/ 0 w 728064"/>
                <a:gd name="connsiteY6" fmla="*/ 406807 h 813638"/>
                <a:gd name="connsiteX7" fmla="*/ 406597 w 728064"/>
                <a:gd name="connsiteY7" fmla="*/ 813638 h 813638"/>
                <a:gd name="connsiteX8" fmla="*/ 619136 w 728064"/>
                <a:gd name="connsiteY8" fmla="*/ 753163 h 813638"/>
                <a:gd name="connsiteX9" fmla="*/ 614213 w 728064"/>
                <a:gd name="connsiteY9" fmla="*/ 752047 h 813638"/>
                <a:gd name="connsiteX10" fmla="*/ 545429 w 728064"/>
                <a:gd name="connsiteY10" fmla="*/ 695359 h 813638"/>
                <a:gd name="connsiteX11" fmla="*/ 427111 w 728064"/>
                <a:gd name="connsiteY11" fmla="*/ 623455 h 813638"/>
                <a:gd name="connsiteX12" fmla="*/ 427111 w 728064"/>
                <a:gd name="connsiteY12" fmla="*/ 696943 h 813638"/>
                <a:gd name="connsiteX13" fmla="*/ 382593 w 728064"/>
                <a:gd name="connsiteY13" fmla="*/ 696943 h 813638"/>
                <a:gd name="connsiteX14" fmla="*/ 382593 w 728064"/>
                <a:gd name="connsiteY14" fmla="*/ 625587 h 813638"/>
                <a:gd name="connsiteX15" fmla="*/ 274480 w 728064"/>
                <a:gd name="connsiteY15" fmla="*/ 594456 h 813638"/>
                <a:gd name="connsiteX16" fmla="*/ 291454 w 728064"/>
                <a:gd name="connsiteY16" fmla="*/ 547120 h 813638"/>
                <a:gd name="connsiteX17" fmla="*/ 393201 w 728064"/>
                <a:gd name="connsiteY17" fmla="*/ 577482 h 813638"/>
                <a:gd name="connsiteX18" fmla="*/ 477240 w 728064"/>
                <a:gd name="connsiteY18" fmla="*/ 508258 h 813638"/>
                <a:gd name="connsiteX19" fmla="*/ 397410 w 728064"/>
                <a:gd name="connsiteY19" fmla="*/ 424136 h 813638"/>
                <a:gd name="connsiteX20" fmla="*/ 280849 w 728064"/>
                <a:gd name="connsiteY20" fmla="*/ 301839 h 813638"/>
                <a:gd name="connsiteX21" fmla="*/ 387518 w 728064"/>
                <a:gd name="connsiteY21" fmla="*/ 188042 h 813638"/>
                <a:gd name="connsiteX22" fmla="*/ 387518 w 728064"/>
                <a:gd name="connsiteY22" fmla="*/ 116658 h 813638"/>
                <a:gd name="connsiteX23" fmla="*/ 431330 w 728064"/>
                <a:gd name="connsiteY23" fmla="*/ 116658 h 813638"/>
                <a:gd name="connsiteX24" fmla="*/ 431330 w 728064"/>
                <a:gd name="connsiteY24" fmla="*/ 185206 h 813638"/>
                <a:gd name="connsiteX25" fmla="*/ 523156 w 728064"/>
                <a:gd name="connsiteY25" fmla="*/ 209966 h 813638"/>
                <a:gd name="connsiteX26" fmla="*/ 505504 w 728064"/>
                <a:gd name="connsiteY26" fmla="*/ 256588 h 813638"/>
                <a:gd name="connsiteX27" fmla="*/ 416515 w 728064"/>
                <a:gd name="connsiteY27" fmla="*/ 232595 h 813638"/>
                <a:gd name="connsiteX28" fmla="*/ 341636 w 728064"/>
                <a:gd name="connsiteY28" fmla="*/ 293373 h 813638"/>
                <a:gd name="connsiteX29" fmla="*/ 429226 w 728064"/>
                <a:gd name="connsiteY29" fmla="*/ 373945 h 813638"/>
                <a:gd name="connsiteX30" fmla="*/ 538712 w 728064"/>
                <a:gd name="connsiteY30" fmla="*/ 503298 h 813638"/>
                <a:gd name="connsiteX31" fmla="*/ 427111 w 728064"/>
                <a:gd name="connsiteY31" fmla="*/ 623455 h 81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8064" h="813638">
                  <a:moveTo>
                    <a:pt x="545419" y="695359"/>
                  </a:moveTo>
                  <a:cubicBezTo>
                    <a:pt x="531181" y="668275"/>
                    <a:pt x="528472" y="637334"/>
                    <a:pt x="537769" y="608238"/>
                  </a:cubicBezTo>
                  <a:lnTo>
                    <a:pt x="667479" y="202742"/>
                  </a:lnTo>
                  <a:cubicBezTo>
                    <a:pt x="673738" y="183068"/>
                    <a:pt x="690191" y="167704"/>
                    <a:pt x="710331" y="162780"/>
                  </a:cubicBezTo>
                  <a:lnTo>
                    <a:pt x="728065" y="158434"/>
                  </a:lnTo>
                  <a:cubicBezTo>
                    <a:pt x="653698" y="62206"/>
                    <a:pt x="537550" y="0"/>
                    <a:pt x="406550" y="0"/>
                  </a:cubicBezTo>
                  <a:cubicBezTo>
                    <a:pt x="182005" y="-27"/>
                    <a:pt x="0" y="182124"/>
                    <a:pt x="0" y="406807"/>
                  </a:cubicBezTo>
                  <a:cubicBezTo>
                    <a:pt x="0" y="631510"/>
                    <a:pt x="182014" y="813638"/>
                    <a:pt x="406597" y="813638"/>
                  </a:cubicBezTo>
                  <a:cubicBezTo>
                    <a:pt x="484597" y="813638"/>
                    <a:pt x="557244" y="791283"/>
                    <a:pt x="619136" y="753163"/>
                  </a:cubicBezTo>
                  <a:cubicBezTo>
                    <a:pt x="617471" y="752724"/>
                    <a:pt x="615833" y="752559"/>
                    <a:pt x="614213" y="752047"/>
                  </a:cubicBezTo>
                  <a:cubicBezTo>
                    <a:pt x="584264" y="742942"/>
                    <a:pt x="559859" y="722802"/>
                    <a:pt x="545429" y="695359"/>
                  </a:cubicBezTo>
                  <a:close/>
                  <a:moveTo>
                    <a:pt x="427111" y="623455"/>
                  </a:moveTo>
                  <a:lnTo>
                    <a:pt x="427111" y="696943"/>
                  </a:lnTo>
                  <a:lnTo>
                    <a:pt x="382593" y="696943"/>
                  </a:lnTo>
                  <a:lnTo>
                    <a:pt x="382593" y="625587"/>
                  </a:lnTo>
                  <a:cubicBezTo>
                    <a:pt x="341627" y="624873"/>
                    <a:pt x="299212" y="612144"/>
                    <a:pt x="274480" y="594456"/>
                  </a:cubicBezTo>
                  <a:lnTo>
                    <a:pt x="291454" y="547120"/>
                  </a:lnTo>
                  <a:cubicBezTo>
                    <a:pt x="316901" y="564067"/>
                    <a:pt x="353633" y="577482"/>
                    <a:pt x="393201" y="577482"/>
                  </a:cubicBezTo>
                  <a:cubicBezTo>
                    <a:pt x="443326" y="577482"/>
                    <a:pt x="477240" y="548484"/>
                    <a:pt x="477240" y="508258"/>
                  </a:cubicBezTo>
                  <a:cubicBezTo>
                    <a:pt x="477240" y="469341"/>
                    <a:pt x="449715" y="445320"/>
                    <a:pt x="397410" y="424136"/>
                  </a:cubicBezTo>
                  <a:cubicBezTo>
                    <a:pt x="325367" y="395853"/>
                    <a:pt x="280849" y="363331"/>
                    <a:pt x="280849" y="301839"/>
                  </a:cubicBezTo>
                  <a:cubicBezTo>
                    <a:pt x="280849" y="243137"/>
                    <a:pt x="322530" y="198612"/>
                    <a:pt x="387518" y="188042"/>
                  </a:cubicBezTo>
                  <a:lnTo>
                    <a:pt x="387518" y="116658"/>
                  </a:lnTo>
                  <a:lnTo>
                    <a:pt x="431330" y="116658"/>
                  </a:lnTo>
                  <a:lnTo>
                    <a:pt x="431330" y="185206"/>
                  </a:lnTo>
                  <a:cubicBezTo>
                    <a:pt x="473716" y="186597"/>
                    <a:pt x="502687" y="197888"/>
                    <a:pt x="523156" y="209966"/>
                  </a:cubicBezTo>
                  <a:lnTo>
                    <a:pt x="505504" y="256588"/>
                  </a:lnTo>
                  <a:cubicBezTo>
                    <a:pt x="490690" y="248114"/>
                    <a:pt x="461692" y="232595"/>
                    <a:pt x="416515" y="232595"/>
                  </a:cubicBezTo>
                  <a:cubicBezTo>
                    <a:pt x="362133" y="232595"/>
                    <a:pt x="341636" y="265061"/>
                    <a:pt x="341636" y="293373"/>
                  </a:cubicBezTo>
                  <a:cubicBezTo>
                    <a:pt x="341636" y="330104"/>
                    <a:pt x="367760" y="348524"/>
                    <a:pt x="429226" y="373945"/>
                  </a:cubicBezTo>
                  <a:cubicBezTo>
                    <a:pt x="502000" y="403658"/>
                    <a:pt x="538712" y="440387"/>
                    <a:pt x="538712" y="503298"/>
                  </a:cubicBezTo>
                  <a:cubicBezTo>
                    <a:pt x="538694" y="559145"/>
                    <a:pt x="499859" y="611459"/>
                    <a:pt x="427111" y="623455"/>
                  </a:cubicBezTo>
                  <a:close/>
                </a:path>
              </a:pathLst>
            </a:custGeom>
            <a:grpFill/>
            <a:ln w="234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1433" name="Group 1432">
            <a:extLst>
              <a:ext uri="{FF2B5EF4-FFF2-40B4-BE49-F238E27FC236}">
                <a16:creationId xmlns:a16="http://schemas.microsoft.com/office/drawing/2014/main" xmlns="" id="{31AB815E-C0B1-4B7A-3390-4753C9BF3496}"/>
              </a:ext>
            </a:extLst>
          </p:cNvPr>
          <p:cNvGrpSpPr/>
          <p:nvPr/>
        </p:nvGrpSpPr>
        <p:grpSpPr>
          <a:xfrm>
            <a:off x="581506" y="3939781"/>
            <a:ext cx="571874" cy="655779"/>
            <a:chOff x="961858" y="1767400"/>
            <a:chExt cx="1751493" cy="2008470"/>
          </a:xfrm>
          <a:solidFill>
            <a:schemeClr val="accent6"/>
          </a:solidFill>
        </p:grpSpPr>
        <p:grpSp>
          <p:nvGrpSpPr>
            <p:cNvPr id="1434" name="Group 1433">
              <a:extLst>
                <a:ext uri="{FF2B5EF4-FFF2-40B4-BE49-F238E27FC236}">
                  <a16:creationId xmlns:a16="http://schemas.microsoft.com/office/drawing/2014/main" xmlns="" id="{10351F2D-07E3-C19A-CC67-4E41606E91CD}"/>
                </a:ext>
              </a:extLst>
            </p:cNvPr>
            <p:cNvGrpSpPr/>
            <p:nvPr/>
          </p:nvGrpSpPr>
          <p:grpSpPr>
            <a:xfrm>
              <a:off x="961858" y="2883574"/>
              <a:ext cx="1751493" cy="892296"/>
              <a:chOff x="674363" y="3319336"/>
              <a:chExt cx="1751493" cy="892296"/>
            </a:xfrm>
            <a:grpFill/>
          </p:grpSpPr>
          <p:sp>
            <p:nvSpPr>
              <p:cNvPr id="1436" name="Freeform 1435">
                <a:extLst>
                  <a:ext uri="{FF2B5EF4-FFF2-40B4-BE49-F238E27FC236}">
                    <a16:creationId xmlns:a16="http://schemas.microsoft.com/office/drawing/2014/main" xmlns="" id="{562FEB1E-8F06-C04A-BEBE-7E2398D71020}"/>
                  </a:ext>
                </a:extLst>
              </p:cNvPr>
              <p:cNvSpPr/>
              <p:nvPr/>
            </p:nvSpPr>
            <p:spPr>
              <a:xfrm>
                <a:off x="674363" y="3319336"/>
                <a:ext cx="1751493" cy="892296"/>
              </a:xfrm>
              <a:custGeom>
                <a:avLst/>
                <a:gdLst>
                  <a:gd name="connsiteX0" fmla="*/ 1751470 w 1751493"/>
                  <a:gd name="connsiteY0" fmla="*/ 689658 h 892296"/>
                  <a:gd name="connsiteX1" fmla="*/ 1274711 w 1751493"/>
                  <a:gd name="connsiteY1" fmla="*/ 644988 h 892296"/>
                  <a:gd name="connsiteX2" fmla="*/ 1274711 w 1751493"/>
                  <a:gd name="connsiteY2" fmla="*/ 451313 h 892296"/>
                  <a:gd name="connsiteX3" fmla="*/ 1421746 w 1751493"/>
                  <a:gd name="connsiteY3" fmla="*/ 451313 h 892296"/>
                  <a:gd name="connsiteX4" fmla="*/ 906271 w 1751493"/>
                  <a:gd name="connsiteY4" fmla="*/ 106911 h 892296"/>
                  <a:gd name="connsiteX5" fmla="*/ 388848 w 1751493"/>
                  <a:gd name="connsiteY5" fmla="*/ 451282 h 892296"/>
                  <a:gd name="connsiteX6" fmla="*/ 537442 w 1751493"/>
                  <a:gd name="connsiteY6" fmla="*/ 451282 h 892296"/>
                  <a:gd name="connsiteX7" fmla="*/ 537442 w 1751493"/>
                  <a:gd name="connsiteY7" fmla="*/ 621511 h 892296"/>
                  <a:gd name="connsiteX8" fmla="*/ 277088 w 1751493"/>
                  <a:gd name="connsiteY8" fmla="*/ 612886 h 892296"/>
                  <a:gd name="connsiteX9" fmla="*/ 277088 w 1751493"/>
                  <a:gd name="connsiteY9" fmla="*/ 417581 h 892296"/>
                  <a:gd name="connsiteX10" fmla="*/ 224758 w 1751493"/>
                  <a:gd name="connsiteY10" fmla="*/ 352822 h 892296"/>
                  <a:gd name="connsiteX11" fmla="*/ 211458 w 1751493"/>
                  <a:gd name="connsiteY11" fmla="*/ 293355 h 892296"/>
                  <a:gd name="connsiteX12" fmla="*/ 350979 w 1751493"/>
                  <a:gd name="connsiteY12" fmla="*/ 153893 h 892296"/>
                  <a:gd name="connsiteX13" fmla="*/ 359386 w 1751493"/>
                  <a:gd name="connsiteY13" fmla="*/ 154171 h 892296"/>
                  <a:gd name="connsiteX14" fmla="*/ 228261 w 1751493"/>
                  <a:gd name="connsiteY14" fmla="*/ 293355 h 892296"/>
                  <a:gd name="connsiteX15" fmla="*/ 258280 w 1751493"/>
                  <a:gd name="connsiteY15" fmla="*/ 379797 h 892296"/>
                  <a:gd name="connsiteX16" fmla="*/ 359386 w 1751493"/>
                  <a:gd name="connsiteY16" fmla="*/ 432622 h 892296"/>
                  <a:gd name="connsiteX17" fmla="*/ 367782 w 1751493"/>
                  <a:gd name="connsiteY17" fmla="*/ 432875 h 892296"/>
                  <a:gd name="connsiteX18" fmla="*/ 507302 w 1751493"/>
                  <a:gd name="connsiteY18" fmla="*/ 293355 h 892296"/>
                  <a:gd name="connsiteX19" fmla="*/ 388389 w 1751493"/>
                  <a:gd name="connsiteY19" fmla="*/ 155393 h 892296"/>
                  <a:gd name="connsiteX20" fmla="*/ 389392 w 1751493"/>
                  <a:gd name="connsiteY20" fmla="*/ 139496 h 892296"/>
                  <a:gd name="connsiteX21" fmla="*/ 249909 w 1751493"/>
                  <a:gd name="connsiteY21" fmla="*/ 0 h 892296"/>
                  <a:gd name="connsiteX22" fmla="*/ 158911 w 1751493"/>
                  <a:gd name="connsiteY22" fmla="*/ 33800 h 892296"/>
                  <a:gd name="connsiteX23" fmla="*/ 134848 w 1751493"/>
                  <a:gd name="connsiteY23" fmla="*/ 60605 h 892296"/>
                  <a:gd name="connsiteX24" fmla="*/ 110375 w 1751493"/>
                  <a:gd name="connsiteY24" fmla="*/ 139499 h 892296"/>
                  <a:gd name="connsiteX25" fmla="*/ 111764 w 1751493"/>
                  <a:gd name="connsiteY25" fmla="*/ 158863 h 892296"/>
                  <a:gd name="connsiteX26" fmla="*/ 46761 w 1751493"/>
                  <a:gd name="connsiteY26" fmla="*/ 198375 h 892296"/>
                  <a:gd name="connsiteX27" fmla="*/ 27240 w 1751493"/>
                  <a:gd name="connsiteY27" fmla="*/ 225047 h 892296"/>
                  <a:gd name="connsiteX28" fmla="*/ 9290 w 1751493"/>
                  <a:gd name="connsiteY28" fmla="*/ 293346 h 892296"/>
                  <a:gd name="connsiteX29" fmla="*/ 148798 w 1751493"/>
                  <a:gd name="connsiteY29" fmla="*/ 432867 h 892296"/>
                  <a:gd name="connsiteX30" fmla="*/ 209898 w 1751493"/>
                  <a:gd name="connsiteY30" fmla="*/ 418612 h 892296"/>
                  <a:gd name="connsiteX31" fmla="*/ 209898 w 1751493"/>
                  <a:gd name="connsiteY31" fmla="*/ 616407 h 892296"/>
                  <a:gd name="connsiteX32" fmla="*/ 0 w 1751493"/>
                  <a:gd name="connsiteY32" fmla="*/ 644238 h 892296"/>
                  <a:gd name="connsiteX33" fmla="*/ 1254069 w 1751493"/>
                  <a:gd name="connsiteY33" fmla="*/ 892297 h 892296"/>
                  <a:gd name="connsiteX34" fmla="*/ 1009622 w 1751493"/>
                  <a:gd name="connsiteY34" fmla="*/ 746047 h 892296"/>
                  <a:gd name="connsiteX35" fmla="*/ 1751493 w 1751493"/>
                  <a:gd name="connsiteY35" fmla="*/ 689660 h 89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51493" h="892296">
                    <a:moveTo>
                      <a:pt x="1751470" y="689658"/>
                    </a:moveTo>
                    <a:cubicBezTo>
                      <a:pt x="1586702" y="641497"/>
                      <a:pt x="1424786" y="632244"/>
                      <a:pt x="1274711" y="644988"/>
                    </a:cubicBezTo>
                    <a:lnTo>
                      <a:pt x="1274711" y="451313"/>
                    </a:lnTo>
                    <a:lnTo>
                      <a:pt x="1421746" y="451313"/>
                    </a:lnTo>
                    <a:lnTo>
                      <a:pt x="906271" y="106911"/>
                    </a:lnTo>
                    <a:lnTo>
                      <a:pt x="388848" y="451282"/>
                    </a:lnTo>
                    <a:lnTo>
                      <a:pt x="537442" y="451282"/>
                    </a:lnTo>
                    <a:lnTo>
                      <a:pt x="537442" y="621511"/>
                    </a:lnTo>
                    <a:cubicBezTo>
                      <a:pt x="442217" y="611593"/>
                      <a:pt x="353767" y="610144"/>
                      <a:pt x="277088" y="612886"/>
                    </a:cubicBezTo>
                    <a:lnTo>
                      <a:pt x="277088" y="417581"/>
                    </a:lnTo>
                    <a:cubicBezTo>
                      <a:pt x="277088" y="417581"/>
                      <a:pt x="250101" y="401756"/>
                      <a:pt x="224758" y="352822"/>
                    </a:cubicBezTo>
                    <a:cubicBezTo>
                      <a:pt x="216242" y="334787"/>
                      <a:pt x="211458" y="314603"/>
                      <a:pt x="211458" y="293355"/>
                    </a:cubicBezTo>
                    <a:cubicBezTo>
                      <a:pt x="211458" y="216298"/>
                      <a:pt x="273946" y="153893"/>
                      <a:pt x="350979" y="153893"/>
                    </a:cubicBezTo>
                    <a:cubicBezTo>
                      <a:pt x="353805" y="153893"/>
                      <a:pt x="356596" y="154002"/>
                      <a:pt x="359386" y="154171"/>
                    </a:cubicBezTo>
                    <a:cubicBezTo>
                      <a:pt x="286266" y="158472"/>
                      <a:pt x="228261" y="219149"/>
                      <a:pt x="228261" y="293355"/>
                    </a:cubicBezTo>
                    <a:cubicBezTo>
                      <a:pt x="228261" y="326008"/>
                      <a:pt x="239496" y="356001"/>
                      <a:pt x="258280" y="379797"/>
                    </a:cubicBezTo>
                    <a:cubicBezTo>
                      <a:pt x="282210" y="410057"/>
                      <a:pt x="318399" y="430182"/>
                      <a:pt x="359386" y="432622"/>
                    </a:cubicBezTo>
                    <a:cubicBezTo>
                      <a:pt x="362177" y="432791"/>
                      <a:pt x="364931" y="432875"/>
                      <a:pt x="367782" y="432875"/>
                    </a:cubicBezTo>
                    <a:cubicBezTo>
                      <a:pt x="444838" y="432875"/>
                      <a:pt x="507302" y="370412"/>
                      <a:pt x="507302" y="293355"/>
                    </a:cubicBezTo>
                    <a:cubicBezTo>
                      <a:pt x="507302" y="223318"/>
                      <a:pt x="455650" y="165323"/>
                      <a:pt x="388389" y="155393"/>
                    </a:cubicBezTo>
                    <a:cubicBezTo>
                      <a:pt x="388981" y="150162"/>
                      <a:pt x="389392" y="144908"/>
                      <a:pt x="389392" y="139496"/>
                    </a:cubicBezTo>
                    <a:cubicBezTo>
                      <a:pt x="389392" y="62439"/>
                      <a:pt x="326941" y="0"/>
                      <a:pt x="249909" y="0"/>
                    </a:cubicBezTo>
                    <a:cubicBezTo>
                      <a:pt x="215131" y="0"/>
                      <a:pt x="183338" y="12756"/>
                      <a:pt x="158911" y="33800"/>
                    </a:cubicBezTo>
                    <a:cubicBezTo>
                      <a:pt x="149779" y="41652"/>
                      <a:pt x="141697" y="50675"/>
                      <a:pt x="134848" y="60605"/>
                    </a:cubicBezTo>
                    <a:cubicBezTo>
                      <a:pt x="119434" y="83037"/>
                      <a:pt x="110375" y="110205"/>
                      <a:pt x="110375" y="139499"/>
                    </a:cubicBezTo>
                    <a:cubicBezTo>
                      <a:pt x="110375" y="146119"/>
                      <a:pt x="110858" y="152557"/>
                      <a:pt x="111764" y="158863"/>
                    </a:cubicBezTo>
                    <a:cubicBezTo>
                      <a:pt x="86469" y="165845"/>
                      <a:pt x="64110" y="179773"/>
                      <a:pt x="46761" y="198375"/>
                    </a:cubicBezTo>
                    <a:cubicBezTo>
                      <a:pt x="39247" y="206408"/>
                      <a:pt x="32688" y="215359"/>
                      <a:pt x="27240" y="225047"/>
                    </a:cubicBezTo>
                    <a:cubicBezTo>
                      <a:pt x="15861" y="245256"/>
                      <a:pt x="9290" y="268523"/>
                      <a:pt x="9290" y="293346"/>
                    </a:cubicBezTo>
                    <a:cubicBezTo>
                      <a:pt x="9290" y="370390"/>
                      <a:pt x="71741" y="432867"/>
                      <a:pt x="148798" y="432867"/>
                    </a:cubicBezTo>
                    <a:cubicBezTo>
                      <a:pt x="170735" y="432867"/>
                      <a:pt x="191427" y="427636"/>
                      <a:pt x="209898" y="418612"/>
                    </a:cubicBezTo>
                    <a:lnTo>
                      <a:pt x="209898" y="616407"/>
                    </a:lnTo>
                    <a:cubicBezTo>
                      <a:pt x="81525" y="625527"/>
                      <a:pt x="0" y="644238"/>
                      <a:pt x="0" y="644238"/>
                    </a:cubicBezTo>
                    <a:cubicBezTo>
                      <a:pt x="627019" y="595981"/>
                      <a:pt x="1254069" y="892297"/>
                      <a:pt x="1254069" y="892297"/>
                    </a:cubicBezTo>
                    <a:cubicBezTo>
                      <a:pt x="1175490" y="831862"/>
                      <a:pt x="1093059" y="784087"/>
                      <a:pt x="1009622" y="746047"/>
                    </a:cubicBezTo>
                    <a:cubicBezTo>
                      <a:pt x="1409595" y="665681"/>
                      <a:pt x="1751493" y="689660"/>
                      <a:pt x="1751493" y="68966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437" name="Freeform 1436">
                <a:extLst>
                  <a:ext uri="{FF2B5EF4-FFF2-40B4-BE49-F238E27FC236}">
                    <a16:creationId xmlns:a16="http://schemas.microsoft.com/office/drawing/2014/main" xmlns="" id="{8C14FDE7-C98F-69D7-0DA7-725A9843B4EC}"/>
                  </a:ext>
                </a:extLst>
              </p:cNvPr>
              <p:cNvSpPr/>
              <p:nvPr/>
            </p:nvSpPr>
            <p:spPr>
              <a:xfrm>
                <a:off x="1814683" y="3395112"/>
                <a:ext cx="206709" cy="206734"/>
              </a:xfrm>
              <a:custGeom>
                <a:avLst/>
                <a:gdLst>
                  <a:gd name="connsiteX0" fmla="*/ 103342 w 206709"/>
                  <a:gd name="connsiteY0" fmla="*/ 206734 h 206734"/>
                  <a:gd name="connsiteX1" fmla="*/ 206710 w 206709"/>
                  <a:gd name="connsiteY1" fmla="*/ 103367 h 206734"/>
                  <a:gd name="connsiteX2" fmla="*/ 103342 w 206709"/>
                  <a:gd name="connsiteY2" fmla="*/ 0 h 206734"/>
                  <a:gd name="connsiteX3" fmla="*/ 0 w 206709"/>
                  <a:gd name="connsiteY3" fmla="*/ 103367 h 206734"/>
                  <a:gd name="connsiteX4" fmla="*/ 103342 w 206709"/>
                  <a:gd name="connsiteY4" fmla="*/ 206734 h 206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709" h="206734">
                    <a:moveTo>
                      <a:pt x="103342" y="206734"/>
                    </a:moveTo>
                    <a:cubicBezTo>
                      <a:pt x="160444" y="206734"/>
                      <a:pt x="206710" y="160444"/>
                      <a:pt x="206710" y="103367"/>
                    </a:cubicBezTo>
                    <a:cubicBezTo>
                      <a:pt x="206710" y="46266"/>
                      <a:pt x="160444" y="0"/>
                      <a:pt x="103342" y="0"/>
                    </a:cubicBezTo>
                    <a:cubicBezTo>
                      <a:pt x="46290" y="0"/>
                      <a:pt x="0" y="46266"/>
                      <a:pt x="0" y="103367"/>
                    </a:cubicBezTo>
                    <a:cubicBezTo>
                      <a:pt x="0" y="160444"/>
                      <a:pt x="46290" y="206734"/>
                      <a:pt x="103342" y="20673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35" name="Freeform 1434">
              <a:extLst>
                <a:ext uri="{FF2B5EF4-FFF2-40B4-BE49-F238E27FC236}">
                  <a16:creationId xmlns:a16="http://schemas.microsoft.com/office/drawing/2014/main" xmlns="" id="{46F32069-4A5F-F3B9-8345-3DE70E082F02}"/>
                </a:ext>
              </a:extLst>
            </p:cNvPr>
            <p:cNvSpPr/>
            <p:nvPr/>
          </p:nvSpPr>
          <p:spPr>
            <a:xfrm>
              <a:off x="1025058" y="1767400"/>
              <a:ext cx="1419046" cy="991247"/>
            </a:xfrm>
            <a:custGeom>
              <a:avLst/>
              <a:gdLst>
                <a:gd name="connsiteX0" fmla="*/ 1238127 w 1419046"/>
                <a:gd name="connsiteY0" fmla="*/ 841006 h 991247"/>
                <a:gd name="connsiteX1" fmla="*/ 1238127 w 1419046"/>
                <a:gd name="connsiteY1" fmla="*/ 390560 h 991247"/>
                <a:gd name="connsiteX2" fmla="*/ 1037590 w 1419046"/>
                <a:gd name="connsiteY2" fmla="*/ 390560 h 991247"/>
                <a:gd name="connsiteX3" fmla="*/ 1037590 w 1419046"/>
                <a:gd name="connsiteY3" fmla="*/ 841006 h 991247"/>
                <a:gd name="connsiteX4" fmla="*/ 904262 w 1419046"/>
                <a:gd name="connsiteY4" fmla="*/ 841006 h 991247"/>
                <a:gd name="connsiteX5" fmla="*/ 904262 w 1419046"/>
                <a:gd name="connsiteY5" fmla="*/ 0 h 991247"/>
                <a:gd name="connsiteX6" fmla="*/ 569873 w 1419046"/>
                <a:gd name="connsiteY6" fmla="*/ 0 h 991247"/>
                <a:gd name="connsiteX7" fmla="*/ 569873 w 1419046"/>
                <a:gd name="connsiteY7" fmla="*/ 841006 h 991247"/>
                <a:gd name="connsiteX8" fmla="*/ 481016 w 1419046"/>
                <a:gd name="connsiteY8" fmla="*/ 841006 h 991247"/>
                <a:gd name="connsiteX9" fmla="*/ 481016 w 1419046"/>
                <a:gd name="connsiteY9" fmla="*/ 300352 h 991247"/>
                <a:gd name="connsiteX10" fmla="*/ 191393 w 1419046"/>
                <a:gd name="connsiteY10" fmla="*/ 300352 h 991247"/>
                <a:gd name="connsiteX11" fmla="*/ 191393 w 1419046"/>
                <a:gd name="connsiteY11" fmla="*/ 841006 h 991247"/>
                <a:gd name="connsiteX12" fmla="*/ 0 w 1419046"/>
                <a:gd name="connsiteY12" fmla="*/ 841006 h 991247"/>
                <a:gd name="connsiteX13" fmla="*/ 0 w 1419046"/>
                <a:gd name="connsiteY13" fmla="*/ 991248 h 991247"/>
                <a:gd name="connsiteX14" fmla="*/ 1419047 w 1419046"/>
                <a:gd name="connsiteY14" fmla="*/ 991248 h 991247"/>
                <a:gd name="connsiteX15" fmla="*/ 1419047 w 1419046"/>
                <a:gd name="connsiteY15" fmla="*/ 841006 h 991247"/>
                <a:gd name="connsiteX16" fmla="*/ 298660 w 1419046"/>
                <a:gd name="connsiteY16" fmla="*/ 448977 h 991247"/>
                <a:gd name="connsiteX17" fmla="*/ 233672 w 1419046"/>
                <a:gd name="connsiteY17" fmla="*/ 448977 h 991247"/>
                <a:gd name="connsiteX18" fmla="*/ 233672 w 1419046"/>
                <a:gd name="connsiteY18" fmla="*/ 362710 h 991247"/>
                <a:gd name="connsiteX19" fmla="*/ 298660 w 1419046"/>
                <a:gd name="connsiteY19" fmla="*/ 362710 h 991247"/>
                <a:gd name="connsiteX20" fmla="*/ 438327 w 1419046"/>
                <a:gd name="connsiteY20" fmla="*/ 448977 h 991247"/>
                <a:gd name="connsiteX21" fmla="*/ 373712 w 1419046"/>
                <a:gd name="connsiteY21" fmla="*/ 448977 h 991247"/>
                <a:gd name="connsiteX22" fmla="*/ 373712 w 1419046"/>
                <a:gd name="connsiteY22" fmla="*/ 362710 h 991247"/>
                <a:gd name="connsiteX23" fmla="*/ 438327 w 1419046"/>
                <a:gd name="connsiteY23" fmla="*/ 362710 h 991247"/>
                <a:gd name="connsiteX24" fmla="*/ 710023 w 1419046"/>
                <a:gd name="connsiteY24" fmla="*/ 263543 h 991247"/>
                <a:gd name="connsiteX25" fmla="*/ 604408 w 1419046"/>
                <a:gd name="connsiteY25" fmla="*/ 263543 h 991247"/>
                <a:gd name="connsiteX26" fmla="*/ 604408 w 1419046"/>
                <a:gd name="connsiteY26" fmla="*/ 190553 h 991247"/>
                <a:gd name="connsiteX27" fmla="*/ 710023 w 1419046"/>
                <a:gd name="connsiteY27" fmla="*/ 190553 h 991247"/>
                <a:gd name="connsiteX28" fmla="*/ 710023 w 1419046"/>
                <a:gd name="connsiteY28" fmla="*/ 148519 h 991247"/>
                <a:gd name="connsiteX29" fmla="*/ 604408 w 1419046"/>
                <a:gd name="connsiteY29" fmla="*/ 148519 h 991247"/>
                <a:gd name="connsiteX30" fmla="*/ 604408 w 1419046"/>
                <a:gd name="connsiteY30" fmla="*/ 75464 h 991247"/>
                <a:gd name="connsiteX31" fmla="*/ 710023 w 1419046"/>
                <a:gd name="connsiteY31" fmla="*/ 75464 h 991247"/>
                <a:gd name="connsiteX32" fmla="*/ 869537 w 1419046"/>
                <a:gd name="connsiteY32" fmla="*/ 263543 h 991247"/>
                <a:gd name="connsiteX33" fmla="*/ 763922 w 1419046"/>
                <a:gd name="connsiteY33" fmla="*/ 263543 h 991247"/>
                <a:gd name="connsiteX34" fmla="*/ 763922 w 1419046"/>
                <a:gd name="connsiteY34" fmla="*/ 190553 h 991247"/>
                <a:gd name="connsiteX35" fmla="*/ 869537 w 1419046"/>
                <a:gd name="connsiteY35" fmla="*/ 190553 h 991247"/>
                <a:gd name="connsiteX36" fmla="*/ 869537 w 1419046"/>
                <a:gd name="connsiteY36" fmla="*/ 148519 h 991247"/>
                <a:gd name="connsiteX37" fmla="*/ 763922 w 1419046"/>
                <a:gd name="connsiteY37" fmla="*/ 148519 h 991247"/>
                <a:gd name="connsiteX38" fmla="*/ 763922 w 1419046"/>
                <a:gd name="connsiteY38" fmla="*/ 75464 h 991247"/>
                <a:gd name="connsiteX39" fmla="*/ 869537 w 1419046"/>
                <a:gd name="connsiteY39" fmla="*/ 75464 h 99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19046" h="991247">
                  <a:moveTo>
                    <a:pt x="1238127" y="841006"/>
                  </a:moveTo>
                  <a:lnTo>
                    <a:pt x="1238127" y="390560"/>
                  </a:lnTo>
                  <a:lnTo>
                    <a:pt x="1037590" y="390560"/>
                  </a:lnTo>
                  <a:lnTo>
                    <a:pt x="1037590" y="841006"/>
                  </a:lnTo>
                  <a:lnTo>
                    <a:pt x="904262" y="841006"/>
                  </a:lnTo>
                  <a:lnTo>
                    <a:pt x="904262" y="0"/>
                  </a:lnTo>
                  <a:lnTo>
                    <a:pt x="569873" y="0"/>
                  </a:lnTo>
                  <a:lnTo>
                    <a:pt x="569873" y="841006"/>
                  </a:lnTo>
                  <a:lnTo>
                    <a:pt x="481016" y="841006"/>
                  </a:lnTo>
                  <a:lnTo>
                    <a:pt x="481016" y="300352"/>
                  </a:lnTo>
                  <a:lnTo>
                    <a:pt x="191393" y="300352"/>
                  </a:lnTo>
                  <a:lnTo>
                    <a:pt x="191393" y="841006"/>
                  </a:lnTo>
                  <a:lnTo>
                    <a:pt x="0" y="841006"/>
                  </a:lnTo>
                  <a:lnTo>
                    <a:pt x="0" y="991248"/>
                  </a:lnTo>
                  <a:lnTo>
                    <a:pt x="1419047" y="991248"/>
                  </a:lnTo>
                  <a:lnTo>
                    <a:pt x="1419047" y="841006"/>
                  </a:lnTo>
                  <a:close/>
                  <a:moveTo>
                    <a:pt x="298660" y="448977"/>
                  </a:moveTo>
                  <a:lnTo>
                    <a:pt x="233672" y="448977"/>
                  </a:lnTo>
                  <a:lnTo>
                    <a:pt x="233672" y="362710"/>
                  </a:lnTo>
                  <a:lnTo>
                    <a:pt x="298660" y="362710"/>
                  </a:lnTo>
                  <a:close/>
                  <a:moveTo>
                    <a:pt x="438327" y="448977"/>
                  </a:moveTo>
                  <a:lnTo>
                    <a:pt x="373712" y="448977"/>
                  </a:lnTo>
                  <a:lnTo>
                    <a:pt x="373712" y="362710"/>
                  </a:lnTo>
                  <a:lnTo>
                    <a:pt x="438327" y="362710"/>
                  </a:lnTo>
                  <a:close/>
                  <a:moveTo>
                    <a:pt x="710023" y="263543"/>
                  </a:moveTo>
                  <a:lnTo>
                    <a:pt x="604408" y="263543"/>
                  </a:lnTo>
                  <a:lnTo>
                    <a:pt x="604408" y="190553"/>
                  </a:lnTo>
                  <a:lnTo>
                    <a:pt x="710023" y="190553"/>
                  </a:lnTo>
                  <a:close/>
                  <a:moveTo>
                    <a:pt x="710023" y="148519"/>
                  </a:moveTo>
                  <a:lnTo>
                    <a:pt x="604408" y="148519"/>
                  </a:lnTo>
                  <a:lnTo>
                    <a:pt x="604408" y="75464"/>
                  </a:lnTo>
                  <a:lnTo>
                    <a:pt x="710023" y="75464"/>
                  </a:lnTo>
                  <a:close/>
                  <a:moveTo>
                    <a:pt x="869537" y="263543"/>
                  </a:moveTo>
                  <a:lnTo>
                    <a:pt x="763922" y="263543"/>
                  </a:lnTo>
                  <a:lnTo>
                    <a:pt x="763922" y="190553"/>
                  </a:lnTo>
                  <a:lnTo>
                    <a:pt x="869537" y="190553"/>
                  </a:lnTo>
                  <a:close/>
                  <a:moveTo>
                    <a:pt x="869537" y="148519"/>
                  </a:moveTo>
                  <a:lnTo>
                    <a:pt x="763922" y="148519"/>
                  </a:lnTo>
                  <a:lnTo>
                    <a:pt x="763922" y="75464"/>
                  </a:lnTo>
                  <a:lnTo>
                    <a:pt x="869537" y="7546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6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1438" name="Group 1437">
            <a:extLst>
              <a:ext uri="{FF2B5EF4-FFF2-40B4-BE49-F238E27FC236}">
                <a16:creationId xmlns:a16="http://schemas.microsoft.com/office/drawing/2014/main" xmlns="" id="{71C349AC-944D-3B86-7894-740DDF68964A}"/>
              </a:ext>
            </a:extLst>
          </p:cNvPr>
          <p:cNvGrpSpPr/>
          <p:nvPr/>
        </p:nvGrpSpPr>
        <p:grpSpPr>
          <a:xfrm>
            <a:off x="606381" y="3035583"/>
            <a:ext cx="576038" cy="450418"/>
            <a:chOff x="792967" y="841817"/>
            <a:chExt cx="7464667" cy="583680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1439" name="Freeform 1438">
              <a:extLst>
                <a:ext uri="{FF2B5EF4-FFF2-40B4-BE49-F238E27FC236}">
                  <a16:creationId xmlns:a16="http://schemas.microsoft.com/office/drawing/2014/main" xmlns="" id="{C0294875-A3B2-1FA7-8359-910E3A724BDD}"/>
                </a:ext>
              </a:extLst>
            </p:cNvPr>
            <p:cNvSpPr/>
            <p:nvPr/>
          </p:nvSpPr>
          <p:spPr>
            <a:xfrm>
              <a:off x="5150947" y="3429000"/>
              <a:ext cx="297742" cy="156503"/>
            </a:xfrm>
            <a:custGeom>
              <a:avLst/>
              <a:gdLst>
                <a:gd name="connsiteX0" fmla="*/ 287200 w 297742"/>
                <a:gd name="connsiteY0" fmla="*/ 19063 h 156503"/>
                <a:gd name="connsiteX1" fmla="*/ 297743 w 297742"/>
                <a:gd name="connsiteY1" fmla="*/ 32765 h 156503"/>
                <a:gd name="connsiteX2" fmla="*/ 273493 w 297742"/>
                <a:gd name="connsiteY2" fmla="*/ 59116 h 156503"/>
                <a:gd name="connsiteX3" fmla="*/ 248190 w 297742"/>
                <a:gd name="connsiteY3" fmla="*/ 65440 h 156503"/>
                <a:gd name="connsiteX4" fmla="*/ 230267 w 297742"/>
                <a:gd name="connsiteY4" fmla="*/ 69656 h 156503"/>
                <a:gd name="connsiteX5" fmla="*/ 202854 w 297742"/>
                <a:gd name="connsiteY5" fmla="*/ 84413 h 156503"/>
                <a:gd name="connsiteX6" fmla="*/ 206017 w 297742"/>
                <a:gd name="connsiteY6" fmla="*/ 108655 h 156503"/>
                <a:gd name="connsiteX7" fmla="*/ 203909 w 297742"/>
                <a:gd name="connsiteY7" fmla="*/ 128682 h 156503"/>
                <a:gd name="connsiteX8" fmla="*/ 180714 w 297742"/>
                <a:gd name="connsiteY8" fmla="*/ 147655 h 156503"/>
                <a:gd name="connsiteX9" fmla="*/ 163845 w 297742"/>
                <a:gd name="connsiteY9" fmla="*/ 149763 h 156503"/>
                <a:gd name="connsiteX10" fmla="*/ 145922 w 297742"/>
                <a:gd name="connsiteY10" fmla="*/ 140276 h 156503"/>
                <a:gd name="connsiteX11" fmla="*/ 118509 w 297742"/>
                <a:gd name="connsiteY11" fmla="*/ 144493 h 156503"/>
                <a:gd name="connsiteX12" fmla="*/ 86880 w 297742"/>
                <a:gd name="connsiteY12" fmla="*/ 156087 h 156503"/>
                <a:gd name="connsiteX13" fmla="*/ 64739 w 297742"/>
                <a:gd name="connsiteY13" fmla="*/ 156087 h 156503"/>
                <a:gd name="connsiteX14" fmla="*/ 39436 w 297742"/>
                <a:gd name="connsiteY14" fmla="*/ 152925 h 156503"/>
                <a:gd name="connsiteX15" fmla="*/ 15187 w 297742"/>
                <a:gd name="connsiteY15" fmla="*/ 151871 h 156503"/>
                <a:gd name="connsiteX16" fmla="*/ 0 w 297742"/>
                <a:gd name="connsiteY16" fmla="*/ 154485 h 156503"/>
                <a:gd name="connsiteX17" fmla="*/ 3589 w 297742"/>
                <a:gd name="connsiteY17" fmla="*/ 143439 h 156503"/>
                <a:gd name="connsiteX18" fmla="*/ 9915 w 297742"/>
                <a:gd name="connsiteY18" fmla="*/ 84413 h 156503"/>
                <a:gd name="connsiteX19" fmla="*/ 20458 w 297742"/>
                <a:gd name="connsiteY19" fmla="*/ 69656 h 156503"/>
                <a:gd name="connsiteX20" fmla="*/ 44707 w 297742"/>
                <a:gd name="connsiteY20" fmla="*/ 70710 h 156503"/>
                <a:gd name="connsiteX21" fmla="*/ 67902 w 297742"/>
                <a:gd name="connsiteY21" fmla="*/ 54900 h 156503"/>
                <a:gd name="connsiteX22" fmla="*/ 93206 w 297742"/>
                <a:gd name="connsiteY22" fmla="*/ 58062 h 156503"/>
                <a:gd name="connsiteX23" fmla="*/ 132215 w 297742"/>
                <a:gd name="connsiteY23" fmla="*/ 81251 h 156503"/>
                <a:gd name="connsiteX24" fmla="*/ 154356 w 297742"/>
                <a:gd name="connsiteY24" fmla="*/ 79142 h 156503"/>
                <a:gd name="connsiteX25" fmla="*/ 192311 w 297742"/>
                <a:gd name="connsiteY25" fmla="*/ 42251 h 156503"/>
                <a:gd name="connsiteX26" fmla="*/ 203909 w 297742"/>
                <a:gd name="connsiteY26" fmla="*/ 21171 h 156503"/>
                <a:gd name="connsiteX27" fmla="*/ 221832 w 297742"/>
                <a:gd name="connsiteY27" fmla="*/ 13792 h 156503"/>
                <a:gd name="connsiteX28" fmla="*/ 243973 w 297742"/>
                <a:gd name="connsiteY28" fmla="*/ 90 h 156503"/>
                <a:gd name="connsiteX29" fmla="*/ 269276 w 297742"/>
                <a:gd name="connsiteY29" fmla="*/ 6414 h 156503"/>
                <a:gd name="connsiteX30" fmla="*/ 287200 w 297742"/>
                <a:gd name="connsiteY30" fmla="*/ 19063 h 15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7742" h="156503">
                  <a:moveTo>
                    <a:pt x="287200" y="19063"/>
                  </a:moveTo>
                  <a:cubicBezTo>
                    <a:pt x="290363" y="24333"/>
                    <a:pt x="297743" y="32765"/>
                    <a:pt x="297743" y="32765"/>
                  </a:cubicBezTo>
                  <a:cubicBezTo>
                    <a:pt x="288254" y="32765"/>
                    <a:pt x="278765" y="50684"/>
                    <a:pt x="273493" y="59116"/>
                  </a:cubicBezTo>
                  <a:cubicBezTo>
                    <a:pt x="268222" y="67548"/>
                    <a:pt x="259787" y="66494"/>
                    <a:pt x="248190" y="65440"/>
                  </a:cubicBezTo>
                  <a:cubicBezTo>
                    <a:pt x="236593" y="64386"/>
                    <a:pt x="236593" y="65440"/>
                    <a:pt x="230267" y="69656"/>
                  </a:cubicBezTo>
                  <a:cubicBezTo>
                    <a:pt x="223941" y="73872"/>
                    <a:pt x="218669" y="80197"/>
                    <a:pt x="202854" y="84413"/>
                  </a:cubicBezTo>
                  <a:cubicBezTo>
                    <a:pt x="187040" y="88629"/>
                    <a:pt x="198637" y="100223"/>
                    <a:pt x="206017" y="108655"/>
                  </a:cubicBezTo>
                  <a:cubicBezTo>
                    <a:pt x="213398" y="117088"/>
                    <a:pt x="211289" y="124466"/>
                    <a:pt x="203909" y="128682"/>
                  </a:cubicBezTo>
                  <a:cubicBezTo>
                    <a:pt x="196529" y="132898"/>
                    <a:pt x="189148" y="140276"/>
                    <a:pt x="180714" y="147655"/>
                  </a:cubicBezTo>
                  <a:cubicBezTo>
                    <a:pt x="172279" y="155033"/>
                    <a:pt x="170171" y="155033"/>
                    <a:pt x="163845" y="149763"/>
                  </a:cubicBezTo>
                  <a:cubicBezTo>
                    <a:pt x="157519" y="144493"/>
                    <a:pt x="161736" y="142385"/>
                    <a:pt x="145922" y="140276"/>
                  </a:cubicBezTo>
                  <a:cubicBezTo>
                    <a:pt x="130107" y="138168"/>
                    <a:pt x="118509" y="144493"/>
                    <a:pt x="118509" y="144493"/>
                  </a:cubicBezTo>
                  <a:cubicBezTo>
                    <a:pt x="118509" y="144493"/>
                    <a:pt x="96369" y="158195"/>
                    <a:pt x="86880" y="156087"/>
                  </a:cubicBezTo>
                  <a:cubicBezTo>
                    <a:pt x="77391" y="153979"/>
                    <a:pt x="72120" y="156087"/>
                    <a:pt x="64739" y="156087"/>
                  </a:cubicBezTo>
                  <a:cubicBezTo>
                    <a:pt x="57359" y="156087"/>
                    <a:pt x="47870" y="158195"/>
                    <a:pt x="39436" y="152925"/>
                  </a:cubicBezTo>
                  <a:cubicBezTo>
                    <a:pt x="31001" y="147655"/>
                    <a:pt x="24675" y="146601"/>
                    <a:pt x="15187" y="151871"/>
                  </a:cubicBezTo>
                  <a:cubicBezTo>
                    <a:pt x="8397" y="155665"/>
                    <a:pt x="2703" y="155075"/>
                    <a:pt x="0" y="154485"/>
                  </a:cubicBezTo>
                  <a:cubicBezTo>
                    <a:pt x="1519" y="151070"/>
                    <a:pt x="2657" y="147149"/>
                    <a:pt x="3589" y="143439"/>
                  </a:cubicBezTo>
                  <a:cubicBezTo>
                    <a:pt x="5698" y="135006"/>
                    <a:pt x="9915" y="89683"/>
                    <a:pt x="9915" y="84413"/>
                  </a:cubicBezTo>
                  <a:cubicBezTo>
                    <a:pt x="9915" y="79142"/>
                    <a:pt x="13078" y="68602"/>
                    <a:pt x="20458" y="69656"/>
                  </a:cubicBezTo>
                  <a:cubicBezTo>
                    <a:pt x="27838" y="70710"/>
                    <a:pt x="37327" y="78088"/>
                    <a:pt x="44707" y="70710"/>
                  </a:cubicBezTo>
                  <a:cubicBezTo>
                    <a:pt x="52088" y="63332"/>
                    <a:pt x="61576" y="54900"/>
                    <a:pt x="67902" y="54900"/>
                  </a:cubicBezTo>
                  <a:cubicBezTo>
                    <a:pt x="74228" y="54900"/>
                    <a:pt x="88989" y="55954"/>
                    <a:pt x="93206" y="58062"/>
                  </a:cubicBezTo>
                  <a:cubicBezTo>
                    <a:pt x="97423" y="60170"/>
                    <a:pt x="122727" y="77034"/>
                    <a:pt x="132215" y="81251"/>
                  </a:cubicBezTo>
                  <a:cubicBezTo>
                    <a:pt x="141704" y="85467"/>
                    <a:pt x="144867" y="89683"/>
                    <a:pt x="154356" y="79142"/>
                  </a:cubicBezTo>
                  <a:cubicBezTo>
                    <a:pt x="163845" y="68602"/>
                    <a:pt x="190203" y="47521"/>
                    <a:pt x="192311" y="42251"/>
                  </a:cubicBezTo>
                  <a:cubicBezTo>
                    <a:pt x="194420" y="36981"/>
                    <a:pt x="194420" y="18009"/>
                    <a:pt x="203909" y="21171"/>
                  </a:cubicBezTo>
                  <a:cubicBezTo>
                    <a:pt x="213398" y="24333"/>
                    <a:pt x="217615" y="20117"/>
                    <a:pt x="221832" y="13792"/>
                  </a:cubicBezTo>
                  <a:cubicBezTo>
                    <a:pt x="226049" y="7468"/>
                    <a:pt x="236593" y="-964"/>
                    <a:pt x="243973" y="90"/>
                  </a:cubicBezTo>
                  <a:cubicBezTo>
                    <a:pt x="251353" y="1144"/>
                    <a:pt x="258733" y="1144"/>
                    <a:pt x="269276" y="6414"/>
                  </a:cubicBezTo>
                  <a:cubicBezTo>
                    <a:pt x="279819" y="11684"/>
                    <a:pt x="284037" y="13792"/>
                    <a:pt x="287200" y="19063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440" name="Freeform 1439">
              <a:extLst>
                <a:ext uri="{FF2B5EF4-FFF2-40B4-BE49-F238E27FC236}">
                  <a16:creationId xmlns:a16="http://schemas.microsoft.com/office/drawing/2014/main" xmlns="" id="{D3F69B38-D7F5-016F-1E79-1208E7631F80}"/>
                </a:ext>
              </a:extLst>
            </p:cNvPr>
            <p:cNvSpPr/>
            <p:nvPr/>
          </p:nvSpPr>
          <p:spPr>
            <a:xfrm>
              <a:off x="5315640" y="3630604"/>
              <a:ext cx="104582" cy="100101"/>
            </a:xfrm>
            <a:custGeom>
              <a:avLst/>
              <a:gdLst>
                <a:gd name="connsiteX0" fmla="*/ 101420 w 104582"/>
                <a:gd name="connsiteY0" fmla="*/ 9293 h 100101"/>
                <a:gd name="connsiteX1" fmla="*/ 104583 w 104582"/>
                <a:gd name="connsiteY1" fmla="*/ 31427 h 100101"/>
                <a:gd name="connsiteX2" fmla="*/ 96148 w 104582"/>
                <a:gd name="connsiteY2" fmla="*/ 48292 h 100101"/>
                <a:gd name="connsiteX3" fmla="*/ 96148 w 104582"/>
                <a:gd name="connsiteY3" fmla="*/ 68319 h 100101"/>
                <a:gd name="connsiteX4" fmla="*/ 104583 w 104582"/>
                <a:gd name="connsiteY4" fmla="*/ 89399 h 100101"/>
                <a:gd name="connsiteX5" fmla="*/ 90877 w 104582"/>
                <a:gd name="connsiteY5" fmla="*/ 99940 h 100101"/>
                <a:gd name="connsiteX6" fmla="*/ 76116 w 104582"/>
                <a:gd name="connsiteY6" fmla="*/ 90453 h 100101"/>
                <a:gd name="connsiteX7" fmla="*/ 52921 w 104582"/>
                <a:gd name="connsiteY7" fmla="*/ 87291 h 100101"/>
                <a:gd name="connsiteX8" fmla="*/ 37107 w 104582"/>
                <a:gd name="connsiteY8" fmla="*/ 84129 h 100101"/>
                <a:gd name="connsiteX9" fmla="*/ 6532 w 104582"/>
                <a:gd name="connsiteY9" fmla="*/ 82021 h 100101"/>
                <a:gd name="connsiteX10" fmla="*/ 2314 w 104582"/>
                <a:gd name="connsiteY10" fmla="*/ 67265 h 100101"/>
                <a:gd name="connsiteX11" fmla="*/ 5477 w 104582"/>
                <a:gd name="connsiteY11" fmla="*/ 48292 h 100101"/>
                <a:gd name="connsiteX12" fmla="*/ 29727 w 104582"/>
                <a:gd name="connsiteY12" fmla="*/ 9293 h 100101"/>
                <a:gd name="connsiteX13" fmla="*/ 46596 w 104582"/>
                <a:gd name="connsiteY13" fmla="*/ 860 h 100101"/>
                <a:gd name="connsiteX14" fmla="*/ 58193 w 104582"/>
                <a:gd name="connsiteY14" fmla="*/ 14563 h 100101"/>
                <a:gd name="connsiteX15" fmla="*/ 81388 w 104582"/>
                <a:gd name="connsiteY15" fmla="*/ 4023 h 100101"/>
                <a:gd name="connsiteX16" fmla="*/ 101420 w 104582"/>
                <a:gd name="connsiteY16" fmla="*/ 9293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582" h="100101">
                  <a:moveTo>
                    <a:pt x="101420" y="9293"/>
                  </a:moveTo>
                  <a:cubicBezTo>
                    <a:pt x="104583" y="15617"/>
                    <a:pt x="104583" y="19833"/>
                    <a:pt x="104583" y="31427"/>
                  </a:cubicBezTo>
                  <a:cubicBezTo>
                    <a:pt x="104583" y="43022"/>
                    <a:pt x="96148" y="48292"/>
                    <a:pt x="96148" y="48292"/>
                  </a:cubicBezTo>
                  <a:cubicBezTo>
                    <a:pt x="96148" y="48292"/>
                    <a:pt x="92985" y="63048"/>
                    <a:pt x="96148" y="68319"/>
                  </a:cubicBezTo>
                  <a:cubicBezTo>
                    <a:pt x="99311" y="73589"/>
                    <a:pt x="104583" y="80967"/>
                    <a:pt x="104583" y="89399"/>
                  </a:cubicBezTo>
                  <a:cubicBezTo>
                    <a:pt x="104583" y="97832"/>
                    <a:pt x="99311" y="98886"/>
                    <a:pt x="90877" y="99940"/>
                  </a:cubicBezTo>
                  <a:cubicBezTo>
                    <a:pt x="82442" y="100994"/>
                    <a:pt x="79279" y="96778"/>
                    <a:pt x="76116" y="90453"/>
                  </a:cubicBezTo>
                  <a:cubicBezTo>
                    <a:pt x="72953" y="84129"/>
                    <a:pt x="60302" y="84129"/>
                    <a:pt x="52921" y="87291"/>
                  </a:cubicBezTo>
                  <a:cubicBezTo>
                    <a:pt x="45541" y="90453"/>
                    <a:pt x="42378" y="90453"/>
                    <a:pt x="37107" y="84129"/>
                  </a:cubicBezTo>
                  <a:cubicBezTo>
                    <a:pt x="31835" y="77805"/>
                    <a:pt x="18129" y="82021"/>
                    <a:pt x="6532" y="82021"/>
                  </a:cubicBezTo>
                  <a:cubicBezTo>
                    <a:pt x="-5066" y="82021"/>
                    <a:pt x="2314" y="73589"/>
                    <a:pt x="2314" y="67265"/>
                  </a:cubicBezTo>
                  <a:cubicBezTo>
                    <a:pt x="2314" y="60940"/>
                    <a:pt x="5477" y="48292"/>
                    <a:pt x="5477" y="48292"/>
                  </a:cubicBezTo>
                  <a:lnTo>
                    <a:pt x="29727" y="9293"/>
                  </a:lnTo>
                  <a:cubicBezTo>
                    <a:pt x="29727" y="9293"/>
                    <a:pt x="40270" y="-3356"/>
                    <a:pt x="46596" y="860"/>
                  </a:cubicBezTo>
                  <a:cubicBezTo>
                    <a:pt x="52921" y="5077"/>
                    <a:pt x="52921" y="13509"/>
                    <a:pt x="58193" y="14563"/>
                  </a:cubicBezTo>
                  <a:cubicBezTo>
                    <a:pt x="63465" y="15617"/>
                    <a:pt x="77171" y="10347"/>
                    <a:pt x="81388" y="4023"/>
                  </a:cubicBezTo>
                  <a:cubicBezTo>
                    <a:pt x="85605" y="-2302"/>
                    <a:pt x="98257" y="2969"/>
                    <a:pt x="101420" y="9293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441" name="Freeform 1440">
              <a:extLst>
                <a:ext uri="{FF2B5EF4-FFF2-40B4-BE49-F238E27FC236}">
                  <a16:creationId xmlns:a16="http://schemas.microsoft.com/office/drawing/2014/main" xmlns="" id="{AE8A1CAD-05C5-D147-4090-AFFA5BF2B72C}"/>
                </a:ext>
              </a:extLst>
            </p:cNvPr>
            <p:cNvSpPr/>
            <p:nvPr/>
          </p:nvSpPr>
          <p:spPr>
            <a:xfrm>
              <a:off x="3599281" y="3780465"/>
              <a:ext cx="143148" cy="133771"/>
            </a:xfrm>
            <a:custGeom>
              <a:avLst/>
              <a:gdLst>
                <a:gd name="connsiteX0" fmla="*/ 141421 w 143148"/>
                <a:gd name="connsiteY0" fmla="*/ 50212 h 133771"/>
                <a:gd name="connsiteX1" fmla="*/ 139312 w 143148"/>
                <a:gd name="connsiteY1" fmla="*/ 70239 h 133771"/>
                <a:gd name="connsiteX2" fmla="*/ 120335 w 143148"/>
                <a:gd name="connsiteY2" fmla="*/ 79725 h 133771"/>
                <a:gd name="connsiteX3" fmla="*/ 122443 w 143148"/>
                <a:gd name="connsiteY3" fmla="*/ 101860 h 133771"/>
                <a:gd name="connsiteX4" fmla="*/ 116117 w 143148"/>
                <a:gd name="connsiteY4" fmla="*/ 113454 h 133771"/>
                <a:gd name="connsiteX5" fmla="*/ 97140 w 143148"/>
                <a:gd name="connsiteY5" fmla="*/ 128211 h 133771"/>
                <a:gd name="connsiteX6" fmla="*/ 76053 w 143148"/>
                <a:gd name="connsiteY6" fmla="*/ 127157 h 133771"/>
                <a:gd name="connsiteX7" fmla="*/ 62347 w 143148"/>
                <a:gd name="connsiteY7" fmla="*/ 113454 h 133771"/>
                <a:gd name="connsiteX8" fmla="*/ 48641 w 143148"/>
                <a:gd name="connsiteY8" fmla="*/ 98698 h 133771"/>
                <a:gd name="connsiteX9" fmla="*/ 27555 w 143148"/>
                <a:gd name="connsiteY9" fmla="*/ 87104 h 133771"/>
                <a:gd name="connsiteX10" fmla="*/ 21229 w 143148"/>
                <a:gd name="connsiteY10" fmla="*/ 69185 h 133771"/>
                <a:gd name="connsiteX11" fmla="*/ 143 w 143148"/>
                <a:gd name="connsiteY11" fmla="*/ 62861 h 133771"/>
                <a:gd name="connsiteX12" fmla="*/ 13849 w 143148"/>
                <a:gd name="connsiteY12" fmla="*/ 45996 h 133771"/>
                <a:gd name="connsiteX13" fmla="*/ 23338 w 143148"/>
                <a:gd name="connsiteY13" fmla="*/ 33348 h 133771"/>
                <a:gd name="connsiteX14" fmla="*/ 32827 w 143148"/>
                <a:gd name="connsiteY14" fmla="*/ 16483 h 133771"/>
                <a:gd name="connsiteX15" fmla="*/ 49696 w 143148"/>
                <a:gd name="connsiteY15" fmla="*/ 6997 h 133771"/>
                <a:gd name="connsiteX16" fmla="*/ 73945 w 143148"/>
                <a:gd name="connsiteY16" fmla="*/ 2781 h 133771"/>
                <a:gd name="connsiteX17" fmla="*/ 93977 w 143148"/>
                <a:gd name="connsiteY17" fmla="*/ 2781 h 133771"/>
                <a:gd name="connsiteX18" fmla="*/ 110846 w 143148"/>
                <a:gd name="connsiteY18" fmla="*/ 6997 h 133771"/>
                <a:gd name="connsiteX19" fmla="*/ 127715 w 143148"/>
                <a:gd name="connsiteY19" fmla="*/ 18591 h 133771"/>
                <a:gd name="connsiteX20" fmla="*/ 141421 w 143148"/>
                <a:gd name="connsiteY20" fmla="*/ 50212 h 1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148" h="133771">
                  <a:moveTo>
                    <a:pt x="141421" y="50212"/>
                  </a:moveTo>
                  <a:cubicBezTo>
                    <a:pt x="143529" y="59699"/>
                    <a:pt x="144584" y="63915"/>
                    <a:pt x="139312" y="70239"/>
                  </a:cubicBezTo>
                  <a:cubicBezTo>
                    <a:pt x="134041" y="76563"/>
                    <a:pt x="135095" y="84995"/>
                    <a:pt x="120335" y="79725"/>
                  </a:cubicBezTo>
                  <a:cubicBezTo>
                    <a:pt x="105574" y="74455"/>
                    <a:pt x="116117" y="92374"/>
                    <a:pt x="122443" y="101860"/>
                  </a:cubicBezTo>
                  <a:cubicBezTo>
                    <a:pt x="128769" y="111346"/>
                    <a:pt x="123498" y="113454"/>
                    <a:pt x="116117" y="113454"/>
                  </a:cubicBezTo>
                  <a:cubicBezTo>
                    <a:pt x="108737" y="113454"/>
                    <a:pt x="100303" y="118725"/>
                    <a:pt x="97140" y="128211"/>
                  </a:cubicBezTo>
                  <a:cubicBezTo>
                    <a:pt x="93977" y="137697"/>
                    <a:pt x="81325" y="133481"/>
                    <a:pt x="76053" y="127157"/>
                  </a:cubicBezTo>
                  <a:cubicBezTo>
                    <a:pt x="70782" y="120833"/>
                    <a:pt x="64456" y="118725"/>
                    <a:pt x="62347" y="113454"/>
                  </a:cubicBezTo>
                  <a:cubicBezTo>
                    <a:pt x="60239" y="108184"/>
                    <a:pt x="48641" y="98698"/>
                    <a:pt x="48641" y="98698"/>
                  </a:cubicBezTo>
                  <a:cubicBezTo>
                    <a:pt x="48641" y="98698"/>
                    <a:pt x="35989" y="92374"/>
                    <a:pt x="27555" y="87104"/>
                  </a:cubicBezTo>
                  <a:cubicBezTo>
                    <a:pt x="19120" y="81833"/>
                    <a:pt x="21229" y="76563"/>
                    <a:pt x="21229" y="69185"/>
                  </a:cubicBezTo>
                  <a:cubicBezTo>
                    <a:pt x="21229" y="65766"/>
                    <a:pt x="1703" y="66529"/>
                    <a:pt x="143" y="62861"/>
                  </a:cubicBezTo>
                  <a:cubicBezTo>
                    <a:pt x="-1671" y="58645"/>
                    <a:pt x="14397" y="49955"/>
                    <a:pt x="13849" y="45996"/>
                  </a:cubicBezTo>
                  <a:cubicBezTo>
                    <a:pt x="12795" y="38618"/>
                    <a:pt x="15958" y="32294"/>
                    <a:pt x="23338" y="33348"/>
                  </a:cubicBezTo>
                  <a:cubicBezTo>
                    <a:pt x="30718" y="34402"/>
                    <a:pt x="32827" y="25970"/>
                    <a:pt x="32827" y="16483"/>
                  </a:cubicBezTo>
                  <a:cubicBezTo>
                    <a:pt x="32827" y="6997"/>
                    <a:pt x="38098" y="6997"/>
                    <a:pt x="49696" y="6997"/>
                  </a:cubicBezTo>
                  <a:cubicBezTo>
                    <a:pt x="61293" y="6997"/>
                    <a:pt x="68673" y="6997"/>
                    <a:pt x="73945" y="2781"/>
                  </a:cubicBezTo>
                  <a:cubicBezTo>
                    <a:pt x="79216" y="-1435"/>
                    <a:pt x="87651" y="-381"/>
                    <a:pt x="93977" y="2781"/>
                  </a:cubicBezTo>
                  <a:cubicBezTo>
                    <a:pt x="100303" y="5943"/>
                    <a:pt x="102411" y="5943"/>
                    <a:pt x="110846" y="6997"/>
                  </a:cubicBezTo>
                  <a:cubicBezTo>
                    <a:pt x="119280" y="8051"/>
                    <a:pt x="126660" y="11213"/>
                    <a:pt x="127715" y="18591"/>
                  </a:cubicBezTo>
                  <a:cubicBezTo>
                    <a:pt x="128769" y="25970"/>
                    <a:pt x="139312" y="40726"/>
                    <a:pt x="141421" y="50212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442" name="Freeform 1441">
              <a:extLst>
                <a:ext uri="{FF2B5EF4-FFF2-40B4-BE49-F238E27FC236}">
                  <a16:creationId xmlns:a16="http://schemas.microsoft.com/office/drawing/2014/main" xmlns="" id="{EEEA914C-2E71-13BF-6018-6A079E98936E}"/>
                </a:ext>
              </a:extLst>
            </p:cNvPr>
            <p:cNvSpPr/>
            <p:nvPr/>
          </p:nvSpPr>
          <p:spPr>
            <a:xfrm>
              <a:off x="2369040" y="3834646"/>
              <a:ext cx="40063" cy="23436"/>
            </a:xfrm>
            <a:custGeom>
              <a:avLst/>
              <a:gdLst>
                <a:gd name="connsiteX0" fmla="*/ 40064 w 40063"/>
                <a:gd name="connsiteY0" fmla="*/ 9228 h 23436"/>
                <a:gd name="connsiteX1" fmla="*/ 25810 w 40063"/>
                <a:gd name="connsiteY1" fmla="*/ 23436 h 23436"/>
                <a:gd name="connsiteX2" fmla="*/ 17375 w 40063"/>
                <a:gd name="connsiteY2" fmla="*/ 19768 h 23436"/>
                <a:gd name="connsiteX3" fmla="*/ 6326 w 40063"/>
                <a:gd name="connsiteY3" fmla="*/ 17112 h 23436"/>
                <a:gd name="connsiteX4" fmla="*/ 0 w 40063"/>
                <a:gd name="connsiteY4" fmla="*/ 12896 h 23436"/>
                <a:gd name="connsiteX5" fmla="*/ 6832 w 40063"/>
                <a:gd name="connsiteY5" fmla="*/ 5012 h 23436"/>
                <a:gd name="connsiteX6" fmla="*/ 21592 w 40063"/>
                <a:gd name="connsiteY6" fmla="*/ 248 h 23436"/>
                <a:gd name="connsiteX7" fmla="*/ 40064 w 40063"/>
                <a:gd name="connsiteY7" fmla="*/ 9228 h 2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63" h="23436">
                  <a:moveTo>
                    <a:pt x="40064" y="9228"/>
                  </a:moveTo>
                  <a:lnTo>
                    <a:pt x="25810" y="23436"/>
                  </a:lnTo>
                  <a:cubicBezTo>
                    <a:pt x="25810" y="23436"/>
                    <a:pt x="21592" y="19768"/>
                    <a:pt x="17375" y="19768"/>
                  </a:cubicBezTo>
                  <a:cubicBezTo>
                    <a:pt x="13158" y="19768"/>
                    <a:pt x="6326" y="17112"/>
                    <a:pt x="6326" y="17112"/>
                  </a:cubicBezTo>
                  <a:lnTo>
                    <a:pt x="0" y="12896"/>
                  </a:lnTo>
                  <a:lnTo>
                    <a:pt x="6832" y="5012"/>
                  </a:lnTo>
                  <a:cubicBezTo>
                    <a:pt x="6832" y="5012"/>
                    <a:pt x="16321" y="-1312"/>
                    <a:pt x="21592" y="248"/>
                  </a:cubicBezTo>
                  <a:cubicBezTo>
                    <a:pt x="26864" y="1850"/>
                    <a:pt x="40064" y="9228"/>
                    <a:pt x="40064" y="9228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sp>
          <p:nvSpPr>
            <p:cNvPr id="1443" name="Freeform 1442">
              <a:extLst>
                <a:ext uri="{FF2B5EF4-FFF2-40B4-BE49-F238E27FC236}">
                  <a16:creationId xmlns:a16="http://schemas.microsoft.com/office/drawing/2014/main" xmlns="" id="{BC3C9AB6-E02E-8160-DC42-71E24AC03650}"/>
                </a:ext>
              </a:extLst>
            </p:cNvPr>
            <p:cNvSpPr/>
            <p:nvPr/>
          </p:nvSpPr>
          <p:spPr>
            <a:xfrm>
              <a:off x="2649562" y="5974074"/>
              <a:ext cx="122205" cy="131250"/>
            </a:xfrm>
            <a:custGeom>
              <a:avLst/>
              <a:gdLst>
                <a:gd name="connsiteX0" fmla="*/ 477 w 122205"/>
                <a:gd name="connsiteY0" fmla="*/ 40751 h 131250"/>
                <a:gd name="connsiteX1" fmla="*/ 439 w 122205"/>
                <a:gd name="connsiteY1" fmla="*/ 38301 h 131250"/>
                <a:gd name="connsiteX2" fmla="*/ 11155 w 122205"/>
                <a:gd name="connsiteY2" fmla="*/ 56 h 131250"/>
                <a:gd name="connsiteX3" fmla="*/ 42279 w 122205"/>
                <a:gd name="connsiteY3" fmla="*/ 34182 h 131250"/>
                <a:gd name="connsiteX4" fmla="*/ 72137 w 122205"/>
                <a:gd name="connsiteY4" fmla="*/ 43668 h 131250"/>
                <a:gd name="connsiteX5" fmla="*/ 92253 w 122205"/>
                <a:gd name="connsiteY5" fmla="*/ 52957 h 131250"/>
                <a:gd name="connsiteX6" fmla="*/ 97807 w 122205"/>
                <a:gd name="connsiteY6" fmla="*/ 2443 h 131250"/>
                <a:gd name="connsiteX7" fmla="*/ 99853 w 122205"/>
                <a:gd name="connsiteY7" fmla="*/ 1106 h 131250"/>
                <a:gd name="connsiteX8" fmla="*/ 112855 w 122205"/>
                <a:gd name="connsiteY8" fmla="*/ 38651 h 131250"/>
                <a:gd name="connsiteX9" fmla="*/ 122204 w 122205"/>
                <a:gd name="connsiteY9" fmla="*/ 50123 h 131250"/>
                <a:gd name="connsiteX10" fmla="*/ 107153 w 122205"/>
                <a:gd name="connsiteY10" fmla="*/ 81563 h 131250"/>
                <a:gd name="connsiteX11" fmla="*/ 93708 w 122205"/>
                <a:gd name="connsiteY11" fmla="*/ 97812 h 131250"/>
                <a:gd name="connsiteX12" fmla="*/ 77050 w 122205"/>
                <a:gd name="connsiteY12" fmla="*/ 108390 h 131250"/>
                <a:gd name="connsiteX13" fmla="*/ 67405 w 122205"/>
                <a:gd name="connsiteY13" fmla="*/ 126570 h 131250"/>
                <a:gd name="connsiteX14" fmla="*/ 57296 w 122205"/>
                <a:gd name="connsiteY14" fmla="*/ 131242 h 131250"/>
                <a:gd name="connsiteX15" fmla="*/ 43127 w 122205"/>
                <a:gd name="connsiteY15" fmla="*/ 111202 h 131250"/>
                <a:gd name="connsiteX16" fmla="*/ 20986 w 122205"/>
                <a:gd name="connsiteY16" fmla="*/ 62717 h 131250"/>
                <a:gd name="connsiteX17" fmla="*/ 477 w 122205"/>
                <a:gd name="connsiteY17" fmla="*/ 40751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205" h="131250">
                  <a:moveTo>
                    <a:pt x="477" y="40751"/>
                  </a:moveTo>
                  <a:cubicBezTo>
                    <a:pt x="591" y="39924"/>
                    <a:pt x="406" y="39107"/>
                    <a:pt x="439" y="38301"/>
                  </a:cubicBezTo>
                  <a:cubicBezTo>
                    <a:pt x="823" y="29283"/>
                    <a:pt x="-4010" y="-1491"/>
                    <a:pt x="11155" y="56"/>
                  </a:cubicBezTo>
                  <a:cubicBezTo>
                    <a:pt x="19485" y="908"/>
                    <a:pt x="36324" y="27550"/>
                    <a:pt x="42279" y="34182"/>
                  </a:cubicBezTo>
                  <a:cubicBezTo>
                    <a:pt x="49756" y="42496"/>
                    <a:pt x="63036" y="39022"/>
                    <a:pt x="72137" y="43668"/>
                  </a:cubicBezTo>
                  <a:cubicBezTo>
                    <a:pt x="78973" y="47155"/>
                    <a:pt x="83384" y="54858"/>
                    <a:pt x="92253" y="52957"/>
                  </a:cubicBezTo>
                  <a:cubicBezTo>
                    <a:pt x="111952" y="48724"/>
                    <a:pt x="88563" y="15172"/>
                    <a:pt x="97807" y="2443"/>
                  </a:cubicBezTo>
                  <a:lnTo>
                    <a:pt x="99853" y="1106"/>
                  </a:lnTo>
                  <a:cubicBezTo>
                    <a:pt x="126535" y="3122"/>
                    <a:pt x="108447" y="27242"/>
                    <a:pt x="112855" y="38651"/>
                  </a:cubicBezTo>
                  <a:cubicBezTo>
                    <a:pt x="114617" y="43221"/>
                    <a:pt x="121850" y="42834"/>
                    <a:pt x="122204" y="50123"/>
                  </a:cubicBezTo>
                  <a:cubicBezTo>
                    <a:pt x="122335" y="52775"/>
                    <a:pt x="109358" y="78270"/>
                    <a:pt x="107153" y="81563"/>
                  </a:cubicBezTo>
                  <a:cubicBezTo>
                    <a:pt x="103189" y="87322"/>
                    <a:pt x="100064" y="93005"/>
                    <a:pt x="93708" y="97812"/>
                  </a:cubicBezTo>
                  <a:cubicBezTo>
                    <a:pt x="87694" y="102349"/>
                    <a:pt x="83060" y="101151"/>
                    <a:pt x="77050" y="108390"/>
                  </a:cubicBezTo>
                  <a:cubicBezTo>
                    <a:pt x="72904" y="113386"/>
                    <a:pt x="72124" y="122160"/>
                    <a:pt x="67405" y="126570"/>
                  </a:cubicBezTo>
                  <a:cubicBezTo>
                    <a:pt x="66165" y="127730"/>
                    <a:pt x="62243" y="129365"/>
                    <a:pt x="57296" y="131242"/>
                  </a:cubicBezTo>
                  <a:cubicBezTo>
                    <a:pt x="57296" y="131242"/>
                    <a:pt x="48398" y="132283"/>
                    <a:pt x="43127" y="111202"/>
                  </a:cubicBezTo>
                  <a:cubicBezTo>
                    <a:pt x="37855" y="90122"/>
                    <a:pt x="29420" y="71149"/>
                    <a:pt x="20986" y="62717"/>
                  </a:cubicBezTo>
                  <a:cubicBezTo>
                    <a:pt x="12551" y="54284"/>
                    <a:pt x="477" y="40751"/>
                    <a:pt x="477" y="40751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700">
                <a:solidFill>
                  <a:prstClr val="black"/>
                </a:solidFill>
              </a:endParaRPr>
            </a:p>
          </p:txBody>
        </p:sp>
        <p:grpSp>
          <p:nvGrpSpPr>
            <p:cNvPr id="1444" name="Graphic 18">
              <a:extLst>
                <a:ext uri="{FF2B5EF4-FFF2-40B4-BE49-F238E27FC236}">
                  <a16:creationId xmlns:a16="http://schemas.microsoft.com/office/drawing/2014/main" xmlns="" id="{FDC2E84F-6381-94BF-7E1C-E5B42817D548}"/>
                </a:ext>
              </a:extLst>
            </p:cNvPr>
            <p:cNvGrpSpPr/>
            <p:nvPr/>
          </p:nvGrpSpPr>
          <p:grpSpPr>
            <a:xfrm>
              <a:off x="792967" y="841817"/>
              <a:ext cx="7464667" cy="5836802"/>
              <a:chOff x="2012167" y="208530"/>
              <a:chExt cx="7464667" cy="5836802"/>
            </a:xfrm>
            <a:grpFill/>
          </p:grpSpPr>
          <p:grpSp>
            <p:nvGrpSpPr>
              <p:cNvPr id="1445" name="Graphic 18">
                <a:extLst>
                  <a:ext uri="{FF2B5EF4-FFF2-40B4-BE49-F238E27FC236}">
                    <a16:creationId xmlns:a16="http://schemas.microsoft.com/office/drawing/2014/main" xmlns="" id="{75138650-9CF9-9F4E-A3C4-9232C766385B}"/>
                  </a:ext>
                </a:extLst>
              </p:cNvPr>
              <p:cNvGrpSpPr/>
              <p:nvPr/>
            </p:nvGrpSpPr>
            <p:grpSpPr>
              <a:xfrm>
                <a:off x="2944125" y="3473354"/>
                <a:ext cx="1916682" cy="2047299"/>
                <a:chOff x="2944125" y="3473354"/>
                <a:chExt cx="1916682" cy="2047299"/>
              </a:xfrm>
              <a:grpFill/>
            </p:grpSpPr>
            <p:sp>
              <p:nvSpPr>
                <p:cNvPr id="1457" name="Freeform 1456">
                  <a:extLst>
                    <a:ext uri="{FF2B5EF4-FFF2-40B4-BE49-F238E27FC236}">
                      <a16:creationId xmlns:a16="http://schemas.microsoft.com/office/drawing/2014/main" xmlns="" id="{75C56363-BBBE-6CD4-DC13-61BFDD37A12D}"/>
                    </a:ext>
                  </a:extLst>
                </p:cNvPr>
                <p:cNvSpPr/>
                <p:nvPr/>
              </p:nvSpPr>
              <p:spPr>
                <a:xfrm>
                  <a:off x="2944125" y="3660345"/>
                  <a:ext cx="1317735" cy="1405604"/>
                </a:xfrm>
                <a:custGeom>
                  <a:avLst/>
                  <a:gdLst>
                    <a:gd name="connsiteX0" fmla="*/ 431829 w 1317735"/>
                    <a:gd name="connsiteY0" fmla="*/ 1382696 h 1405604"/>
                    <a:gd name="connsiteX1" fmla="*/ 430229 w 1317735"/>
                    <a:gd name="connsiteY1" fmla="*/ 1383749 h 1405604"/>
                    <a:gd name="connsiteX2" fmla="*/ 428625 w 1317735"/>
                    <a:gd name="connsiteY2" fmla="*/ 1383399 h 1405604"/>
                    <a:gd name="connsiteX3" fmla="*/ 427365 w 1317735"/>
                    <a:gd name="connsiteY3" fmla="*/ 1381884 h 1405604"/>
                    <a:gd name="connsiteX4" fmla="*/ 425651 w 1317735"/>
                    <a:gd name="connsiteY4" fmla="*/ 1382363 h 1405604"/>
                    <a:gd name="connsiteX5" fmla="*/ 422311 w 1317735"/>
                    <a:gd name="connsiteY5" fmla="*/ 1374888 h 1405604"/>
                    <a:gd name="connsiteX6" fmla="*/ 408460 w 1317735"/>
                    <a:gd name="connsiteY6" fmla="*/ 1377616 h 1405604"/>
                    <a:gd name="connsiteX7" fmla="*/ 404564 w 1317735"/>
                    <a:gd name="connsiteY7" fmla="*/ 1376340 h 1405604"/>
                    <a:gd name="connsiteX8" fmla="*/ 402051 w 1317735"/>
                    <a:gd name="connsiteY8" fmla="*/ 1378335 h 1405604"/>
                    <a:gd name="connsiteX9" fmla="*/ 393229 w 1317735"/>
                    <a:gd name="connsiteY9" fmla="*/ 1377665 h 1405604"/>
                    <a:gd name="connsiteX10" fmla="*/ 391968 w 1317735"/>
                    <a:gd name="connsiteY10" fmla="*/ 1374860 h 1405604"/>
                    <a:gd name="connsiteX11" fmla="*/ 390931 w 1317735"/>
                    <a:gd name="connsiteY11" fmla="*/ 1374636 h 1405604"/>
                    <a:gd name="connsiteX12" fmla="*/ 377206 w 1317735"/>
                    <a:gd name="connsiteY12" fmla="*/ 1380988 h 1405604"/>
                    <a:gd name="connsiteX13" fmla="*/ 373884 w 1317735"/>
                    <a:gd name="connsiteY13" fmla="*/ 1379951 h 1405604"/>
                    <a:gd name="connsiteX14" fmla="*/ 372831 w 1317735"/>
                    <a:gd name="connsiteY14" fmla="*/ 1370835 h 1405604"/>
                    <a:gd name="connsiteX15" fmla="*/ 371570 w 1317735"/>
                    <a:gd name="connsiteY15" fmla="*/ 1370133 h 1405604"/>
                    <a:gd name="connsiteX16" fmla="*/ 364470 w 1317735"/>
                    <a:gd name="connsiteY16" fmla="*/ 1371441 h 1405604"/>
                    <a:gd name="connsiteX17" fmla="*/ 350360 w 1317735"/>
                    <a:gd name="connsiteY17" fmla="*/ 1362594 h 1405604"/>
                    <a:gd name="connsiteX18" fmla="*/ 345101 w 1317735"/>
                    <a:gd name="connsiteY18" fmla="*/ 1366000 h 1405604"/>
                    <a:gd name="connsiteX19" fmla="*/ 336154 w 1317735"/>
                    <a:gd name="connsiteY19" fmla="*/ 1360996 h 1405604"/>
                    <a:gd name="connsiteX20" fmla="*/ 326887 w 1317735"/>
                    <a:gd name="connsiteY20" fmla="*/ 1362889 h 1405604"/>
                    <a:gd name="connsiteX21" fmla="*/ 322131 w 1317735"/>
                    <a:gd name="connsiteY21" fmla="*/ 1360940 h 1405604"/>
                    <a:gd name="connsiteX22" fmla="*/ 297045 w 1317735"/>
                    <a:gd name="connsiteY22" fmla="*/ 1367913 h 1405604"/>
                    <a:gd name="connsiteX23" fmla="*/ 275714 w 1317735"/>
                    <a:gd name="connsiteY23" fmla="*/ 1383920 h 1405604"/>
                    <a:gd name="connsiteX24" fmla="*/ 263322 w 1317735"/>
                    <a:gd name="connsiteY24" fmla="*/ 1391387 h 1405604"/>
                    <a:gd name="connsiteX25" fmla="*/ 250532 w 1317735"/>
                    <a:gd name="connsiteY25" fmla="*/ 1392567 h 1405604"/>
                    <a:gd name="connsiteX26" fmla="*/ 233065 w 1317735"/>
                    <a:gd name="connsiteY26" fmla="*/ 1404907 h 1405604"/>
                    <a:gd name="connsiteX27" fmla="*/ 210446 w 1317735"/>
                    <a:gd name="connsiteY27" fmla="*/ 1384126 h 1405604"/>
                    <a:gd name="connsiteX28" fmla="*/ 221173 w 1317735"/>
                    <a:gd name="connsiteY28" fmla="*/ 1346537 h 1405604"/>
                    <a:gd name="connsiteX29" fmla="*/ 218029 w 1317735"/>
                    <a:gd name="connsiteY29" fmla="*/ 1328389 h 1405604"/>
                    <a:gd name="connsiteX30" fmla="*/ 216497 w 1317735"/>
                    <a:gd name="connsiteY30" fmla="*/ 1318306 h 1405604"/>
                    <a:gd name="connsiteX31" fmla="*/ 132344 w 1317735"/>
                    <a:gd name="connsiteY31" fmla="*/ 1261004 h 1405604"/>
                    <a:gd name="connsiteX32" fmla="*/ 128760 w 1317735"/>
                    <a:gd name="connsiteY32" fmla="*/ 1221636 h 1405604"/>
                    <a:gd name="connsiteX33" fmla="*/ 64401 w 1317735"/>
                    <a:gd name="connsiteY33" fmla="*/ 1116953 h 1405604"/>
                    <a:gd name="connsiteX34" fmla="*/ 60464 w 1317735"/>
                    <a:gd name="connsiteY34" fmla="*/ 1090841 h 1405604"/>
                    <a:gd name="connsiteX35" fmla="*/ 64983 w 1317735"/>
                    <a:gd name="connsiteY35" fmla="*/ 1055194 h 1405604"/>
                    <a:gd name="connsiteX36" fmla="*/ 63882 w 1317735"/>
                    <a:gd name="connsiteY36" fmla="*/ 1031770 h 1405604"/>
                    <a:gd name="connsiteX37" fmla="*/ 63882 w 1317735"/>
                    <a:gd name="connsiteY37" fmla="*/ 1027069 h 1405604"/>
                    <a:gd name="connsiteX38" fmla="*/ 55375 w 1317735"/>
                    <a:gd name="connsiteY38" fmla="*/ 1019598 h 1405604"/>
                    <a:gd name="connsiteX39" fmla="*/ 50385 w 1317735"/>
                    <a:gd name="connsiteY39" fmla="*/ 1019804 h 1405604"/>
                    <a:gd name="connsiteX40" fmla="*/ 46661 w 1317735"/>
                    <a:gd name="connsiteY40" fmla="*/ 1017560 h 1405604"/>
                    <a:gd name="connsiteX41" fmla="*/ 36382 w 1317735"/>
                    <a:gd name="connsiteY41" fmla="*/ 1002200 h 1405604"/>
                    <a:gd name="connsiteX42" fmla="*/ 35329 w 1317735"/>
                    <a:gd name="connsiteY42" fmla="*/ 984263 h 1405604"/>
                    <a:gd name="connsiteX43" fmla="*/ 39551 w 1317735"/>
                    <a:gd name="connsiteY43" fmla="*/ 957885 h 1405604"/>
                    <a:gd name="connsiteX44" fmla="*/ 33220 w 1317735"/>
                    <a:gd name="connsiteY44" fmla="*/ 938892 h 1405604"/>
                    <a:gd name="connsiteX45" fmla="*/ 27942 w 1317735"/>
                    <a:gd name="connsiteY45" fmla="*/ 922012 h 1405604"/>
                    <a:gd name="connsiteX46" fmla="*/ 44828 w 1317735"/>
                    <a:gd name="connsiteY46" fmla="*/ 907239 h 1405604"/>
                    <a:gd name="connsiteX47" fmla="*/ 44828 w 1317735"/>
                    <a:gd name="connsiteY47" fmla="*/ 907239 h 1405604"/>
                    <a:gd name="connsiteX48" fmla="*/ 69103 w 1317735"/>
                    <a:gd name="connsiteY48" fmla="*/ 919899 h 1405604"/>
                    <a:gd name="connsiteX49" fmla="*/ 81769 w 1317735"/>
                    <a:gd name="connsiteY49" fmla="*/ 905128 h 1405604"/>
                    <a:gd name="connsiteX50" fmla="*/ 98655 w 1317735"/>
                    <a:gd name="connsiteY50" fmla="*/ 907239 h 1405604"/>
                    <a:gd name="connsiteX51" fmla="*/ 102877 w 1317735"/>
                    <a:gd name="connsiteY51" fmla="*/ 900907 h 1405604"/>
                    <a:gd name="connsiteX52" fmla="*/ 115541 w 1317735"/>
                    <a:gd name="connsiteY52" fmla="*/ 900907 h 1405604"/>
                    <a:gd name="connsiteX53" fmla="*/ 128207 w 1317735"/>
                    <a:gd name="connsiteY53" fmla="*/ 867142 h 1405604"/>
                    <a:gd name="connsiteX54" fmla="*/ 140871 w 1317735"/>
                    <a:gd name="connsiteY54" fmla="*/ 863977 h 1405604"/>
                    <a:gd name="connsiteX55" fmla="*/ 151425 w 1317735"/>
                    <a:gd name="connsiteY55" fmla="*/ 868198 h 1405604"/>
                    <a:gd name="connsiteX56" fmla="*/ 163035 w 1317735"/>
                    <a:gd name="connsiteY56" fmla="*/ 853427 h 1405604"/>
                    <a:gd name="connsiteX57" fmla="*/ 154591 w 1317735"/>
                    <a:gd name="connsiteY57" fmla="*/ 827048 h 1405604"/>
                    <a:gd name="connsiteX58" fmla="*/ 155644 w 1317735"/>
                    <a:gd name="connsiteY58" fmla="*/ 816496 h 1405604"/>
                    <a:gd name="connsiteX59" fmla="*/ 158812 w 1317735"/>
                    <a:gd name="connsiteY59" fmla="*/ 761631 h 1405604"/>
                    <a:gd name="connsiteX60" fmla="*/ 155644 w 1317735"/>
                    <a:gd name="connsiteY60" fmla="*/ 746858 h 1405604"/>
                    <a:gd name="connsiteX61" fmla="*/ 158812 w 1317735"/>
                    <a:gd name="connsiteY61" fmla="*/ 721535 h 1405604"/>
                    <a:gd name="connsiteX62" fmla="*/ 152479 w 1317735"/>
                    <a:gd name="connsiteY62" fmla="*/ 703597 h 1405604"/>
                    <a:gd name="connsiteX63" fmla="*/ 150368 w 1317735"/>
                    <a:gd name="connsiteY63" fmla="*/ 687770 h 1405604"/>
                    <a:gd name="connsiteX64" fmla="*/ 98653 w 1317735"/>
                    <a:gd name="connsiteY64" fmla="*/ 647675 h 1405604"/>
                    <a:gd name="connsiteX65" fmla="*/ 66991 w 1317735"/>
                    <a:gd name="connsiteY65" fmla="*/ 654005 h 1405604"/>
                    <a:gd name="connsiteX66" fmla="*/ 28995 w 1317735"/>
                    <a:gd name="connsiteY66" fmla="*/ 654006 h 1405604"/>
                    <a:gd name="connsiteX67" fmla="*/ 30048 w 1317735"/>
                    <a:gd name="connsiteY67" fmla="*/ 645565 h 1405604"/>
                    <a:gd name="connsiteX68" fmla="*/ 45880 w 1317735"/>
                    <a:gd name="connsiteY68" fmla="*/ 621296 h 1405604"/>
                    <a:gd name="connsiteX69" fmla="*/ 58545 w 1317735"/>
                    <a:gd name="connsiteY69" fmla="*/ 620243 h 1405604"/>
                    <a:gd name="connsiteX70" fmla="*/ 58545 w 1317735"/>
                    <a:gd name="connsiteY70" fmla="*/ 602306 h 1405604"/>
                    <a:gd name="connsiteX71" fmla="*/ 47990 w 1317735"/>
                    <a:gd name="connsiteY71" fmla="*/ 588589 h 1405604"/>
                    <a:gd name="connsiteX72" fmla="*/ 24771 w 1317735"/>
                    <a:gd name="connsiteY72" fmla="*/ 567486 h 1405604"/>
                    <a:gd name="connsiteX73" fmla="*/ 12107 w 1317735"/>
                    <a:gd name="connsiteY73" fmla="*/ 534776 h 1405604"/>
                    <a:gd name="connsiteX74" fmla="*/ 1552 w 1317735"/>
                    <a:gd name="connsiteY74" fmla="*/ 534776 h 1405604"/>
                    <a:gd name="connsiteX75" fmla="*/ -558 w 1317735"/>
                    <a:gd name="connsiteY75" fmla="*/ 511564 h 1405604"/>
                    <a:gd name="connsiteX76" fmla="*/ 8940 w 1317735"/>
                    <a:gd name="connsiteY76" fmla="*/ 503123 h 1405604"/>
                    <a:gd name="connsiteX77" fmla="*/ 6829 w 1317735"/>
                    <a:gd name="connsiteY77" fmla="*/ 456698 h 1405604"/>
                    <a:gd name="connsiteX78" fmla="*/ 33215 w 1317735"/>
                    <a:gd name="connsiteY78" fmla="*/ 451421 h 1405604"/>
                    <a:gd name="connsiteX79" fmla="*/ 50101 w 1317735"/>
                    <a:gd name="connsiteY79" fmla="*/ 436650 h 1405604"/>
                    <a:gd name="connsiteX80" fmla="*/ 70154 w 1317735"/>
                    <a:gd name="connsiteY80" fmla="*/ 456698 h 1405604"/>
                    <a:gd name="connsiteX81" fmla="*/ 88097 w 1317735"/>
                    <a:gd name="connsiteY81" fmla="*/ 455645 h 1405604"/>
                    <a:gd name="connsiteX82" fmla="*/ 97595 w 1317735"/>
                    <a:gd name="connsiteY82" fmla="*/ 470416 h 1405604"/>
                    <a:gd name="connsiteX83" fmla="*/ 113427 w 1317735"/>
                    <a:gd name="connsiteY83" fmla="*/ 498904 h 1405604"/>
                    <a:gd name="connsiteX84" fmla="*/ 169363 w 1317735"/>
                    <a:gd name="connsiteY84" fmla="*/ 498906 h 1405604"/>
                    <a:gd name="connsiteX85" fmla="*/ 182028 w 1317735"/>
                    <a:gd name="connsiteY85" fmla="*/ 482023 h 1405604"/>
                    <a:gd name="connsiteX86" fmla="*/ 206303 w 1317735"/>
                    <a:gd name="connsiteY86" fmla="*/ 489408 h 1405604"/>
                    <a:gd name="connsiteX87" fmla="*/ 216857 w 1317735"/>
                    <a:gd name="connsiteY87" fmla="*/ 490461 h 1405604"/>
                    <a:gd name="connsiteX88" fmla="*/ 245353 w 1317735"/>
                    <a:gd name="connsiteY88" fmla="*/ 491514 h 1405604"/>
                    <a:gd name="connsiteX89" fmla="*/ 250630 w 1317735"/>
                    <a:gd name="connsiteY89" fmla="*/ 482018 h 1405604"/>
                    <a:gd name="connsiteX90" fmla="*/ 231633 w 1317735"/>
                    <a:gd name="connsiteY90" fmla="*/ 455639 h 1405604"/>
                    <a:gd name="connsiteX91" fmla="*/ 248519 w 1317735"/>
                    <a:gd name="connsiteY91" fmla="*/ 429261 h 1405604"/>
                    <a:gd name="connsiteX92" fmla="*/ 235854 w 1317735"/>
                    <a:gd name="connsiteY92" fmla="*/ 427150 h 1405604"/>
                    <a:gd name="connsiteX93" fmla="*/ 244297 w 1317735"/>
                    <a:gd name="connsiteY93" fmla="*/ 411323 h 1405604"/>
                    <a:gd name="connsiteX94" fmla="*/ 251686 w 1317735"/>
                    <a:gd name="connsiteY94" fmla="*/ 399717 h 1405604"/>
                    <a:gd name="connsiteX95" fmla="*/ 256962 w 1317735"/>
                    <a:gd name="connsiteY95" fmla="*/ 348016 h 1405604"/>
                    <a:gd name="connsiteX96" fmla="*/ 241131 w 1317735"/>
                    <a:gd name="connsiteY96" fmla="*/ 329022 h 1405604"/>
                    <a:gd name="connsiteX97" fmla="*/ 215801 w 1317735"/>
                    <a:gd name="connsiteY97" fmla="*/ 308976 h 1405604"/>
                    <a:gd name="connsiteX98" fmla="*/ 205248 w 1317735"/>
                    <a:gd name="connsiteY98" fmla="*/ 306866 h 1405604"/>
                    <a:gd name="connsiteX99" fmla="*/ 185195 w 1317735"/>
                    <a:gd name="connsiteY99" fmla="*/ 307918 h 1405604"/>
                    <a:gd name="connsiteX100" fmla="*/ 160465 w 1317735"/>
                    <a:gd name="connsiteY100" fmla="*/ 312658 h 1405604"/>
                    <a:gd name="connsiteX101" fmla="*/ 144621 w 1317735"/>
                    <a:gd name="connsiteY101" fmla="*/ 309299 h 1405604"/>
                    <a:gd name="connsiteX102" fmla="*/ 122587 w 1317735"/>
                    <a:gd name="connsiteY102" fmla="*/ 305741 h 1405604"/>
                    <a:gd name="connsiteX103" fmla="*/ 133479 w 1317735"/>
                    <a:gd name="connsiteY103" fmla="*/ 287871 h 1405604"/>
                    <a:gd name="connsiteX104" fmla="*/ 149310 w 1317735"/>
                    <a:gd name="connsiteY104" fmla="*/ 269933 h 1405604"/>
                    <a:gd name="connsiteX105" fmla="*/ 146144 w 1317735"/>
                    <a:gd name="connsiteY105" fmla="*/ 240389 h 1405604"/>
                    <a:gd name="connsiteX106" fmla="*/ 138757 w 1317735"/>
                    <a:gd name="connsiteY106" fmla="*/ 228783 h 1405604"/>
                    <a:gd name="connsiteX107" fmla="*/ 121869 w 1317735"/>
                    <a:gd name="connsiteY107" fmla="*/ 228783 h 1405604"/>
                    <a:gd name="connsiteX108" fmla="*/ 119760 w 1317735"/>
                    <a:gd name="connsiteY108" fmla="*/ 218232 h 1405604"/>
                    <a:gd name="connsiteX109" fmla="*/ 119760 w 1317735"/>
                    <a:gd name="connsiteY109" fmla="*/ 218232 h 1405604"/>
                    <a:gd name="connsiteX110" fmla="*/ 147132 w 1317735"/>
                    <a:gd name="connsiteY110" fmla="*/ 216122 h 1405604"/>
                    <a:gd name="connsiteX111" fmla="*/ 171407 w 1317735"/>
                    <a:gd name="connsiteY111" fmla="*/ 215069 h 1405604"/>
                    <a:gd name="connsiteX112" fmla="*/ 175629 w 1317735"/>
                    <a:gd name="connsiteY112" fmla="*/ 187635 h 1405604"/>
                    <a:gd name="connsiteX113" fmla="*/ 194626 w 1317735"/>
                    <a:gd name="connsiteY113" fmla="*/ 169698 h 1405604"/>
                    <a:gd name="connsiteX114" fmla="*/ 209853 w 1317735"/>
                    <a:gd name="connsiteY114" fmla="*/ 164161 h 1405604"/>
                    <a:gd name="connsiteX115" fmla="*/ 227939 w 1317735"/>
                    <a:gd name="connsiteY115" fmla="*/ 155196 h 1405604"/>
                    <a:gd name="connsiteX116" fmla="*/ 233541 w 1317735"/>
                    <a:gd name="connsiteY116" fmla="*/ 134879 h 1405604"/>
                    <a:gd name="connsiteX117" fmla="*/ 244747 w 1317735"/>
                    <a:gd name="connsiteY117" fmla="*/ 125919 h 1405604"/>
                    <a:gd name="connsiteX118" fmla="*/ 269556 w 1317735"/>
                    <a:gd name="connsiteY118" fmla="*/ 113440 h 1405604"/>
                    <a:gd name="connsiteX119" fmla="*/ 286360 w 1317735"/>
                    <a:gd name="connsiteY119" fmla="*/ 102237 h 1405604"/>
                    <a:gd name="connsiteX120" fmla="*/ 304449 w 1317735"/>
                    <a:gd name="connsiteY120" fmla="*/ 99996 h 1405604"/>
                    <a:gd name="connsiteX121" fmla="*/ 324771 w 1317735"/>
                    <a:gd name="connsiteY121" fmla="*/ 105596 h 1405604"/>
                    <a:gd name="connsiteX122" fmla="*/ 334857 w 1317735"/>
                    <a:gd name="connsiteY122" fmla="*/ 130401 h 1405604"/>
                    <a:gd name="connsiteX123" fmla="*/ 361904 w 1317735"/>
                    <a:gd name="connsiteY123" fmla="*/ 137125 h 1405604"/>
                    <a:gd name="connsiteX124" fmla="*/ 384322 w 1317735"/>
                    <a:gd name="connsiteY124" fmla="*/ 124801 h 1405604"/>
                    <a:gd name="connsiteX125" fmla="*/ 411366 w 1317735"/>
                    <a:gd name="connsiteY125" fmla="*/ 110079 h 1405604"/>
                    <a:gd name="connsiteX126" fmla="*/ 436177 w 1317735"/>
                    <a:gd name="connsiteY126" fmla="*/ 104483 h 1405604"/>
                    <a:gd name="connsiteX127" fmla="*/ 458745 w 1317735"/>
                    <a:gd name="connsiteY127" fmla="*/ 77437 h 1405604"/>
                    <a:gd name="connsiteX128" fmla="*/ 457628 w 1317735"/>
                    <a:gd name="connsiteY128" fmla="*/ 62876 h 1405604"/>
                    <a:gd name="connsiteX129" fmla="*/ 428339 w 1317735"/>
                    <a:gd name="connsiteY129" fmla="*/ 38073 h 1405604"/>
                    <a:gd name="connsiteX130" fmla="*/ 427223 w 1317735"/>
                    <a:gd name="connsiteY130" fmla="*/ 20148 h 1405604"/>
                    <a:gd name="connsiteX131" fmla="*/ 445147 w 1317735"/>
                    <a:gd name="connsiteY131" fmla="*/ -170 h 1405604"/>
                    <a:gd name="connsiteX132" fmla="*/ 485650 w 1317735"/>
                    <a:gd name="connsiteY132" fmla="*/ -170 h 1405604"/>
                    <a:gd name="connsiteX133" fmla="*/ 498129 w 1317735"/>
                    <a:gd name="connsiteY133" fmla="*/ 9914 h 1405604"/>
                    <a:gd name="connsiteX134" fmla="*/ 513817 w 1317735"/>
                    <a:gd name="connsiteY134" fmla="*/ 69604 h 1405604"/>
                    <a:gd name="connsiteX135" fmla="*/ 508215 w 1317735"/>
                    <a:gd name="connsiteY135" fmla="*/ 86561 h 1405604"/>
                    <a:gd name="connsiteX136" fmla="*/ 482285 w 1317735"/>
                    <a:gd name="connsiteY136" fmla="*/ 121449 h 1405604"/>
                    <a:gd name="connsiteX137" fmla="*/ 524059 w 1317735"/>
                    <a:gd name="connsiteY137" fmla="*/ 151698 h 1405604"/>
                    <a:gd name="connsiteX138" fmla="*/ 539751 w 1317735"/>
                    <a:gd name="connsiteY138" fmla="*/ 158577 h 1405604"/>
                    <a:gd name="connsiteX139" fmla="*/ 558954 w 1317735"/>
                    <a:gd name="connsiteY139" fmla="*/ 167538 h 1405604"/>
                    <a:gd name="connsiteX140" fmla="*/ 567918 w 1317735"/>
                    <a:gd name="connsiteY140" fmla="*/ 192341 h 1405604"/>
                    <a:gd name="connsiteX141" fmla="*/ 584729 w 1317735"/>
                    <a:gd name="connsiteY141" fmla="*/ 212504 h 1405604"/>
                    <a:gd name="connsiteX142" fmla="*/ 584729 w 1317735"/>
                    <a:gd name="connsiteY142" fmla="*/ 230583 h 1405604"/>
                    <a:gd name="connsiteX143" fmla="*/ 579121 w 1317735"/>
                    <a:gd name="connsiteY143" fmla="*/ 247386 h 1405604"/>
                    <a:gd name="connsiteX144" fmla="*/ 583604 w 1317735"/>
                    <a:gd name="connsiteY144" fmla="*/ 262102 h 1405604"/>
                    <a:gd name="connsiteX145" fmla="*/ 619620 w 1317735"/>
                    <a:gd name="connsiteY145" fmla="*/ 264344 h 1405604"/>
                    <a:gd name="connsiteX146" fmla="*/ 639943 w 1317735"/>
                    <a:gd name="connsiteY146" fmla="*/ 274427 h 1405604"/>
                    <a:gd name="connsiteX147" fmla="*/ 658024 w 1317735"/>
                    <a:gd name="connsiteY147" fmla="*/ 293629 h 1405604"/>
                    <a:gd name="connsiteX148" fmla="*/ 684921 w 1317735"/>
                    <a:gd name="connsiteY148" fmla="*/ 304832 h 1405604"/>
                    <a:gd name="connsiteX149" fmla="*/ 711969 w 1317735"/>
                    <a:gd name="connsiteY149" fmla="*/ 321789 h 1405604"/>
                    <a:gd name="connsiteX150" fmla="*/ 740139 w 1317735"/>
                    <a:gd name="connsiteY150" fmla="*/ 327394 h 1405604"/>
                    <a:gd name="connsiteX151" fmla="*/ 753590 w 1317735"/>
                    <a:gd name="connsiteY151" fmla="*/ 336356 h 1405604"/>
                    <a:gd name="connsiteX152" fmla="*/ 806568 w 1317735"/>
                    <a:gd name="connsiteY152" fmla="*/ 337472 h 1405604"/>
                    <a:gd name="connsiteX153" fmla="*/ 834738 w 1317735"/>
                    <a:gd name="connsiteY153" fmla="*/ 349796 h 1405604"/>
                    <a:gd name="connsiteX154" fmla="*/ 866275 w 1317735"/>
                    <a:gd name="connsiteY154" fmla="*/ 355548 h 1405604"/>
                    <a:gd name="connsiteX155" fmla="*/ 881958 w 1317735"/>
                    <a:gd name="connsiteY155" fmla="*/ 364514 h 1405604"/>
                    <a:gd name="connsiteX156" fmla="*/ 892047 w 1317735"/>
                    <a:gd name="connsiteY156" fmla="*/ 379078 h 1405604"/>
                    <a:gd name="connsiteX157" fmla="*/ 959594 w 1317735"/>
                    <a:gd name="connsiteY157" fmla="*/ 420684 h 1405604"/>
                    <a:gd name="connsiteX158" fmla="*/ 973525 w 1317735"/>
                    <a:gd name="connsiteY158" fmla="*/ 409216 h 1405604"/>
                    <a:gd name="connsiteX159" fmla="*/ 988301 w 1317735"/>
                    <a:gd name="connsiteY159" fmla="*/ 382837 h 1405604"/>
                    <a:gd name="connsiteX160" fmla="*/ 1008354 w 1317735"/>
                    <a:gd name="connsiteY160" fmla="*/ 382837 h 1405604"/>
                    <a:gd name="connsiteX161" fmla="*/ 1042126 w 1317735"/>
                    <a:gd name="connsiteY161" fmla="*/ 413437 h 1405604"/>
                    <a:gd name="connsiteX162" fmla="*/ 1051376 w 1317735"/>
                    <a:gd name="connsiteY162" fmla="*/ 433062 h 1405604"/>
                    <a:gd name="connsiteX163" fmla="*/ 1097081 w 1317735"/>
                    <a:gd name="connsiteY163" fmla="*/ 429800 h 1405604"/>
                    <a:gd name="connsiteX164" fmla="*/ 1135337 w 1317735"/>
                    <a:gd name="connsiteY164" fmla="*/ 427559 h 1405604"/>
                    <a:gd name="connsiteX165" fmla="*/ 1199379 w 1317735"/>
                    <a:gd name="connsiteY165" fmla="*/ 378090 h 1405604"/>
                    <a:gd name="connsiteX166" fmla="*/ 1223126 w 1317735"/>
                    <a:gd name="connsiteY166" fmla="*/ 372287 h 1405604"/>
                    <a:gd name="connsiteX167" fmla="*/ 1230177 w 1317735"/>
                    <a:gd name="connsiteY167" fmla="*/ 369975 h 1405604"/>
                    <a:gd name="connsiteX168" fmla="*/ 1265251 w 1317735"/>
                    <a:gd name="connsiteY168" fmla="*/ 440105 h 1405604"/>
                    <a:gd name="connsiteX169" fmla="*/ 1317026 w 1317735"/>
                    <a:gd name="connsiteY169" fmla="*/ 458471 h 1405604"/>
                    <a:gd name="connsiteX170" fmla="*/ 1317026 w 1317735"/>
                    <a:gd name="connsiteY170" fmla="*/ 466821 h 1405604"/>
                    <a:gd name="connsiteX171" fmla="*/ 1285293 w 1317735"/>
                    <a:gd name="connsiteY171" fmla="*/ 516914 h 1405604"/>
                    <a:gd name="connsiteX172" fmla="*/ 1271932 w 1317735"/>
                    <a:gd name="connsiteY172" fmla="*/ 602071 h 1405604"/>
                    <a:gd name="connsiteX173" fmla="*/ 1228507 w 1317735"/>
                    <a:gd name="connsiteY173" fmla="*/ 627117 h 1405604"/>
                    <a:gd name="connsiteX174" fmla="*/ 1198443 w 1317735"/>
                    <a:gd name="connsiteY174" fmla="*/ 658842 h 1405604"/>
                    <a:gd name="connsiteX175" fmla="*/ 1173390 w 1317735"/>
                    <a:gd name="connsiteY175" fmla="*/ 723961 h 1405604"/>
                    <a:gd name="connsiteX176" fmla="*/ 1091551 w 1317735"/>
                    <a:gd name="connsiteY176" fmla="*/ 735650 h 1405604"/>
                    <a:gd name="connsiteX177" fmla="*/ 1051466 w 1317735"/>
                    <a:gd name="connsiteY177" fmla="*/ 754017 h 1405604"/>
                    <a:gd name="connsiteX178" fmla="*/ 1026415 w 1317735"/>
                    <a:gd name="connsiteY178" fmla="*/ 705594 h 1405604"/>
                    <a:gd name="connsiteX179" fmla="*/ 996351 w 1317735"/>
                    <a:gd name="connsiteY179" fmla="*/ 717282 h 1405604"/>
                    <a:gd name="connsiteX180" fmla="*/ 906162 w 1317735"/>
                    <a:gd name="connsiteY180" fmla="*/ 712273 h 1405604"/>
                    <a:gd name="connsiteX181" fmla="*/ 899481 w 1317735"/>
                    <a:gd name="connsiteY181" fmla="*/ 725631 h 1405604"/>
                    <a:gd name="connsiteX182" fmla="*/ 752503 w 1317735"/>
                    <a:gd name="connsiteY182" fmla="*/ 834164 h 1405604"/>
                    <a:gd name="connsiteX183" fmla="*/ 720771 w 1317735"/>
                    <a:gd name="connsiteY183" fmla="*/ 830825 h 1405604"/>
                    <a:gd name="connsiteX184" fmla="*/ 725781 w 1317735"/>
                    <a:gd name="connsiteY184" fmla="*/ 834257 h 1405604"/>
                    <a:gd name="connsiteX185" fmla="*/ 687367 w 1317735"/>
                    <a:gd name="connsiteY185" fmla="*/ 864220 h 1405604"/>
                    <a:gd name="connsiteX186" fmla="*/ 655632 w 1317735"/>
                    <a:gd name="connsiteY186" fmla="*/ 847522 h 1405604"/>
                    <a:gd name="connsiteX187" fmla="*/ 582144 w 1317735"/>
                    <a:gd name="connsiteY187" fmla="*/ 880919 h 1405604"/>
                    <a:gd name="connsiteX188" fmla="*/ 553751 w 1317735"/>
                    <a:gd name="connsiteY188" fmla="*/ 946038 h 1405604"/>
                    <a:gd name="connsiteX189" fmla="*/ 552082 w 1317735"/>
                    <a:gd name="connsiteY189" fmla="*/ 979432 h 1405604"/>
                    <a:gd name="connsiteX190" fmla="*/ 537050 w 1317735"/>
                    <a:gd name="connsiteY190" fmla="*/ 1011157 h 1405604"/>
                    <a:gd name="connsiteX191" fmla="*/ 540389 w 1317735"/>
                    <a:gd name="connsiteY191" fmla="*/ 1094645 h 1405604"/>
                    <a:gd name="connsiteX192" fmla="*/ 543731 w 1317735"/>
                    <a:gd name="connsiteY192" fmla="*/ 1129709 h 1405604"/>
                    <a:gd name="connsiteX193" fmla="*/ 530368 w 1317735"/>
                    <a:gd name="connsiteY193" fmla="*/ 1156425 h 1405604"/>
                    <a:gd name="connsiteX194" fmla="*/ 540389 w 1317735"/>
                    <a:gd name="connsiteY194" fmla="*/ 1224885 h 1405604"/>
                    <a:gd name="connsiteX195" fmla="*/ 473582 w 1317735"/>
                    <a:gd name="connsiteY195" fmla="*/ 1234902 h 1405604"/>
                    <a:gd name="connsiteX196" fmla="*/ 435169 w 1317735"/>
                    <a:gd name="connsiteY196" fmla="*/ 1383511 h 1405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</a:cxnLst>
                  <a:rect l="l" t="t" r="r" b="b"/>
                  <a:pathLst>
                    <a:path w="1317735" h="1405604">
                      <a:moveTo>
                        <a:pt x="431829" y="1382696"/>
                      </a:moveTo>
                      <a:lnTo>
                        <a:pt x="430229" y="1383749"/>
                      </a:lnTo>
                      <a:lnTo>
                        <a:pt x="428625" y="1383399"/>
                      </a:lnTo>
                      <a:lnTo>
                        <a:pt x="427365" y="1381884"/>
                      </a:lnTo>
                      <a:lnTo>
                        <a:pt x="425651" y="1382363"/>
                      </a:lnTo>
                      <a:lnTo>
                        <a:pt x="422311" y="1374888"/>
                      </a:lnTo>
                      <a:cubicBezTo>
                        <a:pt x="417781" y="1375158"/>
                        <a:pt x="412741" y="1376068"/>
                        <a:pt x="408460" y="1377616"/>
                      </a:cubicBezTo>
                      <a:lnTo>
                        <a:pt x="404564" y="1376340"/>
                      </a:lnTo>
                      <a:lnTo>
                        <a:pt x="402051" y="1378335"/>
                      </a:lnTo>
                      <a:lnTo>
                        <a:pt x="393229" y="1377665"/>
                      </a:lnTo>
                      <a:lnTo>
                        <a:pt x="391968" y="1374860"/>
                      </a:lnTo>
                      <a:lnTo>
                        <a:pt x="390931" y="1374636"/>
                      </a:lnTo>
                      <a:cubicBezTo>
                        <a:pt x="386963" y="1377050"/>
                        <a:pt x="381846" y="1380055"/>
                        <a:pt x="377206" y="1380988"/>
                      </a:cubicBezTo>
                      <a:lnTo>
                        <a:pt x="373884" y="1379951"/>
                      </a:lnTo>
                      <a:cubicBezTo>
                        <a:pt x="372432" y="1378547"/>
                        <a:pt x="372623" y="1372610"/>
                        <a:pt x="372831" y="1370835"/>
                      </a:cubicBezTo>
                      <a:lnTo>
                        <a:pt x="371570" y="1370133"/>
                      </a:lnTo>
                      <a:cubicBezTo>
                        <a:pt x="369354" y="1369909"/>
                        <a:pt x="366509" y="1370627"/>
                        <a:pt x="364470" y="1371441"/>
                      </a:cubicBezTo>
                      <a:cubicBezTo>
                        <a:pt x="359458" y="1369566"/>
                        <a:pt x="359484" y="1358873"/>
                        <a:pt x="350360" y="1362594"/>
                      </a:cubicBezTo>
                      <a:cubicBezTo>
                        <a:pt x="349418" y="1363710"/>
                        <a:pt x="346730" y="1366025"/>
                        <a:pt x="345101" y="1366000"/>
                      </a:cubicBezTo>
                      <a:cubicBezTo>
                        <a:pt x="342298" y="1365633"/>
                        <a:pt x="337739" y="1363484"/>
                        <a:pt x="336154" y="1360996"/>
                      </a:cubicBezTo>
                      <a:cubicBezTo>
                        <a:pt x="332520" y="1360071"/>
                        <a:pt x="329383" y="1359704"/>
                        <a:pt x="326887" y="1362889"/>
                      </a:cubicBezTo>
                      <a:cubicBezTo>
                        <a:pt x="325403" y="1363049"/>
                        <a:pt x="323157" y="1361932"/>
                        <a:pt x="322131" y="1360940"/>
                      </a:cubicBezTo>
                      <a:cubicBezTo>
                        <a:pt x="318935" y="1361117"/>
                        <a:pt x="297917" y="1366329"/>
                        <a:pt x="297045" y="1367913"/>
                      </a:cubicBezTo>
                      <a:cubicBezTo>
                        <a:pt x="296885" y="1375103"/>
                        <a:pt x="280603" y="1381540"/>
                        <a:pt x="275714" y="1383920"/>
                      </a:cubicBezTo>
                      <a:cubicBezTo>
                        <a:pt x="271466" y="1385984"/>
                        <a:pt x="268088" y="1390530"/>
                        <a:pt x="263322" y="1391387"/>
                      </a:cubicBezTo>
                      <a:cubicBezTo>
                        <a:pt x="259249" y="1392120"/>
                        <a:pt x="254508" y="1391610"/>
                        <a:pt x="250532" y="1392567"/>
                      </a:cubicBezTo>
                      <a:cubicBezTo>
                        <a:pt x="246237" y="1393604"/>
                        <a:pt x="241399" y="1401966"/>
                        <a:pt x="233065" y="1404907"/>
                      </a:cubicBezTo>
                      <a:cubicBezTo>
                        <a:pt x="223035" y="1408456"/>
                        <a:pt x="209705" y="1393262"/>
                        <a:pt x="210446" y="1384126"/>
                      </a:cubicBezTo>
                      <a:cubicBezTo>
                        <a:pt x="212270" y="1361610"/>
                        <a:pt x="208946" y="1364492"/>
                        <a:pt x="221173" y="1346537"/>
                      </a:cubicBezTo>
                      <a:cubicBezTo>
                        <a:pt x="224053" y="1342308"/>
                        <a:pt x="222846" y="1332838"/>
                        <a:pt x="218029" y="1328389"/>
                      </a:cubicBezTo>
                      <a:cubicBezTo>
                        <a:pt x="218778" y="1325039"/>
                        <a:pt x="219955" y="1320475"/>
                        <a:pt x="216497" y="1318306"/>
                      </a:cubicBezTo>
                      <a:cubicBezTo>
                        <a:pt x="187863" y="1300327"/>
                        <a:pt x="160439" y="1279988"/>
                        <a:pt x="132344" y="1261004"/>
                      </a:cubicBezTo>
                      <a:cubicBezTo>
                        <a:pt x="121807" y="1253888"/>
                        <a:pt x="127801" y="1231574"/>
                        <a:pt x="128760" y="1221636"/>
                      </a:cubicBezTo>
                      <a:lnTo>
                        <a:pt x="64401" y="1116953"/>
                      </a:lnTo>
                      <a:cubicBezTo>
                        <a:pt x="70780" y="1099185"/>
                        <a:pt x="60197" y="1102334"/>
                        <a:pt x="60464" y="1090841"/>
                      </a:cubicBezTo>
                      <a:cubicBezTo>
                        <a:pt x="60785" y="1077267"/>
                        <a:pt x="73354" y="1069043"/>
                        <a:pt x="64983" y="1055194"/>
                      </a:cubicBezTo>
                      <a:cubicBezTo>
                        <a:pt x="60500" y="1042230"/>
                        <a:pt x="60146" y="1045766"/>
                        <a:pt x="63882" y="1031770"/>
                      </a:cubicBezTo>
                      <a:cubicBezTo>
                        <a:pt x="64123" y="1030877"/>
                        <a:pt x="64072" y="1027875"/>
                        <a:pt x="63882" y="1027069"/>
                      </a:cubicBezTo>
                      <a:cubicBezTo>
                        <a:pt x="62606" y="1024232"/>
                        <a:pt x="57580" y="1023005"/>
                        <a:pt x="55375" y="1019598"/>
                      </a:cubicBezTo>
                      <a:cubicBezTo>
                        <a:pt x="54146" y="1018912"/>
                        <a:pt x="51598" y="1019294"/>
                        <a:pt x="50385" y="1019804"/>
                      </a:cubicBezTo>
                      <a:lnTo>
                        <a:pt x="46661" y="1017560"/>
                      </a:lnTo>
                      <a:cubicBezTo>
                        <a:pt x="46661" y="1017560"/>
                        <a:pt x="38493" y="1009586"/>
                        <a:pt x="36382" y="1002200"/>
                      </a:cubicBezTo>
                      <a:cubicBezTo>
                        <a:pt x="34272" y="994815"/>
                        <a:pt x="32160" y="990594"/>
                        <a:pt x="35329" y="984263"/>
                      </a:cubicBezTo>
                      <a:cubicBezTo>
                        <a:pt x="38497" y="977933"/>
                        <a:pt x="39551" y="963160"/>
                        <a:pt x="39551" y="957885"/>
                      </a:cubicBezTo>
                      <a:cubicBezTo>
                        <a:pt x="39551" y="952610"/>
                        <a:pt x="39551" y="945222"/>
                        <a:pt x="33220" y="938892"/>
                      </a:cubicBezTo>
                      <a:cubicBezTo>
                        <a:pt x="26887" y="932562"/>
                        <a:pt x="27942" y="928341"/>
                        <a:pt x="27942" y="922012"/>
                      </a:cubicBezTo>
                      <a:cubicBezTo>
                        <a:pt x="27942" y="915681"/>
                        <a:pt x="35329" y="911459"/>
                        <a:pt x="44828" y="907239"/>
                      </a:cubicBezTo>
                      <a:lnTo>
                        <a:pt x="44828" y="907239"/>
                      </a:lnTo>
                      <a:lnTo>
                        <a:pt x="69103" y="919899"/>
                      </a:lnTo>
                      <a:lnTo>
                        <a:pt x="81769" y="905128"/>
                      </a:lnTo>
                      <a:lnTo>
                        <a:pt x="98655" y="907239"/>
                      </a:lnTo>
                      <a:lnTo>
                        <a:pt x="102877" y="900907"/>
                      </a:lnTo>
                      <a:lnTo>
                        <a:pt x="115541" y="900907"/>
                      </a:lnTo>
                      <a:cubicBezTo>
                        <a:pt x="115541" y="900907"/>
                        <a:pt x="126096" y="874528"/>
                        <a:pt x="128207" y="867142"/>
                      </a:cubicBezTo>
                      <a:cubicBezTo>
                        <a:pt x="130318" y="859757"/>
                        <a:pt x="136649" y="860811"/>
                        <a:pt x="140871" y="863977"/>
                      </a:cubicBezTo>
                      <a:cubicBezTo>
                        <a:pt x="145093" y="867142"/>
                        <a:pt x="147204" y="869253"/>
                        <a:pt x="151425" y="868198"/>
                      </a:cubicBezTo>
                      <a:cubicBezTo>
                        <a:pt x="155647" y="867146"/>
                        <a:pt x="163035" y="853427"/>
                        <a:pt x="163035" y="853427"/>
                      </a:cubicBezTo>
                      <a:cubicBezTo>
                        <a:pt x="163035" y="853425"/>
                        <a:pt x="157759" y="833380"/>
                        <a:pt x="154591" y="827048"/>
                      </a:cubicBezTo>
                      <a:cubicBezTo>
                        <a:pt x="151425" y="820717"/>
                        <a:pt x="155644" y="816496"/>
                        <a:pt x="155644" y="816496"/>
                      </a:cubicBezTo>
                      <a:cubicBezTo>
                        <a:pt x="155644" y="816496"/>
                        <a:pt x="158812" y="766906"/>
                        <a:pt x="158812" y="761631"/>
                      </a:cubicBezTo>
                      <a:cubicBezTo>
                        <a:pt x="158812" y="756354"/>
                        <a:pt x="159865" y="751078"/>
                        <a:pt x="155644" y="746858"/>
                      </a:cubicBezTo>
                      <a:cubicBezTo>
                        <a:pt x="151424" y="742637"/>
                        <a:pt x="154591" y="729976"/>
                        <a:pt x="158812" y="721535"/>
                      </a:cubicBezTo>
                      <a:cubicBezTo>
                        <a:pt x="163033" y="713093"/>
                        <a:pt x="152479" y="703597"/>
                        <a:pt x="152479" y="703597"/>
                      </a:cubicBezTo>
                      <a:lnTo>
                        <a:pt x="150368" y="687770"/>
                      </a:lnTo>
                      <a:lnTo>
                        <a:pt x="98653" y="647675"/>
                      </a:lnTo>
                      <a:cubicBezTo>
                        <a:pt x="98653" y="647675"/>
                        <a:pt x="77545" y="650840"/>
                        <a:pt x="66991" y="654005"/>
                      </a:cubicBezTo>
                      <a:cubicBezTo>
                        <a:pt x="56437" y="657171"/>
                        <a:pt x="28995" y="654006"/>
                        <a:pt x="28995" y="654006"/>
                      </a:cubicBezTo>
                      <a:lnTo>
                        <a:pt x="30048" y="645565"/>
                      </a:lnTo>
                      <a:lnTo>
                        <a:pt x="45880" y="621296"/>
                      </a:lnTo>
                      <a:lnTo>
                        <a:pt x="58545" y="620243"/>
                      </a:lnTo>
                      <a:lnTo>
                        <a:pt x="58545" y="602306"/>
                      </a:lnTo>
                      <a:lnTo>
                        <a:pt x="47990" y="588589"/>
                      </a:lnTo>
                      <a:cubicBezTo>
                        <a:pt x="47990" y="588589"/>
                        <a:pt x="32159" y="573818"/>
                        <a:pt x="24771" y="567486"/>
                      </a:cubicBezTo>
                      <a:cubicBezTo>
                        <a:pt x="17384" y="561155"/>
                        <a:pt x="12107" y="534776"/>
                        <a:pt x="12107" y="534776"/>
                      </a:cubicBezTo>
                      <a:lnTo>
                        <a:pt x="1552" y="534776"/>
                      </a:lnTo>
                      <a:lnTo>
                        <a:pt x="-558" y="511564"/>
                      </a:lnTo>
                      <a:lnTo>
                        <a:pt x="8940" y="503123"/>
                      </a:lnTo>
                      <a:lnTo>
                        <a:pt x="6829" y="456698"/>
                      </a:lnTo>
                      <a:lnTo>
                        <a:pt x="33215" y="451421"/>
                      </a:lnTo>
                      <a:lnTo>
                        <a:pt x="50101" y="436650"/>
                      </a:lnTo>
                      <a:lnTo>
                        <a:pt x="70154" y="456698"/>
                      </a:lnTo>
                      <a:lnTo>
                        <a:pt x="88097" y="455645"/>
                      </a:lnTo>
                      <a:cubicBezTo>
                        <a:pt x="88097" y="455645"/>
                        <a:pt x="96539" y="465141"/>
                        <a:pt x="97595" y="470416"/>
                      </a:cubicBezTo>
                      <a:cubicBezTo>
                        <a:pt x="98649" y="475693"/>
                        <a:pt x="113427" y="498904"/>
                        <a:pt x="113427" y="498904"/>
                      </a:cubicBezTo>
                      <a:lnTo>
                        <a:pt x="169363" y="498906"/>
                      </a:lnTo>
                      <a:lnTo>
                        <a:pt x="182028" y="482023"/>
                      </a:lnTo>
                      <a:lnTo>
                        <a:pt x="206303" y="489408"/>
                      </a:lnTo>
                      <a:cubicBezTo>
                        <a:pt x="206303" y="489410"/>
                        <a:pt x="213690" y="494685"/>
                        <a:pt x="216857" y="490461"/>
                      </a:cubicBezTo>
                      <a:cubicBezTo>
                        <a:pt x="220023" y="486240"/>
                        <a:pt x="239020" y="488352"/>
                        <a:pt x="245353" y="491514"/>
                      </a:cubicBezTo>
                      <a:cubicBezTo>
                        <a:pt x="251686" y="494680"/>
                        <a:pt x="250630" y="482018"/>
                        <a:pt x="250630" y="482018"/>
                      </a:cubicBezTo>
                      <a:lnTo>
                        <a:pt x="231633" y="455639"/>
                      </a:lnTo>
                      <a:lnTo>
                        <a:pt x="248519" y="429261"/>
                      </a:lnTo>
                      <a:lnTo>
                        <a:pt x="235854" y="427150"/>
                      </a:lnTo>
                      <a:lnTo>
                        <a:pt x="244297" y="411323"/>
                      </a:lnTo>
                      <a:cubicBezTo>
                        <a:pt x="244297" y="411323"/>
                        <a:pt x="250630" y="403938"/>
                        <a:pt x="251686" y="399717"/>
                      </a:cubicBezTo>
                      <a:cubicBezTo>
                        <a:pt x="252739" y="395496"/>
                        <a:pt x="256962" y="348016"/>
                        <a:pt x="256962" y="348016"/>
                      </a:cubicBezTo>
                      <a:cubicBezTo>
                        <a:pt x="256962" y="348016"/>
                        <a:pt x="247464" y="334300"/>
                        <a:pt x="241131" y="329022"/>
                      </a:cubicBezTo>
                      <a:cubicBezTo>
                        <a:pt x="234798" y="323748"/>
                        <a:pt x="221079" y="313197"/>
                        <a:pt x="215801" y="308976"/>
                      </a:cubicBezTo>
                      <a:cubicBezTo>
                        <a:pt x="210524" y="304755"/>
                        <a:pt x="209469" y="304755"/>
                        <a:pt x="205248" y="306866"/>
                      </a:cubicBezTo>
                      <a:cubicBezTo>
                        <a:pt x="201026" y="308976"/>
                        <a:pt x="185195" y="307918"/>
                        <a:pt x="185195" y="307918"/>
                      </a:cubicBezTo>
                      <a:cubicBezTo>
                        <a:pt x="177426" y="309195"/>
                        <a:pt x="166860" y="305195"/>
                        <a:pt x="160465" y="312658"/>
                      </a:cubicBezTo>
                      <a:cubicBezTo>
                        <a:pt x="153739" y="320499"/>
                        <a:pt x="146862" y="317140"/>
                        <a:pt x="144621" y="309299"/>
                      </a:cubicBezTo>
                      <a:cubicBezTo>
                        <a:pt x="142674" y="302490"/>
                        <a:pt x="133134" y="304964"/>
                        <a:pt x="122587" y="305741"/>
                      </a:cubicBezTo>
                      <a:cubicBezTo>
                        <a:pt x="122587" y="305741"/>
                        <a:pt x="121869" y="294202"/>
                        <a:pt x="133479" y="287871"/>
                      </a:cubicBezTo>
                      <a:cubicBezTo>
                        <a:pt x="145090" y="281540"/>
                        <a:pt x="149310" y="277319"/>
                        <a:pt x="149310" y="269933"/>
                      </a:cubicBezTo>
                      <a:cubicBezTo>
                        <a:pt x="149310" y="262548"/>
                        <a:pt x="146144" y="240389"/>
                        <a:pt x="146144" y="240389"/>
                      </a:cubicBezTo>
                      <a:cubicBezTo>
                        <a:pt x="146144" y="240389"/>
                        <a:pt x="145091" y="228783"/>
                        <a:pt x="138757" y="228783"/>
                      </a:cubicBezTo>
                      <a:lnTo>
                        <a:pt x="121869" y="228783"/>
                      </a:lnTo>
                      <a:lnTo>
                        <a:pt x="119760" y="218232"/>
                      </a:lnTo>
                      <a:lnTo>
                        <a:pt x="119760" y="218232"/>
                      </a:lnTo>
                      <a:lnTo>
                        <a:pt x="147132" y="216122"/>
                      </a:lnTo>
                      <a:lnTo>
                        <a:pt x="171407" y="215069"/>
                      </a:lnTo>
                      <a:lnTo>
                        <a:pt x="175629" y="187635"/>
                      </a:lnTo>
                      <a:lnTo>
                        <a:pt x="194626" y="169698"/>
                      </a:lnTo>
                      <a:lnTo>
                        <a:pt x="209853" y="164161"/>
                      </a:lnTo>
                      <a:cubicBezTo>
                        <a:pt x="209853" y="164161"/>
                        <a:pt x="222337" y="158712"/>
                        <a:pt x="227939" y="155196"/>
                      </a:cubicBezTo>
                      <a:cubicBezTo>
                        <a:pt x="233541" y="151681"/>
                        <a:pt x="233541" y="140479"/>
                        <a:pt x="233541" y="134879"/>
                      </a:cubicBezTo>
                      <a:cubicBezTo>
                        <a:pt x="233541" y="129278"/>
                        <a:pt x="234514" y="120313"/>
                        <a:pt x="244747" y="125919"/>
                      </a:cubicBezTo>
                      <a:cubicBezTo>
                        <a:pt x="254987" y="131516"/>
                        <a:pt x="269556" y="124643"/>
                        <a:pt x="269556" y="113440"/>
                      </a:cubicBezTo>
                      <a:cubicBezTo>
                        <a:pt x="269556" y="102237"/>
                        <a:pt x="277241" y="95515"/>
                        <a:pt x="286360" y="102237"/>
                      </a:cubicBezTo>
                      <a:cubicBezTo>
                        <a:pt x="295482" y="108960"/>
                        <a:pt x="298842" y="106719"/>
                        <a:pt x="304449" y="99996"/>
                      </a:cubicBezTo>
                      <a:cubicBezTo>
                        <a:pt x="310046" y="93272"/>
                        <a:pt x="323653" y="93272"/>
                        <a:pt x="324771" y="105596"/>
                      </a:cubicBezTo>
                      <a:cubicBezTo>
                        <a:pt x="325889" y="117921"/>
                        <a:pt x="324771" y="123677"/>
                        <a:pt x="334857" y="130401"/>
                      </a:cubicBezTo>
                      <a:cubicBezTo>
                        <a:pt x="344941" y="137125"/>
                        <a:pt x="352939" y="137125"/>
                        <a:pt x="361904" y="137125"/>
                      </a:cubicBezTo>
                      <a:cubicBezTo>
                        <a:pt x="370871" y="137125"/>
                        <a:pt x="380801" y="128160"/>
                        <a:pt x="384322" y="124801"/>
                      </a:cubicBezTo>
                      <a:cubicBezTo>
                        <a:pt x="387834" y="121436"/>
                        <a:pt x="396645" y="110079"/>
                        <a:pt x="411366" y="110079"/>
                      </a:cubicBezTo>
                      <a:cubicBezTo>
                        <a:pt x="426091" y="110079"/>
                        <a:pt x="436177" y="104483"/>
                        <a:pt x="436177" y="104483"/>
                      </a:cubicBezTo>
                      <a:lnTo>
                        <a:pt x="458745" y="77437"/>
                      </a:lnTo>
                      <a:cubicBezTo>
                        <a:pt x="458745" y="77437"/>
                        <a:pt x="464498" y="66237"/>
                        <a:pt x="457628" y="62876"/>
                      </a:cubicBezTo>
                      <a:cubicBezTo>
                        <a:pt x="450751" y="59512"/>
                        <a:pt x="431695" y="42556"/>
                        <a:pt x="428339" y="38073"/>
                      </a:cubicBezTo>
                      <a:cubicBezTo>
                        <a:pt x="424983" y="33591"/>
                        <a:pt x="420494" y="27027"/>
                        <a:pt x="427223" y="20148"/>
                      </a:cubicBezTo>
                      <a:cubicBezTo>
                        <a:pt x="433943" y="13273"/>
                        <a:pt x="436185" y="-170"/>
                        <a:pt x="445147" y="-170"/>
                      </a:cubicBezTo>
                      <a:lnTo>
                        <a:pt x="485650" y="-170"/>
                      </a:lnTo>
                      <a:cubicBezTo>
                        <a:pt x="490285" y="-170"/>
                        <a:pt x="498129" y="1915"/>
                        <a:pt x="498129" y="9914"/>
                      </a:cubicBezTo>
                      <a:cubicBezTo>
                        <a:pt x="498129" y="17910"/>
                        <a:pt x="512693" y="65118"/>
                        <a:pt x="513817" y="69604"/>
                      </a:cubicBezTo>
                      <a:cubicBezTo>
                        <a:pt x="514934" y="74087"/>
                        <a:pt x="513817" y="82080"/>
                        <a:pt x="508215" y="86561"/>
                      </a:cubicBezTo>
                      <a:cubicBezTo>
                        <a:pt x="502612" y="91044"/>
                        <a:pt x="482285" y="121449"/>
                        <a:pt x="482285" y="121449"/>
                      </a:cubicBezTo>
                      <a:cubicBezTo>
                        <a:pt x="482285" y="121449"/>
                        <a:pt x="520693" y="148182"/>
                        <a:pt x="524059" y="151698"/>
                      </a:cubicBezTo>
                      <a:cubicBezTo>
                        <a:pt x="527424" y="155214"/>
                        <a:pt x="527424" y="158577"/>
                        <a:pt x="539751" y="158577"/>
                      </a:cubicBezTo>
                      <a:cubicBezTo>
                        <a:pt x="552079" y="158577"/>
                        <a:pt x="558954" y="158577"/>
                        <a:pt x="558954" y="167538"/>
                      </a:cubicBezTo>
                      <a:cubicBezTo>
                        <a:pt x="558954" y="176501"/>
                        <a:pt x="561198" y="185618"/>
                        <a:pt x="567918" y="192341"/>
                      </a:cubicBezTo>
                      <a:cubicBezTo>
                        <a:pt x="574647" y="199060"/>
                        <a:pt x="583609" y="208025"/>
                        <a:pt x="584729" y="212504"/>
                      </a:cubicBezTo>
                      <a:cubicBezTo>
                        <a:pt x="585846" y="216985"/>
                        <a:pt x="586969" y="226106"/>
                        <a:pt x="584729" y="230583"/>
                      </a:cubicBezTo>
                      <a:cubicBezTo>
                        <a:pt x="582486" y="235063"/>
                        <a:pt x="579121" y="247386"/>
                        <a:pt x="579121" y="247386"/>
                      </a:cubicBezTo>
                      <a:cubicBezTo>
                        <a:pt x="579121" y="247386"/>
                        <a:pt x="574485" y="260987"/>
                        <a:pt x="583604" y="262102"/>
                      </a:cubicBezTo>
                      <a:cubicBezTo>
                        <a:pt x="592723" y="263219"/>
                        <a:pt x="612738" y="264344"/>
                        <a:pt x="619620" y="264344"/>
                      </a:cubicBezTo>
                      <a:cubicBezTo>
                        <a:pt x="626497" y="264344"/>
                        <a:pt x="632099" y="271067"/>
                        <a:pt x="639943" y="274427"/>
                      </a:cubicBezTo>
                      <a:cubicBezTo>
                        <a:pt x="647782" y="277791"/>
                        <a:pt x="654664" y="288025"/>
                        <a:pt x="658024" y="293629"/>
                      </a:cubicBezTo>
                      <a:cubicBezTo>
                        <a:pt x="661389" y="299231"/>
                        <a:pt x="674679" y="302591"/>
                        <a:pt x="684921" y="304832"/>
                      </a:cubicBezTo>
                      <a:cubicBezTo>
                        <a:pt x="695161" y="307072"/>
                        <a:pt x="705242" y="321789"/>
                        <a:pt x="711969" y="321789"/>
                      </a:cubicBezTo>
                      <a:cubicBezTo>
                        <a:pt x="718693" y="321789"/>
                        <a:pt x="737899" y="320672"/>
                        <a:pt x="740139" y="327394"/>
                      </a:cubicBezTo>
                      <a:cubicBezTo>
                        <a:pt x="742383" y="334113"/>
                        <a:pt x="741112" y="336356"/>
                        <a:pt x="753590" y="336356"/>
                      </a:cubicBezTo>
                      <a:cubicBezTo>
                        <a:pt x="766069" y="336356"/>
                        <a:pt x="806568" y="337472"/>
                        <a:pt x="806568" y="337472"/>
                      </a:cubicBezTo>
                      <a:cubicBezTo>
                        <a:pt x="806568" y="337472"/>
                        <a:pt x="825771" y="346432"/>
                        <a:pt x="834738" y="349796"/>
                      </a:cubicBezTo>
                      <a:cubicBezTo>
                        <a:pt x="843706" y="353159"/>
                        <a:pt x="858422" y="359069"/>
                        <a:pt x="866275" y="355548"/>
                      </a:cubicBezTo>
                      <a:cubicBezTo>
                        <a:pt x="874114" y="352036"/>
                        <a:pt x="879721" y="357790"/>
                        <a:pt x="881958" y="364514"/>
                      </a:cubicBezTo>
                      <a:cubicBezTo>
                        <a:pt x="884198" y="371235"/>
                        <a:pt x="885167" y="375713"/>
                        <a:pt x="892047" y="379078"/>
                      </a:cubicBezTo>
                      <a:cubicBezTo>
                        <a:pt x="898929" y="382438"/>
                        <a:pt x="959594" y="420684"/>
                        <a:pt x="959594" y="420684"/>
                      </a:cubicBezTo>
                      <a:lnTo>
                        <a:pt x="973525" y="409216"/>
                      </a:lnTo>
                      <a:lnTo>
                        <a:pt x="988301" y="382837"/>
                      </a:lnTo>
                      <a:lnTo>
                        <a:pt x="1008354" y="382837"/>
                      </a:lnTo>
                      <a:cubicBezTo>
                        <a:pt x="1008354" y="382837"/>
                        <a:pt x="1035795" y="408160"/>
                        <a:pt x="1042126" y="413437"/>
                      </a:cubicBezTo>
                      <a:cubicBezTo>
                        <a:pt x="1048459" y="418712"/>
                        <a:pt x="1051376" y="433062"/>
                        <a:pt x="1051376" y="433062"/>
                      </a:cubicBezTo>
                      <a:cubicBezTo>
                        <a:pt x="1063218" y="430647"/>
                        <a:pt x="1086163" y="426153"/>
                        <a:pt x="1097081" y="429800"/>
                      </a:cubicBezTo>
                      <a:cubicBezTo>
                        <a:pt x="1110531" y="434283"/>
                        <a:pt x="1125251" y="434434"/>
                        <a:pt x="1135337" y="427559"/>
                      </a:cubicBezTo>
                      <a:cubicBezTo>
                        <a:pt x="1145423" y="420684"/>
                        <a:pt x="1190937" y="380729"/>
                        <a:pt x="1199379" y="378090"/>
                      </a:cubicBezTo>
                      <a:cubicBezTo>
                        <a:pt x="1207823" y="375453"/>
                        <a:pt x="1216267" y="372287"/>
                        <a:pt x="1223126" y="372287"/>
                      </a:cubicBezTo>
                      <a:lnTo>
                        <a:pt x="1230177" y="369975"/>
                      </a:lnTo>
                      <a:cubicBezTo>
                        <a:pt x="1238128" y="401770"/>
                        <a:pt x="1246267" y="421126"/>
                        <a:pt x="1265251" y="440105"/>
                      </a:cubicBezTo>
                      <a:cubicBezTo>
                        <a:pt x="1284226" y="459076"/>
                        <a:pt x="1318283" y="458471"/>
                        <a:pt x="1317026" y="458471"/>
                      </a:cubicBezTo>
                      <a:cubicBezTo>
                        <a:pt x="1316659" y="458471"/>
                        <a:pt x="1317505" y="466347"/>
                        <a:pt x="1317026" y="466821"/>
                      </a:cubicBezTo>
                      <a:cubicBezTo>
                        <a:pt x="1304330" y="479513"/>
                        <a:pt x="1298296" y="503915"/>
                        <a:pt x="1285293" y="516914"/>
                      </a:cubicBezTo>
                      <a:cubicBezTo>
                        <a:pt x="1262232" y="539969"/>
                        <a:pt x="1287115" y="571712"/>
                        <a:pt x="1271932" y="602071"/>
                      </a:cubicBezTo>
                      <a:cubicBezTo>
                        <a:pt x="1261881" y="622165"/>
                        <a:pt x="1241582" y="614045"/>
                        <a:pt x="1228507" y="627117"/>
                      </a:cubicBezTo>
                      <a:cubicBezTo>
                        <a:pt x="1217800" y="637820"/>
                        <a:pt x="1208731" y="648558"/>
                        <a:pt x="1198443" y="658842"/>
                      </a:cubicBezTo>
                      <a:cubicBezTo>
                        <a:pt x="1183597" y="673683"/>
                        <a:pt x="1184070" y="713286"/>
                        <a:pt x="1173390" y="723961"/>
                      </a:cubicBezTo>
                      <a:cubicBezTo>
                        <a:pt x="1157857" y="739491"/>
                        <a:pt x="1113468" y="724695"/>
                        <a:pt x="1091551" y="735650"/>
                      </a:cubicBezTo>
                      <a:cubicBezTo>
                        <a:pt x="1082552" y="740149"/>
                        <a:pt x="1059464" y="762010"/>
                        <a:pt x="1051466" y="754017"/>
                      </a:cubicBezTo>
                      <a:cubicBezTo>
                        <a:pt x="1037997" y="740550"/>
                        <a:pt x="1054991" y="705594"/>
                        <a:pt x="1026415" y="705594"/>
                      </a:cubicBezTo>
                      <a:cubicBezTo>
                        <a:pt x="1012255" y="705594"/>
                        <a:pt x="1003609" y="710027"/>
                        <a:pt x="996351" y="717282"/>
                      </a:cubicBezTo>
                      <a:cubicBezTo>
                        <a:pt x="978466" y="735162"/>
                        <a:pt x="934699" y="680593"/>
                        <a:pt x="906162" y="712273"/>
                      </a:cubicBezTo>
                      <a:cubicBezTo>
                        <a:pt x="905841" y="720276"/>
                        <a:pt x="903499" y="721614"/>
                        <a:pt x="899481" y="725631"/>
                      </a:cubicBezTo>
                      <a:cubicBezTo>
                        <a:pt x="858490" y="766611"/>
                        <a:pt x="789047" y="797630"/>
                        <a:pt x="752503" y="834164"/>
                      </a:cubicBezTo>
                      <a:cubicBezTo>
                        <a:pt x="747977" y="838691"/>
                        <a:pt x="725576" y="830825"/>
                        <a:pt x="720771" y="830825"/>
                      </a:cubicBezTo>
                      <a:cubicBezTo>
                        <a:pt x="728214" y="836043"/>
                        <a:pt x="728214" y="831830"/>
                        <a:pt x="725781" y="834257"/>
                      </a:cubicBezTo>
                      <a:cubicBezTo>
                        <a:pt x="714647" y="845388"/>
                        <a:pt x="700640" y="850949"/>
                        <a:pt x="687367" y="864220"/>
                      </a:cubicBezTo>
                      <a:cubicBezTo>
                        <a:pt x="677765" y="873818"/>
                        <a:pt x="657990" y="849880"/>
                        <a:pt x="655632" y="847522"/>
                      </a:cubicBezTo>
                      <a:cubicBezTo>
                        <a:pt x="638111" y="830007"/>
                        <a:pt x="585959" y="877102"/>
                        <a:pt x="582144" y="880919"/>
                      </a:cubicBezTo>
                      <a:cubicBezTo>
                        <a:pt x="572531" y="890527"/>
                        <a:pt x="606105" y="944171"/>
                        <a:pt x="553751" y="946038"/>
                      </a:cubicBezTo>
                      <a:cubicBezTo>
                        <a:pt x="553751" y="952160"/>
                        <a:pt x="558204" y="979432"/>
                        <a:pt x="552082" y="979432"/>
                      </a:cubicBezTo>
                      <a:cubicBezTo>
                        <a:pt x="550917" y="979432"/>
                        <a:pt x="524914" y="999026"/>
                        <a:pt x="537050" y="1011157"/>
                      </a:cubicBezTo>
                      <a:cubicBezTo>
                        <a:pt x="559254" y="1033357"/>
                        <a:pt x="562498" y="1072543"/>
                        <a:pt x="540389" y="1094645"/>
                      </a:cubicBezTo>
                      <a:cubicBezTo>
                        <a:pt x="530527" y="1104504"/>
                        <a:pt x="553513" y="1119928"/>
                        <a:pt x="543731" y="1129709"/>
                      </a:cubicBezTo>
                      <a:cubicBezTo>
                        <a:pt x="538082" y="1135355"/>
                        <a:pt x="535560" y="1146048"/>
                        <a:pt x="530368" y="1156425"/>
                      </a:cubicBezTo>
                      <a:cubicBezTo>
                        <a:pt x="526479" y="1164202"/>
                        <a:pt x="543273" y="1213352"/>
                        <a:pt x="540389" y="1224885"/>
                      </a:cubicBezTo>
                      <a:cubicBezTo>
                        <a:pt x="533945" y="1250658"/>
                        <a:pt x="487739" y="1220750"/>
                        <a:pt x="473582" y="1234902"/>
                      </a:cubicBezTo>
                      <a:cubicBezTo>
                        <a:pt x="423872" y="1284600"/>
                        <a:pt x="435169" y="1292336"/>
                        <a:pt x="435169" y="138351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8" name="Freeform 1457">
                  <a:extLst>
                    <a:ext uri="{FF2B5EF4-FFF2-40B4-BE49-F238E27FC236}">
                      <a16:creationId xmlns:a16="http://schemas.microsoft.com/office/drawing/2014/main" xmlns="" id="{AE1B74D7-15E6-94B1-F335-3201292D4EFC}"/>
                    </a:ext>
                  </a:extLst>
                </p:cNvPr>
                <p:cNvSpPr/>
                <p:nvPr/>
              </p:nvSpPr>
              <p:spPr>
                <a:xfrm>
                  <a:off x="3378796" y="3473354"/>
                  <a:ext cx="1482011" cy="2047299"/>
                </a:xfrm>
                <a:custGeom>
                  <a:avLst/>
                  <a:gdLst>
                    <a:gd name="connsiteX0" fmla="*/ 796501 w 1482011"/>
                    <a:gd name="connsiteY0" fmla="*/ 560558 h 2047299"/>
                    <a:gd name="connsiteX1" fmla="*/ 800550 w 1482011"/>
                    <a:gd name="connsiteY1" fmla="*/ 560225 h 2047299"/>
                    <a:gd name="connsiteX2" fmla="*/ 814559 w 1482011"/>
                    <a:gd name="connsiteY2" fmla="*/ 537441 h 2047299"/>
                    <a:gd name="connsiteX3" fmla="*/ 824356 w 1482011"/>
                    <a:gd name="connsiteY3" fmla="*/ 494388 h 2047299"/>
                    <a:gd name="connsiteX4" fmla="*/ 845423 w 1482011"/>
                    <a:gd name="connsiteY4" fmla="*/ 465601 h 2047299"/>
                    <a:gd name="connsiteX5" fmla="*/ 849348 w 1482011"/>
                    <a:gd name="connsiteY5" fmla="*/ 447284 h 2047299"/>
                    <a:gd name="connsiteX6" fmla="*/ 835545 w 1482011"/>
                    <a:gd name="connsiteY6" fmla="*/ 417872 h 2047299"/>
                    <a:gd name="connsiteX7" fmla="*/ 827102 w 1482011"/>
                    <a:gd name="connsiteY7" fmla="*/ 394660 h 2047299"/>
                    <a:gd name="connsiteX8" fmla="*/ 829212 w 1482011"/>
                    <a:gd name="connsiteY8" fmla="*/ 311305 h 2047299"/>
                    <a:gd name="connsiteX9" fmla="*/ 840821 w 1482011"/>
                    <a:gd name="connsiteY9" fmla="*/ 284925 h 2047299"/>
                    <a:gd name="connsiteX10" fmla="*/ 840821 w 1482011"/>
                    <a:gd name="connsiteY10" fmla="*/ 262768 h 2047299"/>
                    <a:gd name="connsiteX11" fmla="*/ 826046 w 1482011"/>
                    <a:gd name="connsiteY11" fmla="*/ 253271 h 2047299"/>
                    <a:gd name="connsiteX12" fmla="*/ 823935 w 1482011"/>
                    <a:gd name="connsiteY12" fmla="*/ 234279 h 2047299"/>
                    <a:gd name="connsiteX13" fmla="*/ 857709 w 1482011"/>
                    <a:gd name="connsiteY13" fmla="*/ 223728 h 2047299"/>
                    <a:gd name="connsiteX14" fmla="*/ 878816 w 1482011"/>
                    <a:gd name="connsiteY14" fmla="*/ 224782 h 2047299"/>
                    <a:gd name="connsiteX15" fmla="*/ 884093 w 1482011"/>
                    <a:gd name="connsiteY15" fmla="*/ 240608 h 2047299"/>
                    <a:gd name="connsiteX16" fmla="*/ 892537 w 1482011"/>
                    <a:gd name="connsiteY16" fmla="*/ 251161 h 2047299"/>
                    <a:gd name="connsiteX17" fmla="*/ 906677 w 1482011"/>
                    <a:gd name="connsiteY17" fmla="*/ 250570 h 2047299"/>
                    <a:gd name="connsiteX18" fmla="*/ 932642 w 1482011"/>
                    <a:gd name="connsiteY18" fmla="*/ 244833 h 2047299"/>
                    <a:gd name="connsiteX19" fmla="*/ 928422 w 1482011"/>
                    <a:gd name="connsiteY19" fmla="*/ 197351 h 2047299"/>
                    <a:gd name="connsiteX20" fmla="*/ 936864 w 1482011"/>
                    <a:gd name="connsiteY20" fmla="*/ 149871 h 2047299"/>
                    <a:gd name="connsiteX21" fmla="*/ 942141 w 1482011"/>
                    <a:gd name="connsiteY21" fmla="*/ 120327 h 2047299"/>
                    <a:gd name="connsiteX22" fmla="*/ 926310 w 1482011"/>
                    <a:gd name="connsiteY22" fmla="*/ 113996 h 2047299"/>
                    <a:gd name="connsiteX23" fmla="*/ 918081 w 1482011"/>
                    <a:gd name="connsiteY23" fmla="*/ 121761 h 2047299"/>
                    <a:gd name="connsiteX24" fmla="*/ 912037 w 1482011"/>
                    <a:gd name="connsiteY24" fmla="*/ 123830 h 2047299"/>
                    <a:gd name="connsiteX25" fmla="*/ 890978 w 1482011"/>
                    <a:gd name="connsiteY25" fmla="*/ 105679 h 2047299"/>
                    <a:gd name="connsiteX26" fmla="*/ 870628 w 1482011"/>
                    <a:gd name="connsiteY26" fmla="*/ 108968 h 2047299"/>
                    <a:gd name="connsiteX27" fmla="*/ 859482 w 1482011"/>
                    <a:gd name="connsiteY27" fmla="*/ 100443 h 2047299"/>
                    <a:gd name="connsiteX28" fmla="*/ 860869 w 1482011"/>
                    <a:gd name="connsiteY28" fmla="*/ 57010 h 2047299"/>
                    <a:gd name="connsiteX29" fmla="*/ 870368 w 1482011"/>
                    <a:gd name="connsiteY29" fmla="*/ 31687 h 2047299"/>
                    <a:gd name="connsiteX30" fmla="*/ 895698 w 1482011"/>
                    <a:gd name="connsiteY30" fmla="*/ 14805 h 2047299"/>
                    <a:gd name="connsiteX31" fmla="*/ 914695 w 1482011"/>
                    <a:gd name="connsiteY31" fmla="*/ 23247 h 2047299"/>
                    <a:gd name="connsiteX32" fmla="*/ 928416 w 1482011"/>
                    <a:gd name="connsiteY32" fmla="*/ 46460 h 2047299"/>
                    <a:gd name="connsiteX33" fmla="*/ 941081 w 1482011"/>
                    <a:gd name="connsiteY33" fmla="*/ 45407 h 2047299"/>
                    <a:gd name="connsiteX34" fmla="*/ 964300 w 1482011"/>
                    <a:gd name="connsiteY34" fmla="*/ 41186 h 2047299"/>
                    <a:gd name="connsiteX35" fmla="*/ 975910 w 1482011"/>
                    <a:gd name="connsiteY35" fmla="*/ 55959 h 2047299"/>
                    <a:gd name="connsiteX36" fmla="*/ 993852 w 1482011"/>
                    <a:gd name="connsiteY36" fmla="*/ 51738 h 2047299"/>
                    <a:gd name="connsiteX37" fmla="*/ 1016015 w 1482011"/>
                    <a:gd name="connsiteY37" fmla="*/ 54903 h 2047299"/>
                    <a:gd name="connsiteX38" fmla="*/ 1048733 w 1482011"/>
                    <a:gd name="connsiteY38" fmla="*/ 59124 h 2047299"/>
                    <a:gd name="connsiteX39" fmla="*/ 1083562 w 1482011"/>
                    <a:gd name="connsiteY39" fmla="*/ 40132 h 2047299"/>
                    <a:gd name="connsiteX40" fmla="*/ 1100448 w 1482011"/>
                    <a:gd name="connsiteY40" fmla="*/ 39079 h 2047299"/>
                    <a:gd name="connsiteX41" fmla="*/ 1131055 w 1482011"/>
                    <a:gd name="connsiteY41" fmla="*/ 39079 h 2047299"/>
                    <a:gd name="connsiteX42" fmla="*/ 1148997 w 1482011"/>
                    <a:gd name="connsiteY42" fmla="*/ 32748 h 2047299"/>
                    <a:gd name="connsiteX43" fmla="*/ 1179604 w 1482011"/>
                    <a:gd name="connsiteY43" fmla="*/ 25362 h 2047299"/>
                    <a:gd name="connsiteX44" fmla="*/ 1205990 w 1482011"/>
                    <a:gd name="connsiteY44" fmla="*/ 23252 h 2047299"/>
                    <a:gd name="connsiteX45" fmla="*/ 1226043 w 1482011"/>
                    <a:gd name="connsiteY45" fmla="*/ 24305 h 2047299"/>
                    <a:gd name="connsiteX46" fmla="*/ 1245040 w 1482011"/>
                    <a:gd name="connsiteY46" fmla="*/ 19028 h 2047299"/>
                    <a:gd name="connsiteX47" fmla="*/ 1271425 w 1482011"/>
                    <a:gd name="connsiteY47" fmla="*/ 31690 h 2047299"/>
                    <a:gd name="connsiteX48" fmla="*/ 1281979 w 1482011"/>
                    <a:gd name="connsiteY48" fmla="*/ 47518 h 2047299"/>
                    <a:gd name="connsiteX49" fmla="*/ 1280926 w 1482011"/>
                    <a:gd name="connsiteY49" fmla="*/ 81282 h 2047299"/>
                    <a:gd name="connsiteX50" fmla="*/ 1296758 w 1482011"/>
                    <a:gd name="connsiteY50" fmla="*/ 99218 h 2047299"/>
                    <a:gd name="connsiteX51" fmla="*/ 1324199 w 1482011"/>
                    <a:gd name="connsiteY51" fmla="*/ 86557 h 2047299"/>
                    <a:gd name="connsiteX52" fmla="*/ 1346363 w 1482011"/>
                    <a:gd name="connsiteY52" fmla="*/ 62290 h 2047299"/>
                    <a:gd name="connsiteX53" fmla="*/ 1355862 w 1482011"/>
                    <a:gd name="connsiteY53" fmla="*/ 26415 h 2047299"/>
                    <a:gd name="connsiteX54" fmla="*/ 1384357 w 1482011"/>
                    <a:gd name="connsiteY54" fmla="*/ 1092 h 2047299"/>
                    <a:gd name="connsiteX55" fmla="*/ 1404080 w 1482011"/>
                    <a:gd name="connsiteY55" fmla="*/ -168 h 2047299"/>
                    <a:gd name="connsiteX56" fmla="*/ 1404079 w 1482011"/>
                    <a:gd name="connsiteY56" fmla="*/ -168 h 2047299"/>
                    <a:gd name="connsiteX57" fmla="*/ 1417073 w 1482011"/>
                    <a:gd name="connsiteY57" fmla="*/ 5314 h 2047299"/>
                    <a:gd name="connsiteX58" fmla="*/ 1432905 w 1482011"/>
                    <a:gd name="connsiteY58" fmla="*/ 12700 h 2047299"/>
                    <a:gd name="connsiteX59" fmla="*/ 1449790 w 1482011"/>
                    <a:gd name="connsiteY59" fmla="*/ 26417 h 2047299"/>
                    <a:gd name="connsiteX60" fmla="*/ 1460345 w 1482011"/>
                    <a:gd name="connsiteY60" fmla="*/ 50686 h 2047299"/>
                    <a:gd name="connsiteX61" fmla="*/ 1455068 w 1482011"/>
                    <a:gd name="connsiteY61" fmla="*/ 69677 h 2047299"/>
                    <a:gd name="connsiteX62" fmla="*/ 1459289 w 1482011"/>
                    <a:gd name="connsiteY62" fmla="*/ 90780 h 2047299"/>
                    <a:gd name="connsiteX63" fmla="*/ 1481454 w 1482011"/>
                    <a:gd name="connsiteY63" fmla="*/ 109772 h 2047299"/>
                    <a:gd name="connsiteX64" fmla="*/ 1475120 w 1482011"/>
                    <a:gd name="connsiteY64" fmla="*/ 122434 h 2047299"/>
                    <a:gd name="connsiteX65" fmla="*/ 1462455 w 1482011"/>
                    <a:gd name="connsiteY65" fmla="*/ 137205 h 2047299"/>
                    <a:gd name="connsiteX66" fmla="*/ 1465622 w 1482011"/>
                    <a:gd name="connsiteY66" fmla="*/ 158309 h 2047299"/>
                    <a:gd name="connsiteX67" fmla="*/ 1465622 w 1482011"/>
                    <a:gd name="connsiteY67" fmla="*/ 169914 h 2047299"/>
                    <a:gd name="connsiteX68" fmla="*/ 1459289 w 1482011"/>
                    <a:gd name="connsiteY68" fmla="*/ 181521 h 2047299"/>
                    <a:gd name="connsiteX69" fmla="*/ 1446625 w 1482011"/>
                    <a:gd name="connsiteY69" fmla="*/ 163585 h 2047299"/>
                    <a:gd name="connsiteX70" fmla="*/ 1431848 w 1482011"/>
                    <a:gd name="connsiteY70" fmla="*/ 127709 h 2047299"/>
                    <a:gd name="connsiteX71" fmla="*/ 1427626 w 1482011"/>
                    <a:gd name="connsiteY71" fmla="*/ 104497 h 2047299"/>
                    <a:gd name="connsiteX72" fmla="*/ 1405464 w 1482011"/>
                    <a:gd name="connsiteY72" fmla="*/ 91836 h 2047299"/>
                    <a:gd name="connsiteX73" fmla="*/ 1398076 w 1482011"/>
                    <a:gd name="connsiteY73" fmla="*/ 115047 h 2047299"/>
                    <a:gd name="connsiteX74" fmla="*/ 1414962 w 1482011"/>
                    <a:gd name="connsiteY74" fmla="*/ 144591 h 2047299"/>
                    <a:gd name="connsiteX75" fmla="*/ 1421295 w 1482011"/>
                    <a:gd name="connsiteY75" fmla="*/ 170970 h 2047299"/>
                    <a:gd name="connsiteX76" fmla="*/ 1428683 w 1482011"/>
                    <a:gd name="connsiteY76" fmla="*/ 189962 h 2047299"/>
                    <a:gd name="connsiteX77" fmla="*/ 1431848 w 1482011"/>
                    <a:gd name="connsiteY77" fmla="*/ 220560 h 2047299"/>
                    <a:gd name="connsiteX78" fmla="*/ 1420241 w 1482011"/>
                    <a:gd name="connsiteY78" fmla="*/ 243775 h 2047299"/>
                    <a:gd name="connsiteX79" fmla="*/ 1407574 w 1482011"/>
                    <a:gd name="connsiteY79" fmla="*/ 279649 h 2047299"/>
                    <a:gd name="connsiteX80" fmla="*/ 1384355 w 1482011"/>
                    <a:gd name="connsiteY80" fmla="*/ 304971 h 2047299"/>
                    <a:gd name="connsiteX81" fmla="*/ 1370635 w 1482011"/>
                    <a:gd name="connsiteY81" fmla="*/ 326076 h 2047299"/>
                    <a:gd name="connsiteX82" fmla="*/ 1352693 w 1482011"/>
                    <a:gd name="connsiteY82" fmla="*/ 352453 h 2047299"/>
                    <a:gd name="connsiteX83" fmla="*/ 1335805 w 1482011"/>
                    <a:gd name="connsiteY83" fmla="*/ 391493 h 2047299"/>
                    <a:gd name="connsiteX84" fmla="*/ 1332640 w 1482011"/>
                    <a:gd name="connsiteY84" fmla="*/ 426312 h 2047299"/>
                    <a:gd name="connsiteX85" fmla="*/ 1330529 w 1482011"/>
                    <a:gd name="connsiteY85" fmla="*/ 442140 h 2047299"/>
                    <a:gd name="connsiteX86" fmla="*/ 1336862 w 1482011"/>
                    <a:gd name="connsiteY86" fmla="*/ 456911 h 2047299"/>
                    <a:gd name="connsiteX87" fmla="*/ 1336862 w 1482011"/>
                    <a:gd name="connsiteY87" fmla="*/ 473792 h 2047299"/>
                    <a:gd name="connsiteX88" fmla="*/ 1326307 w 1482011"/>
                    <a:gd name="connsiteY88" fmla="*/ 476959 h 2047299"/>
                    <a:gd name="connsiteX89" fmla="*/ 1316808 w 1482011"/>
                    <a:gd name="connsiteY89" fmla="*/ 487511 h 2047299"/>
                    <a:gd name="connsiteX90" fmla="*/ 1300976 w 1482011"/>
                    <a:gd name="connsiteY90" fmla="*/ 490675 h 2047299"/>
                    <a:gd name="connsiteX91" fmla="*/ 1286201 w 1482011"/>
                    <a:gd name="connsiteY91" fmla="*/ 506503 h 2047299"/>
                    <a:gd name="connsiteX92" fmla="*/ 1281979 w 1482011"/>
                    <a:gd name="connsiteY92" fmla="*/ 530770 h 2047299"/>
                    <a:gd name="connsiteX93" fmla="*/ 1268261 w 1482011"/>
                    <a:gd name="connsiteY93" fmla="*/ 543433 h 2047299"/>
                    <a:gd name="connsiteX94" fmla="*/ 1266148 w 1482011"/>
                    <a:gd name="connsiteY94" fmla="*/ 557149 h 2047299"/>
                    <a:gd name="connsiteX95" fmla="*/ 1266148 w 1482011"/>
                    <a:gd name="connsiteY95" fmla="*/ 571920 h 2047299"/>
                    <a:gd name="connsiteX96" fmla="*/ 1247151 w 1482011"/>
                    <a:gd name="connsiteY96" fmla="*/ 588804 h 2047299"/>
                    <a:gd name="connsiteX97" fmla="*/ 1200713 w 1482011"/>
                    <a:gd name="connsiteY97" fmla="*/ 616236 h 2047299"/>
                    <a:gd name="connsiteX98" fmla="*/ 1179605 w 1482011"/>
                    <a:gd name="connsiteY98" fmla="*/ 627842 h 2047299"/>
                    <a:gd name="connsiteX99" fmla="*/ 1166941 w 1482011"/>
                    <a:gd name="connsiteY99" fmla="*/ 643669 h 2047299"/>
                    <a:gd name="connsiteX100" fmla="*/ 1156386 w 1482011"/>
                    <a:gd name="connsiteY100" fmla="*/ 690097 h 2047299"/>
                    <a:gd name="connsiteX101" fmla="*/ 1158497 w 1482011"/>
                    <a:gd name="connsiteY101" fmla="*/ 711199 h 2047299"/>
                    <a:gd name="connsiteX102" fmla="*/ 1179605 w 1482011"/>
                    <a:gd name="connsiteY102" fmla="*/ 738631 h 2047299"/>
                    <a:gd name="connsiteX103" fmla="*/ 1191091 w 1482011"/>
                    <a:gd name="connsiteY103" fmla="*/ 751574 h 2047299"/>
                    <a:gd name="connsiteX104" fmla="*/ 1197490 w 1482011"/>
                    <a:gd name="connsiteY104" fmla="*/ 777382 h 2047299"/>
                    <a:gd name="connsiteX105" fmla="*/ 1198942 w 1482011"/>
                    <a:gd name="connsiteY105" fmla="*/ 787398 h 2047299"/>
                    <a:gd name="connsiteX106" fmla="*/ 1197490 w 1482011"/>
                    <a:gd name="connsiteY106" fmla="*/ 793243 h 2047299"/>
                    <a:gd name="connsiteX107" fmla="*/ 1192064 w 1482011"/>
                    <a:gd name="connsiteY107" fmla="*/ 801799 h 2047299"/>
                    <a:gd name="connsiteX108" fmla="*/ 1186425 w 1482011"/>
                    <a:gd name="connsiteY108" fmla="*/ 811610 h 2047299"/>
                    <a:gd name="connsiteX109" fmla="*/ 1179324 w 1482011"/>
                    <a:gd name="connsiteY109" fmla="*/ 828309 h 2047299"/>
                    <a:gd name="connsiteX110" fmla="*/ 1165341 w 1482011"/>
                    <a:gd name="connsiteY110" fmla="*/ 875271 h 2047299"/>
                    <a:gd name="connsiteX111" fmla="*/ 1158662 w 1482011"/>
                    <a:gd name="connsiteY111" fmla="*/ 897809 h 2047299"/>
                    <a:gd name="connsiteX112" fmla="*/ 1154070 w 1482011"/>
                    <a:gd name="connsiteY112" fmla="*/ 905111 h 2047299"/>
                    <a:gd name="connsiteX113" fmla="*/ 1147381 w 1482011"/>
                    <a:gd name="connsiteY113" fmla="*/ 912629 h 2047299"/>
                    <a:gd name="connsiteX114" fmla="*/ 1132772 w 1482011"/>
                    <a:gd name="connsiteY114" fmla="*/ 924946 h 2047299"/>
                    <a:gd name="connsiteX115" fmla="*/ 1127758 w 1482011"/>
                    <a:gd name="connsiteY115" fmla="*/ 930163 h 2047299"/>
                    <a:gd name="connsiteX116" fmla="*/ 1133191 w 1482011"/>
                    <a:gd name="connsiteY116" fmla="*/ 933922 h 2047299"/>
                    <a:gd name="connsiteX117" fmla="*/ 1133191 w 1482011"/>
                    <a:gd name="connsiteY117" fmla="*/ 934895 h 2047299"/>
                    <a:gd name="connsiteX118" fmla="*/ 1114532 w 1482011"/>
                    <a:gd name="connsiteY118" fmla="*/ 939915 h 2047299"/>
                    <a:gd name="connsiteX119" fmla="*/ 1106888 w 1482011"/>
                    <a:gd name="connsiteY119" fmla="*/ 940760 h 2047299"/>
                    <a:gd name="connsiteX120" fmla="*/ 1105117 w 1482011"/>
                    <a:gd name="connsiteY120" fmla="*/ 942116 h 2047299"/>
                    <a:gd name="connsiteX121" fmla="*/ 1101825 w 1482011"/>
                    <a:gd name="connsiteY121" fmla="*/ 947349 h 2047299"/>
                    <a:gd name="connsiteX122" fmla="*/ 1101028 w 1482011"/>
                    <a:gd name="connsiteY122" fmla="*/ 949122 h 2047299"/>
                    <a:gd name="connsiteX123" fmla="*/ 1095660 w 1482011"/>
                    <a:gd name="connsiteY123" fmla="*/ 955117 h 2047299"/>
                    <a:gd name="connsiteX124" fmla="*/ 1090811 w 1482011"/>
                    <a:gd name="connsiteY124" fmla="*/ 960811 h 2047299"/>
                    <a:gd name="connsiteX125" fmla="*/ 1072358 w 1482011"/>
                    <a:gd name="connsiteY125" fmla="*/ 992260 h 2047299"/>
                    <a:gd name="connsiteX126" fmla="*/ 1083546 w 1482011"/>
                    <a:gd name="connsiteY126" fmla="*/ 1071015 h 2047299"/>
                    <a:gd name="connsiteX127" fmla="*/ 1069827 w 1482011"/>
                    <a:gd name="connsiteY127" fmla="*/ 1161757 h 2047299"/>
                    <a:gd name="connsiteX128" fmla="*/ 1016841 w 1482011"/>
                    <a:gd name="connsiteY128" fmla="*/ 1207846 h 2047299"/>
                    <a:gd name="connsiteX129" fmla="*/ 1020222 w 1482011"/>
                    <a:gd name="connsiteY129" fmla="*/ 1249333 h 2047299"/>
                    <a:gd name="connsiteX130" fmla="*/ 1032886 w 1482011"/>
                    <a:gd name="connsiteY130" fmla="*/ 1243002 h 2047299"/>
                    <a:gd name="connsiteX131" fmla="*/ 1043441 w 1482011"/>
                    <a:gd name="connsiteY131" fmla="*/ 1240893 h 2047299"/>
                    <a:gd name="connsiteX132" fmla="*/ 1050380 w 1482011"/>
                    <a:gd name="connsiteY132" fmla="*/ 1244787 h 2047299"/>
                    <a:gd name="connsiteX133" fmla="*/ 1055501 w 1482011"/>
                    <a:gd name="connsiteY133" fmla="*/ 1247548 h 2047299"/>
                    <a:gd name="connsiteX134" fmla="*/ 1062438 w 1482011"/>
                    <a:gd name="connsiteY134" fmla="*/ 1251443 h 2047299"/>
                    <a:gd name="connsiteX135" fmla="*/ 1079326 w 1482011"/>
                    <a:gd name="connsiteY135" fmla="*/ 1263050 h 2047299"/>
                    <a:gd name="connsiteX136" fmla="*/ 1103599 w 1482011"/>
                    <a:gd name="connsiteY136" fmla="*/ 1265160 h 2047299"/>
                    <a:gd name="connsiteX137" fmla="*/ 1115209 w 1482011"/>
                    <a:gd name="connsiteY137" fmla="*/ 1290484 h 2047299"/>
                    <a:gd name="connsiteX138" fmla="*/ 1125764 w 1482011"/>
                    <a:gd name="connsiteY138" fmla="*/ 1314750 h 2047299"/>
                    <a:gd name="connsiteX139" fmla="*/ 1131040 w 1482011"/>
                    <a:gd name="connsiteY139" fmla="*/ 1336909 h 2047299"/>
                    <a:gd name="connsiteX140" fmla="*/ 1137373 w 1482011"/>
                    <a:gd name="connsiteY140" fmla="*/ 1355901 h 2047299"/>
                    <a:gd name="connsiteX141" fmla="*/ 1167980 w 1482011"/>
                    <a:gd name="connsiteY141" fmla="*/ 1372784 h 2047299"/>
                    <a:gd name="connsiteX142" fmla="*/ 1166927 w 1482011"/>
                    <a:gd name="connsiteY142" fmla="*/ 1394941 h 2047299"/>
                    <a:gd name="connsiteX143" fmla="*/ 1147930 w 1482011"/>
                    <a:gd name="connsiteY143" fmla="*/ 1409712 h 2047299"/>
                    <a:gd name="connsiteX144" fmla="*/ 1124711 w 1482011"/>
                    <a:gd name="connsiteY144" fmla="*/ 1423431 h 2047299"/>
                    <a:gd name="connsiteX145" fmla="*/ 1093048 w 1482011"/>
                    <a:gd name="connsiteY145" fmla="*/ 1435036 h 2047299"/>
                    <a:gd name="connsiteX146" fmla="*/ 1098326 w 1482011"/>
                    <a:gd name="connsiteY146" fmla="*/ 1458250 h 2047299"/>
                    <a:gd name="connsiteX147" fmla="*/ 1098326 w 1482011"/>
                    <a:gd name="connsiteY147" fmla="*/ 1521557 h 2047299"/>
                    <a:gd name="connsiteX148" fmla="*/ 1080384 w 1482011"/>
                    <a:gd name="connsiteY148" fmla="*/ 1555322 h 2047299"/>
                    <a:gd name="connsiteX149" fmla="*/ 1074051 w 1482011"/>
                    <a:gd name="connsiteY149" fmla="*/ 1582755 h 2047299"/>
                    <a:gd name="connsiteX150" fmla="*/ 1077216 w 1482011"/>
                    <a:gd name="connsiteY150" fmla="*/ 1616518 h 2047299"/>
                    <a:gd name="connsiteX151" fmla="*/ 1067718 w 1482011"/>
                    <a:gd name="connsiteY151" fmla="*/ 1632345 h 2047299"/>
                    <a:gd name="connsiteX152" fmla="*/ 1045556 w 1482011"/>
                    <a:gd name="connsiteY152" fmla="*/ 1630237 h 2047299"/>
                    <a:gd name="connsiteX153" fmla="*/ 1027613 w 1482011"/>
                    <a:gd name="connsiteY153" fmla="*/ 1614410 h 2047299"/>
                    <a:gd name="connsiteX154" fmla="*/ 995950 w 1482011"/>
                    <a:gd name="connsiteY154" fmla="*/ 1610189 h 2047299"/>
                    <a:gd name="connsiteX155" fmla="*/ 975897 w 1482011"/>
                    <a:gd name="connsiteY155" fmla="*/ 1598582 h 2047299"/>
                    <a:gd name="connsiteX156" fmla="*/ 946347 w 1482011"/>
                    <a:gd name="connsiteY156" fmla="*/ 1609133 h 2047299"/>
                    <a:gd name="connsiteX157" fmla="*/ 906240 w 1482011"/>
                    <a:gd name="connsiteY157" fmla="*/ 1633401 h 2047299"/>
                    <a:gd name="connsiteX158" fmla="*/ 822740 w 1482011"/>
                    <a:gd name="connsiteY158" fmla="*/ 1669317 h 2047299"/>
                    <a:gd name="connsiteX159" fmla="*/ 813364 w 1482011"/>
                    <a:gd name="connsiteY159" fmla="*/ 1673702 h 2047299"/>
                    <a:gd name="connsiteX160" fmla="*/ 779212 w 1482011"/>
                    <a:gd name="connsiteY160" fmla="*/ 1653573 h 2047299"/>
                    <a:gd name="connsiteX161" fmla="*/ 745694 w 1482011"/>
                    <a:gd name="connsiteY161" fmla="*/ 1638545 h 2047299"/>
                    <a:gd name="connsiteX162" fmla="*/ 714156 w 1482011"/>
                    <a:gd name="connsiteY162" fmla="*/ 1652386 h 2047299"/>
                    <a:gd name="connsiteX163" fmla="*/ 679327 w 1482011"/>
                    <a:gd name="connsiteY163" fmla="*/ 1657661 h 2047299"/>
                    <a:gd name="connsiteX164" fmla="*/ 642388 w 1482011"/>
                    <a:gd name="connsiteY164" fmla="*/ 1653440 h 2047299"/>
                    <a:gd name="connsiteX165" fmla="*/ 618112 w 1482011"/>
                    <a:gd name="connsiteY165" fmla="*/ 1653440 h 2047299"/>
                    <a:gd name="connsiteX166" fmla="*/ 583284 w 1482011"/>
                    <a:gd name="connsiteY166" fmla="*/ 1699866 h 2047299"/>
                    <a:gd name="connsiteX167" fmla="*/ 579187 w 1482011"/>
                    <a:gd name="connsiteY167" fmla="*/ 1705694 h 2047299"/>
                    <a:gd name="connsiteX168" fmla="*/ 569605 w 1482011"/>
                    <a:gd name="connsiteY168" fmla="*/ 1708183 h 2047299"/>
                    <a:gd name="connsiteX169" fmla="*/ 561879 w 1482011"/>
                    <a:gd name="connsiteY169" fmla="*/ 1740432 h 2047299"/>
                    <a:gd name="connsiteX170" fmla="*/ 565086 w 1482011"/>
                    <a:gd name="connsiteY170" fmla="*/ 1770940 h 2047299"/>
                    <a:gd name="connsiteX171" fmla="*/ 552125 w 1482011"/>
                    <a:gd name="connsiteY171" fmla="*/ 1788498 h 2047299"/>
                    <a:gd name="connsiteX172" fmla="*/ 561797 w 1482011"/>
                    <a:gd name="connsiteY172" fmla="*/ 1809056 h 2047299"/>
                    <a:gd name="connsiteX173" fmla="*/ 561126 w 1482011"/>
                    <a:gd name="connsiteY173" fmla="*/ 1877128 h 2047299"/>
                    <a:gd name="connsiteX174" fmla="*/ 544242 w 1482011"/>
                    <a:gd name="connsiteY174" fmla="*/ 1913003 h 2047299"/>
                    <a:gd name="connsiteX175" fmla="*/ 452421 w 1482011"/>
                    <a:gd name="connsiteY175" fmla="*/ 1914056 h 2047299"/>
                    <a:gd name="connsiteX176" fmla="*/ 470361 w 1482011"/>
                    <a:gd name="connsiteY176" fmla="*/ 1965757 h 2047299"/>
                    <a:gd name="connsiteX177" fmla="*/ 458752 w 1482011"/>
                    <a:gd name="connsiteY177" fmla="*/ 1981584 h 2047299"/>
                    <a:gd name="connsiteX178" fmla="*/ 482186 w 1482011"/>
                    <a:gd name="connsiteY178" fmla="*/ 2046244 h 2047299"/>
                    <a:gd name="connsiteX179" fmla="*/ 447985 w 1482011"/>
                    <a:gd name="connsiteY179" fmla="*/ 2039527 h 2047299"/>
                    <a:gd name="connsiteX180" fmla="*/ 396986 w 1482011"/>
                    <a:gd name="connsiteY180" fmla="*/ 2043795 h 2047299"/>
                    <a:gd name="connsiteX181" fmla="*/ 257250 w 1482011"/>
                    <a:gd name="connsiteY181" fmla="*/ 2042064 h 2047299"/>
                    <a:gd name="connsiteX182" fmla="*/ 248048 w 1482011"/>
                    <a:gd name="connsiteY182" fmla="*/ 2036410 h 2047299"/>
                    <a:gd name="connsiteX183" fmla="*/ 242137 w 1482011"/>
                    <a:gd name="connsiteY183" fmla="*/ 2041471 h 2047299"/>
                    <a:gd name="connsiteX184" fmla="*/ 196969 w 1482011"/>
                    <a:gd name="connsiteY184" fmla="*/ 2042237 h 2047299"/>
                    <a:gd name="connsiteX185" fmla="*/ 149474 w 1482011"/>
                    <a:gd name="connsiteY185" fmla="*/ 2043545 h 2047299"/>
                    <a:gd name="connsiteX186" fmla="*/ 148342 w 1482011"/>
                    <a:gd name="connsiteY186" fmla="*/ 2043385 h 2047299"/>
                    <a:gd name="connsiteX187" fmla="*/ 144327 w 1482011"/>
                    <a:gd name="connsiteY187" fmla="*/ 2041949 h 2047299"/>
                    <a:gd name="connsiteX188" fmla="*/ 111444 w 1482011"/>
                    <a:gd name="connsiteY188" fmla="*/ 2006156 h 2047299"/>
                    <a:gd name="connsiteX189" fmla="*/ 102703 w 1482011"/>
                    <a:gd name="connsiteY189" fmla="*/ 1994508 h 2047299"/>
                    <a:gd name="connsiteX190" fmla="*/ 106207 w 1482011"/>
                    <a:gd name="connsiteY190" fmla="*/ 1984461 h 2047299"/>
                    <a:gd name="connsiteX191" fmla="*/ 98358 w 1482011"/>
                    <a:gd name="connsiteY191" fmla="*/ 1978509 h 2047299"/>
                    <a:gd name="connsiteX192" fmla="*/ 100511 w 1482011"/>
                    <a:gd name="connsiteY192" fmla="*/ 1951925 h 2047299"/>
                    <a:gd name="connsiteX193" fmla="*/ 99665 w 1482011"/>
                    <a:gd name="connsiteY193" fmla="*/ 1950648 h 2047299"/>
                    <a:gd name="connsiteX194" fmla="*/ 34567 w 1482011"/>
                    <a:gd name="connsiteY194" fmla="*/ 1875355 h 2047299"/>
                    <a:gd name="connsiteX195" fmla="*/ 33897 w 1482011"/>
                    <a:gd name="connsiteY195" fmla="*/ 1847245 h 2047299"/>
                    <a:gd name="connsiteX196" fmla="*/ 34103 w 1482011"/>
                    <a:gd name="connsiteY196" fmla="*/ 1817958 h 2047299"/>
                    <a:gd name="connsiteX197" fmla="*/ 32971 w 1482011"/>
                    <a:gd name="connsiteY197" fmla="*/ 1806516 h 2047299"/>
                    <a:gd name="connsiteX198" fmla="*/ 34151 w 1482011"/>
                    <a:gd name="connsiteY198" fmla="*/ 1794743 h 2047299"/>
                    <a:gd name="connsiteX199" fmla="*/ 33401 w 1482011"/>
                    <a:gd name="connsiteY199" fmla="*/ 1719450 h 2047299"/>
                    <a:gd name="connsiteX200" fmla="*/ 34758 w 1482011"/>
                    <a:gd name="connsiteY200" fmla="*/ 1709236 h 2047299"/>
                    <a:gd name="connsiteX201" fmla="*/ 45773 w 1482011"/>
                    <a:gd name="connsiteY201" fmla="*/ 1698093 h 2047299"/>
                    <a:gd name="connsiteX202" fmla="*/ 48304 w 1482011"/>
                    <a:gd name="connsiteY202" fmla="*/ 1693073 h 2047299"/>
                    <a:gd name="connsiteX203" fmla="*/ 53458 w 1482011"/>
                    <a:gd name="connsiteY203" fmla="*/ 1662852 h 2047299"/>
                    <a:gd name="connsiteX204" fmla="*/ 46235 w 1482011"/>
                    <a:gd name="connsiteY204" fmla="*/ 1624406 h 2047299"/>
                    <a:gd name="connsiteX205" fmla="*/ 56368 w 1482011"/>
                    <a:gd name="connsiteY205" fmla="*/ 1615751 h 2047299"/>
                    <a:gd name="connsiteX206" fmla="*/ 56672 w 1482011"/>
                    <a:gd name="connsiteY206" fmla="*/ 1602158 h 2047299"/>
                    <a:gd name="connsiteX207" fmla="*/ 48188 w 1482011"/>
                    <a:gd name="connsiteY207" fmla="*/ 1598111 h 2047299"/>
                    <a:gd name="connsiteX208" fmla="*/ 46720 w 1482011"/>
                    <a:gd name="connsiteY208" fmla="*/ 1594945 h 2047299"/>
                    <a:gd name="connsiteX209" fmla="*/ 45667 w 1482011"/>
                    <a:gd name="connsiteY209" fmla="*/ 1594275 h 2047299"/>
                    <a:gd name="connsiteX210" fmla="*/ 40052 w 1482011"/>
                    <a:gd name="connsiteY210" fmla="*/ 1593891 h 2047299"/>
                    <a:gd name="connsiteX211" fmla="*/ 15184 w 1482011"/>
                    <a:gd name="connsiteY211" fmla="*/ 1582880 h 2047299"/>
                    <a:gd name="connsiteX212" fmla="*/ 12991 w 1482011"/>
                    <a:gd name="connsiteY212" fmla="*/ 1583342 h 2047299"/>
                    <a:gd name="connsiteX213" fmla="*/ 12831 w 1482011"/>
                    <a:gd name="connsiteY213" fmla="*/ 1585657 h 2047299"/>
                    <a:gd name="connsiteX214" fmla="*/ 4553 w 1482011"/>
                    <a:gd name="connsiteY214" fmla="*/ 1580217 h 2047299"/>
                    <a:gd name="connsiteX215" fmla="*/ 2944 w 1482011"/>
                    <a:gd name="connsiteY215" fmla="*/ 1573548 h 2047299"/>
                    <a:gd name="connsiteX216" fmla="*/ 545 w 1482011"/>
                    <a:gd name="connsiteY216" fmla="*/ 1574138 h 2047299"/>
                    <a:gd name="connsiteX217" fmla="*/ 545 w 1482011"/>
                    <a:gd name="connsiteY217" fmla="*/ 1570514 h 2047299"/>
                    <a:gd name="connsiteX218" fmla="*/ 38958 w 1482011"/>
                    <a:gd name="connsiteY218" fmla="*/ 1421906 h 2047299"/>
                    <a:gd name="connsiteX219" fmla="*/ 105765 w 1482011"/>
                    <a:gd name="connsiteY219" fmla="*/ 1411888 h 2047299"/>
                    <a:gd name="connsiteX220" fmla="*/ 95745 w 1482011"/>
                    <a:gd name="connsiteY220" fmla="*/ 1343428 h 2047299"/>
                    <a:gd name="connsiteX221" fmla="*/ 109107 w 1482011"/>
                    <a:gd name="connsiteY221" fmla="*/ 1316713 h 2047299"/>
                    <a:gd name="connsiteX222" fmla="*/ 105765 w 1482011"/>
                    <a:gd name="connsiteY222" fmla="*/ 1281648 h 2047299"/>
                    <a:gd name="connsiteX223" fmla="*/ 102426 w 1482011"/>
                    <a:gd name="connsiteY223" fmla="*/ 1198160 h 2047299"/>
                    <a:gd name="connsiteX224" fmla="*/ 117458 w 1482011"/>
                    <a:gd name="connsiteY224" fmla="*/ 1166436 h 2047299"/>
                    <a:gd name="connsiteX225" fmla="*/ 119127 w 1482011"/>
                    <a:gd name="connsiteY225" fmla="*/ 1133041 h 2047299"/>
                    <a:gd name="connsiteX226" fmla="*/ 147520 w 1482011"/>
                    <a:gd name="connsiteY226" fmla="*/ 1067922 h 2047299"/>
                    <a:gd name="connsiteX227" fmla="*/ 221008 w 1482011"/>
                    <a:gd name="connsiteY227" fmla="*/ 1034525 h 2047299"/>
                    <a:gd name="connsiteX228" fmla="*/ 252743 w 1482011"/>
                    <a:gd name="connsiteY228" fmla="*/ 1051223 h 2047299"/>
                    <a:gd name="connsiteX229" fmla="*/ 291156 w 1482011"/>
                    <a:gd name="connsiteY229" fmla="*/ 1021259 h 2047299"/>
                    <a:gd name="connsiteX230" fmla="*/ 292002 w 1482011"/>
                    <a:gd name="connsiteY230" fmla="*/ 1020606 h 2047299"/>
                    <a:gd name="connsiteX231" fmla="*/ 286153 w 1482011"/>
                    <a:gd name="connsiteY231" fmla="*/ 1017833 h 2047299"/>
                    <a:gd name="connsiteX232" fmla="*/ 317885 w 1482011"/>
                    <a:gd name="connsiteY232" fmla="*/ 1021172 h 2047299"/>
                    <a:gd name="connsiteX233" fmla="*/ 464863 w 1482011"/>
                    <a:gd name="connsiteY233" fmla="*/ 912639 h 2047299"/>
                    <a:gd name="connsiteX234" fmla="*/ 471544 w 1482011"/>
                    <a:gd name="connsiteY234" fmla="*/ 899281 h 2047299"/>
                    <a:gd name="connsiteX235" fmla="*/ 561733 w 1482011"/>
                    <a:gd name="connsiteY235" fmla="*/ 904290 h 2047299"/>
                    <a:gd name="connsiteX236" fmla="*/ 591797 w 1482011"/>
                    <a:gd name="connsiteY236" fmla="*/ 892602 h 2047299"/>
                    <a:gd name="connsiteX237" fmla="*/ 616849 w 1482011"/>
                    <a:gd name="connsiteY237" fmla="*/ 941025 h 2047299"/>
                    <a:gd name="connsiteX238" fmla="*/ 656934 w 1482011"/>
                    <a:gd name="connsiteY238" fmla="*/ 922656 h 2047299"/>
                    <a:gd name="connsiteX239" fmla="*/ 738774 w 1482011"/>
                    <a:gd name="connsiteY239" fmla="*/ 910969 h 2047299"/>
                    <a:gd name="connsiteX240" fmla="*/ 763826 w 1482011"/>
                    <a:gd name="connsiteY240" fmla="*/ 845849 h 2047299"/>
                    <a:gd name="connsiteX241" fmla="*/ 793889 w 1482011"/>
                    <a:gd name="connsiteY241" fmla="*/ 814125 h 2047299"/>
                    <a:gd name="connsiteX242" fmla="*/ 837314 w 1482011"/>
                    <a:gd name="connsiteY242" fmla="*/ 789078 h 2047299"/>
                    <a:gd name="connsiteX243" fmla="*/ 850676 w 1482011"/>
                    <a:gd name="connsiteY243" fmla="*/ 703920 h 2047299"/>
                    <a:gd name="connsiteX244" fmla="*/ 882408 w 1482011"/>
                    <a:gd name="connsiteY244" fmla="*/ 653828 h 2047299"/>
                    <a:gd name="connsiteX245" fmla="*/ 882408 w 1482011"/>
                    <a:gd name="connsiteY245" fmla="*/ 645480 h 2047299"/>
                    <a:gd name="connsiteX246" fmla="*/ 830633 w 1482011"/>
                    <a:gd name="connsiteY246" fmla="*/ 627113 h 2047299"/>
                    <a:gd name="connsiteX247" fmla="*/ 796475 w 1482011"/>
                    <a:gd name="connsiteY247" fmla="*/ 560580 h 2047299"/>
                    <a:gd name="connsiteX248" fmla="*/ 1272486 w 1482011"/>
                    <a:gd name="connsiteY248" fmla="*/ 1043564 h 2047299"/>
                    <a:gd name="connsiteX249" fmla="*/ 1269319 w 1482011"/>
                    <a:gd name="connsiteY249" fmla="*/ 1063610 h 2047299"/>
                    <a:gd name="connsiteX250" fmla="*/ 1250322 w 1482011"/>
                    <a:gd name="connsiteY250" fmla="*/ 1075216 h 2047299"/>
                    <a:gd name="connsiteX251" fmla="*/ 1231325 w 1482011"/>
                    <a:gd name="connsiteY251" fmla="*/ 1079437 h 2047299"/>
                    <a:gd name="connsiteX252" fmla="*/ 1217604 w 1482011"/>
                    <a:gd name="connsiteY252" fmla="*/ 1093154 h 2047299"/>
                    <a:gd name="connsiteX253" fmla="*/ 1215493 w 1482011"/>
                    <a:gd name="connsiteY253" fmla="*/ 1118477 h 2047299"/>
                    <a:gd name="connsiteX254" fmla="*/ 1217604 w 1482011"/>
                    <a:gd name="connsiteY254" fmla="*/ 1145911 h 2047299"/>
                    <a:gd name="connsiteX255" fmla="*/ 1198606 w 1482011"/>
                    <a:gd name="connsiteY255" fmla="*/ 1167013 h 2047299"/>
                    <a:gd name="connsiteX256" fmla="*/ 1185941 w 1482011"/>
                    <a:gd name="connsiteY256" fmla="*/ 1161736 h 2047299"/>
                    <a:gd name="connsiteX257" fmla="*/ 1171167 w 1482011"/>
                    <a:gd name="connsiteY257" fmla="*/ 1160684 h 2047299"/>
                    <a:gd name="connsiteX258" fmla="*/ 1165888 w 1482011"/>
                    <a:gd name="connsiteY258" fmla="*/ 1182842 h 2047299"/>
                    <a:gd name="connsiteX259" fmla="*/ 1188052 w 1482011"/>
                    <a:gd name="connsiteY259" fmla="*/ 1236655 h 2047299"/>
                    <a:gd name="connsiteX260" fmla="*/ 1228157 w 1482011"/>
                    <a:gd name="connsiteY260" fmla="*/ 1279914 h 2047299"/>
                    <a:gd name="connsiteX261" fmla="*/ 1230268 w 1482011"/>
                    <a:gd name="connsiteY261" fmla="*/ 1303127 h 2047299"/>
                    <a:gd name="connsiteX262" fmla="*/ 1224992 w 1482011"/>
                    <a:gd name="connsiteY262" fmla="*/ 1321064 h 2047299"/>
                    <a:gd name="connsiteX263" fmla="*/ 1245043 w 1482011"/>
                    <a:gd name="connsiteY263" fmla="*/ 1323175 h 2047299"/>
                    <a:gd name="connsiteX264" fmla="*/ 1267208 w 1482011"/>
                    <a:gd name="connsiteY264" fmla="*/ 1312624 h 2047299"/>
                    <a:gd name="connsiteX265" fmla="*/ 1294649 w 1482011"/>
                    <a:gd name="connsiteY265" fmla="*/ 1309458 h 2047299"/>
                    <a:gd name="connsiteX266" fmla="*/ 1310480 w 1482011"/>
                    <a:gd name="connsiteY266" fmla="*/ 1294685 h 2047299"/>
                    <a:gd name="connsiteX267" fmla="*/ 1313646 w 1482011"/>
                    <a:gd name="connsiteY267" fmla="*/ 1274638 h 2047299"/>
                    <a:gd name="connsiteX268" fmla="*/ 1286205 w 1482011"/>
                    <a:gd name="connsiteY268" fmla="*/ 1260922 h 2047299"/>
                    <a:gd name="connsiteX269" fmla="*/ 1270373 w 1482011"/>
                    <a:gd name="connsiteY269" fmla="*/ 1257755 h 2047299"/>
                    <a:gd name="connsiteX270" fmla="*/ 1265097 w 1482011"/>
                    <a:gd name="connsiteY270" fmla="*/ 1245095 h 2047299"/>
                    <a:gd name="connsiteX271" fmla="*/ 1288316 w 1482011"/>
                    <a:gd name="connsiteY271" fmla="*/ 1220828 h 2047299"/>
                    <a:gd name="connsiteX272" fmla="*/ 1306258 w 1482011"/>
                    <a:gd name="connsiteY272" fmla="*/ 1192338 h 2047299"/>
                    <a:gd name="connsiteX273" fmla="*/ 1319979 w 1482011"/>
                    <a:gd name="connsiteY273" fmla="*/ 1156463 h 2047299"/>
                    <a:gd name="connsiteX274" fmla="*/ 1344254 w 1482011"/>
                    <a:gd name="connsiteY274" fmla="*/ 1140637 h 2047299"/>
                    <a:gd name="connsiteX275" fmla="*/ 1346363 w 1482011"/>
                    <a:gd name="connsiteY275" fmla="*/ 1112147 h 2047299"/>
                    <a:gd name="connsiteX276" fmla="*/ 1338976 w 1482011"/>
                    <a:gd name="connsiteY276" fmla="*/ 1091045 h 2047299"/>
                    <a:gd name="connsiteX277" fmla="*/ 1336864 w 1482011"/>
                    <a:gd name="connsiteY277" fmla="*/ 1061501 h 2047299"/>
                    <a:gd name="connsiteX278" fmla="*/ 1333913 w 1482011"/>
                    <a:gd name="connsiteY278" fmla="*/ 1058386 h 2047299"/>
                    <a:gd name="connsiteX279" fmla="*/ 1333753 w 1482011"/>
                    <a:gd name="connsiteY279" fmla="*/ 1058546 h 2047299"/>
                    <a:gd name="connsiteX280" fmla="*/ 1327908 w 1482011"/>
                    <a:gd name="connsiteY280" fmla="*/ 1065224 h 2047299"/>
                    <a:gd name="connsiteX281" fmla="*/ 1319144 w 1482011"/>
                    <a:gd name="connsiteY281" fmla="*/ 1056040 h 2047299"/>
                    <a:gd name="connsiteX282" fmla="*/ 1310791 w 1482011"/>
                    <a:gd name="connsiteY282" fmla="*/ 1048111 h 2047299"/>
                    <a:gd name="connsiteX283" fmla="*/ 1299726 w 1482011"/>
                    <a:gd name="connsiteY283" fmla="*/ 1043726 h 2047299"/>
                    <a:gd name="connsiteX284" fmla="*/ 1285947 w 1482011"/>
                    <a:gd name="connsiteY284" fmla="*/ 1042465 h 2047299"/>
                    <a:gd name="connsiteX285" fmla="*/ 1274485 w 1482011"/>
                    <a:gd name="connsiteY285" fmla="*/ 1044732 h 2047299"/>
                    <a:gd name="connsiteX286" fmla="*/ 1272417 w 1482011"/>
                    <a:gd name="connsiteY286" fmla="*/ 1043583 h 204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</a:cxnLst>
                  <a:rect l="l" t="t" r="r" b="b"/>
                  <a:pathLst>
                    <a:path w="1482011" h="2047299">
                      <a:moveTo>
                        <a:pt x="796501" y="560558"/>
                      </a:moveTo>
                      <a:lnTo>
                        <a:pt x="800550" y="560225"/>
                      </a:lnTo>
                      <a:cubicBezTo>
                        <a:pt x="806547" y="552886"/>
                        <a:pt x="815531" y="546557"/>
                        <a:pt x="814559" y="537441"/>
                      </a:cubicBezTo>
                      <a:cubicBezTo>
                        <a:pt x="813203" y="524821"/>
                        <a:pt x="817220" y="504685"/>
                        <a:pt x="824356" y="494388"/>
                      </a:cubicBezTo>
                      <a:cubicBezTo>
                        <a:pt x="834953" y="478982"/>
                        <a:pt x="845592" y="484341"/>
                        <a:pt x="845423" y="465601"/>
                      </a:cubicBezTo>
                      <a:cubicBezTo>
                        <a:pt x="845423" y="460752"/>
                        <a:pt x="845119" y="451087"/>
                        <a:pt x="849348" y="447284"/>
                      </a:cubicBezTo>
                      <a:cubicBezTo>
                        <a:pt x="849348" y="447284"/>
                        <a:pt x="839767" y="426314"/>
                        <a:pt x="835545" y="417872"/>
                      </a:cubicBezTo>
                      <a:cubicBezTo>
                        <a:pt x="831322" y="409431"/>
                        <a:pt x="827102" y="399935"/>
                        <a:pt x="827102" y="394660"/>
                      </a:cubicBezTo>
                      <a:cubicBezTo>
                        <a:pt x="827102" y="389385"/>
                        <a:pt x="829212" y="311305"/>
                        <a:pt x="829212" y="311305"/>
                      </a:cubicBezTo>
                      <a:cubicBezTo>
                        <a:pt x="829212" y="311305"/>
                        <a:pt x="838710" y="291257"/>
                        <a:pt x="840821" y="284925"/>
                      </a:cubicBezTo>
                      <a:cubicBezTo>
                        <a:pt x="842932" y="278594"/>
                        <a:pt x="843987" y="266989"/>
                        <a:pt x="840821" y="262768"/>
                      </a:cubicBezTo>
                      <a:cubicBezTo>
                        <a:pt x="837656" y="258548"/>
                        <a:pt x="833434" y="254327"/>
                        <a:pt x="826046" y="253271"/>
                      </a:cubicBezTo>
                      <a:cubicBezTo>
                        <a:pt x="818657" y="252218"/>
                        <a:pt x="813380" y="238499"/>
                        <a:pt x="823935" y="234279"/>
                      </a:cubicBezTo>
                      <a:cubicBezTo>
                        <a:pt x="834488" y="230060"/>
                        <a:pt x="851376" y="226894"/>
                        <a:pt x="857709" y="223728"/>
                      </a:cubicBezTo>
                      <a:cubicBezTo>
                        <a:pt x="864040" y="220564"/>
                        <a:pt x="874595" y="219508"/>
                        <a:pt x="878816" y="224782"/>
                      </a:cubicBezTo>
                      <a:cubicBezTo>
                        <a:pt x="883038" y="230058"/>
                        <a:pt x="884093" y="234278"/>
                        <a:pt x="884093" y="240608"/>
                      </a:cubicBezTo>
                      <a:cubicBezTo>
                        <a:pt x="884093" y="246940"/>
                        <a:pt x="888315" y="250105"/>
                        <a:pt x="892537" y="251161"/>
                      </a:cubicBezTo>
                      <a:cubicBezTo>
                        <a:pt x="896126" y="252086"/>
                        <a:pt x="904399" y="250903"/>
                        <a:pt x="906677" y="250570"/>
                      </a:cubicBezTo>
                      <a:lnTo>
                        <a:pt x="932642" y="244833"/>
                      </a:lnTo>
                      <a:cubicBezTo>
                        <a:pt x="932642" y="244833"/>
                        <a:pt x="928422" y="202628"/>
                        <a:pt x="928422" y="197351"/>
                      </a:cubicBezTo>
                      <a:cubicBezTo>
                        <a:pt x="928422" y="192076"/>
                        <a:pt x="931588" y="160423"/>
                        <a:pt x="936864" y="149871"/>
                      </a:cubicBezTo>
                      <a:cubicBezTo>
                        <a:pt x="942141" y="139319"/>
                        <a:pt x="942141" y="120327"/>
                        <a:pt x="942141" y="120327"/>
                      </a:cubicBezTo>
                      <a:lnTo>
                        <a:pt x="926310" y="113996"/>
                      </a:lnTo>
                      <a:lnTo>
                        <a:pt x="918081" y="121761"/>
                      </a:lnTo>
                      <a:cubicBezTo>
                        <a:pt x="916821" y="122351"/>
                        <a:pt x="912037" y="123830"/>
                        <a:pt x="912037" y="123830"/>
                      </a:cubicBezTo>
                      <a:cubicBezTo>
                        <a:pt x="901610" y="123527"/>
                        <a:pt x="898324" y="110617"/>
                        <a:pt x="890978" y="105679"/>
                      </a:cubicBezTo>
                      <a:cubicBezTo>
                        <a:pt x="882534" y="104195"/>
                        <a:pt x="876877" y="109604"/>
                        <a:pt x="870628" y="108968"/>
                      </a:cubicBezTo>
                      <a:cubicBezTo>
                        <a:pt x="867252" y="108584"/>
                        <a:pt x="863701" y="107074"/>
                        <a:pt x="859482" y="100443"/>
                      </a:cubicBezTo>
                      <a:cubicBezTo>
                        <a:pt x="859482" y="100443"/>
                        <a:pt x="860869" y="62287"/>
                        <a:pt x="860869" y="57010"/>
                      </a:cubicBezTo>
                      <a:cubicBezTo>
                        <a:pt x="860869" y="51735"/>
                        <a:pt x="857704" y="44349"/>
                        <a:pt x="870368" y="31687"/>
                      </a:cubicBezTo>
                      <a:cubicBezTo>
                        <a:pt x="883034" y="19026"/>
                        <a:pt x="883034" y="14805"/>
                        <a:pt x="895698" y="14805"/>
                      </a:cubicBezTo>
                      <a:cubicBezTo>
                        <a:pt x="908364" y="14805"/>
                        <a:pt x="912586" y="17972"/>
                        <a:pt x="914695" y="23247"/>
                      </a:cubicBezTo>
                      <a:cubicBezTo>
                        <a:pt x="916806" y="28522"/>
                        <a:pt x="924194" y="42239"/>
                        <a:pt x="928416" y="46460"/>
                      </a:cubicBezTo>
                      <a:cubicBezTo>
                        <a:pt x="932637" y="50679"/>
                        <a:pt x="935803" y="52791"/>
                        <a:pt x="941081" y="45407"/>
                      </a:cubicBezTo>
                      <a:cubicBezTo>
                        <a:pt x="946357" y="38021"/>
                        <a:pt x="961133" y="30636"/>
                        <a:pt x="964300" y="41186"/>
                      </a:cubicBezTo>
                      <a:cubicBezTo>
                        <a:pt x="967466" y="51738"/>
                        <a:pt x="968522" y="53848"/>
                        <a:pt x="975910" y="55959"/>
                      </a:cubicBezTo>
                      <a:cubicBezTo>
                        <a:pt x="983298" y="58069"/>
                        <a:pt x="993852" y="51738"/>
                        <a:pt x="993852" y="51738"/>
                      </a:cubicBezTo>
                      <a:cubicBezTo>
                        <a:pt x="993852" y="51738"/>
                        <a:pt x="1009682" y="48572"/>
                        <a:pt x="1016015" y="54903"/>
                      </a:cubicBezTo>
                      <a:cubicBezTo>
                        <a:pt x="1022347" y="61234"/>
                        <a:pt x="1031846" y="67565"/>
                        <a:pt x="1048733" y="59124"/>
                      </a:cubicBezTo>
                      <a:cubicBezTo>
                        <a:pt x="1065618" y="50682"/>
                        <a:pt x="1080395" y="44351"/>
                        <a:pt x="1083562" y="40132"/>
                      </a:cubicBezTo>
                      <a:cubicBezTo>
                        <a:pt x="1086728" y="35911"/>
                        <a:pt x="1090950" y="32746"/>
                        <a:pt x="1100448" y="39079"/>
                      </a:cubicBezTo>
                      <a:cubicBezTo>
                        <a:pt x="1109946" y="45410"/>
                        <a:pt x="1124723" y="47519"/>
                        <a:pt x="1131055" y="39079"/>
                      </a:cubicBezTo>
                      <a:cubicBezTo>
                        <a:pt x="1137387" y="30638"/>
                        <a:pt x="1142664" y="26417"/>
                        <a:pt x="1148997" y="32748"/>
                      </a:cubicBezTo>
                      <a:cubicBezTo>
                        <a:pt x="1155330" y="39079"/>
                        <a:pt x="1174328" y="31695"/>
                        <a:pt x="1179604" y="25362"/>
                      </a:cubicBezTo>
                      <a:cubicBezTo>
                        <a:pt x="1184882" y="19031"/>
                        <a:pt x="1195435" y="12700"/>
                        <a:pt x="1205990" y="23252"/>
                      </a:cubicBezTo>
                      <a:cubicBezTo>
                        <a:pt x="1216544" y="33804"/>
                        <a:pt x="1221821" y="29583"/>
                        <a:pt x="1226043" y="24305"/>
                      </a:cubicBezTo>
                      <a:cubicBezTo>
                        <a:pt x="1230264" y="19028"/>
                        <a:pt x="1238708" y="17973"/>
                        <a:pt x="1245040" y="19028"/>
                      </a:cubicBezTo>
                      <a:cubicBezTo>
                        <a:pt x="1251373" y="20080"/>
                        <a:pt x="1264037" y="24305"/>
                        <a:pt x="1271425" y="31690"/>
                      </a:cubicBezTo>
                      <a:cubicBezTo>
                        <a:pt x="1278812" y="39076"/>
                        <a:pt x="1281979" y="43297"/>
                        <a:pt x="1281979" y="47518"/>
                      </a:cubicBezTo>
                      <a:cubicBezTo>
                        <a:pt x="1281979" y="51738"/>
                        <a:pt x="1280926" y="76006"/>
                        <a:pt x="1280926" y="81282"/>
                      </a:cubicBezTo>
                      <a:cubicBezTo>
                        <a:pt x="1280926" y="86557"/>
                        <a:pt x="1287260" y="98164"/>
                        <a:pt x="1296758" y="99218"/>
                      </a:cubicBezTo>
                      <a:cubicBezTo>
                        <a:pt x="1306256" y="100271"/>
                        <a:pt x="1314701" y="88668"/>
                        <a:pt x="1324199" y="86557"/>
                      </a:cubicBezTo>
                      <a:cubicBezTo>
                        <a:pt x="1333697" y="84447"/>
                        <a:pt x="1344251" y="73895"/>
                        <a:pt x="1346363" y="62290"/>
                      </a:cubicBezTo>
                      <a:cubicBezTo>
                        <a:pt x="1348473" y="50682"/>
                        <a:pt x="1355862" y="26415"/>
                        <a:pt x="1355862" y="26415"/>
                      </a:cubicBezTo>
                      <a:cubicBezTo>
                        <a:pt x="1355862" y="26415"/>
                        <a:pt x="1361138" y="3200"/>
                        <a:pt x="1384357" y="1092"/>
                      </a:cubicBezTo>
                      <a:cubicBezTo>
                        <a:pt x="1393065" y="294"/>
                        <a:pt x="1399399" y="-200"/>
                        <a:pt x="1404080" y="-168"/>
                      </a:cubicBezTo>
                      <a:lnTo>
                        <a:pt x="1404079" y="-168"/>
                      </a:lnTo>
                      <a:cubicBezTo>
                        <a:pt x="1411881" y="-168"/>
                        <a:pt x="1415095" y="1363"/>
                        <a:pt x="1417073" y="5314"/>
                      </a:cubicBezTo>
                      <a:cubicBezTo>
                        <a:pt x="1420241" y="11645"/>
                        <a:pt x="1425517" y="12700"/>
                        <a:pt x="1432905" y="12700"/>
                      </a:cubicBezTo>
                      <a:cubicBezTo>
                        <a:pt x="1440292" y="12700"/>
                        <a:pt x="1444514" y="20085"/>
                        <a:pt x="1449790" y="26417"/>
                      </a:cubicBezTo>
                      <a:cubicBezTo>
                        <a:pt x="1455068" y="32748"/>
                        <a:pt x="1460345" y="43300"/>
                        <a:pt x="1460345" y="50686"/>
                      </a:cubicBezTo>
                      <a:cubicBezTo>
                        <a:pt x="1460345" y="58071"/>
                        <a:pt x="1458234" y="64401"/>
                        <a:pt x="1455068" y="69677"/>
                      </a:cubicBezTo>
                      <a:cubicBezTo>
                        <a:pt x="1451901" y="74953"/>
                        <a:pt x="1444514" y="84449"/>
                        <a:pt x="1459289" y="90780"/>
                      </a:cubicBezTo>
                      <a:cubicBezTo>
                        <a:pt x="1474066" y="97111"/>
                        <a:pt x="1481454" y="104497"/>
                        <a:pt x="1481454" y="109772"/>
                      </a:cubicBezTo>
                      <a:cubicBezTo>
                        <a:pt x="1481454" y="115047"/>
                        <a:pt x="1479342" y="118213"/>
                        <a:pt x="1475120" y="122434"/>
                      </a:cubicBezTo>
                      <a:cubicBezTo>
                        <a:pt x="1470900" y="126655"/>
                        <a:pt x="1462455" y="127709"/>
                        <a:pt x="1462455" y="137205"/>
                      </a:cubicBezTo>
                      <a:cubicBezTo>
                        <a:pt x="1462455" y="146701"/>
                        <a:pt x="1463508" y="154089"/>
                        <a:pt x="1465622" y="158309"/>
                      </a:cubicBezTo>
                      <a:cubicBezTo>
                        <a:pt x="1467733" y="162529"/>
                        <a:pt x="1466675" y="162529"/>
                        <a:pt x="1465622" y="169914"/>
                      </a:cubicBezTo>
                      <a:cubicBezTo>
                        <a:pt x="1464569" y="177302"/>
                        <a:pt x="1459289" y="181521"/>
                        <a:pt x="1459289" y="181521"/>
                      </a:cubicBezTo>
                      <a:cubicBezTo>
                        <a:pt x="1459289" y="181521"/>
                        <a:pt x="1451901" y="173081"/>
                        <a:pt x="1446625" y="163585"/>
                      </a:cubicBezTo>
                      <a:cubicBezTo>
                        <a:pt x="1441348" y="154089"/>
                        <a:pt x="1432905" y="136151"/>
                        <a:pt x="1431848" y="127709"/>
                      </a:cubicBezTo>
                      <a:cubicBezTo>
                        <a:pt x="1430795" y="119268"/>
                        <a:pt x="1430795" y="111882"/>
                        <a:pt x="1427626" y="104497"/>
                      </a:cubicBezTo>
                      <a:cubicBezTo>
                        <a:pt x="1424461" y="97111"/>
                        <a:pt x="1414962" y="85504"/>
                        <a:pt x="1405464" y="91836"/>
                      </a:cubicBezTo>
                      <a:cubicBezTo>
                        <a:pt x="1395965" y="98167"/>
                        <a:pt x="1390688" y="104497"/>
                        <a:pt x="1398076" y="115047"/>
                      </a:cubicBezTo>
                      <a:cubicBezTo>
                        <a:pt x="1405464" y="125599"/>
                        <a:pt x="1414962" y="139316"/>
                        <a:pt x="1414962" y="144591"/>
                      </a:cubicBezTo>
                      <a:cubicBezTo>
                        <a:pt x="1414962" y="149867"/>
                        <a:pt x="1422350" y="160418"/>
                        <a:pt x="1421295" y="170970"/>
                      </a:cubicBezTo>
                      <a:cubicBezTo>
                        <a:pt x="1420242" y="181521"/>
                        <a:pt x="1423406" y="184687"/>
                        <a:pt x="1428683" y="189962"/>
                      </a:cubicBezTo>
                      <a:cubicBezTo>
                        <a:pt x="1433959" y="195238"/>
                        <a:pt x="1436070" y="212121"/>
                        <a:pt x="1431848" y="220560"/>
                      </a:cubicBezTo>
                      <a:cubicBezTo>
                        <a:pt x="1427626" y="229002"/>
                        <a:pt x="1421295" y="237444"/>
                        <a:pt x="1420241" y="243775"/>
                      </a:cubicBezTo>
                      <a:cubicBezTo>
                        <a:pt x="1419187" y="250106"/>
                        <a:pt x="1410740" y="273318"/>
                        <a:pt x="1407574" y="279649"/>
                      </a:cubicBezTo>
                      <a:cubicBezTo>
                        <a:pt x="1404409" y="285980"/>
                        <a:pt x="1391743" y="298641"/>
                        <a:pt x="1384355" y="304971"/>
                      </a:cubicBezTo>
                      <a:cubicBezTo>
                        <a:pt x="1376966" y="311303"/>
                        <a:pt x="1372746" y="321853"/>
                        <a:pt x="1370635" y="326076"/>
                      </a:cubicBezTo>
                      <a:cubicBezTo>
                        <a:pt x="1368524" y="330295"/>
                        <a:pt x="1360080" y="345068"/>
                        <a:pt x="1352693" y="352453"/>
                      </a:cubicBezTo>
                      <a:cubicBezTo>
                        <a:pt x="1345306" y="359839"/>
                        <a:pt x="1336862" y="386218"/>
                        <a:pt x="1335805" y="391493"/>
                      </a:cubicBezTo>
                      <a:cubicBezTo>
                        <a:pt x="1334752" y="396769"/>
                        <a:pt x="1337918" y="422092"/>
                        <a:pt x="1332640" y="426312"/>
                      </a:cubicBezTo>
                      <a:cubicBezTo>
                        <a:pt x="1327363" y="430533"/>
                        <a:pt x="1325252" y="437919"/>
                        <a:pt x="1330529" y="442140"/>
                      </a:cubicBezTo>
                      <a:cubicBezTo>
                        <a:pt x="1335805" y="446361"/>
                        <a:pt x="1336862" y="451636"/>
                        <a:pt x="1336862" y="456911"/>
                      </a:cubicBezTo>
                      <a:lnTo>
                        <a:pt x="1336862" y="473792"/>
                      </a:lnTo>
                      <a:cubicBezTo>
                        <a:pt x="1336862" y="473792"/>
                        <a:pt x="1328419" y="472740"/>
                        <a:pt x="1326307" y="476959"/>
                      </a:cubicBezTo>
                      <a:cubicBezTo>
                        <a:pt x="1324197" y="481179"/>
                        <a:pt x="1322086" y="485399"/>
                        <a:pt x="1316808" y="487511"/>
                      </a:cubicBezTo>
                      <a:cubicBezTo>
                        <a:pt x="1311531" y="489620"/>
                        <a:pt x="1300976" y="490675"/>
                        <a:pt x="1300976" y="490675"/>
                      </a:cubicBezTo>
                      <a:cubicBezTo>
                        <a:pt x="1300976" y="490675"/>
                        <a:pt x="1284090" y="493841"/>
                        <a:pt x="1286201" y="506503"/>
                      </a:cubicBezTo>
                      <a:cubicBezTo>
                        <a:pt x="1288312" y="519164"/>
                        <a:pt x="1287255" y="526549"/>
                        <a:pt x="1281979" y="530770"/>
                      </a:cubicBezTo>
                      <a:cubicBezTo>
                        <a:pt x="1276703" y="534991"/>
                        <a:pt x="1268261" y="543433"/>
                        <a:pt x="1268261" y="543433"/>
                      </a:cubicBezTo>
                      <a:cubicBezTo>
                        <a:pt x="1268261" y="543433"/>
                        <a:pt x="1266148" y="552928"/>
                        <a:pt x="1266148" y="557149"/>
                      </a:cubicBezTo>
                      <a:cubicBezTo>
                        <a:pt x="1266148" y="561368"/>
                        <a:pt x="1269316" y="566645"/>
                        <a:pt x="1266148" y="571920"/>
                      </a:cubicBezTo>
                      <a:cubicBezTo>
                        <a:pt x="1262983" y="577196"/>
                        <a:pt x="1251373" y="588804"/>
                        <a:pt x="1247151" y="588804"/>
                      </a:cubicBezTo>
                      <a:cubicBezTo>
                        <a:pt x="1242931" y="588804"/>
                        <a:pt x="1205990" y="612015"/>
                        <a:pt x="1200713" y="616236"/>
                      </a:cubicBezTo>
                      <a:cubicBezTo>
                        <a:pt x="1195437" y="620456"/>
                        <a:pt x="1179605" y="627842"/>
                        <a:pt x="1179605" y="627842"/>
                      </a:cubicBezTo>
                      <a:cubicBezTo>
                        <a:pt x="1179605" y="627842"/>
                        <a:pt x="1166941" y="637338"/>
                        <a:pt x="1166941" y="643669"/>
                      </a:cubicBezTo>
                      <a:cubicBezTo>
                        <a:pt x="1166941" y="650000"/>
                        <a:pt x="1159552" y="682709"/>
                        <a:pt x="1156386" y="690097"/>
                      </a:cubicBezTo>
                      <a:cubicBezTo>
                        <a:pt x="1153219" y="697480"/>
                        <a:pt x="1151109" y="702757"/>
                        <a:pt x="1158497" y="711199"/>
                      </a:cubicBezTo>
                      <a:cubicBezTo>
                        <a:pt x="1165885" y="719639"/>
                        <a:pt x="1178549" y="729135"/>
                        <a:pt x="1179605" y="738631"/>
                      </a:cubicBezTo>
                      <a:cubicBezTo>
                        <a:pt x="1180355" y="745321"/>
                        <a:pt x="1185289" y="751464"/>
                        <a:pt x="1191091" y="751574"/>
                      </a:cubicBezTo>
                      <a:lnTo>
                        <a:pt x="1197490" y="777382"/>
                      </a:lnTo>
                      <a:lnTo>
                        <a:pt x="1198942" y="787398"/>
                      </a:lnTo>
                      <a:lnTo>
                        <a:pt x="1197490" y="793243"/>
                      </a:lnTo>
                      <a:lnTo>
                        <a:pt x="1192064" y="801799"/>
                      </a:lnTo>
                      <a:lnTo>
                        <a:pt x="1186425" y="811610"/>
                      </a:lnTo>
                      <a:lnTo>
                        <a:pt x="1179324" y="828309"/>
                      </a:lnTo>
                      <a:lnTo>
                        <a:pt x="1165341" y="875271"/>
                      </a:lnTo>
                      <a:lnTo>
                        <a:pt x="1158662" y="897809"/>
                      </a:lnTo>
                      <a:lnTo>
                        <a:pt x="1154070" y="905111"/>
                      </a:lnTo>
                      <a:lnTo>
                        <a:pt x="1147381" y="912629"/>
                      </a:lnTo>
                      <a:lnTo>
                        <a:pt x="1132772" y="924946"/>
                      </a:lnTo>
                      <a:lnTo>
                        <a:pt x="1127758" y="930163"/>
                      </a:lnTo>
                      <a:lnTo>
                        <a:pt x="1133191" y="933922"/>
                      </a:lnTo>
                      <a:cubicBezTo>
                        <a:pt x="1133191" y="934703"/>
                        <a:pt x="1134452" y="936440"/>
                        <a:pt x="1133191" y="934895"/>
                      </a:cubicBezTo>
                      <a:cubicBezTo>
                        <a:pt x="1123734" y="928015"/>
                        <a:pt x="1120612" y="935325"/>
                        <a:pt x="1114532" y="939915"/>
                      </a:cubicBezTo>
                      <a:cubicBezTo>
                        <a:pt x="1111957" y="939452"/>
                        <a:pt x="1109042" y="939708"/>
                        <a:pt x="1106888" y="940760"/>
                      </a:cubicBezTo>
                      <a:lnTo>
                        <a:pt x="1105117" y="942116"/>
                      </a:lnTo>
                      <a:cubicBezTo>
                        <a:pt x="1103384" y="943968"/>
                        <a:pt x="1102417" y="946001"/>
                        <a:pt x="1101825" y="947349"/>
                      </a:cubicBezTo>
                      <a:lnTo>
                        <a:pt x="1101028" y="949122"/>
                      </a:lnTo>
                      <a:cubicBezTo>
                        <a:pt x="1099847" y="951524"/>
                        <a:pt x="1097602" y="953343"/>
                        <a:pt x="1095660" y="955117"/>
                      </a:cubicBezTo>
                      <a:cubicBezTo>
                        <a:pt x="1093760" y="956930"/>
                        <a:pt x="1092204" y="958829"/>
                        <a:pt x="1090811" y="960811"/>
                      </a:cubicBezTo>
                      <a:cubicBezTo>
                        <a:pt x="1090811" y="960811"/>
                        <a:pt x="1084601" y="973943"/>
                        <a:pt x="1072358" y="992260"/>
                      </a:cubicBezTo>
                      <a:cubicBezTo>
                        <a:pt x="1060115" y="1010534"/>
                        <a:pt x="1078270" y="1054133"/>
                        <a:pt x="1083546" y="1071015"/>
                      </a:cubicBezTo>
                      <a:cubicBezTo>
                        <a:pt x="1088825" y="1087898"/>
                        <a:pt x="1085659" y="1134324"/>
                        <a:pt x="1069827" y="1161757"/>
                      </a:cubicBezTo>
                      <a:cubicBezTo>
                        <a:pt x="1053996" y="1189191"/>
                        <a:pt x="1016841" y="1207846"/>
                        <a:pt x="1016841" y="1207846"/>
                      </a:cubicBezTo>
                      <a:cubicBezTo>
                        <a:pt x="1018572" y="1226921"/>
                        <a:pt x="1020222" y="1245872"/>
                        <a:pt x="1020222" y="1249333"/>
                      </a:cubicBezTo>
                      <a:cubicBezTo>
                        <a:pt x="1020222" y="1256719"/>
                        <a:pt x="1030777" y="1251443"/>
                        <a:pt x="1032886" y="1243002"/>
                      </a:cubicBezTo>
                      <a:cubicBezTo>
                        <a:pt x="1032886" y="1243002"/>
                        <a:pt x="1038165" y="1237727"/>
                        <a:pt x="1043441" y="1240893"/>
                      </a:cubicBezTo>
                      <a:cubicBezTo>
                        <a:pt x="1045420" y="1242073"/>
                        <a:pt x="1047845" y="1243415"/>
                        <a:pt x="1050380" y="1244787"/>
                      </a:cubicBezTo>
                      <a:lnTo>
                        <a:pt x="1055501" y="1247548"/>
                      </a:lnTo>
                      <a:cubicBezTo>
                        <a:pt x="1058036" y="1248920"/>
                        <a:pt x="1060460" y="1250255"/>
                        <a:pt x="1062438" y="1251443"/>
                      </a:cubicBezTo>
                      <a:cubicBezTo>
                        <a:pt x="1067715" y="1254608"/>
                        <a:pt x="1074048" y="1256719"/>
                        <a:pt x="1079326" y="1263050"/>
                      </a:cubicBezTo>
                      <a:cubicBezTo>
                        <a:pt x="1084603" y="1269381"/>
                        <a:pt x="1095157" y="1269381"/>
                        <a:pt x="1103599" y="1265160"/>
                      </a:cubicBezTo>
                      <a:cubicBezTo>
                        <a:pt x="1112044" y="1260940"/>
                        <a:pt x="1117320" y="1275712"/>
                        <a:pt x="1115209" y="1290484"/>
                      </a:cubicBezTo>
                      <a:cubicBezTo>
                        <a:pt x="1113098" y="1305254"/>
                        <a:pt x="1117320" y="1307365"/>
                        <a:pt x="1125764" y="1314750"/>
                      </a:cubicBezTo>
                      <a:cubicBezTo>
                        <a:pt x="1134206" y="1322138"/>
                        <a:pt x="1131040" y="1327413"/>
                        <a:pt x="1131040" y="1336909"/>
                      </a:cubicBezTo>
                      <a:cubicBezTo>
                        <a:pt x="1131040" y="1346405"/>
                        <a:pt x="1134206" y="1351682"/>
                        <a:pt x="1137373" y="1355901"/>
                      </a:cubicBezTo>
                      <a:cubicBezTo>
                        <a:pt x="1140539" y="1360122"/>
                        <a:pt x="1160592" y="1370674"/>
                        <a:pt x="1167980" y="1372784"/>
                      </a:cubicBezTo>
                      <a:cubicBezTo>
                        <a:pt x="1175367" y="1374893"/>
                        <a:pt x="1169033" y="1386501"/>
                        <a:pt x="1166927" y="1394941"/>
                      </a:cubicBezTo>
                      <a:cubicBezTo>
                        <a:pt x="1164818" y="1403382"/>
                        <a:pt x="1154263" y="1407603"/>
                        <a:pt x="1147930" y="1409712"/>
                      </a:cubicBezTo>
                      <a:cubicBezTo>
                        <a:pt x="1141597" y="1411824"/>
                        <a:pt x="1134210" y="1422374"/>
                        <a:pt x="1124711" y="1423431"/>
                      </a:cubicBezTo>
                      <a:cubicBezTo>
                        <a:pt x="1115212" y="1424484"/>
                        <a:pt x="1103603" y="1427651"/>
                        <a:pt x="1093048" y="1435036"/>
                      </a:cubicBezTo>
                      <a:cubicBezTo>
                        <a:pt x="1082495" y="1442423"/>
                        <a:pt x="1098326" y="1458250"/>
                        <a:pt x="1098326" y="1458250"/>
                      </a:cubicBezTo>
                      <a:cubicBezTo>
                        <a:pt x="1098326" y="1458250"/>
                        <a:pt x="1099379" y="1509951"/>
                        <a:pt x="1098326" y="1521557"/>
                      </a:cubicBezTo>
                      <a:cubicBezTo>
                        <a:pt x="1097273" y="1533163"/>
                        <a:pt x="1089882" y="1546880"/>
                        <a:pt x="1080384" y="1555322"/>
                      </a:cubicBezTo>
                      <a:cubicBezTo>
                        <a:pt x="1070885" y="1563763"/>
                        <a:pt x="1071940" y="1575369"/>
                        <a:pt x="1074051" y="1582755"/>
                      </a:cubicBezTo>
                      <a:cubicBezTo>
                        <a:pt x="1076162" y="1590141"/>
                        <a:pt x="1077216" y="1609133"/>
                        <a:pt x="1077216" y="1616518"/>
                      </a:cubicBezTo>
                      <a:cubicBezTo>
                        <a:pt x="1077216" y="1623906"/>
                        <a:pt x="1077216" y="1631291"/>
                        <a:pt x="1067718" y="1632345"/>
                      </a:cubicBezTo>
                      <a:cubicBezTo>
                        <a:pt x="1058220" y="1633398"/>
                        <a:pt x="1053999" y="1634456"/>
                        <a:pt x="1045556" y="1630237"/>
                      </a:cubicBezTo>
                      <a:cubicBezTo>
                        <a:pt x="1037111" y="1626016"/>
                        <a:pt x="1032889" y="1620741"/>
                        <a:pt x="1027613" y="1614410"/>
                      </a:cubicBezTo>
                      <a:cubicBezTo>
                        <a:pt x="1022336" y="1608078"/>
                        <a:pt x="1000172" y="1610189"/>
                        <a:pt x="995950" y="1610189"/>
                      </a:cubicBezTo>
                      <a:cubicBezTo>
                        <a:pt x="991728" y="1610189"/>
                        <a:pt x="984341" y="1601748"/>
                        <a:pt x="975897" y="1598582"/>
                      </a:cubicBezTo>
                      <a:cubicBezTo>
                        <a:pt x="967455" y="1595418"/>
                        <a:pt x="951623" y="1602802"/>
                        <a:pt x="946347" y="1609133"/>
                      </a:cubicBezTo>
                      <a:cubicBezTo>
                        <a:pt x="941068" y="1615464"/>
                        <a:pt x="922071" y="1632345"/>
                        <a:pt x="906240" y="1633401"/>
                      </a:cubicBezTo>
                      <a:cubicBezTo>
                        <a:pt x="890409" y="1634454"/>
                        <a:pt x="828016" y="1667208"/>
                        <a:pt x="822740" y="1669317"/>
                      </a:cubicBezTo>
                      <a:lnTo>
                        <a:pt x="813364" y="1673702"/>
                      </a:lnTo>
                      <a:cubicBezTo>
                        <a:pt x="800024" y="1670410"/>
                        <a:pt x="796140" y="1670751"/>
                        <a:pt x="779212" y="1653573"/>
                      </a:cubicBezTo>
                      <a:cubicBezTo>
                        <a:pt x="765702" y="1639810"/>
                        <a:pt x="758021" y="1643065"/>
                        <a:pt x="745694" y="1638545"/>
                      </a:cubicBezTo>
                      <a:cubicBezTo>
                        <a:pt x="738602" y="1637061"/>
                        <a:pt x="721079" y="1648419"/>
                        <a:pt x="714156" y="1652386"/>
                      </a:cubicBezTo>
                      <a:cubicBezTo>
                        <a:pt x="706766" y="1656607"/>
                        <a:pt x="694102" y="1657661"/>
                        <a:pt x="679327" y="1657661"/>
                      </a:cubicBezTo>
                      <a:cubicBezTo>
                        <a:pt x="664552" y="1657661"/>
                        <a:pt x="650830" y="1655550"/>
                        <a:pt x="642388" y="1653440"/>
                      </a:cubicBezTo>
                      <a:cubicBezTo>
                        <a:pt x="633944" y="1651331"/>
                        <a:pt x="618112" y="1653440"/>
                        <a:pt x="618112" y="1653440"/>
                      </a:cubicBezTo>
                      <a:lnTo>
                        <a:pt x="583284" y="1699866"/>
                      </a:lnTo>
                      <a:cubicBezTo>
                        <a:pt x="582055" y="1701512"/>
                        <a:pt x="580664" y="1703458"/>
                        <a:pt x="579187" y="1705694"/>
                      </a:cubicBezTo>
                      <a:lnTo>
                        <a:pt x="569605" y="1708183"/>
                      </a:lnTo>
                      <a:cubicBezTo>
                        <a:pt x="562218" y="1717596"/>
                        <a:pt x="553732" y="1726921"/>
                        <a:pt x="561879" y="1740432"/>
                      </a:cubicBezTo>
                      <a:cubicBezTo>
                        <a:pt x="574207" y="1760771"/>
                        <a:pt x="559894" y="1749294"/>
                        <a:pt x="565086" y="1770940"/>
                      </a:cubicBezTo>
                      <a:cubicBezTo>
                        <a:pt x="567028" y="1778916"/>
                        <a:pt x="554742" y="1779002"/>
                        <a:pt x="552125" y="1788498"/>
                      </a:cubicBezTo>
                      <a:cubicBezTo>
                        <a:pt x="549548" y="1797994"/>
                        <a:pt x="554704" y="1804033"/>
                        <a:pt x="561797" y="1809056"/>
                      </a:cubicBezTo>
                      <a:cubicBezTo>
                        <a:pt x="561797" y="1809056"/>
                        <a:pt x="561126" y="1869743"/>
                        <a:pt x="561126" y="1877128"/>
                      </a:cubicBezTo>
                      <a:cubicBezTo>
                        <a:pt x="561126" y="1884515"/>
                        <a:pt x="554795" y="1910893"/>
                        <a:pt x="544242" y="1913003"/>
                      </a:cubicBezTo>
                      <a:cubicBezTo>
                        <a:pt x="533687" y="1915114"/>
                        <a:pt x="452421" y="1914056"/>
                        <a:pt x="452421" y="1914056"/>
                      </a:cubicBezTo>
                      <a:lnTo>
                        <a:pt x="470361" y="1965757"/>
                      </a:lnTo>
                      <a:lnTo>
                        <a:pt x="458752" y="1981584"/>
                      </a:lnTo>
                      <a:lnTo>
                        <a:pt x="482186" y="2046244"/>
                      </a:lnTo>
                      <a:cubicBezTo>
                        <a:pt x="472011" y="2046450"/>
                        <a:pt x="453851" y="2050461"/>
                        <a:pt x="447985" y="2039527"/>
                      </a:cubicBezTo>
                      <a:cubicBezTo>
                        <a:pt x="431392" y="2040914"/>
                        <a:pt x="413619" y="2043964"/>
                        <a:pt x="396986" y="2043795"/>
                      </a:cubicBezTo>
                      <a:cubicBezTo>
                        <a:pt x="382928" y="2043618"/>
                        <a:pt x="261051" y="2043411"/>
                        <a:pt x="257250" y="2042064"/>
                      </a:cubicBezTo>
                      <a:cubicBezTo>
                        <a:pt x="256484" y="2041812"/>
                        <a:pt x="249189" y="2037127"/>
                        <a:pt x="248048" y="2036410"/>
                      </a:cubicBezTo>
                      <a:lnTo>
                        <a:pt x="242137" y="2041471"/>
                      </a:lnTo>
                      <a:cubicBezTo>
                        <a:pt x="228881" y="2044088"/>
                        <a:pt x="210351" y="2042109"/>
                        <a:pt x="196969" y="2042237"/>
                      </a:cubicBezTo>
                      <a:cubicBezTo>
                        <a:pt x="181391" y="2042443"/>
                        <a:pt x="165265" y="2043369"/>
                        <a:pt x="149474" y="2043545"/>
                      </a:cubicBezTo>
                      <a:lnTo>
                        <a:pt x="148342" y="2043385"/>
                      </a:lnTo>
                      <a:cubicBezTo>
                        <a:pt x="147416" y="2043385"/>
                        <a:pt x="144961" y="2042619"/>
                        <a:pt x="144327" y="2041949"/>
                      </a:cubicBezTo>
                      <a:cubicBezTo>
                        <a:pt x="133603" y="2029920"/>
                        <a:pt x="122504" y="2018055"/>
                        <a:pt x="111444" y="2006156"/>
                      </a:cubicBezTo>
                      <a:cubicBezTo>
                        <a:pt x="107053" y="2001430"/>
                        <a:pt x="103801" y="2001309"/>
                        <a:pt x="102703" y="1994508"/>
                      </a:cubicBezTo>
                      <a:lnTo>
                        <a:pt x="106207" y="1984461"/>
                      </a:lnTo>
                      <a:cubicBezTo>
                        <a:pt x="104434" y="1982012"/>
                        <a:pt x="101144" y="1979564"/>
                        <a:pt x="98358" y="1978509"/>
                      </a:cubicBezTo>
                      <a:cubicBezTo>
                        <a:pt x="99124" y="1969858"/>
                        <a:pt x="100806" y="1960577"/>
                        <a:pt x="100511" y="1951925"/>
                      </a:cubicBezTo>
                      <a:lnTo>
                        <a:pt x="99665" y="1950648"/>
                      </a:lnTo>
                      <a:lnTo>
                        <a:pt x="34567" y="1875355"/>
                      </a:lnTo>
                      <a:cubicBezTo>
                        <a:pt x="34310" y="1865985"/>
                        <a:pt x="33849" y="1856615"/>
                        <a:pt x="33897" y="1847245"/>
                      </a:cubicBezTo>
                      <a:cubicBezTo>
                        <a:pt x="33897" y="1837539"/>
                        <a:pt x="34328" y="1827708"/>
                        <a:pt x="34103" y="1817958"/>
                      </a:cubicBezTo>
                      <a:cubicBezTo>
                        <a:pt x="34103" y="1814200"/>
                        <a:pt x="32971" y="1810276"/>
                        <a:pt x="32971" y="1806516"/>
                      </a:cubicBezTo>
                      <a:cubicBezTo>
                        <a:pt x="32971" y="1802679"/>
                        <a:pt x="33944" y="1798626"/>
                        <a:pt x="34151" y="1794743"/>
                      </a:cubicBezTo>
                      <a:cubicBezTo>
                        <a:pt x="35380" y="1769973"/>
                        <a:pt x="33991" y="1744225"/>
                        <a:pt x="33401" y="1719450"/>
                      </a:cubicBezTo>
                      <a:cubicBezTo>
                        <a:pt x="33241" y="1716327"/>
                        <a:pt x="34327" y="1712360"/>
                        <a:pt x="34758" y="1709236"/>
                      </a:cubicBezTo>
                      <a:cubicBezTo>
                        <a:pt x="37923" y="1704425"/>
                        <a:pt x="42311" y="1702106"/>
                        <a:pt x="45773" y="1698093"/>
                      </a:cubicBezTo>
                      <a:cubicBezTo>
                        <a:pt x="46539" y="1697199"/>
                        <a:pt x="47545" y="1694211"/>
                        <a:pt x="48304" y="1693073"/>
                      </a:cubicBezTo>
                      <a:cubicBezTo>
                        <a:pt x="54595" y="1683834"/>
                        <a:pt x="63422" y="1673910"/>
                        <a:pt x="53458" y="1662852"/>
                      </a:cubicBezTo>
                      <a:cubicBezTo>
                        <a:pt x="41512" y="1649643"/>
                        <a:pt x="35174" y="1640523"/>
                        <a:pt x="46235" y="1624406"/>
                      </a:cubicBezTo>
                      <a:cubicBezTo>
                        <a:pt x="48895" y="1620608"/>
                        <a:pt x="51641" y="1617060"/>
                        <a:pt x="56368" y="1615751"/>
                      </a:cubicBezTo>
                      <a:cubicBezTo>
                        <a:pt x="58353" y="1610855"/>
                        <a:pt x="57852" y="1606973"/>
                        <a:pt x="56672" y="1602158"/>
                      </a:cubicBezTo>
                      <a:cubicBezTo>
                        <a:pt x="54350" y="1600343"/>
                        <a:pt x="51017" y="1598912"/>
                        <a:pt x="48188" y="1598111"/>
                      </a:cubicBezTo>
                      <a:lnTo>
                        <a:pt x="46720" y="1594945"/>
                      </a:lnTo>
                      <a:lnTo>
                        <a:pt x="45667" y="1594275"/>
                      </a:lnTo>
                      <a:lnTo>
                        <a:pt x="40052" y="1593891"/>
                      </a:lnTo>
                      <a:cubicBezTo>
                        <a:pt x="33129" y="1587772"/>
                        <a:pt x="22403" y="1589120"/>
                        <a:pt x="15184" y="1582880"/>
                      </a:cubicBezTo>
                      <a:lnTo>
                        <a:pt x="12991" y="1583342"/>
                      </a:lnTo>
                      <a:lnTo>
                        <a:pt x="12831" y="1585657"/>
                      </a:lnTo>
                      <a:cubicBezTo>
                        <a:pt x="11267" y="1585657"/>
                        <a:pt x="5607" y="1581736"/>
                        <a:pt x="4553" y="1580217"/>
                      </a:cubicBezTo>
                      <a:cubicBezTo>
                        <a:pt x="4376" y="1578364"/>
                        <a:pt x="4553" y="1574771"/>
                        <a:pt x="2944" y="1573548"/>
                      </a:cubicBezTo>
                      <a:lnTo>
                        <a:pt x="545" y="1574138"/>
                      </a:lnTo>
                      <a:cubicBezTo>
                        <a:pt x="-588" y="1572830"/>
                        <a:pt x="545" y="1570514"/>
                        <a:pt x="545" y="1570514"/>
                      </a:cubicBezTo>
                      <a:cubicBezTo>
                        <a:pt x="545" y="1479340"/>
                        <a:pt x="-10752" y="1471603"/>
                        <a:pt x="38958" y="1421906"/>
                      </a:cubicBezTo>
                      <a:cubicBezTo>
                        <a:pt x="53114" y="1407755"/>
                        <a:pt x="99321" y="1437661"/>
                        <a:pt x="105765" y="1411888"/>
                      </a:cubicBezTo>
                      <a:cubicBezTo>
                        <a:pt x="108650" y="1400357"/>
                        <a:pt x="91855" y="1351205"/>
                        <a:pt x="95745" y="1343428"/>
                      </a:cubicBezTo>
                      <a:cubicBezTo>
                        <a:pt x="100936" y="1333052"/>
                        <a:pt x="103458" y="1322358"/>
                        <a:pt x="109107" y="1316713"/>
                      </a:cubicBezTo>
                      <a:cubicBezTo>
                        <a:pt x="118889" y="1306931"/>
                        <a:pt x="95903" y="1291508"/>
                        <a:pt x="105765" y="1281648"/>
                      </a:cubicBezTo>
                      <a:cubicBezTo>
                        <a:pt x="127874" y="1259547"/>
                        <a:pt x="124630" y="1220360"/>
                        <a:pt x="102426" y="1198160"/>
                      </a:cubicBezTo>
                      <a:cubicBezTo>
                        <a:pt x="90290" y="1186029"/>
                        <a:pt x="116296" y="1166436"/>
                        <a:pt x="117458" y="1166436"/>
                      </a:cubicBezTo>
                      <a:cubicBezTo>
                        <a:pt x="123582" y="1166436"/>
                        <a:pt x="119127" y="1139163"/>
                        <a:pt x="119127" y="1133041"/>
                      </a:cubicBezTo>
                      <a:cubicBezTo>
                        <a:pt x="171481" y="1131176"/>
                        <a:pt x="137907" y="1077531"/>
                        <a:pt x="147520" y="1067922"/>
                      </a:cubicBezTo>
                      <a:cubicBezTo>
                        <a:pt x="151335" y="1064106"/>
                        <a:pt x="203487" y="1017010"/>
                        <a:pt x="221008" y="1034525"/>
                      </a:cubicBezTo>
                      <a:cubicBezTo>
                        <a:pt x="223366" y="1036884"/>
                        <a:pt x="243141" y="1060823"/>
                        <a:pt x="252743" y="1051223"/>
                      </a:cubicBezTo>
                      <a:cubicBezTo>
                        <a:pt x="266016" y="1037953"/>
                        <a:pt x="280022" y="1032391"/>
                        <a:pt x="291156" y="1021259"/>
                      </a:cubicBezTo>
                      <a:cubicBezTo>
                        <a:pt x="291490" y="1020927"/>
                        <a:pt x="291763" y="1020718"/>
                        <a:pt x="292002" y="1020606"/>
                      </a:cubicBezTo>
                      <a:cubicBezTo>
                        <a:pt x="293454" y="1019793"/>
                        <a:pt x="292592" y="1022349"/>
                        <a:pt x="286153" y="1017833"/>
                      </a:cubicBezTo>
                      <a:cubicBezTo>
                        <a:pt x="290960" y="1017833"/>
                        <a:pt x="313359" y="1025697"/>
                        <a:pt x="317885" y="1021172"/>
                      </a:cubicBezTo>
                      <a:cubicBezTo>
                        <a:pt x="354431" y="984639"/>
                        <a:pt x="423872" y="953619"/>
                        <a:pt x="464863" y="912639"/>
                      </a:cubicBezTo>
                      <a:cubicBezTo>
                        <a:pt x="468881" y="908622"/>
                        <a:pt x="471231" y="907284"/>
                        <a:pt x="471544" y="899281"/>
                      </a:cubicBezTo>
                      <a:cubicBezTo>
                        <a:pt x="500081" y="867601"/>
                        <a:pt x="543848" y="922170"/>
                        <a:pt x="561733" y="904290"/>
                      </a:cubicBezTo>
                      <a:cubicBezTo>
                        <a:pt x="568992" y="897035"/>
                        <a:pt x="577639" y="892602"/>
                        <a:pt x="591797" y="892602"/>
                      </a:cubicBezTo>
                      <a:cubicBezTo>
                        <a:pt x="620374" y="892602"/>
                        <a:pt x="603381" y="927559"/>
                        <a:pt x="616849" y="941025"/>
                      </a:cubicBezTo>
                      <a:cubicBezTo>
                        <a:pt x="624846" y="949019"/>
                        <a:pt x="647934" y="927157"/>
                        <a:pt x="656934" y="922656"/>
                      </a:cubicBezTo>
                      <a:cubicBezTo>
                        <a:pt x="678850" y="911701"/>
                        <a:pt x="723239" y="926499"/>
                        <a:pt x="738774" y="910969"/>
                      </a:cubicBezTo>
                      <a:cubicBezTo>
                        <a:pt x="749451" y="900294"/>
                        <a:pt x="748981" y="860691"/>
                        <a:pt x="763826" y="845849"/>
                      </a:cubicBezTo>
                      <a:cubicBezTo>
                        <a:pt x="774113" y="835565"/>
                        <a:pt x="783182" y="824828"/>
                        <a:pt x="793889" y="814125"/>
                      </a:cubicBezTo>
                      <a:cubicBezTo>
                        <a:pt x="806964" y="801053"/>
                        <a:pt x="827264" y="809173"/>
                        <a:pt x="837314" y="789078"/>
                      </a:cubicBezTo>
                      <a:cubicBezTo>
                        <a:pt x="852498" y="758720"/>
                        <a:pt x="827616" y="726977"/>
                        <a:pt x="850676" y="703920"/>
                      </a:cubicBezTo>
                      <a:cubicBezTo>
                        <a:pt x="863678" y="690923"/>
                        <a:pt x="869714" y="666522"/>
                        <a:pt x="882408" y="653828"/>
                      </a:cubicBezTo>
                      <a:cubicBezTo>
                        <a:pt x="882887" y="653350"/>
                        <a:pt x="882042" y="645480"/>
                        <a:pt x="882408" y="645480"/>
                      </a:cubicBezTo>
                      <a:cubicBezTo>
                        <a:pt x="883669" y="645480"/>
                        <a:pt x="849608" y="646086"/>
                        <a:pt x="830633" y="627113"/>
                      </a:cubicBezTo>
                      <a:cubicBezTo>
                        <a:pt x="812377" y="608861"/>
                        <a:pt x="804150" y="590260"/>
                        <a:pt x="796475" y="560580"/>
                      </a:cubicBezTo>
                      <a:close/>
                      <a:moveTo>
                        <a:pt x="1272486" y="1043564"/>
                      </a:moveTo>
                      <a:cubicBezTo>
                        <a:pt x="1271433" y="1049893"/>
                        <a:pt x="1274595" y="1060445"/>
                        <a:pt x="1269319" y="1063610"/>
                      </a:cubicBezTo>
                      <a:cubicBezTo>
                        <a:pt x="1264042" y="1066774"/>
                        <a:pt x="1254542" y="1072051"/>
                        <a:pt x="1250322" y="1075216"/>
                      </a:cubicBezTo>
                      <a:cubicBezTo>
                        <a:pt x="1246100" y="1078383"/>
                        <a:pt x="1237657" y="1078383"/>
                        <a:pt x="1231325" y="1079437"/>
                      </a:cubicBezTo>
                      <a:cubicBezTo>
                        <a:pt x="1224992" y="1080490"/>
                        <a:pt x="1220770" y="1087878"/>
                        <a:pt x="1217604" y="1093154"/>
                      </a:cubicBezTo>
                      <a:cubicBezTo>
                        <a:pt x="1214437" y="1098429"/>
                        <a:pt x="1209160" y="1107925"/>
                        <a:pt x="1215493" y="1118477"/>
                      </a:cubicBezTo>
                      <a:cubicBezTo>
                        <a:pt x="1221826" y="1129029"/>
                        <a:pt x="1221826" y="1138525"/>
                        <a:pt x="1217604" y="1145911"/>
                      </a:cubicBezTo>
                      <a:cubicBezTo>
                        <a:pt x="1213382" y="1153296"/>
                        <a:pt x="1203882" y="1165957"/>
                        <a:pt x="1198606" y="1167013"/>
                      </a:cubicBezTo>
                      <a:cubicBezTo>
                        <a:pt x="1193329" y="1168066"/>
                        <a:pt x="1188052" y="1168066"/>
                        <a:pt x="1185941" y="1161736"/>
                      </a:cubicBezTo>
                      <a:cubicBezTo>
                        <a:pt x="1183830" y="1155406"/>
                        <a:pt x="1175387" y="1157517"/>
                        <a:pt x="1171167" y="1160684"/>
                      </a:cubicBezTo>
                      <a:cubicBezTo>
                        <a:pt x="1166944" y="1163850"/>
                        <a:pt x="1161668" y="1169125"/>
                        <a:pt x="1165888" y="1182842"/>
                      </a:cubicBezTo>
                      <a:cubicBezTo>
                        <a:pt x="1170110" y="1196559"/>
                        <a:pt x="1176443" y="1222936"/>
                        <a:pt x="1188052" y="1236655"/>
                      </a:cubicBezTo>
                      <a:cubicBezTo>
                        <a:pt x="1199661" y="1250370"/>
                        <a:pt x="1221826" y="1274638"/>
                        <a:pt x="1228157" y="1279914"/>
                      </a:cubicBezTo>
                      <a:cubicBezTo>
                        <a:pt x="1234490" y="1285189"/>
                        <a:pt x="1240823" y="1296797"/>
                        <a:pt x="1230268" y="1303127"/>
                      </a:cubicBezTo>
                      <a:cubicBezTo>
                        <a:pt x="1219713" y="1309458"/>
                        <a:pt x="1217604" y="1313679"/>
                        <a:pt x="1224992" y="1321064"/>
                      </a:cubicBezTo>
                      <a:cubicBezTo>
                        <a:pt x="1232380" y="1328450"/>
                        <a:pt x="1239767" y="1328450"/>
                        <a:pt x="1245043" y="1323175"/>
                      </a:cubicBezTo>
                      <a:cubicBezTo>
                        <a:pt x="1250322" y="1317900"/>
                        <a:pt x="1258766" y="1306293"/>
                        <a:pt x="1267208" y="1312624"/>
                      </a:cubicBezTo>
                      <a:cubicBezTo>
                        <a:pt x="1275651" y="1318954"/>
                        <a:pt x="1291483" y="1314733"/>
                        <a:pt x="1294649" y="1309458"/>
                      </a:cubicBezTo>
                      <a:cubicBezTo>
                        <a:pt x="1297816" y="1304181"/>
                        <a:pt x="1302036" y="1294685"/>
                        <a:pt x="1310480" y="1294685"/>
                      </a:cubicBezTo>
                      <a:cubicBezTo>
                        <a:pt x="1318924" y="1294685"/>
                        <a:pt x="1322090" y="1278858"/>
                        <a:pt x="1313646" y="1274638"/>
                      </a:cubicBezTo>
                      <a:cubicBezTo>
                        <a:pt x="1305202" y="1270418"/>
                        <a:pt x="1293594" y="1265143"/>
                        <a:pt x="1286205" y="1260922"/>
                      </a:cubicBezTo>
                      <a:cubicBezTo>
                        <a:pt x="1278817" y="1256701"/>
                        <a:pt x="1276706" y="1254591"/>
                        <a:pt x="1270373" y="1257755"/>
                      </a:cubicBezTo>
                      <a:cubicBezTo>
                        <a:pt x="1264042" y="1260922"/>
                        <a:pt x="1255598" y="1251426"/>
                        <a:pt x="1265097" y="1245095"/>
                      </a:cubicBezTo>
                      <a:cubicBezTo>
                        <a:pt x="1274595" y="1238764"/>
                        <a:pt x="1284094" y="1226103"/>
                        <a:pt x="1288316" y="1220828"/>
                      </a:cubicBezTo>
                      <a:cubicBezTo>
                        <a:pt x="1292538" y="1215551"/>
                        <a:pt x="1303092" y="1201834"/>
                        <a:pt x="1306258" y="1192338"/>
                      </a:cubicBezTo>
                      <a:cubicBezTo>
                        <a:pt x="1309425" y="1182842"/>
                        <a:pt x="1300982" y="1159629"/>
                        <a:pt x="1319979" y="1156463"/>
                      </a:cubicBezTo>
                      <a:cubicBezTo>
                        <a:pt x="1338978" y="1153298"/>
                        <a:pt x="1344254" y="1146967"/>
                        <a:pt x="1344254" y="1140637"/>
                      </a:cubicBezTo>
                      <a:cubicBezTo>
                        <a:pt x="1344254" y="1134306"/>
                        <a:pt x="1348476" y="1117423"/>
                        <a:pt x="1346363" y="1112147"/>
                      </a:cubicBezTo>
                      <a:cubicBezTo>
                        <a:pt x="1344254" y="1106872"/>
                        <a:pt x="1338976" y="1096320"/>
                        <a:pt x="1338976" y="1091045"/>
                      </a:cubicBezTo>
                      <a:cubicBezTo>
                        <a:pt x="1338976" y="1085770"/>
                        <a:pt x="1342143" y="1064667"/>
                        <a:pt x="1336864" y="1061501"/>
                      </a:cubicBezTo>
                      <a:cubicBezTo>
                        <a:pt x="1335301" y="1060560"/>
                        <a:pt x="1334369" y="1059529"/>
                        <a:pt x="1333913" y="1058386"/>
                      </a:cubicBezTo>
                      <a:lnTo>
                        <a:pt x="1333753" y="1058546"/>
                      </a:lnTo>
                      <a:lnTo>
                        <a:pt x="1327908" y="1065224"/>
                      </a:lnTo>
                      <a:lnTo>
                        <a:pt x="1319144" y="1056040"/>
                      </a:lnTo>
                      <a:lnTo>
                        <a:pt x="1310791" y="1048111"/>
                      </a:lnTo>
                      <a:lnTo>
                        <a:pt x="1299726" y="1043726"/>
                      </a:lnTo>
                      <a:lnTo>
                        <a:pt x="1285947" y="1042465"/>
                      </a:lnTo>
                      <a:lnTo>
                        <a:pt x="1274485" y="1044732"/>
                      </a:lnTo>
                      <a:cubicBezTo>
                        <a:pt x="1271788" y="1033969"/>
                        <a:pt x="1273033" y="1033186"/>
                        <a:pt x="1272417" y="104358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1446" name="Freeform 1445">
                <a:extLst>
                  <a:ext uri="{FF2B5EF4-FFF2-40B4-BE49-F238E27FC236}">
                    <a16:creationId xmlns:a16="http://schemas.microsoft.com/office/drawing/2014/main" xmlns="" id="{6E347AA3-D49C-58DA-89CD-A5034DA87343}"/>
                  </a:ext>
                </a:extLst>
              </p:cNvPr>
              <p:cNvSpPr/>
              <p:nvPr/>
            </p:nvSpPr>
            <p:spPr>
              <a:xfrm>
                <a:off x="2580986" y="2490005"/>
                <a:ext cx="4418004" cy="3499702"/>
              </a:xfrm>
              <a:custGeom>
                <a:avLst/>
                <a:gdLst>
                  <a:gd name="connsiteX0" fmla="*/ 1033590 w 4418004"/>
                  <a:gd name="connsiteY0" fmla="*/ 539806 h 3499702"/>
                  <a:gd name="connsiteX1" fmla="*/ 1034644 w 4418004"/>
                  <a:gd name="connsiteY1" fmla="*/ 556671 h 3499702"/>
                  <a:gd name="connsiteX2" fmla="*/ 1050459 w 4418004"/>
                  <a:gd name="connsiteY2" fmla="*/ 555617 h 3499702"/>
                  <a:gd name="connsiteX3" fmla="*/ 1059948 w 4418004"/>
                  <a:gd name="connsiteY3" fmla="*/ 535590 h 3499702"/>
                  <a:gd name="connsiteX4" fmla="*/ 1067328 w 4418004"/>
                  <a:gd name="connsiteY4" fmla="*/ 546130 h 3499702"/>
                  <a:gd name="connsiteX5" fmla="*/ 1067328 w 4418004"/>
                  <a:gd name="connsiteY5" fmla="*/ 553508 h 3499702"/>
                  <a:gd name="connsiteX6" fmla="*/ 1081034 w 4418004"/>
                  <a:gd name="connsiteY6" fmla="*/ 553508 h 3499702"/>
                  <a:gd name="connsiteX7" fmla="*/ 1096849 w 4418004"/>
                  <a:gd name="connsiteY7" fmla="*/ 532428 h 3499702"/>
                  <a:gd name="connsiteX8" fmla="*/ 1111609 w 4418004"/>
                  <a:gd name="connsiteY8" fmla="*/ 526652 h 3499702"/>
                  <a:gd name="connsiteX9" fmla="*/ 1156397 w 4418004"/>
                  <a:gd name="connsiteY9" fmla="*/ 527158 h 3499702"/>
                  <a:gd name="connsiteX10" fmla="*/ 1165379 w 4418004"/>
                  <a:gd name="connsiteY10" fmla="*/ 519273 h 3499702"/>
                  <a:gd name="connsiteX11" fmla="*/ 1171157 w 4418004"/>
                  <a:gd name="connsiteY11" fmla="*/ 502409 h 3499702"/>
                  <a:gd name="connsiteX12" fmla="*/ 1184357 w 4418004"/>
                  <a:gd name="connsiteY12" fmla="*/ 483436 h 3499702"/>
                  <a:gd name="connsiteX13" fmla="*/ 1174320 w 4418004"/>
                  <a:gd name="connsiteY13" fmla="*/ 462356 h 3499702"/>
                  <a:gd name="connsiteX14" fmla="*/ 1174320 w 4418004"/>
                  <a:gd name="connsiteY14" fmla="*/ 447599 h 3499702"/>
                  <a:gd name="connsiteX15" fmla="*/ 1157999 w 4418004"/>
                  <a:gd name="connsiteY15" fmla="*/ 440221 h 3499702"/>
                  <a:gd name="connsiteX16" fmla="*/ 1124261 w 4418004"/>
                  <a:gd name="connsiteY16" fmla="*/ 451815 h 3499702"/>
                  <a:gd name="connsiteX17" fmla="*/ 1113718 w 4418004"/>
                  <a:gd name="connsiteY17" fmla="*/ 463410 h 3499702"/>
                  <a:gd name="connsiteX18" fmla="*/ 1091577 w 4418004"/>
                  <a:gd name="connsiteY18" fmla="*/ 446545 h 3499702"/>
                  <a:gd name="connsiteX19" fmla="*/ 1063617 w 4418004"/>
                  <a:gd name="connsiteY19" fmla="*/ 419646 h 3499702"/>
                  <a:gd name="connsiteX20" fmla="*/ 1039916 w 4418004"/>
                  <a:gd name="connsiteY20" fmla="*/ 416484 h 3499702"/>
                  <a:gd name="connsiteX21" fmla="*/ 1026716 w 4418004"/>
                  <a:gd name="connsiteY21" fmla="*/ 399620 h 3499702"/>
                  <a:gd name="connsiteX22" fmla="*/ 1021993 w 4418004"/>
                  <a:gd name="connsiteY22" fmla="*/ 382249 h 3499702"/>
                  <a:gd name="connsiteX23" fmla="*/ 1020938 w 4418004"/>
                  <a:gd name="connsiteY23" fmla="*/ 361168 h 3499702"/>
                  <a:gd name="connsiteX24" fmla="*/ 1009847 w 4418004"/>
                  <a:gd name="connsiteY24" fmla="*/ 347466 h 3499702"/>
                  <a:gd name="connsiteX25" fmla="*/ 1005124 w 4418004"/>
                  <a:gd name="connsiteY25" fmla="*/ 330601 h 3499702"/>
                  <a:gd name="connsiteX26" fmla="*/ 990363 w 4418004"/>
                  <a:gd name="connsiteY26" fmla="*/ 320567 h 3499702"/>
                  <a:gd name="connsiteX27" fmla="*/ 977711 w 4418004"/>
                  <a:gd name="connsiteY27" fmla="*/ 317405 h 3499702"/>
                  <a:gd name="connsiteX28" fmla="*/ 988255 w 4418004"/>
                  <a:gd name="connsiteY28" fmla="*/ 302648 h 3499702"/>
                  <a:gd name="connsiteX29" fmla="*/ 988255 w 4418004"/>
                  <a:gd name="connsiteY29" fmla="*/ 278406 h 3499702"/>
                  <a:gd name="connsiteX30" fmla="*/ 1000906 w 4418004"/>
                  <a:gd name="connsiteY30" fmla="*/ 276298 h 3499702"/>
                  <a:gd name="connsiteX31" fmla="*/ 992472 w 4418004"/>
                  <a:gd name="connsiteY31" fmla="*/ 254163 h 3499702"/>
                  <a:gd name="connsiteX32" fmla="*/ 985092 w 4418004"/>
                  <a:gd name="connsiteY32" fmla="*/ 213056 h 3499702"/>
                  <a:gd name="connsiteX33" fmla="*/ 1014612 w 4418004"/>
                  <a:gd name="connsiteY33" fmla="*/ 175110 h 3499702"/>
                  <a:gd name="connsiteX34" fmla="*/ 1038862 w 4418004"/>
                  <a:gd name="connsiteY34" fmla="*/ 170894 h 3499702"/>
                  <a:gd name="connsiteX35" fmla="*/ 1055731 w 4418004"/>
                  <a:gd name="connsiteY35" fmla="*/ 158246 h 3499702"/>
                  <a:gd name="connsiteX36" fmla="*/ 1057839 w 4418004"/>
                  <a:gd name="connsiteY36" fmla="*/ 145597 h 3499702"/>
                  <a:gd name="connsiteX37" fmla="*/ 1117935 w 4418004"/>
                  <a:gd name="connsiteY37" fmla="*/ 112922 h 3499702"/>
                  <a:gd name="connsiteX38" fmla="*/ 1148510 w 4418004"/>
                  <a:gd name="connsiteY38" fmla="*/ 76031 h 3499702"/>
                  <a:gd name="connsiteX39" fmla="*/ 1166434 w 4418004"/>
                  <a:gd name="connsiteY39" fmla="*/ 82355 h 3499702"/>
                  <a:gd name="connsiteX40" fmla="*/ 1187520 w 4418004"/>
                  <a:gd name="connsiteY40" fmla="*/ 76031 h 3499702"/>
                  <a:gd name="connsiteX41" fmla="*/ 1203335 w 4418004"/>
                  <a:gd name="connsiteY41" fmla="*/ 59167 h 3499702"/>
                  <a:gd name="connsiteX42" fmla="*/ 1229692 w 4418004"/>
                  <a:gd name="connsiteY42" fmla="*/ 68653 h 3499702"/>
                  <a:gd name="connsiteX43" fmla="*/ 1269756 w 4418004"/>
                  <a:gd name="connsiteY43" fmla="*/ 53896 h 3499702"/>
                  <a:gd name="connsiteX44" fmla="*/ 1270811 w 4418004"/>
                  <a:gd name="connsiteY44" fmla="*/ 44410 h 3499702"/>
                  <a:gd name="connsiteX45" fmla="*/ 1260858 w 4418004"/>
                  <a:gd name="connsiteY45" fmla="*/ 30665 h 3499702"/>
                  <a:gd name="connsiteX46" fmla="*/ 1260984 w 4418004"/>
                  <a:gd name="connsiteY46" fmla="*/ 28642 h 3499702"/>
                  <a:gd name="connsiteX47" fmla="*/ 1264949 w 4418004"/>
                  <a:gd name="connsiteY47" fmla="*/ 14771 h 3499702"/>
                  <a:gd name="connsiteX48" fmla="*/ 1286204 w 4418004"/>
                  <a:gd name="connsiteY48" fmla="*/ 14602 h 3499702"/>
                  <a:gd name="connsiteX49" fmla="*/ 1289873 w 4418004"/>
                  <a:gd name="connsiteY49" fmla="*/ 15066 h 3499702"/>
                  <a:gd name="connsiteX50" fmla="*/ 1309483 w 4418004"/>
                  <a:gd name="connsiteY50" fmla="*/ 11524 h 3499702"/>
                  <a:gd name="connsiteX51" fmla="*/ 1325551 w 4418004"/>
                  <a:gd name="connsiteY51" fmla="*/ 23498 h 3499702"/>
                  <a:gd name="connsiteX52" fmla="*/ 1365615 w 4418004"/>
                  <a:gd name="connsiteY52" fmla="*/ 28009 h 3499702"/>
                  <a:gd name="connsiteX53" fmla="*/ 1391972 w 4418004"/>
                  <a:gd name="connsiteY53" fmla="*/ 34840 h 3499702"/>
                  <a:gd name="connsiteX54" fmla="*/ 1392900 w 4418004"/>
                  <a:gd name="connsiteY54" fmla="*/ 35219 h 3499702"/>
                  <a:gd name="connsiteX55" fmla="*/ 1424403 w 4418004"/>
                  <a:gd name="connsiteY55" fmla="*/ 41037 h 3499702"/>
                  <a:gd name="connsiteX56" fmla="*/ 1440007 w 4418004"/>
                  <a:gd name="connsiteY56" fmla="*/ 48964 h 3499702"/>
                  <a:gd name="connsiteX57" fmla="*/ 1465226 w 4418004"/>
                  <a:gd name="connsiteY57" fmla="*/ 61612 h 3499702"/>
                  <a:gd name="connsiteX58" fmla="*/ 1515791 w 4418004"/>
                  <a:gd name="connsiteY58" fmla="*/ 69159 h 3499702"/>
                  <a:gd name="connsiteX59" fmla="*/ 1524943 w 4418004"/>
                  <a:gd name="connsiteY59" fmla="*/ 73417 h 3499702"/>
                  <a:gd name="connsiteX60" fmla="*/ 1525786 w 4418004"/>
                  <a:gd name="connsiteY60" fmla="*/ 74513 h 3499702"/>
                  <a:gd name="connsiteX61" fmla="*/ 1513218 w 4418004"/>
                  <a:gd name="connsiteY61" fmla="*/ 116970 h 3499702"/>
                  <a:gd name="connsiteX62" fmla="*/ 1521105 w 4418004"/>
                  <a:gd name="connsiteY62" fmla="*/ 132823 h 3499702"/>
                  <a:gd name="connsiteX63" fmla="*/ 1572260 w 4418004"/>
                  <a:gd name="connsiteY63" fmla="*/ 165540 h 3499702"/>
                  <a:gd name="connsiteX64" fmla="*/ 1574495 w 4418004"/>
                  <a:gd name="connsiteY64" fmla="*/ 175532 h 3499702"/>
                  <a:gd name="connsiteX65" fmla="*/ 1576182 w 4418004"/>
                  <a:gd name="connsiteY65" fmla="*/ 176965 h 3499702"/>
                  <a:gd name="connsiteX66" fmla="*/ 1584363 w 4418004"/>
                  <a:gd name="connsiteY66" fmla="*/ 190584 h 3499702"/>
                  <a:gd name="connsiteX67" fmla="*/ 1602540 w 4418004"/>
                  <a:gd name="connsiteY67" fmla="*/ 166467 h 3499702"/>
                  <a:gd name="connsiteX68" fmla="*/ 1635561 w 4418004"/>
                  <a:gd name="connsiteY68" fmla="*/ 172876 h 3499702"/>
                  <a:gd name="connsiteX69" fmla="*/ 1646062 w 4418004"/>
                  <a:gd name="connsiteY69" fmla="*/ 181603 h 3499702"/>
                  <a:gd name="connsiteX70" fmla="*/ 1675077 w 4418004"/>
                  <a:gd name="connsiteY70" fmla="*/ 190710 h 3499702"/>
                  <a:gd name="connsiteX71" fmla="*/ 1706959 w 4418004"/>
                  <a:gd name="connsiteY71" fmla="*/ 216892 h 3499702"/>
                  <a:gd name="connsiteX72" fmla="*/ 1722774 w 4418004"/>
                  <a:gd name="connsiteY72" fmla="*/ 235401 h 3499702"/>
                  <a:gd name="connsiteX73" fmla="*/ 1728425 w 4418004"/>
                  <a:gd name="connsiteY73" fmla="*/ 241683 h 3499702"/>
                  <a:gd name="connsiteX74" fmla="*/ 1731419 w 4418004"/>
                  <a:gd name="connsiteY74" fmla="*/ 243159 h 3499702"/>
                  <a:gd name="connsiteX75" fmla="*/ 1744704 w 4418004"/>
                  <a:gd name="connsiteY75" fmla="*/ 255639 h 3499702"/>
                  <a:gd name="connsiteX76" fmla="*/ 1753939 w 4418004"/>
                  <a:gd name="connsiteY76" fmla="*/ 262216 h 3499702"/>
                  <a:gd name="connsiteX77" fmla="*/ 1755584 w 4418004"/>
                  <a:gd name="connsiteY77" fmla="*/ 264113 h 3499702"/>
                  <a:gd name="connsiteX78" fmla="*/ 1756512 w 4418004"/>
                  <a:gd name="connsiteY78" fmla="*/ 265083 h 3499702"/>
                  <a:gd name="connsiteX79" fmla="*/ 1775447 w 4418004"/>
                  <a:gd name="connsiteY79" fmla="*/ 273599 h 3499702"/>
                  <a:gd name="connsiteX80" fmla="*/ 1790418 w 4418004"/>
                  <a:gd name="connsiteY80" fmla="*/ 269172 h 3499702"/>
                  <a:gd name="connsiteX81" fmla="*/ 1805769 w 4418004"/>
                  <a:gd name="connsiteY81" fmla="*/ 261668 h 3499702"/>
                  <a:gd name="connsiteX82" fmla="*/ 1826898 w 4418004"/>
                  <a:gd name="connsiteY82" fmla="*/ 257409 h 3499702"/>
                  <a:gd name="connsiteX83" fmla="*/ 1838495 w 4418004"/>
                  <a:gd name="connsiteY83" fmla="*/ 248893 h 3499702"/>
                  <a:gd name="connsiteX84" fmla="*/ 1855238 w 4418004"/>
                  <a:gd name="connsiteY84" fmla="*/ 239744 h 3499702"/>
                  <a:gd name="connsiteX85" fmla="*/ 1856208 w 4418004"/>
                  <a:gd name="connsiteY85" fmla="*/ 240376 h 3499702"/>
                  <a:gd name="connsiteX86" fmla="*/ 1876029 w 4418004"/>
                  <a:gd name="connsiteY86" fmla="*/ 230300 h 3499702"/>
                  <a:gd name="connsiteX87" fmla="*/ 1879023 w 4418004"/>
                  <a:gd name="connsiteY87" fmla="*/ 231944 h 3499702"/>
                  <a:gd name="connsiteX88" fmla="*/ 1880035 w 4418004"/>
                  <a:gd name="connsiteY88" fmla="*/ 232998 h 3499702"/>
                  <a:gd name="connsiteX89" fmla="*/ 1879951 w 4418004"/>
                  <a:gd name="connsiteY89" fmla="*/ 232155 h 3499702"/>
                  <a:gd name="connsiteX90" fmla="*/ 1881174 w 4418004"/>
                  <a:gd name="connsiteY90" fmla="*/ 225493 h 3499702"/>
                  <a:gd name="connsiteX91" fmla="*/ 1881595 w 4418004"/>
                  <a:gd name="connsiteY91" fmla="*/ 224777 h 3499702"/>
                  <a:gd name="connsiteX92" fmla="*/ 1901501 w 4418004"/>
                  <a:gd name="connsiteY92" fmla="*/ 223554 h 3499702"/>
                  <a:gd name="connsiteX93" fmla="*/ 1906351 w 4418004"/>
                  <a:gd name="connsiteY93" fmla="*/ 217820 h 3499702"/>
                  <a:gd name="connsiteX94" fmla="*/ 1907363 w 4418004"/>
                  <a:gd name="connsiteY94" fmla="*/ 217314 h 3499702"/>
                  <a:gd name="connsiteX95" fmla="*/ 1914912 w 4418004"/>
                  <a:gd name="connsiteY95" fmla="*/ 216513 h 3499702"/>
                  <a:gd name="connsiteX96" fmla="*/ 1918412 w 4418004"/>
                  <a:gd name="connsiteY96" fmla="*/ 213393 h 3499702"/>
                  <a:gd name="connsiteX97" fmla="*/ 1919930 w 4418004"/>
                  <a:gd name="connsiteY97" fmla="*/ 211706 h 3499702"/>
                  <a:gd name="connsiteX98" fmla="*/ 1932161 w 4418004"/>
                  <a:gd name="connsiteY98" fmla="*/ 205171 h 3499702"/>
                  <a:gd name="connsiteX99" fmla="*/ 1936842 w 4418004"/>
                  <a:gd name="connsiteY99" fmla="*/ 204370 h 3499702"/>
                  <a:gd name="connsiteX100" fmla="*/ 1941312 w 4418004"/>
                  <a:gd name="connsiteY100" fmla="*/ 203274 h 3499702"/>
                  <a:gd name="connsiteX101" fmla="*/ 1950042 w 4418004"/>
                  <a:gd name="connsiteY101" fmla="*/ 190457 h 3499702"/>
                  <a:gd name="connsiteX102" fmla="*/ 1951897 w 4418004"/>
                  <a:gd name="connsiteY102" fmla="*/ 189572 h 3499702"/>
                  <a:gd name="connsiteX103" fmla="*/ 1959024 w 4418004"/>
                  <a:gd name="connsiteY103" fmla="*/ 188433 h 3499702"/>
                  <a:gd name="connsiteX104" fmla="*/ 1967122 w 4418004"/>
                  <a:gd name="connsiteY104" fmla="*/ 180718 h 3499702"/>
                  <a:gd name="connsiteX105" fmla="*/ 1975345 w 4418004"/>
                  <a:gd name="connsiteY105" fmla="*/ 182531 h 3499702"/>
                  <a:gd name="connsiteX106" fmla="*/ 1998413 w 4418004"/>
                  <a:gd name="connsiteY106" fmla="*/ 169587 h 3499702"/>
                  <a:gd name="connsiteX107" fmla="*/ 2021608 w 4418004"/>
                  <a:gd name="connsiteY107" fmla="*/ 147537 h 3499702"/>
                  <a:gd name="connsiteX108" fmla="*/ 2066100 w 4418004"/>
                  <a:gd name="connsiteY108" fmla="*/ 140622 h 3499702"/>
                  <a:gd name="connsiteX109" fmla="*/ 2067492 w 4418004"/>
                  <a:gd name="connsiteY109" fmla="*/ 139020 h 3499702"/>
                  <a:gd name="connsiteX110" fmla="*/ 2080271 w 4418004"/>
                  <a:gd name="connsiteY110" fmla="*/ 123673 h 3499702"/>
                  <a:gd name="connsiteX111" fmla="*/ 2102074 w 4418004"/>
                  <a:gd name="connsiteY111" fmla="*/ 119120 h 3499702"/>
                  <a:gd name="connsiteX112" fmla="*/ 2114219 w 4418004"/>
                  <a:gd name="connsiteY112" fmla="*/ 111362 h 3499702"/>
                  <a:gd name="connsiteX113" fmla="*/ 2124257 w 4418004"/>
                  <a:gd name="connsiteY113" fmla="*/ 90914 h 3499702"/>
                  <a:gd name="connsiteX114" fmla="*/ 2123793 w 4418004"/>
                  <a:gd name="connsiteY114" fmla="*/ 87794 h 3499702"/>
                  <a:gd name="connsiteX115" fmla="*/ 2141336 w 4418004"/>
                  <a:gd name="connsiteY115" fmla="*/ 61148 h 3499702"/>
                  <a:gd name="connsiteX116" fmla="*/ 2143318 w 4418004"/>
                  <a:gd name="connsiteY116" fmla="*/ 46518 h 3499702"/>
                  <a:gd name="connsiteX117" fmla="*/ 2145216 w 4418004"/>
                  <a:gd name="connsiteY117" fmla="*/ 44537 h 3499702"/>
                  <a:gd name="connsiteX118" fmla="*/ 2152849 w 4418004"/>
                  <a:gd name="connsiteY118" fmla="*/ 20463 h 3499702"/>
                  <a:gd name="connsiteX119" fmla="*/ 2152892 w 4418004"/>
                  <a:gd name="connsiteY119" fmla="*/ 11271 h 3499702"/>
                  <a:gd name="connsiteX120" fmla="*/ 2164869 w 4418004"/>
                  <a:gd name="connsiteY120" fmla="*/ 12494 h 3499702"/>
                  <a:gd name="connsiteX121" fmla="*/ 2198607 w 4418004"/>
                  <a:gd name="connsiteY121" fmla="*/ 6465 h 3499702"/>
                  <a:gd name="connsiteX122" fmla="*/ 2227073 w 4418004"/>
                  <a:gd name="connsiteY122" fmla="*/ 8573 h 3499702"/>
                  <a:gd name="connsiteX123" fmla="*/ 2272409 w 4418004"/>
                  <a:gd name="connsiteY123" fmla="*/ 4357 h 3499702"/>
                  <a:gd name="connsiteX124" fmla="*/ 2296658 w 4418004"/>
                  <a:gd name="connsiteY124" fmla="*/ 4357 h 3499702"/>
                  <a:gd name="connsiteX125" fmla="*/ 2330396 w 4418004"/>
                  <a:gd name="connsiteY125" fmla="*/ 13843 h 3499702"/>
                  <a:gd name="connsiteX126" fmla="*/ 2349374 w 4418004"/>
                  <a:gd name="connsiteY126" fmla="*/ 22275 h 3499702"/>
                  <a:gd name="connsiteX127" fmla="*/ 2350428 w 4418004"/>
                  <a:gd name="connsiteY127" fmla="*/ 50734 h 3499702"/>
                  <a:gd name="connsiteX128" fmla="*/ 2347265 w 4418004"/>
                  <a:gd name="connsiteY128" fmla="*/ 67599 h 3499702"/>
                  <a:gd name="connsiteX129" fmla="*/ 2339885 w 4418004"/>
                  <a:gd name="connsiteY129" fmla="*/ 103436 h 3499702"/>
                  <a:gd name="connsiteX130" fmla="*/ 2345156 w 4418004"/>
                  <a:gd name="connsiteY130" fmla="*/ 132949 h 3499702"/>
                  <a:gd name="connsiteX131" fmla="*/ 2337776 w 4418004"/>
                  <a:gd name="connsiteY131" fmla="*/ 143489 h 3499702"/>
                  <a:gd name="connsiteX132" fmla="*/ 2308255 w 4418004"/>
                  <a:gd name="connsiteY132" fmla="*/ 160354 h 3499702"/>
                  <a:gd name="connsiteX133" fmla="*/ 2280843 w 4418004"/>
                  <a:gd name="connsiteY133" fmla="*/ 171948 h 3499702"/>
                  <a:gd name="connsiteX134" fmla="*/ 2254021 w 4418004"/>
                  <a:gd name="connsiteY134" fmla="*/ 174183 h 3499702"/>
                  <a:gd name="connsiteX135" fmla="*/ 2272282 w 4418004"/>
                  <a:gd name="connsiteY135" fmla="*/ 187464 h 3499702"/>
                  <a:gd name="connsiteX136" fmla="*/ 2278060 w 4418004"/>
                  <a:gd name="connsiteY136" fmla="*/ 192607 h 3499702"/>
                  <a:gd name="connsiteX137" fmla="*/ 2289699 w 4418004"/>
                  <a:gd name="connsiteY137" fmla="*/ 199311 h 3499702"/>
                  <a:gd name="connsiteX138" fmla="*/ 2324365 w 4418004"/>
                  <a:gd name="connsiteY138" fmla="*/ 255976 h 3499702"/>
                  <a:gd name="connsiteX139" fmla="*/ 2332589 w 4418004"/>
                  <a:gd name="connsiteY139" fmla="*/ 283423 h 3499702"/>
                  <a:gd name="connsiteX140" fmla="*/ 2342036 w 4418004"/>
                  <a:gd name="connsiteY140" fmla="*/ 312051 h 3499702"/>
                  <a:gd name="connsiteX141" fmla="*/ 2372611 w 4418004"/>
                  <a:gd name="connsiteY141" fmla="*/ 333047 h 3499702"/>
                  <a:gd name="connsiteX142" fmla="*/ 2392094 w 4418004"/>
                  <a:gd name="connsiteY142" fmla="*/ 335281 h 3499702"/>
                  <a:gd name="connsiteX143" fmla="*/ 2396818 w 4418004"/>
                  <a:gd name="connsiteY143" fmla="*/ 320567 h 3499702"/>
                  <a:gd name="connsiteX144" fmla="*/ 2407361 w 4418004"/>
                  <a:gd name="connsiteY144" fmla="*/ 313189 h 3499702"/>
                  <a:gd name="connsiteX145" fmla="*/ 2438990 w 4418004"/>
                  <a:gd name="connsiteY145" fmla="*/ 319513 h 3499702"/>
                  <a:gd name="connsiteX146" fmla="*/ 2466402 w 4418004"/>
                  <a:gd name="connsiteY146" fmla="*/ 316351 h 3499702"/>
                  <a:gd name="connsiteX147" fmla="*/ 2475891 w 4418004"/>
                  <a:gd name="connsiteY147" fmla="*/ 326891 h 3499702"/>
                  <a:gd name="connsiteX148" fmla="*/ 2490652 w 4418004"/>
                  <a:gd name="connsiteY148" fmla="*/ 331107 h 3499702"/>
                  <a:gd name="connsiteX149" fmla="*/ 2492760 w 4418004"/>
                  <a:gd name="connsiteY149" fmla="*/ 347972 h 3499702"/>
                  <a:gd name="connsiteX150" fmla="*/ 2511738 w 4418004"/>
                  <a:gd name="connsiteY150" fmla="*/ 350080 h 3499702"/>
                  <a:gd name="connsiteX151" fmla="*/ 2514901 w 4418004"/>
                  <a:gd name="connsiteY151" fmla="*/ 337432 h 3499702"/>
                  <a:gd name="connsiteX152" fmla="*/ 2533878 w 4418004"/>
                  <a:gd name="connsiteY152" fmla="*/ 340594 h 3499702"/>
                  <a:gd name="connsiteX153" fmla="*/ 2550748 w 4418004"/>
                  <a:gd name="connsiteY153" fmla="*/ 325837 h 3499702"/>
                  <a:gd name="connsiteX154" fmla="*/ 2565508 w 4418004"/>
                  <a:gd name="connsiteY154" fmla="*/ 320567 h 3499702"/>
                  <a:gd name="connsiteX155" fmla="*/ 2578160 w 4418004"/>
                  <a:gd name="connsiteY155" fmla="*/ 325837 h 3499702"/>
                  <a:gd name="connsiteX156" fmla="*/ 2588703 w 4418004"/>
                  <a:gd name="connsiteY156" fmla="*/ 331107 h 3499702"/>
                  <a:gd name="connsiteX157" fmla="*/ 2593974 w 4418004"/>
                  <a:gd name="connsiteY157" fmla="*/ 342702 h 3499702"/>
                  <a:gd name="connsiteX158" fmla="*/ 2601355 w 4418004"/>
                  <a:gd name="connsiteY158" fmla="*/ 353242 h 3499702"/>
                  <a:gd name="connsiteX159" fmla="*/ 2597137 w 4418004"/>
                  <a:gd name="connsiteY159" fmla="*/ 367999 h 3499702"/>
                  <a:gd name="connsiteX160" fmla="*/ 2599246 w 4418004"/>
                  <a:gd name="connsiteY160" fmla="*/ 378539 h 3499702"/>
                  <a:gd name="connsiteX161" fmla="*/ 2615061 w 4418004"/>
                  <a:gd name="connsiteY161" fmla="*/ 394434 h 3499702"/>
                  <a:gd name="connsiteX162" fmla="*/ 2614006 w 4418004"/>
                  <a:gd name="connsiteY162" fmla="*/ 400674 h 3499702"/>
                  <a:gd name="connsiteX163" fmla="*/ 2601355 w 4418004"/>
                  <a:gd name="connsiteY163" fmla="*/ 420700 h 3499702"/>
                  <a:gd name="connsiteX164" fmla="*/ 2576051 w 4418004"/>
                  <a:gd name="connsiteY164" fmla="*/ 435457 h 3499702"/>
                  <a:gd name="connsiteX165" fmla="*/ 2571834 w 4418004"/>
                  <a:gd name="connsiteY165" fmla="*/ 445997 h 3499702"/>
                  <a:gd name="connsiteX166" fmla="*/ 2582377 w 4418004"/>
                  <a:gd name="connsiteY166" fmla="*/ 458645 h 3499702"/>
                  <a:gd name="connsiteX167" fmla="*/ 2607680 w 4418004"/>
                  <a:gd name="connsiteY167" fmla="*/ 464970 h 3499702"/>
                  <a:gd name="connsiteX168" fmla="*/ 2632984 w 4418004"/>
                  <a:gd name="connsiteY168" fmla="*/ 476564 h 3499702"/>
                  <a:gd name="connsiteX169" fmla="*/ 2639268 w 4418004"/>
                  <a:gd name="connsiteY169" fmla="*/ 479473 h 3499702"/>
                  <a:gd name="connsiteX170" fmla="*/ 2648799 w 4418004"/>
                  <a:gd name="connsiteY170" fmla="*/ 497645 h 3499702"/>
                  <a:gd name="connsiteX171" fmla="*/ 2636147 w 4418004"/>
                  <a:gd name="connsiteY171" fmla="*/ 503969 h 3499702"/>
                  <a:gd name="connsiteX172" fmla="*/ 2624549 w 4418004"/>
                  <a:gd name="connsiteY172" fmla="*/ 502915 h 3499702"/>
                  <a:gd name="connsiteX173" fmla="*/ 2608735 w 4418004"/>
                  <a:gd name="connsiteY173" fmla="*/ 499753 h 3499702"/>
                  <a:gd name="connsiteX174" fmla="*/ 2595029 w 4418004"/>
                  <a:gd name="connsiteY174" fmla="*/ 505023 h 3499702"/>
                  <a:gd name="connsiteX175" fmla="*/ 2578160 w 4418004"/>
                  <a:gd name="connsiteY175" fmla="*/ 505023 h 3499702"/>
                  <a:gd name="connsiteX176" fmla="*/ 2569725 w 4418004"/>
                  <a:gd name="connsiteY176" fmla="*/ 530320 h 3499702"/>
                  <a:gd name="connsiteX177" fmla="*/ 2552856 w 4418004"/>
                  <a:gd name="connsiteY177" fmla="*/ 534536 h 3499702"/>
                  <a:gd name="connsiteX178" fmla="*/ 2553910 w 4418004"/>
                  <a:gd name="connsiteY178" fmla="*/ 550346 h 3499702"/>
                  <a:gd name="connsiteX179" fmla="*/ 2557073 w 4418004"/>
                  <a:gd name="connsiteY179" fmla="*/ 564049 h 3499702"/>
                  <a:gd name="connsiteX180" fmla="*/ 2545476 w 4418004"/>
                  <a:gd name="connsiteY180" fmla="*/ 567211 h 3499702"/>
                  <a:gd name="connsiteX181" fmla="*/ 2541259 w 4418004"/>
                  <a:gd name="connsiteY181" fmla="*/ 553508 h 3499702"/>
                  <a:gd name="connsiteX182" fmla="*/ 2525444 w 4418004"/>
                  <a:gd name="connsiteY182" fmla="*/ 546130 h 3499702"/>
                  <a:gd name="connsiteX183" fmla="*/ 2511738 w 4418004"/>
                  <a:gd name="connsiteY183" fmla="*/ 558779 h 3499702"/>
                  <a:gd name="connsiteX184" fmla="*/ 2523335 w 4418004"/>
                  <a:gd name="connsiteY184" fmla="*/ 577751 h 3499702"/>
                  <a:gd name="connsiteX185" fmla="*/ 2517009 w 4418004"/>
                  <a:gd name="connsiteY185" fmla="*/ 596724 h 3499702"/>
                  <a:gd name="connsiteX186" fmla="*/ 2538096 w 4418004"/>
                  <a:gd name="connsiteY186" fmla="*/ 623075 h 3499702"/>
                  <a:gd name="connsiteX187" fmla="*/ 2552856 w 4418004"/>
                  <a:gd name="connsiteY187" fmla="*/ 624129 h 3499702"/>
                  <a:gd name="connsiteX188" fmla="*/ 2581323 w 4418004"/>
                  <a:gd name="connsiteY188" fmla="*/ 625183 h 3499702"/>
                  <a:gd name="connsiteX189" fmla="*/ 2593974 w 4418004"/>
                  <a:gd name="connsiteY189" fmla="*/ 659966 h 3499702"/>
                  <a:gd name="connsiteX190" fmla="*/ 2566562 w 4418004"/>
                  <a:gd name="connsiteY190" fmla="*/ 671560 h 3499702"/>
                  <a:gd name="connsiteX191" fmla="*/ 2559182 w 4418004"/>
                  <a:gd name="connsiteY191" fmla="*/ 698965 h 3499702"/>
                  <a:gd name="connsiteX192" fmla="*/ 2548639 w 4418004"/>
                  <a:gd name="connsiteY192" fmla="*/ 712668 h 3499702"/>
                  <a:gd name="connsiteX193" fmla="*/ 2544422 w 4418004"/>
                  <a:gd name="connsiteY193" fmla="*/ 745343 h 3499702"/>
                  <a:gd name="connsiteX194" fmla="*/ 2547585 w 4418004"/>
                  <a:gd name="connsiteY194" fmla="*/ 769585 h 3499702"/>
                  <a:gd name="connsiteX195" fmla="*/ 2546530 w 4418004"/>
                  <a:gd name="connsiteY195" fmla="*/ 784342 h 3499702"/>
                  <a:gd name="connsiteX196" fmla="*/ 2551802 w 4418004"/>
                  <a:gd name="connsiteY196" fmla="*/ 811747 h 3499702"/>
                  <a:gd name="connsiteX197" fmla="*/ 2556019 w 4418004"/>
                  <a:gd name="connsiteY197" fmla="*/ 835990 h 3499702"/>
                  <a:gd name="connsiteX198" fmla="*/ 2573942 w 4418004"/>
                  <a:gd name="connsiteY198" fmla="*/ 830719 h 3499702"/>
                  <a:gd name="connsiteX199" fmla="*/ 2587648 w 4418004"/>
                  <a:gd name="connsiteY199" fmla="*/ 826503 h 3499702"/>
                  <a:gd name="connsiteX200" fmla="*/ 2605572 w 4418004"/>
                  <a:gd name="connsiteY200" fmla="*/ 824395 h 3499702"/>
                  <a:gd name="connsiteX201" fmla="*/ 2607680 w 4418004"/>
                  <a:gd name="connsiteY201" fmla="*/ 800152 h 3499702"/>
                  <a:gd name="connsiteX202" fmla="*/ 2626658 w 4418004"/>
                  <a:gd name="connsiteY202" fmla="*/ 786450 h 3499702"/>
                  <a:gd name="connsiteX203" fmla="*/ 2632984 w 4418004"/>
                  <a:gd name="connsiteY203" fmla="*/ 803314 h 3499702"/>
                  <a:gd name="connsiteX204" fmla="*/ 2645636 w 4418004"/>
                  <a:gd name="connsiteY204" fmla="*/ 820179 h 3499702"/>
                  <a:gd name="connsiteX205" fmla="*/ 2660396 w 4418004"/>
                  <a:gd name="connsiteY205" fmla="*/ 829665 h 3499702"/>
                  <a:gd name="connsiteX206" fmla="*/ 2677265 w 4418004"/>
                  <a:gd name="connsiteY206" fmla="*/ 830719 h 3499702"/>
                  <a:gd name="connsiteX207" fmla="*/ 2693080 w 4418004"/>
                  <a:gd name="connsiteY207" fmla="*/ 813855 h 3499702"/>
                  <a:gd name="connsiteX208" fmla="*/ 2698351 w 4418004"/>
                  <a:gd name="connsiteY208" fmla="*/ 799098 h 3499702"/>
                  <a:gd name="connsiteX209" fmla="*/ 2707840 w 4418004"/>
                  <a:gd name="connsiteY209" fmla="*/ 792774 h 3499702"/>
                  <a:gd name="connsiteX210" fmla="*/ 2728927 w 4418004"/>
                  <a:gd name="connsiteY210" fmla="*/ 799098 h 3499702"/>
                  <a:gd name="connsiteX211" fmla="*/ 2767936 w 4418004"/>
                  <a:gd name="connsiteY211" fmla="*/ 786450 h 3499702"/>
                  <a:gd name="connsiteX212" fmla="*/ 2785859 w 4418004"/>
                  <a:gd name="connsiteY212" fmla="*/ 778018 h 3499702"/>
                  <a:gd name="connsiteX213" fmla="*/ 2792185 w 4418004"/>
                  <a:gd name="connsiteY213" fmla="*/ 751667 h 3499702"/>
                  <a:gd name="connsiteX214" fmla="*/ 2794294 w 4418004"/>
                  <a:gd name="connsiteY214" fmla="*/ 685263 h 3499702"/>
                  <a:gd name="connsiteX215" fmla="*/ 2797457 w 4418004"/>
                  <a:gd name="connsiteY215" fmla="*/ 657858 h 3499702"/>
                  <a:gd name="connsiteX216" fmla="*/ 2803783 w 4418004"/>
                  <a:gd name="connsiteY216" fmla="*/ 644155 h 3499702"/>
                  <a:gd name="connsiteX217" fmla="*/ 2819597 w 4418004"/>
                  <a:gd name="connsiteY217" fmla="*/ 634669 h 3499702"/>
                  <a:gd name="connsiteX218" fmla="*/ 2825839 w 4418004"/>
                  <a:gd name="connsiteY218" fmla="*/ 635091 h 3499702"/>
                  <a:gd name="connsiteX219" fmla="*/ 2829213 w 4418004"/>
                  <a:gd name="connsiteY219" fmla="*/ 635302 h 3499702"/>
                  <a:gd name="connsiteX220" fmla="*/ 2859661 w 4418004"/>
                  <a:gd name="connsiteY220" fmla="*/ 634669 h 3499702"/>
                  <a:gd name="connsiteX221" fmla="*/ 2880748 w 4418004"/>
                  <a:gd name="connsiteY221" fmla="*/ 645209 h 3499702"/>
                  <a:gd name="connsiteX222" fmla="*/ 2887074 w 4418004"/>
                  <a:gd name="connsiteY222" fmla="*/ 672614 h 3499702"/>
                  <a:gd name="connsiteX223" fmla="*/ 2899725 w 4418004"/>
                  <a:gd name="connsiteY223" fmla="*/ 696857 h 3499702"/>
                  <a:gd name="connsiteX224" fmla="*/ 2915540 w 4418004"/>
                  <a:gd name="connsiteY224" fmla="*/ 705289 h 3499702"/>
                  <a:gd name="connsiteX225" fmla="*/ 2941898 w 4418004"/>
                  <a:gd name="connsiteY225" fmla="*/ 706343 h 3499702"/>
                  <a:gd name="connsiteX226" fmla="*/ 2946115 w 4418004"/>
                  <a:gd name="connsiteY226" fmla="*/ 733748 h 3499702"/>
                  <a:gd name="connsiteX227" fmla="*/ 2934518 w 4418004"/>
                  <a:gd name="connsiteY227" fmla="*/ 759045 h 3499702"/>
                  <a:gd name="connsiteX228" fmla="*/ 2929246 w 4418004"/>
                  <a:gd name="connsiteY228" fmla="*/ 773802 h 3499702"/>
                  <a:gd name="connsiteX229" fmla="*/ 2935572 w 4418004"/>
                  <a:gd name="connsiteY229" fmla="*/ 778018 h 3499702"/>
                  <a:gd name="connsiteX230" fmla="*/ 2948013 w 4418004"/>
                  <a:gd name="connsiteY230" fmla="*/ 786492 h 3499702"/>
                  <a:gd name="connsiteX231" fmla="*/ 2963448 w 4418004"/>
                  <a:gd name="connsiteY231" fmla="*/ 781264 h 3499702"/>
                  <a:gd name="connsiteX232" fmla="*/ 2982805 w 4418004"/>
                  <a:gd name="connsiteY232" fmla="*/ 765837 h 3499702"/>
                  <a:gd name="connsiteX233" fmla="*/ 2990649 w 4418004"/>
                  <a:gd name="connsiteY233" fmla="*/ 754243 h 3499702"/>
                  <a:gd name="connsiteX234" fmla="*/ 2992294 w 4418004"/>
                  <a:gd name="connsiteY234" fmla="*/ 752725 h 3499702"/>
                  <a:gd name="connsiteX235" fmla="*/ 2996385 w 4418004"/>
                  <a:gd name="connsiteY235" fmla="*/ 746823 h 3499702"/>
                  <a:gd name="connsiteX236" fmla="*/ 3008741 w 4418004"/>
                  <a:gd name="connsiteY236" fmla="*/ 721484 h 3499702"/>
                  <a:gd name="connsiteX237" fmla="*/ 3014730 w 4418004"/>
                  <a:gd name="connsiteY237" fmla="*/ 714822 h 3499702"/>
                  <a:gd name="connsiteX238" fmla="*/ 3034677 w 4418004"/>
                  <a:gd name="connsiteY238" fmla="*/ 709510 h 3499702"/>
                  <a:gd name="connsiteX239" fmla="*/ 3048384 w 4418004"/>
                  <a:gd name="connsiteY239" fmla="*/ 688429 h 3499702"/>
                  <a:gd name="connsiteX240" fmla="*/ 3050492 w 4418004"/>
                  <a:gd name="connsiteY240" fmla="*/ 665240 h 3499702"/>
                  <a:gd name="connsiteX241" fmla="*/ 3085285 w 4418004"/>
                  <a:gd name="connsiteY241" fmla="*/ 629403 h 3499702"/>
                  <a:gd name="connsiteX242" fmla="*/ 3115860 w 4418004"/>
                  <a:gd name="connsiteY242" fmla="*/ 584080 h 3499702"/>
                  <a:gd name="connsiteX243" fmla="*/ 3146435 w 4418004"/>
                  <a:gd name="connsiteY243" fmla="*/ 537702 h 3499702"/>
                  <a:gd name="connsiteX244" fmla="*/ 3172793 w 4418004"/>
                  <a:gd name="connsiteY244" fmla="*/ 513460 h 3499702"/>
                  <a:gd name="connsiteX245" fmla="*/ 3206531 w 4418004"/>
                  <a:gd name="connsiteY245" fmla="*/ 505027 h 3499702"/>
                  <a:gd name="connsiteX246" fmla="*/ 3246595 w 4418004"/>
                  <a:gd name="connsiteY246" fmla="*/ 501865 h 3499702"/>
                  <a:gd name="connsiteX247" fmla="*/ 3270844 w 4418004"/>
                  <a:gd name="connsiteY247" fmla="*/ 482893 h 3499702"/>
                  <a:gd name="connsiteX248" fmla="*/ 3271265 w 4418004"/>
                  <a:gd name="connsiteY248" fmla="*/ 481796 h 3499702"/>
                  <a:gd name="connsiteX249" fmla="*/ 3310908 w 4418004"/>
                  <a:gd name="connsiteY249" fmla="*/ 476568 h 3499702"/>
                  <a:gd name="connsiteX250" fmla="*/ 3356243 w 4418004"/>
                  <a:gd name="connsiteY250" fmla="*/ 472352 h 3499702"/>
                  <a:gd name="connsiteX251" fmla="*/ 3380492 w 4418004"/>
                  <a:gd name="connsiteY251" fmla="*/ 491325 h 3499702"/>
                  <a:gd name="connsiteX252" fmla="*/ 3376275 w 4418004"/>
                  <a:gd name="connsiteY252" fmla="*/ 506081 h 3499702"/>
                  <a:gd name="connsiteX253" fmla="*/ 3331994 w 4418004"/>
                  <a:gd name="connsiteY253" fmla="*/ 502919 h 3499702"/>
                  <a:gd name="connsiteX254" fmla="*/ 3319342 w 4418004"/>
                  <a:gd name="connsiteY254" fmla="*/ 524000 h 3499702"/>
                  <a:gd name="connsiteX255" fmla="*/ 3335157 w 4418004"/>
                  <a:gd name="connsiteY255" fmla="*/ 549297 h 3499702"/>
                  <a:gd name="connsiteX256" fmla="*/ 3374166 w 4418004"/>
                  <a:gd name="connsiteY256" fmla="*/ 545081 h 3499702"/>
                  <a:gd name="connsiteX257" fmla="*/ 3404742 w 4418004"/>
                  <a:gd name="connsiteY257" fmla="*/ 532432 h 3499702"/>
                  <a:gd name="connsiteX258" fmla="*/ 3486978 w 4418004"/>
                  <a:gd name="connsiteY258" fmla="*/ 490271 h 3499702"/>
                  <a:gd name="connsiteX259" fmla="*/ 3528096 w 4418004"/>
                  <a:gd name="connsiteY259" fmla="*/ 470244 h 3499702"/>
                  <a:gd name="connsiteX260" fmla="*/ 3548128 w 4418004"/>
                  <a:gd name="connsiteY260" fmla="*/ 450218 h 3499702"/>
                  <a:gd name="connsiteX261" fmla="*/ 3588192 w 4418004"/>
                  <a:gd name="connsiteY261" fmla="*/ 452326 h 3499702"/>
                  <a:gd name="connsiteX262" fmla="*/ 3636691 w 4418004"/>
                  <a:gd name="connsiteY262" fmla="*/ 462866 h 3499702"/>
                  <a:gd name="connsiteX263" fmla="*/ 3670429 w 4418004"/>
                  <a:gd name="connsiteY263" fmla="*/ 471298 h 3499702"/>
                  <a:gd name="connsiteX264" fmla="*/ 3698895 w 4418004"/>
                  <a:gd name="connsiteY264" fmla="*/ 448109 h 3499702"/>
                  <a:gd name="connsiteX265" fmla="*/ 3728416 w 4418004"/>
                  <a:gd name="connsiteY265" fmla="*/ 446001 h 3499702"/>
                  <a:gd name="connsiteX266" fmla="*/ 3747393 w 4418004"/>
                  <a:gd name="connsiteY266" fmla="*/ 449163 h 3499702"/>
                  <a:gd name="connsiteX267" fmla="*/ 3756882 w 4418004"/>
                  <a:gd name="connsiteY267" fmla="*/ 466028 h 3499702"/>
                  <a:gd name="connsiteX268" fmla="*/ 3781132 w 4418004"/>
                  <a:gd name="connsiteY268" fmla="*/ 469190 h 3499702"/>
                  <a:gd name="connsiteX269" fmla="*/ 3789140 w 4418004"/>
                  <a:gd name="connsiteY269" fmla="*/ 460210 h 3499702"/>
                  <a:gd name="connsiteX270" fmla="*/ 3804326 w 4418004"/>
                  <a:gd name="connsiteY270" fmla="*/ 457596 h 3499702"/>
                  <a:gd name="connsiteX271" fmla="*/ 3828576 w 4418004"/>
                  <a:gd name="connsiteY271" fmla="*/ 458650 h 3499702"/>
                  <a:gd name="connsiteX272" fmla="*/ 3853879 w 4418004"/>
                  <a:gd name="connsiteY272" fmla="*/ 461812 h 3499702"/>
                  <a:gd name="connsiteX273" fmla="*/ 3876020 w 4418004"/>
                  <a:gd name="connsiteY273" fmla="*/ 461812 h 3499702"/>
                  <a:gd name="connsiteX274" fmla="*/ 3907649 w 4418004"/>
                  <a:gd name="connsiteY274" fmla="*/ 450218 h 3499702"/>
                  <a:gd name="connsiteX275" fmla="*/ 3935061 w 4418004"/>
                  <a:gd name="connsiteY275" fmla="*/ 446001 h 3499702"/>
                  <a:gd name="connsiteX276" fmla="*/ 3952985 w 4418004"/>
                  <a:gd name="connsiteY276" fmla="*/ 455488 h 3499702"/>
                  <a:gd name="connsiteX277" fmla="*/ 3969854 w 4418004"/>
                  <a:gd name="connsiteY277" fmla="*/ 453380 h 3499702"/>
                  <a:gd name="connsiteX278" fmla="*/ 3993049 w 4418004"/>
                  <a:gd name="connsiteY278" fmla="*/ 434407 h 3499702"/>
                  <a:gd name="connsiteX279" fmla="*/ 3995157 w 4418004"/>
                  <a:gd name="connsiteY279" fmla="*/ 414380 h 3499702"/>
                  <a:gd name="connsiteX280" fmla="*/ 3991994 w 4418004"/>
                  <a:gd name="connsiteY280" fmla="*/ 390138 h 3499702"/>
                  <a:gd name="connsiteX281" fmla="*/ 4019406 w 4418004"/>
                  <a:gd name="connsiteY281" fmla="*/ 375381 h 3499702"/>
                  <a:gd name="connsiteX282" fmla="*/ 4037330 w 4418004"/>
                  <a:gd name="connsiteY282" fmla="*/ 371165 h 3499702"/>
                  <a:gd name="connsiteX283" fmla="*/ 4062633 w 4418004"/>
                  <a:gd name="connsiteY283" fmla="*/ 364841 h 3499702"/>
                  <a:gd name="connsiteX284" fmla="*/ 4086882 w 4418004"/>
                  <a:gd name="connsiteY284" fmla="*/ 338490 h 3499702"/>
                  <a:gd name="connsiteX285" fmla="*/ 4110748 w 4418004"/>
                  <a:gd name="connsiteY285" fmla="*/ 342031 h 3499702"/>
                  <a:gd name="connsiteX286" fmla="*/ 4122729 w 4418004"/>
                  <a:gd name="connsiteY286" fmla="*/ 344814 h 3499702"/>
                  <a:gd name="connsiteX287" fmla="*/ 4135381 w 4418004"/>
                  <a:gd name="connsiteY287" fmla="*/ 342706 h 3499702"/>
                  <a:gd name="connsiteX288" fmla="*/ 4183879 w 4418004"/>
                  <a:gd name="connsiteY288" fmla="*/ 340598 h 3499702"/>
                  <a:gd name="connsiteX289" fmla="*/ 4198640 w 4418004"/>
                  <a:gd name="connsiteY289" fmla="*/ 337436 h 3499702"/>
                  <a:gd name="connsiteX290" fmla="*/ 4220780 w 4418004"/>
                  <a:gd name="connsiteY290" fmla="*/ 335328 h 3499702"/>
                  <a:gd name="connsiteX291" fmla="*/ 4250301 w 4418004"/>
                  <a:gd name="connsiteY291" fmla="*/ 317409 h 3499702"/>
                  <a:gd name="connsiteX292" fmla="*/ 4274550 w 4418004"/>
                  <a:gd name="connsiteY292" fmla="*/ 325842 h 3499702"/>
                  <a:gd name="connsiteX293" fmla="*/ 4292474 w 4418004"/>
                  <a:gd name="connsiteY293" fmla="*/ 344814 h 3499702"/>
                  <a:gd name="connsiteX294" fmla="*/ 4320940 w 4418004"/>
                  <a:gd name="connsiteY294" fmla="*/ 356409 h 3499702"/>
                  <a:gd name="connsiteX295" fmla="*/ 4336755 w 4418004"/>
                  <a:gd name="connsiteY295" fmla="*/ 364841 h 3499702"/>
                  <a:gd name="connsiteX296" fmla="*/ 4382090 w 4418004"/>
                  <a:gd name="connsiteY296" fmla="*/ 379597 h 3499702"/>
                  <a:gd name="connsiteX297" fmla="*/ 4389471 w 4418004"/>
                  <a:gd name="connsiteY297" fmla="*/ 365895 h 3499702"/>
                  <a:gd name="connsiteX298" fmla="*/ 4404231 w 4418004"/>
                  <a:gd name="connsiteY298" fmla="*/ 370111 h 3499702"/>
                  <a:gd name="connsiteX299" fmla="*/ 4417937 w 4418004"/>
                  <a:gd name="connsiteY299" fmla="*/ 396462 h 3499702"/>
                  <a:gd name="connsiteX300" fmla="*/ 4403177 w 4418004"/>
                  <a:gd name="connsiteY300" fmla="*/ 410164 h 3499702"/>
                  <a:gd name="connsiteX301" fmla="*/ 4390525 w 4418004"/>
                  <a:gd name="connsiteY301" fmla="*/ 417542 h 3499702"/>
                  <a:gd name="connsiteX302" fmla="*/ 4376819 w 4418004"/>
                  <a:gd name="connsiteY302" fmla="*/ 423867 h 3499702"/>
                  <a:gd name="connsiteX303" fmla="*/ 4358895 w 4418004"/>
                  <a:gd name="connsiteY303" fmla="*/ 410164 h 3499702"/>
                  <a:gd name="connsiteX304" fmla="*/ 4340972 w 4418004"/>
                  <a:gd name="connsiteY304" fmla="*/ 417542 h 3499702"/>
                  <a:gd name="connsiteX305" fmla="*/ 4327266 w 4418004"/>
                  <a:gd name="connsiteY305" fmla="*/ 436515 h 3499702"/>
                  <a:gd name="connsiteX306" fmla="*/ 4313560 w 4418004"/>
                  <a:gd name="connsiteY306" fmla="*/ 453380 h 3499702"/>
                  <a:gd name="connsiteX307" fmla="*/ 4287202 w 4418004"/>
                  <a:gd name="connsiteY307" fmla="*/ 461812 h 3499702"/>
                  <a:gd name="connsiteX308" fmla="*/ 4271387 w 4418004"/>
                  <a:gd name="connsiteY308" fmla="*/ 468136 h 3499702"/>
                  <a:gd name="connsiteX309" fmla="*/ 4236595 w 4418004"/>
                  <a:gd name="connsiteY309" fmla="*/ 493433 h 3499702"/>
                  <a:gd name="connsiteX310" fmla="*/ 4187042 w 4418004"/>
                  <a:gd name="connsiteY310" fmla="*/ 525054 h 3499702"/>
                  <a:gd name="connsiteX311" fmla="*/ 4187801 w 4418004"/>
                  <a:gd name="connsiteY311" fmla="*/ 534582 h 3499702"/>
                  <a:gd name="connsiteX312" fmla="*/ 4191006 w 4418004"/>
                  <a:gd name="connsiteY312" fmla="*/ 547863 h 3499702"/>
                  <a:gd name="connsiteX313" fmla="*/ 4208677 w 4418004"/>
                  <a:gd name="connsiteY313" fmla="*/ 569956 h 3499702"/>
                  <a:gd name="connsiteX314" fmla="*/ 4221371 w 4418004"/>
                  <a:gd name="connsiteY314" fmla="*/ 594451 h 3499702"/>
                  <a:gd name="connsiteX315" fmla="*/ 4237097 w 4418004"/>
                  <a:gd name="connsiteY315" fmla="*/ 628518 h 3499702"/>
                  <a:gd name="connsiteX316" fmla="*/ 4239121 w 4418004"/>
                  <a:gd name="connsiteY316" fmla="*/ 633366 h 3499702"/>
                  <a:gd name="connsiteX317" fmla="*/ 4240260 w 4418004"/>
                  <a:gd name="connsiteY317" fmla="*/ 634505 h 3499702"/>
                  <a:gd name="connsiteX318" fmla="*/ 4231324 w 4418004"/>
                  <a:gd name="connsiteY318" fmla="*/ 647322 h 3499702"/>
                  <a:gd name="connsiteX319" fmla="*/ 4230269 w 4418004"/>
                  <a:gd name="connsiteY319" fmla="*/ 662078 h 3499702"/>
                  <a:gd name="connsiteX320" fmla="*/ 4257934 w 4418004"/>
                  <a:gd name="connsiteY320" fmla="*/ 669119 h 3499702"/>
                  <a:gd name="connsiteX321" fmla="*/ 4259579 w 4418004"/>
                  <a:gd name="connsiteY321" fmla="*/ 679407 h 3499702"/>
                  <a:gd name="connsiteX322" fmla="*/ 4287080 w 4418004"/>
                  <a:gd name="connsiteY322" fmla="*/ 701921 h 3499702"/>
                  <a:gd name="connsiteX323" fmla="*/ 4300997 w 4418004"/>
                  <a:gd name="connsiteY323" fmla="*/ 734549 h 3499702"/>
                  <a:gd name="connsiteX324" fmla="*/ 4337434 w 4418004"/>
                  <a:gd name="connsiteY324" fmla="*/ 785818 h 3499702"/>
                  <a:gd name="connsiteX325" fmla="*/ 4341988 w 4418004"/>
                  <a:gd name="connsiteY325" fmla="*/ 789949 h 3499702"/>
                  <a:gd name="connsiteX326" fmla="*/ 4355146 w 4418004"/>
                  <a:gd name="connsiteY326" fmla="*/ 810566 h 3499702"/>
                  <a:gd name="connsiteX327" fmla="*/ 4342035 w 4418004"/>
                  <a:gd name="connsiteY327" fmla="*/ 848638 h 3499702"/>
                  <a:gd name="connsiteX328" fmla="*/ 4351524 w 4418004"/>
                  <a:gd name="connsiteY328" fmla="*/ 885529 h 3499702"/>
                  <a:gd name="connsiteX329" fmla="*/ 4374718 w 4418004"/>
                  <a:gd name="connsiteY329" fmla="*/ 909772 h 3499702"/>
                  <a:gd name="connsiteX330" fmla="*/ 4378936 w 4418004"/>
                  <a:gd name="connsiteY330" fmla="*/ 937177 h 3499702"/>
                  <a:gd name="connsiteX331" fmla="*/ 4378936 w 4418004"/>
                  <a:gd name="connsiteY331" fmla="*/ 958257 h 3499702"/>
                  <a:gd name="connsiteX332" fmla="*/ 4372610 w 4418004"/>
                  <a:gd name="connsiteY332" fmla="*/ 978284 h 3499702"/>
                  <a:gd name="connsiteX333" fmla="*/ 4373664 w 4418004"/>
                  <a:gd name="connsiteY333" fmla="*/ 995149 h 3499702"/>
                  <a:gd name="connsiteX334" fmla="*/ 4369447 w 4418004"/>
                  <a:gd name="connsiteY334" fmla="*/ 1007797 h 3499702"/>
                  <a:gd name="connsiteX335" fmla="*/ 4314623 w 4418004"/>
                  <a:gd name="connsiteY335" fmla="*/ 1023608 h 3499702"/>
                  <a:gd name="connsiteX336" fmla="*/ 4299862 w 4418004"/>
                  <a:gd name="connsiteY336" fmla="*/ 1039418 h 3499702"/>
                  <a:gd name="connsiteX337" fmla="*/ 4289319 w 4418004"/>
                  <a:gd name="connsiteY337" fmla="*/ 1075255 h 3499702"/>
                  <a:gd name="connsiteX338" fmla="*/ 4277722 w 4418004"/>
                  <a:gd name="connsiteY338" fmla="*/ 1116363 h 3499702"/>
                  <a:gd name="connsiteX339" fmla="*/ 4256635 w 4418004"/>
                  <a:gd name="connsiteY339" fmla="*/ 1142713 h 3499702"/>
                  <a:gd name="connsiteX340" fmla="*/ 4241875 w 4418004"/>
                  <a:gd name="connsiteY340" fmla="*/ 1139551 h 3499702"/>
                  <a:gd name="connsiteX341" fmla="*/ 4212354 w 4418004"/>
                  <a:gd name="connsiteY341" fmla="*/ 1094228 h 3499702"/>
                  <a:gd name="connsiteX342" fmla="*/ 4200757 w 4418004"/>
                  <a:gd name="connsiteY342" fmla="*/ 1043634 h 3499702"/>
                  <a:gd name="connsiteX343" fmla="*/ 4190213 w 4418004"/>
                  <a:gd name="connsiteY343" fmla="*/ 984608 h 3499702"/>
                  <a:gd name="connsiteX344" fmla="*/ 4162801 w 4418004"/>
                  <a:gd name="connsiteY344" fmla="*/ 958257 h 3499702"/>
                  <a:gd name="connsiteX345" fmla="*/ 4099542 w 4418004"/>
                  <a:gd name="connsiteY345" fmla="*/ 950879 h 3499702"/>
                  <a:gd name="connsiteX346" fmla="*/ 4080565 w 4418004"/>
                  <a:gd name="connsiteY346" fmla="*/ 930853 h 3499702"/>
                  <a:gd name="connsiteX347" fmla="*/ 4059479 w 4418004"/>
                  <a:gd name="connsiteY347" fmla="*/ 893961 h 3499702"/>
                  <a:gd name="connsiteX348" fmla="*/ 4037338 w 4418004"/>
                  <a:gd name="connsiteY348" fmla="*/ 892907 h 3499702"/>
                  <a:gd name="connsiteX349" fmla="*/ 4018360 w 4418004"/>
                  <a:gd name="connsiteY349" fmla="*/ 917150 h 3499702"/>
                  <a:gd name="connsiteX350" fmla="*/ 4017517 w 4418004"/>
                  <a:gd name="connsiteY350" fmla="*/ 917825 h 3499702"/>
                  <a:gd name="connsiteX351" fmla="*/ 3982514 w 4418004"/>
                  <a:gd name="connsiteY351" fmla="*/ 943501 h 3499702"/>
                  <a:gd name="connsiteX352" fmla="*/ 3960373 w 4418004"/>
                  <a:gd name="connsiteY352" fmla="*/ 961420 h 3499702"/>
                  <a:gd name="connsiteX353" fmla="*/ 3948776 w 4418004"/>
                  <a:gd name="connsiteY353" fmla="*/ 974068 h 3499702"/>
                  <a:gd name="connsiteX354" fmla="*/ 3940341 w 4418004"/>
                  <a:gd name="connsiteY354" fmla="*/ 988824 h 3499702"/>
                  <a:gd name="connsiteX355" fmla="*/ 3935070 w 4418004"/>
                  <a:gd name="connsiteY355" fmla="*/ 1014121 h 3499702"/>
                  <a:gd name="connsiteX356" fmla="*/ 3931907 w 4418004"/>
                  <a:gd name="connsiteY356" fmla="*/ 1057337 h 3499702"/>
                  <a:gd name="connsiteX357" fmla="*/ 3902386 w 4418004"/>
                  <a:gd name="connsiteY357" fmla="*/ 1099498 h 3499702"/>
                  <a:gd name="connsiteX358" fmla="*/ 3892897 w 4418004"/>
                  <a:gd name="connsiteY358" fmla="*/ 1130065 h 3499702"/>
                  <a:gd name="connsiteX359" fmla="*/ 3886571 w 4418004"/>
                  <a:gd name="connsiteY359" fmla="*/ 1184875 h 3499702"/>
                  <a:gd name="connsiteX360" fmla="*/ 3886571 w 4418004"/>
                  <a:gd name="connsiteY360" fmla="*/ 1230198 h 3499702"/>
                  <a:gd name="connsiteX361" fmla="*/ 3880245 w 4418004"/>
                  <a:gd name="connsiteY361" fmla="*/ 1253387 h 3499702"/>
                  <a:gd name="connsiteX362" fmla="*/ 3880245 w 4418004"/>
                  <a:gd name="connsiteY362" fmla="*/ 1294494 h 3499702"/>
                  <a:gd name="connsiteX363" fmla="*/ 3902386 w 4418004"/>
                  <a:gd name="connsiteY363" fmla="*/ 1324007 h 3499702"/>
                  <a:gd name="connsiteX364" fmla="*/ 3859159 w 4418004"/>
                  <a:gd name="connsiteY364" fmla="*/ 1433627 h 3499702"/>
                  <a:gd name="connsiteX365" fmla="*/ 3855996 w 4418004"/>
                  <a:gd name="connsiteY365" fmla="*/ 1458924 h 3499702"/>
                  <a:gd name="connsiteX366" fmla="*/ 3866539 w 4418004"/>
                  <a:gd name="connsiteY366" fmla="*/ 1510571 h 3499702"/>
                  <a:gd name="connsiteX367" fmla="*/ 3962482 w 4418004"/>
                  <a:gd name="connsiteY367" fmla="*/ 1547462 h 3499702"/>
                  <a:gd name="connsiteX368" fmla="*/ 4011318 w 4418004"/>
                  <a:gd name="connsiteY368" fmla="*/ 1562556 h 3499702"/>
                  <a:gd name="connsiteX369" fmla="*/ 4027006 w 4418004"/>
                  <a:gd name="connsiteY369" fmla="*/ 1578198 h 3499702"/>
                  <a:gd name="connsiteX370" fmla="*/ 4032446 w 4418004"/>
                  <a:gd name="connsiteY370" fmla="*/ 1613609 h 3499702"/>
                  <a:gd name="connsiteX371" fmla="*/ 4029157 w 4418004"/>
                  <a:gd name="connsiteY371" fmla="*/ 1634690 h 3499702"/>
                  <a:gd name="connsiteX372" fmla="*/ 4029831 w 4418004"/>
                  <a:gd name="connsiteY372" fmla="*/ 1654675 h 3499702"/>
                  <a:gd name="connsiteX373" fmla="*/ 4015830 w 4418004"/>
                  <a:gd name="connsiteY373" fmla="*/ 1673479 h 3499702"/>
                  <a:gd name="connsiteX374" fmla="*/ 4008113 w 4418004"/>
                  <a:gd name="connsiteY374" fmla="*/ 1710581 h 3499702"/>
                  <a:gd name="connsiteX375" fmla="*/ 4006383 w 4418004"/>
                  <a:gd name="connsiteY375" fmla="*/ 1712355 h 3499702"/>
                  <a:gd name="connsiteX376" fmla="*/ 3995587 w 4418004"/>
                  <a:gd name="connsiteY376" fmla="*/ 1739672 h 3499702"/>
                  <a:gd name="connsiteX377" fmla="*/ 3987490 w 4418004"/>
                  <a:gd name="connsiteY377" fmla="*/ 1743930 h 3499702"/>
                  <a:gd name="connsiteX378" fmla="*/ 3986309 w 4418004"/>
                  <a:gd name="connsiteY378" fmla="*/ 1745195 h 3499702"/>
                  <a:gd name="connsiteX379" fmla="*/ 3965096 w 4418004"/>
                  <a:gd name="connsiteY379" fmla="*/ 1765647 h 3499702"/>
                  <a:gd name="connsiteX380" fmla="*/ 3960331 w 4418004"/>
                  <a:gd name="connsiteY380" fmla="*/ 1786981 h 3499702"/>
                  <a:gd name="connsiteX381" fmla="*/ 3956202 w 4418004"/>
                  <a:gd name="connsiteY381" fmla="*/ 1819319 h 3499702"/>
                  <a:gd name="connsiteX382" fmla="*/ 3955190 w 4418004"/>
                  <a:gd name="connsiteY382" fmla="*/ 1821516 h 3499702"/>
                  <a:gd name="connsiteX383" fmla="*/ 3956750 w 4418004"/>
                  <a:gd name="connsiteY383" fmla="*/ 1822612 h 3499702"/>
                  <a:gd name="connsiteX384" fmla="*/ 3961854 w 4418004"/>
                  <a:gd name="connsiteY384" fmla="*/ 1834670 h 3499702"/>
                  <a:gd name="connsiteX385" fmla="*/ 3961305 w 4418004"/>
                  <a:gd name="connsiteY385" fmla="*/ 1836272 h 3499702"/>
                  <a:gd name="connsiteX386" fmla="*/ 3944348 w 4418004"/>
                  <a:gd name="connsiteY386" fmla="*/ 1855873 h 3499702"/>
                  <a:gd name="connsiteX387" fmla="*/ 3937980 w 4418004"/>
                  <a:gd name="connsiteY387" fmla="*/ 1868859 h 3499702"/>
                  <a:gd name="connsiteX388" fmla="*/ 3932919 w 4418004"/>
                  <a:gd name="connsiteY388" fmla="*/ 1887034 h 3499702"/>
                  <a:gd name="connsiteX389" fmla="*/ 3932202 w 4418004"/>
                  <a:gd name="connsiteY389" fmla="*/ 1888383 h 3499702"/>
                  <a:gd name="connsiteX390" fmla="*/ 3932876 w 4418004"/>
                  <a:gd name="connsiteY390" fmla="*/ 1889986 h 3499702"/>
                  <a:gd name="connsiteX391" fmla="*/ 3928280 w 4418004"/>
                  <a:gd name="connsiteY391" fmla="*/ 1905708 h 3499702"/>
                  <a:gd name="connsiteX392" fmla="*/ 3930473 w 4418004"/>
                  <a:gd name="connsiteY392" fmla="*/ 1915404 h 3499702"/>
                  <a:gd name="connsiteX393" fmla="*/ 3901336 w 4418004"/>
                  <a:gd name="connsiteY393" fmla="*/ 1941671 h 3499702"/>
                  <a:gd name="connsiteX394" fmla="*/ 3879195 w 4418004"/>
                  <a:gd name="connsiteY394" fmla="*/ 1954320 h 3499702"/>
                  <a:gd name="connsiteX395" fmla="*/ 3852837 w 4418004"/>
                  <a:gd name="connsiteY395" fmla="*/ 1950104 h 3499702"/>
                  <a:gd name="connsiteX396" fmla="*/ 3835968 w 4418004"/>
                  <a:gd name="connsiteY396" fmla="*/ 1936401 h 3499702"/>
                  <a:gd name="connsiteX397" fmla="*/ 3821208 w 4418004"/>
                  <a:gd name="connsiteY397" fmla="*/ 1943779 h 3499702"/>
                  <a:gd name="connsiteX398" fmla="*/ 3803284 w 4418004"/>
                  <a:gd name="connsiteY398" fmla="*/ 1952212 h 3499702"/>
                  <a:gd name="connsiteX399" fmla="*/ 3774818 w 4418004"/>
                  <a:gd name="connsiteY399" fmla="*/ 1994373 h 3499702"/>
                  <a:gd name="connsiteX400" fmla="*/ 3760058 w 4418004"/>
                  <a:gd name="connsiteY400" fmla="*/ 2017562 h 3499702"/>
                  <a:gd name="connsiteX401" fmla="*/ 3742134 w 4418004"/>
                  <a:gd name="connsiteY401" fmla="*/ 2024940 h 3499702"/>
                  <a:gd name="connsiteX402" fmla="*/ 3737074 w 4418004"/>
                  <a:gd name="connsiteY402" fmla="*/ 2039359 h 3499702"/>
                  <a:gd name="connsiteX403" fmla="*/ 3696799 w 4418004"/>
                  <a:gd name="connsiteY403" fmla="*/ 1996481 h 3499702"/>
                  <a:gd name="connsiteX404" fmla="*/ 3648300 w 4418004"/>
                  <a:gd name="connsiteY404" fmla="*/ 1953266 h 3499702"/>
                  <a:gd name="connsiteX405" fmla="*/ 3625105 w 4418004"/>
                  <a:gd name="connsiteY405" fmla="*/ 1943779 h 3499702"/>
                  <a:gd name="connsiteX406" fmla="*/ 3590313 w 4418004"/>
                  <a:gd name="connsiteY406" fmla="*/ 1937455 h 3499702"/>
                  <a:gd name="connsiteX407" fmla="*/ 3561847 w 4418004"/>
                  <a:gd name="connsiteY407" fmla="*/ 1922699 h 3499702"/>
                  <a:gd name="connsiteX408" fmla="*/ 3516511 w 4418004"/>
                  <a:gd name="connsiteY408" fmla="*/ 1900564 h 3499702"/>
                  <a:gd name="connsiteX409" fmla="*/ 3485936 w 4418004"/>
                  <a:gd name="connsiteY409" fmla="*/ 1877375 h 3499702"/>
                  <a:gd name="connsiteX410" fmla="*/ 3463796 w 4418004"/>
                  <a:gd name="connsiteY410" fmla="*/ 1875267 h 3499702"/>
                  <a:gd name="connsiteX411" fmla="*/ 3443764 w 4418004"/>
                  <a:gd name="connsiteY411" fmla="*/ 1883699 h 3499702"/>
                  <a:gd name="connsiteX412" fmla="*/ 3423732 w 4418004"/>
                  <a:gd name="connsiteY412" fmla="*/ 1901618 h 3499702"/>
                  <a:gd name="connsiteX413" fmla="*/ 3401591 w 4418004"/>
                  <a:gd name="connsiteY413" fmla="*/ 1925861 h 3499702"/>
                  <a:gd name="connsiteX414" fmla="*/ 3371016 w 4418004"/>
                  <a:gd name="connsiteY414" fmla="*/ 1955374 h 3499702"/>
                  <a:gd name="connsiteX415" fmla="*/ 3364690 w 4418004"/>
                  <a:gd name="connsiteY415" fmla="*/ 1976454 h 3499702"/>
                  <a:gd name="connsiteX416" fmla="*/ 3355201 w 4418004"/>
                  <a:gd name="connsiteY416" fmla="*/ 1993319 h 3499702"/>
                  <a:gd name="connsiteX417" fmla="*/ 3347821 w 4418004"/>
                  <a:gd name="connsiteY417" fmla="*/ 2018616 h 3499702"/>
                  <a:gd name="connsiteX418" fmla="*/ 3355201 w 4418004"/>
                  <a:gd name="connsiteY418" fmla="*/ 2051291 h 3499702"/>
                  <a:gd name="connsiteX419" fmla="*/ 3356973 w 4418004"/>
                  <a:gd name="connsiteY419" fmla="*/ 2057526 h 3499702"/>
                  <a:gd name="connsiteX420" fmla="*/ 3357310 w 4418004"/>
                  <a:gd name="connsiteY420" fmla="*/ 2058669 h 3499702"/>
                  <a:gd name="connsiteX421" fmla="*/ 3364690 w 4418004"/>
                  <a:gd name="connsiteY421" fmla="*/ 2083966 h 3499702"/>
                  <a:gd name="connsiteX422" fmla="*/ 3360473 w 4418004"/>
                  <a:gd name="connsiteY422" fmla="*/ 2139830 h 3499702"/>
                  <a:gd name="connsiteX423" fmla="*/ 3355201 w 4418004"/>
                  <a:gd name="connsiteY423" fmla="*/ 2168373 h 3499702"/>
                  <a:gd name="connsiteX424" fmla="*/ 3358364 w 4418004"/>
                  <a:gd name="connsiteY424" fmla="*/ 2188315 h 3499702"/>
                  <a:gd name="connsiteX425" fmla="*/ 3360473 w 4418004"/>
                  <a:gd name="connsiteY425" fmla="*/ 2205180 h 3499702"/>
                  <a:gd name="connsiteX426" fmla="*/ 3358364 w 4418004"/>
                  <a:gd name="connsiteY426" fmla="*/ 2322178 h 3499702"/>
                  <a:gd name="connsiteX427" fmla="*/ 3362582 w 4418004"/>
                  <a:gd name="connsiteY427" fmla="*/ 2342204 h 3499702"/>
                  <a:gd name="connsiteX428" fmla="*/ 3383668 w 4418004"/>
                  <a:gd name="connsiteY428" fmla="*/ 2390690 h 3499702"/>
                  <a:gd name="connsiteX429" fmla="*/ 3377764 w 4418004"/>
                  <a:gd name="connsiteY429" fmla="*/ 2390479 h 3499702"/>
                  <a:gd name="connsiteX430" fmla="*/ 3361949 w 4418004"/>
                  <a:gd name="connsiteY430" fmla="*/ 2394100 h 3499702"/>
                  <a:gd name="connsiteX431" fmla="*/ 3360515 w 4418004"/>
                  <a:gd name="connsiteY431" fmla="*/ 2395070 h 3499702"/>
                  <a:gd name="connsiteX432" fmla="*/ 3339682 w 4418004"/>
                  <a:gd name="connsiteY432" fmla="*/ 2398317 h 3499702"/>
                  <a:gd name="connsiteX433" fmla="*/ 3316782 w 4418004"/>
                  <a:gd name="connsiteY433" fmla="*/ 2418174 h 3499702"/>
                  <a:gd name="connsiteX434" fmla="*/ 3290635 w 4418004"/>
                  <a:gd name="connsiteY434" fmla="*/ 2435039 h 3499702"/>
                  <a:gd name="connsiteX435" fmla="*/ 3276550 w 4418004"/>
                  <a:gd name="connsiteY435" fmla="*/ 2448573 h 3499702"/>
                  <a:gd name="connsiteX436" fmla="*/ 3274947 w 4418004"/>
                  <a:gd name="connsiteY436" fmla="*/ 2449585 h 3499702"/>
                  <a:gd name="connsiteX437" fmla="*/ 3263898 w 4418004"/>
                  <a:gd name="connsiteY437" fmla="*/ 2461811 h 3499702"/>
                  <a:gd name="connsiteX438" fmla="*/ 3263181 w 4418004"/>
                  <a:gd name="connsiteY438" fmla="*/ 2462318 h 3499702"/>
                  <a:gd name="connsiteX439" fmla="*/ 3235305 w 4418004"/>
                  <a:gd name="connsiteY439" fmla="*/ 2473448 h 3499702"/>
                  <a:gd name="connsiteX440" fmla="*/ 3233791 w 4418004"/>
                  <a:gd name="connsiteY440" fmla="*/ 2474334 h 3499702"/>
                  <a:gd name="connsiteX441" fmla="*/ 3216707 w 4418004"/>
                  <a:gd name="connsiteY441" fmla="*/ 2488204 h 3499702"/>
                  <a:gd name="connsiteX442" fmla="*/ 3202035 w 4418004"/>
                  <a:gd name="connsiteY442" fmla="*/ 2505912 h 3499702"/>
                  <a:gd name="connsiteX443" fmla="*/ 3200474 w 4418004"/>
                  <a:gd name="connsiteY443" fmla="*/ 2506878 h 3499702"/>
                  <a:gd name="connsiteX444" fmla="*/ 3179726 w 4418004"/>
                  <a:gd name="connsiteY444" fmla="*/ 2529350 h 3499702"/>
                  <a:gd name="connsiteX445" fmla="*/ 3155687 w 4418004"/>
                  <a:gd name="connsiteY445" fmla="*/ 2534957 h 3499702"/>
                  <a:gd name="connsiteX446" fmla="*/ 3128022 w 4418004"/>
                  <a:gd name="connsiteY446" fmla="*/ 2534789 h 3499702"/>
                  <a:gd name="connsiteX447" fmla="*/ 3112629 w 4418004"/>
                  <a:gd name="connsiteY447" fmla="*/ 2541323 h 3499702"/>
                  <a:gd name="connsiteX448" fmla="*/ 3094368 w 4418004"/>
                  <a:gd name="connsiteY448" fmla="*/ 2544532 h 3499702"/>
                  <a:gd name="connsiteX449" fmla="*/ 3092428 w 4418004"/>
                  <a:gd name="connsiteY449" fmla="*/ 2544026 h 3499702"/>
                  <a:gd name="connsiteX450" fmla="*/ 3073577 w 4418004"/>
                  <a:gd name="connsiteY450" fmla="*/ 2548365 h 3499702"/>
                  <a:gd name="connsiteX451" fmla="*/ 3068854 w 4418004"/>
                  <a:gd name="connsiteY451" fmla="*/ 2546472 h 3499702"/>
                  <a:gd name="connsiteX452" fmla="*/ 3067040 w 4418004"/>
                  <a:gd name="connsiteY452" fmla="*/ 2546303 h 3499702"/>
                  <a:gd name="connsiteX453" fmla="*/ 3056329 w 4418004"/>
                  <a:gd name="connsiteY453" fmla="*/ 2550519 h 3499702"/>
                  <a:gd name="connsiteX454" fmla="*/ 3043045 w 4418004"/>
                  <a:gd name="connsiteY454" fmla="*/ 2548495 h 3499702"/>
                  <a:gd name="connsiteX455" fmla="*/ 3041568 w 4418004"/>
                  <a:gd name="connsiteY455" fmla="*/ 2549507 h 3499702"/>
                  <a:gd name="connsiteX456" fmla="*/ 3036887 w 4418004"/>
                  <a:gd name="connsiteY456" fmla="*/ 2554689 h 3499702"/>
                  <a:gd name="connsiteX457" fmla="*/ 3035495 w 4418004"/>
                  <a:gd name="connsiteY457" fmla="*/ 2556375 h 3499702"/>
                  <a:gd name="connsiteX458" fmla="*/ 3016729 w 4418004"/>
                  <a:gd name="connsiteY458" fmla="*/ 2558778 h 3499702"/>
                  <a:gd name="connsiteX459" fmla="*/ 3009939 w 4418004"/>
                  <a:gd name="connsiteY459" fmla="*/ 2557556 h 3499702"/>
                  <a:gd name="connsiteX460" fmla="*/ 2978183 w 4418004"/>
                  <a:gd name="connsiteY460" fmla="*/ 2554942 h 3499702"/>
                  <a:gd name="connsiteX461" fmla="*/ 2957814 w 4418004"/>
                  <a:gd name="connsiteY461" fmla="*/ 2546847 h 3499702"/>
                  <a:gd name="connsiteX462" fmla="*/ 2919142 w 4418004"/>
                  <a:gd name="connsiteY462" fmla="*/ 2533941 h 3499702"/>
                  <a:gd name="connsiteX463" fmla="*/ 2884982 w 4418004"/>
                  <a:gd name="connsiteY463" fmla="*/ 2582515 h 3499702"/>
                  <a:gd name="connsiteX464" fmla="*/ 2875493 w 4418004"/>
                  <a:gd name="connsiteY464" fmla="*/ 2603596 h 3499702"/>
                  <a:gd name="connsiteX465" fmla="*/ 2831212 w 4418004"/>
                  <a:gd name="connsiteY465" fmla="*/ 2716377 h 3499702"/>
                  <a:gd name="connsiteX466" fmla="*/ 2816451 w 4418004"/>
                  <a:gd name="connsiteY466" fmla="*/ 2727972 h 3499702"/>
                  <a:gd name="connsiteX467" fmla="*/ 2814343 w 4418004"/>
                  <a:gd name="connsiteY467" fmla="*/ 2770133 h 3499702"/>
                  <a:gd name="connsiteX468" fmla="*/ 2795365 w 4418004"/>
                  <a:gd name="connsiteY468" fmla="*/ 2822835 h 3499702"/>
                  <a:gd name="connsiteX469" fmla="*/ 2789039 w 4418004"/>
                  <a:gd name="connsiteY469" fmla="*/ 2843916 h 3499702"/>
                  <a:gd name="connsiteX470" fmla="*/ 2786930 w 4418004"/>
                  <a:gd name="connsiteY470" fmla="*/ 2882915 h 3499702"/>
                  <a:gd name="connsiteX471" fmla="*/ 2785876 w 4418004"/>
                  <a:gd name="connsiteY471" fmla="*/ 2912428 h 3499702"/>
                  <a:gd name="connsiteX472" fmla="*/ 2753192 w 4418004"/>
                  <a:gd name="connsiteY472" fmla="*/ 2987264 h 3499702"/>
                  <a:gd name="connsiteX473" fmla="*/ 2714183 w 4418004"/>
                  <a:gd name="connsiteY473" fmla="*/ 3068425 h 3499702"/>
                  <a:gd name="connsiteX474" fmla="*/ 2707857 w 4418004"/>
                  <a:gd name="connsiteY474" fmla="*/ 3092668 h 3499702"/>
                  <a:gd name="connsiteX475" fmla="*/ 2683608 w 4418004"/>
                  <a:gd name="connsiteY475" fmla="*/ 3111640 h 3499702"/>
                  <a:gd name="connsiteX476" fmla="*/ 2679391 w 4418004"/>
                  <a:gd name="connsiteY476" fmla="*/ 3136937 h 3499702"/>
                  <a:gd name="connsiteX477" fmla="*/ 2673065 w 4418004"/>
                  <a:gd name="connsiteY477" fmla="*/ 3166450 h 3499702"/>
                  <a:gd name="connsiteX478" fmla="*/ 2655141 w 4418004"/>
                  <a:gd name="connsiteY478" fmla="*/ 3209665 h 3499702"/>
                  <a:gd name="connsiteX479" fmla="*/ 2653033 w 4418004"/>
                  <a:gd name="connsiteY479" fmla="*/ 3225476 h 3499702"/>
                  <a:gd name="connsiteX480" fmla="*/ 2663576 w 4418004"/>
                  <a:gd name="connsiteY480" fmla="*/ 3253935 h 3499702"/>
                  <a:gd name="connsiteX481" fmla="*/ 2589774 w 4418004"/>
                  <a:gd name="connsiteY481" fmla="*/ 3373040 h 3499702"/>
                  <a:gd name="connsiteX482" fmla="*/ 2552873 w 4418004"/>
                  <a:gd name="connsiteY482" fmla="*/ 3433120 h 3499702"/>
                  <a:gd name="connsiteX483" fmla="*/ 2498049 w 4418004"/>
                  <a:gd name="connsiteY483" fmla="*/ 3459471 h 3499702"/>
                  <a:gd name="connsiteX484" fmla="*/ 2459123 w 4418004"/>
                  <a:gd name="connsiteY484" fmla="*/ 3484726 h 3499702"/>
                  <a:gd name="connsiteX485" fmla="*/ 2459461 w 4418004"/>
                  <a:gd name="connsiteY485" fmla="*/ 3486202 h 3499702"/>
                  <a:gd name="connsiteX486" fmla="*/ 2444658 w 4418004"/>
                  <a:gd name="connsiteY486" fmla="*/ 3490629 h 3499702"/>
                  <a:gd name="connsiteX487" fmla="*/ 2430657 w 4418004"/>
                  <a:gd name="connsiteY487" fmla="*/ 3489237 h 3499702"/>
                  <a:gd name="connsiteX488" fmla="*/ 2430657 w 4418004"/>
                  <a:gd name="connsiteY488" fmla="*/ 3493669 h 3499702"/>
                  <a:gd name="connsiteX489" fmla="*/ 2428633 w 4418004"/>
                  <a:gd name="connsiteY489" fmla="*/ 3496198 h 3499702"/>
                  <a:gd name="connsiteX490" fmla="*/ 2426440 w 4418004"/>
                  <a:gd name="connsiteY490" fmla="*/ 3495861 h 3499702"/>
                  <a:gd name="connsiteX491" fmla="*/ 2423741 w 4418004"/>
                  <a:gd name="connsiteY491" fmla="*/ 3491771 h 3499702"/>
                  <a:gd name="connsiteX492" fmla="*/ 2415053 w 4418004"/>
                  <a:gd name="connsiteY492" fmla="*/ 3491561 h 3499702"/>
                  <a:gd name="connsiteX493" fmla="*/ 2402950 w 4418004"/>
                  <a:gd name="connsiteY493" fmla="*/ 3488988 h 3499702"/>
                  <a:gd name="connsiteX494" fmla="*/ 2400208 w 4418004"/>
                  <a:gd name="connsiteY494" fmla="*/ 3496156 h 3499702"/>
                  <a:gd name="connsiteX495" fmla="*/ 2377815 w 4418004"/>
                  <a:gd name="connsiteY495" fmla="*/ 3499529 h 3499702"/>
                  <a:gd name="connsiteX496" fmla="*/ 2347155 w 4418004"/>
                  <a:gd name="connsiteY496" fmla="*/ 3486290 h 3499702"/>
                  <a:gd name="connsiteX497" fmla="*/ 2334630 w 4418004"/>
                  <a:gd name="connsiteY497" fmla="*/ 3485995 h 3499702"/>
                  <a:gd name="connsiteX498" fmla="*/ 2280481 w 4418004"/>
                  <a:gd name="connsiteY498" fmla="*/ 3466137 h 3499702"/>
                  <a:gd name="connsiteX499" fmla="*/ 2264328 w 4418004"/>
                  <a:gd name="connsiteY499" fmla="*/ 3442948 h 3499702"/>
                  <a:gd name="connsiteX500" fmla="*/ 2258635 w 4418004"/>
                  <a:gd name="connsiteY500" fmla="*/ 3442653 h 3499702"/>
                  <a:gd name="connsiteX501" fmla="*/ 2254334 w 4418004"/>
                  <a:gd name="connsiteY501" fmla="*/ 3454505 h 3499702"/>
                  <a:gd name="connsiteX502" fmla="*/ 2230211 w 4418004"/>
                  <a:gd name="connsiteY502" fmla="*/ 3451216 h 3499702"/>
                  <a:gd name="connsiteX503" fmla="*/ 2229072 w 4418004"/>
                  <a:gd name="connsiteY503" fmla="*/ 3450120 h 3499702"/>
                  <a:gd name="connsiteX504" fmla="*/ 2228397 w 4418004"/>
                  <a:gd name="connsiteY504" fmla="*/ 3446494 h 3499702"/>
                  <a:gd name="connsiteX505" fmla="*/ 2227512 w 4418004"/>
                  <a:gd name="connsiteY505" fmla="*/ 3445693 h 3499702"/>
                  <a:gd name="connsiteX506" fmla="*/ 2226246 w 4418004"/>
                  <a:gd name="connsiteY506" fmla="*/ 3445693 h 3499702"/>
                  <a:gd name="connsiteX507" fmla="*/ 2202503 w 4418004"/>
                  <a:gd name="connsiteY507" fmla="*/ 3443164 h 3499702"/>
                  <a:gd name="connsiteX508" fmla="*/ 2200901 w 4418004"/>
                  <a:gd name="connsiteY508" fmla="*/ 3431695 h 3499702"/>
                  <a:gd name="connsiteX509" fmla="*/ 2182640 w 4418004"/>
                  <a:gd name="connsiteY509" fmla="*/ 3426046 h 3499702"/>
                  <a:gd name="connsiteX510" fmla="*/ 2181459 w 4418004"/>
                  <a:gd name="connsiteY510" fmla="*/ 3437215 h 3499702"/>
                  <a:gd name="connsiteX511" fmla="*/ 2179140 w 4418004"/>
                  <a:gd name="connsiteY511" fmla="*/ 3439786 h 3499702"/>
                  <a:gd name="connsiteX512" fmla="*/ 2159530 w 4418004"/>
                  <a:gd name="connsiteY512" fmla="*/ 3446785 h 3499702"/>
                  <a:gd name="connsiteX513" fmla="*/ 2127731 w 4418004"/>
                  <a:gd name="connsiteY513" fmla="*/ 3452683 h 3499702"/>
                  <a:gd name="connsiteX514" fmla="*/ 2044314 w 4418004"/>
                  <a:gd name="connsiteY514" fmla="*/ 3447122 h 3499702"/>
                  <a:gd name="connsiteX515" fmla="*/ 2015553 w 4418004"/>
                  <a:gd name="connsiteY515" fmla="*/ 3445057 h 3499702"/>
                  <a:gd name="connsiteX516" fmla="*/ 2006949 w 4418004"/>
                  <a:gd name="connsiteY516" fmla="*/ 3442780 h 3499702"/>
                  <a:gd name="connsiteX517" fmla="*/ 1997756 w 4418004"/>
                  <a:gd name="connsiteY517" fmla="*/ 3445309 h 3499702"/>
                  <a:gd name="connsiteX518" fmla="*/ 1994297 w 4418004"/>
                  <a:gd name="connsiteY518" fmla="*/ 3444424 h 3499702"/>
                  <a:gd name="connsiteX519" fmla="*/ 1986074 w 4418004"/>
                  <a:gd name="connsiteY519" fmla="*/ 3446321 h 3499702"/>
                  <a:gd name="connsiteX520" fmla="*/ 1942341 w 4418004"/>
                  <a:gd name="connsiteY520" fmla="*/ 3412634 h 3499702"/>
                  <a:gd name="connsiteX521" fmla="*/ 1922098 w 4418004"/>
                  <a:gd name="connsiteY521" fmla="*/ 3386916 h 3499702"/>
                  <a:gd name="connsiteX522" fmla="*/ 1903078 w 4418004"/>
                  <a:gd name="connsiteY522" fmla="*/ 3382953 h 3499702"/>
                  <a:gd name="connsiteX523" fmla="*/ 1750034 w 4418004"/>
                  <a:gd name="connsiteY523" fmla="*/ 3278266 h 3499702"/>
                  <a:gd name="connsiteX524" fmla="*/ 1744847 w 4418004"/>
                  <a:gd name="connsiteY524" fmla="*/ 3268868 h 3499702"/>
                  <a:gd name="connsiteX525" fmla="*/ 1706090 w 4418004"/>
                  <a:gd name="connsiteY525" fmla="*/ 3243993 h 3499702"/>
                  <a:gd name="connsiteX526" fmla="*/ 1701156 w 4418004"/>
                  <a:gd name="connsiteY526" fmla="*/ 3239735 h 3499702"/>
                  <a:gd name="connsiteX527" fmla="*/ 1677160 w 4418004"/>
                  <a:gd name="connsiteY527" fmla="*/ 3223419 h 3499702"/>
                  <a:gd name="connsiteX528" fmla="*/ 1669189 w 4418004"/>
                  <a:gd name="connsiteY528" fmla="*/ 3219203 h 3499702"/>
                  <a:gd name="connsiteX529" fmla="*/ 1596062 w 4418004"/>
                  <a:gd name="connsiteY529" fmla="*/ 3170805 h 3499702"/>
                  <a:gd name="connsiteX530" fmla="*/ 1523314 w 4418004"/>
                  <a:gd name="connsiteY530" fmla="*/ 3122779 h 3499702"/>
                  <a:gd name="connsiteX531" fmla="*/ 1493077 w 4418004"/>
                  <a:gd name="connsiteY531" fmla="*/ 3102752 h 3499702"/>
                  <a:gd name="connsiteX532" fmla="*/ 1484516 w 4418004"/>
                  <a:gd name="connsiteY532" fmla="*/ 3100392 h 3499702"/>
                  <a:gd name="connsiteX533" fmla="*/ 1457778 w 4418004"/>
                  <a:gd name="connsiteY533" fmla="*/ 3076318 h 3499702"/>
                  <a:gd name="connsiteX534" fmla="*/ 1444494 w 4418004"/>
                  <a:gd name="connsiteY534" fmla="*/ 3061013 h 3499702"/>
                  <a:gd name="connsiteX535" fmla="*/ 1420371 w 4418004"/>
                  <a:gd name="connsiteY535" fmla="*/ 3056751 h 3499702"/>
                  <a:gd name="connsiteX536" fmla="*/ 1405231 w 4418004"/>
                  <a:gd name="connsiteY536" fmla="*/ 3049461 h 3499702"/>
                  <a:gd name="connsiteX537" fmla="*/ 1358040 w 4418004"/>
                  <a:gd name="connsiteY537" fmla="*/ 3026015 h 3499702"/>
                  <a:gd name="connsiteX538" fmla="*/ 1281582 w 4418004"/>
                  <a:gd name="connsiteY538" fmla="*/ 3027621 h 3499702"/>
                  <a:gd name="connsiteX539" fmla="*/ 1258176 w 4418004"/>
                  <a:gd name="connsiteY539" fmla="*/ 2963030 h 3499702"/>
                  <a:gd name="connsiteX540" fmla="*/ 1269773 w 4418004"/>
                  <a:gd name="connsiteY540" fmla="*/ 2947220 h 3499702"/>
                  <a:gd name="connsiteX541" fmla="*/ 1251850 w 4418004"/>
                  <a:gd name="connsiteY541" fmla="*/ 2895572 h 3499702"/>
                  <a:gd name="connsiteX542" fmla="*/ 1343575 w 4418004"/>
                  <a:gd name="connsiteY542" fmla="*/ 2894518 h 3499702"/>
                  <a:gd name="connsiteX543" fmla="*/ 1360444 w 4418004"/>
                  <a:gd name="connsiteY543" fmla="*/ 2858681 h 3499702"/>
                  <a:gd name="connsiteX544" fmla="*/ 1361119 w 4418004"/>
                  <a:gd name="connsiteY544" fmla="*/ 2790674 h 3499702"/>
                  <a:gd name="connsiteX545" fmla="*/ 1351461 w 4418004"/>
                  <a:gd name="connsiteY545" fmla="*/ 2770142 h 3499702"/>
                  <a:gd name="connsiteX546" fmla="*/ 1364408 w 4418004"/>
                  <a:gd name="connsiteY546" fmla="*/ 2752603 h 3499702"/>
                  <a:gd name="connsiteX547" fmla="*/ 1361203 w 4418004"/>
                  <a:gd name="connsiteY547" fmla="*/ 2722124 h 3499702"/>
                  <a:gd name="connsiteX548" fmla="*/ 1368921 w 4418004"/>
                  <a:gd name="connsiteY548" fmla="*/ 2689909 h 3499702"/>
                  <a:gd name="connsiteX549" fmla="*/ 1378494 w 4418004"/>
                  <a:gd name="connsiteY549" fmla="*/ 2687421 h 3499702"/>
                  <a:gd name="connsiteX550" fmla="*/ 1382585 w 4418004"/>
                  <a:gd name="connsiteY550" fmla="*/ 2681603 h 3499702"/>
                  <a:gd name="connsiteX551" fmla="*/ 1417377 w 4418004"/>
                  <a:gd name="connsiteY551" fmla="*/ 2635226 h 3499702"/>
                  <a:gd name="connsiteX552" fmla="*/ 1441626 w 4418004"/>
                  <a:gd name="connsiteY552" fmla="*/ 2635226 h 3499702"/>
                  <a:gd name="connsiteX553" fmla="*/ 1478527 w 4418004"/>
                  <a:gd name="connsiteY553" fmla="*/ 2639442 h 3499702"/>
                  <a:gd name="connsiteX554" fmla="*/ 1513320 w 4418004"/>
                  <a:gd name="connsiteY554" fmla="*/ 2634172 h 3499702"/>
                  <a:gd name="connsiteX555" fmla="*/ 1544823 w 4418004"/>
                  <a:gd name="connsiteY555" fmla="*/ 2620343 h 3499702"/>
                  <a:gd name="connsiteX556" fmla="*/ 1578308 w 4418004"/>
                  <a:gd name="connsiteY556" fmla="*/ 2635356 h 3499702"/>
                  <a:gd name="connsiteX557" fmla="*/ 1612425 w 4418004"/>
                  <a:gd name="connsiteY557" fmla="*/ 2655467 h 3499702"/>
                  <a:gd name="connsiteX558" fmla="*/ 1621787 w 4418004"/>
                  <a:gd name="connsiteY558" fmla="*/ 2651082 h 3499702"/>
                  <a:gd name="connsiteX559" fmla="*/ 1705205 w 4418004"/>
                  <a:gd name="connsiteY559" fmla="*/ 2615203 h 3499702"/>
                  <a:gd name="connsiteX560" fmla="*/ 1745269 w 4418004"/>
                  <a:gd name="connsiteY560" fmla="*/ 2590960 h 3499702"/>
                  <a:gd name="connsiteX561" fmla="*/ 1774789 w 4418004"/>
                  <a:gd name="connsiteY561" fmla="*/ 2580420 h 3499702"/>
                  <a:gd name="connsiteX562" fmla="*/ 1794821 w 4418004"/>
                  <a:gd name="connsiteY562" fmla="*/ 2592014 h 3499702"/>
                  <a:gd name="connsiteX563" fmla="*/ 1826451 w 4418004"/>
                  <a:gd name="connsiteY563" fmla="*/ 2596230 h 3499702"/>
                  <a:gd name="connsiteX564" fmla="*/ 1844374 w 4418004"/>
                  <a:gd name="connsiteY564" fmla="*/ 2612041 h 3499702"/>
                  <a:gd name="connsiteX565" fmla="*/ 1866515 w 4418004"/>
                  <a:gd name="connsiteY565" fmla="*/ 2614149 h 3499702"/>
                  <a:gd name="connsiteX566" fmla="*/ 1876003 w 4418004"/>
                  <a:gd name="connsiteY566" fmla="*/ 2598339 h 3499702"/>
                  <a:gd name="connsiteX567" fmla="*/ 1872841 w 4418004"/>
                  <a:gd name="connsiteY567" fmla="*/ 2564609 h 3499702"/>
                  <a:gd name="connsiteX568" fmla="*/ 1879166 w 4418004"/>
                  <a:gd name="connsiteY568" fmla="*/ 2537205 h 3499702"/>
                  <a:gd name="connsiteX569" fmla="*/ 1897090 w 4418004"/>
                  <a:gd name="connsiteY569" fmla="*/ 2503475 h 3499702"/>
                  <a:gd name="connsiteX570" fmla="*/ 1897090 w 4418004"/>
                  <a:gd name="connsiteY570" fmla="*/ 2440233 h 3499702"/>
                  <a:gd name="connsiteX571" fmla="*/ 1891818 w 4418004"/>
                  <a:gd name="connsiteY571" fmla="*/ 2417045 h 3499702"/>
                  <a:gd name="connsiteX572" fmla="*/ 1923448 w 4418004"/>
                  <a:gd name="connsiteY572" fmla="*/ 2405450 h 3499702"/>
                  <a:gd name="connsiteX573" fmla="*/ 1946642 w 4418004"/>
                  <a:gd name="connsiteY573" fmla="*/ 2391748 h 3499702"/>
                  <a:gd name="connsiteX574" fmla="*/ 1965620 w 4418004"/>
                  <a:gd name="connsiteY574" fmla="*/ 2376991 h 3499702"/>
                  <a:gd name="connsiteX575" fmla="*/ 1966674 w 4418004"/>
                  <a:gd name="connsiteY575" fmla="*/ 2354857 h 3499702"/>
                  <a:gd name="connsiteX576" fmla="*/ 1936099 w 4418004"/>
                  <a:gd name="connsiteY576" fmla="*/ 2337992 h 3499702"/>
                  <a:gd name="connsiteX577" fmla="*/ 1929773 w 4418004"/>
                  <a:gd name="connsiteY577" fmla="*/ 2319020 h 3499702"/>
                  <a:gd name="connsiteX578" fmla="*/ 1924502 w 4418004"/>
                  <a:gd name="connsiteY578" fmla="*/ 2296885 h 3499702"/>
                  <a:gd name="connsiteX579" fmla="*/ 1913959 w 4418004"/>
                  <a:gd name="connsiteY579" fmla="*/ 2272642 h 3499702"/>
                  <a:gd name="connsiteX580" fmla="*/ 1902361 w 4418004"/>
                  <a:gd name="connsiteY580" fmla="*/ 2247345 h 3499702"/>
                  <a:gd name="connsiteX581" fmla="*/ 1878112 w 4418004"/>
                  <a:gd name="connsiteY581" fmla="*/ 2245237 h 3499702"/>
                  <a:gd name="connsiteX582" fmla="*/ 1861243 w 4418004"/>
                  <a:gd name="connsiteY582" fmla="*/ 2233643 h 3499702"/>
                  <a:gd name="connsiteX583" fmla="*/ 1842265 w 4418004"/>
                  <a:gd name="connsiteY583" fmla="*/ 2223102 h 3499702"/>
                  <a:gd name="connsiteX584" fmla="*/ 1831722 w 4418004"/>
                  <a:gd name="connsiteY584" fmla="*/ 2225211 h 3499702"/>
                  <a:gd name="connsiteX585" fmla="*/ 1819071 w 4418004"/>
                  <a:gd name="connsiteY585" fmla="*/ 2231535 h 3499702"/>
                  <a:gd name="connsiteX586" fmla="*/ 1815697 w 4418004"/>
                  <a:gd name="connsiteY586" fmla="*/ 2190090 h 3499702"/>
                  <a:gd name="connsiteX587" fmla="*/ 1868623 w 4418004"/>
                  <a:gd name="connsiteY587" fmla="*/ 2144050 h 3499702"/>
                  <a:gd name="connsiteX588" fmla="*/ 1882329 w 4418004"/>
                  <a:gd name="connsiteY588" fmla="*/ 2053403 h 3499702"/>
                  <a:gd name="connsiteX589" fmla="*/ 1871154 w 4418004"/>
                  <a:gd name="connsiteY589" fmla="*/ 1974730 h 3499702"/>
                  <a:gd name="connsiteX590" fmla="*/ 1889583 w 4418004"/>
                  <a:gd name="connsiteY590" fmla="*/ 1943320 h 3499702"/>
                  <a:gd name="connsiteX591" fmla="*/ 1894433 w 4418004"/>
                  <a:gd name="connsiteY591" fmla="*/ 1937628 h 3499702"/>
                  <a:gd name="connsiteX592" fmla="*/ 1899789 w 4418004"/>
                  <a:gd name="connsiteY592" fmla="*/ 1931641 h 3499702"/>
                  <a:gd name="connsiteX593" fmla="*/ 1900590 w 4418004"/>
                  <a:gd name="connsiteY593" fmla="*/ 1929870 h 3499702"/>
                  <a:gd name="connsiteX594" fmla="*/ 1903879 w 4418004"/>
                  <a:gd name="connsiteY594" fmla="*/ 1924642 h 3499702"/>
                  <a:gd name="connsiteX595" fmla="*/ 1905651 w 4418004"/>
                  <a:gd name="connsiteY595" fmla="*/ 1923293 h 3499702"/>
                  <a:gd name="connsiteX596" fmla="*/ 1913284 w 4418004"/>
                  <a:gd name="connsiteY596" fmla="*/ 1922450 h 3499702"/>
                  <a:gd name="connsiteX597" fmla="*/ 1931924 w 4418004"/>
                  <a:gd name="connsiteY597" fmla="*/ 1917437 h 3499702"/>
                  <a:gd name="connsiteX598" fmla="*/ 1936521 w 4418004"/>
                  <a:gd name="connsiteY598" fmla="*/ 1933458 h 3499702"/>
                  <a:gd name="connsiteX599" fmla="*/ 1950016 w 4418004"/>
                  <a:gd name="connsiteY599" fmla="*/ 1942565 h 3499702"/>
                  <a:gd name="connsiteX600" fmla="*/ 1951914 w 4418004"/>
                  <a:gd name="connsiteY600" fmla="*/ 1945516 h 3499702"/>
                  <a:gd name="connsiteX601" fmla="*/ 1991050 w 4418004"/>
                  <a:gd name="connsiteY601" fmla="*/ 1927302 h 3499702"/>
                  <a:gd name="connsiteX602" fmla="*/ 1992779 w 4418004"/>
                  <a:gd name="connsiteY602" fmla="*/ 1928230 h 3499702"/>
                  <a:gd name="connsiteX603" fmla="*/ 1999527 w 4418004"/>
                  <a:gd name="connsiteY603" fmla="*/ 1960146 h 3499702"/>
                  <a:gd name="connsiteX604" fmla="*/ 1998051 w 4418004"/>
                  <a:gd name="connsiteY604" fmla="*/ 1981016 h 3499702"/>
                  <a:gd name="connsiteX605" fmla="*/ 1996617 w 4418004"/>
                  <a:gd name="connsiteY605" fmla="*/ 1981859 h 3499702"/>
                  <a:gd name="connsiteX606" fmla="*/ 1997250 w 4418004"/>
                  <a:gd name="connsiteY606" fmla="*/ 1990165 h 3499702"/>
                  <a:gd name="connsiteX607" fmla="*/ 2007793 w 4418004"/>
                  <a:gd name="connsiteY607" fmla="*/ 2002813 h 3499702"/>
                  <a:gd name="connsiteX608" fmla="*/ 2029933 w 4418004"/>
                  <a:gd name="connsiteY608" fmla="*/ 1991219 h 3499702"/>
                  <a:gd name="connsiteX609" fmla="*/ 2053128 w 4418004"/>
                  <a:gd name="connsiteY609" fmla="*/ 1994381 h 3499702"/>
                  <a:gd name="connsiteX610" fmla="*/ 2069997 w 4418004"/>
                  <a:gd name="connsiteY610" fmla="*/ 2011246 h 3499702"/>
                  <a:gd name="connsiteX611" fmla="*/ 2071051 w 4418004"/>
                  <a:gd name="connsiteY611" fmla="*/ 2026002 h 3499702"/>
                  <a:gd name="connsiteX612" fmla="*/ 2067889 w 4418004"/>
                  <a:gd name="connsiteY612" fmla="*/ 2046029 h 3499702"/>
                  <a:gd name="connsiteX613" fmla="*/ 2048911 w 4418004"/>
                  <a:gd name="connsiteY613" fmla="*/ 2057623 h 3499702"/>
                  <a:gd name="connsiteX614" fmla="*/ 2029933 w 4418004"/>
                  <a:gd name="connsiteY614" fmla="*/ 2061839 h 3499702"/>
                  <a:gd name="connsiteX615" fmla="*/ 2016227 w 4418004"/>
                  <a:gd name="connsiteY615" fmla="*/ 2075542 h 3499702"/>
                  <a:gd name="connsiteX616" fmla="*/ 2014119 w 4418004"/>
                  <a:gd name="connsiteY616" fmla="*/ 2100839 h 3499702"/>
                  <a:gd name="connsiteX617" fmla="*/ 2016227 w 4418004"/>
                  <a:gd name="connsiteY617" fmla="*/ 2128244 h 3499702"/>
                  <a:gd name="connsiteX618" fmla="*/ 1997250 w 4418004"/>
                  <a:gd name="connsiteY618" fmla="*/ 2149324 h 3499702"/>
                  <a:gd name="connsiteX619" fmla="*/ 1984598 w 4418004"/>
                  <a:gd name="connsiteY619" fmla="*/ 2144054 h 3499702"/>
                  <a:gd name="connsiteX620" fmla="*/ 1969837 w 4418004"/>
                  <a:gd name="connsiteY620" fmla="*/ 2143000 h 3499702"/>
                  <a:gd name="connsiteX621" fmla="*/ 1964566 w 4418004"/>
                  <a:gd name="connsiteY621" fmla="*/ 2165135 h 3499702"/>
                  <a:gd name="connsiteX622" fmla="*/ 1986706 w 4418004"/>
                  <a:gd name="connsiteY622" fmla="*/ 2218890 h 3499702"/>
                  <a:gd name="connsiteX623" fmla="*/ 2026770 w 4418004"/>
                  <a:gd name="connsiteY623" fmla="*/ 2262106 h 3499702"/>
                  <a:gd name="connsiteX624" fmla="*/ 2028879 w 4418004"/>
                  <a:gd name="connsiteY624" fmla="*/ 2285295 h 3499702"/>
                  <a:gd name="connsiteX625" fmla="*/ 2023607 w 4418004"/>
                  <a:gd name="connsiteY625" fmla="*/ 2303213 h 3499702"/>
                  <a:gd name="connsiteX626" fmla="*/ 2043639 w 4418004"/>
                  <a:gd name="connsiteY626" fmla="*/ 2305321 h 3499702"/>
                  <a:gd name="connsiteX627" fmla="*/ 2065780 w 4418004"/>
                  <a:gd name="connsiteY627" fmla="*/ 2294781 h 3499702"/>
                  <a:gd name="connsiteX628" fmla="*/ 2093192 w 4418004"/>
                  <a:gd name="connsiteY628" fmla="*/ 2291619 h 3499702"/>
                  <a:gd name="connsiteX629" fmla="*/ 2109007 w 4418004"/>
                  <a:gd name="connsiteY629" fmla="*/ 2276862 h 3499702"/>
                  <a:gd name="connsiteX630" fmla="*/ 2112170 w 4418004"/>
                  <a:gd name="connsiteY630" fmla="*/ 2256836 h 3499702"/>
                  <a:gd name="connsiteX631" fmla="*/ 2084758 w 4418004"/>
                  <a:gd name="connsiteY631" fmla="*/ 2243133 h 3499702"/>
                  <a:gd name="connsiteX632" fmla="*/ 2068943 w 4418004"/>
                  <a:gd name="connsiteY632" fmla="*/ 2239971 h 3499702"/>
                  <a:gd name="connsiteX633" fmla="*/ 2063671 w 4418004"/>
                  <a:gd name="connsiteY633" fmla="*/ 2227323 h 3499702"/>
                  <a:gd name="connsiteX634" fmla="*/ 2086866 w 4418004"/>
                  <a:gd name="connsiteY634" fmla="*/ 2203080 h 3499702"/>
                  <a:gd name="connsiteX635" fmla="*/ 2104790 w 4418004"/>
                  <a:gd name="connsiteY635" fmla="*/ 2174621 h 3499702"/>
                  <a:gd name="connsiteX636" fmla="*/ 2118496 w 4418004"/>
                  <a:gd name="connsiteY636" fmla="*/ 2138784 h 3499702"/>
                  <a:gd name="connsiteX637" fmla="*/ 2142745 w 4418004"/>
                  <a:gd name="connsiteY637" fmla="*/ 2122973 h 3499702"/>
                  <a:gd name="connsiteX638" fmla="*/ 2144853 w 4418004"/>
                  <a:gd name="connsiteY638" fmla="*/ 2094514 h 3499702"/>
                  <a:gd name="connsiteX639" fmla="*/ 2137473 w 4418004"/>
                  <a:gd name="connsiteY639" fmla="*/ 2073434 h 3499702"/>
                  <a:gd name="connsiteX640" fmla="*/ 2135365 w 4418004"/>
                  <a:gd name="connsiteY640" fmla="*/ 2043921 h 3499702"/>
                  <a:gd name="connsiteX641" fmla="*/ 2138528 w 4418004"/>
                  <a:gd name="connsiteY641" fmla="*/ 2030218 h 3499702"/>
                  <a:gd name="connsiteX642" fmla="*/ 2156451 w 4418004"/>
                  <a:gd name="connsiteY642" fmla="*/ 2013354 h 3499702"/>
                  <a:gd name="connsiteX643" fmla="*/ 2188080 w 4418004"/>
                  <a:gd name="connsiteY643" fmla="*/ 2004922 h 3499702"/>
                  <a:gd name="connsiteX644" fmla="*/ 2217601 w 4418004"/>
                  <a:gd name="connsiteY644" fmla="*/ 2004922 h 3499702"/>
                  <a:gd name="connsiteX645" fmla="*/ 2239742 w 4418004"/>
                  <a:gd name="connsiteY645" fmla="*/ 2014408 h 3499702"/>
                  <a:gd name="connsiteX646" fmla="*/ 2262937 w 4418004"/>
                  <a:gd name="connsiteY646" fmla="*/ 2017570 h 3499702"/>
                  <a:gd name="connsiteX647" fmla="*/ 2281914 w 4418004"/>
                  <a:gd name="connsiteY647" fmla="*/ 2026002 h 3499702"/>
                  <a:gd name="connsiteX648" fmla="*/ 2299079 w 4418004"/>
                  <a:gd name="connsiteY648" fmla="*/ 2017233 h 3499702"/>
                  <a:gd name="connsiteX649" fmla="*/ 2325099 w 4418004"/>
                  <a:gd name="connsiteY649" fmla="*/ 2043710 h 3499702"/>
                  <a:gd name="connsiteX650" fmla="*/ 2334124 w 4418004"/>
                  <a:gd name="connsiteY650" fmla="*/ 2048306 h 3499702"/>
                  <a:gd name="connsiteX651" fmla="*/ 2354536 w 4418004"/>
                  <a:gd name="connsiteY651" fmla="*/ 2077224 h 3499702"/>
                  <a:gd name="connsiteX652" fmla="*/ 2391268 w 4418004"/>
                  <a:gd name="connsiteY652" fmla="*/ 2125081 h 3499702"/>
                  <a:gd name="connsiteX653" fmla="*/ 2407968 w 4418004"/>
                  <a:gd name="connsiteY653" fmla="*/ 2154088 h 3499702"/>
                  <a:gd name="connsiteX654" fmla="*/ 2420029 w 4418004"/>
                  <a:gd name="connsiteY654" fmla="*/ 2153540 h 3499702"/>
                  <a:gd name="connsiteX655" fmla="*/ 2449550 w 4418004"/>
                  <a:gd name="connsiteY655" fmla="*/ 2153540 h 3499702"/>
                  <a:gd name="connsiteX656" fmla="*/ 2489614 w 4418004"/>
                  <a:gd name="connsiteY656" fmla="*/ 2147216 h 3499702"/>
                  <a:gd name="connsiteX657" fmla="*/ 2467473 w 4418004"/>
                  <a:gd name="connsiteY657" fmla="*/ 2105055 h 3499702"/>
                  <a:gd name="connsiteX658" fmla="*/ 2483288 w 4418004"/>
                  <a:gd name="connsiteY658" fmla="*/ 2075542 h 3499702"/>
                  <a:gd name="connsiteX659" fmla="*/ 2483288 w 4418004"/>
                  <a:gd name="connsiteY659" fmla="*/ 2029164 h 3499702"/>
                  <a:gd name="connsiteX660" fmla="*/ 2473799 w 4418004"/>
                  <a:gd name="connsiteY660" fmla="*/ 2000705 h 3499702"/>
                  <a:gd name="connsiteX661" fmla="*/ 2469582 w 4418004"/>
                  <a:gd name="connsiteY661" fmla="*/ 1962760 h 3499702"/>
                  <a:gd name="connsiteX662" fmla="*/ 2455876 w 4418004"/>
                  <a:gd name="connsiteY662" fmla="*/ 1948004 h 3499702"/>
                  <a:gd name="connsiteX663" fmla="*/ 2452713 w 4418004"/>
                  <a:gd name="connsiteY663" fmla="*/ 1929031 h 3499702"/>
                  <a:gd name="connsiteX664" fmla="*/ 2446387 w 4418004"/>
                  <a:gd name="connsiteY664" fmla="*/ 1915329 h 3499702"/>
                  <a:gd name="connsiteX665" fmla="*/ 2421084 w 4418004"/>
                  <a:gd name="connsiteY665" fmla="*/ 1920599 h 3499702"/>
                  <a:gd name="connsiteX666" fmla="*/ 2397889 w 4418004"/>
                  <a:gd name="connsiteY666" fmla="*/ 1918491 h 3499702"/>
                  <a:gd name="connsiteX667" fmla="*/ 2396834 w 4418004"/>
                  <a:gd name="connsiteY667" fmla="*/ 1899518 h 3499702"/>
                  <a:gd name="connsiteX668" fmla="*/ 2385237 w 4418004"/>
                  <a:gd name="connsiteY668" fmla="*/ 1891086 h 3499702"/>
                  <a:gd name="connsiteX669" fmla="*/ 2363096 w 4418004"/>
                  <a:gd name="connsiteY669" fmla="*/ 1891086 h 3499702"/>
                  <a:gd name="connsiteX670" fmla="*/ 2342010 w 4418004"/>
                  <a:gd name="connsiteY670" fmla="*/ 1879492 h 3499702"/>
                  <a:gd name="connsiteX671" fmla="*/ 2327250 w 4418004"/>
                  <a:gd name="connsiteY671" fmla="*/ 1871059 h 3499702"/>
                  <a:gd name="connsiteX672" fmla="*/ 2307218 w 4418004"/>
                  <a:gd name="connsiteY672" fmla="*/ 1873167 h 3499702"/>
                  <a:gd name="connsiteX673" fmla="*/ 2286132 w 4418004"/>
                  <a:gd name="connsiteY673" fmla="*/ 1866843 h 3499702"/>
                  <a:gd name="connsiteX674" fmla="*/ 2278751 w 4418004"/>
                  <a:gd name="connsiteY674" fmla="*/ 1849979 h 3499702"/>
                  <a:gd name="connsiteX675" fmla="*/ 2257665 w 4418004"/>
                  <a:gd name="connsiteY675" fmla="*/ 1839438 h 3499702"/>
                  <a:gd name="connsiteX676" fmla="*/ 2242905 w 4418004"/>
                  <a:gd name="connsiteY676" fmla="*/ 1835222 h 3499702"/>
                  <a:gd name="connsiteX677" fmla="*/ 2238687 w 4418004"/>
                  <a:gd name="connsiteY677" fmla="*/ 1825736 h 3499702"/>
                  <a:gd name="connsiteX678" fmla="*/ 2246068 w 4418004"/>
                  <a:gd name="connsiteY678" fmla="*/ 1812033 h 3499702"/>
                  <a:gd name="connsiteX679" fmla="*/ 2274534 w 4418004"/>
                  <a:gd name="connsiteY679" fmla="*/ 1796223 h 3499702"/>
                  <a:gd name="connsiteX680" fmla="*/ 2274534 w 4418004"/>
                  <a:gd name="connsiteY680" fmla="*/ 1776196 h 3499702"/>
                  <a:gd name="connsiteX681" fmla="*/ 2273480 w 4418004"/>
                  <a:gd name="connsiteY681" fmla="*/ 1751953 h 3499702"/>
                  <a:gd name="connsiteX682" fmla="*/ 2279806 w 4418004"/>
                  <a:gd name="connsiteY682" fmla="*/ 1726657 h 3499702"/>
                  <a:gd name="connsiteX683" fmla="*/ 2272425 w 4418004"/>
                  <a:gd name="connsiteY683" fmla="*/ 1717170 h 3499702"/>
                  <a:gd name="connsiteX684" fmla="*/ 2262937 w 4418004"/>
                  <a:gd name="connsiteY684" fmla="*/ 1703468 h 3499702"/>
                  <a:gd name="connsiteX685" fmla="*/ 2249231 w 4418004"/>
                  <a:gd name="connsiteY685" fmla="*/ 1691874 h 3499702"/>
                  <a:gd name="connsiteX686" fmla="*/ 2246068 w 4418004"/>
                  <a:gd name="connsiteY686" fmla="*/ 1677117 h 3499702"/>
                  <a:gd name="connsiteX687" fmla="*/ 2241850 w 4418004"/>
                  <a:gd name="connsiteY687" fmla="*/ 1664469 h 3499702"/>
                  <a:gd name="connsiteX688" fmla="*/ 2214438 w 4418004"/>
                  <a:gd name="connsiteY688" fmla="*/ 1658144 h 3499702"/>
                  <a:gd name="connsiteX689" fmla="*/ 2195461 w 4418004"/>
                  <a:gd name="connsiteY689" fmla="*/ 1671847 h 3499702"/>
                  <a:gd name="connsiteX690" fmla="*/ 2168048 w 4418004"/>
                  <a:gd name="connsiteY690" fmla="*/ 1677117 h 3499702"/>
                  <a:gd name="connsiteX691" fmla="*/ 2162777 w 4418004"/>
                  <a:gd name="connsiteY691" fmla="*/ 1665523 h 3499702"/>
                  <a:gd name="connsiteX692" fmla="*/ 2145908 w 4418004"/>
                  <a:gd name="connsiteY692" fmla="*/ 1661307 h 3499702"/>
                  <a:gd name="connsiteX693" fmla="*/ 2133256 w 4418004"/>
                  <a:gd name="connsiteY693" fmla="*/ 1663415 h 3499702"/>
                  <a:gd name="connsiteX694" fmla="*/ 2117441 w 4418004"/>
                  <a:gd name="connsiteY694" fmla="*/ 1656036 h 3499702"/>
                  <a:gd name="connsiteX695" fmla="*/ 2097409 w 4418004"/>
                  <a:gd name="connsiteY695" fmla="*/ 1639172 h 3499702"/>
                  <a:gd name="connsiteX696" fmla="*/ 2082649 w 4418004"/>
                  <a:gd name="connsiteY696" fmla="*/ 1648658 h 3499702"/>
                  <a:gd name="connsiteX697" fmla="*/ 2055237 w 4418004"/>
                  <a:gd name="connsiteY697" fmla="*/ 1686603 h 3499702"/>
                  <a:gd name="connsiteX698" fmla="*/ 2046802 w 4418004"/>
                  <a:gd name="connsiteY698" fmla="*/ 1707684 h 3499702"/>
                  <a:gd name="connsiteX699" fmla="*/ 2018336 w 4418004"/>
                  <a:gd name="connsiteY699" fmla="*/ 1712954 h 3499702"/>
                  <a:gd name="connsiteX700" fmla="*/ 1997250 w 4418004"/>
                  <a:gd name="connsiteY700" fmla="*/ 1730873 h 3499702"/>
                  <a:gd name="connsiteX701" fmla="*/ 1978272 w 4418004"/>
                  <a:gd name="connsiteY701" fmla="*/ 1721386 h 3499702"/>
                  <a:gd name="connsiteX702" fmla="*/ 1957186 w 4418004"/>
                  <a:gd name="connsiteY702" fmla="*/ 1693982 h 3499702"/>
                  <a:gd name="connsiteX703" fmla="*/ 1955077 w 4418004"/>
                  <a:gd name="connsiteY703" fmla="*/ 1672901 h 3499702"/>
                  <a:gd name="connsiteX704" fmla="*/ 1965620 w 4418004"/>
                  <a:gd name="connsiteY704" fmla="*/ 1626523 h 3499702"/>
                  <a:gd name="connsiteX705" fmla="*/ 1978272 w 4418004"/>
                  <a:gd name="connsiteY705" fmla="*/ 1610713 h 3499702"/>
                  <a:gd name="connsiteX706" fmla="*/ 1999358 w 4418004"/>
                  <a:gd name="connsiteY706" fmla="*/ 1599119 h 3499702"/>
                  <a:gd name="connsiteX707" fmla="*/ 2045748 w 4418004"/>
                  <a:gd name="connsiteY707" fmla="*/ 1571714 h 3499702"/>
                  <a:gd name="connsiteX708" fmla="*/ 2064726 w 4418004"/>
                  <a:gd name="connsiteY708" fmla="*/ 1554849 h 3499702"/>
                  <a:gd name="connsiteX709" fmla="*/ 2064726 w 4418004"/>
                  <a:gd name="connsiteY709" fmla="*/ 1540093 h 3499702"/>
                  <a:gd name="connsiteX710" fmla="*/ 2066834 w 4418004"/>
                  <a:gd name="connsiteY710" fmla="*/ 1526390 h 3499702"/>
                  <a:gd name="connsiteX711" fmla="*/ 2080540 w 4418004"/>
                  <a:gd name="connsiteY711" fmla="*/ 1513742 h 3499702"/>
                  <a:gd name="connsiteX712" fmla="*/ 2084758 w 4418004"/>
                  <a:gd name="connsiteY712" fmla="*/ 1489499 h 3499702"/>
                  <a:gd name="connsiteX713" fmla="*/ 2099518 w 4418004"/>
                  <a:gd name="connsiteY713" fmla="*/ 1473689 h 3499702"/>
                  <a:gd name="connsiteX714" fmla="*/ 2115333 w 4418004"/>
                  <a:gd name="connsiteY714" fmla="*/ 1470526 h 3499702"/>
                  <a:gd name="connsiteX715" fmla="*/ 2124822 w 4418004"/>
                  <a:gd name="connsiteY715" fmla="*/ 1459986 h 3499702"/>
                  <a:gd name="connsiteX716" fmla="*/ 2135365 w 4418004"/>
                  <a:gd name="connsiteY716" fmla="*/ 1456824 h 3499702"/>
                  <a:gd name="connsiteX717" fmla="*/ 2135365 w 4418004"/>
                  <a:gd name="connsiteY717" fmla="*/ 1439959 h 3499702"/>
                  <a:gd name="connsiteX718" fmla="*/ 2129039 w 4418004"/>
                  <a:gd name="connsiteY718" fmla="*/ 1425203 h 3499702"/>
                  <a:gd name="connsiteX719" fmla="*/ 2131147 w 4418004"/>
                  <a:gd name="connsiteY719" fmla="*/ 1409392 h 3499702"/>
                  <a:gd name="connsiteX720" fmla="*/ 2134310 w 4418004"/>
                  <a:gd name="connsiteY720" fmla="*/ 1374609 h 3499702"/>
                  <a:gd name="connsiteX721" fmla="*/ 2151179 w 4418004"/>
                  <a:gd name="connsiteY721" fmla="*/ 1335610 h 3499702"/>
                  <a:gd name="connsiteX722" fmla="*/ 2169103 w 4418004"/>
                  <a:gd name="connsiteY722" fmla="*/ 1309259 h 3499702"/>
                  <a:gd name="connsiteX723" fmla="*/ 2182809 w 4418004"/>
                  <a:gd name="connsiteY723" fmla="*/ 1288179 h 3499702"/>
                  <a:gd name="connsiteX724" fmla="*/ 2206004 w 4418004"/>
                  <a:gd name="connsiteY724" fmla="*/ 1262882 h 3499702"/>
                  <a:gd name="connsiteX725" fmla="*/ 2218655 w 4418004"/>
                  <a:gd name="connsiteY725" fmla="*/ 1227045 h 3499702"/>
                  <a:gd name="connsiteX726" fmla="*/ 2230253 w 4418004"/>
                  <a:gd name="connsiteY726" fmla="*/ 1203856 h 3499702"/>
                  <a:gd name="connsiteX727" fmla="*/ 2227090 w 4418004"/>
                  <a:gd name="connsiteY727" fmla="*/ 1173289 h 3499702"/>
                  <a:gd name="connsiteX728" fmla="*/ 2219710 w 4418004"/>
                  <a:gd name="connsiteY728" fmla="*/ 1154316 h 3499702"/>
                  <a:gd name="connsiteX729" fmla="*/ 2213384 w 4418004"/>
                  <a:gd name="connsiteY729" fmla="*/ 1127965 h 3499702"/>
                  <a:gd name="connsiteX730" fmla="*/ 2196515 w 4418004"/>
                  <a:gd name="connsiteY730" fmla="*/ 1098452 h 3499702"/>
                  <a:gd name="connsiteX731" fmla="*/ 2203895 w 4418004"/>
                  <a:gd name="connsiteY731" fmla="*/ 1075264 h 3499702"/>
                  <a:gd name="connsiteX732" fmla="*/ 2226036 w 4418004"/>
                  <a:gd name="connsiteY732" fmla="*/ 1087912 h 3499702"/>
                  <a:gd name="connsiteX733" fmla="*/ 2230253 w 4418004"/>
                  <a:gd name="connsiteY733" fmla="*/ 1111101 h 3499702"/>
                  <a:gd name="connsiteX734" fmla="*/ 2245013 w 4418004"/>
                  <a:gd name="connsiteY734" fmla="*/ 1146938 h 3499702"/>
                  <a:gd name="connsiteX735" fmla="*/ 2257665 w 4418004"/>
                  <a:gd name="connsiteY735" fmla="*/ 1164857 h 3499702"/>
                  <a:gd name="connsiteX736" fmla="*/ 2263991 w 4418004"/>
                  <a:gd name="connsiteY736" fmla="*/ 1153262 h 3499702"/>
                  <a:gd name="connsiteX737" fmla="*/ 2263991 w 4418004"/>
                  <a:gd name="connsiteY737" fmla="*/ 1141668 h 3499702"/>
                  <a:gd name="connsiteX738" fmla="*/ 2260828 w 4418004"/>
                  <a:gd name="connsiteY738" fmla="*/ 1120587 h 3499702"/>
                  <a:gd name="connsiteX739" fmla="*/ 2273480 w 4418004"/>
                  <a:gd name="connsiteY739" fmla="*/ 1105831 h 3499702"/>
                  <a:gd name="connsiteX740" fmla="*/ 2279806 w 4418004"/>
                  <a:gd name="connsiteY740" fmla="*/ 1093182 h 3499702"/>
                  <a:gd name="connsiteX741" fmla="*/ 2257665 w 4418004"/>
                  <a:gd name="connsiteY741" fmla="*/ 1074210 h 3499702"/>
                  <a:gd name="connsiteX742" fmla="*/ 2253448 w 4418004"/>
                  <a:gd name="connsiteY742" fmla="*/ 1053129 h 3499702"/>
                  <a:gd name="connsiteX743" fmla="*/ 2258719 w 4418004"/>
                  <a:gd name="connsiteY743" fmla="*/ 1034156 h 3499702"/>
                  <a:gd name="connsiteX744" fmla="*/ 2248176 w 4418004"/>
                  <a:gd name="connsiteY744" fmla="*/ 1009914 h 3499702"/>
                  <a:gd name="connsiteX745" fmla="*/ 2231307 w 4418004"/>
                  <a:gd name="connsiteY745" fmla="*/ 996211 h 3499702"/>
                  <a:gd name="connsiteX746" fmla="*/ 2215493 w 4418004"/>
                  <a:gd name="connsiteY746" fmla="*/ 988833 h 3499702"/>
                  <a:gd name="connsiteX747" fmla="*/ 2182809 w 4418004"/>
                  <a:gd name="connsiteY747" fmla="*/ 984617 h 3499702"/>
                  <a:gd name="connsiteX748" fmla="*/ 2154342 w 4418004"/>
                  <a:gd name="connsiteY748" fmla="*/ 1009914 h 3499702"/>
                  <a:gd name="connsiteX749" fmla="*/ 2144853 w 4418004"/>
                  <a:gd name="connsiteY749" fmla="*/ 1045751 h 3499702"/>
                  <a:gd name="connsiteX750" fmla="*/ 2122713 w 4418004"/>
                  <a:gd name="connsiteY750" fmla="*/ 1069994 h 3499702"/>
                  <a:gd name="connsiteX751" fmla="*/ 2095301 w 4418004"/>
                  <a:gd name="connsiteY751" fmla="*/ 1082642 h 3499702"/>
                  <a:gd name="connsiteX752" fmla="*/ 2079486 w 4418004"/>
                  <a:gd name="connsiteY752" fmla="*/ 1064723 h 3499702"/>
                  <a:gd name="connsiteX753" fmla="*/ 2080540 w 4418004"/>
                  <a:gd name="connsiteY753" fmla="*/ 1030994 h 3499702"/>
                  <a:gd name="connsiteX754" fmla="*/ 2069997 w 4418004"/>
                  <a:gd name="connsiteY754" fmla="*/ 1015184 h 3499702"/>
                  <a:gd name="connsiteX755" fmla="*/ 2043639 w 4418004"/>
                  <a:gd name="connsiteY755" fmla="*/ 1002535 h 3499702"/>
                  <a:gd name="connsiteX756" fmla="*/ 2024662 w 4418004"/>
                  <a:gd name="connsiteY756" fmla="*/ 1007806 h 3499702"/>
                  <a:gd name="connsiteX757" fmla="*/ 2004630 w 4418004"/>
                  <a:gd name="connsiteY757" fmla="*/ 1006752 h 3499702"/>
                  <a:gd name="connsiteX758" fmla="*/ 1978272 w 4418004"/>
                  <a:gd name="connsiteY758" fmla="*/ 1008860 h 3499702"/>
                  <a:gd name="connsiteX759" fmla="*/ 1947697 w 4418004"/>
                  <a:gd name="connsiteY759" fmla="*/ 1016238 h 3499702"/>
                  <a:gd name="connsiteX760" fmla="*/ 1929773 w 4418004"/>
                  <a:gd name="connsiteY760" fmla="*/ 1022562 h 3499702"/>
                  <a:gd name="connsiteX761" fmla="*/ 1899198 w 4418004"/>
                  <a:gd name="connsiteY761" fmla="*/ 1022562 h 3499702"/>
                  <a:gd name="connsiteX762" fmla="*/ 1882329 w 4418004"/>
                  <a:gd name="connsiteY762" fmla="*/ 1023616 h 3499702"/>
                  <a:gd name="connsiteX763" fmla="*/ 1847537 w 4418004"/>
                  <a:gd name="connsiteY763" fmla="*/ 1042589 h 3499702"/>
                  <a:gd name="connsiteX764" fmla="*/ 1814853 w 4418004"/>
                  <a:gd name="connsiteY764" fmla="*/ 1038373 h 3499702"/>
                  <a:gd name="connsiteX765" fmla="*/ 1792713 w 4418004"/>
                  <a:gd name="connsiteY765" fmla="*/ 1035210 h 3499702"/>
                  <a:gd name="connsiteX766" fmla="*/ 1774789 w 4418004"/>
                  <a:gd name="connsiteY766" fmla="*/ 1039427 h 3499702"/>
                  <a:gd name="connsiteX767" fmla="*/ 1763192 w 4418004"/>
                  <a:gd name="connsiteY767" fmla="*/ 1024670 h 3499702"/>
                  <a:gd name="connsiteX768" fmla="*/ 1739997 w 4418004"/>
                  <a:gd name="connsiteY768" fmla="*/ 1028886 h 3499702"/>
                  <a:gd name="connsiteX769" fmla="*/ 1727345 w 4418004"/>
                  <a:gd name="connsiteY769" fmla="*/ 1029940 h 3499702"/>
                  <a:gd name="connsiteX770" fmla="*/ 1713639 w 4418004"/>
                  <a:gd name="connsiteY770" fmla="*/ 1006752 h 3499702"/>
                  <a:gd name="connsiteX771" fmla="*/ 1694662 w 4418004"/>
                  <a:gd name="connsiteY771" fmla="*/ 998319 h 3499702"/>
                  <a:gd name="connsiteX772" fmla="*/ 1669358 w 4418004"/>
                  <a:gd name="connsiteY772" fmla="*/ 1015184 h 3499702"/>
                  <a:gd name="connsiteX773" fmla="*/ 1659869 w 4418004"/>
                  <a:gd name="connsiteY773" fmla="*/ 1040481 h 3499702"/>
                  <a:gd name="connsiteX774" fmla="*/ 1658477 w 4418004"/>
                  <a:gd name="connsiteY774" fmla="*/ 1083865 h 3499702"/>
                  <a:gd name="connsiteX775" fmla="*/ 1669611 w 4418004"/>
                  <a:gd name="connsiteY775" fmla="*/ 1092381 h 3499702"/>
                  <a:gd name="connsiteX776" fmla="*/ 1689938 w 4418004"/>
                  <a:gd name="connsiteY776" fmla="*/ 1089097 h 3499702"/>
                  <a:gd name="connsiteX777" fmla="*/ 1710982 w 4418004"/>
                  <a:gd name="connsiteY777" fmla="*/ 1107226 h 3499702"/>
                  <a:gd name="connsiteX778" fmla="*/ 1717013 w 4418004"/>
                  <a:gd name="connsiteY778" fmla="*/ 1105160 h 3499702"/>
                  <a:gd name="connsiteX779" fmla="*/ 1725237 w 4418004"/>
                  <a:gd name="connsiteY779" fmla="*/ 1097403 h 3499702"/>
                  <a:gd name="connsiteX780" fmla="*/ 1741051 w 4418004"/>
                  <a:gd name="connsiteY780" fmla="*/ 1103727 h 3499702"/>
                  <a:gd name="connsiteX781" fmla="*/ 1735780 w 4418004"/>
                  <a:gd name="connsiteY781" fmla="*/ 1133240 h 3499702"/>
                  <a:gd name="connsiteX782" fmla="*/ 1727345 w 4418004"/>
                  <a:gd name="connsiteY782" fmla="*/ 1180671 h 3499702"/>
                  <a:gd name="connsiteX783" fmla="*/ 1731562 w 4418004"/>
                  <a:gd name="connsiteY783" fmla="*/ 1228103 h 3499702"/>
                  <a:gd name="connsiteX784" fmla="*/ 1705627 w 4418004"/>
                  <a:gd name="connsiteY784" fmla="*/ 1233837 h 3499702"/>
                  <a:gd name="connsiteX785" fmla="*/ 1691499 w 4418004"/>
                  <a:gd name="connsiteY785" fmla="*/ 1234427 h 3499702"/>
                  <a:gd name="connsiteX786" fmla="*/ 1683064 w 4418004"/>
                  <a:gd name="connsiteY786" fmla="*/ 1223887 h 3499702"/>
                  <a:gd name="connsiteX787" fmla="*/ 1677793 w 4418004"/>
                  <a:gd name="connsiteY787" fmla="*/ 1208076 h 3499702"/>
                  <a:gd name="connsiteX788" fmla="*/ 1656706 w 4418004"/>
                  <a:gd name="connsiteY788" fmla="*/ 1207022 h 3499702"/>
                  <a:gd name="connsiteX789" fmla="*/ 1622968 w 4418004"/>
                  <a:gd name="connsiteY789" fmla="*/ 1217562 h 3499702"/>
                  <a:gd name="connsiteX790" fmla="*/ 1625077 w 4418004"/>
                  <a:gd name="connsiteY790" fmla="*/ 1236535 h 3499702"/>
                  <a:gd name="connsiteX791" fmla="*/ 1639837 w 4418004"/>
                  <a:gd name="connsiteY791" fmla="*/ 1246021 h 3499702"/>
                  <a:gd name="connsiteX792" fmla="*/ 1639837 w 4418004"/>
                  <a:gd name="connsiteY792" fmla="*/ 1268156 h 3499702"/>
                  <a:gd name="connsiteX793" fmla="*/ 1628240 w 4418004"/>
                  <a:gd name="connsiteY793" fmla="*/ 1294507 h 3499702"/>
                  <a:gd name="connsiteX794" fmla="*/ 1626131 w 4418004"/>
                  <a:gd name="connsiteY794" fmla="*/ 1377776 h 3499702"/>
                  <a:gd name="connsiteX795" fmla="*/ 1634566 w 4418004"/>
                  <a:gd name="connsiteY795" fmla="*/ 1400964 h 3499702"/>
                  <a:gd name="connsiteX796" fmla="*/ 1648356 w 4418004"/>
                  <a:gd name="connsiteY796" fmla="*/ 1430351 h 3499702"/>
                  <a:gd name="connsiteX797" fmla="*/ 1644434 w 4418004"/>
                  <a:gd name="connsiteY797" fmla="*/ 1448649 h 3499702"/>
                  <a:gd name="connsiteX798" fmla="*/ 1623390 w 4418004"/>
                  <a:gd name="connsiteY798" fmla="*/ 1477403 h 3499702"/>
                  <a:gd name="connsiteX799" fmla="*/ 1613606 w 4418004"/>
                  <a:gd name="connsiteY799" fmla="*/ 1520407 h 3499702"/>
                  <a:gd name="connsiteX800" fmla="*/ 1599605 w 4418004"/>
                  <a:gd name="connsiteY800" fmla="*/ 1543170 h 3499702"/>
                  <a:gd name="connsiteX801" fmla="*/ 1585519 w 4418004"/>
                  <a:gd name="connsiteY801" fmla="*/ 1544313 h 3499702"/>
                  <a:gd name="connsiteX802" fmla="*/ 1561818 w 4418004"/>
                  <a:gd name="connsiteY802" fmla="*/ 1550131 h 3499702"/>
                  <a:gd name="connsiteX803" fmla="*/ 1497842 w 4418004"/>
                  <a:gd name="connsiteY803" fmla="*/ 1599544 h 3499702"/>
                  <a:gd name="connsiteX804" fmla="*/ 1459592 w 4418004"/>
                  <a:gd name="connsiteY804" fmla="*/ 1601779 h 3499702"/>
                  <a:gd name="connsiteX805" fmla="*/ 1413961 w 4418004"/>
                  <a:gd name="connsiteY805" fmla="*/ 1605025 h 3499702"/>
                  <a:gd name="connsiteX806" fmla="*/ 1404725 w 4418004"/>
                  <a:gd name="connsiteY806" fmla="*/ 1585425 h 3499702"/>
                  <a:gd name="connsiteX807" fmla="*/ 1370987 w 4418004"/>
                  <a:gd name="connsiteY807" fmla="*/ 1554858 h 3499702"/>
                  <a:gd name="connsiteX808" fmla="*/ 1350955 w 4418004"/>
                  <a:gd name="connsiteY808" fmla="*/ 1554858 h 3499702"/>
                  <a:gd name="connsiteX809" fmla="*/ 1336195 w 4418004"/>
                  <a:gd name="connsiteY809" fmla="*/ 1581208 h 3499702"/>
                  <a:gd name="connsiteX810" fmla="*/ 1322278 w 4418004"/>
                  <a:gd name="connsiteY810" fmla="*/ 1592676 h 3499702"/>
                  <a:gd name="connsiteX811" fmla="*/ 1254802 w 4418004"/>
                  <a:gd name="connsiteY811" fmla="*/ 1551109 h 3499702"/>
                  <a:gd name="connsiteX812" fmla="*/ 1244723 w 4418004"/>
                  <a:gd name="connsiteY812" fmla="*/ 1536564 h 3499702"/>
                  <a:gd name="connsiteX813" fmla="*/ 1229035 w 4418004"/>
                  <a:gd name="connsiteY813" fmla="*/ 1527626 h 3499702"/>
                  <a:gd name="connsiteX814" fmla="*/ 1197532 w 4418004"/>
                  <a:gd name="connsiteY814" fmla="*/ 1521849 h 3499702"/>
                  <a:gd name="connsiteX815" fmla="*/ 1169403 w 4418004"/>
                  <a:gd name="connsiteY815" fmla="*/ 1509538 h 3499702"/>
                  <a:gd name="connsiteX816" fmla="*/ 1116476 w 4418004"/>
                  <a:gd name="connsiteY816" fmla="*/ 1508442 h 3499702"/>
                  <a:gd name="connsiteX817" fmla="*/ 1103023 w 4418004"/>
                  <a:gd name="connsiteY817" fmla="*/ 1499462 h 3499702"/>
                  <a:gd name="connsiteX818" fmla="*/ 1074894 w 4418004"/>
                  <a:gd name="connsiteY818" fmla="*/ 1493897 h 3499702"/>
                  <a:gd name="connsiteX819" fmla="*/ 1047861 w 4418004"/>
                  <a:gd name="connsiteY819" fmla="*/ 1476943 h 3499702"/>
                  <a:gd name="connsiteX820" fmla="*/ 1020997 w 4418004"/>
                  <a:gd name="connsiteY820" fmla="*/ 1465733 h 3499702"/>
                  <a:gd name="connsiteX821" fmla="*/ 1002947 w 4418004"/>
                  <a:gd name="connsiteY821" fmla="*/ 1446545 h 3499702"/>
                  <a:gd name="connsiteX822" fmla="*/ 982662 w 4418004"/>
                  <a:gd name="connsiteY822" fmla="*/ 1436468 h 3499702"/>
                  <a:gd name="connsiteX823" fmla="*/ 946647 w 4418004"/>
                  <a:gd name="connsiteY823" fmla="*/ 1434234 h 3499702"/>
                  <a:gd name="connsiteX824" fmla="*/ 942177 w 4418004"/>
                  <a:gd name="connsiteY824" fmla="*/ 1419566 h 3499702"/>
                  <a:gd name="connsiteX825" fmla="*/ 947786 w 4418004"/>
                  <a:gd name="connsiteY825" fmla="*/ 1402743 h 3499702"/>
                  <a:gd name="connsiteX826" fmla="*/ 947786 w 4418004"/>
                  <a:gd name="connsiteY826" fmla="*/ 1384699 h 3499702"/>
                  <a:gd name="connsiteX827" fmla="*/ 931001 w 4418004"/>
                  <a:gd name="connsiteY827" fmla="*/ 1364550 h 3499702"/>
                  <a:gd name="connsiteX828" fmla="*/ 922018 w 4418004"/>
                  <a:gd name="connsiteY828" fmla="*/ 1339801 h 3499702"/>
                  <a:gd name="connsiteX829" fmla="*/ 902872 w 4418004"/>
                  <a:gd name="connsiteY829" fmla="*/ 1330821 h 3499702"/>
                  <a:gd name="connsiteX830" fmla="*/ 887184 w 4418004"/>
                  <a:gd name="connsiteY830" fmla="*/ 1323944 h 3499702"/>
                  <a:gd name="connsiteX831" fmla="*/ 845433 w 4418004"/>
                  <a:gd name="connsiteY831" fmla="*/ 1293761 h 3499702"/>
                  <a:gd name="connsiteX832" fmla="*/ 871369 w 4418004"/>
                  <a:gd name="connsiteY832" fmla="*/ 1258889 h 3499702"/>
                  <a:gd name="connsiteX833" fmla="*/ 876936 w 4418004"/>
                  <a:gd name="connsiteY833" fmla="*/ 1241940 h 3499702"/>
                  <a:gd name="connsiteX834" fmla="*/ 861290 w 4418004"/>
                  <a:gd name="connsiteY834" fmla="*/ 1182320 h 3499702"/>
                  <a:gd name="connsiteX835" fmla="*/ 848807 w 4418004"/>
                  <a:gd name="connsiteY835" fmla="*/ 1172243 h 3499702"/>
                  <a:gd name="connsiteX836" fmla="*/ 808363 w 4418004"/>
                  <a:gd name="connsiteY836" fmla="*/ 1172243 h 3499702"/>
                  <a:gd name="connsiteX837" fmla="*/ 790440 w 4418004"/>
                  <a:gd name="connsiteY837" fmla="*/ 1192565 h 3499702"/>
                  <a:gd name="connsiteX838" fmla="*/ 791579 w 4418004"/>
                  <a:gd name="connsiteY838" fmla="*/ 1210437 h 3499702"/>
                  <a:gd name="connsiteX839" fmla="*/ 820804 w 4418004"/>
                  <a:gd name="connsiteY839" fmla="*/ 1235228 h 3499702"/>
                  <a:gd name="connsiteX840" fmla="*/ 821943 w 4418004"/>
                  <a:gd name="connsiteY840" fmla="*/ 1249774 h 3499702"/>
                  <a:gd name="connsiteX841" fmla="*/ 799381 w 4418004"/>
                  <a:gd name="connsiteY841" fmla="*/ 1276799 h 3499702"/>
                  <a:gd name="connsiteX842" fmla="*/ 774625 w 4418004"/>
                  <a:gd name="connsiteY842" fmla="*/ 1282407 h 3499702"/>
                  <a:gd name="connsiteX843" fmla="*/ 747593 w 4418004"/>
                  <a:gd name="connsiteY843" fmla="*/ 1297079 h 3499702"/>
                  <a:gd name="connsiteX844" fmla="*/ 725199 w 4418004"/>
                  <a:gd name="connsiteY844" fmla="*/ 1309390 h 3499702"/>
                  <a:gd name="connsiteX845" fmla="*/ 698167 w 4418004"/>
                  <a:gd name="connsiteY845" fmla="*/ 1302682 h 3499702"/>
                  <a:gd name="connsiteX846" fmla="*/ 688129 w 4418004"/>
                  <a:gd name="connsiteY846" fmla="*/ 1277891 h 3499702"/>
                  <a:gd name="connsiteX847" fmla="*/ 667802 w 4418004"/>
                  <a:gd name="connsiteY847" fmla="*/ 1272330 h 3499702"/>
                  <a:gd name="connsiteX848" fmla="*/ 649752 w 4418004"/>
                  <a:gd name="connsiteY848" fmla="*/ 1274561 h 3499702"/>
                  <a:gd name="connsiteX849" fmla="*/ 632968 w 4418004"/>
                  <a:gd name="connsiteY849" fmla="*/ 1285733 h 3499702"/>
                  <a:gd name="connsiteX850" fmla="*/ 608170 w 4418004"/>
                  <a:gd name="connsiteY850" fmla="*/ 1298213 h 3499702"/>
                  <a:gd name="connsiteX851" fmla="*/ 596952 w 4418004"/>
                  <a:gd name="connsiteY851" fmla="*/ 1307151 h 3499702"/>
                  <a:gd name="connsiteX852" fmla="*/ 591386 w 4418004"/>
                  <a:gd name="connsiteY852" fmla="*/ 1327473 h 3499702"/>
                  <a:gd name="connsiteX853" fmla="*/ 573294 w 4418004"/>
                  <a:gd name="connsiteY853" fmla="*/ 1336407 h 3499702"/>
                  <a:gd name="connsiteX854" fmla="*/ 558111 w 4418004"/>
                  <a:gd name="connsiteY854" fmla="*/ 1341934 h 3499702"/>
                  <a:gd name="connsiteX855" fmla="*/ 539134 w 4418004"/>
                  <a:gd name="connsiteY855" fmla="*/ 1359853 h 3499702"/>
                  <a:gd name="connsiteX856" fmla="*/ 534917 w 4418004"/>
                  <a:gd name="connsiteY856" fmla="*/ 1387258 h 3499702"/>
                  <a:gd name="connsiteX857" fmla="*/ 510667 w 4418004"/>
                  <a:gd name="connsiteY857" fmla="*/ 1388312 h 3499702"/>
                  <a:gd name="connsiteX858" fmla="*/ 483297 w 4418004"/>
                  <a:gd name="connsiteY858" fmla="*/ 1390420 h 3499702"/>
                  <a:gd name="connsiteX859" fmla="*/ 483255 w 4418004"/>
                  <a:gd name="connsiteY859" fmla="*/ 1390420 h 3499702"/>
                  <a:gd name="connsiteX860" fmla="*/ 463223 w 4418004"/>
                  <a:gd name="connsiteY860" fmla="*/ 1348258 h 3499702"/>
                  <a:gd name="connsiteX861" fmla="*/ 415779 w 4418004"/>
                  <a:gd name="connsiteY861" fmla="*/ 1341934 h 3499702"/>
                  <a:gd name="connsiteX862" fmla="*/ 393638 w 4418004"/>
                  <a:gd name="connsiteY862" fmla="*/ 1349313 h 3499702"/>
                  <a:gd name="connsiteX863" fmla="*/ 390476 w 4418004"/>
                  <a:gd name="connsiteY863" fmla="*/ 1300827 h 3499702"/>
                  <a:gd name="connsiteX864" fmla="*/ 394693 w 4418004"/>
                  <a:gd name="connsiteY864" fmla="*/ 1278692 h 3499702"/>
                  <a:gd name="connsiteX865" fmla="*/ 409453 w 4418004"/>
                  <a:gd name="connsiteY865" fmla="*/ 1272368 h 3499702"/>
                  <a:gd name="connsiteX866" fmla="*/ 431594 w 4418004"/>
                  <a:gd name="connsiteY866" fmla="*/ 1274476 h 3499702"/>
                  <a:gd name="connsiteX867" fmla="*/ 431594 w 4418004"/>
                  <a:gd name="connsiteY867" fmla="*/ 1252341 h 3499702"/>
                  <a:gd name="connsiteX868" fmla="*/ 446354 w 4418004"/>
                  <a:gd name="connsiteY868" fmla="*/ 1235477 h 3499702"/>
                  <a:gd name="connsiteX869" fmla="*/ 480092 w 4418004"/>
                  <a:gd name="connsiteY869" fmla="*/ 1234423 h 3499702"/>
                  <a:gd name="connsiteX870" fmla="*/ 499070 w 4418004"/>
                  <a:gd name="connsiteY870" fmla="*/ 1216504 h 3499702"/>
                  <a:gd name="connsiteX871" fmla="*/ 486418 w 4418004"/>
                  <a:gd name="connsiteY871" fmla="*/ 1174343 h 3499702"/>
                  <a:gd name="connsiteX872" fmla="*/ 474821 w 4418004"/>
                  <a:gd name="connsiteY872" fmla="*/ 1157478 h 3499702"/>
                  <a:gd name="connsiteX873" fmla="*/ 490635 w 4418004"/>
                  <a:gd name="connsiteY873" fmla="*/ 1140614 h 3499702"/>
                  <a:gd name="connsiteX874" fmla="*/ 503287 w 4418004"/>
                  <a:gd name="connsiteY874" fmla="*/ 1139560 h 3499702"/>
                  <a:gd name="connsiteX875" fmla="*/ 494853 w 4418004"/>
                  <a:gd name="connsiteY875" fmla="*/ 1117425 h 3499702"/>
                  <a:gd name="connsiteX876" fmla="*/ 461115 w 4418004"/>
                  <a:gd name="connsiteY876" fmla="*/ 1099507 h 3499702"/>
                  <a:gd name="connsiteX877" fmla="*/ 435811 w 4418004"/>
                  <a:gd name="connsiteY877" fmla="*/ 1099507 h 3499702"/>
                  <a:gd name="connsiteX878" fmla="*/ 413670 w 4418004"/>
                  <a:gd name="connsiteY878" fmla="*/ 1087912 h 3499702"/>
                  <a:gd name="connsiteX879" fmla="*/ 357792 w 4418004"/>
                  <a:gd name="connsiteY879" fmla="*/ 1085804 h 3499702"/>
                  <a:gd name="connsiteX880" fmla="*/ 344086 w 4418004"/>
                  <a:gd name="connsiteY880" fmla="*/ 1082642 h 3499702"/>
                  <a:gd name="connsiteX881" fmla="*/ 320891 w 4418004"/>
                  <a:gd name="connsiteY881" fmla="*/ 1065777 h 3499702"/>
                  <a:gd name="connsiteX882" fmla="*/ 319837 w 4418004"/>
                  <a:gd name="connsiteY882" fmla="*/ 1046805 h 3499702"/>
                  <a:gd name="connsiteX883" fmla="*/ 310348 w 4418004"/>
                  <a:gd name="connsiteY883" fmla="*/ 1034156 h 3499702"/>
                  <a:gd name="connsiteX884" fmla="*/ 288207 w 4418004"/>
                  <a:gd name="connsiteY884" fmla="*/ 1016238 h 3499702"/>
                  <a:gd name="connsiteX885" fmla="*/ 251306 w 4418004"/>
                  <a:gd name="connsiteY885" fmla="*/ 1012022 h 3499702"/>
                  <a:gd name="connsiteX886" fmla="*/ 210188 w 4418004"/>
                  <a:gd name="connsiteY886" fmla="*/ 1008860 h 3499702"/>
                  <a:gd name="connsiteX887" fmla="*/ 199645 w 4418004"/>
                  <a:gd name="connsiteY887" fmla="*/ 989887 h 3499702"/>
                  <a:gd name="connsiteX888" fmla="*/ 174341 w 4418004"/>
                  <a:gd name="connsiteY888" fmla="*/ 975130 h 3499702"/>
                  <a:gd name="connsiteX889" fmla="*/ 146929 w 4418004"/>
                  <a:gd name="connsiteY889" fmla="*/ 994103 h 3499702"/>
                  <a:gd name="connsiteX890" fmla="*/ 135332 w 4418004"/>
                  <a:gd name="connsiteY890" fmla="*/ 1005697 h 3499702"/>
                  <a:gd name="connsiteX891" fmla="*/ 92105 w 4418004"/>
                  <a:gd name="connsiteY891" fmla="*/ 1022562 h 3499702"/>
                  <a:gd name="connsiteX892" fmla="*/ 76290 w 4418004"/>
                  <a:gd name="connsiteY892" fmla="*/ 1016238 h 3499702"/>
                  <a:gd name="connsiteX893" fmla="*/ 100539 w 4418004"/>
                  <a:gd name="connsiteY893" fmla="*/ 964590 h 3499702"/>
                  <a:gd name="connsiteX894" fmla="*/ 99485 w 4418004"/>
                  <a:gd name="connsiteY894" fmla="*/ 923483 h 3499702"/>
                  <a:gd name="connsiteX895" fmla="*/ 76290 w 4418004"/>
                  <a:gd name="connsiteY895" fmla="*/ 866565 h 3499702"/>
                  <a:gd name="connsiteX896" fmla="*/ 49932 w 4418004"/>
                  <a:gd name="connsiteY896" fmla="*/ 860241 h 3499702"/>
                  <a:gd name="connsiteX897" fmla="*/ 25683 w 4418004"/>
                  <a:gd name="connsiteY897" fmla="*/ 878159 h 3499702"/>
                  <a:gd name="connsiteX898" fmla="*/ 2488 w 4418004"/>
                  <a:gd name="connsiteY898" fmla="*/ 890808 h 3499702"/>
                  <a:gd name="connsiteX899" fmla="*/ 1307 w 4418004"/>
                  <a:gd name="connsiteY899" fmla="*/ 890766 h 3499702"/>
                  <a:gd name="connsiteX900" fmla="*/ 169 w 4418004"/>
                  <a:gd name="connsiteY900" fmla="*/ 805343 h 3499702"/>
                  <a:gd name="connsiteX901" fmla="*/ 0 w 4418004"/>
                  <a:gd name="connsiteY901" fmla="*/ 802138 h 3499702"/>
                  <a:gd name="connsiteX902" fmla="*/ 1265 w 4418004"/>
                  <a:gd name="connsiteY902" fmla="*/ 727470 h 3499702"/>
                  <a:gd name="connsiteX903" fmla="*/ 2488 w 4418004"/>
                  <a:gd name="connsiteY903" fmla="*/ 727428 h 3499702"/>
                  <a:gd name="connsiteX904" fmla="*/ 141658 w 4418004"/>
                  <a:gd name="connsiteY904" fmla="*/ 726374 h 3499702"/>
                  <a:gd name="connsiteX905" fmla="*/ 176450 w 4418004"/>
                  <a:gd name="connsiteY905" fmla="*/ 704240 h 3499702"/>
                  <a:gd name="connsiteX906" fmla="*/ 164852 w 4418004"/>
                  <a:gd name="connsiteY906" fmla="*/ 682105 h 3499702"/>
                  <a:gd name="connsiteX907" fmla="*/ 156418 w 4418004"/>
                  <a:gd name="connsiteY907" fmla="*/ 672619 h 3499702"/>
                  <a:gd name="connsiteX908" fmla="*/ 141658 w 4418004"/>
                  <a:gd name="connsiteY908" fmla="*/ 671565 h 3499702"/>
                  <a:gd name="connsiteX909" fmla="*/ 116354 w 4418004"/>
                  <a:gd name="connsiteY909" fmla="*/ 643106 h 3499702"/>
                  <a:gd name="connsiteX910" fmla="*/ 92105 w 4418004"/>
                  <a:gd name="connsiteY910" fmla="*/ 624133 h 3499702"/>
                  <a:gd name="connsiteX911" fmla="*/ 140603 w 4418004"/>
                  <a:gd name="connsiteY911" fmla="*/ 605161 h 3499702"/>
                  <a:gd name="connsiteX912" fmla="*/ 151146 w 4418004"/>
                  <a:gd name="connsiteY912" fmla="*/ 579864 h 3499702"/>
                  <a:gd name="connsiteX913" fmla="*/ 152201 w 4418004"/>
                  <a:gd name="connsiteY913" fmla="*/ 546135 h 3499702"/>
                  <a:gd name="connsiteX914" fmla="*/ 158527 w 4418004"/>
                  <a:gd name="connsiteY914" fmla="*/ 527162 h 3499702"/>
                  <a:gd name="connsiteX915" fmla="*/ 154309 w 4418004"/>
                  <a:gd name="connsiteY915" fmla="*/ 506081 h 3499702"/>
                  <a:gd name="connsiteX916" fmla="*/ 151146 w 4418004"/>
                  <a:gd name="connsiteY916" fmla="*/ 480785 h 3499702"/>
                  <a:gd name="connsiteX917" fmla="*/ 181721 w 4418004"/>
                  <a:gd name="connsiteY917" fmla="*/ 479730 h 3499702"/>
                  <a:gd name="connsiteX918" fmla="*/ 176450 w 4418004"/>
                  <a:gd name="connsiteY918" fmla="*/ 462866 h 3499702"/>
                  <a:gd name="connsiteX919" fmla="*/ 178559 w 4418004"/>
                  <a:gd name="connsiteY919" fmla="*/ 442839 h 3499702"/>
                  <a:gd name="connsiteX920" fmla="*/ 190156 w 4418004"/>
                  <a:gd name="connsiteY920" fmla="*/ 424921 h 3499702"/>
                  <a:gd name="connsiteX921" fmla="*/ 196482 w 4418004"/>
                  <a:gd name="connsiteY921" fmla="*/ 391192 h 3499702"/>
                  <a:gd name="connsiteX922" fmla="*/ 217568 w 4418004"/>
                  <a:gd name="connsiteY922" fmla="*/ 390138 h 3499702"/>
                  <a:gd name="connsiteX923" fmla="*/ 249198 w 4418004"/>
                  <a:gd name="connsiteY923" fmla="*/ 416488 h 3499702"/>
                  <a:gd name="connsiteX924" fmla="*/ 292424 w 4418004"/>
                  <a:gd name="connsiteY924" fmla="*/ 430191 h 3499702"/>
                  <a:gd name="connsiteX925" fmla="*/ 316674 w 4418004"/>
                  <a:gd name="connsiteY925" fmla="*/ 428083 h 3499702"/>
                  <a:gd name="connsiteX926" fmla="*/ 321945 w 4418004"/>
                  <a:gd name="connsiteY926" fmla="*/ 407002 h 3499702"/>
                  <a:gd name="connsiteX927" fmla="*/ 332488 w 4418004"/>
                  <a:gd name="connsiteY927" fmla="*/ 389084 h 3499702"/>
                  <a:gd name="connsiteX928" fmla="*/ 332488 w 4418004"/>
                  <a:gd name="connsiteY928" fmla="*/ 362733 h 3499702"/>
                  <a:gd name="connsiteX929" fmla="*/ 329325 w 4418004"/>
                  <a:gd name="connsiteY929" fmla="*/ 344814 h 3499702"/>
                  <a:gd name="connsiteX930" fmla="*/ 331434 w 4418004"/>
                  <a:gd name="connsiteY930" fmla="*/ 323733 h 3499702"/>
                  <a:gd name="connsiteX931" fmla="*/ 347249 w 4418004"/>
                  <a:gd name="connsiteY931" fmla="*/ 298437 h 3499702"/>
                  <a:gd name="connsiteX932" fmla="*/ 360955 w 4418004"/>
                  <a:gd name="connsiteY932" fmla="*/ 290004 h 3499702"/>
                  <a:gd name="connsiteX933" fmla="*/ 369389 w 4418004"/>
                  <a:gd name="connsiteY933" fmla="*/ 276302 h 3499702"/>
                  <a:gd name="connsiteX934" fmla="*/ 375715 w 4418004"/>
                  <a:gd name="connsiteY934" fmla="*/ 258383 h 3499702"/>
                  <a:gd name="connsiteX935" fmla="*/ 364539 w 4418004"/>
                  <a:gd name="connsiteY935" fmla="*/ 250921 h 3499702"/>
                  <a:gd name="connsiteX936" fmla="*/ 372552 w 4418004"/>
                  <a:gd name="connsiteY936" fmla="*/ 241519 h 3499702"/>
                  <a:gd name="connsiteX937" fmla="*/ 379932 w 4418004"/>
                  <a:gd name="connsiteY937" fmla="*/ 225708 h 3499702"/>
                  <a:gd name="connsiteX938" fmla="*/ 390476 w 4418004"/>
                  <a:gd name="connsiteY938" fmla="*/ 230978 h 3499702"/>
                  <a:gd name="connsiteX939" fmla="*/ 406290 w 4418004"/>
                  <a:gd name="connsiteY939" fmla="*/ 228870 h 3499702"/>
                  <a:gd name="connsiteX940" fmla="*/ 419996 w 4418004"/>
                  <a:gd name="connsiteY940" fmla="*/ 203574 h 3499702"/>
                  <a:gd name="connsiteX941" fmla="*/ 431594 w 4418004"/>
                  <a:gd name="connsiteY941" fmla="*/ 202520 h 3499702"/>
                  <a:gd name="connsiteX942" fmla="*/ 437920 w 4418004"/>
                  <a:gd name="connsiteY942" fmla="*/ 237303 h 3499702"/>
                  <a:gd name="connsiteX943" fmla="*/ 454789 w 4418004"/>
                  <a:gd name="connsiteY943" fmla="*/ 243627 h 3499702"/>
                  <a:gd name="connsiteX944" fmla="*/ 468495 w 4418004"/>
                  <a:gd name="connsiteY944" fmla="*/ 242573 h 3499702"/>
                  <a:gd name="connsiteX945" fmla="*/ 476929 w 4418004"/>
                  <a:gd name="connsiteY945" fmla="*/ 227816 h 3499702"/>
                  <a:gd name="connsiteX946" fmla="*/ 508601 w 4418004"/>
                  <a:gd name="connsiteY946" fmla="*/ 227816 h 3499702"/>
                  <a:gd name="connsiteX947" fmla="*/ 537025 w 4418004"/>
                  <a:gd name="connsiteY947" fmla="*/ 239411 h 3499702"/>
                  <a:gd name="connsiteX948" fmla="*/ 540188 w 4418004"/>
                  <a:gd name="connsiteY948" fmla="*/ 257329 h 3499702"/>
                  <a:gd name="connsiteX949" fmla="*/ 567600 w 4418004"/>
                  <a:gd name="connsiteY949" fmla="*/ 251005 h 3499702"/>
                  <a:gd name="connsiteX950" fmla="*/ 577089 w 4418004"/>
                  <a:gd name="connsiteY950" fmla="*/ 241519 h 3499702"/>
                  <a:gd name="connsiteX951" fmla="*/ 589741 w 4418004"/>
                  <a:gd name="connsiteY951" fmla="*/ 260491 h 3499702"/>
                  <a:gd name="connsiteX952" fmla="*/ 603447 w 4418004"/>
                  <a:gd name="connsiteY952" fmla="*/ 267870 h 3499702"/>
                  <a:gd name="connsiteX953" fmla="*/ 609773 w 4418004"/>
                  <a:gd name="connsiteY953" fmla="*/ 293166 h 3499702"/>
                  <a:gd name="connsiteX954" fmla="*/ 640348 w 4418004"/>
                  <a:gd name="connsiteY954" fmla="*/ 310031 h 3499702"/>
                  <a:gd name="connsiteX955" fmla="*/ 620316 w 4418004"/>
                  <a:gd name="connsiteY955" fmla="*/ 317409 h 3499702"/>
                  <a:gd name="connsiteX956" fmla="*/ 615044 w 4418004"/>
                  <a:gd name="connsiteY956" fmla="*/ 329004 h 3499702"/>
                  <a:gd name="connsiteX957" fmla="*/ 620316 w 4418004"/>
                  <a:gd name="connsiteY957" fmla="*/ 344814 h 3499702"/>
                  <a:gd name="connsiteX958" fmla="*/ 650891 w 4418004"/>
                  <a:gd name="connsiteY958" fmla="*/ 358517 h 3499702"/>
                  <a:gd name="connsiteX959" fmla="*/ 675140 w 4418004"/>
                  <a:gd name="connsiteY959" fmla="*/ 363787 h 3499702"/>
                  <a:gd name="connsiteX960" fmla="*/ 704661 w 4418004"/>
                  <a:gd name="connsiteY960" fmla="*/ 357463 h 3499702"/>
                  <a:gd name="connsiteX961" fmla="*/ 716258 w 4418004"/>
                  <a:gd name="connsiteY961" fmla="*/ 365895 h 3499702"/>
                  <a:gd name="connsiteX962" fmla="*/ 732664 w 4418004"/>
                  <a:gd name="connsiteY962" fmla="*/ 376393 h 3499702"/>
                  <a:gd name="connsiteX963" fmla="*/ 750840 w 4418004"/>
                  <a:gd name="connsiteY963" fmla="*/ 381326 h 3499702"/>
                  <a:gd name="connsiteX964" fmla="*/ 760540 w 4418004"/>
                  <a:gd name="connsiteY964" fmla="*/ 388030 h 3499702"/>
                  <a:gd name="connsiteX965" fmla="*/ 755268 w 4418004"/>
                  <a:gd name="connsiteY965" fmla="*/ 403840 h 3499702"/>
                  <a:gd name="connsiteX966" fmla="*/ 754214 w 4418004"/>
                  <a:gd name="connsiteY966" fmla="*/ 427029 h 3499702"/>
                  <a:gd name="connsiteX967" fmla="*/ 766866 w 4418004"/>
                  <a:gd name="connsiteY967" fmla="*/ 444947 h 3499702"/>
                  <a:gd name="connsiteX968" fmla="*/ 785843 w 4418004"/>
                  <a:gd name="connsiteY968" fmla="*/ 459704 h 3499702"/>
                  <a:gd name="connsiteX969" fmla="*/ 798495 w 4418004"/>
                  <a:gd name="connsiteY969" fmla="*/ 462866 h 3499702"/>
                  <a:gd name="connsiteX970" fmla="*/ 809038 w 4418004"/>
                  <a:gd name="connsiteY970" fmla="*/ 463920 h 3499702"/>
                  <a:gd name="connsiteX971" fmla="*/ 823798 w 4418004"/>
                  <a:gd name="connsiteY971" fmla="*/ 490271 h 3499702"/>
                  <a:gd name="connsiteX972" fmla="*/ 807984 w 4418004"/>
                  <a:gd name="connsiteY972" fmla="*/ 500811 h 3499702"/>
                  <a:gd name="connsiteX973" fmla="*/ 806929 w 4418004"/>
                  <a:gd name="connsiteY973" fmla="*/ 526108 h 3499702"/>
                  <a:gd name="connsiteX974" fmla="*/ 812243 w 4418004"/>
                  <a:gd name="connsiteY974" fmla="*/ 542003 h 3499702"/>
                  <a:gd name="connsiteX975" fmla="*/ 830124 w 4418004"/>
                  <a:gd name="connsiteY975" fmla="*/ 552459 h 3499702"/>
                  <a:gd name="connsiteX976" fmla="*/ 844885 w 4418004"/>
                  <a:gd name="connsiteY976" fmla="*/ 550351 h 3499702"/>
                  <a:gd name="connsiteX977" fmla="*/ 859645 w 4418004"/>
                  <a:gd name="connsiteY977" fmla="*/ 545081 h 3499702"/>
                  <a:gd name="connsiteX978" fmla="*/ 882292 w 4418004"/>
                  <a:gd name="connsiteY978" fmla="*/ 548074 h 3499702"/>
                  <a:gd name="connsiteX979" fmla="*/ 888618 w 4418004"/>
                  <a:gd name="connsiteY979" fmla="*/ 567046 h 3499702"/>
                  <a:gd name="connsiteX980" fmla="*/ 909198 w 4418004"/>
                  <a:gd name="connsiteY980" fmla="*/ 580918 h 3499702"/>
                  <a:gd name="connsiteX981" fmla="*/ 935092 w 4418004"/>
                  <a:gd name="connsiteY981" fmla="*/ 586694 h 3499702"/>
                  <a:gd name="connsiteX982" fmla="*/ 945045 w 4418004"/>
                  <a:gd name="connsiteY982" fmla="*/ 604106 h 3499702"/>
                  <a:gd name="connsiteX983" fmla="*/ 948207 w 4418004"/>
                  <a:gd name="connsiteY983" fmla="*/ 644160 h 3499702"/>
                  <a:gd name="connsiteX984" fmla="*/ 938719 w 4418004"/>
                  <a:gd name="connsiteY984" fmla="*/ 652592 h 3499702"/>
                  <a:gd name="connsiteX985" fmla="*/ 937664 w 4418004"/>
                  <a:gd name="connsiteY985" fmla="*/ 679997 h 3499702"/>
                  <a:gd name="connsiteX986" fmla="*/ 946099 w 4418004"/>
                  <a:gd name="connsiteY986" fmla="*/ 700024 h 3499702"/>
                  <a:gd name="connsiteX987" fmla="*/ 960859 w 4418004"/>
                  <a:gd name="connsiteY987" fmla="*/ 701078 h 3499702"/>
                  <a:gd name="connsiteX988" fmla="*/ 969294 w 4418004"/>
                  <a:gd name="connsiteY988" fmla="*/ 693699 h 3499702"/>
                  <a:gd name="connsiteX989" fmla="*/ 964022 w 4418004"/>
                  <a:gd name="connsiteY989" fmla="*/ 681051 h 3499702"/>
                  <a:gd name="connsiteX990" fmla="*/ 974565 w 4418004"/>
                  <a:gd name="connsiteY990" fmla="*/ 668403 h 3499702"/>
                  <a:gd name="connsiteX991" fmla="*/ 983000 w 4418004"/>
                  <a:gd name="connsiteY991" fmla="*/ 677889 h 3499702"/>
                  <a:gd name="connsiteX992" fmla="*/ 984054 w 4418004"/>
                  <a:gd name="connsiteY992" fmla="*/ 696861 h 3499702"/>
                  <a:gd name="connsiteX993" fmla="*/ 1000923 w 4418004"/>
                  <a:gd name="connsiteY993" fmla="*/ 696861 h 3499702"/>
                  <a:gd name="connsiteX994" fmla="*/ 1009358 w 4418004"/>
                  <a:gd name="connsiteY994" fmla="*/ 687375 h 3499702"/>
                  <a:gd name="connsiteX995" fmla="*/ 1033607 w 4418004"/>
                  <a:gd name="connsiteY995" fmla="*/ 691591 h 3499702"/>
                  <a:gd name="connsiteX996" fmla="*/ 1046259 w 4418004"/>
                  <a:gd name="connsiteY996" fmla="*/ 684213 h 3499702"/>
                  <a:gd name="connsiteX997" fmla="*/ 1029390 w 4418004"/>
                  <a:gd name="connsiteY997" fmla="*/ 674727 h 3499702"/>
                  <a:gd name="connsiteX998" fmla="*/ 1018846 w 4418004"/>
                  <a:gd name="connsiteY998" fmla="*/ 671565 h 3499702"/>
                  <a:gd name="connsiteX999" fmla="*/ 1008303 w 4418004"/>
                  <a:gd name="connsiteY999" fmla="*/ 656808 h 3499702"/>
                  <a:gd name="connsiteX1000" fmla="*/ 1024118 w 4418004"/>
                  <a:gd name="connsiteY1000" fmla="*/ 632565 h 3499702"/>
                  <a:gd name="connsiteX1001" fmla="*/ 1036770 w 4418004"/>
                  <a:gd name="connsiteY1001" fmla="*/ 591458 h 3499702"/>
                  <a:gd name="connsiteX1002" fmla="*/ 1035715 w 4418004"/>
                  <a:gd name="connsiteY1002" fmla="*/ 571431 h 3499702"/>
                  <a:gd name="connsiteX1003" fmla="*/ 1022009 w 4418004"/>
                  <a:gd name="connsiteY1003" fmla="*/ 562999 h 3499702"/>
                  <a:gd name="connsiteX1004" fmla="*/ 1020955 w 4418004"/>
                  <a:gd name="connsiteY1004" fmla="*/ 542973 h 3499702"/>
                  <a:gd name="connsiteX1005" fmla="*/ 1028335 w 4418004"/>
                  <a:gd name="connsiteY1005" fmla="*/ 528216 h 3499702"/>
                  <a:gd name="connsiteX1006" fmla="*/ 1039933 w 4418004"/>
                  <a:gd name="connsiteY1006" fmla="*/ 531378 h 3499702"/>
                  <a:gd name="connsiteX1007" fmla="*/ 4058416 w 4418004"/>
                  <a:gd name="connsiteY1007" fmla="*/ 538752 h 3499702"/>
                  <a:gd name="connsiteX1008" fmla="*/ 4055253 w 4418004"/>
                  <a:gd name="connsiteY1008" fmla="*/ 516617 h 3499702"/>
                  <a:gd name="connsiteX1009" fmla="*/ 4035221 w 4418004"/>
                  <a:gd name="connsiteY1009" fmla="*/ 511347 h 3499702"/>
                  <a:gd name="connsiteX1010" fmla="*/ 4012026 w 4418004"/>
                  <a:gd name="connsiteY1010" fmla="*/ 521887 h 3499702"/>
                  <a:gd name="connsiteX1011" fmla="*/ 4000429 w 4418004"/>
                  <a:gd name="connsiteY1011" fmla="*/ 508185 h 3499702"/>
                  <a:gd name="connsiteX1012" fmla="*/ 3983560 w 4418004"/>
                  <a:gd name="connsiteY1012" fmla="*/ 516617 h 3499702"/>
                  <a:gd name="connsiteX1013" fmla="*/ 3959311 w 4418004"/>
                  <a:gd name="connsiteY1013" fmla="*/ 555617 h 3499702"/>
                  <a:gd name="connsiteX1014" fmla="*/ 3956148 w 4418004"/>
                  <a:gd name="connsiteY1014" fmla="*/ 574589 h 3499702"/>
                  <a:gd name="connsiteX1015" fmla="*/ 3960365 w 4418004"/>
                  <a:gd name="connsiteY1015" fmla="*/ 589346 h 3499702"/>
                  <a:gd name="connsiteX1016" fmla="*/ 3990940 w 4418004"/>
                  <a:gd name="connsiteY1016" fmla="*/ 591454 h 3499702"/>
                  <a:gd name="connsiteX1017" fmla="*/ 4006755 w 4418004"/>
                  <a:gd name="connsiteY1017" fmla="*/ 594616 h 3499702"/>
                  <a:gd name="connsiteX1018" fmla="*/ 4029950 w 4418004"/>
                  <a:gd name="connsiteY1018" fmla="*/ 597778 h 3499702"/>
                  <a:gd name="connsiteX1019" fmla="*/ 4044710 w 4418004"/>
                  <a:gd name="connsiteY1019" fmla="*/ 607264 h 3499702"/>
                  <a:gd name="connsiteX1020" fmla="*/ 4058416 w 4418004"/>
                  <a:gd name="connsiteY1020" fmla="*/ 596724 h 3499702"/>
                  <a:gd name="connsiteX1021" fmla="*/ 4049981 w 4418004"/>
                  <a:gd name="connsiteY1021" fmla="*/ 575643 h 3499702"/>
                  <a:gd name="connsiteX1022" fmla="*/ 4049981 w 4418004"/>
                  <a:gd name="connsiteY1022" fmla="*/ 555617 h 3499702"/>
                  <a:gd name="connsiteX1023" fmla="*/ 4058416 w 4418004"/>
                  <a:gd name="connsiteY1023" fmla="*/ 538752 h 3499702"/>
                  <a:gd name="connsiteX1024" fmla="*/ 2376786 w 4418004"/>
                  <a:gd name="connsiteY1024" fmla="*/ 727424 h 3499702"/>
                  <a:gd name="connsiteX1025" fmla="*/ 2378894 w 4418004"/>
                  <a:gd name="connsiteY1025" fmla="*/ 707397 h 3499702"/>
                  <a:gd name="connsiteX1026" fmla="*/ 2365188 w 4418004"/>
                  <a:gd name="connsiteY1026" fmla="*/ 675776 h 3499702"/>
                  <a:gd name="connsiteX1027" fmla="*/ 2348319 w 4418004"/>
                  <a:gd name="connsiteY1027" fmla="*/ 664182 h 3499702"/>
                  <a:gd name="connsiteX1028" fmla="*/ 2331450 w 4418004"/>
                  <a:gd name="connsiteY1028" fmla="*/ 659966 h 3499702"/>
                  <a:gd name="connsiteX1029" fmla="*/ 2311418 w 4418004"/>
                  <a:gd name="connsiteY1029" fmla="*/ 659966 h 3499702"/>
                  <a:gd name="connsiteX1030" fmla="*/ 2287169 w 4418004"/>
                  <a:gd name="connsiteY1030" fmla="*/ 664182 h 3499702"/>
                  <a:gd name="connsiteX1031" fmla="*/ 2270300 w 4418004"/>
                  <a:gd name="connsiteY1031" fmla="*/ 673668 h 3499702"/>
                  <a:gd name="connsiteX1032" fmla="*/ 2260811 w 4418004"/>
                  <a:gd name="connsiteY1032" fmla="*/ 690533 h 3499702"/>
                  <a:gd name="connsiteX1033" fmla="*/ 2251322 w 4418004"/>
                  <a:gd name="connsiteY1033" fmla="*/ 703181 h 3499702"/>
                  <a:gd name="connsiteX1034" fmla="*/ 2237616 w 4418004"/>
                  <a:gd name="connsiteY1034" fmla="*/ 720046 h 3499702"/>
                  <a:gd name="connsiteX1035" fmla="*/ 2258703 w 4418004"/>
                  <a:gd name="connsiteY1035" fmla="*/ 726370 h 3499702"/>
                  <a:gd name="connsiteX1036" fmla="*/ 2265029 w 4418004"/>
                  <a:gd name="connsiteY1036" fmla="*/ 744289 h 3499702"/>
                  <a:gd name="connsiteX1037" fmla="*/ 2286115 w 4418004"/>
                  <a:gd name="connsiteY1037" fmla="*/ 755883 h 3499702"/>
                  <a:gd name="connsiteX1038" fmla="*/ 2299821 w 4418004"/>
                  <a:gd name="connsiteY1038" fmla="*/ 770639 h 3499702"/>
                  <a:gd name="connsiteX1039" fmla="*/ 2313527 w 4418004"/>
                  <a:gd name="connsiteY1039" fmla="*/ 784342 h 3499702"/>
                  <a:gd name="connsiteX1040" fmla="*/ 2334613 w 4418004"/>
                  <a:gd name="connsiteY1040" fmla="*/ 785396 h 3499702"/>
                  <a:gd name="connsiteX1041" fmla="*/ 2353591 w 4418004"/>
                  <a:gd name="connsiteY1041" fmla="*/ 770639 h 3499702"/>
                  <a:gd name="connsiteX1042" fmla="*/ 2359917 w 4418004"/>
                  <a:gd name="connsiteY1042" fmla="*/ 759045 h 3499702"/>
                  <a:gd name="connsiteX1043" fmla="*/ 2357808 w 4418004"/>
                  <a:gd name="connsiteY1043" fmla="*/ 736910 h 3499702"/>
                  <a:gd name="connsiteX1044" fmla="*/ 2376786 w 4418004"/>
                  <a:gd name="connsiteY1044" fmla="*/ 727424 h 3499702"/>
                  <a:gd name="connsiteX1045" fmla="*/ 1033042 w 4418004"/>
                  <a:gd name="connsiteY1045" fmla="*/ 734802 h 3499702"/>
                  <a:gd name="connsiteX1046" fmla="*/ 1047296 w 4418004"/>
                  <a:gd name="connsiteY1046" fmla="*/ 720594 h 3499702"/>
                  <a:gd name="connsiteX1047" fmla="*/ 1028825 w 4418004"/>
                  <a:gd name="connsiteY1047" fmla="*/ 711614 h 3499702"/>
                  <a:gd name="connsiteX1048" fmla="*/ 1014064 w 4418004"/>
                  <a:gd name="connsiteY1048" fmla="*/ 716378 h 3499702"/>
                  <a:gd name="connsiteX1049" fmla="*/ 1007232 w 4418004"/>
                  <a:gd name="connsiteY1049" fmla="*/ 724262 h 3499702"/>
                  <a:gd name="connsiteX1050" fmla="*/ 1013558 w 4418004"/>
                  <a:gd name="connsiteY1050" fmla="*/ 728478 h 3499702"/>
                  <a:gd name="connsiteX1051" fmla="*/ 1024607 w 4418004"/>
                  <a:gd name="connsiteY1051" fmla="*/ 731134 h 3499702"/>
                  <a:gd name="connsiteX1052" fmla="*/ 1033042 w 4418004"/>
                  <a:gd name="connsiteY1052" fmla="*/ 734802 h 349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</a:cxnLst>
                <a:rect l="l" t="t" r="r" b="b"/>
                <a:pathLst>
                  <a:path w="4418004" h="3499702">
                    <a:moveTo>
                      <a:pt x="1033590" y="539806"/>
                    </a:moveTo>
                    <a:lnTo>
                      <a:pt x="1034644" y="556671"/>
                    </a:lnTo>
                    <a:lnTo>
                      <a:pt x="1050459" y="555617"/>
                    </a:lnTo>
                    <a:lnTo>
                      <a:pt x="1059948" y="535590"/>
                    </a:lnTo>
                    <a:lnTo>
                      <a:pt x="1067328" y="546130"/>
                    </a:lnTo>
                    <a:lnTo>
                      <a:pt x="1067328" y="553508"/>
                    </a:lnTo>
                    <a:lnTo>
                      <a:pt x="1081034" y="553508"/>
                    </a:lnTo>
                    <a:cubicBezTo>
                      <a:pt x="1081034" y="553508"/>
                      <a:pt x="1089469" y="533482"/>
                      <a:pt x="1096849" y="532428"/>
                    </a:cubicBezTo>
                    <a:cubicBezTo>
                      <a:pt x="1104229" y="531374"/>
                      <a:pt x="1111609" y="526652"/>
                      <a:pt x="1111609" y="526652"/>
                    </a:cubicBezTo>
                    <a:lnTo>
                      <a:pt x="1156397" y="527158"/>
                    </a:lnTo>
                    <a:cubicBezTo>
                      <a:pt x="1156397" y="527158"/>
                      <a:pt x="1165379" y="525050"/>
                      <a:pt x="1165379" y="519273"/>
                    </a:cubicBezTo>
                    <a:cubicBezTo>
                      <a:pt x="1165379" y="513455"/>
                      <a:pt x="1165885" y="507131"/>
                      <a:pt x="1171157" y="502409"/>
                    </a:cubicBezTo>
                    <a:cubicBezTo>
                      <a:pt x="1176429" y="497645"/>
                      <a:pt x="1185917" y="487104"/>
                      <a:pt x="1184357" y="483436"/>
                    </a:cubicBezTo>
                    <a:cubicBezTo>
                      <a:pt x="1182754" y="479726"/>
                      <a:pt x="1173814" y="466024"/>
                      <a:pt x="1174320" y="462356"/>
                    </a:cubicBezTo>
                    <a:cubicBezTo>
                      <a:pt x="1174868" y="458645"/>
                      <a:pt x="1174320" y="447599"/>
                      <a:pt x="1174320" y="447599"/>
                    </a:cubicBezTo>
                    <a:lnTo>
                      <a:pt x="1157999" y="440221"/>
                    </a:lnTo>
                    <a:lnTo>
                      <a:pt x="1124261" y="451815"/>
                    </a:lnTo>
                    <a:lnTo>
                      <a:pt x="1113718" y="463410"/>
                    </a:lnTo>
                    <a:cubicBezTo>
                      <a:pt x="1113718" y="463410"/>
                      <a:pt x="1094740" y="450213"/>
                      <a:pt x="1091577" y="446545"/>
                    </a:cubicBezTo>
                    <a:cubicBezTo>
                      <a:pt x="1088414" y="442835"/>
                      <a:pt x="1069437" y="421248"/>
                      <a:pt x="1063617" y="419646"/>
                    </a:cubicBezTo>
                    <a:cubicBezTo>
                      <a:pt x="1057839" y="418086"/>
                      <a:pt x="1039916" y="416484"/>
                      <a:pt x="1039916" y="416484"/>
                    </a:cubicBezTo>
                    <a:cubicBezTo>
                      <a:pt x="1039916" y="416484"/>
                      <a:pt x="1029373" y="403330"/>
                      <a:pt x="1026716" y="399620"/>
                    </a:cubicBezTo>
                    <a:cubicBezTo>
                      <a:pt x="1024101" y="395952"/>
                      <a:pt x="1021993" y="393295"/>
                      <a:pt x="1021993" y="382249"/>
                    </a:cubicBezTo>
                    <a:cubicBezTo>
                      <a:pt x="1021993" y="371161"/>
                      <a:pt x="1020938" y="361168"/>
                      <a:pt x="1020938" y="361168"/>
                    </a:cubicBezTo>
                    <a:cubicBezTo>
                      <a:pt x="1020938" y="361168"/>
                      <a:pt x="1010395" y="353790"/>
                      <a:pt x="1009847" y="347466"/>
                    </a:cubicBezTo>
                    <a:cubicBezTo>
                      <a:pt x="1009341" y="341142"/>
                      <a:pt x="1005124" y="330601"/>
                      <a:pt x="1005124" y="330601"/>
                    </a:cubicBezTo>
                    <a:lnTo>
                      <a:pt x="990363" y="320567"/>
                    </a:lnTo>
                    <a:lnTo>
                      <a:pt x="977711" y="317405"/>
                    </a:lnTo>
                    <a:lnTo>
                      <a:pt x="988255" y="302648"/>
                    </a:lnTo>
                    <a:lnTo>
                      <a:pt x="988255" y="278406"/>
                    </a:lnTo>
                    <a:lnTo>
                      <a:pt x="1000906" y="276298"/>
                    </a:lnTo>
                    <a:cubicBezTo>
                      <a:pt x="1000906" y="276298"/>
                      <a:pt x="999852" y="269973"/>
                      <a:pt x="992472" y="254163"/>
                    </a:cubicBezTo>
                    <a:cubicBezTo>
                      <a:pt x="985092" y="238352"/>
                      <a:pt x="979820" y="219380"/>
                      <a:pt x="985092" y="213056"/>
                    </a:cubicBezTo>
                    <a:cubicBezTo>
                      <a:pt x="990363" y="206731"/>
                      <a:pt x="1014612" y="175110"/>
                      <a:pt x="1014612" y="175110"/>
                    </a:cubicBezTo>
                    <a:cubicBezTo>
                      <a:pt x="1014612" y="175110"/>
                      <a:pt x="1032536" y="176164"/>
                      <a:pt x="1038862" y="170894"/>
                    </a:cubicBezTo>
                    <a:cubicBezTo>
                      <a:pt x="1045187" y="165624"/>
                      <a:pt x="1054676" y="162462"/>
                      <a:pt x="1055731" y="158246"/>
                    </a:cubicBezTo>
                    <a:cubicBezTo>
                      <a:pt x="1056785" y="154030"/>
                      <a:pt x="1057839" y="145597"/>
                      <a:pt x="1057839" y="145597"/>
                    </a:cubicBezTo>
                    <a:cubicBezTo>
                      <a:pt x="1057839" y="145597"/>
                      <a:pt x="1112664" y="119247"/>
                      <a:pt x="1117935" y="112922"/>
                    </a:cubicBezTo>
                    <a:cubicBezTo>
                      <a:pt x="1123207" y="106598"/>
                      <a:pt x="1148510" y="76031"/>
                      <a:pt x="1148510" y="76031"/>
                    </a:cubicBezTo>
                    <a:cubicBezTo>
                      <a:pt x="1148510" y="76031"/>
                      <a:pt x="1160108" y="81301"/>
                      <a:pt x="1166434" y="82355"/>
                    </a:cubicBezTo>
                    <a:cubicBezTo>
                      <a:pt x="1172759" y="83409"/>
                      <a:pt x="1183303" y="80247"/>
                      <a:pt x="1187520" y="76031"/>
                    </a:cubicBezTo>
                    <a:cubicBezTo>
                      <a:pt x="1191737" y="71815"/>
                      <a:pt x="1203335" y="59167"/>
                      <a:pt x="1203335" y="59167"/>
                    </a:cubicBezTo>
                    <a:cubicBezTo>
                      <a:pt x="1203335" y="59167"/>
                      <a:pt x="1219149" y="70761"/>
                      <a:pt x="1229692" y="68653"/>
                    </a:cubicBezTo>
                    <a:cubicBezTo>
                      <a:pt x="1240235" y="66545"/>
                      <a:pt x="1269756" y="53896"/>
                      <a:pt x="1269756" y="53896"/>
                    </a:cubicBezTo>
                    <a:lnTo>
                      <a:pt x="1270811" y="44410"/>
                    </a:lnTo>
                    <a:lnTo>
                      <a:pt x="1260858" y="30665"/>
                    </a:lnTo>
                    <a:cubicBezTo>
                      <a:pt x="1260942" y="30033"/>
                      <a:pt x="1260984" y="29358"/>
                      <a:pt x="1260984" y="28642"/>
                    </a:cubicBezTo>
                    <a:cubicBezTo>
                      <a:pt x="1260984" y="21011"/>
                      <a:pt x="1262165" y="17216"/>
                      <a:pt x="1264949" y="14771"/>
                    </a:cubicBezTo>
                    <a:cubicBezTo>
                      <a:pt x="1268702" y="11440"/>
                      <a:pt x="1275407" y="11271"/>
                      <a:pt x="1286204" y="14602"/>
                    </a:cubicBezTo>
                    <a:cubicBezTo>
                      <a:pt x="1287131" y="14897"/>
                      <a:pt x="1288903" y="15487"/>
                      <a:pt x="1289873" y="15066"/>
                    </a:cubicBezTo>
                    <a:cubicBezTo>
                      <a:pt x="1293963" y="5664"/>
                      <a:pt x="1306278" y="2502"/>
                      <a:pt x="1309483" y="11524"/>
                    </a:cubicBezTo>
                    <a:cubicBezTo>
                      <a:pt x="1313658" y="23203"/>
                      <a:pt x="1318297" y="17511"/>
                      <a:pt x="1325551" y="23498"/>
                    </a:cubicBezTo>
                    <a:cubicBezTo>
                      <a:pt x="1335503" y="17174"/>
                      <a:pt x="1358403" y="20420"/>
                      <a:pt x="1365615" y="28009"/>
                    </a:cubicBezTo>
                    <a:cubicBezTo>
                      <a:pt x="1374091" y="36906"/>
                      <a:pt x="1381514" y="31340"/>
                      <a:pt x="1391972" y="34840"/>
                    </a:cubicBezTo>
                    <a:lnTo>
                      <a:pt x="1392900" y="35219"/>
                    </a:lnTo>
                    <a:cubicBezTo>
                      <a:pt x="1406986" y="34081"/>
                      <a:pt x="1411667" y="30581"/>
                      <a:pt x="1424403" y="41037"/>
                    </a:cubicBezTo>
                    <a:cubicBezTo>
                      <a:pt x="1429169" y="44958"/>
                      <a:pt x="1433681" y="50566"/>
                      <a:pt x="1440007" y="48964"/>
                    </a:cubicBezTo>
                    <a:cubicBezTo>
                      <a:pt x="1447978" y="44663"/>
                      <a:pt x="1461473" y="55330"/>
                      <a:pt x="1465226" y="61612"/>
                    </a:cubicBezTo>
                    <a:cubicBezTo>
                      <a:pt x="1473914" y="65617"/>
                      <a:pt x="1504742" y="67093"/>
                      <a:pt x="1515791" y="69159"/>
                    </a:cubicBezTo>
                    <a:cubicBezTo>
                      <a:pt x="1519165" y="69791"/>
                      <a:pt x="1522539" y="70761"/>
                      <a:pt x="1524943" y="73417"/>
                    </a:cubicBezTo>
                    <a:lnTo>
                      <a:pt x="1525786" y="74513"/>
                    </a:lnTo>
                    <a:cubicBezTo>
                      <a:pt x="1538480" y="97196"/>
                      <a:pt x="1507483" y="107652"/>
                      <a:pt x="1513218" y="116970"/>
                    </a:cubicBezTo>
                    <a:cubicBezTo>
                      <a:pt x="1517014" y="123126"/>
                      <a:pt x="1519038" y="126077"/>
                      <a:pt x="1521105" y="132823"/>
                    </a:cubicBezTo>
                    <a:cubicBezTo>
                      <a:pt x="1529581" y="161239"/>
                      <a:pt x="1571880" y="146989"/>
                      <a:pt x="1572260" y="165540"/>
                    </a:cubicBezTo>
                    <a:cubicBezTo>
                      <a:pt x="1572344" y="168449"/>
                      <a:pt x="1572007" y="173297"/>
                      <a:pt x="1574495" y="175532"/>
                    </a:cubicBezTo>
                    <a:lnTo>
                      <a:pt x="1576182" y="176965"/>
                    </a:lnTo>
                    <a:cubicBezTo>
                      <a:pt x="1583900" y="183627"/>
                      <a:pt x="1580821" y="183416"/>
                      <a:pt x="1584363" y="190584"/>
                    </a:cubicBezTo>
                    <a:cubicBezTo>
                      <a:pt x="1597732" y="191553"/>
                      <a:pt x="1582170" y="170051"/>
                      <a:pt x="1602540" y="166467"/>
                    </a:cubicBezTo>
                    <a:cubicBezTo>
                      <a:pt x="1612113" y="164823"/>
                      <a:pt x="1629066" y="166805"/>
                      <a:pt x="1635561" y="172876"/>
                    </a:cubicBezTo>
                    <a:cubicBezTo>
                      <a:pt x="1639356" y="176460"/>
                      <a:pt x="1641128" y="179284"/>
                      <a:pt x="1646062" y="181603"/>
                    </a:cubicBezTo>
                    <a:cubicBezTo>
                      <a:pt x="1669468" y="179411"/>
                      <a:pt x="1658123" y="188265"/>
                      <a:pt x="1675077" y="190710"/>
                    </a:cubicBezTo>
                    <a:cubicBezTo>
                      <a:pt x="1694813" y="193577"/>
                      <a:pt x="1699073" y="198763"/>
                      <a:pt x="1706959" y="216892"/>
                    </a:cubicBezTo>
                    <a:cubicBezTo>
                      <a:pt x="1710881" y="225957"/>
                      <a:pt x="1717081" y="223807"/>
                      <a:pt x="1722774" y="235401"/>
                    </a:cubicBezTo>
                    <a:cubicBezTo>
                      <a:pt x="1724545" y="238943"/>
                      <a:pt x="1724672" y="239786"/>
                      <a:pt x="1728425" y="241683"/>
                    </a:cubicBezTo>
                    <a:lnTo>
                      <a:pt x="1731419" y="243159"/>
                    </a:lnTo>
                    <a:cubicBezTo>
                      <a:pt x="1740022" y="247459"/>
                      <a:pt x="1737113" y="251886"/>
                      <a:pt x="1744704" y="255639"/>
                    </a:cubicBezTo>
                    <a:cubicBezTo>
                      <a:pt x="1748457" y="257494"/>
                      <a:pt x="1751114" y="259054"/>
                      <a:pt x="1753939" y="262216"/>
                    </a:cubicBezTo>
                    <a:lnTo>
                      <a:pt x="1755584" y="264113"/>
                    </a:lnTo>
                    <a:lnTo>
                      <a:pt x="1756512" y="265083"/>
                    </a:lnTo>
                    <a:cubicBezTo>
                      <a:pt x="1767688" y="264577"/>
                      <a:pt x="1769754" y="273810"/>
                      <a:pt x="1775447" y="273599"/>
                    </a:cubicBezTo>
                    <a:cubicBezTo>
                      <a:pt x="1781436" y="270943"/>
                      <a:pt x="1782827" y="268835"/>
                      <a:pt x="1790418" y="269172"/>
                    </a:cubicBezTo>
                    <a:cubicBezTo>
                      <a:pt x="1795015" y="263438"/>
                      <a:pt x="1796576" y="257241"/>
                      <a:pt x="1805769" y="261668"/>
                    </a:cubicBezTo>
                    <a:cubicBezTo>
                      <a:pt x="1809481" y="263438"/>
                      <a:pt x="1823861" y="259728"/>
                      <a:pt x="1826898" y="257409"/>
                    </a:cubicBezTo>
                    <a:cubicBezTo>
                      <a:pt x="1830145" y="253193"/>
                      <a:pt x="1832591" y="249694"/>
                      <a:pt x="1838495" y="248893"/>
                    </a:cubicBezTo>
                    <a:cubicBezTo>
                      <a:pt x="1841532" y="240713"/>
                      <a:pt x="1844906" y="234010"/>
                      <a:pt x="1855238" y="239744"/>
                    </a:cubicBezTo>
                    <a:lnTo>
                      <a:pt x="1856208" y="240376"/>
                    </a:lnTo>
                    <a:cubicBezTo>
                      <a:pt x="1862196" y="239997"/>
                      <a:pt x="1862449" y="227433"/>
                      <a:pt x="1876029" y="230300"/>
                    </a:cubicBezTo>
                    <a:cubicBezTo>
                      <a:pt x="1876282" y="230342"/>
                      <a:pt x="1878812" y="231733"/>
                      <a:pt x="1879023" y="231944"/>
                    </a:cubicBezTo>
                    <a:lnTo>
                      <a:pt x="1880035" y="232998"/>
                    </a:lnTo>
                    <a:lnTo>
                      <a:pt x="1879951" y="232155"/>
                    </a:lnTo>
                    <a:cubicBezTo>
                      <a:pt x="1879740" y="229878"/>
                      <a:pt x="1880077" y="227559"/>
                      <a:pt x="1881174" y="225493"/>
                    </a:cubicBezTo>
                    <a:lnTo>
                      <a:pt x="1881595" y="224777"/>
                    </a:lnTo>
                    <a:cubicBezTo>
                      <a:pt x="1887879" y="216007"/>
                      <a:pt x="1901459" y="222205"/>
                      <a:pt x="1901501" y="223554"/>
                    </a:cubicBezTo>
                    <a:cubicBezTo>
                      <a:pt x="1902977" y="221235"/>
                      <a:pt x="1903905" y="219380"/>
                      <a:pt x="1906351" y="217820"/>
                    </a:cubicBezTo>
                    <a:lnTo>
                      <a:pt x="1907363" y="217314"/>
                    </a:lnTo>
                    <a:cubicBezTo>
                      <a:pt x="1909556" y="216471"/>
                      <a:pt x="1912424" y="216218"/>
                      <a:pt x="1914912" y="216513"/>
                    </a:cubicBezTo>
                    <a:cubicBezTo>
                      <a:pt x="1916008" y="215922"/>
                      <a:pt x="1917021" y="214953"/>
                      <a:pt x="1918412" y="213393"/>
                    </a:cubicBezTo>
                    <a:lnTo>
                      <a:pt x="1919930" y="211706"/>
                    </a:lnTo>
                    <a:cubicBezTo>
                      <a:pt x="1923642" y="207743"/>
                      <a:pt x="1926847" y="206141"/>
                      <a:pt x="1932161" y="205171"/>
                    </a:cubicBezTo>
                    <a:lnTo>
                      <a:pt x="1936842" y="204370"/>
                    </a:lnTo>
                    <a:cubicBezTo>
                      <a:pt x="1938191" y="204117"/>
                      <a:pt x="1940089" y="203907"/>
                      <a:pt x="1941312" y="203274"/>
                    </a:cubicBezTo>
                    <a:cubicBezTo>
                      <a:pt x="1944686" y="199943"/>
                      <a:pt x="1944348" y="194547"/>
                      <a:pt x="1950042" y="190457"/>
                    </a:cubicBezTo>
                    <a:lnTo>
                      <a:pt x="1951897" y="189572"/>
                    </a:lnTo>
                    <a:cubicBezTo>
                      <a:pt x="1954259" y="188897"/>
                      <a:pt x="1956663" y="188855"/>
                      <a:pt x="1959024" y="188433"/>
                    </a:cubicBezTo>
                    <a:cubicBezTo>
                      <a:pt x="1959193" y="184554"/>
                      <a:pt x="1963200" y="180676"/>
                      <a:pt x="1967122" y="180718"/>
                    </a:cubicBezTo>
                    <a:cubicBezTo>
                      <a:pt x="1970116" y="180718"/>
                      <a:pt x="1972519" y="181814"/>
                      <a:pt x="1975345" y="182531"/>
                    </a:cubicBezTo>
                    <a:cubicBezTo>
                      <a:pt x="1980912" y="169081"/>
                      <a:pt x="1984918" y="163558"/>
                      <a:pt x="1998413" y="169587"/>
                    </a:cubicBezTo>
                    <a:cubicBezTo>
                      <a:pt x="2009294" y="151289"/>
                      <a:pt x="2008746" y="157445"/>
                      <a:pt x="2021608" y="147537"/>
                    </a:cubicBezTo>
                    <a:cubicBezTo>
                      <a:pt x="2039490" y="133792"/>
                      <a:pt x="2057750" y="150109"/>
                      <a:pt x="2066100" y="140622"/>
                    </a:cubicBezTo>
                    <a:lnTo>
                      <a:pt x="2067492" y="139020"/>
                    </a:lnTo>
                    <a:cubicBezTo>
                      <a:pt x="2077108" y="127805"/>
                      <a:pt x="2071625" y="142014"/>
                      <a:pt x="2080271" y="123673"/>
                    </a:cubicBezTo>
                    <a:cubicBezTo>
                      <a:pt x="2084909" y="113850"/>
                      <a:pt x="2095748" y="105966"/>
                      <a:pt x="2102074" y="119120"/>
                    </a:cubicBezTo>
                    <a:cubicBezTo>
                      <a:pt x="2102242" y="119078"/>
                      <a:pt x="2109918" y="113386"/>
                      <a:pt x="2114219" y="111362"/>
                    </a:cubicBezTo>
                    <a:cubicBezTo>
                      <a:pt x="2120419" y="106472"/>
                      <a:pt x="2125353" y="99178"/>
                      <a:pt x="2124257" y="90914"/>
                    </a:cubicBezTo>
                    <a:lnTo>
                      <a:pt x="2123793" y="87794"/>
                    </a:lnTo>
                    <a:cubicBezTo>
                      <a:pt x="2120925" y="66629"/>
                      <a:pt x="2144584" y="72827"/>
                      <a:pt x="2141336" y="61148"/>
                    </a:cubicBezTo>
                    <a:cubicBezTo>
                      <a:pt x="2139354" y="54023"/>
                      <a:pt x="2138806" y="52716"/>
                      <a:pt x="2143318" y="46518"/>
                    </a:cubicBezTo>
                    <a:cubicBezTo>
                      <a:pt x="2144078" y="45464"/>
                      <a:pt x="2145132" y="44157"/>
                      <a:pt x="2145216" y="44537"/>
                    </a:cubicBezTo>
                    <a:cubicBezTo>
                      <a:pt x="2145891" y="27208"/>
                      <a:pt x="2153820" y="31467"/>
                      <a:pt x="2152849" y="20463"/>
                    </a:cubicBezTo>
                    <a:cubicBezTo>
                      <a:pt x="2152596" y="17132"/>
                      <a:pt x="2152386" y="14265"/>
                      <a:pt x="2152892" y="11271"/>
                    </a:cubicBezTo>
                    <a:lnTo>
                      <a:pt x="2164869" y="12494"/>
                    </a:lnTo>
                    <a:cubicBezTo>
                      <a:pt x="2165122" y="11819"/>
                      <a:pt x="2182792" y="10681"/>
                      <a:pt x="2198607" y="6465"/>
                    </a:cubicBezTo>
                    <a:cubicBezTo>
                      <a:pt x="2214421" y="2249"/>
                      <a:pt x="2218639" y="9627"/>
                      <a:pt x="2227073" y="8573"/>
                    </a:cubicBezTo>
                    <a:cubicBezTo>
                      <a:pt x="2235508" y="7519"/>
                      <a:pt x="2259757" y="10681"/>
                      <a:pt x="2272409" y="4357"/>
                    </a:cubicBezTo>
                    <a:cubicBezTo>
                      <a:pt x="2285060" y="-1967"/>
                      <a:pt x="2288223" y="-913"/>
                      <a:pt x="2296658" y="4357"/>
                    </a:cubicBezTo>
                    <a:cubicBezTo>
                      <a:pt x="2305092" y="9627"/>
                      <a:pt x="2314581" y="12789"/>
                      <a:pt x="2330396" y="13843"/>
                    </a:cubicBezTo>
                    <a:cubicBezTo>
                      <a:pt x="2346211" y="14897"/>
                      <a:pt x="2349374" y="14897"/>
                      <a:pt x="2349374" y="22275"/>
                    </a:cubicBezTo>
                    <a:cubicBezTo>
                      <a:pt x="2349374" y="29654"/>
                      <a:pt x="2347265" y="42302"/>
                      <a:pt x="2350428" y="50734"/>
                    </a:cubicBezTo>
                    <a:cubicBezTo>
                      <a:pt x="2353591" y="59167"/>
                      <a:pt x="2352537" y="61275"/>
                      <a:pt x="2347265" y="67599"/>
                    </a:cubicBezTo>
                    <a:cubicBezTo>
                      <a:pt x="2341993" y="73923"/>
                      <a:pt x="2339885" y="89734"/>
                      <a:pt x="2339885" y="103436"/>
                    </a:cubicBezTo>
                    <a:cubicBezTo>
                      <a:pt x="2339885" y="117138"/>
                      <a:pt x="2340939" y="127679"/>
                      <a:pt x="2345156" y="132949"/>
                    </a:cubicBezTo>
                    <a:cubicBezTo>
                      <a:pt x="2349374" y="138219"/>
                      <a:pt x="2341993" y="139273"/>
                      <a:pt x="2337776" y="143489"/>
                    </a:cubicBezTo>
                    <a:cubicBezTo>
                      <a:pt x="2333559" y="147705"/>
                      <a:pt x="2312473" y="159300"/>
                      <a:pt x="2308255" y="160354"/>
                    </a:cubicBezTo>
                    <a:cubicBezTo>
                      <a:pt x="2304038" y="161408"/>
                      <a:pt x="2288223" y="171948"/>
                      <a:pt x="2280843" y="171948"/>
                    </a:cubicBezTo>
                    <a:cubicBezTo>
                      <a:pt x="2273463" y="171948"/>
                      <a:pt x="2254021" y="174183"/>
                      <a:pt x="2254021" y="174183"/>
                    </a:cubicBezTo>
                    <a:cubicBezTo>
                      <a:pt x="2261107" y="185440"/>
                      <a:pt x="2257311" y="178821"/>
                      <a:pt x="2272282" y="187464"/>
                    </a:cubicBezTo>
                    <a:cubicBezTo>
                      <a:pt x="2274560" y="188771"/>
                      <a:pt x="2276289" y="190710"/>
                      <a:pt x="2278060" y="192607"/>
                    </a:cubicBezTo>
                    <a:cubicBezTo>
                      <a:pt x="2282361" y="194420"/>
                      <a:pt x="2285567" y="197498"/>
                      <a:pt x="2289699" y="199311"/>
                    </a:cubicBezTo>
                    <a:cubicBezTo>
                      <a:pt x="2330438" y="217145"/>
                      <a:pt x="2330775" y="217651"/>
                      <a:pt x="2324365" y="255976"/>
                    </a:cubicBezTo>
                    <a:cubicBezTo>
                      <a:pt x="2322046" y="269763"/>
                      <a:pt x="2330227" y="267233"/>
                      <a:pt x="2332589" y="283423"/>
                    </a:cubicBezTo>
                    <a:cubicBezTo>
                      <a:pt x="2334149" y="294258"/>
                      <a:pt x="2333685" y="303197"/>
                      <a:pt x="2342036" y="312051"/>
                    </a:cubicBezTo>
                    <a:cubicBezTo>
                      <a:pt x="2347434" y="317827"/>
                      <a:pt x="2363375" y="333426"/>
                      <a:pt x="2372611" y="333047"/>
                    </a:cubicBezTo>
                    <a:cubicBezTo>
                      <a:pt x="2384461" y="332583"/>
                      <a:pt x="2388678" y="332119"/>
                      <a:pt x="2392094" y="335281"/>
                    </a:cubicBezTo>
                    <a:cubicBezTo>
                      <a:pt x="2392094" y="335281"/>
                      <a:pt x="2396818" y="324783"/>
                      <a:pt x="2396818" y="320567"/>
                    </a:cubicBezTo>
                    <a:cubicBezTo>
                      <a:pt x="2396818" y="316351"/>
                      <a:pt x="2398926" y="308973"/>
                      <a:pt x="2407361" y="313189"/>
                    </a:cubicBezTo>
                    <a:cubicBezTo>
                      <a:pt x="2415795" y="317405"/>
                      <a:pt x="2429501" y="319513"/>
                      <a:pt x="2438990" y="319513"/>
                    </a:cubicBezTo>
                    <a:cubicBezTo>
                      <a:pt x="2448479" y="319513"/>
                      <a:pt x="2465348" y="308973"/>
                      <a:pt x="2466402" y="316351"/>
                    </a:cubicBezTo>
                    <a:cubicBezTo>
                      <a:pt x="2467457" y="323729"/>
                      <a:pt x="2463239" y="327945"/>
                      <a:pt x="2475891" y="326891"/>
                    </a:cubicBezTo>
                    <a:cubicBezTo>
                      <a:pt x="2488543" y="325837"/>
                      <a:pt x="2490652" y="325837"/>
                      <a:pt x="2490652" y="331107"/>
                    </a:cubicBezTo>
                    <a:cubicBezTo>
                      <a:pt x="2490652" y="336377"/>
                      <a:pt x="2485380" y="345864"/>
                      <a:pt x="2492760" y="347972"/>
                    </a:cubicBezTo>
                    <a:cubicBezTo>
                      <a:pt x="2500140" y="350080"/>
                      <a:pt x="2511738" y="350080"/>
                      <a:pt x="2511738" y="350080"/>
                    </a:cubicBezTo>
                    <a:cubicBezTo>
                      <a:pt x="2511738" y="350080"/>
                      <a:pt x="2505412" y="331107"/>
                      <a:pt x="2514901" y="337432"/>
                    </a:cubicBezTo>
                    <a:cubicBezTo>
                      <a:pt x="2524390" y="343756"/>
                      <a:pt x="2529661" y="345864"/>
                      <a:pt x="2533878" y="340594"/>
                    </a:cubicBezTo>
                    <a:cubicBezTo>
                      <a:pt x="2538096" y="335323"/>
                      <a:pt x="2546530" y="326891"/>
                      <a:pt x="2550748" y="325837"/>
                    </a:cubicBezTo>
                    <a:cubicBezTo>
                      <a:pt x="2554965" y="324783"/>
                      <a:pt x="2565508" y="320567"/>
                      <a:pt x="2565508" y="320567"/>
                    </a:cubicBezTo>
                    <a:cubicBezTo>
                      <a:pt x="2565508" y="320567"/>
                      <a:pt x="2569725" y="324783"/>
                      <a:pt x="2578160" y="325837"/>
                    </a:cubicBezTo>
                    <a:cubicBezTo>
                      <a:pt x="2586594" y="326891"/>
                      <a:pt x="2588703" y="324783"/>
                      <a:pt x="2588703" y="331107"/>
                    </a:cubicBezTo>
                    <a:cubicBezTo>
                      <a:pt x="2588703" y="337432"/>
                      <a:pt x="2586594" y="342702"/>
                      <a:pt x="2593974" y="342702"/>
                    </a:cubicBezTo>
                    <a:cubicBezTo>
                      <a:pt x="2601355" y="342702"/>
                      <a:pt x="2603463" y="345864"/>
                      <a:pt x="2601355" y="353242"/>
                    </a:cubicBezTo>
                    <a:cubicBezTo>
                      <a:pt x="2599246" y="360620"/>
                      <a:pt x="2600300" y="363782"/>
                      <a:pt x="2597137" y="367999"/>
                    </a:cubicBezTo>
                    <a:cubicBezTo>
                      <a:pt x="2593974" y="372215"/>
                      <a:pt x="2592920" y="375377"/>
                      <a:pt x="2599246" y="378539"/>
                    </a:cubicBezTo>
                    <a:cubicBezTo>
                      <a:pt x="2605572" y="381701"/>
                      <a:pt x="2617169" y="390218"/>
                      <a:pt x="2615061" y="394434"/>
                    </a:cubicBezTo>
                    <a:cubicBezTo>
                      <a:pt x="2614597" y="397301"/>
                      <a:pt x="2614217" y="399535"/>
                      <a:pt x="2614006" y="400674"/>
                    </a:cubicBezTo>
                    <a:cubicBezTo>
                      <a:pt x="2612952" y="405944"/>
                      <a:pt x="2610843" y="416484"/>
                      <a:pt x="2601355" y="420700"/>
                    </a:cubicBezTo>
                    <a:cubicBezTo>
                      <a:pt x="2591866" y="424916"/>
                      <a:pt x="2580268" y="432295"/>
                      <a:pt x="2576051" y="435457"/>
                    </a:cubicBezTo>
                    <a:cubicBezTo>
                      <a:pt x="2571834" y="438619"/>
                      <a:pt x="2571834" y="438619"/>
                      <a:pt x="2571834" y="445997"/>
                    </a:cubicBezTo>
                    <a:cubicBezTo>
                      <a:pt x="2571834" y="453375"/>
                      <a:pt x="2568671" y="457591"/>
                      <a:pt x="2582377" y="458645"/>
                    </a:cubicBezTo>
                    <a:cubicBezTo>
                      <a:pt x="2596083" y="459699"/>
                      <a:pt x="2602409" y="461808"/>
                      <a:pt x="2607680" y="464970"/>
                    </a:cubicBezTo>
                    <a:cubicBezTo>
                      <a:pt x="2612952" y="468132"/>
                      <a:pt x="2625604" y="474456"/>
                      <a:pt x="2632984" y="476564"/>
                    </a:cubicBezTo>
                    <a:cubicBezTo>
                      <a:pt x="2635135" y="477197"/>
                      <a:pt x="2637285" y="478166"/>
                      <a:pt x="2639268" y="479473"/>
                    </a:cubicBezTo>
                    <a:lnTo>
                      <a:pt x="2648799" y="497645"/>
                    </a:lnTo>
                    <a:cubicBezTo>
                      <a:pt x="2648799" y="497645"/>
                      <a:pt x="2640364" y="502915"/>
                      <a:pt x="2636147" y="503969"/>
                    </a:cubicBezTo>
                    <a:cubicBezTo>
                      <a:pt x="2631930" y="505023"/>
                      <a:pt x="2624549" y="502915"/>
                      <a:pt x="2624549" y="502915"/>
                    </a:cubicBezTo>
                    <a:cubicBezTo>
                      <a:pt x="2624549" y="502915"/>
                      <a:pt x="2610843" y="494483"/>
                      <a:pt x="2608735" y="499753"/>
                    </a:cubicBezTo>
                    <a:cubicBezTo>
                      <a:pt x="2606626" y="505023"/>
                      <a:pt x="2602409" y="513455"/>
                      <a:pt x="2595029" y="505023"/>
                    </a:cubicBezTo>
                    <a:cubicBezTo>
                      <a:pt x="2587648" y="496591"/>
                      <a:pt x="2583431" y="501861"/>
                      <a:pt x="2578160" y="505023"/>
                    </a:cubicBezTo>
                    <a:cubicBezTo>
                      <a:pt x="2572888" y="508185"/>
                      <a:pt x="2569725" y="526104"/>
                      <a:pt x="2569725" y="530320"/>
                    </a:cubicBezTo>
                    <a:cubicBezTo>
                      <a:pt x="2569725" y="534536"/>
                      <a:pt x="2557073" y="536644"/>
                      <a:pt x="2552856" y="534536"/>
                    </a:cubicBezTo>
                    <a:cubicBezTo>
                      <a:pt x="2548639" y="532428"/>
                      <a:pt x="2546530" y="546130"/>
                      <a:pt x="2553910" y="550346"/>
                    </a:cubicBezTo>
                    <a:cubicBezTo>
                      <a:pt x="2561291" y="554563"/>
                      <a:pt x="2557073" y="564049"/>
                      <a:pt x="2557073" y="564049"/>
                    </a:cubicBezTo>
                    <a:cubicBezTo>
                      <a:pt x="2557073" y="564049"/>
                      <a:pt x="2548639" y="574589"/>
                      <a:pt x="2545476" y="567211"/>
                    </a:cubicBezTo>
                    <a:cubicBezTo>
                      <a:pt x="2542313" y="559833"/>
                      <a:pt x="2541259" y="553508"/>
                      <a:pt x="2541259" y="553508"/>
                    </a:cubicBezTo>
                    <a:cubicBezTo>
                      <a:pt x="2541259" y="553508"/>
                      <a:pt x="2531770" y="541914"/>
                      <a:pt x="2525444" y="546130"/>
                    </a:cubicBezTo>
                    <a:cubicBezTo>
                      <a:pt x="2519118" y="550346"/>
                      <a:pt x="2503303" y="551400"/>
                      <a:pt x="2511738" y="558779"/>
                    </a:cubicBezTo>
                    <a:cubicBezTo>
                      <a:pt x="2520172" y="566157"/>
                      <a:pt x="2531770" y="573535"/>
                      <a:pt x="2523335" y="577751"/>
                    </a:cubicBezTo>
                    <a:cubicBezTo>
                      <a:pt x="2514901" y="581967"/>
                      <a:pt x="2511738" y="591454"/>
                      <a:pt x="2517009" y="596724"/>
                    </a:cubicBezTo>
                    <a:cubicBezTo>
                      <a:pt x="2522281" y="601994"/>
                      <a:pt x="2538096" y="623075"/>
                      <a:pt x="2538096" y="623075"/>
                    </a:cubicBezTo>
                    <a:cubicBezTo>
                      <a:pt x="2538096" y="623075"/>
                      <a:pt x="2546530" y="625183"/>
                      <a:pt x="2552856" y="624129"/>
                    </a:cubicBezTo>
                    <a:cubicBezTo>
                      <a:pt x="2559182" y="623075"/>
                      <a:pt x="2577105" y="616751"/>
                      <a:pt x="2581323" y="625183"/>
                    </a:cubicBezTo>
                    <a:cubicBezTo>
                      <a:pt x="2585540" y="633615"/>
                      <a:pt x="2593974" y="659966"/>
                      <a:pt x="2593974" y="659966"/>
                    </a:cubicBezTo>
                    <a:cubicBezTo>
                      <a:pt x="2593974" y="659966"/>
                      <a:pt x="2566562" y="661020"/>
                      <a:pt x="2566562" y="671560"/>
                    </a:cubicBezTo>
                    <a:cubicBezTo>
                      <a:pt x="2566562" y="682101"/>
                      <a:pt x="2564454" y="694749"/>
                      <a:pt x="2559182" y="698965"/>
                    </a:cubicBezTo>
                    <a:cubicBezTo>
                      <a:pt x="2553910" y="703181"/>
                      <a:pt x="2548639" y="708451"/>
                      <a:pt x="2548639" y="712668"/>
                    </a:cubicBezTo>
                    <a:cubicBezTo>
                      <a:pt x="2548639" y="716884"/>
                      <a:pt x="2550748" y="741126"/>
                      <a:pt x="2544422" y="745343"/>
                    </a:cubicBezTo>
                    <a:cubicBezTo>
                      <a:pt x="2538096" y="749559"/>
                      <a:pt x="2541259" y="767477"/>
                      <a:pt x="2547585" y="769585"/>
                    </a:cubicBezTo>
                    <a:cubicBezTo>
                      <a:pt x="2553910" y="771693"/>
                      <a:pt x="2541259" y="776964"/>
                      <a:pt x="2546530" y="784342"/>
                    </a:cubicBezTo>
                    <a:cubicBezTo>
                      <a:pt x="2551802" y="791720"/>
                      <a:pt x="2551802" y="811747"/>
                      <a:pt x="2551802" y="811747"/>
                    </a:cubicBezTo>
                    <a:cubicBezTo>
                      <a:pt x="2551802" y="811747"/>
                      <a:pt x="2545476" y="835990"/>
                      <a:pt x="2556019" y="835990"/>
                    </a:cubicBezTo>
                    <a:cubicBezTo>
                      <a:pt x="2566562" y="835990"/>
                      <a:pt x="2566562" y="838098"/>
                      <a:pt x="2573942" y="830719"/>
                    </a:cubicBezTo>
                    <a:cubicBezTo>
                      <a:pt x="2581323" y="823341"/>
                      <a:pt x="2582377" y="820179"/>
                      <a:pt x="2587648" y="826503"/>
                    </a:cubicBezTo>
                    <a:cubicBezTo>
                      <a:pt x="2592920" y="832827"/>
                      <a:pt x="2604518" y="837044"/>
                      <a:pt x="2605572" y="824395"/>
                    </a:cubicBezTo>
                    <a:cubicBezTo>
                      <a:pt x="2606626" y="811747"/>
                      <a:pt x="2600300" y="807531"/>
                      <a:pt x="2607680" y="800152"/>
                    </a:cubicBezTo>
                    <a:cubicBezTo>
                      <a:pt x="2615061" y="792774"/>
                      <a:pt x="2626658" y="786450"/>
                      <a:pt x="2626658" y="786450"/>
                    </a:cubicBezTo>
                    <a:cubicBezTo>
                      <a:pt x="2626658" y="786450"/>
                      <a:pt x="2631930" y="796990"/>
                      <a:pt x="2632984" y="803314"/>
                    </a:cubicBezTo>
                    <a:cubicBezTo>
                      <a:pt x="2634038" y="809639"/>
                      <a:pt x="2641418" y="817017"/>
                      <a:pt x="2645636" y="820179"/>
                    </a:cubicBezTo>
                    <a:cubicBezTo>
                      <a:pt x="2649853" y="823341"/>
                      <a:pt x="2655125" y="825449"/>
                      <a:pt x="2660396" y="829665"/>
                    </a:cubicBezTo>
                    <a:cubicBezTo>
                      <a:pt x="2665668" y="833881"/>
                      <a:pt x="2670939" y="837044"/>
                      <a:pt x="2677265" y="830719"/>
                    </a:cubicBezTo>
                    <a:cubicBezTo>
                      <a:pt x="2683591" y="824395"/>
                      <a:pt x="2688863" y="818071"/>
                      <a:pt x="2693080" y="813855"/>
                    </a:cubicBezTo>
                    <a:cubicBezTo>
                      <a:pt x="2697297" y="809639"/>
                      <a:pt x="2698351" y="799098"/>
                      <a:pt x="2698351" y="799098"/>
                    </a:cubicBezTo>
                    <a:cubicBezTo>
                      <a:pt x="2698351" y="799098"/>
                      <a:pt x="2700460" y="786450"/>
                      <a:pt x="2707840" y="792774"/>
                    </a:cubicBezTo>
                    <a:cubicBezTo>
                      <a:pt x="2715220" y="799098"/>
                      <a:pt x="2720492" y="805423"/>
                      <a:pt x="2728927" y="799098"/>
                    </a:cubicBezTo>
                    <a:cubicBezTo>
                      <a:pt x="2737361" y="792774"/>
                      <a:pt x="2757393" y="783288"/>
                      <a:pt x="2767936" y="786450"/>
                    </a:cubicBezTo>
                    <a:cubicBezTo>
                      <a:pt x="2778479" y="789612"/>
                      <a:pt x="2782697" y="794882"/>
                      <a:pt x="2785859" y="778018"/>
                    </a:cubicBezTo>
                    <a:cubicBezTo>
                      <a:pt x="2789022" y="761153"/>
                      <a:pt x="2790077" y="757991"/>
                      <a:pt x="2792185" y="751667"/>
                    </a:cubicBezTo>
                    <a:cubicBezTo>
                      <a:pt x="2794294" y="745343"/>
                      <a:pt x="2794294" y="696857"/>
                      <a:pt x="2794294" y="685263"/>
                    </a:cubicBezTo>
                    <a:cubicBezTo>
                      <a:pt x="2794294" y="673668"/>
                      <a:pt x="2798511" y="662074"/>
                      <a:pt x="2797457" y="657858"/>
                    </a:cubicBezTo>
                    <a:cubicBezTo>
                      <a:pt x="2796403" y="653642"/>
                      <a:pt x="2793240" y="647317"/>
                      <a:pt x="2803783" y="644155"/>
                    </a:cubicBezTo>
                    <a:cubicBezTo>
                      <a:pt x="2814326" y="640993"/>
                      <a:pt x="2819597" y="634669"/>
                      <a:pt x="2819597" y="634669"/>
                    </a:cubicBezTo>
                    <a:lnTo>
                      <a:pt x="2825839" y="635091"/>
                    </a:lnTo>
                    <a:lnTo>
                      <a:pt x="2829213" y="635302"/>
                    </a:lnTo>
                    <a:cubicBezTo>
                      <a:pt x="2842117" y="634669"/>
                      <a:pt x="2853968" y="634669"/>
                      <a:pt x="2859661" y="634669"/>
                    </a:cubicBezTo>
                    <a:cubicBezTo>
                      <a:pt x="2868096" y="634669"/>
                      <a:pt x="2882856" y="635723"/>
                      <a:pt x="2880748" y="645209"/>
                    </a:cubicBezTo>
                    <a:cubicBezTo>
                      <a:pt x="2878639" y="654696"/>
                      <a:pt x="2876530" y="667344"/>
                      <a:pt x="2887074" y="672614"/>
                    </a:cubicBezTo>
                    <a:cubicBezTo>
                      <a:pt x="2897617" y="677884"/>
                      <a:pt x="2900780" y="689479"/>
                      <a:pt x="2899725" y="696857"/>
                    </a:cubicBezTo>
                    <a:cubicBezTo>
                      <a:pt x="2898671" y="704235"/>
                      <a:pt x="2903943" y="707397"/>
                      <a:pt x="2915540" y="705289"/>
                    </a:cubicBezTo>
                    <a:cubicBezTo>
                      <a:pt x="2927137" y="703181"/>
                      <a:pt x="2933463" y="695803"/>
                      <a:pt x="2941898" y="706343"/>
                    </a:cubicBezTo>
                    <a:cubicBezTo>
                      <a:pt x="2950332" y="716884"/>
                      <a:pt x="2949278" y="722154"/>
                      <a:pt x="2946115" y="733748"/>
                    </a:cubicBezTo>
                    <a:cubicBezTo>
                      <a:pt x="2942952" y="745343"/>
                      <a:pt x="2938735" y="750613"/>
                      <a:pt x="2934518" y="759045"/>
                    </a:cubicBezTo>
                    <a:cubicBezTo>
                      <a:pt x="2930300" y="767477"/>
                      <a:pt x="2929246" y="773802"/>
                      <a:pt x="2929246" y="773802"/>
                    </a:cubicBezTo>
                    <a:lnTo>
                      <a:pt x="2935572" y="778018"/>
                    </a:lnTo>
                    <a:lnTo>
                      <a:pt x="2948013" y="786492"/>
                    </a:lnTo>
                    <a:cubicBezTo>
                      <a:pt x="2953116" y="786661"/>
                      <a:pt x="2958429" y="784005"/>
                      <a:pt x="2963448" y="781264"/>
                    </a:cubicBezTo>
                    <a:cubicBezTo>
                      <a:pt x="2971208" y="777137"/>
                      <a:pt x="2978251" y="771525"/>
                      <a:pt x="2982805" y="765837"/>
                    </a:cubicBezTo>
                    <a:cubicBezTo>
                      <a:pt x="2985631" y="762249"/>
                      <a:pt x="2987318" y="757317"/>
                      <a:pt x="2990649" y="754243"/>
                    </a:cubicBezTo>
                    <a:lnTo>
                      <a:pt x="2992294" y="752725"/>
                    </a:lnTo>
                    <a:cubicBezTo>
                      <a:pt x="2993643" y="751460"/>
                      <a:pt x="2995330" y="749647"/>
                      <a:pt x="2996385" y="746823"/>
                    </a:cubicBezTo>
                    <a:cubicBezTo>
                      <a:pt x="3002837" y="730127"/>
                      <a:pt x="2989047" y="738854"/>
                      <a:pt x="3008741" y="721484"/>
                    </a:cubicBezTo>
                    <a:cubicBezTo>
                      <a:pt x="3011230" y="719291"/>
                      <a:pt x="3013254" y="717057"/>
                      <a:pt x="3014730" y="714822"/>
                    </a:cubicBezTo>
                    <a:cubicBezTo>
                      <a:pt x="3014730" y="714822"/>
                      <a:pt x="3027297" y="714780"/>
                      <a:pt x="3034677" y="709510"/>
                    </a:cubicBezTo>
                    <a:cubicBezTo>
                      <a:pt x="3042058" y="704240"/>
                      <a:pt x="3047329" y="697915"/>
                      <a:pt x="3048384" y="688429"/>
                    </a:cubicBezTo>
                    <a:cubicBezTo>
                      <a:pt x="3049438" y="678943"/>
                      <a:pt x="3050492" y="665240"/>
                      <a:pt x="3050492" y="665240"/>
                    </a:cubicBezTo>
                    <a:cubicBezTo>
                      <a:pt x="3050492" y="665240"/>
                      <a:pt x="3078959" y="635727"/>
                      <a:pt x="3085285" y="629403"/>
                    </a:cubicBezTo>
                    <a:cubicBezTo>
                      <a:pt x="3091610" y="623079"/>
                      <a:pt x="3110588" y="593566"/>
                      <a:pt x="3115860" y="584080"/>
                    </a:cubicBezTo>
                    <a:cubicBezTo>
                      <a:pt x="3121131" y="574594"/>
                      <a:pt x="3146435" y="537702"/>
                      <a:pt x="3146435" y="537702"/>
                    </a:cubicBezTo>
                    <a:cubicBezTo>
                      <a:pt x="3146435" y="537702"/>
                      <a:pt x="3167521" y="516622"/>
                      <a:pt x="3172793" y="513460"/>
                    </a:cubicBezTo>
                    <a:cubicBezTo>
                      <a:pt x="3178064" y="510297"/>
                      <a:pt x="3185444" y="502919"/>
                      <a:pt x="3206531" y="505027"/>
                    </a:cubicBezTo>
                    <a:cubicBezTo>
                      <a:pt x="3227617" y="507135"/>
                      <a:pt x="3238160" y="505027"/>
                      <a:pt x="3246595" y="501865"/>
                    </a:cubicBezTo>
                    <a:cubicBezTo>
                      <a:pt x="3255029" y="498703"/>
                      <a:pt x="3267681" y="490271"/>
                      <a:pt x="3270844" y="482893"/>
                    </a:cubicBezTo>
                    <a:cubicBezTo>
                      <a:pt x="3270966" y="482555"/>
                      <a:pt x="3271135" y="482218"/>
                      <a:pt x="3271265" y="481796"/>
                    </a:cubicBezTo>
                    <a:cubicBezTo>
                      <a:pt x="3277127" y="481501"/>
                      <a:pt x="3299099" y="480194"/>
                      <a:pt x="3310908" y="476568"/>
                    </a:cubicBezTo>
                    <a:cubicBezTo>
                      <a:pt x="3324614" y="472352"/>
                      <a:pt x="3345700" y="463920"/>
                      <a:pt x="3356243" y="472352"/>
                    </a:cubicBezTo>
                    <a:cubicBezTo>
                      <a:pt x="3366786" y="480785"/>
                      <a:pt x="3374166" y="486055"/>
                      <a:pt x="3380492" y="491325"/>
                    </a:cubicBezTo>
                    <a:cubicBezTo>
                      <a:pt x="3386818" y="496595"/>
                      <a:pt x="3389981" y="506081"/>
                      <a:pt x="3376275" y="506081"/>
                    </a:cubicBezTo>
                    <a:cubicBezTo>
                      <a:pt x="3362569" y="506081"/>
                      <a:pt x="3339374" y="505027"/>
                      <a:pt x="3331994" y="502919"/>
                    </a:cubicBezTo>
                    <a:cubicBezTo>
                      <a:pt x="3324614" y="500811"/>
                      <a:pt x="3309853" y="508189"/>
                      <a:pt x="3319342" y="524000"/>
                    </a:cubicBezTo>
                    <a:cubicBezTo>
                      <a:pt x="3328831" y="539810"/>
                      <a:pt x="3326722" y="549297"/>
                      <a:pt x="3335157" y="549297"/>
                    </a:cubicBezTo>
                    <a:cubicBezTo>
                      <a:pt x="3343591" y="549297"/>
                      <a:pt x="3366786" y="545081"/>
                      <a:pt x="3374166" y="545081"/>
                    </a:cubicBezTo>
                    <a:cubicBezTo>
                      <a:pt x="3381547" y="545081"/>
                      <a:pt x="3396307" y="537702"/>
                      <a:pt x="3404742" y="532432"/>
                    </a:cubicBezTo>
                    <a:cubicBezTo>
                      <a:pt x="3413176" y="527162"/>
                      <a:pt x="3469055" y="490271"/>
                      <a:pt x="3486978" y="490271"/>
                    </a:cubicBezTo>
                    <a:cubicBezTo>
                      <a:pt x="3504901" y="490271"/>
                      <a:pt x="3528096" y="470244"/>
                      <a:pt x="3528096" y="470244"/>
                    </a:cubicBezTo>
                    <a:cubicBezTo>
                      <a:pt x="3528096" y="470244"/>
                      <a:pt x="3527042" y="452326"/>
                      <a:pt x="3548128" y="450218"/>
                    </a:cubicBezTo>
                    <a:cubicBezTo>
                      <a:pt x="3569214" y="448109"/>
                      <a:pt x="3575540" y="447055"/>
                      <a:pt x="3588192" y="452326"/>
                    </a:cubicBezTo>
                    <a:cubicBezTo>
                      <a:pt x="3600844" y="457596"/>
                      <a:pt x="3617713" y="454434"/>
                      <a:pt x="3636691" y="462866"/>
                    </a:cubicBezTo>
                    <a:cubicBezTo>
                      <a:pt x="3655668" y="471298"/>
                      <a:pt x="3664103" y="475514"/>
                      <a:pt x="3670429" y="471298"/>
                    </a:cubicBezTo>
                    <a:cubicBezTo>
                      <a:pt x="3676754" y="467082"/>
                      <a:pt x="3691515" y="448109"/>
                      <a:pt x="3698895" y="448109"/>
                    </a:cubicBezTo>
                    <a:cubicBezTo>
                      <a:pt x="3706275" y="448109"/>
                      <a:pt x="3722090" y="447055"/>
                      <a:pt x="3728416" y="446001"/>
                    </a:cubicBezTo>
                    <a:cubicBezTo>
                      <a:pt x="3734742" y="444947"/>
                      <a:pt x="3745285" y="440731"/>
                      <a:pt x="3747393" y="449163"/>
                    </a:cubicBezTo>
                    <a:cubicBezTo>
                      <a:pt x="3749502" y="457596"/>
                      <a:pt x="3742122" y="460758"/>
                      <a:pt x="3756882" y="466028"/>
                    </a:cubicBezTo>
                    <a:cubicBezTo>
                      <a:pt x="3771643" y="471298"/>
                      <a:pt x="3774806" y="471298"/>
                      <a:pt x="3781132" y="469190"/>
                    </a:cubicBezTo>
                    <a:cubicBezTo>
                      <a:pt x="3784674" y="468009"/>
                      <a:pt x="3787200" y="464510"/>
                      <a:pt x="3789140" y="460210"/>
                    </a:cubicBezTo>
                    <a:cubicBezTo>
                      <a:pt x="3791843" y="460800"/>
                      <a:pt x="3797533" y="461390"/>
                      <a:pt x="3804326" y="457596"/>
                    </a:cubicBezTo>
                    <a:cubicBezTo>
                      <a:pt x="3813815" y="452326"/>
                      <a:pt x="3820141" y="453380"/>
                      <a:pt x="3828576" y="458650"/>
                    </a:cubicBezTo>
                    <a:cubicBezTo>
                      <a:pt x="3837010" y="463920"/>
                      <a:pt x="3846499" y="461812"/>
                      <a:pt x="3853879" y="461812"/>
                    </a:cubicBezTo>
                    <a:cubicBezTo>
                      <a:pt x="3861259" y="461812"/>
                      <a:pt x="3866531" y="459704"/>
                      <a:pt x="3876020" y="461812"/>
                    </a:cubicBezTo>
                    <a:cubicBezTo>
                      <a:pt x="3885509" y="463920"/>
                      <a:pt x="3907649" y="450218"/>
                      <a:pt x="3907649" y="450218"/>
                    </a:cubicBezTo>
                    <a:cubicBezTo>
                      <a:pt x="3907649" y="450218"/>
                      <a:pt x="3919247" y="443893"/>
                      <a:pt x="3935061" y="446001"/>
                    </a:cubicBezTo>
                    <a:cubicBezTo>
                      <a:pt x="3950876" y="448109"/>
                      <a:pt x="3946659" y="450218"/>
                      <a:pt x="3952985" y="455488"/>
                    </a:cubicBezTo>
                    <a:cubicBezTo>
                      <a:pt x="3959311" y="460758"/>
                      <a:pt x="3961419" y="460758"/>
                      <a:pt x="3969854" y="453380"/>
                    </a:cubicBezTo>
                    <a:cubicBezTo>
                      <a:pt x="3978288" y="446001"/>
                      <a:pt x="3985668" y="438623"/>
                      <a:pt x="3993049" y="434407"/>
                    </a:cubicBezTo>
                    <a:cubicBezTo>
                      <a:pt x="4000429" y="430191"/>
                      <a:pt x="4002537" y="422813"/>
                      <a:pt x="3995157" y="414380"/>
                    </a:cubicBezTo>
                    <a:cubicBezTo>
                      <a:pt x="3987777" y="405948"/>
                      <a:pt x="3976180" y="394354"/>
                      <a:pt x="3991994" y="390138"/>
                    </a:cubicBezTo>
                    <a:cubicBezTo>
                      <a:pt x="4007809" y="385921"/>
                      <a:pt x="4013081" y="379597"/>
                      <a:pt x="4019406" y="375381"/>
                    </a:cubicBezTo>
                    <a:cubicBezTo>
                      <a:pt x="4025732" y="371165"/>
                      <a:pt x="4025732" y="370111"/>
                      <a:pt x="4037330" y="371165"/>
                    </a:cubicBezTo>
                    <a:cubicBezTo>
                      <a:pt x="4048927" y="372219"/>
                      <a:pt x="4057362" y="373273"/>
                      <a:pt x="4062633" y="364841"/>
                    </a:cubicBezTo>
                    <a:cubicBezTo>
                      <a:pt x="4067905" y="356409"/>
                      <a:pt x="4077394" y="338490"/>
                      <a:pt x="4086882" y="338490"/>
                    </a:cubicBezTo>
                    <a:cubicBezTo>
                      <a:pt x="4094473" y="338490"/>
                      <a:pt x="4104759" y="337141"/>
                      <a:pt x="4110748" y="342031"/>
                    </a:cubicBezTo>
                    <a:cubicBezTo>
                      <a:pt x="4110748" y="342031"/>
                      <a:pt x="4117458" y="346922"/>
                      <a:pt x="4122729" y="344814"/>
                    </a:cubicBezTo>
                    <a:cubicBezTo>
                      <a:pt x="4128001" y="342706"/>
                      <a:pt x="4131164" y="342706"/>
                      <a:pt x="4135381" y="342706"/>
                    </a:cubicBezTo>
                    <a:cubicBezTo>
                      <a:pt x="4139598" y="342706"/>
                      <a:pt x="4179662" y="342706"/>
                      <a:pt x="4183879" y="340598"/>
                    </a:cubicBezTo>
                    <a:cubicBezTo>
                      <a:pt x="4188097" y="338490"/>
                      <a:pt x="4193368" y="337436"/>
                      <a:pt x="4198640" y="337436"/>
                    </a:cubicBezTo>
                    <a:cubicBezTo>
                      <a:pt x="4203911" y="337436"/>
                      <a:pt x="4216563" y="337436"/>
                      <a:pt x="4220780" y="335328"/>
                    </a:cubicBezTo>
                    <a:cubicBezTo>
                      <a:pt x="4224998" y="333220"/>
                      <a:pt x="4240812" y="324788"/>
                      <a:pt x="4250301" y="317409"/>
                    </a:cubicBezTo>
                    <a:cubicBezTo>
                      <a:pt x="4259790" y="310031"/>
                      <a:pt x="4271387" y="319517"/>
                      <a:pt x="4274550" y="325842"/>
                    </a:cubicBezTo>
                    <a:cubicBezTo>
                      <a:pt x="4277713" y="332166"/>
                      <a:pt x="4288256" y="340598"/>
                      <a:pt x="4292474" y="344814"/>
                    </a:cubicBezTo>
                    <a:cubicBezTo>
                      <a:pt x="4296691" y="349030"/>
                      <a:pt x="4311451" y="355354"/>
                      <a:pt x="4320940" y="356409"/>
                    </a:cubicBezTo>
                    <a:cubicBezTo>
                      <a:pt x="4330429" y="357463"/>
                      <a:pt x="4328320" y="356409"/>
                      <a:pt x="4336755" y="364841"/>
                    </a:cubicBezTo>
                    <a:cubicBezTo>
                      <a:pt x="4345189" y="373273"/>
                      <a:pt x="4375765" y="378543"/>
                      <a:pt x="4382090" y="379597"/>
                    </a:cubicBezTo>
                    <a:cubicBezTo>
                      <a:pt x="4388416" y="380651"/>
                      <a:pt x="4389471" y="375381"/>
                      <a:pt x="4389471" y="365895"/>
                    </a:cubicBezTo>
                    <a:cubicBezTo>
                      <a:pt x="4389471" y="356409"/>
                      <a:pt x="4400014" y="365895"/>
                      <a:pt x="4404231" y="370111"/>
                    </a:cubicBezTo>
                    <a:cubicBezTo>
                      <a:pt x="4408448" y="374327"/>
                      <a:pt x="4416883" y="386975"/>
                      <a:pt x="4417937" y="396462"/>
                    </a:cubicBezTo>
                    <a:cubicBezTo>
                      <a:pt x="4418991" y="405948"/>
                      <a:pt x="4407394" y="409110"/>
                      <a:pt x="4403177" y="410164"/>
                    </a:cubicBezTo>
                    <a:cubicBezTo>
                      <a:pt x="4398959" y="411218"/>
                      <a:pt x="4390525" y="417542"/>
                      <a:pt x="4390525" y="417542"/>
                    </a:cubicBezTo>
                    <a:cubicBezTo>
                      <a:pt x="4390525" y="417542"/>
                      <a:pt x="4384199" y="423867"/>
                      <a:pt x="4376819" y="423867"/>
                    </a:cubicBezTo>
                    <a:cubicBezTo>
                      <a:pt x="4369439" y="423867"/>
                      <a:pt x="4358895" y="410164"/>
                      <a:pt x="4358895" y="410164"/>
                    </a:cubicBezTo>
                    <a:cubicBezTo>
                      <a:pt x="4358895" y="410164"/>
                      <a:pt x="4353624" y="412272"/>
                      <a:pt x="4340972" y="417542"/>
                    </a:cubicBezTo>
                    <a:cubicBezTo>
                      <a:pt x="4328320" y="422813"/>
                      <a:pt x="4330429" y="428083"/>
                      <a:pt x="4327266" y="436515"/>
                    </a:cubicBezTo>
                    <a:cubicBezTo>
                      <a:pt x="4324103" y="444947"/>
                      <a:pt x="4321995" y="453380"/>
                      <a:pt x="4313560" y="453380"/>
                    </a:cubicBezTo>
                    <a:cubicBezTo>
                      <a:pt x="4305125" y="453380"/>
                      <a:pt x="4287202" y="461812"/>
                      <a:pt x="4287202" y="461812"/>
                    </a:cubicBezTo>
                    <a:cubicBezTo>
                      <a:pt x="4287202" y="461812"/>
                      <a:pt x="4280876" y="468136"/>
                      <a:pt x="4271387" y="468136"/>
                    </a:cubicBezTo>
                    <a:cubicBezTo>
                      <a:pt x="4261899" y="468136"/>
                      <a:pt x="4242921" y="488163"/>
                      <a:pt x="4236595" y="493433"/>
                    </a:cubicBezTo>
                    <a:cubicBezTo>
                      <a:pt x="4230269" y="498703"/>
                      <a:pt x="4198640" y="519784"/>
                      <a:pt x="4187042" y="525054"/>
                    </a:cubicBezTo>
                    <a:cubicBezTo>
                      <a:pt x="4175445" y="530324"/>
                      <a:pt x="4187801" y="534582"/>
                      <a:pt x="4187801" y="534582"/>
                    </a:cubicBezTo>
                    <a:cubicBezTo>
                      <a:pt x="4189952" y="537871"/>
                      <a:pt x="4191006" y="541539"/>
                      <a:pt x="4191006" y="547863"/>
                    </a:cubicBezTo>
                    <a:cubicBezTo>
                      <a:pt x="4190964" y="577376"/>
                      <a:pt x="4194507" y="556127"/>
                      <a:pt x="4208677" y="569956"/>
                    </a:cubicBezTo>
                    <a:cubicBezTo>
                      <a:pt x="4215509" y="576659"/>
                      <a:pt x="4215382" y="586905"/>
                      <a:pt x="4221371" y="594451"/>
                    </a:cubicBezTo>
                    <a:cubicBezTo>
                      <a:pt x="4234739" y="611190"/>
                      <a:pt x="4233306" y="609672"/>
                      <a:pt x="4237097" y="628518"/>
                    </a:cubicBezTo>
                    <a:cubicBezTo>
                      <a:pt x="4237481" y="630331"/>
                      <a:pt x="4237771" y="632059"/>
                      <a:pt x="4239121" y="633366"/>
                    </a:cubicBezTo>
                    <a:lnTo>
                      <a:pt x="4240260" y="634505"/>
                    </a:lnTo>
                    <a:cubicBezTo>
                      <a:pt x="4240260" y="634505"/>
                      <a:pt x="4235541" y="644160"/>
                      <a:pt x="4231324" y="647322"/>
                    </a:cubicBezTo>
                    <a:cubicBezTo>
                      <a:pt x="4227106" y="650484"/>
                      <a:pt x="4220780" y="657862"/>
                      <a:pt x="4230269" y="662078"/>
                    </a:cubicBezTo>
                    <a:cubicBezTo>
                      <a:pt x="4239758" y="666294"/>
                      <a:pt x="4257934" y="669119"/>
                      <a:pt x="4257934" y="669119"/>
                    </a:cubicBezTo>
                    <a:cubicBezTo>
                      <a:pt x="4258778" y="672619"/>
                      <a:pt x="4259326" y="676076"/>
                      <a:pt x="4259579" y="679407"/>
                    </a:cubicBezTo>
                    <a:cubicBezTo>
                      <a:pt x="4261266" y="701035"/>
                      <a:pt x="4272400" y="694374"/>
                      <a:pt x="4287080" y="701921"/>
                    </a:cubicBezTo>
                    <a:cubicBezTo>
                      <a:pt x="4301583" y="709421"/>
                      <a:pt x="4296442" y="722495"/>
                      <a:pt x="4300997" y="734549"/>
                    </a:cubicBezTo>
                    <a:cubicBezTo>
                      <a:pt x="4303105" y="740203"/>
                      <a:pt x="4331530" y="780337"/>
                      <a:pt x="4337434" y="785818"/>
                    </a:cubicBezTo>
                    <a:lnTo>
                      <a:pt x="4341988" y="789949"/>
                    </a:lnTo>
                    <a:cubicBezTo>
                      <a:pt x="4350301" y="797707"/>
                      <a:pt x="4353126" y="803057"/>
                      <a:pt x="4355146" y="810566"/>
                    </a:cubicBezTo>
                    <a:cubicBezTo>
                      <a:pt x="4355146" y="810566"/>
                      <a:pt x="4346252" y="839152"/>
                      <a:pt x="4342035" y="848638"/>
                    </a:cubicBezTo>
                    <a:cubicBezTo>
                      <a:pt x="4337817" y="858124"/>
                      <a:pt x="4337817" y="871827"/>
                      <a:pt x="4351524" y="885529"/>
                    </a:cubicBezTo>
                    <a:cubicBezTo>
                      <a:pt x="4365230" y="899232"/>
                      <a:pt x="4374718" y="903448"/>
                      <a:pt x="4374718" y="909772"/>
                    </a:cubicBezTo>
                    <a:cubicBezTo>
                      <a:pt x="4374718" y="916096"/>
                      <a:pt x="4375773" y="928745"/>
                      <a:pt x="4378936" y="937177"/>
                    </a:cubicBezTo>
                    <a:cubicBezTo>
                      <a:pt x="4382099" y="945609"/>
                      <a:pt x="4381044" y="952987"/>
                      <a:pt x="4378936" y="958257"/>
                    </a:cubicBezTo>
                    <a:cubicBezTo>
                      <a:pt x="4376827" y="963528"/>
                      <a:pt x="4374718" y="973014"/>
                      <a:pt x="4372610" y="978284"/>
                    </a:cubicBezTo>
                    <a:cubicBezTo>
                      <a:pt x="4370501" y="983554"/>
                      <a:pt x="4366284" y="990933"/>
                      <a:pt x="4373664" y="995149"/>
                    </a:cubicBezTo>
                    <a:cubicBezTo>
                      <a:pt x="4381044" y="999365"/>
                      <a:pt x="4377881" y="1006743"/>
                      <a:pt x="4369447" y="1007797"/>
                    </a:cubicBezTo>
                    <a:cubicBezTo>
                      <a:pt x="4361012" y="1008851"/>
                      <a:pt x="4320948" y="1020445"/>
                      <a:pt x="4314623" y="1023608"/>
                    </a:cubicBezTo>
                    <a:cubicBezTo>
                      <a:pt x="4308297" y="1026770"/>
                      <a:pt x="4299862" y="1039418"/>
                      <a:pt x="4299862" y="1039418"/>
                    </a:cubicBezTo>
                    <a:cubicBezTo>
                      <a:pt x="4299862" y="1039418"/>
                      <a:pt x="4292482" y="1061553"/>
                      <a:pt x="4289319" y="1075255"/>
                    </a:cubicBezTo>
                    <a:cubicBezTo>
                      <a:pt x="4286156" y="1088958"/>
                      <a:pt x="4280885" y="1111092"/>
                      <a:pt x="4277722" y="1116363"/>
                    </a:cubicBezTo>
                    <a:cubicBezTo>
                      <a:pt x="4274559" y="1121633"/>
                      <a:pt x="4261907" y="1138497"/>
                      <a:pt x="4256635" y="1142713"/>
                    </a:cubicBezTo>
                    <a:cubicBezTo>
                      <a:pt x="4251364" y="1146930"/>
                      <a:pt x="4247146" y="1144821"/>
                      <a:pt x="4241875" y="1139551"/>
                    </a:cubicBezTo>
                    <a:cubicBezTo>
                      <a:pt x="4236603" y="1134281"/>
                      <a:pt x="4216571" y="1108984"/>
                      <a:pt x="4212354" y="1094228"/>
                    </a:cubicBezTo>
                    <a:cubicBezTo>
                      <a:pt x="4208137" y="1079471"/>
                      <a:pt x="4201811" y="1059445"/>
                      <a:pt x="4200757" y="1043634"/>
                    </a:cubicBezTo>
                    <a:cubicBezTo>
                      <a:pt x="4199702" y="1027824"/>
                      <a:pt x="4195485" y="999365"/>
                      <a:pt x="4190213" y="984608"/>
                    </a:cubicBezTo>
                    <a:cubicBezTo>
                      <a:pt x="4184942" y="969852"/>
                      <a:pt x="4175453" y="958257"/>
                      <a:pt x="4162801" y="958257"/>
                    </a:cubicBezTo>
                    <a:cubicBezTo>
                      <a:pt x="4150150" y="958257"/>
                      <a:pt x="4110086" y="956149"/>
                      <a:pt x="4099542" y="950879"/>
                    </a:cubicBezTo>
                    <a:cubicBezTo>
                      <a:pt x="4088999" y="945609"/>
                      <a:pt x="4087945" y="943501"/>
                      <a:pt x="4080565" y="930853"/>
                    </a:cubicBezTo>
                    <a:cubicBezTo>
                      <a:pt x="4073185" y="918204"/>
                      <a:pt x="4063696" y="900286"/>
                      <a:pt x="4059479" y="893961"/>
                    </a:cubicBezTo>
                    <a:cubicBezTo>
                      <a:pt x="4055261" y="887637"/>
                      <a:pt x="4045772" y="879205"/>
                      <a:pt x="4037338" y="892907"/>
                    </a:cubicBezTo>
                    <a:cubicBezTo>
                      <a:pt x="4028903" y="906610"/>
                      <a:pt x="4026795" y="910826"/>
                      <a:pt x="4018360" y="917150"/>
                    </a:cubicBezTo>
                    <a:lnTo>
                      <a:pt x="4017517" y="917825"/>
                    </a:lnTo>
                    <a:lnTo>
                      <a:pt x="3982514" y="943501"/>
                    </a:lnTo>
                    <a:lnTo>
                      <a:pt x="3960373" y="961420"/>
                    </a:lnTo>
                    <a:cubicBezTo>
                      <a:pt x="3960373" y="961420"/>
                      <a:pt x="3948776" y="968798"/>
                      <a:pt x="3948776" y="974068"/>
                    </a:cubicBezTo>
                    <a:cubicBezTo>
                      <a:pt x="3948776" y="979338"/>
                      <a:pt x="3944558" y="985662"/>
                      <a:pt x="3940341" y="988824"/>
                    </a:cubicBezTo>
                    <a:cubicBezTo>
                      <a:pt x="3936124" y="991987"/>
                      <a:pt x="3934015" y="1005689"/>
                      <a:pt x="3935070" y="1014121"/>
                    </a:cubicBezTo>
                    <a:cubicBezTo>
                      <a:pt x="3936124" y="1022554"/>
                      <a:pt x="3941395" y="1051012"/>
                      <a:pt x="3931907" y="1057337"/>
                    </a:cubicBezTo>
                    <a:cubicBezTo>
                      <a:pt x="3922418" y="1063661"/>
                      <a:pt x="3906603" y="1095282"/>
                      <a:pt x="3902386" y="1099498"/>
                    </a:cubicBezTo>
                    <a:cubicBezTo>
                      <a:pt x="3898169" y="1103714"/>
                      <a:pt x="3893951" y="1122687"/>
                      <a:pt x="3892897" y="1130065"/>
                    </a:cubicBezTo>
                    <a:cubicBezTo>
                      <a:pt x="3891843" y="1137443"/>
                      <a:pt x="3887625" y="1172226"/>
                      <a:pt x="3886571" y="1184875"/>
                    </a:cubicBezTo>
                    <a:cubicBezTo>
                      <a:pt x="3885517" y="1197523"/>
                      <a:pt x="3889734" y="1221766"/>
                      <a:pt x="3886571" y="1230198"/>
                    </a:cubicBezTo>
                    <a:cubicBezTo>
                      <a:pt x="3883408" y="1238630"/>
                      <a:pt x="3880245" y="1253387"/>
                      <a:pt x="3880245" y="1253387"/>
                    </a:cubicBezTo>
                    <a:lnTo>
                      <a:pt x="3880245" y="1294494"/>
                    </a:lnTo>
                    <a:lnTo>
                      <a:pt x="3902386" y="1324007"/>
                    </a:lnTo>
                    <a:lnTo>
                      <a:pt x="3859159" y="1433627"/>
                    </a:lnTo>
                    <a:cubicBezTo>
                      <a:pt x="3859159" y="1433627"/>
                      <a:pt x="3853887" y="1450491"/>
                      <a:pt x="3855996" y="1458924"/>
                    </a:cubicBezTo>
                    <a:cubicBezTo>
                      <a:pt x="3858105" y="1467356"/>
                      <a:pt x="3866539" y="1510571"/>
                      <a:pt x="3866539" y="1510571"/>
                    </a:cubicBezTo>
                    <a:cubicBezTo>
                      <a:pt x="3866539" y="1510571"/>
                      <a:pt x="3951939" y="1543246"/>
                      <a:pt x="3962482" y="1547462"/>
                    </a:cubicBezTo>
                    <a:cubicBezTo>
                      <a:pt x="3973025" y="1551679"/>
                      <a:pt x="4011318" y="1562556"/>
                      <a:pt x="4011318" y="1562556"/>
                    </a:cubicBezTo>
                    <a:cubicBezTo>
                      <a:pt x="4017766" y="1566604"/>
                      <a:pt x="4024134" y="1570525"/>
                      <a:pt x="4027006" y="1578198"/>
                    </a:cubicBezTo>
                    <a:cubicBezTo>
                      <a:pt x="4028608" y="1582498"/>
                      <a:pt x="4033074" y="1609187"/>
                      <a:pt x="4032446" y="1613609"/>
                    </a:cubicBezTo>
                    <a:cubicBezTo>
                      <a:pt x="4031434" y="1620735"/>
                      <a:pt x="4029157" y="1627400"/>
                      <a:pt x="4029157" y="1634690"/>
                    </a:cubicBezTo>
                    <a:cubicBezTo>
                      <a:pt x="4029157" y="1641478"/>
                      <a:pt x="4031645" y="1647844"/>
                      <a:pt x="4029831" y="1654675"/>
                    </a:cubicBezTo>
                    <a:cubicBezTo>
                      <a:pt x="4028440" y="1659860"/>
                      <a:pt x="4020085" y="1670194"/>
                      <a:pt x="4015830" y="1673479"/>
                    </a:cubicBezTo>
                    <a:cubicBezTo>
                      <a:pt x="4003094" y="1686553"/>
                      <a:pt x="4022451" y="1695740"/>
                      <a:pt x="4008113" y="1710581"/>
                    </a:cubicBezTo>
                    <a:lnTo>
                      <a:pt x="4006383" y="1712355"/>
                    </a:lnTo>
                    <a:cubicBezTo>
                      <a:pt x="3997658" y="1721289"/>
                      <a:pt x="4010010" y="1737526"/>
                      <a:pt x="3995587" y="1739672"/>
                    </a:cubicBezTo>
                    <a:cubicBezTo>
                      <a:pt x="3991918" y="1740220"/>
                      <a:pt x="3989894" y="1741358"/>
                      <a:pt x="3987490" y="1743930"/>
                    </a:cubicBezTo>
                    <a:lnTo>
                      <a:pt x="3986309" y="1745195"/>
                    </a:lnTo>
                    <a:cubicBezTo>
                      <a:pt x="3996262" y="1762654"/>
                      <a:pt x="3966488" y="1759829"/>
                      <a:pt x="3965096" y="1765647"/>
                    </a:cubicBezTo>
                    <a:cubicBezTo>
                      <a:pt x="3962149" y="1777664"/>
                      <a:pt x="3970832" y="1774164"/>
                      <a:pt x="3960331" y="1786981"/>
                    </a:cubicBezTo>
                    <a:cubicBezTo>
                      <a:pt x="3952402" y="1796682"/>
                      <a:pt x="3964464" y="1804988"/>
                      <a:pt x="3956202" y="1819319"/>
                    </a:cubicBezTo>
                    <a:cubicBezTo>
                      <a:pt x="3955528" y="1820462"/>
                      <a:pt x="3955274" y="1821090"/>
                      <a:pt x="3955190" y="1821516"/>
                    </a:cubicBezTo>
                    <a:lnTo>
                      <a:pt x="3956750" y="1822612"/>
                    </a:lnTo>
                    <a:cubicBezTo>
                      <a:pt x="3959112" y="1824425"/>
                      <a:pt x="3963076" y="1827970"/>
                      <a:pt x="3961854" y="1834670"/>
                    </a:cubicBezTo>
                    <a:lnTo>
                      <a:pt x="3961305" y="1836272"/>
                    </a:lnTo>
                    <a:cubicBezTo>
                      <a:pt x="3957468" y="1843903"/>
                      <a:pt x="3942707" y="1848077"/>
                      <a:pt x="3944348" y="1855873"/>
                    </a:cubicBezTo>
                    <a:cubicBezTo>
                      <a:pt x="3945866" y="1862918"/>
                      <a:pt x="3944179" y="1865068"/>
                      <a:pt x="3937980" y="1868859"/>
                    </a:cubicBezTo>
                    <a:cubicBezTo>
                      <a:pt x="3939751" y="1876363"/>
                      <a:pt x="3936166" y="1881384"/>
                      <a:pt x="3932919" y="1887034"/>
                    </a:cubicBezTo>
                    <a:lnTo>
                      <a:pt x="3932202" y="1888383"/>
                    </a:lnTo>
                    <a:lnTo>
                      <a:pt x="3932876" y="1889986"/>
                    </a:lnTo>
                    <a:cubicBezTo>
                      <a:pt x="3934311" y="1896601"/>
                      <a:pt x="3931274" y="1900610"/>
                      <a:pt x="3928280" y="1905708"/>
                    </a:cubicBezTo>
                    <a:cubicBezTo>
                      <a:pt x="3930852" y="1911441"/>
                      <a:pt x="3930557" y="1913423"/>
                      <a:pt x="3930473" y="1915404"/>
                    </a:cubicBezTo>
                    <a:cubicBezTo>
                      <a:pt x="3930473" y="1915404"/>
                      <a:pt x="3906607" y="1937455"/>
                      <a:pt x="3901336" y="1941671"/>
                    </a:cubicBezTo>
                    <a:cubicBezTo>
                      <a:pt x="3896064" y="1945887"/>
                      <a:pt x="3885521" y="1953266"/>
                      <a:pt x="3879195" y="1954320"/>
                    </a:cubicBezTo>
                    <a:cubicBezTo>
                      <a:pt x="3872869" y="1955374"/>
                      <a:pt x="3852837" y="1961698"/>
                      <a:pt x="3852837" y="1950104"/>
                    </a:cubicBezTo>
                    <a:cubicBezTo>
                      <a:pt x="3852837" y="1938509"/>
                      <a:pt x="3842294" y="1930077"/>
                      <a:pt x="3835968" y="1936401"/>
                    </a:cubicBezTo>
                    <a:cubicBezTo>
                      <a:pt x="3829642" y="1942725"/>
                      <a:pt x="3828588" y="1943779"/>
                      <a:pt x="3821208" y="1943779"/>
                    </a:cubicBezTo>
                    <a:cubicBezTo>
                      <a:pt x="3813828" y="1943779"/>
                      <a:pt x="3803284" y="1952212"/>
                      <a:pt x="3803284" y="1952212"/>
                    </a:cubicBezTo>
                    <a:cubicBezTo>
                      <a:pt x="3803284" y="1952212"/>
                      <a:pt x="3779035" y="1976454"/>
                      <a:pt x="3774818" y="1994373"/>
                    </a:cubicBezTo>
                    <a:cubicBezTo>
                      <a:pt x="3770601" y="2012292"/>
                      <a:pt x="3768492" y="2017562"/>
                      <a:pt x="3760058" y="2017562"/>
                    </a:cubicBezTo>
                    <a:cubicBezTo>
                      <a:pt x="3751623" y="2017562"/>
                      <a:pt x="3746352" y="2018616"/>
                      <a:pt x="3742134" y="2024940"/>
                    </a:cubicBezTo>
                    <a:cubicBezTo>
                      <a:pt x="3740237" y="2027807"/>
                      <a:pt x="3738297" y="2033456"/>
                      <a:pt x="3737074" y="2039359"/>
                    </a:cubicBezTo>
                    <a:cubicBezTo>
                      <a:pt x="3737074" y="2039359"/>
                      <a:pt x="3704179" y="2002805"/>
                      <a:pt x="3696799" y="1996481"/>
                    </a:cubicBezTo>
                    <a:cubicBezTo>
                      <a:pt x="3689419" y="1990157"/>
                      <a:pt x="3648300" y="1953266"/>
                      <a:pt x="3648300" y="1953266"/>
                    </a:cubicBezTo>
                    <a:cubicBezTo>
                      <a:pt x="3648300" y="1953266"/>
                      <a:pt x="3634594" y="1944833"/>
                      <a:pt x="3625105" y="1943779"/>
                    </a:cubicBezTo>
                    <a:cubicBezTo>
                      <a:pt x="3615617" y="1942725"/>
                      <a:pt x="3594531" y="1941671"/>
                      <a:pt x="3590313" y="1937455"/>
                    </a:cubicBezTo>
                    <a:cubicBezTo>
                      <a:pt x="3586096" y="1933239"/>
                      <a:pt x="3570281" y="1925861"/>
                      <a:pt x="3561847" y="1922699"/>
                    </a:cubicBezTo>
                    <a:cubicBezTo>
                      <a:pt x="3553412" y="1919537"/>
                      <a:pt x="3521783" y="1905834"/>
                      <a:pt x="3516511" y="1900564"/>
                    </a:cubicBezTo>
                    <a:cubicBezTo>
                      <a:pt x="3511240" y="1895294"/>
                      <a:pt x="3491208" y="1878429"/>
                      <a:pt x="3485936" y="1877375"/>
                    </a:cubicBezTo>
                    <a:cubicBezTo>
                      <a:pt x="3480665" y="1876321"/>
                      <a:pt x="3469067" y="1875267"/>
                      <a:pt x="3463796" y="1875267"/>
                    </a:cubicBezTo>
                    <a:cubicBezTo>
                      <a:pt x="3458524" y="1875267"/>
                      <a:pt x="3450090" y="1879483"/>
                      <a:pt x="3443764" y="1883699"/>
                    </a:cubicBezTo>
                    <a:cubicBezTo>
                      <a:pt x="3437438" y="1887916"/>
                      <a:pt x="3429003" y="1894240"/>
                      <a:pt x="3423732" y="1901618"/>
                    </a:cubicBezTo>
                    <a:cubicBezTo>
                      <a:pt x="3418460" y="1908996"/>
                      <a:pt x="3407917" y="1921645"/>
                      <a:pt x="3401591" y="1925861"/>
                    </a:cubicBezTo>
                    <a:cubicBezTo>
                      <a:pt x="3395265" y="1930077"/>
                      <a:pt x="3371016" y="1955374"/>
                      <a:pt x="3371016" y="1955374"/>
                    </a:cubicBezTo>
                    <a:cubicBezTo>
                      <a:pt x="3371016" y="1955374"/>
                      <a:pt x="3364690" y="1971184"/>
                      <a:pt x="3364690" y="1976454"/>
                    </a:cubicBezTo>
                    <a:cubicBezTo>
                      <a:pt x="3364690" y="1981725"/>
                      <a:pt x="3355201" y="1993319"/>
                      <a:pt x="3355201" y="1993319"/>
                    </a:cubicBezTo>
                    <a:lnTo>
                      <a:pt x="3347821" y="2018616"/>
                    </a:lnTo>
                    <a:cubicBezTo>
                      <a:pt x="3347821" y="2018616"/>
                      <a:pt x="3352038" y="2044967"/>
                      <a:pt x="3355201" y="2051291"/>
                    </a:cubicBezTo>
                    <a:lnTo>
                      <a:pt x="3356973" y="2057526"/>
                    </a:lnTo>
                    <a:lnTo>
                      <a:pt x="3357310" y="2058669"/>
                    </a:lnTo>
                    <a:cubicBezTo>
                      <a:pt x="3360473" y="2069209"/>
                      <a:pt x="3363636" y="2077642"/>
                      <a:pt x="3364690" y="2083966"/>
                    </a:cubicBezTo>
                    <a:cubicBezTo>
                      <a:pt x="3365745" y="2090290"/>
                      <a:pt x="3362582" y="2132451"/>
                      <a:pt x="3360473" y="2139830"/>
                    </a:cubicBezTo>
                    <a:cubicBezTo>
                      <a:pt x="3358364" y="2147208"/>
                      <a:pt x="3355201" y="2160910"/>
                      <a:pt x="3355201" y="2168373"/>
                    </a:cubicBezTo>
                    <a:cubicBezTo>
                      <a:pt x="3355201" y="2168373"/>
                      <a:pt x="3356256" y="2183045"/>
                      <a:pt x="3358364" y="2188315"/>
                    </a:cubicBezTo>
                    <a:cubicBezTo>
                      <a:pt x="3360473" y="2193585"/>
                      <a:pt x="3361527" y="2200964"/>
                      <a:pt x="3360473" y="2205180"/>
                    </a:cubicBezTo>
                    <a:cubicBezTo>
                      <a:pt x="3359419" y="2209396"/>
                      <a:pt x="3358364" y="2317961"/>
                      <a:pt x="3358364" y="2322178"/>
                    </a:cubicBezTo>
                    <a:cubicBezTo>
                      <a:pt x="3358364" y="2326394"/>
                      <a:pt x="3362582" y="2342204"/>
                      <a:pt x="3362582" y="2342204"/>
                    </a:cubicBezTo>
                    <a:lnTo>
                      <a:pt x="3383668" y="2390690"/>
                    </a:lnTo>
                    <a:cubicBezTo>
                      <a:pt x="3381682" y="2391702"/>
                      <a:pt x="3380627" y="2390521"/>
                      <a:pt x="3377764" y="2390479"/>
                    </a:cubicBezTo>
                    <a:cubicBezTo>
                      <a:pt x="3370847" y="2390479"/>
                      <a:pt x="3367811" y="2390053"/>
                      <a:pt x="3361949" y="2394100"/>
                    </a:cubicBezTo>
                    <a:lnTo>
                      <a:pt x="3360515" y="2395070"/>
                    </a:lnTo>
                    <a:cubicBezTo>
                      <a:pt x="3354273" y="2399117"/>
                      <a:pt x="3346640" y="2397895"/>
                      <a:pt x="3339682" y="2398317"/>
                    </a:cubicBezTo>
                    <a:cubicBezTo>
                      <a:pt x="3326355" y="2399202"/>
                      <a:pt x="3334157" y="2413499"/>
                      <a:pt x="3316782" y="2418174"/>
                    </a:cubicBezTo>
                    <a:cubicBezTo>
                      <a:pt x="3302148" y="2422100"/>
                      <a:pt x="3298732" y="2421800"/>
                      <a:pt x="3290635" y="2435039"/>
                    </a:cubicBezTo>
                    <a:cubicBezTo>
                      <a:pt x="3287430" y="2440309"/>
                      <a:pt x="3279797" y="2431455"/>
                      <a:pt x="3276550" y="2448573"/>
                    </a:cubicBezTo>
                    <a:lnTo>
                      <a:pt x="3274947" y="2449585"/>
                    </a:lnTo>
                    <a:cubicBezTo>
                      <a:pt x="3265247" y="2450179"/>
                      <a:pt x="3265669" y="2454602"/>
                      <a:pt x="3263898" y="2461811"/>
                    </a:cubicBezTo>
                    <a:lnTo>
                      <a:pt x="3263181" y="2462318"/>
                    </a:lnTo>
                    <a:cubicBezTo>
                      <a:pt x="3249433" y="2457089"/>
                      <a:pt x="3236528" y="2455361"/>
                      <a:pt x="3235305" y="2473448"/>
                    </a:cubicBezTo>
                    <a:lnTo>
                      <a:pt x="3233791" y="2474334"/>
                    </a:lnTo>
                    <a:cubicBezTo>
                      <a:pt x="3225816" y="2479013"/>
                      <a:pt x="3226027" y="2484874"/>
                      <a:pt x="3216707" y="2488204"/>
                    </a:cubicBezTo>
                    <a:cubicBezTo>
                      <a:pt x="3202452" y="2493348"/>
                      <a:pt x="3206927" y="2494951"/>
                      <a:pt x="3202035" y="2505912"/>
                    </a:cubicBezTo>
                    <a:lnTo>
                      <a:pt x="3200474" y="2506878"/>
                    </a:lnTo>
                    <a:cubicBezTo>
                      <a:pt x="3191112" y="2512781"/>
                      <a:pt x="3196089" y="2519906"/>
                      <a:pt x="3179726" y="2529350"/>
                    </a:cubicBezTo>
                    <a:cubicBezTo>
                      <a:pt x="3179009" y="2529776"/>
                      <a:pt x="3157585" y="2534915"/>
                      <a:pt x="3155687" y="2534957"/>
                    </a:cubicBezTo>
                    <a:cubicBezTo>
                      <a:pt x="3144512" y="2535214"/>
                      <a:pt x="3139957" y="2529392"/>
                      <a:pt x="3128022" y="2534789"/>
                    </a:cubicBezTo>
                    <a:cubicBezTo>
                      <a:pt x="3122329" y="2537361"/>
                      <a:pt x="3117100" y="2535969"/>
                      <a:pt x="3112629" y="2541323"/>
                    </a:cubicBezTo>
                    <a:cubicBezTo>
                      <a:pt x="3101243" y="2537993"/>
                      <a:pt x="3099345" y="2544654"/>
                      <a:pt x="3094368" y="2544532"/>
                    </a:cubicBezTo>
                    <a:lnTo>
                      <a:pt x="3092428" y="2544026"/>
                    </a:lnTo>
                    <a:cubicBezTo>
                      <a:pt x="3085554" y="2542255"/>
                      <a:pt x="3078680" y="2542255"/>
                      <a:pt x="3073577" y="2548365"/>
                    </a:cubicBezTo>
                    <a:cubicBezTo>
                      <a:pt x="3072354" y="2547694"/>
                      <a:pt x="3070752" y="2546931"/>
                      <a:pt x="3068854" y="2546472"/>
                    </a:cubicBezTo>
                    <a:lnTo>
                      <a:pt x="3067040" y="2546303"/>
                    </a:lnTo>
                    <a:cubicBezTo>
                      <a:pt x="3062444" y="2546556"/>
                      <a:pt x="3060293" y="2549170"/>
                      <a:pt x="3056329" y="2550519"/>
                    </a:cubicBezTo>
                    <a:cubicBezTo>
                      <a:pt x="3051985" y="2547736"/>
                      <a:pt x="3048527" y="2545839"/>
                      <a:pt x="3043045" y="2548495"/>
                    </a:cubicBezTo>
                    <a:lnTo>
                      <a:pt x="3041568" y="2549507"/>
                    </a:lnTo>
                    <a:cubicBezTo>
                      <a:pt x="3039882" y="2551109"/>
                      <a:pt x="3038405" y="2552965"/>
                      <a:pt x="3036887" y="2554689"/>
                    </a:cubicBezTo>
                    <a:cubicBezTo>
                      <a:pt x="3036339" y="2555241"/>
                      <a:pt x="3035917" y="2555869"/>
                      <a:pt x="3035495" y="2556375"/>
                    </a:cubicBezTo>
                    <a:cubicBezTo>
                      <a:pt x="3024826" y="2554436"/>
                      <a:pt x="3026344" y="2554731"/>
                      <a:pt x="3016729" y="2558778"/>
                    </a:cubicBezTo>
                    <a:cubicBezTo>
                      <a:pt x="3014873" y="2558820"/>
                      <a:pt x="3012807" y="2558353"/>
                      <a:pt x="3009939" y="2557556"/>
                    </a:cubicBezTo>
                    <a:cubicBezTo>
                      <a:pt x="2997287" y="2554014"/>
                      <a:pt x="2986786" y="2557345"/>
                      <a:pt x="2978183" y="2554942"/>
                    </a:cubicBezTo>
                    <a:cubicBezTo>
                      <a:pt x="2971520" y="2551232"/>
                      <a:pt x="2964899" y="2549376"/>
                      <a:pt x="2957814" y="2546847"/>
                    </a:cubicBezTo>
                    <a:cubicBezTo>
                      <a:pt x="2945373" y="2534325"/>
                      <a:pt x="2941957" y="2527368"/>
                      <a:pt x="2919142" y="2533941"/>
                    </a:cubicBezTo>
                    <a:lnTo>
                      <a:pt x="2884982" y="2582515"/>
                    </a:lnTo>
                    <a:lnTo>
                      <a:pt x="2875493" y="2603596"/>
                    </a:lnTo>
                    <a:lnTo>
                      <a:pt x="2831212" y="2716377"/>
                    </a:lnTo>
                    <a:lnTo>
                      <a:pt x="2816451" y="2727972"/>
                    </a:lnTo>
                    <a:cubicBezTo>
                      <a:pt x="2816451" y="2727972"/>
                      <a:pt x="2818560" y="2764863"/>
                      <a:pt x="2814343" y="2770133"/>
                    </a:cubicBezTo>
                    <a:cubicBezTo>
                      <a:pt x="2810125" y="2775403"/>
                      <a:pt x="2794311" y="2815457"/>
                      <a:pt x="2795365" y="2822835"/>
                    </a:cubicBezTo>
                    <a:cubicBezTo>
                      <a:pt x="2796419" y="2830213"/>
                      <a:pt x="2791148" y="2839699"/>
                      <a:pt x="2789039" y="2843916"/>
                    </a:cubicBezTo>
                    <a:cubicBezTo>
                      <a:pt x="2786930" y="2848132"/>
                      <a:pt x="2783768" y="2869212"/>
                      <a:pt x="2786930" y="2882915"/>
                    </a:cubicBezTo>
                    <a:cubicBezTo>
                      <a:pt x="2790093" y="2896617"/>
                      <a:pt x="2787985" y="2906104"/>
                      <a:pt x="2785876" y="2912428"/>
                    </a:cubicBezTo>
                    <a:cubicBezTo>
                      <a:pt x="2783768" y="2918752"/>
                      <a:pt x="2753192" y="2987264"/>
                      <a:pt x="2753192" y="2987264"/>
                    </a:cubicBezTo>
                    <a:lnTo>
                      <a:pt x="2714183" y="3068425"/>
                    </a:lnTo>
                    <a:lnTo>
                      <a:pt x="2707857" y="3092668"/>
                    </a:lnTo>
                    <a:cubicBezTo>
                      <a:pt x="2707857" y="3092668"/>
                      <a:pt x="2685716" y="3107424"/>
                      <a:pt x="2683608" y="3111640"/>
                    </a:cubicBezTo>
                    <a:cubicBezTo>
                      <a:pt x="2681499" y="3115856"/>
                      <a:pt x="2678336" y="3132721"/>
                      <a:pt x="2679391" y="3136937"/>
                    </a:cubicBezTo>
                    <a:cubicBezTo>
                      <a:pt x="2680445" y="3141153"/>
                      <a:pt x="2673065" y="3166450"/>
                      <a:pt x="2673065" y="3166450"/>
                    </a:cubicBezTo>
                    <a:cubicBezTo>
                      <a:pt x="2673065" y="3166450"/>
                      <a:pt x="2656196" y="3205449"/>
                      <a:pt x="2655141" y="3209665"/>
                    </a:cubicBezTo>
                    <a:cubicBezTo>
                      <a:pt x="2654087" y="3213881"/>
                      <a:pt x="2653033" y="3225476"/>
                      <a:pt x="2653033" y="3225476"/>
                    </a:cubicBezTo>
                    <a:lnTo>
                      <a:pt x="2663576" y="3253935"/>
                    </a:lnTo>
                    <a:lnTo>
                      <a:pt x="2589774" y="3373040"/>
                    </a:lnTo>
                    <a:lnTo>
                      <a:pt x="2552873" y="3433120"/>
                    </a:lnTo>
                    <a:cubicBezTo>
                      <a:pt x="2552873" y="3433120"/>
                      <a:pt x="2505429" y="3455255"/>
                      <a:pt x="2498049" y="3459471"/>
                    </a:cubicBezTo>
                    <a:cubicBezTo>
                      <a:pt x="2490879" y="3463561"/>
                      <a:pt x="2460979" y="3483457"/>
                      <a:pt x="2459123" y="3484726"/>
                    </a:cubicBezTo>
                    <a:lnTo>
                      <a:pt x="2459461" y="3486202"/>
                    </a:lnTo>
                    <a:cubicBezTo>
                      <a:pt x="2456003" y="3486918"/>
                      <a:pt x="2451575" y="3488563"/>
                      <a:pt x="2444658" y="3490629"/>
                    </a:cubicBezTo>
                    <a:cubicBezTo>
                      <a:pt x="2441453" y="3491598"/>
                      <a:pt x="2433693" y="3486670"/>
                      <a:pt x="2430657" y="3489237"/>
                    </a:cubicBezTo>
                    <a:lnTo>
                      <a:pt x="2430657" y="3493669"/>
                    </a:lnTo>
                    <a:lnTo>
                      <a:pt x="2428633" y="3496198"/>
                    </a:lnTo>
                    <a:lnTo>
                      <a:pt x="2426440" y="3495861"/>
                    </a:lnTo>
                    <a:lnTo>
                      <a:pt x="2423741" y="3491771"/>
                    </a:lnTo>
                    <a:cubicBezTo>
                      <a:pt x="2421843" y="3491223"/>
                      <a:pt x="2416909" y="3490380"/>
                      <a:pt x="2415053" y="3491561"/>
                    </a:cubicBezTo>
                    <a:cubicBezTo>
                      <a:pt x="2413197" y="3490590"/>
                      <a:pt x="2405016" y="3487218"/>
                      <a:pt x="2402950" y="3488988"/>
                    </a:cubicBezTo>
                    <a:lnTo>
                      <a:pt x="2400208" y="3496156"/>
                    </a:lnTo>
                    <a:cubicBezTo>
                      <a:pt x="2398943" y="3497969"/>
                      <a:pt x="2379670" y="3500372"/>
                      <a:pt x="2377815" y="3499529"/>
                    </a:cubicBezTo>
                    <a:lnTo>
                      <a:pt x="2347155" y="3486290"/>
                    </a:lnTo>
                    <a:cubicBezTo>
                      <a:pt x="2346902" y="3486164"/>
                      <a:pt x="2337709" y="3486918"/>
                      <a:pt x="2334630" y="3485995"/>
                    </a:cubicBezTo>
                    <a:cubicBezTo>
                      <a:pt x="2316285" y="3480388"/>
                      <a:pt x="2299205" y="3471323"/>
                      <a:pt x="2280481" y="3466137"/>
                    </a:cubicBezTo>
                    <a:cubicBezTo>
                      <a:pt x="2277022" y="3465168"/>
                      <a:pt x="2269516" y="3447249"/>
                      <a:pt x="2264328" y="3442948"/>
                    </a:cubicBezTo>
                    <a:cubicBezTo>
                      <a:pt x="2262937" y="3442354"/>
                      <a:pt x="2260069" y="3441937"/>
                      <a:pt x="2258635" y="3442653"/>
                    </a:cubicBezTo>
                    <a:cubicBezTo>
                      <a:pt x="2257159" y="3443796"/>
                      <a:pt x="2254966" y="3452477"/>
                      <a:pt x="2254334" y="3454505"/>
                    </a:cubicBezTo>
                    <a:cubicBezTo>
                      <a:pt x="2249694" y="3452987"/>
                      <a:pt x="2235018" y="3449066"/>
                      <a:pt x="2230211" y="3451216"/>
                    </a:cubicBezTo>
                    <a:lnTo>
                      <a:pt x="2229072" y="3450120"/>
                    </a:lnTo>
                    <a:lnTo>
                      <a:pt x="2228397" y="3446494"/>
                    </a:lnTo>
                    <a:lnTo>
                      <a:pt x="2227512" y="3445693"/>
                    </a:lnTo>
                    <a:lnTo>
                      <a:pt x="2226246" y="3445693"/>
                    </a:lnTo>
                    <a:cubicBezTo>
                      <a:pt x="2221228" y="3455943"/>
                      <a:pt x="2208155" y="3448227"/>
                      <a:pt x="2202503" y="3443164"/>
                    </a:cubicBezTo>
                    <a:cubicBezTo>
                      <a:pt x="2200859" y="3441266"/>
                      <a:pt x="2202419" y="3435111"/>
                      <a:pt x="2200901" y="3431695"/>
                    </a:cubicBezTo>
                    <a:cubicBezTo>
                      <a:pt x="2197654" y="3427817"/>
                      <a:pt x="2187701" y="3423432"/>
                      <a:pt x="2182640" y="3426046"/>
                    </a:cubicBezTo>
                    <a:cubicBezTo>
                      <a:pt x="2181122" y="3429925"/>
                      <a:pt x="2180742" y="3432872"/>
                      <a:pt x="2181459" y="3437215"/>
                    </a:cubicBezTo>
                    <a:cubicBezTo>
                      <a:pt x="2181206" y="3437509"/>
                      <a:pt x="2179351" y="3439702"/>
                      <a:pt x="2179140" y="3439786"/>
                    </a:cubicBezTo>
                    <a:cubicBezTo>
                      <a:pt x="2172688" y="3442443"/>
                      <a:pt x="2165856" y="3444255"/>
                      <a:pt x="2159530" y="3446785"/>
                    </a:cubicBezTo>
                    <a:cubicBezTo>
                      <a:pt x="2142661" y="3453489"/>
                      <a:pt x="2146456" y="3453948"/>
                      <a:pt x="2127731" y="3452683"/>
                    </a:cubicBezTo>
                    <a:cubicBezTo>
                      <a:pt x="2099940" y="3450786"/>
                      <a:pt x="2071937" y="3449142"/>
                      <a:pt x="2044314" y="3447122"/>
                    </a:cubicBezTo>
                    <a:lnTo>
                      <a:pt x="2015553" y="3445057"/>
                    </a:lnTo>
                    <a:cubicBezTo>
                      <a:pt x="2012769" y="3444846"/>
                      <a:pt x="2010492" y="3442522"/>
                      <a:pt x="2006949" y="3442780"/>
                    </a:cubicBezTo>
                    <a:cubicBezTo>
                      <a:pt x="2003828" y="3442991"/>
                      <a:pt x="2000117" y="3442822"/>
                      <a:pt x="1997756" y="3445309"/>
                    </a:cubicBezTo>
                    <a:lnTo>
                      <a:pt x="1994297" y="3444424"/>
                    </a:lnTo>
                    <a:cubicBezTo>
                      <a:pt x="1992273" y="3445815"/>
                      <a:pt x="1988478" y="3446621"/>
                      <a:pt x="1986074" y="3446321"/>
                    </a:cubicBezTo>
                    <a:cubicBezTo>
                      <a:pt x="1983628" y="3445141"/>
                      <a:pt x="1944323" y="3414405"/>
                      <a:pt x="1942341" y="3412634"/>
                    </a:cubicBezTo>
                    <a:cubicBezTo>
                      <a:pt x="1937576" y="3408334"/>
                      <a:pt x="1925978" y="3389108"/>
                      <a:pt x="1922098" y="3386916"/>
                    </a:cubicBezTo>
                    <a:cubicBezTo>
                      <a:pt x="1921170" y="3387085"/>
                      <a:pt x="1904639" y="3384049"/>
                      <a:pt x="1903078" y="3382953"/>
                    </a:cubicBezTo>
                    <a:lnTo>
                      <a:pt x="1750034" y="3278266"/>
                    </a:lnTo>
                    <a:cubicBezTo>
                      <a:pt x="1746745" y="3276036"/>
                      <a:pt x="1745437" y="3272874"/>
                      <a:pt x="1744847" y="3268868"/>
                    </a:cubicBezTo>
                    <a:cubicBezTo>
                      <a:pt x="1736286" y="3259803"/>
                      <a:pt x="1717055" y="3250739"/>
                      <a:pt x="1706090" y="3243993"/>
                    </a:cubicBezTo>
                    <a:cubicBezTo>
                      <a:pt x="1704446" y="3242939"/>
                      <a:pt x="1702801" y="3240540"/>
                      <a:pt x="1701156" y="3239735"/>
                    </a:cubicBezTo>
                    <a:cubicBezTo>
                      <a:pt x="1692384" y="3235435"/>
                      <a:pt x="1685089" y="3228857"/>
                      <a:pt x="1677160" y="3223419"/>
                    </a:cubicBezTo>
                    <a:cubicBezTo>
                      <a:pt x="1674714" y="3221774"/>
                      <a:pt x="1671720" y="3220762"/>
                      <a:pt x="1669189" y="3219203"/>
                    </a:cubicBezTo>
                    <a:cubicBezTo>
                      <a:pt x="1644476" y="3203687"/>
                      <a:pt x="1620396" y="3186865"/>
                      <a:pt x="1596062" y="3170805"/>
                    </a:cubicBezTo>
                    <a:cubicBezTo>
                      <a:pt x="1571813" y="3154738"/>
                      <a:pt x="1547395" y="3139096"/>
                      <a:pt x="1523314" y="3122779"/>
                    </a:cubicBezTo>
                    <a:cubicBezTo>
                      <a:pt x="1513362" y="3116075"/>
                      <a:pt x="1503029" y="3109583"/>
                      <a:pt x="1493077" y="3102752"/>
                    </a:cubicBezTo>
                    <a:cubicBezTo>
                      <a:pt x="1490589" y="3101024"/>
                      <a:pt x="1487384" y="3100855"/>
                      <a:pt x="1484516" y="3100392"/>
                    </a:cubicBezTo>
                    <a:cubicBezTo>
                      <a:pt x="1469966" y="3093182"/>
                      <a:pt x="1480552" y="3079142"/>
                      <a:pt x="1457778" y="3076318"/>
                    </a:cubicBezTo>
                    <a:cubicBezTo>
                      <a:pt x="1451621" y="3071975"/>
                      <a:pt x="1449512" y="3065861"/>
                      <a:pt x="1444494" y="3061013"/>
                    </a:cubicBezTo>
                    <a:cubicBezTo>
                      <a:pt x="1440952" y="3059959"/>
                      <a:pt x="1424715" y="3056965"/>
                      <a:pt x="1420371" y="3056751"/>
                    </a:cubicBezTo>
                    <a:cubicBezTo>
                      <a:pt x="1415268" y="3051396"/>
                      <a:pt x="1412612" y="3048993"/>
                      <a:pt x="1405231" y="3049461"/>
                    </a:cubicBezTo>
                    <a:cubicBezTo>
                      <a:pt x="1398737" y="3039258"/>
                      <a:pt x="1370692" y="3034367"/>
                      <a:pt x="1358040" y="3026015"/>
                    </a:cubicBezTo>
                    <a:lnTo>
                      <a:pt x="1281582" y="3027621"/>
                    </a:lnTo>
                    <a:lnTo>
                      <a:pt x="1258176" y="2963030"/>
                    </a:lnTo>
                    <a:lnTo>
                      <a:pt x="1269773" y="2947220"/>
                    </a:lnTo>
                    <a:lnTo>
                      <a:pt x="1251850" y="2895572"/>
                    </a:lnTo>
                    <a:cubicBezTo>
                      <a:pt x="1251850" y="2895572"/>
                      <a:pt x="1333032" y="2896626"/>
                      <a:pt x="1343575" y="2894518"/>
                    </a:cubicBezTo>
                    <a:cubicBezTo>
                      <a:pt x="1354118" y="2892410"/>
                      <a:pt x="1360444" y="2866059"/>
                      <a:pt x="1360444" y="2858681"/>
                    </a:cubicBezTo>
                    <a:cubicBezTo>
                      <a:pt x="1360444" y="2851303"/>
                      <a:pt x="1361119" y="2790674"/>
                      <a:pt x="1361119" y="2790674"/>
                    </a:cubicBezTo>
                    <a:cubicBezTo>
                      <a:pt x="1354034" y="2785657"/>
                      <a:pt x="1348889" y="2779628"/>
                      <a:pt x="1351461" y="2770142"/>
                    </a:cubicBezTo>
                    <a:cubicBezTo>
                      <a:pt x="1354076" y="2760656"/>
                      <a:pt x="1366348" y="2760567"/>
                      <a:pt x="1364408" y="2752603"/>
                    </a:cubicBezTo>
                    <a:cubicBezTo>
                      <a:pt x="1359221" y="2730974"/>
                      <a:pt x="1373518" y="2742442"/>
                      <a:pt x="1361203" y="2722124"/>
                    </a:cubicBezTo>
                    <a:cubicBezTo>
                      <a:pt x="1353064" y="2708633"/>
                      <a:pt x="1361541" y="2699315"/>
                      <a:pt x="1368921" y="2689909"/>
                    </a:cubicBezTo>
                    <a:lnTo>
                      <a:pt x="1378494" y="2687421"/>
                    </a:lnTo>
                    <a:cubicBezTo>
                      <a:pt x="1379970" y="2685187"/>
                      <a:pt x="1381362" y="2683247"/>
                      <a:pt x="1382585" y="2681603"/>
                    </a:cubicBezTo>
                    <a:lnTo>
                      <a:pt x="1417377" y="2635226"/>
                    </a:lnTo>
                    <a:cubicBezTo>
                      <a:pt x="1417377" y="2635226"/>
                      <a:pt x="1433192" y="2633118"/>
                      <a:pt x="1441626" y="2635226"/>
                    </a:cubicBezTo>
                    <a:cubicBezTo>
                      <a:pt x="1450061" y="2637334"/>
                      <a:pt x="1463767" y="2639442"/>
                      <a:pt x="1478527" y="2639442"/>
                    </a:cubicBezTo>
                    <a:cubicBezTo>
                      <a:pt x="1493288" y="2639442"/>
                      <a:pt x="1505939" y="2638388"/>
                      <a:pt x="1513320" y="2634172"/>
                    </a:cubicBezTo>
                    <a:cubicBezTo>
                      <a:pt x="1520236" y="2630208"/>
                      <a:pt x="1537738" y="2618867"/>
                      <a:pt x="1544823" y="2620343"/>
                    </a:cubicBezTo>
                    <a:cubicBezTo>
                      <a:pt x="1557137" y="2624854"/>
                      <a:pt x="1564812" y="2621607"/>
                      <a:pt x="1578308" y="2635356"/>
                    </a:cubicBezTo>
                    <a:cubicBezTo>
                      <a:pt x="1595219" y="2652512"/>
                      <a:pt x="1599099" y="2652174"/>
                      <a:pt x="1612425" y="2655467"/>
                    </a:cubicBezTo>
                    <a:lnTo>
                      <a:pt x="1621787" y="2651082"/>
                    </a:lnTo>
                    <a:cubicBezTo>
                      <a:pt x="1627059" y="2648974"/>
                      <a:pt x="1689390" y="2616257"/>
                      <a:pt x="1705205" y="2615203"/>
                    </a:cubicBezTo>
                    <a:cubicBezTo>
                      <a:pt x="1721019" y="2614149"/>
                      <a:pt x="1739997" y="2597284"/>
                      <a:pt x="1745269" y="2590960"/>
                    </a:cubicBezTo>
                    <a:cubicBezTo>
                      <a:pt x="1750540" y="2584636"/>
                      <a:pt x="1766355" y="2577258"/>
                      <a:pt x="1774789" y="2580420"/>
                    </a:cubicBezTo>
                    <a:cubicBezTo>
                      <a:pt x="1783224" y="2583582"/>
                      <a:pt x="1790604" y="2592014"/>
                      <a:pt x="1794821" y="2592014"/>
                    </a:cubicBezTo>
                    <a:cubicBezTo>
                      <a:pt x="1799039" y="2592014"/>
                      <a:pt x="1821179" y="2589906"/>
                      <a:pt x="1826451" y="2596230"/>
                    </a:cubicBezTo>
                    <a:cubicBezTo>
                      <a:pt x="1831722" y="2602555"/>
                      <a:pt x="1835940" y="2607825"/>
                      <a:pt x="1844374" y="2612041"/>
                    </a:cubicBezTo>
                    <a:cubicBezTo>
                      <a:pt x="1852809" y="2616257"/>
                      <a:pt x="1857026" y="2615203"/>
                      <a:pt x="1866515" y="2614149"/>
                    </a:cubicBezTo>
                    <a:cubicBezTo>
                      <a:pt x="1876003" y="2613095"/>
                      <a:pt x="1876003" y="2605717"/>
                      <a:pt x="1876003" y="2598339"/>
                    </a:cubicBezTo>
                    <a:cubicBezTo>
                      <a:pt x="1876003" y="2590960"/>
                      <a:pt x="1874949" y="2571988"/>
                      <a:pt x="1872841" y="2564609"/>
                    </a:cubicBezTo>
                    <a:cubicBezTo>
                      <a:pt x="1870732" y="2557231"/>
                      <a:pt x="1869678" y="2545637"/>
                      <a:pt x="1879166" y="2537205"/>
                    </a:cubicBezTo>
                    <a:cubicBezTo>
                      <a:pt x="1888655" y="2528772"/>
                      <a:pt x="1896035" y="2515070"/>
                      <a:pt x="1897090" y="2503475"/>
                    </a:cubicBezTo>
                    <a:cubicBezTo>
                      <a:pt x="1898144" y="2491881"/>
                      <a:pt x="1897090" y="2440233"/>
                      <a:pt x="1897090" y="2440233"/>
                    </a:cubicBezTo>
                    <a:cubicBezTo>
                      <a:pt x="1897090" y="2440233"/>
                      <a:pt x="1881275" y="2424423"/>
                      <a:pt x="1891818" y="2417045"/>
                    </a:cubicBezTo>
                    <a:cubicBezTo>
                      <a:pt x="1902361" y="2409666"/>
                      <a:pt x="1913959" y="2406504"/>
                      <a:pt x="1923448" y="2405450"/>
                    </a:cubicBezTo>
                    <a:cubicBezTo>
                      <a:pt x="1932936" y="2404396"/>
                      <a:pt x="1940317" y="2393856"/>
                      <a:pt x="1946642" y="2391748"/>
                    </a:cubicBezTo>
                    <a:cubicBezTo>
                      <a:pt x="1952968" y="2389640"/>
                      <a:pt x="1963511" y="2385424"/>
                      <a:pt x="1965620" y="2376991"/>
                    </a:cubicBezTo>
                    <a:cubicBezTo>
                      <a:pt x="1967729" y="2368559"/>
                      <a:pt x="1974055" y="2356965"/>
                      <a:pt x="1966674" y="2354857"/>
                    </a:cubicBezTo>
                    <a:cubicBezTo>
                      <a:pt x="1959294" y="2352749"/>
                      <a:pt x="1939262" y="2342208"/>
                      <a:pt x="1936099" y="2337992"/>
                    </a:cubicBezTo>
                    <a:cubicBezTo>
                      <a:pt x="1932936" y="2333776"/>
                      <a:pt x="1929773" y="2328506"/>
                      <a:pt x="1929773" y="2319020"/>
                    </a:cubicBezTo>
                    <a:cubicBezTo>
                      <a:pt x="1929773" y="2309533"/>
                      <a:pt x="1932936" y="2304263"/>
                      <a:pt x="1924502" y="2296885"/>
                    </a:cubicBezTo>
                    <a:cubicBezTo>
                      <a:pt x="1916067" y="2289507"/>
                      <a:pt x="1911850" y="2287399"/>
                      <a:pt x="1913959" y="2272642"/>
                    </a:cubicBezTo>
                    <a:cubicBezTo>
                      <a:pt x="1916067" y="2257886"/>
                      <a:pt x="1910796" y="2243129"/>
                      <a:pt x="1902361" y="2247345"/>
                    </a:cubicBezTo>
                    <a:cubicBezTo>
                      <a:pt x="1893927" y="2251561"/>
                      <a:pt x="1883384" y="2251561"/>
                      <a:pt x="1878112" y="2245237"/>
                    </a:cubicBezTo>
                    <a:cubicBezTo>
                      <a:pt x="1872841" y="2238913"/>
                      <a:pt x="1866515" y="2236805"/>
                      <a:pt x="1861243" y="2233643"/>
                    </a:cubicBezTo>
                    <a:cubicBezTo>
                      <a:pt x="1855972" y="2230481"/>
                      <a:pt x="1847537" y="2226265"/>
                      <a:pt x="1842265" y="2223102"/>
                    </a:cubicBezTo>
                    <a:cubicBezTo>
                      <a:pt x="1836994" y="2219940"/>
                      <a:pt x="1831722" y="2225211"/>
                      <a:pt x="1831722" y="2225211"/>
                    </a:cubicBezTo>
                    <a:cubicBezTo>
                      <a:pt x="1829614" y="2233643"/>
                      <a:pt x="1819071" y="2238913"/>
                      <a:pt x="1819071" y="2231535"/>
                    </a:cubicBezTo>
                    <a:cubicBezTo>
                      <a:pt x="1819071" y="2228077"/>
                      <a:pt x="1817426" y="2209143"/>
                      <a:pt x="1815697" y="2190090"/>
                    </a:cubicBezTo>
                    <a:cubicBezTo>
                      <a:pt x="1815697" y="2190090"/>
                      <a:pt x="1852809" y="2171455"/>
                      <a:pt x="1868623" y="2144050"/>
                    </a:cubicBezTo>
                    <a:cubicBezTo>
                      <a:pt x="1884438" y="2116645"/>
                      <a:pt x="1887601" y="2070268"/>
                      <a:pt x="1882329" y="2053403"/>
                    </a:cubicBezTo>
                    <a:cubicBezTo>
                      <a:pt x="1877058" y="2036538"/>
                      <a:pt x="1858924" y="1992985"/>
                      <a:pt x="1871154" y="1974730"/>
                    </a:cubicBezTo>
                    <a:cubicBezTo>
                      <a:pt x="1883384" y="1956432"/>
                      <a:pt x="1889583" y="1943320"/>
                      <a:pt x="1889583" y="1943320"/>
                    </a:cubicBezTo>
                    <a:cubicBezTo>
                      <a:pt x="1890975" y="1941338"/>
                      <a:pt x="1892535" y="1939441"/>
                      <a:pt x="1894433" y="1937628"/>
                    </a:cubicBezTo>
                    <a:cubicBezTo>
                      <a:pt x="1896373" y="1935857"/>
                      <a:pt x="1898608" y="1934040"/>
                      <a:pt x="1899789" y="1931641"/>
                    </a:cubicBezTo>
                    <a:lnTo>
                      <a:pt x="1900590" y="1929870"/>
                    </a:lnTo>
                    <a:cubicBezTo>
                      <a:pt x="1901181" y="1928521"/>
                      <a:pt x="1902150" y="1926493"/>
                      <a:pt x="1903879" y="1924642"/>
                    </a:cubicBezTo>
                    <a:lnTo>
                      <a:pt x="1905651" y="1923293"/>
                    </a:lnTo>
                    <a:cubicBezTo>
                      <a:pt x="1907802" y="1922239"/>
                      <a:pt x="1910712" y="1921986"/>
                      <a:pt x="1913284" y="1922450"/>
                    </a:cubicBezTo>
                    <a:cubicBezTo>
                      <a:pt x="1919357" y="1917854"/>
                      <a:pt x="1922478" y="1910564"/>
                      <a:pt x="1931924" y="1917437"/>
                    </a:cubicBezTo>
                    <a:cubicBezTo>
                      <a:pt x="1936858" y="1921063"/>
                      <a:pt x="1934370" y="1929706"/>
                      <a:pt x="1936521" y="1933458"/>
                    </a:cubicBezTo>
                    <a:cubicBezTo>
                      <a:pt x="1942341" y="1937168"/>
                      <a:pt x="1943564" y="1932826"/>
                      <a:pt x="1950016" y="1942565"/>
                    </a:cubicBezTo>
                    <a:lnTo>
                      <a:pt x="1951914" y="1945516"/>
                    </a:lnTo>
                    <a:cubicBezTo>
                      <a:pt x="1962584" y="1961748"/>
                      <a:pt x="1970343" y="1920599"/>
                      <a:pt x="1991050" y="1927302"/>
                    </a:cubicBezTo>
                    <a:lnTo>
                      <a:pt x="1992779" y="1928230"/>
                    </a:lnTo>
                    <a:cubicBezTo>
                      <a:pt x="2007708" y="1939445"/>
                      <a:pt x="1995015" y="1949100"/>
                      <a:pt x="1999527" y="1960146"/>
                    </a:cubicBezTo>
                    <a:cubicBezTo>
                      <a:pt x="2002268" y="1966976"/>
                      <a:pt x="2005347" y="1975155"/>
                      <a:pt x="1998051" y="1981016"/>
                    </a:cubicBezTo>
                    <a:lnTo>
                      <a:pt x="1996617" y="1981859"/>
                    </a:lnTo>
                    <a:lnTo>
                      <a:pt x="1997250" y="1990165"/>
                    </a:lnTo>
                    <a:cubicBezTo>
                      <a:pt x="1997250" y="1997543"/>
                      <a:pt x="1999358" y="2007030"/>
                      <a:pt x="2007793" y="2002813"/>
                    </a:cubicBezTo>
                    <a:cubicBezTo>
                      <a:pt x="2016227" y="1998597"/>
                      <a:pt x="2021499" y="1993327"/>
                      <a:pt x="2029933" y="1991219"/>
                    </a:cubicBezTo>
                    <a:cubicBezTo>
                      <a:pt x="2038368" y="1989111"/>
                      <a:pt x="2047857" y="1990165"/>
                      <a:pt x="2053128" y="1994381"/>
                    </a:cubicBezTo>
                    <a:cubicBezTo>
                      <a:pt x="2058400" y="1998597"/>
                      <a:pt x="2069997" y="2011246"/>
                      <a:pt x="2069997" y="2011246"/>
                    </a:cubicBezTo>
                    <a:cubicBezTo>
                      <a:pt x="2069997" y="2011246"/>
                      <a:pt x="2072106" y="2019678"/>
                      <a:pt x="2071051" y="2026002"/>
                    </a:cubicBezTo>
                    <a:cubicBezTo>
                      <a:pt x="2069997" y="2032326"/>
                      <a:pt x="2073160" y="2042867"/>
                      <a:pt x="2067889" y="2046029"/>
                    </a:cubicBezTo>
                    <a:cubicBezTo>
                      <a:pt x="2062617" y="2049191"/>
                      <a:pt x="2053128" y="2054461"/>
                      <a:pt x="2048911" y="2057623"/>
                    </a:cubicBezTo>
                    <a:cubicBezTo>
                      <a:pt x="2044694" y="2060785"/>
                      <a:pt x="2036259" y="2060785"/>
                      <a:pt x="2029933" y="2061839"/>
                    </a:cubicBezTo>
                    <a:cubicBezTo>
                      <a:pt x="2023607" y="2062893"/>
                      <a:pt x="2019390" y="2070272"/>
                      <a:pt x="2016227" y="2075542"/>
                    </a:cubicBezTo>
                    <a:cubicBezTo>
                      <a:pt x="2013064" y="2080812"/>
                      <a:pt x="2007793" y="2090298"/>
                      <a:pt x="2014119" y="2100839"/>
                    </a:cubicBezTo>
                    <a:cubicBezTo>
                      <a:pt x="2020444" y="2111379"/>
                      <a:pt x="2020444" y="2120865"/>
                      <a:pt x="2016227" y="2128244"/>
                    </a:cubicBezTo>
                    <a:cubicBezTo>
                      <a:pt x="2012010" y="2135622"/>
                      <a:pt x="2002521" y="2148270"/>
                      <a:pt x="1997250" y="2149324"/>
                    </a:cubicBezTo>
                    <a:cubicBezTo>
                      <a:pt x="1991978" y="2150378"/>
                      <a:pt x="1986706" y="2150378"/>
                      <a:pt x="1984598" y="2144054"/>
                    </a:cubicBezTo>
                    <a:cubicBezTo>
                      <a:pt x="1982489" y="2137730"/>
                      <a:pt x="1974055" y="2139838"/>
                      <a:pt x="1969837" y="2143000"/>
                    </a:cubicBezTo>
                    <a:cubicBezTo>
                      <a:pt x="1965620" y="2146162"/>
                      <a:pt x="1960349" y="2151432"/>
                      <a:pt x="1964566" y="2165135"/>
                    </a:cubicBezTo>
                    <a:cubicBezTo>
                      <a:pt x="1968783" y="2178837"/>
                      <a:pt x="1975109" y="2205188"/>
                      <a:pt x="1986706" y="2218890"/>
                    </a:cubicBezTo>
                    <a:cubicBezTo>
                      <a:pt x="1998304" y="2232593"/>
                      <a:pt x="2020444" y="2256836"/>
                      <a:pt x="2026770" y="2262106"/>
                    </a:cubicBezTo>
                    <a:cubicBezTo>
                      <a:pt x="2033096" y="2267376"/>
                      <a:pt x="2039422" y="2278970"/>
                      <a:pt x="2028879" y="2285295"/>
                    </a:cubicBezTo>
                    <a:cubicBezTo>
                      <a:pt x="2018336" y="2291619"/>
                      <a:pt x="2016227" y="2295835"/>
                      <a:pt x="2023607" y="2303213"/>
                    </a:cubicBezTo>
                    <a:cubicBezTo>
                      <a:pt x="2030988" y="2310591"/>
                      <a:pt x="2038368" y="2310591"/>
                      <a:pt x="2043639" y="2305321"/>
                    </a:cubicBezTo>
                    <a:cubicBezTo>
                      <a:pt x="2048911" y="2300051"/>
                      <a:pt x="2057345" y="2288457"/>
                      <a:pt x="2065780" y="2294781"/>
                    </a:cubicBezTo>
                    <a:cubicBezTo>
                      <a:pt x="2074214" y="2301105"/>
                      <a:pt x="2090029" y="2296889"/>
                      <a:pt x="2093192" y="2291619"/>
                    </a:cubicBezTo>
                    <a:cubicBezTo>
                      <a:pt x="2096355" y="2286349"/>
                      <a:pt x="2100572" y="2276862"/>
                      <a:pt x="2109007" y="2276862"/>
                    </a:cubicBezTo>
                    <a:cubicBezTo>
                      <a:pt x="2117441" y="2276862"/>
                      <a:pt x="2120604" y="2261052"/>
                      <a:pt x="2112170" y="2256836"/>
                    </a:cubicBezTo>
                    <a:cubicBezTo>
                      <a:pt x="2103735" y="2252620"/>
                      <a:pt x="2092138" y="2247349"/>
                      <a:pt x="2084758" y="2243133"/>
                    </a:cubicBezTo>
                    <a:cubicBezTo>
                      <a:pt x="2077377" y="2238917"/>
                      <a:pt x="2075269" y="2236809"/>
                      <a:pt x="2068943" y="2239971"/>
                    </a:cubicBezTo>
                    <a:cubicBezTo>
                      <a:pt x="2062617" y="2243133"/>
                      <a:pt x="2054182" y="2233647"/>
                      <a:pt x="2063671" y="2227323"/>
                    </a:cubicBezTo>
                    <a:cubicBezTo>
                      <a:pt x="2073160" y="2220999"/>
                      <a:pt x="2082649" y="2208350"/>
                      <a:pt x="2086866" y="2203080"/>
                    </a:cubicBezTo>
                    <a:cubicBezTo>
                      <a:pt x="2091083" y="2197810"/>
                      <a:pt x="2101627" y="2184107"/>
                      <a:pt x="2104790" y="2174621"/>
                    </a:cubicBezTo>
                    <a:cubicBezTo>
                      <a:pt x="2107953" y="2165135"/>
                      <a:pt x="2099518" y="2141946"/>
                      <a:pt x="2118496" y="2138784"/>
                    </a:cubicBezTo>
                    <a:cubicBezTo>
                      <a:pt x="2137473" y="2135622"/>
                      <a:pt x="2142745" y="2129298"/>
                      <a:pt x="2142745" y="2122973"/>
                    </a:cubicBezTo>
                    <a:cubicBezTo>
                      <a:pt x="2142745" y="2116649"/>
                      <a:pt x="2146962" y="2099785"/>
                      <a:pt x="2144853" y="2094514"/>
                    </a:cubicBezTo>
                    <a:cubicBezTo>
                      <a:pt x="2142745" y="2089244"/>
                      <a:pt x="2137473" y="2078704"/>
                      <a:pt x="2137473" y="2073434"/>
                    </a:cubicBezTo>
                    <a:cubicBezTo>
                      <a:pt x="2137473" y="2068164"/>
                      <a:pt x="2140636" y="2047083"/>
                      <a:pt x="2135365" y="2043921"/>
                    </a:cubicBezTo>
                    <a:cubicBezTo>
                      <a:pt x="2130093" y="2040759"/>
                      <a:pt x="2131147" y="2036543"/>
                      <a:pt x="2138528" y="2030218"/>
                    </a:cubicBezTo>
                    <a:cubicBezTo>
                      <a:pt x="2145908" y="2023894"/>
                      <a:pt x="2151179" y="2018624"/>
                      <a:pt x="2156451" y="2013354"/>
                    </a:cubicBezTo>
                    <a:cubicBezTo>
                      <a:pt x="2161723" y="2008084"/>
                      <a:pt x="2174374" y="2003868"/>
                      <a:pt x="2188080" y="2004922"/>
                    </a:cubicBezTo>
                    <a:cubicBezTo>
                      <a:pt x="2201786" y="2005976"/>
                      <a:pt x="2206004" y="1994381"/>
                      <a:pt x="2217601" y="2004922"/>
                    </a:cubicBezTo>
                    <a:cubicBezTo>
                      <a:pt x="2229199" y="2015462"/>
                      <a:pt x="2239742" y="2014408"/>
                      <a:pt x="2239742" y="2014408"/>
                    </a:cubicBezTo>
                    <a:cubicBezTo>
                      <a:pt x="2239742" y="2014408"/>
                      <a:pt x="2253448" y="2008084"/>
                      <a:pt x="2262937" y="2017570"/>
                    </a:cubicBezTo>
                    <a:cubicBezTo>
                      <a:pt x="2272425" y="2027056"/>
                      <a:pt x="2276643" y="2028110"/>
                      <a:pt x="2281914" y="2026002"/>
                    </a:cubicBezTo>
                    <a:cubicBezTo>
                      <a:pt x="2287186" y="2023894"/>
                      <a:pt x="2299079" y="2017233"/>
                      <a:pt x="2299079" y="2017233"/>
                    </a:cubicBezTo>
                    <a:cubicBezTo>
                      <a:pt x="2305404" y="2026002"/>
                      <a:pt x="2319743" y="2040464"/>
                      <a:pt x="2325099" y="2043710"/>
                    </a:cubicBezTo>
                    <a:cubicBezTo>
                      <a:pt x="2329021" y="2046155"/>
                      <a:pt x="2331678" y="2046994"/>
                      <a:pt x="2334124" y="2048306"/>
                    </a:cubicBezTo>
                    <a:cubicBezTo>
                      <a:pt x="2341462" y="2052096"/>
                      <a:pt x="2350867" y="2070183"/>
                      <a:pt x="2354536" y="2077224"/>
                    </a:cubicBezTo>
                    <a:cubicBezTo>
                      <a:pt x="2367609" y="2102437"/>
                      <a:pt x="2372501" y="2105472"/>
                      <a:pt x="2391268" y="2125081"/>
                    </a:cubicBezTo>
                    <a:cubicBezTo>
                      <a:pt x="2400925" y="2135158"/>
                      <a:pt x="2404046" y="2145361"/>
                      <a:pt x="2407968" y="2154088"/>
                    </a:cubicBezTo>
                    <a:lnTo>
                      <a:pt x="2420029" y="2153540"/>
                    </a:lnTo>
                    <a:lnTo>
                      <a:pt x="2449550" y="2153540"/>
                    </a:lnTo>
                    <a:lnTo>
                      <a:pt x="2489614" y="2147216"/>
                    </a:lnTo>
                    <a:cubicBezTo>
                      <a:pt x="2489614" y="2147216"/>
                      <a:pt x="2470636" y="2112433"/>
                      <a:pt x="2467473" y="2105055"/>
                    </a:cubicBezTo>
                    <a:cubicBezTo>
                      <a:pt x="2464311" y="2097677"/>
                      <a:pt x="2471691" y="2085028"/>
                      <a:pt x="2483288" y="2075542"/>
                    </a:cubicBezTo>
                    <a:cubicBezTo>
                      <a:pt x="2494886" y="2066056"/>
                      <a:pt x="2484342" y="2036543"/>
                      <a:pt x="2483288" y="2029164"/>
                    </a:cubicBezTo>
                    <a:cubicBezTo>
                      <a:pt x="2482234" y="2021786"/>
                      <a:pt x="2483288" y="2016516"/>
                      <a:pt x="2473799" y="2000705"/>
                    </a:cubicBezTo>
                    <a:cubicBezTo>
                      <a:pt x="2464311" y="1984895"/>
                      <a:pt x="2468528" y="1969084"/>
                      <a:pt x="2469582" y="1962760"/>
                    </a:cubicBezTo>
                    <a:cubicBezTo>
                      <a:pt x="2470636" y="1956436"/>
                      <a:pt x="2466419" y="1949058"/>
                      <a:pt x="2455876" y="1948004"/>
                    </a:cubicBezTo>
                    <a:cubicBezTo>
                      <a:pt x="2445333" y="1946950"/>
                      <a:pt x="2447442" y="1936409"/>
                      <a:pt x="2452713" y="1929031"/>
                    </a:cubicBezTo>
                    <a:cubicBezTo>
                      <a:pt x="2457985" y="1921653"/>
                      <a:pt x="2454822" y="1916383"/>
                      <a:pt x="2446387" y="1915329"/>
                    </a:cubicBezTo>
                    <a:cubicBezTo>
                      <a:pt x="2437953" y="1914275"/>
                      <a:pt x="2428464" y="1917437"/>
                      <a:pt x="2421084" y="1920599"/>
                    </a:cubicBezTo>
                    <a:cubicBezTo>
                      <a:pt x="2413703" y="1923761"/>
                      <a:pt x="2397889" y="1918491"/>
                      <a:pt x="2397889" y="1918491"/>
                    </a:cubicBezTo>
                    <a:cubicBezTo>
                      <a:pt x="2397889" y="1918491"/>
                      <a:pt x="2396834" y="1907950"/>
                      <a:pt x="2396834" y="1899518"/>
                    </a:cubicBezTo>
                    <a:cubicBezTo>
                      <a:pt x="2396834" y="1891086"/>
                      <a:pt x="2391563" y="1892140"/>
                      <a:pt x="2385237" y="1891086"/>
                    </a:cubicBezTo>
                    <a:cubicBezTo>
                      <a:pt x="2378911" y="1890032"/>
                      <a:pt x="2367314" y="1891086"/>
                      <a:pt x="2363096" y="1891086"/>
                    </a:cubicBezTo>
                    <a:cubicBezTo>
                      <a:pt x="2358879" y="1891086"/>
                      <a:pt x="2349390" y="1890032"/>
                      <a:pt x="2342010" y="1879492"/>
                    </a:cubicBezTo>
                    <a:cubicBezTo>
                      <a:pt x="2334630" y="1868951"/>
                      <a:pt x="2332521" y="1867897"/>
                      <a:pt x="2327250" y="1871059"/>
                    </a:cubicBezTo>
                    <a:cubicBezTo>
                      <a:pt x="2321978" y="1874221"/>
                      <a:pt x="2315652" y="1873167"/>
                      <a:pt x="2307218" y="1873167"/>
                    </a:cubicBezTo>
                    <a:cubicBezTo>
                      <a:pt x="2298783" y="1873167"/>
                      <a:pt x="2292457" y="1873167"/>
                      <a:pt x="2286132" y="1866843"/>
                    </a:cubicBezTo>
                    <a:cubicBezTo>
                      <a:pt x="2279806" y="1860519"/>
                      <a:pt x="2278751" y="1858411"/>
                      <a:pt x="2278751" y="1849979"/>
                    </a:cubicBezTo>
                    <a:cubicBezTo>
                      <a:pt x="2278751" y="1841546"/>
                      <a:pt x="2261882" y="1841546"/>
                      <a:pt x="2257665" y="1839438"/>
                    </a:cubicBezTo>
                    <a:cubicBezTo>
                      <a:pt x="2253448" y="1837330"/>
                      <a:pt x="2242905" y="1835222"/>
                      <a:pt x="2242905" y="1835222"/>
                    </a:cubicBezTo>
                    <a:lnTo>
                      <a:pt x="2238687" y="1825736"/>
                    </a:lnTo>
                    <a:lnTo>
                      <a:pt x="2246068" y="1812033"/>
                    </a:lnTo>
                    <a:lnTo>
                      <a:pt x="2274534" y="1796223"/>
                    </a:lnTo>
                    <a:lnTo>
                      <a:pt x="2274534" y="1776196"/>
                    </a:lnTo>
                    <a:cubicBezTo>
                      <a:pt x="2274534" y="1771980"/>
                      <a:pt x="2273480" y="1758278"/>
                      <a:pt x="2273480" y="1751953"/>
                    </a:cubicBezTo>
                    <a:cubicBezTo>
                      <a:pt x="2273480" y="1745629"/>
                      <a:pt x="2272425" y="1734035"/>
                      <a:pt x="2279806" y="1726657"/>
                    </a:cubicBezTo>
                    <a:cubicBezTo>
                      <a:pt x="2287186" y="1719278"/>
                      <a:pt x="2280860" y="1715062"/>
                      <a:pt x="2272425" y="1717170"/>
                    </a:cubicBezTo>
                    <a:cubicBezTo>
                      <a:pt x="2263991" y="1719278"/>
                      <a:pt x="2261882" y="1712954"/>
                      <a:pt x="2262937" y="1703468"/>
                    </a:cubicBezTo>
                    <a:cubicBezTo>
                      <a:pt x="2263991" y="1693982"/>
                      <a:pt x="2263991" y="1693982"/>
                      <a:pt x="2249231" y="1691874"/>
                    </a:cubicBezTo>
                    <a:cubicBezTo>
                      <a:pt x="2234470" y="1689765"/>
                      <a:pt x="2243959" y="1685549"/>
                      <a:pt x="2246068" y="1677117"/>
                    </a:cubicBezTo>
                    <a:cubicBezTo>
                      <a:pt x="2248176" y="1668685"/>
                      <a:pt x="2241850" y="1664469"/>
                      <a:pt x="2241850" y="1664469"/>
                    </a:cubicBezTo>
                    <a:cubicBezTo>
                      <a:pt x="2241850" y="1664469"/>
                      <a:pt x="2226036" y="1658144"/>
                      <a:pt x="2214438" y="1658144"/>
                    </a:cubicBezTo>
                    <a:cubicBezTo>
                      <a:pt x="2202841" y="1658144"/>
                      <a:pt x="2202841" y="1666577"/>
                      <a:pt x="2195461" y="1671847"/>
                    </a:cubicBezTo>
                    <a:cubicBezTo>
                      <a:pt x="2188080" y="1677117"/>
                      <a:pt x="2168048" y="1677117"/>
                      <a:pt x="2168048" y="1677117"/>
                    </a:cubicBezTo>
                    <a:cubicBezTo>
                      <a:pt x="2168048" y="1677117"/>
                      <a:pt x="2164885" y="1672901"/>
                      <a:pt x="2162777" y="1665523"/>
                    </a:cubicBezTo>
                    <a:cubicBezTo>
                      <a:pt x="2160668" y="1658144"/>
                      <a:pt x="2150125" y="1660252"/>
                      <a:pt x="2145908" y="1661307"/>
                    </a:cubicBezTo>
                    <a:cubicBezTo>
                      <a:pt x="2141691" y="1662361"/>
                      <a:pt x="2133256" y="1663415"/>
                      <a:pt x="2133256" y="1663415"/>
                    </a:cubicBezTo>
                    <a:cubicBezTo>
                      <a:pt x="2133256" y="1663415"/>
                      <a:pt x="2123767" y="1662361"/>
                      <a:pt x="2117441" y="1656036"/>
                    </a:cubicBezTo>
                    <a:cubicBezTo>
                      <a:pt x="2111115" y="1649712"/>
                      <a:pt x="2102681" y="1646550"/>
                      <a:pt x="2097409" y="1639172"/>
                    </a:cubicBezTo>
                    <a:cubicBezTo>
                      <a:pt x="2092138" y="1631794"/>
                      <a:pt x="2085812" y="1641280"/>
                      <a:pt x="2082649" y="1648658"/>
                    </a:cubicBezTo>
                    <a:cubicBezTo>
                      <a:pt x="2079486" y="1656036"/>
                      <a:pt x="2060508" y="1681333"/>
                      <a:pt x="2055237" y="1686603"/>
                    </a:cubicBezTo>
                    <a:cubicBezTo>
                      <a:pt x="2049965" y="1691874"/>
                      <a:pt x="2046802" y="1702414"/>
                      <a:pt x="2046802" y="1707684"/>
                    </a:cubicBezTo>
                    <a:cubicBezTo>
                      <a:pt x="2046802" y="1712954"/>
                      <a:pt x="2029933" y="1712954"/>
                      <a:pt x="2018336" y="1712954"/>
                    </a:cubicBezTo>
                    <a:cubicBezTo>
                      <a:pt x="2006738" y="1712954"/>
                      <a:pt x="2005684" y="1722440"/>
                      <a:pt x="1997250" y="1730873"/>
                    </a:cubicBezTo>
                    <a:cubicBezTo>
                      <a:pt x="1988815" y="1739305"/>
                      <a:pt x="1979326" y="1730873"/>
                      <a:pt x="1978272" y="1721386"/>
                    </a:cubicBezTo>
                    <a:cubicBezTo>
                      <a:pt x="1977218" y="1711900"/>
                      <a:pt x="1964566" y="1702414"/>
                      <a:pt x="1957186" y="1693982"/>
                    </a:cubicBezTo>
                    <a:cubicBezTo>
                      <a:pt x="1949805" y="1685549"/>
                      <a:pt x="1951914" y="1680279"/>
                      <a:pt x="1955077" y="1672901"/>
                    </a:cubicBezTo>
                    <a:cubicBezTo>
                      <a:pt x="1958240" y="1665523"/>
                      <a:pt x="1965620" y="1632848"/>
                      <a:pt x="1965620" y="1626523"/>
                    </a:cubicBezTo>
                    <a:cubicBezTo>
                      <a:pt x="1965620" y="1620199"/>
                      <a:pt x="1978272" y="1610713"/>
                      <a:pt x="1978272" y="1610713"/>
                    </a:cubicBezTo>
                    <a:cubicBezTo>
                      <a:pt x="1978272" y="1610713"/>
                      <a:pt x="1994087" y="1603335"/>
                      <a:pt x="1999358" y="1599119"/>
                    </a:cubicBezTo>
                    <a:cubicBezTo>
                      <a:pt x="2004630" y="1594902"/>
                      <a:pt x="2041531" y="1571714"/>
                      <a:pt x="2045748" y="1571714"/>
                    </a:cubicBezTo>
                    <a:cubicBezTo>
                      <a:pt x="2049965" y="1571714"/>
                      <a:pt x="2061563" y="1560119"/>
                      <a:pt x="2064726" y="1554849"/>
                    </a:cubicBezTo>
                    <a:cubicBezTo>
                      <a:pt x="2067889" y="1549579"/>
                      <a:pt x="2064726" y="1544309"/>
                      <a:pt x="2064726" y="1540093"/>
                    </a:cubicBezTo>
                    <a:cubicBezTo>
                      <a:pt x="2064726" y="1535877"/>
                      <a:pt x="2066834" y="1526390"/>
                      <a:pt x="2066834" y="1526390"/>
                    </a:cubicBezTo>
                    <a:cubicBezTo>
                      <a:pt x="2066834" y="1526390"/>
                      <a:pt x="2075269" y="1517958"/>
                      <a:pt x="2080540" y="1513742"/>
                    </a:cubicBezTo>
                    <a:cubicBezTo>
                      <a:pt x="2085812" y="1509526"/>
                      <a:pt x="2086866" y="1502147"/>
                      <a:pt x="2084758" y="1489499"/>
                    </a:cubicBezTo>
                    <a:cubicBezTo>
                      <a:pt x="2082649" y="1476851"/>
                      <a:pt x="2099518" y="1473689"/>
                      <a:pt x="2099518" y="1473689"/>
                    </a:cubicBezTo>
                    <a:cubicBezTo>
                      <a:pt x="2099518" y="1473689"/>
                      <a:pt x="2110061" y="1472634"/>
                      <a:pt x="2115333" y="1470526"/>
                    </a:cubicBezTo>
                    <a:cubicBezTo>
                      <a:pt x="2120604" y="1468418"/>
                      <a:pt x="2122713" y="1464202"/>
                      <a:pt x="2124822" y="1459986"/>
                    </a:cubicBezTo>
                    <a:cubicBezTo>
                      <a:pt x="2126930" y="1455770"/>
                      <a:pt x="2135365" y="1456824"/>
                      <a:pt x="2135365" y="1456824"/>
                    </a:cubicBezTo>
                    <a:lnTo>
                      <a:pt x="2135365" y="1439959"/>
                    </a:lnTo>
                    <a:cubicBezTo>
                      <a:pt x="2135365" y="1434689"/>
                      <a:pt x="2134310" y="1429419"/>
                      <a:pt x="2129039" y="1425203"/>
                    </a:cubicBezTo>
                    <a:cubicBezTo>
                      <a:pt x="2123767" y="1420987"/>
                      <a:pt x="2125876" y="1413609"/>
                      <a:pt x="2131147" y="1409392"/>
                    </a:cubicBezTo>
                    <a:cubicBezTo>
                      <a:pt x="2136419" y="1405176"/>
                      <a:pt x="2133256" y="1379880"/>
                      <a:pt x="2134310" y="1374609"/>
                    </a:cubicBezTo>
                    <a:cubicBezTo>
                      <a:pt x="2135365" y="1369339"/>
                      <a:pt x="2143799" y="1342988"/>
                      <a:pt x="2151179" y="1335610"/>
                    </a:cubicBezTo>
                    <a:cubicBezTo>
                      <a:pt x="2158560" y="1328232"/>
                      <a:pt x="2166994" y="1313475"/>
                      <a:pt x="2169103" y="1309259"/>
                    </a:cubicBezTo>
                    <a:cubicBezTo>
                      <a:pt x="2171211" y="1305043"/>
                      <a:pt x="2175429" y="1294503"/>
                      <a:pt x="2182809" y="1288179"/>
                    </a:cubicBezTo>
                    <a:cubicBezTo>
                      <a:pt x="2190189" y="1281854"/>
                      <a:pt x="2202841" y="1269206"/>
                      <a:pt x="2206004" y="1262882"/>
                    </a:cubicBezTo>
                    <a:cubicBezTo>
                      <a:pt x="2209167" y="1256558"/>
                      <a:pt x="2217601" y="1233369"/>
                      <a:pt x="2218655" y="1227045"/>
                    </a:cubicBezTo>
                    <a:cubicBezTo>
                      <a:pt x="2219710" y="1220720"/>
                      <a:pt x="2226036" y="1212288"/>
                      <a:pt x="2230253" y="1203856"/>
                    </a:cubicBezTo>
                    <a:cubicBezTo>
                      <a:pt x="2234470" y="1195424"/>
                      <a:pt x="2232362" y="1178559"/>
                      <a:pt x="2227090" y="1173289"/>
                    </a:cubicBezTo>
                    <a:cubicBezTo>
                      <a:pt x="2221818" y="1168019"/>
                      <a:pt x="2218655" y="1164857"/>
                      <a:pt x="2219710" y="1154316"/>
                    </a:cubicBezTo>
                    <a:cubicBezTo>
                      <a:pt x="2220764" y="1143776"/>
                      <a:pt x="2213384" y="1133236"/>
                      <a:pt x="2213384" y="1127965"/>
                    </a:cubicBezTo>
                    <a:cubicBezTo>
                      <a:pt x="2213384" y="1122695"/>
                      <a:pt x="2203895" y="1108993"/>
                      <a:pt x="2196515" y="1098452"/>
                    </a:cubicBezTo>
                    <a:cubicBezTo>
                      <a:pt x="2189135" y="1087912"/>
                      <a:pt x="2194406" y="1081588"/>
                      <a:pt x="2203895" y="1075264"/>
                    </a:cubicBezTo>
                    <a:cubicBezTo>
                      <a:pt x="2213384" y="1068940"/>
                      <a:pt x="2222873" y="1080534"/>
                      <a:pt x="2226036" y="1087912"/>
                    </a:cubicBezTo>
                    <a:cubicBezTo>
                      <a:pt x="2229199" y="1095290"/>
                      <a:pt x="2229199" y="1102669"/>
                      <a:pt x="2230253" y="1111101"/>
                    </a:cubicBezTo>
                    <a:cubicBezTo>
                      <a:pt x="2231307" y="1119533"/>
                      <a:pt x="2239742" y="1137452"/>
                      <a:pt x="2245013" y="1146938"/>
                    </a:cubicBezTo>
                    <a:cubicBezTo>
                      <a:pt x="2250285" y="1156424"/>
                      <a:pt x="2257665" y="1164857"/>
                      <a:pt x="2257665" y="1164857"/>
                    </a:cubicBezTo>
                    <a:cubicBezTo>
                      <a:pt x="2257665" y="1164857"/>
                      <a:pt x="2262937" y="1160640"/>
                      <a:pt x="2263991" y="1153262"/>
                    </a:cubicBezTo>
                    <a:cubicBezTo>
                      <a:pt x="2265045" y="1145884"/>
                      <a:pt x="2266100" y="1145884"/>
                      <a:pt x="2263991" y="1141668"/>
                    </a:cubicBezTo>
                    <a:cubicBezTo>
                      <a:pt x="2261882" y="1137452"/>
                      <a:pt x="2260828" y="1130073"/>
                      <a:pt x="2260828" y="1120587"/>
                    </a:cubicBezTo>
                    <a:cubicBezTo>
                      <a:pt x="2260828" y="1111101"/>
                      <a:pt x="2269263" y="1110047"/>
                      <a:pt x="2273480" y="1105831"/>
                    </a:cubicBezTo>
                    <a:cubicBezTo>
                      <a:pt x="2277697" y="1101615"/>
                      <a:pt x="2279806" y="1098452"/>
                      <a:pt x="2279806" y="1093182"/>
                    </a:cubicBezTo>
                    <a:cubicBezTo>
                      <a:pt x="2279806" y="1087912"/>
                      <a:pt x="2272425" y="1080534"/>
                      <a:pt x="2257665" y="1074210"/>
                    </a:cubicBezTo>
                    <a:cubicBezTo>
                      <a:pt x="2242905" y="1067885"/>
                      <a:pt x="2250285" y="1058399"/>
                      <a:pt x="2253448" y="1053129"/>
                    </a:cubicBezTo>
                    <a:cubicBezTo>
                      <a:pt x="2256611" y="1047859"/>
                      <a:pt x="2258719" y="1041535"/>
                      <a:pt x="2258719" y="1034156"/>
                    </a:cubicBezTo>
                    <a:cubicBezTo>
                      <a:pt x="2258719" y="1026778"/>
                      <a:pt x="2253448" y="1016238"/>
                      <a:pt x="2248176" y="1009914"/>
                    </a:cubicBezTo>
                    <a:cubicBezTo>
                      <a:pt x="2242905" y="1003589"/>
                      <a:pt x="2238687" y="996211"/>
                      <a:pt x="2231307" y="996211"/>
                    </a:cubicBezTo>
                    <a:cubicBezTo>
                      <a:pt x="2223927" y="996211"/>
                      <a:pt x="2218655" y="995157"/>
                      <a:pt x="2215493" y="988833"/>
                    </a:cubicBezTo>
                    <a:cubicBezTo>
                      <a:pt x="2212330" y="982509"/>
                      <a:pt x="2206004" y="982509"/>
                      <a:pt x="2182809" y="984617"/>
                    </a:cubicBezTo>
                    <a:cubicBezTo>
                      <a:pt x="2159614" y="986725"/>
                      <a:pt x="2154342" y="1009914"/>
                      <a:pt x="2154342" y="1009914"/>
                    </a:cubicBezTo>
                    <a:cubicBezTo>
                      <a:pt x="2154342" y="1009914"/>
                      <a:pt x="2146962" y="1034156"/>
                      <a:pt x="2144853" y="1045751"/>
                    </a:cubicBezTo>
                    <a:cubicBezTo>
                      <a:pt x="2142745" y="1057345"/>
                      <a:pt x="2132202" y="1067885"/>
                      <a:pt x="2122713" y="1069994"/>
                    </a:cubicBezTo>
                    <a:cubicBezTo>
                      <a:pt x="2113224" y="1072102"/>
                      <a:pt x="2104790" y="1083696"/>
                      <a:pt x="2095301" y="1082642"/>
                    </a:cubicBezTo>
                    <a:cubicBezTo>
                      <a:pt x="2085812" y="1081588"/>
                      <a:pt x="2079486" y="1069994"/>
                      <a:pt x="2079486" y="1064723"/>
                    </a:cubicBezTo>
                    <a:cubicBezTo>
                      <a:pt x="2079486" y="1059453"/>
                      <a:pt x="2080540" y="1035210"/>
                      <a:pt x="2080540" y="1030994"/>
                    </a:cubicBezTo>
                    <a:cubicBezTo>
                      <a:pt x="2080540" y="1026778"/>
                      <a:pt x="2077377" y="1022562"/>
                      <a:pt x="2069997" y="1015184"/>
                    </a:cubicBezTo>
                    <a:cubicBezTo>
                      <a:pt x="2062617" y="1007806"/>
                      <a:pt x="2049965" y="1003589"/>
                      <a:pt x="2043639" y="1002535"/>
                    </a:cubicBezTo>
                    <a:cubicBezTo>
                      <a:pt x="2037313" y="1001481"/>
                      <a:pt x="2028879" y="1002535"/>
                      <a:pt x="2024662" y="1007806"/>
                    </a:cubicBezTo>
                    <a:cubicBezTo>
                      <a:pt x="2020444" y="1013076"/>
                      <a:pt x="2015173" y="1017292"/>
                      <a:pt x="2004630" y="1006752"/>
                    </a:cubicBezTo>
                    <a:cubicBezTo>
                      <a:pt x="1994087" y="996211"/>
                      <a:pt x="1983543" y="1002535"/>
                      <a:pt x="1978272" y="1008860"/>
                    </a:cubicBezTo>
                    <a:cubicBezTo>
                      <a:pt x="1973000" y="1015184"/>
                      <a:pt x="1954023" y="1022562"/>
                      <a:pt x="1947697" y="1016238"/>
                    </a:cubicBezTo>
                    <a:cubicBezTo>
                      <a:pt x="1941371" y="1009914"/>
                      <a:pt x="1936099" y="1014130"/>
                      <a:pt x="1929773" y="1022562"/>
                    </a:cubicBezTo>
                    <a:cubicBezTo>
                      <a:pt x="1923448" y="1030994"/>
                      <a:pt x="1908687" y="1028886"/>
                      <a:pt x="1899198" y="1022562"/>
                    </a:cubicBezTo>
                    <a:cubicBezTo>
                      <a:pt x="1889710" y="1016238"/>
                      <a:pt x="1885492" y="1019400"/>
                      <a:pt x="1882329" y="1023616"/>
                    </a:cubicBezTo>
                    <a:cubicBezTo>
                      <a:pt x="1879166" y="1027832"/>
                      <a:pt x="1864406" y="1034156"/>
                      <a:pt x="1847537" y="1042589"/>
                    </a:cubicBezTo>
                    <a:cubicBezTo>
                      <a:pt x="1830668" y="1051021"/>
                      <a:pt x="1821179" y="1044697"/>
                      <a:pt x="1814853" y="1038373"/>
                    </a:cubicBezTo>
                    <a:cubicBezTo>
                      <a:pt x="1808527" y="1032048"/>
                      <a:pt x="1792713" y="1035210"/>
                      <a:pt x="1792713" y="1035210"/>
                    </a:cubicBezTo>
                    <a:cubicBezTo>
                      <a:pt x="1792713" y="1035210"/>
                      <a:pt x="1782170" y="1041535"/>
                      <a:pt x="1774789" y="1039427"/>
                    </a:cubicBezTo>
                    <a:cubicBezTo>
                      <a:pt x="1767409" y="1037318"/>
                      <a:pt x="1766355" y="1035210"/>
                      <a:pt x="1763192" y="1024670"/>
                    </a:cubicBezTo>
                    <a:cubicBezTo>
                      <a:pt x="1760029" y="1014130"/>
                      <a:pt x="1745269" y="1021508"/>
                      <a:pt x="1739997" y="1028886"/>
                    </a:cubicBezTo>
                    <a:cubicBezTo>
                      <a:pt x="1734725" y="1036264"/>
                      <a:pt x="1731562" y="1034156"/>
                      <a:pt x="1727345" y="1029940"/>
                    </a:cubicBezTo>
                    <a:cubicBezTo>
                      <a:pt x="1723128" y="1025724"/>
                      <a:pt x="1715748" y="1012022"/>
                      <a:pt x="1713639" y="1006752"/>
                    </a:cubicBezTo>
                    <a:cubicBezTo>
                      <a:pt x="1711531" y="1001481"/>
                      <a:pt x="1707313" y="998319"/>
                      <a:pt x="1694662" y="998319"/>
                    </a:cubicBezTo>
                    <a:cubicBezTo>
                      <a:pt x="1682010" y="998319"/>
                      <a:pt x="1682010" y="1002535"/>
                      <a:pt x="1669358" y="1015184"/>
                    </a:cubicBezTo>
                    <a:cubicBezTo>
                      <a:pt x="1656706" y="1027832"/>
                      <a:pt x="1659869" y="1035210"/>
                      <a:pt x="1659869" y="1040481"/>
                    </a:cubicBezTo>
                    <a:cubicBezTo>
                      <a:pt x="1659869" y="1045751"/>
                      <a:pt x="1658477" y="1083865"/>
                      <a:pt x="1658477" y="1083865"/>
                    </a:cubicBezTo>
                    <a:cubicBezTo>
                      <a:pt x="1662695" y="1090484"/>
                      <a:pt x="1666237" y="1092002"/>
                      <a:pt x="1669611" y="1092381"/>
                    </a:cubicBezTo>
                    <a:cubicBezTo>
                      <a:pt x="1675853" y="1093014"/>
                      <a:pt x="1681504" y="1087617"/>
                      <a:pt x="1689938" y="1089097"/>
                    </a:cubicBezTo>
                    <a:cubicBezTo>
                      <a:pt x="1697276" y="1094030"/>
                      <a:pt x="1700566" y="1106927"/>
                      <a:pt x="1710982" y="1107226"/>
                    </a:cubicBezTo>
                    <a:cubicBezTo>
                      <a:pt x="1710982" y="1107226"/>
                      <a:pt x="1715748" y="1105746"/>
                      <a:pt x="1717013" y="1105160"/>
                    </a:cubicBezTo>
                    <a:lnTo>
                      <a:pt x="1725237" y="1097403"/>
                    </a:lnTo>
                    <a:lnTo>
                      <a:pt x="1741051" y="1103727"/>
                    </a:lnTo>
                    <a:cubicBezTo>
                      <a:pt x="1741051" y="1103727"/>
                      <a:pt x="1741051" y="1122699"/>
                      <a:pt x="1735780" y="1133240"/>
                    </a:cubicBezTo>
                    <a:cubicBezTo>
                      <a:pt x="1730508" y="1143780"/>
                      <a:pt x="1727345" y="1175401"/>
                      <a:pt x="1727345" y="1180671"/>
                    </a:cubicBezTo>
                    <a:cubicBezTo>
                      <a:pt x="1727345" y="1185941"/>
                      <a:pt x="1731562" y="1228103"/>
                      <a:pt x="1731562" y="1228103"/>
                    </a:cubicBezTo>
                    <a:lnTo>
                      <a:pt x="1705627" y="1233837"/>
                    </a:lnTo>
                    <a:cubicBezTo>
                      <a:pt x="1703349" y="1234170"/>
                      <a:pt x="1695083" y="1235350"/>
                      <a:pt x="1691499" y="1234427"/>
                    </a:cubicBezTo>
                    <a:cubicBezTo>
                      <a:pt x="1687281" y="1233373"/>
                      <a:pt x="1683064" y="1230211"/>
                      <a:pt x="1683064" y="1223887"/>
                    </a:cubicBezTo>
                    <a:cubicBezTo>
                      <a:pt x="1683064" y="1217562"/>
                      <a:pt x="1682010" y="1213346"/>
                      <a:pt x="1677793" y="1208076"/>
                    </a:cubicBezTo>
                    <a:cubicBezTo>
                      <a:pt x="1673575" y="1202806"/>
                      <a:pt x="1663032" y="1203860"/>
                      <a:pt x="1656706" y="1207022"/>
                    </a:cubicBezTo>
                    <a:cubicBezTo>
                      <a:pt x="1650380" y="1210184"/>
                      <a:pt x="1633511" y="1213346"/>
                      <a:pt x="1622968" y="1217562"/>
                    </a:cubicBezTo>
                    <a:cubicBezTo>
                      <a:pt x="1612425" y="1221779"/>
                      <a:pt x="1617697" y="1235481"/>
                      <a:pt x="1625077" y="1236535"/>
                    </a:cubicBezTo>
                    <a:cubicBezTo>
                      <a:pt x="1632457" y="1237589"/>
                      <a:pt x="1636674" y="1241805"/>
                      <a:pt x="1639837" y="1246021"/>
                    </a:cubicBezTo>
                    <a:cubicBezTo>
                      <a:pt x="1643000" y="1250237"/>
                      <a:pt x="1641946" y="1261832"/>
                      <a:pt x="1639837" y="1268156"/>
                    </a:cubicBezTo>
                    <a:cubicBezTo>
                      <a:pt x="1637729" y="1274480"/>
                      <a:pt x="1628240" y="1294507"/>
                      <a:pt x="1628240" y="1294507"/>
                    </a:cubicBezTo>
                    <a:cubicBezTo>
                      <a:pt x="1628240" y="1294507"/>
                      <a:pt x="1626131" y="1372505"/>
                      <a:pt x="1626131" y="1377776"/>
                    </a:cubicBezTo>
                    <a:cubicBezTo>
                      <a:pt x="1626131" y="1383046"/>
                      <a:pt x="1630348" y="1392532"/>
                      <a:pt x="1634566" y="1400964"/>
                    </a:cubicBezTo>
                    <a:cubicBezTo>
                      <a:pt x="1638783" y="1409397"/>
                      <a:pt x="1648356" y="1430351"/>
                      <a:pt x="1648356" y="1430351"/>
                    </a:cubicBezTo>
                    <a:cubicBezTo>
                      <a:pt x="1644139" y="1434145"/>
                      <a:pt x="1644392" y="1443800"/>
                      <a:pt x="1644434" y="1448649"/>
                    </a:cubicBezTo>
                    <a:cubicBezTo>
                      <a:pt x="1644603" y="1467368"/>
                      <a:pt x="1633975" y="1462014"/>
                      <a:pt x="1623390" y="1477403"/>
                    </a:cubicBezTo>
                    <a:cubicBezTo>
                      <a:pt x="1616263" y="1487690"/>
                      <a:pt x="1612256" y="1507801"/>
                      <a:pt x="1613606" y="1520407"/>
                    </a:cubicBezTo>
                    <a:cubicBezTo>
                      <a:pt x="1614576" y="1529514"/>
                      <a:pt x="1605593" y="1535839"/>
                      <a:pt x="1599605" y="1543170"/>
                    </a:cubicBezTo>
                    <a:lnTo>
                      <a:pt x="1585519" y="1544313"/>
                    </a:lnTo>
                    <a:cubicBezTo>
                      <a:pt x="1578687" y="1544313"/>
                      <a:pt x="1570253" y="1547475"/>
                      <a:pt x="1561818" y="1550131"/>
                    </a:cubicBezTo>
                    <a:cubicBezTo>
                      <a:pt x="1553383" y="1552745"/>
                      <a:pt x="1507879" y="1592672"/>
                      <a:pt x="1497842" y="1599544"/>
                    </a:cubicBezTo>
                    <a:cubicBezTo>
                      <a:pt x="1487763" y="1606417"/>
                      <a:pt x="1473045" y="1606248"/>
                      <a:pt x="1459592" y="1601779"/>
                    </a:cubicBezTo>
                    <a:cubicBezTo>
                      <a:pt x="1448711" y="1598153"/>
                      <a:pt x="1425769" y="1602622"/>
                      <a:pt x="1413961" y="1605025"/>
                    </a:cubicBezTo>
                    <a:cubicBezTo>
                      <a:pt x="1413961" y="1605025"/>
                      <a:pt x="1411051" y="1590695"/>
                      <a:pt x="1404725" y="1585425"/>
                    </a:cubicBezTo>
                    <a:cubicBezTo>
                      <a:pt x="1398399" y="1580154"/>
                      <a:pt x="1370987" y="1554858"/>
                      <a:pt x="1370987" y="1554858"/>
                    </a:cubicBezTo>
                    <a:lnTo>
                      <a:pt x="1350955" y="1554858"/>
                    </a:lnTo>
                    <a:lnTo>
                      <a:pt x="1336195" y="1581208"/>
                    </a:lnTo>
                    <a:lnTo>
                      <a:pt x="1322278" y="1592676"/>
                    </a:lnTo>
                    <a:cubicBezTo>
                      <a:pt x="1322278" y="1592676"/>
                      <a:pt x="1261676" y="1554478"/>
                      <a:pt x="1254802" y="1551109"/>
                    </a:cubicBezTo>
                    <a:cubicBezTo>
                      <a:pt x="1247928" y="1547732"/>
                      <a:pt x="1246958" y="1543267"/>
                      <a:pt x="1244723" y="1536564"/>
                    </a:cubicBezTo>
                    <a:cubicBezTo>
                      <a:pt x="1242487" y="1529860"/>
                      <a:pt x="1236879" y="1524084"/>
                      <a:pt x="1229035" y="1527626"/>
                    </a:cubicBezTo>
                    <a:cubicBezTo>
                      <a:pt x="1221190" y="1531125"/>
                      <a:pt x="1206514" y="1525222"/>
                      <a:pt x="1197532" y="1521849"/>
                    </a:cubicBezTo>
                    <a:cubicBezTo>
                      <a:pt x="1188591" y="1518519"/>
                      <a:pt x="1169403" y="1509538"/>
                      <a:pt x="1169403" y="1509538"/>
                    </a:cubicBezTo>
                    <a:cubicBezTo>
                      <a:pt x="1169403" y="1509538"/>
                      <a:pt x="1128959" y="1508442"/>
                      <a:pt x="1116476" y="1508442"/>
                    </a:cubicBezTo>
                    <a:cubicBezTo>
                      <a:pt x="1103993" y="1508442"/>
                      <a:pt x="1105300" y="1506208"/>
                      <a:pt x="1103023" y="1499462"/>
                    </a:cubicBezTo>
                    <a:cubicBezTo>
                      <a:pt x="1100788" y="1492754"/>
                      <a:pt x="1081599" y="1493897"/>
                      <a:pt x="1074894" y="1493897"/>
                    </a:cubicBezTo>
                    <a:cubicBezTo>
                      <a:pt x="1068188" y="1493897"/>
                      <a:pt x="1058109" y="1479182"/>
                      <a:pt x="1047861" y="1476943"/>
                    </a:cubicBezTo>
                    <a:cubicBezTo>
                      <a:pt x="1037656" y="1474713"/>
                      <a:pt x="1024371" y="1471336"/>
                      <a:pt x="1020997" y="1465733"/>
                    </a:cubicBezTo>
                    <a:cubicBezTo>
                      <a:pt x="1017666" y="1460167"/>
                      <a:pt x="1010792" y="1449922"/>
                      <a:pt x="1002947" y="1446545"/>
                    </a:cubicBezTo>
                    <a:cubicBezTo>
                      <a:pt x="995103" y="1443214"/>
                      <a:pt x="989494" y="1436468"/>
                      <a:pt x="982662" y="1436468"/>
                    </a:cubicBezTo>
                    <a:cubicBezTo>
                      <a:pt x="975788" y="1436468"/>
                      <a:pt x="955756" y="1435372"/>
                      <a:pt x="946647" y="1434234"/>
                    </a:cubicBezTo>
                    <a:cubicBezTo>
                      <a:pt x="937538" y="1433138"/>
                      <a:pt x="942177" y="1419566"/>
                      <a:pt x="942177" y="1419566"/>
                    </a:cubicBezTo>
                    <a:cubicBezTo>
                      <a:pt x="942177" y="1419566"/>
                      <a:pt x="945551" y="1407255"/>
                      <a:pt x="947786" y="1402743"/>
                    </a:cubicBezTo>
                    <a:cubicBezTo>
                      <a:pt x="950021" y="1398274"/>
                      <a:pt x="948924" y="1389168"/>
                      <a:pt x="947786" y="1384699"/>
                    </a:cubicBezTo>
                    <a:cubicBezTo>
                      <a:pt x="946647" y="1380229"/>
                      <a:pt x="937707" y="1371291"/>
                      <a:pt x="931001" y="1364550"/>
                    </a:cubicBezTo>
                    <a:cubicBezTo>
                      <a:pt x="924296" y="1357842"/>
                      <a:pt x="922018" y="1348739"/>
                      <a:pt x="922018" y="1339801"/>
                    </a:cubicBezTo>
                    <a:cubicBezTo>
                      <a:pt x="922018" y="1330821"/>
                      <a:pt x="915186" y="1330821"/>
                      <a:pt x="902872" y="1330821"/>
                    </a:cubicBezTo>
                    <a:cubicBezTo>
                      <a:pt x="890558" y="1330821"/>
                      <a:pt x="890558" y="1327490"/>
                      <a:pt x="887184" y="1323944"/>
                    </a:cubicBezTo>
                    <a:cubicBezTo>
                      <a:pt x="883810" y="1320445"/>
                      <a:pt x="845433" y="1293761"/>
                      <a:pt x="845433" y="1293761"/>
                    </a:cubicBezTo>
                    <a:cubicBezTo>
                      <a:pt x="845433" y="1293761"/>
                      <a:pt x="865760" y="1263362"/>
                      <a:pt x="871369" y="1258889"/>
                    </a:cubicBezTo>
                    <a:cubicBezTo>
                      <a:pt x="876936" y="1254420"/>
                      <a:pt x="878075" y="1246409"/>
                      <a:pt x="876936" y="1241940"/>
                    </a:cubicBezTo>
                    <a:cubicBezTo>
                      <a:pt x="875839" y="1237467"/>
                      <a:pt x="861290" y="1190335"/>
                      <a:pt x="861290" y="1182320"/>
                    </a:cubicBezTo>
                    <a:cubicBezTo>
                      <a:pt x="861290" y="1174351"/>
                      <a:pt x="853446" y="1172243"/>
                      <a:pt x="848807" y="1172243"/>
                    </a:cubicBezTo>
                    <a:lnTo>
                      <a:pt x="808363" y="1172243"/>
                    </a:lnTo>
                    <a:cubicBezTo>
                      <a:pt x="799381" y="1172243"/>
                      <a:pt x="797145" y="1185688"/>
                      <a:pt x="790440" y="1192565"/>
                    </a:cubicBezTo>
                    <a:cubicBezTo>
                      <a:pt x="783735" y="1199437"/>
                      <a:pt x="788205" y="1205972"/>
                      <a:pt x="791579" y="1210437"/>
                    </a:cubicBezTo>
                    <a:cubicBezTo>
                      <a:pt x="794910" y="1214948"/>
                      <a:pt x="813972" y="1231855"/>
                      <a:pt x="820804" y="1235228"/>
                    </a:cubicBezTo>
                    <a:cubicBezTo>
                      <a:pt x="827678" y="1238605"/>
                      <a:pt x="821943" y="1249774"/>
                      <a:pt x="821943" y="1249774"/>
                    </a:cubicBezTo>
                    <a:lnTo>
                      <a:pt x="799381" y="1276799"/>
                    </a:lnTo>
                    <a:cubicBezTo>
                      <a:pt x="799381" y="1276799"/>
                      <a:pt x="789344" y="1282407"/>
                      <a:pt x="774625" y="1282407"/>
                    </a:cubicBezTo>
                    <a:cubicBezTo>
                      <a:pt x="759907" y="1282407"/>
                      <a:pt x="751093" y="1293748"/>
                      <a:pt x="747593" y="1297079"/>
                    </a:cubicBezTo>
                    <a:cubicBezTo>
                      <a:pt x="744092" y="1300452"/>
                      <a:pt x="734182" y="1309390"/>
                      <a:pt x="725199" y="1309390"/>
                    </a:cubicBezTo>
                    <a:cubicBezTo>
                      <a:pt x="716258" y="1309390"/>
                      <a:pt x="708246" y="1309390"/>
                      <a:pt x="698167" y="1302682"/>
                    </a:cubicBezTo>
                    <a:cubicBezTo>
                      <a:pt x="688129" y="1295978"/>
                      <a:pt x="689226" y="1290202"/>
                      <a:pt x="688129" y="1277891"/>
                    </a:cubicBezTo>
                    <a:cubicBezTo>
                      <a:pt x="686991" y="1265580"/>
                      <a:pt x="673411" y="1265580"/>
                      <a:pt x="667802" y="1272330"/>
                    </a:cubicBezTo>
                    <a:cubicBezTo>
                      <a:pt x="662193" y="1279034"/>
                      <a:pt x="658862" y="1281268"/>
                      <a:pt x="649752" y="1274561"/>
                    </a:cubicBezTo>
                    <a:cubicBezTo>
                      <a:pt x="640643" y="1267815"/>
                      <a:pt x="632968" y="1274561"/>
                      <a:pt x="632968" y="1285733"/>
                    </a:cubicBezTo>
                    <a:cubicBezTo>
                      <a:pt x="632968" y="1296948"/>
                      <a:pt x="618376" y="1303821"/>
                      <a:pt x="608170" y="1298213"/>
                    </a:cubicBezTo>
                    <a:cubicBezTo>
                      <a:pt x="597922" y="1292605"/>
                      <a:pt x="596952" y="1301544"/>
                      <a:pt x="596952" y="1307151"/>
                    </a:cubicBezTo>
                    <a:cubicBezTo>
                      <a:pt x="596952" y="1312759"/>
                      <a:pt x="596952" y="1323927"/>
                      <a:pt x="591386" y="1327473"/>
                    </a:cubicBezTo>
                    <a:cubicBezTo>
                      <a:pt x="585777" y="1330968"/>
                      <a:pt x="573294" y="1336407"/>
                      <a:pt x="573294" y="1336407"/>
                    </a:cubicBezTo>
                    <a:lnTo>
                      <a:pt x="558111" y="1341934"/>
                    </a:lnTo>
                    <a:lnTo>
                      <a:pt x="539134" y="1359853"/>
                    </a:lnTo>
                    <a:lnTo>
                      <a:pt x="534917" y="1387258"/>
                    </a:lnTo>
                    <a:lnTo>
                      <a:pt x="510667" y="1388312"/>
                    </a:lnTo>
                    <a:lnTo>
                      <a:pt x="483297" y="1390420"/>
                    </a:lnTo>
                    <a:lnTo>
                      <a:pt x="483255" y="1390420"/>
                    </a:lnTo>
                    <a:lnTo>
                      <a:pt x="463223" y="1348258"/>
                    </a:lnTo>
                    <a:cubicBezTo>
                      <a:pt x="463223" y="1348258"/>
                      <a:pt x="419996" y="1337718"/>
                      <a:pt x="415779" y="1341934"/>
                    </a:cubicBezTo>
                    <a:cubicBezTo>
                      <a:pt x="411562" y="1346150"/>
                      <a:pt x="393638" y="1349313"/>
                      <a:pt x="393638" y="1349313"/>
                    </a:cubicBezTo>
                    <a:cubicBezTo>
                      <a:pt x="393638" y="1349313"/>
                      <a:pt x="389421" y="1305043"/>
                      <a:pt x="390476" y="1300827"/>
                    </a:cubicBezTo>
                    <a:cubicBezTo>
                      <a:pt x="391530" y="1296611"/>
                      <a:pt x="394693" y="1282908"/>
                      <a:pt x="394693" y="1278692"/>
                    </a:cubicBezTo>
                    <a:cubicBezTo>
                      <a:pt x="394693" y="1274476"/>
                      <a:pt x="401019" y="1264990"/>
                      <a:pt x="409453" y="1272368"/>
                    </a:cubicBezTo>
                    <a:cubicBezTo>
                      <a:pt x="417888" y="1279746"/>
                      <a:pt x="430539" y="1286070"/>
                      <a:pt x="431594" y="1274476"/>
                    </a:cubicBezTo>
                    <a:cubicBezTo>
                      <a:pt x="432648" y="1262882"/>
                      <a:pt x="431594" y="1252341"/>
                      <a:pt x="431594" y="1252341"/>
                    </a:cubicBezTo>
                    <a:lnTo>
                      <a:pt x="446354" y="1235477"/>
                    </a:lnTo>
                    <a:lnTo>
                      <a:pt x="480092" y="1234423"/>
                    </a:lnTo>
                    <a:lnTo>
                      <a:pt x="499070" y="1216504"/>
                    </a:lnTo>
                    <a:lnTo>
                      <a:pt x="486418" y="1174343"/>
                    </a:lnTo>
                    <a:lnTo>
                      <a:pt x="474821" y="1157478"/>
                    </a:lnTo>
                    <a:lnTo>
                      <a:pt x="490635" y="1140614"/>
                    </a:lnTo>
                    <a:lnTo>
                      <a:pt x="503287" y="1139560"/>
                    </a:lnTo>
                    <a:cubicBezTo>
                      <a:pt x="503287" y="1139560"/>
                      <a:pt x="504341" y="1126911"/>
                      <a:pt x="494853" y="1117425"/>
                    </a:cubicBezTo>
                    <a:cubicBezTo>
                      <a:pt x="485364" y="1107939"/>
                      <a:pt x="469549" y="1099507"/>
                      <a:pt x="461115" y="1099507"/>
                    </a:cubicBezTo>
                    <a:lnTo>
                      <a:pt x="435811" y="1099507"/>
                    </a:lnTo>
                    <a:cubicBezTo>
                      <a:pt x="435811" y="1099507"/>
                      <a:pt x="419996" y="1087912"/>
                      <a:pt x="413670" y="1087912"/>
                    </a:cubicBezTo>
                    <a:cubicBezTo>
                      <a:pt x="407345" y="1087912"/>
                      <a:pt x="357792" y="1085804"/>
                      <a:pt x="357792" y="1085804"/>
                    </a:cubicBezTo>
                    <a:cubicBezTo>
                      <a:pt x="357792" y="1085804"/>
                      <a:pt x="349357" y="1086858"/>
                      <a:pt x="344086" y="1082642"/>
                    </a:cubicBezTo>
                    <a:cubicBezTo>
                      <a:pt x="338814" y="1078426"/>
                      <a:pt x="320891" y="1065777"/>
                      <a:pt x="320891" y="1065777"/>
                    </a:cubicBezTo>
                    <a:cubicBezTo>
                      <a:pt x="320891" y="1065777"/>
                      <a:pt x="324054" y="1054183"/>
                      <a:pt x="319837" y="1046805"/>
                    </a:cubicBezTo>
                    <a:cubicBezTo>
                      <a:pt x="315619" y="1039427"/>
                      <a:pt x="310348" y="1034156"/>
                      <a:pt x="310348" y="1034156"/>
                    </a:cubicBezTo>
                    <a:lnTo>
                      <a:pt x="288207" y="1016238"/>
                    </a:lnTo>
                    <a:cubicBezTo>
                      <a:pt x="288207" y="1016238"/>
                      <a:pt x="256578" y="1014130"/>
                      <a:pt x="251306" y="1012022"/>
                    </a:cubicBezTo>
                    <a:cubicBezTo>
                      <a:pt x="246035" y="1009914"/>
                      <a:pt x="210188" y="1008860"/>
                      <a:pt x="210188" y="1008860"/>
                    </a:cubicBezTo>
                    <a:cubicBezTo>
                      <a:pt x="210188" y="1008860"/>
                      <a:pt x="204916" y="997265"/>
                      <a:pt x="199645" y="989887"/>
                    </a:cubicBezTo>
                    <a:cubicBezTo>
                      <a:pt x="194373" y="982509"/>
                      <a:pt x="181721" y="971968"/>
                      <a:pt x="174341" y="975130"/>
                    </a:cubicBezTo>
                    <a:cubicBezTo>
                      <a:pt x="166961" y="978293"/>
                      <a:pt x="147983" y="988833"/>
                      <a:pt x="146929" y="994103"/>
                    </a:cubicBezTo>
                    <a:cubicBezTo>
                      <a:pt x="145875" y="999373"/>
                      <a:pt x="139549" y="1003589"/>
                      <a:pt x="135332" y="1005697"/>
                    </a:cubicBezTo>
                    <a:cubicBezTo>
                      <a:pt x="131114" y="1007806"/>
                      <a:pt x="92105" y="1022562"/>
                      <a:pt x="92105" y="1022562"/>
                    </a:cubicBezTo>
                    <a:lnTo>
                      <a:pt x="76290" y="1016238"/>
                    </a:lnTo>
                    <a:cubicBezTo>
                      <a:pt x="76290" y="1016238"/>
                      <a:pt x="99485" y="969860"/>
                      <a:pt x="100539" y="964590"/>
                    </a:cubicBezTo>
                    <a:cubicBezTo>
                      <a:pt x="101594" y="959320"/>
                      <a:pt x="101594" y="928753"/>
                      <a:pt x="99485" y="923483"/>
                    </a:cubicBezTo>
                    <a:cubicBezTo>
                      <a:pt x="97376" y="918213"/>
                      <a:pt x="82616" y="874997"/>
                      <a:pt x="76290" y="866565"/>
                    </a:cubicBezTo>
                    <a:cubicBezTo>
                      <a:pt x="69964" y="858133"/>
                      <a:pt x="57312" y="852863"/>
                      <a:pt x="49932" y="860241"/>
                    </a:cubicBezTo>
                    <a:cubicBezTo>
                      <a:pt x="42552" y="867619"/>
                      <a:pt x="25683" y="878159"/>
                      <a:pt x="25683" y="878159"/>
                    </a:cubicBezTo>
                    <a:lnTo>
                      <a:pt x="2488" y="890808"/>
                    </a:lnTo>
                    <a:lnTo>
                      <a:pt x="1307" y="890766"/>
                    </a:lnTo>
                    <a:cubicBezTo>
                      <a:pt x="2362" y="862475"/>
                      <a:pt x="1139" y="824652"/>
                      <a:pt x="169" y="805343"/>
                    </a:cubicBezTo>
                    <a:lnTo>
                      <a:pt x="0" y="802138"/>
                    </a:lnTo>
                    <a:cubicBezTo>
                      <a:pt x="380" y="777516"/>
                      <a:pt x="2109" y="752139"/>
                      <a:pt x="1265" y="727470"/>
                    </a:cubicBezTo>
                    <a:lnTo>
                      <a:pt x="2488" y="727428"/>
                    </a:lnTo>
                    <a:lnTo>
                      <a:pt x="141658" y="726374"/>
                    </a:lnTo>
                    <a:lnTo>
                      <a:pt x="176450" y="704240"/>
                    </a:lnTo>
                    <a:lnTo>
                      <a:pt x="164852" y="682105"/>
                    </a:lnTo>
                    <a:lnTo>
                      <a:pt x="156418" y="672619"/>
                    </a:lnTo>
                    <a:lnTo>
                      <a:pt x="141658" y="671565"/>
                    </a:lnTo>
                    <a:cubicBezTo>
                      <a:pt x="141658" y="671565"/>
                      <a:pt x="121626" y="647322"/>
                      <a:pt x="116354" y="643106"/>
                    </a:cubicBezTo>
                    <a:cubicBezTo>
                      <a:pt x="111082" y="638890"/>
                      <a:pt x="92105" y="624133"/>
                      <a:pt x="92105" y="624133"/>
                    </a:cubicBezTo>
                    <a:cubicBezTo>
                      <a:pt x="92105" y="624133"/>
                      <a:pt x="132169" y="618863"/>
                      <a:pt x="140603" y="605161"/>
                    </a:cubicBezTo>
                    <a:cubicBezTo>
                      <a:pt x="149038" y="591458"/>
                      <a:pt x="151146" y="584080"/>
                      <a:pt x="151146" y="579864"/>
                    </a:cubicBezTo>
                    <a:cubicBezTo>
                      <a:pt x="151146" y="575648"/>
                      <a:pt x="149038" y="551405"/>
                      <a:pt x="152201" y="546135"/>
                    </a:cubicBezTo>
                    <a:cubicBezTo>
                      <a:pt x="155364" y="540864"/>
                      <a:pt x="158527" y="527162"/>
                      <a:pt x="158527" y="527162"/>
                    </a:cubicBezTo>
                    <a:cubicBezTo>
                      <a:pt x="158527" y="527162"/>
                      <a:pt x="154309" y="513460"/>
                      <a:pt x="154309" y="506081"/>
                    </a:cubicBezTo>
                    <a:cubicBezTo>
                      <a:pt x="154309" y="498703"/>
                      <a:pt x="151146" y="480785"/>
                      <a:pt x="151146" y="480785"/>
                    </a:cubicBezTo>
                    <a:lnTo>
                      <a:pt x="181721" y="479730"/>
                    </a:lnTo>
                    <a:cubicBezTo>
                      <a:pt x="181721" y="479730"/>
                      <a:pt x="176450" y="467082"/>
                      <a:pt x="176450" y="462866"/>
                    </a:cubicBezTo>
                    <a:cubicBezTo>
                      <a:pt x="176450" y="458650"/>
                      <a:pt x="168015" y="452326"/>
                      <a:pt x="178559" y="442839"/>
                    </a:cubicBezTo>
                    <a:cubicBezTo>
                      <a:pt x="189102" y="433353"/>
                      <a:pt x="190156" y="432299"/>
                      <a:pt x="190156" y="424921"/>
                    </a:cubicBezTo>
                    <a:cubicBezTo>
                      <a:pt x="190156" y="417542"/>
                      <a:pt x="196482" y="391192"/>
                      <a:pt x="196482" y="391192"/>
                    </a:cubicBezTo>
                    <a:lnTo>
                      <a:pt x="217568" y="390138"/>
                    </a:lnTo>
                    <a:cubicBezTo>
                      <a:pt x="217568" y="390138"/>
                      <a:pt x="238654" y="410164"/>
                      <a:pt x="249198" y="416488"/>
                    </a:cubicBezTo>
                    <a:cubicBezTo>
                      <a:pt x="259741" y="422813"/>
                      <a:pt x="292424" y="430191"/>
                      <a:pt x="292424" y="430191"/>
                    </a:cubicBezTo>
                    <a:lnTo>
                      <a:pt x="316674" y="428083"/>
                    </a:lnTo>
                    <a:lnTo>
                      <a:pt x="321945" y="407002"/>
                    </a:lnTo>
                    <a:lnTo>
                      <a:pt x="332488" y="389084"/>
                    </a:lnTo>
                    <a:cubicBezTo>
                      <a:pt x="332488" y="389084"/>
                      <a:pt x="332488" y="368003"/>
                      <a:pt x="332488" y="362733"/>
                    </a:cubicBezTo>
                    <a:cubicBezTo>
                      <a:pt x="332488" y="357463"/>
                      <a:pt x="329325" y="344814"/>
                      <a:pt x="329325" y="344814"/>
                    </a:cubicBezTo>
                    <a:cubicBezTo>
                      <a:pt x="329325" y="344814"/>
                      <a:pt x="328271" y="327950"/>
                      <a:pt x="331434" y="323733"/>
                    </a:cubicBezTo>
                    <a:cubicBezTo>
                      <a:pt x="334597" y="319517"/>
                      <a:pt x="341977" y="301599"/>
                      <a:pt x="347249" y="298437"/>
                    </a:cubicBezTo>
                    <a:cubicBezTo>
                      <a:pt x="352520" y="295275"/>
                      <a:pt x="357792" y="295275"/>
                      <a:pt x="360955" y="290004"/>
                    </a:cubicBezTo>
                    <a:cubicBezTo>
                      <a:pt x="364118" y="284734"/>
                      <a:pt x="366226" y="280518"/>
                      <a:pt x="369389" y="276302"/>
                    </a:cubicBezTo>
                    <a:cubicBezTo>
                      <a:pt x="372552" y="272086"/>
                      <a:pt x="380987" y="261545"/>
                      <a:pt x="375715" y="258383"/>
                    </a:cubicBezTo>
                    <a:cubicBezTo>
                      <a:pt x="370444" y="255221"/>
                      <a:pt x="364539" y="250921"/>
                      <a:pt x="364539" y="250921"/>
                    </a:cubicBezTo>
                    <a:lnTo>
                      <a:pt x="372552" y="241519"/>
                    </a:lnTo>
                    <a:lnTo>
                      <a:pt x="379932" y="225708"/>
                    </a:lnTo>
                    <a:cubicBezTo>
                      <a:pt x="379932" y="225708"/>
                      <a:pt x="385204" y="225708"/>
                      <a:pt x="390476" y="230978"/>
                    </a:cubicBezTo>
                    <a:cubicBezTo>
                      <a:pt x="395747" y="236249"/>
                      <a:pt x="402073" y="237303"/>
                      <a:pt x="406290" y="228870"/>
                    </a:cubicBezTo>
                    <a:cubicBezTo>
                      <a:pt x="410507" y="220438"/>
                      <a:pt x="419996" y="203574"/>
                      <a:pt x="419996" y="203574"/>
                    </a:cubicBezTo>
                    <a:lnTo>
                      <a:pt x="431594" y="202520"/>
                    </a:lnTo>
                    <a:lnTo>
                      <a:pt x="437920" y="237303"/>
                    </a:lnTo>
                    <a:lnTo>
                      <a:pt x="454789" y="243627"/>
                    </a:lnTo>
                    <a:lnTo>
                      <a:pt x="468495" y="242573"/>
                    </a:lnTo>
                    <a:cubicBezTo>
                      <a:pt x="468495" y="242573"/>
                      <a:pt x="469549" y="227816"/>
                      <a:pt x="476929" y="227816"/>
                    </a:cubicBezTo>
                    <a:cubicBezTo>
                      <a:pt x="484309" y="227816"/>
                      <a:pt x="508601" y="227816"/>
                      <a:pt x="508601" y="227816"/>
                    </a:cubicBezTo>
                    <a:lnTo>
                      <a:pt x="537025" y="239411"/>
                    </a:lnTo>
                    <a:lnTo>
                      <a:pt x="540188" y="257329"/>
                    </a:lnTo>
                    <a:lnTo>
                      <a:pt x="567600" y="251005"/>
                    </a:lnTo>
                    <a:lnTo>
                      <a:pt x="577089" y="241519"/>
                    </a:lnTo>
                    <a:lnTo>
                      <a:pt x="589741" y="260491"/>
                    </a:lnTo>
                    <a:lnTo>
                      <a:pt x="603447" y="267870"/>
                    </a:lnTo>
                    <a:lnTo>
                      <a:pt x="609773" y="293166"/>
                    </a:lnTo>
                    <a:lnTo>
                      <a:pt x="640348" y="310031"/>
                    </a:lnTo>
                    <a:lnTo>
                      <a:pt x="620316" y="317409"/>
                    </a:lnTo>
                    <a:cubicBezTo>
                      <a:pt x="620316" y="317409"/>
                      <a:pt x="620316" y="323733"/>
                      <a:pt x="615044" y="329004"/>
                    </a:cubicBezTo>
                    <a:cubicBezTo>
                      <a:pt x="609773" y="334274"/>
                      <a:pt x="611881" y="343760"/>
                      <a:pt x="620316" y="344814"/>
                    </a:cubicBezTo>
                    <a:cubicBezTo>
                      <a:pt x="628750" y="345868"/>
                      <a:pt x="646674" y="350084"/>
                      <a:pt x="650891" y="358517"/>
                    </a:cubicBezTo>
                    <a:cubicBezTo>
                      <a:pt x="655108" y="366949"/>
                      <a:pt x="659326" y="369057"/>
                      <a:pt x="675140" y="363787"/>
                    </a:cubicBezTo>
                    <a:cubicBezTo>
                      <a:pt x="690955" y="358517"/>
                      <a:pt x="699389" y="357463"/>
                      <a:pt x="704661" y="357463"/>
                    </a:cubicBezTo>
                    <a:cubicBezTo>
                      <a:pt x="709933" y="357463"/>
                      <a:pt x="714150" y="360625"/>
                      <a:pt x="716258" y="365895"/>
                    </a:cubicBezTo>
                    <a:cubicBezTo>
                      <a:pt x="718367" y="371165"/>
                      <a:pt x="732664" y="376393"/>
                      <a:pt x="732664" y="376393"/>
                    </a:cubicBezTo>
                    <a:lnTo>
                      <a:pt x="750840" y="381326"/>
                    </a:lnTo>
                    <a:lnTo>
                      <a:pt x="760540" y="388030"/>
                    </a:lnTo>
                    <a:lnTo>
                      <a:pt x="755268" y="403840"/>
                    </a:lnTo>
                    <a:lnTo>
                      <a:pt x="754214" y="427029"/>
                    </a:lnTo>
                    <a:lnTo>
                      <a:pt x="766866" y="444947"/>
                    </a:lnTo>
                    <a:cubicBezTo>
                      <a:pt x="766866" y="444947"/>
                      <a:pt x="781626" y="457596"/>
                      <a:pt x="785843" y="459704"/>
                    </a:cubicBezTo>
                    <a:cubicBezTo>
                      <a:pt x="790060" y="461812"/>
                      <a:pt x="794278" y="462866"/>
                      <a:pt x="798495" y="462866"/>
                    </a:cubicBezTo>
                    <a:cubicBezTo>
                      <a:pt x="802712" y="462866"/>
                      <a:pt x="809038" y="463920"/>
                      <a:pt x="809038" y="463920"/>
                    </a:cubicBezTo>
                    <a:lnTo>
                      <a:pt x="823798" y="490271"/>
                    </a:lnTo>
                    <a:cubicBezTo>
                      <a:pt x="823798" y="490271"/>
                      <a:pt x="807984" y="496595"/>
                      <a:pt x="807984" y="500811"/>
                    </a:cubicBezTo>
                    <a:cubicBezTo>
                      <a:pt x="807984" y="505027"/>
                      <a:pt x="806929" y="526108"/>
                      <a:pt x="806929" y="526108"/>
                    </a:cubicBezTo>
                    <a:cubicBezTo>
                      <a:pt x="806929" y="526108"/>
                      <a:pt x="804947" y="538925"/>
                      <a:pt x="812243" y="542003"/>
                    </a:cubicBezTo>
                    <a:cubicBezTo>
                      <a:pt x="819581" y="545081"/>
                      <a:pt x="830124" y="552459"/>
                      <a:pt x="830124" y="552459"/>
                    </a:cubicBezTo>
                    <a:cubicBezTo>
                      <a:pt x="830124" y="552459"/>
                      <a:pt x="840667" y="552459"/>
                      <a:pt x="844885" y="550351"/>
                    </a:cubicBezTo>
                    <a:cubicBezTo>
                      <a:pt x="849102" y="548243"/>
                      <a:pt x="851211" y="544027"/>
                      <a:pt x="859645" y="545081"/>
                    </a:cubicBezTo>
                    <a:cubicBezTo>
                      <a:pt x="868080" y="546135"/>
                      <a:pt x="882292" y="548074"/>
                      <a:pt x="882292" y="548074"/>
                    </a:cubicBezTo>
                    <a:lnTo>
                      <a:pt x="888618" y="567046"/>
                    </a:lnTo>
                    <a:cubicBezTo>
                      <a:pt x="888618" y="567046"/>
                      <a:pt x="900215" y="579020"/>
                      <a:pt x="909198" y="580918"/>
                    </a:cubicBezTo>
                    <a:cubicBezTo>
                      <a:pt x="918139" y="582857"/>
                      <a:pt x="935092" y="586694"/>
                      <a:pt x="935092" y="586694"/>
                    </a:cubicBezTo>
                    <a:cubicBezTo>
                      <a:pt x="935092" y="586694"/>
                      <a:pt x="945045" y="599890"/>
                      <a:pt x="945045" y="604106"/>
                    </a:cubicBezTo>
                    <a:cubicBezTo>
                      <a:pt x="945045" y="608323"/>
                      <a:pt x="948207" y="644160"/>
                      <a:pt x="948207" y="644160"/>
                    </a:cubicBezTo>
                    <a:lnTo>
                      <a:pt x="938719" y="652592"/>
                    </a:lnTo>
                    <a:lnTo>
                      <a:pt x="937664" y="679997"/>
                    </a:lnTo>
                    <a:lnTo>
                      <a:pt x="946099" y="700024"/>
                    </a:lnTo>
                    <a:cubicBezTo>
                      <a:pt x="946099" y="700024"/>
                      <a:pt x="956642" y="701078"/>
                      <a:pt x="960859" y="701078"/>
                    </a:cubicBezTo>
                    <a:cubicBezTo>
                      <a:pt x="965076" y="701078"/>
                      <a:pt x="969294" y="698970"/>
                      <a:pt x="969294" y="693699"/>
                    </a:cubicBezTo>
                    <a:cubicBezTo>
                      <a:pt x="969294" y="688429"/>
                      <a:pt x="964022" y="681051"/>
                      <a:pt x="964022" y="681051"/>
                    </a:cubicBezTo>
                    <a:lnTo>
                      <a:pt x="974565" y="668403"/>
                    </a:lnTo>
                    <a:lnTo>
                      <a:pt x="983000" y="677889"/>
                    </a:lnTo>
                    <a:lnTo>
                      <a:pt x="984054" y="696861"/>
                    </a:lnTo>
                    <a:lnTo>
                      <a:pt x="1000923" y="696861"/>
                    </a:lnTo>
                    <a:lnTo>
                      <a:pt x="1009358" y="687375"/>
                    </a:lnTo>
                    <a:lnTo>
                      <a:pt x="1033607" y="691591"/>
                    </a:lnTo>
                    <a:lnTo>
                      <a:pt x="1046259" y="684213"/>
                    </a:lnTo>
                    <a:cubicBezTo>
                      <a:pt x="1046259" y="684213"/>
                      <a:pt x="1033607" y="675781"/>
                      <a:pt x="1029390" y="674727"/>
                    </a:cubicBezTo>
                    <a:cubicBezTo>
                      <a:pt x="1025172" y="673673"/>
                      <a:pt x="1018846" y="671565"/>
                      <a:pt x="1018846" y="671565"/>
                    </a:cubicBezTo>
                    <a:lnTo>
                      <a:pt x="1008303" y="656808"/>
                    </a:lnTo>
                    <a:lnTo>
                      <a:pt x="1024118" y="632565"/>
                    </a:lnTo>
                    <a:lnTo>
                      <a:pt x="1036770" y="591458"/>
                    </a:lnTo>
                    <a:lnTo>
                      <a:pt x="1035715" y="571431"/>
                    </a:lnTo>
                    <a:lnTo>
                      <a:pt x="1022009" y="562999"/>
                    </a:lnTo>
                    <a:cubicBezTo>
                      <a:pt x="1022009" y="562999"/>
                      <a:pt x="1018846" y="548243"/>
                      <a:pt x="1020955" y="542973"/>
                    </a:cubicBezTo>
                    <a:cubicBezTo>
                      <a:pt x="1023064" y="537702"/>
                      <a:pt x="1028335" y="528216"/>
                      <a:pt x="1028335" y="528216"/>
                    </a:cubicBezTo>
                    <a:lnTo>
                      <a:pt x="1039933" y="531378"/>
                    </a:lnTo>
                    <a:close/>
                    <a:moveTo>
                      <a:pt x="4058416" y="538752"/>
                    </a:moveTo>
                    <a:cubicBezTo>
                      <a:pt x="4058416" y="527158"/>
                      <a:pt x="4058416" y="522941"/>
                      <a:pt x="4055253" y="516617"/>
                    </a:cubicBezTo>
                    <a:cubicBezTo>
                      <a:pt x="4052090" y="510293"/>
                      <a:pt x="4039438" y="505023"/>
                      <a:pt x="4035221" y="511347"/>
                    </a:cubicBezTo>
                    <a:cubicBezTo>
                      <a:pt x="4031004" y="517671"/>
                      <a:pt x="4017298" y="522941"/>
                      <a:pt x="4012026" y="521887"/>
                    </a:cubicBezTo>
                    <a:cubicBezTo>
                      <a:pt x="4006755" y="520833"/>
                      <a:pt x="4006755" y="512401"/>
                      <a:pt x="4000429" y="508185"/>
                    </a:cubicBezTo>
                    <a:cubicBezTo>
                      <a:pt x="3994103" y="503969"/>
                      <a:pt x="3983560" y="516617"/>
                      <a:pt x="3983560" y="516617"/>
                    </a:cubicBezTo>
                    <a:lnTo>
                      <a:pt x="3959311" y="555617"/>
                    </a:lnTo>
                    <a:cubicBezTo>
                      <a:pt x="3959311" y="555617"/>
                      <a:pt x="3956148" y="568265"/>
                      <a:pt x="3956148" y="574589"/>
                    </a:cubicBezTo>
                    <a:cubicBezTo>
                      <a:pt x="3956148" y="580913"/>
                      <a:pt x="3948767" y="589346"/>
                      <a:pt x="3960365" y="589346"/>
                    </a:cubicBezTo>
                    <a:cubicBezTo>
                      <a:pt x="3971962" y="589346"/>
                      <a:pt x="3985668" y="585129"/>
                      <a:pt x="3990940" y="591454"/>
                    </a:cubicBezTo>
                    <a:cubicBezTo>
                      <a:pt x="3996211" y="597778"/>
                      <a:pt x="3999374" y="597778"/>
                      <a:pt x="4006755" y="594616"/>
                    </a:cubicBezTo>
                    <a:cubicBezTo>
                      <a:pt x="4014135" y="591454"/>
                      <a:pt x="4026787" y="591454"/>
                      <a:pt x="4029950" y="597778"/>
                    </a:cubicBezTo>
                    <a:cubicBezTo>
                      <a:pt x="4033112" y="604102"/>
                      <a:pt x="4036275" y="608318"/>
                      <a:pt x="4044710" y="607264"/>
                    </a:cubicBezTo>
                    <a:cubicBezTo>
                      <a:pt x="4053144" y="606210"/>
                      <a:pt x="4058416" y="605156"/>
                      <a:pt x="4058416" y="596724"/>
                    </a:cubicBezTo>
                    <a:cubicBezTo>
                      <a:pt x="4058416" y="588292"/>
                      <a:pt x="4053144" y="580913"/>
                      <a:pt x="4049981" y="575643"/>
                    </a:cubicBezTo>
                    <a:cubicBezTo>
                      <a:pt x="4046819" y="570373"/>
                      <a:pt x="4049981" y="555617"/>
                      <a:pt x="4049981" y="555617"/>
                    </a:cubicBezTo>
                    <a:cubicBezTo>
                      <a:pt x="4049981" y="555617"/>
                      <a:pt x="4058416" y="550346"/>
                      <a:pt x="4058416" y="538752"/>
                    </a:cubicBezTo>
                    <a:close/>
                    <a:moveTo>
                      <a:pt x="2376786" y="727424"/>
                    </a:moveTo>
                    <a:cubicBezTo>
                      <a:pt x="2382057" y="721100"/>
                      <a:pt x="2381003" y="716884"/>
                      <a:pt x="2378894" y="707397"/>
                    </a:cubicBezTo>
                    <a:cubicBezTo>
                      <a:pt x="2376786" y="697911"/>
                      <a:pt x="2366243" y="683155"/>
                      <a:pt x="2365188" y="675776"/>
                    </a:cubicBezTo>
                    <a:cubicBezTo>
                      <a:pt x="2364134" y="668398"/>
                      <a:pt x="2356754" y="665236"/>
                      <a:pt x="2348319" y="664182"/>
                    </a:cubicBezTo>
                    <a:cubicBezTo>
                      <a:pt x="2339885" y="663128"/>
                      <a:pt x="2337776" y="663128"/>
                      <a:pt x="2331450" y="659966"/>
                    </a:cubicBezTo>
                    <a:cubicBezTo>
                      <a:pt x="2325124" y="656804"/>
                      <a:pt x="2316690" y="655750"/>
                      <a:pt x="2311418" y="659966"/>
                    </a:cubicBezTo>
                    <a:cubicBezTo>
                      <a:pt x="2306147" y="664182"/>
                      <a:pt x="2298767" y="664182"/>
                      <a:pt x="2287169" y="664182"/>
                    </a:cubicBezTo>
                    <a:cubicBezTo>
                      <a:pt x="2275572" y="664182"/>
                      <a:pt x="2270300" y="664182"/>
                      <a:pt x="2270300" y="673668"/>
                    </a:cubicBezTo>
                    <a:cubicBezTo>
                      <a:pt x="2270300" y="683155"/>
                      <a:pt x="2268191" y="691587"/>
                      <a:pt x="2260811" y="690533"/>
                    </a:cubicBezTo>
                    <a:cubicBezTo>
                      <a:pt x="2253431" y="689479"/>
                      <a:pt x="2250268" y="695803"/>
                      <a:pt x="2251322" y="703181"/>
                    </a:cubicBezTo>
                    <a:cubicBezTo>
                      <a:pt x="2251871" y="707140"/>
                      <a:pt x="2235803" y="715830"/>
                      <a:pt x="2237616" y="720046"/>
                    </a:cubicBezTo>
                    <a:cubicBezTo>
                      <a:pt x="2239177" y="723714"/>
                      <a:pt x="2258703" y="722951"/>
                      <a:pt x="2258703" y="726370"/>
                    </a:cubicBezTo>
                    <a:cubicBezTo>
                      <a:pt x="2258703" y="733748"/>
                      <a:pt x="2256594" y="739018"/>
                      <a:pt x="2265029" y="744289"/>
                    </a:cubicBezTo>
                    <a:cubicBezTo>
                      <a:pt x="2273463" y="749559"/>
                      <a:pt x="2286115" y="755883"/>
                      <a:pt x="2286115" y="755883"/>
                    </a:cubicBezTo>
                    <a:cubicBezTo>
                      <a:pt x="2286115" y="755883"/>
                      <a:pt x="2297712" y="765369"/>
                      <a:pt x="2299821" y="770639"/>
                    </a:cubicBezTo>
                    <a:cubicBezTo>
                      <a:pt x="2301929" y="775910"/>
                      <a:pt x="2308255" y="778018"/>
                      <a:pt x="2313527" y="784342"/>
                    </a:cubicBezTo>
                    <a:cubicBezTo>
                      <a:pt x="2318799" y="790666"/>
                      <a:pt x="2331450" y="794882"/>
                      <a:pt x="2334613" y="785396"/>
                    </a:cubicBezTo>
                    <a:cubicBezTo>
                      <a:pt x="2337776" y="775910"/>
                      <a:pt x="2346211" y="770639"/>
                      <a:pt x="2353591" y="770639"/>
                    </a:cubicBezTo>
                    <a:cubicBezTo>
                      <a:pt x="2360971" y="770639"/>
                      <a:pt x="2366243" y="768531"/>
                      <a:pt x="2359917" y="759045"/>
                    </a:cubicBezTo>
                    <a:cubicBezTo>
                      <a:pt x="2353591" y="749559"/>
                      <a:pt x="2343048" y="731640"/>
                      <a:pt x="2357808" y="736910"/>
                    </a:cubicBezTo>
                    <a:cubicBezTo>
                      <a:pt x="2372569" y="742181"/>
                      <a:pt x="2371514" y="733748"/>
                      <a:pt x="2376786" y="727424"/>
                    </a:cubicBezTo>
                    <a:close/>
                    <a:moveTo>
                      <a:pt x="1033042" y="734802"/>
                    </a:moveTo>
                    <a:lnTo>
                      <a:pt x="1047296" y="720594"/>
                    </a:lnTo>
                    <a:cubicBezTo>
                      <a:pt x="1047296" y="720594"/>
                      <a:pt x="1034096" y="713216"/>
                      <a:pt x="1028825" y="711614"/>
                    </a:cubicBezTo>
                    <a:cubicBezTo>
                      <a:pt x="1023553" y="710054"/>
                      <a:pt x="1014064" y="716378"/>
                      <a:pt x="1014064" y="716378"/>
                    </a:cubicBezTo>
                    <a:lnTo>
                      <a:pt x="1007232" y="724262"/>
                    </a:lnTo>
                    <a:lnTo>
                      <a:pt x="1013558" y="728478"/>
                    </a:lnTo>
                    <a:cubicBezTo>
                      <a:pt x="1013558" y="728478"/>
                      <a:pt x="1020390" y="731134"/>
                      <a:pt x="1024607" y="731134"/>
                    </a:cubicBezTo>
                    <a:cubicBezTo>
                      <a:pt x="1028825" y="731134"/>
                      <a:pt x="1033042" y="734802"/>
                      <a:pt x="1033042" y="73480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47" name="Freeform 1446">
                <a:extLst>
                  <a:ext uri="{FF2B5EF4-FFF2-40B4-BE49-F238E27FC236}">
                    <a16:creationId xmlns:a16="http://schemas.microsoft.com/office/drawing/2014/main" xmlns="" id="{69DB063D-A704-1270-D8E0-1C21BF75817D}"/>
                  </a:ext>
                </a:extLst>
              </p:cNvPr>
              <p:cNvSpPr/>
              <p:nvPr/>
            </p:nvSpPr>
            <p:spPr>
              <a:xfrm>
                <a:off x="5040110" y="2141004"/>
                <a:ext cx="4436724" cy="3904328"/>
              </a:xfrm>
              <a:custGeom>
                <a:avLst/>
                <a:gdLst>
                  <a:gd name="connsiteX0" fmla="*/ 337 w 4436724"/>
                  <a:gd name="connsiteY0" fmla="*/ 3835204 h 3904328"/>
                  <a:gd name="connsiteX1" fmla="*/ 0 w 4436724"/>
                  <a:gd name="connsiteY1" fmla="*/ 3833727 h 3904328"/>
                  <a:gd name="connsiteX2" fmla="*/ 38925 w 4436724"/>
                  <a:gd name="connsiteY2" fmla="*/ 3808473 h 3904328"/>
                  <a:gd name="connsiteX3" fmla="*/ 93749 w 4436724"/>
                  <a:gd name="connsiteY3" fmla="*/ 3782122 h 3904328"/>
                  <a:gd name="connsiteX4" fmla="*/ 130650 w 4436724"/>
                  <a:gd name="connsiteY4" fmla="*/ 3722042 h 3904328"/>
                  <a:gd name="connsiteX5" fmla="*/ 204452 w 4436724"/>
                  <a:gd name="connsiteY5" fmla="*/ 3602936 h 3904328"/>
                  <a:gd name="connsiteX6" fmla="*/ 193909 w 4436724"/>
                  <a:gd name="connsiteY6" fmla="*/ 3574477 h 3904328"/>
                  <a:gd name="connsiteX7" fmla="*/ 196018 w 4436724"/>
                  <a:gd name="connsiteY7" fmla="*/ 3558667 h 3904328"/>
                  <a:gd name="connsiteX8" fmla="*/ 213941 w 4436724"/>
                  <a:gd name="connsiteY8" fmla="*/ 3515451 h 3904328"/>
                  <a:gd name="connsiteX9" fmla="*/ 220267 w 4436724"/>
                  <a:gd name="connsiteY9" fmla="*/ 3485938 h 3904328"/>
                  <a:gd name="connsiteX10" fmla="*/ 224484 w 4436724"/>
                  <a:gd name="connsiteY10" fmla="*/ 3460642 h 3904328"/>
                  <a:gd name="connsiteX11" fmla="*/ 248734 w 4436724"/>
                  <a:gd name="connsiteY11" fmla="*/ 3441669 h 3904328"/>
                  <a:gd name="connsiteX12" fmla="*/ 255059 w 4436724"/>
                  <a:gd name="connsiteY12" fmla="*/ 3417426 h 3904328"/>
                  <a:gd name="connsiteX13" fmla="*/ 294069 w 4436724"/>
                  <a:gd name="connsiteY13" fmla="*/ 3336266 h 3904328"/>
                  <a:gd name="connsiteX14" fmla="*/ 326753 w 4436724"/>
                  <a:gd name="connsiteY14" fmla="*/ 3261429 h 3904328"/>
                  <a:gd name="connsiteX15" fmla="*/ 327807 w 4436724"/>
                  <a:gd name="connsiteY15" fmla="*/ 3231916 h 3904328"/>
                  <a:gd name="connsiteX16" fmla="*/ 329916 w 4436724"/>
                  <a:gd name="connsiteY16" fmla="*/ 3192917 h 3904328"/>
                  <a:gd name="connsiteX17" fmla="*/ 336242 w 4436724"/>
                  <a:gd name="connsiteY17" fmla="*/ 3171836 h 3904328"/>
                  <a:gd name="connsiteX18" fmla="*/ 355219 w 4436724"/>
                  <a:gd name="connsiteY18" fmla="*/ 3119135 h 3904328"/>
                  <a:gd name="connsiteX19" fmla="*/ 357328 w 4436724"/>
                  <a:gd name="connsiteY19" fmla="*/ 3076973 h 3904328"/>
                  <a:gd name="connsiteX20" fmla="*/ 372088 w 4436724"/>
                  <a:gd name="connsiteY20" fmla="*/ 3065379 h 3904328"/>
                  <a:gd name="connsiteX21" fmla="*/ 416369 w 4436724"/>
                  <a:gd name="connsiteY21" fmla="*/ 2952597 h 3904328"/>
                  <a:gd name="connsiteX22" fmla="*/ 425858 w 4436724"/>
                  <a:gd name="connsiteY22" fmla="*/ 2931517 h 3904328"/>
                  <a:gd name="connsiteX23" fmla="*/ 460018 w 4436724"/>
                  <a:gd name="connsiteY23" fmla="*/ 2882943 h 3904328"/>
                  <a:gd name="connsiteX24" fmla="*/ 498690 w 4436724"/>
                  <a:gd name="connsiteY24" fmla="*/ 2895848 h 3904328"/>
                  <a:gd name="connsiteX25" fmla="*/ 519060 w 4436724"/>
                  <a:gd name="connsiteY25" fmla="*/ 2903944 h 3904328"/>
                  <a:gd name="connsiteX26" fmla="*/ 550816 w 4436724"/>
                  <a:gd name="connsiteY26" fmla="*/ 2906558 h 3904328"/>
                  <a:gd name="connsiteX27" fmla="*/ 557605 w 4436724"/>
                  <a:gd name="connsiteY27" fmla="*/ 2907780 h 3904328"/>
                  <a:gd name="connsiteX28" fmla="*/ 576372 w 4436724"/>
                  <a:gd name="connsiteY28" fmla="*/ 2905377 h 3904328"/>
                  <a:gd name="connsiteX29" fmla="*/ 577764 w 4436724"/>
                  <a:gd name="connsiteY29" fmla="*/ 2903690 h 3904328"/>
                  <a:gd name="connsiteX30" fmla="*/ 582445 w 4436724"/>
                  <a:gd name="connsiteY30" fmla="*/ 2898509 h 3904328"/>
                  <a:gd name="connsiteX31" fmla="*/ 583921 w 4436724"/>
                  <a:gd name="connsiteY31" fmla="*/ 2897497 h 3904328"/>
                  <a:gd name="connsiteX32" fmla="*/ 597205 w 4436724"/>
                  <a:gd name="connsiteY32" fmla="*/ 2899521 h 3904328"/>
                  <a:gd name="connsiteX33" fmla="*/ 607917 w 4436724"/>
                  <a:gd name="connsiteY33" fmla="*/ 2895304 h 3904328"/>
                  <a:gd name="connsiteX34" fmla="*/ 609731 w 4436724"/>
                  <a:gd name="connsiteY34" fmla="*/ 2895473 h 3904328"/>
                  <a:gd name="connsiteX35" fmla="*/ 614454 w 4436724"/>
                  <a:gd name="connsiteY35" fmla="*/ 2897366 h 3904328"/>
                  <a:gd name="connsiteX36" fmla="*/ 633305 w 4436724"/>
                  <a:gd name="connsiteY36" fmla="*/ 2893027 h 3904328"/>
                  <a:gd name="connsiteX37" fmla="*/ 635245 w 4436724"/>
                  <a:gd name="connsiteY37" fmla="*/ 2893534 h 3904328"/>
                  <a:gd name="connsiteX38" fmla="*/ 653506 w 4436724"/>
                  <a:gd name="connsiteY38" fmla="*/ 2890325 h 3904328"/>
                  <a:gd name="connsiteX39" fmla="*/ 668899 w 4436724"/>
                  <a:gd name="connsiteY39" fmla="*/ 2883790 h 3904328"/>
                  <a:gd name="connsiteX40" fmla="*/ 696564 w 4436724"/>
                  <a:gd name="connsiteY40" fmla="*/ 2883959 h 3904328"/>
                  <a:gd name="connsiteX41" fmla="*/ 720602 w 4436724"/>
                  <a:gd name="connsiteY41" fmla="*/ 2878351 h 3904328"/>
                  <a:gd name="connsiteX42" fmla="*/ 741351 w 4436724"/>
                  <a:gd name="connsiteY42" fmla="*/ 2855879 h 3904328"/>
                  <a:gd name="connsiteX43" fmla="*/ 742911 w 4436724"/>
                  <a:gd name="connsiteY43" fmla="*/ 2854914 h 3904328"/>
                  <a:gd name="connsiteX44" fmla="*/ 757583 w 4436724"/>
                  <a:gd name="connsiteY44" fmla="*/ 2837206 h 3904328"/>
                  <a:gd name="connsiteX45" fmla="*/ 774668 w 4436724"/>
                  <a:gd name="connsiteY45" fmla="*/ 2823335 h 3904328"/>
                  <a:gd name="connsiteX46" fmla="*/ 776182 w 4436724"/>
                  <a:gd name="connsiteY46" fmla="*/ 2822449 h 3904328"/>
                  <a:gd name="connsiteX47" fmla="*/ 804058 w 4436724"/>
                  <a:gd name="connsiteY47" fmla="*/ 2811319 h 3904328"/>
                  <a:gd name="connsiteX48" fmla="*/ 804774 w 4436724"/>
                  <a:gd name="connsiteY48" fmla="*/ 2810813 h 3904328"/>
                  <a:gd name="connsiteX49" fmla="*/ 815824 w 4436724"/>
                  <a:gd name="connsiteY49" fmla="*/ 2798586 h 3904328"/>
                  <a:gd name="connsiteX50" fmla="*/ 817426 w 4436724"/>
                  <a:gd name="connsiteY50" fmla="*/ 2797575 h 3904328"/>
                  <a:gd name="connsiteX51" fmla="*/ 831512 w 4436724"/>
                  <a:gd name="connsiteY51" fmla="*/ 2784041 h 3904328"/>
                  <a:gd name="connsiteX52" fmla="*/ 857659 w 4436724"/>
                  <a:gd name="connsiteY52" fmla="*/ 2767176 h 3904328"/>
                  <a:gd name="connsiteX53" fmla="*/ 880559 w 4436724"/>
                  <a:gd name="connsiteY53" fmla="*/ 2747318 h 3904328"/>
                  <a:gd name="connsiteX54" fmla="*/ 901392 w 4436724"/>
                  <a:gd name="connsiteY54" fmla="*/ 2744072 h 3904328"/>
                  <a:gd name="connsiteX55" fmla="*/ 902826 w 4436724"/>
                  <a:gd name="connsiteY55" fmla="*/ 2743102 h 3904328"/>
                  <a:gd name="connsiteX56" fmla="*/ 918640 w 4436724"/>
                  <a:gd name="connsiteY56" fmla="*/ 2739480 h 3904328"/>
                  <a:gd name="connsiteX57" fmla="*/ 924545 w 4436724"/>
                  <a:gd name="connsiteY57" fmla="*/ 2739691 h 3904328"/>
                  <a:gd name="connsiteX58" fmla="*/ 903458 w 4436724"/>
                  <a:gd name="connsiteY58" fmla="*/ 2691206 h 3904328"/>
                  <a:gd name="connsiteX59" fmla="*/ 899241 w 4436724"/>
                  <a:gd name="connsiteY59" fmla="*/ 2671179 h 3904328"/>
                  <a:gd name="connsiteX60" fmla="*/ 901350 w 4436724"/>
                  <a:gd name="connsiteY60" fmla="*/ 2554181 h 3904328"/>
                  <a:gd name="connsiteX61" fmla="*/ 899241 w 4436724"/>
                  <a:gd name="connsiteY61" fmla="*/ 2537317 h 3904328"/>
                  <a:gd name="connsiteX62" fmla="*/ 896078 w 4436724"/>
                  <a:gd name="connsiteY62" fmla="*/ 2517374 h 3904328"/>
                  <a:gd name="connsiteX63" fmla="*/ 901350 w 4436724"/>
                  <a:gd name="connsiteY63" fmla="*/ 2488831 h 3904328"/>
                  <a:gd name="connsiteX64" fmla="*/ 905567 w 4436724"/>
                  <a:gd name="connsiteY64" fmla="*/ 2432967 h 3904328"/>
                  <a:gd name="connsiteX65" fmla="*/ 898187 w 4436724"/>
                  <a:gd name="connsiteY65" fmla="*/ 2407671 h 3904328"/>
                  <a:gd name="connsiteX66" fmla="*/ 897849 w 4436724"/>
                  <a:gd name="connsiteY66" fmla="*/ 2406528 h 3904328"/>
                  <a:gd name="connsiteX67" fmla="*/ 896078 w 4436724"/>
                  <a:gd name="connsiteY67" fmla="*/ 2400292 h 3904328"/>
                  <a:gd name="connsiteX68" fmla="*/ 888698 w 4436724"/>
                  <a:gd name="connsiteY68" fmla="*/ 2367617 h 3904328"/>
                  <a:gd name="connsiteX69" fmla="*/ 896078 w 4436724"/>
                  <a:gd name="connsiteY69" fmla="*/ 2342321 h 3904328"/>
                  <a:gd name="connsiteX70" fmla="*/ 905567 w 4436724"/>
                  <a:gd name="connsiteY70" fmla="*/ 2325456 h 3904328"/>
                  <a:gd name="connsiteX71" fmla="*/ 911893 w 4436724"/>
                  <a:gd name="connsiteY71" fmla="*/ 2304375 h 3904328"/>
                  <a:gd name="connsiteX72" fmla="*/ 942468 w 4436724"/>
                  <a:gd name="connsiteY72" fmla="*/ 2274862 h 3904328"/>
                  <a:gd name="connsiteX73" fmla="*/ 964608 w 4436724"/>
                  <a:gd name="connsiteY73" fmla="*/ 2250620 h 3904328"/>
                  <a:gd name="connsiteX74" fmla="*/ 984640 w 4436724"/>
                  <a:gd name="connsiteY74" fmla="*/ 2232701 h 3904328"/>
                  <a:gd name="connsiteX75" fmla="*/ 1004672 w 4436724"/>
                  <a:gd name="connsiteY75" fmla="*/ 2224269 h 3904328"/>
                  <a:gd name="connsiteX76" fmla="*/ 1026813 w 4436724"/>
                  <a:gd name="connsiteY76" fmla="*/ 2226377 h 3904328"/>
                  <a:gd name="connsiteX77" fmla="*/ 1057388 w 4436724"/>
                  <a:gd name="connsiteY77" fmla="*/ 2249566 h 3904328"/>
                  <a:gd name="connsiteX78" fmla="*/ 1102724 w 4436724"/>
                  <a:gd name="connsiteY78" fmla="*/ 2271700 h 3904328"/>
                  <a:gd name="connsiteX79" fmla="*/ 1131190 w 4436724"/>
                  <a:gd name="connsiteY79" fmla="*/ 2286457 h 3904328"/>
                  <a:gd name="connsiteX80" fmla="*/ 1165982 w 4436724"/>
                  <a:gd name="connsiteY80" fmla="*/ 2292781 h 3904328"/>
                  <a:gd name="connsiteX81" fmla="*/ 1189177 w 4436724"/>
                  <a:gd name="connsiteY81" fmla="*/ 2302267 h 3904328"/>
                  <a:gd name="connsiteX82" fmla="*/ 1237675 w 4436724"/>
                  <a:gd name="connsiteY82" fmla="*/ 2345483 h 3904328"/>
                  <a:gd name="connsiteX83" fmla="*/ 1277950 w 4436724"/>
                  <a:gd name="connsiteY83" fmla="*/ 2388360 h 3904328"/>
                  <a:gd name="connsiteX84" fmla="*/ 1283011 w 4436724"/>
                  <a:gd name="connsiteY84" fmla="*/ 2373942 h 3904328"/>
                  <a:gd name="connsiteX85" fmla="*/ 1300934 w 4436724"/>
                  <a:gd name="connsiteY85" fmla="*/ 2366563 h 3904328"/>
                  <a:gd name="connsiteX86" fmla="*/ 1315695 w 4436724"/>
                  <a:gd name="connsiteY86" fmla="*/ 2343375 h 3904328"/>
                  <a:gd name="connsiteX87" fmla="*/ 1344161 w 4436724"/>
                  <a:gd name="connsiteY87" fmla="*/ 2301213 h 3904328"/>
                  <a:gd name="connsiteX88" fmla="*/ 1362084 w 4436724"/>
                  <a:gd name="connsiteY88" fmla="*/ 2292781 h 3904328"/>
                  <a:gd name="connsiteX89" fmla="*/ 1376845 w 4436724"/>
                  <a:gd name="connsiteY89" fmla="*/ 2285403 h 3904328"/>
                  <a:gd name="connsiteX90" fmla="*/ 1393714 w 4436724"/>
                  <a:gd name="connsiteY90" fmla="*/ 2299105 h 3904328"/>
                  <a:gd name="connsiteX91" fmla="*/ 1420072 w 4436724"/>
                  <a:gd name="connsiteY91" fmla="*/ 2303321 h 3904328"/>
                  <a:gd name="connsiteX92" fmla="*/ 1442212 w 4436724"/>
                  <a:gd name="connsiteY92" fmla="*/ 2290673 h 3904328"/>
                  <a:gd name="connsiteX93" fmla="*/ 1471350 w 4436724"/>
                  <a:gd name="connsiteY93" fmla="*/ 2264406 h 3904328"/>
                  <a:gd name="connsiteX94" fmla="*/ 1469156 w 4436724"/>
                  <a:gd name="connsiteY94" fmla="*/ 2254709 h 3904328"/>
                  <a:gd name="connsiteX95" fmla="*/ 1473753 w 4436724"/>
                  <a:gd name="connsiteY95" fmla="*/ 2238987 h 3904328"/>
                  <a:gd name="connsiteX96" fmla="*/ 1473079 w 4436724"/>
                  <a:gd name="connsiteY96" fmla="*/ 2237385 h 3904328"/>
                  <a:gd name="connsiteX97" fmla="*/ 1473795 w 4436724"/>
                  <a:gd name="connsiteY97" fmla="*/ 2236036 h 3904328"/>
                  <a:gd name="connsiteX98" fmla="*/ 1478856 w 4436724"/>
                  <a:gd name="connsiteY98" fmla="*/ 2217860 h 3904328"/>
                  <a:gd name="connsiteX99" fmla="*/ 1485224 w 4436724"/>
                  <a:gd name="connsiteY99" fmla="*/ 2204874 h 3904328"/>
                  <a:gd name="connsiteX100" fmla="*/ 1502182 w 4436724"/>
                  <a:gd name="connsiteY100" fmla="*/ 2185274 h 3904328"/>
                  <a:gd name="connsiteX101" fmla="*/ 1502730 w 4436724"/>
                  <a:gd name="connsiteY101" fmla="*/ 2183671 h 3904328"/>
                  <a:gd name="connsiteX102" fmla="*/ 1497627 w 4436724"/>
                  <a:gd name="connsiteY102" fmla="*/ 2171613 h 3904328"/>
                  <a:gd name="connsiteX103" fmla="*/ 1496067 w 4436724"/>
                  <a:gd name="connsiteY103" fmla="*/ 2170517 h 3904328"/>
                  <a:gd name="connsiteX104" fmla="*/ 1497079 w 4436724"/>
                  <a:gd name="connsiteY104" fmla="*/ 2168321 h 3904328"/>
                  <a:gd name="connsiteX105" fmla="*/ 1501208 w 4436724"/>
                  <a:gd name="connsiteY105" fmla="*/ 2135983 h 3904328"/>
                  <a:gd name="connsiteX106" fmla="*/ 1505973 w 4436724"/>
                  <a:gd name="connsiteY106" fmla="*/ 2114649 h 3904328"/>
                  <a:gd name="connsiteX107" fmla="*/ 1527186 w 4436724"/>
                  <a:gd name="connsiteY107" fmla="*/ 2094196 h 3904328"/>
                  <a:gd name="connsiteX108" fmla="*/ 1528367 w 4436724"/>
                  <a:gd name="connsiteY108" fmla="*/ 2092932 h 3904328"/>
                  <a:gd name="connsiteX109" fmla="*/ 1536464 w 4436724"/>
                  <a:gd name="connsiteY109" fmla="*/ 2088673 h 3904328"/>
                  <a:gd name="connsiteX110" fmla="*/ 1547260 w 4436724"/>
                  <a:gd name="connsiteY110" fmla="*/ 2061357 h 3904328"/>
                  <a:gd name="connsiteX111" fmla="*/ 1548989 w 4436724"/>
                  <a:gd name="connsiteY111" fmla="*/ 2059582 h 3904328"/>
                  <a:gd name="connsiteX112" fmla="*/ 1556707 w 4436724"/>
                  <a:gd name="connsiteY112" fmla="*/ 2022480 h 3904328"/>
                  <a:gd name="connsiteX113" fmla="*/ 1570708 w 4436724"/>
                  <a:gd name="connsiteY113" fmla="*/ 2003676 h 3904328"/>
                  <a:gd name="connsiteX114" fmla="*/ 1570033 w 4436724"/>
                  <a:gd name="connsiteY114" fmla="*/ 1983692 h 3904328"/>
                  <a:gd name="connsiteX115" fmla="*/ 1573323 w 4436724"/>
                  <a:gd name="connsiteY115" fmla="*/ 1962611 h 3904328"/>
                  <a:gd name="connsiteX116" fmla="*/ 1567883 w 4436724"/>
                  <a:gd name="connsiteY116" fmla="*/ 1927200 h 3904328"/>
                  <a:gd name="connsiteX117" fmla="*/ 1552194 w 4436724"/>
                  <a:gd name="connsiteY117" fmla="*/ 1911558 h 3904328"/>
                  <a:gd name="connsiteX118" fmla="*/ 1503358 w 4436724"/>
                  <a:gd name="connsiteY118" fmla="*/ 1896464 h 3904328"/>
                  <a:gd name="connsiteX119" fmla="*/ 1407416 w 4436724"/>
                  <a:gd name="connsiteY119" fmla="*/ 1859573 h 3904328"/>
                  <a:gd name="connsiteX120" fmla="*/ 1396873 w 4436724"/>
                  <a:gd name="connsiteY120" fmla="*/ 1807925 h 3904328"/>
                  <a:gd name="connsiteX121" fmla="*/ 1400036 w 4436724"/>
                  <a:gd name="connsiteY121" fmla="*/ 1782628 h 3904328"/>
                  <a:gd name="connsiteX122" fmla="*/ 1443262 w 4436724"/>
                  <a:gd name="connsiteY122" fmla="*/ 1673009 h 3904328"/>
                  <a:gd name="connsiteX123" fmla="*/ 1421122 w 4436724"/>
                  <a:gd name="connsiteY123" fmla="*/ 1643496 h 3904328"/>
                  <a:gd name="connsiteX124" fmla="*/ 1421122 w 4436724"/>
                  <a:gd name="connsiteY124" fmla="*/ 1602389 h 3904328"/>
                  <a:gd name="connsiteX125" fmla="*/ 1427448 w 4436724"/>
                  <a:gd name="connsiteY125" fmla="*/ 1579200 h 3904328"/>
                  <a:gd name="connsiteX126" fmla="*/ 1427448 w 4436724"/>
                  <a:gd name="connsiteY126" fmla="*/ 1533876 h 3904328"/>
                  <a:gd name="connsiteX127" fmla="*/ 1433774 w 4436724"/>
                  <a:gd name="connsiteY127" fmla="*/ 1479067 h 3904328"/>
                  <a:gd name="connsiteX128" fmla="*/ 1443262 w 4436724"/>
                  <a:gd name="connsiteY128" fmla="*/ 1448500 h 3904328"/>
                  <a:gd name="connsiteX129" fmla="*/ 1472783 w 4436724"/>
                  <a:gd name="connsiteY129" fmla="*/ 1406338 h 3904328"/>
                  <a:gd name="connsiteX130" fmla="*/ 1475946 w 4436724"/>
                  <a:gd name="connsiteY130" fmla="*/ 1363123 h 3904328"/>
                  <a:gd name="connsiteX131" fmla="*/ 1481218 w 4436724"/>
                  <a:gd name="connsiteY131" fmla="*/ 1337826 h 3904328"/>
                  <a:gd name="connsiteX132" fmla="*/ 1489652 w 4436724"/>
                  <a:gd name="connsiteY132" fmla="*/ 1323070 h 3904328"/>
                  <a:gd name="connsiteX133" fmla="*/ 1501250 w 4436724"/>
                  <a:gd name="connsiteY133" fmla="*/ 1310421 h 3904328"/>
                  <a:gd name="connsiteX134" fmla="*/ 1523390 w 4436724"/>
                  <a:gd name="connsiteY134" fmla="*/ 1292503 h 3904328"/>
                  <a:gd name="connsiteX135" fmla="*/ 1558394 w 4436724"/>
                  <a:gd name="connsiteY135" fmla="*/ 1266826 h 3904328"/>
                  <a:gd name="connsiteX136" fmla="*/ 1559237 w 4436724"/>
                  <a:gd name="connsiteY136" fmla="*/ 1266152 h 3904328"/>
                  <a:gd name="connsiteX137" fmla="*/ 1578215 w 4436724"/>
                  <a:gd name="connsiteY137" fmla="*/ 1241909 h 3904328"/>
                  <a:gd name="connsiteX138" fmla="*/ 1600355 w 4436724"/>
                  <a:gd name="connsiteY138" fmla="*/ 1242963 h 3904328"/>
                  <a:gd name="connsiteX139" fmla="*/ 1621441 w 4436724"/>
                  <a:gd name="connsiteY139" fmla="*/ 1279854 h 3904328"/>
                  <a:gd name="connsiteX140" fmla="*/ 1640419 w 4436724"/>
                  <a:gd name="connsiteY140" fmla="*/ 1299881 h 3904328"/>
                  <a:gd name="connsiteX141" fmla="*/ 1703678 w 4436724"/>
                  <a:gd name="connsiteY141" fmla="*/ 1307259 h 3904328"/>
                  <a:gd name="connsiteX142" fmla="*/ 1731090 w 4436724"/>
                  <a:gd name="connsiteY142" fmla="*/ 1333610 h 3904328"/>
                  <a:gd name="connsiteX143" fmla="*/ 1741633 w 4436724"/>
                  <a:gd name="connsiteY143" fmla="*/ 1392636 h 3904328"/>
                  <a:gd name="connsiteX144" fmla="*/ 1753231 w 4436724"/>
                  <a:gd name="connsiteY144" fmla="*/ 1443229 h 3904328"/>
                  <a:gd name="connsiteX145" fmla="*/ 1782751 w 4436724"/>
                  <a:gd name="connsiteY145" fmla="*/ 1488553 h 3904328"/>
                  <a:gd name="connsiteX146" fmla="*/ 1797512 w 4436724"/>
                  <a:gd name="connsiteY146" fmla="*/ 1491715 h 3904328"/>
                  <a:gd name="connsiteX147" fmla="*/ 1818598 w 4436724"/>
                  <a:gd name="connsiteY147" fmla="*/ 1465364 h 3904328"/>
                  <a:gd name="connsiteX148" fmla="*/ 1830196 w 4436724"/>
                  <a:gd name="connsiteY148" fmla="*/ 1424257 h 3904328"/>
                  <a:gd name="connsiteX149" fmla="*/ 1840739 w 4436724"/>
                  <a:gd name="connsiteY149" fmla="*/ 1388420 h 3904328"/>
                  <a:gd name="connsiteX150" fmla="*/ 1855499 w 4436724"/>
                  <a:gd name="connsiteY150" fmla="*/ 1372609 h 3904328"/>
                  <a:gd name="connsiteX151" fmla="*/ 1910323 w 4436724"/>
                  <a:gd name="connsiteY151" fmla="*/ 1356799 h 3904328"/>
                  <a:gd name="connsiteX152" fmla="*/ 1914541 w 4436724"/>
                  <a:gd name="connsiteY152" fmla="*/ 1344150 h 3904328"/>
                  <a:gd name="connsiteX153" fmla="*/ 1913486 w 4436724"/>
                  <a:gd name="connsiteY153" fmla="*/ 1327286 h 3904328"/>
                  <a:gd name="connsiteX154" fmla="*/ 1919812 w 4436724"/>
                  <a:gd name="connsiteY154" fmla="*/ 1307259 h 3904328"/>
                  <a:gd name="connsiteX155" fmla="*/ 1919812 w 4436724"/>
                  <a:gd name="connsiteY155" fmla="*/ 1286178 h 3904328"/>
                  <a:gd name="connsiteX156" fmla="*/ 1915595 w 4436724"/>
                  <a:gd name="connsiteY156" fmla="*/ 1258774 h 3904328"/>
                  <a:gd name="connsiteX157" fmla="*/ 1892400 w 4436724"/>
                  <a:gd name="connsiteY157" fmla="*/ 1234531 h 3904328"/>
                  <a:gd name="connsiteX158" fmla="*/ 1882911 w 4436724"/>
                  <a:gd name="connsiteY158" fmla="*/ 1197640 h 3904328"/>
                  <a:gd name="connsiteX159" fmla="*/ 1896023 w 4436724"/>
                  <a:gd name="connsiteY159" fmla="*/ 1159568 h 3904328"/>
                  <a:gd name="connsiteX160" fmla="*/ 1882865 w 4436724"/>
                  <a:gd name="connsiteY160" fmla="*/ 1138951 h 3904328"/>
                  <a:gd name="connsiteX161" fmla="*/ 1878310 w 4436724"/>
                  <a:gd name="connsiteY161" fmla="*/ 1134819 h 3904328"/>
                  <a:gd name="connsiteX162" fmla="*/ 1841873 w 4436724"/>
                  <a:gd name="connsiteY162" fmla="*/ 1083551 h 3904328"/>
                  <a:gd name="connsiteX163" fmla="*/ 1827956 w 4436724"/>
                  <a:gd name="connsiteY163" fmla="*/ 1050922 h 3904328"/>
                  <a:gd name="connsiteX164" fmla="*/ 1800455 w 4436724"/>
                  <a:gd name="connsiteY164" fmla="*/ 1028408 h 3904328"/>
                  <a:gd name="connsiteX165" fmla="*/ 1798811 w 4436724"/>
                  <a:gd name="connsiteY165" fmla="*/ 1018121 h 3904328"/>
                  <a:gd name="connsiteX166" fmla="*/ 1771146 w 4436724"/>
                  <a:gd name="connsiteY166" fmla="*/ 1011080 h 3904328"/>
                  <a:gd name="connsiteX167" fmla="*/ 1772200 w 4436724"/>
                  <a:gd name="connsiteY167" fmla="*/ 996323 h 3904328"/>
                  <a:gd name="connsiteX168" fmla="*/ 1781137 w 4436724"/>
                  <a:gd name="connsiteY168" fmla="*/ 983506 h 3904328"/>
                  <a:gd name="connsiteX169" fmla="*/ 1779998 w 4436724"/>
                  <a:gd name="connsiteY169" fmla="*/ 982368 h 3904328"/>
                  <a:gd name="connsiteX170" fmla="*/ 1777974 w 4436724"/>
                  <a:gd name="connsiteY170" fmla="*/ 977519 h 3904328"/>
                  <a:gd name="connsiteX171" fmla="*/ 1762247 w 4436724"/>
                  <a:gd name="connsiteY171" fmla="*/ 943453 h 3904328"/>
                  <a:gd name="connsiteX172" fmla="*/ 1749553 w 4436724"/>
                  <a:gd name="connsiteY172" fmla="*/ 918957 h 3904328"/>
                  <a:gd name="connsiteX173" fmla="*/ 1731883 w 4436724"/>
                  <a:gd name="connsiteY173" fmla="*/ 896865 h 3904328"/>
                  <a:gd name="connsiteX174" fmla="*/ 1728678 w 4436724"/>
                  <a:gd name="connsiteY174" fmla="*/ 883584 h 3904328"/>
                  <a:gd name="connsiteX175" fmla="*/ 1727919 w 4436724"/>
                  <a:gd name="connsiteY175" fmla="*/ 874056 h 3904328"/>
                  <a:gd name="connsiteX176" fmla="*/ 1777472 w 4436724"/>
                  <a:gd name="connsiteY176" fmla="*/ 842434 h 3904328"/>
                  <a:gd name="connsiteX177" fmla="*/ 1812264 w 4436724"/>
                  <a:gd name="connsiteY177" fmla="*/ 817138 h 3904328"/>
                  <a:gd name="connsiteX178" fmla="*/ 1828079 w 4436724"/>
                  <a:gd name="connsiteY178" fmla="*/ 810813 h 3904328"/>
                  <a:gd name="connsiteX179" fmla="*/ 1854437 w 4436724"/>
                  <a:gd name="connsiteY179" fmla="*/ 802381 h 3904328"/>
                  <a:gd name="connsiteX180" fmla="*/ 1868143 w 4436724"/>
                  <a:gd name="connsiteY180" fmla="*/ 785517 h 3904328"/>
                  <a:gd name="connsiteX181" fmla="*/ 1881849 w 4436724"/>
                  <a:gd name="connsiteY181" fmla="*/ 766544 h 3904328"/>
                  <a:gd name="connsiteX182" fmla="*/ 1899772 w 4436724"/>
                  <a:gd name="connsiteY182" fmla="*/ 759166 h 3904328"/>
                  <a:gd name="connsiteX183" fmla="*/ 1917695 w 4436724"/>
                  <a:gd name="connsiteY183" fmla="*/ 772868 h 3904328"/>
                  <a:gd name="connsiteX184" fmla="*/ 1931401 w 4436724"/>
                  <a:gd name="connsiteY184" fmla="*/ 766544 h 3904328"/>
                  <a:gd name="connsiteX185" fmla="*/ 1944053 w 4436724"/>
                  <a:gd name="connsiteY185" fmla="*/ 759166 h 3904328"/>
                  <a:gd name="connsiteX186" fmla="*/ 1958814 w 4436724"/>
                  <a:gd name="connsiteY186" fmla="*/ 745463 h 3904328"/>
                  <a:gd name="connsiteX187" fmla="*/ 1945108 w 4436724"/>
                  <a:gd name="connsiteY187" fmla="*/ 719113 h 3904328"/>
                  <a:gd name="connsiteX188" fmla="*/ 1930347 w 4436724"/>
                  <a:gd name="connsiteY188" fmla="*/ 714896 h 3904328"/>
                  <a:gd name="connsiteX189" fmla="*/ 1922967 w 4436724"/>
                  <a:gd name="connsiteY189" fmla="*/ 728599 h 3904328"/>
                  <a:gd name="connsiteX190" fmla="*/ 1877631 w 4436724"/>
                  <a:gd name="connsiteY190" fmla="*/ 713842 h 3904328"/>
                  <a:gd name="connsiteX191" fmla="*/ 1861817 w 4436724"/>
                  <a:gd name="connsiteY191" fmla="*/ 705410 h 3904328"/>
                  <a:gd name="connsiteX192" fmla="*/ 1833350 w 4436724"/>
                  <a:gd name="connsiteY192" fmla="*/ 693816 h 3904328"/>
                  <a:gd name="connsiteX193" fmla="*/ 1815427 w 4436724"/>
                  <a:gd name="connsiteY193" fmla="*/ 674843 h 3904328"/>
                  <a:gd name="connsiteX194" fmla="*/ 1791178 w 4436724"/>
                  <a:gd name="connsiteY194" fmla="*/ 666411 h 3904328"/>
                  <a:gd name="connsiteX195" fmla="*/ 1761657 w 4436724"/>
                  <a:gd name="connsiteY195" fmla="*/ 684329 h 3904328"/>
                  <a:gd name="connsiteX196" fmla="*/ 1739516 w 4436724"/>
                  <a:gd name="connsiteY196" fmla="*/ 686437 h 3904328"/>
                  <a:gd name="connsiteX197" fmla="*/ 1724756 w 4436724"/>
                  <a:gd name="connsiteY197" fmla="*/ 689600 h 3904328"/>
                  <a:gd name="connsiteX198" fmla="*/ 1676258 w 4436724"/>
                  <a:gd name="connsiteY198" fmla="*/ 691708 h 3904328"/>
                  <a:gd name="connsiteX199" fmla="*/ 1663606 w 4436724"/>
                  <a:gd name="connsiteY199" fmla="*/ 693816 h 3904328"/>
                  <a:gd name="connsiteX200" fmla="*/ 1651624 w 4436724"/>
                  <a:gd name="connsiteY200" fmla="*/ 691033 h 3904328"/>
                  <a:gd name="connsiteX201" fmla="*/ 1627759 w 4436724"/>
                  <a:gd name="connsiteY201" fmla="*/ 687492 h 3904328"/>
                  <a:gd name="connsiteX202" fmla="*/ 1617216 w 4436724"/>
                  <a:gd name="connsiteY202" fmla="*/ 673789 h 3904328"/>
                  <a:gd name="connsiteX203" fmla="*/ 1599293 w 4436724"/>
                  <a:gd name="connsiteY203" fmla="*/ 661141 h 3904328"/>
                  <a:gd name="connsiteX204" fmla="*/ 1573989 w 4436724"/>
                  <a:gd name="connsiteY204" fmla="*/ 654816 h 3904328"/>
                  <a:gd name="connsiteX205" fmla="*/ 1551849 w 4436724"/>
                  <a:gd name="connsiteY205" fmla="*/ 668519 h 3904328"/>
                  <a:gd name="connsiteX206" fmla="*/ 1533925 w 4436724"/>
                  <a:gd name="connsiteY206" fmla="*/ 675897 h 3904328"/>
                  <a:gd name="connsiteX207" fmla="*/ 1522328 w 4436724"/>
                  <a:gd name="connsiteY207" fmla="*/ 696978 h 3904328"/>
                  <a:gd name="connsiteX208" fmla="*/ 1484372 w 4436724"/>
                  <a:gd name="connsiteY208" fmla="*/ 733869 h 3904328"/>
                  <a:gd name="connsiteX209" fmla="*/ 1462232 w 4436724"/>
                  <a:gd name="connsiteY209" fmla="*/ 735977 h 3904328"/>
                  <a:gd name="connsiteX210" fmla="*/ 1423222 w 4436724"/>
                  <a:gd name="connsiteY210" fmla="*/ 712788 h 3904328"/>
                  <a:gd name="connsiteX211" fmla="*/ 1397919 w 4436724"/>
                  <a:gd name="connsiteY211" fmla="*/ 709626 h 3904328"/>
                  <a:gd name="connsiteX212" fmla="*/ 1374724 w 4436724"/>
                  <a:gd name="connsiteY212" fmla="*/ 725437 h 3904328"/>
                  <a:gd name="connsiteX213" fmla="*/ 1350475 w 4436724"/>
                  <a:gd name="connsiteY213" fmla="*/ 724383 h 3904328"/>
                  <a:gd name="connsiteX214" fmla="*/ 1339932 w 4436724"/>
                  <a:gd name="connsiteY214" fmla="*/ 739139 h 3904328"/>
                  <a:gd name="connsiteX215" fmla="*/ 1333606 w 4436724"/>
                  <a:gd name="connsiteY215" fmla="*/ 798165 h 3904328"/>
                  <a:gd name="connsiteX216" fmla="*/ 1330016 w 4436724"/>
                  <a:gd name="connsiteY216" fmla="*/ 809211 h 3904328"/>
                  <a:gd name="connsiteX217" fmla="*/ 1322008 w 4436724"/>
                  <a:gd name="connsiteY217" fmla="*/ 818192 h 3904328"/>
                  <a:gd name="connsiteX218" fmla="*/ 1297759 w 4436724"/>
                  <a:gd name="connsiteY218" fmla="*/ 815030 h 3904328"/>
                  <a:gd name="connsiteX219" fmla="*/ 1288270 w 4436724"/>
                  <a:gd name="connsiteY219" fmla="*/ 798165 h 3904328"/>
                  <a:gd name="connsiteX220" fmla="*/ 1269293 w 4436724"/>
                  <a:gd name="connsiteY220" fmla="*/ 795003 h 3904328"/>
                  <a:gd name="connsiteX221" fmla="*/ 1239772 w 4436724"/>
                  <a:gd name="connsiteY221" fmla="*/ 797111 h 3904328"/>
                  <a:gd name="connsiteX222" fmla="*/ 1211305 w 4436724"/>
                  <a:gd name="connsiteY222" fmla="*/ 820300 h 3904328"/>
                  <a:gd name="connsiteX223" fmla="*/ 1177567 w 4436724"/>
                  <a:gd name="connsiteY223" fmla="*/ 811868 h 3904328"/>
                  <a:gd name="connsiteX224" fmla="*/ 1129069 w 4436724"/>
                  <a:gd name="connsiteY224" fmla="*/ 801327 h 3904328"/>
                  <a:gd name="connsiteX225" fmla="*/ 1089005 w 4436724"/>
                  <a:gd name="connsiteY225" fmla="*/ 799219 h 3904328"/>
                  <a:gd name="connsiteX226" fmla="*/ 1068973 w 4436724"/>
                  <a:gd name="connsiteY226" fmla="*/ 819246 h 3904328"/>
                  <a:gd name="connsiteX227" fmla="*/ 1027855 w 4436724"/>
                  <a:gd name="connsiteY227" fmla="*/ 839272 h 3904328"/>
                  <a:gd name="connsiteX228" fmla="*/ 945618 w 4436724"/>
                  <a:gd name="connsiteY228" fmla="*/ 881434 h 3904328"/>
                  <a:gd name="connsiteX229" fmla="*/ 915043 w 4436724"/>
                  <a:gd name="connsiteY229" fmla="*/ 894082 h 3904328"/>
                  <a:gd name="connsiteX230" fmla="*/ 876033 w 4436724"/>
                  <a:gd name="connsiteY230" fmla="*/ 898298 h 3904328"/>
                  <a:gd name="connsiteX231" fmla="*/ 860219 w 4436724"/>
                  <a:gd name="connsiteY231" fmla="*/ 873001 h 3904328"/>
                  <a:gd name="connsiteX232" fmla="*/ 872871 w 4436724"/>
                  <a:gd name="connsiteY232" fmla="*/ 851921 h 3904328"/>
                  <a:gd name="connsiteX233" fmla="*/ 917152 w 4436724"/>
                  <a:gd name="connsiteY233" fmla="*/ 855083 h 3904328"/>
                  <a:gd name="connsiteX234" fmla="*/ 921369 w 4436724"/>
                  <a:gd name="connsiteY234" fmla="*/ 840326 h 3904328"/>
                  <a:gd name="connsiteX235" fmla="*/ 897120 w 4436724"/>
                  <a:gd name="connsiteY235" fmla="*/ 821354 h 3904328"/>
                  <a:gd name="connsiteX236" fmla="*/ 851784 w 4436724"/>
                  <a:gd name="connsiteY236" fmla="*/ 825570 h 3904328"/>
                  <a:gd name="connsiteX237" fmla="*/ 812142 w 4436724"/>
                  <a:gd name="connsiteY237" fmla="*/ 830798 h 3904328"/>
                  <a:gd name="connsiteX238" fmla="*/ 816992 w 4436724"/>
                  <a:gd name="connsiteY238" fmla="*/ 788679 h 3904328"/>
                  <a:gd name="connsiteX239" fmla="*/ 824372 w 4436724"/>
                  <a:gd name="connsiteY239" fmla="*/ 757058 h 3904328"/>
                  <a:gd name="connsiteX240" fmla="*/ 873925 w 4436724"/>
                  <a:gd name="connsiteY240" fmla="*/ 670627 h 3904328"/>
                  <a:gd name="connsiteX241" fmla="*/ 918206 w 4436724"/>
                  <a:gd name="connsiteY241" fmla="*/ 626358 h 3904328"/>
                  <a:gd name="connsiteX242" fmla="*/ 968813 w 4436724"/>
                  <a:gd name="connsiteY242" fmla="*/ 582088 h 3904328"/>
                  <a:gd name="connsiteX243" fmla="*/ 966704 w 4436724"/>
                  <a:gd name="connsiteY243" fmla="*/ 566278 h 3904328"/>
                  <a:gd name="connsiteX244" fmla="*/ 944564 w 4436724"/>
                  <a:gd name="connsiteY244" fmla="*/ 554683 h 3904328"/>
                  <a:gd name="connsiteX245" fmla="*/ 932966 w 4436724"/>
                  <a:gd name="connsiteY245" fmla="*/ 524116 h 3904328"/>
                  <a:gd name="connsiteX246" fmla="*/ 956161 w 4436724"/>
                  <a:gd name="connsiteY246" fmla="*/ 448226 h 3904328"/>
                  <a:gd name="connsiteX247" fmla="*/ 975139 w 4436724"/>
                  <a:gd name="connsiteY247" fmla="*/ 355471 h 3904328"/>
                  <a:gd name="connsiteX248" fmla="*/ 996225 w 4436724"/>
                  <a:gd name="connsiteY248" fmla="*/ 280634 h 3904328"/>
                  <a:gd name="connsiteX249" fmla="*/ 1006768 w 4436724"/>
                  <a:gd name="connsiteY249" fmla="*/ 252176 h 3904328"/>
                  <a:gd name="connsiteX250" fmla="*/ 1004660 w 4436724"/>
                  <a:gd name="connsiteY250" fmla="*/ 196312 h 3904328"/>
                  <a:gd name="connsiteX251" fmla="*/ 1071082 w 4436724"/>
                  <a:gd name="connsiteY251" fmla="*/ 130962 h 3904328"/>
                  <a:gd name="connsiteX252" fmla="*/ 1078462 w 4436724"/>
                  <a:gd name="connsiteY252" fmla="*/ 109881 h 3904328"/>
                  <a:gd name="connsiteX253" fmla="*/ 1083733 w 4436724"/>
                  <a:gd name="connsiteY253" fmla="*/ 78260 h 3904328"/>
                  <a:gd name="connsiteX254" fmla="*/ 1100602 w 4436724"/>
                  <a:gd name="connsiteY254" fmla="*/ 59287 h 3904328"/>
                  <a:gd name="connsiteX255" fmla="*/ 1313574 w 4436724"/>
                  <a:gd name="connsiteY255" fmla="*/ 58233 h 3904328"/>
                  <a:gd name="connsiteX256" fmla="*/ 1349420 w 4436724"/>
                  <a:gd name="connsiteY256" fmla="*/ 54017 h 3904328"/>
                  <a:gd name="connsiteX257" fmla="*/ 1350048 w 4436724"/>
                  <a:gd name="connsiteY257" fmla="*/ 53975 h 3904328"/>
                  <a:gd name="connsiteX258" fmla="*/ 1351061 w 4436724"/>
                  <a:gd name="connsiteY258" fmla="*/ 58866 h 3904328"/>
                  <a:gd name="connsiteX259" fmla="*/ 1360845 w 4436724"/>
                  <a:gd name="connsiteY259" fmla="*/ 61648 h 3904328"/>
                  <a:gd name="connsiteX260" fmla="*/ 1360887 w 4436724"/>
                  <a:gd name="connsiteY260" fmla="*/ 64558 h 3904328"/>
                  <a:gd name="connsiteX261" fmla="*/ 1363333 w 4436724"/>
                  <a:gd name="connsiteY261" fmla="*/ 65865 h 3904328"/>
                  <a:gd name="connsiteX262" fmla="*/ 1375816 w 4436724"/>
                  <a:gd name="connsiteY262" fmla="*/ 66117 h 3904328"/>
                  <a:gd name="connsiteX263" fmla="*/ 1405505 w 4436724"/>
                  <a:gd name="connsiteY263" fmla="*/ 74086 h 3904328"/>
                  <a:gd name="connsiteX264" fmla="*/ 1426212 w 4436724"/>
                  <a:gd name="connsiteY264" fmla="*/ 75983 h 3904328"/>
                  <a:gd name="connsiteX265" fmla="*/ 1424901 w 4436724"/>
                  <a:gd name="connsiteY265" fmla="*/ 81591 h 3904328"/>
                  <a:gd name="connsiteX266" fmla="*/ 1427435 w 4436724"/>
                  <a:gd name="connsiteY266" fmla="*/ 89348 h 3904328"/>
                  <a:gd name="connsiteX267" fmla="*/ 1429628 w 4436724"/>
                  <a:gd name="connsiteY267" fmla="*/ 90993 h 3904328"/>
                  <a:gd name="connsiteX268" fmla="*/ 1442537 w 4436724"/>
                  <a:gd name="connsiteY268" fmla="*/ 82054 h 3904328"/>
                  <a:gd name="connsiteX269" fmla="*/ 1456454 w 4436724"/>
                  <a:gd name="connsiteY269" fmla="*/ 87704 h 3904328"/>
                  <a:gd name="connsiteX270" fmla="*/ 1470540 w 4436724"/>
                  <a:gd name="connsiteY270" fmla="*/ 83656 h 3904328"/>
                  <a:gd name="connsiteX271" fmla="*/ 1488505 w 4436724"/>
                  <a:gd name="connsiteY271" fmla="*/ 84373 h 3904328"/>
                  <a:gd name="connsiteX272" fmla="*/ 1495257 w 4436724"/>
                  <a:gd name="connsiteY272" fmla="*/ 66497 h 3904328"/>
                  <a:gd name="connsiteX273" fmla="*/ 1536118 w 4436724"/>
                  <a:gd name="connsiteY273" fmla="*/ 58486 h 3904328"/>
                  <a:gd name="connsiteX274" fmla="*/ 1549107 w 4436724"/>
                  <a:gd name="connsiteY274" fmla="*/ 56758 h 3904328"/>
                  <a:gd name="connsiteX275" fmla="*/ 1552565 w 4436724"/>
                  <a:gd name="connsiteY275" fmla="*/ 58570 h 3904328"/>
                  <a:gd name="connsiteX276" fmla="*/ 1554548 w 4436724"/>
                  <a:gd name="connsiteY276" fmla="*/ 63756 h 3904328"/>
                  <a:gd name="connsiteX277" fmla="*/ 1558090 w 4436724"/>
                  <a:gd name="connsiteY277" fmla="*/ 65485 h 3904328"/>
                  <a:gd name="connsiteX278" fmla="*/ 1589719 w 4436724"/>
                  <a:gd name="connsiteY278" fmla="*/ 61100 h 3904328"/>
                  <a:gd name="connsiteX279" fmla="*/ 1610679 w 4436724"/>
                  <a:gd name="connsiteY279" fmla="*/ 50138 h 3904328"/>
                  <a:gd name="connsiteX280" fmla="*/ 1629446 w 4436724"/>
                  <a:gd name="connsiteY280" fmla="*/ 47018 h 3904328"/>
                  <a:gd name="connsiteX281" fmla="*/ 1632229 w 4436724"/>
                  <a:gd name="connsiteY281" fmla="*/ 46597 h 3904328"/>
                  <a:gd name="connsiteX282" fmla="*/ 1666263 w 4436724"/>
                  <a:gd name="connsiteY282" fmla="*/ 55366 h 3904328"/>
                  <a:gd name="connsiteX283" fmla="*/ 1671871 w 4436724"/>
                  <a:gd name="connsiteY283" fmla="*/ 52373 h 3904328"/>
                  <a:gd name="connsiteX284" fmla="*/ 1683591 w 4436724"/>
                  <a:gd name="connsiteY284" fmla="*/ 44573 h 3904328"/>
                  <a:gd name="connsiteX285" fmla="*/ 1703670 w 4436724"/>
                  <a:gd name="connsiteY285" fmla="*/ 28762 h 3904328"/>
                  <a:gd name="connsiteX286" fmla="*/ 1734156 w 4436724"/>
                  <a:gd name="connsiteY286" fmla="*/ 19107 h 3904328"/>
                  <a:gd name="connsiteX287" fmla="*/ 1750060 w 4436724"/>
                  <a:gd name="connsiteY287" fmla="*/ 12825 h 3904328"/>
                  <a:gd name="connsiteX288" fmla="*/ 1753307 w 4436724"/>
                  <a:gd name="connsiteY288" fmla="*/ 13036 h 3904328"/>
                  <a:gd name="connsiteX289" fmla="*/ 1769965 w 4436724"/>
                  <a:gd name="connsiteY289" fmla="*/ 51 h 3904328"/>
                  <a:gd name="connsiteX290" fmla="*/ 1780972 w 4436724"/>
                  <a:gd name="connsiteY290" fmla="*/ 4520 h 3904328"/>
                  <a:gd name="connsiteX291" fmla="*/ 1785400 w 4436724"/>
                  <a:gd name="connsiteY291" fmla="*/ 8947 h 3904328"/>
                  <a:gd name="connsiteX292" fmla="*/ 1792823 w 4436724"/>
                  <a:gd name="connsiteY292" fmla="*/ 9242 h 3904328"/>
                  <a:gd name="connsiteX293" fmla="*/ 1800413 w 4436724"/>
                  <a:gd name="connsiteY293" fmla="*/ 18053 h 3904328"/>
                  <a:gd name="connsiteX294" fmla="*/ 1802610 w 4436724"/>
                  <a:gd name="connsiteY294" fmla="*/ 18306 h 3904328"/>
                  <a:gd name="connsiteX295" fmla="*/ 1809316 w 4436724"/>
                  <a:gd name="connsiteY295" fmla="*/ 14723 h 3904328"/>
                  <a:gd name="connsiteX296" fmla="*/ 1826734 w 4436724"/>
                  <a:gd name="connsiteY296" fmla="*/ 8567 h 3904328"/>
                  <a:gd name="connsiteX297" fmla="*/ 1832258 w 4436724"/>
                  <a:gd name="connsiteY297" fmla="*/ 9410 h 3904328"/>
                  <a:gd name="connsiteX298" fmla="*/ 1835969 w 4436724"/>
                  <a:gd name="connsiteY298" fmla="*/ 12994 h 3904328"/>
                  <a:gd name="connsiteX299" fmla="*/ 1847524 w 4436724"/>
                  <a:gd name="connsiteY299" fmla="*/ 36857 h 3904328"/>
                  <a:gd name="connsiteX300" fmla="*/ 1849173 w 4436724"/>
                  <a:gd name="connsiteY300" fmla="*/ 51361 h 3904328"/>
                  <a:gd name="connsiteX301" fmla="*/ 1867894 w 4436724"/>
                  <a:gd name="connsiteY301" fmla="*/ 55535 h 3904328"/>
                  <a:gd name="connsiteX302" fmla="*/ 1873840 w 4436724"/>
                  <a:gd name="connsiteY302" fmla="*/ 57685 h 3904328"/>
                  <a:gd name="connsiteX303" fmla="*/ 1887209 w 4436724"/>
                  <a:gd name="connsiteY303" fmla="*/ 56589 h 3904328"/>
                  <a:gd name="connsiteX304" fmla="*/ 1929255 w 4436724"/>
                  <a:gd name="connsiteY304" fmla="*/ 52879 h 3904328"/>
                  <a:gd name="connsiteX305" fmla="*/ 1933978 w 4436724"/>
                  <a:gd name="connsiteY305" fmla="*/ 53174 h 3904328"/>
                  <a:gd name="connsiteX306" fmla="*/ 1918880 w 4436724"/>
                  <a:gd name="connsiteY306" fmla="*/ 71683 h 3904328"/>
                  <a:gd name="connsiteX307" fmla="*/ 1908295 w 4436724"/>
                  <a:gd name="connsiteY307" fmla="*/ 89095 h 3904328"/>
                  <a:gd name="connsiteX308" fmla="*/ 1884889 w 4436724"/>
                  <a:gd name="connsiteY308" fmla="*/ 120379 h 3904328"/>
                  <a:gd name="connsiteX309" fmla="*/ 1873840 w 4436724"/>
                  <a:gd name="connsiteY309" fmla="*/ 135220 h 3904328"/>
                  <a:gd name="connsiteX310" fmla="*/ 1859080 w 4436724"/>
                  <a:gd name="connsiteY310" fmla="*/ 156553 h 3904328"/>
                  <a:gd name="connsiteX311" fmla="*/ 1835041 w 4436724"/>
                  <a:gd name="connsiteY311" fmla="*/ 189355 h 3904328"/>
                  <a:gd name="connsiteX312" fmla="*/ 1814925 w 4436724"/>
                  <a:gd name="connsiteY312" fmla="*/ 222410 h 3904328"/>
                  <a:gd name="connsiteX313" fmla="*/ 1806153 w 4436724"/>
                  <a:gd name="connsiteY313" fmla="*/ 229408 h 3904328"/>
                  <a:gd name="connsiteX314" fmla="*/ 1795184 w 4436724"/>
                  <a:gd name="connsiteY314" fmla="*/ 245683 h 3904328"/>
                  <a:gd name="connsiteX315" fmla="*/ 1799697 w 4436724"/>
                  <a:gd name="connsiteY315" fmla="*/ 264866 h 3904328"/>
                  <a:gd name="connsiteX316" fmla="*/ 1802860 w 4436724"/>
                  <a:gd name="connsiteY316" fmla="*/ 275744 h 3904328"/>
                  <a:gd name="connsiteX317" fmla="*/ 1826898 w 4436724"/>
                  <a:gd name="connsiteY317" fmla="*/ 292988 h 3904328"/>
                  <a:gd name="connsiteX318" fmla="*/ 1831579 w 4436724"/>
                  <a:gd name="connsiteY318" fmla="*/ 312087 h 3904328"/>
                  <a:gd name="connsiteX319" fmla="*/ 1832000 w 4436724"/>
                  <a:gd name="connsiteY319" fmla="*/ 313689 h 3904328"/>
                  <a:gd name="connsiteX320" fmla="*/ 1849418 w 4436724"/>
                  <a:gd name="connsiteY320" fmla="*/ 347924 h 3904328"/>
                  <a:gd name="connsiteX321" fmla="*/ 1855069 w 4436724"/>
                  <a:gd name="connsiteY321" fmla="*/ 371239 h 3904328"/>
                  <a:gd name="connsiteX322" fmla="*/ 1880035 w 4436724"/>
                  <a:gd name="connsiteY322" fmla="*/ 430012 h 3904328"/>
                  <a:gd name="connsiteX323" fmla="*/ 1924780 w 4436724"/>
                  <a:gd name="connsiteY323" fmla="*/ 476263 h 3904328"/>
                  <a:gd name="connsiteX324" fmla="*/ 1957590 w 4436724"/>
                  <a:gd name="connsiteY324" fmla="*/ 506872 h 3904328"/>
                  <a:gd name="connsiteX325" fmla="*/ 1977407 w 4436724"/>
                  <a:gd name="connsiteY325" fmla="*/ 553165 h 3904328"/>
                  <a:gd name="connsiteX326" fmla="*/ 1985551 w 4436724"/>
                  <a:gd name="connsiteY326" fmla="*/ 572560 h 3904328"/>
                  <a:gd name="connsiteX327" fmla="*/ 2021904 w 4436724"/>
                  <a:gd name="connsiteY327" fmla="*/ 610926 h 3904328"/>
                  <a:gd name="connsiteX328" fmla="*/ 2025067 w 4436724"/>
                  <a:gd name="connsiteY328" fmla="*/ 607722 h 3904328"/>
                  <a:gd name="connsiteX329" fmla="*/ 2025446 w 4436724"/>
                  <a:gd name="connsiteY329" fmla="*/ 604560 h 3904328"/>
                  <a:gd name="connsiteX330" fmla="*/ 2027723 w 4436724"/>
                  <a:gd name="connsiteY330" fmla="*/ 604265 h 3904328"/>
                  <a:gd name="connsiteX331" fmla="*/ 2043623 w 4436724"/>
                  <a:gd name="connsiteY331" fmla="*/ 612781 h 3904328"/>
                  <a:gd name="connsiteX332" fmla="*/ 2081030 w 4436724"/>
                  <a:gd name="connsiteY332" fmla="*/ 633103 h 3904328"/>
                  <a:gd name="connsiteX333" fmla="*/ 2098531 w 4436724"/>
                  <a:gd name="connsiteY333" fmla="*/ 733068 h 3904328"/>
                  <a:gd name="connsiteX334" fmla="*/ 2102116 w 4436724"/>
                  <a:gd name="connsiteY334" fmla="*/ 750734 h 3904328"/>
                  <a:gd name="connsiteX335" fmla="*/ 2122738 w 4436724"/>
                  <a:gd name="connsiteY335" fmla="*/ 756214 h 3904328"/>
                  <a:gd name="connsiteX336" fmla="*/ 2123202 w 4436724"/>
                  <a:gd name="connsiteY336" fmla="*/ 757058 h 3904328"/>
                  <a:gd name="connsiteX337" fmla="*/ 2138051 w 4436724"/>
                  <a:gd name="connsiteY337" fmla="*/ 768483 h 3904328"/>
                  <a:gd name="connsiteX338" fmla="*/ 2139945 w 4436724"/>
                  <a:gd name="connsiteY338" fmla="*/ 772067 h 3904328"/>
                  <a:gd name="connsiteX339" fmla="*/ 2154751 w 4436724"/>
                  <a:gd name="connsiteY339" fmla="*/ 783872 h 3904328"/>
                  <a:gd name="connsiteX340" fmla="*/ 2160951 w 4436724"/>
                  <a:gd name="connsiteY340" fmla="*/ 804826 h 3904328"/>
                  <a:gd name="connsiteX341" fmla="*/ 2197852 w 4436724"/>
                  <a:gd name="connsiteY341" fmla="*/ 857191 h 3904328"/>
                  <a:gd name="connsiteX342" fmla="*/ 2234795 w 4436724"/>
                  <a:gd name="connsiteY342" fmla="*/ 871779 h 3904328"/>
                  <a:gd name="connsiteX343" fmla="*/ 2255586 w 4436724"/>
                  <a:gd name="connsiteY343" fmla="*/ 878820 h 3904328"/>
                  <a:gd name="connsiteX344" fmla="*/ 2275196 w 4436724"/>
                  <a:gd name="connsiteY344" fmla="*/ 879115 h 3904328"/>
                  <a:gd name="connsiteX345" fmla="*/ 2283462 w 4436724"/>
                  <a:gd name="connsiteY345" fmla="*/ 887589 h 3904328"/>
                  <a:gd name="connsiteX346" fmla="*/ 2284605 w 4436724"/>
                  <a:gd name="connsiteY346" fmla="*/ 887884 h 3904328"/>
                  <a:gd name="connsiteX347" fmla="*/ 2336519 w 4436724"/>
                  <a:gd name="connsiteY347" fmla="*/ 941893 h 3904328"/>
                  <a:gd name="connsiteX348" fmla="*/ 2387379 w 4436724"/>
                  <a:gd name="connsiteY348" fmla="*/ 995016 h 3904328"/>
                  <a:gd name="connsiteX349" fmla="*/ 2400031 w 4436724"/>
                  <a:gd name="connsiteY349" fmla="*/ 1010110 h 3904328"/>
                  <a:gd name="connsiteX350" fmla="*/ 2445624 w 4436724"/>
                  <a:gd name="connsiteY350" fmla="*/ 1055644 h 3904328"/>
                  <a:gd name="connsiteX351" fmla="*/ 2468017 w 4436724"/>
                  <a:gd name="connsiteY351" fmla="*/ 1068204 h 3904328"/>
                  <a:gd name="connsiteX352" fmla="*/ 2470341 w 4436724"/>
                  <a:gd name="connsiteY352" fmla="*/ 1068246 h 3904328"/>
                  <a:gd name="connsiteX353" fmla="*/ 2563711 w 4436724"/>
                  <a:gd name="connsiteY353" fmla="*/ 1099193 h 3904328"/>
                  <a:gd name="connsiteX354" fmla="*/ 2610945 w 4436724"/>
                  <a:gd name="connsiteY354" fmla="*/ 1115050 h 3904328"/>
                  <a:gd name="connsiteX355" fmla="*/ 2640001 w 4436724"/>
                  <a:gd name="connsiteY355" fmla="*/ 1123862 h 3904328"/>
                  <a:gd name="connsiteX356" fmla="*/ 2695585 w 4436724"/>
                  <a:gd name="connsiteY356" fmla="*/ 1143213 h 3904328"/>
                  <a:gd name="connsiteX357" fmla="*/ 2710261 w 4436724"/>
                  <a:gd name="connsiteY357" fmla="*/ 1147219 h 3904328"/>
                  <a:gd name="connsiteX358" fmla="*/ 2713044 w 4436724"/>
                  <a:gd name="connsiteY358" fmla="*/ 1149158 h 3904328"/>
                  <a:gd name="connsiteX359" fmla="*/ 2775249 w 4436724"/>
                  <a:gd name="connsiteY359" fmla="*/ 1170323 h 3904328"/>
                  <a:gd name="connsiteX360" fmla="*/ 2840190 w 4436724"/>
                  <a:gd name="connsiteY360" fmla="*/ 1193006 h 3904328"/>
                  <a:gd name="connsiteX361" fmla="*/ 2852125 w 4436724"/>
                  <a:gd name="connsiteY361" fmla="*/ 1196801 h 3904328"/>
                  <a:gd name="connsiteX362" fmla="*/ 2864987 w 4436724"/>
                  <a:gd name="connsiteY362" fmla="*/ 1203382 h 3904328"/>
                  <a:gd name="connsiteX363" fmla="*/ 2882999 w 4436724"/>
                  <a:gd name="connsiteY363" fmla="*/ 1208058 h 3904328"/>
                  <a:gd name="connsiteX364" fmla="*/ 2944867 w 4436724"/>
                  <a:gd name="connsiteY364" fmla="*/ 1228510 h 3904328"/>
                  <a:gd name="connsiteX365" fmla="*/ 2949295 w 4436724"/>
                  <a:gd name="connsiteY365" fmla="*/ 1230740 h 3904328"/>
                  <a:gd name="connsiteX366" fmla="*/ 2950096 w 4436724"/>
                  <a:gd name="connsiteY366" fmla="*/ 1231120 h 3904328"/>
                  <a:gd name="connsiteX367" fmla="*/ 3068306 w 4436724"/>
                  <a:gd name="connsiteY367" fmla="*/ 1271051 h 3904328"/>
                  <a:gd name="connsiteX368" fmla="*/ 3189215 w 4436724"/>
                  <a:gd name="connsiteY368" fmla="*/ 1311016 h 3904328"/>
                  <a:gd name="connsiteX369" fmla="*/ 3212869 w 4436724"/>
                  <a:gd name="connsiteY369" fmla="*/ 1317804 h 3904328"/>
                  <a:gd name="connsiteX370" fmla="*/ 3276128 w 4436724"/>
                  <a:gd name="connsiteY370" fmla="*/ 1339896 h 3904328"/>
                  <a:gd name="connsiteX371" fmla="*/ 3283171 w 4436724"/>
                  <a:gd name="connsiteY371" fmla="*/ 1341410 h 3904328"/>
                  <a:gd name="connsiteX372" fmla="*/ 3394974 w 4436724"/>
                  <a:gd name="connsiteY372" fmla="*/ 1380666 h 3904328"/>
                  <a:gd name="connsiteX373" fmla="*/ 3403409 w 4436724"/>
                  <a:gd name="connsiteY373" fmla="*/ 1382774 h 3904328"/>
                  <a:gd name="connsiteX374" fmla="*/ 3462535 w 4436724"/>
                  <a:gd name="connsiteY374" fmla="*/ 1402843 h 3904328"/>
                  <a:gd name="connsiteX375" fmla="*/ 3477632 w 4436724"/>
                  <a:gd name="connsiteY375" fmla="*/ 1407017 h 3904328"/>
                  <a:gd name="connsiteX376" fmla="*/ 3491507 w 4436724"/>
                  <a:gd name="connsiteY376" fmla="*/ 1412578 h 3904328"/>
                  <a:gd name="connsiteX377" fmla="*/ 3496779 w 4436724"/>
                  <a:gd name="connsiteY377" fmla="*/ 1412962 h 3904328"/>
                  <a:gd name="connsiteX378" fmla="*/ 3504032 w 4436724"/>
                  <a:gd name="connsiteY378" fmla="*/ 1416714 h 3904328"/>
                  <a:gd name="connsiteX379" fmla="*/ 3541735 w 4436724"/>
                  <a:gd name="connsiteY379" fmla="*/ 1429363 h 3904328"/>
                  <a:gd name="connsiteX380" fmla="*/ 3543717 w 4436724"/>
                  <a:gd name="connsiteY380" fmla="*/ 1430965 h 3904328"/>
                  <a:gd name="connsiteX381" fmla="*/ 3566617 w 4436724"/>
                  <a:gd name="connsiteY381" fmla="*/ 1437331 h 3904328"/>
                  <a:gd name="connsiteX382" fmla="*/ 3671964 w 4436724"/>
                  <a:gd name="connsiteY382" fmla="*/ 1473126 h 3904328"/>
                  <a:gd name="connsiteX383" fmla="*/ 3686808 w 4436724"/>
                  <a:gd name="connsiteY383" fmla="*/ 1477975 h 3904328"/>
                  <a:gd name="connsiteX384" fmla="*/ 3688537 w 4436724"/>
                  <a:gd name="connsiteY384" fmla="*/ 1479366 h 3904328"/>
                  <a:gd name="connsiteX385" fmla="*/ 3735855 w 4436724"/>
                  <a:gd name="connsiteY385" fmla="*/ 1494839 h 3904328"/>
                  <a:gd name="connsiteX386" fmla="*/ 3760737 w 4436724"/>
                  <a:gd name="connsiteY386" fmla="*/ 1504157 h 3904328"/>
                  <a:gd name="connsiteX387" fmla="*/ 3821090 w 4436724"/>
                  <a:gd name="connsiteY387" fmla="*/ 1525828 h 3904328"/>
                  <a:gd name="connsiteX388" fmla="*/ 3879794 w 4436724"/>
                  <a:gd name="connsiteY388" fmla="*/ 1546402 h 3904328"/>
                  <a:gd name="connsiteX389" fmla="*/ 3940350 w 4436724"/>
                  <a:gd name="connsiteY389" fmla="*/ 1567483 h 3904328"/>
                  <a:gd name="connsiteX390" fmla="*/ 3940350 w 4436724"/>
                  <a:gd name="connsiteY390" fmla="*/ 1569043 h 3904328"/>
                  <a:gd name="connsiteX391" fmla="*/ 3951488 w 4436724"/>
                  <a:gd name="connsiteY391" fmla="*/ 1569043 h 3904328"/>
                  <a:gd name="connsiteX392" fmla="*/ 4435502 w 4436724"/>
                  <a:gd name="connsiteY392" fmla="*/ 1569043 h 3904328"/>
                  <a:gd name="connsiteX393" fmla="*/ 4436725 w 4436724"/>
                  <a:gd name="connsiteY393" fmla="*/ 1569043 h 3904328"/>
                  <a:gd name="connsiteX394" fmla="*/ 4332559 w 4436724"/>
                  <a:gd name="connsiteY394" fmla="*/ 1678030 h 3904328"/>
                  <a:gd name="connsiteX395" fmla="*/ 3546972 w 4436724"/>
                  <a:gd name="connsiteY395" fmla="*/ 2499966 h 3904328"/>
                  <a:gd name="connsiteX396" fmla="*/ 3200314 w 4436724"/>
                  <a:gd name="connsiteY396" fmla="*/ 2862722 h 3904328"/>
                  <a:gd name="connsiteX397" fmla="*/ 2980342 w 4436724"/>
                  <a:gd name="connsiteY397" fmla="*/ 3092839 h 3904328"/>
                  <a:gd name="connsiteX398" fmla="*/ 2961108 w 4436724"/>
                  <a:gd name="connsiteY398" fmla="*/ 3112992 h 3904328"/>
                  <a:gd name="connsiteX399" fmla="*/ 2949299 w 4436724"/>
                  <a:gd name="connsiteY399" fmla="*/ 3125345 h 3904328"/>
                  <a:gd name="connsiteX400" fmla="*/ 2940190 w 4436724"/>
                  <a:gd name="connsiteY400" fmla="*/ 3134831 h 3904328"/>
                  <a:gd name="connsiteX401" fmla="*/ 2683275 w 4436724"/>
                  <a:gd name="connsiteY401" fmla="*/ 3123111 h 3904328"/>
                  <a:gd name="connsiteX402" fmla="*/ 2466301 w 4436724"/>
                  <a:gd name="connsiteY402" fmla="*/ 3113333 h 3904328"/>
                  <a:gd name="connsiteX403" fmla="*/ 2454995 w 4436724"/>
                  <a:gd name="connsiteY403" fmla="*/ 3113671 h 3904328"/>
                  <a:gd name="connsiteX404" fmla="*/ 2242993 w 4436724"/>
                  <a:gd name="connsiteY404" fmla="*/ 3172317 h 3904328"/>
                  <a:gd name="connsiteX405" fmla="*/ 2163034 w 4436724"/>
                  <a:gd name="connsiteY405" fmla="*/ 3200224 h 3904328"/>
                  <a:gd name="connsiteX406" fmla="*/ 1975151 w 4436724"/>
                  <a:gd name="connsiteY406" fmla="*/ 3310180 h 3904328"/>
                  <a:gd name="connsiteX407" fmla="*/ 1959252 w 4436724"/>
                  <a:gd name="connsiteY407" fmla="*/ 3355799 h 3904328"/>
                  <a:gd name="connsiteX408" fmla="*/ 1951872 w 4436724"/>
                  <a:gd name="connsiteY408" fmla="*/ 3371314 h 3904328"/>
                  <a:gd name="connsiteX409" fmla="*/ 1872672 w 4436724"/>
                  <a:gd name="connsiteY409" fmla="*/ 3461793 h 3904328"/>
                  <a:gd name="connsiteX410" fmla="*/ 1862129 w 4436724"/>
                  <a:gd name="connsiteY410" fmla="*/ 3466224 h 3904328"/>
                  <a:gd name="connsiteX411" fmla="*/ 1820167 w 4436724"/>
                  <a:gd name="connsiteY411" fmla="*/ 3466852 h 3904328"/>
                  <a:gd name="connsiteX412" fmla="*/ 1731225 w 4436724"/>
                  <a:gd name="connsiteY412" fmla="*/ 3495986 h 3904328"/>
                  <a:gd name="connsiteX413" fmla="*/ 1686860 w 4436724"/>
                  <a:gd name="connsiteY413" fmla="*/ 3498347 h 3904328"/>
                  <a:gd name="connsiteX414" fmla="*/ 1639795 w 4436724"/>
                  <a:gd name="connsiteY414" fmla="*/ 3504549 h 3904328"/>
                  <a:gd name="connsiteX415" fmla="*/ 1503662 w 4436724"/>
                  <a:gd name="connsiteY415" fmla="*/ 3509481 h 3904328"/>
                  <a:gd name="connsiteX416" fmla="*/ 1492659 w 4436724"/>
                  <a:gd name="connsiteY416" fmla="*/ 3513149 h 3904328"/>
                  <a:gd name="connsiteX417" fmla="*/ 1454995 w 4436724"/>
                  <a:gd name="connsiteY417" fmla="*/ 3553325 h 3904328"/>
                  <a:gd name="connsiteX418" fmla="*/ 1444578 w 4436724"/>
                  <a:gd name="connsiteY418" fmla="*/ 3552440 h 3904328"/>
                  <a:gd name="connsiteX419" fmla="*/ 1442132 w 4436724"/>
                  <a:gd name="connsiteY419" fmla="*/ 3559864 h 3904328"/>
                  <a:gd name="connsiteX420" fmla="*/ 1441373 w 4436724"/>
                  <a:gd name="connsiteY420" fmla="*/ 3560455 h 3904328"/>
                  <a:gd name="connsiteX421" fmla="*/ 1438501 w 4436724"/>
                  <a:gd name="connsiteY421" fmla="*/ 3560075 h 3904328"/>
                  <a:gd name="connsiteX422" fmla="*/ 1428215 w 4436724"/>
                  <a:gd name="connsiteY422" fmla="*/ 3572513 h 3904328"/>
                  <a:gd name="connsiteX423" fmla="*/ 1429565 w 4436724"/>
                  <a:gd name="connsiteY423" fmla="*/ 3586595 h 3904328"/>
                  <a:gd name="connsiteX424" fmla="*/ 1415859 w 4436724"/>
                  <a:gd name="connsiteY424" fmla="*/ 3603750 h 3904328"/>
                  <a:gd name="connsiteX425" fmla="*/ 1411726 w 4436724"/>
                  <a:gd name="connsiteY425" fmla="*/ 3605479 h 3904328"/>
                  <a:gd name="connsiteX426" fmla="*/ 1408605 w 4436724"/>
                  <a:gd name="connsiteY426" fmla="*/ 3611930 h 3904328"/>
                  <a:gd name="connsiteX427" fmla="*/ 1404725 w 4436724"/>
                  <a:gd name="connsiteY427" fmla="*/ 3613194 h 3904328"/>
                  <a:gd name="connsiteX428" fmla="*/ 1402111 w 4436724"/>
                  <a:gd name="connsiteY428" fmla="*/ 3611550 h 3904328"/>
                  <a:gd name="connsiteX429" fmla="*/ 1400259 w 4436724"/>
                  <a:gd name="connsiteY429" fmla="*/ 3611718 h 3904328"/>
                  <a:gd name="connsiteX430" fmla="*/ 1387182 w 4436724"/>
                  <a:gd name="connsiteY430" fmla="*/ 3619181 h 3904328"/>
                  <a:gd name="connsiteX431" fmla="*/ 1381320 w 4436724"/>
                  <a:gd name="connsiteY431" fmla="*/ 3626053 h 3904328"/>
                  <a:gd name="connsiteX432" fmla="*/ 1378030 w 4436724"/>
                  <a:gd name="connsiteY432" fmla="*/ 3626142 h 3904328"/>
                  <a:gd name="connsiteX433" fmla="*/ 1375584 w 4436724"/>
                  <a:gd name="connsiteY433" fmla="*/ 3623608 h 3904328"/>
                  <a:gd name="connsiteX434" fmla="*/ 1373096 w 4436724"/>
                  <a:gd name="connsiteY434" fmla="*/ 3627660 h 3904328"/>
                  <a:gd name="connsiteX435" fmla="*/ 1372042 w 4436724"/>
                  <a:gd name="connsiteY435" fmla="*/ 3628250 h 3904328"/>
                  <a:gd name="connsiteX436" fmla="*/ 1370022 w 4436724"/>
                  <a:gd name="connsiteY436" fmla="*/ 3627786 h 3904328"/>
                  <a:gd name="connsiteX437" fmla="*/ 1367487 w 4436724"/>
                  <a:gd name="connsiteY437" fmla="*/ 3628967 h 3904328"/>
                  <a:gd name="connsiteX438" fmla="*/ 1365674 w 4436724"/>
                  <a:gd name="connsiteY438" fmla="*/ 3628123 h 3904328"/>
                  <a:gd name="connsiteX439" fmla="*/ 1365336 w 4436724"/>
                  <a:gd name="connsiteY439" fmla="*/ 3627069 h 3904328"/>
                  <a:gd name="connsiteX440" fmla="*/ 1366601 w 4436724"/>
                  <a:gd name="connsiteY440" fmla="*/ 3624287 h 3904328"/>
                  <a:gd name="connsiteX441" fmla="*/ 1365674 w 4436724"/>
                  <a:gd name="connsiteY441" fmla="*/ 3623233 h 3904328"/>
                  <a:gd name="connsiteX442" fmla="*/ 1358251 w 4436724"/>
                  <a:gd name="connsiteY442" fmla="*/ 3622394 h 3904328"/>
                  <a:gd name="connsiteX443" fmla="*/ 1356433 w 4436724"/>
                  <a:gd name="connsiteY443" fmla="*/ 3623401 h 3904328"/>
                  <a:gd name="connsiteX444" fmla="*/ 1352769 w 4436724"/>
                  <a:gd name="connsiteY444" fmla="*/ 3620956 h 3904328"/>
                  <a:gd name="connsiteX445" fmla="*/ 1352474 w 4436724"/>
                  <a:gd name="connsiteY445" fmla="*/ 3613240 h 3904328"/>
                  <a:gd name="connsiteX446" fmla="*/ 1351672 w 4436724"/>
                  <a:gd name="connsiteY446" fmla="*/ 3611259 h 3904328"/>
                  <a:gd name="connsiteX447" fmla="*/ 1347543 w 4436724"/>
                  <a:gd name="connsiteY447" fmla="*/ 3612271 h 3904328"/>
                  <a:gd name="connsiteX448" fmla="*/ 1346531 w 4436724"/>
                  <a:gd name="connsiteY448" fmla="*/ 3611217 h 3904328"/>
                  <a:gd name="connsiteX449" fmla="*/ 1344465 w 4436724"/>
                  <a:gd name="connsiteY449" fmla="*/ 3614042 h 3904328"/>
                  <a:gd name="connsiteX450" fmla="*/ 1341728 w 4436724"/>
                  <a:gd name="connsiteY450" fmla="*/ 3614843 h 3904328"/>
                  <a:gd name="connsiteX451" fmla="*/ 1332492 w 4436724"/>
                  <a:gd name="connsiteY451" fmla="*/ 3612608 h 3904328"/>
                  <a:gd name="connsiteX452" fmla="*/ 1333167 w 4436724"/>
                  <a:gd name="connsiteY452" fmla="*/ 3608518 h 3904328"/>
                  <a:gd name="connsiteX453" fmla="*/ 1331227 w 4436724"/>
                  <a:gd name="connsiteY453" fmla="*/ 3608135 h 3904328"/>
                  <a:gd name="connsiteX454" fmla="*/ 1328950 w 4436724"/>
                  <a:gd name="connsiteY454" fmla="*/ 3609189 h 3904328"/>
                  <a:gd name="connsiteX455" fmla="*/ 1327600 w 4436724"/>
                  <a:gd name="connsiteY455" fmla="*/ 3607882 h 3904328"/>
                  <a:gd name="connsiteX456" fmla="*/ 1325871 w 4436724"/>
                  <a:gd name="connsiteY456" fmla="*/ 3608599 h 3904328"/>
                  <a:gd name="connsiteX457" fmla="*/ 1323341 w 4436724"/>
                  <a:gd name="connsiteY457" fmla="*/ 3607418 h 3904328"/>
                  <a:gd name="connsiteX458" fmla="*/ 1322582 w 4436724"/>
                  <a:gd name="connsiteY458" fmla="*/ 3605099 h 3904328"/>
                  <a:gd name="connsiteX459" fmla="*/ 1320596 w 4436724"/>
                  <a:gd name="connsiteY459" fmla="*/ 3607545 h 3904328"/>
                  <a:gd name="connsiteX460" fmla="*/ 1317310 w 4436724"/>
                  <a:gd name="connsiteY460" fmla="*/ 3607292 h 3904328"/>
                  <a:gd name="connsiteX461" fmla="*/ 1315830 w 4436724"/>
                  <a:gd name="connsiteY461" fmla="*/ 3604589 h 3904328"/>
                  <a:gd name="connsiteX462" fmla="*/ 1312376 w 4436724"/>
                  <a:gd name="connsiteY462" fmla="*/ 3609269 h 3904328"/>
                  <a:gd name="connsiteX463" fmla="*/ 1301875 w 4436724"/>
                  <a:gd name="connsiteY463" fmla="*/ 3611925 h 3904328"/>
                  <a:gd name="connsiteX464" fmla="*/ 1299340 w 4436724"/>
                  <a:gd name="connsiteY464" fmla="*/ 3616099 h 3904328"/>
                  <a:gd name="connsiteX465" fmla="*/ 1297658 w 4436724"/>
                  <a:gd name="connsiteY465" fmla="*/ 3615636 h 3904328"/>
                  <a:gd name="connsiteX466" fmla="*/ 1295929 w 4436724"/>
                  <a:gd name="connsiteY466" fmla="*/ 3616352 h 3904328"/>
                  <a:gd name="connsiteX467" fmla="*/ 1292808 w 4436724"/>
                  <a:gd name="connsiteY467" fmla="*/ 3621116 h 3904328"/>
                  <a:gd name="connsiteX468" fmla="*/ 1287583 w 4436724"/>
                  <a:gd name="connsiteY468" fmla="*/ 3618169 h 3904328"/>
                  <a:gd name="connsiteX469" fmla="*/ 1283239 w 4436724"/>
                  <a:gd name="connsiteY469" fmla="*/ 3618291 h 3904328"/>
                  <a:gd name="connsiteX470" fmla="*/ 1269575 w 4436724"/>
                  <a:gd name="connsiteY470" fmla="*/ 3609269 h 3904328"/>
                  <a:gd name="connsiteX471" fmla="*/ 1264641 w 4436724"/>
                  <a:gd name="connsiteY471" fmla="*/ 3614033 h 3904328"/>
                  <a:gd name="connsiteX472" fmla="*/ 1256881 w 4436724"/>
                  <a:gd name="connsiteY472" fmla="*/ 3613528 h 3904328"/>
                  <a:gd name="connsiteX473" fmla="*/ 1239295 w 4436724"/>
                  <a:gd name="connsiteY473" fmla="*/ 3617701 h 3904328"/>
                  <a:gd name="connsiteX474" fmla="*/ 1231198 w 4436724"/>
                  <a:gd name="connsiteY474" fmla="*/ 3610066 h 3904328"/>
                  <a:gd name="connsiteX475" fmla="*/ 1228457 w 4436724"/>
                  <a:gd name="connsiteY475" fmla="*/ 3609813 h 3904328"/>
                  <a:gd name="connsiteX476" fmla="*/ 1217914 w 4436724"/>
                  <a:gd name="connsiteY476" fmla="*/ 3615420 h 3904328"/>
                  <a:gd name="connsiteX477" fmla="*/ 1215046 w 4436724"/>
                  <a:gd name="connsiteY477" fmla="*/ 3621239 h 3904328"/>
                  <a:gd name="connsiteX478" fmla="*/ 1210829 w 4436724"/>
                  <a:gd name="connsiteY478" fmla="*/ 3623811 h 3904328"/>
                  <a:gd name="connsiteX479" fmla="*/ 1208551 w 4436724"/>
                  <a:gd name="connsiteY479" fmla="*/ 3623684 h 3904328"/>
                  <a:gd name="connsiteX480" fmla="*/ 1209348 w 4436724"/>
                  <a:gd name="connsiteY480" fmla="*/ 3620058 h 3904328"/>
                  <a:gd name="connsiteX481" fmla="*/ 1208758 w 4436724"/>
                  <a:gd name="connsiteY481" fmla="*/ 3618667 h 3904328"/>
                  <a:gd name="connsiteX482" fmla="*/ 1200661 w 4436724"/>
                  <a:gd name="connsiteY482" fmla="*/ 3622124 h 3904328"/>
                  <a:gd name="connsiteX483" fmla="*/ 1198173 w 4436724"/>
                  <a:gd name="connsiteY483" fmla="*/ 3621787 h 3904328"/>
                  <a:gd name="connsiteX484" fmla="*/ 1196992 w 4436724"/>
                  <a:gd name="connsiteY484" fmla="*/ 3622381 h 3904328"/>
                  <a:gd name="connsiteX485" fmla="*/ 1195853 w 4436724"/>
                  <a:gd name="connsiteY485" fmla="*/ 3625038 h 3904328"/>
                  <a:gd name="connsiteX486" fmla="*/ 1192433 w 4436724"/>
                  <a:gd name="connsiteY486" fmla="*/ 3623520 h 3904328"/>
                  <a:gd name="connsiteX487" fmla="*/ 1190156 w 4436724"/>
                  <a:gd name="connsiteY487" fmla="*/ 3624574 h 3904328"/>
                  <a:gd name="connsiteX488" fmla="*/ 1186149 w 4436724"/>
                  <a:gd name="connsiteY488" fmla="*/ 3622803 h 3904328"/>
                  <a:gd name="connsiteX489" fmla="*/ 1174641 w 4436724"/>
                  <a:gd name="connsiteY489" fmla="*/ 3623688 h 3904328"/>
                  <a:gd name="connsiteX490" fmla="*/ 1173797 w 4436724"/>
                  <a:gd name="connsiteY490" fmla="*/ 3627440 h 3904328"/>
                  <a:gd name="connsiteX491" fmla="*/ 1171182 w 4436724"/>
                  <a:gd name="connsiteY491" fmla="*/ 3628752 h 3904328"/>
                  <a:gd name="connsiteX492" fmla="*/ 1169453 w 4436724"/>
                  <a:gd name="connsiteY492" fmla="*/ 3628495 h 3904328"/>
                  <a:gd name="connsiteX493" fmla="*/ 1166965 w 4436724"/>
                  <a:gd name="connsiteY493" fmla="*/ 3626513 h 3904328"/>
                  <a:gd name="connsiteX494" fmla="*/ 1165700 w 4436724"/>
                  <a:gd name="connsiteY494" fmla="*/ 3627188 h 3904328"/>
                  <a:gd name="connsiteX495" fmla="*/ 1153512 w 4436724"/>
                  <a:gd name="connsiteY495" fmla="*/ 3619936 h 3904328"/>
                  <a:gd name="connsiteX496" fmla="*/ 1151783 w 4436724"/>
                  <a:gd name="connsiteY496" fmla="*/ 3619679 h 3904328"/>
                  <a:gd name="connsiteX497" fmla="*/ 1145499 w 4436724"/>
                  <a:gd name="connsiteY497" fmla="*/ 3625286 h 3904328"/>
                  <a:gd name="connsiteX498" fmla="*/ 1136010 w 4436724"/>
                  <a:gd name="connsiteY498" fmla="*/ 3621618 h 3904328"/>
                  <a:gd name="connsiteX499" fmla="*/ 1135922 w 4436724"/>
                  <a:gd name="connsiteY499" fmla="*/ 3620564 h 3904328"/>
                  <a:gd name="connsiteX500" fmla="*/ 1133522 w 4436724"/>
                  <a:gd name="connsiteY500" fmla="*/ 3620901 h 3904328"/>
                  <a:gd name="connsiteX501" fmla="*/ 1130401 w 4436724"/>
                  <a:gd name="connsiteY501" fmla="*/ 3625708 h 3904328"/>
                  <a:gd name="connsiteX502" fmla="*/ 1121166 w 4436724"/>
                  <a:gd name="connsiteY502" fmla="*/ 3631652 h 3904328"/>
                  <a:gd name="connsiteX503" fmla="*/ 1119441 w 4436724"/>
                  <a:gd name="connsiteY503" fmla="*/ 3631868 h 3904328"/>
                  <a:gd name="connsiteX504" fmla="*/ 1116362 w 4436724"/>
                  <a:gd name="connsiteY504" fmla="*/ 3629296 h 3904328"/>
                  <a:gd name="connsiteX505" fmla="*/ 1113789 w 4436724"/>
                  <a:gd name="connsiteY505" fmla="*/ 3629085 h 3904328"/>
                  <a:gd name="connsiteX506" fmla="*/ 1111221 w 4436724"/>
                  <a:gd name="connsiteY506" fmla="*/ 3627230 h 3904328"/>
                  <a:gd name="connsiteX507" fmla="*/ 1095407 w 4436724"/>
                  <a:gd name="connsiteY507" fmla="*/ 3626264 h 3904328"/>
                  <a:gd name="connsiteX508" fmla="*/ 1094264 w 4436724"/>
                  <a:gd name="connsiteY508" fmla="*/ 3623393 h 3904328"/>
                  <a:gd name="connsiteX509" fmla="*/ 1091818 w 4436724"/>
                  <a:gd name="connsiteY509" fmla="*/ 3622217 h 3904328"/>
                  <a:gd name="connsiteX510" fmla="*/ 1074109 w 4436724"/>
                  <a:gd name="connsiteY510" fmla="*/ 3621664 h 3904328"/>
                  <a:gd name="connsiteX511" fmla="*/ 1071537 w 4436724"/>
                  <a:gd name="connsiteY511" fmla="*/ 3623102 h 3904328"/>
                  <a:gd name="connsiteX512" fmla="*/ 1070019 w 4436724"/>
                  <a:gd name="connsiteY512" fmla="*/ 3626218 h 3904328"/>
                  <a:gd name="connsiteX513" fmla="*/ 1063781 w 4436724"/>
                  <a:gd name="connsiteY513" fmla="*/ 3624367 h 3904328"/>
                  <a:gd name="connsiteX514" fmla="*/ 1058130 w 4436724"/>
                  <a:gd name="connsiteY514" fmla="*/ 3627192 h 3904328"/>
                  <a:gd name="connsiteX515" fmla="*/ 1057915 w 4436724"/>
                  <a:gd name="connsiteY515" fmla="*/ 3631787 h 3904328"/>
                  <a:gd name="connsiteX516" fmla="*/ 1057030 w 4436724"/>
                  <a:gd name="connsiteY516" fmla="*/ 3632209 h 3904328"/>
                  <a:gd name="connsiteX517" fmla="*/ 1049481 w 4436724"/>
                  <a:gd name="connsiteY517" fmla="*/ 3630527 h 3904328"/>
                  <a:gd name="connsiteX518" fmla="*/ 1047372 w 4436724"/>
                  <a:gd name="connsiteY518" fmla="*/ 3631492 h 3904328"/>
                  <a:gd name="connsiteX519" fmla="*/ 1041215 w 4436724"/>
                  <a:gd name="connsiteY519" fmla="*/ 3629932 h 3904328"/>
                  <a:gd name="connsiteX520" fmla="*/ 1038052 w 4436724"/>
                  <a:gd name="connsiteY520" fmla="*/ 3625463 h 3904328"/>
                  <a:gd name="connsiteX521" fmla="*/ 1023001 w 4436724"/>
                  <a:gd name="connsiteY521" fmla="*/ 3617748 h 3904328"/>
                  <a:gd name="connsiteX522" fmla="*/ 1024477 w 4436724"/>
                  <a:gd name="connsiteY522" fmla="*/ 3615302 h 3904328"/>
                  <a:gd name="connsiteX523" fmla="*/ 1023338 w 4436724"/>
                  <a:gd name="connsiteY523" fmla="*/ 3613869 h 3904328"/>
                  <a:gd name="connsiteX524" fmla="*/ 1019121 w 4436724"/>
                  <a:gd name="connsiteY524" fmla="*/ 3613869 h 3904328"/>
                  <a:gd name="connsiteX525" fmla="*/ 1015700 w 4436724"/>
                  <a:gd name="connsiteY525" fmla="*/ 3607334 h 3904328"/>
                  <a:gd name="connsiteX526" fmla="*/ 1009417 w 4436724"/>
                  <a:gd name="connsiteY526" fmla="*/ 3608261 h 3904328"/>
                  <a:gd name="connsiteX527" fmla="*/ 1002669 w 4436724"/>
                  <a:gd name="connsiteY527" fmla="*/ 3594011 h 3904328"/>
                  <a:gd name="connsiteX528" fmla="*/ 993096 w 4436724"/>
                  <a:gd name="connsiteY528" fmla="*/ 3589289 h 3904328"/>
                  <a:gd name="connsiteX529" fmla="*/ 979006 w 4436724"/>
                  <a:gd name="connsiteY529" fmla="*/ 3570864 h 3904328"/>
                  <a:gd name="connsiteX530" fmla="*/ 969901 w 4436724"/>
                  <a:gd name="connsiteY530" fmla="*/ 3564797 h 3904328"/>
                  <a:gd name="connsiteX531" fmla="*/ 961804 w 4436724"/>
                  <a:gd name="connsiteY531" fmla="*/ 3555395 h 3904328"/>
                  <a:gd name="connsiteX532" fmla="*/ 948051 w 4436724"/>
                  <a:gd name="connsiteY532" fmla="*/ 3544602 h 3904328"/>
                  <a:gd name="connsiteX533" fmla="*/ 930972 w 4436724"/>
                  <a:gd name="connsiteY533" fmla="*/ 3529213 h 3904328"/>
                  <a:gd name="connsiteX534" fmla="*/ 921947 w 4436724"/>
                  <a:gd name="connsiteY534" fmla="*/ 3527531 h 3904328"/>
                  <a:gd name="connsiteX535" fmla="*/ 910303 w 4436724"/>
                  <a:gd name="connsiteY535" fmla="*/ 3523314 h 3904328"/>
                  <a:gd name="connsiteX536" fmla="*/ 909164 w 4436724"/>
                  <a:gd name="connsiteY536" fmla="*/ 3522260 h 3904328"/>
                  <a:gd name="connsiteX537" fmla="*/ 898748 w 4436724"/>
                  <a:gd name="connsiteY537" fmla="*/ 3502904 h 3904328"/>
                  <a:gd name="connsiteX538" fmla="*/ 897816 w 4436724"/>
                  <a:gd name="connsiteY538" fmla="*/ 3499789 h 3904328"/>
                  <a:gd name="connsiteX539" fmla="*/ 899127 w 4436724"/>
                  <a:gd name="connsiteY539" fmla="*/ 3495657 h 3904328"/>
                  <a:gd name="connsiteX540" fmla="*/ 898326 w 4436724"/>
                  <a:gd name="connsiteY540" fmla="*/ 3492663 h 3904328"/>
                  <a:gd name="connsiteX541" fmla="*/ 885084 w 4436724"/>
                  <a:gd name="connsiteY541" fmla="*/ 3485622 h 3904328"/>
                  <a:gd name="connsiteX542" fmla="*/ 879264 w 4436724"/>
                  <a:gd name="connsiteY542" fmla="*/ 3475715 h 3904328"/>
                  <a:gd name="connsiteX543" fmla="*/ 846492 w 4436724"/>
                  <a:gd name="connsiteY543" fmla="*/ 3458049 h 3904328"/>
                  <a:gd name="connsiteX544" fmla="*/ 844809 w 4436724"/>
                  <a:gd name="connsiteY544" fmla="*/ 3457585 h 3904328"/>
                  <a:gd name="connsiteX545" fmla="*/ 819590 w 4436724"/>
                  <a:gd name="connsiteY545" fmla="*/ 3474197 h 3904328"/>
                  <a:gd name="connsiteX546" fmla="*/ 812041 w 4436724"/>
                  <a:gd name="connsiteY546" fmla="*/ 3475419 h 3904328"/>
                  <a:gd name="connsiteX547" fmla="*/ 795467 w 4436724"/>
                  <a:gd name="connsiteY547" fmla="*/ 3482207 h 3904328"/>
                  <a:gd name="connsiteX548" fmla="*/ 783659 w 4436724"/>
                  <a:gd name="connsiteY548" fmla="*/ 3486508 h 3904328"/>
                  <a:gd name="connsiteX549" fmla="*/ 679240 w 4436724"/>
                  <a:gd name="connsiteY549" fmla="*/ 3530777 h 3904328"/>
                  <a:gd name="connsiteX550" fmla="*/ 651954 w 4436724"/>
                  <a:gd name="connsiteY550" fmla="*/ 3547515 h 3904328"/>
                  <a:gd name="connsiteX551" fmla="*/ 645965 w 4436724"/>
                  <a:gd name="connsiteY551" fmla="*/ 3546756 h 3904328"/>
                  <a:gd name="connsiteX552" fmla="*/ 554409 w 4436724"/>
                  <a:gd name="connsiteY552" fmla="*/ 3578462 h 3904328"/>
                  <a:gd name="connsiteX553" fmla="*/ 523370 w 4436724"/>
                  <a:gd name="connsiteY553" fmla="*/ 3597603 h 3904328"/>
                  <a:gd name="connsiteX554" fmla="*/ 519701 w 4436724"/>
                  <a:gd name="connsiteY554" fmla="*/ 3600681 h 3904328"/>
                  <a:gd name="connsiteX555" fmla="*/ 511646 w 4436724"/>
                  <a:gd name="connsiteY555" fmla="*/ 3603674 h 3904328"/>
                  <a:gd name="connsiteX556" fmla="*/ 393816 w 4436724"/>
                  <a:gd name="connsiteY556" fmla="*/ 3664387 h 3904328"/>
                  <a:gd name="connsiteX557" fmla="*/ 390358 w 4436724"/>
                  <a:gd name="connsiteY557" fmla="*/ 3670879 h 3904328"/>
                  <a:gd name="connsiteX558" fmla="*/ 377284 w 4436724"/>
                  <a:gd name="connsiteY558" fmla="*/ 3691496 h 3904328"/>
                  <a:gd name="connsiteX559" fmla="*/ 376567 w 4436724"/>
                  <a:gd name="connsiteY559" fmla="*/ 3692462 h 3904328"/>
                  <a:gd name="connsiteX560" fmla="*/ 350715 w 4436724"/>
                  <a:gd name="connsiteY560" fmla="*/ 3749637 h 3904328"/>
                  <a:gd name="connsiteX561" fmla="*/ 340678 w 4436724"/>
                  <a:gd name="connsiteY561" fmla="*/ 3771814 h 3904328"/>
                  <a:gd name="connsiteX562" fmla="*/ 322544 w 4436724"/>
                  <a:gd name="connsiteY562" fmla="*/ 3790786 h 3904328"/>
                  <a:gd name="connsiteX563" fmla="*/ 269575 w 4436724"/>
                  <a:gd name="connsiteY563" fmla="*/ 3846229 h 3904328"/>
                  <a:gd name="connsiteX564" fmla="*/ 252116 w 4436724"/>
                  <a:gd name="connsiteY564" fmla="*/ 3863890 h 3904328"/>
                  <a:gd name="connsiteX565" fmla="*/ 238157 w 4436724"/>
                  <a:gd name="connsiteY565" fmla="*/ 3899685 h 3904328"/>
                  <a:gd name="connsiteX566" fmla="*/ 210534 w 4436724"/>
                  <a:gd name="connsiteY566" fmla="*/ 3876243 h 3904328"/>
                  <a:gd name="connsiteX567" fmla="*/ 195436 w 4436724"/>
                  <a:gd name="connsiteY567" fmla="*/ 3874763 h 3904328"/>
                  <a:gd name="connsiteX568" fmla="*/ 174097 w 4436724"/>
                  <a:gd name="connsiteY568" fmla="*/ 3874721 h 3904328"/>
                  <a:gd name="connsiteX569" fmla="*/ 164313 w 4436724"/>
                  <a:gd name="connsiteY569" fmla="*/ 3870758 h 3904328"/>
                  <a:gd name="connsiteX570" fmla="*/ 133695 w 4436724"/>
                  <a:gd name="connsiteY570" fmla="*/ 3870041 h 3904328"/>
                  <a:gd name="connsiteX571" fmla="*/ 127918 w 4436724"/>
                  <a:gd name="connsiteY571" fmla="*/ 3869919 h 3904328"/>
                  <a:gd name="connsiteX572" fmla="*/ 126146 w 4436724"/>
                  <a:gd name="connsiteY572" fmla="*/ 3852717 h 3904328"/>
                  <a:gd name="connsiteX573" fmla="*/ 124333 w 4436724"/>
                  <a:gd name="connsiteY573" fmla="*/ 3851536 h 3904328"/>
                  <a:gd name="connsiteX574" fmla="*/ 108055 w 4436724"/>
                  <a:gd name="connsiteY574" fmla="*/ 3863089 h 3904328"/>
                  <a:gd name="connsiteX575" fmla="*/ 101729 w 4436724"/>
                  <a:gd name="connsiteY575" fmla="*/ 3866542 h 3904328"/>
                  <a:gd name="connsiteX576" fmla="*/ 78871 w 4436724"/>
                  <a:gd name="connsiteY576" fmla="*/ 3864434 h 3904328"/>
                  <a:gd name="connsiteX577" fmla="*/ 62550 w 4436724"/>
                  <a:gd name="connsiteY577" fmla="*/ 3861697 h 3904328"/>
                  <a:gd name="connsiteX578" fmla="*/ 56562 w 4436724"/>
                  <a:gd name="connsiteY578" fmla="*/ 3863511 h 3904328"/>
                  <a:gd name="connsiteX579" fmla="*/ 22022 w 4436724"/>
                  <a:gd name="connsiteY579" fmla="*/ 3846140 h 3904328"/>
                  <a:gd name="connsiteX580" fmla="*/ 337 w 4436724"/>
                  <a:gd name="connsiteY580" fmla="*/ 3835204 h 390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</a:cxnLst>
                <a:rect l="l" t="t" r="r" b="b"/>
                <a:pathLst>
                  <a:path w="4436724" h="3904328">
                    <a:moveTo>
                      <a:pt x="337" y="3835204"/>
                    </a:moveTo>
                    <a:lnTo>
                      <a:pt x="0" y="3833727"/>
                    </a:lnTo>
                    <a:cubicBezTo>
                      <a:pt x="1856" y="3832459"/>
                      <a:pt x="31756" y="3812558"/>
                      <a:pt x="38925" y="3808473"/>
                    </a:cubicBezTo>
                    <a:cubicBezTo>
                      <a:pt x="46305" y="3804257"/>
                      <a:pt x="93749" y="3782122"/>
                      <a:pt x="93749" y="3782122"/>
                    </a:cubicBezTo>
                    <a:lnTo>
                      <a:pt x="130650" y="3722042"/>
                    </a:lnTo>
                    <a:lnTo>
                      <a:pt x="204452" y="3602936"/>
                    </a:lnTo>
                    <a:lnTo>
                      <a:pt x="193909" y="3574477"/>
                    </a:lnTo>
                    <a:cubicBezTo>
                      <a:pt x="193909" y="3574477"/>
                      <a:pt x="194964" y="3562883"/>
                      <a:pt x="196018" y="3558667"/>
                    </a:cubicBezTo>
                    <a:cubicBezTo>
                      <a:pt x="197072" y="3554451"/>
                      <a:pt x="213941" y="3515451"/>
                      <a:pt x="213941" y="3515451"/>
                    </a:cubicBezTo>
                    <a:cubicBezTo>
                      <a:pt x="213941" y="3515451"/>
                      <a:pt x="221321" y="3490155"/>
                      <a:pt x="220267" y="3485938"/>
                    </a:cubicBezTo>
                    <a:cubicBezTo>
                      <a:pt x="219213" y="3481722"/>
                      <a:pt x="222376" y="3464858"/>
                      <a:pt x="224484" y="3460642"/>
                    </a:cubicBezTo>
                    <a:cubicBezTo>
                      <a:pt x="226593" y="3456426"/>
                      <a:pt x="248734" y="3441669"/>
                      <a:pt x="248734" y="3441669"/>
                    </a:cubicBezTo>
                    <a:lnTo>
                      <a:pt x="255059" y="3417426"/>
                    </a:lnTo>
                    <a:lnTo>
                      <a:pt x="294069" y="3336266"/>
                    </a:lnTo>
                    <a:cubicBezTo>
                      <a:pt x="294069" y="3336266"/>
                      <a:pt x="324644" y="3267753"/>
                      <a:pt x="326753" y="3261429"/>
                    </a:cubicBezTo>
                    <a:cubicBezTo>
                      <a:pt x="328861" y="3255105"/>
                      <a:pt x="330970" y="3245619"/>
                      <a:pt x="327807" y="3231916"/>
                    </a:cubicBezTo>
                    <a:cubicBezTo>
                      <a:pt x="324644" y="3218214"/>
                      <a:pt x="327807" y="3197133"/>
                      <a:pt x="329916" y="3192917"/>
                    </a:cubicBezTo>
                    <a:cubicBezTo>
                      <a:pt x="332024" y="3188701"/>
                      <a:pt x="337296" y="3179215"/>
                      <a:pt x="336242" y="3171836"/>
                    </a:cubicBezTo>
                    <a:cubicBezTo>
                      <a:pt x="335187" y="3164458"/>
                      <a:pt x="351002" y="3124405"/>
                      <a:pt x="355219" y="3119135"/>
                    </a:cubicBezTo>
                    <a:cubicBezTo>
                      <a:pt x="359437" y="3113865"/>
                      <a:pt x="357328" y="3076973"/>
                      <a:pt x="357328" y="3076973"/>
                    </a:cubicBezTo>
                    <a:lnTo>
                      <a:pt x="372088" y="3065379"/>
                    </a:lnTo>
                    <a:lnTo>
                      <a:pt x="416369" y="2952597"/>
                    </a:lnTo>
                    <a:lnTo>
                      <a:pt x="425858" y="2931517"/>
                    </a:lnTo>
                    <a:lnTo>
                      <a:pt x="460018" y="2882943"/>
                    </a:lnTo>
                    <a:cubicBezTo>
                      <a:pt x="482833" y="2876366"/>
                      <a:pt x="486249" y="2883327"/>
                      <a:pt x="498690" y="2895848"/>
                    </a:cubicBezTo>
                    <a:cubicBezTo>
                      <a:pt x="505775" y="2898378"/>
                      <a:pt x="512396" y="2900233"/>
                      <a:pt x="519060" y="2903944"/>
                    </a:cubicBezTo>
                    <a:cubicBezTo>
                      <a:pt x="527663" y="2906347"/>
                      <a:pt x="538164" y="2903016"/>
                      <a:pt x="550816" y="2906558"/>
                    </a:cubicBezTo>
                    <a:cubicBezTo>
                      <a:pt x="553683" y="2907354"/>
                      <a:pt x="555750" y="2907822"/>
                      <a:pt x="557605" y="2907780"/>
                    </a:cubicBezTo>
                    <a:cubicBezTo>
                      <a:pt x="567221" y="2903733"/>
                      <a:pt x="565703" y="2903438"/>
                      <a:pt x="576372" y="2905377"/>
                    </a:cubicBezTo>
                    <a:cubicBezTo>
                      <a:pt x="576794" y="2904871"/>
                      <a:pt x="577216" y="2904238"/>
                      <a:pt x="577764" y="2903690"/>
                    </a:cubicBezTo>
                    <a:cubicBezTo>
                      <a:pt x="579282" y="2901966"/>
                      <a:pt x="580758" y="2900107"/>
                      <a:pt x="582445" y="2898509"/>
                    </a:cubicBezTo>
                    <a:lnTo>
                      <a:pt x="583921" y="2897497"/>
                    </a:lnTo>
                    <a:cubicBezTo>
                      <a:pt x="589404" y="2894841"/>
                      <a:pt x="592862" y="2896738"/>
                      <a:pt x="597205" y="2899521"/>
                    </a:cubicBezTo>
                    <a:cubicBezTo>
                      <a:pt x="601170" y="2898172"/>
                      <a:pt x="603320" y="2895558"/>
                      <a:pt x="607917" y="2895304"/>
                    </a:cubicBezTo>
                    <a:lnTo>
                      <a:pt x="609731" y="2895473"/>
                    </a:lnTo>
                    <a:cubicBezTo>
                      <a:pt x="611628" y="2895933"/>
                      <a:pt x="613231" y="2896696"/>
                      <a:pt x="614454" y="2897366"/>
                    </a:cubicBezTo>
                    <a:cubicBezTo>
                      <a:pt x="619557" y="2891257"/>
                      <a:pt x="626431" y="2891257"/>
                      <a:pt x="633305" y="2893027"/>
                    </a:cubicBezTo>
                    <a:lnTo>
                      <a:pt x="635245" y="2893534"/>
                    </a:lnTo>
                    <a:cubicBezTo>
                      <a:pt x="640221" y="2893656"/>
                      <a:pt x="642119" y="2886995"/>
                      <a:pt x="653506" y="2890325"/>
                    </a:cubicBezTo>
                    <a:cubicBezTo>
                      <a:pt x="657976" y="2884971"/>
                      <a:pt x="663206" y="2886366"/>
                      <a:pt x="668899" y="2883790"/>
                    </a:cubicBezTo>
                    <a:cubicBezTo>
                      <a:pt x="680834" y="2878394"/>
                      <a:pt x="685388" y="2884216"/>
                      <a:pt x="696564" y="2883959"/>
                    </a:cubicBezTo>
                    <a:cubicBezTo>
                      <a:pt x="698462" y="2883917"/>
                      <a:pt x="719885" y="2878777"/>
                      <a:pt x="720602" y="2878351"/>
                    </a:cubicBezTo>
                    <a:cubicBezTo>
                      <a:pt x="736965" y="2868907"/>
                      <a:pt x="731989" y="2861782"/>
                      <a:pt x="741351" y="2855879"/>
                    </a:cubicBezTo>
                    <a:lnTo>
                      <a:pt x="742911" y="2854914"/>
                    </a:lnTo>
                    <a:cubicBezTo>
                      <a:pt x="747804" y="2843948"/>
                      <a:pt x="743333" y="2842350"/>
                      <a:pt x="757583" y="2837206"/>
                    </a:cubicBezTo>
                    <a:cubicBezTo>
                      <a:pt x="766904" y="2833876"/>
                      <a:pt x="766693" y="2828015"/>
                      <a:pt x="774668" y="2823335"/>
                    </a:cubicBezTo>
                    <a:lnTo>
                      <a:pt x="776182" y="2822449"/>
                    </a:lnTo>
                    <a:cubicBezTo>
                      <a:pt x="777404" y="2804363"/>
                      <a:pt x="790313" y="2806091"/>
                      <a:pt x="804058" y="2811319"/>
                    </a:cubicBezTo>
                    <a:lnTo>
                      <a:pt x="804774" y="2810813"/>
                    </a:lnTo>
                    <a:cubicBezTo>
                      <a:pt x="806546" y="2803603"/>
                      <a:pt x="806124" y="2799177"/>
                      <a:pt x="815824" y="2798586"/>
                    </a:cubicBezTo>
                    <a:lnTo>
                      <a:pt x="817426" y="2797575"/>
                    </a:lnTo>
                    <a:cubicBezTo>
                      <a:pt x="820674" y="2780457"/>
                      <a:pt x="828307" y="2789311"/>
                      <a:pt x="831512" y="2784041"/>
                    </a:cubicBezTo>
                    <a:cubicBezTo>
                      <a:pt x="839609" y="2770802"/>
                      <a:pt x="843025" y="2771101"/>
                      <a:pt x="857659" y="2767176"/>
                    </a:cubicBezTo>
                    <a:cubicBezTo>
                      <a:pt x="875034" y="2762500"/>
                      <a:pt x="867232" y="2748203"/>
                      <a:pt x="880559" y="2747318"/>
                    </a:cubicBezTo>
                    <a:cubicBezTo>
                      <a:pt x="887517" y="2746897"/>
                      <a:pt x="895150" y="2748119"/>
                      <a:pt x="901392" y="2744072"/>
                    </a:cubicBezTo>
                    <a:lnTo>
                      <a:pt x="902826" y="2743102"/>
                    </a:lnTo>
                    <a:cubicBezTo>
                      <a:pt x="908688" y="2739055"/>
                      <a:pt x="911724" y="2739480"/>
                      <a:pt x="918640" y="2739480"/>
                    </a:cubicBezTo>
                    <a:cubicBezTo>
                      <a:pt x="921508" y="2739523"/>
                      <a:pt x="922562" y="2740703"/>
                      <a:pt x="924545" y="2739691"/>
                    </a:cubicBezTo>
                    <a:lnTo>
                      <a:pt x="903458" y="2691206"/>
                    </a:lnTo>
                    <a:cubicBezTo>
                      <a:pt x="903458" y="2691206"/>
                      <a:pt x="899241" y="2675395"/>
                      <a:pt x="899241" y="2671179"/>
                    </a:cubicBezTo>
                    <a:cubicBezTo>
                      <a:pt x="899241" y="2666963"/>
                      <a:pt x="900295" y="2558397"/>
                      <a:pt x="901350" y="2554181"/>
                    </a:cubicBezTo>
                    <a:cubicBezTo>
                      <a:pt x="902404" y="2549965"/>
                      <a:pt x="901350" y="2542587"/>
                      <a:pt x="899241" y="2537317"/>
                    </a:cubicBezTo>
                    <a:cubicBezTo>
                      <a:pt x="897132" y="2532047"/>
                      <a:pt x="896078" y="2517374"/>
                      <a:pt x="896078" y="2517374"/>
                    </a:cubicBezTo>
                    <a:cubicBezTo>
                      <a:pt x="896078" y="2509912"/>
                      <a:pt x="899241" y="2496210"/>
                      <a:pt x="901350" y="2488831"/>
                    </a:cubicBezTo>
                    <a:cubicBezTo>
                      <a:pt x="903458" y="2481453"/>
                      <a:pt x="906621" y="2439292"/>
                      <a:pt x="905567" y="2432967"/>
                    </a:cubicBezTo>
                    <a:cubicBezTo>
                      <a:pt x="904513" y="2426643"/>
                      <a:pt x="901350" y="2418211"/>
                      <a:pt x="898187" y="2407671"/>
                    </a:cubicBezTo>
                    <a:lnTo>
                      <a:pt x="897849" y="2406528"/>
                    </a:lnTo>
                    <a:lnTo>
                      <a:pt x="896078" y="2400292"/>
                    </a:lnTo>
                    <a:cubicBezTo>
                      <a:pt x="892915" y="2393968"/>
                      <a:pt x="888698" y="2367617"/>
                      <a:pt x="888698" y="2367617"/>
                    </a:cubicBezTo>
                    <a:lnTo>
                      <a:pt x="896078" y="2342321"/>
                    </a:lnTo>
                    <a:cubicBezTo>
                      <a:pt x="896078" y="2342321"/>
                      <a:pt x="905567" y="2330726"/>
                      <a:pt x="905567" y="2325456"/>
                    </a:cubicBezTo>
                    <a:cubicBezTo>
                      <a:pt x="905567" y="2320186"/>
                      <a:pt x="911893" y="2304375"/>
                      <a:pt x="911893" y="2304375"/>
                    </a:cubicBezTo>
                    <a:cubicBezTo>
                      <a:pt x="911893" y="2304375"/>
                      <a:pt x="936142" y="2279079"/>
                      <a:pt x="942468" y="2274862"/>
                    </a:cubicBezTo>
                    <a:cubicBezTo>
                      <a:pt x="948794" y="2270646"/>
                      <a:pt x="959337" y="2257998"/>
                      <a:pt x="964608" y="2250620"/>
                    </a:cubicBezTo>
                    <a:cubicBezTo>
                      <a:pt x="969880" y="2243241"/>
                      <a:pt x="978315" y="2236917"/>
                      <a:pt x="984640" y="2232701"/>
                    </a:cubicBezTo>
                    <a:cubicBezTo>
                      <a:pt x="990966" y="2228485"/>
                      <a:pt x="999401" y="2224269"/>
                      <a:pt x="1004672" y="2224269"/>
                    </a:cubicBezTo>
                    <a:cubicBezTo>
                      <a:pt x="1009944" y="2224269"/>
                      <a:pt x="1021541" y="2225323"/>
                      <a:pt x="1026813" y="2226377"/>
                    </a:cubicBezTo>
                    <a:cubicBezTo>
                      <a:pt x="1032085" y="2227431"/>
                      <a:pt x="1052117" y="2244295"/>
                      <a:pt x="1057388" y="2249566"/>
                    </a:cubicBezTo>
                    <a:cubicBezTo>
                      <a:pt x="1062660" y="2254836"/>
                      <a:pt x="1094289" y="2268538"/>
                      <a:pt x="1102724" y="2271700"/>
                    </a:cubicBezTo>
                    <a:cubicBezTo>
                      <a:pt x="1111158" y="2274862"/>
                      <a:pt x="1126973" y="2282241"/>
                      <a:pt x="1131190" y="2286457"/>
                    </a:cubicBezTo>
                    <a:cubicBezTo>
                      <a:pt x="1135407" y="2290673"/>
                      <a:pt x="1156493" y="2291727"/>
                      <a:pt x="1165982" y="2292781"/>
                    </a:cubicBezTo>
                    <a:cubicBezTo>
                      <a:pt x="1175471" y="2293835"/>
                      <a:pt x="1189177" y="2302267"/>
                      <a:pt x="1189177" y="2302267"/>
                    </a:cubicBezTo>
                    <a:cubicBezTo>
                      <a:pt x="1189177" y="2302267"/>
                      <a:pt x="1230295" y="2339158"/>
                      <a:pt x="1237675" y="2345483"/>
                    </a:cubicBezTo>
                    <a:cubicBezTo>
                      <a:pt x="1245056" y="2351807"/>
                      <a:pt x="1277950" y="2388360"/>
                      <a:pt x="1277950" y="2388360"/>
                    </a:cubicBezTo>
                    <a:cubicBezTo>
                      <a:pt x="1279174" y="2382458"/>
                      <a:pt x="1281113" y="2376808"/>
                      <a:pt x="1283011" y="2373942"/>
                    </a:cubicBezTo>
                    <a:cubicBezTo>
                      <a:pt x="1287228" y="2367617"/>
                      <a:pt x="1292500" y="2366563"/>
                      <a:pt x="1300934" y="2366563"/>
                    </a:cubicBezTo>
                    <a:cubicBezTo>
                      <a:pt x="1309369" y="2366563"/>
                      <a:pt x="1311477" y="2361293"/>
                      <a:pt x="1315695" y="2343375"/>
                    </a:cubicBezTo>
                    <a:cubicBezTo>
                      <a:pt x="1319912" y="2325456"/>
                      <a:pt x="1344161" y="2301213"/>
                      <a:pt x="1344161" y="2301213"/>
                    </a:cubicBezTo>
                    <a:cubicBezTo>
                      <a:pt x="1344161" y="2301213"/>
                      <a:pt x="1354704" y="2292781"/>
                      <a:pt x="1362084" y="2292781"/>
                    </a:cubicBezTo>
                    <a:cubicBezTo>
                      <a:pt x="1369465" y="2292781"/>
                      <a:pt x="1370519" y="2291727"/>
                      <a:pt x="1376845" y="2285403"/>
                    </a:cubicBezTo>
                    <a:cubicBezTo>
                      <a:pt x="1383171" y="2279079"/>
                      <a:pt x="1393714" y="2287511"/>
                      <a:pt x="1393714" y="2299105"/>
                    </a:cubicBezTo>
                    <a:cubicBezTo>
                      <a:pt x="1393714" y="2310700"/>
                      <a:pt x="1413746" y="2304375"/>
                      <a:pt x="1420072" y="2303321"/>
                    </a:cubicBezTo>
                    <a:cubicBezTo>
                      <a:pt x="1426398" y="2302267"/>
                      <a:pt x="1436941" y="2294889"/>
                      <a:pt x="1442212" y="2290673"/>
                    </a:cubicBezTo>
                    <a:cubicBezTo>
                      <a:pt x="1447484" y="2286457"/>
                      <a:pt x="1471350" y="2264406"/>
                      <a:pt x="1471350" y="2264406"/>
                    </a:cubicBezTo>
                    <a:cubicBezTo>
                      <a:pt x="1471438" y="2262424"/>
                      <a:pt x="1471733" y="2260447"/>
                      <a:pt x="1469156" y="2254709"/>
                    </a:cubicBezTo>
                    <a:cubicBezTo>
                      <a:pt x="1472151" y="2249608"/>
                      <a:pt x="1475187" y="2245602"/>
                      <a:pt x="1473753" y="2238987"/>
                    </a:cubicBezTo>
                    <a:lnTo>
                      <a:pt x="1473079" y="2237385"/>
                    </a:lnTo>
                    <a:lnTo>
                      <a:pt x="1473795" y="2236036"/>
                    </a:lnTo>
                    <a:cubicBezTo>
                      <a:pt x="1477047" y="2230386"/>
                      <a:pt x="1480627" y="2225369"/>
                      <a:pt x="1478856" y="2217860"/>
                    </a:cubicBezTo>
                    <a:cubicBezTo>
                      <a:pt x="1485056" y="2214070"/>
                      <a:pt x="1486743" y="2211919"/>
                      <a:pt x="1485224" y="2204874"/>
                    </a:cubicBezTo>
                    <a:cubicBezTo>
                      <a:pt x="1483580" y="2197074"/>
                      <a:pt x="1498340" y="2192900"/>
                      <a:pt x="1502182" y="2185274"/>
                    </a:cubicBezTo>
                    <a:lnTo>
                      <a:pt x="1502730" y="2183671"/>
                    </a:lnTo>
                    <a:cubicBezTo>
                      <a:pt x="1503953" y="2176968"/>
                      <a:pt x="1499989" y="2173422"/>
                      <a:pt x="1497627" y="2171613"/>
                    </a:cubicBezTo>
                    <a:lnTo>
                      <a:pt x="1496067" y="2170517"/>
                    </a:lnTo>
                    <a:cubicBezTo>
                      <a:pt x="1496155" y="2170091"/>
                      <a:pt x="1496404" y="2169463"/>
                      <a:pt x="1497079" y="2168321"/>
                    </a:cubicBezTo>
                    <a:cubicBezTo>
                      <a:pt x="1505345" y="2153990"/>
                      <a:pt x="1493284" y="2145684"/>
                      <a:pt x="1501208" y="2135983"/>
                    </a:cubicBezTo>
                    <a:cubicBezTo>
                      <a:pt x="1511708" y="2123166"/>
                      <a:pt x="1503025" y="2126665"/>
                      <a:pt x="1505973" y="2114649"/>
                    </a:cubicBezTo>
                    <a:cubicBezTo>
                      <a:pt x="1507365" y="2108831"/>
                      <a:pt x="1537143" y="2111656"/>
                      <a:pt x="1527186" y="2094196"/>
                    </a:cubicBezTo>
                    <a:lnTo>
                      <a:pt x="1528367" y="2092932"/>
                    </a:lnTo>
                    <a:cubicBezTo>
                      <a:pt x="1530771" y="2090364"/>
                      <a:pt x="1532795" y="2089221"/>
                      <a:pt x="1536464" y="2088673"/>
                    </a:cubicBezTo>
                    <a:cubicBezTo>
                      <a:pt x="1550887" y="2086523"/>
                      <a:pt x="1538531" y="2070291"/>
                      <a:pt x="1547260" y="2061357"/>
                    </a:cubicBezTo>
                    <a:lnTo>
                      <a:pt x="1548989" y="2059582"/>
                    </a:lnTo>
                    <a:cubicBezTo>
                      <a:pt x="1563328" y="2044741"/>
                      <a:pt x="1543975" y="2035554"/>
                      <a:pt x="1556707" y="2022480"/>
                    </a:cubicBezTo>
                    <a:cubicBezTo>
                      <a:pt x="1560966" y="2019196"/>
                      <a:pt x="1569316" y="2008866"/>
                      <a:pt x="1570708" y="2003676"/>
                    </a:cubicBezTo>
                    <a:cubicBezTo>
                      <a:pt x="1572521" y="1996846"/>
                      <a:pt x="1570033" y="1990480"/>
                      <a:pt x="1570033" y="1983692"/>
                    </a:cubicBezTo>
                    <a:cubicBezTo>
                      <a:pt x="1570033" y="1976402"/>
                      <a:pt x="1572310" y="1969736"/>
                      <a:pt x="1573323" y="1962611"/>
                    </a:cubicBezTo>
                    <a:cubicBezTo>
                      <a:pt x="1573951" y="1958184"/>
                      <a:pt x="1569485" y="1931496"/>
                      <a:pt x="1567883" y="1927200"/>
                    </a:cubicBezTo>
                    <a:cubicBezTo>
                      <a:pt x="1565010" y="1919526"/>
                      <a:pt x="1558647" y="1915605"/>
                      <a:pt x="1552194" y="1911558"/>
                    </a:cubicBezTo>
                    <a:cubicBezTo>
                      <a:pt x="1552194" y="1911558"/>
                      <a:pt x="1513901" y="1900680"/>
                      <a:pt x="1503358" y="1896464"/>
                    </a:cubicBezTo>
                    <a:cubicBezTo>
                      <a:pt x="1492815" y="1892248"/>
                      <a:pt x="1407416" y="1859573"/>
                      <a:pt x="1407416" y="1859573"/>
                    </a:cubicBezTo>
                    <a:cubicBezTo>
                      <a:pt x="1407416" y="1859573"/>
                      <a:pt x="1398981" y="1816357"/>
                      <a:pt x="1396873" y="1807925"/>
                    </a:cubicBezTo>
                    <a:cubicBezTo>
                      <a:pt x="1394764" y="1799493"/>
                      <a:pt x="1400036" y="1782628"/>
                      <a:pt x="1400036" y="1782628"/>
                    </a:cubicBezTo>
                    <a:lnTo>
                      <a:pt x="1443262" y="1673009"/>
                    </a:lnTo>
                    <a:lnTo>
                      <a:pt x="1421122" y="1643496"/>
                    </a:lnTo>
                    <a:lnTo>
                      <a:pt x="1421122" y="1602389"/>
                    </a:lnTo>
                    <a:cubicBezTo>
                      <a:pt x="1421122" y="1602389"/>
                      <a:pt x="1424285" y="1587632"/>
                      <a:pt x="1427448" y="1579200"/>
                    </a:cubicBezTo>
                    <a:cubicBezTo>
                      <a:pt x="1430611" y="1570768"/>
                      <a:pt x="1426393" y="1546525"/>
                      <a:pt x="1427448" y="1533876"/>
                    </a:cubicBezTo>
                    <a:cubicBezTo>
                      <a:pt x="1428502" y="1521228"/>
                      <a:pt x="1432719" y="1486445"/>
                      <a:pt x="1433774" y="1479067"/>
                    </a:cubicBezTo>
                    <a:cubicBezTo>
                      <a:pt x="1434828" y="1471688"/>
                      <a:pt x="1439045" y="1452716"/>
                      <a:pt x="1443262" y="1448500"/>
                    </a:cubicBezTo>
                    <a:cubicBezTo>
                      <a:pt x="1447480" y="1444283"/>
                      <a:pt x="1463294" y="1412662"/>
                      <a:pt x="1472783" y="1406338"/>
                    </a:cubicBezTo>
                    <a:cubicBezTo>
                      <a:pt x="1482272" y="1400014"/>
                      <a:pt x="1477001" y="1371555"/>
                      <a:pt x="1475946" y="1363123"/>
                    </a:cubicBezTo>
                    <a:cubicBezTo>
                      <a:pt x="1474892" y="1354691"/>
                      <a:pt x="1477001" y="1340988"/>
                      <a:pt x="1481218" y="1337826"/>
                    </a:cubicBezTo>
                    <a:cubicBezTo>
                      <a:pt x="1485435" y="1334664"/>
                      <a:pt x="1489652" y="1328340"/>
                      <a:pt x="1489652" y="1323070"/>
                    </a:cubicBezTo>
                    <a:cubicBezTo>
                      <a:pt x="1489652" y="1317799"/>
                      <a:pt x="1501250" y="1310421"/>
                      <a:pt x="1501250" y="1310421"/>
                    </a:cubicBezTo>
                    <a:lnTo>
                      <a:pt x="1523390" y="1292503"/>
                    </a:lnTo>
                    <a:lnTo>
                      <a:pt x="1558394" y="1266826"/>
                    </a:lnTo>
                    <a:lnTo>
                      <a:pt x="1559237" y="1266152"/>
                    </a:lnTo>
                    <a:cubicBezTo>
                      <a:pt x="1567671" y="1259828"/>
                      <a:pt x="1569780" y="1255611"/>
                      <a:pt x="1578215" y="1241909"/>
                    </a:cubicBezTo>
                    <a:cubicBezTo>
                      <a:pt x="1586649" y="1228207"/>
                      <a:pt x="1596138" y="1236639"/>
                      <a:pt x="1600355" y="1242963"/>
                    </a:cubicBezTo>
                    <a:cubicBezTo>
                      <a:pt x="1604572" y="1249287"/>
                      <a:pt x="1614061" y="1267206"/>
                      <a:pt x="1621441" y="1279854"/>
                    </a:cubicBezTo>
                    <a:cubicBezTo>
                      <a:pt x="1628822" y="1292503"/>
                      <a:pt x="1629876" y="1294611"/>
                      <a:pt x="1640419" y="1299881"/>
                    </a:cubicBezTo>
                    <a:cubicBezTo>
                      <a:pt x="1650962" y="1305151"/>
                      <a:pt x="1691026" y="1307259"/>
                      <a:pt x="1703678" y="1307259"/>
                    </a:cubicBezTo>
                    <a:cubicBezTo>
                      <a:pt x="1716330" y="1307259"/>
                      <a:pt x="1725819" y="1318853"/>
                      <a:pt x="1731090" y="1333610"/>
                    </a:cubicBezTo>
                    <a:cubicBezTo>
                      <a:pt x="1736362" y="1348366"/>
                      <a:pt x="1740579" y="1376825"/>
                      <a:pt x="1741633" y="1392636"/>
                    </a:cubicBezTo>
                    <a:cubicBezTo>
                      <a:pt x="1742688" y="1408446"/>
                      <a:pt x="1749013" y="1428473"/>
                      <a:pt x="1753231" y="1443229"/>
                    </a:cubicBezTo>
                    <a:cubicBezTo>
                      <a:pt x="1757448" y="1457986"/>
                      <a:pt x="1777480" y="1483283"/>
                      <a:pt x="1782751" y="1488553"/>
                    </a:cubicBezTo>
                    <a:cubicBezTo>
                      <a:pt x="1788023" y="1493823"/>
                      <a:pt x="1792240" y="1495931"/>
                      <a:pt x="1797512" y="1491715"/>
                    </a:cubicBezTo>
                    <a:cubicBezTo>
                      <a:pt x="1802783" y="1487499"/>
                      <a:pt x="1815435" y="1470634"/>
                      <a:pt x="1818598" y="1465364"/>
                    </a:cubicBezTo>
                    <a:cubicBezTo>
                      <a:pt x="1821761" y="1460094"/>
                      <a:pt x="1827033" y="1437959"/>
                      <a:pt x="1830196" y="1424257"/>
                    </a:cubicBezTo>
                    <a:cubicBezTo>
                      <a:pt x="1833359" y="1410554"/>
                      <a:pt x="1840739" y="1388420"/>
                      <a:pt x="1840739" y="1388420"/>
                    </a:cubicBezTo>
                    <a:cubicBezTo>
                      <a:pt x="1840739" y="1388420"/>
                      <a:pt x="1849173" y="1375771"/>
                      <a:pt x="1855499" y="1372609"/>
                    </a:cubicBezTo>
                    <a:cubicBezTo>
                      <a:pt x="1861825" y="1369447"/>
                      <a:pt x="1901889" y="1357853"/>
                      <a:pt x="1910323" y="1356799"/>
                    </a:cubicBezTo>
                    <a:cubicBezTo>
                      <a:pt x="1918758" y="1355745"/>
                      <a:pt x="1921921" y="1348366"/>
                      <a:pt x="1914541" y="1344150"/>
                    </a:cubicBezTo>
                    <a:cubicBezTo>
                      <a:pt x="1907160" y="1339934"/>
                      <a:pt x="1911378" y="1332556"/>
                      <a:pt x="1913486" y="1327286"/>
                    </a:cubicBezTo>
                    <a:cubicBezTo>
                      <a:pt x="1915595" y="1322016"/>
                      <a:pt x="1917704" y="1312529"/>
                      <a:pt x="1919812" y="1307259"/>
                    </a:cubicBezTo>
                    <a:cubicBezTo>
                      <a:pt x="1921921" y="1301989"/>
                      <a:pt x="1922975" y="1294611"/>
                      <a:pt x="1919812" y="1286178"/>
                    </a:cubicBezTo>
                    <a:cubicBezTo>
                      <a:pt x="1916649" y="1277746"/>
                      <a:pt x="1915595" y="1265098"/>
                      <a:pt x="1915595" y="1258774"/>
                    </a:cubicBezTo>
                    <a:cubicBezTo>
                      <a:pt x="1915595" y="1252449"/>
                      <a:pt x="1906106" y="1248233"/>
                      <a:pt x="1892400" y="1234531"/>
                    </a:cubicBezTo>
                    <a:cubicBezTo>
                      <a:pt x="1878694" y="1220828"/>
                      <a:pt x="1878694" y="1207126"/>
                      <a:pt x="1882911" y="1197640"/>
                    </a:cubicBezTo>
                    <a:cubicBezTo>
                      <a:pt x="1887129" y="1188153"/>
                      <a:pt x="1896023" y="1159568"/>
                      <a:pt x="1896023" y="1159568"/>
                    </a:cubicBezTo>
                    <a:cubicBezTo>
                      <a:pt x="1894003" y="1152063"/>
                      <a:pt x="1891177" y="1146709"/>
                      <a:pt x="1882865" y="1138951"/>
                    </a:cubicBezTo>
                    <a:lnTo>
                      <a:pt x="1878310" y="1134819"/>
                    </a:lnTo>
                    <a:cubicBezTo>
                      <a:pt x="1872410" y="1129338"/>
                      <a:pt x="1843982" y="1089205"/>
                      <a:pt x="1841873" y="1083551"/>
                    </a:cubicBezTo>
                    <a:cubicBezTo>
                      <a:pt x="1837319" y="1071497"/>
                      <a:pt x="1842464" y="1058423"/>
                      <a:pt x="1827956" y="1050922"/>
                    </a:cubicBezTo>
                    <a:cubicBezTo>
                      <a:pt x="1813280" y="1043375"/>
                      <a:pt x="1802147" y="1050037"/>
                      <a:pt x="1800455" y="1028408"/>
                    </a:cubicBezTo>
                    <a:cubicBezTo>
                      <a:pt x="1800203" y="1025077"/>
                      <a:pt x="1799659" y="1021620"/>
                      <a:pt x="1798811" y="1018121"/>
                    </a:cubicBezTo>
                    <a:cubicBezTo>
                      <a:pt x="1798811" y="1018121"/>
                      <a:pt x="1780635" y="1015296"/>
                      <a:pt x="1771146" y="1011080"/>
                    </a:cubicBezTo>
                    <a:cubicBezTo>
                      <a:pt x="1761657" y="1006864"/>
                      <a:pt x="1767983" y="999486"/>
                      <a:pt x="1772200" y="996323"/>
                    </a:cubicBezTo>
                    <a:cubicBezTo>
                      <a:pt x="1776417" y="993161"/>
                      <a:pt x="1781137" y="983506"/>
                      <a:pt x="1781137" y="983506"/>
                    </a:cubicBezTo>
                    <a:lnTo>
                      <a:pt x="1779998" y="982368"/>
                    </a:lnTo>
                    <a:cubicBezTo>
                      <a:pt x="1778648" y="981061"/>
                      <a:pt x="1778353" y="979332"/>
                      <a:pt x="1777974" y="977519"/>
                    </a:cubicBezTo>
                    <a:cubicBezTo>
                      <a:pt x="1774182" y="958673"/>
                      <a:pt x="1775612" y="960191"/>
                      <a:pt x="1762247" y="943453"/>
                    </a:cubicBezTo>
                    <a:cubicBezTo>
                      <a:pt x="1756259" y="935906"/>
                      <a:pt x="1756385" y="925661"/>
                      <a:pt x="1749553" y="918957"/>
                    </a:cubicBezTo>
                    <a:cubicBezTo>
                      <a:pt x="1735384" y="905128"/>
                      <a:pt x="1731841" y="926378"/>
                      <a:pt x="1731883" y="896865"/>
                    </a:cubicBezTo>
                    <a:cubicBezTo>
                      <a:pt x="1731883" y="890540"/>
                      <a:pt x="1730829" y="886872"/>
                      <a:pt x="1728678" y="883584"/>
                    </a:cubicBezTo>
                    <a:cubicBezTo>
                      <a:pt x="1728678" y="883584"/>
                      <a:pt x="1716321" y="879326"/>
                      <a:pt x="1727919" y="874056"/>
                    </a:cubicBezTo>
                    <a:cubicBezTo>
                      <a:pt x="1739516" y="868785"/>
                      <a:pt x="1771146" y="847705"/>
                      <a:pt x="1777472" y="842434"/>
                    </a:cubicBezTo>
                    <a:cubicBezTo>
                      <a:pt x="1783798" y="837164"/>
                      <a:pt x="1802775" y="817138"/>
                      <a:pt x="1812264" y="817138"/>
                    </a:cubicBezTo>
                    <a:cubicBezTo>
                      <a:pt x="1821753" y="817138"/>
                      <a:pt x="1828079" y="810813"/>
                      <a:pt x="1828079" y="810813"/>
                    </a:cubicBezTo>
                    <a:cubicBezTo>
                      <a:pt x="1828079" y="810813"/>
                      <a:pt x="1846002" y="802381"/>
                      <a:pt x="1854437" y="802381"/>
                    </a:cubicBezTo>
                    <a:cubicBezTo>
                      <a:pt x="1862871" y="802381"/>
                      <a:pt x="1864980" y="793949"/>
                      <a:pt x="1868143" y="785517"/>
                    </a:cubicBezTo>
                    <a:cubicBezTo>
                      <a:pt x="1871306" y="777084"/>
                      <a:pt x="1869197" y="771814"/>
                      <a:pt x="1881849" y="766544"/>
                    </a:cubicBezTo>
                    <a:cubicBezTo>
                      <a:pt x="1894500" y="761274"/>
                      <a:pt x="1899772" y="759166"/>
                      <a:pt x="1899772" y="759166"/>
                    </a:cubicBezTo>
                    <a:cubicBezTo>
                      <a:pt x="1899772" y="759166"/>
                      <a:pt x="1910315" y="772868"/>
                      <a:pt x="1917695" y="772868"/>
                    </a:cubicBezTo>
                    <a:cubicBezTo>
                      <a:pt x="1925076" y="772868"/>
                      <a:pt x="1931401" y="766544"/>
                      <a:pt x="1931401" y="766544"/>
                    </a:cubicBezTo>
                    <a:cubicBezTo>
                      <a:pt x="1931401" y="766544"/>
                      <a:pt x="1939836" y="760220"/>
                      <a:pt x="1944053" y="759166"/>
                    </a:cubicBezTo>
                    <a:cubicBezTo>
                      <a:pt x="1948270" y="758112"/>
                      <a:pt x="1959868" y="754950"/>
                      <a:pt x="1958814" y="745463"/>
                    </a:cubicBezTo>
                    <a:cubicBezTo>
                      <a:pt x="1957759" y="735977"/>
                      <a:pt x="1949325" y="723329"/>
                      <a:pt x="1945108" y="719113"/>
                    </a:cubicBezTo>
                    <a:cubicBezTo>
                      <a:pt x="1940890" y="714896"/>
                      <a:pt x="1930347" y="705410"/>
                      <a:pt x="1930347" y="714896"/>
                    </a:cubicBezTo>
                    <a:cubicBezTo>
                      <a:pt x="1930347" y="724383"/>
                      <a:pt x="1929293" y="729653"/>
                      <a:pt x="1922967" y="728599"/>
                    </a:cubicBezTo>
                    <a:cubicBezTo>
                      <a:pt x="1916641" y="727545"/>
                      <a:pt x="1886066" y="722275"/>
                      <a:pt x="1877631" y="713842"/>
                    </a:cubicBezTo>
                    <a:cubicBezTo>
                      <a:pt x="1869197" y="705410"/>
                      <a:pt x="1871306" y="706464"/>
                      <a:pt x="1861817" y="705410"/>
                    </a:cubicBezTo>
                    <a:cubicBezTo>
                      <a:pt x="1852328" y="704356"/>
                      <a:pt x="1837568" y="698032"/>
                      <a:pt x="1833350" y="693816"/>
                    </a:cubicBezTo>
                    <a:cubicBezTo>
                      <a:pt x="1829133" y="689600"/>
                      <a:pt x="1818590" y="681167"/>
                      <a:pt x="1815427" y="674843"/>
                    </a:cubicBezTo>
                    <a:cubicBezTo>
                      <a:pt x="1812264" y="668519"/>
                      <a:pt x="1800667" y="659033"/>
                      <a:pt x="1791178" y="666411"/>
                    </a:cubicBezTo>
                    <a:cubicBezTo>
                      <a:pt x="1781689" y="673789"/>
                      <a:pt x="1765874" y="682221"/>
                      <a:pt x="1761657" y="684329"/>
                    </a:cubicBezTo>
                    <a:cubicBezTo>
                      <a:pt x="1757440" y="686437"/>
                      <a:pt x="1744788" y="686437"/>
                      <a:pt x="1739516" y="686437"/>
                    </a:cubicBezTo>
                    <a:cubicBezTo>
                      <a:pt x="1734245" y="686437"/>
                      <a:pt x="1728973" y="687492"/>
                      <a:pt x="1724756" y="689600"/>
                    </a:cubicBezTo>
                    <a:cubicBezTo>
                      <a:pt x="1720539" y="691708"/>
                      <a:pt x="1680475" y="691708"/>
                      <a:pt x="1676258" y="691708"/>
                    </a:cubicBezTo>
                    <a:cubicBezTo>
                      <a:pt x="1672040" y="691708"/>
                      <a:pt x="1668877" y="691708"/>
                      <a:pt x="1663606" y="693816"/>
                    </a:cubicBezTo>
                    <a:cubicBezTo>
                      <a:pt x="1658334" y="695924"/>
                      <a:pt x="1651624" y="691033"/>
                      <a:pt x="1651624" y="691033"/>
                    </a:cubicBezTo>
                    <a:cubicBezTo>
                      <a:pt x="1645636" y="686142"/>
                      <a:pt x="1635350" y="687492"/>
                      <a:pt x="1627759" y="687492"/>
                    </a:cubicBezTo>
                    <a:cubicBezTo>
                      <a:pt x="1627759" y="687492"/>
                      <a:pt x="1620379" y="679059"/>
                      <a:pt x="1617216" y="673789"/>
                    </a:cubicBezTo>
                    <a:cubicBezTo>
                      <a:pt x="1614053" y="668519"/>
                      <a:pt x="1609836" y="666411"/>
                      <a:pt x="1599293" y="661141"/>
                    </a:cubicBezTo>
                    <a:cubicBezTo>
                      <a:pt x="1588750" y="655871"/>
                      <a:pt x="1581369" y="655871"/>
                      <a:pt x="1573989" y="654816"/>
                    </a:cubicBezTo>
                    <a:cubicBezTo>
                      <a:pt x="1566609" y="653762"/>
                      <a:pt x="1556066" y="662195"/>
                      <a:pt x="1551849" y="668519"/>
                    </a:cubicBezTo>
                    <a:cubicBezTo>
                      <a:pt x="1547631" y="674843"/>
                      <a:pt x="1543414" y="679059"/>
                      <a:pt x="1533925" y="675897"/>
                    </a:cubicBezTo>
                    <a:cubicBezTo>
                      <a:pt x="1524436" y="672735"/>
                      <a:pt x="1524436" y="691708"/>
                      <a:pt x="1522328" y="696978"/>
                    </a:cubicBezTo>
                    <a:cubicBezTo>
                      <a:pt x="1520219" y="702248"/>
                      <a:pt x="1493861" y="723329"/>
                      <a:pt x="1484372" y="733869"/>
                    </a:cubicBezTo>
                    <a:cubicBezTo>
                      <a:pt x="1474884" y="744409"/>
                      <a:pt x="1471721" y="740193"/>
                      <a:pt x="1462232" y="735977"/>
                    </a:cubicBezTo>
                    <a:cubicBezTo>
                      <a:pt x="1452743" y="731761"/>
                      <a:pt x="1427440" y="714896"/>
                      <a:pt x="1423222" y="712788"/>
                    </a:cubicBezTo>
                    <a:cubicBezTo>
                      <a:pt x="1419005" y="710680"/>
                      <a:pt x="1404245" y="709626"/>
                      <a:pt x="1397919" y="709626"/>
                    </a:cubicBezTo>
                    <a:cubicBezTo>
                      <a:pt x="1391593" y="709626"/>
                      <a:pt x="1382104" y="718059"/>
                      <a:pt x="1374724" y="725437"/>
                    </a:cubicBezTo>
                    <a:cubicBezTo>
                      <a:pt x="1367344" y="732815"/>
                      <a:pt x="1357855" y="725437"/>
                      <a:pt x="1350475" y="724383"/>
                    </a:cubicBezTo>
                    <a:cubicBezTo>
                      <a:pt x="1343094" y="723329"/>
                      <a:pt x="1339932" y="733869"/>
                      <a:pt x="1339932" y="739139"/>
                    </a:cubicBezTo>
                    <a:cubicBezTo>
                      <a:pt x="1339932" y="744409"/>
                      <a:pt x="1335714" y="789733"/>
                      <a:pt x="1333606" y="798165"/>
                    </a:cubicBezTo>
                    <a:cubicBezTo>
                      <a:pt x="1332673" y="801875"/>
                      <a:pt x="1331539" y="805796"/>
                      <a:pt x="1330016" y="809211"/>
                    </a:cubicBezTo>
                    <a:cubicBezTo>
                      <a:pt x="1328077" y="813512"/>
                      <a:pt x="1325546" y="817011"/>
                      <a:pt x="1322008" y="818192"/>
                    </a:cubicBezTo>
                    <a:cubicBezTo>
                      <a:pt x="1315682" y="820300"/>
                      <a:pt x="1312519" y="820300"/>
                      <a:pt x="1297759" y="815030"/>
                    </a:cubicBezTo>
                    <a:cubicBezTo>
                      <a:pt x="1282999" y="809759"/>
                      <a:pt x="1290379" y="806597"/>
                      <a:pt x="1288270" y="798165"/>
                    </a:cubicBezTo>
                    <a:cubicBezTo>
                      <a:pt x="1286162" y="789733"/>
                      <a:pt x="1275618" y="793949"/>
                      <a:pt x="1269293" y="795003"/>
                    </a:cubicBezTo>
                    <a:cubicBezTo>
                      <a:pt x="1262967" y="796057"/>
                      <a:pt x="1247152" y="797111"/>
                      <a:pt x="1239772" y="797111"/>
                    </a:cubicBezTo>
                    <a:cubicBezTo>
                      <a:pt x="1232392" y="797111"/>
                      <a:pt x="1217631" y="816084"/>
                      <a:pt x="1211305" y="820300"/>
                    </a:cubicBezTo>
                    <a:cubicBezTo>
                      <a:pt x="1204979" y="824516"/>
                      <a:pt x="1196545" y="820300"/>
                      <a:pt x="1177567" y="811868"/>
                    </a:cubicBezTo>
                    <a:cubicBezTo>
                      <a:pt x="1158590" y="803435"/>
                      <a:pt x="1141721" y="806597"/>
                      <a:pt x="1129069" y="801327"/>
                    </a:cubicBezTo>
                    <a:cubicBezTo>
                      <a:pt x="1116417" y="796057"/>
                      <a:pt x="1110091" y="797111"/>
                      <a:pt x="1089005" y="799219"/>
                    </a:cubicBezTo>
                    <a:cubicBezTo>
                      <a:pt x="1067919" y="801327"/>
                      <a:pt x="1068973" y="819246"/>
                      <a:pt x="1068973" y="819246"/>
                    </a:cubicBezTo>
                    <a:cubicBezTo>
                      <a:pt x="1068973" y="819246"/>
                      <a:pt x="1045778" y="839272"/>
                      <a:pt x="1027855" y="839272"/>
                    </a:cubicBezTo>
                    <a:cubicBezTo>
                      <a:pt x="1009931" y="839272"/>
                      <a:pt x="954053" y="876164"/>
                      <a:pt x="945618" y="881434"/>
                    </a:cubicBezTo>
                    <a:cubicBezTo>
                      <a:pt x="937184" y="886704"/>
                      <a:pt x="922423" y="894082"/>
                      <a:pt x="915043" y="894082"/>
                    </a:cubicBezTo>
                    <a:cubicBezTo>
                      <a:pt x="907663" y="894082"/>
                      <a:pt x="884468" y="898298"/>
                      <a:pt x="876033" y="898298"/>
                    </a:cubicBezTo>
                    <a:cubicBezTo>
                      <a:pt x="867599" y="898298"/>
                      <a:pt x="869708" y="888812"/>
                      <a:pt x="860219" y="873001"/>
                    </a:cubicBezTo>
                    <a:cubicBezTo>
                      <a:pt x="850730" y="857191"/>
                      <a:pt x="865490" y="849813"/>
                      <a:pt x="872871" y="851921"/>
                    </a:cubicBezTo>
                    <a:cubicBezTo>
                      <a:pt x="880251" y="854029"/>
                      <a:pt x="903446" y="855083"/>
                      <a:pt x="917152" y="855083"/>
                    </a:cubicBezTo>
                    <a:cubicBezTo>
                      <a:pt x="930858" y="855083"/>
                      <a:pt x="927695" y="845597"/>
                      <a:pt x="921369" y="840326"/>
                    </a:cubicBezTo>
                    <a:cubicBezTo>
                      <a:pt x="915043" y="835056"/>
                      <a:pt x="907663" y="829786"/>
                      <a:pt x="897120" y="821354"/>
                    </a:cubicBezTo>
                    <a:cubicBezTo>
                      <a:pt x="886577" y="812922"/>
                      <a:pt x="865490" y="821354"/>
                      <a:pt x="851784" y="825570"/>
                    </a:cubicBezTo>
                    <a:cubicBezTo>
                      <a:pt x="839972" y="829196"/>
                      <a:pt x="818000" y="830503"/>
                      <a:pt x="812142" y="830798"/>
                    </a:cubicBezTo>
                    <a:cubicBezTo>
                      <a:pt x="815052" y="822239"/>
                      <a:pt x="816992" y="797743"/>
                      <a:pt x="816992" y="788679"/>
                    </a:cubicBezTo>
                    <a:cubicBezTo>
                      <a:pt x="816992" y="779192"/>
                      <a:pt x="816992" y="769706"/>
                      <a:pt x="824372" y="757058"/>
                    </a:cubicBezTo>
                    <a:cubicBezTo>
                      <a:pt x="831752" y="744409"/>
                      <a:pt x="866545" y="679059"/>
                      <a:pt x="873925" y="670627"/>
                    </a:cubicBezTo>
                    <a:cubicBezTo>
                      <a:pt x="881305" y="662195"/>
                      <a:pt x="908717" y="636898"/>
                      <a:pt x="918206" y="626358"/>
                    </a:cubicBezTo>
                    <a:cubicBezTo>
                      <a:pt x="927695" y="615817"/>
                      <a:pt x="963542" y="587358"/>
                      <a:pt x="968813" y="582088"/>
                    </a:cubicBezTo>
                    <a:cubicBezTo>
                      <a:pt x="974085" y="576818"/>
                      <a:pt x="979356" y="566278"/>
                      <a:pt x="966704" y="566278"/>
                    </a:cubicBezTo>
                    <a:cubicBezTo>
                      <a:pt x="954053" y="566278"/>
                      <a:pt x="948781" y="562062"/>
                      <a:pt x="944564" y="554683"/>
                    </a:cubicBezTo>
                    <a:cubicBezTo>
                      <a:pt x="940347" y="547305"/>
                      <a:pt x="926641" y="535711"/>
                      <a:pt x="932966" y="524116"/>
                    </a:cubicBezTo>
                    <a:cubicBezTo>
                      <a:pt x="939292" y="512522"/>
                      <a:pt x="951944" y="472469"/>
                      <a:pt x="956161" y="448226"/>
                    </a:cubicBezTo>
                    <a:cubicBezTo>
                      <a:pt x="960379" y="423983"/>
                      <a:pt x="970922" y="371281"/>
                      <a:pt x="975139" y="355471"/>
                    </a:cubicBezTo>
                    <a:cubicBezTo>
                      <a:pt x="979356" y="339660"/>
                      <a:pt x="993062" y="289067"/>
                      <a:pt x="996225" y="280634"/>
                    </a:cubicBezTo>
                    <a:cubicBezTo>
                      <a:pt x="999388" y="272202"/>
                      <a:pt x="1006768" y="257446"/>
                      <a:pt x="1006768" y="252176"/>
                    </a:cubicBezTo>
                    <a:cubicBezTo>
                      <a:pt x="1006768" y="246905"/>
                      <a:pt x="1004660" y="196312"/>
                      <a:pt x="1004660" y="196312"/>
                    </a:cubicBezTo>
                    <a:cubicBezTo>
                      <a:pt x="1004660" y="196312"/>
                      <a:pt x="1065810" y="136232"/>
                      <a:pt x="1071082" y="130962"/>
                    </a:cubicBezTo>
                    <a:cubicBezTo>
                      <a:pt x="1076353" y="125691"/>
                      <a:pt x="1076353" y="118313"/>
                      <a:pt x="1078462" y="109881"/>
                    </a:cubicBezTo>
                    <a:cubicBezTo>
                      <a:pt x="1080570" y="101449"/>
                      <a:pt x="1079516" y="83530"/>
                      <a:pt x="1083733" y="78260"/>
                    </a:cubicBezTo>
                    <a:cubicBezTo>
                      <a:pt x="1087951" y="72990"/>
                      <a:pt x="1100602" y="59287"/>
                      <a:pt x="1100602" y="59287"/>
                    </a:cubicBezTo>
                    <a:cubicBezTo>
                      <a:pt x="1100602" y="59287"/>
                      <a:pt x="1304085" y="58233"/>
                      <a:pt x="1313574" y="58233"/>
                    </a:cubicBezTo>
                    <a:cubicBezTo>
                      <a:pt x="1323062" y="58233"/>
                      <a:pt x="1349420" y="54017"/>
                      <a:pt x="1349420" y="54017"/>
                    </a:cubicBezTo>
                    <a:lnTo>
                      <a:pt x="1350048" y="53975"/>
                    </a:lnTo>
                    <a:cubicBezTo>
                      <a:pt x="1350091" y="55746"/>
                      <a:pt x="1350428" y="57474"/>
                      <a:pt x="1351061" y="58866"/>
                    </a:cubicBezTo>
                    <a:cubicBezTo>
                      <a:pt x="1352916" y="61100"/>
                      <a:pt x="1358188" y="61985"/>
                      <a:pt x="1360845" y="61648"/>
                    </a:cubicBezTo>
                    <a:lnTo>
                      <a:pt x="1360887" y="64558"/>
                    </a:lnTo>
                    <a:cubicBezTo>
                      <a:pt x="1361266" y="64768"/>
                      <a:pt x="1363038" y="65865"/>
                      <a:pt x="1363333" y="65865"/>
                    </a:cubicBezTo>
                    <a:cubicBezTo>
                      <a:pt x="1367086" y="65949"/>
                      <a:pt x="1372189" y="65485"/>
                      <a:pt x="1375816" y="66117"/>
                    </a:cubicBezTo>
                    <a:cubicBezTo>
                      <a:pt x="1385642" y="67888"/>
                      <a:pt x="1395637" y="72905"/>
                      <a:pt x="1405505" y="74086"/>
                    </a:cubicBezTo>
                    <a:cubicBezTo>
                      <a:pt x="1412422" y="74887"/>
                      <a:pt x="1419338" y="73959"/>
                      <a:pt x="1426212" y="75983"/>
                    </a:cubicBezTo>
                    <a:cubicBezTo>
                      <a:pt x="1426803" y="77459"/>
                      <a:pt x="1425706" y="80368"/>
                      <a:pt x="1424901" y="81591"/>
                    </a:cubicBezTo>
                    <a:lnTo>
                      <a:pt x="1427435" y="89348"/>
                    </a:lnTo>
                    <a:lnTo>
                      <a:pt x="1429628" y="90993"/>
                    </a:lnTo>
                    <a:cubicBezTo>
                      <a:pt x="1434989" y="91836"/>
                      <a:pt x="1440635" y="86650"/>
                      <a:pt x="1442537" y="82054"/>
                    </a:cubicBezTo>
                    <a:cubicBezTo>
                      <a:pt x="1447594" y="83277"/>
                      <a:pt x="1451305" y="86608"/>
                      <a:pt x="1456454" y="87704"/>
                    </a:cubicBezTo>
                    <a:cubicBezTo>
                      <a:pt x="1459448" y="86313"/>
                      <a:pt x="1469274" y="84963"/>
                      <a:pt x="1470540" y="83656"/>
                    </a:cubicBezTo>
                    <a:lnTo>
                      <a:pt x="1488505" y="84373"/>
                    </a:lnTo>
                    <a:cubicBezTo>
                      <a:pt x="1491162" y="82771"/>
                      <a:pt x="1491710" y="71345"/>
                      <a:pt x="1495257" y="66497"/>
                    </a:cubicBezTo>
                    <a:cubicBezTo>
                      <a:pt x="1508120" y="68141"/>
                      <a:pt x="1524652" y="52035"/>
                      <a:pt x="1536118" y="58486"/>
                    </a:cubicBezTo>
                    <a:cubicBezTo>
                      <a:pt x="1540124" y="57263"/>
                      <a:pt x="1544932" y="56631"/>
                      <a:pt x="1549107" y="56758"/>
                    </a:cubicBezTo>
                    <a:lnTo>
                      <a:pt x="1552565" y="58570"/>
                    </a:lnTo>
                    <a:lnTo>
                      <a:pt x="1554548" y="63756"/>
                    </a:lnTo>
                    <a:lnTo>
                      <a:pt x="1558090" y="65485"/>
                    </a:lnTo>
                    <a:cubicBezTo>
                      <a:pt x="1568380" y="61985"/>
                      <a:pt x="1579007" y="61775"/>
                      <a:pt x="1589719" y="61100"/>
                    </a:cubicBezTo>
                    <a:cubicBezTo>
                      <a:pt x="1593599" y="56125"/>
                      <a:pt x="1604100" y="49337"/>
                      <a:pt x="1610679" y="50138"/>
                    </a:cubicBezTo>
                    <a:cubicBezTo>
                      <a:pt x="1619282" y="51234"/>
                      <a:pt x="1621560" y="50433"/>
                      <a:pt x="1629446" y="47018"/>
                    </a:cubicBezTo>
                    <a:cubicBezTo>
                      <a:pt x="1629826" y="46850"/>
                      <a:pt x="1631892" y="46555"/>
                      <a:pt x="1632229" y="46597"/>
                    </a:cubicBezTo>
                    <a:cubicBezTo>
                      <a:pt x="1646024" y="47651"/>
                      <a:pt x="1655256" y="55408"/>
                      <a:pt x="1666263" y="55366"/>
                    </a:cubicBezTo>
                    <a:cubicBezTo>
                      <a:pt x="1667945" y="54439"/>
                      <a:pt x="1670391" y="53511"/>
                      <a:pt x="1671871" y="52373"/>
                    </a:cubicBezTo>
                    <a:cubicBezTo>
                      <a:pt x="1675794" y="49211"/>
                      <a:pt x="1679631" y="47313"/>
                      <a:pt x="1683591" y="44573"/>
                    </a:cubicBezTo>
                    <a:cubicBezTo>
                      <a:pt x="1690550" y="39809"/>
                      <a:pt x="1696669" y="33442"/>
                      <a:pt x="1703670" y="28762"/>
                    </a:cubicBezTo>
                    <a:cubicBezTo>
                      <a:pt x="1711889" y="23281"/>
                      <a:pt x="1724756" y="22523"/>
                      <a:pt x="1734156" y="19107"/>
                    </a:cubicBezTo>
                    <a:cubicBezTo>
                      <a:pt x="1739428" y="17210"/>
                      <a:pt x="1744826" y="14934"/>
                      <a:pt x="1750060" y="12825"/>
                    </a:cubicBezTo>
                    <a:lnTo>
                      <a:pt x="1753307" y="13036"/>
                    </a:lnTo>
                    <a:cubicBezTo>
                      <a:pt x="1759928" y="10338"/>
                      <a:pt x="1764482" y="1189"/>
                      <a:pt x="1769965" y="51"/>
                    </a:cubicBezTo>
                    <a:cubicBezTo>
                      <a:pt x="1774267" y="-413"/>
                      <a:pt x="1777514" y="2412"/>
                      <a:pt x="1780972" y="4520"/>
                    </a:cubicBezTo>
                    <a:cubicBezTo>
                      <a:pt x="1782237" y="7007"/>
                      <a:pt x="1782992" y="7134"/>
                      <a:pt x="1785400" y="8947"/>
                    </a:cubicBezTo>
                    <a:lnTo>
                      <a:pt x="1792823" y="9242"/>
                    </a:lnTo>
                    <a:cubicBezTo>
                      <a:pt x="1794087" y="12404"/>
                      <a:pt x="1797714" y="16114"/>
                      <a:pt x="1800413" y="18053"/>
                    </a:cubicBezTo>
                    <a:lnTo>
                      <a:pt x="1802610" y="18306"/>
                    </a:lnTo>
                    <a:lnTo>
                      <a:pt x="1809316" y="14723"/>
                    </a:lnTo>
                    <a:cubicBezTo>
                      <a:pt x="1813955" y="17126"/>
                      <a:pt x="1823360" y="11603"/>
                      <a:pt x="1826734" y="8567"/>
                    </a:cubicBezTo>
                    <a:lnTo>
                      <a:pt x="1832258" y="9410"/>
                    </a:lnTo>
                    <a:cubicBezTo>
                      <a:pt x="1833190" y="10254"/>
                      <a:pt x="1835467" y="12024"/>
                      <a:pt x="1835969" y="12994"/>
                    </a:cubicBezTo>
                    <a:cubicBezTo>
                      <a:pt x="1839638" y="19529"/>
                      <a:pt x="1846639" y="29395"/>
                      <a:pt x="1847524" y="36857"/>
                    </a:cubicBezTo>
                    <a:cubicBezTo>
                      <a:pt x="1848073" y="41158"/>
                      <a:pt x="1846849" y="47566"/>
                      <a:pt x="1849173" y="51361"/>
                    </a:cubicBezTo>
                    <a:cubicBezTo>
                      <a:pt x="1850898" y="53174"/>
                      <a:pt x="1864861" y="55029"/>
                      <a:pt x="1867894" y="55535"/>
                    </a:cubicBezTo>
                    <a:cubicBezTo>
                      <a:pt x="1869876" y="55914"/>
                      <a:pt x="1871900" y="57390"/>
                      <a:pt x="1873840" y="57685"/>
                    </a:cubicBezTo>
                    <a:cubicBezTo>
                      <a:pt x="1878859" y="58360"/>
                      <a:pt x="1882359" y="56589"/>
                      <a:pt x="1887209" y="56589"/>
                    </a:cubicBezTo>
                    <a:cubicBezTo>
                      <a:pt x="1902981" y="56589"/>
                      <a:pt x="1913777" y="55703"/>
                      <a:pt x="1929255" y="52879"/>
                    </a:cubicBezTo>
                    <a:cubicBezTo>
                      <a:pt x="1929930" y="52752"/>
                      <a:pt x="1933135" y="53132"/>
                      <a:pt x="1933978" y="53174"/>
                    </a:cubicBezTo>
                    <a:cubicBezTo>
                      <a:pt x="1929086" y="59161"/>
                      <a:pt x="1923098" y="65232"/>
                      <a:pt x="1918880" y="71683"/>
                    </a:cubicBezTo>
                    <a:cubicBezTo>
                      <a:pt x="1915169" y="77332"/>
                      <a:pt x="1912133" y="83530"/>
                      <a:pt x="1908295" y="89095"/>
                    </a:cubicBezTo>
                    <a:cubicBezTo>
                      <a:pt x="1901172" y="99341"/>
                      <a:pt x="1890629" y="109291"/>
                      <a:pt x="1884889" y="120379"/>
                    </a:cubicBezTo>
                    <a:cubicBezTo>
                      <a:pt x="1881600" y="126746"/>
                      <a:pt x="1878057" y="129739"/>
                      <a:pt x="1873840" y="135220"/>
                    </a:cubicBezTo>
                    <a:cubicBezTo>
                      <a:pt x="1868695" y="142050"/>
                      <a:pt x="1863972" y="149512"/>
                      <a:pt x="1859080" y="156553"/>
                    </a:cubicBezTo>
                    <a:cubicBezTo>
                      <a:pt x="1851404" y="167600"/>
                      <a:pt x="1842042" y="177803"/>
                      <a:pt x="1835041" y="189355"/>
                    </a:cubicBezTo>
                    <a:cubicBezTo>
                      <a:pt x="1828804" y="199600"/>
                      <a:pt x="1822516" y="213260"/>
                      <a:pt x="1814925" y="222410"/>
                    </a:cubicBezTo>
                    <a:cubicBezTo>
                      <a:pt x="1814419" y="223000"/>
                      <a:pt x="1807250" y="228565"/>
                      <a:pt x="1806153" y="229408"/>
                    </a:cubicBezTo>
                    <a:cubicBezTo>
                      <a:pt x="1803074" y="231896"/>
                      <a:pt x="1795104" y="241045"/>
                      <a:pt x="1795184" y="245683"/>
                    </a:cubicBezTo>
                    <a:cubicBezTo>
                      <a:pt x="1795272" y="253019"/>
                      <a:pt x="1797293" y="257952"/>
                      <a:pt x="1799697" y="264866"/>
                    </a:cubicBezTo>
                    <a:cubicBezTo>
                      <a:pt x="1800877" y="268239"/>
                      <a:pt x="1801468" y="272624"/>
                      <a:pt x="1802860" y="275744"/>
                    </a:cubicBezTo>
                    <a:cubicBezTo>
                      <a:pt x="1807245" y="285694"/>
                      <a:pt x="1823524" y="283375"/>
                      <a:pt x="1826898" y="292988"/>
                    </a:cubicBezTo>
                    <a:cubicBezTo>
                      <a:pt x="1828964" y="298890"/>
                      <a:pt x="1830103" y="305973"/>
                      <a:pt x="1831579" y="312087"/>
                    </a:cubicBezTo>
                    <a:lnTo>
                      <a:pt x="1832000" y="313689"/>
                    </a:lnTo>
                    <a:cubicBezTo>
                      <a:pt x="1836850" y="325578"/>
                      <a:pt x="1844737" y="336203"/>
                      <a:pt x="1849418" y="347924"/>
                    </a:cubicBezTo>
                    <a:cubicBezTo>
                      <a:pt x="1852075" y="354628"/>
                      <a:pt x="1853340" y="364114"/>
                      <a:pt x="1855069" y="371239"/>
                    </a:cubicBezTo>
                    <a:cubicBezTo>
                      <a:pt x="1860049" y="391687"/>
                      <a:pt x="1869619" y="411883"/>
                      <a:pt x="1880035" y="430012"/>
                    </a:cubicBezTo>
                    <a:cubicBezTo>
                      <a:pt x="1890874" y="448858"/>
                      <a:pt x="1909556" y="461169"/>
                      <a:pt x="1924780" y="476263"/>
                    </a:cubicBezTo>
                    <a:cubicBezTo>
                      <a:pt x="1945065" y="496332"/>
                      <a:pt x="1952530" y="500590"/>
                      <a:pt x="1957590" y="506872"/>
                    </a:cubicBezTo>
                    <a:cubicBezTo>
                      <a:pt x="1962904" y="513407"/>
                      <a:pt x="1965561" y="522092"/>
                      <a:pt x="1977407" y="553165"/>
                    </a:cubicBezTo>
                    <a:cubicBezTo>
                      <a:pt x="1979900" y="559700"/>
                      <a:pt x="1983105" y="566193"/>
                      <a:pt x="1985551" y="572560"/>
                    </a:cubicBezTo>
                    <a:cubicBezTo>
                      <a:pt x="1992467" y="590605"/>
                      <a:pt x="1996600" y="613625"/>
                      <a:pt x="2021904" y="610926"/>
                    </a:cubicBezTo>
                    <a:lnTo>
                      <a:pt x="2025067" y="607722"/>
                    </a:lnTo>
                    <a:lnTo>
                      <a:pt x="2025446" y="604560"/>
                    </a:lnTo>
                    <a:lnTo>
                      <a:pt x="2027723" y="604265"/>
                    </a:lnTo>
                    <a:cubicBezTo>
                      <a:pt x="2033079" y="608734"/>
                      <a:pt x="2037803" y="609619"/>
                      <a:pt x="2043623" y="612781"/>
                    </a:cubicBezTo>
                    <a:lnTo>
                      <a:pt x="2081030" y="633103"/>
                    </a:lnTo>
                    <a:cubicBezTo>
                      <a:pt x="2088283" y="666200"/>
                      <a:pt x="2091067" y="700013"/>
                      <a:pt x="2098531" y="733068"/>
                    </a:cubicBezTo>
                    <a:lnTo>
                      <a:pt x="2102116" y="750734"/>
                    </a:lnTo>
                    <a:cubicBezTo>
                      <a:pt x="2108062" y="754106"/>
                      <a:pt x="2116117" y="752757"/>
                      <a:pt x="2122738" y="756214"/>
                    </a:cubicBezTo>
                    <a:cubicBezTo>
                      <a:pt x="2122827" y="756383"/>
                      <a:pt x="2123033" y="756973"/>
                      <a:pt x="2123202" y="757058"/>
                    </a:cubicBezTo>
                    <a:cubicBezTo>
                      <a:pt x="2128347" y="760473"/>
                      <a:pt x="2134040" y="763677"/>
                      <a:pt x="2138051" y="768483"/>
                    </a:cubicBezTo>
                    <a:cubicBezTo>
                      <a:pt x="2138599" y="769158"/>
                      <a:pt x="2139396" y="771603"/>
                      <a:pt x="2139945" y="772067"/>
                    </a:cubicBezTo>
                    <a:cubicBezTo>
                      <a:pt x="2144288" y="775862"/>
                      <a:pt x="2151757" y="778771"/>
                      <a:pt x="2154751" y="783872"/>
                    </a:cubicBezTo>
                    <a:cubicBezTo>
                      <a:pt x="2158505" y="790281"/>
                      <a:pt x="2157999" y="798038"/>
                      <a:pt x="2160951" y="804826"/>
                    </a:cubicBezTo>
                    <a:cubicBezTo>
                      <a:pt x="2169048" y="823546"/>
                      <a:pt x="2178326" y="847199"/>
                      <a:pt x="2197852" y="857191"/>
                    </a:cubicBezTo>
                    <a:cubicBezTo>
                      <a:pt x="2216324" y="866635"/>
                      <a:pt x="2216450" y="865328"/>
                      <a:pt x="2234795" y="871779"/>
                    </a:cubicBezTo>
                    <a:cubicBezTo>
                      <a:pt x="2242007" y="874350"/>
                      <a:pt x="2247784" y="878693"/>
                      <a:pt x="2255586" y="878820"/>
                    </a:cubicBezTo>
                    <a:lnTo>
                      <a:pt x="2275196" y="879115"/>
                    </a:lnTo>
                    <a:cubicBezTo>
                      <a:pt x="2278233" y="881139"/>
                      <a:pt x="2281611" y="884385"/>
                      <a:pt x="2283462" y="887589"/>
                    </a:cubicBezTo>
                    <a:lnTo>
                      <a:pt x="2284605" y="887884"/>
                    </a:lnTo>
                    <a:cubicBezTo>
                      <a:pt x="2285364" y="891847"/>
                      <a:pt x="2331375" y="936496"/>
                      <a:pt x="2336519" y="941893"/>
                    </a:cubicBezTo>
                    <a:lnTo>
                      <a:pt x="2387379" y="995016"/>
                    </a:lnTo>
                    <a:cubicBezTo>
                      <a:pt x="2391854" y="999738"/>
                      <a:pt x="2395392" y="1005430"/>
                      <a:pt x="2400031" y="1010110"/>
                    </a:cubicBezTo>
                    <a:cubicBezTo>
                      <a:pt x="2414838" y="1024993"/>
                      <a:pt x="2429678" y="1042111"/>
                      <a:pt x="2445624" y="1055644"/>
                    </a:cubicBezTo>
                    <a:cubicBezTo>
                      <a:pt x="2453763" y="1062559"/>
                      <a:pt x="2457981" y="1064330"/>
                      <a:pt x="2468017" y="1068204"/>
                    </a:cubicBezTo>
                    <a:cubicBezTo>
                      <a:pt x="2468692" y="1068461"/>
                      <a:pt x="2469667" y="1068036"/>
                      <a:pt x="2470341" y="1068246"/>
                    </a:cubicBezTo>
                    <a:cubicBezTo>
                      <a:pt x="2501376" y="1078913"/>
                      <a:pt x="2532208" y="1089960"/>
                      <a:pt x="2563711" y="1099193"/>
                    </a:cubicBezTo>
                    <a:cubicBezTo>
                      <a:pt x="2579610" y="1103873"/>
                      <a:pt x="2595214" y="1109691"/>
                      <a:pt x="2610945" y="1115050"/>
                    </a:cubicBezTo>
                    <a:cubicBezTo>
                      <a:pt x="2620517" y="1118334"/>
                      <a:pt x="2630428" y="1120573"/>
                      <a:pt x="2640001" y="1123862"/>
                    </a:cubicBezTo>
                    <a:cubicBezTo>
                      <a:pt x="2658557" y="1130228"/>
                      <a:pt x="2676902" y="1137058"/>
                      <a:pt x="2695585" y="1143213"/>
                    </a:cubicBezTo>
                    <a:cubicBezTo>
                      <a:pt x="2700397" y="1144773"/>
                      <a:pt x="2705537" y="1145574"/>
                      <a:pt x="2710261" y="1147219"/>
                    </a:cubicBezTo>
                    <a:cubicBezTo>
                      <a:pt x="2711273" y="1147556"/>
                      <a:pt x="2712032" y="1148779"/>
                      <a:pt x="2713044" y="1149158"/>
                    </a:cubicBezTo>
                    <a:cubicBezTo>
                      <a:pt x="2733667" y="1156537"/>
                      <a:pt x="2754453" y="1163367"/>
                      <a:pt x="2775249" y="1170323"/>
                    </a:cubicBezTo>
                    <a:cubicBezTo>
                      <a:pt x="2797052" y="1177448"/>
                      <a:pt x="2818598" y="1185337"/>
                      <a:pt x="2840190" y="1193006"/>
                    </a:cubicBezTo>
                    <a:cubicBezTo>
                      <a:pt x="2843817" y="1194317"/>
                      <a:pt x="2849051" y="1195540"/>
                      <a:pt x="2852125" y="1196801"/>
                    </a:cubicBezTo>
                    <a:cubicBezTo>
                      <a:pt x="2856469" y="1198571"/>
                      <a:pt x="2860606" y="1201776"/>
                      <a:pt x="2864987" y="1203382"/>
                    </a:cubicBezTo>
                    <a:cubicBezTo>
                      <a:pt x="2870685" y="1205490"/>
                      <a:pt x="2877180" y="1206287"/>
                      <a:pt x="2882999" y="1208058"/>
                    </a:cubicBezTo>
                    <a:cubicBezTo>
                      <a:pt x="2903748" y="1214470"/>
                      <a:pt x="2924286" y="1221718"/>
                      <a:pt x="2944867" y="1228510"/>
                    </a:cubicBezTo>
                    <a:cubicBezTo>
                      <a:pt x="2946300" y="1228970"/>
                      <a:pt x="2947945" y="1230066"/>
                      <a:pt x="2949295" y="1230740"/>
                    </a:cubicBezTo>
                    <a:lnTo>
                      <a:pt x="2950096" y="1231120"/>
                    </a:lnTo>
                    <a:cubicBezTo>
                      <a:pt x="2989696" y="1243815"/>
                      <a:pt x="3028663" y="1258525"/>
                      <a:pt x="3068306" y="1271051"/>
                    </a:cubicBezTo>
                    <a:cubicBezTo>
                      <a:pt x="3108749" y="1283784"/>
                      <a:pt x="3148982" y="1297402"/>
                      <a:pt x="3189215" y="1311016"/>
                    </a:cubicBezTo>
                    <a:cubicBezTo>
                      <a:pt x="3196848" y="1313588"/>
                      <a:pt x="3205072" y="1315569"/>
                      <a:pt x="3212869" y="1317804"/>
                    </a:cubicBezTo>
                    <a:cubicBezTo>
                      <a:pt x="3234251" y="1323917"/>
                      <a:pt x="3255337" y="1331970"/>
                      <a:pt x="3276128" y="1339896"/>
                    </a:cubicBezTo>
                    <a:cubicBezTo>
                      <a:pt x="3278195" y="1340655"/>
                      <a:pt x="3280893" y="1340613"/>
                      <a:pt x="3283171" y="1341410"/>
                    </a:cubicBezTo>
                    <a:cubicBezTo>
                      <a:pt x="3320451" y="1354564"/>
                      <a:pt x="3358027" y="1366665"/>
                      <a:pt x="3394974" y="1380666"/>
                    </a:cubicBezTo>
                    <a:cubicBezTo>
                      <a:pt x="3397585" y="1381632"/>
                      <a:pt x="3400874" y="1381632"/>
                      <a:pt x="3403409" y="1382774"/>
                    </a:cubicBezTo>
                    <a:cubicBezTo>
                      <a:pt x="3422260" y="1391160"/>
                      <a:pt x="3442878" y="1396477"/>
                      <a:pt x="3462535" y="1402843"/>
                    </a:cubicBezTo>
                    <a:cubicBezTo>
                      <a:pt x="3467469" y="1404445"/>
                      <a:pt x="3472867" y="1405415"/>
                      <a:pt x="3477632" y="1407017"/>
                    </a:cubicBezTo>
                    <a:cubicBezTo>
                      <a:pt x="3482272" y="1408577"/>
                      <a:pt x="3486573" y="1411318"/>
                      <a:pt x="3491507" y="1412578"/>
                    </a:cubicBezTo>
                    <a:cubicBezTo>
                      <a:pt x="3492815" y="1412915"/>
                      <a:pt x="3495598" y="1412578"/>
                      <a:pt x="3496779" y="1412962"/>
                    </a:cubicBezTo>
                    <a:cubicBezTo>
                      <a:pt x="3499267" y="1413801"/>
                      <a:pt x="3501586" y="1415787"/>
                      <a:pt x="3504032" y="1416714"/>
                    </a:cubicBezTo>
                    <a:cubicBezTo>
                      <a:pt x="3516305" y="1421478"/>
                      <a:pt x="3529252" y="1425189"/>
                      <a:pt x="3541735" y="1429363"/>
                    </a:cubicBezTo>
                    <a:cubicBezTo>
                      <a:pt x="3542494" y="1429615"/>
                      <a:pt x="3542958" y="1430712"/>
                      <a:pt x="3543717" y="1430965"/>
                    </a:cubicBezTo>
                    <a:cubicBezTo>
                      <a:pt x="3551186" y="1433368"/>
                      <a:pt x="3559068" y="1434759"/>
                      <a:pt x="3566617" y="1437331"/>
                    </a:cubicBezTo>
                    <a:cubicBezTo>
                      <a:pt x="3601793" y="1449263"/>
                      <a:pt x="3636627" y="1461574"/>
                      <a:pt x="3671964" y="1473126"/>
                    </a:cubicBezTo>
                    <a:cubicBezTo>
                      <a:pt x="3676809" y="1474728"/>
                      <a:pt x="3681537" y="1476626"/>
                      <a:pt x="3686808" y="1477975"/>
                    </a:cubicBezTo>
                    <a:cubicBezTo>
                      <a:pt x="3687441" y="1478143"/>
                      <a:pt x="3687909" y="1479113"/>
                      <a:pt x="3688537" y="1479366"/>
                    </a:cubicBezTo>
                    <a:cubicBezTo>
                      <a:pt x="3704226" y="1485058"/>
                      <a:pt x="3719829" y="1490029"/>
                      <a:pt x="3735855" y="1494839"/>
                    </a:cubicBezTo>
                    <a:cubicBezTo>
                      <a:pt x="3742687" y="1496901"/>
                      <a:pt x="3753150" y="1501416"/>
                      <a:pt x="3760737" y="1504157"/>
                    </a:cubicBezTo>
                    <a:cubicBezTo>
                      <a:pt x="3780220" y="1511156"/>
                      <a:pt x="3801180" y="1520596"/>
                      <a:pt x="3821090" y="1525828"/>
                    </a:cubicBezTo>
                    <a:cubicBezTo>
                      <a:pt x="3840953" y="1531013"/>
                      <a:pt x="3860479" y="1539446"/>
                      <a:pt x="3879794" y="1546402"/>
                    </a:cubicBezTo>
                    <a:cubicBezTo>
                      <a:pt x="3899911" y="1553696"/>
                      <a:pt x="3920238" y="1560063"/>
                      <a:pt x="3940350" y="1567483"/>
                    </a:cubicBezTo>
                    <a:lnTo>
                      <a:pt x="3940350" y="1569043"/>
                    </a:lnTo>
                    <a:lnTo>
                      <a:pt x="3951488" y="1569043"/>
                    </a:lnTo>
                    <a:lnTo>
                      <a:pt x="4435502" y="1569043"/>
                    </a:lnTo>
                    <a:lnTo>
                      <a:pt x="4436725" y="1569043"/>
                    </a:lnTo>
                    <a:lnTo>
                      <a:pt x="4332559" y="1678030"/>
                    </a:lnTo>
                    <a:lnTo>
                      <a:pt x="3546972" y="2499966"/>
                    </a:lnTo>
                    <a:lnTo>
                      <a:pt x="3200314" y="2862722"/>
                    </a:lnTo>
                    <a:lnTo>
                      <a:pt x="2980342" y="3092839"/>
                    </a:lnTo>
                    <a:lnTo>
                      <a:pt x="2961108" y="3112992"/>
                    </a:lnTo>
                    <a:lnTo>
                      <a:pt x="2949299" y="3125345"/>
                    </a:lnTo>
                    <a:lnTo>
                      <a:pt x="2940190" y="3134831"/>
                    </a:lnTo>
                    <a:lnTo>
                      <a:pt x="2683275" y="3123111"/>
                    </a:lnTo>
                    <a:cubicBezTo>
                      <a:pt x="2610953" y="3119738"/>
                      <a:pt x="2538623" y="3116534"/>
                      <a:pt x="2466301" y="3113333"/>
                    </a:cubicBezTo>
                    <a:cubicBezTo>
                      <a:pt x="2462337" y="3113165"/>
                      <a:pt x="2458832" y="3112701"/>
                      <a:pt x="2454995" y="3113671"/>
                    </a:cubicBezTo>
                    <a:cubicBezTo>
                      <a:pt x="2383934" y="3132011"/>
                      <a:pt x="2312831" y="3149676"/>
                      <a:pt x="2242993" y="3172317"/>
                    </a:cubicBezTo>
                    <a:cubicBezTo>
                      <a:pt x="2216926" y="3180749"/>
                      <a:pt x="2187705" y="3188039"/>
                      <a:pt x="2163034" y="3200224"/>
                    </a:cubicBezTo>
                    <a:cubicBezTo>
                      <a:pt x="2098595" y="3232102"/>
                      <a:pt x="2029853" y="3262669"/>
                      <a:pt x="1975151" y="3310180"/>
                    </a:cubicBezTo>
                    <a:cubicBezTo>
                      <a:pt x="1965034" y="3318993"/>
                      <a:pt x="1961660" y="3344373"/>
                      <a:pt x="1959252" y="3355799"/>
                    </a:cubicBezTo>
                    <a:cubicBezTo>
                      <a:pt x="1957987" y="3361744"/>
                      <a:pt x="1954613" y="3366044"/>
                      <a:pt x="1951872" y="3371314"/>
                    </a:cubicBezTo>
                    <a:cubicBezTo>
                      <a:pt x="1934370" y="3404706"/>
                      <a:pt x="1905567" y="3442736"/>
                      <a:pt x="1872672" y="3461793"/>
                    </a:cubicBezTo>
                    <a:cubicBezTo>
                      <a:pt x="1870652" y="3462973"/>
                      <a:pt x="1864532" y="3466177"/>
                      <a:pt x="1862129" y="3466224"/>
                    </a:cubicBezTo>
                    <a:cubicBezTo>
                      <a:pt x="1848170" y="3466308"/>
                      <a:pt x="1834042" y="3465760"/>
                      <a:pt x="1820167" y="3466852"/>
                    </a:cubicBezTo>
                    <a:cubicBezTo>
                      <a:pt x="1788036" y="3469002"/>
                      <a:pt x="1762180" y="3489324"/>
                      <a:pt x="1731225" y="3495986"/>
                    </a:cubicBezTo>
                    <a:cubicBezTo>
                      <a:pt x="1716591" y="3499148"/>
                      <a:pt x="1701582" y="3496702"/>
                      <a:pt x="1686860" y="3498347"/>
                    </a:cubicBezTo>
                    <a:cubicBezTo>
                      <a:pt x="1671129" y="3500164"/>
                      <a:pt x="1655568" y="3503026"/>
                      <a:pt x="1639795" y="3504549"/>
                    </a:cubicBezTo>
                    <a:cubicBezTo>
                      <a:pt x="1594460" y="3508849"/>
                      <a:pt x="1549166" y="3509608"/>
                      <a:pt x="1503662" y="3509481"/>
                    </a:cubicBezTo>
                    <a:cubicBezTo>
                      <a:pt x="1498648" y="3509481"/>
                      <a:pt x="1496708" y="3510279"/>
                      <a:pt x="1492659" y="3513149"/>
                    </a:cubicBezTo>
                    <a:cubicBezTo>
                      <a:pt x="1479076" y="3520439"/>
                      <a:pt x="1467440" y="3543253"/>
                      <a:pt x="1454995" y="3553325"/>
                    </a:cubicBezTo>
                    <a:lnTo>
                      <a:pt x="1444578" y="3552440"/>
                    </a:lnTo>
                    <a:lnTo>
                      <a:pt x="1442132" y="3559864"/>
                    </a:lnTo>
                    <a:lnTo>
                      <a:pt x="1441373" y="3560455"/>
                    </a:lnTo>
                    <a:lnTo>
                      <a:pt x="1438501" y="3560075"/>
                    </a:lnTo>
                    <a:lnTo>
                      <a:pt x="1428215" y="3572513"/>
                    </a:lnTo>
                    <a:cubicBezTo>
                      <a:pt x="1428089" y="3577825"/>
                      <a:pt x="1428637" y="3581236"/>
                      <a:pt x="1429565" y="3586595"/>
                    </a:cubicBezTo>
                    <a:cubicBezTo>
                      <a:pt x="1428127" y="3594601"/>
                      <a:pt x="1417921" y="3596502"/>
                      <a:pt x="1415859" y="3603750"/>
                    </a:cubicBezTo>
                    <a:lnTo>
                      <a:pt x="1411726" y="3605479"/>
                    </a:lnTo>
                    <a:lnTo>
                      <a:pt x="1408605" y="3611930"/>
                    </a:lnTo>
                    <a:lnTo>
                      <a:pt x="1404725" y="3613194"/>
                    </a:lnTo>
                    <a:lnTo>
                      <a:pt x="1402111" y="3611550"/>
                    </a:lnTo>
                    <a:lnTo>
                      <a:pt x="1400259" y="3611718"/>
                    </a:lnTo>
                    <a:cubicBezTo>
                      <a:pt x="1396590" y="3616946"/>
                      <a:pt x="1392453" y="3617200"/>
                      <a:pt x="1387182" y="3619181"/>
                    </a:cubicBezTo>
                    <a:cubicBezTo>
                      <a:pt x="1384820" y="3620066"/>
                      <a:pt x="1383976" y="3624367"/>
                      <a:pt x="1381320" y="3626053"/>
                    </a:cubicBezTo>
                    <a:lnTo>
                      <a:pt x="1378030" y="3626142"/>
                    </a:lnTo>
                    <a:lnTo>
                      <a:pt x="1375584" y="3623608"/>
                    </a:lnTo>
                    <a:cubicBezTo>
                      <a:pt x="1374445" y="3624498"/>
                      <a:pt x="1373522" y="3626391"/>
                      <a:pt x="1373096" y="3627660"/>
                    </a:cubicBezTo>
                    <a:lnTo>
                      <a:pt x="1372042" y="3628250"/>
                    </a:lnTo>
                    <a:lnTo>
                      <a:pt x="1370022" y="3627786"/>
                    </a:lnTo>
                    <a:lnTo>
                      <a:pt x="1367487" y="3628967"/>
                    </a:lnTo>
                    <a:lnTo>
                      <a:pt x="1365674" y="3628123"/>
                    </a:lnTo>
                    <a:lnTo>
                      <a:pt x="1365336" y="3627069"/>
                    </a:lnTo>
                    <a:lnTo>
                      <a:pt x="1366601" y="3624287"/>
                    </a:lnTo>
                    <a:lnTo>
                      <a:pt x="1365674" y="3623233"/>
                    </a:lnTo>
                    <a:cubicBezTo>
                      <a:pt x="1363987" y="3623322"/>
                      <a:pt x="1359769" y="3623322"/>
                      <a:pt x="1358251" y="3622394"/>
                    </a:cubicBezTo>
                    <a:lnTo>
                      <a:pt x="1356433" y="3623401"/>
                    </a:lnTo>
                    <a:cubicBezTo>
                      <a:pt x="1355169" y="3623279"/>
                      <a:pt x="1353439" y="3622010"/>
                      <a:pt x="1352769" y="3620956"/>
                    </a:cubicBezTo>
                    <a:cubicBezTo>
                      <a:pt x="1352047" y="3619017"/>
                      <a:pt x="1351626" y="3615226"/>
                      <a:pt x="1352474" y="3613240"/>
                    </a:cubicBezTo>
                    <a:lnTo>
                      <a:pt x="1351672" y="3611259"/>
                    </a:lnTo>
                    <a:cubicBezTo>
                      <a:pt x="1350833" y="3611807"/>
                      <a:pt x="1348598" y="3612739"/>
                      <a:pt x="1347543" y="3612271"/>
                    </a:cubicBezTo>
                    <a:lnTo>
                      <a:pt x="1346531" y="3611217"/>
                    </a:lnTo>
                    <a:lnTo>
                      <a:pt x="1344465" y="3614042"/>
                    </a:lnTo>
                    <a:lnTo>
                      <a:pt x="1341728" y="3614843"/>
                    </a:lnTo>
                    <a:lnTo>
                      <a:pt x="1332492" y="3612608"/>
                    </a:lnTo>
                    <a:cubicBezTo>
                      <a:pt x="1332197" y="3610626"/>
                      <a:pt x="1332450" y="3610542"/>
                      <a:pt x="1333167" y="3608518"/>
                    </a:cubicBezTo>
                    <a:lnTo>
                      <a:pt x="1331227" y="3608135"/>
                    </a:lnTo>
                    <a:lnTo>
                      <a:pt x="1328950" y="3609189"/>
                    </a:lnTo>
                    <a:lnTo>
                      <a:pt x="1327600" y="3607882"/>
                    </a:lnTo>
                    <a:lnTo>
                      <a:pt x="1325871" y="3608599"/>
                    </a:lnTo>
                    <a:lnTo>
                      <a:pt x="1323341" y="3607418"/>
                    </a:lnTo>
                    <a:lnTo>
                      <a:pt x="1322582" y="3605099"/>
                    </a:lnTo>
                    <a:lnTo>
                      <a:pt x="1320596" y="3607545"/>
                    </a:lnTo>
                    <a:lnTo>
                      <a:pt x="1317310" y="3607292"/>
                    </a:lnTo>
                    <a:lnTo>
                      <a:pt x="1315830" y="3604589"/>
                    </a:lnTo>
                    <a:lnTo>
                      <a:pt x="1312376" y="3609269"/>
                    </a:lnTo>
                    <a:lnTo>
                      <a:pt x="1301875" y="3611925"/>
                    </a:lnTo>
                    <a:lnTo>
                      <a:pt x="1299340" y="3616099"/>
                    </a:lnTo>
                    <a:lnTo>
                      <a:pt x="1297658" y="3615636"/>
                    </a:lnTo>
                    <a:lnTo>
                      <a:pt x="1295929" y="3616352"/>
                    </a:lnTo>
                    <a:lnTo>
                      <a:pt x="1292808" y="3621116"/>
                    </a:lnTo>
                    <a:lnTo>
                      <a:pt x="1287583" y="3618169"/>
                    </a:lnTo>
                    <a:lnTo>
                      <a:pt x="1283239" y="3618291"/>
                    </a:lnTo>
                    <a:cubicBezTo>
                      <a:pt x="1281257" y="3616858"/>
                      <a:pt x="1271515" y="3608932"/>
                      <a:pt x="1269575" y="3609269"/>
                    </a:cubicBezTo>
                    <a:lnTo>
                      <a:pt x="1264641" y="3614033"/>
                    </a:lnTo>
                    <a:cubicBezTo>
                      <a:pt x="1262701" y="3614539"/>
                      <a:pt x="1258694" y="3614665"/>
                      <a:pt x="1256881" y="3613528"/>
                    </a:cubicBezTo>
                    <a:cubicBezTo>
                      <a:pt x="1250007" y="3618502"/>
                      <a:pt x="1246465" y="3613401"/>
                      <a:pt x="1239295" y="3617701"/>
                    </a:cubicBezTo>
                    <a:cubicBezTo>
                      <a:pt x="1236174" y="3616479"/>
                      <a:pt x="1233766" y="3612431"/>
                      <a:pt x="1231198" y="3610066"/>
                    </a:cubicBezTo>
                    <a:lnTo>
                      <a:pt x="1228457" y="3609813"/>
                    </a:lnTo>
                    <a:lnTo>
                      <a:pt x="1217914" y="3615420"/>
                    </a:lnTo>
                    <a:lnTo>
                      <a:pt x="1215046" y="3621239"/>
                    </a:lnTo>
                    <a:lnTo>
                      <a:pt x="1210829" y="3623811"/>
                    </a:lnTo>
                    <a:lnTo>
                      <a:pt x="1208551" y="3623684"/>
                    </a:lnTo>
                    <a:lnTo>
                      <a:pt x="1209348" y="3620058"/>
                    </a:lnTo>
                    <a:lnTo>
                      <a:pt x="1208758" y="3618667"/>
                    </a:lnTo>
                    <a:cubicBezTo>
                      <a:pt x="1206438" y="3618583"/>
                      <a:pt x="1202432" y="3620864"/>
                      <a:pt x="1200661" y="3622124"/>
                    </a:cubicBezTo>
                    <a:lnTo>
                      <a:pt x="1198173" y="3621787"/>
                    </a:lnTo>
                    <a:lnTo>
                      <a:pt x="1196992" y="3622381"/>
                    </a:lnTo>
                    <a:lnTo>
                      <a:pt x="1195853" y="3625038"/>
                    </a:lnTo>
                    <a:cubicBezTo>
                      <a:pt x="1194799" y="3625206"/>
                      <a:pt x="1193112" y="3624321"/>
                      <a:pt x="1192433" y="3623520"/>
                    </a:cubicBezTo>
                    <a:lnTo>
                      <a:pt x="1190156" y="3624574"/>
                    </a:lnTo>
                    <a:lnTo>
                      <a:pt x="1186149" y="3622803"/>
                    </a:lnTo>
                    <a:cubicBezTo>
                      <a:pt x="1182607" y="3623520"/>
                      <a:pt x="1178179" y="3625038"/>
                      <a:pt x="1174641" y="3623688"/>
                    </a:cubicBezTo>
                    <a:lnTo>
                      <a:pt x="1173797" y="3627440"/>
                    </a:lnTo>
                    <a:lnTo>
                      <a:pt x="1171182" y="3628752"/>
                    </a:lnTo>
                    <a:lnTo>
                      <a:pt x="1169453" y="3628495"/>
                    </a:lnTo>
                    <a:lnTo>
                      <a:pt x="1166965" y="3626513"/>
                    </a:lnTo>
                    <a:lnTo>
                      <a:pt x="1165700" y="3627188"/>
                    </a:lnTo>
                    <a:cubicBezTo>
                      <a:pt x="1161862" y="3627314"/>
                      <a:pt x="1155954" y="3622424"/>
                      <a:pt x="1153512" y="3619936"/>
                    </a:cubicBezTo>
                    <a:lnTo>
                      <a:pt x="1151783" y="3619679"/>
                    </a:lnTo>
                    <a:lnTo>
                      <a:pt x="1145499" y="3625286"/>
                    </a:lnTo>
                    <a:cubicBezTo>
                      <a:pt x="1142673" y="3626087"/>
                      <a:pt x="1137908" y="3623600"/>
                      <a:pt x="1136010" y="3621618"/>
                    </a:cubicBezTo>
                    <a:lnTo>
                      <a:pt x="1135922" y="3620564"/>
                    </a:lnTo>
                    <a:lnTo>
                      <a:pt x="1133522" y="3620901"/>
                    </a:lnTo>
                    <a:lnTo>
                      <a:pt x="1130401" y="3625708"/>
                    </a:lnTo>
                    <a:cubicBezTo>
                      <a:pt x="1127196" y="3626719"/>
                      <a:pt x="1123527" y="3629207"/>
                      <a:pt x="1121166" y="3631652"/>
                    </a:cubicBezTo>
                    <a:lnTo>
                      <a:pt x="1119441" y="3631868"/>
                    </a:lnTo>
                    <a:cubicBezTo>
                      <a:pt x="1118298" y="3631572"/>
                      <a:pt x="1116868" y="3630387"/>
                      <a:pt x="1116362" y="3629296"/>
                    </a:cubicBezTo>
                    <a:lnTo>
                      <a:pt x="1113789" y="3629085"/>
                    </a:lnTo>
                    <a:lnTo>
                      <a:pt x="1111221" y="3627230"/>
                    </a:lnTo>
                    <a:cubicBezTo>
                      <a:pt x="1108775" y="3627188"/>
                      <a:pt x="1097726" y="3627525"/>
                      <a:pt x="1095407" y="3626264"/>
                    </a:cubicBezTo>
                    <a:lnTo>
                      <a:pt x="1094264" y="3623393"/>
                    </a:lnTo>
                    <a:lnTo>
                      <a:pt x="1091818" y="3622217"/>
                    </a:lnTo>
                    <a:cubicBezTo>
                      <a:pt x="1087141" y="3624030"/>
                      <a:pt x="1078706" y="3623941"/>
                      <a:pt x="1074109" y="3621664"/>
                    </a:cubicBezTo>
                    <a:lnTo>
                      <a:pt x="1071537" y="3623102"/>
                    </a:lnTo>
                    <a:lnTo>
                      <a:pt x="1070019" y="3626218"/>
                    </a:lnTo>
                    <a:lnTo>
                      <a:pt x="1063781" y="3624367"/>
                    </a:lnTo>
                    <a:lnTo>
                      <a:pt x="1058130" y="3627192"/>
                    </a:lnTo>
                    <a:lnTo>
                      <a:pt x="1057915" y="3631787"/>
                    </a:lnTo>
                    <a:lnTo>
                      <a:pt x="1057030" y="3632209"/>
                    </a:lnTo>
                    <a:lnTo>
                      <a:pt x="1049481" y="3630527"/>
                    </a:lnTo>
                    <a:lnTo>
                      <a:pt x="1047372" y="3631492"/>
                    </a:lnTo>
                    <a:lnTo>
                      <a:pt x="1041215" y="3629932"/>
                    </a:lnTo>
                    <a:lnTo>
                      <a:pt x="1038052" y="3625463"/>
                    </a:lnTo>
                    <a:cubicBezTo>
                      <a:pt x="1032696" y="3623482"/>
                      <a:pt x="1027892" y="3620572"/>
                      <a:pt x="1023001" y="3617748"/>
                    </a:cubicBezTo>
                    <a:lnTo>
                      <a:pt x="1024477" y="3615302"/>
                    </a:lnTo>
                    <a:lnTo>
                      <a:pt x="1023338" y="3613869"/>
                    </a:lnTo>
                    <a:lnTo>
                      <a:pt x="1019121" y="3613869"/>
                    </a:lnTo>
                    <a:cubicBezTo>
                      <a:pt x="1018994" y="3611887"/>
                      <a:pt x="1017560" y="3608346"/>
                      <a:pt x="1015700" y="3607334"/>
                    </a:cubicBezTo>
                    <a:cubicBezTo>
                      <a:pt x="1013929" y="3606786"/>
                      <a:pt x="1010935" y="3607292"/>
                      <a:pt x="1009417" y="3608261"/>
                    </a:cubicBezTo>
                    <a:cubicBezTo>
                      <a:pt x="1009332" y="3607250"/>
                      <a:pt x="1003555" y="3597679"/>
                      <a:pt x="1002669" y="3594011"/>
                    </a:cubicBezTo>
                    <a:lnTo>
                      <a:pt x="993096" y="3589289"/>
                    </a:lnTo>
                    <a:cubicBezTo>
                      <a:pt x="988963" y="3580308"/>
                      <a:pt x="985547" y="3577737"/>
                      <a:pt x="979006" y="3570864"/>
                    </a:cubicBezTo>
                    <a:cubicBezTo>
                      <a:pt x="976058" y="3567791"/>
                      <a:pt x="975590" y="3563064"/>
                      <a:pt x="969901" y="3564797"/>
                    </a:cubicBezTo>
                    <a:cubicBezTo>
                      <a:pt x="969015" y="3560872"/>
                      <a:pt x="964166" y="3558305"/>
                      <a:pt x="961804" y="3555395"/>
                    </a:cubicBezTo>
                    <a:cubicBezTo>
                      <a:pt x="956866" y="3549366"/>
                      <a:pt x="957292" y="3545529"/>
                      <a:pt x="948051" y="3544602"/>
                    </a:cubicBezTo>
                    <a:cubicBezTo>
                      <a:pt x="940798" y="3537898"/>
                      <a:pt x="944003" y="3533766"/>
                      <a:pt x="930972" y="3529213"/>
                    </a:cubicBezTo>
                    <a:cubicBezTo>
                      <a:pt x="928188" y="3528248"/>
                      <a:pt x="924772" y="3528416"/>
                      <a:pt x="921947" y="3527531"/>
                    </a:cubicBezTo>
                    <a:cubicBezTo>
                      <a:pt x="918067" y="3526351"/>
                      <a:pt x="914520" y="3523437"/>
                      <a:pt x="910303" y="3523314"/>
                    </a:cubicBezTo>
                    <a:lnTo>
                      <a:pt x="909164" y="3522260"/>
                    </a:lnTo>
                    <a:cubicBezTo>
                      <a:pt x="906507" y="3514545"/>
                      <a:pt x="903344" y="3509654"/>
                      <a:pt x="898748" y="3502904"/>
                    </a:cubicBezTo>
                    <a:cubicBezTo>
                      <a:pt x="898452" y="3502525"/>
                      <a:pt x="897984" y="3500337"/>
                      <a:pt x="897816" y="3499789"/>
                    </a:cubicBezTo>
                    <a:lnTo>
                      <a:pt x="899127" y="3495657"/>
                    </a:lnTo>
                    <a:lnTo>
                      <a:pt x="898326" y="3492663"/>
                    </a:lnTo>
                    <a:cubicBezTo>
                      <a:pt x="895964" y="3489248"/>
                      <a:pt x="888926" y="3486255"/>
                      <a:pt x="885084" y="3485622"/>
                    </a:cubicBezTo>
                    <a:lnTo>
                      <a:pt x="879264" y="3475715"/>
                    </a:lnTo>
                    <a:cubicBezTo>
                      <a:pt x="871040" y="3475377"/>
                      <a:pt x="849148" y="3464668"/>
                      <a:pt x="846492" y="3458049"/>
                    </a:cubicBezTo>
                    <a:lnTo>
                      <a:pt x="844809" y="3457585"/>
                    </a:lnTo>
                    <a:cubicBezTo>
                      <a:pt x="837720" y="3463403"/>
                      <a:pt x="828151" y="3470739"/>
                      <a:pt x="819590" y="3474197"/>
                    </a:cubicBezTo>
                    <a:cubicBezTo>
                      <a:pt x="817608" y="3475040"/>
                      <a:pt x="813981" y="3474576"/>
                      <a:pt x="812041" y="3475419"/>
                    </a:cubicBezTo>
                    <a:cubicBezTo>
                      <a:pt x="804201" y="3478792"/>
                      <a:pt x="805087" y="3481195"/>
                      <a:pt x="795467" y="3482207"/>
                    </a:cubicBezTo>
                    <a:cubicBezTo>
                      <a:pt x="792388" y="3482540"/>
                      <a:pt x="786653" y="3485243"/>
                      <a:pt x="783659" y="3486508"/>
                    </a:cubicBezTo>
                    <a:lnTo>
                      <a:pt x="679240" y="3530777"/>
                    </a:lnTo>
                    <a:cubicBezTo>
                      <a:pt x="669034" y="3535120"/>
                      <a:pt x="659039" y="3538451"/>
                      <a:pt x="651954" y="3547515"/>
                    </a:cubicBezTo>
                    <a:lnTo>
                      <a:pt x="645965" y="3546756"/>
                    </a:lnTo>
                    <a:cubicBezTo>
                      <a:pt x="625470" y="3555526"/>
                      <a:pt x="570308" y="3581540"/>
                      <a:pt x="554409" y="3578462"/>
                    </a:cubicBezTo>
                    <a:cubicBezTo>
                      <a:pt x="545553" y="3587948"/>
                      <a:pt x="534124" y="3591199"/>
                      <a:pt x="523370" y="3597603"/>
                    </a:cubicBezTo>
                    <a:cubicBezTo>
                      <a:pt x="522062" y="3598366"/>
                      <a:pt x="520966" y="3600006"/>
                      <a:pt x="519701" y="3600681"/>
                    </a:cubicBezTo>
                    <a:cubicBezTo>
                      <a:pt x="517170" y="3601988"/>
                      <a:pt x="514176" y="3602367"/>
                      <a:pt x="511646" y="3603674"/>
                    </a:cubicBezTo>
                    <a:lnTo>
                      <a:pt x="393816" y="3664387"/>
                    </a:lnTo>
                    <a:cubicBezTo>
                      <a:pt x="393014" y="3664808"/>
                      <a:pt x="390526" y="3670496"/>
                      <a:pt x="390358" y="3670879"/>
                    </a:cubicBezTo>
                    <a:cubicBezTo>
                      <a:pt x="387110" y="3678717"/>
                      <a:pt x="382260" y="3684624"/>
                      <a:pt x="377284" y="3691496"/>
                    </a:cubicBezTo>
                    <a:lnTo>
                      <a:pt x="376567" y="3692462"/>
                    </a:lnTo>
                    <a:lnTo>
                      <a:pt x="350715" y="3749637"/>
                    </a:lnTo>
                    <a:cubicBezTo>
                      <a:pt x="349830" y="3751576"/>
                      <a:pt x="341100" y="3771266"/>
                      <a:pt x="340678" y="3771814"/>
                    </a:cubicBezTo>
                    <a:lnTo>
                      <a:pt x="322544" y="3790786"/>
                    </a:lnTo>
                    <a:lnTo>
                      <a:pt x="269575" y="3846229"/>
                    </a:lnTo>
                    <a:cubicBezTo>
                      <a:pt x="263798" y="3852296"/>
                      <a:pt x="258400" y="3858114"/>
                      <a:pt x="252116" y="3863890"/>
                    </a:cubicBezTo>
                    <a:cubicBezTo>
                      <a:pt x="248109" y="3867600"/>
                      <a:pt x="244946" y="3895427"/>
                      <a:pt x="238157" y="3899685"/>
                    </a:cubicBezTo>
                    <a:cubicBezTo>
                      <a:pt x="215257" y="3914062"/>
                      <a:pt x="217028" y="3891885"/>
                      <a:pt x="210534" y="3876243"/>
                    </a:cubicBezTo>
                    <a:cubicBezTo>
                      <a:pt x="206991" y="3871770"/>
                      <a:pt x="199991" y="3874046"/>
                      <a:pt x="195436" y="3874763"/>
                    </a:cubicBezTo>
                    <a:cubicBezTo>
                      <a:pt x="189279" y="3875775"/>
                      <a:pt x="180507" y="3874721"/>
                      <a:pt x="174097" y="3874721"/>
                    </a:cubicBezTo>
                    <a:cubicBezTo>
                      <a:pt x="171609" y="3874679"/>
                      <a:pt x="168952" y="3870884"/>
                      <a:pt x="164313" y="3870758"/>
                    </a:cubicBezTo>
                    <a:lnTo>
                      <a:pt x="133695" y="3870041"/>
                    </a:lnTo>
                    <a:lnTo>
                      <a:pt x="127918" y="3869919"/>
                    </a:lnTo>
                    <a:cubicBezTo>
                      <a:pt x="124797" y="3865994"/>
                      <a:pt x="125345" y="3857224"/>
                      <a:pt x="126146" y="3852717"/>
                    </a:cubicBezTo>
                    <a:lnTo>
                      <a:pt x="124333" y="3851536"/>
                    </a:lnTo>
                    <a:cubicBezTo>
                      <a:pt x="120495" y="3850820"/>
                      <a:pt x="112989" y="3861740"/>
                      <a:pt x="108055" y="3863089"/>
                    </a:cubicBezTo>
                    <a:lnTo>
                      <a:pt x="101729" y="3866542"/>
                    </a:lnTo>
                    <a:cubicBezTo>
                      <a:pt x="94138" y="3865825"/>
                      <a:pt x="86420" y="3865446"/>
                      <a:pt x="78871" y="3864434"/>
                    </a:cubicBezTo>
                    <a:cubicBezTo>
                      <a:pt x="73599" y="3863717"/>
                      <a:pt x="67780" y="3861946"/>
                      <a:pt x="62550" y="3861697"/>
                    </a:cubicBezTo>
                    <a:cubicBezTo>
                      <a:pt x="62171" y="3861697"/>
                      <a:pt x="57237" y="3863300"/>
                      <a:pt x="56562" y="3863511"/>
                    </a:cubicBezTo>
                    <a:cubicBezTo>
                      <a:pt x="50194" y="3856301"/>
                      <a:pt x="31553" y="3846688"/>
                      <a:pt x="22022" y="3846140"/>
                    </a:cubicBezTo>
                    <a:cubicBezTo>
                      <a:pt x="10501" y="3835920"/>
                      <a:pt x="7718" y="3833601"/>
                      <a:pt x="337" y="383520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48" name="Freeform 1447">
                <a:extLst>
                  <a:ext uri="{FF2B5EF4-FFF2-40B4-BE49-F238E27FC236}">
                    <a16:creationId xmlns:a16="http://schemas.microsoft.com/office/drawing/2014/main" xmlns="" id="{A147CDEA-0FEA-437F-F938-6014B76609CC}"/>
                  </a:ext>
                </a:extLst>
              </p:cNvPr>
              <p:cNvSpPr/>
              <p:nvPr/>
            </p:nvSpPr>
            <p:spPr>
              <a:xfrm>
                <a:off x="6534823" y="2997330"/>
                <a:ext cx="104582" cy="100101"/>
              </a:xfrm>
              <a:custGeom>
                <a:avLst/>
                <a:gdLst>
                  <a:gd name="connsiteX0" fmla="*/ 29727 w 104582"/>
                  <a:gd name="connsiteY0" fmla="*/ 9293 h 100101"/>
                  <a:gd name="connsiteX1" fmla="*/ 5477 w 104582"/>
                  <a:gd name="connsiteY1" fmla="*/ 48292 h 100101"/>
                  <a:gd name="connsiteX2" fmla="*/ 2314 w 104582"/>
                  <a:gd name="connsiteY2" fmla="*/ 67265 h 100101"/>
                  <a:gd name="connsiteX3" fmla="*/ 6532 w 104582"/>
                  <a:gd name="connsiteY3" fmla="*/ 82021 h 100101"/>
                  <a:gd name="connsiteX4" fmla="*/ 37107 w 104582"/>
                  <a:gd name="connsiteY4" fmla="*/ 84129 h 100101"/>
                  <a:gd name="connsiteX5" fmla="*/ 52921 w 104582"/>
                  <a:gd name="connsiteY5" fmla="*/ 87291 h 100101"/>
                  <a:gd name="connsiteX6" fmla="*/ 76116 w 104582"/>
                  <a:gd name="connsiteY6" fmla="*/ 90453 h 100101"/>
                  <a:gd name="connsiteX7" fmla="*/ 90877 w 104582"/>
                  <a:gd name="connsiteY7" fmla="*/ 99940 h 100101"/>
                  <a:gd name="connsiteX8" fmla="*/ 104583 w 104582"/>
                  <a:gd name="connsiteY8" fmla="*/ 89399 h 100101"/>
                  <a:gd name="connsiteX9" fmla="*/ 96148 w 104582"/>
                  <a:gd name="connsiteY9" fmla="*/ 68319 h 100101"/>
                  <a:gd name="connsiteX10" fmla="*/ 96148 w 104582"/>
                  <a:gd name="connsiteY10" fmla="*/ 48292 h 100101"/>
                  <a:gd name="connsiteX11" fmla="*/ 104583 w 104582"/>
                  <a:gd name="connsiteY11" fmla="*/ 31427 h 100101"/>
                  <a:gd name="connsiteX12" fmla="*/ 101420 w 104582"/>
                  <a:gd name="connsiteY12" fmla="*/ 9293 h 100101"/>
                  <a:gd name="connsiteX13" fmla="*/ 81388 w 104582"/>
                  <a:gd name="connsiteY13" fmla="*/ 4023 h 100101"/>
                  <a:gd name="connsiteX14" fmla="*/ 58193 w 104582"/>
                  <a:gd name="connsiteY14" fmla="*/ 14563 h 100101"/>
                  <a:gd name="connsiteX15" fmla="*/ 46596 w 104582"/>
                  <a:gd name="connsiteY15" fmla="*/ 860 h 100101"/>
                  <a:gd name="connsiteX16" fmla="*/ 29727 w 104582"/>
                  <a:gd name="connsiteY16" fmla="*/ 9293 h 10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4582" h="100101">
                    <a:moveTo>
                      <a:pt x="29727" y="9293"/>
                    </a:moveTo>
                    <a:lnTo>
                      <a:pt x="5477" y="48292"/>
                    </a:lnTo>
                    <a:cubicBezTo>
                      <a:pt x="5477" y="48292"/>
                      <a:pt x="2314" y="60940"/>
                      <a:pt x="2314" y="67265"/>
                    </a:cubicBezTo>
                    <a:cubicBezTo>
                      <a:pt x="2314" y="73589"/>
                      <a:pt x="-5066" y="82021"/>
                      <a:pt x="6532" y="82021"/>
                    </a:cubicBezTo>
                    <a:cubicBezTo>
                      <a:pt x="18129" y="82021"/>
                      <a:pt x="31835" y="77805"/>
                      <a:pt x="37107" y="84129"/>
                    </a:cubicBezTo>
                    <a:cubicBezTo>
                      <a:pt x="42378" y="90453"/>
                      <a:pt x="45541" y="90453"/>
                      <a:pt x="52921" y="87291"/>
                    </a:cubicBezTo>
                    <a:cubicBezTo>
                      <a:pt x="60302" y="84129"/>
                      <a:pt x="72953" y="84129"/>
                      <a:pt x="76116" y="90453"/>
                    </a:cubicBezTo>
                    <a:cubicBezTo>
                      <a:pt x="79279" y="96778"/>
                      <a:pt x="82442" y="100994"/>
                      <a:pt x="90877" y="99940"/>
                    </a:cubicBezTo>
                    <a:cubicBezTo>
                      <a:pt x="99311" y="98886"/>
                      <a:pt x="104583" y="97832"/>
                      <a:pt x="104583" y="89399"/>
                    </a:cubicBezTo>
                    <a:cubicBezTo>
                      <a:pt x="104583" y="80967"/>
                      <a:pt x="99311" y="73589"/>
                      <a:pt x="96148" y="68319"/>
                    </a:cubicBezTo>
                    <a:cubicBezTo>
                      <a:pt x="92985" y="63048"/>
                      <a:pt x="96148" y="48292"/>
                      <a:pt x="96148" y="48292"/>
                    </a:cubicBezTo>
                    <a:cubicBezTo>
                      <a:pt x="96148" y="48292"/>
                      <a:pt x="104583" y="43022"/>
                      <a:pt x="104583" y="31427"/>
                    </a:cubicBezTo>
                    <a:cubicBezTo>
                      <a:pt x="104583" y="19833"/>
                      <a:pt x="104583" y="15617"/>
                      <a:pt x="101420" y="9293"/>
                    </a:cubicBezTo>
                    <a:cubicBezTo>
                      <a:pt x="98257" y="2969"/>
                      <a:pt x="85605" y="-2302"/>
                      <a:pt x="81388" y="4023"/>
                    </a:cubicBezTo>
                    <a:cubicBezTo>
                      <a:pt x="77171" y="10347"/>
                      <a:pt x="63465" y="15617"/>
                      <a:pt x="58193" y="14563"/>
                    </a:cubicBezTo>
                    <a:cubicBezTo>
                      <a:pt x="52921" y="13509"/>
                      <a:pt x="52921" y="5077"/>
                      <a:pt x="46596" y="860"/>
                    </a:cubicBezTo>
                    <a:cubicBezTo>
                      <a:pt x="40270" y="-3356"/>
                      <a:pt x="29727" y="9293"/>
                      <a:pt x="29727" y="929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49" name="Freeform 1448">
                <a:extLst>
                  <a:ext uri="{FF2B5EF4-FFF2-40B4-BE49-F238E27FC236}">
                    <a16:creationId xmlns:a16="http://schemas.microsoft.com/office/drawing/2014/main" xmlns="" id="{8363437B-0C9A-F45A-E0F1-ACB6A58670E0}"/>
                  </a:ext>
                </a:extLst>
              </p:cNvPr>
              <p:cNvSpPr/>
              <p:nvPr/>
            </p:nvSpPr>
            <p:spPr>
              <a:xfrm>
                <a:off x="4818465" y="3147190"/>
                <a:ext cx="143147" cy="133771"/>
              </a:xfrm>
              <a:custGeom>
                <a:avLst/>
                <a:gdLst>
                  <a:gd name="connsiteX0" fmla="*/ 23336 w 143147"/>
                  <a:gd name="connsiteY0" fmla="*/ 33348 h 133771"/>
                  <a:gd name="connsiteX1" fmla="*/ 13848 w 143147"/>
                  <a:gd name="connsiteY1" fmla="*/ 45996 h 133771"/>
                  <a:gd name="connsiteX2" fmla="*/ 141 w 143147"/>
                  <a:gd name="connsiteY2" fmla="*/ 62861 h 133771"/>
                  <a:gd name="connsiteX3" fmla="*/ 21228 w 143147"/>
                  <a:gd name="connsiteY3" fmla="*/ 69185 h 133771"/>
                  <a:gd name="connsiteX4" fmla="*/ 27554 w 143147"/>
                  <a:gd name="connsiteY4" fmla="*/ 87104 h 133771"/>
                  <a:gd name="connsiteX5" fmla="*/ 48640 w 143147"/>
                  <a:gd name="connsiteY5" fmla="*/ 98698 h 133771"/>
                  <a:gd name="connsiteX6" fmla="*/ 62346 w 143147"/>
                  <a:gd name="connsiteY6" fmla="*/ 113454 h 133771"/>
                  <a:gd name="connsiteX7" fmla="*/ 76052 w 143147"/>
                  <a:gd name="connsiteY7" fmla="*/ 127157 h 133771"/>
                  <a:gd name="connsiteX8" fmla="*/ 97138 w 143147"/>
                  <a:gd name="connsiteY8" fmla="*/ 128211 h 133771"/>
                  <a:gd name="connsiteX9" fmla="*/ 116116 w 143147"/>
                  <a:gd name="connsiteY9" fmla="*/ 113454 h 133771"/>
                  <a:gd name="connsiteX10" fmla="*/ 122442 w 143147"/>
                  <a:gd name="connsiteY10" fmla="*/ 101860 h 133771"/>
                  <a:gd name="connsiteX11" fmla="*/ 120333 w 143147"/>
                  <a:gd name="connsiteY11" fmla="*/ 79725 h 133771"/>
                  <a:gd name="connsiteX12" fmla="*/ 139311 w 143147"/>
                  <a:gd name="connsiteY12" fmla="*/ 70239 h 133771"/>
                  <a:gd name="connsiteX13" fmla="*/ 141419 w 143147"/>
                  <a:gd name="connsiteY13" fmla="*/ 50212 h 133771"/>
                  <a:gd name="connsiteX14" fmla="*/ 127713 w 143147"/>
                  <a:gd name="connsiteY14" fmla="*/ 18591 h 133771"/>
                  <a:gd name="connsiteX15" fmla="*/ 110844 w 143147"/>
                  <a:gd name="connsiteY15" fmla="*/ 6997 h 133771"/>
                  <a:gd name="connsiteX16" fmla="*/ 93975 w 143147"/>
                  <a:gd name="connsiteY16" fmla="*/ 2781 h 133771"/>
                  <a:gd name="connsiteX17" fmla="*/ 73943 w 143147"/>
                  <a:gd name="connsiteY17" fmla="*/ 2781 h 133771"/>
                  <a:gd name="connsiteX18" fmla="*/ 49694 w 143147"/>
                  <a:gd name="connsiteY18" fmla="*/ 6997 h 133771"/>
                  <a:gd name="connsiteX19" fmla="*/ 32825 w 143147"/>
                  <a:gd name="connsiteY19" fmla="*/ 16483 h 133771"/>
                  <a:gd name="connsiteX20" fmla="*/ 23336 w 143147"/>
                  <a:gd name="connsiteY20" fmla="*/ 33348 h 1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3147" h="133771">
                    <a:moveTo>
                      <a:pt x="23336" y="33348"/>
                    </a:moveTo>
                    <a:cubicBezTo>
                      <a:pt x="15956" y="32294"/>
                      <a:pt x="12793" y="38618"/>
                      <a:pt x="13848" y="45996"/>
                    </a:cubicBezTo>
                    <a:cubicBezTo>
                      <a:pt x="14413" y="49943"/>
                      <a:pt x="-1663" y="58636"/>
                      <a:pt x="141" y="62861"/>
                    </a:cubicBezTo>
                    <a:cubicBezTo>
                      <a:pt x="1714" y="66533"/>
                      <a:pt x="21228" y="65753"/>
                      <a:pt x="21228" y="69185"/>
                    </a:cubicBezTo>
                    <a:cubicBezTo>
                      <a:pt x="21228" y="76563"/>
                      <a:pt x="19119" y="81833"/>
                      <a:pt x="27554" y="87104"/>
                    </a:cubicBezTo>
                    <a:cubicBezTo>
                      <a:pt x="35988" y="92374"/>
                      <a:pt x="48640" y="98698"/>
                      <a:pt x="48640" y="98698"/>
                    </a:cubicBezTo>
                    <a:cubicBezTo>
                      <a:pt x="48640" y="98698"/>
                      <a:pt x="60237" y="108184"/>
                      <a:pt x="62346" y="113454"/>
                    </a:cubicBezTo>
                    <a:cubicBezTo>
                      <a:pt x="64455" y="118725"/>
                      <a:pt x="70780" y="120833"/>
                      <a:pt x="76052" y="127157"/>
                    </a:cubicBezTo>
                    <a:cubicBezTo>
                      <a:pt x="81324" y="133481"/>
                      <a:pt x="93975" y="137697"/>
                      <a:pt x="97138" y="128211"/>
                    </a:cubicBezTo>
                    <a:cubicBezTo>
                      <a:pt x="100301" y="118725"/>
                      <a:pt x="108736" y="113454"/>
                      <a:pt x="116116" y="113454"/>
                    </a:cubicBezTo>
                    <a:cubicBezTo>
                      <a:pt x="123496" y="113454"/>
                      <a:pt x="128768" y="111346"/>
                      <a:pt x="122442" y="101860"/>
                    </a:cubicBezTo>
                    <a:cubicBezTo>
                      <a:pt x="116116" y="92374"/>
                      <a:pt x="105573" y="74455"/>
                      <a:pt x="120333" y="79725"/>
                    </a:cubicBezTo>
                    <a:cubicBezTo>
                      <a:pt x="135094" y="84995"/>
                      <a:pt x="134039" y="76563"/>
                      <a:pt x="139311" y="70239"/>
                    </a:cubicBezTo>
                    <a:cubicBezTo>
                      <a:pt x="144582" y="63915"/>
                      <a:pt x="143528" y="59699"/>
                      <a:pt x="141419" y="50212"/>
                    </a:cubicBezTo>
                    <a:cubicBezTo>
                      <a:pt x="139311" y="40726"/>
                      <a:pt x="128768" y="25970"/>
                      <a:pt x="127713" y="18591"/>
                    </a:cubicBezTo>
                    <a:cubicBezTo>
                      <a:pt x="126659" y="11213"/>
                      <a:pt x="119279" y="8051"/>
                      <a:pt x="110844" y="6997"/>
                    </a:cubicBezTo>
                    <a:cubicBezTo>
                      <a:pt x="102410" y="5943"/>
                      <a:pt x="100301" y="5943"/>
                      <a:pt x="93975" y="2781"/>
                    </a:cubicBezTo>
                    <a:cubicBezTo>
                      <a:pt x="87649" y="-381"/>
                      <a:pt x="79215" y="-1435"/>
                      <a:pt x="73943" y="2781"/>
                    </a:cubicBezTo>
                    <a:cubicBezTo>
                      <a:pt x="68672" y="6997"/>
                      <a:pt x="61292" y="6997"/>
                      <a:pt x="49694" y="6997"/>
                    </a:cubicBezTo>
                    <a:cubicBezTo>
                      <a:pt x="38097" y="6997"/>
                      <a:pt x="32825" y="6997"/>
                      <a:pt x="32825" y="16483"/>
                    </a:cubicBezTo>
                    <a:cubicBezTo>
                      <a:pt x="32825" y="25970"/>
                      <a:pt x="30717" y="34402"/>
                      <a:pt x="23336" y="333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0" name="Freeform 1449">
                <a:extLst>
                  <a:ext uri="{FF2B5EF4-FFF2-40B4-BE49-F238E27FC236}">
                    <a16:creationId xmlns:a16="http://schemas.microsoft.com/office/drawing/2014/main" xmlns="" id="{78E46630-A2A7-1833-4B40-E3EE629D8153}"/>
                  </a:ext>
                </a:extLst>
              </p:cNvPr>
              <p:cNvSpPr/>
              <p:nvPr/>
            </p:nvSpPr>
            <p:spPr>
              <a:xfrm>
                <a:off x="2563685" y="1688014"/>
                <a:ext cx="1288132" cy="1529445"/>
              </a:xfrm>
              <a:custGeom>
                <a:avLst/>
                <a:gdLst>
                  <a:gd name="connsiteX0" fmla="*/ 19793 w 1288132"/>
                  <a:gd name="connsiteY0" fmla="*/ 1529403 h 1529445"/>
                  <a:gd name="connsiteX1" fmla="*/ 18570 w 1288132"/>
                  <a:gd name="connsiteY1" fmla="*/ 1529445 h 1529445"/>
                  <a:gd name="connsiteX2" fmla="*/ 18444 w 1288132"/>
                  <a:gd name="connsiteY2" fmla="*/ 1525693 h 1529445"/>
                  <a:gd name="connsiteX3" fmla="*/ 16419 w 1288132"/>
                  <a:gd name="connsiteY3" fmla="*/ 1503432 h 1529445"/>
                  <a:gd name="connsiteX4" fmla="*/ 16546 w 1288132"/>
                  <a:gd name="connsiteY4" fmla="*/ 1480918 h 1529445"/>
                  <a:gd name="connsiteX5" fmla="*/ 16504 w 1288132"/>
                  <a:gd name="connsiteY5" fmla="*/ 1479358 h 1529445"/>
                  <a:gd name="connsiteX6" fmla="*/ 9925 w 1288132"/>
                  <a:gd name="connsiteY6" fmla="*/ 1393011 h 1529445"/>
                  <a:gd name="connsiteX7" fmla="*/ 4906 w 1288132"/>
                  <a:gd name="connsiteY7" fmla="*/ 1287355 h 1529445"/>
                  <a:gd name="connsiteX8" fmla="*/ 4611 w 1288132"/>
                  <a:gd name="connsiteY8" fmla="*/ 1281621 h 1529445"/>
                  <a:gd name="connsiteX9" fmla="*/ 689 w 1288132"/>
                  <a:gd name="connsiteY9" fmla="*/ 1222384 h 1529445"/>
                  <a:gd name="connsiteX10" fmla="*/ 16293 w 1288132"/>
                  <a:gd name="connsiteY10" fmla="*/ 1176977 h 1529445"/>
                  <a:gd name="connsiteX11" fmla="*/ 22914 w 1288132"/>
                  <a:gd name="connsiteY11" fmla="*/ 1154041 h 1529445"/>
                  <a:gd name="connsiteX12" fmla="*/ 26667 w 1288132"/>
                  <a:gd name="connsiteY12" fmla="*/ 1146873 h 1529445"/>
                  <a:gd name="connsiteX13" fmla="*/ 33035 w 1288132"/>
                  <a:gd name="connsiteY13" fmla="*/ 1125582 h 1529445"/>
                  <a:gd name="connsiteX14" fmla="*/ 47163 w 1288132"/>
                  <a:gd name="connsiteY14" fmla="*/ 1086836 h 1529445"/>
                  <a:gd name="connsiteX15" fmla="*/ 50832 w 1288132"/>
                  <a:gd name="connsiteY15" fmla="*/ 1072205 h 1529445"/>
                  <a:gd name="connsiteX16" fmla="*/ 57538 w 1288132"/>
                  <a:gd name="connsiteY16" fmla="*/ 1060232 h 1529445"/>
                  <a:gd name="connsiteX17" fmla="*/ 57411 w 1288132"/>
                  <a:gd name="connsiteY17" fmla="*/ 1042861 h 1529445"/>
                  <a:gd name="connsiteX18" fmla="*/ 57495 w 1288132"/>
                  <a:gd name="connsiteY18" fmla="*/ 1041512 h 1529445"/>
                  <a:gd name="connsiteX19" fmla="*/ 58719 w 1288132"/>
                  <a:gd name="connsiteY19" fmla="*/ 1022413 h 1529445"/>
                  <a:gd name="connsiteX20" fmla="*/ 58508 w 1288132"/>
                  <a:gd name="connsiteY20" fmla="*/ 1006139 h 1529445"/>
                  <a:gd name="connsiteX21" fmla="*/ 71033 w 1288132"/>
                  <a:gd name="connsiteY21" fmla="*/ 975024 h 1529445"/>
                  <a:gd name="connsiteX22" fmla="*/ 111308 w 1288132"/>
                  <a:gd name="connsiteY22" fmla="*/ 943402 h 1529445"/>
                  <a:gd name="connsiteX23" fmla="*/ 112742 w 1288132"/>
                  <a:gd name="connsiteY23" fmla="*/ 935223 h 1529445"/>
                  <a:gd name="connsiteX24" fmla="*/ 118604 w 1288132"/>
                  <a:gd name="connsiteY24" fmla="*/ 913468 h 1529445"/>
                  <a:gd name="connsiteX25" fmla="*/ 120923 w 1288132"/>
                  <a:gd name="connsiteY25" fmla="*/ 899892 h 1529445"/>
                  <a:gd name="connsiteX26" fmla="*/ 115019 w 1288132"/>
                  <a:gd name="connsiteY26" fmla="*/ 878896 h 1529445"/>
                  <a:gd name="connsiteX27" fmla="*/ 96969 w 1288132"/>
                  <a:gd name="connsiteY27" fmla="*/ 814220 h 1529445"/>
                  <a:gd name="connsiteX28" fmla="*/ 94017 w 1288132"/>
                  <a:gd name="connsiteY28" fmla="*/ 805788 h 1529445"/>
                  <a:gd name="connsiteX29" fmla="*/ 108060 w 1288132"/>
                  <a:gd name="connsiteY29" fmla="*/ 770077 h 1529445"/>
                  <a:gd name="connsiteX30" fmla="*/ 108693 w 1288132"/>
                  <a:gd name="connsiteY30" fmla="*/ 764680 h 1529445"/>
                  <a:gd name="connsiteX31" fmla="*/ 100469 w 1288132"/>
                  <a:gd name="connsiteY31" fmla="*/ 749334 h 1529445"/>
                  <a:gd name="connsiteX32" fmla="*/ 90980 w 1288132"/>
                  <a:gd name="connsiteY32" fmla="*/ 747647 h 1529445"/>
                  <a:gd name="connsiteX33" fmla="*/ 87143 w 1288132"/>
                  <a:gd name="connsiteY33" fmla="*/ 742925 h 1529445"/>
                  <a:gd name="connsiteX34" fmla="*/ 93173 w 1288132"/>
                  <a:gd name="connsiteY34" fmla="*/ 724543 h 1529445"/>
                  <a:gd name="connsiteX35" fmla="*/ 112151 w 1288132"/>
                  <a:gd name="connsiteY35" fmla="*/ 691109 h 1529445"/>
                  <a:gd name="connsiteX36" fmla="*/ 138129 w 1288132"/>
                  <a:gd name="connsiteY36" fmla="*/ 664632 h 1529445"/>
                  <a:gd name="connsiteX37" fmla="*/ 152257 w 1288132"/>
                  <a:gd name="connsiteY37" fmla="*/ 637522 h 1529445"/>
                  <a:gd name="connsiteX38" fmla="*/ 157613 w 1288132"/>
                  <a:gd name="connsiteY38" fmla="*/ 630481 h 1529445"/>
                  <a:gd name="connsiteX39" fmla="*/ 170771 w 1288132"/>
                  <a:gd name="connsiteY39" fmla="*/ 607166 h 1529445"/>
                  <a:gd name="connsiteX40" fmla="*/ 181778 w 1288132"/>
                  <a:gd name="connsiteY40" fmla="*/ 591650 h 1529445"/>
                  <a:gd name="connsiteX41" fmla="*/ 202738 w 1288132"/>
                  <a:gd name="connsiteY41" fmla="*/ 578159 h 1529445"/>
                  <a:gd name="connsiteX42" fmla="*/ 246471 w 1288132"/>
                  <a:gd name="connsiteY42" fmla="*/ 546917 h 1529445"/>
                  <a:gd name="connsiteX43" fmla="*/ 253050 w 1288132"/>
                  <a:gd name="connsiteY43" fmla="*/ 551470 h 1529445"/>
                  <a:gd name="connsiteX44" fmla="*/ 279914 w 1288132"/>
                  <a:gd name="connsiteY44" fmla="*/ 575418 h 1529445"/>
                  <a:gd name="connsiteX45" fmla="*/ 294800 w 1288132"/>
                  <a:gd name="connsiteY45" fmla="*/ 585368 h 1529445"/>
                  <a:gd name="connsiteX46" fmla="*/ 326219 w 1288132"/>
                  <a:gd name="connsiteY46" fmla="*/ 620657 h 1529445"/>
                  <a:gd name="connsiteX47" fmla="*/ 332840 w 1288132"/>
                  <a:gd name="connsiteY47" fmla="*/ 620362 h 1529445"/>
                  <a:gd name="connsiteX48" fmla="*/ 333768 w 1288132"/>
                  <a:gd name="connsiteY48" fmla="*/ 644057 h 1529445"/>
                  <a:gd name="connsiteX49" fmla="*/ 338449 w 1288132"/>
                  <a:gd name="connsiteY49" fmla="*/ 647303 h 1529445"/>
                  <a:gd name="connsiteX50" fmla="*/ 348444 w 1288132"/>
                  <a:gd name="connsiteY50" fmla="*/ 634402 h 1529445"/>
                  <a:gd name="connsiteX51" fmla="*/ 372356 w 1288132"/>
                  <a:gd name="connsiteY51" fmla="*/ 627488 h 1529445"/>
                  <a:gd name="connsiteX52" fmla="*/ 381296 w 1288132"/>
                  <a:gd name="connsiteY52" fmla="*/ 611888 h 1529445"/>
                  <a:gd name="connsiteX53" fmla="*/ 385345 w 1288132"/>
                  <a:gd name="connsiteY53" fmla="*/ 609780 h 1529445"/>
                  <a:gd name="connsiteX54" fmla="*/ 396816 w 1288132"/>
                  <a:gd name="connsiteY54" fmla="*/ 595361 h 1529445"/>
                  <a:gd name="connsiteX55" fmla="*/ 399431 w 1288132"/>
                  <a:gd name="connsiteY55" fmla="*/ 585284 h 1529445"/>
                  <a:gd name="connsiteX56" fmla="*/ 417016 w 1288132"/>
                  <a:gd name="connsiteY56" fmla="*/ 563107 h 1529445"/>
                  <a:gd name="connsiteX57" fmla="*/ 432325 w 1288132"/>
                  <a:gd name="connsiteY57" fmla="*/ 541773 h 1529445"/>
                  <a:gd name="connsiteX58" fmla="*/ 423891 w 1288132"/>
                  <a:gd name="connsiteY58" fmla="*/ 530727 h 1529445"/>
                  <a:gd name="connsiteX59" fmla="*/ 424818 w 1288132"/>
                  <a:gd name="connsiteY59" fmla="*/ 524530 h 1529445"/>
                  <a:gd name="connsiteX60" fmla="*/ 420854 w 1288132"/>
                  <a:gd name="connsiteY60" fmla="*/ 523012 h 1529445"/>
                  <a:gd name="connsiteX61" fmla="*/ 421023 w 1288132"/>
                  <a:gd name="connsiteY61" fmla="*/ 514748 h 1529445"/>
                  <a:gd name="connsiteX62" fmla="*/ 430385 w 1288132"/>
                  <a:gd name="connsiteY62" fmla="*/ 488777 h 1529445"/>
                  <a:gd name="connsiteX63" fmla="*/ 446242 w 1288132"/>
                  <a:gd name="connsiteY63" fmla="*/ 421656 h 1529445"/>
                  <a:gd name="connsiteX64" fmla="*/ 448182 w 1288132"/>
                  <a:gd name="connsiteY64" fmla="*/ 417060 h 1529445"/>
                  <a:gd name="connsiteX65" fmla="*/ 429752 w 1288132"/>
                  <a:gd name="connsiteY65" fmla="*/ 385270 h 1529445"/>
                  <a:gd name="connsiteX66" fmla="*/ 421698 w 1288132"/>
                  <a:gd name="connsiteY66" fmla="*/ 372622 h 1529445"/>
                  <a:gd name="connsiteX67" fmla="*/ 442320 w 1288132"/>
                  <a:gd name="connsiteY67" fmla="*/ 325654 h 1529445"/>
                  <a:gd name="connsiteX68" fmla="*/ 444302 w 1288132"/>
                  <a:gd name="connsiteY68" fmla="*/ 324010 h 1529445"/>
                  <a:gd name="connsiteX69" fmla="*/ 444176 w 1288132"/>
                  <a:gd name="connsiteY69" fmla="*/ 322619 h 1529445"/>
                  <a:gd name="connsiteX70" fmla="*/ 463280 w 1288132"/>
                  <a:gd name="connsiteY70" fmla="*/ 297280 h 1529445"/>
                  <a:gd name="connsiteX71" fmla="*/ 474329 w 1288132"/>
                  <a:gd name="connsiteY71" fmla="*/ 275862 h 1529445"/>
                  <a:gd name="connsiteX72" fmla="*/ 475046 w 1288132"/>
                  <a:gd name="connsiteY72" fmla="*/ 257985 h 1529445"/>
                  <a:gd name="connsiteX73" fmla="*/ 489342 w 1288132"/>
                  <a:gd name="connsiteY73" fmla="*/ 220673 h 1529445"/>
                  <a:gd name="connsiteX74" fmla="*/ 488499 w 1288132"/>
                  <a:gd name="connsiteY74" fmla="*/ 195334 h 1529445"/>
                  <a:gd name="connsiteX75" fmla="*/ 487318 w 1288132"/>
                  <a:gd name="connsiteY75" fmla="*/ 167760 h 1529445"/>
                  <a:gd name="connsiteX76" fmla="*/ 475383 w 1288132"/>
                  <a:gd name="connsiteY76" fmla="*/ 145921 h 1529445"/>
                  <a:gd name="connsiteX77" fmla="*/ 471967 w 1288132"/>
                  <a:gd name="connsiteY77" fmla="*/ 125219 h 1529445"/>
                  <a:gd name="connsiteX78" fmla="*/ 473233 w 1288132"/>
                  <a:gd name="connsiteY78" fmla="*/ 122647 h 1529445"/>
                  <a:gd name="connsiteX79" fmla="*/ 482679 w 1288132"/>
                  <a:gd name="connsiteY79" fmla="*/ 107385 h 1529445"/>
                  <a:gd name="connsiteX80" fmla="*/ 485336 w 1288132"/>
                  <a:gd name="connsiteY80" fmla="*/ 100850 h 1529445"/>
                  <a:gd name="connsiteX81" fmla="*/ 499295 w 1288132"/>
                  <a:gd name="connsiteY81" fmla="*/ 83859 h 1529445"/>
                  <a:gd name="connsiteX82" fmla="*/ 519411 w 1288132"/>
                  <a:gd name="connsiteY82" fmla="*/ 68217 h 1529445"/>
                  <a:gd name="connsiteX83" fmla="*/ 528858 w 1288132"/>
                  <a:gd name="connsiteY83" fmla="*/ 64760 h 1529445"/>
                  <a:gd name="connsiteX84" fmla="*/ 553192 w 1288132"/>
                  <a:gd name="connsiteY84" fmla="*/ 46335 h 1529445"/>
                  <a:gd name="connsiteX85" fmla="*/ 567319 w 1288132"/>
                  <a:gd name="connsiteY85" fmla="*/ 33645 h 1529445"/>
                  <a:gd name="connsiteX86" fmla="*/ 573519 w 1288132"/>
                  <a:gd name="connsiteY86" fmla="*/ 29176 h 1529445"/>
                  <a:gd name="connsiteX87" fmla="*/ 573561 w 1288132"/>
                  <a:gd name="connsiteY87" fmla="*/ 29260 h 1529445"/>
                  <a:gd name="connsiteX88" fmla="*/ 576597 w 1288132"/>
                  <a:gd name="connsiteY88" fmla="*/ 30736 h 1529445"/>
                  <a:gd name="connsiteX89" fmla="*/ 584695 w 1288132"/>
                  <a:gd name="connsiteY89" fmla="*/ 49540 h 1529445"/>
                  <a:gd name="connsiteX90" fmla="*/ 587984 w 1288132"/>
                  <a:gd name="connsiteY90" fmla="*/ 77746 h 1529445"/>
                  <a:gd name="connsiteX91" fmla="*/ 588321 w 1288132"/>
                  <a:gd name="connsiteY91" fmla="*/ 93303 h 1529445"/>
                  <a:gd name="connsiteX92" fmla="*/ 612064 w 1288132"/>
                  <a:gd name="connsiteY92" fmla="*/ 106331 h 1529445"/>
                  <a:gd name="connsiteX93" fmla="*/ 626024 w 1288132"/>
                  <a:gd name="connsiteY93" fmla="*/ 116998 h 1529445"/>
                  <a:gd name="connsiteX94" fmla="*/ 646056 w 1288132"/>
                  <a:gd name="connsiteY94" fmla="*/ 122268 h 1529445"/>
                  <a:gd name="connsiteX95" fmla="*/ 657653 w 1288132"/>
                  <a:gd name="connsiteY95" fmla="*/ 125430 h 1529445"/>
                  <a:gd name="connsiteX96" fmla="*/ 677685 w 1288132"/>
                  <a:gd name="connsiteY96" fmla="*/ 123322 h 1529445"/>
                  <a:gd name="connsiteX97" fmla="*/ 687174 w 1288132"/>
                  <a:gd name="connsiteY97" fmla="*/ 126484 h 1529445"/>
                  <a:gd name="connsiteX98" fmla="*/ 704043 w 1288132"/>
                  <a:gd name="connsiteY98" fmla="*/ 128592 h 1529445"/>
                  <a:gd name="connsiteX99" fmla="*/ 726183 w 1288132"/>
                  <a:gd name="connsiteY99" fmla="*/ 108565 h 1529445"/>
                  <a:gd name="connsiteX100" fmla="*/ 739889 w 1288132"/>
                  <a:gd name="connsiteY100" fmla="*/ 104349 h 1529445"/>
                  <a:gd name="connsiteX101" fmla="*/ 762030 w 1288132"/>
                  <a:gd name="connsiteY101" fmla="*/ 102241 h 1529445"/>
                  <a:gd name="connsiteX102" fmla="*/ 772573 w 1288132"/>
                  <a:gd name="connsiteY102" fmla="*/ 92755 h 1529445"/>
                  <a:gd name="connsiteX103" fmla="*/ 776790 w 1288132"/>
                  <a:gd name="connsiteY103" fmla="*/ 77999 h 1529445"/>
                  <a:gd name="connsiteX104" fmla="*/ 792605 w 1288132"/>
                  <a:gd name="connsiteY104" fmla="*/ 75890 h 1529445"/>
                  <a:gd name="connsiteX105" fmla="*/ 829506 w 1288132"/>
                  <a:gd name="connsiteY105" fmla="*/ 71674 h 1529445"/>
                  <a:gd name="connsiteX106" fmla="*/ 844266 w 1288132"/>
                  <a:gd name="connsiteY106" fmla="*/ 72728 h 1529445"/>
                  <a:gd name="connsiteX107" fmla="*/ 862190 w 1288132"/>
                  <a:gd name="connsiteY107" fmla="*/ 73782 h 1529445"/>
                  <a:gd name="connsiteX108" fmla="*/ 878005 w 1288132"/>
                  <a:gd name="connsiteY108" fmla="*/ 60080 h 1529445"/>
                  <a:gd name="connsiteX109" fmla="*/ 885385 w 1288132"/>
                  <a:gd name="connsiteY109" fmla="*/ 45323 h 1529445"/>
                  <a:gd name="connsiteX110" fmla="*/ 901199 w 1288132"/>
                  <a:gd name="connsiteY110" fmla="*/ 34783 h 1529445"/>
                  <a:gd name="connsiteX111" fmla="*/ 909634 w 1288132"/>
                  <a:gd name="connsiteY111" fmla="*/ 26351 h 1529445"/>
                  <a:gd name="connsiteX112" fmla="*/ 910688 w 1288132"/>
                  <a:gd name="connsiteY112" fmla="*/ 5270 h 1529445"/>
                  <a:gd name="connsiteX113" fmla="*/ 923171 w 1288132"/>
                  <a:gd name="connsiteY113" fmla="*/ 0 h 1529445"/>
                  <a:gd name="connsiteX114" fmla="*/ 929160 w 1288132"/>
                  <a:gd name="connsiteY114" fmla="*/ 11510 h 1529445"/>
                  <a:gd name="connsiteX115" fmla="*/ 957753 w 1288132"/>
                  <a:gd name="connsiteY115" fmla="*/ 37524 h 1529445"/>
                  <a:gd name="connsiteX116" fmla="*/ 968043 w 1288132"/>
                  <a:gd name="connsiteY116" fmla="*/ 54220 h 1529445"/>
                  <a:gd name="connsiteX117" fmla="*/ 979936 w 1288132"/>
                  <a:gd name="connsiteY117" fmla="*/ 71253 h 1529445"/>
                  <a:gd name="connsiteX118" fmla="*/ 997901 w 1288132"/>
                  <a:gd name="connsiteY118" fmla="*/ 98236 h 1529445"/>
                  <a:gd name="connsiteX119" fmla="*/ 999209 w 1288132"/>
                  <a:gd name="connsiteY119" fmla="*/ 133230 h 1529445"/>
                  <a:gd name="connsiteX120" fmla="*/ 1009794 w 1288132"/>
                  <a:gd name="connsiteY120" fmla="*/ 143855 h 1529445"/>
                  <a:gd name="connsiteX121" fmla="*/ 1030374 w 1288132"/>
                  <a:gd name="connsiteY121" fmla="*/ 143855 h 1529445"/>
                  <a:gd name="connsiteX122" fmla="*/ 1093970 w 1288132"/>
                  <a:gd name="connsiteY122" fmla="*/ 85377 h 1529445"/>
                  <a:gd name="connsiteX123" fmla="*/ 1107170 w 1288132"/>
                  <a:gd name="connsiteY123" fmla="*/ 86684 h 1529445"/>
                  <a:gd name="connsiteX124" fmla="*/ 1112315 w 1288132"/>
                  <a:gd name="connsiteY124" fmla="*/ 104982 h 1529445"/>
                  <a:gd name="connsiteX125" fmla="*/ 1108435 w 1288132"/>
                  <a:gd name="connsiteY125" fmla="*/ 159286 h 1529445"/>
                  <a:gd name="connsiteX126" fmla="*/ 1114888 w 1288132"/>
                  <a:gd name="connsiteY126" fmla="*/ 173747 h 1529445"/>
                  <a:gd name="connsiteX127" fmla="*/ 1129016 w 1288132"/>
                  <a:gd name="connsiteY127" fmla="*/ 190443 h 1529445"/>
                  <a:gd name="connsiteX128" fmla="*/ 1151198 w 1288132"/>
                  <a:gd name="connsiteY128" fmla="*/ 226744 h 1529445"/>
                  <a:gd name="connsiteX129" fmla="*/ 1160181 w 1288132"/>
                  <a:gd name="connsiteY129" fmla="*/ 245042 h 1529445"/>
                  <a:gd name="connsiteX130" fmla="*/ 1144746 w 1288132"/>
                  <a:gd name="connsiteY130" fmla="*/ 259166 h 1529445"/>
                  <a:gd name="connsiteX131" fmla="*/ 1143481 w 1288132"/>
                  <a:gd name="connsiteY131" fmla="*/ 272362 h 1529445"/>
                  <a:gd name="connsiteX132" fmla="*/ 1162754 w 1288132"/>
                  <a:gd name="connsiteY132" fmla="*/ 277506 h 1529445"/>
                  <a:gd name="connsiteX133" fmla="*/ 1187509 w 1288132"/>
                  <a:gd name="connsiteY133" fmla="*/ 266881 h 1529445"/>
                  <a:gd name="connsiteX134" fmla="*/ 1204209 w 1288132"/>
                  <a:gd name="connsiteY134" fmla="*/ 256594 h 1529445"/>
                  <a:gd name="connsiteX135" fmla="*/ 1206740 w 1288132"/>
                  <a:gd name="connsiteY135" fmla="*/ 274934 h 1529445"/>
                  <a:gd name="connsiteX136" fmla="*/ 1214795 w 1288132"/>
                  <a:gd name="connsiteY136" fmla="*/ 298039 h 1529445"/>
                  <a:gd name="connsiteX137" fmla="*/ 1221247 w 1288132"/>
                  <a:gd name="connsiteY137" fmla="*/ 316337 h 1529445"/>
                  <a:gd name="connsiteX138" fmla="*/ 1216102 w 1288132"/>
                  <a:gd name="connsiteY138" fmla="*/ 336911 h 1529445"/>
                  <a:gd name="connsiteX139" fmla="*/ 1190081 w 1288132"/>
                  <a:gd name="connsiteY139" fmla="*/ 348801 h 1529445"/>
                  <a:gd name="connsiteX140" fmla="*/ 1178484 w 1288132"/>
                  <a:gd name="connsiteY140" fmla="*/ 365497 h 1529445"/>
                  <a:gd name="connsiteX141" fmla="*/ 1174646 w 1288132"/>
                  <a:gd name="connsiteY141" fmla="*/ 385102 h 1529445"/>
                  <a:gd name="connsiteX142" fmla="*/ 1178484 w 1288132"/>
                  <a:gd name="connsiteY142" fmla="*/ 412422 h 1529445"/>
                  <a:gd name="connsiteX143" fmla="*/ 1197757 w 1288132"/>
                  <a:gd name="connsiteY143" fmla="*/ 421403 h 1529445"/>
                  <a:gd name="connsiteX144" fmla="*/ 1217367 w 1288132"/>
                  <a:gd name="connsiteY144" fmla="*/ 425239 h 1529445"/>
                  <a:gd name="connsiteX145" fmla="*/ 1216102 w 1288132"/>
                  <a:gd name="connsiteY145" fmla="*/ 443580 h 1529445"/>
                  <a:gd name="connsiteX146" fmla="*/ 1193919 w 1288132"/>
                  <a:gd name="connsiteY146" fmla="*/ 446151 h 1529445"/>
                  <a:gd name="connsiteX147" fmla="*/ 1170471 w 1288132"/>
                  <a:gd name="connsiteY147" fmla="*/ 464112 h 1529445"/>
                  <a:gd name="connsiteX148" fmla="*/ 1153771 w 1288132"/>
                  <a:gd name="connsiteY148" fmla="*/ 481145 h 1529445"/>
                  <a:gd name="connsiteX149" fmla="*/ 1139643 w 1288132"/>
                  <a:gd name="connsiteY149" fmla="*/ 504250 h 1529445"/>
                  <a:gd name="connsiteX150" fmla="*/ 1118726 w 1288132"/>
                  <a:gd name="connsiteY150" fmla="*/ 526427 h 1529445"/>
                  <a:gd name="connsiteX151" fmla="*/ 1101688 w 1288132"/>
                  <a:gd name="connsiteY151" fmla="*/ 555012 h 1529445"/>
                  <a:gd name="connsiteX152" fmla="*/ 1096543 w 1288132"/>
                  <a:gd name="connsiteY152" fmla="*/ 577189 h 1529445"/>
                  <a:gd name="connsiteX153" fmla="*/ 1090133 w 1288132"/>
                  <a:gd name="connsiteY153" fmla="*/ 588741 h 1529445"/>
                  <a:gd name="connsiteX154" fmla="*/ 1083722 w 1288132"/>
                  <a:gd name="connsiteY154" fmla="*/ 605437 h 1529445"/>
                  <a:gd name="connsiteX155" fmla="*/ 1087560 w 1288132"/>
                  <a:gd name="connsiteY155" fmla="*/ 622470 h 1529445"/>
                  <a:gd name="connsiteX156" fmla="*/ 1101688 w 1288132"/>
                  <a:gd name="connsiteY156" fmla="*/ 614797 h 1529445"/>
                  <a:gd name="connsiteX157" fmla="*/ 1122605 w 1288132"/>
                  <a:gd name="connsiteY157" fmla="*/ 600293 h 1529445"/>
                  <a:gd name="connsiteX158" fmla="*/ 1127708 w 1288132"/>
                  <a:gd name="connsiteY158" fmla="*/ 614797 h 1529445"/>
                  <a:gd name="connsiteX159" fmla="*/ 1114888 w 1288132"/>
                  <a:gd name="connsiteY159" fmla="*/ 625042 h 1529445"/>
                  <a:gd name="connsiteX160" fmla="*/ 1100423 w 1288132"/>
                  <a:gd name="connsiteY160" fmla="*/ 641738 h 1529445"/>
                  <a:gd name="connsiteX161" fmla="*/ 1099115 w 1288132"/>
                  <a:gd name="connsiteY161" fmla="*/ 671630 h 1529445"/>
                  <a:gd name="connsiteX162" fmla="*/ 1084987 w 1288132"/>
                  <a:gd name="connsiteY162" fmla="*/ 686092 h 1529445"/>
                  <a:gd name="connsiteX163" fmla="*/ 1090133 w 1288132"/>
                  <a:gd name="connsiteY163" fmla="*/ 701481 h 1529445"/>
                  <a:gd name="connsiteX164" fmla="*/ 1097850 w 1288132"/>
                  <a:gd name="connsiteY164" fmla="*/ 722393 h 1529445"/>
                  <a:gd name="connsiteX165" fmla="*/ 1107170 w 1288132"/>
                  <a:gd name="connsiteY165" fmla="*/ 732680 h 1529445"/>
                  <a:gd name="connsiteX166" fmla="*/ 1126443 w 1288132"/>
                  <a:gd name="connsiteY166" fmla="*/ 739088 h 1529445"/>
                  <a:gd name="connsiteX167" fmla="*/ 1130281 w 1288132"/>
                  <a:gd name="connsiteY167" fmla="*/ 757387 h 1529445"/>
                  <a:gd name="connsiteX168" fmla="*/ 1140908 w 1288132"/>
                  <a:gd name="connsiteY168" fmla="*/ 766409 h 1529445"/>
                  <a:gd name="connsiteX169" fmla="*/ 1154656 w 1288132"/>
                  <a:gd name="connsiteY169" fmla="*/ 766746 h 1529445"/>
                  <a:gd name="connsiteX170" fmla="*/ 1158030 w 1288132"/>
                  <a:gd name="connsiteY170" fmla="*/ 764976 h 1529445"/>
                  <a:gd name="connsiteX171" fmla="*/ 1195943 w 1288132"/>
                  <a:gd name="connsiteY171" fmla="*/ 752496 h 1529445"/>
                  <a:gd name="connsiteX172" fmla="*/ 1216102 w 1288132"/>
                  <a:gd name="connsiteY172" fmla="*/ 770625 h 1529445"/>
                  <a:gd name="connsiteX173" fmla="*/ 1211927 w 1288132"/>
                  <a:gd name="connsiteY173" fmla="*/ 777034 h 1529445"/>
                  <a:gd name="connsiteX174" fmla="*/ 1209101 w 1288132"/>
                  <a:gd name="connsiteY174" fmla="*/ 779859 h 1529445"/>
                  <a:gd name="connsiteX175" fmla="*/ 1214120 w 1288132"/>
                  <a:gd name="connsiteY175" fmla="*/ 809498 h 1529445"/>
                  <a:gd name="connsiteX176" fmla="*/ 1219012 w 1288132"/>
                  <a:gd name="connsiteY176" fmla="*/ 809878 h 1529445"/>
                  <a:gd name="connsiteX177" fmla="*/ 1226814 w 1288132"/>
                  <a:gd name="connsiteY177" fmla="*/ 812787 h 1529445"/>
                  <a:gd name="connsiteX178" fmla="*/ 1261311 w 1288132"/>
                  <a:gd name="connsiteY178" fmla="*/ 827332 h 1529445"/>
                  <a:gd name="connsiteX179" fmla="*/ 1278180 w 1288132"/>
                  <a:gd name="connsiteY179" fmla="*/ 832645 h 1529445"/>
                  <a:gd name="connsiteX180" fmla="*/ 1288133 w 1288132"/>
                  <a:gd name="connsiteY180" fmla="*/ 846389 h 1529445"/>
                  <a:gd name="connsiteX181" fmla="*/ 1287078 w 1288132"/>
                  <a:gd name="connsiteY181" fmla="*/ 855875 h 1529445"/>
                  <a:gd name="connsiteX182" fmla="*/ 1247014 w 1288132"/>
                  <a:gd name="connsiteY182" fmla="*/ 870632 h 1529445"/>
                  <a:gd name="connsiteX183" fmla="*/ 1220656 w 1288132"/>
                  <a:gd name="connsiteY183" fmla="*/ 861146 h 1529445"/>
                  <a:gd name="connsiteX184" fmla="*/ 1204842 w 1288132"/>
                  <a:gd name="connsiteY184" fmla="*/ 878010 h 1529445"/>
                  <a:gd name="connsiteX185" fmla="*/ 1183756 w 1288132"/>
                  <a:gd name="connsiteY185" fmla="*/ 884334 h 1529445"/>
                  <a:gd name="connsiteX186" fmla="*/ 1165832 w 1288132"/>
                  <a:gd name="connsiteY186" fmla="*/ 878010 h 1529445"/>
                  <a:gd name="connsiteX187" fmla="*/ 1135257 w 1288132"/>
                  <a:gd name="connsiteY187" fmla="*/ 914901 h 1529445"/>
                  <a:gd name="connsiteX188" fmla="*/ 1075161 w 1288132"/>
                  <a:gd name="connsiteY188" fmla="*/ 947576 h 1529445"/>
                  <a:gd name="connsiteX189" fmla="*/ 1073053 w 1288132"/>
                  <a:gd name="connsiteY189" fmla="*/ 960225 h 1529445"/>
                  <a:gd name="connsiteX190" fmla="*/ 1056184 w 1288132"/>
                  <a:gd name="connsiteY190" fmla="*/ 972873 h 1529445"/>
                  <a:gd name="connsiteX191" fmla="*/ 1031934 w 1288132"/>
                  <a:gd name="connsiteY191" fmla="*/ 977089 h 1529445"/>
                  <a:gd name="connsiteX192" fmla="*/ 1002414 w 1288132"/>
                  <a:gd name="connsiteY192" fmla="*/ 1015035 h 1529445"/>
                  <a:gd name="connsiteX193" fmla="*/ 1009794 w 1288132"/>
                  <a:gd name="connsiteY193" fmla="*/ 1056142 h 1529445"/>
                  <a:gd name="connsiteX194" fmla="*/ 1018228 w 1288132"/>
                  <a:gd name="connsiteY194" fmla="*/ 1078277 h 1529445"/>
                  <a:gd name="connsiteX195" fmla="*/ 1005576 w 1288132"/>
                  <a:gd name="connsiteY195" fmla="*/ 1080385 h 1529445"/>
                  <a:gd name="connsiteX196" fmla="*/ 1005576 w 1288132"/>
                  <a:gd name="connsiteY196" fmla="*/ 1104627 h 1529445"/>
                  <a:gd name="connsiteX197" fmla="*/ 995033 w 1288132"/>
                  <a:gd name="connsiteY197" fmla="*/ 1119384 h 1529445"/>
                  <a:gd name="connsiteX198" fmla="*/ 1007685 w 1288132"/>
                  <a:gd name="connsiteY198" fmla="*/ 1122546 h 1529445"/>
                  <a:gd name="connsiteX199" fmla="*/ 1022445 w 1288132"/>
                  <a:gd name="connsiteY199" fmla="*/ 1132580 h 1529445"/>
                  <a:gd name="connsiteX200" fmla="*/ 1027169 w 1288132"/>
                  <a:gd name="connsiteY200" fmla="*/ 1149445 h 1529445"/>
                  <a:gd name="connsiteX201" fmla="*/ 1038260 w 1288132"/>
                  <a:gd name="connsiteY201" fmla="*/ 1163147 h 1529445"/>
                  <a:gd name="connsiteX202" fmla="*/ 1039315 w 1288132"/>
                  <a:gd name="connsiteY202" fmla="*/ 1184228 h 1529445"/>
                  <a:gd name="connsiteX203" fmla="*/ 1044038 w 1288132"/>
                  <a:gd name="connsiteY203" fmla="*/ 1201599 h 1529445"/>
                  <a:gd name="connsiteX204" fmla="*/ 1057238 w 1288132"/>
                  <a:gd name="connsiteY204" fmla="*/ 1218463 h 1529445"/>
                  <a:gd name="connsiteX205" fmla="*/ 1080939 w 1288132"/>
                  <a:gd name="connsiteY205" fmla="*/ 1221625 h 1529445"/>
                  <a:gd name="connsiteX206" fmla="*/ 1108899 w 1288132"/>
                  <a:gd name="connsiteY206" fmla="*/ 1248524 h 1529445"/>
                  <a:gd name="connsiteX207" fmla="*/ 1131040 w 1288132"/>
                  <a:gd name="connsiteY207" fmla="*/ 1265389 h 1529445"/>
                  <a:gd name="connsiteX208" fmla="*/ 1141583 w 1288132"/>
                  <a:gd name="connsiteY208" fmla="*/ 1253794 h 1529445"/>
                  <a:gd name="connsiteX209" fmla="*/ 1175321 w 1288132"/>
                  <a:gd name="connsiteY209" fmla="*/ 1242200 h 1529445"/>
                  <a:gd name="connsiteX210" fmla="*/ 1191642 w 1288132"/>
                  <a:gd name="connsiteY210" fmla="*/ 1249578 h 1529445"/>
                  <a:gd name="connsiteX211" fmla="*/ 1191642 w 1288132"/>
                  <a:gd name="connsiteY211" fmla="*/ 1264335 h 1529445"/>
                  <a:gd name="connsiteX212" fmla="*/ 1201679 w 1288132"/>
                  <a:gd name="connsiteY212" fmla="*/ 1285415 h 1529445"/>
                  <a:gd name="connsiteX213" fmla="*/ 1188479 w 1288132"/>
                  <a:gd name="connsiteY213" fmla="*/ 1304388 h 1529445"/>
                  <a:gd name="connsiteX214" fmla="*/ 1182701 w 1288132"/>
                  <a:gd name="connsiteY214" fmla="*/ 1321253 h 1529445"/>
                  <a:gd name="connsiteX215" fmla="*/ 1173718 w 1288132"/>
                  <a:gd name="connsiteY215" fmla="*/ 1329137 h 1529445"/>
                  <a:gd name="connsiteX216" fmla="*/ 1128931 w 1288132"/>
                  <a:gd name="connsiteY216" fmla="*/ 1328631 h 1529445"/>
                  <a:gd name="connsiteX217" fmla="*/ 1114171 w 1288132"/>
                  <a:gd name="connsiteY217" fmla="*/ 1334407 h 1529445"/>
                  <a:gd name="connsiteX218" fmla="*/ 1098356 w 1288132"/>
                  <a:gd name="connsiteY218" fmla="*/ 1355488 h 1529445"/>
                  <a:gd name="connsiteX219" fmla="*/ 1084650 w 1288132"/>
                  <a:gd name="connsiteY219" fmla="*/ 1355488 h 1529445"/>
                  <a:gd name="connsiteX220" fmla="*/ 1084650 w 1288132"/>
                  <a:gd name="connsiteY220" fmla="*/ 1348109 h 1529445"/>
                  <a:gd name="connsiteX221" fmla="*/ 1077270 w 1288132"/>
                  <a:gd name="connsiteY221" fmla="*/ 1337569 h 1529445"/>
                  <a:gd name="connsiteX222" fmla="*/ 1067781 w 1288132"/>
                  <a:gd name="connsiteY222" fmla="*/ 1357596 h 1529445"/>
                  <a:gd name="connsiteX223" fmla="*/ 1051966 w 1288132"/>
                  <a:gd name="connsiteY223" fmla="*/ 1358650 h 1529445"/>
                  <a:gd name="connsiteX224" fmla="*/ 1050912 w 1288132"/>
                  <a:gd name="connsiteY224" fmla="*/ 1341785 h 1529445"/>
                  <a:gd name="connsiteX225" fmla="*/ 1057238 w 1288132"/>
                  <a:gd name="connsiteY225" fmla="*/ 1333353 h 1529445"/>
                  <a:gd name="connsiteX226" fmla="*/ 1045640 w 1288132"/>
                  <a:gd name="connsiteY226" fmla="*/ 1330191 h 1529445"/>
                  <a:gd name="connsiteX227" fmla="*/ 1038260 w 1288132"/>
                  <a:gd name="connsiteY227" fmla="*/ 1344947 h 1529445"/>
                  <a:gd name="connsiteX228" fmla="*/ 1039315 w 1288132"/>
                  <a:gd name="connsiteY228" fmla="*/ 1364974 h 1529445"/>
                  <a:gd name="connsiteX229" fmla="*/ 1053021 w 1288132"/>
                  <a:gd name="connsiteY229" fmla="*/ 1373406 h 1529445"/>
                  <a:gd name="connsiteX230" fmla="*/ 1054075 w 1288132"/>
                  <a:gd name="connsiteY230" fmla="*/ 1393433 h 1529445"/>
                  <a:gd name="connsiteX231" fmla="*/ 1041423 w 1288132"/>
                  <a:gd name="connsiteY231" fmla="*/ 1434540 h 1529445"/>
                  <a:gd name="connsiteX232" fmla="*/ 1025608 w 1288132"/>
                  <a:gd name="connsiteY232" fmla="*/ 1458783 h 1529445"/>
                  <a:gd name="connsiteX233" fmla="*/ 1036152 w 1288132"/>
                  <a:gd name="connsiteY233" fmla="*/ 1473539 h 1529445"/>
                  <a:gd name="connsiteX234" fmla="*/ 1046695 w 1288132"/>
                  <a:gd name="connsiteY234" fmla="*/ 1476701 h 1529445"/>
                  <a:gd name="connsiteX235" fmla="*/ 1063564 w 1288132"/>
                  <a:gd name="connsiteY235" fmla="*/ 1486188 h 1529445"/>
                  <a:gd name="connsiteX236" fmla="*/ 1050912 w 1288132"/>
                  <a:gd name="connsiteY236" fmla="*/ 1493566 h 1529445"/>
                  <a:gd name="connsiteX237" fmla="*/ 1026663 w 1288132"/>
                  <a:gd name="connsiteY237" fmla="*/ 1489350 h 1529445"/>
                  <a:gd name="connsiteX238" fmla="*/ 1018228 w 1288132"/>
                  <a:gd name="connsiteY238" fmla="*/ 1498836 h 1529445"/>
                  <a:gd name="connsiteX239" fmla="*/ 1001359 w 1288132"/>
                  <a:gd name="connsiteY239" fmla="*/ 1498836 h 1529445"/>
                  <a:gd name="connsiteX240" fmla="*/ 1000305 w 1288132"/>
                  <a:gd name="connsiteY240" fmla="*/ 1479864 h 1529445"/>
                  <a:gd name="connsiteX241" fmla="*/ 991870 w 1288132"/>
                  <a:gd name="connsiteY241" fmla="*/ 1470377 h 1529445"/>
                  <a:gd name="connsiteX242" fmla="*/ 981327 w 1288132"/>
                  <a:gd name="connsiteY242" fmla="*/ 1483026 h 1529445"/>
                  <a:gd name="connsiteX243" fmla="*/ 986599 w 1288132"/>
                  <a:gd name="connsiteY243" fmla="*/ 1495674 h 1529445"/>
                  <a:gd name="connsiteX244" fmla="*/ 978164 w 1288132"/>
                  <a:gd name="connsiteY244" fmla="*/ 1503052 h 1529445"/>
                  <a:gd name="connsiteX245" fmla="*/ 963404 w 1288132"/>
                  <a:gd name="connsiteY245" fmla="*/ 1501998 h 1529445"/>
                  <a:gd name="connsiteX246" fmla="*/ 954969 w 1288132"/>
                  <a:gd name="connsiteY246" fmla="*/ 1481972 h 1529445"/>
                  <a:gd name="connsiteX247" fmla="*/ 956024 w 1288132"/>
                  <a:gd name="connsiteY247" fmla="*/ 1454567 h 1529445"/>
                  <a:gd name="connsiteX248" fmla="*/ 965513 w 1288132"/>
                  <a:gd name="connsiteY248" fmla="*/ 1446134 h 1529445"/>
                  <a:gd name="connsiteX249" fmla="*/ 962350 w 1288132"/>
                  <a:gd name="connsiteY249" fmla="*/ 1406081 h 1529445"/>
                  <a:gd name="connsiteX250" fmla="*/ 952397 w 1288132"/>
                  <a:gd name="connsiteY250" fmla="*/ 1388668 h 1529445"/>
                  <a:gd name="connsiteX251" fmla="*/ 926503 w 1288132"/>
                  <a:gd name="connsiteY251" fmla="*/ 1382892 h 1529445"/>
                  <a:gd name="connsiteX252" fmla="*/ 905923 w 1288132"/>
                  <a:gd name="connsiteY252" fmla="*/ 1369021 h 1529445"/>
                  <a:gd name="connsiteX253" fmla="*/ 899597 w 1288132"/>
                  <a:gd name="connsiteY253" fmla="*/ 1350049 h 1529445"/>
                  <a:gd name="connsiteX254" fmla="*/ 876950 w 1288132"/>
                  <a:gd name="connsiteY254" fmla="*/ 1347055 h 1529445"/>
                  <a:gd name="connsiteX255" fmla="*/ 862190 w 1288132"/>
                  <a:gd name="connsiteY255" fmla="*/ 1352325 h 1529445"/>
                  <a:gd name="connsiteX256" fmla="*/ 847429 w 1288132"/>
                  <a:gd name="connsiteY256" fmla="*/ 1354433 h 1529445"/>
                  <a:gd name="connsiteX257" fmla="*/ 829548 w 1288132"/>
                  <a:gd name="connsiteY257" fmla="*/ 1343978 h 1529445"/>
                  <a:gd name="connsiteX258" fmla="*/ 824235 w 1288132"/>
                  <a:gd name="connsiteY258" fmla="*/ 1328083 h 1529445"/>
                  <a:gd name="connsiteX259" fmla="*/ 825289 w 1288132"/>
                  <a:gd name="connsiteY259" fmla="*/ 1302786 h 1529445"/>
                  <a:gd name="connsiteX260" fmla="*/ 841104 w 1288132"/>
                  <a:gd name="connsiteY260" fmla="*/ 1292246 h 1529445"/>
                  <a:gd name="connsiteX261" fmla="*/ 826343 w 1288132"/>
                  <a:gd name="connsiteY261" fmla="*/ 1265895 h 1529445"/>
                  <a:gd name="connsiteX262" fmla="*/ 815800 w 1288132"/>
                  <a:gd name="connsiteY262" fmla="*/ 1264841 h 1529445"/>
                  <a:gd name="connsiteX263" fmla="*/ 803148 w 1288132"/>
                  <a:gd name="connsiteY263" fmla="*/ 1261679 h 1529445"/>
                  <a:gd name="connsiteX264" fmla="*/ 784171 w 1288132"/>
                  <a:gd name="connsiteY264" fmla="*/ 1246922 h 1529445"/>
                  <a:gd name="connsiteX265" fmla="*/ 771519 w 1288132"/>
                  <a:gd name="connsiteY265" fmla="*/ 1229003 h 1529445"/>
                  <a:gd name="connsiteX266" fmla="*/ 772573 w 1288132"/>
                  <a:gd name="connsiteY266" fmla="*/ 1205815 h 1529445"/>
                  <a:gd name="connsiteX267" fmla="*/ 777845 w 1288132"/>
                  <a:gd name="connsiteY267" fmla="*/ 1190004 h 1529445"/>
                  <a:gd name="connsiteX268" fmla="*/ 768145 w 1288132"/>
                  <a:gd name="connsiteY268" fmla="*/ 1183301 h 1529445"/>
                  <a:gd name="connsiteX269" fmla="*/ 749969 w 1288132"/>
                  <a:gd name="connsiteY269" fmla="*/ 1178368 h 1529445"/>
                  <a:gd name="connsiteX270" fmla="*/ 733564 w 1288132"/>
                  <a:gd name="connsiteY270" fmla="*/ 1167870 h 1529445"/>
                  <a:gd name="connsiteX271" fmla="*/ 721966 w 1288132"/>
                  <a:gd name="connsiteY271" fmla="*/ 1159437 h 1529445"/>
                  <a:gd name="connsiteX272" fmla="*/ 692445 w 1288132"/>
                  <a:gd name="connsiteY272" fmla="*/ 1165761 h 1529445"/>
                  <a:gd name="connsiteX273" fmla="*/ 668196 w 1288132"/>
                  <a:gd name="connsiteY273" fmla="*/ 1160491 h 1529445"/>
                  <a:gd name="connsiteX274" fmla="*/ 637621 w 1288132"/>
                  <a:gd name="connsiteY274" fmla="*/ 1146789 h 1529445"/>
                  <a:gd name="connsiteX275" fmla="*/ 632349 w 1288132"/>
                  <a:gd name="connsiteY275" fmla="*/ 1130978 h 1529445"/>
                  <a:gd name="connsiteX276" fmla="*/ 637621 w 1288132"/>
                  <a:gd name="connsiteY276" fmla="*/ 1119384 h 1529445"/>
                  <a:gd name="connsiteX277" fmla="*/ 657653 w 1288132"/>
                  <a:gd name="connsiteY277" fmla="*/ 1112006 h 1529445"/>
                  <a:gd name="connsiteX278" fmla="*/ 627078 w 1288132"/>
                  <a:gd name="connsiteY278" fmla="*/ 1095141 h 1529445"/>
                  <a:gd name="connsiteX279" fmla="*/ 620752 w 1288132"/>
                  <a:gd name="connsiteY279" fmla="*/ 1069844 h 1529445"/>
                  <a:gd name="connsiteX280" fmla="*/ 607046 w 1288132"/>
                  <a:gd name="connsiteY280" fmla="*/ 1062466 h 1529445"/>
                  <a:gd name="connsiteX281" fmla="*/ 594394 w 1288132"/>
                  <a:gd name="connsiteY281" fmla="*/ 1043493 h 1529445"/>
                  <a:gd name="connsiteX282" fmla="*/ 584905 w 1288132"/>
                  <a:gd name="connsiteY282" fmla="*/ 1052980 h 1529445"/>
                  <a:gd name="connsiteX283" fmla="*/ 557493 w 1288132"/>
                  <a:gd name="connsiteY283" fmla="*/ 1059304 h 1529445"/>
                  <a:gd name="connsiteX284" fmla="*/ 554330 w 1288132"/>
                  <a:gd name="connsiteY284" fmla="*/ 1041385 h 1529445"/>
                  <a:gd name="connsiteX285" fmla="*/ 525906 w 1288132"/>
                  <a:gd name="connsiteY285" fmla="*/ 1029791 h 1529445"/>
                  <a:gd name="connsiteX286" fmla="*/ 494234 w 1288132"/>
                  <a:gd name="connsiteY286" fmla="*/ 1029791 h 1529445"/>
                  <a:gd name="connsiteX287" fmla="*/ 485800 w 1288132"/>
                  <a:gd name="connsiteY287" fmla="*/ 1044548 h 1529445"/>
                  <a:gd name="connsiteX288" fmla="*/ 472094 w 1288132"/>
                  <a:gd name="connsiteY288" fmla="*/ 1045602 h 1529445"/>
                  <a:gd name="connsiteX289" fmla="*/ 455225 w 1288132"/>
                  <a:gd name="connsiteY289" fmla="*/ 1039277 h 1529445"/>
                  <a:gd name="connsiteX290" fmla="*/ 448899 w 1288132"/>
                  <a:gd name="connsiteY290" fmla="*/ 1004494 h 1529445"/>
                  <a:gd name="connsiteX291" fmla="*/ 437301 w 1288132"/>
                  <a:gd name="connsiteY291" fmla="*/ 1005548 h 1529445"/>
                  <a:gd name="connsiteX292" fmla="*/ 423595 w 1288132"/>
                  <a:gd name="connsiteY292" fmla="*/ 1030845 h 1529445"/>
                  <a:gd name="connsiteX293" fmla="*/ 407781 w 1288132"/>
                  <a:gd name="connsiteY293" fmla="*/ 1032953 h 1529445"/>
                  <a:gd name="connsiteX294" fmla="*/ 397238 w 1288132"/>
                  <a:gd name="connsiteY294" fmla="*/ 1027683 h 1529445"/>
                  <a:gd name="connsiteX295" fmla="*/ 389857 w 1288132"/>
                  <a:gd name="connsiteY295" fmla="*/ 1043493 h 1529445"/>
                  <a:gd name="connsiteX296" fmla="*/ 381845 w 1288132"/>
                  <a:gd name="connsiteY296" fmla="*/ 1052895 h 1529445"/>
                  <a:gd name="connsiteX297" fmla="*/ 393020 w 1288132"/>
                  <a:gd name="connsiteY297" fmla="*/ 1060358 h 1529445"/>
                  <a:gd name="connsiteX298" fmla="*/ 386694 w 1288132"/>
                  <a:gd name="connsiteY298" fmla="*/ 1078277 h 1529445"/>
                  <a:gd name="connsiteX299" fmla="*/ 378260 w 1288132"/>
                  <a:gd name="connsiteY299" fmla="*/ 1091979 h 1529445"/>
                  <a:gd name="connsiteX300" fmla="*/ 364554 w 1288132"/>
                  <a:gd name="connsiteY300" fmla="*/ 1100411 h 1529445"/>
                  <a:gd name="connsiteX301" fmla="*/ 348739 w 1288132"/>
                  <a:gd name="connsiteY301" fmla="*/ 1125708 h 1529445"/>
                  <a:gd name="connsiteX302" fmla="*/ 346630 w 1288132"/>
                  <a:gd name="connsiteY302" fmla="*/ 1146789 h 1529445"/>
                  <a:gd name="connsiteX303" fmla="*/ 349793 w 1288132"/>
                  <a:gd name="connsiteY303" fmla="*/ 1164707 h 1529445"/>
                  <a:gd name="connsiteX304" fmla="*/ 349793 w 1288132"/>
                  <a:gd name="connsiteY304" fmla="*/ 1191058 h 1529445"/>
                  <a:gd name="connsiteX305" fmla="*/ 339250 w 1288132"/>
                  <a:gd name="connsiteY305" fmla="*/ 1208977 h 1529445"/>
                  <a:gd name="connsiteX306" fmla="*/ 333979 w 1288132"/>
                  <a:gd name="connsiteY306" fmla="*/ 1230058 h 1529445"/>
                  <a:gd name="connsiteX307" fmla="*/ 309729 w 1288132"/>
                  <a:gd name="connsiteY307" fmla="*/ 1232166 h 1529445"/>
                  <a:gd name="connsiteX308" fmla="*/ 266503 w 1288132"/>
                  <a:gd name="connsiteY308" fmla="*/ 1218463 h 1529445"/>
                  <a:gd name="connsiteX309" fmla="*/ 234873 w 1288132"/>
                  <a:gd name="connsiteY309" fmla="*/ 1192112 h 1529445"/>
                  <a:gd name="connsiteX310" fmla="*/ 213787 w 1288132"/>
                  <a:gd name="connsiteY310" fmla="*/ 1193166 h 1529445"/>
                  <a:gd name="connsiteX311" fmla="*/ 207461 w 1288132"/>
                  <a:gd name="connsiteY311" fmla="*/ 1226895 h 1529445"/>
                  <a:gd name="connsiteX312" fmla="*/ 195864 w 1288132"/>
                  <a:gd name="connsiteY312" fmla="*/ 1244814 h 1529445"/>
                  <a:gd name="connsiteX313" fmla="*/ 193755 w 1288132"/>
                  <a:gd name="connsiteY313" fmla="*/ 1264841 h 1529445"/>
                  <a:gd name="connsiteX314" fmla="*/ 199027 w 1288132"/>
                  <a:gd name="connsiteY314" fmla="*/ 1281705 h 1529445"/>
                  <a:gd name="connsiteX315" fmla="*/ 168451 w 1288132"/>
                  <a:gd name="connsiteY315" fmla="*/ 1282759 h 1529445"/>
                  <a:gd name="connsiteX316" fmla="*/ 171614 w 1288132"/>
                  <a:gd name="connsiteY316" fmla="*/ 1308056 h 1529445"/>
                  <a:gd name="connsiteX317" fmla="*/ 175832 w 1288132"/>
                  <a:gd name="connsiteY317" fmla="*/ 1329137 h 1529445"/>
                  <a:gd name="connsiteX318" fmla="*/ 169506 w 1288132"/>
                  <a:gd name="connsiteY318" fmla="*/ 1348109 h 1529445"/>
                  <a:gd name="connsiteX319" fmla="*/ 168451 w 1288132"/>
                  <a:gd name="connsiteY319" fmla="*/ 1381838 h 1529445"/>
                  <a:gd name="connsiteX320" fmla="*/ 157908 w 1288132"/>
                  <a:gd name="connsiteY320" fmla="*/ 1407135 h 1529445"/>
                  <a:gd name="connsiteX321" fmla="*/ 109410 w 1288132"/>
                  <a:gd name="connsiteY321" fmla="*/ 1426108 h 1529445"/>
                  <a:gd name="connsiteX322" fmla="*/ 133659 w 1288132"/>
                  <a:gd name="connsiteY322" fmla="*/ 1445080 h 1529445"/>
                  <a:gd name="connsiteX323" fmla="*/ 158963 w 1288132"/>
                  <a:gd name="connsiteY323" fmla="*/ 1473539 h 1529445"/>
                  <a:gd name="connsiteX324" fmla="*/ 173723 w 1288132"/>
                  <a:gd name="connsiteY324" fmla="*/ 1474593 h 1529445"/>
                  <a:gd name="connsiteX325" fmla="*/ 182158 w 1288132"/>
                  <a:gd name="connsiteY325" fmla="*/ 1484080 h 1529445"/>
                  <a:gd name="connsiteX326" fmla="*/ 193755 w 1288132"/>
                  <a:gd name="connsiteY326" fmla="*/ 1506214 h 1529445"/>
                  <a:gd name="connsiteX327" fmla="*/ 158963 w 1288132"/>
                  <a:gd name="connsiteY327" fmla="*/ 1528349 h 15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</a:cxnLst>
                <a:rect l="l" t="t" r="r" b="b"/>
                <a:pathLst>
                  <a:path w="1288132" h="1529445">
                    <a:moveTo>
                      <a:pt x="19793" y="1529403"/>
                    </a:moveTo>
                    <a:lnTo>
                      <a:pt x="18570" y="1529445"/>
                    </a:lnTo>
                    <a:cubicBezTo>
                      <a:pt x="18528" y="1528181"/>
                      <a:pt x="18486" y="1526958"/>
                      <a:pt x="18444" y="1525693"/>
                    </a:cubicBezTo>
                    <a:cubicBezTo>
                      <a:pt x="18106" y="1518315"/>
                      <a:pt x="16546" y="1510810"/>
                      <a:pt x="16419" y="1503432"/>
                    </a:cubicBezTo>
                    <a:cubicBezTo>
                      <a:pt x="16251" y="1494409"/>
                      <a:pt x="17853" y="1492301"/>
                      <a:pt x="16546" y="1480918"/>
                    </a:cubicBezTo>
                    <a:lnTo>
                      <a:pt x="16504" y="1479358"/>
                    </a:lnTo>
                    <a:cubicBezTo>
                      <a:pt x="15323" y="1450435"/>
                      <a:pt x="11359" y="1421892"/>
                      <a:pt x="9925" y="1393011"/>
                    </a:cubicBezTo>
                    <a:cubicBezTo>
                      <a:pt x="8154" y="1357849"/>
                      <a:pt x="6762" y="1322560"/>
                      <a:pt x="4906" y="1287355"/>
                    </a:cubicBezTo>
                    <a:lnTo>
                      <a:pt x="4611" y="1281621"/>
                    </a:lnTo>
                    <a:cubicBezTo>
                      <a:pt x="4442" y="1266654"/>
                      <a:pt x="-2094" y="1231828"/>
                      <a:pt x="689" y="1222384"/>
                    </a:cubicBezTo>
                    <a:cubicBezTo>
                      <a:pt x="5244" y="1206911"/>
                      <a:pt x="11106" y="1192197"/>
                      <a:pt x="16293" y="1176977"/>
                    </a:cubicBezTo>
                    <a:cubicBezTo>
                      <a:pt x="18865" y="1169556"/>
                      <a:pt x="20046" y="1161292"/>
                      <a:pt x="22914" y="1154041"/>
                    </a:cubicBezTo>
                    <a:cubicBezTo>
                      <a:pt x="23884" y="1151595"/>
                      <a:pt x="25782" y="1149318"/>
                      <a:pt x="26667" y="1146873"/>
                    </a:cubicBezTo>
                    <a:cubicBezTo>
                      <a:pt x="29156" y="1139959"/>
                      <a:pt x="30716" y="1132580"/>
                      <a:pt x="33035" y="1125582"/>
                    </a:cubicBezTo>
                    <a:cubicBezTo>
                      <a:pt x="37379" y="1112596"/>
                      <a:pt x="43157" y="1099905"/>
                      <a:pt x="47163" y="1086836"/>
                    </a:cubicBezTo>
                    <a:cubicBezTo>
                      <a:pt x="48597" y="1082029"/>
                      <a:pt x="48597" y="1076927"/>
                      <a:pt x="50832" y="1072205"/>
                    </a:cubicBezTo>
                    <a:cubicBezTo>
                      <a:pt x="52688" y="1068242"/>
                      <a:pt x="56019" y="1064279"/>
                      <a:pt x="57538" y="1060232"/>
                    </a:cubicBezTo>
                    <a:cubicBezTo>
                      <a:pt x="59435" y="1055299"/>
                      <a:pt x="58002" y="1047963"/>
                      <a:pt x="57411" y="1042861"/>
                    </a:cubicBezTo>
                    <a:lnTo>
                      <a:pt x="57495" y="1041512"/>
                    </a:lnTo>
                    <a:cubicBezTo>
                      <a:pt x="57875" y="1035356"/>
                      <a:pt x="58845" y="1028568"/>
                      <a:pt x="58719" y="1022413"/>
                    </a:cubicBezTo>
                    <a:cubicBezTo>
                      <a:pt x="58592" y="1016299"/>
                      <a:pt x="55513" y="1013601"/>
                      <a:pt x="58508" y="1006139"/>
                    </a:cubicBezTo>
                    <a:cubicBezTo>
                      <a:pt x="59731" y="995640"/>
                      <a:pt x="61375" y="981727"/>
                      <a:pt x="71033" y="975024"/>
                    </a:cubicBezTo>
                    <a:cubicBezTo>
                      <a:pt x="77274" y="970723"/>
                      <a:pt x="108060" y="951160"/>
                      <a:pt x="111308" y="943402"/>
                    </a:cubicBezTo>
                    <a:cubicBezTo>
                      <a:pt x="112278" y="941126"/>
                      <a:pt x="111645" y="937373"/>
                      <a:pt x="112742" y="935223"/>
                    </a:cubicBezTo>
                    <a:cubicBezTo>
                      <a:pt x="121556" y="918190"/>
                      <a:pt x="117380" y="927634"/>
                      <a:pt x="118604" y="913468"/>
                    </a:cubicBezTo>
                    <a:cubicBezTo>
                      <a:pt x="118772" y="911486"/>
                      <a:pt x="121007" y="900904"/>
                      <a:pt x="120923" y="899892"/>
                    </a:cubicBezTo>
                    <a:cubicBezTo>
                      <a:pt x="120248" y="893652"/>
                      <a:pt x="116748" y="885093"/>
                      <a:pt x="115019" y="878896"/>
                    </a:cubicBezTo>
                    <a:cubicBezTo>
                      <a:pt x="108988" y="857435"/>
                      <a:pt x="104349" y="835132"/>
                      <a:pt x="96969" y="814220"/>
                    </a:cubicBezTo>
                    <a:cubicBezTo>
                      <a:pt x="96589" y="813082"/>
                      <a:pt x="94059" y="806462"/>
                      <a:pt x="94017" y="805788"/>
                    </a:cubicBezTo>
                    <a:cubicBezTo>
                      <a:pt x="93131" y="796259"/>
                      <a:pt x="101018" y="776317"/>
                      <a:pt x="108060" y="770077"/>
                    </a:cubicBezTo>
                    <a:lnTo>
                      <a:pt x="108693" y="764680"/>
                    </a:lnTo>
                    <a:cubicBezTo>
                      <a:pt x="106163" y="759452"/>
                      <a:pt x="103927" y="754098"/>
                      <a:pt x="100469" y="749334"/>
                    </a:cubicBezTo>
                    <a:cubicBezTo>
                      <a:pt x="98782" y="747900"/>
                      <a:pt x="93047" y="747605"/>
                      <a:pt x="90980" y="747647"/>
                    </a:cubicBezTo>
                    <a:lnTo>
                      <a:pt x="87143" y="742925"/>
                    </a:lnTo>
                    <a:cubicBezTo>
                      <a:pt x="86426" y="736727"/>
                      <a:pt x="92161" y="730741"/>
                      <a:pt x="93173" y="724543"/>
                    </a:cubicBezTo>
                    <a:cubicBezTo>
                      <a:pt x="97433" y="698740"/>
                      <a:pt x="94987" y="708606"/>
                      <a:pt x="112151" y="691109"/>
                    </a:cubicBezTo>
                    <a:lnTo>
                      <a:pt x="138129" y="664632"/>
                    </a:lnTo>
                    <a:cubicBezTo>
                      <a:pt x="138425" y="664294"/>
                      <a:pt x="152046" y="637943"/>
                      <a:pt x="152257" y="637522"/>
                    </a:cubicBezTo>
                    <a:cubicBezTo>
                      <a:pt x="153354" y="635456"/>
                      <a:pt x="156179" y="632673"/>
                      <a:pt x="157613" y="630481"/>
                    </a:cubicBezTo>
                    <a:cubicBezTo>
                      <a:pt x="162547" y="622765"/>
                      <a:pt x="166680" y="615345"/>
                      <a:pt x="170771" y="607166"/>
                    </a:cubicBezTo>
                    <a:cubicBezTo>
                      <a:pt x="172627" y="603498"/>
                      <a:pt x="179712" y="593590"/>
                      <a:pt x="181778" y="591650"/>
                    </a:cubicBezTo>
                    <a:cubicBezTo>
                      <a:pt x="183381" y="590217"/>
                      <a:pt x="199280" y="580140"/>
                      <a:pt x="202738" y="578159"/>
                    </a:cubicBezTo>
                    <a:cubicBezTo>
                      <a:pt x="218637" y="568968"/>
                      <a:pt x="231879" y="558216"/>
                      <a:pt x="246471" y="546917"/>
                    </a:cubicBezTo>
                    <a:cubicBezTo>
                      <a:pt x="249001" y="547760"/>
                      <a:pt x="251068" y="549784"/>
                      <a:pt x="253050" y="551470"/>
                    </a:cubicBezTo>
                    <a:cubicBezTo>
                      <a:pt x="261990" y="559059"/>
                      <a:pt x="270889" y="568504"/>
                      <a:pt x="279914" y="575418"/>
                    </a:cubicBezTo>
                    <a:cubicBezTo>
                      <a:pt x="284510" y="578918"/>
                      <a:pt x="290288" y="581279"/>
                      <a:pt x="294800" y="585368"/>
                    </a:cubicBezTo>
                    <a:cubicBezTo>
                      <a:pt x="302096" y="591946"/>
                      <a:pt x="321116" y="618296"/>
                      <a:pt x="326219" y="620657"/>
                    </a:cubicBezTo>
                    <a:lnTo>
                      <a:pt x="332840" y="620362"/>
                    </a:lnTo>
                    <a:cubicBezTo>
                      <a:pt x="337099" y="627825"/>
                      <a:pt x="333135" y="636088"/>
                      <a:pt x="333768" y="644057"/>
                    </a:cubicBezTo>
                    <a:cubicBezTo>
                      <a:pt x="334569" y="645490"/>
                      <a:pt x="336804" y="647177"/>
                      <a:pt x="338449" y="647303"/>
                    </a:cubicBezTo>
                    <a:lnTo>
                      <a:pt x="348444" y="634402"/>
                    </a:lnTo>
                    <a:cubicBezTo>
                      <a:pt x="354896" y="626054"/>
                      <a:pt x="369193" y="630228"/>
                      <a:pt x="372356" y="627488"/>
                    </a:cubicBezTo>
                    <a:cubicBezTo>
                      <a:pt x="373747" y="622007"/>
                      <a:pt x="376910" y="615556"/>
                      <a:pt x="381296" y="611888"/>
                    </a:cubicBezTo>
                    <a:cubicBezTo>
                      <a:pt x="382182" y="611171"/>
                      <a:pt x="384628" y="610496"/>
                      <a:pt x="385345" y="609780"/>
                    </a:cubicBezTo>
                    <a:cubicBezTo>
                      <a:pt x="386315" y="608810"/>
                      <a:pt x="396478" y="596668"/>
                      <a:pt x="396816" y="595361"/>
                    </a:cubicBezTo>
                    <a:cubicBezTo>
                      <a:pt x="397153" y="594138"/>
                      <a:pt x="399135" y="585916"/>
                      <a:pt x="399431" y="585284"/>
                    </a:cubicBezTo>
                    <a:cubicBezTo>
                      <a:pt x="399979" y="584272"/>
                      <a:pt x="415962" y="564288"/>
                      <a:pt x="417016" y="563107"/>
                    </a:cubicBezTo>
                    <a:cubicBezTo>
                      <a:pt x="422161" y="557373"/>
                      <a:pt x="433337" y="550880"/>
                      <a:pt x="432325" y="541773"/>
                    </a:cubicBezTo>
                    <a:cubicBezTo>
                      <a:pt x="430765" y="539918"/>
                      <a:pt x="424228" y="532793"/>
                      <a:pt x="423891" y="530727"/>
                    </a:cubicBezTo>
                    <a:lnTo>
                      <a:pt x="424818" y="524530"/>
                    </a:lnTo>
                    <a:lnTo>
                      <a:pt x="420854" y="523012"/>
                    </a:lnTo>
                    <a:cubicBezTo>
                      <a:pt x="420306" y="520903"/>
                      <a:pt x="420264" y="516814"/>
                      <a:pt x="421023" y="514748"/>
                    </a:cubicBezTo>
                    <a:cubicBezTo>
                      <a:pt x="421951" y="512176"/>
                      <a:pt x="430259" y="489831"/>
                      <a:pt x="430385" y="488777"/>
                    </a:cubicBezTo>
                    <a:cubicBezTo>
                      <a:pt x="433379" y="466052"/>
                      <a:pt x="442784" y="444676"/>
                      <a:pt x="446242" y="421656"/>
                    </a:cubicBezTo>
                    <a:cubicBezTo>
                      <a:pt x="447254" y="421108"/>
                      <a:pt x="448013" y="418072"/>
                      <a:pt x="448182" y="417060"/>
                    </a:cubicBezTo>
                    <a:cubicBezTo>
                      <a:pt x="445989" y="404327"/>
                      <a:pt x="437765" y="394799"/>
                      <a:pt x="429752" y="385270"/>
                    </a:cubicBezTo>
                    <a:cubicBezTo>
                      <a:pt x="425493" y="380253"/>
                      <a:pt x="423848" y="378651"/>
                      <a:pt x="421698" y="372622"/>
                    </a:cubicBezTo>
                    <a:cubicBezTo>
                      <a:pt x="426252" y="356727"/>
                      <a:pt x="440928" y="343067"/>
                      <a:pt x="442320" y="325654"/>
                    </a:cubicBezTo>
                    <a:lnTo>
                      <a:pt x="444302" y="324010"/>
                    </a:lnTo>
                    <a:lnTo>
                      <a:pt x="444176" y="322619"/>
                    </a:lnTo>
                    <a:cubicBezTo>
                      <a:pt x="449953" y="314945"/>
                      <a:pt x="458978" y="305670"/>
                      <a:pt x="463280" y="297280"/>
                    </a:cubicBezTo>
                    <a:cubicBezTo>
                      <a:pt x="466738" y="290576"/>
                      <a:pt x="471756" y="282861"/>
                      <a:pt x="474329" y="275862"/>
                    </a:cubicBezTo>
                    <a:cubicBezTo>
                      <a:pt x="476100" y="271013"/>
                      <a:pt x="473443" y="263003"/>
                      <a:pt x="475046" y="257985"/>
                    </a:cubicBezTo>
                    <a:cubicBezTo>
                      <a:pt x="478968" y="245632"/>
                      <a:pt x="488415" y="234206"/>
                      <a:pt x="489342" y="220673"/>
                    </a:cubicBezTo>
                    <a:cubicBezTo>
                      <a:pt x="489891" y="212367"/>
                      <a:pt x="487824" y="203555"/>
                      <a:pt x="488499" y="195334"/>
                    </a:cubicBezTo>
                    <a:cubicBezTo>
                      <a:pt x="489638" y="181715"/>
                      <a:pt x="493222" y="180957"/>
                      <a:pt x="487318" y="167760"/>
                    </a:cubicBezTo>
                    <a:cubicBezTo>
                      <a:pt x="479854" y="164598"/>
                      <a:pt x="477323" y="152877"/>
                      <a:pt x="475383" y="145921"/>
                    </a:cubicBezTo>
                    <a:cubicBezTo>
                      <a:pt x="473739" y="139934"/>
                      <a:pt x="470786" y="130532"/>
                      <a:pt x="471967" y="125219"/>
                    </a:cubicBezTo>
                    <a:cubicBezTo>
                      <a:pt x="472220" y="124123"/>
                      <a:pt x="472726" y="123659"/>
                      <a:pt x="473233" y="122647"/>
                    </a:cubicBezTo>
                    <a:cubicBezTo>
                      <a:pt x="475931" y="117124"/>
                      <a:pt x="480022" y="112697"/>
                      <a:pt x="482679" y="107385"/>
                    </a:cubicBezTo>
                    <a:cubicBezTo>
                      <a:pt x="483649" y="105488"/>
                      <a:pt x="484155" y="102579"/>
                      <a:pt x="485336" y="100850"/>
                    </a:cubicBezTo>
                    <a:cubicBezTo>
                      <a:pt x="489005" y="95411"/>
                      <a:pt x="494530" y="88539"/>
                      <a:pt x="499295" y="83859"/>
                    </a:cubicBezTo>
                    <a:cubicBezTo>
                      <a:pt x="505326" y="77914"/>
                      <a:pt x="512537" y="73150"/>
                      <a:pt x="519411" y="68217"/>
                    </a:cubicBezTo>
                    <a:cubicBezTo>
                      <a:pt x="522321" y="66151"/>
                      <a:pt x="525400" y="65730"/>
                      <a:pt x="528858" y="64760"/>
                    </a:cubicBezTo>
                    <a:cubicBezTo>
                      <a:pt x="534551" y="57087"/>
                      <a:pt x="545685" y="52491"/>
                      <a:pt x="553192" y="46335"/>
                    </a:cubicBezTo>
                    <a:cubicBezTo>
                      <a:pt x="557999" y="42330"/>
                      <a:pt x="562638" y="37861"/>
                      <a:pt x="567319" y="33645"/>
                    </a:cubicBezTo>
                    <a:cubicBezTo>
                      <a:pt x="567615" y="33392"/>
                      <a:pt x="570609" y="31284"/>
                      <a:pt x="573519" y="29176"/>
                    </a:cubicBezTo>
                    <a:lnTo>
                      <a:pt x="573561" y="29260"/>
                    </a:lnTo>
                    <a:cubicBezTo>
                      <a:pt x="574404" y="29808"/>
                      <a:pt x="575923" y="30525"/>
                      <a:pt x="576597" y="30736"/>
                    </a:cubicBezTo>
                    <a:cubicBezTo>
                      <a:pt x="573730" y="40644"/>
                      <a:pt x="577356" y="43468"/>
                      <a:pt x="584695" y="49540"/>
                    </a:cubicBezTo>
                    <a:cubicBezTo>
                      <a:pt x="572591" y="61766"/>
                      <a:pt x="573687" y="70747"/>
                      <a:pt x="587984" y="77746"/>
                    </a:cubicBezTo>
                    <a:cubicBezTo>
                      <a:pt x="584737" y="83775"/>
                      <a:pt x="585749" y="89045"/>
                      <a:pt x="588321" y="93303"/>
                    </a:cubicBezTo>
                    <a:cubicBezTo>
                      <a:pt x="592707" y="100597"/>
                      <a:pt x="602913" y="105150"/>
                      <a:pt x="612064" y="106331"/>
                    </a:cubicBezTo>
                    <a:cubicBezTo>
                      <a:pt x="612064" y="106331"/>
                      <a:pt x="619698" y="116998"/>
                      <a:pt x="626024" y="116998"/>
                    </a:cubicBezTo>
                    <a:cubicBezTo>
                      <a:pt x="632349" y="116998"/>
                      <a:pt x="642893" y="118052"/>
                      <a:pt x="646056" y="122268"/>
                    </a:cubicBezTo>
                    <a:cubicBezTo>
                      <a:pt x="649218" y="126484"/>
                      <a:pt x="651327" y="125430"/>
                      <a:pt x="657653" y="125430"/>
                    </a:cubicBezTo>
                    <a:cubicBezTo>
                      <a:pt x="663979" y="125430"/>
                      <a:pt x="677685" y="123322"/>
                      <a:pt x="677685" y="123322"/>
                    </a:cubicBezTo>
                    <a:cubicBezTo>
                      <a:pt x="677685" y="123322"/>
                      <a:pt x="682957" y="123322"/>
                      <a:pt x="687174" y="126484"/>
                    </a:cubicBezTo>
                    <a:cubicBezTo>
                      <a:pt x="691391" y="129646"/>
                      <a:pt x="698771" y="132808"/>
                      <a:pt x="704043" y="128592"/>
                    </a:cubicBezTo>
                    <a:cubicBezTo>
                      <a:pt x="709314" y="124376"/>
                      <a:pt x="726183" y="108565"/>
                      <a:pt x="726183" y="108565"/>
                    </a:cubicBezTo>
                    <a:cubicBezTo>
                      <a:pt x="726183" y="108565"/>
                      <a:pt x="732509" y="104349"/>
                      <a:pt x="739889" y="104349"/>
                    </a:cubicBezTo>
                    <a:cubicBezTo>
                      <a:pt x="747270" y="104349"/>
                      <a:pt x="755704" y="103295"/>
                      <a:pt x="762030" y="102241"/>
                    </a:cubicBezTo>
                    <a:cubicBezTo>
                      <a:pt x="768356" y="101187"/>
                      <a:pt x="771519" y="98025"/>
                      <a:pt x="772573" y="92755"/>
                    </a:cubicBezTo>
                    <a:cubicBezTo>
                      <a:pt x="773627" y="87485"/>
                      <a:pt x="776790" y="77999"/>
                      <a:pt x="776790" y="77999"/>
                    </a:cubicBezTo>
                    <a:cubicBezTo>
                      <a:pt x="776790" y="77999"/>
                      <a:pt x="788388" y="74836"/>
                      <a:pt x="792605" y="75890"/>
                    </a:cubicBezTo>
                    <a:cubicBezTo>
                      <a:pt x="796822" y="76944"/>
                      <a:pt x="829506" y="71674"/>
                      <a:pt x="829506" y="71674"/>
                    </a:cubicBezTo>
                    <a:cubicBezTo>
                      <a:pt x="829506" y="71674"/>
                      <a:pt x="840049" y="68512"/>
                      <a:pt x="844266" y="72728"/>
                    </a:cubicBezTo>
                    <a:cubicBezTo>
                      <a:pt x="848484" y="76944"/>
                      <a:pt x="846375" y="79053"/>
                      <a:pt x="862190" y="73782"/>
                    </a:cubicBezTo>
                    <a:cubicBezTo>
                      <a:pt x="878005" y="68512"/>
                      <a:pt x="878005" y="60080"/>
                      <a:pt x="878005" y="60080"/>
                    </a:cubicBezTo>
                    <a:cubicBezTo>
                      <a:pt x="878005" y="60080"/>
                      <a:pt x="880113" y="48486"/>
                      <a:pt x="885385" y="45323"/>
                    </a:cubicBezTo>
                    <a:cubicBezTo>
                      <a:pt x="890656" y="42161"/>
                      <a:pt x="901199" y="34783"/>
                      <a:pt x="901199" y="34783"/>
                    </a:cubicBezTo>
                    <a:cubicBezTo>
                      <a:pt x="901199" y="34783"/>
                      <a:pt x="908580" y="31621"/>
                      <a:pt x="909634" y="26351"/>
                    </a:cubicBezTo>
                    <a:cubicBezTo>
                      <a:pt x="910688" y="21081"/>
                      <a:pt x="910688" y="5270"/>
                      <a:pt x="910688" y="5270"/>
                    </a:cubicBezTo>
                    <a:lnTo>
                      <a:pt x="923171" y="0"/>
                    </a:lnTo>
                    <a:cubicBezTo>
                      <a:pt x="924057" y="3963"/>
                      <a:pt x="925786" y="8306"/>
                      <a:pt x="929160" y="11510"/>
                    </a:cubicBezTo>
                    <a:cubicBezTo>
                      <a:pt x="937215" y="19226"/>
                      <a:pt x="953915" y="33687"/>
                      <a:pt x="957753" y="37524"/>
                    </a:cubicBezTo>
                    <a:cubicBezTo>
                      <a:pt x="961591" y="41402"/>
                      <a:pt x="966736" y="46504"/>
                      <a:pt x="968043" y="54220"/>
                    </a:cubicBezTo>
                    <a:cubicBezTo>
                      <a:pt x="969308" y="61935"/>
                      <a:pt x="972218" y="63537"/>
                      <a:pt x="979936" y="71253"/>
                    </a:cubicBezTo>
                    <a:cubicBezTo>
                      <a:pt x="987653" y="78968"/>
                      <a:pt x="997901" y="92755"/>
                      <a:pt x="997901" y="98236"/>
                    </a:cubicBezTo>
                    <a:cubicBezTo>
                      <a:pt x="997901" y="103717"/>
                      <a:pt x="997901" y="129056"/>
                      <a:pt x="999209" y="133230"/>
                    </a:cubicBezTo>
                    <a:cubicBezTo>
                      <a:pt x="1000474" y="137446"/>
                      <a:pt x="1000811" y="142590"/>
                      <a:pt x="1009794" y="143855"/>
                    </a:cubicBezTo>
                    <a:cubicBezTo>
                      <a:pt x="1018819" y="145119"/>
                      <a:pt x="1023922" y="146426"/>
                      <a:pt x="1030374" y="143855"/>
                    </a:cubicBezTo>
                    <a:cubicBezTo>
                      <a:pt x="1036784" y="141283"/>
                      <a:pt x="1088867" y="90520"/>
                      <a:pt x="1093970" y="85377"/>
                    </a:cubicBezTo>
                    <a:cubicBezTo>
                      <a:pt x="1099115" y="80233"/>
                      <a:pt x="1100760" y="80233"/>
                      <a:pt x="1107170" y="86684"/>
                    </a:cubicBezTo>
                    <a:cubicBezTo>
                      <a:pt x="1113580" y="93092"/>
                      <a:pt x="1112315" y="99838"/>
                      <a:pt x="1112315" y="104982"/>
                    </a:cubicBezTo>
                    <a:cubicBezTo>
                      <a:pt x="1112315" y="110125"/>
                      <a:pt x="1108435" y="155407"/>
                      <a:pt x="1108435" y="159286"/>
                    </a:cubicBezTo>
                    <a:cubicBezTo>
                      <a:pt x="1108435" y="163122"/>
                      <a:pt x="1107170" y="167296"/>
                      <a:pt x="1114888" y="173747"/>
                    </a:cubicBezTo>
                    <a:cubicBezTo>
                      <a:pt x="1122605" y="180156"/>
                      <a:pt x="1125136" y="183992"/>
                      <a:pt x="1129016" y="190443"/>
                    </a:cubicBezTo>
                    <a:cubicBezTo>
                      <a:pt x="1132853" y="196851"/>
                      <a:pt x="1139643" y="217721"/>
                      <a:pt x="1151198" y="226744"/>
                    </a:cubicBezTo>
                    <a:cubicBezTo>
                      <a:pt x="1162754" y="235724"/>
                      <a:pt x="1165326" y="239898"/>
                      <a:pt x="1160181" y="245042"/>
                    </a:cubicBezTo>
                    <a:cubicBezTo>
                      <a:pt x="1155036" y="250185"/>
                      <a:pt x="1144746" y="259166"/>
                      <a:pt x="1144746" y="259166"/>
                    </a:cubicBezTo>
                    <a:cubicBezTo>
                      <a:pt x="1144746" y="259166"/>
                      <a:pt x="1138336" y="264647"/>
                      <a:pt x="1143481" y="272362"/>
                    </a:cubicBezTo>
                    <a:cubicBezTo>
                      <a:pt x="1148626" y="280036"/>
                      <a:pt x="1156343" y="281343"/>
                      <a:pt x="1162754" y="277506"/>
                    </a:cubicBezTo>
                    <a:cubicBezTo>
                      <a:pt x="1169164" y="273627"/>
                      <a:pt x="1177219" y="275862"/>
                      <a:pt x="1187509" y="266881"/>
                    </a:cubicBezTo>
                    <a:cubicBezTo>
                      <a:pt x="1197757" y="257901"/>
                      <a:pt x="1201637" y="251450"/>
                      <a:pt x="1204209" y="256594"/>
                    </a:cubicBezTo>
                    <a:cubicBezTo>
                      <a:pt x="1206740" y="261738"/>
                      <a:pt x="1209312" y="262075"/>
                      <a:pt x="1206740" y="274934"/>
                    </a:cubicBezTo>
                    <a:cubicBezTo>
                      <a:pt x="1204209" y="287751"/>
                      <a:pt x="1208384" y="294202"/>
                      <a:pt x="1214795" y="298039"/>
                    </a:cubicBezTo>
                    <a:cubicBezTo>
                      <a:pt x="1221247" y="301875"/>
                      <a:pt x="1225085" y="309928"/>
                      <a:pt x="1221247" y="316337"/>
                    </a:cubicBezTo>
                    <a:cubicBezTo>
                      <a:pt x="1217367" y="322787"/>
                      <a:pt x="1226729" y="334002"/>
                      <a:pt x="1216102" y="336911"/>
                    </a:cubicBezTo>
                    <a:cubicBezTo>
                      <a:pt x="1205474" y="339821"/>
                      <a:pt x="1195184" y="344964"/>
                      <a:pt x="1190081" y="348801"/>
                    </a:cubicBezTo>
                    <a:cubicBezTo>
                      <a:pt x="1184936" y="352638"/>
                      <a:pt x="1178484" y="359088"/>
                      <a:pt x="1178484" y="365497"/>
                    </a:cubicBezTo>
                    <a:cubicBezTo>
                      <a:pt x="1178484" y="371905"/>
                      <a:pt x="1174646" y="381223"/>
                      <a:pt x="1174646" y="385102"/>
                    </a:cubicBezTo>
                    <a:cubicBezTo>
                      <a:pt x="1174646" y="388938"/>
                      <a:pt x="1175911" y="407279"/>
                      <a:pt x="1178484" y="412422"/>
                    </a:cubicBezTo>
                    <a:cubicBezTo>
                      <a:pt x="1181057" y="417524"/>
                      <a:pt x="1185864" y="421403"/>
                      <a:pt x="1197757" y="421403"/>
                    </a:cubicBezTo>
                    <a:cubicBezTo>
                      <a:pt x="1209650" y="421403"/>
                      <a:pt x="1204547" y="413687"/>
                      <a:pt x="1217367" y="425239"/>
                    </a:cubicBezTo>
                    <a:cubicBezTo>
                      <a:pt x="1230230" y="436792"/>
                      <a:pt x="1221247" y="449061"/>
                      <a:pt x="1216102" y="443580"/>
                    </a:cubicBezTo>
                    <a:cubicBezTo>
                      <a:pt x="1210957" y="438099"/>
                      <a:pt x="1197757" y="442273"/>
                      <a:pt x="1193919" y="446151"/>
                    </a:cubicBezTo>
                    <a:cubicBezTo>
                      <a:pt x="1190081" y="449988"/>
                      <a:pt x="1178147" y="460276"/>
                      <a:pt x="1170471" y="464112"/>
                    </a:cubicBezTo>
                    <a:cubicBezTo>
                      <a:pt x="1162754" y="467949"/>
                      <a:pt x="1153771" y="472165"/>
                      <a:pt x="1153771" y="481145"/>
                    </a:cubicBezTo>
                    <a:cubicBezTo>
                      <a:pt x="1153771" y="490126"/>
                      <a:pt x="1142553" y="498769"/>
                      <a:pt x="1139643" y="504250"/>
                    </a:cubicBezTo>
                    <a:cubicBezTo>
                      <a:pt x="1136733" y="509731"/>
                      <a:pt x="1122605" y="523855"/>
                      <a:pt x="1118726" y="526427"/>
                    </a:cubicBezTo>
                    <a:cubicBezTo>
                      <a:pt x="1114888" y="528999"/>
                      <a:pt x="1101688" y="548604"/>
                      <a:pt x="1101688" y="555012"/>
                    </a:cubicBezTo>
                    <a:cubicBezTo>
                      <a:pt x="1101688" y="561463"/>
                      <a:pt x="1095278" y="572045"/>
                      <a:pt x="1096543" y="577189"/>
                    </a:cubicBezTo>
                    <a:cubicBezTo>
                      <a:pt x="1097850" y="582333"/>
                      <a:pt x="1096543" y="584904"/>
                      <a:pt x="1090133" y="588741"/>
                    </a:cubicBezTo>
                    <a:cubicBezTo>
                      <a:pt x="1083722" y="592620"/>
                      <a:pt x="1083722" y="598691"/>
                      <a:pt x="1083722" y="605437"/>
                    </a:cubicBezTo>
                    <a:cubicBezTo>
                      <a:pt x="1083722" y="612225"/>
                      <a:pt x="1082415" y="622470"/>
                      <a:pt x="1087560" y="622470"/>
                    </a:cubicBezTo>
                    <a:cubicBezTo>
                      <a:pt x="1092705" y="622470"/>
                      <a:pt x="1096205" y="622808"/>
                      <a:pt x="1101688" y="614797"/>
                    </a:cubicBezTo>
                    <a:cubicBezTo>
                      <a:pt x="1107170" y="606744"/>
                      <a:pt x="1113580" y="599029"/>
                      <a:pt x="1122605" y="600293"/>
                    </a:cubicBezTo>
                    <a:cubicBezTo>
                      <a:pt x="1131588" y="601600"/>
                      <a:pt x="1129016" y="609653"/>
                      <a:pt x="1127708" y="614797"/>
                    </a:cubicBezTo>
                    <a:cubicBezTo>
                      <a:pt x="1126443" y="619899"/>
                      <a:pt x="1121298" y="623777"/>
                      <a:pt x="1114888" y="625042"/>
                    </a:cubicBezTo>
                    <a:cubicBezTo>
                      <a:pt x="1108435" y="626349"/>
                      <a:pt x="1100423" y="636257"/>
                      <a:pt x="1100423" y="641738"/>
                    </a:cubicBezTo>
                    <a:cubicBezTo>
                      <a:pt x="1100423" y="647219"/>
                      <a:pt x="1105525" y="667414"/>
                      <a:pt x="1099115" y="671630"/>
                    </a:cubicBezTo>
                    <a:cubicBezTo>
                      <a:pt x="1092705" y="675804"/>
                      <a:pt x="1086295" y="680948"/>
                      <a:pt x="1084987" y="686092"/>
                    </a:cubicBezTo>
                    <a:cubicBezTo>
                      <a:pt x="1083722" y="691235"/>
                      <a:pt x="1084987" y="696379"/>
                      <a:pt x="1090133" y="701481"/>
                    </a:cubicBezTo>
                    <a:cubicBezTo>
                      <a:pt x="1095278" y="706624"/>
                      <a:pt x="1097850" y="718514"/>
                      <a:pt x="1097850" y="722393"/>
                    </a:cubicBezTo>
                    <a:cubicBezTo>
                      <a:pt x="1097850" y="726229"/>
                      <a:pt x="1096880" y="732680"/>
                      <a:pt x="1107170" y="732680"/>
                    </a:cubicBezTo>
                    <a:cubicBezTo>
                      <a:pt x="1117460" y="732680"/>
                      <a:pt x="1123871" y="732301"/>
                      <a:pt x="1126443" y="739088"/>
                    </a:cubicBezTo>
                    <a:cubicBezTo>
                      <a:pt x="1129016" y="745834"/>
                      <a:pt x="1126443" y="752243"/>
                      <a:pt x="1130281" y="757387"/>
                    </a:cubicBezTo>
                    <a:cubicBezTo>
                      <a:pt x="1134161" y="762530"/>
                      <a:pt x="1140908" y="766409"/>
                      <a:pt x="1140908" y="766409"/>
                    </a:cubicBezTo>
                    <a:lnTo>
                      <a:pt x="1154656" y="766746"/>
                    </a:lnTo>
                    <a:cubicBezTo>
                      <a:pt x="1155669" y="766114"/>
                      <a:pt x="1156765" y="765524"/>
                      <a:pt x="1158030" y="764976"/>
                    </a:cubicBezTo>
                    <a:cubicBezTo>
                      <a:pt x="1167561" y="743262"/>
                      <a:pt x="1179412" y="753466"/>
                      <a:pt x="1195943" y="752496"/>
                    </a:cubicBezTo>
                    <a:cubicBezTo>
                      <a:pt x="1208595" y="751737"/>
                      <a:pt x="1217578" y="755279"/>
                      <a:pt x="1216102" y="770625"/>
                    </a:cubicBezTo>
                    <a:cubicBezTo>
                      <a:pt x="1215849" y="773113"/>
                      <a:pt x="1213572" y="775390"/>
                      <a:pt x="1211927" y="777034"/>
                    </a:cubicBezTo>
                    <a:lnTo>
                      <a:pt x="1209101" y="779859"/>
                    </a:lnTo>
                    <a:cubicBezTo>
                      <a:pt x="1201721" y="787405"/>
                      <a:pt x="1211336" y="808191"/>
                      <a:pt x="1214120" y="809498"/>
                    </a:cubicBezTo>
                    <a:cubicBezTo>
                      <a:pt x="1214331" y="809582"/>
                      <a:pt x="1219012" y="809878"/>
                      <a:pt x="1219012" y="809878"/>
                    </a:cubicBezTo>
                    <a:cubicBezTo>
                      <a:pt x="1223651" y="810088"/>
                      <a:pt x="1223313" y="811058"/>
                      <a:pt x="1226814" y="812787"/>
                    </a:cubicBezTo>
                    <a:cubicBezTo>
                      <a:pt x="1247099" y="812112"/>
                      <a:pt x="1247014" y="812239"/>
                      <a:pt x="1261311" y="827332"/>
                    </a:cubicBezTo>
                    <a:cubicBezTo>
                      <a:pt x="1266835" y="833108"/>
                      <a:pt x="1270547" y="834331"/>
                      <a:pt x="1278180" y="832645"/>
                    </a:cubicBezTo>
                    <a:lnTo>
                      <a:pt x="1288133" y="846389"/>
                    </a:lnTo>
                    <a:lnTo>
                      <a:pt x="1287078" y="855875"/>
                    </a:lnTo>
                    <a:cubicBezTo>
                      <a:pt x="1287078" y="855875"/>
                      <a:pt x="1257557" y="868524"/>
                      <a:pt x="1247014" y="870632"/>
                    </a:cubicBezTo>
                    <a:cubicBezTo>
                      <a:pt x="1236471" y="872740"/>
                      <a:pt x="1220656" y="861146"/>
                      <a:pt x="1220656" y="861146"/>
                    </a:cubicBezTo>
                    <a:cubicBezTo>
                      <a:pt x="1220656" y="861146"/>
                      <a:pt x="1209059" y="873794"/>
                      <a:pt x="1204842" y="878010"/>
                    </a:cubicBezTo>
                    <a:cubicBezTo>
                      <a:pt x="1200625" y="882226"/>
                      <a:pt x="1190081" y="885388"/>
                      <a:pt x="1183756" y="884334"/>
                    </a:cubicBezTo>
                    <a:cubicBezTo>
                      <a:pt x="1177430" y="883280"/>
                      <a:pt x="1165832" y="878010"/>
                      <a:pt x="1165832" y="878010"/>
                    </a:cubicBezTo>
                    <a:cubicBezTo>
                      <a:pt x="1165832" y="878010"/>
                      <a:pt x="1140529" y="908577"/>
                      <a:pt x="1135257" y="914901"/>
                    </a:cubicBezTo>
                    <a:cubicBezTo>
                      <a:pt x="1129986" y="921226"/>
                      <a:pt x="1075161" y="947576"/>
                      <a:pt x="1075161" y="947576"/>
                    </a:cubicBezTo>
                    <a:cubicBezTo>
                      <a:pt x="1075161" y="947576"/>
                      <a:pt x="1074107" y="956009"/>
                      <a:pt x="1073053" y="960225"/>
                    </a:cubicBezTo>
                    <a:cubicBezTo>
                      <a:pt x="1071998" y="964441"/>
                      <a:pt x="1062509" y="967603"/>
                      <a:pt x="1056184" y="972873"/>
                    </a:cubicBezTo>
                    <a:cubicBezTo>
                      <a:pt x="1049858" y="978143"/>
                      <a:pt x="1031934" y="977089"/>
                      <a:pt x="1031934" y="977089"/>
                    </a:cubicBezTo>
                    <a:cubicBezTo>
                      <a:pt x="1031934" y="977089"/>
                      <a:pt x="1007685" y="1008710"/>
                      <a:pt x="1002414" y="1015035"/>
                    </a:cubicBezTo>
                    <a:cubicBezTo>
                      <a:pt x="997142" y="1021359"/>
                      <a:pt x="1002414" y="1040331"/>
                      <a:pt x="1009794" y="1056142"/>
                    </a:cubicBezTo>
                    <a:cubicBezTo>
                      <a:pt x="1017174" y="1071952"/>
                      <a:pt x="1018228" y="1078277"/>
                      <a:pt x="1018228" y="1078277"/>
                    </a:cubicBezTo>
                    <a:lnTo>
                      <a:pt x="1005576" y="1080385"/>
                    </a:lnTo>
                    <a:lnTo>
                      <a:pt x="1005576" y="1104627"/>
                    </a:lnTo>
                    <a:lnTo>
                      <a:pt x="995033" y="1119384"/>
                    </a:lnTo>
                    <a:lnTo>
                      <a:pt x="1007685" y="1122546"/>
                    </a:lnTo>
                    <a:lnTo>
                      <a:pt x="1022445" y="1132580"/>
                    </a:lnTo>
                    <a:cubicBezTo>
                      <a:pt x="1022445" y="1132580"/>
                      <a:pt x="1026663" y="1143121"/>
                      <a:pt x="1027169" y="1149445"/>
                    </a:cubicBezTo>
                    <a:cubicBezTo>
                      <a:pt x="1027717" y="1155769"/>
                      <a:pt x="1038260" y="1163147"/>
                      <a:pt x="1038260" y="1163147"/>
                    </a:cubicBezTo>
                    <a:cubicBezTo>
                      <a:pt x="1038260" y="1163147"/>
                      <a:pt x="1039315" y="1173140"/>
                      <a:pt x="1039315" y="1184228"/>
                    </a:cubicBezTo>
                    <a:cubicBezTo>
                      <a:pt x="1039315" y="1195274"/>
                      <a:pt x="1041423" y="1197931"/>
                      <a:pt x="1044038" y="1201599"/>
                    </a:cubicBezTo>
                    <a:cubicBezTo>
                      <a:pt x="1046695" y="1205309"/>
                      <a:pt x="1057238" y="1218463"/>
                      <a:pt x="1057238" y="1218463"/>
                    </a:cubicBezTo>
                    <a:cubicBezTo>
                      <a:pt x="1057238" y="1218463"/>
                      <a:pt x="1075161" y="1220065"/>
                      <a:pt x="1080939" y="1221625"/>
                    </a:cubicBezTo>
                    <a:cubicBezTo>
                      <a:pt x="1086759" y="1223227"/>
                      <a:pt x="1105736" y="1244814"/>
                      <a:pt x="1108899" y="1248524"/>
                    </a:cubicBezTo>
                    <a:cubicBezTo>
                      <a:pt x="1112062" y="1252192"/>
                      <a:pt x="1131040" y="1265389"/>
                      <a:pt x="1131040" y="1265389"/>
                    </a:cubicBezTo>
                    <a:lnTo>
                      <a:pt x="1141583" y="1253794"/>
                    </a:lnTo>
                    <a:lnTo>
                      <a:pt x="1175321" y="1242200"/>
                    </a:lnTo>
                    <a:lnTo>
                      <a:pt x="1191642" y="1249578"/>
                    </a:lnTo>
                    <a:cubicBezTo>
                      <a:pt x="1191642" y="1249578"/>
                      <a:pt x="1192190" y="1260624"/>
                      <a:pt x="1191642" y="1264335"/>
                    </a:cubicBezTo>
                    <a:cubicBezTo>
                      <a:pt x="1191136" y="1268003"/>
                      <a:pt x="1200076" y="1281705"/>
                      <a:pt x="1201679" y="1285415"/>
                    </a:cubicBezTo>
                    <a:cubicBezTo>
                      <a:pt x="1203239" y="1289083"/>
                      <a:pt x="1193750" y="1299624"/>
                      <a:pt x="1188479" y="1304388"/>
                    </a:cubicBezTo>
                    <a:cubicBezTo>
                      <a:pt x="1183207" y="1309110"/>
                      <a:pt x="1182701" y="1315434"/>
                      <a:pt x="1182701" y="1321253"/>
                    </a:cubicBezTo>
                    <a:cubicBezTo>
                      <a:pt x="1182701" y="1327029"/>
                      <a:pt x="1173718" y="1329137"/>
                      <a:pt x="1173718" y="1329137"/>
                    </a:cubicBezTo>
                    <a:lnTo>
                      <a:pt x="1128931" y="1328631"/>
                    </a:lnTo>
                    <a:cubicBezTo>
                      <a:pt x="1128931" y="1328631"/>
                      <a:pt x="1121551" y="1333353"/>
                      <a:pt x="1114171" y="1334407"/>
                    </a:cubicBezTo>
                    <a:cubicBezTo>
                      <a:pt x="1106791" y="1335461"/>
                      <a:pt x="1098356" y="1355488"/>
                      <a:pt x="1098356" y="1355488"/>
                    </a:cubicBezTo>
                    <a:lnTo>
                      <a:pt x="1084650" y="1355488"/>
                    </a:lnTo>
                    <a:lnTo>
                      <a:pt x="1084650" y="1348109"/>
                    </a:lnTo>
                    <a:lnTo>
                      <a:pt x="1077270" y="1337569"/>
                    </a:lnTo>
                    <a:lnTo>
                      <a:pt x="1067781" y="1357596"/>
                    </a:lnTo>
                    <a:lnTo>
                      <a:pt x="1051966" y="1358650"/>
                    </a:lnTo>
                    <a:lnTo>
                      <a:pt x="1050912" y="1341785"/>
                    </a:lnTo>
                    <a:lnTo>
                      <a:pt x="1057238" y="1333353"/>
                    </a:lnTo>
                    <a:lnTo>
                      <a:pt x="1045640" y="1330191"/>
                    </a:lnTo>
                    <a:cubicBezTo>
                      <a:pt x="1045640" y="1330191"/>
                      <a:pt x="1040369" y="1339677"/>
                      <a:pt x="1038260" y="1344947"/>
                    </a:cubicBezTo>
                    <a:cubicBezTo>
                      <a:pt x="1036152" y="1350217"/>
                      <a:pt x="1039315" y="1364974"/>
                      <a:pt x="1039315" y="1364974"/>
                    </a:cubicBezTo>
                    <a:lnTo>
                      <a:pt x="1053021" y="1373406"/>
                    </a:lnTo>
                    <a:lnTo>
                      <a:pt x="1054075" y="1393433"/>
                    </a:lnTo>
                    <a:lnTo>
                      <a:pt x="1041423" y="1434540"/>
                    </a:lnTo>
                    <a:lnTo>
                      <a:pt x="1025608" y="1458783"/>
                    </a:lnTo>
                    <a:lnTo>
                      <a:pt x="1036152" y="1473539"/>
                    </a:lnTo>
                    <a:cubicBezTo>
                      <a:pt x="1036152" y="1473539"/>
                      <a:pt x="1042477" y="1475647"/>
                      <a:pt x="1046695" y="1476701"/>
                    </a:cubicBezTo>
                    <a:cubicBezTo>
                      <a:pt x="1050912" y="1477755"/>
                      <a:pt x="1063564" y="1486188"/>
                      <a:pt x="1063564" y="1486188"/>
                    </a:cubicBezTo>
                    <a:lnTo>
                      <a:pt x="1050912" y="1493566"/>
                    </a:lnTo>
                    <a:lnTo>
                      <a:pt x="1026663" y="1489350"/>
                    </a:lnTo>
                    <a:lnTo>
                      <a:pt x="1018228" y="1498836"/>
                    </a:lnTo>
                    <a:lnTo>
                      <a:pt x="1001359" y="1498836"/>
                    </a:lnTo>
                    <a:lnTo>
                      <a:pt x="1000305" y="1479864"/>
                    </a:lnTo>
                    <a:lnTo>
                      <a:pt x="991870" y="1470377"/>
                    </a:lnTo>
                    <a:lnTo>
                      <a:pt x="981327" y="1483026"/>
                    </a:lnTo>
                    <a:cubicBezTo>
                      <a:pt x="981327" y="1483026"/>
                      <a:pt x="986599" y="1490404"/>
                      <a:pt x="986599" y="1495674"/>
                    </a:cubicBezTo>
                    <a:cubicBezTo>
                      <a:pt x="986599" y="1500944"/>
                      <a:pt x="982382" y="1503052"/>
                      <a:pt x="978164" y="1503052"/>
                    </a:cubicBezTo>
                    <a:cubicBezTo>
                      <a:pt x="973947" y="1503052"/>
                      <a:pt x="963404" y="1501998"/>
                      <a:pt x="963404" y="1501998"/>
                    </a:cubicBezTo>
                    <a:lnTo>
                      <a:pt x="954969" y="1481972"/>
                    </a:lnTo>
                    <a:lnTo>
                      <a:pt x="956024" y="1454567"/>
                    </a:lnTo>
                    <a:lnTo>
                      <a:pt x="965513" y="1446134"/>
                    </a:lnTo>
                    <a:cubicBezTo>
                      <a:pt x="965513" y="1446134"/>
                      <a:pt x="962350" y="1410297"/>
                      <a:pt x="962350" y="1406081"/>
                    </a:cubicBezTo>
                    <a:cubicBezTo>
                      <a:pt x="962350" y="1401865"/>
                      <a:pt x="952397" y="1388668"/>
                      <a:pt x="952397" y="1388668"/>
                    </a:cubicBezTo>
                    <a:cubicBezTo>
                      <a:pt x="952397" y="1388668"/>
                      <a:pt x="935444" y="1384832"/>
                      <a:pt x="926503" y="1382892"/>
                    </a:cubicBezTo>
                    <a:cubicBezTo>
                      <a:pt x="917520" y="1380995"/>
                      <a:pt x="905923" y="1369021"/>
                      <a:pt x="905923" y="1369021"/>
                    </a:cubicBezTo>
                    <a:lnTo>
                      <a:pt x="899597" y="1350049"/>
                    </a:lnTo>
                    <a:cubicBezTo>
                      <a:pt x="899597" y="1350049"/>
                      <a:pt x="885385" y="1348109"/>
                      <a:pt x="876950" y="1347055"/>
                    </a:cubicBezTo>
                    <a:cubicBezTo>
                      <a:pt x="868516" y="1346001"/>
                      <a:pt x="866407" y="1350217"/>
                      <a:pt x="862190" y="1352325"/>
                    </a:cubicBezTo>
                    <a:cubicBezTo>
                      <a:pt x="857973" y="1354433"/>
                      <a:pt x="847429" y="1354433"/>
                      <a:pt x="847429" y="1354433"/>
                    </a:cubicBezTo>
                    <a:cubicBezTo>
                      <a:pt x="847429" y="1354433"/>
                      <a:pt x="836886" y="1347055"/>
                      <a:pt x="829548" y="1343978"/>
                    </a:cubicBezTo>
                    <a:cubicBezTo>
                      <a:pt x="822252" y="1340900"/>
                      <a:pt x="824235" y="1328083"/>
                      <a:pt x="824235" y="1328083"/>
                    </a:cubicBezTo>
                    <a:cubicBezTo>
                      <a:pt x="824235" y="1328083"/>
                      <a:pt x="825289" y="1307002"/>
                      <a:pt x="825289" y="1302786"/>
                    </a:cubicBezTo>
                    <a:cubicBezTo>
                      <a:pt x="825289" y="1298570"/>
                      <a:pt x="841104" y="1292246"/>
                      <a:pt x="841104" y="1292246"/>
                    </a:cubicBezTo>
                    <a:lnTo>
                      <a:pt x="826343" y="1265895"/>
                    </a:lnTo>
                    <a:cubicBezTo>
                      <a:pt x="826343" y="1265895"/>
                      <a:pt x="820017" y="1264841"/>
                      <a:pt x="815800" y="1264841"/>
                    </a:cubicBezTo>
                    <a:cubicBezTo>
                      <a:pt x="811583" y="1264841"/>
                      <a:pt x="807366" y="1263787"/>
                      <a:pt x="803148" y="1261679"/>
                    </a:cubicBezTo>
                    <a:cubicBezTo>
                      <a:pt x="798931" y="1259570"/>
                      <a:pt x="784171" y="1246922"/>
                      <a:pt x="784171" y="1246922"/>
                    </a:cubicBezTo>
                    <a:lnTo>
                      <a:pt x="771519" y="1229003"/>
                    </a:lnTo>
                    <a:lnTo>
                      <a:pt x="772573" y="1205815"/>
                    </a:lnTo>
                    <a:lnTo>
                      <a:pt x="777845" y="1190004"/>
                    </a:lnTo>
                    <a:lnTo>
                      <a:pt x="768145" y="1183301"/>
                    </a:lnTo>
                    <a:lnTo>
                      <a:pt x="749969" y="1178368"/>
                    </a:lnTo>
                    <a:cubicBezTo>
                      <a:pt x="749969" y="1178368"/>
                      <a:pt x="735672" y="1173140"/>
                      <a:pt x="733564" y="1167870"/>
                    </a:cubicBezTo>
                    <a:cubicBezTo>
                      <a:pt x="731455" y="1162599"/>
                      <a:pt x="727238" y="1159437"/>
                      <a:pt x="721966" y="1159437"/>
                    </a:cubicBezTo>
                    <a:cubicBezTo>
                      <a:pt x="716695" y="1159437"/>
                      <a:pt x="708260" y="1160491"/>
                      <a:pt x="692445" y="1165761"/>
                    </a:cubicBezTo>
                    <a:cubicBezTo>
                      <a:pt x="676631" y="1171032"/>
                      <a:pt x="672413" y="1168924"/>
                      <a:pt x="668196" y="1160491"/>
                    </a:cubicBezTo>
                    <a:cubicBezTo>
                      <a:pt x="663979" y="1152059"/>
                      <a:pt x="646056" y="1147843"/>
                      <a:pt x="637621" y="1146789"/>
                    </a:cubicBezTo>
                    <a:cubicBezTo>
                      <a:pt x="629187" y="1145735"/>
                      <a:pt x="627078" y="1136249"/>
                      <a:pt x="632349" y="1130978"/>
                    </a:cubicBezTo>
                    <a:cubicBezTo>
                      <a:pt x="637621" y="1125708"/>
                      <a:pt x="637621" y="1119384"/>
                      <a:pt x="637621" y="1119384"/>
                    </a:cubicBezTo>
                    <a:lnTo>
                      <a:pt x="657653" y="1112006"/>
                    </a:lnTo>
                    <a:lnTo>
                      <a:pt x="627078" y="1095141"/>
                    </a:lnTo>
                    <a:lnTo>
                      <a:pt x="620752" y="1069844"/>
                    </a:lnTo>
                    <a:lnTo>
                      <a:pt x="607046" y="1062466"/>
                    </a:lnTo>
                    <a:lnTo>
                      <a:pt x="594394" y="1043493"/>
                    </a:lnTo>
                    <a:lnTo>
                      <a:pt x="584905" y="1052980"/>
                    </a:lnTo>
                    <a:lnTo>
                      <a:pt x="557493" y="1059304"/>
                    </a:lnTo>
                    <a:lnTo>
                      <a:pt x="554330" y="1041385"/>
                    </a:lnTo>
                    <a:lnTo>
                      <a:pt x="525906" y="1029791"/>
                    </a:lnTo>
                    <a:cubicBezTo>
                      <a:pt x="525906" y="1029791"/>
                      <a:pt x="501615" y="1029791"/>
                      <a:pt x="494234" y="1029791"/>
                    </a:cubicBezTo>
                    <a:cubicBezTo>
                      <a:pt x="486854" y="1029791"/>
                      <a:pt x="485800" y="1044548"/>
                      <a:pt x="485800" y="1044548"/>
                    </a:cubicBezTo>
                    <a:lnTo>
                      <a:pt x="472094" y="1045602"/>
                    </a:lnTo>
                    <a:lnTo>
                      <a:pt x="455225" y="1039277"/>
                    </a:lnTo>
                    <a:lnTo>
                      <a:pt x="448899" y="1004494"/>
                    </a:lnTo>
                    <a:lnTo>
                      <a:pt x="437301" y="1005548"/>
                    </a:lnTo>
                    <a:cubicBezTo>
                      <a:pt x="437301" y="1005548"/>
                      <a:pt x="427813" y="1022413"/>
                      <a:pt x="423595" y="1030845"/>
                    </a:cubicBezTo>
                    <a:cubicBezTo>
                      <a:pt x="419378" y="1039277"/>
                      <a:pt x="413052" y="1038223"/>
                      <a:pt x="407781" y="1032953"/>
                    </a:cubicBezTo>
                    <a:cubicBezTo>
                      <a:pt x="402509" y="1027683"/>
                      <a:pt x="397238" y="1027683"/>
                      <a:pt x="397238" y="1027683"/>
                    </a:cubicBezTo>
                    <a:lnTo>
                      <a:pt x="389857" y="1043493"/>
                    </a:lnTo>
                    <a:lnTo>
                      <a:pt x="381845" y="1052895"/>
                    </a:lnTo>
                    <a:cubicBezTo>
                      <a:pt x="381845" y="1052895"/>
                      <a:pt x="387749" y="1057196"/>
                      <a:pt x="393020" y="1060358"/>
                    </a:cubicBezTo>
                    <a:cubicBezTo>
                      <a:pt x="398292" y="1063520"/>
                      <a:pt x="389857" y="1074061"/>
                      <a:pt x="386694" y="1078277"/>
                    </a:cubicBezTo>
                    <a:cubicBezTo>
                      <a:pt x="383531" y="1082493"/>
                      <a:pt x="381423" y="1086709"/>
                      <a:pt x="378260" y="1091979"/>
                    </a:cubicBezTo>
                    <a:cubicBezTo>
                      <a:pt x="375097" y="1097249"/>
                      <a:pt x="369825" y="1097249"/>
                      <a:pt x="364554" y="1100411"/>
                    </a:cubicBezTo>
                    <a:cubicBezTo>
                      <a:pt x="359282" y="1103573"/>
                      <a:pt x="351902" y="1121492"/>
                      <a:pt x="348739" y="1125708"/>
                    </a:cubicBezTo>
                    <a:cubicBezTo>
                      <a:pt x="345576" y="1129924"/>
                      <a:pt x="346630" y="1146789"/>
                      <a:pt x="346630" y="1146789"/>
                    </a:cubicBezTo>
                    <a:cubicBezTo>
                      <a:pt x="346630" y="1146789"/>
                      <a:pt x="349793" y="1159437"/>
                      <a:pt x="349793" y="1164707"/>
                    </a:cubicBezTo>
                    <a:cubicBezTo>
                      <a:pt x="349793" y="1169978"/>
                      <a:pt x="349793" y="1191058"/>
                      <a:pt x="349793" y="1191058"/>
                    </a:cubicBezTo>
                    <a:lnTo>
                      <a:pt x="339250" y="1208977"/>
                    </a:lnTo>
                    <a:lnTo>
                      <a:pt x="333979" y="1230058"/>
                    </a:lnTo>
                    <a:lnTo>
                      <a:pt x="309729" y="1232166"/>
                    </a:lnTo>
                    <a:cubicBezTo>
                      <a:pt x="309729" y="1232166"/>
                      <a:pt x="277046" y="1224787"/>
                      <a:pt x="266503" y="1218463"/>
                    </a:cubicBezTo>
                    <a:cubicBezTo>
                      <a:pt x="255959" y="1212139"/>
                      <a:pt x="234873" y="1192112"/>
                      <a:pt x="234873" y="1192112"/>
                    </a:cubicBezTo>
                    <a:lnTo>
                      <a:pt x="213787" y="1193166"/>
                    </a:lnTo>
                    <a:cubicBezTo>
                      <a:pt x="213787" y="1193166"/>
                      <a:pt x="207461" y="1219517"/>
                      <a:pt x="207461" y="1226895"/>
                    </a:cubicBezTo>
                    <a:cubicBezTo>
                      <a:pt x="207461" y="1234274"/>
                      <a:pt x="206407" y="1235328"/>
                      <a:pt x="195864" y="1244814"/>
                    </a:cubicBezTo>
                    <a:cubicBezTo>
                      <a:pt x="185320" y="1254300"/>
                      <a:pt x="193755" y="1260624"/>
                      <a:pt x="193755" y="1264841"/>
                    </a:cubicBezTo>
                    <a:cubicBezTo>
                      <a:pt x="193755" y="1269057"/>
                      <a:pt x="199027" y="1281705"/>
                      <a:pt x="199027" y="1281705"/>
                    </a:cubicBezTo>
                    <a:lnTo>
                      <a:pt x="168451" y="1282759"/>
                    </a:lnTo>
                    <a:cubicBezTo>
                      <a:pt x="168451" y="1282759"/>
                      <a:pt x="171614" y="1300678"/>
                      <a:pt x="171614" y="1308056"/>
                    </a:cubicBezTo>
                    <a:cubicBezTo>
                      <a:pt x="171614" y="1315434"/>
                      <a:pt x="175832" y="1329137"/>
                      <a:pt x="175832" y="1329137"/>
                    </a:cubicBezTo>
                    <a:cubicBezTo>
                      <a:pt x="175832" y="1329137"/>
                      <a:pt x="172669" y="1342839"/>
                      <a:pt x="169506" y="1348109"/>
                    </a:cubicBezTo>
                    <a:cubicBezTo>
                      <a:pt x="166343" y="1353379"/>
                      <a:pt x="168451" y="1377622"/>
                      <a:pt x="168451" y="1381838"/>
                    </a:cubicBezTo>
                    <a:cubicBezTo>
                      <a:pt x="168451" y="1386055"/>
                      <a:pt x="166343" y="1393433"/>
                      <a:pt x="157908" y="1407135"/>
                    </a:cubicBezTo>
                    <a:cubicBezTo>
                      <a:pt x="149474" y="1420838"/>
                      <a:pt x="109410" y="1426108"/>
                      <a:pt x="109410" y="1426108"/>
                    </a:cubicBezTo>
                    <a:cubicBezTo>
                      <a:pt x="109410" y="1426108"/>
                      <a:pt x="128388" y="1440864"/>
                      <a:pt x="133659" y="1445080"/>
                    </a:cubicBezTo>
                    <a:cubicBezTo>
                      <a:pt x="138931" y="1449297"/>
                      <a:pt x="158963" y="1473539"/>
                      <a:pt x="158963" y="1473539"/>
                    </a:cubicBezTo>
                    <a:lnTo>
                      <a:pt x="173723" y="1474593"/>
                    </a:lnTo>
                    <a:lnTo>
                      <a:pt x="182158" y="1484080"/>
                    </a:lnTo>
                    <a:lnTo>
                      <a:pt x="193755" y="1506214"/>
                    </a:lnTo>
                    <a:lnTo>
                      <a:pt x="158963" y="152834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1" name="Freeform 1450">
                <a:extLst>
                  <a:ext uri="{FF2B5EF4-FFF2-40B4-BE49-F238E27FC236}">
                    <a16:creationId xmlns:a16="http://schemas.microsoft.com/office/drawing/2014/main" xmlns="" id="{2924D641-48F3-FEDC-C48B-DD0564D47C8A}"/>
                  </a:ext>
                </a:extLst>
              </p:cNvPr>
              <p:cNvSpPr/>
              <p:nvPr/>
            </p:nvSpPr>
            <p:spPr>
              <a:xfrm>
                <a:off x="3137204" y="778635"/>
                <a:ext cx="2466883" cy="2547625"/>
              </a:xfrm>
              <a:custGeom>
                <a:avLst/>
                <a:gdLst>
                  <a:gd name="connsiteX0" fmla="*/ 1324977 w 2466883"/>
                  <a:gd name="connsiteY0" fmla="*/ 1936850 h 2547625"/>
                  <a:gd name="connsiteX1" fmla="*/ 1323754 w 2466883"/>
                  <a:gd name="connsiteY1" fmla="*/ 1943512 h 2547625"/>
                  <a:gd name="connsiteX2" fmla="*/ 1323838 w 2466883"/>
                  <a:gd name="connsiteY2" fmla="*/ 1944355 h 2547625"/>
                  <a:gd name="connsiteX3" fmla="*/ 1322826 w 2466883"/>
                  <a:gd name="connsiteY3" fmla="*/ 1943301 h 2547625"/>
                  <a:gd name="connsiteX4" fmla="*/ 1319832 w 2466883"/>
                  <a:gd name="connsiteY4" fmla="*/ 1941657 h 2547625"/>
                  <a:gd name="connsiteX5" fmla="*/ 1300011 w 2466883"/>
                  <a:gd name="connsiteY5" fmla="*/ 1951733 h 2547625"/>
                  <a:gd name="connsiteX6" fmla="*/ 1299041 w 2466883"/>
                  <a:gd name="connsiteY6" fmla="*/ 1951101 h 2547625"/>
                  <a:gd name="connsiteX7" fmla="*/ 1282298 w 2466883"/>
                  <a:gd name="connsiteY7" fmla="*/ 1960250 h 2547625"/>
                  <a:gd name="connsiteX8" fmla="*/ 1270701 w 2466883"/>
                  <a:gd name="connsiteY8" fmla="*/ 1968767 h 2547625"/>
                  <a:gd name="connsiteX9" fmla="*/ 1249573 w 2466883"/>
                  <a:gd name="connsiteY9" fmla="*/ 1973025 h 2547625"/>
                  <a:gd name="connsiteX10" fmla="*/ 1234222 w 2466883"/>
                  <a:gd name="connsiteY10" fmla="*/ 1980530 h 2547625"/>
                  <a:gd name="connsiteX11" fmla="*/ 1219250 w 2466883"/>
                  <a:gd name="connsiteY11" fmla="*/ 1984956 h 2547625"/>
                  <a:gd name="connsiteX12" fmla="*/ 1200315 w 2466883"/>
                  <a:gd name="connsiteY12" fmla="*/ 1976440 h 2547625"/>
                  <a:gd name="connsiteX13" fmla="*/ 1199387 w 2466883"/>
                  <a:gd name="connsiteY13" fmla="*/ 1975470 h 2547625"/>
                  <a:gd name="connsiteX14" fmla="*/ 1197743 w 2466883"/>
                  <a:gd name="connsiteY14" fmla="*/ 1973573 h 2547625"/>
                  <a:gd name="connsiteX15" fmla="*/ 1188507 w 2466883"/>
                  <a:gd name="connsiteY15" fmla="*/ 1966996 h 2547625"/>
                  <a:gd name="connsiteX16" fmla="*/ 1175222 w 2466883"/>
                  <a:gd name="connsiteY16" fmla="*/ 1954516 h 2547625"/>
                  <a:gd name="connsiteX17" fmla="*/ 1172228 w 2466883"/>
                  <a:gd name="connsiteY17" fmla="*/ 1953040 h 2547625"/>
                  <a:gd name="connsiteX18" fmla="*/ 1166577 w 2466883"/>
                  <a:gd name="connsiteY18" fmla="*/ 1946758 h 2547625"/>
                  <a:gd name="connsiteX19" fmla="*/ 1150762 w 2466883"/>
                  <a:gd name="connsiteY19" fmla="*/ 1928250 h 2547625"/>
                  <a:gd name="connsiteX20" fmla="*/ 1118880 w 2466883"/>
                  <a:gd name="connsiteY20" fmla="*/ 1902067 h 2547625"/>
                  <a:gd name="connsiteX21" fmla="*/ 1089865 w 2466883"/>
                  <a:gd name="connsiteY21" fmla="*/ 1892960 h 2547625"/>
                  <a:gd name="connsiteX22" fmla="*/ 1079364 w 2466883"/>
                  <a:gd name="connsiteY22" fmla="*/ 1884233 h 2547625"/>
                  <a:gd name="connsiteX23" fmla="*/ 1046343 w 2466883"/>
                  <a:gd name="connsiteY23" fmla="*/ 1877825 h 2547625"/>
                  <a:gd name="connsiteX24" fmla="*/ 1028167 w 2466883"/>
                  <a:gd name="connsiteY24" fmla="*/ 1901941 h 2547625"/>
                  <a:gd name="connsiteX25" fmla="*/ 1019985 w 2466883"/>
                  <a:gd name="connsiteY25" fmla="*/ 1888323 h 2547625"/>
                  <a:gd name="connsiteX26" fmla="*/ 1018298 w 2466883"/>
                  <a:gd name="connsiteY26" fmla="*/ 1886889 h 2547625"/>
                  <a:gd name="connsiteX27" fmla="*/ 1016063 w 2466883"/>
                  <a:gd name="connsiteY27" fmla="*/ 1876897 h 2547625"/>
                  <a:gd name="connsiteX28" fmla="*/ 964908 w 2466883"/>
                  <a:gd name="connsiteY28" fmla="*/ 1844180 h 2547625"/>
                  <a:gd name="connsiteX29" fmla="*/ 957022 w 2466883"/>
                  <a:gd name="connsiteY29" fmla="*/ 1828327 h 2547625"/>
                  <a:gd name="connsiteX30" fmla="*/ 969589 w 2466883"/>
                  <a:gd name="connsiteY30" fmla="*/ 1785871 h 2547625"/>
                  <a:gd name="connsiteX31" fmla="*/ 968745 w 2466883"/>
                  <a:gd name="connsiteY31" fmla="*/ 1784774 h 2547625"/>
                  <a:gd name="connsiteX32" fmla="*/ 959594 w 2466883"/>
                  <a:gd name="connsiteY32" fmla="*/ 1780516 h 2547625"/>
                  <a:gd name="connsiteX33" fmla="*/ 909029 w 2466883"/>
                  <a:gd name="connsiteY33" fmla="*/ 1772969 h 2547625"/>
                  <a:gd name="connsiteX34" fmla="*/ 883810 w 2466883"/>
                  <a:gd name="connsiteY34" fmla="*/ 1760321 h 2547625"/>
                  <a:gd name="connsiteX35" fmla="*/ 868206 w 2466883"/>
                  <a:gd name="connsiteY35" fmla="*/ 1752395 h 2547625"/>
                  <a:gd name="connsiteX36" fmla="*/ 836703 w 2466883"/>
                  <a:gd name="connsiteY36" fmla="*/ 1746576 h 2547625"/>
                  <a:gd name="connsiteX37" fmla="*/ 835775 w 2466883"/>
                  <a:gd name="connsiteY37" fmla="*/ 1746197 h 2547625"/>
                  <a:gd name="connsiteX38" fmla="*/ 809418 w 2466883"/>
                  <a:gd name="connsiteY38" fmla="*/ 1739367 h 2547625"/>
                  <a:gd name="connsiteX39" fmla="*/ 769354 w 2466883"/>
                  <a:gd name="connsiteY39" fmla="*/ 1734855 h 2547625"/>
                  <a:gd name="connsiteX40" fmla="*/ 753286 w 2466883"/>
                  <a:gd name="connsiteY40" fmla="*/ 1722882 h 2547625"/>
                  <a:gd name="connsiteX41" fmla="*/ 733676 w 2466883"/>
                  <a:gd name="connsiteY41" fmla="*/ 1726423 h 2547625"/>
                  <a:gd name="connsiteX42" fmla="*/ 730007 w 2466883"/>
                  <a:gd name="connsiteY42" fmla="*/ 1725959 h 2547625"/>
                  <a:gd name="connsiteX43" fmla="*/ 708752 w 2466883"/>
                  <a:gd name="connsiteY43" fmla="*/ 1726128 h 2547625"/>
                  <a:gd name="connsiteX44" fmla="*/ 704788 w 2466883"/>
                  <a:gd name="connsiteY44" fmla="*/ 1739999 h 2547625"/>
                  <a:gd name="connsiteX45" fmla="*/ 704661 w 2466883"/>
                  <a:gd name="connsiteY45" fmla="*/ 1742023 h 2547625"/>
                  <a:gd name="connsiteX46" fmla="*/ 687792 w 2466883"/>
                  <a:gd name="connsiteY46" fmla="*/ 1736710 h 2547625"/>
                  <a:gd name="connsiteX47" fmla="*/ 653295 w 2466883"/>
                  <a:gd name="connsiteY47" fmla="*/ 1722165 h 2547625"/>
                  <a:gd name="connsiteX48" fmla="*/ 645493 w 2466883"/>
                  <a:gd name="connsiteY48" fmla="*/ 1719256 h 2547625"/>
                  <a:gd name="connsiteX49" fmla="*/ 640601 w 2466883"/>
                  <a:gd name="connsiteY49" fmla="*/ 1718876 h 2547625"/>
                  <a:gd name="connsiteX50" fmla="*/ 635582 w 2466883"/>
                  <a:gd name="connsiteY50" fmla="*/ 1689237 h 2547625"/>
                  <a:gd name="connsiteX51" fmla="*/ 638408 w 2466883"/>
                  <a:gd name="connsiteY51" fmla="*/ 1686412 h 2547625"/>
                  <a:gd name="connsiteX52" fmla="*/ 642583 w 2466883"/>
                  <a:gd name="connsiteY52" fmla="*/ 1680004 h 2547625"/>
                  <a:gd name="connsiteX53" fmla="*/ 622425 w 2466883"/>
                  <a:gd name="connsiteY53" fmla="*/ 1661874 h 2547625"/>
                  <a:gd name="connsiteX54" fmla="*/ 584511 w 2466883"/>
                  <a:gd name="connsiteY54" fmla="*/ 1674354 h 2547625"/>
                  <a:gd name="connsiteX55" fmla="*/ 581138 w 2466883"/>
                  <a:gd name="connsiteY55" fmla="*/ 1676125 h 2547625"/>
                  <a:gd name="connsiteX56" fmla="*/ 567389 w 2466883"/>
                  <a:gd name="connsiteY56" fmla="*/ 1675787 h 2547625"/>
                  <a:gd name="connsiteX57" fmla="*/ 556762 w 2466883"/>
                  <a:gd name="connsiteY57" fmla="*/ 1666765 h 2547625"/>
                  <a:gd name="connsiteX58" fmla="*/ 552924 w 2466883"/>
                  <a:gd name="connsiteY58" fmla="*/ 1648467 h 2547625"/>
                  <a:gd name="connsiteX59" fmla="*/ 533651 w 2466883"/>
                  <a:gd name="connsiteY59" fmla="*/ 1642058 h 2547625"/>
                  <a:gd name="connsiteX60" fmla="*/ 524331 w 2466883"/>
                  <a:gd name="connsiteY60" fmla="*/ 1631771 h 2547625"/>
                  <a:gd name="connsiteX61" fmla="*/ 516614 w 2466883"/>
                  <a:gd name="connsiteY61" fmla="*/ 1610859 h 2547625"/>
                  <a:gd name="connsiteX62" fmla="*/ 511469 w 2466883"/>
                  <a:gd name="connsiteY62" fmla="*/ 1595470 h 2547625"/>
                  <a:gd name="connsiteX63" fmla="*/ 525596 w 2466883"/>
                  <a:gd name="connsiteY63" fmla="*/ 1581009 h 2547625"/>
                  <a:gd name="connsiteX64" fmla="*/ 526904 w 2466883"/>
                  <a:gd name="connsiteY64" fmla="*/ 1551116 h 2547625"/>
                  <a:gd name="connsiteX65" fmla="*/ 541369 w 2466883"/>
                  <a:gd name="connsiteY65" fmla="*/ 1534420 h 2547625"/>
                  <a:gd name="connsiteX66" fmla="*/ 554189 w 2466883"/>
                  <a:gd name="connsiteY66" fmla="*/ 1524175 h 2547625"/>
                  <a:gd name="connsiteX67" fmla="*/ 549086 w 2466883"/>
                  <a:gd name="connsiteY67" fmla="*/ 1509672 h 2547625"/>
                  <a:gd name="connsiteX68" fmla="*/ 528169 w 2466883"/>
                  <a:gd name="connsiteY68" fmla="*/ 1524175 h 2547625"/>
                  <a:gd name="connsiteX69" fmla="*/ 514041 w 2466883"/>
                  <a:gd name="connsiteY69" fmla="*/ 1531849 h 2547625"/>
                  <a:gd name="connsiteX70" fmla="*/ 510203 w 2466883"/>
                  <a:gd name="connsiteY70" fmla="*/ 1514815 h 2547625"/>
                  <a:gd name="connsiteX71" fmla="*/ 516614 w 2466883"/>
                  <a:gd name="connsiteY71" fmla="*/ 1498119 h 2547625"/>
                  <a:gd name="connsiteX72" fmla="*/ 523024 w 2466883"/>
                  <a:gd name="connsiteY72" fmla="*/ 1486567 h 2547625"/>
                  <a:gd name="connsiteX73" fmla="*/ 528169 w 2466883"/>
                  <a:gd name="connsiteY73" fmla="*/ 1464390 h 2547625"/>
                  <a:gd name="connsiteX74" fmla="*/ 545207 w 2466883"/>
                  <a:gd name="connsiteY74" fmla="*/ 1435805 h 2547625"/>
                  <a:gd name="connsiteX75" fmla="*/ 566124 w 2466883"/>
                  <a:gd name="connsiteY75" fmla="*/ 1413628 h 2547625"/>
                  <a:gd name="connsiteX76" fmla="*/ 580252 w 2466883"/>
                  <a:gd name="connsiteY76" fmla="*/ 1390524 h 2547625"/>
                  <a:gd name="connsiteX77" fmla="*/ 596952 w 2466883"/>
                  <a:gd name="connsiteY77" fmla="*/ 1373491 h 2547625"/>
                  <a:gd name="connsiteX78" fmla="*/ 620400 w 2466883"/>
                  <a:gd name="connsiteY78" fmla="*/ 1355530 h 2547625"/>
                  <a:gd name="connsiteX79" fmla="*/ 642583 w 2466883"/>
                  <a:gd name="connsiteY79" fmla="*/ 1352958 h 2547625"/>
                  <a:gd name="connsiteX80" fmla="*/ 643848 w 2466883"/>
                  <a:gd name="connsiteY80" fmla="*/ 1334618 h 2547625"/>
                  <a:gd name="connsiteX81" fmla="*/ 624238 w 2466883"/>
                  <a:gd name="connsiteY81" fmla="*/ 1330781 h 2547625"/>
                  <a:gd name="connsiteX82" fmla="*/ 604965 w 2466883"/>
                  <a:gd name="connsiteY82" fmla="*/ 1321801 h 2547625"/>
                  <a:gd name="connsiteX83" fmla="*/ 601127 w 2466883"/>
                  <a:gd name="connsiteY83" fmla="*/ 1294480 h 2547625"/>
                  <a:gd name="connsiteX84" fmla="*/ 604965 w 2466883"/>
                  <a:gd name="connsiteY84" fmla="*/ 1274875 h 2547625"/>
                  <a:gd name="connsiteX85" fmla="*/ 616563 w 2466883"/>
                  <a:gd name="connsiteY85" fmla="*/ 1258179 h 2547625"/>
                  <a:gd name="connsiteX86" fmla="*/ 642583 w 2466883"/>
                  <a:gd name="connsiteY86" fmla="*/ 1246290 h 2547625"/>
                  <a:gd name="connsiteX87" fmla="*/ 647728 w 2466883"/>
                  <a:gd name="connsiteY87" fmla="*/ 1225715 h 2547625"/>
                  <a:gd name="connsiteX88" fmla="*/ 641276 w 2466883"/>
                  <a:gd name="connsiteY88" fmla="*/ 1207417 h 2547625"/>
                  <a:gd name="connsiteX89" fmla="*/ 633221 w 2466883"/>
                  <a:gd name="connsiteY89" fmla="*/ 1184312 h 2547625"/>
                  <a:gd name="connsiteX90" fmla="*/ 630690 w 2466883"/>
                  <a:gd name="connsiteY90" fmla="*/ 1165972 h 2547625"/>
                  <a:gd name="connsiteX91" fmla="*/ 613990 w 2466883"/>
                  <a:gd name="connsiteY91" fmla="*/ 1176260 h 2547625"/>
                  <a:gd name="connsiteX92" fmla="*/ 589235 w 2466883"/>
                  <a:gd name="connsiteY92" fmla="*/ 1186884 h 2547625"/>
                  <a:gd name="connsiteX93" fmla="*/ 569962 w 2466883"/>
                  <a:gd name="connsiteY93" fmla="*/ 1181741 h 2547625"/>
                  <a:gd name="connsiteX94" fmla="*/ 571227 w 2466883"/>
                  <a:gd name="connsiteY94" fmla="*/ 1168544 h 2547625"/>
                  <a:gd name="connsiteX95" fmla="*/ 586662 w 2466883"/>
                  <a:gd name="connsiteY95" fmla="*/ 1154420 h 2547625"/>
                  <a:gd name="connsiteX96" fmla="*/ 577679 w 2466883"/>
                  <a:gd name="connsiteY96" fmla="*/ 1136122 h 2547625"/>
                  <a:gd name="connsiteX97" fmla="*/ 555497 w 2466883"/>
                  <a:gd name="connsiteY97" fmla="*/ 1099821 h 2547625"/>
                  <a:gd name="connsiteX98" fmla="*/ 541369 w 2466883"/>
                  <a:gd name="connsiteY98" fmla="*/ 1083125 h 2547625"/>
                  <a:gd name="connsiteX99" fmla="*/ 534917 w 2466883"/>
                  <a:gd name="connsiteY99" fmla="*/ 1068664 h 2547625"/>
                  <a:gd name="connsiteX100" fmla="*/ 538796 w 2466883"/>
                  <a:gd name="connsiteY100" fmla="*/ 1014360 h 2547625"/>
                  <a:gd name="connsiteX101" fmla="*/ 533651 w 2466883"/>
                  <a:gd name="connsiteY101" fmla="*/ 996062 h 2547625"/>
                  <a:gd name="connsiteX102" fmla="*/ 520451 w 2466883"/>
                  <a:gd name="connsiteY102" fmla="*/ 994755 h 2547625"/>
                  <a:gd name="connsiteX103" fmla="*/ 456855 w 2466883"/>
                  <a:gd name="connsiteY103" fmla="*/ 1053233 h 2547625"/>
                  <a:gd name="connsiteX104" fmla="*/ 436275 w 2466883"/>
                  <a:gd name="connsiteY104" fmla="*/ 1053233 h 2547625"/>
                  <a:gd name="connsiteX105" fmla="*/ 425690 w 2466883"/>
                  <a:gd name="connsiteY105" fmla="*/ 1042608 h 2547625"/>
                  <a:gd name="connsiteX106" fmla="*/ 424382 w 2466883"/>
                  <a:gd name="connsiteY106" fmla="*/ 1007614 h 2547625"/>
                  <a:gd name="connsiteX107" fmla="*/ 406417 w 2466883"/>
                  <a:gd name="connsiteY107" fmla="*/ 980631 h 2547625"/>
                  <a:gd name="connsiteX108" fmla="*/ 394524 w 2466883"/>
                  <a:gd name="connsiteY108" fmla="*/ 963598 h 2547625"/>
                  <a:gd name="connsiteX109" fmla="*/ 384234 w 2466883"/>
                  <a:gd name="connsiteY109" fmla="*/ 946902 h 2547625"/>
                  <a:gd name="connsiteX110" fmla="*/ 355641 w 2466883"/>
                  <a:gd name="connsiteY110" fmla="*/ 920888 h 2547625"/>
                  <a:gd name="connsiteX111" fmla="*/ 349652 w 2466883"/>
                  <a:gd name="connsiteY111" fmla="*/ 909378 h 2547625"/>
                  <a:gd name="connsiteX112" fmla="*/ 337169 w 2466883"/>
                  <a:gd name="connsiteY112" fmla="*/ 914648 h 2547625"/>
                  <a:gd name="connsiteX113" fmla="*/ 336115 w 2466883"/>
                  <a:gd name="connsiteY113" fmla="*/ 935729 h 2547625"/>
                  <a:gd name="connsiteX114" fmla="*/ 327681 w 2466883"/>
                  <a:gd name="connsiteY114" fmla="*/ 944161 h 2547625"/>
                  <a:gd name="connsiteX115" fmla="*/ 311866 w 2466883"/>
                  <a:gd name="connsiteY115" fmla="*/ 954702 h 2547625"/>
                  <a:gd name="connsiteX116" fmla="*/ 304486 w 2466883"/>
                  <a:gd name="connsiteY116" fmla="*/ 969458 h 2547625"/>
                  <a:gd name="connsiteX117" fmla="*/ 288671 w 2466883"/>
                  <a:gd name="connsiteY117" fmla="*/ 983161 h 2547625"/>
                  <a:gd name="connsiteX118" fmla="*/ 270748 w 2466883"/>
                  <a:gd name="connsiteY118" fmla="*/ 982107 h 2547625"/>
                  <a:gd name="connsiteX119" fmla="*/ 255987 w 2466883"/>
                  <a:gd name="connsiteY119" fmla="*/ 981053 h 2547625"/>
                  <a:gd name="connsiteX120" fmla="*/ 219086 w 2466883"/>
                  <a:gd name="connsiteY120" fmla="*/ 985269 h 2547625"/>
                  <a:gd name="connsiteX121" fmla="*/ 203272 w 2466883"/>
                  <a:gd name="connsiteY121" fmla="*/ 987377 h 2547625"/>
                  <a:gd name="connsiteX122" fmla="*/ 199054 w 2466883"/>
                  <a:gd name="connsiteY122" fmla="*/ 1002133 h 2547625"/>
                  <a:gd name="connsiteX123" fmla="*/ 188511 w 2466883"/>
                  <a:gd name="connsiteY123" fmla="*/ 1011620 h 2547625"/>
                  <a:gd name="connsiteX124" fmla="*/ 166371 w 2466883"/>
                  <a:gd name="connsiteY124" fmla="*/ 1013728 h 2547625"/>
                  <a:gd name="connsiteX125" fmla="*/ 152665 w 2466883"/>
                  <a:gd name="connsiteY125" fmla="*/ 1017944 h 2547625"/>
                  <a:gd name="connsiteX126" fmla="*/ 130524 w 2466883"/>
                  <a:gd name="connsiteY126" fmla="*/ 1037970 h 2547625"/>
                  <a:gd name="connsiteX127" fmla="*/ 113655 w 2466883"/>
                  <a:gd name="connsiteY127" fmla="*/ 1035862 h 2547625"/>
                  <a:gd name="connsiteX128" fmla="*/ 104166 w 2466883"/>
                  <a:gd name="connsiteY128" fmla="*/ 1032700 h 2547625"/>
                  <a:gd name="connsiteX129" fmla="*/ 84134 w 2466883"/>
                  <a:gd name="connsiteY129" fmla="*/ 1034808 h 2547625"/>
                  <a:gd name="connsiteX130" fmla="*/ 72537 w 2466883"/>
                  <a:gd name="connsiteY130" fmla="*/ 1031646 h 2547625"/>
                  <a:gd name="connsiteX131" fmla="*/ 52505 w 2466883"/>
                  <a:gd name="connsiteY131" fmla="*/ 1026376 h 2547625"/>
                  <a:gd name="connsiteX132" fmla="*/ 38546 w 2466883"/>
                  <a:gd name="connsiteY132" fmla="*/ 1015709 h 2547625"/>
                  <a:gd name="connsiteX133" fmla="*/ 14802 w 2466883"/>
                  <a:gd name="connsiteY133" fmla="*/ 1002681 h 2547625"/>
                  <a:gd name="connsiteX134" fmla="*/ 14465 w 2466883"/>
                  <a:gd name="connsiteY134" fmla="*/ 987124 h 2547625"/>
                  <a:gd name="connsiteX135" fmla="*/ 11176 w 2466883"/>
                  <a:gd name="connsiteY135" fmla="*/ 958918 h 2547625"/>
                  <a:gd name="connsiteX136" fmla="*/ 3079 w 2466883"/>
                  <a:gd name="connsiteY136" fmla="*/ 940114 h 2547625"/>
                  <a:gd name="connsiteX137" fmla="*/ 42 w 2466883"/>
                  <a:gd name="connsiteY137" fmla="*/ 938638 h 2547625"/>
                  <a:gd name="connsiteX138" fmla="*/ 0 w 2466883"/>
                  <a:gd name="connsiteY138" fmla="*/ 938554 h 2547625"/>
                  <a:gd name="connsiteX139" fmla="*/ 5609 w 2466883"/>
                  <a:gd name="connsiteY139" fmla="*/ 934422 h 2547625"/>
                  <a:gd name="connsiteX140" fmla="*/ 21719 w 2466883"/>
                  <a:gd name="connsiteY140" fmla="*/ 893483 h 2547625"/>
                  <a:gd name="connsiteX141" fmla="*/ 23448 w 2466883"/>
                  <a:gd name="connsiteY141" fmla="*/ 891249 h 2547625"/>
                  <a:gd name="connsiteX142" fmla="*/ 33443 w 2466883"/>
                  <a:gd name="connsiteY142" fmla="*/ 891544 h 2547625"/>
                  <a:gd name="connsiteX143" fmla="*/ 41456 w 2466883"/>
                  <a:gd name="connsiteY143" fmla="*/ 867976 h 2547625"/>
                  <a:gd name="connsiteX144" fmla="*/ 37407 w 2466883"/>
                  <a:gd name="connsiteY144" fmla="*/ 862579 h 2547625"/>
                  <a:gd name="connsiteX145" fmla="*/ 68446 w 2466883"/>
                  <a:gd name="connsiteY145" fmla="*/ 806505 h 2547625"/>
                  <a:gd name="connsiteX146" fmla="*/ 80423 w 2466883"/>
                  <a:gd name="connsiteY146" fmla="*/ 805282 h 2547625"/>
                  <a:gd name="connsiteX147" fmla="*/ 89617 w 2466883"/>
                  <a:gd name="connsiteY147" fmla="*/ 796175 h 2547625"/>
                  <a:gd name="connsiteX148" fmla="*/ 84640 w 2466883"/>
                  <a:gd name="connsiteY148" fmla="*/ 773745 h 2547625"/>
                  <a:gd name="connsiteX149" fmla="*/ 88900 w 2466883"/>
                  <a:gd name="connsiteY149" fmla="*/ 766409 h 2547625"/>
                  <a:gd name="connsiteX150" fmla="*/ 121541 w 2466883"/>
                  <a:gd name="connsiteY150" fmla="*/ 712906 h 2547625"/>
                  <a:gd name="connsiteX151" fmla="*/ 142248 w 2466883"/>
                  <a:gd name="connsiteY151" fmla="*/ 677533 h 2547625"/>
                  <a:gd name="connsiteX152" fmla="*/ 165780 w 2466883"/>
                  <a:gd name="connsiteY152" fmla="*/ 638449 h 2547625"/>
                  <a:gd name="connsiteX153" fmla="*/ 167003 w 2466883"/>
                  <a:gd name="connsiteY153" fmla="*/ 636257 h 2547625"/>
                  <a:gd name="connsiteX154" fmla="*/ 190915 w 2466883"/>
                  <a:gd name="connsiteY154" fmla="*/ 593885 h 2547625"/>
                  <a:gd name="connsiteX155" fmla="*/ 192433 w 2466883"/>
                  <a:gd name="connsiteY155" fmla="*/ 592957 h 2547625"/>
                  <a:gd name="connsiteX156" fmla="*/ 210863 w 2466883"/>
                  <a:gd name="connsiteY156" fmla="*/ 591102 h 2547625"/>
                  <a:gd name="connsiteX157" fmla="*/ 213688 w 2466883"/>
                  <a:gd name="connsiteY157" fmla="*/ 565805 h 2547625"/>
                  <a:gd name="connsiteX158" fmla="*/ 214616 w 2466883"/>
                  <a:gd name="connsiteY158" fmla="*/ 564372 h 2547625"/>
                  <a:gd name="connsiteX159" fmla="*/ 222123 w 2466883"/>
                  <a:gd name="connsiteY159" fmla="*/ 561758 h 2547625"/>
                  <a:gd name="connsiteX160" fmla="*/ 226382 w 2466883"/>
                  <a:gd name="connsiteY160" fmla="*/ 558511 h 2547625"/>
                  <a:gd name="connsiteX161" fmla="*/ 251812 w 2466883"/>
                  <a:gd name="connsiteY161" fmla="*/ 557710 h 2547625"/>
                  <a:gd name="connsiteX162" fmla="*/ 261596 w 2466883"/>
                  <a:gd name="connsiteY162" fmla="*/ 562601 h 2547625"/>
                  <a:gd name="connsiteX163" fmla="*/ 272730 w 2466883"/>
                  <a:gd name="connsiteY163" fmla="*/ 559186 h 2547625"/>
                  <a:gd name="connsiteX164" fmla="*/ 290063 w 2466883"/>
                  <a:gd name="connsiteY164" fmla="*/ 556446 h 2547625"/>
                  <a:gd name="connsiteX165" fmla="*/ 311950 w 2466883"/>
                  <a:gd name="connsiteY165" fmla="*/ 548224 h 2547625"/>
                  <a:gd name="connsiteX166" fmla="*/ 345309 w 2466883"/>
                  <a:gd name="connsiteY166" fmla="*/ 541394 h 2547625"/>
                  <a:gd name="connsiteX167" fmla="*/ 361756 w 2466883"/>
                  <a:gd name="connsiteY167" fmla="*/ 534100 h 2547625"/>
                  <a:gd name="connsiteX168" fmla="*/ 380987 w 2466883"/>
                  <a:gd name="connsiteY168" fmla="*/ 531402 h 2547625"/>
                  <a:gd name="connsiteX169" fmla="*/ 403507 w 2466883"/>
                  <a:gd name="connsiteY169" fmla="*/ 531697 h 2547625"/>
                  <a:gd name="connsiteX170" fmla="*/ 408272 w 2466883"/>
                  <a:gd name="connsiteY170" fmla="*/ 532161 h 2547625"/>
                  <a:gd name="connsiteX171" fmla="*/ 424171 w 2466883"/>
                  <a:gd name="connsiteY171" fmla="*/ 542659 h 2547625"/>
                  <a:gd name="connsiteX172" fmla="*/ 424888 w 2466883"/>
                  <a:gd name="connsiteY172" fmla="*/ 552356 h 2547625"/>
                  <a:gd name="connsiteX173" fmla="*/ 446607 w 2466883"/>
                  <a:gd name="connsiteY173" fmla="*/ 553832 h 2547625"/>
                  <a:gd name="connsiteX174" fmla="*/ 446902 w 2466883"/>
                  <a:gd name="connsiteY174" fmla="*/ 544851 h 2547625"/>
                  <a:gd name="connsiteX175" fmla="*/ 456096 w 2466883"/>
                  <a:gd name="connsiteY175" fmla="*/ 522759 h 2547625"/>
                  <a:gd name="connsiteX176" fmla="*/ 457277 w 2466883"/>
                  <a:gd name="connsiteY176" fmla="*/ 462721 h 2547625"/>
                  <a:gd name="connsiteX177" fmla="*/ 460060 w 2466883"/>
                  <a:gd name="connsiteY177" fmla="*/ 447669 h 2547625"/>
                  <a:gd name="connsiteX178" fmla="*/ 443824 w 2466883"/>
                  <a:gd name="connsiteY178" fmla="*/ 426083 h 2547625"/>
                  <a:gd name="connsiteX179" fmla="*/ 458753 w 2466883"/>
                  <a:gd name="connsiteY179" fmla="*/ 386029 h 2547625"/>
                  <a:gd name="connsiteX180" fmla="*/ 459386 w 2466883"/>
                  <a:gd name="connsiteY180" fmla="*/ 384132 h 2547625"/>
                  <a:gd name="connsiteX181" fmla="*/ 460651 w 2466883"/>
                  <a:gd name="connsiteY181" fmla="*/ 371315 h 2547625"/>
                  <a:gd name="connsiteX182" fmla="*/ 464404 w 2466883"/>
                  <a:gd name="connsiteY182" fmla="*/ 362546 h 2547625"/>
                  <a:gd name="connsiteX183" fmla="*/ 478321 w 2466883"/>
                  <a:gd name="connsiteY183" fmla="*/ 306007 h 2547625"/>
                  <a:gd name="connsiteX184" fmla="*/ 479207 w 2466883"/>
                  <a:gd name="connsiteY184" fmla="*/ 302634 h 2547625"/>
                  <a:gd name="connsiteX185" fmla="*/ 494600 w 2466883"/>
                  <a:gd name="connsiteY185" fmla="*/ 247993 h 2547625"/>
                  <a:gd name="connsiteX186" fmla="*/ 510035 w 2466883"/>
                  <a:gd name="connsiteY186" fmla="*/ 235598 h 2547625"/>
                  <a:gd name="connsiteX187" fmla="*/ 519524 w 2466883"/>
                  <a:gd name="connsiteY187" fmla="*/ 213927 h 2547625"/>
                  <a:gd name="connsiteX188" fmla="*/ 528717 w 2466883"/>
                  <a:gd name="connsiteY188" fmla="*/ 187660 h 2547625"/>
                  <a:gd name="connsiteX189" fmla="*/ 547357 w 2466883"/>
                  <a:gd name="connsiteY189" fmla="*/ 141241 h 2547625"/>
                  <a:gd name="connsiteX190" fmla="*/ 555665 w 2466883"/>
                  <a:gd name="connsiteY190" fmla="*/ 122437 h 2547625"/>
                  <a:gd name="connsiteX191" fmla="*/ 556214 w 2466883"/>
                  <a:gd name="connsiteY191" fmla="*/ 95917 h 2547625"/>
                  <a:gd name="connsiteX192" fmla="*/ 579704 w 2466883"/>
                  <a:gd name="connsiteY192" fmla="*/ 21544 h 2547625"/>
                  <a:gd name="connsiteX193" fmla="*/ 596404 w 2466883"/>
                  <a:gd name="connsiteY193" fmla="*/ 0 h 2547625"/>
                  <a:gd name="connsiteX194" fmla="*/ 607074 w 2466883"/>
                  <a:gd name="connsiteY194" fmla="*/ 21882 h 2547625"/>
                  <a:gd name="connsiteX195" fmla="*/ 615508 w 2466883"/>
                  <a:gd name="connsiteY195" fmla="*/ 47179 h 2547625"/>
                  <a:gd name="connsiteX196" fmla="*/ 623943 w 2466883"/>
                  <a:gd name="connsiteY196" fmla="*/ 69313 h 2547625"/>
                  <a:gd name="connsiteX197" fmla="*/ 629299 w 2466883"/>
                  <a:gd name="connsiteY197" fmla="*/ 79854 h 2547625"/>
                  <a:gd name="connsiteX198" fmla="*/ 635540 w 2466883"/>
                  <a:gd name="connsiteY198" fmla="*/ 97772 h 2547625"/>
                  <a:gd name="connsiteX199" fmla="*/ 647138 w 2466883"/>
                  <a:gd name="connsiteY199" fmla="*/ 114637 h 2547625"/>
                  <a:gd name="connsiteX200" fmla="*/ 655572 w 2466883"/>
                  <a:gd name="connsiteY200" fmla="*/ 128339 h 2547625"/>
                  <a:gd name="connsiteX201" fmla="*/ 661898 w 2466883"/>
                  <a:gd name="connsiteY201" fmla="*/ 144150 h 2547625"/>
                  <a:gd name="connsiteX202" fmla="*/ 650301 w 2466883"/>
                  <a:gd name="connsiteY202" fmla="*/ 156798 h 2547625"/>
                  <a:gd name="connsiteX203" fmla="*/ 657681 w 2466883"/>
                  <a:gd name="connsiteY203" fmla="*/ 185257 h 2547625"/>
                  <a:gd name="connsiteX204" fmla="*/ 671387 w 2466883"/>
                  <a:gd name="connsiteY204" fmla="*/ 200013 h 2547625"/>
                  <a:gd name="connsiteX205" fmla="*/ 688256 w 2466883"/>
                  <a:gd name="connsiteY205" fmla="*/ 200013 h 2547625"/>
                  <a:gd name="connsiteX206" fmla="*/ 700908 w 2466883"/>
                  <a:gd name="connsiteY206" fmla="*/ 202122 h 2547625"/>
                  <a:gd name="connsiteX207" fmla="*/ 724103 w 2466883"/>
                  <a:gd name="connsiteY207" fmla="*/ 203176 h 2547625"/>
                  <a:gd name="connsiteX208" fmla="*/ 742026 w 2466883"/>
                  <a:gd name="connsiteY208" fmla="*/ 202122 h 2547625"/>
                  <a:gd name="connsiteX209" fmla="*/ 758895 w 2466883"/>
                  <a:gd name="connsiteY209" fmla="*/ 184203 h 2547625"/>
                  <a:gd name="connsiteX210" fmla="*/ 769438 w 2466883"/>
                  <a:gd name="connsiteY210" fmla="*/ 175771 h 2547625"/>
                  <a:gd name="connsiteX211" fmla="*/ 781415 w 2466883"/>
                  <a:gd name="connsiteY211" fmla="*/ 156292 h 2547625"/>
                  <a:gd name="connsiteX212" fmla="*/ 800013 w 2466883"/>
                  <a:gd name="connsiteY212" fmla="*/ 167338 h 2547625"/>
                  <a:gd name="connsiteX213" fmla="*/ 830588 w 2466883"/>
                  <a:gd name="connsiteY213" fmla="*/ 191581 h 2547625"/>
                  <a:gd name="connsiteX214" fmla="*/ 874153 w 2466883"/>
                  <a:gd name="connsiteY214" fmla="*/ 201068 h 2547625"/>
                  <a:gd name="connsiteX215" fmla="*/ 891739 w 2466883"/>
                  <a:gd name="connsiteY215" fmla="*/ 215824 h 2547625"/>
                  <a:gd name="connsiteX216" fmla="*/ 921259 w 2466883"/>
                  <a:gd name="connsiteY216" fmla="*/ 232689 h 2547625"/>
                  <a:gd name="connsiteX217" fmla="*/ 957106 w 2466883"/>
                  <a:gd name="connsiteY217" fmla="*/ 242175 h 2547625"/>
                  <a:gd name="connsiteX218" fmla="*/ 965540 w 2466883"/>
                  <a:gd name="connsiteY218" fmla="*/ 252715 h 2547625"/>
                  <a:gd name="connsiteX219" fmla="*/ 979247 w 2466883"/>
                  <a:gd name="connsiteY219" fmla="*/ 255877 h 2547625"/>
                  <a:gd name="connsiteX220" fmla="*/ 996116 w 2466883"/>
                  <a:gd name="connsiteY220" fmla="*/ 243229 h 2547625"/>
                  <a:gd name="connsiteX221" fmla="*/ 1025636 w 2466883"/>
                  <a:gd name="connsiteY221" fmla="*/ 242175 h 2547625"/>
                  <a:gd name="connsiteX222" fmla="*/ 1040397 w 2466883"/>
                  <a:gd name="connsiteY222" fmla="*/ 228472 h 2547625"/>
                  <a:gd name="connsiteX223" fmla="*/ 1051362 w 2466883"/>
                  <a:gd name="connsiteY223" fmla="*/ 204272 h 2547625"/>
                  <a:gd name="connsiteX224" fmla="*/ 1060429 w 2466883"/>
                  <a:gd name="connsiteY224" fmla="*/ 202122 h 2547625"/>
                  <a:gd name="connsiteX225" fmla="*/ 1087841 w 2466883"/>
                  <a:gd name="connsiteY225" fmla="*/ 201068 h 2547625"/>
                  <a:gd name="connsiteX226" fmla="*/ 1128959 w 2466883"/>
                  <a:gd name="connsiteY226" fmla="*/ 195797 h 2547625"/>
                  <a:gd name="connsiteX227" fmla="*/ 1199598 w 2466883"/>
                  <a:gd name="connsiteY227" fmla="*/ 164176 h 2547625"/>
                  <a:gd name="connsiteX228" fmla="*/ 1213304 w 2466883"/>
                  <a:gd name="connsiteY228" fmla="*/ 138880 h 2547625"/>
                  <a:gd name="connsiteX229" fmla="*/ 1231228 w 2466883"/>
                  <a:gd name="connsiteY229" fmla="*/ 96718 h 2547625"/>
                  <a:gd name="connsiteX230" fmla="*/ 1257121 w 2466883"/>
                  <a:gd name="connsiteY230" fmla="*/ 64676 h 2547625"/>
                  <a:gd name="connsiteX231" fmla="*/ 1263911 w 2466883"/>
                  <a:gd name="connsiteY231" fmla="*/ 83016 h 2547625"/>
                  <a:gd name="connsiteX232" fmla="*/ 1261803 w 2466883"/>
                  <a:gd name="connsiteY232" fmla="*/ 96718 h 2547625"/>
                  <a:gd name="connsiteX233" fmla="*/ 1256531 w 2466883"/>
                  <a:gd name="connsiteY233" fmla="*/ 110421 h 2547625"/>
                  <a:gd name="connsiteX234" fmla="*/ 1270237 w 2466883"/>
                  <a:gd name="connsiteY234" fmla="*/ 127285 h 2547625"/>
                  <a:gd name="connsiteX235" fmla="*/ 1277617 w 2466883"/>
                  <a:gd name="connsiteY235" fmla="*/ 136771 h 2547625"/>
                  <a:gd name="connsiteX236" fmla="*/ 1287106 w 2466883"/>
                  <a:gd name="connsiteY236" fmla="*/ 158906 h 2547625"/>
                  <a:gd name="connsiteX237" fmla="*/ 1305030 w 2466883"/>
                  <a:gd name="connsiteY237" fmla="*/ 154690 h 2547625"/>
                  <a:gd name="connsiteX238" fmla="*/ 1327170 w 2466883"/>
                  <a:gd name="connsiteY238" fmla="*/ 162068 h 2547625"/>
                  <a:gd name="connsiteX239" fmla="*/ 1341930 w 2466883"/>
                  <a:gd name="connsiteY239" fmla="*/ 147312 h 2547625"/>
                  <a:gd name="connsiteX240" fmla="*/ 1353275 w 2466883"/>
                  <a:gd name="connsiteY240" fmla="*/ 133188 h 2547625"/>
                  <a:gd name="connsiteX241" fmla="*/ 1377777 w 2466883"/>
                  <a:gd name="connsiteY241" fmla="*/ 137825 h 2547625"/>
                  <a:gd name="connsiteX242" fmla="*/ 1407298 w 2466883"/>
                  <a:gd name="connsiteY242" fmla="*/ 138880 h 2547625"/>
                  <a:gd name="connsiteX243" fmla="*/ 1431547 w 2466883"/>
                  <a:gd name="connsiteY243" fmla="*/ 133609 h 2547625"/>
                  <a:gd name="connsiteX244" fmla="*/ 1461068 w 2466883"/>
                  <a:gd name="connsiteY244" fmla="*/ 137825 h 2547625"/>
                  <a:gd name="connsiteX245" fmla="*/ 1497969 w 2466883"/>
                  <a:gd name="connsiteY245" fmla="*/ 132555 h 2547625"/>
                  <a:gd name="connsiteX246" fmla="*/ 1518001 w 2466883"/>
                  <a:gd name="connsiteY246" fmla="*/ 132555 h 2547625"/>
                  <a:gd name="connsiteX247" fmla="*/ 1540141 w 2466883"/>
                  <a:gd name="connsiteY247" fmla="*/ 108313 h 2547625"/>
                  <a:gd name="connsiteX248" fmla="*/ 1580205 w 2466883"/>
                  <a:gd name="connsiteY248" fmla="*/ 99880 h 2547625"/>
                  <a:gd name="connsiteX249" fmla="*/ 1599183 w 2466883"/>
                  <a:gd name="connsiteY249" fmla="*/ 99880 h 2547625"/>
                  <a:gd name="connsiteX250" fmla="*/ 1624487 w 2466883"/>
                  <a:gd name="connsiteY250" fmla="*/ 104096 h 2547625"/>
                  <a:gd name="connsiteX251" fmla="*/ 1633975 w 2466883"/>
                  <a:gd name="connsiteY251" fmla="*/ 120961 h 2547625"/>
                  <a:gd name="connsiteX252" fmla="*/ 1605509 w 2466883"/>
                  <a:gd name="connsiteY252" fmla="*/ 139934 h 2547625"/>
                  <a:gd name="connsiteX253" fmla="*/ 1612889 w 2466883"/>
                  <a:gd name="connsiteY253" fmla="*/ 149420 h 2547625"/>
                  <a:gd name="connsiteX254" fmla="*/ 1650844 w 2466883"/>
                  <a:gd name="connsiteY254" fmla="*/ 138880 h 2547625"/>
                  <a:gd name="connsiteX255" fmla="*/ 1665605 w 2466883"/>
                  <a:gd name="connsiteY255" fmla="*/ 129393 h 2547625"/>
                  <a:gd name="connsiteX256" fmla="*/ 1682474 w 2466883"/>
                  <a:gd name="connsiteY256" fmla="*/ 136771 h 2547625"/>
                  <a:gd name="connsiteX257" fmla="*/ 1693017 w 2466883"/>
                  <a:gd name="connsiteY257" fmla="*/ 132555 h 2547625"/>
                  <a:gd name="connsiteX258" fmla="*/ 1704361 w 2466883"/>
                  <a:gd name="connsiteY258" fmla="*/ 131586 h 2547625"/>
                  <a:gd name="connsiteX259" fmla="*/ 1703982 w 2466883"/>
                  <a:gd name="connsiteY259" fmla="*/ 136097 h 2547625"/>
                  <a:gd name="connsiteX260" fmla="*/ 1704909 w 2466883"/>
                  <a:gd name="connsiteY260" fmla="*/ 146679 h 2547625"/>
                  <a:gd name="connsiteX261" fmla="*/ 1688800 w 2466883"/>
                  <a:gd name="connsiteY261" fmla="*/ 155744 h 2547625"/>
                  <a:gd name="connsiteX262" fmla="*/ 1679311 w 2466883"/>
                  <a:gd name="connsiteY262" fmla="*/ 168392 h 2547625"/>
                  <a:gd name="connsiteX263" fmla="*/ 1684582 w 2466883"/>
                  <a:gd name="connsiteY263" fmla="*/ 186311 h 2547625"/>
                  <a:gd name="connsiteX264" fmla="*/ 1706723 w 2466883"/>
                  <a:gd name="connsiteY264" fmla="*/ 195797 h 2547625"/>
                  <a:gd name="connsiteX265" fmla="*/ 1722495 w 2466883"/>
                  <a:gd name="connsiteY265" fmla="*/ 187998 h 2547625"/>
                  <a:gd name="connsiteX266" fmla="*/ 1732364 w 2466883"/>
                  <a:gd name="connsiteY266" fmla="*/ 216836 h 2547625"/>
                  <a:gd name="connsiteX267" fmla="*/ 1734683 w 2466883"/>
                  <a:gd name="connsiteY267" fmla="*/ 223750 h 2547625"/>
                  <a:gd name="connsiteX268" fmla="*/ 1734894 w 2466883"/>
                  <a:gd name="connsiteY268" fmla="*/ 226659 h 2547625"/>
                  <a:gd name="connsiteX269" fmla="*/ 1734262 w 2466883"/>
                  <a:gd name="connsiteY269" fmla="*/ 246517 h 2547625"/>
                  <a:gd name="connsiteX270" fmla="*/ 1734177 w 2466883"/>
                  <a:gd name="connsiteY270" fmla="*/ 247276 h 2547625"/>
                  <a:gd name="connsiteX271" fmla="*/ 1736750 w 2466883"/>
                  <a:gd name="connsiteY271" fmla="*/ 250734 h 2547625"/>
                  <a:gd name="connsiteX272" fmla="*/ 1765765 w 2466883"/>
                  <a:gd name="connsiteY272" fmla="*/ 260093 h 2547625"/>
                  <a:gd name="connsiteX273" fmla="*/ 1790014 w 2466883"/>
                  <a:gd name="connsiteY273" fmla="*/ 267472 h 2547625"/>
                  <a:gd name="connsiteX274" fmla="*/ 1811100 w 2466883"/>
                  <a:gd name="connsiteY274" fmla="*/ 264310 h 2547625"/>
                  <a:gd name="connsiteX275" fmla="*/ 1827969 w 2466883"/>
                  <a:gd name="connsiteY275" fmla="*/ 255877 h 2547625"/>
                  <a:gd name="connsiteX276" fmla="*/ 1846947 w 2466883"/>
                  <a:gd name="connsiteY276" fmla="*/ 262201 h 2547625"/>
                  <a:gd name="connsiteX277" fmla="*/ 1853273 w 2466883"/>
                  <a:gd name="connsiteY277" fmla="*/ 276958 h 2547625"/>
                  <a:gd name="connsiteX278" fmla="*/ 1871196 w 2466883"/>
                  <a:gd name="connsiteY278" fmla="*/ 284336 h 2547625"/>
                  <a:gd name="connsiteX279" fmla="*/ 1888065 w 2466883"/>
                  <a:gd name="connsiteY279" fmla="*/ 296985 h 2547625"/>
                  <a:gd name="connsiteX280" fmla="*/ 1884902 w 2466883"/>
                  <a:gd name="connsiteY280" fmla="*/ 315957 h 2547625"/>
                  <a:gd name="connsiteX281" fmla="*/ 1868033 w 2466883"/>
                  <a:gd name="connsiteY281" fmla="*/ 333876 h 2547625"/>
                  <a:gd name="connsiteX282" fmla="*/ 1869087 w 2466883"/>
                  <a:gd name="connsiteY282" fmla="*/ 364443 h 2547625"/>
                  <a:gd name="connsiteX283" fmla="*/ 1879630 w 2466883"/>
                  <a:gd name="connsiteY283" fmla="*/ 380253 h 2547625"/>
                  <a:gd name="connsiteX284" fmla="*/ 1899662 w 2466883"/>
                  <a:gd name="connsiteY284" fmla="*/ 390794 h 2547625"/>
                  <a:gd name="connsiteX285" fmla="*/ 1913621 w 2466883"/>
                  <a:gd name="connsiteY285" fmla="*/ 398720 h 2547625"/>
                  <a:gd name="connsiteX286" fmla="*/ 1930237 w 2466883"/>
                  <a:gd name="connsiteY286" fmla="*/ 402388 h 2547625"/>
                  <a:gd name="connsiteX287" fmla="*/ 1941835 w 2466883"/>
                  <a:gd name="connsiteY287" fmla="*/ 407658 h 2547625"/>
                  <a:gd name="connsiteX288" fmla="*/ 1972410 w 2466883"/>
                  <a:gd name="connsiteY288" fmla="*/ 421361 h 2547625"/>
                  <a:gd name="connsiteX289" fmla="*/ 1989279 w 2466883"/>
                  <a:gd name="connsiteY289" fmla="*/ 426631 h 2547625"/>
                  <a:gd name="connsiteX290" fmla="*/ 1997039 w 2466883"/>
                  <a:gd name="connsiteY290" fmla="*/ 435316 h 2547625"/>
                  <a:gd name="connsiteX291" fmla="*/ 2015637 w 2466883"/>
                  <a:gd name="connsiteY291" fmla="*/ 448765 h 2547625"/>
                  <a:gd name="connsiteX292" fmla="*/ 2016691 w 2466883"/>
                  <a:gd name="connsiteY292" fmla="*/ 465630 h 2547625"/>
                  <a:gd name="connsiteX293" fmla="*/ 2015637 w 2466883"/>
                  <a:gd name="connsiteY293" fmla="*/ 477224 h 2547625"/>
                  <a:gd name="connsiteX294" fmla="*/ 2014583 w 2466883"/>
                  <a:gd name="connsiteY294" fmla="*/ 489873 h 2547625"/>
                  <a:gd name="connsiteX295" fmla="*/ 2005094 w 2466883"/>
                  <a:gd name="connsiteY295" fmla="*/ 503575 h 2547625"/>
                  <a:gd name="connsiteX296" fmla="*/ 2014583 w 2466883"/>
                  <a:gd name="connsiteY296" fmla="*/ 519386 h 2547625"/>
                  <a:gd name="connsiteX297" fmla="*/ 2004039 w 2466883"/>
                  <a:gd name="connsiteY297" fmla="*/ 528872 h 2547625"/>
                  <a:gd name="connsiteX298" fmla="*/ 2004039 w 2466883"/>
                  <a:gd name="connsiteY298" fmla="*/ 546791 h 2547625"/>
                  <a:gd name="connsiteX299" fmla="*/ 1980845 w 2466883"/>
                  <a:gd name="connsiteY299" fmla="*/ 555223 h 2547625"/>
                  <a:gd name="connsiteX300" fmla="*/ 1951324 w 2466883"/>
                  <a:gd name="connsiteY300" fmla="*/ 560493 h 2547625"/>
                  <a:gd name="connsiteX301" fmla="*/ 1962921 w 2466883"/>
                  <a:gd name="connsiteY301" fmla="*/ 591060 h 2547625"/>
                  <a:gd name="connsiteX302" fmla="*/ 1975573 w 2466883"/>
                  <a:gd name="connsiteY302" fmla="*/ 618465 h 2547625"/>
                  <a:gd name="connsiteX303" fmla="*/ 1980845 w 2466883"/>
                  <a:gd name="connsiteY303" fmla="*/ 645870 h 2547625"/>
                  <a:gd name="connsiteX304" fmla="*/ 1985062 w 2466883"/>
                  <a:gd name="connsiteY304" fmla="*/ 666950 h 2547625"/>
                  <a:gd name="connsiteX305" fmla="*/ 1986116 w 2466883"/>
                  <a:gd name="connsiteY305" fmla="*/ 704896 h 2547625"/>
                  <a:gd name="connsiteX306" fmla="*/ 1993496 w 2466883"/>
                  <a:gd name="connsiteY306" fmla="*/ 718598 h 2547625"/>
                  <a:gd name="connsiteX307" fmla="*/ 2010365 w 2466883"/>
                  <a:gd name="connsiteY307" fmla="*/ 738625 h 2547625"/>
                  <a:gd name="connsiteX308" fmla="*/ 2030397 w 2466883"/>
                  <a:gd name="connsiteY308" fmla="*/ 742841 h 2547625"/>
                  <a:gd name="connsiteX309" fmla="*/ 2051484 w 2466883"/>
                  <a:gd name="connsiteY309" fmla="*/ 736517 h 2547625"/>
                  <a:gd name="connsiteX310" fmla="*/ 2071516 w 2466883"/>
                  <a:gd name="connsiteY310" fmla="*/ 724922 h 2547625"/>
                  <a:gd name="connsiteX311" fmla="*/ 2093656 w 2466883"/>
                  <a:gd name="connsiteY311" fmla="*/ 723868 h 2547625"/>
                  <a:gd name="connsiteX312" fmla="*/ 2117905 w 2466883"/>
                  <a:gd name="connsiteY312" fmla="*/ 725976 h 2547625"/>
                  <a:gd name="connsiteX313" fmla="*/ 2133720 w 2466883"/>
                  <a:gd name="connsiteY313" fmla="*/ 730192 h 2547625"/>
                  <a:gd name="connsiteX314" fmla="*/ 2140046 w 2466883"/>
                  <a:gd name="connsiteY314" fmla="*/ 750219 h 2547625"/>
                  <a:gd name="connsiteX315" fmla="*/ 2142155 w 2466883"/>
                  <a:gd name="connsiteY315" fmla="*/ 763922 h 2547625"/>
                  <a:gd name="connsiteX316" fmla="*/ 2169567 w 2466883"/>
                  <a:gd name="connsiteY316" fmla="*/ 754435 h 2547625"/>
                  <a:gd name="connsiteX317" fmla="*/ 2187490 w 2466883"/>
                  <a:gd name="connsiteY317" fmla="*/ 739679 h 2547625"/>
                  <a:gd name="connsiteX318" fmla="*/ 2231771 w 2466883"/>
                  <a:gd name="connsiteY318" fmla="*/ 734409 h 2547625"/>
                  <a:gd name="connsiteX319" fmla="*/ 2260238 w 2466883"/>
                  <a:gd name="connsiteY319" fmla="*/ 732301 h 2547625"/>
                  <a:gd name="connsiteX320" fmla="*/ 2273944 w 2466883"/>
                  <a:gd name="connsiteY320" fmla="*/ 729138 h 2547625"/>
                  <a:gd name="connsiteX321" fmla="*/ 2274028 w 2466883"/>
                  <a:gd name="connsiteY321" fmla="*/ 729012 h 2547625"/>
                  <a:gd name="connsiteX322" fmla="*/ 2277107 w 2466883"/>
                  <a:gd name="connsiteY322" fmla="*/ 733355 h 2547625"/>
                  <a:gd name="connsiteX323" fmla="*/ 2280270 w 2466883"/>
                  <a:gd name="connsiteY323" fmla="*/ 757597 h 2547625"/>
                  <a:gd name="connsiteX324" fmla="*/ 2267618 w 2466883"/>
                  <a:gd name="connsiteY324" fmla="*/ 770246 h 2547625"/>
                  <a:gd name="connsiteX325" fmla="*/ 2268672 w 2466883"/>
                  <a:gd name="connsiteY325" fmla="*/ 799759 h 2547625"/>
                  <a:gd name="connsiteX326" fmla="*/ 2277107 w 2466883"/>
                  <a:gd name="connsiteY326" fmla="*/ 832434 h 2547625"/>
                  <a:gd name="connsiteX327" fmla="*/ 2291867 w 2466883"/>
                  <a:gd name="connsiteY327" fmla="*/ 841920 h 2547625"/>
                  <a:gd name="connsiteX328" fmla="*/ 2288704 w 2466883"/>
                  <a:gd name="connsiteY328" fmla="*/ 858785 h 2547625"/>
                  <a:gd name="connsiteX329" fmla="*/ 2291867 w 2466883"/>
                  <a:gd name="connsiteY329" fmla="*/ 872487 h 2547625"/>
                  <a:gd name="connsiteX330" fmla="*/ 2301356 w 2466883"/>
                  <a:gd name="connsiteY330" fmla="*/ 889352 h 2547625"/>
                  <a:gd name="connsiteX331" fmla="*/ 2311899 w 2466883"/>
                  <a:gd name="connsiteY331" fmla="*/ 924135 h 2547625"/>
                  <a:gd name="connsiteX332" fmla="*/ 2305995 w 2466883"/>
                  <a:gd name="connsiteY332" fmla="*/ 951076 h 2547625"/>
                  <a:gd name="connsiteX333" fmla="*/ 2304519 w 2466883"/>
                  <a:gd name="connsiteY333" fmla="*/ 994755 h 2547625"/>
                  <a:gd name="connsiteX334" fmla="*/ 2309790 w 2466883"/>
                  <a:gd name="connsiteY334" fmla="*/ 1012674 h 2547625"/>
                  <a:gd name="connsiteX335" fmla="*/ 2327714 w 2466883"/>
                  <a:gd name="connsiteY335" fmla="*/ 1040078 h 2547625"/>
                  <a:gd name="connsiteX336" fmla="*/ 2349854 w 2466883"/>
                  <a:gd name="connsiteY336" fmla="*/ 1061159 h 2547625"/>
                  <a:gd name="connsiteX337" fmla="*/ 2368832 w 2466883"/>
                  <a:gd name="connsiteY337" fmla="*/ 1080132 h 2547625"/>
                  <a:gd name="connsiteX338" fmla="*/ 2362506 w 2466883"/>
                  <a:gd name="connsiteY338" fmla="*/ 1095942 h 2547625"/>
                  <a:gd name="connsiteX339" fmla="*/ 2365669 w 2466883"/>
                  <a:gd name="connsiteY339" fmla="*/ 1112807 h 2547625"/>
                  <a:gd name="connsiteX340" fmla="*/ 2393081 w 2466883"/>
                  <a:gd name="connsiteY340" fmla="*/ 1145482 h 2547625"/>
                  <a:gd name="connsiteX341" fmla="*/ 2398353 w 2466883"/>
                  <a:gd name="connsiteY341" fmla="*/ 1172887 h 2547625"/>
                  <a:gd name="connsiteX342" fmla="*/ 2404679 w 2466883"/>
                  <a:gd name="connsiteY342" fmla="*/ 1191859 h 2547625"/>
                  <a:gd name="connsiteX343" fmla="*/ 2401516 w 2466883"/>
                  <a:gd name="connsiteY343" fmla="*/ 1222426 h 2547625"/>
                  <a:gd name="connsiteX344" fmla="*/ 2412059 w 2466883"/>
                  <a:gd name="connsiteY344" fmla="*/ 1240345 h 2547625"/>
                  <a:gd name="connsiteX345" fmla="*/ 2431037 w 2466883"/>
                  <a:gd name="connsiteY345" fmla="*/ 1255101 h 2547625"/>
                  <a:gd name="connsiteX346" fmla="*/ 2456340 w 2466883"/>
                  <a:gd name="connsiteY346" fmla="*/ 1297263 h 2547625"/>
                  <a:gd name="connsiteX347" fmla="*/ 2461612 w 2466883"/>
                  <a:gd name="connsiteY347" fmla="*/ 1324668 h 2547625"/>
                  <a:gd name="connsiteX348" fmla="*/ 2466883 w 2466883"/>
                  <a:gd name="connsiteY348" fmla="*/ 1363667 h 2547625"/>
                  <a:gd name="connsiteX349" fmla="*/ 2463720 w 2466883"/>
                  <a:gd name="connsiteY349" fmla="*/ 1384748 h 2547625"/>
                  <a:gd name="connsiteX350" fmla="*/ 2436308 w 2466883"/>
                  <a:gd name="connsiteY350" fmla="*/ 1431125 h 2547625"/>
                  <a:gd name="connsiteX351" fmla="*/ 2448960 w 2466883"/>
                  <a:gd name="connsiteY351" fmla="*/ 1455368 h 2547625"/>
                  <a:gd name="connsiteX352" fmla="*/ 2445797 w 2466883"/>
                  <a:gd name="connsiteY352" fmla="*/ 1480665 h 2547625"/>
                  <a:gd name="connsiteX353" fmla="*/ 2434199 w 2466883"/>
                  <a:gd name="connsiteY353" fmla="*/ 1505961 h 2547625"/>
                  <a:gd name="connsiteX354" fmla="*/ 2428717 w 2466883"/>
                  <a:gd name="connsiteY354" fmla="*/ 1515869 h 2547625"/>
                  <a:gd name="connsiteX355" fmla="*/ 2420493 w 2466883"/>
                  <a:gd name="connsiteY355" fmla="*/ 1521772 h 2547625"/>
                  <a:gd name="connsiteX356" fmla="*/ 2416276 w 2466883"/>
                  <a:gd name="connsiteY356" fmla="*/ 1537582 h 2547625"/>
                  <a:gd name="connsiteX357" fmla="*/ 2432091 w 2466883"/>
                  <a:gd name="connsiteY357" fmla="*/ 1630337 h 2547625"/>
                  <a:gd name="connsiteX358" fmla="*/ 2441580 w 2466883"/>
                  <a:gd name="connsiteY358" fmla="*/ 1673553 h 2547625"/>
                  <a:gd name="connsiteX359" fmla="*/ 2444405 w 2466883"/>
                  <a:gd name="connsiteY359" fmla="*/ 1694633 h 2547625"/>
                  <a:gd name="connsiteX360" fmla="*/ 2445797 w 2466883"/>
                  <a:gd name="connsiteY360" fmla="*/ 1702012 h 2547625"/>
                  <a:gd name="connsiteX361" fmla="*/ 2442634 w 2466883"/>
                  <a:gd name="connsiteY361" fmla="*/ 1743119 h 2547625"/>
                  <a:gd name="connsiteX362" fmla="*/ 2438417 w 2466883"/>
                  <a:gd name="connsiteY362" fmla="*/ 1785280 h 2547625"/>
                  <a:gd name="connsiteX363" fmla="*/ 2426819 w 2466883"/>
                  <a:gd name="connsiteY363" fmla="*/ 1809523 h 2547625"/>
                  <a:gd name="connsiteX364" fmla="*/ 2435254 w 2466883"/>
                  <a:gd name="connsiteY364" fmla="*/ 1845360 h 2547625"/>
                  <a:gd name="connsiteX365" fmla="*/ 2434748 w 2466883"/>
                  <a:gd name="connsiteY365" fmla="*/ 1854594 h 2547625"/>
                  <a:gd name="connsiteX366" fmla="*/ 2428928 w 2466883"/>
                  <a:gd name="connsiteY366" fmla="*/ 1869603 h 2547625"/>
                  <a:gd name="connsiteX367" fmla="*/ 2401516 w 2466883"/>
                  <a:gd name="connsiteY367" fmla="*/ 1865387 h 2547625"/>
                  <a:gd name="connsiteX368" fmla="*/ 2382538 w 2466883"/>
                  <a:gd name="connsiteY368" fmla="*/ 1867495 h 2547625"/>
                  <a:gd name="connsiteX369" fmla="*/ 2359343 w 2466883"/>
                  <a:gd name="connsiteY369" fmla="*/ 1862225 h 2547625"/>
                  <a:gd name="connsiteX370" fmla="*/ 2331931 w 2466883"/>
                  <a:gd name="connsiteY370" fmla="*/ 1859063 h 2547625"/>
                  <a:gd name="connsiteX371" fmla="*/ 2330877 w 2466883"/>
                  <a:gd name="connsiteY371" fmla="*/ 1871711 h 2547625"/>
                  <a:gd name="connsiteX372" fmla="*/ 2332985 w 2466883"/>
                  <a:gd name="connsiteY372" fmla="*/ 1885414 h 2547625"/>
                  <a:gd name="connsiteX373" fmla="*/ 2332985 w 2466883"/>
                  <a:gd name="connsiteY373" fmla="*/ 1904386 h 2547625"/>
                  <a:gd name="connsiteX374" fmla="*/ 2369886 w 2466883"/>
                  <a:gd name="connsiteY374" fmla="*/ 1905440 h 2547625"/>
                  <a:gd name="connsiteX375" fmla="*/ 2386755 w 2466883"/>
                  <a:gd name="connsiteY375" fmla="*/ 1908602 h 2547625"/>
                  <a:gd name="connsiteX376" fmla="*/ 2401516 w 2466883"/>
                  <a:gd name="connsiteY376" fmla="*/ 1926521 h 2547625"/>
                  <a:gd name="connsiteX377" fmla="*/ 2407842 w 2466883"/>
                  <a:gd name="connsiteY377" fmla="*/ 1943385 h 2547625"/>
                  <a:gd name="connsiteX378" fmla="*/ 2399407 w 2466883"/>
                  <a:gd name="connsiteY378" fmla="*/ 1951818 h 2547625"/>
                  <a:gd name="connsiteX379" fmla="*/ 2394136 w 2466883"/>
                  <a:gd name="connsiteY379" fmla="*/ 1967628 h 2547625"/>
                  <a:gd name="connsiteX380" fmla="*/ 2392027 w 2466883"/>
                  <a:gd name="connsiteY380" fmla="*/ 1983439 h 2547625"/>
                  <a:gd name="connsiteX381" fmla="*/ 2375158 w 2466883"/>
                  <a:gd name="connsiteY381" fmla="*/ 1991871 h 2547625"/>
                  <a:gd name="connsiteX382" fmla="*/ 2365669 w 2466883"/>
                  <a:gd name="connsiteY382" fmla="*/ 2009790 h 2547625"/>
                  <a:gd name="connsiteX383" fmla="*/ 2360398 w 2466883"/>
                  <a:gd name="connsiteY383" fmla="*/ 2021384 h 2547625"/>
                  <a:gd name="connsiteX384" fmla="*/ 2363560 w 2466883"/>
                  <a:gd name="connsiteY384" fmla="*/ 2029816 h 2547625"/>
                  <a:gd name="connsiteX385" fmla="*/ 2358289 w 2466883"/>
                  <a:gd name="connsiteY385" fmla="*/ 2041411 h 2547625"/>
                  <a:gd name="connsiteX386" fmla="*/ 2311899 w 2466883"/>
                  <a:gd name="connsiteY386" fmla="*/ 2028762 h 2547625"/>
                  <a:gd name="connsiteX387" fmla="*/ 2293976 w 2466883"/>
                  <a:gd name="connsiteY387" fmla="*/ 2027708 h 2547625"/>
                  <a:gd name="connsiteX388" fmla="*/ 2284487 w 2466883"/>
                  <a:gd name="connsiteY388" fmla="*/ 2042465 h 2547625"/>
                  <a:gd name="connsiteX389" fmla="*/ 2290813 w 2466883"/>
                  <a:gd name="connsiteY389" fmla="*/ 2065653 h 2547625"/>
                  <a:gd name="connsiteX390" fmla="*/ 2300302 w 2466883"/>
                  <a:gd name="connsiteY390" fmla="*/ 2085680 h 2547625"/>
                  <a:gd name="connsiteX391" fmla="*/ 2303465 w 2466883"/>
                  <a:gd name="connsiteY391" fmla="*/ 2108869 h 2547625"/>
                  <a:gd name="connsiteX392" fmla="*/ 2297139 w 2466883"/>
                  <a:gd name="connsiteY392" fmla="*/ 2116247 h 2547625"/>
                  <a:gd name="connsiteX393" fmla="*/ 2288704 w 2466883"/>
                  <a:gd name="connsiteY393" fmla="*/ 2123625 h 2547625"/>
                  <a:gd name="connsiteX394" fmla="*/ 2290813 w 2466883"/>
                  <a:gd name="connsiteY394" fmla="*/ 2141544 h 2547625"/>
                  <a:gd name="connsiteX395" fmla="*/ 2285541 w 2466883"/>
                  <a:gd name="connsiteY395" fmla="*/ 2162625 h 2547625"/>
                  <a:gd name="connsiteX396" fmla="*/ 2299247 w 2466883"/>
                  <a:gd name="connsiteY396" fmla="*/ 2177381 h 2547625"/>
                  <a:gd name="connsiteX397" fmla="*/ 2300302 w 2466883"/>
                  <a:gd name="connsiteY397" fmla="*/ 2203732 h 2547625"/>
                  <a:gd name="connsiteX398" fmla="*/ 2286596 w 2466883"/>
                  <a:gd name="connsiteY398" fmla="*/ 2199516 h 2547625"/>
                  <a:gd name="connsiteX399" fmla="*/ 2270781 w 2466883"/>
                  <a:gd name="connsiteY399" fmla="*/ 2196354 h 2547625"/>
                  <a:gd name="connsiteX400" fmla="*/ 2258129 w 2466883"/>
                  <a:gd name="connsiteY400" fmla="*/ 2206894 h 2547625"/>
                  <a:gd name="connsiteX401" fmla="*/ 2254966 w 2466883"/>
                  <a:gd name="connsiteY401" fmla="*/ 2218488 h 2547625"/>
                  <a:gd name="connsiteX402" fmla="*/ 2244423 w 2466883"/>
                  <a:gd name="connsiteY402" fmla="*/ 2230083 h 2547625"/>
                  <a:gd name="connsiteX403" fmla="*/ 2261292 w 2466883"/>
                  <a:gd name="connsiteY403" fmla="*/ 2251163 h 2547625"/>
                  <a:gd name="connsiteX404" fmla="*/ 2279215 w 2466883"/>
                  <a:gd name="connsiteY404" fmla="*/ 2246947 h 2547625"/>
                  <a:gd name="connsiteX405" fmla="*/ 2296084 w 2466883"/>
                  <a:gd name="connsiteY405" fmla="*/ 2251163 h 2547625"/>
                  <a:gd name="connsiteX406" fmla="*/ 2305573 w 2466883"/>
                  <a:gd name="connsiteY406" fmla="*/ 2268028 h 2547625"/>
                  <a:gd name="connsiteX407" fmla="*/ 2293976 w 2466883"/>
                  <a:gd name="connsiteY407" fmla="*/ 2274352 h 2547625"/>
                  <a:gd name="connsiteX408" fmla="*/ 2300302 w 2466883"/>
                  <a:gd name="connsiteY408" fmla="*/ 2287001 h 2547625"/>
                  <a:gd name="connsiteX409" fmla="*/ 2287650 w 2466883"/>
                  <a:gd name="connsiteY409" fmla="*/ 2305973 h 2547625"/>
                  <a:gd name="connsiteX410" fmla="*/ 2270781 w 2466883"/>
                  <a:gd name="connsiteY410" fmla="*/ 2318622 h 2547625"/>
                  <a:gd name="connsiteX411" fmla="*/ 2269727 w 2466883"/>
                  <a:gd name="connsiteY411" fmla="*/ 2344972 h 2547625"/>
                  <a:gd name="connsiteX412" fmla="*/ 2269642 w 2466883"/>
                  <a:gd name="connsiteY412" fmla="*/ 2346448 h 2547625"/>
                  <a:gd name="connsiteX413" fmla="*/ 2263401 w 2466883"/>
                  <a:gd name="connsiteY413" fmla="*/ 2346026 h 2547625"/>
                  <a:gd name="connsiteX414" fmla="*/ 2247586 w 2466883"/>
                  <a:gd name="connsiteY414" fmla="*/ 2355513 h 2547625"/>
                  <a:gd name="connsiteX415" fmla="*/ 2241260 w 2466883"/>
                  <a:gd name="connsiteY415" fmla="*/ 2369215 h 2547625"/>
                  <a:gd name="connsiteX416" fmla="*/ 2238097 w 2466883"/>
                  <a:gd name="connsiteY416" fmla="*/ 2396620 h 2547625"/>
                  <a:gd name="connsiteX417" fmla="*/ 2235988 w 2466883"/>
                  <a:gd name="connsiteY417" fmla="*/ 2463024 h 2547625"/>
                  <a:gd name="connsiteX418" fmla="*/ 2229663 w 2466883"/>
                  <a:gd name="connsiteY418" fmla="*/ 2489375 h 2547625"/>
                  <a:gd name="connsiteX419" fmla="*/ 2211739 w 2466883"/>
                  <a:gd name="connsiteY419" fmla="*/ 2497807 h 2547625"/>
                  <a:gd name="connsiteX420" fmla="*/ 2172730 w 2466883"/>
                  <a:gd name="connsiteY420" fmla="*/ 2510456 h 2547625"/>
                  <a:gd name="connsiteX421" fmla="*/ 2151643 w 2466883"/>
                  <a:gd name="connsiteY421" fmla="*/ 2504131 h 2547625"/>
                  <a:gd name="connsiteX422" fmla="*/ 2142155 w 2466883"/>
                  <a:gd name="connsiteY422" fmla="*/ 2510456 h 2547625"/>
                  <a:gd name="connsiteX423" fmla="*/ 2136883 w 2466883"/>
                  <a:gd name="connsiteY423" fmla="*/ 2525212 h 2547625"/>
                  <a:gd name="connsiteX424" fmla="*/ 2121068 w 2466883"/>
                  <a:gd name="connsiteY424" fmla="*/ 2542077 h 2547625"/>
                  <a:gd name="connsiteX425" fmla="*/ 2104199 w 2466883"/>
                  <a:gd name="connsiteY425" fmla="*/ 2541023 h 2547625"/>
                  <a:gd name="connsiteX426" fmla="*/ 2089439 w 2466883"/>
                  <a:gd name="connsiteY426" fmla="*/ 2531536 h 2547625"/>
                  <a:gd name="connsiteX427" fmla="*/ 2076787 w 2466883"/>
                  <a:gd name="connsiteY427" fmla="*/ 2514672 h 2547625"/>
                  <a:gd name="connsiteX428" fmla="*/ 2070461 w 2466883"/>
                  <a:gd name="connsiteY428" fmla="*/ 2497807 h 2547625"/>
                  <a:gd name="connsiteX429" fmla="*/ 2051484 w 2466883"/>
                  <a:gd name="connsiteY429" fmla="*/ 2511510 h 2547625"/>
                  <a:gd name="connsiteX430" fmla="*/ 2049375 w 2466883"/>
                  <a:gd name="connsiteY430" fmla="*/ 2535752 h 2547625"/>
                  <a:gd name="connsiteX431" fmla="*/ 2031452 w 2466883"/>
                  <a:gd name="connsiteY431" fmla="*/ 2537861 h 2547625"/>
                  <a:gd name="connsiteX432" fmla="*/ 2017746 w 2466883"/>
                  <a:gd name="connsiteY432" fmla="*/ 2542077 h 2547625"/>
                  <a:gd name="connsiteX433" fmla="*/ 1999822 w 2466883"/>
                  <a:gd name="connsiteY433" fmla="*/ 2547347 h 2547625"/>
                  <a:gd name="connsiteX434" fmla="*/ 1995605 w 2466883"/>
                  <a:gd name="connsiteY434" fmla="*/ 2523104 h 2547625"/>
                  <a:gd name="connsiteX435" fmla="*/ 1990333 w 2466883"/>
                  <a:gd name="connsiteY435" fmla="*/ 2495699 h 2547625"/>
                  <a:gd name="connsiteX436" fmla="*/ 1991388 w 2466883"/>
                  <a:gd name="connsiteY436" fmla="*/ 2480943 h 2547625"/>
                  <a:gd name="connsiteX437" fmla="*/ 1988225 w 2466883"/>
                  <a:gd name="connsiteY437" fmla="*/ 2456700 h 2547625"/>
                  <a:gd name="connsiteX438" fmla="*/ 1992442 w 2466883"/>
                  <a:gd name="connsiteY438" fmla="*/ 2424025 h 2547625"/>
                  <a:gd name="connsiteX439" fmla="*/ 2002985 w 2466883"/>
                  <a:gd name="connsiteY439" fmla="*/ 2410322 h 2547625"/>
                  <a:gd name="connsiteX440" fmla="*/ 2010365 w 2466883"/>
                  <a:gd name="connsiteY440" fmla="*/ 2382918 h 2547625"/>
                  <a:gd name="connsiteX441" fmla="*/ 2037777 w 2466883"/>
                  <a:gd name="connsiteY441" fmla="*/ 2371323 h 2547625"/>
                  <a:gd name="connsiteX442" fmla="*/ 2025126 w 2466883"/>
                  <a:gd name="connsiteY442" fmla="*/ 2336540 h 2547625"/>
                  <a:gd name="connsiteX443" fmla="*/ 1996659 w 2466883"/>
                  <a:gd name="connsiteY443" fmla="*/ 2335486 h 2547625"/>
                  <a:gd name="connsiteX444" fmla="*/ 1981899 w 2466883"/>
                  <a:gd name="connsiteY444" fmla="*/ 2334432 h 2547625"/>
                  <a:gd name="connsiteX445" fmla="*/ 1960813 w 2466883"/>
                  <a:gd name="connsiteY445" fmla="*/ 2308081 h 2547625"/>
                  <a:gd name="connsiteX446" fmla="*/ 1967138 w 2466883"/>
                  <a:gd name="connsiteY446" fmla="*/ 2289109 h 2547625"/>
                  <a:gd name="connsiteX447" fmla="*/ 1955541 w 2466883"/>
                  <a:gd name="connsiteY447" fmla="*/ 2270136 h 2547625"/>
                  <a:gd name="connsiteX448" fmla="*/ 1969247 w 2466883"/>
                  <a:gd name="connsiteY448" fmla="*/ 2257488 h 2547625"/>
                  <a:gd name="connsiteX449" fmla="*/ 1985062 w 2466883"/>
                  <a:gd name="connsiteY449" fmla="*/ 2264866 h 2547625"/>
                  <a:gd name="connsiteX450" fmla="*/ 1989279 w 2466883"/>
                  <a:gd name="connsiteY450" fmla="*/ 2278568 h 2547625"/>
                  <a:gd name="connsiteX451" fmla="*/ 2000877 w 2466883"/>
                  <a:gd name="connsiteY451" fmla="*/ 2275406 h 2547625"/>
                  <a:gd name="connsiteX452" fmla="*/ 1997714 w 2466883"/>
                  <a:gd name="connsiteY452" fmla="*/ 2261704 h 2547625"/>
                  <a:gd name="connsiteX453" fmla="*/ 1996659 w 2466883"/>
                  <a:gd name="connsiteY453" fmla="*/ 2245893 h 2547625"/>
                  <a:gd name="connsiteX454" fmla="*/ 2013528 w 2466883"/>
                  <a:gd name="connsiteY454" fmla="*/ 2241677 h 2547625"/>
                  <a:gd name="connsiteX455" fmla="*/ 2021963 w 2466883"/>
                  <a:gd name="connsiteY455" fmla="*/ 2216380 h 2547625"/>
                  <a:gd name="connsiteX456" fmla="*/ 2038832 w 2466883"/>
                  <a:gd name="connsiteY456" fmla="*/ 2216380 h 2547625"/>
                  <a:gd name="connsiteX457" fmla="*/ 2052538 w 2466883"/>
                  <a:gd name="connsiteY457" fmla="*/ 2211110 h 2547625"/>
                  <a:gd name="connsiteX458" fmla="*/ 2068353 w 2466883"/>
                  <a:gd name="connsiteY458" fmla="*/ 2214272 h 2547625"/>
                  <a:gd name="connsiteX459" fmla="*/ 2079950 w 2466883"/>
                  <a:gd name="connsiteY459" fmla="*/ 2215326 h 2547625"/>
                  <a:gd name="connsiteX460" fmla="*/ 2092602 w 2466883"/>
                  <a:gd name="connsiteY460" fmla="*/ 2209002 h 2547625"/>
                  <a:gd name="connsiteX461" fmla="*/ 2083071 w 2466883"/>
                  <a:gd name="connsiteY461" fmla="*/ 2190830 h 2547625"/>
                  <a:gd name="connsiteX462" fmla="*/ 2076787 w 2466883"/>
                  <a:gd name="connsiteY462" fmla="*/ 2187921 h 2547625"/>
                  <a:gd name="connsiteX463" fmla="*/ 2051484 w 2466883"/>
                  <a:gd name="connsiteY463" fmla="*/ 2176327 h 2547625"/>
                  <a:gd name="connsiteX464" fmla="*/ 2026180 w 2466883"/>
                  <a:gd name="connsiteY464" fmla="*/ 2170003 h 2547625"/>
                  <a:gd name="connsiteX465" fmla="*/ 2015637 w 2466883"/>
                  <a:gd name="connsiteY465" fmla="*/ 2157354 h 2547625"/>
                  <a:gd name="connsiteX466" fmla="*/ 2019854 w 2466883"/>
                  <a:gd name="connsiteY466" fmla="*/ 2146814 h 2547625"/>
                  <a:gd name="connsiteX467" fmla="*/ 2045158 w 2466883"/>
                  <a:gd name="connsiteY467" fmla="*/ 2132058 h 2547625"/>
                  <a:gd name="connsiteX468" fmla="*/ 2057809 w 2466883"/>
                  <a:gd name="connsiteY468" fmla="*/ 2112031 h 2547625"/>
                  <a:gd name="connsiteX469" fmla="*/ 2058864 w 2466883"/>
                  <a:gd name="connsiteY469" fmla="*/ 2105791 h 2547625"/>
                  <a:gd name="connsiteX470" fmla="*/ 2043049 w 2466883"/>
                  <a:gd name="connsiteY470" fmla="*/ 2089896 h 2547625"/>
                  <a:gd name="connsiteX471" fmla="*/ 2040940 w 2466883"/>
                  <a:gd name="connsiteY471" fmla="*/ 2079356 h 2547625"/>
                  <a:gd name="connsiteX472" fmla="*/ 2045158 w 2466883"/>
                  <a:gd name="connsiteY472" fmla="*/ 2064599 h 2547625"/>
                  <a:gd name="connsiteX473" fmla="*/ 2037777 w 2466883"/>
                  <a:gd name="connsiteY473" fmla="*/ 2054059 h 2547625"/>
                  <a:gd name="connsiteX474" fmla="*/ 2032506 w 2466883"/>
                  <a:gd name="connsiteY474" fmla="*/ 2042465 h 2547625"/>
                  <a:gd name="connsiteX475" fmla="*/ 2021963 w 2466883"/>
                  <a:gd name="connsiteY475" fmla="*/ 2037194 h 2547625"/>
                  <a:gd name="connsiteX476" fmla="*/ 2009311 w 2466883"/>
                  <a:gd name="connsiteY476" fmla="*/ 2031924 h 2547625"/>
                  <a:gd name="connsiteX477" fmla="*/ 1994551 w 2466883"/>
                  <a:gd name="connsiteY477" fmla="*/ 2037194 h 2547625"/>
                  <a:gd name="connsiteX478" fmla="*/ 1977682 w 2466883"/>
                  <a:gd name="connsiteY478" fmla="*/ 2051951 h 2547625"/>
                  <a:gd name="connsiteX479" fmla="*/ 1958704 w 2466883"/>
                  <a:gd name="connsiteY479" fmla="*/ 2048789 h 2547625"/>
                  <a:gd name="connsiteX480" fmla="*/ 1955541 w 2466883"/>
                  <a:gd name="connsiteY480" fmla="*/ 2061437 h 2547625"/>
                  <a:gd name="connsiteX481" fmla="*/ 1936563 w 2466883"/>
                  <a:gd name="connsiteY481" fmla="*/ 2059329 h 2547625"/>
                  <a:gd name="connsiteX482" fmla="*/ 1934455 w 2466883"/>
                  <a:gd name="connsiteY482" fmla="*/ 2042465 h 2547625"/>
                  <a:gd name="connsiteX483" fmla="*/ 1919694 w 2466883"/>
                  <a:gd name="connsiteY483" fmla="*/ 2038248 h 2547625"/>
                  <a:gd name="connsiteX484" fmla="*/ 1910206 w 2466883"/>
                  <a:gd name="connsiteY484" fmla="*/ 2027708 h 2547625"/>
                  <a:gd name="connsiteX485" fmla="*/ 1882793 w 2466883"/>
                  <a:gd name="connsiteY485" fmla="*/ 2030870 h 2547625"/>
                  <a:gd name="connsiteX486" fmla="*/ 1851164 w 2466883"/>
                  <a:gd name="connsiteY486" fmla="*/ 2024546 h 2547625"/>
                  <a:gd name="connsiteX487" fmla="*/ 1840621 w 2466883"/>
                  <a:gd name="connsiteY487" fmla="*/ 2031924 h 2547625"/>
                  <a:gd name="connsiteX488" fmla="*/ 1835898 w 2466883"/>
                  <a:gd name="connsiteY488" fmla="*/ 2046639 h 2547625"/>
                  <a:gd name="connsiteX489" fmla="*/ 1816414 w 2466883"/>
                  <a:gd name="connsiteY489" fmla="*/ 2044404 h 2547625"/>
                  <a:gd name="connsiteX490" fmla="*/ 1785838 w 2466883"/>
                  <a:gd name="connsiteY490" fmla="*/ 2023408 h 2547625"/>
                  <a:gd name="connsiteX491" fmla="*/ 1776392 w 2466883"/>
                  <a:gd name="connsiteY491" fmla="*/ 1994780 h 2547625"/>
                  <a:gd name="connsiteX492" fmla="*/ 1768168 w 2466883"/>
                  <a:gd name="connsiteY492" fmla="*/ 1967333 h 2547625"/>
                  <a:gd name="connsiteX493" fmla="*/ 1733502 w 2466883"/>
                  <a:gd name="connsiteY493" fmla="*/ 1910668 h 2547625"/>
                  <a:gd name="connsiteX494" fmla="*/ 1721863 w 2466883"/>
                  <a:gd name="connsiteY494" fmla="*/ 1903965 h 2547625"/>
                  <a:gd name="connsiteX495" fmla="*/ 1716085 w 2466883"/>
                  <a:gd name="connsiteY495" fmla="*/ 1898821 h 2547625"/>
                  <a:gd name="connsiteX496" fmla="*/ 1697824 w 2466883"/>
                  <a:gd name="connsiteY496" fmla="*/ 1885540 h 2547625"/>
                  <a:gd name="connsiteX497" fmla="*/ 1724646 w 2466883"/>
                  <a:gd name="connsiteY497" fmla="*/ 1883306 h 2547625"/>
                  <a:gd name="connsiteX498" fmla="*/ 1752058 w 2466883"/>
                  <a:gd name="connsiteY498" fmla="*/ 1871711 h 2547625"/>
                  <a:gd name="connsiteX499" fmla="*/ 1781579 w 2466883"/>
                  <a:gd name="connsiteY499" fmla="*/ 1854847 h 2547625"/>
                  <a:gd name="connsiteX500" fmla="*/ 1788959 w 2466883"/>
                  <a:gd name="connsiteY500" fmla="*/ 1844306 h 2547625"/>
                  <a:gd name="connsiteX501" fmla="*/ 1783688 w 2466883"/>
                  <a:gd name="connsiteY501" fmla="*/ 1814793 h 2547625"/>
                  <a:gd name="connsiteX502" fmla="*/ 1791068 w 2466883"/>
                  <a:gd name="connsiteY502" fmla="*/ 1778956 h 2547625"/>
                  <a:gd name="connsiteX503" fmla="*/ 1794231 w 2466883"/>
                  <a:gd name="connsiteY503" fmla="*/ 1762092 h 2547625"/>
                  <a:gd name="connsiteX504" fmla="*/ 1793177 w 2466883"/>
                  <a:gd name="connsiteY504" fmla="*/ 1733633 h 2547625"/>
                  <a:gd name="connsiteX505" fmla="*/ 1774199 w 2466883"/>
                  <a:gd name="connsiteY505" fmla="*/ 1725200 h 2547625"/>
                  <a:gd name="connsiteX506" fmla="*/ 1740461 w 2466883"/>
                  <a:gd name="connsiteY506" fmla="*/ 1715714 h 2547625"/>
                  <a:gd name="connsiteX507" fmla="*/ 1716212 w 2466883"/>
                  <a:gd name="connsiteY507" fmla="*/ 1715714 h 2547625"/>
                  <a:gd name="connsiteX508" fmla="*/ 1670876 w 2466883"/>
                  <a:gd name="connsiteY508" fmla="*/ 1719930 h 2547625"/>
                  <a:gd name="connsiteX509" fmla="*/ 1642410 w 2466883"/>
                  <a:gd name="connsiteY509" fmla="*/ 1717822 h 2547625"/>
                  <a:gd name="connsiteX510" fmla="*/ 1608672 w 2466883"/>
                  <a:gd name="connsiteY510" fmla="*/ 1723851 h 2547625"/>
                  <a:gd name="connsiteX511" fmla="*/ 1596695 w 2466883"/>
                  <a:gd name="connsiteY511" fmla="*/ 1722629 h 2547625"/>
                  <a:gd name="connsiteX512" fmla="*/ 1596653 w 2466883"/>
                  <a:gd name="connsiteY512" fmla="*/ 1731820 h 2547625"/>
                  <a:gd name="connsiteX513" fmla="*/ 1589019 w 2466883"/>
                  <a:gd name="connsiteY513" fmla="*/ 1755894 h 2547625"/>
                  <a:gd name="connsiteX514" fmla="*/ 1587121 w 2466883"/>
                  <a:gd name="connsiteY514" fmla="*/ 1757875 h 2547625"/>
                  <a:gd name="connsiteX515" fmla="*/ 1585139 w 2466883"/>
                  <a:gd name="connsiteY515" fmla="*/ 1772506 h 2547625"/>
                  <a:gd name="connsiteX516" fmla="*/ 1567596 w 2466883"/>
                  <a:gd name="connsiteY516" fmla="*/ 1799151 h 2547625"/>
                  <a:gd name="connsiteX517" fmla="*/ 1568060 w 2466883"/>
                  <a:gd name="connsiteY517" fmla="*/ 1802272 h 2547625"/>
                  <a:gd name="connsiteX518" fmla="*/ 1558023 w 2466883"/>
                  <a:gd name="connsiteY518" fmla="*/ 1822720 h 2547625"/>
                  <a:gd name="connsiteX519" fmla="*/ 1545877 w 2466883"/>
                  <a:gd name="connsiteY519" fmla="*/ 1830477 h 2547625"/>
                  <a:gd name="connsiteX520" fmla="*/ 1524074 w 2466883"/>
                  <a:gd name="connsiteY520" fmla="*/ 1835031 h 2547625"/>
                  <a:gd name="connsiteX521" fmla="*/ 1511295 w 2466883"/>
                  <a:gd name="connsiteY521" fmla="*/ 1850378 h 2547625"/>
                  <a:gd name="connsiteX522" fmla="*/ 1509904 w 2466883"/>
                  <a:gd name="connsiteY522" fmla="*/ 1851980 h 2547625"/>
                  <a:gd name="connsiteX523" fmla="*/ 1465412 w 2466883"/>
                  <a:gd name="connsiteY523" fmla="*/ 1858894 h 2547625"/>
                  <a:gd name="connsiteX524" fmla="*/ 1442217 w 2466883"/>
                  <a:gd name="connsiteY524" fmla="*/ 1880944 h 2547625"/>
                  <a:gd name="connsiteX525" fmla="*/ 1419148 w 2466883"/>
                  <a:gd name="connsiteY525" fmla="*/ 1893888 h 2547625"/>
                  <a:gd name="connsiteX526" fmla="*/ 1410925 w 2466883"/>
                  <a:gd name="connsiteY526" fmla="*/ 1892075 h 2547625"/>
                  <a:gd name="connsiteX527" fmla="*/ 1402828 w 2466883"/>
                  <a:gd name="connsiteY527" fmla="*/ 1899791 h 2547625"/>
                  <a:gd name="connsiteX528" fmla="*/ 1395700 w 2466883"/>
                  <a:gd name="connsiteY528" fmla="*/ 1900929 h 2547625"/>
                  <a:gd name="connsiteX529" fmla="*/ 1393845 w 2466883"/>
                  <a:gd name="connsiteY529" fmla="*/ 1901814 h 2547625"/>
                  <a:gd name="connsiteX530" fmla="*/ 1385115 w 2466883"/>
                  <a:gd name="connsiteY530" fmla="*/ 1914631 h 2547625"/>
                  <a:gd name="connsiteX531" fmla="*/ 1380645 w 2466883"/>
                  <a:gd name="connsiteY531" fmla="*/ 1915728 h 2547625"/>
                  <a:gd name="connsiteX532" fmla="*/ 1375964 w 2466883"/>
                  <a:gd name="connsiteY532" fmla="*/ 1916529 h 2547625"/>
                  <a:gd name="connsiteX533" fmla="*/ 1363734 w 2466883"/>
                  <a:gd name="connsiteY533" fmla="*/ 1923064 h 2547625"/>
                  <a:gd name="connsiteX534" fmla="*/ 1362215 w 2466883"/>
                  <a:gd name="connsiteY534" fmla="*/ 1924750 h 2547625"/>
                  <a:gd name="connsiteX535" fmla="*/ 1358715 w 2466883"/>
                  <a:gd name="connsiteY535" fmla="*/ 1927870 h 2547625"/>
                  <a:gd name="connsiteX536" fmla="*/ 1351166 w 2466883"/>
                  <a:gd name="connsiteY536" fmla="*/ 1928671 h 2547625"/>
                  <a:gd name="connsiteX537" fmla="*/ 1350154 w 2466883"/>
                  <a:gd name="connsiteY537" fmla="*/ 1929177 h 2547625"/>
                  <a:gd name="connsiteX538" fmla="*/ 1345304 w 2466883"/>
                  <a:gd name="connsiteY538" fmla="*/ 1934911 h 2547625"/>
                  <a:gd name="connsiteX539" fmla="*/ 1325399 w 2466883"/>
                  <a:gd name="connsiteY539" fmla="*/ 1936134 h 25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</a:cxnLst>
                <a:rect l="l" t="t" r="r" b="b"/>
                <a:pathLst>
                  <a:path w="2466883" h="2547625">
                    <a:moveTo>
                      <a:pt x="1324977" y="1936850"/>
                    </a:moveTo>
                    <a:cubicBezTo>
                      <a:pt x="1323881" y="1938916"/>
                      <a:pt x="1323543" y="1941235"/>
                      <a:pt x="1323754" y="1943512"/>
                    </a:cubicBezTo>
                    <a:lnTo>
                      <a:pt x="1323838" y="1944355"/>
                    </a:lnTo>
                    <a:lnTo>
                      <a:pt x="1322826" y="1943301"/>
                    </a:lnTo>
                    <a:cubicBezTo>
                      <a:pt x="1322615" y="1943090"/>
                      <a:pt x="1320085" y="1941699"/>
                      <a:pt x="1319832" y="1941657"/>
                    </a:cubicBezTo>
                    <a:cubicBezTo>
                      <a:pt x="1306252" y="1938790"/>
                      <a:pt x="1305999" y="1951354"/>
                      <a:pt x="1300011" y="1951733"/>
                    </a:cubicBezTo>
                    <a:lnTo>
                      <a:pt x="1299041" y="1951101"/>
                    </a:lnTo>
                    <a:cubicBezTo>
                      <a:pt x="1288709" y="1945367"/>
                      <a:pt x="1285335" y="1952071"/>
                      <a:pt x="1282298" y="1960250"/>
                    </a:cubicBezTo>
                    <a:cubicBezTo>
                      <a:pt x="1276394" y="1961051"/>
                      <a:pt x="1273948" y="1964551"/>
                      <a:pt x="1270701" y="1968767"/>
                    </a:cubicBezTo>
                    <a:cubicBezTo>
                      <a:pt x="1267664" y="1971085"/>
                      <a:pt x="1253284" y="1974796"/>
                      <a:pt x="1249573" y="1973025"/>
                    </a:cubicBezTo>
                    <a:cubicBezTo>
                      <a:pt x="1240379" y="1968598"/>
                      <a:pt x="1238819" y="1974796"/>
                      <a:pt x="1234222" y="1980530"/>
                    </a:cubicBezTo>
                    <a:cubicBezTo>
                      <a:pt x="1226631" y="1980192"/>
                      <a:pt x="1225239" y="1982300"/>
                      <a:pt x="1219250" y="1984956"/>
                    </a:cubicBezTo>
                    <a:cubicBezTo>
                      <a:pt x="1213557" y="1985167"/>
                      <a:pt x="1211491" y="1975934"/>
                      <a:pt x="1200315" y="1976440"/>
                    </a:cubicBezTo>
                    <a:lnTo>
                      <a:pt x="1199387" y="1975470"/>
                    </a:lnTo>
                    <a:lnTo>
                      <a:pt x="1197743" y="1973573"/>
                    </a:lnTo>
                    <a:cubicBezTo>
                      <a:pt x="1194917" y="1970411"/>
                      <a:pt x="1192260" y="1968851"/>
                      <a:pt x="1188507" y="1966996"/>
                    </a:cubicBezTo>
                    <a:cubicBezTo>
                      <a:pt x="1180915" y="1963244"/>
                      <a:pt x="1183825" y="1958817"/>
                      <a:pt x="1175222" y="1954516"/>
                    </a:cubicBezTo>
                    <a:lnTo>
                      <a:pt x="1172228" y="1953040"/>
                    </a:lnTo>
                    <a:cubicBezTo>
                      <a:pt x="1168475" y="1951143"/>
                      <a:pt x="1168348" y="1950300"/>
                      <a:pt x="1166577" y="1946758"/>
                    </a:cubicBezTo>
                    <a:cubicBezTo>
                      <a:pt x="1160884" y="1935164"/>
                      <a:pt x="1154684" y="1937314"/>
                      <a:pt x="1150762" y="1928250"/>
                    </a:cubicBezTo>
                    <a:cubicBezTo>
                      <a:pt x="1142876" y="1910120"/>
                      <a:pt x="1138617" y="1904934"/>
                      <a:pt x="1118880" y="1902067"/>
                    </a:cubicBezTo>
                    <a:cubicBezTo>
                      <a:pt x="1101926" y="1899622"/>
                      <a:pt x="1113271" y="1890768"/>
                      <a:pt x="1089865" y="1892960"/>
                    </a:cubicBezTo>
                    <a:cubicBezTo>
                      <a:pt x="1084931" y="1890642"/>
                      <a:pt x="1083160" y="1887817"/>
                      <a:pt x="1079364" y="1884233"/>
                    </a:cubicBezTo>
                    <a:cubicBezTo>
                      <a:pt x="1072869" y="1878162"/>
                      <a:pt x="1055916" y="1876180"/>
                      <a:pt x="1046343" y="1877825"/>
                    </a:cubicBezTo>
                    <a:cubicBezTo>
                      <a:pt x="1025974" y="1881408"/>
                      <a:pt x="1041535" y="1902911"/>
                      <a:pt x="1028167" y="1901941"/>
                    </a:cubicBezTo>
                    <a:cubicBezTo>
                      <a:pt x="1024624" y="1894774"/>
                      <a:pt x="1027703" y="1894984"/>
                      <a:pt x="1019985" y="1888323"/>
                    </a:cubicBezTo>
                    <a:lnTo>
                      <a:pt x="1018298" y="1886889"/>
                    </a:lnTo>
                    <a:cubicBezTo>
                      <a:pt x="1015810" y="1884655"/>
                      <a:pt x="1016148" y="1879806"/>
                      <a:pt x="1016063" y="1876897"/>
                    </a:cubicBezTo>
                    <a:cubicBezTo>
                      <a:pt x="1015683" y="1858346"/>
                      <a:pt x="973385" y="1872597"/>
                      <a:pt x="964908" y="1844180"/>
                    </a:cubicBezTo>
                    <a:cubicBezTo>
                      <a:pt x="962841" y="1837434"/>
                      <a:pt x="960817" y="1834483"/>
                      <a:pt x="957022" y="1828327"/>
                    </a:cubicBezTo>
                    <a:cubicBezTo>
                      <a:pt x="951286" y="1819009"/>
                      <a:pt x="982283" y="1808554"/>
                      <a:pt x="969589" y="1785871"/>
                    </a:cubicBezTo>
                    <a:lnTo>
                      <a:pt x="968745" y="1784774"/>
                    </a:lnTo>
                    <a:cubicBezTo>
                      <a:pt x="966342" y="1782118"/>
                      <a:pt x="962968" y="1781149"/>
                      <a:pt x="959594" y="1780516"/>
                    </a:cubicBezTo>
                    <a:cubicBezTo>
                      <a:pt x="948545" y="1778450"/>
                      <a:pt x="917717" y="1776975"/>
                      <a:pt x="909029" y="1772969"/>
                    </a:cubicBezTo>
                    <a:cubicBezTo>
                      <a:pt x="905276" y="1766687"/>
                      <a:pt x="891780" y="1756020"/>
                      <a:pt x="883810" y="1760321"/>
                    </a:cubicBezTo>
                    <a:cubicBezTo>
                      <a:pt x="877484" y="1761923"/>
                      <a:pt x="872972" y="1756316"/>
                      <a:pt x="868206" y="1752395"/>
                    </a:cubicBezTo>
                    <a:cubicBezTo>
                      <a:pt x="855470" y="1741939"/>
                      <a:pt x="850789" y="1745438"/>
                      <a:pt x="836703" y="1746576"/>
                    </a:cubicBezTo>
                    <a:lnTo>
                      <a:pt x="835775" y="1746197"/>
                    </a:lnTo>
                    <a:cubicBezTo>
                      <a:pt x="825317" y="1742698"/>
                      <a:pt x="817894" y="1748263"/>
                      <a:pt x="809418" y="1739367"/>
                    </a:cubicBezTo>
                    <a:cubicBezTo>
                      <a:pt x="802206" y="1731778"/>
                      <a:pt x="779306" y="1728531"/>
                      <a:pt x="769354" y="1734855"/>
                    </a:cubicBezTo>
                    <a:cubicBezTo>
                      <a:pt x="762100" y="1728868"/>
                      <a:pt x="757461" y="1734560"/>
                      <a:pt x="753286" y="1722882"/>
                    </a:cubicBezTo>
                    <a:cubicBezTo>
                      <a:pt x="750081" y="1713859"/>
                      <a:pt x="737767" y="1717021"/>
                      <a:pt x="733676" y="1726423"/>
                    </a:cubicBezTo>
                    <a:cubicBezTo>
                      <a:pt x="732706" y="1726845"/>
                      <a:pt x="730934" y="1726254"/>
                      <a:pt x="730007" y="1725959"/>
                    </a:cubicBezTo>
                    <a:cubicBezTo>
                      <a:pt x="719211" y="1722629"/>
                      <a:pt x="712505" y="1722797"/>
                      <a:pt x="708752" y="1726128"/>
                    </a:cubicBezTo>
                    <a:cubicBezTo>
                      <a:pt x="705968" y="1728573"/>
                      <a:pt x="704788" y="1732368"/>
                      <a:pt x="704788" y="1739999"/>
                    </a:cubicBezTo>
                    <a:cubicBezTo>
                      <a:pt x="704788" y="1740716"/>
                      <a:pt x="704745" y="1741391"/>
                      <a:pt x="704661" y="1742023"/>
                    </a:cubicBezTo>
                    <a:cubicBezTo>
                      <a:pt x="697028" y="1743709"/>
                      <a:pt x="693317" y="1742486"/>
                      <a:pt x="687792" y="1736710"/>
                    </a:cubicBezTo>
                    <a:cubicBezTo>
                      <a:pt x="673495" y="1721617"/>
                      <a:pt x="673580" y="1721490"/>
                      <a:pt x="653295" y="1722165"/>
                    </a:cubicBezTo>
                    <a:cubicBezTo>
                      <a:pt x="649795" y="1720436"/>
                      <a:pt x="650132" y="1719467"/>
                      <a:pt x="645493" y="1719256"/>
                    </a:cubicBezTo>
                    <a:cubicBezTo>
                      <a:pt x="645493" y="1719256"/>
                      <a:pt x="640812" y="1718961"/>
                      <a:pt x="640601" y="1718876"/>
                    </a:cubicBezTo>
                    <a:cubicBezTo>
                      <a:pt x="637818" y="1717569"/>
                      <a:pt x="628202" y="1696784"/>
                      <a:pt x="635582" y="1689237"/>
                    </a:cubicBezTo>
                    <a:lnTo>
                      <a:pt x="638408" y="1686412"/>
                    </a:lnTo>
                    <a:cubicBezTo>
                      <a:pt x="640053" y="1684768"/>
                      <a:pt x="642330" y="1682491"/>
                      <a:pt x="642583" y="1680004"/>
                    </a:cubicBezTo>
                    <a:cubicBezTo>
                      <a:pt x="644059" y="1664657"/>
                      <a:pt x="635076" y="1661115"/>
                      <a:pt x="622425" y="1661874"/>
                    </a:cubicBezTo>
                    <a:cubicBezTo>
                      <a:pt x="605893" y="1662844"/>
                      <a:pt x="594042" y="1652641"/>
                      <a:pt x="584511" y="1674354"/>
                    </a:cubicBezTo>
                    <a:cubicBezTo>
                      <a:pt x="583246" y="1674902"/>
                      <a:pt x="582150" y="1675492"/>
                      <a:pt x="581138" y="1676125"/>
                    </a:cubicBezTo>
                    <a:lnTo>
                      <a:pt x="567389" y="1675787"/>
                    </a:lnTo>
                    <a:cubicBezTo>
                      <a:pt x="567389" y="1675787"/>
                      <a:pt x="560642" y="1671908"/>
                      <a:pt x="556762" y="1666765"/>
                    </a:cubicBezTo>
                    <a:cubicBezTo>
                      <a:pt x="552924" y="1661621"/>
                      <a:pt x="555497" y="1655213"/>
                      <a:pt x="552924" y="1648467"/>
                    </a:cubicBezTo>
                    <a:cubicBezTo>
                      <a:pt x="550352" y="1641679"/>
                      <a:pt x="543941" y="1642058"/>
                      <a:pt x="533651" y="1642058"/>
                    </a:cubicBezTo>
                    <a:cubicBezTo>
                      <a:pt x="523361" y="1642058"/>
                      <a:pt x="524331" y="1635608"/>
                      <a:pt x="524331" y="1631771"/>
                    </a:cubicBezTo>
                    <a:cubicBezTo>
                      <a:pt x="524331" y="1627892"/>
                      <a:pt x="521759" y="1616002"/>
                      <a:pt x="516614" y="1610859"/>
                    </a:cubicBezTo>
                    <a:cubicBezTo>
                      <a:pt x="511469" y="1605757"/>
                      <a:pt x="510203" y="1600614"/>
                      <a:pt x="511469" y="1595470"/>
                    </a:cubicBezTo>
                    <a:cubicBezTo>
                      <a:pt x="512776" y="1590326"/>
                      <a:pt x="519186" y="1585182"/>
                      <a:pt x="525596" y="1581009"/>
                    </a:cubicBezTo>
                    <a:cubicBezTo>
                      <a:pt x="532007" y="1576792"/>
                      <a:pt x="526904" y="1556597"/>
                      <a:pt x="526904" y="1551116"/>
                    </a:cubicBezTo>
                    <a:cubicBezTo>
                      <a:pt x="526904" y="1545635"/>
                      <a:pt x="534917" y="1535727"/>
                      <a:pt x="541369" y="1534420"/>
                    </a:cubicBezTo>
                    <a:cubicBezTo>
                      <a:pt x="547779" y="1533156"/>
                      <a:pt x="552924" y="1529277"/>
                      <a:pt x="554189" y="1524175"/>
                    </a:cubicBezTo>
                    <a:cubicBezTo>
                      <a:pt x="555497" y="1519031"/>
                      <a:pt x="558069" y="1510979"/>
                      <a:pt x="549086" y="1509672"/>
                    </a:cubicBezTo>
                    <a:cubicBezTo>
                      <a:pt x="540062" y="1508407"/>
                      <a:pt x="533651" y="1516122"/>
                      <a:pt x="528169" y="1524175"/>
                    </a:cubicBezTo>
                    <a:cubicBezTo>
                      <a:pt x="522687" y="1532186"/>
                      <a:pt x="519186" y="1531849"/>
                      <a:pt x="514041" y="1531849"/>
                    </a:cubicBezTo>
                    <a:cubicBezTo>
                      <a:pt x="508896" y="1531849"/>
                      <a:pt x="510203" y="1521603"/>
                      <a:pt x="510203" y="1514815"/>
                    </a:cubicBezTo>
                    <a:cubicBezTo>
                      <a:pt x="510203" y="1508069"/>
                      <a:pt x="510203" y="1501998"/>
                      <a:pt x="516614" y="1498119"/>
                    </a:cubicBezTo>
                    <a:cubicBezTo>
                      <a:pt x="523024" y="1494283"/>
                      <a:pt x="524331" y="1491711"/>
                      <a:pt x="523024" y="1486567"/>
                    </a:cubicBezTo>
                    <a:cubicBezTo>
                      <a:pt x="521759" y="1481423"/>
                      <a:pt x="528169" y="1470841"/>
                      <a:pt x="528169" y="1464390"/>
                    </a:cubicBezTo>
                    <a:cubicBezTo>
                      <a:pt x="528169" y="1457982"/>
                      <a:pt x="541369" y="1438377"/>
                      <a:pt x="545207" y="1435805"/>
                    </a:cubicBezTo>
                    <a:cubicBezTo>
                      <a:pt x="549086" y="1433233"/>
                      <a:pt x="563214" y="1419109"/>
                      <a:pt x="566124" y="1413628"/>
                    </a:cubicBezTo>
                    <a:cubicBezTo>
                      <a:pt x="569034" y="1408147"/>
                      <a:pt x="580252" y="1399504"/>
                      <a:pt x="580252" y="1390524"/>
                    </a:cubicBezTo>
                    <a:cubicBezTo>
                      <a:pt x="580252" y="1381543"/>
                      <a:pt x="589235" y="1377327"/>
                      <a:pt x="596952" y="1373491"/>
                    </a:cubicBezTo>
                    <a:cubicBezTo>
                      <a:pt x="604628" y="1369654"/>
                      <a:pt x="616563" y="1359366"/>
                      <a:pt x="620400" y="1355530"/>
                    </a:cubicBezTo>
                    <a:cubicBezTo>
                      <a:pt x="624238" y="1351651"/>
                      <a:pt x="637438" y="1347477"/>
                      <a:pt x="642583" y="1352958"/>
                    </a:cubicBezTo>
                    <a:cubicBezTo>
                      <a:pt x="647728" y="1358439"/>
                      <a:pt x="656711" y="1346170"/>
                      <a:pt x="643848" y="1334618"/>
                    </a:cubicBezTo>
                    <a:cubicBezTo>
                      <a:pt x="631028" y="1323065"/>
                      <a:pt x="636131" y="1330781"/>
                      <a:pt x="624238" y="1330781"/>
                    </a:cubicBezTo>
                    <a:cubicBezTo>
                      <a:pt x="612345" y="1330781"/>
                      <a:pt x="607538" y="1326902"/>
                      <a:pt x="604965" y="1321801"/>
                    </a:cubicBezTo>
                    <a:cubicBezTo>
                      <a:pt x="602393" y="1316657"/>
                      <a:pt x="601127" y="1298317"/>
                      <a:pt x="601127" y="1294480"/>
                    </a:cubicBezTo>
                    <a:cubicBezTo>
                      <a:pt x="601127" y="1290601"/>
                      <a:pt x="604965" y="1281284"/>
                      <a:pt x="604965" y="1274875"/>
                    </a:cubicBezTo>
                    <a:cubicBezTo>
                      <a:pt x="604965" y="1268467"/>
                      <a:pt x="611418" y="1262016"/>
                      <a:pt x="616563" y="1258179"/>
                    </a:cubicBezTo>
                    <a:cubicBezTo>
                      <a:pt x="621665" y="1254342"/>
                      <a:pt x="631956" y="1249199"/>
                      <a:pt x="642583" y="1246290"/>
                    </a:cubicBezTo>
                    <a:cubicBezTo>
                      <a:pt x="653211" y="1243381"/>
                      <a:pt x="643848" y="1232166"/>
                      <a:pt x="647728" y="1225715"/>
                    </a:cubicBezTo>
                    <a:cubicBezTo>
                      <a:pt x="651566" y="1219306"/>
                      <a:pt x="647728" y="1211254"/>
                      <a:pt x="641276" y="1207417"/>
                    </a:cubicBezTo>
                    <a:cubicBezTo>
                      <a:pt x="634865" y="1203580"/>
                      <a:pt x="630690" y="1197130"/>
                      <a:pt x="633221" y="1184312"/>
                    </a:cubicBezTo>
                    <a:cubicBezTo>
                      <a:pt x="635793" y="1171453"/>
                      <a:pt x="633221" y="1171116"/>
                      <a:pt x="630690" y="1165972"/>
                    </a:cubicBezTo>
                    <a:cubicBezTo>
                      <a:pt x="628118" y="1160829"/>
                      <a:pt x="624238" y="1167279"/>
                      <a:pt x="613990" y="1176260"/>
                    </a:cubicBezTo>
                    <a:cubicBezTo>
                      <a:pt x="603700" y="1185240"/>
                      <a:pt x="595645" y="1183005"/>
                      <a:pt x="589235" y="1186884"/>
                    </a:cubicBezTo>
                    <a:cubicBezTo>
                      <a:pt x="582825" y="1190721"/>
                      <a:pt x="575107" y="1189414"/>
                      <a:pt x="569962" y="1181741"/>
                    </a:cubicBezTo>
                    <a:cubicBezTo>
                      <a:pt x="564817" y="1174025"/>
                      <a:pt x="571227" y="1168544"/>
                      <a:pt x="571227" y="1168544"/>
                    </a:cubicBezTo>
                    <a:cubicBezTo>
                      <a:pt x="571227" y="1168544"/>
                      <a:pt x="581517" y="1159564"/>
                      <a:pt x="586662" y="1154420"/>
                    </a:cubicBezTo>
                    <a:cubicBezTo>
                      <a:pt x="591807" y="1149276"/>
                      <a:pt x="589235" y="1145102"/>
                      <a:pt x="577679" y="1136122"/>
                    </a:cubicBezTo>
                    <a:cubicBezTo>
                      <a:pt x="566124" y="1127100"/>
                      <a:pt x="559334" y="1106230"/>
                      <a:pt x="555497" y="1099821"/>
                    </a:cubicBezTo>
                    <a:cubicBezTo>
                      <a:pt x="551617" y="1093370"/>
                      <a:pt x="549086" y="1089534"/>
                      <a:pt x="541369" y="1083125"/>
                    </a:cubicBezTo>
                    <a:cubicBezTo>
                      <a:pt x="533651" y="1076674"/>
                      <a:pt x="534917" y="1072501"/>
                      <a:pt x="534917" y="1068664"/>
                    </a:cubicBezTo>
                    <a:cubicBezTo>
                      <a:pt x="534917" y="1064785"/>
                      <a:pt x="538796" y="1019504"/>
                      <a:pt x="538796" y="1014360"/>
                    </a:cubicBezTo>
                    <a:cubicBezTo>
                      <a:pt x="538796" y="1009216"/>
                      <a:pt x="540062" y="1002471"/>
                      <a:pt x="533651" y="996062"/>
                    </a:cubicBezTo>
                    <a:cubicBezTo>
                      <a:pt x="527241" y="989611"/>
                      <a:pt x="525596" y="989611"/>
                      <a:pt x="520451" y="994755"/>
                    </a:cubicBezTo>
                    <a:cubicBezTo>
                      <a:pt x="515348" y="999899"/>
                      <a:pt x="463265" y="1050661"/>
                      <a:pt x="456855" y="1053233"/>
                    </a:cubicBezTo>
                    <a:cubicBezTo>
                      <a:pt x="450403" y="1055805"/>
                      <a:pt x="445300" y="1054498"/>
                      <a:pt x="436275" y="1053233"/>
                    </a:cubicBezTo>
                    <a:cubicBezTo>
                      <a:pt x="427292" y="1051968"/>
                      <a:pt x="426955" y="1046824"/>
                      <a:pt x="425690" y="1042608"/>
                    </a:cubicBezTo>
                    <a:cubicBezTo>
                      <a:pt x="424382" y="1038434"/>
                      <a:pt x="424382" y="1013095"/>
                      <a:pt x="424382" y="1007614"/>
                    </a:cubicBezTo>
                    <a:cubicBezTo>
                      <a:pt x="424382" y="1002133"/>
                      <a:pt x="414134" y="988347"/>
                      <a:pt x="406417" y="980631"/>
                    </a:cubicBezTo>
                    <a:cubicBezTo>
                      <a:pt x="398699" y="972915"/>
                      <a:pt x="395789" y="971313"/>
                      <a:pt x="394524" y="963598"/>
                    </a:cubicBezTo>
                    <a:cubicBezTo>
                      <a:pt x="393217" y="955882"/>
                      <a:pt x="388072" y="950781"/>
                      <a:pt x="384234" y="946902"/>
                    </a:cubicBezTo>
                    <a:cubicBezTo>
                      <a:pt x="380396" y="943065"/>
                      <a:pt x="363696" y="928604"/>
                      <a:pt x="355641" y="920888"/>
                    </a:cubicBezTo>
                    <a:cubicBezTo>
                      <a:pt x="352267" y="917684"/>
                      <a:pt x="350538" y="913341"/>
                      <a:pt x="349652" y="909378"/>
                    </a:cubicBezTo>
                    <a:lnTo>
                      <a:pt x="337169" y="914648"/>
                    </a:lnTo>
                    <a:cubicBezTo>
                      <a:pt x="337169" y="914648"/>
                      <a:pt x="337169" y="930459"/>
                      <a:pt x="336115" y="935729"/>
                    </a:cubicBezTo>
                    <a:cubicBezTo>
                      <a:pt x="335061" y="940999"/>
                      <a:pt x="327681" y="944161"/>
                      <a:pt x="327681" y="944161"/>
                    </a:cubicBezTo>
                    <a:cubicBezTo>
                      <a:pt x="327681" y="944161"/>
                      <a:pt x="317137" y="951540"/>
                      <a:pt x="311866" y="954702"/>
                    </a:cubicBezTo>
                    <a:cubicBezTo>
                      <a:pt x="306594" y="957864"/>
                      <a:pt x="304486" y="969458"/>
                      <a:pt x="304486" y="969458"/>
                    </a:cubicBezTo>
                    <a:cubicBezTo>
                      <a:pt x="304486" y="969458"/>
                      <a:pt x="304486" y="977890"/>
                      <a:pt x="288671" y="983161"/>
                    </a:cubicBezTo>
                    <a:cubicBezTo>
                      <a:pt x="272856" y="988431"/>
                      <a:pt x="274965" y="986323"/>
                      <a:pt x="270748" y="982107"/>
                    </a:cubicBezTo>
                    <a:cubicBezTo>
                      <a:pt x="266530" y="977890"/>
                      <a:pt x="255987" y="981053"/>
                      <a:pt x="255987" y="981053"/>
                    </a:cubicBezTo>
                    <a:cubicBezTo>
                      <a:pt x="255987" y="981053"/>
                      <a:pt x="223304" y="986323"/>
                      <a:pt x="219086" y="985269"/>
                    </a:cubicBezTo>
                    <a:cubicBezTo>
                      <a:pt x="214869" y="984215"/>
                      <a:pt x="203272" y="987377"/>
                      <a:pt x="203272" y="987377"/>
                    </a:cubicBezTo>
                    <a:cubicBezTo>
                      <a:pt x="203272" y="987377"/>
                      <a:pt x="200109" y="996863"/>
                      <a:pt x="199054" y="1002133"/>
                    </a:cubicBezTo>
                    <a:cubicBezTo>
                      <a:pt x="198000" y="1007403"/>
                      <a:pt x="194837" y="1010565"/>
                      <a:pt x="188511" y="1011620"/>
                    </a:cubicBezTo>
                    <a:cubicBezTo>
                      <a:pt x="182185" y="1012674"/>
                      <a:pt x="173751" y="1013728"/>
                      <a:pt x="166371" y="1013728"/>
                    </a:cubicBezTo>
                    <a:cubicBezTo>
                      <a:pt x="158990" y="1013728"/>
                      <a:pt x="152665" y="1017944"/>
                      <a:pt x="152665" y="1017944"/>
                    </a:cubicBezTo>
                    <a:cubicBezTo>
                      <a:pt x="152665" y="1017944"/>
                      <a:pt x="135796" y="1033754"/>
                      <a:pt x="130524" y="1037970"/>
                    </a:cubicBezTo>
                    <a:cubicBezTo>
                      <a:pt x="125252" y="1042187"/>
                      <a:pt x="117872" y="1039024"/>
                      <a:pt x="113655" y="1035862"/>
                    </a:cubicBezTo>
                    <a:cubicBezTo>
                      <a:pt x="109438" y="1032700"/>
                      <a:pt x="104166" y="1032700"/>
                      <a:pt x="104166" y="1032700"/>
                    </a:cubicBezTo>
                    <a:cubicBezTo>
                      <a:pt x="104166" y="1032700"/>
                      <a:pt x="90460" y="1034808"/>
                      <a:pt x="84134" y="1034808"/>
                    </a:cubicBezTo>
                    <a:cubicBezTo>
                      <a:pt x="77808" y="1034808"/>
                      <a:pt x="75700" y="1035862"/>
                      <a:pt x="72537" y="1031646"/>
                    </a:cubicBezTo>
                    <a:cubicBezTo>
                      <a:pt x="69374" y="1027430"/>
                      <a:pt x="58831" y="1026376"/>
                      <a:pt x="52505" y="1026376"/>
                    </a:cubicBezTo>
                    <a:cubicBezTo>
                      <a:pt x="46179" y="1026376"/>
                      <a:pt x="38546" y="1015709"/>
                      <a:pt x="38546" y="1015709"/>
                    </a:cubicBezTo>
                    <a:cubicBezTo>
                      <a:pt x="29394" y="1014529"/>
                      <a:pt x="19188" y="1009975"/>
                      <a:pt x="14802" y="1002681"/>
                    </a:cubicBezTo>
                    <a:cubicBezTo>
                      <a:pt x="12230" y="998423"/>
                      <a:pt x="11218" y="993153"/>
                      <a:pt x="14465" y="987124"/>
                    </a:cubicBezTo>
                    <a:cubicBezTo>
                      <a:pt x="169" y="980125"/>
                      <a:pt x="-928" y="971145"/>
                      <a:pt x="11176" y="958918"/>
                    </a:cubicBezTo>
                    <a:cubicBezTo>
                      <a:pt x="3838" y="952847"/>
                      <a:pt x="211" y="950022"/>
                      <a:pt x="3079" y="940114"/>
                    </a:cubicBezTo>
                    <a:cubicBezTo>
                      <a:pt x="2404" y="939903"/>
                      <a:pt x="886" y="939186"/>
                      <a:pt x="42" y="938638"/>
                    </a:cubicBezTo>
                    <a:lnTo>
                      <a:pt x="0" y="938554"/>
                    </a:lnTo>
                    <a:cubicBezTo>
                      <a:pt x="2362" y="936910"/>
                      <a:pt x="4681" y="935181"/>
                      <a:pt x="5609" y="934422"/>
                    </a:cubicBezTo>
                    <a:cubicBezTo>
                      <a:pt x="16447" y="925357"/>
                      <a:pt x="22056" y="907144"/>
                      <a:pt x="21719" y="893483"/>
                    </a:cubicBezTo>
                    <a:lnTo>
                      <a:pt x="23448" y="891249"/>
                    </a:lnTo>
                    <a:lnTo>
                      <a:pt x="33443" y="891544"/>
                    </a:lnTo>
                    <a:cubicBezTo>
                      <a:pt x="40612" y="890237"/>
                      <a:pt x="45842" y="873794"/>
                      <a:pt x="41456" y="867976"/>
                    </a:cubicBezTo>
                    <a:lnTo>
                      <a:pt x="37407" y="862579"/>
                    </a:lnTo>
                    <a:cubicBezTo>
                      <a:pt x="47022" y="843227"/>
                      <a:pt x="57523" y="825224"/>
                      <a:pt x="68446" y="806505"/>
                    </a:cubicBezTo>
                    <a:cubicBezTo>
                      <a:pt x="71314" y="804734"/>
                      <a:pt x="77302" y="804565"/>
                      <a:pt x="80423" y="805282"/>
                    </a:cubicBezTo>
                    <a:cubicBezTo>
                      <a:pt x="82616" y="803806"/>
                      <a:pt x="89701" y="798958"/>
                      <a:pt x="89617" y="796175"/>
                    </a:cubicBezTo>
                    <a:cubicBezTo>
                      <a:pt x="89279" y="788333"/>
                      <a:pt x="89448" y="780491"/>
                      <a:pt x="84640" y="773745"/>
                    </a:cubicBezTo>
                    <a:cubicBezTo>
                      <a:pt x="85821" y="770920"/>
                      <a:pt x="87128" y="768897"/>
                      <a:pt x="88900" y="766409"/>
                    </a:cubicBezTo>
                    <a:cubicBezTo>
                      <a:pt x="99696" y="751400"/>
                      <a:pt x="112601" y="728843"/>
                      <a:pt x="121541" y="712906"/>
                    </a:cubicBezTo>
                    <a:cubicBezTo>
                      <a:pt x="128289" y="700848"/>
                      <a:pt x="136175" y="689844"/>
                      <a:pt x="142248" y="677533"/>
                    </a:cubicBezTo>
                    <a:cubicBezTo>
                      <a:pt x="149417" y="663029"/>
                      <a:pt x="156629" y="651857"/>
                      <a:pt x="165780" y="638449"/>
                    </a:cubicBezTo>
                    <a:lnTo>
                      <a:pt x="167003" y="636257"/>
                    </a:lnTo>
                    <a:cubicBezTo>
                      <a:pt x="175058" y="622006"/>
                      <a:pt x="182481" y="607925"/>
                      <a:pt x="190915" y="593885"/>
                    </a:cubicBezTo>
                    <a:cubicBezTo>
                      <a:pt x="190999" y="593716"/>
                      <a:pt x="192222" y="593084"/>
                      <a:pt x="192433" y="592957"/>
                    </a:cubicBezTo>
                    <a:cubicBezTo>
                      <a:pt x="196735" y="593337"/>
                      <a:pt x="206899" y="593421"/>
                      <a:pt x="210863" y="591102"/>
                    </a:cubicBezTo>
                    <a:cubicBezTo>
                      <a:pt x="216640" y="583260"/>
                      <a:pt x="215797" y="575334"/>
                      <a:pt x="213688" y="565805"/>
                    </a:cubicBezTo>
                    <a:lnTo>
                      <a:pt x="214616" y="564372"/>
                    </a:lnTo>
                    <a:cubicBezTo>
                      <a:pt x="217357" y="563824"/>
                      <a:pt x="219677" y="563065"/>
                      <a:pt x="222123" y="561758"/>
                    </a:cubicBezTo>
                    <a:cubicBezTo>
                      <a:pt x="223852" y="561041"/>
                      <a:pt x="224990" y="559776"/>
                      <a:pt x="226382" y="558511"/>
                    </a:cubicBezTo>
                    <a:cubicBezTo>
                      <a:pt x="235112" y="555729"/>
                      <a:pt x="234943" y="565848"/>
                      <a:pt x="251812" y="557710"/>
                    </a:cubicBezTo>
                    <a:lnTo>
                      <a:pt x="261596" y="562601"/>
                    </a:lnTo>
                    <a:cubicBezTo>
                      <a:pt x="265012" y="561547"/>
                      <a:pt x="269230" y="559734"/>
                      <a:pt x="272730" y="559186"/>
                    </a:cubicBezTo>
                    <a:cubicBezTo>
                      <a:pt x="278339" y="558301"/>
                      <a:pt x="284580" y="557879"/>
                      <a:pt x="290063" y="556446"/>
                    </a:cubicBezTo>
                    <a:cubicBezTo>
                      <a:pt x="297359" y="554590"/>
                      <a:pt x="304612" y="549615"/>
                      <a:pt x="311950" y="548224"/>
                    </a:cubicBezTo>
                    <a:cubicBezTo>
                      <a:pt x="318487" y="547002"/>
                      <a:pt x="339869" y="543586"/>
                      <a:pt x="345309" y="541394"/>
                    </a:cubicBezTo>
                    <a:cubicBezTo>
                      <a:pt x="349189" y="539834"/>
                      <a:pt x="358298" y="534775"/>
                      <a:pt x="361756" y="534100"/>
                    </a:cubicBezTo>
                    <a:cubicBezTo>
                      <a:pt x="366732" y="533088"/>
                      <a:pt x="375926" y="530516"/>
                      <a:pt x="380987" y="531402"/>
                    </a:cubicBezTo>
                    <a:cubicBezTo>
                      <a:pt x="394777" y="533805"/>
                      <a:pt x="388367" y="536630"/>
                      <a:pt x="403507" y="531697"/>
                    </a:cubicBezTo>
                    <a:cubicBezTo>
                      <a:pt x="403886" y="531570"/>
                      <a:pt x="407682" y="532119"/>
                      <a:pt x="408272" y="532161"/>
                    </a:cubicBezTo>
                    <a:cubicBezTo>
                      <a:pt x="411351" y="536124"/>
                      <a:pt x="419870" y="535660"/>
                      <a:pt x="424171" y="542659"/>
                    </a:cubicBezTo>
                    <a:cubicBezTo>
                      <a:pt x="423539" y="545315"/>
                      <a:pt x="423623" y="549826"/>
                      <a:pt x="424888" y="552356"/>
                    </a:cubicBezTo>
                    <a:cubicBezTo>
                      <a:pt x="428262" y="553705"/>
                      <a:pt x="439649" y="551977"/>
                      <a:pt x="446607" y="553832"/>
                    </a:cubicBezTo>
                    <a:cubicBezTo>
                      <a:pt x="449011" y="550037"/>
                      <a:pt x="446607" y="547929"/>
                      <a:pt x="446902" y="544851"/>
                    </a:cubicBezTo>
                    <a:cubicBezTo>
                      <a:pt x="447830" y="536082"/>
                      <a:pt x="452680" y="530685"/>
                      <a:pt x="456096" y="522759"/>
                    </a:cubicBezTo>
                    <a:cubicBezTo>
                      <a:pt x="459343" y="515212"/>
                      <a:pt x="456433" y="472882"/>
                      <a:pt x="457277" y="462721"/>
                    </a:cubicBezTo>
                    <a:cubicBezTo>
                      <a:pt x="457741" y="457619"/>
                      <a:pt x="460313" y="453192"/>
                      <a:pt x="460060" y="447669"/>
                    </a:cubicBezTo>
                    <a:cubicBezTo>
                      <a:pt x="458036" y="439448"/>
                      <a:pt x="445300" y="432491"/>
                      <a:pt x="443824" y="426083"/>
                    </a:cubicBezTo>
                    <a:cubicBezTo>
                      <a:pt x="444583" y="414910"/>
                      <a:pt x="454704" y="397919"/>
                      <a:pt x="458753" y="386029"/>
                    </a:cubicBezTo>
                    <a:cubicBezTo>
                      <a:pt x="458964" y="385439"/>
                      <a:pt x="459343" y="384765"/>
                      <a:pt x="459386" y="384132"/>
                    </a:cubicBezTo>
                    <a:cubicBezTo>
                      <a:pt x="459807" y="380085"/>
                      <a:pt x="459849" y="375278"/>
                      <a:pt x="460651" y="371315"/>
                    </a:cubicBezTo>
                    <a:cubicBezTo>
                      <a:pt x="461283" y="368364"/>
                      <a:pt x="463771" y="365455"/>
                      <a:pt x="464404" y="362546"/>
                    </a:cubicBezTo>
                    <a:cubicBezTo>
                      <a:pt x="468495" y="343446"/>
                      <a:pt x="474568" y="325148"/>
                      <a:pt x="478321" y="306007"/>
                    </a:cubicBezTo>
                    <a:lnTo>
                      <a:pt x="479207" y="302634"/>
                    </a:lnTo>
                    <a:cubicBezTo>
                      <a:pt x="481315" y="294792"/>
                      <a:pt x="492364" y="252041"/>
                      <a:pt x="494600" y="247993"/>
                    </a:cubicBezTo>
                    <a:cubicBezTo>
                      <a:pt x="502739" y="242344"/>
                      <a:pt x="506998" y="239434"/>
                      <a:pt x="510035" y="235598"/>
                    </a:cubicBezTo>
                    <a:cubicBezTo>
                      <a:pt x="513451" y="231339"/>
                      <a:pt x="515348" y="225816"/>
                      <a:pt x="519524" y="213927"/>
                    </a:cubicBezTo>
                    <a:lnTo>
                      <a:pt x="528717" y="187660"/>
                    </a:lnTo>
                    <a:cubicBezTo>
                      <a:pt x="534242" y="171892"/>
                      <a:pt x="540525" y="156756"/>
                      <a:pt x="547357" y="141241"/>
                    </a:cubicBezTo>
                    <a:cubicBezTo>
                      <a:pt x="547526" y="140861"/>
                      <a:pt x="555539" y="123195"/>
                      <a:pt x="555665" y="122437"/>
                    </a:cubicBezTo>
                    <a:cubicBezTo>
                      <a:pt x="556720" y="115859"/>
                      <a:pt x="554527" y="100766"/>
                      <a:pt x="556214" y="95917"/>
                    </a:cubicBezTo>
                    <a:cubicBezTo>
                      <a:pt x="565028" y="71211"/>
                      <a:pt x="572281" y="46799"/>
                      <a:pt x="579704" y="21544"/>
                    </a:cubicBezTo>
                    <a:cubicBezTo>
                      <a:pt x="580800" y="17834"/>
                      <a:pt x="589403" y="9402"/>
                      <a:pt x="596404" y="0"/>
                    </a:cubicBezTo>
                    <a:cubicBezTo>
                      <a:pt x="598977" y="3795"/>
                      <a:pt x="606230" y="14967"/>
                      <a:pt x="607074" y="21882"/>
                    </a:cubicBezTo>
                    <a:cubicBezTo>
                      <a:pt x="608128" y="30314"/>
                      <a:pt x="611291" y="40854"/>
                      <a:pt x="615508" y="47179"/>
                    </a:cubicBezTo>
                    <a:cubicBezTo>
                      <a:pt x="619725" y="53503"/>
                      <a:pt x="620780" y="58773"/>
                      <a:pt x="623943" y="69313"/>
                    </a:cubicBezTo>
                    <a:cubicBezTo>
                      <a:pt x="625925" y="75975"/>
                      <a:pt x="626642" y="78420"/>
                      <a:pt x="629299" y="79854"/>
                    </a:cubicBezTo>
                    <a:cubicBezTo>
                      <a:pt x="629299" y="79854"/>
                      <a:pt x="627106" y="96718"/>
                      <a:pt x="635540" y="97772"/>
                    </a:cubicBezTo>
                    <a:cubicBezTo>
                      <a:pt x="643975" y="98826"/>
                      <a:pt x="647138" y="108313"/>
                      <a:pt x="647138" y="114637"/>
                    </a:cubicBezTo>
                    <a:cubicBezTo>
                      <a:pt x="647138" y="120961"/>
                      <a:pt x="649246" y="125177"/>
                      <a:pt x="655572" y="128339"/>
                    </a:cubicBezTo>
                    <a:cubicBezTo>
                      <a:pt x="661898" y="131501"/>
                      <a:pt x="672441" y="144150"/>
                      <a:pt x="661898" y="144150"/>
                    </a:cubicBezTo>
                    <a:cubicBezTo>
                      <a:pt x="651355" y="144150"/>
                      <a:pt x="650301" y="150474"/>
                      <a:pt x="650301" y="156798"/>
                    </a:cubicBezTo>
                    <a:cubicBezTo>
                      <a:pt x="650301" y="163122"/>
                      <a:pt x="650301" y="177879"/>
                      <a:pt x="657681" y="185257"/>
                    </a:cubicBezTo>
                    <a:cubicBezTo>
                      <a:pt x="665061" y="192635"/>
                      <a:pt x="664007" y="202122"/>
                      <a:pt x="671387" y="200013"/>
                    </a:cubicBezTo>
                    <a:cubicBezTo>
                      <a:pt x="678767" y="197905"/>
                      <a:pt x="682984" y="195797"/>
                      <a:pt x="688256" y="200013"/>
                    </a:cubicBezTo>
                    <a:cubicBezTo>
                      <a:pt x="693527" y="204230"/>
                      <a:pt x="688256" y="203176"/>
                      <a:pt x="700908" y="202122"/>
                    </a:cubicBezTo>
                    <a:cubicBezTo>
                      <a:pt x="713559" y="201068"/>
                      <a:pt x="718831" y="198959"/>
                      <a:pt x="724103" y="203176"/>
                    </a:cubicBezTo>
                    <a:cubicBezTo>
                      <a:pt x="729374" y="207392"/>
                      <a:pt x="733591" y="207392"/>
                      <a:pt x="742026" y="202122"/>
                    </a:cubicBezTo>
                    <a:cubicBezTo>
                      <a:pt x="750460" y="196851"/>
                      <a:pt x="751515" y="184203"/>
                      <a:pt x="758895" y="184203"/>
                    </a:cubicBezTo>
                    <a:cubicBezTo>
                      <a:pt x="766275" y="184203"/>
                      <a:pt x="767329" y="179987"/>
                      <a:pt x="769438" y="175771"/>
                    </a:cubicBezTo>
                    <a:cubicBezTo>
                      <a:pt x="771547" y="171555"/>
                      <a:pt x="781415" y="156292"/>
                      <a:pt x="781415" y="156292"/>
                    </a:cubicBezTo>
                    <a:cubicBezTo>
                      <a:pt x="786602" y="157557"/>
                      <a:pt x="793687" y="160129"/>
                      <a:pt x="800013" y="167338"/>
                    </a:cubicBezTo>
                    <a:cubicBezTo>
                      <a:pt x="807393" y="175771"/>
                      <a:pt x="817936" y="185257"/>
                      <a:pt x="830588" y="191581"/>
                    </a:cubicBezTo>
                    <a:cubicBezTo>
                      <a:pt x="842860" y="197737"/>
                      <a:pt x="866055" y="200899"/>
                      <a:pt x="874153" y="201068"/>
                    </a:cubicBezTo>
                    <a:cubicBezTo>
                      <a:pt x="874153" y="201068"/>
                      <a:pt x="886467" y="210554"/>
                      <a:pt x="891739" y="215824"/>
                    </a:cubicBezTo>
                    <a:cubicBezTo>
                      <a:pt x="897010" y="221094"/>
                      <a:pt x="908608" y="232689"/>
                      <a:pt x="921259" y="232689"/>
                    </a:cubicBezTo>
                    <a:cubicBezTo>
                      <a:pt x="933911" y="232689"/>
                      <a:pt x="953943" y="237959"/>
                      <a:pt x="957106" y="242175"/>
                    </a:cubicBezTo>
                    <a:cubicBezTo>
                      <a:pt x="960269" y="246391"/>
                      <a:pt x="964486" y="247445"/>
                      <a:pt x="965540" y="252715"/>
                    </a:cubicBezTo>
                    <a:cubicBezTo>
                      <a:pt x="966595" y="257985"/>
                      <a:pt x="973975" y="259039"/>
                      <a:pt x="979247" y="255877"/>
                    </a:cubicBezTo>
                    <a:cubicBezTo>
                      <a:pt x="984518" y="252715"/>
                      <a:pt x="988735" y="240067"/>
                      <a:pt x="996116" y="243229"/>
                    </a:cubicBezTo>
                    <a:cubicBezTo>
                      <a:pt x="1003496" y="246391"/>
                      <a:pt x="1020365" y="244283"/>
                      <a:pt x="1025636" y="242175"/>
                    </a:cubicBezTo>
                    <a:cubicBezTo>
                      <a:pt x="1030908" y="240067"/>
                      <a:pt x="1040397" y="232689"/>
                      <a:pt x="1040397" y="228472"/>
                    </a:cubicBezTo>
                    <a:cubicBezTo>
                      <a:pt x="1040397" y="224256"/>
                      <a:pt x="1043349" y="204356"/>
                      <a:pt x="1051362" y="204272"/>
                    </a:cubicBezTo>
                    <a:cubicBezTo>
                      <a:pt x="1054356" y="204314"/>
                      <a:pt x="1057603" y="203555"/>
                      <a:pt x="1060429" y="202122"/>
                    </a:cubicBezTo>
                    <a:cubicBezTo>
                      <a:pt x="1066755" y="198959"/>
                      <a:pt x="1081515" y="196851"/>
                      <a:pt x="1087841" y="201068"/>
                    </a:cubicBezTo>
                    <a:cubicBezTo>
                      <a:pt x="1094167" y="205284"/>
                      <a:pt x="1112090" y="201068"/>
                      <a:pt x="1128959" y="195797"/>
                    </a:cubicBezTo>
                    <a:cubicBezTo>
                      <a:pt x="1145828" y="190527"/>
                      <a:pt x="1199598" y="164176"/>
                      <a:pt x="1199598" y="164176"/>
                    </a:cubicBezTo>
                    <a:cubicBezTo>
                      <a:pt x="1199598" y="164176"/>
                      <a:pt x="1210141" y="151528"/>
                      <a:pt x="1213304" y="138880"/>
                    </a:cubicBezTo>
                    <a:cubicBezTo>
                      <a:pt x="1216467" y="126231"/>
                      <a:pt x="1220684" y="106204"/>
                      <a:pt x="1231228" y="96718"/>
                    </a:cubicBezTo>
                    <a:cubicBezTo>
                      <a:pt x="1240716" y="88159"/>
                      <a:pt x="1254507" y="68470"/>
                      <a:pt x="1257121" y="64676"/>
                    </a:cubicBezTo>
                    <a:cubicBezTo>
                      <a:pt x="1257121" y="64676"/>
                      <a:pt x="1261803" y="77746"/>
                      <a:pt x="1263911" y="83016"/>
                    </a:cubicBezTo>
                    <a:cubicBezTo>
                      <a:pt x="1266020" y="88286"/>
                      <a:pt x="1267074" y="91448"/>
                      <a:pt x="1261803" y="96718"/>
                    </a:cubicBezTo>
                    <a:cubicBezTo>
                      <a:pt x="1256531" y="101988"/>
                      <a:pt x="1251260" y="105150"/>
                      <a:pt x="1256531" y="110421"/>
                    </a:cubicBezTo>
                    <a:cubicBezTo>
                      <a:pt x="1261803" y="115691"/>
                      <a:pt x="1262857" y="126231"/>
                      <a:pt x="1270237" y="127285"/>
                    </a:cubicBezTo>
                    <a:cubicBezTo>
                      <a:pt x="1277617" y="128339"/>
                      <a:pt x="1278672" y="131501"/>
                      <a:pt x="1277617" y="136771"/>
                    </a:cubicBezTo>
                    <a:cubicBezTo>
                      <a:pt x="1276563" y="142042"/>
                      <a:pt x="1279726" y="163122"/>
                      <a:pt x="1287106" y="158906"/>
                    </a:cubicBezTo>
                    <a:cubicBezTo>
                      <a:pt x="1294486" y="154690"/>
                      <a:pt x="1295541" y="146258"/>
                      <a:pt x="1305030" y="154690"/>
                    </a:cubicBezTo>
                    <a:cubicBezTo>
                      <a:pt x="1314518" y="163122"/>
                      <a:pt x="1319790" y="165230"/>
                      <a:pt x="1327170" y="162068"/>
                    </a:cubicBezTo>
                    <a:cubicBezTo>
                      <a:pt x="1334550" y="158906"/>
                      <a:pt x="1339822" y="152582"/>
                      <a:pt x="1341930" y="147312"/>
                    </a:cubicBezTo>
                    <a:cubicBezTo>
                      <a:pt x="1344039" y="142042"/>
                      <a:pt x="1347750" y="132766"/>
                      <a:pt x="1353275" y="133188"/>
                    </a:cubicBezTo>
                    <a:cubicBezTo>
                      <a:pt x="1361625" y="131080"/>
                      <a:pt x="1370776" y="130869"/>
                      <a:pt x="1377777" y="137825"/>
                    </a:cubicBezTo>
                    <a:cubicBezTo>
                      <a:pt x="1386212" y="146258"/>
                      <a:pt x="1393592" y="145204"/>
                      <a:pt x="1407298" y="138880"/>
                    </a:cubicBezTo>
                    <a:cubicBezTo>
                      <a:pt x="1421004" y="132555"/>
                      <a:pt x="1418895" y="124123"/>
                      <a:pt x="1431547" y="133609"/>
                    </a:cubicBezTo>
                    <a:cubicBezTo>
                      <a:pt x="1444199" y="143096"/>
                      <a:pt x="1452633" y="138880"/>
                      <a:pt x="1461068" y="137825"/>
                    </a:cubicBezTo>
                    <a:cubicBezTo>
                      <a:pt x="1469502" y="136771"/>
                      <a:pt x="1493752" y="127285"/>
                      <a:pt x="1497969" y="132555"/>
                    </a:cubicBezTo>
                    <a:cubicBezTo>
                      <a:pt x="1502186" y="137825"/>
                      <a:pt x="1511675" y="142042"/>
                      <a:pt x="1518001" y="132555"/>
                    </a:cubicBezTo>
                    <a:cubicBezTo>
                      <a:pt x="1524327" y="123069"/>
                      <a:pt x="1509566" y="103042"/>
                      <a:pt x="1540141" y="108313"/>
                    </a:cubicBezTo>
                    <a:cubicBezTo>
                      <a:pt x="1570717" y="113583"/>
                      <a:pt x="1575988" y="105150"/>
                      <a:pt x="1580205" y="99880"/>
                    </a:cubicBezTo>
                    <a:cubicBezTo>
                      <a:pt x="1584423" y="94610"/>
                      <a:pt x="1588640" y="95664"/>
                      <a:pt x="1599183" y="99880"/>
                    </a:cubicBezTo>
                    <a:cubicBezTo>
                      <a:pt x="1609726" y="104096"/>
                      <a:pt x="1610780" y="104096"/>
                      <a:pt x="1624487" y="104096"/>
                    </a:cubicBezTo>
                    <a:cubicBezTo>
                      <a:pt x="1638193" y="104096"/>
                      <a:pt x="1646627" y="118853"/>
                      <a:pt x="1633975" y="120961"/>
                    </a:cubicBezTo>
                    <a:cubicBezTo>
                      <a:pt x="1621324" y="123069"/>
                      <a:pt x="1607618" y="132555"/>
                      <a:pt x="1605509" y="139934"/>
                    </a:cubicBezTo>
                    <a:cubicBezTo>
                      <a:pt x="1603400" y="147312"/>
                      <a:pt x="1597074" y="152582"/>
                      <a:pt x="1612889" y="149420"/>
                    </a:cubicBezTo>
                    <a:cubicBezTo>
                      <a:pt x="1628704" y="146258"/>
                      <a:pt x="1644518" y="151528"/>
                      <a:pt x="1650844" y="138880"/>
                    </a:cubicBezTo>
                    <a:cubicBezTo>
                      <a:pt x="1657170" y="126231"/>
                      <a:pt x="1660333" y="120961"/>
                      <a:pt x="1665605" y="129393"/>
                    </a:cubicBezTo>
                    <a:cubicBezTo>
                      <a:pt x="1670876" y="137825"/>
                      <a:pt x="1682474" y="136771"/>
                      <a:pt x="1682474" y="136771"/>
                    </a:cubicBezTo>
                    <a:lnTo>
                      <a:pt x="1693017" y="132555"/>
                    </a:lnTo>
                    <a:lnTo>
                      <a:pt x="1704361" y="131586"/>
                    </a:lnTo>
                    <a:cubicBezTo>
                      <a:pt x="1704277" y="132977"/>
                      <a:pt x="1704150" y="134495"/>
                      <a:pt x="1703982" y="136097"/>
                    </a:cubicBezTo>
                    <a:cubicBezTo>
                      <a:pt x="1703476" y="141325"/>
                      <a:pt x="1703939" y="144445"/>
                      <a:pt x="1704909" y="146679"/>
                    </a:cubicBezTo>
                    <a:cubicBezTo>
                      <a:pt x="1704909" y="146679"/>
                      <a:pt x="1696180" y="151528"/>
                      <a:pt x="1688800" y="155744"/>
                    </a:cubicBezTo>
                    <a:cubicBezTo>
                      <a:pt x="1681419" y="159960"/>
                      <a:pt x="1679311" y="163122"/>
                      <a:pt x="1679311" y="168392"/>
                    </a:cubicBezTo>
                    <a:cubicBezTo>
                      <a:pt x="1679311" y="173663"/>
                      <a:pt x="1678257" y="182095"/>
                      <a:pt x="1684582" y="186311"/>
                    </a:cubicBezTo>
                    <a:cubicBezTo>
                      <a:pt x="1690908" y="190527"/>
                      <a:pt x="1699343" y="195797"/>
                      <a:pt x="1706723" y="195797"/>
                    </a:cubicBezTo>
                    <a:cubicBezTo>
                      <a:pt x="1714103" y="195797"/>
                      <a:pt x="1722495" y="187998"/>
                      <a:pt x="1722495" y="187998"/>
                    </a:cubicBezTo>
                    <a:cubicBezTo>
                      <a:pt x="1740630" y="199634"/>
                      <a:pt x="1728568" y="207687"/>
                      <a:pt x="1732364" y="216836"/>
                    </a:cubicBezTo>
                    <a:lnTo>
                      <a:pt x="1734683" y="223750"/>
                    </a:lnTo>
                    <a:lnTo>
                      <a:pt x="1734894" y="226659"/>
                    </a:lnTo>
                    <a:lnTo>
                      <a:pt x="1734262" y="246517"/>
                    </a:lnTo>
                    <a:lnTo>
                      <a:pt x="1734177" y="247276"/>
                    </a:lnTo>
                    <a:cubicBezTo>
                      <a:pt x="1733966" y="248626"/>
                      <a:pt x="1733207" y="250523"/>
                      <a:pt x="1736750" y="250734"/>
                    </a:cubicBezTo>
                    <a:cubicBezTo>
                      <a:pt x="1743961" y="251155"/>
                      <a:pt x="1756529" y="253010"/>
                      <a:pt x="1765765" y="260093"/>
                    </a:cubicBezTo>
                    <a:cubicBezTo>
                      <a:pt x="1779471" y="270634"/>
                      <a:pt x="1784742" y="270634"/>
                      <a:pt x="1790014" y="267472"/>
                    </a:cubicBezTo>
                    <a:cubicBezTo>
                      <a:pt x="1795285" y="264310"/>
                      <a:pt x="1803720" y="264310"/>
                      <a:pt x="1811100" y="264310"/>
                    </a:cubicBezTo>
                    <a:cubicBezTo>
                      <a:pt x="1818480" y="264310"/>
                      <a:pt x="1821643" y="259039"/>
                      <a:pt x="1827969" y="255877"/>
                    </a:cubicBezTo>
                    <a:cubicBezTo>
                      <a:pt x="1834295" y="252715"/>
                      <a:pt x="1850110" y="250607"/>
                      <a:pt x="1846947" y="262201"/>
                    </a:cubicBezTo>
                    <a:cubicBezTo>
                      <a:pt x="1843784" y="273796"/>
                      <a:pt x="1846947" y="276958"/>
                      <a:pt x="1853273" y="276958"/>
                    </a:cubicBezTo>
                    <a:cubicBezTo>
                      <a:pt x="1859598" y="276958"/>
                      <a:pt x="1865924" y="272742"/>
                      <a:pt x="1871196" y="284336"/>
                    </a:cubicBezTo>
                    <a:cubicBezTo>
                      <a:pt x="1876467" y="295931"/>
                      <a:pt x="1880685" y="296985"/>
                      <a:pt x="1888065" y="296985"/>
                    </a:cubicBezTo>
                    <a:cubicBezTo>
                      <a:pt x="1895445" y="296985"/>
                      <a:pt x="1893337" y="311741"/>
                      <a:pt x="1884902" y="315957"/>
                    </a:cubicBezTo>
                    <a:cubicBezTo>
                      <a:pt x="1876467" y="320173"/>
                      <a:pt x="1868033" y="326498"/>
                      <a:pt x="1868033" y="333876"/>
                    </a:cubicBezTo>
                    <a:cubicBezTo>
                      <a:pt x="1868033" y="341254"/>
                      <a:pt x="1869087" y="359173"/>
                      <a:pt x="1869087" y="364443"/>
                    </a:cubicBezTo>
                    <a:cubicBezTo>
                      <a:pt x="1869087" y="369713"/>
                      <a:pt x="1868033" y="379199"/>
                      <a:pt x="1879630" y="380253"/>
                    </a:cubicBezTo>
                    <a:cubicBezTo>
                      <a:pt x="1891228" y="381307"/>
                      <a:pt x="1895445" y="381307"/>
                      <a:pt x="1899662" y="390794"/>
                    </a:cubicBezTo>
                    <a:cubicBezTo>
                      <a:pt x="1902403" y="397034"/>
                      <a:pt x="1908392" y="399184"/>
                      <a:pt x="1913621" y="398720"/>
                    </a:cubicBezTo>
                    <a:cubicBezTo>
                      <a:pt x="1913621" y="398720"/>
                      <a:pt x="1924966" y="402388"/>
                      <a:pt x="1930237" y="402388"/>
                    </a:cubicBezTo>
                    <a:cubicBezTo>
                      <a:pt x="1935509" y="402388"/>
                      <a:pt x="1941835" y="407658"/>
                      <a:pt x="1941835" y="407658"/>
                    </a:cubicBezTo>
                    <a:cubicBezTo>
                      <a:pt x="1941835" y="407658"/>
                      <a:pt x="1967138" y="418198"/>
                      <a:pt x="1972410" y="421361"/>
                    </a:cubicBezTo>
                    <a:cubicBezTo>
                      <a:pt x="1977682" y="424523"/>
                      <a:pt x="1980845" y="426631"/>
                      <a:pt x="1989279" y="426631"/>
                    </a:cubicBezTo>
                    <a:cubicBezTo>
                      <a:pt x="1997714" y="426631"/>
                      <a:pt x="1997039" y="435316"/>
                      <a:pt x="1997039" y="435316"/>
                    </a:cubicBezTo>
                    <a:cubicBezTo>
                      <a:pt x="1998093" y="441303"/>
                      <a:pt x="2001973" y="447163"/>
                      <a:pt x="2015637" y="448765"/>
                    </a:cubicBezTo>
                    <a:cubicBezTo>
                      <a:pt x="2033560" y="450874"/>
                      <a:pt x="2021963" y="462468"/>
                      <a:pt x="2016691" y="465630"/>
                    </a:cubicBezTo>
                    <a:cubicBezTo>
                      <a:pt x="2011420" y="468792"/>
                      <a:pt x="2007202" y="471954"/>
                      <a:pt x="2015637" y="477224"/>
                    </a:cubicBezTo>
                    <a:cubicBezTo>
                      <a:pt x="2024071" y="482495"/>
                      <a:pt x="2025126" y="486711"/>
                      <a:pt x="2014583" y="489873"/>
                    </a:cubicBezTo>
                    <a:cubicBezTo>
                      <a:pt x="2004039" y="493035"/>
                      <a:pt x="1997714" y="498305"/>
                      <a:pt x="2005094" y="503575"/>
                    </a:cubicBezTo>
                    <a:cubicBezTo>
                      <a:pt x="2012474" y="508845"/>
                      <a:pt x="2021963" y="518332"/>
                      <a:pt x="2014583" y="519386"/>
                    </a:cubicBezTo>
                    <a:cubicBezTo>
                      <a:pt x="2007202" y="520440"/>
                      <a:pt x="1997714" y="516224"/>
                      <a:pt x="2004039" y="528872"/>
                    </a:cubicBezTo>
                    <a:cubicBezTo>
                      <a:pt x="2010365" y="541520"/>
                      <a:pt x="2008257" y="543629"/>
                      <a:pt x="2004039" y="546791"/>
                    </a:cubicBezTo>
                    <a:cubicBezTo>
                      <a:pt x="1999822" y="549953"/>
                      <a:pt x="1991388" y="555223"/>
                      <a:pt x="1980845" y="555223"/>
                    </a:cubicBezTo>
                    <a:cubicBezTo>
                      <a:pt x="1970301" y="555223"/>
                      <a:pt x="1951324" y="560493"/>
                      <a:pt x="1951324" y="560493"/>
                    </a:cubicBezTo>
                    <a:cubicBezTo>
                      <a:pt x="1951324" y="560493"/>
                      <a:pt x="1958704" y="583682"/>
                      <a:pt x="1962921" y="591060"/>
                    </a:cubicBezTo>
                    <a:cubicBezTo>
                      <a:pt x="1967138" y="598438"/>
                      <a:pt x="1973464" y="612141"/>
                      <a:pt x="1975573" y="618465"/>
                    </a:cubicBezTo>
                    <a:cubicBezTo>
                      <a:pt x="1977682" y="624789"/>
                      <a:pt x="1980845" y="641654"/>
                      <a:pt x="1980845" y="645870"/>
                    </a:cubicBezTo>
                    <a:cubicBezTo>
                      <a:pt x="1980845" y="650086"/>
                      <a:pt x="1985062" y="666950"/>
                      <a:pt x="1985062" y="666950"/>
                    </a:cubicBezTo>
                    <a:cubicBezTo>
                      <a:pt x="1985062" y="666950"/>
                      <a:pt x="1986116" y="700680"/>
                      <a:pt x="1986116" y="704896"/>
                    </a:cubicBezTo>
                    <a:cubicBezTo>
                      <a:pt x="1986116" y="709112"/>
                      <a:pt x="1988225" y="712274"/>
                      <a:pt x="1993496" y="718598"/>
                    </a:cubicBezTo>
                    <a:cubicBezTo>
                      <a:pt x="1998768" y="724922"/>
                      <a:pt x="2006148" y="734409"/>
                      <a:pt x="2010365" y="738625"/>
                    </a:cubicBezTo>
                    <a:cubicBezTo>
                      <a:pt x="2014583" y="742841"/>
                      <a:pt x="2016691" y="740733"/>
                      <a:pt x="2030397" y="742841"/>
                    </a:cubicBezTo>
                    <a:cubicBezTo>
                      <a:pt x="2044103" y="744949"/>
                      <a:pt x="2047266" y="744949"/>
                      <a:pt x="2051484" y="736517"/>
                    </a:cubicBezTo>
                    <a:cubicBezTo>
                      <a:pt x="2055701" y="728084"/>
                      <a:pt x="2060972" y="725976"/>
                      <a:pt x="2071516" y="724922"/>
                    </a:cubicBezTo>
                    <a:cubicBezTo>
                      <a:pt x="2082059" y="723868"/>
                      <a:pt x="2082059" y="719652"/>
                      <a:pt x="2093656" y="723868"/>
                    </a:cubicBezTo>
                    <a:cubicBezTo>
                      <a:pt x="2105254" y="728084"/>
                      <a:pt x="2109471" y="727030"/>
                      <a:pt x="2117905" y="725976"/>
                    </a:cubicBezTo>
                    <a:cubicBezTo>
                      <a:pt x="2126340" y="724922"/>
                      <a:pt x="2129503" y="723868"/>
                      <a:pt x="2133720" y="730192"/>
                    </a:cubicBezTo>
                    <a:cubicBezTo>
                      <a:pt x="2137937" y="736517"/>
                      <a:pt x="2143209" y="746003"/>
                      <a:pt x="2140046" y="750219"/>
                    </a:cubicBezTo>
                    <a:cubicBezTo>
                      <a:pt x="2136883" y="754435"/>
                      <a:pt x="2131611" y="764976"/>
                      <a:pt x="2142155" y="763922"/>
                    </a:cubicBezTo>
                    <a:cubicBezTo>
                      <a:pt x="2152698" y="762868"/>
                      <a:pt x="2163241" y="761814"/>
                      <a:pt x="2169567" y="754435"/>
                    </a:cubicBezTo>
                    <a:cubicBezTo>
                      <a:pt x="2175893" y="747057"/>
                      <a:pt x="2173784" y="739679"/>
                      <a:pt x="2187490" y="739679"/>
                    </a:cubicBezTo>
                    <a:cubicBezTo>
                      <a:pt x="2201196" y="739679"/>
                      <a:pt x="2225445" y="737571"/>
                      <a:pt x="2231771" y="734409"/>
                    </a:cubicBezTo>
                    <a:cubicBezTo>
                      <a:pt x="2238097" y="731247"/>
                      <a:pt x="2260238" y="732301"/>
                      <a:pt x="2260238" y="732301"/>
                    </a:cubicBezTo>
                    <a:lnTo>
                      <a:pt x="2273944" y="729138"/>
                    </a:lnTo>
                    <a:lnTo>
                      <a:pt x="2274028" y="729012"/>
                    </a:lnTo>
                    <a:cubicBezTo>
                      <a:pt x="2276221" y="730445"/>
                      <a:pt x="2277824" y="731963"/>
                      <a:pt x="2277107" y="733355"/>
                    </a:cubicBezTo>
                    <a:cubicBezTo>
                      <a:pt x="2277107" y="733355"/>
                      <a:pt x="2280270" y="750219"/>
                      <a:pt x="2280270" y="757597"/>
                    </a:cubicBezTo>
                    <a:cubicBezTo>
                      <a:pt x="2280270" y="764976"/>
                      <a:pt x="2276052" y="768138"/>
                      <a:pt x="2267618" y="770246"/>
                    </a:cubicBezTo>
                    <a:cubicBezTo>
                      <a:pt x="2259183" y="772354"/>
                      <a:pt x="2267618" y="790272"/>
                      <a:pt x="2268672" y="799759"/>
                    </a:cubicBezTo>
                    <a:cubicBezTo>
                      <a:pt x="2269727" y="809245"/>
                      <a:pt x="2276052" y="828218"/>
                      <a:pt x="2277107" y="832434"/>
                    </a:cubicBezTo>
                    <a:cubicBezTo>
                      <a:pt x="2278161" y="836650"/>
                      <a:pt x="2286596" y="839812"/>
                      <a:pt x="2291867" y="841920"/>
                    </a:cubicBezTo>
                    <a:cubicBezTo>
                      <a:pt x="2297139" y="844028"/>
                      <a:pt x="2296084" y="852460"/>
                      <a:pt x="2288704" y="858785"/>
                    </a:cubicBezTo>
                    <a:cubicBezTo>
                      <a:pt x="2281324" y="865109"/>
                      <a:pt x="2291867" y="872487"/>
                      <a:pt x="2291867" y="872487"/>
                    </a:cubicBezTo>
                    <a:cubicBezTo>
                      <a:pt x="2291867" y="872487"/>
                      <a:pt x="2297139" y="884081"/>
                      <a:pt x="2301356" y="889352"/>
                    </a:cubicBezTo>
                    <a:cubicBezTo>
                      <a:pt x="2305573" y="894622"/>
                      <a:pt x="2309790" y="914648"/>
                      <a:pt x="2311899" y="924135"/>
                    </a:cubicBezTo>
                    <a:cubicBezTo>
                      <a:pt x="2314008" y="933621"/>
                      <a:pt x="2305995" y="951076"/>
                      <a:pt x="2305995" y="951076"/>
                    </a:cubicBezTo>
                    <a:cubicBezTo>
                      <a:pt x="2305404" y="951877"/>
                      <a:pt x="2304519" y="988431"/>
                      <a:pt x="2304519" y="994755"/>
                    </a:cubicBezTo>
                    <a:cubicBezTo>
                      <a:pt x="2304519" y="1001079"/>
                      <a:pt x="2306628" y="1007403"/>
                      <a:pt x="2309790" y="1012674"/>
                    </a:cubicBezTo>
                    <a:cubicBezTo>
                      <a:pt x="2312953" y="1017944"/>
                      <a:pt x="2320334" y="1030592"/>
                      <a:pt x="2327714" y="1040078"/>
                    </a:cubicBezTo>
                    <a:cubicBezTo>
                      <a:pt x="2335094" y="1049565"/>
                      <a:pt x="2336148" y="1052727"/>
                      <a:pt x="2349854" y="1061159"/>
                    </a:cubicBezTo>
                    <a:cubicBezTo>
                      <a:pt x="2363560" y="1069591"/>
                      <a:pt x="2364615" y="1073808"/>
                      <a:pt x="2368832" y="1080132"/>
                    </a:cubicBezTo>
                    <a:cubicBezTo>
                      <a:pt x="2373049" y="1086456"/>
                      <a:pt x="2366723" y="1091726"/>
                      <a:pt x="2362506" y="1095942"/>
                    </a:cubicBezTo>
                    <a:cubicBezTo>
                      <a:pt x="2358289" y="1100158"/>
                      <a:pt x="2362506" y="1108591"/>
                      <a:pt x="2365669" y="1112807"/>
                    </a:cubicBezTo>
                    <a:cubicBezTo>
                      <a:pt x="2368832" y="1117023"/>
                      <a:pt x="2384647" y="1134942"/>
                      <a:pt x="2393081" y="1145482"/>
                    </a:cubicBezTo>
                    <a:cubicBezTo>
                      <a:pt x="2401516" y="1156022"/>
                      <a:pt x="2398353" y="1161292"/>
                      <a:pt x="2398353" y="1172887"/>
                    </a:cubicBezTo>
                    <a:cubicBezTo>
                      <a:pt x="2398353" y="1184481"/>
                      <a:pt x="2400461" y="1183427"/>
                      <a:pt x="2404679" y="1191859"/>
                    </a:cubicBezTo>
                    <a:cubicBezTo>
                      <a:pt x="2408896" y="1200292"/>
                      <a:pt x="2405733" y="1210832"/>
                      <a:pt x="2401516" y="1222426"/>
                    </a:cubicBezTo>
                    <a:cubicBezTo>
                      <a:pt x="2397298" y="1234021"/>
                      <a:pt x="2403624" y="1236129"/>
                      <a:pt x="2412059" y="1240345"/>
                    </a:cubicBezTo>
                    <a:cubicBezTo>
                      <a:pt x="2420493" y="1244561"/>
                      <a:pt x="2431037" y="1255101"/>
                      <a:pt x="2431037" y="1255101"/>
                    </a:cubicBezTo>
                    <a:cubicBezTo>
                      <a:pt x="2431037" y="1255101"/>
                      <a:pt x="2451068" y="1288830"/>
                      <a:pt x="2456340" y="1297263"/>
                    </a:cubicBezTo>
                    <a:cubicBezTo>
                      <a:pt x="2461612" y="1305695"/>
                      <a:pt x="2461612" y="1314127"/>
                      <a:pt x="2461612" y="1324668"/>
                    </a:cubicBezTo>
                    <a:cubicBezTo>
                      <a:pt x="2461612" y="1335208"/>
                      <a:pt x="2466883" y="1357343"/>
                      <a:pt x="2466883" y="1363667"/>
                    </a:cubicBezTo>
                    <a:cubicBezTo>
                      <a:pt x="2466883" y="1369991"/>
                      <a:pt x="2466883" y="1379477"/>
                      <a:pt x="2463720" y="1384748"/>
                    </a:cubicBezTo>
                    <a:cubicBezTo>
                      <a:pt x="2460557" y="1390018"/>
                      <a:pt x="2441580" y="1424801"/>
                      <a:pt x="2436308" y="1431125"/>
                    </a:cubicBezTo>
                    <a:cubicBezTo>
                      <a:pt x="2431037" y="1437449"/>
                      <a:pt x="2439471" y="1443773"/>
                      <a:pt x="2448960" y="1455368"/>
                    </a:cubicBezTo>
                    <a:cubicBezTo>
                      <a:pt x="2458449" y="1466962"/>
                      <a:pt x="2448960" y="1474340"/>
                      <a:pt x="2445797" y="1480665"/>
                    </a:cubicBezTo>
                    <a:cubicBezTo>
                      <a:pt x="2442634" y="1486989"/>
                      <a:pt x="2440525" y="1500691"/>
                      <a:pt x="2434199" y="1505961"/>
                    </a:cubicBezTo>
                    <a:cubicBezTo>
                      <a:pt x="2431332" y="1508322"/>
                      <a:pt x="2429771" y="1511737"/>
                      <a:pt x="2428717" y="1515869"/>
                    </a:cubicBezTo>
                    <a:cubicBezTo>
                      <a:pt x="2428717" y="1515869"/>
                      <a:pt x="2424711" y="1518610"/>
                      <a:pt x="2420493" y="1521772"/>
                    </a:cubicBezTo>
                    <a:cubicBezTo>
                      <a:pt x="2416276" y="1524934"/>
                      <a:pt x="2415222" y="1532312"/>
                      <a:pt x="2416276" y="1537582"/>
                    </a:cubicBezTo>
                    <a:cubicBezTo>
                      <a:pt x="2417330" y="1542853"/>
                      <a:pt x="2432091" y="1630337"/>
                      <a:pt x="2432091" y="1630337"/>
                    </a:cubicBezTo>
                    <a:lnTo>
                      <a:pt x="2441580" y="1673553"/>
                    </a:lnTo>
                    <a:lnTo>
                      <a:pt x="2444405" y="1694633"/>
                    </a:lnTo>
                    <a:cubicBezTo>
                      <a:pt x="2444996" y="1696910"/>
                      <a:pt x="2445797" y="1699398"/>
                      <a:pt x="2445797" y="1702012"/>
                    </a:cubicBezTo>
                    <a:cubicBezTo>
                      <a:pt x="2445797" y="1709390"/>
                      <a:pt x="2442634" y="1743119"/>
                      <a:pt x="2442634" y="1743119"/>
                    </a:cubicBezTo>
                    <a:cubicBezTo>
                      <a:pt x="2442634" y="1743119"/>
                      <a:pt x="2440525" y="1780010"/>
                      <a:pt x="2438417" y="1785280"/>
                    </a:cubicBezTo>
                    <a:cubicBezTo>
                      <a:pt x="2436308" y="1790551"/>
                      <a:pt x="2428928" y="1801091"/>
                      <a:pt x="2426819" y="1809523"/>
                    </a:cubicBezTo>
                    <a:cubicBezTo>
                      <a:pt x="2424711" y="1817955"/>
                      <a:pt x="2432091" y="1836928"/>
                      <a:pt x="2435254" y="1845360"/>
                    </a:cubicBezTo>
                    <a:cubicBezTo>
                      <a:pt x="2436645" y="1849155"/>
                      <a:pt x="2435971" y="1852275"/>
                      <a:pt x="2434748" y="1854594"/>
                    </a:cubicBezTo>
                    <a:cubicBezTo>
                      <a:pt x="2434748" y="1854594"/>
                      <a:pt x="2439471" y="1871711"/>
                      <a:pt x="2428928" y="1869603"/>
                    </a:cubicBezTo>
                    <a:cubicBezTo>
                      <a:pt x="2418385" y="1867495"/>
                      <a:pt x="2408896" y="1864333"/>
                      <a:pt x="2401516" y="1865387"/>
                    </a:cubicBezTo>
                    <a:cubicBezTo>
                      <a:pt x="2394136" y="1866441"/>
                      <a:pt x="2388864" y="1866441"/>
                      <a:pt x="2382538" y="1867495"/>
                    </a:cubicBezTo>
                    <a:cubicBezTo>
                      <a:pt x="2376212" y="1868549"/>
                      <a:pt x="2365669" y="1864333"/>
                      <a:pt x="2359343" y="1862225"/>
                    </a:cubicBezTo>
                    <a:cubicBezTo>
                      <a:pt x="2353017" y="1860117"/>
                      <a:pt x="2337203" y="1858009"/>
                      <a:pt x="2331931" y="1859063"/>
                    </a:cubicBezTo>
                    <a:cubicBezTo>
                      <a:pt x="2326659" y="1860117"/>
                      <a:pt x="2326659" y="1867495"/>
                      <a:pt x="2330877" y="1871711"/>
                    </a:cubicBezTo>
                    <a:cubicBezTo>
                      <a:pt x="2335094" y="1875927"/>
                      <a:pt x="2337203" y="1879089"/>
                      <a:pt x="2332985" y="1885414"/>
                    </a:cubicBezTo>
                    <a:cubicBezTo>
                      <a:pt x="2328768" y="1891738"/>
                      <a:pt x="2327714" y="1900170"/>
                      <a:pt x="2332985" y="1904386"/>
                    </a:cubicBezTo>
                    <a:cubicBezTo>
                      <a:pt x="2338257" y="1908602"/>
                      <a:pt x="2364615" y="1905440"/>
                      <a:pt x="2369886" y="1905440"/>
                    </a:cubicBezTo>
                    <a:cubicBezTo>
                      <a:pt x="2375158" y="1905440"/>
                      <a:pt x="2386755" y="1908602"/>
                      <a:pt x="2386755" y="1908602"/>
                    </a:cubicBezTo>
                    <a:cubicBezTo>
                      <a:pt x="2386755" y="1908602"/>
                      <a:pt x="2396244" y="1921251"/>
                      <a:pt x="2401516" y="1926521"/>
                    </a:cubicBezTo>
                    <a:cubicBezTo>
                      <a:pt x="2406787" y="1931791"/>
                      <a:pt x="2411005" y="1937061"/>
                      <a:pt x="2407842" y="1943385"/>
                    </a:cubicBezTo>
                    <a:cubicBezTo>
                      <a:pt x="2404679" y="1949710"/>
                      <a:pt x="2399407" y="1951818"/>
                      <a:pt x="2399407" y="1951818"/>
                    </a:cubicBezTo>
                    <a:cubicBezTo>
                      <a:pt x="2399407" y="1951818"/>
                      <a:pt x="2389918" y="1962358"/>
                      <a:pt x="2394136" y="1967628"/>
                    </a:cubicBezTo>
                    <a:cubicBezTo>
                      <a:pt x="2398353" y="1972898"/>
                      <a:pt x="2399407" y="1981331"/>
                      <a:pt x="2392027" y="1983439"/>
                    </a:cubicBezTo>
                    <a:cubicBezTo>
                      <a:pt x="2384647" y="1985547"/>
                      <a:pt x="2378321" y="1987655"/>
                      <a:pt x="2375158" y="1991871"/>
                    </a:cubicBezTo>
                    <a:cubicBezTo>
                      <a:pt x="2371995" y="1996087"/>
                      <a:pt x="2364615" y="2004519"/>
                      <a:pt x="2365669" y="2009790"/>
                    </a:cubicBezTo>
                    <a:cubicBezTo>
                      <a:pt x="2366723" y="2015060"/>
                      <a:pt x="2360398" y="2021384"/>
                      <a:pt x="2360398" y="2021384"/>
                    </a:cubicBezTo>
                    <a:cubicBezTo>
                      <a:pt x="2360398" y="2021384"/>
                      <a:pt x="2356180" y="2026654"/>
                      <a:pt x="2363560" y="2029816"/>
                    </a:cubicBezTo>
                    <a:cubicBezTo>
                      <a:pt x="2370941" y="2032978"/>
                      <a:pt x="2369886" y="2041411"/>
                      <a:pt x="2358289" y="2041411"/>
                    </a:cubicBezTo>
                    <a:cubicBezTo>
                      <a:pt x="2346691" y="2041411"/>
                      <a:pt x="2320334" y="2031924"/>
                      <a:pt x="2311899" y="2028762"/>
                    </a:cubicBezTo>
                    <a:cubicBezTo>
                      <a:pt x="2303465" y="2025600"/>
                      <a:pt x="2299247" y="2024546"/>
                      <a:pt x="2293976" y="2027708"/>
                    </a:cubicBezTo>
                    <a:cubicBezTo>
                      <a:pt x="2288704" y="2030870"/>
                      <a:pt x="2280270" y="2037194"/>
                      <a:pt x="2284487" y="2042465"/>
                    </a:cubicBezTo>
                    <a:cubicBezTo>
                      <a:pt x="2288704" y="2047735"/>
                      <a:pt x="2290813" y="2059329"/>
                      <a:pt x="2290813" y="2065653"/>
                    </a:cubicBezTo>
                    <a:cubicBezTo>
                      <a:pt x="2290813" y="2071978"/>
                      <a:pt x="2293976" y="2080410"/>
                      <a:pt x="2300302" y="2085680"/>
                    </a:cubicBezTo>
                    <a:cubicBezTo>
                      <a:pt x="2306628" y="2090950"/>
                      <a:pt x="2304519" y="2104653"/>
                      <a:pt x="2303465" y="2108869"/>
                    </a:cubicBezTo>
                    <a:cubicBezTo>
                      <a:pt x="2302410" y="2113085"/>
                      <a:pt x="2306628" y="2115193"/>
                      <a:pt x="2297139" y="2116247"/>
                    </a:cubicBezTo>
                    <a:cubicBezTo>
                      <a:pt x="2287650" y="2117301"/>
                      <a:pt x="2287650" y="2119409"/>
                      <a:pt x="2288704" y="2123625"/>
                    </a:cubicBezTo>
                    <a:cubicBezTo>
                      <a:pt x="2289758" y="2127841"/>
                      <a:pt x="2293976" y="2137328"/>
                      <a:pt x="2290813" y="2141544"/>
                    </a:cubicBezTo>
                    <a:cubicBezTo>
                      <a:pt x="2287650" y="2145760"/>
                      <a:pt x="2278161" y="2156300"/>
                      <a:pt x="2285541" y="2162625"/>
                    </a:cubicBezTo>
                    <a:cubicBezTo>
                      <a:pt x="2292921" y="2168949"/>
                      <a:pt x="2299247" y="2173165"/>
                      <a:pt x="2299247" y="2177381"/>
                    </a:cubicBezTo>
                    <a:cubicBezTo>
                      <a:pt x="2299247" y="2181597"/>
                      <a:pt x="2306628" y="2202678"/>
                      <a:pt x="2300302" y="2203732"/>
                    </a:cubicBezTo>
                    <a:cubicBezTo>
                      <a:pt x="2293976" y="2204786"/>
                      <a:pt x="2291867" y="2202678"/>
                      <a:pt x="2286596" y="2199516"/>
                    </a:cubicBezTo>
                    <a:cubicBezTo>
                      <a:pt x="2281324" y="2196354"/>
                      <a:pt x="2274998" y="2193192"/>
                      <a:pt x="2270781" y="2196354"/>
                    </a:cubicBezTo>
                    <a:cubicBezTo>
                      <a:pt x="2266564" y="2199516"/>
                      <a:pt x="2257075" y="2200570"/>
                      <a:pt x="2258129" y="2206894"/>
                    </a:cubicBezTo>
                    <a:cubicBezTo>
                      <a:pt x="2259183" y="2213218"/>
                      <a:pt x="2263401" y="2218488"/>
                      <a:pt x="2254966" y="2218488"/>
                    </a:cubicBezTo>
                    <a:cubicBezTo>
                      <a:pt x="2246532" y="2218488"/>
                      <a:pt x="2238097" y="2219542"/>
                      <a:pt x="2244423" y="2230083"/>
                    </a:cubicBezTo>
                    <a:cubicBezTo>
                      <a:pt x="2250749" y="2240623"/>
                      <a:pt x="2250749" y="2250109"/>
                      <a:pt x="2261292" y="2251163"/>
                    </a:cubicBezTo>
                    <a:cubicBezTo>
                      <a:pt x="2271835" y="2252217"/>
                      <a:pt x="2274998" y="2248001"/>
                      <a:pt x="2279215" y="2246947"/>
                    </a:cubicBezTo>
                    <a:cubicBezTo>
                      <a:pt x="2283433" y="2245893"/>
                      <a:pt x="2291867" y="2245893"/>
                      <a:pt x="2296084" y="2251163"/>
                    </a:cubicBezTo>
                    <a:cubicBezTo>
                      <a:pt x="2300302" y="2256434"/>
                      <a:pt x="2305573" y="2268028"/>
                      <a:pt x="2305573" y="2268028"/>
                    </a:cubicBezTo>
                    <a:cubicBezTo>
                      <a:pt x="2305573" y="2268028"/>
                      <a:pt x="2292921" y="2270136"/>
                      <a:pt x="2293976" y="2274352"/>
                    </a:cubicBezTo>
                    <a:cubicBezTo>
                      <a:pt x="2295030" y="2278568"/>
                      <a:pt x="2300302" y="2287001"/>
                      <a:pt x="2300302" y="2287001"/>
                    </a:cubicBezTo>
                    <a:cubicBezTo>
                      <a:pt x="2300302" y="2287001"/>
                      <a:pt x="2297139" y="2298595"/>
                      <a:pt x="2287650" y="2305973"/>
                    </a:cubicBezTo>
                    <a:cubicBezTo>
                      <a:pt x="2278161" y="2313351"/>
                      <a:pt x="2271835" y="2314405"/>
                      <a:pt x="2270781" y="2318622"/>
                    </a:cubicBezTo>
                    <a:cubicBezTo>
                      <a:pt x="2269727" y="2322838"/>
                      <a:pt x="2269727" y="2344972"/>
                      <a:pt x="2269727" y="2344972"/>
                    </a:cubicBezTo>
                    <a:lnTo>
                      <a:pt x="2269642" y="2346448"/>
                    </a:lnTo>
                    <a:lnTo>
                      <a:pt x="2263401" y="2346026"/>
                    </a:lnTo>
                    <a:cubicBezTo>
                      <a:pt x="2263401" y="2346026"/>
                      <a:pt x="2258129" y="2352351"/>
                      <a:pt x="2247586" y="2355513"/>
                    </a:cubicBezTo>
                    <a:cubicBezTo>
                      <a:pt x="2237043" y="2358675"/>
                      <a:pt x="2240206" y="2364999"/>
                      <a:pt x="2241260" y="2369215"/>
                    </a:cubicBezTo>
                    <a:cubicBezTo>
                      <a:pt x="2242314" y="2373431"/>
                      <a:pt x="2238097" y="2385026"/>
                      <a:pt x="2238097" y="2396620"/>
                    </a:cubicBezTo>
                    <a:cubicBezTo>
                      <a:pt x="2238097" y="2408214"/>
                      <a:pt x="2238097" y="2456700"/>
                      <a:pt x="2235988" y="2463024"/>
                    </a:cubicBezTo>
                    <a:cubicBezTo>
                      <a:pt x="2233880" y="2469348"/>
                      <a:pt x="2232826" y="2472510"/>
                      <a:pt x="2229663" y="2489375"/>
                    </a:cubicBezTo>
                    <a:cubicBezTo>
                      <a:pt x="2226500" y="2506240"/>
                      <a:pt x="2222282" y="2500969"/>
                      <a:pt x="2211739" y="2497807"/>
                    </a:cubicBezTo>
                    <a:cubicBezTo>
                      <a:pt x="2201196" y="2494645"/>
                      <a:pt x="2181164" y="2504131"/>
                      <a:pt x="2172730" y="2510456"/>
                    </a:cubicBezTo>
                    <a:cubicBezTo>
                      <a:pt x="2164295" y="2516780"/>
                      <a:pt x="2159024" y="2510456"/>
                      <a:pt x="2151643" y="2504131"/>
                    </a:cubicBezTo>
                    <a:cubicBezTo>
                      <a:pt x="2144263" y="2497807"/>
                      <a:pt x="2142155" y="2510456"/>
                      <a:pt x="2142155" y="2510456"/>
                    </a:cubicBezTo>
                    <a:cubicBezTo>
                      <a:pt x="2142155" y="2510456"/>
                      <a:pt x="2141100" y="2520996"/>
                      <a:pt x="2136883" y="2525212"/>
                    </a:cubicBezTo>
                    <a:cubicBezTo>
                      <a:pt x="2132666" y="2529428"/>
                      <a:pt x="2127394" y="2535752"/>
                      <a:pt x="2121068" y="2542077"/>
                    </a:cubicBezTo>
                    <a:cubicBezTo>
                      <a:pt x="2114742" y="2548401"/>
                      <a:pt x="2109471" y="2545239"/>
                      <a:pt x="2104199" y="2541023"/>
                    </a:cubicBezTo>
                    <a:cubicBezTo>
                      <a:pt x="2098928" y="2536807"/>
                      <a:pt x="2093656" y="2534698"/>
                      <a:pt x="2089439" y="2531536"/>
                    </a:cubicBezTo>
                    <a:cubicBezTo>
                      <a:pt x="2085222" y="2528374"/>
                      <a:pt x="2077841" y="2520996"/>
                      <a:pt x="2076787" y="2514672"/>
                    </a:cubicBezTo>
                    <a:cubicBezTo>
                      <a:pt x="2075733" y="2508348"/>
                      <a:pt x="2070461" y="2497807"/>
                      <a:pt x="2070461" y="2497807"/>
                    </a:cubicBezTo>
                    <a:cubicBezTo>
                      <a:pt x="2070461" y="2497807"/>
                      <a:pt x="2058864" y="2504131"/>
                      <a:pt x="2051484" y="2511510"/>
                    </a:cubicBezTo>
                    <a:cubicBezTo>
                      <a:pt x="2044103" y="2518888"/>
                      <a:pt x="2050429" y="2523104"/>
                      <a:pt x="2049375" y="2535752"/>
                    </a:cubicBezTo>
                    <a:cubicBezTo>
                      <a:pt x="2048321" y="2548401"/>
                      <a:pt x="2036723" y="2544185"/>
                      <a:pt x="2031452" y="2537861"/>
                    </a:cubicBezTo>
                    <a:cubicBezTo>
                      <a:pt x="2026180" y="2531536"/>
                      <a:pt x="2025126" y="2534698"/>
                      <a:pt x="2017746" y="2542077"/>
                    </a:cubicBezTo>
                    <a:cubicBezTo>
                      <a:pt x="2010365" y="2549455"/>
                      <a:pt x="2010365" y="2547347"/>
                      <a:pt x="1999822" y="2547347"/>
                    </a:cubicBezTo>
                    <a:cubicBezTo>
                      <a:pt x="1989279" y="2547347"/>
                      <a:pt x="1995605" y="2523104"/>
                      <a:pt x="1995605" y="2523104"/>
                    </a:cubicBezTo>
                    <a:cubicBezTo>
                      <a:pt x="1995605" y="2523104"/>
                      <a:pt x="1995605" y="2503077"/>
                      <a:pt x="1990333" y="2495699"/>
                    </a:cubicBezTo>
                    <a:cubicBezTo>
                      <a:pt x="1985062" y="2488321"/>
                      <a:pt x="1997714" y="2483051"/>
                      <a:pt x="1991388" y="2480943"/>
                    </a:cubicBezTo>
                    <a:cubicBezTo>
                      <a:pt x="1985062" y="2478835"/>
                      <a:pt x="1981899" y="2460916"/>
                      <a:pt x="1988225" y="2456700"/>
                    </a:cubicBezTo>
                    <a:cubicBezTo>
                      <a:pt x="1994551" y="2452484"/>
                      <a:pt x="1992442" y="2428241"/>
                      <a:pt x="1992442" y="2424025"/>
                    </a:cubicBezTo>
                    <a:cubicBezTo>
                      <a:pt x="1992442" y="2419809"/>
                      <a:pt x="1997714" y="2414539"/>
                      <a:pt x="2002985" y="2410322"/>
                    </a:cubicBezTo>
                    <a:cubicBezTo>
                      <a:pt x="2008257" y="2406106"/>
                      <a:pt x="2010365" y="2393458"/>
                      <a:pt x="2010365" y="2382918"/>
                    </a:cubicBezTo>
                    <a:cubicBezTo>
                      <a:pt x="2010365" y="2372377"/>
                      <a:pt x="2037777" y="2371323"/>
                      <a:pt x="2037777" y="2371323"/>
                    </a:cubicBezTo>
                    <a:cubicBezTo>
                      <a:pt x="2037777" y="2371323"/>
                      <a:pt x="2029343" y="2344972"/>
                      <a:pt x="2025126" y="2336540"/>
                    </a:cubicBezTo>
                    <a:cubicBezTo>
                      <a:pt x="2020908" y="2328108"/>
                      <a:pt x="2002985" y="2334432"/>
                      <a:pt x="1996659" y="2335486"/>
                    </a:cubicBezTo>
                    <a:cubicBezTo>
                      <a:pt x="1990333" y="2336540"/>
                      <a:pt x="1981899" y="2334432"/>
                      <a:pt x="1981899" y="2334432"/>
                    </a:cubicBezTo>
                    <a:cubicBezTo>
                      <a:pt x="1981899" y="2334432"/>
                      <a:pt x="1966084" y="2313351"/>
                      <a:pt x="1960813" y="2308081"/>
                    </a:cubicBezTo>
                    <a:cubicBezTo>
                      <a:pt x="1955541" y="2302811"/>
                      <a:pt x="1958704" y="2293325"/>
                      <a:pt x="1967138" y="2289109"/>
                    </a:cubicBezTo>
                    <a:cubicBezTo>
                      <a:pt x="1975573" y="2284892"/>
                      <a:pt x="1963976" y="2277514"/>
                      <a:pt x="1955541" y="2270136"/>
                    </a:cubicBezTo>
                    <a:cubicBezTo>
                      <a:pt x="1947107" y="2262758"/>
                      <a:pt x="1962921" y="2261704"/>
                      <a:pt x="1969247" y="2257488"/>
                    </a:cubicBezTo>
                    <a:cubicBezTo>
                      <a:pt x="1975573" y="2253271"/>
                      <a:pt x="1985062" y="2264866"/>
                      <a:pt x="1985062" y="2264866"/>
                    </a:cubicBezTo>
                    <a:cubicBezTo>
                      <a:pt x="1985062" y="2264866"/>
                      <a:pt x="1986116" y="2271190"/>
                      <a:pt x="1989279" y="2278568"/>
                    </a:cubicBezTo>
                    <a:cubicBezTo>
                      <a:pt x="1992442" y="2285946"/>
                      <a:pt x="2000877" y="2275406"/>
                      <a:pt x="2000877" y="2275406"/>
                    </a:cubicBezTo>
                    <a:cubicBezTo>
                      <a:pt x="2000877" y="2275406"/>
                      <a:pt x="2005094" y="2265920"/>
                      <a:pt x="1997714" y="2261704"/>
                    </a:cubicBezTo>
                    <a:cubicBezTo>
                      <a:pt x="1990333" y="2257488"/>
                      <a:pt x="1992442" y="2243785"/>
                      <a:pt x="1996659" y="2245893"/>
                    </a:cubicBezTo>
                    <a:cubicBezTo>
                      <a:pt x="2000877" y="2248001"/>
                      <a:pt x="2013528" y="2245893"/>
                      <a:pt x="2013528" y="2241677"/>
                    </a:cubicBezTo>
                    <a:cubicBezTo>
                      <a:pt x="2013528" y="2237461"/>
                      <a:pt x="2016691" y="2219542"/>
                      <a:pt x="2021963" y="2216380"/>
                    </a:cubicBezTo>
                    <a:cubicBezTo>
                      <a:pt x="2027234" y="2213218"/>
                      <a:pt x="2031452" y="2207948"/>
                      <a:pt x="2038832" y="2216380"/>
                    </a:cubicBezTo>
                    <a:cubicBezTo>
                      <a:pt x="2046212" y="2224813"/>
                      <a:pt x="2050429" y="2216380"/>
                      <a:pt x="2052538" y="2211110"/>
                    </a:cubicBezTo>
                    <a:cubicBezTo>
                      <a:pt x="2054646" y="2205840"/>
                      <a:pt x="2068353" y="2214272"/>
                      <a:pt x="2068353" y="2214272"/>
                    </a:cubicBezTo>
                    <a:cubicBezTo>
                      <a:pt x="2068353" y="2214272"/>
                      <a:pt x="2075733" y="2216380"/>
                      <a:pt x="2079950" y="2215326"/>
                    </a:cubicBezTo>
                    <a:cubicBezTo>
                      <a:pt x="2084167" y="2214272"/>
                      <a:pt x="2092602" y="2209002"/>
                      <a:pt x="2092602" y="2209002"/>
                    </a:cubicBezTo>
                    <a:lnTo>
                      <a:pt x="2083071" y="2190830"/>
                    </a:lnTo>
                    <a:cubicBezTo>
                      <a:pt x="2081089" y="2189523"/>
                      <a:pt x="2078938" y="2188554"/>
                      <a:pt x="2076787" y="2187921"/>
                    </a:cubicBezTo>
                    <a:cubicBezTo>
                      <a:pt x="2069407" y="2185813"/>
                      <a:pt x="2056755" y="2179489"/>
                      <a:pt x="2051484" y="2176327"/>
                    </a:cubicBezTo>
                    <a:cubicBezTo>
                      <a:pt x="2046212" y="2173165"/>
                      <a:pt x="2039886" y="2171057"/>
                      <a:pt x="2026180" y="2170003"/>
                    </a:cubicBezTo>
                    <a:cubicBezTo>
                      <a:pt x="2012474" y="2168949"/>
                      <a:pt x="2015637" y="2164733"/>
                      <a:pt x="2015637" y="2157354"/>
                    </a:cubicBezTo>
                    <a:cubicBezTo>
                      <a:pt x="2015637" y="2149976"/>
                      <a:pt x="2015637" y="2149976"/>
                      <a:pt x="2019854" y="2146814"/>
                    </a:cubicBezTo>
                    <a:cubicBezTo>
                      <a:pt x="2024071" y="2143652"/>
                      <a:pt x="2035669" y="2136274"/>
                      <a:pt x="2045158" y="2132058"/>
                    </a:cubicBezTo>
                    <a:cubicBezTo>
                      <a:pt x="2054646" y="2127841"/>
                      <a:pt x="2056755" y="2117301"/>
                      <a:pt x="2057809" y="2112031"/>
                    </a:cubicBezTo>
                    <a:cubicBezTo>
                      <a:pt x="2058020" y="2110892"/>
                      <a:pt x="2058400" y="2108658"/>
                      <a:pt x="2058864" y="2105791"/>
                    </a:cubicBezTo>
                    <a:cubicBezTo>
                      <a:pt x="2060972" y="2101575"/>
                      <a:pt x="2049375" y="2093058"/>
                      <a:pt x="2043049" y="2089896"/>
                    </a:cubicBezTo>
                    <a:cubicBezTo>
                      <a:pt x="2036723" y="2086734"/>
                      <a:pt x="2037777" y="2083572"/>
                      <a:pt x="2040940" y="2079356"/>
                    </a:cubicBezTo>
                    <a:cubicBezTo>
                      <a:pt x="2044103" y="2075140"/>
                      <a:pt x="2043049" y="2071978"/>
                      <a:pt x="2045158" y="2064599"/>
                    </a:cubicBezTo>
                    <a:cubicBezTo>
                      <a:pt x="2047266" y="2057221"/>
                      <a:pt x="2045158" y="2054059"/>
                      <a:pt x="2037777" y="2054059"/>
                    </a:cubicBezTo>
                    <a:cubicBezTo>
                      <a:pt x="2030397" y="2054059"/>
                      <a:pt x="2032506" y="2048789"/>
                      <a:pt x="2032506" y="2042465"/>
                    </a:cubicBezTo>
                    <a:cubicBezTo>
                      <a:pt x="2032506" y="2036140"/>
                      <a:pt x="2030397" y="2038248"/>
                      <a:pt x="2021963" y="2037194"/>
                    </a:cubicBezTo>
                    <a:cubicBezTo>
                      <a:pt x="2013528" y="2036140"/>
                      <a:pt x="2009311" y="2031924"/>
                      <a:pt x="2009311" y="2031924"/>
                    </a:cubicBezTo>
                    <a:cubicBezTo>
                      <a:pt x="2009311" y="2031924"/>
                      <a:pt x="1998768" y="2036140"/>
                      <a:pt x="1994551" y="2037194"/>
                    </a:cubicBezTo>
                    <a:cubicBezTo>
                      <a:pt x="1990333" y="2038248"/>
                      <a:pt x="1981899" y="2046681"/>
                      <a:pt x="1977682" y="2051951"/>
                    </a:cubicBezTo>
                    <a:cubicBezTo>
                      <a:pt x="1973464" y="2057221"/>
                      <a:pt x="1968193" y="2055113"/>
                      <a:pt x="1958704" y="2048789"/>
                    </a:cubicBezTo>
                    <a:cubicBezTo>
                      <a:pt x="1949215" y="2042465"/>
                      <a:pt x="1955541" y="2061437"/>
                      <a:pt x="1955541" y="2061437"/>
                    </a:cubicBezTo>
                    <a:cubicBezTo>
                      <a:pt x="1955541" y="2061437"/>
                      <a:pt x="1943944" y="2061437"/>
                      <a:pt x="1936563" y="2059329"/>
                    </a:cubicBezTo>
                    <a:cubicBezTo>
                      <a:pt x="1929183" y="2057221"/>
                      <a:pt x="1934455" y="2047735"/>
                      <a:pt x="1934455" y="2042465"/>
                    </a:cubicBezTo>
                    <a:cubicBezTo>
                      <a:pt x="1934455" y="2037194"/>
                      <a:pt x="1932346" y="2037194"/>
                      <a:pt x="1919694" y="2038248"/>
                    </a:cubicBezTo>
                    <a:cubicBezTo>
                      <a:pt x="1907043" y="2039303"/>
                      <a:pt x="1911260" y="2035086"/>
                      <a:pt x="1910206" y="2027708"/>
                    </a:cubicBezTo>
                    <a:cubicBezTo>
                      <a:pt x="1909151" y="2020330"/>
                      <a:pt x="1892282" y="2030870"/>
                      <a:pt x="1882793" y="2030870"/>
                    </a:cubicBezTo>
                    <a:cubicBezTo>
                      <a:pt x="1873305" y="2030870"/>
                      <a:pt x="1859598" y="2028762"/>
                      <a:pt x="1851164" y="2024546"/>
                    </a:cubicBezTo>
                    <a:cubicBezTo>
                      <a:pt x="1842729" y="2020330"/>
                      <a:pt x="1840621" y="2027708"/>
                      <a:pt x="1840621" y="2031924"/>
                    </a:cubicBezTo>
                    <a:cubicBezTo>
                      <a:pt x="1840621" y="2036140"/>
                      <a:pt x="1835898" y="2046639"/>
                      <a:pt x="1835898" y="2046639"/>
                    </a:cubicBezTo>
                    <a:cubicBezTo>
                      <a:pt x="1832481" y="2043476"/>
                      <a:pt x="1828264" y="2043940"/>
                      <a:pt x="1816414" y="2044404"/>
                    </a:cubicBezTo>
                    <a:cubicBezTo>
                      <a:pt x="1807178" y="2044783"/>
                      <a:pt x="1791237" y="2029184"/>
                      <a:pt x="1785838" y="2023408"/>
                    </a:cubicBezTo>
                    <a:cubicBezTo>
                      <a:pt x="1777488" y="2014554"/>
                      <a:pt x="1777952" y="2005616"/>
                      <a:pt x="1776392" y="1994780"/>
                    </a:cubicBezTo>
                    <a:cubicBezTo>
                      <a:pt x="1774030" y="1978590"/>
                      <a:pt x="1765849" y="1981120"/>
                      <a:pt x="1768168" y="1967333"/>
                    </a:cubicBezTo>
                    <a:cubicBezTo>
                      <a:pt x="1774578" y="1929009"/>
                      <a:pt x="1774241" y="1928503"/>
                      <a:pt x="1733502" y="1910668"/>
                    </a:cubicBezTo>
                    <a:cubicBezTo>
                      <a:pt x="1729370" y="1908855"/>
                      <a:pt x="1726164" y="1905778"/>
                      <a:pt x="1721863" y="1903965"/>
                    </a:cubicBezTo>
                    <a:cubicBezTo>
                      <a:pt x="1720092" y="1902067"/>
                      <a:pt x="1718362" y="1900128"/>
                      <a:pt x="1716085" y="1898821"/>
                    </a:cubicBezTo>
                    <a:cubicBezTo>
                      <a:pt x="1701114" y="1890178"/>
                      <a:pt x="1704909" y="1896797"/>
                      <a:pt x="1697824" y="1885540"/>
                    </a:cubicBezTo>
                    <a:cubicBezTo>
                      <a:pt x="1697824" y="1885540"/>
                      <a:pt x="1717266" y="1883306"/>
                      <a:pt x="1724646" y="1883306"/>
                    </a:cubicBezTo>
                    <a:cubicBezTo>
                      <a:pt x="1732027" y="1883306"/>
                      <a:pt x="1747841" y="1872765"/>
                      <a:pt x="1752058" y="1871711"/>
                    </a:cubicBezTo>
                    <a:cubicBezTo>
                      <a:pt x="1756276" y="1870657"/>
                      <a:pt x="1777362" y="1859063"/>
                      <a:pt x="1781579" y="1854847"/>
                    </a:cubicBezTo>
                    <a:cubicBezTo>
                      <a:pt x="1785797" y="1850630"/>
                      <a:pt x="1793177" y="1849576"/>
                      <a:pt x="1788959" y="1844306"/>
                    </a:cubicBezTo>
                    <a:cubicBezTo>
                      <a:pt x="1784742" y="1839036"/>
                      <a:pt x="1783688" y="1828496"/>
                      <a:pt x="1783688" y="1814793"/>
                    </a:cubicBezTo>
                    <a:cubicBezTo>
                      <a:pt x="1783688" y="1801091"/>
                      <a:pt x="1785797" y="1785280"/>
                      <a:pt x="1791068" y="1778956"/>
                    </a:cubicBezTo>
                    <a:cubicBezTo>
                      <a:pt x="1796340" y="1772632"/>
                      <a:pt x="1797394" y="1770524"/>
                      <a:pt x="1794231" y="1762092"/>
                    </a:cubicBezTo>
                    <a:cubicBezTo>
                      <a:pt x="1791068" y="1753659"/>
                      <a:pt x="1793177" y="1741011"/>
                      <a:pt x="1793177" y="1733633"/>
                    </a:cubicBezTo>
                    <a:cubicBezTo>
                      <a:pt x="1793177" y="1726254"/>
                      <a:pt x="1790014" y="1726254"/>
                      <a:pt x="1774199" y="1725200"/>
                    </a:cubicBezTo>
                    <a:cubicBezTo>
                      <a:pt x="1758384" y="1724146"/>
                      <a:pt x="1748896" y="1720984"/>
                      <a:pt x="1740461" y="1715714"/>
                    </a:cubicBezTo>
                    <a:cubicBezTo>
                      <a:pt x="1732027" y="1710444"/>
                      <a:pt x="1728864" y="1709390"/>
                      <a:pt x="1716212" y="1715714"/>
                    </a:cubicBezTo>
                    <a:cubicBezTo>
                      <a:pt x="1703560" y="1722038"/>
                      <a:pt x="1679311" y="1718876"/>
                      <a:pt x="1670876" y="1719930"/>
                    </a:cubicBezTo>
                    <a:cubicBezTo>
                      <a:pt x="1662442" y="1720984"/>
                      <a:pt x="1658225" y="1713606"/>
                      <a:pt x="1642410" y="1717822"/>
                    </a:cubicBezTo>
                    <a:cubicBezTo>
                      <a:pt x="1626595" y="1722038"/>
                      <a:pt x="1608925" y="1723177"/>
                      <a:pt x="1608672" y="1723851"/>
                    </a:cubicBezTo>
                    <a:lnTo>
                      <a:pt x="1596695" y="1722629"/>
                    </a:lnTo>
                    <a:cubicBezTo>
                      <a:pt x="1596189" y="1725622"/>
                      <a:pt x="1596399" y="1728489"/>
                      <a:pt x="1596653" y="1731820"/>
                    </a:cubicBezTo>
                    <a:cubicBezTo>
                      <a:pt x="1597623" y="1742824"/>
                      <a:pt x="1589694" y="1738566"/>
                      <a:pt x="1589019" y="1755894"/>
                    </a:cubicBezTo>
                    <a:cubicBezTo>
                      <a:pt x="1588935" y="1755514"/>
                      <a:pt x="1587881" y="1756821"/>
                      <a:pt x="1587121" y="1757875"/>
                    </a:cubicBezTo>
                    <a:cubicBezTo>
                      <a:pt x="1582609" y="1764073"/>
                      <a:pt x="1583157" y="1765380"/>
                      <a:pt x="1585139" y="1772506"/>
                    </a:cubicBezTo>
                    <a:cubicBezTo>
                      <a:pt x="1588387" y="1784184"/>
                      <a:pt x="1564728" y="1777987"/>
                      <a:pt x="1567596" y="1799151"/>
                    </a:cubicBezTo>
                    <a:lnTo>
                      <a:pt x="1568060" y="1802272"/>
                    </a:lnTo>
                    <a:cubicBezTo>
                      <a:pt x="1569156" y="1810535"/>
                      <a:pt x="1564222" y="1817829"/>
                      <a:pt x="1558023" y="1822720"/>
                    </a:cubicBezTo>
                    <a:cubicBezTo>
                      <a:pt x="1553721" y="1824743"/>
                      <a:pt x="1546045" y="1830435"/>
                      <a:pt x="1545877" y="1830477"/>
                    </a:cubicBezTo>
                    <a:cubicBezTo>
                      <a:pt x="1539551" y="1817323"/>
                      <a:pt x="1528713" y="1825207"/>
                      <a:pt x="1524074" y="1835031"/>
                    </a:cubicBezTo>
                    <a:cubicBezTo>
                      <a:pt x="1515428" y="1853371"/>
                      <a:pt x="1520911" y="1839163"/>
                      <a:pt x="1511295" y="1850378"/>
                    </a:cubicBezTo>
                    <a:lnTo>
                      <a:pt x="1509904" y="1851980"/>
                    </a:lnTo>
                    <a:cubicBezTo>
                      <a:pt x="1501553" y="1861466"/>
                      <a:pt x="1483293" y="1845150"/>
                      <a:pt x="1465412" y="1858894"/>
                    </a:cubicBezTo>
                    <a:cubicBezTo>
                      <a:pt x="1452549" y="1868802"/>
                      <a:pt x="1453097" y="1862646"/>
                      <a:pt x="1442217" y="1880944"/>
                    </a:cubicBezTo>
                    <a:cubicBezTo>
                      <a:pt x="1428721" y="1874915"/>
                      <a:pt x="1424715" y="1880439"/>
                      <a:pt x="1419148" y="1893888"/>
                    </a:cubicBezTo>
                    <a:cubicBezTo>
                      <a:pt x="1416323" y="1893171"/>
                      <a:pt x="1413919" y="1892075"/>
                      <a:pt x="1410925" y="1892075"/>
                    </a:cubicBezTo>
                    <a:cubicBezTo>
                      <a:pt x="1407003" y="1892033"/>
                      <a:pt x="1402996" y="1895912"/>
                      <a:pt x="1402828" y="1899791"/>
                    </a:cubicBezTo>
                    <a:cubicBezTo>
                      <a:pt x="1400466" y="1900212"/>
                      <a:pt x="1398062" y="1900254"/>
                      <a:pt x="1395700" y="1900929"/>
                    </a:cubicBezTo>
                    <a:lnTo>
                      <a:pt x="1393845" y="1901814"/>
                    </a:lnTo>
                    <a:cubicBezTo>
                      <a:pt x="1388151" y="1905904"/>
                      <a:pt x="1388489" y="1911301"/>
                      <a:pt x="1385115" y="1914631"/>
                    </a:cubicBezTo>
                    <a:cubicBezTo>
                      <a:pt x="1383892" y="1915264"/>
                      <a:pt x="1381994" y="1915475"/>
                      <a:pt x="1380645" y="1915728"/>
                    </a:cubicBezTo>
                    <a:lnTo>
                      <a:pt x="1375964" y="1916529"/>
                    </a:lnTo>
                    <a:cubicBezTo>
                      <a:pt x="1370650" y="1917498"/>
                      <a:pt x="1367445" y="1919100"/>
                      <a:pt x="1363734" y="1923064"/>
                    </a:cubicBezTo>
                    <a:lnTo>
                      <a:pt x="1362215" y="1924750"/>
                    </a:lnTo>
                    <a:cubicBezTo>
                      <a:pt x="1360824" y="1926310"/>
                      <a:pt x="1359812" y="1927280"/>
                      <a:pt x="1358715" y="1927870"/>
                    </a:cubicBezTo>
                    <a:cubicBezTo>
                      <a:pt x="1356227" y="1927575"/>
                      <a:pt x="1353359" y="1927828"/>
                      <a:pt x="1351166" y="1928671"/>
                    </a:cubicBezTo>
                    <a:lnTo>
                      <a:pt x="1350154" y="1929177"/>
                    </a:lnTo>
                    <a:cubicBezTo>
                      <a:pt x="1347708" y="1930737"/>
                      <a:pt x="1346780" y="1932592"/>
                      <a:pt x="1345304" y="1934911"/>
                    </a:cubicBezTo>
                    <a:cubicBezTo>
                      <a:pt x="1345262" y="1933562"/>
                      <a:pt x="1331682" y="1927364"/>
                      <a:pt x="1325399" y="19361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452" name="Freeform 1451">
                <a:extLst>
                  <a:ext uri="{FF2B5EF4-FFF2-40B4-BE49-F238E27FC236}">
                    <a16:creationId xmlns:a16="http://schemas.microsoft.com/office/drawing/2014/main" xmlns="" id="{311DF1BF-387D-169E-7FDD-4A1DBFF36074}"/>
                  </a:ext>
                </a:extLst>
              </p:cNvPr>
              <p:cNvSpPr/>
              <p:nvPr/>
            </p:nvSpPr>
            <p:spPr>
              <a:xfrm>
                <a:off x="3731581" y="208530"/>
                <a:ext cx="1761887" cy="1334100"/>
              </a:xfrm>
              <a:custGeom>
                <a:avLst/>
                <a:gdLst>
                  <a:gd name="connsiteX0" fmla="*/ 1679567 w 1761887"/>
                  <a:gd name="connsiteY0" fmla="*/ 1299244 h 1334100"/>
                  <a:gd name="connsiteX1" fmla="*/ 1665861 w 1761887"/>
                  <a:gd name="connsiteY1" fmla="*/ 1302406 h 1334100"/>
                  <a:gd name="connsiteX2" fmla="*/ 1637394 w 1761887"/>
                  <a:gd name="connsiteY2" fmla="*/ 1304514 h 1334100"/>
                  <a:gd name="connsiteX3" fmla="*/ 1593113 w 1761887"/>
                  <a:gd name="connsiteY3" fmla="*/ 1309785 h 1334100"/>
                  <a:gd name="connsiteX4" fmla="*/ 1575190 w 1761887"/>
                  <a:gd name="connsiteY4" fmla="*/ 1324541 h 1334100"/>
                  <a:gd name="connsiteX5" fmla="*/ 1547778 w 1761887"/>
                  <a:gd name="connsiteY5" fmla="*/ 1334027 h 1334100"/>
                  <a:gd name="connsiteX6" fmla="*/ 1545669 w 1761887"/>
                  <a:gd name="connsiteY6" fmla="*/ 1320325 h 1334100"/>
                  <a:gd name="connsiteX7" fmla="*/ 1539343 w 1761887"/>
                  <a:gd name="connsiteY7" fmla="*/ 1300298 h 1334100"/>
                  <a:gd name="connsiteX8" fmla="*/ 1523528 w 1761887"/>
                  <a:gd name="connsiteY8" fmla="*/ 1296082 h 1334100"/>
                  <a:gd name="connsiteX9" fmla="*/ 1499279 w 1761887"/>
                  <a:gd name="connsiteY9" fmla="*/ 1293974 h 1334100"/>
                  <a:gd name="connsiteX10" fmla="*/ 1477139 w 1761887"/>
                  <a:gd name="connsiteY10" fmla="*/ 1295028 h 1334100"/>
                  <a:gd name="connsiteX11" fmla="*/ 1457107 w 1761887"/>
                  <a:gd name="connsiteY11" fmla="*/ 1306623 h 1334100"/>
                  <a:gd name="connsiteX12" fmla="*/ 1436020 w 1761887"/>
                  <a:gd name="connsiteY12" fmla="*/ 1312947 h 1334100"/>
                  <a:gd name="connsiteX13" fmla="*/ 1415988 w 1761887"/>
                  <a:gd name="connsiteY13" fmla="*/ 1308731 h 1334100"/>
                  <a:gd name="connsiteX14" fmla="*/ 1399119 w 1761887"/>
                  <a:gd name="connsiteY14" fmla="*/ 1288704 h 1334100"/>
                  <a:gd name="connsiteX15" fmla="*/ 1391739 w 1761887"/>
                  <a:gd name="connsiteY15" fmla="*/ 1275001 h 1334100"/>
                  <a:gd name="connsiteX16" fmla="*/ 1390685 w 1761887"/>
                  <a:gd name="connsiteY16" fmla="*/ 1237056 h 1334100"/>
                  <a:gd name="connsiteX17" fmla="*/ 1386468 w 1761887"/>
                  <a:gd name="connsiteY17" fmla="*/ 1215976 h 1334100"/>
                  <a:gd name="connsiteX18" fmla="*/ 1381196 w 1761887"/>
                  <a:gd name="connsiteY18" fmla="*/ 1188571 h 1334100"/>
                  <a:gd name="connsiteX19" fmla="*/ 1368544 w 1761887"/>
                  <a:gd name="connsiteY19" fmla="*/ 1161166 h 1334100"/>
                  <a:gd name="connsiteX20" fmla="*/ 1356947 w 1761887"/>
                  <a:gd name="connsiteY20" fmla="*/ 1130599 h 1334100"/>
                  <a:gd name="connsiteX21" fmla="*/ 1386468 w 1761887"/>
                  <a:gd name="connsiteY21" fmla="*/ 1125329 h 1334100"/>
                  <a:gd name="connsiteX22" fmla="*/ 1409663 w 1761887"/>
                  <a:gd name="connsiteY22" fmla="*/ 1116896 h 1334100"/>
                  <a:gd name="connsiteX23" fmla="*/ 1409663 w 1761887"/>
                  <a:gd name="connsiteY23" fmla="*/ 1098978 h 1334100"/>
                  <a:gd name="connsiteX24" fmla="*/ 1420206 w 1761887"/>
                  <a:gd name="connsiteY24" fmla="*/ 1089492 h 1334100"/>
                  <a:gd name="connsiteX25" fmla="*/ 1410717 w 1761887"/>
                  <a:gd name="connsiteY25" fmla="*/ 1073681 h 1334100"/>
                  <a:gd name="connsiteX26" fmla="*/ 1420206 w 1761887"/>
                  <a:gd name="connsiteY26" fmla="*/ 1059979 h 1334100"/>
                  <a:gd name="connsiteX27" fmla="*/ 1421260 w 1761887"/>
                  <a:gd name="connsiteY27" fmla="*/ 1047330 h 1334100"/>
                  <a:gd name="connsiteX28" fmla="*/ 1422314 w 1761887"/>
                  <a:gd name="connsiteY28" fmla="*/ 1035736 h 1334100"/>
                  <a:gd name="connsiteX29" fmla="*/ 1421260 w 1761887"/>
                  <a:gd name="connsiteY29" fmla="*/ 1018871 h 1334100"/>
                  <a:gd name="connsiteX30" fmla="*/ 1402662 w 1761887"/>
                  <a:gd name="connsiteY30" fmla="*/ 1005422 h 1334100"/>
                  <a:gd name="connsiteX31" fmla="*/ 1394902 w 1761887"/>
                  <a:gd name="connsiteY31" fmla="*/ 996737 h 1334100"/>
                  <a:gd name="connsiteX32" fmla="*/ 1378033 w 1761887"/>
                  <a:gd name="connsiteY32" fmla="*/ 991466 h 1334100"/>
                  <a:gd name="connsiteX33" fmla="*/ 1347458 w 1761887"/>
                  <a:gd name="connsiteY33" fmla="*/ 977764 h 1334100"/>
                  <a:gd name="connsiteX34" fmla="*/ 1335861 w 1761887"/>
                  <a:gd name="connsiteY34" fmla="*/ 972494 h 1334100"/>
                  <a:gd name="connsiteX35" fmla="*/ 1319245 w 1761887"/>
                  <a:gd name="connsiteY35" fmla="*/ 968826 h 1334100"/>
                  <a:gd name="connsiteX36" fmla="*/ 1305285 w 1761887"/>
                  <a:gd name="connsiteY36" fmla="*/ 960899 h 1334100"/>
                  <a:gd name="connsiteX37" fmla="*/ 1285254 w 1761887"/>
                  <a:gd name="connsiteY37" fmla="*/ 950359 h 1334100"/>
                  <a:gd name="connsiteX38" fmla="*/ 1274710 w 1761887"/>
                  <a:gd name="connsiteY38" fmla="*/ 934549 h 1334100"/>
                  <a:gd name="connsiteX39" fmla="*/ 1273656 w 1761887"/>
                  <a:gd name="connsiteY39" fmla="*/ 903982 h 1334100"/>
                  <a:gd name="connsiteX40" fmla="*/ 1290525 w 1761887"/>
                  <a:gd name="connsiteY40" fmla="*/ 886063 h 1334100"/>
                  <a:gd name="connsiteX41" fmla="*/ 1293688 w 1761887"/>
                  <a:gd name="connsiteY41" fmla="*/ 867090 h 1334100"/>
                  <a:gd name="connsiteX42" fmla="*/ 1276819 w 1761887"/>
                  <a:gd name="connsiteY42" fmla="*/ 854442 h 1334100"/>
                  <a:gd name="connsiteX43" fmla="*/ 1258896 w 1761887"/>
                  <a:gd name="connsiteY43" fmla="*/ 847064 h 1334100"/>
                  <a:gd name="connsiteX44" fmla="*/ 1252570 w 1761887"/>
                  <a:gd name="connsiteY44" fmla="*/ 832307 h 1334100"/>
                  <a:gd name="connsiteX45" fmla="*/ 1233592 w 1761887"/>
                  <a:gd name="connsiteY45" fmla="*/ 825983 h 1334100"/>
                  <a:gd name="connsiteX46" fmla="*/ 1216723 w 1761887"/>
                  <a:gd name="connsiteY46" fmla="*/ 834415 h 1334100"/>
                  <a:gd name="connsiteX47" fmla="*/ 1195637 w 1761887"/>
                  <a:gd name="connsiteY47" fmla="*/ 837577 h 1334100"/>
                  <a:gd name="connsiteX48" fmla="*/ 1171388 w 1761887"/>
                  <a:gd name="connsiteY48" fmla="*/ 830199 h 1334100"/>
                  <a:gd name="connsiteX49" fmla="*/ 1142373 w 1761887"/>
                  <a:gd name="connsiteY49" fmla="*/ 820839 h 1334100"/>
                  <a:gd name="connsiteX50" fmla="*/ 1139800 w 1761887"/>
                  <a:gd name="connsiteY50" fmla="*/ 817382 h 1334100"/>
                  <a:gd name="connsiteX51" fmla="*/ 1139885 w 1761887"/>
                  <a:gd name="connsiteY51" fmla="*/ 816623 h 1334100"/>
                  <a:gd name="connsiteX52" fmla="*/ 1140517 w 1761887"/>
                  <a:gd name="connsiteY52" fmla="*/ 796765 h 1334100"/>
                  <a:gd name="connsiteX53" fmla="*/ 1140307 w 1761887"/>
                  <a:gd name="connsiteY53" fmla="*/ 793856 h 1334100"/>
                  <a:gd name="connsiteX54" fmla="*/ 1137987 w 1761887"/>
                  <a:gd name="connsiteY54" fmla="*/ 786942 h 1334100"/>
                  <a:gd name="connsiteX55" fmla="*/ 1128119 w 1761887"/>
                  <a:gd name="connsiteY55" fmla="*/ 758103 h 1334100"/>
                  <a:gd name="connsiteX56" fmla="*/ 1112346 w 1761887"/>
                  <a:gd name="connsiteY56" fmla="*/ 765903 h 1334100"/>
                  <a:gd name="connsiteX57" fmla="*/ 1090206 w 1761887"/>
                  <a:gd name="connsiteY57" fmla="*/ 756417 h 1334100"/>
                  <a:gd name="connsiteX58" fmla="*/ 1084934 w 1761887"/>
                  <a:gd name="connsiteY58" fmla="*/ 738498 h 1334100"/>
                  <a:gd name="connsiteX59" fmla="*/ 1094423 w 1761887"/>
                  <a:gd name="connsiteY59" fmla="*/ 725850 h 1334100"/>
                  <a:gd name="connsiteX60" fmla="*/ 1110532 w 1761887"/>
                  <a:gd name="connsiteY60" fmla="*/ 716785 h 1334100"/>
                  <a:gd name="connsiteX61" fmla="*/ 1109605 w 1761887"/>
                  <a:gd name="connsiteY61" fmla="*/ 706203 h 1334100"/>
                  <a:gd name="connsiteX62" fmla="*/ 1109984 w 1761887"/>
                  <a:gd name="connsiteY62" fmla="*/ 701691 h 1334100"/>
                  <a:gd name="connsiteX63" fmla="*/ 1098640 w 1761887"/>
                  <a:gd name="connsiteY63" fmla="*/ 702661 h 1334100"/>
                  <a:gd name="connsiteX64" fmla="*/ 1088097 w 1761887"/>
                  <a:gd name="connsiteY64" fmla="*/ 706877 h 1334100"/>
                  <a:gd name="connsiteX65" fmla="*/ 1071228 w 1761887"/>
                  <a:gd name="connsiteY65" fmla="*/ 699499 h 1334100"/>
                  <a:gd name="connsiteX66" fmla="*/ 1056467 w 1761887"/>
                  <a:gd name="connsiteY66" fmla="*/ 708985 h 1334100"/>
                  <a:gd name="connsiteX67" fmla="*/ 1018512 w 1761887"/>
                  <a:gd name="connsiteY67" fmla="*/ 719526 h 1334100"/>
                  <a:gd name="connsiteX68" fmla="*/ 1011132 w 1761887"/>
                  <a:gd name="connsiteY68" fmla="*/ 710039 h 1334100"/>
                  <a:gd name="connsiteX69" fmla="*/ 1039598 w 1761887"/>
                  <a:gd name="connsiteY69" fmla="*/ 691067 h 1334100"/>
                  <a:gd name="connsiteX70" fmla="*/ 1030110 w 1761887"/>
                  <a:gd name="connsiteY70" fmla="*/ 674202 h 1334100"/>
                  <a:gd name="connsiteX71" fmla="*/ 1004806 w 1761887"/>
                  <a:gd name="connsiteY71" fmla="*/ 669986 h 1334100"/>
                  <a:gd name="connsiteX72" fmla="*/ 985828 w 1761887"/>
                  <a:gd name="connsiteY72" fmla="*/ 669986 h 1334100"/>
                  <a:gd name="connsiteX73" fmla="*/ 945765 w 1761887"/>
                  <a:gd name="connsiteY73" fmla="*/ 678418 h 1334100"/>
                  <a:gd name="connsiteX74" fmla="*/ 923624 w 1761887"/>
                  <a:gd name="connsiteY74" fmla="*/ 702661 h 1334100"/>
                  <a:gd name="connsiteX75" fmla="*/ 903592 w 1761887"/>
                  <a:gd name="connsiteY75" fmla="*/ 702661 h 1334100"/>
                  <a:gd name="connsiteX76" fmla="*/ 866691 w 1761887"/>
                  <a:gd name="connsiteY76" fmla="*/ 707931 h 1334100"/>
                  <a:gd name="connsiteX77" fmla="*/ 837170 w 1761887"/>
                  <a:gd name="connsiteY77" fmla="*/ 703715 h 1334100"/>
                  <a:gd name="connsiteX78" fmla="*/ 812921 w 1761887"/>
                  <a:gd name="connsiteY78" fmla="*/ 708985 h 1334100"/>
                  <a:gd name="connsiteX79" fmla="*/ 783400 w 1761887"/>
                  <a:gd name="connsiteY79" fmla="*/ 707931 h 1334100"/>
                  <a:gd name="connsiteX80" fmla="*/ 758898 w 1761887"/>
                  <a:gd name="connsiteY80" fmla="*/ 703294 h 1334100"/>
                  <a:gd name="connsiteX81" fmla="*/ 747554 w 1761887"/>
                  <a:gd name="connsiteY81" fmla="*/ 717418 h 1334100"/>
                  <a:gd name="connsiteX82" fmla="*/ 732793 w 1761887"/>
                  <a:gd name="connsiteY82" fmla="*/ 732174 h 1334100"/>
                  <a:gd name="connsiteX83" fmla="*/ 710653 w 1761887"/>
                  <a:gd name="connsiteY83" fmla="*/ 724796 h 1334100"/>
                  <a:gd name="connsiteX84" fmla="*/ 692729 w 1761887"/>
                  <a:gd name="connsiteY84" fmla="*/ 729012 h 1334100"/>
                  <a:gd name="connsiteX85" fmla="*/ 683240 w 1761887"/>
                  <a:gd name="connsiteY85" fmla="*/ 706877 h 1334100"/>
                  <a:gd name="connsiteX86" fmla="*/ 675860 w 1761887"/>
                  <a:gd name="connsiteY86" fmla="*/ 697391 h 1334100"/>
                  <a:gd name="connsiteX87" fmla="*/ 662154 w 1761887"/>
                  <a:gd name="connsiteY87" fmla="*/ 680526 h 1334100"/>
                  <a:gd name="connsiteX88" fmla="*/ 667426 w 1761887"/>
                  <a:gd name="connsiteY88" fmla="*/ 666824 h 1334100"/>
                  <a:gd name="connsiteX89" fmla="*/ 669534 w 1761887"/>
                  <a:gd name="connsiteY89" fmla="*/ 653122 h 1334100"/>
                  <a:gd name="connsiteX90" fmla="*/ 662744 w 1761887"/>
                  <a:gd name="connsiteY90" fmla="*/ 634781 h 1334100"/>
                  <a:gd name="connsiteX91" fmla="*/ 636851 w 1761887"/>
                  <a:gd name="connsiteY91" fmla="*/ 666824 h 1334100"/>
                  <a:gd name="connsiteX92" fmla="*/ 618927 w 1761887"/>
                  <a:gd name="connsiteY92" fmla="*/ 708985 h 1334100"/>
                  <a:gd name="connsiteX93" fmla="*/ 605221 w 1761887"/>
                  <a:gd name="connsiteY93" fmla="*/ 734282 h 1334100"/>
                  <a:gd name="connsiteX94" fmla="*/ 534582 w 1761887"/>
                  <a:gd name="connsiteY94" fmla="*/ 765903 h 1334100"/>
                  <a:gd name="connsiteX95" fmla="*/ 493464 w 1761887"/>
                  <a:gd name="connsiteY95" fmla="*/ 771173 h 1334100"/>
                  <a:gd name="connsiteX96" fmla="*/ 466052 w 1761887"/>
                  <a:gd name="connsiteY96" fmla="*/ 772227 h 1334100"/>
                  <a:gd name="connsiteX97" fmla="*/ 456985 w 1761887"/>
                  <a:gd name="connsiteY97" fmla="*/ 774378 h 1334100"/>
                  <a:gd name="connsiteX98" fmla="*/ 446020 w 1761887"/>
                  <a:gd name="connsiteY98" fmla="*/ 798578 h 1334100"/>
                  <a:gd name="connsiteX99" fmla="*/ 431259 w 1761887"/>
                  <a:gd name="connsiteY99" fmla="*/ 812281 h 1334100"/>
                  <a:gd name="connsiteX100" fmla="*/ 401739 w 1761887"/>
                  <a:gd name="connsiteY100" fmla="*/ 813335 h 1334100"/>
                  <a:gd name="connsiteX101" fmla="*/ 384870 w 1761887"/>
                  <a:gd name="connsiteY101" fmla="*/ 825983 h 1334100"/>
                  <a:gd name="connsiteX102" fmla="*/ 371164 w 1761887"/>
                  <a:gd name="connsiteY102" fmla="*/ 822821 h 1334100"/>
                  <a:gd name="connsiteX103" fmla="*/ 362729 w 1761887"/>
                  <a:gd name="connsiteY103" fmla="*/ 812281 h 1334100"/>
                  <a:gd name="connsiteX104" fmla="*/ 326882 w 1761887"/>
                  <a:gd name="connsiteY104" fmla="*/ 802794 h 1334100"/>
                  <a:gd name="connsiteX105" fmla="*/ 297362 w 1761887"/>
                  <a:gd name="connsiteY105" fmla="*/ 785930 h 1334100"/>
                  <a:gd name="connsiteX106" fmla="*/ 279776 w 1761887"/>
                  <a:gd name="connsiteY106" fmla="*/ 771173 h 1334100"/>
                  <a:gd name="connsiteX107" fmla="*/ 236211 w 1761887"/>
                  <a:gd name="connsiteY107" fmla="*/ 761687 h 1334100"/>
                  <a:gd name="connsiteX108" fmla="*/ 205636 w 1761887"/>
                  <a:gd name="connsiteY108" fmla="*/ 737444 h 1334100"/>
                  <a:gd name="connsiteX109" fmla="*/ 187038 w 1761887"/>
                  <a:gd name="connsiteY109" fmla="*/ 726398 h 1334100"/>
                  <a:gd name="connsiteX110" fmla="*/ 175061 w 1761887"/>
                  <a:gd name="connsiteY110" fmla="*/ 745876 h 1334100"/>
                  <a:gd name="connsiteX111" fmla="*/ 164518 w 1761887"/>
                  <a:gd name="connsiteY111" fmla="*/ 754309 h 1334100"/>
                  <a:gd name="connsiteX112" fmla="*/ 147649 w 1761887"/>
                  <a:gd name="connsiteY112" fmla="*/ 772227 h 1334100"/>
                  <a:gd name="connsiteX113" fmla="*/ 129726 w 1761887"/>
                  <a:gd name="connsiteY113" fmla="*/ 773281 h 1334100"/>
                  <a:gd name="connsiteX114" fmla="*/ 106531 w 1761887"/>
                  <a:gd name="connsiteY114" fmla="*/ 772227 h 1334100"/>
                  <a:gd name="connsiteX115" fmla="*/ 93879 w 1761887"/>
                  <a:gd name="connsiteY115" fmla="*/ 770119 h 1334100"/>
                  <a:gd name="connsiteX116" fmla="*/ 77010 w 1761887"/>
                  <a:gd name="connsiteY116" fmla="*/ 770119 h 1334100"/>
                  <a:gd name="connsiteX117" fmla="*/ 63304 w 1761887"/>
                  <a:gd name="connsiteY117" fmla="*/ 755363 h 1334100"/>
                  <a:gd name="connsiteX118" fmla="*/ 55924 w 1761887"/>
                  <a:gd name="connsiteY118" fmla="*/ 726904 h 1334100"/>
                  <a:gd name="connsiteX119" fmla="*/ 67521 w 1761887"/>
                  <a:gd name="connsiteY119" fmla="*/ 714255 h 1334100"/>
                  <a:gd name="connsiteX120" fmla="*/ 61195 w 1761887"/>
                  <a:gd name="connsiteY120" fmla="*/ 698445 h 1334100"/>
                  <a:gd name="connsiteX121" fmla="*/ 52761 w 1761887"/>
                  <a:gd name="connsiteY121" fmla="*/ 684743 h 1334100"/>
                  <a:gd name="connsiteX122" fmla="*/ 41163 w 1761887"/>
                  <a:gd name="connsiteY122" fmla="*/ 667878 h 1334100"/>
                  <a:gd name="connsiteX123" fmla="*/ 34922 w 1761887"/>
                  <a:gd name="connsiteY123" fmla="*/ 649959 h 1334100"/>
                  <a:gd name="connsiteX124" fmla="*/ 29566 w 1761887"/>
                  <a:gd name="connsiteY124" fmla="*/ 639419 h 1334100"/>
                  <a:gd name="connsiteX125" fmla="*/ 21131 w 1761887"/>
                  <a:gd name="connsiteY125" fmla="*/ 617284 h 1334100"/>
                  <a:gd name="connsiteX126" fmla="*/ 12697 w 1761887"/>
                  <a:gd name="connsiteY126" fmla="*/ 591988 h 1334100"/>
                  <a:gd name="connsiteX127" fmla="*/ 2027 w 1761887"/>
                  <a:gd name="connsiteY127" fmla="*/ 570106 h 1334100"/>
                  <a:gd name="connsiteX128" fmla="*/ 9913 w 1761887"/>
                  <a:gd name="connsiteY128" fmla="*/ 556530 h 1334100"/>
                  <a:gd name="connsiteX129" fmla="*/ 13414 w 1761887"/>
                  <a:gd name="connsiteY129" fmla="*/ 555349 h 1334100"/>
                  <a:gd name="connsiteX130" fmla="*/ 24421 w 1761887"/>
                  <a:gd name="connsiteY130" fmla="*/ 539159 h 1334100"/>
                  <a:gd name="connsiteX131" fmla="*/ 17378 w 1761887"/>
                  <a:gd name="connsiteY131" fmla="*/ 519554 h 1334100"/>
                  <a:gd name="connsiteX132" fmla="*/ 11432 w 1761887"/>
                  <a:gd name="connsiteY132" fmla="*/ 499486 h 1334100"/>
                  <a:gd name="connsiteX133" fmla="*/ 3 w 1761887"/>
                  <a:gd name="connsiteY133" fmla="*/ 466220 h 1334100"/>
                  <a:gd name="connsiteX134" fmla="*/ 509 w 1761887"/>
                  <a:gd name="connsiteY134" fmla="*/ 463522 h 1334100"/>
                  <a:gd name="connsiteX135" fmla="*/ 11980 w 1761887"/>
                  <a:gd name="connsiteY135" fmla="*/ 449187 h 1334100"/>
                  <a:gd name="connsiteX136" fmla="*/ 26993 w 1761887"/>
                  <a:gd name="connsiteY136" fmla="*/ 407700 h 1334100"/>
                  <a:gd name="connsiteX137" fmla="*/ 41163 w 1761887"/>
                  <a:gd name="connsiteY137" fmla="*/ 367015 h 1334100"/>
                  <a:gd name="connsiteX138" fmla="*/ 48417 w 1761887"/>
                  <a:gd name="connsiteY138" fmla="*/ 341465 h 1334100"/>
                  <a:gd name="connsiteX139" fmla="*/ 54490 w 1761887"/>
                  <a:gd name="connsiteY139" fmla="*/ 321270 h 1334100"/>
                  <a:gd name="connsiteX140" fmla="*/ 52170 w 1761887"/>
                  <a:gd name="connsiteY140" fmla="*/ 319963 h 1334100"/>
                  <a:gd name="connsiteX141" fmla="*/ 54448 w 1761887"/>
                  <a:gd name="connsiteY141" fmla="*/ 317981 h 1334100"/>
                  <a:gd name="connsiteX142" fmla="*/ 52887 w 1761887"/>
                  <a:gd name="connsiteY142" fmla="*/ 309802 h 1334100"/>
                  <a:gd name="connsiteX143" fmla="*/ 65581 w 1761887"/>
                  <a:gd name="connsiteY143" fmla="*/ 306808 h 1334100"/>
                  <a:gd name="connsiteX144" fmla="*/ 73467 w 1761887"/>
                  <a:gd name="connsiteY144" fmla="*/ 303520 h 1334100"/>
                  <a:gd name="connsiteX145" fmla="*/ 81438 w 1761887"/>
                  <a:gd name="connsiteY145" fmla="*/ 302086 h 1334100"/>
                  <a:gd name="connsiteX146" fmla="*/ 91644 w 1761887"/>
                  <a:gd name="connsiteY146" fmla="*/ 295425 h 1334100"/>
                  <a:gd name="connsiteX147" fmla="*/ 116484 w 1761887"/>
                  <a:gd name="connsiteY147" fmla="*/ 303309 h 1334100"/>
                  <a:gd name="connsiteX148" fmla="*/ 149715 w 1761887"/>
                  <a:gd name="connsiteY148" fmla="*/ 290618 h 1334100"/>
                  <a:gd name="connsiteX149" fmla="*/ 189568 w 1761887"/>
                  <a:gd name="connsiteY149" fmla="*/ 295593 h 1334100"/>
                  <a:gd name="connsiteX150" fmla="*/ 204498 w 1761887"/>
                  <a:gd name="connsiteY150" fmla="*/ 291251 h 1334100"/>
                  <a:gd name="connsiteX151" fmla="*/ 219680 w 1761887"/>
                  <a:gd name="connsiteY151" fmla="*/ 293064 h 1334100"/>
                  <a:gd name="connsiteX152" fmla="*/ 243802 w 1761887"/>
                  <a:gd name="connsiteY152" fmla="*/ 303604 h 1334100"/>
                  <a:gd name="connsiteX153" fmla="*/ 279438 w 1761887"/>
                  <a:gd name="connsiteY153" fmla="*/ 325781 h 1334100"/>
                  <a:gd name="connsiteX154" fmla="*/ 292849 w 1761887"/>
                  <a:gd name="connsiteY154" fmla="*/ 320637 h 1334100"/>
                  <a:gd name="connsiteX155" fmla="*/ 310562 w 1761887"/>
                  <a:gd name="connsiteY155" fmla="*/ 318065 h 1334100"/>
                  <a:gd name="connsiteX156" fmla="*/ 312586 w 1761887"/>
                  <a:gd name="connsiteY156" fmla="*/ 316042 h 1334100"/>
                  <a:gd name="connsiteX157" fmla="*/ 323045 w 1761887"/>
                  <a:gd name="connsiteY157" fmla="*/ 312795 h 1334100"/>
                  <a:gd name="connsiteX158" fmla="*/ 324647 w 1761887"/>
                  <a:gd name="connsiteY158" fmla="*/ 279530 h 1334100"/>
                  <a:gd name="connsiteX159" fmla="*/ 331817 w 1761887"/>
                  <a:gd name="connsiteY159" fmla="*/ 265068 h 1334100"/>
                  <a:gd name="connsiteX160" fmla="*/ 352270 w 1761887"/>
                  <a:gd name="connsiteY160" fmla="*/ 240910 h 1334100"/>
                  <a:gd name="connsiteX161" fmla="*/ 367326 w 1761887"/>
                  <a:gd name="connsiteY161" fmla="*/ 239519 h 1334100"/>
                  <a:gd name="connsiteX162" fmla="*/ 375296 w 1761887"/>
                  <a:gd name="connsiteY162" fmla="*/ 232984 h 1334100"/>
                  <a:gd name="connsiteX163" fmla="*/ 407559 w 1761887"/>
                  <a:gd name="connsiteY163" fmla="*/ 228894 h 1334100"/>
                  <a:gd name="connsiteX164" fmla="*/ 428391 w 1761887"/>
                  <a:gd name="connsiteY164" fmla="*/ 229020 h 1334100"/>
                  <a:gd name="connsiteX165" fmla="*/ 447074 w 1761887"/>
                  <a:gd name="connsiteY165" fmla="*/ 247993 h 1334100"/>
                  <a:gd name="connsiteX166" fmla="*/ 467190 w 1761887"/>
                  <a:gd name="connsiteY166" fmla="*/ 267092 h 1334100"/>
                  <a:gd name="connsiteX167" fmla="*/ 467739 w 1761887"/>
                  <a:gd name="connsiteY167" fmla="*/ 270001 h 1334100"/>
                  <a:gd name="connsiteX168" fmla="*/ 464112 w 1761887"/>
                  <a:gd name="connsiteY168" fmla="*/ 276916 h 1334100"/>
                  <a:gd name="connsiteX169" fmla="*/ 473390 w 1761887"/>
                  <a:gd name="connsiteY169" fmla="*/ 283240 h 1334100"/>
                  <a:gd name="connsiteX170" fmla="*/ 474824 w 1761887"/>
                  <a:gd name="connsiteY170" fmla="*/ 292473 h 1334100"/>
                  <a:gd name="connsiteX171" fmla="*/ 469974 w 1761887"/>
                  <a:gd name="connsiteY171" fmla="*/ 296816 h 1334100"/>
                  <a:gd name="connsiteX172" fmla="*/ 473601 w 1761887"/>
                  <a:gd name="connsiteY172" fmla="*/ 303477 h 1334100"/>
                  <a:gd name="connsiteX173" fmla="*/ 491819 w 1761887"/>
                  <a:gd name="connsiteY173" fmla="*/ 317644 h 1334100"/>
                  <a:gd name="connsiteX174" fmla="*/ 497217 w 1761887"/>
                  <a:gd name="connsiteY174" fmla="*/ 324347 h 1334100"/>
                  <a:gd name="connsiteX175" fmla="*/ 503290 w 1761887"/>
                  <a:gd name="connsiteY175" fmla="*/ 325064 h 1334100"/>
                  <a:gd name="connsiteX176" fmla="*/ 507592 w 1761887"/>
                  <a:gd name="connsiteY176" fmla="*/ 326582 h 1334100"/>
                  <a:gd name="connsiteX177" fmla="*/ 509110 w 1761887"/>
                  <a:gd name="connsiteY177" fmla="*/ 331262 h 1334100"/>
                  <a:gd name="connsiteX178" fmla="*/ 505905 w 1761887"/>
                  <a:gd name="connsiteY178" fmla="*/ 344332 h 1334100"/>
                  <a:gd name="connsiteX179" fmla="*/ 518008 w 1761887"/>
                  <a:gd name="connsiteY179" fmla="*/ 352680 h 1334100"/>
                  <a:gd name="connsiteX180" fmla="*/ 523533 w 1761887"/>
                  <a:gd name="connsiteY180" fmla="*/ 361829 h 1334100"/>
                  <a:gd name="connsiteX181" fmla="*/ 534919 w 1761887"/>
                  <a:gd name="connsiteY181" fmla="*/ 365792 h 1334100"/>
                  <a:gd name="connsiteX182" fmla="*/ 531293 w 1761887"/>
                  <a:gd name="connsiteY182" fmla="*/ 376206 h 1334100"/>
                  <a:gd name="connsiteX183" fmla="*/ 554277 w 1761887"/>
                  <a:gd name="connsiteY183" fmla="*/ 405255 h 1334100"/>
                  <a:gd name="connsiteX184" fmla="*/ 558958 w 1761887"/>
                  <a:gd name="connsiteY184" fmla="*/ 405255 h 1334100"/>
                  <a:gd name="connsiteX185" fmla="*/ 559801 w 1761887"/>
                  <a:gd name="connsiteY185" fmla="*/ 403315 h 1334100"/>
                  <a:gd name="connsiteX186" fmla="*/ 729377 w 1761887"/>
                  <a:gd name="connsiteY186" fmla="*/ 0 h 1334100"/>
                  <a:gd name="connsiteX187" fmla="*/ 748481 w 1761887"/>
                  <a:gd name="connsiteY187" fmla="*/ 27995 h 1334100"/>
                  <a:gd name="connsiteX188" fmla="*/ 752572 w 1761887"/>
                  <a:gd name="connsiteY188" fmla="*/ 30356 h 1334100"/>
                  <a:gd name="connsiteX189" fmla="*/ 760796 w 1761887"/>
                  <a:gd name="connsiteY189" fmla="*/ 45829 h 1334100"/>
                  <a:gd name="connsiteX190" fmla="*/ 765266 w 1761887"/>
                  <a:gd name="connsiteY190" fmla="*/ 46040 h 1334100"/>
                  <a:gd name="connsiteX191" fmla="*/ 779773 w 1761887"/>
                  <a:gd name="connsiteY191" fmla="*/ 65181 h 1334100"/>
                  <a:gd name="connsiteX192" fmla="*/ 781207 w 1761887"/>
                  <a:gd name="connsiteY192" fmla="*/ 68807 h 1334100"/>
                  <a:gd name="connsiteX193" fmla="*/ 780954 w 1761887"/>
                  <a:gd name="connsiteY193" fmla="*/ 77830 h 1334100"/>
                  <a:gd name="connsiteX194" fmla="*/ 803727 w 1761887"/>
                  <a:gd name="connsiteY194" fmla="*/ 90310 h 1334100"/>
                  <a:gd name="connsiteX195" fmla="*/ 813638 w 1761887"/>
                  <a:gd name="connsiteY195" fmla="*/ 90225 h 1334100"/>
                  <a:gd name="connsiteX196" fmla="*/ 825025 w 1761887"/>
                  <a:gd name="connsiteY196" fmla="*/ 98700 h 1334100"/>
                  <a:gd name="connsiteX197" fmla="*/ 833501 w 1761887"/>
                  <a:gd name="connsiteY197" fmla="*/ 102030 h 1334100"/>
                  <a:gd name="connsiteX198" fmla="*/ 839700 w 1761887"/>
                  <a:gd name="connsiteY198" fmla="*/ 108565 h 1334100"/>
                  <a:gd name="connsiteX199" fmla="*/ 894567 w 1761887"/>
                  <a:gd name="connsiteY199" fmla="*/ 105108 h 1334100"/>
                  <a:gd name="connsiteX200" fmla="*/ 902875 w 1761887"/>
                  <a:gd name="connsiteY200" fmla="*/ 115775 h 1334100"/>
                  <a:gd name="connsiteX201" fmla="*/ 908779 w 1761887"/>
                  <a:gd name="connsiteY201" fmla="*/ 142716 h 1334100"/>
                  <a:gd name="connsiteX202" fmla="*/ 916792 w 1761887"/>
                  <a:gd name="connsiteY202" fmla="*/ 144403 h 1334100"/>
                  <a:gd name="connsiteX203" fmla="*/ 928178 w 1761887"/>
                  <a:gd name="connsiteY203" fmla="*/ 163080 h 1334100"/>
                  <a:gd name="connsiteX204" fmla="*/ 928347 w 1761887"/>
                  <a:gd name="connsiteY204" fmla="*/ 164092 h 1334100"/>
                  <a:gd name="connsiteX205" fmla="*/ 934968 w 1761887"/>
                  <a:gd name="connsiteY205" fmla="*/ 178427 h 1334100"/>
                  <a:gd name="connsiteX206" fmla="*/ 940830 w 1761887"/>
                  <a:gd name="connsiteY206" fmla="*/ 184751 h 1334100"/>
                  <a:gd name="connsiteX207" fmla="*/ 950319 w 1761887"/>
                  <a:gd name="connsiteY207" fmla="*/ 196050 h 1334100"/>
                  <a:gd name="connsiteX208" fmla="*/ 980894 w 1761887"/>
                  <a:gd name="connsiteY208" fmla="*/ 219956 h 1334100"/>
                  <a:gd name="connsiteX209" fmla="*/ 988316 w 1761887"/>
                  <a:gd name="connsiteY209" fmla="*/ 236862 h 1334100"/>
                  <a:gd name="connsiteX210" fmla="*/ 997805 w 1761887"/>
                  <a:gd name="connsiteY210" fmla="*/ 245421 h 1334100"/>
                  <a:gd name="connsiteX211" fmla="*/ 1001263 w 1761887"/>
                  <a:gd name="connsiteY211" fmla="*/ 245632 h 1334100"/>
                  <a:gd name="connsiteX212" fmla="*/ 1013114 w 1761887"/>
                  <a:gd name="connsiteY212" fmla="*/ 244915 h 1334100"/>
                  <a:gd name="connsiteX213" fmla="*/ 1031923 w 1761887"/>
                  <a:gd name="connsiteY213" fmla="*/ 246686 h 1334100"/>
                  <a:gd name="connsiteX214" fmla="*/ 1045123 w 1761887"/>
                  <a:gd name="connsiteY214" fmla="*/ 240531 h 1334100"/>
                  <a:gd name="connsiteX215" fmla="*/ 1061022 w 1761887"/>
                  <a:gd name="connsiteY215" fmla="*/ 236188 h 1334100"/>
                  <a:gd name="connsiteX216" fmla="*/ 1075951 w 1761887"/>
                  <a:gd name="connsiteY216" fmla="*/ 233363 h 1334100"/>
                  <a:gd name="connsiteX217" fmla="*/ 1098682 w 1761887"/>
                  <a:gd name="connsiteY217" fmla="*/ 231761 h 1334100"/>
                  <a:gd name="connsiteX218" fmla="*/ 1119431 w 1761887"/>
                  <a:gd name="connsiteY218" fmla="*/ 220335 h 1334100"/>
                  <a:gd name="connsiteX219" fmla="*/ 1144819 w 1761887"/>
                  <a:gd name="connsiteY219" fmla="*/ 219113 h 1334100"/>
                  <a:gd name="connsiteX220" fmla="*/ 1160845 w 1761887"/>
                  <a:gd name="connsiteY220" fmla="*/ 217848 h 1334100"/>
                  <a:gd name="connsiteX221" fmla="*/ 1170460 w 1761887"/>
                  <a:gd name="connsiteY221" fmla="*/ 218564 h 1334100"/>
                  <a:gd name="connsiteX222" fmla="*/ 1174087 w 1761887"/>
                  <a:gd name="connsiteY222" fmla="*/ 216962 h 1334100"/>
                  <a:gd name="connsiteX223" fmla="*/ 1179696 w 1761887"/>
                  <a:gd name="connsiteY223" fmla="*/ 212535 h 1334100"/>
                  <a:gd name="connsiteX224" fmla="*/ 1199053 w 1761887"/>
                  <a:gd name="connsiteY224" fmla="*/ 203555 h 1334100"/>
                  <a:gd name="connsiteX225" fmla="*/ 1228363 w 1761887"/>
                  <a:gd name="connsiteY225" fmla="*/ 194785 h 1334100"/>
                  <a:gd name="connsiteX226" fmla="*/ 1232580 w 1761887"/>
                  <a:gd name="connsiteY226" fmla="*/ 186395 h 1334100"/>
                  <a:gd name="connsiteX227" fmla="*/ 1248563 w 1761887"/>
                  <a:gd name="connsiteY227" fmla="*/ 184203 h 1334100"/>
                  <a:gd name="connsiteX228" fmla="*/ 1261468 w 1761887"/>
                  <a:gd name="connsiteY228" fmla="*/ 176572 h 1334100"/>
                  <a:gd name="connsiteX229" fmla="*/ 1276439 w 1761887"/>
                  <a:gd name="connsiteY229" fmla="*/ 153425 h 1334100"/>
                  <a:gd name="connsiteX230" fmla="*/ 1278126 w 1761887"/>
                  <a:gd name="connsiteY230" fmla="*/ 141283 h 1334100"/>
                  <a:gd name="connsiteX231" fmla="*/ 1314943 w 1761887"/>
                  <a:gd name="connsiteY231" fmla="*/ 135001 h 1334100"/>
                  <a:gd name="connsiteX232" fmla="*/ 1319245 w 1761887"/>
                  <a:gd name="connsiteY232" fmla="*/ 137235 h 1334100"/>
                  <a:gd name="connsiteX233" fmla="*/ 1333668 w 1761887"/>
                  <a:gd name="connsiteY233" fmla="*/ 147354 h 1334100"/>
                  <a:gd name="connsiteX234" fmla="*/ 1346319 w 1761887"/>
                  <a:gd name="connsiteY234" fmla="*/ 153467 h 1334100"/>
                  <a:gd name="connsiteX235" fmla="*/ 1356019 w 1761887"/>
                  <a:gd name="connsiteY235" fmla="*/ 167128 h 1334100"/>
                  <a:gd name="connsiteX236" fmla="*/ 1365086 w 1761887"/>
                  <a:gd name="connsiteY236" fmla="*/ 175223 h 1334100"/>
                  <a:gd name="connsiteX237" fmla="*/ 1373310 w 1761887"/>
                  <a:gd name="connsiteY237" fmla="*/ 202796 h 1334100"/>
                  <a:gd name="connsiteX238" fmla="*/ 1381196 w 1761887"/>
                  <a:gd name="connsiteY238" fmla="*/ 215234 h 1334100"/>
                  <a:gd name="connsiteX239" fmla="*/ 1391275 w 1761887"/>
                  <a:gd name="connsiteY239" fmla="*/ 237073 h 1334100"/>
                  <a:gd name="connsiteX240" fmla="*/ 1400427 w 1761887"/>
                  <a:gd name="connsiteY240" fmla="*/ 239940 h 1334100"/>
                  <a:gd name="connsiteX241" fmla="*/ 1430327 w 1761887"/>
                  <a:gd name="connsiteY241" fmla="*/ 212578 h 1334100"/>
                  <a:gd name="connsiteX242" fmla="*/ 1448799 w 1761887"/>
                  <a:gd name="connsiteY242" fmla="*/ 219829 h 1334100"/>
                  <a:gd name="connsiteX243" fmla="*/ 1488272 w 1761887"/>
                  <a:gd name="connsiteY243" fmla="*/ 205579 h 1334100"/>
                  <a:gd name="connsiteX244" fmla="*/ 1514503 w 1761887"/>
                  <a:gd name="connsiteY244" fmla="*/ 205284 h 1334100"/>
                  <a:gd name="connsiteX245" fmla="*/ 1526986 w 1761887"/>
                  <a:gd name="connsiteY245" fmla="*/ 191623 h 1334100"/>
                  <a:gd name="connsiteX246" fmla="*/ 1540439 w 1761887"/>
                  <a:gd name="connsiteY246" fmla="*/ 186016 h 1334100"/>
                  <a:gd name="connsiteX247" fmla="*/ 1546470 w 1761887"/>
                  <a:gd name="connsiteY247" fmla="*/ 171006 h 1334100"/>
                  <a:gd name="connsiteX248" fmla="*/ 1556085 w 1761887"/>
                  <a:gd name="connsiteY248" fmla="*/ 172145 h 1334100"/>
                  <a:gd name="connsiteX249" fmla="*/ 1582907 w 1761887"/>
                  <a:gd name="connsiteY249" fmla="*/ 195334 h 1334100"/>
                  <a:gd name="connsiteX250" fmla="*/ 1585353 w 1761887"/>
                  <a:gd name="connsiteY250" fmla="*/ 198875 h 1334100"/>
                  <a:gd name="connsiteX251" fmla="*/ 1595854 w 1761887"/>
                  <a:gd name="connsiteY251" fmla="*/ 205790 h 1334100"/>
                  <a:gd name="connsiteX252" fmla="*/ 1631068 w 1761887"/>
                  <a:gd name="connsiteY252" fmla="*/ 208488 h 1334100"/>
                  <a:gd name="connsiteX253" fmla="*/ 1650974 w 1761887"/>
                  <a:gd name="connsiteY253" fmla="*/ 207097 h 1334100"/>
                  <a:gd name="connsiteX254" fmla="*/ 1663204 w 1761887"/>
                  <a:gd name="connsiteY254" fmla="*/ 204778 h 1334100"/>
                  <a:gd name="connsiteX255" fmla="*/ 1678639 w 1761887"/>
                  <a:gd name="connsiteY255" fmla="*/ 211481 h 1334100"/>
                  <a:gd name="connsiteX256" fmla="*/ 1706135 w 1761887"/>
                  <a:gd name="connsiteY256" fmla="*/ 222907 h 1334100"/>
                  <a:gd name="connsiteX257" fmla="*/ 1735361 w 1761887"/>
                  <a:gd name="connsiteY257" fmla="*/ 247108 h 1334100"/>
                  <a:gd name="connsiteX258" fmla="*/ 1759695 w 1761887"/>
                  <a:gd name="connsiteY258" fmla="*/ 235007 h 1334100"/>
                  <a:gd name="connsiteX259" fmla="*/ 1760749 w 1761887"/>
                  <a:gd name="connsiteY259" fmla="*/ 266291 h 1334100"/>
                  <a:gd name="connsiteX260" fmla="*/ 1759695 w 1761887"/>
                  <a:gd name="connsiteY260" fmla="*/ 278940 h 1334100"/>
                  <a:gd name="connsiteX261" fmla="*/ 1716468 w 1761887"/>
                  <a:gd name="connsiteY261" fmla="*/ 279994 h 1334100"/>
                  <a:gd name="connsiteX262" fmla="*/ 1689056 w 1761887"/>
                  <a:gd name="connsiteY262" fmla="*/ 274723 h 1334100"/>
                  <a:gd name="connsiteX263" fmla="*/ 1666915 w 1761887"/>
                  <a:gd name="connsiteY263" fmla="*/ 274723 h 1334100"/>
                  <a:gd name="connsiteX264" fmla="*/ 1659535 w 1761887"/>
                  <a:gd name="connsiteY264" fmla="*/ 298966 h 1334100"/>
                  <a:gd name="connsiteX265" fmla="*/ 1640557 w 1761887"/>
                  <a:gd name="connsiteY265" fmla="*/ 311615 h 1334100"/>
                  <a:gd name="connsiteX266" fmla="*/ 1646883 w 1761887"/>
                  <a:gd name="connsiteY266" fmla="*/ 325317 h 1334100"/>
                  <a:gd name="connsiteX267" fmla="*/ 1650046 w 1761887"/>
                  <a:gd name="connsiteY267" fmla="*/ 342182 h 1334100"/>
                  <a:gd name="connsiteX268" fmla="*/ 1632123 w 1761887"/>
                  <a:gd name="connsiteY268" fmla="*/ 345344 h 1334100"/>
                  <a:gd name="connsiteX269" fmla="*/ 1617362 w 1761887"/>
                  <a:gd name="connsiteY269" fmla="*/ 350614 h 1334100"/>
                  <a:gd name="connsiteX270" fmla="*/ 1602602 w 1761887"/>
                  <a:gd name="connsiteY270" fmla="*/ 364316 h 1334100"/>
                  <a:gd name="connsiteX271" fmla="*/ 1608928 w 1761887"/>
                  <a:gd name="connsiteY271" fmla="*/ 372749 h 1334100"/>
                  <a:gd name="connsiteX272" fmla="*/ 1618417 w 1761887"/>
                  <a:gd name="connsiteY272" fmla="*/ 379073 h 1334100"/>
                  <a:gd name="connsiteX273" fmla="*/ 1636340 w 1761887"/>
                  <a:gd name="connsiteY273" fmla="*/ 382235 h 1334100"/>
                  <a:gd name="connsiteX274" fmla="*/ 1651100 w 1761887"/>
                  <a:gd name="connsiteY274" fmla="*/ 390667 h 1334100"/>
                  <a:gd name="connsiteX275" fmla="*/ 1666915 w 1761887"/>
                  <a:gd name="connsiteY275" fmla="*/ 388559 h 1334100"/>
                  <a:gd name="connsiteX276" fmla="*/ 1692219 w 1761887"/>
                  <a:gd name="connsiteY276" fmla="*/ 380127 h 1334100"/>
                  <a:gd name="connsiteX277" fmla="*/ 1695382 w 1761887"/>
                  <a:gd name="connsiteY277" fmla="*/ 441261 h 1334100"/>
                  <a:gd name="connsiteX278" fmla="*/ 1711196 w 1761887"/>
                  <a:gd name="connsiteY278" fmla="*/ 453909 h 1334100"/>
                  <a:gd name="connsiteX279" fmla="*/ 1712251 w 1761887"/>
                  <a:gd name="connsiteY279" fmla="*/ 464449 h 1334100"/>
                  <a:gd name="connsiteX280" fmla="*/ 1705925 w 1761887"/>
                  <a:gd name="connsiteY280" fmla="*/ 478152 h 1334100"/>
                  <a:gd name="connsiteX281" fmla="*/ 1691164 w 1761887"/>
                  <a:gd name="connsiteY281" fmla="*/ 478152 h 1334100"/>
                  <a:gd name="connsiteX282" fmla="*/ 1677458 w 1761887"/>
                  <a:gd name="connsiteY282" fmla="*/ 486584 h 1334100"/>
                  <a:gd name="connsiteX283" fmla="*/ 1685893 w 1761887"/>
                  <a:gd name="connsiteY283" fmla="*/ 500287 h 1334100"/>
                  <a:gd name="connsiteX284" fmla="*/ 1691164 w 1761887"/>
                  <a:gd name="connsiteY284" fmla="*/ 519259 h 1334100"/>
                  <a:gd name="connsiteX285" fmla="*/ 1694327 w 1761887"/>
                  <a:gd name="connsiteY285" fmla="*/ 534016 h 1334100"/>
                  <a:gd name="connsiteX286" fmla="*/ 1691164 w 1761887"/>
                  <a:gd name="connsiteY286" fmla="*/ 550880 h 1334100"/>
                  <a:gd name="connsiteX287" fmla="*/ 1695382 w 1761887"/>
                  <a:gd name="connsiteY287" fmla="*/ 562475 h 1334100"/>
                  <a:gd name="connsiteX288" fmla="*/ 1699599 w 1761887"/>
                  <a:gd name="connsiteY288" fmla="*/ 577231 h 1334100"/>
                  <a:gd name="connsiteX289" fmla="*/ 1710142 w 1761887"/>
                  <a:gd name="connsiteY289" fmla="*/ 586717 h 1334100"/>
                  <a:gd name="connsiteX290" fmla="*/ 1712251 w 1761887"/>
                  <a:gd name="connsiteY290" fmla="*/ 597258 h 1334100"/>
                  <a:gd name="connsiteX291" fmla="*/ 1712251 w 1761887"/>
                  <a:gd name="connsiteY291" fmla="*/ 616230 h 1334100"/>
                  <a:gd name="connsiteX292" fmla="*/ 1706979 w 1761887"/>
                  <a:gd name="connsiteY292" fmla="*/ 638365 h 1334100"/>
                  <a:gd name="connsiteX293" fmla="*/ 1704870 w 1761887"/>
                  <a:gd name="connsiteY293" fmla="*/ 683688 h 1334100"/>
                  <a:gd name="connsiteX294" fmla="*/ 1694327 w 1761887"/>
                  <a:gd name="connsiteY294" fmla="*/ 686851 h 1334100"/>
                  <a:gd name="connsiteX295" fmla="*/ 1657426 w 1761887"/>
                  <a:gd name="connsiteY295" fmla="*/ 681580 h 1334100"/>
                  <a:gd name="connsiteX296" fmla="*/ 1639503 w 1761887"/>
                  <a:gd name="connsiteY296" fmla="*/ 699499 h 1334100"/>
                  <a:gd name="connsiteX297" fmla="*/ 1630014 w 1761887"/>
                  <a:gd name="connsiteY297" fmla="*/ 725850 h 1334100"/>
                  <a:gd name="connsiteX298" fmla="*/ 1639503 w 1761887"/>
                  <a:gd name="connsiteY298" fmla="*/ 756417 h 1334100"/>
                  <a:gd name="connsiteX299" fmla="*/ 1644774 w 1761887"/>
                  <a:gd name="connsiteY299" fmla="*/ 781714 h 1334100"/>
                  <a:gd name="connsiteX300" fmla="*/ 1638449 w 1761887"/>
                  <a:gd name="connsiteY300" fmla="*/ 805956 h 1334100"/>
                  <a:gd name="connsiteX301" fmla="*/ 1650046 w 1761887"/>
                  <a:gd name="connsiteY301" fmla="*/ 819659 h 1334100"/>
                  <a:gd name="connsiteX302" fmla="*/ 1663752 w 1761887"/>
                  <a:gd name="connsiteY302" fmla="*/ 832307 h 1334100"/>
                  <a:gd name="connsiteX303" fmla="*/ 1672187 w 1761887"/>
                  <a:gd name="connsiteY303" fmla="*/ 848118 h 1334100"/>
                  <a:gd name="connsiteX304" fmla="*/ 1674295 w 1761887"/>
                  <a:gd name="connsiteY304" fmla="*/ 872361 h 1334100"/>
                  <a:gd name="connsiteX305" fmla="*/ 1682730 w 1761887"/>
                  <a:gd name="connsiteY305" fmla="*/ 891333 h 1334100"/>
                  <a:gd name="connsiteX306" fmla="*/ 1688001 w 1761887"/>
                  <a:gd name="connsiteY306" fmla="*/ 908198 h 1334100"/>
                  <a:gd name="connsiteX307" fmla="*/ 1696436 w 1761887"/>
                  <a:gd name="connsiteY307" fmla="*/ 934549 h 1334100"/>
                  <a:gd name="connsiteX308" fmla="*/ 1703816 w 1761887"/>
                  <a:gd name="connsiteY308" fmla="*/ 950359 h 1334100"/>
                  <a:gd name="connsiteX309" fmla="*/ 1704870 w 1761887"/>
                  <a:gd name="connsiteY309" fmla="*/ 984088 h 1334100"/>
                  <a:gd name="connsiteX310" fmla="*/ 1716468 w 1761887"/>
                  <a:gd name="connsiteY310" fmla="*/ 997791 h 1334100"/>
                  <a:gd name="connsiteX311" fmla="*/ 1733337 w 1761887"/>
                  <a:gd name="connsiteY311" fmla="*/ 1014655 h 1334100"/>
                  <a:gd name="connsiteX312" fmla="*/ 1757586 w 1761887"/>
                  <a:gd name="connsiteY312" fmla="*/ 1062087 h 1334100"/>
                  <a:gd name="connsiteX313" fmla="*/ 1758640 w 1761887"/>
                  <a:gd name="connsiteY313" fmla="*/ 1074735 h 1334100"/>
                  <a:gd name="connsiteX314" fmla="*/ 1723848 w 1761887"/>
                  <a:gd name="connsiteY314" fmla="*/ 1083167 h 1334100"/>
                  <a:gd name="connsiteX315" fmla="*/ 1712251 w 1761887"/>
                  <a:gd name="connsiteY315" fmla="*/ 1094762 h 1334100"/>
                  <a:gd name="connsiteX316" fmla="*/ 1691164 w 1761887"/>
                  <a:gd name="connsiteY316" fmla="*/ 1107410 h 1334100"/>
                  <a:gd name="connsiteX317" fmla="*/ 1686947 w 1761887"/>
                  <a:gd name="connsiteY317" fmla="*/ 1124275 h 1334100"/>
                  <a:gd name="connsiteX318" fmla="*/ 1685893 w 1761887"/>
                  <a:gd name="connsiteY318" fmla="*/ 1145355 h 1334100"/>
                  <a:gd name="connsiteX319" fmla="*/ 1676404 w 1761887"/>
                  <a:gd name="connsiteY319" fmla="*/ 1163274 h 1334100"/>
                  <a:gd name="connsiteX320" fmla="*/ 1685893 w 1761887"/>
                  <a:gd name="connsiteY320" fmla="*/ 1182247 h 1334100"/>
                  <a:gd name="connsiteX321" fmla="*/ 1692219 w 1761887"/>
                  <a:gd name="connsiteY321" fmla="*/ 1187517 h 1334100"/>
                  <a:gd name="connsiteX322" fmla="*/ 1701707 w 1761887"/>
                  <a:gd name="connsiteY322" fmla="*/ 1205435 h 1334100"/>
                  <a:gd name="connsiteX323" fmla="*/ 1713305 w 1761887"/>
                  <a:gd name="connsiteY323" fmla="*/ 1225462 h 1334100"/>
                  <a:gd name="connsiteX324" fmla="*/ 1706979 w 1761887"/>
                  <a:gd name="connsiteY324" fmla="*/ 1236002 h 1334100"/>
                  <a:gd name="connsiteX325" fmla="*/ 1695382 w 1761887"/>
                  <a:gd name="connsiteY325" fmla="*/ 1241272 h 1334100"/>
                  <a:gd name="connsiteX326" fmla="*/ 1682730 w 1761887"/>
                  <a:gd name="connsiteY326" fmla="*/ 1256029 h 1334100"/>
                  <a:gd name="connsiteX327" fmla="*/ 1688001 w 1761887"/>
                  <a:gd name="connsiteY327" fmla="*/ 1282380 h 1334100"/>
                  <a:gd name="connsiteX328" fmla="*/ 1678301 w 1761887"/>
                  <a:gd name="connsiteY328" fmla="*/ 1298275 h 1334100"/>
                  <a:gd name="connsiteX329" fmla="*/ 1679651 w 1761887"/>
                  <a:gd name="connsiteY329" fmla="*/ 1299118 h 13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</a:cxnLst>
                <a:rect l="l" t="t" r="r" b="b"/>
                <a:pathLst>
                  <a:path w="1761887" h="1334100">
                    <a:moveTo>
                      <a:pt x="1679567" y="1299244"/>
                    </a:moveTo>
                    <a:lnTo>
                      <a:pt x="1665861" y="1302406"/>
                    </a:lnTo>
                    <a:cubicBezTo>
                      <a:pt x="1665861" y="1302406"/>
                      <a:pt x="1643720" y="1301352"/>
                      <a:pt x="1637394" y="1304514"/>
                    </a:cubicBezTo>
                    <a:cubicBezTo>
                      <a:pt x="1631068" y="1307677"/>
                      <a:pt x="1606819" y="1309785"/>
                      <a:pt x="1593113" y="1309785"/>
                    </a:cubicBezTo>
                    <a:cubicBezTo>
                      <a:pt x="1579407" y="1309785"/>
                      <a:pt x="1581516" y="1317163"/>
                      <a:pt x="1575190" y="1324541"/>
                    </a:cubicBezTo>
                    <a:cubicBezTo>
                      <a:pt x="1568864" y="1331919"/>
                      <a:pt x="1558321" y="1332973"/>
                      <a:pt x="1547778" y="1334027"/>
                    </a:cubicBezTo>
                    <a:cubicBezTo>
                      <a:pt x="1537234" y="1335081"/>
                      <a:pt x="1542506" y="1324541"/>
                      <a:pt x="1545669" y="1320325"/>
                    </a:cubicBezTo>
                    <a:cubicBezTo>
                      <a:pt x="1548832" y="1316109"/>
                      <a:pt x="1543560" y="1306623"/>
                      <a:pt x="1539343" y="1300298"/>
                    </a:cubicBezTo>
                    <a:cubicBezTo>
                      <a:pt x="1535126" y="1293974"/>
                      <a:pt x="1531963" y="1295028"/>
                      <a:pt x="1523528" y="1296082"/>
                    </a:cubicBezTo>
                    <a:cubicBezTo>
                      <a:pt x="1515094" y="1297136"/>
                      <a:pt x="1510877" y="1298190"/>
                      <a:pt x="1499279" y="1293974"/>
                    </a:cubicBezTo>
                    <a:cubicBezTo>
                      <a:pt x="1487682" y="1289758"/>
                      <a:pt x="1487682" y="1293974"/>
                      <a:pt x="1477139" y="1295028"/>
                    </a:cubicBezTo>
                    <a:cubicBezTo>
                      <a:pt x="1466595" y="1296082"/>
                      <a:pt x="1461324" y="1298190"/>
                      <a:pt x="1457107" y="1306623"/>
                    </a:cubicBezTo>
                    <a:cubicBezTo>
                      <a:pt x="1452889" y="1315055"/>
                      <a:pt x="1449726" y="1315055"/>
                      <a:pt x="1436020" y="1312947"/>
                    </a:cubicBezTo>
                    <a:cubicBezTo>
                      <a:pt x="1422314" y="1310839"/>
                      <a:pt x="1420206" y="1312947"/>
                      <a:pt x="1415988" y="1308731"/>
                    </a:cubicBezTo>
                    <a:cubicBezTo>
                      <a:pt x="1411771" y="1304514"/>
                      <a:pt x="1404391" y="1295028"/>
                      <a:pt x="1399119" y="1288704"/>
                    </a:cubicBezTo>
                    <a:cubicBezTo>
                      <a:pt x="1393848" y="1282380"/>
                      <a:pt x="1391739" y="1279218"/>
                      <a:pt x="1391739" y="1275001"/>
                    </a:cubicBezTo>
                    <a:cubicBezTo>
                      <a:pt x="1391739" y="1270785"/>
                      <a:pt x="1390685" y="1237056"/>
                      <a:pt x="1390685" y="1237056"/>
                    </a:cubicBezTo>
                    <a:cubicBezTo>
                      <a:pt x="1390685" y="1237056"/>
                      <a:pt x="1386468" y="1220192"/>
                      <a:pt x="1386468" y="1215976"/>
                    </a:cubicBezTo>
                    <a:cubicBezTo>
                      <a:pt x="1386468" y="1211759"/>
                      <a:pt x="1383305" y="1194895"/>
                      <a:pt x="1381196" y="1188571"/>
                    </a:cubicBezTo>
                    <a:cubicBezTo>
                      <a:pt x="1379087" y="1182247"/>
                      <a:pt x="1372762" y="1168544"/>
                      <a:pt x="1368544" y="1161166"/>
                    </a:cubicBezTo>
                    <a:cubicBezTo>
                      <a:pt x="1364327" y="1153788"/>
                      <a:pt x="1356947" y="1130599"/>
                      <a:pt x="1356947" y="1130599"/>
                    </a:cubicBezTo>
                    <a:cubicBezTo>
                      <a:pt x="1356947" y="1130599"/>
                      <a:pt x="1375925" y="1125329"/>
                      <a:pt x="1386468" y="1125329"/>
                    </a:cubicBezTo>
                    <a:cubicBezTo>
                      <a:pt x="1397011" y="1125329"/>
                      <a:pt x="1405445" y="1120059"/>
                      <a:pt x="1409663" y="1116896"/>
                    </a:cubicBezTo>
                    <a:cubicBezTo>
                      <a:pt x="1413880" y="1113734"/>
                      <a:pt x="1415988" y="1111626"/>
                      <a:pt x="1409663" y="1098978"/>
                    </a:cubicBezTo>
                    <a:cubicBezTo>
                      <a:pt x="1403337" y="1086329"/>
                      <a:pt x="1412825" y="1090546"/>
                      <a:pt x="1420206" y="1089492"/>
                    </a:cubicBezTo>
                    <a:cubicBezTo>
                      <a:pt x="1427586" y="1088438"/>
                      <a:pt x="1418097" y="1078951"/>
                      <a:pt x="1410717" y="1073681"/>
                    </a:cubicBezTo>
                    <a:cubicBezTo>
                      <a:pt x="1403337" y="1068411"/>
                      <a:pt x="1409663" y="1063141"/>
                      <a:pt x="1420206" y="1059979"/>
                    </a:cubicBezTo>
                    <a:cubicBezTo>
                      <a:pt x="1430749" y="1056816"/>
                      <a:pt x="1429695" y="1052600"/>
                      <a:pt x="1421260" y="1047330"/>
                    </a:cubicBezTo>
                    <a:cubicBezTo>
                      <a:pt x="1412825" y="1042060"/>
                      <a:pt x="1417043" y="1038898"/>
                      <a:pt x="1422314" y="1035736"/>
                    </a:cubicBezTo>
                    <a:cubicBezTo>
                      <a:pt x="1427586" y="1032574"/>
                      <a:pt x="1439183" y="1020979"/>
                      <a:pt x="1421260" y="1018871"/>
                    </a:cubicBezTo>
                    <a:cubicBezTo>
                      <a:pt x="1407596" y="1017269"/>
                      <a:pt x="1403716" y="1011409"/>
                      <a:pt x="1402662" y="1005422"/>
                    </a:cubicBezTo>
                    <a:cubicBezTo>
                      <a:pt x="1402662" y="1005422"/>
                      <a:pt x="1403337" y="996737"/>
                      <a:pt x="1394902" y="996737"/>
                    </a:cubicBezTo>
                    <a:cubicBezTo>
                      <a:pt x="1386468" y="996737"/>
                      <a:pt x="1383305" y="994628"/>
                      <a:pt x="1378033" y="991466"/>
                    </a:cubicBezTo>
                    <a:cubicBezTo>
                      <a:pt x="1372762" y="988304"/>
                      <a:pt x="1347458" y="977764"/>
                      <a:pt x="1347458" y="977764"/>
                    </a:cubicBezTo>
                    <a:cubicBezTo>
                      <a:pt x="1347458" y="977764"/>
                      <a:pt x="1341132" y="972494"/>
                      <a:pt x="1335861" y="972494"/>
                    </a:cubicBezTo>
                    <a:cubicBezTo>
                      <a:pt x="1330589" y="972494"/>
                      <a:pt x="1319245" y="968826"/>
                      <a:pt x="1319245" y="968826"/>
                    </a:cubicBezTo>
                    <a:cubicBezTo>
                      <a:pt x="1314015" y="969289"/>
                      <a:pt x="1308027" y="967139"/>
                      <a:pt x="1305285" y="960899"/>
                    </a:cubicBezTo>
                    <a:cubicBezTo>
                      <a:pt x="1301068" y="951413"/>
                      <a:pt x="1296851" y="951413"/>
                      <a:pt x="1285254" y="950359"/>
                    </a:cubicBezTo>
                    <a:cubicBezTo>
                      <a:pt x="1273656" y="949305"/>
                      <a:pt x="1274710" y="939819"/>
                      <a:pt x="1274710" y="934549"/>
                    </a:cubicBezTo>
                    <a:cubicBezTo>
                      <a:pt x="1274710" y="929278"/>
                      <a:pt x="1273656" y="911360"/>
                      <a:pt x="1273656" y="903982"/>
                    </a:cubicBezTo>
                    <a:cubicBezTo>
                      <a:pt x="1273656" y="896603"/>
                      <a:pt x="1282091" y="890279"/>
                      <a:pt x="1290525" y="886063"/>
                    </a:cubicBezTo>
                    <a:cubicBezTo>
                      <a:pt x="1298960" y="881847"/>
                      <a:pt x="1301068" y="867090"/>
                      <a:pt x="1293688" y="867090"/>
                    </a:cubicBezTo>
                    <a:cubicBezTo>
                      <a:pt x="1286308" y="867090"/>
                      <a:pt x="1282091" y="866036"/>
                      <a:pt x="1276819" y="854442"/>
                    </a:cubicBezTo>
                    <a:cubicBezTo>
                      <a:pt x="1271547" y="842848"/>
                      <a:pt x="1265222" y="847064"/>
                      <a:pt x="1258896" y="847064"/>
                    </a:cubicBezTo>
                    <a:cubicBezTo>
                      <a:pt x="1252570" y="847064"/>
                      <a:pt x="1249407" y="843902"/>
                      <a:pt x="1252570" y="832307"/>
                    </a:cubicBezTo>
                    <a:cubicBezTo>
                      <a:pt x="1255733" y="820713"/>
                      <a:pt x="1239918" y="822821"/>
                      <a:pt x="1233592" y="825983"/>
                    </a:cubicBezTo>
                    <a:cubicBezTo>
                      <a:pt x="1227266" y="829145"/>
                      <a:pt x="1224103" y="834415"/>
                      <a:pt x="1216723" y="834415"/>
                    </a:cubicBezTo>
                    <a:cubicBezTo>
                      <a:pt x="1209343" y="834415"/>
                      <a:pt x="1200908" y="834415"/>
                      <a:pt x="1195637" y="837577"/>
                    </a:cubicBezTo>
                    <a:cubicBezTo>
                      <a:pt x="1190365" y="840740"/>
                      <a:pt x="1185094" y="840740"/>
                      <a:pt x="1171388" y="830199"/>
                    </a:cubicBezTo>
                    <a:cubicBezTo>
                      <a:pt x="1162152" y="823116"/>
                      <a:pt x="1149584" y="821261"/>
                      <a:pt x="1142373" y="820839"/>
                    </a:cubicBezTo>
                    <a:cubicBezTo>
                      <a:pt x="1138830" y="820629"/>
                      <a:pt x="1139589" y="818731"/>
                      <a:pt x="1139800" y="817382"/>
                    </a:cubicBezTo>
                    <a:lnTo>
                      <a:pt x="1139885" y="816623"/>
                    </a:lnTo>
                    <a:lnTo>
                      <a:pt x="1140517" y="796765"/>
                    </a:lnTo>
                    <a:lnTo>
                      <a:pt x="1140307" y="793856"/>
                    </a:lnTo>
                    <a:lnTo>
                      <a:pt x="1137987" y="786942"/>
                    </a:lnTo>
                    <a:cubicBezTo>
                      <a:pt x="1134191" y="777793"/>
                      <a:pt x="1146253" y="769740"/>
                      <a:pt x="1128119" y="758103"/>
                    </a:cubicBezTo>
                    <a:cubicBezTo>
                      <a:pt x="1128119" y="758103"/>
                      <a:pt x="1119726" y="765903"/>
                      <a:pt x="1112346" y="765903"/>
                    </a:cubicBezTo>
                    <a:cubicBezTo>
                      <a:pt x="1104966" y="765903"/>
                      <a:pt x="1096531" y="760633"/>
                      <a:pt x="1090206" y="756417"/>
                    </a:cubicBezTo>
                    <a:cubicBezTo>
                      <a:pt x="1083880" y="752201"/>
                      <a:pt x="1084934" y="743768"/>
                      <a:pt x="1084934" y="738498"/>
                    </a:cubicBezTo>
                    <a:cubicBezTo>
                      <a:pt x="1084934" y="733228"/>
                      <a:pt x="1087043" y="730066"/>
                      <a:pt x="1094423" y="725850"/>
                    </a:cubicBezTo>
                    <a:cubicBezTo>
                      <a:pt x="1101803" y="721634"/>
                      <a:pt x="1110532" y="716785"/>
                      <a:pt x="1110532" y="716785"/>
                    </a:cubicBezTo>
                    <a:cubicBezTo>
                      <a:pt x="1109563" y="714551"/>
                      <a:pt x="1109099" y="711431"/>
                      <a:pt x="1109605" y="706203"/>
                    </a:cubicBezTo>
                    <a:cubicBezTo>
                      <a:pt x="1109773" y="704601"/>
                      <a:pt x="1109900" y="703083"/>
                      <a:pt x="1109984" y="701691"/>
                    </a:cubicBezTo>
                    <a:lnTo>
                      <a:pt x="1098640" y="702661"/>
                    </a:lnTo>
                    <a:lnTo>
                      <a:pt x="1088097" y="706877"/>
                    </a:lnTo>
                    <a:cubicBezTo>
                      <a:pt x="1088097" y="706877"/>
                      <a:pt x="1076499" y="707931"/>
                      <a:pt x="1071228" y="699499"/>
                    </a:cubicBezTo>
                    <a:cubicBezTo>
                      <a:pt x="1065956" y="691067"/>
                      <a:pt x="1062793" y="696337"/>
                      <a:pt x="1056467" y="708985"/>
                    </a:cubicBezTo>
                    <a:cubicBezTo>
                      <a:pt x="1050142" y="721634"/>
                      <a:pt x="1034327" y="716364"/>
                      <a:pt x="1018512" y="719526"/>
                    </a:cubicBezTo>
                    <a:cubicBezTo>
                      <a:pt x="1002697" y="722688"/>
                      <a:pt x="1009023" y="717418"/>
                      <a:pt x="1011132" y="710039"/>
                    </a:cubicBezTo>
                    <a:cubicBezTo>
                      <a:pt x="1013241" y="702661"/>
                      <a:pt x="1026947" y="693175"/>
                      <a:pt x="1039598" y="691067"/>
                    </a:cubicBezTo>
                    <a:cubicBezTo>
                      <a:pt x="1052250" y="688959"/>
                      <a:pt x="1043816" y="674202"/>
                      <a:pt x="1030110" y="674202"/>
                    </a:cubicBezTo>
                    <a:cubicBezTo>
                      <a:pt x="1016404" y="674202"/>
                      <a:pt x="1015349" y="674202"/>
                      <a:pt x="1004806" y="669986"/>
                    </a:cubicBezTo>
                    <a:cubicBezTo>
                      <a:pt x="994263" y="665770"/>
                      <a:pt x="990046" y="664716"/>
                      <a:pt x="985828" y="669986"/>
                    </a:cubicBezTo>
                    <a:cubicBezTo>
                      <a:pt x="981611" y="675256"/>
                      <a:pt x="976340" y="683688"/>
                      <a:pt x="945765" y="678418"/>
                    </a:cubicBezTo>
                    <a:cubicBezTo>
                      <a:pt x="915189" y="673148"/>
                      <a:pt x="929950" y="693175"/>
                      <a:pt x="923624" y="702661"/>
                    </a:cubicBezTo>
                    <a:cubicBezTo>
                      <a:pt x="917298" y="712147"/>
                      <a:pt x="907809" y="707931"/>
                      <a:pt x="903592" y="702661"/>
                    </a:cubicBezTo>
                    <a:cubicBezTo>
                      <a:pt x="899375" y="697391"/>
                      <a:pt x="875126" y="706877"/>
                      <a:pt x="866691" y="707931"/>
                    </a:cubicBezTo>
                    <a:cubicBezTo>
                      <a:pt x="858256" y="708985"/>
                      <a:pt x="849822" y="713201"/>
                      <a:pt x="837170" y="703715"/>
                    </a:cubicBezTo>
                    <a:cubicBezTo>
                      <a:pt x="824518" y="694229"/>
                      <a:pt x="826627" y="702661"/>
                      <a:pt x="812921" y="708985"/>
                    </a:cubicBezTo>
                    <a:cubicBezTo>
                      <a:pt x="799215" y="715310"/>
                      <a:pt x="791835" y="716364"/>
                      <a:pt x="783400" y="707931"/>
                    </a:cubicBezTo>
                    <a:cubicBezTo>
                      <a:pt x="776399" y="700975"/>
                      <a:pt x="767248" y="701185"/>
                      <a:pt x="758898" y="703294"/>
                    </a:cubicBezTo>
                    <a:cubicBezTo>
                      <a:pt x="753373" y="702872"/>
                      <a:pt x="749662" y="712147"/>
                      <a:pt x="747554" y="717418"/>
                    </a:cubicBezTo>
                    <a:cubicBezTo>
                      <a:pt x="745445" y="722688"/>
                      <a:pt x="740173" y="729012"/>
                      <a:pt x="732793" y="732174"/>
                    </a:cubicBezTo>
                    <a:cubicBezTo>
                      <a:pt x="725413" y="735336"/>
                      <a:pt x="720141" y="733228"/>
                      <a:pt x="710653" y="724796"/>
                    </a:cubicBezTo>
                    <a:cubicBezTo>
                      <a:pt x="701164" y="716364"/>
                      <a:pt x="700109" y="724796"/>
                      <a:pt x="692729" y="729012"/>
                    </a:cubicBezTo>
                    <a:cubicBezTo>
                      <a:pt x="685349" y="733228"/>
                      <a:pt x="682186" y="712147"/>
                      <a:pt x="683240" y="706877"/>
                    </a:cubicBezTo>
                    <a:cubicBezTo>
                      <a:pt x="684295" y="701607"/>
                      <a:pt x="683240" y="698445"/>
                      <a:pt x="675860" y="697391"/>
                    </a:cubicBezTo>
                    <a:cubicBezTo>
                      <a:pt x="668480" y="696337"/>
                      <a:pt x="667426" y="685797"/>
                      <a:pt x="662154" y="680526"/>
                    </a:cubicBezTo>
                    <a:cubicBezTo>
                      <a:pt x="656883" y="675256"/>
                      <a:pt x="662154" y="672094"/>
                      <a:pt x="667426" y="666824"/>
                    </a:cubicBezTo>
                    <a:cubicBezTo>
                      <a:pt x="672697" y="661554"/>
                      <a:pt x="671643" y="658392"/>
                      <a:pt x="669534" y="653122"/>
                    </a:cubicBezTo>
                    <a:cubicBezTo>
                      <a:pt x="667426" y="647851"/>
                      <a:pt x="662744" y="634781"/>
                      <a:pt x="662744" y="634781"/>
                    </a:cubicBezTo>
                    <a:cubicBezTo>
                      <a:pt x="660130" y="638576"/>
                      <a:pt x="646339" y="658265"/>
                      <a:pt x="636851" y="666824"/>
                    </a:cubicBezTo>
                    <a:cubicBezTo>
                      <a:pt x="626307" y="676310"/>
                      <a:pt x="622090" y="696337"/>
                      <a:pt x="618927" y="708985"/>
                    </a:cubicBezTo>
                    <a:cubicBezTo>
                      <a:pt x="615764" y="721634"/>
                      <a:pt x="605221" y="734282"/>
                      <a:pt x="605221" y="734282"/>
                    </a:cubicBezTo>
                    <a:cubicBezTo>
                      <a:pt x="605221" y="734282"/>
                      <a:pt x="551451" y="760633"/>
                      <a:pt x="534582" y="765903"/>
                    </a:cubicBezTo>
                    <a:cubicBezTo>
                      <a:pt x="517713" y="771173"/>
                      <a:pt x="499790" y="775389"/>
                      <a:pt x="493464" y="771173"/>
                    </a:cubicBezTo>
                    <a:cubicBezTo>
                      <a:pt x="487138" y="766957"/>
                      <a:pt x="472378" y="769065"/>
                      <a:pt x="466052" y="772227"/>
                    </a:cubicBezTo>
                    <a:cubicBezTo>
                      <a:pt x="463226" y="773661"/>
                      <a:pt x="459979" y="774420"/>
                      <a:pt x="456985" y="774378"/>
                    </a:cubicBezTo>
                    <a:cubicBezTo>
                      <a:pt x="448972" y="774462"/>
                      <a:pt x="446020" y="794362"/>
                      <a:pt x="446020" y="798578"/>
                    </a:cubicBezTo>
                    <a:cubicBezTo>
                      <a:pt x="446020" y="802794"/>
                      <a:pt x="436531" y="810173"/>
                      <a:pt x="431259" y="812281"/>
                    </a:cubicBezTo>
                    <a:cubicBezTo>
                      <a:pt x="425988" y="814389"/>
                      <a:pt x="409119" y="816497"/>
                      <a:pt x="401739" y="813335"/>
                    </a:cubicBezTo>
                    <a:cubicBezTo>
                      <a:pt x="394358" y="810173"/>
                      <a:pt x="390141" y="822821"/>
                      <a:pt x="384870" y="825983"/>
                    </a:cubicBezTo>
                    <a:cubicBezTo>
                      <a:pt x="379598" y="829145"/>
                      <a:pt x="372218" y="828091"/>
                      <a:pt x="371164" y="822821"/>
                    </a:cubicBezTo>
                    <a:cubicBezTo>
                      <a:pt x="370109" y="817551"/>
                      <a:pt x="365892" y="816497"/>
                      <a:pt x="362729" y="812281"/>
                    </a:cubicBezTo>
                    <a:cubicBezTo>
                      <a:pt x="359566" y="808064"/>
                      <a:pt x="339534" y="802794"/>
                      <a:pt x="326882" y="802794"/>
                    </a:cubicBezTo>
                    <a:cubicBezTo>
                      <a:pt x="314231" y="802794"/>
                      <a:pt x="302633" y="791200"/>
                      <a:pt x="297362" y="785930"/>
                    </a:cubicBezTo>
                    <a:cubicBezTo>
                      <a:pt x="292090" y="780660"/>
                      <a:pt x="279776" y="771173"/>
                      <a:pt x="279776" y="771173"/>
                    </a:cubicBezTo>
                    <a:cubicBezTo>
                      <a:pt x="271678" y="771005"/>
                      <a:pt x="248484" y="767843"/>
                      <a:pt x="236211" y="761687"/>
                    </a:cubicBezTo>
                    <a:cubicBezTo>
                      <a:pt x="223560" y="755363"/>
                      <a:pt x="213016" y="745876"/>
                      <a:pt x="205636" y="737444"/>
                    </a:cubicBezTo>
                    <a:cubicBezTo>
                      <a:pt x="199310" y="730235"/>
                      <a:pt x="192225" y="727663"/>
                      <a:pt x="187038" y="726398"/>
                    </a:cubicBezTo>
                    <a:cubicBezTo>
                      <a:pt x="187038" y="726398"/>
                      <a:pt x="177170" y="741660"/>
                      <a:pt x="175061" y="745876"/>
                    </a:cubicBezTo>
                    <a:cubicBezTo>
                      <a:pt x="172952" y="750093"/>
                      <a:pt x="171898" y="754309"/>
                      <a:pt x="164518" y="754309"/>
                    </a:cubicBezTo>
                    <a:cubicBezTo>
                      <a:pt x="157138" y="754309"/>
                      <a:pt x="156083" y="766957"/>
                      <a:pt x="147649" y="772227"/>
                    </a:cubicBezTo>
                    <a:cubicBezTo>
                      <a:pt x="139214" y="777498"/>
                      <a:pt x="134997" y="777498"/>
                      <a:pt x="129726" y="773281"/>
                    </a:cubicBezTo>
                    <a:cubicBezTo>
                      <a:pt x="124454" y="769065"/>
                      <a:pt x="119182" y="771173"/>
                      <a:pt x="106531" y="772227"/>
                    </a:cubicBezTo>
                    <a:cubicBezTo>
                      <a:pt x="93879" y="773281"/>
                      <a:pt x="99151" y="774335"/>
                      <a:pt x="93879" y="770119"/>
                    </a:cubicBezTo>
                    <a:cubicBezTo>
                      <a:pt x="88607" y="765903"/>
                      <a:pt x="84390" y="768011"/>
                      <a:pt x="77010" y="770119"/>
                    </a:cubicBezTo>
                    <a:cubicBezTo>
                      <a:pt x="69630" y="772227"/>
                      <a:pt x="70684" y="762741"/>
                      <a:pt x="63304" y="755363"/>
                    </a:cubicBezTo>
                    <a:cubicBezTo>
                      <a:pt x="55924" y="747985"/>
                      <a:pt x="55924" y="733228"/>
                      <a:pt x="55924" y="726904"/>
                    </a:cubicBezTo>
                    <a:cubicBezTo>
                      <a:pt x="55924" y="720580"/>
                      <a:pt x="56978" y="714255"/>
                      <a:pt x="67521" y="714255"/>
                    </a:cubicBezTo>
                    <a:cubicBezTo>
                      <a:pt x="78064" y="714255"/>
                      <a:pt x="67521" y="701607"/>
                      <a:pt x="61195" y="698445"/>
                    </a:cubicBezTo>
                    <a:cubicBezTo>
                      <a:pt x="54869" y="695283"/>
                      <a:pt x="52761" y="691067"/>
                      <a:pt x="52761" y="684743"/>
                    </a:cubicBezTo>
                    <a:cubicBezTo>
                      <a:pt x="52761" y="678418"/>
                      <a:pt x="49598" y="668932"/>
                      <a:pt x="41163" y="667878"/>
                    </a:cubicBezTo>
                    <a:cubicBezTo>
                      <a:pt x="32729" y="666824"/>
                      <a:pt x="34922" y="649959"/>
                      <a:pt x="34922" y="649959"/>
                    </a:cubicBezTo>
                    <a:cubicBezTo>
                      <a:pt x="32265" y="648526"/>
                      <a:pt x="31548" y="646081"/>
                      <a:pt x="29566" y="639419"/>
                    </a:cubicBezTo>
                    <a:cubicBezTo>
                      <a:pt x="26403" y="628879"/>
                      <a:pt x="25349" y="623609"/>
                      <a:pt x="21131" y="617284"/>
                    </a:cubicBezTo>
                    <a:cubicBezTo>
                      <a:pt x="16914" y="610960"/>
                      <a:pt x="13751" y="600420"/>
                      <a:pt x="12697" y="591988"/>
                    </a:cubicBezTo>
                    <a:cubicBezTo>
                      <a:pt x="11853" y="585073"/>
                      <a:pt x="4600" y="573900"/>
                      <a:pt x="2027" y="570106"/>
                    </a:cubicBezTo>
                    <a:cubicBezTo>
                      <a:pt x="5359" y="565679"/>
                      <a:pt x="8311" y="560999"/>
                      <a:pt x="9913" y="556530"/>
                    </a:cubicBezTo>
                    <a:lnTo>
                      <a:pt x="13414" y="555349"/>
                    </a:lnTo>
                    <a:cubicBezTo>
                      <a:pt x="18896" y="548814"/>
                      <a:pt x="16239" y="547718"/>
                      <a:pt x="24421" y="539159"/>
                    </a:cubicBezTo>
                    <a:cubicBezTo>
                      <a:pt x="23113" y="531781"/>
                      <a:pt x="19444" y="526469"/>
                      <a:pt x="17378" y="519554"/>
                    </a:cubicBezTo>
                    <a:cubicBezTo>
                      <a:pt x="15480" y="513104"/>
                      <a:pt x="13920" y="505641"/>
                      <a:pt x="11432" y="499486"/>
                    </a:cubicBezTo>
                    <a:cubicBezTo>
                      <a:pt x="2618" y="477772"/>
                      <a:pt x="3503" y="493667"/>
                      <a:pt x="3" y="466220"/>
                    </a:cubicBezTo>
                    <a:cubicBezTo>
                      <a:pt x="-39" y="465672"/>
                      <a:pt x="382" y="464112"/>
                      <a:pt x="509" y="463522"/>
                    </a:cubicBezTo>
                    <a:cubicBezTo>
                      <a:pt x="3124" y="460781"/>
                      <a:pt x="10546" y="452729"/>
                      <a:pt x="11980" y="449187"/>
                    </a:cubicBezTo>
                    <a:cubicBezTo>
                      <a:pt x="17462" y="435358"/>
                      <a:pt x="22903" y="421993"/>
                      <a:pt x="26993" y="407700"/>
                    </a:cubicBezTo>
                    <a:cubicBezTo>
                      <a:pt x="30958" y="393829"/>
                      <a:pt x="36609" y="380675"/>
                      <a:pt x="41163" y="367015"/>
                    </a:cubicBezTo>
                    <a:cubicBezTo>
                      <a:pt x="43904" y="358667"/>
                      <a:pt x="45296" y="349644"/>
                      <a:pt x="48417" y="341465"/>
                    </a:cubicBezTo>
                    <a:cubicBezTo>
                      <a:pt x="51032" y="334550"/>
                      <a:pt x="54110" y="328732"/>
                      <a:pt x="54490" y="321270"/>
                    </a:cubicBezTo>
                    <a:lnTo>
                      <a:pt x="52170" y="319963"/>
                    </a:lnTo>
                    <a:lnTo>
                      <a:pt x="54448" y="317981"/>
                    </a:lnTo>
                    <a:cubicBezTo>
                      <a:pt x="53815" y="315198"/>
                      <a:pt x="53267" y="312584"/>
                      <a:pt x="52887" y="309802"/>
                    </a:cubicBezTo>
                    <a:cubicBezTo>
                      <a:pt x="57779" y="306429"/>
                      <a:pt x="60605" y="307694"/>
                      <a:pt x="65581" y="306808"/>
                    </a:cubicBezTo>
                    <a:cubicBezTo>
                      <a:pt x="67859" y="306429"/>
                      <a:pt x="71148" y="303730"/>
                      <a:pt x="73467" y="303520"/>
                    </a:cubicBezTo>
                    <a:cubicBezTo>
                      <a:pt x="76082" y="303309"/>
                      <a:pt x="78992" y="303604"/>
                      <a:pt x="81438" y="302086"/>
                    </a:cubicBezTo>
                    <a:cubicBezTo>
                      <a:pt x="84981" y="299936"/>
                      <a:pt x="87638" y="296985"/>
                      <a:pt x="91644" y="295425"/>
                    </a:cubicBezTo>
                    <a:cubicBezTo>
                      <a:pt x="105856" y="297322"/>
                      <a:pt x="102904" y="297238"/>
                      <a:pt x="116484" y="303309"/>
                    </a:cubicBezTo>
                    <a:cubicBezTo>
                      <a:pt x="126774" y="303056"/>
                      <a:pt x="140100" y="293654"/>
                      <a:pt x="149715" y="290618"/>
                    </a:cubicBezTo>
                    <a:cubicBezTo>
                      <a:pt x="159710" y="292473"/>
                      <a:pt x="182652" y="288847"/>
                      <a:pt x="189568" y="295593"/>
                    </a:cubicBezTo>
                    <a:cubicBezTo>
                      <a:pt x="194714" y="294666"/>
                      <a:pt x="198889" y="292052"/>
                      <a:pt x="204498" y="291251"/>
                    </a:cubicBezTo>
                    <a:cubicBezTo>
                      <a:pt x="205931" y="291040"/>
                      <a:pt x="217824" y="292558"/>
                      <a:pt x="219680" y="293064"/>
                    </a:cubicBezTo>
                    <a:cubicBezTo>
                      <a:pt x="229042" y="303056"/>
                      <a:pt x="235283" y="296352"/>
                      <a:pt x="243802" y="303604"/>
                    </a:cubicBezTo>
                    <a:cubicBezTo>
                      <a:pt x="266238" y="299767"/>
                      <a:pt x="261051" y="317897"/>
                      <a:pt x="279438" y="325781"/>
                    </a:cubicBezTo>
                    <a:cubicBezTo>
                      <a:pt x="284752" y="325444"/>
                      <a:pt x="288084" y="322239"/>
                      <a:pt x="292849" y="320637"/>
                    </a:cubicBezTo>
                    <a:cubicBezTo>
                      <a:pt x="298627" y="318698"/>
                      <a:pt x="304615" y="319204"/>
                      <a:pt x="310562" y="318065"/>
                    </a:cubicBezTo>
                    <a:lnTo>
                      <a:pt x="312586" y="316042"/>
                    </a:lnTo>
                    <a:cubicBezTo>
                      <a:pt x="316466" y="315620"/>
                      <a:pt x="319586" y="314397"/>
                      <a:pt x="323045" y="312795"/>
                    </a:cubicBezTo>
                    <a:cubicBezTo>
                      <a:pt x="333545" y="293021"/>
                      <a:pt x="322960" y="282565"/>
                      <a:pt x="324647" y="279530"/>
                    </a:cubicBezTo>
                    <a:cubicBezTo>
                      <a:pt x="327431" y="274681"/>
                      <a:pt x="330383" y="270592"/>
                      <a:pt x="331817" y="265068"/>
                    </a:cubicBezTo>
                    <a:cubicBezTo>
                      <a:pt x="334516" y="254359"/>
                      <a:pt x="340757" y="244156"/>
                      <a:pt x="352270" y="240910"/>
                    </a:cubicBezTo>
                    <a:cubicBezTo>
                      <a:pt x="356867" y="239645"/>
                      <a:pt x="362645" y="241627"/>
                      <a:pt x="367326" y="239519"/>
                    </a:cubicBezTo>
                    <a:cubicBezTo>
                      <a:pt x="370236" y="238254"/>
                      <a:pt x="372766" y="235007"/>
                      <a:pt x="375296" y="232984"/>
                    </a:cubicBezTo>
                    <a:cubicBezTo>
                      <a:pt x="390647" y="224509"/>
                      <a:pt x="391322" y="238507"/>
                      <a:pt x="407559" y="228894"/>
                    </a:cubicBezTo>
                    <a:cubicBezTo>
                      <a:pt x="414643" y="230201"/>
                      <a:pt x="421307" y="226196"/>
                      <a:pt x="428391" y="229020"/>
                    </a:cubicBezTo>
                    <a:cubicBezTo>
                      <a:pt x="435688" y="236947"/>
                      <a:pt x="443995" y="236905"/>
                      <a:pt x="447074" y="247993"/>
                    </a:cubicBezTo>
                    <a:cubicBezTo>
                      <a:pt x="454454" y="254022"/>
                      <a:pt x="458925" y="262117"/>
                      <a:pt x="467190" y="267092"/>
                    </a:cubicBezTo>
                    <a:lnTo>
                      <a:pt x="467739" y="270001"/>
                    </a:lnTo>
                    <a:cubicBezTo>
                      <a:pt x="466178" y="272320"/>
                      <a:pt x="465124" y="274302"/>
                      <a:pt x="464112" y="276916"/>
                    </a:cubicBezTo>
                    <a:cubicBezTo>
                      <a:pt x="466895" y="279150"/>
                      <a:pt x="470100" y="281722"/>
                      <a:pt x="473390" y="283240"/>
                    </a:cubicBezTo>
                    <a:cubicBezTo>
                      <a:pt x="472588" y="287077"/>
                      <a:pt x="472673" y="289016"/>
                      <a:pt x="474824" y="292473"/>
                    </a:cubicBezTo>
                    <a:cubicBezTo>
                      <a:pt x="472926" y="294708"/>
                      <a:pt x="472462" y="295087"/>
                      <a:pt x="469974" y="296816"/>
                    </a:cubicBezTo>
                    <a:cubicBezTo>
                      <a:pt x="470944" y="299894"/>
                      <a:pt x="470901" y="301327"/>
                      <a:pt x="473601" y="303477"/>
                    </a:cubicBezTo>
                    <a:cubicBezTo>
                      <a:pt x="479252" y="307904"/>
                      <a:pt x="486843" y="312542"/>
                      <a:pt x="491819" y="317644"/>
                    </a:cubicBezTo>
                    <a:cubicBezTo>
                      <a:pt x="493759" y="319625"/>
                      <a:pt x="494940" y="322534"/>
                      <a:pt x="497217" y="324347"/>
                    </a:cubicBezTo>
                    <a:cubicBezTo>
                      <a:pt x="498946" y="325654"/>
                      <a:pt x="501308" y="325233"/>
                      <a:pt x="503290" y="325064"/>
                    </a:cubicBezTo>
                    <a:cubicBezTo>
                      <a:pt x="503923" y="324980"/>
                      <a:pt x="506790" y="326287"/>
                      <a:pt x="507592" y="326582"/>
                    </a:cubicBezTo>
                    <a:lnTo>
                      <a:pt x="509110" y="331262"/>
                    </a:lnTo>
                    <a:cubicBezTo>
                      <a:pt x="506453" y="337333"/>
                      <a:pt x="505652" y="337375"/>
                      <a:pt x="505905" y="344332"/>
                    </a:cubicBezTo>
                    <a:cubicBezTo>
                      <a:pt x="509152" y="347873"/>
                      <a:pt x="514466" y="349054"/>
                      <a:pt x="518008" y="352680"/>
                    </a:cubicBezTo>
                    <a:cubicBezTo>
                      <a:pt x="520539" y="355252"/>
                      <a:pt x="520539" y="359594"/>
                      <a:pt x="523533" y="361829"/>
                    </a:cubicBezTo>
                    <a:cubicBezTo>
                      <a:pt x="532052" y="361028"/>
                      <a:pt x="533654" y="357233"/>
                      <a:pt x="534919" y="365792"/>
                    </a:cubicBezTo>
                    <a:cubicBezTo>
                      <a:pt x="533950" y="367563"/>
                      <a:pt x="530744" y="374351"/>
                      <a:pt x="531293" y="376206"/>
                    </a:cubicBezTo>
                    <a:cubicBezTo>
                      <a:pt x="539559" y="405424"/>
                      <a:pt x="544577" y="389824"/>
                      <a:pt x="554277" y="405255"/>
                    </a:cubicBezTo>
                    <a:lnTo>
                      <a:pt x="558958" y="405255"/>
                    </a:lnTo>
                    <a:lnTo>
                      <a:pt x="559801" y="403315"/>
                    </a:lnTo>
                    <a:cubicBezTo>
                      <a:pt x="616270" y="268863"/>
                      <a:pt x="672191" y="134115"/>
                      <a:pt x="729377" y="0"/>
                    </a:cubicBezTo>
                    <a:cubicBezTo>
                      <a:pt x="736420" y="2319"/>
                      <a:pt x="745023" y="21123"/>
                      <a:pt x="748481" y="27995"/>
                    </a:cubicBezTo>
                    <a:lnTo>
                      <a:pt x="752572" y="30356"/>
                    </a:lnTo>
                    <a:cubicBezTo>
                      <a:pt x="755693" y="35711"/>
                      <a:pt x="756663" y="41318"/>
                      <a:pt x="760796" y="45829"/>
                    </a:cubicBezTo>
                    <a:lnTo>
                      <a:pt x="765266" y="46040"/>
                    </a:lnTo>
                    <a:cubicBezTo>
                      <a:pt x="768682" y="52702"/>
                      <a:pt x="771339" y="63200"/>
                      <a:pt x="779773" y="65181"/>
                    </a:cubicBezTo>
                    <a:lnTo>
                      <a:pt x="781207" y="68807"/>
                    </a:lnTo>
                    <a:cubicBezTo>
                      <a:pt x="780617" y="72054"/>
                      <a:pt x="780153" y="74415"/>
                      <a:pt x="780954" y="77830"/>
                    </a:cubicBezTo>
                    <a:cubicBezTo>
                      <a:pt x="785846" y="85630"/>
                      <a:pt x="794534" y="90436"/>
                      <a:pt x="803727" y="90310"/>
                    </a:cubicBezTo>
                    <a:cubicBezTo>
                      <a:pt x="804740" y="90310"/>
                      <a:pt x="812963" y="90014"/>
                      <a:pt x="813638" y="90225"/>
                    </a:cubicBezTo>
                    <a:cubicBezTo>
                      <a:pt x="820301" y="92207"/>
                      <a:pt x="820175" y="96254"/>
                      <a:pt x="825025" y="98700"/>
                    </a:cubicBezTo>
                    <a:cubicBezTo>
                      <a:pt x="827639" y="100049"/>
                      <a:pt x="830971" y="100302"/>
                      <a:pt x="833501" y="102030"/>
                    </a:cubicBezTo>
                    <a:cubicBezTo>
                      <a:pt x="835652" y="103464"/>
                      <a:pt x="837972" y="106626"/>
                      <a:pt x="839700" y="108565"/>
                    </a:cubicBezTo>
                    <a:cubicBezTo>
                      <a:pt x="850623" y="114089"/>
                      <a:pt x="874830" y="97814"/>
                      <a:pt x="894567" y="105108"/>
                    </a:cubicBezTo>
                    <a:cubicBezTo>
                      <a:pt x="897772" y="108734"/>
                      <a:pt x="900218" y="111770"/>
                      <a:pt x="902875" y="115775"/>
                    </a:cubicBezTo>
                    <a:cubicBezTo>
                      <a:pt x="902706" y="117672"/>
                      <a:pt x="907767" y="141030"/>
                      <a:pt x="908779" y="142716"/>
                    </a:cubicBezTo>
                    <a:cubicBezTo>
                      <a:pt x="911267" y="142632"/>
                      <a:pt x="914557" y="143222"/>
                      <a:pt x="916792" y="144403"/>
                    </a:cubicBezTo>
                    <a:cubicBezTo>
                      <a:pt x="920756" y="154732"/>
                      <a:pt x="926028" y="147607"/>
                      <a:pt x="928178" y="163080"/>
                    </a:cubicBezTo>
                    <a:lnTo>
                      <a:pt x="928347" y="164092"/>
                    </a:lnTo>
                    <a:cubicBezTo>
                      <a:pt x="930329" y="169320"/>
                      <a:pt x="931426" y="173873"/>
                      <a:pt x="934968" y="178427"/>
                    </a:cubicBezTo>
                    <a:cubicBezTo>
                      <a:pt x="936740" y="180661"/>
                      <a:pt x="939354" y="182053"/>
                      <a:pt x="940830" y="184751"/>
                    </a:cubicBezTo>
                    <a:cubicBezTo>
                      <a:pt x="943108" y="189052"/>
                      <a:pt x="943361" y="195460"/>
                      <a:pt x="950319" y="196050"/>
                    </a:cubicBezTo>
                    <a:cubicBezTo>
                      <a:pt x="954874" y="203808"/>
                      <a:pt x="971827" y="217342"/>
                      <a:pt x="980894" y="219956"/>
                    </a:cubicBezTo>
                    <a:cubicBezTo>
                      <a:pt x="983762" y="226280"/>
                      <a:pt x="983635" y="231381"/>
                      <a:pt x="988316" y="236862"/>
                    </a:cubicBezTo>
                    <a:cubicBezTo>
                      <a:pt x="990931" y="239940"/>
                      <a:pt x="994727" y="242765"/>
                      <a:pt x="997805" y="245421"/>
                    </a:cubicBezTo>
                    <a:cubicBezTo>
                      <a:pt x="998944" y="245421"/>
                      <a:pt x="1000167" y="245295"/>
                      <a:pt x="1001263" y="245632"/>
                    </a:cubicBezTo>
                    <a:cubicBezTo>
                      <a:pt x="1008053" y="247698"/>
                      <a:pt x="1007336" y="245674"/>
                      <a:pt x="1013114" y="244915"/>
                    </a:cubicBezTo>
                    <a:cubicBezTo>
                      <a:pt x="1019313" y="244114"/>
                      <a:pt x="1025681" y="248204"/>
                      <a:pt x="1031923" y="246686"/>
                    </a:cubicBezTo>
                    <a:cubicBezTo>
                      <a:pt x="1036562" y="245548"/>
                      <a:pt x="1040653" y="242217"/>
                      <a:pt x="1045123" y="240531"/>
                    </a:cubicBezTo>
                    <a:cubicBezTo>
                      <a:pt x="1049973" y="238760"/>
                      <a:pt x="1055961" y="237284"/>
                      <a:pt x="1061022" y="236188"/>
                    </a:cubicBezTo>
                    <a:cubicBezTo>
                      <a:pt x="1065281" y="235260"/>
                      <a:pt x="1071692" y="233532"/>
                      <a:pt x="1075951" y="233363"/>
                    </a:cubicBezTo>
                    <a:cubicBezTo>
                      <a:pt x="1084048" y="233068"/>
                      <a:pt x="1090922" y="234417"/>
                      <a:pt x="1098682" y="231761"/>
                    </a:cubicBezTo>
                    <a:cubicBezTo>
                      <a:pt x="1104839" y="229653"/>
                      <a:pt x="1115846" y="220588"/>
                      <a:pt x="1119431" y="220335"/>
                    </a:cubicBezTo>
                    <a:cubicBezTo>
                      <a:pt x="1128076" y="219661"/>
                      <a:pt x="1136089" y="220377"/>
                      <a:pt x="1144819" y="219113"/>
                    </a:cubicBezTo>
                    <a:cubicBezTo>
                      <a:pt x="1150217" y="218311"/>
                      <a:pt x="1155278" y="217257"/>
                      <a:pt x="1160845" y="217848"/>
                    </a:cubicBezTo>
                    <a:cubicBezTo>
                      <a:pt x="1162278" y="217974"/>
                      <a:pt x="1169616" y="218733"/>
                      <a:pt x="1170460" y="218564"/>
                    </a:cubicBezTo>
                    <a:lnTo>
                      <a:pt x="1174087" y="216962"/>
                    </a:lnTo>
                    <a:cubicBezTo>
                      <a:pt x="1176701" y="215782"/>
                      <a:pt x="1177502" y="213927"/>
                      <a:pt x="1179696" y="212535"/>
                    </a:cubicBezTo>
                    <a:lnTo>
                      <a:pt x="1199053" y="203555"/>
                    </a:lnTo>
                    <a:cubicBezTo>
                      <a:pt x="1214066" y="204651"/>
                      <a:pt x="1215837" y="202754"/>
                      <a:pt x="1228363" y="194785"/>
                    </a:cubicBezTo>
                    <a:cubicBezTo>
                      <a:pt x="1229586" y="191792"/>
                      <a:pt x="1230724" y="189094"/>
                      <a:pt x="1232580" y="186395"/>
                    </a:cubicBezTo>
                    <a:cubicBezTo>
                      <a:pt x="1241394" y="181968"/>
                      <a:pt x="1242617" y="186100"/>
                      <a:pt x="1248563" y="184203"/>
                    </a:cubicBezTo>
                    <a:cubicBezTo>
                      <a:pt x="1253118" y="182727"/>
                      <a:pt x="1258136" y="179987"/>
                      <a:pt x="1261468" y="176572"/>
                    </a:cubicBezTo>
                    <a:cubicBezTo>
                      <a:pt x="1261763" y="176234"/>
                      <a:pt x="1275933" y="154479"/>
                      <a:pt x="1276439" y="153425"/>
                    </a:cubicBezTo>
                    <a:cubicBezTo>
                      <a:pt x="1278379" y="149631"/>
                      <a:pt x="1276945" y="145288"/>
                      <a:pt x="1278126" y="141283"/>
                    </a:cubicBezTo>
                    <a:cubicBezTo>
                      <a:pt x="1284536" y="132808"/>
                      <a:pt x="1306888" y="133778"/>
                      <a:pt x="1314943" y="135001"/>
                    </a:cubicBezTo>
                    <a:lnTo>
                      <a:pt x="1319245" y="137235"/>
                    </a:lnTo>
                    <a:cubicBezTo>
                      <a:pt x="1324516" y="139934"/>
                      <a:pt x="1328649" y="144360"/>
                      <a:pt x="1333668" y="147354"/>
                    </a:cubicBezTo>
                    <a:cubicBezTo>
                      <a:pt x="1337716" y="149715"/>
                      <a:pt x="1342271" y="151064"/>
                      <a:pt x="1346319" y="153467"/>
                    </a:cubicBezTo>
                    <a:cubicBezTo>
                      <a:pt x="1350073" y="155702"/>
                      <a:pt x="1353025" y="163502"/>
                      <a:pt x="1356019" y="167128"/>
                    </a:cubicBezTo>
                    <a:cubicBezTo>
                      <a:pt x="1359055" y="170753"/>
                      <a:pt x="1362007" y="172103"/>
                      <a:pt x="1365086" y="175223"/>
                    </a:cubicBezTo>
                    <a:cubicBezTo>
                      <a:pt x="1370906" y="181125"/>
                      <a:pt x="1371454" y="194743"/>
                      <a:pt x="1373310" y="202796"/>
                    </a:cubicBezTo>
                    <a:cubicBezTo>
                      <a:pt x="1375165" y="208024"/>
                      <a:pt x="1379931" y="210891"/>
                      <a:pt x="1381196" y="215234"/>
                    </a:cubicBezTo>
                    <a:cubicBezTo>
                      <a:pt x="1384570" y="226533"/>
                      <a:pt x="1378919" y="229737"/>
                      <a:pt x="1391275" y="237073"/>
                    </a:cubicBezTo>
                    <a:cubicBezTo>
                      <a:pt x="1394016" y="238675"/>
                      <a:pt x="1397053" y="240573"/>
                      <a:pt x="1400427" y="239940"/>
                    </a:cubicBezTo>
                    <a:cubicBezTo>
                      <a:pt x="1414554" y="228430"/>
                      <a:pt x="1394776" y="216752"/>
                      <a:pt x="1430327" y="212578"/>
                    </a:cubicBezTo>
                    <a:cubicBezTo>
                      <a:pt x="1439183" y="211524"/>
                      <a:pt x="1443148" y="212873"/>
                      <a:pt x="1448799" y="219829"/>
                    </a:cubicBezTo>
                    <a:cubicBezTo>
                      <a:pt x="1461703" y="220167"/>
                      <a:pt x="1480386" y="216836"/>
                      <a:pt x="1488272" y="205579"/>
                    </a:cubicBezTo>
                    <a:cubicBezTo>
                      <a:pt x="1494851" y="202543"/>
                      <a:pt x="1507123" y="206127"/>
                      <a:pt x="1514503" y="205284"/>
                    </a:cubicBezTo>
                    <a:cubicBezTo>
                      <a:pt x="1518805" y="201447"/>
                      <a:pt x="1522558" y="194659"/>
                      <a:pt x="1526986" y="191623"/>
                    </a:cubicBezTo>
                    <a:cubicBezTo>
                      <a:pt x="1530993" y="188841"/>
                      <a:pt x="1536855" y="189853"/>
                      <a:pt x="1540439" y="186016"/>
                    </a:cubicBezTo>
                    <a:cubicBezTo>
                      <a:pt x="1541283" y="181505"/>
                      <a:pt x="1542548" y="173831"/>
                      <a:pt x="1546470" y="171006"/>
                    </a:cubicBezTo>
                    <a:cubicBezTo>
                      <a:pt x="1548705" y="170079"/>
                      <a:pt x="1554019" y="171344"/>
                      <a:pt x="1556085" y="172145"/>
                    </a:cubicBezTo>
                    <a:cubicBezTo>
                      <a:pt x="1566839" y="181800"/>
                      <a:pt x="1568611" y="188967"/>
                      <a:pt x="1582907" y="195334"/>
                    </a:cubicBezTo>
                    <a:cubicBezTo>
                      <a:pt x="1583666" y="196430"/>
                      <a:pt x="1584468" y="197948"/>
                      <a:pt x="1585353" y="198875"/>
                    </a:cubicBezTo>
                    <a:cubicBezTo>
                      <a:pt x="1589233" y="203091"/>
                      <a:pt x="1590330" y="203302"/>
                      <a:pt x="1595854" y="205790"/>
                    </a:cubicBezTo>
                    <a:cubicBezTo>
                      <a:pt x="1613820" y="213758"/>
                      <a:pt x="1613567" y="210807"/>
                      <a:pt x="1631068" y="208488"/>
                    </a:cubicBezTo>
                    <a:cubicBezTo>
                      <a:pt x="1637436" y="207645"/>
                      <a:pt x="1644774" y="208657"/>
                      <a:pt x="1650974" y="207097"/>
                    </a:cubicBezTo>
                    <a:cubicBezTo>
                      <a:pt x="1655233" y="206000"/>
                      <a:pt x="1658269" y="203597"/>
                      <a:pt x="1663204" y="204778"/>
                    </a:cubicBezTo>
                    <a:cubicBezTo>
                      <a:pt x="1668518" y="206043"/>
                      <a:pt x="1673494" y="209921"/>
                      <a:pt x="1678639" y="211481"/>
                    </a:cubicBezTo>
                    <a:cubicBezTo>
                      <a:pt x="1691586" y="215360"/>
                      <a:pt x="1694074" y="214812"/>
                      <a:pt x="1706135" y="222907"/>
                    </a:cubicBezTo>
                    <a:cubicBezTo>
                      <a:pt x="1716889" y="230117"/>
                      <a:pt x="1717016" y="241585"/>
                      <a:pt x="1735361" y="247108"/>
                    </a:cubicBezTo>
                    <a:cubicBezTo>
                      <a:pt x="1746410" y="245801"/>
                      <a:pt x="1753917" y="239181"/>
                      <a:pt x="1759695" y="235007"/>
                    </a:cubicBezTo>
                    <a:cubicBezTo>
                      <a:pt x="1759821" y="237917"/>
                      <a:pt x="1760749" y="258449"/>
                      <a:pt x="1760749" y="266291"/>
                    </a:cubicBezTo>
                    <a:cubicBezTo>
                      <a:pt x="1760749" y="274723"/>
                      <a:pt x="1763912" y="275777"/>
                      <a:pt x="1759695" y="278940"/>
                    </a:cubicBezTo>
                    <a:cubicBezTo>
                      <a:pt x="1755477" y="282102"/>
                      <a:pt x="1722794" y="279994"/>
                      <a:pt x="1716468" y="279994"/>
                    </a:cubicBezTo>
                    <a:cubicBezTo>
                      <a:pt x="1710142" y="279994"/>
                      <a:pt x="1695382" y="282102"/>
                      <a:pt x="1689056" y="274723"/>
                    </a:cubicBezTo>
                    <a:cubicBezTo>
                      <a:pt x="1682730" y="267345"/>
                      <a:pt x="1678513" y="272615"/>
                      <a:pt x="1666915" y="274723"/>
                    </a:cubicBezTo>
                    <a:cubicBezTo>
                      <a:pt x="1655318" y="276831"/>
                      <a:pt x="1659535" y="289480"/>
                      <a:pt x="1659535" y="298966"/>
                    </a:cubicBezTo>
                    <a:cubicBezTo>
                      <a:pt x="1659535" y="308452"/>
                      <a:pt x="1650046" y="309507"/>
                      <a:pt x="1640557" y="311615"/>
                    </a:cubicBezTo>
                    <a:cubicBezTo>
                      <a:pt x="1631068" y="313723"/>
                      <a:pt x="1631068" y="322155"/>
                      <a:pt x="1646883" y="325317"/>
                    </a:cubicBezTo>
                    <a:cubicBezTo>
                      <a:pt x="1662698" y="328479"/>
                      <a:pt x="1652155" y="335857"/>
                      <a:pt x="1650046" y="342182"/>
                    </a:cubicBezTo>
                    <a:cubicBezTo>
                      <a:pt x="1647937" y="348506"/>
                      <a:pt x="1642666" y="347452"/>
                      <a:pt x="1632123" y="345344"/>
                    </a:cubicBezTo>
                    <a:cubicBezTo>
                      <a:pt x="1621580" y="343236"/>
                      <a:pt x="1617362" y="345344"/>
                      <a:pt x="1617362" y="350614"/>
                    </a:cubicBezTo>
                    <a:cubicBezTo>
                      <a:pt x="1617362" y="355884"/>
                      <a:pt x="1615254" y="361154"/>
                      <a:pt x="1602602" y="364316"/>
                    </a:cubicBezTo>
                    <a:cubicBezTo>
                      <a:pt x="1589950" y="367478"/>
                      <a:pt x="1598385" y="372749"/>
                      <a:pt x="1608928" y="372749"/>
                    </a:cubicBezTo>
                    <a:cubicBezTo>
                      <a:pt x="1619471" y="372749"/>
                      <a:pt x="1618417" y="379073"/>
                      <a:pt x="1618417" y="379073"/>
                    </a:cubicBezTo>
                    <a:cubicBezTo>
                      <a:pt x="1618417" y="379073"/>
                      <a:pt x="1630014" y="382235"/>
                      <a:pt x="1636340" y="382235"/>
                    </a:cubicBezTo>
                    <a:cubicBezTo>
                      <a:pt x="1642666" y="382235"/>
                      <a:pt x="1651100" y="390667"/>
                      <a:pt x="1651100" y="390667"/>
                    </a:cubicBezTo>
                    <a:cubicBezTo>
                      <a:pt x="1651100" y="390667"/>
                      <a:pt x="1662698" y="394883"/>
                      <a:pt x="1666915" y="388559"/>
                    </a:cubicBezTo>
                    <a:cubicBezTo>
                      <a:pt x="1671132" y="382235"/>
                      <a:pt x="1692219" y="380127"/>
                      <a:pt x="1692219" y="380127"/>
                    </a:cubicBezTo>
                    <a:cubicBezTo>
                      <a:pt x="1692219" y="380127"/>
                      <a:pt x="1695382" y="431774"/>
                      <a:pt x="1695382" y="441261"/>
                    </a:cubicBezTo>
                    <a:cubicBezTo>
                      <a:pt x="1695382" y="450747"/>
                      <a:pt x="1701707" y="446531"/>
                      <a:pt x="1711196" y="453909"/>
                    </a:cubicBezTo>
                    <a:cubicBezTo>
                      <a:pt x="1720685" y="461287"/>
                      <a:pt x="1712251" y="464449"/>
                      <a:pt x="1712251" y="464449"/>
                    </a:cubicBezTo>
                    <a:cubicBezTo>
                      <a:pt x="1712251" y="464449"/>
                      <a:pt x="1709088" y="471828"/>
                      <a:pt x="1705925" y="478152"/>
                    </a:cubicBezTo>
                    <a:cubicBezTo>
                      <a:pt x="1702762" y="484476"/>
                      <a:pt x="1697490" y="484476"/>
                      <a:pt x="1691164" y="478152"/>
                    </a:cubicBezTo>
                    <a:cubicBezTo>
                      <a:pt x="1684838" y="471828"/>
                      <a:pt x="1685893" y="478152"/>
                      <a:pt x="1677458" y="486584"/>
                    </a:cubicBezTo>
                    <a:cubicBezTo>
                      <a:pt x="1669024" y="495016"/>
                      <a:pt x="1678513" y="495016"/>
                      <a:pt x="1685893" y="500287"/>
                    </a:cubicBezTo>
                    <a:cubicBezTo>
                      <a:pt x="1693273" y="505557"/>
                      <a:pt x="1693273" y="512935"/>
                      <a:pt x="1691164" y="519259"/>
                    </a:cubicBezTo>
                    <a:cubicBezTo>
                      <a:pt x="1689056" y="525583"/>
                      <a:pt x="1691164" y="526637"/>
                      <a:pt x="1694327" y="534016"/>
                    </a:cubicBezTo>
                    <a:cubicBezTo>
                      <a:pt x="1697490" y="541394"/>
                      <a:pt x="1695382" y="543502"/>
                      <a:pt x="1691164" y="550880"/>
                    </a:cubicBezTo>
                    <a:cubicBezTo>
                      <a:pt x="1686947" y="558258"/>
                      <a:pt x="1691164" y="558258"/>
                      <a:pt x="1695382" y="562475"/>
                    </a:cubicBezTo>
                    <a:cubicBezTo>
                      <a:pt x="1699599" y="566691"/>
                      <a:pt x="1700653" y="571961"/>
                      <a:pt x="1699599" y="577231"/>
                    </a:cubicBezTo>
                    <a:cubicBezTo>
                      <a:pt x="1698544" y="582501"/>
                      <a:pt x="1700653" y="584609"/>
                      <a:pt x="1710142" y="586717"/>
                    </a:cubicBezTo>
                    <a:cubicBezTo>
                      <a:pt x="1719631" y="588825"/>
                      <a:pt x="1715413" y="593042"/>
                      <a:pt x="1712251" y="597258"/>
                    </a:cubicBezTo>
                    <a:cubicBezTo>
                      <a:pt x="1709088" y="601474"/>
                      <a:pt x="1711196" y="608852"/>
                      <a:pt x="1712251" y="616230"/>
                    </a:cubicBezTo>
                    <a:cubicBezTo>
                      <a:pt x="1713305" y="623609"/>
                      <a:pt x="1710142" y="623609"/>
                      <a:pt x="1706979" y="638365"/>
                    </a:cubicBezTo>
                    <a:cubicBezTo>
                      <a:pt x="1703816" y="653122"/>
                      <a:pt x="1704870" y="677364"/>
                      <a:pt x="1704870" y="683688"/>
                    </a:cubicBezTo>
                    <a:cubicBezTo>
                      <a:pt x="1704870" y="690013"/>
                      <a:pt x="1700653" y="686851"/>
                      <a:pt x="1694327" y="686851"/>
                    </a:cubicBezTo>
                    <a:cubicBezTo>
                      <a:pt x="1688001" y="686851"/>
                      <a:pt x="1667969" y="690013"/>
                      <a:pt x="1657426" y="681580"/>
                    </a:cubicBezTo>
                    <a:cubicBezTo>
                      <a:pt x="1646883" y="673148"/>
                      <a:pt x="1641612" y="688959"/>
                      <a:pt x="1639503" y="699499"/>
                    </a:cubicBezTo>
                    <a:cubicBezTo>
                      <a:pt x="1637394" y="710039"/>
                      <a:pt x="1631068" y="716364"/>
                      <a:pt x="1630014" y="725850"/>
                    </a:cubicBezTo>
                    <a:cubicBezTo>
                      <a:pt x="1628960" y="735336"/>
                      <a:pt x="1637394" y="749039"/>
                      <a:pt x="1639503" y="756417"/>
                    </a:cubicBezTo>
                    <a:cubicBezTo>
                      <a:pt x="1641612" y="763795"/>
                      <a:pt x="1643720" y="770119"/>
                      <a:pt x="1644774" y="781714"/>
                    </a:cubicBezTo>
                    <a:cubicBezTo>
                      <a:pt x="1645829" y="793308"/>
                      <a:pt x="1645829" y="796470"/>
                      <a:pt x="1638449" y="805956"/>
                    </a:cubicBezTo>
                    <a:cubicBezTo>
                      <a:pt x="1631068" y="815443"/>
                      <a:pt x="1637394" y="820713"/>
                      <a:pt x="1650046" y="819659"/>
                    </a:cubicBezTo>
                    <a:cubicBezTo>
                      <a:pt x="1662698" y="818605"/>
                      <a:pt x="1664806" y="823875"/>
                      <a:pt x="1663752" y="832307"/>
                    </a:cubicBezTo>
                    <a:cubicBezTo>
                      <a:pt x="1662698" y="840740"/>
                      <a:pt x="1667969" y="840740"/>
                      <a:pt x="1672187" y="848118"/>
                    </a:cubicBezTo>
                    <a:cubicBezTo>
                      <a:pt x="1676404" y="855496"/>
                      <a:pt x="1676404" y="857604"/>
                      <a:pt x="1674295" y="872361"/>
                    </a:cubicBezTo>
                    <a:cubicBezTo>
                      <a:pt x="1672187" y="887117"/>
                      <a:pt x="1676404" y="886063"/>
                      <a:pt x="1682730" y="891333"/>
                    </a:cubicBezTo>
                    <a:cubicBezTo>
                      <a:pt x="1689056" y="896603"/>
                      <a:pt x="1688001" y="899765"/>
                      <a:pt x="1688001" y="908198"/>
                    </a:cubicBezTo>
                    <a:cubicBezTo>
                      <a:pt x="1688001" y="916630"/>
                      <a:pt x="1690110" y="927170"/>
                      <a:pt x="1696436" y="934549"/>
                    </a:cubicBezTo>
                    <a:cubicBezTo>
                      <a:pt x="1702762" y="941927"/>
                      <a:pt x="1702762" y="945089"/>
                      <a:pt x="1703816" y="950359"/>
                    </a:cubicBezTo>
                    <a:cubicBezTo>
                      <a:pt x="1704870" y="955629"/>
                      <a:pt x="1703816" y="970386"/>
                      <a:pt x="1704870" y="984088"/>
                    </a:cubicBezTo>
                    <a:cubicBezTo>
                      <a:pt x="1705925" y="997791"/>
                      <a:pt x="1709088" y="994628"/>
                      <a:pt x="1716468" y="997791"/>
                    </a:cubicBezTo>
                    <a:cubicBezTo>
                      <a:pt x="1723848" y="1000953"/>
                      <a:pt x="1733337" y="1014655"/>
                      <a:pt x="1733337" y="1014655"/>
                    </a:cubicBezTo>
                    <a:cubicBezTo>
                      <a:pt x="1733337" y="1014655"/>
                      <a:pt x="1753369" y="1053654"/>
                      <a:pt x="1757586" y="1062087"/>
                    </a:cubicBezTo>
                    <a:cubicBezTo>
                      <a:pt x="1761803" y="1070519"/>
                      <a:pt x="1758640" y="1074735"/>
                      <a:pt x="1758640" y="1074735"/>
                    </a:cubicBezTo>
                    <a:cubicBezTo>
                      <a:pt x="1758640" y="1074735"/>
                      <a:pt x="1731228" y="1083167"/>
                      <a:pt x="1723848" y="1083167"/>
                    </a:cubicBezTo>
                    <a:cubicBezTo>
                      <a:pt x="1716468" y="1083167"/>
                      <a:pt x="1713305" y="1088438"/>
                      <a:pt x="1712251" y="1094762"/>
                    </a:cubicBezTo>
                    <a:cubicBezTo>
                      <a:pt x="1711196" y="1101086"/>
                      <a:pt x="1702762" y="1106356"/>
                      <a:pt x="1691164" y="1107410"/>
                    </a:cubicBezTo>
                    <a:cubicBezTo>
                      <a:pt x="1679567" y="1108464"/>
                      <a:pt x="1688001" y="1120059"/>
                      <a:pt x="1686947" y="1124275"/>
                    </a:cubicBezTo>
                    <a:cubicBezTo>
                      <a:pt x="1685893" y="1128491"/>
                      <a:pt x="1682730" y="1139031"/>
                      <a:pt x="1685893" y="1145355"/>
                    </a:cubicBezTo>
                    <a:cubicBezTo>
                      <a:pt x="1689056" y="1151680"/>
                      <a:pt x="1684838" y="1154842"/>
                      <a:pt x="1676404" y="1163274"/>
                    </a:cubicBezTo>
                    <a:cubicBezTo>
                      <a:pt x="1667969" y="1171706"/>
                      <a:pt x="1683784" y="1175922"/>
                      <a:pt x="1685893" y="1182247"/>
                    </a:cubicBezTo>
                    <a:cubicBezTo>
                      <a:pt x="1688001" y="1188571"/>
                      <a:pt x="1686947" y="1188571"/>
                      <a:pt x="1692219" y="1187517"/>
                    </a:cubicBezTo>
                    <a:cubicBezTo>
                      <a:pt x="1697490" y="1186463"/>
                      <a:pt x="1701707" y="1199111"/>
                      <a:pt x="1701707" y="1205435"/>
                    </a:cubicBezTo>
                    <a:cubicBezTo>
                      <a:pt x="1701707" y="1211759"/>
                      <a:pt x="1706979" y="1218084"/>
                      <a:pt x="1713305" y="1225462"/>
                    </a:cubicBezTo>
                    <a:cubicBezTo>
                      <a:pt x="1719631" y="1232840"/>
                      <a:pt x="1712251" y="1237056"/>
                      <a:pt x="1706979" y="1236002"/>
                    </a:cubicBezTo>
                    <a:cubicBezTo>
                      <a:pt x="1701707" y="1234948"/>
                      <a:pt x="1700653" y="1237056"/>
                      <a:pt x="1695382" y="1241272"/>
                    </a:cubicBezTo>
                    <a:cubicBezTo>
                      <a:pt x="1690110" y="1245489"/>
                      <a:pt x="1685893" y="1249705"/>
                      <a:pt x="1682730" y="1256029"/>
                    </a:cubicBezTo>
                    <a:cubicBezTo>
                      <a:pt x="1679567" y="1262353"/>
                      <a:pt x="1684838" y="1276056"/>
                      <a:pt x="1688001" y="1282380"/>
                    </a:cubicBezTo>
                    <a:cubicBezTo>
                      <a:pt x="1691164" y="1288704"/>
                      <a:pt x="1678301" y="1298275"/>
                      <a:pt x="1678301" y="1298275"/>
                    </a:cubicBezTo>
                    <a:cubicBezTo>
                      <a:pt x="1678766" y="1298570"/>
                      <a:pt x="1679229" y="1298865"/>
                      <a:pt x="1679651" y="12991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3" name="Freeform 1452">
                <a:extLst>
                  <a:ext uri="{FF2B5EF4-FFF2-40B4-BE49-F238E27FC236}">
                    <a16:creationId xmlns:a16="http://schemas.microsoft.com/office/drawing/2014/main" xmlns="" id="{C7E6C04A-5F0F-CDA7-CBA1-2847158EEC57}"/>
                  </a:ext>
                </a:extLst>
              </p:cNvPr>
              <p:cNvSpPr/>
              <p:nvPr/>
            </p:nvSpPr>
            <p:spPr>
              <a:xfrm>
                <a:off x="4511633" y="4126921"/>
                <a:ext cx="560389" cy="515528"/>
              </a:xfrm>
              <a:custGeom>
                <a:avLst/>
                <a:gdLst>
                  <a:gd name="connsiteX0" fmla="*/ 62984 w 560389"/>
                  <a:gd name="connsiteY0" fmla="*/ 94655 h 515528"/>
                  <a:gd name="connsiteX1" fmla="*/ 69658 w 560389"/>
                  <a:gd name="connsiteY1" fmla="*/ 121552 h 515528"/>
                  <a:gd name="connsiteX2" fmla="*/ 71118 w 560389"/>
                  <a:gd name="connsiteY2" fmla="*/ 131560 h 515528"/>
                  <a:gd name="connsiteX3" fmla="*/ 69658 w 560389"/>
                  <a:gd name="connsiteY3" fmla="*/ 137398 h 515528"/>
                  <a:gd name="connsiteX4" fmla="*/ 64235 w 560389"/>
                  <a:gd name="connsiteY4" fmla="*/ 145947 h 515528"/>
                  <a:gd name="connsiteX5" fmla="*/ 58604 w 560389"/>
                  <a:gd name="connsiteY5" fmla="*/ 155746 h 515528"/>
                  <a:gd name="connsiteX6" fmla="*/ 51513 w 560389"/>
                  <a:gd name="connsiteY6" fmla="*/ 172426 h 515528"/>
                  <a:gd name="connsiteX7" fmla="*/ 37540 w 560389"/>
                  <a:gd name="connsiteY7" fmla="*/ 219339 h 515528"/>
                  <a:gd name="connsiteX8" fmla="*/ 30866 w 560389"/>
                  <a:gd name="connsiteY8" fmla="*/ 241857 h 515528"/>
                  <a:gd name="connsiteX9" fmla="*/ 26278 w 560389"/>
                  <a:gd name="connsiteY9" fmla="*/ 249155 h 515528"/>
                  <a:gd name="connsiteX10" fmla="*/ 19604 w 560389"/>
                  <a:gd name="connsiteY10" fmla="*/ 256661 h 515528"/>
                  <a:gd name="connsiteX11" fmla="*/ 5005 w 560389"/>
                  <a:gd name="connsiteY11" fmla="*/ 268962 h 515528"/>
                  <a:gd name="connsiteX12" fmla="*/ 0 w 560389"/>
                  <a:gd name="connsiteY12" fmla="*/ 274175 h 515528"/>
                  <a:gd name="connsiteX13" fmla="*/ 5422 w 560389"/>
                  <a:gd name="connsiteY13" fmla="*/ 277928 h 515528"/>
                  <a:gd name="connsiteX14" fmla="*/ 8134 w 560389"/>
                  <a:gd name="connsiteY14" fmla="*/ 284183 h 515528"/>
                  <a:gd name="connsiteX15" fmla="*/ 8342 w 560389"/>
                  <a:gd name="connsiteY15" fmla="*/ 291272 h 515528"/>
                  <a:gd name="connsiteX16" fmla="*/ 13556 w 560389"/>
                  <a:gd name="connsiteY16" fmla="*/ 296693 h 515528"/>
                  <a:gd name="connsiteX17" fmla="*/ 20647 w 560389"/>
                  <a:gd name="connsiteY17" fmla="*/ 301488 h 515528"/>
                  <a:gd name="connsiteX18" fmla="*/ 29823 w 560389"/>
                  <a:gd name="connsiteY18" fmla="*/ 309620 h 515528"/>
                  <a:gd name="connsiteX19" fmla="*/ 36706 w 560389"/>
                  <a:gd name="connsiteY19" fmla="*/ 307743 h 515528"/>
                  <a:gd name="connsiteX20" fmla="*/ 51930 w 560389"/>
                  <a:gd name="connsiteY20" fmla="*/ 291897 h 515528"/>
                  <a:gd name="connsiteX21" fmla="*/ 59647 w 560389"/>
                  <a:gd name="connsiteY21" fmla="*/ 289187 h 515528"/>
                  <a:gd name="connsiteX22" fmla="*/ 64590 w 560389"/>
                  <a:gd name="connsiteY22" fmla="*/ 288774 h 515528"/>
                  <a:gd name="connsiteX23" fmla="*/ 69449 w 560389"/>
                  <a:gd name="connsiteY23" fmla="*/ 292733 h 515528"/>
                  <a:gd name="connsiteX24" fmla="*/ 71952 w 560389"/>
                  <a:gd name="connsiteY24" fmla="*/ 298571 h 515528"/>
                  <a:gd name="connsiteX25" fmla="*/ 72369 w 560389"/>
                  <a:gd name="connsiteY25" fmla="*/ 303575 h 515528"/>
                  <a:gd name="connsiteX26" fmla="*/ 72578 w 560389"/>
                  <a:gd name="connsiteY26" fmla="*/ 312749 h 515528"/>
                  <a:gd name="connsiteX27" fmla="*/ 72369 w 560389"/>
                  <a:gd name="connsiteY27" fmla="*/ 319838 h 515528"/>
                  <a:gd name="connsiteX28" fmla="*/ 76123 w 560389"/>
                  <a:gd name="connsiteY28" fmla="*/ 330263 h 515528"/>
                  <a:gd name="connsiteX29" fmla="*/ 75497 w 560389"/>
                  <a:gd name="connsiteY29" fmla="*/ 338186 h 515528"/>
                  <a:gd name="connsiteX30" fmla="*/ 70160 w 560389"/>
                  <a:gd name="connsiteY30" fmla="*/ 343328 h 515528"/>
                  <a:gd name="connsiteX31" fmla="*/ 70283 w 560389"/>
                  <a:gd name="connsiteY31" fmla="*/ 360079 h 515528"/>
                  <a:gd name="connsiteX32" fmla="*/ 75080 w 560389"/>
                  <a:gd name="connsiteY32" fmla="*/ 365917 h 515528"/>
                  <a:gd name="connsiteX33" fmla="*/ 79042 w 560389"/>
                  <a:gd name="connsiteY33" fmla="*/ 365499 h 515528"/>
                  <a:gd name="connsiteX34" fmla="*/ 90721 w 560389"/>
                  <a:gd name="connsiteY34" fmla="*/ 358828 h 515528"/>
                  <a:gd name="connsiteX35" fmla="*/ 104486 w 560389"/>
                  <a:gd name="connsiteY35" fmla="*/ 351947 h 515528"/>
                  <a:gd name="connsiteX36" fmla="*/ 113246 w 560389"/>
                  <a:gd name="connsiteY36" fmla="*/ 351947 h 515528"/>
                  <a:gd name="connsiteX37" fmla="*/ 120545 w 560389"/>
                  <a:gd name="connsiteY37" fmla="*/ 353198 h 515528"/>
                  <a:gd name="connsiteX38" fmla="*/ 126802 w 560389"/>
                  <a:gd name="connsiteY38" fmla="*/ 356534 h 515528"/>
                  <a:gd name="connsiteX39" fmla="*/ 135144 w 560389"/>
                  <a:gd name="connsiteY39" fmla="*/ 362163 h 515528"/>
                  <a:gd name="connsiteX40" fmla="*/ 143520 w 560389"/>
                  <a:gd name="connsiteY40" fmla="*/ 372704 h 515528"/>
                  <a:gd name="connsiteX41" fmla="*/ 144946 w 560389"/>
                  <a:gd name="connsiteY41" fmla="*/ 380929 h 515528"/>
                  <a:gd name="connsiteX42" fmla="*/ 146639 w 560389"/>
                  <a:gd name="connsiteY42" fmla="*/ 388609 h 515528"/>
                  <a:gd name="connsiteX43" fmla="*/ 158085 w 560389"/>
                  <a:gd name="connsiteY43" fmla="*/ 386349 h 515528"/>
                  <a:gd name="connsiteX44" fmla="*/ 171850 w 560389"/>
                  <a:gd name="connsiteY44" fmla="*/ 387601 h 515528"/>
                  <a:gd name="connsiteX45" fmla="*/ 182903 w 560389"/>
                  <a:gd name="connsiteY45" fmla="*/ 391979 h 515528"/>
                  <a:gd name="connsiteX46" fmla="*/ 191245 w 560389"/>
                  <a:gd name="connsiteY46" fmla="*/ 399902 h 515528"/>
                  <a:gd name="connsiteX47" fmla="*/ 200005 w 560389"/>
                  <a:gd name="connsiteY47" fmla="*/ 409076 h 515528"/>
                  <a:gd name="connsiteX48" fmla="*/ 205844 w 560389"/>
                  <a:gd name="connsiteY48" fmla="*/ 402404 h 515528"/>
                  <a:gd name="connsiteX49" fmla="*/ 214395 w 560389"/>
                  <a:gd name="connsiteY49" fmla="*/ 389269 h 515528"/>
                  <a:gd name="connsiteX50" fmla="*/ 231080 w 560389"/>
                  <a:gd name="connsiteY50" fmla="*/ 375299 h 515528"/>
                  <a:gd name="connsiteX51" fmla="*/ 242342 w 560389"/>
                  <a:gd name="connsiteY51" fmla="*/ 368210 h 515528"/>
                  <a:gd name="connsiteX52" fmla="*/ 255898 w 560389"/>
                  <a:gd name="connsiteY52" fmla="*/ 366542 h 515528"/>
                  <a:gd name="connsiteX53" fmla="*/ 265491 w 560389"/>
                  <a:gd name="connsiteY53" fmla="*/ 365917 h 515528"/>
                  <a:gd name="connsiteX54" fmla="*/ 273208 w 560389"/>
                  <a:gd name="connsiteY54" fmla="*/ 363831 h 515528"/>
                  <a:gd name="connsiteX55" fmla="*/ 279464 w 560389"/>
                  <a:gd name="connsiteY55" fmla="*/ 361538 h 515528"/>
                  <a:gd name="connsiteX56" fmla="*/ 287390 w 560389"/>
                  <a:gd name="connsiteY56" fmla="*/ 363414 h 515528"/>
                  <a:gd name="connsiteX57" fmla="*/ 295315 w 560389"/>
                  <a:gd name="connsiteY57" fmla="*/ 369669 h 515528"/>
                  <a:gd name="connsiteX58" fmla="*/ 305534 w 560389"/>
                  <a:gd name="connsiteY58" fmla="*/ 374048 h 515528"/>
                  <a:gd name="connsiteX59" fmla="*/ 313264 w 560389"/>
                  <a:gd name="connsiteY59" fmla="*/ 375866 h 515528"/>
                  <a:gd name="connsiteX60" fmla="*/ 323678 w 560389"/>
                  <a:gd name="connsiteY60" fmla="*/ 373631 h 515528"/>
                  <a:gd name="connsiteX61" fmla="*/ 329727 w 560389"/>
                  <a:gd name="connsiteY61" fmla="*/ 375091 h 515528"/>
                  <a:gd name="connsiteX62" fmla="*/ 338069 w 560389"/>
                  <a:gd name="connsiteY62" fmla="*/ 380720 h 515528"/>
                  <a:gd name="connsiteX63" fmla="*/ 344534 w 560389"/>
                  <a:gd name="connsiteY63" fmla="*/ 385307 h 515528"/>
                  <a:gd name="connsiteX64" fmla="*/ 350165 w 560389"/>
                  <a:gd name="connsiteY64" fmla="*/ 388434 h 515528"/>
                  <a:gd name="connsiteX65" fmla="*/ 356422 w 560389"/>
                  <a:gd name="connsiteY65" fmla="*/ 386767 h 515528"/>
                  <a:gd name="connsiteX66" fmla="*/ 366641 w 560389"/>
                  <a:gd name="connsiteY66" fmla="*/ 382388 h 515528"/>
                  <a:gd name="connsiteX67" fmla="*/ 370186 w 560389"/>
                  <a:gd name="connsiteY67" fmla="*/ 379469 h 515528"/>
                  <a:gd name="connsiteX68" fmla="*/ 373732 w 560389"/>
                  <a:gd name="connsiteY68" fmla="*/ 380512 h 515528"/>
                  <a:gd name="connsiteX69" fmla="*/ 379154 w 560389"/>
                  <a:gd name="connsiteY69" fmla="*/ 388434 h 515528"/>
                  <a:gd name="connsiteX70" fmla="*/ 388956 w 560389"/>
                  <a:gd name="connsiteY70" fmla="*/ 396775 h 515528"/>
                  <a:gd name="connsiteX71" fmla="*/ 395422 w 560389"/>
                  <a:gd name="connsiteY71" fmla="*/ 403030 h 515528"/>
                  <a:gd name="connsiteX72" fmla="*/ 403138 w 560389"/>
                  <a:gd name="connsiteY72" fmla="*/ 408034 h 515528"/>
                  <a:gd name="connsiteX73" fmla="*/ 409395 w 560389"/>
                  <a:gd name="connsiteY73" fmla="*/ 410536 h 515528"/>
                  <a:gd name="connsiteX74" fmla="*/ 413983 w 560389"/>
                  <a:gd name="connsiteY74" fmla="*/ 414914 h 515528"/>
                  <a:gd name="connsiteX75" fmla="*/ 423577 w 560389"/>
                  <a:gd name="connsiteY75" fmla="*/ 429301 h 515528"/>
                  <a:gd name="connsiteX76" fmla="*/ 434421 w 560389"/>
                  <a:gd name="connsiteY76" fmla="*/ 449525 h 515528"/>
                  <a:gd name="connsiteX77" fmla="*/ 442347 w 560389"/>
                  <a:gd name="connsiteY77" fmla="*/ 461410 h 515528"/>
                  <a:gd name="connsiteX78" fmla="*/ 449437 w 560389"/>
                  <a:gd name="connsiteY78" fmla="*/ 471001 h 515528"/>
                  <a:gd name="connsiteX79" fmla="*/ 458406 w 560389"/>
                  <a:gd name="connsiteY79" fmla="*/ 479550 h 515528"/>
                  <a:gd name="connsiteX80" fmla="*/ 467165 w 560389"/>
                  <a:gd name="connsiteY80" fmla="*/ 488098 h 515528"/>
                  <a:gd name="connsiteX81" fmla="*/ 471962 w 560389"/>
                  <a:gd name="connsiteY81" fmla="*/ 494353 h 515528"/>
                  <a:gd name="connsiteX82" fmla="*/ 476967 w 560389"/>
                  <a:gd name="connsiteY82" fmla="*/ 503735 h 515528"/>
                  <a:gd name="connsiteX83" fmla="*/ 479678 w 560389"/>
                  <a:gd name="connsiteY83" fmla="*/ 509991 h 515528"/>
                  <a:gd name="connsiteX84" fmla="*/ 481475 w 560389"/>
                  <a:gd name="connsiteY84" fmla="*/ 515529 h 515528"/>
                  <a:gd name="connsiteX85" fmla="*/ 520138 w 560389"/>
                  <a:gd name="connsiteY85" fmla="*/ 515204 h 515528"/>
                  <a:gd name="connsiteX86" fmla="*/ 558721 w 560389"/>
                  <a:gd name="connsiteY86" fmla="*/ 509158 h 515528"/>
                  <a:gd name="connsiteX87" fmla="*/ 560389 w 560389"/>
                  <a:gd name="connsiteY87" fmla="*/ 506864 h 515528"/>
                  <a:gd name="connsiteX88" fmla="*/ 553507 w 560389"/>
                  <a:gd name="connsiteY88" fmla="*/ 491435 h 515528"/>
                  <a:gd name="connsiteX89" fmla="*/ 542871 w 560389"/>
                  <a:gd name="connsiteY89" fmla="*/ 470794 h 515528"/>
                  <a:gd name="connsiteX90" fmla="*/ 540785 w 560389"/>
                  <a:gd name="connsiteY90" fmla="*/ 465998 h 515528"/>
                  <a:gd name="connsiteX91" fmla="*/ 540994 w 560389"/>
                  <a:gd name="connsiteY91" fmla="*/ 460160 h 515528"/>
                  <a:gd name="connsiteX92" fmla="*/ 543497 w 560389"/>
                  <a:gd name="connsiteY92" fmla="*/ 451194 h 515528"/>
                  <a:gd name="connsiteX93" fmla="*/ 551839 w 560389"/>
                  <a:gd name="connsiteY93" fmla="*/ 441395 h 515528"/>
                  <a:gd name="connsiteX94" fmla="*/ 556427 w 560389"/>
                  <a:gd name="connsiteY94" fmla="*/ 437225 h 515528"/>
                  <a:gd name="connsiteX95" fmla="*/ 560390 w 560389"/>
                  <a:gd name="connsiteY95" fmla="*/ 432013 h 515528"/>
                  <a:gd name="connsiteX96" fmla="*/ 560389 w 560389"/>
                  <a:gd name="connsiteY96" fmla="*/ 423881 h 515528"/>
                  <a:gd name="connsiteX97" fmla="*/ 559764 w 560389"/>
                  <a:gd name="connsiteY97" fmla="*/ 411162 h 515528"/>
                  <a:gd name="connsiteX98" fmla="*/ 556427 w 560389"/>
                  <a:gd name="connsiteY98" fmla="*/ 393857 h 515528"/>
                  <a:gd name="connsiteX99" fmla="*/ 554967 w 560389"/>
                  <a:gd name="connsiteY99" fmla="*/ 383640 h 515528"/>
                  <a:gd name="connsiteX100" fmla="*/ 553090 w 560389"/>
                  <a:gd name="connsiteY100" fmla="*/ 376343 h 515528"/>
                  <a:gd name="connsiteX101" fmla="*/ 546625 w 560389"/>
                  <a:gd name="connsiteY101" fmla="*/ 362999 h 515528"/>
                  <a:gd name="connsiteX102" fmla="*/ 543288 w 560389"/>
                  <a:gd name="connsiteY102" fmla="*/ 353825 h 515528"/>
                  <a:gd name="connsiteX103" fmla="*/ 542245 w 560389"/>
                  <a:gd name="connsiteY103" fmla="*/ 343400 h 515528"/>
                  <a:gd name="connsiteX104" fmla="*/ 542245 w 560389"/>
                  <a:gd name="connsiteY104" fmla="*/ 327762 h 515528"/>
                  <a:gd name="connsiteX105" fmla="*/ 542037 w 560389"/>
                  <a:gd name="connsiteY105" fmla="*/ 320465 h 515528"/>
                  <a:gd name="connsiteX106" fmla="*/ 540368 w 560389"/>
                  <a:gd name="connsiteY106" fmla="*/ 315878 h 515528"/>
                  <a:gd name="connsiteX107" fmla="*/ 533903 w 560389"/>
                  <a:gd name="connsiteY107" fmla="*/ 311082 h 515528"/>
                  <a:gd name="connsiteX108" fmla="*/ 525144 w 560389"/>
                  <a:gd name="connsiteY108" fmla="*/ 309206 h 515528"/>
                  <a:gd name="connsiteX109" fmla="*/ 521807 w 560389"/>
                  <a:gd name="connsiteY109" fmla="*/ 305661 h 515528"/>
                  <a:gd name="connsiteX110" fmla="*/ 521807 w 560389"/>
                  <a:gd name="connsiteY110" fmla="*/ 300240 h 515528"/>
                  <a:gd name="connsiteX111" fmla="*/ 525978 w 560389"/>
                  <a:gd name="connsiteY111" fmla="*/ 291692 h 515528"/>
                  <a:gd name="connsiteX112" fmla="*/ 528064 w 560389"/>
                  <a:gd name="connsiteY112" fmla="*/ 284394 h 515528"/>
                  <a:gd name="connsiteX113" fmla="*/ 525352 w 560389"/>
                  <a:gd name="connsiteY113" fmla="*/ 280641 h 515528"/>
                  <a:gd name="connsiteX114" fmla="*/ 520764 w 560389"/>
                  <a:gd name="connsiteY114" fmla="*/ 278973 h 515528"/>
                  <a:gd name="connsiteX115" fmla="*/ 502828 w 560389"/>
                  <a:gd name="connsiteY115" fmla="*/ 280224 h 515528"/>
                  <a:gd name="connsiteX116" fmla="*/ 494695 w 560389"/>
                  <a:gd name="connsiteY116" fmla="*/ 284185 h 515528"/>
                  <a:gd name="connsiteX117" fmla="*/ 478219 w 560389"/>
                  <a:gd name="connsiteY117" fmla="*/ 282518 h 515528"/>
                  <a:gd name="connsiteX118" fmla="*/ 471459 w 560389"/>
                  <a:gd name="connsiteY118" fmla="*/ 279954 h 515528"/>
                  <a:gd name="connsiteX119" fmla="*/ 471128 w 560389"/>
                  <a:gd name="connsiteY119" fmla="*/ 275220 h 515528"/>
                  <a:gd name="connsiteX120" fmla="*/ 469877 w 560389"/>
                  <a:gd name="connsiteY120" fmla="*/ 260000 h 515528"/>
                  <a:gd name="connsiteX121" fmla="*/ 466957 w 560389"/>
                  <a:gd name="connsiteY121" fmla="*/ 254787 h 515528"/>
                  <a:gd name="connsiteX122" fmla="*/ 453818 w 560389"/>
                  <a:gd name="connsiteY122" fmla="*/ 253536 h 515528"/>
                  <a:gd name="connsiteX123" fmla="*/ 432962 w 560389"/>
                  <a:gd name="connsiteY123" fmla="*/ 252702 h 515528"/>
                  <a:gd name="connsiteX124" fmla="*/ 425454 w 560389"/>
                  <a:gd name="connsiteY124" fmla="*/ 249366 h 515528"/>
                  <a:gd name="connsiteX125" fmla="*/ 416695 w 560389"/>
                  <a:gd name="connsiteY125" fmla="*/ 242694 h 515528"/>
                  <a:gd name="connsiteX126" fmla="*/ 408561 w 560389"/>
                  <a:gd name="connsiteY126" fmla="*/ 231435 h 515528"/>
                  <a:gd name="connsiteX127" fmla="*/ 401887 w 560389"/>
                  <a:gd name="connsiteY127" fmla="*/ 232061 h 515528"/>
                  <a:gd name="connsiteX128" fmla="*/ 393545 w 560389"/>
                  <a:gd name="connsiteY128" fmla="*/ 235814 h 515528"/>
                  <a:gd name="connsiteX129" fmla="*/ 367058 w 560389"/>
                  <a:gd name="connsiteY129" fmla="*/ 234771 h 515528"/>
                  <a:gd name="connsiteX130" fmla="*/ 357256 w 560389"/>
                  <a:gd name="connsiteY130" fmla="*/ 228099 h 515528"/>
                  <a:gd name="connsiteX131" fmla="*/ 352251 w 560389"/>
                  <a:gd name="connsiteY131" fmla="*/ 219968 h 515528"/>
                  <a:gd name="connsiteX132" fmla="*/ 350583 w 560389"/>
                  <a:gd name="connsiteY132" fmla="*/ 210793 h 515528"/>
                  <a:gd name="connsiteX133" fmla="*/ 346412 w 560389"/>
                  <a:gd name="connsiteY133" fmla="*/ 205790 h 515528"/>
                  <a:gd name="connsiteX134" fmla="*/ 325139 w 560389"/>
                  <a:gd name="connsiteY134" fmla="*/ 202453 h 515528"/>
                  <a:gd name="connsiteX135" fmla="*/ 312834 w 560389"/>
                  <a:gd name="connsiteY135" fmla="*/ 196824 h 515528"/>
                  <a:gd name="connsiteX136" fmla="*/ 312206 w 560389"/>
                  <a:gd name="connsiteY136" fmla="*/ 187195 h 515528"/>
                  <a:gd name="connsiteX137" fmla="*/ 314711 w 560389"/>
                  <a:gd name="connsiteY137" fmla="*/ 177433 h 515528"/>
                  <a:gd name="connsiteX138" fmla="*/ 327433 w 560389"/>
                  <a:gd name="connsiteY138" fmla="*/ 168468 h 515528"/>
                  <a:gd name="connsiteX139" fmla="*/ 343909 w 560389"/>
                  <a:gd name="connsiteY139" fmla="*/ 159294 h 515528"/>
                  <a:gd name="connsiteX140" fmla="*/ 346203 w 560389"/>
                  <a:gd name="connsiteY140" fmla="*/ 151370 h 515528"/>
                  <a:gd name="connsiteX141" fmla="*/ 346411 w 560389"/>
                  <a:gd name="connsiteY141" fmla="*/ 121972 h 515528"/>
                  <a:gd name="connsiteX142" fmla="*/ 347037 w 560389"/>
                  <a:gd name="connsiteY142" fmla="*/ 101122 h 515528"/>
                  <a:gd name="connsiteX143" fmla="*/ 350791 w 560389"/>
                  <a:gd name="connsiteY143" fmla="*/ 92157 h 515528"/>
                  <a:gd name="connsiteX144" fmla="*/ 352459 w 560389"/>
                  <a:gd name="connsiteY144" fmla="*/ 84025 h 515528"/>
                  <a:gd name="connsiteX145" fmla="*/ 347871 w 560389"/>
                  <a:gd name="connsiteY145" fmla="*/ 80272 h 515528"/>
                  <a:gd name="connsiteX146" fmla="*/ 339112 w 560389"/>
                  <a:gd name="connsiteY146" fmla="*/ 79021 h 515528"/>
                  <a:gd name="connsiteX147" fmla="*/ 335983 w 560389"/>
                  <a:gd name="connsiteY147" fmla="*/ 74434 h 515528"/>
                  <a:gd name="connsiteX148" fmla="*/ 335566 w 560389"/>
                  <a:gd name="connsiteY148" fmla="*/ 63592 h 515528"/>
                  <a:gd name="connsiteX149" fmla="*/ 334941 w 560389"/>
                  <a:gd name="connsiteY149" fmla="*/ 56920 h 515528"/>
                  <a:gd name="connsiteX150" fmla="*/ 316588 w 560389"/>
                  <a:gd name="connsiteY150" fmla="*/ 53167 h 515528"/>
                  <a:gd name="connsiteX151" fmla="*/ 313042 w 560389"/>
                  <a:gd name="connsiteY151" fmla="*/ 50665 h 515528"/>
                  <a:gd name="connsiteX152" fmla="*/ 318256 w 560389"/>
                  <a:gd name="connsiteY152" fmla="*/ 43159 h 515528"/>
                  <a:gd name="connsiteX153" fmla="*/ 318673 w 560389"/>
                  <a:gd name="connsiteY153" fmla="*/ 31483 h 515528"/>
                  <a:gd name="connsiteX154" fmla="*/ 306786 w 560389"/>
                  <a:gd name="connsiteY154" fmla="*/ 25228 h 515528"/>
                  <a:gd name="connsiteX155" fmla="*/ 289684 w 560389"/>
                  <a:gd name="connsiteY155" fmla="*/ 23560 h 515528"/>
                  <a:gd name="connsiteX156" fmla="*/ 280090 w 560389"/>
                  <a:gd name="connsiteY156" fmla="*/ 24185 h 515528"/>
                  <a:gd name="connsiteX157" fmla="*/ 267577 w 560389"/>
                  <a:gd name="connsiteY157" fmla="*/ 33985 h 515528"/>
                  <a:gd name="connsiteX158" fmla="*/ 252770 w 560389"/>
                  <a:gd name="connsiteY158" fmla="*/ 38989 h 515528"/>
                  <a:gd name="connsiteX159" fmla="*/ 239422 w 560389"/>
                  <a:gd name="connsiteY159" fmla="*/ 38989 h 515528"/>
                  <a:gd name="connsiteX160" fmla="*/ 232123 w 560389"/>
                  <a:gd name="connsiteY160" fmla="*/ 23351 h 515528"/>
                  <a:gd name="connsiteX161" fmla="*/ 218358 w 560389"/>
                  <a:gd name="connsiteY161" fmla="*/ 23769 h 515528"/>
                  <a:gd name="connsiteX162" fmla="*/ 206775 w 560389"/>
                  <a:gd name="connsiteY162" fmla="*/ 24874 h 515528"/>
                  <a:gd name="connsiteX163" fmla="*/ 196668 w 560389"/>
                  <a:gd name="connsiteY163" fmla="*/ 20016 h 515528"/>
                  <a:gd name="connsiteX164" fmla="*/ 178107 w 560389"/>
                  <a:gd name="connsiteY164" fmla="*/ 7297 h 515528"/>
                  <a:gd name="connsiteX165" fmla="*/ 167887 w 560389"/>
                  <a:gd name="connsiteY165" fmla="*/ 1042 h 515528"/>
                  <a:gd name="connsiteX166" fmla="*/ 164342 w 560389"/>
                  <a:gd name="connsiteY166" fmla="*/ 0 h 515528"/>
                  <a:gd name="connsiteX167" fmla="*/ 159337 w 560389"/>
                  <a:gd name="connsiteY167" fmla="*/ 5212 h 515528"/>
                  <a:gd name="connsiteX168" fmla="*/ 153080 w 560389"/>
                  <a:gd name="connsiteY168" fmla="*/ 16888 h 515528"/>
                  <a:gd name="connsiteX169" fmla="*/ 135978 w 560389"/>
                  <a:gd name="connsiteY169" fmla="*/ 38572 h 515528"/>
                  <a:gd name="connsiteX170" fmla="*/ 127219 w 560389"/>
                  <a:gd name="connsiteY170" fmla="*/ 50457 h 515528"/>
                  <a:gd name="connsiteX171" fmla="*/ 121588 w 560389"/>
                  <a:gd name="connsiteY171" fmla="*/ 61507 h 515528"/>
                  <a:gd name="connsiteX172" fmla="*/ 120337 w 560389"/>
                  <a:gd name="connsiteY172" fmla="*/ 70890 h 515528"/>
                  <a:gd name="connsiteX173" fmla="*/ 106781 w 560389"/>
                  <a:gd name="connsiteY173" fmla="*/ 73184 h 515528"/>
                  <a:gd name="connsiteX174" fmla="*/ 86551 w 560389"/>
                  <a:gd name="connsiteY174" fmla="*/ 75894 h 515528"/>
                  <a:gd name="connsiteX175" fmla="*/ 72369 w 560389"/>
                  <a:gd name="connsiteY175" fmla="*/ 89446 h 51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</a:cxnLst>
                <a:rect l="l" t="t" r="r" b="b"/>
                <a:pathLst>
                  <a:path w="560389" h="515528">
                    <a:moveTo>
                      <a:pt x="62984" y="94655"/>
                    </a:moveTo>
                    <a:lnTo>
                      <a:pt x="69658" y="121552"/>
                    </a:lnTo>
                    <a:lnTo>
                      <a:pt x="71118" y="131560"/>
                    </a:lnTo>
                    <a:lnTo>
                      <a:pt x="69658" y="137398"/>
                    </a:lnTo>
                    <a:lnTo>
                      <a:pt x="64235" y="145947"/>
                    </a:lnTo>
                    <a:lnTo>
                      <a:pt x="58604" y="155746"/>
                    </a:lnTo>
                    <a:lnTo>
                      <a:pt x="51513" y="172426"/>
                    </a:lnTo>
                    <a:lnTo>
                      <a:pt x="37540" y="219339"/>
                    </a:lnTo>
                    <a:lnTo>
                      <a:pt x="30866" y="241857"/>
                    </a:lnTo>
                    <a:lnTo>
                      <a:pt x="26278" y="249155"/>
                    </a:lnTo>
                    <a:lnTo>
                      <a:pt x="19604" y="256661"/>
                    </a:lnTo>
                    <a:lnTo>
                      <a:pt x="5005" y="268962"/>
                    </a:lnTo>
                    <a:lnTo>
                      <a:pt x="0" y="274175"/>
                    </a:lnTo>
                    <a:lnTo>
                      <a:pt x="5422" y="277928"/>
                    </a:lnTo>
                    <a:lnTo>
                      <a:pt x="8134" y="284183"/>
                    </a:lnTo>
                    <a:lnTo>
                      <a:pt x="8342" y="291272"/>
                    </a:lnTo>
                    <a:lnTo>
                      <a:pt x="13556" y="296693"/>
                    </a:lnTo>
                    <a:lnTo>
                      <a:pt x="20647" y="301488"/>
                    </a:lnTo>
                    <a:lnTo>
                      <a:pt x="29823" y="309620"/>
                    </a:lnTo>
                    <a:lnTo>
                      <a:pt x="36706" y="307743"/>
                    </a:lnTo>
                    <a:lnTo>
                      <a:pt x="51930" y="291897"/>
                    </a:lnTo>
                    <a:lnTo>
                      <a:pt x="59647" y="289187"/>
                    </a:lnTo>
                    <a:lnTo>
                      <a:pt x="64590" y="288774"/>
                    </a:lnTo>
                    <a:lnTo>
                      <a:pt x="69449" y="292733"/>
                    </a:lnTo>
                    <a:lnTo>
                      <a:pt x="71952" y="298571"/>
                    </a:lnTo>
                    <a:lnTo>
                      <a:pt x="72369" y="303575"/>
                    </a:lnTo>
                    <a:lnTo>
                      <a:pt x="72578" y="312749"/>
                    </a:lnTo>
                    <a:lnTo>
                      <a:pt x="72369" y="319838"/>
                    </a:lnTo>
                    <a:lnTo>
                      <a:pt x="76123" y="330263"/>
                    </a:lnTo>
                    <a:lnTo>
                      <a:pt x="75497" y="338186"/>
                    </a:lnTo>
                    <a:lnTo>
                      <a:pt x="70160" y="343328"/>
                    </a:lnTo>
                    <a:lnTo>
                      <a:pt x="70283" y="360079"/>
                    </a:lnTo>
                    <a:lnTo>
                      <a:pt x="75080" y="365917"/>
                    </a:lnTo>
                    <a:lnTo>
                      <a:pt x="79042" y="365499"/>
                    </a:lnTo>
                    <a:lnTo>
                      <a:pt x="90721" y="358828"/>
                    </a:lnTo>
                    <a:lnTo>
                      <a:pt x="104486" y="351947"/>
                    </a:lnTo>
                    <a:lnTo>
                      <a:pt x="113246" y="351947"/>
                    </a:lnTo>
                    <a:lnTo>
                      <a:pt x="120545" y="353198"/>
                    </a:lnTo>
                    <a:lnTo>
                      <a:pt x="126802" y="356534"/>
                    </a:lnTo>
                    <a:lnTo>
                      <a:pt x="135144" y="362163"/>
                    </a:lnTo>
                    <a:lnTo>
                      <a:pt x="143520" y="372704"/>
                    </a:lnTo>
                    <a:lnTo>
                      <a:pt x="144946" y="380929"/>
                    </a:lnTo>
                    <a:lnTo>
                      <a:pt x="146639" y="388609"/>
                    </a:lnTo>
                    <a:lnTo>
                      <a:pt x="158085" y="386349"/>
                    </a:lnTo>
                    <a:lnTo>
                      <a:pt x="171850" y="387601"/>
                    </a:lnTo>
                    <a:lnTo>
                      <a:pt x="182903" y="391979"/>
                    </a:lnTo>
                    <a:lnTo>
                      <a:pt x="191245" y="399902"/>
                    </a:lnTo>
                    <a:lnTo>
                      <a:pt x="200005" y="409076"/>
                    </a:lnTo>
                    <a:lnTo>
                      <a:pt x="205844" y="402404"/>
                    </a:lnTo>
                    <a:lnTo>
                      <a:pt x="214395" y="389269"/>
                    </a:lnTo>
                    <a:lnTo>
                      <a:pt x="231080" y="375299"/>
                    </a:lnTo>
                    <a:lnTo>
                      <a:pt x="242342" y="368210"/>
                    </a:lnTo>
                    <a:lnTo>
                      <a:pt x="255898" y="366542"/>
                    </a:lnTo>
                    <a:lnTo>
                      <a:pt x="265491" y="365917"/>
                    </a:lnTo>
                    <a:lnTo>
                      <a:pt x="273208" y="363831"/>
                    </a:lnTo>
                    <a:lnTo>
                      <a:pt x="279464" y="361538"/>
                    </a:lnTo>
                    <a:lnTo>
                      <a:pt x="287390" y="363414"/>
                    </a:lnTo>
                    <a:lnTo>
                      <a:pt x="295315" y="369669"/>
                    </a:lnTo>
                    <a:lnTo>
                      <a:pt x="305534" y="374048"/>
                    </a:lnTo>
                    <a:lnTo>
                      <a:pt x="313264" y="375866"/>
                    </a:lnTo>
                    <a:lnTo>
                      <a:pt x="323678" y="373631"/>
                    </a:lnTo>
                    <a:lnTo>
                      <a:pt x="329727" y="375091"/>
                    </a:lnTo>
                    <a:lnTo>
                      <a:pt x="338069" y="380720"/>
                    </a:lnTo>
                    <a:lnTo>
                      <a:pt x="344534" y="385307"/>
                    </a:lnTo>
                    <a:lnTo>
                      <a:pt x="350165" y="388434"/>
                    </a:lnTo>
                    <a:lnTo>
                      <a:pt x="356422" y="386767"/>
                    </a:lnTo>
                    <a:lnTo>
                      <a:pt x="366641" y="382388"/>
                    </a:lnTo>
                    <a:lnTo>
                      <a:pt x="370186" y="379469"/>
                    </a:lnTo>
                    <a:lnTo>
                      <a:pt x="373732" y="380512"/>
                    </a:lnTo>
                    <a:lnTo>
                      <a:pt x="379154" y="388434"/>
                    </a:lnTo>
                    <a:lnTo>
                      <a:pt x="388956" y="396775"/>
                    </a:lnTo>
                    <a:lnTo>
                      <a:pt x="395422" y="403030"/>
                    </a:lnTo>
                    <a:lnTo>
                      <a:pt x="403138" y="408034"/>
                    </a:lnTo>
                    <a:lnTo>
                      <a:pt x="409395" y="410536"/>
                    </a:lnTo>
                    <a:lnTo>
                      <a:pt x="413983" y="414914"/>
                    </a:lnTo>
                    <a:lnTo>
                      <a:pt x="423577" y="429301"/>
                    </a:lnTo>
                    <a:lnTo>
                      <a:pt x="434421" y="449525"/>
                    </a:lnTo>
                    <a:lnTo>
                      <a:pt x="442347" y="461410"/>
                    </a:lnTo>
                    <a:lnTo>
                      <a:pt x="449437" y="471001"/>
                    </a:lnTo>
                    <a:lnTo>
                      <a:pt x="458406" y="479550"/>
                    </a:lnTo>
                    <a:lnTo>
                      <a:pt x="467165" y="488098"/>
                    </a:lnTo>
                    <a:lnTo>
                      <a:pt x="471962" y="494353"/>
                    </a:lnTo>
                    <a:lnTo>
                      <a:pt x="476967" y="503735"/>
                    </a:lnTo>
                    <a:lnTo>
                      <a:pt x="479678" y="509991"/>
                    </a:lnTo>
                    <a:lnTo>
                      <a:pt x="481475" y="515529"/>
                    </a:lnTo>
                    <a:lnTo>
                      <a:pt x="520138" y="515204"/>
                    </a:lnTo>
                    <a:lnTo>
                      <a:pt x="558721" y="509158"/>
                    </a:lnTo>
                    <a:lnTo>
                      <a:pt x="560389" y="506864"/>
                    </a:lnTo>
                    <a:lnTo>
                      <a:pt x="553507" y="491435"/>
                    </a:lnTo>
                    <a:lnTo>
                      <a:pt x="542871" y="470794"/>
                    </a:lnTo>
                    <a:lnTo>
                      <a:pt x="540785" y="465998"/>
                    </a:lnTo>
                    <a:lnTo>
                      <a:pt x="540994" y="460160"/>
                    </a:lnTo>
                    <a:lnTo>
                      <a:pt x="543497" y="451194"/>
                    </a:lnTo>
                    <a:lnTo>
                      <a:pt x="551839" y="441395"/>
                    </a:lnTo>
                    <a:lnTo>
                      <a:pt x="556427" y="437225"/>
                    </a:lnTo>
                    <a:lnTo>
                      <a:pt x="560390" y="432013"/>
                    </a:lnTo>
                    <a:lnTo>
                      <a:pt x="560389" y="423881"/>
                    </a:lnTo>
                    <a:lnTo>
                      <a:pt x="559764" y="411162"/>
                    </a:lnTo>
                    <a:lnTo>
                      <a:pt x="556427" y="393857"/>
                    </a:lnTo>
                    <a:lnTo>
                      <a:pt x="554967" y="383640"/>
                    </a:lnTo>
                    <a:lnTo>
                      <a:pt x="553090" y="376343"/>
                    </a:lnTo>
                    <a:lnTo>
                      <a:pt x="546625" y="362999"/>
                    </a:lnTo>
                    <a:lnTo>
                      <a:pt x="543288" y="353825"/>
                    </a:lnTo>
                    <a:lnTo>
                      <a:pt x="542245" y="343400"/>
                    </a:lnTo>
                    <a:lnTo>
                      <a:pt x="542245" y="327762"/>
                    </a:lnTo>
                    <a:lnTo>
                      <a:pt x="542037" y="320465"/>
                    </a:lnTo>
                    <a:lnTo>
                      <a:pt x="540368" y="315878"/>
                    </a:lnTo>
                    <a:lnTo>
                      <a:pt x="533903" y="311082"/>
                    </a:lnTo>
                    <a:lnTo>
                      <a:pt x="525144" y="309206"/>
                    </a:lnTo>
                    <a:lnTo>
                      <a:pt x="521807" y="305661"/>
                    </a:lnTo>
                    <a:lnTo>
                      <a:pt x="521807" y="300240"/>
                    </a:lnTo>
                    <a:lnTo>
                      <a:pt x="525978" y="291692"/>
                    </a:lnTo>
                    <a:lnTo>
                      <a:pt x="528064" y="284394"/>
                    </a:lnTo>
                    <a:lnTo>
                      <a:pt x="525352" y="280641"/>
                    </a:lnTo>
                    <a:lnTo>
                      <a:pt x="520764" y="278973"/>
                    </a:lnTo>
                    <a:lnTo>
                      <a:pt x="502828" y="280224"/>
                    </a:lnTo>
                    <a:lnTo>
                      <a:pt x="494695" y="284185"/>
                    </a:lnTo>
                    <a:lnTo>
                      <a:pt x="478219" y="282518"/>
                    </a:lnTo>
                    <a:lnTo>
                      <a:pt x="471459" y="279954"/>
                    </a:lnTo>
                    <a:lnTo>
                      <a:pt x="471128" y="275220"/>
                    </a:lnTo>
                    <a:lnTo>
                      <a:pt x="469877" y="260000"/>
                    </a:lnTo>
                    <a:lnTo>
                      <a:pt x="466957" y="254787"/>
                    </a:lnTo>
                    <a:lnTo>
                      <a:pt x="453818" y="253536"/>
                    </a:lnTo>
                    <a:lnTo>
                      <a:pt x="432962" y="252702"/>
                    </a:lnTo>
                    <a:lnTo>
                      <a:pt x="425454" y="249366"/>
                    </a:lnTo>
                    <a:lnTo>
                      <a:pt x="416695" y="242694"/>
                    </a:lnTo>
                    <a:lnTo>
                      <a:pt x="408561" y="231435"/>
                    </a:lnTo>
                    <a:lnTo>
                      <a:pt x="401887" y="232061"/>
                    </a:lnTo>
                    <a:lnTo>
                      <a:pt x="393545" y="235814"/>
                    </a:lnTo>
                    <a:lnTo>
                      <a:pt x="367058" y="234771"/>
                    </a:lnTo>
                    <a:lnTo>
                      <a:pt x="357256" y="228099"/>
                    </a:lnTo>
                    <a:lnTo>
                      <a:pt x="352251" y="219968"/>
                    </a:lnTo>
                    <a:lnTo>
                      <a:pt x="350583" y="210793"/>
                    </a:lnTo>
                    <a:lnTo>
                      <a:pt x="346412" y="205790"/>
                    </a:lnTo>
                    <a:lnTo>
                      <a:pt x="325139" y="202453"/>
                    </a:lnTo>
                    <a:lnTo>
                      <a:pt x="312834" y="196824"/>
                    </a:lnTo>
                    <a:lnTo>
                      <a:pt x="312206" y="187195"/>
                    </a:lnTo>
                    <a:lnTo>
                      <a:pt x="314711" y="177433"/>
                    </a:lnTo>
                    <a:lnTo>
                      <a:pt x="327433" y="168468"/>
                    </a:lnTo>
                    <a:lnTo>
                      <a:pt x="343909" y="159294"/>
                    </a:lnTo>
                    <a:lnTo>
                      <a:pt x="346203" y="151370"/>
                    </a:lnTo>
                    <a:lnTo>
                      <a:pt x="346411" y="121972"/>
                    </a:lnTo>
                    <a:lnTo>
                      <a:pt x="347037" y="101122"/>
                    </a:lnTo>
                    <a:lnTo>
                      <a:pt x="350791" y="92157"/>
                    </a:lnTo>
                    <a:lnTo>
                      <a:pt x="352459" y="84025"/>
                    </a:lnTo>
                    <a:lnTo>
                      <a:pt x="347871" y="80272"/>
                    </a:lnTo>
                    <a:lnTo>
                      <a:pt x="339112" y="79021"/>
                    </a:lnTo>
                    <a:lnTo>
                      <a:pt x="335983" y="74434"/>
                    </a:lnTo>
                    <a:lnTo>
                      <a:pt x="335566" y="63592"/>
                    </a:lnTo>
                    <a:lnTo>
                      <a:pt x="334941" y="56920"/>
                    </a:lnTo>
                    <a:lnTo>
                      <a:pt x="316588" y="53167"/>
                    </a:lnTo>
                    <a:lnTo>
                      <a:pt x="313042" y="50665"/>
                    </a:lnTo>
                    <a:lnTo>
                      <a:pt x="318256" y="43159"/>
                    </a:lnTo>
                    <a:lnTo>
                      <a:pt x="318673" y="31483"/>
                    </a:lnTo>
                    <a:lnTo>
                      <a:pt x="306786" y="25228"/>
                    </a:lnTo>
                    <a:lnTo>
                      <a:pt x="289684" y="23560"/>
                    </a:lnTo>
                    <a:lnTo>
                      <a:pt x="280090" y="24185"/>
                    </a:lnTo>
                    <a:lnTo>
                      <a:pt x="267577" y="33985"/>
                    </a:lnTo>
                    <a:lnTo>
                      <a:pt x="252770" y="38989"/>
                    </a:lnTo>
                    <a:lnTo>
                      <a:pt x="239422" y="38989"/>
                    </a:lnTo>
                    <a:lnTo>
                      <a:pt x="232123" y="23351"/>
                    </a:lnTo>
                    <a:lnTo>
                      <a:pt x="218358" y="23769"/>
                    </a:lnTo>
                    <a:lnTo>
                      <a:pt x="206775" y="24874"/>
                    </a:lnTo>
                    <a:lnTo>
                      <a:pt x="196668" y="20016"/>
                    </a:lnTo>
                    <a:lnTo>
                      <a:pt x="178107" y="7297"/>
                    </a:lnTo>
                    <a:lnTo>
                      <a:pt x="167887" y="1042"/>
                    </a:lnTo>
                    <a:lnTo>
                      <a:pt x="164342" y="0"/>
                    </a:lnTo>
                    <a:lnTo>
                      <a:pt x="159337" y="5212"/>
                    </a:lnTo>
                    <a:lnTo>
                      <a:pt x="153080" y="16888"/>
                    </a:lnTo>
                    <a:lnTo>
                      <a:pt x="135978" y="38572"/>
                    </a:lnTo>
                    <a:lnTo>
                      <a:pt x="127219" y="50457"/>
                    </a:lnTo>
                    <a:lnTo>
                      <a:pt x="121588" y="61507"/>
                    </a:lnTo>
                    <a:lnTo>
                      <a:pt x="120337" y="70890"/>
                    </a:lnTo>
                    <a:lnTo>
                      <a:pt x="106781" y="73184"/>
                    </a:lnTo>
                    <a:lnTo>
                      <a:pt x="86551" y="75894"/>
                    </a:lnTo>
                    <a:lnTo>
                      <a:pt x="72369" y="8944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4" name="Freeform 1453">
                <a:extLst>
                  <a:ext uri="{FF2B5EF4-FFF2-40B4-BE49-F238E27FC236}">
                    <a16:creationId xmlns:a16="http://schemas.microsoft.com/office/drawing/2014/main" xmlns="" id="{21F53418-92A2-82C0-5C5A-11CEEE0CBAE1}"/>
                  </a:ext>
                </a:extLst>
              </p:cNvPr>
              <p:cNvSpPr/>
              <p:nvPr/>
            </p:nvSpPr>
            <p:spPr>
              <a:xfrm>
                <a:off x="2012167" y="3346707"/>
                <a:ext cx="1189139" cy="1234624"/>
              </a:xfrm>
              <a:custGeom>
                <a:avLst/>
                <a:gdLst>
                  <a:gd name="connsiteX0" fmla="*/ 169787 w 1189139"/>
                  <a:gd name="connsiteY0" fmla="*/ 510676 h 1234624"/>
                  <a:gd name="connsiteX1" fmla="*/ 168479 w 1189139"/>
                  <a:gd name="connsiteY1" fmla="*/ 512574 h 1234624"/>
                  <a:gd name="connsiteX2" fmla="*/ 163461 w 1189139"/>
                  <a:gd name="connsiteY2" fmla="*/ 512237 h 1234624"/>
                  <a:gd name="connsiteX3" fmla="*/ 160045 w 1189139"/>
                  <a:gd name="connsiteY3" fmla="*/ 513965 h 1234624"/>
                  <a:gd name="connsiteX4" fmla="*/ 158990 w 1189139"/>
                  <a:gd name="connsiteY4" fmla="*/ 513333 h 1234624"/>
                  <a:gd name="connsiteX5" fmla="*/ 155617 w 1189139"/>
                  <a:gd name="connsiteY5" fmla="*/ 504605 h 1234624"/>
                  <a:gd name="connsiteX6" fmla="*/ 152243 w 1189139"/>
                  <a:gd name="connsiteY6" fmla="*/ 503509 h 1234624"/>
                  <a:gd name="connsiteX7" fmla="*/ 149713 w 1189139"/>
                  <a:gd name="connsiteY7" fmla="*/ 500642 h 1234624"/>
                  <a:gd name="connsiteX8" fmla="*/ 149923 w 1189139"/>
                  <a:gd name="connsiteY8" fmla="*/ 497602 h 1234624"/>
                  <a:gd name="connsiteX9" fmla="*/ 148152 w 1189139"/>
                  <a:gd name="connsiteY9" fmla="*/ 497480 h 1234624"/>
                  <a:gd name="connsiteX10" fmla="*/ 146507 w 1189139"/>
                  <a:gd name="connsiteY10" fmla="*/ 499377 h 1234624"/>
                  <a:gd name="connsiteX11" fmla="*/ 145664 w 1189139"/>
                  <a:gd name="connsiteY11" fmla="*/ 499377 h 1234624"/>
                  <a:gd name="connsiteX12" fmla="*/ 145537 w 1189139"/>
                  <a:gd name="connsiteY12" fmla="*/ 494360 h 1234624"/>
                  <a:gd name="connsiteX13" fmla="*/ 144821 w 1189139"/>
                  <a:gd name="connsiteY13" fmla="*/ 494065 h 1234624"/>
                  <a:gd name="connsiteX14" fmla="*/ 140308 w 1189139"/>
                  <a:gd name="connsiteY14" fmla="*/ 496510 h 1234624"/>
                  <a:gd name="connsiteX15" fmla="*/ 126602 w 1189139"/>
                  <a:gd name="connsiteY15" fmla="*/ 486227 h 1234624"/>
                  <a:gd name="connsiteX16" fmla="*/ 120909 w 1189139"/>
                  <a:gd name="connsiteY16" fmla="*/ 479987 h 1234624"/>
                  <a:gd name="connsiteX17" fmla="*/ 114498 w 1189139"/>
                  <a:gd name="connsiteY17" fmla="*/ 478305 h 1234624"/>
                  <a:gd name="connsiteX18" fmla="*/ 110956 w 1189139"/>
                  <a:gd name="connsiteY18" fmla="*/ 481720 h 1234624"/>
                  <a:gd name="connsiteX19" fmla="*/ 96238 w 1189139"/>
                  <a:gd name="connsiteY19" fmla="*/ 475017 h 1234624"/>
                  <a:gd name="connsiteX20" fmla="*/ 92611 w 1189139"/>
                  <a:gd name="connsiteY20" fmla="*/ 475185 h 1234624"/>
                  <a:gd name="connsiteX21" fmla="*/ 81815 w 1189139"/>
                  <a:gd name="connsiteY21" fmla="*/ 467929 h 1234624"/>
                  <a:gd name="connsiteX22" fmla="*/ 78694 w 1189139"/>
                  <a:gd name="connsiteY22" fmla="*/ 467807 h 1234624"/>
                  <a:gd name="connsiteX23" fmla="*/ 78483 w 1189139"/>
                  <a:gd name="connsiteY23" fmla="*/ 469788 h 1234624"/>
                  <a:gd name="connsiteX24" fmla="*/ 68193 w 1189139"/>
                  <a:gd name="connsiteY24" fmla="*/ 473836 h 1234624"/>
                  <a:gd name="connsiteX25" fmla="*/ 65831 w 1189139"/>
                  <a:gd name="connsiteY25" fmla="*/ 472487 h 1234624"/>
                  <a:gd name="connsiteX26" fmla="*/ 56047 w 1189139"/>
                  <a:gd name="connsiteY26" fmla="*/ 474384 h 1234624"/>
                  <a:gd name="connsiteX27" fmla="*/ 54445 w 1189139"/>
                  <a:gd name="connsiteY27" fmla="*/ 476787 h 1234624"/>
                  <a:gd name="connsiteX28" fmla="*/ 49848 w 1189139"/>
                  <a:gd name="connsiteY28" fmla="*/ 475818 h 1234624"/>
                  <a:gd name="connsiteX29" fmla="*/ 52505 w 1189139"/>
                  <a:gd name="connsiteY29" fmla="*/ 471011 h 1234624"/>
                  <a:gd name="connsiteX30" fmla="*/ 47739 w 1189139"/>
                  <a:gd name="connsiteY30" fmla="*/ 470252 h 1234624"/>
                  <a:gd name="connsiteX31" fmla="*/ 46137 w 1189139"/>
                  <a:gd name="connsiteY31" fmla="*/ 467680 h 1234624"/>
                  <a:gd name="connsiteX32" fmla="*/ 44323 w 1189139"/>
                  <a:gd name="connsiteY32" fmla="*/ 466795 h 1234624"/>
                  <a:gd name="connsiteX33" fmla="*/ 42004 w 1189139"/>
                  <a:gd name="connsiteY33" fmla="*/ 468650 h 1234624"/>
                  <a:gd name="connsiteX34" fmla="*/ 32979 w 1189139"/>
                  <a:gd name="connsiteY34" fmla="*/ 472103 h 1234624"/>
                  <a:gd name="connsiteX35" fmla="*/ 31503 w 1189139"/>
                  <a:gd name="connsiteY35" fmla="*/ 471892 h 1234624"/>
                  <a:gd name="connsiteX36" fmla="*/ 29816 w 1189139"/>
                  <a:gd name="connsiteY36" fmla="*/ 469911 h 1234624"/>
                  <a:gd name="connsiteX37" fmla="*/ 25852 w 1189139"/>
                  <a:gd name="connsiteY37" fmla="*/ 471930 h 1234624"/>
                  <a:gd name="connsiteX38" fmla="*/ 23279 w 1189139"/>
                  <a:gd name="connsiteY38" fmla="*/ 470708 h 1234624"/>
                  <a:gd name="connsiteX39" fmla="*/ 23068 w 1189139"/>
                  <a:gd name="connsiteY39" fmla="*/ 461601 h 1234624"/>
                  <a:gd name="connsiteX40" fmla="*/ 1181 w 1189139"/>
                  <a:gd name="connsiteY40" fmla="*/ 422437 h 1234624"/>
                  <a:gd name="connsiteX41" fmla="*/ 2109 w 1189139"/>
                  <a:gd name="connsiteY41" fmla="*/ 421885 h 1234624"/>
                  <a:gd name="connsiteX42" fmla="*/ 5735 w 1189139"/>
                  <a:gd name="connsiteY42" fmla="*/ 422053 h 1234624"/>
                  <a:gd name="connsiteX43" fmla="*/ 6832 w 1189139"/>
                  <a:gd name="connsiteY43" fmla="*/ 419992 h 1234624"/>
                  <a:gd name="connsiteX44" fmla="*/ 2235 w 1189139"/>
                  <a:gd name="connsiteY44" fmla="*/ 408608 h 1234624"/>
                  <a:gd name="connsiteX45" fmla="*/ 0 w 1189139"/>
                  <a:gd name="connsiteY45" fmla="*/ 395749 h 1234624"/>
                  <a:gd name="connsiteX46" fmla="*/ 127 w 1189139"/>
                  <a:gd name="connsiteY46" fmla="*/ 393763 h 1234624"/>
                  <a:gd name="connsiteX47" fmla="*/ 17375 w 1189139"/>
                  <a:gd name="connsiteY47" fmla="*/ 380398 h 1234624"/>
                  <a:gd name="connsiteX48" fmla="*/ 18303 w 1189139"/>
                  <a:gd name="connsiteY48" fmla="*/ 375844 h 1234624"/>
                  <a:gd name="connsiteX49" fmla="*/ 15899 w 1189139"/>
                  <a:gd name="connsiteY49" fmla="*/ 368593 h 1234624"/>
                  <a:gd name="connsiteX50" fmla="*/ 23237 w 1189139"/>
                  <a:gd name="connsiteY50" fmla="*/ 356956 h 1234624"/>
                  <a:gd name="connsiteX51" fmla="*/ 36732 w 1189139"/>
                  <a:gd name="connsiteY51" fmla="*/ 353499 h 1234624"/>
                  <a:gd name="connsiteX52" fmla="*/ 39052 w 1189139"/>
                  <a:gd name="connsiteY52" fmla="*/ 336677 h 1234624"/>
                  <a:gd name="connsiteX53" fmla="*/ 43016 w 1189139"/>
                  <a:gd name="connsiteY53" fmla="*/ 333262 h 1234624"/>
                  <a:gd name="connsiteX54" fmla="*/ 41118 w 1189139"/>
                  <a:gd name="connsiteY54" fmla="*/ 328160 h 1234624"/>
                  <a:gd name="connsiteX55" fmla="*/ 42552 w 1189139"/>
                  <a:gd name="connsiteY55" fmla="*/ 325795 h 1234624"/>
                  <a:gd name="connsiteX56" fmla="*/ 51493 w 1189139"/>
                  <a:gd name="connsiteY56" fmla="*/ 325335 h 1234624"/>
                  <a:gd name="connsiteX57" fmla="*/ 55077 w 1189139"/>
                  <a:gd name="connsiteY57" fmla="*/ 327275 h 1234624"/>
                  <a:gd name="connsiteX58" fmla="*/ 58409 w 1189139"/>
                  <a:gd name="connsiteY58" fmla="*/ 333262 h 1234624"/>
                  <a:gd name="connsiteX59" fmla="*/ 59126 w 1189139"/>
                  <a:gd name="connsiteY59" fmla="*/ 330896 h 1234624"/>
                  <a:gd name="connsiteX60" fmla="*/ 59463 w 1189139"/>
                  <a:gd name="connsiteY60" fmla="*/ 309651 h 1234624"/>
                  <a:gd name="connsiteX61" fmla="*/ 79453 w 1189139"/>
                  <a:gd name="connsiteY61" fmla="*/ 307627 h 1234624"/>
                  <a:gd name="connsiteX62" fmla="*/ 82574 w 1189139"/>
                  <a:gd name="connsiteY62" fmla="*/ 301430 h 1234624"/>
                  <a:gd name="connsiteX63" fmla="*/ 92442 w 1189139"/>
                  <a:gd name="connsiteY63" fmla="*/ 301135 h 1234624"/>
                  <a:gd name="connsiteX64" fmla="*/ 95015 w 1189139"/>
                  <a:gd name="connsiteY64" fmla="*/ 297593 h 1234624"/>
                  <a:gd name="connsiteX65" fmla="*/ 91641 w 1189139"/>
                  <a:gd name="connsiteY65" fmla="*/ 281694 h 1234624"/>
                  <a:gd name="connsiteX66" fmla="*/ 87550 w 1189139"/>
                  <a:gd name="connsiteY66" fmla="*/ 279084 h 1234624"/>
                  <a:gd name="connsiteX67" fmla="*/ 86707 w 1189139"/>
                  <a:gd name="connsiteY67" fmla="*/ 269977 h 1234624"/>
                  <a:gd name="connsiteX68" fmla="*/ 85399 w 1189139"/>
                  <a:gd name="connsiteY68" fmla="*/ 268966 h 1234624"/>
                  <a:gd name="connsiteX69" fmla="*/ 82321 w 1189139"/>
                  <a:gd name="connsiteY69" fmla="*/ 268839 h 1234624"/>
                  <a:gd name="connsiteX70" fmla="*/ 81730 w 1189139"/>
                  <a:gd name="connsiteY70" fmla="*/ 267532 h 1234624"/>
                  <a:gd name="connsiteX71" fmla="*/ 82447 w 1189139"/>
                  <a:gd name="connsiteY71" fmla="*/ 264539 h 1234624"/>
                  <a:gd name="connsiteX72" fmla="*/ 100624 w 1189139"/>
                  <a:gd name="connsiteY72" fmla="*/ 245186 h 1234624"/>
                  <a:gd name="connsiteX73" fmla="*/ 98768 w 1189139"/>
                  <a:gd name="connsiteY73" fmla="*/ 238736 h 1234624"/>
                  <a:gd name="connsiteX74" fmla="*/ 97123 w 1189139"/>
                  <a:gd name="connsiteY74" fmla="*/ 237724 h 1234624"/>
                  <a:gd name="connsiteX75" fmla="*/ 89111 w 1189139"/>
                  <a:gd name="connsiteY75" fmla="*/ 237812 h 1234624"/>
                  <a:gd name="connsiteX76" fmla="*/ 87128 w 1189139"/>
                  <a:gd name="connsiteY76" fmla="*/ 218840 h 1234624"/>
                  <a:gd name="connsiteX77" fmla="*/ 84008 w 1189139"/>
                  <a:gd name="connsiteY77" fmla="*/ 214535 h 1234624"/>
                  <a:gd name="connsiteX78" fmla="*/ 84303 w 1189139"/>
                  <a:gd name="connsiteY78" fmla="*/ 212684 h 1234624"/>
                  <a:gd name="connsiteX79" fmla="*/ 96027 w 1189139"/>
                  <a:gd name="connsiteY79" fmla="*/ 213106 h 1234624"/>
                  <a:gd name="connsiteX80" fmla="*/ 99907 w 1189139"/>
                  <a:gd name="connsiteY80" fmla="*/ 209817 h 1234624"/>
                  <a:gd name="connsiteX81" fmla="*/ 99822 w 1189139"/>
                  <a:gd name="connsiteY81" fmla="*/ 203999 h 1234624"/>
                  <a:gd name="connsiteX82" fmla="*/ 95521 w 1189139"/>
                  <a:gd name="connsiteY82" fmla="*/ 197970 h 1234624"/>
                  <a:gd name="connsiteX83" fmla="*/ 95436 w 1189139"/>
                  <a:gd name="connsiteY83" fmla="*/ 194471 h 1234624"/>
                  <a:gd name="connsiteX84" fmla="*/ 102943 w 1189139"/>
                  <a:gd name="connsiteY84" fmla="*/ 194977 h 1234624"/>
                  <a:gd name="connsiteX85" fmla="*/ 104757 w 1189139"/>
                  <a:gd name="connsiteY85" fmla="*/ 193876 h 1234624"/>
                  <a:gd name="connsiteX86" fmla="*/ 107498 w 1189139"/>
                  <a:gd name="connsiteY86" fmla="*/ 183251 h 1234624"/>
                  <a:gd name="connsiteX87" fmla="*/ 96617 w 1189139"/>
                  <a:gd name="connsiteY87" fmla="*/ 187215 h 1234624"/>
                  <a:gd name="connsiteX88" fmla="*/ 96828 w 1189139"/>
                  <a:gd name="connsiteY88" fmla="*/ 164148 h 1234624"/>
                  <a:gd name="connsiteX89" fmla="*/ 93876 w 1189139"/>
                  <a:gd name="connsiteY89" fmla="*/ 159848 h 1234624"/>
                  <a:gd name="connsiteX90" fmla="*/ 95226 w 1189139"/>
                  <a:gd name="connsiteY90" fmla="*/ 157402 h 1234624"/>
                  <a:gd name="connsiteX91" fmla="*/ 105937 w 1189139"/>
                  <a:gd name="connsiteY91" fmla="*/ 157866 h 1234624"/>
                  <a:gd name="connsiteX92" fmla="*/ 107624 w 1189139"/>
                  <a:gd name="connsiteY92" fmla="*/ 156896 h 1234624"/>
                  <a:gd name="connsiteX93" fmla="*/ 106697 w 1189139"/>
                  <a:gd name="connsiteY93" fmla="*/ 146988 h 1234624"/>
                  <a:gd name="connsiteX94" fmla="*/ 108510 w 1189139"/>
                  <a:gd name="connsiteY94" fmla="*/ 144754 h 1234624"/>
                  <a:gd name="connsiteX95" fmla="*/ 110576 w 1189139"/>
                  <a:gd name="connsiteY95" fmla="*/ 144965 h 1234624"/>
                  <a:gd name="connsiteX96" fmla="*/ 114541 w 1189139"/>
                  <a:gd name="connsiteY96" fmla="*/ 148759 h 1234624"/>
                  <a:gd name="connsiteX97" fmla="*/ 116734 w 1189139"/>
                  <a:gd name="connsiteY97" fmla="*/ 149219 h 1234624"/>
                  <a:gd name="connsiteX98" fmla="*/ 123313 w 1189139"/>
                  <a:gd name="connsiteY98" fmla="*/ 140955 h 1234624"/>
                  <a:gd name="connsiteX99" fmla="*/ 123355 w 1189139"/>
                  <a:gd name="connsiteY99" fmla="*/ 137919 h 1234624"/>
                  <a:gd name="connsiteX100" fmla="*/ 134235 w 1189139"/>
                  <a:gd name="connsiteY100" fmla="*/ 133830 h 1234624"/>
                  <a:gd name="connsiteX101" fmla="*/ 137314 w 1189139"/>
                  <a:gd name="connsiteY101" fmla="*/ 134251 h 1234624"/>
                  <a:gd name="connsiteX102" fmla="*/ 142670 w 1189139"/>
                  <a:gd name="connsiteY102" fmla="*/ 142557 h 1234624"/>
                  <a:gd name="connsiteX103" fmla="*/ 146845 w 1189139"/>
                  <a:gd name="connsiteY103" fmla="*/ 142178 h 1234624"/>
                  <a:gd name="connsiteX104" fmla="*/ 150345 w 1189139"/>
                  <a:gd name="connsiteY104" fmla="*/ 134462 h 1234624"/>
                  <a:gd name="connsiteX105" fmla="*/ 155068 w 1189139"/>
                  <a:gd name="connsiteY105" fmla="*/ 130373 h 1234624"/>
                  <a:gd name="connsiteX106" fmla="*/ 157051 w 1189139"/>
                  <a:gd name="connsiteY106" fmla="*/ 130963 h 1234624"/>
                  <a:gd name="connsiteX107" fmla="*/ 159581 w 1189139"/>
                  <a:gd name="connsiteY107" fmla="*/ 136233 h 1234624"/>
                  <a:gd name="connsiteX108" fmla="*/ 174932 w 1189139"/>
                  <a:gd name="connsiteY108" fmla="*/ 137962 h 1234624"/>
                  <a:gd name="connsiteX109" fmla="*/ 179276 w 1189139"/>
                  <a:gd name="connsiteY109" fmla="*/ 140496 h 1234624"/>
                  <a:gd name="connsiteX110" fmla="*/ 182396 w 1189139"/>
                  <a:gd name="connsiteY110" fmla="*/ 139732 h 1234624"/>
                  <a:gd name="connsiteX111" fmla="*/ 185728 w 1189139"/>
                  <a:gd name="connsiteY111" fmla="*/ 144665 h 1234624"/>
                  <a:gd name="connsiteX112" fmla="*/ 189776 w 1189139"/>
                  <a:gd name="connsiteY112" fmla="*/ 144623 h 1234624"/>
                  <a:gd name="connsiteX113" fmla="*/ 192982 w 1189139"/>
                  <a:gd name="connsiteY113" fmla="*/ 148380 h 1234624"/>
                  <a:gd name="connsiteX114" fmla="*/ 197072 w 1189139"/>
                  <a:gd name="connsiteY114" fmla="*/ 149265 h 1234624"/>
                  <a:gd name="connsiteX115" fmla="*/ 211917 w 1189139"/>
                  <a:gd name="connsiteY115" fmla="*/ 136570 h 1234624"/>
                  <a:gd name="connsiteX116" fmla="*/ 223852 w 1189139"/>
                  <a:gd name="connsiteY116" fmla="*/ 140702 h 1234624"/>
                  <a:gd name="connsiteX117" fmla="*/ 236925 w 1189139"/>
                  <a:gd name="connsiteY117" fmla="*/ 134290 h 1234624"/>
                  <a:gd name="connsiteX118" fmla="*/ 240805 w 1189139"/>
                  <a:gd name="connsiteY118" fmla="*/ 131676 h 1234624"/>
                  <a:gd name="connsiteX119" fmla="*/ 243251 w 1189139"/>
                  <a:gd name="connsiteY119" fmla="*/ 125815 h 1234624"/>
                  <a:gd name="connsiteX120" fmla="*/ 254596 w 1189139"/>
                  <a:gd name="connsiteY120" fmla="*/ 124255 h 1234624"/>
                  <a:gd name="connsiteX121" fmla="*/ 265645 w 1189139"/>
                  <a:gd name="connsiteY121" fmla="*/ 125688 h 1234624"/>
                  <a:gd name="connsiteX122" fmla="*/ 269019 w 1189139"/>
                  <a:gd name="connsiteY122" fmla="*/ 127843 h 1234624"/>
                  <a:gd name="connsiteX123" fmla="*/ 276905 w 1189139"/>
                  <a:gd name="connsiteY123" fmla="*/ 125440 h 1234624"/>
                  <a:gd name="connsiteX124" fmla="*/ 280237 w 1189139"/>
                  <a:gd name="connsiteY124" fmla="*/ 126199 h 1234624"/>
                  <a:gd name="connsiteX125" fmla="*/ 282767 w 1189139"/>
                  <a:gd name="connsiteY125" fmla="*/ 134462 h 1234624"/>
                  <a:gd name="connsiteX126" fmla="*/ 285719 w 1189139"/>
                  <a:gd name="connsiteY126" fmla="*/ 136617 h 1234624"/>
                  <a:gd name="connsiteX127" fmla="*/ 297696 w 1189139"/>
                  <a:gd name="connsiteY127" fmla="*/ 137671 h 1234624"/>
                  <a:gd name="connsiteX128" fmla="*/ 309547 w 1189139"/>
                  <a:gd name="connsiteY128" fmla="*/ 126245 h 1234624"/>
                  <a:gd name="connsiteX129" fmla="*/ 323506 w 1189139"/>
                  <a:gd name="connsiteY129" fmla="*/ 131347 h 1234624"/>
                  <a:gd name="connsiteX130" fmla="*/ 338308 w 1189139"/>
                  <a:gd name="connsiteY130" fmla="*/ 140875 h 1234624"/>
                  <a:gd name="connsiteX131" fmla="*/ 336537 w 1189139"/>
                  <a:gd name="connsiteY131" fmla="*/ 147659 h 1234624"/>
                  <a:gd name="connsiteX132" fmla="*/ 339742 w 1189139"/>
                  <a:gd name="connsiteY132" fmla="*/ 157866 h 1234624"/>
                  <a:gd name="connsiteX133" fmla="*/ 343580 w 1189139"/>
                  <a:gd name="connsiteY133" fmla="*/ 161450 h 1234624"/>
                  <a:gd name="connsiteX134" fmla="*/ 343706 w 1189139"/>
                  <a:gd name="connsiteY134" fmla="*/ 167479 h 1234624"/>
                  <a:gd name="connsiteX135" fmla="*/ 345140 w 1189139"/>
                  <a:gd name="connsiteY135" fmla="*/ 171737 h 1234624"/>
                  <a:gd name="connsiteX136" fmla="*/ 350538 w 1189139"/>
                  <a:gd name="connsiteY136" fmla="*/ 175911 h 1234624"/>
                  <a:gd name="connsiteX137" fmla="*/ 352562 w 1189139"/>
                  <a:gd name="connsiteY137" fmla="*/ 175532 h 1234624"/>
                  <a:gd name="connsiteX138" fmla="*/ 356569 w 1189139"/>
                  <a:gd name="connsiteY138" fmla="*/ 178951 h 1234624"/>
                  <a:gd name="connsiteX139" fmla="*/ 365425 w 1189139"/>
                  <a:gd name="connsiteY139" fmla="*/ 179499 h 1234624"/>
                  <a:gd name="connsiteX140" fmla="*/ 366985 w 1189139"/>
                  <a:gd name="connsiteY140" fmla="*/ 178951 h 1234624"/>
                  <a:gd name="connsiteX141" fmla="*/ 368335 w 1189139"/>
                  <a:gd name="connsiteY141" fmla="*/ 175911 h 1234624"/>
                  <a:gd name="connsiteX142" fmla="*/ 369811 w 1189139"/>
                  <a:gd name="connsiteY142" fmla="*/ 175152 h 1234624"/>
                  <a:gd name="connsiteX143" fmla="*/ 370908 w 1189139"/>
                  <a:gd name="connsiteY143" fmla="*/ 175616 h 1234624"/>
                  <a:gd name="connsiteX144" fmla="*/ 373311 w 1189139"/>
                  <a:gd name="connsiteY144" fmla="*/ 173171 h 1234624"/>
                  <a:gd name="connsiteX145" fmla="*/ 374577 w 1189139"/>
                  <a:gd name="connsiteY145" fmla="*/ 173339 h 1234624"/>
                  <a:gd name="connsiteX146" fmla="*/ 375631 w 1189139"/>
                  <a:gd name="connsiteY146" fmla="*/ 175738 h 1234624"/>
                  <a:gd name="connsiteX147" fmla="*/ 383138 w 1189139"/>
                  <a:gd name="connsiteY147" fmla="*/ 178947 h 1234624"/>
                  <a:gd name="connsiteX148" fmla="*/ 390813 w 1189139"/>
                  <a:gd name="connsiteY148" fmla="*/ 172876 h 1234624"/>
                  <a:gd name="connsiteX149" fmla="*/ 398109 w 1189139"/>
                  <a:gd name="connsiteY149" fmla="*/ 164106 h 1234624"/>
                  <a:gd name="connsiteX150" fmla="*/ 401609 w 1189139"/>
                  <a:gd name="connsiteY150" fmla="*/ 163895 h 1234624"/>
                  <a:gd name="connsiteX151" fmla="*/ 403802 w 1189139"/>
                  <a:gd name="connsiteY151" fmla="*/ 161619 h 1234624"/>
                  <a:gd name="connsiteX152" fmla="*/ 405194 w 1189139"/>
                  <a:gd name="connsiteY152" fmla="*/ 161323 h 1234624"/>
                  <a:gd name="connsiteX153" fmla="*/ 411815 w 1189139"/>
                  <a:gd name="connsiteY153" fmla="*/ 150572 h 1234624"/>
                  <a:gd name="connsiteX154" fmla="*/ 421388 w 1189139"/>
                  <a:gd name="connsiteY154" fmla="*/ 144501 h 1234624"/>
                  <a:gd name="connsiteX155" fmla="*/ 423665 w 1189139"/>
                  <a:gd name="connsiteY155" fmla="*/ 145222 h 1234624"/>
                  <a:gd name="connsiteX156" fmla="*/ 436064 w 1189139"/>
                  <a:gd name="connsiteY156" fmla="*/ 143236 h 1234624"/>
                  <a:gd name="connsiteX157" fmla="*/ 437203 w 1189139"/>
                  <a:gd name="connsiteY157" fmla="*/ 142098 h 1234624"/>
                  <a:gd name="connsiteX158" fmla="*/ 434757 w 1189139"/>
                  <a:gd name="connsiteY158" fmla="*/ 138004 h 1234624"/>
                  <a:gd name="connsiteX159" fmla="*/ 438257 w 1189139"/>
                  <a:gd name="connsiteY159" fmla="*/ 133914 h 1234624"/>
                  <a:gd name="connsiteX160" fmla="*/ 438805 w 1189139"/>
                  <a:gd name="connsiteY160" fmla="*/ 130162 h 1234624"/>
                  <a:gd name="connsiteX161" fmla="*/ 442938 w 1189139"/>
                  <a:gd name="connsiteY161" fmla="*/ 129066 h 1234624"/>
                  <a:gd name="connsiteX162" fmla="*/ 460609 w 1189139"/>
                  <a:gd name="connsiteY162" fmla="*/ 117471 h 1234624"/>
                  <a:gd name="connsiteX163" fmla="*/ 471489 w 1189139"/>
                  <a:gd name="connsiteY163" fmla="*/ 111526 h 1234624"/>
                  <a:gd name="connsiteX164" fmla="*/ 477014 w 1189139"/>
                  <a:gd name="connsiteY164" fmla="*/ 113719 h 1234624"/>
                  <a:gd name="connsiteX165" fmla="*/ 485026 w 1189139"/>
                  <a:gd name="connsiteY165" fmla="*/ 110852 h 1234624"/>
                  <a:gd name="connsiteX166" fmla="*/ 487936 w 1189139"/>
                  <a:gd name="connsiteY166" fmla="*/ 115110 h 1234624"/>
                  <a:gd name="connsiteX167" fmla="*/ 494600 w 1189139"/>
                  <a:gd name="connsiteY167" fmla="*/ 115996 h 1234624"/>
                  <a:gd name="connsiteX168" fmla="*/ 498775 w 1189139"/>
                  <a:gd name="connsiteY168" fmla="*/ 112454 h 1234624"/>
                  <a:gd name="connsiteX169" fmla="*/ 504510 w 1189139"/>
                  <a:gd name="connsiteY169" fmla="*/ 116839 h 1234624"/>
                  <a:gd name="connsiteX170" fmla="*/ 514168 w 1189139"/>
                  <a:gd name="connsiteY170" fmla="*/ 103937 h 1234624"/>
                  <a:gd name="connsiteX171" fmla="*/ 536308 w 1189139"/>
                  <a:gd name="connsiteY171" fmla="*/ 86103 h 1234624"/>
                  <a:gd name="connsiteX172" fmla="*/ 546767 w 1189139"/>
                  <a:gd name="connsiteY172" fmla="*/ 84164 h 1234624"/>
                  <a:gd name="connsiteX173" fmla="*/ 558027 w 1189139"/>
                  <a:gd name="connsiteY173" fmla="*/ 72654 h 1234624"/>
                  <a:gd name="connsiteX174" fmla="*/ 563805 w 1189139"/>
                  <a:gd name="connsiteY174" fmla="*/ 63762 h 1234624"/>
                  <a:gd name="connsiteX175" fmla="*/ 567769 w 1189139"/>
                  <a:gd name="connsiteY175" fmla="*/ 61106 h 1234624"/>
                  <a:gd name="connsiteX176" fmla="*/ 570131 w 1189139"/>
                  <a:gd name="connsiteY176" fmla="*/ 34038 h 1234624"/>
                  <a:gd name="connsiteX177" fmla="*/ 571311 w 1189139"/>
                  <a:gd name="connsiteY177" fmla="*/ 34080 h 1234624"/>
                  <a:gd name="connsiteX178" fmla="*/ 594506 w 1189139"/>
                  <a:gd name="connsiteY178" fmla="*/ 21432 h 1234624"/>
                  <a:gd name="connsiteX179" fmla="*/ 618756 w 1189139"/>
                  <a:gd name="connsiteY179" fmla="*/ 3513 h 1234624"/>
                  <a:gd name="connsiteX180" fmla="*/ 645113 w 1189139"/>
                  <a:gd name="connsiteY180" fmla="*/ 9838 h 1234624"/>
                  <a:gd name="connsiteX181" fmla="*/ 668308 w 1189139"/>
                  <a:gd name="connsiteY181" fmla="*/ 66755 h 1234624"/>
                  <a:gd name="connsiteX182" fmla="*/ 669363 w 1189139"/>
                  <a:gd name="connsiteY182" fmla="*/ 107863 h 1234624"/>
                  <a:gd name="connsiteX183" fmla="*/ 645113 w 1189139"/>
                  <a:gd name="connsiteY183" fmla="*/ 159510 h 1234624"/>
                  <a:gd name="connsiteX184" fmla="*/ 660928 w 1189139"/>
                  <a:gd name="connsiteY184" fmla="*/ 165835 h 1234624"/>
                  <a:gd name="connsiteX185" fmla="*/ 704155 w 1189139"/>
                  <a:gd name="connsiteY185" fmla="*/ 148970 h 1234624"/>
                  <a:gd name="connsiteX186" fmla="*/ 715752 w 1189139"/>
                  <a:gd name="connsiteY186" fmla="*/ 137376 h 1234624"/>
                  <a:gd name="connsiteX187" fmla="*/ 743165 w 1189139"/>
                  <a:gd name="connsiteY187" fmla="*/ 118403 h 1234624"/>
                  <a:gd name="connsiteX188" fmla="*/ 768468 w 1189139"/>
                  <a:gd name="connsiteY188" fmla="*/ 133160 h 1234624"/>
                  <a:gd name="connsiteX189" fmla="*/ 779011 w 1189139"/>
                  <a:gd name="connsiteY189" fmla="*/ 152132 h 1234624"/>
                  <a:gd name="connsiteX190" fmla="*/ 820129 w 1189139"/>
                  <a:gd name="connsiteY190" fmla="*/ 155294 h 1234624"/>
                  <a:gd name="connsiteX191" fmla="*/ 857030 w 1189139"/>
                  <a:gd name="connsiteY191" fmla="*/ 159510 h 1234624"/>
                  <a:gd name="connsiteX192" fmla="*/ 879171 w 1189139"/>
                  <a:gd name="connsiteY192" fmla="*/ 177429 h 1234624"/>
                  <a:gd name="connsiteX193" fmla="*/ 888660 w 1189139"/>
                  <a:gd name="connsiteY193" fmla="*/ 190077 h 1234624"/>
                  <a:gd name="connsiteX194" fmla="*/ 889714 w 1189139"/>
                  <a:gd name="connsiteY194" fmla="*/ 209050 h 1234624"/>
                  <a:gd name="connsiteX195" fmla="*/ 912909 w 1189139"/>
                  <a:gd name="connsiteY195" fmla="*/ 225915 h 1234624"/>
                  <a:gd name="connsiteX196" fmla="*/ 926615 w 1189139"/>
                  <a:gd name="connsiteY196" fmla="*/ 229077 h 1234624"/>
                  <a:gd name="connsiteX197" fmla="*/ 982494 w 1189139"/>
                  <a:gd name="connsiteY197" fmla="*/ 231185 h 1234624"/>
                  <a:gd name="connsiteX198" fmla="*/ 1004634 w 1189139"/>
                  <a:gd name="connsiteY198" fmla="*/ 242779 h 1234624"/>
                  <a:gd name="connsiteX199" fmla="*/ 1029938 w 1189139"/>
                  <a:gd name="connsiteY199" fmla="*/ 242779 h 1234624"/>
                  <a:gd name="connsiteX200" fmla="*/ 1063676 w 1189139"/>
                  <a:gd name="connsiteY200" fmla="*/ 260698 h 1234624"/>
                  <a:gd name="connsiteX201" fmla="*/ 1072110 w 1189139"/>
                  <a:gd name="connsiteY201" fmla="*/ 282832 h 1234624"/>
                  <a:gd name="connsiteX202" fmla="*/ 1059459 w 1189139"/>
                  <a:gd name="connsiteY202" fmla="*/ 283886 h 1234624"/>
                  <a:gd name="connsiteX203" fmla="*/ 1043644 w 1189139"/>
                  <a:gd name="connsiteY203" fmla="*/ 300751 h 1234624"/>
                  <a:gd name="connsiteX204" fmla="*/ 1055241 w 1189139"/>
                  <a:gd name="connsiteY204" fmla="*/ 317616 h 1234624"/>
                  <a:gd name="connsiteX205" fmla="*/ 1067893 w 1189139"/>
                  <a:gd name="connsiteY205" fmla="*/ 359777 h 1234624"/>
                  <a:gd name="connsiteX206" fmla="*/ 1048916 w 1189139"/>
                  <a:gd name="connsiteY206" fmla="*/ 377695 h 1234624"/>
                  <a:gd name="connsiteX207" fmla="*/ 1015178 w 1189139"/>
                  <a:gd name="connsiteY207" fmla="*/ 378749 h 1234624"/>
                  <a:gd name="connsiteX208" fmla="*/ 1000417 w 1189139"/>
                  <a:gd name="connsiteY208" fmla="*/ 395614 h 1234624"/>
                  <a:gd name="connsiteX209" fmla="*/ 1000417 w 1189139"/>
                  <a:gd name="connsiteY209" fmla="*/ 417749 h 1234624"/>
                  <a:gd name="connsiteX210" fmla="*/ 978277 w 1189139"/>
                  <a:gd name="connsiteY210" fmla="*/ 415641 h 1234624"/>
                  <a:gd name="connsiteX211" fmla="*/ 963516 w 1189139"/>
                  <a:gd name="connsiteY211" fmla="*/ 421965 h 1234624"/>
                  <a:gd name="connsiteX212" fmla="*/ 959299 w 1189139"/>
                  <a:gd name="connsiteY212" fmla="*/ 444100 h 1234624"/>
                  <a:gd name="connsiteX213" fmla="*/ 962462 w 1189139"/>
                  <a:gd name="connsiteY213" fmla="*/ 492585 h 1234624"/>
                  <a:gd name="connsiteX214" fmla="*/ 984602 w 1189139"/>
                  <a:gd name="connsiteY214" fmla="*/ 485207 h 1234624"/>
                  <a:gd name="connsiteX215" fmla="*/ 1032047 w 1189139"/>
                  <a:gd name="connsiteY215" fmla="*/ 491531 h 1234624"/>
                  <a:gd name="connsiteX216" fmla="*/ 1052079 w 1189139"/>
                  <a:gd name="connsiteY216" fmla="*/ 533692 h 1234624"/>
                  <a:gd name="connsiteX217" fmla="*/ 1054187 w 1189139"/>
                  <a:gd name="connsiteY217" fmla="*/ 544233 h 1234624"/>
                  <a:gd name="connsiteX218" fmla="*/ 1071056 w 1189139"/>
                  <a:gd name="connsiteY218" fmla="*/ 544233 h 1234624"/>
                  <a:gd name="connsiteX219" fmla="*/ 1078436 w 1189139"/>
                  <a:gd name="connsiteY219" fmla="*/ 555827 h 1234624"/>
                  <a:gd name="connsiteX220" fmla="*/ 1081599 w 1189139"/>
                  <a:gd name="connsiteY220" fmla="*/ 585340 h 1234624"/>
                  <a:gd name="connsiteX221" fmla="*/ 1065785 w 1189139"/>
                  <a:gd name="connsiteY221" fmla="*/ 603259 h 1234624"/>
                  <a:gd name="connsiteX222" fmla="*/ 1054904 w 1189139"/>
                  <a:gd name="connsiteY222" fmla="*/ 621135 h 1234624"/>
                  <a:gd name="connsiteX223" fmla="*/ 1076876 w 1189139"/>
                  <a:gd name="connsiteY223" fmla="*/ 624676 h 1234624"/>
                  <a:gd name="connsiteX224" fmla="*/ 1092733 w 1189139"/>
                  <a:gd name="connsiteY224" fmla="*/ 628050 h 1234624"/>
                  <a:gd name="connsiteX225" fmla="*/ 1117446 w 1189139"/>
                  <a:gd name="connsiteY225" fmla="*/ 623285 h 1234624"/>
                  <a:gd name="connsiteX226" fmla="*/ 1137478 w 1189139"/>
                  <a:gd name="connsiteY226" fmla="*/ 622231 h 1234624"/>
                  <a:gd name="connsiteX227" fmla="*/ 1148021 w 1189139"/>
                  <a:gd name="connsiteY227" fmla="*/ 624339 h 1234624"/>
                  <a:gd name="connsiteX228" fmla="*/ 1173325 w 1189139"/>
                  <a:gd name="connsiteY228" fmla="*/ 644366 h 1234624"/>
                  <a:gd name="connsiteX229" fmla="*/ 1189139 w 1189139"/>
                  <a:gd name="connsiteY229" fmla="*/ 663339 h 1234624"/>
                  <a:gd name="connsiteX230" fmla="*/ 1183868 w 1189139"/>
                  <a:gd name="connsiteY230" fmla="*/ 714986 h 1234624"/>
                  <a:gd name="connsiteX231" fmla="*/ 1176488 w 1189139"/>
                  <a:gd name="connsiteY231" fmla="*/ 726581 h 1234624"/>
                  <a:gd name="connsiteX232" fmla="*/ 1168053 w 1189139"/>
                  <a:gd name="connsiteY232" fmla="*/ 742391 h 1234624"/>
                  <a:gd name="connsiteX233" fmla="*/ 1180705 w 1189139"/>
                  <a:gd name="connsiteY233" fmla="*/ 744499 h 1234624"/>
                  <a:gd name="connsiteX234" fmla="*/ 1163836 w 1189139"/>
                  <a:gd name="connsiteY234" fmla="*/ 770850 h 1234624"/>
                  <a:gd name="connsiteX235" fmla="*/ 1182813 w 1189139"/>
                  <a:gd name="connsiteY235" fmla="*/ 797201 h 1234624"/>
                  <a:gd name="connsiteX236" fmla="*/ 1177542 w 1189139"/>
                  <a:gd name="connsiteY236" fmla="*/ 806687 h 1234624"/>
                  <a:gd name="connsiteX237" fmla="*/ 1149075 w 1189139"/>
                  <a:gd name="connsiteY237" fmla="*/ 805633 h 1234624"/>
                  <a:gd name="connsiteX238" fmla="*/ 1138532 w 1189139"/>
                  <a:gd name="connsiteY238" fmla="*/ 804579 h 1234624"/>
                  <a:gd name="connsiteX239" fmla="*/ 1114283 w 1189139"/>
                  <a:gd name="connsiteY239" fmla="*/ 797201 h 1234624"/>
                  <a:gd name="connsiteX240" fmla="*/ 1101631 w 1189139"/>
                  <a:gd name="connsiteY240" fmla="*/ 814065 h 1234624"/>
                  <a:gd name="connsiteX241" fmla="*/ 1045753 w 1189139"/>
                  <a:gd name="connsiteY241" fmla="*/ 814065 h 1234624"/>
                  <a:gd name="connsiteX242" fmla="*/ 1029938 w 1189139"/>
                  <a:gd name="connsiteY242" fmla="*/ 785607 h 1234624"/>
                  <a:gd name="connsiteX243" fmla="*/ 1020449 w 1189139"/>
                  <a:gd name="connsiteY243" fmla="*/ 770850 h 1234624"/>
                  <a:gd name="connsiteX244" fmla="*/ 1002526 w 1189139"/>
                  <a:gd name="connsiteY244" fmla="*/ 771904 h 1234624"/>
                  <a:gd name="connsiteX245" fmla="*/ 982494 w 1189139"/>
                  <a:gd name="connsiteY245" fmla="*/ 751877 h 1234624"/>
                  <a:gd name="connsiteX246" fmla="*/ 965625 w 1189139"/>
                  <a:gd name="connsiteY246" fmla="*/ 766634 h 1234624"/>
                  <a:gd name="connsiteX247" fmla="*/ 939267 w 1189139"/>
                  <a:gd name="connsiteY247" fmla="*/ 771904 h 1234624"/>
                  <a:gd name="connsiteX248" fmla="*/ 941376 w 1189139"/>
                  <a:gd name="connsiteY248" fmla="*/ 818282 h 1234624"/>
                  <a:gd name="connsiteX249" fmla="*/ 931887 w 1189139"/>
                  <a:gd name="connsiteY249" fmla="*/ 826714 h 1234624"/>
                  <a:gd name="connsiteX250" fmla="*/ 933995 w 1189139"/>
                  <a:gd name="connsiteY250" fmla="*/ 849903 h 1234624"/>
                  <a:gd name="connsiteX251" fmla="*/ 944538 w 1189139"/>
                  <a:gd name="connsiteY251" fmla="*/ 849903 h 1234624"/>
                  <a:gd name="connsiteX252" fmla="*/ 957190 w 1189139"/>
                  <a:gd name="connsiteY252" fmla="*/ 882578 h 1234624"/>
                  <a:gd name="connsiteX253" fmla="*/ 980385 w 1189139"/>
                  <a:gd name="connsiteY253" fmla="*/ 903658 h 1234624"/>
                  <a:gd name="connsiteX254" fmla="*/ 990928 w 1189139"/>
                  <a:gd name="connsiteY254" fmla="*/ 917361 h 1234624"/>
                  <a:gd name="connsiteX255" fmla="*/ 990928 w 1189139"/>
                  <a:gd name="connsiteY255" fmla="*/ 935279 h 1234624"/>
                  <a:gd name="connsiteX256" fmla="*/ 978277 w 1189139"/>
                  <a:gd name="connsiteY256" fmla="*/ 936333 h 1234624"/>
                  <a:gd name="connsiteX257" fmla="*/ 962462 w 1189139"/>
                  <a:gd name="connsiteY257" fmla="*/ 960576 h 1234624"/>
                  <a:gd name="connsiteX258" fmla="*/ 961408 w 1189139"/>
                  <a:gd name="connsiteY258" fmla="*/ 969008 h 1234624"/>
                  <a:gd name="connsiteX259" fmla="*/ 999363 w 1189139"/>
                  <a:gd name="connsiteY259" fmla="*/ 969008 h 1234624"/>
                  <a:gd name="connsiteX260" fmla="*/ 1030992 w 1189139"/>
                  <a:gd name="connsiteY260" fmla="*/ 962684 h 1234624"/>
                  <a:gd name="connsiteX261" fmla="*/ 1082654 w 1189139"/>
                  <a:gd name="connsiteY261" fmla="*/ 1002738 h 1234624"/>
                  <a:gd name="connsiteX262" fmla="*/ 1084762 w 1189139"/>
                  <a:gd name="connsiteY262" fmla="*/ 1018548 h 1234624"/>
                  <a:gd name="connsiteX263" fmla="*/ 1091088 w 1189139"/>
                  <a:gd name="connsiteY263" fmla="*/ 1036467 h 1234624"/>
                  <a:gd name="connsiteX264" fmla="*/ 1087925 w 1189139"/>
                  <a:gd name="connsiteY264" fmla="*/ 1061763 h 1234624"/>
                  <a:gd name="connsiteX265" fmla="*/ 1091088 w 1189139"/>
                  <a:gd name="connsiteY265" fmla="*/ 1076520 h 1234624"/>
                  <a:gd name="connsiteX266" fmla="*/ 1087925 w 1189139"/>
                  <a:gd name="connsiteY266" fmla="*/ 1131330 h 1234624"/>
                  <a:gd name="connsiteX267" fmla="*/ 1086871 w 1189139"/>
                  <a:gd name="connsiteY267" fmla="*/ 1141870 h 1234624"/>
                  <a:gd name="connsiteX268" fmla="*/ 1095305 w 1189139"/>
                  <a:gd name="connsiteY268" fmla="*/ 1168221 h 1234624"/>
                  <a:gd name="connsiteX269" fmla="*/ 1083708 w 1189139"/>
                  <a:gd name="connsiteY269" fmla="*/ 1182977 h 1234624"/>
                  <a:gd name="connsiteX270" fmla="*/ 1073165 w 1189139"/>
                  <a:gd name="connsiteY270" fmla="*/ 1178761 h 1234624"/>
                  <a:gd name="connsiteX271" fmla="*/ 1060513 w 1189139"/>
                  <a:gd name="connsiteY271" fmla="*/ 1181923 h 1234624"/>
                  <a:gd name="connsiteX272" fmla="*/ 1047861 w 1189139"/>
                  <a:gd name="connsiteY272" fmla="*/ 1215652 h 1234624"/>
                  <a:gd name="connsiteX273" fmla="*/ 1035209 w 1189139"/>
                  <a:gd name="connsiteY273" fmla="*/ 1215652 h 1234624"/>
                  <a:gd name="connsiteX274" fmla="*/ 1030992 w 1189139"/>
                  <a:gd name="connsiteY274" fmla="*/ 1221977 h 1234624"/>
                  <a:gd name="connsiteX275" fmla="*/ 1014123 w 1189139"/>
                  <a:gd name="connsiteY275" fmla="*/ 1219869 h 1234624"/>
                  <a:gd name="connsiteX276" fmla="*/ 1001471 w 1189139"/>
                  <a:gd name="connsiteY276" fmla="*/ 1234625 h 1234624"/>
                  <a:gd name="connsiteX277" fmla="*/ 977222 w 1189139"/>
                  <a:gd name="connsiteY277" fmla="*/ 1221977 h 1234624"/>
                  <a:gd name="connsiteX278" fmla="*/ 980385 w 1189139"/>
                  <a:gd name="connsiteY278" fmla="*/ 1188248 h 1234624"/>
                  <a:gd name="connsiteX279" fmla="*/ 988820 w 1189139"/>
                  <a:gd name="connsiteY279" fmla="*/ 1157681 h 1234624"/>
                  <a:gd name="connsiteX280" fmla="*/ 991898 w 1189139"/>
                  <a:gd name="connsiteY280" fmla="*/ 1124542 h 1234624"/>
                  <a:gd name="connsiteX281" fmla="*/ 973806 w 1189139"/>
                  <a:gd name="connsiteY281" fmla="*/ 1111303 h 1234624"/>
                  <a:gd name="connsiteX282" fmla="*/ 954491 w 1189139"/>
                  <a:gd name="connsiteY282" fmla="*/ 1100088 h 1234624"/>
                  <a:gd name="connsiteX283" fmla="*/ 941207 w 1189139"/>
                  <a:gd name="connsiteY283" fmla="*/ 1092499 h 1234624"/>
                  <a:gd name="connsiteX284" fmla="*/ 910505 w 1189139"/>
                  <a:gd name="connsiteY284" fmla="*/ 1084741 h 1234624"/>
                  <a:gd name="connsiteX285" fmla="*/ 878496 w 1189139"/>
                  <a:gd name="connsiteY285" fmla="*/ 1074581 h 1234624"/>
                  <a:gd name="connsiteX286" fmla="*/ 865971 w 1189139"/>
                  <a:gd name="connsiteY286" fmla="*/ 1055819 h 1234624"/>
                  <a:gd name="connsiteX287" fmla="*/ 851211 w 1189139"/>
                  <a:gd name="connsiteY287" fmla="*/ 1032967 h 1234624"/>
                  <a:gd name="connsiteX288" fmla="*/ 849819 w 1189139"/>
                  <a:gd name="connsiteY288" fmla="*/ 1030606 h 1234624"/>
                  <a:gd name="connsiteX289" fmla="*/ 833330 w 1189139"/>
                  <a:gd name="connsiteY289" fmla="*/ 1022595 h 1234624"/>
                  <a:gd name="connsiteX290" fmla="*/ 809924 w 1189139"/>
                  <a:gd name="connsiteY290" fmla="*/ 1004550 h 1234624"/>
                  <a:gd name="connsiteX291" fmla="*/ 805200 w 1189139"/>
                  <a:gd name="connsiteY291" fmla="*/ 1012772 h 1234624"/>
                  <a:gd name="connsiteX292" fmla="*/ 799760 w 1189139"/>
                  <a:gd name="connsiteY292" fmla="*/ 1010326 h 1234624"/>
                  <a:gd name="connsiteX293" fmla="*/ 790609 w 1189139"/>
                  <a:gd name="connsiteY293" fmla="*/ 1011339 h 1234624"/>
                  <a:gd name="connsiteX294" fmla="*/ 773445 w 1189139"/>
                  <a:gd name="connsiteY294" fmla="*/ 1007544 h 1234624"/>
                  <a:gd name="connsiteX295" fmla="*/ 767751 w 1189139"/>
                  <a:gd name="connsiteY295" fmla="*/ 1001178 h 1234624"/>
                  <a:gd name="connsiteX296" fmla="*/ 764841 w 1189139"/>
                  <a:gd name="connsiteY296" fmla="*/ 1001599 h 1234624"/>
                  <a:gd name="connsiteX297" fmla="*/ 762227 w 1189139"/>
                  <a:gd name="connsiteY297" fmla="*/ 1000292 h 1234624"/>
                  <a:gd name="connsiteX298" fmla="*/ 761383 w 1189139"/>
                  <a:gd name="connsiteY298" fmla="*/ 997088 h 1234624"/>
                  <a:gd name="connsiteX299" fmla="*/ 764420 w 1189139"/>
                  <a:gd name="connsiteY299" fmla="*/ 986459 h 1234624"/>
                  <a:gd name="connsiteX300" fmla="*/ 763197 w 1189139"/>
                  <a:gd name="connsiteY300" fmla="*/ 984777 h 1234624"/>
                  <a:gd name="connsiteX301" fmla="*/ 763745 w 1189139"/>
                  <a:gd name="connsiteY301" fmla="*/ 977141 h 1234624"/>
                  <a:gd name="connsiteX302" fmla="*/ 767076 w 1189139"/>
                  <a:gd name="connsiteY302" fmla="*/ 974991 h 1234624"/>
                  <a:gd name="connsiteX303" fmla="*/ 763998 w 1189139"/>
                  <a:gd name="connsiteY303" fmla="*/ 972377 h 1234624"/>
                  <a:gd name="connsiteX304" fmla="*/ 764673 w 1189139"/>
                  <a:gd name="connsiteY304" fmla="*/ 969847 h 1234624"/>
                  <a:gd name="connsiteX305" fmla="*/ 764293 w 1189139"/>
                  <a:gd name="connsiteY305" fmla="*/ 967023 h 1234624"/>
                  <a:gd name="connsiteX306" fmla="*/ 766655 w 1189139"/>
                  <a:gd name="connsiteY306" fmla="*/ 965800 h 1234624"/>
                  <a:gd name="connsiteX307" fmla="*/ 766781 w 1189139"/>
                  <a:gd name="connsiteY307" fmla="*/ 963435 h 1234624"/>
                  <a:gd name="connsiteX308" fmla="*/ 757756 w 1189139"/>
                  <a:gd name="connsiteY308" fmla="*/ 943366 h 1234624"/>
                  <a:gd name="connsiteX309" fmla="*/ 753075 w 1189139"/>
                  <a:gd name="connsiteY309" fmla="*/ 943788 h 1234624"/>
                  <a:gd name="connsiteX310" fmla="*/ 750924 w 1189139"/>
                  <a:gd name="connsiteY310" fmla="*/ 932788 h 1234624"/>
                  <a:gd name="connsiteX311" fmla="*/ 750039 w 1189139"/>
                  <a:gd name="connsiteY311" fmla="*/ 931902 h 1234624"/>
                  <a:gd name="connsiteX312" fmla="*/ 749027 w 1189139"/>
                  <a:gd name="connsiteY312" fmla="*/ 932155 h 1234624"/>
                  <a:gd name="connsiteX313" fmla="*/ 747213 w 1189139"/>
                  <a:gd name="connsiteY313" fmla="*/ 934095 h 1234624"/>
                  <a:gd name="connsiteX314" fmla="*/ 740297 w 1189139"/>
                  <a:gd name="connsiteY314" fmla="*/ 930764 h 1234624"/>
                  <a:gd name="connsiteX315" fmla="*/ 728067 w 1189139"/>
                  <a:gd name="connsiteY315" fmla="*/ 909224 h 1234624"/>
                  <a:gd name="connsiteX316" fmla="*/ 719295 w 1189139"/>
                  <a:gd name="connsiteY316" fmla="*/ 909055 h 1234624"/>
                  <a:gd name="connsiteX317" fmla="*/ 718451 w 1189139"/>
                  <a:gd name="connsiteY317" fmla="*/ 908503 h 1234624"/>
                  <a:gd name="connsiteX318" fmla="*/ 711071 w 1189139"/>
                  <a:gd name="connsiteY318" fmla="*/ 903658 h 1234624"/>
                  <a:gd name="connsiteX319" fmla="*/ 705631 w 1189139"/>
                  <a:gd name="connsiteY319" fmla="*/ 902516 h 1234624"/>
                  <a:gd name="connsiteX320" fmla="*/ 676743 w 1189139"/>
                  <a:gd name="connsiteY320" fmla="*/ 894467 h 1234624"/>
                  <a:gd name="connsiteX321" fmla="*/ 669110 w 1189139"/>
                  <a:gd name="connsiteY321" fmla="*/ 892313 h 1234624"/>
                  <a:gd name="connsiteX322" fmla="*/ 650048 w 1189139"/>
                  <a:gd name="connsiteY322" fmla="*/ 891259 h 1234624"/>
                  <a:gd name="connsiteX323" fmla="*/ 633010 w 1189139"/>
                  <a:gd name="connsiteY323" fmla="*/ 879074 h 1234624"/>
                  <a:gd name="connsiteX324" fmla="*/ 631028 w 1189139"/>
                  <a:gd name="connsiteY324" fmla="*/ 875237 h 1234624"/>
                  <a:gd name="connsiteX325" fmla="*/ 631281 w 1189139"/>
                  <a:gd name="connsiteY325" fmla="*/ 873677 h 1234624"/>
                  <a:gd name="connsiteX326" fmla="*/ 633432 w 1189139"/>
                  <a:gd name="connsiteY326" fmla="*/ 872501 h 1234624"/>
                  <a:gd name="connsiteX327" fmla="*/ 633179 w 1189139"/>
                  <a:gd name="connsiteY327" fmla="*/ 870098 h 1234624"/>
                  <a:gd name="connsiteX328" fmla="*/ 624449 w 1189139"/>
                  <a:gd name="connsiteY328" fmla="*/ 866388 h 1234624"/>
                  <a:gd name="connsiteX329" fmla="*/ 615888 w 1189139"/>
                  <a:gd name="connsiteY329" fmla="*/ 870009 h 1234624"/>
                  <a:gd name="connsiteX330" fmla="*/ 608297 w 1189139"/>
                  <a:gd name="connsiteY330" fmla="*/ 862547 h 1234624"/>
                  <a:gd name="connsiteX331" fmla="*/ 608929 w 1189139"/>
                  <a:gd name="connsiteY331" fmla="*/ 859174 h 1234624"/>
                  <a:gd name="connsiteX332" fmla="*/ 602055 w 1189139"/>
                  <a:gd name="connsiteY332" fmla="*/ 851627 h 1234624"/>
                  <a:gd name="connsiteX333" fmla="*/ 594380 w 1189139"/>
                  <a:gd name="connsiteY333" fmla="*/ 851669 h 1234624"/>
                  <a:gd name="connsiteX334" fmla="*/ 594464 w 1189139"/>
                  <a:gd name="connsiteY334" fmla="*/ 845809 h 1234624"/>
                  <a:gd name="connsiteX335" fmla="*/ 594928 w 1189139"/>
                  <a:gd name="connsiteY335" fmla="*/ 839737 h 1234624"/>
                  <a:gd name="connsiteX336" fmla="*/ 592862 w 1189139"/>
                  <a:gd name="connsiteY336" fmla="*/ 838515 h 1234624"/>
                  <a:gd name="connsiteX337" fmla="*/ 593157 w 1189139"/>
                  <a:gd name="connsiteY337" fmla="*/ 835690 h 1234624"/>
                  <a:gd name="connsiteX338" fmla="*/ 595055 w 1189139"/>
                  <a:gd name="connsiteY338" fmla="*/ 824264 h 1234624"/>
                  <a:gd name="connsiteX339" fmla="*/ 594802 w 1189139"/>
                  <a:gd name="connsiteY339" fmla="*/ 821482 h 1234624"/>
                  <a:gd name="connsiteX340" fmla="*/ 592777 w 1189139"/>
                  <a:gd name="connsiteY340" fmla="*/ 819163 h 1234624"/>
                  <a:gd name="connsiteX341" fmla="*/ 593789 w 1189139"/>
                  <a:gd name="connsiteY341" fmla="*/ 810562 h 1234624"/>
                  <a:gd name="connsiteX342" fmla="*/ 589446 w 1189139"/>
                  <a:gd name="connsiteY342" fmla="*/ 804027 h 1234624"/>
                  <a:gd name="connsiteX343" fmla="*/ 581644 w 1189139"/>
                  <a:gd name="connsiteY343" fmla="*/ 798841 h 1234624"/>
                  <a:gd name="connsiteX344" fmla="*/ 572788 w 1189139"/>
                  <a:gd name="connsiteY344" fmla="*/ 797028 h 1234624"/>
                  <a:gd name="connsiteX345" fmla="*/ 549340 w 1189139"/>
                  <a:gd name="connsiteY345" fmla="*/ 785096 h 1234624"/>
                  <a:gd name="connsiteX346" fmla="*/ 547062 w 1189139"/>
                  <a:gd name="connsiteY346" fmla="*/ 777887 h 1234624"/>
                  <a:gd name="connsiteX347" fmla="*/ 519186 w 1189139"/>
                  <a:gd name="connsiteY347" fmla="*/ 759041 h 1234624"/>
                  <a:gd name="connsiteX348" fmla="*/ 502655 w 1189139"/>
                  <a:gd name="connsiteY348" fmla="*/ 735936 h 1234624"/>
                  <a:gd name="connsiteX349" fmla="*/ 503118 w 1189139"/>
                  <a:gd name="connsiteY349" fmla="*/ 734756 h 1234624"/>
                  <a:gd name="connsiteX350" fmla="*/ 510794 w 1189139"/>
                  <a:gd name="connsiteY350" fmla="*/ 737032 h 1234624"/>
                  <a:gd name="connsiteX351" fmla="*/ 513999 w 1189139"/>
                  <a:gd name="connsiteY351" fmla="*/ 733786 h 1234624"/>
                  <a:gd name="connsiteX352" fmla="*/ 512776 w 1189139"/>
                  <a:gd name="connsiteY352" fmla="*/ 708574 h 1234624"/>
                  <a:gd name="connsiteX353" fmla="*/ 514083 w 1189139"/>
                  <a:gd name="connsiteY353" fmla="*/ 691587 h 1234624"/>
                  <a:gd name="connsiteX354" fmla="*/ 513915 w 1189139"/>
                  <a:gd name="connsiteY354" fmla="*/ 688130 h 1234624"/>
                  <a:gd name="connsiteX355" fmla="*/ 504805 w 1189139"/>
                  <a:gd name="connsiteY355" fmla="*/ 674511 h 1234624"/>
                  <a:gd name="connsiteX356" fmla="*/ 498058 w 1189139"/>
                  <a:gd name="connsiteY356" fmla="*/ 660219 h 1234624"/>
                  <a:gd name="connsiteX357" fmla="*/ 493883 w 1189139"/>
                  <a:gd name="connsiteY357" fmla="*/ 656803 h 1234624"/>
                  <a:gd name="connsiteX358" fmla="*/ 488358 w 1189139"/>
                  <a:gd name="connsiteY358" fmla="*/ 649210 h 1234624"/>
                  <a:gd name="connsiteX359" fmla="*/ 476634 w 1189139"/>
                  <a:gd name="connsiteY359" fmla="*/ 644404 h 1234624"/>
                  <a:gd name="connsiteX360" fmla="*/ 476255 w 1189139"/>
                  <a:gd name="connsiteY360" fmla="*/ 636604 h 1234624"/>
                  <a:gd name="connsiteX361" fmla="*/ 470477 w 1189139"/>
                  <a:gd name="connsiteY361" fmla="*/ 634239 h 1234624"/>
                  <a:gd name="connsiteX362" fmla="*/ 471658 w 1189139"/>
                  <a:gd name="connsiteY362" fmla="*/ 616657 h 1234624"/>
                  <a:gd name="connsiteX363" fmla="*/ 471110 w 1189139"/>
                  <a:gd name="connsiteY363" fmla="*/ 615435 h 1234624"/>
                  <a:gd name="connsiteX364" fmla="*/ 448758 w 1189139"/>
                  <a:gd name="connsiteY364" fmla="*/ 608689 h 1234624"/>
                  <a:gd name="connsiteX365" fmla="*/ 447493 w 1189139"/>
                  <a:gd name="connsiteY365" fmla="*/ 608942 h 1234624"/>
                  <a:gd name="connsiteX366" fmla="*/ 444920 w 1189139"/>
                  <a:gd name="connsiteY366" fmla="*/ 611261 h 1234624"/>
                  <a:gd name="connsiteX367" fmla="*/ 422864 w 1189139"/>
                  <a:gd name="connsiteY367" fmla="*/ 591323 h 1234624"/>
                  <a:gd name="connsiteX368" fmla="*/ 411182 w 1189139"/>
                  <a:gd name="connsiteY368" fmla="*/ 578379 h 1234624"/>
                  <a:gd name="connsiteX369" fmla="*/ 396548 w 1189139"/>
                  <a:gd name="connsiteY369" fmla="*/ 565014 h 1234624"/>
                  <a:gd name="connsiteX370" fmla="*/ 391994 w 1189139"/>
                  <a:gd name="connsiteY370" fmla="*/ 563707 h 1234624"/>
                  <a:gd name="connsiteX371" fmla="*/ 387397 w 1189139"/>
                  <a:gd name="connsiteY371" fmla="*/ 565309 h 1234624"/>
                  <a:gd name="connsiteX372" fmla="*/ 385668 w 1189139"/>
                  <a:gd name="connsiteY372" fmla="*/ 563960 h 1234624"/>
                  <a:gd name="connsiteX373" fmla="*/ 384698 w 1189139"/>
                  <a:gd name="connsiteY373" fmla="*/ 561009 h 1234624"/>
                  <a:gd name="connsiteX374" fmla="*/ 377866 w 1189139"/>
                  <a:gd name="connsiteY374" fmla="*/ 559702 h 1234624"/>
                  <a:gd name="connsiteX375" fmla="*/ 375926 w 1189139"/>
                  <a:gd name="connsiteY375" fmla="*/ 557299 h 1234624"/>
                  <a:gd name="connsiteX376" fmla="*/ 369516 w 1189139"/>
                  <a:gd name="connsiteY376" fmla="*/ 555148 h 1234624"/>
                  <a:gd name="connsiteX377" fmla="*/ 364540 w 1189139"/>
                  <a:gd name="connsiteY377" fmla="*/ 546589 h 1234624"/>
                  <a:gd name="connsiteX378" fmla="*/ 360111 w 1189139"/>
                  <a:gd name="connsiteY378" fmla="*/ 544439 h 1234624"/>
                  <a:gd name="connsiteX379" fmla="*/ 359099 w 1189139"/>
                  <a:gd name="connsiteY379" fmla="*/ 540012 h 1234624"/>
                  <a:gd name="connsiteX380" fmla="*/ 348472 w 1189139"/>
                  <a:gd name="connsiteY380" fmla="*/ 537693 h 1234624"/>
                  <a:gd name="connsiteX381" fmla="*/ 343622 w 1189139"/>
                  <a:gd name="connsiteY381" fmla="*/ 534700 h 1234624"/>
                  <a:gd name="connsiteX382" fmla="*/ 344803 w 1189139"/>
                  <a:gd name="connsiteY382" fmla="*/ 531917 h 1234624"/>
                  <a:gd name="connsiteX383" fmla="*/ 344465 w 1189139"/>
                  <a:gd name="connsiteY383" fmla="*/ 530863 h 1234624"/>
                  <a:gd name="connsiteX384" fmla="*/ 342568 w 1189139"/>
                  <a:gd name="connsiteY384" fmla="*/ 530269 h 1234624"/>
                  <a:gd name="connsiteX385" fmla="*/ 340543 w 1189139"/>
                  <a:gd name="connsiteY385" fmla="*/ 530775 h 1234624"/>
                  <a:gd name="connsiteX386" fmla="*/ 339447 w 1189139"/>
                  <a:gd name="connsiteY386" fmla="*/ 529215 h 1234624"/>
                  <a:gd name="connsiteX387" fmla="*/ 339616 w 1189139"/>
                  <a:gd name="connsiteY387" fmla="*/ 528161 h 1234624"/>
                  <a:gd name="connsiteX388" fmla="*/ 343538 w 1189139"/>
                  <a:gd name="connsiteY388" fmla="*/ 527233 h 1234624"/>
                  <a:gd name="connsiteX389" fmla="*/ 343622 w 1189139"/>
                  <a:gd name="connsiteY389" fmla="*/ 526268 h 1234624"/>
                  <a:gd name="connsiteX390" fmla="*/ 342821 w 1189139"/>
                  <a:gd name="connsiteY390" fmla="*/ 525505 h 1234624"/>
                  <a:gd name="connsiteX391" fmla="*/ 337633 w 1189139"/>
                  <a:gd name="connsiteY391" fmla="*/ 524619 h 1234624"/>
                  <a:gd name="connsiteX392" fmla="*/ 334386 w 1189139"/>
                  <a:gd name="connsiteY392" fmla="*/ 519138 h 1234624"/>
                  <a:gd name="connsiteX393" fmla="*/ 332446 w 1189139"/>
                  <a:gd name="connsiteY393" fmla="*/ 518885 h 1234624"/>
                  <a:gd name="connsiteX394" fmla="*/ 318023 w 1189139"/>
                  <a:gd name="connsiteY394" fmla="*/ 520108 h 1234624"/>
                  <a:gd name="connsiteX395" fmla="*/ 315662 w 1189139"/>
                  <a:gd name="connsiteY395" fmla="*/ 518717 h 1234624"/>
                  <a:gd name="connsiteX396" fmla="*/ 314902 w 1189139"/>
                  <a:gd name="connsiteY396" fmla="*/ 514754 h 1234624"/>
                  <a:gd name="connsiteX397" fmla="*/ 302799 w 1189139"/>
                  <a:gd name="connsiteY397" fmla="*/ 516566 h 1234624"/>
                  <a:gd name="connsiteX398" fmla="*/ 299973 w 1189139"/>
                  <a:gd name="connsiteY398" fmla="*/ 513071 h 1234624"/>
                  <a:gd name="connsiteX399" fmla="*/ 297949 w 1189139"/>
                  <a:gd name="connsiteY399" fmla="*/ 513194 h 1234624"/>
                  <a:gd name="connsiteX400" fmla="*/ 293268 w 1189139"/>
                  <a:gd name="connsiteY400" fmla="*/ 517199 h 1234624"/>
                  <a:gd name="connsiteX401" fmla="*/ 290864 w 1189139"/>
                  <a:gd name="connsiteY401" fmla="*/ 516233 h 1234624"/>
                  <a:gd name="connsiteX402" fmla="*/ 289852 w 1189139"/>
                  <a:gd name="connsiteY402" fmla="*/ 516992 h 1234624"/>
                  <a:gd name="connsiteX403" fmla="*/ 289008 w 1189139"/>
                  <a:gd name="connsiteY403" fmla="*/ 522684 h 1234624"/>
                  <a:gd name="connsiteX404" fmla="*/ 277622 w 1189139"/>
                  <a:gd name="connsiteY404" fmla="*/ 519100 h 1234624"/>
                  <a:gd name="connsiteX405" fmla="*/ 274375 w 1189139"/>
                  <a:gd name="connsiteY405" fmla="*/ 514796 h 1234624"/>
                  <a:gd name="connsiteX406" fmla="*/ 269019 w 1189139"/>
                  <a:gd name="connsiteY406" fmla="*/ 514964 h 1234624"/>
                  <a:gd name="connsiteX407" fmla="*/ 260331 w 1189139"/>
                  <a:gd name="connsiteY407" fmla="*/ 504761 h 1234624"/>
                  <a:gd name="connsiteX408" fmla="*/ 257674 w 1189139"/>
                  <a:gd name="connsiteY408" fmla="*/ 503454 h 1234624"/>
                  <a:gd name="connsiteX409" fmla="*/ 256746 w 1189139"/>
                  <a:gd name="connsiteY409" fmla="*/ 500503 h 1234624"/>
                  <a:gd name="connsiteX410" fmla="*/ 255776 w 1189139"/>
                  <a:gd name="connsiteY410" fmla="*/ 499618 h 1234624"/>
                  <a:gd name="connsiteX411" fmla="*/ 251517 w 1189139"/>
                  <a:gd name="connsiteY411" fmla="*/ 502021 h 1234624"/>
                  <a:gd name="connsiteX412" fmla="*/ 250041 w 1189139"/>
                  <a:gd name="connsiteY412" fmla="*/ 501974 h 1234624"/>
                  <a:gd name="connsiteX413" fmla="*/ 249071 w 1189139"/>
                  <a:gd name="connsiteY413" fmla="*/ 497927 h 1234624"/>
                  <a:gd name="connsiteX414" fmla="*/ 243167 w 1189139"/>
                  <a:gd name="connsiteY414" fmla="*/ 499824 h 1234624"/>
                  <a:gd name="connsiteX415" fmla="*/ 230810 w 1189139"/>
                  <a:gd name="connsiteY415" fmla="*/ 492320 h 1234624"/>
                  <a:gd name="connsiteX416" fmla="*/ 230051 w 1189139"/>
                  <a:gd name="connsiteY416" fmla="*/ 492703 h 1234624"/>
                  <a:gd name="connsiteX417" fmla="*/ 230051 w 1189139"/>
                  <a:gd name="connsiteY417" fmla="*/ 495233 h 1234624"/>
                  <a:gd name="connsiteX418" fmla="*/ 226551 w 1189139"/>
                  <a:gd name="connsiteY418" fmla="*/ 496455 h 1234624"/>
                  <a:gd name="connsiteX419" fmla="*/ 225750 w 1189139"/>
                  <a:gd name="connsiteY419" fmla="*/ 498184 h 1234624"/>
                  <a:gd name="connsiteX420" fmla="*/ 224484 w 1189139"/>
                  <a:gd name="connsiteY420" fmla="*/ 498058 h 1234624"/>
                  <a:gd name="connsiteX421" fmla="*/ 211580 w 1189139"/>
                  <a:gd name="connsiteY421" fmla="*/ 490637 h 1234624"/>
                  <a:gd name="connsiteX422" fmla="*/ 210821 w 1189139"/>
                  <a:gd name="connsiteY422" fmla="*/ 491396 h 1234624"/>
                  <a:gd name="connsiteX423" fmla="*/ 211369 w 1189139"/>
                  <a:gd name="connsiteY423" fmla="*/ 493593 h 1234624"/>
                  <a:gd name="connsiteX424" fmla="*/ 205085 w 1189139"/>
                  <a:gd name="connsiteY424" fmla="*/ 499411 h 1234624"/>
                  <a:gd name="connsiteX425" fmla="*/ 200530 w 1189139"/>
                  <a:gd name="connsiteY425" fmla="*/ 498779 h 1234624"/>
                  <a:gd name="connsiteX426" fmla="*/ 199687 w 1189139"/>
                  <a:gd name="connsiteY426" fmla="*/ 501393 h 1234624"/>
                  <a:gd name="connsiteX427" fmla="*/ 195470 w 1189139"/>
                  <a:gd name="connsiteY427" fmla="*/ 502700 h 1234624"/>
                  <a:gd name="connsiteX428" fmla="*/ 192180 w 1189139"/>
                  <a:gd name="connsiteY428" fmla="*/ 500592 h 1234624"/>
                  <a:gd name="connsiteX429" fmla="*/ 188933 w 1189139"/>
                  <a:gd name="connsiteY429" fmla="*/ 500469 h 1234624"/>
                  <a:gd name="connsiteX430" fmla="*/ 185053 w 1189139"/>
                  <a:gd name="connsiteY430" fmla="*/ 503336 h 1234624"/>
                  <a:gd name="connsiteX431" fmla="*/ 182017 w 1189139"/>
                  <a:gd name="connsiteY431" fmla="*/ 503505 h 1234624"/>
                  <a:gd name="connsiteX432" fmla="*/ 180456 w 1189139"/>
                  <a:gd name="connsiteY432" fmla="*/ 506878 h 1234624"/>
                  <a:gd name="connsiteX433" fmla="*/ 179571 w 1189139"/>
                  <a:gd name="connsiteY433" fmla="*/ 507257 h 1234624"/>
                  <a:gd name="connsiteX434" fmla="*/ 175143 w 1189139"/>
                  <a:gd name="connsiteY434" fmla="*/ 504601 h 1234624"/>
                  <a:gd name="connsiteX435" fmla="*/ 172444 w 1189139"/>
                  <a:gd name="connsiteY435" fmla="*/ 507173 h 1234624"/>
                  <a:gd name="connsiteX436" fmla="*/ 172022 w 1189139"/>
                  <a:gd name="connsiteY436" fmla="*/ 509956 h 123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</a:cxnLst>
                <a:rect l="l" t="t" r="r" b="b"/>
                <a:pathLst>
                  <a:path w="1189139" h="1234624">
                    <a:moveTo>
                      <a:pt x="169787" y="510676"/>
                    </a:moveTo>
                    <a:lnTo>
                      <a:pt x="168479" y="512574"/>
                    </a:lnTo>
                    <a:lnTo>
                      <a:pt x="163461" y="512237"/>
                    </a:lnTo>
                    <a:lnTo>
                      <a:pt x="160045" y="513965"/>
                    </a:lnTo>
                    <a:lnTo>
                      <a:pt x="158990" y="513333"/>
                    </a:lnTo>
                    <a:cubicBezTo>
                      <a:pt x="158822" y="511351"/>
                      <a:pt x="157557" y="505786"/>
                      <a:pt x="155617" y="504605"/>
                    </a:cubicBezTo>
                    <a:lnTo>
                      <a:pt x="152243" y="503509"/>
                    </a:lnTo>
                    <a:lnTo>
                      <a:pt x="149713" y="500642"/>
                    </a:lnTo>
                    <a:lnTo>
                      <a:pt x="149923" y="497602"/>
                    </a:lnTo>
                    <a:lnTo>
                      <a:pt x="148152" y="497480"/>
                    </a:lnTo>
                    <a:lnTo>
                      <a:pt x="146507" y="499377"/>
                    </a:lnTo>
                    <a:lnTo>
                      <a:pt x="145664" y="499377"/>
                    </a:lnTo>
                    <a:lnTo>
                      <a:pt x="145537" y="494360"/>
                    </a:lnTo>
                    <a:lnTo>
                      <a:pt x="144821" y="494065"/>
                    </a:lnTo>
                    <a:lnTo>
                      <a:pt x="140308" y="496510"/>
                    </a:lnTo>
                    <a:cubicBezTo>
                      <a:pt x="138579" y="489765"/>
                      <a:pt x="131199" y="489469"/>
                      <a:pt x="126602" y="486227"/>
                    </a:cubicBezTo>
                    <a:cubicBezTo>
                      <a:pt x="125969" y="485763"/>
                      <a:pt x="121710" y="480869"/>
                      <a:pt x="120909" y="479987"/>
                    </a:cubicBezTo>
                    <a:cubicBezTo>
                      <a:pt x="119770" y="478722"/>
                      <a:pt x="116101" y="478427"/>
                      <a:pt x="114498" y="478305"/>
                    </a:cubicBezTo>
                    <a:lnTo>
                      <a:pt x="110956" y="481720"/>
                    </a:lnTo>
                    <a:cubicBezTo>
                      <a:pt x="107962" y="482479"/>
                      <a:pt x="98599" y="476661"/>
                      <a:pt x="96238" y="475017"/>
                    </a:cubicBezTo>
                    <a:lnTo>
                      <a:pt x="92611" y="475185"/>
                    </a:lnTo>
                    <a:cubicBezTo>
                      <a:pt x="90249" y="472740"/>
                      <a:pt x="82700" y="469409"/>
                      <a:pt x="81815" y="467929"/>
                    </a:cubicBezTo>
                    <a:cubicBezTo>
                      <a:pt x="81098" y="467676"/>
                      <a:pt x="79453" y="467339"/>
                      <a:pt x="78694" y="467807"/>
                    </a:cubicBezTo>
                    <a:lnTo>
                      <a:pt x="78483" y="469788"/>
                    </a:lnTo>
                    <a:cubicBezTo>
                      <a:pt x="78104" y="470842"/>
                      <a:pt x="70302" y="472234"/>
                      <a:pt x="68193" y="473836"/>
                    </a:cubicBezTo>
                    <a:lnTo>
                      <a:pt x="65831" y="472487"/>
                    </a:lnTo>
                    <a:cubicBezTo>
                      <a:pt x="63934" y="474595"/>
                      <a:pt x="58535" y="474890"/>
                      <a:pt x="56047" y="474384"/>
                    </a:cubicBezTo>
                    <a:lnTo>
                      <a:pt x="54445" y="476787"/>
                    </a:lnTo>
                    <a:lnTo>
                      <a:pt x="49848" y="475818"/>
                    </a:lnTo>
                    <a:cubicBezTo>
                      <a:pt x="50987" y="474932"/>
                      <a:pt x="52674" y="472571"/>
                      <a:pt x="52505" y="471011"/>
                    </a:cubicBezTo>
                    <a:lnTo>
                      <a:pt x="47739" y="470252"/>
                    </a:lnTo>
                    <a:lnTo>
                      <a:pt x="46137" y="467680"/>
                    </a:lnTo>
                    <a:lnTo>
                      <a:pt x="44323" y="466795"/>
                    </a:lnTo>
                    <a:lnTo>
                      <a:pt x="42004" y="468650"/>
                    </a:lnTo>
                    <a:cubicBezTo>
                      <a:pt x="39305" y="468435"/>
                      <a:pt x="34961" y="470501"/>
                      <a:pt x="32979" y="472103"/>
                    </a:cubicBezTo>
                    <a:lnTo>
                      <a:pt x="31503" y="471892"/>
                    </a:lnTo>
                    <a:lnTo>
                      <a:pt x="29816" y="469911"/>
                    </a:lnTo>
                    <a:lnTo>
                      <a:pt x="25852" y="471930"/>
                    </a:lnTo>
                    <a:lnTo>
                      <a:pt x="23279" y="470708"/>
                    </a:lnTo>
                    <a:cubicBezTo>
                      <a:pt x="21803" y="468895"/>
                      <a:pt x="25008" y="463793"/>
                      <a:pt x="23068" y="461601"/>
                    </a:cubicBezTo>
                    <a:cubicBezTo>
                      <a:pt x="17459" y="455066"/>
                      <a:pt x="-3542" y="431923"/>
                      <a:pt x="1181" y="422437"/>
                    </a:cubicBezTo>
                    <a:lnTo>
                      <a:pt x="2109" y="421885"/>
                    </a:lnTo>
                    <a:lnTo>
                      <a:pt x="5735" y="422053"/>
                    </a:lnTo>
                    <a:lnTo>
                      <a:pt x="6832" y="419992"/>
                    </a:lnTo>
                    <a:cubicBezTo>
                      <a:pt x="5482" y="416661"/>
                      <a:pt x="2826" y="412019"/>
                      <a:pt x="2235" y="408608"/>
                    </a:cubicBezTo>
                    <a:cubicBezTo>
                      <a:pt x="1603" y="405189"/>
                      <a:pt x="2994" y="398321"/>
                      <a:pt x="0" y="395749"/>
                    </a:cubicBezTo>
                    <a:lnTo>
                      <a:pt x="127" y="393763"/>
                    </a:lnTo>
                    <a:cubicBezTo>
                      <a:pt x="3458" y="387397"/>
                      <a:pt x="12441" y="385710"/>
                      <a:pt x="17375" y="380398"/>
                    </a:cubicBezTo>
                    <a:lnTo>
                      <a:pt x="18303" y="375844"/>
                    </a:lnTo>
                    <a:cubicBezTo>
                      <a:pt x="16827" y="374411"/>
                      <a:pt x="15983" y="370532"/>
                      <a:pt x="15899" y="368593"/>
                    </a:cubicBezTo>
                    <a:cubicBezTo>
                      <a:pt x="17755" y="364503"/>
                      <a:pt x="19821" y="359950"/>
                      <a:pt x="23237" y="356956"/>
                    </a:cubicBezTo>
                    <a:cubicBezTo>
                      <a:pt x="26316" y="357416"/>
                      <a:pt x="33949" y="354637"/>
                      <a:pt x="36732" y="353499"/>
                    </a:cubicBezTo>
                    <a:cubicBezTo>
                      <a:pt x="38925" y="352614"/>
                      <a:pt x="40486" y="339965"/>
                      <a:pt x="39052" y="336677"/>
                    </a:cubicBezTo>
                    <a:lnTo>
                      <a:pt x="43016" y="333262"/>
                    </a:lnTo>
                    <a:lnTo>
                      <a:pt x="41118" y="328160"/>
                    </a:lnTo>
                    <a:lnTo>
                      <a:pt x="42552" y="325795"/>
                    </a:lnTo>
                    <a:lnTo>
                      <a:pt x="51493" y="325335"/>
                    </a:lnTo>
                    <a:lnTo>
                      <a:pt x="55077" y="327275"/>
                    </a:lnTo>
                    <a:lnTo>
                      <a:pt x="58409" y="333262"/>
                    </a:lnTo>
                    <a:lnTo>
                      <a:pt x="59126" y="330896"/>
                    </a:lnTo>
                    <a:cubicBezTo>
                      <a:pt x="57312" y="326849"/>
                      <a:pt x="56596" y="312978"/>
                      <a:pt x="59463" y="309651"/>
                    </a:cubicBezTo>
                    <a:cubicBezTo>
                      <a:pt x="71103" y="305309"/>
                      <a:pt x="74519" y="309187"/>
                      <a:pt x="79453" y="307627"/>
                    </a:cubicBezTo>
                    <a:cubicBezTo>
                      <a:pt x="81013" y="306784"/>
                      <a:pt x="82279" y="302990"/>
                      <a:pt x="82574" y="301430"/>
                    </a:cubicBezTo>
                    <a:cubicBezTo>
                      <a:pt x="85399" y="297888"/>
                      <a:pt x="88815" y="299444"/>
                      <a:pt x="92442" y="301135"/>
                    </a:cubicBezTo>
                    <a:lnTo>
                      <a:pt x="95015" y="297593"/>
                    </a:lnTo>
                    <a:cubicBezTo>
                      <a:pt x="91725" y="293040"/>
                      <a:pt x="89448" y="287179"/>
                      <a:pt x="91641" y="281694"/>
                    </a:cubicBezTo>
                    <a:lnTo>
                      <a:pt x="87550" y="279084"/>
                    </a:lnTo>
                    <a:lnTo>
                      <a:pt x="86707" y="269977"/>
                    </a:lnTo>
                    <a:lnTo>
                      <a:pt x="85399" y="268966"/>
                    </a:lnTo>
                    <a:lnTo>
                      <a:pt x="82321" y="268839"/>
                    </a:lnTo>
                    <a:lnTo>
                      <a:pt x="81730" y="267532"/>
                    </a:lnTo>
                    <a:lnTo>
                      <a:pt x="82447" y="264539"/>
                    </a:lnTo>
                    <a:cubicBezTo>
                      <a:pt x="90334" y="254926"/>
                      <a:pt x="93581" y="263864"/>
                      <a:pt x="100624" y="245186"/>
                    </a:cubicBezTo>
                    <a:lnTo>
                      <a:pt x="98768" y="238736"/>
                    </a:lnTo>
                    <a:lnTo>
                      <a:pt x="97123" y="237724"/>
                    </a:lnTo>
                    <a:lnTo>
                      <a:pt x="89111" y="237812"/>
                    </a:lnTo>
                    <a:cubicBezTo>
                      <a:pt x="84345" y="231362"/>
                      <a:pt x="85442" y="226302"/>
                      <a:pt x="87128" y="218840"/>
                    </a:cubicBezTo>
                    <a:lnTo>
                      <a:pt x="84008" y="214535"/>
                    </a:lnTo>
                    <a:lnTo>
                      <a:pt x="84303" y="212684"/>
                    </a:lnTo>
                    <a:cubicBezTo>
                      <a:pt x="87719" y="213861"/>
                      <a:pt x="92569" y="213692"/>
                      <a:pt x="96027" y="213106"/>
                    </a:cubicBezTo>
                    <a:lnTo>
                      <a:pt x="99907" y="209817"/>
                    </a:lnTo>
                    <a:lnTo>
                      <a:pt x="99822" y="203999"/>
                    </a:lnTo>
                    <a:lnTo>
                      <a:pt x="95521" y="197970"/>
                    </a:lnTo>
                    <a:lnTo>
                      <a:pt x="95436" y="194471"/>
                    </a:lnTo>
                    <a:lnTo>
                      <a:pt x="102943" y="194977"/>
                    </a:lnTo>
                    <a:lnTo>
                      <a:pt x="104757" y="193876"/>
                    </a:lnTo>
                    <a:cubicBezTo>
                      <a:pt x="106697" y="191515"/>
                      <a:pt x="108341" y="186334"/>
                      <a:pt x="107498" y="183251"/>
                    </a:cubicBezTo>
                    <a:cubicBezTo>
                      <a:pt x="104925" y="184727"/>
                      <a:pt x="99738" y="187257"/>
                      <a:pt x="96617" y="187215"/>
                    </a:cubicBezTo>
                    <a:cubicBezTo>
                      <a:pt x="95183" y="179204"/>
                      <a:pt x="90291" y="170472"/>
                      <a:pt x="96828" y="164148"/>
                    </a:cubicBezTo>
                    <a:lnTo>
                      <a:pt x="93876" y="159848"/>
                    </a:lnTo>
                    <a:lnTo>
                      <a:pt x="95226" y="157402"/>
                    </a:lnTo>
                    <a:lnTo>
                      <a:pt x="105937" y="157866"/>
                    </a:lnTo>
                    <a:lnTo>
                      <a:pt x="107624" y="156896"/>
                    </a:lnTo>
                    <a:cubicBezTo>
                      <a:pt x="108383" y="154324"/>
                      <a:pt x="107413" y="149434"/>
                      <a:pt x="106697" y="146988"/>
                    </a:cubicBezTo>
                    <a:lnTo>
                      <a:pt x="108510" y="144754"/>
                    </a:lnTo>
                    <a:lnTo>
                      <a:pt x="110576" y="144965"/>
                    </a:lnTo>
                    <a:lnTo>
                      <a:pt x="114541" y="148759"/>
                    </a:lnTo>
                    <a:lnTo>
                      <a:pt x="116734" y="149219"/>
                    </a:lnTo>
                    <a:lnTo>
                      <a:pt x="123313" y="140955"/>
                    </a:lnTo>
                    <a:lnTo>
                      <a:pt x="123355" y="137919"/>
                    </a:lnTo>
                    <a:cubicBezTo>
                      <a:pt x="126729" y="137877"/>
                      <a:pt x="131663" y="136022"/>
                      <a:pt x="134235" y="133830"/>
                    </a:cubicBezTo>
                    <a:lnTo>
                      <a:pt x="137314" y="134251"/>
                    </a:lnTo>
                    <a:lnTo>
                      <a:pt x="142670" y="142557"/>
                    </a:lnTo>
                    <a:lnTo>
                      <a:pt x="146845" y="142178"/>
                    </a:lnTo>
                    <a:cubicBezTo>
                      <a:pt x="148953" y="140871"/>
                      <a:pt x="150429" y="136785"/>
                      <a:pt x="150345" y="134462"/>
                    </a:cubicBezTo>
                    <a:cubicBezTo>
                      <a:pt x="151104" y="133324"/>
                      <a:pt x="153550" y="130503"/>
                      <a:pt x="155068" y="130373"/>
                    </a:cubicBezTo>
                    <a:lnTo>
                      <a:pt x="157051" y="130963"/>
                    </a:lnTo>
                    <a:lnTo>
                      <a:pt x="159581" y="136233"/>
                    </a:lnTo>
                    <a:cubicBezTo>
                      <a:pt x="162322" y="139142"/>
                      <a:pt x="171516" y="139484"/>
                      <a:pt x="174932" y="137962"/>
                    </a:cubicBezTo>
                    <a:lnTo>
                      <a:pt x="179276" y="140496"/>
                    </a:lnTo>
                    <a:lnTo>
                      <a:pt x="182396" y="139732"/>
                    </a:lnTo>
                    <a:lnTo>
                      <a:pt x="185728" y="144665"/>
                    </a:lnTo>
                    <a:lnTo>
                      <a:pt x="189776" y="144623"/>
                    </a:lnTo>
                    <a:lnTo>
                      <a:pt x="192982" y="148380"/>
                    </a:lnTo>
                    <a:lnTo>
                      <a:pt x="197072" y="149265"/>
                    </a:lnTo>
                    <a:cubicBezTo>
                      <a:pt x="198506" y="146225"/>
                      <a:pt x="208543" y="135516"/>
                      <a:pt x="211917" y="136570"/>
                    </a:cubicBezTo>
                    <a:cubicBezTo>
                      <a:pt x="214700" y="139142"/>
                      <a:pt x="219845" y="143110"/>
                      <a:pt x="223852" y="140702"/>
                    </a:cubicBezTo>
                    <a:cubicBezTo>
                      <a:pt x="226340" y="135980"/>
                      <a:pt x="231907" y="133952"/>
                      <a:pt x="236925" y="134290"/>
                    </a:cubicBezTo>
                    <a:lnTo>
                      <a:pt x="240805" y="131676"/>
                    </a:lnTo>
                    <a:lnTo>
                      <a:pt x="243251" y="125815"/>
                    </a:lnTo>
                    <a:cubicBezTo>
                      <a:pt x="246119" y="124424"/>
                      <a:pt x="251517" y="124213"/>
                      <a:pt x="254596" y="124255"/>
                    </a:cubicBezTo>
                    <a:cubicBezTo>
                      <a:pt x="257042" y="126574"/>
                      <a:pt x="262735" y="126869"/>
                      <a:pt x="265645" y="125688"/>
                    </a:cubicBezTo>
                    <a:lnTo>
                      <a:pt x="269019" y="127843"/>
                    </a:lnTo>
                    <a:cubicBezTo>
                      <a:pt x="271212" y="128640"/>
                      <a:pt x="275302" y="126743"/>
                      <a:pt x="276905" y="125440"/>
                    </a:cubicBezTo>
                    <a:lnTo>
                      <a:pt x="280237" y="126199"/>
                    </a:lnTo>
                    <a:lnTo>
                      <a:pt x="282767" y="134462"/>
                    </a:lnTo>
                    <a:lnTo>
                      <a:pt x="285719" y="136617"/>
                    </a:lnTo>
                    <a:lnTo>
                      <a:pt x="297696" y="137671"/>
                    </a:lnTo>
                    <a:cubicBezTo>
                      <a:pt x="299720" y="134214"/>
                      <a:pt x="305329" y="127299"/>
                      <a:pt x="309547" y="126245"/>
                    </a:cubicBezTo>
                    <a:cubicBezTo>
                      <a:pt x="314692" y="126536"/>
                      <a:pt x="318065" y="131009"/>
                      <a:pt x="323506" y="131347"/>
                    </a:cubicBezTo>
                    <a:cubicBezTo>
                      <a:pt x="326584" y="135816"/>
                      <a:pt x="333964" y="137376"/>
                      <a:pt x="338308" y="140875"/>
                    </a:cubicBezTo>
                    <a:cubicBezTo>
                      <a:pt x="338308" y="143911"/>
                      <a:pt x="338266" y="144665"/>
                      <a:pt x="336537" y="147659"/>
                    </a:cubicBezTo>
                    <a:cubicBezTo>
                      <a:pt x="338561" y="149982"/>
                      <a:pt x="339784" y="154868"/>
                      <a:pt x="339742" y="157866"/>
                    </a:cubicBezTo>
                    <a:lnTo>
                      <a:pt x="343580" y="161450"/>
                    </a:lnTo>
                    <a:cubicBezTo>
                      <a:pt x="343959" y="162673"/>
                      <a:pt x="344634" y="166341"/>
                      <a:pt x="343706" y="167479"/>
                    </a:cubicBezTo>
                    <a:lnTo>
                      <a:pt x="345140" y="171737"/>
                    </a:lnTo>
                    <a:lnTo>
                      <a:pt x="350538" y="175911"/>
                    </a:lnTo>
                    <a:lnTo>
                      <a:pt x="352562" y="175532"/>
                    </a:lnTo>
                    <a:cubicBezTo>
                      <a:pt x="354039" y="175789"/>
                      <a:pt x="355894" y="177728"/>
                      <a:pt x="356569" y="178951"/>
                    </a:cubicBezTo>
                    <a:cubicBezTo>
                      <a:pt x="359015" y="178656"/>
                      <a:pt x="363063" y="178525"/>
                      <a:pt x="365425" y="179499"/>
                    </a:cubicBezTo>
                    <a:lnTo>
                      <a:pt x="366985" y="178951"/>
                    </a:lnTo>
                    <a:lnTo>
                      <a:pt x="368335" y="175911"/>
                    </a:lnTo>
                    <a:lnTo>
                      <a:pt x="369811" y="175152"/>
                    </a:lnTo>
                    <a:lnTo>
                      <a:pt x="370908" y="175616"/>
                    </a:lnTo>
                    <a:lnTo>
                      <a:pt x="373311" y="173171"/>
                    </a:lnTo>
                    <a:lnTo>
                      <a:pt x="374577" y="173339"/>
                    </a:lnTo>
                    <a:lnTo>
                      <a:pt x="375631" y="175738"/>
                    </a:lnTo>
                    <a:cubicBezTo>
                      <a:pt x="376812" y="176539"/>
                      <a:pt x="381662" y="179406"/>
                      <a:pt x="383138" y="178947"/>
                    </a:cubicBezTo>
                    <a:cubicBezTo>
                      <a:pt x="384403" y="176923"/>
                      <a:pt x="388198" y="173124"/>
                      <a:pt x="390813" y="172876"/>
                    </a:cubicBezTo>
                    <a:cubicBezTo>
                      <a:pt x="391994" y="170135"/>
                      <a:pt x="395241" y="165455"/>
                      <a:pt x="398109" y="164106"/>
                    </a:cubicBezTo>
                    <a:lnTo>
                      <a:pt x="401609" y="163895"/>
                    </a:lnTo>
                    <a:lnTo>
                      <a:pt x="403802" y="161619"/>
                    </a:lnTo>
                    <a:lnTo>
                      <a:pt x="405194" y="161323"/>
                    </a:lnTo>
                    <a:cubicBezTo>
                      <a:pt x="407724" y="159384"/>
                      <a:pt x="410634" y="153397"/>
                      <a:pt x="411815" y="150572"/>
                    </a:cubicBezTo>
                    <a:cubicBezTo>
                      <a:pt x="415231" y="148591"/>
                      <a:pt x="417761" y="145639"/>
                      <a:pt x="421388" y="144501"/>
                    </a:cubicBezTo>
                    <a:lnTo>
                      <a:pt x="423665" y="145222"/>
                    </a:lnTo>
                    <a:cubicBezTo>
                      <a:pt x="426617" y="143536"/>
                      <a:pt x="432690" y="142013"/>
                      <a:pt x="436064" y="143236"/>
                    </a:cubicBezTo>
                    <a:lnTo>
                      <a:pt x="437203" y="142098"/>
                    </a:lnTo>
                    <a:lnTo>
                      <a:pt x="434757" y="138004"/>
                    </a:lnTo>
                    <a:lnTo>
                      <a:pt x="438257" y="133914"/>
                    </a:lnTo>
                    <a:lnTo>
                      <a:pt x="438805" y="130162"/>
                    </a:lnTo>
                    <a:lnTo>
                      <a:pt x="442938" y="129066"/>
                    </a:lnTo>
                    <a:cubicBezTo>
                      <a:pt x="443360" y="117724"/>
                      <a:pt x="451921" y="118230"/>
                      <a:pt x="460609" y="117471"/>
                    </a:cubicBezTo>
                    <a:cubicBezTo>
                      <a:pt x="462591" y="114600"/>
                      <a:pt x="467609" y="110304"/>
                      <a:pt x="471489" y="111526"/>
                    </a:cubicBezTo>
                    <a:cubicBezTo>
                      <a:pt x="472712" y="112749"/>
                      <a:pt x="475327" y="113635"/>
                      <a:pt x="477014" y="113719"/>
                    </a:cubicBezTo>
                    <a:cubicBezTo>
                      <a:pt x="478701" y="112286"/>
                      <a:pt x="482960" y="111232"/>
                      <a:pt x="485026" y="110852"/>
                    </a:cubicBezTo>
                    <a:lnTo>
                      <a:pt x="487936" y="115110"/>
                    </a:lnTo>
                    <a:cubicBezTo>
                      <a:pt x="489581" y="116122"/>
                      <a:pt x="492744" y="116544"/>
                      <a:pt x="494600" y="115996"/>
                    </a:cubicBezTo>
                    <a:lnTo>
                      <a:pt x="498775" y="112454"/>
                    </a:lnTo>
                    <a:lnTo>
                      <a:pt x="504510" y="116839"/>
                    </a:lnTo>
                    <a:cubicBezTo>
                      <a:pt x="511089" y="116965"/>
                      <a:pt x="512776" y="108828"/>
                      <a:pt x="514168" y="103937"/>
                    </a:cubicBezTo>
                    <a:cubicBezTo>
                      <a:pt x="522602" y="99295"/>
                      <a:pt x="529350" y="92596"/>
                      <a:pt x="536308" y="86103"/>
                    </a:cubicBezTo>
                    <a:cubicBezTo>
                      <a:pt x="537953" y="84543"/>
                      <a:pt x="544616" y="84670"/>
                      <a:pt x="546767" y="84164"/>
                    </a:cubicBezTo>
                    <a:cubicBezTo>
                      <a:pt x="550057" y="83405"/>
                      <a:pt x="555834" y="75268"/>
                      <a:pt x="558027" y="72654"/>
                    </a:cubicBezTo>
                    <a:cubicBezTo>
                      <a:pt x="560304" y="69918"/>
                      <a:pt x="562750" y="67299"/>
                      <a:pt x="563805" y="63762"/>
                    </a:cubicBezTo>
                    <a:lnTo>
                      <a:pt x="567769" y="61106"/>
                    </a:lnTo>
                    <a:cubicBezTo>
                      <a:pt x="568992" y="54655"/>
                      <a:pt x="569751" y="45038"/>
                      <a:pt x="570131" y="34038"/>
                    </a:cubicBezTo>
                    <a:lnTo>
                      <a:pt x="571311" y="34080"/>
                    </a:lnTo>
                    <a:lnTo>
                      <a:pt x="594506" y="21432"/>
                    </a:lnTo>
                    <a:cubicBezTo>
                      <a:pt x="594506" y="21432"/>
                      <a:pt x="611375" y="10892"/>
                      <a:pt x="618756" y="3513"/>
                    </a:cubicBezTo>
                    <a:cubicBezTo>
                      <a:pt x="626136" y="-3865"/>
                      <a:pt x="638788" y="1405"/>
                      <a:pt x="645113" y="9838"/>
                    </a:cubicBezTo>
                    <a:cubicBezTo>
                      <a:pt x="651439" y="18270"/>
                      <a:pt x="666200" y="61485"/>
                      <a:pt x="668308" y="66755"/>
                    </a:cubicBezTo>
                    <a:cubicBezTo>
                      <a:pt x="670417" y="72026"/>
                      <a:pt x="670417" y="102593"/>
                      <a:pt x="669363" y="107863"/>
                    </a:cubicBezTo>
                    <a:cubicBezTo>
                      <a:pt x="668308" y="113133"/>
                      <a:pt x="645113" y="159510"/>
                      <a:pt x="645113" y="159510"/>
                    </a:cubicBezTo>
                    <a:lnTo>
                      <a:pt x="660928" y="165835"/>
                    </a:lnTo>
                    <a:cubicBezTo>
                      <a:pt x="660928" y="165835"/>
                      <a:pt x="699938" y="151078"/>
                      <a:pt x="704155" y="148970"/>
                    </a:cubicBezTo>
                    <a:cubicBezTo>
                      <a:pt x="708372" y="146862"/>
                      <a:pt x="714698" y="142646"/>
                      <a:pt x="715752" y="137376"/>
                    </a:cubicBezTo>
                    <a:cubicBezTo>
                      <a:pt x="716807" y="132106"/>
                      <a:pt x="735784" y="121565"/>
                      <a:pt x="743165" y="118403"/>
                    </a:cubicBezTo>
                    <a:cubicBezTo>
                      <a:pt x="750545" y="115241"/>
                      <a:pt x="763197" y="125781"/>
                      <a:pt x="768468" y="133160"/>
                    </a:cubicBezTo>
                    <a:cubicBezTo>
                      <a:pt x="773740" y="140538"/>
                      <a:pt x="779011" y="152132"/>
                      <a:pt x="779011" y="152132"/>
                    </a:cubicBezTo>
                    <a:cubicBezTo>
                      <a:pt x="779011" y="152132"/>
                      <a:pt x="814858" y="153186"/>
                      <a:pt x="820129" y="155294"/>
                    </a:cubicBezTo>
                    <a:cubicBezTo>
                      <a:pt x="825401" y="157402"/>
                      <a:pt x="857030" y="159510"/>
                      <a:pt x="857030" y="159510"/>
                    </a:cubicBezTo>
                    <a:lnTo>
                      <a:pt x="879171" y="177429"/>
                    </a:lnTo>
                    <a:cubicBezTo>
                      <a:pt x="879171" y="177429"/>
                      <a:pt x="884443" y="182699"/>
                      <a:pt x="888660" y="190077"/>
                    </a:cubicBezTo>
                    <a:cubicBezTo>
                      <a:pt x="892877" y="197456"/>
                      <a:pt x="889714" y="209050"/>
                      <a:pt x="889714" y="209050"/>
                    </a:cubicBezTo>
                    <a:cubicBezTo>
                      <a:pt x="889714" y="209050"/>
                      <a:pt x="907638" y="221698"/>
                      <a:pt x="912909" y="225915"/>
                    </a:cubicBezTo>
                    <a:cubicBezTo>
                      <a:pt x="918181" y="230131"/>
                      <a:pt x="926615" y="229077"/>
                      <a:pt x="926615" y="229077"/>
                    </a:cubicBezTo>
                    <a:cubicBezTo>
                      <a:pt x="926615" y="229077"/>
                      <a:pt x="976168" y="231185"/>
                      <a:pt x="982494" y="231185"/>
                    </a:cubicBezTo>
                    <a:cubicBezTo>
                      <a:pt x="988820" y="231185"/>
                      <a:pt x="1004634" y="242779"/>
                      <a:pt x="1004634" y="242779"/>
                    </a:cubicBezTo>
                    <a:lnTo>
                      <a:pt x="1029938" y="242779"/>
                    </a:lnTo>
                    <a:cubicBezTo>
                      <a:pt x="1038372" y="242779"/>
                      <a:pt x="1054187" y="251211"/>
                      <a:pt x="1063676" y="260698"/>
                    </a:cubicBezTo>
                    <a:cubicBezTo>
                      <a:pt x="1073165" y="270184"/>
                      <a:pt x="1072110" y="282832"/>
                      <a:pt x="1072110" y="282832"/>
                    </a:cubicBezTo>
                    <a:lnTo>
                      <a:pt x="1059459" y="283886"/>
                    </a:lnTo>
                    <a:lnTo>
                      <a:pt x="1043644" y="300751"/>
                    </a:lnTo>
                    <a:lnTo>
                      <a:pt x="1055241" y="317616"/>
                    </a:lnTo>
                    <a:lnTo>
                      <a:pt x="1067893" y="359777"/>
                    </a:lnTo>
                    <a:lnTo>
                      <a:pt x="1048916" y="377695"/>
                    </a:lnTo>
                    <a:lnTo>
                      <a:pt x="1015178" y="378749"/>
                    </a:lnTo>
                    <a:lnTo>
                      <a:pt x="1000417" y="395614"/>
                    </a:lnTo>
                    <a:cubicBezTo>
                      <a:pt x="1000417" y="395614"/>
                      <a:pt x="1001471" y="406154"/>
                      <a:pt x="1000417" y="417749"/>
                    </a:cubicBezTo>
                    <a:cubicBezTo>
                      <a:pt x="999363" y="429343"/>
                      <a:pt x="986711" y="423019"/>
                      <a:pt x="978277" y="415641"/>
                    </a:cubicBezTo>
                    <a:cubicBezTo>
                      <a:pt x="969842" y="408262"/>
                      <a:pt x="963516" y="417749"/>
                      <a:pt x="963516" y="421965"/>
                    </a:cubicBezTo>
                    <a:cubicBezTo>
                      <a:pt x="963516" y="426181"/>
                      <a:pt x="960353" y="439883"/>
                      <a:pt x="959299" y="444100"/>
                    </a:cubicBezTo>
                    <a:cubicBezTo>
                      <a:pt x="958245" y="448316"/>
                      <a:pt x="962462" y="492585"/>
                      <a:pt x="962462" y="492585"/>
                    </a:cubicBezTo>
                    <a:cubicBezTo>
                      <a:pt x="962462" y="492585"/>
                      <a:pt x="980385" y="489423"/>
                      <a:pt x="984602" y="485207"/>
                    </a:cubicBezTo>
                    <a:cubicBezTo>
                      <a:pt x="988820" y="480991"/>
                      <a:pt x="1032047" y="491531"/>
                      <a:pt x="1032047" y="491531"/>
                    </a:cubicBezTo>
                    <a:lnTo>
                      <a:pt x="1052079" y="533692"/>
                    </a:lnTo>
                    <a:lnTo>
                      <a:pt x="1054187" y="544233"/>
                    </a:lnTo>
                    <a:lnTo>
                      <a:pt x="1071056" y="544233"/>
                    </a:lnTo>
                    <a:cubicBezTo>
                      <a:pt x="1077382" y="544233"/>
                      <a:pt x="1078436" y="555827"/>
                      <a:pt x="1078436" y="555827"/>
                    </a:cubicBezTo>
                    <a:cubicBezTo>
                      <a:pt x="1078436" y="555827"/>
                      <a:pt x="1081599" y="577962"/>
                      <a:pt x="1081599" y="585340"/>
                    </a:cubicBezTo>
                    <a:cubicBezTo>
                      <a:pt x="1081599" y="592718"/>
                      <a:pt x="1077382" y="596935"/>
                      <a:pt x="1065785" y="603259"/>
                    </a:cubicBezTo>
                    <a:cubicBezTo>
                      <a:pt x="1054187" y="609583"/>
                      <a:pt x="1054904" y="621135"/>
                      <a:pt x="1054904" y="621135"/>
                    </a:cubicBezTo>
                    <a:cubicBezTo>
                      <a:pt x="1065405" y="620334"/>
                      <a:pt x="1074936" y="617884"/>
                      <a:pt x="1076876" y="624676"/>
                    </a:cubicBezTo>
                    <a:cubicBezTo>
                      <a:pt x="1079153" y="632514"/>
                      <a:pt x="1085985" y="635845"/>
                      <a:pt x="1092733" y="628050"/>
                    </a:cubicBezTo>
                    <a:cubicBezTo>
                      <a:pt x="1099101" y="620587"/>
                      <a:pt x="1109644" y="624592"/>
                      <a:pt x="1117446" y="623285"/>
                    </a:cubicBezTo>
                    <a:cubicBezTo>
                      <a:pt x="1117446" y="623285"/>
                      <a:pt x="1133261" y="624339"/>
                      <a:pt x="1137478" y="622231"/>
                    </a:cubicBezTo>
                    <a:cubicBezTo>
                      <a:pt x="1141695" y="620123"/>
                      <a:pt x="1142749" y="620123"/>
                      <a:pt x="1148021" y="624339"/>
                    </a:cubicBezTo>
                    <a:cubicBezTo>
                      <a:pt x="1153293" y="628556"/>
                      <a:pt x="1166999" y="639096"/>
                      <a:pt x="1173325" y="644366"/>
                    </a:cubicBezTo>
                    <a:cubicBezTo>
                      <a:pt x="1179650" y="649636"/>
                      <a:pt x="1189139" y="663339"/>
                      <a:pt x="1189139" y="663339"/>
                    </a:cubicBezTo>
                    <a:cubicBezTo>
                      <a:pt x="1189139" y="663339"/>
                      <a:pt x="1184922" y="710770"/>
                      <a:pt x="1183868" y="714986"/>
                    </a:cubicBezTo>
                    <a:cubicBezTo>
                      <a:pt x="1182813" y="719202"/>
                      <a:pt x="1176488" y="726581"/>
                      <a:pt x="1176488" y="726581"/>
                    </a:cubicBezTo>
                    <a:lnTo>
                      <a:pt x="1168053" y="742391"/>
                    </a:lnTo>
                    <a:lnTo>
                      <a:pt x="1180705" y="744499"/>
                    </a:lnTo>
                    <a:lnTo>
                      <a:pt x="1163836" y="770850"/>
                    </a:lnTo>
                    <a:lnTo>
                      <a:pt x="1182813" y="797201"/>
                    </a:lnTo>
                    <a:cubicBezTo>
                      <a:pt x="1182813" y="797201"/>
                      <a:pt x="1183868" y="809849"/>
                      <a:pt x="1177542" y="806687"/>
                    </a:cubicBezTo>
                    <a:cubicBezTo>
                      <a:pt x="1171216" y="803525"/>
                      <a:pt x="1152238" y="801417"/>
                      <a:pt x="1149075" y="805633"/>
                    </a:cubicBezTo>
                    <a:cubicBezTo>
                      <a:pt x="1145912" y="809849"/>
                      <a:pt x="1138532" y="804579"/>
                      <a:pt x="1138532" y="804579"/>
                    </a:cubicBezTo>
                    <a:lnTo>
                      <a:pt x="1114283" y="797201"/>
                    </a:lnTo>
                    <a:lnTo>
                      <a:pt x="1101631" y="814065"/>
                    </a:lnTo>
                    <a:lnTo>
                      <a:pt x="1045753" y="814065"/>
                    </a:lnTo>
                    <a:cubicBezTo>
                      <a:pt x="1045753" y="814065"/>
                      <a:pt x="1030992" y="790877"/>
                      <a:pt x="1029938" y="785607"/>
                    </a:cubicBezTo>
                    <a:cubicBezTo>
                      <a:pt x="1028884" y="780336"/>
                      <a:pt x="1020449" y="770850"/>
                      <a:pt x="1020449" y="770850"/>
                    </a:cubicBezTo>
                    <a:lnTo>
                      <a:pt x="1002526" y="771904"/>
                    </a:lnTo>
                    <a:lnTo>
                      <a:pt x="982494" y="751877"/>
                    </a:lnTo>
                    <a:lnTo>
                      <a:pt x="965625" y="766634"/>
                    </a:lnTo>
                    <a:lnTo>
                      <a:pt x="939267" y="771904"/>
                    </a:lnTo>
                    <a:lnTo>
                      <a:pt x="941376" y="818282"/>
                    </a:lnTo>
                    <a:lnTo>
                      <a:pt x="931887" y="826714"/>
                    </a:lnTo>
                    <a:lnTo>
                      <a:pt x="933995" y="849903"/>
                    </a:lnTo>
                    <a:lnTo>
                      <a:pt x="944538" y="849903"/>
                    </a:lnTo>
                    <a:cubicBezTo>
                      <a:pt x="944538" y="849903"/>
                      <a:pt x="949810" y="876253"/>
                      <a:pt x="957190" y="882578"/>
                    </a:cubicBezTo>
                    <a:cubicBezTo>
                      <a:pt x="964570" y="888902"/>
                      <a:pt x="980385" y="903658"/>
                      <a:pt x="980385" y="903658"/>
                    </a:cubicBezTo>
                    <a:lnTo>
                      <a:pt x="990928" y="917361"/>
                    </a:lnTo>
                    <a:lnTo>
                      <a:pt x="990928" y="935279"/>
                    </a:lnTo>
                    <a:lnTo>
                      <a:pt x="978277" y="936333"/>
                    </a:lnTo>
                    <a:lnTo>
                      <a:pt x="962462" y="960576"/>
                    </a:lnTo>
                    <a:lnTo>
                      <a:pt x="961408" y="969008"/>
                    </a:lnTo>
                    <a:cubicBezTo>
                      <a:pt x="961408" y="969008"/>
                      <a:pt x="988820" y="972171"/>
                      <a:pt x="999363" y="969008"/>
                    </a:cubicBezTo>
                    <a:cubicBezTo>
                      <a:pt x="1009906" y="965846"/>
                      <a:pt x="1030992" y="962684"/>
                      <a:pt x="1030992" y="962684"/>
                    </a:cubicBezTo>
                    <a:lnTo>
                      <a:pt x="1082654" y="1002738"/>
                    </a:lnTo>
                    <a:lnTo>
                      <a:pt x="1084762" y="1018548"/>
                    </a:lnTo>
                    <a:cubicBezTo>
                      <a:pt x="1084762" y="1018548"/>
                      <a:pt x="1095305" y="1028034"/>
                      <a:pt x="1091088" y="1036467"/>
                    </a:cubicBezTo>
                    <a:cubicBezTo>
                      <a:pt x="1086871" y="1044899"/>
                      <a:pt x="1083708" y="1057547"/>
                      <a:pt x="1087925" y="1061763"/>
                    </a:cubicBezTo>
                    <a:cubicBezTo>
                      <a:pt x="1092142" y="1065980"/>
                      <a:pt x="1091088" y="1071250"/>
                      <a:pt x="1091088" y="1076520"/>
                    </a:cubicBezTo>
                    <a:cubicBezTo>
                      <a:pt x="1091088" y="1081790"/>
                      <a:pt x="1087925" y="1131330"/>
                      <a:pt x="1087925" y="1131330"/>
                    </a:cubicBezTo>
                    <a:cubicBezTo>
                      <a:pt x="1087925" y="1131330"/>
                      <a:pt x="1083708" y="1135546"/>
                      <a:pt x="1086871" y="1141870"/>
                    </a:cubicBezTo>
                    <a:cubicBezTo>
                      <a:pt x="1090034" y="1148194"/>
                      <a:pt x="1095305" y="1168221"/>
                      <a:pt x="1095305" y="1168221"/>
                    </a:cubicBezTo>
                    <a:cubicBezTo>
                      <a:pt x="1095305" y="1168221"/>
                      <a:pt x="1087925" y="1181923"/>
                      <a:pt x="1083708" y="1182977"/>
                    </a:cubicBezTo>
                    <a:cubicBezTo>
                      <a:pt x="1079491" y="1184031"/>
                      <a:pt x="1077382" y="1181923"/>
                      <a:pt x="1073165" y="1178761"/>
                    </a:cubicBezTo>
                    <a:cubicBezTo>
                      <a:pt x="1068948" y="1175599"/>
                      <a:pt x="1062622" y="1174545"/>
                      <a:pt x="1060513" y="1181923"/>
                    </a:cubicBezTo>
                    <a:cubicBezTo>
                      <a:pt x="1058404" y="1189302"/>
                      <a:pt x="1047861" y="1215652"/>
                      <a:pt x="1047861" y="1215652"/>
                    </a:cubicBezTo>
                    <a:lnTo>
                      <a:pt x="1035209" y="1215652"/>
                    </a:lnTo>
                    <a:lnTo>
                      <a:pt x="1030992" y="1221977"/>
                    </a:lnTo>
                    <a:lnTo>
                      <a:pt x="1014123" y="1219869"/>
                    </a:lnTo>
                    <a:lnTo>
                      <a:pt x="1001471" y="1234625"/>
                    </a:lnTo>
                    <a:lnTo>
                      <a:pt x="977222" y="1221977"/>
                    </a:lnTo>
                    <a:cubicBezTo>
                      <a:pt x="986711" y="1217760"/>
                      <a:pt x="980385" y="1194572"/>
                      <a:pt x="980385" y="1188248"/>
                    </a:cubicBezTo>
                    <a:cubicBezTo>
                      <a:pt x="980385" y="1181923"/>
                      <a:pt x="983548" y="1168221"/>
                      <a:pt x="988820" y="1157681"/>
                    </a:cubicBezTo>
                    <a:cubicBezTo>
                      <a:pt x="994091" y="1147140"/>
                      <a:pt x="991898" y="1124542"/>
                      <a:pt x="991898" y="1124542"/>
                    </a:cubicBezTo>
                    <a:cubicBezTo>
                      <a:pt x="991898" y="1124542"/>
                      <a:pt x="975114" y="1116573"/>
                      <a:pt x="973806" y="1111303"/>
                    </a:cubicBezTo>
                    <a:cubicBezTo>
                      <a:pt x="972499" y="1105991"/>
                      <a:pt x="954491" y="1100088"/>
                      <a:pt x="954491" y="1100088"/>
                    </a:cubicBezTo>
                    <a:cubicBezTo>
                      <a:pt x="954491" y="1100088"/>
                      <a:pt x="942430" y="1097601"/>
                      <a:pt x="941207" y="1092499"/>
                    </a:cubicBezTo>
                    <a:cubicBezTo>
                      <a:pt x="939984" y="1087397"/>
                      <a:pt x="928724" y="1084952"/>
                      <a:pt x="910505" y="1084741"/>
                    </a:cubicBezTo>
                    <a:cubicBezTo>
                      <a:pt x="892329" y="1084573"/>
                      <a:pt x="878496" y="1074581"/>
                      <a:pt x="878496" y="1074581"/>
                    </a:cubicBezTo>
                    <a:lnTo>
                      <a:pt x="865971" y="1055819"/>
                    </a:lnTo>
                    <a:cubicBezTo>
                      <a:pt x="857241" y="1055734"/>
                      <a:pt x="847162" y="1040852"/>
                      <a:pt x="851211" y="1032967"/>
                    </a:cubicBezTo>
                    <a:lnTo>
                      <a:pt x="849819" y="1030606"/>
                    </a:lnTo>
                    <a:cubicBezTo>
                      <a:pt x="844969" y="1028283"/>
                      <a:pt x="837589" y="1025669"/>
                      <a:pt x="833330" y="1022595"/>
                    </a:cubicBezTo>
                    <a:cubicBezTo>
                      <a:pt x="828142" y="1018801"/>
                      <a:pt x="818316" y="1002189"/>
                      <a:pt x="809924" y="1004550"/>
                    </a:cubicBezTo>
                    <a:cubicBezTo>
                      <a:pt x="809207" y="1007460"/>
                      <a:pt x="807815" y="1011001"/>
                      <a:pt x="805200" y="1012772"/>
                    </a:cubicBezTo>
                    <a:cubicBezTo>
                      <a:pt x="804020" y="1013109"/>
                      <a:pt x="800688" y="1011001"/>
                      <a:pt x="799760" y="1010326"/>
                    </a:cubicBezTo>
                    <a:cubicBezTo>
                      <a:pt x="796850" y="1010031"/>
                      <a:pt x="792675" y="1011638"/>
                      <a:pt x="790609" y="1011339"/>
                    </a:cubicBezTo>
                    <a:cubicBezTo>
                      <a:pt x="784705" y="1010453"/>
                      <a:pt x="779813" y="1007206"/>
                      <a:pt x="773445" y="1007544"/>
                    </a:cubicBezTo>
                    <a:cubicBezTo>
                      <a:pt x="771209" y="1006490"/>
                      <a:pt x="768595" y="1003496"/>
                      <a:pt x="767751" y="1001178"/>
                    </a:cubicBezTo>
                    <a:lnTo>
                      <a:pt x="764841" y="1001599"/>
                    </a:lnTo>
                    <a:lnTo>
                      <a:pt x="762227" y="1000292"/>
                    </a:lnTo>
                    <a:lnTo>
                      <a:pt x="761383" y="997088"/>
                    </a:lnTo>
                    <a:lnTo>
                      <a:pt x="764420" y="986459"/>
                    </a:lnTo>
                    <a:lnTo>
                      <a:pt x="763197" y="984777"/>
                    </a:lnTo>
                    <a:cubicBezTo>
                      <a:pt x="762775" y="983090"/>
                      <a:pt x="762395" y="978575"/>
                      <a:pt x="763745" y="977141"/>
                    </a:cubicBezTo>
                    <a:lnTo>
                      <a:pt x="767076" y="974991"/>
                    </a:lnTo>
                    <a:lnTo>
                      <a:pt x="763998" y="972377"/>
                    </a:lnTo>
                    <a:lnTo>
                      <a:pt x="764673" y="969847"/>
                    </a:lnTo>
                    <a:cubicBezTo>
                      <a:pt x="764420" y="969253"/>
                      <a:pt x="763871" y="967651"/>
                      <a:pt x="764293" y="967023"/>
                    </a:cubicBezTo>
                    <a:lnTo>
                      <a:pt x="766655" y="965800"/>
                    </a:lnTo>
                    <a:lnTo>
                      <a:pt x="766781" y="963435"/>
                    </a:lnTo>
                    <a:cubicBezTo>
                      <a:pt x="760371" y="957574"/>
                      <a:pt x="759528" y="944719"/>
                      <a:pt x="757756" y="943366"/>
                    </a:cubicBezTo>
                    <a:lnTo>
                      <a:pt x="753075" y="943788"/>
                    </a:lnTo>
                    <a:cubicBezTo>
                      <a:pt x="750882" y="941051"/>
                      <a:pt x="750376" y="936072"/>
                      <a:pt x="750924" y="932788"/>
                    </a:cubicBezTo>
                    <a:lnTo>
                      <a:pt x="750039" y="931902"/>
                    </a:lnTo>
                    <a:lnTo>
                      <a:pt x="749027" y="932155"/>
                    </a:lnTo>
                    <a:lnTo>
                      <a:pt x="747213" y="934095"/>
                    </a:lnTo>
                    <a:cubicBezTo>
                      <a:pt x="744936" y="933673"/>
                      <a:pt x="742068" y="932324"/>
                      <a:pt x="740297" y="930764"/>
                    </a:cubicBezTo>
                    <a:cubicBezTo>
                      <a:pt x="740044" y="921151"/>
                      <a:pt x="734941" y="915291"/>
                      <a:pt x="728067" y="909224"/>
                    </a:cubicBezTo>
                    <a:cubicBezTo>
                      <a:pt x="725916" y="908123"/>
                      <a:pt x="721446" y="907706"/>
                      <a:pt x="719295" y="909055"/>
                    </a:cubicBezTo>
                    <a:lnTo>
                      <a:pt x="718451" y="908503"/>
                    </a:lnTo>
                    <a:cubicBezTo>
                      <a:pt x="716048" y="906947"/>
                      <a:pt x="713602" y="905088"/>
                      <a:pt x="711071" y="903658"/>
                    </a:cubicBezTo>
                    <a:cubicBezTo>
                      <a:pt x="709595" y="902857"/>
                      <a:pt x="707191" y="902647"/>
                      <a:pt x="705631" y="902516"/>
                    </a:cubicBezTo>
                    <a:cubicBezTo>
                      <a:pt x="696227" y="901719"/>
                      <a:pt x="685810" y="896993"/>
                      <a:pt x="676743" y="894467"/>
                    </a:cubicBezTo>
                    <a:cubicBezTo>
                      <a:pt x="673749" y="893624"/>
                      <a:pt x="672146" y="892907"/>
                      <a:pt x="669110" y="892313"/>
                    </a:cubicBezTo>
                    <a:cubicBezTo>
                      <a:pt x="665061" y="891516"/>
                      <a:pt x="653464" y="893282"/>
                      <a:pt x="650048" y="891259"/>
                    </a:cubicBezTo>
                    <a:cubicBezTo>
                      <a:pt x="643975" y="887717"/>
                      <a:pt x="639420" y="881819"/>
                      <a:pt x="633010" y="879074"/>
                    </a:cubicBezTo>
                    <a:lnTo>
                      <a:pt x="631028" y="875237"/>
                    </a:lnTo>
                    <a:lnTo>
                      <a:pt x="631281" y="873677"/>
                    </a:lnTo>
                    <a:lnTo>
                      <a:pt x="633432" y="872501"/>
                    </a:lnTo>
                    <a:lnTo>
                      <a:pt x="633179" y="870098"/>
                    </a:lnTo>
                    <a:lnTo>
                      <a:pt x="624449" y="866388"/>
                    </a:lnTo>
                    <a:cubicBezTo>
                      <a:pt x="622087" y="868116"/>
                      <a:pt x="618713" y="869381"/>
                      <a:pt x="615888" y="870009"/>
                    </a:cubicBezTo>
                    <a:cubicBezTo>
                      <a:pt x="612430" y="864739"/>
                      <a:pt x="614074" y="866556"/>
                      <a:pt x="608297" y="862547"/>
                    </a:cubicBezTo>
                    <a:lnTo>
                      <a:pt x="608929" y="859174"/>
                    </a:lnTo>
                    <a:cubicBezTo>
                      <a:pt x="608803" y="857276"/>
                      <a:pt x="603784" y="852386"/>
                      <a:pt x="602055" y="851627"/>
                    </a:cubicBezTo>
                    <a:lnTo>
                      <a:pt x="594380" y="851669"/>
                    </a:lnTo>
                    <a:cubicBezTo>
                      <a:pt x="593916" y="849940"/>
                      <a:pt x="593916" y="847495"/>
                      <a:pt x="594464" y="845809"/>
                    </a:cubicBezTo>
                    <a:cubicBezTo>
                      <a:pt x="594633" y="844839"/>
                      <a:pt x="595729" y="840412"/>
                      <a:pt x="594928" y="839737"/>
                    </a:cubicBezTo>
                    <a:lnTo>
                      <a:pt x="592862" y="838515"/>
                    </a:lnTo>
                    <a:lnTo>
                      <a:pt x="593157" y="835690"/>
                    </a:lnTo>
                    <a:cubicBezTo>
                      <a:pt x="589994" y="830757"/>
                      <a:pt x="592482" y="829155"/>
                      <a:pt x="595055" y="824264"/>
                    </a:cubicBezTo>
                    <a:lnTo>
                      <a:pt x="594802" y="821482"/>
                    </a:lnTo>
                    <a:lnTo>
                      <a:pt x="592777" y="819163"/>
                    </a:lnTo>
                    <a:cubicBezTo>
                      <a:pt x="592313" y="816966"/>
                      <a:pt x="592524" y="812375"/>
                      <a:pt x="593789" y="810562"/>
                    </a:cubicBezTo>
                    <a:lnTo>
                      <a:pt x="589446" y="804027"/>
                    </a:lnTo>
                    <a:cubicBezTo>
                      <a:pt x="585777" y="802931"/>
                      <a:pt x="584343" y="800987"/>
                      <a:pt x="581644" y="798841"/>
                    </a:cubicBezTo>
                    <a:cubicBezTo>
                      <a:pt x="579619" y="797197"/>
                      <a:pt x="575234" y="797576"/>
                      <a:pt x="572788" y="797028"/>
                    </a:cubicBezTo>
                    <a:cubicBezTo>
                      <a:pt x="565871" y="795426"/>
                      <a:pt x="563889" y="786909"/>
                      <a:pt x="549340" y="785096"/>
                    </a:cubicBezTo>
                    <a:cubicBezTo>
                      <a:pt x="547189" y="782356"/>
                      <a:pt x="548201" y="780796"/>
                      <a:pt x="547062" y="777887"/>
                    </a:cubicBezTo>
                    <a:cubicBezTo>
                      <a:pt x="543646" y="769328"/>
                      <a:pt x="528802" y="758826"/>
                      <a:pt x="519186" y="759041"/>
                    </a:cubicBezTo>
                    <a:cubicBezTo>
                      <a:pt x="515812" y="749976"/>
                      <a:pt x="503751" y="746097"/>
                      <a:pt x="502655" y="735936"/>
                    </a:cubicBezTo>
                    <a:lnTo>
                      <a:pt x="503118" y="734756"/>
                    </a:lnTo>
                    <a:lnTo>
                      <a:pt x="510794" y="737032"/>
                    </a:lnTo>
                    <a:lnTo>
                      <a:pt x="513999" y="733786"/>
                    </a:lnTo>
                    <a:cubicBezTo>
                      <a:pt x="516951" y="724721"/>
                      <a:pt x="513113" y="717512"/>
                      <a:pt x="512776" y="708574"/>
                    </a:cubicBezTo>
                    <a:cubicBezTo>
                      <a:pt x="512607" y="703219"/>
                      <a:pt x="513704" y="696937"/>
                      <a:pt x="514083" y="691587"/>
                    </a:cubicBezTo>
                    <a:cubicBezTo>
                      <a:pt x="514168" y="690486"/>
                      <a:pt x="513957" y="689221"/>
                      <a:pt x="513915" y="688130"/>
                    </a:cubicBezTo>
                    <a:cubicBezTo>
                      <a:pt x="511005" y="683745"/>
                      <a:pt x="507209" y="679191"/>
                      <a:pt x="504805" y="674511"/>
                    </a:cubicBezTo>
                    <a:cubicBezTo>
                      <a:pt x="502444" y="669962"/>
                      <a:pt x="500757" y="664523"/>
                      <a:pt x="498058" y="660219"/>
                    </a:cubicBezTo>
                    <a:cubicBezTo>
                      <a:pt x="497594" y="659460"/>
                      <a:pt x="494600" y="657689"/>
                      <a:pt x="493883" y="656803"/>
                    </a:cubicBezTo>
                    <a:cubicBezTo>
                      <a:pt x="492111" y="654695"/>
                      <a:pt x="491141" y="650353"/>
                      <a:pt x="488358" y="649210"/>
                    </a:cubicBezTo>
                    <a:lnTo>
                      <a:pt x="476634" y="644404"/>
                    </a:lnTo>
                    <a:lnTo>
                      <a:pt x="476255" y="636604"/>
                    </a:lnTo>
                    <a:lnTo>
                      <a:pt x="470477" y="634239"/>
                    </a:lnTo>
                    <a:cubicBezTo>
                      <a:pt x="467398" y="629732"/>
                      <a:pt x="468706" y="620831"/>
                      <a:pt x="471658" y="616657"/>
                    </a:cubicBezTo>
                    <a:lnTo>
                      <a:pt x="471110" y="615435"/>
                    </a:lnTo>
                    <a:cubicBezTo>
                      <a:pt x="464657" y="609448"/>
                      <a:pt x="455801" y="613036"/>
                      <a:pt x="448758" y="608689"/>
                    </a:cubicBezTo>
                    <a:lnTo>
                      <a:pt x="447493" y="608942"/>
                    </a:lnTo>
                    <a:lnTo>
                      <a:pt x="444920" y="611261"/>
                    </a:lnTo>
                    <a:cubicBezTo>
                      <a:pt x="434082" y="613495"/>
                      <a:pt x="426111" y="599544"/>
                      <a:pt x="422864" y="591323"/>
                    </a:cubicBezTo>
                    <a:cubicBezTo>
                      <a:pt x="419237" y="590100"/>
                      <a:pt x="413881" y="580909"/>
                      <a:pt x="411182" y="578379"/>
                    </a:cubicBezTo>
                    <a:cubicBezTo>
                      <a:pt x="406628" y="574079"/>
                      <a:pt x="399037" y="571296"/>
                      <a:pt x="396548" y="565014"/>
                    </a:cubicBezTo>
                    <a:lnTo>
                      <a:pt x="391994" y="563707"/>
                    </a:lnTo>
                    <a:cubicBezTo>
                      <a:pt x="391108" y="564335"/>
                      <a:pt x="388578" y="565689"/>
                      <a:pt x="387397" y="565309"/>
                    </a:cubicBezTo>
                    <a:lnTo>
                      <a:pt x="385668" y="563960"/>
                    </a:lnTo>
                    <a:lnTo>
                      <a:pt x="384698" y="561009"/>
                    </a:lnTo>
                    <a:lnTo>
                      <a:pt x="377866" y="559702"/>
                    </a:lnTo>
                    <a:lnTo>
                      <a:pt x="375926" y="557299"/>
                    </a:lnTo>
                    <a:lnTo>
                      <a:pt x="369516" y="555148"/>
                    </a:lnTo>
                    <a:cubicBezTo>
                      <a:pt x="367492" y="553209"/>
                      <a:pt x="364961" y="549414"/>
                      <a:pt x="364540" y="546589"/>
                    </a:cubicBezTo>
                    <a:lnTo>
                      <a:pt x="360111" y="544439"/>
                    </a:lnTo>
                    <a:lnTo>
                      <a:pt x="359099" y="540012"/>
                    </a:lnTo>
                    <a:cubicBezTo>
                      <a:pt x="357201" y="538495"/>
                      <a:pt x="350749" y="537816"/>
                      <a:pt x="348472" y="537693"/>
                    </a:cubicBezTo>
                    <a:cubicBezTo>
                      <a:pt x="347586" y="536382"/>
                      <a:pt x="345267" y="534784"/>
                      <a:pt x="343622" y="534700"/>
                    </a:cubicBezTo>
                    <a:lnTo>
                      <a:pt x="344803" y="531917"/>
                    </a:lnTo>
                    <a:lnTo>
                      <a:pt x="344465" y="530863"/>
                    </a:lnTo>
                    <a:lnTo>
                      <a:pt x="342568" y="530269"/>
                    </a:lnTo>
                    <a:lnTo>
                      <a:pt x="340543" y="530775"/>
                    </a:lnTo>
                    <a:lnTo>
                      <a:pt x="339447" y="529215"/>
                    </a:lnTo>
                    <a:lnTo>
                      <a:pt x="339616" y="528161"/>
                    </a:lnTo>
                    <a:lnTo>
                      <a:pt x="343538" y="527233"/>
                    </a:lnTo>
                    <a:lnTo>
                      <a:pt x="343622" y="526268"/>
                    </a:lnTo>
                    <a:lnTo>
                      <a:pt x="342821" y="525505"/>
                    </a:lnTo>
                    <a:cubicBezTo>
                      <a:pt x="341555" y="525631"/>
                      <a:pt x="338730" y="525505"/>
                      <a:pt x="337633" y="524619"/>
                    </a:cubicBezTo>
                    <a:lnTo>
                      <a:pt x="334386" y="519138"/>
                    </a:lnTo>
                    <a:lnTo>
                      <a:pt x="332446" y="518885"/>
                    </a:lnTo>
                    <a:cubicBezTo>
                      <a:pt x="326626" y="523692"/>
                      <a:pt x="323042" y="517325"/>
                      <a:pt x="318023" y="520108"/>
                    </a:cubicBezTo>
                    <a:lnTo>
                      <a:pt x="315662" y="518717"/>
                    </a:lnTo>
                    <a:lnTo>
                      <a:pt x="314902" y="514754"/>
                    </a:lnTo>
                    <a:cubicBezTo>
                      <a:pt x="311950" y="513447"/>
                      <a:pt x="305456" y="515259"/>
                      <a:pt x="302799" y="516566"/>
                    </a:cubicBezTo>
                    <a:lnTo>
                      <a:pt x="299973" y="513071"/>
                    </a:lnTo>
                    <a:lnTo>
                      <a:pt x="297949" y="513194"/>
                    </a:lnTo>
                    <a:lnTo>
                      <a:pt x="293268" y="517199"/>
                    </a:lnTo>
                    <a:lnTo>
                      <a:pt x="290864" y="516233"/>
                    </a:lnTo>
                    <a:lnTo>
                      <a:pt x="289852" y="516992"/>
                    </a:lnTo>
                    <a:lnTo>
                      <a:pt x="289008" y="522684"/>
                    </a:lnTo>
                    <a:cubicBezTo>
                      <a:pt x="286183" y="522263"/>
                      <a:pt x="278718" y="518974"/>
                      <a:pt x="277622" y="519100"/>
                    </a:cubicBezTo>
                    <a:lnTo>
                      <a:pt x="274375" y="514796"/>
                    </a:lnTo>
                    <a:lnTo>
                      <a:pt x="269019" y="514964"/>
                    </a:lnTo>
                    <a:cubicBezTo>
                      <a:pt x="267037" y="513362"/>
                      <a:pt x="260626" y="507544"/>
                      <a:pt x="260331" y="504761"/>
                    </a:cubicBezTo>
                    <a:lnTo>
                      <a:pt x="257674" y="503454"/>
                    </a:lnTo>
                    <a:lnTo>
                      <a:pt x="256746" y="500503"/>
                    </a:lnTo>
                    <a:lnTo>
                      <a:pt x="255776" y="499618"/>
                    </a:lnTo>
                    <a:lnTo>
                      <a:pt x="251517" y="502021"/>
                    </a:lnTo>
                    <a:lnTo>
                      <a:pt x="250041" y="501974"/>
                    </a:lnTo>
                    <a:lnTo>
                      <a:pt x="249071" y="497927"/>
                    </a:lnTo>
                    <a:cubicBezTo>
                      <a:pt x="247848" y="499107"/>
                      <a:pt x="244896" y="500292"/>
                      <a:pt x="243167" y="499824"/>
                    </a:cubicBezTo>
                    <a:cubicBezTo>
                      <a:pt x="239667" y="495608"/>
                      <a:pt x="236504" y="492657"/>
                      <a:pt x="230810" y="492320"/>
                    </a:cubicBezTo>
                    <a:lnTo>
                      <a:pt x="230051" y="492703"/>
                    </a:lnTo>
                    <a:lnTo>
                      <a:pt x="230051" y="495233"/>
                    </a:lnTo>
                    <a:lnTo>
                      <a:pt x="226551" y="496455"/>
                    </a:lnTo>
                    <a:lnTo>
                      <a:pt x="225750" y="498184"/>
                    </a:lnTo>
                    <a:lnTo>
                      <a:pt x="224484" y="498058"/>
                    </a:lnTo>
                    <a:cubicBezTo>
                      <a:pt x="221996" y="494432"/>
                      <a:pt x="216725" y="488361"/>
                      <a:pt x="211580" y="490637"/>
                    </a:cubicBezTo>
                    <a:lnTo>
                      <a:pt x="210821" y="491396"/>
                    </a:lnTo>
                    <a:lnTo>
                      <a:pt x="211369" y="493593"/>
                    </a:lnTo>
                    <a:cubicBezTo>
                      <a:pt x="209555" y="496249"/>
                      <a:pt x="207953" y="497682"/>
                      <a:pt x="205085" y="499411"/>
                    </a:cubicBezTo>
                    <a:lnTo>
                      <a:pt x="200530" y="498779"/>
                    </a:lnTo>
                    <a:lnTo>
                      <a:pt x="199687" y="501393"/>
                    </a:lnTo>
                    <a:lnTo>
                      <a:pt x="195470" y="502700"/>
                    </a:lnTo>
                    <a:lnTo>
                      <a:pt x="192180" y="500592"/>
                    </a:lnTo>
                    <a:lnTo>
                      <a:pt x="188933" y="500469"/>
                    </a:lnTo>
                    <a:lnTo>
                      <a:pt x="185053" y="503336"/>
                    </a:lnTo>
                    <a:lnTo>
                      <a:pt x="182017" y="503505"/>
                    </a:lnTo>
                    <a:lnTo>
                      <a:pt x="180456" y="506878"/>
                    </a:lnTo>
                    <a:lnTo>
                      <a:pt x="179571" y="507257"/>
                    </a:lnTo>
                    <a:lnTo>
                      <a:pt x="175143" y="504601"/>
                    </a:lnTo>
                    <a:lnTo>
                      <a:pt x="172444" y="507173"/>
                    </a:lnTo>
                    <a:lnTo>
                      <a:pt x="172022" y="50995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5" name="Freeform 1454">
                <a:extLst>
                  <a:ext uri="{FF2B5EF4-FFF2-40B4-BE49-F238E27FC236}">
                    <a16:creationId xmlns:a16="http://schemas.microsoft.com/office/drawing/2014/main" xmlns="" id="{29424401-02BB-7A5B-AA8F-C1E9AB710756}"/>
                  </a:ext>
                </a:extLst>
              </p:cNvPr>
              <p:cNvSpPr/>
              <p:nvPr/>
            </p:nvSpPr>
            <p:spPr>
              <a:xfrm>
                <a:off x="5332260" y="434449"/>
                <a:ext cx="1369021" cy="2847225"/>
              </a:xfrm>
              <a:custGeom>
                <a:avLst/>
                <a:gdLst>
                  <a:gd name="connsiteX0" fmla="*/ 112837 w 1369021"/>
                  <a:gd name="connsiteY0" fmla="*/ 2695399 h 2847225"/>
                  <a:gd name="connsiteX1" fmla="*/ 82388 w 1369021"/>
                  <a:gd name="connsiteY1" fmla="*/ 2696031 h 2847225"/>
                  <a:gd name="connsiteX2" fmla="*/ 79014 w 1369021"/>
                  <a:gd name="connsiteY2" fmla="*/ 2695821 h 2847225"/>
                  <a:gd name="connsiteX3" fmla="*/ 79099 w 1369021"/>
                  <a:gd name="connsiteY3" fmla="*/ 2694345 h 2847225"/>
                  <a:gd name="connsiteX4" fmla="*/ 80153 w 1369021"/>
                  <a:gd name="connsiteY4" fmla="*/ 2667994 h 2847225"/>
                  <a:gd name="connsiteX5" fmla="*/ 97022 w 1369021"/>
                  <a:gd name="connsiteY5" fmla="*/ 2655345 h 2847225"/>
                  <a:gd name="connsiteX6" fmla="*/ 109674 w 1369021"/>
                  <a:gd name="connsiteY6" fmla="*/ 2636373 h 2847225"/>
                  <a:gd name="connsiteX7" fmla="*/ 103348 w 1369021"/>
                  <a:gd name="connsiteY7" fmla="*/ 2623724 h 2847225"/>
                  <a:gd name="connsiteX8" fmla="*/ 114946 w 1369021"/>
                  <a:gd name="connsiteY8" fmla="*/ 2617400 h 2847225"/>
                  <a:gd name="connsiteX9" fmla="*/ 105457 w 1369021"/>
                  <a:gd name="connsiteY9" fmla="*/ 2600536 h 2847225"/>
                  <a:gd name="connsiteX10" fmla="*/ 88588 w 1369021"/>
                  <a:gd name="connsiteY10" fmla="*/ 2596320 h 2847225"/>
                  <a:gd name="connsiteX11" fmla="*/ 70664 w 1369021"/>
                  <a:gd name="connsiteY11" fmla="*/ 2600536 h 2847225"/>
                  <a:gd name="connsiteX12" fmla="*/ 53795 w 1369021"/>
                  <a:gd name="connsiteY12" fmla="*/ 2579455 h 2847225"/>
                  <a:gd name="connsiteX13" fmla="*/ 64338 w 1369021"/>
                  <a:gd name="connsiteY13" fmla="*/ 2567861 h 2847225"/>
                  <a:gd name="connsiteX14" fmla="*/ 67501 w 1369021"/>
                  <a:gd name="connsiteY14" fmla="*/ 2556266 h 2847225"/>
                  <a:gd name="connsiteX15" fmla="*/ 80153 w 1369021"/>
                  <a:gd name="connsiteY15" fmla="*/ 2545726 h 2847225"/>
                  <a:gd name="connsiteX16" fmla="*/ 95968 w 1369021"/>
                  <a:gd name="connsiteY16" fmla="*/ 2548888 h 2847225"/>
                  <a:gd name="connsiteX17" fmla="*/ 109674 w 1369021"/>
                  <a:gd name="connsiteY17" fmla="*/ 2553104 h 2847225"/>
                  <a:gd name="connsiteX18" fmla="*/ 108620 w 1369021"/>
                  <a:gd name="connsiteY18" fmla="*/ 2526753 h 2847225"/>
                  <a:gd name="connsiteX19" fmla="*/ 94914 w 1369021"/>
                  <a:gd name="connsiteY19" fmla="*/ 2511997 h 2847225"/>
                  <a:gd name="connsiteX20" fmla="*/ 100185 w 1369021"/>
                  <a:gd name="connsiteY20" fmla="*/ 2490916 h 2847225"/>
                  <a:gd name="connsiteX21" fmla="*/ 98077 w 1369021"/>
                  <a:gd name="connsiteY21" fmla="*/ 2472998 h 2847225"/>
                  <a:gd name="connsiteX22" fmla="*/ 106511 w 1369021"/>
                  <a:gd name="connsiteY22" fmla="*/ 2465619 h 2847225"/>
                  <a:gd name="connsiteX23" fmla="*/ 112837 w 1369021"/>
                  <a:gd name="connsiteY23" fmla="*/ 2458241 h 2847225"/>
                  <a:gd name="connsiteX24" fmla="*/ 109674 w 1369021"/>
                  <a:gd name="connsiteY24" fmla="*/ 2435052 h 2847225"/>
                  <a:gd name="connsiteX25" fmla="*/ 100185 w 1369021"/>
                  <a:gd name="connsiteY25" fmla="*/ 2415026 h 2847225"/>
                  <a:gd name="connsiteX26" fmla="*/ 93859 w 1369021"/>
                  <a:gd name="connsiteY26" fmla="*/ 2391837 h 2847225"/>
                  <a:gd name="connsiteX27" fmla="*/ 103348 w 1369021"/>
                  <a:gd name="connsiteY27" fmla="*/ 2377081 h 2847225"/>
                  <a:gd name="connsiteX28" fmla="*/ 121271 w 1369021"/>
                  <a:gd name="connsiteY28" fmla="*/ 2378135 h 2847225"/>
                  <a:gd name="connsiteX29" fmla="*/ 167661 w 1369021"/>
                  <a:gd name="connsiteY29" fmla="*/ 2390783 h 2847225"/>
                  <a:gd name="connsiteX30" fmla="*/ 172933 w 1369021"/>
                  <a:gd name="connsiteY30" fmla="*/ 2379189 h 2847225"/>
                  <a:gd name="connsiteX31" fmla="*/ 169770 w 1369021"/>
                  <a:gd name="connsiteY31" fmla="*/ 2370756 h 2847225"/>
                  <a:gd name="connsiteX32" fmla="*/ 175041 w 1369021"/>
                  <a:gd name="connsiteY32" fmla="*/ 2359162 h 2847225"/>
                  <a:gd name="connsiteX33" fmla="*/ 184530 w 1369021"/>
                  <a:gd name="connsiteY33" fmla="*/ 2341243 h 2847225"/>
                  <a:gd name="connsiteX34" fmla="*/ 201399 w 1369021"/>
                  <a:gd name="connsiteY34" fmla="*/ 2332811 h 2847225"/>
                  <a:gd name="connsiteX35" fmla="*/ 203508 w 1369021"/>
                  <a:gd name="connsiteY35" fmla="*/ 2317001 h 2847225"/>
                  <a:gd name="connsiteX36" fmla="*/ 208779 w 1369021"/>
                  <a:gd name="connsiteY36" fmla="*/ 2301190 h 2847225"/>
                  <a:gd name="connsiteX37" fmla="*/ 217214 w 1369021"/>
                  <a:gd name="connsiteY37" fmla="*/ 2292758 h 2847225"/>
                  <a:gd name="connsiteX38" fmla="*/ 210888 w 1369021"/>
                  <a:gd name="connsiteY38" fmla="*/ 2275893 h 2847225"/>
                  <a:gd name="connsiteX39" fmla="*/ 196128 w 1369021"/>
                  <a:gd name="connsiteY39" fmla="*/ 2257975 h 2847225"/>
                  <a:gd name="connsiteX40" fmla="*/ 179259 w 1369021"/>
                  <a:gd name="connsiteY40" fmla="*/ 2254813 h 2847225"/>
                  <a:gd name="connsiteX41" fmla="*/ 142358 w 1369021"/>
                  <a:gd name="connsiteY41" fmla="*/ 2253759 h 2847225"/>
                  <a:gd name="connsiteX42" fmla="*/ 142358 w 1369021"/>
                  <a:gd name="connsiteY42" fmla="*/ 2234786 h 2847225"/>
                  <a:gd name="connsiteX43" fmla="*/ 140249 w 1369021"/>
                  <a:gd name="connsiteY43" fmla="*/ 2221084 h 2847225"/>
                  <a:gd name="connsiteX44" fmla="*/ 141303 w 1369021"/>
                  <a:gd name="connsiteY44" fmla="*/ 2208435 h 2847225"/>
                  <a:gd name="connsiteX45" fmla="*/ 168716 w 1369021"/>
                  <a:gd name="connsiteY45" fmla="*/ 2211597 h 2847225"/>
                  <a:gd name="connsiteX46" fmla="*/ 191910 w 1369021"/>
                  <a:gd name="connsiteY46" fmla="*/ 2216867 h 2847225"/>
                  <a:gd name="connsiteX47" fmla="*/ 210888 w 1369021"/>
                  <a:gd name="connsiteY47" fmla="*/ 2214759 h 2847225"/>
                  <a:gd name="connsiteX48" fmla="*/ 238300 w 1369021"/>
                  <a:gd name="connsiteY48" fmla="*/ 2218975 h 2847225"/>
                  <a:gd name="connsiteX49" fmla="*/ 244120 w 1369021"/>
                  <a:gd name="connsiteY49" fmla="*/ 2203966 h 2847225"/>
                  <a:gd name="connsiteX50" fmla="*/ 244626 w 1369021"/>
                  <a:gd name="connsiteY50" fmla="*/ 2194733 h 2847225"/>
                  <a:gd name="connsiteX51" fmla="*/ 236192 w 1369021"/>
                  <a:gd name="connsiteY51" fmla="*/ 2158896 h 2847225"/>
                  <a:gd name="connsiteX52" fmla="*/ 247789 w 1369021"/>
                  <a:gd name="connsiteY52" fmla="*/ 2134653 h 2847225"/>
                  <a:gd name="connsiteX53" fmla="*/ 252006 w 1369021"/>
                  <a:gd name="connsiteY53" fmla="*/ 2092491 h 2847225"/>
                  <a:gd name="connsiteX54" fmla="*/ 255169 w 1369021"/>
                  <a:gd name="connsiteY54" fmla="*/ 2051384 h 2847225"/>
                  <a:gd name="connsiteX55" fmla="*/ 253778 w 1369021"/>
                  <a:gd name="connsiteY55" fmla="*/ 2044006 h 2847225"/>
                  <a:gd name="connsiteX56" fmla="*/ 250952 w 1369021"/>
                  <a:gd name="connsiteY56" fmla="*/ 2022925 h 2847225"/>
                  <a:gd name="connsiteX57" fmla="*/ 241463 w 1369021"/>
                  <a:gd name="connsiteY57" fmla="*/ 1979710 h 2847225"/>
                  <a:gd name="connsiteX58" fmla="*/ 225648 w 1369021"/>
                  <a:gd name="connsiteY58" fmla="*/ 1886955 h 2847225"/>
                  <a:gd name="connsiteX59" fmla="*/ 229866 w 1369021"/>
                  <a:gd name="connsiteY59" fmla="*/ 1871144 h 2847225"/>
                  <a:gd name="connsiteX60" fmla="*/ 238089 w 1369021"/>
                  <a:gd name="connsiteY60" fmla="*/ 1865242 h 2847225"/>
                  <a:gd name="connsiteX61" fmla="*/ 243572 w 1369021"/>
                  <a:gd name="connsiteY61" fmla="*/ 1855334 h 2847225"/>
                  <a:gd name="connsiteX62" fmla="*/ 255169 w 1369021"/>
                  <a:gd name="connsiteY62" fmla="*/ 1830037 h 2847225"/>
                  <a:gd name="connsiteX63" fmla="*/ 258332 w 1369021"/>
                  <a:gd name="connsiteY63" fmla="*/ 1804740 h 2847225"/>
                  <a:gd name="connsiteX64" fmla="*/ 245680 w 1369021"/>
                  <a:gd name="connsiteY64" fmla="*/ 1780497 h 2847225"/>
                  <a:gd name="connsiteX65" fmla="*/ 273093 w 1369021"/>
                  <a:gd name="connsiteY65" fmla="*/ 1734120 h 2847225"/>
                  <a:gd name="connsiteX66" fmla="*/ 276256 w 1369021"/>
                  <a:gd name="connsiteY66" fmla="*/ 1713039 h 2847225"/>
                  <a:gd name="connsiteX67" fmla="*/ 270984 w 1369021"/>
                  <a:gd name="connsiteY67" fmla="*/ 1674040 h 2847225"/>
                  <a:gd name="connsiteX68" fmla="*/ 265712 w 1369021"/>
                  <a:gd name="connsiteY68" fmla="*/ 1646635 h 2847225"/>
                  <a:gd name="connsiteX69" fmla="*/ 240409 w 1369021"/>
                  <a:gd name="connsiteY69" fmla="*/ 1604474 h 2847225"/>
                  <a:gd name="connsiteX70" fmla="*/ 221431 w 1369021"/>
                  <a:gd name="connsiteY70" fmla="*/ 1589717 h 2847225"/>
                  <a:gd name="connsiteX71" fmla="*/ 210888 w 1369021"/>
                  <a:gd name="connsiteY71" fmla="*/ 1571799 h 2847225"/>
                  <a:gd name="connsiteX72" fmla="*/ 214051 w 1369021"/>
                  <a:gd name="connsiteY72" fmla="*/ 1541232 h 2847225"/>
                  <a:gd name="connsiteX73" fmla="*/ 207725 w 1369021"/>
                  <a:gd name="connsiteY73" fmla="*/ 1522259 h 2847225"/>
                  <a:gd name="connsiteX74" fmla="*/ 202454 w 1369021"/>
                  <a:gd name="connsiteY74" fmla="*/ 1494854 h 2847225"/>
                  <a:gd name="connsiteX75" fmla="*/ 175041 w 1369021"/>
                  <a:gd name="connsiteY75" fmla="*/ 1462179 h 2847225"/>
                  <a:gd name="connsiteX76" fmla="*/ 171878 w 1369021"/>
                  <a:gd name="connsiteY76" fmla="*/ 1445315 h 2847225"/>
                  <a:gd name="connsiteX77" fmla="*/ 178204 w 1369021"/>
                  <a:gd name="connsiteY77" fmla="*/ 1429504 h 2847225"/>
                  <a:gd name="connsiteX78" fmla="*/ 159227 w 1369021"/>
                  <a:gd name="connsiteY78" fmla="*/ 1410532 h 2847225"/>
                  <a:gd name="connsiteX79" fmla="*/ 137086 w 1369021"/>
                  <a:gd name="connsiteY79" fmla="*/ 1389451 h 2847225"/>
                  <a:gd name="connsiteX80" fmla="*/ 119163 w 1369021"/>
                  <a:gd name="connsiteY80" fmla="*/ 1362046 h 2847225"/>
                  <a:gd name="connsiteX81" fmla="*/ 113891 w 1369021"/>
                  <a:gd name="connsiteY81" fmla="*/ 1344127 h 2847225"/>
                  <a:gd name="connsiteX82" fmla="*/ 115367 w 1369021"/>
                  <a:gd name="connsiteY82" fmla="*/ 1300448 h 2847225"/>
                  <a:gd name="connsiteX83" fmla="*/ 121271 w 1369021"/>
                  <a:gd name="connsiteY83" fmla="*/ 1273507 h 2847225"/>
                  <a:gd name="connsiteX84" fmla="*/ 110728 w 1369021"/>
                  <a:gd name="connsiteY84" fmla="*/ 1238724 h 2847225"/>
                  <a:gd name="connsiteX85" fmla="*/ 101239 w 1369021"/>
                  <a:gd name="connsiteY85" fmla="*/ 1221860 h 2847225"/>
                  <a:gd name="connsiteX86" fmla="*/ 98077 w 1369021"/>
                  <a:gd name="connsiteY86" fmla="*/ 1208157 h 2847225"/>
                  <a:gd name="connsiteX87" fmla="*/ 101239 w 1369021"/>
                  <a:gd name="connsiteY87" fmla="*/ 1191293 h 2847225"/>
                  <a:gd name="connsiteX88" fmla="*/ 86479 w 1369021"/>
                  <a:gd name="connsiteY88" fmla="*/ 1181806 h 2847225"/>
                  <a:gd name="connsiteX89" fmla="*/ 78045 w 1369021"/>
                  <a:gd name="connsiteY89" fmla="*/ 1149131 h 2847225"/>
                  <a:gd name="connsiteX90" fmla="*/ 76990 w 1369021"/>
                  <a:gd name="connsiteY90" fmla="*/ 1119618 h 2847225"/>
                  <a:gd name="connsiteX91" fmla="*/ 89642 w 1369021"/>
                  <a:gd name="connsiteY91" fmla="*/ 1106970 h 2847225"/>
                  <a:gd name="connsiteX92" fmla="*/ 86479 w 1369021"/>
                  <a:gd name="connsiteY92" fmla="*/ 1082727 h 2847225"/>
                  <a:gd name="connsiteX93" fmla="*/ 83400 w 1369021"/>
                  <a:gd name="connsiteY93" fmla="*/ 1078384 h 2847225"/>
                  <a:gd name="connsiteX94" fmla="*/ 82051 w 1369021"/>
                  <a:gd name="connsiteY94" fmla="*/ 1077541 h 2847225"/>
                  <a:gd name="connsiteX95" fmla="*/ 91751 w 1369021"/>
                  <a:gd name="connsiteY95" fmla="*/ 1061646 h 2847225"/>
                  <a:gd name="connsiteX96" fmla="*/ 86479 w 1369021"/>
                  <a:gd name="connsiteY96" fmla="*/ 1035296 h 2847225"/>
                  <a:gd name="connsiteX97" fmla="*/ 99131 w 1369021"/>
                  <a:gd name="connsiteY97" fmla="*/ 1020539 h 2847225"/>
                  <a:gd name="connsiteX98" fmla="*/ 110728 w 1369021"/>
                  <a:gd name="connsiteY98" fmla="*/ 1015269 h 2847225"/>
                  <a:gd name="connsiteX99" fmla="*/ 117054 w 1369021"/>
                  <a:gd name="connsiteY99" fmla="*/ 1004729 h 2847225"/>
                  <a:gd name="connsiteX100" fmla="*/ 105457 w 1369021"/>
                  <a:gd name="connsiteY100" fmla="*/ 984702 h 2847225"/>
                  <a:gd name="connsiteX101" fmla="*/ 95968 w 1369021"/>
                  <a:gd name="connsiteY101" fmla="*/ 966783 h 2847225"/>
                  <a:gd name="connsiteX102" fmla="*/ 89642 w 1369021"/>
                  <a:gd name="connsiteY102" fmla="*/ 961513 h 2847225"/>
                  <a:gd name="connsiteX103" fmla="*/ 80153 w 1369021"/>
                  <a:gd name="connsiteY103" fmla="*/ 942541 h 2847225"/>
                  <a:gd name="connsiteX104" fmla="*/ 89642 w 1369021"/>
                  <a:gd name="connsiteY104" fmla="*/ 924622 h 2847225"/>
                  <a:gd name="connsiteX105" fmla="*/ 90696 w 1369021"/>
                  <a:gd name="connsiteY105" fmla="*/ 903541 h 2847225"/>
                  <a:gd name="connsiteX106" fmla="*/ 94914 w 1369021"/>
                  <a:gd name="connsiteY106" fmla="*/ 886677 h 2847225"/>
                  <a:gd name="connsiteX107" fmla="*/ 116000 w 1369021"/>
                  <a:gd name="connsiteY107" fmla="*/ 874028 h 2847225"/>
                  <a:gd name="connsiteX108" fmla="*/ 127597 w 1369021"/>
                  <a:gd name="connsiteY108" fmla="*/ 862434 h 2847225"/>
                  <a:gd name="connsiteX109" fmla="*/ 162390 w 1369021"/>
                  <a:gd name="connsiteY109" fmla="*/ 854002 h 2847225"/>
                  <a:gd name="connsiteX110" fmla="*/ 161335 w 1369021"/>
                  <a:gd name="connsiteY110" fmla="*/ 841353 h 2847225"/>
                  <a:gd name="connsiteX111" fmla="*/ 137086 w 1369021"/>
                  <a:gd name="connsiteY111" fmla="*/ 793922 h 2847225"/>
                  <a:gd name="connsiteX112" fmla="*/ 120217 w 1369021"/>
                  <a:gd name="connsiteY112" fmla="*/ 777057 h 2847225"/>
                  <a:gd name="connsiteX113" fmla="*/ 108620 w 1369021"/>
                  <a:gd name="connsiteY113" fmla="*/ 763355 h 2847225"/>
                  <a:gd name="connsiteX114" fmla="*/ 107565 w 1369021"/>
                  <a:gd name="connsiteY114" fmla="*/ 729626 h 2847225"/>
                  <a:gd name="connsiteX115" fmla="*/ 100185 w 1369021"/>
                  <a:gd name="connsiteY115" fmla="*/ 713815 h 2847225"/>
                  <a:gd name="connsiteX116" fmla="*/ 91751 w 1369021"/>
                  <a:gd name="connsiteY116" fmla="*/ 687464 h 2847225"/>
                  <a:gd name="connsiteX117" fmla="*/ 86479 w 1369021"/>
                  <a:gd name="connsiteY117" fmla="*/ 670600 h 2847225"/>
                  <a:gd name="connsiteX118" fmla="*/ 78045 w 1369021"/>
                  <a:gd name="connsiteY118" fmla="*/ 651627 h 2847225"/>
                  <a:gd name="connsiteX119" fmla="*/ 75936 w 1369021"/>
                  <a:gd name="connsiteY119" fmla="*/ 627384 h 2847225"/>
                  <a:gd name="connsiteX120" fmla="*/ 67501 w 1369021"/>
                  <a:gd name="connsiteY120" fmla="*/ 611574 h 2847225"/>
                  <a:gd name="connsiteX121" fmla="*/ 53795 w 1369021"/>
                  <a:gd name="connsiteY121" fmla="*/ 598926 h 2847225"/>
                  <a:gd name="connsiteX122" fmla="*/ 42198 w 1369021"/>
                  <a:gd name="connsiteY122" fmla="*/ 585223 h 2847225"/>
                  <a:gd name="connsiteX123" fmla="*/ 48524 w 1369021"/>
                  <a:gd name="connsiteY123" fmla="*/ 560980 h 2847225"/>
                  <a:gd name="connsiteX124" fmla="*/ 43252 w 1369021"/>
                  <a:gd name="connsiteY124" fmla="*/ 535684 h 2847225"/>
                  <a:gd name="connsiteX125" fmla="*/ 33763 w 1369021"/>
                  <a:gd name="connsiteY125" fmla="*/ 505117 h 2847225"/>
                  <a:gd name="connsiteX126" fmla="*/ 43252 w 1369021"/>
                  <a:gd name="connsiteY126" fmla="*/ 478766 h 2847225"/>
                  <a:gd name="connsiteX127" fmla="*/ 61176 w 1369021"/>
                  <a:gd name="connsiteY127" fmla="*/ 460847 h 2847225"/>
                  <a:gd name="connsiteX128" fmla="*/ 98077 w 1369021"/>
                  <a:gd name="connsiteY128" fmla="*/ 466117 h 2847225"/>
                  <a:gd name="connsiteX129" fmla="*/ 108620 w 1369021"/>
                  <a:gd name="connsiteY129" fmla="*/ 462955 h 2847225"/>
                  <a:gd name="connsiteX130" fmla="*/ 110728 w 1369021"/>
                  <a:gd name="connsiteY130" fmla="*/ 417632 h 2847225"/>
                  <a:gd name="connsiteX131" fmla="*/ 116000 w 1369021"/>
                  <a:gd name="connsiteY131" fmla="*/ 395497 h 2847225"/>
                  <a:gd name="connsiteX132" fmla="*/ 116000 w 1369021"/>
                  <a:gd name="connsiteY132" fmla="*/ 376524 h 2847225"/>
                  <a:gd name="connsiteX133" fmla="*/ 113891 w 1369021"/>
                  <a:gd name="connsiteY133" fmla="*/ 365984 h 2847225"/>
                  <a:gd name="connsiteX134" fmla="*/ 103348 w 1369021"/>
                  <a:gd name="connsiteY134" fmla="*/ 356498 h 2847225"/>
                  <a:gd name="connsiteX135" fmla="*/ 99131 w 1369021"/>
                  <a:gd name="connsiteY135" fmla="*/ 341741 h 2847225"/>
                  <a:gd name="connsiteX136" fmla="*/ 94914 w 1369021"/>
                  <a:gd name="connsiteY136" fmla="*/ 330147 h 2847225"/>
                  <a:gd name="connsiteX137" fmla="*/ 98077 w 1369021"/>
                  <a:gd name="connsiteY137" fmla="*/ 313282 h 2847225"/>
                  <a:gd name="connsiteX138" fmla="*/ 94914 w 1369021"/>
                  <a:gd name="connsiteY138" fmla="*/ 298526 h 2847225"/>
                  <a:gd name="connsiteX139" fmla="*/ 89642 w 1369021"/>
                  <a:gd name="connsiteY139" fmla="*/ 279553 h 2847225"/>
                  <a:gd name="connsiteX140" fmla="*/ 81208 w 1369021"/>
                  <a:gd name="connsiteY140" fmla="*/ 265851 h 2847225"/>
                  <a:gd name="connsiteX141" fmla="*/ 94914 w 1369021"/>
                  <a:gd name="connsiteY141" fmla="*/ 257419 h 2847225"/>
                  <a:gd name="connsiteX142" fmla="*/ 109674 w 1369021"/>
                  <a:gd name="connsiteY142" fmla="*/ 257419 h 2847225"/>
                  <a:gd name="connsiteX143" fmla="*/ 116000 w 1369021"/>
                  <a:gd name="connsiteY143" fmla="*/ 243716 h 2847225"/>
                  <a:gd name="connsiteX144" fmla="*/ 114946 w 1369021"/>
                  <a:gd name="connsiteY144" fmla="*/ 233176 h 2847225"/>
                  <a:gd name="connsiteX145" fmla="*/ 99131 w 1369021"/>
                  <a:gd name="connsiteY145" fmla="*/ 220527 h 2847225"/>
                  <a:gd name="connsiteX146" fmla="*/ 95968 w 1369021"/>
                  <a:gd name="connsiteY146" fmla="*/ 159393 h 2847225"/>
                  <a:gd name="connsiteX147" fmla="*/ 70664 w 1369021"/>
                  <a:gd name="connsiteY147" fmla="*/ 167826 h 2847225"/>
                  <a:gd name="connsiteX148" fmla="*/ 54850 w 1369021"/>
                  <a:gd name="connsiteY148" fmla="*/ 169934 h 2847225"/>
                  <a:gd name="connsiteX149" fmla="*/ 40089 w 1369021"/>
                  <a:gd name="connsiteY149" fmla="*/ 161502 h 2847225"/>
                  <a:gd name="connsiteX150" fmla="*/ 22166 w 1369021"/>
                  <a:gd name="connsiteY150" fmla="*/ 158339 h 2847225"/>
                  <a:gd name="connsiteX151" fmla="*/ 12677 w 1369021"/>
                  <a:gd name="connsiteY151" fmla="*/ 152015 h 2847225"/>
                  <a:gd name="connsiteX152" fmla="*/ 6351 w 1369021"/>
                  <a:gd name="connsiteY152" fmla="*/ 143583 h 2847225"/>
                  <a:gd name="connsiteX153" fmla="*/ 21112 w 1369021"/>
                  <a:gd name="connsiteY153" fmla="*/ 129880 h 2847225"/>
                  <a:gd name="connsiteX154" fmla="*/ 35872 w 1369021"/>
                  <a:gd name="connsiteY154" fmla="*/ 124610 h 2847225"/>
                  <a:gd name="connsiteX155" fmla="*/ 53795 w 1369021"/>
                  <a:gd name="connsiteY155" fmla="*/ 121448 h 2847225"/>
                  <a:gd name="connsiteX156" fmla="*/ 50632 w 1369021"/>
                  <a:gd name="connsiteY156" fmla="*/ 104584 h 2847225"/>
                  <a:gd name="connsiteX157" fmla="*/ 44307 w 1369021"/>
                  <a:gd name="connsiteY157" fmla="*/ 90881 h 2847225"/>
                  <a:gd name="connsiteX158" fmla="*/ 63284 w 1369021"/>
                  <a:gd name="connsiteY158" fmla="*/ 78233 h 2847225"/>
                  <a:gd name="connsiteX159" fmla="*/ 70664 w 1369021"/>
                  <a:gd name="connsiteY159" fmla="*/ 53990 h 2847225"/>
                  <a:gd name="connsiteX160" fmla="*/ 92805 w 1369021"/>
                  <a:gd name="connsiteY160" fmla="*/ 53990 h 2847225"/>
                  <a:gd name="connsiteX161" fmla="*/ 120217 w 1369021"/>
                  <a:gd name="connsiteY161" fmla="*/ 59260 h 2847225"/>
                  <a:gd name="connsiteX162" fmla="*/ 163444 w 1369021"/>
                  <a:gd name="connsiteY162" fmla="*/ 58206 h 2847225"/>
                  <a:gd name="connsiteX163" fmla="*/ 164498 w 1369021"/>
                  <a:gd name="connsiteY163" fmla="*/ 45558 h 2847225"/>
                  <a:gd name="connsiteX164" fmla="*/ 163444 w 1369021"/>
                  <a:gd name="connsiteY164" fmla="*/ 14274 h 2847225"/>
                  <a:gd name="connsiteX165" fmla="*/ 171077 w 1369021"/>
                  <a:gd name="connsiteY165" fmla="*/ 10859 h 2847225"/>
                  <a:gd name="connsiteX166" fmla="*/ 173607 w 1369021"/>
                  <a:gd name="connsiteY166" fmla="*/ 4746 h 2847225"/>
                  <a:gd name="connsiteX167" fmla="*/ 219955 w 1369021"/>
                  <a:gd name="connsiteY167" fmla="*/ 3017 h 2847225"/>
                  <a:gd name="connsiteX168" fmla="*/ 226281 w 1369021"/>
                  <a:gd name="connsiteY168" fmla="*/ 361 h 2847225"/>
                  <a:gd name="connsiteX169" fmla="*/ 261073 w 1369021"/>
                  <a:gd name="connsiteY169" fmla="*/ 2680 h 2847225"/>
                  <a:gd name="connsiteX170" fmla="*/ 293462 w 1369021"/>
                  <a:gd name="connsiteY170" fmla="*/ 17647 h 2847225"/>
                  <a:gd name="connsiteX171" fmla="*/ 321844 w 1369021"/>
                  <a:gd name="connsiteY171" fmla="*/ 24561 h 2847225"/>
                  <a:gd name="connsiteX172" fmla="*/ 344786 w 1369021"/>
                  <a:gd name="connsiteY172" fmla="*/ 43703 h 2847225"/>
                  <a:gd name="connsiteX173" fmla="*/ 345418 w 1369021"/>
                  <a:gd name="connsiteY173" fmla="*/ 44546 h 2847225"/>
                  <a:gd name="connsiteX174" fmla="*/ 393790 w 1369021"/>
                  <a:gd name="connsiteY174" fmla="*/ 88689 h 2847225"/>
                  <a:gd name="connsiteX175" fmla="*/ 428372 w 1369021"/>
                  <a:gd name="connsiteY175" fmla="*/ 105427 h 2847225"/>
                  <a:gd name="connsiteX176" fmla="*/ 460550 w 1369021"/>
                  <a:gd name="connsiteY176" fmla="*/ 122038 h 2847225"/>
                  <a:gd name="connsiteX177" fmla="*/ 508458 w 1369021"/>
                  <a:gd name="connsiteY177" fmla="*/ 134434 h 2847225"/>
                  <a:gd name="connsiteX178" fmla="*/ 539792 w 1369021"/>
                  <a:gd name="connsiteY178" fmla="*/ 144510 h 2847225"/>
                  <a:gd name="connsiteX179" fmla="*/ 582470 w 1369021"/>
                  <a:gd name="connsiteY179" fmla="*/ 152395 h 2847225"/>
                  <a:gd name="connsiteX180" fmla="*/ 605876 w 1369021"/>
                  <a:gd name="connsiteY180" fmla="*/ 178872 h 2847225"/>
                  <a:gd name="connsiteX181" fmla="*/ 654332 w 1369021"/>
                  <a:gd name="connsiteY181" fmla="*/ 229255 h 2847225"/>
                  <a:gd name="connsiteX182" fmla="*/ 655096 w 1369021"/>
                  <a:gd name="connsiteY182" fmla="*/ 230477 h 2847225"/>
                  <a:gd name="connsiteX183" fmla="*/ 669055 w 1369021"/>
                  <a:gd name="connsiteY183" fmla="*/ 253076 h 2847225"/>
                  <a:gd name="connsiteX184" fmla="*/ 700389 w 1369021"/>
                  <a:gd name="connsiteY184" fmla="*/ 290389 h 2847225"/>
                  <a:gd name="connsiteX185" fmla="*/ 721264 w 1369021"/>
                  <a:gd name="connsiteY185" fmla="*/ 323275 h 2847225"/>
                  <a:gd name="connsiteX186" fmla="*/ 733326 w 1369021"/>
                  <a:gd name="connsiteY186" fmla="*/ 338706 h 2847225"/>
                  <a:gd name="connsiteX187" fmla="*/ 742983 w 1369021"/>
                  <a:gd name="connsiteY187" fmla="*/ 358774 h 2847225"/>
                  <a:gd name="connsiteX188" fmla="*/ 778366 w 1369021"/>
                  <a:gd name="connsiteY188" fmla="*/ 428299 h 2847225"/>
                  <a:gd name="connsiteX189" fmla="*/ 807381 w 1369021"/>
                  <a:gd name="connsiteY189" fmla="*/ 454734 h 2847225"/>
                  <a:gd name="connsiteX190" fmla="*/ 841245 w 1369021"/>
                  <a:gd name="connsiteY190" fmla="*/ 479103 h 2847225"/>
                  <a:gd name="connsiteX191" fmla="*/ 922765 w 1369021"/>
                  <a:gd name="connsiteY191" fmla="*/ 536738 h 2847225"/>
                  <a:gd name="connsiteX192" fmla="*/ 1063785 w 1369021"/>
                  <a:gd name="connsiteY192" fmla="*/ 642225 h 2847225"/>
                  <a:gd name="connsiteX193" fmla="*/ 1097102 w 1369021"/>
                  <a:gd name="connsiteY193" fmla="*/ 687633 h 2847225"/>
                  <a:gd name="connsiteX194" fmla="*/ 1106928 w 1369021"/>
                  <a:gd name="connsiteY194" fmla="*/ 712635 h 2847225"/>
                  <a:gd name="connsiteX195" fmla="*/ 1159555 w 1369021"/>
                  <a:gd name="connsiteY195" fmla="*/ 809268 h 2847225"/>
                  <a:gd name="connsiteX196" fmla="*/ 1178748 w 1369021"/>
                  <a:gd name="connsiteY196" fmla="*/ 825627 h 2847225"/>
                  <a:gd name="connsiteX197" fmla="*/ 1193002 w 1369021"/>
                  <a:gd name="connsiteY197" fmla="*/ 836083 h 2847225"/>
                  <a:gd name="connsiteX198" fmla="*/ 1216320 w 1369021"/>
                  <a:gd name="connsiteY198" fmla="*/ 839667 h 2847225"/>
                  <a:gd name="connsiteX199" fmla="*/ 1225855 w 1369021"/>
                  <a:gd name="connsiteY199" fmla="*/ 841859 h 2847225"/>
                  <a:gd name="connsiteX200" fmla="*/ 1282024 w 1369021"/>
                  <a:gd name="connsiteY200" fmla="*/ 887141 h 2847225"/>
                  <a:gd name="connsiteX201" fmla="*/ 1309314 w 1369021"/>
                  <a:gd name="connsiteY201" fmla="*/ 932590 h 2847225"/>
                  <a:gd name="connsiteX202" fmla="*/ 1327529 w 1369021"/>
                  <a:gd name="connsiteY202" fmla="*/ 968386 h 2847225"/>
                  <a:gd name="connsiteX203" fmla="*/ 1339759 w 1369021"/>
                  <a:gd name="connsiteY203" fmla="*/ 987738 h 2847225"/>
                  <a:gd name="connsiteX204" fmla="*/ 1369022 w 1369021"/>
                  <a:gd name="connsiteY204" fmla="*/ 1014341 h 2847225"/>
                  <a:gd name="connsiteX205" fmla="*/ 1358943 w 1369021"/>
                  <a:gd name="connsiteY205" fmla="*/ 1029013 h 2847225"/>
                  <a:gd name="connsiteX206" fmla="*/ 1335200 w 1369021"/>
                  <a:gd name="connsiteY206" fmla="*/ 1060171 h 2847225"/>
                  <a:gd name="connsiteX207" fmla="*/ 1331488 w 1369021"/>
                  <a:gd name="connsiteY207" fmla="*/ 1075054 h 2847225"/>
                  <a:gd name="connsiteX208" fmla="*/ 1325289 w 1369021"/>
                  <a:gd name="connsiteY208" fmla="*/ 1094321 h 2847225"/>
                  <a:gd name="connsiteX209" fmla="*/ 1318748 w 1369021"/>
                  <a:gd name="connsiteY209" fmla="*/ 1100603 h 2847225"/>
                  <a:gd name="connsiteX210" fmla="*/ 1278393 w 1369021"/>
                  <a:gd name="connsiteY210" fmla="*/ 1143102 h 2847225"/>
                  <a:gd name="connsiteX211" fmla="*/ 1259289 w 1369021"/>
                  <a:gd name="connsiteY211" fmla="*/ 1176578 h 2847225"/>
                  <a:gd name="connsiteX212" fmla="*/ 1252078 w 1369021"/>
                  <a:gd name="connsiteY212" fmla="*/ 1183788 h 2847225"/>
                  <a:gd name="connsiteX213" fmla="*/ 1245204 w 1369021"/>
                  <a:gd name="connsiteY213" fmla="*/ 1200821 h 2847225"/>
                  <a:gd name="connsiteX214" fmla="*/ 1243137 w 1369021"/>
                  <a:gd name="connsiteY214" fmla="*/ 1210139 h 2847225"/>
                  <a:gd name="connsiteX215" fmla="*/ 1241239 w 1369021"/>
                  <a:gd name="connsiteY215" fmla="*/ 1211825 h 2847225"/>
                  <a:gd name="connsiteX216" fmla="*/ 1237191 w 1369021"/>
                  <a:gd name="connsiteY216" fmla="*/ 1212078 h 2847225"/>
                  <a:gd name="connsiteX217" fmla="*/ 1226226 w 1369021"/>
                  <a:gd name="connsiteY217" fmla="*/ 1229406 h 2847225"/>
                  <a:gd name="connsiteX218" fmla="*/ 1213447 w 1369021"/>
                  <a:gd name="connsiteY218" fmla="*/ 1247957 h 2847225"/>
                  <a:gd name="connsiteX219" fmla="*/ 1200459 w 1369021"/>
                  <a:gd name="connsiteY219" fmla="*/ 1261365 h 2847225"/>
                  <a:gd name="connsiteX220" fmla="*/ 1183252 w 1369021"/>
                  <a:gd name="connsiteY220" fmla="*/ 1288601 h 2847225"/>
                  <a:gd name="connsiteX221" fmla="*/ 1136483 w 1369021"/>
                  <a:gd name="connsiteY221" fmla="*/ 1348048 h 2847225"/>
                  <a:gd name="connsiteX222" fmla="*/ 1113457 w 1369021"/>
                  <a:gd name="connsiteY222" fmla="*/ 1373261 h 2847225"/>
                  <a:gd name="connsiteX223" fmla="*/ 1110757 w 1369021"/>
                  <a:gd name="connsiteY223" fmla="*/ 1376254 h 2847225"/>
                  <a:gd name="connsiteX224" fmla="*/ 1086002 w 1369021"/>
                  <a:gd name="connsiteY224" fmla="*/ 1387216 h 2847225"/>
                  <a:gd name="connsiteX225" fmla="*/ 1070314 w 1369021"/>
                  <a:gd name="connsiteY225" fmla="*/ 1436925 h 2847225"/>
                  <a:gd name="connsiteX226" fmla="*/ 1070942 w 1369021"/>
                  <a:gd name="connsiteY226" fmla="*/ 1443797 h 2847225"/>
                  <a:gd name="connsiteX227" fmla="*/ 1063183 w 1369021"/>
                  <a:gd name="connsiteY227" fmla="*/ 1476261 h 2847225"/>
                  <a:gd name="connsiteX228" fmla="*/ 1063098 w 1369021"/>
                  <a:gd name="connsiteY228" fmla="*/ 1480815 h 2847225"/>
                  <a:gd name="connsiteX229" fmla="*/ 1059598 w 1369021"/>
                  <a:gd name="connsiteY229" fmla="*/ 1486928 h 2847225"/>
                  <a:gd name="connsiteX230" fmla="*/ 1054411 w 1369021"/>
                  <a:gd name="connsiteY230" fmla="*/ 1509273 h 2847225"/>
                  <a:gd name="connsiteX231" fmla="*/ 1068539 w 1369021"/>
                  <a:gd name="connsiteY231" fmla="*/ 1573064 h 2847225"/>
                  <a:gd name="connsiteX232" fmla="*/ 1069171 w 1369021"/>
                  <a:gd name="connsiteY232" fmla="*/ 1696090 h 2847225"/>
                  <a:gd name="connsiteX233" fmla="*/ 1068327 w 1369021"/>
                  <a:gd name="connsiteY233" fmla="*/ 1741161 h 2847225"/>
                  <a:gd name="connsiteX234" fmla="*/ 1064368 w 1369021"/>
                  <a:gd name="connsiteY234" fmla="*/ 1758953 h 2847225"/>
                  <a:gd name="connsiteX235" fmla="*/ 1062343 w 1369021"/>
                  <a:gd name="connsiteY235" fmla="*/ 1765699 h 2847225"/>
                  <a:gd name="connsiteX236" fmla="*/ 1061715 w 1369021"/>
                  <a:gd name="connsiteY236" fmla="*/ 1765741 h 2847225"/>
                  <a:gd name="connsiteX237" fmla="*/ 1025868 w 1369021"/>
                  <a:gd name="connsiteY237" fmla="*/ 1769957 h 2847225"/>
                  <a:gd name="connsiteX238" fmla="*/ 812897 w 1369021"/>
                  <a:gd name="connsiteY238" fmla="*/ 1771011 h 2847225"/>
                  <a:gd name="connsiteX239" fmla="*/ 796028 w 1369021"/>
                  <a:gd name="connsiteY239" fmla="*/ 1789984 h 2847225"/>
                  <a:gd name="connsiteX240" fmla="*/ 790756 w 1369021"/>
                  <a:gd name="connsiteY240" fmla="*/ 1821605 h 2847225"/>
                  <a:gd name="connsiteX241" fmla="*/ 783376 w 1369021"/>
                  <a:gd name="connsiteY241" fmla="*/ 1842685 h 2847225"/>
                  <a:gd name="connsiteX242" fmla="*/ 716954 w 1369021"/>
                  <a:gd name="connsiteY242" fmla="*/ 1908035 h 2847225"/>
                  <a:gd name="connsiteX243" fmla="*/ 719063 w 1369021"/>
                  <a:gd name="connsiteY243" fmla="*/ 1963899 h 2847225"/>
                  <a:gd name="connsiteX244" fmla="*/ 708520 w 1369021"/>
                  <a:gd name="connsiteY244" fmla="*/ 1992358 h 2847225"/>
                  <a:gd name="connsiteX245" fmla="*/ 687434 w 1369021"/>
                  <a:gd name="connsiteY245" fmla="*/ 2067195 h 2847225"/>
                  <a:gd name="connsiteX246" fmla="*/ 668456 w 1369021"/>
                  <a:gd name="connsiteY246" fmla="*/ 2159950 h 2847225"/>
                  <a:gd name="connsiteX247" fmla="*/ 645261 w 1369021"/>
                  <a:gd name="connsiteY247" fmla="*/ 2235840 h 2847225"/>
                  <a:gd name="connsiteX248" fmla="*/ 656858 w 1369021"/>
                  <a:gd name="connsiteY248" fmla="*/ 2266407 h 2847225"/>
                  <a:gd name="connsiteX249" fmla="*/ 678999 w 1369021"/>
                  <a:gd name="connsiteY249" fmla="*/ 2278001 h 2847225"/>
                  <a:gd name="connsiteX250" fmla="*/ 681108 w 1369021"/>
                  <a:gd name="connsiteY250" fmla="*/ 2293812 h 2847225"/>
                  <a:gd name="connsiteX251" fmla="*/ 630501 w 1369021"/>
                  <a:gd name="connsiteY251" fmla="*/ 2338081 h 2847225"/>
                  <a:gd name="connsiteX252" fmla="*/ 586219 w 1369021"/>
                  <a:gd name="connsiteY252" fmla="*/ 2382351 h 2847225"/>
                  <a:gd name="connsiteX253" fmla="*/ 536667 w 1369021"/>
                  <a:gd name="connsiteY253" fmla="*/ 2468781 h 2847225"/>
                  <a:gd name="connsiteX254" fmla="*/ 529286 w 1369021"/>
                  <a:gd name="connsiteY254" fmla="*/ 2500403 h 2847225"/>
                  <a:gd name="connsiteX255" fmla="*/ 524437 w 1369021"/>
                  <a:gd name="connsiteY255" fmla="*/ 2542522 h 2847225"/>
                  <a:gd name="connsiteX256" fmla="*/ 524015 w 1369021"/>
                  <a:gd name="connsiteY256" fmla="*/ 2543618 h 2847225"/>
                  <a:gd name="connsiteX257" fmla="*/ 499766 w 1369021"/>
                  <a:gd name="connsiteY257" fmla="*/ 2562591 h 2847225"/>
                  <a:gd name="connsiteX258" fmla="*/ 459702 w 1369021"/>
                  <a:gd name="connsiteY258" fmla="*/ 2565753 h 2847225"/>
                  <a:gd name="connsiteX259" fmla="*/ 425964 w 1369021"/>
                  <a:gd name="connsiteY259" fmla="*/ 2574185 h 2847225"/>
                  <a:gd name="connsiteX260" fmla="*/ 399606 w 1369021"/>
                  <a:gd name="connsiteY260" fmla="*/ 2598428 h 2847225"/>
                  <a:gd name="connsiteX261" fmla="*/ 369031 w 1369021"/>
                  <a:gd name="connsiteY261" fmla="*/ 2644805 h 2847225"/>
                  <a:gd name="connsiteX262" fmla="*/ 338456 w 1369021"/>
                  <a:gd name="connsiteY262" fmla="*/ 2690129 h 2847225"/>
                  <a:gd name="connsiteX263" fmla="*/ 303663 w 1369021"/>
                  <a:gd name="connsiteY263" fmla="*/ 2725966 h 2847225"/>
                  <a:gd name="connsiteX264" fmla="*/ 301555 w 1369021"/>
                  <a:gd name="connsiteY264" fmla="*/ 2749154 h 2847225"/>
                  <a:gd name="connsiteX265" fmla="*/ 287849 w 1369021"/>
                  <a:gd name="connsiteY265" fmla="*/ 2770235 h 2847225"/>
                  <a:gd name="connsiteX266" fmla="*/ 267901 w 1369021"/>
                  <a:gd name="connsiteY266" fmla="*/ 2775548 h 2847225"/>
                  <a:gd name="connsiteX267" fmla="*/ 261913 w 1369021"/>
                  <a:gd name="connsiteY267" fmla="*/ 2782209 h 2847225"/>
                  <a:gd name="connsiteX268" fmla="*/ 249556 w 1369021"/>
                  <a:gd name="connsiteY268" fmla="*/ 2807548 h 2847225"/>
                  <a:gd name="connsiteX269" fmla="*/ 245465 w 1369021"/>
                  <a:gd name="connsiteY269" fmla="*/ 2813451 h 2847225"/>
                  <a:gd name="connsiteX270" fmla="*/ 243820 w 1369021"/>
                  <a:gd name="connsiteY270" fmla="*/ 2814969 h 2847225"/>
                  <a:gd name="connsiteX271" fmla="*/ 235976 w 1369021"/>
                  <a:gd name="connsiteY271" fmla="*/ 2826563 h 2847225"/>
                  <a:gd name="connsiteX272" fmla="*/ 216619 w 1369021"/>
                  <a:gd name="connsiteY272" fmla="*/ 2841990 h 2847225"/>
                  <a:gd name="connsiteX273" fmla="*/ 201184 w 1369021"/>
                  <a:gd name="connsiteY273" fmla="*/ 2847218 h 2847225"/>
                  <a:gd name="connsiteX274" fmla="*/ 188743 w 1369021"/>
                  <a:gd name="connsiteY274" fmla="*/ 2838743 h 2847225"/>
                  <a:gd name="connsiteX275" fmla="*/ 182417 w 1369021"/>
                  <a:gd name="connsiteY275" fmla="*/ 2834527 h 2847225"/>
                  <a:gd name="connsiteX276" fmla="*/ 187689 w 1369021"/>
                  <a:gd name="connsiteY276" fmla="*/ 2819771 h 2847225"/>
                  <a:gd name="connsiteX277" fmla="*/ 199286 w 1369021"/>
                  <a:gd name="connsiteY277" fmla="*/ 2794474 h 2847225"/>
                  <a:gd name="connsiteX278" fmla="*/ 195069 w 1369021"/>
                  <a:gd name="connsiteY278" fmla="*/ 2767069 h 2847225"/>
                  <a:gd name="connsiteX279" fmla="*/ 168711 w 1369021"/>
                  <a:gd name="connsiteY279" fmla="*/ 2766015 h 2847225"/>
                  <a:gd name="connsiteX280" fmla="*/ 152896 w 1369021"/>
                  <a:gd name="connsiteY280" fmla="*/ 2757583 h 2847225"/>
                  <a:gd name="connsiteX281" fmla="*/ 140245 w 1369021"/>
                  <a:gd name="connsiteY281" fmla="*/ 2733340 h 2847225"/>
                  <a:gd name="connsiteX282" fmla="*/ 133919 w 1369021"/>
                  <a:gd name="connsiteY282" fmla="*/ 2705935 h 2847225"/>
                  <a:gd name="connsiteX283" fmla="*/ 112837 w 1369021"/>
                  <a:gd name="connsiteY283" fmla="*/ 2695399 h 284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369021" h="2847225">
                    <a:moveTo>
                      <a:pt x="112837" y="2695399"/>
                    </a:moveTo>
                    <a:cubicBezTo>
                      <a:pt x="107143" y="2695399"/>
                      <a:pt x="95293" y="2695399"/>
                      <a:pt x="82388" y="2696031"/>
                    </a:cubicBezTo>
                    <a:lnTo>
                      <a:pt x="79014" y="2695821"/>
                    </a:lnTo>
                    <a:lnTo>
                      <a:pt x="79099" y="2694345"/>
                    </a:lnTo>
                    <a:cubicBezTo>
                      <a:pt x="79099" y="2694345"/>
                      <a:pt x="79099" y="2672210"/>
                      <a:pt x="80153" y="2667994"/>
                    </a:cubicBezTo>
                    <a:cubicBezTo>
                      <a:pt x="81208" y="2663778"/>
                      <a:pt x="87533" y="2662724"/>
                      <a:pt x="97022" y="2655345"/>
                    </a:cubicBezTo>
                    <a:cubicBezTo>
                      <a:pt x="106511" y="2647967"/>
                      <a:pt x="109674" y="2636373"/>
                      <a:pt x="109674" y="2636373"/>
                    </a:cubicBezTo>
                    <a:cubicBezTo>
                      <a:pt x="109674" y="2636373"/>
                      <a:pt x="104402" y="2627941"/>
                      <a:pt x="103348" y="2623724"/>
                    </a:cubicBezTo>
                    <a:cubicBezTo>
                      <a:pt x="102294" y="2619508"/>
                      <a:pt x="114946" y="2617400"/>
                      <a:pt x="114946" y="2617400"/>
                    </a:cubicBezTo>
                    <a:cubicBezTo>
                      <a:pt x="114946" y="2617400"/>
                      <a:pt x="109674" y="2605806"/>
                      <a:pt x="105457" y="2600536"/>
                    </a:cubicBezTo>
                    <a:cubicBezTo>
                      <a:pt x="101239" y="2595266"/>
                      <a:pt x="92805" y="2595266"/>
                      <a:pt x="88588" y="2596320"/>
                    </a:cubicBezTo>
                    <a:cubicBezTo>
                      <a:pt x="84370" y="2597374"/>
                      <a:pt x="81208" y="2601590"/>
                      <a:pt x="70664" y="2600536"/>
                    </a:cubicBezTo>
                    <a:cubicBezTo>
                      <a:pt x="60121" y="2599482"/>
                      <a:pt x="60121" y="2589995"/>
                      <a:pt x="53795" y="2579455"/>
                    </a:cubicBezTo>
                    <a:cubicBezTo>
                      <a:pt x="47469" y="2568915"/>
                      <a:pt x="55904" y="2567861"/>
                      <a:pt x="64338" y="2567861"/>
                    </a:cubicBezTo>
                    <a:cubicBezTo>
                      <a:pt x="72773" y="2567861"/>
                      <a:pt x="68556" y="2562591"/>
                      <a:pt x="67501" y="2556266"/>
                    </a:cubicBezTo>
                    <a:cubicBezTo>
                      <a:pt x="66447" y="2549942"/>
                      <a:pt x="75936" y="2548888"/>
                      <a:pt x="80153" y="2545726"/>
                    </a:cubicBezTo>
                    <a:cubicBezTo>
                      <a:pt x="84370" y="2542564"/>
                      <a:pt x="90696" y="2545726"/>
                      <a:pt x="95968" y="2548888"/>
                    </a:cubicBezTo>
                    <a:cubicBezTo>
                      <a:pt x="101239" y="2552050"/>
                      <a:pt x="103348" y="2554158"/>
                      <a:pt x="109674" y="2553104"/>
                    </a:cubicBezTo>
                    <a:cubicBezTo>
                      <a:pt x="116000" y="2552050"/>
                      <a:pt x="108620" y="2530969"/>
                      <a:pt x="108620" y="2526753"/>
                    </a:cubicBezTo>
                    <a:cubicBezTo>
                      <a:pt x="108620" y="2522537"/>
                      <a:pt x="102294" y="2518321"/>
                      <a:pt x="94914" y="2511997"/>
                    </a:cubicBezTo>
                    <a:cubicBezTo>
                      <a:pt x="87533" y="2505673"/>
                      <a:pt x="97022" y="2495132"/>
                      <a:pt x="100185" y="2490916"/>
                    </a:cubicBezTo>
                    <a:cubicBezTo>
                      <a:pt x="103348" y="2486700"/>
                      <a:pt x="99131" y="2477214"/>
                      <a:pt x="98077" y="2472998"/>
                    </a:cubicBezTo>
                    <a:cubicBezTo>
                      <a:pt x="97022" y="2468781"/>
                      <a:pt x="97022" y="2466673"/>
                      <a:pt x="106511" y="2465619"/>
                    </a:cubicBezTo>
                    <a:cubicBezTo>
                      <a:pt x="116000" y="2464565"/>
                      <a:pt x="111783" y="2462457"/>
                      <a:pt x="112837" y="2458241"/>
                    </a:cubicBezTo>
                    <a:cubicBezTo>
                      <a:pt x="113891" y="2454025"/>
                      <a:pt x="116000" y="2440323"/>
                      <a:pt x="109674" y="2435052"/>
                    </a:cubicBezTo>
                    <a:cubicBezTo>
                      <a:pt x="103348" y="2429782"/>
                      <a:pt x="100185" y="2421350"/>
                      <a:pt x="100185" y="2415026"/>
                    </a:cubicBezTo>
                    <a:cubicBezTo>
                      <a:pt x="100185" y="2408702"/>
                      <a:pt x="98077" y="2397107"/>
                      <a:pt x="93859" y="2391837"/>
                    </a:cubicBezTo>
                    <a:cubicBezTo>
                      <a:pt x="89642" y="2386567"/>
                      <a:pt x="98077" y="2380243"/>
                      <a:pt x="103348" y="2377081"/>
                    </a:cubicBezTo>
                    <a:cubicBezTo>
                      <a:pt x="108620" y="2373918"/>
                      <a:pt x="112837" y="2374972"/>
                      <a:pt x="121271" y="2378135"/>
                    </a:cubicBezTo>
                    <a:cubicBezTo>
                      <a:pt x="129706" y="2381297"/>
                      <a:pt x="156064" y="2390783"/>
                      <a:pt x="167661" y="2390783"/>
                    </a:cubicBezTo>
                    <a:cubicBezTo>
                      <a:pt x="179259" y="2390783"/>
                      <a:pt x="180313" y="2382351"/>
                      <a:pt x="172933" y="2379189"/>
                    </a:cubicBezTo>
                    <a:cubicBezTo>
                      <a:pt x="165553" y="2376027"/>
                      <a:pt x="169770" y="2370756"/>
                      <a:pt x="169770" y="2370756"/>
                    </a:cubicBezTo>
                    <a:cubicBezTo>
                      <a:pt x="169770" y="2370756"/>
                      <a:pt x="176096" y="2364432"/>
                      <a:pt x="175041" y="2359162"/>
                    </a:cubicBezTo>
                    <a:cubicBezTo>
                      <a:pt x="173987" y="2353892"/>
                      <a:pt x="181367" y="2345460"/>
                      <a:pt x="184530" y="2341243"/>
                    </a:cubicBezTo>
                    <a:cubicBezTo>
                      <a:pt x="187693" y="2337027"/>
                      <a:pt x="194019" y="2334919"/>
                      <a:pt x="201399" y="2332811"/>
                    </a:cubicBezTo>
                    <a:cubicBezTo>
                      <a:pt x="208779" y="2330703"/>
                      <a:pt x="207725" y="2322271"/>
                      <a:pt x="203508" y="2317001"/>
                    </a:cubicBezTo>
                    <a:cubicBezTo>
                      <a:pt x="199291" y="2311730"/>
                      <a:pt x="208779" y="2301190"/>
                      <a:pt x="208779" y="2301190"/>
                    </a:cubicBezTo>
                    <a:cubicBezTo>
                      <a:pt x="208779" y="2301190"/>
                      <a:pt x="214051" y="2299082"/>
                      <a:pt x="217214" y="2292758"/>
                    </a:cubicBezTo>
                    <a:cubicBezTo>
                      <a:pt x="220377" y="2286434"/>
                      <a:pt x="216160" y="2281163"/>
                      <a:pt x="210888" y="2275893"/>
                    </a:cubicBezTo>
                    <a:cubicBezTo>
                      <a:pt x="205617" y="2270623"/>
                      <a:pt x="196128" y="2257975"/>
                      <a:pt x="196128" y="2257975"/>
                    </a:cubicBezTo>
                    <a:cubicBezTo>
                      <a:pt x="196128" y="2257975"/>
                      <a:pt x="184530" y="2254813"/>
                      <a:pt x="179259" y="2254813"/>
                    </a:cubicBezTo>
                    <a:cubicBezTo>
                      <a:pt x="173987" y="2254813"/>
                      <a:pt x="147629" y="2257975"/>
                      <a:pt x="142358" y="2253759"/>
                    </a:cubicBezTo>
                    <a:cubicBezTo>
                      <a:pt x="137086" y="2249542"/>
                      <a:pt x="138140" y="2241110"/>
                      <a:pt x="142358" y="2234786"/>
                    </a:cubicBezTo>
                    <a:cubicBezTo>
                      <a:pt x="146575" y="2228462"/>
                      <a:pt x="144466" y="2225300"/>
                      <a:pt x="140249" y="2221084"/>
                    </a:cubicBezTo>
                    <a:cubicBezTo>
                      <a:pt x="136032" y="2216867"/>
                      <a:pt x="136032" y="2209489"/>
                      <a:pt x="141303" y="2208435"/>
                    </a:cubicBezTo>
                    <a:cubicBezTo>
                      <a:pt x="146575" y="2207381"/>
                      <a:pt x="162390" y="2209489"/>
                      <a:pt x="168716" y="2211597"/>
                    </a:cubicBezTo>
                    <a:cubicBezTo>
                      <a:pt x="175041" y="2213705"/>
                      <a:pt x="185585" y="2217921"/>
                      <a:pt x="191910" y="2216867"/>
                    </a:cubicBezTo>
                    <a:cubicBezTo>
                      <a:pt x="198236" y="2215813"/>
                      <a:pt x="203508" y="2215813"/>
                      <a:pt x="210888" y="2214759"/>
                    </a:cubicBezTo>
                    <a:cubicBezTo>
                      <a:pt x="218268" y="2213705"/>
                      <a:pt x="227757" y="2216867"/>
                      <a:pt x="238300" y="2218975"/>
                    </a:cubicBezTo>
                    <a:cubicBezTo>
                      <a:pt x="248843" y="2221084"/>
                      <a:pt x="244120" y="2203966"/>
                      <a:pt x="244120" y="2203966"/>
                    </a:cubicBezTo>
                    <a:cubicBezTo>
                      <a:pt x="245343" y="2201647"/>
                      <a:pt x="246018" y="2198527"/>
                      <a:pt x="244626" y="2194733"/>
                    </a:cubicBezTo>
                    <a:cubicBezTo>
                      <a:pt x="241463" y="2186300"/>
                      <a:pt x="234083" y="2167328"/>
                      <a:pt x="236192" y="2158896"/>
                    </a:cubicBezTo>
                    <a:cubicBezTo>
                      <a:pt x="238300" y="2150463"/>
                      <a:pt x="245680" y="2139923"/>
                      <a:pt x="247789" y="2134653"/>
                    </a:cubicBezTo>
                    <a:cubicBezTo>
                      <a:pt x="249898" y="2129383"/>
                      <a:pt x="252006" y="2092491"/>
                      <a:pt x="252006" y="2092491"/>
                    </a:cubicBezTo>
                    <a:cubicBezTo>
                      <a:pt x="252006" y="2092491"/>
                      <a:pt x="255169" y="2058762"/>
                      <a:pt x="255169" y="2051384"/>
                    </a:cubicBezTo>
                    <a:cubicBezTo>
                      <a:pt x="255169" y="2048770"/>
                      <a:pt x="254368" y="2046283"/>
                      <a:pt x="253778" y="2044006"/>
                    </a:cubicBezTo>
                    <a:lnTo>
                      <a:pt x="250952" y="2022925"/>
                    </a:lnTo>
                    <a:lnTo>
                      <a:pt x="241463" y="1979710"/>
                    </a:lnTo>
                    <a:cubicBezTo>
                      <a:pt x="241463" y="1979710"/>
                      <a:pt x="226703" y="1892225"/>
                      <a:pt x="225648" y="1886955"/>
                    </a:cubicBezTo>
                    <a:cubicBezTo>
                      <a:pt x="224594" y="1881685"/>
                      <a:pt x="225648" y="1874306"/>
                      <a:pt x="229866" y="1871144"/>
                    </a:cubicBezTo>
                    <a:cubicBezTo>
                      <a:pt x="234083" y="1867982"/>
                      <a:pt x="238089" y="1865242"/>
                      <a:pt x="238089" y="1865242"/>
                    </a:cubicBezTo>
                    <a:cubicBezTo>
                      <a:pt x="239144" y="1861110"/>
                      <a:pt x="240704" y="1857695"/>
                      <a:pt x="243572" y="1855334"/>
                    </a:cubicBezTo>
                    <a:cubicBezTo>
                      <a:pt x="249898" y="1850064"/>
                      <a:pt x="252006" y="1836361"/>
                      <a:pt x="255169" y="1830037"/>
                    </a:cubicBezTo>
                    <a:cubicBezTo>
                      <a:pt x="258332" y="1823713"/>
                      <a:pt x="267821" y="1816335"/>
                      <a:pt x="258332" y="1804740"/>
                    </a:cubicBezTo>
                    <a:cubicBezTo>
                      <a:pt x="248843" y="1793146"/>
                      <a:pt x="240409" y="1786822"/>
                      <a:pt x="245680" y="1780497"/>
                    </a:cubicBezTo>
                    <a:cubicBezTo>
                      <a:pt x="250952" y="1774173"/>
                      <a:pt x="269930" y="1739390"/>
                      <a:pt x="273093" y="1734120"/>
                    </a:cubicBezTo>
                    <a:cubicBezTo>
                      <a:pt x="276256" y="1728850"/>
                      <a:pt x="276256" y="1719364"/>
                      <a:pt x="276256" y="1713039"/>
                    </a:cubicBezTo>
                    <a:cubicBezTo>
                      <a:pt x="276256" y="1706715"/>
                      <a:pt x="270984" y="1684580"/>
                      <a:pt x="270984" y="1674040"/>
                    </a:cubicBezTo>
                    <a:cubicBezTo>
                      <a:pt x="270984" y="1663500"/>
                      <a:pt x="270984" y="1655067"/>
                      <a:pt x="265712" y="1646635"/>
                    </a:cubicBezTo>
                    <a:cubicBezTo>
                      <a:pt x="260441" y="1638203"/>
                      <a:pt x="240409" y="1604474"/>
                      <a:pt x="240409" y="1604474"/>
                    </a:cubicBezTo>
                    <a:cubicBezTo>
                      <a:pt x="240409" y="1604474"/>
                      <a:pt x="229866" y="1593934"/>
                      <a:pt x="221431" y="1589717"/>
                    </a:cubicBezTo>
                    <a:cubicBezTo>
                      <a:pt x="212997" y="1585501"/>
                      <a:pt x="206671" y="1583393"/>
                      <a:pt x="210888" y="1571799"/>
                    </a:cubicBezTo>
                    <a:cubicBezTo>
                      <a:pt x="215105" y="1560204"/>
                      <a:pt x="218268" y="1549664"/>
                      <a:pt x="214051" y="1541232"/>
                    </a:cubicBezTo>
                    <a:cubicBezTo>
                      <a:pt x="209834" y="1532800"/>
                      <a:pt x="207725" y="1533854"/>
                      <a:pt x="207725" y="1522259"/>
                    </a:cubicBezTo>
                    <a:cubicBezTo>
                      <a:pt x="207725" y="1510665"/>
                      <a:pt x="210888" y="1505395"/>
                      <a:pt x="202454" y="1494854"/>
                    </a:cubicBezTo>
                    <a:cubicBezTo>
                      <a:pt x="194019" y="1484314"/>
                      <a:pt x="178204" y="1466395"/>
                      <a:pt x="175041" y="1462179"/>
                    </a:cubicBezTo>
                    <a:cubicBezTo>
                      <a:pt x="171878" y="1457963"/>
                      <a:pt x="167661" y="1449531"/>
                      <a:pt x="171878" y="1445315"/>
                    </a:cubicBezTo>
                    <a:cubicBezTo>
                      <a:pt x="176096" y="1441099"/>
                      <a:pt x="182422" y="1435828"/>
                      <a:pt x="178204" y="1429504"/>
                    </a:cubicBezTo>
                    <a:cubicBezTo>
                      <a:pt x="173987" y="1423180"/>
                      <a:pt x="172933" y="1418964"/>
                      <a:pt x="159227" y="1410532"/>
                    </a:cubicBezTo>
                    <a:cubicBezTo>
                      <a:pt x="145521" y="1402099"/>
                      <a:pt x="144466" y="1398937"/>
                      <a:pt x="137086" y="1389451"/>
                    </a:cubicBezTo>
                    <a:cubicBezTo>
                      <a:pt x="129706" y="1379965"/>
                      <a:pt x="122326" y="1367316"/>
                      <a:pt x="119163" y="1362046"/>
                    </a:cubicBezTo>
                    <a:cubicBezTo>
                      <a:pt x="116000" y="1356776"/>
                      <a:pt x="113891" y="1350452"/>
                      <a:pt x="113891" y="1344127"/>
                    </a:cubicBezTo>
                    <a:cubicBezTo>
                      <a:pt x="113891" y="1337803"/>
                      <a:pt x="114777" y="1301249"/>
                      <a:pt x="115367" y="1300448"/>
                    </a:cubicBezTo>
                    <a:cubicBezTo>
                      <a:pt x="115367" y="1300448"/>
                      <a:pt x="123380" y="1282994"/>
                      <a:pt x="121271" y="1273507"/>
                    </a:cubicBezTo>
                    <a:cubicBezTo>
                      <a:pt x="119163" y="1264021"/>
                      <a:pt x="114946" y="1243994"/>
                      <a:pt x="110728" y="1238724"/>
                    </a:cubicBezTo>
                    <a:cubicBezTo>
                      <a:pt x="106511" y="1233454"/>
                      <a:pt x="101239" y="1221860"/>
                      <a:pt x="101239" y="1221860"/>
                    </a:cubicBezTo>
                    <a:cubicBezTo>
                      <a:pt x="101239" y="1221860"/>
                      <a:pt x="90696" y="1214481"/>
                      <a:pt x="98077" y="1208157"/>
                    </a:cubicBezTo>
                    <a:cubicBezTo>
                      <a:pt x="105457" y="1201833"/>
                      <a:pt x="106511" y="1193401"/>
                      <a:pt x="101239" y="1191293"/>
                    </a:cubicBezTo>
                    <a:cubicBezTo>
                      <a:pt x="95968" y="1189185"/>
                      <a:pt x="87533" y="1186022"/>
                      <a:pt x="86479" y="1181806"/>
                    </a:cubicBezTo>
                    <a:cubicBezTo>
                      <a:pt x="85425" y="1177590"/>
                      <a:pt x="79099" y="1158618"/>
                      <a:pt x="78045" y="1149131"/>
                    </a:cubicBezTo>
                    <a:cubicBezTo>
                      <a:pt x="76990" y="1139645"/>
                      <a:pt x="68556" y="1121726"/>
                      <a:pt x="76990" y="1119618"/>
                    </a:cubicBezTo>
                    <a:cubicBezTo>
                      <a:pt x="85425" y="1117510"/>
                      <a:pt x="89642" y="1114348"/>
                      <a:pt x="89642" y="1106970"/>
                    </a:cubicBezTo>
                    <a:cubicBezTo>
                      <a:pt x="89642" y="1099592"/>
                      <a:pt x="86479" y="1082727"/>
                      <a:pt x="86479" y="1082727"/>
                    </a:cubicBezTo>
                    <a:cubicBezTo>
                      <a:pt x="87196" y="1081336"/>
                      <a:pt x="85593" y="1079818"/>
                      <a:pt x="83400" y="1078384"/>
                    </a:cubicBezTo>
                    <a:cubicBezTo>
                      <a:pt x="82979" y="1078132"/>
                      <a:pt x="82515" y="1077836"/>
                      <a:pt x="82051" y="1077541"/>
                    </a:cubicBezTo>
                    <a:cubicBezTo>
                      <a:pt x="82051" y="1077541"/>
                      <a:pt x="94914" y="1067971"/>
                      <a:pt x="91751" y="1061646"/>
                    </a:cubicBezTo>
                    <a:cubicBezTo>
                      <a:pt x="88588" y="1055322"/>
                      <a:pt x="83316" y="1041620"/>
                      <a:pt x="86479" y="1035296"/>
                    </a:cubicBezTo>
                    <a:cubicBezTo>
                      <a:pt x="89642" y="1028971"/>
                      <a:pt x="93859" y="1024755"/>
                      <a:pt x="99131" y="1020539"/>
                    </a:cubicBezTo>
                    <a:cubicBezTo>
                      <a:pt x="104402" y="1016323"/>
                      <a:pt x="105457" y="1014215"/>
                      <a:pt x="110728" y="1015269"/>
                    </a:cubicBezTo>
                    <a:cubicBezTo>
                      <a:pt x="116000" y="1016323"/>
                      <a:pt x="123380" y="1012107"/>
                      <a:pt x="117054" y="1004729"/>
                    </a:cubicBezTo>
                    <a:cubicBezTo>
                      <a:pt x="110728" y="997350"/>
                      <a:pt x="105457" y="991026"/>
                      <a:pt x="105457" y="984702"/>
                    </a:cubicBezTo>
                    <a:cubicBezTo>
                      <a:pt x="105457" y="978378"/>
                      <a:pt x="101239" y="965729"/>
                      <a:pt x="95968" y="966783"/>
                    </a:cubicBezTo>
                    <a:cubicBezTo>
                      <a:pt x="90696" y="967837"/>
                      <a:pt x="91751" y="967837"/>
                      <a:pt x="89642" y="961513"/>
                    </a:cubicBezTo>
                    <a:cubicBezTo>
                      <a:pt x="87533" y="955189"/>
                      <a:pt x="71719" y="950973"/>
                      <a:pt x="80153" y="942541"/>
                    </a:cubicBezTo>
                    <a:cubicBezTo>
                      <a:pt x="88588" y="934108"/>
                      <a:pt x="92805" y="930946"/>
                      <a:pt x="89642" y="924622"/>
                    </a:cubicBezTo>
                    <a:cubicBezTo>
                      <a:pt x="86479" y="918298"/>
                      <a:pt x="89642" y="907757"/>
                      <a:pt x="90696" y="903541"/>
                    </a:cubicBezTo>
                    <a:cubicBezTo>
                      <a:pt x="91751" y="899325"/>
                      <a:pt x="83316" y="887731"/>
                      <a:pt x="94914" y="886677"/>
                    </a:cubicBezTo>
                    <a:cubicBezTo>
                      <a:pt x="106511" y="885623"/>
                      <a:pt x="114946" y="880353"/>
                      <a:pt x="116000" y="874028"/>
                    </a:cubicBezTo>
                    <a:cubicBezTo>
                      <a:pt x="117054" y="867704"/>
                      <a:pt x="120217" y="862434"/>
                      <a:pt x="127597" y="862434"/>
                    </a:cubicBezTo>
                    <a:cubicBezTo>
                      <a:pt x="134978" y="862434"/>
                      <a:pt x="162390" y="854002"/>
                      <a:pt x="162390" y="854002"/>
                    </a:cubicBezTo>
                    <a:cubicBezTo>
                      <a:pt x="162390" y="854002"/>
                      <a:pt x="165553" y="849786"/>
                      <a:pt x="161335" y="841353"/>
                    </a:cubicBezTo>
                    <a:cubicBezTo>
                      <a:pt x="157118" y="832921"/>
                      <a:pt x="137086" y="793922"/>
                      <a:pt x="137086" y="793922"/>
                    </a:cubicBezTo>
                    <a:cubicBezTo>
                      <a:pt x="137086" y="793922"/>
                      <a:pt x="127597" y="780219"/>
                      <a:pt x="120217" y="777057"/>
                    </a:cubicBezTo>
                    <a:cubicBezTo>
                      <a:pt x="112837" y="773895"/>
                      <a:pt x="109674" y="777057"/>
                      <a:pt x="108620" y="763355"/>
                    </a:cubicBezTo>
                    <a:cubicBezTo>
                      <a:pt x="107565" y="749652"/>
                      <a:pt x="108620" y="734896"/>
                      <a:pt x="107565" y="729626"/>
                    </a:cubicBezTo>
                    <a:cubicBezTo>
                      <a:pt x="106511" y="724356"/>
                      <a:pt x="106511" y="721193"/>
                      <a:pt x="100185" y="713815"/>
                    </a:cubicBezTo>
                    <a:cubicBezTo>
                      <a:pt x="93859" y="706437"/>
                      <a:pt x="91751" y="695897"/>
                      <a:pt x="91751" y="687464"/>
                    </a:cubicBezTo>
                    <a:cubicBezTo>
                      <a:pt x="91751" y="679032"/>
                      <a:pt x="92805" y="675870"/>
                      <a:pt x="86479" y="670600"/>
                    </a:cubicBezTo>
                    <a:cubicBezTo>
                      <a:pt x="80153" y="665330"/>
                      <a:pt x="75936" y="666384"/>
                      <a:pt x="78045" y="651627"/>
                    </a:cubicBezTo>
                    <a:cubicBezTo>
                      <a:pt x="80153" y="636871"/>
                      <a:pt x="80153" y="634763"/>
                      <a:pt x="75936" y="627384"/>
                    </a:cubicBezTo>
                    <a:cubicBezTo>
                      <a:pt x="71719" y="620006"/>
                      <a:pt x="66447" y="620006"/>
                      <a:pt x="67501" y="611574"/>
                    </a:cubicBezTo>
                    <a:cubicBezTo>
                      <a:pt x="68556" y="603142"/>
                      <a:pt x="66447" y="597872"/>
                      <a:pt x="53795" y="598926"/>
                    </a:cubicBezTo>
                    <a:cubicBezTo>
                      <a:pt x="41144" y="599980"/>
                      <a:pt x="34818" y="594709"/>
                      <a:pt x="42198" y="585223"/>
                    </a:cubicBezTo>
                    <a:cubicBezTo>
                      <a:pt x="49578" y="575737"/>
                      <a:pt x="49578" y="572575"/>
                      <a:pt x="48524" y="560980"/>
                    </a:cubicBezTo>
                    <a:cubicBezTo>
                      <a:pt x="47469" y="549386"/>
                      <a:pt x="45361" y="543062"/>
                      <a:pt x="43252" y="535684"/>
                    </a:cubicBezTo>
                    <a:cubicBezTo>
                      <a:pt x="41144" y="528305"/>
                      <a:pt x="32709" y="514603"/>
                      <a:pt x="33763" y="505117"/>
                    </a:cubicBezTo>
                    <a:cubicBezTo>
                      <a:pt x="34818" y="495630"/>
                      <a:pt x="41144" y="489306"/>
                      <a:pt x="43252" y="478766"/>
                    </a:cubicBezTo>
                    <a:cubicBezTo>
                      <a:pt x="45361" y="468225"/>
                      <a:pt x="50632" y="452415"/>
                      <a:pt x="61176" y="460847"/>
                    </a:cubicBezTo>
                    <a:cubicBezTo>
                      <a:pt x="71719" y="469279"/>
                      <a:pt x="91751" y="466117"/>
                      <a:pt x="98077" y="466117"/>
                    </a:cubicBezTo>
                    <a:cubicBezTo>
                      <a:pt x="104402" y="466117"/>
                      <a:pt x="108620" y="469279"/>
                      <a:pt x="108620" y="462955"/>
                    </a:cubicBezTo>
                    <a:cubicBezTo>
                      <a:pt x="108620" y="456631"/>
                      <a:pt x="107565" y="432388"/>
                      <a:pt x="110728" y="417632"/>
                    </a:cubicBezTo>
                    <a:cubicBezTo>
                      <a:pt x="113891" y="402875"/>
                      <a:pt x="117054" y="402875"/>
                      <a:pt x="116000" y="395497"/>
                    </a:cubicBezTo>
                    <a:cubicBezTo>
                      <a:pt x="114946" y="388119"/>
                      <a:pt x="112837" y="380741"/>
                      <a:pt x="116000" y="376524"/>
                    </a:cubicBezTo>
                    <a:cubicBezTo>
                      <a:pt x="119163" y="372308"/>
                      <a:pt x="123380" y="368092"/>
                      <a:pt x="113891" y="365984"/>
                    </a:cubicBezTo>
                    <a:cubicBezTo>
                      <a:pt x="104402" y="363876"/>
                      <a:pt x="102294" y="361768"/>
                      <a:pt x="103348" y="356498"/>
                    </a:cubicBezTo>
                    <a:cubicBezTo>
                      <a:pt x="104402" y="351228"/>
                      <a:pt x="103348" y="345957"/>
                      <a:pt x="99131" y="341741"/>
                    </a:cubicBezTo>
                    <a:cubicBezTo>
                      <a:pt x="94914" y="337525"/>
                      <a:pt x="90696" y="337525"/>
                      <a:pt x="94914" y="330147"/>
                    </a:cubicBezTo>
                    <a:cubicBezTo>
                      <a:pt x="99131" y="322769"/>
                      <a:pt x="101239" y="320661"/>
                      <a:pt x="98077" y="313282"/>
                    </a:cubicBezTo>
                    <a:cubicBezTo>
                      <a:pt x="94914" y="305904"/>
                      <a:pt x="92805" y="304850"/>
                      <a:pt x="94914" y="298526"/>
                    </a:cubicBezTo>
                    <a:cubicBezTo>
                      <a:pt x="97022" y="292202"/>
                      <a:pt x="97022" y="284823"/>
                      <a:pt x="89642" y="279553"/>
                    </a:cubicBezTo>
                    <a:cubicBezTo>
                      <a:pt x="82262" y="274283"/>
                      <a:pt x="72773" y="274283"/>
                      <a:pt x="81208" y="265851"/>
                    </a:cubicBezTo>
                    <a:cubicBezTo>
                      <a:pt x="89642" y="257419"/>
                      <a:pt x="88588" y="251094"/>
                      <a:pt x="94914" y="257419"/>
                    </a:cubicBezTo>
                    <a:cubicBezTo>
                      <a:pt x="101239" y="263743"/>
                      <a:pt x="106511" y="263743"/>
                      <a:pt x="109674" y="257419"/>
                    </a:cubicBezTo>
                    <a:cubicBezTo>
                      <a:pt x="112837" y="251094"/>
                      <a:pt x="116000" y="243716"/>
                      <a:pt x="116000" y="243716"/>
                    </a:cubicBezTo>
                    <a:cubicBezTo>
                      <a:pt x="116000" y="243716"/>
                      <a:pt x="124434" y="240554"/>
                      <a:pt x="114946" y="233176"/>
                    </a:cubicBezTo>
                    <a:cubicBezTo>
                      <a:pt x="105457" y="225798"/>
                      <a:pt x="99131" y="230014"/>
                      <a:pt x="99131" y="220527"/>
                    </a:cubicBezTo>
                    <a:cubicBezTo>
                      <a:pt x="99131" y="211041"/>
                      <a:pt x="95968" y="159393"/>
                      <a:pt x="95968" y="159393"/>
                    </a:cubicBezTo>
                    <a:cubicBezTo>
                      <a:pt x="95968" y="159393"/>
                      <a:pt x="74882" y="161502"/>
                      <a:pt x="70664" y="167826"/>
                    </a:cubicBezTo>
                    <a:cubicBezTo>
                      <a:pt x="66447" y="174150"/>
                      <a:pt x="54850" y="169934"/>
                      <a:pt x="54850" y="169934"/>
                    </a:cubicBezTo>
                    <a:cubicBezTo>
                      <a:pt x="54850" y="169934"/>
                      <a:pt x="46415" y="161502"/>
                      <a:pt x="40089" y="161502"/>
                    </a:cubicBezTo>
                    <a:cubicBezTo>
                      <a:pt x="33763" y="161502"/>
                      <a:pt x="22166" y="158339"/>
                      <a:pt x="22166" y="158339"/>
                    </a:cubicBezTo>
                    <a:cubicBezTo>
                      <a:pt x="22166" y="158339"/>
                      <a:pt x="23220" y="152015"/>
                      <a:pt x="12677" y="152015"/>
                    </a:cubicBezTo>
                    <a:cubicBezTo>
                      <a:pt x="2134" y="152015"/>
                      <a:pt x="-6301" y="146745"/>
                      <a:pt x="6351" y="143583"/>
                    </a:cubicBezTo>
                    <a:cubicBezTo>
                      <a:pt x="19003" y="140421"/>
                      <a:pt x="21112" y="135151"/>
                      <a:pt x="21112" y="129880"/>
                    </a:cubicBezTo>
                    <a:cubicBezTo>
                      <a:pt x="21112" y="124610"/>
                      <a:pt x="25329" y="122502"/>
                      <a:pt x="35872" y="124610"/>
                    </a:cubicBezTo>
                    <a:cubicBezTo>
                      <a:pt x="46415" y="126718"/>
                      <a:pt x="51687" y="127772"/>
                      <a:pt x="53795" y="121448"/>
                    </a:cubicBezTo>
                    <a:cubicBezTo>
                      <a:pt x="55904" y="115124"/>
                      <a:pt x="66447" y="107746"/>
                      <a:pt x="50632" y="104584"/>
                    </a:cubicBezTo>
                    <a:cubicBezTo>
                      <a:pt x="34818" y="101422"/>
                      <a:pt x="34818" y="92989"/>
                      <a:pt x="44307" y="90881"/>
                    </a:cubicBezTo>
                    <a:cubicBezTo>
                      <a:pt x="53795" y="88773"/>
                      <a:pt x="63284" y="87719"/>
                      <a:pt x="63284" y="78233"/>
                    </a:cubicBezTo>
                    <a:cubicBezTo>
                      <a:pt x="63284" y="68747"/>
                      <a:pt x="59067" y="56098"/>
                      <a:pt x="70664" y="53990"/>
                    </a:cubicBezTo>
                    <a:cubicBezTo>
                      <a:pt x="82262" y="51882"/>
                      <a:pt x="86479" y="46612"/>
                      <a:pt x="92805" y="53990"/>
                    </a:cubicBezTo>
                    <a:cubicBezTo>
                      <a:pt x="99131" y="61368"/>
                      <a:pt x="113891" y="59260"/>
                      <a:pt x="120217" y="59260"/>
                    </a:cubicBezTo>
                    <a:cubicBezTo>
                      <a:pt x="126543" y="59260"/>
                      <a:pt x="159227" y="61368"/>
                      <a:pt x="163444" y="58206"/>
                    </a:cubicBezTo>
                    <a:cubicBezTo>
                      <a:pt x="167661" y="55044"/>
                      <a:pt x="164498" y="53990"/>
                      <a:pt x="164498" y="45558"/>
                    </a:cubicBezTo>
                    <a:cubicBezTo>
                      <a:pt x="164498" y="37716"/>
                      <a:pt x="163570" y="17183"/>
                      <a:pt x="163444" y="14274"/>
                    </a:cubicBezTo>
                    <a:cubicBezTo>
                      <a:pt x="166354" y="12208"/>
                      <a:pt x="168842" y="10732"/>
                      <a:pt x="171077" y="10859"/>
                    </a:cubicBezTo>
                    <a:lnTo>
                      <a:pt x="173607" y="4746"/>
                    </a:lnTo>
                    <a:cubicBezTo>
                      <a:pt x="189633" y="10437"/>
                      <a:pt x="204731" y="7275"/>
                      <a:pt x="219955" y="3017"/>
                    </a:cubicBezTo>
                    <a:cubicBezTo>
                      <a:pt x="221515" y="2595"/>
                      <a:pt x="225269" y="487"/>
                      <a:pt x="226281" y="361"/>
                    </a:cubicBezTo>
                    <a:cubicBezTo>
                      <a:pt x="234884" y="-778"/>
                      <a:pt x="252597" y="993"/>
                      <a:pt x="261073" y="2680"/>
                    </a:cubicBezTo>
                    <a:cubicBezTo>
                      <a:pt x="276171" y="5378"/>
                      <a:pt x="282581" y="15286"/>
                      <a:pt x="293462" y="17647"/>
                    </a:cubicBezTo>
                    <a:cubicBezTo>
                      <a:pt x="310542" y="21399"/>
                      <a:pt x="316699" y="21990"/>
                      <a:pt x="321844" y="24561"/>
                    </a:cubicBezTo>
                    <a:cubicBezTo>
                      <a:pt x="327073" y="27175"/>
                      <a:pt x="331291" y="31813"/>
                      <a:pt x="344786" y="43703"/>
                    </a:cubicBezTo>
                    <a:lnTo>
                      <a:pt x="345418" y="44546"/>
                    </a:lnTo>
                    <a:cubicBezTo>
                      <a:pt x="358661" y="62591"/>
                      <a:pt x="374897" y="76631"/>
                      <a:pt x="393790" y="88689"/>
                    </a:cubicBezTo>
                    <a:cubicBezTo>
                      <a:pt x="404249" y="95350"/>
                      <a:pt x="417323" y="99440"/>
                      <a:pt x="428372" y="105427"/>
                    </a:cubicBezTo>
                    <a:cubicBezTo>
                      <a:pt x="438746" y="111034"/>
                      <a:pt x="449374" y="118033"/>
                      <a:pt x="460550" y="122038"/>
                    </a:cubicBezTo>
                    <a:cubicBezTo>
                      <a:pt x="476621" y="127815"/>
                      <a:pt x="492305" y="129796"/>
                      <a:pt x="508458" y="134434"/>
                    </a:cubicBezTo>
                    <a:cubicBezTo>
                      <a:pt x="518621" y="138524"/>
                      <a:pt x="529080" y="143246"/>
                      <a:pt x="539792" y="144510"/>
                    </a:cubicBezTo>
                    <a:cubicBezTo>
                      <a:pt x="550044" y="145733"/>
                      <a:pt x="573530" y="145522"/>
                      <a:pt x="582470" y="152395"/>
                    </a:cubicBezTo>
                    <a:cubicBezTo>
                      <a:pt x="591706" y="159478"/>
                      <a:pt x="598412" y="169934"/>
                      <a:pt x="605876" y="178872"/>
                    </a:cubicBezTo>
                    <a:cubicBezTo>
                      <a:pt x="620805" y="196664"/>
                      <a:pt x="637594" y="213023"/>
                      <a:pt x="654332" y="229255"/>
                    </a:cubicBezTo>
                    <a:cubicBezTo>
                      <a:pt x="654628" y="229550"/>
                      <a:pt x="654838" y="230140"/>
                      <a:pt x="655096" y="230477"/>
                    </a:cubicBezTo>
                    <a:cubicBezTo>
                      <a:pt x="659566" y="237982"/>
                      <a:pt x="663362" y="246457"/>
                      <a:pt x="669055" y="253076"/>
                    </a:cubicBezTo>
                    <a:cubicBezTo>
                      <a:pt x="679598" y="265387"/>
                      <a:pt x="690942" y="277150"/>
                      <a:pt x="700389" y="290389"/>
                    </a:cubicBezTo>
                    <a:cubicBezTo>
                      <a:pt x="707980" y="300971"/>
                      <a:pt x="713758" y="312566"/>
                      <a:pt x="721264" y="323275"/>
                    </a:cubicBezTo>
                    <a:cubicBezTo>
                      <a:pt x="724891" y="328503"/>
                      <a:pt x="730078" y="333478"/>
                      <a:pt x="733326" y="338706"/>
                    </a:cubicBezTo>
                    <a:cubicBezTo>
                      <a:pt x="737248" y="345030"/>
                      <a:pt x="739862" y="352071"/>
                      <a:pt x="742983" y="358774"/>
                    </a:cubicBezTo>
                    <a:cubicBezTo>
                      <a:pt x="753817" y="382216"/>
                      <a:pt x="763226" y="407218"/>
                      <a:pt x="778366" y="428299"/>
                    </a:cubicBezTo>
                    <a:cubicBezTo>
                      <a:pt x="785704" y="438544"/>
                      <a:pt x="797470" y="446850"/>
                      <a:pt x="807381" y="454734"/>
                    </a:cubicBezTo>
                    <a:cubicBezTo>
                      <a:pt x="818304" y="463419"/>
                      <a:pt x="829648" y="471303"/>
                      <a:pt x="841245" y="479103"/>
                    </a:cubicBezTo>
                    <a:cubicBezTo>
                      <a:pt x="868700" y="497696"/>
                      <a:pt x="894973" y="518608"/>
                      <a:pt x="922765" y="536738"/>
                    </a:cubicBezTo>
                    <a:cubicBezTo>
                      <a:pt x="969829" y="567431"/>
                      <a:pt x="1027226" y="598673"/>
                      <a:pt x="1063785" y="642225"/>
                    </a:cubicBezTo>
                    <a:cubicBezTo>
                      <a:pt x="1071883" y="651838"/>
                      <a:pt x="1093521" y="676966"/>
                      <a:pt x="1097102" y="687633"/>
                    </a:cubicBezTo>
                    <a:cubicBezTo>
                      <a:pt x="1101151" y="696150"/>
                      <a:pt x="1104314" y="703697"/>
                      <a:pt x="1106928" y="712635"/>
                    </a:cubicBezTo>
                    <a:cubicBezTo>
                      <a:pt x="1116079" y="743581"/>
                      <a:pt x="1138131" y="784773"/>
                      <a:pt x="1159555" y="809268"/>
                    </a:cubicBezTo>
                    <a:cubicBezTo>
                      <a:pt x="1165164" y="815677"/>
                      <a:pt x="1172254" y="820315"/>
                      <a:pt x="1178748" y="825627"/>
                    </a:cubicBezTo>
                    <a:cubicBezTo>
                      <a:pt x="1183303" y="829380"/>
                      <a:pt x="1187351" y="833806"/>
                      <a:pt x="1193002" y="836083"/>
                    </a:cubicBezTo>
                    <a:cubicBezTo>
                      <a:pt x="1199788" y="838866"/>
                      <a:pt x="1209155" y="838908"/>
                      <a:pt x="1216320" y="839667"/>
                    </a:cubicBezTo>
                    <a:cubicBezTo>
                      <a:pt x="1218475" y="839920"/>
                      <a:pt x="1224164" y="840974"/>
                      <a:pt x="1225855" y="841859"/>
                    </a:cubicBezTo>
                    <a:cubicBezTo>
                      <a:pt x="1247363" y="853201"/>
                      <a:pt x="1267770" y="867240"/>
                      <a:pt x="1282024" y="887141"/>
                    </a:cubicBezTo>
                    <a:cubicBezTo>
                      <a:pt x="1292230" y="901349"/>
                      <a:pt x="1301803" y="916780"/>
                      <a:pt x="1309314" y="932590"/>
                    </a:cubicBezTo>
                    <a:cubicBezTo>
                      <a:pt x="1315092" y="944691"/>
                      <a:pt x="1320406" y="957086"/>
                      <a:pt x="1327529" y="968386"/>
                    </a:cubicBezTo>
                    <a:cubicBezTo>
                      <a:pt x="1331535" y="974794"/>
                      <a:pt x="1335334" y="981666"/>
                      <a:pt x="1339759" y="987738"/>
                    </a:cubicBezTo>
                    <a:cubicBezTo>
                      <a:pt x="1341994" y="990857"/>
                      <a:pt x="1365189" y="1013793"/>
                      <a:pt x="1369022" y="1014341"/>
                    </a:cubicBezTo>
                    <a:cubicBezTo>
                      <a:pt x="1366412" y="1016998"/>
                      <a:pt x="1358943" y="1025177"/>
                      <a:pt x="1358943" y="1029013"/>
                    </a:cubicBezTo>
                    <a:cubicBezTo>
                      <a:pt x="1350677" y="1036476"/>
                      <a:pt x="1340429" y="1050769"/>
                      <a:pt x="1335200" y="1060171"/>
                    </a:cubicBezTo>
                    <a:cubicBezTo>
                      <a:pt x="1332627" y="1064809"/>
                      <a:pt x="1333007" y="1070458"/>
                      <a:pt x="1331488" y="1075054"/>
                    </a:cubicBezTo>
                    <a:lnTo>
                      <a:pt x="1325289" y="1094321"/>
                    </a:lnTo>
                    <a:cubicBezTo>
                      <a:pt x="1324446" y="1096893"/>
                      <a:pt x="1320646" y="1099044"/>
                      <a:pt x="1318748" y="1100603"/>
                    </a:cubicBezTo>
                    <a:cubicBezTo>
                      <a:pt x="1302765" y="1113674"/>
                      <a:pt x="1288173" y="1124720"/>
                      <a:pt x="1278393" y="1143102"/>
                    </a:cubicBezTo>
                    <a:cubicBezTo>
                      <a:pt x="1272489" y="1154191"/>
                      <a:pt x="1266669" y="1166375"/>
                      <a:pt x="1259289" y="1176578"/>
                    </a:cubicBezTo>
                    <a:cubicBezTo>
                      <a:pt x="1257391" y="1179192"/>
                      <a:pt x="1254017" y="1181174"/>
                      <a:pt x="1252078" y="1183788"/>
                    </a:cubicBezTo>
                    <a:cubicBezTo>
                      <a:pt x="1248661" y="1188341"/>
                      <a:pt x="1246975" y="1195382"/>
                      <a:pt x="1245204" y="1200821"/>
                    </a:cubicBezTo>
                    <a:cubicBezTo>
                      <a:pt x="1244276" y="1203688"/>
                      <a:pt x="1243812" y="1207145"/>
                      <a:pt x="1243137" y="1210139"/>
                    </a:cubicBezTo>
                    <a:lnTo>
                      <a:pt x="1241239" y="1211825"/>
                    </a:lnTo>
                    <a:lnTo>
                      <a:pt x="1237191" y="1212078"/>
                    </a:lnTo>
                    <a:cubicBezTo>
                      <a:pt x="1233775" y="1213259"/>
                      <a:pt x="1227959" y="1226160"/>
                      <a:pt x="1226226" y="1229406"/>
                    </a:cubicBezTo>
                    <a:cubicBezTo>
                      <a:pt x="1223906" y="1233749"/>
                      <a:pt x="1216400" y="1244964"/>
                      <a:pt x="1213447" y="1247957"/>
                    </a:cubicBezTo>
                    <a:cubicBezTo>
                      <a:pt x="1209441" y="1252089"/>
                      <a:pt x="1203832" y="1256769"/>
                      <a:pt x="1200459" y="1261365"/>
                    </a:cubicBezTo>
                    <a:cubicBezTo>
                      <a:pt x="1194090" y="1269923"/>
                      <a:pt x="1189873" y="1280000"/>
                      <a:pt x="1183252" y="1288601"/>
                    </a:cubicBezTo>
                    <a:cubicBezTo>
                      <a:pt x="1163768" y="1313856"/>
                      <a:pt x="1170347" y="1325745"/>
                      <a:pt x="1136483" y="1348048"/>
                    </a:cubicBezTo>
                    <a:cubicBezTo>
                      <a:pt x="1119871" y="1359010"/>
                      <a:pt x="1115654" y="1350241"/>
                      <a:pt x="1113457" y="1373261"/>
                    </a:cubicBezTo>
                    <a:lnTo>
                      <a:pt x="1110757" y="1376254"/>
                    </a:lnTo>
                    <a:cubicBezTo>
                      <a:pt x="1105440" y="1376212"/>
                      <a:pt x="1091864" y="1383590"/>
                      <a:pt x="1086002" y="1387216"/>
                    </a:cubicBezTo>
                    <a:cubicBezTo>
                      <a:pt x="1079845" y="1403364"/>
                      <a:pt x="1075670" y="1420440"/>
                      <a:pt x="1070314" y="1436925"/>
                    </a:cubicBezTo>
                    <a:cubicBezTo>
                      <a:pt x="1070057" y="1437641"/>
                      <a:pt x="1071242" y="1441773"/>
                      <a:pt x="1070942" y="1443797"/>
                    </a:cubicBezTo>
                    <a:cubicBezTo>
                      <a:pt x="1069260" y="1454970"/>
                      <a:pt x="1066219" y="1465341"/>
                      <a:pt x="1063183" y="1476261"/>
                    </a:cubicBezTo>
                    <a:cubicBezTo>
                      <a:pt x="1062845" y="1477399"/>
                      <a:pt x="1063436" y="1479718"/>
                      <a:pt x="1063098" y="1480815"/>
                    </a:cubicBezTo>
                    <a:cubicBezTo>
                      <a:pt x="1062377" y="1482881"/>
                      <a:pt x="1060357" y="1484862"/>
                      <a:pt x="1059598" y="1486928"/>
                    </a:cubicBezTo>
                    <a:cubicBezTo>
                      <a:pt x="1056937" y="1494138"/>
                      <a:pt x="1055591" y="1501727"/>
                      <a:pt x="1054411" y="1509273"/>
                    </a:cubicBezTo>
                    <a:cubicBezTo>
                      <a:pt x="1057363" y="1530902"/>
                      <a:pt x="1065713" y="1551561"/>
                      <a:pt x="1068539" y="1573064"/>
                    </a:cubicBezTo>
                    <a:cubicBezTo>
                      <a:pt x="1074105" y="1615141"/>
                      <a:pt x="1072127" y="1653634"/>
                      <a:pt x="1069171" y="1696090"/>
                    </a:cubicBezTo>
                    <a:cubicBezTo>
                      <a:pt x="1068117" y="1711184"/>
                      <a:pt x="1069466" y="1725941"/>
                      <a:pt x="1068327" y="1741161"/>
                    </a:cubicBezTo>
                    <a:cubicBezTo>
                      <a:pt x="1068327" y="1746389"/>
                      <a:pt x="1068205" y="1754906"/>
                      <a:pt x="1064368" y="1758953"/>
                    </a:cubicBezTo>
                    <a:cubicBezTo>
                      <a:pt x="1062765" y="1760597"/>
                      <a:pt x="1062213" y="1763211"/>
                      <a:pt x="1062343" y="1765699"/>
                    </a:cubicBezTo>
                    <a:lnTo>
                      <a:pt x="1061715" y="1765741"/>
                    </a:lnTo>
                    <a:cubicBezTo>
                      <a:pt x="1061715" y="1765741"/>
                      <a:pt x="1035357" y="1769957"/>
                      <a:pt x="1025868" y="1769957"/>
                    </a:cubicBezTo>
                    <a:cubicBezTo>
                      <a:pt x="1016379" y="1769957"/>
                      <a:pt x="812897" y="1771011"/>
                      <a:pt x="812897" y="1771011"/>
                    </a:cubicBezTo>
                    <a:cubicBezTo>
                      <a:pt x="812897" y="1771011"/>
                      <a:pt x="800245" y="1784713"/>
                      <a:pt x="796028" y="1789984"/>
                    </a:cubicBezTo>
                    <a:cubicBezTo>
                      <a:pt x="791811" y="1795254"/>
                      <a:pt x="792865" y="1813172"/>
                      <a:pt x="790756" y="1821605"/>
                    </a:cubicBezTo>
                    <a:cubicBezTo>
                      <a:pt x="788648" y="1830037"/>
                      <a:pt x="788648" y="1837415"/>
                      <a:pt x="783376" y="1842685"/>
                    </a:cubicBezTo>
                    <a:cubicBezTo>
                      <a:pt x="778104" y="1847956"/>
                      <a:pt x="716954" y="1908035"/>
                      <a:pt x="716954" y="1908035"/>
                    </a:cubicBezTo>
                    <a:cubicBezTo>
                      <a:pt x="716954" y="1908035"/>
                      <a:pt x="719063" y="1958629"/>
                      <a:pt x="719063" y="1963899"/>
                    </a:cubicBezTo>
                    <a:cubicBezTo>
                      <a:pt x="719063" y="1969169"/>
                      <a:pt x="711683" y="1983926"/>
                      <a:pt x="708520" y="1992358"/>
                    </a:cubicBezTo>
                    <a:cubicBezTo>
                      <a:pt x="705357" y="2000790"/>
                      <a:pt x="691651" y="2051384"/>
                      <a:pt x="687434" y="2067195"/>
                    </a:cubicBezTo>
                    <a:cubicBezTo>
                      <a:pt x="683216" y="2083005"/>
                      <a:pt x="672673" y="2135707"/>
                      <a:pt x="668456" y="2159950"/>
                    </a:cubicBezTo>
                    <a:cubicBezTo>
                      <a:pt x="664239" y="2184192"/>
                      <a:pt x="651587" y="2224246"/>
                      <a:pt x="645261" y="2235840"/>
                    </a:cubicBezTo>
                    <a:cubicBezTo>
                      <a:pt x="638935" y="2247434"/>
                      <a:pt x="652641" y="2259029"/>
                      <a:pt x="656858" y="2266407"/>
                    </a:cubicBezTo>
                    <a:cubicBezTo>
                      <a:pt x="661076" y="2273785"/>
                      <a:pt x="666347" y="2278001"/>
                      <a:pt x="678999" y="2278001"/>
                    </a:cubicBezTo>
                    <a:cubicBezTo>
                      <a:pt x="691651" y="2278001"/>
                      <a:pt x="686379" y="2288542"/>
                      <a:pt x="681108" y="2293812"/>
                    </a:cubicBezTo>
                    <a:cubicBezTo>
                      <a:pt x="675836" y="2299082"/>
                      <a:pt x="639989" y="2327541"/>
                      <a:pt x="630501" y="2338081"/>
                    </a:cubicBezTo>
                    <a:cubicBezTo>
                      <a:pt x="621012" y="2348622"/>
                      <a:pt x="593600" y="2373918"/>
                      <a:pt x="586219" y="2382351"/>
                    </a:cubicBezTo>
                    <a:cubicBezTo>
                      <a:pt x="578839" y="2390783"/>
                      <a:pt x="544047" y="2456133"/>
                      <a:pt x="536667" y="2468781"/>
                    </a:cubicBezTo>
                    <a:cubicBezTo>
                      <a:pt x="529286" y="2481430"/>
                      <a:pt x="529286" y="2490916"/>
                      <a:pt x="529286" y="2500403"/>
                    </a:cubicBezTo>
                    <a:cubicBezTo>
                      <a:pt x="529286" y="2509467"/>
                      <a:pt x="527347" y="2533963"/>
                      <a:pt x="524437" y="2542522"/>
                    </a:cubicBezTo>
                    <a:cubicBezTo>
                      <a:pt x="524310" y="2542943"/>
                      <a:pt x="524142" y="2543281"/>
                      <a:pt x="524015" y="2543618"/>
                    </a:cubicBezTo>
                    <a:cubicBezTo>
                      <a:pt x="520852" y="2550996"/>
                      <a:pt x="508200" y="2559428"/>
                      <a:pt x="499766" y="2562591"/>
                    </a:cubicBezTo>
                    <a:cubicBezTo>
                      <a:pt x="491331" y="2565753"/>
                      <a:pt x="480788" y="2567861"/>
                      <a:pt x="459702" y="2565753"/>
                    </a:cubicBezTo>
                    <a:cubicBezTo>
                      <a:pt x="438615" y="2563645"/>
                      <a:pt x="431235" y="2571023"/>
                      <a:pt x="425964" y="2574185"/>
                    </a:cubicBezTo>
                    <a:cubicBezTo>
                      <a:pt x="420692" y="2577347"/>
                      <a:pt x="399606" y="2598428"/>
                      <a:pt x="399606" y="2598428"/>
                    </a:cubicBezTo>
                    <a:cubicBezTo>
                      <a:pt x="399606" y="2598428"/>
                      <a:pt x="374302" y="2635319"/>
                      <a:pt x="369031" y="2644805"/>
                    </a:cubicBezTo>
                    <a:cubicBezTo>
                      <a:pt x="363759" y="2654291"/>
                      <a:pt x="344782" y="2683804"/>
                      <a:pt x="338456" y="2690129"/>
                    </a:cubicBezTo>
                    <a:cubicBezTo>
                      <a:pt x="332130" y="2696453"/>
                      <a:pt x="303663" y="2725966"/>
                      <a:pt x="303663" y="2725966"/>
                    </a:cubicBezTo>
                    <a:cubicBezTo>
                      <a:pt x="303663" y="2725966"/>
                      <a:pt x="302609" y="2739668"/>
                      <a:pt x="301555" y="2749154"/>
                    </a:cubicBezTo>
                    <a:cubicBezTo>
                      <a:pt x="300500" y="2758641"/>
                      <a:pt x="295229" y="2764965"/>
                      <a:pt x="287849" y="2770235"/>
                    </a:cubicBezTo>
                    <a:cubicBezTo>
                      <a:pt x="280468" y="2775505"/>
                      <a:pt x="267901" y="2775548"/>
                      <a:pt x="267901" y="2775548"/>
                    </a:cubicBezTo>
                    <a:cubicBezTo>
                      <a:pt x="266425" y="2777782"/>
                      <a:pt x="264401" y="2780021"/>
                      <a:pt x="261913" y="2782209"/>
                    </a:cubicBezTo>
                    <a:cubicBezTo>
                      <a:pt x="242218" y="2799580"/>
                      <a:pt x="256008" y="2790852"/>
                      <a:pt x="249556" y="2807548"/>
                    </a:cubicBezTo>
                    <a:cubicBezTo>
                      <a:pt x="248502" y="2810373"/>
                      <a:pt x="246815" y="2812190"/>
                      <a:pt x="245465" y="2813451"/>
                    </a:cubicBezTo>
                    <a:lnTo>
                      <a:pt x="243820" y="2814969"/>
                    </a:lnTo>
                    <a:cubicBezTo>
                      <a:pt x="240489" y="2818042"/>
                      <a:pt x="238802" y="2822975"/>
                      <a:pt x="235976" y="2826563"/>
                    </a:cubicBezTo>
                    <a:cubicBezTo>
                      <a:pt x="231422" y="2832255"/>
                      <a:pt x="224379" y="2837862"/>
                      <a:pt x="216619" y="2841990"/>
                    </a:cubicBezTo>
                    <a:cubicBezTo>
                      <a:pt x="211601" y="2844730"/>
                      <a:pt x="206287" y="2847386"/>
                      <a:pt x="201184" y="2847218"/>
                    </a:cubicBezTo>
                    <a:lnTo>
                      <a:pt x="188743" y="2838743"/>
                    </a:lnTo>
                    <a:lnTo>
                      <a:pt x="182417" y="2834527"/>
                    </a:lnTo>
                    <a:cubicBezTo>
                      <a:pt x="182417" y="2834527"/>
                      <a:pt x="183472" y="2828203"/>
                      <a:pt x="187689" y="2819771"/>
                    </a:cubicBezTo>
                    <a:cubicBezTo>
                      <a:pt x="191906" y="2811338"/>
                      <a:pt x="196123" y="2806068"/>
                      <a:pt x="199286" y="2794474"/>
                    </a:cubicBezTo>
                    <a:cubicBezTo>
                      <a:pt x="202449" y="2782879"/>
                      <a:pt x="203504" y="2777609"/>
                      <a:pt x="195069" y="2767069"/>
                    </a:cubicBezTo>
                    <a:cubicBezTo>
                      <a:pt x="186635" y="2756529"/>
                      <a:pt x="180309" y="2763907"/>
                      <a:pt x="168711" y="2766015"/>
                    </a:cubicBezTo>
                    <a:cubicBezTo>
                      <a:pt x="157114" y="2768123"/>
                      <a:pt x="151842" y="2764961"/>
                      <a:pt x="152896" y="2757583"/>
                    </a:cubicBezTo>
                    <a:cubicBezTo>
                      <a:pt x="153951" y="2750204"/>
                      <a:pt x="150788" y="2738610"/>
                      <a:pt x="140245" y="2733340"/>
                    </a:cubicBezTo>
                    <a:cubicBezTo>
                      <a:pt x="129702" y="2728070"/>
                      <a:pt x="131810" y="2715421"/>
                      <a:pt x="133919" y="2705935"/>
                    </a:cubicBezTo>
                    <a:cubicBezTo>
                      <a:pt x="136027" y="2696449"/>
                      <a:pt x="121271" y="2695399"/>
                      <a:pt x="112837" y="269539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1456" name="Freeform 1455">
                <a:extLst>
                  <a:ext uri="{FF2B5EF4-FFF2-40B4-BE49-F238E27FC236}">
                    <a16:creationId xmlns:a16="http://schemas.microsoft.com/office/drawing/2014/main" xmlns="" id="{F6AC3A88-66BB-F7E0-6565-1DCD2E3E6B50}"/>
                  </a:ext>
                </a:extLst>
              </p:cNvPr>
              <p:cNvSpPr/>
              <p:nvPr/>
            </p:nvSpPr>
            <p:spPr>
              <a:xfrm>
                <a:off x="6370126" y="2793084"/>
                <a:ext cx="297746" cy="159328"/>
              </a:xfrm>
              <a:custGeom>
                <a:avLst/>
                <a:gdLst>
                  <a:gd name="connsiteX0" fmla="*/ 0 w 297746"/>
                  <a:gd name="connsiteY0" fmla="*/ 157131 h 159328"/>
                  <a:gd name="connsiteX1" fmla="*/ 11715 w 297746"/>
                  <a:gd name="connsiteY1" fmla="*/ 156789 h 159328"/>
                  <a:gd name="connsiteX2" fmla="*/ 25684 w 297746"/>
                  <a:gd name="connsiteY2" fmla="*/ 151711 h 159328"/>
                  <a:gd name="connsiteX3" fmla="*/ 29493 w 297746"/>
                  <a:gd name="connsiteY3" fmla="*/ 151711 h 159328"/>
                  <a:gd name="connsiteX4" fmla="*/ 40288 w 297746"/>
                  <a:gd name="connsiteY4" fmla="*/ 156154 h 159328"/>
                  <a:gd name="connsiteX5" fmla="*/ 49812 w 297746"/>
                  <a:gd name="connsiteY5" fmla="*/ 159328 h 159328"/>
                  <a:gd name="connsiteX6" fmla="*/ 79654 w 297746"/>
                  <a:gd name="connsiteY6" fmla="*/ 157424 h 159328"/>
                  <a:gd name="connsiteX7" fmla="*/ 89813 w 297746"/>
                  <a:gd name="connsiteY7" fmla="*/ 159328 h 159328"/>
                  <a:gd name="connsiteX8" fmla="*/ 105687 w 297746"/>
                  <a:gd name="connsiteY8" fmla="*/ 154885 h 159328"/>
                  <a:gd name="connsiteX9" fmla="*/ 124735 w 297746"/>
                  <a:gd name="connsiteY9" fmla="*/ 144729 h 159328"/>
                  <a:gd name="connsiteX10" fmla="*/ 145053 w 297746"/>
                  <a:gd name="connsiteY10" fmla="*/ 142824 h 159328"/>
                  <a:gd name="connsiteX11" fmla="*/ 154577 w 297746"/>
                  <a:gd name="connsiteY11" fmla="*/ 144094 h 159328"/>
                  <a:gd name="connsiteX12" fmla="*/ 161562 w 297746"/>
                  <a:gd name="connsiteY12" fmla="*/ 151076 h 159328"/>
                  <a:gd name="connsiteX13" fmla="*/ 166641 w 297746"/>
                  <a:gd name="connsiteY13" fmla="*/ 154885 h 159328"/>
                  <a:gd name="connsiteX14" fmla="*/ 174260 w 297746"/>
                  <a:gd name="connsiteY14" fmla="*/ 155520 h 159328"/>
                  <a:gd name="connsiteX15" fmla="*/ 199658 w 297746"/>
                  <a:gd name="connsiteY15" fmla="*/ 133937 h 159328"/>
                  <a:gd name="connsiteX16" fmla="*/ 210452 w 297746"/>
                  <a:gd name="connsiteY16" fmla="*/ 125685 h 159328"/>
                  <a:gd name="connsiteX17" fmla="*/ 210452 w 297746"/>
                  <a:gd name="connsiteY17" fmla="*/ 116799 h 159328"/>
                  <a:gd name="connsiteX18" fmla="*/ 199658 w 297746"/>
                  <a:gd name="connsiteY18" fmla="*/ 104738 h 159328"/>
                  <a:gd name="connsiteX19" fmla="*/ 195214 w 297746"/>
                  <a:gd name="connsiteY19" fmla="*/ 95851 h 159328"/>
                  <a:gd name="connsiteX20" fmla="*/ 195214 w 297746"/>
                  <a:gd name="connsiteY20" fmla="*/ 88868 h 159328"/>
                  <a:gd name="connsiteX21" fmla="*/ 213627 w 297746"/>
                  <a:gd name="connsiteY21" fmla="*/ 83155 h 159328"/>
                  <a:gd name="connsiteX22" fmla="*/ 234580 w 297746"/>
                  <a:gd name="connsiteY22" fmla="*/ 69191 h 159328"/>
                  <a:gd name="connsiteX23" fmla="*/ 249819 w 297746"/>
                  <a:gd name="connsiteY23" fmla="*/ 69191 h 159328"/>
                  <a:gd name="connsiteX24" fmla="*/ 271406 w 297746"/>
                  <a:gd name="connsiteY24" fmla="*/ 67921 h 159328"/>
                  <a:gd name="connsiteX25" fmla="*/ 289185 w 297746"/>
                  <a:gd name="connsiteY25" fmla="*/ 39991 h 159328"/>
                  <a:gd name="connsiteX26" fmla="*/ 297747 w 297746"/>
                  <a:gd name="connsiteY26" fmla="*/ 35407 h 159328"/>
                  <a:gd name="connsiteX27" fmla="*/ 287221 w 297746"/>
                  <a:gd name="connsiteY27" fmla="*/ 21692 h 159328"/>
                  <a:gd name="connsiteX28" fmla="*/ 266962 w 297746"/>
                  <a:gd name="connsiteY28" fmla="*/ 5713 h 159328"/>
                  <a:gd name="connsiteX29" fmla="*/ 243470 w 297746"/>
                  <a:gd name="connsiteY29" fmla="*/ 0 h 159328"/>
                  <a:gd name="connsiteX30" fmla="*/ 226961 w 297746"/>
                  <a:gd name="connsiteY30" fmla="*/ 8252 h 159328"/>
                  <a:gd name="connsiteX31" fmla="*/ 218071 w 297746"/>
                  <a:gd name="connsiteY31" fmla="*/ 21582 h 159328"/>
                  <a:gd name="connsiteX32" fmla="*/ 211087 w 297746"/>
                  <a:gd name="connsiteY32" fmla="*/ 25391 h 159328"/>
                  <a:gd name="connsiteX33" fmla="*/ 199023 w 297746"/>
                  <a:gd name="connsiteY33" fmla="*/ 22217 h 159328"/>
                  <a:gd name="connsiteX34" fmla="*/ 195214 w 297746"/>
                  <a:gd name="connsiteY34" fmla="*/ 28565 h 159328"/>
                  <a:gd name="connsiteX35" fmla="*/ 189499 w 297746"/>
                  <a:gd name="connsiteY35" fmla="*/ 48243 h 159328"/>
                  <a:gd name="connsiteX36" fmla="*/ 178070 w 297746"/>
                  <a:gd name="connsiteY36" fmla="*/ 58399 h 159328"/>
                  <a:gd name="connsiteX37" fmla="*/ 156482 w 297746"/>
                  <a:gd name="connsiteY37" fmla="*/ 78077 h 159328"/>
                  <a:gd name="connsiteX38" fmla="*/ 146958 w 297746"/>
                  <a:gd name="connsiteY38" fmla="*/ 86329 h 159328"/>
                  <a:gd name="connsiteX39" fmla="*/ 130450 w 297746"/>
                  <a:gd name="connsiteY39" fmla="*/ 82521 h 159328"/>
                  <a:gd name="connsiteX40" fmla="*/ 95528 w 297746"/>
                  <a:gd name="connsiteY40" fmla="*/ 60304 h 159328"/>
                  <a:gd name="connsiteX41" fmla="*/ 75845 w 297746"/>
                  <a:gd name="connsiteY41" fmla="*/ 56495 h 159328"/>
                  <a:gd name="connsiteX42" fmla="*/ 58066 w 297746"/>
                  <a:gd name="connsiteY42" fmla="*/ 59669 h 159328"/>
                  <a:gd name="connsiteX43" fmla="*/ 44732 w 297746"/>
                  <a:gd name="connsiteY43" fmla="*/ 72999 h 159328"/>
                  <a:gd name="connsiteX44" fmla="*/ 33938 w 297746"/>
                  <a:gd name="connsiteY44" fmla="*/ 77443 h 159328"/>
                  <a:gd name="connsiteX45" fmla="*/ 19334 w 297746"/>
                  <a:gd name="connsiteY45" fmla="*/ 70460 h 159328"/>
                  <a:gd name="connsiteX46" fmla="*/ 11080 w 297746"/>
                  <a:gd name="connsiteY46" fmla="*/ 75538 h 159328"/>
                  <a:gd name="connsiteX47" fmla="*/ 6636 w 297746"/>
                  <a:gd name="connsiteY47" fmla="*/ 105373 h 159328"/>
                  <a:gd name="connsiteX48" fmla="*/ 4096 w 297746"/>
                  <a:gd name="connsiteY48" fmla="*/ 140285 h 15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7746" h="159328">
                    <a:moveTo>
                      <a:pt x="0" y="157131"/>
                    </a:moveTo>
                    <a:lnTo>
                      <a:pt x="11715" y="156789"/>
                    </a:lnTo>
                    <a:lnTo>
                      <a:pt x="25684" y="151711"/>
                    </a:lnTo>
                    <a:lnTo>
                      <a:pt x="29493" y="151711"/>
                    </a:lnTo>
                    <a:lnTo>
                      <a:pt x="40288" y="156154"/>
                    </a:lnTo>
                    <a:lnTo>
                      <a:pt x="49812" y="159328"/>
                    </a:lnTo>
                    <a:lnTo>
                      <a:pt x="79654" y="157424"/>
                    </a:lnTo>
                    <a:lnTo>
                      <a:pt x="89813" y="159328"/>
                    </a:lnTo>
                    <a:lnTo>
                      <a:pt x="105687" y="154885"/>
                    </a:lnTo>
                    <a:lnTo>
                      <a:pt x="124735" y="144729"/>
                    </a:lnTo>
                    <a:lnTo>
                      <a:pt x="145053" y="142824"/>
                    </a:lnTo>
                    <a:lnTo>
                      <a:pt x="154577" y="144094"/>
                    </a:lnTo>
                    <a:lnTo>
                      <a:pt x="161562" y="151076"/>
                    </a:lnTo>
                    <a:lnTo>
                      <a:pt x="166641" y="154885"/>
                    </a:lnTo>
                    <a:lnTo>
                      <a:pt x="174260" y="155520"/>
                    </a:lnTo>
                    <a:lnTo>
                      <a:pt x="199658" y="133937"/>
                    </a:lnTo>
                    <a:lnTo>
                      <a:pt x="210452" y="125685"/>
                    </a:lnTo>
                    <a:lnTo>
                      <a:pt x="210452" y="116799"/>
                    </a:lnTo>
                    <a:lnTo>
                      <a:pt x="199658" y="104738"/>
                    </a:lnTo>
                    <a:lnTo>
                      <a:pt x="195214" y="95851"/>
                    </a:lnTo>
                    <a:lnTo>
                      <a:pt x="195214" y="88868"/>
                    </a:lnTo>
                    <a:lnTo>
                      <a:pt x="213627" y="83155"/>
                    </a:lnTo>
                    <a:lnTo>
                      <a:pt x="234580" y="69191"/>
                    </a:lnTo>
                    <a:lnTo>
                      <a:pt x="249819" y="69191"/>
                    </a:lnTo>
                    <a:cubicBezTo>
                      <a:pt x="249819" y="69191"/>
                      <a:pt x="270772" y="71095"/>
                      <a:pt x="271406" y="67921"/>
                    </a:cubicBezTo>
                    <a:cubicBezTo>
                      <a:pt x="272042" y="64747"/>
                      <a:pt x="289185" y="39991"/>
                      <a:pt x="289185" y="39991"/>
                    </a:cubicBezTo>
                    <a:lnTo>
                      <a:pt x="297747" y="35407"/>
                    </a:lnTo>
                    <a:lnTo>
                      <a:pt x="287221" y="21692"/>
                    </a:lnTo>
                    <a:lnTo>
                      <a:pt x="266962" y="5713"/>
                    </a:lnTo>
                    <a:lnTo>
                      <a:pt x="243470" y="0"/>
                    </a:lnTo>
                    <a:lnTo>
                      <a:pt x="226961" y="8252"/>
                    </a:lnTo>
                    <a:lnTo>
                      <a:pt x="218071" y="21582"/>
                    </a:lnTo>
                    <a:lnTo>
                      <a:pt x="211087" y="25391"/>
                    </a:lnTo>
                    <a:lnTo>
                      <a:pt x="199023" y="22217"/>
                    </a:lnTo>
                    <a:lnTo>
                      <a:pt x="195214" y="28565"/>
                    </a:lnTo>
                    <a:lnTo>
                      <a:pt x="189499" y="48243"/>
                    </a:lnTo>
                    <a:lnTo>
                      <a:pt x="178070" y="58399"/>
                    </a:lnTo>
                    <a:lnTo>
                      <a:pt x="156482" y="78077"/>
                    </a:lnTo>
                    <a:cubicBezTo>
                      <a:pt x="156482" y="78077"/>
                      <a:pt x="153307" y="85060"/>
                      <a:pt x="146958" y="86329"/>
                    </a:cubicBezTo>
                    <a:cubicBezTo>
                      <a:pt x="140609" y="87599"/>
                      <a:pt x="130450" y="82521"/>
                      <a:pt x="130450" y="82521"/>
                    </a:cubicBezTo>
                    <a:lnTo>
                      <a:pt x="95528" y="60304"/>
                    </a:lnTo>
                    <a:cubicBezTo>
                      <a:pt x="95528" y="60304"/>
                      <a:pt x="80289" y="56495"/>
                      <a:pt x="75845" y="56495"/>
                    </a:cubicBezTo>
                    <a:cubicBezTo>
                      <a:pt x="71399" y="56495"/>
                      <a:pt x="58066" y="59669"/>
                      <a:pt x="58066" y="59669"/>
                    </a:cubicBezTo>
                    <a:lnTo>
                      <a:pt x="44732" y="72999"/>
                    </a:lnTo>
                    <a:lnTo>
                      <a:pt x="33938" y="77443"/>
                    </a:lnTo>
                    <a:lnTo>
                      <a:pt x="19334" y="70460"/>
                    </a:lnTo>
                    <a:lnTo>
                      <a:pt x="11080" y="75538"/>
                    </a:lnTo>
                    <a:cubicBezTo>
                      <a:pt x="11080" y="75538"/>
                      <a:pt x="6636" y="102833"/>
                      <a:pt x="6636" y="105373"/>
                    </a:cubicBezTo>
                    <a:cubicBezTo>
                      <a:pt x="6636" y="107912"/>
                      <a:pt x="4096" y="140285"/>
                      <a:pt x="4096" y="14028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89575F98-6580-597E-76BC-3C43EA2BD8FF}"/>
              </a:ext>
            </a:extLst>
          </p:cNvPr>
          <p:cNvGrpSpPr/>
          <p:nvPr/>
        </p:nvGrpSpPr>
        <p:grpSpPr>
          <a:xfrm>
            <a:off x="705196" y="1224870"/>
            <a:ext cx="676607" cy="649706"/>
            <a:chOff x="5325757" y="1059619"/>
            <a:chExt cx="839808" cy="839808"/>
          </a:xfrm>
        </p:grpSpPr>
        <p:sp>
          <p:nvSpPr>
            <p:cNvPr id="1271" name="Oval 1270">
              <a:extLst>
                <a:ext uri="{FF2B5EF4-FFF2-40B4-BE49-F238E27FC236}">
                  <a16:creationId xmlns:a16="http://schemas.microsoft.com/office/drawing/2014/main" xmlns="" id="{24F30DBA-F9A1-E4EC-EF1A-2FC1578AC380}"/>
                </a:ext>
              </a:extLst>
            </p:cNvPr>
            <p:cNvSpPr/>
            <p:nvPr/>
          </p:nvSpPr>
          <p:spPr>
            <a:xfrm>
              <a:off x="5325757" y="1059619"/>
              <a:ext cx="839808" cy="839808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>
                <a:solidFill>
                  <a:prstClr val="white"/>
                </a:solidFill>
              </a:endParaRPr>
            </a:p>
          </p:txBody>
        </p:sp>
        <p:sp>
          <p:nvSpPr>
            <p:cNvPr id="6" name="Graphic 3">
              <a:extLst>
                <a:ext uri="{FF2B5EF4-FFF2-40B4-BE49-F238E27FC236}">
                  <a16:creationId xmlns:a16="http://schemas.microsoft.com/office/drawing/2014/main" xmlns="" id="{13264BF5-6C35-3ECE-4F44-8C5CBC0690EE}"/>
                </a:ext>
              </a:extLst>
            </p:cNvPr>
            <p:cNvSpPr/>
            <p:nvPr/>
          </p:nvSpPr>
          <p:spPr>
            <a:xfrm>
              <a:off x="5443421" y="1141914"/>
              <a:ext cx="588785" cy="695440"/>
            </a:xfrm>
            <a:custGeom>
              <a:avLst/>
              <a:gdLst>
                <a:gd name="connsiteX0" fmla="*/ 1151373 w 1396493"/>
                <a:gd name="connsiteY0" fmla="*/ 1196646 h 1649459"/>
                <a:gd name="connsiteX1" fmla="*/ 1272404 w 1396493"/>
                <a:gd name="connsiteY1" fmla="*/ 1196646 h 1649459"/>
                <a:gd name="connsiteX2" fmla="*/ 1367281 w 1396493"/>
                <a:gd name="connsiteY2" fmla="*/ 1152567 h 1649459"/>
                <a:gd name="connsiteX3" fmla="*/ 1394692 w 1396493"/>
                <a:gd name="connsiteY3" fmla="*/ 1051608 h 1649459"/>
                <a:gd name="connsiteX4" fmla="*/ 1275526 w 1396493"/>
                <a:gd name="connsiteY4" fmla="*/ 337275 h 1649459"/>
                <a:gd name="connsiteX5" fmla="*/ 698255 w 1396493"/>
                <a:gd name="connsiteY5" fmla="*/ 0 h 1649459"/>
                <a:gd name="connsiteX6" fmla="*/ 120984 w 1396493"/>
                <a:gd name="connsiteY6" fmla="*/ 337275 h 1649459"/>
                <a:gd name="connsiteX7" fmla="*/ 1766 w 1396493"/>
                <a:gd name="connsiteY7" fmla="*/ 1051738 h 1649459"/>
                <a:gd name="connsiteX8" fmla="*/ 29240 w 1396493"/>
                <a:gd name="connsiteY8" fmla="*/ 1152583 h 1649459"/>
                <a:gd name="connsiteX9" fmla="*/ 124117 w 1396493"/>
                <a:gd name="connsiteY9" fmla="*/ 1196662 h 1649459"/>
                <a:gd name="connsiteX10" fmla="*/ 245035 w 1396493"/>
                <a:gd name="connsiteY10" fmla="*/ 1196827 h 1649459"/>
                <a:gd name="connsiteX11" fmla="*/ 245200 w 1396493"/>
                <a:gd name="connsiteY11" fmla="*/ 1196827 h 1649459"/>
                <a:gd name="connsiteX12" fmla="*/ 268866 w 1396493"/>
                <a:gd name="connsiteY12" fmla="*/ 1213434 h 1649459"/>
                <a:gd name="connsiteX13" fmla="*/ 268866 w 1396493"/>
                <a:gd name="connsiteY13" fmla="*/ 1213485 h 1649459"/>
                <a:gd name="connsiteX14" fmla="*/ 439336 w 1396493"/>
                <a:gd name="connsiteY14" fmla="*/ 1519831 h 1649459"/>
                <a:gd name="connsiteX15" fmla="*/ 698249 w 1396493"/>
                <a:gd name="connsiteY15" fmla="*/ 1649459 h 1649459"/>
                <a:gd name="connsiteX16" fmla="*/ 957161 w 1396493"/>
                <a:gd name="connsiteY16" fmla="*/ 1519831 h 1649459"/>
                <a:gd name="connsiteX17" fmla="*/ 1127518 w 1396493"/>
                <a:gd name="connsiteY17" fmla="*/ 1213423 h 1649459"/>
                <a:gd name="connsiteX18" fmla="*/ 1127569 w 1396493"/>
                <a:gd name="connsiteY18" fmla="*/ 1213372 h 1649459"/>
                <a:gd name="connsiteX19" fmla="*/ 1151349 w 1396493"/>
                <a:gd name="connsiteY19" fmla="*/ 1196651 h 1649459"/>
                <a:gd name="connsiteX20" fmla="*/ 698260 w 1396493"/>
                <a:gd name="connsiteY20" fmla="*/ 212285 h 1649459"/>
                <a:gd name="connsiteX21" fmla="*/ 413472 w 1396493"/>
                <a:gd name="connsiteY21" fmla="*/ 286507 h 1649459"/>
                <a:gd name="connsiteX22" fmla="*/ 291982 w 1396493"/>
                <a:gd name="connsiteY22" fmla="*/ 618549 h 1649459"/>
                <a:gd name="connsiteX23" fmla="*/ 431794 w 1396493"/>
                <a:gd name="connsiteY23" fmla="*/ 1237001 h 1649459"/>
                <a:gd name="connsiteX24" fmla="*/ 698273 w 1396493"/>
                <a:gd name="connsiteY24" fmla="*/ 1437104 h 1649459"/>
                <a:gd name="connsiteX25" fmla="*/ 964752 w 1396493"/>
                <a:gd name="connsiteY25" fmla="*/ 1237001 h 1649459"/>
                <a:gd name="connsiteX26" fmla="*/ 1104563 w 1396493"/>
                <a:gd name="connsiteY26" fmla="*/ 618549 h 1649459"/>
                <a:gd name="connsiteX27" fmla="*/ 983073 w 1396493"/>
                <a:gd name="connsiteY27" fmla="*/ 286507 h 1649459"/>
                <a:gd name="connsiteX28" fmla="*/ 698286 w 1396493"/>
                <a:gd name="connsiteY28" fmla="*/ 212285 h 1649459"/>
                <a:gd name="connsiteX29" fmla="*/ 698260 w 1396493"/>
                <a:gd name="connsiteY29" fmla="*/ 269164 h 1649459"/>
                <a:gd name="connsiteX30" fmla="*/ 947727 w 1396493"/>
                <a:gd name="connsiteY30" fmla="*/ 331110 h 1649459"/>
                <a:gd name="connsiteX31" fmla="*/ 1047658 w 1396493"/>
                <a:gd name="connsiteY31" fmla="*/ 618575 h 1649459"/>
                <a:gd name="connsiteX32" fmla="*/ 914844 w 1396493"/>
                <a:gd name="connsiteY32" fmla="*/ 1209725 h 1649459"/>
                <a:gd name="connsiteX33" fmla="*/ 698247 w 1396493"/>
                <a:gd name="connsiteY33" fmla="*/ 1380248 h 1649459"/>
                <a:gd name="connsiteX34" fmla="*/ 481649 w 1396493"/>
                <a:gd name="connsiteY34" fmla="*/ 1209725 h 1649459"/>
                <a:gd name="connsiteX35" fmla="*/ 348835 w 1396493"/>
                <a:gd name="connsiteY35" fmla="*/ 618575 h 1649459"/>
                <a:gd name="connsiteX36" fmla="*/ 448766 w 1396493"/>
                <a:gd name="connsiteY36" fmla="*/ 331110 h 1649459"/>
                <a:gd name="connsiteX37" fmla="*/ 698234 w 1396493"/>
                <a:gd name="connsiteY37" fmla="*/ 269164 h 1649459"/>
                <a:gd name="connsiteX38" fmla="*/ 1124851 w 1396493"/>
                <a:gd name="connsiteY38" fmla="*/ 1024904 h 1649459"/>
                <a:gd name="connsiteX39" fmla="*/ 1269778 w 1396493"/>
                <a:gd name="connsiteY39" fmla="*/ 1024904 h 1649459"/>
                <a:gd name="connsiteX40" fmla="*/ 1298218 w 1396493"/>
                <a:gd name="connsiteY40" fmla="*/ 996465 h 1649459"/>
                <a:gd name="connsiteX41" fmla="*/ 1269778 w 1396493"/>
                <a:gd name="connsiteY41" fmla="*/ 968026 h 1649459"/>
                <a:gd name="connsiteX42" fmla="*/ 1124851 w 1396493"/>
                <a:gd name="connsiteY42" fmla="*/ 968026 h 1649459"/>
                <a:gd name="connsiteX43" fmla="*/ 1096412 w 1396493"/>
                <a:gd name="connsiteY43" fmla="*/ 996465 h 1649459"/>
                <a:gd name="connsiteX44" fmla="*/ 1124851 w 1396493"/>
                <a:gd name="connsiteY44" fmla="*/ 1024904 h 1649459"/>
                <a:gd name="connsiteX45" fmla="*/ 271668 w 1396493"/>
                <a:gd name="connsiteY45" fmla="*/ 968026 h 1649459"/>
                <a:gd name="connsiteX46" fmla="*/ 126741 w 1396493"/>
                <a:gd name="connsiteY46" fmla="*/ 968026 h 1649459"/>
                <a:gd name="connsiteX47" fmla="*/ 98302 w 1396493"/>
                <a:gd name="connsiteY47" fmla="*/ 996465 h 1649459"/>
                <a:gd name="connsiteX48" fmla="*/ 126741 w 1396493"/>
                <a:gd name="connsiteY48" fmla="*/ 1024904 h 1649459"/>
                <a:gd name="connsiteX49" fmla="*/ 271668 w 1396493"/>
                <a:gd name="connsiteY49" fmla="*/ 1024904 h 1649459"/>
                <a:gd name="connsiteX50" fmla="*/ 300108 w 1396493"/>
                <a:gd name="connsiteY50" fmla="*/ 996465 h 1649459"/>
                <a:gd name="connsiteX51" fmla="*/ 271668 w 1396493"/>
                <a:gd name="connsiteY51" fmla="*/ 968026 h 1649459"/>
                <a:gd name="connsiteX52" fmla="*/ 1136227 w 1396493"/>
                <a:gd name="connsiteY52" fmla="*/ 921837 h 1649459"/>
                <a:gd name="connsiteX53" fmla="*/ 1257551 w 1396493"/>
                <a:gd name="connsiteY53" fmla="*/ 921837 h 1649459"/>
                <a:gd name="connsiteX54" fmla="*/ 1285990 w 1396493"/>
                <a:gd name="connsiteY54" fmla="*/ 893397 h 1649459"/>
                <a:gd name="connsiteX55" fmla="*/ 1257551 w 1396493"/>
                <a:gd name="connsiteY55" fmla="*/ 864958 h 1649459"/>
                <a:gd name="connsiteX56" fmla="*/ 1136227 w 1396493"/>
                <a:gd name="connsiteY56" fmla="*/ 864958 h 1649459"/>
                <a:gd name="connsiteX57" fmla="*/ 1107787 w 1396493"/>
                <a:gd name="connsiteY57" fmla="*/ 893397 h 1649459"/>
                <a:gd name="connsiteX58" fmla="*/ 1136227 w 1396493"/>
                <a:gd name="connsiteY58" fmla="*/ 921837 h 1649459"/>
                <a:gd name="connsiteX59" fmla="*/ 260293 w 1396493"/>
                <a:gd name="connsiteY59" fmla="*/ 864958 h 1649459"/>
                <a:gd name="connsiteX60" fmla="*/ 138969 w 1396493"/>
                <a:gd name="connsiteY60" fmla="*/ 864958 h 1649459"/>
                <a:gd name="connsiteX61" fmla="*/ 110529 w 1396493"/>
                <a:gd name="connsiteY61" fmla="*/ 893397 h 1649459"/>
                <a:gd name="connsiteX62" fmla="*/ 138969 w 1396493"/>
                <a:gd name="connsiteY62" fmla="*/ 921837 h 1649459"/>
                <a:gd name="connsiteX63" fmla="*/ 260293 w 1396493"/>
                <a:gd name="connsiteY63" fmla="*/ 921837 h 1649459"/>
                <a:gd name="connsiteX64" fmla="*/ 288732 w 1396493"/>
                <a:gd name="connsiteY64" fmla="*/ 893397 h 1649459"/>
                <a:gd name="connsiteX65" fmla="*/ 260293 w 1396493"/>
                <a:gd name="connsiteY65" fmla="*/ 864958 h 1649459"/>
                <a:gd name="connsiteX66" fmla="*/ 1170582 w 1396493"/>
                <a:gd name="connsiteY66" fmla="*/ 818769 h 1649459"/>
                <a:gd name="connsiteX67" fmla="*/ 1239294 w 1396493"/>
                <a:gd name="connsiteY67" fmla="*/ 818769 h 1649459"/>
                <a:gd name="connsiteX68" fmla="*/ 1267734 w 1396493"/>
                <a:gd name="connsiteY68" fmla="*/ 790330 h 1649459"/>
                <a:gd name="connsiteX69" fmla="*/ 1239294 w 1396493"/>
                <a:gd name="connsiteY69" fmla="*/ 761890 h 1649459"/>
                <a:gd name="connsiteX70" fmla="*/ 1170582 w 1396493"/>
                <a:gd name="connsiteY70" fmla="*/ 761890 h 1649459"/>
                <a:gd name="connsiteX71" fmla="*/ 1142142 w 1396493"/>
                <a:gd name="connsiteY71" fmla="*/ 790330 h 1649459"/>
                <a:gd name="connsiteX72" fmla="*/ 1170582 w 1396493"/>
                <a:gd name="connsiteY72" fmla="*/ 818769 h 1649459"/>
                <a:gd name="connsiteX73" fmla="*/ 225938 w 1396493"/>
                <a:gd name="connsiteY73" fmla="*/ 761890 h 1649459"/>
                <a:gd name="connsiteX74" fmla="*/ 157225 w 1396493"/>
                <a:gd name="connsiteY74" fmla="*/ 761890 h 1649459"/>
                <a:gd name="connsiteX75" fmla="*/ 128786 w 1396493"/>
                <a:gd name="connsiteY75" fmla="*/ 790330 h 1649459"/>
                <a:gd name="connsiteX76" fmla="*/ 157225 w 1396493"/>
                <a:gd name="connsiteY76" fmla="*/ 818769 h 1649459"/>
                <a:gd name="connsiteX77" fmla="*/ 225938 w 1396493"/>
                <a:gd name="connsiteY77" fmla="*/ 818769 h 1649459"/>
                <a:gd name="connsiteX78" fmla="*/ 254377 w 1396493"/>
                <a:gd name="connsiteY78" fmla="*/ 790330 h 1649459"/>
                <a:gd name="connsiteX79" fmla="*/ 225938 w 1396493"/>
                <a:gd name="connsiteY79" fmla="*/ 761890 h 1649459"/>
                <a:gd name="connsiteX80" fmla="*/ 225938 w 1396493"/>
                <a:gd name="connsiteY80" fmla="*/ 658823 h 1649459"/>
                <a:gd name="connsiteX81" fmla="*/ 174406 w 1396493"/>
                <a:gd name="connsiteY81" fmla="*/ 658823 h 1649459"/>
                <a:gd name="connsiteX82" fmla="*/ 145966 w 1396493"/>
                <a:gd name="connsiteY82" fmla="*/ 687262 h 1649459"/>
                <a:gd name="connsiteX83" fmla="*/ 174406 w 1396493"/>
                <a:gd name="connsiteY83" fmla="*/ 715701 h 1649459"/>
                <a:gd name="connsiteX84" fmla="*/ 225938 w 1396493"/>
                <a:gd name="connsiteY84" fmla="*/ 715701 h 1649459"/>
                <a:gd name="connsiteX85" fmla="*/ 254377 w 1396493"/>
                <a:gd name="connsiteY85" fmla="*/ 687262 h 1649459"/>
                <a:gd name="connsiteX86" fmla="*/ 225938 w 1396493"/>
                <a:gd name="connsiteY86" fmla="*/ 658823 h 1649459"/>
                <a:gd name="connsiteX87" fmla="*/ 1170582 w 1396493"/>
                <a:gd name="connsiteY87" fmla="*/ 715701 h 1649459"/>
                <a:gd name="connsiteX88" fmla="*/ 1222114 w 1396493"/>
                <a:gd name="connsiteY88" fmla="*/ 715701 h 1649459"/>
                <a:gd name="connsiteX89" fmla="*/ 1250553 w 1396493"/>
                <a:gd name="connsiteY89" fmla="*/ 687262 h 1649459"/>
                <a:gd name="connsiteX90" fmla="*/ 1222114 w 1396493"/>
                <a:gd name="connsiteY90" fmla="*/ 658823 h 1649459"/>
                <a:gd name="connsiteX91" fmla="*/ 1170582 w 1396493"/>
                <a:gd name="connsiteY91" fmla="*/ 658823 h 1649459"/>
                <a:gd name="connsiteX92" fmla="*/ 1142142 w 1396493"/>
                <a:gd name="connsiteY92" fmla="*/ 687262 h 1649459"/>
                <a:gd name="connsiteX93" fmla="*/ 1170582 w 1396493"/>
                <a:gd name="connsiteY93" fmla="*/ 715701 h 1649459"/>
                <a:gd name="connsiteX94" fmla="*/ 698260 w 1396493"/>
                <a:gd name="connsiteY94" fmla="*/ 413850 h 1649459"/>
                <a:gd name="connsiteX95" fmla="*/ 562209 w 1396493"/>
                <a:gd name="connsiteY95" fmla="*/ 549901 h 1649459"/>
                <a:gd name="connsiteX96" fmla="*/ 698260 w 1396493"/>
                <a:gd name="connsiteY96" fmla="*/ 685952 h 1649459"/>
                <a:gd name="connsiteX97" fmla="*/ 834311 w 1396493"/>
                <a:gd name="connsiteY97" fmla="*/ 549901 h 1649459"/>
                <a:gd name="connsiteX98" fmla="*/ 698260 w 1396493"/>
                <a:gd name="connsiteY98" fmla="*/ 413850 h 1649459"/>
                <a:gd name="connsiteX99" fmla="*/ 243099 w 1396493"/>
                <a:gd name="connsiteY99" fmla="*/ 555820 h 1649459"/>
                <a:gd name="connsiteX100" fmla="*/ 191567 w 1396493"/>
                <a:gd name="connsiteY100" fmla="*/ 555820 h 1649459"/>
                <a:gd name="connsiteX101" fmla="*/ 163127 w 1396493"/>
                <a:gd name="connsiteY101" fmla="*/ 584259 h 1649459"/>
                <a:gd name="connsiteX102" fmla="*/ 191567 w 1396493"/>
                <a:gd name="connsiteY102" fmla="*/ 612699 h 1649459"/>
                <a:gd name="connsiteX103" fmla="*/ 243099 w 1396493"/>
                <a:gd name="connsiteY103" fmla="*/ 612699 h 1649459"/>
                <a:gd name="connsiteX104" fmla="*/ 271539 w 1396493"/>
                <a:gd name="connsiteY104" fmla="*/ 584259 h 1649459"/>
                <a:gd name="connsiteX105" fmla="*/ 243099 w 1396493"/>
                <a:gd name="connsiteY105" fmla="*/ 555820 h 1649459"/>
                <a:gd name="connsiteX106" fmla="*/ 1153388 w 1396493"/>
                <a:gd name="connsiteY106" fmla="*/ 612699 h 1649459"/>
                <a:gd name="connsiteX107" fmla="*/ 1204920 w 1396493"/>
                <a:gd name="connsiteY107" fmla="*/ 612699 h 1649459"/>
                <a:gd name="connsiteX108" fmla="*/ 1233359 w 1396493"/>
                <a:gd name="connsiteY108" fmla="*/ 584259 h 1649459"/>
                <a:gd name="connsiteX109" fmla="*/ 1204920 w 1396493"/>
                <a:gd name="connsiteY109" fmla="*/ 555820 h 1649459"/>
                <a:gd name="connsiteX110" fmla="*/ 1153388 w 1396493"/>
                <a:gd name="connsiteY110" fmla="*/ 555820 h 1649459"/>
                <a:gd name="connsiteX111" fmla="*/ 1124948 w 1396493"/>
                <a:gd name="connsiteY111" fmla="*/ 584259 h 1649459"/>
                <a:gd name="connsiteX112" fmla="*/ 1153388 w 1396493"/>
                <a:gd name="connsiteY112" fmla="*/ 612699 h 1649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96493" h="1649459">
                  <a:moveTo>
                    <a:pt x="1151373" y="1196646"/>
                  </a:moveTo>
                  <a:lnTo>
                    <a:pt x="1272404" y="1196646"/>
                  </a:lnTo>
                  <a:cubicBezTo>
                    <a:pt x="1308982" y="1196646"/>
                    <a:pt x="1343730" y="1180496"/>
                    <a:pt x="1367281" y="1152567"/>
                  </a:cubicBezTo>
                  <a:cubicBezTo>
                    <a:pt x="1390884" y="1124584"/>
                    <a:pt x="1400902" y="1087663"/>
                    <a:pt x="1394692" y="1051608"/>
                  </a:cubicBezTo>
                  <a:cubicBezTo>
                    <a:pt x="1357263" y="826479"/>
                    <a:pt x="1276212" y="340103"/>
                    <a:pt x="1275526" y="337275"/>
                  </a:cubicBezTo>
                  <a:cubicBezTo>
                    <a:pt x="1209658" y="58735"/>
                    <a:pt x="945499" y="0"/>
                    <a:pt x="698255" y="0"/>
                  </a:cubicBezTo>
                  <a:cubicBezTo>
                    <a:pt x="451060" y="0"/>
                    <a:pt x="186866" y="58757"/>
                    <a:pt x="120984" y="337275"/>
                  </a:cubicBezTo>
                  <a:cubicBezTo>
                    <a:pt x="120298" y="340119"/>
                    <a:pt x="39309" y="826498"/>
                    <a:pt x="1766" y="1051738"/>
                  </a:cubicBezTo>
                  <a:cubicBezTo>
                    <a:pt x="-4379" y="1087682"/>
                    <a:pt x="5689" y="1124602"/>
                    <a:pt x="29240" y="1152583"/>
                  </a:cubicBezTo>
                  <a:cubicBezTo>
                    <a:pt x="52842" y="1180565"/>
                    <a:pt x="87543" y="1196662"/>
                    <a:pt x="124117" y="1196662"/>
                  </a:cubicBezTo>
                  <a:cubicBezTo>
                    <a:pt x="167283" y="1196662"/>
                    <a:pt x="213651" y="1196662"/>
                    <a:pt x="245035" y="1196827"/>
                  </a:cubicBezTo>
                  <a:lnTo>
                    <a:pt x="245200" y="1196827"/>
                  </a:lnTo>
                  <a:cubicBezTo>
                    <a:pt x="255776" y="1196827"/>
                    <a:pt x="265222" y="1203480"/>
                    <a:pt x="268866" y="1213434"/>
                  </a:cubicBezTo>
                  <a:lnTo>
                    <a:pt x="268866" y="1213485"/>
                  </a:lnTo>
                  <a:cubicBezTo>
                    <a:pt x="313062" y="1335202"/>
                    <a:pt x="370104" y="1442651"/>
                    <a:pt x="439336" y="1519831"/>
                  </a:cubicBezTo>
                  <a:cubicBezTo>
                    <a:pt x="512314" y="1601161"/>
                    <a:pt x="598990" y="1649459"/>
                    <a:pt x="698249" y="1649459"/>
                  </a:cubicBezTo>
                  <a:cubicBezTo>
                    <a:pt x="797559" y="1649459"/>
                    <a:pt x="884184" y="1601164"/>
                    <a:pt x="957161" y="1519831"/>
                  </a:cubicBezTo>
                  <a:cubicBezTo>
                    <a:pt x="1026381" y="1442651"/>
                    <a:pt x="1083439" y="1335140"/>
                    <a:pt x="1127518" y="1213423"/>
                  </a:cubicBezTo>
                  <a:cubicBezTo>
                    <a:pt x="1127569" y="1213423"/>
                    <a:pt x="1127569" y="1213372"/>
                    <a:pt x="1127569" y="1213372"/>
                  </a:cubicBezTo>
                  <a:cubicBezTo>
                    <a:pt x="1131150" y="1203368"/>
                    <a:pt x="1140710" y="1196651"/>
                    <a:pt x="1151349" y="1196651"/>
                  </a:cubicBezTo>
                  <a:close/>
                  <a:moveTo>
                    <a:pt x="698260" y="212285"/>
                  </a:moveTo>
                  <a:cubicBezTo>
                    <a:pt x="586953" y="212285"/>
                    <a:pt x="486501" y="228663"/>
                    <a:pt x="413472" y="286507"/>
                  </a:cubicBezTo>
                  <a:cubicBezTo>
                    <a:pt x="339988" y="344757"/>
                    <a:pt x="291982" y="445374"/>
                    <a:pt x="291982" y="618549"/>
                  </a:cubicBezTo>
                  <a:cubicBezTo>
                    <a:pt x="291982" y="816367"/>
                    <a:pt x="339023" y="1067599"/>
                    <a:pt x="431794" y="1237001"/>
                  </a:cubicBezTo>
                  <a:cubicBezTo>
                    <a:pt x="498004" y="1357919"/>
                    <a:pt x="588263" y="1437104"/>
                    <a:pt x="698273" y="1437104"/>
                  </a:cubicBezTo>
                  <a:cubicBezTo>
                    <a:pt x="808273" y="1437104"/>
                    <a:pt x="898541" y="1357932"/>
                    <a:pt x="964752" y="1237001"/>
                  </a:cubicBezTo>
                  <a:cubicBezTo>
                    <a:pt x="1057575" y="1067622"/>
                    <a:pt x="1104563" y="816390"/>
                    <a:pt x="1104563" y="618549"/>
                  </a:cubicBezTo>
                  <a:cubicBezTo>
                    <a:pt x="1104563" y="445348"/>
                    <a:pt x="1056609" y="344731"/>
                    <a:pt x="983073" y="286507"/>
                  </a:cubicBezTo>
                  <a:cubicBezTo>
                    <a:pt x="910044" y="228663"/>
                    <a:pt x="809593" y="212285"/>
                    <a:pt x="698286" y="212285"/>
                  </a:cubicBezTo>
                  <a:close/>
                  <a:moveTo>
                    <a:pt x="698260" y="269164"/>
                  </a:moveTo>
                  <a:cubicBezTo>
                    <a:pt x="795526" y="269164"/>
                    <a:pt x="883967" y="280590"/>
                    <a:pt x="947727" y="331110"/>
                  </a:cubicBezTo>
                  <a:cubicBezTo>
                    <a:pt x="1011031" y="381221"/>
                    <a:pt x="1047658" y="469497"/>
                    <a:pt x="1047658" y="618575"/>
                  </a:cubicBezTo>
                  <a:cubicBezTo>
                    <a:pt x="1047658" y="807582"/>
                    <a:pt x="1003527" y="1047832"/>
                    <a:pt x="914844" y="1209725"/>
                  </a:cubicBezTo>
                  <a:cubicBezTo>
                    <a:pt x="860072" y="1309721"/>
                    <a:pt x="789253" y="1380248"/>
                    <a:pt x="698247" y="1380248"/>
                  </a:cubicBezTo>
                  <a:cubicBezTo>
                    <a:pt x="607241" y="1380248"/>
                    <a:pt x="536422" y="1309721"/>
                    <a:pt x="481649" y="1209725"/>
                  </a:cubicBezTo>
                  <a:cubicBezTo>
                    <a:pt x="392980" y="1047848"/>
                    <a:pt x="348835" y="807575"/>
                    <a:pt x="348835" y="618575"/>
                  </a:cubicBezTo>
                  <a:cubicBezTo>
                    <a:pt x="348835" y="469497"/>
                    <a:pt x="385527" y="381221"/>
                    <a:pt x="448766" y="331110"/>
                  </a:cubicBezTo>
                  <a:cubicBezTo>
                    <a:pt x="512526" y="280604"/>
                    <a:pt x="601033" y="269164"/>
                    <a:pt x="698234" y="269164"/>
                  </a:cubicBezTo>
                  <a:close/>
                  <a:moveTo>
                    <a:pt x="1124851" y="1024904"/>
                  </a:moveTo>
                  <a:lnTo>
                    <a:pt x="1269778" y="1024904"/>
                  </a:lnTo>
                  <a:cubicBezTo>
                    <a:pt x="1285471" y="1024904"/>
                    <a:pt x="1298218" y="1012157"/>
                    <a:pt x="1298218" y="996465"/>
                  </a:cubicBezTo>
                  <a:cubicBezTo>
                    <a:pt x="1298218" y="980773"/>
                    <a:pt x="1285471" y="968026"/>
                    <a:pt x="1269778" y="968026"/>
                  </a:cubicBezTo>
                  <a:lnTo>
                    <a:pt x="1124851" y="968026"/>
                  </a:lnTo>
                  <a:cubicBezTo>
                    <a:pt x="1109159" y="968026"/>
                    <a:pt x="1096412" y="980773"/>
                    <a:pt x="1096412" y="996465"/>
                  </a:cubicBezTo>
                  <a:cubicBezTo>
                    <a:pt x="1096412" y="1012157"/>
                    <a:pt x="1109159" y="1024904"/>
                    <a:pt x="1124851" y="1024904"/>
                  </a:cubicBezTo>
                  <a:close/>
                  <a:moveTo>
                    <a:pt x="271668" y="968026"/>
                  </a:moveTo>
                  <a:lnTo>
                    <a:pt x="126741" y="968026"/>
                  </a:lnTo>
                  <a:cubicBezTo>
                    <a:pt x="111049" y="968026"/>
                    <a:pt x="98302" y="980773"/>
                    <a:pt x="98302" y="996465"/>
                  </a:cubicBezTo>
                  <a:cubicBezTo>
                    <a:pt x="98302" y="1012157"/>
                    <a:pt x="111049" y="1024904"/>
                    <a:pt x="126741" y="1024904"/>
                  </a:cubicBezTo>
                  <a:lnTo>
                    <a:pt x="271668" y="1024904"/>
                  </a:lnTo>
                  <a:cubicBezTo>
                    <a:pt x="287361" y="1024904"/>
                    <a:pt x="300108" y="1012157"/>
                    <a:pt x="300108" y="996465"/>
                  </a:cubicBezTo>
                  <a:cubicBezTo>
                    <a:pt x="300108" y="980773"/>
                    <a:pt x="287361" y="968026"/>
                    <a:pt x="271668" y="968026"/>
                  </a:cubicBezTo>
                  <a:close/>
                  <a:moveTo>
                    <a:pt x="1136227" y="921837"/>
                  </a:moveTo>
                  <a:lnTo>
                    <a:pt x="1257551" y="921837"/>
                  </a:lnTo>
                  <a:cubicBezTo>
                    <a:pt x="1273243" y="921837"/>
                    <a:pt x="1285990" y="909090"/>
                    <a:pt x="1285990" y="893397"/>
                  </a:cubicBezTo>
                  <a:cubicBezTo>
                    <a:pt x="1285990" y="877705"/>
                    <a:pt x="1273243" y="864958"/>
                    <a:pt x="1257551" y="864958"/>
                  </a:cubicBezTo>
                  <a:lnTo>
                    <a:pt x="1136227" y="864958"/>
                  </a:lnTo>
                  <a:cubicBezTo>
                    <a:pt x="1120534" y="864958"/>
                    <a:pt x="1107787" y="877705"/>
                    <a:pt x="1107787" y="893397"/>
                  </a:cubicBezTo>
                  <a:cubicBezTo>
                    <a:pt x="1107787" y="909090"/>
                    <a:pt x="1120534" y="921837"/>
                    <a:pt x="1136227" y="921837"/>
                  </a:cubicBezTo>
                  <a:close/>
                  <a:moveTo>
                    <a:pt x="260293" y="864958"/>
                  </a:moveTo>
                  <a:lnTo>
                    <a:pt x="138969" y="864958"/>
                  </a:lnTo>
                  <a:cubicBezTo>
                    <a:pt x="123276" y="864958"/>
                    <a:pt x="110529" y="877705"/>
                    <a:pt x="110529" y="893397"/>
                  </a:cubicBezTo>
                  <a:cubicBezTo>
                    <a:pt x="110529" y="909090"/>
                    <a:pt x="123276" y="921837"/>
                    <a:pt x="138969" y="921837"/>
                  </a:cubicBezTo>
                  <a:lnTo>
                    <a:pt x="260293" y="921837"/>
                  </a:lnTo>
                  <a:cubicBezTo>
                    <a:pt x="275985" y="921837"/>
                    <a:pt x="288732" y="909090"/>
                    <a:pt x="288732" y="893397"/>
                  </a:cubicBezTo>
                  <a:cubicBezTo>
                    <a:pt x="288732" y="877705"/>
                    <a:pt x="275985" y="864958"/>
                    <a:pt x="260293" y="864958"/>
                  </a:cubicBezTo>
                  <a:close/>
                  <a:moveTo>
                    <a:pt x="1170582" y="818769"/>
                  </a:moveTo>
                  <a:lnTo>
                    <a:pt x="1239294" y="818769"/>
                  </a:lnTo>
                  <a:cubicBezTo>
                    <a:pt x="1254987" y="818769"/>
                    <a:pt x="1267734" y="806022"/>
                    <a:pt x="1267734" y="790330"/>
                  </a:cubicBezTo>
                  <a:cubicBezTo>
                    <a:pt x="1267734" y="774637"/>
                    <a:pt x="1254987" y="761890"/>
                    <a:pt x="1239294" y="761890"/>
                  </a:cubicBezTo>
                  <a:lnTo>
                    <a:pt x="1170582" y="761890"/>
                  </a:lnTo>
                  <a:cubicBezTo>
                    <a:pt x="1154889" y="761890"/>
                    <a:pt x="1142142" y="774637"/>
                    <a:pt x="1142142" y="790330"/>
                  </a:cubicBezTo>
                  <a:cubicBezTo>
                    <a:pt x="1142142" y="806022"/>
                    <a:pt x="1154889" y="818769"/>
                    <a:pt x="1170582" y="818769"/>
                  </a:cubicBezTo>
                  <a:close/>
                  <a:moveTo>
                    <a:pt x="225938" y="761890"/>
                  </a:moveTo>
                  <a:lnTo>
                    <a:pt x="157225" y="761890"/>
                  </a:lnTo>
                  <a:cubicBezTo>
                    <a:pt x="141533" y="761890"/>
                    <a:pt x="128786" y="774637"/>
                    <a:pt x="128786" y="790330"/>
                  </a:cubicBezTo>
                  <a:cubicBezTo>
                    <a:pt x="128786" y="806022"/>
                    <a:pt x="141533" y="818769"/>
                    <a:pt x="157225" y="818769"/>
                  </a:cubicBezTo>
                  <a:lnTo>
                    <a:pt x="225938" y="818769"/>
                  </a:lnTo>
                  <a:cubicBezTo>
                    <a:pt x="241630" y="818769"/>
                    <a:pt x="254377" y="806022"/>
                    <a:pt x="254377" y="790330"/>
                  </a:cubicBezTo>
                  <a:cubicBezTo>
                    <a:pt x="254377" y="774637"/>
                    <a:pt x="241630" y="761890"/>
                    <a:pt x="225938" y="761890"/>
                  </a:cubicBezTo>
                  <a:close/>
                  <a:moveTo>
                    <a:pt x="225938" y="658823"/>
                  </a:moveTo>
                  <a:lnTo>
                    <a:pt x="174406" y="658823"/>
                  </a:lnTo>
                  <a:cubicBezTo>
                    <a:pt x="158713" y="658823"/>
                    <a:pt x="145966" y="671570"/>
                    <a:pt x="145966" y="687262"/>
                  </a:cubicBezTo>
                  <a:cubicBezTo>
                    <a:pt x="145966" y="702954"/>
                    <a:pt x="158713" y="715701"/>
                    <a:pt x="174406" y="715701"/>
                  </a:cubicBezTo>
                  <a:lnTo>
                    <a:pt x="225938" y="715701"/>
                  </a:lnTo>
                  <a:cubicBezTo>
                    <a:pt x="241630" y="715701"/>
                    <a:pt x="254377" y="702954"/>
                    <a:pt x="254377" y="687262"/>
                  </a:cubicBezTo>
                  <a:cubicBezTo>
                    <a:pt x="254377" y="671570"/>
                    <a:pt x="241630" y="658823"/>
                    <a:pt x="225938" y="658823"/>
                  </a:cubicBezTo>
                  <a:close/>
                  <a:moveTo>
                    <a:pt x="1170582" y="715701"/>
                  </a:moveTo>
                  <a:lnTo>
                    <a:pt x="1222114" y="715701"/>
                  </a:lnTo>
                  <a:cubicBezTo>
                    <a:pt x="1237806" y="715701"/>
                    <a:pt x="1250553" y="702954"/>
                    <a:pt x="1250553" y="687262"/>
                  </a:cubicBezTo>
                  <a:cubicBezTo>
                    <a:pt x="1250553" y="671570"/>
                    <a:pt x="1237806" y="658823"/>
                    <a:pt x="1222114" y="658823"/>
                  </a:cubicBezTo>
                  <a:lnTo>
                    <a:pt x="1170582" y="658823"/>
                  </a:lnTo>
                  <a:cubicBezTo>
                    <a:pt x="1154889" y="658823"/>
                    <a:pt x="1142142" y="671570"/>
                    <a:pt x="1142142" y="687262"/>
                  </a:cubicBezTo>
                  <a:cubicBezTo>
                    <a:pt x="1142142" y="702954"/>
                    <a:pt x="1154889" y="715701"/>
                    <a:pt x="1170582" y="715701"/>
                  </a:cubicBezTo>
                  <a:close/>
                  <a:moveTo>
                    <a:pt x="698260" y="413850"/>
                  </a:moveTo>
                  <a:cubicBezTo>
                    <a:pt x="623173" y="413850"/>
                    <a:pt x="562209" y="474766"/>
                    <a:pt x="562209" y="549901"/>
                  </a:cubicBezTo>
                  <a:cubicBezTo>
                    <a:pt x="562209" y="624988"/>
                    <a:pt x="623189" y="685952"/>
                    <a:pt x="698260" y="685952"/>
                  </a:cubicBezTo>
                  <a:cubicBezTo>
                    <a:pt x="773346" y="685952"/>
                    <a:pt x="834311" y="624972"/>
                    <a:pt x="834311" y="549901"/>
                  </a:cubicBezTo>
                  <a:cubicBezTo>
                    <a:pt x="834311" y="474766"/>
                    <a:pt x="773330" y="413850"/>
                    <a:pt x="698260" y="413850"/>
                  </a:cubicBezTo>
                  <a:close/>
                  <a:moveTo>
                    <a:pt x="243099" y="555820"/>
                  </a:moveTo>
                  <a:lnTo>
                    <a:pt x="191567" y="555820"/>
                  </a:lnTo>
                  <a:cubicBezTo>
                    <a:pt x="175874" y="555820"/>
                    <a:pt x="163127" y="568567"/>
                    <a:pt x="163127" y="584259"/>
                  </a:cubicBezTo>
                  <a:cubicBezTo>
                    <a:pt x="163127" y="599952"/>
                    <a:pt x="175874" y="612699"/>
                    <a:pt x="191567" y="612699"/>
                  </a:cubicBezTo>
                  <a:lnTo>
                    <a:pt x="243099" y="612699"/>
                  </a:lnTo>
                  <a:cubicBezTo>
                    <a:pt x="258791" y="612699"/>
                    <a:pt x="271539" y="599952"/>
                    <a:pt x="271539" y="584259"/>
                  </a:cubicBezTo>
                  <a:cubicBezTo>
                    <a:pt x="271539" y="568567"/>
                    <a:pt x="258791" y="555820"/>
                    <a:pt x="243099" y="555820"/>
                  </a:cubicBezTo>
                  <a:close/>
                  <a:moveTo>
                    <a:pt x="1153388" y="612699"/>
                  </a:moveTo>
                  <a:lnTo>
                    <a:pt x="1204920" y="612699"/>
                  </a:lnTo>
                  <a:cubicBezTo>
                    <a:pt x="1220612" y="612699"/>
                    <a:pt x="1233359" y="599952"/>
                    <a:pt x="1233359" y="584259"/>
                  </a:cubicBezTo>
                  <a:cubicBezTo>
                    <a:pt x="1233359" y="568567"/>
                    <a:pt x="1220612" y="555820"/>
                    <a:pt x="1204920" y="555820"/>
                  </a:cubicBezTo>
                  <a:lnTo>
                    <a:pt x="1153388" y="555820"/>
                  </a:lnTo>
                  <a:cubicBezTo>
                    <a:pt x="1137695" y="555820"/>
                    <a:pt x="1124948" y="568567"/>
                    <a:pt x="1124948" y="584259"/>
                  </a:cubicBezTo>
                  <a:cubicBezTo>
                    <a:pt x="1124948" y="599952"/>
                    <a:pt x="1137695" y="612699"/>
                    <a:pt x="1153388" y="612699"/>
                  </a:cubicBezTo>
                  <a:close/>
                </a:path>
              </a:pathLst>
            </a:custGeom>
            <a:solidFill>
              <a:schemeClr val="bg1"/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40FC711B-B98A-5EE5-4F2A-67B47358C01F}"/>
              </a:ext>
            </a:extLst>
          </p:cNvPr>
          <p:cNvGrpSpPr/>
          <p:nvPr/>
        </p:nvGrpSpPr>
        <p:grpSpPr>
          <a:xfrm>
            <a:off x="7267846" y="1229261"/>
            <a:ext cx="4526332" cy="914400"/>
            <a:chOff x="7267846" y="1353155"/>
            <a:chExt cx="4526332" cy="914400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xmlns="" id="{C8FA6D51-6421-CD1D-558D-1F1B94285331}"/>
                </a:ext>
              </a:extLst>
            </p:cNvPr>
            <p:cNvSpPr txBox="1"/>
            <p:nvPr/>
          </p:nvSpPr>
          <p:spPr>
            <a:xfrm>
              <a:off x="8144990" y="1529803"/>
              <a:ext cx="3649188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800" b="1" dirty="0">
                  <a:solidFill>
                    <a:srgbClr val="BF9000"/>
                  </a:solidFill>
                </a:rPr>
                <a:t>Open defection was high in Afar, Somali and </a:t>
              </a:r>
              <a:r>
                <a:rPr lang="en-US" sz="1800" b="1" dirty="0" err="1">
                  <a:solidFill>
                    <a:srgbClr val="BF9000"/>
                  </a:solidFill>
                </a:rPr>
                <a:t>Gambella</a:t>
              </a:r>
              <a:endParaRPr lang="en-US" sz="1800" b="1" dirty="0">
                <a:solidFill>
                  <a:srgbClr val="BF9000"/>
                </a:solidFill>
              </a:endParaRPr>
            </a:p>
          </p:txBody>
        </p:sp>
        <p:pic>
          <p:nvPicPr>
            <p:cNvPr id="8" name="Graphic 7" descr="Upward trend">
              <a:extLst>
                <a:ext uri="{FF2B5EF4-FFF2-40B4-BE49-F238E27FC236}">
                  <a16:creationId xmlns:a16="http://schemas.microsoft.com/office/drawing/2014/main" xmlns="" id="{BA4C1352-9CBC-58A2-951C-BC6B2C1E5B01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7267846" y="1353155"/>
              <a:ext cx="914400" cy="914400"/>
            </a:xfrm>
            <a:prstGeom prst="rect">
              <a:avLst/>
            </a:prstGeom>
          </p:spPr>
        </p:pic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9200CABF-2823-AEEF-406B-B5F4D5857E7A}"/>
              </a:ext>
            </a:extLst>
          </p:cNvPr>
          <p:cNvGrpSpPr/>
          <p:nvPr/>
        </p:nvGrpSpPr>
        <p:grpSpPr>
          <a:xfrm>
            <a:off x="6483424" y="2229230"/>
            <a:ext cx="5526267" cy="2133480"/>
            <a:chOff x="6483424" y="2229230"/>
            <a:chExt cx="5526267" cy="2133480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xmlns="" id="{AF0A156F-7527-64EF-5EF4-FAF7AA18A5A7}"/>
                </a:ext>
              </a:extLst>
            </p:cNvPr>
            <p:cNvGrpSpPr/>
            <p:nvPr/>
          </p:nvGrpSpPr>
          <p:grpSpPr>
            <a:xfrm>
              <a:off x="8182246" y="2723836"/>
              <a:ext cx="2197723" cy="640781"/>
              <a:chOff x="7978295" y="2725910"/>
              <a:chExt cx="1498684" cy="436965"/>
            </a:xfrm>
          </p:grpSpPr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xmlns="" id="{AFE2955F-0DB1-7CDF-3A51-FB1B5F27E19B}"/>
                  </a:ext>
                </a:extLst>
              </p:cNvPr>
              <p:cNvSpPr/>
              <p:nvPr/>
            </p:nvSpPr>
            <p:spPr>
              <a:xfrm>
                <a:off x="7978295" y="2725910"/>
                <a:ext cx="479394" cy="436965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rgbClr val="FF6F43"/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xmlns="" id="{F3D9490E-2846-D193-7FAB-C356DA21732C}"/>
                  </a:ext>
                </a:extLst>
              </p:cNvPr>
              <p:cNvSpPr/>
              <p:nvPr/>
            </p:nvSpPr>
            <p:spPr>
              <a:xfrm>
                <a:off x="8493798" y="2725910"/>
                <a:ext cx="479394" cy="436965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xmlns="" id="{A7C51B12-DF3C-7455-6BDC-3030B5A2CB5E}"/>
                  </a:ext>
                </a:extLst>
              </p:cNvPr>
              <p:cNvSpPr/>
              <p:nvPr/>
            </p:nvSpPr>
            <p:spPr>
              <a:xfrm>
                <a:off x="8997585" y="2725910"/>
                <a:ext cx="479394" cy="436965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578AAD29-1F43-E8B3-60AF-1AA71A74D202}"/>
                </a:ext>
              </a:extLst>
            </p:cNvPr>
            <p:cNvSpPr txBox="1"/>
            <p:nvPr/>
          </p:nvSpPr>
          <p:spPr>
            <a:xfrm>
              <a:off x="7206256" y="3577351"/>
              <a:ext cx="394780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1113" lvl="1"/>
              <a:r>
                <a:rPr lang="en-US" sz="1800" b="1" dirty="0">
                  <a:solidFill>
                    <a:srgbClr val="FF6F43"/>
                  </a:solidFill>
                </a:rPr>
                <a:t>1 in 3 HHs </a:t>
              </a:r>
              <a:r>
                <a:rPr lang="en-US" sz="1800" b="1" dirty="0"/>
                <a:t>practices open defection and 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305A5F5D-9857-FB3E-5557-D10062ADBE30}"/>
                </a:ext>
              </a:extLst>
            </p:cNvPr>
            <p:cNvSpPr txBox="1"/>
            <p:nvPr/>
          </p:nvSpPr>
          <p:spPr>
            <a:xfrm>
              <a:off x="6747028" y="3914635"/>
              <a:ext cx="513551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1113" lvl="1"/>
              <a:r>
                <a:rPr lang="en-US" sz="1800" b="1" dirty="0"/>
                <a:t>about half of the HHs had no hand washing facility.</a:t>
              </a:r>
            </a:p>
          </p:txBody>
        </p:sp>
        <p:sp>
          <p:nvSpPr>
            <p:cNvPr id="23" name="Rounded Rectangle 22">
              <a:extLst>
                <a:ext uri="{FF2B5EF4-FFF2-40B4-BE49-F238E27FC236}">
                  <a16:creationId xmlns:a16="http://schemas.microsoft.com/office/drawing/2014/main" xmlns="" id="{3E4C107E-D8EF-4B17-23C3-FB249D8F4047}"/>
                </a:ext>
              </a:extLst>
            </p:cNvPr>
            <p:cNvSpPr/>
            <p:nvPr/>
          </p:nvSpPr>
          <p:spPr>
            <a:xfrm>
              <a:off x="6483424" y="2375268"/>
              <a:ext cx="5526267" cy="1987442"/>
            </a:xfrm>
            <a:prstGeom prst="roundRect">
              <a:avLst>
                <a:gd name="adj" fmla="val 9649"/>
              </a:avLst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/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xmlns="" id="{9D8C38E1-25D1-7259-4F07-9558E3812F3B}"/>
                </a:ext>
              </a:extLst>
            </p:cNvPr>
            <p:cNvSpPr/>
            <p:nvPr/>
          </p:nvSpPr>
          <p:spPr>
            <a:xfrm>
              <a:off x="8218781" y="2229230"/>
              <a:ext cx="1922749" cy="323468"/>
            </a:xfrm>
            <a:prstGeom prst="roundRect">
              <a:avLst/>
            </a:prstGeom>
            <a:solidFill>
              <a:srgbClr val="FF6F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800" b="1" dirty="0">
                  <a:solidFill>
                    <a:schemeClr val="bg1"/>
                  </a:solidFill>
                </a:rPr>
                <a:t>In rural Ethiopia</a:t>
              </a:r>
              <a:endParaRPr lang="x-none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7100576A-5BAA-E7BE-B421-C12099156098}"/>
              </a:ext>
            </a:extLst>
          </p:cNvPr>
          <p:cNvGrpSpPr/>
          <p:nvPr/>
        </p:nvGrpSpPr>
        <p:grpSpPr>
          <a:xfrm>
            <a:off x="6483425" y="4575543"/>
            <a:ext cx="5598257" cy="1987442"/>
            <a:chOff x="6483425" y="4575543"/>
            <a:chExt cx="5598257" cy="1987442"/>
          </a:xfrm>
        </p:grpSpPr>
        <p:sp>
          <p:nvSpPr>
            <p:cNvPr id="25" name="Rounded Rectangle 24">
              <a:extLst>
                <a:ext uri="{FF2B5EF4-FFF2-40B4-BE49-F238E27FC236}">
                  <a16:creationId xmlns:a16="http://schemas.microsoft.com/office/drawing/2014/main" xmlns="" id="{CE8538A1-AF44-4927-CB4D-743609239E3E}"/>
                </a:ext>
              </a:extLst>
            </p:cNvPr>
            <p:cNvSpPr/>
            <p:nvPr/>
          </p:nvSpPr>
          <p:spPr>
            <a:xfrm>
              <a:off x="6483425" y="4575543"/>
              <a:ext cx="5586066" cy="1987442"/>
            </a:xfrm>
            <a:prstGeom prst="roundRect">
              <a:avLst>
                <a:gd name="adj" fmla="val 9649"/>
              </a:avLst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CE643017-7677-0D46-4017-3DDF1107B9FE}"/>
                </a:ext>
              </a:extLst>
            </p:cNvPr>
            <p:cNvSpPr txBox="1"/>
            <p:nvPr/>
          </p:nvSpPr>
          <p:spPr>
            <a:xfrm>
              <a:off x="6545985" y="4693164"/>
              <a:ext cx="548532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800" b="1" dirty="0"/>
                <a:t>About </a:t>
              </a:r>
              <a:r>
                <a:rPr lang="en-US" sz="1800" b="1" dirty="0">
                  <a:solidFill>
                    <a:srgbClr val="00B0F0"/>
                  </a:solidFill>
                </a:rPr>
                <a:t>4 from 10 </a:t>
              </a:r>
              <a:r>
                <a:rPr lang="en-US" sz="1800" b="1" dirty="0"/>
                <a:t>household had hand washing facilities.</a:t>
              </a:r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xmlns="" id="{D2E47FEE-7B9B-4E47-9836-DB787BF03B78}"/>
                </a:ext>
              </a:extLst>
            </p:cNvPr>
            <p:cNvGrpSpPr/>
            <p:nvPr/>
          </p:nvGrpSpPr>
          <p:grpSpPr>
            <a:xfrm>
              <a:off x="8050109" y="5123233"/>
              <a:ext cx="2529349" cy="907373"/>
              <a:chOff x="8182246" y="5009836"/>
              <a:chExt cx="3697911" cy="1326581"/>
            </a:xfrm>
          </p:grpSpPr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xmlns="" id="{31524591-E5C0-6431-B298-957C404CB42D}"/>
                  </a:ext>
                </a:extLst>
              </p:cNvPr>
              <p:cNvSpPr/>
              <p:nvPr/>
            </p:nvSpPr>
            <p:spPr>
              <a:xfrm>
                <a:off x="8182246" y="5009836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rgbClr val="00B0F0"/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xmlns="" id="{FCA222BA-7CF9-78B0-CDBA-F56701D5ACA8}"/>
                  </a:ext>
                </a:extLst>
              </p:cNvPr>
              <p:cNvSpPr/>
              <p:nvPr/>
            </p:nvSpPr>
            <p:spPr>
              <a:xfrm>
                <a:off x="8938198" y="5009836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rgbClr val="00B0F0"/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xmlns="" id="{2DEB80BC-F2CB-686A-43E2-12BFBEC833FF}"/>
                  </a:ext>
                </a:extLst>
              </p:cNvPr>
              <p:cNvSpPr/>
              <p:nvPr/>
            </p:nvSpPr>
            <p:spPr>
              <a:xfrm>
                <a:off x="9676969" y="5009836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rgbClr val="00B0F0"/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xmlns="" id="{E0016BDA-A5BF-0D9C-4736-315C54563DD7}"/>
                  </a:ext>
                </a:extLst>
              </p:cNvPr>
              <p:cNvSpPr/>
              <p:nvPr/>
            </p:nvSpPr>
            <p:spPr>
              <a:xfrm>
                <a:off x="10434207" y="5009836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rgbClr val="00B0F0"/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xmlns="" id="{51589424-9C5C-7DF2-59F5-21E9C3CE05F8}"/>
                  </a:ext>
                </a:extLst>
              </p:cNvPr>
              <p:cNvSpPr/>
              <p:nvPr/>
            </p:nvSpPr>
            <p:spPr>
              <a:xfrm>
                <a:off x="11177157" y="5009836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xmlns="" id="{BCB4BFEE-E7A4-8320-A985-F778E2959152}"/>
                  </a:ext>
                </a:extLst>
              </p:cNvPr>
              <p:cNvSpPr/>
              <p:nvPr/>
            </p:nvSpPr>
            <p:spPr>
              <a:xfrm>
                <a:off x="8182246" y="5695636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xmlns="" id="{53A1B087-C2F5-7C12-59E9-3D067ACF2A4D}"/>
                  </a:ext>
                </a:extLst>
              </p:cNvPr>
              <p:cNvSpPr/>
              <p:nvPr/>
            </p:nvSpPr>
            <p:spPr>
              <a:xfrm>
                <a:off x="8938198" y="5695636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xmlns="" id="{3457E1E0-2129-9294-464B-29E8ABE1394D}"/>
                  </a:ext>
                </a:extLst>
              </p:cNvPr>
              <p:cNvSpPr/>
              <p:nvPr/>
            </p:nvSpPr>
            <p:spPr>
              <a:xfrm>
                <a:off x="9676969" y="5695636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xmlns="" id="{DA60E20D-44C0-981C-635D-08C509475EBA}"/>
                  </a:ext>
                </a:extLst>
              </p:cNvPr>
              <p:cNvSpPr/>
              <p:nvPr/>
            </p:nvSpPr>
            <p:spPr>
              <a:xfrm>
                <a:off x="10434207" y="5695636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xmlns="" id="{32B6E41D-60CD-F83D-246E-16303E2F6599}"/>
                  </a:ext>
                </a:extLst>
              </p:cNvPr>
              <p:cNvSpPr/>
              <p:nvPr/>
            </p:nvSpPr>
            <p:spPr>
              <a:xfrm>
                <a:off x="11177157" y="5695636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27AB9B81-32CF-D2C2-4B63-1FC2070AEBE3}"/>
                </a:ext>
              </a:extLst>
            </p:cNvPr>
            <p:cNvSpPr txBox="1"/>
            <p:nvPr/>
          </p:nvSpPr>
          <p:spPr>
            <a:xfrm>
              <a:off x="6495616" y="6119673"/>
              <a:ext cx="558606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800" b="1" dirty="0"/>
                <a:t>About half of the HHs had hand washing facility in urban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03352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37383" y="21463"/>
            <a:ext cx="10515600" cy="971227"/>
          </a:xfrm>
        </p:spPr>
        <p:txBody>
          <a:bodyPr>
            <a:normAutofit fontScale="90000"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PSNP </a:t>
            </a:r>
            <a:r>
              <a:rPr lang="en-US" dirty="0">
                <a:solidFill>
                  <a:schemeClr val="bg1"/>
                </a:solidFill>
              </a:rPr>
              <a:t>and other food/cash </a:t>
            </a:r>
            <a:r>
              <a:rPr lang="en-US" dirty="0" smtClean="0">
                <a:solidFill>
                  <a:schemeClr val="bg1"/>
                </a:solidFill>
              </a:rPr>
              <a:t>Assistance social protection</a:t>
            </a:r>
            <a:endParaRPr lang="en-US" dirty="0">
              <a:solidFill>
                <a:schemeClr val="bg1"/>
              </a:solidFill>
            </a:endParaRP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xmlns="" id="{F7F81A8C-B8A8-4798-950D-AE83EFA9FD8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5155754"/>
              </p:ext>
            </p:extLst>
          </p:nvPr>
        </p:nvGraphicFramePr>
        <p:xfrm>
          <a:off x="98157" y="1972953"/>
          <a:ext cx="6305632" cy="47457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373F4DE6-0B1A-C2E2-55EA-2E2D561C8782}"/>
              </a:ext>
            </a:extLst>
          </p:cNvPr>
          <p:cNvGrpSpPr/>
          <p:nvPr/>
        </p:nvGrpSpPr>
        <p:grpSpPr>
          <a:xfrm>
            <a:off x="493861" y="160117"/>
            <a:ext cx="880966" cy="881268"/>
            <a:chOff x="7921120" y="2973102"/>
            <a:chExt cx="2536308" cy="2537177"/>
          </a:xfrm>
          <a:solidFill>
            <a:schemeClr val="bg1"/>
          </a:solidFill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xmlns="" id="{8961489D-2628-04D8-2EAA-614223D6654A}"/>
                </a:ext>
              </a:extLst>
            </p:cNvPr>
            <p:cNvSpPr/>
            <p:nvPr/>
          </p:nvSpPr>
          <p:spPr>
            <a:xfrm>
              <a:off x="9110021" y="3171318"/>
              <a:ext cx="240223" cy="555006"/>
            </a:xfrm>
            <a:custGeom>
              <a:avLst/>
              <a:gdLst>
                <a:gd name="connsiteX0" fmla="*/ 118956 w 240223"/>
                <a:gd name="connsiteY0" fmla="*/ 158573 h 555006"/>
                <a:gd name="connsiteX1" fmla="*/ 200580 w 240223"/>
                <a:gd name="connsiteY1" fmla="*/ 158573 h 555006"/>
                <a:gd name="connsiteX2" fmla="*/ 240223 w 240223"/>
                <a:gd name="connsiteY2" fmla="*/ 118930 h 555006"/>
                <a:gd name="connsiteX3" fmla="*/ 200580 w 240223"/>
                <a:gd name="connsiteY3" fmla="*/ 79287 h 555006"/>
                <a:gd name="connsiteX4" fmla="*/ 158601 w 240223"/>
                <a:gd name="connsiteY4" fmla="*/ 79287 h 555006"/>
                <a:gd name="connsiteX5" fmla="*/ 158601 w 240223"/>
                <a:gd name="connsiteY5" fmla="*/ 39643 h 555006"/>
                <a:gd name="connsiteX6" fmla="*/ 118957 w 240223"/>
                <a:gd name="connsiteY6" fmla="*/ 0 h 555006"/>
                <a:gd name="connsiteX7" fmla="*/ 79314 w 240223"/>
                <a:gd name="connsiteY7" fmla="*/ 39643 h 555006"/>
                <a:gd name="connsiteX8" fmla="*/ 79314 w 240223"/>
                <a:gd name="connsiteY8" fmla="*/ 86576 h 555006"/>
                <a:gd name="connsiteX9" fmla="*/ 4984 w 240223"/>
                <a:gd name="connsiteY9" fmla="*/ 164499 h 555006"/>
                <a:gd name="connsiteX10" fmla="*/ 24275 w 240223"/>
                <a:gd name="connsiteY10" fmla="*/ 270440 h 555006"/>
                <a:gd name="connsiteX11" fmla="*/ 121294 w 240223"/>
                <a:gd name="connsiteY11" fmla="*/ 317146 h 555006"/>
                <a:gd name="connsiteX12" fmla="*/ 160938 w 240223"/>
                <a:gd name="connsiteY12" fmla="*/ 356790 h 555006"/>
                <a:gd name="connsiteX13" fmla="*/ 121294 w 240223"/>
                <a:gd name="connsiteY13" fmla="*/ 396433 h 555006"/>
                <a:gd name="connsiteX14" fmla="*/ 39670 w 240223"/>
                <a:gd name="connsiteY14" fmla="*/ 396433 h 555006"/>
                <a:gd name="connsiteX15" fmla="*/ 27 w 240223"/>
                <a:gd name="connsiteY15" fmla="*/ 436076 h 555006"/>
                <a:gd name="connsiteX16" fmla="*/ 39670 w 240223"/>
                <a:gd name="connsiteY16" fmla="*/ 475719 h 555006"/>
                <a:gd name="connsiteX17" fmla="*/ 79313 w 240223"/>
                <a:gd name="connsiteY17" fmla="*/ 475719 h 555006"/>
                <a:gd name="connsiteX18" fmla="*/ 79313 w 240223"/>
                <a:gd name="connsiteY18" fmla="*/ 515363 h 555006"/>
                <a:gd name="connsiteX19" fmla="*/ 118957 w 240223"/>
                <a:gd name="connsiteY19" fmla="*/ 555006 h 555006"/>
                <a:gd name="connsiteX20" fmla="*/ 158600 w 240223"/>
                <a:gd name="connsiteY20" fmla="*/ 515363 h 555006"/>
                <a:gd name="connsiteX21" fmla="*/ 158600 w 240223"/>
                <a:gd name="connsiteY21" fmla="*/ 469136 h 555006"/>
                <a:gd name="connsiteX22" fmla="*/ 234756 w 240223"/>
                <a:gd name="connsiteY22" fmla="*/ 392025 h 555006"/>
                <a:gd name="connsiteX23" fmla="*/ 216438 w 240223"/>
                <a:gd name="connsiteY23" fmla="*/ 285201 h 555006"/>
                <a:gd name="connsiteX24" fmla="*/ 118957 w 240223"/>
                <a:gd name="connsiteY24" fmla="*/ 237860 h 555006"/>
                <a:gd name="connsiteX25" fmla="*/ 79313 w 240223"/>
                <a:gd name="connsiteY25" fmla="*/ 198216 h 555006"/>
                <a:gd name="connsiteX26" fmla="*/ 118957 w 240223"/>
                <a:gd name="connsiteY26" fmla="*/ 158573 h 55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40223" h="555006">
                  <a:moveTo>
                    <a:pt x="118956" y="158573"/>
                  </a:moveTo>
                  <a:lnTo>
                    <a:pt x="200580" y="158573"/>
                  </a:lnTo>
                  <a:cubicBezTo>
                    <a:pt x="222472" y="158573"/>
                    <a:pt x="240223" y="140822"/>
                    <a:pt x="240223" y="118930"/>
                  </a:cubicBezTo>
                  <a:cubicBezTo>
                    <a:pt x="240223" y="97038"/>
                    <a:pt x="222472" y="79287"/>
                    <a:pt x="200580" y="79287"/>
                  </a:cubicBezTo>
                  <a:lnTo>
                    <a:pt x="158601" y="79287"/>
                  </a:lnTo>
                  <a:lnTo>
                    <a:pt x="158601" y="39643"/>
                  </a:lnTo>
                  <a:cubicBezTo>
                    <a:pt x="158601" y="17751"/>
                    <a:pt x="140850" y="0"/>
                    <a:pt x="118957" y="0"/>
                  </a:cubicBezTo>
                  <a:cubicBezTo>
                    <a:pt x="97065" y="0"/>
                    <a:pt x="79314" y="17751"/>
                    <a:pt x="79314" y="39643"/>
                  </a:cubicBezTo>
                  <a:lnTo>
                    <a:pt x="79314" y="86576"/>
                  </a:lnTo>
                  <a:cubicBezTo>
                    <a:pt x="43494" y="99159"/>
                    <a:pt x="15867" y="128131"/>
                    <a:pt x="4984" y="164499"/>
                  </a:cubicBezTo>
                  <a:cubicBezTo>
                    <a:pt x="-5900" y="200851"/>
                    <a:pt x="1268" y="240247"/>
                    <a:pt x="24275" y="270440"/>
                  </a:cubicBezTo>
                  <a:cubicBezTo>
                    <a:pt x="47282" y="300633"/>
                    <a:pt x="83350" y="317994"/>
                    <a:pt x="121294" y="317146"/>
                  </a:cubicBezTo>
                  <a:cubicBezTo>
                    <a:pt x="143187" y="317146"/>
                    <a:pt x="160938" y="334897"/>
                    <a:pt x="160938" y="356790"/>
                  </a:cubicBezTo>
                  <a:cubicBezTo>
                    <a:pt x="160938" y="378682"/>
                    <a:pt x="143187" y="396433"/>
                    <a:pt x="121294" y="396433"/>
                  </a:cubicBezTo>
                  <a:lnTo>
                    <a:pt x="39670" y="396433"/>
                  </a:lnTo>
                  <a:cubicBezTo>
                    <a:pt x="17778" y="396433"/>
                    <a:pt x="27" y="414184"/>
                    <a:pt x="27" y="436076"/>
                  </a:cubicBezTo>
                  <a:cubicBezTo>
                    <a:pt x="27" y="457968"/>
                    <a:pt x="17778" y="475719"/>
                    <a:pt x="39670" y="475719"/>
                  </a:cubicBezTo>
                  <a:lnTo>
                    <a:pt x="79313" y="475719"/>
                  </a:lnTo>
                  <a:lnTo>
                    <a:pt x="79313" y="515363"/>
                  </a:lnTo>
                  <a:cubicBezTo>
                    <a:pt x="79313" y="537255"/>
                    <a:pt x="97064" y="555006"/>
                    <a:pt x="118957" y="555006"/>
                  </a:cubicBezTo>
                  <a:cubicBezTo>
                    <a:pt x="140849" y="555006"/>
                    <a:pt x="158600" y="537255"/>
                    <a:pt x="158600" y="515363"/>
                  </a:cubicBezTo>
                  <a:lnTo>
                    <a:pt x="158600" y="469136"/>
                  </a:lnTo>
                  <a:cubicBezTo>
                    <a:pt x="194934" y="457208"/>
                    <a:pt x="223284" y="428502"/>
                    <a:pt x="234756" y="392025"/>
                  </a:cubicBezTo>
                  <a:cubicBezTo>
                    <a:pt x="246224" y="355549"/>
                    <a:pt x="239410" y="315783"/>
                    <a:pt x="216438" y="285201"/>
                  </a:cubicBezTo>
                  <a:cubicBezTo>
                    <a:pt x="193484" y="254636"/>
                    <a:pt x="157186" y="237008"/>
                    <a:pt x="118957" y="237860"/>
                  </a:cubicBezTo>
                  <a:cubicBezTo>
                    <a:pt x="97064" y="237860"/>
                    <a:pt x="79313" y="220109"/>
                    <a:pt x="79313" y="198216"/>
                  </a:cubicBezTo>
                  <a:cubicBezTo>
                    <a:pt x="79313" y="176324"/>
                    <a:pt x="97064" y="158573"/>
                    <a:pt x="118957" y="158573"/>
                  </a:cubicBezTo>
                  <a:close/>
                </a:path>
              </a:pathLst>
            </a:custGeom>
            <a:grpFill/>
            <a:ln w="45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xmlns="" id="{E7949537-39CF-9041-F18C-DC565138CF52}"/>
                </a:ext>
              </a:extLst>
            </p:cNvPr>
            <p:cNvSpPr/>
            <p:nvPr/>
          </p:nvSpPr>
          <p:spPr>
            <a:xfrm>
              <a:off x="8356824" y="2973102"/>
              <a:ext cx="1744304" cy="911795"/>
            </a:xfrm>
            <a:custGeom>
              <a:avLst/>
              <a:gdLst>
                <a:gd name="connsiteX0" fmla="*/ 39643 w 1744304"/>
                <a:gd name="connsiteY0" fmla="*/ 911796 h 911795"/>
                <a:gd name="connsiteX1" fmla="*/ 237860 w 1744304"/>
                <a:gd name="connsiteY1" fmla="*/ 911796 h 911795"/>
                <a:gd name="connsiteX2" fmla="*/ 277503 w 1744304"/>
                <a:gd name="connsiteY2" fmla="*/ 872152 h 911795"/>
                <a:gd name="connsiteX3" fmla="*/ 237860 w 1744304"/>
                <a:gd name="connsiteY3" fmla="*/ 832509 h 911795"/>
                <a:gd name="connsiteX4" fmla="*/ 79287 w 1744304"/>
                <a:gd name="connsiteY4" fmla="*/ 832509 h 911795"/>
                <a:gd name="connsiteX5" fmla="*/ 79287 w 1744304"/>
                <a:gd name="connsiteY5" fmla="*/ 79287 h 911795"/>
                <a:gd name="connsiteX6" fmla="*/ 1665018 w 1744304"/>
                <a:gd name="connsiteY6" fmla="*/ 79287 h 911795"/>
                <a:gd name="connsiteX7" fmla="*/ 1665018 w 1744304"/>
                <a:gd name="connsiteY7" fmla="*/ 475719 h 911795"/>
                <a:gd name="connsiteX8" fmla="*/ 1704661 w 1744304"/>
                <a:gd name="connsiteY8" fmla="*/ 515363 h 911795"/>
                <a:gd name="connsiteX9" fmla="*/ 1744305 w 1744304"/>
                <a:gd name="connsiteY9" fmla="*/ 475719 h 911795"/>
                <a:gd name="connsiteX10" fmla="*/ 1744305 w 1744304"/>
                <a:gd name="connsiteY10" fmla="*/ 39643 h 911795"/>
                <a:gd name="connsiteX11" fmla="*/ 1732695 w 1744304"/>
                <a:gd name="connsiteY11" fmla="*/ 11610 h 911795"/>
                <a:gd name="connsiteX12" fmla="*/ 1704661 w 1744304"/>
                <a:gd name="connsiteY12" fmla="*/ 0 h 911795"/>
                <a:gd name="connsiteX13" fmla="*/ 39643 w 1744304"/>
                <a:gd name="connsiteY13" fmla="*/ 0 h 911795"/>
                <a:gd name="connsiteX14" fmla="*/ 0 w 1744304"/>
                <a:gd name="connsiteY14" fmla="*/ 39643 h 911795"/>
                <a:gd name="connsiteX15" fmla="*/ 0 w 1744304"/>
                <a:gd name="connsiteY15" fmla="*/ 872152 h 911795"/>
                <a:gd name="connsiteX16" fmla="*/ 11610 w 1744304"/>
                <a:gd name="connsiteY16" fmla="*/ 900186 h 911795"/>
                <a:gd name="connsiteX17" fmla="*/ 39643 w 1744304"/>
                <a:gd name="connsiteY17" fmla="*/ 911796 h 91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44304" h="911795">
                  <a:moveTo>
                    <a:pt x="39643" y="911796"/>
                  </a:moveTo>
                  <a:lnTo>
                    <a:pt x="237860" y="911796"/>
                  </a:lnTo>
                  <a:cubicBezTo>
                    <a:pt x="259752" y="911796"/>
                    <a:pt x="277503" y="894045"/>
                    <a:pt x="277503" y="872152"/>
                  </a:cubicBezTo>
                  <a:cubicBezTo>
                    <a:pt x="277503" y="850260"/>
                    <a:pt x="259752" y="832509"/>
                    <a:pt x="237860" y="832509"/>
                  </a:cubicBezTo>
                  <a:lnTo>
                    <a:pt x="79287" y="832509"/>
                  </a:lnTo>
                  <a:lnTo>
                    <a:pt x="79287" y="79287"/>
                  </a:lnTo>
                  <a:lnTo>
                    <a:pt x="1665018" y="79287"/>
                  </a:lnTo>
                  <a:lnTo>
                    <a:pt x="1665018" y="475719"/>
                  </a:lnTo>
                  <a:cubicBezTo>
                    <a:pt x="1665018" y="497612"/>
                    <a:pt x="1682769" y="515363"/>
                    <a:pt x="1704661" y="515363"/>
                  </a:cubicBezTo>
                  <a:cubicBezTo>
                    <a:pt x="1726553" y="515363"/>
                    <a:pt x="1744305" y="497612"/>
                    <a:pt x="1744305" y="475719"/>
                  </a:cubicBezTo>
                  <a:lnTo>
                    <a:pt x="1744305" y="39643"/>
                  </a:lnTo>
                  <a:cubicBezTo>
                    <a:pt x="1744305" y="29131"/>
                    <a:pt x="1740128" y="19043"/>
                    <a:pt x="1732695" y="11610"/>
                  </a:cubicBezTo>
                  <a:cubicBezTo>
                    <a:pt x="1725262" y="4177"/>
                    <a:pt x="1715174" y="0"/>
                    <a:pt x="1704661" y="0"/>
                  </a:cubicBezTo>
                  <a:lnTo>
                    <a:pt x="39643" y="0"/>
                  </a:lnTo>
                  <a:cubicBezTo>
                    <a:pt x="17751" y="0"/>
                    <a:pt x="0" y="17751"/>
                    <a:pt x="0" y="39643"/>
                  </a:cubicBezTo>
                  <a:lnTo>
                    <a:pt x="0" y="872152"/>
                  </a:lnTo>
                  <a:cubicBezTo>
                    <a:pt x="0" y="882665"/>
                    <a:pt x="4177" y="892753"/>
                    <a:pt x="11610" y="900186"/>
                  </a:cubicBezTo>
                  <a:cubicBezTo>
                    <a:pt x="19043" y="907619"/>
                    <a:pt x="29131" y="911796"/>
                    <a:pt x="39643" y="911796"/>
                  </a:cubicBezTo>
                  <a:close/>
                </a:path>
              </a:pathLst>
            </a:custGeom>
            <a:grpFill/>
            <a:ln w="45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xmlns="" id="{0ABCC64E-737C-AA44-0973-517ADD4CA83E}"/>
                </a:ext>
              </a:extLst>
            </p:cNvPr>
            <p:cNvSpPr/>
            <p:nvPr/>
          </p:nvSpPr>
          <p:spPr>
            <a:xfrm>
              <a:off x="8515397" y="3131675"/>
              <a:ext cx="158570" cy="158573"/>
            </a:xfrm>
            <a:custGeom>
              <a:avLst/>
              <a:gdLst>
                <a:gd name="connsiteX0" fmla="*/ 118930 w 158570"/>
                <a:gd name="connsiteY0" fmla="*/ 0 h 158573"/>
                <a:gd name="connsiteX1" fmla="*/ 79287 w 158570"/>
                <a:gd name="connsiteY1" fmla="*/ 39643 h 158573"/>
                <a:gd name="connsiteX2" fmla="*/ 67677 w 158570"/>
                <a:gd name="connsiteY2" fmla="*/ 67677 h 158573"/>
                <a:gd name="connsiteX3" fmla="*/ 39643 w 158570"/>
                <a:gd name="connsiteY3" fmla="*/ 79287 h 158573"/>
                <a:gd name="connsiteX4" fmla="*/ 0 w 158570"/>
                <a:gd name="connsiteY4" fmla="*/ 118930 h 158573"/>
                <a:gd name="connsiteX5" fmla="*/ 39643 w 158570"/>
                <a:gd name="connsiteY5" fmla="*/ 158573 h 158573"/>
                <a:gd name="connsiteX6" fmla="*/ 123741 w 158570"/>
                <a:gd name="connsiteY6" fmla="*/ 123744 h 158573"/>
                <a:gd name="connsiteX7" fmla="*/ 158571 w 158570"/>
                <a:gd name="connsiteY7" fmla="*/ 39646 h 158573"/>
                <a:gd name="connsiteX8" fmla="*/ 146961 w 158570"/>
                <a:gd name="connsiteY8" fmla="*/ 11612 h 158573"/>
                <a:gd name="connsiteX9" fmla="*/ 118928 w 158570"/>
                <a:gd name="connsiteY9" fmla="*/ 2 h 15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570" h="158573">
                  <a:moveTo>
                    <a:pt x="118930" y="0"/>
                  </a:moveTo>
                  <a:cubicBezTo>
                    <a:pt x="97038" y="0"/>
                    <a:pt x="79287" y="17751"/>
                    <a:pt x="79287" y="39643"/>
                  </a:cubicBezTo>
                  <a:cubicBezTo>
                    <a:pt x="79287" y="50156"/>
                    <a:pt x="75110" y="60244"/>
                    <a:pt x="67677" y="67677"/>
                  </a:cubicBezTo>
                  <a:cubicBezTo>
                    <a:pt x="60244" y="75110"/>
                    <a:pt x="50156" y="79287"/>
                    <a:pt x="39643" y="79287"/>
                  </a:cubicBezTo>
                  <a:cubicBezTo>
                    <a:pt x="17751" y="79287"/>
                    <a:pt x="0" y="97038"/>
                    <a:pt x="0" y="118930"/>
                  </a:cubicBezTo>
                  <a:cubicBezTo>
                    <a:pt x="0" y="140822"/>
                    <a:pt x="17751" y="158573"/>
                    <a:pt x="39643" y="158573"/>
                  </a:cubicBezTo>
                  <a:cubicBezTo>
                    <a:pt x="71181" y="158573"/>
                    <a:pt x="101446" y="146043"/>
                    <a:pt x="123741" y="123744"/>
                  </a:cubicBezTo>
                  <a:cubicBezTo>
                    <a:pt x="146037" y="101444"/>
                    <a:pt x="158571" y="71179"/>
                    <a:pt x="158571" y="39646"/>
                  </a:cubicBezTo>
                  <a:cubicBezTo>
                    <a:pt x="158571" y="29133"/>
                    <a:pt x="154394" y="19045"/>
                    <a:pt x="146961" y="11612"/>
                  </a:cubicBezTo>
                  <a:cubicBezTo>
                    <a:pt x="139528" y="4179"/>
                    <a:pt x="129440" y="2"/>
                    <a:pt x="118928" y="2"/>
                  </a:cubicBezTo>
                  <a:close/>
                </a:path>
              </a:pathLst>
            </a:custGeom>
            <a:grpFill/>
            <a:ln w="45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xmlns="" id="{DF970DBA-401D-E726-2E66-66E3D92EDD96}"/>
                </a:ext>
              </a:extLst>
            </p:cNvPr>
            <p:cNvSpPr/>
            <p:nvPr/>
          </p:nvSpPr>
          <p:spPr>
            <a:xfrm>
              <a:off x="9783982" y="3131675"/>
              <a:ext cx="158570" cy="158570"/>
            </a:xfrm>
            <a:custGeom>
              <a:avLst/>
              <a:gdLst>
                <a:gd name="connsiteX0" fmla="*/ 79287 w 158570"/>
                <a:gd name="connsiteY0" fmla="*/ 39643 h 158570"/>
                <a:gd name="connsiteX1" fmla="*/ 39643 w 158570"/>
                <a:gd name="connsiteY1" fmla="*/ 0 h 158570"/>
                <a:gd name="connsiteX2" fmla="*/ 0 w 158570"/>
                <a:gd name="connsiteY2" fmla="*/ 39643 h 158570"/>
                <a:gd name="connsiteX3" fmla="*/ 34829 w 158570"/>
                <a:gd name="connsiteY3" fmla="*/ 123741 h 158570"/>
                <a:gd name="connsiteX4" fmla="*/ 118928 w 158570"/>
                <a:gd name="connsiteY4" fmla="*/ 158571 h 158570"/>
                <a:gd name="connsiteX5" fmla="*/ 158571 w 158570"/>
                <a:gd name="connsiteY5" fmla="*/ 118928 h 158570"/>
                <a:gd name="connsiteX6" fmla="*/ 118928 w 158570"/>
                <a:gd name="connsiteY6" fmla="*/ 79284 h 158570"/>
                <a:gd name="connsiteX7" fmla="*/ 79284 w 158570"/>
                <a:gd name="connsiteY7" fmla="*/ 39641 h 15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570" h="158570">
                  <a:moveTo>
                    <a:pt x="79287" y="39643"/>
                  </a:moveTo>
                  <a:cubicBezTo>
                    <a:pt x="79287" y="17751"/>
                    <a:pt x="61535" y="0"/>
                    <a:pt x="39643" y="0"/>
                  </a:cubicBezTo>
                  <a:cubicBezTo>
                    <a:pt x="17751" y="0"/>
                    <a:pt x="0" y="17751"/>
                    <a:pt x="0" y="39643"/>
                  </a:cubicBezTo>
                  <a:cubicBezTo>
                    <a:pt x="0" y="71181"/>
                    <a:pt x="12530" y="101446"/>
                    <a:pt x="34829" y="123741"/>
                  </a:cubicBezTo>
                  <a:cubicBezTo>
                    <a:pt x="57129" y="146037"/>
                    <a:pt x="87394" y="158571"/>
                    <a:pt x="118928" y="158571"/>
                  </a:cubicBezTo>
                  <a:cubicBezTo>
                    <a:pt x="140820" y="158571"/>
                    <a:pt x="158571" y="140820"/>
                    <a:pt x="158571" y="118928"/>
                  </a:cubicBezTo>
                  <a:cubicBezTo>
                    <a:pt x="158571" y="97035"/>
                    <a:pt x="140820" y="79284"/>
                    <a:pt x="118928" y="79284"/>
                  </a:cubicBezTo>
                  <a:cubicBezTo>
                    <a:pt x="97035" y="79284"/>
                    <a:pt x="79284" y="61533"/>
                    <a:pt x="79284" y="39641"/>
                  </a:cubicBezTo>
                  <a:close/>
                </a:path>
              </a:pathLst>
            </a:custGeom>
            <a:grpFill/>
            <a:ln w="45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xmlns="" id="{90773697-0ADB-9DA7-BDA9-3839C599BEC4}"/>
                </a:ext>
              </a:extLst>
            </p:cNvPr>
            <p:cNvSpPr/>
            <p:nvPr/>
          </p:nvSpPr>
          <p:spPr>
            <a:xfrm>
              <a:off x="8515397" y="3567751"/>
              <a:ext cx="158573" cy="158573"/>
            </a:xfrm>
            <a:custGeom>
              <a:avLst/>
              <a:gdLst>
                <a:gd name="connsiteX0" fmla="*/ 39643 w 158573"/>
                <a:gd name="connsiteY0" fmla="*/ 0 h 158573"/>
                <a:gd name="connsiteX1" fmla="*/ 0 w 158573"/>
                <a:gd name="connsiteY1" fmla="*/ 39643 h 158573"/>
                <a:gd name="connsiteX2" fmla="*/ 39643 w 158573"/>
                <a:gd name="connsiteY2" fmla="*/ 79287 h 158573"/>
                <a:gd name="connsiteX3" fmla="*/ 67677 w 158573"/>
                <a:gd name="connsiteY3" fmla="*/ 90896 h 158573"/>
                <a:gd name="connsiteX4" fmla="*/ 79287 w 158573"/>
                <a:gd name="connsiteY4" fmla="*/ 118930 h 158573"/>
                <a:gd name="connsiteX5" fmla="*/ 118930 w 158573"/>
                <a:gd name="connsiteY5" fmla="*/ 158573 h 158573"/>
                <a:gd name="connsiteX6" fmla="*/ 158573 w 158573"/>
                <a:gd name="connsiteY6" fmla="*/ 118930 h 158573"/>
                <a:gd name="connsiteX7" fmla="*/ 123744 w 158573"/>
                <a:gd name="connsiteY7" fmla="*/ 34832 h 158573"/>
                <a:gd name="connsiteX8" fmla="*/ 39646 w 158573"/>
                <a:gd name="connsiteY8" fmla="*/ 2 h 15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573" h="158573">
                  <a:moveTo>
                    <a:pt x="39643" y="0"/>
                  </a:moveTo>
                  <a:cubicBezTo>
                    <a:pt x="17751" y="0"/>
                    <a:pt x="0" y="17751"/>
                    <a:pt x="0" y="39643"/>
                  </a:cubicBezTo>
                  <a:cubicBezTo>
                    <a:pt x="0" y="61535"/>
                    <a:pt x="17751" y="79287"/>
                    <a:pt x="39643" y="79287"/>
                  </a:cubicBezTo>
                  <a:cubicBezTo>
                    <a:pt x="50156" y="79287"/>
                    <a:pt x="60244" y="83463"/>
                    <a:pt x="67677" y="90896"/>
                  </a:cubicBezTo>
                  <a:cubicBezTo>
                    <a:pt x="75110" y="98330"/>
                    <a:pt x="79287" y="108417"/>
                    <a:pt x="79287" y="118930"/>
                  </a:cubicBezTo>
                  <a:cubicBezTo>
                    <a:pt x="79287" y="140822"/>
                    <a:pt x="97038" y="158573"/>
                    <a:pt x="118930" y="158573"/>
                  </a:cubicBezTo>
                  <a:cubicBezTo>
                    <a:pt x="140822" y="158573"/>
                    <a:pt x="158573" y="140822"/>
                    <a:pt x="158573" y="118930"/>
                  </a:cubicBezTo>
                  <a:cubicBezTo>
                    <a:pt x="158573" y="87392"/>
                    <a:pt x="146043" y="57127"/>
                    <a:pt x="123744" y="34832"/>
                  </a:cubicBezTo>
                  <a:cubicBezTo>
                    <a:pt x="101444" y="12536"/>
                    <a:pt x="71179" y="2"/>
                    <a:pt x="39646" y="2"/>
                  </a:cubicBezTo>
                  <a:close/>
                </a:path>
              </a:pathLst>
            </a:custGeom>
            <a:grpFill/>
            <a:ln w="45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xmlns="" id="{18142A3C-0639-3602-7159-6E5BF9771E1A}"/>
                </a:ext>
              </a:extLst>
            </p:cNvPr>
            <p:cNvSpPr/>
            <p:nvPr/>
          </p:nvSpPr>
          <p:spPr>
            <a:xfrm>
              <a:off x="7921120" y="4796692"/>
              <a:ext cx="1743984" cy="713587"/>
            </a:xfrm>
            <a:custGeom>
              <a:avLst/>
              <a:gdLst>
                <a:gd name="connsiteX0" fmla="*/ 1444184 w 1743984"/>
                <a:gd name="connsiteY0" fmla="*/ 117390 h 713587"/>
                <a:gd name="connsiteX1" fmla="*/ 1296566 w 1743984"/>
                <a:gd name="connsiteY1" fmla="*/ 237861 h 713587"/>
                <a:gd name="connsiteX2" fmla="*/ 1009064 w 1743984"/>
                <a:gd name="connsiteY2" fmla="*/ 237861 h 713587"/>
                <a:gd name="connsiteX3" fmla="*/ 1009082 w 1743984"/>
                <a:gd name="connsiteY3" fmla="*/ 79306 h 713587"/>
                <a:gd name="connsiteX4" fmla="*/ 871780 w 1743984"/>
                <a:gd name="connsiteY4" fmla="*/ 1 h 713587"/>
                <a:gd name="connsiteX5" fmla="*/ 373815 w 1743984"/>
                <a:gd name="connsiteY5" fmla="*/ 1 h 713587"/>
                <a:gd name="connsiteX6" fmla="*/ 233523 w 1743984"/>
                <a:gd name="connsiteY6" fmla="*/ 58084 h 713587"/>
                <a:gd name="connsiteX7" fmla="*/ 11131 w 1743984"/>
                <a:gd name="connsiteY7" fmla="*/ 280476 h 713587"/>
                <a:gd name="connsiteX8" fmla="*/ 11609 w 1743984"/>
                <a:gd name="connsiteY8" fmla="*/ 336049 h 713587"/>
                <a:gd name="connsiteX9" fmla="*/ 67182 w 1743984"/>
                <a:gd name="connsiteY9" fmla="*/ 336527 h 713587"/>
                <a:gd name="connsiteX10" fmla="*/ 289574 w 1743984"/>
                <a:gd name="connsiteY10" fmla="*/ 114135 h 713587"/>
                <a:gd name="connsiteX11" fmla="*/ 373817 w 1743984"/>
                <a:gd name="connsiteY11" fmla="*/ 79288 h 713587"/>
                <a:gd name="connsiteX12" fmla="*/ 871782 w 1743984"/>
                <a:gd name="connsiteY12" fmla="*/ 79288 h 713587"/>
                <a:gd name="connsiteX13" fmla="*/ 940449 w 1743984"/>
                <a:gd name="connsiteY13" fmla="*/ 118931 h 713587"/>
                <a:gd name="connsiteX14" fmla="*/ 940449 w 1743984"/>
                <a:gd name="connsiteY14" fmla="*/ 198218 h 713587"/>
                <a:gd name="connsiteX15" fmla="*/ 871782 w 1743984"/>
                <a:gd name="connsiteY15" fmla="*/ 237861 h 713587"/>
                <a:gd name="connsiteX16" fmla="*/ 633923 w 1743984"/>
                <a:gd name="connsiteY16" fmla="*/ 237861 h 713587"/>
                <a:gd name="connsiteX17" fmla="*/ 594279 w 1743984"/>
                <a:gd name="connsiteY17" fmla="*/ 277504 h 713587"/>
                <a:gd name="connsiteX18" fmla="*/ 633923 w 1743984"/>
                <a:gd name="connsiteY18" fmla="*/ 317147 h 713587"/>
                <a:gd name="connsiteX19" fmla="*/ 1310668 w 1743984"/>
                <a:gd name="connsiteY19" fmla="*/ 317147 h 713587"/>
                <a:gd name="connsiteX20" fmla="*/ 1335728 w 1743984"/>
                <a:gd name="connsiteY20" fmla="*/ 308192 h 713587"/>
                <a:gd name="connsiteX21" fmla="*/ 1495769 w 1743984"/>
                <a:gd name="connsiteY21" fmla="*/ 177600 h 713587"/>
                <a:gd name="connsiteX22" fmla="*/ 1498742 w 1743984"/>
                <a:gd name="connsiteY22" fmla="*/ 174946 h 713587"/>
                <a:gd name="connsiteX23" fmla="*/ 1564400 w 1743984"/>
                <a:gd name="connsiteY23" fmla="*/ 144169 h 713587"/>
                <a:gd name="connsiteX24" fmla="*/ 1633529 w 1743984"/>
                <a:gd name="connsiteY24" fmla="*/ 166061 h 713587"/>
                <a:gd name="connsiteX25" fmla="*/ 1664713 w 1743984"/>
                <a:gd name="connsiteY25" fmla="*/ 233455 h 713587"/>
                <a:gd name="connsiteX26" fmla="*/ 1638396 w 1743984"/>
                <a:gd name="connsiteY26" fmla="*/ 301292 h 713587"/>
                <a:gd name="connsiteX27" fmla="*/ 1440179 w 1743984"/>
                <a:gd name="connsiteY27" fmla="*/ 483651 h 713587"/>
                <a:gd name="connsiteX28" fmla="*/ 1359389 w 1743984"/>
                <a:gd name="connsiteY28" fmla="*/ 515366 h 713587"/>
                <a:gd name="connsiteX29" fmla="*/ 529643 w 1743984"/>
                <a:gd name="connsiteY29" fmla="*/ 515366 h 713587"/>
                <a:gd name="connsiteX30" fmla="*/ 503273 w 1743984"/>
                <a:gd name="connsiteY30" fmla="*/ 525401 h 713587"/>
                <a:gd name="connsiteX31" fmla="*/ 369710 w 1743984"/>
                <a:gd name="connsiteY31" fmla="*/ 644330 h 713587"/>
                <a:gd name="connsiteX32" fmla="*/ 366471 w 1743984"/>
                <a:gd name="connsiteY32" fmla="*/ 700307 h 713587"/>
                <a:gd name="connsiteX33" fmla="*/ 422447 w 1743984"/>
                <a:gd name="connsiteY33" fmla="*/ 703545 h 713587"/>
                <a:gd name="connsiteX34" fmla="*/ 544739 w 1743984"/>
                <a:gd name="connsiteY34" fmla="*/ 594651 h 713587"/>
                <a:gd name="connsiteX35" fmla="*/ 1359397 w 1743984"/>
                <a:gd name="connsiteY35" fmla="*/ 594651 h 713587"/>
                <a:gd name="connsiteX36" fmla="*/ 1493672 w 1743984"/>
                <a:gd name="connsiteY36" fmla="*/ 542249 h 713587"/>
                <a:gd name="connsiteX37" fmla="*/ 1693039 w 1743984"/>
                <a:gd name="connsiteY37" fmla="*/ 358667 h 713587"/>
                <a:gd name="connsiteX38" fmla="*/ 1693039 w 1743984"/>
                <a:gd name="connsiteY38" fmla="*/ 358649 h 713587"/>
                <a:gd name="connsiteX39" fmla="*/ 1743937 w 1743984"/>
                <a:gd name="connsiteY39" fmla="*/ 231523 h 713587"/>
                <a:gd name="connsiteX40" fmla="*/ 1686452 w 1743984"/>
                <a:gd name="connsiteY40" fmla="*/ 107034 h 713587"/>
                <a:gd name="connsiteX41" fmla="*/ 1563272 w 1743984"/>
                <a:gd name="connsiteY41" fmla="*/ 64294 h 713587"/>
                <a:gd name="connsiteX42" fmla="*/ 1444184 w 1743984"/>
                <a:gd name="connsiteY42" fmla="*/ 117389 h 713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43984" h="713587">
                  <a:moveTo>
                    <a:pt x="1444184" y="117390"/>
                  </a:moveTo>
                  <a:lnTo>
                    <a:pt x="1296566" y="237861"/>
                  </a:lnTo>
                  <a:lnTo>
                    <a:pt x="1009064" y="237861"/>
                  </a:lnTo>
                  <a:cubicBezTo>
                    <a:pt x="1037381" y="188803"/>
                    <a:pt x="1037398" y="128364"/>
                    <a:pt x="1009082" y="79306"/>
                  </a:cubicBezTo>
                  <a:cubicBezTo>
                    <a:pt x="980765" y="30248"/>
                    <a:pt x="928432" y="19"/>
                    <a:pt x="871780" y="1"/>
                  </a:cubicBezTo>
                  <a:lnTo>
                    <a:pt x="373815" y="1"/>
                  </a:lnTo>
                  <a:cubicBezTo>
                    <a:pt x="321182" y="-158"/>
                    <a:pt x="270652" y="20760"/>
                    <a:pt x="233523" y="58084"/>
                  </a:cubicBezTo>
                  <a:lnTo>
                    <a:pt x="11131" y="280476"/>
                  </a:lnTo>
                  <a:cubicBezTo>
                    <a:pt x="-3894" y="296033"/>
                    <a:pt x="-3682" y="320756"/>
                    <a:pt x="11609" y="336049"/>
                  </a:cubicBezTo>
                  <a:cubicBezTo>
                    <a:pt x="26900" y="351342"/>
                    <a:pt x="51624" y="351553"/>
                    <a:pt x="67182" y="336527"/>
                  </a:cubicBezTo>
                  <a:lnTo>
                    <a:pt x="289574" y="114135"/>
                  </a:lnTo>
                  <a:cubicBezTo>
                    <a:pt x="311874" y="91729"/>
                    <a:pt x="342207" y="79182"/>
                    <a:pt x="373817" y="79288"/>
                  </a:cubicBezTo>
                  <a:lnTo>
                    <a:pt x="871782" y="79288"/>
                  </a:lnTo>
                  <a:cubicBezTo>
                    <a:pt x="900117" y="79288"/>
                    <a:pt x="926291" y="94402"/>
                    <a:pt x="940449" y="118931"/>
                  </a:cubicBezTo>
                  <a:cubicBezTo>
                    <a:pt x="954607" y="143461"/>
                    <a:pt x="954607" y="173689"/>
                    <a:pt x="940449" y="198218"/>
                  </a:cubicBezTo>
                  <a:cubicBezTo>
                    <a:pt x="926291" y="222747"/>
                    <a:pt x="900116" y="237861"/>
                    <a:pt x="871782" y="237861"/>
                  </a:cubicBezTo>
                  <a:lnTo>
                    <a:pt x="633923" y="237861"/>
                  </a:lnTo>
                  <a:cubicBezTo>
                    <a:pt x="612030" y="237861"/>
                    <a:pt x="594279" y="255612"/>
                    <a:pt x="594279" y="277504"/>
                  </a:cubicBezTo>
                  <a:cubicBezTo>
                    <a:pt x="594279" y="299396"/>
                    <a:pt x="612030" y="317147"/>
                    <a:pt x="633923" y="317147"/>
                  </a:cubicBezTo>
                  <a:lnTo>
                    <a:pt x="1310668" y="317147"/>
                  </a:lnTo>
                  <a:cubicBezTo>
                    <a:pt x="1319800" y="317165"/>
                    <a:pt x="1328666" y="313997"/>
                    <a:pt x="1335728" y="308192"/>
                  </a:cubicBezTo>
                  <a:lnTo>
                    <a:pt x="1495769" y="177600"/>
                  </a:lnTo>
                  <a:cubicBezTo>
                    <a:pt x="1496831" y="176804"/>
                    <a:pt x="1497822" y="175919"/>
                    <a:pt x="1498742" y="174946"/>
                  </a:cubicBezTo>
                  <a:cubicBezTo>
                    <a:pt x="1515980" y="156805"/>
                    <a:pt x="1539412" y="145815"/>
                    <a:pt x="1564400" y="144169"/>
                  </a:cubicBezTo>
                  <a:cubicBezTo>
                    <a:pt x="1589372" y="142523"/>
                    <a:pt x="1614043" y="150346"/>
                    <a:pt x="1633529" y="166061"/>
                  </a:cubicBezTo>
                  <a:cubicBezTo>
                    <a:pt x="1652784" y="183264"/>
                    <a:pt x="1664076" y="207651"/>
                    <a:pt x="1664713" y="233455"/>
                  </a:cubicBezTo>
                  <a:cubicBezTo>
                    <a:pt x="1665615" y="258727"/>
                    <a:pt x="1656112" y="283238"/>
                    <a:pt x="1638396" y="301292"/>
                  </a:cubicBezTo>
                  <a:lnTo>
                    <a:pt x="1440179" y="483651"/>
                  </a:lnTo>
                  <a:cubicBezTo>
                    <a:pt x="1418234" y="504057"/>
                    <a:pt x="1389368" y="515384"/>
                    <a:pt x="1359389" y="515366"/>
                  </a:cubicBezTo>
                  <a:lnTo>
                    <a:pt x="529643" y="515366"/>
                  </a:lnTo>
                  <a:cubicBezTo>
                    <a:pt x="519910" y="515366"/>
                    <a:pt x="510529" y="518941"/>
                    <a:pt x="503273" y="525401"/>
                  </a:cubicBezTo>
                  <a:lnTo>
                    <a:pt x="369710" y="644330"/>
                  </a:lnTo>
                  <a:cubicBezTo>
                    <a:pt x="353357" y="658878"/>
                    <a:pt x="351905" y="683938"/>
                    <a:pt x="366471" y="700307"/>
                  </a:cubicBezTo>
                  <a:cubicBezTo>
                    <a:pt x="381018" y="716660"/>
                    <a:pt x="406079" y="718111"/>
                    <a:pt x="422447" y="703545"/>
                  </a:cubicBezTo>
                  <a:lnTo>
                    <a:pt x="544739" y="594651"/>
                  </a:lnTo>
                  <a:lnTo>
                    <a:pt x="1359397" y="594651"/>
                  </a:lnTo>
                  <a:cubicBezTo>
                    <a:pt x="1409144" y="594686"/>
                    <a:pt x="1457087" y="575980"/>
                    <a:pt x="1493672" y="542249"/>
                  </a:cubicBezTo>
                  <a:lnTo>
                    <a:pt x="1693039" y="358667"/>
                  </a:lnTo>
                  <a:lnTo>
                    <a:pt x="1693039" y="358649"/>
                  </a:lnTo>
                  <a:cubicBezTo>
                    <a:pt x="1726648" y="325005"/>
                    <a:pt x="1745052" y="279064"/>
                    <a:pt x="1743937" y="231523"/>
                  </a:cubicBezTo>
                  <a:cubicBezTo>
                    <a:pt x="1742840" y="183847"/>
                    <a:pt x="1722027" y="138767"/>
                    <a:pt x="1686452" y="107034"/>
                  </a:cubicBezTo>
                  <a:cubicBezTo>
                    <a:pt x="1652312" y="77656"/>
                    <a:pt x="1608280" y="62383"/>
                    <a:pt x="1563272" y="64294"/>
                  </a:cubicBezTo>
                  <a:cubicBezTo>
                    <a:pt x="1518284" y="66223"/>
                    <a:pt x="1475704" y="85195"/>
                    <a:pt x="1444184" y="117389"/>
                  </a:cubicBezTo>
                  <a:close/>
                </a:path>
              </a:pathLst>
            </a:custGeom>
            <a:grpFill/>
            <a:ln w="45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xmlns="" id="{8AD9271F-655A-FC38-977E-5087550B787F}"/>
                </a:ext>
              </a:extLst>
            </p:cNvPr>
            <p:cNvSpPr/>
            <p:nvPr/>
          </p:nvSpPr>
          <p:spPr>
            <a:xfrm>
              <a:off x="8198251" y="4083112"/>
              <a:ext cx="1189298" cy="634293"/>
            </a:xfrm>
            <a:custGeom>
              <a:avLst/>
              <a:gdLst>
                <a:gd name="connsiteX0" fmla="*/ 39643 w 1189298"/>
                <a:gd name="connsiteY0" fmla="*/ 634294 h 634293"/>
                <a:gd name="connsiteX1" fmla="*/ 1149655 w 1189298"/>
                <a:gd name="connsiteY1" fmla="*/ 634294 h 634293"/>
                <a:gd name="connsiteX2" fmla="*/ 1189299 w 1189298"/>
                <a:gd name="connsiteY2" fmla="*/ 594651 h 634293"/>
                <a:gd name="connsiteX3" fmla="*/ 1149655 w 1189298"/>
                <a:gd name="connsiteY3" fmla="*/ 555007 h 634293"/>
                <a:gd name="connsiteX4" fmla="*/ 1070369 w 1189298"/>
                <a:gd name="connsiteY4" fmla="*/ 555007 h 634293"/>
                <a:gd name="connsiteX5" fmla="*/ 944552 w 1189298"/>
                <a:gd name="connsiteY5" fmla="*/ 233258 h 634293"/>
                <a:gd name="connsiteX6" fmla="*/ 634293 w 1189298"/>
                <a:gd name="connsiteY6" fmla="*/ 81304 h 634293"/>
                <a:gd name="connsiteX7" fmla="*/ 634293 w 1189298"/>
                <a:gd name="connsiteY7" fmla="*/ 39643 h 634293"/>
                <a:gd name="connsiteX8" fmla="*/ 594649 w 1189298"/>
                <a:gd name="connsiteY8" fmla="*/ 0 h 634293"/>
                <a:gd name="connsiteX9" fmla="*/ 555006 w 1189298"/>
                <a:gd name="connsiteY9" fmla="*/ 39643 h 634293"/>
                <a:gd name="connsiteX10" fmla="*/ 555006 w 1189298"/>
                <a:gd name="connsiteY10" fmla="*/ 81304 h 634293"/>
                <a:gd name="connsiteX11" fmla="*/ 244746 w 1189298"/>
                <a:gd name="connsiteY11" fmla="*/ 233258 h 634293"/>
                <a:gd name="connsiteX12" fmla="*/ 118930 w 1189298"/>
                <a:gd name="connsiteY12" fmla="*/ 555007 h 634293"/>
                <a:gd name="connsiteX13" fmla="*/ 39643 w 1189298"/>
                <a:gd name="connsiteY13" fmla="*/ 555007 h 634293"/>
                <a:gd name="connsiteX14" fmla="*/ 0 w 1189298"/>
                <a:gd name="connsiteY14" fmla="*/ 594651 h 634293"/>
                <a:gd name="connsiteX15" fmla="*/ 39643 w 1189298"/>
                <a:gd name="connsiteY15" fmla="*/ 634294 h 634293"/>
                <a:gd name="connsiteX16" fmla="*/ 594649 w 1189298"/>
                <a:gd name="connsiteY16" fmla="*/ 158575 h 634293"/>
                <a:gd name="connsiteX17" fmla="*/ 874844 w 1189298"/>
                <a:gd name="connsiteY17" fmla="*/ 274813 h 634293"/>
                <a:gd name="connsiteX18" fmla="*/ 991082 w 1189298"/>
                <a:gd name="connsiteY18" fmla="*/ 555007 h 634293"/>
                <a:gd name="connsiteX19" fmla="*/ 198216 w 1189298"/>
                <a:gd name="connsiteY19" fmla="*/ 555007 h 634293"/>
                <a:gd name="connsiteX20" fmla="*/ 314455 w 1189298"/>
                <a:gd name="connsiteY20" fmla="*/ 274813 h 634293"/>
                <a:gd name="connsiteX21" fmla="*/ 594649 w 1189298"/>
                <a:gd name="connsiteY21" fmla="*/ 158575 h 6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9298" h="634293">
                  <a:moveTo>
                    <a:pt x="39643" y="634294"/>
                  </a:moveTo>
                  <a:lnTo>
                    <a:pt x="1149655" y="634294"/>
                  </a:lnTo>
                  <a:cubicBezTo>
                    <a:pt x="1171548" y="634294"/>
                    <a:pt x="1189299" y="616543"/>
                    <a:pt x="1189299" y="594651"/>
                  </a:cubicBezTo>
                  <a:cubicBezTo>
                    <a:pt x="1189299" y="572759"/>
                    <a:pt x="1171548" y="555007"/>
                    <a:pt x="1149655" y="555007"/>
                  </a:cubicBezTo>
                  <a:lnTo>
                    <a:pt x="1070369" y="555007"/>
                  </a:lnTo>
                  <a:cubicBezTo>
                    <a:pt x="1070192" y="435797"/>
                    <a:pt x="1025292" y="320972"/>
                    <a:pt x="944552" y="233258"/>
                  </a:cubicBezTo>
                  <a:cubicBezTo>
                    <a:pt x="863798" y="145549"/>
                    <a:pt x="753096" y="91321"/>
                    <a:pt x="634293" y="81304"/>
                  </a:cubicBezTo>
                  <a:lnTo>
                    <a:pt x="634293" y="39643"/>
                  </a:lnTo>
                  <a:cubicBezTo>
                    <a:pt x="634293" y="17751"/>
                    <a:pt x="616542" y="0"/>
                    <a:pt x="594649" y="0"/>
                  </a:cubicBezTo>
                  <a:cubicBezTo>
                    <a:pt x="572757" y="0"/>
                    <a:pt x="555006" y="17751"/>
                    <a:pt x="555006" y="39643"/>
                  </a:cubicBezTo>
                  <a:lnTo>
                    <a:pt x="555006" y="81304"/>
                  </a:lnTo>
                  <a:cubicBezTo>
                    <a:pt x="436198" y="91321"/>
                    <a:pt x="325501" y="145549"/>
                    <a:pt x="244746" y="233258"/>
                  </a:cubicBezTo>
                  <a:cubicBezTo>
                    <a:pt x="164010" y="320967"/>
                    <a:pt x="119111" y="435792"/>
                    <a:pt x="118930" y="555007"/>
                  </a:cubicBezTo>
                  <a:lnTo>
                    <a:pt x="39643" y="555007"/>
                  </a:lnTo>
                  <a:cubicBezTo>
                    <a:pt x="17751" y="555007"/>
                    <a:pt x="0" y="572759"/>
                    <a:pt x="0" y="594651"/>
                  </a:cubicBezTo>
                  <a:cubicBezTo>
                    <a:pt x="0" y="616543"/>
                    <a:pt x="17751" y="634294"/>
                    <a:pt x="39643" y="634294"/>
                  </a:cubicBezTo>
                  <a:close/>
                  <a:moveTo>
                    <a:pt x="594649" y="158575"/>
                  </a:moveTo>
                  <a:cubicBezTo>
                    <a:pt x="699756" y="158698"/>
                    <a:pt x="800527" y="200501"/>
                    <a:pt x="874844" y="274813"/>
                  </a:cubicBezTo>
                  <a:cubicBezTo>
                    <a:pt x="949160" y="349126"/>
                    <a:pt x="990960" y="449901"/>
                    <a:pt x="991082" y="555007"/>
                  </a:cubicBezTo>
                  <a:lnTo>
                    <a:pt x="198216" y="555007"/>
                  </a:lnTo>
                  <a:cubicBezTo>
                    <a:pt x="198340" y="449901"/>
                    <a:pt x="240143" y="349130"/>
                    <a:pt x="314455" y="274813"/>
                  </a:cubicBezTo>
                  <a:cubicBezTo>
                    <a:pt x="388767" y="200497"/>
                    <a:pt x="489542" y="158697"/>
                    <a:pt x="594649" y="158575"/>
                  </a:cubicBezTo>
                  <a:close/>
                </a:path>
              </a:pathLst>
            </a:custGeom>
            <a:grpFill/>
            <a:ln w="45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xmlns="" id="{142B182E-7F90-E006-BA8C-BA5163F77EDE}"/>
                </a:ext>
              </a:extLst>
            </p:cNvPr>
            <p:cNvSpPr/>
            <p:nvPr/>
          </p:nvSpPr>
          <p:spPr>
            <a:xfrm>
              <a:off x="8713574" y="3567768"/>
              <a:ext cx="1743854" cy="713589"/>
            </a:xfrm>
            <a:custGeom>
              <a:avLst/>
              <a:gdLst>
                <a:gd name="connsiteX0" fmla="*/ 1732746 w 1743854"/>
                <a:gd name="connsiteY0" fmla="*/ 280476 h 713589"/>
                <a:gd name="connsiteX1" fmla="*/ 1510354 w 1743854"/>
                <a:gd name="connsiteY1" fmla="*/ 58084 h 713589"/>
                <a:gd name="connsiteX2" fmla="*/ 1510337 w 1743854"/>
                <a:gd name="connsiteY2" fmla="*/ 58084 h 713589"/>
                <a:gd name="connsiteX3" fmla="*/ 1370167 w 1743854"/>
                <a:gd name="connsiteY3" fmla="*/ 1 h 713589"/>
                <a:gd name="connsiteX4" fmla="*/ 872202 w 1743854"/>
                <a:gd name="connsiteY4" fmla="*/ 1 h 713589"/>
                <a:gd name="connsiteX5" fmla="*/ 734900 w 1743854"/>
                <a:gd name="connsiteY5" fmla="*/ 79305 h 713589"/>
                <a:gd name="connsiteX6" fmla="*/ 734918 w 1743854"/>
                <a:gd name="connsiteY6" fmla="*/ 237860 h 713589"/>
                <a:gd name="connsiteX7" fmla="*/ 447416 w 1743854"/>
                <a:gd name="connsiteY7" fmla="*/ 237860 h 713589"/>
                <a:gd name="connsiteX8" fmla="*/ 299779 w 1743854"/>
                <a:gd name="connsiteY8" fmla="*/ 117390 h 713589"/>
                <a:gd name="connsiteX9" fmla="*/ 299797 w 1743854"/>
                <a:gd name="connsiteY9" fmla="*/ 117390 h 713589"/>
                <a:gd name="connsiteX10" fmla="*/ 180709 w 1743854"/>
                <a:gd name="connsiteY10" fmla="*/ 64350 h 713589"/>
                <a:gd name="connsiteX11" fmla="*/ 57529 w 1743854"/>
                <a:gd name="connsiteY11" fmla="*/ 107037 h 713589"/>
                <a:gd name="connsiteX12" fmla="*/ 44 w 1743854"/>
                <a:gd name="connsiteY12" fmla="*/ 231526 h 713589"/>
                <a:gd name="connsiteX13" fmla="*/ 51934 w 1743854"/>
                <a:gd name="connsiteY13" fmla="*/ 359766 h 713589"/>
                <a:gd name="connsiteX14" fmla="*/ 250150 w 1743854"/>
                <a:gd name="connsiteY14" fmla="*/ 542126 h 713589"/>
                <a:gd name="connsiteX15" fmla="*/ 384584 w 1743854"/>
                <a:gd name="connsiteY15" fmla="*/ 594654 h 713589"/>
                <a:gd name="connsiteX16" fmla="*/ 1199242 w 1743854"/>
                <a:gd name="connsiteY16" fmla="*/ 594654 h 713589"/>
                <a:gd name="connsiteX17" fmla="*/ 1321534 w 1743854"/>
                <a:gd name="connsiteY17" fmla="*/ 703548 h 713589"/>
                <a:gd name="connsiteX18" fmla="*/ 1377510 w 1743854"/>
                <a:gd name="connsiteY18" fmla="*/ 700310 h 713589"/>
                <a:gd name="connsiteX19" fmla="*/ 1374271 w 1743854"/>
                <a:gd name="connsiteY19" fmla="*/ 644333 h 713589"/>
                <a:gd name="connsiteX20" fmla="*/ 1240708 w 1743854"/>
                <a:gd name="connsiteY20" fmla="*/ 525404 h 713589"/>
                <a:gd name="connsiteX21" fmla="*/ 1214338 w 1743854"/>
                <a:gd name="connsiteY21" fmla="*/ 515369 h 713589"/>
                <a:gd name="connsiteX22" fmla="*/ 384593 w 1743854"/>
                <a:gd name="connsiteY22" fmla="*/ 515369 h 713589"/>
                <a:gd name="connsiteX23" fmla="*/ 304033 w 1743854"/>
                <a:gd name="connsiteY23" fmla="*/ 483938 h 713589"/>
                <a:gd name="connsiteX24" fmla="*/ 107003 w 1743854"/>
                <a:gd name="connsiteY24" fmla="*/ 302607 h 713589"/>
                <a:gd name="connsiteX25" fmla="*/ 107021 w 1743854"/>
                <a:gd name="connsiteY25" fmla="*/ 302607 h 713589"/>
                <a:gd name="connsiteX26" fmla="*/ 79554 w 1743854"/>
                <a:gd name="connsiteY26" fmla="*/ 233532 h 713589"/>
                <a:gd name="connsiteX27" fmla="*/ 110738 w 1743854"/>
                <a:gd name="connsiteY27" fmla="*/ 166066 h 713589"/>
                <a:gd name="connsiteX28" fmla="*/ 179866 w 1743854"/>
                <a:gd name="connsiteY28" fmla="*/ 144157 h 713589"/>
                <a:gd name="connsiteX29" fmla="*/ 245525 w 1743854"/>
                <a:gd name="connsiteY29" fmla="*/ 174951 h 713589"/>
                <a:gd name="connsiteX30" fmla="*/ 248498 w 1743854"/>
                <a:gd name="connsiteY30" fmla="*/ 177606 h 713589"/>
                <a:gd name="connsiteX31" fmla="*/ 408381 w 1743854"/>
                <a:gd name="connsiteY31" fmla="*/ 308197 h 713589"/>
                <a:gd name="connsiteX32" fmla="*/ 433441 w 1743854"/>
                <a:gd name="connsiteY32" fmla="*/ 317153 h 713589"/>
                <a:gd name="connsiteX33" fmla="*/ 1110050 w 1743854"/>
                <a:gd name="connsiteY33" fmla="*/ 317153 h 713589"/>
                <a:gd name="connsiteX34" fmla="*/ 1149693 w 1743854"/>
                <a:gd name="connsiteY34" fmla="*/ 277509 h 713589"/>
                <a:gd name="connsiteX35" fmla="*/ 1110050 w 1743854"/>
                <a:gd name="connsiteY35" fmla="*/ 237866 h 713589"/>
                <a:gd name="connsiteX36" fmla="*/ 872190 w 1743854"/>
                <a:gd name="connsiteY36" fmla="*/ 237866 h 713589"/>
                <a:gd name="connsiteX37" fmla="*/ 803523 w 1743854"/>
                <a:gd name="connsiteY37" fmla="*/ 198223 h 713589"/>
                <a:gd name="connsiteX38" fmla="*/ 803523 w 1743854"/>
                <a:gd name="connsiteY38" fmla="*/ 118936 h 713589"/>
                <a:gd name="connsiteX39" fmla="*/ 872190 w 1743854"/>
                <a:gd name="connsiteY39" fmla="*/ 79293 h 713589"/>
                <a:gd name="connsiteX40" fmla="*/ 1370155 w 1743854"/>
                <a:gd name="connsiteY40" fmla="*/ 79293 h 713589"/>
                <a:gd name="connsiteX41" fmla="*/ 1454271 w 1743854"/>
                <a:gd name="connsiteY41" fmla="*/ 114140 h 713589"/>
                <a:gd name="connsiteX42" fmla="*/ 1676663 w 1743854"/>
                <a:gd name="connsiteY42" fmla="*/ 336532 h 713589"/>
                <a:gd name="connsiteX43" fmla="*/ 1732236 w 1743854"/>
                <a:gd name="connsiteY43" fmla="*/ 336054 h 713589"/>
                <a:gd name="connsiteX44" fmla="*/ 1732732 w 1743854"/>
                <a:gd name="connsiteY44" fmla="*/ 280481 h 713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43854" h="713589">
                  <a:moveTo>
                    <a:pt x="1732746" y="280476"/>
                  </a:moveTo>
                  <a:lnTo>
                    <a:pt x="1510354" y="58084"/>
                  </a:lnTo>
                  <a:lnTo>
                    <a:pt x="1510337" y="58084"/>
                  </a:lnTo>
                  <a:cubicBezTo>
                    <a:pt x="1473242" y="20794"/>
                    <a:pt x="1422768" y="-126"/>
                    <a:pt x="1370167" y="1"/>
                  </a:cubicBezTo>
                  <a:lnTo>
                    <a:pt x="872202" y="1"/>
                  </a:lnTo>
                  <a:cubicBezTo>
                    <a:pt x="815551" y="18"/>
                    <a:pt x="763217" y="30246"/>
                    <a:pt x="734900" y="79305"/>
                  </a:cubicBezTo>
                  <a:cubicBezTo>
                    <a:pt x="706583" y="128364"/>
                    <a:pt x="706601" y="188802"/>
                    <a:pt x="734918" y="237860"/>
                  </a:cubicBezTo>
                  <a:lnTo>
                    <a:pt x="447416" y="237860"/>
                  </a:lnTo>
                  <a:lnTo>
                    <a:pt x="299779" y="117390"/>
                  </a:lnTo>
                  <a:lnTo>
                    <a:pt x="299797" y="117390"/>
                  </a:lnTo>
                  <a:cubicBezTo>
                    <a:pt x="268260" y="85233"/>
                    <a:pt x="225698" y="66262"/>
                    <a:pt x="180709" y="64350"/>
                  </a:cubicBezTo>
                  <a:cubicBezTo>
                    <a:pt x="135721" y="62421"/>
                    <a:pt x="91690" y="77694"/>
                    <a:pt x="57529" y="107037"/>
                  </a:cubicBezTo>
                  <a:cubicBezTo>
                    <a:pt x="21956" y="138769"/>
                    <a:pt x="1145" y="183845"/>
                    <a:pt x="44" y="231526"/>
                  </a:cubicBezTo>
                  <a:cubicBezTo>
                    <a:pt x="-1035" y="279574"/>
                    <a:pt x="17742" y="325963"/>
                    <a:pt x="51934" y="359766"/>
                  </a:cubicBezTo>
                  <a:lnTo>
                    <a:pt x="250150" y="542126"/>
                  </a:lnTo>
                  <a:cubicBezTo>
                    <a:pt x="286749" y="575946"/>
                    <a:pt x="334747" y="594704"/>
                    <a:pt x="384584" y="594654"/>
                  </a:cubicBezTo>
                  <a:lnTo>
                    <a:pt x="1199242" y="594654"/>
                  </a:lnTo>
                  <a:lnTo>
                    <a:pt x="1321534" y="703548"/>
                  </a:lnTo>
                  <a:cubicBezTo>
                    <a:pt x="1337905" y="718114"/>
                    <a:pt x="1362964" y="716662"/>
                    <a:pt x="1377510" y="700310"/>
                  </a:cubicBezTo>
                  <a:cubicBezTo>
                    <a:pt x="1392075" y="683939"/>
                    <a:pt x="1390624" y="658879"/>
                    <a:pt x="1374271" y="644333"/>
                  </a:cubicBezTo>
                  <a:lnTo>
                    <a:pt x="1240708" y="525404"/>
                  </a:lnTo>
                  <a:cubicBezTo>
                    <a:pt x="1233451" y="518944"/>
                    <a:pt x="1224071" y="515369"/>
                    <a:pt x="1214338" y="515369"/>
                  </a:cubicBezTo>
                  <a:lnTo>
                    <a:pt x="384593" y="515369"/>
                  </a:lnTo>
                  <a:cubicBezTo>
                    <a:pt x="354736" y="515404"/>
                    <a:pt x="325975" y="504184"/>
                    <a:pt x="304033" y="483938"/>
                  </a:cubicBezTo>
                  <a:lnTo>
                    <a:pt x="107003" y="302607"/>
                  </a:lnTo>
                  <a:lnTo>
                    <a:pt x="107021" y="302607"/>
                  </a:lnTo>
                  <a:cubicBezTo>
                    <a:pt x="88775" y="284325"/>
                    <a:pt x="78846" y="259353"/>
                    <a:pt x="79554" y="233532"/>
                  </a:cubicBezTo>
                  <a:cubicBezTo>
                    <a:pt x="80262" y="207729"/>
                    <a:pt x="91535" y="183342"/>
                    <a:pt x="110738" y="166066"/>
                  </a:cubicBezTo>
                  <a:cubicBezTo>
                    <a:pt x="130205" y="150333"/>
                    <a:pt x="154894" y="142511"/>
                    <a:pt x="179866" y="144157"/>
                  </a:cubicBezTo>
                  <a:cubicBezTo>
                    <a:pt x="204856" y="145802"/>
                    <a:pt x="228290" y="156793"/>
                    <a:pt x="245525" y="174951"/>
                  </a:cubicBezTo>
                  <a:cubicBezTo>
                    <a:pt x="246445" y="175924"/>
                    <a:pt x="247436" y="176809"/>
                    <a:pt x="248498" y="177606"/>
                  </a:cubicBezTo>
                  <a:lnTo>
                    <a:pt x="408381" y="308197"/>
                  </a:lnTo>
                  <a:cubicBezTo>
                    <a:pt x="415442" y="314002"/>
                    <a:pt x="424291" y="317170"/>
                    <a:pt x="433441" y="317153"/>
                  </a:cubicBezTo>
                  <a:lnTo>
                    <a:pt x="1110050" y="317153"/>
                  </a:lnTo>
                  <a:cubicBezTo>
                    <a:pt x="1131942" y="317153"/>
                    <a:pt x="1149693" y="299402"/>
                    <a:pt x="1149693" y="277509"/>
                  </a:cubicBezTo>
                  <a:cubicBezTo>
                    <a:pt x="1149693" y="255617"/>
                    <a:pt x="1131942" y="237866"/>
                    <a:pt x="1110050" y="237866"/>
                  </a:cubicBezTo>
                  <a:lnTo>
                    <a:pt x="872190" y="237866"/>
                  </a:lnTo>
                  <a:cubicBezTo>
                    <a:pt x="843855" y="237866"/>
                    <a:pt x="817681" y="222752"/>
                    <a:pt x="803523" y="198223"/>
                  </a:cubicBezTo>
                  <a:cubicBezTo>
                    <a:pt x="789365" y="173693"/>
                    <a:pt x="789365" y="143465"/>
                    <a:pt x="803523" y="118936"/>
                  </a:cubicBezTo>
                  <a:cubicBezTo>
                    <a:pt x="817681" y="94407"/>
                    <a:pt x="843856" y="79293"/>
                    <a:pt x="872190" y="79293"/>
                  </a:cubicBezTo>
                  <a:lnTo>
                    <a:pt x="1370155" y="79293"/>
                  </a:lnTo>
                  <a:cubicBezTo>
                    <a:pt x="1401710" y="79205"/>
                    <a:pt x="1432007" y="91752"/>
                    <a:pt x="1454271" y="114140"/>
                  </a:cubicBezTo>
                  <a:lnTo>
                    <a:pt x="1676663" y="336532"/>
                  </a:lnTo>
                  <a:cubicBezTo>
                    <a:pt x="1692219" y="351558"/>
                    <a:pt x="1716943" y="351345"/>
                    <a:pt x="1732236" y="336054"/>
                  </a:cubicBezTo>
                  <a:cubicBezTo>
                    <a:pt x="1747529" y="320764"/>
                    <a:pt x="1747757" y="296040"/>
                    <a:pt x="1732732" y="280481"/>
                  </a:cubicBezTo>
                  <a:close/>
                </a:path>
              </a:pathLst>
            </a:custGeom>
            <a:grpFill/>
            <a:ln w="45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xmlns="" id="{E0E4D05B-2AD0-3826-FF43-5F323B8E8348}"/>
              </a:ext>
            </a:extLst>
          </p:cNvPr>
          <p:cNvGrpSpPr/>
          <p:nvPr/>
        </p:nvGrpSpPr>
        <p:grpSpPr>
          <a:xfrm>
            <a:off x="5708131" y="4865943"/>
            <a:ext cx="5363461" cy="1232439"/>
            <a:chOff x="6193906" y="4249457"/>
            <a:chExt cx="5363461" cy="1232439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xmlns="" id="{E6A20710-BA51-FD61-AF46-4221668C02C7}"/>
                </a:ext>
              </a:extLst>
            </p:cNvPr>
            <p:cNvSpPr txBox="1"/>
            <p:nvPr/>
          </p:nvSpPr>
          <p:spPr>
            <a:xfrm>
              <a:off x="7496583" y="4593516"/>
              <a:ext cx="40607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x-none" dirty="0"/>
                <a:t>HHS receive any kind of food or cash assistance from Seftynet program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xmlns="" id="{A64E5B99-46E4-2027-CA69-4C548B3F413F}"/>
                </a:ext>
              </a:extLst>
            </p:cNvPr>
            <p:cNvGrpSpPr/>
            <p:nvPr/>
          </p:nvGrpSpPr>
          <p:grpSpPr>
            <a:xfrm>
              <a:off x="6193906" y="4249457"/>
              <a:ext cx="1232439" cy="1232439"/>
              <a:chOff x="8352304" y="3772587"/>
              <a:chExt cx="1552773" cy="1552773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xmlns="" id="{E8FE36E9-D928-FAF3-7BEE-C6F25DA276DA}"/>
                  </a:ext>
                </a:extLst>
              </p:cNvPr>
              <p:cNvSpPr/>
              <p:nvPr/>
            </p:nvSpPr>
            <p:spPr>
              <a:xfrm>
                <a:off x="8352304" y="3772587"/>
                <a:ext cx="1552773" cy="1552773"/>
              </a:xfrm>
              <a:prstGeom prst="ellipse">
                <a:avLst/>
              </a:prstGeom>
              <a:solidFill>
                <a:srgbClr val="FF6F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grpSp>
            <p:nvGrpSpPr>
              <p:cNvPr id="69" name="Graphic 67">
                <a:extLst>
                  <a:ext uri="{FF2B5EF4-FFF2-40B4-BE49-F238E27FC236}">
                    <a16:creationId xmlns:a16="http://schemas.microsoft.com/office/drawing/2014/main" xmlns="" id="{F95818F1-ABE8-A8A8-90C2-070DF752FCEA}"/>
                  </a:ext>
                </a:extLst>
              </p:cNvPr>
              <p:cNvGrpSpPr/>
              <p:nvPr/>
            </p:nvGrpSpPr>
            <p:grpSpPr>
              <a:xfrm>
                <a:off x="8570221" y="4295249"/>
                <a:ext cx="1098939" cy="593472"/>
                <a:chOff x="3352827" y="2518962"/>
                <a:chExt cx="5486398" cy="2962880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xmlns="" id="{E7A3DE76-ECF7-4DF9-97E6-79EC8BADEDB4}"/>
                    </a:ext>
                  </a:extLst>
                </p:cNvPr>
                <p:cNvSpPr/>
                <p:nvPr/>
              </p:nvSpPr>
              <p:spPr>
                <a:xfrm>
                  <a:off x="3352827" y="2518962"/>
                  <a:ext cx="1371565" cy="2514657"/>
                </a:xfrm>
                <a:custGeom>
                  <a:avLst/>
                  <a:gdLst>
                    <a:gd name="connsiteX0" fmla="*/ 1335911 w 1371565"/>
                    <a:gd name="connsiteY0" fmla="*/ 259703 h 2514657"/>
                    <a:gd name="connsiteX1" fmla="*/ 121163 w 1371565"/>
                    <a:gd name="connsiteY1" fmla="*/ 0 h 2514657"/>
                    <a:gd name="connsiteX2" fmla="*/ 35898 w 1371565"/>
                    <a:gd name="connsiteY2" fmla="*/ 30845 h 2514657"/>
                    <a:gd name="connsiteX3" fmla="*/ 0 w 1371565"/>
                    <a:gd name="connsiteY3" fmla="*/ 114083 h 2514657"/>
                    <a:gd name="connsiteX4" fmla="*/ 0 w 1371565"/>
                    <a:gd name="connsiteY4" fmla="*/ 2400344 h 2514657"/>
                    <a:gd name="connsiteX5" fmla="*/ 114313 w 1371565"/>
                    <a:gd name="connsiteY5" fmla="*/ 2514657 h 2514657"/>
                    <a:gd name="connsiteX6" fmla="*/ 800113 w 1371565"/>
                    <a:gd name="connsiteY6" fmla="*/ 2514657 h 2514657"/>
                    <a:gd name="connsiteX7" fmla="*/ 908685 w 1371565"/>
                    <a:gd name="connsiteY7" fmla="*/ 2435782 h 2514657"/>
                    <a:gd name="connsiteX8" fmla="*/ 1371140 w 1371565"/>
                    <a:gd name="connsiteY8" fmla="*/ 352518 h 2514657"/>
                    <a:gd name="connsiteX9" fmla="*/ 1335931 w 1371565"/>
                    <a:gd name="connsiteY9" fmla="*/ 259712 h 2514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1565" h="2514657">
                      <a:moveTo>
                        <a:pt x="1335911" y="259703"/>
                      </a:moveTo>
                      <a:cubicBezTo>
                        <a:pt x="1140007" y="74096"/>
                        <a:pt x="356579" y="13971"/>
                        <a:pt x="121163" y="0"/>
                      </a:cubicBezTo>
                      <a:cubicBezTo>
                        <a:pt x="89399" y="0"/>
                        <a:pt x="58974" y="9376"/>
                        <a:pt x="35898" y="30845"/>
                      </a:cubicBezTo>
                      <a:cubicBezTo>
                        <a:pt x="13013" y="52353"/>
                        <a:pt x="0" y="82548"/>
                        <a:pt x="0" y="114083"/>
                      </a:cubicBezTo>
                      <a:lnTo>
                        <a:pt x="0" y="2400344"/>
                      </a:lnTo>
                      <a:cubicBezTo>
                        <a:pt x="0" y="2463451"/>
                        <a:pt x="51206" y="2514657"/>
                        <a:pt x="114313" y="2514657"/>
                      </a:cubicBezTo>
                      <a:lnTo>
                        <a:pt x="800113" y="2514657"/>
                      </a:lnTo>
                      <a:cubicBezTo>
                        <a:pt x="849482" y="2514657"/>
                        <a:pt x="893377" y="2482893"/>
                        <a:pt x="908685" y="2435782"/>
                      </a:cubicBezTo>
                      <a:cubicBezTo>
                        <a:pt x="925371" y="2384577"/>
                        <a:pt x="1319244" y="946911"/>
                        <a:pt x="1371140" y="352518"/>
                      </a:cubicBezTo>
                      <a:cubicBezTo>
                        <a:pt x="1374125" y="317769"/>
                        <a:pt x="1361304" y="283709"/>
                        <a:pt x="1335931" y="259712"/>
                      </a:cubicBezTo>
                      <a:close/>
                    </a:path>
                  </a:pathLst>
                </a:custGeom>
                <a:grpFill/>
                <a:ln w="979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xmlns="" id="{D0E2265A-CD03-CF40-478C-31D254790350}"/>
                    </a:ext>
                  </a:extLst>
                </p:cNvPr>
                <p:cNvSpPr/>
                <p:nvPr/>
              </p:nvSpPr>
              <p:spPr>
                <a:xfrm>
                  <a:off x="4932911" y="2747512"/>
                  <a:ext cx="3610933" cy="457215"/>
                </a:xfrm>
                <a:custGeom>
                  <a:avLst/>
                  <a:gdLst>
                    <a:gd name="connsiteX0" fmla="*/ 18684 w 3610933"/>
                    <a:gd name="connsiteY0" fmla="*/ 143820 h 457215"/>
                    <a:gd name="connsiteX1" fmla="*/ 13671 w 3610933"/>
                    <a:gd name="connsiteY1" fmla="*/ 187946 h 457215"/>
                    <a:gd name="connsiteX2" fmla="*/ 433606 w 3610933"/>
                    <a:gd name="connsiteY2" fmla="*/ 222236 h 457215"/>
                    <a:gd name="connsiteX3" fmla="*/ 497861 w 3610933"/>
                    <a:gd name="connsiteY3" fmla="*/ 228167 h 457215"/>
                    <a:gd name="connsiteX4" fmla="*/ 1047883 w 3610933"/>
                    <a:gd name="connsiteY4" fmla="*/ 365788 h 457215"/>
                    <a:gd name="connsiteX5" fmla="*/ 1391469 w 3610933"/>
                    <a:gd name="connsiteY5" fmla="*/ 455837 h 457215"/>
                    <a:gd name="connsiteX6" fmla="*/ 1447688 w 3610933"/>
                    <a:gd name="connsiteY6" fmla="*/ 457215 h 457215"/>
                    <a:gd name="connsiteX7" fmla="*/ 3106148 w 3610933"/>
                    <a:gd name="connsiteY7" fmla="*/ 457215 h 457215"/>
                    <a:gd name="connsiteX8" fmla="*/ 3187089 w 3610933"/>
                    <a:gd name="connsiteY8" fmla="*/ 423844 h 457215"/>
                    <a:gd name="connsiteX9" fmla="*/ 3610933 w 3610933"/>
                    <a:gd name="connsiteY9" fmla="*/ 0 h 457215"/>
                    <a:gd name="connsiteX10" fmla="*/ 0 w 3610933"/>
                    <a:gd name="connsiteY10" fmla="*/ 0 h 457215"/>
                    <a:gd name="connsiteX11" fmla="*/ 18715 w 3610933"/>
                    <a:gd name="connsiteY11" fmla="*/ 143822 h 457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10933" h="457215">
                      <a:moveTo>
                        <a:pt x="18684" y="143820"/>
                      </a:moveTo>
                      <a:cubicBezTo>
                        <a:pt x="17536" y="157291"/>
                        <a:pt x="15240" y="173557"/>
                        <a:pt x="13671" y="187946"/>
                      </a:cubicBezTo>
                      <a:cubicBezTo>
                        <a:pt x="164527" y="197322"/>
                        <a:pt x="313591" y="211252"/>
                        <a:pt x="433606" y="222236"/>
                      </a:cubicBezTo>
                      <a:lnTo>
                        <a:pt x="497861" y="228167"/>
                      </a:lnTo>
                      <a:cubicBezTo>
                        <a:pt x="685310" y="245083"/>
                        <a:pt x="878040" y="309108"/>
                        <a:pt x="1047883" y="365788"/>
                      </a:cubicBezTo>
                      <a:cubicBezTo>
                        <a:pt x="1180908" y="410143"/>
                        <a:pt x="1318529" y="455837"/>
                        <a:pt x="1391469" y="455837"/>
                      </a:cubicBezTo>
                      <a:cubicBezTo>
                        <a:pt x="1393076" y="455837"/>
                        <a:pt x="1414316" y="456067"/>
                        <a:pt x="1447688" y="457215"/>
                      </a:cubicBezTo>
                      <a:lnTo>
                        <a:pt x="3106148" y="457215"/>
                      </a:lnTo>
                      <a:cubicBezTo>
                        <a:pt x="3136535" y="457215"/>
                        <a:pt x="3165581" y="445083"/>
                        <a:pt x="3187089" y="423844"/>
                      </a:cubicBezTo>
                      <a:lnTo>
                        <a:pt x="3610933" y="0"/>
                      </a:lnTo>
                      <a:lnTo>
                        <a:pt x="0" y="0"/>
                      </a:lnTo>
                      <a:cubicBezTo>
                        <a:pt x="15997" y="45274"/>
                        <a:pt x="23077" y="93992"/>
                        <a:pt x="18715" y="143822"/>
                      </a:cubicBezTo>
                      <a:close/>
                    </a:path>
                  </a:pathLst>
                </a:custGeom>
                <a:grpFill/>
                <a:ln w="979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xmlns="" id="{35E2FFF9-391C-ABE8-32E5-345387406D81}"/>
                    </a:ext>
                  </a:extLst>
                </p:cNvPr>
                <p:cNvSpPr/>
                <p:nvPr/>
              </p:nvSpPr>
              <p:spPr>
                <a:xfrm>
                  <a:off x="4932928" y="2747513"/>
                  <a:ext cx="3906297" cy="228626"/>
                </a:xfrm>
                <a:custGeom>
                  <a:avLst/>
                  <a:gdLst>
                    <a:gd name="connsiteX0" fmla="*/ 18668 w 3906297"/>
                    <a:gd name="connsiteY0" fmla="*/ 143820 h 228626"/>
                    <a:gd name="connsiteX1" fmla="*/ 13654 w 3906297"/>
                    <a:gd name="connsiteY1" fmla="*/ 187945 h 228626"/>
                    <a:gd name="connsiteX2" fmla="*/ 433589 w 3906297"/>
                    <a:gd name="connsiteY2" fmla="*/ 222235 h 228626"/>
                    <a:gd name="connsiteX3" fmla="*/ 497845 w 3906297"/>
                    <a:gd name="connsiteY3" fmla="*/ 228167 h 228626"/>
                    <a:gd name="connsiteX4" fmla="*/ 500830 w 3906297"/>
                    <a:gd name="connsiteY4" fmla="*/ 228626 h 228626"/>
                    <a:gd name="connsiteX5" fmla="*/ 3791984 w 3906297"/>
                    <a:gd name="connsiteY5" fmla="*/ 228626 h 228626"/>
                    <a:gd name="connsiteX6" fmla="*/ 3906297 w 3906297"/>
                    <a:gd name="connsiteY6" fmla="*/ 114313 h 228626"/>
                    <a:gd name="connsiteX7" fmla="*/ 3791984 w 3906297"/>
                    <a:gd name="connsiteY7" fmla="*/ 0 h 228626"/>
                    <a:gd name="connsiteX8" fmla="*/ 0 w 3906297"/>
                    <a:gd name="connsiteY8" fmla="*/ 0 h 228626"/>
                    <a:gd name="connsiteX9" fmla="*/ 18714 w 3906297"/>
                    <a:gd name="connsiteY9" fmla="*/ 143822 h 228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06297" h="228626">
                      <a:moveTo>
                        <a:pt x="18668" y="143820"/>
                      </a:moveTo>
                      <a:cubicBezTo>
                        <a:pt x="17520" y="157291"/>
                        <a:pt x="15223" y="173556"/>
                        <a:pt x="13654" y="187945"/>
                      </a:cubicBezTo>
                      <a:cubicBezTo>
                        <a:pt x="164511" y="197321"/>
                        <a:pt x="313574" y="211251"/>
                        <a:pt x="433589" y="222235"/>
                      </a:cubicBezTo>
                      <a:lnTo>
                        <a:pt x="497845" y="228167"/>
                      </a:lnTo>
                      <a:cubicBezTo>
                        <a:pt x="498763" y="228167"/>
                        <a:pt x="499911" y="228626"/>
                        <a:pt x="500830" y="228626"/>
                      </a:cubicBezTo>
                      <a:lnTo>
                        <a:pt x="3791984" y="228626"/>
                      </a:lnTo>
                      <a:cubicBezTo>
                        <a:pt x="3855091" y="228626"/>
                        <a:pt x="3906297" y="177420"/>
                        <a:pt x="3906297" y="114313"/>
                      </a:cubicBezTo>
                      <a:cubicBezTo>
                        <a:pt x="3906297" y="51206"/>
                        <a:pt x="3855091" y="0"/>
                        <a:pt x="3791984" y="0"/>
                      </a:cubicBezTo>
                      <a:lnTo>
                        <a:pt x="0" y="0"/>
                      </a:lnTo>
                      <a:cubicBezTo>
                        <a:pt x="15997" y="45274"/>
                        <a:pt x="23077" y="93992"/>
                        <a:pt x="18714" y="143822"/>
                      </a:cubicBezTo>
                      <a:close/>
                    </a:path>
                  </a:pathLst>
                </a:custGeom>
                <a:grpFill/>
                <a:ln w="979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xmlns="" id="{D362E2A5-CA8C-F4B0-7807-0BF639B1B90E}"/>
                    </a:ext>
                  </a:extLst>
                </p:cNvPr>
                <p:cNvSpPr/>
                <p:nvPr/>
              </p:nvSpPr>
              <p:spPr>
                <a:xfrm>
                  <a:off x="4541026" y="3163316"/>
                  <a:ext cx="4298104" cy="2318526"/>
                </a:xfrm>
                <a:custGeom>
                  <a:avLst/>
                  <a:gdLst>
                    <a:gd name="connsiteX0" fmla="*/ 3612373 w 4298104"/>
                    <a:gd name="connsiteY0" fmla="*/ 843323 h 2318526"/>
                    <a:gd name="connsiteX1" fmla="*/ 2812260 w 4298104"/>
                    <a:gd name="connsiteY1" fmla="*/ 1184842 h 2318526"/>
                    <a:gd name="connsiteX2" fmla="*/ 2012147 w 4298104"/>
                    <a:gd name="connsiteY2" fmla="*/ 1182775 h 2318526"/>
                    <a:gd name="connsiteX3" fmla="*/ 1395387 w 4298104"/>
                    <a:gd name="connsiteY3" fmla="*/ 956216 h 2318526"/>
                    <a:gd name="connsiteX4" fmla="*/ 1554934 w 4298104"/>
                    <a:gd name="connsiteY4" fmla="*/ 954150 h 2318526"/>
                    <a:gd name="connsiteX5" fmla="*/ 2926534 w 4298104"/>
                    <a:gd name="connsiteY5" fmla="*/ 725563 h 2318526"/>
                    <a:gd name="connsiteX6" fmla="*/ 1783501 w 4298104"/>
                    <a:gd name="connsiteY6" fmla="*/ 268350 h 2318526"/>
                    <a:gd name="connsiteX7" fmla="*/ 869114 w 4298104"/>
                    <a:gd name="connsiteY7" fmla="*/ 39763 h 2318526"/>
                    <a:gd name="connsiteX8" fmla="*/ 391122 w 4298104"/>
                    <a:gd name="connsiteY8" fmla="*/ 0 h 2318526"/>
                    <a:gd name="connsiteX9" fmla="*/ 0 w 4298104"/>
                    <a:gd name="connsiteY9" fmla="*/ 1552161 h 2318526"/>
                    <a:gd name="connsiteX10" fmla="*/ 1212005 w 4298104"/>
                    <a:gd name="connsiteY10" fmla="*/ 2100341 h 2318526"/>
                    <a:gd name="connsiteX11" fmla="*/ 2926505 w 4298104"/>
                    <a:gd name="connsiteY11" fmla="*/ 2100341 h 2318526"/>
                    <a:gd name="connsiteX12" fmla="*/ 4298105 w 4298104"/>
                    <a:gd name="connsiteY12" fmla="*/ 1185954 h 2318526"/>
                    <a:gd name="connsiteX13" fmla="*/ 3612304 w 4298104"/>
                    <a:gd name="connsiteY13" fmla="*/ 843279 h 2318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98104" h="2318526">
                      <a:moveTo>
                        <a:pt x="3612373" y="843323"/>
                      </a:moveTo>
                      <a:lnTo>
                        <a:pt x="2812260" y="1184842"/>
                      </a:lnTo>
                      <a:cubicBezTo>
                        <a:pt x="2590756" y="1195596"/>
                        <a:pt x="2130134" y="1181168"/>
                        <a:pt x="2012147" y="1182775"/>
                      </a:cubicBezTo>
                      <a:cubicBezTo>
                        <a:pt x="1896031" y="1184382"/>
                        <a:pt x="1302354" y="993955"/>
                        <a:pt x="1395387" y="956216"/>
                      </a:cubicBezTo>
                      <a:cubicBezTo>
                        <a:pt x="1414829" y="948218"/>
                        <a:pt x="1464427" y="946610"/>
                        <a:pt x="1554934" y="954150"/>
                      </a:cubicBezTo>
                      <a:cubicBezTo>
                        <a:pt x="2077053" y="997586"/>
                        <a:pt x="2926534" y="1102753"/>
                        <a:pt x="2926534" y="725563"/>
                      </a:cubicBezTo>
                      <a:cubicBezTo>
                        <a:pt x="2926534" y="348373"/>
                        <a:pt x="2005945" y="268350"/>
                        <a:pt x="1783501" y="268350"/>
                      </a:cubicBezTo>
                      <a:cubicBezTo>
                        <a:pt x="1561057" y="268350"/>
                        <a:pt x="1188207" y="68772"/>
                        <a:pt x="869114" y="39763"/>
                      </a:cubicBezTo>
                      <a:cubicBezTo>
                        <a:pt x="742251" y="28320"/>
                        <a:pt x="568048" y="10945"/>
                        <a:pt x="391122" y="0"/>
                      </a:cubicBezTo>
                      <a:cubicBezTo>
                        <a:pt x="318868" y="491503"/>
                        <a:pt x="108347" y="1203873"/>
                        <a:pt x="0" y="1552161"/>
                      </a:cubicBezTo>
                      <a:lnTo>
                        <a:pt x="1212005" y="2100341"/>
                      </a:lnTo>
                      <a:cubicBezTo>
                        <a:pt x="1665544" y="2271791"/>
                        <a:pt x="1973928" y="2490777"/>
                        <a:pt x="2926505" y="2100341"/>
                      </a:cubicBezTo>
                      <a:cubicBezTo>
                        <a:pt x="2926505" y="2100341"/>
                        <a:pt x="4298105" y="1518097"/>
                        <a:pt x="4298105" y="1185954"/>
                      </a:cubicBezTo>
                      <a:cubicBezTo>
                        <a:pt x="4298105" y="911173"/>
                        <a:pt x="3983793" y="714584"/>
                        <a:pt x="3612304" y="843279"/>
                      </a:cubicBezTo>
                      <a:close/>
                    </a:path>
                  </a:pathLst>
                </a:custGeom>
                <a:grpFill/>
                <a:ln w="979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xmlns="" id="{780D0290-9514-9EE4-F16F-193FBADD0574}"/>
              </a:ext>
            </a:extLst>
          </p:cNvPr>
          <p:cNvGrpSpPr/>
          <p:nvPr/>
        </p:nvGrpSpPr>
        <p:grpSpPr>
          <a:xfrm>
            <a:off x="5696299" y="3478899"/>
            <a:ext cx="4932674" cy="1185834"/>
            <a:chOff x="6182074" y="2676190"/>
            <a:chExt cx="4932674" cy="1185834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xmlns="" id="{8B039458-1EB6-C469-DFAD-F8D2B31F1666}"/>
                </a:ext>
              </a:extLst>
            </p:cNvPr>
            <p:cNvSpPr txBox="1"/>
            <p:nvPr/>
          </p:nvSpPr>
          <p:spPr>
            <a:xfrm>
              <a:off x="7496583" y="2818630"/>
              <a:ext cx="361816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x-none" dirty="0"/>
                <a:t>HHS receive any kind of food or cash assistance from the government, NGO, or other agencies</a:t>
              </a: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xmlns="" id="{F3A35775-AEEE-ACDC-B814-52846768CA2E}"/>
                </a:ext>
              </a:extLst>
            </p:cNvPr>
            <p:cNvGrpSpPr/>
            <p:nvPr/>
          </p:nvGrpSpPr>
          <p:grpSpPr>
            <a:xfrm>
              <a:off x="6182074" y="2676190"/>
              <a:ext cx="1185834" cy="1185834"/>
              <a:chOff x="8411022" y="1458410"/>
              <a:chExt cx="1494055" cy="1494055"/>
            </a:xfrm>
          </p:grpSpPr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xmlns="" id="{430961EC-EAC1-80AB-B53F-288C23C2B41F}"/>
                  </a:ext>
                </a:extLst>
              </p:cNvPr>
              <p:cNvSpPr/>
              <p:nvPr/>
            </p:nvSpPr>
            <p:spPr>
              <a:xfrm>
                <a:off x="8411022" y="1458410"/>
                <a:ext cx="1494055" cy="1494055"/>
              </a:xfrm>
              <a:prstGeom prst="ellipse">
                <a:avLst/>
              </a:prstGeom>
              <a:solidFill>
                <a:srgbClr val="0197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xmlns="" id="{4FB924F9-56F4-D7A9-DBDA-E00F8C6B89FC}"/>
                  </a:ext>
                </a:extLst>
              </p:cNvPr>
              <p:cNvGrpSpPr/>
              <p:nvPr/>
            </p:nvGrpSpPr>
            <p:grpSpPr>
              <a:xfrm>
                <a:off x="8662302" y="1619106"/>
                <a:ext cx="951427" cy="416390"/>
                <a:chOff x="8597320" y="1167100"/>
                <a:chExt cx="951427" cy="416390"/>
              </a:xfrm>
              <a:solidFill>
                <a:schemeClr val="bg1"/>
              </a:solidFill>
            </p:grpSpPr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xmlns="" id="{4B32222E-12F5-7E30-4253-192F091F9645}"/>
                    </a:ext>
                  </a:extLst>
                </p:cNvPr>
                <p:cNvSpPr/>
                <p:nvPr/>
              </p:nvSpPr>
              <p:spPr>
                <a:xfrm>
                  <a:off x="9112686" y="1305982"/>
                  <a:ext cx="218038" cy="218038"/>
                </a:xfrm>
                <a:custGeom>
                  <a:avLst/>
                  <a:gdLst>
                    <a:gd name="connsiteX0" fmla="*/ 218038 w 218038"/>
                    <a:gd name="connsiteY0" fmla="*/ 109019 h 218038"/>
                    <a:gd name="connsiteX1" fmla="*/ 109019 w 218038"/>
                    <a:gd name="connsiteY1" fmla="*/ 218038 h 218038"/>
                    <a:gd name="connsiteX2" fmla="*/ 0 w 218038"/>
                    <a:gd name="connsiteY2" fmla="*/ 109019 h 218038"/>
                    <a:gd name="connsiteX3" fmla="*/ 109019 w 218038"/>
                    <a:gd name="connsiteY3" fmla="*/ 0 h 218038"/>
                    <a:gd name="connsiteX4" fmla="*/ 218038 w 218038"/>
                    <a:gd name="connsiteY4" fmla="*/ 109019 h 21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038" h="218038">
                      <a:moveTo>
                        <a:pt x="218038" y="109019"/>
                      </a:moveTo>
                      <a:cubicBezTo>
                        <a:pt x="218038" y="169227"/>
                        <a:pt x="169227" y="218038"/>
                        <a:pt x="109019" y="218038"/>
                      </a:cubicBezTo>
                      <a:cubicBezTo>
                        <a:pt x="48811" y="218038"/>
                        <a:pt x="0" y="169227"/>
                        <a:pt x="0" y="109019"/>
                      </a:cubicBezTo>
                      <a:cubicBezTo>
                        <a:pt x="0" y="48811"/>
                        <a:pt x="48811" y="0"/>
                        <a:pt x="109019" y="0"/>
                      </a:cubicBezTo>
                      <a:cubicBezTo>
                        <a:pt x="169227" y="0"/>
                        <a:pt x="218038" y="48811"/>
                        <a:pt x="218038" y="109019"/>
                      </a:cubicBezTo>
                    </a:path>
                  </a:pathLst>
                </a:custGeom>
                <a:grpFill/>
                <a:ln w="2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xmlns="" id="{42F80A6D-6E6F-9ADB-63C3-1C54D3A01ECD}"/>
                    </a:ext>
                  </a:extLst>
                </p:cNvPr>
                <p:cNvSpPr/>
                <p:nvPr/>
              </p:nvSpPr>
              <p:spPr>
                <a:xfrm>
                  <a:off x="9290032" y="1305982"/>
                  <a:ext cx="199242" cy="218038"/>
                </a:xfrm>
                <a:custGeom>
                  <a:avLst/>
                  <a:gdLst>
                    <a:gd name="connsiteX0" fmla="*/ 60491 w 199242"/>
                    <a:gd name="connsiteY0" fmla="*/ 109019 h 218038"/>
                    <a:gd name="connsiteX1" fmla="*/ 0 w 199242"/>
                    <a:gd name="connsiteY1" fmla="*/ 218038 h 218038"/>
                    <a:gd name="connsiteX2" fmla="*/ 160698 w 199242"/>
                    <a:gd name="connsiteY2" fmla="*/ 218038 h 218038"/>
                    <a:gd name="connsiteX3" fmla="*/ 160689 w 199242"/>
                    <a:gd name="connsiteY3" fmla="*/ 218038 h 218038"/>
                    <a:gd name="connsiteX4" fmla="*/ 174184 w 199242"/>
                    <a:gd name="connsiteY4" fmla="*/ 192943 h 218038"/>
                    <a:gd name="connsiteX5" fmla="*/ 199243 w 199242"/>
                    <a:gd name="connsiteY5" fmla="*/ 179386 h 218038"/>
                    <a:gd name="connsiteX6" fmla="*/ 199243 w 199242"/>
                    <a:gd name="connsiteY6" fmla="*/ 38652 h 218038"/>
                    <a:gd name="connsiteX7" fmla="*/ 174129 w 199242"/>
                    <a:gd name="connsiteY7" fmla="*/ 25113 h 218038"/>
                    <a:gd name="connsiteX8" fmla="*/ 160590 w 199242"/>
                    <a:gd name="connsiteY8" fmla="*/ 0 h 218038"/>
                    <a:gd name="connsiteX9" fmla="*/ 35 w 199242"/>
                    <a:gd name="connsiteY9" fmla="*/ 0 h 218038"/>
                    <a:gd name="connsiteX10" fmla="*/ 60492 w 199242"/>
                    <a:gd name="connsiteY10" fmla="*/ 109019 h 21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9242" h="218038">
                      <a:moveTo>
                        <a:pt x="60491" y="109019"/>
                      </a:moveTo>
                      <a:cubicBezTo>
                        <a:pt x="60447" y="153352"/>
                        <a:pt x="37591" y="194544"/>
                        <a:pt x="0" y="218038"/>
                      </a:cubicBezTo>
                      <a:lnTo>
                        <a:pt x="160698" y="218038"/>
                      </a:lnTo>
                      <a:lnTo>
                        <a:pt x="160689" y="218038"/>
                      </a:lnTo>
                      <a:cubicBezTo>
                        <a:pt x="162645" y="208534"/>
                        <a:pt x="167326" y="199809"/>
                        <a:pt x="174184" y="192943"/>
                      </a:cubicBezTo>
                      <a:cubicBezTo>
                        <a:pt x="181033" y="186076"/>
                        <a:pt x="189749" y="181359"/>
                        <a:pt x="199243" y="179386"/>
                      </a:cubicBezTo>
                      <a:lnTo>
                        <a:pt x="199243" y="38652"/>
                      </a:lnTo>
                      <a:cubicBezTo>
                        <a:pt x="189730" y="36688"/>
                        <a:pt x="180996" y="31980"/>
                        <a:pt x="174129" y="25113"/>
                      </a:cubicBezTo>
                      <a:cubicBezTo>
                        <a:pt x="167263" y="18247"/>
                        <a:pt x="162555" y="9513"/>
                        <a:pt x="160590" y="0"/>
                      </a:cubicBezTo>
                      <a:lnTo>
                        <a:pt x="35" y="0"/>
                      </a:lnTo>
                      <a:cubicBezTo>
                        <a:pt x="37617" y="23503"/>
                        <a:pt x="60456" y="64696"/>
                        <a:pt x="60492" y="109019"/>
                      </a:cubicBezTo>
                      <a:close/>
                    </a:path>
                  </a:pathLst>
                </a:custGeom>
                <a:grpFill/>
                <a:ln w="2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xmlns="" id="{E0A438F0-BD09-4C67-CB9E-460405A05C20}"/>
                    </a:ext>
                  </a:extLst>
                </p:cNvPr>
                <p:cNvSpPr/>
                <p:nvPr/>
              </p:nvSpPr>
              <p:spPr>
                <a:xfrm>
                  <a:off x="8894633" y="1246522"/>
                  <a:ext cx="654114" cy="336968"/>
                </a:xfrm>
                <a:custGeom>
                  <a:avLst/>
                  <a:gdLst>
                    <a:gd name="connsiteX0" fmla="*/ 177074 w 654114"/>
                    <a:gd name="connsiteY0" fmla="*/ 6675 h 336968"/>
                    <a:gd name="connsiteX1" fmla="*/ 176932 w 654114"/>
                    <a:gd name="connsiteY1" fmla="*/ 39638 h 336968"/>
                    <a:gd name="connsiteX2" fmla="*/ 564915 w 654114"/>
                    <a:gd name="connsiteY2" fmla="*/ 39638 h 336968"/>
                    <a:gd name="connsiteX3" fmla="*/ 571924 w 654114"/>
                    <a:gd name="connsiteY3" fmla="*/ 42541 h 336968"/>
                    <a:gd name="connsiteX4" fmla="*/ 574826 w 654114"/>
                    <a:gd name="connsiteY4" fmla="*/ 49549 h 336968"/>
                    <a:gd name="connsiteX5" fmla="*/ 604559 w 654114"/>
                    <a:gd name="connsiteY5" fmla="*/ 79282 h 336968"/>
                    <a:gd name="connsiteX6" fmla="*/ 611567 w 654114"/>
                    <a:gd name="connsiteY6" fmla="*/ 82184 h 336968"/>
                    <a:gd name="connsiteX7" fmla="*/ 614470 w 654114"/>
                    <a:gd name="connsiteY7" fmla="*/ 89192 h 336968"/>
                    <a:gd name="connsiteX8" fmla="*/ 614470 w 654114"/>
                    <a:gd name="connsiteY8" fmla="*/ 247766 h 336968"/>
                    <a:gd name="connsiteX9" fmla="*/ 611567 w 654114"/>
                    <a:gd name="connsiteY9" fmla="*/ 254774 h 336968"/>
                    <a:gd name="connsiteX10" fmla="*/ 604559 w 654114"/>
                    <a:gd name="connsiteY10" fmla="*/ 257676 h 336968"/>
                    <a:gd name="connsiteX11" fmla="*/ 574826 w 654114"/>
                    <a:gd name="connsiteY11" fmla="*/ 287409 h 336968"/>
                    <a:gd name="connsiteX12" fmla="*/ 571924 w 654114"/>
                    <a:gd name="connsiteY12" fmla="*/ 294417 h 336968"/>
                    <a:gd name="connsiteX13" fmla="*/ 564915 w 654114"/>
                    <a:gd name="connsiteY13" fmla="*/ 297320 h 336968"/>
                    <a:gd name="connsiteX14" fmla="*/ 89196 w 654114"/>
                    <a:gd name="connsiteY14" fmla="*/ 297320 h 336968"/>
                    <a:gd name="connsiteX15" fmla="*/ 79285 w 654114"/>
                    <a:gd name="connsiteY15" fmla="*/ 287409 h 336968"/>
                    <a:gd name="connsiteX16" fmla="*/ 49553 w 654114"/>
                    <a:gd name="connsiteY16" fmla="*/ 257676 h 336968"/>
                    <a:gd name="connsiteX17" fmla="*/ 39642 w 654114"/>
                    <a:gd name="connsiteY17" fmla="*/ 247766 h 336968"/>
                    <a:gd name="connsiteX18" fmla="*/ 39642 w 654114"/>
                    <a:gd name="connsiteY18" fmla="*/ 89192 h 336968"/>
                    <a:gd name="connsiteX19" fmla="*/ 49553 w 654114"/>
                    <a:gd name="connsiteY19" fmla="*/ 79282 h 336968"/>
                    <a:gd name="connsiteX20" fmla="*/ 78198 w 654114"/>
                    <a:gd name="connsiteY20" fmla="*/ 57177 h 336968"/>
                    <a:gd name="connsiteX21" fmla="*/ 12999 w 654114"/>
                    <a:gd name="connsiteY21" fmla="*/ 29171 h 336968"/>
                    <a:gd name="connsiteX22" fmla="*/ 4283 w 654114"/>
                    <a:gd name="connsiteY22" fmla="*/ 30445 h 336968"/>
                    <a:gd name="connsiteX23" fmla="*/ 0 w 654114"/>
                    <a:gd name="connsiteY23" fmla="*/ 38613 h 336968"/>
                    <a:gd name="connsiteX24" fmla="*/ 0 w 654114"/>
                    <a:gd name="connsiteY24" fmla="*/ 327057 h 336968"/>
                    <a:gd name="connsiteX25" fmla="*/ 2902 w 654114"/>
                    <a:gd name="connsiteY25" fmla="*/ 334066 h 336968"/>
                    <a:gd name="connsiteX26" fmla="*/ 9911 w 654114"/>
                    <a:gd name="connsiteY26" fmla="*/ 336968 h 336968"/>
                    <a:gd name="connsiteX27" fmla="*/ 644204 w 654114"/>
                    <a:gd name="connsiteY27" fmla="*/ 336968 h 336968"/>
                    <a:gd name="connsiteX28" fmla="*/ 651212 w 654114"/>
                    <a:gd name="connsiteY28" fmla="*/ 334066 h 336968"/>
                    <a:gd name="connsiteX29" fmla="*/ 654114 w 654114"/>
                    <a:gd name="connsiteY29" fmla="*/ 327057 h 336968"/>
                    <a:gd name="connsiteX30" fmla="*/ 654114 w 654114"/>
                    <a:gd name="connsiteY30" fmla="*/ 9911 h 336968"/>
                    <a:gd name="connsiteX31" fmla="*/ 651212 w 654114"/>
                    <a:gd name="connsiteY31" fmla="*/ 2902 h 336968"/>
                    <a:gd name="connsiteX32" fmla="*/ 644204 w 654114"/>
                    <a:gd name="connsiteY32" fmla="*/ 0 h 336968"/>
                    <a:gd name="connsiteX33" fmla="*/ 173989 w 654114"/>
                    <a:gd name="connsiteY33" fmla="*/ 0 h 336968"/>
                    <a:gd name="connsiteX34" fmla="*/ 176210 w 654114"/>
                    <a:gd name="connsiteY34" fmla="*/ 4858 h 336968"/>
                    <a:gd name="connsiteX35" fmla="*/ 177059 w 654114"/>
                    <a:gd name="connsiteY35" fmla="*/ 6681 h 336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654114" h="336968">
                      <a:moveTo>
                        <a:pt x="177074" y="6675"/>
                      </a:moveTo>
                      <a:cubicBezTo>
                        <a:pt x="180684" y="17374"/>
                        <a:pt x="180640" y="28966"/>
                        <a:pt x="176932" y="39638"/>
                      </a:cubicBezTo>
                      <a:lnTo>
                        <a:pt x="564915" y="39638"/>
                      </a:lnTo>
                      <a:cubicBezTo>
                        <a:pt x="567544" y="39638"/>
                        <a:pt x="570065" y="40682"/>
                        <a:pt x="571924" y="42541"/>
                      </a:cubicBezTo>
                      <a:cubicBezTo>
                        <a:pt x="573782" y="44399"/>
                        <a:pt x="574826" y="46921"/>
                        <a:pt x="574826" y="49549"/>
                      </a:cubicBezTo>
                      <a:cubicBezTo>
                        <a:pt x="574826" y="65973"/>
                        <a:pt x="588135" y="79282"/>
                        <a:pt x="604559" y="79282"/>
                      </a:cubicBezTo>
                      <a:cubicBezTo>
                        <a:pt x="607187" y="79282"/>
                        <a:pt x="609709" y="80326"/>
                        <a:pt x="611567" y="82184"/>
                      </a:cubicBezTo>
                      <a:cubicBezTo>
                        <a:pt x="613426" y="84042"/>
                        <a:pt x="614470" y="86564"/>
                        <a:pt x="614470" y="89192"/>
                      </a:cubicBezTo>
                      <a:lnTo>
                        <a:pt x="614470" y="247766"/>
                      </a:lnTo>
                      <a:cubicBezTo>
                        <a:pt x="614470" y="250394"/>
                        <a:pt x="613425" y="252916"/>
                        <a:pt x="611567" y="254774"/>
                      </a:cubicBezTo>
                      <a:cubicBezTo>
                        <a:pt x="609709" y="256633"/>
                        <a:pt x="607187" y="257676"/>
                        <a:pt x="604559" y="257676"/>
                      </a:cubicBezTo>
                      <a:cubicBezTo>
                        <a:pt x="588135" y="257676"/>
                        <a:pt x="574826" y="270985"/>
                        <a:pt x="574826" y="287409"/>
                      </a:cubicBezTo>
                      <a:cubicBezTo>
                        <a:pt x="574826" y="290037"/>
                        <a:pt x="573782" y="292559"/>
                        <a:pt x="571924" y="294417"/>
                      </a:cubicBezTo>
                      <a:cubicBezTo>
                        <a:pt x="570066" y="296276"/>
                        <a:pt x="567544" y="297320"/>
                        <a:pt x="564915" y="297320"/>
                      </a:cubicBezTo>
                      <a:lnTo>
                        <a:pt x="89196" y="297320"/>
                      </a:lnTo>
                      <a:cubicBezTo>
                        <a:pt x="83718" y="297320"/>
                        <a:pt x="79285" y="292887"/>
                        <a:pt x="79285" y="287409"/>
                      </a:cubicBezTo>
                      <a:cubicBezTo>
                        <a:pt x="79285" y="270985"/>
                        <a:pt x="65976" y="257676"/>
                        <a:pt x="49553" y="257676"/>
                      </a:cubicBezTo>
                      <a:cubicBezTo>
                        <a:pt x="44075" y="257676"/>
                        <a:pt x="39642" y="253243"/>
                        <a:pt x="39642" y="247766"/>
                      </a:cubicBezTo>
                      <a:lnTo>
                        <a:pt x="39642" y="89192"/>
                      </a:lnTo>
                      <a:cubicBezTo>
                        <a:pt x="39642" y="83715"/>
                        <a:pt x="44075" y="79282"/>
                        <a:pt x="49553" y="79282"/>
                      </a:cubicBezTo>
                      <a:cubicBezTo>
                        <a:pt x="62959" y="79131"/>
                        <a:pt x="74648" y="70114"/>
                        <a:pt x="78198" y="57177"/>
                      </a:cubicBezTo>
                      <a:lnTo>
                        <a:pt x="12999" y="29171"/>
                      </a:lnTo>
                      <a:cubicBezTo>
                        <a:pt x="10061" y="28144"/>
                        <a:pt x="6805" y="28622"/>
                        <a:pt x="4283" y="30445"/>
                      </a:cubicBezTo>
                      <a:cubicBezTo>
                        <a:pt x="1602" y="32294"/>
                        <a:pt x="0" y="35347"/>
                        <a:pt x="0" y="38613"/>
                      </a:cubicBezTo>
                      <a:lnTo>
                        <a:pt x="0" y="327057"/>
                      </a:lnTo>
                      <a:cubicBezTo>
                        <a:pt x="0" y="329685"/>
                        <a:pt x="1044" y="332207"/>
                        <a:pt x="2902" y="334066"/>
                      </a:cubicBezTo>
                      <a:cubicBezTo>
                        <a:pt x="4760" y="335924"/>
                        <a:pt x="7283" y="336968"/>
                        <a:pt x="9911" y="336968"/>
                      </a:cubicBezTo>
                      <a:lnTo>
                        <a:pt x="644204" y="336968"/>
                      </a:lnTo>
                      <a:cubicBezTo>
                        <a:pt x="646832" y="336968"/>
                        <a:pt x="649354" y="335924"/>
                        <a:pt x="651212" y="334066"/>
                      </a:cubicBezTo>
                      <a:cubicBezTo>
                        <a:pt x="653071" y="332208"/>
                        <a:pt x="654114" y="329685"/>
                        <a:pt x="654114" y="327057"/>
                      </a:cubicBezTo>
                      <a:lnTo>
                        <a:pt x="654114" y="9911"/>
                      </a:lnTo>
                      <a:cubicBezTo>
                        <a:pt x="654114" y="7283"/>
                        <a:pt x="653070" y="4761"/>
                        <a:pt x="651212" y="2902"/>
                      </a:cubicBezTo>
                      <a:cubicBezTo>
                        <a:pt x="649354" y="1044"/>
                        <a:pt x="646832" y="0"/>
                        <a:pt x="644204" y="0"/>
                      </a:cubicBezTo>
                      <a:lnTo>
                        <a:pt x="173989" y="0"/>
                      </a:lnTo>
                      <a:cubicBezTo>
                        <a:pt x="174821" y="1584"/>
                        <a:pt x="175537" y="3195"/>
                        <a:pt x="176210" y="4858"/>
                      </a:cubicBezTo>
                      <a:cubicBezTo>
                        <a:pt x="176555" y="5433"/>
                        <a:pt x="176838" y="6044"/>
                        <a:pt x="177059" y="6681"/>
                      </a:cubicBezTo>
                      <a:close/>
                    </a:path>
                  </a:pathLst>
                </a:custGeom>
                <a:grpFill/>
                <a:ln w="2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xmlns="" id="{77C91A25-3738-3992-DFF2-A0527A96937E}"/>
                    </a:ext>
                  </a:extLst>
                </p:cNvPr>
                <p:cNvSpPr/>
                <p:nvPr/>
              </p:nvSpPr>
              <p:spPr>
                <a:xfrm>
                  <a:off x="8954090" y="1305999"/>
                  <a:ext cx="199207" cy="218038"/>
                </a:xfrm>
                <a:custGeom>
                  <a:avLst/>
                  <a:gdLst>
                    <a:gd name="connsiteX0" fmla="*/ 46644 w 199207"/>
                    <a:gd name="connsiteY0" fmla="*/ 9698 h 218038"/>
                    <a:gd name="connsiteX1" fmla="*/ 37007 w 199207"/>
                    <a:gd name="connsiteY1" fmla="*/ 5575 h 218038"/>
                    <a:gd name="connsiteX2" fmla="*/ 22973 w 199207"/>
                    <a:gd name="connsiteY2" fmla="*/ 27113 h 218038"/>
                    <a:gd name="connsiteX3" fmla="*/ 0 w 199207"/>
                    <a:gd name="connsiteY3" fmla="*/ 38652 h 218038"/>
                    <a:gd name="connsiteX4" fmla="*/ 0 w 199207"/>
                    <a:gd name="connsiteY4" fmla="*/ 179386 h 218038"/>
                    <a:gd name="connsiteX5" fmla="*/ 25113 w 199207"/>
                    <a:gd name="connsiteY5" fmla="*/ 192925 h 218038"/>
                    <a:gd name="connsiteX6" fmla="*/ 38652 w 199207"/>
                    <a:gd name="connsiteY6" fmla="*/ 218038 h 218038"/>
                    <a:gd name="connsiteX7" fmla="*/ 199208 w 199207"/>
                    <a:gd name="connsiteY7" fmla="*/ 218038 h 218038"/>
                    <a:gd name="connsiteX8" fmla="*/ 138717 w 199207"/>
                    <a:gd name="connsiteY8" fmla="*/ 109019 h 218038"/>
                    <a:gd name="connsiteX9" fmla="*/ 199208 w 199207"/>
                    <a:gd name="connsiteY9" fmla="*/ 0 h 218038"/>
                    <a:gd name="connsiteX10" fmla="*/ 105233 w 199207"/>
                    <a:gd name="connsiteY10" fmla="*/ 0 h 218038"/>
                    <a:gd name="connsiteX11" fmla="*/ 92313 w 199207"/>
                    <a:gd name="connsiteY11" fmla="*/ 9619 h 218038"/>
                    <a:gd name="connsiteX12" fmla="*/ 46644 w 199207"/>
                    <a:gd name="connsiteY12" fmla="*/ 9698 h 21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9207" h="218038">
                      <a:moveTo>
                        <a:pt x="46644" y="9698"/>
                      </a:moveTo>
                      <a:lnTo>
                        <a:pt x="37007" y="5575"/>
                      </a:lnTo>
                      <a:cubicBezTo>
                        <a:pt x="34317" y="13866"/>
                        <a:pt x="29477" y="21299"/>
                        <a:pt x="22973" y="27113"/>
                      </a:cubicBezTo>
                      <a:cubicBezTo>
                        <a:pt x="16469" y="32927"/>
                        <a:pt x="8540" y="36909"/>
                        <a:pt x="0" y="38652"/>
                      </a:cubicBezTo>
                      <a:lnTo>
                        <a:pt x="0" y="179386"/>
                      </a:lnTo>
                      <a:cubicBezTo>
                        <a:pt x="9513" y="181350"/>
                        <a:pt x="18247" y="186058"/>
                        <a:pt x="25113" y="192925"/>
                      </a:cubicBezTo>
                      <a:cubicBezTo>
                        <a:pt x="31980" y="199800"/>
                        <a:pt x="36688" y="208525"/>
                        <a:pt x="38652" y="218038"/>
                      </a:cubicBezTo>
                      <a:lnTo>
                        <a:pt x="199208" y="218038"/>
                      </a:lnTo>
                      <a:cubicBezTo>
                        <a:pt x="161583" y="194572"/>
                        <a:pt x="138717" y="153361"/>
                        <a:pt x="138717" y="109019"/>
                      </a:cubicBezTo>
                      <a:cubicBezTo>
                        <a:pt x="138717" y="64677"/>
                        <a:pt x="161583" y="23467"/>
                        <a:pt x="199208" y="0"/>
                      </a:cubicBezTo>
                      <a:lnTo>
                        <a:pt x="105233" y="0"/>
                      </a:lnTo>
                      <a:cubicBezTo>
                        <a:pt x="101472" y="3876"/>
                        <a:pt x="97110" y="7123"/>
                        <a:pt x="92313" y="9619"/>
                      </a:cubicBezTo>
                      <a:cubicBezTo>
                        <a:pt x="77925" y="16733"/>
                        <a:pt x="61050" y="16769"/>
                        <a:pt x="46644" y="9698"/>
                      </a:cubicBezTo>
                      <a:close/>
                    </a:path>
                  </a:pathLst>
                </a:custGeom>
                <a:grpFill/>
                <a:ln w="2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xmlns="" id="{2D7DAB00-0C24-D79D-C0DE-910F8965FDEA}"/>
                    </a:ext>
                  </a:extLst>
                </p:cNvPr>
                <p:cNvSpPr/>
                <p:nvPr/>
              </p:nvSpPr>
              <p:spPr>
                <a:xfrm>
                  <a:off x="8597320" y="1167100"/>
                  <a:ext cx="457389" cy="376730"/>
                </a:xfrm>
                <a:custGeom>
                  <a:avLst/>
                  <a:gdLst>
                    <a:gd name="connsiteX0" fmla="*/ 158078 w 457389"/>
                    <a:gd name="connsiteY0" fmla="*/ 364678 h 376730"/>
                    <a:gd name="connsiteX1" fmla="*/ 224781 w 457389"/>
                    <a:gd name="connsiteY1" fmla="*/ 376730 h 376730"/>
                    <a:gd name="connsiteX2" fmla="*/ 277502 w 457389"/>
                    <a:gd name="connsiteY2" fmla="*/ 376730 h 376730"/>
                    <a:gd name="connsiteX3" fmla="*/ 277502 w 457389"/>
                    <a:gd name="connsiteY3" fmla="*/ 118030 h 376730"/>
                    <a:gd name="connsiteX4" fmla="*/ 290350 w 457389"/>
                    <a:gd name="connsiteY4" fmla="*/ 93616 h 376730"/>
                    <a:gd name="connsiteX5" fmla="*/ 317738 w 457389"/>
                    <a:gd name="connsiteY5" fmla="*/ 90280 h 376730"/>
                    <a:gd name="connsiteX6" fmla="*/ 411652 w 457389"/>
                    <a:gd name="connsiteY6" fmla="*/ 130657 h 376730"/>
                    <a:gd name="connsiteX7" fmla="*/ 411652 w 457389"/>
                    <a:gd name="connsiteY7" fmla="*/ 130648 h 376730"/>
                    <a:gd name="connsiteX8" fmla="*/ 445967 w 457389"/>
                    <a:gd name="connsiteY8" fmla="*/ 127100 h 376730"/>
                    <a:gd name="connsiteX9" fmla="*/ 456117 w 457389"/>
                    <a:gd name="connsiteY9" fmla="*/ 94119 h 376730"/>
                    <a:gd name="connsiteX10" fmla="*/ 455462 w 457389"/>
                    <a:gd name="connsiteY10" fmla="*/ 92615 h 376730"/>
                    <a:gd name="connsiteX11" fmla="*/ 444198 w 457389"/>
                    <a:gd name="connsiteY11" fmla="*/ 77651 h 376730"/>
                    <a:gd name="connsiteX12" fmla="*/ 444056 w 457389"/>
                    <a:gd name="connsiteY12" fmla="*/ 77651 h 376730"/>
                    <a:gd name="connsiteX13" fmla="*/ 367053 w 457389"/>
                    <a:gd name="connsiteY13" fmla="*/ 22150 h 376730"/>
                    <a:gd name="connsiteX14" fmla="*/ 323667 w 457389"/>
                    <a:gd name="connsiteY14" fmla="*/ 807 h 376730"/>
                    <a:gd name="connsiteX15" fmla="*/ 276016 w 457389"/>
                    <a:gd name="connsiteY15" fmla="*/ 8983 h 376730"/>
                    <a:gd name="connsiteX16" fmla="*/ 193578 w 457389"/>
                    <a:gd name="connsiteY16" fmla="*/ 48307 h 376730"/>
                    <a:gd name="connsiteX17" fmla="*/ 83250 w 457389"/>
                    <a:gd name="connsiteY17" fmla="*/ 103339 h 376730"/>
                    <a:gd name="connsiteX18" fmla="*/ 16848 w 457389"/>
                    <a:gd name="connsiteY18" fmla="*/ 119054 h 376730"/>
                    <a:gd name="connsiteX19" fmla="*/ 0 w 457389"/>
                    <a:gd name="connsiteY19" fmla="*/ 119054 h 376730"/>
                    <a:gd name="connsiteX20" fmla="*/ 0 w 457389"/>
                    <a:gd name="connsiteY20" fmla="*/ 317271 h 376730"/>
                    <a:gd name="connsiteX21" fmla="*/ 66340 w 457389"/>
                    <a:gd name="connsiteY21" fmla="*/ 330314 h 376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7389" h="376730">
                      <a:moveTo>
                        <a:pt x="158078" y="364678"/>
                      </a:moveTo>
                      <a:cubicBezTo>
                        <a:pt x="179413" y="372633"/>
                        <a:pt x="202005" y="376722"/>
                        <a:pt x="224781" y="376730"/>
                      </a:cubicBezTo>
                      <a:lnTo>
                        <a:pt x="277502" y="376730"/>
                      </a:lnTo>
                      <a:lnTo>
                        <a:pt x="277502" y="118030"/>
                      </a:lnTo>
                      <a:cubicBezTo>
                        <a:pt x="277519" y="108269"/>
                        <a:pt x="282324" y="99155"/>
                        <a:pt x="290350" y="93616"/>
                      </a:cubicBezTo>
                      <a:cubicBezTo>
                        <a:pt x="298385" y="88077"/>
                        <a:pt x="308615" y="86829"/>
                        <a:pt x="317738" y="90280"/>
                      </a:cubicBezTo>
                      <a:lnTo>
                        <a:pt x="411652" y="130657"/>
                      </a:lnTo>
                      <a:lnTo>
                        <a:pt x="411652" y="130648"/>
                      </a:lnTo>
                      <a:cubicBezTo>
                        <a:pt x="422775" y="136462"/>
                        <a:pt x="436279" y="135055"/>
                        <a:pt x="445967" y="127100"/>
                      </a:cubicBezTo>
                      <a:cubicBezTo>
                        <a:pt x="455666" y="119136"/>
                        <a:pt x="459657" y="106154"/>
                        <a:pt x="456117" y="94119"/>
                      </a:cubicBezTo>
                      <a:cubicBezTo>
                        <a:pt x="455852" y="93641"/>
                        <a:pt x="455630" y="93137"/>
                        <a:pt x="455462" y="92615"/>
                      </a:cubicBezTo>
                      <a:cubicBezTo>
                        <a:pt x="453330" y="86588"/>
                        <a:pt x="449392" y="81368"/>
                        <a:pt x="444198" y="77651"/>
                      </a:cubicBezTo>
                      <a:lnTo>
                        <a:pt x="444056" y="77651"/>
                      </a:lnTo>
                      <a:lnTo>
                        <a:pt x="367053" y="22150"/>
                      </a:lnTo>
                      <a:cubicBezTo>
                        <a:pt x="355204" y="10638"/>
                        <a:pt x="340018" y="3169"/>
                        <a:pt x="323667" y="807"/>
                      </a:cubicBezTo>
                      <a:cubicBezTo>
                        <a:pt x="307323" y="-1556"/>
                        <a:pt x="290643" y="1302"/>
                        <a:pt x="276016" y="8983"/>
                      </a:cubicBezTo>
                      <a:lnTo>
                        <a:pt x="193578" y="48307"/>
                      </a:lnTo>
                      <a:lnTo>
                        <a:pt x="83250" y="103339"/>
                      </a:lnTo>
                      <a:cubicBezTo>
                        <a:pt x="62640" y="113674"/>
                        <a:pt x="39907" y="119054"/>
                        <a:pt x="16848" y="119054"/>
                      </a:cubicBezTo>
                      <a:lnTo>
                        <a:pt x="0" y="119054"/>
                      </a:lnTo>
                      <a:lnTo>
                        <a:pt x="0" y="317271"/>
                      </a:lnTo>
                      <a:cubicBezTo>
                        <a:pt x="22690" y="317899"/>
                        <a:pt x="45103" y="322306"/>
                        <a:pt x="66340" y="330314"/>
                      </a:cubicBezTo>
                      <a:close/>
                    </a:path>
                  </a:pathLst>
                </a:custGeom>
                <a:grpFill/>
                <a:ln w="2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xmlns="" id="{A51D3038-D050-CD37-ACBD-A229C70C682B}"/>
                  </a:ext>
                </a:extLst>
              </p:cNvPr>
              <p:cNvGrpSpPr/>
              <p:nvPr/>
            </p:nvGrpSpPr>
            <p:grpSpPr>
              <a:xfrm>
                <a:off x="8871425" y="2107417"/>
                <a:ext cx="693708" cy="693777"/>
                <a:chOff x="9112727" y="1682577"/>
                <a:chExt cx="693708" cy="693777"/>
              </a:xfrm>
              <a:solidFill>
                <a:schemeClr val="bg1"/>
              </a:solidFill>
            </p:grpSpPr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xmlns="" id="{62ADA9DD-9558-925F-D1EE-AF971BF5A5AB}"/>
                    </a:ext>
                  </a:extLst>
                </p:cNvPr>
                <p:cNvSpPr/>
                <p:nvPr/>
              </p:nvSpPr>
              <p:spPr>
                <a:xfrm>
                  <a:off x="9727137" y="1910055"/>
                  <a:ext cx="79287" cy="109531"/>
                </a:xfrm>
                <a:custGeom>
                  <a:avLst/>
                  <a:gdLst>
                    <a:gd name="connsiteX0" fmla="*/ 30308 w 79287"/>
                    <a:gd name="connsiteY0" fmla="*/ 33697 h 109531"/>
                    <a:gd name="connsiteX1" fmla="*/ 0 w 79287"/>
                    <a:gd name="connsiteY1" fmla="*/ 0 h 109531"/>
                    <a:gd name="connsiteX2" fmla="*/ 0 w 79287"/>
                    <a:gd name="connsiteY2" fmla="*/ 71693 h 109531"/>
                    <a:gd name="connsiteX3" fmla="*/ 25211 w 79287"/>
                    <a:gd name="connsiteY3" fmla="*/ 99745 h 109531"/>
                    <a:gd name="connsiteX4" fmla="*/ 47378 w 79287"/>
                    <a:gd name="connsiteY4" fmla="*/ 109532 h 109531"/>
                    <a:gd name="connsiteX5" fmla="*/ 79287 w 79287"/>
                    <a:gd name="connsiteY5" fmla="*/ 109532 h 109531"/>
                    <a:gd name="connsiteX6" fmla="*/ 79287 w 79287"/>
                    <a:gd name="connsiteY6" fmla="*/ 50067 h 109531"/>
                    <a:gd name="connsiteX7" fmla="*/ 67199 w 79287"/>
                    <a:gd name="connsiteY7" fmla="*/ 50067 h 109531"/>
                    <a:gd name="connsiteX8" fmla="*/ 30309 w 79287"/>
                    <a:gd name="connsiteY8" fmla="*/ 33696 h 10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287" h="109531">
                      <a:moveTo>
                        <a:pt x="30308" y="33697"/>
                      </a:moveTo>
                      <a:lnTo>
                        <a:pt x="0" y="0"/>
                      </a:lnTo>
                      <a:lnTo>
                        <a:pt x="0" y="71693"/>
                      </a:lnTo>
                      <a:lnTo>
                        <a:pt x="25211" y="99745"/>
                      </a:lnTo>
                      <a:cubicBezTo>
                        <a:pt x="30892" y="105974"/>
                        <a:pt x="38936" y="109532"/>
                        <a:pt x="47378" y="109532"/>
                      </a:cubicBezTo>
                      <a:lnTo>
                        <a:pt x="79287" y="109532"/>
                      </a:lnTo>
                      <a:lnTo>
                        <a:pt x="79287" y="50067"/>
                      </a:lnTo>
                      <a:lnTo>
                        <a:pt x="67199" y="50067"/>
                      </a:lnTo>
                      <a:cubicBezTo>
                        <a:pt x="53139" y="50049"/>
                        <a:pt x="39750" y="44111"/>
                        <a:pt x="30309" y="33696"/>
                      </a:cubicBezTo>
                      <a:close/>
                    </a:path>
                  </a:pathLst>
                </a:custGeom>
                <a:grpFill/>
                <a:ln w="2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xmlns="" id="{D91A680F-69B9-6754-83F4-4ADE5EF77664}"/>
                    </a:ext>
                  </a:extLst>
                </p:cNvPr>
                <p:cNvSpPr/>
                <p:nvPr/>
              </p:nvSpPr>
              <p:spPr>
                <a:xfrm>
                  <a:off x="9310892" y="1742069"/>
                  <a:ext cx="218038" cy="79287"/>
                </a:xfrm>
                <a:custGeom>
                  <a:avLst/>
                  <a:gdLst>
                    <a:gd name="connsiteX0" fmla="*/ 9911 w 218038"/>
                    <a:gd name="connsiteY0" fmla="*/ 79286 h 79287"/>
                    <a:gd name="connsiteX1" fmla="*/ 208127 w 218038"/>
                    <a:gd name="connsiteY1" fmla="*/ 79286 h 79287"/>
                    <a:gd name="connsiteX2" fmla="*/ 215136 w 218038"/>
                    <a:gd name="connsiteY2" fmla="*/ 76384 h 79287"/>
                    <a:gd name="connsiteX3" fmla="*/ 218038 w 218038"/>
                    <a:gd name="connsiteY3" fmla="*/ 69375 h 79287"/>
                    <a:gd name="connsiteX4" fmla="*/ 197721 w 218038"/>
                    <a:gd name="connsiteY4" fmla="*/ 20317 h 79287"/>
                    <a:gd name="connsiteX5" fmla="*/ 148663 w 218038"/>
                    <a:gd name="connsiteY5" fmla="*/ 0 h 79287"/>
                    <a:gd name="connsiteX6" fmla="*/ 69376 w 218038"/>
                    <a:gd name="connsiteY6" fmla="*/ 0 h 79287"/>
                    <a:gd name="connsiteX7" fmla="*/ 20282 w 218038"/>
                    <a:gd name="connsiteY7" fmla="*/ 20282 h 79287"/>
                    <a:gd name="connsiteX8" fmla="*/ 0 w 218038"/>
                    <a:gd name="connsiteY8" fmla="*/ 69376 h 79287"/>
                    <a:gd name="connsiteX9" fmla="*/ 2903 w 218038"/>
                    <a:gd name="connsiteY9" fmla="*/ 76385 h 79287"/>
                    <a:gd name="connsiteX10" fmla="*/ 9911 w 218038"/>
                    <a:gd name="connsiteY10" fmla="*/ 79287 h 79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8038" h="79287">
                      <a:moveTo>
                        <a:pt x="9911" y="79286"/>
                      </a:moveTo>
                      <a:lnTo>
                        <a:pt x="208127" y="79286"/>
                      </a:lnTo>
                      <a:cubicBezTo>
                        <a:pt x="210755" y="79286"/>
                        <a:pt x="213277" y="78242"/>
                        <a:pt x="215136" y="76384"/>
                      </a:cubicBezTo>
                      <a:cubicBezTo>
                        <a:pt x="216994" y="74526"/>
                        <a:pt x="218038" y="72004"/>
                        <a:pt x="218038" y="69375"/>
                      </a:cubicBezTo>
                      <a:cubicBezTo>
                        <a:pt x="218038" y="50979"/>
                        <a:pt x="210729" y="33334"/>
                        <a:pt x="197721" y="20317"/>
                      </a:cubicBezTo>
                      <a:cubicBezTo>
                        <a:pt x="184704" y="7310"/>
                        <a:pt x="167059" y="0"/>
                        <a:pt x="148663" y="0"/>
                      </a:cubicBezTo>
                      <a:lnTo>
                        <a:pt x="69376" y="0"/>
                      </a:lnTo>
                      <a:cubicBezTo>
                        <a:pt x="50970" y="-35"/>
                        <a:pt x="33298" y="7265"/>
                        <a:pt x="20282" y="20282"/>
                      </a:cubicBezTo>
                      <a:cubicBezTo>
                        <a:pt x="7265" y="33299"/>
                        <a:pt x="-35" y="50970"/>
                        <a:pt x="0" y="69376"/>
                      </a:cubicBezTo>
                      <a:cubicBezTo>
                        <a:pt x="0" y="72004"/>
                        <a:pt x="1044" y="74526"/>
                        <a:pt x="2903" y="76385"/>
                      </a:cubicBezTo>
                      <a:cubicBezTo>
                        <a:pt x="4761" y="78243"/>
                        <a:pt x="7283" y="79287"/>
                        <a:pt x="9911" y="79287"/>
                      </a:cubicBezTo>
                      <a:close/>
                    </a:path>
                  </a:pathLst>
                </a:custGeom>
                <a:grpFill/>
                <a:ln w="2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xmlns="" id="{862709FF-672C-392B-F74A-09A81F868CA0}"/>
                    </a:ext>
                  </a:extLst>
                </p:cNvPr>
                <p:cNvSpPr/>
                <p:nvPr/>
              </p:nvSpPr>
              <p:spPr>
                <a:xfrm>
                  <a:off x="9191965" y="1855846"/>
                  <a:ext cx="614470" cy="441226"/>
                </a:xfrm>
                <a:custGeom>
                  <a:avLst/>
                  <a:gdLst>
                    <a:gd name="connsiteX0" fmla="*/ 545659 w 614470"/>
                    <a:gd name="connsiteY0" fmla="*/ 167192 h 441226"/>
                    <a:gd name="connsiteX1" fmla="*/ 401935 w 614470"/>
                    <a:gd name="connsiteY1" fmla="*/ 7407 h 441226"/>
                    <a:gd name="connsiteX2" fmla="*/ 386078 w 614470"/>
                    <a:gd name="connsiteY2" fmla="*/ 0 h 441226"/>
                    <a:gd name="connsiteX3" fmla="*/ 369362 w 614470"/>
                    <a:gd name="connsiteY3" fmla="*/ 6619 h 441226"/>
                    <a:gd name="connsiteX4" fmla="*/ 353611 w 614470"/>
                    <a:gd name="connsiteY4" fmla="*/ 44795 h 441226"/>
                    <a:gd name="connsiteX5" fmla="*/ 361301 w 614470"/>
                    <a:gd name="connsiteY5" fmla="*/ 72545 h 441226"/>
                    <a:gd name="connsiteX6" fmla="*/ 394997 w 614470"/>
                    <a:gd name="connsiteY6" fmla="*/ 128877 h 441226"/>
                    <a:gd name="connsiteX7" fmla="*/ 395219 w 614470"/>
                    <a:gd name="connsiteY7" fmla="*/ 129488 h 441226"/>
                    <a:gd name="connsiteX8" fmla="*/ 395210 w 614470"/>
                    <a:gd name="connsiteY8" fmla="*/ 129497 h 441226"/>
                    <a:gd name="connsiteX9" fmla="*/ 395891 w 614470"/>
                    <a:gd name="connsiteY9" fmla="*/ 131373 h 441226"/>
                    <a:gd name="connsiteX10" fmla="*/ 396263 w 614470"/>
                    <a:gd name="connsiteY10" fmla="*/ 133355 h 441226"/>
                    <a:gd name="connsiteX11" fmla="*/ 396404 w 614470"/>
                    <a:gd name="connsiteY11" fmla="*/ 134010 h 441226"/>
                    <a:gd name="connsiteX12" fmla="*/ 395767 w 614470"/>
                    <a:gd name="connsiteY12" fmla="*/ 137142 h 441226"/>
                    <a:gd name="connsiteX13" fmla="*/ 394997 w 614470"/>
                    <a:gd name="connsiteY13" fmla="*/ 138806 h 441226"/>
                    <a:gd name="connsiteX14" fmla="*/ 393944 w 614470"/>
                    <a:gd name="connsiteY14" fmla="*/ 140372 h 441226"/>
                    <a:gd name="connsiteX15" fmla="*/ 392440 w 614470"/>
                    <a:gd name="connsiteY15" fmla="*/ 141726 h 441226"/>
                    <a:gd name="connsiteX16" fmla="*/ 391582 w 614470"/>
                    <a:gd name="connsiteY16" fmla="*/ 142513 h 441226"/>
                    <a:gd name="connsiteX17" fmla="*/ 390945 w 614470"/>
                    <a:gd name="connsiteY17" fmla="*/ 142735 h 441226"/>
                    <a:gd name="connsiteX18" fmla="*/ 390953 w 614470"/>
                    <a:gd name="connsiteY18" fmla="*/ 142735 h 441226"/>
                    <a:gd name="connsiteX19" fmla="*/ 388971 w 614470"/>
                    <a:gd name="connsiteY19" fmla="*/ 143407 h 441226"/>
                    <a:gd name="connsiteX20" fmla="*/ 387166 w 614470"/>
                    <a:gd name="connsiteY20" fmla="*/ 143788 h 441226"/>
                    <a:gd name="connsiteX21" fmla="*/ 386432 w 614470"/>
                    <a:gd name="connsiteY21" fmla="*/ 143929 h 441226"/>
                    <a:gd name="connsiteX22" fmla="*/ 109019 w 614470"/>
                    <a:gd name="connsiteY22" fmla="*/ 143920 h 441226"/>
                    <a:gd name="connsiteX23" fmla="*/ 79287 w 614470"/>
                    <a:gd name="connsiteY23" fmla="*/ 173635 h 441226"/>
                    <a:gd name="connsiteX24" fmla="*/ 109019 w 614470"/>
                    <a:gd name="connsiteY24" fmla="*/ 203367 h 441226"/>
                    <a:gd name="connsiteX25" fmla="*/ 287414 w 614470"/>
                    <a:gd name="connsiteY25" fmla="*/ 203367 h 441226"/>
                    <a:gd name="connsiteX26" fmla="*/ 297325 w 614470"/>
                    <a:gd name="connsiteY26" fmla="*/ 213278 h 441226"/>
                    <a:gd name="connsiteX27" fmla="*/ 287414 w 614470"/>
                    <a:gd name="connsiteY27" fmla="*/ 223189 h 441226"/>
                    <a:gd name="connsiteX28" fmla="*/ 29732 w 614470"/>
                    <a:gd name="connsiteY28" fmla="*/ 223189 h 441226"/>
                    <a:gd name="connsiteX29" fmla="*/ 0 w 614470"/>
                    <a:gd name="connsiteY29" fmla="*/ 252921 h 441226"/>
                    <a:gd name="connsiteX30" fmla="*/ 29732 w 614470"/>
                    <a:gd name="connsiteY30" fmla="*/ 282654 h 441226"/>
                    <a:gd name="connsiteX31" fmla="*/ 287414 w 614470"/>
                    <a:gd name="connsiteY31" fmla="*/ 282654 h 441226"/>
                    <a:gd name="connsiteX32" fmla="*/ 297325 w 614470"/>
                    <a:gd name="connsiteY32" fmla="*/ 292565 h 441226"/>
                    <a:gd name="connsiteX33" fmla="*/ 287414 w 614470"/>
                    <a:gd name="connsiteY33" fmla="*/ 302475 h 441226"/>
                    <a:gd name="connsiteX34" fmla="*/ 69376 w 614470"/>
                    <a:gd name="connsiteY34" fmla="*/ 302475 h 441226"/>
                    <a:gd name="connsiteX35" fmla="*/ 39643 w 614470"/>
                    <a:gd name="connsiteY35" fmla="*/ 332208 h 441226"/>
                    <a:gd name="connsiteX36" fmla="*/ 69376 w 614470"/>
                    <a:gd name="connsiteY36" fmla="*/ 361940 h 441226"/>
                    <a:gd name="connsiteX37" fmla="*/ 287414 w 614470"/>
                    <a:gd name="connsiteY37" fmla="*/ 361940 h 441226"/>
                    <a:gd name="connsiteX38" fmla="*/ 297325 w 614470"/>
                    <a:gd name="connsiteY38" fmla="*/ 371851 h 441226"/>
                    <a:gd name="connsiteX39" fmla="*/ 287414 w 614470"/>
                    <a:gd name="connsiteY39" fmla="*/ 381762 h 441226"/>
                    <a:gd name="connsiteX40" fmla="*/ 168484 w 614470"/>
                    <a:gd name="connsiteY40" fmla="*/ 381762 h 441226"/>
                    <a:gd name="connsiteX41" fmla="*/ 138752 w 614470"/>
                    <a:gd name="connsiteY41" fmla="*/ 411495 h 441226"/>
                    <a:gd name="connsiteX42" fmla="*/ 168484 w 614470"/>
                    <a:gd name="connsiteY42" fmla="*/ 441227 h 441226"/>
                    <a:gd name="connsiteX43" fmla="*/ 345092 w 614470"/>
                    <a:gd name="connsiteY43" fmla="*/ 441227 h 441226"/>
                    <a:gd name="connsiteX44" fmla="*/ 383453 w 614470"/>
                    <a:gd name="connsiteY44" fmla="*/ 434325 h 441226"/>
                    <a:gd name="connsiteX45" fmla="*/ 501585 w 614470"/>
                    <a:gd name="connsiteY45" fmla="*/ 389920 h 441226"/>
                    <a:gd name="connsiteX46" fmla="*/ 501585 w 614470"/>
                    <a:gd name="connsiteY46" fmla="*/ 389929 h 441226"/>
                    <a:gd name="connsiteX47" fmla="*/ 523592 w 614470"/>
                    <a:gd name="connsiteY47" fmla="*/ 383982 h 441226"/>
                    <a:gd name="connsiteX48" fmla="*/ 546882 w 614470"/>
                    <a:gd name="connsiteY48" fmla="*/ 381761 h 441226"/>
                    <a:gd name="connsiteX49" fmla="*/ 614471 w 614470"/>
                    <a:gd name="connsiteY49" fmla="*/ 381761 h 441226"/>
                    <a:gd name="connsiteX50" fmla="*/ 614471 w 614470"/>
                    <a:gd name="connsiteY50" fmla="*/ 183545 h 441226"/>
                    <a:gd name="connsiteX51" fmla="*/ 582561 w 614470"/>
                    <a:gd name="connsiteY51" fmla="*/ 183545 h 441226"/>
                    <a:gd name="connsiteX52" fmla="*/ 545670 w 614470"/>
                    <a:gd name="connsiteY52" fmla="*/ 167192 h 441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614470" h="441226">
                      <a:moveTo>
                        <a:pt x="545659" y="167192"/>
                      </a:moveTo>
                      <a:lnTo>
                        <a:pt x="401935" y="7407"/>
                      </a:lnTo>
                      <a:cubicBezTo>
                        <a:pt x="397918" y="2832"/>
                        <a:pt x="392166" y="142"/>
                        <a:pt x="386078" y="0"/>
                      </a:cubicBezTo>
                      <a:cubicBezTo>
                        <a:pt x="379857" y="-35"/>
                        <a:pt x="373875" y="2336"/>
                        <a:pt x="369362" y="6619"/>
                      </a:cubicBezTo>
                      <a:cubicBezTo>
                        <a:pt x="359283" y="16769"/>
                        <a:pt x="353620" y="30485"/>
                        <a:pt x="353611" y="44795"/>
                      </a:cubicBezTo>
                      <a:cubicBezTo>
                        <a:pt x="353584" y="54573"/>
                        <a:pt x="356239" y="64174"/>
                        <a:pt x="361301" y="72545"/>
                      </a:cubicBezTo>
                      <a:lnTo>
                        <a:pt x="394997" y="128877"/>
                      </a:lnTo>
                      <a:cubicBezTo>
                        <a:pt x="395112" y="129072"/>
                        <a:pt x="395112" y="129293"/>
                        <a:pt x="395219" y="129488"/>
                      </a:cubicBezTo>
                      <a:lnTo>
                        <a:pt x="395210" y="129497"/>
                      </a:lnTo>
                      <a:cubicBezTo>
                        <a:pt x="395493" y="130098"/>
                        <a:pt x="395714" y="130727"/>
                        <a:pt x="395891" y="131373"/>
                      </a:cubicBezTo>
                      <a:cubicBezTo>
                        <a:pt x="396086" y="132019"/>
                        <a:pt x="396210" y="132682"/>
                        <a:pt x="396263" y="133355"/>
                      </a:cubicBezTo>
                      <a:cubicBezTo>
                        <a:pt x="396263" y="133594"/>
                        <a:pt x="396404" y="133771"/>
                        <a:pt x="396404" y="134010"/>
                      </a:cubicBezTo>
                      <a:cubicBezTo>
                        <a:pt x="396201" y="135054"/>
                        <a:pt x="395988" y="136098"/>
                        <a:pt x="395767" y="137142"/>
                      </a:cubicBezTo>
                      <a:cubicBezTo>
                        <a:pt x="395564" y="137717"/>
                        <a:pt x="395307" y="138275"/>
                        <a:pt x="394997" y="138806"/>
                      </a:cubicBezTo>
                      <a:cubicBezTo>
                        <a:pt x="394696" y="139363"/>
                        <a:pt x="394343" y="139885"/>
                        <a:pt x="393944" y="140372"/>
                      </a:cubicBezTo>
                      <a:cubicBezTo>
                        <a:pt x="393493" y="140876"/>
                        <a:pt x="392989" y="141328"/>
                        <a:pt x="392440" y="141726"/>
                      </a:cubicBezTo>
                      <a:cubicBezTo>
                        <a:pt x="392175" y="142009"/>
                        <a:pt x="391891" y="142274"/>
                        <a:pt x="391582" y="142513"/>
                      </a:cubicBezTo>
                      <a:cubicBezTo>
                        <a:pt x="391387" y="142628"/>
                        <a:pt x="391148" y="142628"/>
                        <a:pt x="390945" y="142735"/>
                      </a:cubicBezTo>
                      <a:lnTo>
                        <a:pt x="390953" y="142735"/>
                      </a:lnTo>
                      <a:cubicBezTo>
                        <a:pt x="390316" y="143035"/>
                        <a:pt x="389653" y="143257"/>
                        <a:pt x="388971" y="143407"/>
                      </a:cubicBezTo>
                      <a:cubicBezTo>
                        <a:pt x="388378" y="143584"/>
                        <a:pt x="387777" y="143708"/>
                        <a:pt x="387166" y="143788"/>
                      </a:cubicBezTo>
                      <a:cubicBezTo>
                        <a:pt x="386909" y="143788"/>
                        <a:pt x="386688" y="143929"/>
                        <a:pt x="386432" y="143929"/>
                      </a:cubicBezTo>
                      <a:lnTo>
                        <a:pt x="109019" y="143920"/>
                      </a:lnTo>
                      <a:cubicBezTo>
                        <a:pt x="92604" y="143920"/>
                        <a:pt x="79296" y="157220"/>
                        <a:pt x="79287" y="173635"/>
                      </a:cubicBezTo>
                      <a:cubicBezTo>
                        <a:pt x="79428" y="189996"/>
                        <a:pt x="92657" y="203225"/>
                        <a:pt x="109019" y="203367"/>
                      </a:cubicBezTo>
                      <a:lnTo>
                        <a:pt x="287414" y="203367"/>
                      </a:lnTo>
                      <a:cubicBezTo>
                        <a:pt x="292892" y="203367"/>
                        <a:pt x="297325" y="207800"/>
                        <a:pt x="297325" y="213278"/>
                      </a:cubicBezTo>
                      <a:cubicBezTo>
                        <a:pt x="297325" y="218756"/>
                        <a:pt x="292892" y="223189"/>
                        <a:pt x="287414" y="223189"/>
                      </a:cubicBezTo>
                      <a:lnTo>
                        <a:pt x="29732" y="223189"/>
                      </a:lnTo>
                      <a:cubicBezTo>
                        <a:pt x="13309" y="223189"/>
                        <a:pt x="0" y="236498"/>
                        <a:pt x="0" y="252921"/>
                      </a:cubicBezTo>
                      <a:cubicBezTo>
                        <a:pt x="142" y="269283"/>
                        <a:pt x="13371" y="282511"/>
                        <a:pt x="29732" y="282654"/>
                      </a:cubicBezTo>
                      <a:lnTo>
                        <a:pt x="287414" y="282654"/>
                      </a:lnTo>
                      <a:cubicBezTo>
                        <a:pt x="292892" y="282654"/>
                        <a:pt x="297325" y="287087"/>
                        <a:pt x="297325" y="292565"/>
                      </a:cubicBezTo>
                      <a:cubicBezTo>
                        <a:pt x="297325" y="298042"/>
                        <a:pt x="292892" y="302475"/>
                        <a:pt x="287414" y="302475"/>
                      </a:cubicBezTo>
                      <a:lnTo>
                        <a:pt x="69376" y="302475"/>
                      </a:lnTo>
                      <a:cubicBezTo>
                        <a:pt x="52952" y="302475"/>
                        <a:pt x="39643" y="315784"/>
                        <a:pt x="39643" y="332208"/>
                      </a:cubicBezTo>
                      <a:cubicBezTo>
                        <a:pt x="39785" y="348570"/>
                        <a:pt x="53014" y="361798"/>
                        <a:pt x="69376" y="361940"/>
                      </a:cubicBezTo>
                      <a:lnTo>
                        <a:pt x="287414" y="361940"/>
                      </a:lnTo>
                      <a:cubicBezTo>
                        <a:pt x="292892" y="361940"/>
                        <a:pt x="297325" y="366374"/>
                        <a:pt x="297325" y="371851"/>
                      </a:cubicBezTo>
                      <a:cubicBezTo>
                        <a:pt x="297325" y="377329"/>
                        <a:pt x="292892" y="381762"/>
                        <a:pt x="287414" y="381762"/>
                      </a:cubicBezTo>
                      <a:lnTo>
                        <a:pt x="168484" y="381762"/>
                      </a:lnTo>
                      <a:cubicBezTo>
                        <a:pt x="152060" y="381762"/>
                        <a:pt x="138752" y="395071"/>
                        <a:pt x="138752" y="411495"/>
                      </a:cubicBezTo>
                      <a:cubicBezTo>
                        <a:pt x="138893" y="427856"/>
                        <a:pt x="152122" y="441084"/>
                        <a:pt x="168484" y="441227"/>
                      </a:cubicBezTo>
                      <a:lnTo>
                        <a:pt x="345092" y="441227"/>
                      </a:lnTo>
                      <a:cubicBezTo>
                        <a:pt x="358188" y="441200"/>
                        <a:pt x="371170" y="438864"/>
                        <a:pt x="383453" y="434325"/>
                      </a:cubicBezTo>
                      <a:lnTo>
                        <a:pt x="501585" y="389920"/>
                      </a:lnTo>
                      <a:lnTo>
                        <a:pt x="501585" y="389929"/>
                      </a:lnTo>
                      <a:cubicBezTo>
                        <a:pt x="508726" y="387283"/>
                        <a:pt x="516088" y="385292"/>
                        <a:pt x="523592" y="383982"/>
                      </a:cubicBezTo>
                      <a:cubicBezTo>
                        <a:pt x="531264" y="382495"/>
                        <a:pt x="539060" y="381752"/>
                        <a:pt x="546882" y="381761"/>
                      </a:cubicBezTo>
                      <a:lnTo>
                        <a:pt x="614471" y="381761"/>
                      </a:lnTo>
                      <a:lnTo>
                        <a:pt x="614471" y="183545"/>
                      </a:lnTo>
                      <a:lnTo>
                        <a:pt x="582561" y="183545"/>
                      </a:lnTo>
                      <a:cubicBezTo>
                        <a:pt x="568509" y="183536"/>
                        <a:pt x="555112" y="177598"/>
                        <a:pt x="545670" y="167192"/>
                      </a:cubicBezTo>
                      <a:close/>
                    </a:path>
                  </a:pathLst>
                </a:custGeom>
                <a:grpFill/>
                <a:ln w="2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xmlns="" id="{EBC973CB-4E5B-1887-0C86-2CBC650CEE00}"/>
                    </a:ext>
                  </a:extLst>
                </p:cNvPr>
                <p:cNvSpPr/>
                <p:nvPr/>
              </p:nvSpPr>
              <p:spPr>
                <a:xfrm>
                  <a:off x="9112727" y="1682577"/>
                  <a:ext cx="594650" cy="693777"/>
                </a:xfrm>
                <a:custGeom>
                  <a:avLst/>
                  <a:gdLst>
                    <a:gd name="connsiteX0" fmla="*/ 469722 w 594650"/>
                    <a:gd name="connsiteY0" fmla="*/ 626142 h 693777"/>
                    <a:gd name="connsiteX1" fmla="*/ 424433 w 594650"/>
                    <a:gd name="connsiteY1" fmla="*/ 634309 h 693777"/>
                    <a:gd name="connsiteX2" fmla="*/ 247719 w 594650"/>
                    <a:gd name="connsiteY2" fmla="*/ 634309 h 693777"/>
                    <a:gd name="connsiteX3" fmla="*/ 214287 w 594650"/>
                    <a:gd name="connsiteY3" fmla="*/ 621478 h 693777"/>
                    <a:gd name="connsiteX4" fmla="*/ 198359 w 594650"/>
                    <a:gd name="connsiteY4" fmla="*/ 589410 h 693777"/>
                    <a:gd name="connsiteX5" fmla="*/ 208332 w 594650"/>
                    <a:gd name="connsiteY5" fmla="*/ 555023 h 693777"/>
                    <a:gd name="connsiteX6" fmla="*/ 148611 w 594650"/>
                    <a:gd name="connsiteY6" fmla="*/ 555023 h 693777"/>
                    <a:gd name="connsiteX7" fmla="*/ 115179 w 594650"/>
                    <a:gd name="connsiteY7" fmla="*/ 542192 h 693777"/>
                    <a:gd name="connsiteX8" fmla="*/ 99251 w 594650"/>
                    <a:gd name="connsiteY8" fmla="*/ 510124 h 693777"/>
                    <a:gd name="connsiteX9" fmla="*/ 109224 w 594650"/>
                    <a:gd name="connsiteY9" fmla="*/ 475736 h 693777"/>
                    <a:gd name="connsiteX10" fmla="*/ 108967 w 594650"/>
                    <a:gd name="connsiteY10" fmla="*/ 475736 h 693777"/>
                    <a:gd name="connsiteX11" fmla="*/ 74004 w 594650"/>
                    <a:gd name="connsiteY11" fmla="*/ 461144 h 693777"/>
                    <a:gd name="connsiteX12" fmla="*/ 59412 w 594650"/>
                    <a:gd name="connsiteY12" fmla="*/ 426181 h 693777"/>
                    <a:gd name="connsiteX13" fmla="*/ 73924 w 594650"/>
                    <a:gd name="connsiteY13" fmla="*/ 391138 h 693777"/>
                    <a:gd name="connsiteX14" fmla="*/ 108967 w 594650"/>
                    <a:gd name="connsiteY14" fmla="*/ 376626 h 693777"/>
                    <a:gd name="connsiteX15" fmla="*/ 148884 w 594650"/>
                    <a:gd name="connsiteY15" fmla="*/ 376626 h 693777"/>
                    <a:gd name="connsiteX16" fmla="*/ 138699 w 594650"/>
                    <a:gd name="connsiteY16" fmla="*/ 346894 h 693777"/>
                    <a:gd name="connsiteX17" fmla="*/ 153211 w 594650"/>
                    <a:gd name="connsiteY17" fmla="*/ 311851 h 693777"/>
                    <a:gd name="connsiteX18" fmla="*/ 188254 w 594650"/>
                    <a:gd name="connsiteY18" fmla="*/ 297339 h 693777"/>
                    <a:gd name="connsiteX19" fmla="*/ 448268 w 594650"/>
                    <a:gd name="connsiteY19" fmla="*/ 297339 h 693777"/>
                    <a:gd name="connsiteX20" fmla="*/ 423554 w 594650"/>
                    <a:gd name="connsiteY20" fmla="*/ 256049 h 693777"/>
                    <a:gd name="connsiteX21" fmla="*/ 413032 w 594650"/>
                    <a:gd name="connsiteY21" fmla="*/ 218053 h 693777"/>
                    <a:gd name="connsiteX22" fmla="*/ 434571 w 594650"/>
                    <a:gd name="connsiteY22" fmla="*/ 165862 h 693777"/>
                    <a:gd name="connsiteX23" fmla="*/ 465896 w 594650"/>
                    <a:gd name="connsiteY23" fmla="*/ 153455 h 693777"/>
                    <a:gd name="connsiteX24" fmla="*/ 495963 w 594650"/>
                    <a:gd name="connsiteY24" fmla="*/ 167472 h 693777"/>
                    <a:gd name="connsiteX25" fmla="*/ 594594 w 594650"/>
                    <a:gd name="connsiteY25" fmla="*/ 277119 h 693777"/>
                    <a:gd name="connsiteX26" fmla="*/ 594594 w 594650"/>
                    <a:gd name="connsiteY26" fmla="*/ 156800 h 693777"/>
                    <a:gd name="connsiteX27" fmla="*/ 591939 w 594650"/>
                    <a:gd name="connsiteY27" fmla="*/ 150128 h 693777"/>
                    <a:gd name="connsiteX28" fmla="*/ 444842 w 594650"/>
                    <a:gd name="connsiteY28" fmla="*/ 2236 h 693777"/>
                    <a:gd name="connsiteX29" fmla="*/ 435223 w 594650"/>
                    <a:gd name="connsiteY29" fmla="*/ 15 h 693777"/>
                    <a:gd name="connsiteX30" fmla="*/ 178334 w 594650"/>
                    <a:gd name="connsiteY30" fmla="*/ 15 h 693777"/>
                    <a:gd name="connsiteX31" fmla="*/ 168424 w 594650"/>
                    <a:gd name="connsiteY31" fmla="*/ 2634 h 693777"/>
                    <a:gd name="connsiteX32" fmla="*/ 3231 w 594650"/>
                    <a:gd name="connsiteY32" fmla="*/ 150127 h 693777"/>
                    <a:gd name="connsiteX33" fmla="*/ 1 w 594650"/>
                    <a:gd name="connsiteY33" fmla="*/ 157596 h 693777"/>
                    <a:gd name="connsiteX34" fmla="*/ 1 w 594650"/>
                    <a:gd name="connsiteY34" fmla="*/ 693777 h 693777"/>
                    <a:gd name="connsiteX35" fmla="*/ 594651 w 594650"/>
                    <a:gd name="connsiteY35" fmla="*/ 693777 h 693777"/>
                    <a:gd name="connsiteX36" fmla="*/ 594651 w 594650"/>
                    <a:gd name="connsiteY36" fmla="*/ 579564 h 693777"/>
                    <a:gd name="connsiteX37" fmla="*/ 587749 w 594650"/>
                    <a:gd name="connsiteY37" fmla="*/ 581785 h 693777"/>
                    <a:gd name="connsiteX38" fmla="*/ 204361 w 594650"/>
                    <a:gd name="connsiteY38" fmla="*/ 65812 h 693777"/>
                    <a:gd name="connsiteX39" fmla="*/ 267534 w 594650"/>
                    <a:gd name="connsiteY39" fmla="*/ 39663 h 693777"/>
                    <a:gd name="connsiteX40" fmla="*/ 346820 w 594650"/>
                    <a:gd name="connsiteY40" fmla="*/ 39663 h 693777"/>
                    <a:gd name="connsiteX41" fmla="*/ 409860 w 594650"/>
                    <a:gd name="connsiteY41" fmla="*/ 65821 h 693777"/>
                    <a:gd name="connsiteX42" fmla="*/ 436018 w 594650"/>
                    <a:gd name="connsiteY42" fmla="*/ 128861 h 693777"/>
                    <a:gd name="connsiteX43" fmla="*/ 406285 w 594650"/>
                    <a:gd name="connsiteY43" fmla="*/ 158593 h 693777"/>
                    <a:gd name="connsiteX44" fmla="*/ 208069 w 594650"/>
                    <a:gd name="connsiteY44" fmla="*/ 158593 h 693777"/>
                    <a:gd name="connsiteX45" fmla="*/ 178336 w 594650"/>
                    <a:gd name="connsiteY45" fmla="*/ 128861 h 693777"/>
                    <a:gd name="connsiteX46" fmla="*/ 204361 w 594650"/>
                    <a:gd name="connsiteY46" fmla="*/ 65812 h 693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594650" h="693777">
                      <a:moveTo>
                        <a:pt x="469722" y="626142"/>
                      </a:moveTo>
                      <a:cubicBezTo>
                        <a:pt x="455236" y="631557"/>
                        <a:pt x="439892" y="634327"/>
                        <a:pt x="424433" y="634309"/>
                      </a:cubicBezTo>
                      <a:lnTo>
                        <a:pt x="247719" y="634309"/>
                      </a:lnTo>
                      <a:cubicBezTo>
                        <a:pt x="235357" y="634371"/>
                        <a:pt x="223428" y="629796"/>
                        <a:pt x="214287" y="621478"/>
                      </a:cubicBezTo>
                      <a:cubicBezTo>
                        <a:pt x="205146" y="613169"/>
                        <a:pt x="199456" y="601719"/>
                        <a:pt x="198359" y="589410"/>
                      </a:cubicBezTo>
                      <a:cubicBezTo>
                        <a:pt x="197253" y="577101"/>
                        <a:pt x="200819" y="564827"/>
                        <a:pt x="208332" y="555023"/>
                      </a:cubicBezTo>
                      <a:lnTo>
                        <a:pt x="148611" y="555023"/>
                      </a:lnTo>
                      <a:cubicBezTo>
                        <a:pt x="136249" y="555085"/>
                        <a:pt x="124320" y="550510"/>
                        <a:pt x="115179" y="542192"/>
                      </a:cubicBezTo>
                      <a:cubicBezTo>
                        <a:pt x="106038" y="533882"/>
                        <a:pt x="100348" y="522432"/>
                        <a:pt x="99251" y="510124"/>
                      </a:cubicBezTo>
                      <a:cubicBezTo>
                        <a:pt x="98145" y="497815"/>
                        <a:pt x="101711" y="485540"/>
                        <a:pt x="109224" y="475736"/>
                      </a:cubicBezTo>
                      <a:lnTo>
                        <a:pt x="108967" y="475736"/>
                      </a:lnTo>
                      <a:cubicBezTo>
                        <a:pt x="95844" y="475665"/>
                        <a:pt x="83278" y="470426"/>
                        <a:pt x="74004" y="461144"/>
                      </a:cubicBezTo>
                      <a:cubicBezTo>
                        <a:pt x="64722" y="451870"/>
                        <a:pt x="59483" y="439305"/>
                        <a:pt x="59412" y="426181"/>
                      </a:cubicBezTo>
                      <a:cubicBezTo>
                        <a:pt x="59412" y="413040"/>
                        <a:pt x="64633" y="400431"/>
                        <a:pt x="73924" y="391138"/>
                      </a:cubicBezTo>
                      <a:cubicBezTo>
                        <a:pt x="83216" y="381846"/>
                        <a:pt x="95826" y="376626"/>
                        <a:pt x="108967" y="376626"/>
                      </a:cubicBezTo>
                      <a:lnTo>
                        <a:pt x="148884" y="376626"/>
                      </a:lnTo>
                      <a:cubicBezTo>
                        <a:pt x="142283" y="368122"/>
                        <a:pt x="138699" y="357663"/>
                        <a:pt x="138699" y="346894"/>
                      </a:cubicBezTo>
                      <a:cubicBezTo>
                        <a:pt x="138699" y="333753"/>
                        <a:pt x="143920" y="321144"/>
                        <a:pt x="153211" y="311851"/>
                      </a:cubicBezTo>
                      <a:cubicBezTo>
                        <a:pt x="162503" y="302559"/>
                        <a:pt x="175112" y="297339"/>
                        <a:pt x="188254" y="297339"/>
                      </a:cubicBezTo>
                      <a:lnTo>
                        <a:pt x="448268" y="297339"/>
                      </a:lnTo>
                      <a:lnTo>
                        <a:pt x="423554" y="256049"/>
                      </a:lnTo>
                      <a:cubicBezTo>
                        <a:pt x="416634" y="244581"/>
                        <a:pt x="412997" y="231441"/>
                        <a:pt x="413032" y="218053"/>
                      </a:cubicBezTo>
                      <a:cubicBezTo>
                        <a:pt x="413059" y="198496"/>
                        <a:pt x="420802" y="179746"/>
                        <a:pt x="434571" y="165862"/>
                      </a:cubicBezTo>
                      <a:cubicBezTo>
                        <a:pt x="442844" y="157561"/>
                        <a:pt x="454189" y="153075"/>
                        <a:pt x="465896" y="153455"/>
                      </a:cubicBezTo>
                      <a:cubicBezTo>
                        <a:pt x="477435" y="153730"/>
                        <a:pt x="488337" y="158809"/>
                        <a:pt x="495963" y="167472"/>
                      </a:cubicBezTo>
                      <a:lnTo>
                        <a:pt x="594594" y="277119"/>
                      </a:lnTo>
                      <a:lnTo>
                        <a:pt x="594594" y="156800"/>
                      </a:lnTo>
                      <a:cubicBezTo>
                        <a:pt x="594647" y="154313"/>
                        <a:pt x="593691" y="151898"/>
                        <a:pt x="591939" y="150128"/>
                      </a:cubicBezTo>
                      <a:lnTo>
                        <a:pt x="444842" y="2236"/>
                      </a:lnTo>
                      <a:cubicBezTo>
                        <a:pt x="441895" y="652"/>
                        <a:pt x="438568" y="-118"/>
                        <a:pt x="435223" y="15"/>
                      </a:cubicBezTo>
                      <a:lnTo>
                        <a:pt x="178334" y="15"/>
                      </a:lnTo>
                      <a:cubicBezTo>
                        <a:pt x="174848" y="-83"/>
                        <a:pt x="171406" y="820"/>
                        <a:pt x="168424" y="2634"/>
                      </a:cubicBezTo>
                      <a:lnTo>
                        <a:pt x="3231" y="150127"/>
                      </a:lnTo>
                      <a:cubicBezTo>
                        <a:pt x="1134" y="152039"/>
                        <a:pt x="-43" y="154755"/>
                        <a:pt x="1" y="157596"/>
                      </a:cubicBezTo>
                      <a:lnTo>
                        <a:pt x="1" y="693777"/>
                      </a:lnTo>
                      <a:lnTo>
                        <a:pt x="594651" y="693777"/>
                      </a:lnTo>
                      <a:lnTo>
                        <a:pt x="594651" y="579564"/>
                      </a:lnTo>
                      <a:cubicBezTo>
                        <a:pt x="592394" y="580236"/>
                        <a:pt x="590155" y="580909"/>
                        <a:pt x="587749" y="581785"/>
                      </a:cubicBezTo>
                      <a:close/>
                      <a:moveTo>
                        <a:pt x="204361" y="65812"/>
                      </a:moveTo>
                      <a:cubicBezTo>
                        <a:pt x="221138" y="49088"/>
                        <a:pt x="243845" y="39691"/>
                        <a:pt x="267534" y="39663"/>
                      </a:cubicBezTo>
                      <a:lnTo>
                        <a:pt x="346820" y="39663"/>
                      </a:lnTo>
                      <a:cubicBezTo>
                        <a:pt x="370466" y="39690"/>
                        <a:pt x="393144" y="49096"/>
                        <a:pt x="409860" y="65821"/>
                      </a:cubicBezTo>
                      <a:cubicBezTo>
                        <a:pt x="426585" y="82537"/>
                        <a:pt x="435991" y="105218"/>
                        <a:pt x="436018" y="128861"/>
                      </a:cubicBezTo>
                      <a:cubicBezTo>
                        <a:pt x="436018" y="145284"/>
                        <a:pt x="422709" y="158593"/>
                        <a:pt x="406285" y="158593"/>
                      </a:cubicBezTo>
                      <a:lnTo>
                        <a:pt x="208069" y="158593"/>
                      </a:lnTo>
                      <a:cubicBezTo>
                        <a:pt x="191645" y="158593"/>
                        <a:pt x="178336" y="145284"/>
                        <a:pt x="178336" y="128861"/>
                      </a:cubicBezTo>
                      <a:cubicBezTo>
                        <a:pt x="178345" y="105233"/>
                        <a:pt x="187699" y="82562"/>
                        <a:pt x="204361" y="65812"/>
                      </a:cubicBezTo>
                      <a:close/>
                    </a:path>
                  </a:pathLst>
                </a:custGeom>
                <a:grpFill/>
                <a:ln w="2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D5BBC9A7-E44E-29D5-9099-401870271173}"/>
              </a:ext>
            </a:extLst>
          </p:cNvPr>
          <p:cNvGrpSpPr/>
          <p:nvPr/>
        </p:nvGrpSpPr>
        <p:grpSpPr>
          <a:xfrm>
            <a:off x="6866252" y="1361547"/>
            <a:ext cx="3618165" cy="1784686"/>
            <a:chOff x="6866252" y="1210565"/>
            <a:chExt cx="3618165" cy="178468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E10F9FF2-1B5D-0B5C-03DE-C9339FE68B33}"/>
                </a:ext>
              </a:extLst>
            </p:cNvPr>
            <p:cNvSpPr txBox="1"/>
            <p:nvPr/>
          </p:nvSpPr>
          <p:spPr>
            <a:xfrm>
              <a:off x="6866252" y="1210565"/>
              <a:ext cx="361816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rgbClr val="2874A6"/>
                  </a:solidFill>
                </a:rPr>
                <a:t>1 </a:t>
              </a:r>
              <a:r>
                <a:rPr lang="en-US" sz="1800" b="1" dirty="0">
                  <a:solidFill>
                    <a:srgbClr val="2874A6"/>
                  </a:solidFill>
                </a:rPr>
                <a:t>from </a:t>
              </a:r>
              <a:r>
                <a:rPr lang="en-US" sz="1800" b="1" dirty="0" smtClean="0">
                  <a:solidFill>
                    <a:srgbClr val="2874A6"/>
                  </a:solidFill>
                </a:rPr>
                <a:t>10 </a:t>
              </a:r>
              <a:r>
                <a:rPr lang="en-US" sz="1800" b="1" dirty="0"/>
                <a:t>household received PSNP or other assistance</a:t>
              </a:r>
              <a:endParaRPr lang="x-none" sz="1800" b="1" dirty="0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47F7306C-B8ED-7224-16E9-185BAD9B1C06}"/>
                </a:ext>
              </a:extLst>
            </p:cNvPr>
            <p:cNvGrpSpPr/>
            <p:nvPr/>
          </p:nvGrpSpPr>
          <p:grpSpPr>
            <a:xfrm>
              <a:off x="7116515" y="2071921"/>
              <a:ext cx="3166797" cy="923330"/>
              <a:chOff x="7339283" y="2140174"/>
              <a:chExt cx="2197723" cy="640781"/>
            </a:xfrm>
          </p:grpSpPr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xmlns="" id="{526EFC39-455A-810B-0B4C-75A9133F235A}"/>
                  </a:ext>
                </a:extLst>
              </p:cNvPr>
              <p:cNvSpPr/>
              <p:nvPr/>
            </p:nvSpPr>
            <p:spPr>
              <a:xfrm>
                <a:off x="7339283" y="2140174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rgbClr val="2874A6"/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xmlns="" id="{D80083DB-0A8D-23C4-B811-0A80B88BF67C}"/>
                  </a:ext>
                </a:extLst>
              </p:cNvPr>
              <p:cNvSpPr/>
              <p:nvPr/>
            </p:nvSpPr>
            <p:spPr>
              <a:xfrm>
                <a:off x="8095235" y="2140174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xmlns="" id="{EFECF6CC-3A87-C7D8-B20D-96FD957D4E34}"/>
                  </a:ext>
                </a:extLst>
              </p:cNvPr>
              <p:cNvSpPr/>
              <p:nvPr/>
            </p:nvSpPr>
            <p:spPr>
              <a:xfrm>
                <a:off x="8834006" y="2140174"/>
                <a:ext cx="703000" cy="640781"/>
              </a:xfrm>
              <a:custGeom>
                <a:avLst/>
                <a:gdLst>
                  <a:gd name="connsiteX0" fmla="*/ 1300860 w 1356287"/>
                  <a:gd name="connsiteY0" fmla="*/ 491685 h 1236249"/>
                  <a:gd name="connsiteX1" fmla="*/ 1348131 w 1356287"/>
                  <a:gd name="connsiteY1" fmla="*/ 465195 h 1236249"/>
                  <a:gd name="connsiteX2" fmla="*/ 1329788 w 1356287"/>
                  <a:gd name="connsiteY2" fmla="*/ 389089 h 1236249"/>
                  <a:gd name="connsiteX3" fmla="*/ 1161365 w 1356287"/>
                  <a:gd name="connsiteY3" fmla="*/ 286051 h 1236249"/>
                  <a:gd name="connsiteX4" fmla="*/ 1161365 w 1356287"/>
                  <a:gd name="connsiteY4" fmla="*/ 74318 h 1236249"/>
                  <a:gd name="connsiteX5" fmla="*/ 1022963 w 1356287"/>
                  <a:gd name="connsiteY5" fmla="*/ 74318 h 1236249"/>
                  <a:gd name="connsiteX6" fmla="*/ 1022963 w 1356287"/>
                  <a:gd name="connsiteY6" fmla="*/ 201387 h 1236249"/>
                  <a:gd name="connsiteX7" fmla="*/ 707032 w 1356287"/>
                  <a:gd name="connsiteY7" fmla="*/ 8136 h 1236249"/>
                  <a:gd name="connsiteX8" fmla="*/ 649257 w 1356287"/>
                  <a:gd name="connsiteY8" fmla="*/ 8136 h 1236249"/>
                  <a:gd name="connsiteX9" fmla="*/ 26491 w 1356287"/>
                  <a:gd name="connsiteY9" fmla="*/ 389111 h 1236249"/>
                  <a:gd name="connsiteX10" fmla="*/ 8137 w 1356287"/>
                  <a:gd name="connsiteY10" fmla="*/ 465217 h 1236249"/>
                  <a:gd name="connsiteX11" fmla="*/ 81237 w 1356287"/>
                  <a:gd name="connsiteY11" fmla="*/ 485000 h 1236249"/>
                  <a:gd name="connsiteX12" fmla="*/ 81247 w 1356287"/>
                  <a:gd name="connsiteY12" fmla="*/ 1125528 h 1236249"/>
                  <a:gd name="connsiteX13" fmla="*/ 68896 w 1356287"/>
                  <a:gd name="connsiteY13" fmla="*/ 1125528 h 1236249"/>
                  <a:gd name="connsiteX14" fmla="*/ 13541 w 1356287"/>
                  <a:gd name="connsiteY14" fmla="*/ 1180883 h 1236249"/>
                  <a:gd name="connsiteX15" fmla="*/ 68896 w 1356287"/>
                  <a:gd name="connsiteY15" fmla="*/ 1236249 h 1236249"/>
                  <a:gd name="connsiteX16" fmla="*/ 1287384 w 1356287"/>
                  <a:gd name="connsiteY16" fmla="*/ 1236249 h 1236249"/>
                  <a:gd name="connsiteX17" fmla="*/ 1342740 w 1356287"/>
                  <a:gd name="connsiteY17" fmla="*/ 1180883 h 1236249"/>
                  <a:gd name="connsiteX18" fmla="*/ 1287384 w 1356287"/>
                  <a:gd name="connsiteY18" fmla="*/ 1125528 h 1236249"/>
                  <a:gd name="connsiteX19" fmla="*/ 1275054 w 1356287"/>
                  <a:gd name="connsiteY19" fmla="*/ 1125528 h 1236249"/>
                  <a:gd name="connsiteX20" fmla="*/ 1275043 w 1356287"/>
                  <a:gd name="connsiteY20" fmla="*/ 485108 h 1236249"/>
                  <a:gd name="connsiteX21" fmla="*/ 1300861 w 1356287"/>
                  <a:gd name="connsiteY21" fmla="*/ 491678 h 1236249"/>
                  <a:gd name="connsiteX22" fmla="*/ 949568 w 1356287"/>
                  <a:gd name="connsiteY22" fmla="*/ 501630 h 1236249"/>
                  <a:gd name="connsiteX23" fmla="*/ 1006952 w 1356287"/>
                  <a:gd name="connsiteY23" fmla="*/ 559036 h 1236249"/>
                  <a:gd name="connsiteX24" fmla="*/ 949568 w 1356287"/>
                  <a:gd name="connsiteY24" fmla="*/ 616441 h 1236249"/>
                  <a:gd name="connsiteX25" fmla="*/ 892184 w 1356287"/>
                  <a:gd name="connsiteY25" fmla="*/ 559036 h 1236249"/>
                  <a:gd name="connsiteX26" fmla="*/ 949568 w 1356287"/>
                  <a:gd name="connsiteY26" fmla="*/ 501630 h 1236249"/>
                  <a:gd name="connsiteX27" fmla="*/ 761920 w 1356287"/>
                  <a:gd name="connsiteY27" fmla="*/ 814843 h 1236249"/>
                  <a:gd name="connsiteX28" fmla="*/ 792585 w 1356287"/>
                  <a:gd name="connsiteY28" fmla="*/ 845537 h 1236249"/>
                  <a:gd name="connsiteX29" fmla="*/ 761920 w 1356287"/>
                  <a:gd name="connsiteY29" fmla="*/ 876221 h 1236249"/>
                  <a:gd name="connsiteX30" fmla="*/ 731236 w 1356287"/>
                  <a:gd name="connsiteY30" fmla="*/ 845537 h 1236249"/>
                  <a:gd name="connsiteX31" fmla="*/ 761920 w 1356287"/>
                  <a:gd name="connsiteY31" fmla="*/ 814843 h 1236249"/>
                  <a:gd name="connsiteX32" fmla="*/ 643755 w 1356287"/>
                  <a:gd name="connsiteY32" fmla="*/ 814843 h 1236249"/>
                  <a:gd name="connsiteX33" fmla="*/ 673379 w 1356287"/>
                  <a:gd name="connsiteY33" fmla="*/ 844466 h 1236249"/>
                  <a:gd name="connsiteX34" fmla="*/ 643755 w 1356287"/>
                  <a:gd name="connsiteY34" fmla="*/ 874141 h 1236249"/>
                  <a:gd name="connsiteX35" fmla="*/ 614100 w 1356287"/>
                  <a:gd name="connsiteY35" fmla="*/ 844466 h 1236249"/>
                  <a:gd name="connsiteX36" fmla="*/ 643755 w 1356287"/>
                  <a:gd name="connsiteY36" fmla="*/ 814843 h 1236249"/>
                  <a:gd name="connsiteX37" fmla="*/ 426567 w 1356287"/>
                  <a:gd name="connsiteY37" fmla="*/ 523777 h 1236249"/>
                  <a:gd name="connsiteX38" fmla="*/ 483941 w 1356287"/>
                  <a:gd name="connsiteY38" fmla="*/ 581162 h 1236249"/>
                  <a:gd name="connsiteX39" fmla="*/ 426567 w 1356287"/>
                  <a:gd name="connsiteY39" fmla="*/ 638578 h 1236249"/>
                  <a:gd name="connsiteX40" fmla="*/ 369151 w 1356287"/>
                  <a:gd name="connsiteY40" fmla="*/ 581162 h 1236249"/>
                  <a:gd name="connsiteX41" fmla="*/ 426567 w 1356287"/>
                  <a:gd name="connsiteY41" fmla="*/ 523777 h 1236249"/>
                  <a:gd name="connsiteX42" fmla="*/ 553753 w 1356287"/>
                  <a:gd name="connsiteY42" fmla="*/ 896948 h 1236249"/>
                  <a:gd name="connsiteX43" fmla="*/ 526842 w 1356287"/>
                  <a:gd name="connsiteY43" fmla="*/ 884365 h 1236249"/>
                  <a:gd name="connsiteX44" fmla="*/ 487633 w 1356287"/>
                  <a:gd name="connsiteY44" fmla="*/ 755834 h 1236249"/>
                  <a:gd name="connsiteX45" fmla="*/ 487591 w 1356287"/>
                  <a:gd name="connsiteY45" fmla="*/ 799480 h 1236249"/>
                  <a:gd name="connsiteX46" fmla="*/ 547865 w 1356287"/>
                  <a:gd name="connsiteY46" fmla="*/ 991052 h 1236249"/>
                  <a:gd name="connsiteX47" fmla="*/ 482397 w 1356287"/>
                  <a:gd name="connsiteY47" fmla="*/ 991052 h 1236249"/>
                  <a:gd name="connsiteX48" fmla="*/ 482397 w 1356287"/>
                  <a:gd name="connsiteY48" fmla="*/ 1124228 h 1236249"/>
                  <a:gd name="connsiteX49" fmla="*/ 457368 w 1356287"/>
                  <a:gd name="connsiteY49" fmla="*/ 1149435 h 1236249"/>
                  <a:gd name="connsiteX50" fmla="*/ 432318 w 1356287"/>
                  <a:gd name="connsiteY50" fmla="*/ 1124228 h 1236249"/>
                  <a:gd name="connsiteX51" fmla="*/ 432329 w 1356287"/>
                  <a:gd name="connsiteY51" fmla="*/ 998051 h 1236249"/>
                  <a:gd name="connsiteX52" fmla="*/ 426558 w 1356287"/>
                  <a:gd name="connsiteY52" fmla="*/ 991029 h 1236249"/>
                  <a:gd name="connsiteX53" fmla="*/ 420766 w 1356287"/>
                  <a:gd name="connsiteY53" fmla="*/ 998051 h 1236249"/>
                  <a:gd name="connsiteX54" fmla="*/ 420766 w 1356287"/>
                  <a:gd name="connsiteY54" fmla="*/ 1124206 h 1236249"/>
                  <a:gd name="connsiteX55" fmla="*/ 395684 w 1356287"/>
                  <a:gd name="connsiteY55" fmla="*/ 1149414 h 1236249"/>
                  <a:gd name="connsiteX56" fmla="*/ 370655 w 1356287"/>
                  <a:gd name="connsiteY56" fmla="*/ 1124206 h 1236249"/>
                  <a:gd name="connsiteX57" fmla="*/ 370655 w 1356287"/>
                  <a:gd name="connsiteY57" fmla="*/ 991030 h 1236249"/>
                  <a:gd name="connsiteX58" fmla="*/ 305219 w 1356287"/>
                  <a:gd name="connsiteY58" fmla="*/ 991030 h 1236249"/>
                  <a:gd name="connsiteX59" fmla="*/ 365254 w 1356287"/>
                  <a:gd name="connsiteY59" fmla="*/ 799459 h 1236249"/>
                  <a:gd name="connsiteX60" fmla="*/ 365191 w 1356287"/>
                  <a:gd name="connsiteY60" fmla="*/ 755812 h 1236249"/>
                  <a:gd name="connsiteX61" fmla="*/ 326224 w 1356287"/>
                  <a:gd name="connsiteY61" fmla="*/ 884343 h 1236249"/>
                  <a:gd name="connsiteX62" fmla="*/ 299314 w 1356287"/>
                  <a:gd name="connsiteY62" fmla="*/ 896926 h 1236249"/>
                  <a:gd name="connsiteX63" fmla="*/ 286731 w 1356287"/>
                  <a:gd name="connsiteY63" fmla="*/ 869983 h 1236249"/>
                  <a:gd name="connsiteX64" fmla="*/ 345681 w 1356287"/>
                  <a:gd name="connsiteY64" fmla="*/ 676920 h 1236249"/>
                  <a:gd name="connsiteX65" fmla="*/ 389201 w 1356287"/>
                  <a:gd name="connsiteY65" fmla="*/ 653763 h 1236249"/>
                  <a:gd name="connsiteX66" fmla="*/ 463824 w 1356287"/>
                  <a:gd name="connsiteY66" fmla="*/ 653763 h 1236249"/>
                  <a:gd name="connsiteX67" fmla="*/ 507395 w 1356287"/>
                  <a:gd name="connsiteY67" fmla="*/ 676942 h 1236249"/>
                  <a:gd name="connsiteX68" fmla="*/ 566295 w 1356287"/>
                  <a:gd name="connsiteY68" fmla="*/ 869982 h 1236249"/>
                  <a:gd name="connsiteX69" fmla="*/ 553754 w 1356287"/>
                  <a:gd name="connsiteY69" fmla="*/ 896947 h 1236249"/>
                  <a:gd name="connsiteX70" fmla="*/ 829937 w 1356287"/>
                  <a:gd name="connsiteY70" fmla="*/ 1014418 h 1236249"/>
                  <a:gd name="connsiteX71" fmla="*/ 815556 w 1356287"/>
                  <a:gd name="connsiteY71" fmla="*/ 1007680 h 1236249"/>
                  <a:gd name="connsiteX72" fmla="*/ 794564 w 1356287"/>
                  <a:gd name="connsiteY72" fmla="*/ 938931 h 1236249"/>
                  <a:gd name="connsiteX73" fmla="*/ 794532 w 1356287"/>
                  <a:gd name="connsiteY73" fmla="*/ 962289 h 1236249"/>
                  <a:gd name="connsiteX74" fmla="*/ 826752 w 1356287"/>
                  <a:gd name="connsiteY74" fmla="*/ 1064716 h 1236249"/>
                  <a:gd name="connsiteX75" fmla="*/ 791779 w 1356287"/>
                  <a:gd name="connsiteY75" fmla="*/ 1064716 h 1236249"/>
                  <a:gd name="connsiteX76" fmla="*/ 791779 w 1356287"/>
                  <a:gd name="connsiteY76" fmla="*/ 1135871 h 1236249"/>
                  <a:gd name="connsiteX77" fmla="*/ 778366 w 1356287"/>
                  <a:gd name="connsiteY77" fmla="*/ 1149399 h 1236249"/>
                  <a:gd name="connsiteX78" fmla="*/ 764984 w 1356287"/>
                  <a:gd name="connsiteY78" fmla="*/ 1135871 h 1236249"/>
                  <a:gd name="connsiteX79" fmla="*/ 764984 w 1356287"/>
                  <a:gd name="connsiteY79" fmla="*/ 1068468 h 1236249"/>
                  <a:gd name="connsiteX80" fmla="*/ 761915 w 1356287"/>
                  <a:gd name="connsiteY80" fmla="*/ 1064715 h 1236249"/>
                  <a:gd name="connsiteX81" fmla="*/ 758814 w 1356287"/>
                  <a:gd name="connsiteY81" fmla="*/ 1068468 h 1236249"/>
                  <a:gd name="connsiteX82" fmla="*/ 758814 w 1356287"/>
                  <a:gd name="connsiteY82" fmla="*/ 1135871 h 1236249"/>
                  <a:gd name="connsiteX83" fmla="*/ 745390 w 1356287"/>
                  <a:gd name="connsiteY83" fmla="*/ 1149399 h 1236249"/>
                  <a:gd name="connsiteX84" fmla="*/ 731997 w 1356287"/>
                  <a:gd name="connsiteY84" fmla="*/ 1135871 h 1236249"/>
                  <a:gd name="connsiteX85" fmla="*/ 731997 w 1356287"/>
                  <a:gd name="connsiteY85" fmla="*/ 1064716 h 1236249"/>
                  <a:gd name="connsiteX86" fmla="*/ 697035 w 1356287"/>
                  <a:gd name="connsiteY86" fmla="*/ 1064716 h 1236249"/>
                  <a:gd name="connsiteX87" fmla="*/ 729140 w 1356287"/>
                  <a:gd name="connsiteY87" fmla="*/ 962289 h 1236249"/>
                  <a:gd name="connsiteX88" fmla="*/ 729129 w 1356287"/>
                  <a:gd name="connsiteY88" fmla="*/ 938931 h 1236249"/>
                  <a:gd name="connsiteX89" fmla="*/ 708273 w 1356287"/>
                  <a:gd name="connsiteY89" fmla="*/ 1007680 h 1236249"/>
                  <a:gd name="connsiteX90" fmla="*/ 705424 w 1356287"/>
                  <a:gd name="connsiteY90" fmla="*/ 1011853 h 1236249"/>
                  <a:gd name="connsiteX91" fmla="*/ 693126 w 1356287"/>
                  <a:gd name="connsiteY91" fmla="*/ 1020715 h 1236249"/>
                  <a:gd name="connsiteX92" fmla="*/ 680690 w 1356287"/>
                  <a:gd name="connsiteY92" fmla="*/ 1007228 h 1236249"/>
                  <a:gd name="connsiteX93" fmla="*/ 680690 w 1356287"/>
                  <a:gd name="connsiteY93" fmla="*/ 941224 h 1236249"/>
                  <a:gd name="connsiteX94" fmla="*/ 676338 w 1356287"/>
                  <a:gd name="connsiteY94" fmla="*/ 941224 h 1236249"/>
                  <a:gd name="connsiteX95" fmla="*/ 676338 w 1356287"/>
                  <a:gd name="connsiteY95" fmla="*/ 1134507 h 1236249"/>
                  <a:gd name="connsiteX96" fmla="*/ 661505 w 1356287"/>
                  <a:gd name="connsiteY96" fmla="*/ 1149392 h 1236249"/>
                  <a:gd name="connsiteX97" fmla="*/ 661474 w 1356287"/>
                  <a:gd name="connsiteY97" fmla="*/ 1149392 h 1236249"/>
                  <a:gd name="connsiteX98" fmla="*/ 646610 w 1356287"/>
                  <a:gd name="connsiteY98" fmla="*/ 1134507 h 1236249"/>
                  <a:gd name="connsiteX99" fmla="*/ 646610 w 1356287"/>
                  <a:gd name="connsiteY99" fmla="*/ 1020864 h 1236249"/>
                  <a:gd name="connsiteX100" fmla="*/ 643772 w 1356287"/>
                  <a:gd name="connsiteY100" fmla="*/ 1017910 h 1236249"/>
                  <a:gd name="connsiteX101" fmla="*/ 640934 w 1356287"/>
                  <a:gd name="connsiteY101" fmla="*/ 1020864 h 1236249"/>
                  <a:gd name="connsiteX102" fmla="*/ 640934 w 1356287"/>
                  <a:gd name="connsiteY102" fmla="*/ 1134507 h 1236249"/>
                  <a:gd name="connsiteX103" fmla="*/ 626070 w 1356287"/>
                  <a:gd name="connsiteY103" fmla="*/ 1149392 h 1236249"/>
                  <a:gd name="connsiteX104" fmla="*/ 626028 w 1356287"/>
                  <a:gd name="connsiteY104" fmla="*/ 1149392 h 1236249"/>
                  <a:gd name="connsiteX105" fmla="*/ 611164 w 1356287"/>
                  <a:gd name="connsiteY105" fmla="*/ 1134507 h 1236249"/>
                  <a:gd name="connsiteX106" fmla="*/ 611195 w 1356287"/>
                  <a:gd name="connsiteY106" fmla="*/ 941224 h 1236249"/>
                  <a:gd name="connsiteX107" fmla="*/ 606770 w 1356287"/>
                  <a:gd name="connsiteY107" fmla="*/ 941224 h 1236249"/>
                  <a:gd name="connsiteX108" fmla="*/ 606770 w 1356287"/>
                  <a:gd name="connsiteY108" fmla="*/ 1007228 h 1236249"/>
                  <a:gd name="connsiteX109" fmla="*/ 594187 w 1356287"/>
                  <a:gd name="connsiteY109" fmla="*/ 1020715 h 1236249"/>
                  <a:gd name="connsiteX110" fmla="*/ 581194 w 1356287"/>
                  <a:gd name="connsiteY110" fmla="*/ 1007228 h 1236249"/>
                  <a:gd name="connsiteX111" fmla="*/ 581131 w 1356287"/>
                  <a:gd name="connsiteY111" fmla="*/ 933929 h 1236249"/>
                  <a:gd name="connsiteX112" fmla="*/ 643793 w 1356287"/>
                  <a:gd name="connsiteY112" fmla="*/ 881894 h 1236249"/>
                  <a:gd name="connsiteX113" fmla="*/ 705897 w 1356287"/>
                  <a:gd name="connsiteY113" fmla="*/ 929723 h 1236249"/>
                  <a:gd name="connsiteX114" fmla="*/ 718711 w 1356287"/>
                  <a:gd name="connsiteY114" fmla="*/ 896746 h 1236249"/>
                  <a:gd name="connsiteX115" fmla="*/ 741995 w 1356287"/>
                  <a:gd name="connsiteY115" fmla="*/ 884342 h 1236249"/>
                  <a:gd name="connsiteX116" fmla="*/ 781898 w 1356287"/>
                  <a:gd name="connsiteY116" fmla="*/ 884342 h 1236249"/>
                  <a:gd name="connsiteX117" fmla="*/ 805182 w 1356287"/>
                  <a:gd name="connsiteY117" fmla="*/ 896746 h 1236249"/>
                  <a:gd name="connsiteX118" fmla="*/ 836676 w 1356287"/>
                  <a:gd name="connsiteY118" fmla="*/ 999962 h 1236249"/>
                  <a:gd name="connsiteX119" fmla="*/ 829938 w 1356287"/>
                  <a:gd name="connsiteY119" fmla="*/ 1014416 h 1236249"/>
                  <a:gd name="connsiteX120" fmla="*/ 1070725 w 1356287"/>
                  <a:gd name="connsiteY120" fmla="*/ 874189 h 1236249"/>
                  <a:gd name="connsiteX121" fmla="*/ 1045192 w 1356287"/>
                  <a:gd name="connsiteY121" fmla="*/ 900280 h 1236249"/>
                  <a:gd name="connsiteX122" fmla="*/ 1021035 w 1356287"/>
                  <a:gd name="connsiteY122" fmla="*/ 874189 h 1236249"/>
                  <a:gd name="connsiteX123" fmla="*/ 1021035 w 1356287"/>
                  <a:gd name="connsiteY123" fmla="*/ 746363 h 1236249"/>
                  <a:gd name="connsiteX124" fmla="*/ 1012657 w 1356287"/>
                  <a:gd name="connsiteY124" fmla="*/ 746363 h 1236249"/>
                  <a:gd name="connsiteX125" fmla="*/ 1012657 w 1356287"/>
                  <a:gd name="connsiteY125" fmla="*/ 1120610 h 1236249"/>
                  <a:gd name="connsiteX126" fmla="*/ 983844 w 1356287"/>
                  <a:gd name="connsiteY126" fmla="*/ 1149413 h 1236249"/>
                  <a:gd name="connsiteX127" fmla="*/ 983802 w 1356287"/>
                  <a:gd name="connsiteY127" fmla="*/ 1149413 h 1236249"/>
                  <a:gd name="connsiteX128" fmla="*/ 955083 w 1356287"/>
                  <a:gd name="connsiteY128" fmla="*/ 1120610 h 1236249"/>
                  <a:gd name="connsiteX129" fmla="*/ 955072 w 1356287"/>
                  <a:gd name="connsiteY129" fmla="*/ 900583 h 1236249"/>
                  <a:gd name="connsiteX130" fmla="*/ 949574 w 1356287"/>
                  <a:gd name="connsiteY130" fmla="*/ 894812 h 1236249"/>
                  <a:gd name="connsiteX131" fmla="*/ 944076 w 1356287"/>
                  <a:gd name="connsiteY131" fmla="*/ 900583 h 1236249"/>
                  <a:gd name="connsiteX132" fmla="*/ 944076 w 1356287"/>
                  <a:gd name="connsiteY132" fmla="*/ 1120621 h 1236249"/>
                  <a:gd name="connsiteX133" fmla="*/ 915325 w 1356287"/>
                  <a:gd name="connsiteY133" fmla="*/ 1149423 h 1236249"/>
                  <a:gd name="connsiteX134" fmla="*/ 915283 w 1356287"/>
                  <a:gd name="connsiteY134" fmla="*/ 1149423 h 1236249"/>
                  <a:gd name="connsiteX135" fmla="*/ 886481 w 1356287"/>
                  <a:gd name="connsiteY135" fmla="*/ 1120621 h 1236249"/>
                  <a:gd name="connsiteX136" fmla="*/ 886481 w 1356287"/>
                  <a:gd name="connsiteY136" fmla="*/ 746374 h 1236249"/>
                  <a:gd name="connsiteX137" fmla="*/ 877934 w 1356287"/>
                  <a:gd name="connsiteY137" fmla="*/ 746374 h 1236249"/>
                  <a:gd name="connsiteX138" fmla="*/ 877934 w 1356287"/>
                  <a:gd name="connsiteY138" fmla="*/ 874200 h 1236249"/>
                  <a:gd name="connsiteX139" fmla="*/ 853536 w 1356287"/>
                  <a:gd name="connsiteY139" fmla="*/ 900291 h 1236249"/>
                  <a:gd name="connsiteX140" fmla="*/ 828412 w 1356287"/>
                  <a:gd name="connsiteY140" fmla="*/ 874200 h 1236249"/>
                  <a:gd name="connsiteX141" fmla="*/ 828213 w 1356287"/>
                  <a:gd name="connsiteY141" fmla="*/ 732184 h 1236249"/>
                  <a:gd name="connsiteX142" fmla="*/ 949585 w 1356287"/>
                  <a:gd name="connsiteY142" fmla="*/ 631396 h 1236249"/>
                  <a:gd name="connsiteX143" fmla="*/ 1070767 w 1356287"/>
                  <a:gd name="connsiteY143" fmla="*/ 732184 h 123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56287" h="1236249">
                    <a:moveTo>
                      <a:pt x="1300860" y="491685"/>
                    </a:moveTo>
                    <a:cubicBezTo>
                      <a:pt x="1319498" y="491685"/>
                      <a:pt x="1337703" y="482267"/>
                      <a:pt x="1348131" y="465195"/>
                    </a:cubicBezTo>
                    <a:cubicBezTo>
                      <a:pt x="1364110" y="439125"/>
                      <a:pt x="1355889" y="405036"/>
                      <a:pt x="1329788" y="389089"/>
                    </a:cubicBezTo>
                    <a:lnTo>
                      <a:pt x="1161365" y="286051"/>
                    </a:lnTo>
                    <a:lnTo>
                      <a:pt x="1161365" y="74318"/>
                    </a:lnTo>
                    <a:lnTo>
                      <a:pt x="1022963" y="74318"/>
                    </a:lnTo>
                    <a:lnTo>
                      <a:pt x="1022963" y="201387"/>
                    </a:lnTo>
                    <a:lnTo>
                      <a:pt x="707032" y="8136"/>
                    </a:lnTo>
                    <a:cubicBezTo>
                      <a:pt x="689298" y="-2712"/>
                      <a:pt x="666992" y="-2712"/>
                      <a:pt x="649257" y="8136"/>
                    </a:cubicBezTo>
                    <a:lnTo>
                      <a:pt x="26491" y="389111"/>
                    </a:lnTo>
                    <a:cubicBezTo>
                      <a:pt x="400" y="405057"/>
                      <a:pt x="-7810" y="439127"/>
                      <a:pt x="8137" y="465217"/>
                    </a:cubicBezTo>
                    <a:cubicBezTo>
                      <a:pt x="23495" y="490309"/>
                      <a:pt x="55578" y="498645"/>
                      <a:pt x="81237" y="485000"/>
                    </a:cubicBezTo>
                    <a:lnTo>
                      <a:pt x="81247" y="1125528"/>
                    </a:lnTo>
                    <a:lnTo>
                      <a:pt x="68896" y="1125528"/>
                    </a:lnTo>
                    <a:cubicBezTo>
                      <a:pt x="38339" y="1125528"/>
                      <a:pt x="13541" y="1150315"/>
                      <a:pt x="13541" y="1180883"/>
                    </a:cubicBezTo>
                    <a:cubicBezTo>
                      <a:pt x="13541" y="1211462"/>
                      <a:pt x="38328" y="1236249"/>
                      <a:pt x="68896" y="1236249"/>
                    </a:cubicBezTo>
                    <a:lnTo>
                      <a:pt x="1287384" y="1236249"/>
                    </a:lnTo>
                    <a:cubicBezTo>
                      <a:pt x="1317941" y="1236249"/>
                      <a:pt x="1342740" y="1211462"/>
                      <a:pt x="1342740" y="1180883"/>
                    </a:cubicBezTo>
                    <a:cubicBezTo>
                      <a:pt x="1342740" y="1150326"/>
                      <a:pt x="1317952" y="1125528"/>
                      <a:pt x="1287384" y="1125528"/>
                    </a:cubicBezTo>
                    <a:lnTo>
                      <a:pt x="1275054" y="1125528"/>
                    </a:lnTo>
                    <a:lnTo>
                      <a:pt x="1275043" y="485108"/>
                    </a:lnTo>
                    <a:cubicBezTo>
                      <a:pt x="1283243" y="489449"/>
                      <a:pt x="1292073" y="491678"/>
                      <a:pt x="1300861" y="491678"/>
                    </a:cubicBezTo>
                    <a:close/>
                    <a:moveTo>
                      <a:pt x="949568" y="501630"/>
                    </a:moveTo>
                    <a:cubicBezTo>
                      <a:pt x="981272" y="501630"/>
                      <a:pt x="1006952" y="527353"/>
                      <a:pt x="1006952" y="559036"/>
                    </a:cubicBezTo>
                    <a:cubicBezTo>
                      <a:pt x="1006952" y="590709"/>
                      <a:pt x="981293" y="616441"/>
                      <a:pt x="949568" y="616441"/>
                    </a:cubicBezTo>
                    <a:cubicBezTo>
                      <a:pt x="917865" y="616441"/>
                      <a:pt x="892184" y="590719"/>
                      <a:pt x="892184" y="559036"/>
                    </a:cubicBezTo>
                    <a:cubicBezTo>
                      <a:pt x="892184" y="527354"/>
                      <a:pt x="917865" y="501630"/>
                      <a:pt x="949568" y="501630"/>
                    </a:cubicBezTo>
                    <a:close/>
                    <a:moveTo>
                      <a:pt x="761920" y="814843"/>
                    </a:moveTo>
                    <a:cubicBezTo>
                      <a:pt x="778855" y="814843"/>
                      <a:pt x="792585" y="828603"/>
                      <a:pt x="792585" y="845537"/>
                    </a:cubicBezTo>
                    <a:cubicBezTo>
                      <a:pt x="792585" y="862472"/>
                      <a:pt x="778856" y="876221"/>
                      <a:pt x="761920" y="876221"/>
                    </a:cubicBezTo>
                    <a:cubicBezTo>
                      <a:pt x="744984" y="876221"/>
                      <a:pt x="731236" y="862482"/>
                      <a:pt x="731236" y="845537"/>
                    </a:cubicBezTo>
                    <a:cubicBezTo>
                      <a:pt x="731236" y="828602"/>
                      <a:pt x="744976" y="814843"/>
                      <a:pt x="761920" y="814843"/>
                    </a:cubicBezTo>
                    <a:close/>
                    <a:moveTo>
                      <a:pt x="643755" y="814843"/>
                    </a:moveTo>
                    <a:cubicBezTo>
                      <a:pt x="660122" y="814843"/>
                      <a:pt x="673379" y="828120"/>
                      <a:pt x="673379" y="844466"/>
                    </a:cubicBezTo>
                    <a:cubicBezTo>
                      <a:pt x="673379" y="860865"/>
                      <a:pt x="660112" y="874141"/>
                      <a:pt x="643755" y="874141"/>
                    </a:cubicBezTo>
                    <a:cubicBezTo>
                      <a:pt x="627378" y="874141"/>
                      <a:pt x="614100" y="860864"/>
                      <a:pt x="614100" y="844466"/>
                    </a:cubicBezTo>
                    <a:cubicBezTo>
                      <a:pt x="614100" y="828120"/>
                      <a:pt x="627376" y="814843"/>
                      <a:pt x="643755" y="814843"/>
                    </a:cubicBezTo>
                    <a:close/>
                    <a:moveTo>
                      <a:pt x="426567" y="523777"/>
                    </a:moveTo>
                    <a:cubicBezTo>
                      <a:pt x="458271" y="523777"/>
                      <a:pt x="483941" y="549437"/>
                      <a:pt x="483941" y="581162"/>
                    </a:cubicBezTo>
                    <a:cubicBezTo>
                      <a:pt x="483941" y="612865"/>
                      <a:pt x="458281" y="638578"/>
                      <a:pt x="426567" y="638578"/>
                    </a:cubicBezTo>
                    <a:cubicBezTo>
                      <a:pt x="394832" y="638578"/>
                      <a:pt x="369151" y="612866"/>
                      <a:pt x="369151" y="581162"/>
                    </a:cubicBezTo>
                    <a:cubicBezTo>
                      <a:pt x="369151" y="549447"/>
                      <a:pt x="394811" y="523777"/>
                      <a:pt x="426567" y="523777"/>
                    </a:cubicBezTo>
                    <a:close/>
                    <a:moveTo>
                      <a:pt x="553753" y="896948"/>
                    </a:moveTo>
                    <a:cubicBezTo>
                      <a:pt x="542799" y="900911"/>
                      <a:pt x="530826" y="895276"/>
                      <a:pt x="526842" y="884365"/>
                    </a:cubicBezTo>
                    <a:lnTo>
                      <a:pt x="487633" y="755834"/>
                    </a:lnTo>
                    <a:lnTo>
                      <a:pt x="487591" y="799480"/>
                    </a:lnTo>
                    <a:lnTo>
                      <a:pt x="547865" y="991052"/>
                    </a:lnTo>
                    <a:lnTo>
                      <a:pt x="482397" y="991052"/>
                    </a:lnTo>
                    <a:lnTo>
                      <a:pt x="482397" y="1124228"/>
                    </a:lnTo>
                    <a:cubicBezTo>
                      <a:pt x="482397" y="1138103"/>
                      <a:pt x="471202" y="1149435"/>
                      <a:pt x="457368" y="1149435"/>
                    </a:cubicBezTo>
                    <a:cubicBezTo>
                      <a:pt x="443534" y="1149435"/>
                      <a:pt x="432318" y="1138103"/>
                      <a:pt x="432318" y="1124228"/>
                    </a:cubicBezTo>
                    <a:lnTo>
                      <a:pt x="432329" y="998051"/>
                    </a:lnTo>
                    <a:cubicBezTo>
                      <a:pt x="432329" y="994162"/>
                      <a:pt x="429732" y="991029"/>
                      <a:pt x="426558" y="991029"/>
                    </a:cubicBezTo>
                    <a:cubicBezTo>
                      <a:pt x="423351" y="991029"/>
                      <a:pt x="420766" y="994162"/>
                      <a:pt x="420766" y="998051"/>
                    </a:cubicBezTo>
                    <a:lnTo>
                      <a:pt x="420766" y="1124206"/>
                    </a:lnTo>
                    <a:cubicBezTo>
                      <a:pt x="420766" y="1138082"/>
                      <a:pt x="409549" y="1149414"/>
                      <a:pt x="395684" y="1149414"/>
                    </a:cubicBezTo>
                    <a:cubicBezTo>
                      <a:pt x="381861" y="1149414"/>
                      <a:pt x="370655" y="1138082"/>
                      <a:pt x="370655" y="1124206"/>
                    </a:cubicBezTo>
                    <a:lnTo>
                      <a:pt x="370655" y="991030"/>
                    </a:lnTo>
                    <a:lnTo>
                      <a:pt x="305219" y="991030"/>
                    </a:lnTo>
                    <a:lnTo>
                      <a:pt x="365254" y="799459"/>
                    </a:lnTo>
                    <a:lnTo>
                      <a:pt x="365191" y="755812"/>
                    </a:lnTo>
                    <a:lnTo>
                      <a:pt x="326224" y="884343"/>
                    </a:lnTo>
                    <a:cubicBezTo>
                      <a:pt x="322219" y="895255"/>
                      <a:pt x="310204" y="900889"/>
                      <a:pt x="299314" y="896926"/>
                    </a:cubicBezTo>
                    <a:cubicBezTo>
                      <a:pt x="288392" y="892931"/>
                      <a:pt x="282799" y="880906"/>
                      <a:pt x="286731" y="869983"/>
                    </a:cubicBezTo>
                    <a:cubicBezTo>
                      <a:pt x="286731" y="869983"/>
                      <a:pt x="315544" y="736565"/>
                      <a:pt x="345681" y="676920"/>
                    </a:cubicBezTo>
                    <a:cubicBezTo>
                      <a:pt x="352630" y="663129"/>
                      <a:pt x="373738" y="653763"/>
                      <a:pt x="389201" y="653763"/>
                    </a:cubicBezTo>
                    <a:lnTo>
                      <a:pt x="463824" y="653763"/>
                    </a:lnTo>
                    <a:cubicBezTo>
                      <a:pt x="479298" y="653763"/>
                      <a:pt x="500396" y="663139"/>
                      <a:pt x="507395" y="676942"/>
                    </a:cubicBezTo>
                    <a:cubicBezTo>
                      <a:pt x="537533" y="736575"/>
                      <a:pt x="566295" y="869982"/>
                      <a:pt x="566295" y="869982"/>
                    </a:cubicBezTo>
                    <a:cubicBezTo>
                      <a:pt x="570311" y="880925"/>
                      <a:pt x="564665" y="892951"/>
                      <a:pt x="553754" y="896947"/>
                    </a:cubicBezTo>
                    <a:close/>
                    <a:moveTo>
                      <a:pt x="829937" y="1014418"/>
                    </a:moveTo>
                    <a:cubicBezTo>
                      <a:pt x="824103" y="1016510"/>
                      <a:pt x="817680" y="1013503"/>
                      <a:pt x="815556" y="1007680"/>
                    </a:cubicBezTo>
                    <a:lnTo>
                      <a:pt x="794564" y="938931"/>
                    </a:lnTo>
                    <a:lnTo>
                      <a:pt x="794532" y="962289"/>
                    </a:lnTo>
                    <a:lnTo>
                      <a:pt x="826752" y="1064716"/>
                    </a:lnTo>
                    <a:lnTo>
                      <a:pt x="791779" y="1064716"/>
                    </a:lnTo>
                    <a:lnTo>
                      <a:pt x="791779" y="1135871"/>
                    </a:lnTo>
                    <a:cubicBezTo>
                      <a:pt x="791779" y="1143376"/>
                      <a:pt x="785808" y="1149399"/>
                      <a:pt x="778366" y="1149399"/>
                    </a:cubicBezTo>
                    <a:cubicBezTo>
                      <a:pt x="770997" y="1149399"/>
                      <a:pt x="764984" y="1143376"/>
                      <a:pt x="764984" y="1135871"/>
                    </a:cubicBezTo>
                    <a:lnTo>
                      <a:pt x="764984" y="1068468"/>
                    </a:lnTo>
                    <a:cubicBezTo>
                      <a:pt x="764984" y="1066376"/>
                      <a:pt x="763617" y="1064715"/>
                      <a:pt x="761915" y="1064715"/>
                    </a:cubicBezTo>
                    <a:cubicBezTo>
                      <a:pt x="760180" y="1064715"/>
                      <a:pt x="758814" y="1066376"/>
                      <a:pt x="758814" y="1068468"/>
                    </a:cubicBezTo>
                    <a:lnTo>
                      <a:pt x="758814" y="1135871"/>
                    </a:lnTo>
                    <a:cubicBezTo>
                      <a:pt x="758814" y="1143376"/>
                      <a:pt x="752843" y="1149399"/>
                      <a:pt x="745390" y="1149399"/>
                    </a:cubicBezTo>
                    <a:cubicBezTo>
                      <a:pt x="738021" y="1149399"/>
                      <a:pt x="731997" y="1143376"/>
                      <a:pt x="731997" y="1135871"/>
                    </a:cubicBezTo>
                    <a:lnTo>
                      <a:pt x="731997" y="1064716"/>
                    </a:lnTo>
                    <a:lnTo>
                      <a:pt x="697035" y="1064716"/>
                    </a:lnTo>
                    <a:lnTo>
                      <a:pt x="729140" y="962289"/>
                    </a:lnTo>
                    <a:lnTo>
                      <a:pt x="729129" y="938931"/>
                    </a:lnTo>
                    <a:lnTo>
                      <a:pt x="708273" y="1007680"/>
                    </a:lnTo>
                    <a:cubicBezTo>
                      <a:pt x="707653" y="1009351"/>
                      <a:pt x="706633" y="1010707"/>
                      <a:pt x="705424" y="1011853"/>
                    </a:cubicBezTo>
                    <a:cubicBezTo>
                      <a:pt x="703616" y="1016994"/>
                      <a:pt x="698949" y="1020715"/>
                      <a:pt x="693126" y="1020715"/>
                    </a:cubicBezTo>
                    <a:cubicBezTo>
                      <a:pt x="685683" y="1020715"/>
                      <a:pt x="680690" y="1014691"/>
                      <a:pt x="680690" y="1007228"/>
                    </a:cubicBezTo>
                    <a:lnTo>
                      <a:pt x="680690" y="941224"/>
                    </a:lnTo>
                    <a:cubicBezTo>
                      <a:pt x="680690" y="938785"/>
                      <a:pt x="676338" y="938785"/>
                      <a:pt x="676338" y="941224"/>
                    </a:cubicBezTo>
                    <a:lnTo>
                      <a:pt x="676338" y="1134507"/>
                    </a:lnTo>
                    <a:cubicBezTo>
                      <a:pt x="676338" y="1142686"/>
                      <a:pt x="669705" y="1149392"/>
                      <a:pt x="661505" y="1149392"/>
                    </a:cubicBezTo>
                    <a:lnTo>
                      <a:pt x="661474" y="1149392"/>
                    </a:lnTo>
                    <a:cubicBezTo>
                      <a:pt x="653233" y="1149392"/>
                      <a:pt x="646610" y="1142686"/>
                      <a:pt x="646610" y="1134507"/>
                    </a:cubicBezTo>
                    <a:lnTo>
                      <a:pt x="646610" y="1020864"/>
                    </a:lnTo>
                    <a:cubicBezTo>
                      <a:pt x="646610" y="1019203"/>
                      <a:pt x="645012" y="1017910"/>
                      <a:pt x="643772" y="1017910"/>
                    </a:cubicBezTo>
                    <a:cubicBezTo>
                      <a:pt x="642510" y="1017910"/>
                      <a:pt x="640934" y="1019203"/>
                      <a:pt x="640934" y="1020864"/>
                    </a:cubicBezTo>
                    <a:lnTo>
                      <a:pt x="640934" y="1134507"/>
                    </a:lnTo>
                    <a:cubicBezTo>
                      <a:pt x="640934" y="1142686"/>
                      <a:pt x="634227" y="1149392"/>
                      <a:pt x="626070" y="1149392"/>
                    </a:cubicBezTo>
                    <a:lnTo>
                      <a:pt x="626028" y="1149392"/>
                    </a:lnTo>
                    <a:cubicBezTo>
                      <a:pt x="617828" y="1149392"/>
                      <a:pt x="611164" y="1142686"/>
                      <a:pt x="611164" y="1134507"/>
                    </a:cubicBezTo>
                    <a:lnTo>
                      <a:pt x="611195" y="941224"/>
                    </a:lnTo>
                    <a:cubicBezTo>
                      <a:pt x="611195" y="938785"/>
                      <a:pt x="606770" y="938785"/>
                      <a:pt x="606770" y="941224"/>
                    </a:cubicBezTo>
                    <a:lnTo>
                      <a:pt x="606770" y="1007228"/>
                    </a:lnTo>
                    <a:cubicBezTo>
                      <a:pt x="606770" y="1014670"/>
                      <a:pt x="601598" y="1020715"/>
                      <a:pt x="594187" y="1020715"/>
                    </a:cubicBezTo>
                    <a:cubicBezTo>
                      <a:pt x="586713" y="1020715"/>
                      <a:pt x="581194" y="1014691"/>
                      <a:pt x="581194" y="1007228"/>
                    </a:cubicBezTo>
                    <a:lnTo>
                      <a:pt x="581131" y="933929"/>
                    </a:lnTo>
                    <a:cubicBezTo>
                      <a:pt x="581131" y="900228"/>
                      <a:pt x="611080" y="881894"/>
                      <a:pt x="643793" y="881894"/>
                    </a:cubicBezTo>
                    <a:cubicBezTo>
                      <a:pt x="675004" y="881894"/>
                      <a:pt x="703405" y="898797"/>
                      <a:pt x="705897" y="929723"/>
                    </a:cubicBezTo>
                    <a:cubicBezTo>
                      <a:pt x="709923" y="917308"/>
                      <a:pt x="714275" y="905534"/>
                      <a:pt x="718711" y="896746"/>
                    </a:cubicBezTo>
                    <a:cubicBezTo>
                      <a:pt x="722453" y="889367"/>
                      <a:pt x="733733" y="884342"/>
                      <a:pt x="741995" y="884342"/>
                    </a:cubicBezTo>
                    <a:lnTo>
                      <a:pt x="781898" y="884342"/>
                    </a:lnTo>
                    <a:cubicBezTo>
                      <a:pt x="790182" y="884342"/>
                      <a:pt x="801429" y="889356"/>
                      <a:pt x="805182" y="896746"/>
                    </a:cubicBezTo>
                    <a:cubicBezTo>
                      <a:pt x="821276" y="928649"/>
                      <a:pt x="836676" y="999962"/>
                      <a:pt x="836676" y="999962"/>
                    </a:cubicBezTo>
                    <a:cubicBezTo>
                      <a:pt x="838778" y="1005807"/>
                      <a:pt x="835751" y="1012230"/>
                      <a:pt x="829938" y="1014416"/>
                    </a:cubicBezTo>
                    <a:close/>
                    <a:moveTo>
                      <a:pt x="1070725" y="874189"/>
                    </a:moveTo>
                    <a:cubicBezTo>
                      <a:pt x="1070725" y="888612"/>
                      <a:pt x="1059635" y="900280"/>
                      <a:pt x="1045192" y="900280"/>
                    </a:cubicBezTo>
                    <a:cubicBezTo>
                      <a:pt x="1030769" y="900280"/>
                      <a:pt x="1021035" y="888612"/>
                      <a:pt x="1021035" y="874189"/>
                    </a:cubicBezTo>
                    <a:lnTo>
                      <a:pt x="1021035" y="746363"/>
                    </a:lnTo>
                    <a:cubicBezTo>
                      <a:pt x="1021035" y="741633"/>
                      <a:pt x="1012657" y="741633"/>
                      <a:pt x="1012657" y="746363"/>
                    </a:cubicBezTo>
                    <a:lnTo>
                      <a:pt x="1012657" y="1120610"/>
                    </a:lnTo>
                    <a:cubicBezTo>
                      <a:pt x="1012657" y="1136483"/>
                      <a:pt x="999790" y="1149413"/>
                      <a:pt x="983844" y="1149413"/>
                    </a:cubicBezTo>
                    <a:lnTo>
                      <a:pt x="983802" y="1149413"/>
                    </a:lnTo>
                    <a:cubicBezTo>
                      <a:pt x="967918" y="1149413"/>
                      <a:pt x="955083" y="1136483"/>
                      <a:pt x="955083" y="1120610"/>
                    </a:cubicBezTo>
                    <a:lnTo>
                      <a:pt x="955072" y="900583"/>
                    </a:lnTo>
                    <a:cubicBezTo>
                      <a:pt x="955072" y="897388"/>
                      <a:pt x="952003" y="894812"/>
                      <a:pt x="949574" y="894812"/>
                    </a:cubicBezTo>
                    <a:cubicBezTo>
                      <a:pt x="947146" y="894812"/>
                      <a:pt x="944076" y="897388"/>
                      <a:pt x="944076" y="900583"/>
                    </a:cubicBezTo>
                    <a:lnTo>
                      <a:pt x="944076" y="1120621"/>
                    </a:lnTo>
                    <a:cubicBezTo>
                      <a:pt x="944076" y="1136494"/>
                      <a:pt x="931210" y="1149423"/>
                      <a:pt x="915325" y="1149423"/>
                    </a:cubicBezTo>
                    <a:lnTo>
                      <a:pt x="915283" y="1149423"/>
                    </a:lnTo>
                    <a:cubicBezTo>
                      <a:pt x="899389" y="1149423"/>
                      <a:pt x="886481" y="1136494"/>
                      <a:pt x="886481" y="1120621"/>
                    </a:cubicBezTo>
                    <a:lnTo>
                      <a:pt x="886481" y="746374"/>
                    </a:lnTo>
                    <a:cubicBezTo>
                      <a:pt x="886481" y="741644"/>
                      <a:pt x="877934" y="741644"/>
                      <a:pt x="877934" y="746374"/>
                    </a:cubicBezTo>
                    <a:lnTo>
                      <a:pt x="877934" y="874200"/>
                    </a:lnTo>
                    <a:cubicBezTo>
                      <a:pt x="877934" y="888622"/>
                      <a:pt x="867927" y="900291"/>
                      <a:pt x="853536" y="900291"/>
                    </a:cubicBezTo>
                    <a:cubicBezTo>
                      <a:pt x="839082" y="900291"/>
                      <a:pt x="828412" y="888622"/>
                      <a:pt x="828412" y="874200"/>
                    </a:cubicBezTo>
                    <a:lnTo>
                      <a:pt x="828213" y="732184"/>
                    </a:lnTo>
                    <a:cubicBezTo>
                      <a:pt x="828213" y="666980"/>
                      <a:pt x="886324" y="631396"/>
                      <a:pt x="949585" y="631396"/>
                    </a:cubicBezTo>
                    <a:cubicBezTo>
                      <a:pt x="1012868" y="631396"/>
                      <a:pt x="1070767" y="666958"/>
                      <a:pt x="1070767" y="7321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18467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xmlns="" id="{B66CD230-9FAA-4B30-A874-7684D371786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3951093"/>
              </p:ext>
            </p:extLst>
          </p:nvPr>
        </p:nvGraphicFramePr>
        <p:xfrm>
          <a:off x="4229100" y="1557941"/>
          <a:ext cx="7962900" cy="458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xmlns="" id="{D7D6E7AE-F74F-1E97-C684-1D07DC1D83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8174891"/>
              </p:ext>
            </p:extLst>
          </p:nvPr>
        </p:nvGraphicFramePr>
        <p:xfrm>
          <a:off x="1856984" y="1874673"/>
          <a:ext cx="2177654" cy="3556464"/>
        </p:xfrm>
        <a:graphic>
          <a:graphicData uri="http://schemas.openxmlformats.org/drawingml/2006/table">
            <a:tbl>
              <a:tblPr>
                <a:tableStyleId>{8EC20E35-A176-4012-BC5E-935CFFF8708E}</a:tableStyleId>
              </a:tblPr>
              <a:tblGrid>
                <a:gridCol w="2177654">
                  <a:extLst>
                    <a:ext uri="{9D8B030D-6E8A-4147-A177-3AD203B41FA5}">
                      <a16:colId xmlns:a16="http://schemas.microsoft.com/office/drawing/2014/main" xmlns="" val="3936954414"/>
                    </a:ext>
                  </a:extLst>
                </a:gridCol>
              </a:tblGrid>
              <a:tr h="34669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u="none" strike="noStrike" dirty="0">
                          <a:solidFill>
                            <a:srgbClr val="2874A6"/>
                          </a:solidFill>
                          <a:effectLst/>
                        </a:rPr>
                        <a:t>Vit-A supplementation</a:t>
                      </a:r>
                      <a:endParaRPr lang="en-US" sz="1400" b="1" i="0" u="none" strike="noStrike" dirty="0">
                        <a:solidFill>
                          <a:srgbClr val="2874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xmlns="" val="3249239385"/>
                  </a:ext>
                </a:extLst>
              </a:tr>
              <a:tr h="34669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u="none" strike="noStrike" dirty="0">
                          <a:solidFill>
                            <a:srgbClr val="2874A6"/>
                          </a:solidFill>
                          <a:effectLst/>
                        </a:rPr>
                        <a:t>DW children</a:t>
                      </a:r>
                      <a:endParaRPr lang="en-US" sz="1400" b="1" i="0" u="none" strike="noStrike" dirty="0">
                        <a:solidFill>
                          <a:srgbClr val="2874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xmlns="" val="218852661"/>
                  </a:ext>
                </a:extLst>
              </a:tr>
              <a:tr h="34669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u="none" strike="noStrike" dirty="0">
                          <a:solidFill>
                            <a:srgbClr val="2874A6"/>
                          </a:solidFill>
                          <a:effectLst/>
                        </a:rPr>
                        <a:t>IFA 90+</a:t>
                      </a:r>
                      <a:endParaRPr lang="en-US" sz="1400" b="1" i="0" u="none" strike="noStrike" dirty="0">
                        <a:solidFill>
                          <a:srgbClr val="2874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xmlns="" val="638529799"/>
                  </a:ext>
                </a:extLst>
              </a:tr>
              <a:tr h="34669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u="none" strike="noStrike" dirty="0">
                          <a:solidFill>
                            <a:srgbClr val="2874A6"/>
                          </a:solidFill>
                          <a:effectLst/>
                        </a:rPr>
                        <a:t>Exclusive breastfeeding</a:t>
                      </a:r>
                      <a:endParaRPr lang="en-US" sz="1400" b="1" i="0" u="none" strike="noStrike" dirty="0">
                        <a:solidFill>
                          <a:srgbClr val="2874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xmlns="" val="650801430"/>
                  </a:ext>
                </a:extLst>
              </a:tr>
              <a:tr h="34669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u="none" strike="noStrike" dirty="0">
                          <a:solidFill>
                            <a:srgbClr val="2874A6"/>
                          </a:solidFill>
                          <a:effectLst/>
                        </a:rPr>
                        <a:t>DW of PW</a:t>
                      </a:r>
                      <a:endParaRPr lang="en-US" sz="1400" b="1" i="0" u="none" strike="noStrike" dirty="0">
                        <a:solidFill>
                          <a:srgbClr val="2874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xmlns="" val="3922859687"/>
                  </a:ext>
                </a:extLst>
              </a:tr>
              <a:tr h="34669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u="none" strike="noStrike" dirty="0">
                          <a:solidFill>
                            <a:srgbClr val="2874A6"/>
                          </a:solidFill>
                          <a:effectLst/>
                        </a:rPr>
                        <a:t>MDD</a:t>
                      </a:r>
                      <a:endParaRPr lang="en-US" sz="1400" b="1" i="0" u="none" strike="noStrike" dirty="0">
                        <a:solidFill>
                          <a:srgbClr val="2874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xmlns="" val="1247536475"/>
                  </a:ext>
                </a:extLst>
              </a:tr>
              <a:tr h="34669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u="none" strike="noStrike" dirty="0">
                          <a:solidFill>
                            <a:srgbClr val="2874A6"/>
                          </a:solidFill>
                          <a:effectLst/>
                        </a:rPr>
                        <a:t>Iodized salt </a:t>
                      </a:r>
                      <a:r>
                        <a:rPr lang="en-US" sz="1400" b="1" u="none" strike="noStrike" dirty="0" smtClean="0">
                          <a:solidFill>
                            <a:srgbClr val="2874A6"/>
                          </a:solidFill>
                          <a:effectLst/>
                        </a:rPr>
                        <a:t>Fortification</a:t>
                      </a:r>
                      <a:endParaRPr lang="en-US" sz="1400" b="1" u="none" strike="noStrike" dirty="0">
                        <a:solidFill>
                          <a:srgbClr val="2874A6"/>
                        </a:solidFill>
                        <a:effectLst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xmlns="" val="2311712588"/>
                  </a:ext>
                </a:extLst>
              </a:tr>
              <a:tr h="34669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 dirty="0" smtClean="0">
                          <a:solidFill>
                            <a:srgbClr val="2874A6"/>
                          </a:solidFill>
                          <a:effectLst/>
                          <a:latin typeface="Calibri" panose="020F0502020204030204" pitchFamily="34" charset="0"/>
                        </a:rPr>
                        <a:t>Wheat flour fortification</a:t>
                      </a:r>
                      <a:endParaRPr lang="en-US" sz="1400" b="1" i="0" u="none" strike="noStrike" dirty="0">
                        <a:solidFill>
                          <a:srgbClr val="2874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xmlns="" val="351302994"/>
                  </a:ext>
                </a:extLst>
              </a:tr>
              <a:tr h="34669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u="none" strike="noStrike" dirty="0">
                          <a:solidFill>
                            <a:srgbClr val="2874A6"/>
                          </a:solidFill>
                          <a:effectLst/>
                        </a:rPr>
                        <a:t>Child rich with Vit-A</a:t>
                      </a:r>
                      <a:endParaRPr lang="en-US" sz="1400" b="1" i="0" u="none" strike="noStrike" dirty="0">
                        <a:solidFill>
                          <a:srgbClr val="2874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xmlns="" val="3256424553"/>
                  </a:ext>
                </a:extLst>
              </a:tr>
              <a:tr h="34669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u="none" strike="noStrike" dirty="0">
                          <a:solidFill>
                            <a:srgbClr val="2874A6"/>
                          </a:solidFill>
                          <a:effectLst/>
                        </a:rPr>
                        <a:t>ANC 4+</a:t>
                      </a:r>
                    </a:p>
                    <a:p>
                      <a:pPr algn="l" fontAlgn="b"/>
                      <a:r>
                        <a:rPr lang="en-US" sz="1400" b="1" i="0" u="none" strike="noStrike" dirty="0">
                          <a:solidFill>
                            <a:srgbClr val="2874A6"/>
                          </a:solidFill>
                          <a:effectLst/>
                          <a:latin typeface="Calibri" panose="020F0502020204030204" pitchFamily="34" charset="0"/>
                        </a:rPr>
                        <a:t>PSNP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xmlns="" val="4152357035"/>
                  </a:ext>
                </a:extLst>
              </a:tr>
            </a:tbl>
          </a:graphicData>
        </a:graphic>
      </p:graphicFrame>
      <p:sp>
        <p:nvSpPr>
          <p:cNvPr id="7" name="Freeform 6">
            <a:extLst>
              <a:ext uri="{FF2B5EF4-FFF2-40B4-BE49-F238E27FC236}">
                <a16:creationId xmlns:a16="http://schemas.microsoft.com/office/drawing/2014/main" xmlns="" id="{7CB1DE4F-928C-DFC3-AA81-510256400B4F}"/>
              </a:ext>
            </a:extLst>
          </p:cNvPr>
          <p:cNvSpPr/>
          <p:nvPr/>
        </p:nvSpPr>
        <p:spPr>
          <a:xfrm>
            <a:off x="530134" y="147033"/>
            <a:ext cx="943250" cy="853665"/>
          </a:xfrm>
          <a:custGeom>
            <a:avLst/>
            <a:gdLst>
              <a:gd name="connsiteX0" fmla="*/ 1380480 w 1567487"/>
              <a:gd name="connsiteY0" fmla="*/ 737749 h 1418615"/>
              <a:gd name="connsiteX1" fmla="*/ 1377576 w 1567487"/>
              <a:gd name="connsiteY1" fmla="*/ 662259 h 1418615"/>
              <a:gd name="connsiteX2" fmla="*/ 1321688 w 1567487"/>
              <a:gd name="connsiteY2" fmla="*/ 721050 h 1418615"/>
              <a:gd name="connsiteX3" fmla="*/ 1316110 w 1567487"/>
              <a:gd name="connsiteY3" fmla="*/ 849522 h 1418615"/>
              <a:gd name="connsiteX4" fmla="*/ 1377564 w 1567487"/>
              <a:gd name="connsiteY4" fmla="*/ 743299 h 1418615"/>
              <a:gd name="connsiteX5" fmla="*/ 690164 w 1567487"/>
              <a:gd name="connsiteY5" fmla="*/ 335350 h 1418615"/>
              <a:gd name="connsiteX6" fmla="*/ 701295 w 1567487"/>
              <a:gd name="connsiteY6" fmla="*/ 285015 h 1418615"/>
              <a:gd name="connsiteX7" fmla="*/ 743159 w 1567487"/>
              <a:gd name="connsiteY7" fmla="*/ 251380 h 1418615"/>
              <a:gd name="connsiteX8" fmla="*/ 827117 w 1567487"/>
              <a:gd name="connsiteY8" fmla="*/ 251380 h 1418615"/>
              <a:gd name="connsiteX9" fmla="*/ 868981 w 1567487"/>
              <a:gd name="connsiteY9" fmla="*/ 285015 h 1418615"/>
              <a:gd name="connsiteX10" fmla="*/ 877451 w 1567487"/>
              <a:gd name="connsiteY10" fmla="*/ 335350 h 1418615"/>
              <a:gd name="connsiteX11" fmla="*/ 944470 w 1567487"/>
              <a:gd name="connsiteY11" fmla="*/ 374554 h 1418615"/>
              <a:gd name="connsiteX12" fmla="*/ 991899 w 1567487"/>
              <a:gd name="connsiteY12" fmla="*/ 354953 h 1418615"/>
              <a:gd name="connsiteX13" fmla="*/ 1042234 w 1567487"/>
              <a:gd name="connsiteY13" fmla="*/ 374554 h 1418615"/>
              <a:gd name="connsiteX14" fmla="*/ 1084098 w 1567487"/>
              <a:gd name="connsiteY14" fmla="*/ 447138 h 1418615"/>
              <a:gd name="connsiteX15" fmla="*/ 1075628 w 1567487"/>
              <a:gd name="connsiteY15" fmla="*/ 503026 h 1418615"/>
              <a:gd name="connsiteX16" fmla="*/ 1036424 w 1567487"/>
              <a:gd name="connsiteY16" fmla="*/ 533759 h 1418615"/>
              <a:gd name="connsiteX17" fmla="*/ 1036424 w 1567487"/>
              <a:gd name="connsiteY17" fmla="*/ 611909 h 1418615"/>
              <a:gd name="connsiteX18" fmla="*/ 1075628 w 1567487"/>
              <a:gd name="connsiteY18" fmla="*/ 645544 h 1418615"/>
              <a:gd name="connsiteX19" fmla="*/ 1084098 w 1567487"/>
              <a:gd name="connsiteY19" fmla="*/ 698539 h 1418615"/>
              <a:gd name="connsiteX20" fmla="*/ 1042234 w 1567487"/>
              <a:gd name="connsiteY20" fmla="*/ 771123 h 1418615"/>
              <a:gd name="connsiteX21" fmla="*/ 991899 w 1567487"/>
              <a:gd name="connsiteY21" fmla="*/ 790725 h 1418615"/>
              <a:gd name="connsiteX22" fmla="*/ 944470 w 1567487"/>
              <a:gd name="connsiteY22" fmla="*/ 774028 h 1418615"/>
              <a:gd name="connsiteX23" fmla="*/ 877451 w 1567487"/>
              <a:gd name="connsiteY23" fmla="*/ 813232 h 1418615"/>
              <a:gd name="connsiteX24" fmla="*/ 868981 w 1567487"/>
              <a:gd name="connsiteY24" fmla="*/ 860661 h 1418615"/>
              <a:gd name="connsiteX25" fmla="*/ 824211 w 1567487"/>
              <a:gd name="connsiteY25" fmla="*/ 894296 h 1418615"/>
              <a:gd name="connsiteX26" fmla="*/ 743156 w 1567487"/>
              <a:gd name="connsiteY26" fmla="*/ 894296 h 1418615"/>
              <a:gd name="connsiteX27" fmla="*/ 701292 w 1567487"/>
              <a:gd name="connsiteY27" fmla="*/ 860661 h 1418615"/>
              <a:gd name="connsiteX28" fmla="*/ 690161 w 1567487"/>
              <a:gd name="connsiteY28" fmla="*/ 813232 h 1418615"/>
              <a:gd name="connsiteX29" fmla="*/ 623142 w 1567487"/>
              <a:gd name="connsiteY29" fmla="*/ 774028 h 1418615"/>
              <a:gd name="connsiteX30" fmla="*/ 575713 w 1567487"/>
              <a:gd name="connsiteY30" fmla="*/ 790725 h 1418615"/>
              <a:gd name="connsiteX31" fmla="*/ 528283 w 1567487"/>
              <a:gd name="connsiteY31" fmla="*/ 771123 h 1418615"/>
              <a:gd name="connsiteX32" fmla="*/ 486420 w 1567487"/>
              <a:gd name="connsiteY32" fmla="*/ 698539 h 1418615"/>
              <a:gd name="connsiteX33" fmla="*/ 491985 w 1567487"/>
              <a:gd name="connsiteY33" fmla="*/ 645544 h 1418615"/>
              <a:gd name="connsiteX34" fmla="*/ 531189 w 1567487"/>
              <a:gd name="connsiteY34" fmla="*/ 611909 h 1418615"/>
              <a:gd name="connsiteX35" fmla="*/ 531189 w 1567487"/>
              <a:gd name="connsiteY35" fmla="*/ 533759 h 1418615"/>
              <a:gd name="connsiteX36" fmla="*/ 491985 w 1567487"/>
              <a:gd name="connsiteY36" fmla="*/ 503026 h 1418615"/>
              <a:gd name="connsiteX37" fmla="*/ 486420 w 1567487"/>
              <a:gd name="connsiteY37" fmla="*/ 447138 h 1418615"/>
              <a:gd name="connsiteX38" fmla="*/ 525624 w 1567487"/>
              <a:gd name="connsiteY38" fmla="*/ 377214 h 1418615"/>
              <a:gd name="connsiteX39" fmla="*/ 578618 w 1567487"/>
              <a:gd name="connsiteY39" fmla="*/ 357613 h 1418615"/>
              <a:gd name="connsiteX40" fmla="*/ 623388 w 1567487"/>
              <a:gd name="connsiteY40" fmla="*/ 374309 h 1418615"/>
              <a:gd name="connsiteX41" fmla="*/ 690164 w 1567487"/>
              <a:gd name="connsiteY41" fmla="*/ 335351 h 1418615"/>
              <a:gd name="connsiteX42" fmla="*/ 737593 w 1567487"/>
              <a:gd name="connsiteY42" fmla="*/ 293499 h 1418615"/>
              <a:gd name="connsiteX43" fmla="*/ 723558 w 1567487"/>
              <a:gd name="connsiteY43" fmla="*/ 363423 h 1418615"/>
              <a:gd name="connsiteX44" fmla="*/ 631371 w 1567487"/>
              <a:gd name="connsiteY44" fmla="*/ 416418 h 1418615"/>
              <a:gd name="connsiteX45" fmla="*/ 567012 w 1567487"/>
              <a:gd name="connsiteY45" fmla="*/ 391251 h 1418615"/>
              <a:gd name="connsiteX46" fmla="*/ 558542 w 1567487"/>
              <a:gd name="connsiteY46" fmla="*/ 396817 h 1418615"/>
              <a:gd name="connsiteX47" fmla="*/ 516678 w 1567487"/>
              <a:gd name="connsiteY47" fmla="*/ 466741 h 1418615"/>
              <a:gd name="connsiteX48" fmla="*/ 516678 w 1567487"/>
              <a:gd name="connsiteY48" fmla="*/ 475211 h 1418615"/>
              <a:gd name="connsiteX49" fmla="*/ 564108 w 1567487"/>
              <a:gd name="connsiteY49" fmla="*/ 514415 h 1418615"/>
              <a:gd name="connsiteX50" fmla="*/ 572578 w 1567487"/>
              <a:gd name="connsiteY50" fmla="*/ 519981 h 1418615"/>
              <a:gd name="connsiteX51" fmla="*/ 572578 w 1567487"/>
              <a:gd name="connsiteY51" fmla="*/ 626204 h 1418615"/>
              <a:gd name="connsiteX52" fmla="*/ 516690 w 1567487"/>
              <a:gd name="connsiteY52" fmla="*/ 673633 h 1418615"/>
              <a:gd name="connsiteX53" fmla="*/ 516690 w 1567487"/>
              <a:gd name="connsiteY53" fmla="*/ 679199 h 1418615"/>
              <a:gd name="connsiteX54" fmla="*/ 558554 w 1567487"/>
              <a:gd name="connsiteY54" fmla="*/ 751783 h 1418615"/>
              <a:gd name="connsiteX55" fmla="*/ 567024 w 1567487"/>
              <a:gd name="connsiteY55" fmla="*/ 754688 h 1418615"/>
              <a:gd name="connsiteX56" fmla="*/ 631383 w 1567487"/>
              <a:gd name="connsiteY56" fmla="*/ 732425 h 1418615"/>
              <a:gd name="connsiteX57" fmla="*/ 723569 w 1567487"/>
              <a:gd name="connsiteY57" fmla="*/ 785420 h 1418615"/>
              <a:gd name="connsiteX58" fmla="*/ 737605 w 1567487"/>
              <a:gd name="connsiteY58" fmla="*/ 852439 h 1418615"/>
              <a:gd name="connsiteX59" fmla="*/ 743171 w 1567487"/>
              <a:gd name="connsiteY59" fmla="*/ 858005 h 1418615"/>
              <a:gd name="connsiteX60" fmla="*/ 824226 w 1567487"/>
              <a:gd name="connsiteY60" fmla="*/ 858005 h 1418615"/>
              <a:gd name="connsiteX61" fmla="*/ 832696 w 1567487"/>
              <a:gd name="connsiteY61" fmla="*/ 855100 h 1418615"/>
              <a:gd name="connsiteX62" fmla="*/ 843827 w 1567487"/>
              <a:gd name="connsiteY62" fmla="*/ 785176 h 1418615"/>
              <a:gd name="connsiteX63" fmla="*/ 936014 w 1567487"/>
              <a:gd name="connsiteY63" fmla="*/ 732181 h 1418615"/>
              <a:gd name="connsiteX64" fmla="*/ 1003033 w 1567487"/>
              <a:gd name="connsiteY64" fmla="*/ 754444 h 1418615"/>
              <a:gd name="connsiteX65" fmla="*/ 1011503 w 1567487"/>
              <a:gd name="connsiteY65" fmla="*/ 751539 h 1418615"/>
              <a:gd name="connsiteX66" fmla="*/ 1050707 w 1567487"/>
              <a:gd name="connsiteY66" fmla="*/ 678955 h 1418615"/>
              <a:gd name="connsiteX67" fmla="*/ 1053611 w 1567487"/>
              <a:gd name="connsiteY67" fmla="*/ 673389 h 1418615"/>
              <a:gd name="connsiteX68" fmla="*/ 997723 w 1567487"/>
              <a:gd name="connsiteY68" fmla="*/ 625960 h 1418615"/>
              <a:gd name="connsiteX69" fmla="*/ 997723 w 1567487"/>
              <a:gd name="connsiteY69" fmla="*/ 519737 h 1418615"/>
              <a:gd name="connsiteX70" fmla="*/ 1053611 w 1567487"/>
              <a:gd name="connsiteY70" fmla="*/ 472308 h 1418615"/>
              <a:gd name="connsiteX71" fmla="*/ 1050707 w 1567487"/>
              <a:gd name="connsiteY71" fmla="*/ 466742 h 1418615"/>
              <a:gd name="connsiteX72" fmla="*/ 1008843 w 1567487"/>
              <a:gd name="connsiteY72" fmla="*/ 394158 h 1418615"/>
              <a:gd name="connsiteX73" fmla="*/ 1005938 w 1567487"/>
              <a:gd name="connsiteY73" fmla="*/ 391253 h 1418615"/>
              <a:gd name="connsiteX74" fmla="*/ 936014 w 1567487"/>
              <a:gd name="connsiteY74" fmla="*/ 416420 h 1418615"/>
              <a:gd name="connsiteX75" fmla="*/ 843828 w 1567487"/>
              <a:gd name="connsiteY75" fmla="*/ 363425 h 1418615"/>
              <a:gd name="connsiteX76" fmla="*/ 832696 w 1567487"/>
              <a:gd name="connsiteY76" fmla="*/ 290841 h 1418615"/>
              <a:gd name="connsiteX77" fmla="*/ 827131 w 1567487"/>
              <a:gd name="connsiteY77" fmla="*/ 287937 h 1418615"/>
              <a:gd name="connsiteX78" fmla="*/ 743173 w 1567487"/>
              <a:gd name="connsiteY78" fmla="*/ 287937 h 1418615"/>
              <a:gd name="connsiteX79" fmla="*/ 737595 w 1567487"/>
              <a:gd name="connsiteY79" fmla="*/ 293502 h 1418615"/>
              <a:gd name="connsiteX80" fmla="*/ 785253 w 1567487"/>
              <a:gd name="connsiteY80" fmla="*/ 430442 h 1418615"/>
              <a:gd name="connsiteX81" fmla="*/ 927771 w 1567487"/>
              <a:gd name="connsiteY81" fmla="*/ 572960 h 1418615"/>
              <a:gd name="connsiteX82" fmla="*/ 785253 w 1567487"/>
              <a:gd name="connsiteY82" fmla="*/ 715478 h 1418615"/>
              <a:gd name="connsiteX83" fmla="*/ 642735 w 1567487"/>
              <a:gd name="connsiteY83" fmla="*/ 572960 h 1418615"/>
              <a:gd name="connsiteX84" fmla="*/ 785253 w 1567487"/>
              <a:gd name="connsiteY84" fmla="*/ 430442 h 1418615"/>
              <a:gd name="connsiteX85" fmla="*/ 785253 w 1567487"/>
              <a:gd name="connsiteY85" fmla="*/ 466740 h 1418615"/>
              <a:gd name="connsiteX86" fmla="*/ 679030 w 1567487"/>
              <a:gd name="connsiteY86" fmla="*/ 572963 h 1418615"/>
              <a:gd name="connsiteX87" fmla="*/ 785253 w 1567487"/>
              <a:gd name="connsiteY87" fmla="*/ 679186 h 1418615"/>
              <a:gd name="connsiteX88" fmla="*/ 891476 w 1567487"/>
              <a:gd name="connsiteY88" fmla="*/ 572963 h 1418615"/>
              <a:gd name="connsiteX89" fmla="*/ 785253 w 1567487"/>
              <a:gd name="connsiteY89" fmla="*/ 466740 h 1418615"/>
              <a:gd name="connsiteX90" fmla="*/ 371498 w 1567487"/>
              <a:gd name="connsiteY90" fmla="*/ 58804 h 1418615"/>
              <a:gd name="connsiteX91" fmla="*/ 363028 w 1567487"/>
              <a:gd name="connsiteY91" fmla="*/ 25168 h 1418615"/>
              <a:gd name="connsiteX92" fmla="*/ 329393 w 1567487"/>
              <a:gd name="connsiteY92" fmla="*/ 1 h 1418615"/>
              <a:gd name="connsiteX93" fmla="*/ 270845 w 1567487"/>
              <a:gd name="connsiteY93" fmla="*/ 13 h 1418615"/>
              <a:gd name="connsiteX94" fmla="*/ 237210 w 1567487"/>
              <a:gd name="connsiteY94" fmla="*/ 25180 h 1418615"/>
              <a:gd name="connsiteX95" fmla="*/ 231644 w 1567487"/>
              <a:gd name="connsiteY95" fmla="*/ 58816 h 1418615"/>
              <a:gd name="connsiteX96" fmla="*/ 186874 w 1567487"/>
              <a:gd name="connsiteY96" fmla="*/ 83983 h 1418615"/>
              <a:gd name="connsiteX97" fmla="*/ 156142 w 1567487"/>
              <a:gd name="connsiteY97" fmla="*/ 72851 h 1418615"/>
              <a:gd name="connsiteX98" fmla="*/ 117205 w 1567487"/>
              <a:gd name="connsiteY98" fmla="*/ 86632 h 1418615"/>
              <a:gd name="connsiteX99" fmla="*/ 89134 w 1567487"/>
              <a:gd name="connsiteY99" fmla="*/ 136967 h 1418615"/>
              <a:gd name="connsiteX100" fmla="*/ 94700 w 1567487"/>
              <a:gd name="connsiteY100" fmla="*/ 184396 h 1418615"/>
              <a:gd name="connsiteX101" fmla="*/ 116962 w 1567487"/>
              <a:gd name="connsiteY101" fmla="*/ 203997 h 1418615"/>
              <a:gd name="connsiteX102" fmla="*/ 116962 w 1567487"/>
              <a:gd name="connsiteY102" fmla="*/ 251427 h 1418615"/>
              <a:gd name="connsiteX103" fmla="*/ 94700 w 1567487"/>
              <a:gd name="connsiteY103" fmla="*/ 273689 h 1418615"/>
              <a:gd name="connsiteX104" fmla="*/ 86230 w 1567487"/>
              <a:gd name="connsiteY104" fmla="*/ 318459 h 1418615"/>
              <a:gd name="connsiteX105" fmla="*/ 116962 w 1567487"/>
              <a:gd name="connsiteY105" fmla="*/ 368794 h 1418615"/>
              <a:gd name="connsiteX106" fmla="*/ 158826 w 1567487"/>
              <a:gd name="connsiteY106" fmla="*/ 382829 h 1418615"/>
              <a:gd name="connsiteX107" fmla="*/ 186898 w 1567487"/>
              <a:gd name="connsiteY107" fmla="*/ 374359 h 1418615"/>
              <a:gd name="connsiteX108" fmla="*/ 231667 w 1567487"/>
              <a:gd name="connsiteY108" fmla="*/ 399526 h 1418615"/>
              <a:gd name="connsiteX109" fmla="*/ 237233 w 1567487"/>
              <a:gd name="connsiteY109" fmla="*/ 430258 h 1418615"/>
              <a:gd name="connsiteX110" fmla="*/ 270868 w 1567487"/>
              <a:gd name="connsiteY110" fmla="*/ 458330 h 1418615"/>
              <a:gd name="connsiteX111" fmla="*/ 329659 w 1567487"/>
              <a:gd name="connsiteY111" fmla="*/ 458330 h 1418615"/>
              <a:gd name="connsiteX112" fmla="*/ 363294 w 1567487"/>
              <a:gd name="connsiteY112" fmla="*/ 430258 h 1418615"/>
              <a:gd name="connsiteX113" fmla="*/ 371764 w 1567487"/>
              <a:gd name="connsiteY113" fmla="*/ 399526 h 1418615"/>
              <a:gd name="connsiteX114" fmla="*/ 413628 w 1567487"/>
              <a:gd name="connsiteY114" fmla="*/ 374359 h 1418615"/>
              <a:gd name="connsiteX115" fmla="*/ 441699 w 1567487"/>
              <a:gd name="connsiteY115" fmla="*/ 382829 h 1418615"/>
              <a:gd name="connsiteX116" fmla="*/ 486469 w 1567487"/>
              <a:gd name="connsiteY116" fmla="*/ 368794 h 1418615"/>
              <a:gd name="connsiteX117" fmla="*/ 514540 w 1567487"/>
              <a:gd name="connsiteY117" fmla="*/ 318459 h 1418615"/>
              <a:gd name="connsiteX118" fmla="*/ 508974 w 1567487"/>
              <a:gd name="connsiteY118" fmla="*/ 273689 h 1418615"/>
              <a:gd name="connsiteX119" fmla="*/ 483807 w 1567487"/>
              <a:gd name="connsiteY119" fmla="*/ 251427 h 1418615"/>
              <a:gd name="connsiteX120" fmla="*/ 483807 w 1567487"/>
              <a:gd name="connsiteY120" fmla="*/ 203997 h 1418615"/>
              <a:gd name="connsiteX121" fmla="*/ 508974 w 1567487"/>
              <a:gd name="connsiteY121" fmla="*/ 181735 h 1418615"/>
              <a:gd name="connsiteX122" fmla="*/ 514540 w 1567487"/>
              <a:gd name="connsiteY122" fmla="*/ 139871 h 1418615"/>
              <a:gd name="connsiteX123" fmla="*/ 483807 w 1567487"/>
              <a:gd name="connsiteY123" fmla="*/ 86876 h 1418615"/>
              <a:gd name="connsiteX124" fmla="*/ 444603 w 1567487"/>
              <a:gd name="connsiteY124" fmla="*/ 72841 h 1418615"/>
              <a:gd name="connsiteX125" fmla="*/ 413871 w 1567487"/>
              <a:gd name="connsiteY125" fmla="*/ 83972 h 1418615"/>
              <a:gd name="connsiteX126" fmla="*/ 371497 w 1567487"/>
              <a:gd name="connsiteY126" fmla="*/ 58805 h 1418615"/>
              <a:gd name="connsiteX127" fmla="*/ 329647 w 1567487"/>
              <a:gd name="connsiteY127" fmla="*/ 36298 h 1418615"/>
              <a:gd name="connsiteX128" fmla="*/ 338117 w 1567487"/>
              <a:gd name="connsiteY128" fmla="*/ 86633 h 1418615"/>
              <a:gd name="connsiteX129" fmla="*/ 405136 w 1567487"/>
              <a:gd name="connsiteY129" fmla="*/ 125837 h 1418615"/>
              <a:gd name="connsiteX130" fmla="*/ 452565 w 1567487"/>
              <a:gd name="connsiteY130" fmla="*/ 109140 h 1418615"/>
              <a:gd name="connsiteX131" fmla="*/ 480637 w 1567487"/>
              <a:gd name="connsiteY131" fmla="*/ 156569 h 1418615"/>
              <a:gd name="connsiteX132" fmla="*/ 441433 w 1567487"/>
              <a:gd name="connsiteY132" fmla="*/ 190204 h 1418615"/>
              <a:gd name="connsiteX133" fmla="*/ 441433 w 1567487"/>
              <a:gd name="connsiteY133" fmla="*/ 268354 h 1418615"/>
              <a:gd name="connsiteX134" fmla="*/ 480637 w 1567487"/>
              <a:gd name="connsiteY134" fmla="*/ 299087 h 1418615"/>
              <a:gd name="connsiteX135" fmla="*/ 452565 w 1567487"/>
              <a:gd name="connsiteY135" fmla="*/ 349422 h 1418615"/>
              <a:gd name="connsiteX136" fmla="*/ 405136 w 1567487"/>
              <a:gd name="connsiteY136" fmla="*/ 332725 h 1418615"/>
              <a:gd name="connsiteX137" fmla="*/ 338117 w 1567487"/>
              <a:gd name="connsiteY137" fmla="*/ 371929 h 1418615"/>
              <a:gd name="connsiteX138" fmla="*/ 329647 w 1567487"/>
              <a:gd name="connsiteY138" fmla="*/ 419358 h 1418615"/>
              <a:gd name="connsiteX139" fmla="*/ 273759 w 1567487"/>
              <a:gd name="connsiteY139" fmla="*/ 419358 h 1418615"/>
              <a:gd name="connsiteX140" fmla="*/ 262628 w 1567487"/>
              <a:gd name="connsiteY140" fmla="*/ 371929 h 1418615"/>
              <a:gd name="connsiteX141" fmla="*/ 195609 w 1567487"/>
              <a:gd name="connsiteY141" fmla="*/ 332725 h 1418615"/>
              <a:gd name="connsiteX142" fmla="*/ 148180 w 1567487"/>
              <a:gd name="connsiteY142" fmla="*/ 349422 h 1418615"/>
              <a:gd name="connsiteX143" fmla="*/ 120109 w 1567487"/>
              <a:gd name="connsiteY143" fmla="*/ 299087 h 1418615"/>
              <a:gd name="connsiteX144" fmla="*/ 159313 w 1567487"/>
              <a:gd name="connsiteY144" fmla="*/ 268354 h 1418615"/>
              <a:gd name="connsiteX145" fmla="*/ 159313 w 1567487"/>
              <a:gd name="connsiteY145" fmla="*/ 190204 h 1418615"/>
              <a:gd name="connsiteX146" fmla="*/ 120109 w 1567487"/>
              <a:gd name="connsiteY146" fmla="*/ 156569 h 1418615"/>
              <a:gd name="connsiteX147" fmla="*/ 148180 w 1567487"/>
              <a:gd name="connsiteY147" fmla="*/ 109140 h 1418615"/>
              <a:gd name="connsiteX148" fmla="*/ 195609 w 1567487"/>
              <a:gd name="connsiteY148" fmla="*/ 125837 h 1418615"/>
              <a:gd name="connsiteX149" fmla="*/ 262628 w 1567487"/>
              <a:gd name="connsiteY149" fmla="*/ 86633 h 1418615"/>
              <a:gd name="connsiteX150" fmla="*/ 273759 w 1567487"/>
              <a:gd name="connsiteY150" fmla="*/ 36298 h 1418615"/>
              <a:gd name="connsiteX151" fmla="*/ 301576 w 1567487"/>
              <a:gd name="connsiteY151" fmla="*/ 131387 h 1418615"/>
              <a:gd name="connsiteX152" fmla="*/ 203824 w 1567487"/>
              <a:gd name="connsiteY152" fmla="*/ 229138 h 1418615"/>
              <a:gd name="connsiteX153" fmla="*/ 301576 w 1567487"/>
              <a:gd name="connsiteY153" fmla="*/ 324227 h 1418615"/>
              <a:gd name="connsiteX154" fmla="*/ 396665 w 1567487"/>
              <a:gd name="connsiteY154" fmla="*/ 229138 h 1418615"/>
              <a:gd name="connsiteX155" fmla="*/ 301576 w 1567487"/>
              <a:gd name="connsiteY155" fmla="*/ 131387 h 1418615"/>
              <a:gd name="connsiteX156" fmla="*/ 301576 w 1567487"/>
              <a:gd name="connsiteY156" fmla="*/ 170591 h 1418615"/>
              <a:gd name="connsiteX157" fmla="*/ 357464 w 1567487"/>
              <a:gd name="connsiteY157" fmla="*/ 229381 h 1418615"/>
              <a:gd name="connsiteX158" fmla="*/ 301576 w 1567487"/>
              <a:gd name="connsiteY158" fmla="*/ 285269 h 1418615"/>
              <a:gd name="connsiteX159" fmla="*/ 242785 w 1567487"/>
              <a:gd name="connsiteY159" fmla="*/ 229381 h 1418615"/>
              <a:gd name="connsiteX160" fmla="*/ 301576 w 1567487"/>
              <a:gd name="connsiteY160" fmla="*/ 170591 h 1418615"/>
              <a:gd name="connsiteX161" fmla="*/ 1198769 w 1567487"/>
              <a:gd name="connsiteY161" fmla="*/ 58802 h 1418615"/>
              <a:gd name="connsiteX162" fmla="*/ 1204335 w 1567487"/>
              <a:gd name="connsiteY162" fmla="*/ 25167 h 1418615"/>
              <a:gd name="connsiteX163" fmla="*/ 1237971 w 1567487"/>
              <a:gd name="connsiteY163" fmla="*/ 0 h 1418615"/>
              <a:gd name="connsiteX164" fmla="*/ 1299424 w 1567487"/>
              <a:gd name="connsiteY164" fmla="*/ 0 h 1418615"/>
              <a:gd name="connsiteX165" fmla="*/ 1333059 w 1567487"/>
              <a:gd name="connsiteY165" fmla="*/ 25167 h 1418615"/>
              <a:gd name="connsiteX166" fmla="*/ 1338625 w 1567487"/>
              <a:gd name="connsiteY166" fmla="*/ 58802 h 1418615"/>
              <a:gd name="connsiteX167" fmla="*/ 1380489 w 1567487"/>
              <a:gd name="connsiteY167" fmla="*/ 83969 h 1418615"/>
              <a:gd name="connsiteX168" fmla="*/ 1411222 w 1567487"/>
              <a:gd name="connsiteY168" fmla="*/ 72838 h 1418615"/>
              <a:gd name="connsiteX169" fmla="*/ 1453085 w 1567487"/>
              <a:gd name="connsiteY169" fmla="*/ 86873 h 1418615"/>
              <a:gd name="connsiteX170" fmla="*/ 1481157 w 1567487"/>
              <a:gd name="connsiteY170" fmla="*/ 137208 h 1418615"/>
              <a:gd name="connsiteX171" fmla="*/ 1475591 w 1567487"/>
              <a:gd name="connsiteY171" fmla="*/ 184638 h 1418615"/>
              <a:gd name="connsiteX172" fmla="*/ 1450424 w 1567487"/>
              <a:gd name="connsiteY172" fmla="*/ 204239 h 1418615"/>
              <a:gd name="connsiteX173" fmla="*/ 1450424 w 1567487"/>
              <a:gd name="connsiteY173" fmla="*/ 251668 h 1418615"/>
              <a:gd name="connsiteX174" fmla="*/ 1475591 w 1567487"/>
              <a:gd name="connsiteY174" fmla="*/ 273931 h 1418615"/>
              <a:gd name="connsiteX175" fmla="*/ 1481157 w 1567487"/>
              <a:gd name="connsiteY175" fmla="*/ 318700 h 1418615"/>
              <a:gd name="connsiteX176" fmla="*/ 1453085 w 1567487"/>
              <a:gd name="connsiteY176" fmla="*/ 369035 h 1418615"/>
              <a:gd name="connsiteX177" fmla="*/ 1411222 w 1567487"/>
              <a:gd name="connsiteY177" fmla="*/ 383071 h 1418615"/>
              <a:gd name="connsiteX178" fmla="*/ 1380489 w 1567487"/>
              <a:gd name="connsiteY178" fmla="*/ 374601 h 1418615"/>
              <a:gd name="connsiteX179" fmla="*/ 1338625 w 1567487"/>
              <a:gd name="connsiteY179" fmla="*/ 399768 h 1418615"/>
              <a:gd name="connsiteX180" fmla="*/ 1333059 w 1567487"/>
              <a:gd name="connsiteY180" fmla="*/ 430500 h 1418615"/>
              <a:gd name="connsiteX181" fmla="*/ 1299424 w 1567487"/>
              <a:gd name="connsiteY181" fmla="*/ 458571 h 1418615"/>
              <a:gd name="connsiteX182" fmla="*/ 1237971 w 1567487"/>
              <a:gd name="connsiteY182" fmla="*/ 458571 h 1418615"/>
              <a:gd name="connsiteX183" fmla="*/ 1204335 w 1567487"/>
              <a:gd name="connsiteY183" fmla="*/ 430500 h 1418615"/>
              <a:gd name="connsiteX184" fmla="*/ 1198769 w 1567487"/>
              <a:gd name="connsiteY184" fmla="*/ 399768 h 1418615"/>
              <a:gd name="connsiteX185" fmla="*/ 1156905 w 1567487"/>
              <a:gd name="connsiteY185" fmla="*/ 374601 h 1418615"/>
              <a:gd name="connsiteX186" fmla="*/ 1126173 w 1567487"/>
              <a:gd name="connsiteY186" fmla="*/ 383071 h 1418615"/>
              <a:gd name="connsiteX187" fmla="*/ 1084309 w 1567487"/>
              <a:gd name="connsiteY187" fmla="*/ 369035 h 1418615"/>
              <a:gd name="connsiteX188" fmla="*/ 1056238 w 1567487"/>
              <a:gd name="connsiteY188" fmla="*/ 318700 h 1418615"/>
              <a:gd name="connsiteX189" fmla="*/ 1061804 w 1567487"/>
              <a:gd name="connsiteY189" fmla="*/ 273931 h 1418615"/>
              <a:gd name="connsiteX190" fmla="*/ 1086971 w 1567487"/>
              <a:gd name="connsiteY190" fmla="*/ 251668 h 1418615"/>
              <a:gd name="connsiteX191" fmla="*/ 1086971 w 1567487"/>
              <a:gd name="connsiteY191" fmla="*/ 204239 h 1418615"/>
              <a:gd name="connsiteX192" fmla="*/ 1061804 w 1567487"/>
              <a:gd name="connsiteY192" fmla="*/ 181977 h 1418615"/>
              <a:gd name="connsiteX193" fmla="*/ 1056238 w 1567487"/>
              <a:gd name="connsiteY193" fmla="*/ 140113 h 1418615"/>
              <a:gd name="connsiteX194" fmla="*/ 1084309 w 1567487"/>
              <a:gd name="connsiteY194" fmla="*/ 87118 h 1418615"/>
              <a:gd name="connsiteX195" fmla="*/ 1126173 w 1567487"/>
              <a:gd name="connsiteY195" fmla="*/ 73082 h 1418615"/>
              <a:gd name="connsiteX196" fmla="*/ 1156905 w 1567487"/>
              <a:gd name="connsiteY196" fmla="*/ 84214 h 1418615"/>
              <a:gd name="connsiteX197" fmla="*/ 1198769 w 1567487"/>
              <a:gd name="connsiteY197" fmla="*/ 58804 h 1418615"/>
              <a:gd name="connsiteX198" fmla="*/ 1240621 w 1567487"/>
              <a:gd name="connsiteY198" fmla="*/ 36297 h 1418615"/>
              <a:gd name="connsiteX199" fmla="*/ 1232151 w 1567487"/>
              <a:gd name="connsiteY199" fmla="*/ 86631 h 1418615"/>
              <a:gd name="connsiteX200" fmla="*/ 1165132 w 1567487"/>
              <a:gd name="connsiteY200" fmla="*/ 125835 h 1418615"/>
              <a:gd name="connsiteX201" fmla="*/ 1114797 w 1567487"/>
              <a:gd name="connsiteY201" fmla="*/ 109138 h 1418615"/>
              <a:gd name="connsiteX202" fmla="*/ 1086726 w 1567487"/>
              <a:gd name="connsiteY202" fmla="*/ 156568 h 1418615"/>
              <a:gd name="connsiteX203" fmla="*/ 1125930 w 1567487"/>
              <a:gd name="connsiteY203" fmla="*/ 190203 h 1418615"/>
              <a:gd name="connsiteX204" fmla="*/ 1125930 w 1567487"/>
              <a:gd name="connsiteY204" fmla="*/ 268353 h 1418615"/>
              <a:gd name="connsiteX205" fmla="*/ 1086726 w 1567487"/>
              <a:gd name="connsiteY205" fmla="*/ 299086 h 1418615"/>
              <a:gd name="connsiteX206" fmla="*/ 1114797 w 1567487"/>
              <a:gd name="connsiteY206" fmla="*/ 349420 h 1418615"/>
              <a:gd name="connsiteX207" fmla="*/ 1165132 w 1567487"/>
              <a:gd name="connsiteY207" fmla="*/ 332723 h 1418615"/>
              <a:gd name="connsiteX208" fmla="*/ 1232151 w 1567487"/>
              <a:gd name="connsiteY208" fmla="*/ 371927 h 1418615"/>
              <a:gd name="connsiteX209" fmla="*/ 1240621 w 1567487"/>
              <a:gd name="connsiteY209" fmla="*/ 419357 h 1418615"/>
              <a:gd name="connsiteX210" fmla="*/ 1296509 w 1567487"/>
              <a:gd name="connsiteY210" fmla="*/ 419357 h 1418615"/>
              <a:gd name="connsiteX211" fmla="*/ 1304979 w 1567487"/>
              <a:gd name="connsiteY211" fmla="*/ 371927 h 1418615"/>
              <a:gd name="connsiteX212" fmla="*/ 1371998 w 1567487"/>
              <a:gd name="connsiteY212" fmla="*/ 332723 h 1418615"/>
              <a:gd name="connsiteX213" fmla="*/ 1422333 w 1567487"/>
              <a:gd name="connsiteY213" fmla="*/ 349420 h 1418615"/>
              <a:gd name="connsiteX214" fmla="*/ 1450404 w 1567487"/>
              <a:gd name="connsiteY214" fmla="*/ 299086 h 1418615"/>
              <a:gd name="connsiteX215" fmla="*/ 1411200 w 1567487"/>
              <a:gd name="connsiteY215" fmla="*/ 268353 h 1418615"/>
              <a:gd name="connsiteX216" fmla="*/ 1411200 w 1567487"/>
              <a:gd name="connsiteY216" fmla="*/ 190203 h 1418615"/>
              <a:gd name="connsiteX217" fmla="*/ 1450404 w 1567487"/>
              <a:gd name="connsiteY217" fmla="*/ 156568 h 1418615"/>
              <a:gd name="connsiteX218" fmla="*/ 1422333 w 1567487"/>
              <a:gd name="connsiteY218" fmla="*/ 109138 h 1418615"/>
              <a:gd name="connsiteX219" fmla="*/ 1371998 w 1567487"/>
              <a:gd name="connsiteY219" fmla="*/ 125835 h 1418615"/>
              <a:gd name="connsiteX220" fmla="*/ 1304979 w 1567487"/>
              <a:gd name="connsiteY220" fmla="*/ 86631 h 1418615"/>
              <a:gd name="connsiteX221" fmla="*/ 1296509 w 1567487"/>
              <a:gd name="connsiteY221" fmla="*/ 36297 h 1418615"/>
              <a:gd name="connsiteX222" fmla="*/ 1268692 w 1567487"/>
              <a:gd name="connsiteY222" fmla="*/ 131385 h 1418615"/>
              <a:gd name="connsiteX223" fmla="*/ 1363781 w 1567487"/>
              <a:gd name="connsiteY223" fmla="*/ 229137 h 1418615"/>
              <a:gd name="connsiteX224" fmla="*/ 1268692 w 1567487"/>
              <a:gd name="connsiteY224" fmla="*/ 324226 h 1418615"/>
              <a:gd name="connsiteX225" fmla="*/ 1173603 w 1567487"/>
              <a:gd name="connsiteY225" fmla="*/ 229137 h 1418615"/>
              <a:gd name="connsiteX226" fmla="*/ 1268692 w 1567487"/>
              <a:gd name="connsiteY226" fmla="*/ 131385 h 1418615"/>
              <a:gd name="connsiteX227" fmla="*/ 1268692 w 1567487"/>
              <a:gd name="connsiteY227" fmla="*/ 170589 h 1418615"/>
              <a:gd name="connsiteX228" fmla="*/ 1209902 w 1567487"/>
              <a:gd name="connsiteY228" fmla="*/ 229380 h 1418615"/>
              <a:gd name="connsiteX229" fmla="*/ 1268692 w 1567487"/>
              <a:gd name="connsiteY229" fmla="*/ 285268 h 1418615"/>
              <a:gd name="connsiteX230" fmla="*/ 1327482 w 1567487"/>
              <a:gd name="connsiteY230" fmla="*/ 229380 h 1418615"/>
              <a:gd name="connsiteX231" fmla="*/ 1268692 w 1567487"/>
              <a:gd name="connsiteY231" fmla="*/ 170589 h 1418615"/>
              <a:gd name="connsiteX232" fmla="*/ 189789 w 1567487"/>
              <a:gd name="connsiteY232" fmla="*/ 737744 h 1418615"/>
              <a:gd name="connsiteX233" fmla="*/ 189789 w 1567487"/>
              <a:gd name="connsiteY233" fmla="*/ 662254 h 1418615"/>
              <a:gd name="connsiteX234" fmla="*/ 248579 w 1567487"/>
              <a:gd name="connsiteY234" fmla="*/ 721044 h 1418615"/>
              <a:gd name="connsiteX235" fmla="*/ 251484 w 1567487"/>
              <a:gd name="connsiteY235" fmla="*/ 849529 h 1418615"/>
              <a:gd name="connsiteX236" fmla="*/ 192693 w 1567487"/>
              <a:gd name="connsiteY236" fmla="*/ 743306 h 1418615"/>
              <a:gd name="connsiteX237" fmla="*/ 614680 w 1567487"/>
              <a:gd name="connsiteY237" fmla="*/ 1282873 h 1418615"/>
              <a:gd name="connsiteX238" fmla="*/ 631377 w 1567487"/>
              <a:gd name="connsiteY238" fmla="*/ 1263271 h 1418615"/>
              <a:gd name="connsiteX239" fmla="*/ 609115 w 1567487"/>
              <a:gd name="connsiteY239" fmla="*/ 1246574 h 1418615"/>
              <a:gd name="connsiteX240" fmla="*/ 592418 w 1567487"/>
              <a:gd name="connsiteY240" fmla="*/ 1266176 h 1418615"/>
              <a:gd name="connsiteX241" fmla="*/ 614680 w 1567487"/>
              <a:gd name="connsiteY241" fmla="*/ 1282873 h 1418615"/>
              <a:gd name="connsiteX242" fmla="*/ 653884 w 1567487"/>
              <a:gd name="connsiteY242" fmla="*/ 1198915 h 1418615"/>
              <a:gd name="connsiteX243" fmla="*/ 684617 w 1567487"/>
              <a:gd name="connsiteY243" fmla="*/ 1299569 h 1418615"/>
              <a:gd name="connsiteX244" fmla="*/ 681713 w 1567487"/>
              <a:gd name="connsiteY244" fmla="*/ 1302474 h 1418615"/>
              <a:gd name="connsiteX245" fmla="*/ 413382 w 1567487"/>
              <a:gd name="connsiteY245" fmla="*/ 1383529 h 1418615"/>
              <a:gd name="connsiteX246" fmla="*/ 410478 w 1567487"/>
              <a:gd name="connsiteY246" fmla="*/ 1380625 h 1418615"/>
              <a:gd name="connsiteX247" fmla="*/ 379745 w 1567487"/>
              <a:gd name="connsiteY247" fmla="*/ 1279970 h 1418615"/>
              <a:gd name="connsiteX248" fmla="*/ 382649 w 1567487"/>
              <a:gd name="connsiteY248" fmla="*/ 1277066 h 1418615"/>
              <a:gd name="connsiteX249" fmla="*/ 650980 w 1567487"/>
              <a:gd name="connsiteY249" fmla="*/ 1196011 h 1418615"/>
              <a:gd name="connsiteX250" fmla="*/ 653884 w 1567487"/>
              <a:gd name="connsiteY250" fmla="*/ 1198915 h 1418615"/>
              <a:gd name="connsiteX251" fmla="*/ 715338 w 1567487"/>
              <a:gd name="connsiteY251" fmla="*/ 1282873 h 1418615"/>
              <a:gd name="connsiteX252" fmla="*/ 687266 w 1567487"/>
              <a:gd name="connsiteY252" fmla="*/ 1187784 h 1418615"/>
              <a:gd name="connsiteX253" fmla="*/ 639837 w 1567487"/>
              <a:gd name="connsiteY253" fmla="*/ 1162617 h 1418615"/>
              <a:gd name="connsiteX254" fmla="*/ 617575 w 1567487"/>
              <a:gd name="connsiteY254" fmla="*/ 1171087 h 1418615"/>
              <a:gd name="connsiteX255" fmla="*/ 609104 w 1567487"/>
              <a:gd name="connsiteY255" fmla="*/ 1081564 h 1418615"/>
              <a:gd name="connsiteX256" fmla="*/ 569901 w 1567487"/>
              <a:gd name="connsiteY256" fmla="*/ 953079 h 1418615"/>
              <a:gd name="connsiteX257" fmla="*/ 424477 w 1567487"/>
              <a:gd name="connsiteY257" fmla="*/ 802090 h 1418615"/>
              <a:gd name="connsiteX258" fmla="*/ 374142 w 1567487"/>
              <a:gd name="connsiteY258" fmla="*/ 810560 h 1418615"/>
              <a:gd name="connsiteX259" fmla="*/ 368576 w 1567487"/>
              <a:gd name="connsiteY259" fmla="*/ 939045 h 1418615"/>
              <a:gd name="connsiteX260" fmla="*/ 399309 w 1567487"/>
              <a:gd name="connsiteY260" fmla="*/ 980909 h 1418615"/>
              <a:gd name="connsiteX261" fmla="*/ 287788 w 1567487"/>
              <a:gd name="connsiteY261" fmla="*/ 902759 h 1418615"/>
              <a:gd name="connsiteX262" fmla="*/ 284884 w 1567487"/>
              <a:gd name="connsiteY262" fmla="*/ 718386 h 1418615"/>
              <a:gd name="connsiteX263" fmla="*/ 212299 w 1567487"/>
              <a:gd name="connsiteY263" fmla="*/ 623297 h 1418615"/>
              <a:gd name="connsiteX264" fmla="*/ 156411 w 1567487"/>
              <a:gd name="connsiteY264" fmla="*/ 659596 h 1418615"/>
              <a:gd name="connsiteX265" fmla="*/ 153507 w 1567487"/>
              <a:gd name="connsiteY265" fmla="*/ 679197 h 1418615"/>
              <a:gd name="connsiteX266" fmla="*/ 69549 w 1567487"/>
              <a:gd name="connsiteY266" fmla="*/ 623309 h 1418615"/>
              <a:gd name="connsiteX267" fmla="*/ 2530 w 1567487"/>
              <a:gd name="connsiteY267" fmla="*/ 682100 h 1418615"/>
              <a:gd name="connsiteX268" fmla="*/ 30601 w 1567487"/>
              <a:gd name="connsiteY268" fmla="*/ 737988 h 1418615"/>
              <a:gd name="connsiteX269" fmla="*/ 231913 w 1567487"/>
              <a:gd name="connsiteY269" fmla="*/ 1112544 h 1418615"/>
              <a:gd name="connsiteX270" fmla="*/ 329665 w 1567487"/>
              <a:gd name="connsiteY270" fmla="*/ 1199165 h 1418615"/>
              <a:gd name="connsiteX271" fmla="*/ 380000 w 1567487"/>
              <a:gd name="connsiteY271" fmla="*/ 1241029 h 1418615"/>
              <a:gd name="connsiteX272" fmla="*/ 371530 w 1567487"/>
              <a:gd name="connsiteY272" fmla="*/ 1243933 h 1418615"/>
              <a:gd name="connsiteX273" fmla="*/ 346363 w 1567487"/>
              <a:gd name="connsiteY273" fmla="*/ 1291363 h 1418615"/>
              <a:gd name="connsiteX274" fmla="*/ 377095 w 1567487"/>
              <a:gd name="connsiteY274" fmla="*/ 1392017 h 1418615"/>
              <a:gd name="connsiteX275" fmla="*/ 424525 w 1567487"/>
              <a:gd name="connsiteY275" fmla="*/ 1417184 h 1418615"/>
              <a:gd name="connsiteX276" fmla="*/ 692855 w 1567487"/>
              <a:gd name="connsiteY276" fmla="*/ 1336128 h 1418615"/>
              <a:gd name="connsiteX277" fmla="*/ 715337 w 1567487"/>
              <a:gd name="connsiteY277" fmla="*/ 1282878 h 1418615"/>
              <a:gd name="connsiteX278" fmla="*/ 581045 w 1567487"/>
              <a:gd name="connsiteY278" fmla="*/ 1179313 h 1418615"/>
              <a:gd name="connsiteX279" fmla="*/ 418937 w 1567487"/>
              <a:gd name="connsiteY279" fmla="*/ 1229648 h 1418615"/>
              <a:gd name="connsiteX280" fmla="*/ 351918 w 1567487"/>
              <a:gd name="connsiteY280" fmla="*/ 1170857 h 1418615"/>
              <a:gd name="connsiteX281" fmla="*/ 256829 w 1567487"/>
              <a:gd name="connsiteY281" fmla="*/ 1086900 h 1418615"/>
              <a:gd name="connsiteX282" fmla="*/ 61083 w 1567487"/>
              <a:gd name="connsiteY282" fmla="*/ 720805 h 1418615"/>
              <a:gd name="connsiteX283" fmla="*/ 35916 w 1567487"/>
              <a:gd name="connsiteY283" fmla="*/ 670470 h 1418615"/>
              <a:gd name="connsiteX284" fmla="*/ 66649 w 1567487"/>
              <a:gd name="connsiteY284" fmla="*/ 659339 h 1418615"/>
              <a:gd name="connsiteX285" fmla="*/ 158835 w 1567487"/>
              <a:gd name="connsiteY285" fmla="*/ 759993 h 1418615"/>
              <a:gd name="connsiteX286" fmla="*/ 435637 w 1567487"/>
              <a:gd name="connsiteY286" fmla="*/ 1014299 h 1418615"/>
              <a:gd name="connsiteX287" fmla="*/ 444107 w 1567487"/>
              <a:gd name="connsiteY287" fmla="*/ 986228 h 1418615"/>
              <a:gd name="connsiteX288" fmla="*/ 396678 w 1567487"/>
              <a:gd name="connsiteY288" fmla="*/ 919452 h 1418615"/>
              <a:gd name="connsiteX289" fmla="*/ 402244 w 1567487"/>
              <a:gd name="connsiteY289" fmla="*/ 829929 h 1418615"/>
              <a:gd name="connsiteX290" fmla="*/ 544762 w 1567487"/>
              <a:gd name="connsiteY290" fmla="*/ 978015 h 1418615"/>
              <a:gd name="connsiteX291" fmla="*/ 572833 w 1567487"/>
              <a:gd name="connsiteY291" fmla="*/ 1084238 h 1418615"/>
              <a:gd name="connsiteX292" fmla="*/ 581048 w 1567487"/>
              <a:gd name="connsiteY292" fmla="*/ 1179314 h 1418615"/>
              <a:gd name="connsiteX293" fmla="*/ 955601 w 1567487"/>
              <a:gd name="connsiteY293" fmla="*/ 1282873 h 1418615"/>
              <a:gd name="connsiteX294" fmla="*/ 938904 w 1567487"/>
              <a:gd name="connsiteY294" fmla="*/ 1263271 h 1418615"/>
              <a:gd name="connsiteX295" fmla="*/ 958506 w 1567487"/>
              <a:gd name="connsiteY295" fmla="*/ 1246574 h 1418615"/>
              <a:gd name="connsiteX296" fmla="*/ 975203 w 1567487"/>
              <a:gd name="connsiteY296" fmla="*/ 1266176 h 1418615"/>
              <a:gd name="connsiteX297" fmla="*/ 955601 w 1567487"/>
              <a:gd name="connsiteY297" fmla="*/ 1282873 h 1418615"/>
              <a:gd name="connsiteX298" fmla="*/ 916397 w 1567487"/>
              <a:gd name="connsiteY298" fmla="*/ 1198915 h 1418615"/>
              <a:gd name="connsiteX299" fmla="*/ 885665 w 1567487"/>
              <a:gd name="connsiteY299" fmla="*/ 1299569 h 1418615"/>
              <a:gd name="connsiteX300" fmla="*/ 885665 w 1567487"/>
              <a:gd name="connsiteY300" fmla="*/ 1302474 h 1418615"/>
              <a:gd name="connsiteX301" fmla="*/ 1153995 w 1567487"/>
              <a:gd name="connsiteY301" fmla="*/ 1383529 h 1418615"/>
              <a:gd name="connsiteX302" fmla="*/ 1156900 w 1567487"/>
              <a:gd name="connsiteY302" fmla="*/ 1380625 h 1418615"/>
              <a:gd name="connsiteX303" fmla="*/ 1187632 w 1567487"/>
              <a:gd name="connsiteY303" fmla="*/ 1279970 h 1418615"/>
              <a:gd name="connsiteX304" fmla="*/ 1187632 w 1567487"/>
              <a:gd name="connsiteY304" fmla="*/ 1277066 h 1418615"/>
              <a:gd name="connsiteX305" fmla="*/ 919302 w 1567487"/>
              <a:gd name="connsiteY305" fmla="*/ 1196253 h 1418615"/>
              <a:gd name="connsiteX306" fmla="*/ 916397 w 1567487"/>
              <a:gd name="connsiteY306" fmla="*/ 1198915 h 1418615"/>
              <a:gd name="connsiteX307" fmla="*/ 852284 w 1567487"/>
              <a:gd name="connsiteY307" fmla="*/ 1282873 h 1418615"/>
              <a:gd name="connsiteX308" fmla="*/ 883017 w 1567487"/>
              <a:gd name="connsiteY308" fmla="*/ 1187784 h 1418615"/>
              <a:gd name="connsiteX309" fmla="*/ 927786 w 1567487"/>
              <a:gd name="connsiteY309" fmla="*/ 1162617 h 1418615"/>
              <a:gd name="connsiteX310" fmla="*/ 952953 w 1567487"/>
              <a:gd name="connsiteY310" fmla="*/ 1171087 h 1418615"/>
              <a:gd name="connsiteX311" fmla="*/ 961423 w 1567487"/>
              <a:gd name="connsiteY311" fmla="*/ 1081564 h 1418615"/>
              <a:gd name="connsiteX312" fmla="*/ 1000627 w 1567487"/>
              <a:gd name="connsiteY312" fmla="*/ 953079 h 1418615"/>
              <a:gd name="connsiteX313" fmla="*/ 1143145 w 1567487"/>
              <a:gd name="connsiteY313" fmla="*/ 802090 h 1418615"/>
              <a:gd name="connsiteX314" fmla="*/ 1196140 w 1567487"/>
              <a:gd name="connsiteY314" fmla="*/ 810560 h 1418615"/>
              <a:gd name="connsiteX315" fmla="*/ 1201706 w 1567487"/>
              <a:gd name="connsiteY315" fmla="*/ 939045 h 1418615"/>
              <a:gd name="connsiteX316" fmla="*/ 1170949 w 1567487"/>
              <a:gd name="connsiteY316" fmla="*/ 980909 h 1418615"/>
              <a:gd name="connsiteX317" fmla="*/ 1279832 w 1567487"/>
              <a:gd name="connsiteY317" fmla="*/ 902759 h 1418615"/>
              <a:gd name="connsiteX318" fmla="*/ 1285397 w 1567487"/>
              <a:gd name="connsiteY318" fmla="*/ 718386 h 1418615"/>
              <a:gd name="connsiteX319" fmla="*/ 1357982 w 1567487"/>
              <a:gd name="connsiteY319" fmla="*/ 623297 h 1418615"/>
              <a:gd name="connsiteX320" fmla="*/ 1413870 w 1567487"/>
              <a:gd name="connsiteY320" fmla="*/ 659596 h 1418615"/>
              <a:gd name="connsiteX321" fmla="*/ 1413870 w 1567487"/>
              <a:gd name="connsiteY321" fmla="*/ 679197 h 1418615"/>
              <a:gd name="connsiteX322" fmla="*/ 1497827 w 1567487"/>
              <a:gd name="connsiteY322" fmla="*/ 623309 h 1418615"/>
              <a:gd name="connsiteX323" fmla="*/ 1564846 w 1567487"/>
              <a:gd name="connsiteY323" fmla="*/ 682100 h 1418615"/>
              <a:gd name="connsiteX324" fmla="*/ 1539680 w 1567487"/>
              <a:gd name="connsiteY324" fmla="*/ 737988 h 1418615"/>
              <a:gd name="connsiteX325" fmla="*/ 1338368 w 1567487"/>
              <a:gd name="connsiteY325" fmla="*/ 1112544 h 1418615"/>
              <a:gd name="connsiteX326" fmla="*/ 1240616 w 1567487"/>
              <a:gd name="connsiteY326" fmla="*/ 1199165 h 1418615"/>
              <a:gd name="connsiteX327" fmla="*/ 1187621 w 1567487"/>
              <a:gd name="connsiteY327" fmla="*/ 1241029 h 1418615"/>
              <a:gd name="connsiteX328" fmla="*/ 1196092 w 1567487"/>
              <a:gd name="connsiteY328" fmla="*/ 1243933 h 1418615"/>
              <a:gd name="connsiteX329" fmla="*/ 1221258 w 1567487"/>
              <a:gd name="connsiteY329" fmla="*/ 1291363 h 1418615"/>
              <a:gd name="connsiteX330" fmla="*/ 1190526 w 1567487"/>
              <a:gd name="connsiteY330" fmla="*/ 1392017 h 1418615"/>
              <a:gd name="connsiteX331" fmla="*/ 1145756 w 1567487"/>
              <a:gd name="connsiteY331" fmla="*/ 1417184 h 1418615"/>
              <a:gd name="connsiteX332" fmla="*/ 877451 w 1567487"/>
              <a:gd name="connsiteY332" fmla="*/ 1335873 h 1418615"/>
              <a:gd name="connsiteX333" fmla="*/ 852284 w 1567487"/>
              <a:gd name="connsiteY333" fmla="*/ 1282878 h 1418615"/>
              <a:gd name="connsiteX334" fmla="*/ 986334 w 1567487"/>
              <a:gd name="connsiteY334" fmla="*/ 1179313 h 1418615"/>
              <a:gd name="connsiteX335" fmla="*/ 1151105 w 1567487"/>
              <a:gd name="connsiteY335" fmla="*/ 1229648 h 1418615"/>
              <a:gd name="connsiteX336" fmla="*/ 1218124 w 1567487"/>
              <a:gd name="connsiteY336" fmla="*/ 1170857 h 1418615"/>
              <a:gd name="connsiteX337" fmla="*/ 1313213 w 1567487"/>
              <a:gd name="connsiteY337" fmla="*/ 1086900 h 1418615"/>
              <a:gd name="connsiteX338" fmla="*/ 1506053 w 1567487"/>
              <a:gd name="connsiteY338" fmla="*/ 720805 h 1418615"/>
              <a:gd name="connsiteX339" fmla="*/ 1531220 w 1567487"/>
              <a:gd name="connsiteY339" fmla="*/ 670470 h 1418615"/>
              <a:gd name="connsiteX340" fmla="*/ 1500487 w 1567487"/>
              <a:gd name="connsiteY340" fmla="*/ 659339 h 1418615"/>
              <a:gd name="connsiteX341" fmla="*/ 1408301 w 1567487"/>
              <a:gd name="connsiteY341" fmla="*/ 759993 h 1418615"/>
              <a:gd name="connsiteX342" fmla="*/ 1131499 w 1567487"/>
              <a:gd name="connsiteY342" fmla="*/ 1014299 h 1418615"/>
              <a:gd name="connsiteX343" fmla="*/ 1123029 w 1567487"/>
              <a:gd name="connsiteY343" fmla="*/ 986228 h 1418615"/>
              <a:gd name="connsiteX344" fmla="*/ 1170944 w 1567487"/>
              <a:gd name="connsiteY344" fmla="*/ 919452 h 1418615"/>
              <a:gd name="connsiteX345" fmla="*/ 1165378 w 1567487"/>
              <a:gd name="connsiteY345" fmla="*/ 829929 h 1418615"/>
              <a:gd name="connsiteX346" fmla="*/ 1025520 w 1567487"/>
              <a:gd name="connsiteY346" fmla="*/ 978015 h 1418615"/>
              <a:gd name="connsiteX347" fmla="*/ 997449 w 1567487"/>
              <a:gd name="connsiteY347" fmla="*/ 1084238 h 1418615"/>
              <a:gd name="connsiteX348" fmla="*/ 986330 w 1567487"/>
              <a:gd name="connsiteY348" fmla="*/ 1179314 h 1418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567487" h="1418615">
                <a:moveTo>
                  <a:pt x="1380480" y="737749"/>
                </a:moveTo>
                <a:lnTo>
                  <a:pt x="1377576" y="662259"/>
                </a:lnTo>
                <a:cubicBezTo>
                  <a:pt x="1374672" y="653789"/>
                  <a:pt x="1321688" y="653789"/>
                  <a:pt x="1321688" y="721050"/>
                </a:cubicBezTo>
                <a:lnTo>
                  <a:pt x="1316110" y="849522"/>
                </a:lnTo>
                <a:cubicBezTo>
                  <a:pt x="1341277" y="813224"/>
                  <a:pt x="1360880" y="776938"/>
                  <a:pt x="1377564" y="743299"/>
                </a:cubicBezTo>
                <a:close/>
                <a:moveTo>
                  <a:pt x="690164" y="335350"/>
                </a:moveTo>
                <a:lnTo>
                  <a:pt x="701295" y="285015"/>
                </a:lnTo>
                <a:cubicBezTo>
                  <a:pt x="704199" y="265414"/>
                  <a:pt x="720897" y="251380"/>
                  <a:pt x="743159" y="251380"/>
                </a:cubicBezTo>
                <a:lnTo>
                  <a:pt x="827117" y="251380"/>
                </a:lnTo>
                <a:cubicBezTo>
                  <a:pt x="846718" y="251380"/>
                  <a:pt x="866321" y="265415"/>
                  <a:pt x="868981" y="285015"/>
                </a:cubicBezTo>
                <a:lnTo>
                  <a:pt x="877451" y="335350"/>
                </a:lnTo>
                <a:cubicBezTo>
                  <a:pt x="902618" y="343820"/>
                  <a:pt x="924880" y="357613"/>
                  <a:pt x="944470" y="374554"/>
                </a:cubicBezTo>
                <a:lnTo>
                  <a:pt x="991899" y="354953"/>
                </a:lnTo>
                <a:cubicBezTo>
                  <a:pt x="1011500" y="349387"/>
                  <a:pt x="1031103" y="357857"/>
                  <a:pt x="1042234" y="374554"/>
                </a:cubicBezTo>
                <a:lnTo>
                  <a:pt x="1084098" y="447138"/>
                </a:lnTo>
                <a:cubicBezTo>
                  <a:pt x="1095229" y="466740"/>
                  <a:pt x="1092568" y="489002"/>
                  <a:pt x="1075628" y="503026"/>
                </a:cubicBezTo>
                <a:lnTo>
                  <a:pt x="1036424" y="533759"/>
                </a:lnTo>
                <a:cubicBezTo>
                  <a:pt x="1041989" y="561830"/>
                  <a:pt x="1041989" y="586754"/>
                  <a:pt x="1036424" y="611909"/>
                </a:cubicBezTo>
                <a:lnTo>
                  <a:pt x="1075628" y="645544"/>
                </a:lnTo>
                <a:cubicBezTo>
                  <a:pt x="1092325" y="659580"/>
                  <a:pt x="1095229" y="679180"/>
                  <a:pt x="1084098" y="698539"/>
                </a:cubicBezTo>
                <a:lnTo>
                  <a:pt x="1042234" y="771123"/>
                </a:lnTo>
                <a:cubicBezTo>
                  <a:pt x="1031103" y="787820"/>
                  <a:pt x="1011501" y="796290"/>
                  <a:pt x="991899" y="790725"/>
                </a:cubicBezTo>
                <a:lnTo>
                  <a:pt x="944470" y="774028"/>
                </a:lnTo>
                <a:cubicBezTo>
                  <a:pt x="924868" y="790725"/>
                  <a:pt x="902606" y="802099"/>
                  <a:pt x="877451" y="813232"/>
                </a:cubicBezTo>
                <a:lnTo>
                  <a:pt x="868981" y="860661"/>
                </a:lnTo>
                <a:cubicBezTo>
                  <a:pt x="863415" y="882923"/>
                  <a:pt x="846718" y="894296"/>
                  <a:pt x="824211" y="894296"/>
                </a:cubicBezTo>
                <a:lnTo>
                  <a:pt x="743156" y="894296"/>
                </a:lnTo>
                <a:cubicBezTo>
                  <a:pt x="720893" y="897201"/>
                  <a:pt x="703952" y="880261"/>
                  <a:pt x="701292" y="860661"/>
                </a:cubicBezTo>
                <a:lnTo>
                  <a:pt x="690161" y="813232"/>
                </a:lnTo>
                <a:cubicBezTo>
                  <a:pt x="667898" y="802100"/>
                  <a:pt x="645391" y="790969"/>
                  <a:pt x="623142" y="774028"/>
                </a:cubicBezTo>
                <a:lnTo>
                  <a:pt x="575713" y="790725"/>
                </a:lnTo>
                <a:cubicBezTo>
                  <a:pt x="556111" y="796290"/>
                  <a:pt x="536509" y="787820"/>
                  <a:pt x="528283" y="771123"/>
                </a:cubicBezTo>
                <a:lnTo>
                  <a:pt x="486420" y="698539"/>
                </a:lnTo>
                <a:cubicBezTo>
                  <a:pt x="475288" y="681842"/>
                  <a:pt x="477949" y="659335"/>
                  <a:pt x="491985" y="645544"/>
                </a:cubicBezTo>
                <a:lnTo>
                  <a:pt x="531189" y="611909"/>
                </a:lnTo>
                <a:cubicBezTo>
                  <a:pt x="528285" y="586742"/>
                  <a:pt x="528285" y="561574"/>
                  <a:pt x="531189" y="533759"/>
                </a:cubicBezTo>
                <a:lnTo>
                  <a:pt x="491985" y="503026"/>
                </a:lnTo>
                <a:cubicBezTo>
                  <a:pt x="475288" y="486329"/>
                  <a:pt x="475288" y="466728"/>
                  <a:pt x="486420" y="447138"/>
                </a:cubicBezTo>
                <a:lnTo>
                  <a:pt x="525624" y="377214"/>
                </a:lnTo>
                <a:cubicBezTo>
                  <a:pt x="536755" y="357613"/>
                  <a:pt x="556356" y="349143"/>
                  <a:pt x="578618" y="357613"/>
                </a:cubicBezTo>
                <a:lnTo>
                  <a:pt x="623388" y="374309"/>
                </a:lnTo>
                <a:cubicBezTo>
                  <a:pt x="645407" y="357613"/>
                  <a:pt x="667669" y="343820"/>
                  <a:pt x="690164" y="335351"/>
                </a:cubicBezTo>
                <a:close/>
                <a:moveTo>
                  <a:pt x="737593" y="293499"/>
                </a:moveTo>
                <a:lnTo>
                  <a:pt x="723558" y="363423"/>
                </a:lnTo>
                <a:cubicBezTo>
                  <a:pt x="684354" y="374554"/>
                  <a:pt x="662104" y="388590"/>
                  <a:pt x="631371" y="416418"/>
                </a:cubicBezTo>
                <a:lnTo>
                  <a:pt x="567012" y="391251"/>
                </a:lnTo>
                <a:cubicBezTo>
                  <a:pt x="561447" y="391251"/>
                  <a:pt x="561447" y="391251"/>
                  <a:pt x="558542" y="396817"/>
                </a:cubicBezTo>
                <a:lnTo>
                  <a:pt x="516678" y="466741"/>
                </a:lnTo>
                <a:cubicBezTo>
                  <a:pt x="516678" y="469646"/>
                  <a:pt x="513774" y="472307"/>
                  <a:pt x="516678" y="475211"/>
                </a:cubicBezTo>
                <a:lnTo>
                  <a:pt x="564108" y="514415"/>
                </a:lnTo>
                <a:lnTo>
                  <a:pt x="572578" y="519981"/>
                </a:lnTo>
                <a:cubicBezTo>
                  <a:pt x="564108" y="561845"/>
                  <a:pt x="564108" y="587000"/>
                  <a:pt x="572578" y="626204"/>
                </a:cubicBezTo>
                <a:lnTo>
                  <a:pt x="516690" y="673633"/>
                </a:lnTo>
                <a:cubicBezTo>
                  <a:pt x="513785" y="676538"/>
                  <a:pt x="513785" y="676538"/>
                  <a:pt x="516690" y="679199"/>
                </a:cubicBezTo>
                <a:lnTo>
                  <a:pt x="558554" y="751783"/>
                </a:lnTo>
                <a:cubicBezTo>
                  <a:pt x="561458" y="757349"/>
                  <a:pt x="564119" y="754688"/>
                  <a:pt x="567024" y="754688"/>
                </a:cubicBezTo>
                <a:lnTo>
                  <a:pt x="631383" y="732425"/>
                </a:lnTo>
                <a:cubicBezTo>
                  <a:pt x="662115" y="757592"/>
                  <a:pt x="684378" y="771629"/>
                  <a:pt x="723569" y="785420"/>
                </a:cubicBezTo>
                <a:lnTo>
                  <a:pt x="737605" y="852439"/>
                </a:lnTo>
                <a:cubicBezTo>
                  <a:pt x="737605" y="858005"/>
                  <a:pt x="740509" y="858005"/>
                  <a:pt x="743171" y="858005"/>
                </a:cubicBezTo>
                <a:lnTo>
                  <a:pt x="824226" y="858005"/>
                </a:lnTo>
                <a:cubicBezTo>
                  <a:pt x="829792" y="858005"/>
                  <a:pt x="832696" y="858005"/>
                  <a:pt x="832696" y="855100"/>
                </a:cubicBezTo>
                <a:lnTo>
                  <a:pt x="843827" y="785176"/>
                </a:lnTo>
                <a:cubicBezTo>
                  <a:pt x="885691" y="771140"/>
                  <a:pt x="905281" y="757105"/>
                  <a:pt x="936014" y="732181"/>
                </a:cubicBezTo>
                <a:lnTo>
                  <a:pt x="1003033" y="754444"/>
                </a:lnTo>
                <a:cubicBezTo>
                  <a:pt x="1008598" y="757348"/>
                  <a:pt x="1008598" y="754444"/>
                  <a:pt x="1011503" y="751539"/>
                </a:cubicBezTo>
                <a:lnTo>
                  <a:pt x="1050707" y="678955"/>
                </a:lnTo>
                <a:cubicBezTo>
                  <a:pt x="1053611" y="678955"/>
                  <a:pt x="1053611" y="676051"/>
                  <a:pt x="1053611" y="673389"/>
                </a:cubicBezTo>
                <a:lnTo>
                  <a:pt x="997723" y="625960"/>
                </a:lnTo>
                <a:cubicBezTo>
                  <a:pt x="1006193" y="586756"/>
                  <a:pt x="1006193" y="561601"/>
                  <a:pt x="997723" y="519737"/>
                </a:cubicBezTo>
                <a:lnTo>
                  <a:pt x="1053611" y="472308"/>
                </a:lnTo>
                <a:cubicBezTo>
                  <a:pt x="1053611" y="472308"/>
                  <a:pt x="1053611" y="469403"/>
                  <a:pt x="1050707" y="466742"/>
                </a:cubicBezTo>
                <a:lnTo>
                  <a:pt x="1008843" y="394158"/>
                </a:lnTo>
                <a:lnTo>
                  <a:pt x="1005938" y="391253"/>
                </a:lnTo>
                <a:lnTo>
                  <a:pt x="936014" y="416420"/>
                </a:lnTo>
                <a:cubicBezTo>
                  <a:pt x="905281" y="388349"/>
                  <a:pt x="885679" y="374556"/>
                  <a:pt x="843828" y="363425"/>
                </a:cubicBezTo>
                <a:lnTo>
                  <a:pt x="832696" y="290841"/>
                </a:lnTo>
                <a:lnTo>
                  <a:pt x="827131" y="287937"/>
                </a:lnTo>
                <a:lnTo>
                  <a:pt x="743173" y="287937"/>
                </a:lnTo>
                <a:cubicBezTo>
                  <a:pt x="737595" y="287937"/>
                  <a:pt x="737595" y="290598"/>
                  <a:pt x="737595" y="293502"/>
                </a:cubicBezTo>
                <a:close/>
                <a:moveTo>
                  <a:pt x="785253" y="430442"/>
                </a:moveTo>
                <a:cubicBezTo>
                  <a:pt x="863403" y="430442"/>
                  <a:pt x="927771" y="494801"/>
                  <a:pt x="927771" y="572960"/>
                </a:cubicBezTo>
                <a:cubicBezTo>
                  <a:pt x="927771" y="654016"/>
                  <a:pt x="863412" y="715478"/>
                  <a:pt x="785253" y="715478"/>
                </a:cubicBezTo>
                <a:cubicBezTo>
                  <a:pt x="704197" y="715478"/>
                  <a:pt x="642735" y="651119"/>
                  <a:pt x="642735" y="572960"/>
                </a:cubicBezTo>
                <a:cubicBezTo>
                  <a:pt x="642747" y="494810"/>
                  <a:pt x="704200" y="430442"/>
                  <a:pt x="785253" y="430442"/>
                </a:cubicBezTo>
                <a:close/>
                <a:moveTo>
                  <a:pt x="785253" y="466740"/>
                </a:moveTo>
                <a:cubicBezTo>
                  <a:pt x="726462" y="466740"/>
                  <a:pt x="679030" y="514170"/>
                  <a:pt x="679030" y="572963"/>
                </a:cubicBezTo>
                <a:cubicBezTo>
                  <a:pt x="679030" y="631754"/>
                  <a:pt x="726459" y="679186"/>
                  <a:pt x="785253" y="679186"/>
                </a:cubicBezTo>
                <a:cubicBezTo>
                  <a:pt x="844043" y="679186"/>
                  <a:pt x="891476" y="631757"/>
                  <a:pt x="891476" y="572963"/>
                </a:cubicBezTo>
                <a:cubicBezTo>
                  <a:pt x="891476" y="514173"/>
                  <a:pt x="843816" y="466740"/>
                  <a:pt x="785253" y="466740"/>
                </a:cubicBezTo>
                <a:close/>
                <a:moveTo>
                  <a:pt x="371498" y="58804"/>
                </a:moveTo>
                <a:lnTo>
                  <a:pt x="363028" y="25168"/>
                </a:lnTo>
                <a:cubicBezTo>
                  <a:pt x="360124" y="2906"/>
                  <a:pt x="343427" y="1"/>
                  <a:pt x="329393" y="1"/>
                </a:cubicBezTo>
                <a:lnTo>
                  <a:pt x="270845" y="13"/>
                </a:lnTo>
                <a:cubicBezTo>
                  <a:pt x="251244" y="13"/>
                  <a:pt x="240113" y="11145"/>
                  <a:pt x="237210" y="25180"/>
                </a:cubicBezTo>
                <a:lnTo>
                  <a:pt x="231644" y="58816"/>
                </a:lnTo>
                <a:cubicBezTo>
                  <a:pt x="214947" y="64381"/>
                  <a:pt x="200911" y="72851"/>
                  <a:pt x="186874" y="83983"/>
                </a:cubicBezTo>
                <a:lnTo>
                  <a:pt x="156142" y="72851"/>
                </a:lnTo>
                <a:cubicBezTo>
                  <a:pt x="145035" y="67030"/>
                  <a:pt x="125676" y="69935"/>
                  <a:pt x="117205" y="86632"/>
                </a:cubicBezTo>
                <a:lnTo>
                  <a:pt x="89134" y="136967"/>
                </a:lnTo>
                <a:cubicBezTo>
                  <a:pt x="78003" y="153664"/>
                  <a:pt x="80664" y="170602"/>
                  <a:pt x="94700" y="184396"/>
                </a:cubicBezTo>
                <a:lnTo>
                  <a:pt x="116962" y="203997"/>
                </a:lnTo>
                <a:lnTo>
                  <a:pt x="116962" y="251427"/>
                </a:lnTo>
                <a:lnTo>
                  <a:pt x="94700" y="273689"/>
                </a:lnTo>
                <a:cubicBezTo>
                  <a:pt x="80664" y="284820"/>
                  <a:pt x="78003" y="301760"/>
                  <a:pt x="86230" y="318459"/>
                </a:cubicBezTo>
                <a:lnTo>
                  <a:pt x="116962" y="368794"/>
                </a:lnTo>
                <a:cubicBezTo>
                  <a:pt x="125433" y="382829"/>
                  <a:pt x="142129" y="391056"/>
                  <a:pt x="158826" y="382829"/>
                </a:cubicBezTo>
                <a:lnTo>
                  <a:pt x="186898" y="374359"/>
                </a:lnTo>
                <a:cubicBezTo>
                  <a:pt x="200933" y="382829"/>
                  <a:pt x="214969" y="391056"/>
                  <a:pt x="231667" y="399526"/>
                </a:cubicBezTo>
                <a:lnTo>
                  <a:pt x="237233" y="430258"/>
                </a:lnTo>
                <a:cubicBezTo>
                  <a:pt x="240137" y="446955"/>
                  <a:pt x="253930" y="458330"/>
                  <a:pt x="270868" y="458330"/>
                </a:cubicBezTo>
                <a:lnTo>
                  <a:pt x="329659" y="458330"/>
                </a:lnTo>
                <a:cubicBezTo>
                  <a:pt x="346356" y="458330"/>
                  <a:pt x="360391" y="447198"/>
                  <a:pt x="363294" y="430258"/>
                </a:cubicBezTo>
                <a:lnTo>
                  <a:pt x="371764" y="399526"/>
                </a:lnTo>
                <a:cubicBezTo>
                  <a:pt x="385800" y="391056"/>
                  <a:pt x="399835" y="382829"/>
                  <a:pt x="413628" y="374359"/>
                </a:cubicBezTo>
                <a:lnTo>
                  <a:pt x="441699" y="382829"/>
                </a:lnTo>
                <a:cubicBezTo>
                  <a:pt x="461301" y="391299"/>
                  <a:pt x="475335" y="382829"/>
                  <a:pt x="486469" y="368794"/>
                </a:cubicBezTo>
                <a:lnTo>
                  <a:pt x="514540" y="318459"/>
                </a:lnTo>
                <a:cubicBezTo>
                  <a:pt x="523010" y="301762"/>
                  <a:pt x="520106" y="284823"/>
                  <a:pt x="508974" y="273689"/>
                </a:cubicBezTo>
                <a:lnTo>
                  <a:pt x="483807" y="251427"/>
                </a:lnTo>
                <a:lnTo>
                  <a:pt x="483807" y="203997"/>
                </a:lnTo>
                <a:lnTo>
                  <a:pt x="508974" y="181735"/>
                </a:lnTo>
                <a:cubicBezTo>
                  <a:pt x="520105" y="170604"/>
                  <a:pt x="523010" y="153664"/>
                  <a:pt x="514540" y="139871"/>
                </a:cubicBezTo>
                <a:lnTo>
                  <a:pt x="483807" y="86876"/>
                </a:lnTo>
                <a:cubicBezTo>
                  <a:pt x="472676" y="64614"/>
                  <a:pt x="455736" y="67275"/>
                  <a:pt x="444603" y="72841"/>
                </a:cubicBezTo>
                <a:lnTo>
                  <a:pt x="413871" y="83972"/>
                </a:lnTo>
                <a:cubicBezTo>
                  <a:pt x="399567" y="72598"/>
                  <a:pt x="385532" y="64371"/>
                  <a:pt x="371497" y="58805"/>
                </a:cubicBezTo>
                <a:close/>
                <a:moveTo>
                  <a:pt x="329647" y="36298"/>
                </a:moveTo>
                <a:lnTo>
                  <a:pt x="338117" y="86633"/>
                </a:lnTo>
                <a:cubicBezTo>
                  <a:pt x="368850" y="95103"/>
                  <a:pt x="379981" y="103330"/>
                  <a:pt x="405136" y="125837"/>
                </a:cubicBezTo>
                <a:lnTo>
                  <a:pt x="452565" y="109140"/>
                </a:lnTo>
                <a:lnTo>
                  <a:pt x="480637" y="156569"/>
                </a:lnTo>
                <a:lnTo>
                  <a:pt x="441433" y="190204"/>
                </a:lnTo>
                <a:cubicBezTo>
                  <a:pt x="446998" y="220937"/>
                  <a:pt x="449903" y="234974"/>
                  <a:pt x="441433" y="268354"/>
                </a:cubicBezTo>
                <a:lnTo>
                  <a:pt x="480637" y="299087"/>
                </a:lnTo>
                <a:lnTo>
                  <a:pt x="452565" y="349422"/>
                </a:lnTo>
                <a:lnTo>
                  <a:pt x="405136" y="332725"/>
                </a:lnTo>
                <a:cubicBezTo>
                  <a:pt x="379969" y="352326"/>
                  <a:pt x="368838" y="360796"/>
                  <a:pt x="338117" y="371929"/>
                </a:cubicBezTo>
                <a:lnTo>
                  <a:pt x="329647" y="419358"/>
                </a:lnTo>
                <a:lnTo>
                  <a:pt x="273759" y="419358"/>
                </a:lnTo>
                <a:lnTo>
                  <a:pt x="262628" y="371929"/>
                </a:lnTo>
                <a:cubicBezTo>
                  <a:pt x="234557" y="360797"/>
                  <a:pt x="220764" y="352327"/>
                  <a:pt x="195609" y="332725"/>
                </a:cubicBezTo>
                <a:lnTo>
                  <a:pt x="148180" y="349422"/>
                </a:lnTo>
                <a:lnTo>
                  <a:pt x="120109" y="299087"/>
                </a:lnTo>
                <a:lnTo>
                  <a:pt x="159313" y="268354"/>
                </a:lnTo>
                <a:cubicBezTo>
                  <a:pt x="150842" y="234719"/>
                  <a:pt x="153747" y="220925"/>
                  <a:pt x="159313" y="190204"/>
                </a:cubicBezTo>
                <a:lnTo>
                  <a:pt x="120109" y="156569"/>
                </a:lnTo>
                <a:lnTo>
                  <a:pt x="148180" y="109140"/>
                </a:lnTo>
                <a:lnTo>
                  <a:pt x="195609" y="125837"/>
                </a:lnTo>
                <a:cubicBezTo>
                  <a:pt x="220776" y="103574"/>
                  <a:pt x="231907" y="97765"/>
                  <a:pt x="262628" y="86633"/>
                </a:cubicBezTo>
                <a:lnTo>
                  <a:pt x="273759" y="36298"/>
                </a:lnTo>
                <a:close/>
                <a:moveTo>
                  <a:pt x="301576" y="131387"/>
                </a:moveTo>
                <a:cubicBezTo>
                  <a:pt x="248581" y="131387"/>
                  <a:pt x="203824" y="176156"/>
                  <a:pt x="203824" y="229138"/>
                </a:cubicBezTo>
                <a:cubicBezTo>
                  <a:pt x="203824" y="279473"/>
                  <a:pt x="248594" y="324227"/>
                  <a:pt x="301576" y="324227"/>
                </a:cubicBezTo>
                <a:cubicBezTo>
                  <a:pt x="351911" y="324227"/>
                  <a:pt x="396665" y="279458"/>
                  <a:pt x="396665" y="229138"/>
                </a:cubicBezTo>
                <a:cubicBezTo>
                  <a:pt x="396665" y="176156"/>
                  <a:pt x="351908" y="131387"/>
                  <a:pt x="301576" y="131387"/>
                </a:cubicBezTo>
                <a:close/>
                <a:moveTo>
                  <a:pt x="301576" y="170591"/>
                </a:moveTo>
                <a:cubicBezTo>
                  <a:pt x="332308" y="170591"/>
                  <a:pt x="357464" y="195757"/>
                  <a:pt x="357464" y="229381"/>
                </a:cubicBezTo>
                <a:cubicBezTo>
                  <a:pt x="357464" y="260114"/>
                  <a:pt x="332297" y="285269"/>
                  <a:pt x="301576" y="285269"/>
                </a:cubicBezTo>
                <a:cubicBezTo>
                  <a:pt x="267940" y="285269"/>
                  <a:pt x="242785" y="260102"/>
                  <a:pt x="242785" y="229381"/>
                </a:cubicBezTo>
                <a:cubicBezTo>
                  <a:pt x="243028" y="195512"/>
                  <a:pt x="268183" y="170591"/>
                  <a:pt x="301576" y="170591"/>
                </a:cubicBezTo>
                <a:close/>
                <a:moveTo>
                  <a:pt x="1198769" y="58802"/>
                </a:moveTo>
                <a:lnTo>
                  <a:pt x="1204335" y="25167"/>
                </a:lnTo>
                <a:cubicBezTo>
                  <a:pt x="1209901" y="2904"/>
                  <a:pt x="1223937" y="0"/>
                  <a:pt x="1237971" y="0"/>
                </a:cubicBezTo>
                <a:lnTo>
                  <a:pt x="1299424" y="0"/>
                </a:lnTo>
                <a:cubicBezTo>
                  <a:pt x="1316121" y="0"/>
                  <a:pt x="1330157" y="11131"/>
                  <a:pt x="1333059" y="25167"/>
                </a:cubicBezTo>
                <a:lnTo>
                  <a:pt x="1338625" y="58802"/>
                </a:lnTo>
                <a:cubicBezTo>
                  <a:pt x="1352661" y="64368"/>
                  <a:pt x="1369358" y="72838"/>
                  <a:pt x="1380489" y="83969"/>
                </a:cubicBezTo>
                <a:lnTo>
                  <a:pt x="1411222" y="72838"/>
                </a:lnTo>
                <a:cubicBezTo>
                  <a:pt x="1425257" y="67272"/>
                  <a:pt x="1441954" y="69934"/>
                  <a:pt x="1453085" y="86873"/>
                </a:cubicBezTo>
                <a:lnTo>
                  <a:pt x="1481157" y="137208"/>
                </a:lnTo>
                <a:cubicBezTo>
                  <a:pt x="1489627" y="153905"/>
                  <a:pt x="1489627" y="170844"/>
                  <a:pt x="1475591" y="184638"/>
                </a:cubicBezTo>
                <a:lnTo>
                  <a:pt x="1450424" y="204239"/>
                </a:lnTo>
                <a:cubicBezTo>
                  <a:pt x="1453328" y="220936"/>
                  <a:pt x="1453328" y="234972"/>
                  <a:pt x="1450424" y="251668"/>
                </a:cubicBezTo>
                <a:lnTo>
                  <a:pt x="1475591" y="273931"/>
                </a:lnTo>
                <a:cubicBezTo>
                  <a:pt x="1489627" y="285062"/>
                  <a:pt x="1489627" y="302002"/>
                  <a:pt x="1481157" y="318700"/>
                </a:cubicBezTo>
                <a:lnTo>
                  <a:pt x="1453085" y="369035"/>
                </a:lnTo>
                <a:cubicBezTo>
                  <a:pt x="1444615" y="383071"/>
                  <a:pt x="1427919" y="391298"/>
                  <a:pt x="1411222" y="383071"/>
                </a:cubicBezTo>
                <a:lnTo>
                  <a:pt x="1380489" y="374601"/>
                </a:lnTo>
                <a:cubicBezTo>
                  <a:pt x="1369358" y="383071"/>
                  <a:pt x="1352418" y="391298"/>
                  <a:pt x="1338625" y="399768"/>
                </a:cubicBezTo>
                <a:lnTo>
                  <a:pt x="1333059" y="430500"/>
                </a:lnTo>
                <a:cubicBezTo>
                  <a:pt x="1330155" y="447197"/>
                  <a:pt x="1313458" y="458571"/>
                  <a:pt x="1299424" y="458571"/>
                </a:cubicBezTo>
                <a:lnTo>
                  <a:pt x="1237971" y="458571"/>
                </a:lnTo>
                <a:cubicBezTo>
                  <a:pt x="1223935" y="458571"/>
                  <a:pt x="1207238" y="447440"/>
                  <a:pt x="1204335" y="430500"/>
                </a:cubicBezTo>
                <a:lnTo>
                  <a:pt x="1198769" y="399768"/>
                </a:lnTo>
                <a:cubicBezTo>
                  <a:pt x="1184734" y="391297"/>
                  <a:pt x="1168037" y="383071"/>
                  <a:pt x="1156905" y="374601"/>
                </a:cubicBezTo>
                <a:lnTo>
                  <a:pt x="1126173" y="383071"/>
                </a:lnTo>
                <a:cubicBezTo>
                  <a:pt x="1109476" y="391541"/>
                  <a:pt x="1092538" y="383071"/>
                  <a:pt x="1084309" y="369035"/>
                </a:cubicBezTo>
                <a:lnTo>
                  <a:pt x="1056238" y="318700"/>
                </a:lnTo>
                <a:cubicBezTo>
                  <a:pt x="1047768" y="302003"/>
                  <a:pt x="1047768" y="285065"/>
                  <a:pt x="1061804" y="273931"/>
                </a:cubicBezTo>
                <a:lnTo>
                  <a:pt x="1086971" y="251668"/>
                </a:lnTo>
                <a:cubicBezTo>
                  <a:pt x="1084066" y="234971"/>
                  <a:pt x="1084066" y="220936"/>
                  <a:pt x="1086971" y="204239"/>
                </a:cubicBezTo>
                <a:lnTo>
                  <a:pt x="1061804" y="181977"/>
                </a:lnTo>
                <a:cubicBezTo>
                  <a:pt x="1047768" y="170845"/>
                  <a:pt x="1047768" y="153905"/>
                  <a:pt x="1056238" y="140113"/>
                </a:cubicBezTo>
                <a:lnTo>
                  <a:pt x="1084309" y="87118"/>
                </a:lnTo>
                <a:cubicBezTo>
                  <a:pt x="1098345" y="64856"/>
                  <a:pt x="1115042" y="67517"/>
                  <a:pt x="1126173" y="73082"/>
                </a:cubicBezTo>
                <a:lnTo>
                  <a:pt x="1156905" y="84214"/>
                </a:lnTo>
                <a:cubicBezTo>
                  <a:pt x="1168037" y="72596"/>
                  <a:pt x="1184734" y="64369"/>
                  <a:pt x="1198769" y="58804"/>
                </a:cubicBezTo>
                <a:close/>
                <a:moveTo>
                  <a:pt x="1240621" y="36297"/>
                </a:moveTo>
                <a:lnTo>
                  <a:pt x="1232151" y="86631"/>
                </a:lnTo>
                <a:cubicBezTo>
                  <a:pt x="1201418" y="95102"/>
                  <a:pt x="1187381" y="103328"/>
                  <a:pt x="1165132" y="125835"/>
                </a:cubicBezTo>
                <a:lnTo>
                  <a:pt x="1114797" y="109138"/>
                </a:lnTo>
                <a:lnTo>
                  <a:pt x="1086726" y="156568"/>
                </a:lnTo>
                <a:lnTo>
                  <a:pt x="1125930" y="190203"/>
                </a:lnTo>
                <a:cubicBezTo>
                  <a:pt x="1120364" y="220936"/>
                  <a:pt x="1120364" y="234973"/>
                  <a:pt x="1125930" y="268353"/>
                </a:cubicBezTo>
                <a:lnTo>
                  <a:pt x="1086726" y="299086"/>
                </a:lnTo>
                <a:lnTo>
                  <a:pt x="1114797" y="349420"/>
                </a:lnTo>
                <a:lnTo>
                  <a:pt x="1165132" y="332723"/>
                </a:lnTo>
                <a:cubicBezTo>
                  <a:pt x="1187394" y="352325"/>
                  <a:pt x="1201430" y="360795"/>
                  <a:pt x="1232151" y="371927"/>
                </a:cubicBezTo>
                <a:lnTo>
                  <a:pt x="1240621" y="419357"/>
                </a:lnTo>
                <a:lnTo>
                  <a:pt x="1296509" y="419357"/>
                </a:lnTo>
                <a:lnTo>
                  <a:pt x="1304979" y="371927"/>
                </a:lnTo>
                <a:cubicBezTo>
                  <a:pt x="1335711" y="360796"/>
                  <a:pt x="1349748" y="352326"/>
                  <a:pt x="1371998" y="332723"/>
                </a:cubicBezTo>
                <a:lnTo>
                  <a:pt x="1422333" y="349420"/>
                </a:lnTo>
                <a:lnTo>
                  <a:pt x="1450404" y="299086"/>
                </a:lnTo>
                <a:lnTo>
                  <a:pt x="1411200" y="268353"/>
                </a:lnTo>
                <a:cubicBezTo>
                  <a:pt x="1416766" y="234718"/>
                  <a:pt x="1416766" y="220924"/>
                  <a:pt x="1411200" y="190203"/>
                </a:cubicBezTo>
                <a:lnTo>
                  <a:pt x="1450404" y="156568"/>
                </a:lnTo>
                <a:lnTo>
                  <a:pt x="1422333" y="109138"/>
                </a:lnTo>
                <a:lnTo>
                  <a:pt x="1371998" y="125835"/>
                </a:lnTo>
                <a:cubicBezTo>
                  <a:pt x="1346831" y="103573"/>
                  <a:pt x="1338362" y="97764"/>
                  <a:pt x="1304979" y="86631"/>
                </a:cubicBezTo>
                <a:lnTo>
                  <a:pt x="1296509" y="36297"/>
                </a:lnTo>
                <a:close/>
                <a:moveTo>
                  <a:pt x="1268692" y="131385"/>
                </a:moveTo>
                <a:cubicBezTo>
                  <a:pt x="1321687" y="131385"/>
                  <a:pt x="1363781" y="176155"/>
                  <a:pt x="1363781" y="229137"/>
                </a:cubicBezTo>
                <a:cubicBezTo>
                  <a:pt x="1363781" y="279472"/>
                  <a:pt x="1321917" y="324226"/>
                  <a:pt x="1268692" y="324226"/>
                </a:cubicBezTo>
                <a:cubicBezTo>
                  <a:pt x="1215697" y="324226"/>
                  <a:pt x="1173603" y="279457"/>
                  <a:pt x="1173603" y="229137"/>
                </a:cubicBezTo>
                <a:cubicBezTo>
                  <a:pt x="1173603" y="176155"/>
                  <a:pt x="1215455" y="131385"/>
                  <a:pt x="1268692" y="131385"/>
                </a:cubicBezTo>
                <a:close/>
                <a:moveTo>
                  <a:pt x="1268692" y="170589"/>
                </a:moveTo>
                <a:cubicBezTo>
                  <a:pt x="1235057" y="170589"/>
                  <a:pt x="1209902" y="195756"/>
                  <a:pt x="1209902" y="229380"/>
                </a:cubicBezTo>
                <a:cubicBezTo>
                  <a:pt x="1209902" y="260112"/>
                  <a:pt x="1235068" y="285268"/>
                  <a:pt x="1268692" y="285268"/>
                </a:cubicBezTo>
                <a:cubicBezTo>
                  <a:pt x="1302327" y="285268"/>
                  <a:pt x="1327482" y="260101"/>
                  <a:pt x="1327482" y="229380"/>
                </a:cubicBezTo>
                <a:cubicBezTo>
                  <a:pt x="1327239" y="195511"/>
                  <a:pt x="1302084" y="170589"/>
                  <a:pt x="1268692" y="170589"/>
                </a:cubicBezTo>
                <a:close/>
                <a:moveTo>
                  <a:pt x="189789" y="737744"/>
                </a:moveTo>
                <a:lnTo>
                  <a:pt x="189789" y="662254"/>
                </a:lnTo>
                <a:cubicBezTo>
                  <a:pt x="192693" y="653784"/>
                  <a:pt x="248579" y="653784"/>
                  <a:pt x="248579" y="721044"/>
                </a:cubicBezTo>
                <a:lnTo>
                  <a:pt x="251484" y="849529"/>
                </a:lnTo>
                <a:cubicBezTo>
                  <a:pt x="229221" y="813231"/>
                  <a:pt x="209620" y="776945"/>
                  <a:pt x="192693" y="743306"/>
                </a:cubicBezTo>
                <a:close/>
                <a:moveTo>
                  <a:pt x="614680" y="1282873"/>
                </a:moveTo>
                <a:cubicBezTo>
                  <a:pt x="623150" y="1282873"/>
                  <a:pt x="631377" y="1274403"/>
                  <a:pt x="631377" y="1263271"/>
                </a:cubicBezTo>
                <a:cubicBezTo>
                  <a:pt x="628473" y="1252140"/>
                  <a:pt x="620246" y="1246574"/>
                  <a:pt x="609115" y="1246574"/>
                </a:cubicBezTo>
                <a:cubicBezTo>
                  <a:pt x="600645" y="1246574"/>
                  <a:pt x="592418" y="1255045"/>
                  <a:pt x="592418" y="1266176"/>
                </a:cubicBezTo>
                <a:cubicBezTo>
                  <a:pt x="595079" y="1277307"/>
                  <a:pt x="603549" y="1285534"/>
                  <a:pt x="614680" y="1282873"/>
                </a:cubicBezTo>
                <a:close/>
                <a:moveTo>
                  <a:pt x="653884" y="1198915"/>
                </a:moveTo>
                <a:lnTo>
                  <a:pt x="684617" y="1299569"/>
                </a:lnTo>
                <a:lnTo>
                  <a:pt x="681713" y="1302474"/>
                </a:lnTo>
                <a:lnTo>
                  <a:pt x="413382" y="1383529"/>
                </a:lnTo>
                <a:cubicBezTo>
                  <a:pt x="413382" y="1383529"/>
                  <a:pt x="413382" y="1380625"/>
                  <a:pt x="410478" y="1380625"/>
                </a:cubicBezTo>
                <a:lnTo>
                  <a:pt x="379745" y="1279970"/>
                </a:lnTo>
                <a:lnTo>
                  <a:pt x="382649" y="1277066"/>
                </a:lnTo>
                <a:lnTo>
                  <a:pt x="650980" y="1196011"/>
                </a:lnTo>
                <a:cubicBezTo>
                  <a:pt x="650980" y="1196254"/>
                  <a:pt x="650980" y="1196254"/>
                  <a:pt x="653884" y="1198915"/>
                </a:cubicBezTo>
                <a:close/>
                <a:moveTo>
                  <a:pt x="715338" y="1282873"/>
                </a:moveTo>
                <a:lnTo>
                  <a:pt x="687266" y="1187784"/>
                </a:lnTo>
                <a:cubicBezTo>
                  <a:pt x="681701" y="1168183"/>
                  <a:pt x="659195" y="1157051"/>
                  <a:pt x="639837" y="1162617"/>
                </a:cubicBezTo>
                <a:lnTo>
                  <a:pt x="617575" y="1171087"/>
                </a:lnTo>
                <a:cubicBezTo>
                  <a:pt x="612009" y="1137452"/>
                  <a:pt x="609104" y="1106728"/>
                  <a:pt x="609104" y="1081564"/>
                </a:cubicBezTo>
                <a:cubicBezTo>
                  <a:pt x="603539" y="1022774"/>
                  <a:pt x="600634" y="983812"/>
                  <a:pt x="569901" y="953079"/>
                </a:cubicBezTo>
                <a:lnTo>
                  <a:pt x="424477" y="802090"/>
                </a:lnTo>
                <a:cubicBezTo>
                  <a:pt x="407780" y="785393"/>
                  <a:pt x="388178" y="793620"/>
                  <a:pt x="374142" y="810560"/>
                </a:cubicBezTo>
                <a:cubicBezTo>
                  <a:pt x="346071" y="844196"/>
                  <a:pt x="340506" y="902747"/>
                  <a:pt x="368576" y="939045"/>
                </a:cubicBezTo>
                <a:lnTo>
                  <a:pt x="399309" y="980909"/>
                </a:lnTo>
                <a:cubicBezTo>
                  <a:pt x="357482" y="975343"/>
                  <a:pt x="321184" y="944623"/>
                  <a:pt x="287788" y="902759"/>
                </a:cubicBezTo>
                <a:lnTo>
                  <a:pt x="284884" y="718386"/>
                </a:lnTo>
                <a:cubicBezTo>
                  <a:pt x="284884" y="673617"/>
                  <a:pt x="259717" y="631765"/>
                  <a:pt x="212299" y="623297"/>
                </a:cubicBezTo>
                <a:cubicBezTo>
                  <a:pt x="187132" y="620393"/>
                  <a:pt x="159304" y="631768"/>
                  <a:pt x="156411" y="659596"/>
                </a:cubicBezTo>
                <a:lnTo>
                  <a:pt x="153507" y="679197"/>
                </a:lnTo>
                <a:cubicBezTo>
                  <a:pt x="133906" y="648465"/>
                  <a:pt x="108738" y="626202"/>
                  <a:pt x="69549" y="623309"/>
                </a:cubicBezTo>
                <a:cubicBezTo>
                  <a:pt x="35914" y="620405"/>
                  <a:pt x="-11506" y="642911"/>
                  <a:pt x="2530" y="682100"/>
                </a:cubicBezTo>
                <a:cubicBezTo>
                  <a:pt x="2530" y="682100"/>
                  <a:pt x="27697" y="732435"/>
                  <a:pt x="30601" y="737988"/>
                </a:cubicBezTo>
                <a:cubicBezTo>
                  <a:pt x="83596" y="849776"/>
                  <a:pt x="187144" y="1067778"/>
                  <a:pt x="231913" y="1112544"/>
                </a:cubicBezTo>
                <a:cubicBezTo>
                  <a:pt x="259984" y="1143277"/>
                  <a:pt x="296272" y="1173998"/>
                  <a:pt x="329665" y="1199165"/>
                </a:cubicBezTo>
                <a:cubicBezTo>
                  <a:pt x="349266" y="1213201"/>
                  <a:pt x="365963" y="1227236"/>
                  <a:pt x="380000" y="1241029"/>
                </a:cubicBezTo>
                <a:lnTo>
                  <a:pt x="371530" y="1243933"/>
                </a:lnTo>
                <a:cubicBezTo>
                  <a:pt x="351928" y="1249499"/>
                  <a:pt x="340797" y="1272004"/>
                  <a:pt x="346363" y="1291363"/>
                </a:cubicBezTo>
                <a:lnTo>
                  <a:pt x="377095" y="1392017"/>
                </a:lnTo>
                <a:cubicBezTo>
                  <a:pt x="382661" y="1411618"/>
                  <a:pt x="405167" y="1422749"/>
                  <a:pt x="424525" y="1417184"/>
                </a:cubicBezTo>
                <a:lnTo>
                  <a:pt x="692855" y="1336128"/>
                </a:lnTo>
                <a:cubicBezTo>
                  <a:pt x="717998" y="1327403"/>
                  <a:pt x="723564" y="1308045"/>
                  <a:pt x="715337" y="1282878"/>
                </a:cubicBezTo>
                <a:close/>
                <a:moveTo>
                  <a:pt x="581045" y="1179313"/>
                </a:moveTo>
                <a:lnTo>
                  <a:pt x="418937" y="1229648"/>
                </a:lnTo>
                <a:cubicBezTo>
                  <a:pt x="402240" y="1210047"/>
                  <a:pt x="377073" y="1190444"/>
                  <a:pt x="351918" y="1170857"/>
                </a:cubicBezTo>
                <a:cubicBezTo>
                  <a:pt x="323847" y="1148595"/>
                  <a:pt x="290465" y="1123428"/>
                  <a:pt x="256829" y="1086900"/>
                </a:cubicBezTo>
                <a:cubicBezTo>
                  <a:pt x="206495" y="1039470"/>
                  <a:pt x="97612" y="796307"/>
                  <a:pt x="61083" y="720805"/>
                </a:cubicBezTo>
                <a:cubicBezTo>
                  <a:pt x="52613" y="701203"/>
                  <a:pt x="44386" y="684506"/>
                  <a:pt x="35916" y="670470"/>
                </a:cubicBezTo>
                <a:cubicBezTo>
                  <a:pt x="35916" y="662000"/>
                  <a:pt x="61083" y="656434"/>
                  <a:pt x="66649" y="659339"/>
                </a:cubicBezTo>
                <a:cubicBezTo>
                  <a:pt x="114078" y="662243"/>
                  <a:pt x="139233" y="723698"/>
                  <a:pt x="158835" y="759993"/>
                </a:cubicBezTo>
                <a:cubicBezTo>
                  <a:pt x="220289" y="871781"/>
                  <a:pt x="309825" y="1042360"/>
                  <a:pt x="435637" y="1014299"/>
                </a:cubicBezTo>
                <a:cubicBezTo>
                  <a:pt x="449673" y="1011395"/>
                  <a:pt x="455238" y="994698"/>
                  <a:pt x="444107" y="986228"/>
                </a:cubicBezTo>
                <a:lnTo>
                  <a:pt x="396678" y="919452"/>
                </a:lnTo>
                <a:cubicBezTo>
                  <a:pt x="379981" y="894285"/>
                  <a:pt x="385547" y="852433"/>
                  <a:pt x="402244" y="829929"/>
                </a:cubicBezTo>
                <a:lnTo>
                  <a:pt x="544762" y="978015"/>
                </a:lnTo>
                <a:cubicBezTo>
                  <a:pt x="569929" y="1003182"/>
                  <a:pt x="569929" y="1050600"/>
                  <a:pt x="572833" y="1084238"/>
                </a:cubicBezTo>
                <a:cubicBezTo>
                  <a:pt x="572833" y="1101166"/>
                  <a:pt x="578387" y="1151500"/>
                  <a:pt x="581048" y="1179314"/>
                </a:cubicBezTo>
                <a:close/>
                <a:moveTo>
                  <a:pt x="955601" y="1282873"/>
                </a:moveTo>
                <a:cubicBezTo>
                  <a:pt x="944470" y="1282873"/>
                  <a:pt x="936000" y="1274403"/>
                  <a:pt x="938904" y="1263271"/>
                </a:cubicBezTo>
                <a:cubicBezTo>
                  <a:pt x="938904" y="1252140"/>
                  <a:pt x="950036" y="1246574"/>
                  <a:pt x="958506" y="1246574"/>
                </a:cubicBezTo>
                <a:cubicBezTo>
                  <a:pt x="969637" y="1246574"/>
                  <a:pt x="975203" y="1255045"/>
                  <a:pt x="975203" y="1266176"/>
                </a:cubicBezTo>
                <a:cubicBezTo>
                  <a:pt x="975203" y="1277307"/>
                  <a:pt x="966733" y="1285534"/>
                  <a:pt x="955601" y="1282873"/>
                </a:cubicBezTo>
                <a:close/>
                <a:moveTo>
                  <a:pt x="916397" y="1198915"/>
                </a:moveTo>
                <a:lnTo>
                  <a:pt x="885665" y="1299569"/>
                </a:lnTo>
                <a:lnTo>
                  <a:pt x="885665" y="1302474"/>
                </a:lnTo>
                <a:lnTo>
                  <a:pt x="1153995" y="1383529"/>
                </a:lnTo>
                <a:cubicBezTo>
                  <a:pt x="1156900" y="1383529"/>
                  <a:pt x="1156900" y="1380625"/>
                  <a:pt x="1156900" y="1380625"/>
                </a:cubicBezTo>
                <a:lnTo>
                  <a:pt x="1187632" y="1279970"/>
                </a:lnTo>
                <a:lnTo>
                  <a:pt x="1187632" y="1277066"/>
                </a:lnTo>
                <a:lnTo>
                  <a:pt x="919302" y="1196253"/>
                </a:lnTo>
                <a:cubicBezTo>
                  <a:pt x="916397" y="1196253"/>
                  <a:pt x="916397" y="1196253"/>
                  <a:pt x="916397" y="1198915"/>
                </a:cubicBezTo>
                <a:close/>
                <a:moveTo>
                  <a:pt x="852284" y="1282873"/>
                </a:moveTo>
                <a:lnTo>
                  <a:pt x="883017" y="1187784"/>
                </a:lnTo>
                <a:cubicBezTo>
                  <a:pt x="888582" y="1168183"/>
                  <a:pt x="908183" y="1157051"/>
                  <a:pt x="927786" y="1162617"/>
                </a:cubicBezTo>
                <a:lnTo>
                  <a:pt x="952953" y="1171087"/>
                </a:lnTo>
                <a:cubicBezTo>
                  <a:pt x="955857" y="1137452"/>
                  <a:pt x="958519" y="1106728"/>
                  <a:pt x="961423" y="1081564"/>
                </a:cubicBezTo>
                <a:cubicBezTo>
                  <a:pt x="966989" y="1022774"/>
                  <a:pt x="969893" y="983812"/>
                  <a:pt x="1000627" y="953079"/>
                </a:cubicBezTo>
                <a:lnTo>
                  <a:pt x="1143145" y="802090"/>
                </a:lnTo>
                <a:cubicBezTo>
                  <a:pt x="1162747" y="785393"/>
                  <a:pt x="1182349" y="793620"/>
                  <a:pt x="1196140" y="810560"/>
                </a:cubicBezTo>
                <a:cubicBezTo>
                  <a:pt x="1224211" y="844196"/>
                  <a:pt x="1226873" y="902747"/>
                  <a:pt x="1201706" y="939045"/>
                </a:cubicBezTo>
                <a:lnTo>
                  <a:pt x="1170949" y="980909"/>
                </a:lnTo>
                <a:cubicBezTo>
                  <a:pt x="1210153" y="975343"/>
                  <a:pt x="1246439" y="944610"/>
                  <a:pt x="1279832" y="902759"/>
                </a:cubicBezTo>
                <a:lnTo>
                  <a:pt x="1285397" y="718386"/>
                </a:lnTo>
                <a:cubicBezTo>
                  <a:pt x="1285397" y="673617"/>
                  <a:pt x="1310564" y="631765"/>
                  <a:pt x="1357982" y="623297"/>
                </a:cubicBezTo>
                <a:cubicBezTo>
                  <a:pt x="1380244" y="620393"/>
                  <a:pt x="1410976" y="631768"/>
                  <a:pt x="1413870" y="659596"/>
                </a:cubicBezTo>
                <a:lnTo>
                  <a:pt x="1413870" y="679197"/>
                </a:lnTo>
                <a:cubicBezTo>
                  <a:pt x="1433471" y="648465"/>
                  <a:pt x="1461299" y="626202"/>
                  <a:pt x="1497827" y="623309"/>
                </a:cubicBezTo>
                <a:cubicBezTo>
                  <a:pt x="1534126" y="620405"/>
                  <a:pt x="1578883" y="642911"/>
                  <a:pt x="1564846" y="682100"/>
                </a:cubicBezTo>
                <a:cubicBezTo>
                  <a:pt x="1564846" y="682100"/>
                  <a:pt x="1542584" y="732435"/>
                  <a:pt x="1539680" y="737988"/>
                </a:cubicBezTo>
                <a:cubicBezTo>
                  <a:pt x="1486685" y="849776"/>
                  <a:pt x="1383137" y="1067778"/>
                  <a:pt x="1338368" y="1112544"/>
                </a:cubicBezTo>
                <a:cubicBezTo>
                  <a:pt x="1310297" y="1143277"/>
                  <a:pt x="1274009" y="1173998"/>
                  <a:pt x="1240616" y="1199165"/>
                </a:cubicBezTo>
                <a:cubicBezTo>
                  <a:pt x="1218354" y="1213201"/>
                  <a:pt x="1201412" y="1227236"/>
                  <a:pt x="1187621" y="1241029"/>
                </a:cubicBezTo>
                <a:lnTo>
                  <a:pt x="1196092" y="1243933"/>
                </a:lnTo>
                <a:cubicBezTo>
                  <a:pt x="1218354" y="1249499"/>
                  <a:pt x="1229727" y="1272004"/>
                  <a:pt x="1221258" y="1291363"/>
                </a:cubicBezTo>
                <a:lnTo>
                  <a:pt x="1190526" y="1392017"/>
                </a:lnTo>
                <a:cubicBezTo>
                  <a:pt x="1184960" y="1411618"/>
                  <a:pt x="1165359" y="1422749"/>
                  <a:pt x="1145756" y="1417184"/>
                </a:cubicBezTo>
                <a:lnTo>
                  <a:pt x="877451" y="1335873"/>
                </a:lnTo>
                <a:cubicBezTo>
                  <a:pt x="849379" y="1327403"/>
                  <a:pt x="846718" y="1308045"/>
                  <a:pt x="852284" y="1282878"/>
                </a:cubicBezTo>
                <a:close/>
                <a:moveTo>
                  <a:pt x="986334" y="1179313"/>
                </a:moveTo>
                <a:lnTo>
                  <a:pt x="1151105" y="1229648"/>
                </a:lnTo>
                <a:cubicBezTo>
                  <a:pt x="1167802" y="1210047"/>
                  <a:pt x="1190309" y="1190444"/>
                  <a:pt x="1218124" y="1170857"/>
                </a:cubicBezTo>
                <a:cubicBezTo>
                  <a:pt x="1246195" y="1148595"/>
                  <a:pt x="1276914" y="1123428"/>
                  <a:pt x="1313213" y="1086900"/>
                </a:cubicBezTo>
                <a:cubicBezTo>
                  <a:pt x="1363547" y="1039470"/>
                  <a:pt x="1472430" y="796307"/>
                  <a:pt x="1506053" y="720805"/>
                </a:cubicBezTo>
                <a:cubicBezTo>
                  <a:pt x="1517184" y="701203"/>
                  <a:pt x="1525655" y="684506"/>
                  <a:pt x="1531220" y="670470"/>
                </a:cubicBezTo>
                <a:cubicBezTo>
                  <a:pt x="1534124" y="662000"/>
                  <a:pt x="1508957" y="656434"/>
                  <a:pt x="1500487" y="659339"/>
                </a:cubicBezTo>
                <a:cubicBezTo>
                  <a:pt x="1453058" y="662243"/>
                  <a:pt x="1427903" y="723698"/>
                  <a:pt x="1408301" y="759993"/>
                </a:cubicBezTo>
                <a:cubicBezTo>
                  <a:pt x="1349511" y="871781"/>
                  <a:pt x="1257312" y="1042360"/>
                  <a:pt x="1131499" y="1014299"/>
                </a:cubicBezTo>
                <a:cubicBezTo>
                  <a:pt x="1120368" y="1011395"/>
                  <a:pt x="1114802" y="994698"/>
                  <a:pt x="1123029" y="986228"/>
                </a:cubicBezTo>
                <a:lnTo>
                  <a:pt x="1170944" y="919452"/>
                </a:lnTo>
                <a:cubicBezTo>
                  <a:pt x="1190545" y="894285"/>
                  <a:pt x="1184980" y="852433"/>
                  <a:pt x="1165378" y="829929"/>
                </a:cubicBezTo>
                <a:lnTo>
                  <a:pt x="1025520" y="978015"/>
                </a:lnTo>
                <a:cubicBezTo>
                  <a:pt x="1000353" y="1003182"/>
                  <a:pt x="1000353" y="1050600"/>
                  <a:pt x="997449" y="1084238"/>
                </a:cubicBezTo>
                <a:cubicBezTo>
                  <a:pt x="994787" y="1101166"/>
                  <a:pt x="991895" y="1151500"/>
                  <a:pt x="986330" y="1179314"/>
                </a:cubicBezTo>
                <a:close/>
              </a:path>
            </a:pathLst>
          </a:custGeom>
          <a:solidFill>
            <a:schemeClr val="bg1"/>
          </a:solidFill>
          <a:ln w="3102" cap="flat">
            <a:noFill/>
            <a:prstDash val="solid"/>
            <a:miter/>
          </a:ln>
        </p:spPr>
        <p:txBody>
          <a:bodyPr rtlCol="0" anchor="ctr"/>
          <a:lstStyle/>
          <a:p>
            <a:pPr defTabSz="914400"/>
            <a:endParaRPr lang="x-none">
              <a:solidFill>
                <a:prstClr val="black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F4203FB6-55FB-52B5-3FF0-FCC70032C9B1}"/>
              </a:ext>
            </a:extLst>
          </p:cNvPr>
          <p:cNvSpPr txBox="1"/>
          <p:nvPr/>
        </p:nvSpPr>
        <p:spPr>
          <a:xfrm>
            <a:off x="1731169" y="281477"/>
            <a:ext cx="752951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en-US" sz="3600" dirty="0">
                <a:solidFill>
                  <a:prstClr val="white"/>
                </a:solidFill>
                <a:latin typeface="Calibri Light"/>
              </a:rPr>
              <a:t>Summary of </a:t>
            </a:r>
            <a:r>
              <a:rPr lang="x-none" sz="3600">
                <a:solidFill>
                  <a:prstClr val="white"/>
                </a:solidFill>
                <a:latin typeface="Calibri Light"/>
              </a:rPr>
              <a:t>Service </a:t>
            </a:r>
            <a:r>
              <a:rPr lang="x-none" sz="3600" dirty="0">
                <a:solidFill>
                  <a:prstClr val="white"/>
                </a:solidFill>
                <a:latin typeface="Calibri Light"/>
              </a:rPr>
              <a:t>coverage-change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xmlns="" id="{E7533BD3-DFEA-47E1-DDF5-54D67AABC032}"/>
              </a:ext>
            </a:extLst>
          </p:cNvPr>
          <p:cNvCxnSpPr>
            <a:cxnSpLocks/>
          </p:cNvCxnSpPr>
          <p:nvPr/>
        </p:nvCxnSpPr>
        <p:spPr>
          <a:xfrm>
            <a:off x="1596324" y="1503417"/>
            <a:ext cx="0" cy="4441908"/>
          </a:xfrm>
          <a:prstGeom prst="line">
            <a:avLst/>
          </a:prstGeom>
          <a:ln w="28575">
            <a:solidFill>
              <a:srgbClr val="2874A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>
            <a:extLst>
              <a:ext uri="{FF2B5EF4-FFF2-40B4-BE49-F238E27FC236}">
                <a16:creationId xmlns:a16="http://schemas.microsoft.com/office/drawing/2014/main" xmlns="" id="{0FE3E25B-468E-0E05-17D0-674ACE3DF4F6}"/>
              </a:ext>
            </a:extLst>
          </p:cNvPr>
          <p:cNvGrpSpPr/>
          <p:nvPr/>
        </p:nvGrpSpPr>
        <p:grpSpPr>
          <a:xfrm>
            <a:off x="56656" y="3114675"/>
            <a:ext cx="1344931" cy="1086188"/>
            <a:chOff x="10649471" y="-445975"/>
            <a:chExt cx="1168439" cy="943650"/>
          </a:xfrm>
          <a:solidFill>
            <a:srgbClr val="2874A6"/>
          </a:solidFill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xmlns="" id="{A20EEE35-9904-E006-8B34-29B207559965}"/>
                </a:ext>
              </a:extLst>
            </p:cNvPr>
            <p:cNvSpPr/>
            <p:nvPr/>
          </p:nvSpPr>
          <p:spPr>
            <a:xfrm>
              <a:off x="11304482" y="-312157"/>
              <a:ext cx="334029" cy="333340"/>
            </a:xfrm>
            <a:custGeom>
              <a:avLst/>
              <a:gdLst>
                <a:gd name="connsiteX0" fmla="*/ 307368 w 334029"/>
                <a:gd name="connsiteY0" fmla="*/ 82023 h 333340"/>
                <a:gd name="connsiteX1" fmla="*/ 282320 w 334029"/>
                <a:gd name="connsiteY1" fmla="*/ 91564 h 333340"/>
                <a:gd name="connsiteX2" fmla="*/ 247741 w 334029"/>
                <a:gd name="connsiteY2" fmla="*/ 56985 h 333340"/>
                <a:gd name="connsiteX3" fmla="*/ 259670 w 334029"/>
                <a:gd name="connsiteY3" fmla="*/ 28363 h 333340"/>
                <a:gd name="connsiteX4" fmla="*/ 259670 w 334029"/>
                <a:gd name="connsiteY4" fmla="*/ 22398 h 333340"/>
                <a:gd name="connsiteX5" fmla="*/ 254904 w 334029"/>
                <a:gd name="connsiteY5" fmla="*/ 17632 h 333340"/>
                <a:gd name="connsiteX6" fmla="*/ 216730 w 334029"/>
                <a:gd name="connsiteY6" fmla="*/ 937 h 333340"/>
                <a:gd name="connsiteX7" fmla="*/ 205999 w 334029"/>
                <a:gd name="connsiteY7" fmla="*/ 5703 h 333340"/>
                <a:gd name="connsiteX8" fmla="*/ 192881 w 334029"/>
                <a:gd name="connsiteY8" fmla="*/ 34326 h 333340"/>
                <a:gd name="connsiteX9" fmla="*/ 148760 w 334029"/>
                <a:gd name="connsiteY9" fmla="*/ 34326 h 333340"/>
                <a:gd name="connsiteX10" fmla="*/ 138029 w 334029"/>
                <a:gd name="connsiteY10" fmla="*/ 6900 h 333340"/>
                <a:gd name="connsiteX11" fmla="*/ 127298 w 334029"/>
                <a:gd name="connsiteY11" fmla="*/ 2134 h 333340"/>
                <a:gd name="connsiteX12" fmla="*/ 87945 w 334029"/>
                <a:gd name="connsiteY12" fmla="*/ 17639 h 333340"/>
                <a:gd name="connsiteX13" fmla="*/ 83178 w 334029"/>
                <a:gd name="connsiteY13" fmla="*/ 28370 h 333340"/>
                <a:gd name="connsiteX14" fmla="*/ 93909 w 334029"/>
                <a:gd name="connsiteY14" fmla="*/ 54605 h 333340"/>
                <a:gd name="connsiteX15" fmla="*/ 60518 w 334029"/>
                <a:gd name="connsiteY15" fmla="*/ 85609 h 333340"/>
                <a:gd name="connsiteX16" fmla="*/ 28318 w 334029"/>
                <a:gd name="connsiteY16" fmla="*/ 72491 h 333340"/>
                <a:gd name="connsiteX17" fmla="*/ 17587 w 334029"/>
                <a:gd name="connsiteY17" fmla="*/ 77257 h 333340"/>
                <a:gd name="connsiteX18" fmla="*/ 892 w 334029"/>
                <a:gd name="connsiteY18" fmla="*/ 116610 h 333340"/>
                <a:gd name="connsiteX19" fmla="*/ 892 w 334029"/>
                <a:gd name="connsiteY19" fmla="*/ 122575 h 333340"/>
                <a:gd name="connsiteX20" fmla="*/ 5659 w 334029"/>
                <a:gd name="connsiteY20" fmla="*/ 127341 h 333340"/>
                <a:gd name="connsiteX21" fmla="*/ 36662 w 334029"/>
                <a:gd name="connsiteY21" fmla="*/ 140459 h 333340"/>
                <a:gd name="connsiteX22" fmla="*/ 35473 w 334029"/>
                <a:gd name="connsiteY22" fmla="*/ 190546 h 333340"/>
                <a:gd name="connsiteX23" fmla="*/ 10425 w 334029"/>
                <a:gd name="connsiteY23" fmla="*/ 200087 h 333340"/>
                <a:gd name="connsiteX24" fmla="*/ 5659 w 334029"/>
                <a:gd name="connsiteY24" fmla="*/ 210818 h 333340"/>
                <a:gd name="connsiteX25" fmla="*/ 21164 w 334029"/>
                <a:gd name="connsiteY25" fmla="*/ 250171 h 333340"/>
                <a:gd name="connsiteX26" fmla="*/ 31895 w 334029"/>
                <a:gd name="connsiteY26" fmla="*/ 254937 h 333340"/>
                <a:gd name="connsiteX27" fmla="*/ 56942 w 334029"/>
                <a:gd name="connsiteY27" fmla="*/ 245396 h 333340"/>
                <a:gd name="connsiteX28" fmla="*/ 87946 w 334029"/>
                <a:gd name="connsiteY28" fmla="*/ 277597 h 333340"/>
                <a:gd name="connsiteX29" fmla="*/ 76017 w 334029"/>
                <a:gd name="connsiteY29" fmla="*/ 305023 h 333340"/>
                <a:gd name="connsiteX30" fmla="*/ 76017 w 334029"/>
                <a:gd name="connsiteY30" fmla="*/ 310987 h 333340"/>
                <a:gd name="connsiteX31" fmla="*/ 80784 w 334029"/>
                <a:gd name="connsiteY31" fmla="*/ 315753 h 333340"/>
                <a:gd name="connsiteX32" fmla="*/ 120137 w 334029"/>
                <a:gd name="connsiteY32" fmla="*/ 332448 h 333340"/>
                <a:gd name="connsiteX33" fmla="*/ 126101 w 334029"/>
                <a:gd name="connsiteY33" fmla="*/ 332448 h 333340"/>
                <a:gd name="connsiteX34" fmla="*/ 130868 w 334029"/>
                <a:gd name="connsiteY34" fmla="*/ 327682 h 333340"/>
                <a:gd name="connsiteX35" fmla="*/ 142797 w 334029"/>
                <a:gd name="connsiteY35" fmla="*/ 300256 h 333340"/>
                <a:gd name="connsiteX36" fmla="*/ 192883 w 334029"/>
                <a:gd name="connsiteY36" fmla="*/ 301445 h 333340"/>
                <a:gd name="connsiteX37" fmla="*/ 202424 w 334029"/>
                <a:gd name="connsiteY37" fmla="*/ 324105 h 333340"/>
                <a:gd name="connsiteX38" fmla="*/ 213155 w 334029"/>
                <a:gd name="connsiteY38" fmla="*/ 328872 h 333340"/>
                <a:gd name="connsiteX39" fmla="*/ 252508 w 334029"/>
                <a:gd name="connsiteY39" fmla="*/ 313367 h 333340"/>
                <a:gd name="connsiteX40" fmla="*/ 257275 w 334029"/>
                <a:gd name="connsiteY40" fmla="*/ 302636 h 333340"/>
                <a:gd name="connsiteX41" fmla="*/ 247733 w 334029"/>
                <a:gd name="connsiteY41" fmla="*/ 278787 h 333340"/>
                <a:gd name="connsiteX42" fmla="*/ 282312 w 334029"/>
                <a:gd name="connsiteY42" fmla="*/ 244208 h 333340"/>
                <a:gd name="connsiteX43" fmla="*/ 304972 w 334029"/>
                <a:gd name="connsiteY43" fmla="*/ 253750 h 333340"/>
                <a:gd name="connsiteX44" fmla="*/ 310937 w 334029"/>
                <a:gd name="connsiteY44" fmla="*/ 253750 h 333340"/>
                <a:gd name="connsiteX45" fmla="*/ 315703 w 334029"/>
                <a:gd name="connsiteY45" fmla="*/ 248983 h 333340"/>
                <a:gd name="connsiteX46" fmla="*/ 332398 w 334029"/>
                <a:gd name="connsiteY46" fmla="*/ 209630 h 333340"/>
                <a:gd name="connsiteX47" fmla="*/ 332398 w 334029"/>
                <a:gd name="connsiteY47" fmla="*/ 203665 h 333340"/>
                <a:gd name="connsiteX48" fmla="*/ 327632 w 334029"/>
                <a:gd name="connsiteY48" fmla="*/ 198899 h 333340"/>
                <a:gd name="connsiteX49" fmla="*/ 303783 w 334029"/>
                <a:gd name="connsiteY49" fmla="*/ 188168 h 333340"/>
                <a:gd name="connsiteX50" fmla="*/ 303783 w 334029"/>
                <a:gd name="connsiteY50" fmla="*/ 142850 h 333340"/>
                <a:gd name="connsiteX51" fmla="*/ 328831 w 334029"/>
                <a:gd name="connsiteY51" fmla="*/ 133309 h 333340"/>
                <a:gd name="connsiteX52" fmla="*/ 333597 w 334029"/>
                <a:gd name="connsiteY52" fmla="*/ 122578 h 333340"/>
                <a:gd name="connsiteX53" fmla="*/ 318092 w 334029"/>
                <a:gd name="connsiteY53" fmla="*/ 83225 h 333340"/>
                <a:gd name="connsiteX54" fmla="*/ 307369 w 334029"/>
                <a:gd name="connsiteY54" fmla="*/ 82027 h 333340"/>
                <a:gd name="connsiteX55" fmla="*/ 200036 w 334029"/>
                <a:gd name="connsiteY55" fmla="*/ 247784 h 333340"/>
                <a:gd name="connsiteX56" fmla="*/ 90324 w 334029"/>
                <a:gd name="connsiteY56" fmla="*/ 201276 h 333340"/>
                <a:gd name="connsiteX57" fmla="*/ 136832 w 334029"/>
                <a:gd name="connsiteY57" fmla="*/ 91563 h 333340"/>
                <a:gd name="connsiteX58" fmla="*/ 246545 w 334029"/>
                <a:gd name="connsiteY58" fmla="*/ 138072 h 333340"/>
                <a:gd name="connsiteX59" fmla="*/ 200036 w 334029"/>
                <a:gd name="connsiteY59" fmla="*/ 247784 h 33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34029" h="333340">
                  <a:moveTo>
                    <a:pt x="307368" y="82023"/>
                  </a:moveTo>
                  <a:lnTo>
                    <a:pt x="282320" y="91564"/>
                  </a:lnTo>
                  <a:cubicBezTo>
                    <a:pt x="272779" y="77256"/>
                    <a:pt x="260859" y="66517"/>
                    <a:pt x="247741" y="56985"/>
                  </a:cubicBezTo>
                  <a:lnTo>
                    <a:pt x="259670" y="28363"/>
                  </a:lnTo>
                  <a:cubicBezTo>
                    <a:pt x="260859" y="25975"/>
                    <a:pt x="260859" y="23596"/>
                    <a:pt x="259670" y="22398"/>
                  </a:cubicBezTo>
                  <a:cubicBezTo>
                    <a:pt x="258480" y="20011"/>
                    <a:pt x="257283" y="18821"/>
                    <a:pt x="254904" y="17632"/>
                  </a:cubicBezTo>
                  <a:lnTo>
                    <a:pt x="216730" y="937"/>
                  </a:lnTo>
                  <a:cubicBezTo>
                    <a:pt x="211963" y="-1451"/>
                    <a:pt x="207189" y="937"/>
                    <a:pt x="205999" y="5703"/>
                  </a:cubicBezTo>
                  <a:lnTo>
                    <a:pt x="192881" y="34326"/>
                  </a:lnTo>
                  <a:cubicBezTo>
                    <a:pt x="178573" y="31939"/>
                    <a:pt x="163068" y="31939"/>
                    <a:pt x="148760" y="34326"/>
                  </a:cubicBezTo>
                  <a:lnTo>
                    <a:pt x="138029" y="6900"/>
                  </a:lnTo>
                  <a:cubicBezTo>
                    <a:pt x="136839" y="2134"/>
                    <a:pt x="130875" y="936"/>
                    <a:pt x="127298" y="2134"/>
                  </a:cubicBezTo>
                  <a:lnTo>
                    <a:pt x="87945" y="17639"/>
                  </a:lnTo>
                  <a:cubicBezTo>
                    <a:pt x="83178" y="18828"/>
                    <a:pt x="81980" y="24793"/>
                    <a:pt x="83178" y="28370"/>
                  </a:cubicBezTo>
                  <a:lnTo>
                    <a:pt x="93909" y="54605"/>
                  </a:lnTo>
                  <a:cubicBezTo>
                    <a:pt x="80791" y="62957"/>
                    <a:pt x="70061" y="73688"/>
                    <a:pt x="60518" y="85609"/>
                  </a:cubicBezTo>
                  <a:lnTo>
                    <a:pt x="28318" y="72491"/>
                  </a:lnTo>
                  <a:cubicBezTo>
                    <a:pt x="23551" y="70103"/>
                    <a:pt x="18777" y="72491"/>
                    <a:pt x="17587" y="77257"/>
                  </a:cubicBezTo>
                  <a:lnTo>
                    <a:pt x="892" y="116610"/>
                  </a:lnTo>
                  <a:cubicBezTo>
                    <a:pt x="-297" y="118998"/>
                    <a:pt x="-297" y="121377"/>
                    <a:pt x="892" y="122575"/>
                  </a:cubicBezTo>
                  <a:cubicBezTo>
                    <a:pt x="2082" y="123764"/>
                    <a:pt x="3280" y="126152"/>
                    <a:pt x="5659" y="127341"/>
                  </a:cubicBezTo>
                  <a:lnTo>
                    <a:pt x="36662" y="140459"/>
                  </a:lnTo>
                  <a:cubicBezTo>
                    <a:pt x="33085" y="157154"/>
                    <a:pt x="33085" y="173850"/>
                    <a:pt x="35473" y="190546"/>
                  </a:cubicBezTo>
                  <a:lnTo>
                    <a:pt x="10425" y="200087"/>
                  </a:lnTo>
                  <a:cubicBezTo>
                    <a:pt x="5659" y="201276"/>
                    <a:pt x="4461" y="207241"/>
                    <a:pt x="5659" y="210818"/>
                  </a:cubicBezTo>
                  <a:lnTo>
                    <a:pt x="21164" y="250171"/>
                  </a:lnTo>
                  <a:cubicBezTo>
                    <a:pt x="22354" y="254937"/>
                    <a:pt x="28318" y="256135"/>
                    <a:pt x="31895" y="254937"/>
                  </a:cubicBezTo>
                  <a:lnTo>
                    <a:pt x="56942" y="245396"/>
                  </a:lnTo>
                  <a:cubicBezTo>
                    <a:pt x="65294" y="258514"/>
                    <a:pt x="76025" y="269245"/>
                    <a:pt x="87946" y="277597"/>
                  </a:cubicBezTo>
                  <a:lnTo>
                    <a:pt x="76017" y="305023"/>
                  </a:lnTo>
                  <a:cubicBezTo>
                    <a:pt x="74828" y="307410"/>
                    <a:pt x="74828" y="309789"/>
                    <a:pt x="76017" y="310987"/>
                  </a:cubicBezTo>
                  <a:cubicBezTo>
                    <a:pt x="77207" y="313374"/>
                    <a:pt x="78405" y="314564"/>
                    <a:pt x="80784" y="315753"/>
                  </a:cubicBezTo>
                  <a:lnTo>
                    <a:pt x="120137" y="332448"/>
                  </a:lnTo>
                  <a:cubicBezTo>
                    <a:pt x="122524" y="333638"/>
                    <a:pt x="124904" y="333638"/>
                    <a:pt x="126101" y="332448"/>
                  </a:cubicBezTo>
                  <a:cubicBezTo>
                    <a:pt x="128489" y="331259"/>
                    <a:pt x="129678" y="330061"/>
                    <a:pt x="130868" y="327682"/>
                  </a:cubicBezTo>
                  <a:lnTo>
                    <a:pt x="142797" y="300256"/>
                  </a:lnTo>
                  <a:cubicBezTo>
                    <a:pt x="159491" y="303833"/>
                    <a:pt x="176187" y="303833"/>
                    <a:pt x="192883" y="301445"/>
                  </a:cubicBezTo>
                  <a:lnTo>
                    <a:pt x="202424" y="324105"/>
                  </a:lnTo>
                  <a:cubicBezTo>
                    <a:pt x="203613" y="328872"/>
                    <a:pt x="209578" y="330070"/>
                    <a:pt x="213155" y="328872"/>
                  </a:cubicBezTo>
                  <a:lnTo>
                    <a:pt x="252508" y="313367"/>
                  </a:lnTo>
                  <a:cubicBezTo>
                    <a:pt x="257275" y="312177"/>
                    <a:pt x="258472" y="306213"/>
                    <a:pt x="257275" y="302636"/>
                  </a:cubicBezTo>
                  <a:lnTo>
                    <a:pt x="247733" y="278787"/>
                  </a:lnTo>
                  <a:cubicBezTo>
                    <a:pt x="260851" y="269246"/>
                    <a:pt x="272781" y="257326"/>
                    <a:pt x="282312" y="244208"/>
                  </a:cubicBezTo>
                  <a:lnTo>
                    <a:pt x="304972" y="253750"/>
                  </a:lnTo>
                  <a:cubicBezTo>
                    <a:pt x="307360" y="254939"/>
                    <a:pt x="309739" y="254939"/>
                    <a:pt x="310937" y="253750"/>
                  </a:cubicBezTo>
                  <a:cubicBezTo>
                    <a:pt x="313324" y="252560"/>
                    <a:pt x="314514" y="251362"/>
                    <a:pt x="315703" y="248983"/>
                  </a:cubicBezTo>
                  <a:lnTo>
                    <a:pt x="332398" y="209630"/>
                  </a:lnTo>
                  <a:cubicBezTo>
                    <a:pt x="333588" y="207242"/>
                    <a:pt x="333588" y="204863"/>
                    <a:pt x="332398" y="203665"/>
                  </a:cubicBezTo>
                  <a:cubicBezTo>
                    <a:pt x="331209" y="201278"/>
                    <a:pt x="330011" y="200089"/>
                    <a:pt x="327632" y="198899"/>
                  </a:cubicBezTo>
                  <a:lnTo>
                    <a:pt x="303783" y="188168"/>
                  </a:lnTo>
                  <a:cubicBezTo>
                    <a:pt x="306171" y="173860"/>
                    <a:pt x="306171" y="158355"/>
                    <a:pt x="303783" y="142850"/>
                  </a:cubicBezTo>
                  <a:lnTo>
                    <a:pt x="328831" y="133309"/>
                  </a:lnTo>
                  <a:cubicBezTo>
                    <a:pt x="333597" y="132119"/>
                    <a:pt x="334795" y="126155"/>
                    <a:pt x="333597" y="122578"/>
                  </a:cubicBezTo>
                  <a:lnTo>
                    <a:pt x="318092" y="83225"/>
                  </a:lnTo>
                  <a:cubicBezTo>
                    <a:pt x="316910" y="83225"/>
                    <a:pt x="310946" y="80837"/>
                    <a:pt x="307369" y="82027"/>
                  </a:cubicBezTo>
                  <a:close/>
                  <a:moveTo>
                    <a:pt x="200036" y="247784"/>
                  </a:moveTo>
                  <a:cubicBezTo>
                    <a:pt x="157105" y="264479"/>
                    <a:pt x="108209" y="244207"/>
                    <a:pt x="90324" y="201276"/>
                  </a:cubicBezTo>
                  <a:cubicBezTo>
                    <a:pt x="73629" y="158345"/>
                    <a:pt x="93901" y="109449"/>
                    <a:pt x="136832" y="91563"/>
                  </a:cubicBezTo>
                  <a:cubicBezTo>
                    <a:pt x="179764" y="73677"/>
                    <a:pt x="228659" y="95140"/>
                    <a:pt x="246545" y="138072"/>
                  </a:cubicBezTo>
                  <a:cubicBezTo>
                    <a:pt x="264437" y="181003"/>
                    <a:pt x="242968" y="229898"/>
                    <a:pt x="200036" y="247784"/>
                  </a:cubicBezTo>
                  <a:close/>
                </a:path>
              </a:pathLst>
            </a:custGeom>
            <a:grpFill/>
            <a:ln w="21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xmlns="" id="{377941B1-08F6-71F8-06F2-919E21E4C734}"/>
                </a:ext>
              </a:extLst>
            </p:cNvPr>
            <p:cNvSpPr/>
            <p:nvPr/>
          </p:nvSpPr>
          <p:spPr>
            <a:xfrm>
              <a:off x="10649471" y="49591"/>
              <a:ext cx="1168439" cy="448084"/>
            </a:xfrm>
            <a:custGeom>
              <a:avLst/>
              <a:gdLst>
                <a:gd name="connsiteX0" fmla="*/ 1075668 w 1168439"/>
                <a:gd name="connsiteY0" fmla="*/ 157931 h 448084"/>
                <a:gd name="connsiteX1" fmla="*/ 840740 w 1168439"/>
                <a:gd name="connsiteY1" fmla="*/ 224711 h 448084"/>
                <a:gd name="connsiteX2" fmla="*/ 840740 w 1168439"/>
                <a:gd name="connsiteY2" fmla="*/ 225900 h 448084"/>
                <a:gd name="connsiteX3" fmla="*/ 831199 w 1168439"/>
                <a:gd name="connsiteY3" fmla="*/ 296257 h 448084"/>
                <a:gd name="connsiteX4" fmla="*/ 771573 w 1168439"/>
                <a:gd name="connsiteY4" fmla="*/ 341575 h 448084"/>
                <a:gd name="connsiteX5" fmla="*/ 697638 w 1168439"/>
                <a:gd name="connsiteY5" fmla="*/ 333223 h 448084"/>
                <a:gd name="connsiteX6" fmla="*/ 562881 w 1168439"/>
                <a:gd name="connsiteY6" fmla="*/ 256902 h 448084"/>
                <a:gd name="connsiteX7" fmla="*/ 575999 w 1168439"/>
                <a:gd name="connsiteY7" fmla="*/ 234242 h 448084"/>
                <a:gd name="connsiteX8" fmla="*/ 710756 w 1168439"/>
                <a:gd name="connsiteY8" fmla="*/ 310563 h 448084"/>
                <a:gd name="connsiteX9" fmla="*/ 764418 w 1168439"/>
                <a:gd name="connsiteY9" fmla="*/ 316528 h 448084"/>
                <a:gd name="connsiteX10" fmla="*/ 806161 w 1168439"/>
                <a:gd name="connsiteY10" fmla="*/ 283137 h 448084"/>
                <a:gd name="connsiteX11" fmla="*/ 814512 w 1168439"/>
                <a:gd name="connsiteY11" fmla="*/ 255711 h 448084"/>
                <a:gd name="connsiteX12" fmla="*/ 787086 w 1168439"/>
                <a:gd name="connsiteY12" fmla="*/ 196085 h 448084"/>
                <a:gd name="connsiteX13" fmla="*/ 460313 w 1168439"/>
                <a:gd name="connsiteY13" fmla="*/ 13628 h 448084"/>
                <a:gd name="connsiteX14" fmla="*/ 379225 w 1168439"/>
                <a:gd name="connsiteY14" fmla="*/ 4087 h 448084"/>
                <a:gd name="connsiteX15" fmla="*/ 378036 w 1168439"/>
                <a:gd name="connsiteY15" fmla="*/ 4087 h 448084"/>
                <a:gd name="connsiteX16" fmla="*/ 1198 w 1168439"/>
                <a:gd name="connsiteY16" fmla="*/ 111410 h 448084"/>
                <a:gd name="connsiteX17" fmla="*/ 0 w 1168439"/>
                <a:gd name="connsiteY17" fmla="*/ 111418 h 448084"/>
                <a:gd name="connsiteX18" fmla="*/ 72744 w 1168439"/>
                <a:gd name="connsiteY18" fmla="*/ 364234 h 448084"/>
                <a:gd name="connsiteX19" fmla="*/ 308864 w 1168439"/>
                <a:gd name="connsiteY19" fmla="*/ 296256 h 448084"/>
                <a:gd name="connsiteX20" fmla="*/ 535444 w 1168439"/>
                <a:gd name="connsiteY20" fmla="*/ 434591 h 448084"/>
                <a:gd name="connsiteX21" fmla="*/ 635614 w 1168439"/>
                <a:gd name="connsiteY21" fmla="*/ 441744 h 448084"/>
                <a:gd name="connsiteX22" fmla="*/ 1117394 w 1168439"/>
                <a:gd name="connsiteY22" fmla="*/ 304608 h 448084"/>
                <a:gd name="connsiteX23" fmla="*/ 1165091 w 1168439"/>
                <a:gd name="connsiteY23" fmla="*/ 205629 h 448084"/>
                <a:gd name="connsiteX24" fmla="*/ 1075669 w 1168439"/>
                <a:gd name="connsiteY24" fmla="*/ 157932 h 448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68439" h="448084">
                  <a:moveTo>
                    <a:pt x="1075668" y="157931"/>
                  </a:moveTo>
                  <a:lnTo>
                    <a:pt x="840740" y="224711"/>
                  </a:lnTo>
                  <a:lnTo>
                    <a:pt x="840740" y="225900"/>
                  </a:lnTo>
                  <a:cubicBezTo>
                    <a:pt x="846704" y="249749"/>
                    <a:pt x="843128" y="273597"/>
                    <a:pt x="831199" y="296257"/>
                  </a:cubicBezTo>
                  <a:cubicBezTo>
                    <a:pt x="818081" y="318917"/>
                    <a:pt x="797808" y="335610"/>
                    <a:pt x="771573" y="341575"/>
                  </a:cubicBezTo>
                  <a:cubicBezTo>
                    <a:pt x="746525" y="348729"/>
                    <a:pt x="720298" y="345152"/>
                    <a:pt x="697638" y="333223"/>
                  </a:cubicBezTo>
                  <a:lnTo>
                    <a:pt x="562881" y="256902"/>
                  </a:lnTo>
                  <a:lnTo>
                    <a:pt x="575999" y="234242"/>
                  </a:lnTo>
                  <a:lnTo>
                    <a:pt x="710756" y="310563"/>
                  </a:lnTo>
                  <a:cubicBezTo>
                    <a:pt x="727451" y="320105"/>
                    <a:pt x="746534" y="322492"/>
                    <a:pt x="764418" y="316528"/>
                  </a:cubicBezTo>
                  <a:cubicBezTo>
                    <a:pt x="782302" y="311761"/>
                    <a:pt x="797809" y="299833"/>
                    <a:pt x="806161" y="283137"/>
                  </a:cubicBezTo>
                  <a:cubicBezTo>
                    <a:pt x="810927" y="274785"/>
                    <a:pt x="813314" y="265252"/>
                    <a:pt x="814512" y="255711"/>
                  </a:cubicBezTo>
                  <a:cubicBezTo>
                    <a:pt x="818089" y="231863"/>
                    <a:pt x="807358" y="209202"/>
                    <a:pt x="787086" y="196085"/>
                  </a:cubicBezTo>
                  <a:lnTo>
                    <a:pt x="460313" y="13628"/>
                  </a:lnTo>
                  <a:cubicBezTo>
                    <a:pt x="460313" y="13628"/>
                    <a:pt x="425734" y="-9032"/>
                    <a:pt x="379225" y="4087"/>
                  </a:cubicBezTo>
                  <a:lnTo>
                    <a:pt x="378036" y="4087"/>
                  </a:lnTo>
                  <a:cubicBezTo>
                    <a:pt x="369684" y="5276"/>
                    <a:pt x="16701" y="106644"/>
                    <a:pt x="1198" y="111410"/>
                  </a:cubicBezTo>
                  <a:lnTo>
                    <a:pt x="0" y="111418"/>
                  </a:lnTo>
                  <a:lnTo>
                    <a:pt x="72744" y="364234"/>
                  </a:lnTo>
                  <a:lnTo>
                    <a:pt x="308864" y="296256"/>
                  </a:lnTo>
                  <a:cubicBezTo>
                    <a:pt x="332713" y="310563"/>
                    <a:pt x="512790" y="422661"/>
                    <a:pt x="535444" y="434591"/>
                  </a:cubicBezTo>
                  <a:cubicBezTo>
                    <a:pt x="574797" y="457251"/>
                    <a:pt x="624883" y="445321"/>
                    <a:pt x="635614" y="441744"/>
                  </a:cubicBezTo>
                  <a:cubicBezTo>
                    <a:pt x="636804" y="441744"/>
                    <a:pt x="1117394" y="304608"/>
                    <a:pt x="1117394" y="304608"/>
                  </a:cubicBezTo>
                  <a:cubicBezTo>
                    <a:pt x="1150785" y="295067"/>
                    <a:pt x="1178211" y="250947"/>
                    <a:pt x="1165091" y="205629"/>
                  </a:cubicBezTo>
                  <a:cubicBezTo>
                    <a:pt x="1154377" y="169851"/>
                    <a:pt x="1115022" y="147193"/>
                    <a:pt x="1075669" y="157932"/>
                  </a:cubicBezTo>
                  <a:close/>
                </a:path>
              </a:pathLst>
            </a:custGeom>
            <a:grpFill/>
            <a:ln w="21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xmlns="" id="{C2F9C324-C380-A230-1CC5-4CA31AB7DE00}"/>
                </a:ext>
              </a:extLst>
            </p:cNvPr>
            <p:cNvSpPr/>
            <p:nvPr/>
          </p:nvSpPr>
          <p:spPr>
            <a:xfrm>
              <a:off x="11223084" y="-401862"/>
              <a:ext cx="497324" cy="498475"/>
            </a:xfrm>
            <a:custGeom>
              <a:avLst/>
              <a:gdLst>
                <a:gd name="connsiteX0" fmla="*/ 450777 w 497324"/>
                <a:gd name="connsiteY0" fmla="*/ 395923 h 498475"/>
                <a:gd name="connsiteX1" fmla="*/ 497285 w 497324"/>
                <a:gd name="connsiteY1" fmla="*/ 251623 h 498475"/>
                <a:gd name="connsiteX2" fmla="*/ 425730 w 497324"/>
                <a:gd name="connsiteY2" fmla="*/ 73934 h 498475"/>
                <a:gd name="connsiteX3" fmla="*/ 249238 w 497324"/>
                <a:gd name="connsiteY3" fmla="*/ 0 h 498475"/>
                <a:gd name="connsiteX4" fmla="*/ 0 w 497324"/>
                <a:gd name="connsiteY4" fmla="*/ 249238 h 498475"/>
                <a:gd name="connsiteX5" fmla="*/ 249238 w 497324"/>
                <a:gd name="connsiteY5" fmla="*/ 498476 h 498475"/>
                <a:gd name="connsiteX6" fmla="*/ 318404 w 497324"/>
                <a:gd name="connsiteY6" fmla="*/ 488934 h 498475"/>
                <a:gd name="connsiteX7" fmla="*/ 313638 w 497324"/>
                <a:gd name="connsiteY7" fmla="*/ 465086 h 498475"/>
                <a:gd name="connsiteX8" fmla="*/ 249246 w 497324"/>
                <a:gd name="connsiteY8" fmla="*/ 474627 h 498475"/>
                <a:gd name="connsiteX9" fmla="*/ 23858 w 497324"/>
                <a:gd name="connsiteY9" fmla="*/ 250433 h 498475"/>
                <a:gd name="connsiteX10" fmla="*/ 248053 w 497324"/>
                <a:gd name="connsiteY10" fmla="*/ 26238 h 498475"/>
                <a:gd name="connsiteX11" fmla="*/ 472248 w 497324"/>
                <a:gd name="connsiteY11" fmla="*/ 250433 h 498475"/>
                <a:gd name="connsiteX12" fmla="*/ 429317 w 497324"/>
                <a:gd name="connsiteY12" fmla="*/ 382803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324" h="498475">
                  <a:moveTo>
                    <a:pt x="450777" y="395923"/>
                  </a:moveTo>
                  <a:cubicBezTo>
                    <a:pt x="480590" y="354180"/>
                    <a:pt x="497285" y="304096"/>
                    <a:pt x="497285" y="251623"/>
                  </a:cubicBezTo>
                  <a:cubicBezTo>
                    <a:pt x="498475" y="184844"/>
                    <a:pt x="472238" y="121640"/>
                    <a:pt x="425730" y="73934"/>
                  </a:cubicBezTo>
                  <a:cubicBezTo>
                    <a:pt x="379221" y="26238"/>
                    <a:pt x="316017" y="0"/>
                    <a:pt x="249238" y="0"/>
                  </a:cubicBezTo>
                  <a:cubicBezTo>
                    <a:pt x="112102" y="0"/>
                    <a:pt x="0" y="112100"/>
                    <a:pt x="0" y="249238"/>
                  </a:cubicBezTo>
                  <a:cubicBezTo>
                    <a:pt x="0" y="386374"/>
                    <a:pt x="112100" y="498476"/>
                    <a:pt x="249238" y="498476"/>
                  </a:cubicBezTo>
                  <a:cubicBezTo>
                    <a:pt x="273086" y="498476"/>
                    <a:pt x="295746" y="494899"/>
                    <a:pt x="318404" y="488934"/>
                  </a:cubicBezTo>
                  <a:lnTo>
                    <a:pt x="313638" y="465086"/>
                  </a:lnTo>
                  <a:cubicBezTo>
                    <a:pt x="292177" y="471050"/>
                    <a:pt x="270707" y="474627"/>
                    <a:pt x="249246" y="474627"/>
                  </a:cubicBezTo>
                  <a:cubicBezTo>
                    <a:pt x="124028" y="474636"/>
                    <a:pt x="23858" y="374466"/>
                    <a:pt x="23858" y="250433"/>
                  </a:cubicBezTo>
                  <a:cubicBezTo>
                    <a:pt x="23858" y="126414"/>
                    <a:pt x="124028" y="26238"/>
                    <a:pt x="248053" y="26238"/>
                  </a:cubicBezTo>
                  <a:cubicBezTo>
                    <a:pt x="372072" y="26238"/>
                    <a:pt x="472248" y="126408"/>
                    <a:pt x="472248" y="250433"/>
                  </a:cubicBezTo>
                  <a:cubicBezTo>
                    <a:pt x="472248" y="298129"/>
                    <a:pt x="457940" y="343450"/>
                    <a:pt x="429317" y="382803"/>
                  </a:cubicBezTo>
                  <a:close/>
                </a:path>
              </a:pathLst>
            </a:custGeom>
            <a:grpFill/>
            <a:ln w="21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xmlns="" id="{EFA23AE9-3794-D6B6-3123-261473BD8EDC}"/>
                </a:ext>
              </a:extLst>
            </p:cNvPr>
            <p:cNvSpPr/>
            <p:nvPr/>
          </p:nvSpPr>
          <p:spPr>
            <a:xfrm>
              <a:off x="11172999" y="-445975"/>
              <a:ext cx="595103" cy="593872"/>
            </a:xfrm>
            <a:custGeom>
              <a:avLst/>
              <a:gdLst>
                <a:gd name="connsiteX0" fmla="*/ 509209 w 595103"/>
                <a:gd name="connsiteY0" fmla="*/ 87052 h 593872"/>
                <a:gd name="connsiteX1" fmla="*/ 298130 w 595103"/>
                <a:gd name="connsiteY1" fmla="*/ 0 h 593872"/>
                <a:gd name="connsiteX2" fmla="*/ 218231 w 595103"/>
                <a:gd name="connsiteY2" fmla="*/ 10731 h 593872"/>
                <a:gd name="connsiteX3" fmla="*/ 222997 w 595103"/>
                <a:gd name="connsiteY3" fmla="*/ 33391 h 593872"/>
                <a:gd name="connsiteX4" fmla="*/ 298128 w 595103"/>
                <a:gd name="connsiteY4" fmla="*/ 22660 h 593872"/>
                <a:gd name="connsiteX5" fmla="*/ 572409 w 595103"/>
                <a:gd name="connsiteY5" fmla="*/ 296941 h 593872"/>
                <a:gd name="connsiteX6" fmla="*/ 298128 w 595103"/>
                <a:gd name="connsiteY6" fmla="*/ 571222 h 593872"/>
                <a:gd name="connsiteX7" fmla="*/ 23847 w 595103"/>
                <a:gd name="connsiteY7" fmla="*/ 296941 h 593872"/>
                <a:gd name="connsiteX8" fmla="*/ 73933 w 595103"/>
                <a:gd name="connsiteY8" fmla="*/ 138335 h 593872"/>
                <a:gd name="connsiteX9" fmla="*/ 53662 w 595103"/>
                <a:gd name="connsiteY9" fmla="*/ 126406 h 593872"/>
                <a:gd name="connsiteX10" fmla="*/ 0 w 595103"/>
                <a:gd name="connsiteY10" fmla="*/ 296933 h 593872"/>
                <a:gd name="connsiteX11" fmla="*/ 296939 w 595103"/>
                <a:gd name="connsiteY11" fmla="*/ 593872 h 593872"/>
                <a:gd name="connsiteX12" fmla="*/ 595070 w 595103"/>
                <a:gd name="connsiteY12" fmla="*/ 296933 h 593872"/>
                <a:gd name="connsiteX13" fmla="*/ 509209 w 595103"/>
                <a:gd name="connsiteY13" fmla="*/ 87051 h 59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5103" h="593872">
                  <a:moveTo>
                    <a:pt x="509209" y="87052"/>
                  </a:moveTo>
                  <a:cubicBezTo>
                    <a:pt x="453160" y="31004"/>
                    <a:pt x="378027" y="0"/>
                    <a:pt x="298130" y="0"/>
                  </a:cubicBezTo>
                  <a:cubicBezTo>
                    <a:pt x="270704" y="0"/>
                    <a:pt x="243269" y="3577"/>
                    <a:pt x="218231" y="10731"/>
                  </a:cubicBezTo>
                  <a:lnTo>
                    <a:pt x="222997" y="33391"/>
                  </a:lnTo>
                  <a:cubicBezTo>
                    <a:pt x="248044" y="26237"/>
                    <a:pt x="273083" y="22660"/>
                    <a:pt x="298128" y="22660"/>
                  </a:cubicBezTo>
                  <a:cubicBezTo>
                    <a:pt x="449581" y="22660"/>
                    <a:pt x="572409" y="145490"/>
                    <a:pt x="572409" y="296941"/>
                  </a:cubicBezTo>
                  <a:cubicBezTo>
                    <a:pt x="572409" y="448394"/>
                    <a:pt x="449579" y="571222"/>
                    <a:pt x="298128" y="571222"/>
                  </a:cubicBezTo>
                  <a:cubicBezTo>
                    <a:pt x="146675" y="570032"/>
                    <a:pt x="23847" y="447203"/>
                    <a:pt x="23847" y="296941"/>
                  </a:cubicBezTo>
                  <a:cubicBezTo>
                    <a:pt x="23847" y="239702"/>
                    <a:pt x="41732" y="184841"/>
                    <a:pt x="73933" y="138335"/>
                  </a:cubicBezTo>
                  <a:lnTo>
                    <a:pt x="53662" y="126406"/>
                  </a:lnTo>
                  <a:cubicBezTo>
                    <a:pt x="17884" y="176493"/>
                    <a:pt x="0" y="234928"/>
                    <a:pt x="0" y="296933"/>
                  </a:cubicBezTo>
                  <a:cubicBezTo>
                    <a:pt x="0" y="460307"/>
                    <a:pt x="133561" y="593872"/>
                    <a:pt x="296939" y="593872"/>
                  </a:cubicBezTo>
                  <a:cubicBezTo>
                    <a:pt x="461510" y="593872"/>
                    <a:pt x="595070" y="460312"/>
                    <a:pt x="595070" y="296933"/>
                  </a:cubicBezTo>
                  <a:cubicBezTo>
                    <a:pt x="596260" y="217034"/>
                    <a:pt x="565257" y="143093"/>
                    <a:pt x="509209" y="87051"/>
                  </a:cubicBezTo>
                  <a:close/>
                </a:path>
              </a:pathLst>
            </a:custGeom>
            <a:grpFill/>
            <a:ln w="21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</p:spTree>
    <p:extLst>
      <p:ext uri="{BB962C8B-B14F-4D97-AF65-F5344CB8AC3E}">
        <p14:creationId xmlns:p14="http://schemas.microsoft.com/office/powerpoint/2010/main" val="570836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xmlns="" id="{DFB067A8-FD75-4BDD-DE5F-13199DECE6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9612381"/>
              </p:ext>
            </p:extLst>
          </p:nvPr>
        </p:nvGraphicFramePr>
        <p:xfrm>
          <a:off x="214521" y="1321765"/>
          <a:ext cx="7412782" cy="4711832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898338">
                  <a:extLst>
                    <a:ext uri="{9D8B030D-6E8A-4147-A177-3AD203B41FA5}">
                      <a16:colId xmlns:a16="http://schemas.microsoft.com/office/drawing/2014/main" xmlns="" val="993828281"/>
                    </a:ext>
                  </a:extLst>
                </a:gridCol>
                <a:gridCol w="1423887">
                  <a:extLst>
                    <a:ext uri="{9D8B030D-6E8A-4147-A177-3AD203B41FA5}">
                      <a16:colId xmlns:a16="http://schemas.microsoft.com/office/drawing/2014/main" xmlns="" val="1401620843"/>
                    </a:ext>
                  </a:extLst>
                </a:gridCol>
                <a:gridCol w="965555">
                  <a:extLst>
                    <a:ext uri="{9D8B030D-6E8A-4147-A177-3AD203B41FA5}">
                      <a16:colId xmlns:a16="http://schemas.microsoft.com/office/drawing/2014/main" xmlns="" val="1354620064"/>
                    </a:ext>
                  </a:extLst>
                </a:gridCol>
                <a:gridCol w="1026667">
                  <a:extLst>
                    <a:ext uri="{9D8B030D-6E8A-4147-A177-3AD203B41FA5}">
                      <a16:colId xmlns:a16="http://schemas.microsoft.com/office/drawing/2014/main" xmlns="" val="2898602643"/>
                    </a:ext>
                  </a:extLst>
                </a:gridCol>
                <a:gridCol w="916347">
                  <a:extLst>
                    <a:ext uri="{9D8B030D-6E8A-4147-A177-3AD203B41FA5}">
                      <a16:colId xmlns:a16="http://schemas.microsoft.com/office/drawing/2014/main" xmlns="" val="2940720056"/>
                    </a:ext>
                  </a:extLst>
                </a:gridCol>
                <a:gridCol w="892542">
                  <a:extLst>
                    <a:ext uri="{9D8B030D-6E8A-4147-A177-3AD203B41FA5}">
                      <a16:colId xmlns:a16="http://schemas.microsoft.com/office/drawing/2014/main" xmlns="" val="2701445915"/>
                    </a:ext>
                  </a:extLst>
                </a:gridCol>
                <a:gridCol w="1289446">
                  <a:extLst>
                    <a:ext uri="{9D8B030D-6E8A-4147-A177-3AD203B41FA5}">
                      <a16:colId xmlns:a16="http://schemas.microsoft.com/office/drawing/2014/main" xmlns="" val="3278620958"/>
                    </a:ext>
                  </a:extLst>
                </a:gridCol>
              </a:tblGrid>
              <a:tr h="77913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  Region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Iron Deficiency/ low Serum ferritin 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Folate Deficiency 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6F4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Risk of NTDs or folate insuffiency 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E47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/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Vitamin B12  Deficiency </a:t>
                      </a:r>
                      <a:endParaRPr lang="x-none" sz="1400" b="1" dirty="0">
                        <a:solidFill>
                          <a:schemeClr val="bg1"/>
                        </a:solidFill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74A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Vitamin D Deficiency 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6AD5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Any micronutrient defficeincy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0159354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Afar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Progress</a:t>
                      </a:r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xmlns="" val="3118014718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Amhara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2169040459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Oromia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2702501550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Somali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150515974"/>
                  </a:ext>
                </a:extLst>
              </a:tr>
              <a:tr h="192775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Benishangul-Gumz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Progress</a:t>
                      </a:r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046816294"/>
                  </a:ext>
                </a:extLst>
              </a:tr>
              <a:tr h="131472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SNNP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3865967246"/>
                  </a:ext>
                </a:extLst>
              </a:tr>
              <a:tr h="294145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Gambela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904182748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Harari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2821157680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Addis Ababa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2385570484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Dire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Dawa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797482052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Sidama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3225625605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x-none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x-none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x-none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x-none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x-none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x-none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303848411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Urban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687892250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Rural</a:t>
                      </a:r>
                    </a:p>
                  </a:txBody>
                  <a:tcPr marL="57150" marR="9525" marT="9525" marB="0" anchor="ctr">
                    <a:lnL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171737949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Total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971368409"/>
                  </a:ext>
                </a:extLst>
              </a:tr>
            </a:tbl>
          </a:graphicData>
        </a:graphic>
      </p:graphicFrame>
      <p:grpSp>
        <p:nvGrpSpPr>
          <p:cNvPr id="100" name="Group 99">
            <a:extLst>
              <a:ext uri="{FF2B5EF4-FFF2-40B4-BE49-F238E27FC236}">
                <a16:creationId xmlns:a16="http://schemas.microsoft.com/office/drawing/2014/main" xmlns="" id="{BECB2022-C377-378F-465C-5B5674FA6CAE}"/>
              </a:ext>
            </a:extLst>
          </p:cNvPr>
          <p:cNvGrpSpPr/>
          <p:nvPr/>
        </p:nvGrpSpPr>
        <p:grpSpPr>
          <a:xfrm>
            <a:off x="215568" y="6089173"/>
            <a:ext cx="7411735" cy="184407"/>
            <a:chOff x="1875138" y="6575593"/>
            <a:chExt cx="9308071" cy="196730"/>
          </a:xfrm>
        </p:grpSpPr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xmlns="" id="{681E64A7-ADC3-1DC6-D8FF-986D8F2E8AC9}"/>
                </a:ext>
              </a:extLst>
            </p:cNvPr>
            <p:cNvSpPr/>
            <p:nvPr/>
          </p:nvSpPr>
          <p:spPr>
            <a:xfrm rot="10800000">
              <a:off x="3068353" y="6576239"/>
              <a:ext cx="1666103" cy="186849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39BAC6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xmlns="" id="{A61B6030-477D-A9BB-E18C-AA229DE5E736}"/>
                </a:ext>
              </a:extLst>
            </p:cNvPr>
            <p:cNvSpPr/>
            <p:nvPr/>
          </p:nvSpPr>
          <p:spPr>
            <a:xfrm rot="10800000">
              <a:off x="4801991" y="6575593"/>
              <a:ext cx="1199344" cy="187497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FF6F43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xmlns="" id="{E89DBD1B-C947-C5D5-D7E1-FE686ADC82DD}"/>
                </a:ext>
              </a:extLst>
            </p:cNvPr>
            <p:cNvSpPr/>
            <p:nvPr/>
          </p:nvSpPr>
          <p:spPr>
            <a:xfrm rot="10800000">
              <a:off x="6045196" y="6576239"/>
              <a:ext cx="1196873" cy="196084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70AE47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xmlns="" id="{BAC12DE5-D599-AA1A-2CD9-BAA5806DC108}"/>
                </a:ext>
              </a:extLst>
            </p:cNvPr>
            <p:cNvSpPr/>
            <p:nvPr/>
          </p:nvSpPr>
          <p:spPr>
            <a:xfrm rot="10800000">
              <a:off x="7336437" y="6585473"/>
              <a:ext cx="1094943" cy="186850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2874A6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xmlns="" id="{9D46387F-3852-095F-8A31-BBAFBCEE7BB6}"/>
                </a:ext>
              </a:extLst>
            </p:cNvPr>
            <p:cNvSpPr/>
            <p:nvPr/>
          </p:nvSpPr>
          <p:spPr>
            <a:xfrm rot="10800000">
              <a:off x="8455117" y="6588941"/>
              <a:ext cx="1094943" cy="183382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E6AD57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xmlns="" id="{248E695D-F644-216B-429B-3417D2398317}"/>
                </a:ext>
              </a:extLst>
            </p:cNvPr>
            <p:cNvSpPr/>
            <p:nvPr/>
          </p:nvSpPr>
          <p:spPr>
            <a:xfrm rot="10800000">
              <a:off x="9593311" y="6592766"/>
              <a:ext cx="1589898" cy="179557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FF0000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xmlns="" id="{E39743F4-A69A-F93E-F7CB-A8DB9080687F}"/>
                </a:ext>
              </a:extLst>
            </p:cNvPr>
            <p:cNvSpPr/>
            <p:nvPr/>
          </p:nvSpPr>
          <p:spPr>
            <a:xfrm rot="10800000">
              <a:off x="1875138" y="6588939"/>
              <a:ext cx="1094942" cy="176693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sp>
        <p:nvSpPr>
          <p:cNvPr id="218" name="TextBox 217">
            <a:extLst>
              <a:ext uri="{FF2B5EF4-FFF2-40B4-BE49-F238E27FC236}">
                <a16:creationId xmlns:a16="http://schemas.microsoft.com/office/drawing/2014/main" xmlns="" id="{71FB5D43-F62C-4DC4-1007-1AF97A127019}"/>
              </a:ext>
            </a:extLst>
          </p:cNvPr>
          <p:cNvSpPr txBox="1"/>
          <p:nvPr/>
        </p:nvSpPr>
        <p:spPr>
          <a:xfrm>
            <a:off x="2123079" y="310587"/>
            <a:ext cx="1018379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2400" dirty="0">
                <a:solidFill>
                  <a:prstClr val="white"/>
                </a:solidFill>
                <a:latin typeface="Calibri Light"/>
              </a:rPr>
              <a:t>Prevalence </a:t>
            </a:r>
            <a:r>
              <a:rPr lang="x-none" sz="2400">
                <a:solidFill>
                  <a:prstClr val="white"/>
                </a:solidFill>
                <a:latin typeface="Calibri Light"/>
              </a:rPr>
              <a:t>of Micronutrients Deficiencies among Women </a:t>
            </a:r>
            <a:r>
              <a:rPr lang="x-none" sz="2400" dirty="0">
                <a:solidFill>
                  <a:prstClr val="white"/>
                </a:solidFill>
                <a:latin typeface="Calibri Light"/>
              </a:rPr>
              <a:t>of Reproductive age</a:t>
            </a:r>
          </a:p>
        </p:txBody>
      </p:sp>
      <p:sp>
        <p:nvSpPr>
          <p:cNvPr id="225" name="Freeform 224">
            <a:extLst>
              <a:ext uri="{FF2B5EF4-FFF2-40B4-BE49-F238E27FC236}">
                <a16:creationId xmlns:a16="http://schemas.microsoft.com/office/drawing/2014/main" xmlns="" id="{D28D2A1D-2C44-C81C-413B-617DED18C449}"/>
              </a:ext>
            </a:extLst>
          </p:cNvPr>
          <p:cNvSpPr/>
          <p:nvPr/>
        </p:nvSpPr>
        <p:spPr>
          <a:xfrm flipH="1">
            <a:off x="545314" y="135794"/>
            <a:ext cx="1351286" cy="990003"/>
          </a:xfrm>
          <a:custGeom>
            <a:avLst/>
            <a:gdLst>
              <a:gd name="connsiteX0" fmla="*/ 192821 w 1312723"/>
              <a:gd name="connsiteY0" fmla="*/ 173069 h 990003"/>
              <a:gd name="connsiteX1" fmla="*/ 192333 w 1312723"/>
              <a:gd name="connsiteY1" fmla="*/ 172875 h 990003"/>
              <a:gd name="connsiteX2" fmla="*/ 188004 w 1312723"/>
              <a:gd name="connsiteY2" fmla="*/ 171098 h 990003"/>
              <a:gd name="connsiteX3" fmla="*/ 130813 w 1312723"/>
              <a:gd name="connsiteY3" fmla="*/ 201886 h 990003"/>
              <a:gd name="connsiteX4" fmla="*/ 129974 w 1312723"/>
              <a:gd name="connsiteY4" fmla="*/ 203028 h 990003"/>
              <a:gd name="connsiteX5" fmla="*/ 82682 w 1312723"/>
              <a:gd name="connsiteY5" fmla="*/ 285178 h 990003"/>
              <a:gd name="connsiteX6" fmla="*/ 68205 w 1312723"/>
              <a:gd name="connsiteY6" fmla="*/ 349240 h 990003"/>
              <a:gd name="connsiteX7" fmla="*/ 75794 w 1312723"/>
              <a:gd name="connsiteY7" fmla="*/ 380847 h 990003"/>
              <a:gd name="connsiteX8" fmla="*/ 19505 w 1312723"/>
              <a:gd name="connsiteY8" fmla="*/ 565517 h 990003"/>
              <a:gd name="connsiteX9" fmla="*/ 18289 w 1312723"/>
              <a:gd name="connsiteY9" fmla="*/ 567645 h 990003"/>
              <a:gd name="connsiteX10" fmla="*/ 18722 w 1312723"/>
              <a:gd name="connsiteY10" fmla="*/ 578742 h 990003"/>
              <a:gd name="connsiteX11" fmla="*/ 32748 w 1312723"/>
              <a:gd name="connsiteY11" fmla="*/ 595283 h 990003"/>
              <a:gd name="connsiteX12" fmla="*/ 54004 w 1312723"/>
              <a:gd name="connsiteY12" fmla="*/ 606960 h 990003"/>
              <a:gd name="connsiteX13" fmla="*/ 60607 w 1312723"/>
              <a:gd name="connsiteY13" fmla="*/ 634903 h 990003"/>
              <a:gd name="connsiteX14" fmla="*/ 57964 w 1312723"/>
              <a:gd name="connsiteY14" fmla="*/ 640595 h 990003"/>
              <a:gd name="connsiteX15" fmla="*/ 120626 w 1312723"/>
              <a:gd name="connsiteY15" fmla="*/ 674727 h 990003"/>
              <a:gd name="connsiteX16" fmla="*/ 131428 w 1312723"/>
              <a:gd name="connsiteY16" fmla="*/ 682315 h 990003"/>
              <a:gd name="connsiteX17" fmla="*/ 135103 w 1312723"/>
              <a:gd name="connsiteY17" fmla="*/ 683605 h 990003"/>
              <a:gd name="connsiteX18" fmla="*/ 139809 w 1312723"/>
              <a:gd name="connsiteY18" fmla="*/ 694988 h 990003"/>
              <a:gd name="connsiteX19" fmla="*/ 133454 w 1312723"/>
              <a:gd name="connsiteY19" fmla="*/ 700191 h 990003"/>
              <a:gd name="connsiteX20" fmla="*/ 122643 w 1312723"/>
              <a:gd name="connsiteY20" fmla="*/ 712191 h 990003"/>
              <a:gd name="connsiteX21" fmla="*/ 105697 w 1312723"/>
              <a:gd name="connsiteY21" fmla="*/ 733999 h 990003"/>
              <a:gd name="connsiteX22" fmla="*/ 93706 w 1312723"/>
              <a:gd name="connsiteY22" fmla="*/ 731209 h 990003"/>
              <a:gd name="connsiteX23" fmla="*/ 96497 w 1312723"/>
              <a:gd name="connsiteY23" fmla="*/ 719218 h 990003"/>
              <a:gd name="connsiteX24" fmla="*/ 106692 w 1312723"/>
              <a:gd name="connsiteY24" fmla="*/ 705247 h 990003"/>
              <a:gd name="connsiteX25" fmla="*/ 110191 w 1312723"/>
              <a:gd name="connsiteY25" fmla="*/ 697852 h 990003"/>
              <a:gd name="connsiteX26" fmla="*/ 99066 w 1312723"/>
              <a:gd name="connsiteY26" fmla="*/ 698533 h 990003"/>
              <a:gd name="connsiteX27" fmla="*/ 73252 w 1312723"/>
              <a:gd name="connsiteY27" fmla="*/ 699187 h 990003"/>
              <a:gd name="connsiteX28" fmla="*/ 72248 w 1312723"/>
              <a:gd name="connsiteY28" fmla="*/ 699491 h 990003"/>
              <a:gd name="connsiteX29" fmla="*/ 63591 w 1312723"/>
              <a:gd name="connsiteY29" fmla="*/ 706813 h 990003"/>
              <a:gd name="connsiteX30" fmla="*/ 61989 w 1312723"/>
              <a:gd name="connsiteY30" fmla="*/ 715525 h 990003"/>
              <a:gd name="connsiteX31" fmla="*/ 64834 w 1312723"/>
              <a:gd name="connsiteY31" fmla="*/ 724403 h 990003"/>
              <a:gd name="connsiteX32" fmla="*/ 81347 w 1312723"/>
              <a:gd name="connsiteY32" fmla="*/ 733907 h 990003"/>
              <a:gd name="connsiteX33" fmla="*/ 94950 w 1312723"/>
              <a:gd name="connsiteY33" fmla="*/ 766398 h 990003"/>
              <a:gd name="connsiteX34" fmla="*/ 95014 w 1312723"/>
              <a:gd name="connsiteY34" fmla="*/ 773959 h 990003"/>
              <a:gd name="connsiteX35" fmla="*/ 103164 w 1312723"/>
              <a:gd name="connsiteY35" fmla="*/ 818700 h 990003"/>
              <a:gd name="connsiteX36" fmla="*/ 142728 w 1312723"/>
              <a:gd name="connsiteY36" fmla="*/ 833887 h 990003"/>
              <a:gd name="connsiteX37" fmla="*/ 149525 w 1312723"/>
              <a:gd name="connsiteY37" fmla="*/ 834310 h 990003"/>
              <a:gd name="connsiteX38" fmla="*/ 185276 w 1312723"/>
              <a:gd name="connsiteY38" fmla="*/ 833325 h 990003"/>
              <a:gd name="connsiteX39" fmla="*/ 228525 w 1312723"/>
              <a:gd name="connsiteY39" fmla="*/ 825718 h 990003"/>
              <a:gd name="connsiteX40" fmla="*/ 321469 w 1312723"/>
              <a:gd name="connsiteY40" fmla="*/ 789019 h 990003"/>
              <a:gd name="connsiteX41" fmla="*/ 333220 w 1312723"/>
              <a:gd name="connsiteY41" fmla="*/ 792601 h 990003"/>
              <a:gd name="connsiteX42" fmla="*/ 329647 w 1312723"/>
              <a:gd name="connsiteY42" fmla="*/ 804353 h 990003"/>
              <a:gd name="connsiteX43" fmla="*/ 242293 w 1312723"/>
              <a:gd name="connsiteY43" fmla="*/ 840085 h 990003"/>
              <a:gd name="connsiteX44" fmla="*/ 347688 w 1312723"/>
              <a:gd name="connsiteY44" fmla="*/ 952128 h 990003"/>
              <a:gd name="connsiteX45" fmla="*/ 358002 w 1312723"/>
              <a:gd name="connsiteY45" fmla="*/ 977831 h 990003"/>
              <a:gd name="connsiteX46" fmla="*/ 353508 w 1312723"/>
              <a:gd name="connsiteY46" fmla="*/ 989279 h 990003"/>
              <a:gd name="connsiteX47" fmla="*/ 342061 w 1312723"/>
              <a:gd name="connsiteY47" fmla="*/ 984784 h 990003"/>
              <a:gd name="connsiteX48" fmla="*/ 331469 w 1312723"/>
              <a:gd name="connsiteY48" fmla="*/ 958334 h 990003"/>
              <a:gd name="connsiteX49" fmla="*/ 185498 w 1312723"/>
              <a:gd name="connsiteY49" fmla="*/ 850804 h 990003"/>
              <a:gd name="connsiteX50" fmla="*/ 141431 w 1312723"/>
              <a:gd name="connsiteY50" fmla="*/ 851264 h 990003"/>
              <a:gd name="connsiteX51" fmla="*/ 88853 w 1312723"/>
              <a:gd name="connsiteY51" fmla="*/ 828655 h 990003"/>
              <a:gd name="connsiteX52" fmla="*/ 77636 w 1312723"/>
              <a:gd name="connsiteY52" fmla="*/ 774172 h 990003"/>
              <a:gd name="connsiteX53" fmla="*/ 77571 w 1312723"/>
              <a:gd name="connsiteY53" fmla="*/ 766473 h 990003"/>
              <a:gd name="connsiteX54" fmla="*/ 78824 w 1312723"/>
              <a:gd name="connsiteY54" fmla="*/ 751157 h 990003"/>
              <a:gd name="connsiteX55" fmla="*/ 50183 w 1312723"/>
              <a:gd name="connsiteY55" fmla="*/ 733742 h 990003"/>
              <a:gd name="connsiteX56" fmla="*/ 44611 w 1312723"/>
              <a:gd name="connsiteY56" fmla="*/ 716474 h 990003"/>
              <a:gd name="connsiteX57" fmla="*/ 47853 w 1312723"/>
              <a:gd name="connsiteY57" fmla="*/ 699381 h 990003"/>
              <a:gd name="connsiteX58" fmla="*/ 51269 w 1312723"/>
              <a:gd name="connsiteY58" fmla="*/ 693698 h 990003"/>
              <a:gd name="connsiteX59" fmla="*/ 50109 w 1312723"/>
              <a:gd name="connsiteY59" fmla="*/ 693100 h 990003"/>
              <a:gd name="connsiteX60" fmla="*/ 49418 w 1312723"/>
              <a:gd name="connsiteY60" fmla="*/ 692750 h 990003"/>
              <a:gd name="connsiteX61" fmla="*/ 48774 w 1312723"/>
              <a:gd name="connsiteY61" fmla="*/ 692372 h 990003"/>
              <a:gd name="connsiteX62" fmla="*/ 32952 w 1312723"/>
              <a:gd name="connsiteY62" fmla="*/ 675344 h 990003"/>
              <a:gd name="connsiteX63" fmla="*/ 32768 w 1312723"/>
              <a:gd name="connsiteY63" fmla="*/ 649676 h 990003"/>
              <a:gd name="connsiteX64" fmla="*/ 33007 w 1312723"/>
              <a:gd name="connsiteY64" fmla="*/ 649206 h 990003"/>
              <a:gd name="connsiteX65" fmla="*/ 34849 w 1312723"/>
              <a:gd name="connsiteY65" fmla="*/ 646130 h 990003"/>
              <a:gd name="connsiteX66" fmla="*/ 44528 w 1312723"/>
              <a:gd name="connsiteY66" fmla="*/ 628227 h 990003"/>
              <a:gd name="connsiteX67" fmla="*/ 47328 w 1312723"/>
              <a:gd name="connsiteY67" fmla="*/ 623042 h 990003"/>
              <a:gd name="connsiteX68" fmla="*/ 22325 w 1312723"/>
              <a:gd name="connsiteY68" fmla="*/ 609246 h 990003"/>
              <a:gd name="connsiteX69" fmla="*/ 2506 w 1312723"/>
              <a:gd name="connsiteY69" fmla="*/ 585070 h 990003"/>
              <a:gd name="connsiteX70" fmla="*/ 2211 w 1312723"/>
              <a:gd name="connsiteY70" fmla="*/ 560959 h 990003"/>
              <a:gd name="connsiteX71" fmla="*/ 5536 w 1312723"/>
              <a:gd name="connsiteY71" fmla="*/ 555083 h 990003"/>
              <a:gd name="connsiteX72" fmla="*/ 19185 w 1312723"/>
              <a:gd name="connsiteY72" fmla="*/ 536176 h 990003"/>
              <a:gd name="connsiteX73" fmla="*/ 25530 w 1312723"/>
              <a:gd name="connsiteY73" fmla="*/ 390166 h 990003"/>
              <a:gd name="connsiteX74" fmla="*/ 18015 w 1312723"/>
              <a:gd name="connsiteY74" fmla="*/ 264253 h 990003"/>
              <a:gd name="connsiteX75" fmla="*/ 25199 w 1312723"/>
              <a:gd name="connsiteY75" fmla="*/ 235879 h 990003"/>
              <a:gd name="connsiteX76" fmla="*/ 32493 w 1312723"/>
              <a:gd name="connsiteY76" fmla="*/ 215977 h 990003"/>
              <a:gd name="connsiteX77" fmla="*/ 155810 w 1312723"/>
              <a:gd name="connsiteY77" fmla="*/ 93360 h 990003"/>
              <a:gd name="connsiteX78" fmla="*/ 155948 w 1312723"/>
              <a:gd name="connsiteY78" fmla="*/ 93277 h 990003"/>
              <a:gd name="connsiteX79" fmla="*/ 373404 w 1312723"/>
              <a:gd name="connsiteY79" fmla="*/ 10123 h 990003"/>
              <a:gd name="connsiteX80" fmla="*/ 546213 w 1312723"/>
              <a:gd name="connsiteY80" fmla="*/ 29445 h 990003"/>
              <a:gd name="connsiteX81" fmla="*/ 550716 w 1312723"/>
              <a:gd name="connsiteY81" fmla="*/ 35541 h 990003"/>
              <a:gd name="connsiteX82" fmla="*/ 746927 w 1312723"/>
              <a:gd name="connsiteY82" fmla="*/ 3777 h 990003"/>
              <a:gd name="connsiteX83" fmla="*/ 747480 w 1312723"/>
              <a:gd name="connsiteY83" fmla="*/ 3721 h 990003"/>
              <a:gd name="connsiteX84" fmla="*/ 819141 w 1312723"/>
              <a:gd name="connsiteY84" fmla="*/ 212 h 990003"/>
              <a:gd name="connsiteX85" fmla="*/ 1215108 w 1312723"/>
              <a:gd name="connsiteY85" fmla="*/ 168030 h 990003"/>
              <a:gd name="connsiteX86" fmla="*/ 1251247 w 1312723"/>
              <a:gd name="connsiteY86" fmla="*/ 286512 h 990003"/>
              <a:gd name="connsiteX87" fmla="*/ 1241761 w 1312723"/>
              <a:gd name="connsiteY87" fmla="*/ 424628 h 990003"/>
              <a:gd name="connsiteX88" fmla="*/ 1265116 w 1312723"/>
              <a:gd name="connsiteY88" fmla="*/ 557889 h 990003"/>
              <a:gd name="connsiteX89" fmla="*/ 1307896 w 1312723"/>
              <a:gd name="connsiteY89" fmla="*/ 630001 h 990003"/>
              <a:gd name="connsiteX90" fmla="*/ 1308108 w 1312723"/>
              <a:gd name="connsiteY90" fmla="*/ 631649 h 990003"/>
              <a:gd name="connsiteX91" fmla="*/ 1312630 w 1312723"/>
              <a:gd name="connsiteY91" fmla="*/ 676619 h 990003"/>
              <a:gd name="connsiteX92" fmla="*/ 1299432 w 1312723"/>
              <a:gd name="connsiteY92" fmla="*/ 763567 h 990003"/>
              <a:gd name="connsiteX93" fmla="*/ 1278204 w 1312723"/>
              <a:gd name="connsiteY93" fmla="*/ 826349 h 990003"/>
              <a:gd name="connsiteX94" fmla="*/ 1281363 w 1312723"/>
              <a:gd name="connsiteY94" fmla="*/ 868353 h 990003"/>
              <a:gd name="connsiteX95" fmla="*/ 1290351 w 1312723"/>
              <a:gd name="connsiteY95" fmla="*/ 889498 h 990003"/>
              <a:gd name="connsiteX96" fmla="*/ 1285480 w 1312723"/>
              <a:gd name="connsiteY96" fmla="*/ 900780 h 990003"/>
              <a:gd name="connsiteX97" fmla="*/ 1274198 w 1312723"/>
              <a:gd name="connsiteY97" fmla="*/ 895908 h 990003"/>
              <a:gd name="connsiteX98" fmla="*/ 1265485 w 1312723"/>
              <a:gd name="connsiteY98" fmla="*/ 875371 h 990003"/>
              <a:gd name="connsiteX99" fmla="*/ 1258532 w 1312723"/>
              <a:gd name="connsiteY99" fmla="*/ 830943 h 990003"/>
              <a:gd name="connsiteX100" fmla="*/ 1246062 w 1312723"/>
              <a:gd name="connsiteY100" fmla="*/ 840217 h 990003"/>
              <a:gd name="connsiteX101" fmla="*/ 1189238 w 1312723"/>
              <a:gd name="connsiteY101" fmla="*/ 855293 h 990003"/>
              <a:gd name="connsiteX102" fmla="*/ 1131752 w 1312723"/>
              <a:gd name="connsiteY102" fmla="*/ 840300 h 990003"/>
              <a:gd name="connsiteX103" fmla="*/ 1044113 w 1312723"/>
              <a:gd name="connsiteY103" fmla="*/ 722934 h 990003"/>
              <a:gd name="connsiteX104" fmla="*/ 1052503 w 1312723"/>
              <a:gd name="connsiteY104" fmla="*/ 663089 h 990003"/>
              <a:gd name="connsiteX105" fmla="*/ 1025602 w 1312723"/>
              <a:gd name="connsiteY105" fmla="*/ 559676 h 990003"/>
              <a:gd name="connsiteX106" fmla="*/ 1022222 w 1312723"/>
              <a:gd name="connsiteY106" fmla="*/ 557171 h 990003"/>
              <a:gd name="connsiteX107" fmla="*/ 1022167 w 1312723"/>
              <a:gd name="connsiteY107" fmla="*/ 557134 h 990003"/>
              <a:gd name="connsiteX108" fmla="*/ 1021531 w 1312723"/>
              <a:gd name="connsiteY108" fmla="*/ 556636 h 990003"/>
              <a:gd name="connsiteX109" fmla="*/ 1008408 w 1312723"/>
              <a:gd name="connsiteY109" fmla="*/ 543476 h 990003"/>
              <a:gd name="connsiteX110" fmla="*/ 995128 w 1312723"/>
              <a:gd name="connsiteY110" fmla="*/ 519180 h 990003"/>
              <a:gd name="connsiteX111" fmla="*/ 974498 w 1312723"/>
              <a:gd name="connsiteY111" fmla="*/ 545308 h 990003"/>
              <a:gd name="connsiteX112" fmla="*/ 933157 w 1312723"/>
              <a:gd name="connsiteY112" fmla="*/ 599331 h 990003"/>
              <a:gd name="connsiteX113" fmla="*/ 922759 w 1312723"/>
              <a:gd name="connsiteY113" fmla="*/ 612344 h 990003"/>
              <a:gd name="connsiteX114" fmla="*/ 900545 w 1312723"/>
              <a:gd name="connsiteY114" fmla="*/ 623939 h 990003"/>
              <a:gd name="connsiteX115" fmla="*/ 891446 w 1312723"/>
              <a:gd name="connsiteY115" fmla="*/ 623773 h 990003"/>
              <a:gd name="connsiteX116" fmla="*/ 873911 w 1312723"/>
              <a:gd name="connsiteY116" fmla="*/ 614683 h 990003"/>
              <a:gd name="connsiteX117" fmla="*/ 864260 w 1312723"/>
              <a:gd name="connsiteY117" fmla="*/ 593474 h 990003"/>
              <a:gd name="connsiteX118" fmla="*/ 864775 w 1312723"/>
              <a:gd name="connsiteY118" fmla="*/ 576270 h 990003"/>
              <a:gd name="connsiteX119" fmla="*/ 874759 w 1312723"/>
              <a:gd name="connsiteY119" fmla="*/ 569077 h 990003"/>
              <a:gd name="connsiteX120" fmla="*/ 881951 w 1312723"/>
              <a:gd name="connsiteY120" fmla="*/ 579061 h 990003"/>
              <a:gd name="connsiteX121" fmla="*/ 881509 w 1312723"/>
              <a:gd name="connsiteY121" fmla="*/ 591291 h 990003"/>
              <a:gd name="connsiteX122" fmla="*/ 886390 w 1312723"/>
              <a:gd name="connsiteY122" fmla="*/ 602554 h 990003"/>
              <a:gd name="connsiteX123" fmla="*/ 894255 w 1312723"/>
              <a:gd name="connsiteY123" fmla="*/ 606597 h 990003"/>
              <a:gd name="connsiteX124" fmla="*/ 898381 w 1312723"/>
              <a:gd name="connsiteY124" fmla="*/ 606698 h 990003"/>
              <a:gd name="connsiteX125" fmla="*/ 910639 w 1312723"/>
              <a:gd name="connsiteY125" fmla="*/ 599874 h 990003"/>
              <a:gd name="connsiteX126" fmla="*/ 918449 w 1312723"/>
              <a:gd name="connsiteY126" fmla="*/ 590066 h 990003"/>
              <a:gd name="connsiteX127" fmla="*/ 961292 w 1312723"/>
              <a:gd name="connsiteY127" fmla="*/ 534062 h 990003"/>
              <a:gd name="connsiteX128" fmla="*/ 982492 w 1312723"/>
              <a:gd name="connsiteY128" fmla="*/ 505954 h 990003"/>
              <a:gd name="connsiteX129" fmla="*/ 984454 w 1312723"/>
              <a:gd name="connsiteY129" fmla="*/ 498798 h 990003"/>
              <a:gd name="connsiteX130" fmla="*/ 985817 w 1312723"/>
              <a:gd name="connsiteY130" fmla="*/ 484855 h 990003"/>
              <a:gd name="connsiteX131" fmla="*/ 985808 w 1312723"/>
              <a:gd name="connsiteY131" fmla="*/ 484017 h 990003"/>
              <a:gd name="connsiteX132" fmla="*/ 980512 w 1312723"/>
              <a:gd name="connsiteY132" fmla="*/ 458000 h 990003"/>
              <a:gd name="connsiteX133" fmla="*/ 958971 w 1312723"/>
              <a:gd name="connsiteY133" fmla="*/ 434285 h 990003"/>
              <a:gd name="connsiteX134" fmla="*/ 956282 w 1312723"/>
              <a:gd name="connsiteY134" fmla="*/ 433529 h 990003"/>
              <a:gd name="connsiteX135" fmla="*/ 911854 w 1312723"/>
              <a:gd name="connsiteY135" fmla="*/ 450889 h 990003"/>
              <a:gd name="connsiteX136" fmla="*/ 882292 w 1312723"/>
              <a:gd name="connsiteY136" fmla="*/ 466509 h 990003"/>
              <a:gd name="connsiteX137" fmla="*/ 824133 w 1312723"/>
              <a:gd name="connsiteY137" fmla="*/ 462125 h 990003"/>
              <a:gd name="connsiteX138" fmla="*/ 774964 w 1312723"/>
              <a:gd name="connsiteY138" fmla="*/ 417688 h 990003"/>
              <a:gd name="connsiteX139" fmla="*/ 746451 w 1312723"/>
              <a:gd name="connsiteY139" fmla="*/ 338716 h 990003"/>
              <a:gd name="connsiteX140" fmla="*/ 705689 w 1312723"/>
              <a:gd name="connsiteY140" fmla="*/ 220253 h 990003"/>
              <a:gd name="connsiteX141" fmla="*/ 710184 w 1312723"/>
              <a:gd name="connsiteY141" fmla="*/ 208806 h 990003"/>
              <a:gd name="connsiteX142" fmla="*/ 721631 w 1312723"/>
              <a:gd name="connsiteY142" fmla="*/ 213300 h 990003"/>
              <a:gd name="connsiteX143" fmla="*/ 763147 w 1312723"/>
              <a:gd name="connsiteY143" fmla="*/ 333946 h 990003"/>
              <a:gd name="connsiteX144" fmla="*/ 790020 w 1312723"/>
              <a:gd name="connsiteY144" fmla="*/ 409032 h 990003"/>
              <a:gd name="connsiteX145" fmla="*/ 831418 w 1312723"/>
              <a:gd name="connsiteY145" fmla="*/ 446312 h 990003"/>
              <a:gd name="connsiteX146" fmla="*/ 876159 w 1312723"/>
              <a:gd name="connsiteY146" fmla="*/ 450216 h 990003"/>
              <a:gd name="connsiteX147" fmla="*/ 902923 w 1312723"/>
              <a:gd name="connsiteY147" fmla="*/ 435960 h 990003"/>
              <a:gd name="connsiteX148" fmla="*/ 959754 w 1312723"/>
              <a:gd name="connsiteY148" fmla="*/ 416491 h 990003"/>
              <a:gd name="connsiteX149" fmla="*/ 964552 w 1312723"/>
              <a:gd name="connsiteY149" fmla="*/ 417789 h 990003"/>
              <a:gd name="connsiteX150" fmla="*/ 996583 w 1312723"/>
              <a:gd name="connsiteY150" fmla="*/ 451386 h 990003"/>
              <a:gd name="connsiteX151" fmla="*/ 1003168 w 1312723"/>
              <a:gd name="connsiteY151" fmla="*/ 483325 h 990003"/>
              <a:gd name="connsiteX152" fmla="*/ 1022113 w 1312723"/>
              <a:gd name="connsiteY152" fmla="*/ 532782 h 990003"/>
              <a:gd name="connsiteX153" fmla="*/ 1032308 w 1312723"/>
              <a:gd name="connsiteY153" fmla="*/ 542949 h 990003"/>
              <a:gd name="connsiteX154" fmla="*/ 1032326 w 1312723"/>
              <a:gd name="connsiteY154" fmla="*/ 542967 h 990003"/>
              <a:gd name="connsiteX155" fmla="*/ 1036323 w 1312723"/>
              <a:gd name="connsiteY155" fmla="*/ 545914 h 990003"/>
              <a:gd name="connsiteX156" fmla="*/ 1060416 w 1312723"/>
              <a:gd name="connsiteY156" fmla="*/ 558789 h 990003"/>
              <a:gd name="connsiteX157" fmla="*/ 1145808 w 1312723"/>
              <a:gd name="connsiteY157" fmla="*/ 577383 h 990003"/>
              <a:gd name="connsiteX158" fmla="*/ 1200107 w 1312723"/>
              <a:gd name="connsiteY158" fmla="*/ 578074 h 990003"/>
              <a:gd name="connsiteX159" fmla="*/ 1183391 w 1312723"/>
              <a:gd name="connsiteY159" fmla="*/ 554111 h 990003"/>
              <a:gd name="connsiteX160" fmla="*/ 1183041 w 1312723"/>
              <a:gd name="connsiteY160" fmla="*/ 553466 h 990003"/>
              <a:gd name="connsiteX161" fmla="*/ 1191956 w 1312723"/>
              <a:gd name="connsiteY161" fmla="*/ 416906 h 990003"/>
              <a:gd name="connsiteX162" fmla="*/ 1214860 w 1312723"/>
              <a:gd name="connsiteY162" fmla="*/ 274702 h 990003"/>
              <a:gd name="connsiteX163" fmla="*/ 1084730 w 1312723"/>
              <a:gd name="connsiteY163" fmla="*/ 66493 h 990003"/>
              <a:gd name="connsiteX164" fmla="*/ 1084242 w 1312723"/>
              <a:gd name="connsiteY164" fmla="*/ 66272 h 990003"/>
              <a:gd name="connsiteX165" fmla="*/ 1084002 w 1312723"/>
              <a:gd name="connsiteY165" fmla="*/ 66161 h 990003"/>
              <a:gd name="connsiteX166" fmla="*/ 931886 w 1312723"/>
              <a:gd name="connsiteY166" fmla="*/ 48765 h 990003"/>
              <a:gd name="connsiteX167" fmla="*/ 727186 w 1312723"/>
              <a:gd name="connsiteY167" fmla="*/ 175194 h 990003"/>
              <a:gd name="connsiteX168" fmla="*/ 714881 w 1312723"/>
              <a:gd name="connsiteY168" fmla="*/ 175571 h 990003"/>
              <a:gd name="connsiteX169" fmla="*/ 714504 w 1312723"/>
              <a:gd name="connsiteY169" fmla="*/ 163267 h 990003"/>
              <a:gd name="connsiteX170" fmla="*/ 928543 w 1312723"/>
              <a:gd name="connsiteY170" fmla="*/ 31654 h 990003"/>
              <a:gd name="connsiteX171" fmla="*/ 947939 w 1312723"/>
              <a:gd name="connsiteY171" fmla="*/ 28559 h 990003"/>
              <a:gd name="connsiteX172" fmla="*/ 818645 w 1312723"/>
              <a:gd name="connsiteY172" fmla="*/ 17591 h 990003"/>
              <a:gd name="connsiteX173" fmla="*/ 749823 w 1312723"/>
              <a:gd name="connsiteY173" fmla="*/ 20934 h 990003"/>
              <a:gd name="connsiteX174" fmla="*/ 749298 w 1312723"/>
              <a:gd name="connsiteY174" fmla="*/ 21026 h 990003"/>
              <a:gd name="connsiteX175" fmla="*/ 746351 w 1312723"/>
              <a:gd name="connsiteY175" fmla="*/ 21440 h 990003"/>
              <a:gd name="connsiteX176" fmla="*/ 681386 w 1312723"/>
              <a:gd name="connsiteY176" fmla="*/ 40421 h 990003"/>
              <a:gd name="connsiteX177" fmla="*/ 626653 w 1312723"/>
              <a:gd name="connsiteY177" fmla="*/ 109659 h 990003"/>
              <a:gd name="connsiteX178" fmla="*/ 611144 w 1312723"/>
              <a:gd name="connsiteY178" fmla="*/ 178518 h 990003"/>
              <a:gd name="connsiteX179" fmla="*/ 599871 w 1312723"/>
              <a:gd name="connsiteY179" fmla="*/ 205990 h 990003"/>
              <a:gd name="connsiteX180" fmla="*/ 673704 w 1312723"/>
              <a:gd name="connsiteY180" fmla="*/ 175267 h 990003"/>
              <a:gd name="connsiteX181" fmla="*/ 684203 w 1312723"/>
              <a:gd name="connsiteY181" fmla="*/ 181742 h 990003"/>
              <a:gd name="connsiteX182" fmla="*/ 677728 w 1312723"/>
              <a:gd name="connsiteY182" fmla="*/ 192241 h 990003"/>
              <a:gd name="connsiteX183" fmla="*/ 562977 w 1312723"/>
              <a:gd name="connsiteY183" fmla="*/ 269444 h 990003"/>
              <a:gd name="connsiteX184" fmla="*/ 549724 w 1312723"/>
              <a:gd name="connsiteY184" fmla="*/ 416668 h 990003"/>
              <a:gd name="connsiteX185" fmla="*/ 550138 w 1312723"/>
              <a:gd name="connsiteY185" fmla="*/ 418473 h 990003"/>
              <a:gd name="connsiteX186" fmla="*/ 551511 w 1312723"/>
              <a:gd name="connsiteY186" fmla="*/ 454437 h 990003"/>
              <a:gd name="connsiteX187" fmla="*/ 528155 w 1312723"/>
              <a:gd name="connsiteY187" fmla="*/ 501000 h 990003"/>
              <a:gd name="connsiteX188" fmla="*/ 492109 w 1312723"/>
              <a:gd name="connsiteY188" fmla="*/ 579272 h 990003"/>
              <a:gd name="connsiteX189" fmla="*/ 502691 w 1312723"/>
              <a:gd name="connsiteY189" fmla="*/ 604949 h 990003"/>
              <a:gd name="connsiteX190" fmla="*/ 516054 w 1312723"/>
              <a:gd name="connsiteY190" fmla="*/ 611875 h 990003"/>
              <a:gd name="connsiteX191" fmla="*/ 515934 w 1312723"/>
              <a:gd name="connsiteY191" fmla="*/ 605962 h 990003"/>
              <a:gd name="connsiteX192" fmla="*/ 519029 w 1312723"/>
              <a:gd name="connsiteY192" fmla="*/ 596108 h 990003"/>
              <a:gd name="connsiteX193" fmla="*/ 530596 w 1312723"/>
              <a:gd name="connsiteY193" fmla="*/ 586723 h 990003"/>
              <a:gd name="connsiteX194" fmla="*/ 557655 w 1312723"/>
              <a:gd name="connsiteY194" fmla="*/ 594929 h 990003"/>
              <a:gd name="connsiteX195" fmla="*/ 569867 w 1312723"/>
              <a:gd name="connsiteY195" fmla="*/ 601836 h 990003"/>
              <a:gd name="connsiteX196" fmla="*/ 577290 w 1312723"/>
              <a:gd name="connsiteY196" fmla="*/ 602389 h 990003"/>
              <a:gd name="connsiteX197" fmla="*/ 581047 w 1312723"/>
              <a:gd name="connsiteY197" fmla="*/ 599055 h 990003"/>
              <a:gd name="connsiteX198" fmla="*/ 583248 w 1312723"/>
              <a:gd name="connsiteY198" fmla="*/ 592664 h 990003"/>
              <a:gd name="connsiteX199" fmla="*/ 581618 w 1312723"/>
              <a:gd name="connsiteY199" fmla="*/ 584504 h 990003"/>
              <a:gd name="connsiteX200" fmla="*/ 582880 w 1312723"/>
              <a:gd name="connsiteY200" fmla="*/ 572274 h 990003"/>
              <a:gd name="connsiteX201" fmla="*/ 595110 w 1312723"/>
              <a:gd name="connsiteY201" fmla="*/ 573535 h 990003"/>
              <a:gd name="connsiteX202" fmla="*/ 600562 w 1312723"/>
              <a:gd name="connsiteY202" fmla="*/ 594644 h 990003"/>
              <a:gd name="connsiteX203" fmla="*/ 595700 w 1312723"/>
              <a:gd name="connsiteY203" fmla="*/ 608458 h 990003"/>
              <a:gd name="connsiteX204" fmla="*/ 583764 w 1312723"/>
              <a:gd name="connsiteY204" fmla="*/ 618543 h 990003"/>
              <a:gd name="connsiteX205" fmla="*/ 563595 w 1312723"/>
              <a:gd name="connsiteY205" fmla="*/ 618064 h 990003"/>
              <a:gd name="connsiteX206" fmla="*/ 548178 w 1312723"/>
              <a:gd name="connsiteY206" fmla="*/ 609526 h 990003"/>
              <a:gd name="connsiteX207" fmla="*/ 535902 w 1312723"/>
              <a:gd name="connsiteY207" fmla="*/ 603301 h 990003"/>
              <a:gd name="connsiteX208" fmla="*/ 534078 w 1312723"/>
              <a:gd name="connsiteY208" fmla="*/ 604912 h 990003"/>
              <a:gd name="connsiteX209" fmla="*/ 533231 w 1312723"/>
              <a:gd name="connsiteY209" fmla="*/ 607611 h 990003"/>
              <a:gd name="connsiteX210" fmla="*/ 533636 w 1312723"/>
              <a:gd name="connsiteY210" fmla="*/ 611138 h 990003"/>
              <a:gd name="connsiteX211" fmla="*/ 538729 w 1312723"/>
              <a:gd name="connsiteY211" fmla="*/ 617078 h 990003"/>
              <a:gd name="connsiteX212" fmla="*/ 540728 w 1312723"/>
              <a:gd name="connsiteY212" fmla="*/ 618681 h 990003"/>
              <a:gd name="connsiteX213" fmla="*/ 554662 w 1312723"/>
              <a:gd name="connsiteY213" fmla="*/ 629548 h 990003"/>
              <a:gd name="connsiteX214" fmla="*/ 556550 w 1312723"/>
              <a:gd name="connsiteY214" fmla="*/ 648022 h 990003"/>
              <a:gd name="connsiteX215" fmla="*/ 556264 w 1312723"/>
              <a:gd name="connsiteY215" fmla="*/ 649606 h 990003"/>
              <a:gd name="connsiteX216" fmla="*/ 566330 w 1312723"/>
              <a:gd name="connsiteY216" fmla="*/ 653336 h 990003"/>
              <a:gd name="connsiteX217" fmla="*/ 603951 w 1312723"/>
              <a:gd name="connsiteY217" fmla="*/ 673238 h 990003"/>
              <a:gd name="connsiteX218" fmla="*/ 645210 w 1312723"/>
              <a:gd name="connsiteY218" fmla="*/ 689944 h 990003"/>
              <a:gd name="connsiteX219" fmla="*/ 651519 w 1312723"/>
              <a:gd name="connsiteY219" fmla="*/ 697652 h 990003"/>
              <a:gd name="connsiteX220" fmla="*/ 646776 w 1312723"/>
              <a:gd name="connsiteY220" fmla="*/ 706107 h 990003"/>
              <a:gd name="connsiteX221" fmla="*/ 624728 w 1312723"/>
              <a:gd name="connsiteY221" fmla="*/ 728762 h 990003"/>
              <a:gd name="connsiteX222" fmla="*/ 622536 w 1312723"/>
              <a:gd name="connsiteY222" fmla="*/ 731848 h 990003"/>
              <a:gd name="connsiteX223" fmla="*/ 619792 w 1312723"/>
              <a:gd name="connsiteY223" fmla="*/ 735725 h 990003"/>
              <a:gd name="connsiteX224" fmla="*/ 601280 w 1312723"/>
              <a:gd name="connsiteY224" fmla="*/ 757763 h 990003"/>
              <a:gd name="connsiteX225" fmla="*/ 618060 w 1312723"/>
              <a:gd name="connsiteY225" fmla="*/ 768262 h 990003"/>
              <a:gd name="connsiteX226" fmla="*/ 620243 w 1312723"/>
              <a:gd name="connsiteY226" fmla="*/ 780391 h 990003"/>
              <a:gd name="connsiteX227" fmla="*/ 610490 w 1312723"/>
              <a:gd name="connsiteY227" fmla="*/ 783734 h 990003"/>
              <a:gd name="connsiteX228" fmla="*/ 641507 w 1312723"/>
              <a:gd name="connsiteY228" fmla="*/ 833603 h 990003"/>
              <a:gd name="connsiteX229" fmla="*/ 712117 w 1312723"/>
              <a:gd name="connsiteY229" fmla="*/ 836753 h 990003"/>
              <a:gd name="connsiteX230" fmla="*/ 826821 w 1312723"/>
              <a:gd name="connsiteY230" fmla="*/ 765029 h 990003"/>
              <a:gd name="connsiteX231" fmla="*/ 841280 w 1312723"/>
              <a:gd name="connsiteY231" fmla="*/ 751196 h 990003"/>
              <a:gd name="connsiteX232" fmla="*/ 853584 w 1312723"/>
              <a:gd name="connsiteY232" fmla="*/ 751573 h 990003"/>
              <a:gd name="connsiteX233" fmla="*/ 853207 w 1312723"/>
              <a:gd name="connsiteY233" fmla="*/ 763877 h 990003"/>
              <a:gd name="connsiteX234" fmla="*/ 838886 w 1312723"/>
              <a:gd name="connsiteY234" fmla="*/ 777581 h 990003"/>
              <a:gd name="connsiteX235" fmla="*/ 793897 w 1312723"/>
              <a:gd name="connsiteY235" fmla="*/ 817753 h 990003"/>
              <a:gd name="connsiteX236" fmla="*/ 795923 w 1312723"/>
              <a:gd name="connsiteY236" fmla="*/ 817588 h 990003"/>
              <a:gd name="connsiteX237" fmla="*/ 841907 w 1312723"/>
              <a:gd name="connsiteY237" fmla="*/ 818159 h 990003"/>
              <a:gd name="connsiteX238" fmla="*/ 932778 w 1312723"/>
              <a:gd name="connsiteY238" fmla="*/ 857050 h 990003"/>
              <a:gd name="connsiteX239" fmla="*/ 1000313 w 1312723"/>
              <a:gd name="connsiteY239" fmla="*/ 973808 h 990003"/>
              <a:gd name="connsiteX240" fmla="*/ 995441 w 1312723"/>
              <a:gd name="connsiteY240" fmla="*/ 985090 h 990003"/>
              <a:gd name="connsiteX241" fmla="*/ 984159 w 1312723"/>
              <a:gd name="connsiteY241" fmla="*/ 980218 h 990003"/>
              <a:gd name="connsiteX242" fmla="*/ 920576 w 1312723"/>
              <a:gd name="connsiteY242" fmla="*/ 869456 h 990003"/>
              <a:gd name="connsiteX243" fmla="*/ 840609 w 1312723"/>
              <a:gd name="connsiteY243" fmla="*/ 835536 h 990003"/>
              <a:gd name="connsiteX244" fmla="*/ 797223 w 1312723"/>
              <a:gd name="connsiteY244" fmla="*/ 834965 h 990003"/>
              <a:gd name="connsiteX245" fmla="*/ 744185 w 1312723"/>
              <a:gd name="connsiteY245" fmla="*/ 845648 h 990003"/>
              <a:gd name="connsiteX246" fmla="*/ 715590 w 1312723"/>
              <a:gd name="connsiteY246" fmla="*/ 853808 h 990003"/>
              <a:gd name="connsiteX247" fmla="*/ 632989 w 1312723"/>
              <a:gd name="connsiteY247" fmla="*/ 848816 h 990003"/>
              <a:gd name="connsiteX248" fmla="*/ 590672 w 1312723"/>
              <a:gd name="connsiteY248" fmla="*/ 773242 h 990003"/>
              <a:gd name="connsiteX249" fmla="*/ 590561 w 1312723"/>
              <a:gd name="connsiteY249" fmla="*/ 771741 h 990003"/>
              <a:gd name="connsiteX250" fmla="*/ 590313 w 1312723"/>
              <a:gd name="connsiteY250" fmla="*/ 771612 h 990003"/>
              <a:gd name="connsiteX251" fmla="*/ 572372 w 1312723"/>
              <a:gd name="connsiteY251" fmla="*/ 763360 h 990003"/>
              <a:gd name="connsiteX252" fmla="*/ 568532 w 1312723"/>
              <a:gd name="connsiteY252" fmla="*/ 761564 h 990003"/>
              <a:gd name="connsiteX253" fmla="*/ 567224 w 1312723"/>
              <a:gd name="connsiteY253" fmla="*/ 760809 h 990003"/>
              <a:gd name="connsiteX254" fmla="*/ 567077 w 1312723"/>
              <a:gd name="connsiteY254" fmla="*/ 760717 h 990003"/>
              <a:gd name="connsiteX255" fmla="*/ 552802 w 1312723"/>
              <a:gd name="connsiteY255" fmla="*/ 739295 h 990003"/>
              <a:gd name="connsiteX256" fmla="*/ 555003 w 1312723"/>
              <a:gd name="connsiteY256" fmla="*/ 713969 h 990003"/>
              <a:gd name="connsiteX257" fmla="*/ 557333 w 1312723"/>
              <a:gd name="connsiteY257" fmla="*/ 708950 h 990003"/>
              <a:gd name="connsiteX258" fmla="*/ 558779 w 1312723"/>
              <a:gd name="connsiteY258" fmla="*/ 706841 h 990003"/>
              <a:gd name="connsiteX259" fmla="*/ 549431 w 1312723"/>
              <a:gd name="connsiteY259" fmla="*/ 702494 h 990003"/>
              <a:gd name="connsiteX260" fmla="*/ 536970 w 1312723"/>
              <a:gd name="connsiteY260" fmla="*/ 692806 h 990003"/>
              <a:gd name="connsiteX261" fmla="*/ 529621 w 1312723"/>
              <a:gd name="connsiteY261" fmla="*/ 678595 h 990003"/>
              <a:gd name="connsiteX262" fmla="*/ 531758 w 1312723"/>
              <a:gd name="connsiteY262" fmla="*/ 662571 h 990003"/>
              <a:gd name="connsiteX263" fmla="*/ 532209 w 1312723"/>
              <a:gd name="connsiteY263" fmla="*/ 661631 h 990003"/>
              <a:gd name="connsiteX264" fmla="*/ 533066 w 1312723"/>
              <a:gd name="connsiteY264" fmla="*/ 660020 h 990003"/>
              <a:gd name="connsiteX265" fmla="*/ 537192 w 1312723"/>
              <a:gd name="connsiteY265" fmla="*/ 652090 h 990003"/>
              <a:gd name="connsiteX266" fmla="*/ 539383 w 1312723"/>
              <a:gd name="connsiteY266" fmla="*/ 645349 h 990003"/>
              <a:gd name="connsiteX267" fmla="*/ 539135 w 1312723"/>
              <a:gd name="connsiteY267" fmla="*/ 637373 h 990003"/>
              <a:gd name="connsiteX268" fmla="*/ 534769 w 1312723"/>
              <a:gd name="connsiteY268" fmla="*/ 635135 h 990003"/>
              <a:gd name="connsiteX269" fmla="*/ 492746 w 1312723"/>
              <a:gd name="connsiteY269" fmla="*/ 619194 h 990003"/>
              <a:gd name="connsiteX270" fmla="*/ 475211 w 1312723"/>
              <a:gd name="connsiteY270" fmla="*/ 575051 h 990003"/>
              <a:gd name="connsiteX271" fmla="*/ 503135 w 1312723"/>
              <a:gd name="connsiteY271" fmla="*/ 509303 h 990003"/>
              <a:gd name="connsiteX272" fmla="*/ 482828 w 1312723"/>
              <a:gd name="connsiteY272" fmla="*/ 391817 h 990003"/>
              <a:gd name="connsiteX273" fmla="*/ 468664 w 1312723"/>
              <a:gd name="connsiteY273" fmla="*/ 197329 h 990003"/>
              <a:gd name="connsiteX274" fmla="*/ 339399 w 1312723"/>
              <a:gd name="connsiteY274" fmla="*/ 251067 h 990003"/>
              <a:gd name="connsiteX275" fmla="*/ 314136 w 1312723"/>
              <a:gd name="connsiteY275" fmla="*/ 301950 h 990003"/>
              <a:gd name="connsiteX276" fmla="*/ 314173 w 1312723"/>
              <a:gd name="connsiteY276" fmla="*/ 302272 h 990003"/>
              <a:gd name="connsiteX277" fmla="*/ 313805 w 1312723"/>
              <a:gd name="connsiteY277" fmla="*/ 306002 h 990003"/>
              <a:gd name="connsiteX278" fmla="*/ 312525 w 1312723"/>
              <a:gd name="connsiteY278" fmla="*/ 343578 h 990003"/>
              <a:gd name="connsiteX279" fmla="*/ 312377 w 1312723"/>
              <a:gd name="connsiteY279" fmla="*/ 352862 h 990003"/>
              <a:gd name="connsiteX280" fmla="*/ 311972 w 1312723"/>
              <a:gd name="connsiteY280" fmla="*/ 370912 h 990003"/>
              <a:gd name="connsiteX281" fmla="*/ 319745 w 1312723"/>
              <a:gd name="connsiteY281" fmla="*/ 450106 h 990003"/>
              <a:gd name="connsiteX282" fmla="*/ 330935 w 1312723"/>
              <a:gd name="connsiteY282" fmla="*/ 469557 h 990003"/>
              <a:gd name="connsiteX283" fmla="*/ 332832 w 1312723"/>
              <a:gd name="connsiteY283" fmla="*/ 491466 h 990003"/>
              <a:gd name="connsiteX284" fmla="*/ 320436 w 1312723"/>
              <a:gd name="connsiteY284" fmla="*/ 546319 h 990003"/>
              <a:gd name="connsiteX285" fmla="*/ 300976 w 1312723"/>
              <a:gd name="connsiteY285" fmla="*/ 603327 h 990003"/>
              <a:gd name="connsiteX286" fmla="*/ 297366 w 1312723"/>
              <a:gd name="connsiteY286" fmla="*/ 627060 h 990003"/>
              <a:gd name="connsiteX287" fmla="*/ 323991 w 1312723"/>
              <a:gd name="connsiteY287" fmla="*/ 642200 h 990003"/>
              <a:gd name="connsiteX288" fmla="*/ 340439 w 1312723"/>
              <a:gd name="connsiteY288" fmla="*/ 651087 h 990003"/>
              <a:gd name="connsiteX289" fmla="*/ 343801 w 1312723"/>
              <a:gd name="connsiteY289" fmla="*/ 668061 h 990003"/>
              <a:gd name="connsiteX290" fmla="*/ 374118 w 1312723"/>
              <a:gd name="connsiteY290" fmla="*/ 684380 h 990003"/>
              <a:gd name="connsiteX291" fmla="*/ 407613 w 1312723"/>
              <a:gd name="connsiteY291" fmla="*/ 702320 h 990003"/>
              <a:gd name="connsiteX292" fmla="*/ 415653 w 1312723"/>
              <a:gd name="connsiteY292" fmla="*/ 711659 h 990003"/>
              <a:gd name="connsiteX293" fmla="*/ 413747 w 1312723"/>
              <a:gd name="connsiteY293" fmla="*/ 716485 h 990003"/>
              <a:gd name="connsiteX294" fmla="*/ 406048 w 1312723"/>
              <a:gd name="connsiteY294" fmla="*/ 741370 h 990003"/>
              <a:gd name="connsiteX295" fmla="*/ 400881 w 1312723"/>
              <a:gd name="connsiteY295" fmla="*/ 762165 h 990003"/>
              <a:gd name="connsiteX296" fmla="*/ 391975 w 1312723"/>
              <a:gd name="connsiteY296" fmla="*/ 775418 h 990003"/>
              <a:gd name="connsiteX297" fmla="*/ 385299 w 1312723"/>
              <a:gd name="connsiteY297" fmla="*/ 781505 h 990003"/>
              <a:gd name="connsiteX298" fmla="*/ 389360 w 1312723"/>
              <a:gd name="connsiteY298" fmla="*/ 824320 h 990003"/>
              <a:gd name="connsiteX299" fmla="*/ 388743 w 1312723"/>
              <a:gd name="connsiteY299" fmla="*/ 828427 h 990003"/>
              <a:gd name="connsiteX300" fmla="*/ 388273 w 1312723"/>
              <a:gd name="connsiteY300" fmla="*/ 833456 h 990003"/>
              <a:gd name="connsiteX301" fmla="*/ 397336 w 1312723"/>
              <a:gd name="connsiteY301" fmla="*/ 856065 h 990003"/>
              <a:gd name="connsiteX302" fmla="*/ 421087 w 1312723"/>
              <a:gd name="connsiteY302" fmla="*/ 867706 h 990003"/>
              <a:gd name="connsiteX303" fmla="*/ 427810 w 1312723"/>
              <a:gd name="connsiteY303" fmla="*/ 868305 h 990003"/>
              <a:gd name="connsiteX304" fmla="*/ 479292 w 1312723"/>
              <a:gd name="connsiteY304" fmla="*/ 861748 h 990003"/>
              <a:gd name="connsiteX305" fmla="*/ 526555 w 1312723"/>
              <a:gd name="connsiteY305" fmla="*/ 845318 h 990003"/>
              <a:gd name="connsiteX306" fmla="*/ 527172 w 1312723"/>
              <a:gd name="connsiteY306" fmla="*/ 845078 h 990003"/>
              <a:gd name="connsiteX307" fmla="*/ 527449 w 1312723"/>
              <a:gd name="connsiteY307" fmla="*/ 844977 h 990003"/>
              <a:gd name="connsiteX308" fmla="*/ 613357 w 1312723"/>
              <a:gd name="connsiteY308" fmla="*/ 887304 h 990003"/>
              <a:gd name="connsiteX309" fmla="*/ 668163 w 1312723"/>
              <a:gd name="connsiteY309" fmla="*/ 971701 h 990003"/>
              <a:gd name="connsiteX310" fmla="*/ 668494 w 1312723"/>
              <a:gd name="connsiteY310" fmla="*/ 972548 h 990003"/>
              <a:gd name="connsiteX311" fmla="*/ 663862 w 1312723"/>
              <a:gd name="connsiteY311" fmla="*/ 983931 h 990003"/>
              <a:gd name="connsiteX312" fmla="*/ 652479 w 1312723"/>
              <a:gd name="connsiteY312" fmla="*/ 979299 h 990003"/>
              <a:gd name="connsiteX313" fmla="*/ 652148 w 1312723"/>
              <a:gd name="connsiteY313" fmla="*/ 978580 h 990003"/>
              <a:gd name="connsiteX314" fmla="*/ 600206 w 1312723"/>
              <a:gd name="connsiteY314" fmla="*/ 898743 h 990003"/>
              <a:gd name="connsiteX315" fmla="*/ 533907 w 1312723"/>
              <a:gd name="connsiteY315" fmla="*/ 861103 h 990003"/>
              <a:gd name="connsiteX316" fmla="*/ 533437 w 1312723"/>
              <a:gd name="connsiteY316" fmla="*/ 861324 h 990003"/>
              <a:gd name="connsiteX317" fmla="*/ 483521 w 1312723"/>
              <a:gd name="connsiteY317" fmla="*/ 878638 h 990003"/>
              <a:gd name="connsiteX318" fmla="*/ 427609 w 1312723"/>
              <a:gd name="connsiteY318" fmla="*/ 885675 h 990003"/>
              <a:gd name="connsiteX319" fmla="*/ 418427 w 1312723"/>
              <a:gd name="connsiteY319" fmla="*/ 884938 h 990003"/>
              <a:gd name="connsiteX320" fmla="*/ 384922 w 1312723"/>
              <a:gd name="connsiteY320" fmla="*/ 868259 h 990003"/>
              <a:gd name="connsiteX321" fmla="*/ 370887 w 1312723"/>
              <a:gd name="connsiteY321" fmla="*/ 833243 h 990003"/>
              <a:gd name="connsiteX322" fmla="*/ 371486 w 1312723"/>
              <a:gd name="connsiteY322" fmla="*/ 825765 h 990003"/>
              <a:gd name="connsiteX323" fmla="*/ 372167 w 1312723"/>
              <a:gd name="connsiteY323" fmla="*/ 821593 h 990003"/>
              <a:gd name="connsiteX324" fmla="*/ 367940 w 1312723"/>
              <a:gd name="connsiteY324" fmla="*/ 787546 h 990003"/>
              <a:gd name="connsiteX325" fmla="*/ 365389 w 1312723"/>
              <a:gd name="connsiteY325" fmla="*/ 785143 h 990003"/>
              <a:gd name="connsiteX326" fmla="*/ 364643 w 1312723"/>
              <a:gd name="connsiteY326" fmla="*/ 783872 h 990003"/>
              <a:gd name="connsiteX327" fmla="*/ 363796 w 1312723"/>
              <a:gd name="connsiteY327" fmla="*/ 783043 h 990003"/>
              <a:gd name="connsiteX328" fmla="*/ 355627 w 1312723"/>
              <a:gd name="connsiteY328" fmla="*/ 772001 h 990003"/>
              <a:gd name="connsiteX329" fmla="*/ 352956 w 1312723"/>
              <a:gd name="connsiteY329" fmla="*/ 748120 h 990003"/>
              <a:gd name="connsiteX330" fmla="*/ 366494 w 1312723"/>
              <a:gd name="connsiteY330" fmla="*/ 724230 h 990003"/>
              <a:gd name="connsiteX331" fmla="*/ 367250 w 1312723"/>
              <a:gd name="connsiteY331" fmla="*/ 723447 h 990003"/>
              <a:gd name="connsiteX332" fmla="*/ 343619 w 1312723"/>
              <a:gd name="connsiteY332" fmla="*/ 719321 h 990003"/>
              <a:gd name="connsiteX333" fmla="*/ 326443 w 1312723"/>
              <a:gd name="connsiteY333" fmla="*/ 666597 h 990003"/>
              <a:gd name="connsiteX334" fmla="*/ 326166 w 1312723"/>
              <a:gd name="connsiteY334" fmla="*/ 661090 h 990003"/>
              <a:gd name="connsiteX335" fmla="*/ 321028 w 1312723"/>
              <a:gd name="connsiteY335" fmla="*/ 659358 h 990003"/>
              <a:gd name="connsiteX336" fmla="*/ 280837 w 1312723"/>
              <a:gd name="connsiteY336" fmla="*/ 632559 h 990003"/>
              <a:gd name="connsiteX337" fmla="*/ 284861 w 1312723"/>
              <a:gd name="connsiteY337" fmla="*/ 596633 h 990003"/>
              <a:gd name="connsiteX338" fmla="*/ 303639 w 1312723"/>
              <a:gd name="connsiteY338" fmla="*/ 541532 h 990003"/>
              <a:gd name="connsiteX339" fmla="*/ 315557 w 1312723"/>
              <a:gd name="connsiteY339" fmla="*/ 488928 h 990003"/>
              <a:gd name="connsiteX340" fmla="*/ 314203 w 1312723"/>
              <a:gd name="connsiteY340" fmla="*/ 474515 h 990003"/>
              <a:gd name="connsiteX341" fmla="*/ 308465 w 1312723"/>
              <a:gd name="connsiteY341" fmla="*/ 463381 h 990003"/>
              <a:gd name="connsiteX342" fmla="*/ 294559 w 1312723"/>
              <a:gd name="connsiteY342" fmla="*/ 370494 h 990003"/>
              <a:gd name="connsiteX343" fmla="*/ 294964 w 1312723"/>
              <a:gd name="connsiteY343" fmla="*/ 352581 h 990003"/>
              <a:gd name="connsiteX344" fmla="*/ 295111 w 1312723"/>
              <a:gd name="connsiteY344" fmla="*/ 343362 h 990003"/>
              <a:gd name="connsiteX345" fmla="*/ 296613 w 1312723"/>
              <a:gd name="connsiteY345" fmla="*/ 302427 h 990003"/>
              <a:gd name="connsiteX346" fmla="*/ 318181 w 1312723"/>
              <a:gd name="connsiteY346" fmla="*/ 179737 h 990003"/>
              <a:gd name="connsiteX347" fmla="*/ 319333 w 1312723"/>
              <a:gd name="connsiteY347" fmla="*/ 177747 h 990003"/>
              <a:gd name="connsiteX348" fmla="*/ 269112 w 1312723"/>
              <a:gd name="connsiteY348" fmla="*/ 188007 h 990003"/>
              <a:gd name="connsiteX349" fmla="*/ 222098 w 1312723"/>
              <a:gd name="connsiteY349" fmla="*/ 182564 h 990003"/>
              <a:gd name="connsiteX350" fmla="*/ 192767 w 1312723"/>
              <a:gd name="connsiteY350" fmla="*/ 173087 h 990003"/>
              <a:gd name="connsiteX351" fmla="*/ 630048 w 1312723"/>
              <a:gd name="connsiteY351" fmla="*/ 446886 h 990003"/>
              <a:gd name="connsiteX352" fmla="*/ 632866 w 1312723"/>
              <a:gd name="connsiteY352" fmla="*/ 460434 h 990003"/>
              <a:gd name="connsiteX353" fmla="*/ 650125 w 1312723"/>
              <a:gd name="connsiteY353" fmla="*/ 454457 h 990003"/>
              <a:gd name="connsiteX354" fmla="*/ 662355 w 1312723"/>
              <a:gd name="connsiteY354" fmla="*/ 452403 h 990003"/>
              <a:gd name="connsiteX355" fmla="*/ 637600 w 1312723"/>
              <a:gd name="connsiteY355" fmla="*/ 447236 h 990003"/>
              <a:gd name="connsiteX356" fmla="*/ 630048 w 1312723"/>
              <a:gd name="connsiteY356" fmla="*/ 446886 h 990003"/>
              <a:gd name="connsiteX357" fmla="*/ 779334 w 1312723"/>
              <a:gd name="connsiteY357" fmla="*/ 509282 h 990003"/>
              <a:gd name="connsiteX358" fmla="*/ 784667 w 1312723"/>
              <a:gd name="connsiteY358" fmla="*/ 499565 h 990003"/>
              <a:gd name="connsiteX359" fmla="*/ 775024 w 1312723"/>
              <a:gd name="connsiteY359" fmla="*/ 494473 h 990003"/>
              <a:gd name="connsiteX360" fmla="*/ 769858 w 1312723"/>
              <a:gd name="connsiteY360" fmla="*/ 503876 h 990003"/>
              <a:gd name="connsiteX361" fmla="*/ 779325 w 1312723"/>
              <a:gd name="connsiteY361" fmla="*/ 509282 h 990003"/>
              <a:gd name="connsiteX362" fmla="*/ 678323 w 1312723"/>
              <a:gd name="connsiteY362" fmla="*/ 586679 h 990003"/>
              <a:gd name="connsiteX363" fmla="*/ 685893 w 1312723"/>
              <a:gd name="connsiteY363" fmla="*/ 584828 h 990003"/>
              <a:gd name="connsiteX364" fmla="*/ 683195 w 1312723"/>
              <a:gd name="connsiteY364" fmla="*/ 574264 h 990003"/>
              <a:gd name="connsiteX365" fmla="*/ 675809 w 1312723"/>
              <a:gd name="connsiteY365" fmla="*/ 576069 h 990003"/>
              <a:gd name="connsiteX366" fmla="*/ 717785 w 1312723"/>
              <a:gd name="connsiteY366" fmla="*/ 573675 h 990003"/>
              <a:gd name="connsiteX367" fmla="*/ 727796 w 1312723"/>
              <a:gd name="connsiteY367" fmla="*/ 568085 h 990003"/>
              <a:gd name="connsiteX368" fmla="*/ 721976 w 1312723"/>
              <a:gd name="connsiteY368" fmla="*/ 558866 h 990003"/>
              <a:gd name="connsiteX369" fmla="*/ 712950 w 1312723"/>
              <a:gd name="connsiteY369" fmla="*/ 563903 h 990003"/>
              <a:gd name="connsiteX370" fmla="*/ 753693 w 1312723"/>
              <a:gd name="connsiteY370" fmla="*/ 545862 h 990003"/>
              <a:gd name="connsiteX371" fmla="*/ 760904 w 1312723"/>
              <a:gd name="connsiteY371" fmla="*/ 537195 h 990003"/>
              <a:gd name="connsiteX372" fmla="*/ 752274 w 1312723"/>
              <a:gd name="connsiteY372" fmla="*/ 530528 h 990003"/>
              <a:gd name="connsiteX373" fmla="*/ 745533 w 1312723"/>
              <a:gd name="connsiteY373" fmla="*/ 538623 h 990003"/>
              <a:gd name="connsiteX374" fmla="*/ 753683 w 1312723"/>
              <a:gd name="connsiteY374" fmla="*/ 545862 h 990003"/>
              <a:gd name="connsiteX375" fmla="*/ 687945 w 1312723"/>
              <a:gd name="connsiteY375" fmla="*/ 456639 h 990003"/>
              <a:gd name="connsiteX376" fmla="*/ 689114 w 1312723"/>
              <a:gd name="connsiteY376" fmla="*/ 461916 h 990003"/>
              <a:gd name="connsiteX377" fmla="*/ 679610 w 1312723"/>
              <a:gd name="connsiteY377" fmla="*/ 469716 h 990003"/>
              <a:gd name="connsiteX378" fmla="*/ 654145 w 1312723"/>
              <a:gd name="connsiteY378" fmla="*/ 471429 h 990003"/>
              <a:gd name="connsiteX379" fmla="*/ 631683 w 1312723"/>
              <a:gd name="connsiteY379" fmla="*/ 481026 h 990003"/>
              <a:gd name="connsiteX380" fmla="*/ 624159 w 1312723"/>
              <a:gd name="connsiteY380" fmla="*/ 482140 h 990003"/>
              <a:gd name="connsiteX381" fmla="*/ 622262 w 1312723"/>
              <a:gd name="connsiteY381" fmla="*/ 481495 h 990003"/>
              <a:gd name="connsiteX382" fmla="*/ 609525 w 1312723"/>
              <a:gd name="connsiteY382" fmla="*/ 464310 h 990003"/>
              <a:gd name="connsiteX383" fmla="*/ 609230 w 1312723"/>
              <a:gd name="connsiteY383" fmla="*/ 442815 h 990003"/>
              <a:gd name="connsiteX384" fmla="*/ 589439 w 1312723"/>
              <a:gd name="connsiteY384" fmla="*/ 426707 h 990003"/>
              <a:gd name="connsiteX385" fmla="*/ 591419 w 1312723"/>
              <a:gd name="connsiteY385" fmla="*/ 414578 h 990003"/>
              <a:gd name="connsiteX386" fmla="*/ 603548 w 1312723"/>
              <a:gd name="connsiteY386" fmla="*/ 416558 h 990003"/>
              <a:gd name="connsiteX387" fmla="*/ 638212 w 1312723"/>
              <a:gd name="connsiteY387" fmla="*/ 429866 h 990003"/>
              <a:gd name="connsiteX388" fmla="*/ 687280 w 1312723"/>
              <a:gd name="connsiteY388" fmla="*/ 454971 h 990003"/>
              <a:gd name="connsiteX389" fmla="*/ 687952 w 1312723"/>
              <a:gd name="connsiteY389" fmla="*/ 456647 h 990003"/>
              <a:gd name="connsiteX390" fmla="*/ 1232232 w 1312723"/>
              <a:gd name="connsiteY390" fmla="*/ 275052 h 990003"/>
              <a:gd name="connsiteX391" fmla="*/ 1232232 w 1312723"/>
              <a:gd name="connsiteY391" fmla="*/ 275153 h 990003"/>
              <a:gd name="connsiteX392" fmla="*/ 1208923 w 1312723"/>
              <a:gd name="connsiteY392" fmla="*/ 420767 h 990003"/>
              <a:gd name="connsiteX393" fmla="*/ 1198369 w 1312723"/>
              <a:gd name="connsiteY393" fmla="*/ 545263 h 990003"/>
              <a:gd name="connsiteX394" fmla="*/ 1198719 w 1312723"/>
              <a:gd name="connsiteY394" fmla="*/ 545907 h 990003"/>
              <a:gd name="connsiteX395" fmla="*/ 1229432 w 1312723"/>
              <a:gd name="connsiteY395" fmla="*/ 572292 h 990003"/>
              <a:gd name="connsiteX396" fmla="*/ 1234506 w 1312723"/>
              <a:gd name="connsiteY396" fmla="*/ 571739 h 990003"/>
              <a:gd name="connsiteX397" fmla="*/ 1235510 w 1312723"/>
              <a:gd name="connsiteY397" fmla="*/ 571666 h 990003"/>
              <a:gd name="connsiteX398" fmla="*/ 1243089 w 1312723"/>
              <a:gd name="connsiteY398" fmla="*/ 571527 h 990003"/>
              <a:gd name="connsiteX399" fmla="*/ 1255615 w 1312723"/>
              <a:gd name="connsiteY399" fmla="*/ 573056 h 990003"/>
              <a:gd name="connsiteX400" fmla="*/ 1252557 w 1312723"/>
              <a:gd name="connsiteY400" fmla="*/ 569851 h 990003"/>
              <a:gd name="connsiteX401" fmla="*/ 1224975 w 1312723"/>
              <a:gd name="connsiteY401" fmla="*/ 419966 h 990003"/>
              <a:gd name="connsiteX402" fmla="*/ 1233917 w 1312723"/>
              <a:gd name="connsiteY402" fmla="*/ 288324 h 990003"/>
              <a:gd name="connsiteX403" fmla="*/ 1232223 w 1312723"/>
              <a:gd name="connsiteY403" fmla="*/ 275044 h 990003"/>
              <a:gd name="connsiteX404" fmla="*/ 657177 w 1312723"/>
              <a:gd name="connsiteY404" fmla="*/ 34265 h 990003"/>
              <a:gd name="connsiteX405" fmla="*/ 532738 w 1312723"/>
              <a:gd name="connsiteY405" fmla="*/ 57501 h 990003"/>
              <a:gd name="connsiteX406" fmla="*/ 404468 w 1312723"/>
              <a:gd name="connsiteY406" fmla="*/ 113035 h 990003"/>
              <a:gd name="connsiteX407" fmla="*/ 333361 w 1312723"/>
              <a:gd name="connsiteY407" fmla="*/ 188296 h 990003"/>
              <a:gd name="connsiteX408" fmla="*/ 313892 w 1312723"/>
              <a:gd name="connsiteY408" fmla="*/ 247393 h 990003"/>
              <a:gd name="connsiteX409" fmla="*/ 334779 w 1312723"/>
              <a:gd name="connsiteY409" fmla="*/ 234270 h 990003"/>
              <a:gd name="connsiteX410" fmla="*/ 534435 w 1312723"/>
              <a:gd name="connsiteY410" fmla="*/ 110354 h 990003"/>
              <a:gd name="connsiteX411" fmla="*/ 537317 w 1312723"/>
              <a:gd name="connsiteY411" fmla="*/ 107425 h 990003"/>
              <a:gd name="connsiteX412" fmla="*/ 549621 w 1312723"/>
              <a:gd name="connsiteY412" fmla="*/ 107324 h 990003"/>
              <a:gd name="connsiteX413" fmla="*/ 549723 w 1312723"/>
              <a:gd name="connsiteY413" fmla="*/ 119628 h 990003"/>
              <a:gd name="connsiteX414" fmla="*/ 546840 w 1312723"/>
              <a:gd name="connsiteY414" fmla="*/ 122557 h 990003"/>
              <a:gd name="connsiteX415" fmla="*/ 517886 w 1312723"/>
              <a:gd name="connsiteY415" fmla="*/ 151853 h 990003"/>
              <a:gd name="connsiteX416" fmla="*/ 498251 w 1312723"/>
              <a:gd name="connsiteY416" fmla="*/ 383749 h 990003"/>
              <a:gd name="connsiteX417" fmla="*/ 528219 w 1312723"/>
              <a:gd name="connsiteY417" fmla="*/ 465475 h 990003"/>
              <a:gd name="connsiteX418" fmla="*/ 534841 w 1312723"/>
              <a:gd name="connsiteY418" fmla="*/ 449441 h 990003"/>
              <a:gd name="connsiteX419" fmla="*/ 533192 w 1312723"/>
              <a:gd name="connsiteY419" fmla="*/ 422274 h 990003"/>
              <a:gd name="connsiteX420" fmla="*/ 532778 w 1312723"/>
              <a:gd name="connsiteY420" fmla="*/ 420469 h 990003"/>
              <a:gd name="connsiteX421" fmla="*/ 547863 w 1312723"/>
              <a:gd name="connsiteY421" fmla="*/ 260766 h 990003"/>
              <a:gd name="connsiteX422" fmla="*/ 559191 w 1312723"/>
              <a:gd name="connsiteY422" fmla="*/ 243682 h 990003"/>
              <a:gd name="connsiteX423" fmla="*/ 594739 w 1312723"/>
              <a:gd name="connsiteY423" fmla="*/ 172851 h 990003"/>
              <a:gd name="connsiteX424" fmla="*/ 609502 w 1312723"/>
              <a:gd name="connsiteY424" fmla="*/ 106993 h 990003"/>
              <a:gd name="connsiteX425" fmla="*/ 657191 w 1312723"/>
              <a:gd name="connsiteY425" fmla="*/ 34283 h 990003"/>
              <a:gd name="connsiteX426" fmla="*/ 1236830 w 1312723"/>
              <a:gd name="connsiteY426" fmla="*/ 589021 h 990003"/>
              <a:gd name="connsiteX427" fmla="*/ 1229969 w 1312723"/>
              <a:gd name="connsiteY427" fmla="*/ 589813 h 990003"/>
              <a:gd name="connsiteX428" fmla="*/ 1220952 w 1312723"/>
              <a:gd name="connsiteY428" fmla="*/ 591811 h 990003"/>
              <a:gd name="connsiteX429" fmla="*/ 1144006 w 1312723"/>
              <a:gd name="connsiteY429" fmla="*/ 594685 h 990003"/>
              <a:gd name="connsiteX430" fmla="*/ 1067816 w 1312723"/>
              <a:gd name="connsiteY430" fmla="*/ 579903 h 990003"/>
              <a:gd name="connsiteX431" fmla="*/ 1069381 w 1312723"/>
              <a:gd name="connsiteY431" fmla="*/ 667311 h 990003"/>
              <a:gd name="connsiteX432" fmla="*/ 1061470 w 1312723"/>
              <a:gd name="connsiteY432" fmla="*/ 721841 h 990003"/>
              <a:gd name="connsiteX433" fmla="*/ 1139428 w 1312723"/>
              <a:gd name="connsiteY433" fmla="*/ 824694 h 990003"/>
              <a:gd name="connsiteX434" fmla="*/ 1189621 w 1312723"/>
              <a:gd name="connsiteY434" fmla="*/ 837919 h 990003"/>
              <a:gd name="connsiteX435" fmla="*/ 1236764 w 1312723"/>
              <a:gd name="connsiteY435" fmla="*/ 825504 h 990003"/>
              <a:gd name="connsiteX436" fmla="*/ 1295227 w 1312723"/>
              <a:gd name="connsiteY436" fmla="*/ 676079 h 990003"/>
              <a:gd name="connsiteX437" fmla="*/ 1290742 w 1312723"/>
              <a:gd name="connsiteY437" fmla="*/ 634129 h 990003"/>
              <a:gd name="connsiteX438" fmla="*/ 1273059 w 1312723"/>
              <a:gd name="connsiteY438" fmla="*/ 601600 h 990003"/>
              <a:gd name="connsiteX439" fmla="*/ 1242540 w 1312723"/>
              <a:gd name="connsiteY439" fmla="*/ 588937 h 990003"/>
              <a:gd name="connsiteX440" fmla="*/ 1236820 w 1312723"/>
              <a:gd name="connsiteY440" fmla="*/ 589039 h 990003"/>
              <a:gd name="connsiteX441" fmla="*/ 977016 w 1312723"/>
              <a:gd name="connsiteY441" fmla="*/ 554872 h 990003"/>
              <a:gd name="connsiteX442" fmla="*/ 984688 w 1312723"/>
              <a:gd name="connsiteY442" fmla="*/ 554191 h 990003"/>
              <a:gd name="connsiteX443" fmla="*/ 985369 w 1312723"/>
              <a:gd name="connsiteY443" fmla="*/ 561863 h 990003"/>
              <a:gd name="connsiteX444" fmla="*/ 980442 w 1312723"/>
              <a:gd name="connsiteY444" fmla="*/ 567646 h 990003"/>
              <a:gd name="connsiteX445" fmla="*/ 951054 w 1312723"/>
              <a:gd name="connsiteY445" fmla="*/ 606050 h 990003"/>
              <a:gd name="connsiteX446" fmla="*/ 943558 w 1312723"/>
              <a:gd name="connsiteY446" fmla="*/ 607754 h 990003"/>
              <a:gd name="connsiteX447" fmla="*/ 941854 w 1312723"/>
              <a:gd name="connsiteY447" fmla="*/ 600257 h 990003"/>
              <a:gd name="connsiteX448" fmla="*/ 972180 w 1312723"/>
              <a:gd name="connsiteY448" fmla="*/ 560620 h 990003"/>
              <a:gd name="connsiteX449" fmla="*/ 977025 w 1312723"/>
              <a:gd name="connsiteY449" fmla="*/ 554874 h 990003"/>
              <a:gd name="connsiteX450" fmla="*/ 579799 w 1312723"/>
              <a:gd name="connsiteY450" fmla="*/ 382754 h 990003"/>
              <a:gd name="connsiteX451" fmla="*/ 632773 w 1312723"/>
              <a:gd name="connsiteY451" fmla="*/ 360578 h 990003"/>
              <a:gd name="connsiteX452" fmla="*/ 653292 w 1312723"/>
              <a:gd name="connsiteY452" fmla="*/ 358220 h 990003"/>
              <a:gd name="connsiteX453" fmla="*/ 629983 w 1312723"/>
              <a:gd name="connsiteY453" fmla="*/ 355071 h 990003"/>
              <a:gd name="connsiteX454" fmla="*/ 577525 w 1312723"/>
              <a:gd name="connsiteY454" fmla="*/ 374917 h 990003"/>
              <a:gd name="connsiteX455" fmla="*/ 579330 w 1312723"/>
              <a:gd name="connsiteY455" fmla="*/ 381696 h 990003"/>
              <a:gd name="connsiteX456" fmla="*/ 579809 w 1312723"/>
              <a:gd name="connsiteY456" fmla="*/ 382764 h 990003"/>
              <a:gd name="connsiteX457" fmla="*/ 635765 w 1312723"/>
              <a:gd name="connsiteY457" fmla="*/ 377754 h 990003"/>
              <a:gd name="connsiteX458" fmla="*/ 588768 w 1312723"/>
              <a:gd name="connsiteY458" fmla="*/ 398061 h 990003"/>
              <a:gd name="connsiteX459" fmla="*/ 572835 w 1312723"/>
              <a:gd name="connsiteY459" fmla="*/ 400280 h 990003"/>
              <a:gd name="connsiteX460" fmla="*/ 566812 w 1312723"/>
              <a:gd name="connsiteY460" fmla="*/ 394791 h 990003"/>
              <a:gd name="connsiteX461" fmla="*/ 563239 w 1312723"/>
              <a:gd name="connsiteY461" fmla="*/ 388299 h 990003"/>
              <a:gd name="connsiteX462" fmla="*/ 565735 w 1312723"/>
              <a:gd name="connsiteY462" fmla="*/ 362162 h 990003"/>
              <a:gd name="connsiteX463" fmla="*/ 630183 w 1312723"/>
              <a:gd name="connsiteY463" fmla="*/ 337682 h 990003"/>
              <a:gd name="connsiteX464" fmla="*/ 707286 w 1312723"/>
              <a:gd name="connsiteY464" fmla="*/ 362999 h 990003"/>
              <a:gd name="connsiteX465" fmla="*/ 711494 w 1312723"/>
              <a:gd name="connsiteY465" fmla="*/ 372291 h 990003"/>
              <a:gd name="connsiteX466" fmla="*/ 701235 w 1312723"/>
              <a:gd name="connsiteY466" fmla="*/ 379069 h 990003"/>
              <a:gd name="connsiteX467" fmla="*/ 635772 w 1312723"/>
              <a:gd name="connsiteY467" fmla="*/ 377743 h 990003"/>
              <a:gd name="connsiteX468" fmla="*/ 589819 w 1312723"/>
              <a:gd name="connsiteY468" fmla="*/ 693962 h 990003"/>
              <a:gd name="connsiteX469" fmla="*/ 591928 w 1312723"/>
              <a:gd name="connsiteY469" fmla="*/ 693824 h 990003"/>
              <a:gd name="connsiteX470" fmla="*/ 603910 w 1312723"/>
              <a:gd name="connsiteY470" fmla="*/ 692231 h 990003"/>
              <a:gd name="connsiteX471" fmla="*/ 596717 w 1312723"/>
              <a:gd name="connsiteY471" fmla="*/ 689026 h 990003"/>
              <a:gd name="connsiteX472" fmla="*/ 557391 w 1312723"/>
              <a:gd name="connsiteY472" fmla="*/ 668230 h 990003"/>
              <a:gd name="connsiteX473" fmla="*/ 551571 w 1312723"/>
              <a:gd name="connsiteY473" fmla="*/ 666812 h 990003"/>
              <a:gd name="connsiteX474" fmla="*/ 547380 w 1312723"/>
              <a:gd name="connsiteY474" fmla="*/ 670146 h 990003"/>
              <a:gd name="connsiteX475" fmla="*/ 546708 w 1312723"/>
              <a:gd name="connsiteY475" fmla="*/ 675368 h 990003"/>
              <a:gd name="connsiteX476" fmla="*/ 549904 w 1312723"/>
              <a:gd name="connsiteY476" fmla="*/ 681133 h 990003"/>
              <a:gd name="connsiteX477" fmla="*/ 557935 w 1312723"/>
              <a:gd name="connsiteY477" fmla="*/ 687340 h 990003"/>
              <a:gd name="connsiteX478" fmla="*/ 589810 w 1312723"/>
              <a:gd name="connsiteY478" fmla="*/ 693953 h 990003"/>
              <a:gd name="connsiteX479" fmla="*/ 594940 w 1312723"/>
              <a:gd name="connsiteY479" fmla="*/ 710475 h 990003"/>
              <a:gd name="connsiteX480" fmla="*/ 593015 w 1312723"/>
              <a:gd name="connsiteY480" fmla="*/ 711073 h 990003"/>
              <a:gd name="connsiteX481" fmla="*/ 586495 w 1312723"/>
              <a:gd name="connsiteY481" fmla="*/ 711773 h 990003"/>
              <a:gd name="connsiteX482" fmla="*/ 572588 w 1312723"/>
              <a:gd name="connsiteY482" fmla="*/ 717253 h 990003"/>
              <a:gd name="connsiteX483" fmla="*/ 571280 w 1312723"/>
              <a:gd name="connsiteY483" fmla="*/ 720154 h 990003"/>
              <a:gd name="connsiteX484" fmla="*/ 569835 w 1312723"/>
              <a:gd name="connsiteY484" fmla="*/ 735801 h 990003"/>
              <a:gd name="connsiteX485" fmla="*/ 575848 w 1312723"/>
              <a:gd name="connsiteY485" fmla="*/ 745674 h 990003"/>
              <a:gd name="connsiteX486" fmla="*/ 605541 w 1312723"/>
              <a:gd name="connsiteY486" fmla="*/ 725763 h 990003"/>
              <a:gd name="connsiteX487" fmla="*/ 608350 w 1312723"/>
              <a:gd name="connsiteY487" fmla="*/ 721747 h 990003"/>
              <a:gd name="connsiteX488" fmla="*/ 610468 w 1312723"/>
              <a:gd name="connsiteY488" fmla="*/ 718727 h 990003"/>
              <a:gd name="connsiteX489" fmla="*/ 618084 w 1312723"/>
              <a:gd name="connsiteY489" fmla="*/ 708394 h 990003"/>
              <a:gd name="connsiteX490" fmla="*/ 594931 w 1312723"/>
              <a:gd name="connsiteY490" fmla="*/ 710475 h 990003"/>
              <a:gd name="connsiteX491" fmla="*/ 529166 w 1312723"/>
              <a:gd name="connsiteY491" fmla="*/ 40477 h 990003"/>
              <a:gd name="connsiteX492" fmla="*/ 376232 w 1312723"/>
              <a:gd name="connsiteY492" fmla="*/ 27298 h 990003"/>
              <a:gd name="connsiteX493" fmla="*/ 164845 w 1312723"/>
              <a:gd name="connsiteY493" fmla="*/ 108194 h 990003"/>
              <a:gd name="connsiteX494" fmla="*/ 164707 w 1312723"/>
              <a:gd name="connsiteY494" fmla="*/ 108277 h 990003"/>
              <a:gd name="connsiteX495" fmla="*/ 87604 w 1312723"/>
              <a:gd name="connsiteY495" fmla="*/ 163368 h 990003"/>
              <a:gd name="connsiteX496" fmla="*/ 156410 w 1312723"/>
              <a:gd name="connsiteY496" fmla="*/ 141974 h 990003"/>
              <a:gd name="connsiteX497" fmla="*/ 179968 w 1312723"/>
              <a:gd name="connsiteY497" fmla="*/ 148283 h 990003"/>
              <a:gd name="connsiteX498" fmla="*/ 193368 w 1312723"/>
              <a:gd name="connsiteY498" fmla="*/ 154472 h 990003"/>
              <a:gd name="connsiteX499" fmla="*/ 199226 w 1312723"/>
              <a:gd name="connsiteY499" fmla="*/ 156894 h 990003"/>
              <a:gd name="connsiteX500" fmla="*/ 226275 w 1312723"/>
              <a:gd name="connsiteY500" fmla="*/ 165643 h 990003"/>
              <a:gd name="connsiteX501" fmla="*/ 268925 w 1312723"/>
              <a:gd name="connsiteY501" fmla="*/ 170607 h 990003"/>
              <a:gd name="connsiteX502" fmla="*/ 352954 w 1312723"/>
              <a:gd name="connsiteY502" fmla="*/ 131927 h 990003"/>
              <a:gd name="connsiteX503" fmla="*/ 392390 w 1312723"/>
              <a:gd name="connsiteY503" fmla="*/ 100346 h 990003"/>
              <a:gd name="connsiteX504" fmla="*/ 393671 w 1312723"/>
              <a:gd name="connsiteY504" fmla="*/ 99333 h 990003"/>
              <a:gd name="connsiteX505" fmla="*/ 528627 w 1312723"/>
              <a:gd name="connsiteY505" fmla="*/ 40595 h 990003"/>
              <a:gd name="connsiteX506" fmla="*/ 529161 w 1312723"/>
              <a:gd name="connsiteY506" fmla="*/ 40466 h 990003"/>
              <a:gd name="connsiteX507" fmla="*/ 373874 w 1312723"/>
              <a:gd name="connsiteY507" fmla="*/ 768332 h 990003"/>
              <a:gd name="connsiteX508" fmla="*/ 379290 w 1312723"/>
              <a:gd name="connsiteY508" fmla="*/ 763533 h 990003"/>
              <a:gd name="connsiteX509" fmla="*/ 385331 w 1312723"/>
              <a:gd name="connsiteY509" fmla="*/ 754296 h 990003"/>
              <a:gd name="connsiteX510" fmla="*/ 388729 w 1312723"/>
              <a:gd name="connsiteY510" fmla="*/ 739294 h 990003"/>
              <a:gd name="connsiteX511" fmla="*/ 390691 w 1312723"/>
              <a:gd name="connsiteY511" fmla="*/ 726695 h 990003"/>
              <a:gd name="connsiteX512" fmla="*/ 379115 w 1312723"/>
              <a:gd name="connsiteY512" fmla="*/ 736208 h 990003"/>
              <a:gd name="connsiteX513" fmla="*/ 369933 w 1312723"/>
              <a:gd name="connsiteY513" fmla="*/ 751846 h 990003"/>
              <a:gd name="connsiteX514" fmla="*/ 371314 w 1312723"/>
              <a:gd name="connsiteY514" fmla="*/ 764344 h 990003"/>
              <a:gd name="connsiteX515" fmla="*/ 373874 w 1312723"/>
              <a:gd name="connsiteY515" fmla="*/ 768331 h 990003"/>
              <a:gd name="connsiteX516" fmla="*/ 374187 w 1312723"/>
              <a:gd name="connsiteY516" fmla="*/ 705854 h 990003"/>
              <a:gd name="connsiteX517" fmla="*/ 363753 w 1312723"/>
              <a:gd name="connsiteY517" fmla="*/ 698311 h 990003"/>
              <a:gd name="connsiteX518" fmla="*/ 343068 w 1312723"/>
              <a:gd name="connsiteY518" fmla="*/ 685353 h 990003"/>
              <a:gd name="connsiteX519" fmla="*/ 351127 w 1312723"/>
              <a:gd name="connsiteY519" fmla="*/ 703625 h 990003"/>
              <a:gd name="connsiteX520" fmla="*/ 374187 w 1312723"/>
              <a:gd name="connsiteY520" fmla="*/ 705854 h 990003"/>
              <a:gd name="connsiteX521" fmla="*/ 285941 w 1312723"/>
              <a:gd name="connsiteY521" fmla="*/ 521275 h 990003"/>
              <a:gd name="connsiteX522" fmla="*/ 291273 w 1312723"/>
              <a:gd name="connsiteY522" fmla="*/ 511559 h 990003"/>
              <a:gd name="connsiteX523" fmla="*/ 281631 w 1312723"/>
              <a:gd name="connsiteY523" fmla="*/ 506466 h 990003"/>
              <a:gd name="connsiteX524" fmla="*/ 276464 w 1312723"/>
              <a:gd name="connsiteY524" fmla="*/ 515869 h 990003"/>
              <a:gd name="connsiteX525" fmla="*/ 285931 w 1312723"/>
              <a:gd name="connsiteY525" fmla="*/ 521275 h 990003"/>
              <a:gd name="connsiteX526" fmla="*/ 184929 w 1312723"/>
              <a:gd name="connsiteY526" fmla="*/ 598673 h 990003"/>
              <a:gd name="connsiteX527" fmla="*/ 192499 w 1312723"/>
              <a:gd name="connsiteY527" fmla="*/ 596821 h 990003"/>
              <a:gd name="connsiteX528" fmla="*/ 189801 w 1312723"/>
              <a:gd name="connsiteY528" fmla="*/ 586258 h 990003"/>
              <a:gd name="connsiteX529" fmla="*/ 182415 w 1312723"/>
              <a:gd name="connsiteY529" fmla="*/ 588063 h 990003"/>
              <a:gd name="connsiteX530" fmla="*/ 224392 w 1312723"/>
              <a:gd name="connsiteY530" fmla="*/ 585669 h 990003"/>
              <a:gd name="connsiteX531" fmla="*/ 234402 w 1312723"/>
              <a:gd name="connsiteY531" fmla="*/ 580078 h 990003"/>
              <a:gd name="connsiteX532" fmla="*/ 228582 w 1312723"/>
              <a:gd name="connsiteY532" fmla="*/ 570860 h 990003"/>
              <a:gd name="connsiteX533" fmla="*/ 219557 w 1312723"/>
              <a:gd name="connsiteY533" fmla="*/ 575897 h 990003"/>
              <a:gd name="connsiteX534" fmla="*/ 260299 w 1312723"/>
              <a:gd name="connsiteY534" fmla="*/ 557855 h 990003"/>
              <a:gd name="connsiteX535" fmla="*/ 267510 w 1312723"/>
              <a:gd name="connsiteY535" fmla="*/ 549189 h 990003"/>
              <a:gd name="connsiteX536" fmla="*/ 258880 w 1312723"/>
              <a:gd name="connsiteY536" fmla="*/ 542522 h 990003"/>
              <a:gd name="connsiteX537" fmla="*/ 252139 w 1312723"/>
              <a:gd name="connsiteY537" fmla="*/ 550617 h 990003"/>
              <a:gd name="connsiteX538" fmla="*/ 260289 w 1312723"/>
              <a:gd name="connsiteY538" fmla="*/ 557855 h 990003"/>
              <a:gd name="connsiteX539" fmla="*/ 41563 w 1312723"/>
              <a:gd name="connsiteY539" fmla="*/ 241765 h 990003"/>
              <a:gd name="connsiteX540" fmla="*/ 42539 w 1312723"/>
              <a:gd name="connsiteY540" fmla="*/ 386678 h 990003"/>
              <a:gd name="connsiteX541" fmla="*/ 52402 w 1312723"/>
              <a:gd name="connsiteY541" fmla="*/ 480579 h 990003"/>
              <a:gd name="connsiteX542" fmla="*/ 59273 w 1312723"/>
              <a:gd name="connsiteY542" fmla="*/ 386355 h 990003"/>
              <a:gd name="connsiteX543" fmla="*/ 50791 w 1312723"/>
              <a:gd name="connsiteY543" fmla="*/ 350382 h 990003"/>
              <a:gd name="connsiteX544" fmla="*/ 66567 w 1312723"/>
              <a:gd name="connsiteY544" fmla="*/ 278483 h 990003"/>
              <a:gd name="connsiteX545" fmla="*/ 115903 w 1312723"/>
              <a:gd name="connsiteY545" fmla="*/ 192723 h 990003"/>
              <a:gd name="connsiteX546" fmla="*/ 116741 w 1312723"/>
              <a:gd name="connsiteY546" fmla="*/ 191581 h 990003"/>
              <a:gd name="connsiteX547" fmla="*/ 147178 w 1312723"/>
              <a:gd name="connsiteY547" fmla="*/ 159284 h 990003"/>
              <a:gd name="connsiteX548" fmla="*/ 93219 w 1312723"/>
              <a:gd name="connsiteY548" fmla="*/ 180540 h 990003"/>
              <a:gd name="connsiteX549" fmla="*/ 44224 w 1312723"/>
              <a:gd name="connsiteY549" fmla="*/ 235944 h 990003"/>
              <a:gd name="connsiteX550" fmla="*/ 41563 w 1312723"/>
              <a:gd name="connsiteY550" fmla="*/ 241756 h 990003"/>
              <a:gd name="connsiteX551" fmla="*/ 357252 w 1312723"/>
              <a:gd name="connsiteY551" fmla="*/ 634691 h 990003"/>
              <a:gd name="connsiteX552" fmla="*/ 348973 w 1312723"/>
              <a:gd name="connsiteY552" fmla="*/ 625592 h 990003"/>
              <a:gd name="connsiteX553" fmla="*/ 358072 w 1312723"/>
              <a:gd name="connsiteY553" fmla="*/ 617313 h 990003"/>
              <a:gd name="connsiteX554" fmla="*/ 362999 w 1312723"/>
              <a:gd name="connsiteY554" fmla="*/ 616373 h 990003"/>
              <a:gd name="connsiteX555" fmla="*/ 366416 w 1312723"/>
              <a:gd name="connsiteY555" fmla="*/ 613325 h 990003"/>
              <a:gd name="connsiteX556" fmla="*/ 367945 w 1312723"/>
              <a:gd name="connsiteY556" fmla="*/ 608223 h 990003"/>
              <a:gd name="connsiteX557" fmla="*/ 365974 w 1312723"/>
              <a:gd name="connsiteY557" fmla="*/ 599870 h 990003"/>
              <a:gd name="connsiteX558" fmla="*/ 369925 w 1312723"/>
              <a:gd name="connsiteY558" fmla="*/ 588220 h 990003"/>
              <a:gd name="connsiteX559" fmla="*/ 381575 w 1312723"/>
              <a:gd name="connsiteY559" fmla="*/ 592171 h 990003"/>
              <a:gd name="connsiteX560" fmla="*/ 385314 w 1312723"/>
              <a:gd name="connsiteY560" fmla="*/ 609042 h 990003"/>
              <a:gd name="connsiteX561" fmla="*/ 381059 w 1312723"/>
              <a:gd name="connsiteY561" fmla="*/ 622663 h 990003"/>
              <a:gd name="connsiteX562" fmla="*/ 370689 w 1312723"/>
              <a:gd name="connsiteY562" fmla="*/ 631983 h 990003"/>
              <a:gd name="connsiteX563" fmla="*/ 357252 w 1312723"/>
              <a:gd name="connsiteY563" fmla="*/ 634700 h 990003"/>
              <a:gd name="connsiteX564" fmla="*/ 87018 w 1312723"/>
              <a:gd name="connsiteY564" fmla="*/ 566947 h 990003"/>
              <a:gd name="connsiteX565" fmla="*/ 85858 w 1312723"/>
              <a:gd name="connsiteY565" fmla="*/ 554679 h 990003"/>
              <a:gd name="connsiteX566" fmla="*/ 98125 w 1312723"/>
              <a:gd name="connsiteY566" fmla="*/ 553519 h 990003"/>
              <a:gd name="connsiteX567" fmla="*/ 106966 w 1312723"/>
              <a:gd name="connsiteY567" fmla="*/ 565013 h 990003"/>
              <a:gd name="connsiteX568" fmla="*/ 109407 w 1312723"/>
              <a:gd name="connsiteY568" fmla="*/ 580383 h 990003"/>
              <a:gd name="connsiteX569" fmla="*/ 103006 w 1312723"/>
              <a:gd name="connsiteY569" fmla="*/ 595183 h 990003"/>
              <a:gd name="connsiteX570" fmla="*/ 90573 w 1312723"/>
              <a:gd name="connsiteY570" fmla="*/ 604439 h 990003"/>
              <a:gd name="connsiteX571" fmla="*/ 79052 w 1312723"/>
              <a:gd name="connsiteY571" fmla="*/ 600073 h 990003"/>
              <a:gd name="connsiteX572" fmla="*/ 83418 w 1312723"/>
              <a:gd name="connsiteY572" fmla="*/ 588552 h 990003"/>
              <a:gd name="connsiteX573" fmla="*/ 89579 w 1312723"/>
              <a:gd name="connsiteY573" fmla="*/ 584067 h 990003"/>
              <a:gd name="connsiteX574" fmla="*/ 92093 w 1312723"/>
              <a:gd name="connsiteY574" fmla="*/ 578330 h 990003"/>
              <a:gd name="connsiteX575" fmla="*/ 91080 w 1312723"/>
              <a:gd name="connsiteY575" fmla="*/ 572159 h 990003"/>
              <a:gd name="connsiteX576" fmla="*/ 87009 w 1312723"/>
              <a:gd name="connsiteY576" fmla="*/ 566937 h 990003"/>
              <a:gd name="connsiteX577" fmla="*/ 154607 w 1312723"/>
              <a:gd name="connsiteY577" fmla="*/ 443832 h 990003"/>
              <a:gd name="connsiteX578" fmla="*/ 157886 w 1312723"/>
              <a:gd name="connsiteY578" fmla="*/ 459562 h 990003"/>
              <a:gd name="connsiteX579" fmla="*/ 165935 w 1312723"/>
              <a:gd name="connsiteY579" fmla="*/ 456256 h 990003"/>
              <a:gd name="connsiteX580" fmla="*/ 189217 w 1312723"/>
              <a:gd name="connsiteY580" fmla="*/ 448170 h 990003"/>
              <a:gd name="connsiteX581" fmla="*/ 163606 w 1312723"/>
              <a:gd name="connsiteY581" fmla="*/ 444219 h 990003"/>
              <a:gd name="connsiteX582" fmla="*/ 154608 w 1312723"/>
              <a:gd name="connsiteY582" fmla="*/ 443832 h 990003"/>
              <a:gd name="connsiteX583" fmla="*/ 217444 w 1312723"/>
              <a:gd name="connsiteY583" fmla="*/ 451136 h 990003"/>
              <a:gd name="connsiteX584" fmla="*/ 218843 w 1312723"/>
              <a:gd name="connsiteY584" fmla="*/ 457195 h 990003"/>
              <a:gd name="connsiteX585" fmla="*/ 209026 w 1312723"/>
              <a:gd name="connsiteY585" fmla="*/ 464627 h 990003"/>
              <a:gd name="connsiteX586" fmla="*/ 172676 w 1312723"/>
              <a:gd name="connsiteY586" fmla="*/ 472271 h 990003"/>
              <a:gd name="connsiteX587" fmla="*/ 153676 w 1312723"/>
              <a:gd name="connsiteY587" fmla="*/ 479234 h 990003"/>
              <a:gd name="connsiteX588" fmla="*/ 149799 w 1312723"/>
              <a:gd name="connsiteY588" fmla="*/ 479344 h 990003"/>
              <a:gd name="connsiteX589" fmla="*/ 149790 w 1312723"/>
              <a:gd name="connsiteY589" fmla="*/ 479372 h 990003"/>
              <a:gd name="connsiteX590" fmla="*/ 145904 w 1312723"/>
              <a:gd name="connsiteY590" fmla="*/ 478083 h 990003"/>
              <a:gd name="connsiteX591" fmla="*/ 133415 w 1312723"/>
              <a:gd name="connsiteY591" fmla="*/ 461819 h 990003"/>
              <a:gd name="connsiteX592" fmla="*/ 132568 w 1312723"/>
              <a:gd name="connsiteY592" fmla="*/ 441272 h 990003"/>
              <a:gd name="connsiteX593" fmla="*/ 132854 w 1312723"/>
              <a:gd name="connsiteY593" fmla="*/ 439955 h 990003"/>
              <a:gd name="connsiteX594" fmla="*/ 111027 w 1312723"/>
              <a:gd name="connsiteY594" fmla="*/ 424041 h 990003"/>
              <a:gd name="connsiteX595" fmla="*/ 112390 w 1312723"/>
              <a:gd name="connsiteY595" fmla="*/ 411838 h 990003"/>
              <a:gd name="connsiteX596" fmla="*/ 124593 w 1312723"/>
              <a:gd name="connsiteY596" fmla="*/ 413201 h 990003"/>
              <a:gd name="connsiteX597" fmla="*/ 164137 w 1312723"/>
              <a:gd name="connsiteY597" fmla="*/ 426850 h 990003"/>
              <a:gd name="connsiteX598" fmla="*/ 217425 w 1312723"/>
              <a:gd name="connsiteY598" fmla="*/ 451146 h 990003"/>
              <a:gd name="connsiteX599" fmla="*/ 104802 w 1312723"/>
              <a:gd name="connsiteY599" fmla="*/ 386347 h 990003"/>
              <a:gd name="connsiteX600" fmla="*/ 176159 w 1312723"/>
              <a:gd name="connsiteY600" fmla="*/ 373960 h 990003"/>
              <a:gd name="connsiteX601" fmla="*/ 206754 w 1312723"/>
              <a:gd name="connsiteY601" fmla="*/ 380085 h 990003"/>
              <a:gd name="connsiteX602" fmla="*/ 172679 w 1312723"/>
              <a:gd name="connsiteY602" fmla="*/ 364714 h 990003"/>
              <a:gd name="connsiteX603" fmla="*/ 100605 w 1312723"/>
              <a:gd name="connsiteY603" fmla="*/ 374016 h 990003"/>
              <a:gd name="connsiteX604" fmla="*/ 101471 w 1312723"/>
              <a:gd name="connsiteY604" fmla="*/ 379090 h 990003"/>
              <a:gd name="connsiteX605" fmla="*/ 103074 w 1312723"/>
              <a:gd name="connsiteY605" fmla="*/ 383161 h 990003"/>
              <a:gd name="connsiteX606" fmla="*/ 105026 w 1312723"/>
              <a:gd name="connsiteY606" fmla="*/ 385868 h 990003"/>
              <a:gd name="connsiteX607" fmla="*/ 104805 w 1312723"/>
              <a:gd name="connsiteY607" fmla="*/ 386347 h 990003"/>
              <a:gd name="connsiteX608" fmla="*/ 174325 w 1312723"/>
              <a:gd name="connsiteY608" fmla="*/ 391274 h 990003"/>
              <a:gd name="connsiteX609" fmla="*/ 113799 w 1312723"/>
              <a:gd name="connsiteY609" fmla="*/ 401202 h 990003"/>
              <a:gd name="connsiteX610" fmla="*/ 93096 w 1312723"/>
              <a:gd name="connsiteY610" fmla="*/ 398476 h 990003"/>
              <a:gd name="connsiteX611" fmla="*/ 87800 w 1312723"/>
              <a:gd name="connsiteY611" fmla="*/ 391477 h 990003"/>
              <a:gd name="connsiteX612" fmla="*/ 84632 w 1312723"/>
              <a:gd name="connsiteY612" fmla="*/ 383446 h 990003"/>
              <a:gd name="connsiteX613" fmla="*/ 91806 w 1312723"/>
              <a:gd name="connsiteY613" fmla="*/ 359023 h 990003"/>
              <a:gd name="connsiteX614" fmla="*/ 177243 w 1312723"/>
              <a:gd name="connsiteY614" fmla="*/ 347944 h 990003"/>
              <a:gd name="connsiteX615" fmla="*/ 258139 w 1312723"/>
              <a:gd name="connsiteY615" fmla="*/ 403707 h 990003"/>
              <a:gd name="connsiteX616" fmla="*/ 258876 w 1312723"/>
              <a:gd name="connsiteY616" fmla="*/ 413746 h 990003"/>
              <a:gd name="connsiteX617" fmla="*/ 246912 w 1312723"/>
              <a:gd name="connsiteY617" fmla="*/ 416711 h 990003"/>
              <a:gd name="connsiteX618" fmla="*/ 174313 w 1312723"/>
              <a:gd name="connsiteY618" fmla="*/ 391265 h 990003"/>
              <a:gd name="connsiteX619" fmla="*/ 48725 w 1312723"/>
              <a:gd name="connsiteY619" fmla="*/ 667898 h 990003"/>
              <a:gd name="connsiteX620" fmla="*/ 57631 w 1312723"/>
              <a:gd name="connsiteY620" fmla="*/ 677365 h 990003"/>
              <a:gd name="connsiteX621" fmla="*/ 57935 w 1312723"/>
              <a:gd name="connsiteY621" fmla="*/ 677540 h 990003"/>
              <a:gd name="connsiteX622" fmla="*/ 58469 w 1312723"/>
              <a:gd name="connsiteY622" fmla="*/ 677872 h 990003"/>
              <a:gd name="connsiteX623" fmla="*/ 97839 w 1312723"/>
              <a:gd name="connsiteY623" fmla="*/ 681150 h 990003"/>
              <a:gd name="connsiteX624" fmla="*/ 99322 w 1312723"/>
              <a:gd name="connsiteY624" fmla="*/ 681049 h 990003"/>
              <a:gd name="connsiteX625" fmla="*/ 54720 w 1312723"/>
              <a:gd name="connsiteY625" fmla="*/ 657776 h 990003"/>
              <a:gd name="connsiteX626" fmla="*/ 49710 w 1312723"/>
              <a:gd name="connsiteY626" fmla="*/ 658854 h 990003"/>
              <a:gd name="connsiteX627" fmla="*/ 48679 w 1312723"/>
              <a:gd name="connsiteY627" fmla="*/ 667317 h 990003"/>
              <a:gd name="connsiteX628" fmla="*/ 48725 w 1312723"/>
              <a:gd name="connsiteY628" fmla="*/ 667907 h 990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</a:cxnLst>
            <a:rect l="l" t="t" r="r" b="b"/>
            <a:pathLst>
              <a:path w="1312723" h="990003">
                <a:moveTo>
                  <a:pt x="192821" y="173069"/>
                </a:moveTo>
                <a:cubicBezTo>
                  <a:pt x="192655" y="173004"/>
                  <a:pt x="192489" y="172940"/>
                  <a:pt x="192333" y="172875"/>
                </a:cubicBezTo>
                <a:cubicBezTo>
                  <a:pt x="190896" y="172295"/>
                  <a:pt x="189450" y="171706"/>
                  <a:pt x="188004" y="171098"/>
                </a:cubicBezTo>
                <a:cubicBezTo>
                  <a:pt x="160559" y="161382"/>
                  <a:pt x="142721" y="185667"/>
                  <a:pt x="130813" y="201886"/>
                </a:cubicBezTo>
                <a:lnTo>
                  <a:pt x="129974" y="203028"/>
                </a:lnTo>
                <a:cubicBezTo>
                  <a:pt x="111979" y="227508"/>
                  <a:pt x="94499" y="256877"/>
                  <a:pt x="82682" y="285178"/>
                </a:cubicBezTo>
                <a:cubicBezTo>
                  <a:pt x="72856" y="308718"/>
                  <a:pt x="66998" y="331299"/>
                  <a:pt x="68205" y="349240"/>
                </a:cubicBezTo>
                <a:cubicBezTo>
                  <a:pt x="68969" y="360633"/>
                  <a:pt x="72368" y="370680"/>
                  <a:pt x="75794" y="380847"/>
                </a:cubicBezTo>
                <a:cubicBezTo>
                  <a:pt x="88236" y="417695"/>
                  <a:pt x="101167" y="455988"/>
                  <a:pt x="19505" y="565517"/>
                </a:cubicBezTo>
                <a:cubicBezTo>
                  <a:pt x="19017" y="566171"/>
                  <a:pt x="18611" y="566890"/>
                  <a:pt x="18289" y="567645"/>
                </a:cubicBezTo>
                <a:cubicBezTo>
                  <a:pt x="17073" y="570574"/>
                  <a:pt x="17027" y="574414"/>
                  <a:pt x="18722" y="578742"/>
                </a:cubicBezTo>
                <a:cubicBezTo>
                  <a:pt x="20748" y="583918"/>
                  <a:pt x="25150" y="589619"/>
                  <a:pt x="32748" y="595283"/>
                </a:cubicBezTo>
                <a:cubicBezTo>
                  <a:pt x="38209" y="599353"/>
                  <a:pt x="45209" y="603313"/>
                  <a:pt x="54004" y="606960"/>
                </a:cubicBezTo>
                <a:cubicBezTo>
                  <a:pt x="65994" y="611934"/>
                  <a:pt x="65700" y="622626"/>
                  <a:pt x="60607" y="634903"/>
                </a:cubicBezTo>
                <a:cubicBezTo>
                  <a:pt x="59833" y="636764"/>
                  <a:pt x="58940" y="638670"/>
                  <a:pt x="57964" y="640595"/>
                </a:cubicBezTo>
                <a:cubicBezTo>
                  <a:pt x="74965" y="642529"/>
                  <a:pt x="97712" y="658563"/>
                  <a:pt x="120626" y="674727"/>
                </a:cubicBezTo>
                <a:cubicBezTo>
                  <a:pt x="124567" y="677508"/>
                  <a:pt x="128509" y="680289"/>
                  <a:pt x="131428" y="682315"/>
                </a:cubicBezTo>
                <a:cubicBezTo>
                  <a:pt x="132681" y="682684"/>
                  <a:pt x="133906" y="683107"/>
                  <a:pt x="135103" y="683605"/>
                </a:cubicBezTo>
                <a:cubicBezTo>
                  <a:pt x="139542" y="685447"/>
                  <a:pt x="141651" y="690549"/>
                  <a:pt x="139809" y="694988"/>
                </a:cubicBezTo>
                <a:cubicBezTo>
                  <a:pt x="138649" y="697778"/>
                  <a:pt x="136208" y="699648"/>
                  <a:pt x="133454" y="700191"/>
                </a:cubicBezTo>
                <a:cubicBezTo>
                  <a:pt x="127164" y="701895"/>
                  <a:pt x="124991" y="706850"/>
                  <a:pt x="122643" y="712191"/>
                </a:cubicBezTo>
                <a:cubicBezTo>
                  <a:pt x="119346" y="719715"/>
                  <a:pt x="115837" y="727709"/>
                  <a:pt x="105697" y="733999"/>
                </a:cubicBezTo>
                <a:cubicBezTo>
                  <a:pt x="101617" y="736541"/>
                  <a:pt x="96239" y="735289"/>
                  <a:pt x="93706" y="731209"/>
                </a:cubicBezTo>
                <a:cubicBezTo>
                  <a:pt x="91164" y="727129"/>
                  <a:pt x="92417" y="721751"/>
                  <a:pt x="96497" y="719218"/>
                </a:cubicBezTo>
                <a:cubicBezTo>
                  <a:pt x="102078" y="715746"/>
                  <a:pt x="104454" y="710340"/>
                  <a:pt x="106692" y="705247"/>
                </a:cubicBezTo>
                <a:cubicBezTo>
                  <a:pt x="107806" y="702705"/>
                  <a:pt x="108902" y="700209"/>
                  <a:pt x="110191" y="697852"/>
                </a:cubicBezTo>
                <a:cubicBezTo>
                  <a:pt x="106636" y="697990"/>
                  <a:pt x="102888" y="698257"/>
                  <a:pt x="99066" y="698533"/>
                </a:cubicBezTo>
                <a:cubicBezTo>
                  <a:pt x="90547" y="699141"/>
                  <a:pt x="81761" y="699777"/>
                  <a:pt x="73252" y="699187"/>
                </a:cubicBezTo>
                <a:cubicBezTo>
                  <a:pt x="72930" y="699307"/>
                  <a:pt x="72589" y="699408"/>
                  <a:pt x="72248" y="699491"/>
                </a:cubicBezTo>
                <a:cubicBezTo>
                  <a:pt x="68215" y="700477"/>
                  <a:pt x="65267" y="703267"/>
                  <a:pt x="63591" y="706813"/>
                </a:cubicBezTo>
                <a:cubicBezTo>
                  <a:pt x="62366" y="709419"/>
                  <a:pt x="61804" y="712449"/>
                  <a:pt x="61989" y="715525"/>
                </a:cubicBezTo>
                <a:cubicBezTo>
                  <a:pt x="62173" y="718601"/>
                  <a:pt x="63094" y="721686"/>
                  <a:pt x="64834" y="724403"/>
                </a:cubicBezTo>
                <a:cubicBezTo>
                  <a:pt x="67763" y="728989"/>
                  <a:pt x="73132" y="732682"/>
                  <a:pt x="81347" y="733907"/>
                </a:cubicBezTo>
                <a:cubicBezTo>
                  <a:pt x="94802" y="735924"/>
                  <a:pt x="94858" y="747178"/>
                  <a:pt x="94950" y="766398"/>
                </a:cubicBezTo>
                <a:cubicBezTo>
                  <a:pt x="94959" y="768728"/>
                  <a:pt x="94977" y="771224"/>
                  <a:pt x="95014" y="773959"/>
                </a:cubicBezTo>
                <a:cubicBezTo>
                  <a:pt x="95318" y="794662"/>
                  <a:pt x="96718" y="809444"/>
                  <a:pt x="103164" y="818700"/>
                </a:cubicBezTo>
                <a:cubicBezTo>
                  <a:pt x="109261" y="827440"/>
                  <a:pt x="121068" y="832211"/>
                  <a:pt x="142728" y="833887"/>
                </a:cubicBezTo>
                <a:cubicBezTo>
                  <a:pt x="144985" y="834062"/>
                  <a:pt x="147250" y="834200"/>
                  <a:pt x="149525" y="834310"/>
                </a:cubicBezTo>
                <a:cubicBezTo>
                  <a:pt x="162345" y="833445"/>
                  <a:pt x="174226" y="833141"/>
                  <a:pt x="185276" y="833325"/>
                </a:cubicBezTo>
                <a:cubicBezTo>
                  <a:pt x="199671" y="831907"/>
                  <a:pt x="214129" y="829319"/>
                  <a:pt x="228525" y="825718"/>
                </a:cubicBezTo>
                <a:cubicBezTo>
                  <a:pt x="260372" y="817752"/>
                  <a:pt x="291823" y="804904"/>
                  <a:pt x="321469" y="789019"/>
                </a:cubicBezTo>
                <a:cubicBezTo>
                  <a:pt x="325705" y="786762"/>
                  <a:pt x="330963" y="788365"/>
                  <a:pt x="333220" y="792601"/>
                </a:cubicBezTo>
                <a:cubicBezTo>
                  <a:pt x="335476" y="796837"/>
                  <a:pt x="333874" y="802096"/>
                  <a:pt x="329647" y="804353"/>
                </a:cubicBezTo>
                <a:cubicBezTo>
                  <a:pt x="301687" y="819337"/>
                  <a:pt x="272217" y="831713"/>
                  <a:pt x="242293" y="840085"/>
                </a:cubicBezTo>
                <a:cubicBezTo>
                  <a:pt x="311264" y="857335"/>
                  <a:pt x="329479" y="904727"/>
                  <a:pt x="347688" y="952128"/>
                </a:cubicBezTo>
                <a:cubicBezTo>
                  <a:pt x="350948" y="960628"/>
                  <a:pt x="354217" y="969129"/>
                  <a:pt x="358002" y="977831"/>
                </a:cubicBezTo>
                <a:cubicBezTo>
                  <a:pt x="359918" y="982233"/>
                  <a:pt x="357910" y="987363"/>
                  <a:pt x="353508" y="989279"/>
                </a:cubicBezTo>
                <a:cubicBezTo>
                  <a:pt x="349106" y="991194"/>
                  <a:pt x="343976" y="989186"/>
                  <a:pt x="342061" y="984784"/>
                </a:cubicBezTo>
                <a:cubicBezTo>
                  <a:pt x="338404" y="976385"/>
                  <a:pt x="334942" y="967360"/>
                  <a:pt x="331469" y="958334"/>
                </a:cubicBezTo>
                <a:cubicBezTo>
                  <a:pt x="311273" y="905756"/>
                  <a:pt x="291076" y="853178"/>
                  <a:pt x="185498" y="850804"/>
                </a:cubicBezTo>
                <a:cubicBezTo>
                  <a:pt x="170726" y="852176"/>
                  <a:pt x="155999" y="852388"/>
                  <a:pt x="141431" y="851264"/>
                </a:cubicBezTo>
                <a:cubicBezTo>
                  <a:pt x="113912" y="849137"/>
                  <a:pt x="98173" y="842027"/>
                  <a:pt x="88853" y="828655"/>
                </a:cubicBezTo>
                <a:cubicBezTo>
                  <a:pt x="79883" y="815789"/>
                  <a:pt x="77995" y="798227"/>
                  <a:pt x="77636" y="774172"/>
                </a:cubicBezTo>
                <a:cubicBezTo>
                  <a:pt x="77599" y="771501"/>
                  <a:pt x="77580" y="768904"/>
                  <a:pt x="77571" y="766473"/>
                </a:cubicBezTo>
                <a:cubicBezTo>
                  <a:pt x="77525" y="756692"/>
                  <a:pt x="80159" y="751360"/>
                  <a:pt x="78824" y="751157"/>
                </a:cubicBezTo>
                <a:cubicBezTo>
                  <a:pt x="65037" y="749094"/>
                  <a:pt x="55634" y="742297"/>
                  <a:pt x="50183" y="733742"/>
                </a:cubicBezTo>
                <a:cubicBezTo>
                  <a:pt x="46775" y="728400"/>
                  <a:pt x="44961" y="722414"/>
                  <a:pt x="44611" y="716474"/>
                </a:cubicBezTo>
                <a:cubicBezTo>
                  <a:pt x="44261" y="710543"/>
                  <a:pt x="45385" y="704612"/>
                  <a:pt x="47853" y="699381"/>
                </a:cubicBezTo>
                <a:cubicBezTo>
                  <a:pt x="48801" y="697373"/>
                  <a:pt x="49943" y="695457"/>
                  <a:pt x="51269" y="693698"/>
                </a:cubicBezTo>
                <a:cubicBezTo>
                  <a:pt x="50883" y="693505"/>
                  <a:pt x="50496" y="693302"/>
                  <a:pt x="50109" y="693100"/>
                </a:cubicBezTo>
                <a:cubicBezTo>
                  <a:pt x="49879" y="692999"/>
                  <a:pt x="49639" y="692879"/>
                  <a:pt x="49418" y="692750"/>
                </a:cubicBezTo>
                <a:cubicBezTo>
                  <a:pt x="49289" y="692676"/>
                  <a:pt x="49068" y="692547"/>
                  <a:pt x="48774" y="692372"/>
                </a:cubicBezTo>
                <a:cubicBezTo>
                  <a:pt x="42594" y="688716"/>
                  <a:pt x="36488" y="682454"/>
                  <a:pt x="32952" y="675344"/>
                </a:cubicBezTo>
                <a:cubicBezTo>
                  <a:pt x="28973" y="667359"/>
                  <a:pt x="27969" y="658186"/>
                  <a:pt x="32768" y="649676"/>
                </a:cubicBezTo>
                <a:cubicBezTo>
                  <a:pt x="33237" y="648847"/>
                  <a:pt x="32666" y="649786"/>
                  <a:pt x="33007" y="649206"/>
                </a:cubicBezTo>
                <a:cubicBezTo>
                  <a:pt x="33965" y="647585"/>
                  <a:pt x="33458" y="648460"/>
                  <a:pt x="34849" y="646130"/>
                </a:cubicBezTo>
                <a:cubicBezTo>
                  <a:pt x="38339" y="640282"/>
                  <a:pt x="42217" y="633789"/>
                  <a:pt x="44528" y="628227"/>
                </a:cubicBezTo>
                <a:cubicBezTo>
                  <a:pt x="45808" y="625141"/>
                  <a:pt x="47752" y="623226"/>
                  <a:pt x="47328" y="623042"/>
                </a:cubicBezTo>
                <a:cubicBezTo>
                  <a:pt x="37096" y="618796"/>
                  <a:pt x="28854" y="614117"/>
                  <a:pt x="22325" y="609246"/>
                </a:cubicBezTo>
                <a:cubicBezTo>
                  <a:pt x="11900" y="601473"/>
                  <a:pt x="5637" y="593073"/>
                  <a:pt x="2506" y="585070"/>
                </a:cubicBezTo>
                <a:cubicBezTo>
                  <a:pt x="-947" y="576220"/>
                  <a:pt x="-625" y="567802"/>
                  <a:pt x="2211" y="560959"/>
                </a:cubicBezTo>
                <a:cubicBezTo>
                  <a:pt x="3096" y="558822"/>
                  <a:pt x="4219" y="556851"/>
                  <a:pt x="5536" y="555083"/>
                </a:cubicBezTo>
                <a:cubicBezTo>
                  <a:pt x="10445" y="548498"/>
                  <a:pt x="14985" y="542208"/>
                  <a:pt x="19185" y="536176"/>
                </a:cubicBezTo>
                <a:cubicBezTo>
                  <a:pt x="44659" y="482685"/>
                  <a:pt x="35302" y="437430"/>
                  <a:pt x="25530" y="390166"/>
                </a:cubicBezTo>
                <a:cubicBezTo>
                  <a:pt x="17518" y="351430"/>
                  <a:pt x="9238" y="311406"/>
                  <a:pt x="18015" y="264253"/>
                </a:cubicBezTo>
                <a:cubicBezTo>
                  <a:pt x="18816" y="254841"/>
                  <a:pt x="21321" y="245291"/>
                  <a:pt x="25199" y="235879"/>
                </a:cubicBezTo>
                <a:cubicBezTo>
                  <a:pt x="27280" y="229386"/>
                  <a:pt x="29693" y="222764"/>
                  <a:pt x="32493" y="215977"/>
                </a:cubicBezTo>
                <a:cubicBezTo>
                  <a:pt x="59311" y="151059"/>
                  <a:pt x="104107" y="124269"/>
                  <a:pt x="155810" y="93360"/>
                </a:cubicBezTo>
                <a:lnTo>
                  <a:pt x="155948" y="93277"/>
                </a:lnTo>
                <a:cubicBezTo>
                  <a:pt x="212697" y="59348"/>
                  <a:pt x="293262" y="23479"/>
                  <a:pt x="373404" y="10123"/>
                </a:cubicBezTo>
                <a:cubicBezTo>
                  <a:pt x="434583" y="-72"/>
                  <a:pt x="495660" y="2810"/>
                  <a:pt x="546213" y="29445"/>
                </a:cubicBezTo>
                <a:cubicBezTo>
                  <a:pt x="548663" y="30734"/>
                  <a:pt x="550237" y="33018"/>
                  <a:pt x="550716" y="35541"/>
                </a:cubicBezTo>
                <a:cubicBezTo>
                  <a:pt x="603516" y="24112"/>
                  <a:pt x="667613" y="14792"/>
                  <a:pt x="746927" y="3777"/>
                </a:cubicBezTo>
                <a:cubicBezTo>
                  <a:pt x="747111" y="3749"/>
                  <a:pt x="747296" y="3731"/>
                  <a:pt x="747480" y="3721"/>
                </a:cubicBezTo>
                <a:cubicBezTo>
                  <a:pt x="771212" y="434"/>
                  <a:pt x="795765" y="-469"/>
                  <a:pt x="819141" y="212"/>
                </a:cubicBezTo>
                <a:cubicBezTo>
                  <a:pt x="1073178" y="7580"/>
                  <a:pt x="1178164" y="78281"/>
                  <a:pt x="1215108" y="168030"/>
                </a:cubicBezTo>
                <a:cubicBezTo>
                  <a:pt x="1236539" y="206535"/>
                  <a:pt x="1247076" y="247896"/>
                  <a:pt x="1251247" y="286512"/>
                </a:cubicBezTo>
                <a:cubicBezTo>
                  <a:pt x="1257638" y="345665"/>
                  <a:pt x="1249018" y="398592"/>
                  <a:pt x="1241761" y="424628"/>
                </a:cubicBezTo>
                <a:cubicBezTo>
                  <a:pt x="1218267" y="508923"/>
                  <a:pt x="1240508" y="532167"/>
                  <a:pt x="1265116" y="557889"/>
                </a:cubicBezTo>
                <a:cubicBezTo>
                  <a:pt x="1281951" y="575480"/>
                  <a:pt x="1299771" y="594110"/>
                  <a:pt x="1307896" y="630001"/>
                </a:cubicBezTo>
                <a:cubicBezTo>
                  <a:pt x="1308016" y="630553"/>
                  <a:pt x="1308089" y="631106"/>
                  <a:pt x="1308108" y="631649"/>
                </a:cubicBezTo>
                <a:cubicBezTo>
                  <a:pt x="1311653" y="645463"/>
                  <a:pt x="1313127" y="660816"/>
                  <a:pt x="1312630" y="676619"/>
                </a:cubicBezTo>
                <a:cubicBezTo>
                  <a:pt x="1311543" y="711229"/>
                  <a:pt x="1306855" y="739981"/>
                  <a:pt x="1299432" y="763567"/>
                </a:cubicBezTo>
                <a:cubicBezTo>
                  <a:pt x="1292774" y="784730"/>
                  <a:pt x="1285047" y="805168"/>
                  <a:pt x="1278204" y="826349"/>
                </a:cubicBezTo>
                <a:cubicBezTo>
                  <a:pt x="1271675" y="846536"/>
                  <a:pt x="1273922" y="851583"/>
                  <a:pt x="1281363" y="868353"/>
                </a:cubicBezTo>
                <a:cubicBezTo>
                  <a:pt x="1283896" y="874063"/>
                  <a:pt x="1286953" y="880933"/>
                  <a:pt x="1290351" y="889498"/>
                </a:cubicBezTo>
                <a:cubicBezTo>
                  <a:pt x="1292120" y="893955"/>
                  <a:pt x="1289937" y="899012"/>
                  <a:pt x="1285480" y="900780"/>
                </a:cubicBezTo>
                <a:cubicBezTo>
                  <a:pt x="1281022" y="902548"/>
                  <a:pt x="1275966" y="900365"/>
                  <a:pt x="1274198" y="895908"/>
                </a:cubicBezTo>
                <a:cubicBezTo>
                  <a:pt x="1270799" y="887334"/>
                  <a:pt x="1267898" y="880804"/>
                  <a:pt x="1265485" y="875371"/>
                </a:cubicBezTo>
                <a:cubicBezTo>
                  <a:pt x="1256930" y="856113"/>
                  <a:pt x="1253771" y="848986"/>
                  <a:pt x="1258532" y="830943"/>
                </a:cubicBezTo>
                <a:cubicBezTo>
                  <a:pt x="1254517" y="834434"/>
                  <a:pt x="1250354" y="837519"/>
                  <a:pt x="1246062" y="840217"/>
                </a:cubicBezTo>
                <a:cubicBezTo>
                  <a:pt x="1228518" y="851250"/>
                  <a:pt x="1209021" y="855818"/>
                  <a:pt x="1189238" y="855293"/>
                </a:cubicBezTo>
                <a:cubicBezTo>
                  <a:pt x="1169760" y="854777"/>
                  <a:pt x="1150061" y="849335"/>
                  <a:pt x="1131752" y="840300"/>
                </a:cubicBezTo>
                <a:cubicBezTo>
                  <a:pt x="1085308" y="817377"/>
                  <a:pt x="1047199" y="770895"/>
                  <a:pt x="1044113" y="722934"/>
                </a:cubicBezTo>
                <a:cubicBezTo>
                  <a:pt x="1042750" y="701779"/>
                  <a:pt x="1047695" y="682163"/>
                  <a:pt x="1052503" y="663089"/>
                </a:cubicBezTo>
                <a:cubicBezTo>
                  <a:pt x="1061547" y="627199"/>
                  <a:pt x="1070047" y="593437"/>
                  <a:pt x="1025602" y="559676"/>
                </a:cubicBezTo>
                <a:cubicBezTo>
                  <a:pt x="1024442" y="558856"/>
                  <a:pt x="1023318" y="558027"/>
                  <a:pt x="1022222" y="557171"/>
                </a:cubicBezTo>
                <a:lnTo>
                  <a:pt x="1022167" y="557134"/>
                </a:lnTo>
                <a:cubicBezTo>
                  <a:pt x="1021946" y="556977"/>
                  <a:pt x="1021734" y="556811"/>
                  <a:pt x="1021531" y="556636"/>
                </a:cubicBezTo>
                <a:cubicBezTo>
                  <a:pt x="1016604" y="552732"/>
                  <a:pt x="1012276" y="548431"/>
                  <a:pt x="1008408" y="543476"/>
                </a:cubicBezTo>
                <a:cubicBezTo>
                  <a:pt x="1003085" y="536670"/>
                  <a:pt x="998793" y="528796"/>
                  <a:pt x="995128" y="519180"/>
                </a:cubicBezTo>
                <a:cubicBezTo>
                  <a:pt x="990633" y="526355"/>
                  <a:pt x="983266" y="535002"/>
                  <a:pt x="974498" y="545308"/>
                </a:cubicBezTo>
                <a:cubicBezTo>
                  <a:pt x="961964" y="560025"/>
                  <a:pt x="946371" y="578353"/>
                  <a:pt x="933157" y="599331"/>
                </a:cubicBezTo>
                <a:cubicBezTo>
                  <a:pt x="931490" y="601983"/>
                  <a:pt x="927926" y="607343"/>
                  <a:pt x="922759" y="612344"/>
                </a:cubicBezTo>
                <a:cubicBezTo>
                  <a:pt x="917141" y="617787"/>
                  <a:pt x="909681" y="622779"/>
                  <a:pt x="900545" y="623939"/>
                </a:cubicBezTo>
                <a:cubicBezTo>
                  <a:pt x="897580" y="624317"/>
                  <a:pt x="894495" y="624271"/>
                  <a:pt x="891446" y="623773"/>
                </a:cubicBezTo>
                <a:cubicBezTo>
                  <a:pt x="885202" y="622751"/>
                  <a:pt x="878940" y="619832"/>
                  <a:pt x="873911" y="614683"/>
                </a:cubicBezTo>
                <a:cubicBezTo>
                  <a:pt x="869058" y="609710"/>
                  <a:pt x="865429" y="602729"/>
                  <a:pt x="864260" y="593474"/>
                </a:cubicBezTo>
                <a:cubicBezTo>
                  <a:pt x="863624" y="588409"/>
                  <a:pt x="863716" y="582689"/>
                  <a:pt x="864775" y="576270"/>
                </a:cubicBezTo>
                <a:cubicBezTo>
                  <a:pt x="865549" y="571527"/>
                  <a:pt x="870016" y="568313"/>
                  <a:pt x="874759" y="569077"/>
                </a:cubicBezTo>
                <a:cubicBezTo>
                  <a:pt x="879501" y="569851"/>
                  <a:pt x="882716" y="574318"/>
                  <a:pt x="881951" y="579061"/>
                </a:cubicBezTo>
                <a:cubicBezTo>
                  <a:pt x="881168" y="583813"/>
                  <a:pt x="881076" y="587874"/>
                  <a:pt x="881509" y="591291"/>
                </a:cubicBezTo>
                <a:cubicBezTo>
                  <a:pt x="882154" y="596412"/>
                  <a:pt x="883977" y="600086"/>
                  <a:pt x="886390" y="602554"/>
                </a:cubicBezTo>
                <a:cubicBezTo>
                  <a:pt x="888619" y="604838"/>
                  <a:pt x="891437" y="606137"/>
                  <a:pt x="894255" y="606597"/>
                </a:cubicBezTo>
                <a:cubicBezTo>
                  <a:pt x="895692" y="606837"/>
                  <a:pt x="897092" y="606864"/>
                  <a:pt x="898381" y="606698"/>
                </a:cubicBezTo>
                <a:cubicBezTo>
                  <a:pt x="903032" y="606109"/>
                  <a:pt x="907268" y="603144"/>
                  <a:pt x="910639" y="599874"/>
                </a:cubicBezTo>
                <a:cubicBezTo>
                  <a:pt x="914461" y="596172"/>
                  <a:pt x="917168" y="592092"/>
                  <a:pt x="918449" y="590066"/>
                </a:cubicBezTo>
                <a:cubicBezTo>
                  <a:pt x="932180" y="568258"/>
                  <a:pt x="948325" y="549295"/>
                  <a:pt x="961292" y="534062"/>
                </a:cubicBezTo>
                <a:cubicBezTo>
                  <a:pt x="972178" y="521270"/>
                  <a:pt x="980660" y="511315"/>
                  <a:pt x="982492" y="505954"/>
                </a:cubicBezTo>
                <a:cubicBezTo>
                  <a:pt x="983321" y="503541"/>
                  <a:pt x="983966" y="501147"/>
                  <a:pt x="984454" y="498798"/>
                </a:cubicBezTo>
                <a:cubicBezTo>
                  <a:pt x="985403" y="494221"/>
                  <a:pt x="985845" y="489533"/>
                  <a:pt x="985817" y="484855"/>
                </a:cubicBezTo>
                <a:cubicBezTo>
                  <a:pt x="985799" y="484569"/>
                  <a:pt x="985799" y="484293"/>
                  <a:pt x="985808" y="484017"/>
                </a:cubicBezTo>
                <a:cubicBezTo>
                  <a:pt x="985660" y="474927"/>
                  <a:pt x="983782" y="465929"/>
                  <a:pt x="980512" y="458000"/>
                </a:cubicBezTo>
                <a:cubicBezTo>
                  <a:pt x="975760" y="446461"/>
                  <a:pt x="968171" y="437426"/>
                  <a:pt x="958971" y="434285"/>
                </a:cubicBezTo>
                <a:cubicBezTo>
                  <a:pt x="958013" y="433953"/>
                  <a:pt x="957111" y="433704"/>
                  <a:pt x="956282" y="433529"/>
                </a:cubicBezTo>
                <a:cubicBezTo>
                  <a:pt x="944761" y="431144"/>
                  <a:pt x="928136" y="441118"/>
                  <a:pt x="911854" y="450889"/>
                </a:cubicBezTo>
                <a:cubicBezTo>
                  <a:pt x="901816" y="456913"/>
                  <a:pt x="891888" y="462871"/>
                  <a:pt x="882292" y="466509"/>
                </a:cubicBezTo>
                <a:cubicBezTo>
                  <a:pt x="863476" y="473646"/>
                  <a:pt x="842792" y="470810"/>
                  <a:pt x="824133" y="462125"/>
                </a:cubicBezTo>
                <a:cubicBezTo>
                  <a:pt x="803660" y="452602"/>
                  <a:pt x="785416" y="435858"/>
                  <a:pt x="774964" y="417688"/>
                </a:cubicBezTo>
                <a:cubicBezTo>
                  <a:pt x="763443" y="397648"/>
                  <a:pt x="755781" y="371070"/>
                  <a:pt x="746451" y="338716"/>
                </a:cubicBezTo>
                <a:cubicBezTo>
                  <a:pt x="736762" y="305101"/>
                  <a:pt x="725232" y="265087"/>
                  <a:pt x="705689" y="220253"/>
                </a:cubicBezTo>
                <a:cubicBezTo>
                  <a:pt x="703774" y="215851"/>
                  <a:pt x="705782" y="210721"/>
                  <a:pt x="710184" y="208806"/>
                </a:cubicBezTo>
                <a:cubicBezTo>
                  <a:pt x="714586" y="206890"/>
                  <a:pt x="719716" y="208898"/>
                  <a:pt x="721631" y="213300"/>
                </a:cubicBezTo>
                <a:cubicBezTo>
                  <a:pt x="741533" y="258951"/>
                  <a:pt x="753276" y="299703"/>
                  <a:pt x="763147" y="333946"/>
                </a:cubicBezTo>
                <a:cubicBezTo>
                  <a:pt x="772136" y="365147"/>
                  <a:pt x="779531" y="390786"/>
                  <a:pt x="790020" y="409032"/>
                </a:cubicBezTo>
                <a:cubicBezTo>
                  <a:pt x="798750" y="424219"/>
                  <a:pt x="814112" y="438263"/>
                  <a:pt x="831418" y="446312"/>
                </a:cubicBezTo>
                <a:cubicBezTo>
                  <a:pt x="846153" y="453163"/>
                  <a:pt x="862131" y="455540"/>
                  <a:pt x="876159" y="450216"/>
                </a:cubicBezTo>
                <a:cubicBezTo>
                  <a:pt x="884328" y="447113"/>
                  <a:pt x="893574" y="441568"/>
                  <a:pt x="902923" y="435960"/>
                </a:cubicBezTo>
                <a:cubicBezTo>
                  <a:pt x="922079" y="424466"/>
                  <a:pt x="941640" y="412733"/>
                  <a:pt x="959754" y="416491"/>
                </a:cubicBezTo>
                <a:cubicBezTo>
                  <a:pt x="961467" y="416850"/>
                  <a:pt x="963069" y="417283"/>
                  <a:pt x="964552" y="417789"/>
                </a:cubicBezTo>
                <a:cubicBezTo>
                  <a:pt x="978781" y="422652"/>
                  <a:pt x="989999" y="435407"/>
                  <a:pt x="996583" y="451386"/>
                </a:cubicBezTo>
                <a:cubicBezTo>
                  <a:pt x="1000599" y="461120"/>
                  <a:pt x="1002929" y="472154"/>
                  <a:pt x="1003168" y="483325"/>
                </a:cubicBezTo>
                <a:cubicBezTo>
                  <a:pt x="1008095" y="506819"/>
                  <a:pt x="1013621" y="521903"/>
                  <a:pt x="1022113" y="532782"/>
                </a:cubicBezTo>
                <a:cubicBezTo>
                  <a:pt x="1025050" y="536539"/>
                  <a:pt x="1028412" y="539864"/>
                  <a:pt x="1032308" y="542949"/>
                </a:cubicBezTo>
                <a:lnTo>
                  <a:pt x="1032326" y="542967"/>
                </a:lnTo>
                <a:cubicBezTo>
                  <a:pt x="1033698" y="543953"/>
                  <a:pt x="1035024" y="544938"/>
                  <a:pt x="1036323" y="545914"/>
                </a:cubicBezTo>
                <a:cubicBezTo>
                  <a:pt x="1042889" y="550446"/>
                  <a:pt x="1050800" y="554525"/>
                  <a:pt x="1060416" y="558789"/>
                </a:cubicBezTo>
                <a:cubicBezTo>
                  <a:pt x="1074507" y="565042"/>
                  <a:pt x="1109651" y="573654"/>
                  <a:pt x="1145808" y="577383"/>
                </a:cubicBezTo>
                <a:cubicBezTo>
                  <a:pt x="1164807" y="579345"/>
                  <a:pt x="1183936" y="579934"/>
                  <a:pt x="1200107" y="578074"/>
                </a:cubicBezTo>
                <a:cubicBezTo>
                  <a:pt x="1192140" y="570449"/>
                  <a:pt x="1186937" y="560732"/>
                  <a:pt x="1183391" y="554111"/>
                </a:cubicBezTo>
                <a:lnTo>
                  <a:pt x="1183041" y="553466"/>
                </a:lnTo>
                <a:cubicBezTo>
                  <a:pt x="1167358" y="524208"/>
                  <a:pt x="1178612" y="475103"/>
                  <a:pt x="1191956" y="416906"/>
                </a:cubicBezTo>
                <a:cubicBezTo>
                  <a:pt x="1202078" y="372747"/>
                  <a:pt x="1213451" y="323152"/>
                  <a:pt x="1214860" y="274702"/>
                </a:cubicBezTo>
                <a:cubicBezTo>
                  <a:pt x="1217200" y="194174"/>
                  <a:pt x="1191551" y="115329"/>
                  <a:pt x="1084730" y="66493"/>
                </a:cubicBezTo>
                <a:cubicBezTo>
                  <a:pt x="1084564" y="66419"/>
                  <a:pt x="1084407" y="66346"/>
                  <a:pt x="1084242" y="66272"/>
                </a:cubicBezTo>
                <a:lnTo>
                  <a:pt x="1084002" y="66161"/>
                </a:lnTo>
                <a:cubicBezTo>
                  <a:pt x="1041013" y="47199"/>
                  <a:pt x="989300" y="37492"/>
                  <a:pt x="931886" y="48765"/>
                </a:cubicBezTo>
                <a:cubicBezTo>
                  <a:pt x="869335" y="61041"/>
                  <a:pt x="799867" y="98174"/>
                  <a:pt x="727186" y="175194"/>
                </a:cubicBezTo>
                <a:cubicBezTo>
                  <a:pt x="723889" y="178693"/>
                  <a:pt x="718381" y="178859"/>
                  <a:pt x="714881" y="175571"/>
                </a:cubicBezTo>
                <a:cubicBezTo>
                  <a:pt x="711382" y="172274"/>
                  <a:pt x="711216" y="166767"/>
                  <a:pt x="714504" y="163267"/>
                </a:cubicBezTo>
                <a:cubicBezTo>
                  <a:pt x="790003" y="83253"/>
                  <a:pt x="862732" y="44574"/>
                  <a:pt x="928543" y="31654"/>
                </a:cubicBezTo>
                <a:cubicBezTo>
                  <a:pt x="935082" y="30373"/>
                  <a:pt x="941547" y="29351"/>
                  <a:pt x="947939" y="28559"/>
                </a:cubicBezTo>
                <a:cubicBezTo>
                  <a:pt x="910106" y="22776"/>
                  <a:pt x="867236" y="19000"/>
                  <a:pt x="818645" y="17591"/>
                </a:cubicBezTo>
                <a:cubicBezTo>
                  <a:pt x="796118" y="16937"/>
                  <a:pt x="772506" y="17793"/>
                  <a:pt x="749823" y="20934"/>
                </a:cubicBezTo>
                <a:cubicBezTo>
                  <a:pt x="749648" y="20971"/>
                  <a:pt x="749473" y="20998"/>
                  <a:pt x="749298" y="21026"/>
                </a:cubicBezTo>
                <a:lnTo>
                  <a:pt x="746351" y="21440"/>
                </a:lnTo>
                <a:cubicBezTo>
                  <a:pt x="722848" y="24958"/>
                  <a:pt x="700440" y="30991"/>
                  <a:pt x="681386" y="40421"/>
                </a:cubicBezTo>
                <a:cubicBezTo>
                  <a:pt x="652771" y="54595"/>
                  <a:pt x="631802" y="76616"/>
                  <a:pt x="626653" y="109659"/>
                </a:cubicBezTo>
                <a:cubicBezTo>
                  <a:pt x="622518" y="136192"/>
                  <a:pt x="618687" y="156764"/>
                  <a:pt x="611144" y="178518"/>
                </a:cubicBezTo>
                <a:cubicBezTo>
                  <a:pt x="608068" y="187397"/>
                  <a:pt x="604393" y="196403"/>
                  <a:pt x="599871" y="205990"/>
                </a:cubicBezTo>
                <a:cubicBezTo>
                  <a:pt x="620271" y="192526"/>
                  <a:pt x="644860" y="182138"/>
                  <a:pt x="673704" y="175267"/>
                </a:cubicBezTo>
                <a:cubicBezTo>
                  <a:pt x="678391" y="174153"/>
                  <a:pt x="683088" y="177054"/>
                  <a:pt x="684203" y="181742"/>
                </a:cubicBezTo>
                <a:cubicBezTo>
                  <a:pt x="685317" y="186429"/>
                  <a:pt x="682416" y="191126"/>
                  <a:pt x="677728" y="192241"/>
                </a:cubicBezTo>
                <a:cubicBezTo>
                  <a:pt x="622305" y="205456"/>
                  <a:pt x="584233" y="232321"/>
                  <a:pt x="562977" y="269444"/>
                </a:cubicBezTo>
                <a:cubicBezTo>
                  <a:pt x="540763" y="308235"/>
                  <a:pt x="536545" y="358601"/>
                  <a:pt x="549724" y="416668"/>
                </a:cubicBezTo>
                <a:lnTo>
                  <a:pt x="550138" y="418473"/>
                </a:lnTo>
                <a:cubicBezTo>
                  <a:pt x="553445" y="432997"/>
                  <a:pt x="555397" y="441561"/>
                  <a:pt x="551511" y="454437"/>
                </a:cubicBezTo>
                <a:cubicBezTo>
                  <a:pt x="547090" y="469098"/>
                  <a:pt x="538147" y="484155"/>
                  <a:pt x="528155" y="501000"/>
                </a:cubicBezTo>
                <a:cubicBezTo>
                  <a:pt x="514903" y="523334"/>
                  <a:pt x="499698" y="548955"/>
                  <a:pt x="492109" y="579272"/>
                </a:cubicBezTo>
                <a:cubicBezTo>
                  <a:pt x="489190" y="590940"/>
                  <a:pt x="494421" y="599165"/>
                  <a:pt x="502691" y="604949"/>
                </a:cubicBezTo>
                <a:cubicBezTo>
                  <a:pt x="506624" y="607694"/>
                  <a:pt x="511219" y="609978"/>
                  <a:pt x="516054" y="611875"/>
                </a:cubicBezTo>
                <a:cubicBezTo>
                  <a:pt x="515787" y="609885"/>
                  <a:pt x="515750" y="607896"/>
                  <a:pt x="515934" y="605962"/>
                </a:cubicBezTo>
                <a:cubicBezTo>
                  <a:pt x="516275" y="602398"/>
                  <a:pt x="517334" y="599018"/>
                  <a:pt x="519029" y="596108"/>
                </a:cubicBezTo>
                <a:cubicBezTo>
                  <a:pt x="521561" y="591761"/>
                  <a:pt x="525494" y="588372"/>
                  <a:pt x="530596" y="586723"/>
                </a:cubicBezTo>
                <a:cubicBezTo>
                  <a:pt x="540229" y="583620"/>
                  <a:pt x="548573" y="589035"/>
                  <a:pt x="557655" y="594929"/>
                </a:cubicBezTo>
                <a:cubicBezTo>
                  <a:pt x="561698" y="597554"/>
                  <a:pt x="565952" y="600307"/>
                  <a:pt x="569867" y="601836"/>
                </a:cubicBezTo>
                <a:cubicBezTo>
                  <a:pt x="573025" y="603070"/>
                  <a:pt x="575475" y="603116"/>
                  <a:pt x="577290" y="602389"/>
                </a:cubicBezTo>
                <a:cubicBezTo>
                  <a:pt x="578800" y="601781"/>
                  <a:pt x="580071" y="600584"/>
                  <a:pt x="581047" y="599055"/>
                </a:cubicBezTo>
                <a:cubicBezTo>
                  <a:pt x="582235" y="597213"/>
                  <a:pt x="582981" y="594966"/>
                  <a:pt x="583248" y="592664"/>
                </a:cubicBezTo>
                <a:cubicBezTo>
                  <a:pt x="583626" y="589440"/>
                  <a:pt x="583119" y="586355"/>
                  <a:pt x="581618" y="584504"/>
                </a:cubicBezTo>
                <a:cubicBezTo>
                  <a:pt x="578588" y="580774"/>
                  <a:pt x="579150" y="575304"/>
                  <a:pt x="582880" y="572274"/>
                </a:cubicBezTo>
                <a:cubicBezTo>
                  <a:pt x="586610" y="569244"/>
                  <a:pt x="592080" y="569805"/>
                  <a:pt x="595110" y="573535"/>
                </a:cubicBezTo>
                <a:cubicBezTo>
                  <a:pt x="599715" y="579227"/>
                  <a:pt x="601446" y="587101"/>
                  <a:pt x="600562" y="594644"/>
                </a:cubicBezTo>
                <a:cubicBezTo>
                  <a:pt x="599991" y="599506"/>
                  <a:pt x="598343" y="604351"/>
                  <a:pt x="595700" y="608458"/>
                </a:cubicBezTo>
                <a:cubicBezTo>
                  <a:pt x="592854" y="612888"/>
                  <a:pt x="588857" y="616507"/>
                  <a:pt x="583764" y="618543"/>
                </a:cubicBezTo>
                <a:cubicBezTo>
                  <a:pt x="578054" y="620826"/>
                  <a:pt x="571257" y="621048"/>
                  <a:pt x="563595" y="618064"/>
                </a:cubicBezTo>
                <a:cubicBezTo>
                  <a:pt x="557977" y="615872"/>
                  <a:pt x="552958" y="612621"/>
                  <a:pt x="548178" y="609526"/>
                </a:cubicBezTo>
                <a:cubicBezTo>
                  <a:pt x="542708" y="605981"/>
                  <a:pt x="537688" y="602730"/>
                  <a:pt x="535902" y="603301"/>
                </a:cubicBezTo>
                <a:cubicBezTo>
                  <a:pt x="535165" y="603540"/>
                  <a:pt x="534539" y="604130"/>
                  <a:pt x="534078" y="604912"/>
                </a:cubicBezTo>
                <a:cubicBezTo>
                  <a:pt x="533618" y="605704"/>
                  <a:pt x="533323" y="606635"/>
                  <a:pt x="533231" y="607611"/>
                </a:cubicBezTo>
                <a:cubicBezTo>
                  <a:pt x="533120" y="608734"/>
                  <a:pt x="533249" y="609941"/>
                  <a:pt x="533636" y="611138"/>
                </a:cubicBezTo>
                <a:cubicBezTo>
                  <a:pt x="534336" y="613321"/>
                  <a:pt x="535975" y="615466"/>
                  <a:pt x="538729" y="617078"/>
                </a:cubicBezTo>
                <a:cubicBezTo>
                  <a:pt x="539494" y="617520"/>
                  <a:pt x="540157" y="618064"/>
                  <a:pt x="540728" y="618681"/>
                </a:cubicBezTo>
                <a:cubicBezTo>
                  <a:pt x="547589" y="620596"/>
                  <a:pt x="552028" y="624326"/>
                  <a:pt x="554662" y="629548"/>
                </a:cubicBezTo>
                <a:cubicBezTo>
                  <a:pt x="557296" y="634779"/>
                  <a:pt x="557636" y="640996"/>
                  <a:pt x="556550" y="648022"/>
                </a:cubicBezTo>
                <a:cubicBezTo>
                  <a:pt x="556467" y="648556"/>
                  <a:pt x="556375" y="649081"/>
                  <a:pt x="556264" y="649606"/>
                </a:cubicBezTo>
                <a:cubicBezTo>
                  <a:pt x="560427" y="650260"/>
                  <a:pt x="563954" y="651909"/>
                  <a:pt x="566330" y="653336"/>
                </a:cubicBezTo>
                <a:cubicBezTo>
                  <a:pt x="579684" y="661339"/>
                  <a:pt x="591510" y="667556"/>
                  <a:pt x="603951" y="673238"/>
                </a:cubicBezTo>
                <a:cubicBezTo>
                  <a:pt x="616329" y="678893"/>
                  <a:pt x="629397" y="684069"/>
                  <a:pt x="645210" y="689944"/>
                </a:cubicBezTo>
                <a:cubicBezTo>
                  <a:pt x="648618" y="690911"/>
                  <a:pt x="651224" y="693914"/>
                  <a:pt x="651519" y="697652"/>
                </a:cubicBezTo>
                <a:cubicBezTo>
                  <a:pt x="651804" y="701272"/>
                  <a:pt x="649824" y="704560"/>
                  <a:pt x="646776" y="706107"/>
                </a:cubicBezTo>
                <a:cubicBezTo>
                  <a:pt x="636323" y="712268"/>
                  <a:pt x="630521" y="720520"/>
                  <a:pt x="624728" y="728762"/>
                </a:cubicBezTo>
                <a:cubicBezTo>
                  <a:pt x="624369" y="729278"/>
                  <a:pt x="624001" y="729794"/>
                  <a:pt x="622536" y="731848"/>
                </a:cubicBezTo>
                <a:cubicBezTo>
                  <a:pt x="620971" y="734049"/>
                  <a:pt x="620372" y="734896"/>
                  <a:pt x="619792" y="735725"/>
                </a:cubicBezTo>
                <a:cubicBezTo>
                  <a:pt x="614248" y="743664"/>
                  <a:pt x="608390" y="752044"/>
                  <a:pt x="601280" y="757763"/>
                </a:cubicBezTo>
                <a:cubicBezTo>
                  <a:pt x="606926" y="760913"/>
                  <a:pt x="612544" y="764413"/>
                  <a:pt x="618060" y="768262"/>
                </a:cubicBezTo>
                <a:cubicBezTo>
                  <a:pt x="622011" y="771007"/>
                  <a:pt x="622987" y="776440"/>
                  <a:pt x="620243" y="780391"/>
                </a:cubicBezTo>
                <a:cubicBezTo>
                  <a:pt x="618014" y="783596"/>
                  <a:pt x="614027" y="784839"/>
                  <a:pt x="610490" y="783734"/>
                </a:cubicBezTo>
                <a:cubicBezTo>
                  <a:pt x="616670" y="809770"/>
                  <a:pt x="627040" y="825500"/>
                  <a:pt x="641507" y="833603"/>
                </a:cubicBezTo>
                <a:cubicBezTo>
                  <a:pt x="658591" y="843172"/>
                  <a:pt x="682288" y="842868"/>
                  <a:pt x="712117" y="836753"/>
                </a:cubicBezTo>
                <a:cubicBezTo>
                  <a:pt x="763323" y="826254"/>
                  <a:pt x="793199" y="797456"/>
                  <a:pt x="826821" y="765029"/>
                </a:cubicBezTo>
                <a:cubicBezTo>
                  <a:pt x="831620" y="760405"/>
                  <a:pt x="836491" y="755709"/>
                  <a:pt x="841280" y="751196"/>
                </a:cubicBezTo>
                <a:cubicBezTo>
                  <a:pt x="844780" y="747899"/>
                  <a:pt x="850287" y="748074"/>
                  <a:pt x="853584" y="751573"/>
                </a:cubicBezTo>
                <a:cubicBezTo>
                  <a:pt x="856881" y="755073"/>
                  <a:pt x="856706" y="760580"/>
                  <a:pt x="853207" y="763877"/>
                </a:cubicBezTo>
                <a:cubicBezTo>
                  <a:pt x="848169" y="768630"/>
                  <a:pt x="843491" y="773142"/>
                  <a:pt x="838886" y="777581"/>
                </a:cubicBezTo>
                <a:cubicBezTo>
                  <a:pt x="823902" y="792031"/>
                  <a:pt x="809618" y="805800"/>
                  <a:pt x="793897" y="817753"/>
                </a:cubicBezTo>
                <a:cubicBezTo>
                  <a:pt x="794579" y="817698"/>
                  <a:pt x="795251" y="817643"/>
                  <a:pt x="795923" y="817588"/>
                </a:cubicBezTo>
                <a:cubicBezTo>
                  <a:pt x="812786" y="816307"/>
                  <a:pt x="827641" y="817063"/>
                  <a:pt x="841907" y="818159"/>
                </a:cubicBezTo>
                <a:cubicBezTo>
                  <a:pt x="878745" y="820995"/>
                  <a:pt x="907452" y="832120"/>
                  <a:pt x="932778" y="857050"/>
                </a:cubicBezTo>
                <a:cubicBezTo>
                  <a:pt x="957378" y="881264"/>
                  <a:pt x="978356" y="918404"/>
                  <a:pt x="1000313" y="973808"/>
                </a:cubicBezTo>
                <a:cubicBezTo>
                  <a:pt x="1002081" y="978266"/>
                  <a:pt x="999899" y="983322"/>
                  <a:pt x="995441" y="985090"/>
                </a:cubicBezTo>
                <a:cubicBezTo>
                  <a:pt x="990984" y="986859"/>
                  <a:pt x="985927" y="984676"/>
                  <a:pt x="984159" y="980218"/>
                </a:cubicBezTo>
                <a:cubicBezTo>
                  <a:pt x="963115" y="927133"/>
                  <a:pt x="943351" y="891861"/>
                  <a:pt x="920576" y="869456"/>
                </a:cubicBezTo>
                <a:cubicBezTo>
                  <a:pt x="898528" y="847758"/>
                  <a:pt x="873248" y="838052"/>
                  <a:pt x="840609" y="835536"/>
                </a:cubicBezTo>
                <a:cubicBezTo>
                  <a:pt x="827034" y="834496"/>
                  <a:pt x="812954" y="833768"/>
                  <a:pt x="797223" y="834965"/>
                </a:cubicBezTo>
                <a:cubicBezTo>
                  <a:pt x="781677" y="836144"/>
                  <a:pt x="764400" y="839193"/>
                  <a:pt x="744185" y="845648"/>
                </a:cubicBezTo>
                <a:cubicBezTo>
                  <a:pt x="735363" y="848936"/>
                  <a:pt x="725886" y="851690"/>
                  <a:pt x="715590" y="853808"/>
                </a:cubicBezTo>
                <a:cubicBezTo>
                  <a:pt x="681762" y="860743"/>
                  <a:pt x="654236" y="860724"/>
                  <a:pt x="632989" y="848816"/>
                </a:cubicBezTo>
                <a:cubicBezTo>
                  <a:pt x="611439" y="836743"/>
                  <a:pt x="597238" y="813157"/>
                  <a:pt x="590672" y="773242"/>
                </a:cubicBezTo>
                <a:cubicBezTo>
                  <a:pt x="590589" y="772735"/>
                  <a:pt x="590552" y="772238"/>
                  <a:pt x="590561" y="771741"/>
                </a:cubicBezTo>
                <a:lnTo>
                  <a:pt x="590313" y="771612"/>
                </a:lnTo>
                <a:cubicBezTo>
                  <a:pt x="584299" y="768379"/>
                  <a:pt x="578285" y="765625"/>
                  <a:pt x="572372" y="763360"/>
                </a:cubicBezTo>
                <a:cubicBezTo>
                  <a:pt x="571120" y="762881"/>
                  <a:pt x="569840" y="762282"/>
                  <a:pt x="568532" y="761564"/>
                </a:cubicBezTo>
                <a:cubicBezTo>
                  <a:pt x="568090" y="761325"/>
                  <a:pt x="567648" y="761067"/>
                  <a:pt x="567224" y="760809"/>
                </a:cubicBezTo>
                <a:lnTo>
                  <a:pt x="567077" y="760717"/>
                </a:lnTo>
                <a:cubicBezTo>
                  <a:pt x="559064" y="755762"/>
                  <a:pt x="554561" y="747915"/>
                  <a:pt x="552802" y="739295"/>
                </a:cubicBezTo>
                <a:cubicBezTo>
                  <a:pt x="551080" y="730850"/>
                  <a:pt x="552065" y="721622"/>
                  <a:pt x="555003" y="713969"/>
                </a:cubicBezTo>
                <a:cubicBezTo>
                  <a:pt x="555638" y="712312"/>
                  <a:pt x="556412" y="710635"/>
                  <a:pt x="557333" y="708950"/>
                </a:cubicBezTo>
                <a:cubicBezTo>
                  <a:pt x="557729" y="708213"/>
                  <a:pt x="558217" y="707514"/>
                  <a:pt x="558779" y="706841"/>
                </a:cubicBezTo>
                <a:cubicBezTo>
                  <a:pt x="555509" y="705598"/>
                  <a:pt x="552360" y="704143"/>
                  <a:pt x="549431" y="702494"/>
                </a:cubicBezTo>
                <a:cubicBezTo>
                  <a:pt x="544587" y="699759"/>
                  <a:pt x="540286" y="696499"/>
                  <a:pt x="536970" y="692806"/>
                </a:cubicBezTo>
                <a:cubicBezTo>
                  <a:pt x="533241" y="688652"/>
                  <a:pt x="530625" y="683900"/>
                  <a:pt x="529621" y="678595"/>
                </a:cubicBezTo>
                <a:cubicBezTo>
                  <a:pt x="528654" y="673493"/>
                  <a:pt x="529216" y="668115"/>
                  <a:pt x="531758" y="662571"/>
                </a:cubicBezTo>
                <a:cubicBezTo>
                  <a:pt x="531887" y="662258"/>
                  <a:pt x="532034" y="661944"/>
                  <a:pt x="532209" y="661631"/>
                </a:cubicBezTo>
                <a:cubicBezTo>
                  <a:pt x="532476" y="661097"/>
                  <a:pt x="532762" y="660554"/>
                  <a:pt x="533066" y="660020"/>
                </a:cubicBezTo>
                <a:cubicBezTo>
                  <a:pt x="534475" y="657524"/>
                  <a:pt x="535911" y="654945"/>
                  <a:pt x="537192" y="652090"/>
                </a:cubicBezTo>
                <a:cubicBezTo>
                  <a:pt x="538241" y="649760"/>
                  <a:pt x="539052" y="647476"/>
                  <a:pt x="539383" y="645349"/>
                </a:cubicBezTo>
                <a:cubicBezTo>
                  <a:pt x="539936" y="641785"/>
                  <a:pt x="539954" y="639012"/>
                  <a:pt x="539135" y="637373"/>
                </a:cubicBezTo>
                <a:cubicBezTo>
                  <a:pt x="538637" y="636388"/>
                  <a:pt x="537284" y="635623"/>
                  <a:pt x="534769" y="635135"/>
                </a:cubicBezTo>
                <a:cubicBezTo>
                  <a:pt x="521471" y="632547"/>
                  <a:pt x="505077" y="627814"/>
                  <a:pt x="492746" y="619194"/>
                </a:cubicBezTo>
                <a:cubicBezTo>
                  <a:pt x="478849" y="609477"/>
                  <a:pt x="470118" y="595405"/>
                  <a:pt x="475211" y="575051"/>
                </a:cubicBezTo>
                <a:cubicBezTo>
                  <a:pt x="481474" y="550020"/>
                  <a:pt x="492231" y="528478"/>
                  <a:pt x="503135" y="509303"/>
                </a:cubicBezTo>
                <a:cubicBezTo>
                  <a:pt x="521766" y="466010"/>
                  <a:pt x="503053" y="430341"/>
                  <a:pt x="482828" y="391817"/>
                </a:cubicBezTo>
                <a:cubicBezTo>
                  <a:pt x="455614" y="339977"/>
                  <a:pt x="425922" y="283384"/>
                  <a:pt x="468664" y="197329"/>
                </a:cubicBezTo>
                <a:cubicBezTo>
                  <a:pt x="435952" y="223079"/>
                  <a:pt x="407964" y="232022"/>
                  <a:pt x="339399" y="251067"/>
                </a:cubicBezTo>
                <a:cubicBezTo>
                  <a:pt x="322453" y="255773"/>
                  <a:pt x="316448" y="276358"/>
                  <a:pt x="314136" y="301950"/>
                </a:cubicBezTo>
                <a:lnTo>
                  <a:pt x="314173" y="302272"/>
                </a:lnTo>
                <a:cubicBezTo>
                  <a:pt x="314330" y="303571"/>
                  <a:pt x="314182" y="304833"/>
                  <a:pt x="313805" y="306002"/>
                </a:cubicBezTo>
                <a:cubicBezTo>
                  <a:pt x="312911" y="317947"/>
                  <a:pt x="312718" y="330821"/>
                  <a:pt x="312525" y="343578"/>
                </a:cubicBezTo>
                <a:cubicBezTo>
                  <a:pt x="312479" y="346765"/>
                  <a:pt x="312433" y="349942"/>
                  <a:pt x="312377" y="352862"/>
                </a:cubicBezTo>
                <a:cubicBezTo>
                  <a:pt x="312258" y="359207"/>
                  <a:pt x="312110" y="365129"/>
                  <a:pt x="311972" y="370912"/>
                </a:cubicBezTo>
                <a:cubicBezTo>
                  <a:pt x="311014" y="409326"/>
                  <a:pt x="310204" y="442019"/>
                  <a:pt x="319745" y="450106"/>
                </a:cubicBezTo>
                <a:cubicBezTo>
                  <a:pt x="323742" y="453495"/>
                  <a:pt x="328328" y="460899"/>
                  <a:pt x="330935" y="469557"/>
                </a:cubicBezTo>
                <a:cubicBezTo>
                  <a:pt x="332952" y="476243"/>
                  <a:pt x="333955" y="483942"/>
                  <a:pt x="332832" y="491466"/>
                </a:cubicBezTo>
                <a:cubicBezTo>
                  <a:pt x="330290" y="508394"/>
                  <a:pt x="325731" y="527734"/>
                  <a:pt x="320436" y="546319"/>
                </a:cubicBezTo>
                <a:cubicBezTo>
                  <a:pt x="314302" y="567833"/>
                  <a:pt x="307137" y="588510"/>
                  <a:pt x="300976" y="603327"/>
                </a:cubicBezTo>
                <a:cubicBezTo>
                  <a:pt x="297670" y="611275"/>
                  <a:pt x="295054" y="620190"/>
                  <a:pt x="297366" y="627060"/>
                </a:cubicBezTo>
                <a:cubicBezTo>
                  <a:pt x="299567" y="633598"/>
                  <a:pt x="306944" y="639272"/>
                  <a:pt x="323991" y="642200"/>
                </a:cubicBezTo>
                <a:cubicBezTo>
                  <a:pt x="331939" y="643563"/>
                  <a:pt x="337115" y="646381"/>
                  <a:pt x="340439" y="651087"/>
                </a:cubicBezTo>
                <a:cubicBezTo>
                  <a:pt x="343672" y="655665"/>
                  <a:pt x="344455" y="661117"/>
                  <a:pt x="343801" y="668061"/>
                </a:cubicBezTo>
                <a:cubicBezTo>
                  <a:pt x="353360" y="669018"/>
                  <a:pt x="363307" y="676377"/>
                  <a:pt x="374118" y="684380"/>
                </a:cubicBezTo>
                <a:cubicBezTo>
                  <a:pt x="385133" y="692530"/>
                  <a:pt x="397289" y="701519"/>
                  <a:pt x="407613" y="702320"/>
                </a:cubicBezTo>
                <a:cubicBezTo>
                  <a:pt x="412411" y="702680"/>
                  <a:pt x="416012" y="706861"/>
                  <a:pt x="415653" y="711659"/>
                </a:cubicBezTo>
                <a:cubicBezTo>
                  <a:pt x="415515" y="713491"/>
                  <a:pt x="414824" y="715149"/>
                  <a:pt x="413747" y="716485"/>
                </a:cubicBezTo>
                <a:cubicBezTo>
                  <a:pt x="407991" y="725004"/>
                  <a:pt x="406978" y="733532"/>
                  <a:pt x="406048" y="741370"/>
                </a:cubicBezTo>
                <a:cubicBezTo>
                  <a:pt x="405200" y="748516"/>
                  <a:pt x="404408" y="755221"/>
                  <a:pt x="400881" y="762165"/>
                </a:cubicBezTo>
                <a:cubicBezTo>
                  <a:pt x="398137" y="767571"/>
                  <a:pt x="395687" y="771457"/>
                  <a:pt x="391975" y="775418"/>
                </a:cubicBezTo>
                <a:cubicBezTo>
                  <a:pt x="390060" y="777471"/>
                  <a:pt x="387905" y="779424"/>
                  <a:pt x="385299" y="781505"/>
                </a:cubicBezTo>
                <a:cubicBezTo>
                  <a:pt x="394038" y="794785"/>
                  <a:pt x="392141" y="806777"/>
                  <a:pt x="389360" y="824320"/>
                </a:cubicBezTo>
                <a:cubicBezTo>
                  <a:pt x="389056" y="826254"/>
                  <a:pt x="390051" y="819936"/>
                  <a:pt x="388743" y="828427"/>
                </a:cubicBezTo>
                <a:cubicBezTo>
                  <a:pt x="388448" y="830315"/>
                  <a:pt x="388301" y="831992"/>
                  <a:pt x="388273" y="833456"/>
                </a:cubicBezTo>
                <a:cubicBezTo>
                  <a:pt x="388135" y="842481"/>
                  <a:pt x="391617" y="850227"/>
                  <a:pt x="397336" y="856065"/>
                </a:cubicBezTo>
                <a:cubicBezTo>
                  <a:pt x="403294" y="862153"/>
                  <a:pt x="411703" y="866251"/>
                  <a:pt x="421087" y="867706"/>
                </a:cubicBezTo>
                <a:cubicBezTo>
                  <a:pt x="423444" y="868075"/>
                  <a:pt x="425701" y="868277"/>
                  <a:pt x="427810" y="868305"/>
                </a:cubicBezTo>
                <a:cubicBezTo>
                  <a:pt x="445326" y="868563"/>
                  <a:pt x="462677" y="865966"/>
                  <a:pt x="479292" y="861748"/>
                </a:cubicBezTo>
                <a:cubicBezTo>
                  <a:pt x="495970" y="857511"/>
                  <a:pt x="511921" y="851617"/>
                  <a:pt x="526555" y="845318"/>
                </a:cubicBezTo>
                <a:cubicBezTo>
                  <a:pt x="526758" y="845226"/>
                  <a:pt x="526970" y="845152"/>
                  <a:pt x="527172" y="845078"/>
                </a:cubicBezTo>
                <a:lnTo>
                  <a:pt x="527449" y="844977"/>
                </a:lnTo>
                <a:cubicBezTo>
                  <a:pt x="555104" y="833861"/>
                  <a:pt x="586666" y="856636"/>
                  <a:pt x="613357" y="887304"/>
                </a:cubicBezTo>
                <a:cubicBezTo>
                  <a:pt x="638638" y="916350"/>
                  <a:pt x="660022" y="952766"/>
                  <a:pt x="668163" y="971701"/>
                </a:cubicBezTo>
                <a:cubicBezTo>
                  <a:pt x="668992" y="973616"/>
                  <a:pt x="667527" y="970255"/>
                  <a:pt x="668494" y="972548"/>
                </a:cubicBezTo>
                <a:cubicBezTo>
                  <a:pt x="670355" y="976969"/>
                  <a:pt x="668283" y="982071"/>
                  <a:pt x="663862" y="983931"/>
                </a:cubicBezTo>
                <a:cubicBezTo>
                  <a:pt x="659442" y="985791"/>
                  <a:pt x="654349" y="983719"/>
                  <a:pt x="652479" y="979299"/>
                </a:cubicBezTo>
                <a:cubicBezTo>
                  <a:pt x="651724" y="977512"/>
                  <a:pt x="653197" y="981030"/>
                  <a:pt x="652148" y="978580"/>
                </a:cubicBezTo>
                <a:cubicBezTo>
                  <a:pt x="644485" y="960769"/>
                  <a:pt x="624261" y="926380"/>
                  <a:pt x="600206" y="898743"/>
                </a:cubicBezTo>
                <a:cubicBezTo>
                  <a:pt x="577882" y="873094"/>
                  <a:pt x="552796" y="853488"/>
                  <a:pt x="533907" y="861103"/>
                </a:cubicBezTo>
                <a:cubicBezTo>
                  <a:pt x="533750" y="861177"/>
                  <a:pt x="533594" y="861251"/>
                  <a:pt x="533437" y="861324"/>
                </a:cubicBezTo>
                <a:cubicBezTo>
                  <a:pt x="518103" y="867918"/>
                  <a:pt x="501295" y="874126"/>
                  <a:pt x="483521" y="878638"/>
                </a:cubicBezTo>
                <a:cubicBezTo>
                  <a:pt x="465673" y="883170"/>
                  <a:pt x="446866" y="885960"/>
                  <a:pt x="427609" y="885675"/>
                </a:cubicBezTo>
                <a:cubicBezTo>
                  <a:pt x="424330" y="885628"/>
                  <a:pt x="421264" y="885380"/>
                  <a:pt x="418427" y="884938"/>
                </a:cubicBezTo>
                <a:cubicBezTo>
                  <a:pt x="405386" y="882930"/>
                  <a:pt x="393533" y="877045"/>
                  <a:pt x="384922" y="868259"/>
                </a:cubicBezTo>
                <a:cubicBezTo>
                  <a:pt x="376072" y="859225"/>
                  <a:pt x="370684" y="847215"/>
                  <a:pt x="370887" y="833243"/>
                </a:cubicBezTo>
                <a:cubicBezTo>
                  <a:pt x="370924" y="830637"/>
                  <a:pt x="371127" y="828132"/>
                  <a:pt x="371486" y="825765"/>
                </a:cubicBezTo>
                <a:cubicBezTo>
                  <a:pt x="372361" y="820111"/>
                  <a:pt x="371440" y="826207"/>
                  <a:pt x="372167" y="821593"/>
                </a:cubicBezTo>
                <a:cubicBezTo>
                  <a:pt x="374460" y="807107"/>
                  <a:pt x="375952" y="797694"/>
                  <a:pt x="367940" y="787546"/>
                </a:cubicBezTo>
                <a:cubicBezTo>
                  <a:pt x="366964" y="786948"/>
                  <a:pt x="366089" y="786137"/>
                  <a:pt x="365389" y="785143"/>
                </a:cubicBezTo>
                <a:cubicBezTo>
                  <a:pt x="365104" y="784728"/>
                  <a:pt x="364855" y="784305"/>
                  <a:pt x="364643" y="783872"/>
                </a:cubicBezTo>
                <a:cubicBezTo>
                  <a:pt x="364367" y="783596"/>
                  <a:pt x="364090" y="783319"/>
                  <a:pt x="363796" y="783043"/>
                </a:cubicBezTo>
                <a:cubicBezTo>
                  <a:pt x="360342" y="779746"/>
                  <a:pt x="357589" y="776025"/>
                  <a:pt x="355627" y="772001"/>
                </a:cubicBezTo>
                <a:cubicBezTo>
                  <a:pt x="352100" y="764790"/>
                  <a:pt x="351059" y="756621"/>
                  <a:pt x="352956" y="748120"/>
                </a:cubicBezTo>
                <a:cubicBezTo>
                  <a:pt x="354734" y="740126"/>
                  <a:pt x="359117" y="731957"/>
                  <a:pt x="366494" y="724230"/>
                </a:cubicBezTo>
                <a:cubicBezTo>
                  <a:pt x="366743" y="723972"/>
                  <a:pt x="366992" y="723714"/>
                  <a:pt x="367250" y="723447"/>
                </a:cubicBezTo>
                <a:cubicBezTo>
                  <a:pt x="357699" y="723493"/>
                  <a:pt x="349926" y="722342"/>
                  <a:pt x="343619" y="719321"/>
                </a:cubicBezTo>
                <a:cubicBezTo>
                  <a:pt x="328487" y="712046"/>
                  <a:pt x="323505" y="696730"/>
                  <a:pt x="326443" y="666597"/>
                </a:cubicBezTo>
                <a:cubicBezTo>
                  <a:pt x="326728" y="663705"/>
                  <a:pt x="326691" y="661845"/>
                  <a:pt x="326166" y="661090"/>
                </a:cubicBezTo>
                <a:cubicBezTo>
                  <a:pt x="325697" y="660427"/>
                  <a:pt x="324085" y="659883"/>
                  <a:pt x="321028" y="659358"/>
                </a:cubicBezTo>
                <a:cubicBezTo>
                  <a:pt x="296345" y="655113"/>
                  <a:pt x="284981" y="644881"/>
                  <a:pt x="280837" y="632559"/>
                </a:cubicBezTo>
                <a:cubicBezTo>
                  <a:pt x="276812" y="620568"/>
                  <a:pt x="280266" y="607665"/>
                  <a:pt x="284861" y="596633"/>
                </a:cubicBezTo>
                <a:cubicBezTo>
                  <a:pt x="290764" y="582450"/>
                  <a:pt x="297672" y="562485"/>
                  <a:pt x="303639" y="541532"/>
                </a:cubicBezTo>
                <a:cubicBezTo>
                  <a:pt x="308760" y="523565"/>
                  <a:pt x="313153" y="504989"/>
                  <a:pt x="315557" y="488928"/>
                </a:cubicBezTo>
                <a:cubicBezTo>
                  <a:pt x="316275" y="484149"/>
                  <a:pt x="315575" y="479047"/>
                  <a:pt x="314203" y="474515"/>
                </a:cubicBezTo>
                <a:cubicBezTo>
                  <a:pt x="312563" y="469072"/>
                  <a:pt x="310252" y="464891"/>
                  <a:pt x="308465" y="463381"/>
                </a:cubicBezTo>
                <a:cubicBezTo>
                  <a:pt x="292579" y="449926"/>
                  <a:pt x="293490" y="413401"/>
                  <a:pt x="294559" y="370494"/>
                </a:cubicBezTo>
                <a:cubicBezTo>
                  <a:pt x="294706" y="364508"/>
                  <a:pt x="294863" y="358402"/>
                  <a:pt x="294964" y="352581"/>
                </a:cubicBezTo>
                <a:cubicBezTo>
                  <a:pt x="295019" y="349358"/>
                  <a:pt x="295065" y="346365"/>
                  <a:pt x="295111" y="343362"/>
                </a:cubicBezTo>
                <a:cubicBezTo>
                  <a:pt x="295323" y="329520"/>
                  <a:pt x="295535" y="315559"/>
                  <a:pt x="296613" y="302427"/>
                </a:cubicBezTo>
                <a:cubicBezTo>
                  <a:pt x="290783" y="250586"/>
                  <a:pt x="299965" y="211704"/>
                  <a:pt x="318181" y="179737"/>
                </a:cubicBezTo>
                <a:cubicBezTo>
                  <a:pt x="318559" y="179074"/>
                  <a:pt x="318946" y="178410"/>
                  <a:pt x="319333" y="177747"/>
                </a:cubicBezTo>
                <a:cubicBezTo>
                  <a:pt x="305712" y="184480"/>
                  <a:pt x="290958" y="187703"/>
                  <a:pt x="269112" y="188007"/>
                </a:cubicBezTo>
                <a:cubicBezTo>
                  <a:pt x="253686" y="188228"/>
                  <a:pt x="238159" y="186515"/>
                  <a:pt x="222098" y="182564"/>
                </a:cubicBezTo>
                <a:cubicBezTo>
                  <a:pt x="212539" y="180216"/>
                  <a:pt x="202795" y="177075"/>
                  <a:pt x="192767" y="173087"/>
                </a:cubicBezTo>
                <a:close/>
                <a:moveTo>
                  <a:pt x="630048" y="446886"/>
                </a:moveTo>
                <a:lnTo>
                  <a:pt x="632866" y="460434"/>
                </a:lnTo>
                <a:cubicBezTo>
                  <a:pt x="637857" y="458113"/>
                  <a:pt x="643659" y="455995"/>
                  <a:pt x="650125" y="454457"/>
                </a:cubicBezTo>
                <a:cubicBezTo>
                  <a:pt x="653956" y="453545"/>
                  <a:pt x="658045" y="452836"/>
                  <a:pt x="662355" y="452403"/>
                </a:cubicBezTo>
                <a:cubicBezTo>
                  <a:pt x="655199" y="447909"/>
                  <a:pt x="646468" y="447577"/>
                  <a:pt x="637600" y="447236"/>
                </a:cubicBezTo>
                <a:cubicBezTo>
                  <a:pt x="635085" y="447144"/>
                  <a:pt x="632562" y="447043"/>
                  <a:pt x="630048" y="446886"/>
                </a:cubicBezTo>
                <a:close/>
                <a:moveTo>
                  <a:pt x="779334" y="509282"/>
                </a:moveTo>
                <a:cubicBezTo>
                  <a:pt x="781167" y="506077"/>
                  <a:pt x="782935" y="502835"/>
                  <a:pt x="784667" y="499565"/>
                </a:cubicBezTo>
                <a:lnTo>
                  <a:pt x="775024" y="494473"/>
                </a:lnTo>
                <a:cubicBezTo>
                  <a:pt x="773348" y="497631"/>
                  <a:pt x="771635" y="500772"/>
                  <a:pt x="769858" y="503876"/>
                </a:cubicBezTo>
                <a:lnTo>
                  <a:pt x="779325" y="509282"/>
                </a:lnTo>
                <a:close/>
                <a:moveTo>
                  <a:pt x="678323" y="586679"/>
                </a:moveTo>
                <a:cubicBezTo>
                  <a:pt x="680846" y="586080"/>
                  <a:pt x="683379" y="585481"/>
                  <a:pt x="685893" y="584828"/>
                </a:cubicBezTo>
                <a:lnTo>
                  <a:pt x="683195" y="574264"/>
                </a:lnTo>
                <a:cubicBezTo>
                  <a:pt x="680736" y="574890"/>
                  <a:pt x="678277" y="575489"/>
                  <a:pt x="675809" y="576069"/>
                </a:cubicBezTo>
                <a:close/>
                <a:moveTo>
                  <a:pt x="717785" y="573675"/>
                </a:moveTo>
                <a:cubicBezTo>
                  <a:pt x="721221" y="571980"/>
                  <a:pt x="724554" y="570120"/>
                  <a:pt x="727796" y="568085"/>
                </a:cubicBezTo>
                <a:lnTo>
                  <a:pt x="721976" y="558866"/>
                </a:lnTo>
                <a:cubicBezTo>
                  <a:pt x="719047" y="560698"/>
                  <a:pt x="716045" y="562375"/>
                  <a:pt x="712950" y="563903"/>
                </a:cubicBezTo>
                <a:close/>
                <a:moveTo>
                  <a:pt x="753693" y="545862"/>
                </a:moveTo>
                <a:cubicBezTo>
                  <a:pt x="756198" y="543053"/>
                  <a:pt x="758601" y="540170"/>
                  <a:pt x="760904" y="537195"/>
                </a:cubicBezTo>
                <a:lnTo>
                  <a:pt x="752274" y="530528"/>
                </a:lnTo>
                <a:cubicBezTo>
                  <a:pt x="750110" y="533300"/>
                  <a:pt x="747881" y="535989"/>
                  <a:pt x="745533" y="538623"/>
                </a:cubicBezTo>
                <a:lnTo>
                  <a:pt x="753683" y="545862"/>
                </a:lnTo>
                <a:close/>
                <a:moveTo>
                  <a:pt x="687945" y="456639"/>
                </a:moveTo>
                <a:cubicBezTo>
                  <a:pt x="688856" y="458177"/>
                  <a:pt x="689298" y="460000"/>
                  <a:pt x="689114" y="461916"/>
                </a:cubicBezTo>
                <a:cubicBezTo>
                  <a:pt x="688645" y="466695"/>
                  <a:pt x="684390" y="470186"/>
                  <a:pt x="679610" y="469716"/>
                </a:cubicBezTo>
                <a:cubicBezTo>
                  <a:pt x="670244" y="468786"/>
                  <a:pt x="661642" y="469643"/>
                  <a:pt x="654145" y="471429"/>
                </a:cubicBezTo>
                <a:cubicBezTo>
                  <a:pt x="644420" y="473741"/>
                  <a:pt x="636730" y="477572"/>
                  <a:pt x="631683" y="481026"/>
                </a:cubicBezTo>
                <a:cubicBezTo>
                  <a:pt x="629390" y="482591"/>
                  <a:pt x="626618" y="482913"/>
                  <a:pt x="624159" y="482140"/>
                </a:cubicBezTo>
                <a:cubicBezTo>
                  <a:pt x="623496" y="481965"/>
                  <a:pt x="622860" y="481744"/>
                  <a:pt x="622262" y="481495"/>
                </a:cubicBezTo>
                <a:cubicBezTo>
                  <a:pt x="615842" y="478852"/>
                  <a:pt x="611532" y="472258"/>
                  <a:pt x="609525" y="464310"/>
                </a:cubicBezTo>
                <a:cubicBezTo>
                  <a:pt x="607858" y="457734"/>
                  <a:pt x="607683" y="449842"/>
                  <a:pt x="609230" y="442815"/>
                </a:cubicBezTo>
                <a:cubicBezTo>
                  <a:pt x="602185" y="439951"/>
                  <a:pt x="595480" y="435097"/>
                  <a:pt x="589439" y="426707"/>
                </a:cubicBezTo>
                <a:cubicBezTo>
                  <a:pt x="586639" y="422812"/>
                  <a:pt x="587523" y="417378"/>
                  <a:pt x="591419" y="414578"/>
                </a:cubicBezTo>
                <a:cubicBezTo>
                  <a:pt x="595314" y="411779"/>
                  <a:pt x="600748" y="412663"/>
                  <a:pt x="603548" y="416558"/>
                </a:cubicBezTo>
                <a:cubicBezTo>
                  <a:pt x="612417" y="428890"/>
                  <a:pt x="625448" y="429378"/>
                  <a:pt x="638212" y="429866"/>
                </a:cubicBezTo>
                <a:cubicBezTo>
                  <a:pt x="656705" y="430566"/>
                  <a:pt x="674794" y="431248"/>
                  <a:pt x="687280" y="454971"/>
                </a:cubicBezTo>
                <a:cubicBezTo>
                  <a:pt x="687565" y="455514"/>
                  <a:pt x="687786" y="456076"/>
                  <a:pt x="687952" y="456647"/>
                </a:cubicBezTo>
                <a:close/>
                <a:moveTo>
                  <a:pt x="1232232" y="275052"/>
                </a:moveTo>
                <a:lnTo>
                  <a:pt x="1232232" y="275153"/>
                </a:lnTo>
                <a:cubicBezTo>
                  <a:pt x="1230777" y="325466"/>
                  <a:pt x="1219210" y="375879"/>
                  <a:pt x="1208923" y="420767"/>
                </a:cubicBezTo>
                <a:cubicBezTo>
                  <a:pt x="1196361" y="475535"/>
                  <a:pt x="1185770" y="521750"/>
                  <a:pt x="1198369" y="545263"/>
                </a:cubicBezTo>
                <a:lnTo>
                  <a:pt x="1198719" y="545907"/>
                </a:lnTo>
                <a:cubicBezTo>
                  <a:pt x="1203627" y="555089"/>
                  <a:pt x="1212929" y="572450"/>
                  <a:pt x="1229432" y="572292"/>
                </a:cubicBezTo>
                <a:cubicBezTo>
                  <a:pt x="1231154" y="572052"/>
                  <a:pt x="1232839" y="571868"/>
                  <a:pt x="1234506" y="571739"/>
                </a:cubicBezTo>
                <a:cubicBezTo>
                  <a:pt x="1234847" y="571693"/>
                  <a:pt x="1235178" y="571675"/>
                  <a:pt x="1235510" y="571666"/>
                </a:cubicBezTo>
                <a:cubicBezTo>
                  <a:pt x="1238098" y="571491"/>
                  <a:pt x="1240631" y="571445"/>
                  <a:pt x="1243089" y="571527"/>
                </a:cubicBezTo>
                <a:cubicBezTo>
                  <a:pt x="1247473" y="571666"/>
                  <a:pt x="1251645" y="572181"/>
                  <a:pt x="1255615" y="573056"/>
                </a:cubicBezTo>
                <a:cubicBezTo>
                  <a:pt x="1254592" y="571979"/>
                  <a:pt x="1253570" y="570920"/>
                  <a:pt x="1252557" y="569851"/>
                </a:cubicBezTo>
                <a:cubicBezTo>
                  <a:pt x="1224338" y="540362"/>
                  <a:pt x="1198847" y="513718"/>
                  <a:pt x="1224975" y="419966"/>
                </a:cubicBezTo>
                <a:cubicBezTo>
                  <a:pt x="1231863" y="395258"/>
                  <a:pt x="1240023" y="344917"/>
                  <a:pt x="1233917" y="288324"/>
                </a:cubicBezTo>
                <a:cubicBezTo>
                  <a:pt x="1233438" y="283931"/>
                  <a:pt x="1232876" y="279501"/>
                  <a:pt x="1232223" y="275044"/>
                </a:cubicBezTo>
                <a:close/>
                <a:moveTo>
                  <a:pt x="657177" y="34265"/>
                </a:moveTo>
                <a:cubicBezTo>
                  <a:pt x="609020" y="41614"/>
                  <a:pt x="567983" y="48890"/>
                  <a:pt x="532738" y="57501"/>
                </a:cubicBezTo>
                <a:cubicBezTo>
                  <a:pt x="477675" y="70947"/>
                  <a:pt x="436711" y="87634"/>
                  <a:pt x="404468" y="113035"/>
                </a:cubicBezTo>
                <a:cubicBezTo>
                  <a:pt x="375881" y="135553"/>
                  <a:pt x="350187" y="158769"/>
                  <a:pt x="333361" y="188296"/>
                </a:cubicBezTo>
                <a:cubicBezTo>
                  <a:pt x="323654" y="205325"/>
                  <a:pt x="316793" y="224637"/>
                  <a:pt x="313892" y="247393"/>
                </a:cubicBezTo>
                <a:cubicBezTo>
                  <a:pt x="319169" y="241260"/>
                  <a:pt x="325975" y="236710"/>
                  <a:pt x="334779" y="234270"/>
                </a:cubicBezTo>
                <a:cubicBezTo>
                  <a:pt x="441776" y="204551"/>
                  <a:pt x="445810" y="200442"/>
                  <a:pt x="534435" y="110354"/>
                </a:cubicBezTo>
                <a:lnTo>
                  <a:pt x="537317" y="107425"/>
                </a:lnTo>
                <a:cubicBezTo>
                  <a:pt x="540688" y="103999"/>
                  <a:pt x="546195" y="103953"/>
                  <a:pt x="549621" y="107324"/>
                </a:cubicBezTo>
                <a:cubicBezTo>
                  <a:pt x="553047" y="110695"/>
                  <a:pt x="553093" y="116202"/>
                  <a:pt x="549723" y="119628"/>
                </a:cubicBezTo>
                <a:lnTo>
                  <a:pt x="546840" y="122557"/>
                </a:lnTo>
                <a:cubicBezTo>
                  <a:pt x="536083" y="133488"/>
                  <a:pt x="526551" y="143186"/>
                  <a:pt x="517886" y="151853"/>
                </a:cubicBezTo>
                <a:cubicBezTo>
                  <a:pt x="434354" y="262019"/>
                  <a:pt x="467960" y="326062"/>
                  <a:pt x="498251" y="383749"/>
                </a:cubicBezTo>
                <a:cubicBezTo>
                  <a:pt x="512544" y="410982"/>
                  <a:pt x="526156" y="436907"/>
                  <a:pt x="528219" y="465475"/>
                </a:cubicBezTo>
                <a:cubicBezTo>
                  <a:pt x="531019" y="459866"/>
                  <a:pt x="533303" y="454525"/>
                  <a:pt x="534841" y="449441"/>
                </a:cubicBezTo>
                <a:cubicBezTo>
                  <a:pt x="537429" y="440858"/>
                  <a:pt x="535863" y="433969"/>
                  <a:pt x="533192" y="422274"/>
                </a:cubicBezTo>
                <a:lnTo>
                  <a:pt x="532778" y="420469"/>
                </a:lnTo>
                <a:cubicBezTo>
                  <a:pt x="518613" y="358064"/>
                  <a:pt x="523430" y="303442"/>
                  <a:pt x="547863" y="260766"/>
                </a:cubicBezTo>
                <a:cubicBezTo>
                  <a:pt x="551261" y="254826"/>
                  <a:pt x="555037" y="249125"/>
                  <a:pt x="559191" y="243682"/>
                </a:cubicBezTo>
                <a:cubicBezTo>
                  <a:pt x="577094" y="214560"/>
                  <a:pt x="587695" y="193148"/>
                  <a:pt x="594739" y="172851"/>
                </a:cubicBezTo>
                <a:cubicBezTo>
                  <a:pt x="601840" y="152387"/>
                  <a:pt x="605515" y="132606"/>
                  <a:pt x="609502" y="106993"/>
                </a:cubicBezTo>
                <a:cubicBezTo>
                  <a:pt x="614595" y="74308"/>
                  <a:pt x="632287" y="50805"/>
                  <a:pt x="657191" y="34283"/>
                </a:cubicBezTo>
                <a:close/>
                <a:moveTo>
                  <a:pt x="1236830" y="589021"/>
                </a:moveTo>
                <a:cubicBezTo>
                  <a:pt x="1234445" y="589463"/>
                  <a:pt x="1232160" y="589721"/>
                  <a:pt x="1229969" y="589813"/>
                </a:cubicBezTo>
                <a:cubicBezTo>
                  <a:pt x="1227077" y="590282"/>
                  <a:pt x="1224074" y="590946"/>
                  <a:pt x="1220952" y="591811"/>
                </a:cubicBezTo>
                <a:cubicBezTo>
                  <a:pt x="1200037" y="597576"/>
                  <a:pt x="1171718" y="597540"/>
                  <a:pt x="1144006" y="594685"/>
                </a:cubicBezTo>
                <a:cubicBezTo>
                  <a:pt x="1115115" y="591710"/>
                  <a:pt x="1086547" y="585622"/>
                  <a:pt x="1067816" y="579903"/>
                </a:cubicBezTo>
                <a:cubicBezTo>
                  <a:pt x="1084154" y="608683"/>
                  <a:pt x="1076933" y="637362"/>
                  <a:pt x="1069381" y="667311"/>
                </a:cubicBezTo>
                <a:cubicBezTo>
                  <a:pt x="1064896" y="685113"/>
                  <a:pt x="1060282" y="703411"/>
                  <a:pt x="1061470" y="721841"/>
                </a:cubicBezTo>
                <a:cubicBezTo>
                  <a:pt x="1064150" y="763496"/>
                  <a:pt x="1098061" y="804267"/>
                  <a:pt x="1139428" y="824694"/>
                </a:cubicBezTo>
                <a:cubicBezTo>
                  <a:pt x="1155591" y="832669"/>
                  <a:pt x="1172803" y="837477"/>
                  <a:pt x="1189621" y="837919"/>
                </a:cubicBezTo>
                <a:cubicBezTo>
                  <a:pt x="1206124" y="838352"/>
                  <a:pt x="1222305" y="834594"/>
                  <a:pt x="1236764" y="825504"/>
                </a:cubicBezTo>
                <a:cubicBezTo>
                  <a:pt x="1268545" y="805510"/>
                  <a:pt x="1292612" y="759674"/>
                  <a:pt x="1295227" y="676079"/>
                </a:cubicBezTo>
                <a:cubicBezTo>
                  <a:pt x="1295697" y="661159"/>
                  <a:pt x="1294232" y="646801"/>
                  <a:pt x="1290742" y="634129"/>
                </a:cubicBezTo>
                <a:cubicBezTo>
                  <a:pt x="1287086" y="620876"/>
                  <a:pt x="1281238" y="609567"/>
                  <a:pt x="1273059" y="601600"/>
                </a:cubicBezTo>
                <a:cubicBezTo>
                  <a:pt x="1265241" y="593975"/>
                  <a:pt x="1255119" y="589333"/>
                  <a:pt x="1242540" y="588937"/>
                </a:cubicBezTo>
                <a:cubicBezTo>
                  <a:pt x="1240689" y="588882"/>
                  <a:pt x="1238782" y="588910"/>
                  <a:pt x="1236820" y="589039"/>
                </a:cubicBezTo>
                <a:close/>
                <a:moveTo>
                  <a:pt x="977016" y="554872"/>
                </a:moveTo>
                <a:cubicBezTo>
                  <a:pt x="978941" y="552570"/>
                  <a:pt x="982376" y="552266"/>
                  <a:pt x="984688" y="554191"/>
                </a:cubicBezTo>
                <a:cubicBezTo>
                  <a:pt x="986990" y="556116"/>
                  <a:pt x="987294" y="559551"/>
                  <a:pt x="985369" y="561863"/>
                </a:cubicBezTo>
                <a:lnTo>
                  <a:pt x="980442" y="567646"/>
                </a:lnTo>
                <a:cubicBezTo>
                  <a:pt x="971537" y="578108"/>
                  <a:pt x="960448" y="591130"/>
                  <a:pt x="951054" y="606050"/>
                </a:cubicBezTo>
                <a:cubicBezTo>
                  <a:pt x="949452" y="608592"/>
                  <a:pt x="946100" y="609356"/>
                  <a:pt x="943558" y="607754"/>
                </a:cubicBezTo>
                <a:cubicBezTo>
                  <a:pt x="941016" y="606151"/>
                  <a:pt x="940252" y="602799"/>
                  <a:pt x="941854" y="600257"/>
                </a:cubicBezTo>
                <a:cubicBezTo>
                  <a:pt x="951570" y="584822"/>
                  <a:pt x="962999" y="571395"/>
                  <a:pt x="972180" y="560620"/>
                </a:cubicBezTo>
                <a:cubicBezTo>
                  <a:pt x="973037" y="559616"/>
                  <a:pt x="973857" y="558649"/>
                  <a:pt x="977025" y="554874"/>
                </a:cubicBezTo>
                <a:close/>
                <a:moveTo>
                  <a:pt x="579799" y="382754"/>
                </a:moveTo>
                <a:cubicBezTo>
                  <a:pt x="592168" y="372412"/>
                  <a:pt x="610734" y="364464"/>
                  <a:pt x="632773" y="360578"/>
                </a:cubicBezTo>
                <a:cubicBezTo>
                  <a:pt x="639303" y="359427"/>
                  <a:pt x="646173" y="358625"/>
                  <a:pt x="653292" y="358220"/>
                </a:cubicBezTo>
                <a:cubicBezTo>
                  <a:pt x="645786" y="356369"/>
                  <a:pt x="637940" y="355190"/>
                  <a:pt x="629983" y="355071"/>
                </a:cubicBezTo>
                <a:cubicBezTo>
                  <a:pt x="612208" y="354794"/>
                  <a:pt x="593781" y="359887"/>
                  <a:pt x="577525" y="374917"/>
                </a:cubicBezTo>
                <a:cubicBezTo>
                  <a:pt x="577064" y="375350"/>
                  <a:pt x="578050" y="378601"/>
                  <a:pt x="579330" y="381696"/>
                </a:cubicBezTo>
                <a:cubicBezTo>
                  <a:pt x="579477" y="382064"/>
                  <a:pt x="579643" y="382423"/>
                  <a:pt x="579809" y="382764"/>
                </a:cubicBezTo>
                <a:close/>
                <a:moveTo>
                  <a:pt x="635765" y="377754"/>
                </a:moveTo>
                <a:cubicBezTo>
                  <a:pt x="615209" y="381373"/>
                  <a:pt x="598585" y="388722"/>
                  <a:pt x="588768" y="398061"/>
                </a:cubicBezTo>
                <a:cubicBezTo>
                  <a:pt x="583583" y="402997"/>
                  <a:pt x="578048" y="403163"/>
                  <a:pt x="572835" y="400280"/>
                </a:cubicBezTo>
                <a:cubicBezTo>
                  <a:pt x="570551" y="399019"/>
                  <a:pt x="568516" y="397112"/>
                  <a:pt x="566812" y="394791"/>
                </a:cubicBezTo>
                <a:cubicBezTo>
                  <a:pt x="565431" y="392922"/>
                  <a:pt x="564215" y="390684"/>
                  <a:pt x="563239" y="388299"/>
                </a:cubicBezTo>
                <a:cubicBezTo>
                  <a:pt x="559647" y="379559"/>
                  <a:pt x="559490" y="367936"/>
                  <a:pt x="565735" y="362162"/>
                </a:cubicBezTo>
                <a:cubicBezTo>
                  <a:pt x="585784" y="343623"/>
                  <a:pt x="608413" y="337352"/>
                  <a:pt x="630183" y="337682"/>
                </a:cubicBezTo>
                <a:cubicBezTo>
                  <a:pt x="661340" y="338161"/>
                  <a:pt x="690468" y="352353"/>
                  <a:pt x="707286" y="362999"/>
                </a:cubicBezTo>
                <a:cubicBezTo>
                  <a:pt x="710463" y="364813"/>
                  <a:pt x="712268" y="368515"/>
                  <a:pt x="711494" y="372291"/>
                </a:cubicBezTo>
                <a:cubicBezTo>
                  <a:pt x="710537" y="376997"/>
                  <a:pt x="705941" y="380037"/>
                  <a:pt x="701235" y="379069"/>
                </a:cubicBezTo>
                <a:cubicBezTo>
                  <a:pt x="677760" y="374299"/>
                  <a:pt x="655169" y="374317"/>
                  <a:pt x="635772" y="377743"/>
                </a:cubicBezTo>
                <a:close/>
                <a:moveTo>
                  <a:pt x="589819" y="693962"/>
                </a:moveTo>
                <a:cubicBezTo>
                  <a:pt x="590528" y="693833"/>
                  <a:pt x="591237" y="693787"/>
                  <a:pt x="591928" y="693824"/>
                </a:cubicBezTo>
                <a:cubicBezTo>
                  <a:pt x="595870" y="693188"/>
                  <a:pt x="599904" y="692663"/>
                  <a:pt x="603910" y="692231"/>
                </a:cubicBezTo>
                <a:cubicBezTo>
                  <a:pt x="601478" y="691181"/>
                  <a:pt x="599093" y="690112"/>
                  <a:pt x="596717" y="689026"/>
                </a:cubicBezTo>
                <a:cubicBezTo>
                  <a:pt x="583639" y="683049"/>
                  <a:pt x="571280" y="676556"/>
                  <a:pt x="557391" y="668230"/>
                </a:cubicBezTo>
                <a:cubicBezTo>
                  <a:pt x="556010" y="667402"/>
                  <a:pt x="553661" y="666324"/>
                  <a:pt x="551571" y="666812"/>
                </a:cubicBezTo>
                <a:cubicBezTo>
                  <a:pt x="550318" y="667098"/>
                  <a:pt x="548900" y="668046"/>
                  <a:pt x="547380" y="670146"/>
                </a:cubicBezTo>
                <a:cubicBezTo>
                  <a:pt x="546598" y="672052"/>
                  <a:pt x="546413" y="673802"/>
                  <a:pt x="546708" y="675368"/>
                </a:cubicBezTo>
                <a:cubicBezTo>
                  <a:pt x="547077" y="677311"/>
                  <a:pt x="548219" y="679254"/>
                  <a:pt x="549904" y="681133"/>
                </a:cubicBezTo>
                <a:cubicBezTo>
                  <a:pt x="552004" y="683463"/>
                  <a:pt x="554776" y="685554"/>
                  <a:pt x="557935" y="687340"/>
                </a:cubicBezTo>
                <a:cubicBezTo>
                  <a:pt x="567853" y="692949"/>
                  <a:pt x="580931" y="695647"/>
                  <a:pt x="589810" y="693953"/>
                </a:cubicBezTo>
                <a:close/>
                <a:moveTo>
                  <a:pt x="594940" y="710475"/>
                </a:moveTo>
                <a:cubicBezTo>
                  <a:pt x="594341" y="710742"/>
                  <a:pt x="593696" y="710944"/>
                  <a:pt x="593015" y="711073"/>
                </a:cubicBezTo>
                <a:cubicBezTo>
                  <a:pt x="590970" y="711460"/>
                  <a:pt x="588778" y="711690"/>
                  <a:pt x="586495" y="711773"/>
                </a:cubicBezTo>
                <a:cubicBezTo>
                  <a:pt x="579228" y="713127"/>
                  <a:pt x="573877" y="714895"/>
                  <a:pt x="572588" y="717253"/>
                </a:cubicBezTo>
                <a:cubicBezTo>
                  <a:pt x="572146" y="718063"/>
                  <a:pt x="571704" y="719040"/>
                  <a:pt x="571280" y="720154"/>
                </a:cubicBezTo>
                <a:cubicBezTo>
                  <a:pt x="569429" y="724980"/>
                  <a:pt x="568785" y="730690"/>
                  <a:pt x="569835" y="735801"/>
                </a:cubicBezTo>
                <a:cubicBezTo>
                  <a:pt x="570663" y="739844"/>
                  <a:pt x="572570" y="743454"/>
                  <a:pt x="575848" y="745674"/>
                </a:cubicBezTo>
                <a:cubicBezTo>
                  <a:pt x="588051" y="750794"/>
                  <a:pt x="597298" y="737560"/>
                  <a:pt x="605541" y="725763"/>
                </a:cubicBezTo>
                <a:cubicBezTo>
                  <a:pt x="606830" y="723921"/>
                  <a:pt x="608082" y="722116"/>
                  <a:pt x="608350" y="721747"/>
                </a:cubicBezTo>
                <a:lnTo>
                  <a:pt x="610468" y="718727"/>
                </a:lnTo>
                <a:cubicBezTo>
                  <a:pt x="612908" y="715255"/>
                  <a:pt x="615349" y="711792"/>
                  <a:pt x="618084" y="708394"/>
                </a:cubicBezTo>
                <a:cubicBezTo>
                  <a:pt x="610459" y="708882"/>
                  <a:pt x="602262" y="709536"/>
                  <a:pt x="594931" y="710475"/>
                </a:cubicBezTo>
                <a:close/>
                <a:moveTo>
                  <a:pt x="529166" y="40477"/>
                </a:moveTo>
                <a:cubicBezTo>
                  <a:pt x="484123" y="19940"/>
                  <a:pt x="430385" y="18282"/>
                  <a:pt x="376232" y="27298"/>
                </a:cubicBezTo>
                <a:cubicBezTo>
                  <a:pt x="298448" y="40256"/>
                  <a:pt x="220092" y="75161"/>
                  <a:pt x="164845" y="108194"/>
                </a:cubicBezTo>
                <a:lnTo>
                  <a:pt x="164707" y="108277"/>
                </a:lnTo>
                <a:cubicBezTo>
                  <a:pt x="136000" y="125434"/>
                  <a:pt x="109549" y="141265"/>
                  <a:pt x="87604" y="163368"/>
                </a:cubicBezTo>
                <a:cubicBezTo>
                  <a:pt x="109763" y="148854"/>
                  <a:pt x="134298" y="140289"/>
                  <a:pt x="156410" y="141974"/>
                </a:cubicBezTo>
                <a:cubicBezTo>
                  <a:pt x="164653" y="142601"/>
                  <a:pt x="172582" y="144636"/>
                  <a:pt x="179968" y="148283"/>
                </a:cubicBezTo>
                <a:cubicBezTo>
                  <a:pt x="184509" y="150530"/>
                  <a:pt x="188966" y="152584"/>
                  <a:pt x="193368" y="154472"/>
                </a:cubicBezTo>
                <a:cubicBezTo>
                  <a:pt x="195284" y="155172"/>
                  <a:pt x="197236" y="155973"/>
                  <a:pt x="199226" y="156894"/>
                </a:cubicBezTo>
                <a:cubicBezTo>
                  <a:pt x="208500" y="160587"/>
                  <a:pt x="217488" y="163479"/>
                  <a:pt x="226275" y="165643"/>
                </a:cubicBezTo>
                <a:cubicBezTo>
                  <a:pt x="240918" y="169244"/>
                  <a:pt x="255001" y="170809"/>
                  <a:pt x="268925" y="170607"/>
                </a:cubicBezTo>
                <a:cubicBezTo>
                  <a:pt x="306904" y="170063"/>
                  <a:pt x="320647" y="158690"/>
                  <a:pt x="352954" y="131927"/>
                </a:cubicBezTo>
                <a:cubicBezTo>
                  <a:pt x="363425" y="123252"/>
                  <a:pt x="375794" y="113011"/>
                  <a:pt x="392390" y="100346"/>
                </a:cubicBezTo>
                <a:cubicBezTo>
                  <a:pt x="392814" y="100006"/>
                  <a:pt x="393247" y="99674"/>
                  <a:pt x="393671" y="99333"/>
                </a:cubicBezTo>
                <a:cubicBezTo>
                  <a:pt x="428012" y="72284"/>
                  <a:pt x="471068" y="54649"/>
                  <a:pt x="528627" y="40595"/>
                </a:cubicBezTo>
                <a:lnTo>
                  <a:pt x="529161" y="40466"/>
                </a:lnTo>
                <a:close/>
                <a:moveTo>
                  <a:pt x="373874" y="768332"/>
                </a:moveTo>
                <a:cubicBezTo>
                  <a:pt x="376149" y="766554"/>
                  <a:pt x="377899" y="765016"/>
                  <a:pt x="379290" y="763533"/>
                </a:cubicBezTo>
                <a:cubicBezTo>
                  <a:pt x="381601" y="761065"/>
                  <a:pt x="383296" y="758312"/>
                  <a:pt x="385331" y="754296"/>
                </a:cubicBezTo>
                <a:cubicBezTo>
                  <a:pt x="387440" y="750143"/>
                  <a:pt x="388066" y="744893"/>
                  <a:pt x="388729" y="739294"/>
                </a:cubicBezTo>
                <a:cubicBezTo>
                  <a:pt x="389208" y="735251"/>
                  <a:pt x="389706" y="731069"/>
                  <a:pt x="390691" y="726695"/>
                </a:cubicBezTo>
                <a:cubicBezTo>
                  <a:pt x="386031" y="729789"/>
                  <a:pt x="382191" y="732985"/>
                  <a:pt x="379115" y="736208"/>
                </a:cubicBezTo>
                <a:cubicBezTo>
                  <a:pt x="374003" y="741559"/>
                  <a:pt x="371038" y="746882"/>
                  <a:pt x="369933" y="751846"/>
                </a:cubicBezTo>
                <a:cubicBezTo>
                  <a:pt x="368938" y="756313"/>
                  <a:pt x="369481" y="760586"/>
                  <a:pt x="371314" y="764344"/>
                </a:cubicBezTo>
                <a:cubicBezTo>
                  <a:pt x="371996" y="765743"/>
                  <a:pt x="372861" y="767079"/>
                  <a:pt x="373874" y="768331"/>
                </a:cubicBezTo>
                <a:close/>
                <a:moveTo>
                  <a:pt x="374187" y="705854"/>
                </a:moveTo>
                <a:cubicBezTo>
                  <a:pt x="370623" y="703395"/>
                  <a:pt x="367142" y="700816"/>
                  <a:pt x="363753" y="698311"/>
                </a:cubicBezTo>
                <a:cubicBezTo>
                  <a:pt x="355142" y="691938"/>
                  <a:pt x="347305" y="686145"/>
                  <a:pt x="343068" y="685353"/>
                </a:cubicBezTo>
                <a:cubicBezTo>
                  <a:pt x="343510" y="695604"/>
                  <a:pt x="346098" y="701212"/>
                  <a:pt x="351127" y="703625"/>
                </a:cubicBezTo>
                <a:cubicBezTo>
                  <a:pt x="356137" y="706038"/>
                  <a:pt x="363818" y="706508"/>
                  <a:pt x="374187" y="705854"/>
                </a:cubicBezTo>
                <a:close/>
                <a:moveTo>
                  <a:pt x="285941" y="521275"/>
                </a:moveTo>
                <a:cubicBezTo>
                  <a:pt x="287773" y="518070"/>
                  <a:pt x="289541" y="514829"/>
                  <a:pt x="291273" y="511559"/>
                </a:cubicBezTo>
                <a:lnTo>
                  <a:pt x="281631" y="506466"/>
                </a:lnTo>
                <a:cubicBezTo>
                  <a:pt x="279954" y="509625"/>
                  <a:pt x="278241" y="512766"/>
                  <a:pt x="276464" y="515869"/>
                </a:cubicBezTo>
                <a:lnTo>
                  <a:pt x="285931" y="521275"/>
                </a:lnTo>
                <a:close/>
                <a:moveTo>
                  <a:pt x="184929" y="598673"/>
                </a:moveTo>
                <a:cubicBezTo>
                  <a:pt x="187453" y="598074"/>
                  <a:pt x="189985" y="597475"/>
                  <a:pt x="192499" y="596821"/>
                </a:cubicBezTo>
                <a:lnTo>
                  <a:pt x="189801" y="586258"/>
                </a:lnTo>
                <a:cubicBezTo>
                  <a:pt x="187351" y="586893"/>
                  <a:pt x="184883" y="587483"/>
                  <a:pt x="182415" y="588063"/>
                </a:cubicBezTo>
                <a:close/>
                <a:moveTo>
                  <a:pt x="224392" y="585669"/>
                </a:moveTo>
                <a:cubicBezTo>
                  <a:pt x="227818" y="583983"/>
                  <a:pt x="231170" y="582114"/>
                  <a:pt x="234402" y="580078"/>
                </a:cubicBezTo>
                <a:lnTo>
                  <a:pt x="228582" y="570860"/>
                </a:lnTo>
                <a:cubicBezTo>
                  <a:pt x="225662" y="572692"/>
                  <a:pt x="222651" y="574378"/>
                  <a:pt x="219557" y="575897"/>
                </a:cubicBezTo>
                <a:close/>
                <a:moveTo>
                  <a:pt x="260299" y="557855"/>
                </a:moveTo>
                <a:cubicBezTo>
                  <a:pt x="262794" y="555056"/>
                  <a:pt x="265217" y="552155"/>
                  <a:pt x="267510" y="549189"/>
                </a:cubicBezTo>
                <a:lnTo>
                  <a:pt x="258880" y="542522"/>
                </a:lnTo>
                <a:cubicBezTo>
                  <a:pt x="256725" y="545294"/>
                  <a:pt x="254478" y="547992"/>
                  <a:pt x="252139" y="550617"/>
                </a:cubicBezTo>
                <a:lnTo>
                  <a:pt x="260289" y="557855"/>
                </a:lnTo>
                <a:close/>
                <a:moveTo>
                  <a:pt x="41563" y="241765"/>
                </a:moveTo>
                <a:cubicBezTo>
                  <a:pt x="24055" y="297316"/>
                  <a:pt x="33467" y="342859"/>
                  <a:pt x="42539" y="386678"/>
                </a:cubicBezTo>
                <a:cubicBezTo>
                  <a:pt x="48976" y="417778"/>
                  <a:pt x="55230" y="448060"/>
                  <a:pt x="52402" y="480579"/>
                </a:cubicBezTo>
                <a:cubicBezTo>
                  <a:pt x="74993" y="432919"/>
                  <a:pt x="67027" y="409323"/>
                  <a:pt x="59273" y="386355"/>
                </a:cubicBezTo>
                <a:cubicBezTo>
                  <a:pt x="55469" y="375083"/>
                  <a:pt x="51703" y="363948"/>
                  <a:pt x="50791" y="350382"/>
                </a:cubicBezTo>
                <a:cubicBezTo>
                  <a:pt x="49391" y="329550"/>
                  <a:pt x="55782" y="304306"/>
                  <a:pt x="66567" y="278483"/>
                </a:cubicBezTo>
                <a:cubicBezTo>
                  <a:pt x="78935" y="248866"/>
                  <a:pt x="97162" y="218207"/>
                  <a:pt x="115903" y="192723"/>
                </a:cubicBezTo>
                <a:lnTo>
                  <a:pt x="116741" y="191581"/>
                </a:lnTo>
                <a:cubicBezTo>
                  <a:pt x="124505" y="181009"/>
                  <a:pt x="134248" y="167748"/>
                  <a:pt x="147178" y="159284"/>
                </a:cubicBezTo>
                <a:cubicBezTo>
                  <a:pt x="129763" y="160260"/>
                  <a:pt x="110672" y="168318"/>
                  <a:pt x="93219" y="180540"/>
                </a:cubicBezTo>
                <a:cubicBezTo>
                  <a:pt x="72663" y="194925"/>
                  <a:pt x="54622" y="214919"/>
                  <a:pt x="44224" y="235944"/>
                </a:cubicBezTo>
                <a:cubicBezTo>
                  <a:pt x="43267" y="237878"/>
                  <a:pt x="42382" y="239812"/>
                  <a:pt x="41563" y="241756"/>
                </a:cubicBezTo>
                <a:close/>
                <a:moveTo>
                  <a:pt x="357252" y="634691"/>
                </a:moveTo>
                <a:cubicBezTo>
                  <a:pt x="352454" y="634461"/>
                  <a:pt x="348743" y="630390"/>
                  <a:pt x="348973" y="625592"/>
                </a:cubicBezTo>
                <a:cubicBezTo>
                  <a:pt x="349203" y="620794"/>
                  <a:pt x="353274" y="617082"/>
                  <a:pt x="358072" y="617313"/>
                </a:cubicBezTo>
                <a:cubicBezTo>
                  <a:pt x="359933" y="617405"/>
                  <a:pt x="361599" y="617055"/>
                  <a:pt x="362999" y="616373"/>
                </a:cubicBezTo>
                <a:cubicBezTo>
                  <a:pt x="364417" y="615674"/>
                  <a:pt x="365587" y="614624"/>
                  <a:pt x="366416" y="613325"/>
                </a:cubicBezTo>
                <a:cubicBezTo>
                  <a:pt x="367309" y="611925"/>
                  <a:pt x="367843" y="610194"/>
                  <a:pt x="367945" y="608223"/>
                </a:cubicBezTo>
                <a:cubicBezTo>
                  <a:pt x="368064" y="605736"/>
                  <a:pt x="367466" y="602900"/>
                  <a:pt x="365974" y="599870"/>
                </a:cubicBezTo>
                <a:cubicBezTo>
                  <a:pt x="363846" y="595560"/>
                  <a:pt x="365615" y="590347"/>
                  <a:pt x="369925" y="588220"/>
                </a:cubicBezTo>
                <a:cubicBezTo>
                  <a:pt x="374235" y="586092"/>
                  <a:pt x="379448" y="587860"/>
                  <a:pt x="381575" y="592171"/>
                </a:cubicBezTo>
                <a:cubicBezTo>
                  <a:pt x="384439" y="597991"/>
                  <a:pt x="385572" y="603747"/>
                  <a:pt x="385314" y="609042"/>
                </a:cubicBezTo>
                <a:cubicBezTo>
                  <a:pt x="385075" y="614098"/>
                  <a:pt x="383564" y="618740"/>
                  <a:pt x="381059" y="622663"/>
                </a:cubicBezTo>
                <a:cubicBezTo>
                  <a:pt x="378499" y="626679"/>
                  <a:pt x="374953" y="629884"/>
                  <a:pt x="370689" y="631983"/>
                </a:cubicBezTo>
                <a:cubicBezTo>
                  <a:pt x="366711" y="633945"/>
                  <a:pt x="362152" y="634930"/>
                  <a:pt x="357252" y="634700"/>
                </a:cubicBezTo>
                <a:close/>
                <a:moveTo>
                  <a:pt x="87018" y="566947"/>
                </a:moveTo>
                <a:cubicBezTo>
                  <a:pt x="83307" y="563880"/>
                  <a:pt x="82791" y="558391"/>
                  <a:pt x="85858" y="554679"/>
                </a:cubicBezTo>
                <a:cubicBezTo>
                  <a:pt x="88925" y="550968"/>
                  <a:pt x="94414" y="550452"/>
                  <a:pt x="98125" y="553519"/>
                </a:cubicBezTo>
                <a:cubicBezTo>
                  <a:pt x="102058" y="556770"/>
                  <a:pt x="105032" y="560730"/>
                  <a:pt x="106966" y="565013"/>
                </a:cubicBezTo>
                <a:cubicBezTo>
                  <a:pt x="109167" y="569894"/>
                  <a:pt x="110024" y="575180"/>
                  <a:pt x="109407" y="580383"/>
                </a:cubicBezTo>
                <a:cubicBezTo>
                  <a:pt x="108790" y="585633"/>
                  <a:pt x="106690" y="590735"/>
                  <a:pt x="103006" y="595183"/>
                </a:cubicBezTo>
                <a:cubicBezTo>
                  <a:pt x="99958" y="598867"/>
                  <a:pt x="95832" y="602063"/>
                  <a:pt x="90573" y="604439"/>
                </a:cubicBezTo>
                <a:cubicBezTo>
                  <a:pt x="86190" y="606419"/>
                  <a:pt x="81032" y="604466"/>
                  <a:pt x="79052" y="600073"/>
                </a:cubicBezTo>
                <a:cubicBezTo>
                  <a:pt x="77072" y="595689"/>
                  <a:pt x="79025" y="590532"/>
                  <a:pt x="83418" y="588552"/>
                </a:cubicBezTo>
                <a:cubicBezTo>
                  <a:pt x="86116" y="587336"/>
                  <a:pt x="88151" y="585789"/>
                  <a:pt x="89579" y="584067"/>
                </a:cubicBezTo>
                <a:cubicBezTo>
                  <a:pt x="91034" y="582308"/>
                  <a:pt x="91854" y="580337"/>
                  <a:pt x="92093" y="578330"/>
                </a:cubicBezTo>
                <a:cubicBezTo>
                  <a:pt x="92333" y="576276"/>
                  <a:pt x="91983" y="574149"/>
                  <a:pt x="91080" y="572159"/>
                </a:cubicBezTo>
                <a:cubicBezTo>
                  <a:pt x="90224" y="570253"/>
                  <a:pt x="88851" y="568457"/>
                  <a:pt x="87009" y="566937"/>
                </a:cubicBezTo>
                <a:close/>
                <a:moveTo>
                  <a:pt x="154607" y="443832"/>
                </a:moveTo>
                <a:lnTo>
                  <a:pt x="157886" y="459562"/>
                </a:lnTo>
                <a:cubicBezTo>
                  <a:pt x="160566" y="458531"/>
                  <a:pt x="163246" y="457398"/>
                  <a:pt x="165935" y="456256"/>
                </a:cubicBezTo>
                <a:cubicBezTo>
                  <a:pt x="173358" y="453116"/>
                  <a:pt x="180855" y="449938"/>
                  <a:pt x="189217" y="448170"/>
                </a:cubicBezTo>
                <a:cubicBezTo>
                  <a:pt x="181592" y="444836"/>
                  <a:pt x="172658" y="444532"/>
                  <a:pt x="163606" y="444219"/>
                </a:cubicBezTo>
                <a:cubicBezTo>
                  <a:pt x="160613" y="444118"/>
                  <a:pt x="157601" y="444017"/>
                  <a:pt x="154608" y="443832"/>
                </a:cubicBezTo>
                <a:close/>
                <a:moveTo>
                  <a:pt x="217444" y="451136"/>
                </a:moveTo>
                <a:cubicBezTo>
                  <a:pt x="218604" y="452849"/>
                  <a:pt x="219157" y="454985"/>
                  <a:pt x="218843" y="457195"/>
                </a:cubicBezTo>
                <a:cubicBezTo>
                  <a:pt x="218180" y="461957"/>
                  <a:pt x="213788" y="465281"/>
                  <a:pt x="209026" y="464627"/>
                </a:cubicBezTo>
                <a:cubicBezTo>
                  <a:pt x="195248" y="462712"/>
                  <a:pt x="183856" y="467538"/>
                  <a:pt x="172676" y="472271"/>
                </a:cubicBezTo>
                <a:cubicBezTo>
                  <a:pt x="166514" y="474878"/>
                  <a:pt x="160409" y="477466"/>
                  <a:pt x="153676" y="479234"/>
                </a:cubicBezTo>
                <a:cubicBezTo>
                  <a:pt x="152359" y="479575"/>
                  <a:pt x="151042" y="479593"/>
                  <a:pt x="149799" y="479344"/>
                </a:cubicBezTo>
                <a:lnTo>
                  <a:pt x="149790" y="479372"/>
                </a:lnTo>
                <a:cubicBezTo>
                  <a:pt x="148510" y="479114"/>
                  <a:pt x="147211" y="478681"/>
                  <a:pt x="145904" y="478083"/>
                </a:cubicBezTo>
                <a:cubicBezTo>
                  <a:pt x="139770" y="475274"/>
                  <a:pt x="135543" y="469149"/>
                  <a:pt x="133415" y="461819"/>
                </a:cubicBezTo>
                <a:cubicBezTo>
                  <a:pt x="131573" y="455482"/>
                  <a:pt x="131223" y="448023"/>
                  <a:pt x="132568" y="441272"/>
                </a:cubicBezTo>
                <a:cubicBezTo>
                  <a:pt x="132660" y="440830"/>
                  <a:pt x="132752" y="440388"/>
                  <a:pt x="132854" y="439955"/>
                </a:cubicBezTo>
                <a:cubicBezTo>
                  <a:pt x="125081" y="437155"/>
                  <a:pt x="117685" y="432366"/>
                  <a:pt x="111027" y="424041"/>
                </a:cubicBezTo>
                <a:cubicBezTo>
                  <a:pt x="108034" y="420293"/>
                  <a:pt x="108642" y="414832"/>
                  <a:pt x="112390" y="411838"/>
                </a:cubicBezTo>
                <a:cubicBezTo>
                  <a:pt x="116138" y="408845"/>
                  <a:pt x="121599" y="409453"/>
                  <a:pt x="124593" y="413201"/>
                </a:cubicBezTo>
                <a:cubicBezTo>
                  <a:pt x="134714" y="425846"/>
                  <a:pt x="149579" y="426352"/>
                  <a:pt x="164137" y="426850"/>
                </a:cubicBezTo>
                <a:cubicBezTo>
                  <a:pt x="184159" y="427531"/>
                  <a:pt x="203739" y="428204"/>
                  <a:pt x="217425" y="451146"/>
                </a:cubicBezTo>
                <a:close/>
                <a:moveTo>
                  <a:pt x="104802" y="386347"/>
                </a:moveTo>
                <a:cubicBezTo>
                  <a:pt x="122659" y="375535"/>
                  <a:pt x="147994" y="370894"/>
                  <a:pt x="176159" y="373960"/>
                </a:cubicBezTo>
                <a:cubicBezTo>
                  <a:pt x="186050" y="375038"/>
                  <a:pt x="196319" y="377055"/>
                  <a:pt x="206754" y="380085"/>
                </a:cubicBezTo>
                <a:cubicBezTo>
                  <a:pt x="196522" y="373611"/>
                  <a:pt x="185010" y="368103"/>
                  <a:pt x="172679" y="364714"/>
                </a:cubicBezTo>
                <a:cubicBezTo>
                  <a:pt x="150475" y="358599"/>
                  <a:pt x="125526" y="359428"/>
                  <a:pt x="100605" y="374016"/>
                </a:cubicBezTo>
                <a:cubicBezTo>
                  <a:pt x="100329" y="374172"/>
                  <a:pt x="100780" y="376475"/>
                  <a:pt x="101471" y="379090"/>
                </a:cubicBezTo>
                <a:cubicBezTo>
                  <a:pt x="101849" y="380518"/>
                  <a:pt x="102392" y="381917"/>
                  <a:pt x="103074" y="383161"/>
                </a:cubicBezTo>
                <a:cubicBezTo>
                  <a:pt x="103691" y="384284"/>
                  <a:pt x="104354" y="385224"/>
                  <a:pt x="105026" y="385868"/>
                </a:cubicBezTo>
                <a:cubicBezTo>
                  <a:pt x="105155" y="385988"/>
                  <a:pt x="104492" y="386541"/>
                  <a:pt x="104805" y="386347"/>
                </a:cubicBezTo>
                <a:close/>
                <a:moveTo>
                  <a:pt x="174325" y="391274"/>
                </a:moveTo>
                <a:cubicBezTo>
                  <a:pt x="149911" y="388613"/>
                  <a:pt x="128442" y="392343"/>
                  <a:pt x="113799" y="401202"/>
                </a:cubicBezTo>
                <a:cubicBezTo>
                  <a:pt x="106044" y="405899"/>
                  <a:pt x="98815" y="403891"/>
                  <a:pt x="93096" y="398476"/>
                </a:cubicBezTo>
                <a:cubicBezTo>
                  <a:pt x="91014" y="396515"/>
                  <a:pt x="89228" y="394102"/>
                  <a:pt x="87800" y="391477"/>
                </a:cubicBezTo>
                <a:cubicBezTo>
                  <a:pt x="86437" y="388981"/>
                  <a:pt x="85360" y="386227"/>
                  <a:pt x="84632" y="383446"/>
                </a:cubicBezTo>
                <a:cubicBezTo>
                  <a:pt x="82155" y="373970"/>
                  <a:pt x="83803" y="363710"/>
                  <a:pt x="91806" y="359023"/>
                </a:cubicBezTo>
                <a:cubicBezTo>
                  <a:pt x="121388" y="341700"/>
                  <a:pt x="150950" y="340705"/>
                  <a:pt x="177243" y="347944"/>
                </a:cubicBezTo>
                <a:cubicBezTo>
                  <a:pt x="213574" y="357946"/>
                  <a:pt x="243514" y="383927"/>
                  <a:pt x="258139" y="403707"/>
                </a:cubicBezTo>
                <a:cubicBezTo>
                  <a:pt x="260423" y="406480"/>
                  <a:pt x="260837" y="410495"/>
                  <a:pt x="258876" y="413746"/>
                </a:cubicBezTo>
                <a:cubicBezTo>
                  <a:pt x="256389" y="417862"/>
                  <a:pt x="251038" y="419198"/>
                  <a:pt x="246912" y="416711"/>
                </a:cubicBezTo>
                <a:cubicBezTo>
                  <a:pt x="222405" y="401893"/>
                  <a:pt x="197171" y="393752"/>
                  <a:pt x="174313" y="391265"/>
                </a:cubicBezTo>
                <a:close/>
                <a:moveTo>
                  <a:pt x="48725" y="667898"/>
                </a:moveTo>
                <a:cubicBezTo>
                  <a:pt x="50797" y="671867"/>
                  <a:pt x="54196" y="675330"/>
                  <a:pt x="57631" y="677365"/>
                </a:cubicBezTo>
                <a:lnTo>
                  <a:pt x="57935" y="677540"/>
                </a:lnTo>
                <a:cubicBezTo>
                  <a:pt x="58119" y="677641"/>
                  <a:pt x="58303" y="677752"/>
                  <a:pt x="58469" y="677872"/>
                </a:cubicBezTo>
                <a:cubicBezTo>
                  <a:pt x="68590" y="683250"/>
                  <a:pt x="83658" y="682163"/>
                  <a:pt x="97839" y="681150"/>
                </a:cubicBezTo>
                <a:lnTo>
                  <a:pt x="99322" y="681049"/>
                </a:lnTo>
                <a:cubicBezTo>
                  <a:pt x="81216" y="668478"/>
                  <a:pt x="64426" y="657804"/>
                  <a:pt x="54720" y="657776"/>
                </a:cubicBezTo>
                <a:cubicBezTo>
                  <a:pt x="52593" y="657767"/>
                  <a:pt x="50603" y="657997"/>
                  <a:pt x="49710" y="658854"/>
                </a:cubicBezTo>
                <a:cubicBezTo>
                  <a:pt x="48660" y="659858"/>
                  <a:pt x="48135" y="662335"/>
                  <a:pt x="48679" y="667317"/>
                </a:cubicBezTo>
                <a:cubicBezTo>
                  <a:pt x="48697" y="667520"/>
                  <a:pt x="48715" y="667713"/>
                  <a:pt x="48725" y="667907"/>
                </a:cubicBezTo>
                <a:close/>
              </a:path>
            </a:pathLst>
          </a:custGeom>
          <a:solidFill>
            <a:schemeClr val="bg1"/>
          </a:solidFill>
          <a:ln w="2354" cap="flat">
            <a:noFill/>
            <a:prstDash val="solid"/>
            <a:miter/>
          </a:ln>
        </p:spPr>
        <p:txBody>
          <a:bodyPr rtlCol="0" anchor="ctr"/>
          <a:lstStyle/>
          <a:p>
            <a:pPr defTabSz="914400"/>
            <a:endParaRPr lang="x-none">
              <a:solidFill>
                <a:prstClr val="black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06854463-555D-E680-B9C5-116CF47A2A13}"/>
              </a:ext>
            </a:extLst>
          </p:cNvPr>
          <p:cNvSpPr txBox="1"/>
          <p:nvPr/>
        </p:nvSpPr>
        <p:spPr>
          <a:xfrm>
            <a:off x="7898677" y="5340413"/>
            <a:ext cx="406141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2700" lvl="1" algn="ctr"/>
            <a:r>
              <a:rPr lang="en-US" dirty="0"/>
              <a:t>High in AA (66%), and Amhara (47%)</a:t>
            </a:r>
          </a:p>
          <a:p>
            <a:pPr marL="12700" lvl="1" algn="ctr"/>
            <a:r>
              <a:rPr lang="en-US" dirty="0"/>
              <a:t>Low in Somali and </a:t>
            </a:r>
            <a:r>
              <a:rPr lang="en-US" dirty="0" err="1"/>
              <a:t>Gambella</a:t>
            </a:r>
            <a:endParaRPr lang="x-none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82FB6904-C333-798F-2248-AE10B4F0EA1B}"/>
              </a:ext>
            </a:extLst>
          </p:cNvPr>
          <p:cNvSpPr txBox="1"/>
          <p:nvPr/>
        </p:nvSpPr>
        <p:spPr>
          <a:xfrm>
            <a:off x="8128675" y="2710797"/>
            <a:ext cx="360142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accent2"/>
                </a:solidFill>
              </a:rPr>
              <a:t>2 from 3 </a:t>
            </a:r>
            <a:r>
              <a:rPr lang="en-US" b="1" dirty="0"/>
              <a:t>WRA  (66%) are deficient in one or more MN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66E70C67-9BDA-D28F-4366-BBBF809AE042}"/>
              </a:ext>
            </a:extLst>
          </p:cNvPr>
          <p:cNvGrpSpPr/>
          <p:nvPr/>
        </p:nvGrpSpPr>
        <p:grpSpPr>
          <a:xfrm>
            <a:off x="9534314" y="3396846"/>
            <a:ext cx="821980" cy="744407"/>
            <a:chOff x="8821634" y="3638537"/>
            <a:chExt cx="816164" cy="739140"/>
          </a:xfrm>
          <a:solidFill>
            <a:schemeClr val="accent2"/>
          </a:solidFill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xmlns="" id="{215032C4-3F2F-8329-EFE9-645B98D580FC}"/>
                </a:ext>
              </a:extLst>
            </p:cNvPr>
            <p:cNvGrpSpPr/>
            <p:nvPr/>
          </p:nvGrpSpPr>
          <p:grpSpPr>
            <a:xfrm>
              <a:off x="9359850" y="3638537"/>
              <a:ext cx="277948" cy="739140"/>
              <a:chOff x="9359850" y="3638537"/>
              <a:chExt cx="277948" cy="739140"/>
            </a:xfrm>
            <a:grpFill/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xmlns="" id="{F1F6A75F-1CAE-1AD1-7004-BB854F854BC9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xmlns="" id="{02201200-333F-3349-051E-F4213B4B505D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xmlns="" id="{155B36C2-0DB0-E45F-0D6E-4265A078644C}"/>
                </a:ext>
              </a:extLst>
            </p:cNvPr>
            <p:cNvGrpSpPr/>
            <p:nvPr/>
          </p:nvGrpSpPr>
          <p:grpSpPr>
            <a:xfrm>
              <a:off x="8821634" y="3638537"/>
              <a:ext cx="280088" cy="739140"/>
              <a:chOff x="8821634" y="3638537"/>
              <a:chExt cx="280088" cy="739140"/>
            </a:xfrm>
            <a:grpFill/>
          </p:grpSpPr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xmlns="" id="{FA0EDAED-B688-BB53-ED08-16AE43BA4AB8}"/>
                  </a:ext>
                </a:extLst>
              </p:cNvPr>
              <p:cNvSpPr/>
              <p:nvPr/>
            </p:nvSpPr>
            <p:spPr>
              <a:xfrm>
                <a:off x="8821634" y="3791890"/>
                <a:ext cx="280088" cy="585787"/>
              </a:xfrm>
              <a:custGeom>
                <a:avLst/>
                <a:gdLst>
                  <a:gd name="connsiteX0" fmla="*/ 260182 w 280088"/>
                  <a:gd name="connsiteY0" fmla="*/ 364617 h 585787"/>
                  <a:gd name="connsiteX1" fmla="*/ 280089 w 280088"/>
                  <a:gd name="connsiteY1" fmla="*/ 290322 h 585787"/>
                  <a:gd name="connsiteX2" fmla="*/ 277041 w 280088"/>
                  <a:gd name="connsiteY2" fmla="*/ 278892 h 585787"/>
                  <a:gd name="connsiteX3" fmla="*/ 267516 w 280088"/>
                  <a:gd name="connsiteY3" fmla="*/ 280035 h 585787"/>
                  <a:gd name="connsiteX4" fmla="*/ 254752 w 280088"/>
                  <a:gd name="connsiteY4" fmla="*/ 278416 h 585787"/>
                  <a:gd name="connsiteX5" fmla="*/ 227130 w 280088"/>
                  <a:gd name="connsiteY5" fmla="*/ 257937 h 585787"/>
                  <a:gd name="connsiteX6" fmla="*/ 221510 w 280088"/>
                  <a:gd name="connsiteY6" fmla="*/ 218884 h 585787"/>
                  <a:gd name="connsiteX7" fmla="*/ 264277 w 280088"/>
                  <a:gd name="connsiteY7" fmla="*/ 60770 h 585787"/>
                  <a:gd name="connsiteX8" fmla="*/ 264277 w 280088"/>
                  <a:gd name="connsiteY8" fmla="*/ 60198 h 585787"/>
                  <a:gd name="connsiteX9" fmla="*/ 264277 w 280088"/>
                  <a:gd name="connsiteY9" fmla="*/ 59722 h 585787"/>
                  <a:gd name="connsiteX10" fmla="*/ 275231 w 280088"/>
                  <a:gd name="connsiteY10" fmla="*/ 39624 h 585787"/>
                  <a:gd name="connsiteX11" fmla="*/ 221224 w 280088"/>
                  <a:gd name="connsiteY11" fmla="*/ 8573 h 585787"/>
                  <a:gd name="connsiteX12" fmla="*/ 118354 w 280088"/>
                  <a:gd name="connsiteY12" fmla="*/ 8573 h 585787"/>
                  <a:gd name="connsiteX13" fmla="*/ 52632 w 280088"/>
                  <a:gd name="connsiteY13" fmla="*/ 50483 h 585787"/>
                  <a:gd name="connsiteX14" fmla="*/ 43964 w 280088"/>
                  <a:gd name="connsiteY14" fmla="*/ 65723 h 585787"/>
                  <a:gd name="connsiteX15" fmla="*/ 1197 w 280088"/>
                  <a:gd name="connsiteY15" fmla="*/ 223837 h 585787"/>
                  <a:gd name="connsiteX16" fmla="*/ 20832 w 280088"/>
                  <a:gd name="connsiteY16" fmla="*/ 259927 h 585787"/>
                  <a:gd name="connsiteX17" fmla="*/ 21199 w 280088"/>
                  <a:gd name="connsiteY17" fmla="*/ 260032 h 585787"/>
                  <a:gd name="connsiteX18" fmla="*/ 28819 w 280088"/>
                  <a:gd name="connsiteY18" fmla="*/ 260985 h 585787"/>
                  <a:gd name="connsiteX19" fmla="*/ 56537 w 280088"/>
                  <a:gd name="connsiteY19" fmla="*/ 240030 h 585787"/>
                  <a:gd name="connsiteX20" fmla="*/ 94637 w 280088"/>
                  <a:gd name="connsiteY20" fmla="*/ 100965 h 585787"/>
                  <a:gd name="connsiteX21" fmla="*/ 94637 w 280088"/>
                  <a:gd name="connsiteY21" fmla="*/ 166687 h 585787"/>
                  <a:gd name="connsiteX22" fmla="*/ 94637 w 280088"/>
                  <a:gd name="connsiteY22" fmla="*/ 166687 h 585787"/>
                  <a:gd name="connsiteX23" fmla="*/ 40249 w 280088"/>
                  <a:gd name="connsiteY23" fmla="*/ 369570 h 585787"/>
                  <a:gd name="connsiteX24" fmla="*/ 94637 w 280088"/>
                  <a:gd name="connsiteY24" fmla="*/ 369570 h 585787"/>
                  <a:gd name="connsiteX25" fmla="*/ 94637 w 280088"/>
                  <a:gd name="connsiteY25" fmla="*/ 585788 h 585787"/>
                  <a:gd name="connsiteX26" fmla="*/ 151787 w 280088"/>
                  <a:gd name="connsiteY26" fmla="*/ 585788 h 585787"/>
                  <a:gd name="connsiteX27" fmla="*/ 151787 w 280088"/>
                  <a:gd name="connsiteY27" fmla="*/ 369570 h 585787"/>
                  <a:gd name="connsiteX28" fmla="*/ 189887 w 280088"/>
                  <a:gd name="connsiteY28" fmla="*/ 369570 h 585787"/>
                  <a:gd name="connsiteX29" fmla="*/ 189887 w 280088"/>
                  <a:gd name="connsiteY29" fmla="*/ 584835 h 585787"/>
                  <a:gd name="connsiteX30" fmla="*/ 247037 w 280088"/>
                  <a:gd name="connsiteY30" fmla="*/ 584835 h 585787"/>
                  <a:gd name="connsiteX31" fmla="*/ 247037 w 280088"/>
                  <a:gd name="connsiteY31" fmla="*/ 369570 h 585787"/>
                  <a:gd name="connsiteX32" fmla="*/ 258848 w 280088"/>
                  <a:gd name="connsiteY32" fmla="*/ 369570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0088" h="585787">
                    <a:moveTo>
                      <a:pt x="260182" y="364617"/>
                    </a:moveTo>
                    <a:lnTo>
                      <a:pt x="280089" y="290322"/>
                    </a:lnTo>
                    <a:lnTo>
                      <a:pt x="277041" y="278892"/>
                    </a:lnTo>
                    <a:cubicBezTo>
                      <a:pt x="273911" y="279586"/>
                      <a:pt x="270721" y="279969"/>
                      <a:pt x="267516" y="280035"/>
                    </a:cubicBezTo>
                    <a:cubicBezTo>
                      <a:pt x="263202" y="280176"/>
                      <a:pt x="258894" y="279629"/>
                      <a:pt x="254752" y="278416"/>
                    </a:cubicBezTo>
                    <a:cubicBezTo>
                      <a:pt x="243218" y="275472"/>
                      <a:pt x="233299" y="268118"/>
                      <a:pt x="227130" y="257937"/>
                    </a:cubicBezTo>
                    <a:cubicBezTo>
                      <a:pt x="220190" y="246166"/>
                      <a:pt x="218171" y="232135"/>
                      <a:pt x="221510" y="218884"/>
                    </a:cubicBezTo>
                    <a:lnTo>
                      <a:pt x="264277" y="60770"/>
                    </a:lnTo>
                    <a:lnTo>
                      <a:pt x="264277" y="60198"/>
                    </a:lnTo>
                    <a:lnTo>
                      <a:pt x="264277" y="59722"/>
                    </a:lnTo>
                    <a:cubicBezTo>
                      <a:pt x="266753" y="52446"/>
                      <a:pt x="270458" y="45648"/>
                      <a:pt x="275231" y="39624"/>
                    </a:cubicBezTo>
                    <a:cubicBezTo>
                      <a:pt x="259321" y="25999"/>
                      <a:pt x="241004" y="15468"/>
                      <a:pt x="221224" y="8573"/>
                    </a:cubicBezTo>
                    <a:cubicBezTo>
                      <a:pt x="187887" y="-2858"/>
                      <a:pt x="151692" y="-2858"/>
                      <a:pt x="118354" y="8573"/>
                    </a:cubicBezTo>
                    <a:cubicBezTo>
                      <a:pt x="93310" y="16875"/>
                      <a:pt x="70725" y="31278"/>
                      <a:pt x="52632" y="50483"/>
                    </a:cubicBezTo>
                    <a:cubicBezTo>
                      <a:pt x="48842" y="54994"/>
                      <a:pt x="45905" y="60159"/>
                      <a:pt x="43964" y="65723"/>
                    </a:cubicBezTo>
                    <a:lnTo>
                      <a:pt x="1197" y="223837"/>
                    </a:lnTo>
                    <a:cubicBezTo>
                      <a:pt x="-3347" y="239225"/>
                      <a:pt x="5444" y="255383"/>
                      <a:pt x="20832" y="259927"/>
                    </a:cubicBezTo>
                    <a:cubicBezTo>
                      <a:pt x="20954" y="259963"/>
                      <a:pt x="21077" y="259998"/>
                      <a:pt x="21199" y="260032"/>
                    </a:cubicBezTo>
                    <a:cubicBezTo>
                      <a:pt x="23659" y="260816"/>
                      <a:pt x="26242" y="261139"/>
                      <a:pt x="28819" y="260985"/>
                    </a:cubicBezTo>
                    <a:cubicBezTo>
                      <a:pt x="41626" y="260751"/>
                      <a:pt x="52820" y="252288"/>
                      <a:pt x="56537" y="240030"/>
                    </a:cubicBezTo>
                    <a:lnTo>
                      <a:pt x="94637" y="100965"/>
                    </a:lnTo>
                    <a:lnTo>
                      <a:pt x="94637" y="166687"/>
                    </a:lnTo>
                    <a:lnTo>
                      <a:pt x="94637" y="166687"/>
                    </a:lnTo>
                    <a:lnTo>
                      <a:pt x="40249" y="369570"/>
                    </a:lnTo>
                    <a:lnTo>
                      <a:pt x="94637" y="369570"/>
                    </a:lnTo>
                    <a:lnTo>
                      <a:pt x="94637" y="585788"/>
                    </a:lnTo>
                    <a:lnTo>
                      <a:pt x="151787" y="585788"/>
                    </a:lnTo>
                    <a:lnTo>
                      <a:pt x="151787" y="369570"/>
                    </a:lnTo>
                    <a:lnTo>
                      <a:pt x="189887" y="369570"/>
                    </a:lnTo>
                    <a:lnTo>
                      <a:pt x="189887" y="584835"/>
                    </a:lnTo>
                    <a:lnTo>
                      <a:pt x="247037" y="584835"/>
                    </a:lnTo>
                    <a:lnTo>
                      <a:pt x="247037" y="369570"/>
                    </a:lnTo>
                    <a:lnTo>
                      <a:pt x="258848" y="3695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xmlns="" id="{9FA3F6A0-858B-DD76-32A6-A87F8DC84D18}"/>
                  </a:ext>
                </a:extLst>
              </p:cNvPr>
              <p:cNvSpPr/>
              <p:nvPr/>
            </p:nvSpPr>
            <p:spPr>
              <a:xfrm>
                <a:off x="892398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xmlns="" id="{404F7239-63D9-5E8F-A86D-D91CA6DE3795}"/>
                </a:ext>
              </a:extLst>
            </p:cNvPr>
            <p:cNvGrpSpPr/>
            <p:nvPr/>
          </p:nvGrpSpPr>
          <p:grpSpPr>
            <a:xfrm>
              <a:off x="9059950" y="3638537"/>
              <a:ext cx="339524" cy="739140"/>
              <a:chOff x="9059950" y="3638537"/>
              <a:chExt cx="339524" cy="739140"/>
            </a:xfrm>
            <a:grpFill/>
          </p:grpSpPr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xmlns="" id="{03F4AEAB-85F1-362E-57BA-6B462194A3BA}"/>
                  </a:ext>
                </a:extLst>
              </p:cNvPr>
              <p:cNvSpPr/>
              <p:nvPr/>
            </p:nvSpPr>
            <p:spPr>
              <a:xfrm>
                <a:off x="9059950" y="3791890"/>
                <a:ext cx="339524" cy="585787"/>
              </a:xfrm>
              <a:custGeom>
                <a:avLst/>
                <a:gdLst>
                  <a:gd name="connsiteX0" fmla="*/ 338477 w 339524"/>
                  <a:gd name="connsiteY0" fmla="*/ 223837 h 585787"/>
                  <a:gd name="connsiteX1" fmla="*/ 295615 w 339524"/>
                  <a:gd name="connsiteY1" fmla="*/ 65723 h 585787"/>
                  <a:gd name="connsiteX2" fmla="*/ 287042 w 339524"/>
                  <a:gd name="connsiteY2" fmla="*/ 50483 h 585787"/>
                  <a:gd name="connsiteX3" fmla="*/ 221320 w 339524"/>
                  <a:gd name="connsiteY3" fmla="*/ 8573 h 585787"/>
                  <a:gd name="connsiteX4" fmla="*/ 118450 w 339524"/>
                  <a:gd name="connsiteY4" fmla="*/ 8573 h 585787"/>
                  <a:gd name="connsiteX5" fmla="*/ 52727 w 339524"/>
                  <a:gd name="connsiteY5" fmla="*/ 50483 h 585787"/>
                  <a:gd name="connsiteX6" fmla="*/ 44059 w 339524"/>
                  <a:gd name="connsiteY6" fmla="*/ 65723 h 585787"/>
                  <a:gd name="connsiteX7" fmla="*/ 1197 w 339524"/>
                  <a:gd name="connsiteY7" fmla="*/ 223837 h 585787"/>
                  <a:gd name="connsiteX8" fmla="*/ 20832 w 339524"/>
                  <a:gd name="connsiteY8" fmla="*/ 259927 h 585787"/>
                  <a:gd name="connsiteX9" fmla="*/ 21199 w 339524"/>
                  <a:gd name="connsiteY9" fmla="*/ 260032 h 585787"/>
                  <a:gd name="connsiteX10" fmla="*/ 28819 w 339524"/>
                  <a:gd name="connsiteY10" fmla="*/ 260985 h 585787"/>
                  <a:gd name="connsiteX11" fmla="*/ 56537 w 339524"/>
                  <a:gd name="connsiteY11" fmla="*/ 240030 h 585787"/>
                  <a:gd name="connsiteX12" fmla="*/ 94637 w 339524"/>
                  <a:gd name="connsiteY12" fmla="*/ 100965 h 585787"/>
                  <a:gd name="connsiteX13" fmla="*/ 94637 w 339524"/>
                  <a:gd name="connsiteY13" fmla="*/ 166687 h 585787"/>
                  <a:gd name="connsiteX14" fmla="*/ 94637 w 339524"/>
                  <a:gd name="connsiteY14" fmla="*/ 166687 h 585787"/>
                  <a:gd name="connsiteX15" fmla="*/ 40249 w 339524"/>
                  <a:gd name="connsiteY15" fmla="*/ 369570 h 585787"/>
                  <a:gd name="connsiteX16" fmla="*/ 94637 w 339524"/>
                  <a:gd name="connsiteY16" fmla="*/ 369570 h 585787"/>
                  <a:gd name="connsiteX17" fmla="*/ 94637 w 339524"/>
                  <a:gd name="connsiteY17" fmla="*/ 585788 h 585787"/>
                  <a:gd name="connsiteX18" fmla="*/ 151787 w 339524"/>
                  <a:gd name="connsiteY18" fmla="*/ 585788 h 585787"/>
                  <a:gd name="connsiteX19" fmla="*/ 151787 w 339524"/>
                  <a:gd name="connsiteY19" fmla="*/ 369570 h 585787"/>
                  <a:gd name="connsiteX20" fmla="*/ 189887 w 339524"/>
                  <a:gd name="connsiteY20" fmla="*/ 369570 h 585787"/>
                  <a:gd name="connsiteX21" fmla="*/ 189887 w 339524"/>
                  <a:gd name="connsiteY21" fmla="*/ 584835 h 585787"/>
                  <a:gd name="connsiteX22" fmla="*/ 247037 w 339524"/>
                  <a:gd name="connsiteY22" fmla="*/ 584835 h 585787"/>
                  <a:gd name="connsiteX23" fmla="*/ 247037 w 339524"/>
                  <a:gd name="connsiteY23" fmla="*/ 369570 h 585787"/>
                  <a:gd name="connsiteX24" fmla="*/ 301330 w 339524"/>
                  <a:gd name="connsiteY24" fmla="*/ 369570 h 585787"/>
                  <a:gd name="connsiteX25" fmla="*/ 247037 w 339524"/>
                  <a:gd name="connsiteY25" fmla="*/ 166783 h 585787"/>
                  <a:gd name="connsiteX26" fmla="*/ 247037 w 339524"/>
                  <a:gd name="connsiteY26" fmla="*/ 100965 h 585787"/>
                  <a:gd name="connsiteX27" fmla="*/ 285137 w 339524"/>
                  <a:gd name="connsiteY27" fmla="*/ 240030 h 585787"/>
                  <a:gd name="connsiteX28" fmla="*/ 312760 w 339524"/>
                  <a:gd name="connsiteY28" fmla="*/ 260985 h 585787"/>
                  <a:gd name="connsiteX29" fmla="*/ 320380 w 339524"/>
                  <a:gd name="connsiteY29" fmla="*/ 260032 h 585787"/>
                  <a:gd name="connsiteX30" fmla="*/ 338477 w 339524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39524" h="585787">
                    <a:moveTo>
                      <a:pt x="338477" y="223837"/>
                    </a:moveTo>
                    <a:lnTo>
                      <a:pt x="295615" y="65723"/>
                    </a:lnTo>
                    <a:cubicBezTo>
                      <a:pt x="293925" y="60068"/>
                      <a:pt x="290996" y="54863"/>
                      <a:pt x="287042" y="50483"/>
                    </a:cubicBezTo>
                    <a:cubicBezTo>
                      <a:pt x="268785" y="31477"/>
                      <a:pt x="246252" y="17109"/>
                      <a:pt x="221320" y="8573"/>
                    </a:cubicBezTo>
                    <a:cubicBezTo>
                      <a:pt x="187982" y="-2858"/>
                      <a:pt x="151787" y="-2858"/>
                      <a:pt x="118450" y="8573"/>
                    </a:cubicBezTo>
                    <a:cubicBezTo>
                      <a:pt x="93405" y="16875"/>
                      <a:pt x="70820" y="31278"/>
                      <a:pt x="52727" y="50483"/>
                    </a:cubicBezTo>
                    <a:cubicBezTo>
                      <a:pt x="48903" y="54971"/>
                      <a:pt x="45962" y="60142"/>
                      <a:pt x="44059" y="65723"/>
                    </a:cubicBezTo>
                    <a:lnTo>
                      <a:pt x="1197" y="223837"/>
                    </a:lnTo>
                    <a:cubicBezTo>
                      <a:pt x="-3347" y="239225"/>
                      <a:pt x="5444" y="255383"/>
                      <a:pt x="20832" y="259927"/>
                    </a:cubicBezTo>
                    <a:cubicBezTo>
                      <a:pt x="20954" y="259963"/>
                      <a:pt x="21076" y="259998"/>
                      <a:pt x="21199" y="260032"/>
                    </a:cubicBezTo>
                    <a:cubicBezTo>
                      <a:pt x="23659" y="260816"/>
                      <a:pt x="26242" y="261139"/>
                      <a:pt x="28819" y="260985"/>
                    </a:cubicBezTo>
                    <a:cubicBezTo>
                      <a:pt x="41626" y="260751"/>
                      <a:pt x="52820" y="252288"/>
                      <a:pt x="56537" y="240030"/>
                    </a:cubicBezTo>
                    <a:lnTo>
                      <a:pt x="94637" y="100965"/>
                    </a:lnTo>
                    <a:lnTo>
                      <a:pt x="94637" y="166687"/>
                    </a:lnTo>
                    <a:lnTo>
                      <a:pt x="94637" y="166687"/>
                    </a:lnTo>
                    <a:lnTo>
                      <a:pt x="40249" y="369570"/>
                    </a:lnTo>
                    <a:lnTo>
                      <a:pt x="94637" y="369570"/>
                    </a:lnTo>
                    <a:lnTo>
                      <a:pt x="94637" y="585788"/>
                    </a:lnTo>
                    <a:lnTo>
                      <a:pt x="151787" y="585788"/>
                    </a:lnTo>
                    <a:lnTo>
                      <a:pt x="151787" y="369570"/>
                    </a:lnTo>
                    <a:lnTo>
                      <a:pt x="189887" y="369570"/>
                    </a:lnTo>
                    <a:lnTo>
                      <a:pt x="189887" y="584835"/>
                    </a:lnTo>
                    <a:lnTo>
                      <a:pt x="247037" y="584835"/>
                    </a:lnTo>
                    <a:lnTo>
                      <a:pt x="247037" y="369570"/>
                    </a:lnTo>
                    <a:lnTo>
                      <a:pt x="301330" y="369570"/>
                    </a:lnTo>
                    <a:lnTo>
                      <a:pt x="247037" y="166783"/>
                    </a:lnTo>
                    <a:lnTo>
                      <a:pt x="247037" y="100965"/>
                    </a:lnTo>
                    <a:lnTo>
                      <a:pt x="285137" y="240030"/>
                    </a:lnTo>
                    <a:cubicBezTo>
                      <a:pt x="288817" y="252273"/>
                      <a:pt x="299978" y="260740"/>
                      <a:pt x="312760" y="260985"/>
                    </a:cubicBezTo>
                    <a:cubicBezTo>
                      <a:pt x="315337" y="261139"/>
                      <a:pt x="317920" y="260816"/>
                      <a:pt x="320380" y="260032"/>
                    </a:cubicBezTo>
                    <a:cubicBezTo>
                      <a:pt x="334706" y="254290"/>
                      <a:pt x="342479" y="238744"/>
                      <a:pt x="338477" y="2238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xmlns="" id="{49423DF9-D107-4B80-983B-7FBA29A28268}"/>
                  </a:ext>
                </a:extLst>
              </p:cNvPr>
              <p:cNvSpPr/>
              <p:nvPr/>
            </p:nvSpPr>
            <p:spPr>
              <a:xfrm>
                <a:off x="9162112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772C3DDE-CCC1-33F7-A2FC-CF22BE85388B}"/>
              </a:ext>
            </a:extLst>
          </p:cNvPr>
          <p:cNvSpPr txBox="1"/>
          <p:nvPr/>
        </p:nvSpPr>
        <p:spPr>
          <a:xfrm>
            <a:off x="8129520" y="4240425"/>
            <a:ext cx="385867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E6AD57"/>
                </a:solidFill>
              </a:rPr>
              <a:t>1 from 3 </a:t>
            </a:r>
            <a:r>
              <a:rPr lang="en-US" b="1" dirty="0"/>
              <a:t>WRA are Vitamin D deficient.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FF012822-D63E-28CB-27C0-16CBD7BD60DB}"/>
              </a:ext>
            </a:extLst>
          </p:cNvPr>
          <p:cNvGrpSpPr/>
          <p:nvPr/>
        </p:nvGrpSpPr>
        <p:grpSpPr>
          <a:xfrm>
            <a:off x="9534314" y="4574794"/>
            <a:ext cx="821980" cy="744407"/>
            <a:chOff x="8821634" y="3638537"/>
            <a:chExt cx="816164" cy="739140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xmlns="" id="{F2A72A85-EC9E-8F38-9B1C-4B12770BCDA8}"/>
                </a:ext>
              </a:extLst>
            </p:cNvPr>
            <p:cNvGrpSpPr/>
            <p:nvPr/>
          </p:nvGrpSpPr>
          <p:grpSpPr>
            <a:xfrm>
              <a:off x="9359850" y="3638537"/>
              <a:ext cx="277948" cy="739140"/>
              <a:chOff x="9359850" y="3638537"/>
              <a:chExt cx="277948" cy="739140"/>
            </a:xfrm>
          </p:grpSpPr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xmlns="" id="{B0BD8ABB-00C1-3E8B-2F87-DAC21244ED87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xmlns="" id="{E1B5B238-EFFA-A442-2F8A-184AD0DD9E55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xmlns="" id="{F27A2BDC-1CD0-2D2C-6527-4C226D3D4BE6}"/>
                </a:ext>
              </a:extLst>
            </p:cNvPr>
            <p:cNvGrpSpPr/>
            <p:nvPr/>
          </p:nvGrpSpPr>
          <p:grpSpPr>
            <a:xfrm>
              <a:off x="8821634" y="3638537"/>
              <a:ext cx="280088" cy="739140"/>
              <a:chOff x="8821634" y="3638537"/>
              <a:chExt cx="280088" cy="739140"/>
            </a:xfrm>
            <a:solidFill>
              <a:srgbClr val="C00000"/>
            </a:solidFill>
          </p:grpSpPr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xmlns="" id="{9511CB9E-4D3A-A2BA-4C0C-957CE4C3082F}"/>
                  </a:ext>
                </a:extLst>
              </p:cNvPr>
              <p:cNvSpPr/>
              <p:nvPr/>
            </p:nvSpPr>
            <p:spPr>
              <a:xfrm>
                <a:off x="8821634" y="3791890"/>
                <a:ext cx="280088" cy="585787"/>
              </a:xfrm>
              <a:custGeom>
                <a:avLst/>
                <a:gdLst>
                  <a:gd name="connsiteX0" fmla="*/ 260182 w 280088"/>
                  <a:gd name="connsiteY0" fmla="*/ 364617 h 585787"/>
                  <a:gd name="connsiteX1" fmla="*/ 280089 w 280088"/>
                  <a:gd name="connsiteY1" fmla="*/ 290322 h 585787"/>
                  <a:gd name="connsiteX2" fmla="*/ 277041 w 280088"/>
                  <a:gd name="connsiteY2" fmla="*/ 278892 h 585787"/>
                  <a:gd name="connsiteX3" fmla="*/ 267516 w 280088"/>
                  <a:gd name="connsiteY3" fmla="*/ 280035 h 585787"/>
                  <a:gd name="connsiteX4" fmla="*/ 254752 w 280088"/>
                  <a:gd name="connsiteY4" fmla="*/ 278416 h 585787"/>
                  <a:gd name="connsiteX5" fmla="*/ 227130 w 280088"/>
                  <a:gd name="connsiteY5" fmla="*/ 257937 h 585787"/>
                  <a:gd name="connsiteX6" fmla="*/ 221510 w 280088"/>
                  <a:gd name="connsiteY6" fmla="*/ 218884 h 585787"/>
                  <a:gd name="connsiteX7" fmla="*/ 264277 w 280088"/>
                  <a:gd name="connsiteY7" fmla="*/ 60770 h 585787"/>
                  <a:gd name="connsiteX8" fmla="*/ 264277 w 280088"/>
                  <a:gd name="connsiteY8" fmla="*/ 60198 h 585787"/>
                  <a:gd name="connsiteX9" fmla="*/ 264277 w 280088"/>
                  <a:gd name="connsiteY9" fmla="*/ 59722 h 585787"/>
                  <a:gd name="connsiteX10" fmla="*/ 275231 w 280088"/>
                  <a:gd name="connsiteY10" fmla="*/ 39624 h 585787"/>
                  <a:gd name="connsiteX11" fmla="*/ 221224 w 280088"/>
                  <a:gd name="connsiteY11" fmla="*/ 8573 h 585787"/>
                  <a:gd name="connsiteX12" fmla="*/ 118354 w 280088"/>
                  <a:gd name="connsiteY12" fmla="*/ 8573 h 585787"/>
                  <a:gd name="connsiteX13" fmla="*/ 52632 w 280088"/>
                  <a:gd name="connsiteY13" fmla="*/ 50483 h 585787"/>
                  <a:gd name="connsiteX14" fmla="*/ 43964 w 280088"/>
                  <a:gd name="connsiteY14" fmla="*/ 65723 h 585787"/>
                  <a:gd name="connsiteX15" fmla="*/ 1197 w 280088"/>
                  <a:gd name="connsiteY15" fmla="*/ 223837 h 585787"/>
                  <a:gd name="connsiteX16" fmla="*/ 20832 w 280088"/>
                  <a:gd name="connsiteY16" fmla="*/ 259927 h 585787"/>
                  <a:gd name="connsiteX17" fmla="*/ 21199 w 280088"/>
                  <a:gd name="connsiteY17" fmla="*/ 260032 h 585787"/>
                  <a:gd name="connsiteX18" fmla="*/ 28819 w 280088"/>
                  <a:gd name="connsiteY18" fmla="*/ 260985 h 585787"/>
                  <a:gd name="connsiteX19" fmla="*/ 56537 w 280088"/>
                  <a:gd name="connsiteY19" fmla="*/ 240030 h 585787"/>
                  <a:gd name="connsiteX20" fmla="*/ 94637 w 280088"/>
                  <a:gd name="connsiteY20" fmla="*/ 100965 h 585787"/>
                  <a:gd name="connsiteX21" fmla="*/ 94637 w 280088"/>
                  <a:gd name="connsiteY21" fmla="*/ 166687 h 585787"/>
                  <a:gd name="connsiteX22" fmla="*/ 94637 w 280088"/>
                  <a:gd name="connsiteY22" fmla="*/ 166687 h 585787"/>
                  <a:gd name="connsiteX23" fmla="*/ 40249 w 280088"/>
                  <a:gd name="connsiteY23" fmla="*/ 369570 h 585787"/>
                  <a:gd name="connsiteX24" fmla="*/ 94637 w 280088"/>
                  <a:gd name="connsiteY24" fmla="*/ 369570 h 585787"/>
                  <a:gd name="connsiteX25" fmla="*/ 94637 w 280088"/>
                  <a:gd name="connsiteY25" fmla="*/ 585788 h 585787"/>
                  <a:gd name="connsiteX26" fmla="*/ 151787 w 280088"/>
                  <a:gd name="connsiteY26" fmla="*/ 585788 h 585787"/>
                  <a:gd name="connsiteX27" fmla="*/ 151787 w 280088"/>
                  <a:gd name="connsiteY27" fmla="*/ 369570 h 585787"/>
                  <a:gd name="connsiteX28" fmla="*/ 189887 w 280088"/>
                  <a:gd name="connsiteY28" fmla="*/ 369570 h 585787"/>
                  <a:gd name="connsiteX29" fmla="*/ 189887 w 280088"/>
                  <a:gd name="connsiteY29" fmla="*/ 584835 h 585787"/>
                  <a:gd name="connsiteX30" fmla="*/ 247037 w 280088"/>
                  <a:gd name="connsiteY30" fmla="*/ 584835 h 585787"/>
                  <a:gd name="connsiteX31" fmla="*/ 247037 w 280088"/>
                  <a:gd name="connsiteY31" fmla="*/ 369570 h 585787"/>
                  <a:gd name="connsiteX32" fmla="*/ 258848 w 280088"/>
                  <a:gd name="connsiteY32" fmla="*/ 369570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0088" h="585787">
                    <a:moveTo>
                      <a:pt x="260182" y="364617"/>
                    </a:moveTo>
                    <a:lnTo>
                      <a:pt x="280089" y="290322"/>
                    </a:lnTo>
                    <a:lnTo>
                      <a:pt x="277041" y="278892"/>
                    </a:lnTo>
                    <a:cubicBezTo>
                      <a:pt x="273911" y="279586"/>
                      <a:pt x="270721" y="279969"/>
                      <a:pt x="267516" y="280035"/>
                    </a:cubicBezTo>
                    <a:cubicBezTo>
                      <a:pt x="263202" y="280176"/>
                      <a:pt x="258894" y="279629"/>
                      <a:pt x="254752" y="278416"/>
                    </a:cubicBezTo>
                    <a:cubicBezTo>
                      <a:pt x="243218" y="275472"/>
                      <a:pt x="233299" y="268118"/>
                      <a:pt x="227130" y="257937"/>
                    </a:cubicBezTo>
                    <a:cubicBezTo>
                      <a:pt x="220190" y="246166"/>
                      <a:pt x="218171" y="232135"/>
                      <a:pt x="221510" y="218884"/>
                    </a:cubicBezTo>
                    <a:lnTo>
                      <a:pt x="264277" y="60770"/>
                    </a:lnTo>
                    <a:lnTo>
                      <a:pt x="264277" y="60198"/>
                    </a:lnTo>
                    <a:lnTo>
                      <a:pt x="264277" y="59722"/>
                    </a:lnTo>
                    <a:cubicBezTo>
                      <a:pt x="266753" y="52446"/>
                      <a:pt x="270458" y="45648"/>
                      <a:pt x="275231" y="39624"/>
                    </a:cubicBezTo>
                    <a:cubicBezTo>
                      <a:pt x="259321" y="25999"/>
                      <a:pt x="241004" y="15468"/>
                      <a:pt x="221224" y="8573"/>
                    </a:cubicBezTo>
                    <a:cubicBezTo>
                      <a:pt x="187887" y="-2858"/>
                      <a:pt x="151692" y="-2858"/>
                      <a:pt x="118354" y="8573"/>
                    </a:cubicBezTo>
                    <a:cubicBezTo>
                      <a:pt x="93310" y="16875"/>
                      <a:pt x="70725" y="31278"/>
                      <a:pt x="52632" y="50483"/>
                    </a:cubicBezTo>
                    <a:cubicBezTo>
                      <a:pt x="48842" y="54994"/>
                      <a:pt x="45905" y="60159"/>
                      <a:pt x="43964" y="65723"/>
                    </a:cubicBezTo>
                    <a:lnTo>
                      <a:pt x="1197" y="223837"/>
                    </a:lnTo>
                    <a:cubicBezTo>
                      <a:pt x="-3347" y="239225"/>
                      <a:pt x="5444" y="255383"/>
                      <a:pt x="20832" y="259927"/>
                    </a:cubicBezTo>
                    <a:cubicBezTo>
                      <a:pt x="20954" y="259963"/>
                      <a:pt x="21077" y="259998"/>
                      <a:pt x="21199" y="260032"/>
                    </a:cubicBezTo>
                    <a:cubicBezTo>
                      <a:pt x="23659" y="260816"/>
                      <a:pt x="26242" y="261139"/>
                      <a:pt x="28819" y="260985"/>
                    </a:cubicBezTo>
                    <a:cubicBezTo>
                      <a:pt x="41626" y="260751"/>
                      <a:pt x="52820" y="252288"/>
                      <a:pt x="56537" y="240030"/>
                    </a:cubicBezTo>
                    <a:lnTo>
                      <a:pt x="94637" y="100965"/>
                    </a:lnTo>
                    <a:lnTo>
                      <a:pt x="94637" y="166687"/>
                    </a:lnTo>
                    <a:lnTo>
                      <a:pt x="94637" y="166687"/>
                    </a:lnTo>
                    <a:lnTo>
                      <a:pt x="40249" y="369570"/>
                    </a:lnTo>
                    <a:lnTo>
                      <a:pt x="94637" y="369570"/>
                    </a:lnTo>
                    <a:lnTo>
                      <a:pt x="94637" y="585788"/>
                    </a:lnTo>
                    <a:lnTo>
                      <a:pt x="151787" y="585788"/>
                    </a:lnTo>
                    <a:lnTo>
                      <a:pt x="151787" y="369570"/>
                    </a:lnTo>
                    <a:lnTo>
                      <a:pt x="189887" y="369570"/>
                    </a:lnTo>
                    <a:lnTo>
                      <a:pt x="189887" y="584835"/>
                    </a:lnTo>
                    <a:lnTo>
                      <a:pt x="247037" y="584835"/>
                    </a:lnTo>
                    <a:lnTo>
                      <a:pt x="247037" y="369570"/>
                    </a:lnTo>
                    <a:lnTo>
                      <a:pt x="258848" y="36957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xmlns="" id="{74ECBDF6-A29A-8780-F4F6-CC7F94B57213}"/>
                  </a:ext>
                </a:extLst>
              </p:cNvPr>
              <p:cNvSpPr/>
              <p:nvPr/>
            </p:nvSpPr>
            <p:spPr>
              <a:xfrm>
                <a:off x="892398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xmlns="" id="{243A6E9B-BD15-B396-05C9-571247988B61}"/>
                </a:ext>
              </a:extLst>
            </p:cNvPr>
            <p:cNvGrpSpPr/>
            <p:nvPr/>
          </p:nvGrpSpPr>
          <p:grpSpPr>
            <a:xfrm>
              <a:off x="9059950" y="3638537"/>
              <a:ext cx="339524" cy="739140"/>
              <a:chOff x="9059950" y="3638537"/>
              <a:chExt cx="339524" cy="739140"/>
            </a:xfrm>
            <a:solidFill>
              <a:srgbClr val="C00000"/>
            </a:solidFill>
          </p:grpSpPr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xmlns="" id="{34D01D61-F186-0FCF-F69D-75549E5C90AA}"/>
                  </a:ext>
                </a:extLst>
              </p:cNvPr>
              <p:cNvSpPr/>
              <p:nvPr/>
            </p:nvSpPr>
            <p:spPr>
              <a:xfrm>
                <a:off x="9059950" y="3791890"/>
                <a:ext cx="339524" cy="585787"/>
              </a:xfrm>
              <a:custGeom>
                <a:avLst/>
                <a:gdLst>
                  <a:gd name="connsiteX0" fmla="*/ 338477 w 339524"/>
                  <a:gd name="connsiteY0" fmla="*/ 223837 h 585787"/>
                  <a:gd name="connsiteX1" fmla="*/ 295615 w 339524"/>
                  <a:gd name="connsiteY1" fmla="*/ 65723 h 585787"/>
                  <a:gd name="connsiteX2" fmla="*/ 287042 w 339524"/>
                  <a:gd name="connsiteY2" fmla="*/ 50483 h 585787"/>
                  <a:gd name="connsiteX3" fmla="*/ 221320 w 339524"/>
                  <a:gd name="connsiteY3" fmla="*/ 8573 h 585787"/>
                  <a:gd name="connsiteX4" fmla="*/ 118450 w 339524"/>
                  <a:gd name="connsiteY4" fmla="*/ 8573 h 585787"/>
                  <a:gd name="connsiteX5" fmla="*/ 52727 w 339524"/>
                  <a:gd name="connsiteY5" fmla="*/ 50483 h 585787"/>
                  <a:gd name="connsiteX6" fmla="*/ 44059 w 339524"/>
                  <a:gd name="connsiteY6" fmla="*/ 65723 h 585787"/>
                  <a:gd name="connsiteX7" fmla="*/ 1197 w 339524"/>
                  <a:gd name="connsiteY7" fmla="*/ 223837 h 585787"/>
                  <a:gd name="connsiteX8" fmla="*/ 20832 w 339524"/>
                  <a:gd name="connsiteY8" fmla="*/ 259927 h 585787"/>
                  <a:gd name="connsiteX9" fmla="*/ 21199 w 339524"/>
                  <a:gd name="connsiteY9" fmla="*/ 260032 h 585787"/>
                  <a:gd name="connsiteX10" fmla="*/ 28819 w 339524"/>
                  <a:gd name="connsiteY10" fmla="*/ 260985 h 585787"/>
                  <a:gd name="connsiteX11" fmla="*/ 56537 w 339524"/>
                  <a:gd name="connsiteY11" fmla="*/ 240030 h 585787"/>
                  <a:gd name="connsiteX12" fmla="*/ 94637 w 339524"/>
                  <a:gd name="connsiteY12" fmla="*/ 100965 h 585787"/>
                  <a:gd name="connsiteX13" fmla="*/ 94637 w 339524"/>
                  <a:gd name="connsiteY13" fmla="*/ 166687 h 585787"/>
                  <a:gd name="connsiteX14" fmla="*/ 94637 w 339524"/>
                  <a:gd name="connsiteY14" fmla="*/ 166687 h 585787"/>
                  <a:gd name="connsiteX15" fmla="*/ 40249 w 339524"/>
                  <a:gd name="connsiteY15" fmla="*/ 369570 h 585787"/>
                  <a:gd name="connsiteX16" fmla="*/ 94637 w 339524"/>
                  <a:gd name="connsiteY16" fmla="*/ 369570 h 585787"/>
                  <a:gd name="connsiteX17" fmla="*/ 94637 w 339524"/>
                  <a:gd name="connsiteY17" fmla="*/ 585788 h 585787"/>
                  <a:gd name="connsiteX18" fmla="*/ 151787 w 339524"/>
                  <a:gd name="connsiteY18" fmla="*/ 585788 h 585787"/>
                  <a:gd name="connsiteX19" fmla="*/ 151787 w 339524"/>
                  <a:gd name="connsiteY19" fmla="*/ 369570 h 585787"/>
                  <a:gd name="connsiteX20" fmla="*/ 189887 w 339524"/>
                  <a:gd name="connsiteY20" fmla="*/ 369570 h 585787"/>
                  <a:gd name="connsiteX21" fmla="*/ 189887 w 339524"/>
                  <a:gd name="connsiteY21" fmla="*/ 584835 h 585787"/>
                  <a:gd name="connsiteX22" fmla="*/ 247037 w 339524"/>
                  <a:gd name="connsiteY22" fmla="*/ 584835 h 585787"/>
                  <a:gd name="connsiteX23" fmla="*/ 247037 w 339524"/>
                  <a:gd name="connsiteY23" fmla="*/ 369570 h 585787"/>
                  <a:gd name="connsiteX24" fmla="*/ 301330 w 339524"/>
                  <a:gd name="connsiteY24" fmla="*/ 369570 h 585787"/>
                  <a:gd name="connsiteX25" fmla="*/ 247037 w 339524"/>
                  <a:gd name="connsiteY25" fmla="*/ 166783 h 585787"/>
                  <a:gd name="connsiteX26" fmla="*/ 247037 w 339524"/>
                  <a:gd name="connsiteY26" fmla="*/ 100965 h 585787"/>
                  <a:gd name="connsiteX27" fmla="*/ 285137 w 339524"/>
                  <a:gd name="connsiteY27" fmla="*/ 240030 h 585787"/>
                  <a:gd name="connsiteX28" fmla="*/ 312760 w 339524"/>
                  <a:gd name="connsiteY28" fmla="*/ 260985 h 585787"/>
                  <a:gd name="connsiteX29" fmla="*/ 320380 w 339524"/>
                  <a:gd name="connsiteY29" fmla="*/ 260032 h 585787"/>
                  <a:gd name="connsiteX30" fmla="*/ 338477 w 339524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39524" h="585787">
                    <a:moveTo>
                      <a:pt x="338477" y="223837"/>
                    </a:moveTo>
                    <a:lnTo>
                      <a:pt x="295615" y="65723"/>
                    </a:lnTo>
                    <a:cubicBezTo>
                      <a:pt x="293925" y="60068"/>
                      <a:pt x="290996" y="54863"/>
                      <a:pt x="287042" y="50483"/>
                    </a:cubicBezTo>
                    <a:cubicBezTo>
                      <a:pt x="268785" y="31477"/>
                      <a:pt x="246252" y="17109"/>
                      <a:pt x="221320" y="8573"/>
                    </a:cubicBezTo>
                    <a:cubicBezTo>
                      <a:pt x="187982" y="-2858"/>
                      <a:pt x="151787" y="-2858"/>
                      <a:pt x="118450" y="8573"/>
                    </a:cubicBezTo>
                    <a:cubicBezTo>
                      <a:pt x="93405" y="16875"/>
                      <a:pt x="70820" y="31278"/>
                      <a:pt x="52727" y="50483"/>
                    </a:cubicBezTo>
                    <a:cubicBezTo>
                      <a:pt x="48903" y="54971"/>
                      <a:pt x="45962" y="60142"/>
                      <a:pt x="44059" y="65723"/>
                    </a:cubicBezTo>
                    <a:lnTo>
                      <a:pt x="1197" y="223837"/>
                    </a:lnTo>
                    <a:cubicBezTo>
                      <a:pt x="-3347" y="239225"/>
                      <a:pt x="5444" y="255383"/>
                      <a:pt x="20832" y="259927"/>
                    </a:cubicBezTo>
                    <a:cubicBezTo>
                      <a:pt x="20954" y="259963"/>
                      <a:pt x="21076" y="259998"/>
                      <a:pt x="21199" y="260032"/>
                    </a:cubicBezTo>
                    <a:cubicBezTo>
                      <a:pt x="23659" y="260816"/>
                      <a:pt x="26242" y="261139"/>
                      <a:pt x="28819" y="260985"/>
                    </a:cubicBezTo>
                    <a:cubicBezTo>
                      <a:pt x="41626" y="260751"/>
                      <a:pt x="52820" y="252288"/>
                      <a:pt x="56537" y="240030"/>
                    </a:cubicBezTo>
                    <a:lnTo>
                      <a:pt x="94637" y="100965"/>
                    </a:lnTo>
                    <a:lnTo>
                      <a:pt x="94637" y="166687"/>
                    </a:lnTo>
                    <a:lnTo>
                      <a:pt x="94637" y="166687"/>
                    </a:lnTo>
                    <a:lnTo>
                      <a:pt x="40249" y="369570"/>
                    </a:lnTo>
                    <a:lnTo>
                      <a:pt x="94637" y="369570"/>
                    </a:lnTo>
                    <a:lnTo>
                      <a:pt x="94637" y="585788"/>
                    </a:lnTo>
                    <a:lnTo>
                      <a:pt x="151787" y="585788"/>
                    </a:lnTo>
                    <a:lnTo>
                      <a:pt x="151787" y="369570"/>
                    </a:lnTo>
                    <a:lnTo>
                      <a:pt x="189887" y="369570"/>
                    </a:lnTo>
                    <a:lnTo>
                      <a:pt x="189887" y="584835"/>
                    </a:lnTo>
                    <a:lnTo>
                      <a:pt x="247037" y="584835"/>
                    </a:lnTo>
                    <a:lnTo>
                      <a:pt x="247037" y="369570"/>
                    </a:lnTo>
                    <a:lnTo>
                      <a:pt x="301330" y="369570"/>
                    </a:lnTo>
                    <a:lnTo>
                      <a:pt x="247037" y="166783"/>
                    </a:lnTo>
                    <a:lnTo>
                      <a:pt x="247037" y="100965"/>
                    </a:lnTo>
                    <a:lnTo>
                      <a:pt x="285137" y="240030"/>
                    </a:lnTo>
                    <a:cubicBezTo>
                      <a:pt x="288817" y="252273"/>
                      <a:pt x="299978" y="260740"/>
                      <a:pt x="312760" y="260985"/>
                    </a:cubicBezTo>
                    <a:cubicBezTo>
                      <a:pt x="315337" y="261139"/>
                      <a:pt x="317920" y="260816"/>
                      <a:pt x="320380" y="260032"/>
                    </a:cubicBezTo>
                    <a:cubicBezTo>
                      <a:pt x="334706" y="254290"/>
                      <a:pt x="342479" y="238744"/>
                      <a:pt x="338477" y="223837"/>
                    </a:cubicBezTo>
                    <a:close/>
                  </a:path>
                </a:pathLst>
              </a:custGeom>
              <a:solidFill>
                <a:srgbClr val="E6AD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xmlns="" id="{5BADB28F-E1E7-6619-462C-7742B10803B1}"/>
                  </a:ext>
                </a:extLst>
              </p:cNvPr>
              <p:cNvSpPr/>
              <p:nvPr/>
            </p:nvSpPr>
            <p:spPr>
              <a:xfrm>
                <a:off x="9162112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solidFill>
                <a:srgbClr val="E6AD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xmlns="" id="{E1DFB306-237E-6FFB-2BFC-684CF1864CFE}"/>
              </a:ext>
            </a:extLst>
          </p:cNvPr>
          <p:cNvGrpSpPr/>
          <p:nvPr/>
        </p:nvGrpSpPr>
        <p:grpSpPr>
          <a:xfrm>
            <a:off x="8758429" y="692812"/>
            <a:ext cx="2237578" cy="1908113"/>
            <a:chOff x="591347" y="1266412"/>
            <a:chExt cx="2237578" cy="1908113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D2D410BE-DFFC-C8DE-3AC6-94DDC6B73847}"/>
                </a:ext>
              </a:extLst>
            </p:cNvPr>
            <p:cNvGrpSpPr/>
            <p:nvPr/>
          </p:nvGrpSpPr>
          <p:grpSpPr>
            <a:xfrm>
              <a:off x="591347" y="1266412"/>
              <a:ext cx="2237578" cy="1908113"/>
              <a:chOff x="1153794" y="1788158"/>
              <a:chExt cx="2105659" cy="2940620"/>
            </a:xfrm>
          </p:grpSpPr>
          <p:sp>
            <p:nvSpPr>
              <p:cNvPr id="8" name="Shape">
                <a:extLst>
                  <a:ext uri="{FF2B5EF4-FFF2-40B4-BE49-F238E27FC236}">
                    <a16:creationId xmlns:a16="http://schemas.microsoft.com/office/drawing/2014/main" xmlns="" id="{D593BA4A-7CFE-4CD3-39D1-2861F9FD1F5A}"/>
                  </a:ext>
                </a:extLst>
              </p:cNvPr>
              <p:cNvSpPr/>
              <p:nvPr/>
            </p:nvSpPr>
            <p:spPr>
              <a:xfrm>
                <a:off x="1174114" y="1788158"/>
                <a:ext cx="2085339" cy="29406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536" y="0"/>
                    </a:moveTo>
                    <a:lnTo>
                      <a:pt x="1618" y="0"/>
                    </a:lnTo>
                    <a:cubicBezTo>
                      <a:pt x="724" y="0"/>
                      <a:pt x="0" y="453"/>
                      <a:pt x="0" y="1012"/>
                    </a:cubicBezTo>
                    <a:lnTo>
                      <a:pt x="0" y="20587"/>
                    </a:lnTo>
                    <a:cubicBezTo>
                      <a:pt x="0" y="21147"/>
                      <a:pt x="724" y="21600"/>
                      <a:pt x="1618" y="21600"/>
                    </a:cubicBezTo>
                    <a:lnTo>
                      <a:pt x="19982" y="21600"/>
                    </a:lnTo>
                    <a:cubicBezTo>
                      <a:pt x="20876" y="21600"/>
                      <a:pt x="21600" y="21147"/>
                      <a:pt x="21600" y="20587"/>
                    </a:cubicBezTo>
                    <a:lnTo>
                      <a:pt x="21600" y="5672"/>
                    </a:lnTo>
                    <a:cubicBezTo>
                      <a:pt x="21600" y="2535"/>
                      <a:pt x="17535" y="0"/>
                      <a:pt x="1253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38100" tIns="365760" rIns="365760" bIns="38100" anchor="t"/>
              <a:lstStyle/>
              <a:p>
                <a:pPr algn="r"/>
                <a:endParaRPr sz="3000" dirty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9" name="Line">
                <a:extLst>
                  <a:ext uri="{FF2B5EF4-FFF2-40B4-BE49-F238E27FC236}">
                    <a16:creationId xmlns:a16="http://schemas.microsoft.com/office/drawing/2014/main" xmlns="" id="{51C30144-360F-7FB0-2C75-F16CA87F7F59}"/>
                  </a:ext>
                </a:extLst>
              </p:cNvPr>
              <p:cNvSpPr/>
              <p:nvPr/>
            </p:nvSpPr>
            <p:spPr>
              <a:xfrm>
                <a:off x="3236593" y="2867659"/>
                <a:ext cx="12700" cy="12700"/>
              </a:xfrm>
              <a:prstGeom prst="line">
                <a:avLst/>
              </a:prstGeom>
              <a:solidFill>
                <a:srgbClr val="004A64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0" name="Shape">
                <a:extLst>
                  <a:ext uri="{FF2B5EF4-FFF2-40B4-BE49-F238E27FC236}">
                    <a16:creationId xmlns:a16="http://schemas.microsoft.com/office/drawing/2014/main" xmlns="" id="{D7F4AF7C-1233-2FBD-E099-2EFB6667A5CA}"/>
                  </a:ext>
                </a:extLst>
              </p:cNvPr>
              <p:cNvSpPr/>
              <p:nvPr/>
            </p:nvSpPr>
            <p:spPr>
              <a:xfrm>
                <a:off x="1153794" y="2382618"/>
                <a:ext cx="1997949" cy="21338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7" y="0"/>
                    </a:moveTo>
                    <a:lnTo>
                      <a:pt x="1619" y="0"/>
                    </a:lnTo>
                    <a:cubicBezTo>
                      <a:pt x="724" y="0"/>
                      <a:pt x="0" y="453"/>
                      <a:pt x="0" y="1012"/>
                    </a:cubicBezTo>
                    <a:lnTo>
                      <a:pt x="0" y="20587"/>
                    </a:lnTo>
                    <a:cubicBezTo>
                      <a:pt x="0" y="21147"/>
                      <a:pt x="724" y="21600"/>
                      <a:pt x="1619" y="21600"/>
                    </a:cubicBezTo>
                    <a:lnTo>
                      <a:pt x="19981" y="21600"/>
                    </a:lnTo>
                    <a:cubicBezTo>
                      <a:pt x="20876" y="21600"/>
                      <a:pt x="21600" y="21147"/>
                      <a:pt x="21600" y="20587"/>
                    </a:cubicBezTo>
                    <a:lnTo>
                      <a:pt x="21600" y="6791"/>
                    </a:lnTo>
                    <a:cubicBezTo>
                      <a:pt x="21600" y="6264"/>
                      <a:pt x="20995" y="5812"/>
                      <a:pt x="20152" y="5729"/>
                    </a:cubicBezTo>
                    <a:cubicBezTo>
                      <a:pt x="16295" y="5326"/>
                      <a:pt x="13136" y="3334"/>
                      <a:pt x="12491" y="914"/>
                    </a:cubicBezTo>
                    <a:cubicBezTo>
                      <a:pt x="12373" y="387"/>
                      <a:pt x="11649" y="0"/>
                      <a:pt x="108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endParaRPr sz="3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Line">
                <a:extLst>
                  <a:ext uri="{FF2B5EF4-FFF2-40B4-BE49-F238E27FC236}">
                    <a16:creationId xmlns:a16="http://schemas.microsoft.com/office/drawing/2014/main" xmlns="" id="{B03F1936-93F3-70A3-9445-31E730B32D27}"/>
                  </a:ext>
                </a:extLst>
              </p:cNvPr>
              <p:cNvSpPr/>
              <p:nvPr/>
            </p:nvSpPr>
            <p:spPr>
              <a:xfrm>
                <a:off x="3236593" y="2867659"/>
                <a:ext cx="12700" cy="12700"/>
              </a:xfrm>
              <a:prstGeom prst="line">
                <a:avLst/>
              </a:prstGeom>
              <a:solidFill>
                <a:srgbClr val="004A64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xmlns="" id="{D3578E0B-7F73-B7FE-A3D3-CF17ED99E7CF}"/>
                </a:ext>
              </a:extLst>
            </p:cNvPr>
            <p:cNvSpPr txBox="1"/>
            <p:nvPr/>
          </p:nvSpPr>
          <p:spPr>
            <a:xfrm>
              <a:off x="612940" y="2049288"/>
              <a:ext cx="2008979" cy="923330"/>
            </a:xfrm>
            <a:prstGeom prst="rect">
              <a:avLst/>
            </a:prstGeom>
            <a:noFill/>
            <a:ln>
              <a:noFill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b="1" dirty="0">
                  <a:solidFill>
                    <a:schemeClr val="bg1"/>
                  </a:solidFill>
                </a:rPr>
                <a:t>Micronutrients are still major public health concern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xmlns="" id="{B304F131-5695-6EE8-DE58-C75ABAE74D35}"/>
                </a:ext>
              </a:extLst>
            </p:cNvPr>
            <p:cNvGrpSpPr/>
            <p:nvPr/>
          </p:nvGrpSpPr>
          <p:grpSpPr>
            <a:xfrm>
              <a:off x="2084099" y="1397275"/>
              <a:ext cx="511345" cy="544566"/>
              <a:chOff x="-2970616" y="2755452"/>
              <a:chExt cx="2491061" cy="2652902"/>
            </a:xfrm>
            <a:solidFill>
              <a:schemeClr val="bg1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xmlns="" id="{E6CC5E23-8DEC-7E83-BA37-DD20641BAE46}"/>
                  </a:ext>
                </a:extLst>
              </p:cNvPr>
              <p:cNvSpPr/>
              <p:nvPr/>
            </p:nvSpPr>
            <p:spPr>
              <a:xfrm>
                <a:off x="-2970616" y="2755452"/>
                <a:ext cx="2491061" cy="2652902"/>
              </a:xfrm>
              <a:custGeom>
                <a:avLst/>
                <a:gdLst>
                  <a:gd name="connsiteX0" fmla="*/ 1246853 w 2491061"/>
                  <a:gd name="connsiteY0" fmla="*/ 2652886 h 2652902"/>
                  <a:gd name="connsiteX1" fmla="*/ 1092985 w 2491061"/>
                  <a:gd name="connsiteY1" fmla="*/ 2613101 h 2652902"/>
                  <a:gd name="connsiteX2" fmla="*/ 164474 w 2491061"/>
                  <a:gd name="connsiteY2" fmla="*/ 2103746 h 2652902"/>
                  <a:gd name="connsiteX3" fmla="*/ 0 w 2491061"/>
                  <a:gd name="connsiteY3" fmla="*/ 1825188 h 2652902"/>
                  <a:gd name="connsiteX4" fmla="*/ 0 w 2491061"/>
                  <a:gd name="connsiteY4" fmla="*/ 827702 h 2652902"/>
                  <a:gd name="connsiteX5" fmla="*/ 164474 w 2491061"/>
                  <a:gd name="connsiteY5" fmla="*/ 549144 h 2652902"/>
                  <a:gd name="connsiteX6" fmla="*/ 1092985 w 2491061"/>
                  <a:gd name="connsiteY6" fmla="*/ 39790 h 2652902"/>
                  <a:gd name="connsiteX7" fmla="*/ 1398058 w 2491061"/>
                  <a:gd name="connsiteY7" fmla="*/ 39790 h 2652902"/>
                  <a:gd name="connsiteX8" fmla="*/ 2326569 w 2491061"/>
                  <a:gd name="connsiteY8" fmla="*/ 549144 h 2652902"/>
                  <a:gd name="connsiteX9" fmla="*/ 2491043 w 2491061"/>
                  <a:gd name="connsiteY9" fmla="*/ 827702 h 2652902"/>
                  <a:gd name="connsiteX10" fmla="*/ 2491062 w 2491061"/>
                  <a:gd name="connsiteY10" fmla="*/ 1803965 h 2652902"/>
                  <a:gd name="connsiteX11" fmla="*/ 2438008 w 2491061"/>
                  <a:gd name="connsiteY11" fmla="*/ 1857018 h 2652902"/>
                  <a:gd name="connsiteX12" fmla="*/ 2384956 w 2491061"/>
                  <a:gd name="connsiteY12" fmla="*/ 1803965 h 2652902"/>
                  <a:gd name="connsiteX13" fmla="*/ 2384937 w 2491061"/>
                  <a:gd name="connsiteY13" fmla="*/ 827702 h 2652902"/>
                  <a:gd name="connsiteX14" fmla="*/ 2273516 w 2491061"/>
                  <a:gd name="connsiteY14" fmla="*/ 642005 h 2652902"/>
                  <a:gd name="connsiteX15" fmla="*/ 1347658 w 2491061"/>
                  <a:gd name="connsiteY15" fmla="*/ 132650 h 2652902"/>
                  <a:gd name="connsiteX16" fmla="*/ 1143381 w 2491061"/>
                  <a:gd name="connsiteY16" fmla="*/ 132650 h 2652902"/>
                  <a:gd name="connsiteX17" fmla="*/ 214870 w 2491061"/>
                  <a:gd name="connsiteY17" fmla="*/ 642005 h 2652902"/>
                  <a:gd name="connsiteX18" fmla="*/ 106097 w 2491061"/>
                  <a:gd name="connsiteY18" fmla="*/ 827702 h 2652902"/>
                  <a:gd name="connsiteX19" fmla="*/ 106097 w 2491061"/>
                  <a:gd name="connsiteY19" fmla="*/ 1825188 h 2652902"/>
                  <a:gd name="connsiteX20" fmla="*/ 214870 w 2491061"/>
                  <a:gd name="connsiteY20" fmla="*/ 2010886 h 2652902"/>
                  <a:gd name="connsiteX21" fmla="*/ 1143381 w 2491061"/>
                  <a:gd name="connsiteY21" fmla="*/ 2520240 h 2652902"/>
                  <a:gd name="connsiteX22" fmla="*/ 1347658 w 2491061"/>
                  <a:gd name="connsiteY22" fmla="*/ 2520240 h 2652902"/>
                  <a:gd name="connsiteX23" fmla="*/ 1963128 w 2491061"/>
                  <a:gd name="connsiteY23" fmla="*/ 2183338 h 2652902"/>
                  <a:gd name="connsiteX24" fmla="*/ 2034760 w 2491061"/>
                  <a:gd name="connsiteY24" fmla="*/ 2204563 h 2652902"/>
                  <a:gd name="connsiteX25" fmla="*/ 2013535 w 2491061"/>
                  <a:gd name="connsiteY25" fmla="*/ 2276196 h 2652902"/>
                  <a:gd name="connsiteX26" fmla="*/ 1400718 w 2491061"/>
                  <a:gd name="connsiteY26" fmla="*/ 2613117 h 2652902"/>
                  <a:gd name="connsiteX27" fmla="*/ 1246850 w 2491061"/>
                  <a:gd name="connsiteY27" fmla="*/ 2652903 h 2652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491061" h="2652902">
                    <a:moveTo>
                      <a:pt x="1246853" y="2652886"/>
                    </a:moveTo>
                    <a:cubicBezTo>
                      <a:pt x="1193800" y="2652886"/>
                      <a:pt x="1140747" y="2639618"/>
                      <a:pt x="1092985" y="2613101"/>
                    </a:cubicBezTo>
                    <a:lnTo>
                      <a:pt x="164474" y="2103746"/>
                    </a:lnTo>
                    <a:cubicBezTo>
                      <a:pt x="63660" y="2048026"/>
                      <a:pt x="0" y="1941920"/>
                      <a:pt x="0" y="1825188"/>
                    </a:cubicBezTo>
                    <a:lnTo>
                      <a:pt x="0" y="827702"/>
                    </a:lnTo>
                    <a:cubicBezTo>
                      <a:pt x="0" y="710970"/>
                      <a:pt x="63674" y="604864"/>
                      <a:pt x="164474" y="549144"/>
                    </a:cubicBezTo>
                    <a:lnTo>
                      <a:pt x="1092985" y="39790"/>
                    </a:lnTo>
                    <a:cubicBezTo>
                      <a:pt x="1188489" y="-13263"/>
                      <a:pt x="1302554" y="-13263"/>
                      <a:pt x="1398058" y="39790"/>
                    </a:cubicBezTo>
                    <a:lnTo>
                      <a:pt x="2326569" y="549144"/>
                    </a:lnTo>
                    <a:cubicBezTo>
                      <a:pt x="2427383" y="604864"/>
                      <a:pt x="2491043" y="710970"/>
                      <a:pt x="2491043" y="827702"/>
                    </a:cubicBezTo>
                    <a:lnTo>
                      <a:pt x="2491062" y="1803965"/>
                    </a:lnTo>
                    <a:cubicBezTo>
                      <a:pt x="2491062" y="1833148"/>
                      <a:pt x="2467190" y="1857018"/>
                      <a:pt x="2438008" y="1857018"/>
                    </a:cubicBezTo>
                    <a:cubicBezTo>
                      <a:pt x="2408827" y="1857018"/>
                      <a:pt x="2384956" y="1833146"/>
                      <a:pt x="2384956" y="1803965"/>
                    </a:cubicBezTo>
                    <a:lnTo>
                      <a:pt x="2384937" y="827702"/>
                    </a:lnTo>
                    <a:cubicBezTo>
                      <a:pt x="2384937" y="750778"/>
                      <a:pt x="2342486" y="679145"/>
                      <a:pt x="2273516" y="642005"/>
                    </a:cubicBezTo>
                    <a:lnTo>
                      <a:pt x="1347658" y="132650"/>
                    </a:lnTo>
                    <a:cubicBezTo>
                      <a:pt x="1283984" y="98157"/>
                      <a:pt x="1207055" y="98157"/>
                      <a:pt x="1143381" y="132650"/>
                    </a:cubicBezTo>
                    <a:lnTo>
                      <a:pt x="214870" y="642005"/>
                    </a:lnTo>
                    <a:cubicBezTo>
                      <a:pt x="145899" y="679144"/>
                      <a:pt x="106097" y="750778"/>
                      <a:pt x="106097" y="827702"/>
                    </a:cubicBezTo>
                    <a:lnTo>
                      <a:pt x="106097" y="1825188"/>
                    </a:lnTo>
                    <a:cubicBezTo>
                      <a:pt x="106097" y="1902112"/>
                      <a:pt x="148547" y="1973745"/>
                      <a:pt x="214870" y="2010886"/>
                    </a:cubicBezTo>
                    <a:lnTo>
                      <a:pt x="1143381" y="2520240"/>
                    </a:lnTo>
                    <a:cubicBezTo>
                      <a:pt x="1207055" y="2554734"/>
                      <a:pt x="1283984" y="2554734"/>
                      <a:pt x="1347658" y="2520240"/>
                    </a:cubicBezTo>
                    <a:lnTo>
                      <a:pt x="1963128" y="2183338"/>
                    </a:lnTo>
                    <a:cubicBezTo>
                      <a:pt x="1989664" y="2170069"/>
                      <a:pt x="2021491" y="2178027"/>
                      <a:pt x="2034760" y="2204563"/>
                    </a:cubicBezTo>
                    <a:cubicBezTo>
                      <a:pt x="2048029" y="2231099"/>
                      <a:pt x="2040071" y="2262927"/>
                      <a:pt x="2013535" y="2276196"/>
                    </a:cubicBezTo>
                    <a:lnTo>
                      <a:pt x="1400718" y="2613117"/>
                    </a:lnTo>
                    <a:cubicBezTo>
                      <a:pt x="1352956" y="2639635"/>
                      <a:pt x="1299903" y="2652903"/>
                      <a:pt x="1246850" y="2652903"/>
                    </a:cubicBezTo>
                    <a:close/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xmlns="" id="{EA7B25E3-C66C-3C1F-C5D2-07876E8B9235}"/>
                  </a:ext>
                </a:extLst>
              </p:cNvPr>
              <p:cNvSpPr/>
              <p:nvPr/>
            </p:nvSpPr>
            <p:spPr>
              <a:xfrm>
                <a:off x="-1329014" y="4569494"/>
                <a:ext cx="441429" cy="467440"/>
              </a:xfrm>
              <a:custGeom>
                <a:avLst/>
                <a:gdLst>
                  <a:gd name="connsiteX0" fmla="*/ 337447 w 441429"/>
                  <a:gd name="connsiteY0" fmla="*/ 467440 h 467440"/>
                  <a:gd name="connsiteX1" fmla="*/ 257856 w 441429"/>
                  <a:gd name="connsiteY1" fmla="*/ 432947 h 467440"/>
                  <a:gd name="connsiteX2" fmla="*/ 27060 w 441429"/>
                  <a:gd name="connsiteY2" fmla="*/ 175617 h 467440"/>
                  <a:gd name="connsiteX3" fmla="*/ 35017 w 441429"/>
                  <a:gd name="connsiteY3" fmla="*/ 27060 h 467440"/>
                  <a:gd name="connsiteX4" fmla="*/ 183574 w 441429"/>
                  <a:gd name="connsiteY4" fmla="*/ 35017 h 467440"/>
                  <a:gd name="connsiteX5" fmla="*/ 414370 w 441429"/>
                  <a:gd name="connsiteY5" fmla="*/ 292347 h 467440"/>
                  <a:gd name="connsiteX6" fmla="*/ 406413 w 441429"/>
                  <a:gd name="connsiteY6" fmla="*/ 440904 h 467440"/>
                  <a:gd name="connsiteX7" fmla="*/ 337443 w 441429"/>
                  <a:gd name="connsiteY7" fmla="*/ 467440 h 46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429" h="467440">
                    <a:moveTo>
                      <a:pt x="337447" y="467440"/>
                    </a:moveTo>
                    <a:cubicBezTo>
                      <a:pt x="308265" y="467440"/>
                      <a:pt x="279084" y="456836"/>
                      <a:pt x="257856" y="432947"/>
                    </a:cubicBezTo>
                    <a:lnTo>
                      <a:pt x="27060" y="175617"/>
                    </a:lnTo>
                    <a:cubicBezTo>
                      <a:pt x="-12726" y="133166"/>
                      <a:pt x="-7434" y="64195"/>
                      <a:pt x="35017" y="27060"/>
                    </a:cubicBezTo>
                    <a:cubicBezTo>
                      <a:pt x="77467" y="-12726"/>
                      <a:pt x="146438" y="-7434"/>
                      <a:pt x="183574" y="35017"/>
                    </a:cubicBezTo>
                    <a:lnTo>
                      <a:pt x="414370" y="292347"/>
                    </a:lnTo>
                    <a:cubicBezTo>
                      <a:pt x="454156" y="334797"/>
                      <a:pt x="448864" y="403768"/>
                      <a:pt x="406413" y="440904"/>
                    </a:cubicBezTo>
                    <a:cubicBezTo>
                      <a:pt x="387852" y="456818"/>
                      <a:pt x="361335" y="467440"/>
                      <a:pt x="337443" y="467440"/>
                    </a:cubicBezTo>
                    <a:close/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xmlns="" id="{26406972-4FB9-7693-1C3C-501D19F4A0CF}"/>
                  </a:ext>
                </a:extLst>
              </p:cNvPr>
              <p:cNvSpPr/>
              <p:nvPr/>
            </p:nvSpPr>
            <p:spPr>
              <a:xfrm>
                <a:off x="-2493101" y="3312557"/>
                <a:ext cx="1538675" cy="1538675"/>
              </a:xfrm>
              <a:custGeom>
                <a:avLst/>
                <a:gdLst>
                  <a:gd name="connsiteX0" fmla="*/ 769338 w 1538675"/>
                  <a:gd name="connsiteY0" fmla="*/ 1538675 h 1538675"/>
                  <a:gd name="connsiteX1" fmla="*/ 0 w 1538675"/>
                  <a:gd name="connsiteY1" fmla="*/ 769338 h 1538675"/>
                  <a:gd name="connsiteX2" fmla="*/ 769338 w 1538675"/>
                  <a:gd name="connsiteY2" fmla="*/ 0 h 1538675"/>
                  <a:gd name="connsiteX3" fmla="*/ 1538675 w 1538675"/>
                  <a:gd name="connsiteY3" fmla="*/ 769338 h 1538675"/>
                  <a:gd name="connsiteX4" fmla="*/ 769338 w 1538675"/>
                  <a:gd name="connsiteY4" fmla="*/ 1538675 h 1538675"/>
                  <a:gd name="connsiteX5" fmla="*/ 769338 w 1538675"/>
                  <a:gd name="connsiteY5" fmla="*/ 106116 h 1538675"/>
                  <a:gd name="connsiteX6" fmla="*/ 106115 w 1538675"/>
                  <a:gd name="connsiteY6" fmla="*/ 769338 h 1538675"/>
                  <a:gd name="connsiteX7" fmla="*/ 769338 w 1538675"/>
                  <a:gd name="connsiteY7" fmla="*/ 1432560 h 1538675"/>
                  <a:gd name="connsiteX8" fmla="*/ 1432560 w 1538675"/>
                  <a:gd name="connsiteY8" fmla="*/ 769338 h 1538675"/>
                  <a:gd name="connsiteX9" fmla="*/ 769338 w 1538675"/>
                  <a:gd name="connsiteY9" fmla="*/ 106116 h 153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8675" h="1538675">
                    <a:moveTo>
                      <a:pt x="769338" y="1538675"/>
                    </a:moveTo>
                    <a:cubicBezTo>
                      <a:pt x="344866" y="1538675"/>
                      <a:pt x="0" y="1193795"/>
                      <a:pt x="0" y="769338"/>
                    </a:cubicBezTo>
                    <a:cubicBezTo>
                      <a:pt x="0" y="344866"/>
                      <a:pt x="344880" y="0"/>
                      <a:pt x="769338" y="0"/>
                    </a:cubicBezTo>
                    <a:cubicBezTo>
                      <a:pt x="1193809" y="0"/>
                      <a:pt x="1538675" y="344880"/>
                      <a:pt x="1538675" y="769338"/>
                    </a:cubicBezTo>
                    <a:cubicBezTo>
                      <a:pt x="1538675" y="1193809"/>
                      <a:pt x="1193814" y="1538675"/>
                      <a:pt x="769338" y="1538675"/>
                    </a:cubicBezTo>
                    <a:close/>
                    <a:moveTo>
                      <a:pt x="769338" y="106116"/>
                    </a:moveTo>
                    <a:cubicBezTo>
                      <a:pt x="403234" y="106116"/>
                      <a:pt x="106115" y="403234"/>
                      <a:pt x="106115" y="769338"/>
                    </a:cubicBezTo>
                    <a:cubicBezTo>
                      <a:pt x="106115" y="1135441"/>
                      <a:pt x="403234" y="1432560"/>
                      <a:pt x="769338" y="1432560"/>
                    </a:cubicBezTo>
                    <a:cubicBezTo>
                      <a:pt x="1135441" y="1432560"/>
                      <a:pt x="1432560" y="1135441"/>
                      <a:pt x="1432560" y="769338"/>
                    </a:cubicBezTo>
                    <a:cubicBezTo>
                      <a:pt x="1432560" y="403234"/>
                      <a:pt x="1135441" y="106116"/>
                      <a:pt x="769338" y="106116"/>
                    </a:cubicBezTo>
                    <a:close/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xmlns="" id="{64C0701C-1ACE-C881-7853-D699EA454ADE}"/>
                  </a:ext>
                </a:extLst>
              </p:cNvPr>
              <p:cNvSpPr/>
              <p:nvPr/>
            </p:nvSpPr>
            <p:spPr>
              <a:xfrm>
                <a:off x="-1856417" y="3498254"/>
                <a:ext cx="159182" cy="159163"/>
              </a:xfrm>
              <a:custGeom>
                <a:avLst/>
                <a:gdLst>
                  <a:gd name="connsiteX0" fmla="*/ 159183 w 159182"/>
                  <a:gd name="connsiteY0" fmla="*/ 79591 h 159163"/>
                  <a:gd name="connsiteX1" fmla="*/ 79592 w 159182"/>
                  <a:gd name="connsiteY1" fmla="*/ 159164 h 159163"/>
                  <a:gd name="connsiteX2" fmla="*/ 0 w 159182"/>
                  <a:gd name="connsiteY2" fmla="*/ 79591 h 159163"/>
                  <a:gd name="connsiteX3" fmla="*/ 79592 w 159182"/>
                  <a:gd name="connsiteY3" fmla="*/ 0 h 159163"/>
                  <a:gd name="connsiteX4" fmla="*/ 159183 w 159182"/>
                  <a:gd name="connsiteY4" fmla="*/ 79591 h 159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82" h="159163">
                    <a:moveTo>
                      <a:pt x="159183" y="79591"/>
                    </a:moveTo>
                    <a:cubicBezTo>
                      <a:pt x="159183" y="123541"/>
                      <a:pt x="123542" y="159164"/>
                      <a:pt x="79592" y="159164"/>
                    </a:cubicBezTo>
                    <a:cubicBezTo>
                      <a:pt x="35642" y="159164"/>
                      <a:pt x="0" y="123542"/>
                      <a:pt x="0" y="79591"/>
                    </a:cubicBezTo>
                    <a:cubicBezTo>
                      <a:pt x="0" y="35624"/>
                      <a:pt x="35641" y="0"/>
                      <a:pt x="79592" y="0"/>
                    </a:cubicBezTo>
                    <a:cubicBezTo>
                      <a:pt x="123541" y="0"/>
                      <a:pt x="159183" y="35622"/>
                      <a:pt x="159183" y="79591"/>
                    </a:cubicBezTo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xmlns="" id="{D3F72E19-10EE-AAB3-8643-01D8990F937F}"/>
                  </a:ext>
                </a:extLst>
              </p:cNvPr>
              <p:cNvSpPr/>
              <p:nvPr/>
            </p:nvSpPr>
            <p:spPr>
              <a:xfrm>
                <a:off x="-2087200" y="3774155"/>
                <a:ext cx="159163" cy="159182"/>
              </a:xfrm>
              <a:custGeom>
                <a:avLst/>
                <a:gdLst>
                  <a:gd name="connsiteX0" fmla="*/ 159164 w 159163"/>
                  <a:gd name="connsiteY0" fmla="*/ 79591 h 159182"/>
                  <a:gd name="connsiteX1" fmla="*/ 79572 w 159163"/>
                  <a:gd name="connsiteY1" fmla="*/ 159183 h 159182"/>
                  <a:gd name="connsiteX2" fmla="*/ 0 w 159163"/>
                  <a:gd name="connsiteY2" fmla="*/ 79591 h 159182"/>
                  <a:gd name="connsiteX3" fmla="*/ 79572 w 159163"/>
                  <a:gd name="connsiteY3" fmla="*/ 0 h 159182"/>
                  <a:gd name="connsiteX4" fmla="*/ 159164 w 159163"/>
                  <a:gd name="connsiteY4" fmla="*/ 79591 h 15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63" h="159182">
                    <a:moveTo>
                      <a:pt x="159164" y="79591"/>
                    </a:moveTo>
                    <a:cubicBezTo>
                      <a:pt x="159164" y="123541"/>
                      <a:pt x="123542" y="159183"/>
                      <a:pt x="79572" y="159183"/>
                    </a:cubicBezTo>
                    <a:cubicBezTo>
                      <a:pt x="35623" y="159183"/>
                      <a:pt x="0" y="123542"/>
                      <a:pt x="0" y="79591"/>
                    </a:cubicBezTo>
                    <a:cubicBezTo>
                      <a:pt x="0" y="35641"/>
                      <a:pt x="35622" y="0"/>
                      <a:pt x="79572" y="0"/>
                    </a:cubicBezTo>
                    <a:cubicBezTo>
                      <a:pt x="123540" y="0"/>
                      <a:pt x="159164" y="35641"/>
                      <a:pt x="159164" y="79591"/>
                    </a:cubicBezTo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xmlns="" id="{70FFF0A1-EB3B-E184-7DD4-3E80986F1C20}"/>
                  </a:ext>
                </a:extLst>
              </p:cNvPr>
              <p:cNvSpPr/>
              <p:nvPr/>
            </p:nvSpPr>
            <p:spPr>
              <a:xfrm>
                <a:off x="-1882946" y="4134948"/>
                <a:ext cx="159182" cy="159182"/>
              </a:xfrm>
              <a:custGeom>
                <a:avLst/>
                <a:gdLst>
                  <a:gd name="connsiteX0" fmla="*/ 159183 w 159182"/>
                  <a:gd name="connsiteY0" fmla="*/ 79591 h 159182"/>
                  <a:gd name="connsiteX1" fmla="*/ 79591 w 159182"/>
                  <a:gd name="connsiteY1" fmla="*/ 159183 h 159182"/>
                  <a:gd name="connsiteX2" fmla="*/ 0 w 159182"/>
                  <a:gd name="connsiteY2" fmla="*/ 79591 h 159182"/>
                  <a:gd name="connsiteX3" fmla="*/ 79591 w 159182"/>
                  <a:gd name="connsiteY3" fmla="*/ 0 h 159182"/>
                  <a:gd name="connsiteX4" fmla="*/ 159183 w 159182"/>
                  <a:gd name="connsiteY4" fmla="*/ 79591 h 15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82" h="159182">
                    <a:moveTo>
                      <a:pt x="159183" y="79591"/>
                    </a:moveTo>
                    <a:cubicBezTo>
                      <a:pt x="159183" y="123541"/>
                      <a:pt x="123542" y="159183"/>
                      <a:pt x="79591" y="159183"/>
                    </a:cubicBezTo>
                    <a:cubicBezTo>
                      <a:pt x="35642" y="159183"/>
                      <a:pt x="0" y="123542"/>
                      <a:pt x="0" y="79591"/>
                    </a:cubicBezTo>
                    <a:cubicBezTo>
                      <a:pt x="0" y="35641"/>
                      <a:pt x="35640" y="0"/>
                      <a:pt x="79591" y="0"/>
                    </a:cubicBezTo>
                    <a:cubicBezTo>
                      <a:pt x="123541" y="0"/>
                      <a:pt x="159183" y="35641"/>
                      <a:pt x="159183" y="79591"/>
                    </a:cubicBezTo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xmlns="" id="{FA972437-C5BA-263B-46ED-AAAEFF2EE27D}"/>
                  </a:ext>
                </a:extLst>
              </p:cNvPr>
              <p:cNvSpPr/>
              <p:nvPr/>
            </p:nvSpPr>
            <p:spPr>
              <a:xfrm>
                <a:off x="-1591129" y="4426765"/>
                <a:ext cx="159182" cy="159163"/>
              </a:xfrm>
              <a:custGeom>
                <a:avLst/>
                <a:gdLst>
                  <a:gd name="connsiteX0" fmla="*/ 159183 w 159182"/>
                  <a:gd name="connsiteY0" fmla="*/ 79591 h 159163"/>
                  <a:gd name="connsiteX1" fmla="*/ 79592 w 159182"/>
                  <a:gd name="connsiteY1" fmla="*/ 159164 h 159163"/>
                  <a:gd name="connsiteX2" fmla="*/ 0 w 159182"/>
                  <a:gd name="connsiteY2" fmla="*/ 79591 h 159163"/>
                  <a:gd name="connsiteX3" fmla="*/ 79592 w 159182"/>
                  <a:gd name="connsiteY3" fmla="*/ 0 h 159163"/>
                  <a:gd name="connsiteX4" fmla="*/ 159183 w 159182"/>
                  <a:gd name="connsiteY4" fmla="*/ 79591 h 159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82" h="159163">
                    <a:moveTo>
                      <a:pt x="159183" y="79591"/>
                    </a:moveTo>
                    <a:cubicBezTo>
                      <a:pt x="159183" y="123541"/>
                      <a:pt x="123542" y="159164"/>
                      <a:pt x="79592" y="159164"/>
                    </a:cubicBezTo>
                    <a:cubicBezTo>
                      <a:pt x="35642" y="159164"/>
                      <a:pt x="0" y="123542"/>
                      <a:pt x="0" y="79591"/>
                    </a:cubicBezTo>
                    <a:cubicBezTo>
                      <a:pt x="0" y="35623"/>
                      <a:pt x="35641" y="0"/>
                      <a:pt x="79592" y="0"/>
                    </a:cubicBezTo>
                    <a:cubicBezTo>
                      <a:pt x="123541" y="0"/>
                      <a:pt x="159183" y="35622"/>
                      <a:pt x="159183" y="79591"/>
                    </a:cubicBezTo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xmlns="" id="{09DBF926-E4F4-0379-7D59-6123E3EA6891}"/>
                  </a:ext>
                </a:extLst>
              </p:cNvPr>
              <p:cNvSpPr/>
              <p:nvPr/>
            </p:nvSpPr>
            <p:spPr>
              <a:xfrm>
                <a:off x="-1511528" y="3737019"/>
                <a:ext cx="106106" cy="530577"/>
              </a:xfrm>
              <a:custGeom>
                <a:avLst/>
                <a:gdLst>
                  <a:gd name="connsiteX0" fmla="*/ 53053 w 106106"/>
                  <a:gd name="connsiteY0" fmla="*/ 530578 h 530577"/>
                  <a:gd name="connsiteX1" fmla="*/ 0 w 106106"/>
                  <a:gd name="connsiteY1" fmla="*/ 477525 h 530577"/>
                  <a:gd name="connsiteX2" fmla="*/ 0 w 106106"/>
                  <a:gd name="connsiteY2" fmla="*/ 53053 h 530577"/>
                  <a:gd name="connsiteX3" fmla="*/ 53053 w 106106"/>
                  <a:gd name="connsiteY3" fmla="*/ 0 h 530577"/>
                  <a:gd name="connsiteX4" fmla="*/ 106106 w 106106"/>
                  <a:gd name="connsiteY4" fmla="*/ 53053 h 530577"/>
                  <a:gd name="connsiteX5" fmla="*/ 106106 w 106106"/>
                  <a:gd name="connsiteY5" fmla="*/ 477525 h 530577"/>
                  <a:gd name="connsiteX6" fmla="*/ 53053 w 106106"/>
                  <a:gd name="connsiteY6" fmla="*/ 530578 h 530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106" h="530577">
                    <a:moveTo>
                      <a:pt x="53053" y="530578"/>
                    </a:moveTo>
                    <a:cubicBezTo>
                      <a:pt x="23870" y="530578"/>
                      <a:pt x="0" y="506706"/>
                      <a:pt x="0" y="477525"/>
                    </a:cubicBezTo>
                    <a:lnTo>
                      <a:pt x="0" y="53053"/>
                    </a:lnTo>
                    <a:cubicBezTo>
                      <a:pt x="0" y="23870"/>
                      <a:pt x="23872" y="0"/>
                      <a:pt x="53053" y="0"/>
                    </a:cubicBezTo>
                    <a:cubicBezTo>
                      <a:pt x="82234" y="0"/>
                      <a:pt x="106106" y="23872"/>
                      <a:pt x="106106" y="53053"/>
                    </a:cubicBezTo>
                    <a:lnTo>
                      <a:pt x="106106" y="477525"/>
                    </a:lnTo>
                    <a:cubicBezTo>
                      <a:pt x="106106" y="506707"/>
                      <a:pt x="82234" y="530578"/>
                      <a:pt x="53053" y="530578"/>
                    </a:cubicBezTo>
                    <a:close/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xmlns="" id="{918CCB31-3696-334D-09A2-49D0335A38F3}"/>
                  </a:ext>
                </a:extLst>
              </p:cNvPr>
              <p:cNvSpPr/>
              <p:nvPr/>
            </p:nvSpPr>
            <p:spPr>
              <a:xfrm>
                <a:off x="-1689266" y="3949260"/>
                <a:ext cx="461588" cy="106106"/>
              </a:xfrm>
              <a:custGeom>
                <a:avLst/>
                <a:gdLst>
                  <a:gd name="connsiteX0" fmla="*/ 408535 w 461588"/>
                  <a:gd name="connsiteY0" fmla="*/ 106106 h 106106"/>
                  <a:gd name="connsiteX1" fmla="*/ 53053 w 461588"/>
                  <a:gd name="connsiteY1" fmla="*/ 106106 h 106106"/>
                  <a:gd name="connsiteX2" fmla="*/ 0 w 461588"/>
                  <a:gd name="connsiteY2" fmla="*/ 53053 h 106106"/>
                  <a:gd name="connsiteX3" fmla="*/ 53053 w 461588"/>
                  <a:gd name="connsiteY3" fmla="*/ 0 h 106106"/>
                  <a:gd name="connsiteX4" fmla="*/ 408535 w 461588"/>
                  <a:gd name="connsiteY4" fmla="*/ 0 h 106106"/>
                  <a:gd name="connsiteX5" fmla="*/ 461588 w 461588"/>
                  <a:gd name="connsiteY5" fmla="*/ 53053 h 106106"/>
                  <a:gd name="connsiteX6" fmla="*/ 408535 w 461588"/>
                  <a:gd name="connsiteY6" fmla="*/ 106106 h 106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588" h="106106">
                    <a:moveTo>
                      <a:pt x="408535" y="106106"/>
                    </a:moveTo>
                    <a:lnTo>
                      <a:pt x="53053" y="106106"/>
                    </a:lnTo>
                    <a:cubicBezTo>
                      <a:pt x="23870" y="106106"/>
                      <a:pt x="0" y="82234"/>
                      <a:pt x="0" y="53053"/>
                    </a:cubicBezTo>
                    <a:cubicBezTo>
                      <a:pt x="0" y="23870"/>
                      <a:pt x="23872" y="0"/>
                      <a:pt x="53053" y="0"/>
                    </a:cubicBezTo>
                    <a:lnTo>
                      <a:pt x="408535" y="0"/>
                    </a:lnTo>
                    <a:cubicBezTo>
                      <a:pt x="437718" y="0"/>
                      <a:pt x="461588" y="23872"/>
                      <a:pt x="461588" y="53053"/>
                    </a:cubicBezTo>
                    <a:cubicBezTo>
                      <a:pt x="461588" y="82236"/>
                      <a:pt x="437717" y="106106"/>
                      <a:pt x="408535" y="106106"/>
                    </a:cubicBezTo>
                    <a:close/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xmlns="" id="{9BAAD286-7BE7-635D-84EE-BCBDF19E4E0C}"/>
                  </a:ext>
                </a:extLst>
              </p:cNvPr>
              <p:cNvSpPr/>
              <p:nvPr/>
            </p:nvSpPr>
            <p:spPr>
              <a:xfrm>
                <a:off x="-1538071" y="3710504"/>
                <a:ext cx="159182" cy="159163"/>
              </a:xfrm>
              <a:custGeom>
                <a:avLst/>
                <a:gdLst>
                  <a:gd name="connsiteX0" fmla="*/ 159183 w 159182"/>
                  <a:gd name="connsiteY0" fmla="*/ 79572 h 159163"/>
                  <a:gd name="connsiteX1" fmla="*/ 79591 w 159182"/>
                  <a:gd name="connsiteY1" fmla="*/ 159164 h 159163"/>
                  <a:gd name="connsiteX2" fmla="*/ 0 w 159182"/>
                  <a:gd name="connsiteY2" fmla="*/ 79572 h 159163"/>
                  <a:gd name="connsiteX3" fmla="*/ 79591 w 159182"/>
                  <a:gd name="connsiteY3" fmla="*/ 0 h 159163"/>
                  <a:gd name="connsiteX4" fmla="*/ 159183 w 159182"/>
                  <a:gd name="connsiteY4" fmla="*/ 79572 h 159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82" h="159163">
                    <a:moveTo>
                      <a:pt x="159183" y="79572"/>
                    </a:moveTo>
                    <a:cubicBezTo>
                      <a:pt x="159183" y="123540"/>
                      <a:pt x="123542" y="159164"/>
                      <a:pt x="79591" y="159164"/>
                    </a:cubicBezTo>
                    <a:cubicBezTo>
                      <a:pt x="35641" y="159164"/>
                      <a:pt x="0" y="123542"/>
                      <a:pt x="0" y="79572"/>
                    </a:cubicBezTo>
                    <a:cubicBezTo>
                      <a:pt x="0" y="35623"/>
                      <a:pt x="35641" y="0"/>
                      <a:pt x="79591" y="0"/>
                    </a:cubicBezTo>
                    <a:cubicBezTo>
                      <a:pt x="123542" y="0"/>
                      <a:pt x="159183" y="35622"/>
                      <a:pt x="159183" y="79572"/>
                    </a:cubicBezTo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xmlns="" id="{749FEABA-B2A9-8587-5387-8BD90A92EF8F}"/>
                  </a:ext>
                </a:extLst>
              </p:cNvPr>
              <p:cNvSpPr/>
              <p:nvPr/>
            </p:nvSpPr>
            <p:spPr>
              <a:xfrm>
                <a:off x="-1538071" y="4134948"/>
                <a:ext cx="159182" cy="159182"/>
              </a:xfrm>
              <a:custGeom>
                <a:avLst/>
                <a:gdLst>
                  <a:gd name="connsiteX0" fmla="*/ 159183 w 159182"/>
                  <a:gd name="connsiteY0" fmla="*/ 79591 h 159182"/>
                  <a:gd name="connsiteX1" fmla="*/ 79591 w 159182"/>
                  <a:gd name="connsiteY1" fmla="*/ 159183 h 159182"/>
                  <a:gd name="connsiteX2" fmla="*/ 0 w 159182"/>
                  <a:gd name="connsiteY2" fmla="*/ 79591 h 159182"/>
                  <a:gd name="connsiteX3" fmla="*/ 79591 w 159182"/>
                  <a:gd name="connsiteY3" fmla="*/ 0 h 159182"/>
                  <a:gd name="connsiteX4" fmla="*/ 159183 w 159182"/>
                  <a:gd name="connsiteY4" fmla="*/ 79591 h 15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82" h="159182">
                    <a:moveTo>
                      <a:pt x="159183" y="79591"/>
                    </a:moveTo>
                    <a:cubicBezTo>
                      <a:pt x="159183" y="123541"/>
                      <a:pt x="123542" y="159183"/>
                      <a:pt x="79591" y="159183"/>
                    </a:cubicBezTo>
                    <a:cubicBezTo>
                      <a:pt x="35641" y="159183"/>
                      <a:pt x="0" y="123542"/>
                      <a:pt x="0" y="79591"/>
                    </a:cubicBezTo>
                    <a:cubicBezTo>
                      <a:pt x="0" y="35641"/>
                      <a:pt x="35641" y="0"/>
                      <a:pt x="79591" y="0"/>
                    </a:cubicBezTo>
                    <a:cubicBezTo>
                      <a:pt x="123542" y="0"/>
                      <a:pt x="159183" y="35641"/>
                      <a:pt x="159183" y="79591"/>
                    </a:cubicBezTo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xmlns="" id="{0F73BAFD-FCE9-DA62-A78E-15752327EBCE}"/>
                  </a:ext>
                </a:extLst>
              </p:cNvPr>
              <p:cNvSpPr/>
              <p:nvPr/>
            </p:nvSpPr>
            <p:spPr>
              <a:xfrm>
                <a:off x="-1339104" y="3922716"/>
                <a:ext cx="159182" cy="159182"/>
              </a:xfrm>
              <a:custGeom>
                <a:avLst/>
                <a:gdLst>
                  <a:gd name="connsiteX0" fmla="*/ 159183 w 159182"/>
                  <a:gd name="connsiteY0" fmla="*/ 79591 h 159182"/>
                  <a:gd name="connsiteX1" fmla="*/ 79591 w 159182"/>
                  <a:gd name="connsiteY1" fmla="*/ 159183 h 159182"/>
                  <a:gd name="connsiteX2" fmla="*/ 0 w 159182"/>
                  <a:gd name="connsiteY2" fmla="*/ 79591 h 159182"/>
                  <a:gd name="connsiteX3" fmla="*/ 79591 w 159182"/>
                  <a:gd name="connsiteY3" fmla="*/ 0 h 159182"/>
                  <a:gd name="connsiteX4" fmla="*/ 159183 w 159182"/>
                  <a:gd name="connsiteY4" fmla="*/ 79591 h 15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82" h="159182">
                    <a:moveTo>
                      <a:pt x="159183" y="79591"/>
                    </a:moveTo>
                    <a:cubicBezTo>
                      <a:pt x="159183" y="123541"/>
                      <a:pt x="123542" y="159183"/>
                      <a:pt x="79591" y="159183"/>
                    </a:cubicBezTo>
                    <a:cubicBezTo>
                      <a:pt x="35641" y="159183"/>
                      <a:pt x="0" y="123542"/>
                      <a:pt x="0" y="79591"/>
                    </a:cubicBezTo>
                    <a:cubicBezTo>
                      <a:pt x="0" y="35642"/>
                      <a:pt x="35641" y="0"/>
                      <a:pt x="79591" y="0"/>
                    </a:cubicBezTo>
                    <a:cubicBezTo>
                      <a:pt x="123542" y="0"/>
                      <a:pt x="159183" y="35641"/>
                      <a:pt x="159183" y="79591"/>
                    </a:cubicBezTo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xmlns="" id="{88980A3A-00AD-0917-C18E-2412043CF6C8}"/>
                  </a:ext>
                </a:extLst>
              </p:cNvPr>
              <p:cNvSpPr/>
              <p:nvPr/>
            </p:nvSpPr>
            <p:spPr>
              <a:xfrm>
                <a:off x="-1737037" y="3922716"/>
                <a:ext cx="159182" cy="159182"/>
              </a:xfrm>
              <a:custGeom>
                <a:avLst/>
                <a:gdLst>
                  <a:gd name="connsiteX0" fmla="*/ 159183 w 159182"/>
                  <a:gd name="connsiteY0" fmla="*/ 79591 h 159182"/>
                  <a:gd name="connsiteX1" fmla="*/ 79591 w 159182"/>
                  <a:gd name="connsiteY1" fmla="*/ 159183 h 159182"/>
                  <a:gd name="connsiteX2" fmla="*/ 0 w 159182"/>
                  <a:gd name="connsiteY2" fmla="*/ 79591 h 159182"/>
                  <a:gd name="connsiteX3" fmla="*/ 79591 w 159182"/>
                  <a:gd name="connsiteY3" fmla="*/ 0 h 159182"/>
                  <a:gd name="connsiteX4" fmla="*/ 159183 w 159182"/>
                  <a:gd name="connsiteY4" fmla="*/ 79591 h 15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82" h="159182">
                    <a:moveTo>
                      <a:pt x="159183" y="79591"/>
                    </a:moveTo>
                    <a:cubicBezTo>
                      <a:pt x="159183" y="123541"/>
                      <a:pt x="123542" y="159183"/>
                      <a:pt x="79591" y="159183"/>
                    </a:cubicBezTo>
                    <a:cubicBezTo>
                      <a:pt x="35641" y="159183"/>
                      <a:pt x="0" y="123542"/>
                      <a:pt x="0" y="79591"/>
                    </a:cubicBezTo>
                    <a:cubicBezTo>
                      <a:pt x="0" y="35642"/>
                      <a:pt x="35641" y="0"/>
                      <a:pt x="79591" y="0"/>
                    </a:cubicBezTo>
                    <a:cubicBezTo>
                      <a:pt x="123542" y="0"/>
                      <a:pt x="159183" y="35641"/>
                      <a:pt x="159183" y="79591"/>
                    </a:cubicBezTo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xmlns="" id="{AD03FDD2-34CF-1B22-26B0-AF68F59DC280}"/>
                  </a:ext>
                </a:extLst>
              </p:cNvPr>
              <p:cNvSpPr/>
              <p:nvPr/>
            </p:nvSpPr>
            <p:spPr>
              <a:xfrm>
                <a:off x="-1962514" y="4400236"/>
                <a:ext cx="159163" cy="159182"/>
              </a:xfrm>
              <a:custGeom>
                <a:avLst/>
                <a:gdLst>
                  <a:gd name="connsiteX0" fmla="*/ 159164 w 159163"/>
                  <a:gd name="connsiteY0" fmla="*/ 79591 h 159182"/>
                  <a:gd name="connsiteX1" fmla="*/ 79572 w 159163"/>
                  <a:gd name="connsiteY1" fmla="*/ 159183 h 159182"/>
                  <a:gd name="connsiteX2" fmla="*/ 0 w 159163"/>
                  <a:gd name="connsiteY2" fmla="*/ 79591 h 159182"/>
                  <a:gd name="connsiteX3" fmla="*/ 79572 w 159163"/>
                  <a:gd name="connsiteY3" fmla="*/ 0 h 159182"/>
                  <a:gd name="connsiteX4" fmla="*/ 159164 w 159163"/>
                  <a:gd name="connsiteY4" fmla="*/ 79591 h 15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63" h="159182">
                    <a:moveTo>
                      <a:pt x="159164" y="79591"/>
                    </a:moveTo>
                    <a:cubicBezTo>
                      <a:pt x="159164" y="123541"/>
                      <a:pt x="123542" y="159183"/>
                      <a:pt x="79572" y="159183"/>
                    </a:cubicBezTo>
                    <a:cubicBezTo>
                      <a:pt x="35623" y="159183"/>
                      <a:pt x="0" y="123542"/>
                      <a:pt x="0" y="79591"/>
                    </a:cubicBezTo>
                    <a:cubicBezTo>
                      <a:pt x="0" y="35641"/>
                      <a:pt x="35622" y="0"/>
                      <a:pt x="79572" y="0"/>
                    </a:cubicBezTo>
                    <a:cubicBezTo>
                      <a:pt x="123540" y="0"/>
                      <a:pt x="159164" y="35641"/>
                      <a:pt x="159164" y="79591"/>
                    </a:cubicBezTo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xmlns="" id="{50F7C264-A05A-118A-C731-309C783FC869}"/>
                  </a:ext>
                </a:extLst>
              </p:cNvPr>
              <p:cNvSpPr/>
              <p:nvPr/>
            </p:nvSpPr>
            <p:spPr>
              <a:xfrm>
                <a:off x="-2227803" y="4161476"/>
                <a:ext cx="159163" cy="159163"/>
              </a:xfrm>
              <a:custGeom>
                <a:avLst/>
                <a:gdLst>
                  <a:gd name="connsiteX0" fmla="*/ 159164 w 159163"/>
                  <a:gd name="connsiteY0" fmla="*/ 79591 h 159163"/>
                  <a:gd name="connsiteX1" fmla="*/ 79572 w 159163"/>
                  <a:gd name="connsiteY1" fmla="*/ 159164 h 159163"/>
                  <a:gd name="connsiteX2" fmla="*/ 0 w 159163"/>
                  <a:gd name="connsiteY2" fmla="*/ 79591 h 159163"/>
                  <a:gd name="connsiteX3" fmla="*/ 79572 w 159163"/>
                  <a:gd name="connsiteY3" fmla="*/ 0 h 159163"/>
                  <a:gd name="connsiteX4" fmla="*/ 159164 w 159163"/>
                  <a:gd name="connsiteY4" fmla="*/ 79591 h 159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63" h="159163">
                    <a:moveTo>
                      <a:pt x="159164" y="79591"/>
                    </a:moveTo>
                    <a:cubicBezTo>
                      <a:pt x="159164" y="123541"/>
                      <a:pt x="123542" y="159164"/>
                      <a:pt x="79572" y="159164"/>
                    </a:cubicBezTo>
                    <a:cubicBezTo>
                      <a:pt x="35623" y="159164"/>
                      <a:pt x="0" y="123542"/>
                      <a:pt x="0" y="79591"/>
                    </a:cubicBezTo>
                    <a:cubicBezTo>
                      <a:pt x="0" y="35623"/>
                      <a:pt x="35622" y="0"/>
                      <a:pt x="79572" y="0"/>
                    </a:cubicBezTo>
                    <a:cubicBezTo>
                      <a:pt x="123540" y="0"/>
                      <a:pt x="159164" y="35622"/>
                      <a:pt x="159164" y="79591"/>
                    </a:cubicBezTo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xmlns="" id="{03D4B6EC-048B-63F4-8757-627CF49AB2FF}"/>
                  </a:ext>
                </a:extLst>
              </p:cNvPr>
              <p:cNvSpPr/>
              <p:nvPr/>
            </p:nvSpPr>
            <p:spPr>
              <a:xfrm>
                <a:off x="-2200023" y="4189282"/>
                <a:ext cx="371531" cy="343603"/>
              </a:xfrm>
              <a:custGeom>
                <a:avLst/>
                <a:gdLst>
                  <a:gd name="connsiteX0" fmla="*/ 317086 w 371531"/>
                  <a:gd name="connsiteY0" fmla="*/ 343604 h 343603"/>
                  <a:gd name="connsiteX1" fmla="*/ 282593 w 371531"/>
                  <a:gd name="connsiteY1" fmla="*/ 330335 h 343603"/>
                  <a:gd name="connsiteX2" fmla="*/ 17304 w 371531"/>
                  <a:gd name="connsiteY2" fmla="*/ 91585 h 343603"/>
                  <a:gd name="connsiteX3" fmla="*/ 14658 w 371531"/>
                  <a:gd name="connsiteY3" fmla="*/ 17304 h 343603"/>
                  <a:gd name="connsiteX4" fmla="*/ 88939 w 371531"/>
                  <a:gd name="connsiteY4" fmla="*/ 14658 h 343603"/>
                  <a:gd name="connsiteX5" fmla="*/ 354227 w 371531"/>
                  <a:gd name="connsiteY5" fmla="*/ 253408 h 343603"/>
                  <a:gd name="connsiteX6" fmla="*/ 356874 w 371531"/>
                  <a:gd name="connsiteY6" fmla="*/ 327689 h 343603"/>
                  <a:gd name="connsiteX7" fmla="*/ 317088 w 371531"/>
                  <a:gd name="connsiteY7" fmla="*/ 343604 h 343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1531" h="343603">
                    <a:moveTo>
                      <a:pt x="317086" y="343604"/>
                    </a:moveTo>
                    <a:cubicBezTo>
                      <a:pt x="303818" y="343604"/>
                      <a:pt x="290550" y="338292"/>
                      <a:pt x="282593" y="330335"/>
                    </a:cubicBezTo>
                    <a:lnTo>
                      <a:pt x="17304" y="91585"/>
                    </a:lnTo>
                    <a:cubicBezTo>
                      <a:pt x="-3922" y="73006"/>
                      <a:pt x="-6568" y="38532"/>
                      <a:pt x="14658" y="17304"/>
                    </a:cubicBezTo>
                    <a:cubicBezTo>
                      <a:pt x="33237" y="-3922"/>
                      <a:pt x="67711" y="-6568"/>
                      <a:pt x="88939" y="14658"/>
                    </a:cubicBezTo>
                    <a:lnTo>
                      <a:pt x="354227" y="253408"/>
                    </a:lnTo>
                    <a:cubicBezTo>
                      <a:pt x="375453" y="271987"/>
                      <a:pt x="378099" y="306461"/>
                      <a:pt x="356874" y="327689"/>
                    </a:cubicBezTo>
                    <a:cubicBezTo>
                      <a:pt x="346270" y="338293"/>
                      <a:pt x="330356" y="343604"/>
                      <a:pt x="317088" y="343604"/>
                    </a:cubicBezTo>
                    <a:close/>
                  </a:path>
                </a:pathLst>
              </a:custGeom>
              <a:grpFill/>
              <a:ln w="47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5778360" y="2950920"/>
              <a:ext cx="212040" cy="1062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62520" y="2887200"/>
                <a:ext cx="24372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/>
              <p14:cNvContentPartPr/>
              <p14:nvPr/>
            </p14:nvContentPartPr>
            <p14:xfrm>
              <a:off x="5748840" y="2379240"/>
              <a:ext cx="288360" cy="19512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3000" y="2315880"/>
                <a:ext cx="320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/>
              <p14:cNvContentPartPr/>
              <p14:nvPr/>
            </p14:nvContentPartPr>
            <p14:xfrm>
              <a:off x="5753160" y="4356360"/>
              <a:ext cx="271080" cy="13572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37320" y="4292640"/>
                <a:ext cx="30312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/>
              <p14:cNvContentPartPr/>
              <p14:nvPr/>
            </p14:nvContentPartPr>
            <p14:xfrm>
              <a:off x="5770080" y="5871600"/>
              <a:ext cx="245880" cy="102240"/>
            </p14:xfrm>
          </p:contentPart>
        </mc:Choice>
        <mc:Fallback xmlns="">
          <p:pic>
            <p:nvPicPr>
              <p:cNvPr id="6" name="Ink 5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54240" y="5808240"/>
                <a:ext cx="277560" cy="22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3694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6836" y="162220"/>
            <a:ext cx="10515600" cy="939799"/>
          </a:xfrm>
        </p:spPr>
        <p:txBody>
          <a:bodyPr>
            <a:noAutofit/>
          </a:bodyPr>
          <a:lstStyle/>
          <a:p>
            <a:r>
              <a:rPr lang="en-GB" dirty="0">
                <a:solidFill>
                  <a:schemeClr val="bg1"/>
                </a:solidFill>
              </a:rPr>
              <a:t>Budget required per implementing sectors 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20711940"/>
              </p:ext>
            </p:extLst>
          </p:nvPr>
        </p:nvGraphicFramePr>
        <p:xfrm>
          <a:off x="801680" y="1286107"/>
          <a:ext cx="10588640" cy="54716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79B76653-AAE5-AA03-8F86-0B96D764E9A4}"/>
              </a:ext>
            </a:extLst>
          </p:cNvPr>
          <p:cNvGrpSpPr/>
          <p:nvPr/>
        </p:nvGrpSpPr>
        <p:grpSpPr>
          <a:xfrm>
            <a:off x="587169" y="85060"/>
            <a:ext cx="908477" cy="939799"/>
            <a:chOff x="-5829300" y="-487769"/>
            <a:chExt cx="4972050" cy="5143477"/>
          </a:xfrm>
          <a:solidFill>
            <a:schemeClr val="bg1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xmlns="" id="{76A5F667-1010-7987-DB08-D83DD7B8C216}"/>
                </a:ext>
              </a:extLst>
            </p:cNvPr>
            <p:cNvSpPr/>
            <p:nvPr/>
          </p:nvSpPr>
          <p:spPr>
            <a:xfrm>
              <a:off x="-3750473" y="969570"/>
              <a:ext cx="685794" cy="1371602"/>
            </a:xfrm>
            <a:custGeom>
              <a:avLst/>
              <a:gdLst>
                <a:gd name="connsiteX0" fmla="*/ 407199 w 685794"/>
                <a:gd name="connsiteY0" fmla="*/ 1050141 h 1371602"/>
                <a:gd name="connsiteX1" fmla="*/ 278611 w 685794"/>
                <a:gd name="connsiteY1" fmla="*/ 1050141 h 1371602"/>
                <a:gd name="connsiteX2" fmla="*/ 171450 w 685794"/>
                <a:gd name="connsiteY2" fmla="*/ 942980 h 1371602"/>
                <a:gd name="connsiteX3" fmla="*/ 0 w 685794"/>
                <a:gd name="connsiteY3" fmla="*/ 942980 h 1371602"/>
                <a:gd name="connsiteX4" fmla="*/ 74474 w 685794"/>
                <a:gd name="connsiteY4" fmla="*/ 1131536 h 1371602"/>
                <a:gd name="connsiteX5" fmla="*/ 257171 w 685794"/>
                <a:gd name="connsiteY5" fmla="*/ 1219443 h 1371602"/>
                <a:gd name="connsiteX6" fmla="*/ 257171 w 685794"/>
                <a:gd name="connsiteY6" fmla="*/ 1371602 h 1371602"/>
                <a:gd name="connsiteX7" fmla="*/ 428621 w 685794"/>
                <a:gd name="connsiteY7" fmla="*/ 1371602 h 1371602"/>
                <a:gd name="connsiteX8" fmla="*/ 428621 w 685794"/>
                <a:gd name="connsiteY8" fmla="*/ 1219443 h 1371602"/>
                <a:gd name="connsiteX9" fmla="*/ 611318 w 685794"/>
                <a:gd name="connsiteY9" fmla="*/ 1131536 h 1371602"/>
                <a:gd name="connsiteX10" fmla="*/ 685792 w 685794"/>
                <a:gd name="connsiteY10" fmla="*/ 942980 h 1371602"/>
                <a:gd name="connsiteX11" fmla="*/ 685792 w 685794"/>
                <a:gd name="connsiteY11" fmla="*/ 878686 h 1371602"/>
                <a:gd name="connsiteX12" fmla="*/ 604086 w 685794"/>
                <a:gd name="connsiteY12" fmla="*/ 681783 h 1371602"/>
                <a:gd name="connsiteX13" fmla="*/ 407183 w 685794"/>
                <a:gd name="connsiteY13" fmla="*/ 600077 h 1371602"/>
                <a:gd name="connsiteX14" fmla="*/ 278596 w 685794"/>
                <a:gd name="connsiteY14" fmla="*/ 600077 h 1371602"/>
                <a:gd name="connsiteX15" fmla="*/ 171434 w 685794"/>
                <a:gd name="connsiteY15" fmla="*/ 492916 h 1371602"/>
                <a:gd name="connsiteX16" fmla="*/ 171434 w 685794"/>
                <a:gd name="connsiteY16" fmla="*/ 428622 h 1371602"/>
                <a:gd name="connsiteX17" fmla="*/ 278596 w 685794"/>
                <a:gd name="connsiteY17" fmla="*/ 321461 h 1371602"/>
                <a:gd name="connsiteX18" fmla="*/ 407183 w 685794"/>
                <a:gd name="connsiteY18" fmla="*/ 321461 h 1371602"/>
                <a:gd name="connsiteX19" fmla="*/ 514344 w 685794"/>
                <a:gd name="connsiteY19" fmla="*/ 428622 h 1371602"/>
                <a:gd name="connsiteX20" fmla="*/ 685794 w 685794"/>
                <a:gd name="connsiteY20" fmla="*/ 428622 h 1371602"/>
                <a:gd name="connsiteX21" fmla="*/ 611320 w 685794"/>
                <a:gd name="connsiteY21" fmla="*/ 240066 h 1371602"/>
                <a:gd name="connsiteX22" fmla="*/ 428623 w 685794"/>
                <a:gd name="connsiteY22" fmla="*/ 152159 h 1371602"/>
                <a:gd name="connsiteX23" fmla="*/ 428623 w 685794"/>
                <a:gd name="connsiteY23" fmla="*/ 0 h 1371602"/>
                <a:gd name="connsiteX24" fmla="*/ 257173 w 685794"/>
                <a:gd name="connsiteY24" fmla="*/ 0 h 1371602"/>
                <a:gd name="connsiteX25" fmla="*/ 257173 w 685794"/>
                <a:gd name="connsiteY25" fmla="*/ 152159 h 1371602"/>
                <a:gd name="connsiteX26" fmla="*/ 74476 w 685794"/>
                <a:gd name="connsiteY26" fmla="*/ 240066 h 1371602"/>
                <a:gd name="connsiteX27" fmla="*/ 2 w 685794"/>
                <a:gd name="connsiteY27" fmla="*/ 428622 h 1371602"/>
                <a:gd name="connsiteX28" fmla="*/ 2 w 685794"/>
                <a:gd name="connsiteY28" fmla="*/ 492916 h 1371602"/>
                <a:gd name="connsiteX29" fmla="*/ 81708 w 685794"/>
                <a:gd name="connsiteY29" fmla="*/ 689819 h 1371602"/>
                <a:gd name="connsiteX30" fmla="*/ 278611 w 685794"/>
                <a:gd name="connsiteY30" fmla="*/ 771525 h 1371602"/>
                <a:gd name="connsiteX31" fmla="*/ 407199 w 685794"/>
                <a:gd name="connsiteY31" fmla="*/ 771525 h 1371602"/>
                <a:gd name="connsiteX32" fmla="*/ 514360 w 685794"/>
                <a:gd name="connsiteY32" fmla="*/ 878686 h 1371602"/>
                <a:gd name="connsiteX33" fmla="*/ 514360 w 685794"/>
                <a:gd name="connsiteY33" fmla="*/ 942980 h 1371602"/>
                <a:gd name="connsiteX34" fmla="*/ 407199 w 685794"/>
                <a:gd name="connsiteY34" fmla="*/ 1050141 h 137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85794" h="1371602">
                  <a:moveTo>
                    <a:pt x="407199" y="1050141"/>
                  </a:moveTo>
                  <a:lnTo>
                    <a:pt x="278611" y="1050141"/>
                  </a:lnTo>
                  <a:cubicBezTo>
                    <a:pt x="219483" y="1050065"/>
                    <a:pt x="171528" y="1002112"/>
                    <a:pt x="171450" y="942980"/>
                  </a:cubicBezTo>
                  <a:lnTo>
                    <a:pt x="0" y="942980"/>
                  </a:lnTo>
                  <a:cubicBezTo>
                    <a:pt x="230" y="1012976"/>
                    <a:pt x="26789" y="1080297"/>
                    <a:pt x="74474" y="1131536"/>
                  </a:cubicBezTo>
                  <a:cubicBezTo>
                    <a:pt x="122158" y="1182780"/>
                    <a:pt x="187366" y="1214161"/>
                    <a:pt x="257171" y="1219443"/>
                  </a:cubicBezTo>
                  <a:lnTo>
                    <a:pt x="257171" y="1371602"/>
                  </a:lnTo>
                  <a:lnTo>
                    <a:pt x="428621" y="1371602"/>
                  </a:lnTo>
                  <a:lnTo>
                    <a:pt x="428621" y="1219443"/>
                  </a:lnTo>
                  <a:cubicBezTo>
                    <a:pt x="498426" y="1214161"/>
                    <a:pt x="563635" y="1182780"/>
                    <a:pt x="611318" y="1131536"/>
                  </a:cubicBezTo>
                  <a:cubicBezTo>
                    <a:pt x="659003" y="1080292"/>
                    <a:pt x="685562" y="1012971"/>
                    <a:pt x="685792" y="942980"/>
                  </a:cubicBezTo>
                  <a:lnTo>
                    <a:pt x="685792" y="878686"/>
                  </a:lnTo>
                  <a:cubicBezTo>
                    <a:pt x="685715" y="804825"/>
                    <a:pt x="656324" y="734022"/>
                    <a:pt x="604086" y="681783"/>
                  </a:cubicBezTo>
                  <a:cubicBezTo>
                    <a:pt x="551848" y="629545"/>
                    <a:pt x="481044" y="600154"/>
                    <a:pt x="407183" y="600077"/>
                  </a:cubicBezTo>
                  <a:lnTo>
                    <a:pt x="278596" y="600077"/>
                  </a:lnTo>
                  <a:cubicBezTo>
                    <a:pt x="219468" y="600000"/>
                    <a:pt x="171512" y="552048"/>
                    <a:pt x="171434" y="492916"/>
                  </a:cubicBezTo>
                  <a:lnTo>
                    <a:pt x="171434" y="428622"/>
                  </a:lnTo>
                  <a:cubicBezTo>
                    <a:pt x="171511" y="369494"/>
                    <a:pt x="219463" y="321539"/>
                    <a:pt x="278596" y="321461"/>
                  </a:cubicBezTo>
                  <a:lnTo>
                    <a:pt x="407183" y="321461"/>
                  </a:lnTo>
                  <a:cubicBezTo>
                    <a:pt x="466311" y="321538"/>
                    <a:pt x="514266" y="369490"/>
                    <a:pt x="514344" y="428622"/>
                  </a:cubicBezTo>
                  <a:lnTo>
                    <a:pt x="685794" y="428622"/>
                  </a:lnTo>
                  <a:cubicBezTo>
                    <a:pt x="685564" y="358626"/>
                    <a:pt x="659005" y="291305"/>
                    <a:pt x="611320" y="240066"/>
                  </a:cubicBezTo>
                  <a:cubicBezTo>
                    <a:pt x="563635" y="188822"/>
                    <a:pt x="498428" y="157441"/>
                    <a:pt x="428623" y="152159"/>
                  </a:cubicBezTo>
                  <a:lnTo>
                    <a:pt x="428623" y="0"/>
                  </a:lnTo>
                  <a:lnTo>
                    <a:pt x="257173" y="0"/>
                  </a:lnTo>
                  <a:lnTo>
                    <a:pt x="257173" y="152159"/>
                  </a:lnTo>
                  <a:cubicBezTo>
                    <a:pt x="187368" y="157441"/>
                    <a:pt x="122158" y="188822"/>
                    <a:pt x="74476" y="240066"/>
                  </a:cubicBezTo>
                  <a:cubicBezTo>
                    <a:pt x="26791" y="291310"/>
                    <a:pt x="232" y="358631"/>
                    <a:pt x="2" y="428622"/>
                  </a:cubicBezTo>
                  <a:lnTo>
                    <a:pt x="2" y="492916"/>
                  </a:lnTo>
                  <a:cubicBezTo>
                    <a:pt x="78" y="566778"/>
                    <a:pt x="29470" y="637580"/>
                    <a:pt x="81708" y="689819"/>
                  </a:cubicBezTo>
                  <a:cubicBezTo>
                    <a:pt x="133947" y="742057"/>
                    <a:pt x="204750" y="771449"/>
                    <a:pt x="278611" y="771525"/>
                  </a:cubicBezTo>
                  <a:lnTo>
                    <a:pt x="407199" y="771525"/>
                  </a:lnTo>
                  <a:cubicBezTo>
                    <a:pt x="466326" y="771602"/>
                    <a:pt x="514281" y="819554"/>
                    <a:pt x="514360" y="878686"/>
                  </a:cubicBezTo>
                  <a:lnTo>
                    <a:pt x="514360" y="942980"/>
                  </a:lnTo>
                  <a:cubicBezTo>
                    <a:pt x="514283" y="1002108"/>
                    <a:pt x="466331" y="1050063"/>
                    <a:pt x="407199" y="1050141"/>
                  </a:cubicBez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xmlns="" id="{D44B1447-393A-460A-39B8-0BA6128A33A3}"/>
                </a:ext>
              </a:extLst>
            </p:cNvPr>
            <p:cNvSpPr/>
            <p:nvPr/>
          </p:nvSpPr>
          <p:spPr>
            <a:xfrm>
              <a:off x="-2400300" y="-487769"/>
              <a:ext cx="1200150" cy="1200150"/>
            </a:xfrm>
            <a:custGeom>
              <a:avLst/>
              <a:gdLst>
                <a:gd name="connsiteX0" fmla="*/ 600075 w 1200150"/>
                <a:gd name="connsiteY0" fmla="*/ 0 h 1200150"/>
                <a:gd name="connsiteX1" fmla="*/ 175771 w 1200150"/>
                <a:gd name="connsiteY1" fmla="*/ 175771 h 1200150"/>
                <a:gd name="connsiteX2" fmla="*/ 0 w 1200150"/>
                <a:gd name="connsiteY2" fmla="*/ 600075 h 1200150"/>
                <a:gd name="connsiteX3" fmla="*/ 175771 w 1200150"/>
                <a:gd name="connsiteY3" fmla="*/ 1024379 h 1200150"/>
                <a:gd name="connsiteX4" fmla="*/ 600075 w 1200150"/>
                <a:gd name="connsiteY4" fmla="*/ 1200150 h 1200150"/>
                <a:gd name="connsiteX5" fmla="*/ 1024380 w 1200150"/>
                <a:gd name="connsiteY5" fmla="*/ 1024379 h 1200150"/>
                <a:gd name="connsiteX6" fmla="*/ 1200150 w 1200150"/>
                <a:gd name="connsiteY6" fmla="*/ 600075 h 1200150"/>
                <a:gd name="connsiteX7" fmla="*/ 1024184 w 1200150"/>
                <a:gd name="connsiteY7" fmla="*/ 175966 h 1200150"/>
                <a:gd name="connsiteX8" fmla="*/ 600075 w 1200150"/>
                <a:gd name="connsiteY8" fmla="*/ 0 h 1200150"/>
                <a:gd name="connsiteX9" fmla="*/ 600075 w 1200150"/>
                <a:gd name="connsiteY9" fmla="*/ 1028700 h 1200150"/>
                <a:gd name="connsiteX10" fmla="*/ 296971 w 1200150"/>
                <a:gd name="connsiteY10" fmla="*/ 903179 h 1200150"/>
                <a:gd name="connsiteX11" fmla="*/ 171450 w 1200150"/>
                <a:gd name="connsiteY11" fmla="*/ 600075 h 1200150"/>
                <a:gd name="connsiteX12" fmla="*/ 296971 w 1200150"/>
                <a:gd name="connsiteY12" fmla="*/ 296971 h 1200150"/>
                <a:gd name="connsiteX13" fmla="*/ 600075 w 1200150"/>
                <a:gd name="connsiteY13" fmla="*/ 171450 h 1200150"/>
                <a:gd name="connsiteX14" fmla="*/ 903179 w 1200150"/>
                <a:gd name="connsiteY14" fmla="*/ 296971 h 1200150"/>
                <a:gd name="connsiteX15" fmla="*/ 1028700 w 1200150"/>
                <a:gd name="connsiteY15" fmla="*/ 600075 h 1200150"/>
                <a:gd name="connsiteX16" fmla="*/ 903022 w 1200150"/>
                <a:gd name="connsiteY16" fmla="*/ 903022 h 1200150"/>
                <a:gd name="connsiteX17" fmla="*/ 600075 w 1200150"/>
                <a:gd name="connsiteY17" fmla="*/ 102870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00150" h="1200150">
                  <a:moveTo>
                    <a:pt x="600075" y="0"/>
                  </a:moveTo>
                  <a:cubicBezTo>
                    <a:pt x="440911" y="0"/>
                    <a:pt x="288291" y="63222"/>
                    <a:pt x="175771" y="175771"/>
                  </a:cubicBezTo>
                  <a:cubicBezTo>
                    <a:pt x="63221" y="288281"/>
                    <a:pt x="0" y="440901"/>
                    <a:pt x="0" y="600075"/>
                  </a:cubicBezTo>
                  <a:cubicBezTo>
                    <a:pt x="0" y="759249"/>
                    <a:pt x="63222" y="911859"/>
                    <a:pt x="175771" y="1024379"/>
                  </a:cubicBezTo>
                  <a:cubicBezTo>
                    <a:pt x="288281" y="1136929"/>
                    <a:pt x="440901" y="1200150"/>
                    <a:pt x="600075" y="1200150"/>
                  </a:cubicBezTo>
                  <a:cubicBezTo>
                    <a:pt x="759249" y="1200150"/>
                    <a:pt x="911859" y="1136928"/>
                    <a:pt x="1024380" y="1024379"/>
                  </a:cubicBezTo>
                  <a:cubicBezTo>
                    <a:pt x="1136929" y="911869"/>
                    <a:pt x="1200150" y="759249"/>
                    <a:pt x="1200150" y="600075"/>
                  </a:cubicBezTo>
                  <a:cubicBezTo>
                    <a:pt x="1199959" y="440989"/>
                    <a:pt x="1136659" y="288477"/>
                    <a:pt x="1024184" y="175966"/>
                  </a:cubicBezTo>
                  <a:cubicBezTo>
                    <a:pt x="911673" y="63495"/>
                    <a:pt x="759161" y="196"/>
                    <a:pt x="600075" y="0"/>
                  </a:cubicBezTo>
                  <a:close/>
                  <a:moveTo>
                    <a:pt x="600075" y="1028700"/>
                  </a:moveTo>
                  <a:cubicBezTo>
                    <a:pt x="486409" y="1028700"/>
                    <a:pt x="377386" y="983541"/>
                    <a:pt x="296971" y="903179"/>
                  </a:cubicBezTo>
                  <a:cubicBezTo>
                    <a:pt x="216604" y="822774"/>
                    <a:pt x="171450" y="713741"/>
                    <a:pt x="171450" y="600075"/>
                  </a:cubicBezTo>
                  <a:cubicBezTo>
                    <a:pt x="171450" y="486409"/>
                    <a:pt x="216609" y="377386"/>
                    <a:pt x="296971" y="296971"/>
                  </a:cubicBezTo>
                  <a:cubicBezTo>
                    <a:pt x="377376" y="216604"/>
                    <a:pt x="486409" y="171450"/>
                    <a:pt x="600075" y="171450"/>
                  </a:cubicBezTo>
                  <a:cubicBezTo>
                    <a:pt x="713741" y="171450"/>
                    <a:pt x="822764" y="216609"/>
                    <a:pt x="903179" y="296971"/>
                  </a:cubicBezTo>
                  <a:cubicBezTo>
                    <a:pt x="983546" y="377376"/>
                    <a:pt x="1028700" y="486409"/>
                    <a:pt x="1028700" y="600075"/>
                  </a:cubicBezTo>
                  <a:cubicBezTo>
                    <a:pt x="1028547" y="713702"/>
                    <a:pt x="983350" y="822656"/>
                    <a:pt x="903022" y="903022"/>
                  </a:cubicBezTo>
                  <a:cubicBezTo>
                    <a:pt x="822655" y="983351"/>
                    <a:pt x="713703" y="1028543"/>
                    <a:pt x="600075" y="1028700"/>
                  </a:cubicBez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xmlns="" id="{092D9D39-F2D3-51AC-E387-8DA7933C3984}"/>
                </a:ext>
              </a:extLst>
            </p:cNvPr>
            <p:cNvSpPr/>
            <p:nvPr/>
          </p:nvSpPr>
          <p:spPr>
            <a:xfrm>
              <a:off x="-2057400" y="-144869"/>
              <a:ext cx="514350" cy="514350"/>
            </a:xfrm>
            <a:custGeom>
              <a:avLst/>
              <a:gdLst>
                <a:gd name="connsiteX0" fmla="*/ 342900 w 514350"/>
                <a:gd name="connsiteY0" fmla="*/ 0 h 514350"/>
                <a:gd name="connsiteX1" fmla="*/ 171450 w 514350"/>
                <a:gd name="connsiteY1" fmla="*/ 0 h 514350"/>
                <a:gd name="connsiteX2" fmla="*/ 171450 w 514350"/>
                <a:gd name="connsiteY2" fmla="*/ 171450 h 514350"/>
                <a:gd name="connsiteX3" fmla="*/ 0 w 514350"/>
                <a:gd name="connsiteY3" fmla="*/ 171450 h 514350"/>
                <a:gd name="connsiteX4" fmla="*/ 0 w 514350"/>
                <a:gd name="connsiteY4" fmla="*/ 342900 h 514350"/>
                <a:gd name="connsiteX5" fmla="*/ 171450 w 514350"/>
                <a:gd name="connsiteY5" fmla="*/ 342900 h 514350"/>
                <a:gd name="connsiteX6" fmla="*/ 171450 w 514350"/>
                <a:gd name="connsiteY6" fmla="*/ 514350 h 514350"/>
                <a:gd name="connsiteX7" fmla="*/ 342900 w 514350"/>
                <a:gd name="connsiteY7" fmla="*/ 514350 h 514350"/>
                <a:gd name="connsiteX8" fmla="*/ 342900 w 514350"/>
                <a:gd name="connsiteY8" fmla="*/ 342900 h 514350"/>
                <a:gd name="connsiteX9" fmla="*/ 514350 w 514350"/>
                <a:gd name="connsiteY9" fmla="*/ 342900 h 514350"/>
                <a:gd name="connsiteX10" fmla="*/ 514350 w 514350"/>
                <a:gd name="connsiteY10" fmla="*/ 171450 h 514350"/>
                <a:gd name="connsiteX11" fmla="*/ 342900 w 514350"/>
                <a:gd name="connsiteY11" fmla="*/ 17145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4350" h="514350">
                  <a:moveTo>
                    <a:pt x="34290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lnTo>
                    <a:pt x="0" y="342900"/>
                  </a:lnTo>
                  <a:lnTo>
                    <a:pt x="171450" y="342900"/>
                  </a:lnTo>
                  <a:lnTo>
                    <a:pt x="171450" y="514350"/>
                  </a:lnTo>
                  <a:lnTo>
                    <a:pt x="342900" y="514350"/>
                  </a:lnTo>
                  <a:lnTo>
                    <a:pt x="342900" y="342900"/>
                  </a:lnTo>
                  <a:lnTo>
                    <a:pt x="514350" y="342900"/>
                  </a:lnTo>
                  <a:lnTo>
                    <a:pt x="514350" y="171450"/>
                  </a:lnTo>
                  <a:lnTo>
                    <a:pt x="34290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xmlns="" id="{1BCE83D5-3765-ADA5-70D2-9D5D94CBCB0B}"/>
                </a:ext>
              </a:extLst>
            </p:cNvPr>
            <p:cNvSpPr/>
            <p:nvPr/>
          </p:nvSpPr>
          <p:spPr>
            <a:xfrm>
              <a:off x="-5829300" y="1312456"/>
              <a:ext cx="514350" cy="514350"/>
            </a:xfrm>
            <a:custGeom>
              <a:avLst/>
              <a:gdLst>
                <a:gd name="connsiteX0" fmla="*/ 342900 w 514350"/>
                <a:gd name="connsiteY0" fmla="*/ 514350 h 514350"/>
                <a:gd name="connsiteX1" fmla="*/ 342900 w 514350"/>
                <a:gd name="connsiteY1" fmla="*/ 342900 h 514350"/>
                <a:gd name="connsiteX2" fmla="*/ 514350 w 514350"/>
                <a:gd name="connsiteY2" fmla="*/ 342900 h 514350"/>
                <a:gd name="connsiteX3" fmla="*/ 514350 w 514350"/>
                <a:gd name="connsiteY3" fmla="*/ 171450 h 514350"/>
                <a:gd name="connsiteX4" fmla="*/ 342900 w 514350"/>
                <a:gd name="connsiteY4" fmla="*/ 171450 h 514350"/>
                <a:gd name="connsiteX5" fmla="*/ 342900 w 514350"/>
                <a:gd name="connsiteY5" fmla="*/ 0 h 514350"/>
                <a:gd name="connsiteX6" fmla="*/ 171450 w 514350"/>
                <a:gd name="connsiteY6" fmla="*/ 0 h 514350"/>
                <a:gd name="connsiteX7" fmla="*/ 171450 w 514350"/>
                <a:gd name="connsiteY7" fmla="*/ 171450 h 514350"/>
                <a:gd name="connsiteX8" fmla="*/ 0 w 514350"/>
                <a:gd name="connsiteY8" fmla="*/ 171450 h 514350"/>
                <a:gd name="connsiteX9" fmla="*/ 0 w 514350"/>
                <a:gd name="connsiteY9" fmla="*/ 342900 h 514350"/>
                <a:gd name="connsiteX10" fmla="*/ 171450 w 514350"/>
                <a:gd name="connsiteY10" fmla="*/ 342900 h 514350"/>
                <a:gd name="connsiteX11" fmla="*/ 171450 w 514350"/>
                <a:gd name="connsiteY11" fmla="*/ 51435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4350" h="514350">
                  <a:moveTo>
                    <a:pt x="342900" y="514350"/>
                  </a:moveTo>
                  <a:lnTo>
                    <a:pt x="342900" y="342900"/>
                  </a:lnTo>
                  <a:lnTo>
                    <a:pt x="514350" y="342900"/>
                  </a:lnTo>
                  <a:lnTo>
                    <a:pt x="514350" y="171450"/>
                  </a:lnTo>
                  <a:lnTo>
                    <a:pt x="342900" y="171450"/>
                  </a:lnTo>
                  <a:lnTo>
                    <a:pt x="342900" y="0"/>
                  </a:ln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lnTo>
                    <a:pt x="0" y="342900"/>
                  </a:lnTo>
                  <a:lnTo>
                    <a:pt x="171450" y="342900"/>
                  </a:lnTo>
                  <a:lnTo>
                    <a:pt x="171450" y="5143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xmlns="" id="{4ADF6DF1-E8E6-8098-82F8-719628923A71}"/>
                </a:ext>
              </a:extLst>
            </p:cNvPr>
            <p:cNvSpPr/>
            <p:nvPr/>
          </p:nvSpPr>
          <p:spPr>
            <a:xfrm>
              <a:off x="-1371600" y="2083981"/>
              <a:ext cx="514350" cy="514350"/>
            </a:xfrm>
            <a:custGeom>
              <a:avLst/>
              <a:gdLst>
                <a:gd name="connsiteX0" fmla="*/ 342900 w 514350"/>
                <a:gd name="connsiteY0" fmla="*/ 0 h 514350"/>
                <a:gd name="connsiteX1" fmla="*/ 171450 w 514350"/>
                <a:gd name="connsiteY1" fmla="*/ 0 h 514350"/>
                <a:gd name="connsiteX2" fmla="*/ 171450 w 514350"/>
                <a:gd name="connsiteY2" fmla="*/ 171450 h 514350"/>
                <a:gd name="connsiteX3" fmla="*/ 0 w 514350"/>
                <a:gd name="connsiteY3" fmla="*/ 171450 h 514350"/>
                <a:gd name="connsiteX4" fmla="*/ 0 w 514350"/>
                <a:gd name="connsiteY4" fmla="*/ 342900 h 514350"/>
                <a:gd name="connsiteX5" fmla="*/ 171450 w 514350"/>
                <a:gd name="connsiteY5" fmla="*/ 342900 h 514350"/>
                <a:gd name="connsiteX6" fmla="*/ 171450 w 514350"/>
                <a:gd name="connsiteY6" fmla="*/ 514350 h 514350"/>
                <a:gd name="connsiteX7" fmla="*/ 342900 w 514350"/>
                <a:gd name="connsiteY7" fmla="*/ 514350 h 514350"/>
                <a:gd name="connsiteX8" fmla="*/ 342900 w 514350"/>
                <a:gd name="connsiteY8" fmla="*/ 342900 h 514350"/>
                <a:gd name="connsiteX9" fmla="*/ 514350 w 514350"/>
                <a:gd name="connsiteY9" fmla="*/ 342900 h 514350"/>
                <a:gd name="connsiteX10" fmla="*/ 514350 w 514350"/>
                <a:gd name="connsiteY10" fmla="*/ 171450 h 514350"/>
                <a:gd name="connsiteX11" fmla="*/ 342900 w 514350"/>
                <a:gd name="connsiteY11" fmla="*/ 17145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4350" h="514350">
                  <a:moveTo>
                    <a:pt x="34290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lnTo>
                    <a:pt x="0" y="342900"/>
                  </a:lnTo>
                  <a:lnTo>
                    <a:pt x="171450" y="342900"/>
                  </a:lnTo>
                  <a:lnTo>
                    <a:pt x="171450" y="514350"/>
                  </a:lnTo>
                  <a:lnTo>
                    <a:pt x="342900" y="514350"/>
                  </a:lnTo>
                  <a:lnTo>
                    <a:pt x="342900" y="342900"/>
                  </a:lnTo>
                  <a:lnTo>
                    <a:pt x="514350" y="342900"/>
                  </a:lnTo>
                  <a:lnTo>
                    <a:pt x="514350" y="171450"/>
                  </a:lnTo>
                  <a:lnTo>
                    <a:pt x="34290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0AC50FC1-6ADF-08A7-5D3D-F68AE0199536}"/>
                </a:ext>
              </a:extLst>
            </p:cNvPr>
            <p:cNvSpPr/>
            <p:nvPr/>
          </p:nvSpPr>
          <p:spPr>
            <a:xfrm>
              <a:off x="-5314950" y="2083981"/>
              <a:ext cx="171450" cy="171450"/>
            </a:xfrm>
            <a:custGeom>
              <a:avLst/>
              <a:gdLst>
                <a:gd name="connsiteX0" fmla="*/ 0 w 171450"/>
                <a:gd name="connsiteY0" fmla="*/ 0 h 171450"/>
                <a:gd name="connsiteX1" fmla="*/ 171450 w 171450"/>
                <a:gd name="connsiteY1" fmla="*/ 0 h 171450"/>
                <a:gd name="connsiteX2" fmla="*/ 171450 w 171450"/>
                <a:gd name="connsiteY2" fmla="*/ 171450 h 171450"/>
                <a:gd name="connsiteX3" fmla="*/ 0 w 171450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71450">
                  <a:moveTo>
                    <a:pt x="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xmlns="" id="{7334DF72-697D-AFC3-308B-A501FE9C4587}"/>
                </a:ext>
              </a:extLst>
            </p:cNvPr>
            <p:cNvSpPr/>
            <p:nvPr/>
          </p:nvSpPr>
          <p:spPr>
            <a:xfrm>
              <a:off x="-1285875" y="1398181"/>
              <a:ext cx="171450" cy="171450"/>
            </a:xfrm>
            <a:custGeom>
              <a:avLst/>
              <a:gdLst>
                <a:gd name="connsiteX0" fmla="*/ 0 w 171450"/>
                <a:gd name="connsiteY0" fmla="*/ 0 h 171450"/>
                <a:gd name="connsiteX1" fmla="*/ 171450 w 171450"/>
                <a:gd name="connsiteY1" fmla="*/ 0 h 171450"/>
                <a:gd name="connsiteX2" fmla="*/ 171450 w 171450"/>
                <a:gd name="connsiteY2" fmla="*/ 171450 h 171450"/>
                <a:gd name="connsiteX3" fmla="*/ 0 w 171450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71450">
                  <a:moveTo>
                    <a:pt x="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xmlns="" id="{CC590A07-20A1-BFAC-1846-B5B5DB54A36C}"/>
                </a:ext>
              </a:extLst>
            </p:cNvPr>
            <p:cNvSpPr/>
            <p:nvPr/>
          </p:nvSpPr>
          <p:spPr>
            <a:xfrm>
              <a:off x="-1885950" y="2426881"/>
              <a:ext cx="171450" cy="171450"/>
            </a:xfrm>
            <a:custGeom>
              <a:avLst/>
              <a:gdLst>
                <a:gd name="connsiteX0" fmla="*/ 0 w 171450"/>
                <a:gd name="connsiteY0" fmla="*/ 0 h 171450"/>
                <a:gd name="connsiteX1" fmla="*/ 171450 w 171450"/>
                <a:gd name="connsiteY1" fmla="*/ 0 h 171450"/>
                <a:gd name="connsiteX2" fmla="*/ 171450 w 171450"/>
                <a:gd name="connsiteY2" fmla="*/ 171450 h 171450"/>
                <a:gd name="connsiteX3" fmla="*/ 0 w 171450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71450">
                  <a:moveTo>
                    <a:pt x="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xmlns="" id="{F7F0D608-9AE8-E635-CE17-CEBA6B68B942}"/>
                </a:ext>
              </a:extLst>
            </p:cNvPr>
            <p:cNvSpPr/>
            <p:nvPr/>
          </p:nvSpPr>
          <p:spPr>
            <a:xfrm>
              <a:off x="-5486400" y="798106"/>
              <a:ext cx="171450" cy="171450"/>
            </a:xfrm>
            <a:custGeom>
              <a:avLst/>
              <a:gdLst>
                <a:gd name="connsiteX0" fmla="*/ 0 w 171450"/>
                <a:gd name="connsiteY0" fmla="*/ 0 h 171450"/>
                <a:gd name="connsiteX1" fmla="*/ 171450 w 171450"/>
                <a:gd name="connsiteY1" fmla="*/ 0 h 171450"/>
                <a:gd name="connsiteX2" fmla="*/ 171450 w 171450"/>
                <a:gd name="connsiteY2" fmla="*/ 171450 h 171450"/>
                <a:gd name="connsiteX3" fmla="*/ 0 w 171450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71450">
                  <a:moveTo>
                    <a:pt x="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xmlns="" id="{4DAB9A19-A480-ABCE-92F2-5E03140B38C2}"/>
                </a:ext>
              </a:extLst>
            </p:cNvPr>
            <p:cNvSpPr/>
            <p:nvPr/>
          </p:nvSpPr>
          <p:spPr>
            <a:xfrm>
              <a:off x="-5400593" y="197573"/>
              <a:ext cx="4420360" cy="4458135"/>
            </a:xfrm>
            <a:custGeom>
              <a:avLst/>
              <a:gdLst>
                <a:gd name="connsiteX0" fmla="*/ 4016257 w 4420360"/>
                <a:gd name="connsiteY0" fmla="*/ 2965171 h 4458135"/>
                <a:gd name="connsiteX1" fmla="*/ 3798770 w 4420360"/>
                <a:gd name="connsiteY1" fmla="*/ 2924796 h 4458135"/>
                <a:gd name="connsiteX2" fmla="*/ 3609490 w 4420360"/>
                <a:gd name="connsiteY2" fmla="*/ 2979560 h 4458135"/>
                <a:gd name="connsiteX3" fmla="*/ 3620397 w 4420360"/>
                <a:gd name="connsiteY3" fmla="*/ 2760575 h 4458135"/>
                <a:gd name="connsiteX4" fmla="*/ 3446801 w 4420360"/>
                <a:gd name="connsiteY4" fmla="*/ 2626589 h 4458135"/>
                <a:gd name="connsiteX5" fmla="*/ 3237730 w 4420360"/>
                <a:gd name="connsiteY5" fmla="*/ 2692643 h 4458135"/>
                <a:gd name="connsiteX6" fmla="*/ 2682321 w 4420360"/>
                <a:gd name="connsiteY6" fmla="*/ 3247984 h 4458135"/>
                <a:gd name="connsiteX7" fmla="*/ 2473828 w 4420360"/>
                <a:gd name="connsiteY7" fmla="*/ 3307992 h 4458135"/>
                <a:gd name="connsiteX8" fmla="*/ 2077504 w 4420360"/>
                <a:gd name="connsiteY8" fmla="*/ 3307992 h 4458135"/>
                <a:gd name="connsiteX9" fmla="*/ 1875633 w 4420360"/>
                <a:gd name="connsiteY9" fmla="*/ 3207346 h 4458135"/>
                <a:gd name="connsiteX10" fmla="*/ 2280873 w 4420360"/>
                <a:gd name="connsiteY10" fmla="*/ 2897971 h 4458135"/>
                <a:gd name="connsiteX11" fmla="*/ 2289445 w 4420360"/>
                <a:gd name="connsiteY11" fmla="*/ 2890432 h 4458135"/>
                <a:gd name="connsiteX12" fmla="*/ 2295722 w 4420360"/>
                <a:gd name="connsiteY12" fmla="*/ 2882969 h 4458135"/>
                <a:gd name="connsiteX13" fmla="*/ 2295683 w 4420360"/>
                <a:gd name="connsiteY13" fmla="*/ 2882969 h 4458135"/>
                <a:gd name="connsiteX14" fmla="*/ 3327616 w 4420360"/>
                <a:gd name="connsiteY14" fmla="*/ 2043286 h 4458135"/>
                <a:gd name="connsiteX15" fmla="*/ 3247479 w 4420360"/>
                <a:gd name="connsiteY15" fmla="*/ 715283 h 4458135"/>
                <a:gd name="connsiteX16" fmla="*/ 2122179 w 4420360"/>
                <a:gd name="connsiteY16" fmla="*/ 5715 h 4458135"/>
                <a:gd name="connsiteX17" fmla="*/ 889404 w 4420360"/>
                <a:gd name="connsiteY17" fmla="*/ 505869 h 4458135"/>
                <a:gd name="connsiteX18" fmla="*/ 576542 w 4420360"/>
                <a:gd name="connsiteY18" fmla="*/ 1798896 h 4458135"/>
                <a:gd name="connsiteX19" fmla="*/ 1444315 w 4420360"/>
                <a:gd name="connsiteY19" fmla="*/ 2807316 h 4458135"/>
                <a:gd name="connsiteX20" fmla="*/ 1164675 w 4420360"/>
                <a:gd name="connsiteY20" fmla="*/ 3086535 h 4458135"/>
                <a:gd name="connsiteX21" fmla="*/ 771525 w 4420360"/>
                <a:gd name="connsiteY21" fmla="*/ 3086535 h 4458135"/>
                <a:gd name="connsiteX22" fmla="*/ 771525 w 4420360"/>
                <a:gd name="connsiteY22" fmla="*/ 2915085 h 4458135"/>
                <a:gd name="connsiteX23" fmla="*/ 0 w 4420360"/>
                <a:gd name="connsiteY23" fmla="*/ 2915085 h 4458135"/>
                <a:gd name="connsiteX24" fmla="*/ 0 w 4420360"/>
                <a:gd name="connsiteY24" fmla="*/ 4458134 h 4458135"/>
                <a:gd name="connsiteX25" fmla="*/ 771525 w 4420360"/>
                <a:gd name="connsiteY25" fmla="*/ 4458134 h 4458135"/>
                <a:gd name="connsiteX26" fmla="*/ 771525 w 4420360"/>
                <a:gd name="connsiteY26" fmla="*/ 4286684 h 4458135"/>
                <a:gd name="connsiteX27" fmla="*/ 1190814 w 4420360"/>
                <a:gd name="connsiteY27" fmla="*/ 4286684 h 4458135"/>
                <a:gd name="connsiteX28" fmla="*/ 1953080 w 4420360"/>
                <a:gd name="connsiteY28" fmla="*/ 4456146 h 4458135"/>
                <a:gd name="connsiteX29" fmla="*/ 1971679 w 4420360"/>
                <a:gd name="connsiteY29" fmla="*/ 4458136 h 4458135"/>
                <a:gd name="connsiteX30" fmla="*/ 2001683 w 4420360"/>
                <a:gd name="connsiteY30" fmla="*/ 4452816 h 4458135"/>
                <a:gd name="connsiteX31" fmla="*/ 4269624 w 4420360"/>
                <a:gd name="connsiteY31" fmla="*/ 3607313 h 4458135"/>
                <a:gd name="connsiteX32" fmla="*/ 4415238 w 4420360"/>
                <a:gd name="connsiteY32" fmla="*/ 3440840 h 4458135"/>
                <a:gd name="connsiteX33" fmla="*/ 4351174 w 4420360"/>
                <a:gd name="connsiteY33" fmla="*/ 3229202 h 4458135"/>
                <a:gd name="connsiteX34" fmla="*/ 4137704 w 4420360"/>
                <a:gd name="connsiteY34" fmla="*/ 3171415 h 4458135"/>
                <a:gd name="connsiteX35" fmla="*/ 4113632 w 4420360"/>
                <a:gd name="connsiteY35" fmla="*/ 3177423 h 4458135"/>
                <a:gd name="connsiteX36" fmla="*/ 4114819 w 4420360"/>
                <a:gd name="connsiteY36" fmla="*/ 3162842 h 4458135"/>
                <a:gd name="connsiteX37" fmla="*/ 4016308 w 4420360"/>
                <a:gd name="connsiteY37" fmla="*/ 2965136 h 4458135"/>
                <a:gd name="connsiteX38" fmla="*/ 3359006 w 4420360"/>
                <a:gd name="connsiteY38" fmla="*/ 2813854 h 4458135"/>
                <a:gd name="connsiteX39" fmla="*/ 3359006 w 4420360"/>
                <a:gd name="connsiteY39" fmla="*/ 2813893 h 4458135"/>
                <a:gd name="connsiteX40" fmla="*/ 3411972 w 4420360"/>
                <a:gd name="connsiteY40" fmla="*/ 2794911 h 4458135"/>
                <a:gd name="connsiteX41" fmla="*/ 3460154 w 4420360"/>
                <a:gd name="connsiteY41" fmla="*/ 2823919 h 4458135"/>
                <a:gd name="connsiteX42" fmla="*/ 3452041 w 4420360"/>
                <a:gd name="connsiteY42" fmla="*/ 2906965 h 4458135"/>
                <a:gd name="connsiteX43" fmla="*/ 3285489 w 4420360"/>
                <a:gd name="connsiteY43" fmla="*/ 3073360 h 4458135"/>
                <a:gd name="connsiteX44" fmla="*/ 3023611 w 4420360"/>
                <a:gd name="connsiteY44" fmla="*/ 3149211 h 4458135"/>
                <a:gd name="connsiteX45" fmla="*/ 2485993 w 4420360"/>
                <a:gd name="connsiteY45" fmla="*/ 3479795 h 4458135"/>
                <a:gd name="connsiteX46" fmla="*/ 2509835 w 4420360"/>
                <a:gd name="connsiteY46" fmla="*/ 3476466 h 4458135"/>
                <a:gd name="connsiteX47" fmla="*/ 3846165 w 4420360"/>
                <a:gd name="connsiteY47" fmla="*/ 3089675 h 4458135"/>
                <a:gd name="connsiteX48" fmla="*/ 3912947 w 4420360"/>
                <a:gd name="connsiteY48" fmla="*/ 3102074 h 4458135"/>
                <a:gd name="connsiteX49" fmla="*/ 3943295 w 4420360"/>
                <a:gd name="connsiteY49" fmla="*/ 3162885 h 4458135"/>
                <a:gd name="connsiteX50" fmla="*/ 3886885 w 4420360"/>
                <a:gd name="connsiteY50" fmla="*/ 3234105 h 4458135"/>
                <a:gd name="connsiteX51" fmla="*/ 2581612 w 4420360"/>
                <a:gd name="connsiteY51" fmla="*/ 3560360 h 4458135"/>
                <a:gd name="connsiteX52" fmla="*/ 2420380 w 4420360"/>
                <a:gd name="connsiteY52" fmla="*/ 3479763 h 4458135"/>
                <a:gd name="connsiteX53" fmla="*/ 707223 w 4420360"/>
                <a:gd name="connsiteY53" fmla="*/ 1457763 h 4458135"/>
                <a:gd name="connsiteX54" fmla="*/ 1038034 w 4420360"/>
                <a:gd name="connsiteY54" fmla="*/ 596153 h 4458135"/>
                <a:gd name="connsiteX55" fmla="*/ 1860837 w 4420360"/>
                <a:gd name="connsiteY55" fmla="*/ 178090 h 4458135"/>
                <a:gd name="connsiteX56" fmla="*/ 2751769 w 4420360"/>
                <a:gd name="connsiteY56" fmla="*/ 418923 h 4458135"/>
                <a:gd name="connsiteX57" fmla="*/ 3251884 w 4420360"/>
                <a:gd name="connsiteY57" fmla="*/ 1194582 h 4458135"/>
                <a:gd name="connsiteX58" fmla="*/ 3103546 w 4420360"/>
                <a:gd name="connsiteY58" fmla="*/ 2105521 h 4458135"/>
                <a:gd name="connsiteX59" fmla="*/ 2383152 w 4420360"/>
                <a:gd name="connsiteY59" fmla="*/ 2682445 h 4458135"/>
                <a:gd name="connsiteX60" fmla="*/ 2328464 w 4420360"/>
                <a:gd name="connsiteY60" fmla="*/ 2518764 h 4458135"/>
                <a:gd name="connsiteX61" fmla="*/ 1927967 w 4420360"/>
                <a:gd name="connsiteY61" fmla="*/ 2498711 h 4458135"/>
                <a:gd name="connsiteX62" fmla="*/ 1615565 w 4420360"/>
                <a:gd name="connsiteY62" fmla="*/ 2686120 h 4458135"/>
                <a:gd name="connsiteX63" fmla="*/ 959735 w 4420360"/>
                <a:gd name="connsiteY63" fmla="*/ 2221060 h 4458135"/>
                <a:gd name="connsiteX64" fmla="*/ 707233 w 4420360"/>
                <a:gd name="connsiteY64" fmla="*/ 1457764 h 4458135"/>
                <a:gd name="connsiteX65" fmla="*/ 600062 w 4420360"/>
                <a:gd name="connsiteY65" fmla="*/ 4286688 h 4458135"/>
                <a:gd name="connsiteX66" fmla="*/ 171437 w 4420360"/>
                <a:gd name="connsiteY66" fmla="*/ 4286688 h 4458135"/>
                <a:gd name="connsiteX67" fmla="*/ 171437 w 4420360"/>
                <a:gd name="connsiteY67" fmla="*/ 3086538 h 4458135"/>
                <a:gd name="connsiteX68" fmla="*/ 600062 w 4420360"/>
                <a:gd name="connsiteY68" fmla="*/ 3086538 h 4458135"/>
                <a:gd name="connsiteX69" fmla="*/ 4179155 w 4420360"/>
                <a:gd name="connsiteY69" fmla="*/ 3337786 h 4458135"/>
                <a:gd name="connsiteX70" fmla="*/ 4249380 w 4420360"/>
                <a:gd name="connsiteY70" fmla="*/ 3376362 h 4458135"/>
                <a:gd name="connsiteX71" fmla="*/ 4210804 w 4420360"/>
                <a:gd name="connsiteY71" fmla="*/ 3446588 h 4458135"/>
                <a:gd name="connsiteX72" fmla="*/ 1965495 w 4420360"/>
                <a:gd name="connsiteY72" fmla="*/ 4283244 h 4458135"/>
                <a:gd name="connsiteX73" fmla="*/ 1218727 w 4420360"/>
                <a:gd name="connsiteY73" fmla="*/ 4117193 h 4458135"/>
                <a:gd name="connsiteX74" fmla="*/ 1218727 w 4420360"/>
                <a:gd name="connsiteY74" fmla="*/ 4117231 h 4458135"/>
                <a:gd name="connsiteX75" fmla="*/ 1200128 w 4420360"/>
                <a:gd name="connsiteY75" fmla="*/ 4115241 h 4458135"/>
                <a:gd name="connsiteX76" fmla="*/ 771503 w 4420360"/>
                <a:gd name="connsiteY76" fmla="*/ 4115241 h 4458135"/>
                <a:gd name="connsiteX77" fmla="*/ 771503 w 4420360"/>
                <a:gd name="connsiteY77" fmla="*/ 3257991 h 4458135"/>
                <a:gd name="connsiteX78" fmla="*/ 1200128 w 4420360"/>
                <a:gd name="connsiteY78" fmla="*/ 3257991 h 4458135"/>
                <a:gd name="connsiteX79" fmla="*/ 1260748 w 4420360"/>
                <a:gd name="connsiteY79" fmla="*/ 3232886 h 4458135"/>
                <a:gd name="connsiteX80" fmla="*/ 1596183 w 4420360"/>
                <a:gd name="connsiteY80" fmla="*/ 2897451 h 4458135"/>
                <a:gd name="connsiteX81" fmla="*/ 2019223 w 4420360"/>
                <a:gd name="connsiteY81" fmla="*/ 2643529 h 4458135"/>
                <a:gd name="connsiteX82" fmla="*/ 2195376 w 4420360"/>
                <a:gd name="connsiteY82" fmla="*/ 2627570 h 4458135"/>
                <a:gd name="connsiteX83" fmla="*/ 2171802 w 4420360"/>
                <a:gd name="connsiteY83" fmla="*/ 2764730 h 4458135"/>
                <a:gd name="connsiteX84" fmla="*/ 1662429 w 4420360"/>
                <a:gd name="connsiteY84" fmla="*/ 3154167 h 4458135"/>
                <a:gd name="connsiteX85" fmla="*/ 1629135 w 4420360"/>
                <a:gd name="connsiteY85" fmla="*/ 3230362 h 4458135"/>
                <a:gd name="connsiteX86" fmla="*/ 1676169 w 4420360"/>
                <a:gd name="connsiteY86" fmla="*/ 3298980 h 4458135"/>
                <a:gd name="connsiteX87" fmla="*/ 2533419 w 4420360"/>
                <a:gd name="connsiteY87" fmla="*/ 3727605 h 4458135"/>
                <a:gd name="connsiteX88" fmla="*/ 2592469 w 4420360"/>
                <a:gd name="connsiteY88" fmla="*/ 3734111 h 445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420360" h="4458135">
                  <a:moveTo>
                    <a:pt x="4016257" y="2965171"/>
                  </a:moveTo>
                  <a:cubicBezTo>
                    <a:pt x="3954260" y="2918022"/>
                    <a:pt x="3873591" y="2903020"/>
                    <a:pt x="3798770" y="2924796"/>
                  </a:cubicBezTo>
                  <a:lnTo>
                    <a:pt x="3609490" y="2979560"/>
                  </a:lnTo>
                  <a:cubicBezTo>
                    <a:pt x="3648793" y="2912779"/>
                    <a:pt x="3652850" y="2830957"/>
                    <a:pt x="3620397" y="2760575"/>
                  </a:cubicBezTo>
                  <a:cubicBezTo>
                    <a:pt x="3587982" y="2690158"/>
                    <a:pt x="3523114" y="2640138"/>
                    <a:pt x="3446801" y="2626589"/>
                  </a:cubicBezTo>
                  <a:cubicBezTo>
                    <a:pt x="3370490" y="2613041"/>
                    <a:pt x="3292379" y="2637725"/>
                    <a:pt x="3237730" y="2692643"/>
                  </a:cubicBezTo>
                  <a:lnTo>
                    <a:pt x="2682321" y="3247984"/>
                  </a:lnTo>
                  <a:lnTo>
                    <a:pt x="2473828" y="3307992"/>
                  </a:lnTo>
                  <a:lnTo>
                    <a:pt x="2077504" y="3307992"/>
                  </a:lnTo>
                  <a:lnTo>
                    <a:pt x="1875633" y="3207346"/>
                  </a:lnTo>
                  <a:lnTo>
                    <a:pt x="2280873" y="2897971"/>
                  </a:lnTo>
                  <a:cubicBezTo>
                    <a:pt x="2283896" y="2895675"/>
                    <a:pt x="2286766" y="2893149"/>
                    <a:pt x="2289445" y="2890432"/>
                  </a:cubicBezTo>
                  <a:cubicBezTo>
                    <a:pt x="2291856" y="2888021"/>
                    <a:pt x="2293387" y="2885457"/>
                    <a:pt x="2295722" y="2882969"/>
                  </a:cubicBezTo>
                  <a:lnTo>
                    <a:pt x="2295683" y="2882969"/>
                  </a:lnTo>
                  <a:cubicBezTo>
                    <a:pt x="2754807" y="2785572"/>
                    <a:pt x="3138884" y="2473018"/>
                    <a:pt x="3327616" y="2043286"/>
                  </a:cubicBezTo>
                  <a:cubicBezTo>
                    <a:pt x="3516290" y="1613554"/>
                    <a:pt x="3486477" y="1119259"/>
                    <a:pt x="3247479" y="715283"/>
                  </a:cubicBezTo>
                  <a:cubicBezTo>
                    <a:pt x="3008517" y="311376"/>
                    <a:pt x="2589650" y="47235"/>
                    <a:pt x="2122179" y="5715"/>
                  </a:cubicBezTo>
                  <a:cubicBezTo>
                    <a:pt x="1654708" y="-35770"/>
                    <a:pt x="1195810" y="150380"/>
                    <a:pt x="889404" y="505869"/>
                  </a:cubicBezTo>
                  <a:cubicBezTo>
                    <a:pt x="582979" y="861398"/>
                    <a:pt x="466520" y="1342682"/>
                    <a:pt x="576542" y="1798896"/>
                  </a:cubicBezTo>
                  <a:cubicBezTo>
                    <a:pt x="686535" y="2255149"/>
                    <a:pt x="1009527" y="2630507"/>
                    <a:pt x="1444315" y="2807316"/>
                  </a:cubicBezTo>
                  <a:lnTo>
                    <a:pt x="1164675" y="3086535"/>
                  </a:lnTo>
                  <a:lnTo>
                    <a:pt x="771525" y="3086535"/>
                  </a:lnTo>
                  <a:lnTo>
                    <a:pt x="771525" y="2915085"/>
                  </a:lnTo>
                  <a:lnTo>
                    <a:pt x="0" y="2915085"/>
                  </a:lnTo>
                  <a:lnTo>
                    <a:pt x="0" y="4458134"/>
                  </a:lnTo>
                  <a:lnTo>
                    <a:pt x="771525" y="4458134"/>
                  </a:lnTo>
                  <a:lnTo>
                    <a:pt x="771525" y="4286684"/>
                  </a:lnTo>
                  <a:lnTo>
                    <a:pt x="1190814" y="4286684"/>
                  </a:lnTo>
                  <a:lnTo>
                    <a:pt x="1953080" y="4456146"/>
                  </a:lnTo>
                  <a:cubicBezTo>
                    <a:pt x="1959203" y="4457447"/>
                    <a:pt x="1965441" y="4458136"/>
                    <a:pt x="1971679" y="4458136"/>
                  </a:cubicBezTo>
                  <a:cubicBezTo>
                    <a:pt x="1981898" y="4458136"/>
                    <a:pt x="1992077" y="4456338"/>
                    <a:pt x="2001683" y="4452816"/>
                  </a:cubicBezTo>
                  <a:lnTo>
                    <a:pt x="4269624" y="3607313"/>
                  </a:lnTo>
                  <a:cubicBezTo>
                    <a:pt x="4343638" y="3580638"/>
                    <a:pt x="4398632" y="3517723"/>
                    <a:pt x="4415238" y="3440840"/>
                  </a:cubicBezTo>
                  <a:cubicBezTo>
                    <a:pt x="4431809" y="3363993"/>
                    <a:pt x="4407584" y="3283968"/>
                    <a:pt x="4351174" y="3229202"/>
                  </a:cubicBezTo>
                  <a:cubicBezTo>
                    <a:pt x="4294726" y="3174399"/>
                    <a:pt x="4214053" y="3152547"/>
                    <a:pt x="4137704" y="3171415"/>
                  </a:cubicBezTo>
                  <a:lnTo>
                    <a:pt x="4113632" y="3177423"/>
                  </a:lnTo>
                  <a:cubicBezTo>
                    <a:pt x="4113632" y="3172525"/>
                    <a:pt x="4114819" y="3167817"/>
                    <a:pt x="4114819" y="3162842"/>
                  </a:cubicBezTo>
                  <a:cubicBezTo>
                    <a:pt x="4115125" y="3085039"/>
                    <a:pt x="4078615" y="3011711"/>
                    <a:pt x="4016308" y="2965136"/>
                  </a:cubicBezTo>
                  <a:close/>
                  <a:moveTo>
                    <a:pt x="3359006" y="2813854"/>
                  </a:moveTo>
                  <a:lnTo>
                    <a:pt x="3359006" y="2813893"/>
                  </a:lnTo>
                  <a:cubicBezTo>
                    <a:pt x="3372937" y="2799924"/>
                    <a:pt x="3392377" y="2792959"/>
                    <a:pt x="3411972" y="2794911"/>
                  </a:cubicBezTo>
                  <a:cubicBezTo>
                    <a:pt x="3431566" y="2796862"/>
                    <a:pt x="3449247" y="2807502"/>
                    <a:pt x="3460154" y="2823919"/>
                  </a:cubicBezTo>
                  <a:cubicBezTo>
                    <a:pt x="3477452" y="2850020"/>
                    <a:pt x="3474046" y="2884692"/>
                    <a:pt x="3452041" y="2906965"/>
                  </a:cubicBezTo>
                  <a:lnTo>
                    <a:pt x="3285489" y="3073360"/>
                  </a:lnTo>
                  <a:lnTo>
                    <a:pt x="3023611" y="3149211"/>
                  </a:lnTo>
                  <a:close/>
                  <a:moveTo>
                    <a:pt x="2485993" y="3479795"/>
                  </a:moveTo>
                  <a:cubicBezTo>
                    <a:pt x="2494068" y="3479757"/>
                    <a:pt x="2502066" y="3478609"/>
                    <a:pt x="2509835" y="3476466"/>
                  </a:cubicBezTo>
                  <a:lnTo>
                    <a:pt x="3846165" y="3089675"/>
                  </a:lnTo>
                  <a:cubicBezTo>
                    <a:pt x="3869166" y="3083092"/>
                    <a:pt x="3893888" y="3087685"/>
                    <a:pt x="3912947" y="3102074"/>
                  </a:cubicBezTo>
                  <a:cubicBezTo>
                    <a:pt x="3932043" y="3116464"/>
                    <a:pt x="3943257" y="3138966"/>
                    <a:pt x="3943295" y="3162885"/>
                  </a:cubicBezTo>
                  <a:cubicBezTo>
                    <a:pt x="3944099" y="3197098"/>
                    <a:pt x="3920410" y="3227064"/>
                    <a:pt x="3886885" y="3234105"/>
                  </a:cubicBezTo>
                  <a:lnTo>
                    <a:pt x="2581612" y="3560360"/>
                  </a:lnTo>
                  <a:lnTo>
                    <a:pt x="2420380" y="3479763"/>
                  </a:lnTo>
                  <a:close/>
                  <a:moveTo>
                    <a:pt x="707223" y="1457763"/>
                  </a:moveTo>
                  <a:cubicBezTo>
                    <a:pt x="707070" y="1139513"/>
                    <a:pt x="824946" y="832549"/>
                    <a:pt x="1038034" y="596153"/>
                  </a:cubicBezTo>
                  <a:cubicBezTo>
                    <a:pt x="1251121" y="359797"/>
                    <a:pt x="1544272" y="210812"/>
                    <a:pt x="1860837" y="178090"/>
                  </a:cubicBezTo>
                  <a:cubicBezTo>
                    <a:pt x="2177373" y="145369"/>
                    <a:pt x="2494820" y="231170"/>
                    <a:pt x="2751769" y="418923"/>
                  </a:cubicBezTo>
                  <a:cubicBezTo>
                    <a:pt x="3008719" y="606675"/>
                    <a:pt x="3186900" y="883063"/>
                    <a:pt x="3251884" y="1194582"/>
                  </a:cubicBezTo>
                  <a:cubicBezTo>
                    <a:pt x="3316867" y="1506141"/>
                    <a:pt x="3264016" y="1830711"/>
                    <a:pt x="3103546" y="2105521"/>
                  </a:cubicBezTo>
                  <a:cubicBezTo>
                    <a:pt x="2943078" y="2380340"/>
                    <a:pt x="2686403" y="2585884"/>
                    <a:pt x="2383152" y="2682445"/>
                  </a:cubicBezTo>
                  <a:cubicBezTo>
                    <a:pt x="2384759" y="2623126"/>
                    <a:pt x="2365395" y="2565183"/>
                    <a:pt x="2328464" y="2518764"/>
                  </a:cubicBezTo>
                  <a:cubicBezTo>
                    <a:pt x="2252689" y="2426266"/>
                    <a:pt x="2098388" y="2385053"/>
                    <a:pt x="1927967" y="2498711"/>
                  </a:cubicBezTo>
                  <a:lnTo>
                    <a:pt x="1615565" y="2686120"/>
                  </a:lnTo>
                  <a:cubicBezTo>
                    <a:pt x="1352953" y="2605026"/>
                    <a:pt x="1123142" y="2442073"/>
                    <a:pt x="959735" y="2221060"/>
                  </a:cubicBezTo>
                  <a:cubicBezTo>
                    <a:pt x="796319" y="2000085"/>
                    <a:pt x="707840" y="1732623"/>
                    <a:pt x="707233" y="1457764"/>
                  </a:cubicBezTo>
                  <a:close/>
                  <a:moveTo>
                    <a:pt x="600062" y="4286688"/>
                  </a:moveTo>
                  <a:lnTo>
                    <a:pt x="171437" y="4286688"/>
                  </a:lnTo>
                  <a:lnTo>
                    <a:pt x="171437" y="3086538"/>
                  </a:lnTo>
                  <a:lnTo>
                    <a:pt x="600062" y="3086538"/>
                  </a:lnTo>
                  <a:close/>
                  <a:moveTo>
                    <a:pt x="4179155" y="3337786"/>
                  </a:moveTo>
                  <a:cubicBezTo>
                    <a:pt x="4209196" y="3329060"/>
                    <a:pt x="4240654" y="3346320"/>
                    <a:pt x="4249380" y="3376362"/>
                  </a:cubicBezTo>
                  <a:cubicBezTo>
                    <a:pt x="4258106" y="3406404"/>
                    <a:pt x="4240846" y="3437862"/>
                    <a:pt x="4210804" y="3446588"/>
                  </a:cubicBezTo>
                  <a:lnTo>
                    <a:pt x="1965495" y="4283244"/>
                  </a:lnTo>
                  <a:lnTo>
                    <a:pt x="1218727" y="4117193"/>
                  </a:lnTo>
                  <a:lnTo>
                    <a:pt x="1218727" y="4117231"/>
                  </a:lnTo>
                  <a:cubicBezTo>
                    <a:pt x="1212604" y="4115930"/>
                    <a:pt x="1206366" y="4115241"/>
                    <a:pt x="1200128" y="4115241"/>
                  </a:cubicBezTo>
                  <a:lnTo>
                    <a:pt x="771503" y="4115241"/>
                  </a:lnTo>
                  <a:lnTo>
                    <a:pt x="771503" y="3257991"/>
                  </a:lnTo>
                  <a:lnTo>
                    <a:pt x="1200128" y="3257991"/>
                  </a:lnTo>
                  <a:cubicBezTo>
                    <a:pt x="1222861" y="3257991"/>
                    <a:pt x="1244675" y="3248959"/>
                    <a:pt x="1260748" y="3232886"/>
                  </a:cubicBezTo>
                  <a:lnTo>
                    <a:pt x="1596183" y="2897451"/>
                  </a:lnTo>
                  <a:lnTo>
                    <a:pt x="2019223" y="2643529"/>
                  </a:lnTo>
                  <a:cubicBezTo>
                    <a:pt x="2093621" y="2594083"/>
                    <a:pt x="2162889" y="2587463"/>
                    <a:pt x="2195376" y="2627570"/>
                  </a:cubicBezTo>
                  <a:cubicBezTo>
                    <a:pt x="2223964" y="2672537"/>
                    <a:pt x="2213784" y="2731861"/>
                    <a:pt x="2171802" y="2764730"/>
                  </a:cubicBezTo>
                  <a:lnTo>
                    <a:pt x="1662429" y="3154167"/>
                  </a:lnTo>
                  <a:cubicBezTo>
                    <a:pt x="1638932" y="3172153"/>
                    <a:pt x="1626379" y="3200932"/>
                    <a:pt x="1629135" y="3230362"/>
                  </a:cubicBezTo>
                  <a:cubicBezTo>
                    <a:pt x="1631928" y="3259830"/>
                    <a:pt x="1649724" y="3285738"/>
                    <a:pt x="1676169" y="3298980"/>
                  </a:cubicBezTo>
                  <a:lnTo>
                    <a:pt x="2533419" y="3727605"/>
                  </a:lnTo>
                  <a:cubicBezTo>
                    <a:pt x="2551674" y="3736752"/>
                    <a:pt x="2572645" y="3739048"/>
                    <a:pt x="2592469" y="3734111"/>
                  </a:cubicBez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</p:spTree>
    <p:extLst>
      <p:ext uri="{BB962C8B-B14F-4D97-AF65-F5344CB8AC3E}">
        <p14:creationId xmlns:p14="http://schemas.microsoft.com/office/powerpoint/2010/main" val="364243111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194930B7-7D42-D051-3502-2D86CA6FA320}"/>
              </a:ext>
            </a:extLst>
          </p:cNvPr>
          <p:cNvSpPr txBox="1"/>
          <p:nvPr/>
        </p:nvSpPr>
        <p:spPr>
          <a:xfrm>
            <a:off x="2008207" y="115747"/>
            <a:ext cx="857105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2800">
                <a:solidFill>
                  <a:prstClr val="white"/>
                </a:solidFill>
                <a:latin typeface="Calibri Light"/>
              </a:rPr>
              <a:t>Prevalence of </a:t>
            </a:r>
            <a:r>
              <a:rPr lang="en-US" sz="2800" dirty="0">
                <a:solidFill>
                  <a:prstClr val="white"/>
                </a:solidFill>
                <a:latin typeface="Calibri Light"/>
              </a:rPr>
              <a:t>Anemia and Iron deficiency anemia</a:t>
            </a:r>
            <a:r>
              <a:rPr lang="x-none" sz="2800">
                <a:solidFill>
                  <a:prstClr val="white"/>
                </a:solidFill>
                <a:latin typeface="Calibri Light"/>
              </a:rPr>
              <a:t> among Women of Reproductive age</a:t>
            </a:r>
            <a:endParaRPr lang="x-none" sz="2800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2" name="Freeform 1">
            <a:extLst>
              <a:ext uri="{FF2B5EF4-FFF2-40B4-BE49-F238E27FC236}">
                <a16:creationId xmlns:a16="http://schemas.microsoft.com/office/drawing/2014/main" xmlns="" id="{B9D5FC2F-1830-36AE-0274-420A762158D4}"/>
              </a:ext>
            </a:extLst>
          </p:cNvPr>
          <p:cNvSpPr/>
          <p:nvPr/>
        </p:nvSpPr>
        <p:spPr>
          <a:xfrm flipH="1">
            <a:off x="545314" y="135794"/>
            <a:ext cx="1351286" cy="990003"/>
          </a:xfrm>
          <a:custGeom>
            <a:avLst/>
            <a:gdLst>
              <a:gd name="connsiteX0" fmla="*/ 192821 w 1312723"/>
              <a:gd name="connsiteY0" fmla="*/ 173069 h 990003"/>
              <a:gd name="connsiteX1" fmla="*/ 192333 w 1312723"/>
              <a:gd name="connsiteY1" fmla="*/ 172875 h 990003"/>
              <a:gd name="connsiteX2" fmla="*/ 188004 w 1312723"/>
              <a:gd name="connsiteY2" fmla="*/ 171098 h 990003"/>
              <a:gd name="connsiteX3" fmla="*/ 130813 w 1312723"/>
              <a:gd name="connsiteY3" fmla="*/ 201886 h 990003"/>
              <a:gd name="connsiteX4" fmla="*/ 129974 w 1312723"/>
              <a:gd name="connsiteY4" fmla="*/ 203028 h 990003"/>
              <a:gd name="connsiteX5" fmla="*/ 82682 w 1312723"/>
              <a:gd name="connsiteY5" fmla="*/ 285178 h 990003"/>
              <a:gd name="connsiteX6" fmla="*/ 68205 w 1312723"/>
              <a:gd name="connsiteY6" fmla="*/ 349240 h 990003"/>
              <a:gd name="connsiteX7" fmla="*/ 75794 w 1312723"/>
              <a:gd name="connsiteY7" fmla="*/ 380847 h 990003"/>
              <a:gd name="connsiteX8" fmla="*/ 19505 w 1312723"/>
              <a:gd name="connsiteY8" fmla="*/ 565517 h 990003"/>
              <a:gd name="connsiteX9" fmla="*/ 18289 w 1312723"/>
              <a:gd name="connsiteY9" fmla="*/ 567645 h 990003"/>
              <a:gd name="connsiteX10" fmla="*/ 18722 w 1312723"/>
              <a:gd name="connsiteY10" fmla="*/ 578742 h 990003"/>
              <a:gd name="connsiteX11" fmla="*/ 32748 w 1312723"/>
              <a:gd name="connsiteY11" fmla="*/ 595283 h 990003"/>
              <a:gd name="connsiteX12" fmla="*/ 54004 w 1312723"/>
              <a:gd name="connsiteY12" fmla="*/ 606960 h 990003"/>
              <a:gd name="connsiteX13" fmla="*/ 60607 w 1312723"/>
              <a:gd name="connsiteY13" fmla="*/ 634903 h 990003"/>
              <a:gd name="connsiteX14" fmla="*/ 57964 w 1312723"/>
              <a:gd name="connsiteY14" fmla="*/ 640595 h 990003"/>
              <a:gd name="connsiteX15" fmla="*/ 120626 w 1312723"/>
              <a:gd name="connsiteY15" fmla="*/ 674727 h 990003"/>
              <a:gd name="connsiteX16" fmla="*/ 131428 w 1312723"/>
              <a:gd name="connsiteY16" fmla="*/ 682315 h 990003"/>
              <a:gd name="connsiteX17" fmla="*/ 135103 w 1312723"/>
              <a:gd name="connsiteY17" fmla="*/ 683605 h 990003"/>
              <a:gd name="connsiteX18" fmla="*/ 139809 w 1312723"/>
              <a:gd name="connsiteY18" fmla="*/ 694988 h 990003"/>
              <a:gd name="connsiteX19" fmla="*/ 133454 w 1312723"/>
              <a:gd name="connsiteY19" fmla="*/ 700191 h 990003"/>
              <a:gd name="connsiteX20" fmla="*/ 122643 w 1312723"/>
              <a:gd name="connsiteY20" fmla="*/ 712191 h 990003"/>
              <a:gd name="connsiteX21" fmla="*/ 105697 w 1312723"/>
              <a:gd name="connsiteY21" fmla="*/ 733999 h 990003"/>
              <a:gd name="connsiteX22" fmla="*/ 93706 w 1312723"/>
              <a:gd name="connsiteY22" fmla="*/ 731209 h 990003"/>
              <a:gd name="connsiteX23" fmla="*/ 96497 w 1312723"/>
              <a:gd name="connsiteY23" fmla="*/ 719218 h 990003"/>
              <a:gd name="connsiteX24" fmla="*/ 106692 w 1312723"/>
              <a:gd name="connsiteY24" fmla="*/ 705247 h 990003"/>
              <a:gd name="connsiteX25" fmla="*/ 110191 w 1312723"/>
              <a:gd name="connsiteY25" fmla="*/ 697852 h 990003"/>
              <a:gd name="connsiteX26" fmla="*/ 99066 w 1312723"/>
              <a:gd name="connsiteY26" fmla="*/ 698533 h 990003"/>
              <a:gd name="connsiteX27" fmla="*/ 73252 w 1312723"/>
              <a:gd name="connsiteY27" fmla="*/ 699187 h 990003"/>
              <a:gd name="connsiteX28" fmla="*/ 72248 w 1312723"/>
              <a:gd name="connsiteY28" fmla="*/ 699491 h 990003"/>
              <a:gd name="connsiteX29" fmla="*/ 63591 w 1312723"/>
              <a:gd name="connsiteY29" fmla="*/ 706813 h 990003"/>
              <a:gd name="connsiteX30" fmla="*/ 61989 w 1312723"/>
              <a:gd name="connsiteY30" fmla="*/ 715525 h 990003"/>
              <a:gd name="connsiteX31" fmla="*/ 64834 w 1312723"/>
              <a:gd name="connsiteY31" fmla="*/ 724403 h 990003"/>
              <a:gd name="connsiteX32" fmla="*/ 81347 w 1312723"/>
              <a:gd name="connsiteY32" fmla="*/ 733907 h 990003"/>
              <a:gd name="connsiteX33" fmla="*/ 94950 w 1312723"/>
              <a:gd name="connsiteY33" fmla="*/ 766398 h 990003"/>
              <a:gd name="connsiteX34" fmla="*/ 95014 w 1312723"/>
              <a:gd name="connsiteY34" fmla="*/ 773959 h 990003"/>
              <a:gd name="connsiteX35" fmla="*/ 103164 w 1312723"/>
              <a:gd name="connsiteY35" fmla="*/ 818700 h 990003"/>
              <a:gd name="connsiteX36" fmla="*/ 142728 w 1312723"/>
              <a:gd name="connsiteY36" fmla="*/ 833887 h 990003"/>
              <a:gd name="connsiteX37" fmla="*/ 149525 w 1312723"/>
              <a:gd name="connsiteY37" fmla="*/ 834310 h 990003"/>
              <a:gd name="connsiteX38" fmla="*/ 185276 w 1312723"/>
              <a:gd name="connsiteY38" fmla="*/ 833325 h 990003"/>
              <a:gd name="connsiteX39" fmla="*/ 228525 w 1312723"/>
              <a:gd name="connsiteY39" fmla="*/ 825718 h 990003"/>
              <a:gd name="connsiteX40" fmla="*/ 321469 w 1312723"/>
              <a:gd name="connsiteY40" fmla="*/ 789019 h 990003"/>
              <a:gd name="connsiteX41" fmla="*/ 333220 w 1312723"/>
              <a:gd name="connsiteY41" fmla="*/ 792601 h 990003"/>
              <a:gd name="connsiteX42" fmla="*/ 329647 w 1312723"/>
              <a:gd name="connsiteY42" fmla="*/ 804353 h 990003"/>
              <a:gd name="connsiteX43" fmla="*/ 242293 w 1312723"/>
              <a:gd name="connsiteY43" fmla="*/ 840085 h 990003"/>
              <a:gd name="connsiteX44" fmla="*/ 347688 w 1312723"/>
              <a:gd name="connsiteY44" fmla="*/ 952128 h 990003"/>
              <a:gd name="connsiteX45" fmla="*/ 358002 w 1312723"/>
              <a:gd name="connsiteY45" fmla="*/ 977831 h 990003"/>
              <a:gd name="connsiteX46" fmla="*/ 353508 w 1312723"/>
              <a:gd name="connsiteY46" fmla="*/ 989279 h 990003"/>
              <a:gd name="connsiteX47" fmla="*/ 342061 w 1312723"/>
              <a:gd name="connsiteY47" fmla="*/ 984784 h 990003"/>
              <a:gd name="connsiteX48" fmla="*/ 331469 w 1312723"/>
              <a:gd name="connsiteY48" fmla="*/ 958334 h 990003"/>
              <a:gd name="connsiteX49" fmla="*/ 185498 w 1312723"/>
              <a:gd name="connsiteY49" fmla="*/ 850804 h 990003"/>
              <a:gd name="connsiteX50" fmla="*/ 141431 w 1312723"/>
              <a:gd name="connsiteY50" fmla="*/ 851264 h 990003"/>
              <a:gd name="connsiteX51" fmla="*/ 88853 w 1312723"/>
              <a:gd name="connsiteY51" fmla="*/ 828655 h 990003"/>
              <a:gd name="connsiteX52" fmla="*/ 77636 w 1312723"/>
              <a:gd name="connsiteY52" fmla="*/ 774172 h 990003"/>
              <a:gd name="connsiteX53" fmla="*/ 77571 w 1312723"/>
              <a:gd name="connsiteY53" fmla="*/ 766473 h 990003"/>
              <a:gd name="connsiteX54" fmla="*/ 78824 w 1312723"/>
              <a:gd name="connsiteY54" fmla="*/ 751157 h 990003"/>
              <a:gd name="connsiteX55" fmla="*/ 50183 w 1312723"/>
              <a:gd name="connsiteY55" fmla="*/ 733742 h 990003"/>
              <a:gd name="connsiteX56" fmla="*/ 44611 w 1312723"/>
              <a:gd name="connsiteY56" fmla="*/ 716474 h 990003"/>
              <a:gd name="connsiteX57" fmla="*/ 47853 w 1312723"/>
              <a:gd name="connsiteY57" fmla="*/ 699381 h 990003"/>
              <a:gd name="connsiteX58" fmla="*/ 51269 w 1312723"/>
              <a:gd name="connsiteY58" fmla="*/ 693698 h 990003"/>
              <a:gd name="connsiteX59" fmla="*/ 50109 w 1312723"/>
              <a:gd name="connsiteY59" fmla="*/ 693100 h 990003"/>
              <a:gd name="connsiteX60" fmla="*/ 49418 w 1312723"/>
              <a:gd name="connsiteY60" fmla="*/ 692750 h 990003"/>
              <a:gd name="connsiteX61" fmla="*/ 48774 w 1312723"/>
              <a:gd name="connsiteY61" fmla="*/ 692372 h 990003"/>
              <a:gd name="connsiteX62" fmla="*/ 32952 w 1312723"/>
              <a:gd name="connsiteY62" fmla="*/ 675344 h 990003"/>
              <a:gd name="connsiteX63" fmla="*/ 32768 w 1312723"/>
              <a:gd name="connsiteY63" fmla="*/ 649676 h 990003"/>
              <a:gd name="connsiteX64" fmla="*/ 33007 w 1312723"/>
              <a:gd name="connsiteY64" fmla="*/ 649206 h 990003"/>
              <a:gd name="connsiteX65" fmla="*/ 34849 w 1312723"/>
              <a:gd name="connsiteY65" fmla="*/ 646130 h 990003"/>
              <a:gd name="connsiteX66" fmla="*/ 44528 w 1312723"/>
              <a:gd name="connsiteY66" fmla="*/ 628227 h 990003"/>
              <a:gd name="connsiteX67" fmla="*/ 47328 w 1312723"/>
              <a:gd name="connsiteY67" fmla="*/ 623042 h 990003"/>
              <a:gd name="connsiteX68" fmla="*/ 22325 w 1312723"/>
              <a:gd name="connsiteY68" fmla="*/ 609246 h 990003"/>
              <a:gd name="connsiteX69" fmla="*/ 2506 w 1312723"/>
              <a:gd name="connsiteY69" fmla="*/ 585070 h 990003"/>
              <a:gd name="connsiteX70" fmla="*/ 2211 w 1312723"/>
              <a:gd name="connsiteY70" fmla="*/ 560959 h 990003"/>
              <a:gd name="connsiteX71" fmla="*/ 5536 w 1312723"/>
              <a:gd name="connsiteY71" fmla="*/ 555083 h 990003"/>
              <a:gd name="connsiteX72" fmla="*/ 19185 w 1312723"/>
              <a:gd name="connsiteY72" fmla="*/ 536176 h 990003"/>
              <a:gd name="connsiteX73" fmla="*/ 25530 w 1312723"/>
              <a:gd name="connsiteY73" fmla="*/ 390166 h 990003"/>
              <a:gd name="connsiteX74" fmla="*/ 18015 w 1312723"/>
              <a:gd name="connsiteY74" fmla="*/ 264253 h 990003"/>
              <a:gd name="connsiteX75" fmla="*/ 25199 w 1312723"/>
              <a:gd name="connsiteY75" fmla="*/ 235879 h 990003"/>
              <a:gd name="connsiteX76" fmla="*/ 32493 w 1312723"/>
              <a:gd name="connsiteY76" fmla="*/ 215977 h 990003"/>
              <a:gd name="connsiteX77" fmla="*/ 155810 w 1312723"/>
              <a:gd name="connsiteY77" fmla="*/ 93360 h 990003"/>
              <a:gd name="connsiteX78" fmla="*/ 155948 w 1312723"/>
              <a:gd name="connsiteY78" fmla="*/ 93277 h 990003"/>
              <a:gd name="connsiteX79" fmla="*/ 373404 w 1312723"/>
              <a:gd name="connsiteY79" fmla="*/ 10123 h 990003"/>
              <a:gd name="connsiteX80" fmla="*/ 546213 w 1312723"/>
              <a:gd name="connsiteY80" fmla="*/ 29445 h 990003"/>
              <a:gd name="connsiteX81" fmla="*/ 550716 w 1312723"/>
              <a:gd name="connsiteY81" fmla="*/ 35541 h 990003"/>
              <a:gd name="connsiteX82" fmla="*/ 746927 w 1312723"/>
              <a:gd name="connsiteY82" fmla="*/ 3777 h 990003"/>
              <a:gd name="connsiteX83" fmla="*/ 747480 w 1312723"/>
              <a:gd name="connsiteY83" fmla="*/ 3721 h 990003"/>
              <a:gd name="connsiteX84" fmla="*/ 819141 w 1312723"/>
              <a:gd name="connsiteY84" fmla="*/ 212 h 990003"/>
              <a:gd name="connsiteX85" fmla="*/ 1215108 w 1312723"/>
              <a:gd name="connsiteY85" fmla="*/ 168030 h 990003"/>
              <a:gd name="connsiteX86" fmla="*/ 1251247 w 1312723"/>
              <a:gd name="connsiteY86" fmla="*/ 286512 h 990003"/>
              <a:gd name="connsiteX87" fmla="*/ 1241761 w 1312723"/>
              <a:gd name="connsiteY87" fmla="*/ 424628 h 990003"/>
              <a:gd name="connsiteX88" fmla="*/ 1265116 w 1312723"/>
              <a:gd name="connsiteY88" fmla="*/ 557889 h 990003"/>
              <a:gd name="connsiteX89" fmla="*/ 1307896 w 1312723"/>
              <a:gd name="connsiteY89" fmla="*/ 630001 h 990003"/>
              <a:gd name="connsiteX90" fmla="*/ 1308108 w 1312723"/>
              <a:gd name="connsiteY90" fmla="*/ 631649 h 990003"/>
              <a:gd name="connsiteX91" fmla="*/ 1312630 w 1312723"/>
              <a:gd name="connsiteY91" fmla="*/ 676619 h 990003"/>
              <a:gd name="connsiteX92" fmla="*/ 1299432 w 1312723"/>
              <a:gd name="connsiteY92" fmla="*/ 763567 h 990003"/>
              <a:gd name="connsiteX93" fmla="*/ 1278204 w 1312723"/>
              <a:gd name="connsiteY93" fmla="*/ 826349 h 990003"/>
              <a:gd name="connsiteX94" fmla="*/ 1281363 w 1312723"/>
              <a:gd name="connsiteY94" fmla="*/ 868353 h 990003"/>
              <a:gd name="connsiteX95" fmla="*/ 1290351 w 1312723"/>
              <a:gd name="connsiteY95" fmla="*/ 889498 h 990003"/>
              <a:gd name="connsiteX96" fmla="*/ 1285480 w 1312723"/>
              <a:gd name="connsiteY96" fmla="*/ 900780 h 990003"/>
              <a:gd name="connsiteX97" fmla="*/ 1274198 w 1312723"/>
              <a:gd name="connsiteY97" fmla="*/ 895908 h 990003"/>
              <a:gd name="connsiteX98" fmla="*/ 1265485 w 1312723"/>
              <a:gd name="connsiteY98" fmla="*/ 875371 h 990003"/>
              <a:gd name="connsiteX99" fmla="*/ 1258532 w 1312723"/>
              <a:gd name="connsiteY99" fmla="*/ 830943 h 990003"/>
              <a:gd name="connsiteX100" fmla="*/ 1246062 w 1312723"/>
              <a:gd name="connsiteY100" fmla="*/ 840217 h 990003"/>
              <a:gd name="connsiteX101" fmla="*/ 1189238 w 1312723"/>
              <a:gd name="connsiteY101" fmla="*/ 855293 h 990003"/>
              <a:gd name="connsiteX102" fmla="*/ 1131752 w 1312723"/>
              <a:gd name="connsiteY102" fmla="*/ 840300 h 990003"/>
              <a:gd name="connsiteX103" fmla="*/ 1044113 w 1312723"/>
              <a:gd name="connsiteY103" fmla="*/ 722934 h 990003"/>
              <a:gd name="connsiteX104" fmla="*/ 1052503 w 1312723"/>
              <a:gd name="connsiteY104" fmla="*/ 663089 h 990003"/>
              <a:gd name="connsiteX105" fmla="*/ 1025602 w 1312723"/>
              <a:gd name="connsiteY105" fmla="*/ 559676 h 990003"/>
              <a:gd name="connsiteX106" fmla="*/ 1022222 w 1312723"/>
              <a:gd name="connsiteY106" fmla="*/ 557171 h 990003"/>
              <a:gd name="connsiteX107" fmla="*/ 1022167 w 1312723"/>
              <a:gd name="connsiteY107" fmla="*/ 557134 h 990003"/>
              <a:gd name="connsiteX108" fmla="*/ 1021531 w 1312723"/>
              <a:gd name="connsiteY108" fmla="*/ 556636 h 990003"/>
              <a:gd name="connsiteX109" fmla="*/ 1008408 w 1312723"/>
              <a:gd name="connsiteY109" fmla="*/ 543476 h 990003"/>
              <a:gd name="connsiteX110" fmla="*/ 995128 w 1312723"/>
              <a:gd name="connsiteY110" fmla="*/ 519180 h 990003"/>
              <a:gd name="connsiteX111" fmla="*/ 974498 w 1312723"/>
              <a:gd name="connsiteY111" fmla="*/ 545308 h 990003"/>
              <a:gd name="connsiteX112" fmla="*/ 933157 w 1312723"/>
              <a:gd name="connsiteY112" fmla="*/ 599331 h 990003"/>
              <a:gd name="connsiteX113" fmla="*/ 922759 w 1312723"/>
              <a:gd name="connsiteY113" fmla="*/ 612344 h 990003"/>
              <a:gd name="connsiteX114" fmla="*/ 900545 w 1312723"/>
              <a:gd name="connsiteY114" fmla="*/ 623939 h 990003"/>
              <a:gd name="connsiteX115" fmla="*/ 891446 w 1312723"/>
              <a:gd name="connsiteY115" fmla="*/ 623773 h 990003"/>
              <a:gd name="connsiteX116" fmla="*/ 873911 w 1312723"/>
              <a:gd name="connsiteY116" fmla="*/ 614683 h 990003"/>
              <a:gd name="connsiteX117" fmla="*/ 864260 w 1312723"/>
              <a:gd name="connsiteY117" fmla="*/ 593474 h 990003"/>
              <a:gd name="connsiteX118" fmla="*/ 864775 w 1312723"/>
              <a:gd name="connsiteY118" fmla="*/ 576270 h 990003"/>
              <a:gd name="connsiteX119" fmla="*/ 874759 w 1312723"/>
              <a:gd name="connsiteY119" fmla="*/ 569077 h 990003"/>
              <a:gd name="connsiteX120" fmla="*/ 881951 w 1312723"/>
              <a:gd name="connsiteY120" fmla="*/ 579061 h 990003"/>
              <a:gd name="connsiteX121" fmla="*/ 881509 w 1312723"/>
              <a:gd name="connsiteY121" fmla="*/ 591291 h 990003"/>
              <a:gd name="connsiteX122" fmla="*/ 886390 w 1312723"/>
              <a:gd name="connsiteY122" fmla="*/ 602554 h 990003"/>
              <a:gd name="connsiteX123" fmla="*/ 894255 w 1312723"/>
              <a:gd name="connsiteY123" fmla="*/ 606597 h 990003"/>
              <a:gd name="connsiteX124" fmla="*/ 898381 w 1312723"/>
              <a:gd name="connsiteY124" fmla="*/ 606698 h 990003"/>
              <a:gd name="connsiteX125" fmla="*/ 910639 w 1312723"/>
              <a:gd name="connsiteY125" fmla="*/ 599874 h 990003"/>
              <a:gd name="connsiteX126" fmla="*/ 918449 w 1312723"/>
              <a:gd name="connsiteY126" fmla="*/ 590066 h 990003"/>
              <a:gd name="connsiteX127" fmla="*/ 961292 w 1312723"/>
              <a:gd name="connsiteY127" fmla="*/ 534062 h 990003"/>
              <a:gd name="connsiteX128" fmla="*/ 982492 w 1312723"/>
              <a:gd name="connsiteY128" fmla="*/ 505954 h 990003"/>
              <a:gd name="connsiteX129" fmla="*/ 984454 w 1312723"/>
              <a:gd name="connsiteY129" fmla="*/ 498798 h 990003"/>
              <a:gd name="connsiteX130" fmla="*/ 985817 w 1312723"/>
              <a:gd name="connsiteY130" fmla="*/ 484855 h 990003"/>
              <a:gd name="connsiteX131" fmla="*/ 985808 w 1312723"/>
              <a:gd name="connsiteY131" fmla="*/ 484017 h 990003"/>
              <a:gd name="connsiteX132" fmla="*/ 980512 w 1312723"/>
              <a:gd name="connsiteY132" fmla="*/ 458000 h 990003"/>
              <a:gd name="connsiteX133" fmla="*/ 958971 w 1312723"/>
              <a:gd name="connsiteY133" fmla="*/ 434285 h 990003"/>
              <a:gd name="connsiteX134" fmla="*/ 956282 w 1312723"/>
              <a:gd name="connsiteY134" fmla="*/ 433529 h 990003"/>
              <a:gd name="connsiteX135" fmla="*/ 911854 w 1312723"/>
              <a:gd name="connsiteY135" fmla="*/ 450889 h 990003"/>
              <a:gd name="connsiteX136" fmla="*/ 882292 w 1312723"/>
              <a:gd name="connsiteY136" fmla="*/ 466509 h 990003"/>
              <a:gd name="connsiteX137" fmla="*/ 824133 w 1312723"/>
              <a:gd name="connsiteY137" fmla="*/ 462125 h 990003"/>
              <a:gd name="connsiteX138" fmla="*/ 774964 w 1312723"/>
              <a:gd name="connsiteY138" fmla="*/ 417688 h 990003"/>
              <a:gd name="connsiteX139" fmla="*/ 746451 w 1312723"/>
              <a:gd name="connsiteY139" fmla="*/ 338716 h 990003"/>
              <a:gd name="connsiteX140" fmla="*/ 705689 w 1312723"/>
              <a:gd name="connsiteY140" fmla="*/ 220253 h 990003"/>
              <a:gd name="connsiteX141" fmla="*/ 710184 w 1312723"/>
              <a:gd name="connsiteY141" fmla="*/ 208806 h 990003"/>
              <a:gd name="connsiteX142" fmla="*/ 721631 w 1312723"/>
              <a:gd name="connsiteY142" fmla="*/ 213300 h 990003"/>
              <a:gd name="connsiteX143" fmla="*/ 763147 w 1312723"/>
              <a:gd name="connsiteY143" fmla="*/ 333946 h 990003"/>
              <a:gd name="connsiteX144" fmla="*/ 790020 w 1312723"/>
              <a:gd name="connsiteY144" fmla="*/ 409032 h 990003"/>
              <a:gd name="connsiteX145" fmla="*/ 831418 w 1312723"/>
              <a:gd name="connsiteY145" fmla="*/ 446312 h 990003"/>
              <a:gd name="connsiteX146" fmla="*/ 876159 w 1312723"/>
              <a:gd name="connsiteY146" fmla="*/ 450216 h 990003"/>
              <a:gd name="connsiteX147" fmla="*/ 902923 w 1312723"/>
              <a:gd name="connsiteY147" fmla="*/ 435960 h 990003"/>
              <a:gd name="connsiteX148" fmla="*/ 959754 w 1312723"/>
              <a:gd name="connsiteY148" fmla="*/ 416491 h 990003"/>
              <a:gd name="connsiteX149" fmla="*/ 964552 w 1312723"/>
              <a:gd name="connsiteY149" fmla="*/ 417789 h 990003"/>
              <a:gd name="connsiteX150" fmla="*/ 996583 w 1312723"/>
              <a:gd name="connsiteY150" fmla="*/ 451386 h 990003"/>
              <a:gd name="connsiteX151" fmla="*/ 1003168 w 1312723"/>
              <a:gd name="connsiteY151" fmla="*/ 483325 h 990003"/>
              <a:gd name="connsiteX152" fmla="*/ 1022113 w 1312723"/>
              <a:gd name="connsiteY152" fmla="*/ 532782 h 990003"/>
              <a:gd name="connsiteX153" fmla="*/ 1032308 w 1312723"/>
              <a:gd name="connsiteY153" fmla="*/ 542949 h 990003"/>
              <a:gd name="connsiteX154" fmla="*/ 1032326 w 1312723"/>
              <a:gd name="connsiteY154" fmla="*/ 542967 h 990003"/>
              <a:gd name="connsiteX155" fmla="*/ 1036323 w 1312723"/>
              <a:gd name="connsiteY155" fmla="*/ 545914 h 990003"/>
              <a:gd name="connsiteX156" fmla="*/ 1060416 w 1312723"/>
              <a:gd name="connsiteY156" fmla="*/ 558789 h 990003"/>
              <a:gd name="connsiteX157" fmla="*/ 1145808 w 1312723"/>
              <a:gd name="connsiteY157" fmla="*/ 577383 h 990003"/>
              <a:gd name="connsiteX158" fmla="*/ 1200107 w 1312723"/>
              <a:gd name="connsiteY158" fmla="*/ 578074 h 990003"/>
              <a:gd name="connsiteX159" fmla="*/ 1183391 w 1312723"/>
              <a:gd name="connsiteY159" fmla="*/ 554111 h 990003"/>
              <a:gd name="connsiteX160" fmla="*/ 1183041 w 1312723"/>
              <a:gd name="connsiteY160" fmla="*/ 553466 h 990003"/>
              <a:gd name="connsiteX161" fmla="*/ 1191956 w 1312723"/>
              <a:gd name="connsiteY161" fmla="*/ 416906 h 990003"/>
              <a:gd name="connsiteX162" fmla="*/ 1214860 w 1312723"/>
              <a:gd name="connsiteY162" fmla="*/ 274702 h 990003"/>
              <a:gd name="connsiteX163" fmla="*/ 1084730 w 1312723"/>
              <a:gd name="connsiteY163" fmla="*/ 66493 h 990003"/>
              <a:gd name="connsiteX164" fmla="*/ 1084242 w 1312723"/>
              <a:gd name="connsiteY164" fmla="*/ 66272 h 990003"/>
              <a:gd name="connsiteX165" fmla="*/ 1084002 w 1312723"/>
              <a:gd name="connsiteY165" fmla="*/ 66161 h 990003"/>
              <a:gd name="connsiteX166" fmla="*/ 931886 w 1312723"/>
              <a:gd name="connsiteY166" fmla="*/ 48765 h 990003"/>
              <a:gd name="connsiteX167" fmla="*/ 727186 w 1312723"/>
              <a:gd name="connsiteY167" fmla="*/ 175194 h 990003"/>
              <a:gd name="connsiteX168" fmla="*/ 714881 w 1312723"/>
              <a:gd name="connsiteY168" fmla="*/ 175571 h 990003"/>
              <a:gd name="connsiteX169" fmla="*/ 714504 w 1312723"/>
              <a:gd name="connsiteY169" fmla="*/ 163267 h 990003"/>
              <a:gd name="connsiteX170" fmla="*/ 928543 w 1312723"/>
              <a:gd name="connsiteY170" fmla="*/ 31654 h 990003"/>
              <a:gd name="connsiteX171" fmla="*/ 947939 w 1312723"/>
              <a:gd name="connsiteY171" fmla="*/ 28559 h 990003"/>
              <a:gd name="connsiteX172" fmla="*/ 818645 w 1312723"/>
              <a:gd name="connsiteY172" fmla="*/ 17591 h 990003"/>
              <a:gd name="connsiteX173" fmla="*/ 749823 w 1312723"/>
              <a:gd name="connsiteY173" fmla="*/ 20934 h 990003"/>
              <a:gd name="connsiteX174" fmla="*/ 749298 w 1312723"/>
              <a:gd name="connsiteY174" fmla="*/ 21026 h 990003"/>
              <a:gd name="connsiteX175" fmla="*/ 746351 w 1312723"/>
              <a:gd name="connsiteY175" fmla="*/ 21440 h 990003"/>
              <a:gd name="connsiteX176" fmla="*/ 681386 w 1312723"/>
              <a:gd name="connsiteY176" fmla="*/ 40421 h 990003"/>
              <a:gd name="connsiteX177" fmla="*/ 626653 w 1312723"/>
              <a:gd name="connsiteY177" fmla="*/ 109659 h 990003"/>
              <a:gd name="connsiteX178" fmla="*/ 611144 w 1312723"/>
              <a:gd name="connsiteY178" fmla="*/ 178518 h 990003"/>
              <a:gd name="connsiteX179" fmla="*/ 599871 w 1312723"/>
              <a:gd name="connsiteY179" fmla="*/ 205990 h 990003"/>
              <a:gd name="connsiteX180" fmla="*/ 673704 w 1312723"/>
              <a:gd name="connsiteY180" fmla="*/ 175267 h 990003"/>
              <a:gd name="connsiteX181" fmla="*/ 684203 w 1312723"/>
              <a:gd name="connsiteY181" fmla="*/ 181742 h 990003"/>
              <a:gd name="connsiteX182" fmla="*/ 677728 w 1312723"/>
              <a:gd name="connsiteY182" fmla="*/ 192241 h 990003"/>
              <a:gd name="connsiteX183" fmla="*/ 562977 w 1312723"/>
              <a:gd name="connsiteY183" fmla="*/ 269444 h 990003"/>
              <a:gd name="connsiteX184" fmla="*/ 549724 w 1312723"/>
              <a:gd name="connsiteY184" fmla="*/ 416668 h 990003"/>
              <a:gd name="connsiteX185" fmla="*/ 550138 w 1312723"/>
              <a:gd name="connsiteY185" fmla="*/ 418473 h 990003"/>
              <a:gd name="connsiteX186" fmla="*/ 551511 w 1312723"/>
              <a:gd name="connsiteY186" fmla="*/ 454437 h 990003"/>
              <a:gd name="connsiteX187" fmla="*/ 528155 w 1312723"/>
              <a:gd name="connsiteY187" fmla="*/ 501000 h 990003"/>
              <a:gd name="connsiteX188" fmla="*/ 492109 w 1312723"/>
              <a:gd name="connsiteY188" fmla="*/ 579272 h 990003"/>
              <a:gd name="connsiteX189" fmla="*/ 502691 w 1312723"/>
              <a:gd name="connsiteY189" fmla="*/ 604949 h 990003"/>
              <a:gd name="connsiteX190" fmla="*/ 516054 w 1312723"/>
              <a:gd name="connsiteY190" fmla="*/ 611875 h 990003"/>
              <a:gd name="connsiteX191" fmla="*/ 515934 w 1312723"/>
              <a:gd name="connsiteY191" fmla="*/ 605962 h 990003"/>
              <a:gd name="connsiteX192" fmla="*/ 519029 w 1312723"/>
              <a:gd name="connsiteY192" fmla="*/ 596108 h 990003"/>
              <a:gd name="connsiteX193" fmla="*/ 530596 w 1312723"/>
              <a:gd name="connsiteY193" fmla="*/ 586723 h 990003"/>
              <a:gd name="connsiteX194" fmla="*/ 557655 w 1312723"/>
              <a:gd name="connsiteY194" fmla="*/ 594929 h 990003"/>
              <a:gd name="connsiteX195" fmla="*/ 569867 w 1312723"/>
              <a:gd name="connsiteY195" fmla="*/ 601836 h 990003"/>
              <a:gd name="connsiteX196" fmla="*/ 577290 w 1312723"/>
              <a:gd name="connsiteY196" fmla="*/ 602389 h 990003"/>
              <a:gd name="connsiteX197" fmla="*/ 581047 w 1312723"/>
              <a:gd name="connsiteY197" fmla="*/ 599055 h 990003"/>
              <a:gd name="connsiteX198" fmla="*/ 583248 w 1312723"/>
              <a:gd name="connsiteY198" fmla="*/ 592664 h 990003"/>
              <a:gd name="connsiteX199" fmla="*/ 581618 w 1312723"/>
              <a:gd name="connsiteY199" fmla="*/ 584504 h 990003"/>
              <a:gd name="connsiteX200" fmla="*/ 582880 w 1312723"/>
              <a:gd name="connsiteY200" fmla="*/ 572274 h 990003"/>
              <a:gd name="connsiteX201" fmla="*/ 595110 w 1312723"/>
              <a:gd name="connsiteY201" fmla="*/ 573535 h 990003"/>
              <a:gd name="connsiteX202" fmla="*/ 600562 w 1312723"/>
              <a:gd name="connsiteY202" fmla="*/ 594644 h 990003"/>
              <a:gd name="connsiteX203" fmla="*/ 595700 w 1312723"/>
              <a:gd name="connsiteY203" fmla="*/ 608458 h 990003"/>
              <a:gd name="connsiteX204" fmla="*/ 583764 w 1312723"/>
              <a:gd name="connsiteY204" fmla="*/ 618543 h 990003"/>
              <a:gd name="connsiteX205" fmla="*/ 563595 w 1312723"/>
              <a:gd name="connsiteY205" fmla="*/ 618064 h 990003"/>
              <a:gd name="connsiteX206" fmla="*/ 548178 w 1312723"/>
              <a:gd name="connsiteY206" fmla="*/ 609526 h 990003"/>
              <a:gd name="connsiteX207" fmla="*/ 535902 w 1312723"/>
              <a:gd name="connsiteY207" fmla="*/ 603301 h 990003"/>
              <a:gd name="connsiteX208" fmla="*/ 534078 w 1312723"/>
              <a:gd name="connsiteY208" fmla="*/ 604912 h 990003"/>
              <a:gd name="connsiteX209" fmla="*/ 533231 w 1312723"/>
              <a:gd name="connsiteY209" fmla="*/ 607611 h 990003"/>
              <a:gd name="connsiteX210" fmla="*/ 533636 w 1312723"/>
              <a:gd name="connsiteY210" fmla="*/ 611138 h 990003"/>
              <a:gd name="connsiteX211" fmla="*/ 538729 w 1312723"/>
              <a:gd name="connsiteY211" fmla="*/ 617078 h 990003"/>
              <a:gd name="connsiteX212" fmla="*/ 540728 w 1312723"/>
              <a:gd name="connsiteY212" fmla="*/ 618681 h 990003"/>
              <a:gd name="connsiteX213" fmla="*/ 554662 w 1312723"/>
              <a:gd name="connsiteY213" fmla="*/ 629548 h 990003"/>
              <a:gd name="connsiteX214" fmla="*/ 556550 w 1312723"/>
              <a:gd name="connsiteY214" fmla="*/ 648022 h 990003"/>
              <a:gd name="connsiteX215" fmla="*/ 556264 w 1312723"/>
              <a:gd name="connsiteY215" fmla="*/ 649606 h 990003"/>
              <a:gd name="connsiteX216" fmla="*/ 566330 w 1312723"/>
              <a:gd name="connsiteY216" fmla="*/ 653336 h 990003"/>
              <a:gd name="connsiteX217" fmla="*/ 603951 w 1312723"/>
              <a:gd name="connsiteY217" fmla="*/ 673238 h 990003"/>
              <a:gd name="connsiteX218" fmla="*/ 645210 w 1312723"/>
              <a:gd name="connsiteY218" fmla="*/ 689944 h 990003"/>
              <a:gd name="connsiteX219" fmla="*/ 651519 w 1312723"/>
              <a:gd name="connsiteY219" fmla="*/ 697652 h 990003"/>
              <a:gd name="connsiteX220" fmla="*/ 646776 w 1312723"/>
              <a:gd name="connsiteY220" fmla="*/ 706107 h 990003"/>
              <a:gd name="connsiteX221" fmla="*/ 624728 w 1312723"/>
              <a:gd name="connsiteY221" fmla="*/ 728762 h 990003"/>
              <a:gd name="connsiteX222" fmla="*/ 622536 w 1312723"/>
              <a:gd name="connsiteY222" fmla="*/ 731848 h 990003"/>
              <a:gd name="connsiteX223" fmla="*/ 619792 w 1312723"/>
              <a:gd name="connsiteY223" fmla="*/ 735725 h 990003"/>
              <a:gd name="connsiteX224" fmla="*/ 601280 w 1312723"/>
              <a:gd name="connsiteY224" fmla="*/ 757763 h 990003"/>
              <a:gd name="connsiteX225" fmla="*/ 618060 w 1312723"/>
              <a:gd name="connsiteY225" fmla="*/ 768262 h 990003"/>
              <a:gd name="connsiteX226" fmla="*/ 620243 w 1312723"/>
              <a:gd name="connsiteY226" fmla="*/ 780391 h 990003"/>
              <a:gd name="connsiteX227" fmla="*/ 610490 w 1312723"/>
              <a:gd name="connsiteY227" fmla="*/ 783734 h 990003"/>
              <a:gd name="connsiteX228" fmla="*/ 641507 w 1312723"/>
              <a:gd name="connsiteY228" fmla="*/ 833603 h 990003"/>
              <a:gd name="connsiteX229" fmla="*/ 712117 w 1312723"/>
              <a:gd name="connsiteY229" fmla="*/ 836753 h 990003"/>
              <a:gd name="connsiteX230" fmla="*/ 826821 w 1312723"/>
              <a:gd name="connsiteY230" fmla="*/ 765029 h 990003"/>
              <a:gd name="connsiteX231" fmla="*/ 841280 w 1312723"/>
              <a:gd name="connsiteY231" fmla="*/ 751196 h 990003"/>
              <a:gd name="connsiteX232" fmla="*/ 853584 w 1312723"/>
              <a:gd name="connsiteY232" fmla="*/ 751573 h 990003"/>
              <a:gd name="connsiteX233" fmla="*/ 853207 w 1312723"/>
              <a:gd name="connsiteY233" fmla="*/ 763877 h 990003"/>
              <a:gd name="connsiteX234" fmla="*/ 838886 w 1312723"/>
              <a:gd name="connsiteY234" fmla="*/ 777581 h 990003"/>
              <a:gd name="connsiteX235" fmla="*/ 793897 w 1312723"/>
              <a:gd name="connsiteY235" fmla="*/ 817753 h 990003"/>
              <a:gd name="connsiteX236" fmla="*/ 795923 w 1312723"/>
              <a:gd name="connsiteY236" fmla="*/ 817588 h 990003"/>
              <a:gd name="connsiteX237" fmla="*/ 841907 w 1312723"/>
              <a:gd name="connsiteY237" fmla="*/ 818159 h 990003"/>
              <a:gd name="connsiteX238" fmla="*/ 932778 w 1312723"/>
              <a:gd name="connsiteY238" fmla="*/ 857050 h 990003"/>
              <a:gd name="connsiteX239" fmla="*/ 1000313 w 1312723"/>
              <a:gd name="connsiteY239" fmla="*/ 973808 h 990003"/>
              <a:gd name="connsiteX240" fmla="*/ 995441 w 1312723"/>
              <a:gd name="connsiteY240" fmla="*/ 985090 h 990003"/>
              <a:gd name="connsiteX241" fmla="*/ 984159 w 1312723"/>
              <a:gd name="connsiteY241" fmla="*/ 980218 h 990003"/>
              <a:gd name="connsiteX242" fmla="*/ 920576 w 1312723"/>
              <a:gd name="connsiteY242" fmla="*/ 869456 h 990003"/>
              <a:gd name="connsiteX243" fmla="*/ 840609 w 1312723"/>
              <a:gd name="connsiteY243" fmla="*/ 835536 h 990003"/>
              <a:gd name="connsiteX244" fmla="*/ 797223 w 1312723"/>
              <a:gd name="connsiteY244" fmla="*/ 834965 h 990003"/>
              <a:gd name="connsiteX245" fmla="*/ 744185 w 1312723"/>
              <a:gd name="connsiteY245" fmla="*/ 845648 h 990003"/>
              <a:gd name="connsiteX246" fmla="*/ 715590 w 1312723"/>
              <a:gd name="connsiteY246" fmla="*/ 853808 h 990003"/>
              <a:gd name="connsiteX247" fmla="*/ 632989 w 1312723"/>
              <a:gd name="connsiteY247" fmla="*/ 848816 h 990003"/>
              <a:gd name="connsiteX248" fmla="*/ 590672 w 1312723"/>
              <a:gd name="connsiteY248" fmla="*/ 773242 h 990003"/>
              <a:gd name="connsiteX249" fmla="*/ 590561 w 1312723"/>
              <a:gd name="connsiteY249" fmla="*/ 771741 h 990003"/>
              <a:gd name="connsiteX250" fmla="*/ 590313 w 1312723"/>
              <a:gd name="connsiteY250" fmla="*/ 771612 h 990003"/>
              <a:gd name="connsiteX251" fmla="*/ 572372 w 1312723"/>
              <a:gd name="connsiteY251" fmla="*/ 763360 h 990003"/>
              <a:gd name="connsiteX252" fmla="*/ 568532 w 1312723"/>
              <a:gd name="connsiteY252" fmla="*/ 761564 h 990003"/>
              <a:gd name="connsiteX253" fmla="*/ 567224 w 1312723"/>
              <a:gd name="connsiteY253" fmla="*/ 760809 h 990003"/>
              <a:gd name="connsiteX254" fmla="*/ 567077 w 1312723"/>
              <a:gd name="connsiteY254" fmla="*/ 760717 h 990003"/>
              <a:gd name="connsiteX255" fmla="*/ 552802 w 1312723"/>
              <a:gd name="connsiteY255" fmla="*/ 739295 h 990003"/>
              <a:gd name="connsiteX256" fmla="*/ 555003 w 1312723"/>
              <a:gd name="connsiteY256" fmla="*/ 713969 h 990003"/>
              <a:gd name="connsiteX257" fmla="*/ 557333 w 1312723"/>
              <a:gd name="connsiteY257" fmla="*/ 708950 h 990003"/>
              <a:gd name="connsiteX258" fmla="*/ 558779 w 1312723"/>
              <a:gd name="connsiteY258" fmla="*/ 706841 h 990003"/>
              <a:gd name="connsiteX259" fmla="*/ 549431 w 1312723"/>
              <a:gd name="connsiteY259" fmla="*/ 702494 h 990003"/>
              <a:gd name="connsiteX260" fmla="*/ 536970 w 1312723"/>
              <a:gd name="connsiteY260" fmla="*/ 692806 h 990003"/>
              <a:gd name="connsiteX261" fmla="*/ 529621 w 1312723"/>
              <a:gd name="connsiteY261" fmla="*/ 678595 h 990003"/>
              <a:gd name="connsiteX262" fmla="*/ 531758 w 1312723"/>
              <a:gd name="connsiteY262" fmla="*/ 662571 h 990003"/>
              <a:gd name="connsiteX263" fmla="*/ 532209 w 1312723"/>
              <a:gd name="connsiteY263" fmla="*/ 661631 h 990003"/>
              <a:gd name="connsiteX264" fmla="*/ 533066 w 1312723"/>
              <a:gd name="connsiteY264" fmla="*/ 660020 h 990003"/>
              <a:gd name="connsiteX265" fmla="*/ 537192 w 1312723"/>
              <a:gd name="connsiteY265" fmla="*/ 652090 h 990003"/>
              <a:gd name="connsiteX266" fmla="*/ 539383 w 1312723"/>
              <a:gd name="connsiteY266" fmla="*/ 645349 h 990003"/>
              <a:gd name="connsiteX267" fmla="*/ 539135 w 1312723"/>
              <a:gd name="connsiteY267" fmla="*/ 637373 h 990003"/>
              <a:gd name="connsiteX268" fmla="*/ 534769 w 1312723"/>
              <a:gd name="connsiteY268" fmla="*/ 635135 h 990003"/>
              <a:gd name="connsiteX269" fmla="*/ 492746 w 1312723"/>
              <a:gd name="connsiteY269" fmla="*/ 619194 h 990003"/>
              <a:gd name="connsiteX270" fmla="*/ 475211 w 1312723"/>
              <a:gd name="connsiteY270" fmla="*/ 575051 h 990003"/>
              <a:gd name="connsiteX271" fmla="*/ 503135 w 1312723"/>
              <a:gd name="connsiteY271" fmla="*/ 509303 h 990003"/>
              <a:gd name="connsiteX272" fmla="*/ 482828 w 1312723"/>
              <a:gd name="connsiteY272" fmla="*/ 391817 h 990003"/>
              <a:gd name="connsiteX273" fmla="*/ 468664 w 1312723"/>
              <a:gd name="connsiteY273" fmla="*/ 197329 h 990003"/>
              <a:gd name="connsiteX274" fmla="*/ 339399 w 1312723"/>
              <a:gd name="connsiteY274" fmla="*/ 251067 h 990003"/>
              <a:gd name="connsiteX275" fmla="*/ 314136 w 1312723"/>
              <a:gd name="connsiteY275" fmla="*/ 301950 h 990003"/>
              <a:gd name="connsiteX276" fmla="*/ 314173 w 1312723"/>
              <a:gd name="connsiteY276" fmla="*/ 302272 h 990003"/>
              <a:gd name="connsiteX277" fmla="*/ 313805 w 1312723"/>
              <a:gd name="connsiteY277" fmla="*/ 306002 h 990003"/>
              <a:gd name="connsiteX278" fmla="*/ 312525 w 1312723"/>
              <a:gd name="connsiteY278" fmla="*/ 343578 h 990003"/>
              <a:gd name="connsiteX279" fmla="*/ 312377 w 1312723"/>
              <a:gd name="connsiteY279" fmla="*/ 352862 h 990003"/>
              <a:gd name="connsiteX280" fmla="*/ 311972 w 1312723"/>
              <a:gd name="connsiteY280" fmla="*/ 370912 h 990003"/>
              <a:gd name="connsiteX281" fmla="*/ 319745 w 1312723"/>
              <a:gd name="connsiteY281" fmla="*/ 450106 h 990003"/>
              <a:gd name="connsiteX282" fmla="*/ 330935 w 1312723"/>
              <a:gd name="connsiteY282" fmla="*/ 469557 h 990003"/>
              <a:gd name="connsiteX283" fmla="*/ 332832 w 1312723"/>
              <a:gd name="connsiteY283" fmla="*/ 491466 h 990003"/>
              <a:gd name="connsiteX284" fmla="*/ 320436 w 1312723"/>
              <a:gd name="connsiteY284" fmla="*/ 546319 h 990003"/>
              <a:gd name="connsiteX285" fmla="*/ 300976 w 1312723"/>
              <a:gd name="connsiteY285" fmla="*/ 603327 h 990003"/>
              <a:gd name="connsiteX286" fmla="*/ 297366 w 1312723"/>
              <a:gd name="connsiteY286" fmla="*/ 627060 h 990003"/>
              <a:gd name="connsiteX287" fmla="*/ 323991 w 1312723"/>
              <a:gd name="connsiteY287" fmla="*/ 642200 h 990003"/>
              <a:gd name="connsiteX288" fmla="*/ 340439 w 1312723"/>
              <a:gd name="connsiteY288" fmla="*/ 651087 h 990003"/>
              <a:gd name="connsiteX289" fmla="*/ 343801 w 1312723"/>
              <a:gd name="connsiteY289" fmla="*/ 668061 h 990003"/>
              <a:gd name="connsiteX290" fmla="*/ 374118 w 1312723"/>
              <a:gd name="connsiteY290" fmla="*/ 684380 h 990003"/>
              <a:gd name="connsiteX291" fmla="*/ 407613 w 1312723"/>
              <a:gd name="connsiteY291" fmla="*/ 702320 h 990003"/>
              <a:gd name="connsiteX292" fmla="*/ 415653 w 1312723"/>
              <a:gd name="connsiteY292" fmla="*/ 711659 h 990003"/>
              <a:gd name="connsiteX293" fmla="*/ 413747 w 1312723"/>
              <a:gd name="connsiteY293" fmla="*/ 716485 h 990003"/>
              <a:gd name="connsiteX294" fmla="*/ 406048 w 1312723"/>
              <a:gd name="connsiteY294" fmla="*/ 741370 h 990003"/>
              <a:gd name="connsiteX295" fmla="*/ 400881 w 1312723"/>
              <a:gd name="connsiteY295" fmla="*/ 762165 h 990003"/>
              <a:gd name="connsiteX296" fmla="*/ 391975 w 1312723"/>
              <a:gd name="connsiteY296" fmla="*/ 775418 h 990003"/>
              <a:gd name="connsiteX297" fmla="*/ 385299 w 1312723"/>
              <a:gd name="connsiteY297" fmla="*/ 781505 h 990003"/>
              <a:gd name="connsiteX298" fmla="*/ 389360 w 1312723"/>
              <a:gd name="connsiteY298" fmla="*/ 824320 h 990003"/>
              <a:gd name="connsiteX299" fmla="*/ 388743 w 1312723"/>
              <a:gd name="connsiteY299" fmla="*/ 828427 h 990003"/>
              <a:gd name="connsiteX300" fmla="*/ 388273 w 1312723"/>
              <a:gd name="connsiteY300" fmla="*/ 833456 h 990003"/>
              <a:gd name="connsiteX301" fmla="*/ 397336 w 1312723"/>
              <a:gd name="connsiteY301" fmla="*/ 856065 h 990003"/>
              <a:gd name="connsiteX302" fmla="*/ 421087 w 1312723"/>
              <a:gd name="connsiteY302" fmla="*/ 867706 h 990003"/>
              <a:gd name="connsiteX303" fmla="*/ 427810 w 1312723"/>
              <a:gd name="connsiteY303" fmla="*/ 868305 h 990003"/>
              <a:gd name="connsiteX304" fmla="*/ 479292 w 1312723"/>
              <a:gd name="connsiteY304" fmla="*/ 861748 h 990003"/>
              <a:gd name="connsiteX305" fmla="*/ 526555 w 1312723"/>
              <a:gd name="connsiteY305" fmla="*/ 845318 h 990003"/>
              <a:gd name="connsiteX306" fmla="*/ 527172 w 1312723"/>
              <a:gd name="connsiteY306" fmla="*/ 845078 h 990003"/>
              <a:gd name="connsiteX307" fmla="*/ 527449 w 1312723"/>
              <a:gd name="connsiteY307" fmla="*/ 844977 h 990003"/>
              <a:gd name="connsiteX308" fmla="*/ 613357 w 1312723"/>
              <a:gd name="connsiteY308" fmla="*/ 887304 h 990003"/>
              <a:gd name="connsiteX309" fmla="*/ 668163 w 1312723"/>
              <a:gd name="connsiteY309" fmla="*/ 971701 h 990003"/>
              <a:gd name="connsiteX310" fmla="*/ 668494 w 1312723"/>
              <a:gd name="connsiteY310" fmla="*/ 972548 h 990003"/>
              <a:gd name="connsiteX311" fmla="*/ 663862 w 1312723"/>
              <a:gd name="connsiteY311" fmla="*/ 983931 h 990003"/>
              <a:gd name="connsiteX312" fmla="*/ 652479 w 1312723"/>
              <a:gd name="connsiteY312" fmla="*/ 979299 h 990003"/>
              <a:gd name="connsiteX313" fmla="*/ 652148 w 1312723"/>
              <a:gd name="connsiteY313" fmla="*/ 978580 h 990003"/>
              <a:gd name="connsiteX314" fmla="*/ 600206 w 1312723"/>
              <a:gd name="connsiteY314" fmla="*/ 898743 h 990003"/>
              <a:gd name="connsiteX315" fmla="*/ 533907 w 1312723"/>
              <a:gd name="connsiteY315" fmla="*/ 861103 h 990003"/>
              <a:gd name="connsiteX316" fmla="*/ 533437 w 1312723"/>
              <a:gd name="connsiteY316" fmla="*/ 861324 h 990003"/>
              <a:gd name="connsiteX317" fmla="*/ 483521 w 1312723"/>
              <a:gd name="connsiteY317" fmla="*/ 878638 h 990003"/>
              <a:gd name="connsiteX318" fmla="*/ 427609 w 1312723"/>
              <a:gd name="connsiteY318" fmla="*/ 885675 h 990003"/>
              <a:gd name="connsiteX319" fmla="*/ 418427 w 1312723"/>
              <a:gd name="connsiteY319" fmla="*/ 884938 h 990003"/>
              <a:gd name="connsiteX320" fmla="*/ 384922 w 1312723"/>
              <a:gd name="connsiteY320" fmla="*/ 868259 h 990003"/>
              <a:gd name="connsiteX321" fmla="*/ 370887 w 1312723"/>
              <a:gd name="connsiteY321" fmla="*/ 833243 h 990003"/>
              <a:gd name="connsiteX322" fmla="*/ 371486 w 1312723"/>
              <a:gd name="connsiteY322" fmla="*/ 825765 h 990003"/>
              <a:gd name="connsiteX323" fmla="*/ 372167 w 1312723"/>
              <a:gd name="connsiteY323" fmla="*/ 821593 h 990003"/>
              <a:gd name="connsiteX324" fmla="*/ 367940 w 1312723"/>
              <a:gd name="connsiteY324" fmla="*/ 787546 h 990003"/>
              <a:gd name="connsiteX325" fmla="*/ 365389 w 1312723"/>
              <a:gd name="connsiteY325" fmla="*/ 785143 h 990003"/>
              <a:gd name="connsiteX326" fmla="*/ 364643 w 1312723"/>
              <a:gd name="connsiteY326" fmla="*/ 783872 h 990003"/>
              <a:gd name="connsiteX327" fmla="*/ 363796 w 1312723"/>
              <a:gd name="connsiteY327" fmla="*/ 783043 h 990003"/>
              <a:gd name="connsiteX328" fmla="*/ 355627 w 1312723"/>
              <a:gd name="connsiteY328" fmla="*/ 772001 h 990003"/>
              <a:gd name="connsiteX329" fmla="*/ 352956 w 1312723"/>
              <a:gd name="connsiteY329" fmla="*/ 748120 h 990003"/>
              <a:gd name="connsiteX330" fmla="*/ 366494 w 1312723"/>
              <a:gd name="connsiteY330" fmla="*/ 724230 h 990003"/>
              <a:gd name="connsiteX331" fmla="*/ 367250 w 1312723"/>
              <a:gd name="connsiteY331" fmla="*/ 723447 h 990003"/>
              <a:gd name="connsiteX332" fmla="*/ 343619 w 1312723"/>
              <a:gd name="connsiteY332" fmla="*/ 719321 h 990003"/>
              <a:gd name="connsiteX333" fmla="*/ 326443 w 1312723"/>
              <a:gd name="connsiteY333" fmla="*/ 666597 h 990003"/>
              <a:gd name="connsiteX334" fmla="*/ 326166 w 1312723"/>
              <a:gd name="connsiteY334" fmla="*/ 661090 h 990003"/>
              <a:gd name="connsiteX335" fmla="*/ 321028 w 1312723"/>
              <a:gd name="connsiteY335" fmla="*/ 659358 h 990003"/>
              <a:gd name="connsiteX336" fmla="*/ 280837 w 1312723"/>
              <a:gd name="connsiteY336" fmla="*/ 632559 h 990003"/>
              <a:gd name="connsiteX337" fmla="*/ 284861 w 1312723"/>
              <a:gd name="connsiteY337" fmla="*/ 596633 h 990003"/>
              <a:gd name="connsiteX338" fmla="*/ 303639 w 1312723"/>
              <a:gd name="connsiteY338" fmla="*/ 541532 h 990003"/>
              <a:gd name="connsiteX339" fmla="*/ 315557 w 1312723"/>
              <a:gd name="connsiteY339" fmla="*/ 488928 h 990003"/>
              <a:gd name="connsiteX340" fmla="*/ 314203 w 1312723"/>
              <a:gd name="connsiteY340" fmla="*/ 474515 h 990003"/>
              <a:gd name="connsiteX341" fmla="*/ 308465 w 1312723"/>
              <a:gd name="connsiteY341" fmla="*/ 463381 h 990003"/>
              <a:gd name="connsiteX342" fmla="*/ 294559 w 1312723"/>
              <a:gd name="connsiteY342" fmla="*/ 370494 h 990003"/>
              <a:gd name="connsiteX343" fmla="*/ 294964 w 1312723"/>
              <a:gd name="connsiteY343" fmla="*/ 352581 h 990003"/>
              <a:gd name="connsiteX344" fmla="*/ 295111 w 1312723"/>
              <a:gd name="connsiteY344" fmla="*/ 343362 h 990003"/>
              <a:gd name="connsiteX345" fmla="*/ 296613 w 1312723"/>
              <a:gd name="connsiteY345" fmla="*/ 302427 h 990003"/>
              <a:gd name="connsiteX346" fmla="*/ 318181 w 1312723"/>
              <a:gd name="connsiteY346" fmla="*/ 179737 h 990003"/>
              <a:gd name="connsiteX347" fmla="*/ 319333 w 1312723"/>
              <a:gd name="connsiteY347" fmla="*/ 177747 h 990003"/>
              <a:gd name="connsiteX348" fmla="*/ 269112 w 1312723"/>
              <a:gd name="connsiteY348" fmla="*/ 188007 h 990003"/>
              <a:gd name="connsiteX349" fmla="*/ 222098 w 1312723"/>
              <a:gd name="connsiteY349" fmla="*/ 182564 h 990003"/>
              <a:gd name="connsiteX350" fmla="*/ 192767 w 1312723"/>
              <a:gd name="connsiteY350" fmla="*/ 173087 h 990003"/>
              <a:gd name="connsiteX351" fmla="*/ 630048 w 1312723"/>
              <a:gd name="connsiteY351" fmla="*/ 446886 h 990003"/>
              <a:gd name="connsiteX352" fmla="*/ 632866 w 1312723"/>
              <a:gd name="connsiteY352" fmla="*/ 460434 h 990003"/>
              <a:gd name="connsiteX353" fmla="*/ 650125 w 1312723"/>
              <a:gd name="connsiteY353" fmla="*/ 454457 h 990003"/>
              <a:gd name="connsiteX354" fmla="*/ 662355 w 1312723"/>
              <a:gd name="connsiteY354" fmla="*/ 452403 h 990003"/>
              <a:gd name="connsiteX355" fmla="*/ 637600 w 1312723"/>
              <a:gd name="connsiteY355" fmla="*/ 447236 h 990003"/>
              <a:gd name="connsiteX356" fmla="*/ 630048 w 1312723"/>
              <a:gd name="connsiteY356" fmla="*/ 446886 h 990003"/>
              <a:gd name="connsiteX357" fmla="*/ 779334 w 1312723"/>
              <a:gd name="connsiteY357" fmla="*/ 509282 h 990003"/>
              <a:gd name="connsiteX358" fmla="*/ 784667 w 1312723"/>
              <a:gd name="connsiteY358" fmla="*/ 499565 h 990003"/>
              <a:gd name="connsiteX359" fmla="*/ 775024 w 1312723"/>
              <a:gd name="connsiteY359" fmla="*/ 494473 h 990003"/>
              <a:gd name="connsiteX360" fmla="*/ 769858 w 1312723"/>
              <a:gd name="connsiteY360" fmla="*/ 503876 h 990003"/>
              <a:gd name="connsiteX361" fmla="*/ 779325 w 1312723"/>
              <a:gd name="connsiteY361" fmla="*/ 509282 h 990003"/>
              <a:gd name="connsiteX362" fmla="*/ 678323 w 1312723"/>
              <a:gd name="connsiteY362" fmla="*/ 586679 h 990003"/>
              <a:gd name="connsiteX363" fmla="*/ 685893 w 1312723"/>
              <a:gd name="connsiteY363" fmla="*/ 584828 h 990003"/>
              <a:gd name="connsiteX364" fmla="*/ 683195 w 1312723"/>
              <a:gd name="connsiteY364" fmla="*/ 574264 h 990003"/>
              <a:gd name="connsiteX365" fmla="*/ 675809 w 1312723"/>
              <a:gd name="connsiteY365" fmla="*/ 576069 h 990003"/>
              <a:gd name="connsiteX366" fmla="*/ 717785 w 1312723"/>
              <a:gd name="connsiteY366" fmla="*/ 573675 h 990003"/>
              <a:gd name="connsiteX367" fmla="*/ 727796 w 1312723"/>
              <a:gd name="connsiteY367" fmla="*/ 568085 h 990003"/>
              <a:gd name="connsiteX368" fmla="*/ 721976 w 1312723"/>
              <a:gd name="connsiteY368" fmla="*/ 558866 h 990003"/>
              <a:gd name="connsiteX369" fmla="*/ 712950 w 1312723"/>
              <a:gd name="connsiteY369" fmla="*/ 563903 h 990003"/>
              <a:gd name="connsiteX370" fmla="*/ 753693 w 1312723"/>
              <a:gd name="connsiteY370" fmla="*/ 545862 h 990003"/>
              <a:gd name="connsiteX371" fmla="*/ 760904 w 1312723"/>
              <a:gd name="connsiteY371" fmla="*/ 537195 h 990003"/>
              <a:gd name="connsiteX372" fmla="*/ 752274 w 1312723"/>
              <a:gd name="connsiteY372" fmla="*/ 530528 h 990003"/>
              <a:gd name="connsiteX373" fmla="*/ 745533 w 1312723"/>
              <a:gd name="connsiteY373" fmla="*/ 538623 h 990003"/>
              <a:gd name="connsiteX374" fmla="*/ 753683 w 1312723"/>
              <a:gd name="connsiteY374" fmla="*/ 545862 h 990003"/>
              <a:gd name="connsiteX375" fmla="*/ 687945 w 1312723"/>
              <a:gd name="connsiteY375" fmla="*/ 456639 h 990003"/>
              <a:gd name="connsiteX376" fmla="*/ 689114 w 1312723"/>
              <a:gd name="connsiteY376" fmla="*/ 461916 h 990003"/>
              <a:gd name="connsiteX377" fmla="*/ 679610 w 1312723"/>
              <a:gd name="connsiteY377" fmla="*/ 469716 h 990003"/>
              <a:gd name="connsiteX378" fmla="*/ 654145 w 1312723"/>
              <a:gd name="connsiteY378" fmla="*/ 471429 h 990003"/>
              <a:gd name="connsiteX379" fmla="*/ 631683 w 1312723"/>
              <a:gd name="connsiteY379" fmla="*/ 481026 h 990003"/>
              <a:gd name="connsiteX380" fmla="*/ 624159 w 1312723"/>
              <a:gd name="connsiteY380" fmla="*/ 482140 h 990003"/>
              <a:gd name="connsiteX381" fmla="*/ 622262 w 1312723"/>
              <a:gd name="connsiteY381" fmla="*/ 481495 h 990003"/>
              <a:gd name="connsiteX382" fmla="*/ 609525 w 1312723"/>
              <a:gd name="connsiteY382" fmla="*/ 464310 h 990003"/>
              <a:gd name="connsiteX383" fmla="*/ 609230 w 1312723"/>
              <a:gd name="connsiteY383" fmla="*/ 442815 h 990003"/>
              <a:gd name="connsiteX384" fmla="*/ 589439 w 1312723"/>
              <a:gd name="connsiteY384" fmla="*/ 426707 h 990003"/>
              <a:gd name="connsiteX385" fmla="*/ 591419 w 1312723"/>
              <a:gd name="connsiteY385" fmla="*/ 414578 h 990003"/>
              <a:gd name="connsiteX386" fmla="*/ 603548 w 1312723"/>
              <a:gd name="connsiteY386" fmla="*/ 416558 h 990003"/>
              <a:gd name="connsiteX387" fmla="*/ 638212 w 1312723"/>
              <a:gd name="connsiteY387" fmla="*/ 429866 h 990003"/>
              <a:gd name="connsiteX388" fmla="*/ 687280 w 1312723"/>
              <a:gd name="connsiteY388" fmla="*/ 454971 h 990003"/>
              <a:gd name="connsiteX389" fmla="*/ 687952 w 1312723"/>
              <a:gd name="connsiteY389" fmla="*/ 456647 h 990003"/>
              <a:gd name="connsiteX390" fmla="*/ 1232232 w 1312723"/>
              <a:gd name="connsiteY390" fmla="*/ 275052 h 990003"/>
              <a:gd name="connsiteX391" fmla="*/ 1232232 w 1312723"/>
              <a:gd name="connsiteY391" fmla="*/ 275153 h 990003"/>
              <a:gd name="connsiteX392" fmla="*/ 1208923 w 1312723"/>
              <a:gd name="connsiteY392" fmla="*/ 420767 h 990003"/>
              <a:gd name="connsiteX393" fmla="*/ 1198369 w 1312723"/>
              <a:gd name="connsiteY393" fmla="*/ 545263 h 990003"/>
              <a:gd name="connsiteX394" fmla="*/ 1198719 w 1312723"/>
              <a:gd name="connsiteY394" fmla="*/ 545907 h 990003"/>
              <a:gd name="connsiteX395" fmla="*/ 1229432 w 1312723"/>
              <a:gd name="connsiteY395" fmla="*/ 572292 h 990003"/>
              <a:gd name="connsiteX396" fmla="*/ 1234506 w 1312723"/>
              <a:gd name="connsiteY396" fmla="*/ 571739 h 990003"/>
              <a:gd name="connsiteX397" fmla="*/ 1235510 w 1312723"/>
              <a:gd name="connsiteY397" fmla="*/ 571666 h 990003"/>
              <a:gd name="connsiteX398" fmla="*/ 1243089 w 1312723"/>
              <a:gd name="connsiteY398" fmla="*/ 571527 h 990003"/>
              <a:gd name="connsiteX399" fmla="*/ 1255615 w 1312723"/>
              <a:gd name="connsiteY399" fmla="*/ 573056 h 990003"/>
              <a:gd name="connsiteX400" fmla="*/ 1252557 w 1312723"/>
              <a:gd name="connsiteY400" fmla="*/ 569851 h 990003"/>
              <a:gd name="connsiteX401" fmla="*/ 1224975 w 1312723"/>
              <a:gd name="connsiteY401" fmla="*/ 419966 h 990003"/>
              <a:gd name="connsiteX402" fmla="*/ 1233917 w 1312723"/>
              <a:gd name="connsiteY402" fmla="*/ 288324 h 990003"/>
              <a:gd name="connsiteX403" fmla="*/ 1232223 w 1312723"/>
              <a:gd name="connsiteY403" fmla="*/ 275044 h 990003"/>
              <a:gd name="connsiteX404" fmla="*/ 657177 w 1312723"/>
              <a:gd name="connsiteY404" fmla="*/ 34265 h 990003"/>
              <a:gd name="connsiteX405" fmla="*/ 532738 w 1312723"/>
              <a:gd name="connsiteY405" fmla="*/ 57501 h 990003"/>
              <a:gd name="connsiteX406" fmla="*/ 404468 w 1312723"/>
              <a:gd name="connsiteY406" fmla="*/ 113035 h 990003"/>
              <a:gd name="connsiteX407" fmla="*/ 333361 w 1312723"/>
              <a:gd name="connsiteY407" fmla="*/ 188296 h 990003"/>
              <a:gd name="connsiteX408" fmla="*/ 313892 w 1312723"/>
              <a:gd name="connsiteY408" fmla="*/ 247393 h 990003"/>
              <a:gd name="connsiteX409" fmla="*/ 334779 w 1312723"/>
              <a:gd name="connsiteY409" fmla="*/ 234270 h 990003"/>
              <a:gd name="connsiteX410" fmla="*/ 534435 w 1312723"/>
              <a:gd name="connsiteY410" fmla="*/ 110354 h 990003"/>
              <a:gd name="connsiteX411" fmla="*/ 537317 w 1312723"/>
              <a:gd name="connsiteY411" fmla="*/ 107425 h 990003"/>
              <a:gd name="connsiteX412" fmla="*/ 549621 w 1312723"/>
              <a:gd name="connsiteY412" fmla="*/ 107324 h 990003"/>
              <a:gd name="connsiteX413" fmla="*/ 549723 w 1312723"/>
              <a:gd name="connsiteY413" fmla="*/ 119628 h 990003"/>
              <a:gd name="connsiteX414" fmla="*/ 546840 w 1312723"/>
              <a:gd name="connsiteY414" fmla="*/ 122557 h 990003"/>
              <a:gd name="connsiteX415" fmla="*/ 517886 w 1312723"/>
              <a:gd name="connsiteY415" fmla="*/ 151853 h 990003"/>
              <a:gd name="connsiteX416" fmla="*/ 498251 w 1312723"/>
              <a:gd name="connsiteY416" fmla="*/ 383749 h 990003"/>
              <a:gd name="connsiteX417" fmla="*/ 528219 w 1312723"/>
              <a:gd name="connsiteY417" fmla="*/ 465475 h 990003"/>
              <a:gd name="connsiteX418" fmla="*/ 534841 w 1312723"/>
              <a:gd name="connsiteY418" fmla="*/ 449441 h 990003"/>
              <a:gd name="connsiteX419" fmla="*/ 533192 w 1312723"/>
              <a:gd name="connsiteY419" fmla="*/ 422274 h 990003"/>
              <a:gd name="connsiteX420" fmla="*/ 532778 w 1312723"/>
              <a:gd name="connsiteY420" fmla="*/ 420469 h 990003"/>
              <a:gd name="connsiteX421" fmla="*/ 547863 w 1312723"/>
              <a:gd name="connsiteY421" fmla="*/ 260766 h 990003"/>
              <a:gd name="connsiteX422" fmla="*/ 559191 w 1312723"/>
              <a:gd name="connsiteY422" fmla="*/ 243682 h 990003"/>
              <a:gd name="connsiteX423" fmla="*/ 594739 w 1312723"/>
              <a:gd name="connsiteY423" fmla="*/ 172851 h 990003"/>
              <a:gd name="connsiteX424" fmla="*/ 609502 w 1312723"/>
              <a:gd name="connsiteY424" fmla="*/ 106993 h 990003"/>
              <a:gd name="connsiteX425" fmla="*/ 657191 w 1312723"/>
              <a:gd name="connsiteY425" fmla="*/ 34283 h 990003"/>
              <a:gd name="connsiteX426" fmla="*/ 1236830 w 1312723"/>
              <a:gd name="connsiteY426" fmla="*/ 589021 h 990003"/>
              <a:gd name="connsiteX427" fmla="*/ 1229969 w 1312723"/>
              <a:gd name="connsiteY427" fmla="*/ 589813 h 990003"/>
              <a:gd name="connsiteX428" fmla="*/ 1220952 w 1312723"/>
              <a:gd name="connsiteY428" fmla="*/ 591811 h 990003"/>
              <a:gd name="connsiteX429" fmla="*/ 1144006 w 1312723"/>
              <a:gd name="connsiteY429" fmla="*/ 594685 h 990003"/>
              <a:gd name="connsiteX430" fmla="*/ 1067816 w 1312723"/>
              <a:gd name="connsiteY430" fmla="*/ 579903 h 990003"/>
              <a:gd name="connsiteX431" fmla="*/ 1069381 w 1312723"/>
              <a:gd name="connsiteY431" fmla="*/ 667311 h 990003"/>
              <a:gd name="connsiteX432" fmla="*/ 1061470 w 1312723"/>
              <a:gd name="connsiteY432" fmla="*/ 721841 h 990003"/>
              <a:gd name="connsiteX433" fmla="*/ 1139428 w 1312723"/>
              <a:gd name="connsiteY433" fmla="*/ 824694 h 990003"/>
              <a:gd name="connsiteX434" fmla="*/ 1189621 w 1312723"/>
              <a:gd name="connsiteY434" fmla="*/ 837919 h 990003"/>
              <a:gd name="connsiteX435" fmla="*/ 1236764 w 1312723"/>
              <a:gd name="connsiteY435" fmla="*/ 825504 h 990003"/>
              <a:gd name="connsiteX436" fmla="*/ 1295227 w 1312723"/>
              <a:gd name="connsiteY436" fmla="*/ 676079 h 990003"/>
              <a:gd name="connsiteX437" fmla="*/ 1290742 w 1312723"/>
              <a:gd name="connsiteY437" fmla="*/ 634129 h 990003"/>
              <a:gd name="connsiteX438" fmla="*/ 1273059 w 1312723"/>
              <a:gd name="connsiteY438" fmla="*/ 601600 h 990003"/>
              <a:gd name="connsiteX439" fmla="*/ 1242540 w 1312723"/>
              <a:gd name="connsiteY439" fmla="*/ 588937 h 990003"/>
              <a:gd name="connsiteX440" fmla="*/ 1236820 w 1312723"/>
              <a:gd name="connsiteY440" fmla="*/ 589039 h 990003"/>
              <a:gd name="connsiteX441" fmla="*/ 977016 w 1312723"/>
              <a:gd name="connsiteY441" fmla="*/ 554872 h 990003"/>
              <a:gd name="connsiteX442" fmla="*/ 984688 w 1312723"/>
              <a:gd name="connsiteY442" fmla="*/ 554191 h 990003"/>
              <a:gd name="connsiteX443" fmla="*/ 985369 w 1312723"/>
              <a:gd name="connsiteY443" fmla="*/ 561863 h 990003"/>
              <a:gd name="connsiteX444" fmla="*/ 980442 w 1312723"/>
              <a:gd name="connsiteY444" fmla="*/ 567646 h 990003"/>
              <a:gd name="connsiteX445" fmla="*/ 951054 w 1312723"/>
              <a:gd name="connsiteY445" fmla="*/ 606050 h 990003"/>
              <a:gd name="connsiteX446" fmla="*/ 943558 w 1312723"/>
              <a:gd name="connsiteY446" fmla="*/ 607754 h 990003"/>
              <a:gd name="connsiteX447" fmla="*/ 941854 w 1312723"/>
              <a:gd name="connsiteY447" fmla="*/ 600257 h 990003"/>
              <a:gd name="connsiteX448" fmla="*/ 972180 w 1312723"/>
              <a:gd name="connsiteY448" fmla="*/ 560620 h 990003"/>
              <a:gd name="connsiteX449" fmla="*/ 977025 w 1312723"/>
              <a:gd name="connsiteY449" fmla="*/ 554874 h 990003"/>
              <a:gd name="connsiteX450" fmla="*/ 579799 w 1312723"/>
              <a:gd name="connsiteY450" fmla="*/ 382754 h 990003"/>
              <a:gd name="connsiteX451" fmla="*/ 632773 w 1312723"/>
              <a:gd name="connsiteY451" fmla="*/ 360578 h 990003"/>
              <a:gd name="connsiteX452" fmla="*/ 653292 w 1312723"/>
              <a:gd name="connsiteY452" fmla="*/ 358220 h 990003"/>
              <a:gd name="connsiteX453" fmla="*/ 629983 w 1312723"/>
              <a:gd name="connsiteY453" fmla="*/ 355071 h 990003"/>
              <a:gd name="connsiteX454" fmla="*/ 577525 w 1312723"/>
              <a:gd name="connsiteY454" fmla="*/ 374917 h 990003"/>
              <a:gd name="connsiteX455" fmla="*/ 579330 w 1312723"/>
              <a:gd name="connsiteY455" fmla="*/ 381696 h 990003"/>
              <a:gd name="connsiteX456" fmla="*/ 579809 w 1312723"/>
              <a:gd name="connsiteY456" fmla="*/ 382764 h 990003"/>
              <a:gd name="connsiteX457" fmla="*/ 635765 w 1312723"/>
              <a:gd name="connsiteY457" fmla="*/ 377754 h 990003"/>
              <a:gd name="connsiteX458" fmla="*/ 588768 w 1312723"/>
              <a:gd name="connsiteY458" fmla="*/ 398061 h 990003"/>
              <a:gd name="connsiteX459" fmla="*/ 572835 w 1312723"/>
              <a:gd name="connsiteY459" fmla="*/ 400280 h 990003"/>
              <a:gd name="connsiteX460" fmla="*/ 566812 w 1312723"/>
              <a:gd name="connsiteY460" fmla="*/ 394791 h 990003"/>
              <a:gd name="connsiteX461" fmla="*/ 563239 w 1312723"/>
              <a:gd name="connsiteY461" fmla="*/ 388299 h 990003"/>
              <a:gd name="connsiteX462" fmla="*/ 565735 w 1312723"/>
              <a:gd name="connsiteY462" fmla="*/ 362162 h 990003"/>
              <a:gd name="connsiteX463" fmla="*/ 630183 w 1312723"/>
              <a:gd name="connsiteY463" fmla="*/ 337682 h 990003"/>
              <a:gd name="connsiteX464" fmla="*/ 707286 w 1312723"/>
              <a:gd name="connsiteY464" fmla="*/ 362999 h 990003"/>
              <a:gd name="connsiteX465" fmla="*/ 711494 w 1312723"/>
              <a:gd name="connsiteY465" fmla="*/ 372291 h 990003"/>
              <a:gd name="connsiteX466" fmla="*/ 701235 w 1312723"/>
              <a:gd name="connsiteY466" fmla="*/ 379069 h 990003"/>
              <a:gd name="connsiteX467" fmla="*/ 635772 w 1312723"/>
              <a:gd name="connsiteY467" fmla="*/ 377743 h 990003"/>
              <a:gd name="connsiteX468" fmla="*/ 589819 w 1312723"/>
              <a:gd name="connsiteY468" fmla="*/ 693962 h 990003"/>
              <a:gd name="connsiteX469" fmla="*/ 591928 w 1312723"/>
              <a:gd name="connsiteY469" fmla="*/ 693824 h 990003"/>
              <a:gd name="connsiteX470" fmla="*/ 603910 w 1312723"/>
              <a:gd name="connsiteY470" fmla="*/ 692231 h 990003"/>
              <a:gd name="connsiteX471" fmla="*/ 596717 w 1312723"/>
              <a:gd name="connsiteY471" fmla="*/ 689026 h 990003"/>
              <a:gd name="connsiteX472" fmla="*/ 557391 w 1312723"/>
              <a:gd name="connsiteY472" fmla="*/ 668230 h 990003"/>
              <a:gd name="connsiteX473" fmla="*/ 551571 w 1312723"/>
              <a:gd name="connsiteY473" fmla="*/ 666812 h 990003"/>
              <a:gd name="connsiteX474" fmla="*/ 547380 w 1312723"/>
              <a:gd name="connsiteY474" fmla="*/ 670146 h 990003"/>
              <a:gd name="connsiteX475" fmla="*/ 546708 w 1312723"/>
              <a:gd name="connsiteY475" fmla="*/ 675368 h 990003"/>
              <a:gd name="connsiteX476" fmla="*/ 549904 w 1312723"/>
              <a:gd name="connsiteY476" fmla="*/ 681133 h 990003"/>
              <a:gd name="connsiteX477" fmla="*/ 557935 w 1312723"/>
              <a:gd name="connsiteY477" fmla="*/ 687340 h 990003"/>
              <a:gd name="connsiteX478" fmla="*/ 589810 w 1312723"/>
              <a:gd name="connsiteY478" fmla="*/ 693953 h 990003"/>
              <a:gd name="connsiteX479" fmla="*/ 594940 w 1312723"/>
              <a:gd name="connsiteY479" fmla="*/ 710475 h 990003"/>
              <a:gd name="connsiteX480" fmla="*/ 593015 w 1312723"/>
              <a:gd name="connsiteY480" fmla="*/ 711073 h 990003"/>
              <a:gd name="connsiteX481" fmla="*/ 586495 w 1312723"/>
              <a:gd name="connsiteY481" fmla="*/ 711773 h 990003"/>
              <a:gd name="connsiteX482" fmla="*/ 572588 w 1312723"/>
              <a:gd name="connsiteY482" fmla="*/ 717253 h 990003"/>
              <a:gd name="connsiteX483" fmla="*/ 571280 w 1312723"/>
              <a:gd name="connsiteY483" fmla="*/ 720154 h 990003"/>
              <a:gd name="connsiteX484" fmla="*/ 569835 w 1312723"/>
              <a:gd name="connsiteY484" fmla="*/ 735801 h 990003"/>
              <a:gd name="connsiteX485" fmla="*/ 575848 w 1312723"/>
              <a:gd name="connsiteY485" fmla="*/ 745674 h 990003"/>
              <a:gd name="connsiteX486" fmla="*/ 605541 w 1312723"/>
              <a:gd name="connsiteY486" fmla="*/ 725763 h 990003"/>
              <a:gd name="connsiteX487" fmla="*/ 608350 w 1312723"/>
              <a:gd name="connsiteY487" fmla="*/ 721747 h 990003"/>
              <a:gd name="connsiteX488" fmla="*/ 610468 w 1312723"/>
              <a:gd name="connsiteY488" fmla="*/ 718727 h 990003"/>
              <a:gd name="connsiteX489" fmla="*/ 618084 w 1312723"/>
              <a:gd name="connsiteY489" fmla="*/ 708394 h 990003"/>
              <a:gd name="connsiteX490" fmla="*/ 594931 w 1312723"/>
              <a:gd name="connsiteY490" fmla="*/ 710475 h 990003"/>
              <a:gd name="connsiteX491" fmla="*/ 529166 w 1312723"/>
              <a:gd name="connsiteY491" fmla="*/ 40477 h 990003"/>
              <a:gd name="connsiteX492" fmla="*/ 376232 w 1312723"/>
              <a:gd name="connsiteY492" fmla="*/ 27298 h 990003"/>
              <a:gd name="connsiteX493" fmla="*/ 164845 w 1312723"/>
              <a:gd name="connsiteY493" fmla="*/ 108194 h 990003"/>
              <a:gd name="connsiteX494" fmla="*/ 164707 w 1312723"/>
              <a:gd name="connsiteY494" fmla="*/ 108277 h 990003"/>
              <a:gd name="connsiteX495" fmla="*/ 87604 w 1312723"/>
              <a:gd name="connsiteY495" fmla="*/ 163368 h 990003"/>
              <a:gd name="connsiteX496" fmla="*/ 156410 w 1312723"/>
              <a:gd name="connsiteY496" fmla="*/ 141974 h 990003"/>
              <a:gd name="connsiteX497" fmla="*/ 179968 w 1312723"/>
              <a:gd name="connsiteY497" fmla="*/ 148283 h 990003"/>
              <a:gd name="connsiteX498" fmla="*/ 193368 w 1312723"/>
              <a:gd name="connsiteY498" fmla="*/ 154472 h 990003"/>
              <a:gd name="connsiteX499" fmla="*/ 199226 w 1312723"/>
              <a:gd name="connsiteY499" fmla="*/ 156894 h 990003"/>
              <a:gd name="connsiteX500" fmla="*/ 226275 w 1312723"/>
              <a:gd name="connsiteY500" fmla="*/ 165643 h 990003"/>
              <a:gd name="connsiteX501" fmla="*/ 268925 w 1312723"/>
              <a:gd name="connsiteY501" fmla="*/ 170607 h 990003"/>
              <a:gd name="connsiteX502" fmla="*/ 352954 w 1312723"/>
              <a:gd name="connsiteY502" fmla="*/ 131927 h 990003"/>
              <a:gd name="connsiteX503" fmla="*/ 392390 w 1312723"/>
              <a:gd name="connsiteY503" fmla="*/ 100346 h 990003"/>
              <a:gd name="connsiteX504" fmla="*/ 393671 w 1312723"/>
              <a:gd name="connsiteY504" fmla="*/ 99333 h 990003"/>
              <a:gd name="connsiteX505" fmla="*/ 528627 w 1312723"/>
              <a:gd name="connsiteY505" fmla="*/ 40595 h 990003"/>
              <a:gd name="connsiteX506" fmla="*/ 529161 w 1312723"/>
              <a:gd name="connsiteY506" fmla="*/ 40466 h 990003"/>
              <a:gd name="connsiteX507" fmla="*/ 373874 w 1312723"/>
              <a:gd name="connsiteY507" fmla="*/ 768332 h 990003"/>
              <a:gd name="connsiteX508" fmla="*/ 379290 w 1312723"/>
              <a:gd name="connsiteY508" fmla="*/ 763533 h 990003"/>
              <a:gd name="connsiteX509" fmla="*/ 385331 w 1312723"/>
              <a:gd name="connsiteY509" fmla="*/ 754296 h 990003"/>
              <a:gd name="connsiteX510" fmla="*/ 388729 w 1312723"/>
              <a:gd name="connsiteY510" fmla="*/ 739294 h 990003"/>
              <a:gd name="connsiteX511" fmla="*/ 390691 w 1312723"/>
              <a:gd name="connsiteY511" fmla="*/ 726695 h 990003"/>
              <a:gd name="connsiteX512" fmla="*/ 379115 w 1312723"/>
              <a:gd name="connsiteY512" fmla="*/ 736208 h 990003"/>
              <a:gd name="connsiteX513" fmla="*/ 369933 w 1312723"/>
              <a:gd name="connsiteY513" fmla="*/ 751846 h 990003"/>
              <a:gd name="connsiteX514" fmla="*/ 371314 w 1312723"/>
              <a:gd name="connsiteY514" fmla="*/ 764344 h 990003"/>
              <a:gd name="connsiteX515" fmla="*/ 373874 w 1312723"/>
              <a:gd name="connsiteY515" fmla="*/ 768331 h 990003"/>
              <a:gd name="connsiteX516" fmla="*/ 374187 w 1312723"/>
              <a:gd name="connsiteY516" fmla="*/ 705854 h 990003"/>
              <a:gd name="connsiteX517" fmla="*/ 363753 w 1312723"/>
              <a:gd name="connsiteY517" fmla="*/ 698311 h 990003"/>
              <a:gd name="connsiteX518" fmla="*/ 343068 w 1312723"/>
              <a:gd name="connsiteY518" fmla="*/ 685353 h 990003"/>
              <a:gd name="connsiteX519" fmla="*/ 351127 w 1312723"/>
              <a:gd name="connsiteY519" fmla="*/ 703625 h 990003"/>
              <a:gd name="connsiteX520" fmla="*/ 374187 w 1312723"/>
              <a:gd name="connsiteY520" fmla="*/ 705854 h 990003"/>
              <a:gd name="connsiteX521" fmla="*/ 285941 w 1312723"/>
              <a:gd name="connsiteY521" fmla="*/ 521275 h 990003"/>
              <a:gd name="connsiteX522" fmla="*/ 291273 w 1312723"/>
              <a:gd name="connsiteY522" fmla="*/ 511559 h 990003"/>
              <a:gd name="connsiteX523" fmla="*/ 281631 w 1312723"/>
              <a:gd name="connsiteY523" fmla="*/ 506466 h 990003"/>
              <a:gd name="connsiteX524" fmla="*/ 276464 w 1312723"/>
              <a:gd name="connsiteY524" fmla="*/ 515869 h 990003"/>
              <a:gd name="connsiteX525" fmla="*/ 285931 w 1312723"/>
              <a:gd name="connsiteY525" fmla="*/ 521275 h 990003"/>
              <a:gd name="connsiteX526" fmla="*/ 184929 w 1312723"/>
              <a:gd name="connsiteY526" fmla="*/ 598673 h 990003"/>
              <a:gd name="connsiteX527" fmla="*/ 192499 w 1312723"/>
              <a:gd name="connsiteY527" fmla="*/ 596821 h 990003"/>
              <a:gd name="connsiteX528" fmla="*/ 189801 w 1312723"/>
              <a:gd name="connsiteY528" fmla="*/ 586258 h 990003"/>
              <a:gd name="connsiteX529" fmla="*/ 182415 w 1312723"/>
              <a:gd name="connsiteY529" fmla="*/ 588063 h 990003"/>
              <a:gd name="connsiteX530" fmla="*/ 224392 w 1312723"/>
              <a:gd name="connsiteY530" fmla="*/ 585669 h 990003"/>
              <a:gd name="connsiteX531" fmla="*/ 234402 w 1312723"/>
              <a:gd name="connsiteY531" fmla="*/ 580078 h 990003"/>
              <a:gd name="connsiteX532" fmla="*/ 228582 w 1312723"/>
              <a:gd name="connsiteY532" fmla="*/ 570860 h 990003"/>
              <a:gd name="connsiteX533" fmla="*/ 219557 w 1312723"/>
              <a:gd name="connsiteY533" fmla="*/ 575897 h 990003"/>
              <a:gd name="connsiteX534" fmla="*/ 260299 w 1312723"/>
              <a:gd name="connsiteY534" fmla="*/ 557855 h 990003"/>
              <a:gd name="connsiteX535" fmla="*/ 267510 w 1312723"/>
              <a:gd name="connsiteY535" fmla="*/ 549189 h 990003"/>
              <a:gd name="connsiteX536" fmla="*/ 258880 w 1312723"/>
              <a:gd name="connsiteY536" fmla="*/ 542522 h 990003"/>
              <a:gd name="connsiteX537" fmla="*/ 252139 w 1312723"/>
              <a:gd name="connsiteY537" fmla="*/ 550617 h 990003"/>
              <a:gd name="connsiteX538" fmla="*/ 260289 w 1312723"/>
              <a:gd name="connsiteY538" fmla="*/ 557855 h 990003"/>
              <a:gd name="connsiteX539" fmla="*/ 41563 w 1312723"/>
              <a:gd name="connsiteY539" fmla="*/ 241765 h 990003"/>
              <a:gd name="connsiteX540" fmla="*/ 42539 w 1312723"/>
              <a:gd name="connsiteY540" fmla="*/ 386678 h 990003"/>
              <a:gd name="connsiteX541" fmla="*/ 52402 w 1312723"/>
              <a:gd name="connsiteY541" fmla="*/ 480579 h 990003"/>
              <a:gd name="connsiteX542" fmla="*/ 59273 w 1312723"/>
              <a:gd name="connsiteY542" fmla="*/ 386355 h 990003"/>
              <a:gd name="connsiteX543" fmla="*/ 50791 w 1312723"/>
              <a:gd name="connsiteY543" fmla="*/ 350382 h 990003"/>
              <a:gd name="connsiteX544" fmla="*/ 66567 w 1312723"/>
              <a:gd name="connsiteY544" fmla="*/ 278483 h 990003"/>
              <a:gd name="connsiteX545" fmla="*/ 115903 w 1312723"/>
              <a:gd name="connsiteY545" fmla="*/ 192723 h 990003"/>
              <a:gd name="connsiteX546" fmla="*/ 116741 w 1312723"/>
              <a:gd name="connsiteY546" fmla="*/ 191581 h 990003"/>
              <a:gd name="connsiteX547" fmla="*/ 147178 w 1312723"/>
              <a:gd name="connsiteY547" fmla="*/ 159284 h 990003"/>
              <a:gd name="connsiteX548" fmla="*/ 93219 w 1312723"/>
              <a:gd name="connsiteY548" fmla="*/ 180540 h 990003"/>
              <a:gd name="connsiteX549" fmla="*/ 44224 w 1312723"/>
              <a:gd name="connsiteY549" fmla="*/ 235944 h 990003"/>
              <a:gd name="connsiteX550" fmla="*/ 41563 w 1312723"/>
              <a:gd name="connsiteY550" fmla="*/ 241756 h 990003"/>
              <a:gd name="connsiteX551" fmla="*/ 357252 w 1312723"/>
              <a:gd name="connsiteY551" fmla="*/ 634691 h 990003"/>
              <a:gd name="connsiteX552" fmla="*/ 348973 w 1312723"/>
              <a:gd name="connsiteY552" fmla="*/ 625592 h 990003"/>
              <a:gd name="connsiteX553" fmla="*/ 358072 w 1312723"/>
              <a:gd name="connsiteY553" fmla="*/ 617313 h 990003"/>
              <a:gd name="connsiteX554" fmla="*/ 362999 w 1312723"/>
              <a:gd name="connsiteY554" fmla="*/ 616373 h 990003"/>
              <a:gd name="connsiteX555" fmla="*/ 366416 w 1312723"/>
              <a:gd name="connsiteY555" fmla="*/ 613325 h 990003"/>
              <a:gd name="connsiteX556" fmla="*/ 367945 w 1312723"/>
              <a:gd name="connsiteY556" fmla="*/ 608223 h 990003"/>
              <a:gd name="connsiteX557" fmla="*/ 365974 w 1312723"/>
              <a:gd name="connsiteY557" fmla="*/ 599870 h 990003"/>
              <a:gd name="connsiteX558" fmla="*/ 369925 w 1312723"/>
              <a:gd name="connsiteY558" fmla="*/ 588220 h 990003"/>
              <a:gd name="connsiteX559" fmla="*/ 381575 w 1312723"/>
              <a:gd name="connsiteY559" fmla="*/ 592171 h 990003"/>
              <a:gd name="connsiteX560" fmla="*/ 385314 w 1312723"/>
              <a:gd name="connsiteY560" fmla="*/ 609042 h 990003"/>
              <a:gd name="connsiteX561" fmla="*/ 381059 w 1312723"/>
              <a:gd name="connsiteY561" fmla="*/ 622663 h 990003"/>
              <a:gd name="connsiteX562" fmla="*/ 370689 w 1312723"/>
              <a:gd name="connsiteY562" fmla="*/ 631983 h 990003"/>
              <a:gd name="connsiteX563" fmla="*/ 357252 w 1312723"/>
              <a:gd name="connsiteY563" fmla="*/ 634700 h 990003"/>
              <a:gd name="connsiteX564" fmla="*/ 87018 w 1312723"/>
              <a:gd name="connsiteY564" fmla="*/ 566947 h 990003"/>
              <a:gd name="connsiteX565" fmla="*/ 85858 w 1312723"/>
              <a:gd name="connsiteY565" fmla="*/ 554679 h 990003"/>
              <a:gd name="connsiteX566" fmla="*/ 98125 w 1312723"/>
              <a:gd name="connsiteY566" fmla="*/ 553519 h 990003"/>
              <a:gd name="connsiteX567" fmla="*/ 106966 w 1312723"/>
              <a:gd name="connsiteY567" fmla="*/ 565013 h 990003"/>
              <a:gd name="connsiteX568" fmla="*/ 109407 w 1312723"/>
              <a:gd name="connsiteY568" fmla="*/ 580383 h 990003"/>
              <a:gd name="connsiteX569" fmla="*/ 103006 w 1312723"/>
              <a:gd name="connsiteY569" fmla="*/ 595183 h 990003"/>
              <a:gd name="connsiteX570" fmla="*/ 90573 w 1312723"/>
              <a:gd name="connsiteY570" fmla="*/ 604439 h 990003"/>
              <a:gd name="connsiteX571" fmla="*/ 79052 w 1312723"/>
              <a:gd name="connsiteY571" fmla="*/ 600073 h 990003"/>
              <a:gd name="connsiteX572" fmla="*/ 83418 w 1312723"/>
              <a:gd name="connsiteY572" fmla="*/ 588552 h 990003"/>
              <a:gd name="connsiteX573" fmla="*/ 89579 w 1312723"/>
              <a:gd name="connsiteY573" fmla="*/ 584067 h 990003"/>
              <a:gd name="connsiteX574" fmla="*/ 92093 w 1312723"/>
              <a:gd name="connsiteY574" fmla="*/ 578330 h 990003"/>
              <a:gd name="connsiteX575" fmla="*/ 91080 w 1312723"/>
              <a:gd name="connsiteY575" fmla="*/ 572159 h 990003"/>
              <a:gd name="connsiteX576" fmla="*/ 87009 w 1312723"/>
              <a:gd name="connsiteY576" fmla="*/ 566937 h 990003"/>
              <a:gd name="connsiteX577" fmla="*/ 154607 w 1312723"/>
              <a:gd name="connsiteY577" fmla="*/ 443832 h 990003"/>
              <a:gd name="connsiteX578" fmla="*/ 157886 w 1312723"/>
              <a:gd name="connsiteY578" fmla="*/ 459562 h 990003"/>
              <a:gd name="connsiteX579" fmla="*/ 165935 w 1312723"/>
              <a:gd name="connsiteY579" fmla="*/ 456256 h 990003"/>
              <a:gd name="connsiteX580" fmla="*/ 189217 w 1312723"/>
              <a:gd name="connsiteY580" fmla="*/ 448170 h 990003"/>
              <a:gd name="connsiteX581" fmla="*/ 163606 w 1312723"/>
              <a:gd name="connsiteY581" fmla="*/ 444219 h 990003"/>
              <a:gd name="connsiteX582" fmla="*/ 154608 w 1312723"/>
              <a:gd name="connsiteY582" fmla="*/ 443832 h 990003"/>
              <a:gd name="connsiteX583" fmla="*/ 217444 w 1312723"/>
              <a:gd name="connsiteY583" fmla="*/ 451136 h 990003"/>
              <a:gd name="connsiteX584" fmla="*/ 218843 w 1312723"/>
              <a:gd name="connsiteY584" fmla="*/ 457195 h 990003"/>
              <a:gd name="connsiteX585" fmla="*/ 209026 w 1312723"/>
              <a:gd name="connsiteY585" fmla="*/ 464627 h 990003"/>
              <a:gd name="connsiteX586" fmla="*/ 172676 w 1312723"/>
              <a:gd name="connsiteY586" fmla="*/ 472271 h 990003"/>
              <a:gd name="connsiteX587" fmla="*/ 153676 w 1312723"/>
              <a:gd name="connsiteY587" fmla="*/ 479234 h 990003"/>
              <a:gd name="connsiteX588" fmla="*/ 149799 w 1312723"/>
              <a:gd name="connsiteY588" fmla="*/ 479344 h 990003"/>
              <a:gd name="connsiteX589" fmla="*/ 149790 w 1312723"/>
              <a:gd name="connsiteY589" fmla="*/ 479372 h 990003"/>
              <a:gd name="connsiteX590" fmla="*/ 145904 w 1312723"/>
              <a:gd name="connsiteY590" fmla="*/ 478083 h 990003"/>
              <a:gd name="connsiteX591" fmla="*/ 133415 w 1312723"/>
              <a:gd name="connsiteY591" fmla="*/ 461819 h 990003"/>
              <a:gd name="connsiteX592" fmla="*/ 132568 w 1312723"/>
              <a:gd name="connsiteY592" fmla="*/ 441272 h 990003"/>
              <a:gd name="connsiteX593" fmla="*/ 132854 w 1312723"/>
              <a:gd name="connsiteY593" fmla="*/ 439955 h 990003"/>
              <a:gd name="connsiteX594" fmla="*/ 111027 w 1312723"/>
              <a:gd name="connsiteY594" fmla="*/ 424041 h 990003"/>
              <a:gd name="connsiteX595" fmla="*/ 112390 w 1312723"/>
              <a:gd name="connsiteY595" fmla="*/ 411838 h 990003"/>
              <a:gd name="connsiteX596" fmla="*/ 124593 w 1312723"/>
              <a:gd name="connsiteY596" fmla="*/ 413201 h 990003"/>
              <a:gd name="connsiteX597" fmla="*/ 164137 w 1312723"/>
              <a:gd name="connsiteY597" fmla="*/ 426850 h 990003"/>
              <a:gd name="connsiteX598" fmla="*/ 217425 w 1312723"/>
              <a:gd name="connsiteY598" fmla="*/ 451146 h 990003"/>
              <a:gd name="connsiteX599" fmla="*/ 104802 w 1312723"/>
              <a:gd name="connsiteY599" fmla="*/ 386347 h 990003"/>
              <a:gd name="connsiteX600" fmla="*/ 176159 w 1312723"/>
              <a:gd name="connsiteY600" fmla="*/ 373960 h 990003"/>
              <a:gd name="connsiteX601" fmla="*/ 206754 w 1312723"/>
              <a:gd name="connsiteY601" fmla="*/ 380085 h 990003"/>
              <a:gd name="connsiteX602" fmla="*/ 172679 w 1312723"/>
              <a:gd name="connsiteY602" fmla="*/ 364714 h 990003"/>
              <a:gd name="connsiteX603" fmla="*/ 100605 w 1312723"/>
              <a:gd name="connsiteY603" fmla="*/ 374016 h 990003"/>
              <a:gd name="connsiteX604" fmla="*/ 101471 w 1312723"/>
              <a:gd name="connsiteY604" fmla="*/ 379090 h 990003"/>
              <a:gd name="connsiteX605" fmla="*/ 103074 w 1312723"/>
              <a:gd name="connsiteY605" fmla="*/ 383161 h 990003"/>
              <a:gd name="connsiteX606" fmla="*/ 105026 w 1312723"/>
              <a:gd name="connsiteY606" fmla="*/ 385868 h 990003"/>
              <a:gd name="connsiteX607" fmla="*/ 104805 w 1312723"/>
              <a:gd name="connsiteY607" fmla="*/ 386347 h 990003"/>
              <a:gd name="connsiteX608" fmla="*/ 174325 w 1312723"/>
              <a:gd name="connsiteY608" fmla="*/ 391274 h 990003"/>
              <a:gd name="connsiteX609" fmla="*/ 113799 w 1312723"/>
              <a:gd name="connsiteY609" fmla="*/ 401202 h 990003"/>
              <a:gd name="connsiteX610" fmla="*/ 93096 w 1312723"/>
              <a:gd name="connsiteY610" fmla="*/ 398476 h 990003"/>
              <a:gd name="connsiteX611" fmla="*/ 87800 w 1312723"/>
              <a:gd name="connsiteY611" fmla="*/ 391477 h 990003"/>
              <a:gd name="connsiteX612" fmla="*/ 84632 w 1312723"/>
              <a:gd name="connsiteY612" fmla="*/ 383446 h 990003"/>
              <a:gd name="connsiteX613" fmla="*/ 91806 w 1312723"/>
              <a:gd name="connsiteY613" fmla="*/ 359023 h 990003"/>
              <a:gd name="connsiteX614" fmla="*/ 177243 w 1312723"/>
              <a:gd name="connsiteY614" fmla="*/ 347944 h 990003"/>
              <a:gd name="connsiteX615" fmla="*/ 258139 w 1312723"/>
              <a:gd name="connsiteY615" fmla="*/ 403707 h 990003"/>
              <a:gd name="connsiteX616" fmla="*/ 258876 w 1312723"/>
              <a:gd name="connsiteY616" fmla="*/ 413746 h 990003"/>
              <a:gd name="connsiteX617" fmla="*/ 246912 w 1312723"/>
              <a:gd name="connsiteY617" fmla="*/ 416711 h 990003"/>
              <a:gd name="connsiteX618" fmla="*/ 174313 w 1312723"/>
              <a:gd name="connsiteY618" fmla="*/ 391265 h 990003"/>
              <a:gd name="connsiteX619" fmla="*/ 48725 w 1312723"/>
              <a:gd name="connsiteY619" fmla="*/ 667898 h 990003"/>
              <a:gd name="connsiteX620" fmla="*/ 57631 w 1312723"/>
              <a:gd name="connsiteY620" fmla="*/ 677365 h 990003"/>
              <a:gd name="connsiteX621" fmla="*/ 57935 w 1312723"/>
              <a:gd name="connsiteY621" fmla="*/ 677540 h 990003"/>
              <a:gd name="connsiteX622" fmla="*/ 58469 w 1312723"/>
              <a:gd name="connsiteY622" fmla="*/ 677872 h 990003"/>
              <a:gd name="connsiteX623" fmla="*/ 97839 w 1312723"/>
              <a:gd name="connsiteY623" fmla="*/ 681150 h 990003"/>
              <a:gd name="connsiteX624" fmla="*/ 99322 w 1312723"/>
              <a:gd name="connsiteY624" fmla="*/ 681049 h 990003"/>
              <a:gd name="connsiteX625" fmla="*/ 54720 w 1312723"/>
              <a:gd name="connsiteY625" fmla="*/ 657776 h 990003"/>
              <a:gd name="connsiteX626" fmla="*/ 49710 w 1312723"/>
              <a:gd name="connsiteY626" fmla="*/ 658854 h 990003"/>
              <a:gd name="connsiteX627" fmla="*/ 48679 w 1312723"/>
              <a:gd name="connsiteY627" fmla="*/ 667317 h 990003"/>
              <a:gd name="connsiteX628" fmla="*/ 48725 w 1312723"/>
              <a:gd name="connsiteY628" fmla="*/ 667907 h 990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</a:cxnLst>
            <a:rect l="l" t="t" r="r" b="b"/>
            <a:pathLst>
              <a:path w="1312723" h="990003">
                <a:moveTo>
                  <a:pt x="192821" y="173069"/>
                </a:moveTo>
                <a:cubicBezTo>
                  <a:pt x="192655" y="173004"/>
                  <a:pt x="192489" y="172940"/>
                  <a:pt x="192333" y="172875"/>
                </a:cubicBezTo>
                <a:cubicBezTo>
                  <a:pt x="190896" y="172295"/>
                  <a:pt x="189450" y="171706"/>
                  <a:pt x="188004" y="171098"/>
                </a:cubicBezTo>
                <a:cubicBezTo>
                  <a:pt x="160559" y="161382"/>
                  <a:pt x="142721" y="185667"/>
                  <a:pt x="130813" y="201886"/>
                </a:cubicBezTo>
                <a:lnTo>
                  <a:pt x="129974" y="203028"/>
                </a:lnTo>
                <a:cubicBezTo>
                  <a:pt x="111979" y="227508"/>
                  <a:pt x="94499" y="256877"/>
                  <a:pt x="82682" y="285178"/>
                </a:cubicBezTo>
                <a:cubicBezTo>
                  <a:pt x="72856" y="308718"/>
                  <a:pt x="66998" y="331299"/>
                  <a:pt x="68205" y="349240"/>
                </a:cubicBezTo>
                <a:cubicBezTo>
                  <a:pt x="68969" y="360633"/>
                  <a:pt x="72368" y="370680"/>
                  <a:pt x="75794" y="380847"/>
                </a:cubicBezTo>
                <a:cubicBezTo>
                  <a:pt x="88236" y="417695"/>
                  <a:pt x="101167" y="455988"/>
                  <a:pt x="19505" y="565517"/>
                </a:cubicBezTo>
                <a:cubicBezTo>
                  <a:pt x="19017" y="566171"/>
                  <a:pt x="18611" y="566890"/>
                  <a:pt x="18289" y="567645"/>
                </a:cubicBezTo>
                <a:cubicBezTo>
                  <a:pt x="17073" y="570574"/>
                  <a:pt x="17027" y="574414"/>
                  <a:pt x="18722" y="578742"/>
                </a:cubicBezTo>
                <a:cubicBezTo>
                  <a:pt x="20748" y="583918"/>
                  <a:pt x="25150" y="589619"/>
                  <a:pt x="32748" y="595283"/>
                </a:cubicBezTo>
                <a:cubicBezTo>
                  <a:pt x="38209" y="599353"/>
                  <a:pt x="45209" y="603313"/>
                  <a:pt x="54004" y="606960"/>
                </a:cubicBezTo>
                <a:cubicBezTo>
                  <a:pt x="65994" y="611934"/>
                  <a:pt x="65700" y="622626"/>
                  <a:pt x="60607" y="634903"/>
                </a:cubicBezTo>
                <a:cubicBezTo>
                  <a:pt x="59833" y="636764"/>
                  <a:pt x="58940" y="638670"/>
                  <a:pt x="57964" y="640595"/>
                </a:cubicBezTo>
                <a:cubicBezTo>
                  <a:pt x="74965" y="642529"/>
                  <a:pt x="97712" y="658563"/>
                  <a:pt x="120626" y="674727"/>
                </a:cubicBezTo>
                <a:cubicBezTo>
                  <a:pt x="124567" y="677508"/>
                  <a:pt x="128509" y="680289"/>
                  <a:pt x="131428" y="682315"/>
                </a:cubicBezTo>
                <a:cubicBezTo>
                  <a:pt x="132681" y="682684"/>
                  <a:pt x="133906" y="683107"/>
                  <a:pt x="135103" y="683605"/>
                </a:cubicBezTo>
                <a:cubicBezTo>
                  <a:pt x="139542" y="685447"/>
                  <a:pt x="141651" y="690549"/>
                  <a:pt x="139809" y="694988"/>
                </a:cubicBezTo>
                <a:cubicBezTo>
                  <a:pt x="138649" y="697778"/>
                  <a:pt x="136208" y="699648"/>
                  <a:pt x="133454" y="700191"/>
                </a:cubicBezTo>
                <a:cubicBezTo>
                  <a:pt x="127164" y="701895"/>
                  <a:pt x="124991" y="706850"/>
                  <a:pt x="122643" y="712191"/>
                </a:cubicBezTo>
                <a:cubicBezTo>
                  <a:pt x="119346" y="719715"/>
                  <a:pt x="115837" y="727709"/>
                  <a:pt x="105697" y="733999"/>
                </a:cubicBezTo>
                <a:cubicBezTo>
                  <a:pt x="101617" y="736541"/>
                  <a:pt x="96239" y="735289"/>
                  <a:pt x="93706" y="731209"/>
                </a:cubicBezTo>
                <a:cubicBezTo>
                  <a:pt x="91164" y="727129"/>
                  <a:pt x="92417" y="721751"/>
                  <a:pt x="96497" y="719218"/>
                </a:cubicBezTo>
                <a:cubicBezTo>
                  <a:pt x="102078" y="715746"/>
                  <a:pt x="104454" y="710340"/>
                  <a:pt x="106692" y="705247"/>
                </a:cubicBezTo>
                <a:cubicBezTo>
                  <a:pt x="107806" y="702705"/>
                  <a:pt x="108902" y="700209"/>
                  <a:pt x="110191" y="697852"/>
                </a:cubicBezTo>
                <a:cubicBezTo>
                  <a:pt x="106636" y="697990"/>
                  <a:pt x="102888" y="698257"/>
                  <a:pt x="99066" y="698533"/>
                </a:cubicBezTo>
                <a:cubicBezTo>
                  <a:pt x="90547" y="699141"/>
                  <a:pt x="81761" y="699777"/>
                  <a:pt x="73252" y="699187"/>
                </a:cubicBezTo>
                <a:cubicBezTo>
                  <a:pt x="72930" y="699307"/>
                  <a:pt x="72589" y="699408"/>
                  <a:pt x="72248" y="699491"/>
                </a:cubicBezTo>
                <a:cubicBezTo>
                  <a:pt x="68215" y="700477"/>
                  <a:pt x="65267" y="703267"/>
                  <a:pt x="63591" y="706813"/>
                </a:cubicBezTo>
                <a:cubicBezTo>
                  <a:pt x="62366" y="709419"/>
                  <a:pt x="61804" y="712449"/>
                  <a:pt x="61989" y="715525"/>
                </a:cubicBezTo>
                <a:cubicBezTo>
                  <a:pt x="62173" y="718601"/>
                  <a:pt x="63094" y="721686"/>
                  <a:pt x="64834" y="724403"/>
                </a:cubicBezTo>
                <a:cubicBezTo>
                  <a:pt x="67763" y="728989"/>
                  <a:pt x="73132" y="732682"/>
                  <a:pt x="81347" y="733907"/>
                </a:cubicBezTo>
                <a:cubicBezTo>
                  <a:pt x="94802" y="735924"/>
                  <a:pt x="94858" y="747178"/>
                  <a:pt x="94950" y="766398"/>
                </a:cubicBezTo>
                <a:cubicBezTo>
                  <a:pt x="94959" y="768728"/>
                  <a:pt x="94977" y="771224"/>
                  <a:pt x="95014" y="773959"/>
                </a:cubicBezTo>
                <a:cubicBezTo>
                  <a:pt x="95318" y="794662"/>
                  <a:pt x="96718" y="809444"/>
                  <a:pt x="103164" y="818700"/>
                </a:cubicBezTo>
                <a:cubicBezTo>
                  <a:pt x="109261" y="827440"/>
                  <a:pt x="121068" y="832211"/>
                  <a:pt x="142728" y="833887"/>
                </a:cubicBezTo>
                <a:cubicBezTo>
                  <a:pt x="144985" y="834062"/>
                  <a:pt x="147250" y="834200"/>
                  <a:pt x="149525" y="834310"/>
                </a:cubicBezTo>
                <a:cubicBezTo>
                  <a:pt x="162345" y="833445"/>
                  <a:pt x="174226" y="833141"/>
                  <a:pt x="185276" y="833325"/>
                </a:cubicBezTo>
                <a:cubicBezTo>
                  <a:pt x="199671" y="831907"/>
                  <a:pt x="214129" y="829319"/>
                  <a:pt x="228525" y="825718"/>
                </a:cubicBezTo>
                <a:cubicBezTo>
                  <a:pt x="260372" y="817752"/>
                  <a:pt x="291823" y="804904"/>
                  <a:pt x="321469" y="789019"/>
                </a:cubicBezTo>
                <a:cubicBezTo>
                  <a:pt x="325705" y="786762"/>
                  <a:pt x="330963" y="788365"/>
                  <a:pt x="333220" y="792601"/>
                </a:cubicBezTo>
                <a:cubicBezTo>
                  <a:pt x="335476" y="796837"/>
                  <a:pt x="333874" y="802096"/>
                  <a:pt x="329647" y="804353"/>
                </a:cubicBezTo>
                <a:cubicBezTo>
                  <a:pt x="301687" y="819337"/>
                  <a:pt x="272217" y="831713"/>
                  <a:pt x="242293" y="840085"/>
                </a:cubicBezTo>
                <a:cubicBezTo>
                  <a:pt x="311264" y="857335"/>
                  <a:pt x="329479" y="904727"/>
                  <a:pt x="347688" y="952128"/>
                </a:cubicBezTo>
                <a:cubicBezTo>
                  <a:pt x="350948" y="960628"/>
                  <a:pt x="354217" y="969129"/>
                  <a:pt x="358002" y="977831"/>
                </a:cubicBezTo>
                <a:cubicBezTo>
                  <a:pt x="359918" y="982233"/>
                  <a:pt x="357910" y="987363"/>
                  <a:pt x="353508" y="989279"/>
                </a:cubicBezTo>
                <a:cubicBezTo>
                  <a:pt x="349106" y="991194"/>
                  <a:pt x="343976" y="989186"/>
                  <a:pt x="342061" y="984784"/>
                </a:cubicBezTo>
                <a:cubicBezTo>
                  <a:pt x="338404" y="976385"/>
                  <a:pt x="334942" y="967360"/>
                  <a:pt x="331469" y="958334"/>
                </a:cubicBezTo>
                <a:cubicBezTo>
                  <a:pt x="311273" y="905756"/>
                  <a:pt x="291076" y="853178"/>
                  <a:pt x="185498" y="850804"/>
                </a:cubicBezTo>
                <a:cubicBezTo>
                  <a:pt x="170726" y="852176"/>
                  <a:pt x="155999" y="852388"/>
                  <a:pt x="141431" y="851264"/>
                </a:cubicBezTo>
                <a:cubicBezTo>
                  <a:pt x="113912" y="849137"/>
                  <a:pt x="98173" y="842027"/>
                  <a:pt x="88853" y="828655"/>
                </a:cubicBezTo>
                <a:cubicBezTo>
                  <a:pt x="79883" y="815789"/>
                  <a:pt x="77995" y="798227"/>
                  <a:pt x="77636" y="774172"/>
                </a:cubicBezTo>
                <a:cubicBezTo>
                  <a:pt x="77599" y="771501"/>
                  <a:pt x="77580" y="768904"/>
                  <a:pt x="77571" y="766473"/>
                </a:cubicBezTo>
                <a:cubicBezTo>
                  <a:pt x="77525" y="756692"/>
                  <a:pt x="80159" y="751360"/>
                  <a:pt x="78824" y="751157"/>
                </a:cubicBezTo>
                <a:cubicBezTo>
                  <a:pt x="65037" y="749094"/>
                  <a:pt x="55634" y="742297"/>
                  <a:pt x="50183" y="733742"/>
                </a:cubicBezTo>
                <a:cubicBezTo>
                  <a:pt x="46775" y="728400"/>
                  <a:pt x="44961" y="722414"/>
                  <a:pt x="44611" y="716474"/>
                </a:cubicBezTo>
                <a:cubicBezTo>
                  <a:pt x="44261" y="710543"/>
                  <a:pt x="45385" y="704612"/>
                  <a:pt x="47853" y="699381"/>
                </a:cubicBezTo>
                <a:cubicBezTo>
                  <a:pt x="48801" y="697373"/>
                  <a:pt x="49943" y="695457"/>
                  <a:pt x="51269" y="693698"/>
                </a:cubicBezTo>
                <a:cubicBezTo>
                  <a:pt x="50883" y="693505"/>
                  <a:pt x="50496" y="693302"/>
                  <a:pt x="50109" y="693100"/>
                </a:cubicBezTo>
                <a:cubicBezTo>
                  <a:pt x="49879" y="692999"/>
                  <a:pt x="49639" y="692879"/>
                  <a:pt x="49418" y="692750"/>
                </a:cubicBezTo>
                <a:cubicBezTo>
                  <a:pt x="49289" y="692676"/>
                  <a:pt x="49068" y="692547"/>
                  <a:pt x="48774" y="692372"/>
                </a:cubicBezTo>
                <a:cubicBezTo>
                  <a:pt x="42594" y="688716"/>
                  <a:pt x="36488" y="682454"/>
                  <a:pt x="32952" y="675344"/>
                </a:cubicBezTo>
                <a:cubicBezTo>
                  <a:pt x="28973" y="667359"/>
                  <a:pt x="27969" y="658186"/>
                  <a:pt x="32768" y="649676"/>
                </a:cubicBezTo>
                <a:cubicBezTo>
                  <a:pt x="33237" y="648847"/>
                  <a:pt x="32666" y="649786"/>
                  <a:pt x="33007" y="649206"/>
                </a:cubicBezTo>
                <a:cubicBezTo>
                  <a:pt x="33965" y="647585"/>
                  <a:pt x="33458" y="648460"/>
                  <a:pt x="34849" y="646130"/>
                </a:cubicBezTo>
                <a:cubicBezTo>
                  <a:pt x="38339" y="640282"/>
                  <a:pt x="42217" y="633789"/>
                  <a:pt x="44528" y="628227"/>
                </a:cubicBezTo>
                <a:cubicBezTo>
                  <a:pt x="45808" y="625141"/>
                  <a:pt x="47752" y="623226"/>
                  <a:pt x="47328" y="623042"/>
                </a:cubicBezTo>
                <a:cubicBezTo>
                  <a:pt x="37096" y="618796"/>
                  <a:pt x="28854" y="614117"/>
                  <a:pt x="22325" y="609246"/>
                </a:cubicBezTo>
                <a:cubicBezTo>
                  <a:pt x="11900" y="601473"/>
                  <a:pt x="5637" y="593073"/>
                  <a:pt x="2506" y="585070"/>
                </a:cubicBezTo>
                <a:cubicBezTo>
                  <a:pt x="-947" y="576220"/>
                  <a:pt x="-625" y="567802"/>
                  <a:pt x="2211" y="560959"/>
                </a:cubicBezTo>
                <a:cubicBezTo>
                  <a:pt x="3096" y="558822"/>
                  <a:pt x="4219" y="556851"/>
                  <a:pt x="5536" y="555083"/>
                </a:cubicBezTo>
                <a:cubicBezTo>
                  <a:pt x="10445" y="548498"/>
                  <a:pt x="14985" y="542208"/>
                  <a:pt x="19185" y="536176"/>
                </a:cubicBezTo>
                <a:cubicBezTo>
                  <a:pt x="44659" y="482685"/>
                  <a:pt x="35302" y="437430"/>
                  <a:pt x="25530" y="390166"/>
                </a:cubicBezTo>
                <a:cubicBezTo>
                  <a:pt x="17518" y="351430"/>
                  <a:pt x="9238" y="311406"/>
                  <a:pt x="18015" y="264253"/>
                </a:cubicBezTo>
                <a:cubicBezTo>
                  <a:pt x="18816" y="254841"/>
                  <a:pt x="21321" y="245291"/>
                  <a:pt x="25199" y="235879"/>
                </a:cubicBezTo>
                <a:cubicBezTo>
                  <a:pt x="27280" y="229386"/>
                  <a:pt x="29693" y="222764"/>
                  <a:pt x="32493" y="215977"/>
                </a:cubicBezTo>
                <a:cubicBezTo>
                  <a:pt x="59311" y="151059"/>
                  <a:pt x="104107" y="124269"/>
                  <a:pt x="155810" y="93360"/>
                </a:cubicBezTo>
                <a:lnTo>
                  <a:pt x="155948" y="93277"/>
                </a:lnTo>
                <a:cubicBezTo>
                  <a:pt x="212697" y="59348"/>
                  <a:pt x="293262" y="23479"/>
                  <a:pt x="373404" y="10123"/>
                </a:cubicBezTo>
                <a:cubicBezTo>
                  <a:pt x="434583" y="-72"/>
                  <a:pt x="495660" y="2810"/>
                  <a:pt x="546213" y="29445"/>
                </a:cubicBezTo>
                <a:cubicBezTo>
                  <a:pt x="548663" y="30734"/>
                  <a:pt x="550237" y="33018"/>
                  <a:pt x="550716" y="35541"/>
                </a:cubicBezTo>
                <a:cubicBezTo>
                  <a:pt x="603516" y="24112"/>
                  <a:pt x="667613" y="14792"/>
                  <a:pt x="746927" y="3777"/>
                </a:cubicBezTo>
                <a:cubicBezTo>
                  <a:pt x="747111" y="3749"/>
                  <a:pt x="747296" y="3731"/>
                  <a:pt x="747480" y="3721"/>
                </a:cubicBezTo>
                <a:cubicBezTo>
                  <a:pt x="771212" y="434"/>
                  <a:pt x="795765" y="-469"/>
                  <a:pt x="819141" y="212"/>
                </a:cubicBezTo>
                <a:cubicBezTo>
                  <a:pt x="1073178" y="7580"/>
                  <a:pt x="1178164" y="78281"/>
                  <a:pt x="1215108" y="168030"/>
                </a:cubicBezTo>
                <a:cubicBezTo>
                  <a:pt x="1236539" y="206535"/>
                  <a:pt x="1247076" y="247896"/>
                  <a:pt x="1251247" y="286512"/>
                </a:cubicBezTo>
                <a:cubicBezTo>
                  <a:pt x="1257638" y="345665"/>
                  <a:pt x="1249018" y="398592"/>
                  <a:pt x="1241761" y="424628"/>
                </a:cubicBezTo>
                <a:cubicBezTo>
                  <a:pt x="1218267" y="508923"/>
                  <a:pt x="1240508" y="532167"/>
                  <a:pt x="1265116" y="557889"/>
                </a:cubicBezTo>
                <a:cubicBezTo>
                  <a:pt x="1281951" y="575480"/>
                  <a:pt x="1299771" y="594110"/>
                  <a:pt x="1307896" y="630001"/>
                </a:cubicBezTo>
                <a:cubicBezTo>
                  <a:pt x="1308016" y="630553"/>
                  <a:pt x="1308089" y="631106"/>
                  <a:pt x="1308108" y="631649"/>
                </a:cubicBezTo>
                <a:cubicBezTo>
                  <a:pt x="1311653" y="645463"/>
                  <a:pt x="1313127" y="660816"/>
                  <a:pt x="1312630" y="676619"/>
                </a:cubicBezTo>
                <a:cubicBezTo>
                  <a:pt x="1311543" y="711229"/>
                  <a:pt x="1306855" y="739981"/>
                  <a:pt x="1299432" y="763567"/>
                </a:cubicBezTo>
                <a:cubicBezTo>
                  <a:pt x="1292774" y="784730"/>
                  <a:pt x="1285047" y="805168"/>
                  <a:pt x="1278204" y="826349"/>
                </a:cubicBezTo>
                <a:cubicBezTo>
                  <a:pt x="1271675" y="846536"/>
                  <a:pt x="1273922" y="851583"/>
                  <a:pt x="1281363" y="868353"/>
                </a:cubicBezTo>
                <a:cubicBezTo>
                  <a:pt x="1283896" y="874063"/>
                  <a:pt x="1286953" y="880933"/>
                  <a:pt x="1290351" y="889498"/>
                </a:cubicBezTo>
                <a:cubicBezTo>
                  <a:pt x="1292120" y="893955"/>
                  <a:pt x="1289937" y="899012"/>
                  <a:pt x="1285480" y="900780"/>
                </a:cubicBezTo>
                <a:cubicBezTo>
                  <a:pt x="1281022" y="902548"/>
                  <a:pt x="1275966" y="900365"/>
                  <a:pt x="1274198" y="895908"/>
                </a:cubicBezTo>
                <a:cubicBezTo>
                  <a:pt x="1270799" y="887334"/>
                  <a:pt x="1267898" y="880804"/>
                  <a:pt x="1265485" y="875371"/>
                </a:cubicBezTo>
                <a:cubicBezTo>
                  <a:pt x="1256930" y="856113"/>
                  <a:pt x="1253771" y="848986"/>
                  <a:pt x="1258532" y="830943"/>
                </a:cubicBezTo>
                <a:cubicBezTo>
                  <a:pt x="1254517" y="834434"/>
                  <a:pt x="1250354" y="837519"/>
                  <a:pt x="1246062" y="840217"/>
                </a:cubicBezTo>
                <a:cubicBezTo>
                  <a:pt x="1228518" y="851250"/>
                  <a:pt x="1209021" y="855818"/>
                  <a:pt x="1189238" y="855293"/>
                </a:cubicBezTo>
                <a:cubicBezTo>
                  <a:pt x="1169760" y="854777"/>
                  <a:pt x="1150061" y="849335"/>
                  <a:pt x="1131752" y="840300"/>
                </a:cubicBezTo>
                <a:cubicBezTo>
                  <a:pt x="1085308" y="817377"/>
                  <a:pt x="1047199" y="770895"/>
                  <a:pt x="1044113" y="722934"/>
                </a:cubicBezTo>
                <a:cubicBezTo>
                  <a:pt x="1042750" y="701779"/>
                  <a:pt x="1047695" y="682163"/>
                  <a:pt x="1052503" y="663089"/>
                </a:cubicBezTo>
                <a:cubicBezTo>
                  <a:pt x="1061547" y="627199"/>
                  <a:pt x="1070047" y="593437"/>
                  <a:pt x="1025602" y="559676"/>
                </a:cubicBezTo>
                <a:cubicBezTo>
                  <a:pt x="1024442" y="558856"/>
                  <a:pt x="1023318" y="558027"/>
                  <a:pt x="1022222" y="557171"/>
                </a:cubicBezTo>
                <a:lnTo>
                  <a:pt x="1022167" y="557134"/>
                </a:lnTo>
                <a:cubicBezTo>
                  <a:pt x="1021946" y="556977"/>
                  <a:pt x="1021734" y="556811"/>
                  <a:pt x="1021531" y="556636"/>
                </a:cubicBezTo>
                <a:cubicBezTo>
                  <a:pt x="1016604" y="552732"/>
                  <a:pt x="1012276" y="548431"/>
                  <a:pt x="1008408" y="543476"/>
                </a:cubicBezTo>
                <a:cubicBezTo>
                  <a:pt x="1003085" y="536670"/>
                  <a:pt x="998793" y="528796"/>
                  <a:pt x="995128" y="519180"/>
                </a:cubicBezTo>
                <a:cubicBezTo>
                  <a:pt x="990633" y="526355"/>
                  <a:pt x="983266" y="535002"/>
                  <a:pt x="974498" y="545308"/>
                </a:cubicBezTo>
                <a:cubicBezTo>
                  <a:pt x="961964" y="560025"/>
                  <a:pt x="946371" y="578353"/>
                  <a:pt x="933157" y="599331"/>
                </a:cubicBezTo>
                <a:cubicBezTo>
                  <a:pt x="931490" y="601983"/>
                  <a:pt x="927926" y="607343"/>
                  <a:pt x="922759" y="612344"/>
                </a:cubicBezTo>
                <a:cubicBezTo>
                  <a:pt x="917141" y="617787"/>
                  <a:pt x="909681" y="622779"/>
                  <a:pt x="900545" y="623939"/>
                </a:cubicBezTo>
                <a:cubicBezTo>
                  <a:pt x="897580" y="624317"/>
                  <a:pt x="894495" y="624271"/>
                  <a:pt x="891446" y="623773"/>
                </a:cubicBezTo>
                <a:cubicBezTo>
                  <a:pt x="885202" y="622751"/>
                  <a:pt x="878940" y="619832"/>
                  <a:pt x="873911" y="614683"/>
                </a:cubicBezTo>
                <a:cubicBezTo>
                  <a:pt x="869058" y="609710"/>
                  <a:pt x="865429" y="602729"/>
                  <a:pt x="864260" y="593474"/>
                </a:cubicBezTo>
                <a:cubicBezTo>
                  <a:pt x="863624" y="588409"/>
                  <a:pt x="863716" y="582689"/>
                  <a:pt x="864775" y="576270"/>
                </a:cubicBezTo>
                <a:cubicBezTo>
                  <a:pt x="865549" y="571527"/>
                  <a:pt x="870016" y="568313"/>
                  <a:pt x="874759" y="569077"/>
                </a:cubicBezTo>
                <a:cubicBezTo>
                  <a:pt x="879501" y="569851"/>
                  <a:pt x="882716" y="574318"/>
                  <a:pt x="881951" y="579061"/>
                </a:cubicBezTo>
                <a:cubicBezTo>
                  <a:pt x="881168" y="583813"/>
                  <a:pt x="881076" y="587874"/>
                  <a:pt x="881509" y="591291"/>
                </a:cubicBezTo>
                <a:cubicBezTo>
                  <a:pt x="882154" y="596412"/>
                  <a:pt x="883977" y="600086"/>
                  <a:pt x="886390" y="602554"/>
                </a:cubicBezTo>
                <a:cubicBezTo>
                  <a:pt x="888619" y="604838"/>
                  <a:pt x="891437" y="606137"/>
                  <a:pt x="894255" y="606597"/>
                </a:cubicBezTo>
                <a:cubicBezTo>
                  <a:pt x="895692" y="606837"/>
                  <a:pt x="897092" y="606864"/>
                  <a:pt x="898381" y="606698"/>
                </a:cubicBezTo>
                <a:cubicBezTo>
                  <a:pt x="903032" y="606109"/>
                  <a:pt x="907268" y="603144"/>
                  <a:pt x="910639" y="599874"/>
                </a:cubicBezTo>
                <a:cubicBezTo>
                  <a:pt x="914461" y="596172"/>
                  <a:pt x="917168" y="592092"/>
                  <a:pt x="918449" y="590066"/>
                </a:cubicBezTo>
                <a:cubicBezTo>
                  <a:pt x="932180" y="568258"/>
                  <a:pt x="948325" y="549295"/>
                  <a:pt x="961292" y="534062"/>
                </a:cubicBezTo>
                <a:cubicBezTo>
                  <a:pt x="972178" y="521270"/>
                  <a:pt x="980660" y="511315"/>
                  <a:pt x="982492" y="505954"/>
                </a:cubicBezTo>
                <a:cubicBezTo>
                  <a:pt x="983321" y="503541"/>
                  <a:pt x="983966" y="501147"/>
                  <a:pt x="984454" y="498798"/>
                </a:cubicBezTo>
                <a:cubicBezTo>
                  <a:pt x="985403" y="494221"/>
                  <a:pt x="985845" y="489533"/>
                  <a:pt x="985817" y="484855"/>
                </a:cubicBezTo>
                <a:cubicBezTo>
                  <a:pt x="985799" y="484569"/>
                  <a:pt x="985799" y="484293"/>
                  <a:pt x="985808" y="484017"/>
                </a:cubicBezTo>
                <a:cubicBezTo>
                  <a:pt x="985660" y="474927"/>
                  <a:pt x="983782" y="465929"/>
                  <a:pt x="980512" y="458000"/>
                </a:cubicBezTo>
                <a:cubicBezTo>
                  <a:pt x="975760" y="446461"/>
                  <a:pt x="968171" y="437426"/>
                  <a:pt x="958971" y="434285"/>
                </a:cubicBezTo>
                <a:cubicBezTo>
                  <a:pt x="958013" y="433953"/>
                  <a:pt x="957111" y="433704"/>
                  <a:pt x="956282" y="433529"/>
                </a:cubicBezTo>
                <a:cubicBezTo>
                  <a:pt x="944761" y="431144"/>
                  <a:pt x="928136" y="441118"/>
                  <a:pt x="911854" y="450889"/>
                </a:cubicBezTo>
                <a:cubicBezTo>
                  <a:pt x="901816" y="456913"/>
                  <a:pt x="891888" y="462871"/>
                  <a:pt x="882292" y="466509"/>
                </a:cubicBezTo>
                <a:cubicBezTo>
                  <a:pt x="863476" y="473646"/>
                  <a:pt x="842792" y="470810"/>
                  <a:pt x="824133" y="462125"/>
                </a:cubicBezTo>
                <a:cubicBezTo>
                  <a:pt x="803660" y="452602"/>
                  <a:pt x="785416" y="435858"/>
                  <a:pt x="774964" y="417688"/>
                </a:cubicBezTo>
                <a:cubicBezTo>
                  <a:pt x="763443" y="397648"/>
                  <a:pt x="755781" y="371070"/>
                  <a:pt x="746451" y="338716"/>
                </a:cubicBezTo>
                <a:cubicBezTo>
                  <a:pt x="736762" y="305101"/>
                  <a:pt x="725232" y="265087"/>
                  <a:pt x="705689" y="220253"/>
                </a:cubicBezTo>
                <a:cubicBezTo>
                  <a:pt x="703774" y="215851"/>
                  <a:pt x="705782" y="210721"/>
                  <a:pt x="710184" y="208806"/>
                </a:cubicBezTo>
                <a:cubicBezTo>
                  <a:pt x="714586" y="206890"/>
                  <a:pt x="719716" y="208898"/>
                  <a:pt x="721631" y="213300"/>
                </a:cubicBezTo>
                <a:cubicBezTo>
                  <a:pt x="741533" y="258951"/>
                  <a:pt x="753276" y="299703"/>
                  <a:pt x="763147" y="333946"/>
                </a:cubicBezTo>
                <a:cubicBezTo>
                  <a:pt x="772136" y="365147"/>
                  <a:pt x="779531" y="390786"/>
                  <a:pt x="790020" y="409032"/>
                </a:cubicBezTo>
                <a:cubicBezTo>
                  <a:pt x="798750" y="424219"/>
                  <a:pt x="814112" y="438263"/>
                  <a:pt x="831418" y="446312"/>
                </a:cubicBezTo>
                <a:cubicBezTo>
                  <a:pt x="846153" y="453163"/>
                  <a:pt x="862131" y="455540"/>
                  <a:pt x="876159" y="450216"/>
                </a:cubicBezTo>
                <a:cubicBezTo>
                  <a:pt x="884328" y="447113"/>
                  <a:pt x="893574" y="441568"/>
                  <a:pt x="902923" y="435960"/>
                </a:cubicBezTo>
                <a:cubicBezTo>
                  <a:pt x="922079" y="424466"/>
                  <a:pt x="941640" y="412733"/>
                  <a:pt x="959754" y="416491"/>
                </a:cubicBezTo>
                <a:cubicBezTo>
                  <a:pt x="961467" y="416850"/>
                  <a:pt x="963069" y="417283"/>
                  <a:pt x="964552" y="417789"/>
                </a:cubicBezTo>
                <a:cubicBezTo>
                  <a:pt x="978781" y="422652"/>
                  <a:pt x="989999" y="435407"/>
                  <a:pt x="996583" y="451386"/>
                </a:cubicBezTo>
                <a:cubicBezTo>
                  <a:pt x="1000599" y="461120"/>
                  <a:pt x="1002929" y="472154"/>
                  <a:pt x="1003168" y="483325"/>
                </a:cubicBezTo>
                <a:cubicBezTo>
                  <a:pt x="1008095" y="506819"/>
                  <a:pt x="1013621" y="521903"/>
                  <a:pt x="1022113" y="532782"/>
                </a:cubicBezTo>
                <a:cubicBezTo>
                  <a:pt x="1025050" y="536539"/>
                  <a:pt x="1028412" y="539864"/>
                  <a:pt x="1032308" y="542949"/>
                </a:cubicBezTo>
                <a:lnTo>
                  <a:pt x="1032326" y="542967"/>
                </a:lnTo>
                <a:cubicBezTo>
                  <a:pt x="1033698" y="543953"/>
                  <a:pt x="1035024" y="544938"/>
                  <a:pt x="1036323" y="545914"/>
                </a:cubicBezTo>
                <a:cubicBezTo>
                  <a:pt x="1042889" y="550446"/>
                  <a:pt x="1050800" y="554525"/>
                  <a:pt x="1060416" y="558789"/>
                </a:cubicBezTo>
                <a:cubicBezTo>
                  <a:pt x="1074507" y="565042"/>
                  <a:pt x="1109651" y="573654"/>
                  <a:pt x="1145808" y="577383"/>
                </a:cubicBezTo>
                <a:cubicBezTo>
                  <a:pt x="1164807" y="579345"/>
                  <a:pt x="1183936" y="579934"/>
                  <a:pt x="1200107" y="578074"/>
                </a:cubicBezTo>
                <a:cubicBezTo>
                  <a:pt x="1192140" y="570449"/>
                  <a:pt x="1186937" y="560732"/>
                  <a:pt x="1183391" y="554111"/>
                </a:cubicBezTo>
                <a:lnTo>
                  <a:pt x="1183041" y="553466"/>
                </a:lnTo>
                <a:cubicBezTo>
                  <a:pt x="1167358" y="524208"/>
                  <a:pt x="1178612" y="475103"/>
                  <a:pt x="1191956" y="416906"/>
                </a:cubicBezTo>
                <a:cubicBezTo>
                  <a:pt x="1202078" y="372747"/>
                  <a:pt x="1213451" y="323152"/>
                  <a:pt x="1214860" y="274702"/>
                </a:cubicBezTo>
                <a:cubicBezTo>
                  <a:pt x="1217200" y="194174"/>
                  <a:pt x="1191551" y="115329"/>
                  <a:pt x="1084730" y="66493"/>
                </a:cubicBezTo>
                <a:cubicBezTo>
                  <a:pt x="1084564" y="66419"/>
                  <a:pt x="1084407" y="66346"/>
                  <a:pt x="1084242" y="66272"/>
                </a:cubicBezTo>
                <a:lnTo>
                  <a:pt x="1084002" y="66161"/>
                </a:lnTo>
                <a:cubicBezTo>
                  <a:pt x="1041013" y="47199"/>
                  <a:pt x="989300" y="37492"/>
                  <a:pt x="931886" y="48765"/>
                </a:cubicBezTo>
                <a:cubicBezTo>
                  <a:pt x="869335" y="61041"/>
                  <a:pt x="799867" y="98174"/>
                  <a:pt x="727186" y="175194"/>
                </a:cubicBezTo>
                <a:cubicBezTo>
                  <a:pt x="723889" y="178693"/>
                  <a:pt x="718381" y="178859"/>
                  <a:pt x="714881" y="175571"/>
                </a:cubicBezTo>
                <a:cubicBezTo>
                  <a:pt x="711382" y="172274"/>
                  <a:pt x="711216" y="166767"/>
                  <a:pt x="714504" y="163267"/>
                </a:cubicBezTo>
                <a:cubicBezTo>
                  <a:pt x="790003" y="83253"/>
                  <a:pt x="862732" y="44574"/>
                  <a:pt x="928543" y="31654"/>
                </a:cubicBezTo>
                <a:cubicBezTo>
                  <a:pt x="935082" y="30373"/>
                  <a:pt x="941547" y="29351"/>
                  <a:pt x="947939" y="28559"/>
                </a:cubicBezTo>
                <a:cubicBezTo>
                  <a:pt x="910106" y="22776"/>
                  <a:pt x="867236" y="19000"/>
                  <a:pt x="818645" y="17591"/>
                </a:cubicBezTo>
                <a:cubicBezTo>
                  <a:pt x="796118" y="16937"/>
                  <a:pt x="772506" y="17793"/>
                  <a:pt x="749823" y="20934"/>
                </a:cubicBezTo>
                <a:cubicBezTo>
                  <a:pt x="749648" y="20971"/>
                  <a:pt x="749473" y="20998"/>
                  <a:pt x="749298" y="21026"/>
                </a:cubicBezTo>
                <a:lnTo>
                  <a:pt x="746351" y="21440"/>
                </a:lnTo>
                <a:cubicBezTo>
                  <a:pt x="722848" y="24958"/>
                  <a:pt x="700440" y="30991"/>
                  <a:pt x="681386" y="40421"/>
                </a:cubicBezTo>
                <a:cubicBezTo>
                  <a:pt x="652771" y="54595"/>
                  <a:pt x="631802" y="76616"/>
                  <a:pt x="626653" y="109659"/>
                </a:cubicBezTo>
                <a:cubicBezTo>
                  <a:pt x="622518" y="136192"/>
                  <a:pt x="618687" y="156764"/>
                  <a:pt x="611144" y="178518"/>
                </a:cubicBezTo>
                <a:cubicBezTo>
                  <a:pt x="608068" y="187397"/>
                  <a:pt x="604393" y="196403"/>
                  <a:pt x="599871" y="205990"/>
                </a:cubicBezTo>
                <a:cubicBezTo>
                  <a:pt x="620271" y="192526"/>
                  <a:pt x="644860" y="182138"/>
                  <a:pt x="673704" y="175267"/>
                </a:cubicBezTo>
                <a:cubicBezTo>
                  <a:pt x="678391" y="174153"/>
                  <a:pt x="683088" y="177054"/>
                  <a:pt x="684203" y="181742"/>
                </a:cubicBezTo>
                <a:cubicBezTo>
                  <a:pt x="685317" y="186429"/>
                  <a:pt x="682416" y="191126"/>
                  <a:pt x="677728" y="192241"/>
                </a:cubicBezTo>
                <a:cubicBezTo>
                  <a:pt x="622305" y="205456"/>
                  <a:pt x="584233" y="232321"/>
                  <a:pt x="562977" y="269444"/>
                </a:cubicBezTo>
                <a:cubicBezTo>
                  <a:pt x="540763" y="308235"/>
                  <a:pt x="536545" y="358601"/>
                  <a:pt x="549724" y="416668"/>
                </a:cubicBezTo>
                <a:lnTo>
                  <a:pt x="550138" y="418473"/>
                </a:lnTo>
                <a:cubicBezTo>
                  <a:pt x="553445" y="432997"/>
                  <a:pt x="555397" y="441561"/>
                  <a:pt x="551511" y="454437"/>
                </a:cubicBezTo>
                <a:cubicBezTo>
                  <a:pt x="547090" y="469098"/>
                  <a:pt x="538147" y="484155"/>
                  <a:pt x="528155" y="501000"/>
                </a:cubicBezTo>
                <a:cubicBezTo>
                  <a:pt x="514903" y="523334"/>
                  <a:pt x="499698" y="548955"/>
                  <a:pt x="492109" y="579272"/>
                </a:cubicBezTo>
                <a:cubicBezTo>
                  <a:pt x="489190" y="590940"/>
                  <a:pt x="494421" y="599165"/>
                  <a:pt x="502691" y="604949"/>
                </a:cubicBezTo>
                <a:cubicBezTo>
                  <a:pt x="506624" y="607694"/>
                  <a:pt x="511219" y="609978"/>
                  <a:pt x="516054" y="611875"/>
                </a:cubicBezTo>
                <a:cubicBezTo>
                  <a:pt x="515787" y="609885"/>
                  <a:pt x="515750" y="607896"/>
                  <a:pt x="515934" y="605962"/>
                </a:cubicBezTo>
                <a:cubicBezTo>
                  <a:pt x="516275" y="602398"/>
                  <a:pt x="517334" y="599018"/>
                  <a:pt x="519029" y="596108"/>
                </a:cubicBezTo>
                <a:cubicBezTo>
                  <a:pt x="521561" y="591761"/>
                  <a:pt x="525494" y="588372"/>
                  <a:pt x="530596" y="586723"/>
                </a:cubicBezTo>
                <a:cubicBezTo>
                  <a:pt x="540229" y="583620"/>
                  <a:pt x="548573" y="589035"/>
                  <a:pt x="557655" y="594929"/>
                </a:cubicBezTo>
                <a:cubicBezTo>
                  <a:pt x="561698" y="597554"/>
                  <a:pt x="565952" y="600307"/>
                  <a:pt x="569867" y="601836"/>
                </a:cubicBezTo>
                <a:cubicBezTo>
                  <a:pt x="573025" y="603070"/>
                  <a:pt x="575475" y="603116"/>
                  <a:pt x="577290" y="602389"/>
                </a:cubicBezTo>
                <a:cubicBezTo>
                  <a:pt x="578800" y="601781"/>
                  <a:pt x="580071" y="600584"/>
                  <a:pt x="581047" y="599055"/>
                </a:cubicBezTo>
                <a:cubicBezTo>
                  <a:pt x="582235" y="597213"/>
                  <a:pt x="582981" y="594966"/>
                  <a:pt x="583248" y="592664"/>
                </a:cubicBezTo>
                <a:cubicBezTo>
                  <a:pt x="583626" y="589440"/>
                  <a:pt x="583119" y="586355"/>
                  <a:pt x="581618" y="584504"/>
                </a:cubicBezTo>
                <a:cubicBezTo>
                  <a:pt x="578588" y="580774"/>
                  <a:pt x="579150" y="575304"/>
                  <a:pt x="582880" y="572274"/>
                </a:cubicBezTo>
                <a:cubicBezTo>
                  <a:pt x="586610" y="569244"/>
                  <a:pt x="592080" y="569805"/>
                  <a:pt x="595110" y="573535"/>
                </a:cubicBezTo>
                <a:cubicBezTo>
                  <a:pt x="599715" y="579227"/>
                  <a:pt x="601446" y="587101"/>
                  <a:pt x="600562" y="594644"/>
                </a:cubicBezTo>
                <a:cubicBezTo>
                  <a:pt x="599991" y="599506"/>
                  <a:pt x="598343" y="604351"/>
                  <a:pt x="595700" y="608458"/>
                </a:cubicBezTo>
                <a:cubicBezTo>
                  <a:pt x="592854" y="612888"/>
                  <a:pt x="588857" y="616507"/>
                  <a:pt x="583764" y="618543"/>
                </a:cubicBezTo>
                <a:cubicBezTo>
                  <a:pt x="578054" y="620826"/>
                  <a:pt x="571257" y="621048"/>
                  <a:pt x="563595" y="618064"/>
                </a:cubicBezTo>
                <a:cubicBezTo>
                  <a:pt x="557977" y="615872"/>
                  <a:pt x="552958" y="612621"/>
                  <a:pt x="548178" y="609526"/>
                </a:cubicBezTo>
                <a:cubicBezTo>
                  <a:pt x="542708" y="605981"/>
                  <a:pt x="537688" y="602730"/>
                  <a:pt x="535902" y="603301"/>
                </a:cubicBezTo>
                <a:cubicBezTo>
                  <a:pt x="535165" y="603540"/>
                  <a:pt x="534539" y="604130"/>
                  <a:pt x="534078" y="604912"/>
                </a:cubicBezTo>
                <a:cubicBezTo>
                  <a:pt x="533618" y="605704"/>
                  <a:pt x="533323" y="606635"/>
                  <a:pt x="533231" y="607611"/>
                </a:cubicBezTo>
                <a:cubicBezTo>
                  <a:pt x="533120" y="608734"/>
                  <a:pt x="533249" y="609941"/>
                  <a:pt x="533636" y="611138"/>
                </a:cubicBezTo>
                <a:cubicBezTo>
                  <a:pt x="534336" y="613321"/>
                  <a:pt x="535975" y="615466"/>
                  <a:pt x="538729" y="617078"/>
                </a:cubicBezTo>
                <a:cubicBezTo>
                  <a:pt x="539494" y="617520"/>
                  <a:pt x="540157" y="618064"/>
                  <a:pt x="540728" y="618681"/>
                </a:cubicBezTo>
                <a:cubicBezTo>
                  <a:pt x="547589" y="620596"/>
                  <a:pt x="552028" y="624326"/>
                  <a:pt x="554662" y="629548"/>
                </a:cubicBezTo>
                <a:cubicBezTo>
                  <a:pt x="557296" y="634779"/>
                  <a:pt x="557636" y="640996"/>
                  <a:pt x="556550" y="648022"/>
                </a:cubicBezTo>
                <a:cubicBezTo>
                  <a:pt x="556467" y="648556"/>
                  <a:pt x="556375" y="649081"/>
                  <a:pt x="556264" y="649606"/>
                </a:cubicBezTo>
                <a:cubicBezTo>
                  <a:pt x="560427" y="650260"/>
                  <a:pt x="563954" y="651909"/>
                  <a:pt x="566330" y="653336"/>
                </a:cubicBezTo>
                <a:cubicBezTo>
                  <a:pt x="579684" y="661339"/>
                  <a:pt x="591510" y="667556"/>
                  <a:pt x="603951" y="673238"/>
                </a:cubicBezTo>
                <a:cubicBezTo>
                  <a:pt x="616329" y="678893"/>
                  <a:pt x="629397" y="684069"/>
                  <a:pt x="645210" y="689944"/>
                </a:cubicBezTo>
                <a:cubicBezTo>
                  <a:pt x="648618" y="690911"/>
                  <a:pt x="651224" y="693914"/>
                  <a:pt x="651519" y="697652"/>
                </a:cubicBezTo>
                <a:cubicBezTo>
                  <a:pt x="651804" y="701272"/>
                  <a:pt x="649824" y="704560"/>
                  <a:pt x="646776" y="706107"/>
                </a:cubicBezTo>
                <a:cubicBezTo>
                  <a:pt x="636323" y="712268"/>
                  <a:pt x="630521" y="720520"/>
                  <a:pt x="624728" y="728762"/>
                </a:cubicBezTo>
                <a:cubicBezTo>
                  <a:pt x="624369" y="729278"/>
                  <a:pt x="624001" y="729794"/>
                  <a:pt x="622536" y="731848"/>
                </a:cubicBezTo>
                <a:cubicBezTo>
                  <a:pt x="620971" y="734049"/>
                  <a:pt x="620372" y="734896"/>
                  <a:pt x="619792" y="735725"/>
                </a:cubicBezTo>
                <a:cubicBezTo>
                  <a:pt x="614248" y="743664"/>
                  <a:pt x="608390" y="752044"/>
                  <a:pt x="601280" y="757763"/>
                </a:cubicBezTo>
                <a:cubicBezTo>
                  <a:pt x="606926" y="760913"/>
                  <a:pt x="612544" y="764413"/>
                  <a:pt x="618060" y="768262"/>
                </a:cubicBezTo>
                <a:cubicBezTo>
                  <a:pt x="622011" y="771007"/>
                  <a:pt x="622987" y="776440"/>
                  <a:pt x="620243" y="780391"/>
                </a:cubicBezTo>
                <a:cubicBezTo>
                  <a:pt x="618014" y="783596"/>
                  <a:pt x="614027" y="784839"/>
                  <a:pt x="610490" y="783734"/>
                </a:cubicBezTo>
                <a:cubicBezTo>
                  <a:pt x="616670" y="809770"/>
                  <a:pt x="627040" y="825500"/>
                  <a:pt x="641507" y="833603"/>
                </a:cubicBezTo>
                <a:cubicBezTo>
                  <a:pt x="658591" y="843172"/>
                  <a:pt x="682288" y="842868"/>
                  <a:pt x="712117" y="836753"/>
                </a:cubicBezTo>
                <a:cubicBezTo>
                  <a:pt x="763323" y="826254"/>
                  <a:pt x="793199" y="797456"/>
                  <a:pt x="826821" y="765029"/>
                </a:cubicBezTo>
                <a:cubicBezTo>
                  <a:pt x="831620" y="760405"/>
                  <a:pt x="836491" y="755709"/>
                  <a:pt x="841280" y="751196"/>
                </a:cubicBezTo>
                <a:cubicBezTo>
                  <a:pt x="844780" y="747899"/>
                  <a:pt x="850287" y="748074"/>
                  <a:pt x="853584" y="751573"/>
                </a:cubicBezTo>
                <a:cubicBezTo>
                  <a:pt x="856881" y="755073"/>
                  <a:pt x="856706" y="760580"/>
                  <a:pt x="853207" y="763877"/>
                </a:cubicBezTo>
                <a:cubicBezTo>
                  <a:pt x="848169" y="768630"/>
                  <a:pt x="843491" y="773142"/>
                  <a:pt x="838886" y="777581"/>
                </a:cubicBezTo>
                <a:cubicBezTo>
                  <a:pt x="823902" y="792031"/>
                  <a:pt x="809618" y="805800"/>
                  <a:pt x="793897" y="817753"/>
                </a:cubicBezTo>
                <a:cubicBezTo>
                  <a:pt x="794579" y="817698"/>
                  <a:pt x="795251" y="817643"/>
                  <a:pt x="795923" y="817588"/>
                </a:cubicBezTo>
                <a:cubicBezTo>
                  <a:pt x="812786" y="816307"/>
                  <a:pt x="827641" y="817063"/>
                  <a:pt x="841907" y="818159"/>
                </a:cubicBezTo>
                <a:cubicBezTo>
                  <a:pt x="878745" y="820995"/>
                  <a:pt x="907452" y="832120"/>
                  <a:pt x="932778" y="857050"/>
                </a:cubicBezTo>
                <a:cubicBezTo>
                  <a:pt x="957378" y="881264"/>
                  <a:pt x="978356" y="918404"/>
                  <a:pt x="1000313" y="973808"/>
                </a:cubicBezTo>
                <a:cubicBezTo>
                  <a:pt x="1002081" y="978266"/>
                  <a:pt x="999899" y="983322"/>
                  <a:pt x="995441" y="985090"/>
                </a:cubicBezTo>
                <a:cubicBezTo>
                  <a:pt x="990984" y="986859"/>
                  <a:pt x="985927" y="984676"/>
                  <a:pt x="984159" y="980218"/>
                </a:cubicBezTo>
                <a:cubicBezTo>
                  <a:pt x="963115" y="927133"/>
                  <a:pt x="943351" y="891861"/>
                  <a:pt x="920576" y="869456"/>
                </a:cubicBezTo>
                <a:cubicBezTo>
                  <a:pt x="898528" y="847758"/>
                  <a:pt x="873248" y="838052"/>
                  <a:pt x="840609" y="835536"/>
                </a:cubicBezTo>
                <a:cubicBezTo>
                  <a:pt x="827034" y="834496"/>
                  <a:pt x="812954" y="833768"/>
                  <a:pt x="797223" y="834965"/>
                </a:cubicBezTo>
                <a:cubicBezTo>
                  <a:pt x="781677" y="836144"/>
                  <a:pt x="764400" y="839193"/>
                  <a:pt x="744185" y="845648"/>
                </a:cubicBezTo>
                <a:cubicBezTo>
                  <a:pt x="735363" y="848936"/>
                  <a:pt x="725886" y="851690"/>
                  <a:pt x="715590" y="853808"/>
                </a:cubicBezTo>
                <a:cubicBezTo>
                  <a:pt x="681762" y="860743"/>
                  <a:pt x="654236" y="860724"/>
                  <a:pt x="632989" y="848816"/>
                </a:cubicBezTo>
                <a:cubicBezTo>
                  <a:pt x="611439" y="836743"/>
                  <a:pt x="597238" y="813157"/>
                  <a:pt x="590672" y="773242"/>
                </a:cubicBezTo>
                <a:cubicBezTo>
                  <a:pt x="590589" y="772735"/>
                  <a:pt x="590552" y="772238"/>
                  <a:pt x="590561" y="771741"/>
                </a:cubicBezTo>
                <a:lnTo>
                  <a:pt x="590313" y="771612"/>
                </a:lnTo>
                <a:cubicBezTo>
                  <a:pt x="584299" y="768379"/>
                  <a:pt x="578285" y="765625"/>
                  <a:pt x="572372" y="763360"/>
                </a:cubicBezTo>
                <a:cubicBezTo>
                  <a:pt x="571120" y="762881"/>
                  <a:pt x="569840" y="762282"/>
                  <a:pt x="568532" y="761564"/>
                </a:cubicBezTo>
                <a:cubicBezTo>
                  <a:pt x="568090" y="761325"/>
                  <a:pt x="567648" y="761067"/>
                  <a:pt x="567224" y="760809"/>
                </a:cubicBezTo>
                <a:lnTo>
                  <a:pt x="567077" y="760717"/>
                </a:lnTo>
                <a:cubicBezTo>
                  <a:pt x="559064" y="755762"/>
                  <a:pt x="554561" y="747915"/>
                  <a:pt x="552802" y="739295"/>
                </a:cubicBezTo>
                <a:cubicBezTo>
                  <a:pt x="551080" y="730850"/>
                  <a:pt x="552065" y="721622"/>
                  <a:pt x="555003" y="713969"/>
                </a:cubicBezTo>
                <a:cubicBezTo>
                  <a:pt x="555638" y="712312"/>
                  <a:pt x="556412" y="710635"/>
                  <a:pt x="557333" y="708950"/>
                </a:cubicBezTo>
                <a:cubicBezTo>
                  <a:pt x="557729" y="708213"/>
                  <a:pt x="558217" y="707514"/>
                  <a:pt x="558779" y="706841"/>
                </a:cubicBezTo>
                <a:cubicBezTo>
                  <a:pt x="555509" y="705598"/>
                  <a:pt x="552360" y="704143"/>
                  <a:pt x="549431" y="702494"/>
                </a:cubicBezTo>
                <a:cubicBezTo>
                  <a:pt x="544587" y="699759"/>
                  <a:pt x="540286" y="696499"/>
                  <a:pt x="536970" y="692806"/>
                </a:cubicBezTo>
                <a:cubicBezTo>
                  <a:pt x="533241" y="688652"/>
                  <a:pt x="530625" y="683900"/>
                  <a:pt x="529621" y="678595"/>
                </a:cubicBezTo>
                <a:cubicBezTo>
                  <a:pt x="528654" y="673493"/>
                  <a:pt x="529216" y="668115"/>
                  <a:pt x="531758" y="662571"/>
                </a:cubicBezTo>
                <a:cubicBezTo>
                  <a:pt x="531887" y="662258"/>
                  <a:pt x="532034" y="661944"/>
                  <a:pt x="532209" y="661631"/>
                </a:cubicBezTo>
                <a:cubicBezTo>
                  <a:pt x="532476" y="661097"/>
                  <a:pt x="532762" y="660554"/>
                  <a:pt x="533066" y="660020"/>
                </a:cubicBezTo>
                <a:cubicBezTo>
                  <a:pt x="534475" y="657524"/>
                  <a:pt x="535911" y="654945"/>
                  <a:pt x="537192" y="652090"/>
                </a:cubicBezTo>
                <a:cubicBezTo>
                  <a:pt x="538241" y="649760"/>
                  <a:pt x="539052" y="647476"/>
                  <a:pt x="539383" y="645349"/>
                </a:cubicBezTo>
                <a:cubicBezTo>
                  <a:pt x="539936" y="641785"/>
                  <a:pt x="539954" y="639012"/>
                  <a:pt x="539135" y="637373"/>
                </a:cubicBezTo>
                <a:cubicBezTo>
                  <a:pt x="538637" y="636388"/>
                  <a:pt x="537284" y="635623"/>
                  <a:pt x="534769" y="635135"/>
                </a:cubicBezTo>
                <a:cubicBezTo>
                  <a:pt x="521471" y="632547"/>
                  <a:pt x="505077" y="627814"/>
                  <a:pt x="492746" y="619194"/>
                </a:cubicBezTo>
                <a:cubicBezTo>
                  <a:pt x="478849" y="609477"/>
                  <a:pt x="470118" y="595405"/>
                  <a:pt x="475211" y="575051"/>
                </a:cubicBezTo>
                <a:cubicBezTo>
                  <a:pt x="481474" y="550020"/>
                  <a:pt x="492231" y="528478"/>
                  <a:pt x="503135" y="509303"/>
                </a:cubicBezTo>
                <a:cubicBezTo>
                  <a:pt x="521766" y="466010"/>
                  <a:pt x="503053" y="430341"/>
                  <a:pt x="482828" y="391817"/>
                </a:cubicBezTo>
                <a:cubicBezTo>
                  <a:pt x="455614" y="339977"/>
                  <a:pt x="425922" y="283384"/>
                  <a:pt x="468664" y="197329"/>
                </a:cubicBezTo>
                <a:cubicBezTo>
                  <a:pt x="435952" y="223079"/>
                  <a:pt x="407964" y="232022"/>
                  <a:pt x="339399" y="251067"/>
                </a:cubicBezTo>
                <a:cubicBezTo>
                  <a:pt x="322453" y="255773"/>
                  <a:pt x="316448" y="276358"/>
                  <a:pt x="314136" y="301950"/>
                </a:cubicBezTo>
                <a:lnTo>
                  <a:pt x="314173" y="302272"/>
                </a:lnTo>
                <a:cubicBezTo>
                  <a:pt x="314330" y="303571"/>
                  <a:pt x="314182" y="304833"/>
                  <a:pt x="313805" y="306002"/>
                </a:cubicBezTo>
                <a:cubicBezTo>
                  <a:pt x="312911" y="317947"/>
                  <a:pt x="312718" y="330821"/>
                  <a:pt x="312525" y="343578"/>
                </a:cubicBezTo>
                <a:cubicBezTo>
                  <a:pt x="312479" y="346765"/>
                  <a:pt x="312433" y="349942"/>
                  <a:pt x="312377" y="352862"/>
                </a:cubicBezTo>
                <a:cubicBezTo>
                  <a:pt x="312258" y="359207"/>
                  <a:pt x="312110" y="365129"/>
                  <a:pt x="311972" y="370912"/>
                </a:cubicBezTo>
                <a:cubicBezTo>
                  <a:pt x="311014" y="409326"/>
                  <a:pt x="310204" y="442019"/>
                  <a:pt x="319745" y="450106"/>
                </a:cubicBezTo>
                <a:cubicBezTo>
                  <a:pt x="323742" y="453495"/>
                  <a:pt x="328328" y="460899"/>
                  <a:pt x="330935" y="469557"/>
                </a:cubicBezTo>
                <a:cubicBezTo>
                  <a:pt x="332952" y="476243"/>
                  <a:pt x="333955" y="483942"/>
                  <a:pt x="332832" y="491466"/>
                </a:cubicBezTo>
                <a:cubicBezTo>
                  <a:pt x="330290" y="508394"/>
                  <a:pt x="325731" y="527734"/>
                  <a:pt x="320436" y="546319"/>
                </a:cubicBezTo>
                <a:cubicBezTo>
                  <a:pt x="314302" y="567833"/>
                  <a:pt x="307137" y="588510"/>
                  <a:pt x="300976" y="603327"/>
                </a:cubicBezTo>
                <a:cubicBezTo>
                  <a:pt x="297670" y="611275"/>
                  <a:pt x="295054" y="620190"/>
                  <a:pt x="297366" y="627060"/>
                </a:cubicBezTo>
                <a:cubicBezTo>
                  <a:pt x="299567" y="633598"/>
                  <a:pt x="306944" y="639272"/>
                  <a:pt x="323991" y="642200"/>
                </a:cubicBezTo>
                <a:cubicBezTo>
                  <a:pt x="331939" y="643563"/>
                  <a:pt x="337115" y="646381"/>
                  <a:pt x="340439" y="651087"/>
                </a:cubicBezTo>
                <a:cubicBezTo>
                  <a:pt x="343672" y="655665"/>
                  <a:pt x="344455" y="661117"/>
                  <a:pt x="343801" y="668061"/>
                </a:cubicBezTo>
                <a:cubicBezTo>
                  <a:pt x="353360" y="669018"/>
                  <a:pt x="363307" y="676377"/>
                  <a:pt x="374118" y="684380"/>
                </a:cubicBezTo>
                <a:cubicBezTo>
                  <a:pt x="385133" y="692530"/>
                  <a:pt x="397289" y="701519"/>
                  <a:pt x="407613" y="702320"/>
                </a:cubicBezTo>
                <a:cubicBezTo>
                  <a:pt x="412411" y="702680"/>
                  <a:pt x="416012" y="706861"/>
                  <a:pt x="415653" y="711659"/>
                </a:cubicBezTo>
                <a:cubicBezTo>
                  <a:pt x="415515" y="713491"/>
                  <a:pt x="414824" y="715149"/>
                  <a:pt x="413747" y="716485"/>
                </a:cubicBezTo>
                <a:cubicBezTo>
                  <a:pt x="407991" y="725004"/>
                  <a:pt x="406978" y="733532"/>
                  <a:pt x="406048" y="741370"/>
                </a:cubicBezTo>
                <a:cubicBezTo>
                  <a:pt x="405200" y="748516"/>
                  <a:pt x="404408" y="755221"/>
                  <a:pt x="400881" y="762165"/>
                </a:cubicBezTo>
                <a:cubicBezTo>
                  <a:pt x="398137" y="767571"/>
                  <a:pt x="395687" y="771457"/>
                  <a:pt x="391975" y="775418"/>
                </a:cubicBezTo>
                <a:cubicBezTo>
                  <a:pt x="390060" y="777471"/>
                  <a:pt x="387905" y="779424"/>
                  <a:pt x="385299" y="781505"/>
                </a:cubicBezTo>
                <a:cubicBezTo>
                  <a:pt x="394038" y="794785"/>
                  <a:pt x="392141" y="806777"/>
                  <a:pt x="389360" y="824320"/>
                </a:cubicBezTo>
                <a:cubicBezTo>
                  <a:pt x="389056" y="826254"/>
                  <a:pt x="390051" y="819936"/>
                  <a:pt x="388743" y="828427"/>
                </a:cubicBezTo>
                <a:cubicBezTo>
                  <a:pt x="388448" y="830315"/>
                  <a:pt x="388301" y="831992"/>
                  <a:pt x="388273" y="833456"/>
                </a:cubicBezTo>
                <a:cubicBezTo>
                  <a:pt x="388135" y="842481"/>
                  <a:pt x="391617" y="850227"/>
                  <a:pt x="397336" y="856065"/>
                </a:cubicBezTo>
                <a:cubicBezTo>
                  <a:pt x="403294" y="862153"/>
                  <a:pt x="411703" y="866251"/>
                  <a:pt x="421087" y="867706"/>
                </a:cubicBezTo>
                <a:cubicBezTo>
                  <a:pt x="423444" y="868075"/>
                  <a:pt x="425701" y="868277"/>
                  <a:pt x="427810" y="868305"/>
                </a:cubicBezTo>
                <a:cubicBezTo>
                  <a:pt x="445326" y="868563"/>
                  <a:pt x="462677" y="865966"/>
                  <a:pt x="479292" y="861748"/>
                </a:cubicBezTo>
                <a:cubicBezTo>
                  <a:pt x="495970" y="857511"/>
                  <a:pt x="511921" y="851617"/>
                  <a:pt x="526555" y="845318"/>
                </a:cubicBezTo>
                <a:cubicBezTo>
                  <a:pt x="526758" y="845226"/>
                  <a:pt x="526970" y="845152"/>
                  <a:pt x="527172" y="845078"/>
                </a:cubicBezTo>
                <a:lnTo>
                  <a:pt x="527449" y="844977"/>
                </a:lnTo>
                <a:cubicBezTo>
                  <a:pt x="555104" y="833861"/>
                  <a:pt x="586666" y="856636"/>
                  <a:pt x="613357" y="887304"/>
                </a:cubicBezTo>
                <a:cubicBezTo>
                  <a:pt x="638638" y="916350"/>
                  <a:pt x="660022" y="952766"/>
                  <a:pt x="668163" y="971701"/>
                </a:cubicBezTo>
                <a:cubicBezTo>
                  <a:pt x="668992" y="973616"/>
                  <a:pt x="667527" y="970255"/>
                  <a:pt x="668494" y="972548"/>
                </a:cubicBezTo>
                <a:cubicBezTo>
                  <a:pt x="670355" y="976969"/>
                  <a:pt x="668283" y="982071"/>
                  <a:pt x="663862" y="983931"/>
                </a:cubicBezTo>
                <a:cubicBezTo>
                  <a:pt x="659442" y="985791"/>
                  <a:pt x="654349" y="983719"/>
                  <a:pt x="652479" y="979299"/>
                </a:cubicBezTo>
                <a:cubicBezTo>
                  <a:pt x="651724" y="977512"/>
                  <a:pt x="653197" y="981030"/>
                  <a:pt x="652148" y="978580"/>
                </a:cubicBezTo>
                <a:cubicBezTo>
                  <a:pt x="644485" y="960769"/>
                  <a:pt x="624261" y="926380"/>
                  <a:pt x="600206" y="898743"/>
                </a:cubicBezTo>
                <a:cubicBezTo>
                  <a:pt x="577882" y="873094"/>
                  <a:pt x="552796" y="853488"/>
                  <a:pt x="533907" y="861103"/>
                </a:cubicBezTo>
                <a:cubicBezTo>
                  <a:pt x="533750" y="861177"/>
                  <a:pt x="533594" y="861251"/>
                  <a:pt x="533437" y="861324"/>
                </a:cubicBezTo>
                <a:cubicBezTo>
                  <a:pt x="518103" y="867918"/>
                  <a:pt x="501295" y="874126"/>
                  <a:pt x="483521" y="878638"/>
                </a:cubicBezTo>
                <a:cubicBezTo>
                  <a:pt x="465673" y="883170"/>
                  <a:pt x="446866" y="885960"/>
                  <a:pt x="427609" y="885675"/>
                </a:cubicBezTo>
                <a:cubicBezTo>
                  <a:pt x="424330" y="885628"/>
                  <a:pt x="421264" y="885380"/>
                  <a:pt x="418427" y="884938"/>
                </a:cubicBezTo>
                <a:cubicBezTo>
                  <a:pt x="405386" y="882930"/>
                  <a:pt x="393533" y="877045"/>
                  <a:pt x="384922" y="868259"/>
                </a:cubicBezTo>
                <a:cubicBezTo>
                  <a:pt x="376072" y="859225"/>
                  <a:pt x="370684" y="847215"/>
                  <a:pt x="370887" y="833243"/>
                </a:cubicBezTo>
                <a:cubicBezTo>
                  <a:pt x="370924" y="830637"/>
                  <a:pt x="371127" y="828132"/>
                  <a:pt x="371486" y="825765"/>
                </a:cubicBezTo>
                <a:cubicBezTo>
                  <a:pt x="372361" y="820111"/>
                  <a:pt x="371440" y="826207"/>
                  <a:pt x="372167" y="821593"/>
                </a:cubicBezTo>
                <a:cubicBezTo>
                  <a:pt x="374460" y="807107"/>
                  <a:pt x="375952" y="797694"/>
                  <a:pt x="367940" y="787546"/>
                </a:cubicBezTo>
                <a:cubicBezTo>
                  <a:pt x="366964" y="786948"/>
                  <a:pt x="366089" y="786137"/>
                  <a:pt x="365389" y="785143"/>
                </a:cubicBezTo>
                <a:cubicBezTo>
                  <a:pt x="365104" y="784728"/>
                  <a:pt x="364855" y="784305"/>
                  <a:pt x="364643" y="783872"/>
                </a:cubicBezTo>
                <a:cubicBezTo>
                  <a:pt x="364367" y="783596"/>
                  <a:pt x="364090" y="783319"/>
                  <a:pt x="363796" y="783043"/>
                </a:cubicBezTo>
                <a:cubicBezTo>
                  <a:pt x="360342" y="779746"/>
                  <a:pt x="357589" y="776025"/>
                  <a:pt x="355627" y="772001"/>
                </a:cubicBezTo>
                <a:cubicBezTo>
                  <a:pt x="352100" y="764790"/>
                  <a:pt x="351059" y="756621"/>
                  <a:pt x="352956" y="748120"/>
                </a:cubicBezTo>
                <a:cubicBezTo>
                  <a:pt x="354734" y="740126"/>
                  <a:pt x="359117" y="731957"/>
                  <a:pt x="366494" y="724230"/>
                </a:cubicBezTo>
                <a:cubicBezTo>
                  <a:pt x="366743" y="723972"/>
                  <a:pt x="366992" y="723714"/>
                  <a:pt x="367250" y="723447"/>
                </a:cubicBezTo>
                <a:cubicBezTo>
                  <a:pt x="357699" y="723493"/>
                  <a:pt x="349926" y="722342"/>
                  <a:pt x="343619" y="719321"/>
                </a:cubicBezTo>
                <a:cubicBezTo>
                  <a:pt x="328487" y="712046"/>
                  <a:pt x="323505" y="696730"/>
                  <a:pt x="326443" y="666597"/>
                </a:cubicBezTo>
                <a:cubicBezTo>
                  <a:pt x="326728" y="663705"/>
                  <a:pt x="326691" y="661845"/>
                  <a:pt x="326166" y="661090"/>
                </a:cubicBezTo>
                <a:cubicBezTo>
                  <a:pt x="325697" y="660427"/>
                  <a:pt x="324085" y="659883"/>
                  <a:pt x="321028" y="659358"/>
                </a:cubicBezTo>
                <a:cubicBezTo>
                  <a:pt x="296345" y="655113"/>
                  <a:pt x="284981" y="644881"/>
                  <a:pt x="280837" y="632559"/>
                </a:cubicBezTo>
                <a:cubicBezTo>
                  <a:pt x="276812" y="620568"/>
                  <a:pt x="280266" y="607665"/>
                  <a:pt x="284861" y="596633"/>
                </a:cubicBezTo>
                <a:cubicBezTo>
                  <a:pt x="290764" y="582450"/>
                  <a:pt x="297672" y="562485"/>
                  <a:pt x="303639" y="541532"/>
                </a:cubicBezTo>
                <a:cubicBezTo>
                  <a:pt x="308760" y="523565"/>
                  <a:pt x="313153" y="504989"/>
                  <a:pt x="315557" y="488928"/>
                </a:cubicBezTo>
                <a:cubicBezTo>
                  <a:pt x="316275" y="484149"/>
                  <a:pt x="315575" y="479047"/>
                  <a:pt x="314203" y="474515"/>
                </a:cubicBezTo>
                <a:cubicBezTo>
                  <a:pt x="312563" y="469072"/>
                  <a:pt x="310252" y="464891"/>
                  <a:pt x="308465" y="463381"/>
                </a:cubicBezTo>
                <a:cubicBezTo>
                  <a:pt x="292579" y="449926"/>
                  <a:pt x="293490" y="413401"/>
                  <a:pt x="294559" y="370494"/>
                </a:cubicBezTo>
                <a:cubicBezTo>
                  <a:pt x="294706" y="364508"/>
                  <a:pt x="294863" y="358402"/>
                  <a:pt x="294964" y="352581"/>
                </a:cubicBezTo>
                <a:cubicBezTo>
                  <a:pt x="295019" y="349358"/>
                  <a:pt x="295065" y="346365"/>
                  <a:pt x="295111" y="343362"/>
                </a:cubicBezTo>
                <a:cubicBezTo>
                  <a:pt x="295323" y="329520"/>
                  <a:pt x="295535" y="315559"/>
                  <a:pt x="296613" y="302427"/>
                </a:cubicBezTo>
                <a:cubicBezTo>
                  <a:pt x="290783" y="250586"/>
                  <a:pt x="299965" y="211704"/>
                  <a:pt x="318181" y="179737"/>
                </a:cubicBezTo>
                <a:cubicBezTo>
                  <a:pt x="318559" y="179074"/>
                  <a:pt x="318946" y="178410"/>
                  <a:pt x="319333" y="177747"/>
                </a:cubicBezTo>
                <a:cubicBezTo>
                  <a:pt x="305712" y="184480"/>
                  <a:pt x="290958" y="187703"/>
                  <a:pt x="269112" y="188007"/>
                </a:cubicBezTo>
                <a:cubicBezTo>
                  <a:pt x="253686" y="188228"/>
                  <a:pt x="238159" y="186515"/>
                  <a:pt x="222098" y="182564"/>
                </a:cubicBezTo>
                <a:cubicBezTo>
                  <a:pt x="212539" y="180216"/>
                  <a:pt x="202795" y="177075"/>
                  <a:pt x="192767" y="173087"/>
                </a:cubicBezTo>
                <a:close/>
                <a:moveTo>
                  <a:pt x="630048" y="446886"/>
                </a:moveTo>
                <a:lnTo>
                  <a:pt x="632866" y="460434"/>
                </a:lnTo>
                <a:cubicBezTo>
                  <a:pt x="637857" y="458113"/>
                  <a:pt x="643659" y="455995"/>
                  <a:pt x="650125" y="454457"/>
                </a:cubicBezTo>
                <a:cubicBezTo>
                  <a:pt x="653956" y="453545"/>
                  <a:pt x="658045" y="452836"/>
                  <a:pt x="662355" y="452403"/>
                </a:cubicBezTo>
                <a:cubicBezTo>
                  <a:pt x="655199" y="447909"/>
                  <a:pt x="646468" y="447577"/>
                  <a:pt x="637600" y="447236"/>
                </a:cubicBezTo>
                <a:cubicBezTo>
                  <a:pt x="635085" y="447144"/>
                  <a:pt x="632562" y="447043"/>
                  <a:pt x="630048" y="446886"/>
                </a:cubicBezTo>
                <a:close/>
                <a:moveTo>
                  <a:pt x="779334" y="509282"/>
                </a:moveTo>
                <a:cubicBezTo>
                  <a:pt x="781167" y="506077"/>
                  <a:pt x="782935" y="502835"/>
                  <a:pt x="784667" y="499565"/>
                </a:cubicBezTo>
                <a:lnTo>
                  <a:pt x="775024" y="494473"/>
                </a:lnTo>
                <a:cubicBezTo>
                  <a:pt x="773348" y="497631"/>
                  <a:pt x="771635" y="500772"/>
                  <a:pt x="769858" y="503876"/>
                </a:cubicBezTo>
                <a:lnTo>
                  <a:pt x="779325" y="509282"/>
                </a:lnTo>
                <a:close/>
                <a:moveTo>
                  <a:pt x="678323" y="586679"/>
                </a:moveTo>
                <a:cubicBezTo>
                  <a:pt x="680846" y="586080"/>
                  <a:pt x="683379" y="585481"/>
                  <a:pt x="685893" y="584828"/>
                </a:cubicBezTo>
                <a:lnTo>
                  <a:pt x="683195" y="574264"/>
                </a:lnTo>
                <a:cubicBezTo>
                  <a:pt x="680736" y="574890"/>
                  <a:pt x="678277" y="575489"/>
                  <a:pt x="675809" y="576069"/>
                </a:cubicBezTo>
                <a:close/>
                <a:moveTo>
                  <a:pt x="717785" y="573675"/>
                </a:moveTo>
                <a:cubicBezTo>
                  <a:pt x="721221" y="571980"/>
                  <a:pt x="724554" y="570120"/>
                  <a:pt x="727796" y="568085"/>
                </a:cubicBezTo>
                <a:lnTo>
                  <a:pt x="721976" y="558866"/>
                </a:lnTo>
                <a:cubicBezTo>
                  <a:pt x="719047" y="560698"/>
                  <a:pt x="716045" y="562375"/>
                  <a:pt x="712950" y="563903"/>
                </a:cubicBezTo>
                <a:close/>
                <a:moveTo>
                  <a:pt x="753693" y="545862"/>
                </a:moveTo>
                <a:cubicBezTo>
                  <a:pt x="756198" y="543053"/>
                  <a:pt x="758601" y="540170"/>
                  <a:pt x="760904" y="537195"/>
                </a:cubicBezTo>
                <a:lnTo>
                  <a:pt x="752274" y="530528"/>
                </a:lnTo>
                <a:cubicBezTo>
                  <a:pt x="750110" y="533300"/>
                  <a:pt x="747881" y="535989"/>
                  <a:pt x="745533" y="538623"/>
                </a:cubicBezTo>
                <a:lnTo>
                  <a:pt x="753683" y="545862"/>
                </a:lnTo>
                <a:close/>
                <a:moveTo>
                  <a:pt x="687945" y="456639"/>
                </a:moveTo>
                <a:cubicBezTo>
                  <a:pt x="688856" y="458177"/>
                  <a:pt x="689298" y="460000"/>
                  <a:pt x="689114" y="461916"/>
                </a:cubicBezTo>
                <a:cubicBezTo>
                  <a:pt x="688645" y="466695"/>
                  <a:pt x="684390" y="470186"/>
                  <a:pt x="679610" y="469716"/>
                </a:cubicBezTo>
                <a:cubicBezTo>
                  <a:pt x="670244" y="468786"/>
                  <a:pt x="661642" y="469643"/>
                  <a:pt x="654145" y="471429"/>
                </a:cubicBezTo>
                <a:cubicBezTo>
                  <a:pt x="644420" y="473741"/>
                  <a:pt x="636730" y="477572"/>
                  <a:pt x="631683" y="481026"/>
                </a:cubicBezTo>
                <a:cubicBezTo>
                  <a:pt x="629390" y="482591"/>
                  <a:pt x="626618" y="482913"/>
                  <a:pt x="624159" y="482140"/>
                </a:cubicBezTo>
                <a:cubicBezTo>
                  <a:pt x="623496" y="481965"/>
                  <a:pt x="622860" y="481744"/>
                  <a:pt x="622262" y="481495"/>
                </a:cubicBezTo>
                <a:cubicBezTo>
                  <a:pt x="615842" y="478852"/>
                  <a:pt x="611532" y="472258"/>
                  <a:pt x="609525" y="464310"/>
                </a:cubicBezTo>
                <a:cubicBezTo>
                  <a:pt x="607858" y="457734"/>
                  <a:pt x="607683" y="449842"/>
                  <a:pt x="609230" y="442815"/>
                </a:cubicBezTo>
                <a:cubicBezTo>
                  <a:pt x="602185" y="439951"/>
                  <a:pt x="595480" y="435097"/>
                  <a:pt x="589439" y="426707"/>
                </a:cubicBezTo>
                <a:cubicBezTo>
                  <a:pt x="586639" y="422812"/>
                  <a:pt x="587523" y="417378"/>
                  <a:pt x="591419" y="414578"/>
                </a:cubicBezTo>
                <a:cubicBezTo>
                  <a:pt x="595314" y="411779"/>
                  <a:pt x="600748" y="412663"/>
                  <a:pt x="603548" y="416558"/>
                </a:cubicBezTo>
                <a:cubicBezTo>
                  <a:pt x="612417" y="428890"/>
                  <a:pt x="625448" y="429378"/>
                  <a:pt x="638212" y="429866"/>
                </a:cubicBezTo>
                <a:cubicBezTo>
                  <a:pt x="656705" y="430566"/>
                  <a:pt x="674794" y="431248"/>
                  <a:pt x="687280" y="454971"/>
                </a:cubicBezTo>
                <a:cubicBezTo>
                  <a:pt x="687565" y="455514"/>
                  <a:pt x="687786" y="456076"/>
                  <a:pt x="687952" y="456647"/>
                </a:cubicBezTo>
                <a:close/>
                <a:moveTo>
                  <a:pt x="1232232" y="275052"/>
                </a:moveTo>
                <a:lnTo>
                  <a:pt x="1232232" y="275153"/>
                </a:lnTo>
                <a:cubicBezTo>
                  <a:pt x="1230777" y="325466"/>
                  <a:pt x="1219210" y="375879"/>
                  <a:pt x="1208923" y="420767"/>
                </a:cubicBezTo>
                <a:cubicBezTo>
                  <a:pt x="1196361" y="475535"/>
                  <a:pt x="1185770" y="521750"/>
                  <a:pt x="1198369" y="545263"/>
                </a:cubicBezTo>
                <a:lnTo>
                  <a:pt x="1198719" y="545907"/>
                </a:lnTo>
                <a:cubicBezTo>
                  <a:pt x="1203627" y="555089"/>
                  <a:pt x="1212929" y="572450"/>
                  <a:pt x="1229432" y="572292"/>
                </a:cubicBezTo>
                <a:cubicBezTo>
                  <a:pt x="1231154" y="572052"/>
                  <a:pt x="1232839" y="571868"/>
                  <a:pt x="1234506" y="571739"/>
                </a:cubicBezTo>
                <a:cubicBezTo>
                  <a:pt x="1234847" y="571693"/>
                  <a:pt x="1235178" y="571675"/>
                  <a:pt x="1235510" y="571666"/>
                </a:cubicBezTo>
                <a:cubicBezTo>
                  <a:pt x="1238098" y="571491"/>
                  <a:pt x="1240631" y="571445"/>
                  <a:pt x="1243089" y="571527"/>
                </a:cubicBezTo>
                <a:cubicBezTo>
                  <a:pt x="1247473" y="571666"/>
                  <a:pt x="1251645" y="572181"/>
                  <a:pt x="1255615" y="573056"/>
                </a:cubicBezTo>
                <a:cubicBezTo>
                  <a:pt x="1254592" y="571979"/>
                  <a:pt x="1253570" y="570920"/>
                  <a:pt x="1252557" y="569851"/>
                </a:cubicBezTo>
                <a:cubicBezTo>
                  <a:pt x="1224338" y="540362"/>
                  <a:pt x="1198847" y="513718"/>
                  <a:pt x="1224975" y="419966"/>
                </a:cubicBezTo>
                <a:cubicBezTo>
                  <a:pt x="1231863" y="395258"/>
                  <a:pt x="1240023" y="344917"/>
                  <a:pt x="1233917" y="288324"/>
                </a:cubicBezTo>
                <a:cubicBezTo>
                  <a:pt x="1233438" y="283931"/>
                  <a:pt x="1232876" y="279501"/>
                  <a:pt x="1232223" y="275044"/>
                </a:cubicBezTo>
                <a:close/>
                <a:moveTo>
                  <a:pt x="657177" y="34265"/>
                </a:moveTo>
                <a:cubicBezTo>
                  <a:pt x="609020" y="41614"/>
                  <a:pt x="567983" y="48890"/>
                  <a:pt x="532738" y="57501"/>
                </a:cubicBezTo>
                <a:cubicBezTo>
                  <a:pt x="477675" y="70947"/>
                  <a:pt x="436711" y="87634"/>
                  <a:pt x="404468" y="113035"/>
                </a:cubicBezTo>
                <a:cubicBezTo>
                  <a:pt x="375881" y="135553"/>
                  <a:pt x="350187" y="158769"/>
                  <a:pt x="333361" y="188296"/>
                </a:cubicBezTo>
                <a:cubicBezTo>
                  <a:pt x="323654" y="205325"/>
                  <a:pt x="316793" y="224637"/>
                  <a:pt x="313892" y="247393"/>
                </a:cubicBezTo>
                <a:cubicBezTo>
                  <a:pt x="319169" y="241260"/>
                  <a:pt x="325975" y="236710"/>
                  <a:pt x="334779" y="234270"/>
                </a:cubicBezTo>
                <a:cubicBezTo>
                  <a:pt x="441776" y="204551"/>
                  <a:pt x="445810" y="200442"/>
                  <a:pt x="534435" y="110354"/>
                </a:cubicBezTo>
                <a:lnTo>
                  <a:pt x="537317" y="107425"/>
                </a:lnTo>
                <a:cubicBezTo>
                  <a:pt x="540688" y="103999"/>
                  <a:pt x="546195" y="103953"/>
                  <a:pt x="549621" y="107324"/>
                </a:cubicBezTo>
                <a:cubicBezTo>
                  <a:pt x="553047" y="110695"/>
                  <a:pt x="553093" y="116202"/>
                  <a:pt x="549723" y="119628"/>
                </a:cubicBezTo>
                <a:lnTo>
                  <a:pt x="546840" y="122557"/>
                </a:lnTo>
                <a:cubicBezTo>
                  <a:pt x="536083" y="133488"/>
                  <a:pt x="526551" y="143186"/>
                  <a:pt x="517886" y="151853"/>
                </a:cubicBezTo>
                <a:cubicBezTo>
                  <a:pt x="434354" y="262019"/>
                  <a:pt x="467960" y="326062"/>
                  <a:pt x="498251" y="383749"/>
                </a:cubicBezTo>
                <a:cubicBezTo>
                  <a:pt x="512544" y="410982"/>
                  <a:pt x="526156" y="436907"/>
                  <a:pt x="528219" y="465475"/>
                </a:cubicBezTo>
                <a:cubicBezTo>
                  <a:pt x="531019" y="459866"/>
                  <a:pt x="533303" y="454525"/>
                  <a:pt x="534841" y="449441"/>
                </a:cubicBezTo>
                <a:cubicBezTo>
                  <a:pt x="537429" y="440858"/>
                  <a:pt x="535863" y="433969"/>
                  <a:pt x="533192" y="422274"/>
                </a:cubicBezTo>
                <a:lnTo>
                  <a:pt x="532778" y="420469"/>
                </a:lnTo>
                <a:cubicBezTo>
                  <a:pt x="518613" y="358064"/>
                  <a:pt x="523430" y="303442"/>
                  <a:pt x="547863" y="260766"/>
                </a:cubicBezTo>
                <a:cubicBezTo>
                  <a:pt x="551261" y="254826"/>
                  <a:pt x="555037" y="249125"/>
                  <a:pt x="559191" y="243682"/>
                </a:cubicBezTo>
                <a:cubicBezTo>
                  <a:pt x="577094" y="214560"/>
                  <a:pt x="587695" y="193148"/>
                  <a:pt x="594739" y="172851"/>
                </a:cubicBezTo>
                <a:cubicBezTo>
                  <a:pt x="601840" y="152387"/>
                  <a:pt x="605515" y="132606"/>
                  <a:pt x="609502" y="106993"/>
                </a:cubicBezTo>
                <a:cubicBezTo>
                  <a:pt x="614595" y="74308"/>
                  <a:pt x="632287" y="50805"/>
                  <a:pt x="657191" y="34283"/>
                </a:cubicBezTo>
                <a:close/>
                <a:moveTo>
                  <a:pt x="1236830" y="589021"/>
                </a:moveTo>
                <a:cubicBezTo>
                  <a:pt x="1234445" y="589463"/>
                  <a:pt x="1232160" y="589721"/>
                  <a:pt x="1229969" y="589813"/>
                </a:cubicBezTo>
                <a:cubicBezTo>
                  <a:pt x="1227077" y="590282"/>
                  <a:pt x="1224074" y="590946"/>
                  <a:pt x="1220952" y="591811"/>
                </a:cubicBezTo>
                <a:cubicBezTo>
                  <a:pt x="1200037" y="597576"/>
                  <a:pt x="1171718" y="597540"/>
                  <a:pt x="1144006" y="594685"/>
                </a:cubicBezTo>
                <a:cubicBezTo>
                  <a:pt x="1115115" y="591710"/>
                  <a:pt x="1086547" y="585622"/>
                  <a:pt x="1067816" y="579903"/>
                </a:cubicBezTo>
                <a:cubicBezTo>
                  <a:pt x="1084154" y="608683"/>
                  <a:pt x="1076933" y="637362"/>
                  <a:pt x="1069381" y="667311"/>
                </a:cubicBezTo>
                <a:cubicBezTo>
                  <a:pt x="1064896" y="685113"/>
                  <a:pt x="1060282" y="703411"/>
                  <a:pt x="1061470" y="721841"/>
                </a:cubicBezTo>
                <a:cubicBezTo>
                  <a:pt x="1064150" y="763496"/>
                  <a:pt x="1098061" y="804267"/>
                  <a:pt x="1139428" y="824694"/>
                </a:cubicBezTo>
                <a:cubicBezTo>
                  <a:pt x="1155591" y="832669"/>
                  <a:pt x="1172803" y="837477"/>
                  <a:pt x="1189621" y="837919"/>
                </a:cubicBezTo>
                <a:cubicBezTo>
                  <a:pt x="1206124" y="838352"/>
                  <a:pt x="1222305" y="834594"/>
                  <a:pt x="1236764" y="825504"/>
                </a:cubicBezTo>
                <a:cubicBezTo>
                  <a:pt x="1268545" y="805510"/>
                  <a:pt x="1292612" y="759674"/>
                  <a:pt x="1295227" y="676079"/>
                </a:cubicBezTo>
                <a:cubicBezTo>
                  <a:pt x="1295697" y="661159"/>
                  <a:pt x="1294232" y="646801"/>
                  <a:pt x="1290742" y="634129"/>
                </a:cubicBezTo>
                <a:cubicBezTo>
                  <a:pt x="1287086" y="620876"/>
                  <a:pt x="1281238" y="609567"/>
                  <a:pt x="1273059" y="601600"/>
                </a:cubicBezTo>
                <a:cubicBezTo>
                  <a:pt x="1265241" y="593975"/>
                  <a:pt x="1255119" y="589333"/>
                  <a:pt x="1242540" y="588937"/>
                </a:cubicBezTo>
                <a:cubicBezTo>
                  <a:pt x="1240689" y="588882"/>
                  <a:pt x="1238782" y="588910"/>
                  <a:pt x="1236820" y="589039"/>
                </a:cubicBezTo>
                <a:close/>
                <a:moveTo>
                  <a:pt x="977016" y="554872"/>
                </a:moveTo>
                <a:cubicBezTo>
                  <a:pt x="978941" y="552570"/>
                  <a:pt x="982376" y="552266"/>
                  <a:pt x="984688" y="554191"/>
                </a:cubicBezTo>
                <a:cubicBezTo>
                  <a:pt x="986990" y="556116"/>
                  <a:pt x="987294" y="559551"/>
                  <a:pt x="985369" y="561863"/>
                </a:cubicBezTo>
                <a:lnTo>
                  <a:pt x="980442" y="567646"/>
                </a:lnTo>
                <a:cubicBezTo>
                  <a:pt x="971537" y="578108"/>
                  <a:pt x="960448" y="591130"/>
                  <a:pt x="951054" y="606050"/>
                </a:cubicBezTo>
                <a:cubicBezTo>
                  <a:pt x="949452" y="608592"/>
                  <a:pt x="946100" y="609356"/>
                  <a:pt x="943558" y="607754"/>
                </a:cubicBezTo>
                <a:cubicBezTo>
                  <a:pt x="941016" y="606151"/>
                  <a:pt x="940252" y="602799"/>
                  <a:pt x="941854" y="600257"/>
                </a:cubicBezTo>
                <a:cubicBezTo>
                  <a:pt x="951570" y="584822"/>
                  <a:pt x="962999" y="571395"/>
                  <a:pt x="972180" y="560620"/>
                </a:cubicBezTo>
                <a:cubicBezTo>
                  <a:pt x="973037" y="559616"/>
                  <a:pt x="973857" y="558649"/>
                  <a:pt x="977025" y="554874"/>
                </a:cubicBezTo>
                <a:close/>
                <a:moveTo>
                  <a:pt x="579799" y="382754"/>
                </a:moveTo>
                <a:cubicBezTo>
                  <a:pt x="592168" y="372412"/>
                  <a:pt x="610734" y="364464"/>
                  <a:pt x="632773" y="360578"/>
                </a:cubicBezTo>
                <a:cubicBezTo>
                  <a:pt x="639303" y="359427"/>
                  <a:pt x="646173" y="358625"/>
                  <a:pt x="653292" y="358220"/>
                </a:cubicBezTo>
                <a:cubicBezTo>
                  <a:pt x="645786" y="356369"/>
                  <a:pt x="637940" y="355190"/>
                  <a:pt x="629983" y="355071"/>
                </a:cubicBezTo>
                <a:cubicBezTo>
                  <a:pt x="612208" y="354794"/>
                  <a:pt x="593781" y="359887"/>
                  <a:pt x="577525" y="374917"/>
                </a:cubicBezTo>
                <a:cubicBezTo>
                  <a:pt x="577064" y="375350"/>
                  <a:pt x="578050" y="378601"/>
                  <a:pt x="579330" y="381696"/>
                </a:cubicBezTo>
                <a:cubicBezTo>
                  <a:pt x="579477" y="382064"/>
                  <a:pt x="579643" y="382423"/>
                  <a:pt x="579809" y="382764"/>
                </a:cubicBezTo>
                <a:close/>
                <a:moveTo>
                  <a:pt x="635765" y="377754"/>
                </a:moveTo>
                <a:cubicBezTo>
                  <a:pt x="615209" y="381373"/>
                  <a:pt x="598585" y="388722"/>
                  <a:pt x="588768" y="398061"/>
                </a:cubicBezTo>
                <a:cubicBezTo>
                  <a:pt x="583583" y="402997"/>
                  <a:pt x="578048" y="403163"/>
                  <a:pt x="572835" y="400280"/>
                </a:cubicBezTo>
                <a:cubicBezTo>
                  <a:pt x="570551" y="399019"/>
                  <a:pt x="568516" y="397112"/>
                  <a:pt x="566812" y="394791"/>
                </a:cubicBezTo>
                <a:cubicBezTo>
                  <a:pt x="565431" y="392922"/>
                  <a:pt x="564215" y="390684"/>
                  <a:pt x="563239" y="388299"/>
                </a:cubicBezTo>
                <a:cubicBezTo>
                  <a:pt x="559647" y="379559"/>
                  <a:pt x="559490" y="367936"/>
                  <a:pt x="565735" y="362162"/>
                </a:cubicBezTo>
                <a:cubicBezTo>
                  <a:pt x="585784" y="343623"/>
                  <a:pt x="608413" y="337352"/>
                  <a:pt x="630183" y="337682"/>
                </a:cubicBezTo>
                <a:cubicBezTo>
                  <a:pt x="661340" y="338161"/>
                  <a:pt x="690468" y="352353"/>
                  <a:pt x="707286" y="362999"/>
                </a:cubicBezTo>
                <a:cubicBezTo>
                  <a:pt x="710463" y="364813"/>
                  <a:pt x="712268" y="368515"/>
                  <a:pt x="711494" y="372291"/>
                </a:cubicBezTo>
                <a:cubicBezTo>
                  <a:pt x="710537" y="376997"/>
                  <a:pt x="705941" y="380037"/>
                  <a:pt x="701235" y="379069"/>
                </a:cubicBezTo>
                <a:cubicBezTo>
                  <a:pt x="677760" y="374299"/>
                  <a:pt x="655169" y="374317"/>
                  <a:pt x="635772" y="377743"/>
                </a:cubicBezTo>
                <a:close/>
                <a:moveTo>
                  <a:pt x="589819" y="693962"/>
                </a:moveTo>
                <a:cubicBezTo>
                  <a:pt x="590528" y="693833"/>
                  <a:pt x="591237" y="693787"/>
                  <a:pt x="591928" y="693824"/>
                </a:cubicBezTo>
                <a:cubicBezTo>
                  <a:pt x="595870" y="693188"/>
                  <a:pt x="599904" y="692663"/>
                  <a:pt x="603910" y="692231"/>
                </a:cubicBezTo>
                <a:cubicBezTo>
                  <a:pt x="601478" y="691181"/>
                  <a:pt x="599093" y="690112"/>
                  <a:pt x="596717" y="689026"/>
                </a:cubicBezTo>
                <a:cubicBezTo>
                  <a:pt x="583639" y="683049"/>
                  <a:pt x="571280" y="676556"/>
                  <a:pt x="557391" y="668230"/>
                </a:cubicBezTo>
                <a:cubicBezTo>
                  <a:pt x="556010" y="667402"/>
                  <a:pt x="553661" y="666324"/>
                  <a:pt x="551571" y="666812"/>
                </a:cubicBezTo>
                <a:cubicBezTo>
                  <a:pt x="550318" y="667098"/>
                  <a:pt x="548900" y="668046"/>
                  <a:pt x="547380" y="670146"/>
                </a:cubicBezTo>
                <a:cubicBezTo>
                  <a:pt x="546598" y="672052"/>
                  <a:pt x="546413" y="673802"/>
                  <a:pt x="546708" y="675368"/>
                </a:cubicBezTo>
                <a:cubicBezTo>
                  <a:pt x="547077" y="677311"/>
                  <a:pt x="548219" y="679254"/>
                  <a:pt x="549904" y="681133"/>
                </a:cubicBezTo>
                <a:cubicBezTo>
                  <a:pt x="552004" y="683463"/>
                  <a:pt x="554776" y="685554"/>
                  <a:pt x="557935" y="687340"/>
                </a:cubicBezTo>
                <a:cubicBezTo>
                  <a:pt x="567853" y="692949"/>
                  <a:pt x="580931" y="695647"/>
                  <a:pt x="589810" y="693953"/>
                </a:cubicBezTo>
                <a:close/>
                <a:moveTo>
                  <a:pt x="594940" y="710475"/>
                </a:moveTo>
                <a:cubicBezTo>
                  <a:pt x="594341" y="710742"/>
                  <a:pt x="593696" y="710944"/>
                  <a:pt x="593015" y="711073"/>
                </a:cubicBezTo>
                <a:cubicBezTo>
                  <a:pt x="590970" y="711460"/>
                  <a:pt x="588778" y="711690"/>
                  <a:pt x="586495" y="711773"/>
                </a:cubicBezTo>
                <a:cubicBezTo>
                  <a:pt x="579228" y="713127"/>
                  <a:pt x="573877" y="714895"/>
                  <a:pt x="572588" y="717253"/>
                </a:cubicBezTo>
                <a:cubicBezTo>
                  <a:pt x="572146" y="718063"/>
                  <a:pt x="571704" y="719040"/>
                  <a:pt x="571280" y="720154"/>
                </a:cubicBezTo>
                <a:cubicBezTo>
                  <a:pt x="569429" y="724980"/>
                  <a:pt x="568785" y="730690"/>
                  <a:pt x="569835" y="735801"/>
                </a:cubicBezTo>
                <a:cubicBezTo>
                  <a:pt x="570663" y="739844"/>
                  <a:pt x="572570" y="743454"/>
                  <a:pt x="575848" y="745674"/>
                </a:cubicBezTo>
                <a:cubicBezTo>
                  <a:pt x="588051" y="750794"/>
                  <a:pt x="597298" y="737560"/>
                  <a:pt x="605541" y="725763"/>
                </a:cubicBezTo>
                <a:cubicBezTo>
                  <a:pt x="606830" y="723921"/>
                  <a:pt x="608082" y="722116"/>
                  <a:pt x="608350" y="721747"/>
                </a:cubicBezTo>
                <a:lnTo>
                  <a:pt x="610468" y="718727"/>
                </a:lnTo>
                <a:cubicBezTo>
                  <a:pt x="612908" y="715255"/>
                  <a:pt x="615349" y="711792"/>
                  <a:pt x="618084" y="708394"/>
                </a:cubicBezTo>
                <a:cubicBezTo>
                  <a:pt x="610459" y="708882"/>
                  <a:pt x="602262" y="709536"/>
                  <a:pt x="594931" y="710475"/>
                </a:cubicBezTo>
                <a:close/>
                <a:moveTo>
                  <a:pt x="529166" y="40477"/>
                </a:moveTo>
                <a:cubicBezTo>
                  <a:pt x="484123" y="19940"/>
                  <a:pt x="430385" y="18282"/>
                  <a:pt x="376232" y="27298"/>
                </a:cubicBezTo>
                <a:cubicBezTo>
                  <a:pt x="298448" y="40256"/>
                  <a:pt x="220092" y="75161"/>
                  <a:pt x="164845" y="108194"/>
                </a:cubicBezTo>
                <a:lnTo>
                  <a:pt x="164707" y="108277"/>
                </a:lnTo>
                <a:cubicBezTo>
                  <a:pt x="136000" y="125434"/>
                  <a:pt x="109549" y="141265"/>
                  <a:pt x="87604" y="163368"/>
                </a:cubicBezTo>
                <a:cubicBezTo>
                  <a:pt x="109763" y="148854"/>
                  <a:pt x="134298" y="140289"/>
                  <a:pt x="156410" y="141974"/>
                </a:cubicBezTo>
                <a:cubicBezTo>
                  <a:pt x="164653" y="142601"/>
                  <a:pt x="172582" y="144636"/>
                  <a:pt x="179968" y="148283"/>
                </a:cubicBezTo>
                <a:cubicBezTo>
                  <a:pt x="184509" y="150530"/>
                  <a:pt x="188966" y="152584"/>
                  <a:pt x="193368" y="154472"/>
                </a:cubicBezTo>
                <a:cubicBezTo>
                  <a:pt x="195284" y="155172"/>
                  <a:pt x="197236" y="155973"/>
                  <a:pt x="199226" y="156894"/>
                </a:cubicBezTo>
                <a:cubicBezTo>
                  <a:pt x="208500" y="160587"/>
                  <a:pt x="217488" y="163479"/>
                  <a:pt x="226275" y="165643"/>
                </a:cubicBezTo>
                <a:cubicBezTo>
                  <a:pt x="240918" y="169244"/>
                  <a:pt x="255001" y="170809"/>
                  <a:pt x="268925" y="170607"/>
                </a:cubicBezTo>
                <a:cubicBezTo>
                  <a:pt x="306904" y="170063"/>
                  <a:pt x="320647" y="158690"/>
                  <a:pt x="352954" y="131927"/>
                </a:cubicBezTo>
                <a:cubicBezTo>
                  <a:pt x="363425" y="123252"/>
                  <a:pt x="375794" y="113011"/>
                  <a:pt x="392390" y="100346"/>
                </a:cubicBezTo>
                <a:cubicBezTo>
                  <a:pt x="392814" y="100006"/>
                  <a:pt x="393247" y="99674"/>
                  <a:pt x="393671" y="99333"/>
                </a:cubicBezTo>
                <a:cubicBezTo>
                  <a:pt x="428012" y="72284"/>
                  <a:pt x="471068" y="54649"/>
                  <a:pt x="528627" y="40595"/>
                </a:cubicBezTo>
                <a:lnTo>
                  <a:pt x="529161" y="40466"/>
                </a:lnTo>
                <a:close/>
                <a:moveTo>
                  <a:pt x="373874" y="768332"/>
                </a:moveTo>
                <a:cubicBezTo>
                  <a:pt x="376149" y="766554"/>
                  <a:pt x="377899" y="765016"/>
                  <a:pt x="379290" y="763533"/>
                </a:cubicBezTo>
                <a:cubicBezTo>
                  <a:pt x="381601" y="761065"/>
                  <a:pt x="383296" y="758312"/>
                  <a:pt x="385331" y="754296"/>
                </a:cubicBezTo>
                <a:cubicBezTo>
                  <a:pt x="387440" y="750143"/>
                  <a:pt x="388066" y="744893"/>
                  <a:pt x="388729" y="739294"/>
                </a:cubicBezTo>
                <a:cubicBezTo>
                  <a:pt x="389208" y="735251"/>
                  <a:pt x="389706" y="731069"/>
                  <a:pt x="390691" y="726695"/>
                </a:cubicBezTo>
                <a:cubicBezTo>
                  <a:pt x="386031" y="729789"/>
                  <a:pt x="382191" y="732985"/>
                  <a:pt x="379115" y="736208"/>
                </a:cubicBezTo>
                <a:cubicBezTo>
                  <a:pt x="374003" y="741559"/>
                  <a:pt x="371038" y="746882"/>
                  <a:pt x="369933" y="751846"/>
                </a:cubicBezTo>
                <a:cubicBezTo>
                  <a:pt x="368938" y="756313"/>
                  <a:pt x="369481" y="760586"/>
                  <a:pt x="371314" y="764344"/>
                </a:cubicBezTo>
                <a:cubicBezTo>
                  <a:pt x="371996" y="765743"/>
                  <a:pt x="372861" y="767079"/>
                  <a:pt x="373874" y="768331"/>
                </a:cubicBezTo>
                <a:close/>
                <a:moveTo>
                  <a:pt x="374187" y="705854"/>
                </a:moveTo>
                <a:cubicBezTo>
                  <a:pt x="370623" y="703395"/>
                  <a:pt x="367142" y="700816"/>
                  <a:pt x="363753" y="698311"/>
                </a:cubicBezTo>
                <a:cubicBezTo>
                  <a:pt x="355142" y="691938"/>
                  <a:pt x="347305" y="686145"/>
                  <a:pt x="343068" y="685353"/>
                </a:cubicBezTo>
                <a:cubicBezTo>
                  <a:pt x="343510" y="695604"/>
                  <a:pt x="346098" y="701212"/>
                  <a:pt x="351127" y="703625"/>
                </a:cubicBezTo>
                <a:cubicBezTo>
                  <a:pt x="356137" y="706038"/>
                  <a:pt x="363818" y="706508"/>
                  <a:pt x="374187" y="705854"/>
                </a:cubicBezTo>
                <a:close/>
                <a:moveTo>
                  <a:pt x="285941" y="521275"/>
                </a:moveTo>
                <a:cubicBezTo>
                  <a:pt x="287773" y="518070"/>
                  <a:pt x="289541" y="514829"/>
                  <a:pt x="291273" y="511559"/>
                </a:cubicBezTo>
                <a:lnTo>
                  <a:pt x="281631" y="506466"/>
                </a:lnTo>
                <a:cubicBezTo>
                  <a:pt x="279954" y="509625"/>
                  <a:pt x="278241" y="512766"/>
                  <a:pt x="276464" y="515869"/>
                </a:cubicBezTo>
                <a:lnTo>
                  <a:pt x="285931" y="521275"/>
                </a:lnTo>
                <a:close/>
                <a:moveTo>
                  <a:pt x="184929" y="598673"/>
                </a:moveTo>
                <a:cubicBezTo>
                  <a:pt x="187453" y="598074"/>
                  <a:pt x="189985" y="597475"/>
                  <a:pt x="192499" y="596821"/>
                </a:cubicBezTo>
                <a:lnTo>
                  <a:pt x="189801" y="586258"/>
                </a:lnTo>
                <a:cubicBezTo>
                  <a:pt x="187351" y="586893"/>
                  <a:pt x="184883" y="587483"/>
                  <a:pt x="182415" y="588063"/>
                </a:cubicBezTo>
                <a:close/>
                <a:moveTo>
                  <a:pt x="224392" y="585669"/>
                </a:moveTo>
                <a:cubicBezTo>
                  <a:pt x="227818" y="583983"/>
                  <a:pt x="231170" y="582114"/>
                  <a:pt x="234402" y="580078"/>
                </a:cubicBezTo>
                <a:lnTo>
                  <a:pt x="228582" y="570860"/>
                </a:lnTo>
                <a:cubicBezTo>
                  <a:pt x="225662" y="572692"/>
                  <a:pt x="222651" y="574378"/>
                  <a:pt x="219557" y="575897"/>
                </a:cubicBezTo>
                <a:close/>
                <a:moveTo>
                  <a:pt x="260299" y="557855"/>
                </a:moveTo>
                <a:cubicBezTo>
                  <a:pt x="262794" y="555056"/>
                  <a:pt x="265217" y="552155"/>
                  <a:pt x="267510" y="549189"/>
                </a:cubicBezTo>
                <a:lnTo>
                  <a:pt x="258880" y="542522"/>
                </a:lnTo>
                <a:cubicBezTo>
                  <a:pt x="256725" y="545294"/>
                  <a:pt x="254478" y="547992"/>
                  <a:pt x="252139" y="550617"/>
                </a:cubicBezTo>
                <a:lnTo>
                  <a:pt x="260289" y="557855"/>
                </a:lnTo>
                <a:close/>
                <a:moveTo>
                  <a:pt x="41563" y="241765"/>
                </a:moveTo>
                <a:cubicBezTo>
                  <a:pt x="24055" y="297316"/>
                  <a:pt x="33467" y="342859"/>
                  <a:pt x="42539" y="386678"/>
                </a:cubicBezTo>
                <a:cubicBezTo>
                  <a:pt x="48976" y="417778"/>
                  <a:pt x="55230" y="448060"/>
                  <a:pt x="52402" y="480579"/>
                </a:cubicBezTo>
                <a:cubicBezTo>
                  <a:pt x="74993" y="432919"/>
                  <a:pt x="67027" y="409323"/>
                  <a:pt x="59273" y="386355"/>
                </a:cubicBezTo>
                <a:cubicBezTo>
                  <a:pt x="55469" y="375083"/>
                  <a:pt x="51703" y="363948"/>
                  <a:pt x="50791" y="350382"/>
                </a:cubicBezTo>
                <a:cubicBezTo>
                  <a:pt x="49391" y="329550"/>
                  <a:pt x="55782" y="304306"/>
                  <a:pt x="66567" y="278483"/>
                </a:cubicBezTo>
                <a:cubicBezTo>
                  <a:pt x="78935" y="248866"/>
                  <a:pt x="97162" y="218207"/>
                  <a:pt x="115903" y="192723"/>
                </a:cubicBezTo>
                <a:lnTo>
                  <a:pt x="116741" y="191581"/>
                </a:lnTo>
                <a:cubicBezTo>
                  <a:pt x="124505" y="181009"/>
                  <a:pt x="134248" y="167748"/>
                  <a:pt x="147178" y="159284"/>
                </a:cubicBezTo>
                <a:cubicBezTo>
                  <a:pt x="129763" y="160260"/>
                  <a:pt x="110672" y="168318"/>
                  <a:pt x="93219" y="180540"/>
                </a:cubicBezTo>
                <a:cubicBezTo>
                  <a:pt x="72663" y="194925"/>
                  <a:pt x="54622" y="214919"/>
                  <a:pt x="44224" y="235944"/>
                </a:cubicBezTo>
                <a:cubicBezTo>
                  <a:pt x="43267" y="237878"/>
                  <a:pt x="42382" y="239812"/>
                  <a:pt x="41563" y="241756"/>
                </a:cubicBezTo>
                <a:close/>
                <a:moveTo>
                  <a:pt x="357252" y="634691"/>
                </a:moveTo>
                <a:cubicBezTo>
                  <a:pt x="352454" y="634461"/>
                  <a:pt x="348743" y="630390"/>
                  <a:pt x="348973" y="625592"/>
                </a:cubicBezTo>
                <a:cubicBezTo>
                  <a:pt x="349203" y="620794"/>
                  <a:pt x="353274" y="617082"/>
                  <a:pt x="358072" y="617313"/>
                </a:cubicBezTo>
                <a:cubicBezTo>
                  <a:pt x="359933" y="617405"/>
                  <a:pt x="361599" y="617055"/>
                  <a:pt x="362999" y="616373"/>
                </a:cubicBezTo>
                <a:cubicBezTo>
                  <a:pt x="364417" y="615674"/>
                  <a:pt x="365587" y="614624"/>
                  <a:pt x="366416" y="613325"/>
                </a:cubicBezTo>
                <a:cubicBezTo>
                  <a:pt x="367309" y="611925"/>
                  <a:pt x="367843" y="610194"/>
                  <a:pt x="367945" y="608223"/>
                </a:cubicBezTo>
                <a:cubicBezTo>
                  <a:pt x="368064" y="605736"/>
                  <a:pt x="367466" y="602900"/>
                  <a:pt x="365974" y="599870"/>
                </a:cubicBezTo>
                <a:cubicBezTo>
                  <a:pt x="363846" y="595560"/>
                  <a:pt x="365615" y="590347"/>
                  <a:pt x="369925" y="588220"/>
                </a:cubicBezTo>
                <a:cubicBezTo>
                  <a:pt x="374235" y="586092"/>
                  <a:pt x="379448" y="587860"/>
                  <a:pt x="381575" y="592171"/>
                </a:cubicBezTo>
                <a:cubicBezTo>
                  <a:pt x="384439" y="597991"/>
                  <a:pt x="385572" y="603747"/>
                  <a:pt x="385314" y="609042"/>
                </a:cubicBezTo>
                <a:cubicBezTo>
                  <a:pt x="385075" y="614098"/>
                  <a:pt x="383564" y="618740"/>
                  <a:pt x="381059" y="622663"/>
                </a:cubicBezTo>
                <a:cubicBezTo>
                  <a:pt x="378499" y="626679"/>
                  <a:pt x="374953" y="629884"/>
                  <a:pt x="370689" y="631983"/>
                </a:cubicBezTo>
                <a:cubicBezTo>
                  <a:pt x="366711" y="633945"/>
                  <a:pt x="362152" y="634930"/>
                  <a:pt x="357252" y="634700"/>
                </a:cubicBezTo>
                <a:close/>
                <a:moveTo>
                  <a:pt x="87018" y="566947"/>
                </a:moveTo>
                <a:cubicBezTo>
                  <a:pt x="83307" y="563880"/>
                  <a:pt x="82791" y="558391"/>
                  <a:pt x="85858" y="554679"/>
                </a:cubicBezTo>
                <a:cubicBezTo>
                  <a:pt x="88925" y="550968"/>
                  <a:pt x="94414" y="550452"/>
                  <a:pt x="98125" y="553519"/>
                </a:cubicBezTo>
                <a:cubicBezTo>
                  <a:pt x="102058" y="556770"/>
                  <a:pt x="105032" y="560730"/>
                  <a:pt x="106966" y="565013"/>
                </a:cubicBezTo>
                <a:cubicBezTo>
                  <a:pt x="109167" y="569894"/>
                  <a:pt x="110024" y="575180"/>
                  <a:pt x="109407" y="580383"/>
                </a:cubicBezTo>
                <a:cubicBezTo>
                  <a:pt x="108790" y="585633"/>
                  <a:pt x="106690" y="590735"/>
                  <a:pt x="103006" y="595183"/>
                </a:cubicBezTo>
                <a:cubicBezTo>
                  <a:pt x="99958" y="598867"/>
                  <a:pt x="95832" y="602063"/>
                  <a:pt x="90573" y="604439"/>
                </a:cubicBezTo>
                <a:cubicBezTo>
                  <a:pt x="86190" y="606419"/>
                  <a:pt x="81032" y="604466"/>
                  <a:pt x="79052" y="600073"/>
                </a:cubicBezTo>
                <a:cubicBezTo>
                  <a:pt x="77072" y="595689"/>
                  <a:pt x="79025" y="590532"/>
                  <a:pt x="83418" y="588552"/>
                </a:cubicBezTo>
                <a:cubicBezTo>
                  <a:pt x="86116" y="587336"/>
                  <a:pt x="88151" y="585789"/>
                  <a:pt x="89579" y="584067"/>
                </a:cubicBezTo>
                <a:cubicBezTo>
                  <a:pt x="91034" y="582308"/>
                  <a:pt x="91854" y="580337"/>
                  <a:pt x="92093" y="578330"/>
                </a:cubicBezTo>
                <a:cubicBezTo>
                  <a:pt x="92333" y="576276"/>
                  <a:pt x="91983" y="574149"/>
                  <a:pt x="91080" y="572159"/>
                </a:cubicBezTo>
                <a:cubicBezTo>
                  <a:pt x="90224" y="570253"/>
                  <a:pt x="88851" y="568457"/>
                  <a:pt x="87009" y="566937"/>
                </a:cubicBezTo>
                <a:close/>
                <a:moveTo>
                  <a:pt x="154607" y="443832"/>
                </a:moveTo>
                <a:lnTo>
                  <a:pt x="157886" y="459562"/>
                </a:lnTo>
                <a:cubicBezTo>
                  <a:pt x="160566" y="458531"/>
                  <a:pt x="163246" y="457398"/>
                  <a:pt x="165935" y="456256"/>
                </a:cubicBezTo>
                <a:cubicBezTo>
                  <a:pt x="173358" y="453116"/>
                  <a:pt x="180855" y="449938"/>
                  <a:pt x="189217" y="448170"/>
                </a:cubicBezTo>
                <a:cubicBezTo>
                  <a:pt x="181592" y="444836"/>
                  <a:pt x="172658" y="444532"/>
                  <a:pt x="163606" y="444219"/>
                </a:cubicBezTo>
                <a:cubicBezTo>
                  <a:pt x="160613" y="444118"/>
                  <a:pt x="157601" y="444017"/>
                  <a:pt x="154608" y="443832"/>
                </a:cubicBezTo>
                <a:close/>
                <a:moveTo>
                  <a:pt x="217444" y="451136"/>
                </a:moveTo>
                <a:cubicBezTo>
                  <a:pt x="218604" y="452849"/>
                  <a:pt x="219157" y="454985"/>
                  <a:pt x="218843" y="457195"/>
                </a:cubicBezTo>
                <a:cubicBezTo>
                  <a:pt x="218180" y="461957"/>
                  <a:pt x="213788" y="465281"/>
                  <a:pt x="209026" y="464627"/>
                </a:cubicBezTo>
                <a:cubicBezTo>
                  <a:pt x="195248" y="462712"/>
                  <a:pt x="183856" y="467538"/>
                  <a:pt x="172676" y="472271"/>
                </a:cubicBezTo>
                <a:cubicBezTo>
                  <a:pt x="166514" y="474878"/>
                  <a:pt x="160409" y="477466"/>
                  <a:pt x="153676" y="479234"/>
                </a:cubicBezTo>
                <a:cubicBezTo>
                  <a:pt x="152359" y="479575"/>
                  <a:pt x="151042" y="479593"/>
                  <a:pt x="149799" y="479344"/>
                </a:cubicBezTo>
                <a:lnTo>
                  <a:pt x="149790" y="479372"/>
                </a:lnTo>
                <a:cubicBezTo>
                  <a:pt x="148510" y="479114"/>
                  <a:pt x="147211" y="478681"/>
                  <a:pt x="145904" y="478083"/>
                </a:cubicBezTo>
                <a:cubicBezTo>
                  <a:pt x="139770" y="475274"/>
                  <a:pt x="135543" y="469149"/>
                  <a:pt x="133415" y="461819"/>
                </a:cubicBezTo>
                <a:cubicBezTo>
                  <a:pt x="131573" y="455482"/>
                  <a:pt x="131223" y="448023"/>
                  <a:pt x="132568" y="441272"/>
                </a:cubicBezTo>
                <a:cubicBezTo>
                  <a:pt x="132660" y="440830"/>
                  <a:pt x="132752" y="440388"/>
                  <a:pt x="132854" y="439955"/>
                </a:cubicBezTo>
                <a:cubicBezTo>
                  <a:pt x="125081" y="437155"/>
                  <a:pt x="117685" y="432366"/>
                  <a:pt x="111027" y="424041"/>
                </a:cubicBezTo>
                <a:cubicBezTo>
                  <a:pt x="108034" y="420293"/>
                  <a:pt x="108642" y="414832"/>
                  <a:pt x="112390" y="411838"/>
                </a:cubicBezTo>
                <a:cubicBezTo>
                  <a:pt x="116138" y="408845"/>
                  <a:pt x="121599" y="409453"/>
                  <a:pt x="124593" y="413201"/>
                </a:cubicBezTo>
                <a:cubicBezTo>
                  <a:pt x="134714" y="425846"/>
                  <a:pt x="149579" y="426352"/>
                  <a:pt x="164137" y="426850"/>
                </a:cubicBezTo>
                <a:cubicBezTo>
                  <a:pt x="184159" y="427531"/>
                  <a:pt x="203739" y="428204"/>
                  <a:pt x="217425" y="451146"/>
                </a:cubicBezTo>
                <a:close/>
                <a:moveTo>
                  <a:pt x="104802" y="386347"/>
                </a:moveTo>
                <a:cubicBezTo>
                  <a:pt x="122659" y="375535"/>
                  <a:pt x="147994" y="370894"/>
                  <a:pt x="176159" y="373960"/>
                </a:cubicBezTo>
                <a:cubicBezTo>
                  <a:pt x="186050" y="375038"/>
                  <a:pt x="196319" y="377055"/>
                  <a:pt x="206754" y="380085"/>
                </a:cubicBezTo>
                <a:cubicBezTo>
                  <a:pt x="196522" y="373611"/>
                  <a:pt x="185010" y="368103"/>
                  <a:pt x="172679" y="364714"/>
                </a:cubicBezTo>
                <a:cubicBezTo>
                  <a:pt x="150475" y="358599"/>
                  <a:pt x="125526" y="359428"/>
                  <a:pt x="100605" y="374016"/>
                </a:cubicBezTo>
                <a:cubicBezTo>
                  <a:pt x="100329" y="374172"/>
                  <a:pt x="100780" y="376475"/>
                  <a:pt x="101471" y="379090"/>
                </a:cubicBezTo>
                <a:cubicBezTo>
                  <a:pt x="101849" y="380518"/>
                  <a:pt x="102392" y="381917"/>
                  <a:pt x="103074" y="383161"/>
                </a:cubicBezTo>
                <a:cubicBezTo>
                  <a:pt x="103691" y="384284"/>
                  <a:pt x="104354" y="385224"/>
                  <a:pt x="105026" y="385868"/>
                </a:cubicBezTo>
                <a:cubicBezTo>
                  <a:pt x="105155" y="385988"/>
                  <a:pt x="104492" y="386541"/>
                  <a:pt x="104805" y="386347"/>
                </a:cubicBezTo>
                <a:close/>
                <a:moveTo>
                  <a:pt x="174325" y="391274"/>
                </a:moveTo>
                <a:cubicBezTo>
                  <a:pt x="149911" y="388613"/>
                  <a:pt x="128442" y="392343"/>
                  <a:pt x="113799" y="401202"/>
                </a:cubicBezTo>
                <a:cubicBezTo>
                  <a:pt x="106044" y="405899"/>
                  <a:pt x="98815" y="403891"/>
                  <a:pt x="93096" y="398476"/>
                </a:cubicBezTo>
                <a:cubicBezTo>
                  <a:pt x="91014" y="396515"/>
                  <a:pt x="89228" y="394102"/>
                  <a:pt x="87800" y="391477"/>
                </a:cubicBezTo>
                <a:cubicBezTo>
                  <a:pt x="86437" y="388981"/>
                  <a:pt x="85360" y="386227"/>
                  <a:pt x="84632" y="383446"/>
                </a:cubicBezTo>
                <a:cubicBezTo>
                  <a:pt x="82155" y="373970"/>
                  <a:pt x="83803" y="363710"/>
                  <a:pt x="91806" y="359023"/>
                </a:cubicBezTo>
                <a:cubicBezTo>
                  <a:pt x="121388" y="341700"/>
                  <a:pt x="150950" y="340705"/>
                  <a:pt x="177243" y="347944"/>
                </a:cubicBezTo>
                <a:cubicBezTo>
                  <a:pt x="213574" y="357946"/>
                  <a:pt x="243514" y="383927"/>
                  <a:pt x="258139" y="403707"/>
                </a:cubicBezTo>
                <a:cubicBezTo>
                  <a:pt x="260423" y="406480"/>
                  <a:pt x="260837" y="410495"/>
                  <a:pt x="258876" y="413746"/>
                </a:cubicBezTo>
                <a:cubicBezTo>
                  <a:pt x="256389" y="417862"/>
                  <a:pt x="251038" y="419198"/>
                  <a:pt x="246912" y="416711"/>
                </a:cubicBezTo>
                <a:cubicBezTo>
                  <a:pt x="222405" y="401893"/>
                  <a:pt x="197171" y="393752"/>
                  <a:pt x="174313" y="391265"/>
                </a:cubicBezTo>
                <a:close/>
                <a:moveTo>
                  <a:pt x="48725" y="667898"/>
                </a:moveTo>
                <a:cubicBezTo>
                  <a:pt x="50797" y="671867"/>
                  <a:pt x="54196" y="675330"/>
                  <a:pt x="57631" y="677365"/>
                </a:cubicBezTo>
                <a:lnTo>
                  <a:pt x="57935" y="677540"/>
                </a:lnTo>
                <a:cubicBezTo>
                  <a:pt x="58119" y="677641"/>
                  <a:pt x="58303" y="677752"/>
                  <a:pt x="58469" y="677872"/>
                </a:cubicBezTo>
                <a:cubicBezTo>
                  <a:pt x="68590" y="683250"/>
                  <a:pt x="83658" y="682163"/>
                  <a:pt x="97839" y="681150"/>
                </a:cubicBezTo>
                <a:lnTo>
                  <a:pt x="99322" y="681049"/>
                </a:lnTo>
                <a:cubicBezTo>
                  <a:pt x="81216" y="668478"/>
                  <a:pt x="64426" y="657804"/>
                  <a:pt x="54720" y="657776"/>
                </a:cubicBezTo>
                <a:cubicBezTo>
                  <a:pt x="52593" y="657767"/>
                  <a:pt x="50603" y="657997"/>
                  <a:pt x="49710" y="658854"/>
                </a:cubicBezTo>
                <a:cubicBezTo>
                  <a:pt x="48660" y="659858"/>
                  <a:pt x="48135" y="662335"/>
                  <a:pt x="48679" y="667317"/>
                </a:cubicBezTo>
                <a:cubicBezTo>
                  <a:pt x="48697" y="667520"/>
                  <a:pt x="48715" y="667713"/>
                  <a:pt x="48725" y="667907"/>
                </a:cubicBezTo>
                <a:close/>
              </a:path>
            </a:pathLst>
          </a:custGeom>
          <a:solidFill>
            <a:schemeClr val="bg1"/>
          </a:solidFill>
          <a:ln w="2354" cap="flat">
            <a:noFill/>
            <a:prstDash val="solid"/>
            <a:miter/>
          </a:ln>
        </p:spPr>
        <p:txBody>
          <a:bodyPr rtlCol="0" anchor="ctr"/>
          <a:lstStyle/>
          <a:p>
            <a:pPr defTabSz="914400"/>
            <a:endParaRPr lang="x-none">
              <a:solidFill>
                <a:prstClr val="black"/>
              </a:solidFill>
            </a:endParaRPr>
          </a:p>
        </p:txBody>
      </p:sp>
      <p:grpSp>
        <p:nvGrpSpPr>
          <p:cNvPr id="3" name="Graphic 4">
            <a:extLst>
              <a:ext uri="{FF2B5EF4-FFF2-40B4-BE49-F238E27FC236}">
                <a16:creationId xmlns:a16="http://schemas.microsoft.com/office/drawing/2014/main" xmlns="" id="{28F3E040-9F33-2E79-A49F-E309133F6BE2}"/>
              </a:ext>
            </a:extLst>
          </p:cNvPr>
          <p:cNvGrpSpPr/>
          <p:nvPr/>
        </p:nvGrpSpPr>
        <p:grpSpPr>
          <a:xfrm>
            <a:off x="1779274" y="1260706"/>
            <a:ext cx="5865369" cy="4766465"/>
            <a:chOff x="1365885" y="1722606"/>
            <a:chExt cx="4313753" cy="4204235"/>
          </a:xfrm>
        </p:grpSpPr>
        <p:grpSp>
          <p:nvGrpSpPr>
            <p:cNvPr id="4" name="Graphic 4">
              <a:extLst>
                <a:ext uri="{FF2B5EF4-FFF2-40B4-BE49-F238E27FC236}">
                  <a16:creationId xmlns:a16="http://schemas.microsoft.com/office/drawing/2014/main" xmlns="" id="{1D5E8B90-410A-FD91-5A3F-3A8DC003A264}"/>
                </a:ext>
              </a:extLst>
            </p:cNvPr>
            <p:cNvGrpSpPr/>
            <p:nvPr/>
          </p:nvGrpSpPr>
          <p:grpSpPr>
            <a:xfrm>
              <a:off x="2440579" y="1733550"/>
              <a:ext cx="3183258" cy="3982789"/>
              <a:chOff x="2440579" y="1733550"/>
              <a:chExt cx="3183258" cy="3982789"/>
            </a:xfrm>
          </p:grpSpPr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xmlns="" id="{03A3A383-066E-8753-7FD4-1ADD2C92AAD4}"/>
                  </a:ext>
                </a:extLst>
              </p:cNvPr>
              <p:cNvSpPr/>
              <p:nvPr/>
            </p:nvSpPr>
            <p:spPr>
              <a:xfrm>
                <a:off x="2440579" y="1733550"/>
                <a:ext cx="9525" cy="3982789"/>
              </a:xfrm>
              <a:custGeom>
                <a:avLst/>
                <a:gdLst>
                  <a:gd name="connsiteX0" fmla="*/ 133 w 9525"/>
                  <a:gd name="connsiteY0" fmla="*/ 30 h 3982789"/>
                  <a:gd name="connsiteX1" fmla="*/ 133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33" y="30"/>
                    </a:moveTo>
                    <a:lnTo>
                      <a:pt x="133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xmlns="" id="{4505CE11-3A28-7F6F-E014-904672FC586B}"/>
                  </a:ext>
                </a:extLst>
              </p:cNvPr>
              <p:cNvSpPr/>
              <p:nvPr/>
            </p:nvSpPr>
            <p:spPr>
              <a:xfrm>
                <a:off x="2563012" y="1733550"/>
                <a:ext cx="9525" cy="3982789"/>
              </a:xfrm>
              <a:custGeom>
                <a:avLst/>
                <a:gdLst>
                  <a:gd name="connsiteX0" fmla="*/ 146 w 9525"/>
                  <a:gd name="connsiteY0" fmla="*/ 30 h 3982789"/>
                  <a:gd name="connsiteX1" fmla="*/ 146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46" y="30"/>
                    </a:moveTo>
                    <a:lnTo>
                      <a:pt x="146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xmlns="" id="{083E0D25-8AD5-E86C-343E-31F9CF32C899}"/>
                  </a:ext>
                </a:extLst>
              </p:cNvPr>
              <p:cNvSpPr/>
              <p:nvPr/>
            </p:nvSpPr>
            <p:spPr>
              <a:xfrm>
                <a:off x="2685445" y="1733550"/>
                <a:ext cx="9525" cy="3982789"/>
              </a:xfrm>
              <a:custGeom>
                <a:avLst/>
                <a:gdLst>
                  <a:gd name="connsiteX0" fmla="*/ 159 w 9525"/>
                  <a:gd name="connsiteY0" fmla="*/ 30 h 3982789"/>
                  <a:gd name="connsiteX1" fmla="*/ 159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59" y="30"/>
                    </a:moveTo>
                    <a:lnTo>
                      <a:pt x="159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xmlns="" id="{14EB35FC-3AC1-EF83-C2F3-A14106E2C4B7}"/>
                  </a:ext>
                </a:extLst>
              </p:cNvPr>
              <p:cNvSpPr/>
              <p:nvPr/>
            </p:nvSpPr>
            <p:spPr>
              <a:xfrm>
                <a:off x="2930311" y="1733550"/>
                <a:ext cx="9525" cy="3982789"/>
              </a:xfrm>
              <a:custGeom>
                <a:avLst/>
                <a:gdLst>
                  <a:gd name="connsiteX0" fmla="*/ 185 w 9525"/>
                  <a:gd name="connsiteY0" fmla="*/ 30 h 3982789"/>
                  <a:gd name="connsiteX1" fmla="*/ 185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85" y="30"/>
                    </a:moveTo>
                    <a:lnTo>
                      <a:pt x="185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xmlns="" id="{8C47DF52-DD40-5791-C518-FE2CED33BA26}"/>
                  </a:ext>
                </a:extLst>
              </p:cNvPr>
              <p:cNvSpPr/>
              <p:nvPr/>
            </p:nvSpPr>
            <p:spPr>
              <a:xfrm>
                <a:off x="3052744" y="1733550"/>
                <a:ext cx="9525" cy="3982789"/>
              </a:xfrm>
              <a:custGeom>
                <a:avLst/>
                <a:gdLst>
                  <a:gd name="connsiteX0" fmla="*/ 197 w 9525"/>
                  <a:gd name="connsiteY0" fmla="*/ 30 h 3982789"/>
                  <a:gd name="connsiteX1" fmla="*/ 197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97" y="30"/>
                    </a:moveTo>
                    <a:lnTo>
                      <a:pt x="197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xmlns="" id="{06668D6D-D7B3-708B-D169-563953CDF61D}"/>
                  </a:ext>
                </a:extLst>
              </p:cNvPr>
              <p:cNvSpPr/>
              <p:nvPr/>
            </p:nvSpPr>
            <p:spPr>
              <a:xfrm>
                <a:off x="3175178" y="1733550"/>
                <a:ext cx="9525" cy="3982789"/>
              </a:xfrm>
              <a:custGeom>
                <a:avLst/>
                <a:gdLst>
                  <a:gd name="connsiteX0" fmla="*/ 210 w 9525"/>
                  <a:gd name="connsiteY0" fmla="*/ 30 h 3982789"/>
                  <a:gd name="connsiteX1" fmla="*/ 210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10" y="30"/>
                    </a:moveTo>
                    <a:lnTo>
                      <a:pt x="210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xmlns="" id="{E23E2F43-BE92-A102-282A-02C360650C22}"/>
                  </a:ext>
                </a:extLst>
              </p:cNvPr>
              <p:cNvSpPr/>
              <p:nvPr/>
            </p:nvSpPr>
            <p:spPr>
              <a:xfrm>
                <a:off x="3420044" y="1733550"/>
                <a:ext cx="9525" cy="3982789"/>
              </a:xfrm>
              <a:custGeom>
                <a:avLst/>
                <a:gdLst>
                  <a:gd name="connsiteX0" fmla="*/ 236 w 9525"/>
                  <a:gd name="connsiteY0" fmla="*/ 30 h 3982789"/>
                  <a:gd name="connsiteX1" fmla="*/ 236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36" y="30"/>
                    </a:moveTo>
                    <a:lnTo>
                      <a:pt x="236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xmlns="" id="{AF660DA9-AF50-2269-BAE5-B235AD467571}"/>
                  </a:ext>
                </a:extLst>
              </p:cNvPr>
              <p:cNvSpPr/>
              <p:nvPr/>
            </p:nvSpPr>
            <p:spPr>
              <a:xfrm>
                <a:off x="3542477" y="1733550"/>
                <a:ext cx="9525" cy="3982789"/>
              </a:xfrm>
              <a:custGeom>
                <a:avLst/>
                <a:gdLst>
                  <a:gd name="connsiteX0" fmla="*/ 249 w 9525"/>
                  <a:gd name="connsiteY0" fmla="*/ 30 h 3982789"/>
                  <a:gd name="connsiteX1" fmla="*/ 249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49" y="30"/>
                    </a:moveTo>
                    <a:lnTo>
                      <a:pt x="249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xmlns="" id="{73A96DE8-3ACD-AB9A-0FDB-99D77CA602BA}"/>
                  </a:ext>
                </a:extLst>
              </p:cNvPr>
              <p:cNvSpPr/>
              <p:nvPr/>
            </p:nvSpPr>
            <p:spPr>
              <a:xfrm>
                <a:off x="3664910" y="1733550"/>
                <a:ext cx="9525" cy="3982789"/>
              </a:xfrm>
              <a:custGeom>
                <a:avLst/>
                <a:gdLst>
                  <a:gd name="connsiteX0" fmla="*/ 262 w 9525"/>
                  <a:gd name="connsiteY0" fmla="*/ 30 h 3982789"/>
                  <a:gd name="connsiteX1" fmla="*/ 262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62" y="30"/>
                    </a:moveTo>
                    <a:lnTo>
                      <a:pt x="262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xmlns="" id="{B249DDE3-C1A6-09C0-A832-ADE3A74FC32D}"/>
                  </a:ext>
                </a:extLst>
              </p:cNvPr>
              <p:cNvSpPr/>
              <p:nvPr/>
            </p:nvSpPr>
            <p:spPr>
              <a:xfrm>
                <a:off x="3909776" y="1733550"/>
                <a:ext cx="9525" cy="3982789"/>
              </a:xfrm>
              <a:custGeom>
                <a:avLst/>
                <a:gdLst>
                  <a:gd name="connsiteX0" fmla="*/ 287 w 9525"/>
                  <a:gd name="connsiteY0" fmla="*/ 30 h 3982789"/>
                  <a:gd name="connsiteX1" fmla="*/ 287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87" y="30"/>
                    </a:moveTo>
                    <a:lnTo>
                      <a:pt x="287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xmlns="" id="{F7220E23-5FE6-9950-5149-03073868B83F}"/>
                  </a:ext>
                </a:extLst>
              </p:cNvPr>
              <p:cNvSpPr/>
              <p:nvPr/>
            </p:nvSpPr>
            <p:spPr>
              <a:xfrm>
                <a:off x="4032209" y="1733550"/>
                <a:ext cx="9525" cy="3982789"/>
              </a:xfrm>
              <a:custGeom>
                <a:avLst/>
                <a:gdLst>
                  <a:gd name="connsiteX0" fmla="*/ 300 w 9525"/>
                  <a:gd name="connsiteY0" fmla="*/ 30 h 3982789"/>
                  <a:gd name="connsiteX1" fmla="*/ 300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00" y="30"/>
                    </a:moveTo>
                    <a:lnTo>
                      <a:pt x="300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xmlns="" id="{FC27B0CE-5A03-36F3-FDC4-351AEA03B60B}"/>
                  </a:ext>
                </a:extLst>
              </p:cNvPr>
              <p:cNvSpPr/>
              <p:nvPr/>
            </p:nvSpPr>
            <p:spPr>
              <a:xfrm>
                <a:off x="4154642" y="1733550"/>
                <a:ext cx="9525" cy="3982789"/>
              </a:xfrm>
              <a:custGeom>
                <a:avLst/>
                <a:gdLst>
                  <a:gd name="connsiteX0" fmla="*/ 313 w 9525"/>
                  <a:gd name="connsiteY0" fmla="*/ 30 h 3982789"/>
                  <a:gd name="connsiteX1" fmla="*/ 313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13" y="30"/>
                    </a:moveTo>
                    <a:lnTo>
                      <a:pt x="313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xmlns="" id="{F68B8DF4-FA60-03A3-A516-F94BC97FC591}"/>
                  </a:ext>
                </a:extLst>
              </p:cNvPr>
              <p:cNvSpPr/>
              <p:nvPr/>
            </p:nvSpPr>
            <p:spPr>
              <a:xfrm>
                <a:off x="4399508" y="1733550"/>
                <a:ext cx="9525" cy="3982789"/>
              </a:xfrm>
              <a:custGeom>
                <a:avLst/>
                <a:gdLst>
                  <a:gd name="connsiteX0" fmla="*/ 339 w 9525"/>
                  <a:gd name="connsiteY0" fmla="*/ 30 h 3982789"/>
                  <a:gd name="connsiteX1" fmla="*/ 339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39" y="30"/>
                    </a:moveTo>
                    <a:lnTo>
                      <a:pt x="339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xmlns="" id="{3E87844F-81CD-7F05-9A2B-A8EC586657BD}"/>
                  </a:ext>
                </a:extLst>
              </p:cNvPr>
              <p:cNvSpPr/>
              <p:nvPr/>
            </p:nvSpPr>
            <p:spPr>
              <a:xfrm>
                <a:off x="4521941" y="1733550"/>
                <a:ext cx="9525" cy="3982789"/>
              </a:xfrm>
              <a:custGeom>
                <a:avLst/>
                <a:gdLst>
                  <a:gd name="connsiteX0" fmla="*/ 352 w 9525"/>
                  <a:gd name="connsiteY0" fmla="*/ 30 h 3982789"/>
                  <a:gd name="connsiteX1" fmla="*/ 352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52" y="30"/>
                    </a:moveTo>
                    <a:lnTo>
                      <a:pt x="352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xmlns="" id="{12FF4F7A-E5F0-B56A-5E71-92562B712606}"/>
                  </a:ext>
                </a:extLst>
              </p:cNvPr>
              <p:cNvSpPr/>
              <p:nvPr/>
            </p:nvSpPr>
            <p:spPr>
              <a:xfrm>
                <a:off x="4644374" y="1733550"/>
                <a:ext cx="9525" cy="3982789"/>
              </a:xfrm>
              <a:custGeom>
                <a:avLst/>
                <a:gdLst>
                  <a:gd name="connsiteX0" fmla="*/ 365 w 9525"/>
                  <a:gd name="connsiteY0" fmla="*/ 30 h 3982789"/>
                  <a:gd name="connsiteX1" fmla="*/ 365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65" y="30"/>
                    </a:moveTo>
                    <a:lnTo>
                      <a:pt x="365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xmlns="" id="{C05F08D4-6C41-3C2F-044A-26AA1206AA61}"/>
                  </a:ext>
                </a:extLst>
              </p:cNvPr>
              <p:cNvSpPr/>
              <p:nvPr/>
            </p:nvSpPr>
            <p:spPr>
              <a:xfrm>
                <a:off x="4889240" y="1733550"/>
                <a:ext cx="9525" cy="3982789"/>
              </a:xfrm>
              <a:custGeom>
                <a:avLst/>
                <a:gdLst>
                  <a:gd name="connsiteX0" fmla="*/ 390 w 9525"/>
                  <a:gd name="connsiteY0" fmla="*/ 30 h 3982789"/>
                  <a:gd name="connsiteX1" fmla="*/ 390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90" y="30"/>
                    </a:moveTo>
                    <a:lnTo>
                      <a:pt x="390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xmlns="" id="{1CDBF06B-4A72-A816-29B9-F89A3D50631A}"/>
                  </a:ext>
                </a:extLst>
              </p:cNvPr>
              <p:cNvSpPr/>
              <p:nvPr/>
            </p:nvSpPr>
            <p:spPr>
              <a:xfrm>
                <a:off x="5011673" y="1733550"/>
                <a:ext cx="9525" cy="3982789"/>
              </a:xfrm>
              <a:custGeom>
                <a:avLst/>
                <a:gdLst>
                  <a:gd name="connsiteX0" fmla="*/ 403 w 9525"/>
                  <a:gd name="connsiteY0" fmla="*/ 30 h 3982789"/>
                  <a:gd name="connsiteX1" fmla="*/ 403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03" y="30"/>
                    </a:moveTo>
                    <a:lnTo>
                      <a:pt x="403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xmlns="" id="{E714E1F5-71FB-E47F-1CC1-552D84B795F4}"/>
                  </a:ext>
                </a:extLst>
              </p:cNvPr>
              <p:cNvSpPr/>
              <p:nvPr/>
            </p:nvSpPr>
            <p:spPr>
              <a:xfrm>
                <a:off x="5134106" y="1733550"/>
                <a:ext cx="9525" cy="3982789"/>
              </a:xfrm>
              <a:custGeom>
                <a:avLst/>
                <a:gdLst>
                  <a:gd name="connsiteX0" fmla="*/ 416 w 9525"/>
                  <a:gd name="connsiteY0" fmla="*/ 30 h 3982789"/>
                  <a:gd name="connsiteX1" fmla="*/ 416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16" y="30"/>
                    </a:moveTo>
                    <a:lnTo>
                      <a:pt x="416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xmlns="" id="{F48CB4AC-0394-DE11-A1FF-B0943C8B0DFD}"/>
                  </a:ext>
                </a:extLst>
              </p:cNvPr>
              <p:cNvSpPr/>
              <p:nvPr/>
            </p:nvSpPr>
            <p:spPr>
              <a:xfrm>
                <a:off x="5378972" y="1733550"/>
                <a:ext cx="9525" cy="3982789"/>
              </a:xfrm>
              <a:custGeom>
                <a:avLst/>
                <a:gdLst>
                  <a:gd name="connsiteX0" fmla="*/ 442 w 9525"/>
                  <a:gd name="connsiteY0" fmla="*/ 30 h 3982789"/>
                  <a:gd name="connsiteX1" fmla="*/ 442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42" y="30"/>
                    </a:moveTo>
                    <a:lnTo>
                      <a:pt x="442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xmlns="" id="{F119EDE5-5286-8E18-56B2-9528FA5125E8}"/>
                  </a:ext>
                </a:extLst>
              </p:cNvPr>
              <p:cNvSpPr/>
              <p:nvPr/>
            </p:nvSpPr>
            <p:spPr>
              <a:xfrm>
                <a:off x="5501405" y="1733550"/>
                <a:ext cx="9525" cy="3982789"/>
              </a:xfrm>
              <a:custGeom>
                <a:avLst/>
                <a:gdLst>
                  <a:gd name="connsiteX0" fmla="*/ 455 w 9525"/>
                  <a:gd name="connsiteY0" fmla="*/ 30 h 3982789"/>
                  <a:gd name="connsiteX1" fmla="*/ 455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55" y="30"/>
                    </a:moveTo>
                    <a:lnTo>
                      <a:pt x="455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xmlns="" id="{46DCDCAB-9C45-E8CA-9C12-3A87E8540C2E}"/>
                  </a:ext>
                </a:extLst>
              </p:cNvPr>
              <p:cNvSpPr/>
              <p:nvPr/>
            </p:nvSpPr>
            <p:spPr>
              <a:xfrm>
                <a:off x="5623838" y="1733550"/>
                <a:ext cx="9525" cy="3982789"/>
              </a:xfrm>
              <a:custGeom>
                <a:avLst/>
                <a:gdLst>
                  <a:gd name="connsiteX0" fmla="*/ 467 w 9525"/>
                  <a:gd name="connsiteY0" fmla="*/ 30 h 3982789"/>
                  <a:gd name="connsiteX1" fmla="*/ 467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67" y="30"/>
                    </a:moveTo>
                    <a:lnTo>
                      <a:pt x="467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5" name="Graphic 4">
              <a:extLst>
                <a:ext uri="{FF2B5EF4-FFF2-40B4-BE49-F238E27FC236}">
                  <a16:creationId xmlns:a16="http://schemas.microsoft.com/office/drawing/2014/main" xmlns="" id="{E7C68694-6EB8-2D8A-5C0A-942BE28EBFC1}"/>
                </a:ext>
              </a:extLst>
            </p:cNvPr>
            <p:cNvGrpSpPr/>
            <p:nvPr/>
          </p:nvGrpSpPr>
          <p:grpSpPr>
            <a:xfrm>
              <a:off x="2318146" y="1733550"/>
              <a:ext cx="2938392" cy="3982789"/>
              <a:chOff x="2318146" y="1733550"/>
              <a:chExt cx="2938392" cy="3982789"/>
            </a:xfrm>
          </p:grpSpPr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xmlns="" id="{4C7E4801-CDCB-FC78-2B5F-3E7346A329DC}"/>
                  </a:ext>
                </a:extLst>
              </p:cNvPr>
              <p:cNvSpPr/>
              <p:nvPr/>
            </p:nvSpPr>
            <p:spPr>
              <a:xfrm>
                <a:off x="2318146" y="1733550"/>
                <a:ext cx="9525" cy="3982789"/>
              </a:xfrm>
              <a:custGeom>
                <a:avLst/>
                <a:gdLst>
                  <a:gd name="connsiteX0" fmla="*/ 120 w 9525"/>
                  <a:gd name="connsiteY0" fmla="*/ 30 h 3982789"/>
                  <a:gd name="connsiteX1" fmla="*/ 120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20" y="30"/>
                    </a:moveTo>
                    <a:lnTo>
                      <a:pt x="120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xmlns="" id="{A2CAF5B3-DEFE-7A42-A933-97A99DD6952F}"/>
                  </a:ext>
                </a:extLst>
              </p:cNvPr>
              <p:cNvSpPr/>
              <p:nvPr/>
            </p:nvSpPr>
            <p:spPr>
              <a:xfrm>
                <a:off x="2807878" y="1733550"/>
                <a:ext cx="9525" cy="3982789"/>
              </a:xfrm>
              <a:custGeom>
                <a:avLst/>
                <a:gdLst>
                  <a:gd name="connsiteX0" fmla="*/ 172 w 9525"/>
                  <a:gd name="connsiteY0" fmla="*/ 30 h 3982789"/>
                  <a:gd name="connsiteX1" fmla="*/ 172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72" y="30"/>
                    </a:moveTo>
                    <a:lnTo>
                      <a:pt x="172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xmlns="" id="{4CF5D7FA-FAD4-C035-CE74-46671243660A}"/>
                  </a:ext>
                </a:extLst>
              </p:cNvPr>
              <p:cNvSpPr/>
              <p:nvPr/>
            </p:nvSpPr>
            <p:spPr>
              <a:xfrm>
                <a:off x="3297611" y="1733550"/>
                <a:ext cx="9525" cy="3982789"/>
              </a:xfrm>
              <a:custGeom>
                <a:avLst/>
                <a:gdLst>
                  <a:gd name="connsiteX0" fmla="*/ 223 w 9525"/>
                  <a:gd name="connsiteY0" fmla="*/ 30 h 3982789"/>
                  <a:gd name="connsiteX1" fmla="*/ 223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23" y="30"/>
                    </a:moveTo>
                    <a:lnTo>
                      <a:pt x="223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xmlns="" id="{D565B05F-562C-1B17-C765-814D18FB8C3C}"/>
                  </a:ext>
                </a:extLst>
              </p:cNvPr>
              <p:cNvSpPr/>
              <p:nvPr/>
            </p:nvSpPr>
            <p:spPr>
              <a:xfrm>
                <a:off x="3787343" y="1733550"/>
                <a:ext cx="9525" cy="3982789"/>
              </a:xfrm>
              <a:custGeom>
                <a:avLst/>
                <a:gdLst>
                  <a:gd name="connsiteX0" fmla="*/ 275 w 9525"/>
                  <a:gd name="connsiteY0" fmla="*/ 30 h 3982789"/>
                  <a:gd name="connsiteX1" fmla="*/ 275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75" y="30"/>
                    </a:moveTo>
                    <a:lnTo>
                      <a:pt x="275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xmlns="" id="{41E43291-3BDD-C4B8-1404-5CA26F9826E0}"/>
                  </a:ext>
                </a:extLst>
              </p:cNvPr>
              <p:cNvSpPr/>
              <p:nvPr/>
            </p:nvSpPr>
            <p:spPr>
              <a:xfrm>
                <a:off x="4277075" y="1733550"/>
                <a:ext cx="9525" cy="3982789"/>
              </a:xfrm>
              <a:custGeom>
                <a:avLst/>
                <a:gdLst>
                  <a:gd name="connsiteX0" fmla="*/ 326 w 9525"/>
                  <a:gd name="connsiteY0" fmla="*/ 30 h 3982789"/>
                  <a:gd name="connsiteX1" fmla="*/ 326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26" y="30"/>
                    </a:moveTo>
                    <a:lnTo>
                      <a:pt x="326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xmlns="" id="{88F08F27-7B4A-91DB-2BC9-32F65648E90E}"/>
                  </a:ext>
                </a:extLst>
              </p:cNvPr>
              <p:cNvSpPr/>
              <p:nvPr/>
            </p:nvSpPr>
            <p:spPr>
              <a:xfrm>
                <a:off x="4766807" y="1733550"/>
                <a:ext cx="9525" cy="3982789"/>
              </a:xfrm>
              <a:custGeom>
                <a:avLst/>
                <a:gdLst>
                  <a:gd name="connsiteX0" fmla="*/ 377 w 9525"/>
                  <a:gd name="connsiteY0" fmla="*/ 30 h 3982789"/>
                  <a:gd name="connsiteX1" fmla="*/ 377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77" y="30"/>
                    </a:moveTo>
                    <a:lnTo>
                      <a:pt x="377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xmlns="" id="{FEB8A3CE-018C-5294-0E9C-9215DC05CE6E}"/>
                  </a:ext>
                </a:extLst>
              </p:cNvPr>
              <p:cNvSpPr/>
              <p:nvPr/>
            </p:nvSpPr>
            <p:spPr>
              <a:xfrm>
                <a:off x="5256539" y="1733550"/>
                <a:ext cx="9525" cy="3982789"/>
              </a:xfrm>
              <a:custGeom>
                <a:avLst/>
                <a:gdLst>
                  <a:gd name="connsiteX0" fmla="*/ 429 w 9525"/>
                  <a:gd name="connsiteY0" fmla="*/ 30 h 3982789"/>
                  <a:gd name="connsiteX1" fmla="*/ 429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29" y="30"/>
                    </a:moveTo>
                    <a:lnTo>
                      <a:pt x="429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68" name="Graphic 4">
              <a:extLst>
                <a:ext uri="{FF2B5EF4-FFF2-40B4-BE49-F238E27FC236}">
                  <a16:creationId xmlns:a16="http://schemas.microsoft.com/office/drawing/2014/main" xmlns="" id="{F45BB50B-677A-660D-02FA-85E744E3D93B}"/>
                </a:ext>
              </a:extLst>
            </p:cNvPr>
            <p:cNvGrpSpPr/>
            <p:nvPr/>
          </p:nvGrpSpPr>
          <p:grpSpPr>
            <a:xfrm>
              <a:off x="2318146" y="1733550"/>
              <a:ext cx="3330178" cy="3982789"/>
              <a:chOff x="2318146" y="1733550"/>
              <a:chExt cx="3330178" cy="3982789"/>
            </a:xfrm>
          </p:grpSpPr>
          <p:grpSp>
            <p:nvGrpSpPr>
              <p:cNvPr id="340" name="Graphic 4">
                <a:extLst>
                  <a:ext uri="{FF2B5EF4-FFF2-40B4-BE49-F238E27FC236}">
                    <a16:creationId xmlns:a16="http://schemas.microsoft.com/office/drawing/2014/main" xmlns="" id="{7895AA42-0C6A-7DBD-122C-6E01319DA988}"/>
                  </a:ext>
                </a:extLst>
              </p:cNvPr>
              <p:cNvGrpSpPr/>
              <p:nvPr/>
            </p:nvGrpSpPr>
            <p:grpSpPr>
              <a:xfrm>
                <a:off x="3493503" y="1733550"/>
                <a:ext cx="1175356" cy="189656"/>
                <a:chOff x="3493503" y="1733550"/>
                <a:chExt cx="1175356" cy="189656"/>
              </a:xfrm>
            </p:grpSpPr>
            <p:grpSp>
              <p:nvGrpSpPr>
                <p:cNvPr id="439" name="Graphic 4">
                  <a:extLst>
                    <a:ext uri="{FF2B5EF4-FFF2-40B4-BE49-F238E27FC236}">
                      <a16:creationId xmlns:a16="http://schemas.microsoft.com/office/drawing/2014/main" xmlns="" id="{22E2CF1A-F6B2-3766-ADF6-3568AF711A7D}"/>
                    </a:ext>
                  </a:extLst>
                </p:cNvPr>
                <p:cNvGrpSpPr/>
                <p:nvPr/>
              </p:nvGrpSpPr>
              <p:grpSpPr>
                <a:xfrm>
                  <a:off x="3493503" y="1733550"/>
                  <a:ext cx="783571" cy="189656"/>
                  <a:chOff x="3493503" y="1733550"/>
                  <a:chExt cx="783571" cy="189656"/>
                </a:xfrm>
              </p:grpSpPr>
              <p:sp>
                <p:nvSpPr>
                  <p:cNvPr id="443" name="Freeform 442">
                    <a:extLst>
                      <a:ext uri="{FF2B5EF4-FFF2-40B4-BE49-F238E27FC236}">
                        <a16:creationId xmlns:a16="http://schemas.microsoft.com/office/drawing/2014/main" xmlns="" id="{567120AB-6F43-6C1F-7819-21BE3164DF52}"/>
                      </a:ext>
                    </a:extLst>
                  </p:cNvPr>
                  <p:cNvSpPr/>
                  <p:nvPr/>
                </p:nvSpPr>
                <p:spPr>
                  <a:xfrm>
                    <a:off x="3493503" y="1733550"/>
                    <a:ext cx="783571" cy="189656"/>
                  </a:xfrm>
                  <a:custGeom>
                    <a:avLst/>
                    <a:gdLst>
                      <a:gd name="connsiteX0" fmla="*/ 120 w 783571"/>
                      <a:gd name="connsiteY0" fmla="*/ 30 h 189656"/>
                      <a:gd name="connsiteX1" fmla="*/ 783692 w 783571"/>
                      <a:gd name="connsiteY1" fmla="*/ 30 h 189656"/>
                      <a:gd name="connsiteX2" fmla="*/ 783692 w 783571"/>
                      <a:gd name="connsiteY2" fmla="*/ 30 h 189656"/>
                      <a:gd name="connsiteX3" fmla="*/ 783692 w 783571"/>
                      <a:gd name="connsiteY3" fmla="*/ 189687 h 189656"/>
                      <a:gd name="connsiteX4" fmla="*/ 783692 w 783571"/>
                      <a:gd name="connsiteY4" fmla="*/ 189687 h 189656"/>
                      <a:gd name="connsiteX5" fmla="*/ 120 w 783571"/>
                      <a:gd name="connsiteY5" fmla="*/ 189687 h 189656"/>
                      <a:gd name="connsiteX6" fmla="*/ 120 w 783571"/>
                      <a:gd name="connsiteY6" fmla="*/ 189687 h 189656"/>
                      <a:gd name="connsiteX7" fmla="*/ 120 w 78357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83571" h="189656">
                        <a:moveTo>
                          <a:pt x="120" y="30"/>
                        </a:moveTo>
                        <a:lnTo>
                          <a:pt x="783692" y="30"/>
                        </a:lnTo>
                        <a:lnTo>
                          <a:pt x="783692" y="30"/>
                        </a:lnTo>
                        <a:lnTo>
                          <a:pt x="783692" y="189687"/>
                        </a:lnTo>
                        <a:lnTo>
                          <a:pt x="7836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44" name="Freeform 443">
                    <a:extLst>
                      <a:ext uri="{FF2B5EF4-FFF2-40B4-BE49-F238E27FC236}">
                        <a16:creationId xmlns:a16="http://schemas.microsoft.com/office/drawing/2014/main" xmlns="" id="{95238682-35C5-A753-0A24-2F20687100A6}"/>
                      </a:ext>
                    </a:extLst>
                  </p:cNvPr>
                  <p:cNvSpPr/>
                  <p:nvPr/>
                </p:nvSpPr>
                <p:spPr>
                  <a:xfrm>
                    <a:off x="3493503" y="1733550"/>
                    <a:ext cx="783571" cy="189656"/>
                  </a:xfrm>
                  <a:custGeom>
                    <a:avLst/>
                    <a:gdLst>
                      <a:gd name="connsiteX0" fmla="*/ 120 w 783571"/>
                      <a:gd name="connsiteY0" fmla="*/ 30 h 189656"/>
                      <a:gd name="connsiteX1" fmla="*/ 783692 w 783571"/>
                      <a:gd name="connsiteY1" fmla="*/ 30 h 189656"/>
                      <a:gd name="connsiteX2" fmla="*/ 783692 w 783571"/>
                      <a:gd name="connsiteY2" fmla="*/ 30 h 189656"/>
                      <a:gd name="connsiteX3" fmla="*/ 783692 w 783571"/>
                      <a:gd name="connsiteY3" fmla="*/ 189687 h 189656"/>
                      <a:gd name="connsiteX4" fmla="*/ 783692 w 783571"/>
                      <a:gd name="connsiteY4" fmla="*/ 189687 h 189656"/>
                      <a:gd name="connsiteX5" fmla="*/ 120 w 783571"/>
                      <a:gd name="connsiteY5" fmla="*/ 189687 h 189656"/>
                      <a:gd name="connsiteX6" fmla="*/ 120 w 783571"/>
                      <a:gd name="connsiteY6" fmla="*/ 189687 h 189656"/>
                      <a:gd name="connsiteX7" fmla="*/ 120 w 78357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83571" h="189656">
                        <a:moveTo>
                          <a:pt x="120" y="30"/>
                        </a:moveTo>
                        <a:lnTo>
                          <a:pt x="783692" y="30"/>
                        </a:lnTo>
                        <a:lnTo>
                          <a:pt x="783692" y="30"/>
                        </a:lnTo>
                        <a:lnTo>
                          <a:pt x="783692" y="189687"/>
                        </a:lnTo>
                        <a:lnTo>
                          <a:pt x="7836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40" name="Graphic 4">
                  <a:extLst>
                    <a:ext uri="{FF2B5EF4-FFF2-40B4-BE49-F238E27FC236}">
                      <a16:creationId xmlns:a16="http://schemas.microsoft.com/office/drawing/2014/main" xmlns="" id="{66D88A01-784F-4756-2CAD-B768202239FB}"/>
                    </a:ext>
                  </a:extLst>
                </p:cNvPr>
                <p:cNvGrpSpPr/>
                <p:nvPr/>
              </p:nvGrpSpPr>
              <p:grpSpPr>
                <a:xfrm>
                  <a:off x="4277075" y="1733550"/>
                  <a:ext cx="391785" cy="189656"/>
                  <a:chOff x="4277075" y="1733550"/>
                  <a:chExt cx="391785" cy="189656"/>
                </a:xfrm>
              </p:grpSpPr>
              <p:sp>
                <p:nvSpPr>
                  <p:cNvPr id="441" name="Freeform 440">
                    <a:extLst>
                      <a:ext uri="{FF2B5EF4-FFF2-40B4-BE49-F238E27FC236}">
                        <a16:creationId xmlns:a16="http://schemas.microsoft.com/office/drawing/2014/main" xmlns="" id="{7F660575-DBB1-90D8-642C-645BBD212744}"/>
                      </a:ext>
                    </a:extLst>
                  </p:cNvPr>
                  <p:cNvSpPr/>
                  <p:nvPr/>
                </p:nvSpPr>
                <p:spPr>
                  <a:xfrm>
                    <a:off x="4277075" y="1733550"/>
                    <a:ext cx="391785" cy="189656"/>
                  </a:xfrm>
                  <a:custGeom>
                    <a:avLst/>
                    <a:gdLst>
                      <a:gd name="connsiteX0" fmla="*/ 120 w 391785"/>
                      <a:gd name="connsiteY0" fmla="*/ 30 h 189656"/>
                      <a:gd name="connsiteX1" fmla="*/ 391906 w 391785"/>
                      <a:gd name="connsiteY1" fmla="*/ 30 h 189656"/>
                      <a:gd name="connsiteX2" fmla="*/ 391906 w 391785"/>
                      <a:gd name="connsiteY2" fmla="*/ 30 h 189656"/>
                      <a:gd name="connsiteX3" fmla="*/ 391906 w 391785"/>
                      <a:gd name="connsiteY3" fmla="*/ 189687 h 189656"/>
                      <a:gd name="connsiteX4" fmla="*/ 391906 w 391785"/>
                      <a:gd name="connsiteY4" fmla="*/ 189687 h 189656"/>
                      <a:gd name="connsiteX5" fmla="*/ 120 w 391785"/>
                      <a:gd name="connsiteY5" fmla="*/ 189687 h 189656"/>
                      <a:gd name="connsiteX6" fmla="*/ 120 w 391785"/>
                      <a:gd name="connsiteY6" fmla="*/ 189687 h 189656"/>
                      <a:gd name="connsiteX7" fmla="*/ 120 w 39178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1785" h="189656">
                        <a:moveTo>
                          <a:pt x="120" y="30"/>
                        </a:moveTo>
                        <a:lnTo>
                          <a:pt x="391906" y="30"/>
                        </a:lnTo>
                        <a:lnTo>
                          <a:pt x="391906" y="30"/>
                        </a:lnTo>
                        <a:lnTo>
                          <a:pt x="391906" y="189687"/>
                        </a:lnTo>
                        <a:lnTo>
                          <a:pt x="39190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42" name="Freeform 441">
                    <a:extLst>
                      <a:ext uri="{FF2B5EF4-FFF2-40B4-BE49-F238E27FC236}">
                        <a16:creationId xmlns:a16="http://schemas.microsoft.com/office/drawing/2014/main" xmlns="" id="{52524FD4-EEAB-8403-6EAC-08723F2EA1D4}"/>
                      </a:ext>
                    </a:extLst>
                  </p:cNvPr>
                  <p:cNvSpPr/>
                  <p:nvPr/>
                </p:nvSpPr>
                <p:spPr>
                  <a:xfrm>
                    <a:off x="4277075" y="1733550"/>
                    <a:ext cx="391785" cy="189656"/>
                  </a:xfrm>
                  <a:custGeom>
                    <a:avLst/>
                    <a:gdLst>
                      <a:gd name="connsiteX0" fmla="*/ 120 w 391785"/>
                      <a:gd name="connsiteY0" fmla="*/ 30 h 189656"/>
                      <a:gd name="connsiteX1" fmla="*/ 391906 w 391785"/>
                      <a:gd name="connsiteY1" fmla="*/ 30 h 189656"/>
                      <a:gd name="connsiteX2" fmla="*/ 391906 w 391785"/>
                      <a:gd name="connsiteY2" fmla="*/ 30 h 189656"/>
                      <a:gd name="connsiteX3" fmla="*/ 391906 w 391785"/>
                      <a:gd name="connsiteY3" fmla="*/ 189687 h 189656"/>
                      <a:gd name="connsiteX4" fmla="*/ 391906 w 391785"/>
                      <a:gd name="connsiteY4" fmla="*/ 189687 h 189656"/>
                      <a:gd name="connsiteX5" fmla="*/ 120 w 391785"/>
                      <a:gd name="connsiteY5" fmla="*/ 189687 h 189656"/>
                      <a:gd name="connsiteX6" fmla="*/ 120 w 391785"/>
                      <a:gd name="connsiteY6" fmla="*/ 189687 h 189656"/>
                      <a:gd name="connsiteX7" fmla="*/ 120 w 39178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1785" h="189656">
                        <a:moveTo>
                          <a:pt x="120" y="30"/>
                        </a:moveTo>
                        <a:lnTo>
                          <a:pt x="391906" y="30"/>
                        </a:lnTo>
                        <a:lnTo>
                          <a:pt x="391906" y="30"/>
                        </a:lnTo>
                        <a:lnTo>
                          <a:pt x="391906" y="189687"/>
                        </a:lnTo>
                        <a:lnTo>
                          <a:pt x="39190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41" name="Graphic 4">
                <a:extLst>
                  <a:ext uri="{FF2B5EF4-FFF2-40B4-BE49-F238E27FC236}">
                    <a16:creationId xmlns:a16="http://schemas.microsoft.com/office/drawing/2014/main" xmlns="" id="{0AB804F7-F20C-7B9E-708C-049207C10EDC}"/>
                  </a:ext>
                </a:extLst>
              </p:cNvPr>
              <p:cNvGrpSpPr/>
              <p:nvPr/>
            </p:nvGrpSpPr>
            <p:grpSpPr>
              <a:xfrm>
                <a:off x="3885289" y="2004488"/>
                <a:ext cx="440758" cy="189656"/>
                <a:chOff x="3885289" y="2004488"/>
                <a:chExt cx="440758" cy="189656"/>
              </a:xfrm>
            </p:grpSpPr>
            <p:grpSp>
              <p:nvGrpSpPr>
                <p:cNvPr id="433" name="Graphic 4">
                  <a:extLst>
                    <a:ext uri="{FF2B5EF4-FFF2-40B4-BE49-F238E27FC236}">
                      <a16:creationId xmlns:a16="http://schemas.microsoft.com/office/drawing/2014/main" xmlns="" id="{53E9297C-3FC3-0576-B171-C4DC93177A33}"/>
                    </a:ext>
                  </a:extLst>
                </p:cNvPr>
                <p:cNvGrpSpPr/>
                <p:nvPr/>
              </p:nvGrpSpPr>
              <p:grpSpPr>
                <a:xfrm>
                  <a:off x="3885289" y="2004488"/>
                  <a:ext cx="391785" cy="189656"/>
                  <a:chOff x="3885289" y="2004488"/>
                  <a:chExt cx="391785" cy="189656"/>
                </a:xfrm>
              </p:grpSpPr>
              <p:sp>
                <p:nvSpPr>
                  <p:cNvPr id="437" name="Freeform 436">
                    <a:extLst>
                      <a:ext uri="{FF2B5EF4-FFF2-40B4-BE49-F238E27FC236}">
                        <a16:creationId xmlns:a16="http://schemas.microsoft.com/office/drawing/2014/main" xmlns="" id="{2EF795C8-E7EB-0B94-0C5F-174D827F4038}"/>
                      </a:ext>
                    </a:extLst>
                  </p:cNvPr>
                  <p:cNvSpPr/>
                  <p:nvPr/>
                </p:nvSpPr>
                <p:spPr>
                  <a:xfrm>
                    <a:off x="3885289" y="2004488"/>
                    <a:ext cx="391785" cy="189656"/>
                  </a:xfrm>
                  <a:custGeom>
                    <a:avLst/>
                    <a:gdLst>
                      <a:gd name="connsiteX0" fmla="*/ 120 w 391785"/>
                      <a:gd name="connsiteY0" fmla="*/ 30 h 189656"/>
                      <a:gd name="connsiteX1" fmla="*/ 391906 w 391785"/>
                      <a:gd name="connsiteY1" fmla="*/ 30 h 189656"/>
                      <a:gd name="connsiteX2" fmla="*/ 391906 w 391785"/>
                      <a:gd name="connsiteY2" fmla="*/ 30 h 189656"/>
                      <a:gd name="connsiteX3" fmla="*/ 391906 w 391785"/>
                      <a:gd name="connsiteY3" fmla="*/ 189687 h 189656"/>
                      <a:gd name="connsiteX4" fmla="*/ 391906 w 391785"/>
                      <a:gd name="connsiteY4" fmla="*/ 189687 h 189656"/>
                      <a:gd name="connsiteX5" fmla="*/ 120 w 391785"/>
                      <a:gd name="connsiteY5" fmla="*/ 189687 h 189656"/>
                      <a:gd name="connsiteX6" fmla="*/ 120 w 391785"/>
                      <a:gd name="connsiteY6" fmla="*/ 189687 h 189656"/>
                      <a:gd name="connsiteX7" fmla="*/ 120 w 39178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1785" h="189656">
                        <a:moveTo>
                          <a:pt x="120" y="30"/>
                        </a:moveTo>
                        <a:lnTo>
                          <a:pt x="391906" y="30"/>
                        </a:lnTo>
                        <a:lnTo>
                          <a:pt x="391906" y="30"/>
                        </a:lnTo>
                        <a:lnTo>
                          <a:pt x="391906" y="189687"/>
                        </a:lnTo>
                        <a:lnTo>
                          <a:pt x="39190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38" name="Freeform 437">
                    <a:extLst>
                      <a:ext uri="{FF2B5EF4-FFF2-40B4-BE49-F238E27FC236}">
                        <a16:creationId xmlns:a16="http://schemas.microsoft.com/office/drawing/2014/main" xmlns="" id="{487768FA-1D80-AD06-E765-F760710A6B6D}"/>
                      </a:ext>
                    </a:extLst>
                  </p:cNvPr>
                  <p:cNvSpPr/>
                  <p:nvPr/>
                </p:nvSpPr>
                <p:spPr>
                  <a:xfrm>
                    <a:off x="3885289" y="2004488"/>
                    <a:ext cx="391785" cy="189656"/>
                  </a:xfrm>
                  <a:custGeom>
                    <a:avLst/>
                    <a:gdLst>
                      <a:gd name="connsiteX0" fmla="*/ 120 w 391785"/>
                      <a:gd name="connsiteY0" fmla="*/ 30 h 189656"/>
                      <a:gd name="connsiteX1" fmla="*/ 391906 w 391785"/>
                      <a:gd name="connsiteY1" fmla="*/ 30 h 189656"/>
                      <a:gd name="connsiteX2" fmla="*/ 391906 w 391785"/>
                      <a:gd name="connsiteY2" fmla="*/ 30 h 189656"/>
                      <a:gd name="connsiteX3" fmla="*/ 391906 w 391785"/>
                      <a:gd name="connsiteY3" fmla="*/ 189687 h 189656"/>
                      <a:gd name="connsiteX4" fmla="*/ 391906 w 391785"/>
                      <a:gd name="connsiteY4" fmla="*/ 189687 h 189656"/>
                      <a:gd name="connsiteX5" fmla="*/ 120 w 391785"/>
                      <a:gd name="connsiteY5" fmla="*/ 189687 h 189656"/>
                      <a:gd name="connsiteX6" fmla="*/ 120 w 391785"/>
                      <a:gd name="connsiteY6" fmla="*/ 189687 h 189656"/>
                      <a:gd name="connsiteX7" fmla="*/ 120 w 39178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1785" h="189656">
                        <a:moveTo>
                          <a:pt x="120" y="30"/>
                        </a:moveTo>
                        <a:lnTo>
                          <a:pt x="391906" y="30"/>
                        </a:lnTo>
                        <a:lnTo>
                          <a:pt x="391906" y="30"/>
                        </a:lnTo>
                        <a:lnTo>
                          <a:pt x="391906" y="189687"/>
                        </a:lnTo>
                        <a:lnTo>
                          <a:pt x="39190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34" name="Graphic 4">
                  <a:extLst>
                    <a:ext uri="{FF2B5EF4-FFF2-40B4-BE49-F238E27FC236}">
                      <a16:creationId xmlns:a16="http://schemas.microsoft.com/office/drawing/2014/main" xmlns="" id="{80E462D2-066E-F184-7B37-6433F7D3945D}"/>
                    </a:ext>
                  </a:extLst>
                </p:cNvPr>
                <p:cNvGrpSpPr/>
                <p:nvPr/>
              </p:nvGrpSpPr>
              <p:grpSpPr>
                <a:xfrm>
                  <a:off x="4277075" y="2004488"/>
                  <a:ext cx="48973" cy="189656"/>
                  <a:chOff x="4277075" y="2004488"/>
                  <a:chExt cx="48973" cy="189656"/>
                </a:xfrm>
              </p:grpSpPr>
              <p:sp>
                <p:nvSpPr>
                  <p:cNvPr id="435" name="Freeform 434">
                    <a:extLst>
                      <a:ext uri="{FF2B5EF4-FFF2-40B4-BE49-F238E27FC236}">
                        <a16:creationId xmlns:a16="http://schemas.microsoft.com/office/drawing/2014/main" xmlns="" id="{FE050344-696F-776E-D120-1053358CCF16}"/>
                      </a:ext>
                    </a:extLst>
                  </p:cNvPr>
                  <p:cNvSpPr/>
                  <p:nvPr/>
                </p:nvSpPr>
                <p:spPr>
                  <a:xfrm>
                    <a:off x="4277075" y="2004488"/>
                    <a:ext cx="48973" cy="189656"/>
                  </a:xfrm>
                  <a:custGeom>
                    <a:avLst/>
                    <a:gdLst>
                      <a:gd name="connsiteX0" fmla="*/ 120 w 48973"/>
                      <a:gd name="connsiteY0" fmla="*/ 30 h 189656"/>
                      <a:gd name="connsiteX1" fmla="*/ 49094 w 48973"/>
                      <a:gd name="connsiteY1" fmla="*/ 30 h 189656"/>
                      <a:gd name="connsiteX2" fmla="*/ 49094 w 48973"/>
                      <a:gd name="connsiteY2" fmla="*/ 30 h 189656"/>
                      <a:gd name="connsiteX3" fmla="*/ 49094 w 48973"/>
                      <a:gd name="connsiteY3" fmla="*/ 189687 h 189656"/>
                      <a:gd name="connsiteX4" fmla="*/ 49094 w 48973"/>
                      <a:gd name="connsiteY4" fmla="*/ 189687 h 189656"/>
                      <a:gd name="connsiteX5" fmla="*/ 120 w 48973"/>
                      <a:gd name="connsiteY5" fmla="*/ 189687 h 189656"/>
                      <a:gd name="connsiteX6" fmla="*/ 120 w 48973"/>
                      <a:gd name="connsiteY6" fmla="*/ 189687 h 189656"/>
                      <a:gd name="connsiteX7" fmla="*/ 120 w 48973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973" h="189656">
                        <a:moveTo>
                          <a:pt x="120" y="30"/>
                        </a:moveTo>
                        <a:lnTo>
                          <a:pt x="49094" y="30"/>
                        </a:lnTo>
                        <a:lnTo>
                          <a:pt x="49094" y="30"/>
                        </a:lnTo>
                        <a:lnTo>
                          <a:pt x="49094" y="189687"/>
                        </a:lnTo>
                        <a:lnTo>
                          <a:pt x="49094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36" name="Freeform 435">
                    <a:extLst>
                      <a:ext uri="{FF2B5EF4-FFF2-40B4-BE49-F238E27FC236}">
                        <a16:creationId xmlns:a16="http://schemas.microsoft.com/office/drawing/2014/main" xmlns="" id="{39C7C487-287A-BE17-D677-E768F0CB821B}"/>
                      </a:ext>
                    </a:extLst>
                  </p:cNvPr>
                  <p:cNvSpPr/>
                  <p:nvPr/>
                </p:nvSpPr>
                <p:spPr>
                  <a:xfrm>
                    <a:off x="4277075" y="2004488"/>
                    <a:ext cx="48973" cy="189656"/>
                  </a:xfrm>
                  <a:custGeom>
                    <a:avLst/>
                    <a:gdLst>
                      <a:gd name="connsiteX0" fmla="*/ 120 w 48973"/>
                      <a:gd name="connsiteY0" fmla="*/ 30 h 189656"/>
                      <a:gd name="connsiteX1" fmla="*/ 49094 w 48973"/>
                      <a:gd name="connsiteY1" fmla="*/ 30 h 189656"/>
                      <a:gd name="connsiteX2" fmla="*/ 49094 w 48973"/>
                      <a:gd name="connsiteY2" fmla="*/ 30 h 189656"/>
                      <a:gd name="connsiteX3" fmla="*/ 49094 w 48973"/>
                      <a:gd name="connsiteY3" fmla="*/ 189687 h 189656"/>
                      <a:gd name="connsiteX4" fmla="*/ 49094 w 48973"/>
                      <a:gd name="connsiteY4" fmla="*/ 189687 h 189656"/>
                      <a:gd name="connsiteX5" fmla="*/ 120 w 48973"/>
                      <a:gd name="connsiteY5" fmla="*/ 189687 h 189656"/>
                      <a:gd name="connsiteX6" fmla="*/ 120 w 48973"/>
                      <a:gd name="connsiteY6" fmla="*/ 189687 h 189656"/>
                      <a:gd name="connsiteX7" fmla="*/ 120 w 48973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973" h="189656">
                        <a:moveTo>
                          <a:pt x="120" y="30"/>
                        </a:moveTo>
                        <a:lnTo>
                          <a:pt x="49094" y="30"/>
                        </a:lnTo>
                        <a:lnTo>
                          <a:pt x="49094" y="30"/>
                        </a:lnTo>
                        <a:lnTo>
                          <a:pt x="49094" y="189687"/>
                        </a:lnTo>
                        <a:lnTo>
                          <a:pt x="49094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42" name="Graphic 4">
                <a:extLst>
                  <a:ext uri="{FF2B5EF4-FFF2-40B4-BE49-F238E27FC236}">
                    <a16:creationId xmlns:a16="http://schemas.microsoft.com/office/drawing/2014/main" xmlns="" id="{2F411C97-2AD3-0D23-35E4-09261FF98832}"/>
                  </a:ext>
                </a:extLst>
              </p:cNvPr>
              <p:cNvGrpSpPr/>
              <p:nvPr/>
            </p:nvGrpSpPr>
            <p:grpSpPr>
              <a:xfrm>
                <a:off x="3542477" y="2275426"/>
                <a:ext cx="930490" cy="189656"/>
                <a:chOff x="3542477" y="2275426"/>
                <a:chExt cx="930490" cy="189656"/>
              </a:xfrm>
            </p:grpSpPr>
            <p:grpSp>
              <p:nvGrpSpPr>
                <p:cNvPr id="427" name="Graphic 4">
                  <a:extLst>
                    <a:ext uri="{FF2B5EF4-FFF2-40B4-BE49-F238E27FC236}">
                      <a16:creationId xmlns:a16="http://schemas.microsoft.com/office/drawing/2014/main" xmlns="" id="{00E92BFA-50DD-8EB1-DA15-EE7F31B11CFF}"/>
                    </a:ext>
                  </a:extLst>
                </p:cNvPr>
                <p:cNvGrpSpPr/>
                <p:nvPr/>
              </p:nvGrpSpPr>
              <p:grpSpPr>
                <a:xfrm>
                  <a:off x="3542477" y="2275426"/>
                  <a:ext cx="734598" cy="189656"/>
                  <a:chOff x="3542477" y="2275426"/>
                  <a:chExt cx="734598" cy="189656"/>
                </a:xfrm>
              </p:grpSpPr>
              <p:sp>
                <p:nvSpPr>
                  <p:cNvPr id="431" name="Freeform 430">
                    <a:extLst>
                      <a:ext uri="{FF2B5EF4-FFF2-40B4-BE49-F238E27FC236}">
                        <a16:creationId xmlns:a16="http://schemas.microsoft.com/office/drawing/2014/main" xmlns="" id="{6BAB290F-F953-47E6-57EC-9154526448E6}"/>
                      </a:ext>
                    </a:extLst>
                  </p:cNvPr>
                  <p:cNvSpPr/>
                  <p:nvPr/>
                </p:nvSpPr>
                <p:spPr>
                  <a:xfrm>
                    <a:off x="3542477" y="2275426"/>
                    <a:ext cx="734598" cy="189656"/>
                  </a:xfrm>
                  <a:custGeom>
                    <a:avLst/>
                    <a:gdLst>
                      <a:gd name="connsiteX0" fmla="*/ 120 w 734598"/>
                      <a:gd name="connsiteY0" fmla="*/ 30 h 189656"/>
                      <a:gd name="connsiteX1" fmla="*/ 734718 w 734598"/>
                      <a:gd name="connsiteY1" fmla="*/ 30 h 189656"/>
                      <a:gd name="connsiteX2" fmla="*/ 734718 w 734598"/>
                      <a:gd name="connsiteY2" fmla="*/ 30 h 189656"/>
                      <a:gd name="connsiteX3" fmla="*/ 734718 w 734598"/>
                      <a:gd name="connsiteY3" fmla="*/ 189687 h 189656"/>
                      <a:gd name="connsiteX4" fmla="*/ 734718 w 734598"/>
                      <a:gd name="connsiteY4" fmla="*/ 189687 h 189656"/>
                      <a:gd name="connsiteX5" fmla="*/ 120 w 734598"/>
                      <a:gd name="connsiteY5" fmla="*/ 189687 h 189656"/>
                      <a:gd name="connsiteX6" fmla="*/ 120 w 734598"/>
                      <a:gd name="connsiteY6" fmla="*/ 189687 h 189656"/>
                      <a:gd name="connsiteX7" fmla="*/ 120 w 73459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4598" h="189656">
                        <a:moveTo>
                          <a:pt x="120" y="30"/>
                        </a:moveTo>
                        <a:lnTo>
                          <a:pt x="734718" y="30"/>
                        </a:lnTo>
                        <a:lnTo>
                          <a:pt x="734718" y="30"/>
                        </a:lnTo>
                        <a:lnTo>
                          <a:pt x="734718" y="189687"/>
                        </a:lnTo>
                        <a:lnTo>
                          <a:pt x="73471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32" name="Freeform 431">
                    <a:extLst>
                      <a:ext uri="{FF2B5EF4-FFF2-40B4-BE49-F238E27FC236}">
                        <a16:creationId xmlns:a16="http://schemas.microsoft.com/office/drawing/2014/main" xmlns="" id="{B0ECC742-8DDB-153D-1F46-DB59DB977F3F}"/>
                      </a:ext>
                    </a:extLst>
                  </p:cNvPr>
                  <p:cNvSpPr/>
                  <p:nvPr/>
                </p:nvSpPr>
                <p:spPr>
                  <a:xfrm>
                    <a:off x="3542477" y="2275426"/>
                    <a:ext cx="734598" cy="189656"/>
                  </a:xfrm>
                  <a:custGeom>
                    <a:avLst/>
                    <a:gdLst>
                      <a:gd name="connsiteX0" fmla="*/ 120 w 734598"/>
                      <a:gd name="connsiteY0" fmla="*/ 30 h 189656"/>
                      <a:gd name="connsiteX1" fmla="*/ 734718 w 734598"/>
                      <a:gd name="connsiteY1" fmla="*/ 30 h 189656"/>
                      <a:gd name="connsiteX2" fmla="*/ 734718 w 734598"/>
                      <a:gd name="connsiteY2" fmla="*/ 30 h 189656"/>
                      <a:gd name="connsiteX3" fmla="*/ 734718 w 734598"/>
                      <a:gd name="connsiteY3" fmla="*/ 189687 h 189656"/>
                      <a:gd name="connsiteX4" fmla="*/ 734718 w 734598"/>
                      <a:gd name="connsiteY4" fmla="*/ 189687 h 189656"/>
                      <a:gd name="connsiteX5" fmla="*/ 120 w 734598"/>
                      <a:gd name="connsiteY5" fmla="*/ 189687 h 189656"/>
                      <a:gd name="connsiteX6" fmla="*/ 120 w 734598"/>
                      <a:gd name="connsiteY6" fmla="*/ 189687 h 189656"/>
                      <a:gd name="connsiteX7" fmla="*/ 120 w 73459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4598" h="189656">
                        <a:moveTo>
                          <a:pt x="120" y="30"/>
                        </a:moveTo>
                        <a:lnTo>
                          <a:pt x="734718" y="30"/>
                        </a:lnTo>
                        <a:lnTo>
                          <a:pt x="734718" y="30"/>
                        </a:lnTo>
                        <a:lnTo>
                          <a:pt x="734718" y="189687"/>
                        </a:lnTo>
                        <a:lnTo>
                          <a:pt x="73471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28" name="Graphic 4">
                  <a:extLst>
                    <a:ext uri="{FF2B5EF4-FFF2-40B4-BE49-F238E27FC236}">
                      <a16:creationId xmlns:a16="http://schemas.microsoft.com/office/drawing/2014/main" xmlns="" id="{CA232DA4-111D-DFD0-CB6D-652D3A48AA4B}"/>
                    </a:ext>
                  </a:extLst>
                </p:cNvPr>
                <p:cNvGrpSpPr/>
                <p:nvPr/>
              </p:nvGrpSpPr>
              <p:grpSpPr>
                <a:xfrm>
                  <a:off x="4277075" y="2275426"/>
                  <a:ext cx="195892" cy="189656"/>
                  <a:chOff x="4277075" y="2275426"/>
                  <a:chExt cx="195892" cy="189656"/>
                </a:xfrm>
              </p:grpSpPr>
              <p:sp>
                <p:nvSpPr>
                  <p:cNvPr id="429" name="Freeform 428">
                    <a:extLst>
                      <a:ext uri="{FF2B5EF4-FFF2-40B4-BE49-F238E27FC236}">
                        <a16:creationId xmlns:a16="http://schemas.microsoft.com/office/drawing/2014/main" xmlns="" id="{34541DC2-0265-C653-6395-495AE4EAE2AB}"/>
                      </a:ext>
                    </a:extLst>
                  </p:cNvPr>
                  <p:cNvSpPr/>
                  <p:nvPr/>
                </p:nvSpPr>
                <p:spPr>
                  <a:xfrm>
                    <a:off x="4277075" y="2275426"/>
                    <a:ext cx="195892" cy="189656"/>
                  </a:xfrm>
                  <a:custGeom>
                    <a:avLst/>
                    <a:gdLst>
                      <a:gd name="connsiteX0" fmla="*/ 120 w 195892"/>
                      <a:gd name="connsiteY0" fmla="*/ 30 h 189656"/>
                      <a:gd name="connsiteX1" fmla="*/ 196013 w 195892"/>
                      <a:gd name="connsiteY1" fmla="*/ 30 h 189656"/>
                      <a:gd name="connsiteX2" fmla="*/ 196013 w 195892"/>
                      <a:gd name="connsiteY2" fmla="*/ 30 h 189656"/>
                      <a:gd name="connsiteX3" fmla="*/ 196013 w 195892"/>
                      <a:gd name="connsiteY3" fmla="*/ 189687 h 189656"/>
                      <a:gd name="connsiteX4" fmla="*/ 196013 w 195892"/>
                      <a:gd name="connsiteY4" fmla="*/ 189687 h 189656"/>
                      <a:gd name="connsiteX5" fmla="*/ 120 w 195892"/>
                      <a:gd name="connsiteY5" fmla="*/ 189687 h 189656"/>
                      <a:gd name="connsiteX6" fmla="*/ 120 w 195892"/>
                      <a:gd name="connsiteY6" fmla="*/ 189687 h 189656"/>
                      <a:gd name="connsiteX7" fmla="*/ 120 w 19589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5892" h="189656">
                        <a:moveTo>
                          <a:pt x="120" y="30"/>
                        </a:moveTo>
                        <a:lnTo>
                          <a:pt x="196013" y="30"/>
                        </a:lnTo>
                        <a:lnTo>
                          <a:pt x="196013" y="30"/>
                        </a:lnTo>
                        <a:lnTo>
                          <a:pt x="196013" y="189687"/>
                        </a:lnTo>
                        <a:lnTo>
                          <a:pt x="19601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30" name="Freeform 429">
                    <a:extLst>
                      <a:ext uri="{FF2B5EF4-FFF2-40B4-BE49-F238E27FC236}">
                        <a16:creationId xmlns:a16="http://schemas.microsoft.com/office/drawing/2014/main" xmlns="" id="{F730661F-5A71-101C-D3D6-AC27F32A0958}"/>
                      </a:ext>
                    </a:extLst>
                  </p:cNvPr>
                  <p:cNvSpPr/>
                  <p:nvPr/>
                </p:nvSpPr>
                <p:spPr>
                  <a:xfrm>
                    <a:off x="4277075" y="2275426"/>
                    <a:ext cx="195892" cy="189656"/>
                  </a:xfrm>
                  <a:custGeom>
                    <a:avLst/>
                    <a:gdLst>
                      <a:gd name="connsiteX0" fmla="*/ 120 w 195892"/>
                      <a:gd name="connsiteY0" fmla="*/ 30 h 189656"/>
                      <a:gd name="connsiteX1" fmla="*/ 196013 w 195892"/>
                      <a:gd name="connsiteY1" fmla="*/ 30 h 189656"/>
                      <a:gd name="connsiteX2" fmla="*/ 196013 w 195892"/>
                      <a:gd name="connsiteY2" fmla="*/ 30 h 189656"/>
                      <a:gd name="connsiteX3" fmla="*/ 196013 w 195892"/>
                      <a:gd name="connsiteY3" fmla="*/ 189687 h 189656"/>
                      <a:gd name="connsiteX4" fmla="*/ 196013 w 195892"/>
                      <a:gd name="connsiteY4" fmla="*/ 189687 h 189656"/>
                      <a:gd name="connsiteX5" fmla="*/ 120 w 195892"/>
                      <a:gd name="connsiteY5" fmla="*/ 189687 h 189656"/>
                      <a:gd name="connsiteX6" fmla="*/ 120 w 195892"/>
                      <a:gd name="connsiteY6" fmla="*/ 189687 h 189656"/>
                      <a:gd name="connsiteX7" fmla="*/ 120 w 19589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5892" h="189656">
                        <a:moveTo>
                          <a:pt x="120" y="30"/>
                        </a:moveTo>
                        <a:lnTo>
                          <a:pt x="196013" y="30"/>
                        </a:lnTo>
                        <a:lnTo>
                          <a:pt x="196013" y="30"/>
                        </a:lnTo>
                        <a:lnTo>
                          <a:pt x="196013" y="189687"/>
                        </a:lnTo>
                        <a:lnTo>
                          <a:pt x="19601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43" name="Graphic 4">
                <a:extLst>
                  <a:ext uri="{FF2B5EF4-FFF2-40B4-BE49-F238E27FC236}">
                    <a16:creationId xmlns:a16="http://schemas.microsoft.com/office/drawing/2014/main" xmlns="" id="{FE7526C9-36A2-AA03-FD2D-1E8DD316E2EA}"/>
                  </a:ext>
                </a:extLst>
              </p:cNvPr>
              <p:cNvGrpSpPr/>
              <p:nvPr/>
            </p:nvGrpSpPr>
            <p:grpSpPr>
              <a:xfrm>
                <a:off x="2318146" y="2546364"/>
                <a:ext cx="3330178" cy="189656"/>
                <a:chOff x="2318146" y="2546364"/>
                <a:chExt cx="3330178" cy="189656"/>
              </a:xfrm>
            </p:grpSpPr>
            <p:grpSp>
              <p:nvGrpSpPr>
                <p:cNvPr id="421" name="Graphic 4">
                  <a:extLst>
                    <a:ext uri="{FF2B5EF4-FFF2-40B4-BE49-F238E27FC236}">
                      <a16:creationId xmlns:a16="http://schemas.microsoft.com/office/drawing/2014/main" xmlns="" id="{CFB08BA0-5AF6-FE7A-650A-65F21B7D3E5F}"/>
                    </a:ext>
                  </a:extLst>
                </p:cNvPr>
                <p:cNvGrpSpPr/>
                <p:nvPr/>
              </p:nvGrpSpPr>
              <p:grpSpPr>
                <a:xfrm>
                  <a:off x="2318146" y="2546364"/>
                  <a:ext cx="1958928" cy="189656"/>
                  <a:chOff x="2318146" y="2546364"/>
                  <a:chExt cx="1958928" cy="189656"/>
                </a:xfrm>
              </p:grpSpPr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xmlns="" id="{EF9FA8B5-AB56-0BAF-C7CC-6645A8890F07}"/>
                      </a:ext>
                    </a:extLst>
                  </p:cNvPr>
                  <p:cNvSpPr/>
                  <p:nvPr/>
                </p:nvSpPr>
                <p:spPr>
                  <a:xfrm>
                    <a:off x="2318146" y="2546364"/>
                    <a:ext cx="1958928" cy="189656"/>
                  </a:xfrm>
                  <a:custGeom>
                    <a:avLst/>
                    <a:gdLst>
                      <a:gd name="connsiteX0" fmla="*/ 120 w 1958928"/>
                      <a:gd name="connsiteY0" fmla="*/ 30 h 189656"/>
                      <a:gd name="connsiteX1" fmla="*/ 1959049 w 1958928"/>
                      <a:gd name="connsiteY1" fmla="*/ 30 h 189656"/>
                      <a:gd name="connsiteX2" fmla="*/ 1959049 w 1958928"/>
                      <a:gd name="connsiteY2" fmla="*/ 30 h 189656"/>
                      <a:gd name="connsiteX3" fmla="*/ 1959049 w 1958928"/>
                      <a:gd name="connsiteY3" fmla="*/ 189687 h 189656"/>
                      <a:gd name="connsiteX4" fmla="*/ 1959049 w 1958928"/>
                      <a:gd name="connsiteY4" fmla="*/ 189687 h 189656"/>
                      <a:gd name="connsiteX5" fmla="*/ 120 w 1958928"/>
                      <a:gd name="connsiteY5" fmla="*/ 189687 h 189656"/>
                      <a:gd name="connsiteX6" fmla="*/ 120 w 1958928"/>
                      <a:gd name="connsiteY6" fmla="*/ 189687 h 189656"/>
                      <a:gd name="connsiteX7" fmla="*/ 120 w 195892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58928" h="189656">
                        <a:moveTo>
                          <a:pt x="120" y="30"/>
                        </a:moveTo>
                        <a:lnTo>
                          <a:pt x="1959049" y="30"/>
                        </a:lnTo>
                        <a:lnTo>
                          <a:pt x="1959049" y="30"/>
                        </a:lnTo>
                        <a:lnTo>
                          <a:pt x="1959049" y="189687"/>
                        </a:lnTo>
                        <a:lnTo>
                          <a:pt x="195904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xmlns="" id="{48DBE61F-DA09-8AEB-5941-453045164F32}"/>
                      </a:ext>
                    </a:extLst>
                  </p:cNvPr>
                  <p:cNvSpPr/>
                  <p:nvPr/>
                </p:nvSpPr>
                <p:spPr>
                  <a:xfrm>
                    <a:off x="2318146" y="2546364"/>
                    <a:ext cx="1958928" cy="189656"/>
                  </a:xfrm>
                  <a:custGeom>
                    <a:avLst/>
                    <a:gdLst>
                      <a:gd name="connsiteX0" fmla="*/ 120 w 1958928"/>
                      <a:gd name="connsiteY0" fmla="*/ 30 h 189656"/>
                      <a:gd name="connsiteX1" fmla="*/ 1959049 w 1958928"/>
                      <a:gd name="connsiteY1" fmla="*/ 30 h 189656"/>
                      <a:gd name="connsiteX2" fmla="*/ 1959049 w 1958928"/>
                      <a:gd name="connsiteY2" fmla="*/ 30 h 189656"/>
                      <a:gd name="connsiteX3" fmla="*/ 1959049 w 1958928"/>
                      <a:gd name="connsiteY3" fmla="*/ 189687 h 189656"/>
                      <a:gd name="connsiteX4" fmla="*/ 1959049 w 1958928"/>
                      <a:gd name="connsiteY4" fmla="*/ 189687 h 189656"/>
                      <a:gd name="connsiteX5" fmla="*/ 120 w 1958928"/>
                      <a:gd name="connsiteY5" fmla="*/ 189687 h 189656"/>
                      <a:gd name="connsiteX6" fmla="*/ 120 w 1958928"/>
                      <a:gd name="connsiteY6" fmla="*/ 189687 h 189656"/>
                      <a:gd name="connsiteX7" fmla="*/ 120 w 195892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58928" h="189656">
                        <a:moveTo>
                          <a:pt x="120" y="30"/>
                        </a:moveTo>
                        <a:lnTo>
                          <a:pt x="1959049" y="30"/>
                        </a:lnTo>
                        <a:lnTo>
                          <a:pt x="1959049" y="30"/>
                        </a:lnTo>
                        <a:lnTo>
                          <a:pt x="1959049" y="189687"/>
                        </a:lnTo>
                        <a:lnTo>
                          <a:pt x="195904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22" name="Graphic 4">
                  <a:extLst>
                    <a:ext uri="{FF2B5EF4-FFF2-40B4-BE49-F238E27FC236}">
                      <a16:creationId xmlns:a16="http://schemas.microsoft.com/office/drawing/2014/main" xmlns="" id="{3F907267-5D8C-523B-E466-B27FD2DC7322}"/>
                    </a:ext>
                  </a:extLst>
                </p:cNvPr>
                <p:cNvGrpSpPr/>
                <p:nvPr/>
              </p:nvGrpSpPr>
              <p:grpSpPr>
                <a:xfrm>
                  <a:off x="4277075" y="2546364"/>
                  <a:ext cx="1371249" cy="189656"/>
                  <a:chOff x="4277075" y="2546364"/>
                  <a:chExt cx="1371249" cy="189656"/>
                </a:xfrm>
              </p:grpSpPr>
              <p:sp>
                <p:nvSpPr>
                  <p:cNvPr id="423" name="Freeform 422">
                    <a:extLst>
                      <a:ext uri="{FF2B5EF4-FFF2-40B4-BE49-F238E27FC236}">
                        <a16:creationId xmlns:a16="http://schemas.microsoft.com/office/drawing/2014/main" xmlns="" id="{894CEBA1-5DBF-7DC0-BD1E-1A69BFA39367}"/>
                      </a:ext>
                    </a:extLst>
                  </p:cNvPr>
                  <p:cNvSpPr/>
                  <p:nvPr/>
                </p:nvSpPr>
                <p:spPr>
                  <a:xfrm>
                    <a:off x="4277075" y="2546364"/>
                    <a:ext cx="1371249" cy="189656"/>
                  </a:xfrm>
                  <a:custGeom>
                    <a:avLst/>
                    <a:gdLst>
                      <a:gd name="connsiteX0" fmla="*/ 120 w 1371249"/>
                      <a:gd name="connsiteY0" fmla="*/ 30 h 189656"/>
                      <a:gd name="connsiteX1" fmla="*/ 1371370 w 1371249"/>
                      <a:gd name="connsiteY1" fmla="*/ 30 h 189656"/>
                      <a:gd name="connsiteX2" fmla="*/ 1371370 w 1371249"/>
                      <a:gd name="connsiteY2" fmla="*/ 30 h 189656"/>
                      <a:gd name="connsiteX3" fmla="*/ 1371370 w 1371249"/>
                      <a:gd name="connsiteY3" fmla="*/ 189687 h 189656"/>
                      <a:gd name="connsiteX4" fmla="*/ 1371370 w 1371249"/>
                      <a:gd name="connsiteY4" fmla="*/ 189687 h 189656"/>
                      <a:gd name="connsiteX5" fmla="*/ 120 w 1371249"/>
                      <a:gd name="connsiteY5" fmla="*/ 189687 h 189656"/>
                      <a:gd name="connsiteX6" fmla="*/ 120 w 1371249"/>
                      <a:gd name="connsiteY6" fmla="*/ 189687 h 189656"/>
                      <a:gd name="connsiteX7" fmla="*/ 120 w 137124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1249" h="189656">
                        <a:moveTo>
                          <a:pt x="120" y="30"/>
                        </a:moveTo>
                        <a:lnTo>
                          <a:pt x="1371370" y="30"/>
                        </a:lnTo>
                        <a:lnTo>
                          <a:pt x="1371370" y="30"/>
                        </a:lnTo>
                        <a:lnTo>
                          <a:pt x="1371370" y="189687"/>
                        </a:lnTo>
                        <a:lnTo>
                          <a:pt x="137137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24" name="Freeform 423">
                    <a:extLst>
                      <a:ext uri="{FF2B5EF4-FFF2-40B4-BE49-F238E27FC236}">
                        <a16:creationId xmlns:a16="http://schemas.microsoft.com/office/drawing/2014/main" xmlns="" id="{AD883D65-E08A-AE5D-A9FB-497492F831E6}"/>
                      </a:ext>
                    </a:extLst>
                  </p:cNvPr>
                  <p:cNvSpPr/>
                  <p:nvPr/>
                </p:nvSpPr>
                <p:spPr>
                  <a:xfrm>
                    <a:off x="4277075" y="2546364"/>
                    <a:ext cx="1371249" cy="189656"/>
                  </a:xfrm>
                  <a:custGeom>
                    <a:avLst/>
                    <a:gdLst>
                      <a:gd name="connsiteX0" fmla="*/ 120 w 1371249"/>
                      <a:gd name="connsiteY0" fmla="*/ 30 h 189656"/>
                      <a:gd name="connsiteX1" fmla="*/ 1371370 w 1371249"/>
                      <a:gd name="connsiteY1" fmla="*/ 30 h 189656"/>
                      <a:gd name="connsiteX2" fmla="*/ 1371370 w 1371249"/>
                      <a:gd name="connsiteY2" fmla="*/ 30 h 189656"/>
                      <a:gd name="connsiteX3" fmla="*/ 1371370 w 1371249"/>
                      <a:gd name="connsiteY3" fmla="*/ 189687 h 189656"/>
                      <a:gd name="connsiteX4" fmla="*/ 1371370 w 1371249"/>
                      <a:gd name="connsiteY4" fmla="*/ 189687 h 189656"/>
                      <a:gd name="connsiteX5" fmla="*/ 120 w 1371249"/>
                      <a:gd name="connsiteY5" fmla="*/ 189687 h 189656"/>
                      <a:gd name="connsiteX6" fmla="*/ 120 w 1371249"/>
                      <a:gd name="connsiteY6" fmla="*/ 189687 h 189656"/>
                      <a:gd name="connsiteX7" fmla="*/ 120 w 137124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1249" h="189656">
                        <a:moveTo>
                          <a:pt x="120" y="30"/>
                        </a:moveTo>
                        <a:lnTo>
                          <a:pt x="1371370" y="30"/>
                        </a:lnTo>
                        <a:lnTo>
                          <a:pt x="1371370" y="30"/>
                        </a:lnTo>
                        <a:lnTo>
                          <a:pt x="1371370" y="189687"/>
                        </a:lnTo>
                        <a:lnTo>
                          <a:pt x="137137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44" name="Graphic 4">
                <a:extLst>
                  <a:ext uri="{FF2B5EF4-FFF2-40B4-BE49-F238E27FC236}">
                    <a16:creationId xmlns:a16="http://schemas.microsoft.com/office/drawing/2014/main" xmlns="" id="{DDF9C72A-572A-E805-A12E-8E8ADA17F8F3}"/>
                  </a:ext>
                </a:extLst>
              </p:cNvPr>
              <p:cNvGrpSpPr/>
              <p:nvPr/>
            </p:nvGrpSpPr>
            <p:grpSpPr>
              <a:xfrm>
                <a:off x="3395557" y="2817302"/>
                <a:ext cx="881517" cy="189656"/>
                <a:chOff x="3395557" y="2817302"/>
                <a:chExt cx="881517" cy="189656"/>
              </a:xfrm>
            </p:grpSpPr>
            <p:grpSp>
              <p:nvGrpSpPr>
                <p:cNvPr id="415" name="Graphic 4">
                  <a:extLst>
                    <a:ext uri="{FF2B5EF4-FFF2-40B4-BE49-F238E27FC236}">
                      <a16:creationId xmlns:a16="http://schemas.microsoft.com/office/drawing/2014/main" xmlns="" id="{C6EC641A-4378-175D-F7CE-6EA38B497B01}"/>
                    </a:ext>
                  </a:extLst>
                </p:cNvPr>
                <p:cNvGrpSpPr/>
                <p:nvPr/>
              </p:nvGrpSpPr>
              <p:grpSpPr>
                <a:xfrm>
                  <a:off x="3395557" y="2817302"/>
                  <a:ext cx="881517" cy="189656"/>
                  <a:chOff x="3395557" y="2817302"/>
                  <a:chExt cx="881517" cy="189656"/>
                </a:xfrm>
              </p:grpSpPr>
              <p:sp>
                <p:nvSpPr>
                  <p:cNvPr id="419" name="Freeform 418">
                    <a:extLst>
                      <a:ext uri="{FF2B5EF4-FFF2-40B4-BE49-F238E27FC236}">
                        <a16:creationId xmlns:a16="http://schemas.microsoft.com/office/drawing/2014/main" xmlns="" id="{2A1F0E27-F230-5A52-34E1-119E0E9B0509}"/>
                      </a:ext>
                    </a:extLst>
                  </p:cNvPr>
                  <p:cNvSpPr/>
                  <p:nvPr/>
                </p:nvSpPr>
                <p:spPr>
                  <a:xfrm>
                    <a:off x="3395557" y="2817302"/>
                    <a:ext cx="881517" cy="189656"/>
                  </a:xfrm>
                  <a:custGeom>
                    <a:avLst/>
                    <a:gdLst>
                      <a:gd name="connsiteX0" fmla="*/ 120 w 881517"/>
                      <a:gd name="connsiteY0" fmla="*/ 30 h 189656"/>
                      <a:gd name="connsiteX1" fmla="*/ 881638 w 881517"/>
                      <a:gd name="connsiteY1" fmla="*/ 30 h 189656"/>
                      <a:gd name="connsiteX2" fmla="*/ 881638 w 881517"/>
                      <a:gd name="connsiteY2" fmla="*/ 30 h 189656"/>
                      <a:gd name="connsiteX3" fmla="*/ 881638 w 881517"/>
                      <a:gd name="connsiteY3" fmla="*/ 189687 h 189656"/>
                      <a:gd name="connsiteX4" fmla="*/ 881638 w 881517"/>
                      <a:gd name="connsiteY4" fmla="*/ 189687 h 189656"/>
                      <a:gd name="connsiteX5" fmla="*/ 120 w 881517"/>
                      <a:gd name="connsiteY5" fmla="*/ 189687 h 189656"/>
                      <a:gd name="connsiteX6" fmla="*/ 120 w 881517"/>
                      <a:gd name="connsiteY6" fmla="*/ 189687 h 189656"/>
                      <a:gd name="connsiteX7" fmla="*/ 120 w 88151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81517" h="189656">
                        <a:moveTo>
                          <a:pt x="120" y="30"/>
                        </a:moveTo>
                        <a:lnTo>
                          <a:pt x="881638" y="30"/>
                        </a:lnTo>
                        <a:lnTo>
                          <a:pt x="881638" y="30"/>
                        </a:lnTo>
                        <a:lnTo>
                          <a:pt x="881638" y="189687"/>
                        </a:lnTo>
                        <a:lnTo>
                          <a:pt x="88163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xmlns="" id="{11C14ED4-5306-A784-6DE2-735386AFEA6A}"/>
                      </a:ext>
                    </a:extLst>
                  </p:cNvPr>
                  <p:cNvSpPr/>
                  <p:nvPr/>
                </p:nvSpPr>
                <p:spPr>
                  <a:xfrm>
                    <a:off x="3395557" y="2817302"/>
                    <a:ext cx="881517" cy="189656"/>
                  </a:xfrm>
                  <a:custGeom>
                    <a:avLst/>
                    <a:gdLst>
                      <a:gd name="connsiteX0" fmla="*/ 120 w 881517"/>
                      <a:gd name="connsiteY0" fmla="*/ 30 h 189656"/>
                      <a:gd name="connsiteX1" fmla="*/ 881638 w 881517"/>
                      <a:gd name="connsiteY1" fmla="*/ 30 h 189656"/>
                      <a:gd name="connsiteX2" fmla="*/ 881638 w 881517"/>
                      <a:gd name="connsiteY2" fmla="*/ 30 h 189656"/>
                      <a:gd name="connsiteX3" fmla="*/ 881638 w 881517"/>
                      <a:gd name="connsiteY3" fmla="*/ 189687 h 189656"/>
                      <a:gd name="connsiteX4" fmla="*/ 881638 w 881517"/>
                      <a:gd name="connsiteY4" fmla="*/ 189687 h 189656"/>
                      <a:gd name="connsiteX5" fmla="*/ 120 w 881517"/>
                      <a:gd name="connsiteY5" fmla="*/ 189687 h 189656"/>
                      <a:gd name="connsiteX6" fmla="*/ 120 w 881517"/>
                      <a:gd name="connsiteY6" fmla="*/ 189687 h 189656"/>
                      <a:gd name="connsiteX7" fmla="*/ 120 w 88151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81517" h="189656">
                        <a:moveTo>
                          <a:pt x="120" y="30"/>
                        </a:moveTo>
                        <a:lnTo>
                          <a:pt x="881638" y="30"/>
                        </a:lnTo>
                        <a:lnTo>
                          <a:pt x="881638" y="30"/>
                        </a:lnTo>
                        <a:lnTo>
                          <a:pt x="881638" y="189687"/>
                        </a:lnTo>
                        <a:lnTo>
                          <a:pt x="88163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16" name="Graphic 4">
                  <a:extLst>
                    <a:ext uri="{FF2B5EF4-FFF2-40B4-BE49-F238E27FC236}">
                      <a16:creationId xmlns:a16="http://schemas.microsoft.com/office/drawing/2014/main" xmlns="" id="{502C70E7-E944-D9B5-68F7-AB6838AD46C3}"/>
                    </a:ext>
                  </a:extLst>
                </p:cNvPr>
                <p:cNvGrpSpPr/>
                <p:nvPr/>
              </p:nvGrpSpPr>
              <p:grpSpPr>
                <a:xfrm>
                  <a:off x="4277075" y="2817302"/>
                  <a:ext cx="9525" cy="189656"/>
                  <a:chOff x="4277075" y="2817302"/>
                  <a:chExt cx="9525" cy="189656"/>
                </a:xfrm>
              </p:grpSpPr>
              <p:sp>
                <p:nvSpPr>
                  <p:cNvPr id="417" name="Freeform 416">
                    <a:extLst>
                      <a:ext uri="{FF2B5EF4-FFF2-40B4-BE49-F238E27FC236}">
                        <a16:creationId xmlns:a16="http://schemas.microsoft.com/office/drawing/2014/main" xmlns="" id="{AFF134D3-A212-4F8A-5222-C284946267EE}"/>
                      </a:ext>
                    </a:extLst>
                  </p:cNvPr>
                  <p:cNvSpPr/>
                  <p:nvPr/>
                </p:nvSpPr>
                <p:spPr>
                  <a:xfrm>
                    <a:off x="4277075" y="2817302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18" name="Freeform 417">
                    <a:extLst>
                      <a:ext uri="{FF2B5EF4-FFF2-40B4-BE49-F238E27FC236}">
                        <a16:creationId xmlns:a16="http://schemas.microsoft.com/office/drawing/2014/main" xmlns="" id="{9D3ACA07-BB6A-763B-7540-044340E20DAB}"/>
                      </a:ext>
                    </a:extLst>
                  </p:cNvPr>
                  <p:cNvSpPr/>
                  <p:nvPr/>
                </p:nvSpPr>
                <p:spPr>
                  <a:xfrm>
                    <a:off x="4277075" y="2817302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45" name="Graphic 4">
                <a:extLst>
                  <a:ext uri="{FF2B5EF4-FFF2-40B4-BE49-F238E27FC236}">
                    <a16:creationId xmlns:a16="http://schemas.microsoft.com/office/drawing/2014/main" xmlns="" id="{D57AAF41-9B77-3684-A60E-42219D7CFDE7}"/>
                  </a:ext>
                </a:extLst>
              </p:cNvPr>
              <p:cNvGrpSpPr/>
              <p:nvPr/>
            </p:nvGrpSpPr>
            <p:grpSpPr>
              <a:xfrm>
                <a:off x="3787343" y="3088240"/>
                <a:ext cx="587678" cy="189656"/>
                <a:chOff x="3787343" y="3088240"/>
                <a:chExt cx="587678" cy="189656"/>
              </a:xfrm>
            </p:grpSpPr>
            <p:grpSp>
              <p:nvGrpSpPr>
                <p:cNvPr id="409" name="Graphic 4">
                  <a:extLst>
                    <a:ext uri="{FF2B5EF4-FFF2-40B4-BE49-F238E27FC236}">
                      <a16:creationId xmlns:a16="http://schemas.microsoft.com/office/drawing/2014/main" xmlns="" id="{0E5AB036-7E31-C095-B1EB-CDCC49E5CC64}"/>
                    </a:ext>
                  </a:extLst>
                </p:cNvPr>
                <p:cNvGrpSpPr/>
                <p:nvPr/>
              </p:nvGrpSpPr>
              <p:grpSpPr>
                <a:xfrm>
                  <a:off x="3787343" y="3088240"/>
                  <a:ext cx="489732" cy="189656"/>
                  <a:chOff x="3787343" y="3088240"/>
                  <a:chExt cx="489732" cy="189656"/>
                </a:xfrm>
              </p:grpSpPr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xmlns="" id="{423991E8-362E-50C1-11F9-60D5988404D9}"/>
                      </a:ext>
                    </a:extLst>
                  </p:cNvPr>
                  <p:cNvSpPr/>
                  <p:nvPr/>
                </p:nvSpPr>
                <p:spPr>
                  <a:xfrm>
                    <a:off x="3787343" y="3088240"/>
                    <a:ext cx="489732" cy="189656"/>
                  </a:xfrm>
                  <a:custGeom>
                    <a:avLst/>
                    <a:gdLst>
                      <a:gd name="connsiteX0" fmla="*/ 120 w 489732"/>
                      <a:gd name="connsiteY0" fmla="*/ 30 h 189656"/>
                      <a:gd name="connsiteX1" fmla="*/ 489852 w 489732"/>
                      <a:gd name="connsiteY1" fmla="*/ 30 h 189656"/>
                      <a:gd name="connsiteX2" fmla="*/ 489852 w 489732"/>
                      <a:gd name="connsiteY2" fmla="*/ 30 h 189656"/>
                      <a:gd name="connsiteX3" fmla="*/ 489852 w 489732"/>
                      <a:gd name="connsiteY3" fmla="*/ 189687 h 189656"/>
                      <a:gd name="connsiteX4" fmla="*/ 489852 w 489732"/>
                      <a:gd name="connsiteY4" fmla="*/ 189687 h 189656"/>
                      <a:gd name="connsiteX5" fmla="*/ 120 w 489732"/>
                      <a:gd name="connsiteY5" fmla="*/ 189687 h 189656"/>
                      <a:gd name="connsiteX6" fmla="*/ 120 w 489732"/>
                      <a:gd name="connsiteY6" fmla="*/ 189687 h 189656"/>
                      <a:gd name="connsiteX7" fmla="*/ 120 w 48973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9732" h="189656">
                        <a:moveTo>
                          <a:pt x="120" y="30"/>
                        </a:moveTo>
                        <a:lnTo>
                          <a:pt x="489852" y="30"/>
                        </a:lnTo>
                        <a:lnTo>
                          <a:pt x="489852" y="30"/>
                        </a:lnTo>
                        <a:lnTo>
                          <a:pt x="489852" y="189687"/>
                        </a:lnTo>
                        <a:lnTo>
                          <a:pt x="48985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xmlns="" id="{E4DEF643-2C30-C0FD-B6F7-CAFBE09B5186}"/>
                      </a:ext>
                    </a:extLst>
                  </p:cNvPr>
                  <p:cNvSpPr/>
                  <p:nvPr/>
                </p:nvSpPr>
                <p:spPr>
                  <a:xfrm>
                    <a:off x="3787343" y="3088240"/>
                    <a:ext cx="489732" cy="189656"/>
                  </a:xfrm>
                  <a:custGeom>
                    <a:avLst/>
                    <a:gdLst>
                      <a:gd name="connsiteX0" fmla="*/ 120 w 489732"/>
                      <a:gd name="connsiteY0" fmla="*/ 30 h 189656"/>
                      <a:gd name="connsiteX1" fmla="*/ 489852 w 489732"/>
                      <a:gd name="connsiteY1" fmla="*/ 30 h 189656"/>
                      <a:gd name="connsiteX2" fmla="*/ 489852 w 489732"/>
                      <a:gd name="connsiteY2" fmla="*/ 30 h 189656"/>
                      <a:gd name="connsiteX3" fmla="*/ 489852 w 489732"/>
                      <a:gd name="connsiteY3" fmla="*/ 189687 h 189656"/>
                      <a:gd name="connsiteX4" fmla="*/ 489852 w 489732"/>
                      <a:gd name="connsiteY4" fmla="*/ 189687 h 189656"/>
                      <a:gd name="connsiteX5" fmla="*/ 120 w 489732"/>
                      <a:gd name="connsiteY5" fmla="*/ 189687 h 189656"/>
                      <a:gd name="connsiteX6" fmla="*/ 120 w 489732"/>
                      <a:gd name="connsiteY6" fmla="*/ 189687 h 189656"/>
                      <a:gd name="connsiteX7" fmla="*/ 120 w 48973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9732" h="189656">
                        <a:moveTo>
                          <a:pt x="120" y="30"/>
                        </a:moveTo>
                        <a:lnTo>
                          <a:pt x="489852" y="30"/>
                        </a:lnTo>
                        <a:lnTo>
                          <a:pt x="489852" y="30"/>
                        </a:lnTo>
                        <a:lnTo>
                          <a:pt x="489852" y="189687"/>
                        </a:lnTo>
                        <a:lnTo>
                          <a:pt x="48985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10" name="Graphic 4">
                  <a:extLst>
                    <a:ext uri="{FF2B5EF4-FFF2-40B4-BE49-F238E27FC236}">
                      <a16:creationId xmlns:a16="http://schemas.microsoft.com/office/drawing/2014/main" xmlns="" id="{71554CCA-B16A-7A26-0DB4-7B0C06D52E6B}"/>
                    </a:ext>
                  </a:extLst>
                </p:cNvPr>
                <p:cNvGrpSpPr/>
                <p:nvPr/>
              </p:nvGrpSpPr>
              <p:grpSpPr>
                <a:xfrm>
                  <a:off x="4277075" y="3088240"/>
                  <a:ext cx="97946" cy="189656"/>
                  <a:chOff x="4277075" y="3088240"/>
                  <a:chExt cx="97946" cy="189656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xmlns="" id="{6CDF591B-5A63-7A43-8B78-8297CC8CAEB6}"/>
                      </a:ext>
                    </a:extLst>
                  </p:cNvPr>
                  <p:cNvSpPr/>
                  <p:nvPr/>
                </p:nvSpPr>
                <p:spPr>
                  <a:xfrm>
                    <a:off x="4277075" y="3088240"/>
                    <a:ext cx="97946" cy="189656"/>
                  </a:xfrm>
                  <a:custGeom>
                    <a:avLst/>
                    <a:gdLst>
                      <a:gd name="connsiteX0" fmla="*/ 120 w 97946"/>
                      <a:gd name="connsiteY0" fmla="*/ 30 h 189656"/>
                      <a:gd name="connsiteX1" fmla="*/ 98067 w 97946"/>
                      <a:gd name="connsiteY1" fmla="*/ 30 h 189656"/>
                      <a:gd name="connsiteX2" fmla="*/ 98067 w 97946"/>
                      <a:gd name="connsiteY2" fmla="*/ 30 h 189656"/>
                      <a:gd name="connsiteX3" fmla="*/ 98067 w 97946"/>
                      <a:gd name="connsiteY3" fmla="*/ 189687 h 189656"/>
                      <a:gd name="connsiteX4" fmla="*/ 98067 w 97946"/>
                      <a:gd name="connsiteY4" fmla="*/ 189687 h 189656"/>
                      <a:gd name="connsiteX5" fmla="*/ 120 w 97946"/>
                      <a:gd name="connsiteY5" fmla="*/ 189687 h 189656"/>
                      <a:gd name="connsiteX6" fmla="*/ 120 w 97946"/>
                      <a:gd name="connsiteY6" fmla="*/ 189687 h 189656"/>
                      <a:gd name="connsiteX7" fmla="*/ 120 w 9794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7946" h="189656">
                        <a:moveTo>
                          <a:pt x="120" y="30"/>
                        </a:moveTo>
                        <a:lnTo>
                          <a:pt x="98067" y="30"/>
                        </a:lnTo>
                        <a:lnTo>
                          <a:pt x="98067" y="30"/>
                        </a:lnTo>
                        <a:lnTo>
                          <a:pt x="98067" y="189687"/>
                        </a:lnTo>
                        <a:lnTo>
                          <a:pt x="9806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xmlns="" id="{C7A10F81-DF02-9255-8B75-1962FD0D0F84}"/>
                      </a:ext>
                    </a:extLst>
                  </p:cNvPr>
                  <p:cNvSpPr/>
                  <p:nvPr/>
                </p:nvSpPr>
                <p:spPr>
                  <a:xfrm>
                    <a:off x="4277075" y="3088240"/>
                    <a:ext cx="97946" cy="189656"/>
                  </a:xfrm>
                  <a:custGeom>
                    <a:avLst/>
                    <a:gdLst>
                      <a:gd name="connsiteX0" fmla="*/ 120 w 97946"/>
                      <a:gd name="connsiteY0" fmla="*/ 30 h 189656"/>
                      <a:gd name="connsiteX1" fmla="*/ 98067 w 97946"/>
                      <a:gd name="connsiteY1" fmla="*/ 30 h 189656"/>
                      <a:gd name="connsiteX2" fmla="*/ 98067 w 97946"/>
                      <a:gd name="connsiteY2" fmla="*/ 30 h 189656"/>
                      <a:gd name="connsiteX3" fmla="*/ 98067 w 97946"/>
                      <a:gd name="connsiteY3" fmla="*/ 189687 h 189656"/>
                      <a:gd name="connsiteX4" fmla="*/ 98067 w 97946"/>
                      <a:gd name="connsiteY4" fmla="*/ 189687 h 189656"/>
                      <a:gd name="connsiteX5" fmla="*/ 120 w 97946"/>
                      <a:gd name="connsiteY5" fmla="*/ 189687 h 189656"/>
                      <a:gd name="connsiteX6" fmla="*/ 120 w 97946"/>
                      <a:gd name="connsiteY6" fmla="*/ 189687 h 189656"/>
                      <a:gd name="connsiteX7" fmla="*/ 120 w 9794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7946" h="189656">
                        <a:moveTo>
                          <a:pt x="120" y="30"/>
                        </a:moveTo>
                        <a:lnTo>
                          <a:pt x="98067" y="30"/>
                        </a:lnTo>
                        <a:lnTo>
                          <a:pt x="98067" y="30"/>
                        </a:lnTo>
                        <a:lnTo>
                          <a:pt x="98067" y="189687"/>
                        </a:lnTo>
                        <a:lnTo>
                          <a:pt x="9806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46" name="Graphic 4">
                <a:extLst>
                  <a:ext uri="{FF2B5EF4-FFF2-40B4-BE49-F238E27FC236}">
                    <a16:creationId xmlns:a16="http://schemas.microsoft.com/office/drawing/2014/main" xmlns="" id="{F5C07973-1BF1-EC2E-EB86-94E50F2776DB}"/>
                  </a:ext>
                </a:extLst>
              </p:cNvPr>
              <p:cNvGrpSpPr/>
              <p:nvPr/>
            </p:nvGrpSpPr>
            <p:grpSpPr>
              <a:xfrm>
                <a:off x="3787343" y="3359178"/>
                <a:ext cx="587678" cy="189656"/>
                <a:chOff x="3787343" y="3359178"/>
                <a:chExt cx="587678" cy="189656"/>
              </a:xfrm>
            </p:grpSpPr>
            <p:grpSp>
              <p:nvGrpSpPr>
                <p:cNvPr id="403" name="Graphic 4">
                  <a:extLst>
                    <a:ext uri="{FF2B5EF4-FFF2-40B4-BE49-F238E27FC236}">
                      <a16:creationId xmlns:a16="http://schemas.microsoft.com/office/drawing/2014/main" xmlns="" id="{17908B09-FD0F-0C4F-C17E-32763C491CF6}"/>
                    </a:ext>
                  </a:extLst>
                </p:cNvPr>
                <p:cNvGrpSpPr/>
                <p:nvPr/>
              </p:nvGrpSpPr>
              <p:grpSpPr>
                <a:xfrm>
                  <a:off x="3787343" y="3359178"/>
                  <a:ext cx="489732" cy="189656"/>
                  <a:chOff x="3787343" y="3359178"/>
                  <a:chExt cx="489732" cy="189656"/>
                </a:xfrm>
              </p:grpSpPr>
              <p:sp>
                <p:nvSpPr>
                  <p:cNvPr id="407" name="Freeform 406">
                    <a:extLst>
                      <a:ext uri="{FF2B5EF4-FFF2-40B4-BE49-F238E27FC236}">
                        <a16:creationId xmlns:a16="http://schemas.microsoft.com/office/drawing/2014/main" xmlns="" id="{5255B047-AFA6-C559-1B5F-EF9226D3418B}"/>
                      </a:ext>
                    </a:extLst>
                  </p:cNvPr>
                  <p:cNvSpPr/>
                  <p:nvPr/>
                </p:nvSpPr>
                <p:spPr>
                  <a:xfrm>
                    <a:off x="3787343" y="3359178"/>
                    <a:ext cx="489732" cy="189656"/>
                  </a:xfrm>
                  <a:custGeom>
                    <a:avLst/>
                    <a:gdLst>
                      <a:gd name="connsiteX0" fmla="*/ 120 w 489732"/>
                      <a:gd name="connsiteY0" fmla="*/ 30 h 189656"/>
                      <a:gd name="connsiteX1" fmla="*/ 489852 w 489732"/>
                      <a:gd name="connsiteY1" fmla="*/ 30 h 189656"/>
                      <a:gd name="connsiteX2" fmla="*/ 489852 w 489732"/>
                      <a:gd name="connsiteY2" fmla="*/ 30 h 189656"/>
                      <a:gd name="connsiteX3" fmla="*/ 489852 w 489732"/>
                      <a:gd name="connsiteY3" fmla="*/ 189687 h 189656"/>
                      <a:gd name="connsiteX4" fmla="*/ 489852 w 489732"/>
                      <a:gd name="connsiteY4" fmla="*/ 189687 h 189656"/>
                      <a:gd name="connsiteX5" fmla="*/ 120 w 489732"/>
                      <a:gd name="connsiteY5" fmla="*/ 189687 h 189656"/>
                      <a:gd name="connsiteX6" fmla="*/ 120 w 489732"/>
                      <a:gd name="connsiteY6" fmla="*/ 189687 h 189656"/>
                      <a:gd name="connsiteX7" fmla="*/ 120 w 48973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9732" h="189656">
                        <a:moveTo>
                          <a:pt x="120" y="30"/>
                        </a:moveTo>
                        <a:lnTo>
                          <a:pt x="489852" y="30"/>
                        </a:lnTo>
                        <a:lnTo>
                          <a:pt x="489852" y="30"/>
                        </a:lnTo>
                        <a:lnTo>
                          <a:pt x="489852" y="189687"/>
                        </a:lnTo>
                        <a:lnTo>
                          <a:pt x="48985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08" name="Freeform 407">
                    <a:extLst>
                      <a:ext uri="{FF2B5EF4-FFF2-40B4-BE49-F238E27FC236}">
                        <a16:creationId xmlns:a16="http://schemas.microsoft.com/office/drawing/2014/main" xmlns="" id="{FAACB680-740F-FA8E-FB81-CD7C1EBF4E11}"/>
                      </a:ext>
                    </a:extLst>
                  </p:cNvPr>
                  <p:cNvSpPr/>
                  <p:nvPr/>
                </p:nvSpPr>
                <p:spPr>
                  <a:xfrm>
                    <a:off x="3787343" y="3359178"/>
                    <a:ext cx="489732" cy="189656"/>
                  </a:xfrm>
                  <a:custGeom>
                    <a:avLst/>
                    <a:gdLst>
                      <a:gd name="connsiteX0" fmla="*/ 120 w 489732"/>
                      <a:gd name="connsiteY0" fmla="*/ 30 h 189656"/>
                      <a:gd name="connsiteX1" fmla="*/ 489852 w 489732"/>
                      <a:gd name="connsiteY1" fmla="*/ 30 h 189656"/>
                      <a:gd name="connsiteX2" fmla="*/ 489852 w 489732"/>
                      <a:gd name="connsiteY2" fmla="*/ 30 h 189656"/>
                      <a:gd name="connsiteX3" fmla="*/ 489852 w 489732"/>
                      <a:gd name="connsiteY3" fmla="*/ 189687 h 189656"/>
                      <a:gd name="connsiteX4" fmla="*/ 489852 w 489732"/>
                      <a:gd name="connsiteY4" fmla="*/ 189687 h 189656"/>
                      <a:gd name="connsiteX5" fmla="*/ 120 w 489732"/>
                      <a:gd name="connsiteY5" fmla="*/ 189687 h 189656"/>
                      <a:gd name="connsiteX6" fmla="*/ 120 w 489732"/>
                      <a:gd name="connsiteY6" fmla="*/ 189687 h 189656"/>
                      <a:gd name="connsiteX7" fmla="*/ 120 w 48973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9732" h="189656">
                        <a:moveTo>
                          <a:pt x="120" y="30"/>
                        </a:moveTo>
                        <a:lnTo>
                          <a:pt x="489852" y="30"/>
                        </a:lnTo>
                        <a:lnTo>
                          <a:pt x="489852" y="30"/>
                        </a:lnTo>
                        <a:lnTo>
                          <a:pt x="489852" y="189687"/>
                        </a:lnTo>
                        <a:lnTo>
                          <a:pt x="48985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04" name="Graphic 4">
                  <a:extLst>
                    <a:ext uri="{FF2B5EF4-FFF2-40B4-BE49-F238E27FC236}">
                      <a16:creationId xmlns:a16="http://schemas.microsoft.com/office/drawing/2014/main" xmlns="" id="{7A99055E-420D-1E19-C0B3-C256BBB97CE3}"/>
                    </a:ext>
                  </a:extLst>
                </p:cNvPr>
                <p:cNvGrpSpPr/>
                <p:nvPr/>
              </p:nvGrpSpPr>
              <p:grpSpPr>
                <a:xfrm>
                  <a:off x="4277075" y="3359178"/>
                  <a:ext cx="97946" cy="189656"/>
                  <a:chOff x="4277075" y="3359178"/>
                  <a:chExt cx="97946" cy="189656"/>
                </a:xfrm>
              </p:grpSpPr>
              <p:sp>
                <p:nvSpPr>
                  <p:cNvPr id="405" name="Freeform 404">
                    <a:extLst>
                      <a:ext uri="{FF2B5EF4-FFF2-40B4-BE49-F238E27FC236}">
                        <a16:creationId xmlns:a16="http://schemas.microsoft.com/office/drawing/2014/main" xmlns="" id="{3B445ABB-C98F-9538-CFB0-34EFEAF2BA67}"/>
                      </a:ext>
                    </a:extLst>
                  </p:cNvPr>
                  <p:cNvSpPr/>
                  <p:nvPr/>
                </p:nvSpPr>
                <p:spPr>
                  <a:xfrm>
                    <a:off x="4277075" y="3359178"/>
                    <a:ext cx="97946" cy="189656"/>
                  </a:xfrm>
                  <a:custGeom>
                    <a:avLst/>
                    <a:gdLst>
                      <a:gd name="connsiteX0" fmla="*/ 120 w 97946"/>
                      <a:gd name="connsiteY0" fmla="*/ 30 h 189656"/>
                      <a:gd name="connsiteX1" fmla="*/ 98067 w 97946"/>
                      <a:gd name="connsiteY1" fmla="*/ 30 h 189656"/>
                      <a:gd name="connsiteX2" fmla="*/ 98067 w 97946"/>
                      <a:gd name="connsiteY2" fmla="*/ 30 h 189656"/>
                      <a:gd name="connsiteX3" fmla="*/ 98067 w 97946"/>
                      <a:gd name="connsiteY3" fmla="*/ 189687 h 189656"/>
                      <a:gd name="connsiteX4" fmla="*/ 98067 w 97946"/>
                      <a:gd name="connsiteY4" fmla="*/ 189687 h 189656"/>
                      <a:gd name="connsiteX5" fmla="*/ 120 w 97946"/>
                      <a:gd name="connsiteY5" fmla="*/ 189687 h 189656"/>
                      <a:gd name="connsiteX6" fmla="*/ 120 w 97946"/>
                      <a:gd name="connsiteY6" fmla="*/ 189687 h 189656"/>
                      <a:gd name="connsiteX7" fmla="*/ 120 w 9794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7946" h="189656">
                        <a:moveTo>
                          <a:pt x="120" y="30"/>
                        </a:moveTo>
                        <a:lnTo>
                          <a:pt x="98067" y="30"/>
                        </a:lnTo>
                        <a:lnTo>
                          <a:pt x="98067" y="30"/>
                        </a:lnTo>
                        <a:lnTo>
                          <a:pt x="98067" y="189687"/>
                        </a:lnTo>
                        <a:lnTo>
                          <a:pt x="9806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06" name="Freeform 405">
                    <a:extLst>
                      <a:ext uri="{FF2B5EF4-FFF2-40B4-BE49-F238E27FC236}">
                        <a16:creationId xmlns:a16="http://schemas.microsoft.com/office/drawing/2014/main" xmlns="" id="{B66A9F78-1842-043C-3BBA-EDE54AAA6951}"/>
                      </a:ext>
                    </a:extLst>
                  </p:cNvPr>
                  <p:cNvSpPr/>
                  <p:nvPr/>
                </p:nvSpPr>
                <p:spPr>
                  <a:xfrm>
                    <a:off x="4277075" y="3359178"/>
                    <a:ext cx="97946" cy="189656"/>
                  </a:xfrm>
                  <a:custGeom>
                    <a:avLst/>
                    <a:gdLst>
                      <a:gd name="connsiteX0" fmla="*/ 120 w 97946"/>
                      <a:gd name="connsiteY0" fmla="*/ 30 h 189656"/>
                      <a:gd name="connsiteX1" fmla="*/ 98067 w 97946"/>
                      <a:gd name="connsiteY1" fmla="*/ 30 h 189656"/>
                      <a:gd name="connsiteX2" fmla="*/ 98067 w 97946"/>
                      <a:gd name="connsiteY2" fmla="*/ 30 h 189656"/>
                      <a:gd name="connsiteX3" fmla="*/ 98067 w 97946"/>
                      <a:gd name="connsiteY3" fmla="*/ 189687 h 189656"/>
                      <a:gd name="connsiteX4" fmla="*/ 98067 w 97946"/>
                      <a:gd name="connsiteY4" fmla="*/ 189687 h 189656"/>
                      <a:gd name="connsiteX5" fmla="*/ 120 w 97946"/>
                      <a:gd name="connsiteY5" fmla="*/ 189687 h 189656"/>
                      <a:gd name="connsiteX6" fmla="*/ 120 w 97946"/>
                      <a:gd name="connsiteY6" fmla="*/ 189687 h 189656"/>
                      <a:gd name="connsiteX7" fmla="*/ 120 w 9794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7946" h="189656">
                        <a:moveTo>
                          <a:pt x="120" y="30"/>
                        </a:moveTo>
                        <a:lnTo>
                          <a:pt x="98067" y="30"/>
                        </a:lnTo>
                        <a:lnTo>
                          <a:pt x="98067" y="30"/>
                        </a:lnTo>
                        <a:lnTo>
                          <a:pt x="98067" y="189687"/>
                        </a:lnTo>
                        <a:lnTo>
                          <a:pt x="9806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47" name="Graphic 4">
                <a:extLst>
                  <a:ext uri="{FF2B5EF4-FFF2-40B4-BE49-F238E27FC236}">
                    <a16:creationId xmlns:a16="http://schemas.microsoft.com/office/drawing/2014/main" xmlns="" id="{DDF66D71-2A82-9F40-FFB6-83DE14F825A2}"/>
                  </a:ext>
                </a:extLst>
              </p:cNvPr>
              <p:cNvGrpSpPr/>
              <p:nvPr/>
            </p:nvGrpSpPr>
            <p:grpSpPr>
              <a:xfrm>
                <a:off x="3493503" y="3630116"/>
                <a:ext cx="1224330" cy="189656"/>
                <a:chOff x="3493503" y="3630116"/>
                <a:chExt cx="1224330" cy="189656"/>
              </a:xfrm>
            </p:grpSpPr>
            <p:grpSp>
              <p:nvGrpSpPr>
                <p:cNvPr id="397" name="Graphic 4">
                  <a:extLst>
                    <a:ext uri="{FF2B5EF4-FFF2-40B4-BE49-F238E27FC236}">
                      <a16:creationId xmlns:a16="http://schemas.microsoft.com/office/drawing/2014/main" xmlns="" id="{D5171444-1C00-31F4-3A2D-28204DD1D973}"/>
                    </a:ext>
                  </a:extLst>
                </p:cNvPr>
                <p:cNvGrpSpPr/>
                <p:nvPr/>
              </p:nvGrpSpPr>
              <p:grpSpPr>
                <a:xfrm>
                  <a:off x="3493503" y="3630116"/>
                  <a:ext cx="783571" cy="189656"/>
                  <a:chOff x="3493503" y="3630116"/>
                  <a:chExt cx="783571" cy="189656"/>
                </a:xfrm>
              </p:grpSpPr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xmlns="" id="{0941A09D-F04A-F38D-722B-AB356CE6D04E}"/>
                      </a:ext>
                    </a:extLst>
                  </p:cNvPr>
                  <p:cNvSpPr/>
                  <p:nvPr/>
                </p:nvSpPr>
                <p:spPr>
                  <a:xfrm>
                    <a:off x="3493503" y="3630116"/>
                    <a:ext cx="783571" cy="189656"/>
                  </a:xfrm>
                  <a:custGeom>
                    <a:avLst/>
                    <a:gdLst>
                      <a:gd name="connsiteX0" fmla="*/ 120 w 783571"/>
                      <a:gd name="connsiteY0" fmla="*/ 30 h 189656"/>
                      <a:gd name="connsiteX1" fmla="*/ 783692 w 783571"/>
                      <a:gd name="connsiteY1" fmla="*/ 30 h 189656"/>
                      <a:gd name="connsiteX2" fmla="*/ 783692 w 783571"/>
                      <a:gd name="connsiteY2" fmla="*/ 30 h 189656"/>
                      <a:gd name="connsiteX3" fmla="*/ 783692 w 783571"/>
                      <a:gd name="connsiteY3" fmla="*/ 189687 h 189656"/>
                      <a:gd name="connsiteX4" fmla="*/ 783692 w 783571"/>
                      <a:gd name="connsiteY4" fmla="*/ 189687 h 189656"/>
                      <a:gd name="connsiteX5" fmla="*/ 120 w 783571"/>
                      <a:gd name="connsiteY5" fmla="*/ 189687 h 189656"/>
                      <a:gd name="connsiteX6" fmla="*/ 120 w 783571"/>
                      <a:gd name="connsiteY6" fmla="*/ 189687 h 189656"/>
                      <a:gd name="connsiteX7" fmla="*/ 120 w 78357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83571" h="189656">
                        <a:moveTo>
                          <a:pt x="120" y="30"/>
                        </a:moveTo>
                        <a:lnTo>
                          <a:pt x="783692" y="30"/>
                        </a:lnTo>
                        <a:lnTo>
                          <a:pt x="783692" y="30"/>
                        </a:lnTo>
                        <a:lnTo>
                          <a:pt x="783692" y="189687"/>
                        </a:lnTo>
                        <a:lnTo>
                          <a:pt x="7836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xmlns="" id="{D56899AC-50CF-BF99-9060-110D26240B1C}"/>
                      </a:ext>
                    </a:extLst>
                  </p:cNvPr>
                  <p:cNvSpPr/>
                  <p:nvPr/>
                </p:nvSpPr>
                <p:spPr>
                  <a:xfrm>
                    <a:off x="3493503" y="3630116"/>
                    <a:ext cx="783571" cy="189656"/>
                  </a:xfrm>
                  <a:custGeom>
                    <a:avLst/>
                    <a:gdLst>
                      <a:gd name="connsiteX0" fmla="*/ 120 w 783571"/>
                      <a:gd name="connsiteY0" fmla="*/ 30 h 189656"/>
                      <a:gd name="connsiteX1" fmla="*/ 783692 w 783571"/>
                      <a:gd name="connsiteY1" fmla="*/ 30 h 189656"/>
                      <a:gd name="connsiteX2" fmla="*/ 783692 w 783571"/>
                      <a:gd name="connsiteY2" fmla="*/ 30 h 189656"/>
                      <a:gd name="connsiteX3" fmla="*/ 783692 w 783571"/>
                      <a:gd name="connsiteY3" fmla="*/ 189687 h 189656"/>
                      <a:gd name="connsiteX4" fmla="*/ 783692 w 783571"/>
                      <a:gd name="connsiteY4" fmla="*/ 189687 h 189656"/>
                      <a:gd name="connsiteX5" fmla="*/ 120 w 783571"/>
                      <a:gd name="connsiteY5" fmla="*/ 189687 h 189656"/>
                      <a:gd name="connsiteX6" fmla="*/ 120 w 783571"/>
                      <a:gd name="connsiteY6" fmla="*/ 189687 h 189656"/>
                      <a:gd name="connsiteX7" fmla="*/ 120 w 78357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83571" h="189656">
                        <a:moveTo>
                          <a:pt x="120" y="30"/>
                        </a:moveTo>
                        <a:lnTo>
                          <a:pt x="783692" y="30"/>
                        </a:lnTo>
                        <a:lnTo>
                          <a:pt x="783692" y="30"/>
                        </a:lnTo>
                        <a:lnTo>
                          <a:pt x="783692" y="189687"/>
                        </a:lnTo>
                        <a:lnTo>
                          <a:pt x="7836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98" name="Graphic 4">
                  <a:extLst>
                    <a:ext uri="{FF2B5EF4-FFF2-40B4-BE49-F238E27FC236}">
                      <a16:creationId xmlns:a16="http://schemas.microsoft.com/office/drawing/2014/main" xmlns="" id="{8EA1003B-B422-7165-6613-C99E66BF079A}"/>
                    </a:ext>
                  </a:extLst>
                </p:cNvPr>
                <p:cNvGrpSpPr/>
                <p:nvPr/>
              </p:nvGrpSpPr>
              <p:grpSpPr>
                <a:xfrm>
                  <a:off x="4277075" y="3630116"/>
                  <a:ext cx="440758" cy="189656"/>
                  <a:chOff x="4277075" y="3630116"/>
                  <a:chExt cx="440758" cy="189656"/>
                </a:xfrm>
              </p:grpSpPr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xmlns="" id="{EE6712EA-2D2B-1650-500B-3B1FEBC9FE21}"/>
                      </a:ext>
                    </a:extLst>
                  </p:cNvPr>
                  <p:cNvSpPr/>
                  <p:nvPr/>
                </p:nvSpPr>
                <p:spPr>
                  <a:xfrm>
                    <a:off x="4277075" y="3630116"/>
                    <a:ext cx="440758" cy="189656"/>
                  </a:xfrm>
                  <a:custGeom>
                    <a:avLst/>
                    <a:gdLst>
                      <a:gd name="connsiteX0" fmla="*/ 120 w 440758"/>
                      <a:gd name="connsiteY0" fmla="*/ 30 h 189656"/>
                      <a:gd name="connsiteX1" fmla="*/ 440879 w 440758"/>
                      <a:gd name="connsiteY1" fmla="*/ 30 h 189656"/>
                      <a:gd name="connsiteX2" fmla="*/ 440879 w 440758"/>
                      <a:gd name="connsiteY2" fmla="*/ 30 h 189656"/>
                      <a:gd name="connsiteX3" fmla="*/ 440879 w 440758"/>
                      <a:gd name="connsiteY3" fmla="*/ 189687 h 189656"/>
                      <a:gd name="connsiteX4" fmla="*/ 440879 w 440758"/>
                      <a:gd name="connsiteY4" fmla="*/ 189687 h 189656"/>
                      <a:gd name="connsiteX5" fmla="*/ 120 w 440758"/>
                      <a:gd name="connsiteY5" fmla="*/ 189687 h 189656"/>
                      <a:gd name="connsiteX6" fmla="*/ 120 w 440758"/>
                      <a:gd name="connsiteY6" fmla="*/ 189687 h 189656"/>
                      <a:gd name="connsiteX7" fmla="*/ 120 w 44075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40758" h="189656">
                        <a:moveTo>
                          <a:pt x="120" y="30"/>
                        </a:moveTo>
                        <a:lnTo>
                          <a:pt x="440879" y="30"/>
                        </a:lnTo>
                        <a:lnTo>
                          <a:pt x="440879" y="30"/>
                        </a:lnTo>
                        <a:lnTo>
                          <a:pt x="440879" y="189687"/>
                        </a:lnTo>
                        <a:lnTo>
                          <a:pt x="44087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xmlns="" id="{F3307388-C124-02AE-7B4C-23A40A4F4F79}"/>
                      </a:ext>
                    </a:extLst>
                  </p:cNvPr>
                  <p:cNvSpPr/>
                  <p:nvPr/>
                </p:nvSpPr>
                <p:spPr>
                  <a:xfrm>
                    <a:off x="4277075" y="3630116"/>
                    <a:ext cx="440758" cy="189656"/>
                  </a:xfrm>
                  <a:custGeom>
                    <a:avLst/>
                    <a:gdLst>
                      <a:gd name="connsiteX0" fmla="*/ 120 w 440758"/>
                      <a:gd name="connsiteY0" fmla="*/ 30 h 189656"/>
                      <a:gd name="connsiteX1" fmla="*/ 440879 w 440758"/>
                      <a:gd name="connsiteY1" fmla="*/ 30 h 189656"/>
                      <a:gd name="connsiteX2" fmla="*/ 440879 w 440758"/>
                      <a:gd name="connsiteY2" fmla="*/ 30 h 189656"/>
                      <a:gd name="connsiteX3" fmla="*/ 440879 w 440758"/>
                      <a:gd name="connsiteY3" fmla="*/ 189687 h 189656"/>
                      <a:gd name="connsiteX4" fmla="*/ 440879 w 440758"/>
                      <a:gd name="connsiteY4" fmla="*/ 189687 h 189656"/>
                      <a:gd name="connsiteX5" fmla="*/ 120 w 440758"/>
                      <a:gd name="connsiteY5" fmla="*/ 189687 h 189656"/>
                      <a:gd name="connsiteX6" fmla="*/ 120 w 440758"/>
                      <a:gd name="connsiteY6" fmla="*/ 189687 h 189656"/>
                      <a:gd name="connsiteX7" fmla="*/ 120 w 44075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40758" h="189656">
                        <a:moveTo>
                          <a:pt x="120" y="30"/>
                        </a:moveTo>
                        <a:lnTo>
                          <a:pt x="440879" y="30"/>
                        </a:lnTo>
                        <a:lnTo>
                          <a:pt x="440879" y="30"/>
                        </a:lnTo>
                        <a:lnTo>
                          <a:pt x="440879" y="189687"/>
                        </a:lnTo>
                        <a:lnTo>
                          <a:pt x="44087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48" name="Graphic 4">
                <a:extLst>
                  <a:ext uri="{FF2B5EF4-FFF2-40B4-BE49-F238E27FC236}">
                    <a16:creationId xmlns:a16="http://schemas.microsoft.com/office/drawing/2014/main" xmlns="" id="{085EEDF7-B5C4-7FB3-C514-47DAEB4CAD09}"/>
                  </a:ext>
                </a:extLst>
              </p:cNvPr>
              <p:cNvGrpSpPr/>
              <p:nvPr/>
            </p:nvGrpSpPr>
            <p:grpSpPr>
              <a:xfrm>
                <a:off x="3983235" y="3901054"/>
                <a:ext cx="440758" cy="189656"/>
                <a:chOff x="3983235" y="3901054"/>
                <a:chExt cx="440758" cy="189656"/>
              </a:xfrm>
            </p:grpSpPr>
            <p:grpSp>
              <p:nvGrpSpPr>
                <p:cNvPr id="391" name="Graphic 4">
                  <a:extLst>
                    <a:ext uri="{FF2B5EF4-FFF2-40B4-BE49-F238E27FC236}">
                      <a16:creationId xmlns:a16="http://schemas.microsoft.com/office/drawing/2014/main" xmlns="" id="{B644F4ED-C090-D918-C0A7-1F3F453EC9E9}"/>
                    </a:ext>
                  </a:extLst>
                </p:cNvPr>
                <p:cNvGrpSpPr/>
                <p:nvPr/>
              </p:nvGrpSpPr>
              <p:grpSpPr>
                <a:xfrm>
                  <a:off x="3983235" y="3901054"/>
                  <a:ext cx="293839" cy="189656"/>
                  <a:chOff x="3983235" y="3901054"/>
                  <a:chExt cx="293839" cy="189656"/>
                </a:xfrm>
              </p:grpSpPr>
              <p:sp>
                <p:nvSpPr>
                  <p:cNvPr id="395" name="Freeform 394">
                    <a:extLst>
                      <a:ext uri="{FF2B5EF4-FFF2-40B4-BE49-F238E27FC236}">
                        <a16:creationId xmlns:a16="http://schemas.microsoft.com/office/drawing/2014/main" xmlns="" id="{E93A8A56-C3D1-6F68-8B94-F86207EC4C39}"/>
                      </a:ext>
                    </a:extLst>
                  </p:cNvPr>
                  <p:cNvSpPr/>
                  <p:nvPr/>
                </p:nvSpPr>
                <p:spPr>
                  <a:xfrm>
                    <a:off x="3983235" y="3901054"/>
                    <a:ext cx="293839" cy="189656"/>
                  </a:xfrm>
                  <a:custGeom>
                    <a:avLst/>
                    <a:gdLst>
                      <a:gd name="connsiteX0" fmla="*/ 120 w 293839"/>
                      <a:gd name="connsiteY0" fmla="*/ 30 h 189656"/>
                      <a:gd name="connsiteX1" fmla="*/ 293960 w 293839"/>
                      <a:gd name="connsiteY1" fmla="*/ 30 h 189656"/>
                      <a:gd name="connsiteX2" fmla="*/ 293960 w 293839"/>
                      <a:gd name="connsiteY2" fmla="*/ 30 h 189656"/>
                      <a:gd name="connsiteX3" fmla="*/ 293960 w 293839"/>
                      <a:gd name="connsiteY3" fmla="*/ 189687 h 189656"/>
                      <a:gd name="connsiteX4" fmla="*/ 293960 w 293839"/>
                      <a:gd name="connsiteY4" fmla="*/ 189687 h 189656"/>
                      <a:gd name="connsiteX5" fmla="*/ 120 w 293839"/>
                      <a:gd name="connsiteY5" fmla="*/ 189687 h 189656"/>
                      <a:gd name="connsiteX6" fmla="*/ 120 w 293839"/>
                      <a:gd name="connsiteY6" fmla="*/ 189687 h 189656"/>
                      <a:gd name="connsiteX7" fmla="*/ 120 w 29383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3839" h="189656">
                        <a:moveTo>
                          <a:pt x="120" y="30"/>
                        </a:moveTo>
                        <a:lnTo>
                          <a:pt x="293960" y="30"/>
                        </a:lnTo>
                        <a:lnTo>
                          <a:pt x="293960" y="30"/>
                        </a:lnTo>
                        <a:lnTo>
                          <a:pt x="293960" y="189687"/>
                        </a:lnTo>
                        <a:lnTo>
                          <a:pt x="29396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96" name="Freeform 395">
                    <a:extLst>
                      <a:ext uri="{FF2B5EF4-FFF2-40B4-BE49-F238E27FC236}">
                        <a16:creationId xmlns:a16="http://schemas.microsoft.com/office/drawing/2014/main" xmlns="" id="{40F8EF26-3C28-6A46-76DC-1CB2B827ADB0}"/>
                      </a:ext>
                    </a:extLst>
                  </p:cNvPr>
                  <p:cNvSpPr/>
                  <p:nvPr/>
                </p:nvSpPr>
                <p:spPr>
                  <a:xfrm>
                    <a:off x="3983235" y="3901054"/>
                    <a:ext cx="293839" cy="189656"/>
                  </a:xfrm>
                  <a:custGeom>
                    <a:avLst/>
                    <a:gdLst>
                      <a:gd name="connsiteX0" fmla="*/ 120 w 293839"/>
                      <a:gd name="connsiteY0" fmla="*/ 30 h 189656"/>
                      <a:gd name="connsiteX1" fmla="*/ 293960 w 293839"/>
                      <a:gd name="connsiteY1" fmla="*/ 30 h 189656"/>
                      <a:gd name="connsiteX2" fmla="*/ 293960 w 293839"/>
                      <a:gd name="connsiteY2" fmla="*/ 30 h 189656"/>
                      <a:gd name="connsiteX3" fmla="*/ 293960 w 293839"/>
                      <a:gd name="connsiteY3" fmla="*/ 189687 h 189656"/>
                      <a:gd name="connsiteX4" fmla="*/ 293960 w 293839"/>
                      <a:gd name="connsiteY4" fmla="*/ 189687 h 189656"/>
                      <a:gd name="connsiteX5" fmla="*/ 120 w 293839"/>
                      <a:gd name="connsiteY5" fmla="*/ 189687 h 189656"/>
                      <a:gd name="connsiteX6" fmla="*/ 120 w 293839"/>
                      <a:gd name="connsiteY6" fmla="*/ 189687 h 189656"/>
                      <a:gd name="connsiteX7" fmla="*/ 120 w 29383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3839" h="189656">
                        <a:moveTo>
                          <a:pt x="120" y="30"/>
                        </a:moveTo>
                        <a:lnTo>
                          <a:pt x="293960" y="30"/>
                        </a:lnTo>
                        <a:lnTo>
                          <a:pt x="293960" y="30"/>
                        </a:lnTo>
                        <a:lnTo>
                          <a:pt x="293960" y="189687"/>
                        </a:lnTo>
                        <a:lnTo>
                          <a:pt x="29396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92" name="Graphic 4">
                  <a:extLst>
                    <a:ext uri="{FF2B5EF4-FFF2-40B4-BE49-F238E27FC236}">
                      <a16:creationId xmlns:a16="http://schemas.microsoft.com/office/drawing/2014/main" xmlns="" id="{DC333DDB-A58B-2104-034B-054C607E9C1A}"/>
                    </a:ext>
                  </a:extLst>
                </p:cNvPr>
                <p:cNvGrpSpPr/>
                <p:nvPr/>
              </p:nvGrpSpPr>
              <p:grpSpPr>
                <a:xfrm>
                  <a:off x="4277075" y="3901054"/>
                  <a:ext cx="146919" cy="189656"/>
                  <a:chOff x="4277075" y="3901054"/>
                  <a:chExt cx="146919" cy="189656"/>
                </a:xfrm>
              </p:grpSpPr>
              <p:sp>
                <p:nvSpPr>
                  <p:cNvPr id="393" name="Freeform 392">
                    <a:extLst>
                      <a:ext uri="{FF2B5EF4-FFF2-40B4-BE49-F238E27FC236}">
                        <a16:creationId xmlns:a16="http://schemas.microsoft.com/office/drawing/2014/main" xmlns="" id="{66EEE254-BB8D-EE59-8F1E-2244C730EADB}"/>
                      </a:ext>
                    </a:extLst>
                  </p:cNvPr>
                  <p:cNvSpPr/>
                  <p:nvPr/>
                </p:nvSpPr>
                <p:spPr>
                  <a:xfrm>
                    <a:off x="4277075" y="3901054"/>
                    <a:ext cx="146919" cy="189656"/>
                  </a:xfrm>
                  <a:custGeom>
                    <a:avLst/>
                    <a:gdLst>
                      <a:gd name="connsiteX0" fmla="*/ 120 w 146919"/>
                      <a:gd name="connsiteY0" fmla="*/ 30 h 189656"/>
                      <a:gd name="connsiteX1" fmla="*/ 147040 w 146919"/>
                      <a:gd name="connsiteY1" fmla="*/ 30 h 189656"/>
                      <a:gd name="connsiteX2" fmla="*/ 147040 w 146919"/>
                      <a:gd name="connsiteY2" fmla="*/ 30 h 189656"/>
                      <a:gd name="connsiteX3" fmla="*/ 147040 w 146919"/>
                      <a:gd name="connsiteY3" fmla="*/ 189687 h 189656"/>
                      <a:gd name="connsiteX4" fmla="*/ 147040 w 146919"/>
                      <a:gd name="connsiteY4" fmla="*/ 189687 h 189656"/>
                      <a:gd name="connsiteX5" fmla="*/ 120 w 146919"/>
                      <a:gd name="connsiteY5" fmla="*/ 189687 h 189656"/>
                      <a:gd name="connsiteX6" fmla="*/ 120 w 146919"/>
                      <a:gd name="connsiteY6" fmla="*/ 189687 h 189656"/>
                      <a:gd name="connsiteX7" fmla="*/ 120 w 14691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6919" h="189656">
                        <a:moveTo>
                          <a:pt x="120" y="30"/>
                        </a:moveTo>
                        <a:lnTo>
                          <a:pt x="147040" y="30"/>
                        </a:lnTo>
                        <a:lnTo>
                          <a:pt x="147040" y="30"/>
                        </a:lnTo>
                        <a:lnTo>
                          <a:pt x="147040" y="189687"/>
                        </a:lnTo>
                        <a:lnTo>
                          <a:pt x="14704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94" name="Freeform 393">
                    <a:extLst>
                      <a:ext uri="{FF2B5EF4-FFF2-40B4-BE49-F238E27FC236}">
                        <a16:creationId xmlns:a16="http://schemas.microsoft.com/office/drawing/2014/main" xmlns="" id="{E1CAD3E7-4032-ECF3-EAAD-8AEED7B6B8F4}"/>
                      </a:ext>
                    </a:extLst>
                  </p:cNvPr>
                  <p:cNvSpPr/>
                  <p:nvPr/>
                </p:nvSpPr>
                <p:spPr>
                  <a:xfrm>
                    <a:off x="4277075" y="3901054"/>
                    <a:ext cx="146919" cy="189656"/>
                  </a:xfrm>
                  <a:custGeom>
                    <a:avLst/>
                    <a:gdLst>
                      <a:gd name="connsiteX0" fmla="*/ 120 w 146919"/>
                      <a:gd name="connsiteY0" fmla="*/ 30 h 189656"/>
                      <a:gd name="connsiteX1" fmla="*/ 147040 w 146919"/>
                      <a:gd name="connsiteY1" fmla="*/ 30 h 189656"/>
                      <a:gd name="connsiteX2" fmla="*/ 147040 w 146919"/>
                      <a:gd name="connsiteY2" fmla="*/ 30 h 189656"/>
                      <a:gd name="connsiteX3" fmla="*/ 147040 w 146919"/>
                      <a:gd name="connsiteY3" fmla="*/ 189687 h 189656"/>
                      <a:gd name="connsiteX4" fmla="*/ 147040 w 146919"/>
                      <a:gd name="connsiteY4" fmla="*/ 189687 h 189656"/>
                      <a:gd name="connsiteX5" fmla="*/ 120 w 146919"/>
                      <a:gd name="connsiteY5" fmla="*/ 189687 h 189656"/>
                      <a:gd name="connsiteX6" fmla="*/ 120 w 146919"/>
                      <a:gd name="connsiteY6" fmla="*/ 189687 h 189656"/>
                      <a:gd name="connsiteX7" fmla="*/ 120 w 14691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6919" h="189656">
                        <a:moveTo>
                          <a:pt x="120" y="30"/>
                        </a:moveTo>
                        <a:lnTo>
                          <a:pt x="147040" y="30"/>
                        </a:lnTo>
                        <a:lnTo>
                          <a:pt x="147040" y="30"/>
                        </a:lnTo>
                        <a:lnTo>
                          <a:pt x="147040" y="189687"/>
                        </a:lnTo>
                        <a:lnTo>
                          <a:pt x="14704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49" name="Graphic 4">
                <a:extLst>
                  <a:ext uri="{FF2B5EF4-FFF2-40B4-BE49-F238E27FC236}">
                    <a16:creationId xmlns:a16="http://schemas.microsoft.com/office/drawing/2014/main" xmlns="" id="{309C4C4E-287B-8D6D-D484-3CFB31EF5C2C}"/>
                  </a:ext>
                </a:extLst>
              </p:cNvPr>
              <p:cNvGrpSpPr/>
              <p:nvPr/>
            </p:nvGrpSpPr>
            <p:grpSpPr>
              <a:xfrm>
                <a:off x="2905825" y="4171992"/>
                <a:ext cx="2203794" cy="189656"/>
                <a:chOff x="2905825" y="4171992"/>
                <a:chExt cx="2203794" cy="189656"/>
              </a:xfrm>
            </p:grpSpPr>
            <p:grpSp>
              <p:nvGrpSpPr>
                <p:cNvPr id="385" name="Graphic 4">
                  <a:extLst>
                    <a:ext uri="{FF2B5EF4-FFF2-40B4-BE49-F238E27FC236}">
                      <a16:creationId xmlns:a16="http://schemas.microsoft.com/office/drawing/2014/main" xmlns="" id="{5697EDD5-17CE-666B-E106-B91C5197DF82}"/>
                    </a:ext>
                  </a:extLst>
                </p:cNvPr>
                <p:cNvGrpSpPr/>
                <p:nvPr/>
              </p:nvGrpSpPr>
              <p:grpSpPr>
                <a:xfrm>
                  <a:off x="2905825" y="4171992"/>
                  <a:ext cx="1371249" cy="189656"/>
                  <a:chOff x="2905825" y="4171992"/>
                  <a:chExt cx="1371249" cy="189656"/>
                </a:xfrm>
              </p:grpSpPr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xmlns="" id="{6B9F7281-9915-8D8F-135D-A1D3639858AF}"/>
                      </a:ext>
                    </a:extLst>
                  </p:cNvPr>
                  <p:cNvSpPr/>
                  <p:nvPr/>
                </p:nvSpPr>
                <p:spPr>
                  <a:xfrm>
                    <a:off x="2905825" y="4171992"/>
                    <a:ext cx="1371249" cy="189656"/>
                  </a:xfrm>
                  <a:custGeom>
                    <a:avLst/>
                    <a:gdLst>
                      <a:gd name="connsiteX0" fmla="*/ 120 w 1371249"/>
                      <a:gd name="connsiteY0" fmla="*/ 30 h 189656"/>
                      <a:gd name="connsiteX1" fmla="*/ 1371370 w 1371249"/>
                      <a:gd name="connsiteY1" fmla="*/ 30 h 189656"/>
                      <a:gd name="connsiteX2" fmla="*/ 1371370 w 1371249"/>
                      <a:gd name="connsiteY2" fmla="*/ 30 h 189656"/>
                      <a:gd name="connsiteX3" fmla="*/ 1371370 w 1371249"/>
                      <a:gd name="connsiteY3" fmla="*/ 189687 h 189656"/>
                      <a:gd name="connsiteX4" fmla="*/ 1371370 w 1371249"/>
                      <a:gd name="connsiteY4" fmla="*/ 189687 h 189656"/>
                      <a:gd name="connsiteX5" fmla="*/ 120 w 1371249"/>
                      <a:gd name="connsiteY5" fmla="*/ 189687 h 189656"/>
                      <a:gd name="connsiteX6" fmla="*/ 120 w 1371249"/>
                      <a:gd name="connsiteY6" fmla="*/ 189687 h 189656"/>
                      <a:gd name="connsiteX7" fmla="*/ 120 w 137124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1249" h="189656">
                        <a:moveTo>
                          <a:pt x="120" y="30"/>
                        </a:moveTo>
                        <a:lnTo>
                          <a:pt x="1371370" y="30"/>
                        </a:lnTo>
                        <a:lnTo>
                          <a:pt x="1371370" y="30"/>
                        </a:lnTo>
                        <a:lnTo>
                          <a:pt x="1371370" y="189687"/>
                        </a:lnTo>
                        <a:lnTo>
                          <a:pt x="137137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xmlns="" id="{D2F97D95-4B88-D2CD-86D4-F0D1D9BF7EF8}"/>
                      </a:ext>
                    </a:extLst>
                  </p:cNvPr>
                  <p:cNvSpPr/>
                  <p:nvPr/>
                </p:nvSpPr>
                <p:spPr>
                  <a:xfrm>
                    <a:off x="2905825" y="4171992"/>
                    <a:ext cx="1371249" cy="189656"/>
                  </a:xfrm>
                  <a:custGeom>
                    <a:avLst/>
                    <a:gdLst>
                      <a:gd name="connsiteX0" fmla="*/ 120 w 1371249"/>
                      <a:gd name="connsiteY0" fmla="*/ 30 h 189656"/>
                      <a:gd name="connsiteX1" fmla="*/ 1371370 w 1371249"/>
                      <a:gd name="connsiteY1" fmla="*/ 30 h 189656"/>
                      <a:gd name="connsiteX2" fmla="*/ 1371370 w 1371249"/>
                      <a:gd name="connsiteY2" fmla="*/ 30 h 189656"/>
                      <a:gd name="connsiteX3" fmla="*/ 1371370 w 1371249"/>
                      <a:gd name="connsiteY3" fmla="*/ 189687 h 189656"/>
                      <a:gd name="connsiteX4" fmla="*/ 1371370 w 1371249"/>
                      <a:gd name="connsiteY4" fmla="*/ 189687 h 189656"/>
                      <a:gd name="connsiteX5" fmla="*/ 120 w 1371249"/>
                      <a:gd name="connsiteY5" fmla="*/ 189687 h 189656"/>
                      <a:gd name="connsiteX6" fmla="*/ 120 w 1371249"/>
                      <a:gd name="connsiteY6" fmla="*/ 189687 h 189656"/>
                      <a:gd name="connsiteX7" fmla="*/ 120 w 137124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1249" h="189656">
                        <a:moveTo>
                          <a:pt x="120" y="30"/>
                        </a:moveTo>
                        <a:lnTo>
                          <a:pt x="1371370" y="30"/>
                        </a:lnTo>
                        <a:lnTo>
                          <a:pt x="1371370" y="30"/>
                        </a:lnTo>
                        <a:lnTo>
                          <a:pt x="1371370" y="189687"/>
                        </a:lnTo>
                        <a:lnTo>
                          <a:pt x="137137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86" name="Graphic 4">
                  <a:extLst>
                    <a:ext uri="{FF2B5EF4-FFF2-40B4-BE49-F238E27FC236}">
                      <a16:creationId xmlns:a16="http://schemas.microsoft.com/office/drawing/2014/main" xmlns="" id="{2F8918C3-5FE5-7C63-F570-5830BFDC1D73}"/>
                    </a:ext>
                  </a:extLst>
                </p:cNvPr>
                <p:cNvGrpSpPr/>
                <p:nvPr/>
              </p:nvGrpSpPr>
              <p:grpSpPr>
                <a:xfrm>
                  <a:off x="4277075" y="4171992"/>
                  <a:ext cx="832544" cy="189656"/>
                  <a:chOff x="4277075" y="4171992"/>
                  <a:chExt cx="832544" cy="189656"/>
                </a:xfrm>
              </p:grpSpPr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xmlns="" id="{EDAE82C2-439A-4741-9FE0-3714B5162FA8}"/>
                      </a:ext>
                    </a:extLst>
                  </p:cNvPr>
                  <p:cNvSpPr/>
                  <p:nvPr/>
                </p:nvSpPr>
                <p:spPr>
                  <a:xfrm>
                    <a:off x="4277075" y="4171992"/>
                    <a:ext cx="832544" cy="189656"/>
                  </a:xfrm>
                  <a:custGeom>
                    <a:avLst/>
                    <a:gdLst>
                      <a:gd name="connsiteX0" fmla="*/ 120 w 832544"/>
                      <a:gd name="connsiteY0" fmla="*/ 30 h 189656"/>
                      <a:gd name="connsiteX1" fmla="*/ 832665 w 832544"/>
                      <a:gd name="connsiteY1" fmla="*/ 30 h 189656"/>
                      <a:gd name="connsiteX2" fmla="*/ 832665 w 832544"/>
                      <a:gd name="connsiteY2" fmla="*/ 30 h 189656"/>
                      <a:gd name="connsiteX3" fmla="*/ 832665 w 832544"/>
                      <a:gd name="connsiteY3" fmla="*/ 189687 h 189656"/>
                      <a:gd name="connsiteX4" fmla="*/ 832665 w 832544"/>
                      <a:gd name="connsiteY4" fmla="*/ 189687 h 189656"/>
                      <a:gd name="connsiteX5" fmla="*/ 120 w 832544"/>
                      <a:gd name="connsiteY5" fmla="*/ 189687 h 189656"/>
                      <a:gd name="connsiteX6" fmla="*/ 120 w 832544"/>
                      <a:gd name="connsiteY6" fmla="*/ 189687 h 189656"/>
                      <a:gd name="connsiteX7" fmla="*/ 120 w 832544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32544" h="189656">
                        <a:moveTo>
                          <a:pt x="120" y="30"/>
                        </a:moveTo>
                        <a:lnTo>
                          <a:pt x="832665" y="30"/>
                        </a:lnTo>
                        <a:lnTo>
                          <a:pt x="832665" y="30"/>
                        </a:lnTo>
                        <a:lnTo>
                          <a:pt x="832665" y="189687"/>
                        </a:lnTo>
                        <a:lnTo>
                          <a:pt x="832665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xmlns="" id="{B33F8BC6-E9C7-1B41-FAB7-A4C9B87724DB}"/>
                      </a:ext>
                    </a:extLst>
                  </p:cNvPr>
                  <p:cNvSpPr/>
                  <p:nvPr/>
                </p:nvSpPr>
                <p:spPr>
                  <a:xfrm>
                    <a:off x="4277075" y="4171992"/>
                    <a:ext cx="832544" cy="189656"/>
                  </a:xfrm>
                  <a:custGeom>
                    <a:avLst/>
                    <a:gdLst>
                      <a:gd name="connsiteX0" fmla="*/ 120 w 832544"/>
                      <a:gd name="connsiteY0" fmla="*/ 30 h 189656"/>
                      <a:gd name="connsiteX1" fmla="*/ 832665 w 832544"/>
                      <a:gd name="connsiteY1" fmla="*/ 30 h 189656"/>
                      <a:gd name="connsiteX2" fmla="*/ 832665 w 832544"/>
                      <a:gd name="connsiteY2" fmla="*/ 30 h 189656"/>
                      <a:gd name="connsiteX3" fmla="*/ 832665 w 832544"/>
                      <a:gd name="connsiteY3" fmla="*/ 189687 h 189656"/>
                      <a:gd name="connsiteX4" fmla="*/ 832665 w 832544"/>
                      <a:gd name="connsiteY4" fmla="*/ 189687 h 189656"/>
                      <a:gd name="connsiteX5" fmla="*/ 120 w 832544"/>
                      <a:gd name="connsiteY5" fmla="*/ 189687 h 189656"/>
                      <a:gd name="connsiteX6" fmla="*/ 120 w 832544"/>
                      <a:gd name="connsiteY6" fmla="*/ 189687 h 189656"/>
                      <a:gd name="connsiteX7" fmla="*/ 120 w 832544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32544" h="189656">
                        <a:moveTo>
                          <a:pt x="120" y="30"/>
                        </a:moveTo>
                        <a:lnTo>
                          <a:pt x="832665" y="30"/>
                        </a:lnTo>
                        <a:lnTo>
                          <a:pt x="832665" y="30"/>
                        </a:lnTo>
                        <a:lnTo>
                          <a:pt x="832665" y="189687"/>
                        </a:lnTo>
                        <a:lnTo>
                          <a:pt x="832665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50" name="Graphic 4">
                <a:extLst>
                  <a:ext uri="{FF2B5EF4-FFF2-40B4-BE49-F238E27FC236}">
                    <a16:creationId xmlns:a16="http://schemas.microsoft.com/office/drawing/2014/main" xmlns="" id="{50236B35-6B4E-81CF-D306-72EB963CC51C}"/>
                  </a:ext>
                </a:extLst>
              </p:cNvPr>
              <p:cNvGrpSpPr/>
              <p:nvPr/>
            </p:nvGrpSpPr>
            <p:grpSpPr>
              <a:xfrm>
                <a:off x="3738369" y="4442930"/>
                <a:ext cx="636651" cy="189656"/>
                <a:chOff x="3738369" y="4442930"/>
                <a:chExt cx="636651" cy="189656"/>
              </a:xfrm>
            </p:grpSpPr>
            <p:grpSp>
              <p:nvGrpSpPr>
                <p:cNvPr id="379" name="Graphic 4">
                  <a:extLst>
                    <a:ext uri="{FF2B5EF4-FFF2-40B4-BE49-F238E27FC236}">
                      <a16:creationId xmlns:a16="http://schemas.microsoft.com/office/drawing/2014/main" xmlns="" id="{87529311-5D11-1466-E896-2291DD054497}"/>
                    </a:ext>
                  </a:extLst>
                </p:cNvPr>
                <p:cNvGrpSpPr/>
                <p:nvPr/>
              </p:nvGrpSpPr>
              <p:grpSpPr>
                <a:xfrm>
                  <a:off x="3738369" y="4442930"/>
                  <a:ext cx="538705" cy="189656"/>
                  <a:chOff x="3738369" y="4442930"/>
                  <a:chExt cx="538705" cy="189656"/>
                </a:xfrm>
              </p:grpSpPr>
              <p:sp>
                <p:nvSpPr>
                  <p:cNvPr id="383" name="Freeform 382">
                    <a:extLst>
                      <a:ext uri="{FF2B5EF4-FFF2-40B4-BE49-F238E27FC236}">
                        <a16:creationId xmlns:a16="http://schemas.microsoft.com/office/drawing/2014/main" xmlns="" id="{36CA49EB-05C8-B1BC-CA25-68EA65A90F01}"/>
                      </a:ext>
                    </a:extLst>
                  </p:cNvPr>
                  <p:cNvSpPr/>
                  <p:nvPr/>
                </p:nvSpPr>
                <p:spPr>
                  <a:xfrm>
                    <a:off x="3738369" y="4442930"/>
                    <a:ext cx="538705" cy="189656"/>
                  </a:xfrm>
                  <a:custGeom>
                    <a:avLst/>
                    <a:gdLst>
                      <a:gd name="connsiteX0" fmla="*/ 120 w 538705"/>
                      <a:gd name="connsiteY0" fmla="*/ 30 h 189656"/>
                      <a:gd name="connsiteX1" fmla="*/ 538826 w 538705"/>
                      <a:gd name="connsiteY1" fmla="*/ 30 h 189656"/>
                      <a:gd name="connsiteX2" fmla="*/ 538826 w 538705"/>
                      <a:gd name="connsiteY2" fmla="*/ 30 h 189656"/>
                      <a:gd name="connsiteX3" fmla="*/ 538826 w 538705"/>
                      <a:gd name="connsiteY3" fmla="*/ 189687 h 189656"/>
                      <a:gd name="connsiteX4" fmla="*/ 538826 w 538705"/>
                      <a:gd name="connsiteY4" fmla="*/ 189687 h 189656"/>
                      <a:gd name="connsiteX5" fmla="*/ 120 w 538705"/>
                      <a:gd name="connsiteY5" fmla="*/ 189687 h 189656"/>
                      <a:gd name="connsiteX6" fmla="*/ 120 w 538705"/>
                      <a:gd name="connsiteY6" fmla="*/ 189687 h 189656"/>
                      <a:gd name="connsiteX7" fmla="*/ 120 w 53870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8705" h="189656">
                        <a:moveTo>
                          <a:pt x="120" y="30"/>
                        </a:moveTo>
                        <a:lnTo>
                          <a:pt x="538826" y="30"/>
                        </a:lnTo>
                        <a:lnTo>
                          <a:pt x="538826" y="30"/>
                        </a:lnTo>
                        <a:lnTo>
                          <a:pt x="538826" y="189687"/>
                        </a:lnTo>
                        <a:lnTo>
                          <a:pt x="53882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84" name="Freeform 383">
                    <a:extLst>
                      <a:ext uri="{FF2B5EF4-FFF2-40B4-BE49-F238E27FC236}">
                        <a16:creationId xmlns:a16="http://schemas.microsoft.com/office/drawing/2014/main" xmlns="" id="{21D45F5C-397F-A82A-C7F1-458512EE654C}"/>
                      </a:ext>
                    </a:extLst>
                  </p:cNvPr>
                  <p:cNvSpPr/>
                  <p:nvPr/>
                </p:nvSpPr>
                <p:spPr>
                  <a:xfrm>
                    <a:off x="3738369" y="4442930"/>
                    <a:ext cx="538705" cy="189656"/>
                  </a:xfrm>
                  <a:custGeom>
                    <a:avLst/>
                    <a:gdLst>
                      <a:gd name="connsiteX0" fmla="*/ 120 w 538705"/>
                      <a:gd name="connsiteY0" fmla="*/ 30 h 189656"/>
                      <a:gd name="connsiteX1" fmla="*/ 538826 w 538705"/>
                      <a:gd name="connsiteY1" fmla="*/ 30 h 189656"/>
                      <a:gd name="connsiteX2" fmla="*/ 538826 w 538705"/>
                      <a:gd name="connsiteY2" fmla="*/ 30 h 189656"/>
                      <a:gd name="connsiteX3" fmla="*/ 538826 w 538705"/>
                      <a:gd name="connsiteY3" fmla="*/ 189687 h 189656"/>
                      <a:gd name="connsiteX4" fmla="*/ 538826 w 538705"/>
                      <a:gd name="connsiteY4" fmla="*/ 189687 h 189656"/>
                      <a:gd name="connsiteX5" fmla="*/ 120 w 538705"/>
                      <a:gd name="connsiteY5" fmla="*/ 189687 h 189656"/>
                      <a:gd name="connsiteX6" fmla="*/ 120 w 538705"/>
                      <a:gd name="connsiteY6" fmla="*/ 189687 h 189656"/>
                      <a:gd name="connsiteX7" fmla="*/ 120 w 53870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8705" h="189656">
                        <a:moveTo>
                          <a:pt x="120" y="30"/>
                        </a:moveTo>
                        <a:lnTo>
                          <a:pt x="538826" y="30"/>
                        </a:lnTo>
                        <a:lnTo>
                          <a:pt x="538826" y="30"/>
                        </a:lnTo>
                        <a:lnTo>
                          <a:pt x="538826" y="189687"/>
                        </a:lnTo>
                        <a:lnTo>
                          <a:pt x="53882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80" name="Graphic 4">
                  <a:extLst>
                    <a:ext uri="{FF2B5EF4-FFF2-40B4-BE49-F238E27FC236}">
                      <a16:creationId xmlns:a16="http://schemas.microsoft.com/office/drawing/2014/main" xmlns="" id="{BF49A125-B02F-1E7F-81F4-E2D4E4163EE0}"/>
                    </a:ext>
                  </a:extLst>
                </p:cNvPr>
                <p:cNvGrpSpPr/>
                <p:nvPr/>
              </p:nvGrpSpPr>
              <p:grpSpPr>
                <a:xfrm>
                  <a:off x="4277075" y="4442930"/>
                  <a:ext cx="97946" cy="189656"/>
                  <a:chOff x="4277075" y="4442930"/>
                  <a:chExt cx="97946" cy="189656"/>
                </a:xfrm>
              </p:grpSpPr>
              <p:sp>
                <p:nvSpPr>
                  <p:cNvPr id="381" name="Freeform 380">
                    <a:extLst>
                      <a:ext uri="{FF2B5EF4-FFF2-40B4-BE49-F238E27FC236}">
                        <a16:creationId xmlns:a16="http://schemas.microsoft.com/office/drawing/2014/main" xmlns="" id="{EF346E54-14BB-DB6E-971F-E511D1D5CDA4}"/>
                      </a:ext>
                    </a:extLst>
                  </p:cNvPr>
                  <p:cNvSpPr/>
                  <p:nvPr/>
                </p:nvSpPr>
                <p:spPr>
                  <a:xfrm>
                    <a:off x="4277075" y="4442930"/>
                    <a:ext cx="97946" cy="189656"/>
                  </a:xfrm>
                  <a:custGeom>
                    <a:avLst/>
                    <a:gdLst>
                      <a:gd name="connsiteX0" fmla="*/ 120 w 97946"/>
                      <a:gd name="connsiteY0" fmla="*/ 30 h 189656"/>
                      <a:gd name="connsiteX1" fmla="*/ 98067 w 97946"/>
                      <a:gd name="connsiteY1" fmla="*/ 30 h 189656"/>
                      <a:gd name="connsiteX2" fmla="*/ 98067 w 97946"/>
                      <a:gd name="connsiteY2" fmla="*/ 30 h 189656"/>
                      <a:gd name="connsiteX3" fmla="*/ 98067 w 97946"/>
                      <a:gd name="connsiteY3" fmla="*/ 189687 h 189656"/>
                      <a:gd name="connsiteX4" fmla="*/ 98067 w 97946"/>
                      <a:gd name="connsiteY4" fmla="*/ 189687 h 189656"/>
                      <a:gd name="connsiteX5" fmla="*/ 120 w 97946"/>
                      <a:gd name="connsiteY5" fmla="*/ 189687 h 189656"/>
                      <a:gd name="connsiteX6" fmla="*/ 120 w 97946"/>
                      <a:gd name="connsiteY6" fmla="*/ 189687 h 189656"/>
                      <a:gd name="connsiteX7" fmla="*/ 120 w 9794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7946" h="189656">
                        <a:moveTo>
                          <a:pt x="120" y="30"/>
                        </a:moveTo>
                        <a:lnTo>
                          <a:pt x="98067" y="30"/>
                        </a:lnTo>
                        <a:lnTo>
                          <a:pt x="98067" y="30"/>
                        </a:lnTo>
                        <a:lnTo>
                          <a:pt x="98067" y="189687"/>
                        </a:lnTo>
                        <a:lnTo>
                          <a:pt x="9806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82" name="Freeform 381">
                    <a:extLst>
                      <a:ext uri="{FF2B5EF4-FFF2-40B4-BE49-F238E27FC236}">
                        <a16:creationId xmlns:a16="http://schemas.microsoft.com/office/drawing/2014/main" xmlns="" id="{E2F07D50-D417-94B5-402D-DB29B862DBC4}"/>
                      </a:ext>
                    </a:extLst>
                  </p:cNvPr>
                  <p:cNvSpPr/>
                  <p:nvPr/>
                </p:nvSpPr>
                <p:spPr>
                  <a:xfrm>
                    <a:off x="4277075" y="4442930"/>
                    <a:ext cx="97946" cy="189656"/>
                  </a:xfrm>
                  <a:custGeom>
                    <a:avLst/>
                    <a:gdLst>
                      <a:gd name="connsiteX0" fmla="*/ 120 w 97946"/>
                      <a:gd name="connsiteY0" fmla="*/ 30 h 189656"/>
                      <a:gd name="connsiteX1" fmla="*/ 98067 w 97946"/>
                      <a:gd name="connsiteY1" fmla="*/ 30 h 189656"/>
                      <a:gd name="connsiteX2" fmla="*/ 98067 w 97946"/>
                      <a:gd name="connsiteY2" fmla="*/ 30 h 189656"/>
                      <a:gd name="connsiteX3" fmla="*/ 98067 w 97946"/>
                      <a:gd name="connsiteY3" fmla="*/ 189687 h 189656"/>
                      <a:gd name="connsiteX4" fmla="*/ 98067 w 97946"/>
                      <a:gd name="connsiteY4" fmla="*/ 189687 h 189656"/>
                      <a:gd name="connsiteX5" fmla="*/ 120 w 97946"/>
                      <a:gd name="connsiteY5" fmla="*/ 189687 h 189656"/>
                      <a:gd name="connsiteX6" fmla="*/ 120 w 97946"/>
                      <a:gd name="connsiteY6" fmla="*/ 189687 h 189656"/>
                      <a:gd name="connsiteX7" fmla="*/ 120 w 9794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7946" h="189656">
                        <a:moveTo>
                          <a:pt x="120" y="30"/>
                        </a:moveTo>
                        <a:lnTo>
                          <a:pt x="98067" y="30"/>
                        </a:lnTo>
                        <a:lnTo>
                          <a:pt x="98067" y="30"/>
                        </a:lnTo>
                        <a:lnTo>
                          <a:pt x="98067" y="189687"/>
                        </a:lnTo>
                        <a:lnTo>
                          <a:pt x="9806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51" name="Graphic 4">
                <a:extLst>
                  <a:ext uri="{FF2B5EF4-FFF2-40B4-BE49-F238E27FC236}">
                    <a16:creationId xmlns:a16="http://schemas.microsoft.com/office/drawing/2014/main" xmlns="" id="{4881E5D2-2AEB-A564-9845-1D4A7E1FAC14}"/>
                  </a:ext>
                </a:extLst>
              </p:cNvPr>
              <p:cNvGrpSpPr/>
              <p:nvPr/>
            </p:nvGrpSpPr>
            <p:grpSpPr>
              <a:xfrm>
                <a:off x="4277075" y="4713868"/>
                <a:ext cx="9525" cy="189656"/>
                <a:chOff x="4277075" y="4713868"/>
                <a:chExt cx="9525" cy="189656"/>
              </a:xfrm>
            </p:grpSpPr>
            <p:grpSp>
              <p:nvGrpSpPr>
                <p:cNvPr id="373" name="Graphic 4">
                  <a:extLst>
                    <a:ext uri="{FF2B5EF4-FFF2-40B4-BE49-F238E27FC236}">
                      <a16:creationId xmlns:a16="http://schemas.microsoft.com/office/drawing/2014/main" xmlns="" id="{7132EBFE-806B-05FD-1503-ED11B4832E04}"/>
                    </a:ext>
                  </a:extLst>
                </p:cNvPr>
                <p:cNvGrpSpPr/>
                <p:nvPr/>
              </p:nvGrpSpPr>
              <p:grpSpPr>
                <a:xfrm>
                  <a:off x="4277075" y="4713868"/>
                  <a:ext cx="9525" cy="189656"/>
                  <a:chOff x="4277075" y="4713868"/>
                  <a:chExt cx="9525" cy="189656"/>
                </a:xfrm>
              </p:grpSpPr>
              <p:sp>
                <p:nvSpPr>
                  <p:cNvPr id="377" name="Freeform 376">
                    <a:extLst>
                      <a:ext uri="{FF2B5EF4-FFF2-40B4-BE49-F238E27FC236}">
                        <a16:creationId xmlns:a16="http://schemas.microsoft.com/office/drawing/2014/main" xmlns="" id="{DF18187F-C354-3939-7135-EF192E56D34B}"/>
                      </a:ext>
                    </a:extLst>
                  </p:cNvPr>
                  <p:cNvSpPr/>
                  <p:nvPr/>
                </p:nvSpPr>
                <p:spPr>
                  <a:xfrm>
                    <a:off x="4277075" y="4713868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78" name="Freeform 377">
                    <a:extLst>
                      <a:ext uri="{FF2B5EF4-FFF2-40B4-BE49-F238E27FC236}">
                        <a16:creationId xmlns:a16="http://schemas.microsoft.com/office/drawing/2014/main" xmlns="" id="{C5DF2DA2-2B26-FDB5-5A05-AF1316F762DC}"/>
                      </a:ext>
                    </a:extLst>
                  </p:cNvPr>
                  <p:cNvSpPr/>
                  <p:nvPr/>
                </p:nvSpPr>
                <p:spPr>
                  <a:xfrm>
                    <a:off x="4277075" y="4713868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74" name="Graphic 4">
                  <a:extLst>
                    <a:ext uri="{FF2B5EF4-FFF2-40B4-BE49-F238E27FC236}">
                      <a16:creationId xmlns:a16="http://schemas.microsoft.com/office/drawing/2014/main" xmlns="" id="{191D6EAE-A44D-30FE-C04B-6D012075777E}"/>
                    </a:ext>
                  </a:extLst>
                </p:cNvPr>
                <p:cNvGrpSpPr/>
                <p:nvPr/>
              </p:nvGrpSpPr>
              <p:grpSpPr>
                <a:xfrm>
                  <a:off x="4277075" y="4713868"/>
                  <a:ext cx="9525" cy="189656"/>
                  <a:chOff x="4277075" y="4713868"/>
                  <a:chExt cx="9525" cy="189656"/>
                </a:xfrm>
              </p:grpSpPr>
              <p:sp>
                <p:nvSpPr>
                  <p:cNvPr id="375" name="Freeform 374">
                    <a:extLst>
                      <a:ext uri="{FF2B5EF4-FFF2-40B4-BE49-F238E27FC236}">
                        <a16:creationId xmlns:a16="http://schemas.microsoft.com/office/drawing/2014/main" xmlns="" id="{1B6FD382-5A13-3E33-0ABC-D28A7E77996D}"/>
                      </a:ext>
                    </a:extLst>
                  </p:cNvPr>
                  <p:cNvSpPr/>
                  <p:nvPr/>
                </p:nvSpPr>
                <p:spPr>
                  <a:xfrm>
                    <a:off x="4277075" y="4713868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76" name="Freeform 375">
                    <a:extLst>
                      <a:ext uri="{FF2B5EF4-FFF2-40B4-BE49-F238E27FC236}">
                        <a16:creationId xmlns:a16="http://schemas.microsoft.com/office/drawing/2014/main" xmlns="" id="{588AABB3-6776-8141-876D-B4004B51084A}"/>
                      </a:ext>
                    </a:extLst>
                  </p:cNvPr>
                  <p:cNvSpPr/>
                  <p:nvPr/>
                </p:nvSpPr>
                <p:spPr>
                  <a:xfrm>
                    <a:off x="4277075" y="4713868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52" name="Graphic 4">
                <a:extLst>
                  <a:ext uri="{FF2B5EF4-FFF2-40B4-BE49-F238E27FC236}">
                    <a16:creationId xmlns:a16="http://schemas.microsoft.com/office/drawing/2014/main" xmlns="" id="{A2907389-EA3A-89CD-F995-6420F8C93A2B}"/>
                  </a:ext>
                </a:extLst>
              </p:cNvPr>
              <p:cNvGrpSpPr/>
              <p:nvPr/>
            </p:nvGrpSpPr>
            <p:grpSpPr>
              <a:xfrm>
                <a:off x="3787343" y="4984806"/>
                <a:ext cx="685624" cy="189656"/>
                <a:chOff x="3787343" y="4984806"/>
                <a:chExt cx="685624" cy="189656"/>
              </a:xfrm>
            </p:grpSpPr>
            <p:grpSp>
              <p:nvGrpSpPr>
                <p:cNvPr id="367" name="Graphic 4">
                  <a:extLst>
                    <a:ext uri="{FF2B5EF4-FFF2-40B4-BE49-F238E27FC236}">
                      <a16:creationId xmlns:a16="http://schemas.microsoft.com/office/drawing/2014/main" xmlns="" id="{2A657D7A-B230-1FAC-F903-6B2178382192}"/>
                    </a:ext>
                  </a:extLst>
                </p:cNvPr>
                <p:cNvGrpSpPr/>
                <p:nvPr/>
              </p:nvGrpSpPr>
              <p:grpSpPr>
                <a:xfrm>
                  <a:off x="3787343" y="4984806"/>
                  <a:ext cx="489732" cy="189656"/>
                  <a:chOff x="3787343" y="4984806"/>
                  <a:chExt cx="489732" cy="189656"/>
                </a:xfrm>
              </p:grpSpPr>
              <p:sp>
                <p:nvSpPr>
                  <p:cNvPr id="371" name="Freeform 370">
                    <a:extLst>
                      <a:ext uri="{FF2B5EF4-FFF2-40B4-BE49-F238E27FC236}">
                        <a16:creationId xmlns:a16="http://schemas.microsoft.com/office/drawing/2014/main" xmlns="" id="{24E713A1-46CA-FB76-42F7-2EEECCE303B6}"/>
                      </a:ext>
                    </a:extLst>
                  </p:cNvPr>
                  <p:cNvSpPr/>
                  <p:nvPr/>
                </p:nvSpPr>
                <p:spPr>
                  <a:xfrm>
                    <a:off x="3787343" y="4984806"/>
                    <a:ext cx="489732" cy="189656"/>
                  </a:xfrm>
                  <a:custGeom>
                    <a:avLst/>
                    <a:gdLst>
                      <a:gd name="connsiteX0" fmla="*/ 120 w 489732"/>
                      <a:gd name="connsiteY0" fmla="*/ 30 h 189656"/>
                      <a:gd name="connsiteX1" fmla="*/ 489852 w 489732"/>
                      <a:gd name="connsiteY1" fmla="*/ 30 h 189656"/>
                      <a:gd name="connsiteX2" fmla="*/ 489852 w 489732"/>
                      <a:gd name="connsiteY2" fmla="*/ 30 h 189656"/>
                      <a:gd name="connsiteX3" fmla="*/ 489852 w 489732"/>
                      <a:gd name="connsiteY3" fmla="*/ 189686 h 189656"/>
                      <a:gd name="connsiteX4" fmla="*/ 489852 w 489732"/>
                      <a:gd name="connsiteY4" fmla="*/ 189686 h 189656"/>
                      <a:gd name="connsiteX5" fmla="*/ 120 w 489732"/>
                      <a:gd name="connsiteY5" fmla="*/ 189686 h 189656"/>
                      <a:gd name="connsiteX6" fmla="*/ 120 w 489732"/>
                      <a:gd name="connsiteY6" fmla="*/ 189686 h 189656"/>
                      <a:gd name="connsiteX7" fmla="*/ 120 w 48973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9732" h="189656">
                        <a:moveTo>
                          <a:pt x="120" y="30"/>
                        </a:moveTo>
                        <a:lnTo>
                          <a:pt x="489852" y="30"/>
                        </a:lnTo>
                        <a:lnTo>
                          <a:pt x="489852" y="30"/>
                        </a:lnTo>
                        <a:lnTo>
                          <a:pt x="489852" y="189686"/>
                        </a:lnTo>
                        <a:lnTo>
                          <a:pt x="489852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72" name="Freeform 371">
                    <a:extLst>
                      <a:ext uri="{FF2B5EF4-FFF2-40B4-BE49-F238E27FC236}">
                        <a16:creationId xmlns:a16="http://schemas.microsoft.com/office/drawing/2014/main" xmlns="" id="{5C50A5FF-8111-DAA8-88A8-0C035A68C1E6}"/>
                      </a:ext>
                    </a:extLst>
                  </p:cNvPr>
                  <p:cNvSpPr/>
                  <p:nvPr/>
                </p:nvSpPr>
                <p:spPr>
                  <a:xfrm>
                    <a:off x="3787343" y="4984806"/>
                    <a:ext cx="489732" cy="189656"/>
                  </a:xfrm>
                  <a:custGeom>
                    <a:avLst/>
                    <a:gdLst>
                      <a:gd name="connsiteX0" fmla="*/ 120 w 489732"/>
                      <a:gd name="connsiteY0" fmla="*/ 30 h 189656"/>
                      <a:gd name="connsiteX1" fmla="*/ 489852 w 489732"/>
                      <a:gd name="connsiteY1" fmla="*/ 30 h 189656"/>
                      <a:gd name="connsiteX2" fmla="*/ 489852 w 489732"/>
                      <a:gd name="connsiteY2" fmla="*/ 30 h 189656"/>
                      <a:gd name="connsiteX3" fmla="*/ 489852 w 489732"/>
                      <a:gd name="connsiteY3" fmla="*/ 189686 h 189656"/>
                      <a:gd name="connsiteX4" fmla="*/ 489852 w 489732"/>
                      <a:gd name="connsiteY4" fmla="*/ 189686 h 189656"/>
                      <a:gd name="connsiteX5" fmla="*/ 120 w 489732"/>
                      <a:gd name="connsiteY5" fmla="*/ 189686 h 189656"/>
                      <a:gd name="connsiteX6" fmla="*/ 120 w 489732"/>
                      <a:gd name="connsiteY6" fmla="*/ 189686 h 189656"/>
                      <a:gd name="connsiteX7" fmla="*/ 120 w 48973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9732" h="189656">
                        <a:moveTo>
                          <a:pt x="120" y="30"/>
                        </a:moveTo>
                        <a:lnTo>
                          <a:pt x="489852" y="30"/>
                        </a:lnTo>
                        <a:lnTo>
                          <a:pt x="489852" y="30"/>
                        </a:lnTo>
                        <a:lnTo>
                          <a:pt x="489852" y="189686"/>
                        </a:lnTo>
                        <a:lnTo>
                          <a:pt x="489852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68" name="Graphic 4">
                  <a:extLst>
                    <a:ext uri="{FF2B5EF4-FFF2-40B4-BE49-F238E27FC236}">
                      <a16:creationId xmlns:a16="http://schemas.microsoft.com/office/drawing/2014/main" xmlns="" id="{699FA381-9E36-29F7-EE34-741804122A0D}"/>
                    </a:ext>
                  </a:extLst>
                </p:cNvPr>
                <p:cNvGrpSpPr/>
                <p:nvPr/>
              </p:nvGrpSpPr>
              <p:grpSpPr>
                <a:xfrm>
                  <a:off x="4277075" y="4984806"/>
                  <a:ext cx="195892" cy="189656"/>
                  <a:chOff x="4277075" y="4984806"/>
                  <a:chExt cx="195892" cy="189656"/>
                </a:xfrm>
              </p:grpSpPr>
              <p:sp>
                <p:nvSpPr>
                  <p:cNvPr id="369" name="Freeform 368">
                    <a:extLst>
                      <a:ext uri="{FF2B5EF4-FFF2-40B4-BE49-F238E27FC236}">
                        <a16:creationId xmlns:a16="http://schemas.microsoft.com/office/drawing/2014/main" xmlns="" id="{8BCB5672-6FD0-E816-6D40-9A1C3AC825BB}"/>
                      </a:ext>
                    </a:extLst>
                  </p:cNvPr>
                  <p:cNvSpPr/>
                  <p:nvPr/>
                </p:nvSpPr>
                <p:spPr>
                  <a:xfrm>
                    <a:off x="4277075" y="4984806"/>
                    <a:ext cx="195892" cy="189656"/>
                  </a:xfrm>
                  <a:custGeom>
                    <a:avLst/>
                    <a:gdLst>
                      <a:gd name="connsiteX0" fmla="*/ 120 w 195892"/>
                      <a:gd name="connsiteY0" fmla="*/ 30 h 189656"/>
                      <a:gd name="connsiteX1" fmla="*/ 196013 w 195892"/>
                      <a:gd name="connsiteY1" fmla="*/ 30 h 189656"/>
                      <a:gd name="connsiteX2" fmla="*/ 196013 w 195892"/>
                      <a:gd name="connsiteY2" fmla="*/ 30 h 189656"/>
                      <a:gd name="connsiteX3" fmla="*/ 196013 w 195892"/>
                      <a:gd name="connsiteY3" fmla="*/ 189686 h 189656"/>
                      <a:gd name="connsiteX4" fmla="*/ 196013 w 195892"/>
                      <a:gd name="connsiteY4" fmla="*/ 189686 h 189656"/>
                      <a:gd name="connsiteX5" fmla="*/ 120 w 195892"/>
                      <a:gd name="connsiteY5" fmla="*/ 189686 h 189656"/>
                      <a:gd name="connsiteX6" fmla="*/ 120 w 195892"/>
                      <a:gd name="connsiteY6" fmla="*/ 189686 h 189656"/>
                      <a:gd name="connsiteX7" fmla="*/ 120 w 19589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5892" h="189656">
                        <a:moveTo>
                          <a:pt x="120" y="30"/>
                        </a:moveTo>
                        <a:lnTo>
                          <a:pt x="196013" y="30"/>
                        </a:lnTo>
                        <a:lnTo>
                          <a:pt x="196013" y="30"/>
                        </a:lnTo>
                        <a:lnTo>
                          <a:pt x="196013" y="189686"/>
                        </a:lnTo>
                        <a:lnTo>
                          <a:pt x="196013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70" name="Freeform 369">
                    <a:extLst>
                      <a:ext uri="{FF2B5EF4-FFF2-40B4-BE49-F238E27FC236}">
                        <a16:creationId xmlns:a16="http://schemas.microsoft.com/office/drawing/2014/main" xmlns="" id="{697BA2D2-EC90-A681-5990-BF0CEA0461C0}"/>
                      </a:ext>
                    </a:extLst>
                  </p:cNvPr>
                  <p:cNvSpPr/>
                  <p:nvPr/>
                </p:nvSpPr>
                <p:spPr>
                  <a:xfrm>
                    <a:off x="4277075" y="4984806"/>
                    <a:ext cx="195892" cy="189656"/>
                  </a:xfrm>
                  <a:custGeom>
                    <a:avLst/>
                    <a:gdLst>
                      <a:gd name="connsiteX0" fmla="*/ 120 w 195892"/>
                      <a:gd name="connsiteY0" fmla="*/ 30 h 189656"/>
                      <a:gd name="connsiteX1" fmla="*/ 196013 w 195892"/>
                      <a:gd name="connsiteY1" fmla="*/ 30 h 189656"/>
                      <a:gd name="connsiteX2" fmla="*/ 196013 w 195892"/>
                      <a:gd name="connsiteY2" fmla="*/ 30 h 189656"/>
                      <a:gd name="connsiteX3" fmla="*/ 196013 w 195892"/>
                      <a:gd name="connsiteY3" fmla="*/ 189686 h 189656"/>
                      <a:gd name="connsiteX4" fmla="*/ 196013 w 195892"/>
                      <a:gd name="connsiteY4" fmla="*/ 189686 h 189656"/>
                      <a:gd name="connsiteX5" fmla="*/ 120 w 195892"/>
                      <a:gd name="connsiteY5" fmla="*/ 189686 h 189656"/>
                      <a:gd name="connsiteX6" fmla="*/ 120 w 195892"/>
                      <a:gd name="connsiteY6" fmla="*/ 189686 h 189656"/>
                      <a:gd name="connsiteX7" fmla="*/ 120 w 19589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5892" h="189656">
                        <a:moveTo>
                          <a:pt x="120" y="30"/>
                        </a:moveTo>
                        <a:lnTo>
                          <a:pt x="196013" y="30"/>
                        </a:lnTo>
                        <a:lnTo>
                          <a:pt x="196013" y="30"/>
                        </a:lnTo>
                        <a:lnTo>
                          <a:pt x="196013" y="189686"/>
                        </a:lnTo>
                        <a:lnTo>
                          <a:pt x="196013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53" name="Graphic 4">
                <a:extLst>
                  <a:ext uri="{FF2B5EF4-FFF2-40B4-BE49-F238E27FC236}">
                    <a16:creationId xmlns:a16="http://schemas.microsoft.com/office/drawing/2014/main" xmlns="" id="{BF04ECBE-EF11-B5D5-C888-B68D950D9F9A}"/>
                  </a:ext>
                </a:extLst>
              </p:cNvPr>
              <p:cNvGrpSpPr/>
              <p:nvPr/>
            </p:nvGrpSpPr>
            <p:grpSpPr>
              <a:xfrm>
                <a:off x="3591450" y="5255744"/>
                <a:ext cx="881517" cy="189656"/>
                <a:chOff x="3591450" y="5255744"/>
                <a:chExt cx="881517" cy="189656"/>
              </a:xfrm>
            </p:grpSpPr>
            <p:grpSp>
              <p:nvGrpSpPr>
                <p:cNvPr id="361" name="Graphic 4">
                  <a:extLst>
                    <a:ext uri="{FF2B5EF4-FFF2-40B4-BE49-F238E27FC236}">
                      <a16:creationId xmlns:a16="http://schemas.microsoft.com/office/drawing/2014/main" xmlns="" id="{A8A5464A-C5E5-6ED0-36C7-96A8D2FE2557}"/>
                    </a:ext>
                  </a:extLst>
                </p:cNvPr>
                <p:cNvGrpSpPr/>
                <p:nvPr/>
              </p:nvGrpSpPr>
              <p:grpSpPr>
                <a:xfrm>
                  <a:off x="3591450" y="5255744"/>
                  <a:ext cx="685624" cy="189656"/>
                  <a:chOff x="3591450" y="5255744"/>
                  <a:chExt cx="685624" cy="189656"/>
                </a:xfrm>
              </p:grpSpPr>
              <p:sp>
                <p:nvSpPr>
                  <p:cNvPr id="365" name="Freeform 364">
                    <a:extLst>
                      <a:ext uri="{FF2B5EF4-FFF2-40B4-BE49-F238E27FC236}">
                        <a16:creationId xmlns:a16="http://schemas.microsoft.com/office/drawing/2014/main" xmlns="" id="{6D28B6DC-BD29-6E5E-6EA2-BF2AA888D0B7}"/>
                      </a:ext>
                    </a:extLst>
                  </p:cNvPr>
                  <p:cNvSpPr/>
                  <p:nvPr/>
                </p:nvSpPr>
                <p:spPr>
                  <a:xfrm>
                    <a:off x="3591450" y="5255744"/>
                    <a:ext cx="685624" cy="189656"/>
                  </a:xfrm>
                  <a:custGeom>
                    <a:avLst/>
                    <a:gdLst>
                      <a:gd name="connsiteX0" fmla="*/ 120 w 685624"/>
                      <a:gd name="connsiteY0" fmla="*/ 30 h 189656"/>
                      <a:gd name="connsiteX1" fmla="*/ 685745 w 685624"/>
                      <a:gd name="connsiteY1" fmla="*/ 30 h 189656"/>
                      <a:gd name="connsiteX2" fmla="*/ 685745 w 685624"/>
                      <a:gd name="connsiteY2" fmla="*/ 30 h 189656"/>
                      <a:gd name="connsiteX3" fmla="*/ 685745 w 685624"/>
                      <a:gd name="connsiteY3" fmla="*/ 189686 h 189656"/>
                      <a:gd name="connsiteX4" fmla="*/ 685745 w 685624"/>
                      <a:gd name="connsiteY4" fmla="*/ 189686 h 189656"/>
                      <a:gd name="connsiteX5" fmla="*/ 120 w 685624"/>
                      <a:gd name="connsiteY5" fmla="*/ 189686 h 189656"/>
                      <a:gd name="connsiteX6" fmla="*/ 120 w 685624"/>
                      <a:gd name="connsiteY6" fmla="*/ 189686 h 189656"/>
                      <a:gd name="connsiteX7" fmla="*/ 120 w 685624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5624" h="189656">
                        <a:moveTo>
                          <a:pt x="120" y="30"/>
                        </a:moveTo>
                        <a:lnTo>
                          <a:pt x="685745" y="30"/>
                        </a:lnTo>
                        <a:lnTo>
                          <a:pt x="685745" y="30"/>
                        </a:lnTo>
                        <a:lnTo>
                          <a:pt x="685745" y="189686"/>
                        </a:lnTo>
                        <a:lnTo>
                          <a:pt x="685745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66" name="Freeform 365">
                    <a:extLst>
                      <a:ext uri="{FF2B5EF4-FFF2-40B4-BE49-F238E27FC236}">
                        <a16:creationId xmlns:a16="http://schemas.microsoft.com/office/drawing/2014/main" xmlns="" id="{A52A164E-E404-95C1-22EA-95BE45125DB5}"/>
                      </a:ext>
                    </a:extLst>
                  </p:cNvPr>
                  <p:cNvSpPr/>
                  <p:nvPr/>
                </p:nvSpPr>
                <p:spPr>
                  <a:xfrm>
                    <a:off x="3591450" y="5255744"/>
                    <a:ext cx="685624" cy="189656"/>
                  </a:xfrm>
                  <a:custGeom>
                    <a:avLst/>
                    <a:gdLst>
                      <a:gd name="connsiteX0" fmla="*/ 120 w 685624"/>
                      <a:gd name="connsiteY0" fmla="*/ 30 h 189656"/>
                      <a:gd name="connsiteX1" fmla="*/ 685745 w 685624"/>
                      <a:gd name="connsiteY1" fmla="*/ 30 h 189656"/>
                      <a:gd name="connsiteX2" fmla="*/ 685745 w 685624"/>
                      <a:gd name="connsiteY2" fmla="*/ 30 h 189656"/>
                      <a:gd name="connsiteX3" fmla="*/ 685745 w 685624"/>
                      <a:gd name="connsiteY3" fmla="*/ 189686 h 189656"/>
                      <a:gd name="connsiteX4" fmla="*/ 685745 w 685624"/>
                      <a:gd name="connsiteY4" fmla="*/ 189686 h 189656"/>
                      <a:gd name="connsiteX5" fmla="*/ 120 w 685624"/>
                      <a:gd name="connsiteY5" fmla="*/ 189686 h 189656"/>
                      <a:gd name="connsiteX6" fmla="*/ 120 w 685624"/>
                      <a:gd name="connsiteY6" fmla="*/ 189686 h 189656"/>
                      <a:gd name="connsiteX7" fmla="*/ 120 w 685624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5624" h="189656">
                        <a:moveTo>
                          <a:pt x="120" y="30"/>
                        </a:moveTo>
                        <a:lnTo>
                          <a:pt x="685745" y="30"/>
                        </a:lnTo>
                        <a:lnTo>
                          <a:pt x="685745" y="30"/>
                        </a:lnTo>
                        <a:lnTo>
                          <a:pt x="685745" y="189686"/>
                        </a:lnTo>
                        <a:lnTo>
                          <a:pt x="685745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62" name="Graphic 4">
                  <a:extLst>
                    <a:ext uri="{FF2B5EF4-FFF2-40B4-BE49-F238E27FC236}">
                      <a16:creationId xmlns:a16="http://schemas.microsoft.com/office/drawing/2014/main" xmlns="" id="{C2455728-07B5-88A7-6C74-564F090768A9}"/>
                    </a:ext>
                  </a:extLst>
                </p:cNvPr>
                <p:cNvGrpSpPr/>
                <p:nvPr/>
              </p:nvGrpSpPr>
              <p:grpSpPr>
                <a:xfrm>
                  <a:off x="4277075" y="5255744"/>
                  <a:ext cx="195892" cy="189656"/>
                  <a:chOff x="4277075" y="5255744"/>
                  <a:chExt cx="195892" cy="189656"/>
                </a:xfrm>
              </p:grpSpPr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xmlns="" id="{9EEBEC88-FD04-2F3F-A3DE-E438E6177CFF}"/>
                      </a:ext>
                    </a:extLst>
                  </p:cNvPr>
                  <p:cNvSpPr/>
                  <p:nvPr/>
                </p:nvSpPr>
                <p:spPr>
                  <a:xfrm>
                    <a:off x="4277075" y="5255744"/>
                    <a:ext cx="195892" cy="189656"/>
                  </a:xfrm>
                  <a:custGeom>
                    <a:avLst/>
                    <a:gdLst>
                      <a:gd name="connsiteX0" fmla="*/ 120 w 195892"/>
                      <a:gd name="connsiteY0" fmla="*/ 30 h 189656"/>
                      <a:gd name="connsiteX1" fmla="*/ 196013 w 195892"/>
                      <a:gd name="connsiteY1" fmla="*/ 30 h 189656"/>
                      <a:gd name="connsiteX2" fmla="*/ 196013 w 195892"/>
                      <a:gd name="connsiteY2" fmla="*/ 30 h 189656"/>
                      <a:gd name="connsiteX3" fmla="*/ 196013 w 195892"/>
                      <a:gd name="connsiteY3" fmla="*/ 189686 h 189656"/>
                      <a:gd name="connsiteX4" fmla="*/ 196013 w 195892"/>
                      <a:gd name="connsiteY4" fmla="*/ 189686 h 189656"/>
                      <a:gd name="connsiteX5" fmla="*/ 120 w 195892"/>
                      <a:gd name="connsiteY5" fmla="*/ 189686 h 189656"/>
                      <a:gd name="connsiteX6" fmla="*/ 120 w 195892"/>
                      <a:gd name="connsiteY6" fmla="*/ 189686 h 189656"/>
                      <a:gd name="connsiteX7" fmla="*/ 120 w 19589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5892" h="189656">
                        <a:moveTo>
                          <a:pt x="120" y="30"/>
                        </a:moveTo>
                        <a:lnTo>
                          <a:pt x="196013" y="30"/>
                        </a:lnTo>
                        <a:lnTo>
                          <a:pt x="196013" y="30"/>
                        </a:lnTo>
                        <a:lnTo>
                          <a:pt x="196013" y="189686"/>
                        </a:lnTo>
                        <a:lnTo>
                          <a:pt x="196013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64" name="Freeform 363">
                    <a:extLst>
                      <a:ext uri="{FF2B5EF4-FFF2-40B4-BE49-F238E27FC236}">
                        <a16:creationId xmlns:a16="http://schemas.microsoft.com/office/drawing/2014/main" xmlns="" id="{0817CB5B-7EA8-4D46-128D-D8CCE02E77B7}"/>
                      </a:ext>
                    </a:extLst>
                  </p:cNvPr>
                  <p:cNvSpPr/>
                  <p:nvPr/>
                </p:nvSpPr>
                <p:spPr>
                  <a:xfrm>
                    <a:off x="4277075" y="5255744"/>
                    <a:ext cx="195892" cy="189656"/>
                  </a:xfrm>
                  <a:custGeom>
                    <a:avLst/>
                    <a:gdLst>
                      <a:gd name="connsiteX0" fmla="*/ 120 w 195892"/>
                      <a:gd name="connsiteY0" fmla="*/ 30 h 189656"/>
                      <a:gd name="connsiteX1" fmla="*/ 196013 w 195892"/>
                      <a:gd name="connsiteY1" fmla="*/ 30 h 189656"/>
                      <a:gd name="connsiteX2" fmla="*/ 196013 w 195892"/>
                      <a:gd name="connsiteY2" fmla="*/ 30 h 189656"/>
                      <a:gd name="connsiteX3" fmla="*/ 196013 w 195892"/>
                      <a:gd name="connsiteY3" fmla="*/ 189686 h 189656"/>
                      <a:gd name="connsiteX4" fmla="*/ 196013 w 195892"/>
                      <a:gd name="connsiteY4" fmla="*/ 189686 h 189656"/>
                      <a:gd name="connsiteX5" fmla="*/ 120 w 195892"/>
                      <a:gd name="connsiteY5" fmla="*/ 189686 h 189656"/>
                      <a:gd name="connsiteX6" fmla="*/ 120 w 195892"/>
                      <a:gd name="connsiteY6" fmla="*/ 189686 h 189656"/>
                      <a:gd name="connsiteX7" fmla="*/ 120 w 19589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5892" h="189656">
                        <a:moveTo>
                          <a:pt x="120" y="30"/>
                        </a:moveTo>
                        <a:lnTo>
                          <a:pt x="196013" y="30"/>
                        </a:lnTo>
                        <a:lnTo>
                          <a:pt x="196013" y="30"/>
                        </a:lnTo>
                        <a:lnTo>
                          <a:pt x="196013" y="189686"/>
                        </a:lnTo>
                        <a:lnTo>
                          <a:pt x="196013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54" name="Graphic 4">
                <a:extLst>
                  <a:ext uri="{FF2B5EF4-FFF2-40B4-BE49-F238E27FC236}">
                    <a16:creationId xmlns:a16="http://schemas.microsoft.com/office/drawing/2014/main" xmlns="" id="{04A8C648-4FA1-90C6-E4EB-F6BA05C128E6}"/>
                  </a:ext>
                </a:extLst>
              </p:cNvPr>
              <p:cNvGrpSpPr/>
              <p:nvPr/>
            </p:nvGrpSpPr>
            <p:grpSpPr>
              <a:xfrm>
                <a:off x="3640423" y="5526682"/>
                <a:ext cx="832544" cy="189656"/>
                <a:chOff x="3640423" y="5526682"/>
                <a:chExt cx="832544" cy="189656"/>
              </a:xfrm>
            </p:grpSpPr>
            <p:grpSp>
              <p:nvGrpSpPr>
                <p:cNvPr id="355" name="Graphic 4">
                  <a:extLst>
                    <a:ext uri="{FF2B5EF4-FFF2-40B4-BE49-F238E27FC236}">
                      <a16:creationId xmlns:a16="http://schemas.microsoft.com/office/drawing/2014/main" xmlns="" id="{74C038C2-0D69-1989-96AC-40A2EFB0BD8C}"/>
                    </a:ext>
                  </a:extLst>
                </p:cNvPr>
                <p:cNvGrpSpPr/>
                <p:nvPr/>
              </p:nvGrpSpPr>
              <p:grpSpPr>
                <a:xfrm>
                  <a:off x="3640423" y="5526682"/>
                  <a:ext cx="636651" cy="189656"/>
                  <a:chOff x="3640423" y="5526682"/>
                  <a:chExt cx="636651" cy="189656"/>
                </a:xfrm>
              </p:grpSpPr>
              <p:sp>
                <p:nvSpPr>
                  <p:cNvPr id="359" name="Freeform 358">
                    <a:extLst>
                      <a:ext uri="{FF2B5EF4-FFF2-40B4-BE49-F238E27FC236}">
                        <a16:creationId xmlns:a16="http://schemas.microsoft.com/office/drawing/2014/main" xmlns="" id="{C9A41009-F89A-47E8-28B6-721E31B3FBE0}"/>
                      </a:ext>
                    </a:extLst>
                  </p:cNvPr>
                  <p:cNvSpPr/>
                  <p:nvPr/>
                </p:nvSpPr>
                <p:spPr>
                  <a:xfrm>
                    <a:off x="3640423" y="5526682"/>
                    <a:ext cx="636651" cy="189656"/>
                  </a:xfrm>
                  <a:custGeom>
                    <a:avLst/>
                    <a:gdLst>
                      <a:gd name="connsiteX0" fmla="*/ 120 w 636651"/>
                      <a:gd name="connsiteY0" fmla="*/ 30 h 189656"/>
                      <a:gd name="connsiteX1" fmla="*/ 636772 w 636651"/>
                      <a:gd name="connsiteY1" fmla="*/ 30 h 189656"/>
                      <a:gd name="connsiteX2" fmla="*/ 636772 w 636651"/>
                      <a:gd name="connsiteY2" fmla="*/ 30 h 189656"/>
                      <a:gd name="connsiteX3" fmla="*/ 636772 w 636651"/>
                      <a:gd name="connsiteY3" fmla="*/ 189687 h 189656"/>
                      <a:gd name="connsiteX4" fmla="*/ 636772 w 636651"/>
                      <a:gd name="connsiteY4" fmla="*/ 189687 h 189656"/>
                      <a:gd name="connsiteX5" fmla="*/ 120 w 636651"/>
                      <a:gd name="connsiteY5" fmla="*/ 189687 h 189656"/>
                      <a:gd name="connsiteX6" fmla="*/ 120 w 636651"/>
                      <a:gd name="connsiteY6" fmla="*/ 189687 h 189656"/>
                      <a:gd name="connsiteX7" fmla="*/ 120 w 63665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36651" h="189656">
                        <a:moveTo>
                          <a:pt x="120" y="30"/>
                        </a:moveTo>
                        <a:lnTo>
                          <a:pt x="636772" y="30"/>
                        </a:lnTo>
                        <a:lnTo>
                          <a:pt x="636772" y="30"/>
                        </a:lnTo>
                        <a:lnTo>
                          <a:pt x="636772" y="189687"/>
                        </a:lnTo>
                        <a:lnTo>
                          <a:pt x="63677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xmlns="" id="{EA5A8670-7F81-F3B4-808E-1D86D17F4759}"/>
                      </a:ext>
                    </a:extLst>
                  </p:cNvPr>
                  <p:cNvSpPr/>
                  <p:nvPr/>
                </p:nvSpPr>
                <p:spPr>
                  <a:xfrm>
                    <a:off x="3640423" y="5526682"/>
                    <a:ext cx="636651" cy="189656"/>
                  </a:xfrm>
                  <a:custGeom>
                    <a:avLst/>
                    <a:gdLst>
                      <a:gd name="connsiteX0" fmla="*/ 120 w 636651"/>
                      <a:gd name="connsiteY0" fmla="*/ 30 h 189656"/>
                      <a:gd name="connsiteX1" fmla="*/ 636772 w 636651"/>
                      <a:gd name="connsiteY1" fmla="*/ 30 h 189656"/>
                      <a:gd name="connsiteX2" fmla="*/ 636772 w 636651"/>
                      <a:gd name="connsiteY2" fmla="*/ 30 h 189656"/>
                      <a:gd name="connsiteX3" fmla="*/ 636772 w 636651"/>
                      <a:gd name="connsiteY3" fmla="*/ 189687 h 189656"/>
                      <a:gd name="connsiteX4" fmla="*/ 636772 w 636651"/>
                      <a:gd name="connsiteY4" fmla="*/ 189687 h 189656"/>
                      <a:gd name="connsiteX5" fmla="*/ 120 w 636651"/>
                      <a:gd name="connsiteY5" fmla="*/ 189687 h 189656"/>
                      <a:gd name="connsiteX6" fmla="*/ 120 w 636651"/>
                      <a:gd name="connsiteY6" fmla="*/ 189687 h 189656"/>
                      <a:gd name="connsiteX7" fmla="*/ 120 w 63665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36651" h="189656">
                        <a:moveTo>
                          <a:pt x="120" y="30"/>
                        </a:moveTo>
                        <a:lnTo>
                          <a:pt x="636772" y="30"/>
                        </a:lnTo>
                        <a:lnTo>
                          <a:pt x="636772" y="30"/>
                        </a:lnTo>
                        <a:lnTo>
                          <a:pt x="636772" y="189687"/>
                        </a:lnTo>
                        <a:lnTo>
                          <a:pt x="63677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56" name="Graphic 4">
                  <a:extLst>
                    <a:ext uri="{FF2B5EF4-FFF2-40B4-BE49-F238E27FC236}">
                      <a16:creationId xmlns:a16="http://schemas.microsoft.com/office/drawing/2014/main" xmlns="" id="{D6578141-ACBC-FDF5-BCAA-1E1F18BC6BB1}"/>
                    </a:ext>
                  </a:extLst>
                </p:cNvPr>
                <p:cNvGrpSpPr/>
                <p:nvPr/>
              </p:nvGrpSpPr>
              <p:grpSpPr>
                <a:xfrm>
                  <a:off x="4277075" y="5526682"/>
                  <a:ext cx="195892" cy="189656"/>
                  <a:chOff x="4277075" y="5526682"/>
                  <a:chExt cx="195892" cy="189656"/>
                </a:xfrm>
              </p:grpSpPr>
              <p:sp>
                <p:nvSpPr>
                  <p:cNvPr id="357" name="Freeform 356">
                    <a:extLst>
                      <a:ext uri="{FF2B5EF4-FFF2-40B4-BE49-F238E27FC236}">
                        <a16:creationId xmlns:a16="http://schemas.microsoft.com/office/drawing/2014/main" xmlns="" id="{30B51F94-C1E1-996C-DE97-DF13E0755F29}"/>
                      </a:ext>
                    </a:extLst>
                  </p:cNvPr>
                  <p:cNvSpPr/>
                  <p:nvPr/>
                </p:nvSpPr>
                <p:spPr>
                  <a:xfrm>
                    <a:off x="4277075" y="5526682"/>
                    <a:ext cx="195892" cy="189656"/>
                  </a:xfrm>
                  <a:custGeom>
                    <a:avLst/>
                    <a:gdLst>
                      <a:gd name="connsiteX0" fmla="*/ 120 w 195892"/>
                      <a:gd name="connsiteY0" fmla="*/ 30 h 189656"/>
                      <a:gd name="connsiteX1" fmla="*/ 196013 w 195892"/>
                      <a:gd name="connsiteY1" fmla="*/ 30 h 189656"/>
                      <a:gd name="connsiteX2" fmla="*/ 196013 w 195892"/>
                      <a:gd name="connsiteY2" fmla="*/ 30 h 189656"/>
                      <a:gd name="connsiteX3" fmla="*/ 196013 w 195892"/>
                      <a:gd name="connsiteY3" fmla="*/ 189687 h 189656"/>
                      <a:gd name="connsiteX4" fmla="*/ 196013 w 195892"/>
                      <a:gd name="connsiteY4" fmla="*/ 189687 h 189656"/>
                      <a:gd name="connsiteX5" fmla="*/ 120 w 195892"/>
                      <a:gd name="connsiteY5" fmla="*/ 189687 h 189656"/>
                      <a:gd name="connsiteX6" fmla="*/ 120 w 195892"/>
                      <a:gd name="connsiteY6" fmla="*/ 189687 h 189656"/>
                      <a:gd name="connsiteX7" fmla="*/ 120 w 19589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5892" h="189656">
                        <a:moveTo>
                          <a:pt x="120" y="30"/>
                        </a:moveTo>
                        <a:lnTo>
                          <a:pt x="196013" y="30"/>
                        </a:lnTo>
                        <a:lnTo>
                          <a:pt x="196013" y="30"/>
                        </a:lnTo>
                        <a:lnTo>
                          <a:pt x="196013" y="189687"/>
                        </a:lnTo>
                        <a:lnTo>
                          <a:pt x="19601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58" name="Freeform 357">
                    <a:extLst>
                      <a:ext uri="{FF2B5EF4-FFF2-40B4-BE49-F238E27FC236}">
                        <a16:creationId xmlns:a16="http://schemas.microsoft.com/office/drawing/2014/main" xmlns="" id="{E0E4A05B-40A4-E267-DEC5-F2B772BC63E7}"/>
                      </a:ext>
                    </a:extLst>
                  </p:cNvPr>
                  <p:cNvSpPr/>
                  <p:nvPr/>
                </p:nvSpPr>
                <p:spPr>
                  <a:xfrm>
                    <a:off x="4277075" y="5526682"/>
                    <a:ext cx="195892" cy="189656"/>
                  </a:xfrm>
                  <a:custGeom>
                    <a:avLst/>
                    <a:gdLst>
                      <a:gd name="connsiteX0" fmla="*/ 120 w 195892"/>
                      <a:gd name="connsiteY0" fmla="*/ 30 h 189656"/>
                      <a:gd name="connsiteX1" fmla="*/ 196013 w 195892"/>
                      <a:gd name="connsiteY1" fmla="*/ 30 h 189656"/>
                      <a:gd name="connsiteX2" fmla="*/ 196013 w 195892"/>
                      <a:gd name="connsiteY2" fmla="*/ 30 h 189656"/>
                      <a:gd name="connsiteX3" fmla="*/ 196013 w 195892"/>
                      <a:gd name="connsiteY3" fmla="*/ 189687 h 189656"/>
                      <a:gd name="connsiteX4" fmla="*/ 196013 w 195892"/>
                      <a:gd name="connsiteY4" fmla="*/ 189687 h 189656"/>
                      <a:gd name="connsiteX5" fmla="*/ 120 w 195892"/>
                      <a:gd name="connsiteY5" fmla="*/ 189687 h 189656"/>
                      <a:gd name="connsiteX6" fmla="*/ 120 w 195892"/>
                      <a:gd name="connsiteY6" fmla="*/ 189687 h 189656"/>
                      <a:gd name="connsiteX7" fmla="*/ 120 w 19589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5892" h="189656">
                        <a:moveTo>
                          <a:pt x="120" y="30"/>
                        </a:moveTo>
                        <a:lnTo>
                          <a:pt x="196013" y="30"/>
                        </a:lnTo>
                        <a:lnTo>
                          <a:pt x="196013" y="30"/>
                        </a:lnTo>
                        <a:lnTo>
                          <a:pt x="196013" y="189687"/>
                        </a:lnTo>
                        <a:lnTo>
                          <a:pt x="19601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</p:grpSp>
        <p:grpSp>
          <p:nvGrpSpPr>
            <p:cNvPr id="170" name="Graphic 4">
              <a:extLst>
                <a:ext uri="{FF2B5EF4-FFF2-40B4-BE49-F238E27FC236}">
                  <a16:creationId xmlns:a16="http://schemas.microsoft.com/office/drawing/2014/main" xmlns="" id="{537A63A6-F8E7-9768-0C1E-683A0FAD31EE}"/>
                </a:ext>
              </a:extLst>
            </p:cNvPr>
            <p:cNvGrpSpPr/>
            <p:nvPr/>
          </p:nvGrpSpPr>
          <p:grpSpPr>
            <a:xfrm>
              <a:off x="2318146" y="5716339"/>
              <a:ext cx="3330178" cy="210502"/>
              <a:chOff x="2318146" y="5716339"/>
              <a:chExt cx="3330178" cy="210502"/>
            </a:xfrm>
          </p:grpSpPr>
          <p:grpSp>
            <p:nvGrpSpPr>
              <p:cNvPr id="274" name="Graphic 4">
                <a:extLst>
                  <a:ext uri="{FF2B5EF4-FFF2-40B4-BE49-F238E27FC236}">
                    <a16:creationId xmlns:a16="http://schemas.microsoft.com/office/drawing/2014/main" xmlns="" id="{05E64668-A32D-7D49-E772-0B5184501C55}"/>
                  </a:ext>
                </a:extLst>
              </p:cNvPr>
              <p:cNvGrpSpPr/>
              <p:nvPr/>
            </p:nvGrpSpPr>
            <p:grpSpPr>
              <a:xfrm>
                <a:off x="2440579" y="5716339"/>
                <a:ext cx="3183258" cy="47625"/>
                <a:chOff x="2440579" y="5716339"/>
                <a:chExt cx="3183258" cy="47625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xmlns="" id="{A337C1B7-438E-26AF-99F5-CE2F5C190E7B}"/>
                    </a:ext>
                  </a:extLst>
                </p:cNvPr>
                <p:cNvSpPr/>
                <p:nvPr/>
              </p:nvSpPr>
              <p:spPr>
                <a:xfrm>
                  <a:off x="2440579" y="5716339"/>
                  <a:ext cx="9525" cy="47625"/>
                </a:xfrm>
                <a:custGeom>
                  <a:avLst/>
                  <a:gdLst>
                    <a:gd name="connsiteX0" fmla="*/ 133 w 9525"/>
                    <a:gd name="connsiteY0" fmla="*/ 448 h 47625"/>
                    <a:gd name="connsiteX1" fmla="*/ 13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33" y="448"/>
                      </a:moveTo>
                      <a:lnTo>
                        <a:pt x="13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xmlns="" id="{B9F1A01E-C422-7044-0127-F3A8DD4EE222}"/>
                    </a:ext>
                  </a:extLst>
                </p:cNvPr>
                <p:cNvSpPr/>
                <p:nvPr/>
              </p:nvSpPr>
              <p:spPr>
                <a:xfrm>
                  <a:off x="2563012" y="5716339"/>
                  <a:ext cx="9525" cy="47625"/>
                </a:xfrm>
                <a:custGeom>
                  <a:avLst/>
                  <a:gdLst>
                    <a:gd name="connsiteX0" fmla="*/ 146 w 9525"/>
                    <a:gd name="connsiteY0" fmla="*/ 448 h 47625"/>
                    <a:gd name="connsiteX1" fmla="*/ 146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46" y="448"/>
                      </a:moveTo>
                      <a:lnTo>
                        <a:pt x="146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xmlns="" id="{E639A282-373F-99B5-D661-4117845116A7}"/>
                    </a:ext>
                  </a:extLst>
                </p:cNvPr>
                <p:cNvSpPr/>
                <p:nvPr/>
              </p:nvSpPr>
              <p:spPr>
                <a:xfrm>
                  <a:off x="2685445" y="5716339"/>
                  <a:ext cx="9525" cy="47625"/>
                </a:xfrm>
                <a:custGeom>
                  <a:avLst/>
                  <a:gdLst>
                    <a:gd name="connsiteX0" fmla="*/ 159 w 9525"/>
                    <a:gd name="connsiteY0" fmla="*/ 448 h 47625"/>
                    <a:gd name="connsiteX1" fmla="*/ 15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59" y="448"/>
                      </a:moveTo>
                      <a:lnTo>
                        <a:pt x="15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xmlns="" id="{E4383603-1627-8AF5-B3D1-3F6A0ED012B3}"/>
                    </a:ext>
                  </a:extLst>
                </p:cNvPr>
                <p:cNvSpPr/>
                <p:nvPr/>
              </p:nvSpPr>
              <p:spPr>
                <a:xfrm>
                  <a:off x="2930311" y="5716339"/>
                  <a:ext cx="9525" cy="47625"/>
                </a:xfrm>
                <a:custGeom>
                  <a:avLst/>
                  <a:gdLst>
                    <a:gd name="connsiteX0" fmla="*/ 185 w 9525"/>
                    <a:gd name="connsiteY0" fmla="*/ 448 h 47625"/>
                    <a:gd name="connsiteX1" fmla="*/ 18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85" y="448"/>
                      </a:moveTo>
                      <a:lnTo>
                        <a:pt x="18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xmlns="" id="{18E6570F-2D55-9311-9C3E-00D5E064911A}"/>
                    </a:ext>
                  </a:extLst>
                </p:cNvPr>
                <p:cNvSpPr/>
                <p:nvPr/>
              </p:nvSpPr>
              <p:spPr>
                <a:xfrm>
                  <a:off x="3052744" y="5716339"/>
                  <a:ext cx="9525" cy="47625"/>
                </a:xfrm>
                <a:custGeom>
                  <a:avLst/>
                  <a:gdLst>
                    <a:gd name="connsiteX0" fmla="*/ 197 w 9525"/>
                    <a:gd name="connsiteY0" fmla="*/ 448 h 47625"/>
                    <a:gd name="connsiteX1" fmla="*/ 19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97" y="448"/>
                      </a:moveTo>
                      <a:lnTo>
                        <a:pt x="19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xmlns="" id="{1D6E9835-36EB-B4A7-AF20-7BF8601D5750}"/>
                    </a:ext>
                  </a:extLst>
                </p:cNvPr>
                <p:cNvSpPr/>
                <p:nvPr/>
              </p:nvSpPr>
              <p:spPr>
                <a:xfrm>
                  <a:off x="3175178" y="5716339"/>
                  <a:ext cx="9525" cy="47625"/>
                </a:xfrm>
                <a:custGeom>
                  <a:avLst/>
                  <a:gdLst>
                    <a:gd name="connsiteX0" fmla="*/ 210 w 9525"/>
                    <a:gd name="connsiteY0" fmla="*/ 448 h 47625"/>
                    <a:gd name="connsiteX1" fmla="*/ 21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10" y="448"/>
                      </a:moveTo>
                      <a:lnTo>
                        <a:pt x="21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xmlns="" id="{47908D24-36CC-E30B-E021-7DAE55A5A815}"/>
                    </a:ext>
                  </a:extLst>
                </p:cNvPr>
                <p:cNvSpPr/>
                <p:nvPr/>
              </p:nvSpPr>
              <p:spPr>
                <a:xfrm>
                  <a:off x="3420044" y="5716339"/>
                  <a:ext cx="9525" cy="47625"/>
                </a:xfrm>
                <a:custGeom>
                  <a:avLst/>
                  <a:gdLst>
                    <a:gd name="connsiteX0" fmla="*/ 236 w 9525"/>
                    <a:gd name="connsiteY0" fmla="*/ 448 h 47625"/>
                    <a:gd name="connsiteX1" fmla="*/ 236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36" y="448"/>
                      </a:moveTo>
                      <a:lnTo>
                        <a:pt x="236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xmlns="" id="{E30BDF0E-7A49-5063-A836-94EE850408BD}"/>
                    </a:ext>
                  </a:extLst>
                </p:cNvPr>
                <p:cNvSpPr/>
                <p:nvPr/>
              </p:nvSpPr>
              <p:spPr>
                <a:xfrm>
                  <a:off x="3542477" y="5716339"/>
                  <a:ext cx="9525" cy="47625"/>
                </a:xfrm>
                <a:custGeom>
                  <a:avLst/>
                  <a:gdLst>
                    <a:gd name="connsiteX0" fmla="*/ 249 w 9525"/>
                    <a:gd name="connsiteY0" fmla="*/ 448 h 47625"/>
                    <a:gd name="connsiteX1" fmla="*/ 24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49" y="448"/>
                      </a:moveTo>
                      <a:lnTo>
                        <a:pt x="24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xmlns="" id="{9F6CF0A9-E83D-6330-4137-7E26243C0F45}"/>
                    </a:ext>
                  </a:extLst>
                </p:cNvPr>
                <p:cNvSpPr/>
                <p:nvPr/>
              </p:nvSpPr>
              <p:spPr>
                <a:xfrm>
                  <a:off x="3664910" y="5716339"/>
                  <a:ext cx="9525" cy="47625"/>
                </a:xfrm>
                <a:custGeom>
                  <a:avLst/>
                  <a:gdLst>
                    <a:gd name="connsiteX0" fmla="*/ 262 w 9525"/>
                    <a:gd name="connsiteY0" fmla="*/ 448 h 47625"/>
                    <a:gd name="connsiteX1" fmla="*/ 262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62" y="448"/>
                      </a:moveTo>
                      <a:lnTo>
                        <a:pt x="262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xmlns="" id="{EB390F4C-4CC5-0A50-439D-737379CCB725}"/>
                    </a:ext>
                  </a:extLst>
                </p:cNvPr>
                <p:cNvSpPr/>
                <p:nvPr/>
              </p:nvSpPr>
              <p:spPr>
                <a:xfrm>
                  <a:off x="3909776" y="5716339"/>
                  <a:ext cx="9525" cy="47625"/>
                </a:xfrm>
                <a:custGeom>
                  <a:avLst/>
                  <a:gdLst>
                    <a:gd name="connsiteX0" fmla="*/ 287 w 9525"/>
                    <a:gd name="connsiteY0" fmla="*/ 448 h 47625"/>
                    <a:gd name="connsiteX1" fmla="*/ 28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87" y="448"/>
                      </a:moveTo>
                      <a:lnTo>
                        <a:pt x="28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xmlns="" id="{8D627587-2724-76E2-EF03-5BF0B512BC41}"/>
                    </a:ext>
                  </a:extLst>
                </p:cNvPr>
                <p:cNvSpPr/>
                <p:nvPr/>
              </p:nvSpPr>
              <p:spPr>
                <a:xfrm>
                  <a:off x="4032209" y="5716339"/>
                  <a:ext cx="9525" cy="47625"/>
                </a:xfrm>
                <a:custGeom>
                  <a:avLst/>
                  <a:gdLst>
                    <a:gd name="connsiteX0" fmla="*/ 300 w 9525"/>
                    <a:gd name="connsiteY0" fmla="*/ 448 h 47625"/>
                    <a:gd name="connsiteX1" fmla="*/ 30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00" y="448"/>
                      </a:moveTo>
                      <a:lnTo>
                        <a:pt x="30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xmlns="" id="{5478D97E-0158-942E-8B31-8E6C8C9C3BD6}"/>
                    </a:ext>
                  </a:extLst>
                </p:cNvPr>
                <p:cNvSpPr/>
                <p:nvPr/>
              </p:nvSpPr>
              <p:spPr>
                <a:xfrm>
                  <a:off x="4154642" y="5716339"/>
                  <a:ext cx="9525" cy="47625"/>
                </a:xfrm>
                <a:custGeom>
                  <a:avLst/>
                  <a:gdLst>
                    <a:gd name="connsiteX0" fmla="*/ 313 w 9525"/>
                    <a:gd name="connsiteY0" fmla="*/ 448 h 47625"/>
                    <a:gd name="connsiteX1" fmla="*/ 31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13" y="448"/>
                      </a:moveTo>
                      <a:lnTo>
                        <a:pt x="31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xmlns="" id="{DCBC70F4-D803-C755-54B8-608276E6CB02}"/>
                    </a:ext>
                  </a:extLst>
                </p:cNvPr>
                <p:cNvSpPr/>
                <p:nvPr/>
              </p:nvSpPr>
              <p:spPr>
                <a:xfrm>
                  <a:off x="4399508" y="5716339"/>
                  <a:ext cx="9525" cy="47625"/>
                </a:xfrm>
                <a:custGeom>
                  <a:avLst/>
                  <a:gdLst>
                    <a:gd name="connsiteX0" fmla="*/ 339 w 9525"/>
                    <a:gd name="connsiteY0" fmla="*/ 448 h 47625"/>
                    <a:gd name="connsiteX1" fmla="*/ 33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39" y="448"/>
                      </a:moveTo>
                      <a:lnTo>
                        <a:pt x="33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xmlns="" id="{659EEDA8-8486-EB10-405E-1DB02CB2B966}"/>
                    </a:ext>
                  </a:extLst>
                </p:cNvPr>
                <p:cNvSpPr/>
                <p:nvPr/>
              </p:nvSpPr>
              <p:spPr>
                <a:xfrm>
                  <a:off x="4521941" y="5716339"/>
                  <a:ext cx="9525" cy="47625"/>
                </a:xfrm>
                <a:custGeom>
                  <a:avLst/>
                  <a:gdLst>
                    <a:gd name="connsiteX0" fmla="*/ 352 w 9525"/>
                    <a:gd name="connsiteY0" fmla="*/ 448 h 47625"/>
                    <a:gd name="connsiteX1" fmla="*/ 352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52" y="448"/>
                      </a:moveTo>
                      <a:lnTo>
                        <a:pt x="352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33" name="Freeform 332">
                  <a:extLst>
                    <a:ext uri="{FF2B5EF4-FFF2-40B4-BE49-F238E27FC236}">
                      <a16:creationId xmlns:a16="http://schemas.microsoft.com/office/drawing/2014/main" xmlns="" id="{A6190BE5-1710-CE28-66BF-73F2B3807CEB}"/>
                    </a:ext>
                  </a:extLst>
                </p:cNvPr>
                <p:cNvSpPr/>
                <p:nvPr/>
              </p:nvSpPr>
              <p:spPr>
                <a:xfrm>
                  <a:off x="4644374" y="5716339"/>
                  <a:ext cx="9525" cy="47625"/>
                </a:xfrm>
                <a:custGeom>
                  <a:avLst/>
                  <a:gdLst>
                    <a:gd name="connsiteX0" fmla="*/ 365 w 9525"/>
                    <a:gd name="connsiteY0" fmla="*/ 448 h 47625"/>
                    <a:gd name="connsiteX1" fmla="*/ 36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65" y="448"/>
                      </a:moveTo>
                      <a:lnTo>
                        <a:pt x="36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xmlns="" id="{C691616D-4C9D-9FC9-B4DD-4635E82482D4}"/>
                    </a:ext>
                  </a:extLst>
                </p:cNvPr>
                <p:cNvSpPr/>
                <p:nvPr/>
              </p:nvSpPr>
              <p:spPr>
                <a:xfrm>
                  <a:off x="4889240" y="5716339"/>
                  <a:ext cx="9525" cy="47625"/>
                </a:xfrm>
                <a:custGeom>
                  <a:avLst/>
                  <a:gdLst>
                    <a:gd name="connsiteX0" fmla="*/ 390 w 9525"/>
                    <a:gd name="connsiteY0" fmla="*/ 448 h 47625"/>
                    <a:gd name="connsiteX1" fmla="*/ 39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90" y="448"/>
                      </a:moveTo>
                      <a:lnTo>
                        <a:pt x="39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35" name="Freeform 334">
                  <a:extLst>
                    <a:ext uri="{FF2B5EF4-FFF2-40B4-BE49-F238E27FC236}">
                      <a16:creationId xmlns:a16="http://schemas.microsoft.com/office/drawing/2014/main" xmlns="" id="{A614573E-65FC-0EFF-6F42-17F264614152}"/>
                    </a:ext>
                  </a:extLst>
                </p:cNvPr>
                <p:cNvSpPr/>
                <p:nvPr/>
              </p:nvSpPr>
              <p:spPr>
                <a:xfrm>
                  <a:off x="5011673" y="5716339"/>
                  <a:ext cx="9525" cy="47625"/>
                </a:xfrm>
                <a:custGeom>
                  <a:avLst/>
                  <a:gdLst>
                    <a:gd name="connsiteX0" fmla="*/ 403 w 9525"/>
                    <a:gd name="connsiteY0" fmla="*/ 448 h 47625"/>
                    <a:gd name="connsiteX1" fmla="*/ 40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03" y="448"/>
                      </a:moveTo>
                      <a:lnTo>
                        <a:pt x="40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xmlns="" id="{DEAACBDA-0749-CAF3-1A26-55F445F664C9}"/>
                    </a:ext>
                  </a:extLst>
                </p:cNvPr>
                <p:cNvSpPr/>
                <p:nvPr/>
              </p:nvSpPr>
              <p:spPr>
                <a:xfrm>
                  <a:off x="5134106" y="5716339"/>
                  <a:ext cx="9525" cy="47625"/>
                </a:xfrm>
                <a:custGeom>
                  <a:avLst/>
                  <a:gdLst>
                    <a:gd name="connsiteX0" fmla="*/ 416 w 9525"/>
                    <a:gd name="connsiteY0" fmla="*/ 448 h 47625"/>
                    <a:gd name="connsiteX1" fmla="*/ 416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16" y="448"/>
                      </a:moveTo>
                      <a:lnTo>
                        <a:pt x="416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xmlns="" id="{1B4B6971-D464-6004-49BE-BEAADA945FD8}"/>
                    </a:ext>
                  </a:extLst>
                </p:cNvPr>
                <p:cNvSpPr/>
                <p:nvPr/>
              </p:nvSpPr>
              <p:spPr>
                <a:xfrm>
                  <a:off x="5378972" y="5716339"/>
                  <a:ext cx="9525" cy="47625"/>
                </a:xfrm>
                <a:custGeom>
                  <a:avLst/>
                  <a:gdLst>
                    <a:gd name="connsiteX0" fmla="*/ 442 w 9525"/>
                    <a:gd name="connsiteY0" fmla="*/ 448 h 47625"/>
                    <a:gd name="connsiteX1" fmla="*/ 442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42" y="448"/>
                      </a:moveTo>
                      <a:lnTo>
                        <a:pt x="442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xmlns="" id="{284E1969-EC1A-FAF4-7C67-D87CE3C50427}"/>
                    </a:ext>
                  </a:extLst>
                </p:cNvPr>
                <p:cNvSpPr/>
                <p:nvPr/>
              </p:nvSpPr>
              <p:spPr>
                <a:xfrm>
                  <a:off x="5501405" y="5716339"/>
                  <a:ext cx="9525" cy="47625"/>
                </a:xfrm>
                <a:custGeom>
                  <a:avLst/>
                  <a:gdLst>
                    <a:gd name="connsiteX0" fmla="*/ 455 w 9525"/>
                    <a:gd name="connsiteY0" fmla="*/ 448 h 47625"/>
                    <a:gd name="connsiteX1" fmla="*/ 45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55" y="448"/>
                      </a:moveTo>
                      <a:lnTo>
                        <a:pt x="45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xmlns="" id="{00ADAF8E-117A-BB8C-8677-20C1D2723ECB}"/>
                    </a:ext>
                  </a:extLst>
                </p:cNvPr>
                <p:cNvSpPr/>
                <p:nvPr/>
              </p:nvSpPr>
              <p:spPr>
                <a:xfrm>
                  <a:off x="5623838" y="5716339"/>
                  <a:ext cx="9525" cy="47625"/>
                </a:xfrm>
                <a:custGeom>
                  <a:avLst/>
                  <a:gdLst>
                    <a:gd name="connsiteX0" fmla="*/ 467 w 9525"/>
                    <a:gd name="connsiteY0" fmla="*/ 448 h 47625"/>
                    <a:gd name="connsiteX1" fmla="*/ 46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67" y="448"/>
                      </a:moveTo>
                      <a:lnTo>
                        <a:pt x="46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xmlns="" id="{1F83DC2A-C749-B2A8-835B-1C3EFE306D63}"/>
                  </a:ext>
                </a:extLst>
              </p:cNvPr>
              <p:cNvSpPr/>
              <p:nvPr/>
            </p:nvSpPr>
            <p:spPr>
              <a:xfrm>
                <a:off x="2318146" y="5716339"/>
                <a:ext cx="3330178" cy="9525"/>
              </a:xfrm>
              <a:custGeom>
                <a:avLst/>
                <a:gdLst>
                  <a:gd name="connsiteX0" fmla="*/ 120 w 3330178"/>
                  <a:gd name="connsiteY0" fmla="*/ 448 h 9525"/>
                  <a:gd name="connsiteX1" fmla="*/ 3330299 w 3330178"/>
                  <a:gd name="connsiteY1" fmla="*/ 44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30178" h="9525">
                    <a:moveTo>
                      <a:pt x="120" y="448"/>
                    </a:moveTo>
                    <a:lnTo>
                      <a:pt x="3330299" y="448"/>
                    </a:ln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xmlns="" id="{2213E02E-9969-0ECA-A902-6F30B47AD2F4}"/>
                  </a:ext>
                </a:extLst>
              </p:cNvPr>
              <p:cNvSpPr/>
              <p:nvPr/>
            </p:nvSpPr>
            <p:spPr>
              <a:xfrm>
                <a:off x="2318146" y="5716339"/>
                <a:ext cx="9525" cy="66675"/>
              </a:xfrm>
              <a:custGeom>
                <a:avLst/>
                <a:gdLst>
                  <a:gd name="connsiteX0" fmla="*/ 120 w 9525"/>
                  <a:gd name="connsiteY0" fmla="*/ 448 h 66675"/>
                  <a:gd name="connsiteX1" fmla="*/ 120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120" y="448"/>
                    </a:moveTo>
                    <a:lnTo>
                      <a:pt x="120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xmlns="" id="{205576CD-AB7D-AEB7-B97E-4C06C992F910}"/>
                  </a:ext>
                </a:extLst>
              </p:cNvPr>
              <p:cNvSpPr/>
              <p:nvPr/>
            </p:nvSpPr>
            <p:spPr>
              <a:xfrm>
                <a:off x="2807878" y="5716339"/>
                <a:ext cx="9525" cy="66675"/>
              </a:xfrm>
              <a:custGeom>
                <a:avLst/>
                <a:gdLst>
                  <a:gd name="connsiteX0" fmla="*/ 172 w 9525"/>
                  <a:gd name="connsiteY0" fmla="*/ 448 h 66675"/>
                  <a:gd name="connsiteX1" fmla="*/ 172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172" y="448"/>
                    </a:moveTo>
                    <a:lnTo>
                      <a:pt x="172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xmlns="" id="{F8817880-1E24-F8B5-2618-95657363FD0D}"/>
                  </a:ext>
                </a:extLst>
              </p:cNvPr>
              <p:cNvSpPr/>
              <p:nvPr/>
            </p:nvSpPr>
            <p:spPr>
              <a:xfrm>
                <a:off x="3297612" y="5716339"/>
                <a:ext cx="9525" cy="66675"/>
              </a:xfrm>
              <a:custGeom>
                <a:avLst/>
                <a:gdLst>
                  <a:gd name="connsiteX0" fmla="*/ 223 w 9525"/>
                  <a:gd name="connsiteY0" fmla="*/ 448 h 66675"/>
                  <a:gd name="connsiteX1" fmla="*/ 223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223" y="448"/>
                    </a:moveTo>
                    <a:lnTo>
                      <a:pt x="223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xmlns="" id="{75EB01B1-3C77-D70E-431A-10E7756C6F9A}"/>
                  </a:ext>
                </a:extLst>
              </p:cNvPr>
              <p:cNvSpPr/>
              <p:nvPr/>
            </p:nvSpPr>
            <p:spPr>
              <a:xfrm>
                <a:off x="3787343" y="5716339"/>
                <a:ext cx="9525" cy="66675"/>
              </a:xfrm>
              <a:custGeom>
                <a:avLst/>
                <a:gdLst>
                  <a:gd name="connsiteX0" fmla="*/ 275 w 9525"/>
                  <a:gd name="connsiteY0" fmla="*/ 448 h 66675"/>
                  <a:gd name="connsiteX1" fmla="*/ 275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275" y="448"/>
                    </a:moveTo>
                    <a:lnTo>
                      <a:pt x="275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grpSp>
            <p:nvGrpSpPr>
              <p:cNvPr id="280" name="Graphic 4">
                <a:extLst>
                  <a:ext uri="{FF2B5EF4-FFF2-40B4-BE49-F238E27FC236}">
                    <a16:creationId xmlns:a16="http://schemas.microsoft.com/office/drawing/2014/main" xmlns="" id="{6754BA2F-AC52-3CA7-CC3A-6263C7F30E29}"/>
                  </a:ext>
                </a:extLst>
              </p:cNvPr>
              <p:cNvGrpSpPr/>
              <p:nvPr/>
            </p:nvGrpSpPr>
            <p:grpSpPr>
              <a:xfrm>
                <a:off x="4253262" y="5716339"/>
                <a:ext cx="47625" cy="210502"/>
                <a:chOff x="4253262" y="5716339"/>
                <a:chExt cx="47625" cy="210502"/>
              </a:xfrm>
              <a:solidFill>
                <a:srgbClr val="333333"/>
              </a:solidFill>
            </p:grpSpPr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xmlns="" id="{51FA45C1-5DC8-7617-060E-92E342DBD261}"/>
                    </a:ext>
                  </a:extLst>
                </p:cNvPr>
                <p:cNvSpPr/>
                <p:nvPr/>
              </p:nvSpPr>
              <p:spPr>
                <a:xfrm>
                  <a:off x="4277075" y="5716339"/>
                  <a:ext cx="9525" cy="66675"/>
                </a:xfrm>
                <a:custGeom>
                  <a:avLst/>
                  <a:gdLst>
                    <a:gd name="connsiteX0" fmla="*/ 326 w 9525"/>
                    <a:gd name="connsiteY0" fmla="*/ 448 h 66675"/>
                    <a:gd name="connsiteX1" fmla="*/ 326 w 9525"/>
                    <a:gd name="connsiteY1" fmla="*/ 67123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66675">
                      <a:moveTo>
                        <a:pt x="326" y="448"/>
                      </a:moveTo>
                      <a:lnTo>
                        <a:pt x="326" y="67123"/>
                      </a:lnTo>
                    </a:path>
                  </a:pathLst>
                </a:custGeom>
                <a:ln w="476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18" name="TextBox 317">
                  <a:extLst>
                    <a:ext uri="{FF2B5EF4-FFF2-40B4-BE49-F238E27FC236}">
                      <a16:creationId xmlns:a16="http://schemas.microsoft.com/office/drawing/2014/main" xmlns="" id="{DE6E843E-A071-AE06-189A-067142898F28}"/>
                    </a:ext>
                  </a:extLst>
                </p:cNvPr>
                <p:cNvSpPr txBox="1"/>
                <p:nvPr/>
              </p:nvSpPr>
              <p:spPr>
                <a:xfrm>
                  <a:off x="4161822" y="5757296"/>
                  <a:ext cx="230505" cy="2152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algn="l"/>
                  <a:r>
                    <a:rPr lang="x-none" sz="1500" spc="0" baseline="35500">
                      <a:ln/>
                      <a:solidFill>
                        <a:srgbClr val="333333"/>
                      </a:solidFill>
                      <a:latin typeface="PTSans-Regular"/>
                      <a:sym typeface="PTSans-Regular"/>
                      <a:rtl val="0"/>
                    </a:rPr>
                    <a:t>0</a:t>
                  </a:r>
                </a:p>
              </p:txBody>
            </p:sp>
          </p:grp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xmlns="" id="{55414404-375B-E6F9-71EE-1965BBE404B3}"/>
                  </a:ext>
                </a:extLst>
              </p:cNvPr>
              <p:cNvSpPr/>
              <p:nvPr/>
            </p:nvSpPr>
            <p:spPr>
              <a:xfrm>
                <a:off x="4766807" y="5716339"/>
                <a:ext cx="9525" cy="66675"/>
              </a:xfrm>
              <a:custGeom>
                <a:avLst/>
                <a:gdLst>
                  <a:gd name="connsiteX0" fmla="*/ 377 w 9525"/>
                  <a:gd name="connsiteY0" fmla="*/ 448 h 66675"/>
                  <a:gd name="connsiteX1" fmla="*/ 377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377" y="448"/>
                    </a:moveTo>
                    <a:lnTo>
                      <a:pt x="377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xmlns="" id="{DD5AB025-21C9-825A-DBA0-458269AD5C68}"/>
                  </a:ext>
                </a:extLst>
              </p:cNvPr>
              <p:cNvSpPr/>
              <p:nvPr/>
            </p:nvSpPr>
            <p:spPr>
              <a:xfrm>
                <a:off x="5256540" y="5716339"/>
                <a:ext cx="9525" cy="66675"/>
              </a:xfrm>
              <a:custGeom>
                <a:avLst/>
                <a:gdLst>
                  <a:gd name="connsiteX0" fmla="*/ 429 w 9525"/>
                  <a:gd name="connsiteY0" fmla="*/ 448 h 66675"/>
                  <a:gd name="connsiteX1" fmla="*/ 429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429" y="448"/>
                    </a:moveTo>
                    <a:lnTo>
                      <a:pt x="429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xmlns="" id="{84F6D63C-61E2-A3CE-A8B8-3B3FED6C8A66}"/>
                </a:ext>
              </a:extLst>
            </p:cNvPr>
            <p:cNvSpPr/>
            <p:nvPr/>
          </p:nvSpPr>
          <p:spPr>
            <a:xfrm>
              <a:off x="2318146" y="1733550"/>
              <a:ext cx="9525" cy="3980408"/>
            </a:xfrm>
            <a:custGeom>
              <a:avLst/>
              <a:gdLst>
                <a:gd name="connsiteX0" fmla="*/ 120 w 9525"/>
                <a:gd name="connsiteY0" fmla="*/ 30 h 3980408"/>
                <a:gd name="connsiteX1" fmla="*/ 120 w 9525"/>
                <a:gd name="connsiteY1" fmla="*/ 3980438 h 398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80408">
                  <a:moveTo>
                    <a:pt x="120" y="30"/>
                  </a:moveTo>
                  <a:lnTo>
                    <a:pt x="120" y="3980438"/>
                  </a:lnTo>
                </a:path>
              </a:pathLst>
            </a:custGeom>
            <a:noFill/>
            <a:ln w="4763" cap="flat">
              <a:solidFill>
                <a:srgbClr val="333333">
                  <a:alpha val="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grpSp>
          <p:nvGrpSpPr>
            <p:cNvPr id="173" name="Graphic 4">
              <a:extLst>
                <a:ext uri="{FF2B5EF4-FFF2-40B4-BE49-F238E27FC236}">
                  <a16:creationId xmlns:a16="http://schemas.microsoft.com/office/drawing/2014/main" xmlns="" id="{EDD4E34B-FD56-9F19-FAD2-88A297FCEA49}"/>
                </a:ext>
              </a:extLst>
            </p:cNvPr>
            <p:cNvGrpSpPr/>
            <p:nvPr/>
          </p:nvGrpSpPr>
          <p:grpSpPr>
            <a:xfrm>
              <a:off x="1365885" y="1722606"/>
              <a:ext cx="1024787" cy="4008397"/>
              <a:chOff x="1365885" y="1722606"/>
              <a:chExt cx="1024787" cy="4008397"/>
            </a:xfrm>
            <a:solidFill>
              <a:srgbClr val="333333"/>
            </a:solidFill>
          </p:grpSpPr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xmlns="" id="{13899FFD-E92E-AA80-8403-519835D83E39}"/>
                  </a:ext>
                </a:extLst>
              </p:cNvPr>
              <p:cNvSpPr txBox="1"/>
              <p:nvPr/>
            </p:nvSpPr>
            <p:spPr>
              <a:xfrm>
                <a:off x="1966108" y="1722606"/>
                <a:ext cx="3448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Afar</a:t>
                </a:r>
              </a:p>
            </p:txBody>
          </p:sp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xmlns="" id="{07267557-FB3B-DB34-43F3-D6F73398FD16}"/>
                  </a:ext>
                </a:extLst>
              </p:cNvPr>
              <p:cNvSpPr txBox="1"/>
              <p:nvPr/>
            </p:nvSpPr>
            <p:spPr>
              <a:xfrm>
                <a:off x="1820108" y="1993544"/>
                <a:ext cx="4972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Amhara</a:t>
                </a:r>
              </a:p>
            </p:txBody>
          </p:sp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xmlns="" id="{0EF7C5BE-DDE7-3B74-2549-755A17C4D4BF}"/>
                  </a:ext>
                </a:extLst>
              </p:cNvPr>
              <p:cNvSpPr txBox="1"/>
              <p:nvPr/>
            </p:nvSpPr>
            <p:spPr>
              <a:xfrm>
                <a:off x="1833354" y="2264482"/>
                <a:ext cx="47815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Oromia</a:t>
                </a:r>
              </a:p>
            </p:txBody>
          </p:sp>
          <p:sp>
            <p:nvSpPr>
              <p:cNvPr id="263" name="TextBox 262">
                <a:extLst>
                  <a:ext uri="{FF2B5EF4-FFF2-40B4-BE49-F238E27FC236}">
                    <a16:creationId xmlns:a16="http://schemas.microsoft.com/office/drawing/2014/main" xmlns="" id="{52A51486-823F-77DB-5C8F-1C5954E5F421}"/>
                  </a:ext>
                </a:extLst>
              </p:cNvPr>
              <p:cNvSpPr txBox="1"/>
              <p:nvPr/>
            </p:nvSpPr>
            <p:spPr>
              <a:xfrm>
                <a:off x="1852552" y="2535420"/>
                <a:ext cx="4686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Somali</a:t>
                </a:r>
              </a:p>
            </p:txBody>
          </p:sp>
          <p:sp>
            <p:nvSpPr>
              <p:cNvPr id="264" name="TextBox 263">
                <a:extLst>
                  <a:ext uri="{FF2B5EF4-FFF2-40B4-BE49-F238E27FC236}">
                    <a16:creationId xmlns:a16="http://schemas.microsoft.com/office/drawing/2014/main" xmlns="" id="{6C883CCE-3DBD-2DBE-727A-B48304628F98}"/>
                  </a:ext>
                </a:extLst>
              </p:cNvPr>
              <p:cNvSpPr txBox="1"/>
              <p:nvPr/>
            </p:nvSpPr>
            <p:spPr>
              <a:xfrm>
                <a:off x="1365885" y="2825892"/>
                <a:ext cx="1024787" cy="195731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 dirty="0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Benishangul-Gumuz</a:t>
                </a:r>
              </a:p>
            </p:txBody>
          </p:sp>
          <p:sp>
            <p:nvSpPr>
              <p:cNvPr id="265" name="TextBox 264">
                <a:extLst>
                  <a:ext uri="{FF2B5EF4-FFF2-40B4-BE49-F238E27FC236}">
                    <a16:creationId xmlns:a16="http://schemas.microsoft.com/office/drawing/2014/main" xmlns="" id="{6ABCFD66-CD05-FDEF-D218-AE77CAA13C3C}"/>
                  </a:ext>
                </a:extLst>
              </p:cNvPr>
              <p:cNvSpPr txBox="1"/>
              <p:nvPr/>
            </p:nvSpPr>
            <p:spPr>
              <a:xfrm>
                <a:off x="1899880" y="3077296"/>
                <a:ext cx="4210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SNNP</a:t>
                </a:r>
              </a:p>
            </p:txBody>
          </p:sp>
          <p:sp>
            <p:nvSpPr>
              <p:cNvPr id="266" name="TextBox 265">
                <a:extLst>
                  <a:ext uri="{FF2B5EF4-FFF2-40B4-BE49-F238E27FC236}">
                    <a16:creationId xmlns:a16="http://schemas.microsoft.com/office/drawing/2014/main" xmlns="" id="{BD9F08E8-B4F4-58B9-F6CC-268E658AA76D}"/>
                  </a:ext>
                </a:extLst>
              </p:cNvPr>
              <p:cNvSpPr txBox="1"/>
              <p:nvPr/>
            </p:nvSpPr>
            <p:spPr>
              <a:xfrm>
                <a:off x="1774567" y="3348234"/>
                <a:ext cx="5448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Gambela</a:t>
                </a:r>
              </a:p>
            </p:txBody>
          </p:sp>
          <p:sp>
            <p:nvSpPr>
              <p:cNvPr id="267" name="TextBox 266">
                <a:extLst>
                  <a:ext uri="{FF2B5EF4-FFF2-40B4-BE49-F238E27FC236}">
                    <a16:creationId xmlns:a16="http://schemas.microsoft.com/office/drawing/2014/main" xmlns="" id="{2A355160-ECE8-E754-B311-08210E3CD5E5}"/>
                  </a:ext>
                </a:extLst>
              </p:cNvPr>
              <p:cNvSpPr txBox="1"/>
              <p:nvPr/>
            </p:nvSpPr>
            <p:spPr>
              <a:xfrm>
                <a:off x="1883211" y="3619172"/>
                <a:ext cx="4305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Harari</a:t>
                </a:r>
              </a:p>
            </p:txBody>
          </p:sp>
          <p:sp>
            <p:nvSpPr>
              <p:cNvPr id="268" name="TextBox 267">
                <a:extLst>
                  <a:ext uri="{FF2B5EF4-FFF2-40B4-BE49-F238E27FC236}">
                    <a16:creationId xmlns:a16="http://schemas.microsoft.com/office/drawing/2014/main" xmlns="" id="{F1F92FCD-F24B-CA47-2E41-A2C214EADE1A}"/>
                  </a:ext>
                </a:extLst>
              </p:cNvPr>
              <p:cNvSpPr txBox="1"/>
              <p:nvPr/>
            </p:nvSpPr>
            <p:spPr>
              <a:xfrm>
                <a:off x="1630501" y="3909644"/>
                <a:ext cx="684550" cy="195731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 dirty="0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Addis Ababa</a:t>
                </a:r>
              </a:p>
            </p:txBody>
          </p:sp>
          <p:sp>
            <p:nvSpPr>
              <p:cNvPr id="269" name="TextBox 268">
                <a:extLst>
                  <a:ext uri="{FF2B5EF4-FFF2-40B4-BE49-F238E27FC236}">
                    <a16:creationId xmlns:a16="http://schemas.microsoft.com/office/drawing/2014/main" xmlns="" id="{EB845811-ECBE-FAF8-9B25-F13F90A41155}"/>
                  </a:ext>
                </a:extLst>
              </p:cNvPr>
              <p:cNvSpPr txBox="1"/>
              <p:nvPr/>
            </p:nvSpPr>
            <p:spPr>
              <a:xfrm>
                <a:off x="1711612" y="4161048"/>
                <a:ext cx="6019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Dire Dawa</a:t>
                </a:r>
              </a:p>
            </p:txBody>
          </p:sp>
          <p:sp>
            <p:nvSpPr>
              <p:cNvPr id="270" name="TextBox 269">
                <a:extLst>
                  <a:ext uri="{FF2B5EF4-FFF2-40B4-BE49-F238E27FC236}">
                    <a16:creationId xmlns:a16="http://schemas.microsoft.com/office/drawing/2014/main" xmlns="" id="{F9262E72-BEC2-5F11-6338-FC8061771D6D}"/>
                  </a:ext>
                </a:extLst>
              </p:cNvPr>
              <p:cNvSpPr txBox="1"/>
              <p:nvPr/>
            </p:nvSpPr>
            <p:spPr>
              <a:xfrm>
                <a:off x="1832907" y="4431986"/>
                <a:ext cx="47815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Sidama</a:t>
                </a: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xmlns="" id="{D93A43CF-4042-73BE-16C3-4EEDC326C2EA}"/>
                  </a:ext>
                </a:extLst>
              </p:cNvPr>
              <p:cNvSpPr txBox="1"/>
              <p:nvPr/>
            </p:nvSpPr>
            <p:spPr>
              <a:xfrm>
                <a:off x="1886783" y="4973862"/>
                <a:ext cx="4210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Urban</a:t>
                </a:r>
              </a:p>
            </p:txBody>
          </p:sp>
          <p:sp>
            <p:nvSpPr>
              <p:cNvPr id="272" name="TextBox 271">
                <a:extLst>
                  <a:ext uri="{FF2B5EF4-FFF2-40B4-BE49-F238E27FC236}">
                    <a16:creationId xmlns:a16="http://schemas.microsoft.com/office/drawing/2014/main" xmlns="" id="{76266143-D762-EE60-EA46-AB3B1B0DA88F}"/>
                  </a:ext>
                </a:extLst>
              </p:cNvPr>
              <p:cNvSpPr txBox="1"/>
              <p:nvPr/>
            </p:nvSpPr>
            <p:spPr>
              <a:xfrm>
                <a:off x="1916400" y="5244800"/>
                <a:ext cx="40195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Rural</a:t>
                </a:r>
              </a:p>
            </p:txBody>
          </p:sp>
          <p:sp>
            <p:nvSpPr>
              <p:cNvPr id="273" name="TextBox 272">
                <a:extLst>
                  <a:ext uri="{FF2B5EF4-FFF2-40B4-BE49-F238E27FC236}">
                    <a16:creationId xmlns:a16="http://schemas.microsoft.com/office/drawing/2014/main" xmlns="" id="{42E722BA-4E91-72BC-CA4A-E4D31663F28E}"/>
                  </a:ext>
                </a:extLst>
              </p:cNvPr>
              <p:cNvSpPr txBox="1"/>
              <p:nvPr/>
            </p:nvSpPr>
            <p:spPr>
              <a:xfrm>
                <a:off x="1920567" y="5515738"/>
                <a:ext cx="3829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Total</a:t>
                </a:r>
              </a:p>
            </p:txBody>
          </p:sp>
        </p:grpSp>
        <p:grpSp>
          <p:nvGrpSpPr>
            <p:cNvPr id="174" name="Graphic 4">
              <a:extLst>
                <a:ext uri="{FF2B5EF4-FFF2-40B4-BE49-F238E27FC236}">
                  <a16:creationId xmlns:a16="http://schemas.microsoft.com/office/drawing/2014/main" xmlns="" id="{1D2549D0-A2B6-9632-7AAF-30C796CFDF11}"/>
                </a:ext>
              </a:extLst>
            </p:cNvPr>
            <p:cNvGrpSpPr/>
            <p:nvPr/>
          </p:nvGrpSpPr>
          <p:grpSpPr>
            <a:xfrm>
              <a:off x="2293381" y="1722606"/>
              <a:ext cx="3386257" cy="4008397"/>
              <a:chOff x="2293381" y="1722606"/>
              <a:chExt cx="3386257" cy="4008397"/>
            </a:xfrm>
            <a:solidFill>
              <a:srgbClr val="FFFFFF"/>
            </a:solidFill>
          </p:grpSpPr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xmlns="" id="{00AA425F-5A0C-280A-073F-CFB8D22763DB}"/>
                  </a:ext>
                </a:extLst>
              </p:cNvPr>
              <p:cNvSpPr txBox="1"/>
              <p:nvPr/>
            </p:nvSpPr>
            <p:spPr>
              <a:xfrm>
                <a:off x="3468738" y="1722606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16</a:t>
                </a:r>
              </a:p>
            </p:txBody>
          </p:sp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xmlns="" id="{382583C6-9068-C746-927F-ABEB10AB31C0}"/>
                  </a:ext>
                </a:extLst>
              </p:cNvPr>
              <p:cNvSpPr txBox="1"/>
              <p:nvPr/>
            </p:nvSpPr>
            <p:spPr>
              <a:xfrm>
                <a:off x="3860524" y="1993544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8</a:t>
                </a:r>
              </a:p>
            </p:txBody>
          </p:sp>
          <p:sp>
            <p:nvSpPr>
              <p:cNvPr id="179" name="TextBox 178">
                <a:extLst>
                  <a:ext uri="{FF2B5EF4-FFF2-40B4-BE49-F238E27FC236}">
                    <a16:creationId xmlns:a16="http://schemas.microsoft.com/office/drawing/2014/main" xmlns="" id="{CF65AC61-132C-C4CD-76BD-1186D5C23A02}"/>
                  </a:ext>
                </a:extLst>
              </p:cNvPr>
              <p:cNvSpPr txBox="1"/>
              <p:nvPr/>
            </p:nvSpPr>
            <p:spPr>
              <a:xfrm>
                <a:off x="3517712" y="2264482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15</a:t>
                </a: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xmlns="" id="{14088498-1611-2E1F-F0C1-DE6943FEBCA6}"/>
                  </a:ext>
                </a:extLst>
              </p:cNvPr>
              <p:cNvSpPr txBox="1"/>
              <p:nvPr/>
            </p:nvSpPr>
            <p:spPr>
              <a:xfrm>
                <a:off x="2293381" y="2535420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40</a:t>
                </a:r>
              </a:p>
            </p:txBody>
          </p:sp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xmlns="" id="{F3B5C5F2-8369-F395-7A88-2924031BFD71}"/>
                  </a:ext>
                </a:extLst>
              </p:cNvPr>
              <p:cNvSpPr txBox="1"/>
              <p:nvPr/>
            </p:nvSpPr>
            <p:spPr>
              <a:xfrm>
                <a:off x="3370792" y="2806358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18</a:t>
                </a: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xmlns="" id="{73147932-E64F-A84B-93E0-D50B14A70375}"/>
                  </a:ext>
                </a:extLst>
              </p:cNvPr>
              <p:cNvSpPr txBox="1"/>
              <p:nvPr/>
            </p:nvSpPr>
            <p:spPr>
              <a:xfrm>
                <a:off x="3762578" y="3077296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10</a:t>
                </a:r>
              </a:p>
            </p:txBody>
          </p:sp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xmlns="" id="{608C75B8-62F2-72A1-93CB-0C6C88255355}"/>
                  </a:ext>
                </a:extLst>
              </p:cNvPr>
              <p:cNvSpPr txBox="1"/>
              <p:nvPr/>
            </p:nvSpPr>
            <p:spPr>
              <a:xfrm>
                <a:off x="3762578" y="3348234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10</a:t>
                </a:r>
              </a:p>
            </p:txBody>
          </p:sp>
          <p:sp>
            <p:nvSpPr>
              <p:cNvPr id="202" name="TextBox 201">
                <a:extLst>
                  <a:ext uri="{FF2B5EF4-FFF2-40B4-BE49-F238E27FC236}">
                    <a16:creationId xmlns:a16="http://schemas.microsoft.com/office/drawing/2014/main" xmlns="" id="{BE2806EC-B74D-8B07-0C0D-F5CA4605DAF4}"/>
                  </a:ext>
                </a:extLst>
              </p:cNvPr>
              <p:cNvSpPr txBox="1"/>
              <p:nvPr/>
            </p:nvSpPr>
            <p:spPr>
              <a:xfrm>
                <a:off x="3468738" y="3619172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16</a:t>
                </a:r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xmlns="" id="{8634A8B9-87C8-7158-DD66-0375B95FC259}"/>
                  </a:ext>
                </a:extLst>
              </p:cNvPr>
              <p:cNvSpPr txBox="1"/>
              <p:nvPr/>
            </p:nvSpPr>
            <p:spPr>
              <a:xfrm>
                <a:off x="3958470" y="3890110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6</a:t>
                </a:r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xmlns="" id="{0B062233-74C5-6409-CEDE-B0B39BE77743}"/>
                  </a:ext>
                </a:extLst>
              </p:cNvPr>
              <p:cNvSpPr txBox="1"/>
              <p:nvPr/>
            </p:nvSpPr>
            <p:spPr>
              <a:xfrm>
                <a:off x="2881060" y="4161048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28</a:t>
                </a:r>
              </a:p>
            </p:txBody>
          </p:sp>
          <p:sp>
            <p:nvSpPr>
              <p:cNvPr id="238" name="TextBox 237">
                <a:extLst>
                  <a:ext uri="{FF2B5EF4-FFF2-40B4-BE49-F238E27FC236}">
                    <a16:creationId xmlns:a16="http://schemas.microsoft.com/office/drawing/2014/main" xmlns="" id="{CC7C0C75-DBAA-81A8-9A3F-471EE083671A}"/>
                  </a:ext>
                </a:extLst>
              </p:cNvPr>
              <p:cNvSpPr txBox="1"/>
              <p:nvPr/>
            </p:nvSpPr>
            <p:spPr>
              <a:xfrm>
                <a:off x="3713604" y="4431986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11</a:t>
                </a:r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xmlns="" id="{345FB5F3-6B65-0EC0-AD1D-55BD7DE106E8}"/>
                  </a:ext>
                </a:extLst>
              </p:cNvPr>
              <p:cNvSpPr txBox="1"/>
              <p:nvPr/>
            </p:nvSpPr>
            <p:spPr>
              <a:xfrm>
                <a:off x="3762578" y="4973862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10</a:t>
                </a: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xmlns="" id="{53BF6153-8ADF-7E0A-06C3-B6A2FCB5969D}"/>
                  </a:ext>
                </a:extLst>
              </p:cNvPr>
              <p:cNvSpPr txBox="1"/>
              <p:nvPr/>
            </p:nvSpPr>
            <p:spPr>
              <a:xfrm>
                <a:off x="3566685" y="5244800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14</a:t>
                </a: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xmlns="" id="{C32CE24A-1160-406D-1303-2512B66E3D38}"/>
                  </a:ext>
                </a:extLst>
              </p:cNvPr>
              <p:cNvSpPr txBox="1"/>
              <p:nvPr/>
            </p:nvSpPr>
            <p:spPr>
              <a:xfrm>
                <a:off x="3615658" y="5515738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13</a:t>
                </a:r>
              </a:p>
            </p:txBody>
          </p:sp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xmlns="" id="{570669A0-68E0-FD98-166A-5A05043CCC3E}"/>
                  </a:ext>
                </a:extLst>
              </p:cNvPr>
              <p:cNvSpPr txBox="1"/>
              <p:nvPr/>
            </p:nvSpPr>
            <p:spPr>
              <a:xfrm>
                <a:off x="4456870" y="1722606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8</a:t>
                </a:r>
              </a:p>
            </p:txBody>
          </p:sp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xmlns="" id="{9FE22C94-C5AE-4BA0-E7BC-08B39F98C3CC}"/>
                  </a:ext>
                </a:extLst>
              </p:cNvPr>
              <p:cNvSpPr txBox="1"/>
              <p:nvPr/>
            </p:nvSpPr>
            <p:spPr>
              <a:xfrm>
                <a:off x="4182833" y="2004487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</a:t>
                </a:r>
              </a:p>
            </p:txBody>
          </p:sp>
          <p:sp>
            <p:nvSpPr>
              <p:cNvPr id="249" name="TextBox 248">
                <a:extLst>
                  <a:ext uri="{FF2B5EF4-FFF2-40B4-BE49-F238E27FC236}">
                    <a16:creationId xmlns:a16="http://schemas.microsoft.com/office/drawing/2014/main" xmlns="" id="{0BD71E54-21A9-7639-8FE0-B2C20A165859}"/>
                  </a:ext>
                </a:extLst>
              </p:cNvPr>
              <p:cNvSpPr txBox="1"/>
              <p:nvPr/>
            </p:nvSpPr>
            <p:spPr>
              <a:xfrm>
                <a:off x="4260977" y="2264482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</a:p>
            </p:txBody>
          </p:sp>
          <p:sp>
            <p:nvSpPr>
              <p:cNvPr id="250" name="TextBox 249">
                <a:extLst>
                  <a:ext uri="{FF2B5EF4-FFF2-40B4-BE49-F238E27FC236}">
                    <a16:creationId xmlns:a16="http://schemas.microsoft.com/office/drawing/2014/main" xmlns="" id="{EB8DD22E-DDF5-510C-FB82-5CF4B1C6044D}"/>
                  </a:ext>
                </a:extLst>
              </p:cNvPr>
              <p:cNvSpPr txBox="1"/>
              <p:nvPr/>
            </p:nvSpPr>
            <p:spPr>
              <a:xfrm>
                <a:off x="5382458" y="2535420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28</a:t>
                </a:r>
              </a:p>
            </p:txBody>
          </p:sp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xmlns="" id="{2F33BBCD-C0F2-D709-0EAF-0744AF049E30}"/>
                  </a:ext>
                </a:extLst>
              </p:cNvPr>
              <p:cNvSpPr txBox="1"/>
              <p:nvPr/>
            </p:nvSpPr>
            <p:spPr>
              <a:xfrm>
                <a:off x="4219820" y="3077296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</a:t>
                </a:r>
              </a:p>
            </p:txBody>
          </p:sp>
          <p:sp>
            <p:nvSpPr>
              <p:cNvPr id="252" name="TextBox 251">
                <a:extLst>
                  <a:ext uri="{FF2B5EF4-FFF2-40B4-BE49-F238E27FC236}">
                    <a16:creationId xmlns:a16="http://schemas.microsoft.com/office/drawing/2014/main" xmlns="" id="{A4C73920-997D-7AAF-C17D-356B840A9035}"/>
                  </a:ext>
                </a:extLst>
              </p:cNvPr>
              <p:cNvSpPr txBox="1"/>
              <p:nvPr/>
            </p:nvSpPr>
            <p:spPr>
              <a:xfrm>
                <a:off x="4219820" y="3348234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</a:t>
                </a:r>
              </a:p>
            </p:txBody>
          </p:sp>
          <p:sp>
            <p:nvSpPr>
              <p:cNvPr id="253" name="TextBox 252">
                <a:extLst>
                  <a:ext uri="{FF2B5EF4-FFF2-40B4-BE49-F238E27FC236}">
                    <a16:creationId xmlns:a16="http://schemas.microsoft.com/office/drawing/2014/main" xmlns="" id="{DF245500-E1B8-F3B2-DDC0-CECDE23ADC2F}"/>
                  </a:ext>
                </a:extLst>
              </p:cNvPr>
              <p:cNvSpPr txBox="1"/>
              <p:nvPr/>
            </p:nvSpPr>
            <p:spPr>
              <a:xfrm>
                <a:off x="4505843" y="3619172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9</a:t>
                </a:r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xmlns="" id="{C5F9E9AD-6B22-21AA-A1CD-33332856A5E9}"/>
                  </a:ext>
                </a:extLst>
              </p:cNvPr>
              <p:cNvSpPr txBox="1"/>
              <p:nvPr/>
            </p:nvSpPr>
            <p:spPr>
              <a:xfrm>
                <a:off x="4212004" y="3890110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</a:t>
                </a:r>
              </a:p>
            </p:txBody>
          </p:sp>
          <p:sp>
            <p:nvSpPr>
              <p:cNvPr id="255" name="TextBox 254">
                <a:extLst>
                  <a:ext uri="{FF2B5EF4-FFF2-40B4-BE49-F238E27FC236}">
                    <a16:creationId xmlns:a16="http://schemas.microsoft.com/office/drawing/2014/main" xmlns="" id="{458F25C3-CB3F-BCED-DCF2-8C6AB8690CA5}"/>
                  </a:ext>
                </a:extLst>
              </p:cNvPr>
              <p:cNvSpPr txBox="1"/>
              <p:nvPr/>
            </p:nvSpPr>
            <p:spPr>
              <a:xfrm>
                <a:off x="4843753" y="4161048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17</a:t>
                </a:r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xmlns="" id="{86AABD58-4E38-16CC-B16C-37715D4754DA}"/>
                  </a:ext>
                </a:extLst>
              </p:cNvPr>
              <p:cNvSpPr txBox="1"/>
              <p:nvPr/>
            </p:nvSpPr>
            <p:spPr>
              <a:xfrm>
                <a:off x="4219820" y="4431986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</a:t>
                </a: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xmlns="" id="{2FC6CF39-AF0B-1E63-41AD-72802567EE0A}"/>
                  </a:ext>
                </a:extLst>
              </p:cNvPr>
              <p:cNvSpPr txBox="1"/>
              <p:nvPr/>
            </p:nvSpPr>
            <p:spPr>
              <a:xfrm>
                <a:off x="4260977" y="4973862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xmlns="" id="{74D24B69-8911-4B96-EE04-7C1037F1DE3B}"/>
                  </a:ext>
                </a:extLst>
              </p:cNvPr>
              <p:cNvSpPr txBox="1"/>
              <p:nvPr/>
            </p:nvSpPr>
            <p:spPr>
              <a:xfrm>
                <a:off x="4260977" y="5244800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</a:p>
            </p:txBody>
          </p:sp>
          <p:sp>
            <p:nvSpPr>
              <p:cNvPr id="259" name="TextBox 258">
                <a:extLst>
                  <a:ext uri="{FF2B5EF4-FFF2-40B4-BE49-F238E27FC236}">
                    <a16:creationId xmlns:a16="http://schemas.microsoft.com/office/drawing/2014/main" xmlns="" id="{DA92A793-751F-7E3D-BE90-7584054EAE9A}"/>
                  </a:ext>
                </a:extLst>
              </p:cNvPr>
              <p:cNvSpPr txBox="1"/>
              <p:nvPr/>
            </p:nvSpPr>
            <p:spPr>
              <a:xfrm>
                <a:off x="4260977" y="5515738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</a:p>
            </p:txBody>
          </p:sp>
        </p:grpSp>
      </p:grpSp>
      <p:sp>
        <p:nvSpPr>
          <p:cNvPr id="473" name="TextBox 472">
            <a:extLst>
              <a:ext uri="{FF2B5EF4-FFF2-40B4-BE49-F238E27FC236}">
                <a16:creationId xmlns:a16="http://schemas.microsoft.com/office/drawing/2014/main" xmlns="" id="{2DBD4106-3563-76C5-7DE6-72A604A3DE53}"/>
              </a:ext>
            </a:extLst>
          </p:cNvPr>
          <p:cNvSpPr txBox="1"/>
          <p:nvPr/>
        </p:nvSpPr>
        <p:spPr>
          <a:xfrm>
            <a:off x="1643384" y="6118403"/>
            <a:ext cx="294186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x-none" sz="1600" b="1" dirty="0"/>
              <a:t>Anemia (</a:t>
            </a:r>
            <a:r>
              <a:rPr lang="en-US" sz="1600" b="1" dirty="0"/>
              <a:t>Hemoglobin</a:t>
            </a:r>
            <a:r>
              <a:rPr lang="x-none" sz="1600" b="1" dirty="0"/>
              <a:t>  g/dL)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xmlns="" id="{825D2B71-1F4F-D23C-9ED6-2AB628FCCB25}"/>
              </a:ext>
            </a:extLst>
          </p:cNvPr>
          <p:cNvSpPr txBox="1"/>
          <p:nvPr/>
        </p:nvSpPr>
        <p:spPr>
          <a:xfrm>
            <a:off x="1632713" y="6393344"/>
            <a:ext cx="210678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x-none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Any anemia (Hb&lt;12)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xmlns="" id="{4E729D60-3BB4-A4FD-5C33-9D06A8B2AA6F}"/>
              </a:ext>
            </a:extLst>
          </p:cNvPr>
          <p:cNvSpPr txBox="1"/>
          <p:nvPr/>
        </p:nvSpPr>
        <p:spPr>
          <a:xfrm>
            <a:off x="6587365" y="6039119"/>
            <a:ext cx="279767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x-none" sz="1600" b="1" dirty="0"/>
              <a:t>Iron deficiency anemia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xmlns="" id="{58A86CDF-4F29-A5D6-8077-D7BC3867E7EE}"/>
              </a:ext>
            </a:extLst>
          </p:cNvPr>
          <p:cNvSpPr txBox="1"/>
          <p:nvPr/>
        </p:nvSpPr>
        <p:spPr>
          <a:xfrm>
            <a:off x="6599463" y="6295531"/>
            <a:ext cx="253786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x-none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IDA( Hb&lt;12 and FERR&lt;15</a:t>
            </a:r>
          </a:p>
        </p:txBody>
      </p:sp>
      <p:grpSp>
        <p:nvGrpSpPr>
          <p:cNvPr id="478" name="Group 477">
            <a:extLst>
              <a:ext uri="{FF2B5EF4-FFF2-40B4-BE49-F238E27FC236}">
                <a16:creationId xmlns:a16="http://schemas.microsoft.com/office/drawing/2014/main" xmlns="" id="{6488FD35-5597-BF98-5FF8-86E105AB611E}"/>
              </a:ext>
            </a:extLst>
          </p:cNvPr>
          <p:cNvGrpSpPr/>
          <p:nvPr/>
        </p:nvGrpSpPr>
        <p:grpSpPr>
          <a:xfrm>
            <a:off x="1785848" y="4864292"/>
            <a:ext cx="562533" cy="649316"/>
            <a:chOff x="961858" y="1767400"/>
            <a:chExt cx="1751493" cy="2008470"/>
          </a:xfrm>
          <a:solidFill>
            <a:schemeClr val="accent6"/>
          </a:solidFill>
        </p:grpSpPr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xmlns="" id="{FA06A000-C82A-DE25-97D3-AF20948227F6}"/>
                </a:ext>
              </a:extLst>
            </p:cNvPr>
            <p:cNvGrpSpPr/>
            <p:nvPr/>
          </p:nvGrpSpPr>
          <p:grpSpPr>
            <a:xfrm>
              <a:off x="961858" y="2883574"/>
              <a:ext cx="1751493" cy="892296"/>
              <a:chOff x="674363" y="3319336"/>
              <a:chExt cx="1751493" cy="892296"/>
            </a:xfrm>
            <a:grpFill/>
          </p:grpSpPr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xmlns="" id="{9915AC1C-62F1-B177-F5B1-B311FA1C7FE0}"/>
                  </a:ext>
                </a:extLst>
              </p:cNvPr>
              <p:cNvSpPr/>
              <p:nvPr/>
            </p:nvSpPr>
            <p:spPr>
              <a:xfrm>
                <a:off x="674363" y="3319336"/>
                <a:ext cx="1751493" cy="892296"/>
              </a:xfrm>
              <a:custGeom>
                <a:avLst/>
                <a:gdLst>
                  <a:gd name="connsiteX0" fmla="*/ 1751470 w 1751493"/>
                  <a:gd name="connsiteY0" fmla="*/ 689658 h 892296"/>
                  <a:gd name="connsiteX1" fmla="*/ 1274711 w 1751493"/>
                  <a:gd name="connsiteY1" fmla="*/ 644988 h 892296"/>
                  <a:gd name="connsiteX2" fmla="*/ 1274711 w 1751493"/>
                  <a:gd name="connsiteY2" fmla="*/ 451313 h 892296"/>
                  <a:gd name="connsiteX3" fmla="*/ 1421746 w 1751493"/>
                  <a:gd name="connsiteY3" fmla="*/ 451313 h 892296"/>
                  <a:gd name="connsiteX4" fmla="*/ 906271 w 1751493"/>
                  <a:gd name="connsiteY4" fmla="*/ 106911 h 892296"/>
                  <a:gd name="connsiteX5" fmla="*/ 388848 w 1751493"/>
                  <a:gd name="connsiteY5" fmla="*/ 451282 h 892296"/>
                  <a:gd name="connsiteX6" fmla="*/ 537442 w 1751493"/>
                  <a:gd name="connsiteY6" fmla="*/ 451282 h 892296"/>
                  <a:gd name="connsiteX7" fmla="*/ 537442 w 1751493"/>
                  <a:gd name="connsiteY7" fmla="*/ 621511 h 892296"/>
                  <a:gd name="connsiteX8" fmla="*/ 277088 w 1751493"/>
                  <a:gd name="connsiteY8" fmla="*/ 612886 h 892296"/>
                  <a:gd name="connsiteX9" fmla="*/ 277088 w 1751493"/>
                  <a:gd name="connsiteY9" fmla="*/ 417581 h 892296"/>
                  <a:gd name="connsiteX10" fmla="*/ 224758 w 1751493"/>
                  <a:gd name="connsiteY10" fmla="*/ 352822 h 892296"/>
                  <a:gd name="connsiteX11" fmla="*/ 211458 w 1751493"/>
                  <a:gd name="connsiteY11" fmla="*/ 293355 h 892296"/>
                  <a:gd name="connsiteX12" fmla="*/ 350979 w 1751493"/>
                  <a:gd name="connsiteY12" fmla="*/ 153893 h 892296"/>
                  <a:gd name="connsiteX13" fmla="*/ 359386 w 1751493"/>
                  <a:gd name="connsiteY13" fmla="*/ 154171 h 892296"/>
                  <a:gd name="connsiteX14" fmla="*/ 228261 w 1751493"/>
                  <a:gd name="connsiteY14" fmla="*/ 293355 h 892296"/>
                  <a:gd name="connsiteX15" fmla="*/ 258280 w 1751493"/>
                  <a:gd name="connsiteY15" fmla="*/ 379797 h 892296"/>
                  <a:gd name="connsiteX16" fmla="*/ 359386 w 1751493"/>
                  <a:gd name="connsiteY16" fmla="*/ 432622 h 892296"/>
                  <a:gd name="connsiteX17" fmla="*/ 367782 w 1751493"/>
                  <a:gd name="connsiteY17" fmla="*/ 432875 h 892296"/>
                  <a:gd name="connsiteX18" fmla="*/ 507302 w 1751493"/>
                  <a:gd name="connsiteY18" fmla="*/ 293355 h 892296"/>
                  <a:gd name="connsiteX19" fmla="*/ 388389 w 1751493"/>
                  <a:gd name="connsiteY19" fmla="*/ 155393 h 892296"/>
                  <a:gd name="connsiteX20" fmla="*/ 389392 w 1751493"/>
                  <a:gd name="connsiteY20" fmla="*/ 139496 h 892296"/>
                  <a:gd name="connsiteX21" fmla="*/ 249909 w 1751493"/>
                  <a:gd name="connsiteY21" fmla="*/ 0 h 892296"/>
                  <a:gd name="connsiteX22" fmla="*/ 158911 w 1751493"/>
                  <a:gd name="connsiteY22" fmla="*/ 33800 h 892296"/>
                  <a:gd name="connsiteX23" fmla="*/ 134848 w 1751493"/>
                  <a:gd name="connsiteY23" fmla="*/ 60605 h 892296"/>
                  <a:gd name="connsiteX24" fmla="*/ 110375 w 1751493"/>
                  <a:gd name="connsiteY24" fmla="*/ 139499 h 892296"/>
                  <a:gd name="connsiteX25" fmla="*/ 111764 w 1751493"/>
                  <a:gd name="connsiteY25" fmla="*/ 158863 h 892296"/>
                  <a:gd name="connsiteX26" fmla="*/ 46761 w 1751493"/>
                  <a:gd name="connsiteY26" fmla="*/ 198375 h 892296"/>
                  <a:gd name="connsiteX27" fmla="*/ 27240 w 1751493"/>
                  <a:gd name="connsiteY27" fmla="*/ 225047 h 892296"/>
                  <a:gd name="connsiteX28" fmla="*/ 9290 w 1751493"/>
                  <a:gd name="connsiteY28" fmla="*/ 293346 h 892296"/>
                  <a:gd name="connsiteX29" fmla="*/ 148798 w 1751493"/>
                  <a:gd name="connsiteY29" fmla="*/ 432867 h 892296"/>
                  <a:gd name="connsiteX30" fmla="*/ 209898 w 1751493"/>
                  <a:gd name="connsiteY30" fmla="*/ 418612 h 892296"/>
                  <a:gd name="connsiteX31" fmla="*/ 209898 w 1751493"/>
                  <a:gd name="connsiteY31" fmla="*/ 616407 h 892296"/>
                  <a:gd name="connsiteX32" fmla="*/ 0 w 1751493"/>
                  <a:gd name="connsiteY32" fmla="*/ 644238 h 892296"/>
                  <a:gd name="connsiteX33" fmla="*/ 1254069 w 1751493"/>
                  <a:gd name="connsiteY33" fmla="*/ 892297 h 892296"/>
                  <a:gd name="connsiteX34" fmla="*/ 1009622 w 1751493"/>
                  <a:gd name="connsiteY34" fmla="*/ 746047 h 892296"/>
                  <a:gd name="connsiteX35" fmla="*/ 1751493 w 1751493"/>
                  <a:gd name="connsiteY35" fmla="*/ 689660 h 89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51493" h="892296">
                    <a:moveTo>
                      <a:pt x="1751470" y="689658"/>
                    </a:moveTo>
                    <a:cubicBezTo>
                      <a:pt x="1586702" y="641497"/>
                      <a:pt x="1424786" y="632244"/>
                      <a:pt x="1274711" y="644988"/>
                    </a:cubicBezTo>
                    <a:lnTo>
                      <a:pt x="1274711" y="451313"/>
                    </a:lnTo>
                    <a:lnTo>
                      <a:pt x="1421746" y="451313"/>
                    </a:lnTo>
                    <a:lnTo>
                      <a:pt x="906271" y="106911"/>
                    </a:lnTo>
                    <a:lnTo>
                      <a:pt x="388848" y="451282"/>
                    </a:lnTo>
                    <a:lnTo>
                      <a:pt x="537442" y="451282"/>
                    </a:lnTo>
                    <a:lnTo>
                      <a:pt x="537442" y="621511"/>
                    </a:lnTo>
                    <a:cubicBezTo>
                      <a:pt x="442217" y="611593"/>
                      <a:pt x="353767" y="610144"/>
                      <a:pt x="277088" y="612886"/>
                    </a:cubicBezTo>
                    <a:lnTo>
                      <a:pt x="277088" y="417581"/>
                    </a:lnTo>
                    <a:cubicBezTo>
                      <a:pt x="277088" y="417581"/>
                      <a:pt x="250101" y="401756"/>
                      <a:pt x="224758" y="352822"/>
                    </a:cubicBezTo>
                    <a:cubicBezTo>
                      <a:pt x="216242" y="334787"/>
                      <a:pt x="211458" y="314603"/>
                      <a:pt x="211458" y="293355"/>
                    </a:cubicBezTo>
                    <a:cubicBezTo>
                      <a:pt x="211458" y="216298"/>
                      <a:pt x="273946" y="153893"/>
                      <a:pt x="350979" y="153893"/>
                    </a:cubicBezTo>
                    <a:cubicBezTo>
                      <a:pt x="353805" y="153893"/>
                      <a:pt x="356596" y="154002"/>
                      <a:pt x="359386" y="154171"/>
                    </a:cubicBezTo>
                    <a:cubicBezTo>
                      <a:pt x="286266" y="158472"/>
                      <a:pt x="228261" y="219149"/>
                      <a:pt x="228261" y="293355"/>
                    </a:cubicBezTo>
                    <a:cubicBezTo>
                      <a:pt x="228261" y="326008"/>
                      <a:pt x="239496" y="356001"/>
                      <a:pt x="258280" y="379797"/>
                    </a:cubicBezTo>
                    <a:cubicBezTo>
                      <a:pt x="282210" y="410057"/>
                      <a:pt x="318399" y="430182"/>
                      <a:pt x="359386" y="432622"/>
                    </a:cubicBezTo>
                    <a:cubicBezTo>
                      <a:pt x="362177" y="432791"/>
                      <a:pt x="364931" y="432875"/>
                      <a:pt x="367782" y="432875"/>
                    </a:cubicBezTo>
                    <a:cubicBezTo>
                      <a:pt x="444838" y="432875"/>
                      <a:pt x="507302" y="370412"/>
                      <a:pt x="507302" y="293355"/>
                    </a:cubicBezTo>
                    <a:cubicBezTo>
                      <a:pt x="507302" y="223318"/>
                      <a:pt x="455650" y="165323"/>
                      <a:pt x="388389" y="155393"/>
                    </a:cubicBezTo>
                    <a:cubicBezTo>
                      <a:pt x="388981" y="150162"/>
                      <a:pt x="389392" y="144908"/>
                      <a:pt x="389392" y="139496"/>
                    </a:cubicBezTo>
                    <a:cubicBezTo>
                      <a:pt x="389392" y="62439"/>
                      <a:pt x="326941" y="0"/>
                      <a:pt x="249909" y="0"/>
                    </a:cubicBezTo>
                    <a:cubicBezTo>
                      <a:pt x="215131" y="0"/>
                      <a:pt x="183338" y="12756"/>
                      <a:pt x="158911" y="33800"/>
                    </a:cubicBezTo>
                    <a:cubicBezTo>
                      <a:pt x="149779" y="41652"/>
                      <a:pt x="141697" y="50675"/>
                      <a:pt x="134848" y="60605"/>
                    </a:cubicBezTo>
                    <a:cubicBezTo>
                      <a:pt x="119434" y="83037"/>
                      <a:pt x="110375" y="110205"/>
                      <a:pt x="110375" y="139499"/>
                    </a:cubicBezTo>
                    <a:cubicBezTo>
                      <a:pt x="110375" y="146119"/>
                      <a:pt x="110858" y="152557"/>
                      <a:pt x="111764" y="158863"/>
                    </a:cubicBezTo>
                    <a:cubicBezTo>
                      <a:pt x="86469" y="165845"/>
                      <a:pt x="64110" y="179773"/>
                      <a:pt x="46761" y="198375"/>
                    </a:cubicBezTo>
                    <a:cubicBezTo>
                      <a:pt x="39247" y="206408"/>
                      <a:pt x="32688" y="215359"/>
                      <a:pt x="27240" y="225047"/>
                    </a:cubicBezTo>
                    <a:cubicBezTo>
                      <a:pt x="15861" y="245256"/>
                      <a:pt x="9290" y="268523"/>
                      <a:pt x="9290" y="293346"/>
                    </a:cubicBezTo>
                    <a:cubicBezTo>
                      <a:pt x="9290" y="370390"/>
                      <a:pt x="71741" y="432867"/>
                      <a:pt x="148798" y="432867"/>
                    </a:cubicBezTo>
                    <a:cubicBezTo>
                      <a:pt x="170735" y="432867"/>
                      <a:pt x="191427" y="427636"/>
                      <a:pt x="209898" y="418612"/>
                    </a:cubicBezTo>
                    <a:lnTo>
                      <a:pt x="209898" y="616407"/>
                    </a:lnTo>
                    <a:cubicBezTo>
                      <a:pt x="81525" y="625527"/>
                      <a:pt x="0" y="644238"/>
                      <a:pt x="0" y="644238"/>
                    </a:cubicBezTo>
                    <a:cubicBezTo>
                      <a:pt x="627019" y="595981"/>
                      <a:pt x="1254069" y="892297"/>
                      <a:pt x="1254069" y="892297"/>
                    </a:cubicBezTo>
                    <a:cubicBezTo>
                      <a:pt x="1175490" y="831862"/>
                      <a:pt x="1093059" y="784087"/>
                      <a:pt x="1009622" y="746047"/>
                    </a:cubicBezTo>
                    <a:cubicBezTo>
                      <a:pt x="1409595" y="665681"/>
                      <a:pt x="1751493" y="689660"/>
                      <a:pt x="1751493" y="68966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xmlns="" id="{A1063191-7131-BBFB-14BC-F5AE98957D89}"/>
                  </a:ext>
                </a:extLst>
              </p:cNvPr>
              <p:cNvSpPr/>
              <p:nvPr/>
            </p:nvSpPr>
            <p:spPr>
              <a:xfrm>
                <a:off x="1814683" y="3395112"/>
                <a:ext cx="206709" cy="206734"/>
              </a:xfrm>
              <a:custGeom>
                <a:avLst/>
                <a:gdLst>
                  <a:gd name="connsiteX0" fmla="*/ 103342 w 206709"/>
                  <a:gd name="connsiteY0" fmla="*/ 206734 h 206734"/>
                  <a:gd name="connsiteX1" fmla="*/ 206710 w 206709"/>
                  <a:gd name="connsiteY1" fmla="*/ 103367 h 206734"/>
                  <a:gd name="connsiteX2" fmla="*/ 103342 w 206709"/>
                  <a:gd name="connsiteY2" fmla="*/ 0 h 206734"/>
                  <a:gd name="connsiteX3" fmla="*/ 0 w 206709"/>
                  <a:gd name="connsiteY3" fmla="*/ 103367 h 206734"/>
                  <a:gd name="connsiteX4" fmla="*/ 103342 w 206709"/>
                  <a:gd name="connsiteY4" fmla="*/ 206734 h 206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709" h="206734">
                    <a:moveTo>
                      <a:pt x="103342" y="206734"/>
                    </a:moveTo>
                    <a:cubicBezTo>
                      <a:pt x="160444" y="206734"/>
                      <a:pt x="206710" y="160444"/>
                      <a:pt x="206710" y="103367"/>
                    </a:cubicBezTo>
                    <a:cubicBezTo>
                      <a:pt x="206710" y="46266"/>
                      <a:pt x="160444" y="0"/>
                      <a:pt x="103342" y="0"/>
                    </a:cubicBezTo>
                    <a:cubicBezTo>
                      <a:pt x="46290" y="0"/>
                      <a:pt x="0" y="46266"/>
                      <a:pt x="0" y="103367"/>
                    </a:cubicBezTo>
                    <a:cubicBezTo>
                      <a:pt x="0" y="160444"/>
                      <a:pt x="46290" y="206734"/>
                      <a:pt x="103342" y="20673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xmlns="" id="{C7198FA0-3EC6-44B8-5E0F-5B8E3B9DE11B}"/>
                </a:ext>
              </a:extLst>
            </p:cNvPr>
            <p:cNvSpPr/>
            <p:nvPr/>
          </p:nvSpPr>
          <p:spPr>
            <a:xfrm>
              <a:off x="1025058" y="1767400"/>
              <a:ext cx="1419046" cy="991247"/>
            </a:xfrm>
            <a:custGeom>
              <a:avLst/>
              <a:gdLst>
                <a:gd name="connsiteX0" fmla="*/ 1238127 w 1419046"/>
                <a:gd name="connsiteY0" fmla="*/ 841006 h 991247"/>
                <a:gd name="connsiteX1" fmla="*/ 1238127 w 1419046"/>
                <a:gd name="connsiteY1" fmla="*/ 390560 h 991247"/>
                <a:gd name="connsiteX2" fmla="*/ 1037590 w 1419046"/>
                <a:gd name="connsiteY2" fmla="*/ 390560 h 991247"/>
                <a:gd name="connsiteX3" fmla="*/ 1037590 w 1419046"/>
                <a:gd name="connsiteY3" fmla="*/ 841006 h 991247"/>
                <a:gd name="connsiteX4" fmla="*/ 904262 w 1419046"/>
                <a:gd name="connsiteY4" fmla="*/ 841006 h 991247"/>
                <a:gd name="connsiteX5" fmla="*/ 904262 w 1419046"/>
                <a:gd name="connsiteY5" fmla="*/ 0 h 991247"/>
                <a:gd name="connsiteX6" fmla="*/ 569873 w 1419046"/>
                <a:gd name="connsiteY6" fmla="*/ 0 h 991247"/>
                <a:gd name="connsiteX7" fmla="*/ 569873 w 1419046"/>
                <a:gd name="connsiteY7" fmla="*/ 841006 h 991247"/>
                <a:gd name="connsiteX8" fmla="*/ 481016 w 1419046"/>
                <a:gd name="connsiteY8" fmla="*/ 841006 h 991247"/>
                <a:gd name="connsiteX9" fmla="*/ 481016 w 1419046"/>
                <a:gd name="connsiteY9" fmla="*/ 300352 h 991247"/>
                <a:gd name="connsiteX10" fmla="*/ 191393 w 1419046"/>
                <a:gd name="connsiteY10" fmla="*/ 300352 h 991247"/>
                <a:gd name="connsiteX11" fmla="*/ 191393 w 1419046"/>
                <a:gd name="connsiteY11" fmla="*/ 841006 h 991247"/>
                <a:gd name="connsiteX12" fmla="*/ 0 w 1419046"/>
                <a:gd name="connsiteY12" fmla="*/ 841006 h 991247"/>
                <a:gd name="connsiteX13" fmla="*/ 0 w 1419046"/>
                <a:gd name="connsiteY13" fmla="*/ 991248 h 991247"/>
                <a:gd name="connsiteX14" fmla="*/ 1419047 w 1419046"/>
                <a:gd name="connsiteY14" fmla="*/ 991248 h 991247"/>
                <a:gd name="connsiteX15" fmla="*/ 1419047 w 1419046"/>
                <a:gd name="connsiteY15" fmla="*/ 841006 h 991247"/>
                <a:gd name="connsiteX16" fmla="*/ 298660 w 1419046"/>
                <a:gd name="connsiteY16" fmla="*/ 448977 h 991247"/>
                <a:gd name="connsiteX17" fmla="*/ 233672 w 1419046"/>
                <a:gd name="connsiteY17" fmla="*/ 448977 h 991247"/>
                <a:gd name="connsiteX18" fmla="*/ 233672 w 1419046"/>
                <a:gd name="connsiteY18" fmla="*/ 362710 h 991247"/>
                <a:gd name="connsiteX19" fmla="*/ 298660 w 1419046"/>
                <a:gd name="connsiteY19" fmla="*/ 362710 h 991247"/>
                <a:gd name="connsiteX20" fmla="*/ 438327 w 1419046"/>
                <a:gd name="connsiteY20" fmla="*/ 448977 h 991247"/>
                <a:gd name="connsiteX21" fmla="*/ 373712 w 1419046"/>
                <a:gd name="connsiteY21" fmla="*/ 448977 h 991247"/>
                <a:gd name="connsiteX22" fmla="*/ 373712 w 1419046"/>
                <a:gd name="connsiteY22" fmla="*/ 362710 h 991247"/>
                <a:gd name="connsiteX23" fmla="*/ 438327 w 1419046"/>
                <a:gd name="connsiteY23" fmla="*/ 362710 h 991247"/>
                <a:gd name="connsiteX24" fmla="*/ 710023 w 1419046"/>
                <a:gd name="connsiteY24" fmla="*/ 263543 h 991247"/>
                <a:gd name="connsiteX25" fmla="*/ 604408 w 1419046"/>
                <a:gd name="connsiteY25" fmla="*/ 263543 h 991247"/>
                <a:gd name="connsiteX26" fmla="*/ 604408 w 1419046"/>
                <a:gd name="connsiteY26" fmla="*/ 190553 h 991247"/>
                <a:gd name="connsiteX27" fmla="*/ 710023 w 1419046"/>
                <a:gd name="connsiteY27" fmla="*/ 190553 h 991247"/>
                <a:gd name="connsiteX28" fmla="*/ 710023 w 1419046"/>
                <a:gd name="connsiteY28" fmla="*/ 148519 h 991247"/>
                <a:gd name="connsiteX29" fmla="*/ 604408 w 1419046"/>
                <a:gd name="connsiteY29" fmla="*/ 148519 h 991247"/>
                <a:gd name="connsiteX30" fmla="*/ 604408 w 1419046"/>
                <a:gd name="connsiteY30" fmla="*/ 75464 h 991247"/>
                <a:gd name="connsiteX31" fmla="*/ 710023 w 1419046"/>
                <a:gd name="connsiteY31" fmla="*/ 75464 h 991247"/>
                <a:gd name="connsiteX32" fmla="*/ 869537 w 1419046"/>
                <a:gd name="connsiteY32" fmla="*/ 263543 h 991247"/>
                <a:gd name="connsiteX33" fmla="*/ 763922 w 1419046"/>
                <a:gd name="connsiteY33" fmla="*/ 263543 h 991247"/>
                <a:gd name="connsiteX34" fmla="*/ 763922 w 1419046"/>
                <a:gd name="connsiteY34" fmla="*/ 190553 h 991247"/>
                <a:gd name="connsiteX35" fmla="*/ 869537 w 1419046"/>
                <a:gd name="connsiteY35" fmla="*/ 190553 h 991247"/>
                <a:gd name="connsiteX36" fmla="*/ 869537 w 1419046"/>
                <a:gd name="connsiteY36" fmla="*/ 148519 h 991247"/>
                <a:gd name="connsiteX37" fmla="*/ 763922 w 1419046"/>
                <a:gd name="connsiteY37" fmla="*/ 148519 h 991247"/>
                <a:gd name="connsiteX38" fmla="*/ 763922 w 1419046"/>
                <a:gd name="connsiteY38" fmla="*/ 75464 h 991247"/>
                <a:gd name="connsiteX39" fmla="*/ 869537 w 1419046"/>
                <a:gd name="connsiteY39" fmla="*/ 75464 h 99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19046" h="991247">
                  <a:moveTo>
                    <a:pt x="1238127" y="841006"/>
                  </a:moveTo>
                  <a:lnTo>
                    <a:pt x="1238127" y="390560"/>
                  </a:lnTo>
                  <a:lnTo>
                    <a:pt x="1037590" y="390560"/>
                  </a:lnTo>
                  <a:lnTo>
                    <a:pt x="1037590" y="841006"/>
                  </a:lnTo>
                  <a:lnTo>
                    <a:pt x="904262" y="841006"/>
                  </a:lnTo>
                  <a:lnTo>
                    <a:pt x="904262" y="0"/>
                  </a:lnTo>
                  <a:lnTo>
                    <a:pt x="569873" y="0"/>
                  </a:lnTo>
                  <a:lnTo>
                    <a:pt x="569873" y="841006"/>
                  </a:lnTo>
                  <a:lnTo>
                    <a:pt x="481016" y="841006"/>
                  </a:lnTo>
                  <a:lnTo>
                    <a:pt x="481016" y="300352"/>
                  </a:lnTo>
                  <a:lnTo>
                    <a:pt x="191393" y="300352"/>
                  </a:lnTo>
                  <a:lnTo>
                    <a:pt x="191393" y="841006"/>
                  </a:lnTo>
                  <a:lnTo>
                    <a:pt x="0" y="841006"/>
                  </a:lnTo>
                  <a:lnTo>
                    <a:pt x="0" y="991248"/>
                  </a:lnTo>
                  <a:lnTo>
                    <a:pt x="1419047" y="991248"/>
                  </a:lnTo>
                  <a:lnTo>
                    <a:pt x="1419047" y="841006"/>
                  </a:lnTo>
                  <a:close/>
                  <a:moveTo>
                    <a:pt x="298660" y="448977"/>
                  </a:moveTo>
                  <a:lnTo>
                    <a:pt x="233672" y="448977"/>
                  </a:lnTo>
                  <a:lnTo>
                    <a:pt x="233672" y="362710"/>
                  </a:lnTo>
                  <a:lnTo>
                    <a:pt x="298660" y="362710"/>
                  </a:lnTo>
                  <a:close/>
                  <a:moveTo>
                    <a:pt x="438327" y="448977"/>
                  </a:moveTo>
                  <a:lnTo>
                    <a:pt x="373712" y="448977"/>
                  </a:lnTo>
                  <a:lnTo>
                    <a:pt x="373712" y="362710"/>
                  </a:lnTo>
                  <a:lnTo>
                    <a:pt x="438327" y="362710"/>
                  </a:lnTo>
                  <a:close/>
                  <a:moveTo>
                    <a:pt x="710023" y="263543"/>
                  </a:moveTo>
                  <a:lnTo>
                    <a:pt x="604408" y="263543"/>
                  </a:lnTo>
                  <a:lnTo>
                    <a:pt x="604408" y="190553"/>
                  </a:lnTo>
                  <a:lnTo>
                    <a:pt x="710023" y="190553"/>
                  </a:lnTo>
                  <a:close/>
                  <a:moveTo>
                    <a:pt x="710023" y="148519"/>
                  </a:moveTo>
                  <a:lnTo>
                    <a:pt x="604408" y="148519"/>
                  </a:lnTo>
                  <a:lnTo>
                    <a:pt x="604408" y="75464"/>
                  </a:lnTo>
                  <a:lnTo>
                    <a:pt x="710023" y="75464"/>
                  </a:lnTo>
                  <a:close/>
                  <a:moveTo>
                    <a:pt x="869537" y="263543"/>
                  </a:moveTo>
                  <a:lnTo>
                    <a:pt x="763922" y="263543"/>
                  </a:lnTo>
                  <a:lnTo>
                    <a:pt x="763922" y="190553"/>
                  </a:lnTo>
                  <a:lnTo>
                    <a:pt x="869537" y="190553"/>
                  </a:lnTo>
                  <a:close/>
                  <a:moveTo>
                    <a:pt x="869537" y="148519"/>
                  </a:moveTo>
                  <a:lnTo>
                    <a:pt x="763922" y="148519"/>
                  </a:lnTo>
                  <a:lnTo>
                    <a:pt x="763922" y="75464"/>
                  </a:lnTo>
                  <a:lnTo>
                    <a:pt x="869537" y="75464"/>
                  </a:lnTo>
                  <a:close/>
                </a:path>
              </a:pathLst>
            </a:custGeom>
            <a:solidFill>
              <a:srgbClr val="0191AC"/>
            </a:solidFill>
            <a:ln w="16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xmlns="" id="{E238B0C5-1D76-CDB4-2616-D27257F3ABCF}"/>
              </a:ext>
            </a:extLst>
          </p:cNvPr>
          <p:cNvGrpSpPr/>
          <p:nvPr/>
        </p:nvGrpSpPr>
        <p:grpSpPr>
          <a:xfrm>
            <a:off x="1651914" y="3018430"/>
            <a:ext cx="694599" cy="543123"/>
            <a:chOff x="792967" y="841817"/>
            <a:chExt cx="7464667" cy="5836802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xmlns="" id="{7636DF69-19F6-E265-40CE-95BFD97107C9}"/>
                </a:ext>
              </a:extLst>
            </p:cNvPr>
            <p:cNvSpPr/>
            <p:nvPr/>
          </p:nvSpPr>
          <p:spPr>
            <a:xfrm>
              <a:off x="5150947" y="3429000"/>
              <a:ext cx="297742" cy="156503"/>
            </a:xfrm>
            <a:custGeom>
              <a:avLst/>
              <a:gdLst>
                <a:gd name="connsiteX0" fmla="*/ 287200 w 297742"/>
                <a:gd name="connsiteY0" fmla="*/ 19063 h 156503"/>
                <a:gd name="connsiteX1" fmla="*/ 297743 w 297742"/>
                <a:gd name="connsiteY1" fmla="*/ 32765 h 156503"/>
                <a:gd name="connsiteX2" fmla="*/ 273493 w 297742"/>
                <a:gd name="connsiteY2" fmla="*/ 59116 h 156503"/>
                <a:gd name="connsiteX3" fmla="*/ 248190 w 297742"/>
                <a:gd name="connsiteY3" fmla="*/ 65440 h 156503"/>
                <a:gd name="connsiteX4" fmla="*/ 230267 w 297742"/>
                <a:gd name="connsiteY4" fmla="*/ 69656 h 156503"/>
                <a:gd name="connsiteX5" fmla="*/ 202854 w 297742"/>
                <a:gd name="connsiteY5" fmla="*/ 84413 h 156503"/>
                <a:gd name="connsiteX6" fmla="*/ 206017 w 297742"/>
                <a:gd name="connsiteY6" fmla="*/ 108655 h 156503"/>
                <a:gd name="connsiteX7" fmla="*/ 203909 w 297742"/>
                <a:gd name="connsiteY7" fmla="*/ 128682 h 156503"/>
                <a:gd name="connsiteX8" fmla="*/ 180714 w 297742"/>
                <a:gd name="connsiteY8" fmla="*/ 147655 h 156503"/>
                <a:gd name="connsiteX9" fmla="*/ 163845 w 297742"/>
                <a:gd name="connsiteY9" fmla="*/ 149763 h 156503"/>
                <a:gd name="connsiteX10" fmla="*/ 145922 w 297742"/>
                <a:gd name="connsiteY10" fmla="*/ 140276 h 156503"/>
                <a:gd name="connsiteX11" fmla="*/ 118509 w 297742"/>
                <a:gd name="connsiteY11" fmla="*/ 144493 h 156503"/>
                <a:gd name="connsiteX12" fmla="*/ 86880 w 297742"/>
                <a:gd name="connsiteY12" fmla="*/ 156087 h 156503"/>
                <a:gd name="connsiteX13" fmla="*/ 64739 w 297742"/>
                <a:gd name="connsiteY13" fmla="*/ 156087 h 156503"/>
                <a:gd name="connsiteX14" fmla="*/ 39436 w 297742"/>
                <a:gd name="connsiteY14" fmla="*/ 152925 h 156503"/>
                <a:gd name="connsiteX15" fmla="*/ 15187 w 297742"/>
                <a:gd name="connsiteY15" fmla="*/ 151871 h 156503"/>
                <a:gd name="connsiteX16" fmla="*/ 0 w 297742"/>
                <a:gd name="connsiteY16" fmla="*/ 154485 h 156503"/>
                <a:gd name="connsiteX17" fmla="*/ 3589 w 297742"/>
                <a:gd name="connsiteY17" fmla="*/ 143439 h 156503"/>
                <a:gd name="connsiteX18" fmla="*/ 9915 w 297742"/>
                <a:gd name="connsiteY18" fmla="*/ 84413 h 156503"/>
                <a:gd name="connsiteX19" fmla="*/ 20458 w 297742"/>
                <a:gd name="connsiteY19" fmla="*/ 69656 h 156503"/>
                <a:gd name="connsiteX20" fmla="*/ 44707 w 297742"/>
                <a:gd name="connsiteY20" fmla="*/ 70710 h 156503"/>
                <a:gd name="connsiteX21" fmla="*/ 67902 w 297742"/>
                <a:gd name="connsiteY21" fmla="*/ 54900 h 156503"/>
                <a:gd name="connsiteX22" fmla="*/ 93206 w 297742"/>
                <a:gd name="connsiteY22" fmla="*/ 58062 h 156503"/>
                <a:gd name="connsiteX23" fmla="*/ 132215 w 297742"/>
                <a:gd name="connsiteY23" fmla="*/ 81251 h 156503"/>
                <a:gd name="connsiteX24" fmla="*/ 154356 w 297742"/>
                <a:gd name="connsiteY24" fmla="*/ 79142 h 156503"/>
                <a:gd name="connsiteX25" fmla="*/ 192311 w 297742"/>
                <a:gd name="connsiteY25" fmla="*/ 42251 h 156503"/>
                <a:gd name="connsiteX26" fmla="*/ 203909 w 297742"/>
                <a:gd name="connsiteY26" fmla="*/ 21171 h 156503"/>
                <a:gd name="connsiteX27" fmla="*/ 221832 w 297742"/>
                <a:gd name="connsiteY27" fmla="*/ 13792 h 156503"/>
                <a:gd name="connsiteX28" fmla="*/ 243973 w 297742"/>
                <a:gd name="connsiteY28" fmla="*/ 90 h 156503"/>
                <a:gd name="connsiteX29" fmla="*/ 269276 w 297742"/>
                <a:gd name="connsiteY29" fmla="*/ 6414 h 156503"/>
                <a:gd name="connsiteX30" fmla="*/ 287200 w 297742"/>
                <a:gd name="connsiteY30" fmla="*/ 19063 h 15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7742" h="156503">
                  <a:moveTo>
                    <a:pt x="287200" y="19063"/>
                  </a:moveTo>
                  <a:cubicBezTo>
                    <a:pt x="290363" y="24333"/>
                    <a:pt x="297743" y="32765"/>
                    <a:pt x="297743" y="32765"/>
                  </a:cubicBezTo>
                  <a:cubicBezTo>
                    <a:pt x="288254" y="32765"/>
                    <a:pt x="278765" y="50684"/>
                    <a:pt x="273493" y="59116"/>
                  </a:cubicBezTo>
                  <a:cubicBezTo>
                    <a:pt x="268222" y="67548"/>
                    <a:pt x="259787" y="66494"/>
                    <a:pt x="248190" y="65440"/>
                  </a:cubicBezTo>
                  <a:cubicBezTo>
                    <a:pt x="236593" y="64386"/>
                    <a:pt x="236593" y="65440"/>
                    <a:pt x="230267" y="69656"/>
                  </a:cubicBezTo>
                  <a:cubicBezTo>
                    <a:pt x="223941" y="73872"/>
                    <a:pt x="218669" y="80197"/>
                    <a:pt x="202854" y="84413"/>
                  </a:cubicBezTo>
                  <a:cubicBezTo>
                    <a:pt x="187040" y="88629"/>
                    <a:pt x="198637" y="100223"/>
                    <a:pt x="206017" y="108655"/>
                  </a:cubicBezTo>
                  <a:cubicBezTo>
                    <a:pt x="213398" y="117088"/>
                    <a:pt x="211289" y="124466"/>
                    <a:pt x="203909" y="128682"/>
                  </a:cubicBezTo>
                  <a:cubicBezTo>
                    <a:pt x="196529" y="132898"/>
                    <a:pt x="189148" y="140276"/>
                    <a:pt x="180714" y="147655"/>
                  </a:cubicBezTo>
                  <a:cubicBezTo>
                    <a:pt x="172279" y="155033"/>
                    <a:pt x="170171" y="155033"/>
                    <a:pt x="163845" y="149763"/>
                  </a:cubicBezTo>
                  <a:cubicBezTo>
                    <a:pt x="157519" y="144493"/>
                    <a:pt x="161736" y="142385"/>
                    <a:pt x="145922" y="140276"/>
                  </a:cubicBezTo>
                  <a:cubicBezTo>
                    <a:pt x="130107" y="138168"/>
                    <a:pt x="118509" y="144493"/>
                    <a:pt x="118509" y="144493"/>
                  </a:cubicBezTo>
                  <a:cubicBezTo>
                    <a:pt x="118509" y="144493"/>
                    <a:pt x="96369" y="158195"/>
                    <a:pt x="86880" y="156087"/>
                  </a:cubicBezTo>
                  <a:cubicBezTo>
                    <a:pt x="77391" y="153979"/>
                    <a:pt x="72120" y="156087"/>
                    <a:pt x="64739" y="156087"/>
                  </a:cubicBezTo>
                  <a:cubicBezTo>
                    <a:pt x="57359" y="156087"/>
                    <a:pt x="47870" y="158195"/>
                    <a:pt x="39436" y="152925"/>
                  </a:cubicBezTo>
                  <a:cubicBezTo>
                    <a:pt x="31001" y="147655"/>
                    <a:pt x="24675" y="146601"/>
                    <a:pt x="15187" y="151871"/>
                  </a:cubicBezTo>
                  <a:cubicBezTo>
                    <a:pt x="8397" y="155665"/>
                    <a:pt x="2703" y="155075"/>
                    <a:pt x="0" y="154485"/>
                  </a:cubicBezTo>
                  <a:cubicBezTo>
                    <a:pt x="1519" y="151070"/>
                    <a:pt x="2657" y="147149"/>
                    <a:pt x="3589" y="143439"/>
                  </a:cubicBezTo>
                  <a:cubicBezTo>
                    <a:pt x="5698" y="135006"/>
                    <a:pt x="9915" y="89683"/>
                    <a:pt x="9915" y="84413"/>
                  </a:cubicBezTo>
                  <a:cubicBezTo>
                    <a:pt x="9915" y="79142"/>
                    <a:pt x="13078" y="68602"/>
                    <a:pt x="20458" y="69656"/>
                  </a:cubicBezTo>
                  <a:cubicBezTo>
                    <a:pt x="27838" y="70710"/>
                    <a:pt x="37327" y="78088"/>
                    <a:pt x="44707" y="70710"/>
                  </a:cubicBezTo>
                  <a:cubicBezTo>
                    <a:pt x="52088" y="63332"/>
                    <a:pt x="61576" y="54900"/>
                    <a:pt x="67902" y="54900"/>
                  </a:cubicBezTo>
                  <a:cubicBezTo>
                    <a:pt x="74228" y="54900"/>
                    <a:pt x="88989" y="55954"/>
                    <a:pt x="93206" y="58062"/>
                  </a:cubicBezTo>
                  <a:cubicBezTo>
                    <a:pt x="97423" y="60170"/>
                    <a:pt x="122727" y="77034"/>
                    <a:pt x="132215" y="81251"/>
                  </a:cubicBezTo>
                  <a:cubicBezTo>
                    <a:pt x="141704" y="85467"/>
                    <a:pt x="144867" y="89683"/>
                    <a:pt x="154356" y="79142"/>
                  </a:cubicBezTo>
                  <a:cubicBezTo>
                    <a:pt x="163845" y="68602"/>
                    <a:pt x="190203" y="47521"/>
                    <a:pt x="192311" y="42251"/>
                  </a:cubicBezTo>
                  <a:cubicBezTo>
                    <a:pt x="194420" y="36981"/>
                    <a:pt x="194420" y="18009"/>
                    <a:pt x="203909" y="21171"/>
                  </a:cubicBezTo>
                  <a:cubicBezTo>
                    <a:pt x="213398" y="24333"/>
                    <a:pt x="217615" y="20117"/>
                    <a:pt x="221832" y="13792"/>
                  </a:cubicBezTo>
                  <a:cubicBezTo>
                    <a:pt x="226049" y="7468"/>
                    <a:pt x="236593" y="-964"/>
                    <a:pt x="243973" y="90"/>
                  </a:cubicBezTo>
                  <a:cubicBezTo>
                    <a:pt x="251353" y="1144"/>
                    <a:pt x="258733" y="1144"/>
                    <a:pt x="269276" y="6414"/>
                  </a:cubicBezTo>
                  <a:cubicBezTo>
                    <a:pt x="279819" y="11684"/>
                    <a:pt x="284037" y="13792"/>
                    <a:pt x="287200" y="19063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 sz="700"/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xmlns="" id="{AC1E2294-97F2-4256-6B69-8411A5A18081}"/>
                </a:ext>
              </a:extLst>
            </p:cNvPr>
            <p:cNvSpPr/>
            <p:nvPr/>
          </p:nvSpPr>
          <p:spPr>
            <a:xfrm>
              <a:off x="5315640" y="3630604"/>
              <a:ext cx="104582" cy="100101"/>
            </a:xfrm>
            <a:custGeom>
              <a:avLst/>
              <a:gdLst>
                <a:gd name="connsiteX0" fmla="*/ 101420 w 104582"/>
                <a:gd name="connsiteY0" fmla="*/ 9293 h 100101"/>
                <a:gd name="connsiteX1" fmla="*/ 104583 w 104582"/>
                <a:gd name="connsiteY1" fmla="*/ 31427 h 100101"/>
                <a:gd name="connsiteX2" fmla="*/ 96148 w 104582"/>
                <a:gd name="connsiteY2" fmla="*/ 48292 h 100101"/>
                <a:gd name="connsiteX3" fmla="*/ 96148 w 104582"/>
                <a:gd name="connsiteY3" fmla="*/ 68319 h 100101"/>
                <a:gd name="connsiteX4" fmla="*/ 104583 w 104582"/>
                <a:gd name="connsiteY4" fmla="*/ 89399 h 100101"/>
                <a:gd name="connsiteX5" fmla="*/ 90877 w 104582"/>
                <a:gd name="connsiteY5" fmla="*/ 99940 h 100101"/>
                <a:gd name="connsiteX6" fmla="*/ 76116 w 104582"/>
                <a:gd name="connsiteY6" fmla="*/ 90453 h 100101"/>
                <a:gd name="connsiteX7" fmla="*/ 52921 w 104582"/>
                <a:gd name="connsiteY7" fmla="*/ 87291 h 100101"/>
                <a:gd name="connsiteX8" fmla="*/ 37107 w 104582"/>
                <a:gd name="connsiteY8" fmla="*/ 84129 h 100101"/>
                <a:gd name="connsiteX9" fmla="*/ 6532 w 104582"/>
                <a:gd name="connsiteY9" fmla="*/ 82021 h 100101"/>
                <a:gd name="connsiteX10" fmla="*/ 2314 w 104582"/>
                <a:gd name="connsiteY10" fmla="*/ 67265 h 100101"/>
                <a:gd name="connsiteX11" fmla="*/ 5477 w 104582"/>
                <a:gd name="connsiteY11" fmla="*/ 48292 h 100101"/>
                <a:gd name="connsiteX12" fmla="*/ 29727 w 104582"/>
                <a:gd name="connsiteY12" fmla="*/ 9293 h 100101"/>
                <a:gd name="connsiteX13" fmla="*/ 46596 w 104582"/>
                <a:gd name="connsiteY13" fmla="*/ 860 h 100101"/>
                <a:gd name="connsiteX14" fmla="*/ 58193 w 104582"/>
                <a:gd name="connsiteY14" fmla="*/ 14563 h 100101"/>
                <a:gd name="connsiteX15" fmla="*/ 81388 w 104582"/>
                <a:gd name="connsiteY15" fmla="*/ 4023 h 100101"/>
                <a:gd name="connsiteX16" fmla="*/ 101420 w 104582"/>
                <a:gd name="connsiteY16" fmla="*/ 9293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582" h="100101">
                  <a:moveTo>
                    <a:pt x="101420" y="9293"/>
                  </a:moveTo>
                  <a:cubicBezTo>
                    <a:pt x="104583" y="15617"/>
                    <a:pt x="104583" y="19833"/>
                    <a:pt x="104583" y="31427"/>
                  </a:cubicBezTo>
                  <a:cubicBezTo>
                    <a:pt x="104583" y="43022"/>
                    <a:pt x="96148" y="48292"/>
                    <a:pt x="96148" y="48292"/>
                  </a:cubicBezTo>
                  <a:cubicBezTo>
                    <a:pt x="96148" y="48292"/>
                    <a:pt x="92985" y="63048"/>
                    <a:pt x="96148" y="68319"/>
                  </a:cubicBezTo>
                  <a:cubicBezTo>
                    <a:pt x="99311" y="73589"/>
                    <a:pt x="104583" y="80967"/>
                    <a:pt x="104583" y="89399"/>
                  </a:cubicBezTo>
                  <a:cubicBezTo>
                    <a:pt x="104583" y="97832"/>
                    <a:pt x="99311" y="98886"/>
                    <a:pt x="90877" y="99940"/>
                  </a:cubicBezTo>
                  <a:cubicBezTo>
                    <a:pt x="82442" y="100994"/>
                    <a:pt x="79279" y="96778"/>
                    <a:pt x="76116" y="90453"/>
                  </a:cubicBezTo>
                  <a:cubicBezTo>
                    <a:pt x="72953" y="84129"/>
                    <a:pt x="60302" y="84129"/>
                    <a:pt x="52921" y="87291"/>
                  </a:cubicBezTo>
                  <a:cubicBezTo>
                    <a:pt x="45541" y="90453"/>
                    <a:pt x="42378" y="90453"/>
                    <a:pt x="37107" y="84129"/>
                  </a:cubicBezTo>
                  <a:cubicBezTo>
                    <a:pt x="31835" y="77805"/>
                    <a:pt x="18129" y="82021"/>
                    <a:pt x="6532" y="82021"/>
                  </a:cubicBezTo>
                  <a:cubicBezTo>
                    <a:pt x="-5066" y="82021"/>
                    <a:pt x="2314" y="73589"/>
                    <a:pt x="2314" y="67265"/>
                  </a:cubicBezTo>
                  <a:cubicBezTo>
                    <a:pt x="2314" y="60940"/>
                    <a:pt x="5477" y="48292"/>
                    <a:pt x="5477" y="48292"/>
                  </a:cubicBezTo>
                  <a:lnTo>
                    <a:pt x="29727" y="9293"/>
                  </a:lnTo>
                  <a:cubicBezTo>
                    <a:pt x="29727" y="9293"/>
                    <a:pt x="40270" y="-3356"/>
                    <a:pt x="46596" y="860"/>
                  </a:cubicBezTo>
                  <a:cubicBezTo>
                    <a:pt x="52921" y="5077"/>
                    <a:pt x="52921" y="13509"/>
                    <a:pt x="58193" y="14563"/>
                  </a:cubicBezTo>
                  <a:cubicBezTo>
                    <a:pt x="63465" y="15617"/>
                    <a:pt x="77171" y="10347"/>
                    <a:pt x="81388" y="4023"/>
                  </a:cubicBezTo>
                  <a:cubicBezTo>
                    <a:pt x="85605" y="-2302"/>
                    <a:pt x="98257" y="2969"/>
                    <a:pt x="101420" y="9293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 sz="700"/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xmlns="" id="{E9E66D33-9E19-947A-4AE5-5EA71446C49D}"/>
                </a:ext>
              </a:extLst>
            </p:cNvPr>
            <p:cNvSpPr/>
            <p:nvPr/>
          </p:nvSpPr>
          <p:spPr>
            <a:xfrm>
              <a:off x="3599281" y="3780465"/>
              <a:ext cx="143148" cy="133771"/>
            </a:xfrm>
            <a:custGeom>
              <a:avLst/>
              <a:gdLst>
                <a:gd name="connsiteX0" fmla="*/ 141421 w 143148"/>
                <a:gd name="connsiteY0" fmla="*/ 50212 h 133771"/>
                <a:gd name="connsiteX1" fmla="*/ 139312 w 143148"/>
                <a:gd name="connsiteY1" fmla="*/ 70239 h 133771"/>
                <a:gd name="connsiteX2" fmla="*/ 120335 w 143148"/>
                <a:gd name="connsiteY2" fmla="*/ 79725 h 133771"/>
                <a:gd name="connsiteX3" fmla="*/ 122443 w 143148"/>
                <a:gd name="connsiteY3" fmla="*/ 101860 h 133771"/>
                <a:gd name="connsiteX4" fmla="*/ 116117 w 143148"/>
                <a:gd name="connsiteY4" fmla="*/ 113454 h 133771"/>
                <a:gd name="connsiteX5" fmla="*/ 97140 w 143148"/>
                <a:gd name="connsiteY5" fmla="*/ 128211 h 133771"/>
                <a:gd name="connsiteX6" fmla="*/ 76053 w 143148"/>
                <a:gd name="connsiteY6" fmla="*/ 127157 h 133771"/>
                <a:gd name="connsiteX7" fmla="*/ 62347 w 143148"/>
                <a:gd name="connsiteY7" fmla="*/ 113454 h 133771"/>
                <a:gd name="connsiteX8" fmla="*/ 48641 w 143148"/>
                <a:gd name="connsiteY8" fmla="*/ 98698 h 133771"/>
                <a:gd name="connsiteX9" fmla="*/ 27555 w 143148"/>
                <a:gd name="connsiteY9" fmla="*/ 87104 h 133771"/>
                <a:gd name="connsiteX10" fmla="*/ 21229 w 143148"/>
                <a:gd name="connsiteY10" fmla="*/ 69185 h 133771"/>
                <a:gd name="connsiteX11" fmla="*/ 143 w 143148"/>
                <a:gd name="connsiteY11" fmla="*/ 62861 h 133771"/>
                <a:gd name="connsiteX12" fmla="*/ 13849 w 143148"/>
                <a:gd name="connsiteY12" fmla="*/ 45996 h 133771"/>
                <a:gd name="connsiteX13" fmla="*/ 23338 w 143148"/>
                <a:gd name="connsiteY13" fmla="*/ 33348 h 133771"/>
                <a:gd name="connsiteX14" fmla="*/ 32827 w 143148"/>
                <a:gd name="connsiteY14" fmla="*/ 16483 h 133771"/>
                <a:gd name="connsiteX15" fmla="*/ 49696 w 143148"/>
                <a:gd name="connsiteY15" fmla="*/ 6997 h 133771"/>
                <a:gd name="connsiteX16" fmla="*/ 73945 w 143148"/>
                <a:gd name="connsiteY16" fmla="*/ 2781 h 133771"/>
                <a:gd name="connsiteX17" fmla="*/ 93977 w 143148"/>
                <a:gd name="connsiteY17" fmla="*/ 2781 h 133771"/>
                <a:gd name="connsiteX18" fmla="*/ 110846 w 143148"/>
                <a:gd name="connsiteY18" fmla="*/ 6997 h 133771"/>
                <a:gd name="connsiteX19" fmla="*/ 127715 w 143148"/>
                <a:gd name="connsiteY19" fmla="*/ 18591 h 133771"/>
                <a:gd name="connsiteX20" fmla="*/ 141421 w 143148"/>
                <a:gd name="connsiteY20" fmla="*/ 50212 h 1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148" h="133771">
                  <a:moveTo>
                    <a:pt x="141421" y="50212"/>
                  </a:moveTo>
                  <a:cubicBezTo>
                    <a:pt x="143529" y="59699"/>
                    <a:pt x="144584" y="63915"/>
                    <a:pt x="139312" y="70239"/>
                  </a:cubicBezTo>
                  <a:cubicBezTo>
                    <a:pt x="134041" y="76563"/>
                    <a:pt x="135095" y="84995"/>
                    <a:pt x="120335" y="79725"/>
                  </a:cubicBezTo>
                  <a:cubicBezTo>
                    <a:pt x="105574" y="74455"/>
                    <a:pt x="116117" y="92374"/>
                    <a:pt x="122443" y="101860"/>
                  </a:cubicBezTo>
                  <a:cubicBezTo>
                    <a:pt x="128769" y="111346"/>
                    <a:pt x="123498" y="113454"/>
                    <a:pt x="116117" y="113454"/>
                  </a:cubicBezTo>
                  <a:cubicBezTo>
                    <a:pt x="108737" y="113454"/>
                    <a:pt x="100303" y="118725"/>
                    <a:pt x="97140" y="128211"/>
                  </a:cubicBezTo>
                  <a:cubicBezTo>
                    <a:pt x="93977" y="137697"/>
                    <a:pt x="81325" y="133481"/>
                    <a:pt x="76053" y="127157"/>
                  </a:cubicBezTo>
                  <a:cubicBezTo>
                    <a:pt x="70782" y="120833"/>
                    <a:pt x="64456" y="118725"/>
                    <a:pt x="62347" y="113454"/>
                  </a:cubicBezTo>
                  <a:cubicBezTo>
                    <a:pt x="60239" y="108184"/>
                    <a:pt x="48641" y="98698"/>
                    <a:pt x="48641" y="98698"/>
                  </a:cubicBezTo>
                  <a:cubicBezTo>
                    <a:pt x="48641" y="98698"/>
                    <a:pt x="35989" y="92374"/>
                    <a:pt x="27555" y="87104"/>
                  </a:cubicBezTo>
                  <a:cubicBezTo>
                    <a:pt x="19120" y="81833"/>
                    <a:pt x="21229" y="76563"/>
                    <a:pt x="21229" y="69185"/>
                  </a:cubicBezTo>
                  <a:cubicBezTo>
                    <a:pt x="21229" y="65766"/>
                    <a:pt x="1703" y="66529"/>
                    <a:pt x="143" y="62861"/>
                  </a:cubicBezTo>
                  <a:cubicBezTo>
                    <a:pt x="-1671" y="58645"/>
                    <a:pt x="14397" y="49955"/>
                    <a:pt x="13849" y="45996"/>
                  </a:cubicBezTo>
                  <a:cubicBezTo>
                    <a:pt x="12795" y="38618"/>
                    <a:pt x="15958" y="32294"/>
                    <a:pt x="23338" y="33348"/>
                  </a:cubicBezTo>
                  <a:cubicBezTo>
                    <a:pt x="30718" y="34402"/>
                    <a:pt x="32827" y="25970"/>
                    <a:pt x="32827" y="16483"/>
                  </a:cubicBezTo>
                  <a:cubicBezTo>
                    <a:pt x="32827" y="6997"/>
                    <a:pt x="38098" y="6997"/>
                    <a:pt x="49696" y="6997"/>
                  </a:cubicBezTo>
                  <a:cubicBezTo>
                    <a:pt x="61293" y="6997"/>
                    <a:pt x="68673" y="6997"/>
                    <a:pt x="73945" y="2781"/>
                  </a:cubicBezTo>
                  <a:cubicBezTo>
                    <a:pt x="79216" y="-1435"/>
                    <a:pt x="87651" y="-381"/>
                    <a:pt x="93977" y="2781"/>
                  </a:cubicBezTo>
                  <a:cubicBezTo>
                    <a:pt x="100303" y="5943"/>
                    <a:pt x="102411" y="5943"/>
                    <a:pt x="110846" y="6997"/>
                  </a:cubicBezTo>
                  <a:cubicBezTo>
                    <a:pt x="119280" y="8051"/>
                    <a:pt x="126660" y="11213"/>
                    <a:pt x="127715" y="18591"/>
                  </a:cubicBezTo>
                  <a:cubicBezTo>
                    <a:pt x="128769" y="25970"/>
                    <a:pt x="139312" y="40726"/>
                    <a:pt x="141421" y="50212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 sz="700"/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xmlns="" id="{74BF0034-36FE-927B-A7C2-25204F904E60}"/>
                </a:ext>
              </a:extLst>
            </p:cNvPr>
            <p:cNvSpPr/>
            <p:nvPr/>
          </p:nvSpPr>
          <p:spPr>
            <a:xfrm>
              <a:off x="2369040" y="3834646"/>
              <a:ext cx="40063" cy="23436"/>
            </a:xfrm>
            <a:custGeom>
              <a:avLst/>
              <a:gdLst>
                <a:gd name="connsiteX0" fmla="*/ 40064 w 40063"/>
                <a:gd name="connsiteY0" fmla="*/ 9228 h 23436"/>
                <a:gd name="connsiteX1" fmla="*/ 25810 w 40063"/>
                <a:gd name="connsiteY1" fmla="*/ 23436 h 23436"/>
                <a:gd name="connsiteX2" fmla="*/ 17375 w 40063"/>
                <a:gd name="connsiteY2" fmla="*/ 19768 h 23436"/>
                <a:gd name="connsiteX3" fmla="*/ 6326 w 40063"/>
                <a:gd name="connsiteY3" fmla="*/ 17112 h 23436"/>
                <a:gd name="connsiteX4" fmla="*/ 0 w 40063"/>
                <a:gd name="connsiteY4" fmla="*/ 12896 h 23436"/>
                <a:gd name="connsiteX5" fmla="*/ 6832 w 40063"/>
                <a:gd name="connsiteY5" fmla="*/ 5012 h 23436"/>
                <a:gd name="connsiteX6" fmla="*/ 21592 w 40063"/>
                <a:gd name="connsiteY6" fmla="*/ 248 h 23436"/>
                <a:gd name="connsiteX7" fmla="*/ 40064 w 40063"/>
                <a:gd name="connsiteY7" fmla="*/ 9228 h 2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63" h="23436">
                  <a:moveTo>
                    <a:pt x="40064" y="9228"/>
                  </a:moveTo>
                  <a:lnTo>
                    <a:pt x="25810" y="23436"/>
                  </a:lnTo>
                  <a:cubicBezTo>
                    <a:pt x="25810" y="23436"/>
                    <a:pt x="21592" y="19768"/>
                    <a:pt x="17375" y="19768"/>
                  </a:cubicBezTo>
                  <a:cubicBezTo>
                    <a:pt x="13158" y="19768"/>
                    <a:pt x="6326" y="17112"/>
                    <a:pt x="6326" y="17112"/>
                  </a:cubicBezTo>
                  <a:lnTo>
                    <a:pt x="0" y="12896"/>
                  </a:lnTo>
                  <a:lnTo>
                    <a:pt x="6832" y="5012"/>
                  </a:lnTo>
                  <a:cubicBezTo>
                    <a:pt x="6832" y="5012"/>
                    <a:pt x="16321" y="-1312"/>
                    <a:pt x="21592" y="248"/>
                  </a:cubicBezTo>
                  <a:cubicBezTo>
                    <a:pt x="26864" y="1850"/>
                    <a:pt x="40064" y="9228"/>
                    <a:pt x="40064" y="9228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 sz="700"/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xmlns="" id="{ADE61FE3-7410-171C-AAF6-25884427DDB6}"/>
                </a:ext>
              </a:extLst>
            </p:cNvPr>
            <p:cNvSpPr/>
            <p:nvPr/>
          </p:nvSpPr>
          <p:spPr>
            <a:xfrm>
              <a:off x="2649562" y="5974074"/>
              <a:ext cx="122205" cy="131250"/>
            </a:xfrm>
            <a:custGeom>
              <a:avLst/>
              <a:gdLst>
                <a:gd name="connsiteX0" fmla="*/ 477 w 122205"/>
                <a:gd name="connsiteY0" fmla="*/ 40751 h 131250"/>
                <a:gd name="connsiteX1" fmla="*/ 439 w 122205"/>
                <a:gd name="connsiteY1" fmla="*/ 38301 h 131250"/>
                <a:gd name="connsiteX2" fmla="*/ 11155 w 122205"/>
                <a:gd name="connsiteY2" fmla="*/ 56 h 131250"/>
                <a:gd name="connsiteX3" fmla="*/ 42279 w 122205"/>
                <a:gd name="connsiteY3" fmla="*/ 34182 h 131250"/>
                <a:gd name="connsiteX4" fmla="*/ 72137 w 122205"/>
                <a:gd name="connsiteY4" fmla="*/ 43668 h 131250"/>
                <a:gd name="connsiteX5" fmla="*/ 92253 w 122205"/>
                <a:gd name="connsiteY5" fmla="*/ 52957 h 131250"/>
                <a:gd name="connsiteX6" fmla="*/ 97807 w 122205"/>
                <a:gd name="connsiteY6" fmla="*/ 2443 h 131250"/>
                <a:gd name="connsiteX7" fmla="*/ 99853 w 122205"/>
                <a:gd name="connsiteY7" fmla="*/ 1106 h 131250"/>
                <a:gd name="connsiteX8" fmla="*/ 112855 w 122205"/>
                <a:gd name="connsiteY8" fmla="*/ 38651 h 131250"/>
                <a:gd name="connsiteX9" fmla="*/ 122204 w 122205"/>
                <a:gd name="connsiteY9" fmla="*/ 50123 h 131250"/>
                <a:gd name="connsiteX10" fmla="*/ 107153 w 122205"/>
                <a:gd name="connsiteY10" fmla="*/ 81563 h 131250"/>
                <a:gd name="connsiteX11" fmla="*/ 93708 w 122205"/>
                <a:gd name="connsiteY11" fmla="*/ 97812 h 131250"/>
                <a:gd name="connsiteX12" fmla="*/ 77050 w 122205"/>
                <a:gd name="connsiteY12" fmla="*/ 108390 h 131250"/>
                <a:gd name="connsiteX13" fmla="*/ 67405 w 122205"/>
                <a:gd name="connsiteY13" fmla="*/ 126570 h 131250"/>
                <a:gd name="connsiteX14" fmla="*/ 57296 w 122205"/>
                <a:gd name="connsiteY14" fmla="*/ 131242 h 131250"/>
                <a:gd name="connsiteX15" fmla="*/ 43127 w 122205"/>
                <a:gd name="connsiteY15" fmla="*/ 111202 h 131250"/>
                <a:gd name="connsiteX16" fmla="*/ 20986 w 122205"/>
                <a:gd name="connsiteY16" fmla="*/ 62717 h 131250"/>
                <a:gd name="connsiteX17" fmla="*/ 477 w 122205"/>
                <a:gd name="connsiteY17" fmla="*/ 40751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205" h="131250">
                  <a:moveTo>
                    <a:pt x="477" y="40751"/>
                  </a:moveTo>
                  <a:cubicBezTo>
                    <a:pt x="591" y="39924"/>
                    <a:pt x="406" y="39107"/>
                    <a:pt x="439" y="38301"/>
                  </a:cubicBezTo>
                  <a:cubicBezTo>
                    <a:pt x="823" y="29283"/>
                    <a:pt x="-4010" y="-1491"/>
                    <a:pt x="11155" y="56"/>
                  </a:cubicBezTo>
                  <a:cubicBezTo>
                    <a:pt x="19485" y="908"/>
                    <a:pt x="36324" y="27550"/>
                    <a:pt x="42279" y="34182"/>
                  </a:cubicBezTo>
                  <a:cubicBezTo>
                    <a:pt x="49756" y="42496"/>
                    <a:pt x="63036" y="39022"/>
                    <a:pt x="72137" y="43668"/>
                  </a:cubicBezTo>
                  <a:cubicBezTo>
                    <a:pt x="78973" y="47155"/>
                    <a:pt x="83384" y="54858"/>
                    <a:pt x="92253" y="52957"/>
                  </a:cubicBezTo>
                  <a:cubicBezTo>
                    <a:pt x="111952" y="48724"/>
                    <a:pt x="88563" y="15172"/>
                    <a:pt x="97807" y="2443"/>
                  </a:cubicBezTo>
                  <a:lnTo>
                    <a:pt x="99853" y="1106"/>
                  </a:lnTo>
                  <a:cubicBezTo>
                    <a:pt x="126535" y="3122"/>
                    <a:pt x="108447" y="27242"/>
                    <a:pt x="112855" y="38651"/>
                  </a:cubicBezTo>
                  <a:cubicBezTo>
                    <a:pt x="114617" y="43221"/>
                    <a:pt x="121850" y="42834"/>
                    <a:pt x="122204" y="50123"/>
                  </a:cubicBezTo>
                  <a:cubicBezTo>
                    <a:pt x="122335" y="52775"/>
                    <a:pt x="109358" y="78270"/>
                    <a:pt x="107153" y="81563"/>
                  </a:cubicBezTo>
                  <a:cubicBezTo>
                    <a:pt x="103189" y="87322"/>
                    <a:pt x="100064" y="93005"/>
                    <a:pt x="93708" y="97812"/>
                  </a:cubicBezTo>
                  <a:cubicBezTo>
                    <a:pt x="87694" y="102349"/>
                    <a:pt x="83060" y="101151"/>
                    <a:pt x="77050" y="108390"/>
                  </a:cubicBezTo>
                  <a:cubicBezTo>
                    <a:pt x="72904" y="113386"/>
                    <a:pt x="72124" y="122160"/>
                    <a:pt x="67405" y="126570"/>
                  </a:cubicBezTo>
                  <a:cubicBezTo>
                    <a:pt x="66165" y="127730"/>
                    <a:pt x="62243" y="129365"/>
                    <a:pt x="57296" y="131242"/>
                  </a:cubicBezTo>
                  <a:cubicBezTo>
                    <a:pt x="57296" y="131242"/>
                    <a:pt x="48398" y="132283"/>
                    <a:pt x="43127" y="111202"/>
                  </a:cubicBezTo>
                  <a:cubicBezTo>
                    <a:pt x="37855" y="90122"/>
                    <a:pt x="29420" y="71149"/>
                    <a:pt x="20986" y="62717"/>
                  </a:cubicBezTo>
                  <a:cubicBezTo>
                    <a:pt x="12551" y="54284"/>
                    <a:pt x="477" y="40751"/>
                    <a:pt x="477" y="40751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 sz="700"/>
            </a:p>
          </p:txBody>
        </p:sp>
        <p:grpSp>
          <p:nvGrpSpPr>
            <p:cNvPr id="489" name="Graphic 18">
              <a:extLst>
                <a:ext uri="{FF2B5EF4-FFF2-40B4-BE49-F238E27FC236}">
                  <a16:creationId xmlns:a16="http://schemas.microsoft.com/office/drawing/2014/main" xmlns="" id="{C9D61E21-007C-A7C1-9916-5EEE7F6CF4F8}"/>
                </a:ext>
              </a:extLst>
            </p:cNvPr>
            <p:cNvGrpSpPr/>
            <p:nvPr/>
          </p:nvGrpSpPr>
          <p:grpSpPr>
            <a:xfrm>
              <a:off x="792967" y="841817"/>
              <a:ext cx="7464667" cy="5836802"/>
              <a:chOff x="2012167" y="208530"/>
              <a:chExt cx="7464667" cy="5836802"/>
            </a:xfrm>
            <a:grpFill/>
          </p:grpSpPr>
          <p:grpSp>
            <p:nvGrpSpPr>
              <p:cNvPr id="490" name="Graphic 18">
                <a:extLst>
                  <a:ext uri="{FF2B5EF4-FFF2-40B4-BE49-F238E27FC236}">
                    <a16:creationId xmlns:a16="http://schemas.microsoft.com/office/drawing/2014/main" xmlns="" id="{1678B7EE-BAF6-E710-64E0-5A9278BE2686}"/>
                  </a:ext>
                </a:extLst>
              </p:cNvPr>
              <p:cNvGrpSpPr/>
              <p:nvPr/>
            </p:nvGrpSpPr>
            <p:grpSpPr>
              <a:xfrm>
                <a:off x="2944125" y="3473354"/>
                <a:ext cx="1916682" cy="2047299"/>
                <a:chOff x="2944125" y="3473354"/>
                <a:chExt cx="1916682" cy="2047299"/>
              </a:xfrm>
              <a:grpFill/>
            </p:grpSpPr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xmlns="" id="{D68AC86A-C752-8761-1782-27455E39E35A}"/>
                    </a:ext>
                  </a:extLst>
                </p:cNvPr>
                <p:cNvSpPr/>
                <p:nvPr/>
              </p:nvSpPr>
              <p:spPr>
                <a:xfrm>
                  <a:off x="2944125" y="3660345"/>
                  <a:ext cx="1317735" cy="1405604"/>
                </a:xfrm>
                <a:custGeom>
                  <a:avLst/>
                  <a:gdLst>
                    <a:gd name="connsiteX0" fmla="*/ 431829 w 1317735"/>
                    <a:gd name="connsiteY0" fmla="*/ 1382696 h 1405604"/>
                    <a:gd name="connsiteX1" fmla="*/ 430229 w 1317735"/>
                    <a:gd name="connsiteY1" fmla="*/ 1383749 h 1405604"/>
                    <a:gd name="connsiteX2" fmla="*/ 428625 w 1317735"/>
                    <a:gd name="connsiteY2" fmla="*/ 1383399 h 1405604"/>
                    <a:gd name="connsiteX3" fmla="*/ 427365 w 1317735"/>
                    <a:gd name="connsiteY3" fmla="*/ 1381884 h 1405604"/>
                    <a:gd name="connsiteX4" fmla="*/ 425651 w 1317735"/>
                    <a:gd name="connsiteY4" fmla="*/ 1382363 h 1405604"/>
                    <a:gd name="connsiteX5" fmla="*/ 422311 w 1317735"/>
                    <a:gd name="connsiteY5" fmla="*/ 1374888 h 1405604"/>
                    <a:gd name="connsiteX6" fmla="*/ 408460 w 1317735"/>
                    <a:gd name="connsiteY6" fmla="*/ 1377616 h 1405604"/>
                    <a:gd name="connsiteX7" fmla="*/ 404564 w 1317735"/>
                    <a:gd name="connsiteY7" fmla="*/ 1376340 h 1405604"/>
                    <a:gd name="connsiteX8" fmla="*/ 402051 w 1317735"/>
                    <a:gd name="connsiteY8" fmla="*/ 1378335 h 1405604"/>
                    <a:gd name="connsiteX9" fmla="*/ 393229 w 1317735"/>
                    <a:gd name="connsiteY9" fmla="*/ 1377665 h 1405604"/>
                    <a:gd name="connsiteX10" fmla="*/ 391968 w 1317735"/>
                    <a:gd name="connsiteY10" fmla="*/ 1374860 h 1405604"/>
                    <a:gd name="connsiteX11" fmla="*/ 390931 w 1317735"/>
                    <a:gd name="connsiteY11" fmla="*/ 1374636 h 1405604"/>
                    <a:gd name="connsiteX12" fmla="*/ 377206 w 1317735"/>
                    <a:gd name="connsiteY12" fmla="*/ 1380988 h 1405604"/>
                    <a:gd name="connsiteX13" fmla="*/ 373884 w 1317735"/>
                    <a:gd name="connsiteY13" fmla="*/ 1379951 h 1405604"/>
                    <a:gd name="connsiteX14" fmla="*/ 372831 w 1317735"/>
                    <a:gd name="connsiteY14" fmla="*/ 1370835 h 1405604"/>
                    <a:gd name="connsiteX15" fmla="*/ 371570 w 1317735"/>
                    <a:gd name="connsiteY15" fmla="*/ 1370133 h 1405604"/>
                    <a:gd name="connsiteX16" fmla="*/ 364470 w 1317735"/>
                    <a:gd name="connsiteY16" fmla="*/ 1371441 h 1405604"/>
                    <a:gd name="connsiteX17" fmla="*/ 350360 w 1317735"/>
                    <a:gd name="connsiteY17" fmla="*/ 1362594 h 1405604"/>
                    <a:gd name="connsiteX18" fmla="*/ 345101 w 1317735"/>
                    <a:gd name="connsiteY18" fmla="*/ 1366000 h 1405604"/>
                    <a:gd name="connsiteX19" fmla="*/ 336154 w 1317735"/>
                    <a:gd name="connsiteY19" fmla="*/ 1360996 h 1405604"/>
                    <a:gd name="connsiteX20" fmla="*/ 326887 w 1317735"/>
                    <a:gd name="connsiteY20" fmla="*/ 1362889 h 1405604"/>
                    <a:gd name="connsiteX21" fmla="*/ 322131 w 1317735"/>
                    <a:gd name="connsiteY21" fmla="*/ 1360940 h 1405604"/>
                    <a:gd name="connsiteX22" fmla="*/ 297045 w 1317735"/>
                    <a:gd name="connsiteY22" fmla="*/ 1367913 h 1405604"/>
                    <a:gd name="connsiteX23" fmla="*/ 275714 w 1317735"/>
                    <a:gd name="connsiteY23" fmla="*/ 1383920 h 1405604"/>
                    <a:gd name="connsiteX24" fmla="*/ 263322 w 1317735"/>
                    <a:gd name="connsiteY24" fmla="*/ 1391387 h 1405604"/>
                    <a:gd name="connsiteX25" fmla="*/ 250532 w 1317735"/>
                    <a:gd name="connsiteY25" fmla="*/ 1392567 h 1405604"/>
                    <a:gd name="connsiteX26" fmla="*/ 233065 w 1317735"/>
                    <a:gd name="connsiteY26" fmla="*/ 1404907 h 1405604"/>
                    <a:gd name="connsiteX27" fmla="*/ 210446 w 1317735"/>
                    <a:gd name="connsiteY27" fmla="*/ 1384126 h 1405604"/>
                    <a:gd name="connsiteX28" fmla="*/ 221173 w 1317735"/>
                    <a:gd name="connsiteY28" fmla="*/ 1346537 h 1405604"/>
                    <a:gd name="connsiteX29" fmla="*/ 218029 w 1317735"/>
                    <a:gd name="connsiteY29" fmla="*/ 1328389 h 1405604"/>
                    <a:gd name="connsiteX30" fmla="*/ 216497 w 1317735"/>
                    <a:gd name="connsiteY30" fmla="*/ 1318306 h 1405604"/>
                    <a:gd name="connsiteX31" fmla="*/ 132344 w 1317735"/>
                    <a:gd name="connsiteY31" fmla="*/ 1261004 h 1405604"/>
                    <a:gd name="connsiteX32" fmla="*/ 128760 w 1317735"/>
                    <a:gd name="connsiteY32" fmla="*/ 1221636 h 1405604"/>
                    <a:gd name="connsiteX33" fmla="*/ 64401 w 1317735"/>
                    <a:gd name="connsiteY33" fmla="*/ 1116953 h 1405604"/>
                    <a:gd name="connsiteX34" fmla="*/ 60464 w 1317735"/>
                    <a:gd name="connsiteY34" fmla="*/ 1090841 h 1405604"/>
                    <a:gd name="connsiteX35" fmla="*/ 64983 w 1317735"/>
                    <a:gd name="connsiteY35" fmla="*/ 1055194 h 1405604"/>
                    <a:gd name="connsiteX36" fmla="*/ 63882 w 1317735"/>
                    <a:gd name="connsiteY36" fmla="*/ 1031770 h 1405604"/>
                    <a:gd name="connsiteX37" fmla="*/ 63882 w 1317735"/>
                    <a:gd name="connsiteY37" fmla="*/ 1027069 h 1405604"/>
                    <a:gd name="connsiteX38" fmla="*/ 55375 w 1317735"/>
                    <a:gd name="connsiteY38" fmla="*/ 1019598 h 1405604"/>
                    <a:gd name="connsiteX39" fmla="*/ 50385 w 1317735"/>
                    <a:gd name="connsiteY39" fmla="*/ 1019804 h 1405604"/>
                    <a:gd name="connsiteX40" fmla="*/ 46661 w 1317735"/>
                    <a:gd name="connsiteY40" fmla="*/ 1017560 h 1405604"/>
                    <a:gd name="connsiteX41" fmla="*/ 36382 w 1317735"/>
                    <a:gd name="connsiteY41" fmla="*/ 1002200 h 1405604"/>
                    <a:gd name="connsiteX42" fmla="*/ 35329 w 1317735"/>
                    <a:gd name="connsiteY42" fmla="*/ 984263 h 1405604"/>
                    <a:gd name="connsiteX43" fmla="*/ 39551 w 1317735"/>
                    <a:gd name="connsiteY43" fmla="*/ 957885 h 1405604"/>
                    <a:gd name="connsiteX44" fmla="*/ 33220 w 1317735"/>
                    <a:gd name="connsiteY44" fmla="*/ 938892 h 1405604"/>
                    <a:gd name="connsiteX45" fmla="*/ 27942 w 1317735"/>
                    <a:gd name="connsiteY45" fmla="*/ 922012 h 1405604"/>
                    <a:gd name="connsiteX46" fmla="*/ 44828 w 1317735"/>
                    <a:gd name="connsiteY46" fmla="*/ 907239 h 1405604"/>
                    <a:gd name="connsiteX47" fmla="*/ 44828 w 1317735"/>
                    <a:gd name="connsiteY47" fmla="*/ 907239 h 1405604"/>
                    <a:gd name="connsiteX48" fmla="*/ 69103 w 1317735"/>
                    <a:gd name="connsiteY48" fmla="*/ 919899 h 1405604"/>
                    <a:gd name="connsiteX49" fmla="*/ 81769 w 1317735"/>
                    <a:gd name="connsiteY49" fmla="*/ 905128 h 1405604"/>
                    <a:gd name="connsiteX50" fmla="*/ 98655 w 1317735"/>
                    <a:gd name="connsiteY50" fmla="*/ 907239 h 1405604"/>
                    <a:gd name="connsiteX51" fmla="*/ 102877 w 1317735"/>
                    <a:gd name="connsiteY51" fmla="*/ 900907 h 1405604"/>
                    <a:gd name="connsiteX52" fmla="*/ 115541 w 1317735"/>
                    <a:gd name="connsiteY52" fmla="*/ 900907 h 1405604"/>
                    <a:gd name="connsiteX53" fmla="*/ 128207 w 1317735"/>
                    <a:gd name="connsiteY53" fmla="*/ 867142 h 1405604"/>
                    <a:gd name="connsiteX54" fmla="*/ 140871 w 1317735"/>
                    <a:gd name="connsiteY54" fmla="*/ 863977 h 1405604"/>
                    <a:gd name="connsiteX55" fmla="*/ 151425 w 1317735"/>
                    <a:gd name="connsiteY55" fmla="*/ 868198 h 1405604"/>
                    <a:gd name="connsiteX56" fmla="*/ 163035 w 1317735"/>
                    <a:gd name="connsiteY56" fmla="*/ 853427 h 1405604"/>
                    <a:gd name="connsiteX57" fmla="*/ 154591 w 1317735"/>
                    <a:gd name="connsiteY57" fmla="*/ 827048 h 1405604"/>
                    <a:gd name="connsiteX58" fmla="*/ 155644 w 1317735"/>
                    <a:gd name="connsiteY58" fmla="*/ 816496 h 1405604"/>
                    <a:gd name="connsiteX59" fmla="*/ 158812 w 1317735"/>
                    <a:gd name="connsiteY59" fmla="*/ 761631 h 1405604"/>
                    <a:gd name="connsiteX60" fmla="*/ 155644 w 1317735"/>
                    <a:gd name="connsiteY60" fmla="*/ 746858 h 1405604"/>
                    <a:gd name="connsiteX61" fmla="*/ 158812 w 1317735"/>
                    <a:gd name="connsiteY61" fmla="*/ 721535 h 1405604"/>
                    <a:gd name="connsiteX62" fmla="*/ 152479 w 1317735"/>
                    <a:gd name="connsiteY62" fmla="*/ 703597 h 1405604"/>
                    <a:gd name="connsiteX63" fmla="*/ 150368 w 1317735"/>
                    <a:gd name="connsiteY63" fmla="*/ 687770 h 1405604"/>
                    <a:gd name="connsiteX64" fmla="*/ 98653 w 1317735"/>
                    <a:gd name="connsiteY64" fmla="*/ 647675 h 1405604"/>
                    <a:gd name="connsiteX65" fmla="*/ 66991 w 1317735"/>
                    <a:gd name="connsiteY65" fmla="*/ 654005 h 1405604"/>
                    <a:gd name="connsiteX66" fmla="*/ 28995 w 1317735"/>
                    <a:gd name="connsiteY66" fmla="*/ 654006 h 1405604"/>
                    <a:gd name="connsiteX67" fmla="*/ 30048 w 1317735"/>
                    <a:gd name="connsiteY67" fmla="*/ 645565 h 1405604"/>
                    <a:gd name="connsiteX68" fmla="*/ 45880 w 1317735"/>
                    <a:gd name="connsiteY68" fmla="*/ 621296 h 1405604"/>
                    <a:gd name="connsiteX69" fmla="*/ 58545 w 1317735"/>
                    <a:gd name="connsiteY69" fmla="*/ 620243 h 1405604"/>
                    <a:gd name="connsiteX70" fmla="*/ 58545 w 1317735"/>
                    <a:gd name="connsiteY70" fmla="*/ 602306 h 1405604"/>
                    <a:gd name="connsiteX71" fmla="*/ 47990 w 1317735"/>
                    <a:gd name="connsiteY71" fmla="*/ 588589 h 1405604"/>
                    <a:gd name="connsiteX72" fmla="*/ 24771 w 1317735"/>
                    <a:gd name="connsiteY72" fmla="*/ 567486 h 1405604"/>
                    <a:gd name="connsiteX73" fmla="*/ 12107 w 1317735"/>
                    <a:gd name="connsiteY73" fmla="*/ 534776 h 1405604"/>
                    <a:gd name="connsiteX74" fmla="*/ 1552 w 1317735"/>
                    <a:gd name="connsiteY74" fmla="*/ 534776 h 1405604"/>
                    <a:gd name="connsiteX75" fmla="*/ -558 w 1317735"/>
                    <a:gd name="connsiteY75" fmla="*/ 511564 h 1405604"/>
                    <a:gd name="connsiteX76" fmla="*/ 8940 w 1317735"/>
                    <a:gd name="connsiteY76" fmla="*/ 503123 h 1405604"/>
                    <a:gd name="connsiteX77" fmla="*/ 6829 w 1317735"/>
                    <a:gd name="connsiteY77" fmla="*/ 456698 h 1405604"/>
                    <a:gd name="connsiteX78" fmla="*/ 33215 w 1317735"/>
                    <a:gd name="connsiteY78" fmla="*/ 451421 h 1405604"/>
                    <a:gd name="connsiteX79" fmla="*/ 50101 w 1317735"/>
                    <a:gd name="connsiteY79" fmla="*/ 436650 h 1405604"/>
                    <a:gd name="connsiteX80" fmla="*/ 70154 w 1317735"/>
                    <a:gd name="connsiteY80" fmla="*/ 456698 h 1405604"/>
                    <a:gd name="connsiteX81" fmla="*/ 88097 w 1317735"/>
                    <a:gd name="connsiteY81" fmla="*/ 455645 h 1405604"/>
                    <a:gd name="connsiteX82" fmla="*/ 97595 w 1317735"/>
                    <a:gd name="connsiteY82" fmla="*/ 470416 h 1405604"/>
                    <a:gd name="connsiteX83" fmla="*/ 113427 w 1317735"/>
                    <a:gd name="connsiteY83" fmla="*/ 498904 h 1405604"/>
                    <a:gd name="connsiteX84" fmla="*/ 169363 w 1317735"/>
                    <a:gd name="connsiteY84" fmla="*/ 498906 h 1405604"/>
                    <a:gd name="connsiteX85" fmla="*/ 182028 w 1317735"/>
                    <a:gd name="connsiteY85" fmla="*/ 482023 h 1405604"/>
                    <a:gd name="connsiteX86" fmla="*/ 206303 w 1317735"/>
                    <a:gd name="connsiteY86" fmla="*/ 489408 h 1405604"/>
                    <a:gd name="connsiteX87" fmla="*/ 216857 w 1317735"/>
                    <a:gd name="connsiteY87" fmla="*/ 490461 h 1405604"/>
                    <a:gd name="connsiteX88" fmla="*/ 245353 w 1317735"/>
                    <a:gd name="connsiteY88" fmla="*/ 491514 h 1405604"/>
                    <a:gd name="connsiteX89" fmla="*/ 250630 w 1317735"/>
                    <a:gd name="connsiteY89" fmla="*/ 482018 h 1405604"/>
                    <a:gd name="connsiteX90" fmla="*/ 231633 w 1317735"/>
                    <a:gd name="connsiteY90" fmla="*/ 455639 h 1405604"/>
                    <a:gd name="connsiteX91" fmla="*/ 248519 w 1317735"/>
                    <a:gd name="connsiteY91" fmla="*/ 429261 h 1405604"/>
                    <a:gd name="connsiteX92" fmla="*/ 235854 w 1317735"/>
                    <a:gd name="connsiteY92" fmla="*/ 427150 h 1405604"/>
                    <a:gd name="connsiteX93" fmla="*/ 244297 w 1317735"/>
                    <a:gd name="connsiteY93" fmla="*/ 411323 h 1405604"/>
                    <a:gd name="connsiteX94" fmla="*/ 251686 w 1317735"/>
                    <a:gd name="connsiteY94" fmla="*/ 399717 h 1405604"/>
                    <a:gd name="connsiteX95" fmla="*/ 256962 w 1317735"/>
                    <a:gd name="connsiteY95" fmla="*/ 348016 h 1405604"/>
                    <a:gd name="connsiteX96" fmla="*/ 241131 w 1317735"/>
                    <a:gd name="connsiteY96" fmla="*/ 329022 h 1405604"/>
                    <a:gd name="connsiteX97" fmla="*/ 215801 w 1317735"/>
                    <a:gd name="connsiteY97" fmla="*/ 308976 h 1405604"/>
                    <a:gd name="connsiteX98" fmla="*/ 205248 w 1317735"/>
                    <a:gd name="connsiteY98" fmla="*/ 306866 h 1405604"/>
                    <a:gd name="connsiteX99" fmla="*/ 185195 w 1317735"/>
                    <a:gd name="connsiteY99" fmla="*/ 307918 h 1405604"/>
                    <a:gd name="connsiteX100" fmla="*/ 160465 w 1317735"/>
                    <a:gd name="connsiteY100" fmla="*/ 312658 h 1405604"/>
                    <a:gd name="connsiteX101" fmla="*/ 144621 w 1317735"/>
                    <a:gd name="connsiteY101" fmla="*/ 309299 h 1405604"/>
                    <a:gd name="connsiteX102" fmla="*/ 122587 w 1317735"/>
                    <a:gd name="connsiteY102" fmla="*/ 305741 h 1405604"/>
                    <a:gd name="connsiteX103" fmla="*/ 133479 w 1317735"/>
                    <a:gd name="connsiteY103" fmla="*/ 287871 h 1405604"/>
                    <a:gd name="connsiteX104" fmla="*/ 149310 w 1317735"/>
                    <a:gd name="connsiteY104" fmla="*/ 269933 h 1405604"/>
                    <a:gd name="connsiteX105" fmla="*/ 146144 w 1317735"/>
                    <a:gd name="connsiteY105" fmla="*/ 240389 h 1405604"/>
                    <a:gd name="connsiteX106" fmla="*/ 138757 w 1317735"/>
                    <a:gd name="connsiteY106" fmla="*/ 228783 h 1405604"/>
                    <a:gd name="connsiteX107" fmla="*/ 121869 w 1317735"/>
                    <a:gd name="connsiteY107" fmla="*/ 228783 h 1405604"/>
                    <a:gd name="connsiteX108" fmla="*/ 119760 w 1317735"/>
                    <a:gd name="connsiteY108" fmla="*/ 218232 h 1405604"/>
                    <a:gd name="connsiteX109" fmla="*/ 119760 w 1317735"/>
                    <a:gd name="connsiteY109" fmla="*/ 218232 h 1405604"/>
                    <a:gd name="connsiteX110" fmla="*/ 147132 w 1317735"/>
                    <a:gd name="connsiteY110" fmla="*/ 216122 h 1405604"/>
                    <a:gd name="connsiteX111" fmla="*/ 171407 w 1317735"/>
                    <a:gd name="connsiteY111" fmla="*/ 215069 h 1405604"/>
                    <a:gd name="connsiteX112" fmla="*/ 175629 w 1317735"/>
                    <a:gd name="connsiteY112" fmla="*/ 187635 h 1405604"/>
                    <a:gd name="connsiteX113" fmla="*/ 194626 w 1317735"/>
                    <a:gd name="connsiteY113" fmla="*/ 169698 h 1405604"/>
                    <a:gd name="connsiteX114" fmla="*/ 209853 w 1317735"/>
                    <a:gd name="connsiteY114" fmla="*/ 164161 h 1405604"/>
                    <a:gd name="connsiteX115" fmla="*/ 227939 w 1317735"/>
                    <a:gd name="connsiteY115" fmla="*/ 155196 h 1405604"/>
                    <a:gd name="connsiteX116" fmla="*/ 233541 w 1317735"/>
                    <a:gd name="connsiteY116" fmla="*/ 134879 h 1405604"/>
                    <a:gd name="connsiteX117" fmla="*/ 244747 w 1317735"/>
                    <a:gd name="connsiteY117" fmla="*/ 125919 h 1405604"/>
                    <a:gd name="connsiteX118" fmla="*/ 269556 w 1317735"/>
                    <a:gd name="connsiteY118" fmla="*/ 113440 h 1405604"/>
                    <a:gd name="connsiteX119" fmla="*/ 286360 w 1317735"/>
                    <a:gd name="connsiteY119" fmla="*/ 102237 h 1405604"/>
                    <a:gd name="connsiteX120" fmla="*/ 304449 w 1317735"/>
                    <a:gd name="connsiteY120" fmla="*/ 99996 h 1405604"/>
                    <a:gd name="connsiteX121" fmla="*/ 324771 w 1317735"/>
                    <a:gd name="connsiteY121" fmla="*/ 105596 h 1405604"/>
                    <a:gd name="connsiteX122" fmla="*/ 334857 w 1317735"/>
                    <a:gd name="connsiteY122" fmla="*/ 130401 h 1405604"/>
                    <a:gd name="connsiteX123" fmla="*/ 361904 w 1317735"/>
                    <a:gd name="connsiteY123" fmla="*/ 137125 h 1405604"/>
                    <a:gd name="connsiteX124" fmla="*/ 384322 w 1317735"/>
                    <a:gd name="connsiteY124" fmla="*/ 124801 h 1405604"/>
                    <a:gd name="connsiteX125" fmla="*/ 411366 w 1317735"/>
                    <a:gd name="connsiteY125" fmla="*/ 110079 h 1405604"/>
                    <a:gd name="connsiteX126" fmla="*/ 436177 w 1317735"/>
                    <a:gd name="connsiteY126" fmla="*/ 104483 h 1405604"/>
                    <a:gd name="connsiteX127" fmla="*/ 458745 w 1317735"/>
                    <a:gd name="connsiteY127" fmla="*/ 77437 h 1405604"/>
                    <a:gd name="connsiteX128" fmla="*/ 457628 w 1317735"/>
                    <a:gd name="connsiteY128" fmla="*/ 62876 h 1405604"/>
                    <a:gd name="connsiteX129" fmla="*/ 428339 w 1317735"/>
                    <a:gd name="connsiteY129" fmla="*/ 38073 h 1405604"/>
                    <a:gd name="connsiteX130" fmla="*/ 427223 w 1317735"/>
                    <a:gd name="connsiteY130" fmla="*/ 20148 h 1405604"/>
                    <a:gd name="connsiteX131" fmla="*/ 445147 w 1317735"/>
                    <a:gd name="connsiteY131" fmla="*/ -170 h 1405604"/>
                    <a:gd name="connsiteX132" fmla="*/ 485650 w 1317735"/>
                    <a:gd name="connsiteY132" fmla="*/ -170 h 1405604"/>
                    <a:gd name="connsiteX133" fmla="*/ 498129 w 1317735"/>
                    <a:gd name="connsiteY133" fmla="*/ 9914 h 1405604"/>
                    <a:gd name="connsiteX134" fmla="*/ 513817 w 1317735"/>
                    <a:gd name="connsiteY134" fmla="*/ 69604 h 1405604"/>
                    <a:gd name="connsiteX135" fmla="*/ 508215 w 1317735"/>
                    <a:gd name="connsiteY135" fmla="*/ 86561 h 1405604"/>
                    <a:gd name="connsiteX136" fmla="*/ 482285 w 1317735"/>
                    <a:gd name="connsiteY136" fmla="*/ 121449 h 1405604"/>
                    <a:gd name="connsiteX137" fmla="*/ 524059 w 1317735"/>
                    <a:gd name="connsiteY137" fmla="*/ 151698 h 1405604"/>
                    <a:gd name="connsiteX138" fmla="*/ 539751 w 1317735"/>
                    <a:gd name="connsiteY138" fmla="*/ 158577 h 1405604"/>
                    <a:gd name="connsiteX139" fmla="*/ 558954 w 1317735"/>
                    <a:gd name="connsiteY139" fmla="*/ 167538 h 1405604"/>
                    <a:gd name="connsiteX140" fmla="*/ 567918 w 1317735"/>
                    <a:gd name="connsiteY140" fmla="*/ 192341 h 1405604"/>
                    <a:gd name="connsiteX141" fmla="*/ 584729 w 1317735"/>
                    <a:gd name="connsiteY141" fmla="*/ 212504 h 1405604"/>
                    <a:gd name="connsiteX142" fmla="*/ 584729 w 1317735"/>
                    <a:gd name="connsiteY142" fmla="*/ 230583 h 1405604"/>
                    <a:gd name="connsiteX143" fmla="*/ 579121 w 1317735"/>
                    <a:gd name="connsiteY143" fmla="*/ 247386 h 1405604"/>
                    <a:gd name="connsiteX144" fmla="*/ 583604 w 1317735"/>
                    <a:gd name="connsiteY144" fmla="*/ 262102 h 1405604"/>
                    <a:gd name="connsiteX145" fmla="*/ 619620 w 1317735"/>
                    <a:gd name="connsiteY145" fmla="*/ 264344 h 1405604"/>
                    <a:gd name="connsiteX146" fmla="*/ 639943 w 1317735"/>
                    <a:gd name="connsiteY146" fmla="*/ 274427 h 1405604"/>
                    <a:gd name="connsiteX147" fmla="*/ 658024 w 1317735"/>
                    <a:gd name="connsiteY147" fmla="*/ 293629 h 1405604"/>
                    <a:gd name="connsiteX148" fmla="*/ 684921 w 1317735"/>
                    <a:gd name="connsiteY148" fmla="*/ 304832 h 1405604"/>
                    <a:gd name="connsiteX149" fmla="*/ 711969 w 1317735"/>
                    <a:gd name="connsiteY149" fmla="*/ 321789 h 1405604"/>
                    <a:gd name="connsiteX150" fmla="*/ 740139 w 1317735"/>
                    <a:gd name="connsiteY150" fmla="*/ 327394 h 1405604"/>
                    <a:gd name="connsiteX151" fmla="*/ 753590 w 1317735"/>
                    <a:gd name="connsiteY151" fmla="*/ 336356 h 1405604"/>
                    <a:gd name="connsiteX152" fmla="*/ 806568 w 1317735"/>
                    <a:gd name="connsiteY152" fmla="*/ 337472 h 1405604"/>
                    <a:gd name="connsiteX153" fmla="*/ 834738 w 1317735"/>
                    <a:gd name="connsiteY153" fmla="*/ 349796 h 1405604"/>
                    <a:gd name="connsiteX154" fmla="*/ 866275 w 1317735"/>
                    <a:gd name="connsiteY154" fmla="*/ 355548 h 1405604"/>
                    <a:gd name="connsiteX155" fmla="*/ 881958 w 1317735"/>
                    <a:gd name="connsiteY155" fmla="*/ 364514 h 1405604"/>
                    <a:gd name="connsiteX156" fmla="*/ 892047 w 1317735"/>
                    <a:gd name="connsiteY156" fmla="*/ 379078 h 1405604"/>
                    <a:gd name="connsiteX157" fmla="*/ 959594 w 1317735"/>
                    <a:gd name="connsiteY157" fmla="*/ 420684 h 1405604"/>
                    <a:gd name="connsiteX158" fmla="*/ 973525 w 1317735"/>
                    <a:gd name="connsiteY158" fmla="*/ 409216 h 1405604"/>
                    <a:gd name="connsiteX159" fmla="*/ 988301 w 1317735"/>
                    <a:gd name="connsiteY159" fmla="*/ 382837 h 1405604"/>
                    <a:gd name="connsiteX160" fmla="*/ 1008354 w 1317735"/>
                    <a:gd name="connsiteY160" fmla="*/ 382837 h 1405604"/>
                    <a:gd name="connsiteX161" fmla="*/ 1042126 w 1317735"/>
                    <a:gd name="connsiteY161" fmla="*/ 413437 h 1405604"/>
                    <a:gd name="connsiteX162" fmla="*/ 1051376 w 1317735"/>
                    <a:gd name="connsiteY162" fmla="*/ 433062 h 1405604"/>
                    <a:gd name="connsiteX163" fmla="*/ 1097081 w 1317735"/>
                    <a:gd name="connsiteY163" fmla="*/ 429800 h 1405604"/>
                    <a:gd name="connsiteX164" fmla="*/ 1135337 w 1317735"/>
                    <a:gd name="connsiteY164" fmla="*/ 427559 h 1405604"/>
                    <a:gd name="connsiteX165" fmla="*/ 1199379 w 1317735"/>
                    <a:gd name="connsiteY165" fmla="*/ 378090 h 1405604"/>
                    <a:gd name="connsiteX166" fmla="*/ 1223126 w 1317735"/>
                    <a:gd name="connsiteY166" fmla="*/ 372287 h 1405604"/>
                    <a:gd name="connsiteX167" fmla="*/ 1230177 w 1317735"/>
                    <a:gd name="connsiteY167" fmla="*/ 369975 h 1405604"/>
                    <a:gd name="connsiteX168" fmla="*/ 1265251 w 1317735"/>
                    <a:gd name="connsiteY168" fmla="*/ 440105 h 1405604"/>
                    <a:gd name="connsiteX169" fmla="*/ 1317026 w 1317735"/>
                    <a:gd name="connsiteY169" fmla="*/ 458471 h 1405604"/>
                    <a:gd name="connsiteX170" fmla="*/ 1317026 w 1317735"/>
                    <a:gd name="connsiteY170" fmla="*/ 466821 h 1405604"/>
                    <a:gd name="connsiteX171" fmla="*/ 1285293 w 1317735"/>
                    <a:gd name="connsiteY171" fmla="*/ 516914 h 1405604"/>
                    <a:gd name="connsiteX172" fmla="*/ 1271932 w 1317735"/>
                    <a:gd name="connsiteY172" fmla="*/ 602071 h 1405604"/>
                    <a:gd name="connsiteX173" fmla="*/ 1228507 w 1317735"/>
                    <a:gd name="connsiteY173" fmla="*/ 627117 h 1405604"/>
                    <a:gd name="connsiteX174" fmla="*/ 1198443 w 1317735"/>
                    <a:gd name="connsiteY174" fmla="*/ 658842 h 1405604"/>
                    <a:gd name="connsiteX175" fmla="*/ 1173390 w 1317735"/>
                    <a:gd name="connsiteY175" fmla="*/ 723961 h 1405604"/>
                    <a:gd name="connsiteX176" fmla="*/ 1091551 w 1317735"/>
                    <a:gd name="connsiteY176" fmla="*/ 735650 h 1405604"/>
                    <a:gd name="connsiteX177" fmla="*/ 1051466 w 1317735"/>
                    <a:gd name="connsiteY177" fmla="*/ 754017 h 1405604"/>
                    <a:gd name="connsiteX178" fmla="*/ 1026415 w 1317735"/>
                    <a:gd name="connsiteY178" fmla="*/ 705594 h 1405604"/>
                    <a:gd name="connsiteX179" fmla="*/ 996351 w 1317735"/>
                    <a:gd name="connsiteY179" fmla="*/ 717282 h 1405604"/>
                    <a:gd name="connsiteX180" fmla="*/ 906162 w 1317735"/>
                    <a:gd name="connsiteY180" fmla="*/ 712273 h 1405604"/>
                    <a:gd name="connsiteX181" fmla="*/ 899481 w 1317735"/>
                    <a:gd name="connsiteY181" fmla="*/ 725631 h 1405604"/>
                    <a:gd name="connsiteX182" fmla="*/ 752503 w 1317735"/>
                    <a:gd name="connsiteY182" fmla="*/ 834164 h 1405604"/>
                    <a:gd name="connsiteX183" fmla="*/ 720771 w 1317735"/>
                    <a:gd name="connsiteY183" fmla="*/ 830825 h 1405604"/>
                    <a:gd name="connsiteX184" fmla="*/ 725781 w 1317735"/>
                    <a:gd name="connsiteY184" fmla="*/ 834257 h 1405604"/>
                    <a:gd name="connsiteX185" fmla="*/ 687367 w 1317735"/>
                    <a:gd name="connsiteY185" fmla="*/ 864220 h 1405604"/>
                    <a:gd name="connsiteX186" fmla="*/ 655632 w 1317735"/>
                    <a:gd name="connsiteY186" fmla="*/ 847522 h 1405604"/>
                    <a:gd name="connsiteX187" fmla="*/ 582144 w 1317735"/>
                    <a:gd name="connsiteY187" fmla="*/ 880919 h 1405604"/>
                    <a:gd name="connsiteX188" fmla="*/ 553751 w 1317735"/>
                    <a:gd name="connsiteY188" fmla="*/ 946038 h 1405604"/>
                    <a:gd name="connsiteX189" fmla="*/ 552082 w 1317735"/>
                    <a:gd name="connsiteY189" fmla="*/ 979432 h 1405604"/>
                    <a:gd name="connsiteX190" fmla="*/ 537050 w 1317735"/>
                    <a:gd name="connsiteY190" fmla="*/ 1011157 h 1405604"/>
                    <a:gd name="connsiteX191" fmla="*/ 540389 w 1317735"/>
                    <a:gd name="connsiteY191" fmla="*/ 1094645 h 1405604"/>
                    <a:gd name="connsiteX192" fmla="*/ 543731 w 1317735"/>
                    <a:gd name="connsiteY192" fmla="*/ 1129709 h 1405604"/>
                    <a:gd name="connsiteX193" fmla="*/ 530368 w 1317735"/>
                    <a:gd name="connsiteY193" fmla="*/ 1156425 h 1405604"/>
                    <a:gd name="connsiteX194" fmla="*/ 540389 w 1317735"/>
                    <a:gd name="connsiteY194" fmla="*/ 1224885 h 1405604"/>
                    <a:gd name="connsiteX195" fmla="*/ 473582 w 1317735"/>
                    <a:gd name="connsiteY195" fmla="*/ 1234902 h 1405604"/>
                    <a:gd name="connsiteX196" fmla="*/ 435169 w 1317735"/>
                    <a:gd name="connsiteY196" fmla="*/ 1383511 h 1405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</a:cxnLst>
                  <a:rect l="l" t="t" r="r" b="b"/>
                  <a:pathLst>
                    <a:path w="1317735" h="1405604">
                      <a:moveTo>
                        <a:pt x="431829" y="1382696"/>
                      </a:moveTo>
                      <a:lnTo>
                        <a:pt x="430229" y="1383749"/>
                      </a:lnTo>
                      <a:lnTo>
                        <a:pt x="428625" y="1383399"/>
                      </a:lnTo>
                      <a:lnTo>
                        <a:pt x="427365" y="1381884"/>
                      </a:lnTo>
                      <a:lnTo>
                        <a:pt x="425651" y="1382363"/>
                      </a:lnTo>
                      <a:lnTo>
                        <a:pt x="422311" y="1374888"/>
                      </a:lnTo>
                      <a:cubicBezTo>
                        <a:pt x="417781" y="1375158"/>
                        <a:pt x="412741" y="1376068"/>
                        <a:pt x="408460" y="1377616"/>
                      </a:cubicBezTo>
                      <a:lnTo>
                        <a:pt x="404564" y="1376340"/>
                      </a:lnTo>
                      <a:lnTo>
                        <a:pt x="402051" y="1378335"/>
                      </a:lnTo>
                      <a:lnTo>
                        <a:pt x="393229" y="1377665"/>
                      </a:lnTo>
                      <a:lnTo>
                        <a:pt x="391968" y="1374860"/>
                      </a:lnTo>
                      <a:lnTo>
                        <a:pt x="390931" y="1374636"/>
                      </a:lnTo>
                      <a:cubicBezTo>
                        <a:pt x="386963" y="1377050"/>
                        <a:pt x="381846" y="1380055"/>
                        <a:pt x="377206" y="1380988"/>
                      </a:cubicBezTo>
                      <a:lnTo>
                        <a:pt x="373884" y="1379951"/>
                      </a:lnTo>
                      <a:cubicBezTo>
                        <a:pt x="372432" y="1378547"/>
                        <a:pt x="372623" y="1372610"/>
                        <a:pt x="372831" y="1370835"/>
                      </a:cubicBezTo>
                      <a:lnTo>
                        <a:pt x="371570" y="1370133"/>
                      </a:lnTo>
                      <a:cubicBezTo>
                        <a:pt x="369354" y="1369909"/>
                        <a:pt x="366509" y="1370627"/>
                        <a:pt x="364470" y="1371441"/>
                      </a:cubicBezTo>
                      <a:cubicBezTo>
                        <a:pt x="359458" y="1369566"/>
                        <a:pt x="359484" y="1358873"/>
                        <a:pt x="350360" y="1362594"/>
                      </a:cubicBezTo>
                      <a:cubicBezTo>
                        <a:pt x="349418" y="1363710"/>
                        <a:pt x="346730" y="1366025"/>
                        <a:pt x="345101" y="1366000"/>
                      </a:cubicBezTo>
                      <a:cubicBezTo>
                        <a:pt x="342298" y="1365633"/>
                        <a:pt x="337739" y="1363484"/>
                        <a:pt x="336154" y="1360996"/>
                      </a:cubicBezTo>
                      <a:cubicBezTo>
                        <a:pt x="332520" y="1360071"/>
                        <a:pt x="329383" y="1359704"/>
                        <a:pt x="326887" y="1362889"/>
                      </a:cubicBezTo>
                      <a:cubicBezTo>
                        <a:pt x="325403" y="1363049"/>
                        <a:pt x="323157" y="1361932"/>
                        <a:pt x="322131" y="1360940"/>
                      </a:cubicBezTo>
                      <a:cubicBezTo>
                        <a:pt x="318935" y="1361117"/>
                        <a:pt x="297917" y="1366329"/>
                        <a:pt x="297045" y="1367913"/>
                      </a:cubicBezTo>
                      <a:cubicBezTo>
                        <a:pt x="296885" y="1375103"/>
                        <a:pt x="280603" y="1381540"/>
                        <a:pt x="275714" y="1383920"/>
                      </a:cubicBezTo>
                      <a:cubicBezTo>
                        <a:pt x="271466" y="1385984"/>
                        <a:pt x="268088" y="1390530"/>
                        <a:pt x="263322" y="1391387"/>
                      </a:cubicBezTo>
                      <a:cubicBezTo>
                        <a:pt x="259249" y="1392120"/>
                        <a:pt x="254508" y="1391610"/>
                        <a:pt x="250532" y="1392567"/>
                      </a:cubicBezTo>
                      <a:cubicBezTo>
                        <a:pt x="246237" y="1393604"/>
                        <a:pt x="241399" y="1401966"/>
                        <a:pt x="233065" y="1404907"/>
                      </a:cubicBezTo>
                      <a:cubicBezTo>
                        <a:pt x="223035" y="1408456"/>
                        <a:pt x="209705" y="1393262"/>
                        <a:pt x="210446" y="1384126"/>
                      </a:cubicBezTo>
                      <a:cubicBezTo>
                        <a:pt x="212270" y="1361610"/>
                        <a:pt x="208946" y="1364492"/>
                        <a:pt x="221173" y="1346537"/>
                      </a:cubicBezTo>
                      <a:cubicBezTo>
                        <a:pt x="224053" y="1342308"/>
                        <a:pt x="222846" y="1332838"/>
                        <a:pt x="218029" y="1328389"/>
                      </a:cubicBezTo>
                      <a:cubicBezTo>
                        <a:pt x="218778" y="1325039"/>
                        <a:pt x="219955" y="1320475"/>
                        <a:pt x="216497" y="1318306"/>
                      </a:cubicBezTo>
                      <a:cubicBezTo>
                        <a:pt x="187863" y="1300327"/>
                        <a:pt x="160439" y="1279988"/>
                        <a:pt x="132344" y="1261004"/>
                      </a:cubicBezTo>
                      <a:cubicBezTo>
                        <a:pt x="121807" y="1253888"/>
                        <a:pt x="127801" y="1231574"/>
                        <a:pt x="128760" y="1221636"/>
                      </a:cubicBezTo>
                      <a:lnTo>
                        <a:pt x="64401" y="1116953"/>
                      </a:lnTo>
                      <a:cubicBezTo>
                        <a:pt x="70780" y="1099185"/>
                        <a:pt x="60197" y="1102334"/>
                        <a:pt x="60464" y="1090841"/>
                      </a:cubicBezTo>
                      <a:cubicBezTo>
                        <a:pt x="60785" y="1077267"/>
                        <a:pt x="73354" y="1069043"/>
                        <a:pt x="64983" y="1055194"/>
                      </a:cubicBezTo>
                      <a:cubicBezTo>
                        <a:pt x="60500" y="1042230"/>
                        <a:pt x="60146" y="1045766"/>
                        <a:pt x="63882" y="1031770"/>
                      </a:cubicBezTo>
                      <a:cubicBezTo>
                        <a:pt x="64123" y="1030877"/>
                        <a:pt x="64072" y="1027875"/>
                        <a:pt x="63882" y="1027069"/>
                      </a:cubicBezTo>
                      <a:cubicBezTo>
                        <a:pt x="62606" y="1024232"/>
                        <a:pt x="57580" y="1023005"/>
                        <a:pt x="55375" y="1019598"/>
                      </a:cubicBezTo>
                      <a:cubicBezTo>
                        <a:pt x="54146" y="1018912"/>
                        <a:pt x="51598" y="1019294"/>
                        <a:pt x="50385" y="1019804"/>
                      </a:cubicBezTo>
                      <a:lnTo>
                        <a:pt x="46661" y="1017560"/>
                      </a:lnTo>
                      <a:cubicBezTo>
                        <a:pt x="46661" y="1017560"/>
                        <a:pt x="38493" y="1009586"/>
                        <a:pt x="36382" y="1002200"/>
                      </a:cubicBezTo>
                      <a:cubicBezTo>
                        <a:pt x="34272" y="994815"/>
                        <a:pt x="32160" y="990594"/>
                        <a:pt x="35329" y="984263"/>
                      </a:cubicBezTo>
                      <a:cubicBezTo>
                        <a:pt x="38497" y="977933"/>
                        <a:pt x="39551" y="963160"/>
                        <a:pt x="39551" y="957885"/>
                      </a:cubicBezTo>
                      <a:cubicBezTo>
                        <a:pt x="39551" y="952610"/>
                        <a:pt x="39551" y="945222"/>
                        <a:pt x="33220" y="938892"/>
                      </a:cubicBezTo>
                      <a:cubicBezTo>
                        <a:pt x="26887" y="932562"/>
                        <a:pt x="27942" y="928341"/>
                        <a:pt x="27942" y="922012"/>
                      </a:cubicBezTo>
                      <a:cubicBezTo>
                        <a:pt x="27942" y="915681"/>
                        <a:pt x="35329" y="911459"/>
                        <a:pt x="44828" y="907239"/>
                      </a:cubicBezTo>
                      <a:lnTo>
                        <a:pt x="44828" y="907239"/>
                      </a:lnTo>
                      <a:lnTo>
                        <a:pt x="69103" y="919899"/>
                      </a:lnTo>
                      <a:lnTo>
                        <a:pt x="81769" y="905128"/>
                      </a:lnTo>
                      <a:lnTo>
                        <a:pt x="98655" y="907239"/>
                      </a:lnTo>
                      <a:lnTo>
                        <a:pt x="102877" y="900907"/>
                      </a:lnTo>
                      <a:lnTo>
                        <a:pt x="115541" y="900907"/>
                      </a:lnTo>
                      <a:cubicBezTo>
                        <a:pt x="115541" y="900907"/>
                        <a:pt x="126096" y="874528"/>
                        <a:pt x="128207" y="867142"/>
                      </a:cubicBezTo>
                      <a:cubicBezTo>
                        <a:pt x="130318" y="859757"/>
                        <a:pt x="136649" y="860811"/>
                        <a:pt x="140871" y="863977"/>
                      </a:cubicBezTo>
                      <a:cubicBezTo>
                        <a:pt x="145093" y="867142"/>
                        <a:pt x="147204" y="869253"/>
                        <a:pt x="151425" y="868198"/>
                      </a:cubicBezTo>
                      <a:cubicBezTo>
                        <a:pt x="155647" y="867146"/>
                        <a:pt x="163035" y="853427"/>
                        <a:pt x="163035" y="853427"/>
                      </a:cubicBezTo>
                      <a:cubicBezTo>
                        <a:pt x="163035" y="853425"/>
                        <a:pt x="157759" y="833380"/>
                        <a:pt x="154591" y="827048"/>
                      </a:cubicBezTo>
                      <a:cubicBezTo>
                        <a:pt x="151425" y="820717"/>
                        <a:pt x="155644" y="816496"/>
                        <a:pt x="155644" y="816496"/>
                      </a:cubicBezTo>
                      <a:cubicBezTo>
                        <a:pt x="155644" y="816496"/>
                        <a:pt x="158812" y="766906"/>
                        <a:pt x="158812" y="761631"/>
                      </a:cubicBezTo>
                      <a:cubicBezTo>
                        <a:pt x="158812" y="756354"/>
                        <a:pt x="159865" y="751078"/>
                        <a:pt x="155644" y="746858"/>
                      </a:cubicBezTo>
                      <a:cubicBezTo>
                        <a:pt x="151424" y="742637"/>
                        <a:pt x="154591" y="729976"/>
                        <a:pt x="158812" y="721535"/>
                      </a:cubicBezTo>
                      <a:cubicBezTo>
                        <a:pt x="163033" y="713093"/>
                        <a:pt x="152479" y="703597"/>
                        <a:pt x="152479" y="703597"/>
                      </a:cubicBezTo>
                      <a:lnTo>
                        <a:pt x="150368" y="687770"/>
                      </a:lnTo>
                      <a:lnTo>
                        <a:pt x="98653" y="647675"/>
                      </a:lnTo>
                      <a:cubicBezTo>
                        <a:pt x="98653" y="647675"/>
                        <a:pt x="77545" y="650840"/>
                        <a:pt x="66991" y="654005"/>
                      </a:cubicBezTo>
                      <a:cubicBezTo>
                        <a:pt x="56437" y="657171"/>
                        <a:pt x="28995" y="654006"/>
                        <a:pt x="28995" y="654006"/>
                      </a:cubicBezTo>
                      <a:lnTo>
                        <a:pt x="30048" y="645565"/>
                      </a:lnTo>
                      <a:lnTo>
                        <a:pt x="45880" y="621296"/>
                      </a:lnTo>
                      <a:lnTo>
                        <a:pt x="58545" y="620243"/>
                      </a:lnTo>
                      <a:lnTo>
                        <a:pt x="58545" y="602306"/>
                      </a:lnTo>
                      <a:lnTo>
                        <a:pt x="47990" y="588589"/>
                      </a:lnTo>
                      <a:cubicBezTo>
                        <a:pt x="47990" y="588589"/>
                        <a:pt x="32159" y="573818"/>
                        <a:pt x="24771" y="567486"/>
                      </a:cubicBezTo>
                      <a:cubicBezTo>
                        <a:pt x="17384" y="561155"/>
                        <a:pt x="12107" y="534776"/>
                        <a:pt x="12107" y="534776"/>
                      </a:cubicBezTo>
                      <a:lnTo>
                        <a:pt x="1552" y="534776"/>
                      </a:lnTo>
                      <a:lnTo>
                        <a:pt x="-558" y="511564"/>
                      </a:lnTo>
                      <a:lnTo>
                        <a:pt x="8940" y="503123"/>
                      </a:lnTo>
                      <a:lnTo>
                        <a:pt x="6829" y="456698"/>
                      </a:lnTo>
                      <a:lnTo>
                        <a:pt x="33215" y="451421"/>
                      </a:lnTo>
                      <a:lnTo>
                        <a:pt x="50101" y="436650"/>
                      </a:lnTo>
                      <a:lnTo>
                        <a:pt x="70154" y="456698"/>
                      </a:lnTo>
                      <a:lnTo>
                        <a:pt x="88097" y="455645"/>
                      </a:lnTo>
                      <a:cubicBezTo>
                        <a:pt x="88097" y="455645"/>
                        <a:pt x="96539" y="465141"/>
                        <a:pt x="97595" y="470416"/>
                      </a:cubicBezTo>
                      <a:cubicBezTo>
                        <a:pt x="98649" y="475693"/>
                        <a:pt x="113427" y="498904"/>
                        <a:pt x="113427" y="498904"/>
                      </a:cubicBezTo>
                      <a:lnTo>
                        <a:pt x="169363" y="498906"/>
                      </a:lnTo>
                      <a:lnTo>
                        <a:pt x="182028" y="482023"/>
                      </a:lnTo>
                      <a:lnTo>
                        <a:pt x="206303" y="489408"/>
                      </a:lnTo>
                      <a:cubicBezTo>
                        <a:pt x="206303" y="489410"/>
                        <a:pt x="213690" y="494685"/>
                        <a:pt x="216857" y="490461"/>
                      </a:cubicBezTo>
                      <a:cubicBezTo>
                        <a:pt x="220023" y="486240"/>
                        <a:pt x="239020" y="488352"/>
                        <a:pt x="245353" y="491514"/>
                      </a:cubicBezTo>
                      <a:cubicBezTo>
                        <a:pt x="251686" y="494680"/>
                        <a:pt x="250630" y="482018"/>
                        <a:pt x="250630" y="482018"/>
                      </a:cubicBezTo>
                      <a:lnTo>
                        <a:pt x="231633" y="455639"/>
                      </a:lnTo>
                      <a:lnTo>
                        <a:pt x="248519" y="429261"/>
                      </a:lnTo>
                      <a:lnTo>
                        <a:pt x="235854" y="427150"/>
                      </a:lnTo>
                      <a:lnTo>
                        <a:pt x="244297" y="411323"/>
                      </a:lnTo>
                      <a:cubicBezTo>
                        <a:pt x="244297" y="411323"/>
                        <a:pt x="250630" y="403938"/>
                        <a:pt x="251686" y="399717"/>
                      </a:cubicBezTo>
                      <a:cubicBezTo>
                        <a:pt x="252739" y="395496"/>
                        <a:pt x="256962" y="348016"/>
                        <a:pt x="256962" y="348016"/>
                      </a:cubicBezTo>
                      <a:cubicBezTo>
                        <a:pt x="256962" y="348016"/>
                        <a:pt x="247464" y="334300"/>
                        <a:pt x="241131" y="329022"/>
                      </a:cubicBezTo>
                      <a:cubicBezTo>
                        <a:pt x="234798" y="323748"/>
                        <a:pt x="221079" y="313197"/>
                        <a:pt x="215801" y="308976"/>
                      </a:cubicBezTo>
                      <a:cubicBezTo>
                        <a:pt x="210524" y="304755"/>
                        <a:pt x="209469" y="304755"/>
                        <a:pt x="205248" y="306866"/>
                      </a:cubicBezTo>
                      <a:cubicBezTo>
                        <a:pt x="201026" y="308976"/>
                        <a:pt x="185195" y="307918"/>
                        <a:pt x="185195" y="307918"/>
                      </a:cubicBezTo>
                      <a:cubicBezTo>
                        <a:pt x="177426" y="309195"/>
                        <a:pt x="166860" y="305195"/>
                        <a:pt x="160465" y="312658"/>
                      </a:cubicBezTo>
                      <a:cubicBezTo>
                        <a:pt x="153739" y="320499"/>
                        <a:pt x="146862" y="317140"/>
                        <a:pt x="144621" y="309299"/>
                      </a:cubicBezTo>
                      <a:cubicBezTo>
                        <a:pt x="142674" y="302490"/>
                        <a:pt x="133134" y="304964"/>
                        <a:pt x="122587" y="305741"/>
                      </a:cubicBezTo>
                      <a:cubicBezTo>
                        <a:pt x="122587" y="305741"/>
                        <a:pt x="121869" y="294202"/>
                        <a:pt x="133479" y="287871"/>
                      </a:cubicBezTo>
                      <a:cubicBezTo>
                        <a:pt x="145090" y="281540"/>
                        <a:pt x="149310" y="277319"/>
                        <a:pt x="149310" y="269933"/>
                      </a:cubicBezTo>
                      <a:cubicBezTo>
                        <a:pt x="149310" y="262548"/>
                        <a:pt x="146144" y="240389"/>
                        <a:pt x="146144" y="240389"/>
                      </a:cubicBezTo>
                      <a:cubicBezTo>
                        <a:pt x="146144" y="240389"/>
                        <a:pt x="145091" y="228783"/>
                        <a:pt x="138757" y="228783"/>
                      </a:cubicBezTo>
                      <a:lnTo>
                        <a:pt x="121869" y="228783"/>
                      </a:lnTo>
                      <a:lnTo>
                        <a:pt x="119760" y="218232"/>
                      </a:lnTo>
                      <a:lnTo>
                        <a:pt x="119760" y="218232"/>
                      </a:lnTo>
                      <a:lnTo>
                        <a:pt x="147132" y="216122"/>
                      </a:lnTo>
                      <a:lnTo>
                        <a:pt x="171407" y="215069"/>
                      </a:lnTo>
                      <a:lnTo>
                        <a:pt x="175629" y="187635"/>
                      </a:lnTo>
                      <a:lnTo>
                        <a:pt x="194626" y="169698"/>
                      </a:lnTo>
                      <a:lnTo>
                        <a:pt x="209853" y="164161"/>
                      </a:lnTo>
                      <a:cubicBezTo>
                        <a:pt x="209853" y="164161"/>
                        <a:pt x="222337" y="158712"/>
                        <a:pt x="227939" y="155196"/>
                      </a:cubicBezTo>
                      <a:cubicBezTo>
                        <a:pt x="233541" y="151681"/>
                        <a:pt x="233541" y="140479"/>
                        <a:pt x="233541" y="134879"/>
                      </a:cubicBezTo>
                      <a:cubicBezTo>
                        <a:pt x="233541" y="129278"/>
                        <a:pt x="234514" y="120313"/>
                        <a:pt x="244747" y="125919"/>
                      </a:cubicBezTo>
                      <a:cubicBezTo>
                        <a:pt x="254987" y="131516"/>
                        <a:pt x="269556" y="124643"/>
                        <a:pt x="269556" y="113440"/>
                      </a:cubicBezTo>
                      <a:cubicBezTo>
                        <a:pt x="269556" y="102237"/>
                        <a:pt x="277241" y="95515"/>
                        <a:pt x="286360" y="102237"/>
                      </a:cubicBezTo>
                      <a:cubicBezTo>
                        <a:pt x="295482" y="108960"/>
                        <a:pt x="298842" y="106719"/>
                        <a:pt x="304449" y="99996"/>
                      </a:cubicBezTo>
                      <a:cubicBezTo>
                        <a:pt x="310046" y="93272"/>
                        <a:pt x="323653" y="93272"/>
                        <a:pt x="324771" y="105596"/>
                      </a:cubicBezTo>
                      <a:cubicBezTo>
                        <a:pt x="325889" y="117921"/>
                        <a:pt x="324771" y="123677"/>
                        <a:pt x="334857" y="130401"/>
                      </a:cubicBezTo>
                      <a:cubicBezTo>
                        <a:pt x="344941" y="137125"/>
                        <a:pt x="352939" y="137125"/>
                        <a:pt x="361904" y="137125"/>
                      </a:cubicBezTo>
                      <a:cubicBezTo>
                        <a:pt x="370871" y="137125"/>
                        <a:pt x="380801" y="128160"/>
                        <a:pt x="384322" y="124801"/>
                      </a:cubicBezTo>
                      <a:cubicBezTo>
                        <a:pt x="387834" y="121436"/>
                        <a:pt x="396645" y="110079"/>
                        <a:pt x="411366" y="110079"/>
                      </a:cubicBezTo>
                      <a:cubicBezTo>
                        <a:pt x="426091" y="110079"/>
                        <a:pt x="436177" y="104483"/>
                        <a:pt x="436177" y="104483"/>
                      </a:cubicBezTo>
                      <a:lnTo>
                        <a:pt x="458745" y="77437"/>
                      </a:lnTo>
                      <a:cubicBezTo>
                        <a:pt x="458745" y="77437"/>
                        <a:pt x="464498" y="66237"/>
                        <a:pt x="457628" y="62876"/>
                      </a:cubicBezTo>
                      <a:cubicBezTo>
                        <a:pt x="450751" y="59512"/>
                        <a:pt x="431695" y="42556"/>
                        <a:pt x="428339" y="38073"/>
                      </a:cubicBezTo>
                      <a:cubicBezTo>
                        <a:pt x="424983" y="33591"/>
                        <a:pt x="420494" y="27027"/>
                        <a:pt x="427223" y="20148"/>
                      </a:cubicBezTo>
                      <a:cubicBezTo>
                        <a:pt x="433943" y="13273"/>
                        <a:pt x="436185" y="-170"/>
                        <a:pt x="445147" y="-170"/>
                      </a:cubicBezTo>
                      <a:lnTo>
                        <a:pt x="485650" y="-170"/>
                      </a:lnTo>
                      <a:cubicBezTo>
                        <a:pt x="490285" y="-170"/>
                        <a:pt x="498129" y="1915"/>
                        <a:pt x="498129" y="9914"/>
                      </a:cubicBezTo>
                      <a:cubicBezTo>
                        <a:pt x="498129" y="17910"/>
                        <a:pt x="512693" y="65118"/>
                        <a:pt x="513817" y="69604"/>
                      </a:cubicBezTo>
                      <a:cubicBezTo>
                        <a:pt x="514934" y="74087"/>
                        <a:pt x="513817" y="82080"/>
                        <a:pt x="508215" y="86561"/>
                      </a:cubicBezTo>
                      <a:cubicBezTo>
                        <a:pt x="502612" y="91044"/>
                        <a:pt x="482285" y="121449"/>
                        <a:pt x="482285" y="121449"/>
                      </a:cubicBezTo>
                      <a:cubicBezTo>
                        <a:pt x="482285" y="121449"/>
                        <a:pt x="520693" y="148182"/>
                        <a:pt x="524059" y="151698"/>
                      </a:cubicBezTo>
                      <a:cubicBezTo>
                        <a:pt x="527424" y="155214"/>
                        <a:pt x="527424" y="158577"/>
                        <a:pt x="539751" y="158577"/>
                      </a:cubicBezTo>
                      <a:cubicBezTo>
                        <a:pt x="552079" y="158577"/>
                        <a:pt x="558954" y="158577"/>
                        <a:pt x="558954" y="167538"/>
                      </a:cubicBezTo>
                      <a:cubicBezTo>
                        <a:pt x="558954" y="176501"/>
                        <a:pt x="561198" y="185618"/>
                        <a:pt x="567918" y="192341"/>
                      </a:cubicBezTo>
                      <a:cubicBezTo>
                        <a:pt x="574647" y="199060"/>
                        <a:pt x="583609" y="208025"/>
                        <a:pt x="584729" y="212504"/>
                      </a:cubicBezTo>
                      <a:cubicBezTo>
                        <a:pt x="585846" y="216985"/>
                        <a:pt x="586969" y="226106"/>
                        <a:pt x="584729" y="230583"/>
                      </a:cubicBezTo>
                      <a:cubicBezTo>
                        <a:pt x="582486" y="235063"/>
                        <a:pt x="579121" y="247386"/>
                        <a:pt x="579121" y="247386"/>
                      </a:cubicBezTo>
                      <a:cubicBezTo>
                        <a:pt x="579121" y="247386"/>
                        <a:pt x="574485" y="260987"/>
                        <a:pt x="583604" y="262102"/>
                      </a:cubicBezTo>
                      <a:cubicBezTo>
                        <a:pt x="592723" y="263219"/>
                        <a:pt x="612738" y="264344"/>
                        <a:pt x="619620" y="264344"/>
                      </a:cubicBezTo>
                      <a:cubicBezTo>
                        <a:pt x="626497" y="264344"/>
                        <a:pt x="632099" y="271067"/>
                        <a:pt x="639943" y="274427"/>
                      </a:cubicBezTo>
                      <a:cubicBezTo>
                        <a:pt x="647782" y="277791"/>
                        <a:pt x="654664" y="288025"/>
                        <a:pt x="658024" y="293629"/>
                      </a:cubicBezTo>
                      <a:cubicBezTo>
                        <a:pt x="661389" y="299231"/>
                        <a:pt x="674679" y="302591"/>
                        <a:pt x="684921" y="304832"/>
                      </a:cubicBezTo>
                      <a:cubicBezTo>
                        <a:pt x="695161" y="307072"/>
                        <a:pt x="705242" y="321789"/>
                        <a:pt x="711969" y="321789"/>
                      </a:cubicBezTo>
                      <a:cubicBezTo>
                        <a:pt x="718693" y="321789"/>
                        <a:pt x="737899" y="320672"/>
                        <a:pt x="740139" y="327394"/>
                      </a:cubicBezTo>
                      <a:cubicBezTo>
                        <a:pt x="742383" y="334113"/>
                        <a:pt x="741112" y="336356"/>
                        <a:pt x="753590" y="336356"/>
                      </a:cubicBezTo>
                      <a:cubicBezTo>
                        <a:pt x="766069" y="336356"/>
                        <a:pt x="806568" y="337472"/>
                        <a:pt x="806568" y="337472"/>
                      </a:cubicBezTo>
                      <a:cubicBezTo>
                        <a:pt x="806568" y="337472"/>
                        <a:pt x="825771" y="346432"/>
                        <a:pt x="834738" y="349796"/>
                      </a:cubicBezTo>
                      <a:cubicBezTo>
                        <a:pt x="843706" y="353159"/>
                        <a:pt x="858422" y="359069"/>
                        <a:pt x="866275" y="355548"/>
                      </a:cubicBezTo>
                      <a:cubicBezTo>
                        <a:pt x="874114" y="352036"/>
                        <a:pt x="879721" y="357790"/>
                        <a:pt x="881958" y="364514"/>
                      </a:cubicBezTo>
                      <a:cubicBezTo>
                        <a:pt x="884198" y="371235"/>
                        <a:pt x="885167" y="375713"/>
                        <a:pt x="892047" y="379078"/>
                      </a:cubicBezTo>
                      <a:cubicBezTo>
                        <a:pt x="898929" y="382438"/>
                        <a:pt x="959594" y="420684"/>
                        <a:pt x="959594" y="420684"/>
                      </a:cubicBezTo>
                      <a:lnTo>
                        <a:pt x="973525" y="409216"/>
                      </a:lnTo>
                      <a:lnTo>
                        <a:pt x="988301" y="382837"/>
                      </a:lnTo>
                      <a:lnTo>
                        <a:pt x="1008354" y="382837"/>
                      </a:lnTo>
                      <a:cubicBezTo>
                        <a:pt x="1008354" y="382837"/>
                        <a:pt x="1035795" y="408160"/>
                        <a:pt x="1042126" y="413437"/>
                      </a:cubicBezTo>
                      <a:cubicBezTo>
                        <a:pt x="1048459" y="418712"/>
                        <a:pt x="1051376" y="433062"/>
                        <a:pt x="1051376" y="433062"/>
                      </a:cubicBezTo>
                      <a:cubicBezTo>
                        <a:pt x="1063218" y="430647"/>
                        <a:pt x="1086163" y="426153"/>
                        <a:pt x="1097081" y="429800"/>
                      </a:cubicBezTo>
                      <a:cubicBezTo>
                        <a:pt x="1110531" y="434283"/>
                        <a:pt x="1125251" y="434434"/>
                        <a:pt x="1135337" y="427559"/>
                      </a:cubicBezTo>
                      <a:cubicBezTo>
                        <a:pt x="1145423" y="420684"/>
                        <a:pt x="1190937" y="380729"/>
                        <a:pt x="1199379" y="378090"/>
                      </a:cubicBezTo>
                      <a:cubicBezTo>
                        <a:pt x="1207823" y="375453"/>
                        <a:pt x="1216267" y="372287"/>
                        <a:pt x="1223126" y="372287"/>
                      </a:cubicBezTo>
                      <a:lnTo>
                        <a:pt x="1230177" y="369975"/>
                      </a:lnTo>
                      <a:cubicBezTo>
                        <a:pt x="1238128" y="401770"/>
                        <a:pt x="1246267" y="421126"/>
                        <a:pt x="1265251" y="440105"/>
                      </a:cubicBezTo>
                      <a:cubicBezTo>
                        <a:pt x="1284226" y="459076"/>
                        <a:pt x="1318283" y="458471"/>
                        <a:pt x="1317026" y="458471"/>
                      </a:cubicBezTo>
                      <a:cubicBezTo>
                        <a:pt x="1316659" y="458471"/>
                        <a:pt x="1317505" y="466347"/>
                        <a:pt x="1317026" y="466821"/>
                      </a:cubicBezTo>
                      <a:cubicBezTo>
                        <a:pt x="1304330" y="479513"/>
                        <a:pt x="1298296" y="503915"/>
                        <a:pt x="1285293" y="516914"/>
                      </a:cubicBezTo>
                      <a:cubicBezTo>
                        <a:pt x="1262232" y="539969"/>
                        <a:pt x="1287115" y="571712"/>
                        <a:pt x="1271932" y="602071"/>
                      </a:cubicBezTo>
                      <a:cubicBezTo>
                        <a:pt x="1261881" y="622165"/>
                        <a:pt x="1241582" y="614045"/>
                        <a:pt x="1228507" y="627117"/>
                      </a:cubicBezTo>
                      <a:cubicBezTo>
                        <a:pt x="1217800" y="637820"/>
                        <a:pt x="1208731" y="648558"/>
                        <a:pt x="1198443" y="658842"/>
                      </a:cubicBezTo>
                      <a:cubicBezTo>
                        <a:pt x="1183597" y="673683"/>
                        <a:pt x="1184070" y="713286"/>
                        <a:pt x="1173390" y="723961"/>
                      </a:cubicBezTo>
                      <a:cubicBezTo>
                        <a:pt x="1157857" y="739491"/>
                        <a:pt x="1113468" y="724695"/>
                        <a:pt x="1091551" y="735650"/>
                      </a:cubicBezTo>
                      <a:cubicBezTo>
                        <a:pt x="1082552" y="740149"/>
                        <a:pt x="1059464" y="762010"/>
                        <a:pt x="1051466" y="754017"/>
                      </a:cubicBezTo>
                      <a:cubicBezTo>
                        <a:pt x="1037997" y="740550"/>
                        <a:pt x="1054991" y="705594"/>
                        <a:pt x="1026415" y="705594"/>
                      </a:cubicBezTo>
                      <a:cubicBezTo>
                        <a:pt x="1012255" y="705594"/>
                        <a:pt x="1003609" y="710027"/>
                        <a:pt x="996351" y="717282"/>
                      </a:cubicBezTo>
                      <a:cubicBezTo>
                        <a:pt x="978466" y="735162"/>
                        <a:pt x="934699" y="680593"/>
                        <a:pt x="906162" y="712273"/>
                      </a:cubicBezTo>
                      <a:cubicBezTo>
                        <a:pt x="905841" y="720276"/>
                        <a:pt x="903499" y="721614"/>
                        <a:pt x="899481" y="725631"/>
                      </a:cubicBezTo>
                      <a:cubicBezTo>
                        <a:pt x="858490" y="766611"/>
                        <a:pt x="789047" y="797630"/>
                        <a:pt x="752503" y="834164"/>
                      </a:cubicBezTo>
                      <a:cubicBezTo>
                        <a:pt x="747977" y="838691"/>
                        <a:pt x="725576" y="830825"/>
                        <a:pt x="720771" y="830825"/>
                      </a:cubicBezTo>
                      <a:cubicBezTo>
                        <a:pt x="728214" y="836043"/>
                        <a:pt x="728214" y="831830"/>
                        <a:pt x="725781" y="834257"/>
                      </a:cubicBezTo>
                      <a:cubicBezTo>
                        <a:pt x="714647" y="845388"/>
                        <a:pt x="700640" y="850949"/>
                        <a:pt x="687367" y="864220"/>
                      </a:cubicBezTo>
                      <a:cubicBezTo>
                        <a:pt x="677765" y="873818"/>
                        <a:pt x="657990" y="849880"/>
                        <a:pt x="655632" y="847522"/>
                      </a:cubicBezTo>
                      <a:cubicBezTo>
                        <a:pt x="638111" y="830007"/>
                        <a:pt x="585959" y="877102"/>
                        <a:pt x="582144" y="880919"/>
                      </a:cubicBezTo>
                      <a:cubicBezTo>
                        <a:pt x="572531" y="890527"/>
                        <a:pt x="606105" y="944171"/>
                        <a:pt x="553751" y="946038"/>
                      </a:cubicBezTo>
                      <a:cubicBezTo>
                        <a:pt x="553751" y="952160"/>
                        <a:pt x="558204" y="979432"/>
                        <a:pt x="552082" y="979432"/>
                      </a:cubicBezTo>
                      <a:cubicBezTo>
                        <a:pt x="550917" y="979432"/>
                        <a:pt x="524914" y="999026"/>
                        <a:pt x="537050" y="1011157"/>
                      </a:cubicBezTo>
                      <a:cubicBezTo>
                        <a:pt x="559254" y="1033357"/>
                        <a:pt x="562498" y="1072543"/>
                        <a:pt x="540389" y="1094645"/>
                      </a:cubicBezTo>
                      <a:cubicBezTo>
                        <a:pt x="530527" y="1104504"/>
                        <a:pt x="553513" y="1119928"/>
                        <a:pt x="543731" y="1129709"/>
                      </a:cubicBezTo>
                      <a:cubicBezTo>
                        <a:pt x="538082" y="1135355"/>
                        <a:pt x="535560" y="1146048"/>
                        <a:pt x="530368" y="1156425"/>
                      </a:cubicBezTo>
                      <a:cubicBezTo>
                        <a:pt x="526479" y="1164202"/>
                        <a:pt x="543273" y="1213352"/>
                        <a:pt x="540389" y="1224885"/>
                      </a:cubicBezTo>
                      <a:cubicBezTo>
                        <a:pt x="533945" y="1250658"/>
                        <a:pt x="487739" y="1220750"/>
                        <a:pt x="473582" y="1234902"/>
                      </a:cubicBezTo>
                      <a:cubicBezTo>
                        <a:pt x="423872" y="1284600"/>
                        <a:pt x="435169" y="1292336"/>
                        <a:pt x="435169" y="138351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 sz="700"/>
                </a:p>
              </p:txBody>
            </p:sp>
            <p:sp>
              <p:nvSpPr>
                <p:cNvPr id="503" name="Freeform 502">
                  <a:extLst>
                    <a:ext uri="{FF2B5EF4-FFF2-40B4-BE49-F238E27FC236}">
                      <a16:creationId xmlns:a16="http://schemas.microsoft.com/office/drawing/2014/main" xmlns="" id="{88AB8E58-39D0-09D9-3F25-788A779B8F9E}"/>
                    </a:ext>
                  </a:extLst>
                </p:cNvPr>
                <p:cNvSpPr/>
                <p:nvPr/>
              </p:nvSpPr>
              <p:spPr>
                <a:xfrm>
                  <a:off x="3378796" y="3473354"/>
                  <a:ext cx="1482011" cy="2047299"/>
                </a:xfrm>
                <a:custGeom>
                  <a:avLst/>
                  <a:gdLst>
                    <a:gd name="connsiteX0" fmla="*/ 796501 w 1482011"/>
                    <a:gd name="connsiteY0" fmla="*/ 560558 h 2047299"/>
                    <a:gd name="connsiteX1" fmla="*/ 800550 w 1482011"/>
                    <a:gd name="connsiteY1" fmla="*/ 560225 h 2047299"/>
                    <a:gd name="connsiteX2" fmla="*/ 814559 w 1482011"/>
                    <a:gd name="connsiteY2" fmla="*/ 537441 h 2047299"/>
                    <a:gd name="connsiteX3" fmla="*/ 824356 w 1482011"/>
                    <a:gd name="connsiteY3" fmla="*/ 494388 h 2047299"/>
                    <a:gd name="connsiteX4" fmla="*/ 845423 w 1482011"/>
                    <a:gd name="connsiteY4" fmla="*/ 465601 h 2047299"/>
                    <a:gd name="connsiteX5" fmla="*/ 849348 w 1482011"/>
                    <a:gd name="connsiteY5" fmla="*/ 447284 h 2047299"/>
                    <a:gd name="connsiteX6" fmla="*/ 835545 w 1482011"/>
                    <a:gd name="connsiteY6" fmla="*/ 417872 h 2047299"/>
                    <a:gd name="connsiteX7" fmla="*/ 827102 w 1482011"/>
                    <a:gd name="connsiteY7" fmla="*/ 394660 h 2047299"/>
                    <a:gd name="connsiteX8" fmla="*/ 829212 w 1482011"/>
                    <a:gd name="connsiteY8" fmla="*/ 311305 h 2047299"/>
                    <a:gd name="connsiteX9" fmla="*/ 840821 w 1482011"/>
                    <a:gd name="connsiteY9" fmla="*/ 284925 h 2047299"/>
                    <a:gd name="connsiteX10" fmla="*/ 840821 w 1482011"/>
                    <a:gd name="connsiteY10" fmla="*/ 262768 h 2047299"/>
                    <a:gd name="connsiteX11" fmla="*/ 826046 w 1482011"/>
                    <a:gd name="connsiteY11" fmla="*/ 253271 h 2047299"/>
                    <a:gd name="connsiteX12" fmla="*/ 823935 w 1482011"/>
                    <a:gd name="connsiteY12" fmla="*/ 234279 h 2047299"/>
                    <a:gd name="connsiteX13" fmla="*/ 857709 w 1482011"/>
                    <a:gd name="connsiteY13" fmla="*/ 223728 h 2047299"/>
                    <a:gd name="connsiteX14" fmla="*/ 878816 w 1482011"/>
                    <a:gd name="connsiteY14" fmla="*/ 224782 h 2047299"/>
                    <a:gd name="connsiteX15" fmla="*/ 884093 w 1482011"/>
                    <a:gd name="connsiteY15" fmla="*/ 240608 h 2047299"/>
                    <a:gd name="connsiteX16" fmla="*/ 892537 w 1482011"/>
                    <a:gd name="connsiteY16" fmla="*/ 251161 h 2047299"/>
                    <a:gd name="connsiteX17" fmla="*/ 906677 w 1482011"/>
                    <a:gd name="connsiteY17" fmla="*/ 250570 h 2047299"/>
                    <a:gd name="connsiteX18" fmla="*/ 932642 w 1482011"/>
                    <a:gd name="connsiteY18" fmla="*/ 244833 h 2047299"/>
                    <a:gd name="connsiteX19" fmla="*/ 928422 w 1482011"/>
                    <a:gd name="connsiteY19" fmla="*/ 197351 h 2047299"/>
                    <a:gd name="connsiteX20" fmla="*/ 936864 w 1482011"/>
                    <a:gd name="connsiteY20" fmla="*/ 149871 h 2047299"/>
                    <a:gd name="connsiteX21" fmla="*/ 942141 w 1482011"/>
                    <a:gd name="connsiteY21" fmla="*/ 120327 h 2047299"/>
                    <a:gd name="connsiteX22" fmla="*/ 926310 w 1482011"/>
                    <a:gd name="connsiteY22" fmla="*/ 113996 h 2047299"/>
                    <a:gd name="connsiteX23" fmla="*/ 918081 w 1482011"/>
                    <a:gd name="connsiteY23" fmla="*/ 121761 h 2047299"/>
                    <a:gd name="connsiteX24" fmla="*/ 912037 w 1482011"/>
                    <a:gd name="connsiteY24" fmla="*/ 123830 h 2047299"/>
                    <a:gd name="connsiteX25" fmla="*/ 890978 w 1482011"/>
                    <a:gd name="connsiteY25" fmla="*/ 105679 h 2047299"/>
                    <a:gd name="connsiteX26" fmla="*/ 870628 w 1482011"/>
                    <a:gd name="connsiteY26" fmla="*/ 108968 h 2047299"/>
                    <a:gd name="connsiteX27" fmla="*/ 859482 w 1482011"/>
                    <a:gd name="connsiteY27" fmla="*/ 100443 h 2047299"/>
                    <a:gd name="connsiteX28" fmla="*/ 860869 w 1482011"/>
                    <a:gd name="connsiteY28" fmla="*/ 57010 h 2047299"/>
                    <a:gd name="connsiteX29" fmla="*/ 870368 w 1482011"/>
                    <a:gd name="connsiteY29" fmla="*/ 31687 h 2047299"/>
                    <a:gd name="connsiteX30" fmla="*/ 895698 w 1482011"/>
                    <a:gd name="connsiteY30" fmla="*/ 14805 h 2047299"/>
                    <a:gd name="connsiteX31" fmla="*/ 914695 w 1482011"/>
                    <a:gd name="connsiteY31" fmla="*/ 23247 h 2047299"/>
                    <a:gd name="connsiteX32" fmla="*/ 928416 w 1482011"/>
                    <a:gd name="connsiteY32" fmla="*/ 46460 h 2047299"/>
                    <a:gd name="connsiteX33" fmla="*/ 941081 w 1482011"/>
                    <a:gd name="connsiteY33" fmla="*/ 45407 h 2047299"/>
                    <a:gd name="connsiteX34" fmla="*/ 964300 w 1482011"/>
                    <a:gd name="connsiteY34" fmla="*/ 41186 h 2047299"/>
                    <a:gd name="connsiteX35" fmla="*/ 975910 w 1482011"/>
                    <a:gd name="connsiteY35" fmla="*/ 55959 h 2047299"/>
                    <a:gd name="connsiteX36" fmla="*/ 993852 w 1482011"/>
                    <a:gd name="connsiteY36" fmla="*/ 51738 h 2047299"/>
                    <a:gd name="connsiteX37" fmla="*/ 1016015 w 1482011"/>
                    <a:gd name="connsiteY37" fmla="*/ 54903 h 2047299"/>
                    <a:gd name="connsiteX38" fmla="*/ 1048733 w 1482011"/>
                    <a:gd name="connsiteY38" fmla="*/ 59124 h 2047299"/>
                    <a:gd name="connsiteX39" fmla="*/ 1083562 w 1482011"/>
                    <a:gd name="connsiteY39" fmla="*/ 40132 h 2047299"/>
                    <a:gd name="connsiteX40" fmla="*/ 1100448 w 1482011"/>
                    <a:gd name="connsiteY40" fmla="*/ 39079 h 2047299"/>
                    <a:gd name="connsiteX41" fmla="*/ 1131055 w 1482011"/>
                    <a:gd name="connsiteY41" fmla="*/ 39079 h 2047299"/>
                    <a:gd name="connsiteX42" fmla="*/ 1148997 w 1482011"/>
                    <a:gd name="connsiteY42" fmla="*/ 32748 h 2047299"/>
                    <a:gd name="connsiteX43" fmla="*/ 1179604 w 1482011"/>
                    <a:gd name="connsiteY43" fmla="*/ 25362 h 2047299"/>
                    <a:gd name="connsiteX44" fmla="*/ 1205990 w 1482011"/>
                    <a:gd name="connsiteY44" fmla="*/ 23252 h 2047299"/>
                    <a:gd name="connsiteX45" fmla="*/ 1226043 w 1482011"/>
                    <a:gd name="connsiteY45" fmla="*/ 24305 h 2047299"/>
                    <a:gd name="connsiteX46" fmla="*/ 1245040 w 1482011"/>
                    <a:gd name="connsiteY46" fmla="*/ 19028 h 2047299"/>
                    <a:gd name="connsiteX47" fmla="*/ 1271425 w 1482011"/>
                    <a:gd name="connsiteY47" fmla="*/ 31690 h 2047299"/>
                    <a:gd name="connsiteX48" fmla="*/ 1281979 w 1482011"/>
                    <a:gd name="connsiteY48" fmla="*/ 47518 h 2047299"/>
                    <a:gd name="connsiteX49" fmla="*/ 1280926 w 1482011"/>
                    <a:gd name="connsiteY49" fmla="*/ 81282 h 2047299"/>
                    <a:gd name="connsiteX50" fmla="*/ 1296758 w 1482011"/>
                    <a:gd name="connsiteY50" fmla="*/ 99218 h 2047299"/>
                    <a:gd name="connsiteX51" fmla="*/ 1324199 w 1482011"/>
                    <a:gd name="connsiteY51" fmla="*/ 86557 h 2047299"/>
                    <a:gd name="connsiteX52" fmla="*/ 1346363 w 1482011"/>
                    <a:gd name="connsiteY52" fmla="*/ 62290 h 2047299"/>
                    <a:gd name="connsiteX53" fmla="*/ 1355862 w 1482011"/>
                    <a:gd name="connsiteY53" fmla="*/ 26415 h 2047299"/>
                    <a:gd name="connsiteX54" fmla="*/ 1384357 w 1482011"/>
                    <a:gd name="connsiteY54" fmla="*/ 1092 h 2047299"/>
                    <a:gd name="connsiteX55" fmla="*/ 1404080 w 1482011"/>
                    <a:gd name="connsiteY55" fmla="*/ -168 h 2047299"/>
                    <a:gd name="connsiteX56" fmla="*/ 1404079 w 1482011"/>
                    <a:gd name="connsiteY56" fmla="*/ -168 h 2047299"/>
                    <a:gd name="connsiteX57" fmla="*/ 1417073 w 1482011"/>
                    <a:gd name="connsiteY57" fmla="*/ 5314 h 2047299"/>
                    <a:gd name="connsiteX58" fmla="*/ 1432905 w 1482011"/>
                    <a:gd name="connsiteY58" fmla="*/ 12700 h 2047299"/>
                    <a:gd name="connsiteX59" fmla="*/ 1449790 w 1482011"/>
                    <a:gd name="connsiteY59" fmla="*/ 26417 h 2047299"/>
                    <a:gd name="connsiteX60" fmla="*/ 1460345 w 1482011"/>
                    <a:gd name="connsiteY60" fmla="*/ 50686 h 2047299"/>
                    <a:gd name="connsiteX61" fmla="*/ 1455068 w 1482011"/>
                    <a:gd name="connsiteY61" fmla="*/ 69677 h 2047299"/>
                    <a:gd name="connsiteX62" fmla="*/ 1459289 w 1482011"/>
                    <a:gd name="connsiteY62" fmla="*/ 90780 h 2047299"/>
                    <a:gd name="connsiteX63" fmla="*/ 1481454 w 1482011"/>
                    <a:gd name="connsiteY63" fmla="*/ 109772 h 2047299"/>
                    <a:gd name="connsiteX64" fmla="*/ 1475120 w 1482011"/>
                    <a:gd name="connsiteY64" fmla="*/ 122434 h 2047299"/>
                    <a:gd name="connsiteX65" fmla="*/ 1462455 w 1482011"/>
                    <a:gd name="connsiteY65" fmla="*/ 137205 h 2047299"/>
                    <a:gd name="connsiteX66" fmla="*/ 1465622 w 1482011"/>
                    <a:gd name="connsiteY66" fmla="*/ 158309 h 2047299"/>
                    <a:gd name="connsiteX67" fmla="*/ 1465622 w 1482011"/>
                    <a:gd name="connsiteY67" fmla="*/ 169914 h 2047299"/>
                    <a:gd name="connsiteX68" fmla="*/ 1459289 w 1482011"/>
                    <a:gd name="connsiteY68" fmla="*/ 181521 h 2047299"/>
                    <a:gd name="connsiteX69" fmla="*/ 1446625 w 1482011"/>
                    <a:gd name="connsiteY69" fmla="*/ 163585 h 2047299"/>
                    <a:gd name="connsiteX70" fmla="*/ 1431848 w 1482011"/>
                    <a:gd name="connsiteY70" fmla="*/ 127709 h 2047299"/>
                    <a:gd name="connsiteX71" fmla="*/ 1427626 w 1482011"/>
                    <a:gd name="connsiteY71" fmla="*/ 104497 h 2047299"/>
                    <a:gd name="connsiteX72" fmla="*/ 1405464 w 1482011"/>
                    <a:gd name="connsiteY72" fmla="*/ 91836 h 2047299"/>
                    <a:gd name="connsiteX73" fmla="*/ 1398076 w 1482011"/>
                    <a:gd name="connsiteY73" fmla="*/ 115047 h 2047299"/>
                    <a:gd name="connsiteX74" fmla="*/ 1414962 w 1482011"/>
                    <a:gd name="connsiteY74" fmla="*/ 144591 h 2047299"/>
                    <a:gd name="connsiteX75" fmla="*/ 1421295 w 1482011"/>
                    <a:gd name="connsiteY75" fmla="*/ 170970 h 2047299"/>
                    <a:gd name="connsiteX76" fmla="*/ 1428683 w 1482011"/>
                    <a:gd name="connsiteY76" fmla="*/ 189962 h 2047299"/>
                    <a:gd name="connsiteX77" fmla="*/ 1431848 w 1482011"/>
                    <a:gd name="connsiteY77" fmla="*/ 220560 h 2047299"/>
                    <a:gd name="connsiteX78" fmla="*/ 1420241 w 1482011"/>
                    <a:gd name="connsiteY78" fmla="*/ 243775 h 2047299"/>
                    <a:gd name="connsiteX79" fmla="*/ 1407574 w 1482011"/>
                    <a:gd name="connsiteY79" fmla="*/ 279649 h 2047299"/>
                    <a:gd name="connsiteX80" fmla="*/ 1384355 w 1482011"/>
                    <a:gd name="connsiteY80" fmla="*/ 304971 h 2047299"/>
                    <a:gd name="connsiteX81" fmla="*/ 1370635 w 1482011"/>
                    <a:gd name="connsiteY81" fmla="*/ 326076 h 2047299"/>
                    <a:gd name="connsiteX82" fmla="*/ 1352693 w 1482011"/>
                    <a:gd name="connsiteY82" fmla="*/ 352453 h 2047299"/>
                    <a:gd name="connsiteX83" fmla="*/ 1335805 w 1482011"/>
                    <a:gd name="connsiteY83" fmla="*/ 391493 h 2047299"/>
                    <a:gd name="connsiteX84" fmla="*/ 1332640 w 1482011"/>
                    <a:gd name="connsiteY84" fmla="*/ 426312 h 2047299"/>
                    <a:gd name="connsiteX85" fmla="*/ 1330529 w 1482011"/>
                    <a:gd name="connsiteY85" fmla="*/ 442140 h 2047299"/>
                    <a:gd name="connsiteX86" fmla="*/ 1336862 w 1482011"/>
                    <a:gd name="connsiteY86" fmla="*/ 456911 h 2047299"/>
                    <a:gd name="connsiteX87" fmla="*/ 1336862 w 1482011"/>
                    <a:gd name="connsiteY87" fmla="*/ 473792 h 2047299"/>
                    <a:gd name="connsiteX88" fmla="*/ 1326307 w 1482011"/>
                    <a:gd name="connsiteY88" fmla="*/ 476959 h 2047299"/>
                    <a:gd name="connsiteX89" fmla="*/ 1316808 w 1482011"/>
                    <a:gd name="connsiteY89" fmla="*/ 487511 h 2047299"/>
                    <a:gd name="connsiteX90" fmla="*/ 1300976 w 1482011"/>
                    <a:gd name="connsiteY90" fmla="*/ 490675 h 2047299"/>
                    <a:gd name="connsiteX91" fmla="*/ 1286201 w 1482011"/>
                    <a:gd name="connsiteY91" fmla="*/ 506503 h 2047299"/>
                    <a:gd name="connsiteX92" fmla="*/ 1281979 w 1482011"/>
                    <a:gd name="connsiteY92" fmla="*/ 530770 h 2047299"/>
                    <a:gd name="connsiteX93" fmla="*/ 1268261 w 1482011"/>
                    <a:gd name="connsiteY93" fmla="*/ 543433 h 2047299"/>
                    <a:gd name="connsiteX94" fmla="*/ 1266148 w 1482011"/>
                    <a:gd name="connsiteY94" fmla="*/ 557149 h 2047299"/>
                    <a:gd name="connsiteX95" fmla="*/ 1266148 w 1482011"/>
                    <a:gd name="connsiteY95" fmla="*/ 571920 h 2047299"/>
                    <a:gd name="connsiteX96" fmla="*/ 1247151 w 1482011"/>
                    <a:gd name="connsiteY96" fmla="*/ 588804 h 2047299"/>
                    <a:gd name="connsiteX97" fmla="*/ 1200713 w 1482011"/>
                    <a:gd name="connsiteY97" fmla="*/ 616236 h 2047299"/>
                    <a:gd name="connsiteX98" fmla="*/ 1179605 w 1482011"/>
                    <a:gd name="connsiteY98" fmla="*/ 627842 h 2047299"/>
                    <a:gd name="connsiteX99" fmla="*/ 1166941 w 1482011"/>
                    <a:gd name="connsiteY99" fmla="*/ 643669 h 2047299"/>
                    <a:gd name="connsiteX100" fmla="*/ 1156386 w 1482011"/>
                    <a:gd name="connsiteY100" fmla="*/ 690097 h 2047299"/>
                    <a:gd name="connsiteX101" fmla="*/ 1158497 w 1482011"/>
                    <a:gd name="connsiteY101" fmla="*/ 711199 h 2047299"/>
                    <a:gd name="connsiteX102" fmla="*/ 1179605 w 1482011"/>
                    <a:gd name="connsiteY102" fmla="*/ 738631 h 2047299"/>
                    <a:gd name="connsiteX103" fmla="*/ 1191091 w 1482011"/>
                    <a:gd name="connsiteY103" fmla="*/ 751574 h 2047299"/>
                    <a:gd name="connsiteX104" fmla="*/ 1197490 w 1482011"/>
                    <a:gd name="connsiteY104" fmla="*/ 777382 h 2047299"/>
                    <a:gd name="connsiteX105" fmla="*/ 1198942 w 1482011"/>
                    <a:gd name="connsiteY105" fmla="*/ 787398 h 2047299"/>
                    <a:gd name="connsiteX106" fmla="*/ 1197490 w 1482011"/>
                    <a:gd name="connsiteY106" fmla="*/ 793243 h 2047299"/>
                    <a:gd name="connsiteX107" fmla="*/ 1192064 w 1482011"/>
                    <a:gd name="connsiteY107" fmla="*/ 801799 h 2047299"/>
                    <a:gd name="connsiteX108" fmla="*/ 1186425 w 1482011"/>
                    <a:gd name="connsiteY108" fmla="*/ 811610 h 2047299"/>
                    <a:gd name="connsiteX109" fmla="*/ 1179324 w 1482011"/>
                    <a:gd name="connsiteY109" fmla="*/ 828309 h 2047299"/>
                    <a:gd name="connsiteX110" fmla="*/ 1165341 w 1482011"/>
                    <a:gd name="connsiteY110" fmla="*/ 875271 h 2047299"/>
                    <a:gd name="connsiteX111" fmla="*/ 1158662 w 1482011"/>
                    <a:gd name="connsiteY111" fmla="*/ 897809 h 2047299"/>
                    <a:gd name="connsiteX112" fmla="*/ 1154070 w 1482011"/>
                    <a:gd name="connsiteY112" fmla="*/ 905111 h 2047299"/>
                    <a:gd name="connsiteX113" fmla="*/ 1147381 w 1482011"/>
                    <a:gd name="connsiteY113" fmla="*/ 912629 h 2047299"/>
                    <a:gd name="connsiteX114" fmla="*/ 1132772 w 1482011"/>
                    <a:gd name="connsiteY114" fmla="*/ 924946 h 2047299"/>
                    <a:gd name="connsiteX115" fmla="*/ 1127758 w 1482011"/>
                    <a:gd name="connsiteY115" fmla="*/ 930163 h 2047299"/>
                    <a:gd name="connsiteX116" fmla="*/ 1133191 w 1482011"/>
                    <a:gd name="connsiteY116" fmla="*/ 933922 h 2047299"/>
                    <a:gd name="connsiteX117" fmla="*/ 1133191 w 1482011"/>
                    <a:gd name="connsiteY117" fmla="*/ 934895 h 2047299"/>
                    <a:gd name="connsiteX118" fmla="*/ 1114532 w 1482011"/>
                    <a:gd name="connsiteY118" fmla="*/ 939915 h 2047299"/>
                    <a:gd name="connsiteX119" fmla="*/ 1106888 w 1482011"/>
                    <a:gd name="connsiteY119" fmla="*/ 940760 h 2047299"/>
                    <a:gd name="connsiteX120" fmla="*/ 1105117 w 1482011"/>
                    <a:gd name="connsiteY120" fmla="*/ 942116 h 2047299"/>
                    <a:gd name="connsiteX121" fmla="*/ 1101825 w 1482011"/>
                    <a:gd name="connsiteY121" fmla="*/ 947349 h 2047299"/>
                    <a:gd name="connsiteX122" fmla="*/ 1101028 w 1482011"/>
                    <a:gd name="connsiteY122" fmla="*/ 949122 h 2047299"/>
                    <a:gd name="connsiteX123" fmla="*/ 1095660 w 1482011"/>
                    <a:gd name="connsiteY123" fmla="*/ 955117 h 2047299"/>
                    <a:gd name="connsiteX124" fmla="*/ 1090811 w 1482011"/>
                    <a:gd name="connsiteY124" fmla="*/ 960811 h 2047299"/>
                    <a:gd name="connsiteX125" fmla="*/ 1072358 w 1482011"/>
                    <a:gd name="connsiteY125" fmla="*/ 992260 h 2047299"/>
                    <a:gd name="connsiteX126" fmla="*/ 1083546 w 1482011"/>
                    <a:gd name="connsiteY126" fmla="*/ 1071015 h 2047299"/>
                    <a:gd name="connsiteX127" fmla="*/ 1069827 w 1482011"/>
                    <a:gd name="connsiteY127" fmla="*/ 1161757 h 2047299"/>
                    <a:gd name="connsiteX128" fmla="*/ 1016841 w 1482011"/>
                    <a:gd name="connsiteY128" fmla="*/ 1207846 h 2047299"/>
                    <a:gd name="connsiteX129" fmla="*/ 1020222 w 1482011"/>
                    <a:gd name="connsiteY129" fmla="*/ 1249333 h 2047299"/>
                    <a:gd name="connsiteX130" fmla="*/ 1032886 w 1482011"/>
                    <a:gd name="connsiteY130" fmla="*/ 1243002 h 2047299"/>
                    <a:gd name="connsiteX131" fmla="*/ 1043441 w 1482011"/>
                    <a:gd name="connsiteY131" fmla="*/ 1240893 h 2047299"/>
                    <a:gd name="connsiteX132" fmla="*/ 1050380 w 1482011"/>
                    <a:gd name="connsiteY132" fmla="*/ 1244787 h 2047299"/>
                    <a:gd name="connsiteX133" fmla="*/ 1055501 w 1482011"/>
                    <a:gd name="connsiteY133" fmla="*/ 1247548 h 2047299"/>
                    <a:gd name="connsiteX134" fmla="*/ 1062438 w 1482011"/>
                    <a:gd name="connsiteY134" fmla="*/ 1251443 h 2047299"/>
                    <a:gd name="connsiteX135" fmla="*/ 1079326 w 1482011"/>
                    <a:gd name="connsiteY135" fmla="*/ 1263050 h 2047299"/>
                    <a:gd name="connsiteX136" fmla="*/ 1103599 w 1482011"/>
                    <a:gd name="connsiteY136" fmla="*/ 1265160 h 2047299"/>
                    <a:gd name="connsiteX137" fmla="*/ 1115209 w 1482011"/>
                    <a:gd name="connsiteY137" fmla="*/ 1290484 h 2047299"/>
                    <a:gd name="connsiteX138" fmla="*/ 1125764 w 1482011"/>
                    <a:gd name="connsiteY138" fmla="*/ 1314750 h 2047299"/>
                    <a:gd name="connsiteX139" fmla="*/ 1131040 w 1482011"/>
                    <a:gd name="connsiteY139" fmla="*/ 1336909 h 2047299"/>
                    <a:gd name="connsiteX140" fmla="*/ 1137373 w 1482011"/>
                    <a:gd name="connsiteY140" fmla="*/ 1355901 h 2047299"/>
                    <a:gd name="connsiteX141" fmla="*/ 1167980 w 1482011"/>
                    <a:gd name="connsiteY141" fmla="*/ 1372784 h 2047299"/>
                    <a:gd name="connsiteX142" fmla="*/ 1166927 w 1482011"/>
                    <a:gd name="connsiteY142" fmla="*/ 1394941 h 2047299"/>
                    <a:gd name="connsiteX143" fmla="*/ 1147930 w 1482011"/>
                    <a:gd name="connsiteY143" fmla="*/ 1409712 h 2047299"/>
                    <a:gd name="connsiteX144" fmla="*/ 1124711 w 1482011"/>
                    <a:gd name="connsiteY144" fmla="*/ 1423431 h 2047299"/>
                    <a:gd name="connsiteX145" fmla="*/ 1093048 w 1482011"/>
                    <a:gd name="connsiteY145" fmla="*/ 1435036 h 2047299"/>
                    <a:gd name="connsiteX146" fmla="*/ 1098326 w 1482011"/>
                    <a:gd name="connsiteY146" fmla="*/ 1458250 h 2047299"/>
                    <a:gd name="connsiteX147" fmla="*/ 1098326 w 1482011"/>
                    <a:gd name="connsiteY147" fmla="*/ 1521557 h 2047299"/>
                    <a:gd name="connsiteX148" fmla="*/ 1080384 w 1482011"/>
                    <a:gd name="connsiteY148" fmla="*/ 1555322 h 2047299"/>
                    <a:gd name="connsiteX149" fmla="*/ 1074051 w 1482011"/>
                    <a:gd name="connsiteY149" fmla="*/ 1582755 h 2047299"/>
                    <a:gd name="connsiteX150" fmla="*/ 1077216 w 1482011"/>
                    <a:gd name="connsiteY150" fmla="*/ 1616518 h 2047299"/>
                    <a:gd name="connsiteX151" fmla="*/ 1067718 w 1482011"/>
                    <a:gd name="connsiteY151" fmla="*/ 1632345 h 2047299"/>
                    <a:gd name="connsiteX152" fmla="*/ 1045556 w 1482011"/>
                    <a:gd name="connsiteY152" fmla="*/ 1630237 h 2047299"/>
                    <a:gd name="connsiteX153" fmla="*/ 1027613 w 1482011"/>
                    <a:gd name="connsiteY153" fmla="*/ 1614410 h 2047299"/>
                    <a:gd name="connsiteX154" fmla="*/ 995950 w 1482011"/>
                    <a:gd name="connsiteY154" fmla="*/ 1610189 h 2047299"/>
                    <a:gd name="connsiteX155" fmla="*/ 975897 w 1482011"/>
                    <a:gd name="connsiteY155" fmla="*/ 1598582 h 2047299"/>
                    <a:gd name="connsiteX156" fmla="*/ 946347 w 1482011"/>
                    <a:gd name="connsiteY156" fmla="*/ 1609133 h 2047299"/>
                    <a:gd name="connsiteX157" fmla="*/ 906240 w 1482011"/>
                    <a:gd name="connsiteY157" fmla="*/ 1633401 h 2047299"/>
                    <a:gd name="connsiteX158" fmla="*/ 822740 w 1482011"/>
                    <a:gd name="connsiteY158" fmla="*/ 1669317 h 2047299"/>
                    <a:gd name="connsiteX159" fmla="*/ 813364 w 1482011"/>
                    <a:gd name="connsiteY159" fmla="*/ 1673702 h 2047299"/>
                    <a:gd name="connsiteX160" fmla="*/ 779212 w 1482011"/>
                    <a:gd name="connsiteY160" fmla="*/ 1653573 h 2047299"/>
                    <a:gd name="connsiteX161" fmla="*/ 745694 w 1482011"/>
                    <a:gd name="connsiteY161" fmla="*/ 1638545 h 2047299"/>
                    <a:gd name="connsiteX162" fmla="*/ 714156 w 1482011"/>
                    <a:gd name="connsiteY162" fmla="*/ 1652386 h 2047299"/>
                    <a:gd name="connsiteX163" fmla="*/ 679327 w 1482011"/>
                    <a:gd name="connsiteY163" fmla="*/ 1657661 h 2047299"/>
                    <a:gd name="connsiteX164" fmla="*/ 642388 w 1482011"/>
                    <a:gd name="connsiteY164" fmla="*/ 1653440 h 2047299"/>
                    <a:gd name="connsiteX165" fmla="*/ 618112 w 1482011"/>
                    <a:gd name="connsiteY165" fmla="*/ 1653440 h 2047299"/>
                    <a:gd name="connsiteX166" fmla="*/ 583284 w 1482011"/>
                    <a:gd name="connsiteY166" fmla="*/ 1699866 h 2047299"/>
                    <a:gd name="connsiteX167" fmla="*/ 579187 w 1482011"/>
                    <a:gd name="connsiteY167" fmla="*/ 1705694 h 2047299"/>
                    <a:gd name="connsiteX168" fmla="*/ 569605 w 1482011"/>
                    <a:gd name="connsiteY168" fmla="*/ 1708183 h 2047299"/>
                    <a:gd name="connsiteX169" fmla="*/ 561879 w 1482011"/>
                    <a:gd name="connsiteY169" fmla="*/ 1740432 h 2047299"/>
                    <a:gd name="connsiteX170" fmla="*/ 565086 w 1482011"/>
                    <a:gd name="connsiteY170" fmla="*/ 1770940 h 2047299"/>
                    <a:gd name="connsiteX171" fmla="*/ 552125 w 1482011"/>
                    <a:gd name="connsiteY171" fmla="*/ 1788498 h 2047299"/>
                    <a:gd name="connsiteX172" fmla="*/ 561797 w 1482011"/>
                    <a:gd name="connsiteY172" fmla="*/ 1809056 h 2047299"/>
                    <a:gd name="connsiteX173" fmla="*/ 561126 w 1482011"/>
                    <a:gd name="connsiteY173" fmla="*/ 1877128 h 2047299"/>
                    <a:gd name="connsiteX174" fmla="*/ 544242 w 1482011"/>
                    <a:gd name="connsiteY174" fmla="*/ 1913003 h 2047299"/>
                    <a:gd name="connsiteX175" fmla="*/ 452421 w 1482011"/>
                    <a:gd name="connsiteY175" fmla="*/ 1914056 h 2047299"/>
                    <a:gd name="connsiteX176" fmla="*/ 470361 w 1482011"/>
                    <a:gd name="connsiteY176" fmla="*/ 1965757 h 2047299"/>
                    <a:gd name="connsiteX177" fmla="*/ 458752 w 1482011"/>
                    <a:gd name="connsiteY177" fmla="*/ 1981584 h 2047299"/>
                    <a:gd name="connsiteX178" fmla="*/ 482186 w 1482011"/>
                    <a:gd name="connsiteY178" fmla="*/ 2046244 h 2047299"/>
                    <a:gd name="connsiteX179" fmla="*/ 447985 w 1482011"/>
                    <a:gd name="connsiteY179" fmla="*/ 2039527 h 2047299"/>
                    <a:gd name="connsiteX180" fmla="*/ 396986 w 1482011"/>
                    <a:gd name="connsiteY180" fmla="*/ 2043795 h 2047299"/>
                    <a:gd name="connsiteX181" fmla="*/ 257250 w 1482011"/>
                    <a:gd name="connsiteY181" fmla="*/ 2042064 h 2047299"/>
                    <a:gd name="connsiteX182" fmla="*/ 248048 w 1482011"/>
                    <a:gd name="connsiteY182" fmla="*/ 2036410 h 2047299"/>
                    <a:gd name="connsiteX183" fmla="*/ 242137 w 1482011"/>
                    <a:gd name="connsiteY183" fmla="*/ 2041471 h 2047299"/>
                    <a:gd name="connsiteX184" fmla="*/ 196969 w 1482011"/>
                    <a:gd name="connsiteY184" fmla="*/ 2042237 h 2047299"/>
                    <a:gd name="connsiteX185" fmla="*/ 149474 w 1482011"/>
                    <a:gd name="connsiteY185" fmla="*/ 2043545 h 2047299"/>
                    <a:gd name="connsiteX186" fmla="*/ 148342 w 1482011"/>
                    <a:gd name="connsiteY186" fmla="*/ 2043385 h 2047299"/>
                    <a:gd name="connsiteX187" fmla="*/ 144327 w 1482011"/>
                    <a:gd name="connsiteY187" fmla="*/ 2041949 h 2047299"/>
                    <a:gd name="connsiteX188" fmla="*/ 111444 w 1482011"/>
                    <a:gd name="connsiteY188" fmla="*/ 2006156 h 2047299"/>
                    <a:gd name="connsiteX189" fmla="*/ 102703 w 1482011"/>
                    <a:gd name="connsiteY189" fmla="*/ 1994508 h 2047299"/>
                    <a:gd name="connsiteX190" fmla="*/ 106207 w 1482011"/>
                    <a:gd name="connsiteY190" fmla="*/ 1984461 h 2047299"/>
                    <a:gd name="connsiteX191" fmla="*/ 98358 w 1482011"/>
                    <a:gd name="connsiteY191" fmla="*/ 1978509 h 2047299"/>
                    <a:gd name="connsiteX192" fmla="*/ 100511 w 1482011"/>
                    <a:gd name="connsiteY192" fmla="*/ 1951925 h 2047299"/>
                    <a:gd name="connsiteX193" fmla="*/ 99665 w 1482011"/>
                    <a:gd name="connsiteY193" fmla="*/ 1950648 h 2047299"/>
                    <a:gd name="connsiteX194" fmla="*/ 34567 w 1482011"/>
                    <a:gd name="connsiteY194" fmla="*/ 1875355 h 2047299"/>
                    <a:gd name="connsiteX195" fmla="*/ 33897 w 1482011"/>
                    <a:gd name="connsiteY195" fmla="*/ 1847245 h 2047299"/>
                    <a:gd name="connsiteX196" fmla="*/ 34103 w 1482011"/>
                    <a:gd name="connsiteY196" fmla="*/ 1817958 h 2047299"/>
                    <a:gd name="connsiteX197" fmla="*/ 32971 w 1482011"/>
                    <a:gd name="connsiteY197" fmla="*/ 1806516 h 2047299"/>
                    <a:gd name="connsiteX198" fmla="*/ 34151 w 1482011"/>
                    <a:gd name="connsiteY198" fmla="*/ 1794743 h 2047299"/>
                    <a:gd name="connsiteX199" fmla="*/ 33401 w 1482011"/>
                    <a:gd name="connsiteY199" fmla="*/ 1719450 h 2047299"/>
                    <a:gd name="connsiteX200" fmla="*/ 34758 w 1482011"/>
                    <a:gd name="connsiteY200" fmla="*/ 1709236 h 2047299"/>
                    <a:gd name="connsiteX201" fmla="*/ 45773 w 1482011"/>
                    <a:gd name="connsiteY201" fmla="*/ 1698093 h 2047299"/>
                    <a:gd name="connsiteX202" fmla="*/ 48304 w 1482011"/>
                    <a:gd name="connsiteY202" fmla="*/ 1693073 h 2047299"/>
                    <a:gd name="connsiteX203" fmla="*/ 53458 w 1482011"/>
                    <a:gd name="connsiteY203" fmla="*/ 1662852 h 2047299"/>
                    <a:gd name="connsiteX204" fmla="*/ 46235 w 1482011"/>
                    <a:gd name="connsiteY204" fmla="*/ 1624406 h 2047299"/>
                    <a:gd name="connsiteX205" fmla="*/ 56368 w 1482011"/>
                    <a:gd name="connsiteY205" fmla="*/ 1615751 h 2047299"/>
                    <a:gd name="connsiteX206" fmla="*/ 56672 w 1482011"/>
                    <a:gd name="connsiteY206" fmla="*/ 1602158 h 2047299"/>
                    <a:gd name="connsiteX207" fmla="*/ 48188 w 1482011"/>
                    <a:gd name="connsiteY207" fmla="*/ 1598111 h 2047299"/>
                    <a:gd name="connsiteX208" fmla="*/ 46720 w 1482011"/>
                    <a:gd name="connsiteY208" fmla="*/ 1594945 h 2047299"/>
                    <a:gd name="connsiteX209" fmla="*/ 45667 w 1482011"/>
                    <a:gd name="connsiteY209" fmla="*/ 1594275 h 2047299"/>
                    <a:gd name="connsiteX210" fmla="*/ 40052 w 1482011"/>
                    <a:gd name="connsiteY210" fmla="*/ 1593891 h 2047299"/>
                    <a:gd name="connsiteX211" fmla="*/ 15184 w 1482011"/>
                    <a:gd name="connsiteY211" fmla="*/ 1582880 h 2047299"/>
                    <a:gd name="connsiteX212" fmla="*/ 12991 w 1482011"/>
                    <a:gd name="connsiteY212" fmla="*/ 1583342 h 2047299"/>
                    <a:gd name="connsiteX213" fmla="*/ 12831 w 1482011"/>
                    <a:gd name="connsiteY213" fmla="*/ 1585657 h 2047299"/>
                    <a:gd name="connsiteX214" fmla="*/ 4553 w 1482011"/>
                    <a:gd name="connsiteY214" fmla="*/ 1580217 h 2047299"/>
                    <a:gd name="connsiteX215" fmla="*/ 2944 w 1482011"/>
                    <a:gd name="connsiteY215" fmla="*/ 1573548 h 2047299"/>
                    <a:gd name="connsiteX216" fmla="*/ 545 w 1482011"/>
                    <a:gd name="connsiteY216" fmla="*/ 1574138 h 2047299"/>
                    <a:gd name="connsiteX217" fmla="*/ 545 w 1482011"/>
                    <a:gd name="connsiteY217" fmla="*/ 1570514 h 2047299"/>
                    <a:gd name="connsiteX218" fmla="*/ 38958 w 1482011"/>
                    <a:gd name="connsiteY218" fmla="*/ 1421906 h 2047299"/>
                    <a:gd name="connsiteX219" fmla="*/ 105765 w 1482011"/>
                    <a:gd name="connsiteY219" fmla="*/ 1411888 h 2047299"/>
                    <a:gd name="connsiteX220" fmla="*/ 95745 w 1482011"/>
                    <a:gd name="connsiteY220" fmla="*/ 1343428 h 2047299"/>
                    <a:gd name="connsiteX221" fmla="*/ 109107 w 1482011"/>
                    <a:gd name="connsiteY221" fmla="*/ 1316713 h 2047299"/>
                    <a:gd name="connsiteX222" fmla="*/ 105765 w 1482011"/>
                    <a:gd name="connsiteY222" fmla="*/ 1281648 h 2047299"/>
                    <a:gd name="connsiteX223" fmla="*/ 102426 w 1482011"/>
                    <a:gd name="connsiteY223" fmla="*/ 1198160 h 2047299"/>
                    <a:gd name="connsiteX224" fmla="*/ 117458 w 1482011"/>
                    <a:gd name="connsiteY224" fmla="*/ 1166436 h 2047299"/>
                    <a:gd name="connsiteX225" fmla="*/ 119127 w 1482011"/>
                    <a:gd name="connsiteY225" fmla="*/ 1133041 h 2047299"/>
                    <a:gd name="connsiteX226" fmla="*/ 147520 w 1482011"/>
                    <a:gd name="connsiteY226" fmla="*/ 1067922 h 2047299"/>
                    <a:gd name="connsiteX227" fmla="*/ 221008 w 1482011"/>
                    <a:gd name="connsiteY227" fmla="*/ 1034525 h 2047299"/>
                    <a:gd name="connsiteX228" fmla="*/ 252743 w 1482011"/>
                    <a:gd name="connsiteY228" fmla="*/ 1051223 h 2047299"/>
                    <a:gd name="connsiteX229" fmla="*/ 291156 w 1482011"/>
                    <a:gd name="connsiteY229" fmla="*/ 1021259 h 2047299"/>
                    <a:gd name="connsiteX230" fmla="*/ 292002 w 1482011"/>
                    <a:gd name="connsiteY230" fmla="*/ 1020606 h 2047299"/>
                    <a:gd name="connsiteX231" fmla="*/ 286153 w 1482011"/>
                    <a:gd name="connsiteY231" fmla="*/ 1017833 h 2047299"/>
                    <a:gd name="connsiteX232" fmla="*/ 317885 w 1482011"/>
                    <a:gd name="connsiteY232" fmla="*/ 1021172 h 2047299"/>
                    <a:gd name="connsiteX233" fmla="*/ 464863 w 1482011"/>
                    <a:gd name="connsiteY233" fmla="*/ 912639 h 2047299"/>
                    <a:gd name="connsiteX234" fmla="*/ 471544 w 1482011"/>
                    <a:gd name="connsiteY234" fmla="*/ 899281 h 2047299"/>
                    <a:gd name="connsiteX235" fmla="*/ 561733 w 1482011"/>
                    <a:gd name="connsiteY235" fmla="*/ 904290 h 2047299"/>
                    <a:gd name="connsiteX236" fmla="*/ 591797 w 1482011"/>
                    <a:gd name="connsiteY236" fmla="*/ 892602 h 2047299"/>
                    <a:gd name="connsiteX237" fmla="*/ 616849 w 1482011"/>
                    <a:gd name="connsiteY237" fmla="*/ 941025 h 2047299"/>
                    <a:gd name="connsiteX238" fmla="*/ 656934 w 1482011"/>
                    <a:gd name="connsiteY238" fmla="*/ 922656 h 2047299"/>
                    <a:gd name="connsiteX239" fmla="*/ 738774 w 1482011"/>
                    <a:gd name="connsiteY239" fmla="*/ 910969 h 2047299"/>
                    <a:gd name="connsiteX240" fmla="*/ 763826 w 1482011"/>
                    <a:gd name="connsiteY240" fmla="*/ 845849 h 2047299"/>
                    <a:gd name="connsiteX241" fmla="*/ 793889 w 1482011"/>
                    <a:gd name="connsiteY241" fmla="*/ 814125 h 2047299"/>
                    <a:gd name="connsiteX242" fmla="*/ 837314 w 1482011"/>
                    <a:gd name="connsiteY242" fmla="*/ 789078 h 2047299"/>
                    <a:gd name="connsiteX243" fmla="*/ 850676 w 1482011"/>
                    <a:gd name="connsiteY243" fmla="*/ 703920 h 2047299"/>
                    <a:gd name="connsiteX244" fmla="*/ 882408 w 1482011"/>
                    <a:gd name="connsiteY244" fmla="*/ 653828 h 2047299"/>
                    <a:gd name="connsiteX245" fmla="*/ 882408 w 1482011"/>
                    <a:gd name="connsiteY245" fmla="*/ 645480 h 2047299"/>
                    <a:gd name="connsiteX246" fmla="*/ 830633 w 1482011"/>
                    <a:gd name="connsiteY246" fmla="*/ 627113 h 2047299"/>
                    <a:gd name="connsiteX247" fmla="*/ 796475 w 1482011"/>
                    <a:gd name="connsiteY247" fmla="*/ 560580 h 2047299"/>
                    <a:gd name="connsiteX248" fmla="*/ 1272486 w 1482011"/>
                    <a:gd name="connsiteY248" fmla="*/ 1043564 h 2047299"/>
                    <a:gd name="connsiteX249" fmla="*/ 1269319 w 1482011"/>
                    <a:gd name="connsiteY249" fmla="*/ 1063610 h 2047299"/>
                    <a:gd name="connsiteX250" fmla="*/ 1250322 w 1482011"/>
                    <a:gd name="connsiteY250" fmla="*/ 1075216 h 2047299"/>
                    <a:gd name="connsiteX251" fmla="*/ 1231325 w 1482011"/>
                    <a:gd name="connsiteY251" fmla="*/ 1079437 h 2047299"/>
                    <a:gd name="connsiteX252" fmla="*/ 1217604 w 1482011"/>
                    <a:gd name="connsiteY252" fmla="*/ 1093154 h 2047299"/>
                    <a:gd name="connsiteX253" fmla="*/ 1215493 w 1482011"/>
                    <a:gd name="connsiteY253" fmla="*/ 1118477 h 2047299"/>
                    <a:gd name="connsiteX254" fmla="*/ 1217604 w 1482011"/>
                    <a:gd name="connsiteY254" fmla="*/ 1145911 h 2047299"/>
                    <a:gd name="connsiteX255" fmla="*/ 1198606 w 1482011"/>
                    <a:gd name="connsiteY255" fmla="*/ 1167013 h 2047299"/>
                    <a:gd name="connsiteX256" fmla="*/ 1185941 w 1482011"/>
                    <a:gd name="connsiteY256" fmla="*/ 1161736 h 2047299"/>
                    <a:gd name="connsiteX257" fmla="*/ 1171167 w 1482011"/>
                    <a:gd name="connsiteY257" fmla="*/ 1160684 h 2047299"/>
                    <a:gd name="connsiteX258" fmla="*/ 1165888 w 1482011"/>
                    <a:gd name="connsiteY258" fmla="*/ 1182842 h 2047299"/>
                    <a:gd name="connsiteX259" fmla="*/ 1188052 w 1482011"/>
                    <a:gd name="connsiteY259" fmla="*/ 1236655 h 2047299"/>
                    <a:gd name="connsiteX260" fmla="*/ 1228157 w 1482011"/>
                    <a:gd name="connsiteY260" fmla="*/ 1279914 h 2047299"/>
                    <a:gd name="connsiteX261" fmla="*/ 1230268 w 1482011"/>
                    <a:gd name="connsiteY261" fmla="*/ 1303127 h 2047299"/>
                    <a:gd name="connsiteX262" fmla="*/ 1224992 w 1482011"/>
                    <a:gd name="connsiteY262" fmla="*/ 1321064 h 2047299"/>
                    <a:gd name="connsiteX263" fmla="*/ 1245043 w 1482011"/>
                    <a:gd name="connsiteY263" fmla="*/ 1323175 h 2047299"/>
                    <a:gd name="connsiteX264" fmla="*/ 1267208 w 1482011"/>
                    <a:gd name="connsiteY264" fmla="*/ 1312624 h 2047299"/>
                    <a:gd name="connsiteX265" fmla="*/ 1294649 w 1482011"/>
                    <a:gd name="connsiteY265" fmla="*/ 1309458 h 2047299"/>
                    <a:gd name="connsiteX266" fmla="*/ 1310480 w 1482011"/>
                    <a:gd name="connsiteY266" fmla="*/ 1294685 h 2047299"/>
                    <a:gd name="connsiteX267" fmla="*/ 1313646 w 1482011"/>
                    <a:gd name="connsiteY267" fmla="*/ 1274638 h 2047299"/>
                    <a:gd name="connsiteX268" fmla="*/ 1286205 w 1482011"/>
                    <a:gd name="connsiteY268" fmla="*/ 1260922 h 2047299"/>
                    <a:gd name="connsiteX269" fmla="*/ 1270373 w 1482011"/>
                    <a:gd name="connsiteY269" fmla="*/ 1257755 h 2047299"/>
                    <a:gd name="connsiteX270" fmla="*/ 1265097 w 1482011"/>
                    <a:gd name="connsiteY270" fmla="*/ 1245095 h 2047299"/>
                    <a:gd name="connsiteX271" fmla="*/ 1288316 w 1482011"/>
                    <a:gd name="connsiteY271" fmla="*/ 1220828 h 2047299"/>
                    <a:gd name="connsiteX272" fmla="*/ 1306258 w 1482011"/>
                    <a:gd name="connsiteY272" fmla="*/ 1192338 h 2047299"/>
                    <a:gd name="connsiteX273" fmla="*/ 1319979 w 1482011"/>
                    <a:gd name="connsiteY273" fmla="*/ 1156463 h 2047299"/>
                    <a:gd name="connsiteX274" fmla="*/ 1344254 w 1482011"/>
                    <a:gd name="connsiteY274" fmla="*/ 1140637 h 2047299"/>
                    <a:gd name="connsiteX275" fmla="*/ 1346363 w 1482011"/>
                    <a:gd name="connsiteY275" fmla="*/ 1112147 h 2047299"/>
                    <a:gd name="connsiteX276" fmla="*/ 1338976 w 1482011"/>
                    <a:gd name="connsiteY276" fmla="*/ 1091045 h 2047299"/>
                    <a:gd name="connsiteX277" fmla="*/ 1336864 w 1482011"/>
                    <a:gd name="connsiteY277" fmla="*/ 1061501 h 2047299"/>
                    <a:gd name="connsiteX278" fmla="*/ 1333913 w 1482011"/>
                    <a:gd name="connsiteY278" fmla="*/ 1058386 h 2047299"/>
                    <a:gd name="connsiteX279" fmla="*/ 1333753 w 1482011"/>
                    <a:gd name="connsiteY279" fmla="*/ 1058546 h 2047299"/>
                    <a:gd name="connsiteX280" fmla="*/ 1327908 w 1482011"/>
                    <a:gd name="connsiteY280" fmla="*/ 1065224 h 2047299"/>
                    <a:gd name="connsiteX281" fmla="*/ 1319144 w 1482011"/>
                    <a:gd name="connsiteY281" fmla="*/ 1056040 h 2047299"/>
                    <a:gd name="connsiteX282" fmla="*/ 1310791 w 1482011"/>
                    <a:gd name="connsiteY282" fmla="*/ 1048111 h 2047299"/>
                    <a:gd name="connsiteX283" fmla="*/ 1299726 w 1482011"/>
                    <a:gd name="connsiteY283" fmla="*/ 1043726 h 2047299"/>
                    <a:gd name="connsiteX284" fmla="*/ 1285947 w 1482011"/>
                    <a:gd name="connsiteY284" fmla="*/ 1042465 h 2047299"/>
                    <a:gd name="connsiteX285" fmla="*/ 1274485 w 1482011"/>
                    <a:gd name="connsiteY285" fmla="*/ 1044732 h 2047299"/>
                    <a:gd name="connsiteX286" fmla="*/ 1272417 w 1482011"/>
                    <a:gd name="connsiteY286" fmla="*/ 1043583 h 204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</a:cxnLst>
                  <a:rect l="l" t="t" r="r" b="b"/>
                  <a:pathLst>
                    <a:path w="1482011" h="2047299">
                      <a:moveTo>
                        <a:pt x="796501" y="560558"/>
                      </a:moveTo>
                      <a:lnTo>
                        <a:pt x="800550" y="560225"/>
                      </a:lnTo>
                      <a:cubicBezTo>
                        <a:pt x="806547" y="552886"/>
                        <a:pt x="815531" y="546557"/>
                        <a:pt x="814559" y="537441"/>
                      </a:cubicBezTo>
                      <a:cubicBezTo>
                        <a:pt x="813203" y="524821"/>
                        <a:pt x="817220" y="504685"/>
                        <a:pt x="824356" y="494388"/>
                      </a:cubicBezTo>
                      <a:cubicBezTo>
                        <a:pt x="834953" y="478982"/>
                        <a:pt x="845592" y="484341"/>
                        <a:pt x="845423" y="465601"/>
                      </a:cubicBezTo>
                      <a:cubicBezTo>
                        <a:pt x="845423" y="460752"/>
                        <a:pt x="845119" y="451087"/>
                        <a:pt x="849348" y="447284"/>
                      </a:cubicBezTo>
                      <a:cubicBezTo>
                        <a:pt x="849348" y="447284"/>
                        <a:pt x="839767" y="426314"/>
                        <a:pt x="835545" y="417872"/>
                      </a:cubicBezTo>
                      <a:cubicBezTo>
                        <a:pt x="831322" y="409431"/>
                        <a:pt x="827102" y="399935"/>
                        <a:pt x="827102" y="394660"/>
                      </a:cubicBezTo>
                      <a:cubicBezTo>
                        <a:pt x="827102" y="389385"/>
                        <a:pt x="829212" y="311305"/>
                        <a:pt x="829212" y="311305"/>
                      </a:cubicBezTo>
                      <a:cubicBezTo>
                        <a:pt x="829212" y="311305"/>
                        <a:pt x="838710" y="291257"/>
                        <a:pt x="840821" y="284925"/>
                      </a:cubicBezTo>
                      <a:cubicBezTo>
                        <a:pt x="842932" y="278594"/>
                        <a:pt x="843987" y="266989"/>
                        <a:pt x="840821" y="262768"/>
                      </a:cubicBezTo>
                      <a:cubicBezTo>
                        <a:pt x="837656" y="258548"/>
                        <a:pt x="833434" y="254327"/>
                        <a:pt x="826046" y="253271"/>
                      </a:cubicBezTo>
                      <a:cubicBezTo>
                        <a:pt x="818657" y="252218"/>
                        <a:pt x="813380" y="238499"/>
                        <a:pt x="823935" y="234279"/>
                      </a:cubicBezTo>
                      <a:cubicBezTo>
                        <a:pt x="834488" y="230060"/>
                        <a:pt x="851376" y="226894"/>
                        <a:pt x="857709" y="223728"/>
                      </a:cubicBezTo>
                      <a:cubicBezTo>
                        <a:pt x="864040" y="220564"/>
                        <a:pt x="874595" y="219508"/>
                        <a:pt x="878816" y="224782"/>
                      </a:cubicBezTo>
                      <a:cubicBezTo>
                        <a:pt x="883038" y="230058"/>
                        <a:pt x="884093" y="234278"/>
                        <a:pt x="884093" y="240608"/>
                      </a:cubicBezTo>
                      <a:cubicBezTo>
                        <a:pt x="884093" y="246940"/>
                        <a:pt x="888315" y="250105"/>
                        <a:pt x="892537" y="251161"/>
                      </a:cubicBezTo>
                      <a:cubicBezTo>
                        <a:pt x="896126" y="252086"/>
                        <a:pt x="904399" y="250903"/>
                        <a:pt x="906677" y="250570"/>
                      </a:cubicBezTo>
                      <a:lnTo>
                        <a:pt x="932642" y="244833"/>
                      </a:lnTo>
                      <a:cubicBezTo>
                        <a:pt x="932642" y="244833"/>
                        <a:pt x="928422" y="202628"/>
                        <a:pt x="928422" y="197351"/>
                      </a:cubicBezTo>
                      <a:cubicBezTo>
                        <a:pt x="928422" y="192076"/>
                        <a:pt x="931588" y="160423"/>
                        <a:pt x="936864" y="149871"/>
                      </a:cubicBezTo>
                      <a:cubicBezTo>
                        <a:pt x="942141" y="139319"/>
                        <a:pt x="942141" y="120327"/>
                        <a:pt x="942141" y="120327"/>
                      </a:cubicBezTo>
                      <a:lnTo>
                        <a:pt x="926310" y="113996"/>
                      </a:lnTo>
                      <a:lnTo>
                        <a:pt x="918081" y="121761"/>
                      </a:lnTo>
                      <a:cubicBezTo>
                        <a:pt x="916821" y="122351"/>
                        <a:pt x="912037" y="123830"/>
                        <a:pt x="912037" y="123830"/>
                      </a:cubicBezTo>
                      <a:cubicBezTo>
                        <a:pt x="901610" y="123527"/>
                        <a:pt x="898324" y="110617"/>
                        <a:pt x="890978" y="105679"/>
                      </a:cubicBezTo>
                      <a:cubicBezTo>
                        <a:pt x="882534" y="104195"/>
                        <a:pt x="876877" y="109604"/>
                        <a:pt x="870628" y="108968"/>
                      </a:cubicBezTo>
                      <a:cubicBezTo>
                        <a:pt x="867252" y="108584"/>
                        <a:pt x="863701" y="107074"/>
                        <a:pt x="859482" y="100443"/>
                      </a:cubicBezTo>
                      <a:cubicBezTo>
                        <a:pt x="859482" y="100443"/>
                        <a:pt x="860869" y="62287"/>
                        <a:pt x="860869" y="57010"/>
                      </a:cubicBezTo>
                      <a:cubicBezTo>
                        <a:pt x="860869" y="51735"/>
                        <a:pt x="857704" y="44349"/>
                        <a:pt x="870368" y="31687"/>
                      </a:cubicBezTo>
                      <a:cubicBezTo>
                        <a:pt x="883034" y="19026"/>
                        <a:pt x="883034" y="14805"/>
                        <a:pt x="895698" y="14805"/>
                      </a:cubicBezTo>
                      <a:cubicBezTo>
                        <a:pt x="908364" y="14805"/>
                        <a:pt x="912586" y="17972"/>
                        <a:pt x="914695" y="23247"/>
                      </a:cubicBezTo>
                      <a:cubicBezTo>
                        <a:pt x="916806" y="28522"/>
                        <a:pt x="924194" y="42239"/>
                        <a:pt x="928416" y="46460"/>
                      </a:cubicBezTo>
                      <a:cubicBezTo>
                        <a:pt x="932637" y="50679"/>
                        <a:pt x="935803" y="52791"/>
                        <a:pt x="941081" y="45407"/>
                      </a:cubicBezTo>
                      <a:cubicBezTo>
                        <a:pt x="946357" y="38021"/>
                        <a:pt x="961133" y="30636"/>
                        <a:pt x="964300" y="41186"/>
                      </a:cubicBezTo>
                      <a:cubicBezTo>
                        <a:pt x="967466" y="51738"/>
                        <a:pt x="968522" y="53848"/>
                        <a:pt x="975910" y="55959"/>
                      </a:cubicBezTo>
                      <a:cubicBezTo>
                        <a:pt x="983298" y="58069"/>
                        <a:pt x="993852" y="51738"/>
                        <a:pt x="993852" y="51738"/>
                      </a:cubicBezTo>
                      <a:cubicBezTo>
                        <a:pt x="993852" y="51738"/>
                        <a:pt x="1009682" y="48572"/>
                        <a:pt x="1016015" y="54903"/>
                      </a:cubicBezTo>
                      <a:cubicBezTo>
                        <a:pt x="1022347" y="61234"/>
                        <a:pt x="1031846" y="67565"/>
                        <a:pt x="1048733" y="59124"/>
                      </a:cubicBezTo>
                      <a:cubicBezTo>
                        <a:pt x="1065618" y="50682"/>
                        <a:pt x="1080395" y="44351"/>
                        <a:pt x="1083562" y="40132"/>
                      </a:cubicBezTo>
                      <a:cubicBezTo>
                        <a:pt x="1086728" y="35911"/>
                        <a:pt x="1090950" y="32746"/>
                        <a:pt x="1100448" y="39079"/>
                      </a:cubicBezTo>
                      <a:cubicBezTo>
                        <a:pt x="1109946" y="45410"/>
                        <a:pt x="1124723" y="47519"/>
                        <a:pt x="1131055" y="39079"/>
                      </a:cubicBezTo>
                      <a:cubicBezTo>
                        <a:pt x="1137387" y="30638"/>
                        <a:pt x="1142664" y="26417"/>
                        <a:pt x="1148997" y="32748"/>
                      </a:cubicBezTo>
                      <a:cubicBezTo>
                        <a:pt x="1155330" y="39079"/>
                        <a:pt x="1174328" y="31695"/>
                        <a:pt x="1179604" y="25362"/>
                      </a:cubicBezTo>
                      <a:cubicBezTo>
                        <a:pt x="1184882" y="19031"/>
                        <a:pt x="1195435" y="12700"/>
                        <a:pt x="1205990" y="23252"/>
                      </a:cubicBezTo>
                      <a:cubicBezTo>
                        <a:pt x="1216544" y="33804"/>
                        <a:pt x="1221821" y="29583"/>
                        <a:pt x="1226043" y="24305"/>
                      </a:cubicBezTo>
                      <a:cubicBezTo>
                        <a:pt x="1230264" y="19028"/>
                        <a:pt x="1238708" y="17973"/>
                        <a:pt x="1245040" y="19028"/>
                      </a:cubicBezTo>
                      <a:cubicBezTo>
                        <a:pt x="1251373" y="20080"/>
                        <a:pt x="1264037" y="24305"/>
                        <a:pt x="1271425" y="31690"/>
                      </a:cubicBezTo>
                      <a:cubicBezTo>
                        <a:pt x="1278812" y="39076"/>
                        <a:pt x="1281979" y="43297"/>
                        <a:pt x="1281979" y="47518"/>
                      </a:cubicBezTo>
                      <a:cubicBezTo>
                        <a:pt x="1281979" y="51738"/>
                        <a:pt x="1280926" y="76006"/>
                        <a:pt x="1280926" y="81282"/>
                      </a:cubicBezTo>
                      <a:cubicBezTo>
                        <a:pt x="1280926" y="86557"/>
                        <a:pt x="1287260" y="98164"/>
                        <a:pt x="1296758" y="99218"/>
                      </a:cubicBezTo>
                      <a:cubicBezTo>
                        <a:pt x="1306256" y="100271"/>
                        <a:pt x="1314701" y="88668"/>
                        <a:pt x="1324199" y="86557"/>
                      </a:cubicBezTo>
                      <a:cubicBezTo>
                        <a:pt x="1333697" y="84447"/>
                        <a:pt x="1344251" y="73895"/>
                        <a:pt x="1346363" y="62290"/>
                      </a:cubicBezTo>
                      <a:cubicBezTo>
                        <a:pt x="1348473" y="50682"/>
                        <a:pt x="1355862" y="26415"/>
                        <a:pt x="1355862" y="26415"/>
                      </a:cubicBezTo>
                      <a:cubicBezTo>
                        <a:pt x="1355862" y="26415"/>
                        <a:pt x="1361138" y="3200"/>
                        <a:pt x="1384357" y="1092"/>
                      </a:cubicBezTo>
                      <a:cubicBezTo>
                        <a:pt x="1393065" y="294"/>
                        <a:pt x="1399399" y="-200"/>
                        <a:pt x="1404080" y="-168"/>
                      </a:cubicBezTo>
                      <a:lnTo>
                        <a:pt x="1404079" y="-168"/>
                      </a:lnTo>
                      <a:cubicBezTo>
                        <a:pt x="1411881" y="-168"/>
                        <a:pt x="1415095" y="1363"/>
                        <a:pt x="1417073" y="5314"/>
                      </a:cubicBezTo>
                      <a:cubicBezTo>
                        <a:pt x="1420241" y="11645"/>
                        <a:pt x="1425517" y="12700"/>
                        <a:pt x="1432905" y="12700"/>
                      </a:cubicBezTo>
                      <a:cubicBezTo>
                        <a:pt x="1440292" y="12700"/>
                        <a:pt x="1444514" y="20085"/>
                        <a:pt x="1449790" y="26417"/>
                      </a:cubicBezTo>
                      <a:cubicBezTo>
                        <a:pt x="1455068" y="32748"/>
                        <a:pt x="1460345" y="43300"/>
                        <a:pt x="1460345" y="50686"/>
                      </a:cubicBezTo>
                      <a:cubicBezTo>
                        <a:pt x="1460345" y="58071"/>
                        <a:pt x="1458234" y="64401"/>
                        <a:pt x="1455068" y="69677"/>
                      </a:cubicBezTo>
                      <a:cubicBezTo>
                        <a:pt x="1451901" y="74953"/>
                        <a:pt x="1444514" y="84449"/>
                        <a:pt x="1459289" y="90780"/>
                      </a:cubicBezTo>
                      <a:cubicBezTo>
                        <a:pt x="1474066" y="97111"/>
                        <a:pt x="1481454" y="104497"/>
                        <a:pt x="1481454" y="109772"/>
                      </a:cubicBezTo>
                      <a:cubicBezTo>
                        <a:pt x="1481454" y="115047"/>
                        <a:pt x="1479342" y="118213"/>
                        <a:pt x="1475120" y="122434"/>
                      </a:cubicBezTo>
                      <a:cubicBezTo>
                        <a:pt x="1470900" y="126655"/>
                        <a:pt x="1462455" y="127709"/>
                        <a:pt x="1462455" y="137205"/>
                      </a:cubicBezTo>
                      <a:cubicBezTo>
                        <a:pt x="1462455" y="146701"/>
                        <a:pt x="1463508" y="154089"/>
                        <a:pt x="1465622" y="158309"/>
                      </a:cubicBezTo>
                      <a:cubicBezTo>
                        <a:pt x="1467733" y="162529"/>
                        <a:pt x="1466675" y="162529"/>
                        <a:pt x="1465622" y="169914"/>
                      </a:cubicBezTo>
                      <a:cubicBezTo>
                        <a:pt x="1464569" y="177302"/>
                        <a:pt x="1459289" y="181521"/>
                        <a:pt x="1459289" y="181521"/>
                      </a:cubicBezTo>
                      <a:cubicBezTo>
                        <a:pt x="1459289" y="181521"/>
                        <a:pt x="1451901" y="173081"/>
                        <a:pt x="1446625" y="163585"/>
                      </a:cubicBezTo>
                      <a:cubicBezTo>
                        <a:pt x="1441348" y="154089"/>
                        <a:pt x="1432905" y="136151"/>
                        <a:pt x="1431848" y="127709"/>
                      </a:cubicBezTo>
                      <a:cubicBezTo>
                        <a:pt x="1430795" y="119268"/>
                        <a:pt x="1430795" y="111882"/>
                        <a:pt x="1427626" y="104497"/>
                      </a:cubicBezTo>
                      <a:cubicBezTo>
                        <a:pt x="1424461" y="97111"/>
                        <a:pt x="1414962" y="85504"/>
                        <a:pt x="1405464" y="91836"/>
                      </a:cubicBezTo>
                      <a:cubicBezTo>
                        <a:pt x="1395965" y="98167"/>
                        <a:pt x="1390688" y="104497"/>
                        <a:pt x="1398076" y="115047"/>
                      </a:cubicBezTo>
                      <a:cubicBezTo>
                        <a:pt x="1405464" y="125599"/>
                        <a:pt x="1414962" y="139316"/>
                        <a:pt x="1414962" y="144591"/>
                      </a:cubicBezTo>
                      <a:cubicBezTo>
                        <a:pt x="1414962" y="149867"/>
                        <a:pt x="1422350" y="160418"/>
                        <a:pt x="1421295" y="170970"/>
                      </a:cubicBezTo>
                      <a:cubicBezTo>
                        <a:pt x="1420242" y="181521"/>
                        <a:pt x="1423406" y="184687"/>
                        <a:pt x="1428683" y="189962"/>
                      </a:cubicBezTo>
                      <a:cubicBezTo>
                        <a:pt x="1433959" y="195238"/>
                        <a:pt x="1436070" y="212121"/>
                        <a:pt x="1431848" y="220560"/>
                      </a:cubicBezTo>
                      <a:cubicBezTo>
                        <a:pt x="1427626" y="229002"/>
                        <a:pt x="1421295" y="237444"/>
                        <a:pt x="1420241" y="243775"/>
                      </a:cubicBezTo>
                      <a:cubicBezTo>
                        <a:pt x="1419187" y="250106"/>
                        <a:pt x="1410740" y="273318"/>
                        <a:pt x="1407574" y="279649"/>
                      </a:cubicBezTo>
                      <a:cubicBezTo>
                        <a:pt x="1404409" y="285980"/>
                        <a:pt x="1391743" y="298641"/>
                        <a:pt x="1384355" y="304971"/>
                      </a:cubicBezTo>
                      <a:cubicBezTo>
                        <a:pt x="1376966" y="311303"/>
                        <a:pt x="1372746" y="321853"/>
                        <a:pt x="1370635" y="326076"/>
                      </a:cubicBezTo>
                      <a:cubicBezTo>
                        <a:pt x="1368524" y="330295"/>
                        <a:pt x="1360080" y="345068"/>
                        <a:pt x="1352693" y="352453"/>
                      </a:cubicBezTo>
                      <a:cubicBezTo>
                        <a:pt x="1345306" y="359839"/>
                        <a:pt x="1336862" y="386218"/>
                        <a:pt x="1335805" y="391493"/>
                      </a:cubicBezTo>
                      <a:cubicBezTo>
                        <a:pt x="1334752" y="396769"/>
                        <a:pt x="1337918" y="422092"/>
                        <a:pt x="1332640" y="426312"/>
                      </a:cubicBezTo>
                      <a:cubicBezTo>
                        <a:pt x="1327363" y="430533"/>
                        <a:pt x="1325252" y="437919"/>
                        <a:pt x="1330529" y="442140"/>
                      </a:cubicBezTo>
                      <a:cubicBezTo>
                        <a:pt x="1335805" y="446361"/>
                        <a:pt x="1336862" y="451636"/>
                        <a:pt x="1336862" y="456911"/>
                      </a:cubicBezTo>
                      <a:lnTo>
                        <a:pt x="1336862" y="473792"/>
                      </a:lnTo>
                      <a:cubicBezTo>
                        <a:pt x="1336862" y="473792"/>
                        <a:pt x="1328419" y="472740"/>
                        <a:pt x="1326307" y="476959"/>
                      </a:cubicBezTo>
                      <a:cubicBezTo>
                        <a:pt x="1324197" y="481179"/>
                        <a:pt x="1322086" y="485399"/>
                        <a:pt x="1316808" y="487511"/>
                      </a:cubicBezTo>
                      <a:cubicBezTo>
                        <a:pt x="1311531" y="489620"/>
                        <a:pt x="1300976" y="490675"/>
                        <a:pt x="1300976" y="490675"/>
                      </a:cubicBezTo>
                      <a:cubicBezTo>
                        <a:pt x="1300976" y="490675"/>
                        <a:pt x="1284090" y="493841"/>
                        <a:pt x="1286201" y="506503"/>
                      </a:cubicBezTo>
                      <a:cubicBezTo>
                        <a:pt x="1288312" y="519164"/>
                        <a:pt x="1287255" y="526549"/>
                        <a:pt x="1281979" y="530770"/>
                      </a:cubicBezTo>
                      <a:cubicBezTo>
                        <a:pt x="1276703" y="534991"/>
                        <a:pt x="1268261" y="543433"/>
                        <a:pt x="1268261" y="543433"/>
                      </a:cubicBezTo>
                      <a:cubicBezTo>
                        <a:pt x="1268261" y="543433"/>
                        <a:pt x="1266148" y="552928"/>
                        <a:pt x="1266148" y="557149"/>
                      </a:cubicBezTo>
                      <a:cubicBezTo>
                        <a:pt x="1266148" y="561368"/>
                        <a:pt x="1269316" y="566645"/>
                        <a:pt x="1266148" y="571920"/>
                      </a:cubicBezTo>
                      <a:cubicBezTo>
                        <a:pt x="1262983" y="577196"/>
                        <a:pt x="1251373" y="588804"/>
                        <a:pt x="1247151" y="588804"/>
                      </a:cubicBezTo>
                      <a:cubicBezTo>
                        <a:pt x="1242931" y="588804"/>
                        <a:pt x="1205990" y="612015"/>
                        <a:pt x="1200713" y="616236"/>
                      </a:cubicBezTo>
                      <a:cubicBezTo>
                        <a:pt x="1195437" y="620456"/>
                        <a:pt x="1179605" y="627842"/>
                        <a:pt x="1179605" y="627842"/>
                      </a:cubicBezTo>
                      <a:cubicBezTo>
                        <a:pt x="1179605" y="627842"/>
                        <a:pt x="1166941" y="637338"/>
                        <a:pt x="1166941" y="643669"/>
                      </a:cubicBezTo>
                      <a:cubicBezTo>
                        <a:pt x="1166941" y="650000"/>
                        <a:pt x="1159552" y="682709"/>
                        <a:pt x="1156386" y="690097"/>
                      </a:cubicBezTo>
                      <a:cubicBezTo>
                        <a:pt x="1153219" y="697480"/>
                        <a:pt x="1151109" y="702757"/>
                        <a:pt x="1158497" y="711199"/>
                      </a:cubicBezTo>
                      <a:cubicBezTo>
                        <a:pt x="1165885" y="719639"/>
                        <a:pt x="1178549" y="729135"/>
                        <a:pt x="1179605" y="738631"/>
                      </a:cubicBezTo>
                      <a:cubicBezTo>
                        <a:pt x="1180355" y="745321"/>
                        <a:pt x="1185289" y="751464"/>
                        <a:pt x="1191091" y="751574"/>
                      </a:cubicBezTo>
                      <a:lnTo>
                        <a:pt x="1197490" y="777382"/>
                      </a:lnTo>
                      <a:lnTo>
                        <a:pt x="1198942" y="787398"/>
                      </a:lnTo>
                      <a:lnTo>
                        <a:pt x="1197490" y="793243"/>
                      </a:lnTo>
                      <a:lnTo>
                        <a:pt x="1192064" y="801799"/>
                      </a:lnTo>
                      <a:lnTo>
                        <a:pt x="1186425" y="811610"/>
                      </a:lnTo>
                      <a:lnTo>
                        <a:pt x="1179324" y="828309"/>
                      </a:lnTo>
                      <a:lnTo>
                        <a:pt x="1165341" y="875271"/>
                      </a:lnTo>
                      <a:lnTo>
                        <a:pt x="1158662" y="897809"/>
                      </a:lnTo>
                      <a:lnTo>
                        <a:pt x="1154070" y="905111"/>
                      </a:lnTo>
                      <a:lnTo>
                        <a:pt x="1147381" y="912629"/>
                      </a:lnTo>
                      <a:lnTo>
                        <a:pt x="1132772" y="924946"/>
                      </a:lnTo>
                      <a:lnTo>
                        <a:pt x="1127758" y="930163"/>
                      </a:lnTo>
                      <a:lnTo>
                        <a:pt x="1133191" y="933922"/>
                      </a:lnTo>
                      <a:cubicBezTo>
                        <a:pt x="1133191" y="934703"/>
                        <a:pt x="1134452" y="936440"/>
                        <a:pt x="1133191" y="934895"/>
                      </a:cubicBezTo>
                      <a:cubicBezTo>
                        <a:pt x="1123734" y="928015"/>
                        <a:pt x="1120612" y="935325"/>
                        <a:pt x="1114532" y="939915"/>
                      </a:cubicBezTo>
                      <a:cubicBezTo>
                        <a:pt x="1111957" y="939452"/>
                        <a:pt x="1109042" y="939708"/>
                        <a:pt x="1106888" y="940760"/>
                      </a:cubicBezTo>
                      <a:lnTo>
                        <a:pt x="1105117" y="942116"/>
                      </a:lnTo>
                      <a:cubicBezTo>
                        <a:pt x="1103384" y="943968"/>
                        <a:pt x="1102417" y="946001"/>
                        <a:pt x="1101825" y="947349"/>
                      </a:cubicBezTo>
                      <a:lnTo>
                        <a:pt x="1101028" y="949122"/>
                      </a:lnTo>
                      <a:cubicBezTo>
                        <a:pt x="1099847" y="951524"/>
                        <a:pt x="1097602" y="953343"/>
                        <a:pt x="1095660" y="955117"/>
                      </a:cubicBezTo>
                      <a:cubicBezTo>
                        <a:pt x="1093760" y="956930"/>
                        <a:pt x="1092204" y="958829"/>
                        <a:pt x="1090811" y="960811"/>
                      </a:cubicBezTo>
                      <a:cubicBezTo>
                        <a:pt x="1090811" y="960811"/>
                        <a:pt x="1084601" y="973943"/>
                        <a:pt x="1072358" y="992260"/>
                      </a:cubicBezTo>
                      <a:cubicBezTo>
                        <a:pt x="1060115" y="1010534"/>
                        <a:pt x="1078270" y="1054133"/>
                        <a:pt x="1083546" y="1071015"/>
                      </a:cubicBezTo>
                      <a:cubicBezTo>
                        <a:pt x="1088825" y="1087898"/>
                        <a:pt x="1085659" y="1134324"/>
                        <a:pt x="1069827" y="1161757"/>
                      </a:cubicBezTo>
                      <a:cubicBezTo>
                        <a:pt x="1053996" y="1189191"/>
                        <a:pt x="1016841" y="1207846"/>
                        <a:pt x="1016841" y="1207846"/>
                      </a:cubicBezTo>
                      <a:cubicBezTo>
                        <a:pt x="1018572" y="1226921"/>
                        <a:pt x="1020222" y="1245872"/>
                        <a:pt x="1020222" y="1249333"/>
                      </a:cubicBezTo>
                      <a:cubicBezTo>
                        <a:pt x="1020222" y="1256719"/>
                        <a:pt x="1030777" y="1251443"/>
                        <a:pt x="1032886" y="1243002"/>
                      </a:cubicBezTo>
                      <a:cubicBezTo>
                        <a:pt x="1032886" y="1243002"/>
                        <a:pt x="1038165" y="1237727"/>
                        <a:pt x="1043441" y="1240893"/>
                      </a:cubicBezTo>
                      <a:cubicBezTo>
                        <a:pt x="1045420" y="1242073"/>
                        <a:pt x="1047845" y="1243415"/>
                        <a:pt x="1050380" y="1244787"/>
                      </a:cubicBezTo>
                      <a:lnTo>
                        <a:pt x="1055501" y="1247548"/>
                      </a:lnTo>
                      <a:cubicBezTo>
                        <a:pt x="1058036" y="1248920"/>
                        <a:pt x="1060460" y="1250255"/>
                        <a:pt x="1062438" y="1251443"/>
                      </a:cubicBezTo>
                      <a:cubicBezTo>
                        <a:pt x="1067715" y="1254608"/>
                        <a:pt x="1074048" y="1256719"/>
                        <a:pt x="1079326" y="1263050"/>
                      </a:cubicBezTo>
                      <a:cubicBezTo>
                        <a:pt x="1084603" y="1269381"/>
                        <a:pt x="1095157" y="1269381"/>
                        <a:pt x="1103599" y="1265160"/>
                      </a:cubicBezTo>
                      <a:cubicBezTo>
                        <a:pt x="1112044" y="1260940"/>
                        <a:pt x="1117320" y="1275712"/>
                        <a:pt x="1115209" y="1290484"/>
                      </a:cubicBezTo>
                      <a:cubicBezTo>
                        <a:pt x="1113098" y="1305254"/>
                        <a:pt x="1117320" y="1307365"/>
                        <a:pt x="1125764" y="1314750"/>
                      </a:cubicBezTo>
                      <a:cubicBezTo>
                        <a:pt x="1134206" y="1322138"/>
                        <a:pt x="1131040" y="1327413"/>
                        <a:pt x="1131040" y="1336909"/>
                      </a:cubicBezTo>
                      <a:cubicBezTo>
                        <a:pt x="1131040" y="1346405"/>
                        <a:pt x="1134206" y="1351682"/>
                        <a:pt x="1137373" y="1355901"/>
                      </a:cubicBezTo>
                      <a:cubicBezTo>
                        <a:pt x="1140539" y="1360122"/>
                        <a:pt x="1160592" y="1370674"/>
                        <a:pt x="1167980" y="1372784"/>
                      </a:cubicBezTo>
                      <a:cubicBezTo>
                        <a:pt x="1175367" y="1374893"/>
                        <a:pt x="1169033" y="1386501"/>
                        <a:pt x="1166927" y="1394941"/>
                      </a:cubicBezTo>
                      <a:cubicBezTo>
                        <a:pt x="1164818" y="1403382"/>
                        <a:pt x="1154263" y="1407603"/>
                        <a:pt x="1147930" y="1409712"/>
                      </a:cubicBezTo>
                      <a:cubicBezTo>
                        <a:pt x="1141597" y="1411824"/>
                        <a:pt x="1134210" y="1422374"/>
                        <a:pt x="1124711" y="1423431"/>
                      </a:cubicBezTo>
                      <a:cubicBezTo>
                        <a:pt x="1115212" y="1424484"/>
                        <a:pt x="1103603" y="1427651"/>
                        <a:pt x="1093048" y="1435036"/>
                      </a:cubicBezTo>
                      <a:cubicBezTo>
                        <a:pt x="1082495" y="1442423"/>
                        <a:pt x="1098326" y="1458250"/>
                        <a:pt x="1098326" y="1458250"/>
                      </a:cubicBezTo>
                      <a:cubicBezTo>
                        <a:pt x="1098326" y="1458250"/>
                        <a:pt x="1099379" y="1509951"/>
                        <a:pt x="1098326" y="1521557"/>
                      </a:cubicBezTo>
                      <a:cubicBezTo>
                        <a:pt x="1097273" y="1533163"/>
                        <a:pt x="1089882" y="1546880"/>
                        <a:pt x="1080384" y="1555322"/>
                      </a:cubicBezTo>
                      <a:cubicBezTo>
                        <a:pt x="1070885" y="1563763"/>
                        <a:pt x="1071940" y="1575369"/>
                        <a:pt x="1074051" y="1582755"/>
                      </a:cubicBezTo>
                      <a:cubicBezTo>
                        <a:pt x="1076162" y="1590141"/>
                        <a:pt x="1077216" y="1609133"/>
                        <a:pt x="1077216" y="1616518"/>
                      </a:cubicBezTo>
                      <a:cubicBezTo>
                        <a:pt x="1077216" y="1623906"/>
                        <a:pt x="1077216" y="1631291"/>
                        <a:pt x="1067718" y="1632345"/>
                      </a:cubicBezTo>
                      <a:cubicBezTo>
                        <a:pt x="1058220" y="1633398"/>
                        <a:pt x="1053999" y="1634456"/>
                        <a:pt x="1045556" y="1630237"/>
                      </a:cubicBezTo>
                      <a:cubicBezTo>
                        <a:pt x="1037111" y="1626016"/>
                        <a:pt x="1032889" y="1620741"/>
                        <a:pt x="1027613" y="1614410"/>
                      </a:cubicBezTo>
                      <a:cubicBezTo>
                        <a:pt x="1022336" y="1608078"/>
                        <a:pt x="1000172" y="1610189"/>
                        <a:pt x="995950" y="1610189"/>
                      </a:cubicBezTo>
                      <a:cubicBezTo>
                        <a:pt x="991728" y="1610189"/>
                        <a:pt x="984341" y="1601748"/>
                        <a:pt x="975897" y="1598582"/>
                      </a:cubicBezTo>
                      <a:cubicBezTo>
                        <a:pt x="967455" y="1595418"/>
                        <a:pt x="951623" y="1602802"/>
                        <a:pt x="946347" y="1609133"/>
                      </a:cubicBezTo>
                      <a:cubicBezTo>
                        <a:pt x="941068" y="1615464"/>
                        <a:pt x="922071" y="1632345"/>
                        <a:pt x="906240" y="1633401"/>
                      </a:cubicBezTo>
                      <a:cubicBezTo>
                        <a:pt x="890409" y="1634454"/>
                        <a:pt x="828016" y="1667208"/>
                        <a:pt x="822740" y="1669317"/>
                      </a:cubicBezTo>
                      <a:lnTo>
                        <a:pt x="813364" y="1673702"/>
                      </a:lnTo>
                      <a:cubicBezTo>
                        <a:pt x="800024" y="1670410"/>
                        <a:pt x="796140" y="1670751"/>
                        <a:pt x="779212" y="1653573"/>
                      </a:cubicBezTo>
                      <a:cubicBezTo>
                        <a:pt x="765702" y="1639810"/>
                        <a:pt x="758021" y="1643065"/>
                        <a:pt x="745694" y="1638545"/>
                      </a:cubicBezTo>
                      <a:cubicBezTo>
                        <a:pt x="738602" y="1637061"/>
                        <a:pt x="721079" y="1648419"/>
                        <a:pt x="714156" y="1652386"/>
                      </a:cubicBezTo>
                      <a:cubicBezTo>
                        <a:pt x="706766" y="1656607"/>
                        <a:pt x="694102" y="1657661"/>
                        <a:pt x="679327" y="1657661"/>
                      </a:cubicBezTo>
                      <a:cubicBezTo>
                        <a:pt x="664552" y="1657661"/>
                        <a:pt x="650830" y="1655550"/>
                        <a:pt x="642388" y="1653440"/>
                      </a:cubicBezTo>
                      <a:cubicBezTo>
                        <a:pt x="633944" y="1651331"/>
                        <a:pt x="618112" y="1653440"/>
                        <a:pt x="618112" y="1653440"/>
                      </a:cubicBezTo>
                      <a:lnTo>
                        <a:pt x="583284" y="1699866"/>
                      </a:lnTo>
                      <a:cubicBezTo>
                        <a:pt x="582055" y="1701512"/>
                        <a:pt x="580664" y="1703458"/>
                        <a:pt x="579187" y="1705694"/>
                      </a:cubicBezTo>
                      <a:lnTo>
                        <a:pt x="569605" y="1708183"/>
                      </a:lnTo>
                      <a:cubicBezTo>
                        <a:pt x="562218" y="1717596"/>
                        <a:pt x="553732" y="1726921"/>
                        <a:pt x="561879" y="1740432"/>
                      </a:cubicBezTo>
                      <a:cubicBezTo>
                        <a:pt x="574207" y="1760771"/>
                        <a:pt x="559894" y="1749294"/>
                        <a:pt x="565086" y="1770940"/>
                      </a:cubicBezTo>
                      <a:cubicBezTo>
                        <a:pt x="567028" y="1778916"/>
                        <a:pt x="554742" y="1779002"/>
                        <a:pt x="552125" y="1788498"/>
                      </a:cubicBezTo>
                      <a:cubicBezTo>
                        <a:pt x="549548" y="1797994"/>
                        <a:pt x="554704" y="1804033"/>
                        <a:pt x="561797" y="1809056"/>
                      </a:cubicBezTo>
                      <a:cubicBezTo>
                        <a:pt x="561797" y="1809056"/>
                        <a:pt x="561126" y="1869743"/>
                        <a:pt x="561126" y="1877128"/>
                      </a:cubicBezTo>
                      <a:cubicBezTo>
                        <a:pt x="561126" y="1884515"/>
                        <a:pt x="554795" y="1910893"/>
                        <a:pt x="544242" y="1913003"/>
                      </a:cubicBezTo>
                      <a:cubicBezTo>
                        <a:pt x="533687" y="1915114"/>
                        <a:pt x="452421" y="1914056"/>
                        <a:pt x="452421" y="1914056"/>
                      </a:cubicBezTo>
                      <a:lnTo>
                        <a:pt x="470361" y="1965757"/>
                      </a:lnTo>
                      <a:lnTo>
                        <a:pt x="458752" y="1981584"/>
                      </a:lnTo>
                      <a:lnTo>
                        <a:pt x="482186" y="2046244"/>
                      </a:lnTo>
                      <a:cubicBezTo>
                        <a:pt x="472011" y="2046450"/>
                        <a:pt x="453851" y="2050461"/>
                        <a:pt x="447985" y="2039527"/>
                      </a:cubicBezTo>
                      <a:cubicBezTo>
                        <a:pt x="431392" y="2040914"/>
                        <a:pt x="413619" y="2043964"/>
                        <a:pt x="396986" y="2043795"/>
                      </a:cubicBezTo>
                      <a:cubicBezTo>
                        <a:pt x="382928" y="2043618"/>
                        <a:pt x="261051" y="2043411"/>
                        <a:pt x="257250" y="2042064"/>
                      </a:cubicBezTo>
                      <a:cubicBezTo>
                        <a:pt x="256484" y="2041812"/>
                        <a:pt x="249189" y="2037127"/>
                        <a:pt x="248048" y="2036410"/>
                      </a:cubicBezTo>
                      <a:lnTo>
                        <a:pt x="242137" y="2041471"/>
                      </a:lnTo>
                      <a:cubicBezTo>
                        <a:pt x="228881" y="2044088"/>
                        <a:pt x="210351" y="2042109"/>
                        <a:pt x="196969" y="2042237"/>
                      </a:cubicBezTo>
                      <a:cubicBezTo>
                        <a:pt x="181391" y="2042443"/>
                        <a:pt x="165265" y="2043369"/>
                        <a:pt x="149474" y="2043545"/>
                      </a:cubicBezTo>
                      <a:lnTo>
                        <a:pt x="148342" y="2043385"/>
                      </a:lnTo>
                      <a:cubicBezTo>
                        <a:pt x="147416" y="2043385"/>
                        <a:pt x="144961" y="2042619"/>
                        <a:pt x="144327" y="2041949"/>
                      </a:cubicBezTo>
                      <a:cubicBezTo>
                        <a:pt x="133603" y="2029920"/>
                        <a:pt x="122504" y="2018055"/>
                        <a:pt x="111444" y="2006156"/>
                      </a:cubicBezTo>
                      <a:cubicBezTo>
                        <a:pt x="107053" y="2001430"/>
                        <a:pt x="103801" y="2001309"/>
                        <a:pt x="102703" y="1994508"/>
                      </a:cubicBezTo>
                      <a:lnTo>
                        <a:pt x="106207" y="1984461"/>
                      </a:lnTo>
                      <a:cubicBezTo>
                        <a:pt x="104434" y="1982012"/>
                        <a:pt x="101144" y="1979564"/>
                        <a:pt x="98358" y="1978509"/>
                      </a:cubicBezTo>
                      <a:cubicBezTo>
                        <a:pt x="99124" y="1969858"/>
                        <a:pt x="100806" y="1960577"/>
                        <a:pt x="100511" y="1951925"/>
                      </a:cubicBezTo>
                      <a:lnTo>
                        <a:pt x="99665" y="1950648"/>
                      </a:lnTo>
                      <a:lnTo>
                        <a:pt x="34567" y="1875355"/>
                      </a:lnTo>
                      <a:cubicBezTo>
                        <a:pt x="34310" y="1865985"/>
                        <a:pt x="33849" y="1856615"/>
                        <a:pt x="33897" y="1847245"/>
                      </a:cubicBezTo>
                      <a:cubicBezTo>
                        <a:pt x="33897" y="1837539"/>
                        <a:pt x="34328" y="1827708"/>
                        <a:pt x="34103" y="1817958"/>
                      </a:cubicBezTo>
                      <a:cubicBezTo>
                        <a:pt x="34103" y="1814200"/>
                        <a:pt x="32971" y="1810276"/>
                        <a:pt x="32971" y="1806516"/>
                      </a:cubicBezTo>
                      <a:cubicBezTo>
                        <a:pt x="32971" y="1802679"/>
                        <a:pt x="33944" y="1798626"/>
                        <a:pt x="34151" y="1794743"/>
                      </a:cubicBezTo>
                      <a:cubicBezTo>
                        <a:pt x="35380" y="1769973"/>
                        <a:pt x="33991" y="1744225"/>
                        <a:pt x="33401" y="1719450"/>
                      </a:cubicBezTo>
                      <a:cubicBezTo>
                        <a:pt x="33241" y="1716327"/>
                        <a:pt x="34327" y="1712360"/>
                        <a:pt x="34758" y="1709236"/>
                      </a:cubicBezTo>
                      <a:cubicBezTo>
                        <a:pt x="37923" y="1704425"/>
                        <a:pt x="42311" y="1702106"/>
                        <a:pt x="45773" y="1698093"/>
                      </a:cubicBezTo>
                      <a:cubicBezTo>
                        <a:pt x="46539" y="1697199"/>
                        <a:pt x="47545" y="1694211"/>
                        <a:pt x="48304" y="1693073"/>
                      </a:cubicBezTo>
                      <a:cubicBezTo>
                        <a:pt x="54595" y="1683834"/>
                        <a:pt x="63422" y="1673910"/>
                        <a:pt x="53458" y="1662852"/>
                      </a:cubicBezTo>
                      <a:cubicBezTo>
                        <a:pt x="41512" y="1649643"/>
                        <a:pt x="35174" y="1640523"/>
                        <a:pt x="46235" y="1624406"/>
                      </a:cubicBezTo>
                      <a:cubicBezTo>
                        <a:pt x="48895" y="1620608"/>
                        <a:pt x="51641" y="1617060"/>
                        <a:pt x="56368" y="1615751"/>
                      </a:cubicBezTo>
                      <a:cubicBezTo>
                        <a:pt x="58353" y="1610855"/>
                        <a:pt x="57852" y="1606973"/>
                        <a:pt x="56672" y="1602158"/>
                      </a:cubicBezTo>
                      <a:cubicBezTo>
                        <a:pt x="54350" y="1600343"/>
                        <a:pt x="51017" y="1598912"/>
                        <a:pt x="48188" y="1598111"/>
                      </a:cubicBezTo>
                      <a:lnTo>
                        <a:pt x="46720" y="1594945"/>
                      </a:lnTo>
                      <a:lnTo>
                        <a:pt x="45667" y="1594275"/>
                      </a:lnTo>
                      <a:lnTo>
                        <a:pt x="40052" y="1593891"/>
                      </a:lnTo>
                      <a:cubicBezTo>
                        <a:pt x="33129" y="1587772"/>
                        <a:pt x="22403" y="1589120"/>
                        <a:pt x="15184" y="1582880"/>
                      </a:cubicBezTo>
                      <a:lnTo>
                        <a:pt x="12991" y="1583342"/>
                      </a:lnTo>
                      <a:lnTo>
                        <a:pt x="12831" y="1585657"/>
                      </a:lnTo>
                      <a:cubicBezTo>
                        <a:pt x="11267" y="1585657"/>
                        <a:pt x="5607" y="1581736"/>
                        <a:pt x="4553" y="1580217"/>
                      </a:cubicBezTo>
                      <a:cubicBezTo>
                        <a:pt x="4376" y="1578364"/>
                        <a:pt x="4553" y="1574771"/>
                        <a:pt x="2944" y="1573548"/>
                      </a:cubicBezTo>
                      <a:lnTo>
                        <a:pt x="545" y="1574138"/>
                      </a:lnTo>
                      <a:cubicBezTo>
                        <a:pt x="-588" y="1572830"/>
                        <a:pt x="545" y="1570514"/>
                        <a:pt x="545" y="1570514"/>
                      </a:cubicBezTo>
                      <a:cubicBezTo>
                        <a:pt x="545" y="1479340"/>
                        <a:pt x="-10752" y="1471603"/>
                        <a:pt x="38958" y="1421906"/>
                      </a:cubicBezTo>
                      <a:cubicBezTo>
                        <a:pt x="53114" y="1407755"/>
                        <a:pt x="99321" y="1437661"/>
                        <a:pt x="105765" y="1411888"/>
                      </a:cubicBezTo>
                      <a:cubicBezTo>
                        <a:pt x="108650" y="1400357"/>
                        <a:pt x="91855" y="1351205"/>
                        <a:pt x="95745" y="1343428"/>
                      </a:cubicBezTo>
                      <a:cubicBezTo>
                        <a:pt x="100936" y="1333052"/>
                        <a:pt x="103458" y="1322358"/>
                        <a:pt x="109107" y="1316713"/>
                      </a:cubicBezTo>
                      <a:cubicBezTo>
                        <a:pt x="118889" y="1306931"/>
                        <a:pt x="95903" y="1291508"/>
                        <a:pt x="105765" y="1281648"/>
                      </a:cubicBezTo>
                      <a:cubicBezTo>
                        <a:pt x="127874" y="1259547"/>
                        <a:pt x="124630" y="1220360"/>
                        <a:pt x="102426" y="1198160"/>
                      </a:cubicBezTo>
                      <a:cubicBezTo>
                        <a:pt x="90290" y="1186029"/>
                        <a:pt x="116296" y="1166436"/>
                        <a:pt x="117458" y="1166436"/>
                      </a:cubicBezTo>
                      <a:cubicBezTo>
                        <a:pt x="123582" y="1166436"/>
                        <a:pt x="119127" y="1139163"/>
                        <a:pt x="119127" y="1133041"/>
                      </a:cubicBezTo>
                      <a:cubicBezTo>
                        <a:pt x="171481" y="1131176"/>
                        <a:pt x="137907" y="1077531"/>
                        <a:pt x="147520" y="1067922"/>
                      </a:cubicBezTo>
                      <a:cubicBezTo>
                        <a:pt x="151335" y="1064106"/>
                        <a:pt x="203487" y="1017010"/>
                        <a:pt x="221008" y="1034525"/>
                      </a:cubicBezTo>
                      <a:cubicBezTo>
                        <a:pt x="223366" y="1036884"/>
                        <a:pt x="243141" y="1060823"/>
                        <a:pt x="252743" y="1051223"/>
                      </a:cubicBezTo>
                      <a:cubicBezTo>
                        <a:pt x="266016" y="1037953"/>
                        <a:pt x="280022" y="1032391"/>
                        <a:pt x="291156" y="1021259"/>
                      </a:cubicBezTo>
                      <a:cubicBezTo>
                        <a:pt x="291490" y="1020927"/>
                        <a:pt x="291763" y="1020718"/>
                        <a:pt x="292002" y="1020606"/>
                      </a:cubicBezTo>
                      <a:cubicBezTo>
                        <a:pt x="293454" y="1019793"/>
                        <a:pt x="292592" y="1022349"/>
                        <a:pt x="286153" y="1017833"/>
                      </a:cubicBezTo>
                      <a:cubicBezTo>
                        <a:pt x="290960" y="1017833"/>
                        <a:pt x="313359" y="1025697"/>
                        <a:pt x="317885" y="1021172"/>
                      </a:cubicBezTo>
                      <a:cubicBezTo>
                        <a:pt x="354431" y="984639"/>
                        <a:pt x="423872" y="953619"/>
                        <a:pt x="464863" y="912639"/>
                      </a:cubicBezTo>
                      <a:cubicBezTo>
                        <a:pt x="468881" y="908622"/>
                        <a:pt x="471231" y="907284"/>
                        <a:pt x="471544" y="899281"/>
                      </a:cubicBezTo>
                      <a:cubicBezTo>
                        <a:pt x="500081" y="867601"/>
                        <a:pt x="543848" y="922170"/>
                        <a:pt x="561733" y="904290"/>
                      </a:cubicBezTo>
                      <a:cubicBezTo>
                        <a:pt x="568992" y="897035"/>
                        <a:pt x="577639" y="892602"/>
                        <a:pt x="591797" y="892602"/>
                      </a:cubicBezTo>
                      <a:cubicBezTo>
                        <a:pt x="620374" y="892602"/>
                        <a:pt x="603381" y="927559"/>
                        <a:pt x="616849" y="941025"/>
                      </a:cubicBezTo>
                      <a:cubicBezTo>
                        <a:pt x="624846" y="949019"/>
                        <a:pt x="647934" y="927157"/>
                        <a:pt x="656934" y="922656"/>
                      </a:cubicBezTo>
                      <a:cubicBezTo>
                        <a:pt x="678850" y="911701"/>
                        <a:pt x="723239" y="926499"/>
                        <a:pt x="738774" y="910969"/>
                      </a:cubicBezTo>
                      <a:cubicBezTo>
                        <a:pt x="749451" y="900294"/>
                        <a:pt x="748981" y="860691"/>
                        <a:pt x="763826" y="845849"/>
                      </a:cubicBezTo>
                      <a:cubicBezTo>
                        <a:pt x="774113" y="835565"/>
                        <a:pt x="783182" y="824828"/>
                        <a:pt x="793889" y="814125"/>
                      </a:cubicBezTo>
                      <a:cubicBezTo>
                        <a:pt x="806964" y="801053"/>
                        <a:pt x="827264" y="809173"/>
                        <a:pt x="837314" y="789078"/>
                      </a:cubicBezTo>
                      <a:cubicBezTo>
                        <a:pt x="852498" y="758720"/>
                        <a:pt x="827616" y="726977"/>
                        <a:pt x="850676" y="703920"/>
                      </a:cubicBezTo>
                      <a:cubicBezTo>
                        <a:pt x="863678" y="690923"/>
                        <a:pt x="869714" y="666522"/>
                        <a:pt x="882408" y="653828"/>
                      </a:cubicBezTo>
                      <a:cubicBezTo>
                        <a:pt x="882887" y="653350"/>
                        <a:pt x="882042" y="645480"/>
                        <a:pt x="882408" y="645480"/>
                      </a:cubicBezTo>
                      <a:cubicBezTo>
                        <a:pt x="883669" y="645480"/>
                        <a:pt x="849608" y="646086"/>
                        <a:pt x="830633" y="627113"/>
                      </a:cubicBezTo>
                      <a:cubicBezTo>
                        <a:pt x="812377" y="608861"/>
                        <a:pt x="804150" y="590260"/>
                        <a:pt x="796475" y="560580"/>
                      </a:cubicBezTo>
                      <a:close/>
                      <a:moveTo>
                        <a:pt x="1272486" y="1043564"/>
                      </a:moveTo>
                      <a:cubicBezTo>
                        <a:pt x="1271433" y="1049893"/>
                        <a:pt x="1274595" y="1060445"/>
                        <a:pt x="1269319" y="1063610"/>
                      </a:cubicBezTo>
                      <a:cubicBezTo>
                        <a:pt x="1264042" y="1066774"/>
                        <a:pt x="1254542" y="1072051"/>
                        <a:pt x="1250322" y="1075216"/>
                      </a:cubicBezTo>
                      <a:cubicBezTo>
                        <a:pt x="1246100" y="1078383"/>
                        <a:pt x="1237657" y="1078383"/>
                        <a:pt x="1231325" y="1079437"/>
                      </a:cubicBezTo>
                      <a:cubicBezTo>
                        <a:pt x="1224992" y="1080490"/>
                        <a:pt x="1220770" y="1087878"/>
                        <a:pt x="1217604" y="1093154"/>
                      </a:cubicBezTo>
                      <a:cubicBezTo>
                        <a:pt x="1214437" y="1098429"/>
                        <a:pt x="1209160" y="1107925"/>
                        <a:pt x="1215493" y="1118477"/>
                      </a:cubicBezTo>
                      <a:cubicBezTo>
                        <a:pt x="1221826" y="1129029"/>
                        <a:pt x="1221826" y="1138525"/>
                        <a:pt x="1217604" y="1145911"/>
                      </a:cubicBezTo>
                      <a:cubicBezTo>
                        <a:pt x="1213382" y="1153296"/>
                        <a:pt x="1203882" y="1165957"/>
                        <a:pt x="1198606" y="1167013"/>
                      </a:cubicBezTo>
                      <a:cubicBezTo>
                        <a:pt x="1193329" y="1168066"/>
                        <a:pt x="1188052" y="1168066"/>
                        <a:pt x="1185941" y="1161736"/>
                      </a:cubicBezTo>
                      <a:cubicBezTo>
                        <a:pt x="1183830" y="1155406"/>
                        <a:pt x="1175387" y="1157517"/>
                        <a:pt x="1171167" y="1160684"/>
                      </a:cubicBezTo>
                      <a:cubicBezTo>
                        <a:pt x="1166944" y="1163850"/>
                        <a:pt x="1161668" y="1169125"/>
                        <a:pt x="1165888" y="1182842"/>
                      </a:cubicBezTo>
                      <a:cubicBezTo>
                        <a:pt x="1170110" y="1196559"/>
                        <a:pt x="1176443" y="1222936"/>
                        <a:pt x="1188052" y="1236655"/>
                      </a:cubicBezTo>
                      <a:cubicBezTo>
                        <a:pt x="1199661" y="1250370"/>
                        <a:pt x="1221826" y="1274638"/>
                        <a:pt x="1228157" y="1279914"/>
                      </a:cubicBezTo>
                      <a:cubicBezTo>
                        <a:pt x="1234490" y="1285189"/>
                        <a:pt x="1240823" y="1296797"/>
                        <a:pt x="1230268" y="1303127"/>
                      </a:cubicBezTo>
                      <a:cubicBezTo>
                        <a:pt x="1219713" y="1309458"/>
                        <a:pt x="1217604" y="1313679"/>
                        <a:pt x="1224992" y="1321064"/>
                      </a:cubicBezTo>
                      <a:cubicBezTo>
                        <a:pt x="1232380" y="1328450"/>
                        <a:pt x="1239767" y="1328450"/>
                        <a:pt x="1245043" y="1323175"/>
                      </a:cubicBezTo>
                      <a:cubicBezTo>
                        <a:pt x="1250322" y="1317900"/>
                        <a:pt x="1258766" y="1306293"/>
                        <a:pt x="1267208" y="1312624"/>
                      </a:cubicBezTo>
                      <a:cubicBezTo>
                        <a:pt x="1275651" y="1318954"/>
                        <a:pt x="1291483" y="1314733"/>
                        <a:pt x="1294649" y="1309458"/>
                      </a:cubicBezTo>
                      <a:cubicBezTo>
                        <a:pt x="1297816" y="1304181"/>
                        <a:pt x="1302036" y="1294685"/>
                        <a:pt x="1310480" y="1294685"/>
                      </a:cubicBezTo>
                      <a:cubicBezTo>
                        <a:pt x="1318924" y="1294685"/>
                        <a:pt x="1322090" y="1278858"/>
                        <a:pt x="1313646" y="1274638"/>
                      </a:cubicBezTo>
                      <a:cubicBezTo>
                        <a:pt x="1305202" y="1270418"/>
                        <a:pt x="1293594" y="1265143"/>
                        <a:pt x="1286205" y="1260922"/>
                      </a:cubicBezTo>
                      <a:cubicBezTo>
                        <a:pt x="1278817" y="1256701"/>
                        <a:pt x="1276706" y="1254591"/>
                        <a:pt x="1270373" y="1257755"/>
                      </a:cubicBezTo>
                      <a:cubicBezTo>
                        <a:pt x="1264042" y="1260922"/>
                        <a:pt x="1255598" y="1251426"/>
                        <a:pt x="1265097" y="1245095"/>
                      </a:cubicBezTo>
                      <a:cubicBezTo>
                        <a:pt x="1274595" y="1238764"/>
                        <a:pt x="1284094" y="1226103"/>
                        <a:pt x="1288316" y="1220828"/>
                      </a:cubicBezTo>
                      <a:cubicBezTo>
                        <a:pt x="1292538" y="1215551"/>
                        <a:pt x="1303092" y="1201834"/>
                        <a:pt x="1306258" y="1192338"/>
                      </a:cubicBezTo>
                      <a:cubicBezTo>
                        <a:pt x="1309425" y="1182842"/>
                        <a:pt x="1300982" y="1159629"/>
                        <a:pt x="1319979" y="1156463"/>
                      </a:cubicBezTo>
                      <a:cubicBezTo>
                        <a:pt x="1338978" y="1153298"/>
                        <a:pt x="1344254" y="1146967"/>
                        <a:pt x="1344254" y="1140637"/>
                      </a:cubicBezTo>
                      <a:cubicBezTo>
                        <a:pt x="1344254" y="1134306"/>
                        <a:pt x="1348476" y="1117423"/>
                        <a:pt x="1346363" y="1112147"/>
                      </a:cubicBezTo>
                      <a:cubicBezTo>
                        <a:pt x="1344254" y="1106872"/>
                        <a:pt x="1338976" y="1096320"/>
                        <a:pt x="1338976" y="1091045"/>
                      </a:cubicBezTo>
                      <a:cubicBezTo>
                        <a:pt x="1338976" y="1085770"/>
                        <a:pt x="1342143" y="1064667"/>
                        <a:pt x="1336864" y="1061501"/>
                      </a:cubicBezTo>
                      <a:cubicBezTo>
                        <a:pt x="1335301" y="1060560"/>
                        <a:pt x="1334369" y="1059529"/>
                        <a:pt x="1333913" y="1058386"/>
                      </a:cubicBezTo>
                      <a:lnTo>
                        <a:pt x="1333753" y="1058546"/>
                      </a:lnTo>
                      <a:lnTo>
                        <a:pt x="1327908" y="1065224"/>
                      </a:lnTo>
                      <a:lnTo>
                        <a:pt x="1319144" y="1056040"/>
                      </a:lnTo>
                      <a:lnTo>
                        <a:pt x="1310791" y="1048111"/>
                      </a:lnTo>
                      <a:lnTo>
                        <a:pt x="1299726" y="1043726"/>
                      </a:lnTo>
                      <a:lnTo>
                        <a:pt x="1285947" y="1042465"/>
                      </a:lnTo>
                      <a:lnTo>
                        <a:pt x="1274485" y="1044732"/>
                      </a:lnTo>
                      <a:cubicBezTo>
                        <a:pt x="1271788" y="1033969"/>
                        <a:pt x="1273033" y="1033186"/>
                        <a:pt x="1272417" y="104358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 sz="700"/>
                </a:p>
              </p:txBody>
            </p:sp>
          </p:grp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xmlns="" id="{E64295F7-BE71-0A16-796A-3B7F38CAEE22}"/>
                  </a:ext>
                </a:extLst>
              </p:cNvPr>
              <p:cNvSpPr/>
              <p:nvPr/>
            </p:nvSpPr>
            <p:spPr>
              <a:xfrm>
                <a:off x="2580986" y="2490005"/>
                <a:ext cx="4418004" cy="3499702"/>
              </a:xfrm>
              <a:custGeom>
                <a:avLst/>
                <a:gdLst>
                  <a:gd name="connsiteX0" fmla="*/ 1033590 w 4418004"/>
                  <a:gd name="connsiteY0" fmla="*/ 539806 h 3499702"/>
                  <a:gd name="connsiteX1" fmla="*/ 1034644 w 4418004"/>
                  <a:gd name="connsiteY1" fmla="*/ 556671 h 3499702"/>
                  <a:gd name="connsiteX2" fmla="*/ 1050459 w 4418004"/>
                  <a:gd name="connsiteY2" fmla="*/ 555617 h 3499702"/>
                  <a:gd name="connsiteX3" fmla="*/ 1059948 w 4418004"/>
                  <a:gd name="connsiteY3" fmla="*/ 535590 h 3499702"/>
                  <a:gd name="connsiteX4" fmla="*/ 1067328 w 4418004"/>
                  <a:gd name="connsiteY4" fmla="*/ 546130 h 3499702"/>
                  <a:gd name="connsiteX5" fmla="*/ 1067328 w 4418004"/>
                  <a:gd name="connsiteY5" fmla="*/ 553508 h 3499702"/>
                  <a:gd name="connsiteX6" fmla="*/ 1081034 w 4418004"/>
                  <a:gd name="connsiteY6" fmla="*/ 553508 h 3499702"/>
                  <a:gd name="connsiteX7" fmla="*/ 1096849 w 4418004"/>
                  <a:gd name="connsiteY7" fmla="*/ 532428 h 3499702"/>
                  <a:gd name="connsiteX8" fmla="*/ 1111609 w 4418004"/>
                  <a:gd name="connsiteY8" fmla="*/ 526652 h 3499702"/>
                  <a:gd name="connsiteX9" fmla="*/ 1156397 w 4418004"/>
                  <a:gd name="connsiteY9" fmla="*/ 527158 h 3499702"/>
                  <a:gd name="connsiteX10" fmla="*/ 1165379 w 4418004"/>
                  <a:gd name="connsiteY10" fmla="*/ 519273 h 3499702"/>
                  <a:gd name="connsiteX11" fmla="*/ 1171157 w 4418004"/>
                  <a:gd name="connsiteY11" fmla="*/ 502409 h 3499702"/>
                  <a:gd name="connsiteX12" fmla="*/ 1184357 w 4418004"/>
                  <a:gd name="connsiteY12" fmla="*/ 483436 h 3499702"/>
                  <a:gd name="connsiteX13" fmla="*/ 1174320 w 4418004"/>
                  <a:gd name="connsiteY13" fmla="*/ 462356 h 3499702"/>
                  <a:gd name="connsiteX14" fmla="*/ 1174320 w 4418004"/>
                  <a:gd name="connsiteY14" fmla="*/ 447599 h 3499702"/>
                  <a:gd name="connsiteX15" fmla="*/ 1157999 w 4418004"/>
                  <a:gd name="connsiteY15" fmla="*/ 440221 h 3499702"/>
                  <a:gd name="connsiteX16" fmla="*/ 1124261 w 4418004"/>
                  <a:gd name="connsiteY16" fmla="*/ 451815 h 3499702"/>
                  <a:gd name="connsiteX17" fmla="*/ 1113718 w 4418004"/>
                  <a:gd name="connsiteY17" fmla="*/ 463410 h 3499702"/>
                  <a:gd name="connsiteX18" fmla="*/ 1091577 w 4418004"/>
                  <a:gd name="connsiteY18" fmla="*/ 446545 h 3499702"/>
                  <a:gd name="connsiteX19" fmla="*/ 1063617 w 4418004"/>
                  <a:gd name="connsiteY19" fmla="*/ 419646 h 3499702"/>
                  <a:gd name="connsiteX20" fmla="*/ 1039916 w 4418004"/>
                  <a:gd name="connsiteY20" fmla="*/ 416484 h 3499702"/>
                  <a:gd name="connsiteX21" fmla="*/ 1026716 w 4418004"/>
                  <a:gd name="connsiteY21" fmla="*/ 399620 h 3499702"/>
                  <a:gd name="connsiteX22" fmla="*/ 1021993 w 4418004"/>
                  <a:gd name="connsiteY22" fmla="*/ 382249 h 3499702"/>
                  <a:gd name="connsiteX23" fmla="*/ 1020938 w 4418004"/>
                  <a:gd name="connsiteY23" fmla="*/ 361168 h 3499702"/>
                  <a:gd name="connsiteX24" fmla="*/ 1009847 w 4418004"/>
                  <a:gd name="connsiteY24" fmla="*/ 347466 h 3499702"/>
                  <a:gd name="connsiteX25" fmla="*/ 1005124 w 4418004"/>
                  <a:gd name="connsiteY25" fmla="*/ 330601 h 3499702"/>
                  <a:gd name="connsiteX26" fmla="*/ 990363 w 4418004"/>
                  <a:gd name="connsiteY26" fmla="*/ 320567 h 3499702"/>
                  <a:gd name="connsiteX27" fmla="*/ 977711 w 4418004"/>
                  <a:gd name="connsiteY27" fmla="*/ 317405 h 3499702"/>
                  <a:gd name="connsiteX28" fmla="*/ 988255 w 4418004"/>
                  <a:gd name="connsiteY28" fmla="*/ 302648 h 3499702"/>
                  <a:gd name="connsiteX29" fmla="*/ 988255 w 4418004"/>
                  <a:gd name="connsiteY29" fmla="*/ 278406 h 3499702"/>
                  <a:gd name="connsiteX30" fmla="*/ 1000906 w 4418004"/>
                  <a:gd name="connsiteY30" fmla="*/ 276298 h 3499702"/>
                  <a:gd name="connsiteX31" fmla="*/ 992472 w 4418004"/>
                  <a:gd name="connsiteY31" fmla="*/ 254163 h 3499702"/>
                  <a:gd name="connsiteX32" fmla="*/ 985092 w 4418004"/>
                  <a:gd name="connsiteY32" fmla="*/ 213056 h 3499702"/>
                  <a:gd name="connsiteX33" fmla="*/ 1014612 w 4418004"/>
                  <a:gd name="connsiteY33" fmla="*/ 175110 h 3499702"/>
                  <a:gd name="connsiteX34" fmla="*/ 1038862 w 4418004"/>
                  <a:gd name="connsiteY34" fmla="*/ 170894 h 3499702"/>
                  <a:gd name="connsiteX35" fmla="*/ 1055731 w 4418004"/>
                  <a:gd name="connsiteY35" fmla="*/ 158246 h 3499702"/>
                  <a:gd name="connsiteX36" fmla="*/ 1057839 w 4418004"/>
                  <a:gd name="connsiteY36" fmla="*/ 145597 h 3499702"/>
                  <a:gd name="connsiteX37" fmla="*/ 1117935 w 4418004"/>
                  <a:gd name="connsiteY37" fmla="*/ 112922 h 3499702"/>
                  <a:gd name="connsiteX38" fmla="*/ 1148510 w 4418004"/>
                  <a:gd name="connsiteY38" fmla="*/ 76031 h 3499702"/>
                  <a:gd name="connsiteX39" fmla="*/ 1166434 w 4418004"/>
                  <a:gd name="connsiteY39" fmla="*/ 82355 h 3499702"/>
                  <a:gd name="connsiteX40" fmla="*/ 1187520 w 4418004"/>
                  <a:gd name="connsiteY40" fmla="*/ 76031 h 3499702"/>
                  <a:gd name="connsiteX41" fmla="*/ 1203335 w 4418004"/>
                  <a:gd name="connsiteY41" fmla="*/ 59167 h 3499702"/>
                  <a:gd name="connsiteX42" fmla="*/ 1229692 w 4418004"/>
                  <a:gd name="connsiteY42" fmla="*/ 68653 h 3499702"/>
                  <a:gd name="connsiteX43" fmla="*/ 1269756 w 4418004"/>
                  <a:gd name="connsiteY43" fmla="*/ 53896 h 3499702"/>
                  <a:gd name="connsiteX44" fmla="*/ 1270811 w 4418004"/>
                  <a:gd name="connsiteY44" fmla="*/ 44410 h 3499702"/>
                  <a:gd name="connsiteX45" fmla="*/ 1260858 w 4418004"/>
                  <a:gd name="connsiteY45" fmla="*/ 30665 h 3499702"/>
                  <a:gd name="connsiteX46" fmla="*/ 1260984 w 4418004"/>
                  <a:gd name="connsiteY46" fmla="*/ 28642 h 3499702"/>
                  <a:gd name="connsiteX47" fmla="*/ 1264949 w 4418004"/>
                  <a:gd name="connsiteY47" fmla="*/ 14771 h 3499702"/>
                  <a:gd name="connsiteX48" fmla="*/ 1286204 w 4418004"/>
                  <a:gd name="connsiteY48" fmla="*/ 14602 h 3499702"/>
                  <a:gd name="connsiteX49" fmla="*/ 1289873 w 4418004"/>
                  <a:gd name="connsiteY49" fmla="*/ 15066 h 3499702"/>
                  <a:gd name="connsiteX50" fmla="*/ 1309483 w 4418004"/>
                  <a:gd name="connsiteY50" fmla="*/ 11524 h 3499702"/>
                  <a:gd name="connsiteX51" fmla="*/ 1325551 w 4418004"/>
                  <a:gd name="connsiteY51" fmla="*/ 23498 h 3499702"/>
                  <a:gd name="connsiteX52" fmla="*/ 1365615 w 4418004"/>
                  <a:gd name="connsiteY52" fmla="*/ 28009 h 3499702"/>
                  <a:gd name="connsiteX53" fmla="*/ 1391972 w 4418004"/>
                  <a:gd name="connsiteY53" fmla="*/ 34840 h 3499702"/>
                  <a:gd name="connsiteX54" fmla="*/ 1392900 w 4418004"/>
                  <a:gd name="connsiteY54" fmla="*/ 35219 h 3499702"/>
                  <a:gd name="connsiteX55" fmla="*/ 1424403 w 4418004"/>
                  <a:gd name="connsiteY55" fmla="*/ 41037 h 3499702"/>
                  <a:gd name="connsiteX56" fmla="*/ 1440007 w 4418004"/>
                  <a:gd name="connsiteY56" fmla="*/ 48964 h 3499702"/>
                  <a:gd name="connsiteX57" fmla="*/ 1465226 w 4418004"/>
                  <a:gd name="connsiteY57" fmla="*/ 61612 h 3499702"/>
                  <a:gd name="connsiteX58" fmla="*/ 1515791 w 4418004"/>
                  <a:gd name="connsiteY58" fmla="*/ 69159 h 3499702"/>
                  <a:gd name="connsiteX59" fmla="*/ 1524943 w 4418004"/>
                  <a:gd name="connsiteY59" fmla="*/ 73417 h 3499702"/>
                  <a:gd name="connsiteX60" fmla="*/ 1525786 w 4418004"/>
                  <a:gd name="connsiteY60" fmla="*/ 74513 h 3499702"/>
                  <a:gd name="connsiteX61" fmla="*/ 1513218 w 4418004"/>
                  <a:gd name="connsiteY61" fmla="*/ 116970 h 3499702"/>
                  <a:gd name="connsiteX62" fmla="*/ 1521105 w 4418004"/>
                  <a:gd name="connsiteY62" fmla="*/ 132823 h 3499702"/>
                  <a:gd name="connsiteX63" fmla="*/ 1572260 w 4418004"/>
                  <a:gd name="connsiteY63" fmla="*/ 165540 h 3499702"/>
                  <a:gd name="connsiteX64" fmla="*/ 1574495 w 4418004"/>
                  <a:gd name="connsiteY64" fmla="*/ 175532 h 3499702"/>
                  <a:gd name="connsiteX65" fmla="*/ 1576182 w 4418004"/>
                  <a:gd name="connsiteY65" fmla="*/ 176965 h 3499702"/>
                  <a:gd name="connsiteX66" fmla="*/ 1584363 w 4418004"/>
                  <a:gd name="connsiteY66" fmla="*/ 190584 h 3499702"/>
                  <a:gd name="connsiteX67" fmla="*/ 1602540 w 4418004"/>
                  <a:gd name="connsiteY67" fmla="*/ 166467 h 3499702"/>
                  <a:gd name="connsiteX68" fmla="*/ 1635561 w 4418004"/>
                  <a:gd name="connsiteY68" fmla="*/ 172876 h 3499702"/>
                  <a:gd name="connsiteX69" fmla="*/ 1646062 w 4418004"/>
                  <a:gd name="connsiteY69" fmla="*/ 181603 h 3499702"/>
                  <a:gd name="connsiteX70" fmla="*/ 1675077 w 4418004"/>
                  <a:gd name="connsiteY70" fmla="*/ 190710 h 3499702"/>
                  <a:gd name="connsiteX71" fmla="*/ 1706959 w 4418004"/>
                  <a:gd name="connsiteY71" fmla="*/ 216892 h 3499702"/>
                  <a:gd name="connsiteX72" fmla="*/ 1722774 w 4418004"/>
                  <a:gd name="connsiteY72" fmla="*/ 235401 h 3499702"/>
                  <a:gd name="connsiteX73" fmla="*/ 1728425 w 4418004"/>
                  <a:gd name="connsiteY73" fmla="*/ 241683 h 3499702"/>
                  <a:gd name="connsiteX74" fmla="*/ 1731419 w 4418004"/>
                  <a:gd name="connsiteY74" fmla="*/ 243159 h 3499702"/>
                  <a:gd name="connsiteX75" fmla="*/ 1744704 w 4418004"/>
                  <a:gd name="connsiteY75" fmla="*/ 255639 h 3499702"/>
                  <a:gd name="connsiteX76" fmla="*/ 1753939 w 4418004"/>
                  <a:gd name="connsiteY76" fmla="*/ 262216 h 3499702"/>
                  <a:gd name="connsiteX77" fmla="*/ 1755584 w 4418004"/>
                  <a:gd name="connsiteY77" fmla="*/ 264113 h 3499702"/>
                  <a:gd name="connsiteX78" fmla="*/ 1756512 w 4418004"/>
                  <a:gd name="connsiteY78" fmla="*/ 265083 h 3499702"/>
                  <a:gd name="connsiteX79" fmla="*/ 1775447 w 4418004"/>
                  <a:gd name="connsiteY79" fmla="*/ 273599 h 3499702"/>
                  <a:gd name="connsiteX80" fmla="*/ 1790418 w 4418004"/>
                  <a:gd name="connsiteY80" fmla="*/ 269172 h 3499702"/>
                  <a:gd name="connsiteX81" fmla="*/ 1805769 w 4418004"/>
                  <a:gd name="connsiteY81" fmla="*/ 261668 h 3499702"/>
                  <a:gd name="connsiteX82" fmla="*/ 1826898 w 4418004"/>
                  <a:gd name="connsiteY82" fmla="*/ 257409 h 3499702"/>
                  <a:gd name="connsiteX83" fmla="*/ 1838495 w 4418004"/>
                  <a:gd name="connsiteY83" fmla="*/ 248893 h 3499702"/>
                  <a:gd name="connsiteX84" fmla="*/ 1855238 w 4418004"/>
                  <a:gd name="connsiteY84" fmla="*/ 239744 h 3499702"/>
                  <a:gd name="connsiteX85" fmla="*/ 1856208 w 4418004"/>
                  <a:gd name="connsiteY85" fmla="*/ 240376 h 3499702"/>
                  <a:gd name="connsiteX86" fmla="*/ 1876029 w 4418004"/>
                  <a:gd name="connsiteY86" fmla="*/ 230300 h 3499702"/>
                  <a:gd name="connsiteX87" fmla="*/ 1879023 w 4418004"/>
                  <a:gd name="connsiteY87" fmla="*/ 231944 h 3499702"/>
                  <a:gd name="connsiteX88" fmla="*/ 1880035 w 4418004"/>
                  <a:gd name="connsiteY88" fmla="*/ 232998 h 3499702"/>
                  <a:gd name="connsiteX89" fmla="*/ 1879951 w 4418004"/>
                  <a:gd name="connsiteY89" fmla="*/ 232155 h 3499702"/>
                  <a:gd name="connsiteX90" fmla="*/ 1881174 w 4418004"/>
                  <a:gd name="connsiteY90" fmla="*/ 225493 h 3499702"/>
                  <a:gd name="connsiteX91" fmla="*/ 1881595 w 4418004"/>
                  <a:gd name="connsiteY91" fmla="*/ 224777 h 3499702"/>
                  <a:gd name="connsiteX92" fmla="*/ 1901501 w 4418004"/>
                  <a:gd name="connsiteY92" fmla="*/ 223554 h 3499702"/>
                  <a:gd name="connsiteX93" fmla="*/ 1906351 w 4418004"/>
                  <a:gd name="connsiteY93" fmla="*/ 217820 h 3499702"/>
                  <a:gd name="connsiteX94" fmla="*/ 1907363 w 4418004"/>
                  <a:gd name="connsiteY94" fmla="*/ 217314 h 3499702"/>
                  <a:gd name="connsiteX95" fmla="*/ 1914912 w 4418004"/>
                  <a:gd name="connsiteY95" fmla="*/ 216513 h 3499702"/>
                  <a:gd name="connsiteX96" fmla="*/ 1918412 w 4418004"/>
                  <a:gd name="connsiteY96" fmla="*/ 213393 h 3499702"/>
                  <a:gd name="connsiteX97" fmla="*/ 1919930 w 4418004"/>
                  <a:gd name="connsiteY97" fmla="*/ 211706 h 3499702"/>
                  <a:gd name="connsiteX98" fmla="*/ 1932161 w 4418004"/>
                  <a:gd name="connsiteY98" fmla="*/ 205171 h 3499702"/>
                  <a:gd name="connsiteX99" fmla="*/ 1936842 w 4418004"/>
                  <a:gd name="connsiteY99" fmla="*/ 204370 h 3499702"/>
                  <a:gd name="connsiteX100" fmla="*/ 1941312 w 4418004"/>
                  <a:gd name="connsiteY100" fmla="*/ 203274 h 3499702"/>
                  <a:gd name="connsiteX101" fmla="*/ 1950042 w 4418004"/>
                  <a:gd name="connsiteY101" fmla="*/ 190457 h 3499702"/>
                  <a:gd name="connsiteX102" fmla="*/ 1951897 w 4418004"/>
                  <a:gd name="connsiteY102" fmla="*/ 189572 h 3499702"/>
                  <a:gd name="connsiteX103" fmla="*/ 1959024 w 4418004"/>
                  <a:gd name="connsiteY103" fmla="*/ 188433 h 3499702"/>
                  <a:gd name="connsiteX104" fmla="*/ 1967122 w 4418004"/>
                  <a:gd name="connsiteY104" fmla="*/ 180718 h 3499702"/>
                  <a:gd name="connsiteX105" fmla="*/ 1975345 w 4418004"/>
                  <a:gd name="connsiteY105" fmla="*/ 182531 h 3499702"/>
                  <a:gd name="connsiteX106" fmla="*/ 1998413 w 4418004"/>
                  <a:gd name="connsiteY106" fmla="*/ 169587 h 3499702"/>
                  <a:gd name="connsiteX107" fmla="*/ 2021608 w 4418004"/>
                  <a:gd name="connsiteY107" fmla="*/ 147537 h 3499702"/>
                  <a:gd name="connsiteX108" fmla="*/ 2066100 w 4418004"/>
                  <a:gd name="connsiteY108" fmla="*/ 140622 h 3499702"/>
                  <a:gd name="connsiteX109" fmla="*/ 2067492 w 4418004"/>
                  <a:gd name="connsiteY109" fmla="*/ 139020 h 3499702"/>
                  <a:gd name="connsiteX110" fmla="*/ 2080271 w 4418004"/>
                  <a:gd name="connsiteY110" fmla="*/ 123673 h 3499702"/>
                  <a:gd name="connsiteX111" fmla="*/ 2102074 w 4418004"/>
                  <a:gd name="connsiteY111" fmla="*/ 119120 h 3499702"/>
                  <a:gd name="connsiteX112" fmla="*/ 2114219 w 4418004"/>
                  <a:gd name="connsiteY112" fmla="*/ 111362 h 3499702"/>
                  <a:gd name="connsiteX113" fmla="*/ 2124257 w 4418004"/>
                  <a:gd name="connsiteY113" fmla="*/ 90914 h 3499702"/>
                  <a:gd name="connsiteX114" fmla="*/ 2123793 w 4418004"/>
                  <a:gd name="connsiteY114" fmla="*/ 87794 h 3499702"/>
                  <a:gd name="connsiteX115" fmla="*/ 2141336 w 4418004"/>
                  <a:gd name="connsiteY115" fmla="*/ 61148 h 3499702"/>
                  <a:gd name="connsiteX116" fmla="*/ 2143318 w 4418004"/>
                  <a:gd name="connsiteY116" fmla="*/ 46518 h 3499702"/>
                  <a:gd name="connsiteX117" fmla="*/ 2145216 w 4418004"/>
                  <a:gd name="connsiteY117" fmla="*/ 44537 h 3499702"/>
                  <a:gd name="connsiteX118" fmla="*/ 2152849 w 4418004"/>
                  <a:gd name="connsiteY118" fmla="*/ 20463 h 3499702"/>
                  <a:gd name="connsiteX119" fmla="*/ 2152892 w 4418004"/>
                  <a:gd name="connsiteY119" fmla="*/ 11271 h 3499702"/>
                  <a:gd name="connsiteX120" fmla="*/ 2164869 w 4418004"/>
                  <a:gd name="connsiteY120" fmla="*/ 12494 h 3499702"/>
                  <a:gd name="connsiteX121" fmla="*/ 2198607 w 4418004"/>
                  <a:gd name="connsiteY121" fmla="*/ 6465 h 3499702"/>
                  <a:gd name="connsiteX122" fmla="*/ 2227073 w 4418004"/>
                  <a:gd name="connsiteY122" fmla="*/ 8573 h 3499702"/>
                  <a:gd name="connsiteX123" fmla="*/ 2272409 w 4418004"/>
                  <a:gd name="connsiteY123" fmla="*/ 4357 h 3499702"/>
                  <a:gd name="connsiteX124" fmla="*/ 2296658 w 4418004"/>
                  <a:gd name="connsiteY124" fmla="*/ 4357 h 3499702"/>
                  <a:gd name="connsiteX125" fmla="*/ 2330396 w 4418004"/>
                  <a:gd name="connsiteY125" fmla="*/ 13843 h 3499702"/>
                  <a:gd name="connsiteX126" fmla="*/ 2349374 w 4418004"/>
                  <a:gd name="connsiteY126" fmla="*/ 22275 h 3499702"/>
                  <a:gd name="connsiteX127" fmla="*/ 2350428 w 4418004"/>
                  <a:gd name="connsiteY127" fmla="*/ 50734 h 3499702"/>
                  <a:gd name="connsiteX128" fmla="*/ 2347265 w 4418004"/>
                  <a:gd name="connsiteY128" fmla="*/ 67599 h 3499702"/>
                  <a:gd name="connsiteX129" fmla="*/ 2339885 w 4418004"/>
                  <a:gd name="connsiteY129" fmla="*/ 103436 h 3499702"/>
                  <a:gd name="connsiteX130" fmla="*/ 2345156 w 4418004"/>
                  <a:gd name="connsiteY130" fmla="*/ 132949 h 3499702"/>
                  <a:gd name="connsiteX131" fmla="*/ 2337776 w 4418004"/>
                  <a:gd name="connsiteY131" fmla="*/ 143489 h 3499702"/>
                  <a:gd name="connsiteX132" fmla="*/ 2308255 w 4418004"/>
                  <a:gd name="connsiteY132" fmla="*/ 160354 h 3499702"/>
                  <a:gd name="connsiteX133" fmla="*/ 2280843 w 4418004"/>
                  <a:gd name="connsiteY133" fmla="*/ 171948 h 3499702"/>
                  <a:gd name="connsiteX134" fmla="*/ 2254021 w 4418004"/>
                  <a:gd name="connsiteY134" fmla="*/ 174183 h 3499702"/>
                  <a:gd name="connsiteX135" fmla="*/ 2272282 w 4418004"/>
                  <a:gd name="connsiteY135" fmla="*/ 187464 h 3499702"/>
                  <a:gd name="connsiteX136" fmla="*/ 2278060 w 4418004"/>
                  <a:gd name="connsiteY136" fmla="*/ 192607 h 3499702"/>
                  <a:gd name="connsiteX137" fmla="*/ 2289699 w 4418004"/>
                  <a:gd name="connsiteY137" fmla="*/ 199311 h 3499702"/>
                  <a:gd name="connsiteX138" fmla="*/ 2324365 w 4418004"/>
                  <a:gd name="connsiteY138" fmla="*/ 255976 h 3499702"/>
                  <a:gd name="connsiteX139" fmla="*/ 2332589 w 4418004"/>
                  <a:gd name="connsiteY139" fmla="*/ 283423 h 3499702"/>
                  <a:gd name="connsiteX140" fmla="*/ 2342036 w 4418004"/>
                  <a:gd name="connsiteY140" fmla="*/ 312051 h 3499702"/>
                  <a:gd name="connsiteX141" fmla="*/ 2372611 w 4418004"/>
                  <a:gd name="connsiteY141" fmla="*/ 333047 h 3499702"/>
                  <a:gd name="connsiteX142" fmla="*/ 2392094 w 4418004"/>
                  <a:gd name="connsiteY142" fmla="*/ 335281 h 3499702"/>
                  <a:gd name="connsiteX143" fmla="*/ 2396818 w 4418004"/>
                  <a:gd name="connsiteY143" fmla="*/ 320567 h 3499702"/>
                  <a:gd name="connsiteX144" fmla="*/ 2407361 w 4418004"/>
                  <a:gd name="connsiteY144" fmla="*/ 313189 h 3499702"/>
                  <a:gd name="connsiteX145" fmla="*/ 2438990 w 4418004"/>
                  <a:gd name="connsiteY145" fmla="*/ 319513 h 3499702"/>
                  <a:gd name="connsiteX146" fmla="*/ 2466402 w 4418004"/>
                  <a:gd name="connsiteY146" fmla="*/ 316351 h 3499702"/>
                  <a:gd name="connsiteX147" fmla="*/ 2475891 w 4418004"/>
                  <a:gd name="connsiteY147" fmla="*/ 326891 h 3499702"/>
                  <a:gd name="connsiteX148" fmla="*/ 2490652 w 4418004"/>
                  <a:gd name="connsiteY148" fmla="*/ 331107 h 3499702"/>
                  <a:gd name="connsiteX149" fmla="*/ 2492760 w 4418004"/>
                  <a:gd name="connsiteY149" fmla="*/ 347972 h 3499702"/>
                  <a:gd name="connsiteX150" fmla="*/ 2511738 w 4418004"/>
                  <a:gd name="connsiteY150" fmla="*/ 350080 h 3499702"/>
                  <a:gd name="connsiteX151" fmla="*/ 2514901 w 4418004"/>
                  <a:gd name="connsiteY151" fmla="*/ 337432 h 3499702"/>
                  <a:gd name="connsiteX152" fmla="*/ 2533878 w 4418004"/>
                  <a:gd name="connsiteY152" fmla="*/ 340594 h 3499702"/>
                  <a:gd name="connsiteX153" fmla="*/ 2550748 w 4418004"/>
                  <a:gd name="connsiteY153" fmla="*/ 325837 h 3499702"/>
                  <a:gd name="connsiteX154" fmla="*/ 2565508 w 4418004"/>
                  <a:gd name="connsiteY154" fmla="*/ 320567 h 3499702"/>
                  <a:gd name="connsiteX155" fmla="*/ 2578160 w 4418004"/>
                  <a:gd name="connsiteY155" fmla="*/ 325837 h 3499702"/>
                  <a:gd name="connsiteX156" fmla="*/ 2588703 w 4418004"/>
                  <a:gd name="connsiteY156" fmla="*/ 331107 h 3499702"/>
                  <a:gd name="connsiteX157" fmla="*/ 2593974 w 4418004"/>
                  <a:gd name="connsiteY157" fmla="*/ 342702 h 3499702"/>
                  <a:gd name="connsiteX158" fmla="*/ 2601355 w 4418004"/>
                  <a:gd name="connsiteY158" fmla="*/ 353242 h 3499702"/>
                  <a:gd name="connsiteX159" fmla="*/ 2597137 w 4418004"/>
                  <a:gd name="connsiteY159" fmla="*/ 367999 h 3499702"/>
                  <a:gd name="connsiteX160" fmla="*/ 2599246 w 4418004"/>
                  <a:gd name="connsiteY160" fmla="*/ 378539 h 3499702"/>
                  <a:gd name="connsiteX161" fmla="*/ 2615061 w 4418004"/>
                  <a:gd name="connsiteY161" fmla="*/ 394434 h 3499702"/>
                  <a:gd name="connsiteX162" fmla="*/ 2614006 w 4418004"/>
                  <a:gd name="connsiteY162" fmla="*/ 400674 h 3499702"/>
                  <a:gd name="connsiteX163" fmla="*/ 2601355 w 4418004"/>
                  <a:gd name="connsiteY163" fmla="*/ 420700 h 3499702"/>
                  <a:gd name="connsiteX164" fmla="*/ 2576051 w 4418004"/>
                  <a:gd name="connsiteY164" fmla="*/ 435457 h 3499702"/>
                  <a:gd name="connsiteX165" fmla="*/ 2571834 w 4418004"/>
                  <a:gd name="connsiteY165" fmla="*/ 445997 h 3499702"/>
                  <a:gd name="connsiteX166" fmla="*/ 2582377 w 4418004"/>
                  <a:gd name="connsiteY166" fmla="*/ 458645 h 3499702"/>
                  <a:gd name="connsiteX167" fmla="*/ 2607680 w 4418004"/>
                  <a:gd name="connsiteY167" fmla="*/ 464970 h 3499702"/>
                  <a:gd name="connsiteX168" fmla="*/ 2632984 w 4418004"/>
                  <a:gd name="connsiteY168" fmla="*/ 476564 h 3499702"/>
                  <a:gd name="connsiteX169" fmla="*/ 2639268 w 4418004"/>
                  <a:gd name="connsiteY169" fmla="*/ 479473 h 3499702"/>
                  <a:gd name="connsiteX170" fmla="*/ 2648799 w 4418004"/>
                  <a:gd name="connsiteY170" fmla="*/ 497645 h 3499702"/>
                  <a:gd name="connsiteX171" fmla="*/ 2636147 w 4418004"/>
                  <a:gd name="connsiteY171" fmla="*/ 503969 h 3499702"/>
                  <a:gd name="connsiteX172" fmla="*/ 2624549 w 4418004"/>
                  <a:gd name="connsiteY172" fmla="*/ 502915 h 3499702"/>
                  <a:gd name="connsiteX173" fmla="*/ 2608735 w 4418004"/>
                  <a:gd name="connsiteY173" fmla="*/ 499753 h 3499702"/>
                  <a:gd name="connsiteX174" fmla="*/ 2595029 w 4418004"/>
                  <a:gd name="connsiteY174" fmla="*/ 505023 h 3499702"/>
                  <a:gd name="connsiteX175" fmla="*/ 2578160 w 4418004"/>
                  <a:gd name="connsiteY175" fmla="*/ 505023 h 3499702"/>
                  <a:gd name="connsiteX176" fmla="*/ 2569725 w 4418004"/>
                  <a:gd name="connsiteY176" fmla="*/ 530320 h 3499702"/>
                  <a:gd name="connsiteX177" fmla="*/ 2552856 w 4418004"/>
                  <a:gd name="connsiteY177" fmla="*/ 534536 h 3499702"/>
                  <a:gd name="connsiteX178" fmla="*/ 2553910 w 4418004"/>
                  <a:gd name="connsiteY178" fmla="*/ 550346 h 3499702"/>
                  <a:gd name="connsiteX179" fmla="*/ 2557073 w 4418004"/>
                  <a:gd name="connsiteY179" fmla="*/ 564049 h 3499702"/>
                  <a:gd name="connsiteX180" fmla="*/ 2545476 w 4418004"/>
                  <a:gd name="connsiteY180" fmla="*/ 567211 h 3499702"/>
                  <a:gd name="connsiteX181" fmla="*/ 2541259 w 4418004"/>
                  <a:gd name="connsiteY181" fmla="*/ 553508 h 3499702"/>
                  <a:gd name="connsiteX182" fmla="*/ 2525444 w 4418004"/>
                  <a:gd name="connsiteY182" fmla="*/ 546130 h 3499702"/>
                  <a:gd name="connsiteX183" fmla="*/ 2511738 w 4418004"/>
                  <a:gd name="connsiteY183" fmla="*/ 558779 h 3499702"/>
                  <a:gd name="connsiteX184" fmla="*/ 2523335 w 4418004"/>
                  <a:gd name="connsiteY184" fmla="*/ 577751 h 3499702"/>
                  <a:gd name="connsiteX185" fmla="*/ 2517009 w 4418004"/>
                  <a:gd name="connsiteY185" fmla="*/ 596724 h 3499702"/>
                  <a:gd name="connsiteX186" fmla="*/ 2538096 w 4418004"/>
                  <a:gd name="connsiteY186" fmla="*/ 623075 h 3499702"/>
                  <a:gd name="connsiteX187" fmla="*/ 2552856 w 4418004"/>
                  <a:gd name="connsiteY187" fmla="*/ 624129 h 3499702"/>
                  <a:gd name="connsiteX188" fmla="*/ 2581323 w 4418004"/>
                  <a:gd name="connsiteY188" fmla="*/ 625183 h 3499702"/>
                  <a:gd name="connsiteX189" fmla="*/ 2593974 w 4418004"/>
                  <a:gd name="connsiteY189" fmla="*/ 659966 h 3499702"/>
                  <a:gd name="connsiteX190" fmla="*/ 2566562 w 4418004"/>
                  <a:gd name="connsiteY190" fmla="*/ 671560 h 3499702"/>
                  <a:gd name="connsiteX191" fmla="*/ 2559182 w 4418004"/>
                  <a:gd name="connsiteY191" fmla="*/ 698965 h 3499702"/>
                  <a:gd name="connsiteX192" fmla="*/ 2548639 w 4418004"/>
                  <a:gd name="connsiteY192" fmla="*/ 712668 h 3499702"/>
                  <a:gd name="connsiteX193" fmla="*/ 2544422 w 4418004"/>
                  <a:gd name="connsiteY193" fmla="*/ 745343 h 3499702"/>
                  <a:gd name="connsiteX194" fmla="*/ 2547585 w 4418004"/>
                  <a:gd name="connsiteY194" fmla="*/ 769585 h 3499702"/>
                  <a:gd name="connsiteX195" fmla="*/ 2546530 w 4418004"/>
                  <a:gd name="connsiteY195" fmla="*/ 784342 h 3499702"/>
                  <a:gd name="connsiteX196" fmla="*/ 2551802 w 4418004"/>
                  <a:gd name="connsiteY196" fmla="*/ 811747 h 3499702"/>
                  <a:gd name="connsiteX197" fmla="*/ 2556019 w 4418004"/>
                  <a:gd name="connsiteY197" fmla="*/ 835990 h 3499702"/>
                  <a:gd name="connsiteX198" fmla="*/ 2573942 w 4418004"/>
                  <a:gd name="connsiteY198" fmla="*/ 830719 h 3499702"/>
                  <a:gd name="connsiteX199" fmla="*/ 2587648 w 4418004"/>
                  <a:gd name="connsiteY199" fmla="*/ 826503 h 3499702"/>
                  <a:gd name="connsiteX200" fmla="*/ 2605572 w 4418004"/>
                  <a:gd name="connsiteY200" fmla="*/ 824395 h 3499702"/>
                  <a:gd name="connsiteX201" fmla="*/ 2607680 w 4418004"/>
                  <a:gd name="connsiteY201" fmla="*/ 800152 h 3499702"/>
                  <a:gd name="connsiteX202" fmla="*/ 2626658 w 4418004"/>
                  <a:gd name="connsiteY202" fmla="*/ 786450 h 3499702"/>
                  <a:gd name="connsiteX203" fmla="*/ 2632984 w 4418004"/>
                  <a:gd name="connsiteY203" fmla="*/ 803314 h 3499702"/>
                  <a:gd name="connsiteX204" fmla="*/ 2645636 w 4418004"/>
                  <a:gd name="connsiteY204" fmla="*/ 820179 h 3499702"/>
                  <a:gd name="connsiteX205" fmla="*/ 2660396 w 4418004"/>
                  <a:gd name="connsiteY205" fmla="*/ 829665 h 3499702"/>
                  <a:gd name="connsiteX206" fmla="*/ 2677265 w 4418004"/>
                  <a:gd name="connsiteY206" fmla="*/ 830719 h 3499702"/>
                  <a:gd name="connsiteX207" fmla="*/ 2693080 w 4418004"/>
                  <a:gd name="connsiteY207" fmla="*/ 813855 h 3499702"/>
                  <a:gd name="connsiteX208" fmla="*/ 2698351 w 4418004"/>
                  <a:gd name="connsiteY208" fmla="*/ 799098 h 3499702"/>
                  <a:gd name="connsiteX209" fmla="*/ 2707840 w 4418004"/>
                  <a:gd name="connsiteY209" fmla="*/ 792774 h 3499702"/>
                  <a:gd name="connsiteX210" fmla="*/ 2728927 w 4418004"/>
                  <a:gd name="connsiteY210" fmla="*/ 799098 h 3499702"/>
                  <a:gd name="connsiteX211" fmla="*/ 2767936 w 4418004"/>
                  <a:gd name="connsiteY211" fmla="*/ 786450 h 3499702"/>
                  <a:gd name="connsiteX212" fmla="*/ 2785859 w 4418004"/>
                  <a:gd name="connsiteY212" fmla="*/ 778018 h 3499702"/>
                  <a:gd name="connsiteX213" fmla="*/ 2792185 w 4418004"/>
                  <a:gd name="connsiteY213" fmla="*/ 751667 h 3499702"/>
                  <a:gd name="connsiteX214" fmla="*/ 2794294 w 4418004"/>
                  <a:gd name="connsiteY214" fmla="*/ 685263 h 3499702"/>
                  <a:gd name="connsiteX215" fmla="*/ 2797457 w 4418004"/>
                  <a:gd name="connsiteY215" fmla="*/ 657858 h 3499702"/>
                  <a:gd name="connsiteX216" fmla="*/ 2803783 w 4418004"/>
                  <a:gd name="connsiteY216" fmla="*/ 644155 h 3499702"/>
                  <a:gd name="connsiteX217" fmla="*/ 2819597 w 4418004"/>
                  <a:gd name="connsiteY217" fmla="*/ 634669 h 3499702"/>
                  <a:gd name="connsiteX218" fmla="*/ 2825839 w 4418004"/>
                  <a:gd name="connsiteY218" fmla="*/ 635091 h 3499702"/>
                  <a:gd name="connsiteX219" fmla="*/ 2829213 w 4418004"/>
                  <a:gd name="connsiteY219" fmla="*/ 635302 h 3499702"/>
                  <a:gd name="connsiteX220" fmla="*/ 2859661 w 4418004"/>
                  <a:gd name="connsiteY220" fmla="*/ 634669 h 3499702"/>
                  <a:gd name="connsiteX221" fmla="*/ 2880748 w 4418004"/>
                  <a:gd name="connsiteY221" fmla="*/ 645209 h 3499702"/>
                  <a:gd name="connsiteX222" fmla="*/ 2887074 w 4418004"/>
                  <a:gd name="connsiteY222" fmla="*/ 672614 h 3499702"/>
                  <a:gd name="connsiteX223" fmla="*/ 2899725 w 4418004"/>
                  <a:gd name="connsiteY223" fmla="*/ 696857 h 3499702"/>
                  <a:gd name="connsiteX224" fmla="*/ 2915540 w 4418004"/>
                  <a:gd name="connsiteY224" fmla="*/ 705289 h 3499702"/>
                  <a:gd name="connsiteX225" fmla="*/ 2941898 w 4418004"/>
                  <a:gd name="connsiteY225" fmla="*/ 706343 h 3499702"/>
                  <a:gd name="connsiteX226" fmla="*/ 2946115 w 4418004"/>
                  <a:gd name="connsiteY226" fmla="*/ 733748 h 3499702"/>
                  <a:gd name="connsiteX227" fmla="*/ 2934518 w 4418004"/>
                  <a:gd name="connsiteY227" fmla="*/ 759045 h 3499702"/>
                  <a:gd name="connsiteX228" fmla="*/ 2929246 w 4418004"/>
                  <a:gd name="connsiteY228" fmla="*/ 773802 h 3499702"/>
                  <a:gd name="connsiteX229" fmla="*/ 2935572 w 4418004"/>
                  <a:gd name="connsiteY229" fmla="*/ 778018 h 3499702"/>
                  <a:gd name="connsiteX230" fmla="*/ 2948013 w 4418004"/>
                  <a:gd name="connsiteY230" fmla="*/ 786492 h 3499702"/>
                  <a:gd name="connsiteX231" fmla="*/ 2963448 w 4418004"/>
                  <a:gd name="connsiteY231" fmla="*/ 781264 h 3499702"/>
                  <a:gd name="connsiteX232" fmla="*/ 2982805 w 4418004"/>
                  <a:gd name="connsiteY232" fmla="*/ 765837 h 3499702"/>
                  <a:gd name="connsiteX233" fmla="*/ 2990649 w 4418004"/>
                  <a:gd name="connsiteY233" fmla="*/ 754243 h 3499702"/>
                  <a:gd name="connsiteX234" fmla="*/ 2992294 w 4418004"/>
                  <a:gd name="connsiteY234" fmla="*/ 752725 h 3499702"/>
                  <a:gd name="connsiteX235" fmla="*/ 2996385 w 4418004"/>
                  <a:gd name="connsiteY235" fmla="*/ 746823 h 3499702"/>
                  <a:gd name="connsiteX236" fmla="*/ 3008741 w 4418004"/>
                  <a:gd name="connsiteY236" fmla="*/ 721484 h 3499702"/>
                  <a:gd name="connsiteX237" fmla="*/ 3014730 w 4418004"/>
                  <a:gd name="connsiteY237" fmla="*/ 714822 h 3499702"/>
                  <a:gd name="connsiteX238" fmla="*/ 3034677 w 4418004"/>
                  <a:gd name="connsiteY238" fmla="*/ 709510 h 3499702"/>
                  <a:gd name="connsiteX239" fmla="*/ 3048384 w 4418004"/>
                  <a:gd name="connsiteY239" fmla="*/ 688429 h 3499702"/>
                  <a:gd name="connsiteX240" fmla="*/ 3050492 w 4418004"/>
                  <a:gd name="connsiteY240" fmla="*/ 665240 h 3499702"/>
                  <a:gd name="connsiteX241" fmla="*/ 3085285 w 4418004"/>
                  <a:gd name="connsiteY241" fmla="*/ 629403 h 3499702"/>
                  <a:gd name="connsiteX242" fmla="*/ 3115860 w 4418004"/>
                  <a:gd name="connsiteY242" fmla="*/ 584080 h 3499702"/>
                  <a:gd name="connsiteX243" fmla="*/ 3146435 w 4418004"/>
                  <a:gd name="connsiteY243" fmla="*/ 537702 h 3499702"/>
                  <a:gd name="connsiteX244" fmla="*/ 3172793 w 4418004"/>
                  <a:gd name="connsiteY244" fmla="*/ 513460 h 3499702"/>
                  <a:gd name="connsiteX245" fmla="*/ 3206531 w 4418004"/>
                  <a:gd name="connsiteY245" fmla="*/ 505027 h 3499702"/>
                  <a:gd name="connsiteX246" fmla="*/ 3246595 w 4418004"/>
                  <a:gd name="connsiteY246" fmla="*/ 501865 h 3499702"/>
                  <a:gd name="connsiteX247" fmla="*/ 3270844 w 4418004"/>
                  <a:gd name="connsiteY247" fmla="*/ 482893 h 3499702"/>
                  <a:gd name="connsiteX248" fmla="*/ 3271265 w 4418004"/>
                  <a:gd name="connsiteY248" fmla="*/ 481796 h 3499702"/>
                  <a:gd name="connsiteX249" fmla="*/ 3310908 w 4418004"/>
                  <a:gd name="connsiteY249" fmla="*/ 476568 h 3499702"/>
                  <a:gd name="connsiteX250" fmla="*/ 3356243 w 4418004"/>
                  <a:gd name="connsiteY250" fmla="*/ 472352 h 3499702"/>
                  <a:gd name="connsiteX251" fmla="*/ 3380492 w 4418004"/>
                  <a:gd name="connsiteY251" fmla="*/ 491325 h 3499702"/>
                  <a:gd name="connsiteX252" fmla="*/ 3376275 w 4418004"/>
                  <a:gd name="connsiteY252" fmla="*/ 506081 h 3499702"/>
                  <a:gd name="connsiteX253" fmla="*/ 3331994 w 4418004"/>
                  <a:gd name="connsiteY253" fmla="*/ 502919 h 3499702"/>
                  <a:gd name="connsiteX254" fmla="*/ 3319342 w 4418004"/>
                  <a:gd name="connsiteY254" fmla="*/ 524000 h 3499702"/>
                  <a:gd name="connsiteX255" fmla="*/ 3335157 w 4418004"/>
                  <a:gd name="connsiteY255" fmla="*/ 549297 h 3499702"/>
                  <a:gd name="connsiteX256" fmla="*/ 3374166 w 4418004"/>
                  <a:gd name="connsiteY256" fmla="*/ 545081 h 3499702"/>
                  <a:gd name="connsiteX257" fmla="*/ 3404742 w 4418004"/>
                  <a:gd name="connsiteY257" fmla="*/ 532432 h 3499702"/>
                  <a:gd name="connsiteX258" fmla="*/ 3486978 w 4418004"/>
                  <a:gd name="connsiteY258" fmla="*/ 490271 h 3499702"/>
                  <a:gd name="connsiteX259" fmla="*/ 3528096 w 4418004"/>
                  <a:gd name="connsiteY259" fmla="*/ 470244 h 3499702"/>
                  <a:gd name="connsiteX260" fmla="*/ 3548128 w 4418004"/>
                  <a:gd name="connsiteY260" fmla="*/ 450218 h 3499702"/>
                  <a:gd name="connsiteX261" fmla="*/ 3588192 w 4418004"/>
                  <a:gd name="connsiteY261" fmla="*/ 452326 h 3499702"/>
                  <a:gd name="connsiteX262" fmla="*/ 3636691 w 4418004"/>
                  <a:gd name="connsiteY262" fmla="*/ 462866 h 3499702"/>
                  <a:gd name="connsiteX263" fmla="*/ 3670429 w 4418004"/>
                  <a:gd name="connsiteY263" fmla="*/ 471298 h 3499702"/>
                  <a:gd name="connsiteX264" fmla="*/ 3698895 w 4418004"/>
                  <a:gd name="connsiteY264" fmla="*/ 448109 h 3499702"/>
                  <a:gd name="connsiteX265" fmla="*/ 3728416 w 4418004"/>
                  <a:gd name="connsiteY265" fmla="*/ 446001 h 3499702"/>
                  <a:gd name="connsiteX266" fmla="*/ 3747393 w 4418004"/>
                  <a:gd name="connsiteY266" fmla="*/ 449163 h 3499702"/>
                  <a:gd name="connsiteX267" fmla="*/ 3756882 w 4418004"/>
                  <a:gd name="connsiteY267" fmla="*/ 466028 h 3499702"/>
                  <a:gd name="connsiteX268" fmla="*/ 3781132 w 4418004"/>
                  <a:gd name="connsiteY268" fmla="*/ 469190 h 3499702"/>
                  <a:gd name="connsiteX269" fmla="*/ 3789140 w 4418004"/>
                  <a:gd name="connsiteY269" fmla="*/ 460210 h 3499702"/>
                  <a:gd name="connsiteX270" fmla="*/ 3804326 w 4418004"/>
                  <a:gd name="connsiteY270" fmla="*/ 457596 h 3499702"/>
                  <a:gd name="connsiteX271" fmla="*/ 3828576 w 4418004"/>
                  <a:gd name="connsiteY271" fmla="*/ 458650 h 3499702"/>
                  <a:gd name="connsiteX272" fmla="*/ 3853879 w 4418004"/>
                  <a:gd name="connsiteY272" fmla="*/ 461812 h 3499702"/>
                  <a:gd name="connsiteX273" fmla="*/ 3876020 w 4418004"/>
                  <a:gd name="connsiteY273" fmla="*/ 461812 h 3499702"/>
                  <a:gd name="connsiteX274" fmla="*/ 3907649 w 4418004"/>
                  <a:gd name="connsiteY274" fmla="*/ 450218 h 3499702"/>
                  <a:gd name="connsiteX275" fmla="*/ 3935061 w 4418004"/>
                  <a:gd name="connsiteY275" fmla="*/ 446001 h 3499702"/>
                  <a:gd name="connsiteX276" fmla="*/ 3952985 w 4418004"/>
                  <a:gd name="connsiteY276" fmla="*/ 455488 h 3499702"/>
                  <a:gd name="connsiteX277" fmla="*/ 3969854 w 4418004"/>
                  <a:gd name="connsiteY277" fmla="*/ 453380 h 3499702"/>
                  <a:gd name="connsiteX278" fmla="*/ 3993049 w 4418004"/>
                  <a:gd name="connsiteY278" fmla="*/ 434407 h 3499702"/>
                  <a:gd name="connsiteX279" fmla="*/ 3995157 w 4418004"/>
                  <a:gd name="connsiteY279" fmla="*/ 414380 h 3499702"/>
                  <a:gd name="connsiteX280" fmla="*/ 3991994 w 4418004"/>
                  <a:gd name="connsiteY280" fmla="*/ 390138 h 3499702"/>
                  <a:gd name="connsiteX281" fmla="*/ 4019406 w 4418004"/>
                  <a:gd name="connsiteY281" fmla="*/ 375381 h 3499702"/>
                  <a:gd name="connsiteX282" fmla="*/ 4037330 w 4418004"/>
                  <a:gd name="connsiteY282" fmla="*/ 371165 h 3499702"/>
                  <a:gd name="connsiteX283" fmla="*/ 4062633 w 4418004"/>
                  <a:gd name="connsiteY283" fmla="*/ 364841 h 3499702"/>
                  <a:gd name="connsiteX284" fmla="*/ 4086882 w 4418004"/>
                  <a:gd name="connsiteY284" fmla="*/ 338490 h 3499702"/>
                  <a:gd name="connsiteX285" fmla="*/ 4110748 w 4418004"/>
                  <a:gd name="connsiteY285" fmla="*/ 342031 h 3499702"/>
                  <a:gd name="connsiteX286" fmla="*/ 4122729 w 4418004"/>
                  <a:gd name="connsiteY286" fmla="*/ 344814 h 3499702"/>
                  <a:gd name="connsiteX287" fmla="*/ 4135381 w 4418004"/>
                  <a:gd name="connsiteY287" fmla="*/ 342706 h 3499702"/>
                  <a:gd name="connsiteX288" fmla="*/ 4183879 w 4418004"/>
                  <a:gd name="connsiteY288" fmla="*/ 340598 h 3499702"/>
                  <a:gd name="connsiteX289" fmla="*/ 4198640 w 4418004"/>
                  <a:gd name="connsiteY289" fmla="*/ 337436 h 3499702"/>
                  <a:gd name="connsiteX290" fmla="*/ 4220780 w 4418004"/>
                  <a:gd name="connsiteY290" fmla="*/ 335328 h 3499702"/>
                  <a:gd name="connsiteX291" fmla="*/ 4250301 w 4418004"/>
                  <a:gd name="connsiteY291" fmla="*/ 317409 h 3499702"/>
                  <a:gd name="connsiteX292" fmla="*/ 4274550 w 4418004"/>
                  <a:gd name="connsiteY292" fmla="*/ 325842 h 3499702"/>
                  <a:gd name="connsiteX293" fmla="*/ 4292474 w 4418004"/>
                  <a:gd name="connsiteY293" fmla="*/ 344814 h 3499702"/>
                  <a:gd name="connsiteX294" fmla="*/ 4320940 w 4418004"/>
                  <a:gd name="connsiteY294" fmla="*/ 356409 h 3499702"/>
                  <a:gd name="connsiteX295" fmla="*/ 4336755 w 4418004"/>
                  <a:gd name="connsiteY295" fmla="*/ 364841 h 3499702"/>
                  <a:gd name="connsiteX296" fmla="*/ 4382090 w 4418004"/>
                  <a:gd name="connsiteY296" fmla="*/ 379597 h 3499702"/>
                  <a:gd name="connsiteX297" fmla="*/ 4389471 w 4418004"/>
                  <a:gd name="connsiteY297" fmla="*/ 365895 h 3499702"/>
                  <a:gd name="connsiteX298" fmla="*/ 4404231 w 4418004"/>
                  <a:gd name="connsiteY298" fmla="*/ 370111 h 3499702"/>
                  <a:gd name="connsiteX299" fmla="*/ 4417937 w 4418004"/>
                  <a:gd name="connsiteY299" fmla="*/ 396462 h 3499702"/>
                  <a:gd name="connsiteX300" fmla="*/ 4403177 w 4418004"/>
                  <a:gd name="connsiteY300" fmla="*/ 410164 h 3499702"/>
                  <a:gd name="connsiteX301" fmla="*/ 4390525 w 4418004"/>
                  <a:gd name="connsiteY301" fmla="*/ 417542 h 3499702"/>
                  <a:gd name="connsiteX302" fmla="*/ 4376819 w 4418004"/>
                  <a:gd name="connsiteY302" fmla="*/ 423867 h 3499702"/>
                  <a:gd name="connsiteX303" fmla="*/ 4358895 w 4418004"/>
                  <a:gd name="connsiteY303" fmla="*/ 410164 h 3499702"/>
                  <a:gd name="connsiteX304" fmla="*/ 4340972 w 4418004"/>
                  <a:gd name="connsiteY304" fmla="*/ 417542 h 3499702"/>
                  <a:gd name="connsiteX305" fmla="*/ 4327266 w 4418004"/>
                  <a:gd name="connsiteY305" fmla="*/ 436515 h 3499702"/>
                  <a:gd name="connsiteX306" fmla="*/ 4313560 w 4418004"/>
                  <a:gd name="connsiteY306" fmla="*/ 453380 h 3499702"/>
                  <a:gd name="connsiteX307" fmla="*/ 4287202 w 4418004"/>
                  <a:gd name="connsiteY307" fmla="*/ 461812 h 3499702"/>
                  <a:gd name="connsiteX308" fmla="*/ 4271387 w 4418004"/>
                  <a:gd name="connsiteY308" fmla="*/ 468136 h 3499702"/>
                  <a:gd name="connsiteX309" fmla="*/ 4236595 w 4418004"/>
                  <a:gd name="connsiteY309" fmla="*/ 493433 h 3499702"/>
                  <a:gd name="connsiteX310" fmla="*/ 4187042 w 4418004"/>
                  <a:gd name="connsiteY310" fmla="*/ 525054 h 3499702"/>
                  <a:gd name="connsiteX311" fmla="*/ 4187801 w 4418004"/>
                  <a:gd name="connsiteY311" fmla="*/ 534582 h 3499702"/>
                  <a:gd name="connsiteX312" fmla="*/ 4191006 w 4418004"/>
                  <a:gd name="connsiteY312" fmla="*/ 547863 h 3499702"/>
                  <a:gd name="connsiteX313" fmla="*/ 4208677 w 4418004"/>
                  <a:gd name="connsiteY313" fmla="*/ 569956 h 3499702"/>
                  <a:gd name="connsiteX314" fmla="*/ 4221371 w 4418004"/>
                  <a:gd name="connsiteY314" fmla="*/ 594451 h 3499702"/>
                  <a:gd name="connsiteX315" fmla="*/ 4237097 w 4418004"/>
                  <a:gd name="connsiteY315" fmla="*/ 628518 h 3499702"/>
                  <a:gd name="connsiteX316" fmla="*/ 4239121 w 4418004"/>
                  <a:gd name="connsiteY316" fmla="*/ 633366 h 3499702"/>
                  <a:gd name="connsiteX317" fmla="*/ 4240260 w 4418004"/>
                  <a:gd name="connsiteY317" fmla="*/ 634505 h 3499702"/>
                  <a:gd name="connsiteX318" fmla="*/ 4231324 w 4418004"/>
                  <a:gd name="connsiteY318" fmla="*/ 647322 h 3499702"/>
                  <a:gd name="connsiteX319" fmla="*/ 4230269 w 4418004"/>
                  <a:gd name="connsiteY319" fmla="*/ 662078 h 3499702"/>
                  <a:gd name="connsiteX320" fmla="*/ 4257934 w 4418004"/>
                  <a:gd name="connsiteY320" fmla="*/ 669119 h 3499702"/>
                  <a:gd name="connsiteX321" fmla="*/ 4259579 w 4418004"/>
                  <a:gd name="connsiteY321" fmla="*/ 679407 h 3499702"/>
                  <a:gd name="connsiteX322" fmla="*/ 4287080 w 4418004"/>
                  <a:gd name="connsiteY322" fmla="*/ 701921 h 3499702"/>
                  <a:gd name="connsiteX323" fmla="*/ 4300997 w 4418004"/>
                  <a:gd name="connsiteY323" fmla="*/ 734549 h 3499702"/>
                  <a:gd name="connsiteX324" fmla="*/ 4337434 w 4418004"/>
                  <a:gd name="connsiteY324" fmla="*/ 785818 h 3499702"/>
                  <a:gd name="connsiteX325" fmla="*/ 4341988 w 4418004"/>
                  <a:gd name="connsiteY325" fmla="*/ 789949 h 3499702"/>
                  <a:gd name="connsiteX326" fmla="*/ 4355146 w 4418004"/>
                  <a:gd name="connsiteY326" fmla="*/ 810566 h 3499702"/>
                  <a:gd name="connsiteX327" fmla="*/ 4342035 w 4418004"/>
                  <a:gd name="connsiteY327" fmla="*/ 848638 h 3499702"/>
                  <a:gd name="connsiteX328" fmla="*/ 4351524 w 4418004"/>
                  <a:gd name="connsiteY328" fmla="*/ 885529 h 3499702"/>
                  <a:gd name="connsiteX329" fmla="*/ 4374718 w 4418004"/>
                  <a:gd name="connsiteY329" fmla="*/ 909772 h 3499702"/>
                  <a:gd name="connsiteX330" fmla="*/ 4378936 w 4418004"/>
                  <a:gd name="connsiteY330" fmla="*/ 937177 h 3499702"/>
                  <a:gd name="connsiteX331" fmla="*/ 4378936 w 4418004"/>
                  <a:gd name="connsiteY331" fmla="*/ 958257 h 3499702"/>
                  <a:gd name="connsiteX332" fmla="*/ 4372610 w 4418004"/>
                  <a:gd name="connsiteY332" fmla="*/ 978284 h 3499702"/>
                  <a:gd name="connsiteX333" fmla="*/ 4373664 w 4418004"/>
                  <a:gd name="connsiteY333" fmla="*/ 995149 h 3499702"/>
                  <a:gd name="connsiteX334" fmla="*/ 4369447 w 4418004"/>
                  <a:gd name="connsiteY334" fmla="*/ 1007797 h 3499702"/>
                  <a:gd name="connsiteX335" fmla="*/ 4314623 w 4418004"/>
                  <a:gd name="connsiteY335" fmla="*/ 1023608 h 3499702"/>
                  <a:gd name="connsiteX336" fmla="*/ 4299862 w 4418004"/>
                  <a:gd name="connsiteY336" fmla="*/ 1039418 h 3499702"/>
                  <a:gd name="connsiteX337" fmla="*/ 4289319 w 4418004"/>
                  <a:gd name="connsiteY337" fmla="*/ 1075255 h 3499702"/>
                  <a:gd name="connsiteX338" fmla="*/ 4277722 w 4418004"/>
                  <a:gd name="connsiteY338" fmla="*/ 1116363 h 3499702"/>
                  <a:gd name="connsiteX339" fmla="*/ 4256635 w 4418004"/>
                  <a:gd name="connsiteY339" fmla="*/ 1142713 h 3499702"/>
                  <a:gd name="connsiteX340" fmla="*/ 4241875 w 4418004"/>
                  <a:gd name="connsiteY340" fmla="*/ 1139551 h 3499702"/>
                  <a:gd name="connsiteX341" fmla="*/ 4212354 w 4418004"/>
                  <a:gd name="connsiteY341" fmla="*/ 1094228 h 3499702"/>
                  <a:gd name="connsiteX342" fmla="*/ 4200757 w 4418004"/>
                  <a:gd name="connsiteY342" fmla="*/ 1043634 h 3499702"/>
                  <a:gd name="connsiteX343" fmla="*/ 4190213 w 4418004"/>
                  <a:gd name="connsiteY343" fmla="*/ 984608 h 3499702"/>
                  <a:gd name="connsiteX344" fmla="*/ 4162801 w 4418004"/>
                  <a:gd name="connsiteY344" fmla="*/ 958257 h 3499702"/>
                  <a:gd name="connsiteX345" fmla="*/ 4099542 w 4418004"/>
                  <a:gd name="connsiteY345" fmla="*/ 950879 h 3499702"/>
                  <a:gd name="connsiteX346" fmla="*/ 4080565 w 4418004"/>
                  <a:gd name="connsiteY346" fmla="*/ 930853 h 3499702"/>
                  <a:gd name="connsiteX347" fmla="*/ 4059479 w 4418004"/>
                  <a:gd name="connsiteY347" fmla="*/ 893961 h 3499702"/>
                  <a:gd name="connsiteX348" fmla="*/ 4037338 w 4418004"/>
                  <a:gd name="connsiteY348" fmla="*/ 892907 h 3499702"/>
                  <a:gd name="connsiteX349" fmla="*/ 4018360 w 4418004"/>
                  <a:gd name="connsiteY349" fmla="*/ 917150 h 3499702"/>
                  <a:gd name="connsiteX350" fmla="*/ 4017517 w 4418004"/>
                  <a:gd name="connsiteY350" fmla="*/ 917825 h 3499702"/>
                  <a:gd name="connsiteX351" fmla="*/ 3982514 w 4418004"/>
                  <a:gd name="connsiteY351" fmla="*/ 943501 h 3499702"/>
                  <a:gd name="connsiteX352" fmla="*/ 3960373 w 4418004"/>
                  <a:gd name="connsiteY352" fmla="*/ 961420 h 3499702"/>
                  <a:gd name="connsiteX353" fmla="*/ 3948776 w 4418004"/>
                  <a:gd name="connsiteY353" fmla="*/ 974068 h 3499702"/>
                  <a:gd name="connsiteX354" fmla="*/ 3940341 w 4418004"/>
                  <a:gd name="connsiteY354" fmla="*/ 988824 h 3499702"/>
                  <a:gd name="connsiteX355" fmla="*/ 3935070 w 4418004"/>
                  <a:gd name="connsiteY355" fmla="*/ 1014121 h 3499702"/>
                  <a:gd name="connsiteX356" fmla="*/ 3931907 w 4418004"/>
                  <a:gd name="connsiteY356" fmla="*/ 1057337 h 3499702"/>
                  <a:gd name="connsiteX357" fmla="*/ 3902386 w 4418004"/>
                  <a:gd name="connsiteY357" fmla="*/ 1099498 h 3499702"/>
                  <a:gd name="connsiteX358" fmla="*/ 3892897 w 4418004"/>
                  <a:gd name="connsiteY358" fmla="*/ 1130065 h 3499702"/>
                  <a:gd name="connsiteX359" fmla="*/ 3886571 w 4418004"/>
                  <a:gd name="connsiteY359" fmla="*/ 1184875 h 3499702"/>
                  <a:gd name="connsiteX360" fmla="*/ 3886571 w 4418004"/>
                  <a:gd name="connsiteY360" fmla="*/ 1230198 h 3499702"/>
                  <a:gd name="connsiteX361" fmla="*/ 3880245 w 4418004"/>
                  <a:gd name="connsiteY361" fmla="*/ 1253387 h 3499702"/>
                  <a:gd name="connsiteX362" fmla="*/ 3880245 w 4418004"/>
                  <a:gd name="connsiteY362" fmla="*/ 1294494 h 3499702"/>
                  <a:gd name="connsiteX363" fmla="*/ 3902386 w 4418004"/>
                  <a:gd name="connsiteY363" fmla="*/ 1324007 h 3499702"/>
                  <a:gd name="connsiteX364" fmla="*/ 3859159 w 4418004"/>
                  <a:gd name="connsiteY364" fmla="*/ 1433627 h 3499702"/>
                  <a:gd name="connsiteX365" fmla="*/ 3855996 w 4418004"/>
                  <a:gd name="connsiteY365" fmla="*/ 1458924 h 3499702"/>
                  <a:gd name="connsiteX366" fmla="*/ 3866539 w 4418004"/>
                  <a:gd name="connsiteY366" fmla="*/ 1510571 h 3499702"/>
                  <a:gd name="connsiteX367" fmla="*/ 3962482 w 4418004"/>
                  <a:gd name="connsiteY367" fmla="*/ 1547462 h 3499702"/>
                  <a:gd name="connsiteX368" fmla="*/ 4011318 w 4418004"/>
                  <a:gd name="connsiteY368" fmla="*/ 1562556 h 3499702"/>
                  <a:gd name="connsiteX369" fmla="*/ 4027006 w 4418004"/>
                  <a:gd name="connsiteY369" fmla="*/ 1578198 h 3499702"/>
                  <a:gd name="connsiteX370" fmla="*/ 4032446 w 4418004"/>
                  <a:gd name="connsiteY370" fmla="*/ 1613609 h 3499702"/>
                  <a:gd name="connsiteX371" fmla="*/ 4029157 w 4418004"/>
                  <a:gd name="connsiteY371" fmla="*/ 1634690 h 3499702"/>
                  <a:gd name="connsiteX372" fmla="*/ 4029831 w 4418004"/>
                  <a:gd name="connsiteY372" fmla="*/ 1654675 h 3499702"/>
                  <a:gd name="connsiteX373" fmla="*/ 4015830 w 4418004"/>
                  <a:gd name="connsiteY373" fmla="*/ 1673479 h 3499702"/>
                  <a:gd name="connsiteX374" fmla="*/ 4008113 w 4418004"/>
                  <a:gd name="connsiteY374" fmla="*/ 1710581 h 3499702"/>
                  <a:gd name="connsiteX375" fmla="*/ 4006383 w 4418004"/>
                  <a:gd name="connsiteY375" fmla="*/ 1712355 h 3499702"/>
                  <a:gd name="connsiteX376" fmla="*/ 3995587 w 4418004"/>
                  <a:gd name="connsiteY376" fmla="*/ 1739672 h 3499702"/>
                  <a:gd name="connsiteX377" fmla="*/ 3987490 w 4418004"/>
                  <a:gd name="connsiteY377" fmla="*/ 1743930 h 3499702"/>
                  <a:gd name="connsiteX378" fmla="*/ 3986309 w 4418004"/>
                  <a:gd name="connsiteY378" fmla="*/ 1745195 h 3499702"/>
                  <a:gd name="connsiteX379" fmla="*/ 3965096 w 4418004"/>
                  <a:gd name="connsiteY379" fmla="*/ 1765647 h 3499702"/>
                  <a:gd name="connsiteX380" fmla="*/ 3960331 w 4418004"/>
                  <a:gd name="connsiteY380" fmla="*/ 1786981 h 3499702"/>
                  <a:gd name="connsiteX381" fmla="*/ 3956202 w 4418004"/>
                  <a:gd name="connsiteY381" fmla="*/ 1819319 h 3499702"/>
                  <a:gd name="connsiteX382" fmla="*/ 3955190 w 4418004"/>
                  <a:gd name="connsiteY382" fmla="*/ 1821516 h 3499702"/>
                  <a:gd name="connsiteX383" fmla="*/ 3956750 w 4418004"/>
                  <a:gd name="connsiteY383" fmla="*/ 1822612 h 3499702"/>
                  <a:gd name="connsiteX384" fmla="*/ 3961854 w 4418004"/>
                  <a:gd name="connsiteY384" fmla="*/ 1834670 h 3499702"/>
                  <a:gd name="connsiteX385" fmla="*/ 3961305 w 4418004"/>
                  <a:gd name="connsiteY385" fmla="*/ 1836272 h 3499702"/>
                  <a:gd name="connsiteX386" fmla="*/ 3944348 w 4418004"/>
                  <a:gd name="connsiteY386" fmla="*/ 1855873 h 3499702"/>
                  <a:gd name="connsiteX387" fmla="*/ 3937980 w 4418004"/>
                  <a:gd name="connsiteY387" fmla="*/ 1868859 h 3499702"/>
                  <a:gd name="connsiteX388" fmla="*/ 3932919 w 4418004"/>
                  <a:gd name="connsiteY388" fmla="*/ 1887034 h 3499702"/>
                  <a:gd name="connsiteX389" fmla="*/ 3932202 w 4418004"/>
                  <a:gd name="connsiteY389" fmla="*/ 1888383 h 3499702"/>
                  <a:gd name="connsiteX390" fmla="*/ 3932876 w 4418004"/>
                  <a:gd name="connsiteY390" fmla="*/ 1889986 h 3499702"/>
                  <a:gd name="connsiteX391" fmla="*/ 3928280 w 4418004"/>
                  <a:gd name="connsiteY391" fmla="*/ 1905708 h 3499702"/>
                  <a:gd name="connsiteX392" fmla="*/ 3930473 w 4418004"/>
                  <a:gd name="connsiteY392" fmla="*/ 1915404 h 3499702"/>
                  <a:gd name="connsiteX393" fmla="*/ 3901336 w 4418004"/>
                  <a:gd name="connsiteY393" fmla="*/ 1941671 h 3499702"/>
                  <a:gd name="connsiteX394" fmla="*/ 3879195 w 4418004"/>
                  <a:gd name="connsiteY394" fmla="*/ 1954320 h 3499702"/>
                  <a:gd name="connsiteX395" fmla="*/ 3852837 w 4418004"/>
                  <a:gd name="connsiteY395" fmla="*/ 1950104 h 3499702"/>
                  <a:gd name="connsiteX396" fmla="*/ 3835968 w 4418004"/>
                  <a:gd name="connsiteY396" fmla="*/ 1936401 h 3499702"/>
                  <a:gd name="connsiteX397" fmla="*/ 3821208 w 4418004"/>
                  <a:gd name="connsiteY397" fmla="*/ 1943779 h 3499702"/>
                  <a:gd name="connsiteX398" fmla="*/ 3803284 w 4418004"/>
                  <a:gd name="connsiteY398" fmla="*/ 1952212 h 3499702"/>
                  <a:gd name="connsiteX399" fmla="*/ 3774818 w 4418004"/>
                  <a:gd name="connsiteY399" fmla="*/ 1994373 h 3499702"/>
                  <a:gd name="connsiteX400" fmla="*/ 3760058 w 4418004"/>
                  <a:gd name="connsiteY400" fmla="*/ 2017562 h 3499702"/>
                  <a:gd name="connsiteX401" fmla="*/ 3742134 w 4418004"/>
                  <a:gd name="connsiteY401" fmla="*/ 2024940 h 3499702"/>
                  <a:gd name="connsiteX402" fmla="*/ 3737074 w 4418004"/>
                  <a:gd name="connsiteY402" fmla="*/ 2039359 h 3499702"/>
                  <a:gd name="connsiteX403" fmla="*/ 3696799 w 4418004"/>
                  <a:gd name="connsiteY403" fmla="*/ 1996481 h 3499702"/>
                  <a:gd name="connsiteX404" fmla="*/ 3648300 w 4418004"/>
                  <a:gd name="connsiteY404" fmla="*/ 1953266 h 3499702"/>
                  <a:gd name="connsiteX405" fmla="*/ 3625105 w 4418004"/>
                  <a:gd name="connsiteY405" fmla="*/ 1943779 h 3499702"/>
                  <a:gd name="connsiteX406" fmla="*/ 3590313 w 4418004"/>
                  <a:gd name="connsiteY406" fmla="*/ 1937455 h 3499702"/>
                  <a:gd name="connsiteX407" fmla="*/ 3561847 w 4418004"/>
                  <a:gd name="connsiteY407" fmla="*/ 1922699 h 3499702"/>
                  <a:gd name="connsiteX408" fmla="*/ 3516511 w 4418004"/>
                  <a:gd name="connsiteY408" fmla="*/ 1900564 h 3499702"/>
                  <a:gd name="connsiteX409" fmla="*/ 3485936 w 4418004"/>
                  <a:gd name="connsiteY409" fmla="*/ 1877375 h 3499702"/>
                  <a:gd name="connsiteX410" fmla="*/ 3463796 w 4418004"/>
                  <a:gd name="connsiteY410" fmla="*/ 1875267 h 3499702"/>
                  <a:gd name="connsiteX411" fmla="*/ 3443764 w 4418004"/>
                  <a:gd name="connsiteY411" fmla="*/ 1883699 h 3499702"/>
                  <a:gd name="connsiteX412" fmla="*/ 3423732 w 4418004"/>
                  <a:gd name="connsiteY412" fmla="*/ 1901618 h 3499702"/>
                  <a:gd name="connsiteX413" fmla="*/ 3401591 w 4418004"/>
                  <a:gd name="connsiteY413" fmla="*/ 1925861 h 3499702"/>
                  <a:gd name="connsiteX414" fmla="*/ 3371016 w 4418004"/>
                  <a:gd name="connsiteY414" fmla="*/ 1955374 h 3499702"/>
                  <a:gd name="connsiteX415" fmla="*/ 3364690 w 4418004"/>
                  <a:gd name="connsiteY415" fmla="*/ 1976454 h 3499702"/>
                  <a:gd name="connsiteX416" fmla="*/ 3355201 w 4418004"/>
                  <a:gd name="connsiteY416" fmla="*/ 1993319 h 3499702"/>
                  <a:gd name="connsiteX417" fmla="*/ 3347821 w 4418004"/>
                  <a:gd name="connsiteY417" fmla="*/ 2018616 h 3499702"/>
                  <a:gd name="connsiteX418" fmla="*/ 3355201 w 4418004"/>
                  <a:gd name="connsiteY418" fmla="*/ 2051291 h 3499702"/>
                  <a:gd name="connsiteX419" fmla="*/ 3356973 w 4418004"/>
                  <a:gd name="connsiteY419" fmla="*/ 2057526 h 3499702"/>
                  <a:gd name="connsiteX420" fmla="*/ 3357310 w 4418004"/>
                  <a:gd name="connsiteY420" fmla="*/ 2058669 h 3499702"/>
                  <a:gd name="connsiteX421" fmla="*/ 3364690 w 4418004"/>
                  <a:gd name="connsiteY421" fmla="*/ 2083966 h 3499702"/>
                  <a:gd name="connsiteX422" fmla="*/ 3360473 w 4418004"/>
                  <a:gd name="connsiteY422" fmla="*/ 2139830 h 3499702"/>
                  <a:gd name="connsiteX423" fmla="*/ 3355201 w 4418004"/>
                  <a:gd name="connsiteY423" fmla="*/ 2168373 h 3499702"/>
                  <a:gd name="connsiteX424" fmla="*/ 3358364 w 4418004"/>
                  <a:gd name="connsiteY424" fmla="*/ 2188315 h 3499702"/>
                  <a:gd name="connsiteX425" fmla="*/ 3360473 w 4418004"/>
                  <a:gd name="connsiteY425" fmla="*/ 2205180 h 3499702"/>
                  <a:gd name="connsiteX426" fmla="*/ 3358364 w 4418004"/>
                  <a:gd name="connsiteY426" fmla="*/ 2322178 h 3499702"/>
                  <a:gd name="connsiteX427" fmla="*/ 3362582 w 4418004"/>
                  <a:gd name="connsiteY427" fmla="*/ 2342204 h 3499702"/>
                  <a:gd name="connsiteX428" fmla="*/ 3383668 w 4418004"/>
                  <a:gd name="connsiteY428" fmla="*/ 2390690 h 3499702"/>
                  <a:gd name="connsiteX429" fmla="*/ 3377764 w 4418004"/>
                  <a:gd name="connsiteY429" fmla="*/ 2390479 h 3499702"/>
                  <a:gd name="connsiteX430" fmla="*/ 3361949 w 4418004"/>
                  <a:gd name="connsiteY430" fmla="*/ 2394100 h 3499702"/>
                  <a:gd name="connsiteX431" fmla="*/ 3360515 w 4418004"/>
                  <a:gd name="connsiteY431" fmla="*/ 2395070 h 3499702"/>
                  <a:gd name="connsiteX432" fmla="*/ 3339682 w 4418004"/>
                  <a:gd name="connsiteY432" fmla="*/ 2398317 h 3499702"/>
                  <a:gd name="connsiteX433" fmla="*/ 3316782 w 4418004"/>
                  <a:gd name="connsiteY433" fmla="*/ 2418174 h 3499702"/>
                  <a:gd name="connsiteX434" fmla="*/ 3290635 w 4418004"/>
                  <a:gd name="connsiteY434" fmla="*/ 2435039 h 3499702"/>
                  <a:gd name="connsiteX435" fmla="*/ 3276550 w 4418004"/>
                  <a:gd name="connsiteY435" fmla="*/ 2448573 h 3499702"/>
                  <a:gd name="connsiteX436" fmla="*/ 3274947 w 4418004"/>
                  <a:gd name="connsiteY436" fmla="*/ 2449585 h 3499702"/>
                  <a:gd name="connsiteX437" fmla="*/ 3263898 w 4418004"/>
                  <a:gd name="connsiteY437" fmla="*/ 2461811 h 3499702"/>
                  <a:gd name="connsiteX438" fmla="*/ 3263181 w 4418004"/>
                  <a:gd name="connsiteY438" fmla="*/ 2462318 h 3499702"/>
                  <a:gd name="connsiteX439" fmla="*/ 3235305 w 4418004"/>
                  <a:gd name="connsiteY439" fmla="*/ 2473448 h 3499702"/>
                  <a:gd name="connsiteX440" fmla="*/ 3233791 w 4418004"/>
                  <a:gd name="connsiteY440" fmla="*/ 2474334 h 3499702"/>
                  <a:gd name="connsiteX441" fmla="*/ 3216707 w 4418004"/>
                  <a:gd name="connsiteY441" fmla="*/ 2488204 h 3499702"/>
                  <a:gd name="connsiteX442" fmla="*/ 3202035 w 4418004"/>
                  <a:gd name="connsiteY442" fmla="*/ 2505912 h 3499702"/>
                  <a:gd name="connsiteX443" fmla="*/ 3200474 w 4418004"/>
                  <a:gd name="connsiteY443" fmla="*/ 2506878 h 3499702"/>
                  <a:gd name="connsiteX444" fmla="*/ 3179726 w 4418004"/>
                  <a:gd name="connsiteY444" fmla="*/ 2529350 h 3499702"/>
                  <a:gd name="connsiteX445" fmla="*/ 3155687 w 4418004"/>
                  <a:gd name="connsiteY445" fmla="*/ 2534957 h 3499702"/>
                  <a:gd name="connsiteX446" fmla="*/ 3128022 w 4418004"/>
                  <a:gd name="connsiteY446" fmla="*/ 2534789 h 3499702"/>
                  <a:gd name="connsiteX447" fmla="*/ 3112629 w 4418004"/>
                  <a:gd name="connsiteY447" fmla="*/ 2541323 h 3499702"/>
                  <a:gd name="connsiteX448" fmla="*/ 3094368 w 4418004"/>
                  <a:gd name="connsiteY448" fmla="*/ 2544532 h 3499702"/>
                  <a:gd name="connsiteX449" fmla="*/ 3092428 w 4418004"/>
                  <a:gd name="connsiteY449" fmla="*/ 2544026 h 3499702"/>
                  <a:gd name="connsiteX450" fmla="*/ 3073577 w 4418004"/>
                  <a:gd name="connsiteY450" fmla="*/ 2548365 h 3499702"/>
                  <a:gd name="connsiteX451" fmla="*/ 3068854 w 4418004"/>
                  <a:gd name="connsiteY451" fmla="*/ 2546472 h 3499702"/>
                  <a:gd name="connsiteX452" fmla="*/ 3067040 w 4418004"/>
                  <a:gd name="connsiteY452" fmla="*/ 2546303 h 3499702"/>
                  <a:gd name="connsiteX453" fmla="*/ 3056329 w 4418004"/>
                  <a:gd name="connsiteY453" fmla="*/ 2550519 h 3499702"/>
                  <a:gd name="connsiteX454" fmla="*/ 3043045 w 4418004"/>
                  <a:gd name="connsiteY454" fmla="*/ 2548495 h 3499702"/>
                  <a:gd name="connsiteX455" fmla="*/ 3041568 w 4418004"/>
                  <a:gd name="connsiteY455" fmla="*/ 2549507 h 3499702"/>
                  <a:gd name="connsiteX456" fmla="*/ 3036887 w 4418004"/>
                  <a:gd name="connsiteY456" fmla="*/ 2554689 h 3499702"/>
                  <a:gd name="connsiteX457" fmla="*/ 3035495 w 4418004"/>
                  <a:gd name="connsiteY457" fmla="*/ 2556375 h 3499702"/>
                  <a:gd name="connsiteX458" fmla="*/ 3016729 w 4418004"/>
                  <a:gd name="connsiteY458" fmla="*/ 2558778 h 3499702"/>
                  <a:gd name="connsiteX459" fmla="*/ 3009939 w 4418004"/>
                  <a:gd name="connsiteY459" fmla="*/ 2557556 h 3499702"/>
                  <a:gd name="connsiteX460" fmla="*/ 2978183 w 4418004"/>
                  <a:gd name="connsiteY460" fmla="*/ 2554942 h 3499702"/>
                  <a:gd name="connsiteX461" fmla="*/ 2957814 w 4418004"/>
                  <a:gd name="connsiteY461" fmla="*/ 2546847 h 3499702"/>
                  <a:gd name="connsiteX462" fmla="*/ 2919142 w 4418004"/>
                  <a:gd name="connsiteY462" fmla="*/ 2533941 h 3499702"/>
                  <a:gd name="connsiteX463" fmla="*/ 2884982 w 4418004"/>
                  <a:gd name="connsiteY463" fmla="*/ 2582515 h 3499702"/>
                  <a:gd name="connsiteX464" fmla="*/ 2875493 w 4418004"/>
                  <a:gd name="connsiteY464" fmla="*/ 2603596 h 3499702"/>
                  <a:gd name="connsiteX465" fmla="*/ 2831212 w 4418004"/>
                  <a:gd name="connsiteY465" fmla="*/ 2716377 h 3499702"/>
                  <a:gd name="connsiteX466" fmla="*/ 2816451 w 4418004"/>
                  <a:gd name="connsiteY466" fmla="*/ 2727972 h 3499702"/>
                  <a:gd name="connsiteX467" fmla="*/ 2814343 w 4418004"/>
                  <a:gd name="connsiteY467" fmla="*/ 2770133 h 3499702"/>
                  <a:gd name="connsiteX468" fmla="*/ 2795365 w 4418004"/>
                  <a:gd name="connsiteY468" fmla="*/ 2822835 h 3499702"/>
                  <a:gd name="connsiteX469" fmla="*/ 2789039 w 4418004"/>
                  <a:gd name="connsiteY469" fmla="*/ 2843916 h 3499702"/>
                  <a:gd name="connsiteX470" fmla="*/ 2786930 w 4418004"/>
                  <a:gd name="connsiteY470" fmla="*/ 2882915 h 3499702"/>
                  <a:gd name="connsiteX471" fmla="*/ 2785876 w 4418004"/>
                  <a:gd name="connsiteY471" fmla="*/ 2912428 h 3499702"/>
                  <a:gd name="connsiteX472" fmla="*/ 2753192 w 4418004"/>
                  <a:gd name="connsiteY472" fmla="*/ 2987264 h 3499702"/>
                  <a:gd name="connsiteX473" fmla="*/ 2714183 w 4418004"/>
                  <a:gd name="connsiteY473" fmla="*/ 3068425 h 3499702"/>
                  <a:gd name="connsiteX474" fmla="*/ 2707857 w 4418004"/>
                  <a:gd name="connsiteY474" fmla="*/ 3092668 h 3499702"/>
                  <a:gd name="connsiteX475" fmla="*/ 2683608 w 4418004"/>
                  <a:gd name="connsiteY475" fmla="*/ 3111640 h 3499702"/>
                  <a:gd name="connsiteX476" fmla="*/ 2679391 w 4418004"/>
                  <a:gd name="connsiteY476" fmla="*/ 3136937 h 3499702"/>
                  <a:gd name="connsiteX477" fmla="*/ 2673065 w 4418004"/>
                  <a:gd name="connsiteY477" fmla="*/ 3166450 h 3499702"/>
                  <a:gd name="connsiteX478" fmla="*/ 2655141 w 4418004"/>
                  <a:gd name="connsiteY478" fmla="*/ 3209665 h 3499702"/>
                  <a:gd name="connsiteX479" fmla="*/ 2653033 w 4418004"/>
                  <a:gd name="connsiteY479" fmla="*/ 3225476 h 3499702"/>
                  <a:gd name="connsiteX480" fmla="*/ 2663576 w 4418004"/>
                  <a:gd name="connsiteY480" fmla="*/ 3253935 h 3499702"/>
                  <a:gd name="connsiteX481" fmla="*/ 2589774 w 4418004"/>
                  <a:gd name="connsiteY481" fmla="*/ 3373040 h 3499702"/>
                  <a:gd name="connsiteX482" fmla="*/ 2552873 w 4418004"/>
                  <a:gd name="connsiteY482" fmla="*/ 3433120 h 3499702"/>
                  <a:gd name="connsiteX483" fmla="*/ 2498049 w 4418004"/>
                  <a:gd name="connsiteY483" fmla="*/ 3459471 h 3499702"/>
                  <a:gd name="connsiteX484" fmla="*/ 2459123 w 4418004"/>
                  <a:gd name="connsiteY484" fmla="*/ 3484726 h 3499702"/>
                  <a:gd name="connsiteX485" fmla="*/ 2459461 w 4418004"/>
                  <a:gd name="connsiteY485" fmla="*/ 3486202 h 3499702"/>
                  <a:gd name="connsiteX486" fmla="*/ 2444658 w 4418004"/>
                  <a:gd name="connsiteY486" fmla="*/ 3490629 h 3499702"/>
                  <a:gd name="connsiteX487" fmla="*/ 2430657 w 4418004"/>
                  <a:gd name="connsiteY487" fmla="*/ 3489237 h 3499702"/>
                  <a:gd name="connsiteX488" fmla="*/ 2430657 w 4418004"/>
                  <a:gd name="connsiteY488" fmla="*/ 3493669 h 3499702"/>
                  <a:gd name="connsiteX489" fmla="*/ 2428633 w 4418004"/>
                  <a:gd name="connsiteY489" fmla="*/ 3496198 h 3499702"/>
                  <a:gd name="connsiteX490" fmla="*/ 2426440 w 4418004"/>
                  <a:gd name="connsiteY490" fmla="*/ 3495861 h 3499702"/>
                  <a:gd name="connsiteX491" fmla="*/ 2423741 w 4418004"/>
                  <a:gd name="connsiteY491" fmla="*/ 3491771 h 3499702"/>
                  <a:gd name="connsiteX492" fmla="*/ 2415053 w 4418004"/>
                  <a:gd name="connsiteY492" fmla="*/ 3491561 h 3499702"/>
                  <a:gd name="connsiteX493" fmla="*/ 2402950 w 4418004"/>
                  <a:gd name="connsiteY493" fmla="*/ 3488988 h 3499702"/>
                  <a:gd name="connsiteX494" fmla="*/ 2400208 w 4418004"/>
                  <a:gd name="connsiteY494" fmla="*/ 3496156 h 3499702"/>
                  <a:gd name="connsiteX495" fmla="*/ 2377815 w 4418004"/>
                  <a:gd name="connsiteY495" fmla="*/ 3499529 h 3499702"/>
                  <a:gd name="connsiteX496" fmla="*/ 2347155 w 4418004"/>
                  <a:gd name="connsiteY496" fmla="*/ 3486290 h 3499702"/>
                  <a:gd name="connsiteX497" fmla="*/ 2334630 w 4418004"/>
                  <a:gd name="connsiteY497" fmla="*/ 3485995 h 3499702"/>
                  <a:gd name="connsiteX498" fmla="*/ 2280481 w 4418004"/>
                  <a:gd name="connsiteY498" fmla="*/ 3466137 h 3499702"/>
                  <a:gd name="connsiteX499" fmla="*/ 2264328 w 4418004"/>
                  <a:gd name="connsiteY499" fmla="*/ 3442948 h 3499702"/>
                  <a:gd name="connsiteX500" fmla="*/ 2258635 w 4418004"/>
                  <a:gd name="connsiteY500" fmla="*/ 3442653 h 3499702"/>
                  <a:gd name="connsiteX501" fmla="*/ 2254334 w 4418004"/>
                  <a:gd name="connsiteY501" fmla="*/ 3454505 h 3499702"/>
                  <a:gd name="connsiteX502" fmla="*/ 2230211 w 4418004"/>
                  <a:gd name="connsiteY502" fmla="*/ 3451216 h 3499702"/>
                  <a:gd name="connsiteX503" fmla="*/ 2229072 w 4418004"/>
                  <a:gd name="connsiteY503" fmla="*/ 3450120 h 3499702"/>
                  <a:gd name="connsiteX504" fmla="*/ 2228397 w 4418004"/>
                  <a:gd name="connsiteY504" fmla="*/ 3446494 h 3499702"/>
                  <a:gd name="connsiteX505" fmla="*/ 2227512 w 4418004"/>
                  <a:gd name="connsiteY505" fmla="*/ 3445693 h 3499702"/>
                  <a:gd name="connsiteX506" fmla="*/ 2226246 w 4418004"/>
                  <a:gd name="connsiteY506" fmla="*/ 3445693 h 3499702"/>
                  <a:gd name="connsiteX507" fmla="*/ 2202503 w 4418004"/>
                  <a:gd name="connsiteY507" fmla="*/ 3443164 h 3499702"/>
                  <a:gd name="connsiteX508" fmla="*/ 2200901 w 4418004"/>
                  <a:gd name="connsiteY508" fmla="*/ 3431695 h 3499702"/>
                  <a:gd name="connsiteX509" fmla="*/ 2182640 w 4418004"/>
                  <a:gd name="connsiteY509" fmla="*/ 3426046 h 3499702"/>
                  <a:gd name="connsiteX510" fmla="*/ 2181459 w 4418004"/>
                  <a:gd name="connsiteY510" fmla="*/ 3437215 h 3499702"/>
                  <a:gd name="connsiteX511" fmla="*/ 2179140 w 4418004"/>
                  <a:gd name="connsiteY511" fmla="*/ 3439786 h 3499702"/>
                  <a:gd name="connsiteX512" fmla="*/ 2159530 w 4418004"/>
                  <a:gd name="connsiteY512" fmla="*/ 3446785 h 3499702"/>
                  <a:gd name="connsiteX513" fmla="*/ 2127731 w 4418004"/>
                  <a:gd name="connsiteY513" fmla="*/ 3452683 h 3499702"/>
                  <a:gd name="connsiteX514" fmla="*/ 2044314 w 4418004"/>
                  <a:gd name="connsiteY514" fmla="*/ 3447122 h 3499702"/>
                  <a:gd name="connsiteX515" fmla="*/ 2015553 w 4418004"/>
                  <a:gd name="connsiteY515" fmla="*/ 3445057 h 3499702"/>
                  <a:gd name="connsiteX516" fmla="*/ 2006949 w 4418004"/>
                  <a:gd name="connsiteY516" fmla="*/ 3442780 h 3499702"/>
                  <a:gd name="connsiteX517" fmla="*/ 1997756 w 4418004"/>
                  <a:gd name="connsiteY517" fmla="*/ 3445309 h 3499702"/>
                  <a:gd name="connsiteX518" fmla="*/ 1994297 w 4418004"/>
                  <a:gd name="connsiteY518" fmla="*/ 3444424 h 3499702"/>
                  <a:gd name="connsiteX519" fmla="*/ 1986074 w 4418004"/>
                  <a:gd name="connsiteY519" fmla="*/ 3446321 h 3499702"/>
                  <a:gd name="connsiteX520" fmla="*/ 1942341 w 4418004"/>
                  <a:gd name="connsiteY520" fmla="*/ 3412634 h 3499702"/>
                  <a:gd name="connsiteX521" fmla="*/ 1922098 w 4418004"/>
                  <a:gd name="connsiteY521" fmla="*/ 3386916 h 3499702"/>
                  <a:gd name="connsiteX522" fmla="*/ 1903078 w 4418004"/>
                  <a:gd name="connsiteY522" fmla="*/ 3382953 h 3499702"/>
                  <a:gd name="connsiteX523" fmla="*/ 1750034 w 4418004"/>
                  <a:gd name="connsiteY523" fmla="*/ 3278266 h 3499702"/>
                  <a:gd name="connsiteX524" fmla="*/ 1744847 w 4418004"/>
                  <a:gd name="connsiteY524" fmla="*/ 3268868 h 3499702"/>
                  <a:gd name="connsiteX525" fmla="*/ 1706090 w 4418004"/>
                  <a:gd name="connsiteY525" fmla="*/ 3243993 h 3499702"/>
                  <a:gd name="connsiteX526" fmla="*/ 1701156 w 4418004"/>
                  <a:gd name="connsiteY526" fmla="*/ 3239735 h 3499702"/>
                  <a:gd name="connsiteX527" fmla="*/ 1677160 w 4418004"/>
                  <a:gd name="connsiteY527" fmla="*/ 3223419 h 3499702"/>
                  <a:gd name="connsiteX528" fmla="*/ 1669189 w 4418004"/>
                  <a:gd name="connsiteY528" fmla="*/ 3219203 h 3499702"/>
                  <a:gd name="connsiteX529" fmla="*/ 1596062 w 4418004"/>
                  <a:gd name="connsiteY529" fmla="*/ 3170805 h 3499702"/>
                  <a:gd name="connsiteX530" fmla="*/ 1523314 w 4418004"/>
                  <a:gd name="connsiteY530" fmla="*/ 3122779 h 3499702"/>
                  <a:gd name="connsiteX531" fmla="*/ 1493077 w 4418004"/>
                  <a:gd name="connsiteY531" fmla="*/ 3102752 h 3499702"/>
                  <a:gd name="connsiteX532" fmla="*/ 1484516 w 4418004"/>
                  <a:gd name="connsiteY532" fmla="*/ 3100392 h 3499702"/>
                  <a:gd name="connsiteX533" fmla="*/ 1457778 w 4418004"/>
                  <a:gd name="connsiteY533" fmla="*/ 3076318 h 3499702"/>
                  <a:gd name="connsiteX534" fmla="*/ 1444494 w 4418004"/>
                  <a:gd name="connsiteY534" fmla="*/ 3061013 h 3499702"/>
                  <a:gd name="connsiteX535" fmla="*/ 1420371 w 4418004"/>
                  <a:gd name="connsiteY535" fmla="*/ 3056751 h 3499702"/>
                  <a:gd name="connsiteX536" fmla="*/ 1405231 w 4418004"/>
                  <a:gd name="connsiteY536" fmla="*/ 3049461 h 3499702"/>
                  <a:gd name="connsiteX537" fmla="*/ 1358040 w 4418004"/>
                  <a:gd name="connsiteY537" fmla="*/ 3026015 h 3499702"/>
                  <a:gd name="connsiteX538" fmla="*/ 1281582 w 4418004"/>
                  <a:gd name="connsiteY538" fmla="*/ 3027621 h 3499702"/>
                  <a:gd name="connsiteX539" fmla="*/ 1258176 w 4418004"/>
                  <a:gd name="connsiteY539" fmla="*/ 2963030 h 3499702"/>
                  <a:gd name="connsiteX540" fmla="*/ 1269773 w 4418004"/>
                  <a:gd name="connsiteY540" fmla="*/ 2947220 h 3499702"/>
                  <a:gd name="connsiteX541" fmla="*/ 1251850 w 4418004"/>
                  <a:gd name="connsiteY541" fmla="*/ 2895572 h 3499702"/>
                  <a:gd name="connsiteX542" fmla="*/ 1343575 w 4418004"/>
                  <a:gd name="connsiteY542" fmla="*/ 2894518 h 3499702"/>
                  <a:gd name="connsiteX543" fmla="*/ 1360444 w 4418004"/>
                  <a:gd name="connsiteY543" fmla="*/ 2858681 h 3499702"/>
                  <a:gd name="connsiteX544" fmla="*/ 1361119 w 4418004"/>
                  <a:gd name="connsiteY544" fmla="*/ 2790674 h 3499702"/>
                  <a:gd name="connsiteX545" fmla="*/ 1351461 w 4418004"/>
                  <a:gd name="connsiteY545" fmla="*/ 2770142 h 3499702"/>
                  <a:gd name="connsiteX546" fmla="*/ 1364408 w 4418004"/>
                  <a:gd name="connsiteY546" fmla="*/ 2752603 h 3499702"/>
                  <a:gd name="connsiteX547" fmla="*/ 1361203 w 4418004"/>
                  <a:gd name="connsiteY547" fmla="*/ 2722124 h 3499702"/>
                  <a:gd name="connsiteX548" fmla="*/ 1368921 w 4418004"/>
                  <a:gd name="connsiteY548" fmla="*/ 2689909 h 3499702"/>
                  <a:gd name="connsiteX549" fmla="*/ 1378494 w 4418004"/>
                  <a:gd name="connsiteY549" fmla="*/ 2687421 h 3499702"/>
                  <a:gd name="connsiteX550" fmla="*/ 1382585 w 4418004"/>
                  <a:gd name="connsiteY550" fmla="*/ 2681603 h 3499702"/>
                  <a:gd name="connsiteX551" fmla="*/ 1417377 w 4418004"/>
                  <a:gd name="connsiteY551" fmla="*/ 2635226 h 3499702"/>
                  <a:gd name="connsiteX552" fmla="*/ 1441626 w 4418004"/>
                  <a:gd name="connsiteY552" fmla="*/ 2635226 h 3499702"/>
                  <a:gd name="connsiteX553" fmla="*/ 1478527 w 4418004"/>
                  <a:gd name="connsiteY553" fmla="*/ 2639442 h 3499702"/>
                  <a:gd name="connsiteX554" fmla="*/ 1513320 w 4418004"/>
                  <a:gd name="connsiteY554" fmla="*/ 2634172 h 3499702"/>
                  <a:gd name="connsiteX555" fmla="*/ 1544823 w 4418004"/>
                  <a:gd name="connsiteY555" fmla="*/ 2620343 h 3499702"/>
                  <a:gd name="connsiteX556" fmla="*/ 1578308 w 4418004"/>
                  <a:gd name="connsiteY556" fmla="*/ 2635356 h 3499702"/>
                  <a:gd name="connsiteX557" fmla="*/ 1612425 w 4418004"/>
                  <a:gd name="connsiteY557" fmla="*/ 2655467 h 3499702"/>
                  <a:gd name="connsiteX558" fmla="*/ 1621787 w 4418004"/>
                  <a:gd name="connsiteY558" fmla="*/ 2651082 h 3499702"/>
                  <a:gd name="connsiteX559" fmla="*/ 1705205 w 4418004"/>
                  <a:gd name="connsiteY559" fmla="*/ 2615203 h 3499702"/>
                  <a:gd name="connsiteX560" fmla="*/ 1745269 w 4418004"/>
                  <a:gd name="connsiteY560" fmla="*/ 2590960 h 3499702"/>
                  <a:gd name="connsiteX561" fmla="*/ 1774789 w 4418004"/>
                  <a:gd name="connsiteY561" fmla="*/ 2580420 h 3499702"/>
                  <a:gd name="connsiteX562" fmla="*/ 1794821 w 4418004"/>
                  <a:gd name="connsiteY562" fmla="*/ 2592014 h 3499702"/>
                  <a:gd name="connsiteX563" fmla="*/ 1826451 w 4418004"/>
                  <a:gd name="connsiteY563" fmla="*/ 2596230 h 3499702"/>
                  <a:gd name="connsiteX564" fmla="*/ 1844374 w 4418004"/>
                  <a:gd name="connsiteY564" fmla="*/ 2612041 h 3499702"/>
                  <a:gd name="connsiteX565" fmla="*/ 1866515 w 4418004"/>
                  <a:gd name="connsiteY565" fmla="*/ 2614149 h 3499702"/>
                  <a:gd name="connsiteX566" fmla="*/ 1876003 w 4418004"/>
                  <a:gd name="connsiteY566" fmla="*/ 2598339 h 3499702"/>
                  <a:gd name="connsiteX567" fmla="*/ 1872841 w 4418004"/>
                  <a:gd name="connsiteY567" fmla="*/ 2564609 h 3499702"/>
                  <a:gd name="connsiteX568" fmla="*/ 1879166 w 4418004"/>
                  <a:gd name="connsiteY568" fmla="*/ 2537205 h 3499702"/>
                  <a:gd name="connsiteX569" fmla="*/ 1897090 w 4418004"/>
                  <a:gd name="connsiteY569" fmla="*/ 2503475 h 3499702"/>
                  <a:gd name="connsiteX570" fmla="*/ 1897090 w 4418004"/>
                  <a:gd name="connsiteY570" fmla="*/ 2440233 h 3499702"/>
                  <a:gd name="connsiteX571" fmla="*/ 1891818 w 4418004"/>
                  <a:gd name="connsiteY571" fmla="*/ 2417045 h 3499702"/>
                  <a:gd name="connsiteX572" fmla="*/ 1923448 w 4418004"/>
                  <a:gd name="connsiteY572" fmla="*/ 2405450 h 3499702"/>
                  <a:gd name="connsiteX573" fmla="*/ 1946642 w 4418004"/>
                  <a:gd name="connsiteY573" fmla="*/ 2391748 h 3499702"/>
                  <a:gd name="connsiteX574" fmla="*/ 1965620 w 4418004"/>
                  <a:gd name="connsiteY574" fmla="*/ 2376991 h 3499702"/>
                  <a:gd name="connsiteX575" fmla="*/ 1966674 w 4418004"/>
                  <a:gd name="connsiteY575" fmla="*/ 2354857 h 3499702"/>
                  <a:gd name="connsiteX576" fmla="*/ 1936099 w 4418004"/>
                  <a:gd name="connsiteY576" fmla="*/ 2337992 h 3499702"/>
                  <a:gd name="connsiteX577" fmla="*/ 1929773 w 4418004"/>
                  <a:gd name="connsiteY577" fmla="*/ 2319020 h 3499702"/>
                  <a:gd name="connsiteX578" fmla="*/ 1924502 w 4418004"/>
                  <a:gd name="connsiteY578" fmla="*/ 2296885 h 3499702"/>
                  <a:gd name="connsiteX579" fmla="*/ 1913959 w 4418004"/>
                  <a:gd name="connsiteY579" fmla="*/ 2272642 h 3499702"/>
                  <a:gd name="connsiteX580" fmla="*/ 1902361 w 4418004"/>
                  <a:gd name="connsiteY580" fmla="*/ 2247345 h 3499702"/>
                  <a:gd name="connsiteX581" fmla="*/ 1878112 w 4418004"/>
                  <a:gd name="connsiteY581" fmla="*/ 2245237 h 3499702"/>
                  <a:gd name="connsiteX582" fmla="*/ 1861243 w 4418004"/>
                  <a:gd name="connsiteY582" fmla="*/ 2233643 h 3499702"/>
                  <a:gd name="connsiteX583" fmla="*/ 1842265 w 4418004"/>
                  <a:gd name="connsiteY583" fmla="*/ 2223102 h 3499702"/>
                  <a:gd name="connsiteX584" fmla="*/ 1831722 w 4418004"/>
                  <a:gd name="connsiteY584" fmla="*/ 2225211 h 3499702"/>
                  <a:gd name="connsiteX585" fmla="*/ 1819071 w 4418004"/>
                  <a:gd name="connsiteY585" fmla="*/ 2231535 h 3499702"/>
                  <a:gd name="connsiteX586" fmla="*/ 1815697 w 4418004"/>
                  <a:gd name="connsiteY586" fmla="*/ 2190090 h 3499702"/>
                  <a:gd name="connsiteX587" fmla="*/ 1868623 w 4418004"/>
                  <a:gd name="connsiteY587" fmla="*/ 2144050 h 3499702"/>
                  <a:gd name="connsiteX588" fmla="*/ 1882329 w 4418004"/>
                  <a:gd name="connsiteY588" fmla="*/ 2053403 h 3499702"/>
                  <a:gd name="connsiteX589" fmla="*/ 1871154 w 4418004"/>
                  <a:gd name="connsiteY589" fmla="*/ 1974730 h 3499702"/>
                  <a:gd name="connsiteX590" fmla="*/ 1889583 w 4418004"/>
                  <a:gd name="connsiteY590" fmla="*/ 1943320 h 3499702"/>
                  <a:gd name="connsiteX591" fmla="*/ 1894433 w 4418004"/>
                  <a:gd name="connsiteY591" fmla="*/ 1937628 h 3499702"/>
                  <a:gd name="connsiteX592" fmla="*/ 1899789 w 4418004"/>
                  <a:gd name="connsiteY592" fmla="*/ 1931641 h 3499702"/>
                  <a:gd name="connsiteX593" fmla="*/ 1900590 w 4418004"/>
                  <a:gd name="connsiteY593" fmla="*/ 1929870 h 3499702"/>
                  <a:gd name="connsiteX594" fmla="*/ 1903879 w 4418004"/>
                  <a:gd name="connsiteY594" fmla="*/ 1924642 h 3499702"/>
                  <a:gd name="connsiteX595" fmla="*/ 1905651 w 4418004"/>
                  <a:gd name="connsiteY595" fmla="*/ 1923293 h 3499702"/>
                  <a:gd name="connsiteX596" fmla="*/ 1913284 w 4418004"/>
                  <a:gd name="connsiteY596" fmla="*/ 1922450 h 3499702"/>
                  <a:gd name="connsiteX597" fmla="*/ 1931924 w 4418004"/>
                  <a:gd name="connsiteY597" fmla="*/ 1917437 h 3499702"/>
                  <a:gd name="connsiteX598" fmla="*/ 1936521 w 4418004"/>
                  <a:gd name="connsiteY598" fmla="*/ 1933458 h 3499702"/>
                  <a:gd name="connsiteX599" fmla="*/ 1950016 w 4418004"/>
                  <a:gd name="connsiteY599" fmla="*/ 1942565 h 3499702"/>
                  <a:gd name="connsiteX600" fmla="*/ 1951914 w 4418004"/>
                  <a:gd name="connsiteY600" fmla="*/ 1945516 h 3499702"/>
                  <a:gd name="connsiteX601" fmla="*/ 1991050 w 4418004"/>
                  <a:gd name="connsiteY601" fmla="*/ 1927302 h 3499702"/>
                  <a:gd name="connsiteX602" fmla="*/ 1992779 w 4418004"/>
                  <a:gd name="connsiteY602" fmla="*/ 1928230 h 3499702"/>
                  <a:gd name="connsiteX603" fmla="*/ 1999527 w 4418004"/>
                  <a:gd name="connsiteY603" fmla="*/ 1960146 h 3499702"/>
                  <a:gd name="connsiteX604" fmla="*/ 1998051 w 4418004"/>
                  <a:gd name="connsiteY604" fmla="*/ 1981016 h 3499702"/>
                  <a:gd name="connsiteX605" fmla="*/ 1996617 w 4418004"/>
                  <a:gd name="connsiteY605" fmla="*/ 1981859 h 3499702"/>
                  <a:gd name="connsiteX606" fmla="*/ 1997250 w 4418004"/>
                  <a:gd name="connsiteY606" fmla="*/ 1990165 h 3499702"/>
                  <a:gd name="connsiteX607" fmla="*/ 2007793 w 4418004"/>
                  <a:gd name="connsiteY607" fmla="*/ 2002813 h 3499702"/>
                  <a:gd name="connsiteX608" fmla="*/ 2029933 w 4418004"/>
                  <a:gd name="connsiteY608" fmla="*/ 1991219 h 3499702"/>
                  <a:gd name="connsiteX609" fmla="*/ 2053128 w 4418004"/>
                  <a:gd name="connsiteY609" fmla="*/ 1994381 h 3499702"/>
                  <a:gd name="connsiteX610" fmla="*/ 2069997 w 4418004"/>
                  <a:gd name="connsiteY610" fmla="*/ 2011246 h 3499702"/>
                  <a:gd name="connsiteX611" fmla="*/ 2071051 w 4418004"/>
                  <a:gd name="connsiteY611" fmla="*/ 2026002 h 3499702"/>
                  <a:gd name="connsiteX612" fmla="*/ 2067889 w 4418004"/>
                  <a:gd name="connsiteY612" fmla="*/ 2046029 h 3499702"/>
                  <a:gd name="connsiteX613" fmla="*/ 2048911 w 4418004"/>
                  <a:gd name="connsiteY613" fmla="*/ 2057623 h 3499702"/>
                  <a:gd name="connsiteX614" fmla="*/ 2029933 w 4418004"/>
                  <a:gd name="connsiteY614" fmla="*/ 2061839 h 3499702"/>
                  <a:gd name="connsiteX615" fmla="*/ 2016227 w 4418004"/>
                  <a:gd name="connsiteY615" fmla="*/ 2075542 h 3499702"/>
                  <a:gd name="connsiteX616" fmla="*/ 2014119 w 4418004"/>
                  <a:gd name="connsiteY616" fmla="*/ 2100839 h 3499702"/>
                  <a:gd name="connsiteX617" fmla="*/ 2016227 w 4418004"/>
                  <a:gd name="connsiteY617" fmla="*/ 2128244 h 3499702"/>
                  <a:gd name="connsiteX618" fmla="*/ 1997250 w 4418004"/>
                  <a:gd name="connsiteY618" fmla="*/ 2149324 h 3499702"/>
                  <a:gd name="connsiteX619" fmla="*/ 1984598 w 4418004"/>
                  <a:gd name="connsiteY619" fmla="*/ 2144054 h 3499702"/>
                  <a:gd name="connsiteX620" fmla="*/ 1969837 w 4418004"/>
                  <a:gd name="connsiteY620" fmla="*/ 2143000 h 3499702"/>
                  <a:gd name="connsiteX621" fmla="*/ 1964566 w 4418004"/>
                  <a:gd name="connsiteY621" fmla="*/ 2165135 h 3499702"/>
                  <a:gd name="connsiteX622" fmla="*/ 1986706 w 4418004"/>
                  <a:gd name="connsiteY622" fmla="*/ 2218890 h 3499702"/>
                  <a:gd name="connsiteX623" fmla="*/ 2026770 w 4418004"/>
                  <a:gd name="connsiteY623" fmla="*/ 2262106 h 3499702"/>
                  <a:gd name="connsiteX624" fmla="*/ 2028879 w 4418004"/>
                  <a:gd name="connsiteY624" fmla="*/ 2285295 h 3499702"/>
                  <a:gd name="connsiteX625" fmla="*/ 2023607 w 4418004"/>
                  <a:gd name="connsiteY625" fmla="*/ 2303213 h 3499702"/>
                  <a:gd name="connsiteX626" fmla="*/ 2043639 w 4418004"/>
                  <a:gd name="connsiteY626" fmla="*/ 2305321 h 3499702"/>
                  <a:gd name="connsiteX627" fmla="*/ 2065780 w 4418004"/>
                  <a:gd name="connsiteY627" fmla="*/ 2294781 h 3499702"/>
                  <a:gd name="connsiteX628" fmla="*/ 2093192 w 4418004"/>
                  <a:gd name="connsiteY628" fmla="*/ 2291619 h 3499702"/>
                  <a:gd name="connsiteX629" fmla="*/ 2109007 w 4418004"/>
                  <a:gd name="connsiteY629" fmla="*/ 2276862 h 3499702"/>
                  <a:gd name="connsiteX630" fmla="*/ 2112170 w 4418004"/>
                  <a:gd name="connsiteY630" fmla="*/ 2256836 h 3499702"/>
                  <a:gd name="connsiteX631" fmla="*/ 2084758 w 4418004"/>
                  <a:gd name="connsiteY631" fmla="*/ 2243133 h 3499702"/>
                  <a:gd name="connsiteX632" fmla="*/ 2068943 w 4418004"/>
                  <a:gd name="connsiteY632" fmla="*/ 2239971 h 3499702"/>
                  <a:gd name="connsiteX633" fmla="*/ 2063671 w 4418004"/>
                  <a:gd name="connsiteY633" fmla="*/ 2227323 h 3499702"/>
                  <a:gd name="connsiteX634" fmla="*/ 2086866 w 4418004"/>
                  <a:gd name="connsiteY634" fmla="*/ 2203080 h 3499702"/>
                  <a:gd name="connsiteX635" fmla="*/ 2104790 w 4418004"/>
                  <a:gd name="connsiteY635" fmla="*/ 2174621 h 3499702"/>
                  <a:gd name="connsiteX636" fmla="*/ 2118496 w 4418004"/>
                  <a:gd name="connsiteY636" fmla="*/ 2138784 h 3499702"/>
                  <a:gd name="connsiteX637" fmla="*/ 2142745 w 4418004"/>
                  <a:gd name="connsiteY637" fmla="*/ 2122973 h 3499702"/>
                  <a:gd name="connsiteX638" fmla="*/ 2144853 w 4418004"/>
                  <a:gd name="connsiteY638" fmla="*/ 2094514 h 3499702"/>
                  <a:gd name="connsiteX639" fmla="*/ 2137473 w 4418004"/>
                  <a:gd name="connsiteY639" fmla="*/ 2073434 h 3499702"/>
                  <a:gd name="connsiteX640" fmla="*/ 2135365 w 4418004"/>
                  <a:gd name="connsiteY640" fmla="*/ 2043921 h 3499702"/>
                  <a:gd name="connsiteX641" fmla="*/ 2138528 w 4418004"/>
                  <a:gd name="connsiteY641" fmla="*/ 2030218 h 3499702"/>
                  <a:gd name="connsiteX642" fmla="*/ 2156451 w 4418004"/>
                  <a:gd name="connsiteY642" fmla="*/ 2013354 h 3499702"/>
                  <a:gd name="connsiteX643" fmla="*/ 2188080 w 4418004"/>
                  <a:gd name="connsiteY643" fmla="*/ 2004922 h 3499702"/>
                  <a:gd name="connsiteX644" fmla="*/ 2217601 w 4418004"/>
                  <a:gd name="connsiteY644" fmla="*/ 2004922 h 3499702"/>
                  <a:gd name="connsiteX645" fmla="*/ 2239742 w 4418004"/>
                  <a:gd name="connsiteY645" fmla="*/ 2014408 h 3499702"/>
                  <a:gd name="connsiteX646" fmla="*/ 2262937 w 4418004"/>
                  <a:gd name="connsiteY646" fmla="*/ 2017570 h 3499702"/>
                  <a:gd name="connsiteX647" fmla="*/ 2281914 w 4418004"/>
                  <a:gd name="connsiteY647" fmla="*/ 2026002 h 3499702"/>
                  <a:gd name="connsiteX648" fmla="*/ 2299079 w 4418004"/>
                  <a:gd name="connsiteY648" fmla="*/ 2017233 h 3499702"/>
                  <a:gd name="connsiteX649" fmla="*/ 2325099 w 4418004"/>
                  <a:gd name="connsiteY649" fmla="*/ 2043710 h 3499702"/>
                  <a:gd name="connsiteX650" fmla="*/ 2334124 w 4418004"/>
                  <a:gd name="connsiteY650" fmla="*/ 2048306 h 3499702"/>
                  <a:gd name="connsiteX651" fmla="*/ 2354536 w 4418004"/>
                  <a:gd name="connsiteY651" fmla="*/ 2077224 h 3499702"/>
                  <a:gd name="connsiteX652" fmla="*/ 2391268 w 4418004"/>
                  <a:gd name="connsiteY652" fmla="*/ 2125081 h 3499702"/>
                  <a:gd name="connsiteX653" fmla="*/ 2407968 w 4418004"/>
                  <a:gd name="connsiteY653" fmla="*/ 2154088 h 3499702"/>
                  <a:gd name="connsiteX654" fmla="*/ 2420029 w 4418004"/>
                  <a:gd name="connsiteY654" fmla="*/ 2153540 h 3499702"/>
                  <a:gd name="connsiteX655" fmla="*/ 2449550 w 4418004"/>
                  <a:gd name="connsiteY655" fmla="*/ 2153540 h 3499702"/>
                  <a:gd name="connsiteX656" fmla="*/ 2489614 w 4418004"/>
                  <a:gd name="connsiteY656" fmla="*/ 2147216 h 3499702"/>
                  <a:gd name="connsiteX657" fmla="*/ 2467473 w 4418004"/>
                  <a:gd name="connsiteY657" fmla="*/ 2105055 h 3499702"/>
                  <a:gd name="connsiteX658" fmla="*/ 2483288 w 4418004"/>
                  <a:gd name="connsiteY658" fmla="*/ 2075542 h 3499702"/>
                  <a:gd name="connsiteX659" fmla="*/ 2483288 w 4418004"/>
                  <a:gd name="connsiteY659" fmla="*/ 2029164 h 3499702"/>
                  <a:gd name="connsiteX660" fmla="*/ 2473799 w 4418004"/>
                  <a:gd name="connsiteY660" fmla="*/ 2000705 h 3499702"/>
                  <a:gd name="connsiteX661" fmla="*/ 2469582 w 4418004"/>
                  <a:gd name="connsiteY661" fmla="*/ 1962760 h 3499702"/>
                  <a:gd name="connsiteX662" fmla="*/ 2455876 w 4418004"/>
                  <a:gd name="connsiteY662" fmla="*/ 1948004 h 3499702"/>
                  <a:gd name="connsiteX663" fmla="*/ 2452713 w 4418004"/>
                  <a:gd name="connsiteY663" fmla="*/ 1929031 h 3499702"/>
                  <a:gd name="connsiteX664" fmla="*/ 2446387 w 4418004"/>
                  <a:gd name="connsiteY664" fmla="*/ 1915329 h 3499702"/>
                  <a:gd name="connsiteX665" fmla="*/ 2421084 w 4418004"/>
                  <a:gd name="connsiteY665" fmla="*/ 1920599 h 3499702"/>
                  <a:gd name="connsiteX666" fmla="*/ 2397889 w 4418004"/>
                  <a:gd name="connsiteY666" fmla="*/ 1918491 h 3499702"/>
                  <a:gd name="connsiteX667" fmla="*/ 2396834 w 4418004"/>
                  <a:gd name="connsiteY667" fmla="*/ 1899518 h 3499702"/>
                  <a:gd name="connsiteX668" fmla="*/ 2385237 w 4418004"/>
                  <a:gd name="connsiteY668" fmla="*/ 1891086 h 3499702"/>
                  <a:gd name="connsiteX669" fmla="*/ 2363096 w 4418004"/>
                  <a:gd name="connsiteY669" fmla="*/ 1891086 h 3499702"/>
                  <a:gd name="connsiteX670" fmla="*/ 2342010 w 4418004"/>
                  <a:gd name="connsiteY670" fmla="*/ 1879492 h 3499702"/>
                  <a:gd name="connsiteX671" fmla="*/ 2327250 w 4418004"/>
                  <a:gd name="connsiteY671" fmla="*/ 1871059 h 3499702"/>
                  <a:gd name="connsiteX672" fmla="*/ 2307218 w 4418004"/>
                  <a:gd name="connsiteY672" fmla="*/ 1873167 h 3499702"/>
                  <a:gd name="connsiteX673" fmla="*/ 2286132 w 4418004"/>
                  <a:gd name="connsiteY673" fmla="*/ 1866843 h 3499702"/>
                  <a:gd name="connsiteX674" fmla="*/ 2278751 w 4418004"/>
                  <a:gd name="connsiteY674" fmla="*/ 1849979 h 3499702"/>
                  <a:gd name="connsiteX675" fmla="*/ 2257665 w 4418004"/>
                  <a:gd name="connsiteY675" fmla="*/ 1839438 h 3499702"/>
                  <a:gd name="connsiteX676" fmla="*/ 2242905 w 4418004"/>
                  <a:gd name="connsiteY676" fmla="*/ 1835222 h 3499702"/>
                  <a:gd name="connsiteX677" fmla="*/ 2238687 w 4418004"/>
                  <a:gd name="connsiteY677" fmla="*/ 1825736 h 3499702"/>
                  <a:gd name="connsiteX678" fmla="*/ 2246068 w 4418004"/>
                  <a:gd name="connsiteY678" fmla="*/ 1812033 h 3499702"/>
                  <a:gd name="connsiteX679" fmla="*/ 2274534 w 4418004"/>
                  <a:gd name="connsiteY679" fmla="*/ 1796223 h 3499702"/>
                  <a:gd name="connsiteX680" fmla="*/ 2274534 w 4418004"/>
                  <a:gd name="connsiteY680" fmla="*/ 1776196 h 3499702"/>
                  <a:gd name="connsiteX681" fmla="*/ 2273480 w 4418004"/>
                  <a:gd name="connsiteY681" fmla="*/ 1751953 h 3499702"/>
                  <a:gd name="connsiteX682" fmla="*/ 2279806 w 4418004"/>
                  <a:gd name="connsiteY682" fmla="*/ 1726657 h 3499702"/>
                  <a:gd name="connsiteX683" fmla="*/ 2272425 w 4418004"/>
                  <a:gd name="connsiteY683" fmla="*/ 1717170 h 3499702"/>
                  <a:gd name="connsiteX684" fmla="*/ 2262937 w 4418004"/>
                  <a:gd name="connsiteY684" fmla="*/ 1703468 h 3499702"/>
                  <a:gd name="connsiteX685" fmla="*/ 2249231 w 4418004"/>
                  <a:gd name="connsiteY685" fmla="*/ 1691874 h 3499702"/>
                  <a:gd name="connsiteX686" fmla="*/ 2246068 w 4418004"/>
                  <a:gd name="connsiteY686" fmla="*/ 1677117 h 3499702"/>
                  <a:gd name="connsiteX687" fmla="*/ 2241850 w 4418004"/>
                  <a:gd name="connsiteY687" fmla="*/ 1664469 h 3499702"/>
                  <a:gd name="connsiteX688" fmla="*/ 2214438 w 4418004"/>
                  <a:gd name="connsiteY688" fmla="*/ 1658144 h 3499702"/>
                  <a:gd name="connsiteX689" fmla="*/ 2195461 w 4418004"/>
                  <a:gd name="connsiteY689" fmla="*/ 1671847 h 3499702"/>
                  <a:gd name="connsiteX690" fmla="*/ 2168048 w 4418004"/>
                  <a:gd name="connsiteY690" fmla="*/ 1677117 h 3499702"/>
                  <a:gd name="connsiteX691" fmla="*/ 2162777 w 4418004"/>
                  <a:gd name="connsiteY691" fmla="*/ 1665523 h 3499702"/>
                  <a:gd name="connsiteX692" fmla="*/ 2145908 w 4418004"/>
                  <a:gd name="connsiteY692" fmla="*/ 1661307 h 3499702"/>
                  <a:gd name="connsiteX693" fmla="*/ 2133256 w 4418004"/>
                  <a:gd name="connsiteY693" fmla="*/ 1663415 h 3499702"/>
                  <a:gd name="connsiteX694" fmla="*/ 2117441 w 4418004"/>
                  <a:gd name="connsiteY694" fmla="*/ 1656036 h 3499702"/>
                  <a:gd name="connsiteX695" fmla="*/ 2097409 w 4418004"/>
                  <a:gd name="connsiteY695" fmla="*/ 1639172 h 3499702"/>
                  <a:gd name="connsiteX696" fmla="*/ 2082649 w 4418004"/>
                  <a:gd name="connsiteY696" fmla="*/ 1648658 h 3499702"/>
                  <a:gd name="connsiteX697" fmla="*/ 2055237 w 4418004"/>
                  <a:gd name="connsiteY697" fmla="*/ 1686603 h 3499702"/>
                  <a:gd name="connsiteX698" fmla="*/ 2046802 w 4418004"/>
                  <a:gd name="connsiteY698" fmla="*/ 1707684 h 3499702"/>
                  <a:gd name="connsiteX699" fmla="*/ 2018336 w 4418004"/>
                  <a:gd name="connsiteY699" fmla="*/ 1712954 h 3499702"/>
                  <a:gd name="connsiteX700" fmla="*/ 1997250 w 4418004"/>
                  <a:gd name="connsiteY700" fmla="*/ 1730873 h 3499702"/>
                  <a:gd name="connsiteX701" fmla="*/ 1978272 w 4418004"/>
                  <a:gd name="connsiteY701" fmla="*/ 1721386 h 3499702"/>
                  <a:gd name="connsiteX702" fmla="*/ 1957186 w 4418004"/>
                  <a:gd name="connsiteY702" fmla="*/ 1693982 h 3499702"/>
                  <a:gd name="connsiteX703" fmla="*/ 1955077 w 4418004"/>
                  <a:gd name="connsiteY703" fmla="*/ 1672901 h 3499702"/>
                  <a:gd name="connsiteX704" fmla="*/ 1965620 w 4418004"/>
                  <a:gd name="connsiteY704" fmla="*/ 1626523 h 3499702"/>
                  <a:gd name="connsiteX705" fmla="*/ 1978272 w 4418004"/>
                  <a:gd name="connsiteY705" fmla="*/ 1610713 h 3499702"/>
                  <a:gd name="connsiteX706" fmla="*/ 1999358 w 4418004"/>
                  <a:gd name="connsiteY706" fmla="*/ 1599119 h 3499702"/>
                  <a:gd name="connsiteX707" fmla="*/ 2045748 w 4418004"/>
                  <a:gd name="connsiteY707" fmla="*/ 1571714 h 3499702"/>
                  <a:gd name="connsiteX708" fmla="*/ 2064726 w 4418004"/>
                  <a:gd name="connsiteY708" fmla="*/ 1554849 h 3499702"/>
                  <a:gd name="connsiteX709" fmla="*/ 2064726 w 4418004"/>
                  <a:gd name="connsiteY709" fmla="*/ 1540093 h 3499702"/>
                  <a:gd name="connsiteX710" fmla="*/ 2066834 w 4418004"/>
                  <a:gd name="connsiteY710" fmla="*/ 1526390 h 3499702"/>
                  <a:gd name="connsiteX711" fmla="*/ 2080540 w 4418004"/>
                  <a:gd name="connsiteY711" fmla="*/ 1513742 h 3499702"/>
                  <a:gd name="connsiteX712" fmla="*/ 2084758 w 4418004"/>
                  <a:gd name="connsiteY712" fmla="*/ 1489499 h 3499702"/>
                  <a:gd name="connsiteX713" fmla="*/ 2099518 w 4418004"/>
                  <a:gd name="connsiteY713" fmla="*/ 1473689 h 3499702"/>
                  <a:gd name="connsiteX714" fmla="*/ 2115333 w 4418004"/>
                  <a:gd name="connsiteY714" fmla="*/ 1470526 h 3499702"/>
                  <a:gd name="connsiteX715" fmla="*/ 2124822 w 4418004"/>
                  <a:gd name="connsiteY715" fmla="*/ 1459986 h 3499702"/>
                  <a:gd name="connsiteX716" fmla="*/ 2135365 w 4418004"/>
                  <a:gd name="connsiteY716" fmla="*/ 1456824 h 3499702"/>
                  <a:gd name="connsiteX717" fmla="*/ 2135365 w 4418004"/>
                  <a:gd name="connsiteY717" fmla="*/ 1439959 h 3499702"/>
                  <a:gd name="connsiteX718" fmla="*/ 2129039 w 4418004"/>
                  <a:gd name="connsiteY718" fmla="*/ 1425203 h 3499702"/>
                  <a:gd name="connsiteX719" fmla="*/ 2131147 w 4418004"/>
                  <a:gd name="connsiteY719" fmla="*/ 1409392 h 3499702"/>
                  <a:gd name="connsiteX720" fmla="*/ 2134310 w 4418004"/>
                  <a:gd name="connsiteY720" fmla="*/ 1374609 h 3499702"/>
                  <a:gd name="connsiteX721" fmla="*/ 2151179 w 4418004"/>
                  <a:gd name="connsiteY721" fmla="*/ 1335610 h 3499702"/>
                  <a:gd name="connsiteX722" fmla="*/ 2169103 w 4418004"/>
                  <a:gd name="connsiteY722" fmla="*/ 1309259 h 3499702"/>
                  <a:gd name="connsiteX723" fmla="*/ 2182809 w 4418004"/>
                  <a:gd name="connsiteY723" fmla="*/ 1288179 h 3499702"/>
                  <a:gd name="connsiteX724" fmla="*/ 2206004 w 4418004"/>
                  <a:gd name="connsiteY724" fmla="*/ 1262882 h 3499702"/>
                  <a:gd name="connsiteX725" fmla="*/ 2218655 w 4418004"/>
                  <a:gd name="connsiteY725" fmla="*/ 1227045 h 3499702"/>
                  <a:gd name="connsiteX726" fmla="*/ 2230253 w 4418004"/>
                  <a:gd name="connsiteY726" fmla="*/ 1203856 h 3499702"/>
                  <a:gd name="connsiteX727" fmla="*/ 2227090 w 4418004"/>
                  <a:gd name="connsiteY727" fmla="*/ 1173289 h 3499702"/>
                  <a:gd name="connsiteX728" fmla="*/ 2219710 w 4418004"/>
                  <a:gd name="connsiteY728" fmla="*/ 1154316 h 3499702"/>
                  <a:gd name="connsiteX729" fmla="*/ 2213384 w 4418004"/>
                  <a:gd name="connsiteY729" fmla="*/ 1127965 h 3499702"/>
                  <a:gd name="connsiteX730" fmla="*/ 2196515 w 4418004"/>
                  <a:gd name="connsiteY730" fmla="*/ 1098452 h 3499702"/>
                  <a:gd name="connsiteX731" fmla="*/ 2203895 w 4418004"/>
                  <a:gd name="connsiteY731" fmla="*/ 1075264 h 3499702"/>
                  <a:gd name="connsiteX732" fmla="*/ 2226036 w 4418004"/>
                  <a:gd name="connsiteY732" fmla="*/ 1087912 h 3499702"/>
                  <a:gd name="connsiteX733" fmla="*/ 2230253 w 4418004"/>
                  <a:gd name="connsiteY733" fmla="*/ 1111101 h 3499702"/>
                  <a:gd name="connsiteX734" fmla="*/ 2245013 w 4418004"/>
                  <a:gd name="connsiteY734" fmla="*/ 1146938 h 3499702"/>
                  <a:gd name="connsiteX735" fmla="*/ 2257665 w 4418004"/>
                  <a:gd name="connsiteY735" fmla="*/ 1164857 h 3499702"/>
                  <a:gd name="connsiteX736" fmla="*/ 2263991 w 4418004"/>
                  <a:gd name="connsiteY736" fmla="*/ 1153262 h 3499702"/>
                  <a:gd name="connsiteX737" fmla="*/ 2263991 w 4418004"/>
                  <a:gd name="connsiteY737" fmla="*/ 1141668 h 3499702"/>
                  <a:gd name="connsiteX738" fmla="*/ 2260828 w 4418004"/>
                  <a:gd name="connsiteY738" fmla="*/ 1120587 h 3499702"/>
                  <a:gd name="connsiteX739" fmla="*/ 2273480 w 4418004"/>
                  <a:gd name="connsiteY739" fmla="*/ 1105831 h 3499702"/>
                  <a:gd name="connsiteX740" fmla="*/ 2279806 w 4418004"/>
                  <a:gd name="connsiteY740" fmla="*/ 1093182 h 3499702"/>
                  <a:gd name="connsiteX741" fmla="*/ 2257665 w 4418004"/>
                  <a:gd name="connsiteY741" fmla="*/ 1074210 h 3499702"/>
                  <a:gd name="connsiteX742" fmla="*/ 2253448 w 4418004"/>
                  <a:gd name="connsiteY742" fmla="*/ 1053129 h 3499702"/>
                  <a:gd name="connsiteX743" fmla="*/ 2258719 w 4418004"/>
                  <a:gd name="connsiteY743" fmla="*/ 1034156 h 3499702"/>
                  <a:gd name="connsiteX744" fmla="*/ 2248176 w 4418004"/>
                  <a:gd name="connsiteY744" fmla="*/ 1009914 h 3499702"/>
                  <a:gd name="connsiteX745" fmla="*/ 2231307 w 4418004"/>
                  <a:gd name="connsiteY745" fmla="*/ 996211 h 3499702"/>
                  <a:gd name="connsiteX746" fmla="*/ 2215493 w 4418004"/>
                  <a:gd name="connsiteY746" fmla="*/ 988833 h 3499702"/>
                  <a:gd name="connsiteX747" fmla="*/ 2182809 w 4418004"/>
                  <a:gd name="connsiteY747" fmla="*/ 984617 h 3499702"/>
                  <a:gd name="connsiteX748" fmla="*/ 2154342 w 4418004"/>
                  <a:gd name="connsiteY748" fmla="*/ 1009914 h 3499702"/>
                  <a:gd name="connsiteX749" fmla="*/ 2144853 w 4418004"/>
                  <a:gd name="connsiteY749" fmla="*/ 1045751 h 3499702"/>
                  <a:gd name="connsiteX750" fmla="*/ 2122713 w 4418004"/>
                  <a:gd name="connsiteY750" fmla="*/ 1069994 h 3499702"/>
                  <a:gd name="connsiteX751" fmla="*/ 2095301 w 4418004"/>
                  <a:gd name="connsiteY751" fmla="*/ 1082642 h 3499702"/>
                  <a:gd name="connsiteX752" fmla="*/ 2079486 w 4418004"/>
                  <a:gd name="connsiteY752" fmla="*/ 1064723 h 3499702"/>
                  <a:gd name="connsiteX753" fmla="*/ 2080540 w 4418004"/>
                  <a:gd name="connsiteY753" fmla="*/ 1030994 h 3499702"/>
                  <a:gd name="connsiteX754" fmla="*/ 2069997 w 4418004"/>
                  <a:gd name="connsiteY754" fmla="*/ 1015184 h 3499702"/>
                  <a:gd name="connsiteX755" fmla="*/ 2043639 w 4418004"/>
                  <a:gd name="connsiteY755" fmla="*/ 1002535 h 3499702"/>
                  <a:gd name="connsiteX756" fmla="*/ 2024662 w 4418004"/>
                  <a:gd name="connsiteY756" fmla="*/ 1007806 h 3499702"/>
                  <a:gd name="connsiteX757" fmla="*/ 2004630 w 4418004"/>
                  <a:gd name="connsiteY757" fmla="*/ 1006752 h 3499702"/>
                  <a:gd name="connsiteX758" fmla="*/ 1978272 w 4418004"/>
                  <a:gd name="connsiteY758" fmla="*/ 1008860 h 3499702"/>
                  <a:gd name="connsiteX759" fmla="*/ 1947697 w 4418004"/>
                  <a:gd name="connsiteY759" fmla="*/ 1016238 h 3499702"/>
                  <a:gd name="connsiteX760" fmla="*/ 1929773 w 4418004"/>
                  <a:gd name="connsiteY760" fmla="*/ 1022562 h 3499702"/>
                  <a:gd name="connsiteX761" fmla="*/ 1899198 w 4418004"/>
                  <a:gd name="connsiteY761" fmla="*/ 1022562 h 3499702"/>
                  <a:gd name="connsiteX762" fmla="*/ 1882329 w 4418004"/>
                  <a:gd name="connsiteY762" fmla="*/ 1023616 h 3499702"/>
                  <a:gd name="connsiteX763" fmla="*/ 1847537 w 4418004"/>
                  <a:gd name="connsiteY763" fmla="*/ 1042589 h 3499702"/>
                  <a:gd name="connsiteX764" fmla="*/ 1814853 w 4418004"/>
                  <a:gd name="connsiteY764" fmla="*/ 1038373 h 3499702"/>
                  <a:gd name="connsiteX765" fmla="*/ 1792713 w 4418004"/>
                  <a:gd name="connsiteY765" fmla="*/ 1035210 h 3499702"/>
                  <a:gd name="connsiteX766" fmla="*/ 1774789 w 4418004"/>
                  <a:gd name="connsiteY766" fmla="*/ 1039427 h 3499702"/>
                  <a:gd name="connsiteX767" fmla="*/ 1763192 w 4418004"/>
                  <a:gd name="connsiteY767" fmla="*/ 1024670 h 3499702"/>
                  <a:gd name="connsiteX768" fmla="*/ 1739997 w 4418004"/>
                  <a:gd name="connsiteY768" fmla="*/ 1028886 h 3499702"/>
                  <a:gd name="connsiteX769" fmla="*/ 1727345 w 4418004"/>
                  <a:gd name="connsiteY769" fmla="*/ 1029940 h 3499702"/>
                  <a:gd name="connsiteX770" fmla="*/ 1713639 w 4418004"/>
                  <a:gd name="connsiteY770" fmla="*/ 1006752 h 3499702"/>
                  <a:gd name="connsiteX771" fmla="*/ 1694662 w 4418004"/>
                  <a:gd name="connsiteY771" fmla="*/ 998319 h 3499702"/>
                  <a:gd name="connsiteX772" fmla="*/ 1669358 w 4418004"/>
                  <a:gd name="connsiteY772" fmla="*/ 1015184 h 3499702"/>
                  <a:gd name="connsiteX773" fmla="*/ 1659869 w 4418004"/>
                  <a:gd name="connsiteY773" fmla="*/ 1040481 h 3499702"/>
                  <a:gd name="connsiteX774" fmla="*/ 1658477 w 4418004"/>
                  <a:gd name="connsiteY774" fmla="*/ 1083865 h 3499702"/>
                  <a:gd name="connsiteX775" fmla="*/ 1669611 w 4418004"/>
                  <a:gd name="connsiteY775" fmla="*/ 1092381 h 3499702"/>
                  <a:gd name="connsiteX776" fmla="*/ 1689938 w 4418004"/>
                  <a:gd name="connsiteY776" fmla="*/ 1089097 h 3499702"/>
                  <a:gd name="connsiteX777" fmla="*/ 1710982 w 4418004"/>
                  <a:gd name="connsiteY777" fmla="*/ 1107226 h 3499702"/>
                  <a:gd name="connsiteX778" fmla="*/ 1717013 w 4418004"/>
                  <a:gd name="connsiteY778" fmla="*/ 1105160 h 3499702"/>
                  <a:gd name="connsiteX779" fmla="*/ 1725237 w 4418004"/>
                  <a:gd name="connsiteY779" fmla="*/ 1097403 h 3499702"/>
                  <a:gd name="connsiteX780" fmla="*/ 1741051 w 4418004"/>
                  <a:gd name="connsiteY780" fmla="*/ 1103727 h 3499702"/>
                  <a:gd name="connsiteX781" fmla="*/ 1735780 w 4418004"/>
                  <a:gd name="connsiteY781" fmla="*/ 1133240 h 3499702"/>
                  <a:gd name="connsiteX782" fmla="*/ 1727345 w 4418004"/>
                  <a:gd name="connsiteY782" fmla="*/ 1180671 h 3499702"/>
                  <a:gd name="connsiteX783" fmla="*/ 1731562 w 4418004"/>
                  <a:gd name="connsiteY783" fmla="*/ 1228103 h 3499702"/>
                  <a:gd name="connsiteX784" fmla="*/ 1705627 w 4418004"/>
                  <a:gd name="connsiteY784" fmla="*/ 1233837 h 3499702"/>
                  <a:gd name="connsiteX785" fmla="*/ 1691499 w 4418004"/>
                  <a:gd name="connsiteY785" fmla="*/ 1234427 h 3499702"/>
                  <a:gd name="connsiteX786" fmla="*/ 1683064 w 4418004"/>
                  <a:gd name="connsiteY786" fmla="*/ 1223887 h 3499702"/>
                  <a:gd name="connsiteX787" fmla="*/ 1677793 w 4418004"/>
                  <a:gd name="connsiteY787" fmla="*/ 1208076 h 3499702"/>
                  <a:gd name="connsiteX788" fmla="*/ 1656706 w 4418004"/>
                  <a:gd name="connsiteY788" fmla="*/ 1207022 h 3499702"/>
                  <a:gd name="connsiteX789" fmla="*/ 1622968 w 4418004"/>
                  <a:gd name="connsiteY789" fmla="*/ 1217562 h 3499702"/>
                  <a:gd name="connsiteX790" fmla="*/ 1625077 w 4418004"/>
                  <a:gd name="connsiteY790" fmla="*/ 1236535 h 3499702"/>
                  <a:gd name="connsiteX791" fmla="*/ 1639837 w 4418004"/>
                  <a:gd name="connsiteY791" fmla="*/ 1246021 h 3499702"/>
                  <a:gd name="connsiteX792" fmla="*/ 1639837 w 4418004"/>
                  <a:gd name="connsiteY792" fmla="*/ 1268156 h 3499702"/>
                  <a:gd name="connsiteX793" fmla="*/ 1628240 w 4418004"/>
                  <a:gd name="connsiteY793" fmla="*/ 1294507 h 3499702"/>
                  <a:gd name="connsiteX794" fmla="*/ 1626131 w 4418004"/>
                  <a:gd name="connsiteY794" fmla="*/ 1377776 h 3499702"/>
                  <a:gd name="connsiteX795" fmla="*/ 1634566 w 4418004"/>
                  <a:gd name="connsiteY795" fmla="*/ 1400964 h 3499702"/>
                  <a:gd name="connsiteX796" fmla="*/ 1648356 w 4418004"/>
                  <a:gd name="connsiteY796" fmla="*/ 1430351 h 3499702"/>
                  <a:gd name="connsiteX797" fmla="*/ 1644434 w 4418004"/>
                  <a:gd name="connsiteY797" fmla="*/ 1448649 h 3499702"/>
                  <a:gd name="connsiteX798" fmla="*/ 1623390 w 4418004"/>
                  <a:gd name="connsiteY798" fmla="*/ 1477403 h 3499702"/>
                  <a:gd name="connsiteX799" fmla="*/ 1613606 w 4418004"/>
                  <a:gd name="connsiteY799" fmla="*/ 1520407 h 3499702"/>
                  <a:gd name="connsiteX800" fmla="*/ 1599605 w 4418004"/>
                  <a:gd name="connsiteY800" fmla="*/ 1543170 h 3499702"/>
                  <a:gd name="connsiteX801" fmla="*/ 1585519 w 4418004"/>
                  <a:gd name="connsiteY801" fmla="*/ 1544313 h 3499702"/>
                  <a:gd name="connsiteX802" fmla="*/ 1561818 w 4418004"/>
                  <a:gd name="connsiteY802" fmla="*/ 1550131 h 3499702"/>
                  <a:gd name="connsiteX803" fmla="*/ 1497842 w 4418004"/>
                  <a:gd name="connsiteY803" fmla="*/ 1599544 h 3499702"/>
                  <a:gd name="connsiteX804" fmla="*/ 1459592 w 4418004"/>
                  <a:gd name="connsiteY804" fmla="*/ 1601779 h 3499702"/>
                  <a:gd name="connsiteX805" fmla="*/ 1413961 w 4418004"/>
                  <a:gd name="connsiteY805" fmla="*/ 1605025 h 3499702"/>
                  <a:gd name="connsiteX806" fmla="*/ 1404725 w 4418004"/>
                  <a:gd name="connsiteY806" fmla="*/ 1585425 h 3499702"/>
                  <a:gd name="connsiteX807" fmla="*/ 1370987 w 4418004"/>
                  <a:gd name="connsiteY807" fmla="*/ 1554858 h 3499702"/>
                  <a:gd name="connsiteX808" fmla="*/ 1350955 w 4418004"/>
                  <a:gd name="connsiteY808" fmla="*/ 1554858 h 3499702"/>
                  <a:gd name="connsiteX809" fmla="*/ 1336195 w 4418004"/>
                  <a:gd name="connsiteY809" fmla="*/ 1581208 h 3499702"/>
                  <a:gd name="connsiteX810" fmla="*/ 1322278 w 4418004"/>
                  <a:gd name="connsiteY810" fmla="*/ 1592676 h 3499702"/>
                  <a:gd name="connsiteX811" fmla="*/ 1254802 w 4418004"/>
                  <a:gd name="connsiteY811" fmla="*/ 1551109 h 3499702"/>
                  <a:gd name="connsiteX812" fmla="*/ 1244723 w 4418004"/>
                  <a:gd name="connsiteY812" fmla="*/ 1536564 h 3499702"/>
                  <a:gd name="connsiteX813" fmla="*/ 1229035 w 4418004"/>
                  <a:gd name="connsiteY813" fmla="*/ 1527626 h 3499702"/>
                  <a:gd name="connsiteX814" fmla="*/ 1197532 w 4418004"/>
                  <a:gd name="connsiteY814" fmla="*/ 1521849 h 3499702"/>
                  <a:gd name="connsiteX815" fmla="*/ 1169403 w 4418004"/>
                  <a:gd name="connsiteY815" fmla="*/ 1509538 h 3499702"/>
                  <a:gd name="connsiteX816" fmla="*/ 1116476 w 4418004"/>
                  <a:gd name="connsiteY816" fmla="*/ 1508442 h 3499702"/>
                  <a:gd name="connsiteX817" fmla="*/ 1103023 w 4418004"/>
                  <a:gd name="connsiteY817" fmla="*/ 1499462 h 3499702"/>
                  <a:gd name="connsiteX818" fmla="*/ 1074894 w 4418004"/>
                  <a:gd name="connsiteY818" fmla="*/ 1493897 h 3499702"/>
                  <a:gd name="connsiteX819" fmla="*/ 1047861 w 4418004"/>
                  <a:gd name="connsiteY819" fmla="*/ 1476943 h 3499702"/>
                  <a:gd name="connsiteX820" fmla="*/ 1020997 w 4418004"/>
                  <a:gd name="connsiteY820" fmla="*/ 1465733 h 3499702"/>
                  <a:gd name="connsiteX821" fmla="*/ 1002947 w 4418004"/>
                  <a:gd name="connsiteY821" fmla="*/ 1446545 h 3499702"/>
                  <a:gd name="connsiteX822" fmla="*/ 982662 w 4418004"/>
                  <a:gd name="connsiteY822" fmla="*/ 1436468 h 3499702"/>
                  <a:gd name="connsiteX823" fmla="*/ 946647 w 4418004"/>
                  <a:gd name="connsiteY823" fmla="*/ 1434234 h 3499702"/>
                  <a:gd name="connsiteX824" fmla="*/ 942177 w 4418004"/>
                  <a:gd name="connsiteY824" fmla="*/ 1419566 h 3499702"/>
                  <a:gd name="connsiteX825" fmla="*/ 947786 w 4418004"/>
                  <a:gd name="connsiteY825" fmla="*/ 1402743 h 3499702"/>
                  <a:gd name="connsiteX826" fmla="*/ 947786 w 4418004"/>
                  <a:gd name="connsiteY826" fmla="*/ 1384699 h 3499702"/>
                  <a:gd name="connsiteX827" fmla="*/ 931001 w 4418004"/>
                  <a:gd name="connsiteY827" fmla="*/ 1364550 h 3499702"/>
                  <a:gd name="connsiteX828" fmla="*/ 922018 w 4418004"/>
                  <a:gd name="connsiteY828" fmla="*/ 1339801 h 3499702"/>
                  <a:gd name="connsiteX829" fmla="*/ 902872 w 4418004"/>
                  <a:gd name="connsiteY829" fmla="*/ 1330821 h 3499702"/>
                  <a:gd name="connsiteX830" fmla="*/ 887184 w 4418004"/>
                  <a:gd name="connsiteY830" fmla="*/ 1323944 h 3499702"/>
                  <a:gd name="connsiteX831" fmla="*/ 845433 w 4418004"/>
                  <a:gd name="connsiteY831" fmla="*/ 1293761 h 3499702"/>
                  <a:gd name="connsiteX832" fmla="*/ 871369 w 4418004"/>
                  <a:gd name="connsiteY832" fmla="*/ 1258889 h 3499702"/>
                  <a:gd name="connsiteX833" fmla="*/ 876936 w 4418004"/>
                  <a:gd name="connsiteY833" fmla="*/ 1241940 h 3499702"/>
                  <a:gd name="connsiteX834" fmla="*/ 861290 w 4418004"/>
                  <a:gd name="connsiteY834" fmla="*/ 1182320 h 3499702"/>
                  <a:gd name="connsiteX835" fmla="*/ 848807 w 4418004"/>
                  <a:gd name="connsiteY835" fmla="*/ 1172243 h 3499702"/>
                  <a:gd name="connsiteX836" fmla="*/ 808363 w 4418004"/>
                  <a:gd name="connsiteY836" fmla="*/ 1172243 h 3499702"/>
                  <a:gd name="connsiteX837" fmla="*/ 790440 w 4418004"/>
                  <a:gd name="connsiteY837" fmla="*/ 1192565 h 3499702"/>
                  <a:gd name="connsiteX838" fmla="*/ 791579 w 4418004"/>
                  <a:gd name="connsiteY838" fmla="*/ 1210437 h 3499702"/>
                  <a:gd name="connsiteX839" fmla="*/ 820804 w 4418004"/>
                  <a:gd name="connsiteY839" fmla="*/ 1235228 h 3499702"/>
                  <a:gd name="connsiteX840" fmla="*/ 821943 w 4418004"/>
                  <a:gd name="connsiteY840" fmla="*/ 1249774 h 3499702"/>
                  <a:gd name="connsiteX841" fmla="*/ 799381 w 4418004"/>
                  <a:gd name="connsiteY841" fmla="*/ 1276799 h 3499702"/>
                  <a:gd name="connsiteX842" fmla="*/ 774625 w 4418004"/>
                  <a:gd name="connsiteY842" fmla="*/ 1282407 h 3499702"/>
                  <a:gd name="connsiteX843" fmla="*/ 747593 w 4418004"/>
                  <a:gd name="connsiteY843" fmla="*/ 1297079 h 3499702"/>
                  <a:gd name="connsiteX844" fmla="*/ 725199 w 4418004"/>
                  <a:gd name="connsiteY844" fmla="*/ 1309390 h 3499702"/>
                  <a:gd name="connsiteX845" fmla="*/ 698167 w 4418004"/>
                  <a:gd name="connsiteY845" fmla="*/ 1302682 h 3499702"/>
                  <a:gd name="connsiteX846" fmla="*/ 688129 w 4418004"/>
                  <a:gd name="connsiteY846" fmla="*/ 1277891 h 3499702"/>
                  <a:gd name="connsiteX847" fmla="*/ 667802 w 4418004"/>
                  <a:gd name="connsiteY847" fmla="*/ 1272330 h 3499702"/>
                  <a:gd name="connsiteX848" fmla="*/ 649752 w 4418004"/>
                  <a:gd name="connsiteY848" fmla="*/ 1274561 h 3499702"/>
                  <a:gd name="connsiteX849" fmla="*/ 632968 w 4418004"/>
                  <a:gd name="connsiteY849" fmla="*/ 1285733 h 3499702"/>
                  <a:gd name="connsiteX850" fmla="*/ 608170 w 4418004"/>
                  <a:gd name="connsiteY850" fmla="*/ 1298213 h 3499702"/>
                  <a:gd name="connsiteX851" fmla="*/ 596952 w 4418004"/>
                  <a:gd name="connsiteY851" fmla="*/ 1307151 h 3499702"/>
                  <a:gd name="connsiteX852" fmla="*/ 591386 w 4418004"/>
                  <a:gd name="connsiteY852" fmla="*/ 1327473 h 3499702"/>
                  <a:gd name="connsiteX853" fmla="*/ 573294 w 4418004"/>
                  <a:gd name="connsiteY853" fmla="*/ 1336407 h 3499702"/>
                  <a:gd name="connsiteX854" fmla="*/ 558111 w 4418004"/>
                  <a:gd name="connsiteY854" fmla="*/ 1341934 h 3499702"/>
                  <a:gd name="connsiteX855" fmla="*/ 539134 w 4418004"/>
                  <a:gd name="connsiteY855" fmla="*/ 1359853 h 3499702"/>
                  <a:gd name="connsiteX856" fmla="*/ 534917 w 4418004"/>
                  <a:gd name="connsiteY856" fmla="*/ 1387258 h 3499702"/>
                  <a:gd name="connsiteX857" fmla="*/ 510667 w 4418004"/>
                  <a:gd name="connsiteY857" fmla="*/ 1388312 h 3499702"/>
                  <a:gd name="connsiteX858" fmla="*/ 483297 w 4418004"/>
                  <a:gd name="connsiteY858" fmla="*/ 1390420 h 3499702"/>
                  <a:gd name="connsiteX859" fmla="*/ 483255 w 4418004"/>
                  <a:gd name="connsiteY859" fmla="*/ 1390420 h 3499702"/>
                  <a:gd name="connsiteX860" fmla="*/ 463223 w 4418004"/>
                  <a:gd name="connsiteY860" fmla="*/ 1348258 h 3499702"/>
                  <a:gd name="connsiteX861" fmla="*/ 415779 w 4418004"/>
                  <a:gd name="connsiteY861" fmla="*/ 1341934 h 3499702"/>
                  <a:gd name="connsiteX862" fmla="*/ 393638 w 4418004"/>
                  <a:gd name="connsiteY862" fmla="*/ 1349313 h 3499702"/>
                  <a:gd name="connsiteX863" fmla="*/ 390476 w 4418004"/>
                  <a:gd name="connsiteY863" fmla="*/ 1300827 h 3499702"/>
                  <a:gd name="connsiteX864" fmla="*/ 394693 w 4418004"/>
                  <a:gd name="connsiteY864" fmla="*/ 1278692 h 3499702"/>
                  <a:gd name="connsiteX865" fmla="*/ 409453 w 4418004"/>
                  <a:gd name="connsiteY865" fmla="*/ 1272368 h 3499702"/>
                  <a:gd name="connsiteX866" fmla="*/ 431594 w 4418004"/>
                  <a:gd name="connsiteY866" fmla="*/ 1274476 h 3499702"/>
                  <a:gd name="connsiteX867" fmla="*/ 431594 w 4418004"/>
                  <a:gd name="connsiteY867" fmla="*/ 1252341 h 3499702"/>
                  <a:gd name="connsiteX868" fmla="*/ 446354 w 4418004"/>
                  <a:gd name="connsiteY868" fmla="*/ 1235477 h 3499702"/>
                  <a:gd name="connsiteX869" fmla="*/ 480092 w 4418004"/>
                  <a:gd name="connsiteY869" fmla="*/ 1234423 h 3499702"/>
                  <a:gd name="connsiteX870" fmla="*/ 499070 w 4418004"/>
                  <a:gd name="connsiteY870" fmla="*/ 1216504 h 3499702"/>
                  <a:gd name="connsiteX871" fmla="*/ 486418 w 4418004"/>
                  <a:gd name="connsiteY871" fmla="*/ 1174343 h 3499702"/>
                  <a:gd name="connsiteX872" fmla="*/ 474821 w 4418004"/>
                  <a:gd name="connsiteY872" fmla="*/ 1157478 h 3499702"/>
                  <a:gd name="connsiteX873" fmla="*/ 490635 w 4418004"/>
                  <a:gd name="connsiteY873" fmla="*/ 1140614 h 3499702"/>
                  <a:gd name="connsiteX874" fmla="*/ 503287 w 4418004"/>
                  <a:gd name="connsiteY874" fmla="*/ 1139560 h 3499702"/>
                  <a:gd name="connsiteX875" fmla="*/ 494853 w 4418004"/>
                  <a:gd name="connsiteY875" fmla="*/ 1117425 h 3499702"/>
                  <a:gd name="connsiteX876" fmla="*/ 461115 w 4418004"/>
                  <a:gd name="connsiteY876" fmla="*/ 1099507 h 3499702"/>
                  <a:gd name="connsiteX877" fmla="*/ 435811 w 4418004"/>
                  <a:gd name="connsiteY877" fmla="*/ 1099507 h 3499702"/>
                  <a:gd name="connsiteX878" fmla="*/ 413670 w 4418004"/>
                  <a:gd name="connsiteY878" fmla="*/ 1087912 h 3499702"/>
                  <a:gd name="connsiteX879" fmla="*/ 357792 w 4418004"/>
                  <a:gd name="connsiteY879" fmla="*/ 1085804 h 3499702"/>
                  <a:gd name="connsiteX880" fmla="*/ 344086 w 4418004"/>
                  <a:gd name="connsiteY880" fmla="*/ 1082642 h 3499702"/>
                  <a:gd name="connsiteX881" fmla="*/ 320891 w 4418004"/>
                  <a:gd name="connsiteY881" fmla="*/ 1065777 h 3499702"/>
                  <a:gd name="connsiteX882" fmla="*/ 319837 w 4418004"/>
                  <a:gd name="connsiteY882" fmla="*/ 1046805 h 3499702"/>
                  <a:gd name="connsiteX883" fmla="*/ 310348 w 4418004"/>
                  <a:gd name="connsiteY883" fmla="*/ 1034156 h 3499702"/>
                  <a:gd name="connsiteX884" fmla="*/ 288207 w 4418004"/>
                  <a:gd name="connsiteY884" fmla="*/ 1016238 h 3499702"/>
                  <a:gd name="connsiteX885" fmla="*/ 251306 w 4418004"/>
                  <a:gd name="connsiteY885" fmla="*/ 1012022 h 3499702"/>
                  <a:gd name="connsiteX886" fmla="*/ 210188 w 4418004"/>
                  <a:gd name="connsiteY886" fmla="*/ 1008860 h 3499702"/>
                  <a:gd name="connsiteX887" fmla="*/ 199645 w 4418004"/>
                  <a:gd name="connsiteY887" fmla="*/ 989887 h 3499702"/>
                  <a:gd name="connsiteX888" fmla="*/ 174341 w 4418004"/>
                  <a:gd name="connsiteY888" fmla="*/ 975130 h 3499702"/>
                  <a:gd name="connsiteX889" fmla="*/ 146929 w 4418004"/>
                  <a:gd name="connsiteY889" fmla="*/ 994103 h 3499702"/>
                  <a:gd name="connsiteX890" fmla="*/ 135332 w 4418004"/>
                  <a:gd name="connsiteY890" fmla="*/ 1005697 h 3499702"/>
                  <a:gd name="connsiteX891" fmla="*/ 92105 w 4418004"/>
                  <a:gd name="connsiteY891" fmla="*/ 1022562 h 3499702"/>
                  <a:gd name="connsiteX892" fmla="*/ 76290 w 4418004"/>
                  <a:gd name="connsiteY892" fmla="*/ 1016238 h 3499702"/>
                  <a:gd name="connsiteX893" fmla="*/ 100539 w 4418004"/>
                  <a:gd name="connsiteY893" fmla="*/ 964590 h 3499702"/>
                  <a:gd name="connsiteX894" fmla="*/ 99485 w 4418004"/>
                  <a:gd name="connsiteY894" fmla="*/ 923483 h 3499702"/>
                  <a:gd name="connsiteX895" fmla="*/ 76290 w 4418004"/>
                  <a:gd name="connsiteY895" fmla="*/ 866565 h 3499702"/>
                  <a:gd name="connsiteX896" fmla="*/ 49932 w 4418004"/>
                  <a:gd name="connsiteY896" fmla="*/ 860241 h 3499702"/>
                  <a:gd name="connsiteX897" fmla="*/ 25683 w 4418004"/>
                  <a:gd name="connsiteY897" fmla="*/ 878159 h 3499702"/>
                  <a:gd name="connsiteX898" fmla="*/ 2488 w 4418004"/>
                  <a:gd name="connsiteY898" fmla="*/ 890808 h 3499702"/>
                  <a:gd name="connsiteX899" fmla="*/ 1307 w 4418004"/>
                  <a:gd name="connsiteY899" fmla="*/ 890766 h 3499702"/>
                  <a:gd name="connsiteX900" fmla="*/ 169 w 4418004"/>
                  <a:gd name="connsiteY900" fmla="*/ 805343 h 3499702"/>
                  <a:gd name="connsiteX901" fmla="*/ 0 w 4418004"/>
                  <a:gd name="connsiteY901" fmla="*/ 802138 h 3499702"/>
                  <a:gd name="connsiteX902" fmla="*/ 1265 w 4418004"/>
                  <a:gd name="connsiteY902" fmla="*/ 727470 h 3499702"/>
                  <a:gd name="connsiteX903" fmla="*/ 2488 w 4418004"/>
                  <a:gd name="connsiteY903" fmla="*/ 727428 h 3499702"/>
                  <a:gd name="connsiteX904" fmla="*/ 141658 w 4418004"/>
                  <a:gd name="connsiteY904" fmla="*/ 726374 h 3499702"/>
                  <a:gd name="connsiteX905" fmla="*/ 176450 w 4418004"/>
                  <a:gd name="connsiteY905" fmla="*/ 704240 h 3499702"/>
                  <a:gd name="connsiteX906" fmla="*/ 164852 w 4418004"/>
                  <a:gd name="connsiteY906" fmla="*/ 682105 h 3499702"/>
                  <a:gd name="connsiteX907" fmla="*/ 156418 w 4418004"/>
                  <a:gd name="connsiteY907" fmla="*/ 672619 h 3499702"/>
                  <a:gd name="connsiteX908" fmla="*/ 141658 w 4418004"/>
                  <a:gd name="connsiteY908" fmla="*/ 671565 h 3499702"/>
                  <a:gd name="connsiteX909" fmla="*/ 116354 w 4418004"/>
                  <a:gd name="connsiteY909" fmla="*/ 643106 h 3499702"/>
                  <a:gd name="connsiteX910" fmla="*/ 92105 w 4418004"/>
                  <a:gd name="connsiteY910" fmla="*/ 624133 h 3499702"/>
                  <a:gd name="connsiteX911" fmla="*/ 140603 w 4418004"/>
                  <a:gd name="connsiteY911" fmla="*/ 605161 h 3499702"/>
                  <a:gd name="connsiteX912" fmla="*/ 151146 w 4418004"/>
                  <a:gd name="connsiteY912" fmla="*/ 579864 h 3499702"/>
                  <a:gd name="connsiteX913" fmla="*/ 152201 w 4418004"/>
                  <a:gd name="connsiteY913" fmla="*/ 546135 h 3499702"/>
                  <a:gd name="connsiteX914" fmla="*/ 158527 w 4418004"/>
                  <a:gd name="connsiteY914" fmla="*/ 527162 h 3499702"/>
                  <a:gd name="connsiteX915" fmla="*/ 154309 w 4418004"/>
                  <a:gd name="connsiteY915" fmla="*/ 506081 h 3499702"/>
                  <a:gd name="connsiteX916" fmla="*/ 151146 w 4418004"/>
                  <a:gd name="connsiteY916" fmla="*/ 480785 h 3499702"/>
                  <a:gd name="connsiteX917" fmla="*/ 181721 w 4418004"/>
                  <a:gd name="connsiteY917" fmla="*/ 479730 h 3499702"/>
                  <a:gd name="connsiteX918" fmla="*/ 176450 w 4418004"/>
                  <a:gd name="connsiteY918" fmla="*/ 462866 h 3499702"/>
                  <a:gd name="connsiteX919" fmla="*/ 178559 w 4418004"/>
                  <a:gd name="connsiteY919" fmla="*/ 442839 h 3499702"/>
                  <a:gd name="connsiteX920" fmla="*/ 190156 w 4418004"/>
                  <a:gd name="connsiteY920" fmla="*/ 424921 h 3499702"/>
                  <a:gd name="connsiteX921" fmla="*/ 196482 w 4418004"/>
                  <a:gd name="connsiteY921" fmla="*/ 391192 h 3499702"/>
                  <a:gd name="connsiteX922" fmla="*/ 217568 w 4418004"/>
                  <a:gd name="connsiteY922" fmla="*/ 390138 h 3499702"/>
                  <a:gd name="connsiteX923" fmla="*/ 249198 w 4418004"/>
                  <a:gd name="connsiteY923" fmla="*/ 416488 h 3499702"/>
                  <a:gd name="connsiteX924" fmla="*/ 292424 w 4418004"/>
                  <a:gd name="connsiteY924" fmla="*/ 430191 h 3499702"/>
                  <a:gd name="connsiteX925" fmla="*/ 316674 w 4418004"/>
                  <a:gd name="connsiteY925" fmla="*/ 428083 h 3499702"/>
                  <a:gd name="connsiteX926" fmla="*/ 321945 w 4418004"/>
                  <a:gd name="connsiteY926" fmla="*/ 407002 h 3499702"/>
                  <a:gd name="connsiteX927" fmla="*/ 332488 w 4418004"/>
                  <a:gd name="connsiteY927" fmla="*/ 389084 h 3499702"/>
                  <a:gd name="connsiteX928" fmla="*/ 332488 w 4418004"/>
                  <a:gd name="connsiteY928" fmla="*/ 362733 h 3499702"/>
                  <a:gd name="connsiteX929" fmla="*/ 329325 w 4418004"/>
                  <a:gd name="connsiteY929" fmla="*/ 344814 h 3499702"/>
                  <a:gd name="connsiteX930" fmla="*/ 331434 w 4418004"/>
                  <a:gd name="connsiteY930" fmla="*/ 323733 h 3499702"/>
                  <a:gd name="connsiteX931" fmla="*/ 347249 w 4418004"/>
                  <a:gd name="connsiteY931" fmla="*/ 298437 h 3499702"/>
                  <a:gd name="connsiteX932" fmla="*/ 360955 w 4418004"/>
                  <a:gd name="connsiteY932" fmla="*/ 290004 h 3499702"/>
                  <a:gd name="connsiteX933" fmla="*/ 369389 w 4418004"/>
                  <a:gd name="connsiteY933" fmla="*/ 276302 h 3499702"/>
                  <a:gd name="connsiteX934" fmla="*/ 375715 w 4418004"/>
                  <a:gd name="connsiteY934" fmla="*/ 258383 h 3499702"/>
                  <a:gd name="connsiteX935" fmla="*/ 364539 w 4418004"/>
                  <a:gd name="connsiteY935" fmla="*/ 250921 h 3499702"/>
                  <a:gd name="connsiteX936" fmla="*/ 372552 w 4418004"/>
                  <a:gd name="connsiteY936" fmla="*/ 241519 h 3499702"/>
                  <a:gd name="connsiteX937" fmla="*/ 379932 w 4418004"/>
                  <a:gd name="connsiteY937" fmla="*/ 225708 h 3499702"/>
                  <a:gd name="connsiteX938" fmla="*/ 390476 w 4418004"/>
                  <a:gd name="connsiteY938" fmla="*/ 230978 h 3499702"/>
                  <a:gd name="connsiteX939" fmla="*/ 406290 w 4418004"/>
                  <a:gd name="connsiteY939" fmla="*/ 228870 h 3499702"/>
                  <a:gd name="connsiteX940" fmla="*/ 419996 w 4418004"/>
                  <a:gd name="connsiteY940" fmla="*/ 203574 h 3499702"/>
                  <a:gd name="connsiteX941" fmla="*/ 431594 w 4418004"/>
                  <a:gd name="connsiteY941" fmla="*/ 202520 h 3499702"/>
                  <a:gd name="connsiteX942" fmla="*/ 437920 w 4418004"/>
                  <a:gd name="connsiteY942" fmla="*/ 237303 h 3499702"/>
                  <a:gd name="connsiteX943" fmla="*/ 454789 w 4418004"/>
                  <a:gd name="connsiteY943" fmla="*/ 243627 h 3499702"/>
                  <a:gd name="connsiteX944" fmla="*/ 468495 w 4418004"/>
                  <a:gd name="connsiteY944" fmla="*/ 242573 h 3499702"/>
                  <a:gd name="connsiteX945" fmla="*/ 476929 w 4418004"/>
                  <a:gd name="connsiteY945" fmla="*/ 227816 h 3499702"/>
                  <a:gd name="connsiteX946" fmla="*/ 508601 w 4418004"/>
                  <a:gd name="connsiteY946" fmla="*/ 227816 h 3499702"/>
                  <a:gd name="connsiteX947" fmla="*/ 537025 w 4418004"/>
                  <a:gd name="connsiteY947" fmla="*/ 239411 h 3499702"/>
                  <a:gd name="connsiteX948" fmla="*/ 540188 w 4418004"/>
                  <a:gd name="connsiteY948" fmla="*/ 257329 h 3499702"/>
                  <a:gd name="connsiteX949" fmla="*/ 567600 w 4418004"/>
                  <a:gd name="connsiteY949" fmla="*/ 251005 h 3499702"/>
                  <a:gd name="connsiteX950" fmla="*/ 577089 w 4418004"/>
                  <a:gd name="connsiteY950" fmla="*/ 241519 h 3499702"/>
                  <a:gd name="connsiteX951" fmla="*/ 589741 w 4418004"/>
                  <a:gd name="connsiteY951" fmla="*/ 260491 h 3499702"/>
                  <a:gd name="connsiteX952" fmla="*/ 603447 w 4418004"/>
                  <a:gd name="connsiteY952" fmla="*/ 267870 h 3499702"/>
                  <a:gd name="connsiteX953" fmla="*/ 609773 w 4418004"/>
                  <a:gd name="connsiteY953" fmla="*/ 293166 h 3499702"/>
                  <a:gd name="connsiteX954" fmla="*/ 640348 w 4418004"/>
                  <a:gd name="connsiteY954" fmla="*/ 310031 h 3499702"/>
                  <a:gd name="connsiteX955" fmla="*/ 620316 w 4418004"/>
                  <a:gd name="connsiteY955" fmla="*/ 317409 h 3499702"/>
                  <a:gd name="connsiteX956" fmla="*/ 615044 w 4418004"/>
                  <a:gd name="connsiteY956" fmla="*/ 329004 h 3499702"/>
                  <a:gd name="connsiteX957" fmla="*/ 620316 w 4418004"/>
                  <a:gd name="connsiteY957" fmla="*/ 344814 h 3499702"/>
                  <a:gd name="connsiteX958" fmla="*/ 650891 w 4418004"/>
                  <a:gd name="connsiteY958" fmla="*/ 358517 h 3499702"/>
                  <a:gd name="connsiteX959" fmla="*/ 675140 w 4418004"/>
                  <a:gd name="connsiteY959" fmla="*/ 363787 h 3499702"/>
                  <a:gd name="connsiteX960" fmla="*/ 704661 w 4418004"/>
                  <a:gd name="connsiteY960" fmla="*/ 357463 h 3499702"/>
                  <a:gd name="connsiteX961" fmla="*/ 716258 w 4418004"/>
                  <a:gd name="connsiteY961" fmla="*/ 365895 h 3499702"/>
                  <a:gd name="connsiteX962" fmla="*/ 732664 w 4418004"/>
                  <a:gd name="connsiteY962" fmla="*/ 376393 h 3499702"/>
                  <a:gd name="connsiteX963" fmla="*/ 750840 w 4418004"/>
                  <a:gd name="connsiteY963" fmla="*/ 381326 h 3499702"/>
                  <a:gd name="connsiteX964" fmla="*/ 760540 w 4418004"/>
                  <a:gd name="connsiteY964" fmla="*/ 388030 h 3499702"/>
                  <a:gd name="connsiteX965" fmla="*/ 755268 w 4418004"/>
                  <a:gd name="connsiteY965" fmla="*/ 403840 h 3499702"/>
                  <a:gd name="connsiteX966" fmla="*/ 754214 w 4418004"/>
                  <a:gd name="connsiteY966" fmla="*/ 427029 h 3499702"/>
                  <a:gd name="connsiteX967" fmla="*/ 766866 w 4418004"/>
                  <a:gd name="connsiteY967" fmla="*/ 444947 h 3499702"/>
                  <a:gd name="connsiteX968" fmla="*/ 785843 w 4418004"/>
                  <a:gd name="connsiteY968" fmla="*/ 459704 h 3499702"/>
                  <a:gd name="connsiteX969" fmla="*/ 798495 w 4418004"/>
                  <a:gd name="connsiteY969" fmla="*/ 462866 h 3499702"/>
                  <a:gd name="connsiteX970" fmla="*/ 809038 w 4418004"/>
                  <a:gd name="connsiteY970" fmla="*/ 463920 h 3499702"/>
                  <a:gd name="connsiteX971" fmla="*/ 823798 w 4418004"/>
                  <a:gd name="connsiteY971" fmla="*/ 490271 h 3499702"/>
                  <a:gd name="connsiteX972" fmla="*/ 807984 w 4418004"/>
                  <a:gd name="connsiteY972" fmla="*/ 500811 h 3499702"/>
                  <a:gd name="connsiteX973" fmla="*/ 806929 w 4418004"/>
                  <a:gd name="connsiteY973" fmla="*/ 526108 h 3499702"/>
                  <a:gd name="connsiteX974" fmla="*/ 812243 w 4418004"/>
                  <a:gd name="connsiteY974" fmla="*/ 542003 h 3499702"/>
                  <a:gd name="connsiteX975" fmla="*/ 830124 w 4418004"/>
                  <a:gd name="connsiteY975" fmla="*/ 552459 h 3499702"/>
                  <a:gd name="connsiteX976" fmla="*/ 844885 w 4418004"/>
                  <a:gd name="connsiteY976" fmla="*/ 550351 h 3499702"/>
                  <a:gd name="connsiteX977" fmla="*/ 859645 w 4418004"/>
                  <a:gd name="connsiteY977" fmla="*/ 545081 h 3499702"/>
                  <a:gd name="connsiteX978" fmla="*/ 882292 w 4418004"/>
                  <a:gd name="connsiteY978" fmla="*/ 548074 h 3499702"/>
                  <a:gd name="connsiteX979" fmla="*/ 888618 w 4418004"/>
                  <a:gd name="connsiteY979" fmla="*/ 567046 h 3499702"/>
                  <a:gd name="connsiteX980" fmla="*/ 909198 w 4418004"/>
                  <a:gd name="connsiteY980" fmla="*/ 580918 h 3499702"/>
                  <a:gd name="connsiteX981" fmla="*/ 935092 w 4418004"/>
                  <a:gd name="connsiteY981" fmla="*/ 586694 h 3499702"/>
                  <a:gd name="connsiteX982" fmla="*/ 945045 w 4418004"/>
                  <a:gd name="connsiteY982" fmla="*/ 604106 h 3499702"/>
                  <a:gd name="connsiteX983" fmla="*/ 948207 w 4418004"/>
                  <a:gd name="connsiteY983" fmla="*/ 644160 h 3499702"/>
                  <a:gd name="connsiteX984" fmla="*/ 938719 w 4418004"/>
                  <a:gd name="connsiteY984" fmla="*/ 652592 h 3499702"/>
                  <a:gd name="connsiteX985" fmla="*/ 937664 w 4418004"/>
                  <a:gd name="connsiteY985" fmla="*/ 679997 h 3499702"/>
                  <a:gd name="connsiteX986" fmla="*/ 946099 w 4418004"/>
                  <a:gd name="connsiteY986" fmla="*/ 700024 h 3499702"/>
                  <a:gd name="connsiteX987" fmla="*/ 960859 w 4418004"/>
                  <a:gd name="connsiteY987" fmla="*/ 701078 h 3499702"/>
                  <a:gd name="connsiteX988" fmla="*/ 969294 w 4418004"/>
                  <a:gd name="connsiteY988" fmla="*/ 693699 h 3499702"/>
                  <a:gd name="connsiteX989" fmla="*/ 964022 w 4418004"/>
                  <a:gd name="connsiteY989" fmla="*/ 681051 h 3499702"/>
                  <a:gd name="connsiteX990" fmla="*/ 974565 w 4418004"/>
                  <a:gd name="connsiteY990" fmla="*/ 668403 h 3499702"/>
                  <a:gd name="connsiteX991" fmla="*/ 983000 w 4418004"/>
                  <a:gd name="connsiteY991" fmla="*/ 677889 h 3499702"/>
                  <a:gd name="connsiteX992" fmla="*/ 984054 w 4418004"/>
                  <a:gd name="connsiteY992" fmla="*/ 696861 h 3499702"/>
                  <a:gd name="connsiteX993" fmla="*/ 1000923 w 4418004"/>
                  <a:gd name="connsiteY993" fmla="*/ 696861 h 3499702"/>
                  <a:gd name="connsiteX994" fmla="*/ 1009358 w 4418004"/>
                  <a:gd name="connsiteY994" fmla="*/ 687375 h 3499702"/>
                  <a:gd name="connsiteX995" fmla="*/ 1033607 w 4418004"/>
                  <a:gd name="connsiteY995" fmla="*/ 691591 h 3499702"/>
                  <a:gd name="connsiteX996" fmla="*/ 1046259 w 4418004"/>
                  <a:gd name="connsiteY996" fmla="*/ 684213 h 3499702"/>
                  <a:gd name="connsiteX997" fmla="*/ 1029390 w 4418004"/>
                  <a:gd name="connsiteY997" fmla="*/ 674727 h 3499702"/>
                  <a:gd name="connsiteX998" fmla="*/ 1018846 w 4418004"/>
                  <a:gd name="connsiteY998" fmla="*/ 671565 h 3499702"/>
                  <a:gd name="connsiteX999" fmla="*/ 1008303 w 4418004"/>
                  <a:gd name="connsiteY999" fmla="*/ 656808 h 3499702"/>
                  <a:gd name="connsiteX1000" fmla="*/ 1024118 w 4418004"/>
                  <a:gd name="connsiteY1000" fmla="*/ 632565 h 3499702"/>
                  <a:gd name="connsiteX1001" fmla="*/ 1036770 w 4418004"/>
                  <a:gd name="connsiteY1001" fmla="*/ 591458 h 3499702"/>
                  <a:gd name="connsiteX1002" fmla="*/ 1035715 w 4418004"/>
                  <a:gd name="connsiteY1002" fmla="*/ 571431 h 3499702"/>
                  <a:gd name="connsiteX1003" fmla="*/ 1022009 w 4418004"/>
                  <a:gd name="connsiteY1003" fmla="*/ 562999 h 3499702"/>
                  <a:gd name="connsiteX1004" fmla="*/ 1020955 w 4418004"/>
                  <a:gd name="connsiteY1004" fmla="*/ 542973 h 3499702"/>
                  <a:gd name="connsiteX1005" fmla="*/ 1028335 w 4418004"/>
                  <a:gd name="connsiteY1005" fmla="*/ 528216 h 3499702"/>
                  <a:gd name="connsiteX1006" fmla="*/ 1039933 w 4418004"/>
                  <a:gd name="connsiteY1006" fmla="*/ 531378 h 3499702"/>
                  <a:gd name="connsiteX1007" fmla="*/ 4058416 w 4418004"/>
                  <a:gd name="connsiteY1007" fmla="*/ 538752 h 3499702"/>
                  <a:gd name="connsiteX1008" fmla="*/ 4055253 w 4418004"/>
                  <a:gd name="connsiteY1008" fmla="*/ 516617 h 3499702"/>
                  <a:gd name="connsiteX1009" fmla="*/ 4035221 w 4418004"/>
                  <a:gd name="connsiteY1009" fmla="*/ 511347 h 3499702"/>
                  <a:gd name="connsiteX1010" fmla="*/ 4012026 w 4418004"/>
                  <a:gd name="connsiteY1010" fmla="*/ 521887 h 3499702"/>
                  <a:gd name="connsiteX1011" fmla="*/ 4000429 w 4418004"/>
                  <a:gd name="connsiteY1011" fmla="*/ 508185 h 3499702"/>
                  <a:gd name="connsiteX1012" fmla="*/ 3983560 w 4418004"/>
                  <a:gd name="connsiteY1012" fmla="*/ 516617 h 3499702"/>
                  <a:gd name="connsiteX1013" fmla="*/ 3959311 w 4418004"/>
                  <a:gd name="connsiteY1013" fmla="*/ 555617 h 3499702"/>
                  <a:gd name="connsiteX1014" fmla="*/ 3956148 w 4418004"/>
                  <a:gd name="connsiteY1014" fmla="*/ 574589 h 3499702"/>
                  <a:gd name="connsiteX1015" fmla="*/ 3960365 w 4418004"/>
                  <a:gd name="connsiteY1015" fmla="*/ 589346 h 3499702"/>
                  <a:gd name="connsiteX1016" fmla="*/ 3990940 w 4418004"/>
                  <a:gd name="connsiteY1016" fmla="*/ 591454 h 3499702"/>
                  <a:gd name="connsiteX1017" fmla="*/ 4006755 w 4418004"/>
                  <a:gd name="connsiteY1017" fmla="*/ 594616 h 3499702"/>
                  <a:gd name="connsiteX1018" fmla="*/ 4029950 w 4418004"/>
                  <a:gd name="connsiteY1018" fmla="*/ 597778 h 3499702"/>
                  <a:gd name="connsiteX1019" fmla="*/ 4044710 w 4418004"/>
                  <a:gd name="connsiteY1019" fmla="*/ 607264 h 3499702"/>
                  <a:gd name="connsiteX1020" fmla="*/ 4058416 w 4418004"/>
                  <a:gd name="connsiteY1020" fmla="*/ 596724 h 3499702"/>
                  <a:gd name="connsiteX1021" fmla="*/ 4049981 w 4418004"/>
                  <a:gd name="connsiteY1021" fmla="*/ 575643 h 3499702"/>
                  <a:gd name="connsiteX1022" fmla="*/ 4049981 w 4418004"/>
                  <a:gd name="connsiteY1022" fmla="*/ 555617 h 3499702"/>
                  <a:gd name="connsiteX1023" fmla="*/ 4058416 w 4418004"/>
                  <a:gd name="connsiteY1023" fmla="*/ 538752 h 3499702"/>
                  <a:gd name="connsiteX1024" fmla="*/ 2376786 w 4418004"/>
                  <a:gd name="connsiteY1024" fmla="*/ 727424 h 3499702"/>
                  <a:gd name="connsiteX1025" fmla="*/ 2378894 w 4418004"/>
                  <a:gd name="connsiteY1025" fmla="*/ 707397 h 3499702"/>
                  <a:gd name="connsiteX1026" fmla="*/ 2365188 w 4418004"/>
                  <a:gd name="connsiteY1026" fmla="*/ 675776 h 3499702"/>
                  <a:gd name="connsiteX1027" fmla="*/ 2348319 w 4418004"/>
                  <a:gd name="connsiteY1027" fmla="*/ 664182 h 3499702"/>
                  <a:gd name="connsiteX1028" fmla="*/ 2331450 w 4418004"/>
                  <a:gd name="connsiteY1028" fmla="*/ 659966 h 3499702"/>
                  <a:gd name="connsiteX1029" fmla="*/ 2311418 w 4418004"/>
                  <a:gd name="connsiteY1029" fmla="*/ 659966 h 3499702"/>
                  <a:gd name="connsiteX1030" fmla="*/ 2287169 w 4418004"/>
                  <a:gd name="connsiteY1030" fmla="*/ 664182 h 3499702"/>
                  <a:gd name="connsiteX1031" fmla="*/ 2270300 w 4418004"/>
                  <a:gd name="connsiteY1031" fmla="*/ 673668 h 3499702"/>
                  <a:gd name="connsiteX1032" fmla="*/ 2260811 w 4418004"/>
                  <a:gd name="connsiteY1032" fmla="*/ 690533 h 3499702"/>
                  <a:gd name="connsiteX1033" fmla="*/ 2251322 w 4418004"/>
                  <a:gd name="connsiteY1033" fmla="*/ 703181 h 3499702"/>
                  <a:gd name="connsiteX1034" fmla="*/ 2237616 w 4418004"/>
                  <a:gd name="connsiteY1034" fmla="*/ 720046 h 3499702"/>
                  <a:gd name="connsiteX1035" fmla="*/ 2258703 w 4418004"/>
                  <a:gd name="connsiteY1035" fmla="*/ 726370 h 3499702"/>
                  <a:gd name="connsiteX1036" fmla="*/ 2265029 w 4418004"/>
                  <a:gd name="connsiteY1036" fmla="*/ 744289 h 3499702"/>
                  <a:gd name="connsiteX1037" fmla="*/ 2286115 w 4418004"/>
                  <a:gd name="connsiteY1037" fmla="*/ 755883 h 3499702"/>
                  <a:gd name="connsiteX1038" fmla="*/ 2299821 w 4418004"/>
                  <a:gd name="connsiteY1038" fmla="*/ 770639 h 3499702"/>
                  <a:gd name="connsiteX1039" fmla="*/ 2313527 w 4418004"/>
                  <a:gd name="connsiteY1039" fmla="*/ 784342 h 3499702"/>
                  <a:gd name="connsiteX1040" fmla="*/ 2334613 w 4418004"/>
                  <a:gd name="connsiteY1040" fmla="*/ 785396 h 3499702"/>
                  <a:gd name="connsiteX1041" fmla="*/ 2353591 w 4418004"/>
                  <a:gd name="connsiteY1041" fmla="*/ 770639 h 3499702"/>
                  <a:gd name="connsiteX1042" fmla="*/ 2359917 w 4418004"/>
                  <a:gd name="connsiteY1042" fmla="*/ 759045 h 3499702"/>
                  <a:gd name="connsiteX1043" fmla="*/ 2357808 w 4418004"/>
                  <a:gd name="connsiteY1043" fmla="*/ 736910 h 3499702"/>
                  <a:gd name="connsiteX1044" fmla="*/ 2376786 w 4418004"/>
                  <a:gd name="connsiteY1044" fmla="*/ 727424 h 3499702"/>
                  <a:gd name="connsiteX1045" fmla="*/ 1033042 w 4418004"/>
                  <a:gd name="connsiteY1045" fmla="*/ 734802 h 3499702"/>
                  <a:gd name="connsiteX1046" fmla="*/ 1047296 w 4418004"/>
                  <a:gd name="connsiteY1046" fmla="*/ 720594 h 3499702"/>
                  <a:gd name="connsiteX1047" fmla="*/ 1028825 w 4418004"/>
                  <a:gd name="connsiteY1047" fmla="*/ 711614 h 3499702"/>
                  <a:gd name="connsiteX1048" fmla="*/ 1014064 w 4418004"/>
                  <a:gd name="connsiteY1048" fmla="*/ 716378 h 3499702"/>
                  <a:gd name="connsiteX1049" fmla="*/ 1007232 w 4418004"/>
                  <a:gd name="connsiteY1049" fmla="*/ 724262 h 3499702"/>
                  <a:gd name="connsiteX1050" fmla="*/ 1013558 w 4418004"/>
                  <a:gd name="connsiteY1050" fmla="*/ 728478 h 3499702"/>
                  <a:gd name="connsiteX1051" fmla="*/ 1024607 w 4418004"/>
                  <a:gd name="connsiteY1051" fmla="*/ 731134 h 3499702"/>
                  <a:gd name="connsiteX1052" fmla="*/ 1033042 w 4418004"/>
                  <a:gd name="connsiteY1052" fmla="*/ 734802 h 349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</a:cxnLst>
                <a:rect l="l" t="t" r="r" b="b"/>
                <a:pathLst>
                  <a:path w="4418004" h="3499702">
                    <a:moveTo>
                      <a:pt x="1033590" y="539806"/>
                    </a:moveTo>
                    <a:lnTo>
                      <a:pt x="1034644" y="556671"/>
                    </a:lnTo>
                    <a:lnTo>
                      <a:pt x="1050459" y="555617"/>
                    </a:lnTo>
                    <a:lnTo>
                      <a:pt x="1059948" y="535590"/>
                    </a:lnTo>
                    <a:lnTo>
                      <a:pt x="1067328" y="546130"/>
                    </a:lnTo>
                    <a:lnTo>
                      <a:pt x="1067328" y="553508"/>
                    </a:lnTo>
                    <a:lnTo>
                      <a:pt x="1081034" y="553508"/>
                    </a:lnTo>
                    <a:cubicBezTo>
                      <a:pt x="1081034" y="553508"/>
                      <a:pt x="1089469" y="533482"/>
                      <a:pt x="1096849" y="532428"/>
                    </a:cubicBezTo>
                    <a:cubicBezTo>
                      <a:pt x="1104229" y="531374"/>
                      <a:pt x="1111609" y="526652"/>
                      <a:pt x="1111609" y="526652"/>
                    </a:cubicBezTo>
                    <a:lnTo>
                      <a:pt x="1156397" y="527158"/>
                    </a:lnTo>
                    <a:cubicBezTo>
                      <a:pt x="1156397" y="527158"/>
                      <a:pt x="1165379" y="525050"/>
                      <a:pt x="1165379" y="519273"/>
                    </a:cubicBezTo>
                    <a:cubicBezTo>
                      <a:pt x="1165379" y="513455"/>
                      <a:pt x="1165885" y="507131"/>
                      <a:pt x="1171157" y="502409"/>
                    </a:cubicBezTo>
                    <a:cubicBezTo>
                      <a:pt x="1176429" y="497645"/>
                      <a:pt x="1185917" y="487104"/>
                      <a:pt x="1184357" y="483436"/>
                    </a:cubicBezTo>
                    <a:cubicBezTo>
                      <a:pt x="1182754" y="479726"/>
                      <a:pt x="1173814" y="466024"/>
                      <a:pt x="1174320" y="462356"/>
                    </a:cubicBezTo>
                    <a:cubicBezTo>
                      <a:pt x="1174868" y="458645"/>
                      <a:pt x="1174320" y="447599"/>
                      <a:pt x="1174320" y="447599"/>
                    </a:cubicBezTo>
                    <a:lnTo>
                      <a:pt x="1157999" y="440221"/>
                    </a:lnTo>
                    <a:lnTo>
                      <a:pt x="1124261" y="451815"/>
                    </a:lnTo>
                    <a:lnTo>
                      <a:pt x="1113718" y="463410"/>
                    </a:lnTo>
                    <a:cubicBezTo>
                      <a:pt x="1113718" y="463410"/>
                      <a:pt x="1094740" y="450213"/>
                      <a:pt x="1091577" y="446545"/>
                    </a:cubicBezTo>
                    <a:cubicBezTo>
                      <a:pt x="1088414" y="442835"/>
                      <a:pt x="1069437" y="421248"/>
                      <a:pt x="1063617" y="419646"/>
                    </a:cubicBezTo>
                    <a:cubicBezTo>
                      <a:pt x="1057839" y="418086"/>
                      <a:pt x="1039916" y="416484"/>
                      <a:pt x="1039916" y="416484"/>
                    </a:cubicBezTo>
                    <a:cubicBezTo>
                      <a:pt x="1039916" y="416484"/>
                      <a:pt x="1029373" y="403330"/>
                      <a:pt x="1026716" y="399620"/>
                    </a:cubicBezTo>
                    <a:cubicBezTo>
                      <a:pt x="1024101" y="395952"/>
                      <a:pt x="1021993" y="393295"/>
                      <a:pt x="1021993" y="382249"/>
                    </a:cubicBezTo>
                    <a:cubicBezTo>
                      <a:pt x="1021993" y="371161"/>
                      <a:pt x="1020938" y="361168"/>
                      <a:pt x="1020938" y="361168"/>
                    </a:cubicBezTo>
                    <a:cubicBezTo>
                      <a:pt x="1020938" y="361168"/>
                      <a:pt x="1010395" y="353790"/>
                      <a:pt x="1009847" y="347466"/>
                    </a:cubicBezTo>
                    <a:cubicBezTo>
                      <a:pt x="1009341" y="341142"/>
                      <a:pt x="1005124" y="330601"/>
                      <a:pt x="1005124" y="330601"/>
                    </a:cubicBezTo>
                    <a:lnTo>
                      <a:pt x="990363" y="320567"/>
                    </a:lnTo>
                    <a:lnTo>
                      <a:pt x="977711" y="317405"/>
                    </a:lnTo>
                    <a:lnTo>
                      <a:pt x="988255" y="302648"/>
                    </a:lnTo>
                    <a:lnTo>
                      <a:pt x="988255" y="278406"/>
                    </a:lnTo>
                    <a:lnTo>
                      <a:pt x="1000906" y="276298"/>
                    </a:lnTo>
                    <a:cubicBezTo>
                      <a:pt x="1000906" y="276298"/>
                      <a:pt x="999852" y="269973"/>
                      <a:pt x="992472" y="254163"/>
                    </a:cubicBezTo>
                    <a:cubicBezTo>
                      <a:pt x="985092" y="238352"/>
                      <a:pt x="979820" y="219380"/>
                      <a:pt x="985092" y="213056"/>
                    </a:cubicBezTo>
                    <a:cubicBezTo>
                      <a:pt x="990363" y="206731"/>
                      <a:pt x="1014612" y="175110"/>
                      <a:pt x="1014612" y="175110"/>
                    </a:cubicBezTo>
                    <a:cubicBezTo>
                      <a:pt x="1014612" y="175110"/>
                      <a:pt x="1032536" y="176164"/>
                      <a:pt x="1038862" y="170894"/>
                    </a:cubicBezTo>
                    <a:cubicBezTo>
                      <a:pt x="1045187" y="165624"/>
                      <a:pt x="1054676" y="162462"/>
                      <a:pt x="1055731" y="158246"/>
                    </a:cubicBezTo>
                    <a:cubicBezTo>
                      <a:pt x="1056785" y="154030"/>
                      <a:pt x="1057839" y="145597"/>
                      <a:pt x="1057839" y="145597"/>
                    </a:cubicBezTo>
                    <a:cubicBezTo>
                      <a:pt x="1057839" y="145597"/>
                      <a:pt x="1112664" y="119247"/>
                      <a:pt x="1117935" y="112922"/>
                    </a:cubicBezTo>
                    <a:cubicBezTo>
                      <a:pt x="1123207" y="106598"/>
                      <a:pt x="1148510" y="76031"/>
                      <a:pt x="1148510" y="76031"/>
                    </a:cubicBezTo>
                    <a:cubicBezTo>
                      <a:pt x="1148510" y="76031"/>
                      <a:pt x="1160108" y="81301"/>
                      <a:pt x="1166434" y="82355"/>
                    </a:cubicBezTo>
                    <a:cubicBezTo>
                      <a:pt x="1172759" y="83409"/>
                      <a:pt x="1183303" y="80247"/>
                      <a:pt x="1187520" y="76031"/>
                    </a:cubicBezTo>
                    <a:cubicBezTo>
                      <a:pt x="1191737" y="71815"/>
                      <a:pt x="1203335" y="59167"/>
                      <a:pt x="1203335" y="59167"/>
                    </a:cubicBezTo>
                    <a:cubicBezTo>
                      <a:pt x="1203335" y="59167"/>
                      <a:pt x="1219149" y="70761"/>
                      <a:pt x="1229692" y="68653"/>
                    </a:cubicBezTo>
                    <a:cubicBezTo>
                      <a:pt x="1240235" y="66545"/>
                      <a:pt x="1269756" y="53896"/>
                      <a:pt x="1269756" y="53896"/>
                    </a:cubicBezTo>
                    <a:lnTo>
                      <a:pt x="1270811" y="44410"/>
                    </a:lnTo>
                    <a:lnTo>
                      <a:pt x="1260858" y="30665"/>
                    </a:lnTo>
                    <a:cubicBezTo>
                      <a:pt x="1260942" y="30033"/>
                      <a:pt x="1260984" y="29358"/>
                      <a:pt x="1260984" y="28642"/>
                    </a:cubicBezTo>
                    <a:cubicBezTo>
                      <a:pt x="1260984" y="21011"/>
                      <a:pt x="1262165" y="17216"/>
                      <a:pt x="1264949" y="14771"/>
                    </a:cubicBezTo>
                    <a:cubicBezTo>
                      <a:pt x="1268702" y="11440"/>
                      <a:pt x="1275407" y="11271"/>
                      <a:pt x="1286204" y="14602"/>
                    </a:cubicBezTo>
                    <a:cubicBezTo>
                      <a:pt x="1287131" y="14897"/>
                      <a:pt x="1288903" y="15487"/>
                      <a:pt x="1289873" y="15066"/>
                    </a:cubicBezTo>
                    <a:cubicBezTo>
                      <a:pt x="1293963" y="5664"/>
                      <a:pt x="1306278" y="2502"/>
                      <a:pt x="1309483" y="11524"/>
                    </a:cubicBezTo>
                    <a:cubicBezTo>
                      <a:pt x="1313658" y="23203"/>
                      <a:pt x="1318297" y="17511"/>
                      <a:pt x="1325551" y="23498"/>
                    </a:cubicBezTo>
                    <a:cubicBezTo>
                      <a:pt x="1335503" y="17174"/>
                      <a:pt x="1358403" y="20420"/>
                      <a:pt x="1365615" y="28009"/>
                    </a:cubicBezTo>
                    <a:cubicBezTo>
                      <a:pt x="1374091" y="36906"/>
                      <a:pt x="1381514" y="31340"/>
                      <a:pt x="1391972" y="34840"/>
                    </a:cubicBezTo>
                    <a:lnTo>
                      <a:pt x="1392900" y="35219"/>
                    </a:lnTo>
                    <a:cubicBezTo>
                      <a:pt x="1406986" y="34081"/>
                      <a:pt x="1411667" y="30581"/>
                      <a:pt x="1424403" y="41037"/>
                    </a:cubicBezTo>
                    <a:cubicBezTo>
                      <a:pt x="1429169" y="44958"/>
                      <a:pt x="1433681" y="50566"/>
                      <a:pt x="1440007" y="48964"/>
                    </a:cubicBezTo>
                    <a:cubicBezTo>
                      <a:pt x="1447978" y="44663"/>
                      <a:pt x="1461473" y="55330"/>
                      <a:pt x="1465226" y="61612"/>
                    </a:cubicBezTo>
                    <a:cubicBezTo>
                      <a:pt x="1473914" y="65617"/>
                      <a:pt x="1504742" y="67093"/>
                      <a:pt x="1515791" y="69159"/>
                    </a:cubicBezTo>
                    <a:cubicBezTo>
                      <a:pt x="1519165" y="69791"/>
                      <a:pt x="1522539" y="70761"/>
                      <a:pt x="1524943" y="73417"/>
                    </a:cubicBezTo>
                    <a:lnTo>
                      <a:pt x="1525786" y="74513"/>
                    </a:lnTo>
                    <a:cubicBezTo>
                      <a:pt x="1538480" y="97196"/>
                      <a:pt x="1507483" y="107652"/>
                      <a:pt x="1513218" y="116970"/>
                    </a:cubicBezTo>
                    <a:cubicBezTo>
                      <a:pt x="1517014" y="123126"/>
                      <a:pt x="1519038" y="126077"/>
                      <a:pt x="1521105" y="132823"/>
                    </a:cubicBezTo>
                    <a:cubicBezTo>
                      <a:pt x="1529581" y="161239"/>
                      <a:pt x="1571880" y="146989"/>
                      <a:pt x="1572260" y="165540"/>
                    </a:cubicBezTo>
                    <a:cubicBezTo>
                      <a:pt x="1572344" y="168449"/>
                      <a:pt x="1572007" y="173297"/>
                      <a:pt x="1574495" y="175532"/>
                    </a:cubicBezTo>
                    <a:lnTo>
                      <a:pt x="1576182" y="176965"/>
                    </a:lnTo>
                    <a:cubicBezTo>
                      <a:pt x="1583900" y="183627"/>
                      <a:pt x="1580821" y="183416"/>
                      <a:pt x="1584363" y="190584"/>
                    </a:cubicBezTo>
                    <a:cubicBezTo>
                      <a:pt x="1597732" y="191553"/>
                      <a:pt x="1582170" y="170051"/>
                      <a:pt x="1602540" y="166467"/>
                    </a:cubicBezTo>
                    <a:cubicBezTo>
                      <a:pt x="1612113" y="164823"/>
                      <a:pt x="1629066" y="166805"/>
                      <a:pt x="1635561" y="172876"/>
                    </a:cubicBezTo>
                    <a:cubicBezTo>
                      <a:pt x="1639356" y="176460"/>
                      <a:pt x="1641128" y="179284"/>
                      <a:pt x="1646062" y="181603"/>
                    </a:cubicBezTo>
                    <a:cubicBezTo>
                      <a:pt x="1669468" y="179411"/>
                      <a:pt x="1658123" y="188265"/>
                      <a:pt x="1675077" y="190710"/>
                    </a:cubicBezTo>
                    <a:cubicBezTo>
                      <a:pt x="1694813" y="193577"/>
                      <a:pt x="1699073" y="198763"/>
                      <a:pt x="1706959" y="216892"/>
                    </a:cubicBezTo>
                    <a:cubicBezTo>
                      <a:pt x="1710881" y="225957"/>
                      <a:pt x="1717081" y="223807"/>
                      <a:pt x="1722774" y="235401"/>
                    </a:cubicBezTo>
                    <a:cubicBezTo>
                      <a:pt x="1724545" y="238943"/>
                      <a:pt x="1724672" y="239786"/>
                      <a:pt x="1728425" y="241683"/>
                    </a:cubicBezTo>
                    <a:lnTo>
                      <a:pt x="1731419" y="243159"/>
                    </a:lnTo>
                    <a:cubicBezTo>
                      <a:pt x="1740022" y="247459"/>
                      <a:pt x="1737113" y="251886"/>
                      <a:pt x="1744704" y="255639"/>
                    </a:cubicBezTo>
                    <a:cubicBezTo>
                      <a:pt x="1748457" y="257494"/>
                      <a:pt x="1751114" y="259054"/>
                      <a:pt x="1753939" y="262216"/>
                    </a:cubicBezTo>
                    <a:lnTo>
                      <a:pt x="1755584" y="264113"/>
                    </a:lnTo>
                    <a:lnTo>
                      <a:pt x="1756512" y="265083"/>
                    </a:lnTo>
                    <a:cubicBezTo>
                      <a:pt x="1767688" y="264577"/>
                      <a:pt x="1769754" y="273810"/>
                      <a:pt x="1775447" y="273599"/>
                    </a:cubicBezTo>
                    <a:cubicBezTo>
                      <a:pt x="1781436" y="270943"/>
                      <a:pt x="1782827" y="268835"/>
                      <a:pt x="1790418" y="269172"/>
                    </a:cubicBezTo>
                    <a:cubicBezTo>
                      <a:pt x="1795015" y="263438"/>
                      <a:pt x="1796576" y="257241"/>
                      <a:pt x="1805769" y="261668"/>
                    </a:cubicBezTo>
                    <a:cubicBezTo>
                      <a:pt x="1809481" y="263438"/>
                      <a:pt x="1823861" y="259728"/>
                      <a:pt x="1826898" y="257409"/>
                    </a:cubicBezTo>
                    <a:cubicBezTo>
                      <a:pt x="1830145" y="253193"/>
                      <a:pt x="1832591" y="249694"/>
                      <a:pt x="1838495" y="248893"/>
                    </a:cubicBezTo>
                    <a:cubicBezTo>
                      <a:pt x="1841532" y="240713"/>
                      <a:pt x="1844906" y="234010"/>
                      <a:pt x="1855238" y="239744"/>
                    </a:cubicBezTo>
                    <a:lnTo>
                      <a:pt x="1856208" y="240376"/>
                    </a:lnTo>
                    <a:cubicBezTo>
                      <a:pt x="1862196" y="239997"/>
                      <a:pt x="1862449" y="227433"/>
                      <a:pt x="1876029" y="230300"/>
                    </a:cubicBezTo>
                    <a:cubicBezTo>
                      <a:pt x="1876282" y="230342"/>
                      <a:pt x="1878812" y="231733"/>
                      <a:pt x="1879023" y="231944"/>
                    </a:cubicBezTo>
                    <a:lnTo>
                      <a:pt x="1880035" y="232998"/>
                    </a:lnTo>
                    <a:lnTo>
                      <a:pt x="1879951" y="232155"/>
                    </a:lnTo>
                    <a:cubicBezTo>
                      <a:pt x="1879740" y="229878"/>
                      <a:pt x="1880077" y="227559"/>
                      <a:pt x="1881174" y="225493"/>
                    </a:cubicBezTo>
                    <a:lnTo>
                      <a:pt x="1881595" y="224777"/>
                    </a:lnTo>
                    <a:cubicBezTo>
                      <a:pt x="1887879" y="216007"/>
                      <a:pt x="1901459" y="222205"/>
                      <a:pt x="1901501" y="223554"/>
                    </a:cubicBezTo>
                    <a:cubicBezTo>
                      <a:pt x="1902977" y="221235"/>
                      <a:pt x="1903905" y="219380"/>
                      <a:pt x="1906351" y="217820"/>
                    </a:cubicBezTo>
                    <a:lnTo>
                      <a:pt x="1907363" y="217314"/>
                    </a:lnTo>
                    <a:cubicBezTo>
                      <a:pt x="1909556" y="216471"/>
                      <a:pt x="1912424" y="216218"/>
                      <a:pt x="1914912" y="216513"/>
                    </a:cubicBezTo>
                    <a:cubicBezTo>
                      <a:pt x="1916008" y="215922"/>
                      <a:pt x="1917021" y="214953"/>
                      <a:pt x="1918412" y="213393"/>
                    </a:cubicBezTo>
                    <a:lnTo>
                      <a:pt x="1919930" y="211706"/>
                    </a:lnTo>
                    <a:cubicBezTo>
                      <a:pt x="1923642" y="207743"/>
                      <a:pt x="1926847" y="206141"/>
                      <a:pt x="1932161" y="205171"/>
                    </a:cubicBezTo>
                    <a:lnTo>
                      <a:pt x="1936842" y="204370"/>
                    </a:lnTo>
                    <a:cubicBezTo>
                      <a:pt x="1938191" y="204117"/>
                      <a:pt x="1940089" y="203907"/>
                      <a:pt x="1941312" y="203274"/>
                    </a:cubicBezTo>
                    <a:cubicBezTo>
                      <a:pt x="1944686" y="199943"/>
                      <a:pt x="1944348" y="194547"/>
                      <a:pt x="1950042" y="190457"/>
                    </a:cubicBezTo>
                    <a:lnTo>
                      <a:pt x="1951897" y="189572"/>
                    </a:lnTo>
                    <a:cubicBezTo>
                      <a:pt x="1954259" y="188897"/>
                      <a:pt x="1956663" y="188855"/>
                      <a:pt x="1959024" y="188433"/>
                    </a:cubicBezTo>
                    <a:cubicBezTo>
                      <a:pt x="1959193" y="184554"/>
                      <a:pt x="1963200" y="180676"/>
                      <a:pt x="1967122" y="180718"/>
                    </a:cubicBezTo>
                    <a:cubicBezTo>
                      <a:pt x="1970116" y="180718"/>
                      <a:pt x="1972519" y="181814"/>
                      <a:pt x="1975345" y="182531"/>
                    </a:cubicBezTo>
                    <a:cubicBezTo>
                      <a:pt x="1980912" y="169081"/>
                      <a:pt x="1984918" y="163558"/>
                      <a:pt x="1998413" y="169587"/>
                    </a:cubicBezTo>
                    <a:cubicBezTo>
                      <a:pt x="2009294" y="151289"/>
                      <a:pt x="2008746" y="157445"/>
                      <a:pt x="2021608" y="147537"/>
                    </a:cubicBezTo>
                    <a:cubicBezTo>
                      <a:pt x="2039490" y="133792"/>
                      <a:pt x="2057750" y="150109"/>
                      <a:pt x="2066100" y="140622"/>
                    </a:cubicBezTo>
                    <a:lnTo>
                      <a:pt x="2067492" y="139020"/>
                    </a:lnTo>
                    <a:cubicBezTo>
                      <a:pt x="2077108" y="127805"/>
                      <a:pt x="2071625" y="142014"/>
                      <a:pt x="2080271" y="123673"/>
                    </a:cubicBezTo>
                    <a:cubicBezTo>
                      <a:pt x="2084909" y="113850"/>
                      <a:pt x="2095748" y="105966"/>
                      <a:pt x="2102074" y="119120"/>
                    </a:cubicBezTo>
                    <a:cubicBezTo>
                      <a:pt x="2102242" y="119078"/>
                      <a:pt x="2109918" y="113386"/>
                      <a:pt x="2114219" y="111362"/>
                    </a:cubicBezTo>
                    <a:cubicBezTo>
                      <a:pt x="2120419" y="106472"/>
                      <a:pt x="2125353" y="99178"/>
                      <a:pt x="2124257" y="90914"/>
                    </a:cubicBezTo>
                    <a:lnTo>
                      <a:pt x="2123793" y="87794"/>
                    </a:lnTo>
                    <a:cubicBezTo>
                      <a:pt x="2120925" y="66629"/>
                      <a:pt x="2144584" y="72827"/>
                      <a:pt x="2141336" y="61148"/>
                    </a:cubicBezTo>
                    <a:cubicBezTo>
                      <a:pt x="2139354" y="54023"/>
                      <a:pt x="2138806" y="52716"/>
                      <a:pt x="2143318" y="46518"/>
                    </a:cubicBezTo>
                    <a:cubicBezTo>
                      <a:pt x="2144078" y="45464"/>
                      <a:pt x="2145132" y="44157"/>
                      <a:pt x="2145216" y="44537"/>
                    </a:cubicBezTo>
                    <a:cubicBezTo>
                      <a:pt x="2145891" y="27208"/>
                      <a:pt x="2153820" y="31467"/>
                      <a:pt x="2152849" y="20463"/>
                    </a:cubicBezTo>
                    <a:cubicBezTo>
                      <a:pt x="2152596" y="17132"/>
                      <a:pt x="2152386" y="14265"/>
                      <a:pt x="2152892" y="11271"/>
                    </a:cubicBezTo>
                    <a:lnTo>
                      <a:pt x="2164869" y="12494"/>
                    </a:lnTo>
                    <a:cubicBezTo>
                      <a:pt x="2165122" y="11819"/>
                      <a:pt x="2182792" y="10681"/>
                      <a:pt x="2198607" y="6465"/>
                    </a:cubicBezTo>
                    <a:cubicBezTo>
                      <a:pt x="2214421" y="2249"/>
                      <a:pt x="2218639" y="9627"/>
                      <a:pt x="2227073" y="8573"/>
                    </a:cubicBezTo>
                    <a:cubicBezTo>
                      <a:pt x="2235508" y="7519"/>
                      <a:pt x="2259757" y="10681"/>
                      <a:pt x="2272409" y="4357"/>
                    </a:cubicBezTo>
                    <a:cubicBezTo>
                      <a:pt x="2285060" y="-1967"/>
                      <a:pt x="2288223" y="-913"/>
                      <a:pt x="2296658" y="4357"/>
                    </a:cubicBezTo>
                    <a:cubicBezTo>
                      <a:pt x="2305092" y="9627"/>
                      <a:pt x="2314581" y="12789"/>
                      <a:pt x="2330396" y="13843"/>
                    </a:cubicBezTo>
                    <a:cubicBezTo>
                      <a:pt x="2346211" y="14897"/>
                      <a:pt x="2349374" y="14897"/>
                      <a:pt x="2349374" y="22275"/>
                    </a:cubicBezTo>
                    <a:cubicBezTo>
                      <a:pt x="2349374" y="29654"/>
                      <a:pt x="2347265" y="42302"/>
                      <a:pt x="2350428" y="50734"/>
                    </a:cubicBezTo>
                    <a:cubicBezTo>
                      <a:pt x="2353591" y="59167"/>
                      <a:pt x="2352537" y="61275"/>
                      <a:pt x="2347265" y="67599"/>
                    </a:cubicBezTo>
                    <a:cubicBezTo>
                      <a:pt x="2341993" y="73923"/>
                      <a:pt x="2339885" y="89734"/>
                      <a:pt x="2339885" y="103436"/>
                    </a:cubicBezTo>
                    <a:cubicBezTo>
                      <a:pt x="2339885" y="117138"/>
                      <a:pt x="2340939" y="127679"/>
                      <a:pt x="2345156" y="132949"/>
                    </a:cubicBezTo>
                    <a:cubicBezTo>
                      <a:pt x="2349374" y="138219"/>
                      <a:pt x="2341993" y="139273"/>
                      <a:pt x="2337776" y="143489"/>
                    </a:cubicBezTo>
                    <a:cubicBezTo>
                      <a:pt x="2333559" y="147705"/>
                      <a:pt x="2312473" y="159300"/>
                      <a:pt x="2308255" y="160354"/>
                    </a:cubicBezTo>
                    <a:cubicBezTo>
                      <a:pt x="2304038" y="161408"/>
                      <a:pt x="2288223" y="171948"/>
                      <a:pt x="2280843" y="171948"/>
                    </a:cubicBezTo>
                    <a:cubicBezTo>
                      <a:pt x="2273463" y="171948"/>
                      <a:pt x="2254021" y="174183"/>
                      <a:pt x="2254021" y="174183"/>
                    </a:cubicBezTo>
                    <a:cubicBezTo>
                      <a:pt x="2261107" y="185440"/>
                      <a:pt x="2257311" y="178821"/>
                      <a:pt x="2272282" y="187464"/>
                    </a:cubicBezTo>
                    <a:cubicBezTo>
                      <a:pt x="2274560" y="188771"/>
                      <a:pt x="2276289" y="190710"/>
                      <a:pt x="2278060" y="192607"/>
                    </a:cubicBezTo>
                    <a:cubicBezTo>
                      <a:pt x="2282361" y="194420"/>
                      <a:pt x="2285567" y="197498"/>
                      <a:pt x="2289699" y="199311"/>
                    </a:cubicBezTo>
                    <a:cubicBezTo>
                      <a:pt x="2330438" y="217145"/>
                      <a:pt x="2330775" y="217651"/>
                      <a:pt x="2324365" y="255976"/>
                    </a:cubicBezTo>
                    <a:cubicBezTo>
                      <a:pt x="2322046" y="269763"/>
                      <a:pt x="2330227" y="267233"/>
                      <a:pt x="2332589" y="283423"/>
                    </a:cubicBezTo>
                    <a:cubicBezTo>
                      <a:pt x="2334149" y="294258"/>
                      <a:pt x="2333685" y="303197"/>
                      <a:pt x="2342036" y="312051"/>
                    </a:cubicBezTo>
                    <a:cubicBezTo>
                      <a:pt x="2347434" y="317827"/>
                      <a:pt x="2363375" y="333426"/>
                      <a:pt x="2372611" y="333047"/>
                    </a:cubicBezTo>
                    <a:cubicBezTo>
                      <a:pt x="2384461" y="332583"/>
                      <a:pt x="2388678" y="332119"/>
                      <a:pt x="2392094" y="335281"/>
                    </a:cubicBezTo>
                    <a:cubicBezTo>
                      <a:pt x="2392094" y="335281"/>
                      <a:pt x="2396818" y="324783"/>
                      <a:pt x="2396818" y="320567"/>
                    </a:cubicBezTo>
                    <a:cubicBezTo>
                      <a:pt x="2396818" y="316351"/>
                      <a:pt x="2398926" y="308973"/>
                      <a:pt x="2407361" y="313189"/>
                    </a:cubicBezTo>
                    <a:cubicBezTo>
                      <a:pt x="2415795" y="317405"/>
                      <a:pt x="2429501" y="319513"/>
                      <a:pt x="2438990" y="319513"/>
                    </a:cubicBezTo>
                    <a:cubicBezTo>
                      <a:pt x="2448479" y="319513"/>
                      <a:pt x="2465348" y="308973"/>
                      <a:pt x="2466402" y="316351"/>
                    </a:cubicBezTo>
                    <a:cubicBezTo>
                      <a:pt x="2467457" y="323729"/>
                      <a:pt x="2463239" y="327945"/>
                      <a:pt x="2475891" y="326891"/>
                    </a:cubicBezTo>
                    <a:cubicBezTo>
                      <a:pt x="2488543" y="325837"/>
                      <a:pt x="2490652" y="325837"/>
                      <a:pt x="2490652" y="331107"/>
                    </a:cubicBezTo>
                    <a:cubicBezTo>
                      <a:pt x="2490652" y="336377"/>
                      <a:pt x="2485380" y="345864"/>
                      <a:pt x="2492760" y="347972"/>
                    </a:cubicBezTo>
                    <a:cubicBezTo>
                      <a:pt x="2500140" y="350080"/>
                      <a:pt x="2511738" y="350080"/>
                      <a:pt x="2511738" y="350080"/>
                    </a:cubicBezTo>
                    <a:cubicBezTo>
                      <a:pt x="2511738" y="350080"/>
                      <a:pt x="2505412" y="331107"/>
                      <a:pt x="2514901" y="337432"/>
                    </a:cubicBezTo>
                    <a:cubicBezTo>
                      <a:pt x="2524390" y="343756"/>
                      <a:pt x="2529661" y="345864"/>
                      <a:pt x="2533878" y="340594"/>
                    </a:cubicBezTo>
                    <a:cubicBezTo>
                      <a:pt x="2538096" y="335323"/>
                      <a:pt x="2546530" y="326891"/>
                      <a:pt x="2550748" y="325837"/>
                    </a:cubicBezTo>
                    <a:cubicBezTo>
                      <a:pt x="2554965" y="324783"/>
                      <a:pt x="2565508" y="320567"/>
                      <a:pt x="2565508" y="320567"/>
                    </a:cubicBezTo>
                    <a:cubicBezTo>
                      <a:pt x="2565508" y="320567"/>
                      <a:pt x="2569725" y="324783"/>
                      <a:pt x="2578160" y="325837"/>
                    </a:cubicBezTo>
                    <a:cubicBezTo>
                      <a:pt x="2586594" y="326891"/>
                      <a:pt x="2588703" y="324783"/>
                      <a:pt x="2588703" y="331107"/>
                    </a:cubicBezTo>
                    <a:cubicBezTo>
                      <a:pt x="2588703" y="337432"/>
                      <a:pt x="2586594" y="342702"/>
                      <a:pt x="2593974" y="342702"/>
                    </a:cubicBezTo>
                    <a:cubicBezTo>
                      <a:pt x="2601355" y="342702"/>
                      <a:pt x="2603463" y="345864"/>
                      <a:pt x="2601355" y="353242"/>
                    </a:cubicBezTo>
                    <a:cubicBezTo>
                      <a:pt x="2599246" y="360620"/>
                      <a:pt x="2600300" y="363782"/>
                      <a:pt x="2597137" y="367999"/>
                    </a:cubicBezTo>
                    <a:cubicBezTo>
                      <a:pt x="2593974" y="372215"/>
                      <a:pt x="2592920" y="375377"/>
                      <a:pt x="2599246" y="378539"/>
                    </a:cubicBezTo>
                    <a:cubicBezTo>
                      <a:pt x="2605572" y="381701"/>
                      <a:pt x="2617169" y="390218"/>
                      <a:pt x="2615061" y="394434"/>
                    </a:cubicBezTo>
                    <a:cubicBezTo>
                      <a:pt x="2614597" y="397301"/>
                      <a:pt x="2614217" y="399535"/>
                      <a:pt x="2614006" y="400674"/>
                    </a:cubicBezTo>
                    <a:cubicBezTo>
                      <a:pt x="2612952" y="405944"/>
                      <a:pt x="2610843" y="416484"/>
                      <a:pt x="2601355" y="420700"/>
                    </a:cubicBezTo>
                    <a:cubicBezTo>
                      <a:pt x="2591866" y="424916"/>
                      <a:pt x="2580268" y="432295"/>
                      <a:pt x="2576051" y="435457"/>
                    </a:cubicBezTo>
                    <a:cubicBezTo>
                      <a:pt x="2571834" y="438619"/>
                      <a:pt x="2571834" y="438619"/>
                      <a:pt x="2571834" y="445997"/>
                    </a:cubicBezTo>
                    <a:cubicBezTo>
                      <a:pt x="2571834" y="453375"/>
                      <a:pt x="2568671" y="457591"/>
                      <a:pt x="2582377" y="458645"/>
                    </a:cubicBezTo>
                    <a:cubicBezTo>
                      <a:pt x="2596083" y="459699"/>
                      <a:pt x="2602409" y="461808"/>
                      <a:pt x="2607680" y="464970"/>
                    </a:cubicBezTo>
                    <a:cubicBezTo>
                      <a:pt x="2612952" y="468132"/>
                      <a:pt x="2625604" y="474456"/>
                      <a:pt x="2632984" y="476564"/>
                    </a:cubicBezTo>
                    <a:cubicBezTo>
                      <a:pt x="2635135" y="477197"/>
                      <a:pt x="2637285" y="478166"/>
                      <a:pt x="2639268" y="479473"/>
                    </a:cubicBezTo>
                    <a:lnTo>
                      <a:pt x="2648799" y="497645"/>
                    </a:lnTo>
                    <a:cubicBezTo>
                      <a:pt x="2648799" y="497645"/>
                      <a:pt x="2640364" y="502915"/>
                      <a:pt x="2636147" y="503969"/>
                    </a:cubicBezTo>
                    <a:cubicBezTo>
                      <a:pt x="2631930" y="505023"/>
                      <a:pt x="2624549" y="502915"/>
                      <a:pt x="2624549" y="502915"/>
                    </a:cubicBezTo>
                    <a:cubicBezTo>
                      <a:pt x="2624549" y="502915"/>
                      <a:pt x="2610843" y="494483"/>
                      <a:pt x="2608735" y="499753"/>
                    </a:cubicBezTo>
                    <a:cubicBezTo>
                      <a:pt x="2606626" y="505023"/>
                      <a:pt x="2602409" y="513455"/>
                      <a:pt x="2595029" y="505023"/>
                    </a:cubicBezTo>
                    <a:cubicBezTo>
                      <a:pt x="2587648" y="496591"/>
                      <a:pt x="2583431" y="501861"/>
                      <a:pt x="2578160" y="505023"/>
                    </a:cubicBezTo>
                    <a:cubicBezTo>
                      <a:pt x="2572888" y="508185"/>
                      <a:pt x="2569725" y="526104"/>
                      <a:pt x="2569725" y="530320"/>
                    </a:cubicBezTo>
                    <a:cubicBezTo>
                      <a:pt x="2569725" y="534536"/>
                      <a:pt x="2557073" y="536644"/>
                      <a:pt x="2552856" y="534536"/>
                    </a:cubicBezTo>
                    <a:cubicBezTo>
                      <a:pt x="2548639" y="532428"/>
                      <a:pt x="2546530" y="546130"/>
                      <a:pt x="2553910" y="550346"/>
                    </a:cubicBezTo>
                    <a:cubicBezTo>
                      <a:pt x="2561291" y="554563"/>
                      <a:pt x="2557073" y="564049"/>
                      <a:pt x="2557073" y="564049"/>
                    </a:cubicBezTo>
                    <a:cubicBezTo>
                      <a:pt x="2557073" y="564049"/>
                      <a:pt x="2548639" y="574589"/>
                      <a:pt x="2545476" y="567211"/>
                    </a:cubicBezTo>
                    <a:cubicBezTo>
                      <a:pt x="2542313" y="559833"/>
                      <a:pt x="2541259" y="553508"/>
                      <a:pt x="2541259" y="553508"/>
                    </a:cubicBezTo>
                    <a:cubicBezTo>
                      <a:pt x="2541259" y="553508"/>
                      <a:pt x="2531770" y="541914"/>
                      <a:pt x="2525444" y="546130"/>
                    </a:cubicBezTo>
                    <a:cubicBezTo>
                      <a:pt x="2519118" y="550346"/>
                      <a:pt x="2503303" y="551400"/>
                      <a:pt x="2511738" y="558779"/>
                    </a:cubicBezTo>
                    <a:cubicBezTo>
                      <a:pt x="2520172" y="566157"/>
                      <a:pt x="2531770" y="573535"/>
                      <a:pt x="2523335" y="577751"/>
                    </a:cubicBezTo>
                    <a:cubicBezTo>
                      <a:pt x="2514901" y="581967"/>
                      <a:pt x="2511738" y="591454"/>
                      <a:pt x="2517009" y="596724"/>
                    </a:cubicBezTo>
                    <a:cubicBezTo>
                      <a:pt x="2522281" y="601994"/>
                      <a:pt x="2538096" y="623075"/>
                      <a:pt x="2538096" y="623075"/>
                    </a:cubicBezTo>
                    <a:cubicBezTo>
                      <a:pt x="2538096" y="623075"/>
                      <a:pt x="2546530" y="625183"/>
                      <a:pt x="2552856" y="624129"/>
                    </a:cubicBezTo>
                    <a:cubicBezTo>
                      <a:pt x="2559182" y="623075"/>
                      <a:pt x="2577105" y="616751"/>
                      <a:pt x="2581323" y="625183"/>
                    </a:cubicBezTo>
                    <a:cubicBezTo>
                      <a:pt x="2585540" y="633615"/>
                      <a:pt x="2593974" y="659966"/>
                      <a:pt x="2593974" y="659966"/>
                    </a:cubicBezTo>
                    <a:cubicBezTo>
                      <a:pt x="2593974" y="659966"/>
                      <a:pt x="2566562" y="661020"/>
                      <a:pt x="2566562" y="671560"/>
                    </a:cubicBezTo>
                    <a:cubicBezTo>
                      <a:pt x="2566562" y="682101"/>
                      <a:pt x="2564454" y="694749"/>
                      <a:pt x="2559182" y="698965"/>
                    </a:cubicBezTo>
                    <a:cubicBezTo>
                      <a:pt x="2553910" y="703181"/>
                      <a:pt x="2548639" y="708451"/>
                      <a:pt x="2548639" y="712668"/>
                    </a:cubicBezTo>
                    <a:cubicBezTo>
                      <a:pt x="2548639" y="716884"/>
                      <a:pt x="2550748" y="741126"/>
                      <a:pt x="2544422" y="745343"/>
                    </a:cubicBezTo>
                    <a:cubicBezTo>
                      <a:pt x="2538096" y="749559"/>
                      <a:pt x="2541259" y="767477"/>
                      <a:pt x="2547585" y="769585"/>
                    </a:cubicBezTo>
                    <a:cubicBezTo>
                      <a:pt x="2553910" y="771693"/>
                      <a:pt x="2541259" y="776964"/>
                      <a:pt x="2546530" y="784342"/>
                    </a:cubicBezTo>
                    <a:cubicBezTo>
                      <a:pt x="2551802" y="791720"/>
                      <a:pt x="2551802" y="811747"/>
                      <a:pt x="2551802" y="811747"/>
                    </a:cubicBezTo>
                    <a:cubicBezTo>
                      <a:pt x="2551802" y="811747"/>
                      <a:pt x="2545476" y="835990"/>
                      <a:pt x="2556019" y="835990"/>
                    </a:cubicBezTo>
                    <a:cubicBezTo>
                      <a:pt x="2566562" y="835990"/>
                      <a:pt x="2566562" y="838098"/>
                      <a:pt x="2573942" y="830719"/>
                    </a:cubicBezTo>
                    <a:cubicBezTo>
                      <a:pt x="2581323" y="823341"/>
                      <a:pt x="2582377" y="820179"/>
                      <a:pt x="2587648" y="826503"/>
                    </a:cubicBezTo>
                    <a:cubicBezTo>
                      <a:pt x="2592920" y="832827"/>
                      <a:pt x="2604518" y="837044"/>
                      <a:pt x="2605572" y="824395"/>
                    </a:cubicBezTo>
                    <a:cubicBezTo>
                      <a:pt x="2606626" y="811747"/>
                      <a:pt x="2600300" y="807531"/>
                      <a:pt x="2607680" y="800152"/>
                    </a:cubicBezTo>
                    <a:cubicBezTo>
                      <a:pt x="2615061" y="792774"/>
                      <a:pt x="2626658" y="786450"/>
                      <a:pt x="2626658" y="786450"/>
                    </a:cubicBezTo>
                    <a:cubicBezTo>
                      <a:pt x="2626658" y="786450"/>
                      <a:pt x="2631930" y="796990"/>
                      <a:pt x="2632984" y="803314"/>
                    </a:cubicBezTo>
                    <a:cubicBezTo>
                      <a:pt x="2634038" y="809639"/>
                      <a:pt x="2641418" y="817017"/>
                      <a:pt x="2645636" y="820179"/>
                    </a:cubicBezTo>
                    <a:cubicBezTo>
                      <a:pt x="2649853" y="823341"/>
                      <a:pt x="2655125" y="825449"/>
                      <a:pt x="2660396" y="829665"/>
                    </a:cubicBezTo>
                    <a:cubicBezTo>
                      <a:pt x="2665668" y="833881"/>
                      <a:pt x="2670939" y="837044"/>
                      <a:pt x="2677265" y="830719"/>
                    </a:cubicBezTo>
                    <a:cubicBezTo>
                      <a:pt x="2683591" y="824395"/>
                      <a:pt x="2688863" y="818071"/>
                      <a:pt x="2693080" y="813855"/>
                    </a:cubicBezTo>
                    <a:cubicBezTo>
                      <a:pt x="2697297" y="809639"/>
                      <a:pt x="2698351" y="799098"/>
                      <a:pt x="2698351" y="799098"/>
                    </a:cubicBezTo>
                    <a:cubicBezTo>
                      <a:pt x="2698351" y="799098"/>
                      <a:pt x="2700460" y="786450"/>
                      <a:pt x="2707840" y="792774"/>
                    </a:cubicBezTo>
                    <a:cubicBezTo>
                      <a:pt x="2715220" y="799098"/>
                      <a:pt x="2720492" y="805423"/>
                      <a:pt x="2728927" y="799098"/>
                    </a:cubicBezTo>
                    <a:cubicBezTo>
                      <a:pt x="2737361" y="792774"/>
                      <a:pt x="2757393" y="783288"/>
                      <a:pt x="2767936" y="786450"/>
                    </a:cubicBezTo>
                    <a:cubicBezTo>
                      <a:pt x="2778479" y="789612"/>
                      <a:pt x="2782697" y="794882"/>
                      <a:pt x="2785859" y="778018"/>
                    </a:cubicBezTo>
                    <a:cubicBezTo>
                      <a:pt x="2789022" y="761153"/>
                      <a:pt x="2790077" y="757991"/>
                      <a:pt x="2792185" y="751667"/>
                    </a:cubicBezTo>
                    <a:cubicBezTo>
                      <a:pt x="2794294" y="745343"/>
                      <a:pt x="2794294" y="696857"/>
                      <a:pt x="2794294" y="685263"/>
                    </a:cubicBezTo>
                    <a:cubicBezTo>
                      <a:pt x="2794294" y="673668"/>
                      <a:pt x="2798511" y="662074"/>
                      <a:pt x="2797457" y="657858"/>
                    </a:cubicBezTo>
                    <a:cubicBezTo>
                      <a:pt x="2796403" y="653642"/>
                      <a:pt x="2793240" y="647317"/>
                      <a:pt x="2803783" y="644155"/>
                    </a:cubicBezTo>
                    <a:cubicBezTo>
                      <a:pt x="2814326" y="640993"/>
                      <a:pt x="2819597" y="634669"/>
                      <a:pt x="2819597" y="634669"/>
                    </a:cubicBezTo>
                    <a:lnTo>
                      <a:pt x="2825839" y="635091"/>
                    </a:lnTo>
                    <a:lnTo>
                      <a:pt x="2829213" y="635302"/>
                    </a:lnTo>
                    <a:cubicBezTo>
                      <a:pt x="2842117" y="634669"/>
                      <a:pt x="2853968" y="634669"/>
                      <a:pt x="2859661" y="634669"/>
                    </a:cubicBezTo>
                    <a:cubicBezTo>
                      <a:pt x="2868096" y="634669"/>
                      <a:pt x="2882856" y="635723"/>
                      <a:pt x="2880748" y="645209"/>
                    </a:cubicBezTo>
                    <a:cubicBezTo>
                      <a:pt x="2878639" y="654696"/>
                      <a:pt x="2876530" y="667344"/>
                      <a:pt x="2887074" y="672614"/>
                    </a:cubicBezTo>
                    <a:cubicBezTo>
                      <a:pt x="2897617" y="677884"/>
                      <a:pt x="2900780" y="689479"/>
                      <a:pt x="2899725" y="696857"/>
                    </a:cubicBezTo>
                    <a:cubicBezTo>
                      <a:pt x="2898671" y="704235"/>
                      <a:pt x="2903943" y="707397"/>
                      <a:pt x="2915540" y="705289"/>
                    </a:cubicBezTo>
                    <a:cubicBezTo>
                      <a:pt x="2927137" y="703181"/>
                      <a:pt x="2933463" y="695803"/>
                      <a:pt x="2941898" y="706343"/>
                    </a:cubicBezTo>
                    <a:cubicBezTo>
                      <a:pt x="2950332" y="716884"/>
                      <a:pt x="2949278" y="722154"/>
                      <a:pt x="2946115" y="733748"/>
                    </a:cubicBezTo>
                    <a:cubicBezTo>
                      <a:pt x="2942952" y="745343"/>
                      <a:pt x="2938735" y="750613"/>
                      <a:pt x="2934518" y="759045"/>
                    </a:cubicBezTo>
                    <a:cubicBezTo>
                      <a:pt x="2930300" y="767477"/>
                      <a:pt x="2929246" y="773802"/>
                      <a:pt x="2929246" y="773802"/>
                    </a:cubicBezTo>
                    <a:lnTo>
                      <a:pt x="2935572" y="778018"/>
                    </a:lnTo>
                    <a:lnTo>
                      <a:pt x="2948013" y="786492"/>
                    </a:lnTo>
                    <a:cubicBezTo>
                      <a:pt x="2953116" y="786661"/>
                      <a:pt x="2958429" y="784005"/>
                      <a:pt x="2963448" y="781264"/>
                    </a:cubicBezTo>
                    <a:cubicBezTo>
                      <a:pt x="2971208" y="777137"/>
                      <a:pt x="2978251" y="771525"/>
                      <a:pt x="2982805" y="765837"/>
                    </a:cubicBezTo>
                    <a:cubicBezTo>
                      <a:pt x="2985631" y="762249"/>
                      <a:pt x="2987318" y="757317"/>
                      <a:pt x="2990649" y="754243"/>
                    </a:cubicBezTo>
                    <a:lnTo>
                      <a:pt x="2992294" y="752725"/>
                    </a:lnTo>
                    <a:cubicBezTo>
                      <a:pt x="2993643" y="751460"/>
                      <a:pt x="2995330" y="749647"/>
                      <a:pt x="2996385" y="746823"/>
                    </a:cubicBezTo>
                    <a:cubicBezTo>
                      <a:pt x="3002837" y="730127"/>
                      <a:pt x="2989047" y="738854"/>
                      <a:pt x="3008741" y="721484"/>
                    </a:cubicBezTo>
                    <a:cubicBezTo>
                      <a:pt x="3011230" y="719291"/>
                      <a:pt x="3013254" y="717057"/>
                      <a:pt x="3014730" y="714822"/>
                    </a:cubicBezTo>
                    <a:cubicBezTo>
                      <a:pt x="3014730" y="714822"/>
                      <a:pt x="3027297" y="714780"/>
                      <a:pt x="3034677" y="709510"/>
                    </a:cubicBezTo>
                    <a:cubicBezTo>
                      <a:pt x="3042058" y="704240"/>
                      <a:pt x="3047329" y="697915"/>
                      <a:pt x="3048384" y="688429"/>
                    </a:cubicBezTo>
                    <a:cubicBezTo>
                      <a:pt x="3049438" y="678943"/>
                      <a:pt x="3050492" y="665240"/>
                      <a:pt x="3050492" y="665240"/>
                    </a:cubicBezTo>
                    <a:cubicBezTo>
                      <a:pt x="3050492" y="665240"/>
                      <a:pt x="3078959" y="635727"/>
                      <a:pt x="3085285" y="629403"/>
                    </a:cubicBezTo>
                    <a:cubicBezTo>
                      <a:pt x="3091610" y="623079"/>
                      <a:pt x="3110588" y="593566"/>
                      <a:pt x="3115860" y="584080"/>
                    </a:cubicBezTo>
                    <a:cubicBezTo>
                      <a:pt x="3121131" y="574594"/>
                      <a:pt x="3146435" y="537702"/>
                      <a:pt x="3146435" y="537702"/>
                    </a:cubicBezTo>
                    <a:cubicBezTo>
                      <a:pt x="3146435" y="537702"/>
                      <a:pt x="3167521" y="516622"/>
                      <a:pt x="3172793" y="513460"/>
                    </a:cubicBezTo>
                    <a:cubicBezTo>
                      <a:pt x="3178064" y="510297"/>
                      <a:pt x="3185444" y="502919"/>
                      <a:pt x="3206531" y="505027"/>
                    </a:cubicBezTo>
                    <a:cubicBezTo>
                      <a:pt x="3227617" y="507135"/>
                      <a:pt x="3238160" y="505027"/>
                      <a:pt x="3246595" y="501865"/>
                    </a:cubicBezTo>
                    <a:cubicBezTo>
                      <a:pt x="3255029" y="498703"/>
                      <a:pt x="3267681" y="490271"/>
                      <a:pt x="3270844" y="482893"/>
                    </a:cubicBezTo>
                    <a:cubicBezTo>
                      <a:pt x="3270966" y="482555"/>
                      <a:pt x="3271135" y="482218"/>
                      <a:pt x="3271265" y="481796"/>
                    </a:cubicBezTo>
                    <a:cubicBezTo>
                      <a:pt x="3277127" y="481501"/>
                      <a:pt x="3299099" y="480194"/>
                      <a:pt x="3310908" y="476568"/>
                    </a:cubicBezTo>
                    <a:cubicBezTo>
                      <a:pt x="3324614" y="472352"/>
                      <a:pt x="3345700" y="463920"/>
                      <a:pt x="3356243" y="472352"/>
                    </a:cubicBezTo>
                    <a:cubicBezTo>
                      <a:pt x="3366786" y="480785"/>
                      <a:pt x="3374166" y="486055"/>
                      <a:pt x="3380492" y="491325"/>
                    </a:cubicBezTo>
                    <a:cubicBezTo>
                      <a:pt x="3386818" y="496595"/>
                      <a:pt x="3389981" y="506081"/>
                      <a:pt x="3376275" y="506081"/>
                    </a:cubicBezTo>
                    <a:cubicBezTo>
                      <a:pt x="3362569" y="506081"/>
                      <a:pt x="3339374" y="505027"/>
                      <a:pt x="3331994" y="502919"/>
                    </a:cubicBezTo>
                    <a:cubicBezTo>
                      <a:pt x="3324614" y="500811"/>
                      <a:pt x="3309853" y="508189"/>
                      <a:pt x="3319342" y="524000"/>
                    </a:cubicBezTo>
                    <a:cubicBezTo>
                      <a:pt x="3328831" y="539810"/>
                      <a:pt x="3326722" y="549297"/>
                      <a:pt x="3335157" y="549297"/>
                    </a:cubicBezTo>
                    <a:cubicBezTo>
                      <a:pt x="3343591" y="549297"/>
                      <a:pt x="3366786" y="545081"/>
                      <a:pt x="3374166" y="545081"/>
                    </a:cubicBezTo>
                    <a:cubicBezTo>
                      <a:pt x="3381547" y="545081"/>
                      <a:pt x="3396307" y="537702"/>
                      <a:pt x="3404742" y="532432"/>
                    </a:cubicBezTo>
                    <a:cubicBezTo>
                      <a:pt x="3413176" y="527162"/>
                      <a:pt x="3469055" y="490271"/>
                      <a:pt x="3486978" y="490271"/>
                    </a:cubicBezTo>
                    <a:cubicBezTo>
                      <a:pt x="3504901" y="490271"/>
                      <a:pt x="3528096" y="470244"/>
                      <a:pt x="3528096" y="470244"/>
                    </a:cubicBezTo>
                    <a:cubicBezTo>
                      <a:pt x="3528096" y="470244"/>
                      <a:pt x="3527042" y="452326"/>
                      <a:pt x="3548128" y="450218"/>
                    </a:cubicBezTo>
                    <a:cubicBezTo>
                      <a:pt x="3569214" y="448109"/>
                      <a:pt x="3575540" y="447055"/>
                      <a:pt x="3588192" y="452326"/>
                    </a:cubicBezTo>
                    <a:cubicBezTo>
                      <a:pt x="3600844" y="457596"/>
                      <a:pt x="3617713" y="454434"/>
                      <a:pt x="3636691" y="462866"/>
                    </a:cubicBezTo>
                    <a:cubicBezTo>
                      <a:pt x="3655668" y="471298"/>
                      <a:pt x="3664103" y="475514"/>
                      <a:pt x="3670429" y="471298"/>
                    </a:cubicBezTo>
                    <a:cubicBezTo>
                      <a:pt x="3676754" y="467082"/>
                      <a:pt x="3691515" y="448109"/>
                      <a:pt x="3698895" y="448109"/>
                    </a:cubicBezTo>
                    <a:cubicBezTo>
                      <a:pt x="3706275" y="448109"/>
                      <a:pt x="3722090" y="447055"/>
                      <a:pt x="3728416" y="446001"/>
                    </a:cubicBezTo>
                    <a:cubicBezTo>
                      <a:pt x="3734742" y="444947"/>
                      <a:pt x="3745285" y="440731"/>
                      <a:pt x="3747393" y="449163"/>
                    </a:cubicBezTo>
                    <a:cubicBezTo>
                      <a:pt x="3749502" y="457596"/>
                      <a:pt x="3742122" y="460758"/>
                      <a:pt x="3756882" y="466028"/>
                    </a:cubicBezTo>
                    <a:cubicBezTo>
                      <a:pt x="3771643" y="471298"/>
                      <a:pt x="3774806" y="471298"/>
                      <a:pt x="3781132" y="469190"/>
                    </a:cubicBezTo>
                    <a:cubicBezTo>
                      <a:pt x="3784674" y="468009"/>
                      <a:pt x="3787200" y="464510"/>
                      <a:pt x="3789140" y="460210"/>
                    </a:cubicBezTo>
                    <a:cubicBezTo>
                      <a:pt x="3791843" y="460800"/>
                      <a:pt x="3797533" y="461390"/>
                      <a:pt x="3804326" y="457596"/>
                    </a:cubicBezTo>
                    <a:cubicBezTo>
                      <a:pt x="3813815" y="452326"/>
                      <a:pt x="3820141" y="453380"/>
                      <a:pt x="3828576" y="458650"/>
                    </a:cubicBezTo>
                    <a:cubicBezTo>
                      <a:pt x="3837010" y="463920"/>
                      <a:pt x="3846499" y="461812"/>
                      <a:pt x="3853879" y="461812"/>
                    </a:cubicBezTo>
                    <a:cubicBezTo>
                      <a:pt x="3861259" y="461812"/>
                      <a:pt x="3866531" y="459704"/>
                      <a:pt x="3876020" y="461812"/>
                    </a:cubicBezTo>
                    <a:cubicBezTo>
                      <a:pt x="3885509" y="463920"/>
                      <a:pt x="3907649" y="450218"/>
                      <a:pt x="3907649" y="450218"/>
                    </a:cubicBezTo>
                    <a:cubicBezTo>
                      <a:pt x="3907649" y="450218"/>
                      <a:pt x="3919247" y="443893"/>
                      <a:pt x="3935061" y="446001"/>
                    </a:cubicBezTo>
                    <a:cubicBezTo>
                      <a:pt x="3950876" y="448109"/>
                      <a:pt x="3946659" y="450218"/>
                      <a:pt x="3952985" y="455488"/>
                    </a:cubicBezTo>
                    <a:cubicBezTo>
                      <a:pt x="3959311" y="460758"/>
                      <a:pt x="3961419" y="460758"/>
                      <a:pt x="3969854" y="453380"/>
                    </a:cubicBezTo>
                    <a:cubicBezTo>
                      <a:pt x="3978288" y="446001"/>
                      <a:pt x="3985668" y="438623"/>
                      <a:pt x="3993049" y="434407"/>
                    </a:cubicBezTo>
                    <a:cubicBezTo>
                      <a:pt x="4000429" y="430191"/>
                      <a:pt x="4002537" y="422813"/>
                      <a:pt x="3995157" y="414380"/>
                    </a:cubicBezTo>
                    <a:cubicBezTo>
                      <a:pt x="3987777" y="405948"/>
                      <a:pt x="3976180" y="394354"/>
                      <a:pt x="3991994" y="390138"/>
                    </a:cubicBezTo>
                    <a:cubicBezTo>
                      <a:pt x="4007809" y="385921"/>
                      <a:pt x="4013081" y="379597"/>
                      <a:pt x="4019406" y="375381"/>
                    </a:cubicBezTo>
                    <a:cubicBezTo>
                      <a:pt x="4025732" y="371165"/>
                      <a:pt x="4025732" y="370111"/>
                      <a:pt x="4037330" y="371165"/>
                    </a:cubicBezTo>
                    <a:cubicBezTo>
                      <a:pt x="4048927" y="372219"/>
                      <a:pt x="4057362" y="373273"/>
                      <a:pt x="4062633" y="364841"/>
                    </a:cubicBezTo>
                    <a:cubicBezTo>
                      <a:pt x="4067905" y="356409"/>
                      <a:pt x="4077394" y="338490"/>
                      <a:pt x="4086882" y="338490"/>
                    </a:cubicBezTo>
                    <a:cubicBezTo>
                      <a:pt x="4094473" y="338490"/>
                      <a:pt x="4104759" y="337141"/>
                      <a:pt x="4110748" y="342031"/>
                    </a:cubicBezTo>
                    <a:cubicBezTo>
                      <a:pt x="4110748" y="342031"/>
                      <a:pt x="4117458" y="346922"/>
                      <a:pt x="4122729" y="344814"/>
                    </a:cubicBezTo>
                    <a:cubicBezTo>
                      <a:pt x="4128001" y="342706"/>
                      <a:pt x="4131164" y="342706"/>
                      <a:pt x="4135381" y="342706"/>
                    </a:cubicBezTo>
                    <a:cubicBezTo>
                      <a:pt x="4139598" y="342706"/>
                      <a:pt x="4179662" y="342706"/>
                      <a:pt x="4183879" y="340598"/>
                    </a:cubicBezTo>
                    <a:cubicBezTo>
                      <a:pt x="4188097" y="338490"/>
                      <a:pt x="4193368" y="337436"/>
                      <a:pt x="4198640" y="337436"/>
                    </a:cubicBezTo>
                    <a:cubicBezTo>
                      <a:pt x="4203911" y="337436"/>
                      <a:pt x="4216563" y="337436"/>
                      <a:pt x="4220780" y="335328"/>
                    </a:cubicBezTo>
                    <a:cubicBezTo>
                      <a:pt x="4224998" y="333220"/>
                      <a:pt x="4240812" y="324788"/>
                      <a:pt x="4250301" y="317409"/>
                    </a:cubicBezTo>
                    <a:cubicBezTo>
                      <a:pt x="4259790" y="310031"/>
                      <a:pt x="4271387" y="319517"/>
                      <a:pt x="4274550" y="325842"/>
                    </a:cubicBezTo>
                    <a:cubicBezTo>
                      <a:pt x="4277713" y="332166"/>
                      <a:pt x="4288256" y="340598"/>
                      <a:pt x="4292474" y="344814"/>
                    </a:cubicBezTo>
                    <a:cubicBezTo>
                      <a:pt x="4296691" y="349030"/>
                      <a:pt x="4311451" y="355354"/>
                      <a:pt x="4320940" y="356409"/>
                    </a:cubicBezTo>
                    <a:cubicBezTo>
                      <a:pt x="4330429" y="357463"/>
                      <a:pt x="4328320" y="356409"/>
                      <a:pt x="4336755" y="364841"/>
                    </a:cubicBezTo>
                    <a:cubicBezTo>
                      <a:pt x="4345189" y="373273"/>
                      <a:pt x="4375765" y="378543"/>
                      <a:pt x="4382090" y="379597"/>
                    </a:cubicBezTo>
                    <a:cubicBezTo>
                      <a:pt x="4388416" y="380651"/>
                      <a:pt x="4389471" y="375381"/>
                      <a:pt x="4389471" y="365895"/>
                    </a:cubicBezTo>
                    <a:cubicBezTo>
                      <a:pt x="4389471" y="356409"/>
                      <a:pt x="4400014" y="365895"/>
                      <a:pt x="4404231" y="370111"/>
                    </a:cubicBezTo>
                    <a:cubicBezTo>
                      <a:pt x="4408448" y="374327"/>
                      <a:pt x="4416883" y="386975"/>
                      <a:pt x="4417937" y="396462"/>
                    </a:cubicBezTo>
                    <a:cubicBezTo>
                      <a:pt x="4418991" y="405948"/>
                      <a:pt x="4407394" y="409110"/>
                      <a:pt x="4403177" y="410164"/>
                    </a:cubicBezTo>
                    <a:cubicBezTo>
                      <a:pt x="4398959" y="411218"/>
                      <a:pt x="4390525" y="417542"/>
                      <a:pt x="4390525" y="417542"/>
                    </a:cubicBezTo>
                    <a:cubicBezTo>
                      <a:pt x="4390525" y="417542"/>
                      <a:pt x="4384199" y="423867"/>
                      <a:pt x="4376819" y="423867"/>
                    </a:cubicBezTo>
                    <a:cubicBezTo>
                      <a:pt x="4369439" y="423867"/>
                      <a:pt x="4358895" y="410164"/>
                      <a:pt x="4358895" y="410164"/>
                    </a:cubicBezTo>
                    <a:cubicBezTo>
                      <a:pt x="4358895" y="410164"/>
                      <a:pt x="4353624" y="412272"/>
                      <a:pt x="4340972" y="417542"/>
                    </a:cubicBezTo>
                    <a:cubicBezTo>
                      <a:pt x="4328320" y="422813"/>
                      <a:pt x="4330429" y="428083"/>
                      <a:pt x="4327266" y="436515"/>
                    </a:cubicBezTo>
                    <a:cubicBezTo>
                      <a:pt x="4324103" y="444947"/>
                      <a:pt x="4321995" y="453380"/>
                      <a:pt x="4313560" y="453380"/>
                    </a:cubicBezTo>
                    <a:cubicBezTo>
                      <a:pt x="4305125" y="453380"/>
                      <a:pt x="4287202" y="461812"/>
                      <a:pt x="4287202" y="461812"/>
                    </a:cubicBezTo>
                    <a:cubicBezTo>
                      <a:pt x="4287202" y="461812"/>
                      <a:pt x="4280876" y="468136"/>
                      <a:pt x="4271387" y="468136"/>
                    </a:cubicBezTo>
                    <a:cubicBezTo>
                      <a:pt x="4261899" y="468136"/>
                      <a:pt x="4242921" y="488163"/>
                      <a:pt x="4236595" y="493433"/>
                    </a:cubicBezTo>
                    <a:cubicBezTo>
                      <a:pt x="4230269" y="498703"/>
                      <a:pt x="4198640" y="519784"/>
                      <a:pt x="4187042" y="525054"/>
                    </a:cubicBezTo>
                    <a:cubicBezTo>
                      <a:pt x="4175445" y="530324"/>
                      <a:pt x="4187801" y="534582"/>
                      <a:pt x="4187801" y="534582"/>
                    </a:cubicBezTo>
                    <a:cubicBezTo>
                      <a:pt x="4189952" y="537871"/>
                      <a:pt x="4191006" y="541539"/>
                      <a:pt x="4191006" y="547863"/>
                    </a:cubicBezTo>
                    <a:cubicBezTo>
                      <a:pt x="4190964" y="577376"/>
                      <a:pt x="4194507" y="556127"/>
                      <a:pt x="4208677" y="569956"/>
                    </a:cubicBezTo>
                    <a:cubicBezTo>
                      <a:pt x="4215509" y="576659"/>
                      <a:pt x="4215382" y="586905"/>
                      <a:pt x="4221371" y="594451"/>
                    </a:cubicBezTo>
                    <a:cubicBezTo>
                      <a:pt x="4234739" y="611190"/>
                      <a:pt x="4233306" y="609672"/>
                      <a:pt x="4237097" y="628518"/>
                    </a:cubicBezTo>
                    <a:cubicBezTo>
                      <a:pt x="4237481" y="630331"/>
                      <a:pt x="4237771" y="632059"/>
                      <a:pt x="4239121" y="633366"/>
                    </a:cubicBezTo>
                    <a:lnTo>
                      <a:pt x="4240260" y="634505"/>
                    </a:lnTo>
                    <a:cubicBezTo>
                      <a:pt x="4240260" y="634505"/>
                      <a:pt x="4235541" y="644160"/>
                      <a:pt x="4231324" y="647322"/>
                    </a:cubicBezTo>
                    <a:cubicBezTo>
                      <a:pt x="4227106" y="650484"/>
                      <a:pt x="4220780" y="657862"/>
                      <a:pt x="4230269" y="662078"/>
                    </a:cubicBezTo>
                    <a:cubicBezTo>
                      <a:pt x="4239758" y="666294"/>
                      <a:pt x="4257934" y="669119"/>
                      <a:pt x="4257934" y="669119"/>
                    </a:cubicBezTo>
                    <a:cubicBezTo>
                      <a:pt x="4258778" y="672619"/>
                      <a:pt x="4259326" y="676076"/>
                      <a:pt x="4259579" y="679407"/>
                    </a:cubicBezTo>
                    <a:cubicBezTo>
                      <a:pt x="4261266" y="701035"/>
                      <a:pt x="4272400" y="694374"/>
                      <a:pt x="4287080" y="701921"/>
                    </a:cubicBezTo>
                    <a:cubicBezTo>
                      <a:pt x="4301583" y="709421"/>
                      <a:pt x="4296442" y="722495"/>
                      <a:pt x="4300997" y="734549"/>
                    </a:cubicBezTo>
                    <a:cubicBezTo>
                      <a:pt x="4303105" y="740203"/>
                      <a:pt x="4331530" y="780337"/>
                      <a:pt x="4337434" y="785818"/>
                    </a:cubicBezTo>
                    <a:lnTo>
                      <a:pt x="4341988" y="789949"/>
                    </a:lnTo>
                    <a:cubicBezTo>
                      <a:pt x="4350301" y="797707"/>
                      <a:pt x="4353126" y="803057"/>
                      <a:pt x="4355146" y="810566"/>
                    </a:cubicBezTo>
                    <a:cubicBezTo>
                      <a:pt x="4355146" y="810566"/>
                      <a:pt x="4346252" y="839152"/>
                      <a:pt x="4342035" y="848638"/>
                    </a:cubicBezTo>
                    <a:cubicBezTo>
                      <a:pt x="4337817" y="858124"/>
                      <a:pt x="4337817" y="871827"/>
                      <a:pt x="4351524" y="885529"/>
                    </a:cubicBezTo>
                    <a:cubicBezTo>
                      <a:pt x="4365230" y="899232"/>
                      <a:pt x="4374718" y="903448"/>
                      <a:pt x="4374718" y="909772"/>
                    </a:cubicBezTo>
                    <a:cubicBezTo>
                      <a:pt x="4374718" y="916096"/>
                      <a:pt x="4375773" y="928745"/>
                      <a:pt x="4378936" y="937177"/>
                    </a:cubicBezTo>
                    <a:cubicBezTo>
                      <a:pt x="4382099" y="945609"/>
                      <a:pt x="4381044" y="952987"/>
                      <a:pt x="4378936" y="958257"/>
                    </a:cubicBezTo>
                    <a:cubicBezTo>
                      <a:pt x="4376827" y="963528"/>
                      <a:pt x="4374718" y="973014"/>
                      <a:pt x="4372610" y="978284"/>
                    </a:cubicBezTo>
                    <a:cubicBezTo>
                      <a:pt x="4370501" y="983554"/>
                      <a:pt x="4366284" y="990933"/>
                      <a:pt x="4373664" y="995149"/>
                    </a:cubicBezTo>
                    <a:cubicBezTo>
                      <a:pt x="4381044" y="999365"/>
                      <a:pt x="4377881" y="1006743"/>
                      <a:pt x="4369447" y="1007797"/>
                    </a:cubicBezTo>
                    <a:cubicBezTo>
                      <a:pt x="4361012" y="1008851"/>
                      <a:pt x="4320948" y="1020445"/>
                      <a:pt x="4314623" y="1023608"/>
                    </a:cubicBezTo>
                    <a:cubicBezTo>
                      <a:pt x="4308297" y="1026770"/>
                      <a:pt x="4299862" y="1039418"/>
                      <a:pt x="4299862" y="1039418"/>
                    </a:cubicBezTo>
                    <a:cubicBezTo>
                      <a:pt x="4299862" y="1039418"/>
                      <a:pt x="4292482" y="1061553"/>
                      <a:pt x="4289319" y="1075255"/>
                    </a:cubicBezTo>
                    <a:cubicBezTo>
                      <a:pt x="4286156" y="1088958"/>
                      <a:pt x="4280885" y="1111092"/>
                      <a:pt x="4277722" y="1116363"/>
                    </a:cubicBezTo>
                    <a:cubicBezTo>
                      <a:pt x="4274559" y="1121633"/>
                      <a:pt x="4261907" y="1138497"/>
                      <a:pt x="4256635" y="1142713"/>
                    </a:cubicBezTo>
                    <a:cubicBezTo>
                      <a:pt x="4251364" y="1146930"/>
                      <a:pt x="4247146" y="1144821"/>
                      <a:pt x="4241875" y="1139551"/>
                    </a:cubicBezTo>
                    <a:cubicBezTo>
                      <a:pt x="4236603" y="1134281"/>
                      <a:pt x="4216571" y="1108984"/>
                      <a:pt x="4212354" y="1094228"/>
                    </a:cubicBezTo>
                    <a:cubicBezTo>
                      <a:pt x="4208137" y="1079471"/>
                      <a:pt x="4201811" y="1059445"/>
                      <a:pt x="4200757" y="1043634"/>
                    </a:cubicBezTo>
                    <a:cubicBezTo>
                      <a:pt x="4199702" y="1027824"/>
                      <a:pt x="4195485" y="999365"/>
                      <a:pt x="4190213" y="984608"/>
                    </a:cubicBezTo>
                    <a:cubicBezTo>
                      <a:pt x="4184942" y="969852"/>
                      <a:pt x="4175453" y="958257"/>
                      <a:pt x="4162801" y="958257"/>
                    </a:cubicBezTo>
                    <a:cubicBezTo>
                      <a:pt x="4150150" y="958257"/>
                      <a:pt x="4110086" y="956149"/>
                      <a:pt x="4099542" y="950879"/>
                    </a:cubicBezTo>
                    <a:cubicBezTo>
                      <a:pt x="4088999" y="945609"/>
                      <a:pt x="4087945" y="943501"/>
                      <a:pt x="4080565" y="930853"/>
                    </a:cubicBezTo>
                    <a:cubicBezTo>
                      <a:pt x="4073185" y="918204"/>
                      <a:pt x="4063696" y="900286"/>
                      <a:pt x="4059479" y="893961"/>
                    </a:cubicBezTo>
                    <a:cubicBezTo>
                      <a:pt x="4055261" y="887637"/>
                      <a:pt x="4045772" y="879205"/>
                      <a:pt x="4037338" y="892907"/>
                    </a:cubicBezTo>
                    <a:cubicBezTo>
                      <a:pt x="4028903" y="906610"/>
                      <a:pt x="4026795" y="910826"/>
                      <a:pt x="4018360" y="917150"/>
                    </a:cubicBezTo>
                    <a:lnTo>
                      <a:pt x="4017517" y="917825"/>
                    </a:lnTo>
                    <a:lnTo>
                      <a:pt x="3982514" y="943501"/>
                    </a:lnTo>
                    <a:lnTo>
                      <a:pt x="3960373" y="961420"/>
                    </a:lnTo>
                    <a:cubicBezTo>
                      <a:pt x="3960373" y="961420"/>
                      <a:pt x="3948776" y="968798"/>
                      <a:pt x="3948776" y="974068"/>
                    </a:cubicBezTo>
                    <a:cubicBezTo>
                      <a:pt x="3948776" y="979338"/>
                      <a:pt x="3944558" y="985662"/>
                      <a:pt x="3940341" y="988824"/>
                    </a:cubicBezTo>
                    <a:cubicBezTo>
                      <a:pt x="3936124" y="991987"/>
                      <a:pt x="3934015" y="1005689"/>
                      <a:pt x="3935070" y="1014121"/>
                    </a:cubicBezTo>
                    <a:cubicBezTo>
                      <a:pt x="3936124" y="1022554"/>
                      <a:pt x="3941395" y="1051012"/>
                      <a:pt x="3931907" y="1057337"/>
                    </a:cubicBezTo>
                    <a:cubicBezTo>
                      <a:pt x="3922418" y="1063661"/>
                      <a:pt x="3906603" y="1095282"/>
                      <a:pt x="3902386" y="1099498"/>
                    </a:cubicBezTo>
                    <a:cubicBezTo>
                      <a:pt x="3898169" y="1103714"/>
                      <a:pt x="3893951" y="1122687"/>
                      <a:pt x="3892897" y="1130065"/>
                    </a:cubicBezTo>
                    <a:cubicBezTo>
                      <a:pt x="3891843" y="1137443"/>
                      <a:pt x="3887625" y="1172226"/>
                      <a:pt x="3886571" y="1184875"/>
                    </a:cubicBezTo>
                    <a:cubicBezTo>
                      <a:pt x="3885517" y="1197523"/>
                      <a:pt x="3889734" y="1221766"/>
                      <a:pt x="3886571" y="1230198"/>
                    </a:cubicBezTo>
                    <a:cubicBezTo>
                      <a:pt x="3883408" y="1238630"/>
                      <a:pt x="3880245" y="1253387"/>
                      <a:pt x="3880245" y="1253387"/>
                    </a:cubicBezTo>
                    <a:lnTo>
                      <a:pt x="3880245" y="1294494"/>
                    </a:lnTo>
                    <a:lnTo>
                      <a:pt x="3902386" y="1324007"/>
                    </a:lnTo>
                    <a:lnTo>
                      <a:pt x="3859159" y="1433627"/>
                    </a:lnTo>
                    <a:cubicBezTo>
                      <a:pt x="3859159" y="1433627"/>
                      <a:pt x="3853887" y="1450491"/>
                      <a:pt x="3855996" y="1458924"/>
                    </a:cubicBezTo>
                    <a:cubicBezTo>
                      <a:pt x="3858105" y="1467356"/>
                      <a:pt x="3866539" y="1510571"/>
                      <a:pt x="3866539" y="1510571"/>
                    </a:cubicBezTo>
                    <a:cubicBezTo>
                      <a:pt x="3866539" y="1510571"/>
                      <a:pt x="3951939" y="1543246"/>
                      <a:pt x="3962482" y="1547462"/>
                    </a:cubicBezTo>
                    <a:cubicBezTo>
                      <a:pt x="3973025" y="1551679"/>
                      <a:pt x="4011318" y="1562556"/>
                      <a:pt x="4011318" y="1562556"/>
                    </a:cubicBezTo>
                    <a:cubicBezTo>
                      <a:pt x="4017766" y="1566604"/>
                      <a:pt x="4024134" y="1570525"/>
                      <a:pt x="4027006" y="1578198"/>
                    </a:cubicBezTo>
                    <a:cubicBezTo>
                      <a:pt x="4028608" y="1582498"/>
                      <a:pt x="4033074" y="1609187"/>
                      <a:pt x="4032446" y="1613609"/>
                    </a:cubicBezTo>
                    <a:cubicBezTo>
                      <a:pt x="4031434" y="1620735"/>
                      <a:pt x="4029157" y="1627400"/>
                      <a:pt x="4029157" y="1634690"/>
                    </a:cubicBezTo>
                    <a:cubicBezTo>
                      <a:pt x="4029157" y="1641478"/>
                      <a:pt x="4031645" y="1647844"/>
                      <a:pt x="4029831" y="1654675"/>
                    </a:cubicBezTo>
                    <a:cubicBezTo>
                      <a:pt x="4028440" y="1659860"/>
                      <a:pt x="4020085" y="1670194"/>
                      <a:pt x="4015830" y="1673479"/>
                    </a:cubicBezTo>
                    <a:cubicBezTo>
                      <a:pt x="4003094" y="1686553"/>
                      <a:pt x="4022451" y="1695740"/>
                      <a:pt x="4008113" y="1710581"/>
                    </a:cubicBezTo>
                    <a:lnTo>
                      <a:pt x="4006383" y="1712355"/>
                    </a:lnTo>
                    <a:cubicBezTo>
                      <a:pt x="3997658" y="1721289"/>
                      <a:pt x="4010010" y="1737526"/>
                      <a:pt x="3995587" y="1739672"/>
                    </a:cubicBezTo>
                    <a:cubicBezTo>
                      <a:pt x="3991918" y="1740220"/>
                      <a:pt x="3989894" y="1741358"/>
                      <a:pt x="3987490" y="1743930"/>
                    </a:cubicBezTo>
                    <a:lnTo>
                      <a:pt x="3986309" y="1745195"/>
                    </a:lnTo>
                    <a:cubicBezTo>
                      <a:pt x="3996262" y="1762654"/>
                      <a:pt x="3966488" y="1759829"/>
                      <a:pt x="3965096" y="1765647"/>
                    </a:cubicBezTo>
                    <a:cubicBezTo>
                      <a:pt x="3962149" y="1777664"/>
                      <a:pt x="3970832" y="1774164"/>
                      <a:pt x="3960331" y="1786981"/>
                    </a:cubicBezTo>
                    <a:cubicBezTo>
                      <a:pt x="3952402" y="1796682"/>
                      <a:pt x="3964464" y="1804988"/>
                      <a:pt x="3956202" y="1819319"/>
                    </a:cubicBezTo>
                    <a:cubicBezTo>
                      <a:pt x="3955528" y="1820462"/>
                      <a:pt x="3955274" y="1821090"/>
                      <a:pt x="3955190" y="1821516"/>
                    </a:cubicBezTo>
                    <a:lnTo>
                      <a:pt x="3956750" y="1822612"/>
                    </a:lnTo>
                    <a:cubicBezTo>
                      <a:pt x="3959112" y="1824425"/>
                      <a:pt x="3963076" y="1827970"/>
                      <a:pt x="3961854" y="1834670"/>
                    </a:cubicBezTo>
                    <a:lnTo>
                      <a:pt x="3961305" y="1836272"/>
                    </a:lnTo>
                    <a:cubicBezTo>
                      <a:pt x="3957468" y="1843903"/>
                      <a:pt x="3942707" y="1848077"/>
                      <a:pt x="3944348" y="1855873"/>
                    </a:cubicBezTo>
                    <a:cubicBezTo>
                      <a:pt x="3945866" y="1862918"/>
                      <a:pt x="3944179" y="1865068"/>
                      <a:pt x="3937980" y="1868859"/>
                    </a:cubicBezTo>
                    <a:cubicBezTo>
                      <a:pt x="3939751" y="1876363"/>
                      <a:pt x="3936166" y="1881384"/>
                      <a:pt x="3932919" y="1887034"/>
                    </a:cubicBezTo>
                    <a:lnTo>
                      <a:pt x="3932202" y="1888383"/>
                    </a:lnTo>
                    <a:lnTo>
                      <a:pt x="3932876" y="1889986"/>
                    </a:lnTo>
                    <a:cubicBezTo>
                      <a:pt x="3934311" y="1896601"/>
                      <a:pt x="3931274" y="1900610"/>
                      <a:pt x="3928280" y="1905708"/>
                    </a:cubicBezTo>
                    <a:cubicBezTo>
                      <a:pt x="3930852" y="1911441"/>
                      <a:pt x="3930557" y="1913423"/>
                      <a:pt x="3930473" y="1915404"/>
                    </a:cubicBezTo>
                    <a:cubicBezTo>
                      <a:pt x="3930473" y="1915404"/>
                      <a:pt x="3906607" y="1937455"/>
                      <a:pt x="3901336" y="1941671"/>
                    </a:cubicBezTo>
                    <a:cubicBezTo>
                      <a:pt x="3896064" y="1945887"/>
                      <a:pt x="3885521" y="1953266"/>
                      <a:pt x="3879195" y="1954320"/>
                    </a:cubicBezTo>
                    <a:cubicBezTo>
                      <a:pt x="3872869" y="1955374"/>
                      <a:pt x="3852837" y="1961698"/>
                      <a:pt x="3852837" y="1950104"/>
                    </a:cubicBezTo>
                    <a:cubicBezTo>
                      <a:pt x="3852837" y="1938509"/>
                      <a:pt x="3842294" y="1930077"/>
                      <a:pt x="3835968" y="1936401"/>
                    </a:cubicBezTo>
                    <a:cubicBezTo>
                      <a:pt x="3829642" y="1942725"/>
                      <a:pt x="3828588" y="1943779"/>
                      <a:pt x="3821208" y="1943779"/>
                    </a:cubicBezTo>
                    <a:cubicBezTo>
                      <a:pt x="3813828" y="1943779"/>
                      <a:pt x="3803284" y="1952212"/>
                      <a:pt x="3803284" y="1952212"/>
                    </a:cubicBezTo>
                    <a:cubicBezTo>
                      <a:pt x="3803284" y="1952212"/>
                      <a:pt x="3779035" y="1976454"/>
                      <a:pt x="3774818" y="1994373"/>
                    </a:cubicBezTo>
                    <a:cubicBezTo>
                      <a:pt x="3770601" y="2012292"/>
                      <a:pt x="3768492" y="2017562"/>
                      <a:pt x="3760058" y="2017562"/>
                    </a:cubicBezTo>
                    <a:cubicBezTo>
                      <a:pt x="3751623" y="2017562"/>
                      <a:pt x="3746352" y="2018616"/>
                      <a:pt x="3742134" y="2024940"/>
                    </a:cubicBezTo>
                    <a:cubicBezTo>
                      <a:pt x="3740237" y="2027807"/>
                      <a:pt x="3738297" y="2033456"/>
                      <a:pt x="3737074" y="2039359"/>
                    </a:cubicBezTo>
                    <a:cubicBezTo>
                      <a:pt x="3737074" y="2039359"/>
                      <a:pt x="3704179" y="2002805"/>
                      <a:pt x="3696799" y="1996481"/>
                    </a:cubicBezTo>
                    <a:cubicBezTo>
                      <a:pt x="3689419" y="1990157"/>
                      <a:pt x="3648300" y="1953266"/>
                      <a:pt x="3648300" y="1953266"/>
                    </a:cubicBezTo>
                    <a:cubicBezTo>
                      <a:pt x="3648300" y="1953266"/>
                      <a:pt x="3634594" y="1944833"/>
                      <a:pt x="3625105" y="1943779"/>
                    </a:cubicBezTo>
                    <a:cubicBezTo>
                      <a:pt x="3615617" y="1942725"/>
                      <a:pt x="3594531" y="1941671"/>
                      <a:pt x="3590313" y="1937455"/>
                    </a:cubicBezTo>
                    <a:cubicBezTo>
                      <a:pt x="3586096" y="1933239"/>
                      <a:pt x="3570281" y="1925861"/>
                      <a:pt x="3561847" y="1922699"/>
                    </a:cubicBezTo>
                    <a:cubicBezTo>
                      <a:pt x="3553412" y="1919537"/>
                      <a:pt x="3521783" y="1905834"/>
                      <a:pt x="3516511" y="1900564"/>
                    </a:cubicBezTo>
                    <a:cubicBezTo>
                      <a:pt x="3511240" y="1895294"/>
                      <a:pt x="3491208" y="1878429"/>
                      <a:pt x="3485936" y="1877375"/>
                    </a:cubicBezTo>
                    <a:cubicBezTo>
                      <a:pt x="3480665" y="1876321"/>
                      <a:pt x="3469067" y="1875267"/>
                      <a:pt x="3463796" y="1875267"/>
                    </a:cubicBezTo>
                    <a:cubicBezTo>
                      <a:pt x="3458524" y="1875267"/>
                      <a:pt x="3450090" y="1879483"/>
                      <a:pt x="3443764" y="1883699"/>
                    </a:cubicBezTo>
                    <a:cubicBezTo>
                      <a:pt x="3437438" y="1887916"/>
                      <a:pt x="3429003" y="1894240"/>
                      <a:pt x="3423732" y="1901618"/>
                    </a:cubicBezTo>
                    <a:cubicBezTo>
                      <a:pt x="3418460" y="1908996"/>
                      <a:pt x="3407917" y="1921645"/>
                      <a:pt x="3401591" y="1925861"/>
                    </a:cubicBezTo>
                    <a:cubicBezTo>
                      <a:pt x="3395265" y="1930077"/>
                      <a:pt x="3371016" y="1955374"/>
                      <a:pt x="3371016" y="1955374"/>
                    </a:cubicBezTo>
                    <a:cubicBezTo>
                      <a:pt x="3371016" y="1955374"/>
                      <a:pt x="3364690" y="1971184"/>
                      <a:pt x="3364690" y="1976454"/>
                    </a:cubicBezTo>
                    <a:cubicBezTo>
                      <a:pt x="3364690" y="1981725"/>
                      <a:pt x="3355201" y="1993319"/>
                      <a:pt x="3355201" y="1993319"/>
                    </a:cubicBezTo>
                    <a:lnTo>
                      <a:pt x="3347821" y="2018616"/>
                    </a:lnTo>
                    <a:cubicBezTo>
                      <a:pt x="3347821" y="2018616"/>
                      <a:pt x="3352038" y="2044967"/>
                      <a:pt x="3355201" y="2051291"/>
                    </a:cubicBezTo>
                    <a:lnTo>
                      <a:pt x="3356973" y="2057526"/>
                    </a:lnTo>
                    <a:lnTo>
                      <a:pt x="3357310" y="2058669"/>
                    </a:lnTo>
                    <a:cubicBezTo>
                      <a:pt x="3360473" y="2069209"/>
                      <a:pt x="3363636" y="2077642"/>
                      <a:pt x="3364690" y="2083966"/>
                    </a:cubicBezTo>
                    <a:cubicBezTo>
                      <a:pt x="3365745" y="2090290"/>
                      <a:pt x="3362582" y="2132451"/>
                      <a:pt x="3360473" y="2139830"/>
                    </a:cubicBezTo>
                    <a:cubicBezTo>
                      <a:pt x="3358364" y="2147208"/>
                      <a:pt x="3355201" y="2160910"/>
                      <a:pt x="3355201" y="2168373"/>
                    </a:cubicBezTo>
                    <a:cubicBezTo>
                      <a:pt x="3355201" y="2168373"/>
                      <a:pt x="3356256" y="2183045"/>
                      <a:pt x="3358364" y="2188315"/>
                    </a:cubicBezTo>
                    <a:cubicBezTo>
                      <a:pt x="3360473" y="2193585"/>
                      <a:pt x="3361527" y="2200964"/>
                      <a:pt x="3360473" y="2205180"/>
                    </a:cubicBezTo>
                    <a:cubicBezTo>
                      <a:pt x="3359419" y="2209396"/>
                      <a:pt x="3358364" y="2317961"/>
                      <a:pt x="3358364" y="2322178"/>
                    </a:cubicBezTo>
                    <a:cubicBezTo>
                      <a:pt x="3358364" y="2326394"/>
                      <a:pt x="3362582" y="2342204"/>
                      <a:pt x="3362582" y="2342204"/>
                    </a:cubicBezTo>
                    <a:lnTo>
                      <a:pt x="3383668" y="2390690"/>
                    </a:lnTo>
                    <a:cubicBezTo>
                      <a:pt x="3381682" y="2391702"/>
                      <a:pt x="3380627" y="2390521"/>
                      <a:pt x="3377764" y="2390479"/>
                    </a:cubicBezTo>
                    <a:cubicBezTo>
                      <a:pt x="3370847" y="2390479"/>
                      <a:pt x="3367811" y="2390053"/>
                      <a:pt x="3361949" y="2394100"/>
                    </a:cubicBezTo>
                    <a:lnTo>
                      <a:pt x="3360515" y="2395070"/>
                    </a:lnTo>
                    <a:cubicBezTo>
                      <a:pt x="3354273" y="2399117"/>
                      <a:pt x="3346640" y="2397895"/>
                      <a:pt x="3339682" y="2398317"/>
                    </a:cubicBezTo>
                    <a:cubicBezTo>
                      <a:pt x="3326355" y="2399202"/>
                      <a:pt x="3334157" y="2413499"/>
                      <a:pt x="3316782" y="2418174"/>
                    </a:cubicBezTo>
                    <a:cubicBezTo>
                      <a:pt x="3302148" y="2422100"/>
                      <a:pt x="3298732" y="2421800"/>
                      <a:pt x="3290635" y="2435039"/>
                    </a:cubicBezTo>
                    <a:cubicBezTo>
                      <a:pt x="3287430" y="2440309"/>
                      <a:pt x="3279797" y="2431455"/>
                      <a:pt x="3276550" y="2448573"/>
                    </a:cubicBezTo>
                    <a:lnTo>
                      <a:pt x="3274947" y="2449585"/>
                    </a:lnTo>
                    <a:cubicBezTo>
                      <a:pt x="3265247" y="2450179"/>
                      <a:pt x="3265669" y="2454602"/>
                      <a:pt x="3263898" y="2461811"/>
                    </a:cubicBezTo>
                    <a:lnTo>
                      <a:pt x="3263181" y="2462318"/>
                    </a:lnTo>
                    <a:cubicBezTo>
                      <a:pt x="3249433" y="2457089"/>
                      <a:pt x="3236528" y="2455361"/>
                      <a:pt x="3235305" y="2473448"/>
                    </a:cubicBezTo>
                    <a:lnTo>
                      <a:pt x="3233791" y="2474334"/>
                    </a:lnTo>
                    <a:cubicBezTo>
                      <a:pt x="3225816" y="2479013"/>
                      <a:pt x="3226027" y="2484874"/>
                      <a:pt x="3216707" y="2488204"/>
                    </a:cubicBezTo>
                    <a:cubicBezTo>
                      <a:pt x="3202452" y="2493348"/>
                      <a:pt x="3206927" y="2494951"/>
                      <a:pt x="3202035" y="2505912"/>
                    </a:cubicBezTo>
                    <a:lnTo>
                      <a:pt x="3200474" y="2506878"/>
                    </a:lnTo>
                    <a:cubicBezTo>
                      <a:pt x="3191112" y="2512781"/>
                      <a:pt x="3196089" y="2519906"/>
                      <a:pt x="3179726" y="2529350"/>
                    </a:cubicBezTo>
                    <a:cubicBezTo>
                      <a:pt x="3179009" y="2529776"/>
                      <a:pt x="3157585" y="2534915"/>
                      <a:pt x="3155687" y="2534957"/>
                    </a:cubicBezTo>
                    <a:cubicBezTo>
                      <a:pt x="3144512" y="2535214"/>
                      <a:pt x="3139957" y="2529392"/>
                      <a:pt x="3128022" y="2534789"/>
                    </a:cubicBezTo>
                    <a:cubicBezTo>
                      <a:pt x="3122329" y="2537361"/>
                      <a:pt x="3117100" y="2535969"/>
                      <a:pt x="3112629" y="2541323"/>
                    </a:cubicBezTo>
                    <a:cubicBezTo>
                      <a:pt x="3101243" y="2537993"/>
                      <a:pt x="3099345" y="2544654"/>
                      <a:pt x="3094368" y="2544532"/>
                    </a:cubicBezTo>
                    <a:lnTo>
                      <a:pt x="3092428" y="2544026"/>
                    </a:lnTo>
                    <a:cubicBezTo>
                      <a:pt x="3085554" y="2542255"/>
                      <a:pt x="3078680" y="2542255"/>
                      <a:pt x="3073577" y="2548365"/>
                    </a:cubicBezTo>
                    <a:cubicBezTo>
                      <a:pt x="3072354" y="2547694"/>
                      <a:pt x="3070752" y="2546931"/>
                      <a:pt x="3068854" y="2546472"/>
                    </a:cubicBezTo>
                    <a:lnTo>
                      <a:pt x="3067040" y="2546303"/>
                    </a:lnTo>
                    <a:cubicBezTo>
                      <a:pt x="3062444" y="2546556"/>
                      <a:pt x="3060293" y="2549170"/>
                      <a:pt x="3056329" y="2550519"/>
                    </a:cubicBezTo>
                    <a:cubicBezTo>
                      <a:pt x="3051985" y="2547736"/>
                      <a:pt x="3048527" y="2545839"/>
                      <a:pt x="3043045" y="2548495"/>
                    </a:cubicBezTo>
                    <a:lnTo>
                      <a:pt x="3041568" y="2549507"/>
                    </a:lnTo>
                    <a:cubicBezTo>
                      <a:pt x="3039882" y="2551109"/>
                      <a:pt x="3038405" y="2552965"/>
                      <a:pt x="3036887" y="2554689"/>
                    </a:cubicBezTo>
                    <a:cubicBezTo>
                      <a:pt x="3036339" y="2555241"/>
                      <a:pt x="3035917" y="2555869"/>
                      <a:pt x="3035495" y="2556375"/>
                    </a:cubicBezTo>
                    <a:cubicBezTo>
                      <a:pt x="3024826" y="2554436"/>
                      <a:pt x="3026344" y="2554731"/>
                      <a:pt x="3016729" y="2558778"/>
                    </a:cubicBezTo>
                    <a:cubicBezTo>
                      <a:pt x="3014873" y="2558820"/>
                      <a:pt x="3012807" y="2558353"/>
                      <a:pt x="3009939" y="2557556"/>
                    </a:cubicBezTo>
                    <a:cubicBezTo>
                      <a:pt x="2997287" y="2554014"/>
                      <a:pt x="2986786" y="2557345"/>
                      <a:pt x="2978183" y="2554942"/>
                    </a:cubicBezTo>
                    <a:cubicBezTo>
                      <a:pt x="2971520" y="2551232"/>
                      <a:pt x="2964899" y="2549376"/>
                      <a:pt x="2957814" y="2546847"/>
                    </a:cubicBezTo>
                    <a:cubicBezTo>
                      <a:pt x="2945373" y="2534325"/>
                      <a:pt x="2941957" y="2527368"/>
                      <a:pt x="2919142" y="2533941"/>
                    </a:cubicBezTo>
                    <a:lnTo>
                      <a:pt x="2884982" y="2582515"/>
                    </a:lnTo>
                    <a:lnTo>
                      <a:pt x="2875493" y="2603596"/>
                    </a:lnTo>
                    <a:lnTo>
                      <a:pt x="2831212" y="2716377"/>
                    </a:lnTo>
                    <a:lnTo>
                      <a:pt x="2816451" y="2727972"/>
                    </a:lnTo>
                    <a:cubicBezTo>
                      <a:pt x="2816451" y="2727972"/>
                      <a:pt x="2818560" y="2764863"/>
                      <a:pt x="2814343" y="2770133"/>
                    </a:cubicBezTo>
                    <a:cubicBezTo>
                      <a:pt x="2810125" y="2775403"/>
                      <a:pt x="2794311" y="2815457"/>
                      <a:pt x="2795365" y="2822835"/>
                    </a:cubicBezTo>
                    <a:cubicBezTo>
                      <a:pt x="2796419" y="2830213"/>
                      <a:pt x="2791148" y="2839699"/>
                      <a:pt x="2789039" y="2843916"/>
                    </a:cubicBezTo>
                    <a:cubicBezTo>
                      <a:pt x="2786930" y="2848132"/>
                      <a:pt x="2783768" y="2869212"/>
                      <a:pt x="2786930" y="2882915"/>
                    </a:cubicBezTo>
                    <a:cubicBezTo>
                      <a:pt x="2790093" y="2896617"/>
                      <a:pt x="2787985" y="2906104"/>
                      <a:pt x="2785876" y="2912428"/>
                    </a:cubicBezTo>
                    <a:cubicBezTo>
                      <a:pt x="2783768" y="2918752"/>
                      <a:pt x="2753192" y="2987264"/>
                      <a:pt x="2753192" y="2987264"/>
                    </a:cubicBezTo>
                    <a:lnTo>
                      <a:pt x="2714183" y="3068425"/>
                    </a:lnTo>
                    <a:lnTo>
                      <a:pt x="2707857" y="3092668"/>
                    </a:lnTo>
                    <a:cubicBezTo>
                      <a:pt x="2707857" y="3092668"/>
                      <a:pt x="2685716" y="3107424"/>
                      <a:pt x="2683608" y="3111640"/>
                    </a:cubicBezTo>
                    <a:cubicBezTo>
                      <a:pt x="2681499" y="3115856"/>
                      <a:pt x="2678336" y="3132721"/>
                      <a:pt x="2679391" y="3136937"/>
                    </a:cubicBezTo>
                    <a:cubicBezTo>
                      <a:pt x="2680445" y="3141153"/>
                      <a:pt x="2673065" y="3166450"/>
                      <a:pt x="2673065" y="3166450"/>
                    </a:cubicBezTo>
                    <a:cubicBezTo>
                      <a:pt x="2673065" y="3166450"/>
                      <a:pt x="2656196" y="3205449"/>
                      <a:pt x="2655141" y="3209665"/>
                    </a:cubicBezTo>
                    <a:cubicBezTo>
                      <a:pt x="2654087" y="3213881"/>
                      <a:pt x="2653033" y="3225476"/>
                      <a:pt x="2653033" y="3225476"/>
                    </a:cubicBezTo>
                    <a:lnTo>
                      <a:pt x="2663576" y="3253935"/>
                    </a:lnTo>
                    <a:lnTo>
                      <a:pt x="2589774" y="3373040"/>
                    </a:lnTo>
                    <a:lnTo>
                      <a:pt x="2552873" y="3433120"/>
                    </a:lnTo>
                    <a:cubicBezTo>
                      <a:pt x="2552873" y="3433120"/>
                      <a:pt x="2505429" y="3455255"/>
                      <a:pt x="2498049" y="3459471"/>
                    </a:cubicBezTo>
                    <a:cubicBezTo>
                      <a:pt x="2490879" y="3463561"/>
                      <a:pt x="2460979" y="3483457"/>
                      <a:pt x="2459123" y="3484726"/>
                    </a:cubicBezTo>
                    <a:lnTo>
                      <a:pt x="2459461" y="3486202"/>
                    </a:lnTo>
                    <a:cubicBezTo>
                      <a:pt x="2456003" y="3486918"/>
                      <a:pt x="2451575" y="3488563"/>
                      <a:pt x="2444658" y="3490629"/>
                    </a:cubicBezTo>
                    <a:cubicBezTo>
                      <a:pt x="2441453" y="3491598"/>
                      <a:pt x="2433693" y="3486670"/>
                      <a:pt x="2430657" y="3489237"/>
                    </a:cubicBezTo>
                    <a:lnTo>
                      <a:pt x="2430657" y="3493669"/>
                    </a:lnTo>
                    <a:lnTo>
                      <a:pt x="2428633" y="3496198"/>
                    </a:lnTo>
                    <a:lnTo>
                      <a:pt x="2426440" y="3495861"/>
                    </a:lnTo>
                    <a:lnTo>
                      <a:pt x="2423741" y="3491771"/>
                    </a:lnTo>
                    <a:cubicBezTo>
                      <a:pt x="2421843" y="3491223"/>
                      <a:pt x="2416909" y="3490380"/>
                      <a:pt x="2415053" y="3491561"/>
                    </a:cubicBezTo>
                    <a:cubicBezTo>
                      <a:pt x="2413197" y="3490590"/>
                      <a:pt x="2405016" y="3487218"/>
                      <a:pt x="2402950" y="3488988"/>
                    </a:cubicBezTo>
                    <a:lnTo>
                      <a:pt x="2400208" y="3496156"/>
                    </a:lnTo>
                    <a:cubicBezTo>
                      <a:pt x="2398943" y="3497969"/>
                      <a:pt x="2379670" y="3500372"/>
                      <a:pt x="2377815" y="3499529"/>
                    </a:cubicBezTo>
                    <a:lnTo>
                      <a:pt x="2347155" y="3486290"/>
                    </a:lnTo>
                    <a:cubicBezTo>
                      <a:pt x="2346902" y="3486164"/>
                      <a:pt x="2337709" y="3486918"/>
                      <a:pt x="2334630" y="3485995"/>
                    </a:cubicBezTo>
                    <a:cubicBezTo>
                      <a:pt x="2316285" y="3480388"/>
                      <a:pt x="2299205" y="3471323"/>
                      <a:pt x="2280481" y="3466137"/>
                    </a:cubicBezTo>
                    <a:cubicBezTo>
                      <a:pt x="2277022" y="3465168"/>
                      <a:pt x="2269516" y="3447249"/>
                      <a:pt x="2264328" y="3442948"/>
                    </a:cubicBezTo>
                    <a:cubicBezTo>
                      <a:pt x="2262937" y="3442354"/>
                      <a:pt x="2260069" y="3441937"/>
                      <a:pt x="2258635" y="3442653"/>
                    </a:cubicBezTo>
                    <a:cubicBezTo>
                      <a:pt x="2257159" y="3443796"/>
                      <a:pt x="2254966" y="3452477"/>
                      <a:pt x="2254334" y="3454505"/>
                    </a:cubicBezTo>
                    <a:cubicBezTo>
                      <a:pt x="2249694" y="3452987"/>
                      <a:pt x="2235018" y="3449066"/>
                      <a:pt x="2230211" y="3451216"/>
                    </a:cubicBezTo>
                    <a:lnTo>
                      <a:pt x="2229072" y="3450120"/>
                    </a:lnTo>
                    <a:lnTo>
                      <a:pt x="2228397" y="3446494"/>
                    </a:lnTo>
                    <a:lnTo>
                      <a:pt x="2227512" y="3445693"/>
                    </a:lnTo>
                    <a:lnTo>
                      <a:pt x="2226246" y="3445693"/>
                    </a:lnTo>
                    <a:cubicBezTo>
                      <a:pt x="2221228" y="3455943"/>
                      <a:pt x="2208155" y="3448227"/>
                      <a:pt x="2202503" y="3443164"/>
                    </a:cubicBezTo>
                    <a:cubicBezTo>
                      <a:pt x="2200859" y="3441266"/>
                      <a:pt x="2202419" y="3435111"/>
                      <a:pt x="2200901" y="3431695"/>
                    </a:cubicBezTo>
                    <a:cubicBezTo>
                      <a:pt x="2197654" y="3427817"/>
                      <a:pt x="2187701" y="3423432"/>
                      <a:pt x="2182640" y="3426046"/>
                    </a:cubicBezTo>
                    <a:cubicBezTo>
                      <a:pt x="2181122" y="3429925"/>
                      <a:pt x="2180742" y="3432872"/>
                      <a:pt x="2181459" y="3437215"/>
                    </a:cubicBezTo>
                    <a:cubicBezTo>
                      <a:pt x="2181206" y="3437509"/>
                      <a:pt x="2179351" y="3439702"/>
                      <a:pt x="2179140" y="3439786"/>
                    </a:cubicBezTo>
                    <a:cubicBezTo>
                      <a:pt x="2172688" y="3442443"/>
                      <a:pt x="2165856" y="3444255"/>
                      <a:pt x="2159530" y="3446785"/>
                    </a:cubicBezTo>
                    <a:cubicBezTo>
                      <a:pt x="2142661" y="3453489"/>
                      <a:pt x="2146456" y="3453948"/>
                      <a:pt x="2127731" y="3452683"/>
                    </a:cubicBezTo>
                    <a:cubicBezTo>
                      <a:pt x="2099940" y="3450786"/>
                      <a:pt x="2071937" y="3449142"/>
                      <a:pt x="2044314" y="3447122"/>
                    </a:cubicBezTo>
                    <a:lnTo>
                      <a:pt x="2015553" y="3445057"/>
                    </a:lnTo>
                    <a:cubicBezTo>
                      <a:pt x="2012769" y="3444846"/>
                      <a:pt x="2010492" y="3442522"/>
                      <a:pt x="2006949" y="3442780"/>
                    </a:cubicBezTo>
                    <a:cubicBezTo>
                      <a:pt x="2003828" y="3442991"/>
                      <a:pt x="2000117" y="3442822"/>
                      <a:pt x="1997756" y="3445309"/>
                    </a:cubicBezTo>
                    <a:lnTo>
                      <a:pt x="1994297" y="3444424"/>
                    </a:lnTo>
                    <a:cubicBezTo>
                      <a:pt x="1992273" y="3445815"/>
                      <a:pt x="1988478" y="3446621"/>
                      <a:pt x="1986074" y="3446321"/>
                    </a:cubicBezTo>
                    <a:cubicBezTo>
                      <a:pt x="1983628" y="3445141"/>
                      <a:pt x="1944323" y="3414405"/>
                      <a:pt x="1942341" y="3412634"/>
                    </a:cubicBezTo>
                    <a:cubicBezTo>
                      <a:pt x="1937576" y="3408334"/>
                      <a:pt x="1925978" y="3389108"/>
                      <a:pt x="1922098" y="3386916"/>
                    </a:cubicBezTo>
                    <a:cubicBezTo>
                      <a:pt x="1921170" y="3387085"/>
                      <a:pt x="1904639" y="3384049"/>
                      <a:pt x="1903078" y="3382953"/>
                    </a:cubicBezTo>
                    <a:lnTo>
                      <a:pt x="1750034" y="3278266"/>
                    </a:lnTo>
                    <a:cubicBezTo>
                      <a:pt x="1746745" y="3276036"/>
                      <a:pt x="1745437" y="3272874"/>
                      <a:pt x="1744847" y="3268868"/>
                    </a:cubicBezTo>
                    <a:cubicBezTo>
                      <a:pt x="1736286" y="3259803"/>
                      <a:pt x="1717055" y="3250739"/>
                      <a:pt x="1706090" y="3243993"/>
                    </a:cubicBezTo>
                    <a:cubicBezTo>
                      <a:pt x="1704446" y="3242939"/>
                      <a:pt x="1702801" y="3240540"/>
                      <a:pt x="1701156" y="3239735"/>
                    </a:cubicBezTo>
                    <a:cubicBezTo>
                      <a:pt x="1692384" y="3235435"/>
                      <a:pt x="1685089" y="3228857"/>
                      <a:pt x="1677160" y="3223419"/>
                    </a:cubicBezTo>
                    <a:cubicBezTo>
                      <a:pt x="1674714" y="3221774"/>
                      <a:pt x="1671720" y="3220762"/>
                      <a:pt x="1669189" y="3219203"/>
                    </a:cubicBezTo>
                    <a:cubicBezTo>
                      <a:pt x="1644476" y="3203687"/>
                      <a:pt x="1620396" y="3186865"/>
                      <a:pt x="1596062" y="3170805"/>
                    </a:cubicBezTo>
                    <a:cubicBezTo>
                      <a:pt x="1571813" y="3154738"/>
                      <a:pt x="1547395" y="3139096"/>
                      <a:pt x="1523314" y="3122779"/>
                    </a:cubicBezTo>
                    <a:cubicBezTo>
                      <a:pt x="1513362" y="3116075"/>
                      <a:pt x="1503029" y="3109583"/>
                      <a:pt x="1493077" y="3102752"/>
                    </a:cubicBezTo>
                    <a:cubicBezTo>
                      <a:pt x="1490589" y="3101024"/>
                      <a:pt x="1487384" y="3100855"/>
                      <a:pt x="1484516" y="3100392"/>
                    </a:cubicBezTo>
                    <a:cubicBezTo>
                      <a:pt x="1469966" y="3093182"/>
                      <a:pt x="1480552" y="3079142"/>
                      <a:pt x="1457778" y="3076318"/>
                    </a:cubicBezTo>
                    <a:cubicBezTo>
                      <a:pt x="1451621" y="3071975"/>
                      <a:pt x="1449512" y="3065861"/>
                      <a:pt x="1444494" y="3061013"/>
                    </a:cubicBezTo>
                    <a:cubicBezTo>
                      <a:pt x="1440952" y="3059959"/>
                      <a:pt x="1424715" y="3056965"/>
                      <a:pt x="1420371" y="3056751"/>
                    </a:cubicBezTo>
                    <a:cubicBezTo>
                      <a:pt x="1415268" y="3051396"/>
                      <a:pt x="1412612" y="3048993"/>
                      <a:pt x="1405231" y="3049461"/>
                    </a:cubicBezTo>
                    <a:cubicBezTo>
                      <a:pt x="1398737" y="3039258"/>
                      <a:pt x="1370692" y="3034367"/>
                      <a:pt x="1358040" y="3026015"/>
                    </a:cubicBezTo>
                    <a:lnTo>
                      <a:pt x="1281582" y="3027621"/>
                    </a:lnTo>
                    <a:lnTo>
                      <a:pt x="1258176" y="2963030"/>
                    </a:lnTo>
                    <a:lnTo>
                      <a:pt x="1269773" y="2947220"/>
                    </a:lnTo>
                    <a:lnTo>
                      <a:pt x="1251850" y="2895572"/>
                    </a:lnTo>
                    <a:cubicBezTo>
                      <a:pt x="1251850" y="2895572"/>
                      <a:pt x="1333032" y="2896626"/>
                      <a:pt x="1343575" y="2894518"/>
                    </a:cubicBezTo>
                    <a:cubicBezTo>
                      <a:pt x="1354118" y="2892410"/>
                      <a:pt x="1360444" y="2866059"/>
                      <a:pt x="1360444" y="2858681"/>
                    </a:cubicBezTo>
                    <a:cubicBezTo>
                      <a:pt x="1360444" y="2851303"/>
                      <a:pt x="1361119" y="2790674"/>
                      <a:pt x="1361119" y="2790674"/>
                    </a:cubicBezTo>
                    <a:cubicBezTo>
                      <a:pt x="1354034" y="2785657"/>
                      <a:pt x="1348889" y="2779628"/>
                      <a:pt x="1351461" y="2770142"/>
                    </a:cubicBezTo>
                    <a:cubicBezTo>
                      <a:pt x="1354076" y="2760656"/>
                      <a:pt x="1366348" y="2760567"/>
                      <a:pt x="1364408" y="2752603"/>
                    </a:cubicBezTo>
                    <a:cubicBezTo>
                      <a:pt x="1359221" y="2730974"/>
                      <a:pt x="1373518" y="2742442"/>
                      <a:pt x="1361203" y="2722124"/>
                    </a:cubicBezTo>
                    <a:cubicBezTo>
                      <a:pt x="1353064" y="2708633"/>
                      <a:pt x="1361541" y="2699315"/>
                      <a:pt x="1368921" y="2689909"/>
                    </a:cubicBezTo>
                    <a:lnTo>
                      <a:pt x="1378494" y="2687421"/>
                    </a:lnTo>
                    <a:cubicBezTo>
                      <a:pt x="1379970" y="2685187"/>
                      <a:pt x="1381362" y="2683247"/>
                      <a:pt x="1382585" y="2681603"/>
                    </a:cubicBezTo>
                    <a:lnTo>
                      <a:pt x="1417377" y="2635226"/>
                    </a:lnTo>
                    <a:cubicBezTo>
                      <a:pt x="1417377" y="2635226"/>
                      <a:pt x="1433192" y="2633118"/>
                      <a:pt x="1441626" y="2635226"/>
                    </a:cubicBezTo>
                    <a:cubicBezTo>
                      <a:pt x="1450061" y="2637334"/>
                      <a:pt x="1463767" y="2639442"/>
                      <a:pt x="1478527" y="2639442"/>
                    </a:cubicBezTo>
                    <a:cubicBezTo>
                      <a:pt x="1493288" y="2639442"/>
                      <a:pt x="1505939" y="2638388"/>
                      <a:pt x="1513320" y="2634172"/>
                    </a:cubicBezTo>
                    <a:cubicBezTo>
                      <a:pt x="1520236" y="2630208"/>
                      <a:pt x="1537738" y="2618867"/>
                      <a:pt x="1544823" y="2620343"/>
                    </a:cubicBezTo>
                    <a:cubicBezTo>
                      <a:pt x="1557137" y="2624854"/>
                      <a:pt x="1564812" y="2621607"/>
                      <a:pt x="1578308" y="2635356"/>
                    </a:cubicBezTo>
                    <a:cubicBezTo>
                      <a:pt x="1595219" y="2652512"/>
                      <a:pt x="1599099" y="2652174"/>
                      <a:pt x="1612425" y="2655467"/>
                    </a:cubicBezTo>
                    <a:lnTo>
                      <a:pt x="1621787" y="2651082"/>
                    </a:lnTo>
                    <a:cubicBezTo>
                      <a:pt x="1627059" y="2648974"/>
                      <a:pt x="1689390" y="2616257"/>
                      <a:pt x="1705205" y="2615203"/>
                    </a:cubicBezTo>
                    <a:cubicBezTo>
                      <a:pt x="1721019" y="2614149"/>
                      <a:pt x="1739997" y="2597284"/>
                      <a:pt x="1745269" y="2590960"/>
                    </a:cubicBezTo>
                    <a:cubicBezTo>
                      <a:pt x="1750540" y="2584636"/>
                      <a:pt x="1766355" y="2577258"/>
                      <a:pt x="1774789" y="2580420"/>
                    </a:cubicBezTo>
                    <a:cubicBezTo>
                      <a:pt x="1783224" y="2583582"/>
                      <a:pt x="1790604" y="2592014"/>
                      <a:pt x="1794821" y="2592014"/>
                    </a:cubicBezTo>
                    <a:cubicBezTo>
                      <a:pt x="1799039" y="2592014"/>
                      <a:pt x="1821179" y="2589906"/>
                      <a:pt x="1826451" y="2596230"/>
                    </a:cubicBezTo>
                    <a:cubicBezTo>
                      <a:pt x="1831722" y="2602555"/>
                      <a:pt x="1835940" y="2607825"/>
                      <a:pt x="1844374" y="2612041"/>
                    </a:cubicBezTo>
                    <a:cubicBezTo>
                      <a:pt x="1852809" y="2616257"/>
                      <a:pt x="1857026" y="2615203"/>
                      <a:pt x="1866515" y="2614149"/>
                    </a:cubicBezTo>
                    <a:cubicBezTo>
                      <a:pt x="1876003" y="2613095"/>
                      <a:pt x="1876003" y="2605717"/>
                      <a:pt x="1876003" y="2598339"/>
                    </a:cubicBezTo>
                    <a:cubicBezTo>
                      <a:pt x="1876003" y="2590960"/>
                      <a:pt x="1874949" y="2571988"/>
                      <a:pt x="1872841" y="2564609"/>
                    </a:cubicBezTo>
                    <a:cubicBezTo>
                      <a:pt x="1870732" y="2557231"/>
                      <a:pt x="1869678" y="2545637"/>
                      <a:pt x="1879166" y="2537205"/>
                    </a:cubicBezTo>
                    <a:cubicBezTo>
                      <a:pt x="1888655" y="2528772"/>
                      <a:pt x="1896035" y="2515070"/>
                      <a:pt x="1897090" y="2503475"/>
                    </a:cubicBezTo>
                    <a:cubicBezTo>
                      <a:pt x="1898144" y="2491881"/>
                      <a:pt x="1897090" y="2440233"/>
                      <a:pt x="1897090" y="2440233"/>
                    </a:cubicBezTo>
                    <a:cubicBezTo>
                      <a:pt x="1897090" y="2440233"/>
                      <a:pt x="1881275" y="2424423"/>
                      <a:pt x="1891818" y="2417045"/>
                    </a:cubicBezTo>
                    <a:cubicBezTo>
                      <a:pt x="1902361" y="2409666"/>
                      <a:pt x="1913959" y="2406504"/>
                      <a:pt x="1923448" y="2405450"/>
                    </a:cubicBezTo>
                    <a:cubicBezTo>
                      <a:pt x="1932936" y="2404396"/>
                      <a:pt x="1940317" y="2393856"/>
                      <a:pt x="1946642" y="2391748"/>
                    </a:cubicBezTo>
                    <a:cubicBezTo>
                      <a:pt x="1952968" y="2389640"/>
                      <a:pt x="1963511" y="2385424"/>
                      <a:pt x="1965620" y="2376991"/>
                    </a:cubicBezTo>
                    <a:cubicBezTo>
                      <a:pt x="1967729" y="2368559"/>
                      <a:pt x="1974055" y="2356965"/>
                      <a:pt x="1966674" y="2354857"/>
                    </a:cubicBezTo>
                    <a:cubicBezTo>
                      <a:pt x="1959294" y="2352749"/>
                      <a:pt x="1939262" y="2342208"/>
                      <a:pt x="1936099" y="2337992"/>
                    </a:cubicBezTo>
                    <a:cubicBezTo>
                      <a:pt x="1932936" y="2333776"/>
                      <a:pt x="1929773" y="2328506"/>
                      <a:pt x="1929773" y="2319020"/>
                    </a:cubicBezTo>
                    <a:cubicBezTo>
                      <a:pt x="1929773" y="2309533"/>
                      <a:pt x="1932936" y="2304263"/>
                      <a:pt x="1924502" y="2296885"/>
                    </a:cubicBezTo>
                    <a:cubicBezTo>
                      <a:pt x="1916067" y="2289507"/>
                      <a:pt x="1911850" y="2287399"/>
                      <a:pt x="1913959" y="2272642"/>
                    </a:cubicBezTo>
                    <a:cubicBezTo>
                      <a:pt x="1916067" y="2257886"/>
                      <a:pt x="1910796" y="2243129"/>
                      <a:pt x="1902361" y="2247345"/>
                    </a:cubicBezTo>
                    <a:cubicBezTo>
                      <a:pt x="1893927" y="2251561"/>
                      <a:pt x="1883384" y="2251561"/>
                      <a:pt x="1878112" y="2245237"/>
                    </a:cubicBezTo>
                    <a:cubicBezTo>
                      <a:pt x="1872841" y="2238913"/>
                      <a:pt x="1866515" y="2236805"/>
                      <a:pt x="1861243" y="2233643"/>
                    </a:cubicBezTo>
                    <a:cubicBezTo>
                      <a:pt x="1855972" y="2230481"/>
                      <a:pt x="1847537" y="2226265"/>
                      <a:pt x="1842265" y="2223102"/>
                    </a:cubicBezTo>
                    <a:cubicBezTo>
                      <a:pt x="1836994" y="2219940"/>
                      <a:pt x="1831722" y="2225211"/>
                      <a:pt x="1831722" y="2225211"/>
                    </a:cubicBezTo>
                    <a:cubicBezTo>
                      <a:pt x="1829614" y="2233643"/>
                      <a:pt x="1819071" y="2238913"/>
                      <a:pt x="1819071" y="2231535"/>
                    </a:cubicBezTo>
                    <a:cubicBezTo>
                      <a:pt x="1819071" y="2228077"/>
                      <a:pt x="1817426" y="2209143"/>
                      <a:pt x="1815697" y="2190090"/>
                    </a:cubicBezTo>
                    <a:cubicBezTo>
                      <a:pt x="1815697" y="2190090"/>
                      <a:pt x="1852809" y="2171455"/>
                      <a:pt x="1868623" y="2144050"/>
                    </a:cubicBezTo>
                    <a:cubicBezTo>
                      <a:pt x="1884438" y="2116645"/>
                      <a:pt x="1887601" y="2070268"/>
                      <a:pt x="1882329" y="2053403"/>
                    </a:cubicBezTo>
                    <a:cubicBezTo>
                      <a:pt x="1877058" y="2036538"/>
                      <a:pt x="1858924" y="1992985"/>
                      <a:pt x="1871154" y="1974730"/>
                    </a:cubicBezTo>
                    <a:cubicBezTo>
                      <a:pt x="1883384" y="1956432"/>
                      <a:pt x="1889583" y="1943320"/>
                      <a:pt x="1889583" y="1943320"/>
                    </a:cubicBezTo>
                    <a:cubicBezTo>
                      <a:pt x="1890975" y="1941338"/>
                      <a:pt x="1892535" y="1939441"/>
                      <a:pt x="1894433" y="1937628"/>
                    </a:cubicBezTo>
                    <a:cubicBezTo>
                      <a:pt x="1896373" y="1935857"/>
                      <a:pt x="1898608" y="1934040"/>
                      <a:pt x="1899789" y="1931641"/>
                    </a:cubicBezTo>
                    <a:lnTo>
                      <a:pt x="1900590" y="1929870"/>
                    </a:lnTo>
                    <a:cubicBezTo>
                      <a:pt x="1901181" y="1928521"/>
                      <a:pt x="1902150" y="1926493"/>
                      <a:pt x="1903879" y="1924642"/>
                    </a:cubicBezTo>
                    <a:lnTo>
                      <a:pt x="1905651" y="1923293"/>
                    </a:lnTo>
                    <a:cubicBezTo>
                      <a:pt x="1907802" y="1922239"/>
                      <a:pt x="1910712" y="1921986"/>
                      <a:pt x="1913284" y="1922450"/>
                    </a:cubicBezTo>
                    <a:cubicBezTo>
                      <a:pt x="1919357" y="1917854"/>
                      <a:pt x="1922478" y="1910564"/>
                      <a:pt x="1931924" y="1917437"/>
                    </a:cubicBezTo>
                    <a:cubicBezTo>
                      <a:pt x="1936858" y="1921063"/>
                      <a:pt x="1934370" y="1929706"/>
                      <a:pt x="1936521" y="1933458"/>
                    </a:cubicBezTo>
                    <a:cubicBezTo>
                      <a:pt x="1942341" y="1937168"/>
                      <a:pt x="1943564" y="1932826"/>
                      <a:pt x="1950016" y="1942565"/>
                    </a:cubicBezTo>
                    <a:lnTo>
                      <a:pt x="1951914" y="1945516"/>
                    </a:lnTo>
                    <a:cubicBezTo>
                      <a:pt x="1962584" y="1961748"/>
                      <a:pt x="1970343" y="1920599"/>
                      <a:pt x="1991050" y="1927302"/>
                    </a:cubicBezTo>
                    <a:lnTo>
                      <a:pt x="1992779" y="1928230"/>
                    </a:lnTo>
                    <a:cubicBezTo>
                      <a:pt x="2007708" y="1939445"/>
                      <a:pt x="1995015" y="1949100"/>
                      <a:pt x="1999527" y="1960146"/>
                    </a:cubicBezTo>
                    <a:cubicBezTo>
                      <a:pt x="2002268" y="1966976"/>
                      <a:pt x="2005347" y="1975155"/>
                      <a:pt x="1998051" y="1981016"/>
                    </a:cubicBezTo>
                    <a:lnTo>
                      <a:pt x="1996617" y="1981859"/>
                    </a:lnTo>
                    <a:lnTo>
                      <a:pt x="1997250" y="1990165"/>
                    </a:lnTo>
                    <a:cubicBezTo>
                      <a:pt x="1997250" y="1997543"/>
                      <a:pt x="1999358" y="2007030"/>
                      <a:pt x="2007793" y="2002813"/>
                    </a:cubicBezTo>
                    <a:cubicBezTo>
                      <a:pt x="2016227" y="1998597"/>
                      <a:pt x="2021499" y="1993327"/>
                      <a:pt x="2029933" y="1991219"/>
                    </a:cubicBezTo>
                    <a:cubicBezTo>
                      <a:pt x="2038368" y="1989111"/>
                      <a:pt x="2047857" y="1990165"/>
                      <a:pt x="2053128" y="1994381"/>
                    </a:cubicBezTo>
                    <a:cubicBezTo>
                      <a:pt x="2058400" y="1998597"/>
                      <a:pt x="2069997" y="2011246"/>
                      <a:pt x="2069997" y="2011246"/>
                    </a:cubicBezTo>
                    <a:cubicBezTo>
                      <a:pt x="2069997" y="2011246"/>
                      <a:pt x="2072106" y="2019678"/>
                      <a:pt x="2071051" y="2026002"/>
                    </a:cubicBezTo>
                    <a:cubicBezTo>
                      <a:pt x="2069997" y="2032326"/>
                      <a:pt x="2073160" y="2042867"/>
                      <a:pt x="2067889" y="2046029"/>
                    </a:cubicBezTo>
                    <a:cubicBezTo>
                      <a:pt x="2062617" y="2049191"/>
                      <a:pt x="2053128" y="2054461"/>
                      <a:pt x="2048911" y="2057623"/>
                    </a:cubicBezTo>
                    <a:cubicBezTo>
                      <a:pt x="2044694" y="2060785"/>
                      <a:pt x="2036259" y="2060785"/>
                      <a:pt x="2029933" y="2061839"/>
                    </a:cubicBezTo>
                    <a:cubicBezTo>
                      <a:pt x="2023607" y="2062893"/>
                      <a:pt x="2019390" y="2070272"/>
                      <a:pt x="2016227" y="2075542"/>
                    </a:cubicBezTo>
                    <a:cubicBezTo>
                      <a:pt x="2013064" y="2080812"/>
                      <a:pt x="2007793" y="2090298"/>
                      <a:pt x="2014119" y="2100839"/>
                    </a:cubicBezTo>
                    <a:cubicBezTo>
                      <a:pt x="2020444" y="2111379"/>
                      <a:pt x="2020444" y="2120865"/>
                      <a:pt x="2016227" y="2128244"/>
                    </a:cubicBezTo>
                    <a:cubicBezTo>
                      <a:pt x="2012010" y="2135622"/>
                      <a:pt x="2002521" y="2148270"/>
                      <a:pt x="1997250" y="2149324"/>
                    </a:cubicBezTo>
                    <a:cubicBezTo>
                      <a:pt x="1991978" y="2150378"/>
                      <a:pt x="1986706" y="2150378"/>
                      <a:pt x="1984598" y="2144054"/>
                    </a:cubicBezTo>
                    <a:cubicBezTo>
                      <a:pt x="1982489" y="2137730"/>
                      <a:pt x="1974055" y="2139838"/>
                      <a:pt x="1969837" y="2143000"/>
                    </a:cubicBezTo>
                    <a:cubicBezTo>
                      <a:pt x="1965620" y="2146162"/>
                      <a:pt x="1960349" y="2151432"/>
                      <a:pt x="1964566" y="2165135"/>
                    </a:cubicBezTo>
                    <a:cubicBezTo>
                      <a:pt x="1968783" y="2178837"/>
                      <a:pt x="1975109" y="2205188"/>
                      <a:pt x="1986706" y="2218890"/>
                    </a:cubicBezTo>
                    <a:cubicBezTo>
                      <a:pt x="1998304" y="2232593"/>
                      <a:pt x="2020444" y="2256836"/>
                      <a:pt x="2026770" y="2262106"/>
                    </a:cubicBezTo>
                    <a:cubicBezTo>
                      <a:pt x="2033096" y="2267376"/>
                      <a:pt x="2039422" y="2278970"/>
                      <a:pt x="2028879" y="2285295"/>
                    </a:cubicBezTo>
                    <a:cubicBezTo>
                      <a:pt x="2018336" y="2291619"/>
                      <a:pt x="2016227" y="2295835"/>
                      <a:pt x="2023607" y="2303213"/>
                    </a:cubicBezTo>
                    <a:cubicBezTo>
                      <a:pt x="2030988" y="2310591"/>
                      <a:pt x="2038368" y="2310591"/>
                      <a:pt x="2043639" y="2305321"/>
                    </a:cubicBezTo>
                    <a:cubicBezTo>
                      <a:pt x="2048911" y="2300051"/>
                      <a:pt x="2057345" y="2288457"/>
                      <a:pt x="2065780" y="2294781"/>
                    </a:cubicBezTo>
                    <a:cubicBezTo>
                      <a:pt x="2074214" y="2301105"/>
                      <a:pt x="2090029" y="2296889"/>
                      <a:pt x="2093192" y="2291619"/>
                    </a:cubicBezTo>
                    <a:cubicBezTo>
                      <a:pt x="2096355" y="2286349"/>
                      <a:pt x="2100572" y="2276862"/>
                      <a:pt x="2109007" y="2276862"/>
                    </a:cubicBezTo>
                    <a:cubicBezTo>
                      <a:pt x="2117441" y="2276862"/>
                      <a:pt x="2120604" y="2261052"/>
                      <a:pt x="2112170" y="2256836"/>
                    </a:cubicBezTo>
                    <a:cubicBezTo>
                      <a:pt x="2103735" y="2252620"/>
                      <a:pt x="2092138" y="2247349"/>
                      <a:pt x="2084758" y="2243133"/>
                    </a:cubicBezTo>
                    <a:cubicBezTo>
                      <a:pt x="2077377" y="2238917"/>
                      <a:pt x="2075269" y="2236809"/>
                      <a:pt x="2068943" y="2239971"/>
                    </a:cubicBezTo>
                    <a:cubicBezTo>
                      <a:pt x="2062617" y="2243133"/>
                      <a:pt x="2054182" y="2233647"/>
                      <a:pt x="2063671" y="2227323"/>
                    </a:cubicBezTo>
                    <a:cubicBezTo>
                      <a:pt x="2073160" y="2220999"/>
                      <a:pt x="2082649" y="2208350"/>
                      <a:pt x="2086866" y="2203080"/>
                    </a:cubicBezTo>
                    <a:cubicBezTo>
                      <a:pt x="2091083" y="2197810"/>
                      <a:pt x="2101627" y="2184107"/>
                      <a:pt x="2104790" y="2174621"/>
                    </a:cubicBezTo>
                    <a:cubicBezTo>
                      <a:pt x="2107953" y="2165135"/>
                      <a:pt x="2099518" y="2141946"/>
                      <a:pt x="2118496" y="2138784"/>
                    </a:cubicBezTo>
                    <a:cubicBezTo>
                      <a:pt x="2137473" y="2135622"/>
                      <a:pt x="2142745" y="2129298"/>
                      <a:pt x="2142745" y="2122973"/>
                    </a:cubicBezTo>
                    <a:cubicBezTo>
                      <a:pt x="2142745" y="2116649"/>
                      <a:pt x="2146962" y="2099785"/>
                      <a:pt x="2144853" y="2094514"/>
                    </a:cubicBezTo>
                    <a:cubicBezTo>
                      <a:pt x="2142745" y="2089244"/>
                      <a:pt x="2137473" y="2078704"/>
                      <a:pt x="2137473" y="2073434"/>
                    </a:cubicBezTo>
                    <a:cubicBezTo>
                      <a:pt x="2137473" y="2068164"/>
                      <a:pt x="2140636" y="2047083"/>
                      <a:pt x="2135365" y="2043921"/>
                    </a:cubicBezTo>
                    <a:cubicBezTo>
                      <a:pt x="2130093" y="2040759"/>
                      <a:pt x="2131147" y="2036543"/>
                      <a:pt x="2138528" y="2030218"/>
                    </a:cubicBezTo>
                    <a:cubicBezTo>
                      <a:pt x="2145908" y="2023894"/>
                      <a:pt x="2151179" y="2018624"/>
                      <a:pt x="2156451" y="2013354"/>
                    </a:cubicBezTo>
                    <a:cubicBezTo>
                      <a:pt x="2161723" y="2008084"/>
                      <a:pt x="2174374" y="2003868"/>
                      <a:pt x="2188080" y="2004922"/>
                    </a:cubicBezTo>
                    <a:cubicBezTo>
                      <a:pt x="2201786" y="2005976"/>
                      <a:pt x="2206004" y="1994381"/>
                      <a:pt x="2217601" y="2004922"/>
                    </a:cubicBezTo>
                    <a:cubicBezTo>
                      <a:pt x="2229199" y="2015462"/>
                      <a:pt x="2239742" y="2014408"/>
                      <a:pt x="2239742" y="2014408"/>
                    </a:cubicBezTo>
                    <a:cubicBezTo>
                      <a:pt x="2239742" y="2014408"/>
                      <a:pt x="2253448" y="2008084"/>
                      <a:pt x="2262937" y="2017570"/>
                    </a:cubicBezTo>
                    <a:cubicBezTo>
                      <a:pt x="2272425" y="2027056"/>
                      <a:pt x="2276643" y="2028110"/>
                      <a:pt x="2281914" y="2026002"/>
                    </a:cubicBezTo>
                    <a:cubicBezTo>
                      <a:pt x="2287186" y="2023894"/>
                      <a:pt x="2299079" y="2017233"/>
                      <a:pt x="2299079" y="2017233"/>
                    </a:cubicBezTo>
                    <a:cubicBezTo>
                      <a:pt x="2305404" y="2026002"/>
                      <a:pt x="2319743" y="2040464"/>
                      <a:pt x="2325099" y="2043710"/>
                    </a:cubicBezTo>
                    <a:cubicBezTo>
                      <a:pt x="2329021" y="2046155"/>
                      <a:pt x="2331678" y="2046994"/>
                      <a:pt x="2334124" y="2048306"/>
                    </a:cubicBezTo>
                    <a:cubicBezTo>
                      <a:pt x="2341462" y="2052096"/>
                      <a:pt x="2350867" y="2070183"/>
                      <a:pt x="2354536" y="2077224"/>
                    </a:cubicBezTo>
                    <a:cubicBezTo>
                      <a:pt x="2367609" y="2102437"/>
                      <a:pt x="2372501" y="2105472"/>
                      <a:pt x="2391268" y="2125081"/>
                    </a:cubicBezTo>
                    <a:cubicBezTo>
                      <a:pt x="2400925" y="2135158"/>
                      <a:pt x="2404046" y="2145361"/>
                      <a:pt x="2407968" y="2154088"/>
                    </a:cubicBezTo>
                    <a:lnTo>
                      <a:pt x="2420029" y="2153540"/>
                    </a:lnTo>
                    <a:lnTo>
                      <a:pt x="2449550" y="2153540"/>
                    </a:lnTo>
                    <a:lnTo>
                      <a:pt x="2489614" y="2147216"/>
                    </a:lnTo>
                    <a:cubicBezTo>
                      <a:pt x="2489614" y="2147216"/>
                      <a:pt x="2470636" y="2112433"/>
                      <a:pt x="2467473" y="2105055"/>
                    </a:cubicBezTo>
                    <a:cubicBezTo>
                      <a:pt x="2464311" y="2097677"/>
                      <a:pt x="2471691" y="2085028"/>
                      <a:pt x="2483288" y="2075542"/>
                    </a:cubicBezTo>
                    <a:cubicBezTo>
                      <a:pt x="2494886" y="2066056"/>
                      <a:pt x="2484342" y="2036543"/>
                      <a:pt x="2483288" y="2029164"/>
                    </a:cubicBezTo>
                    <a:cubicBezTo>
                      <a:pt x="2482234" y="2021786"/>
                      <a:pt x="2483288" y="2016516"/>
                      <a:pt x="2473799" y="2000705"/>
                    </a:cubicBezTo>
                    <a:cubicBezTo>
                      <a:pt x="2464311" y="1984895"/>
                      <a:pt x="2468528" y="1969084"/>
                      <a:pt x="2469582" y="1962760"/>
                    </a:cubicBezTo>
                    <a:cubicBezTo>
                      <a:pt x="2470636" y="1956436"/>
                      <a:pt x="2466419" y="1949058"/>
                      <a:pt x="2455876" y="1948004"/>
                    </a:cubicBezTo>
                    <a:cubicBezTo>
                      <a:pt x="2445333" y="1946950"/>
                      <a:pt x="2447442" y="1936409"/>
                      <a:pt x="2452713" y="1929031"/>
                    </a:cubicBezTo>
                    <a:cubicBezTo>
                      <a:pt x="2457985" y="1921653"/>
                      <a:pt x="2454822" y="1916383"/>
                      <a:pt x="2446387" y="1915329"/>
                    </a:cubicBezTo>
                    <a:cubicBezTo>
                      <a:pt x="2437953" y="1914275"/>
                      <a:pt x="2428464" y="1917437"/>
                      <a:pt x="2421084" y="1920599"/>
                    </a:cubicBezTo>
                    <a:cubicBezTo>
                      <a:pt x="2413703" y="1923761"/>
                      <a:pt x="2397889" y="1918491"/>
                      <a:pt x="2397889" y="1918491"/>
                    </a:cubicBezTo>
                    <a:cubicBezTo>
                      <a:pt x="2397889" y="1918491"/>
                      <a:pt x="2396834" y="1907950"/>
                      <a:pt x="2396834" y="1899518"/>
                    </a:cubicBezTo>
                    <a:cubicBezTo>
                      <a:pt x="2396834" y="1891086"/>
                      <a:pt x="2391563" y="1892140"/>
                      <a:pt x="2385237" y="1891086"/>
                    </a:cubicBezTo>
                    <a:cubicBezTo>
                      <a:pt x="2378911" y="1890032"/>
                      <a:pt x="2367314" y="1891086"/>
                      <a:pt x="2363096" y="1891086"/>
                    </a:cubicBezTo>
                    <a:cubicBezTo>
                      <a:pt x="2358879" y="1891086"/>
                      <a:pt x="2349390" y="1890032"/>
                      <a:pt x="2342010" y="1879492"/>
                    </a:cubicBezTo>
                    <a:cubicBezTo>
                      <a:pt x="2334630" y="1868951"/>
                      <a:pt x="2332521" y="1867897"/>
                      <a:pt x="2327250" y="1871059"/>
                    </a:cubicBezTo>
                    <a:cubicBezTo>
                      <a:pt x="2321978" y="1874221"/>
                      <a:pt x="2315652" y="1873167"/>
                      <a:pt x="2307218" y="1873167"/>
                    </a:cubicBezTo>
                    <a:cubicBezTo>
                      <a:pt x="2298783" y="1873167"/>
                      <a:pt x="2292457" y="1873167"/>
                      <a:pt x="2286132" y="1866843"/>
                    </a:cubicBezTo>
                    <a:cubicBezTo>
                      <a:pt x="2279806" y="1860519"/>
                      <a:pt x="2278751" y="1858411"/>
                      <a:pt x="2278751" y="1849979"/>
                    </a:cubicBezTo>
                    <a:cubicBezTo>
                      <a:pt x="2278751" y="1841546"/>
                      <a:pt x="2261882" y="1841546"/>
                      <a:pt x="2257665" y="1839438"/>
                    </a:cubicBezTo>
                    <a:cubicBezTo>
                      <a:pt x="2253448" y="1837330"/>
                      <a:pt x="2242905" y="1835222"/>
                      <a:pt x="2242905" y="1835222"/>
                    </a:cubicBezTo>
                    <a:lnTo>
                      <a:pt x="2238687" y="1825736"/>
                    </a:lnTo>
                    <a:lnTo>
                      <a:pt x="2246068" y="1812033"/>
                    </a:lnTo>
                    <a:lnTo>
                      <a:pt x="2274534" y="1796223"/>
                    </a:lnTo>
                    <a:lnTo>
                      <a:pt x="2274534" y="1776196"/>
                    </a:lnTo>
                    <a:cubicBezTo>
                      <a:pt x="2274534" y="1771980"/>
                      <a:pt x="2273480" y="1758278"/>
                      <a:pt x="2273480" y="1751953"/>
                    </a:cubicBezTo>
                    <a:cubicBezTo>
                      <a:pt x="2273480" y="1745629"/>
                      <a:pt x="2272425" y="1734035"/>
                      <a:pt x="2279806" y="1726657"/>
                    </a:cubicBezTo>
                    <a:cubicBezTo>
                      <a:pt x="2287186" y="1719278"/>
                      <a:pt x="2280860" y="1715062"/>
                      <a:pt x="2272425" y="1717170"/>
                    </a:cubicBezTo>
                    <a:cubicBezTo>
                      <a:pt x="2263991" y="1719278"/>
                      <a:pt x="2261882" y="1712954"/>
                      <a:pt x="2262937" y="1703468"/>
                    </a:cubicBezTo>
                    <a:cubicBezTo>
                      <a:pt x="2263991" y="1693982"/>
                      <a:pt x="2263991" y="1693982"/>
                      <a:pt x="2249231" y="1691874"/>
                    </a:cubicBezTo>
                    <a:cubicBezTo>
                      <a:pt x="2234470" y="1689765"/>
                      <a:pt x="2243959" y="1685549"/>
                      <a:pt x="2246068" y="1677117"/>
                    </a:cubicBezTo>
                    <a:cubicBezTo>
                      <a:pt x="2248176" y="1668685"/>
                      <a:pt x="2241850" y="1664469"/>
                      <a:pt x="2241850" y="1664469"/>
                    </a:cubicBezTo>
                    <a:cubicBezTo>
                      <a:pt x="2241850" y="1664469"/>
                      <a:pt x="2226036" y="1658144"/>
                      <a:pt x="2214438" y="1658144"/>
                    </a:cubicBezTo>
                    <a:cubicBezTo>
                      <a:pt x="2202841" y="1658144"/>
                      <a:pt x="2202841" y="1666577"/>
                      <a:pt x="2195461" y="1671847"/>
                    </a:cubicBezTo>
                    <a:cubicBezTo>
                      <a:pt x="2188080" y="1677117"/>
                      <a:pt x="2168048" y="1677117"/>
                      <a:pt x="2168048" y="1677117"/>
                    </a:cubicBezTo>
                    <a:cubicBezTo>
                      <a:pt x="2168048" y="1677117"/>
                      <a:pt x="2164885" y="1672901"/>
                      <a:pt x="2162777" y="1665523"/>
                    </a:cubicBezTo>
                    <a:cubicBezTo>
                      <a:pt x="2160668" y="1658144"/>
                      <a:pt x="2150125" y="1660252"/>
                      <a:pt x="2145908" y="1661307"/>
                    </a:cubicBezTo>
                    <a:cubicBezTo>
                      <a:pt x="2141691" y="1662361"/>
                      <a:pt x="2133256" y="1663415"/>
                      <a:pt x="2133256" y="1663415"/>
                    </a:cubicBezTo>
                    <a:cubicBezTo>
                      <a:pt x="2133256" y="1663415"/>
                      <a:pt x="2123767" y="1662361"/>
                      <a:pt x="2117441" y="1656036"/>
                    </a:cubicBezTo>
                    <a:cubicBezTo>
                      <a:pt x="2111115" y="1649712"/>
                      <a:pt x="2102681" y="1646550"/>
                      <a:pt x="2097409" y="1639172"/>
                    </a:cubicBezTo>
                    <a:cubicBezTo>
                      <a:pt x="2092138" y="1631794"/>
                      <a:pt x="2085812" y="1641280"/>
                      <a:pt x="2082649" y="1648658"/>
                    </a:cubicBezTo>
                    <a:cubicBezTo>
                      <a:pt x="2079486" y="1656036"/>
                      <a:pt x="2060508" y="1681333"/>
                      <a:pt x="2055237" y="1686603"/>
                    </a:cubicBezTo>
                    <a:cubicBezTo>
                      <a:pt x="2049965" y="1691874"/>
                      <a:pt x="2046802" y="1702414"/>
                      <a:pt x="2046802" y="1707684"/>
                    </a:cubicBezTo>
                    <a:cubicBezTo>
                      <a:pt x="2046802" y="1712954"/>
                      <a:pt x="2029933" y="1712954"/>
                      <a:pt x="2018336" y="1712954"/>
                    </a:cubicBezTo>
                    <a:cubicBezTo>
                      <a:pt x="2006738" y="1712954"/>
                      <a:pt x="2005684" y="1722440"/>
                      <a:pt x="1997250" y="1730873"/>
                    </a:cubicBezTo>
                    <a:cubicBezTo>
                      <a:pt x="1988815" y="1739305"/>
                      <a:pt x="1979326" y="1730873"/>
                      <a:pt x="1978272" y="1721386"/>
                    </a:cubicBezTo>
                    <a:cubicBezTo>
                      <a:pt x="1977218" y="1711900"/>
                      <a:pt x="1964566" y="1702414"/>
                      <a:pt x="1957186" y="1693982"/>
                    </a:cubicBezTo>
                    <a:cubicBezTo>
                      <a:pt x="1949805" y="1685549"/>
                      <a:pt x="1951914" y="1680279"/>
                      <a:pt x="1955077" y="1672901"/>
                    </a:cubicBezTo>
                    <a:cubicBezTo>
                      <a:pt x="1958240" y="1665523"/>
                      <a:pt x="1965620" y="1632848"/>
                      <a:pt x="1965620" y="1626523"/>
                    </a:cubicBezTo>
                    <a:cubicBezTo>
                      <a:pt x="1965620" y="1620199"/>
                      <a:pt x="1978272" y="1610713"/>
                      <a:pt x="1978272" y="1610713"/>
                    </a:cubicBezTo>
                    <a:cubicBezTo>
                      <a:pt x="1978272" y="1610713"/>
                      <a:pt x="1994087" y="1603335"/>
                      <a:pt x="1999358" y="1599119"/>
                    </a:cubicBezTo>
                    <a:cubicBezTo>
                      <a:pt x="2004630" y="1594902"/>
                      <a:pt x="2041531" y="1571714"/>
                      <a:pt x="2045748" y="1571714"/>
                    </a:cubicBezTo>
                    <a:cubicBezTo>
                      <a:pt x="2049965" y="1571714"/>
                      <a:pt x="2061563" y="1560119"/>
                      <a:pt x="2064726" y="1554849"/>
                    </a:cubicBezTo>
                    <a:cubicBezTo>
                      <a:pt x="2067889" y="1549579"/>
                      <a:pt x="2064726" y="1544309"/>
                      <a:pt x="2064726" y="1540093"/>
                    </a:cubicBezTo>
                    <a:cubicBezTo>
                      <a:pt x="2064726" y="1535877"/>
                      <a:pt x="2066834" y="1526390"/>
                      <a:pt x="2066834" y="1526390"/>
                    </a:cubicBezTo>
                    <a:cubicBezTo>
                      <a:pt x="2066834" y="1526390"/>
                      <a:pt x="2075269" y="1517958"/>
                      <a:pt x="2080540" y="1513742"/>
                    </a:cubicBezTo>
                    <a:cubicBezTo>
                      <a:pt x="2085812" y="1509526"/>
                      <a:pt x="2086866" y="1502147"/>
                      <a:pt x="2084758" y="1489499"/>
                    </a:cubicBezTo>
                    <a:cubicBezTo>
                      <a:pt x="2082649" y="1476851"/>
                      <a:pt x="2099518" y="1473689"/>
                      <a:pt x="2099518" y="1473689"/>
                    </a:cubicBezTo>
                    <a:cubicBezTo>
                      <a:pt x="2099518" y="1473689"/>
                      <a:pt x="2110061" y="1472634"/>
                      <a:pt x="2115333" y="1470526"/>
                    </a:cubicBezTo>
                    <a:cubicBezTo>
                      <a:pt x="2120604" y="1468418"/>
                      <a:pt x="2122713" y="1464202"/>
                      <a:pt x="2124822" y="1459986"/>
                    </a:cubicBezTo>
                    <a:cubicBezTo>
                      <a:pt x="2126930" y="1455770"/>
                      <a:pt x="2135365" y="1456824"/>
                      <a:pt x="2135365" y="1456824"/>
                    </a:cubicBezTo>
                    <a:lnTo>
                      <a:pt x="2135365" y="1439959"/>
                    </a:lnTo>
                    <a:cubicBezTo>
                      <a:pt x="2135365" y="1434689"/>
                      <a:pt x="2134310" y="1429419"/>
                      <a:pt x="2129039" y="1425203"/>
                    </a:cubicBezTo>
                    <a:cubicBezTo>
                      <a:pt x="2123767" y="1420987"/>
                      <a:pt x="2125876" y="1413609"/>
                      <a:pt x="2131147" y="1409392"/>
                    </a:cubicBezTo>
                    <a:cubicBezTo>
                      <a:pt x="2136419" y="1405176"/>
                      <a:pt x="2133256" y="1379880"/>
                      <a:pt x="2134310" y="1374609"/>
                    </a:cubicBezTo>
                    <a:cubicBezTo>
                      <a:pt x="2135365" y="1369339"/>
                      <a:pt x="2143799" y="1342988"/>
                      <a:pt x="2151179" y="1335610"/>
                    </a:cubicBezTo>
                    <a:cubicBezTo>
                      <a:pt x="2158560" y="1328232"/>
                      <a:pt x="2166994" y="1313475"/>
                      <a:pt x="2169103" y="1309259"/>
                    </a:cubicBezTo>
                    <a:cubicBezTo>
                      <a:pt x="2171211" y="1305043"/>
                      <a:pt x="2175429" y="1294503"/>
                      <a:pt x="2182809" y="1288179"/>
                    </a:cubicBezTo>
                    <a:cubicBezTo>
                      <a:pt x="2190189" y="1281854"/>
                      <a:pt x="2202841" y="1269206"/>
                      <a:pt x="2206004" y="1262882"/>
                    </a:cubicBezTo>
                    <a:cubicBezTo>
                      <a:pt x="2209167" y="1256558"/>
                      <a:pt x="2217601" y="1233369"/>
                      <a:pt x="2218655" y="1227045"/>
                    </a:cubicBezTo>
                    <a:cubicBezTo>
                      <a:pt x="2219710" y="1220720"/>
                      <a:pt x="2226036" y="1212288"/>
                      <a:pt x="2230253" y="1203856"/>
                    </a:cubicBezTo>
                    <a:cubicBezTo>
                      <a:pt x="2234470" y="1195424"/>
                      <a:pt x="2232362" y="1178559"/>
                      <a:pt x="2227090" y="1173289"/>
                    </a:cubicBezTo>
                    <a:cubicBezTo>
                      <a:pt x="2221818" y="1168019"/>
                      <a:pt x="2218655" y="1164857"/>
                      <a:pt x="2219710" y="1154316"/>
                    </a:cubicBezTo>
                    <a:cubicBezTo>
                      <a:pt x="2220764" y="1143776"/>
                      <a:pt x="2213384" y="1133236"/>
                      <a:pt x="2213384" y="1127965"/>
                    </a:cubicBezTo>
                    <a:cubicBezTo>
                      <a:pt x="2213384" y="1122695"/>
                      <a:pt x="2203895" y="1108993"/>
                      <a:pt x="2196515" y="1098452"/>
                    </a:cubicBezTo>
                    <a:cubicBezTo>
                      <a:pt x="2189135" y="1087912"/>
                      <a:pt x="2194406" y="1081588"/>
                      <a:pt x="2203895" y="1075264"/>
                    </a:cubicBezTo>
                    <a:cubicBezTo>
                      <a:pt x="2213384" y="1068940"/>
                      <a:pt x="2222873" y="1080534"/>
                      <a:pt x="2226036" y="1087912"/>
                    </a:cubicBezTo>
                    <a:cubicBezTo>
                      <a:pt x="2229199" y="1095290"/>
                      <a:pt x="2229199" y="1102669"/>
                      <a:pt x="2230253" y="1111101"/>
                    </a:cubicBezTo>
                    <a:cubicBezTo>
                      <a:pt x="2231307" y="1119533"/>
                      <a:pt x="2239742" y="1137452"/>
                      <a:pt x="2245013" y="1146938"/>
                    </a:cubicBezTo>
                    <a:cubicBezTo>
                      <a:pt x="2250285" y="1156424"/>
                      <a:pt x="2257665" y="1164857"/>
                      <a:pt x="2257665" y="1164857"/>
                    </a:cubicBezTo>
                    <a:cubicBezTo>
                      <a:pt x="2257665" y="1164857"/>
                      <a:pt x="2262937" y="1160640"/>
                      <a:pt x="2263991" y="1153262"/>
                    </a:cubicBezTo>
                    <a:cubicBezTo>
                      <a:pt x="2265045" y="1145884"/>
                      <a:pt x="2266100" y="1145884"/>
                      <a:pt x="2263991" y="1141668"/>
                    </a:cubicBezTo>
                    <a:cubicBezTo>
                      <a:pt x="2261882" y="1137452"/>
                      <a:pt x="2260828" y="1130073"/>
                      <a:pt x="2260828" y="1120587"/>
                    </a:cubicBezTo>
                    <a:cubicBezTo>
                      <a:pt x="2260828" y="1111101"/>
                      <a:pt x="2269263" y="1110047"/>
                      <a:pt x="2273480" y="1105831"/>
                    </a:cubicBezTo>
                    <a:cubicBezTo>
                      <a:pt x="2277697" y="1101615"/>
                      <a:pt x="2279806" y="1098452"/>
                      <a:pt x="2279806" y="1093182"/>
                    </a:cubicBezTo>
                    <a:cubicBezTo>
                      <a:pt x="2279806" y="1087912"/>
                      <a:pt x="2272425" y="1080534"/>
                      <a:pt x="2257665" y="1074210"/>
                    </a:cubicBezTo>
                    <a:cubicBezTo>
                      <a:pt x="2242905" y="1067885"/>
                      <a:pt x="2250285" y="1058399"/>
                      <a:pt x="2253448" y="1053129"/>
                    </a:cubicBezTo>
                    <a:cubicBezTo>
                      <a:pt x="2256611" y="1047859"/>
                      <a:pt x="2258719" y="1041535"/>
                      <a:pt x="2258719" y="1034156"/>
                    </a:cubicBezTo>
                    <a:cubicBezTo>
                      <a:pt x="2258719" y="1026778"/>
                      <a:pt x="2253448" y="1016238"/>
                      <a:pt x="2248176" y="1009914"/>
                    </a:cubicBezTo>
                    <a:cubicBezTo>
                      <a:pt x="2242905" y="1003589"/>
                      <a:pt x="2238687" y="996211"/>
                      <a:pt x="2231307" y="996211"/>
                    </a:cubicBezTo>
                    <a:cubicBezTo>
                      <a:pt x="2223927" y="996211"/>
                      <a:pt x="2218655" y="995157"/>
                      <a:pt x="2215493" y="988833"/>
                    </a:cubicBezTo>
                    <a:cubicBezTo>
                      <a:pt x="2212330" y="982509"/>
                      <a:pt x="2206004" y="982509"/>
                      <a:pt x="2182809" y="984617"/>
                    </a:cubicBezTo>
                    <a:cubicBezTo>
                      <a:pt x="2159614" y="986725"/>
                      <a:pt x="2154342" y="1009914"/>
                      <a:pt x="2154342" y="1009914"/>
                    </a:cubicBezTo>
                    <a:cubicBezTo>
                      <a:pt x="2154342" y="1009914"/>
                      <a:pt x="2146962" y="1034156"/>
                      <a:pt x="2144853" y="1045751"/>
                    </a:cubicBezTo>
                    <a:cubicBezTo>
                      <a:pt x="2142745" y="1057345"/>
                      <a:pt x="2132202" y="1067885"/>
                      <a:pt x="2122713" y="1069994"/>
                    </a:cubicBezTo>
                    <a:cubicBezTo>
                      <a:pt x="2113224" y="1072102"/>
                      <a:pt x="2104790" y="1083696"/>
                      <a:pt x="2095301" y="1082642"/>
                    </a:cubicBezTo>
                    <a:cubicBezTo>
                      <a:pt x="2085812" y="1081588"/>
                      <a:pt x="2079486" y="1069994"/>
                      <a:pt x="2079486" y="1064723"/>
                    </a:cubicBezTo>
                    <a:cubicBezTo>
                      <a:pt x="2079486" y="1059453"/>
                      <a:pt x="2080540" y="1035210"/>
                      <a:pt x="2080540" y="1030994"/>
                    </a:cubicBezTo>
                    <a:cubicBezTo>
                      <a:pt x="2080540" y="1026778"/>
                      <a:pt x="2077377" y="1022562"/>
                      <a:pt x="2069997" y="1015184"/>
                    </a:cubicBezTo>
                    <a:cubicBezTo>
                      <a:pt x="2062617" y="1007806"/>
                      <a:pt x="2049965" y="1003589"/>
                      <a:pt x="2043639" y="1002535"/>
                    </a:cubicBezTo>
                    <a:cubicBezTo>
                      <a:pt x="2037313" y="1001481"/>
                      <a:pt x="2028879" y="1002535"/>
                      <a:pt x="2024662" y="1007806"/>
                    </a:cubicBezTo>
                    <a:cubicBezTo>
                      <a:pt x="2020444" y="1013076"/>
                      <a:pt x="2015173" y="1017292"/>
                      <a:pt x="2004630" y="1006752"/>
                    </a:cubicBezTo>
                    <a:cubicBezTo>
                      <a:pt x="1994087" y="996211"/>
                      <a:pt x="1983543" y="1002535"/>
                      <a:pt x="1978272" y="1008860"/>
                    </a:cubicBezTo>
                    <a:cubicBezTo>
                      <a:pt x="1973000" y="1015184"/>
                      <a:pt x="1954023" y="1022562"/>
                      <a:pt x="1947697" y="1016238"/>
                    </a:cubicBezTo>
                    <a:cubicBezTo>
                      <a:pt x="1941371" y="1009914"/>
                      <a:pt x="1936099" y="1014130"/>
                      <a:pt x="1929773" y="1022562"/>
                    </a:cubicBezTo>
                    <a:cubicBezTo>
                      <a:pt x="1923448" y="1030994"/>
                      <a:pt x="1908687" y="1028886"/>
                      <a:pt x="1899198" y="1022562"/>
                    </a:cubicBezTo>
                    <a:cubicBezTo>
                      <a:pt x="1889710" y="1016238"/>
                      <a:pt x="1885492" y="1019400"/>
                      <a:pt x="1882329" y="1023616"/>
                    </a:cubicBezTo>
                    <a:cubicBezTo>
                      <a:pt x="1879166" y="1027832"/>
                      <a:pt x="1864406" y="1034156"/>
                      <a:pt x="1847537" y="1042589"/>
                    </a:cubicBezTo>
                    <a:cubicBezTo>
                      <a:pt x="1830668" y="1051021"/>
                      <a:pt x="1821179" y="1044697"/>
                      <a:pt x="1814853" y="1038373"/>
                    </a:cubicBezTo>
                    <a:cubicBezTo>
                      <a:pt x="1808527" y="1032048"/>
                      <a:pt x="1792713" y="1035210"/>
                      <a:pt x="1792713" y="1035210"/>
                    </a:cubicBezTo>
                    <a:cubicBezTo>
                      <a:pt x="1792713" y="1035210"/>
                      <a:pt x="1782170" y="1041535"/>
                      <a:pt x="1774789" y="1039427"/>
                    </a:cubicBezTo>
                    <a:cubicBezTo>
                      <a:pt x="1767409" y="1037318"/>
                      <a:pt x="1766355" y="1035210"/>
                      <a:pt x="1763192" y="1024670"/>
                    </a:cubicBezTo>
                    <a:cubicBezTo>
                      <a:pt x="1760029" y="1014130"/>
                      <a:pt x="1745269" y="1021508"/>
                      <a:pt x="1739997" y="1028886"/>
                    </a:cubicBezTo>
                    <a:cubicBezTo>
                      <a:pt x="1734725" y="1036264"/>
                      <a:pt x="1731562" y="1034156"/>
                      <a:pt x="1727345" y="1029940"/>
                    </a:cubicBezTo>
                    <a:cubicBezTo>
                      <a:pt x="1723128" y="1025724"/>
                      <a:pt x="1715748" y="1012022"/>
                      <a:pt x="1713639" y="1006752"/>
                    </a:cubicBezTo>
                    <a:cubicBezTo>
                      <a:pt x="1711531" y="1001481"/>
                      <a:pt x="1707313" y="998319"/>
                      <a:pt x="1694662" y="998319"/>
                    </a:cubicBezTo>
                    <a:cubicBezTo>
                      <a:pt x="1682010" y="998319"/>
                      <a:pt x="1682010" y="1002535"/>
                      <a:pt x="1669358" y="1015184"/>
                    </a:cubicBezTo>
                    <a:cubicBezTo>
                      <a:pt x="1656706" y="1027832"/>
                      <a:pt x="1659869" y="1035210"/>
                      <a:pt x="1659869" y="1040481"/>
                    </a:cubicBezTo>
                    <a:cubicBezTo>
                      <a:pt x="1659869" y="1045751"/>
                      <a:pt x="1658477" y="1083865"/>
                      <a:pt x="1658477" y="1083865"/>
                    </a:cubicBezTo>
                    <a:cubicBezTo>
                      <a:pt x="1662695" y="1090484"/>
                      <a:pt x="1666237" y="1092002"/>
                      <a:pt x="1669611" y="1092381"/>
                    </a:cubicBezTo>
                    <a:cubicBezTo>
                      <a:pt x="1675853" y="1093014"/>
                      <a:pt x="1681504" y="1087617"/>
                      <a:pt x="1689938" y="1089097"/>
                    </a:cubicBezTo>
                    <a:cubicBezTo>
                      <a:pt x="1697276" y="1094030"/>
                      <a:pt x="1700566" y="1106927"/>
                      <a:pt x="1710982" y="1107226"/>
                    </a:cubicBezTo>
                    <a:cubicBezTo>
                      <a:pt x="1710982" y="1107226"/>
                      <a:pt x="1715748" y="1105746"/>
                      <a:pt x="1717013" y="1105160"/>
                    </a:cubicBezTo>
                    <a:lnTo>
                      <a:pt x="1725237" y="1097403"/>
                    </a:lnTo>
                    <a:lnTo>
                      <a:pt x="1741051" y="1103727"/>
                    </a:lnTo>
                    <a:cubicBezTo>
                      <a:pt x="1741051" y="1103727"/>
                      <a:pt x="1741051" y="1122699"/>
                      <a:pt x="1735780" y="1133240"/>
                    </a:cubicBezTo>
                    <a:cubicBezTo>
                      <a:pt x="1730508" y="1143780"/>
                      <a:pt x="1727345" y="1175401"/>
                      <a:pt x="1727345" y="1180671"/>
                    </a:cubicBezTo>
                    <a:cubicBezTo>
                      <a:pt x="1727345" y="1185941"/>
                      <a:pt x="1731562" y="1228103"/>
                      <a:pt x="1731562" y="1228103"/>
                    </a:cubicBezTo>
                    <a:lnTo>
                      <a:pt x="1705627" y="1233837"/>
                    </a:lnTo>
                    <a:cubicBezTo>
                      <a:pt x="1703349" y="1234170"/>
                      <a:pt x="1695083" y="1235350"/>
                      <a:pt x="1691499" y="1234427"/>
                    </a:cubicBezTo>
                    <a:cubicBezTo>
                      <a:pt x="1687281" y="1233373"/>
                      <a:pt x="1683064" y="1230211"/>
                      <a:pt x="1683064" y="1223887"/>
                    </a:cubicBezTo>
                    <a:cubicBezTo>
                      <a:pt x="1683064" y="1217562"/>
                      <a:pt x="1682010" y="1213346"/>
                      <a:pt x="1677793" y="1208076"/>
                    </a:cubicBezTo>
                    <a:cubicBezTo>
                      <a:pt x="1673575" y="1202806"/>
                      <a:pt x="1663032" y="1203860"/>
                      <a:pt x="1656706" y="1207022"/>
                    </a:cubicBezTo>
                    <a:cubicBezTo>
                      <a:pt x="1650380" y="1210184"/>
                      <a:pt x="1633511" y="1213346"/>
                      <a:pt x="1622968" y="1217562"/>
                    </a:cubicBezTo>
                    <a:cubicBezTo>
                      <a:pt x="1612425" y="1221779"/>
                      <a:pt x="1617697" y="1235481"/>
                      <a:pt x="1625077" y="1236535"/>
                    </a:cubicBezTo>
                    <a:cubicBezTo>
                      <a:pt x="1632457" y="1237589"/>
                      <a:pt x="1636674" y="1241805"/>
                      <a:pt x="1639837" y="1246021"/>
                    </a:cubicBezTo>
                    <a:cubicBezTo>
                      <a:pt x="1643000" y="1250237"/>
                      <a:pt x="1641946" y="1261832"/>
                      <a:pt x="1639837" y="1268156"/>
                    </a:cubicBezTo>
                    <a:cubicBezTo>
                      <a:pt x="1637729" y="1274480"/>
                      <a:pt x="1628240" y="1294507"/>
                      <a:pt x="1628240" y="1294507"/>
                    </a:cubicBezTo>
                    <a:cubicBezTo>
                      <a:pt x="1628240" y="1294507"/>
                      <a:pt x="1626131" y="1372505"/>
                      <a:pt x="1626131" y="1377776"/>
                    </a:cubicBezTo>
                    <a:cubicBezTo>
                      <a:pt x="1626131" y="1383046"/>
                      <a:pt x="1630348" y="1392532"/>
                      <a:pt x="1634566" y="1400964"/>
                    </a:cubicBezTo>
                    <a:cubicBezTo>
                      <a:pt x="1638783" y="1409397"/>
                      <a:pt x="1648356" y="1430351"/>
                      <a:pt x="1648356" y="1430351"/>
                    </a:cubicBezTo>
                    <a:cubicBezTo>
                      <a:pt x="1644139" y="1434145"/>
                      <a:pt x="1644392" y="1443800"/>
                      <a:pt x="1644434" y="1448649"/>
                    </a:cubicBezTo>
                    <a:cubicBezTo>
                      <a:pt x="1644603" y="1467368"/>
                      <a:pt x="1633975" y="1462014"/>
                      <a:pt x="1623390" y="1477403"/>
                    </a:cubicBezTo>
                    <a:cubicBezTo>
                      <a:pt x="1616263" y="1487690"/>
                      <a:pt x="1612256" y="1507801"/>
                      <a:pt x="1613606" y="1520407"/>
                    </a:cubicBezTo>
                    <a:cubicBezTo>
                      <a:pt x="1614576" y="1529514"/>
                      <a:pt x="1605593" y="1535839"/>
                      <a:pt x="1599605" y="1543170"/>
                    </a:cubicBezTo>
                    <a:lnTo>
                      <a:pt x="1585519" y="1544313"/>
                    </a:lnTo>
                    <a:cubicBezTo>
                      <a:pt x="1578687" y="1544313"/>
                      <a:pt x="1570253" y="1547475"/>
                      <a:pt x="1561818" y="1550131"/>
                    </a:cubicBezTo>
                    <a:cubicBezTo>
                      <a:pt x="1553383" y="1552745"/>
                      <a:pt x="1507879" y="1592672"/>
                      <a:pt x="1497842" y="1599544"/>
                    </a:cubicBezTo>
                    <a:cubicBezTo>
                      <a:pt x="1487763" y="1606417"/>
                      <a:pt x="1473045" y="1606248"/>
                      <a:pt x="1459592" y="1601779"/>
                    </a:cubicBezTo>
                    <a:cubicBezTo>
                      <a:pt x="1448711" y="1598153"/>
                      <a:pt x="1425769" y="1602622"/>
                      <a:pt x="1413961" y="1605025"/>
                    </a:cubicBezTo>
                    <a:cubicBezTo>
                      <a:pt x="1413961" y="1605025"/>
                      <a:pt x="1411051" y="1590695"/>
                      <a:pt x="1404725" y="1585425"/>
                    </a:cubicBezTo>
                    <a:cubicBezTo>
                      <a:pt x="1398399" y="1580154"/>
                      <a:pt x="1370987" y="1554858"/>
                      <a:pt x="1370987" y="1554858"/>
                    </a:cubicBezTo>
                    <a:lnTo>
                      <a:pt x="1350955" y="1554858"/>
                    </a:lnTo>
                    <a:lnTo>
                      <a:pt x="1336195" y="1581208"/>
                    </a:lnTo>
                    <a:lnTo>
                      <a:pt x="1322278" y="1592676"/>
                    </a:lnTo>
                    <a:cubicBezTo>
                      <a:pt x="1322278" y="1592676"/>
                      <a:pt x="1261676" y="1554478"/>
                      <a:pt x="1254802" y="1551109"/>
                    </a:cubicBezTo>
                    <a:cubicBezTo>
                      <a:pt x="1247928" y="1547732"/>
                      <a:pt x="1246958" y="1543267"/>
                      <a:pt x="1244723" y="1536564"/>
                    </a:cubicBezTo>
                    <a:cubicBezTo>
                      <a:pt x="1242487" y="1529860"/>
                      <a:pt x="1236879" y="1524084"/>
                      <a:pt x="1229035" y="1527626"/>
                    </a:cubicBezTo>
                    <a:cubicBezTo>
                      <a:pt x="1221190" y="1531125"/>
                      <a:pt x="1206514" y="1525222"/>
                      <a:pt x="1197532" y="1521849"/>
                    </a:cubicBezTo>
                    <a:cubicBezTo>
                      <a:pt x="1188591" y="1518519"/>
                      <a:pt x="1169403" y="1509538"/>
                      <a:pt x="1169403" y="1509538"/>
                    </a:cubicBezTo>
                    <a:cubicBezTo>
                      <a:pt x="1169403" y="1509538"/>
                      <a:pt x="1128959" y="1508442"/>
                      <a:pt x="1116476" y="1508442"/>
                    </a:cubicBezTo>
                    <a:cubicBezTo>
                      <a:pt x="1103993" y="1508442"/>
                      <a:pt x="1105300" y="1506208"/>
                      <a:pt x="1103023" y="1499462"/>
                    </a:cubicBezTo>
                    <a:cubicBezTo>
                      <a:pt x="1100788" y="1492754"/>
                      <a:pt x="1081599" y="1493897"/>
                      <a:pt x="1074894" y="1493897"/>
                    </a:cubicBezTo>
                    <a:cubicBezTo>
                      <a:pt x="1068188" y="1493897"/>
                      <a:pt x="1058109" y="1479182"/>
                      <a:pt x="1047861" y="1476943"/>
                    </a:cubicBezTo>
                    <a:cubicBezTo>
                      <a:pt x="1037656" y="1474713"/>
                      <a:pt x="1024371" y="1471336"/>
                      <a:pt x="1020997" y="1465733"/>
                    </a:cubicBezTo>
                    <a:cubicBezTo>
                      <a:pt x="1017666" y="1460167"/>
                      <a:pt x="1010792" y="1449922"/>
                      <a:pt x="1002947" y="1446545"/>
                    </a:cubicBezTo>
                    <a:cubicBezTo>
                      <a:pt x="995103" y="1443214"/>
                      <a:pt x="989494" y="1436468"/>
                      <a:pt x="982662" y="1436468"/>
                    </a:cubicBezTo>
                    <a:cubicBezTo>
                      <a:pt x="975788" y="1436468"/>
                      <a:pt x="955756" y="1435372"/>
                      <a:pt x="946647" y="1434234"/>
                    </a:cubicBezTo>
                    <a:cubicBezTo>
                      <a:pt x="937538" y="1433138"/>
                      <a:pt x="942177" y="1419566"/>
                      <a:pt x="942177" y="1419566"/>
                    </a:cubicBezTo>
                    <a:cubicBezTo>
                      <a:pt x="942177" y="1419566"/>
                      <a:pt x="945551" y="1407255"/>
                      <a:pt x="947786" y="1402743"/>
                    </a:cubicBezTo>
                    <a:cubicBezTo>
                      <a:pt x="950021" y="1398274"/>
                      <a:pt x="948924" y="1389168"/>
                      <a:pt x="947786" y="1384699"/>
                    </a:cubicBezTo>
                    <a:cubicBezTo>
                      <a:pt x="946647" y="1380229"/>
                      <a:pt x="937707" y="1371291"/>
                      <a:pt x="931001" y="1364550"/>
                    </a:cubicBezTo>
                    <a:cubicBezTo>
                      <a:pt x="924296" y="1357842"/>
                      <a:pt x="922018" y="1348739"/>
                      <a:pt x="922018" y="1339801"/>
                    </a:cubicBezTo>
                    <a:cubicBezTo>
                      <a:pt x="922018" y="1330821"/>
                      <a:pt x="915186" y="1330821"/>
                      <a:pt x="902872" y="1330821"/>
                    </a:cubicBezTo>
                    <a:cubicBezTo>
                      <a:pt x="890558" y="1330821"/>
                      <a:pt x="890558" y="1327490"/>
                      <a:pt x="887184" y="1323944"/>
                    </a:cubicBezTo>
                    <a:cubicBezTo>
                      <a:pt x="883810" y="1320445"/>
                      <a:pt x="845433" y="1293761"/>
                      <a:pt x="845433" y="1293761"/>
                    </a:cubicBezTo>
                    <a:cubicBezTo>
                      <a:pt x="845433" y="1293761"/>
                      <a:pt x="865760" y="1263362"/>
                      <a:pt x="871369" y="1258889"/>
                    </a:cubicBezTo>
                    <a:cubicBezTo>
                      <a:pt x="876936" y="1254420"/>
                      <a:pt x="878075" y="1246409"/>
                      <a:pt x="876936" y="1241940"/>
                    </a:cubicBezTo>
                    <a:cubicBezTo>
                      <a:pt x="875839" y="1237467"/>
                      <a:pt x="861290" y="1190335"/>
                      <a:pt x="861290" y="1182320"/>
                    </a:cubicBezTo>
                    <a:cubicBezTo>
                      <a:pt x="861290" y="1174351"/>
                      <a:pt x="853446" y="1172243"/>
                      <a:pt x="848807" y="1172243"/>
                    </a:cubicBezTo>
                    <a:lnTo>
                      <a:pt x="808363" y="1172243"/>
                    </a:lnTo>
                    <a:cubicBezTo>
                      <a:pt x="799381" y="1172243"/>
                      <a:pt x="797145" y="1185688"/>
                      <a:pt x="790440" y="1192565"/>
                    </a:cubicBezTo>
                    <a:cubicBezTo>
                      <a:pt x="783735" y="1199437"/>
                      <a:pt x="788205" y="1205972"/>
                      <a:pt x="791579" y="1210437"/>
                    </a:cubicBezTo>
                    <a:cubicBezTo>
                      <a:pt x="794910" y="1214948"/>
                      <a:pt x="813972" y="1231855"/>
                      <a:pt x="820804" y="1235228"/>
                    </a:cubicBezTo>
                    <a:cubicBezTo>
                      <a:pt x="827678" y="1238605"/>
                      <a:pt x="821943" y="1249774"/>
                      <a:pt x="821943" y="1249774"/>
                    </a:cubicBezTo>
                    <a:lnTo>
                      <a:pt x="799381" y="1276799"/>
                    </a:lnTo>
                    <a:cubicBezTo>
                      <a:pt x="799381" y="1276799"/>
                      <a:pt x="789344" y="1282407"/>
                      <a:pt x="774625" y="1282407"/>
                    </a:cubicBezTo>
                    <a:cubicBezTo>
                      <a:pt x="759907" y="1282407"/>
                      <a:pt x="751093" y="1293748"/>
                      <a:pt x="747593" y="1297079"/>
                    </a:cubicBezTo>
                    <a:cubicBezTo>
                      <a:pt x="744092" y="1300452"/>
                      <a:pt x="734182" y="1309390"/>
                      <a:pt x="725199" y="1309390"/>
                    </a:cubicBezTo>
                    <a:cubicBezTo>
                      <a:pt x="716258" y="1309390"/>
                      <a:pt x="708246" y="1309390"/>
                      <a:pt x="698167" y="1302682"/>
                    </a:cubicBezTo>
                    <a:cubicBezTo>
                      <a:pt x="688129" y="1295978"/>
                      <a:pt x="689226" y="1290202"/>
                      <a:pt x="688129" y="1277891"/>
                    </a:cubicBezTo>
                    <a:cubicBezTo>
                      <a:pt x="686991" y="1265580"/>
                      <a:pt x="673411" y="1265580"/>
                      <a:pt x="667802" y="1272330"/>
                    </a:cubicBezTo>
                    <a:cubicBezTo>
                      <a:pt x="662193" y="1279034"/>
                      <a:pt x="658862" y="1281268"/>
                      <a:pt x="649752" y="1274561"/>
                    </a:cubicBezTo>
                    <a:cubicBezTo>
                      <a:pt x="640643" y="1267815"/>
                      <a:pt x="632968" y="1274561"/>
                      <a:pt x="632968" y="1285733"/>
                    </a:cubicBezTo>
                    <a:cubicBezTo>
                      <a:pt x="632968" y="1296948"/>
                      <a:pt x="618376" y="1303821"/>
                      <a:pt x="608170" y="1298213"/>
                    </a:cubicBezTo>
                    <a:cubicBezTo>
                      <a:pt x="597922" y="1292605"/>
                      <a:pt x="596952" y="1301544"/>
                      <a:pt x="596952" y="1307151"/>
                    </a:cubicBezTo>
                    <a:cubicBezTo>
                      <a:pt x="596952" y="1312759"/>
                      <a:pt x="596952" y="1323927"/>
                      <a:pt x="591386" y="1327473"/>
                    </a:cubicBezTo>
                    <a:cubicBezTo>
                      <a:pt x="585777" y="1330968"/>
                      <a:pt x="573294" y="1336407"/>
                      <a:pt x="573294" y="1336407"/>
                    </a:cubicBezTo>
                    <a:lnTo>
                      <a:pt x="558111" y="1341934"/>
                    </a:lnTo>
                    <a:lnTo>
                      <a:pt x="539134" y="1359853"/>
                    </a:lnTo>
                    <a:lnTo>
                      <a:pt x="534917" y="1387258"/>
                    </a:lnTo>
                    <a:lnTo>
                      <a:pt x="510667" y="1388312"/>
                    </a:lnTo>
                    <a:lnTo>
                      <a:pt x="483297" y="1390420"/>
                    </a:lnTo>
                    <a:lnTo>
                      <a:pt x="483255" y="1390420"/>
                    </a:lnTo>
                    <a:lnTo>
                      <a:pt x="463223" y="1348258"/>
                    </a:lnTo>
                    <a:cubicBezTo>
                      <a:pt x="463223" y="1348258"/>
                      <a:pt x="419996" y="1337718"/>
                      <a:pt x="415779" y="1341934"/>
                    </a:cubicBezTo>
                    <a:cubicBezTo>
                      <a:pt x="411562" y="1346150"/>
                      <a:pt x="393638" y="1349313"/>
                      <a:pt x="393638" y="1349313"/>
                    </a:cubicBezTo>
                    <a:cubicBezTo>
                      <a:pt x="393638" y="1349313"/>
                      <a:pt x="389421" y="1305043"/>
                      <a:pt x="390476" y="1300827"/>
                    </a:cubicBezTo>
                    <a:cubicBezTo>
                      <a:pt x="391530" y="1296611"/>
                      <a:pt x="394693" y="1282908"/>
                      <a:pt x="394693" y="1278692"/>
                    </a:cubicBezTo>
                    <a:cubicBezTo>
                      <a:pt x="394693" y="1274476"/>
                      <a:pt x="401019" y="1264990"/>
                      <a:pt x="409453" y="1272368"/>
                    </a:cubicBezTo>
                    <a:cubicBezTo>
                      <a:pt x="417888" y="1279746"/>
                      <a:pt x="430539" y="1286070"/>
                      <a:pt x="431594" y="1274476"/>
                    </a:cubicBezTo>
                    <a:cubicBezTo>
                      <a:pt x="432648" y="1262882"/>
                      <a:pt x="431594" y="1252341"/>
                      <a:pt x="431594" y="1252341"/>
                    </a:cubicBezTo>
                    <a:lnTo>
                      <a:pt x="446354" y="1235477"/>
                    </a:lnTo>
                    <a:lnTo>
                      <a:pt x="480092" y="1234423"/>
                    </a:lnTo>
                    <a:lnTo>
                      <a:pt x="499070" y="1216504"/>
                    </a:lnTo>
                    <a:lnTo>
                      <a:pt x="486418" y="1174343"/>
                    </a:lnTo>
                    <a:lnTo>
                      <a:pt x="474821" y="1157478"/>
                    </a:lnTo>
                    <a:lnTo>
                      <a:pt x="490635" y="1140614"/>
                    </a:lnTo>
                    <a:lnTo>
                      <a:pt x="503287" y="1139560"/>
                    </a:lnTo>
                    <a:cubicBezTo>
                      <a:pt x="503287" y="1139560"/>
                      <a:pt x="504341" y="1126911"/>
                      <a:pt x="494853" y="1117425"/>
                    </a:cubicBezTo>
                    <a:cubicBezTo>
                      <a:pt x="485364" y="1107939"/>
                      <a:pt x="469549" y="1099507"/>
                      <a:pt x="461115" y="1099507"/>
                    </a:cubicBezTo>
                    <a:lnTo>
                      <a:pt x="435811" y="1099507"/>
                    </a:lnTo>
                    <a:cubicBezTo>
                      <a:pt x="435811" y="1099507"/>
                      <a:pt x="419996" y="1087912"/>
                      <a:pt x="413670" y="1087912"/>
                    </a:cubicBezTo>
                    <a:cubicBezTo>
                      <a:pt x="407345" y="1087912"/>
                      <a:pt x="357792" y="1085804"/>
                      <a:pt x="357792" y="1085804"/>
                    </a:cubicBezTo>
                    <a:cubicBezTo>
                      <a:pt x="357792" y="1085804"/>
                      <a:pt x="349357" y="1086858"/>
                      <a:pt x="344086" y="1082642"/>
                    </a:cubicBezTo>
                    <a:cubicBezTo>
                      <a:pt x="338814" y="1078426"/>
                      <a:pt x="320891" y="1065777"/>
                      <a:pt x="320891" y="1065777"/>
                    </a:cubicBezTo>
                    <a:cubicBezTo>
                      <a:pt x="320891" y="1065777"/>
                      <a:pt x="324054" y="1054183"/>
                      <a:pt x="319837" y="1046805"/>
                    </a:cubicBezTo>
                    <a:cubicBezTo>
                      <a:pt x="315619" y="1039427"/>
                      <a:pt x="310348" y="1034156"/>
                      <a:pt x="310348" y="1034156"/>
                    </a:cubicBezTo>
                    <a:lnTo>
                      <a:pt x="288207" y="1016238"/>
                    </a:lnTo>
                    <a:cubicBezTo>
                      <a:pt x="288207" y="1016238"/>
                      <a:pt x="256578" y="1014130"/>
                      <a:pt x="251306" y="1012022"/>
                    </a:cubicBezTo>
                    <a:cubicBezTo>
                      <a:pt x="246035" y="1009914"/>
                      <a:pt x="210188" y="1008860"/>
                      <a:pt x="210188" y="1008860"/>
                    </a:cubicBezTo>
                    <a:cubicBezTo>
                      <a:pt x="210188" y="1008860"/>
                      <a:pt x="204916" y="997265"/>
                      <a:pt x="199645" y="989887"/>
                    </a:cubicBezTo>
                    <a:cubicBezTo>
                      <a:pt x="194373" y="982509"/>
                      <a:pt x="181721" y="971968"/>
                      <a:pt x="174341" y="975130"/>
                    </a:cubicBezTo>
                    <a:cubicBezTo>
                      <a:pt x="166961" y="978293"/>
                      <a:pt x="147983" y="988833"/>
                      <a:pt x="146929" y="994103"/>
                    </a:cubicBezTo>
                    <a:cubicBezTo>
                      <a:pt x="145875" y="999373"/>
                      <a:pt x="139549" y="1003589"/>
                      <a:pt x="135332" y="1005697"/>
                    </a:cubicBezTo>
                    <a:cubicBezTo>
                      <a:pt x="131114" y="1007806"/>
                      <a:pt x="92105" y="1022562"/>
                      <a:pt x="92105" y="1022562"/>
                    </a:cubicBezTo>
                    <a:lnTo>
                      <a:pt x="76290" y="1016238"/>
                    </a:lnTo>
                    <a:cubicBezTo>
                      <a:pt x="76290" y="1016238"/>
                      <a:pt x="99485" y="969860"/>
                      <a:pt x="100539" y="964590"/>
                    </a:cubicBezTo>
                    <a:cubicBezTo>
                      <a:pt x="101594" y="959320"/>
                      <a:pt x="101594" y="928753"/>
                      <a:pt x="99485" y="923483"/>
                    </a:cubicBezTo>
                    <a:cubicBezTo>
                      <a:pt x="97376" y="918213"/>
                      <a:pt x="82616" y="874997"/>
                      <a:pt x="76290" y="866565"/>
                    </a:cubicBezTo>
                    <a:cubicBezTo>
                      <a:pt x="69964" y="858133"/>
                      <a:pt x="57312" y="852863"/>
                      <a:pt x="49932" y="860241"/>
                    </a:cubicBezTo>
                    <a:cubicBezTo>
                      <a:pt x="42552" y="867619"/>
                      <a:pt x="25683" y="878159"/>
                      <a:pt x="25683" y="878159"/>
                    </a:cubicBezTo>
                    <a:lnTo>
                      <a:pt x="2488" y="890808"/>
                    </a:lnTo>
                    <a:lnTo>
                      <a:pt x="1307" y="890766"/>
                    </a:lnTo>
                    <a:cubicBezTo>
                      <a:pt x="2362" y="862475"/>
                      <a:pt x="1139" y="824652"/>
                      <a:pt x="169" y="805343"/>
                    </a:cubicBezTo>
                    <a:lnTo>
                      <a:pt x="0" y="802138"/>
                    </a:lnTo>
                    <a:cubicBezTo>
                      <a:pt x="380" y="777516"/>
                      <a:pt x="2109" y="752139"/>
                      <a:pt x="1265" y="727470"/>
                    </a:cubicBezTo>
                    <a:lnTo>
                      <a:pt x="2488" y="727428"/>
                    </a:lnTo>
                    <a:lnTo>
                      <a:pt x="141658" y="726374"/>
                    </a:lnTo>
                    <a:lnTo>
                      <a:pt x="176450" y="704240"/>
                    </a:lnTo>
                    <a:lnTo>
                      <a:pt x="164852" y="682105"/>
                    </a:lnTo>
                    <a:lnTo>
                      <a:pt x="156418" y="672619"/>
                    </a:lnTo>
                    <a:lnTo>
                      <a:pt x="141658" y="671565"/>
                    </a:lnTo>
                    <a:cubicBezTo>
                      <a:pt x="141658" y="671565"/>
                      <a:pt x="121626" y="647322"/>
                      <a:pt x="116354" y="643106"/>
                    </a:cubicBezTo>
                    <a:cubicBezTo>
                      <a:pt x="111082" y="638890"/>
                      <a:pt x="92105" y="624133"/>
                      <a:pt x="92105" y="624133"/>
                    </a:cubicBezTo>
                    <a:cubicBezTo>
                      <a:pt x="92105" y="624133"/>
                      <a:pt x="132169" y="618863"/>
                      <a:pt x="140603" y="605161"/>
                    </a:cubicBezTo>
                    <a:cubicBezTo>
                      <a:pt x="149038" y="591458"/>
                      <a:pt x="151146" y="584080"/>
                      <a:pt x="151146" y="579864"/>
                    </a:cubicBezTo>
                    <a:cubicBezTo>
                      <a:pt x="151146" y="575648"/>
                      <a:pt x="149038" y="551405"/>
                      <a:pt x="152201" y="546135"/>
                    </a:cubicBezTo>
                    <a:cubicBezTo>
                      <a:pt x="155364" y="540864"/>
                      <a:pt x="158527" y="527162"/>
                      <a:pt x="158527" y="527162"/>
                    </a:cubicBezTo>
                    <a:cubicBezTo>
                      <a:pt x="158527" y="527162"/>
                      <a:pt x="154309" y="513460"/>
                      <a:pt x="154309" y="506081"/>
                    </a:cubicBezTo>
                    <a:cubicBezTo>
                      <a:pt x="154309" y="498703"/>
                      <a:pt x="151146" y="480785"/>
                      <a:pt x="151146" y="480785"/>
                    </a:cubicBezTo>
                    <a:lnTo>
                      <a:pt x="181721" y="479730"/>
                    </a:lnTo>
                    <a:cubicBezTo>
                      <a:pt x="181721" y="479730"/>
                      <a:pt x="176450" y="467082"/>
                      <a:pt x="176450" y="462866"/>
                    </a:cubicBezTo>
                    <a:cubicBezTo>
                      <a:pt x="176450" y="458650"/>
                      <a:pt x="168015" y="452326"/>
                      <a:pt x="178559" y="442839"/>
                    </a:cubicBezTo>
                    <a:cubicBezTo>
                      <a:pt x="189102" y="433353"/>
                      <a:pt x="190156" y="432299"/>
                      <a:pt x="190156" y="424921"/>
                    </a:cubicBezTo>
                    <a:cubicBezTo>
                      <a:pt x="190156" y="417542"/>
                      <a:pt x="196482" y="391192"/>
                      <a:pt x="196482" y="391192"/>
                    </a:cubicBezTo>
                    <a:lnTo>
                      <a:pt x="217568" y="390138"/>
                    </a:lnTo>
                    <a:cubicBezTo>
                      <a:pt x="217568" y="390138"/>
                      <a:pt x="238654" y="410164"/>
                      <a:pt x="249198" y="416488"/>
                    </a:cubicBezTo>
                    <a:cubicBezTo>
                      <a:pt x="259741" y="422813"/>
                      <a:pt x="292424" y="430191"/>
                      <a:pt x="292424" y="430191"/>
                    </a:cubicBezTo>
                    <a:lnTo>
                      <a:pt x="316674" y="428083"/>
                    </a:lnTo>
                    <a:lnTo>
                      <a:pt x="321945" y="407002"/>
                    </a:lnTo>
                    <a:lnTo>
                      <a:pt x="332488" y="389084"/>
                    </a:lnTo>
                    <a:cubicBezTo>
                      <a:pt x="332488" y="389084"/>
                      <a:pt x="332488" y="368003"/>
                      <a:pt x="332488" y="362733"/>
                    </a:cubicBezTo>
                    <a:cubicBezTo>
                      <a:pt x="332488" y="357463"/>
                      <a:pt x="329325" y="344814"/>
                      <a:pt x="329325" y="344814"/>
                    </a:cubicBezTo>
                    <a:cubicBezTo>
                      <a:pt x="329325" y="344814"/>
                      <a:pt x="328271" y="327950"/>
                      <a:pt x="331434" y="323733"/>
                    </a:cubicBezTo>
                    <a:cubicBezTo>
                      <a:pt x="334597" y="319517"/>
                      <a:pt x="341977" y="301599"/>
                      <a:pt x="347249" y="298437"/>
                    </a:cubicBezTo>
                    <a:cubicBezTo>
                      <a:pt x="352520" y="295275"/>
                      <a:pt x="357792" y="295275"/>
                      <a:pt x="360955" y="290004"/>
                    </a:cubicBezTo>
                    <a:cubicBezTo>
                      <a:pt x="364118" y="284734"/>
                      <a:pt x="366226" y="280518"/>
                      <a:pt x="369389" y="276302"/>
                    </a:cubicBezTo>
                    <a:cubicBezTo>
                      <a:pt x="372552" y="272086"/>
                      <a:pt x="380987" y="261545"/>
                      <a:pt x="375715" y="258383"/>
                    </a:cubicBezTo>
                    <a:cubicBezTo>
                      <a:pt x="370444" y="255221"/>
                      <a:pt x="364539" y="250921"/>
                      <a:pt x="364539" y="250921"/>
                    </a:cubicBezTo>
                    <a:lnTo>
                      <a:pt x="372552" y="241519"/>
                    </a:lnTo>
                    <a:lnTo>
                      <a:pt x="379932" y="225708"/>
                    </a:lnTo>
                    <a:cubicBezTo>
                      <a:pt x="379932" y="225708"/>
                      <a:pt x="385204" y="225708"/>
                      <a:pt x="390476" y="230978"/>
                    </a:cubicBezTo>
                    <a:cubicBezTo>
                      <a:pt x="395747" y="236249"/>
                      <a:pt x="402073" y="237303"/>
                      <a:pt x="406290" y="228870"/>
                    </a:cubicBezTo>
                    <a:cubicBezTo>
                      <a:pt x="410507" y="220438"/>
                      <a:pt x="419996" y="203574"/>
                      <a:pt x="419996" y="203574"/>
                    </a:cubicBezTo>
                    <a:lnTo>
                      <a:pt x="431594" y="202520"/>
                    </a:lnTo>
                    <a:lnTo>
                      <a:pt x="437920" y="237303"/>
                    </a:lnTo>
                    <a:lnTo>
                      <a:pt x="454789" y="243627"/>
                    </a:lnTo>
                    <a:lnTo>
                      <a:pt x="468495" y="242573"/>
                    </a:lnTo>
                    <a:cubicBezTo>
                      <a:pt x="468495" y="242573"/>
                      <a:pt x="469549" y="227816"/>
                      <a:pt x="476929" y="227816"/>
                    </a:cubicBezTo>
                    <a:cubicBezTo>
                      <a:pt x="484309" y="227816"/>
                      <a:pt x="508601" y="227816"/>
                      <a:pt x="508601" y="227816"/>
                    </a:cubicBezTo>
                    <a:lnTo>
                      <a:pt x="537025" y="239411"/>
                    </a:lnTo>
                    <a:lnTo>
                      <a:pt x="540188" y="257329"/>
                    </a:lnTo>
                    <a:lnTo>
                      <a:pt x="567600" y="251005"/>
                    </a:lnTo>
                    <a:lnTo>
                      <a:pt x="577089" y="241519"/>
                    </a:lnTo>
                    <a:lnTo>
                      <a:pt x="589741" y="260491"/>
                    </a:lnTo>
                    <a:lnTo>
                      <a:pt x="603447" y="267870"/>
                    </a:lnTo>
                    <a:lnTo>
                      <a:pt x="609773" y="293166"/>
                    </a:lnTo>
                    <a:lnTo>
                      <a:pt x="640348" y="310031"/>
                    </a:lnTo>
                    <a:lnTo>
                      <a:pt x="620316" y="317409"/>
                    </a:lnTo>
                    <a:cubicBezTo>
                      <a:pt x="620316" y="317409"/>
                      <a:pt x="620316" y="323733"/>
                      <a:pt x="615044" y="329004"/>
                    </a:cubicBezTo>
                    <a:cubicBezTo>
                      <a:pt x="609773" y="334274"/>
                      <a:pt x="611881" y="343760"/>
                      <a:pt x="620316" y="344814"/>
                    </a:cubicBezTo>
                    <a:cubicBezTo>
                      <a:pt x="628750" y="345868"/>
                      <a:pt x="646674" y="350084"/>
                      <a:pt x="650891" y="358517"/>
                    </a:cubicBezTo>
                    <a:cubicBezTo>
                      <a:pt x="655108" y="366949"/>
                      <a:pt x="659326" y="369057"/>
                      <a:pt x="675140" y="363787"/>
                    </a:cubicBezTo>
                    <a:cubicBezTo>
                      <a:pt x="690955" y="358517"/>
                      <a:pt x="699389" y="357463"/>
                      <a:pt x="704661" y="357463"/>
                    </a:cubicBezTo>
                    <a:cubicBezTo>
                      <a:pt x="709933" y="357463"/>
                      <a:pt x="714150" y="360625"/>
                      <a:pt x="716258" y="365895"/>
                    </a:cubicBezTo>
                    <a:cubicBezTo>
                      <a:pt x="718367" y="371165"/>
                      <a:pt x="732664" y="376393"/>
                      <a:pt x="732664" y="376393"/>
                    </a:cubicBezTo>
                    <a:lnTo>
                      <a:pt x="750840" y="381326"/>
                    </a:lnTo>
                    <a:lnTo>
                      <a:pt x="760540" y="388030"/>
                    </a:lnTo>
                    <a:lnTo>
                      <a:pt x="755268" y="403840"/>
                    </a:lnTo>
                    <a:lnTo>
                      <a:pt x="754214" y="427029"/>
                    </a:lnTo>
                    <a:lnTo>
                      <a:pt x="766866" y="444947"/>
                    </a:lnTo>
                    <a:cubicBezTo>
                      <a:pt x="766866" y="444947"/>
                      <a:pt x="781626" y="457596"/>
                      <a:pt x="785843" y="459704"/>
                    </a:cubicBezTo>
                    <a:cubicBezTo>
                      <a:pt x="790060" y="461812"/>
                      <a:pt x="794278" y="462866"/>
                      <a:pt x="798495" y="462866"/>
                    </a:cubicBezTo>
                    <a:cubicBezTo>
                      <a:pt x="802712" y="462866"/>
                      <a:pt x="809038" y="463920"/>
                      <a:pt x="809038" y="463920"/>
                    </a:cubicBezTo>
                    <a:lnTo>
                      <a:pt x="823798" y="490271"/>
                    </a:lnTo>
                    <a:cubicBezTo>
                      <a:pt x="823798" y="490271"/>
                      <a:pt x="807984" y="496595"/>
                      <a:pt x="807984" y="500811"/>
                    </a:cubicBezTo>
                    <a:cubicBezTo>
                      <a:pt x="807984" y="505027"/>
                      <a:pt x="806929" y="526108"/>
                      <a:pt x="806929" y="526108"/>
                    </a:cubicBezTo>
                    <a:cubicBezTo>
                      <a:pt x="806929" y="526108"/>
                      <a:pt x="804947" y="538925"/>
                      <a:pt x="812243" y="542003"/>
                    </a:cubicBezTo>
                    <a:cubicBezTo>
                      <a:pt x="819581" y="545081"/>
                      <a:pt x="830124" y="552459"/>
                      <a:pt x="830124" y="552459"/>
                    </a:cubicBezTo>
                    <a:cubicBezTo>
                      <a:pt x="830124" y="552459"/>
                      <a:pt x="840667" y="552459"/>
                      <a:pt x="844885" y="550351"/>
                    </a:cubicBezTo>
                    <a:cubicBezTo>
                      <a:pt x="849102" y="548243"/>
                      <a:pt x="851211" y="544027"/>
                      <a:pt x="859645" y="545081"/>
                    </a:cubicBezTo>
                    <a:cubicBezTo>
                      <a:pt x="868080" y="546135"/>
                      <a:pt x="882292" y="548074"/>
                      <a:pt x="882292" y="548074"/>
                    </a:cubicBezTo>
                    <a:lnTo>
                      <a:pt x="888618" y="567046"/>
                    </a:lnTo>
                    <a:cubicBezTo>
                      <a:pt x="888618" y="567046"/>
                      <a:pt x="900215" y="579020"/>
                      <a:pt x="909198" y="580918"/>
                    </a:cubicBezTo>
                    <a:cubicBezTo>
                      <a:pt x="918139" y="582857"/>
                      <a:pt x="935092" y="586694"/>
                      <a:pt x="935092" y="586694"/>
                    </a:cubicBezTo>
                    <a:cubicBezTo>
                      <a:pt x="935092" y="586694"/>
                      <a:pt x="945045" y="599890"/>
                      <a:pt x="945045" y="604106"/>
                    </a:cubicBezTo>
                    <a:cubicBezTo>
                      <a:pt x="945045" y="608323"/>
                      <a:pt x="948207" y="644160"/>
                      <a:pt x="948207" y="644160"/>
                    </a:cubicBezTo>
                    <a:lnTo>
                      <a:pt x="938719" y="652592"/>
                    </a:lnTo>
                    <a:lnTo>
                      <a:pt x="937664" y="679997"/>
                    </a:lnTo>
                    <a:lnTo>
                      <a:pt x="946099" y="700024"/>
                    </a:lnTo>
                    <a:cubicBezTo>
                      <a:pt x="946099" y="700024"/>
                      <a:pt x="956642" y="701078"/>
                      <a:pt x="960859" y="701078"/>
                    </a:cubicBezTo>
                    <a:cubicBezTo>
                      <a:pt x="965076" y="701078"/>
                      <a:pt x="969294" y="698970"/>
                      <a:pt x="969294" y="693699"/>
                    </a:cubicBezTo>
                    <a:cubicBezTo>
                      <a:pt x="969294" y="688429"/>
                      <a:pt x="964022" y="681051"/>
                      <a:pt x="964022" y="681051"/>
                    </a:cubicBezTo>
                    <a:lnTo>
                      <a:pt x="974565" y="668403"/>
                    </a:lnTo>
                    <a:lnTo>
                      <a:pt x="983000" y="677889"/>
                    </a:lnTo>
                    <a:lnTo>
                      <a:pt x="984054" y="696861"/>
                    </a:lnTo>
                    <a:lnTo>
                      <a:pt x="1000923" y="696861"/>
                    </a:lnTo>
                    <a:lnTo>
                      <a:pt x="1009358" y="687375"/>
                    </a:lnTo>
                    <a:lnTo>
                      <a:pt x="1033607" y="691591"/>
                    </a:lnTo>
                    <a:lnTo>
                      <a:pt x="1046259" y="684213"/>
                    </a:lnTo>
                    <a:cubicBezTo>
                      <a:pt x="1046259" y="684213"/>
                      <a:pt x="1033607" y="675781"/>
                      <a:pt x="1029390" y="674727"/>
                    </a:cubicBezTo>
                    <a:cubicBezTo>
                      <a:pt x="1025172" y="673673"/>
                      <a:pt x="1018846" y="671565"/>
                      <a:pt x="1018846" y="671565"/>
                    </a:cubicBezTo>
                    <a:lnTo>
                      <a:pt x="1008303" y="656808"/>
                    </a:lnTo>
                    <a:lnTo>
                      <a:pt x="1024118" y="632565"/>
                    </a:lnTo>
                    <a:lnTo>
                      <a:pt x="1036770" y="591458"/>
                    </a:lnTo>
                    <a:lnTo>
                      <a:pt x="1035715" y="571431"/>
                    </a:lnTo>
                    <a:lnTo>
                      <a:pt x="1022009" y="562999"/>
                    </a:lnTo>
                    <a:cubicBezTo>
                      <a:pt x="1022009" y="562999"/>
                      <a:pt x="1018846" y="548243"/>
                      <a:pt x="1020955" y="542973"/>
                    </a:cubicBezTo>
                    <a:cubicBezTo>
                      <a:pt x="1023064" y="537702"/>
                      <a:pt x="1028335" y="528216"/>
                      <a:pt x="1028335" y="528216"/>
                    </a:cubicBezTo>
                    <a:lnTo>
                      <a:pt x="1039933" y="531378"/>
                    </a:lnTo>
                    <a:close/>
                    <a:moveTo>
                      <a:pt x="4058416" y="538752"/>
                    </a:moveTo>
                    <a:cubicBezTo>
                      <a:pt x="4058416" y="527158"/>
                      <a:pt x="4058416" y="522941"/>
                      <a:pt x="4055253" y="516617"/>
                    </a:cubicBezTo>
                    <a:cubicBezTo>
                      <a:pt x="4052090" y="510293"/>
                      <a:pt x="4039438" y="505023"/>
                      <a:pt x="4035221" y="511347"/>
                    </a:cubicBezTo>
                    <a:cubicBezTo>
                      <a:pt x="4031004" y="517671"/>
                      <a:pt x="4017298" y="522941"/>
                      <a:pt x="4012026" y="521887"/>
                    </a:cubicBezTo>
                    <a:cubicBezTo>
                      <a:pt x="4006755" y="520833"/>
                      <a:pt x="4006755" y="512401"/>
                      <a:pt x="4000429" y="508185"/>
                    </a:cubicBezTo>
                    <a:cubicBezTo>
                      <a:pt x="3994103" y="503969"/>
                      <a:pt x="3983560" y="516617"/>
                      <a:pt x="3983560" y="516617"/>
                    </a:cubicBezTo>
                    <a:lnTo>
                      <a:pt x="3959311" y="555617"/>
                    </a:lnTo>
                    <a:cubicBezTo>
                      <a:pt x="3959311" y="555617"/>
                      <a:pt x="3956148" y="568265"/>
                      <a:pt x="3956148" y="574589"/>
                    </a:cubicBezTo>
                    <a:cubicBezTo>
                      <a:pt x="3956148" y="580913"/>
                      <a:pt x="3948767" y="589346"/>
                      <a:pt x="3960365" y="589346"/>
                    </a:cubicBezTo>
                    <a:cubicBezTo>
                      <a:pt x="3971962" y="589346"/>
                      <a:pt x="3985668" y="585129"/>
                      <a:pt x="3990940" y="591454"/>
                    </a:cubicBezTo>
                    <a:cubicBezTo>
                      <a:pt x="3996211" y="597778"/>
                      <a:pt x="3999374" y="597778"/>
                      <a:pt x="4006755" y="594616"/>
                    </a:cubicBezTo>
                    <a:cubicBezTo>
                      <a:pt x="4014135" y="591454"/>
                      <a:pt x="4026787" y="591454"/>
                      <a:pt x="4029950" y="597778"/>
                    </a:cubicBezTo>
                    <a:cubicBezTo>
                      <a:pt x="4033112" y="604102"/>
                      <a:pt x="4036275" y="608318"/>
                      <a:pt x="4044710" y="607264"/>
                    </a:cubicBezTo>
                    <a:cubicBezTo>
                      <a:pt x="4053144" y="606210"/>
                      <a:pt x="4058416" y="605156"/>
                      <a:pt x="4058416" y="596724"/>
                    </a:cubicBezTo>
                    <a:cubicBezTo>
                      <a:pt x="4058416" y="588292"/>
                      <a:pt x="4053144" y="580913"/>
                      <a:pt x="4049981" y="575643"/>
                    </a:cubicBezTo>
                    <a:cubicBezTo>
                      <a:pt x="4046819" y="570373"/>
                      <a:pt x="4049981" y="555617"/>
                      <a:pt x="4049981" y="555617"/>
                    </a:cubicBezTo>
                    <a:cubicBezTo>
                      <a:pt x="4049981" y="555617"/>
                      <a:pt x="4058416" y="550346"/>
                      <a:pt x="4058416" y="538752"/>
                    </a:cubicBezTo>
                    <a:close/>
                    <a:moveTo>
                      <a:pt x="2376786" y="727424"/>
                    </a:moveTo>
                    <a:cubicBezTo>
                      <a:pt x="2382057" y="721100"/>
                      <a:pt x="2381003" y="716884"/>
                      <a:pt x="2378894" y="707397"/>
                    </a:cubicBezTo>
                    <a:cubicBezTo>
                      <a:pt x="2376786" y="697911"/>
                      <a:pt x="2366243" y="683155"/>
                      <a:pt x="2365188" y="675776"/>
                    </a:cubicBezTo>
                    <a:cubicBezTo>
                      <a:pt x="2364134" y="668398"/>
                      <a:pt x="2356754" y="665236"/>
                      <a:pt x="2348319" y="664182"/>
                    </a:cubicBezTo>
                    <a:cubicBezTo>
                      <a:pt x="2339885" y="663128"/>
                      <a:pt x="2337776" y="663128"/>
                      <a:pt x="2331450" y="659966"/>
                    </a:cubicBezTo>
                    <a:cubicBezTo>
                      <a:pt x="2325124" y="656804"/>
                      <a:pt x="2316690" y="655750"/>
                      <a:pt x="2311418" y="659966"/>
                    </a:cubicBezTo>
                    <a:cubicBezTo>
                      <a:pt x="2306147" y="664182"/>
                      <a:pt x="2298767" y="664182"/>
                      <a:pt x="2287169" y="664182"/>
                    </a:cubicBezTo>
                    <a:cubicBezTo>
                      <a:pt x="2275572" y="664182"/>
                      <a:pt x="2270300" y="664182"/>
                      <a:pt x="2270300" y="673668"/>
                    </a:cubicBezTo>
                    <a:cubicBezTo>
                      <a:pt x="2270300" y="683155"/>
                      <a:pt x="2268191" y="691587"/>
                      <a:pt x="2260811" y="690533"/>
                    </a:cubicBezTo>
                    <a:cubicBezTo>
                      <a:pt x="2253431" y="689479"/>
                      <a:pt x="2250268" y="695803"/>
                      <a:pt x="2251322" y="703181"/>
                    </a:cubicBezTo>
                    <a:cubicBezTo>
                      <a:pt x="2251871" y="707140"/>
                      <a:pt x="2235803" y="715830"/>
                      <a:pt x="2237616" y="720046"/>
                    </a:cubicBezTo>
                    <a:cubicBezTo>
                      <a:pt x="2239177" y="723714"/>
                      <a:pt x="2258703" y="722951"/>
                      <a:pt x="2258703" y="726370"/>
                    </a:cubicBezTo>
                    <a:cubicBezTo>
                      <a:pt x="2258703" y="733748"/>
                      <a:pt x="2256594" y="739018"/>
                      <a:pt x="2265029" y="744289"/>
                    </a:cubicBezTo>
                    <a:cubicBezTo>
                      <a:pt x="2273463" y="749559"/>
                      <a:pt x="2286115" y="755883"/>
                      <a:pt x="2286115" y="755883"/>
                    </a:cubicBezTo>
                    <a:cubicBezTo>
                      <a:pt x="2286115" y="755883"/>
                      <a:pt x="2297712" y="765369"/>
                      <a:pt x="2299821" y="770639"/>
                    </a:cubicBezTo>
                    <a:cubicBezTo>
                      <a:pt x="2301929" y="775910"/>
                      <a:pt x="2308255" y="778018"/>
                      <a:pt x="2313527" y="784342"/>
                    </a:cubicBezTo>
                    <a:cubicBezTo>
                      <a:pt x="2318799" y="790666"/>
                      <a:pt x="2331450" y="794882"/>
                      <a:pt x="2334613" y="785396"/>
                    </a:cubicBezTo>
                    <a:cubicBezTo>
                      <a:pt x="2337776" y="775910"/>
                      <a:pt x="2346211" y="770639"/>
                      <a:pt x="2353591" y="770639"/>
                    </a:cubicBezTo>
                    <a:cubicBezTo>
                      <a:pt x="2360971" y="770639"/>
                      <a:pt x="2366243" y="768531"/>
                      <a:pt x="2359917" y="759045"/>
                    </a:cubicBezTo>
                    <a:cubicBezTo>
                      <a:pt x="2353591" y="749559"/>
                      <a:pt x="2343048" y="731640"/>
                      <a:pt x="2357808" y="736910"/>
                    </a:cubicBezTo>
                    <a:cubicBezTo>
                      <a:pt x="2372569" y="742181"/>
                      <a:pt x="2371514" y="733748"/>
                      <a:pt x="2376786" y="727424"/>
                    </a:cubicBezTo>
                    <a:close/>
                    <a:moveTo>
                      <a:pt x="1033042" y="734802"/>
                    </a:moveTo>
                    <a:lnTo>
                      <a:pt x="1047296" y="720594"/>
                    </a:lnTo>
                    <a:cubicBezTo>
                      <a:pt x="1047296" y="720594"/>
                      <a:pt x="1034096" y="713216"/>
                      <a:pt x="1028825" y="711614"/>
                    </a:cubicBezTo>
                    <a:cubicBezTo>
                      <a:pt x="1023553" y="710054"/>
                      <a:pt x="1014064" y="716378"/>
                      <a:pt x="1014064" y="716378"/>
                    </a:cubicBezTo>
                    <a:lnTo>
                      <a:pt x="1007232" y="724262"/>
                    </a:lnTo>
                    <a:lnTo>
                      <a:pt x="1013558" y="728478"/>
                    </a:lnTo>
                    <a:cubicBezTo>
                      <a:pt x="1013558" y="728478"/>
                      <a:pt x="1020390" y="731134"/>
                      <a:pt x="1024607" y="731134"/>
                    </a:cubicBezTo>
                    <a:cubicBezTo>
                      <a:pt x="1028825" y="731134"/>
                      <a:pt x="1033042" y="734802"/>
                      <a:pt x="1033042" y="73480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xmlns="" id="{C9A577C6-D4F9-65AD-DD9E-4F9A5CFEC1FD}"/>
                  </a:ext>
                </a:extLst>
              </p:cNvPr>
              <p:cNvSpPr/>
              <p:nvPr/>
            </p:nvSpPr>
            <p:spPr>
              <a:xfrm>
                <a:off x="5040110" y="2141004"/>
                <a:ext cx="4436724" cy="3904328"/>
              </a:xfrm>
              <a:custGeom>
                <a:avLst/>
                <a:gdLst>
                  <a:gd name="connsiteX0" fmla="*/ 337 w 4436724"/>
                  <a:gd name="connsiteY0" fmla="*/ 3835204 h 3904328"/>
                  <a:gd name="connsiteX1" fmla="*/ 0 w 4436724"/>
                  <a:gd name="connsiteY1" fmla="*/ 3833727 h 3904328"/>
                  <a:gd name="connsiteX2" fmla="*/ 38925 w 4436724"/>
                  <a:gd name="connsiteY2" fmla="*/ 3808473 h 3904328"/>
                  <a:gd name="connsiteX3" fmla="*/ 93749 w 4436724"/>
                  <a:gd name="connsiteY3" fmla="*/ 3782122 h 3904328"/>
                  <a:gd name="connsiteX4" fmla="*/ 130650 w 4436724"/>
                  <a:gd name="connsiteY4" fmla="*/ 3722042 h 3904328"/>
                  <a:gd name="connsiteX5" fmla="*/ 204452 w 4436724"/>
                  <a:gd name="connsiteY5" fmla="*/ 3602936 h 3904328"/>
                  <a:gd name="connsiteX6" fmla="*/ 193909 w 4436724"/>
                  <a:gd name="connsiteY6" fmla="*/ 3574477 h 3904328"/>
                  <a:gd name="connsiteX7" fmla="*/ 196018 w 4436724"/>
                  <a:gd name="connsiteY7" fmla="*/ 3558667 h 3904328"/>
                  <a:gd name="connsiteX8" fmla="*/ 213941 w 4436724"/>
                  <a:gd name="connsiteY8" fmla="*/ 3515451 h 3904328"/>
                  <a:gd name="connsiteX9" fmla="*/ 220267 w 4436724"/>
                  <a:gd name="connsiteY9" fmla="*/ 3485938 h 3904328"/>
                  <a:gd name="connsiteX10" fmla="*/ 224484 w 4436724"/>
                  <a:gd name="connsiteY10" fmla="*/ 3460642 h 3904328"/>
                  <a:gd name="connsiteX11" fmla="*/ 248734 w 4436724"/>
                  <a:gd name="connsiteY11" fmla="*/ 3441669 h 3904328"/>
                  <a:gd name="connsiteX12" fmla="*/ 255059 w 4436724"/>
                  <a:gd name="connsiteY12" fmla="*/ 3417426 h 3904328"/>
                  <a:gd name="connsiteX13" fmla="*/ 294069 w 4436724"/>
                  <a:gd name="connsiteY13" fmla="*/ 3336266 h 3904328"/>
                  <a:gd name="connsiteX14" fmla="*/ 326753 w 4436724"/>
                  <a:gd name="connsiteY14" fmla="*/ 3261429 h 3904328"/>
                  <a:gd name="connsiteX15" fmla="*/ 327807 w 4436724"/>
                  <a:gd name="connsiteY15" fmla="*/ 3231916 h 3904328"/>
                  <a:gd name="connsiteX16" fmla="*/ 329916 w 4436724"/>
                  <a:gd name="connsiteY16" fmla="*/ 3192917 h 3904328"/>
                  <a:gd name="connsiteX17" fmla="*/ 336242 w 4436724"/>
                  <a:gd name="connsiteY17" fmla="*/ 3171836 h 3904328"/>
                  <a:gd name="connsiteX18" fmla="*/ 355219 w 4436724"/>
                  <a:gd name="connsiteY18" fmla="*/ 3119135 h 3904328"/>
                  <a:gd name="connsiteX19" fmla="*/ 357328 w 4436724"/>
                  <a:gd name="connsiteY19" fmla="*/ 3076973 h 3904328"/>
                  <a:gd name="connsiteX20" fmla="*/ 372088 w 4436724"/>
                  <a:gd name="connsiteY20" fmla="*/ 3065379 h 3904328"/>
                  <a:gd name="connsiteX21" fmla="*/ 416369 w 4436724"/>
                  <a:gd name="connsiteY21" fmla="*/ 2952597 h 3904328"/>
                  <a:gd name="connsiteX22" fmla="*/ 425858 w 4436724"/>
                  <a:gd name="connsiteY22" fmla="*/ 2931517 h 3904328"/>
                  <a:gd name="connsiteX23" fmla="*/ 460018 w 4436724"/>
                  <a:gd name="connsiteY23" fmla="*/ 2882943 h 3904328"/>
                  <a:gd name="connsiteX24" fmla="*/ 498690 w 4436724"/>
                  <a:gd name="connsiteY24" fmla="*/ 2895848 h 3904328"/>
                  <a:gd name="connsiteX25" fmla="*/ 519060 w 4436724"/>
                  <a:gd name="connsiteY25" fmla="*/ 2903944 h 3904328"/>
                  <a:gd name="connsiteX26" fmla="*/ 550816 w 4436724"/>
                  <a:gd name="connsiteY26" fmla="*/ 2906558 h 3904328"/>
                  <a:gd name="connsiteX27" fmla="*/ 557605 w 4436724"/>
                  <a:gd name="connsiteY27" fmla="*/ 2907780 h 3904328"/>
                  <a:gd name="connsiteX28" fmla="*/ 576372 w 4436724"/>
                  <a:gd name="connsiteY28" fmla="*/ 2905377 h 3904328"/>
                  <a:gd name="connsiteX29" fmla="*/ 577764 w 4436724"/>
                  <a:gd name="connsiteY29" fmla="*/ 2903690 h 3904328"/>
                  <a:gd name="connsiteX30" fmla="*/ 582445 w 4436724"/>
                  <a:gd name="connsiteY30" fmla="*/ 2898509 h 3904328"/>
                  <a:gd name="connsiteX31" fmla="*/ 583921 w 4436724"/>
                  <a:gd name="connsiteY31" fmla="*/ 2897497 h 3904328"/>
                  <a:gd name="connsiteX32" fmla="*/ 597205 w 4436724"/>
                  <a:gd name="connsiteY32" fmla="*/ 2899521 h 3904328"/>
                  <a:gd name="connsiteX33" fmla="*/ 607917 w 4436724"/>
                  <a:gd name="connsiteY33" fmla="*/ 2895304 h 3904328"/>
                  <a:gd name="connsiteX34" fmla="*/ 609731 w 4436724"/>
                  <a:gd name="connsiteY34" fmla="*/ 2895473 h 3904328"/>
                  <a:gd name="connsiteX35" fmla="*/ 614454 w 4436724"/>
                  <a:gd name="connsiteY35" fmla="*/ 2897366 h 3904328"/>
                  <a:gd name="connsiteX36" fmla="*/ 633305 w 4436724"/>
                  <a:gd name="connsiteY36" fmla="*/ 2893027 h 3904328"/>
                  <a:gd name="connsiteX37" fmla="*/ 635245 w 4436724"/>
                  <a:gd name="connsiteY37" fmla="*/ 2893534 h 3904328"/>
                  <a:gd name="connsiteX38" fmla="*/ 653506 w 4436724"/>
                  <a:gd name="connsiteY38" fmla="*/ 2890325 h 3904328"/>
                  <a:gd name="connsiteX39" fmla="*/ 668899 w 4436724"/>
                  <a:gd name="connsiteY39" fmla="*/ 2883790 h 3904328"/>
                  <a:gd name="connsiteX40" fmla="*/ 696564 w 4436724"/>
                  <a:gd name="connsiteY40" fmla="*/ 2883959 h 3904328"/>
                  <a:gd name="connsiteX41" fmla="*/ 720602 w 4436724"/>
                  <a:gd name="connsiteY41" fmla="*/ 2878351 h 3904328"/>
                  <a:gd name="connsiteX42" fmla="*/ 741351 w 4436724"/>
                  <a:gd name="connsiteY42" fmla="*/ 2855879 h 3904328"/>
                  <a:gd name="connsiteX43" fmla="*/ 742911 w 4436724"/>
                  <a:gd name="connsiteY43" fmla="*/ 2854914 h 3904328"/>
                  <a:gd name="connsiteX44" fmla="*/ 757583 w 4436724"/>
                  <a:gd name="connsiteY44" fmla="*/ 2837206 h 3904328"/>
                  <a:gd name="connsiteX45" fmla="*/ 774668 w 4436724"/>
                  <a:gd name="connsiteY45" fmla="*/ 2823335 h 3904328"/>
                  <a:gd name="connsiteX46" fmla="*/ 776182 w 4436724"/>
                  <a:gd name="connsiteY46" fmla="*/ 2822449 h 3904328"/>
                  <a:gd name="connsiteX47" fmla="*/ 804058 w 4436724"/>
                  <a:gd name="connsiteY47" fmla="*/ 2811319 h 3904328"/>
                  <a:gd name="connsiteX48" fmla="*/ 804774 w 4436724"/>
                  <a:gd name="connsiteY48" fmla="*/ 2810813 h 3904328"/>
                  <a:gd name="connsiteX49" fmla="*/ 815824 w 4436724"/>
                  <a:gd name="connsiteY49" fmla="*/ 2798586 h 3904328"/>
                  <a:gd name="connsiteX50" fmla="*/ 817426 w 4436724"/>
                  <a:gd name="connsiteY50" fmla="*/ 2797575 h 3904328"/>
                  <a:gd name="connsiteX51" fmla="*/ 831512 w 4436724"/>
                  <a:gd name="connsiteY51" fmla="*/ 2784041 h 3904328"/>
                  <a:gd name="connsiteX52" fmla="*/ 857659 w 4436724"/>
                  <a:gd name="connsiteY52" fmla="*/ 2767176 h 3904328"/>
                  <a:gd name="connsiteX53" fmla="*/ 880559 w 4436724"/>
                  <a:gd name="connsiteY53" fmla="*/ 2747318 h 3904328"/>
                  <a:gd name="connsiteX54" fmla="*/ 901392 w 4436724"/>
                  <a:gd name="connsiteY54" fmla="*/ 2744072 h 3904328"/>
                  <a:gd name="connsiteX55" fmla="*/ 902826 w 4436724"/>
                  <a:gd name="connsiteY55" fmla="*/ 2743102 h 3904328"/>
                  <a:gd name="connsiteX56" fmla="*/ 918640 w 4436724"/>
                  <a:gd name="connsiteY56" fmla="*/ 2739480 h 3904328"/>
                  <a:gd name="connsiteX57" fmla="*/ 924545 w 4436724"/>
                  <a:gd name="connsiteY57" fmla="*/ 2739691 h 3904328"/>
                  <a:gd name="connsiteX58" fmla="*/ 903458 w 4436724"/>
                  <a:gd name="connsiteY58" fmla="*/ 2691206 h 3904328"/>
                  <a:gd name="connsiteX59" fmla="*/ 899241 w 4436724"/>
                  <a:gd name="connsiteY59" fmla="*/ 2671179 h 3904328"/>
                  <a:gd name="connsiteX60" fmla="*/ 901350 w 4436724"/>
                  <a:gd name="connsiteY60" fmla="*/ 2554181 h 3904328"/>
                  <a:gd name="connsiteX61" fmla="*/ 899241 w 4436724"/>
                  <a:gd name="connsiteY61" fmla="*/ 2537317 h 3904328"/>
                  <a:gd name="connsiteX62" fmla="*/ 896078 w 4436724"/>
                  <a:gd name="connsiteY62" fmla="*/ 2517374 h 3904328"/>
                  <a:gd name="connsiteX63" fmla="*/ 901350 w 4436724"/>
                  <a:gd name="connsiteY63" fmla="*/ 2488831 h 3904328"/>
                  <a:gd name="connsiteX64" fmla="*/ 905567 w 4436724"/>
                  <a:gd name="connsiteY64" fmla="*/ 2432967 h 3904328"/>
                  <a:gd name="connsiteX65" fmla="*/ 898187 w 4436724"/>
                  <a:gd name="connsiteY65" fmla="*/ 2407671 h 3904328"/>
                  <a:gd name="connsiteX66" fmla="*/ 897849 w 4436724"/>
                  <a:gd name="connsiteY66" fmla="*/ 2406528 h 3904328"/>
                  <a:gd name="connsiteX67" fmla="*/ 896078 w 4436724"/>
                  <a:gd name="connsiteY67" fmla="*/ 2400292 h 3904328"/>
                  <a:gd name="connsiteX68" fmla="*/ 888698 w 4436724"/>
                  <a:gd name="connsiteY68" fmla="*/ 2367617 h 3904328"/>
                  <a:gd name="connsiteX69" fmla="*/ 896078 w 4436724"/>
                  <a:gd name="connsiteY69" fmla="*/ 2342321 h 3904328"/>
                  <a:gd name="connsiteX70" fmla="*/ 905567 w 4436724"/>
                  <a:gd name="connsiteY70" fmla="*/ 2325456 h 3904328"/>
                  <a:gd name="connsiteX71" fmla="*/ 911893 w 4436724"/>
                  <a:gd name="connsiteY71" fmla="*/ 2304375 h 3904328"/>
                  <a:gd name="connsiteX72" fmla="*/ 942468 w 4436724"/>
                  <a:gd name="connsiteY72" fmla="*/ 2274862 h 3904328"/>
                  <a:gd name="connsiteX73" fmla="*/ 964608 w 4436724"/>
                  <a:gd name="connsiteY73" fmla="*/ 2250620 h 3904328"/>
                  <a:gd name="connsiteX74" fmla="*/ 984640 w 4436724"/>
                  <a:gd name="connsiteY74" fmla="*/ 2232701 h 3904328"/>
                  <a:gd name="connsiteX75" fmla="*/ 1004672 w 4436724"/>
                  <a:gd name="connsiteY75" fmla="*/ 2224269 h 3904328"/>
                  <a:gd name="connsiteX76" fmla="*/ 1026813 w 4436724"/>
                  <a:gd name="connsiteY76" fmla="*/ 2226377 h 3904328"/>
                  <a:gd name="connsiteX77" fmla="*/ 1057388 w 4436724"/>
                  <a:gd name="connsiteY77" fmla="*/ 2249566 h 3904328"/>
                  <a:gd name="connsiteX78" fmla="*/ 1102724 w 4436724"/>
                  <a:gd name="connsiteY78" fmla="*/ 2271700 h 3904328"/>
                  <a:gd name="connsiteX79" fmla="*/ 1131190 w 4436724"/>
                  <a:gd name="connsiteY79" fmla="*/ 2286457 h 3904328"/>
                  <a:gd name="connsiteX80" fmla="*/ 1165982 w 4436724"/>
                  <a:gd name="connsiteY80" fmla="*/ 2292781 h 3904328"/>
                  <a:gd name="connsiteX81" fmla="*/ 1189177 w 4436724"/>
                  <a:gd name="connsiteY81" fmla="*/ 2302267 h 3904328"/>
                  <a:gd name="connsiteX82" fmla="*/ 1237675 w 4436724"/>
                  <a:gd name="connsiteY82" fmla="*/ 2345483 h 3904328"/>
                  <a:gd name="connsiteX83" fmla="*/ 1277950 w 4436724"/>
                  <a:gd name="connsiteY83" fmla="*/ 2388360 h 3904328"/>
                  <a:gd name="connsiteX84" fmla="*/ 1283011 w 4436724"/>
                  <a:gd name="connsiteY84" fmla="*/ 2373942 h 3904328"/>
                  <a:gd name="connsiteX85" fmla="*/ 1300934 w 4436724"/>
                  <a:gd name="connsiteY85" fmla="*/ 2366563 h 3904328"/>
                  <a:gd name="connsiteX86" fmla="*/ 1315695 w 4436724"/>
                  <a:gd name="connsiteY86" fmla="*/ 2343375 h 3904328"/>
                  <a:gd name="connsiteX87" fmla="*/ 1344161 w 4436724"/>
                  <a:gd name="connsiteY87" fmla="*/ 2301213 h 3904328"/>
                  <a:gd name="connsiteX88" fmla="*/ 1362084 w 4436724"/>
                  <a:gd name="connsiteY88" fmla="*/ 2292781 h 3904328"/>
                  <a:gd name="connsiteX89" fmla="*/ 1376845 w 4436724"/>
                  <a:gd name="connsiteY89" fmla="*/ 2285403 h 3904328"/>
                  <a:gd name="connsiteX90" fmla="*/ 1393714 w 4436724"/>
                  <a:gd name="connsiteY90" fmla="*/ 2299105 h 3904328"/>
                  <a:gd name="connsiteX91" fmla="*/ 1420072 w 4436724"/>
                  <a:gd name="connsiteY91" fmla="*/ 2303321 h 3904328"/>
                  <a:gd name="connsiteX92" fmla="*/ 1442212 w 4436724"/>
                  <a:gd name="connsiteY92" fmla="*/ 2290673 h 3904328"/>
                  <a:gd name="connsiteX93" fmla="*/ 1471350 w 4436724"/>
                  <a:gd name="connsiteY93" fmla="*/ 2264406 h 3904328"/>
                  <a:gd name="connsiteX94" fmla="*/ 1469156 w 4436724"/>
                  <a:gd name="connsiteY94" fmla="*/ 2254709 h 3904328"/>
                  <a:gd name="connsiteX95" fmla="*/ 1473753 w 4436724"/>
                  <a:gd name="connsiteY95" fmla="*/ 2238987 h 3904328"/>
                  <a:gd name="connsiteX96" fmla="*/ 1473079 w 4436724"/>
                  <a:gd name="connsiteY96" fmla="*/ 2237385 h 3904328"/>
                  <a:gd name="connsiteX97" fmla="*/ 1473795 w 4436724"/>
                  <a:gd name="connsiteY97" fmla="*/ 2236036 h 3904328"/>
                  <a:gd name="connsiteX98" fmla="*/ 1478856 w 4436724"/>
                  <a:gd name="connsiteY98" fmla="*/ 2217860 h 3904328"/>
                  <a:gd name="connsiteX99" fmla="*/ 1485224 w 4436724"/>
                  <a:gd name="connsiteY99" fmla="*/ 2204874 h 3904328"/>
                  <a:gd name="connsiteX100" fmla="*/ 1502182 w 4436724"/>
                  <a:gd name="connsiteY100" fmla="*/ 2185274 h 3904328"/>
                  <a:gd name="connsiteX101" fmla="*/ 1502730 w 4436724"/>
                  <a:gd name="connsiteY101" fmla="*/ 2183671 h 3904328"/>
                  <a:gd name="connsiteX102" fmla="*/ 1497627 w 4436724"/>
                  <a:gd name="connsiteY102" fmla="*/ 2171613 h 3904328"/>
                  <a:gd name="connsiteX103" fmla="*/ 1496067 w 4436724"/>
                  <a:gd name="connsiteY103" fmla="*/ 2170517 h 3904328"/>
                  <a:gd name="connsiteX104" fmla="*/ 1497079 w 4436724"/>
                  <a:gd name="connsiteY104" fmla="*/ 2168321 h 3904328"/>
                  <a:gd name="connsiteX105" fmla="*/ 1501208 w 4436724"/>
                  <a:gd name="connsiteY105" fmla="*/ 2135983 h 3904328"/>
                  <a:gd name="connsiteX106" fmla="*/ 1505973 w 4436724"/>
                  <a:gd name="connsiteY106" fmla="*/ 2114649 h 3904328"/>
                  <a:gd name="connsiteX107" fmla="*/ 1527186 w 4436724"/>
                  <a:gd name="connsiteY107" fmla="*/ 2094196 h 3904328"/>
                  <a:gd name="connsiteX108" fmla="*/ 1528367 w 4436724"/>
                  <a:gd name="connsiteY108" fmla="*/ 2092932 h 3904328"/>
                  <a:gd name="connsiteX109" fmla="*/ 1536464 w 4436724"/>
                  <a:gd name="connsiteY109" fmla="*/ 2088673 h 3904328"/>
                  <a:gd name="connsiteX110" fmla="*/ 1547260 w 4436724"/>
                  <a:gd name="connsiteY110" fmla="*/ 2061357 h 3904328"/>
                  <a:gd name="connsiteX111" fmla="*/ 1548989 w 4436724"/>
                  <a:gd name="connsiteY111" fmla="*/ 2059582 h 3904328"/>
                  <a:gd name="connsiteX112" fmla="*/ 1556707 w 4436724"/>
                  <a:gd name="connsiteY112" fmla="*/ 2022480 h 3904328"/>
                  <a:gd name="connsiteX113" fmla="*/ 1570708 w 4436724"/>
                  <a:gd name="connsiteY113" fmla="*/ 2003676 h 3904328"/>
                  <a:gd name="connsiteX114" fmla="*/ 1570033 w 4436724"/>
                  <a:gd name="connsiteY114" fmla="*/ 1983692 h 3904328"/>
                  <a:gd name="connsiteX115" fmla="*/ 1573323 w 4436724"/>
                  <a:gd name="connsiteY115" fmla="*/ 1962611 h 3904328"/>
                  <a:gd name="connsiteX116" fmla="*/ 1567883 w 4436724"/>
                  <a:gd name="connsiteY116" fmla="*/ 1927200 h 3904328"/>
                  <a:gd name="connsiteX117" fmla="*/ 1552194 w 4436724"/>
                  <a:gd name="connsiteY117" fmla="*/ 1911558 h 3904328"/>
                  <a:gd name="connsiteX118" fmla="*/ 1503358 w 4436724"/>
                  <a:gd name="connsiteY118" fmla="*/ 1896464 h 3904328"/>
                  <a:gd name="connsiteX119" fmla="*/ 1407416 w 4436724"/>
                  <a:gd name="connsiteY119" fmla="*/ 1859573 h 3904328"/>
                  <a:gd name="connsiteX120" fmla="*/ 1396873 w 4436724"/>
                  <a:gd name="connsiteY120" fmla="*/ 1807925 h 3904328"/>
                  <a:gd name="connsiteX121" fmla="*/ 1400036 w 4436724"/>
                  <a:gd name="connsiteY121" fmla="*/ 1782628 h 3904328"/>
                  <a:gd name="connsiteX122" fmla="*/ 1443262 w 4436724"/>
                  <a:gd name="connsiteY122" fmla="*/ 1673009 h 3904328"/>
                  <a:gd name="connsiteX123" fmla="*/ 1421122 w 4436724"/>
                  <a:gd name="connsiteY123" fmla="*/ 1643496 h 3904328"/>
                  <a:gd name="connsiteX124" fmla="*/ 1421122 w 4436724"/>
                  <a:gd name="connsiteY124" fmla="*/ 1602389 h 3904328"/>
                  <a:gd name="connsiteX125" fmla="*/ 1427448 w 4436724"/>
                  <a:gd name="connsiteY125" fmla="*/ 1579200 h 3904328"/>
                  <a:gd name="connsiteX126" fmla="*/ 1427448 w 4436724"/>
                  <a:gd name="connsiteY126" fmla="*/ 1533876 h 3904328"/>
                  <a:gd name="connsiteX127" fmla="*/ 1433774 w 4436724"/>
                  <a:gd name="connsiteY127" fmla="*/ 1479067 h 3904328"/>
                  <a:gd name="connsiteX128" fmla="*/ 1443262 w 4436724"/>
                  <a:gd name="connsiteY128" fmla="*/ 1448500 h 3904328"/>
                  <a:gd name="connsiteX129" fmla="*/ 1472783 w 4436724"/>
                  <a:gd name="connsiteY129" fmla="*/ 1406338 h 3904328"/>
                  <a:gd name="connsiteX130" fmla="*/ 1475946 w 4436724"/>
                  <a:gd name="connsiteY130" fmla="*/ 1363123 h 3904328"/>
                  <a:gd name="connsiteX131" fmla="*/ 1481218 w 4436724"/>
                  <a:gd name="connsiteY131" fmla="*/ 1337826 h 3904328"/>
                  <a:gd name="connsiteX132" fmla="*/ 1489652 w 4436724"/>
                  <a:gd name="connsiteY132" fmla="*/ 1323070 h 3904328"/>
                  <a:gd name="connsiteX133" fmla="*/ 1501250 w 4436724"/>
                  <a:gd name="connsiteY133" fmla="*/ 1310421 h 3904328"/>
                  <a:gd name="connsiteX134" fmla="*/ 1523390 w 4436724"/>
                  <a:gd name="connsiteY134" fmla="*/ 1292503 h 3904328"/>
                  <a:gd name="connsiteX135" fmla="*/ 1558394 w 4436724"/>
                  <a:gd name="connsiteY135" fmla="*/ 1266826 h 3904328"/>
                  <a:gd name="connsiteX136" fmla="*/ 1559237 w 4436724"/>
                  <a:gd name="connsiteY136" fmla="*/ 1266152 h 3904328"/>
                  <a:gd name="connsiteX137" fmla="*/ 1578215 w 4436724"/>
                  <a:gd name="connsiteY137" fmla="*/ 1241909 h 3904328"/>
                  <a:gd name="connsiteX138" fmla="*/ 1600355 w 4436724"/>
                  <a:gd name="connsiteY138" fmla="*/ 1242963 h 3904328"/>
                  <a:gd name="connsiteX139" fmla="*/ 1621441 w 4436724"/>
                  <a:gd name="connsiteY139" fmla="*/ 1279854 h 3904328"/>
                  <a:gd name="connsiteX140" fmla="*/ 1640419 w 4436724"/>
                  <a:gd name="connsiteY140" fmla="*/ 1299881 h 3904328"/>
                  <a:gd name="connsiteX141" fmla="*/ 1703678 w 4436724"/>
                  <a:gd name="connsiteY141" fmla="*/ 1307259 h 3904328"/>
                  <a:gd name="connsiteX142" fmla="*/ 1731090 w 4436724"/>
                  <a:gd name="connsiteY142" fmla="*/ 1333610 h 3904328"/>
                  <a:gd name="connsiteX143" fmla="*/ 1741633 w 4436724"/>
                  <a:gd name="connsiteY143" fmla="*/ 1392636 h 3904328"/>
                  <a:gd name="connsiteX144" fmla="*/ 1753231 w 4436724"/>
                  <a:gd name="connsiteY144" fmla="*/ 1443229 h 3904328"/>
                  <a:gd name="connsiteX145" fmla="*/ 1782751 w 4436724"/>
                  <a:gd name="connsiteY145" fmla="*/ 1488553 h 3904328"/>
                  <a:gd name="connsiteX146" fmla="*/ 1797512 w 4436724"/>
                  <a:gd name="connsiteY146" fmla="*/ 1491715 h 3904328"/>
                  <a:gd name="connsiteX147" fmla="*/ 1818598 w 4436724"/>
                  <a:gd name="connsiteY147" fmla="*/ 1465364 h 3904328"/>
                  <a:gd name="connsiteX148" fmla="*/ 1830196 w 4436724"/>
                  <a:gd name="connsiteY148" fmla="*/ 1424257 h 3904328"/>
                  <a:gd name="connsiteX149" fmla="*/ 1840739 w 4436724"/>
                  <a:gd name="connsiteY149" fmla="*/ 1388420 h 3904328"/>
                  <a:gd name="connsiteX150" fmla="*/ 1855499 w 4436724"/>
                  <a:gd name="connsiteY150" fmla="*/ 1372609 h 3904328"/>
                  <a:gd name="connsiteX151" fmla="*/ 1910323 w 4436724"/>
                  <a:gd name="connsiteY151" fmla="*/ 1356799 h 3904328"/>
                  <a:gd name="connsiteX152" fmla="*/ 1914541 w 4436724"/>
                  <a:gd name="connsiteY152" fmla="*/ 1344150 h 3904328"/>
                  <a:gd name="connsiteX153" fmla="*/ 1913486 w 4436724"/>
                  <a:gd name="connsiteY153" fmla="*/ 1327286 h 3904328"/>
                  <a:gd name="connsiteX154" fmla="*/ 1919812 w 4436724"/>
                  <a:gd name="connsiteY154" fmla="*/ 1307259 h 3904328"/>
                  <a:gd name="connsiteX155" fmla="*/ 1919812 w 4436724"/>
                  <a:gd name="connsiteY155" fmla="*/ 1286178 h 3904328"/>
                  <a:gd name="connsiteX156" fmla="*/ 1915595 w 4436724"/>
                  <a:gd name="connsiteY156" fmla="*/ 1258774 h 3904328"/>
                  <a:gd name="connsiteX157" fmla="*/ 1892400 w 4436724"/>
                  <a:gd name="connsiteY157" fmla="*/ 1234531 h 3904328"/>
                  <a:gd name="connsiteX158" fmla="*/ 1882911 w 4436724"/>
                  <a:gd name="connsiteY158" fmla="*/ 1197640 h 3904328"/>
                  <a:gd name="connsiteX159" fmla="*/ 1896023 w 4436724"/>
                  <a:gd name="connsiteY159" fmla="*/ 1159568 h 3904328"/>
                  <a:gd name="connsiteX160" fmla="*/ 1882865 w 4436724"/>
                  <a:gd name="connsiteY160" fmla="*/ 1138951 h 3904328"/>
                  <a:gd name="connsiteX161" fmla="*/ 1878310 w 4436724"/>
                  <a:gd name="connsiteY161" fmla="*/ 1134819 h 3904328"/>
                  <a:gd name="connsiteX162" fmla="*/ 1841873 w 4436724"/>
                  <a:gd name="connsiteY162" fmla="*/ 1083551 h 3904328"/>
                  <a:gd name="connsiteX163" fmla="*/ 1827956 w 4436724"/>
                  <a:gd name="connsiteY163" fmla="*/ 1050922 h 3904328"/>
                  <a:gd name="connsiteX164" fmla="*/ 1800455 w 4436724"/>
                  <a:gd name="connsiteY164" fmla="*/ 1028408 h 3904328"/>
                  <a:gd name="connsiteX165" fmla="*/ 1798811 w 4436724"/>
                  <a:gd name="connsiteY165" fmla="*/ 1018121 h 3904328"/>
                  <a:gd name="connsiteX166" fmla="*/ 1771146 w 4436724"/>
                  <a:gd name="connsiteY166" fmla="*/ 1011080 h 3904328"/>
                  <a:gd name="connsiteX167" fmla="*/ 1772200 w 4436724"/>
                  <a:gd name="connsiteY167" fmla="*/ 996323 h 3904328"/>
                  <a:gd name="connsiteX168" fmla="*/ 1781137 w 4436724"/>
                  <a:gd name="connsiteY168" fmla="*/ 983506 h 3904328"/>
                  <a:gd name="connsiteX169" fmla="*/ 1779998 w 4436724"/>
                  <a:gd name="connsiteY169" fmla="*/ 982368 h 3904328"/>
                  <a:gd name="connsiteX170" fmla="*/ 1777974 w 4436724"/>
                  <a:gd name="connsiteY170" fmla="*/ 977519 h 3904328"/>
                  <a:gd name="connsiteX171" fmla="*/ 1762247 w 4436724"/>
                  <a:gd name="connsiteY171" fmla="*/ 943453 h 3904328"/>
                  <a:gd name="connsiteX172" fmla="*/ 1749553 w 4436724"/>
                  <a:gd name="connsiteY172" fmla="*/ 918957 h 3904328"/>
                  <a:gd name="connsiteX173" fmla="*/ 1731883 w 4436724"/>
                  <a:gd name="connsiteY173" fmla="*/ 896865 h 3904328"/>
                  <a:gd name="connsiteX174" fmla="*/ 1728678 w 4436724"/>
                  <a:gd name="connsiteY174" fmla="*/ 883584 h 3904328"/>
                  <a:gd name="connsiteX175" fmla="*/ 1727919 w 4436724"/>
                  <a:gd name="connsiteY175" fmla="*/ 874056 h 3904328"/>
                  <a:gd name="connsiteX176" fmla="*/ 1777472 w 4436724"/>
                  <a:gd name="connsiteY176" fmla="*/ 842434 h 3904328"/>
                  <a:gd name="connsiteX177" fmla="*/ 1812264 w 4436724"/>
                  <a:gd name="connsiteY177" fmla="*/ 817138 h 3904328"/>
                  <a:gd name="connsiteX178" fmla="*/ 1828079 w 4436724"/>
                  <a:gd name="connsiteY178" fmla="*/ 810813 h 3904328"/>
                  <a:gd name="connsiteX179" fmla="*/ 1854437 w 4436724"/>
                  <a:gd name="connsiteY179" fmla="*/ 802381 h 3904328"/>
                  <a:gd name="connsiteX180" fmla="*/ 1868143 w 4436724"/>
                  <a:gd name="connsiteY180" fmla="*/ 785517 h 3904328"/>
                  <a:gd name="connsiteX181" fmla="*/ 1881849 w 4436724"/>
                  <a:gd name="connsiteY181" fmla="*/ 766544 h 3904328"/>
                  <a:gd name="connsiteX182" fmla="*/ 1899772 w 4436724"/>
                  <a:gd name="connsiteY182" fmla="*/ 759166 h 3904328"/>
                  <a:gd name="connsiteX183" fmla="*/ 1917695 w 4436724"/>
                  <a:gd name="connsiteY183" fmla="*/ 772868 h 3904328"/>
                  <a:gd name="connsiteX184" fmla="*/ 1931401 w 4436724"/>
                  <a:gd name="connsiteY184" fmla="*/ 766544 h 3904328"/>
                  <a:gd name="connsiteX185" fmla="*/ 1944053 w 4436724"/>
                  <a:gd name="connsiteY185" fmla="*/ 759166 h 3904328"/>
                  <a:gd name="connsiteX186" fmla="*/ 1958814 w 4436724"/>
                  <a:gd name="connsiteY186" fmla="*/ 745463 h 3904328"/>
                  <a:gd name="connsiteX187" fmla="*/ 1945108 w 4436724"/>
                  <a:gd name="connsiteY187" fmla="*/ 719113 h 3904328"/>
                  <a:gd name="connsiteX188" fmla="*/ 1930347 w 4436724"/>
                  <a:gd name="connsiteY188" fmla="*/ 714896 h 3904328"/>
                  <a:gd name="connsiteX189" fmla="*/ 1922967 w 4436724"/>
                  <a:gd name="connsiteY189" fmla="*/ 728599 h 3904328"/>
                  <a:gd name="connsiteX190" fmla="*/ 1877631 w 4436724"/>
                  <a:gd name="connsiteY190" fmla="*/ 713842 h 3904328"/>
                  <a:gd name="connsiteX191" fmla="*/ 1861817 w 4436724"/>
                  <a:gd name="connsiteY191" fmla="*/ 705410 h 3904328"/>
                  <a:gd name="connsiteX192" fmla="*/ 1833350 w 4436724"/>
                  <a:gd name="connsiteY192" fmla="*/ 693816 h 3904328"/>
                  <a:gd name="connsiteX193" fmla="*/ 1815427 w 4436724"/>
                  <a:gd name="connsiteY193" fmla="*/ 674843 h 3904328"/>
                  <a:gd name="connsiteX194" fmla="*/ 1791178 w 4436724"/>
                  <a:gd name="connsiteY194" fmla="*/ 666411 h 3904328"/>
                  <a:gd name="connsiteX195" fmla="*/ 1761657 w 4436724"/>
                  <a:gd name="connsiteY195" fmla="*/ 684329 h 3904328"/>
                  <a:gd name="connsiteX196" fmla="*/ 1739516 w 4436724"/>
                  <a:gd name="connsiteY196" fmla="*/ 686437 h 3904328"/>
                  <a:gd name="connsiteX197" fmla="*/ 1724756 w 4436724"/>
                  <a:gd name="connsiteY197" fmla="*/ 689600 h 3904328"/>
                  <a:gd name="connsiteX198" fmla="*/ 1676258 w 4436724"/>
                  <a:gd name="connsiteY198" fmla="*/ 691708 h 3904328"/>
                  <a:gd name="connsiteX199" fmla="*/ 1663606 w 4436724"/>
                  <a:gd name="connsiteY199" fmla="*/ 693816 h 3904328"/>
                  <a:gd name="connsiteX200" fmla="*/ 1651624 w 4436724"/>
                  <a:gd name="connsiteY200" fmla="*/ 691033 h 3904328"/>
                  <a:gd name="connsiteX201" fmla="*/ 1627759 w 4436724"/>
                  <a:gd name="connsiteY201" fmla="*/ 687492 h 3904328"/>
                  <a:gd name="connsiteX202" fmla="*/ 1617216 w 4436724"/>
                  <a:gd name="connsiteY202" fmla="*/ 673789 h 3904328"/>
                  <a:gd name="connsiteX203" fmla="*/ 1599293 w 4436724"/>
                  <a:gd name="connsiteY203" fmla="*/ 661141 h 3904328"/>
                  <a:gd name="connsiteX204" fmla="*/ 1573989 w 4436724"/>
                  <a:gd name="connsiteY204" fmla="*/ 654816 h 3904328"/>
                  <a:gd name="connsiteX205" fmla="*/ 1551849 w 4436724"/>
                  <a:gd name="connsiteY205" fmla="*/ 668519 h 3904328"/>
                  <a:gd name="connsiteX206" fmla="*/ 1533925 w 4436724"/>
                  <a:gd name="connsiteY206" fmla="*/ 675897 h 3904328"/>
                  <a:gd name="connsiteX207" fmla="*/ 1522328 w 4436724"/>
                  <a:gd name="connsiteY207" fmla="*/ 696978 h 3904328"/>
                  <a:gd name="connsiteX208" fmla="*/ 1484372 w 4436724"/>
                  <a:gd name="connsiteY208" fmla="*/ 733869 h 3904328"/>
                  <a:gd name="connsiteX209" fmla="*/ 1462232 w 4436724"/>
                  <a:gd name="connsiteY209" fmla="*/ 735977 h 3904328"/>
                  <a:gd name="connsiteX210" fmla="*/ 1423222 w 4436724"/>
                  <a:gd name="connsiteY210" fmla="*/ 712788 h 3904328"/>
                  <a:gd name="connsiteX211" fmla="*/ 1397919 w 4436724"/>
                  <a:gd name="connsiteY211" fmla="*/ 709626 h 3904328"/>
                  <a:gd name="connsiteX212" fmla="*/ 1374724 w 4436724"/>
                  <a:gd name="connsiteY212" fmla="*/ 725437 h 3904328"/>
                  <a:gd name="connsiteX213" fmla="*/ 1350475 w 4436724"/>
                  <a:gd name="connsiteY213" fmla="*/ 724383 h 3904328"/>
                  <a:gd name="connsiteX214" fmla="*/ 1339932 w 4436724"/>
                  <a:gd name="connsiteY214" fmla="*/ 739139 h 3904328"/>
                  <a:gd name="connsiteX215" fmla="*/ 1333606 w 4436724"/>
                  <a:gd name="connsiteY215" fmla="*/ 798165 h 3904328"/>
                  <a:gd name="connsiteX216" fmla="*/ 1330016 w 4436724"/>
                  <a:gd name="connsiteY216" fmla="*/ 809211 h 3904328"/>
                  <a:gd name="connsiteX217" fmla="*/ 1322008 w 4436724"/>
                  <a:gd name="connsiteY217" fmla="*/ 818192 h 3904328"/>
                  <a:gd name="connsiteX218" fmla="*/ 1297759 w 4436724"/>
                  <a:gd name="connsiteY218" fmla="*/ 815030 h 3904328"/>
                  <a:gd name="connsiteX219" fmla="*/ 1288270 w 4436724"/>
                  <a:gd name="connsiteY219" fmla="*/ 798165 h 3904328"/>
                  <a:gd name="connsiteX220" fmla="*/ 1269293 w 4436724"/>
                  <a:gd name="connsiteY220" fmla="*/ 795003 h 3904328"/>
                  <a:gd name="connsiteX221" fmla="*/ 1239772 w 4436724"/>
                  <a:gd name="connsiteY221" fmla="*/ 797111 h 3904328"/>
                  <a:gd name="connsiteX222" fmla="*/ 1211305 w 4436724"/>
                  <a:gd name="connsiteY222" fmla="*/ 820300 h 3904328"/>
                  <a:gd name="connsiteX223" fmla="*/ 1177567 w 4436724"/>
                  <a:gd name="connsiteY223" fmla="*/ 811868 h 3904328"/>
                  <a:gd name="connsiteX224" fmla="*/ 1129069 w 4436724"/>
                  <a:gd name="connsiteY224" fmla="*/ 801327 h 3904328"/>
                  <a:gd name="connsiteX225" fmla="*/ 1089005 w 4436724"/>
                  <a:gd name="connsiteY225" fmla="*/ 799219 h 3904328"/>
                  <a:gd name="connsiteX226" fmla="*/ 1068973 w 4436724"/>
                  <a:gd name="connsiteY226" fmla="*/ 819246 h 3904328"/>
                  <a:gd name="connsiteX227" fmla="*/ 1027855 w 4436724"/>
                  <a:gd name="connsiteY227" fmla="*/ 839272 h 3904328"/>
                  <a:gd name="connsiteX228" fmla="*/ 945618 w 4436724"/>
                  <a:gd name="connsiteY228" fmla="*/ 881434 h 3904328"/>
                  <a:gd name="connsiteX229" fmla="*/ 915043 w 4436724"/>
                  <a:gd name="connsiteY229" fmla="*/ 894082 h 3904328"/>
                  <a:gd name="connsiteX230" fmla="*/ 876033 w 4436724"/>
                  <a:gd name="connsiteY230" fmla="*/ 898298 h 3904328"/>
                  <a:gd name="connsiteX231" fmla="*/ 860219 w 4436724"/>
                  <a:gd name="connsiteY231" fmla="*/ 873001 h 3904328"/>
                  <a:gd name="connsiteX232" fmla="*/ 872871 w 4436724"/>
                  <a:gd name="connsiteY232" fmla="*/ 851921 h 3904328"/>
                  <a:gd name="connsiteX233" fmla="*/ 917152 w 4436724"/>
                  <a:gd name="connsiteY233" fmla="*/ 855083 h 3904328"/>
                  <a:gd name="connsiteX234" fmla="*/ 921369 w 4436724"/>
                  <a:gd name="connsiteY234" fmla="*/ 840326 h 3904328"/>
                  <a:gd name="connsiteX235" fmla="*/ 897120 w 4436724"/>
                  <a:gd name="connsiteY235" fmla="*/ 821354 h 3904328"/>
                  <a:gd name="connsiteX236" fmla="*/ 851784 w 4436724"/>
                  <a:gd name="connsiteY236" fmla="*/ 825570 h 3904328"/>
                  <a:gd name="connsiteX237" fmla="*/ 812142 w 4436724"/>
                  <a:gd name="connsiteY237" fmla="*/ 830798 h 3904328"/>
                  <a:gd name="connsiteX238" fmla="*/ 816992 w 4436724"/>
                  <a:gd name="connsiteY238" fmla="*/ 788679 h 3904328"/>
                  <a:gd name="connsiteX239" fmla="*/ 824372 w 4436724"/>
                  <a:gd name="connsiteY239" fmla="*/ 757058 h 3904328"/>
                  <a:gd name="connsiteX240" fmla="*/ 873925 w 4436724"/>
                  <a:gd name="connsiteY240" fmla="*/ 670627 h 3904328"/>
                  <a:gd name="connsiteX241" fmla="*/ 918206 w 4436724"/>
                  <a:gd name="connsiteY241" fmla="*/ 626358 h 3904328"/>
                  <a:gd name="connsiteX242" fmla="*/ 968813 w 4436724"/>
                  <a:gd name="connsiteY242" fmla="*/ 582088 h 3904328"/>
                  <a:gd name="connsiteX243" fmla="*/ 966704 w 4436724"/>
                  <a:gd name="connsiteY243" fmla="*/ 566278 h 3904328"/>
                  <a:gd name="connsiteX244" fmla="*/ 944564 w 4436724"/>
                  <a:gd name="connsiteY244" fmla="*/ 554683 h 3904328"/>
                  <a:gd name="connsiteX245" fmla="*/ 932966 w 4436724"/>
                  <a:gd name="connsiteY245" fmla="*/ 524116 h 3904328"/>
                  <a:gd name="connsiteX246" fmla="*/ 956161 w 4436724"/>
                  <a:gd name="connsiteY246" fmla="*/ 448226 h 3904328"/>
                  <a:gd name="connsiteX247" fmla="*/ 975139 w 4436724"/>
                  <a:gd name="connsiteY247" fmla="*/ 355471 h 3904328"/>
                  <a:gd name="connsiteX248" fmla="*/ 996225 w 4436724"/>
                  <a:gd name="connsiteY248" fmla="*/ 280634 h 3904328"/>
                  <a:gd name="connsiteX249" fmla="*/ 1006768 w 4436724"/>
                  <a:gd name="connsiteY249" fmla="*/ 252176 h 3904328"/>
                  <a:gd name="connsiteX250" fmla="*/ 1004660 w 4436724"/>
                  <a:gd name="connsiteY250" fmla="*/ 196312 h 3904328"/>
                  <a:gd name="connsiteX251" fmla="*/ 1071082 w 4436724"/>
                  <a:gd name="connsiteY251" fmla="*/ 130962 h 3904328"/>
                  <a:gd name="connsiteX252" fmla="*/ 1078462 w 4436724"/>
                  <a:gd name="connsiteY252" fmla="*/ 109881 h 3904328"/>
                  <a:gd name="connsiteX253" fmla="*/ 1083733 w 4436724"/>
                  <a:gd name="connsiteY253" fmla="*/ 78260 h 3904328"/>
                  <a:gd name="connsiteX254" fmla="*/ 1100602 w 4436724"/>
                  <a:gd name="connsiteY254" fmla="*/ 59287 h 3904328"/>
                  <a:gd name="connsiteX255" fmla="*/ 1313574 w 4436724"/>
                  <a:gd name="connsiteY255" fmla="*/ 58233 h 3904328"/>
                  <a:gd name="connsiteX256" fmla="*/ 1349420 w 4436724"/>
                  <a:gd name="connsiteY256" fmla="*/ 54017 h 3904328"/>
                  <a:gd name="connsiteX257" fmla="*/ 1350048 w 4436724"/>
                  <a:gd name="connsiteY257" fmla="*/ 53975 h 3904328"/>
                  <a:gd name="connsiteX258" fmla="*/ 1351061 w 4436724"/>
                  <a:gd name="connsiteY258" fmla="*/ 58866 h 3904328"/>
                  <a:gd name="connsiteX259" fmla="*/ 1360845 w 4436724"/>
                  <a:gd name="connsiteY259" fmla="*/ 61648 h 3904328"/>
                  <a:gd name="connsiteX260" fmla="*/ 1360887 w 4436724"/>
                  <a:gd name="connsiteY260" fmla="*/ 64558 h 3904328"/>
                  <a:gd name="connsiteX261" fmla="*/ 1363333 w 4436724"/>
                  <a:gd name="connsiteY261" fmla="*/ 65865 h 3904328"/>
                  <a:gd name="connsiteX262" fmla="*/ 1375816 w 4436724"/>
                  <a:gd name="connsiteY262" fmla="*/ 66117 h 3904328"/>
                  <a:gd name="connsiteX263" fmla="*/ 1405505 w 4436724"/>
                  <a:gd name="connsiteY263" fmla="*/ 74086 h 3904328"/>
                  <a:gd name="connsiteX264" fmla="*/ 1426212 w 4436724"/>
                  <a:gd name="connsiteY264" fmla="*/ 75983 h 3904328"/>
                  <a:gd name="connsiteX265" fmla="*/ 1424901 w 4436724"/>
                  <a:gd name="connsiteY265" fmla="*/ 81591 h 3904328"/>
                  <a:gd name="connsiteX266" fmla="*/ 1427435 w 4436724"/>
                  <a:gd name="connsiteY266" fmla="*/ 89348 h 3904328"/>
                  <a:gd name="connsiteX267" fmla="*/ 1429628 w 4436724"/>
                  <a:gd name="connsiteY267" fmla="*/ 90993 h 3904328"/>
                  <a:gd name="connsiteX268" fmla="*/ 1442537 w 4436724"/>
                  <a:gd name="connsiteY268" fmla="*/ 82054 h 3904328"/>
                  <a:gd name="connsiteX269" fmla="*/ 1456454 w 4436724"/>
                  <a:gd name="connsiteY269" fmla="*/ 87704 h 3904328"/>
                  <a:gd name="connsiteX270" fmla="*/ 1470540 w 4436724"/>
                  <a:gd name="connsiteY270" fmla="*/ 83656 h 3904328"/>
                  <a:gd name="connsiteX271" fmla="*/ 1488505 w 4436724"/>
                  <a:gd name="connsiteY271" fmla="*/ 84373 h 3904328"/>
                  <a:gd name="connsiteX272" fmla="*/ 1495257 w 4436724"/>
                  <a:gd name="connsiteY272" fmla="*/ 66497 h 3904328"/>
                  <a:gd name="connsiteX273" fmla="*/ 1536118 w 4436724"/>
                  <a:gd name="connsiteY273" fmla="*/ 58486 h 3904328"/>
                  <a:gd name="connsiteX274" fmla="*/ 1549107 w 4436724"/>
                  <a:gd name="connsiteY274" fmla="*/ 56758 h 3904328"/>
                  <a:gd name="connsiteX275" fmla="*/ 1552565 w 4436724"/>
                  <a:gd name="connsiteY275" fmla="*/ 58570 h 3904328"/>
                  <a:gd name="connsiteX276" fmla="*/ 1554548 w 4436724"/>
                  <a:gd name="connsiteY276" fmla="*/ 63756 h 3904328"/>
                  <a:gd name="connsiteX277" fmla="*/ 1558090 w 4436724"/>
                  <a:gd name="connsiteY277" fmla="*/ 65485 h 3904328"/>
                  <a:gd name="connsiteX278" fmla="*/ 1589719 w 4436724"/>
                  <a:gd name="connsiteY278" fmla="*/ 61100 h 3904328"/>
                  <a:gd name="connsiteX279" fmla="*/ 1610679 w 4436724"/>
                  <a:gd name="connsiteY279" fmla="*/ 50138 h 3904328"/>
                  <a:gd name="connsiteX280" fmla="*/ 1629446 w 4436724"/>
                  <a:gd name="connsiteY280" fmla="*/ 47018 h 3904328"/>
                  <a:gd name="connsiteX281" fmla="*/ 1632229 w 4436724"/>
                  <a:gd name="connsiteY281" fmla="*/ 46597 h 3904328"/>
                  <a:gd name="connsiteX282" fmla="*/ 1666263 w 4436724"/>
                  <a:gd name="connsiteY282" fmla="*/ 55366 h 3904328"/>
                  <a:gd name="connsiteX283" fmla="*/ 1671871 w 4436724"/>
                  <a:gd name="connsiteY283" fmla="*/ 52373 h 3904328"/>
                  <a:gd name="connsiteX284" fmla="*/ 1683591 w 4436724"/>
                  <a:gd name="connsiteY284" fmla="*/ 44573 h 3904328"/>
                  <a:gd name="connsiteX285" fmla="*/ 1703670 w 4436724"/>
                  <a:gd name="connsiteY285" fmla="*/ 28762 h 3904328"/>
                  <a:gd name="connsiteX286" fmla="*/ 1734156 w 4436724"/>
                  <a:gd name="connsiteY286" fmla="*/ 19107 h 3904328"/>
                  <a:gd name="connsiteX287" fmla="*/ 1750060 w 4436724"/>
                  <a:gd name="connsiteY287" fmla="*/ 12825 h 3904328"/>
                  <a:gd name="connsiteX288" fmla="*/ 1753307 w 4436724"/>
                  <a:gd name="connsiteY288" fmla="*/ 13036 h 3904328"/>
                  <a:gd name="connsiteX289" fmla="*/ 1769965 w 4436724"/>
                  <a:gd name="connsiteY289" fmla="*/ 51 h 3904328"/>
                  <a:gd name="connsiteX290" fmla="*/ 1780972 w 4436724"/>
                  <a:gd name="connsiteY290" fmla="*/ 4520 h 3904328"/>
                  <a:gd name="connsiteX291" fmla="*/ 1785400 w 4436724"/>
                  <a:gd name="connsiteY291" fmla="*/ 8947 h 3904328"/>
                  <a:gd name="connsiteX292" fmla="*/ 1792823 w 4436724"/>
                  <a:gd name="connsiteY292" fmla="*/ 9242 h 3904328"/>
                  <a:gd name="connsiteX293" fmla="*/ 1800413 w 4436724"/>
                  <a:gd name="connsiteY293" fmla="*/ 18053 h 3904328"/>
                  <a:gd name="connsiteX294" fmla="*/ 1802610 w 4436724"/>
                  <a:gd name="connsiteY294" fmla="*/ 18306 h 3904328"/>
                  <a:gd name="connsiteX295" fmla="*/ 1809316 w 4436724"/>
                  <a:gd name="connsiteY295" fmla="*/ 14723 h 3904328"/>
                  <a:gd name="connsiteX296" fmla="*/ 1826734 w 4436724"/>
                  <a:gd name="connsiteY296" fmla="*/ 8567 h 3904328"/>
                  <a:gd name="connsiteX297" fmla="*/ 1832258 w 4436724"/>
                  <a:gd name="connsiteY297" fmla="*/ 9410 h 3904328"/>
                  <a:gd name="connsiteX298" fmla="*/ 1835969 w 4436724"/>
                  <a:gd name="connsiteY298" fmla="*/ 12994 h 3904328"/>
                  <a:gd name="connsiteX299" fmla="*/ 1847524 w 4436724"/>
                  <a:gd name="connsiteY299" fmla="*/ 36857 h 3904328"/>
                  <a:gd name="connsiteX300" fmla="*/ 1849173 w 4436724"/>
                  <a:gd name="connsiteY300" fmla="*/ 51361 h 3904328"/>
                  <a:gd name="connsiteX301" fmla="*/ 1867894 w 4436724"/>
                  <a:gd name="connsiteY301" fmla="*/ 55535 h 3904328"/>
                  <a:gd name="connsiteX302" fmla="*/ 1873840 w 4436724"/>
                  <a:gd name="connsiteY302" fmla="*/ 57685 h 3904328"/>
                  <a:gd name="connsiteX303" fmla="*/ 1887209 w 4436724"/>
                  <a:gd name="connsiteY303" fmla="*/ 56589 h 3904328"/>
                  <a:gd name="connsiteX304" fmla="*/ 1929255 w 4436724"/>
                  <a:gd name="connsiteY304" fmla="*/ 52879 h 3904328"/>
                  <a:gd name="connsiteX305" fmla="*/ 1933978 w 4436724"/>
                  <a:gd name="connsiteY305" fmla="*/ 53174 h 3904328"/>
                  <a:gd name="connsiteX306" fmla="*/ 1918880 w 4436724"/>
                  <a:gd name="connsiteY306" fmla="*/ 71683 h 3904328"/>
                  <a:gd name="connsiteX307" fmla="*/ 1908295 w 4436724"/>
                  <a:gd name="connsiteY307" fmla="*/ 89095 h 3904328"/>
                  <a:gd name="connsiteX308" fmla="*/ 1884889 w 4436724"/>
                  <a:gd name="connsiteY308" fmla="*/ 120379 h 3904328"/>
                  <a:gd name="connsiteX309" fmla="*/ 1873840 w 4436724"/>
                  <a:gd name="connsiteY309" fmla="*/ 135220 h 3904328"/>
                  <a:gd name="connsiteX310" fmla="*/ 1859080 w 4436724"/>
                  <a:gd name="connsiteY310" fmla="*/ 156553 h 3904328"/>
                  <a:gd name="connsiteX311" fmla="*/ 1835041 w 4436724"/>
                  <a:gd name="connsiteY311" fmla="*/ 189355 h 3904328"/>
                  <a:gd name="connsiteX312" fmla="*/ 1814925 w 4436724"/>
                  <a:gd name="connsiteY312" fmla="*/ 222410 h 3904328"/>
                  <a:gd name="connsiteX313" fmla="*/ 1806153 w 4436724"/>
                  <a:gd name="connsiteY313" fmla="*/ 229408 h 3904328"/>
                  <a:gd name="connsiteX314" fmla="*/ 1795184 w 4436724"/>
                  <a:gd name="connsiteY314" fmla="*/ 245683 h 3904328"/>
                  <a:gd name="connsiteX315" fmla="*/ 1799697 w 4436724"/>
                  <a:gd name="connsiteY315" fmla="*/ 264866 h 3904328"/>
                  <a:gd name="connsiteX316" fmla="*/ 1802860 w 4436724"/>
                  <a:gd name="connsiteY316" fmla="*/ 275744 h 3904328"/>
                  <a:gd name="connsiteX317" fmla="*/ 1826898 w 4436724"/>
                  <a:gd name="connsiteY317" fmla="*/ 292988 h 3904328"/>
                  <a:gd name="connsiteX318" fmla="*/ 1831579 w 4436724"/>
                  <a:gd name="connsiteY318" fmla="*/ 312087 h 3904328"/>
                  <a:gd name="connsiteX319" fmla="*/ 1832000 w 4436724"/>
                  <a:gd name="connsiteY319" fmla="*/ 313689 h 3904328"/>
                  <a:gd name="connsiteX320" fmla="*/ 1849418 w 4436724"/>
                  <a:gd name="connsiteY320" fmla="*/ 347924 h 3904328"/>
                  <a:gd name="connsiteX321" fmla="*/ 1855069 w 4436724"/>
                  <a:gd name="connsiteY321" fmla="*/ 371239 h 3904328"/>
                  <a:gd name="connsiteX322" fmla="*/ 1880035 w 4436724"/>
                  <a:gd name="connsiteY322" fmla="*/ 430012 h 3904328"/>
                  <a:gd name="connsiteX323" fmla="*/ 1924780 w 4436724"/>
                  <a:gd name="connsiteY323" fmla="*/ 476263 h 3904328"/>
                  <a:gd name="connsiteX324" fmla="*/ 1957590 w 4436724"/>
                  <a:gd name="connsiteY324" fmla="*/ 506872 h 3904328"/>
                  <a:gd name="connsiteX325" fmla="*/ 1977407 w 4436724"/>
                  <a:gd name="connsiteY325" fmla="*/ 553165 h 3904328"/>
                  <a:gd name="connsiteX326" fmla="*/ 1985551 w 4436724"/>
                  <a:gd name="connsiteY326" fmla="*/ 572560 h 3904328"/>
                  <a:gd name="connsiteX327" fmla="*/ 2021904 w 4436724"/>
                  <a:gd name="connsiteY327" fmla="*/ 610926 h 3904328"/>
                  <a:gd name="connsiteX328" fmla="*/ 2025067 w 4436724"/>
                  <a:gd name="connsiteY328" fmla="*/ 607722 h 3904328"/>
                  <a:gd name="connsiteX329" fmla="*/ 2025446 w 4436724"/>
                  <a:gd name="connsiteY329" fmla="*/ 604560 h 3904328"/>
                  <a:gd name="connsiteX330" fmla="*/ 2027723 w 4436724"/>
                  <a:gd name="connsiteY330" fmla="*/ 604265 h 3904328"/>
                  <a:gd name="connsiteX331" fmla="*/ 2043623 w 4436724"/>
                  <a:gd name="connsiteY331" fmla="*/ 612781 h 3904328"/>
                  <a:gd name="connsiteX332" fmla="*/ 2081030 w 4436724"/>
                  <a:gd name="connsiteY332" fmla="*/ 633103 h 3904328"/>
                  <a:gd name="connsiteX333" fmla="*/ 2098531 w 4436724"/>
                  <a:gd name="connsiteY333" fmla="*/ 733068 h 3904328"/>
                  <a:gd name="connsiteX334" fmla="*/ 2102116 w 4436724"/>
                  <a:gd name="connsiteY334" fmla="*/ 750734 h 3904328"/>
                  <a:gd name="connsiteX335" fmla="*/ 2122738 w 4436724"/>
                  <a:gd name="connsiteY335" fmla="*/ 756214 h 3904328"/>
                  <a:gd name="connsiteX336" fmla="*/ 2123202 w 4436724"/>
                  <a:gd name="connsiteY336" fmla="*/ 757058 h 3904328"/>
                  <a:gd name="connsiteX337" fmla="*/ 2138051 w 4436724"/>
                  <a:gd name="connsiteY337" fmla="*/ 768483 h 3904328"/>
                  <a:gd name="connsiteX338" fmla="*/ 2139945 w 4436724"/>
                  <a:gd name="connsiteY338" fmla="*/ 772067 h 3904328"/>
                  <a:gd name="connsiteX339" fmla="*/ 2154751 w 4436724"/>
                  <a:gd name="connsiteY339" fmla="*/ 783872 h 3904328"/>
                  <a:gd name="connsiteX340" fmla="*/ 2160951 w 4436724"/>
                  <a:gd name="connsiteY340" fmla="*/ 804826 h 3904328"/>
                  <a:gd name="connsiteX341" fmla="*/ 2197852 w 4436724"/>
                  <a:gd name="connsiteY341" fmla="*/ 857191 h 3904328"/>
                  <a:gd name="connsiteX342" fmla="*/ 2234795 w 4436724"/>
                  <a:gd name="connsiteY342" fmla="*/ 871779 h 3904328"/>
                  <a:gd name="connsiteX343" fmla="*/ 2255586 w 4436724"/>
                  <a:gd name="connsiteY343" fmla="*/ 878820 h 3904328"/>
                  <a:gd name="connsiteX344" fmla="*/ 2275196 w 4436724"/>
                  <a:gd name="connsiteY344" fmla="*/ 879115 h 3904328"/>
                  <a:gd name="connsiteX345" fmla="*/ 2283462 w 4436724"/>
                  <a:gd name="connsiteY345" fmla="*/ 887589 h 3904328"/>
                  <a:gd name="connsiteX346" fmla="*/ 2284605 w 4436724"/>
                  <a:gd name="connsiteY346" fmla="*/ 887884 h 3904328"/>
                  <a:gd name="connsiteX347" fmla="*/ 2336519 w 4436724"/>
                  <a:gd name="connsiteY347" fmla="*/ 941893 h 3904328"/>
                  <a:gd name="connsiteX348" fmla="*/ 2387379 w 4436724"/>
                  <a:gd name="connsiteY348" fmla="*/ 995016 h 3904328"/>
                  <a:gd name="connsiteX349" fmla="*/ 2400031 w 4436724"/>
                  <a:gd name="connsiteY349" fmla="*/ 1010110 h 3904328"/>
                  <a:gd name="connsiteX350" fmla="*/ 2445624 w 4436724"/>
                  <a:gd name="connsiteY350" fmla="*/ 1055644 h 3904328"/>
                  <a:gd name="connsiteX351" fmla="*/ 2468017 w 4436724"/>
                  <a:gd name="connsiteY351" fmla="*/ 1068204 h 3904328"/>
                  <a:gd name="connsiteX352" fmla="*/ 2470341 w 4436724"/>
                  <a:gd name="connsiteY352" fmla="*/ 1068246 h 3904328"/>
                  <a:gd name="connsiteX353" fmla="*/ 2563711 w 4436724"/>
                  <a:gd name="connsiteY353" fmla="*/ 1099193 h 3904328"/>
                  <a:gd name="connsiteX354" fmla="*/ 2610945 w 4436724"/>
                  <a:gd name="connsiteY354" fmla="*/ 1115050 h 3904328"/>
                  <a:gd name="connsiteX355" fmla="*/ 2640001 w 4436724"/>
                  <a:gd name="connsiteY355" fmla="*/ 1123862 h 3904328"/>
                  <a:gd name="connsiteX356" fmla="*/ 2695585 w 4436724"/>
                  <a:gd name="connsiteY356" fmla="*/ 1143213 h 3904328"/>
                  <a:gd name="connsiteX357" fmla="*/ 2710261 w 4436724"/>
                  <a:gd name="connsiteY357" fmla="*/ 1147219 h 3904328"/>
                  <a:gd name="connsiteX358" fmla="*/ 2713044 w 4436724"/>
                  <a:gd name="connsiteY358" fmla="*/ 1149158 h 3904328"/>
                  <a:gd name="connsiteX359" fmla="*/ 2775249 w 4436724"/>
                  <a:gd name="connsiteY359" fmla="*/ 1170323 h 3904328"/>
                  <a:gd name="connsiteX360" fmla="*/ 2840190 w 4436724"/>
                  <a:gd name="connsiteY360" fmla="*/ 1193006 h 3904328"/>
                  <a:gd name="connsiteX361" fmla="*/ 2852125 w 4436724"/>
                  <a:gd name="connsiteY361" fmla="*/ 1196801 h 3904328"/>
                  <a:gd name="connsiteX362" fmla="*/ 2864987 w 4436724"/>
                  <a:gd name="connsiteY362" fmla="*/ 1203382 h 3904328"/>
                  <a:gd name="connsiteX363" fmla="*/ 2882999 w 4436724"/>
                  <a:gd name="connsiteY363" fmla="*/ 1208058 h 3904328"/>
                  <a:gd name="connsiteX364" fmla="*/ 2944867 w 4436724"/>
                  <a:gd name="connsiteY364" fmla="*/ 1228510 h 3904328"/>
                  <a:gd name="connsiteX365" fmla="*/ 2949295 w 4436724"/>
                  <a:gd name="connsiteY365" fmla="*/ 1230740 h 3904328"/>
                  <a:gd name="connsiteX366" fmla="*/ 2950096 w 4436724"/>
                  <a:gd name="connsiteY366" fmla="*/ 1231120 h 3904328"/>
                  <a:gd name="connsiteX367" fmla="*/ 3068306 w 4436724"/>
                  <a:gd name="connsiteY367" fmla="*/ 1271051 h 3904328"/>
                  <a:gd name="connsiteX368" fmla="*/ 3189215 w 4436724"/>
                  <a:gd name="connsiteY368" fmla="*/ 1311016 h 3904328"/>
                  <a:gd name="connsiteX369" fmla="*/ 3212869 w 4436724"/>
                  <a:gd name="connsiteY369" fmla="*/ 1317804 h 3904328"/>
                  <a:gd name="connsiteX370" fmla="*/ 3276128 w 4436724"/>
                  <a:gd name="connsiteY370" fmla="*/ 1339896 h 3904328"/>
                  <a:gd name="connsiteX371" fmla="*/ 3283171 w 4436724"/>
                  <a:gd name="connsiteY371" fmla="*/ 1341410 h 3904328"/>
                  <a:gd name="connsiteX372" fmla="*/ 3394974 w 4436724"/>
                  <a:gd name="connsiteY372" fmla="*/ 1380666 h 3904328"/>
                  <a:gd name="connsiteX373" fmla="*/ 3403409 w 4436724"/>
                  <a:gd name="connsiteY373" fmla="*/ 1382774 h 3904328"/>
                  <a:gd name="connsiteX374" fmla="*/ 3462535 w 4436724"/>
                  <a:gd name="connsiteY374" fmla="*/ 1402843 h 3904328"/>
                  <a:gd name="connsiteX375" fmla="*/ 3477632 w 4436724"/>
                  <a:gd name="connsiteY375" fmla="*/ 1407017 h 3904328"/>
                  <a:gd name="connsiteX376" fmla="*/ 3491507 w 4436724"/>
                  <a:gd name="connsiteY376" fmla="*/ 1412578 h 3904328"/>
                  <a:gd name="connsiteX377" fmla="*/ 3496779 w 4436724"/>
                  <a:gd name="connsiteY377" fmla="*/ 1412962 h 3904328"/>
                  <a:gd name="connsiteX378" fmla="*/ 3504032 w 4436724"/>
                  <a:gd name="connsiteY378" fmla="*/ 1416714 h 3904328"/>
                  <a:gd name="connsiteX379" fmla="*/ 3541735 w 4436724"/>
                  <a:gd name="connsiteY379" fmla="*/ 1429363 h 3904328"/>
                  <a:gd name="connsiteX380" fmla="*/ 3543717 w 4436724"/>
                  <a:gd name="connsiteY380" fmla="*/ 1430965 h 3904328"/>
                  <a:gd name="connsiteX381" fmla="*/ 3566617 w 4436724"/>
                  <a:gd name="connsiteY381" fmla="*/ 1437331 h 3904328"/>
                  <a:gd name="connsiteX382" fmla="*/ 3671964 w 4436724"/>
                  <a:gd name="connsiteY382" fmla="*/ 1473126 h 3904328"/>
                  <a:gd name="connsiteX383" fmla="*/ 3686808 w 4436724"/>
                  <a:gd name="connsiteY383" fmla="*/ 1477975 h 3904328"/>
                  <a:gd name="connsiteX384" fmla="*/ 3688537 w 4436724"/>
                  <a:gd name="connsiteY384" fmla="*/ 1479366 h 3904328"/>
                  <a:gd name="connsiteX385" fmla="*/ 3735855 w 4436724"/>
                  <a:gd name="connsiteY385" fmla="*/ 1494839 h 3904328"/>
                  <a:gd name="connsiteX386" fmla="*/ 3760737 w 4436724"/>
                  <a:gd name="connsiteY386" fmla="*/ 1504157 h 3904328"/>
                  <a:gd name="connsiteX387" fmla="*/ 3821090 w 4436724"/>
                  <a:gd name="connsiteY387" fmla="*/ 1525828 h 3904328"/>
                  <a:gd name="connsiteX388" fmla="*/ 3879794 w 4436724"/>
                  <a:gd name="connsiteY388" fmla="*/ 1546402 h 3904328"/>
                  <a:gd name="connsiteX389" fmla="*/ 3940350 w 4436724"/>
                  <a:gd name="connsiteY389" fmla="*/ 1567483 h 3904328"/>
                  <a:gd name="connsiteX390" fmla="*/ 3940350 w 4436724"/>
                  <a:gd name="connsiteY390" fmla="*/ 1569043 h 3904328"/>
                  <a:gd name="connsiteX391" fmla="*/ 3951488 w 4436724"/>
                  <a:gd name="connsiteY391" fmla="*/ 1569043 h 3904328"/>
                  <a:gd name="connsiteX392" fmla="*/ 4435502 w 4436724"/>
                  <a:gd name="connsiteY392" fmla="*/ 1569043 h 3904328"/>
                  <a:gd name="connsiteX393" fmla="*/ 4436725 w 4436724"/>
                  <a:gd name="connsiteY393" fmla="*/ 1569043 h 3904328"/>
                  <a:gd name="connsiteX394" fmla="*/ 4332559 w 4436724"/>
                  <a:gd name="connsiteY394" fmla="*/ 1678030 h 3904328"/>
                  <a:gd name="connsiteX395" fmla="*/ 3546972 w 4436724"/>
                  <a:gd name="connsiteY395" fmla="*/ 2499966 h 3904328"/>
                  <a:gd name="connsiteX396" fmla="*/ 3200314 w 4436724"/>
                  <a:gd name="connsiteY396" fmla="*/ 2862722 h 3904328"/>
                  <a:gd name="connsiteX397" fmla="*/ 2980342 w 4436724"/>
                  <a:gd name="connsiteY397" fmla="*/ 3092839 h 3904328"/>
                  <a:gd name="connsiteX398" fmla="*/ 2961108 w 4436724"/>
                  <a:gd name="connsiteY398" fmla="*/ 3112992 h 3904328"/>
                  <a:gd name="connsiteX399" fmla="*/ 2949299 w 4436724"/>
                  <a:gd name="connsiteY399" fmla="*/ 3125345 h 3904328"/>
                  <a:gd name="connsiteX400" fmla="*/ 2940190 w 4436724"/>
                  <a:gd name="connsiteY400" fmla="*/ 3134831 h 3904328"/>
                  <a:gd name="connsiteX401" fmla="*/ 2683275 w 4436724"/>
                  <a:gd name="connsiteY401" fmla="*/ 3123111 h 3904328"/>
                  <a:gd name="connsiteX402" fmla="*/ 2466301 w 4436724"/>
                  <a:gd name="connsiteY402" fmla="*/ 3113333 h 3904328"/>
                  <a:gd name="connsiteX403" fmla="*/ 2454995 w 4436724"/>
                  <a:gd name="connsiteY403" fmla="*/ 3113671 h 3904328"/>
                  <a:gd name="connsiteX404" fmla="*/ 2242993 w 4436724"/>
                  <a:gd name="connsiteY404" fmla="*/ 3172317 h 3904328"/>
                  <a:gd name="connsiteX405" fmla="*/ 2163034 w 4436724"/>
                  <a:gd name="connsiteY405" fmla="*/ 3200224 h 3904328"/>
                  <a:gd name="connsiteX406" fmla="*/ 1975151 w 4436724"/>
                  <a:gd name="connsiteY406" fmla="*/ 3310180 h 3904328"/>
                  <a:gd name="connsiteX407" fmla="*/ 1959252 w 4436724"/>
                  <a:gd name="connsiteY407" fmla="*/ 3355799 h 3904328"/>
                  <a:gd name="connsiteX408" fmla="*/ 1951872 w 4436724"/>
                  <a:gd name="connsiteY408" fmla="*/ 3371314 h 3904328"/>
                  <a:gd name="connsiteX409" fmla="*/ 1872672 w 4436724"/>
                  <a:gd name="connsiteY409" fmla="*/ 3461793 h 3904328"/>
                  <a:gd name="connsiteX410" fmla="*/ 1862129 w 4436724"/>
                  <a:gd name="connsiteY410" fmla="*/ 3466224 h 3904328"/>
                  <a:gd name="connsiteX411" fmla="*/ 1820167 w 4436724"/>
                  <a:gd name="connsiteY411" fmla="*/ 3466852 h 3904328"/>
                  <a:gd name="connsiteX412" fmla="*/ 1731225 w 4436724"/>
                  <a:gd name="connsiteY412" fmla="*/ 3495986 h 3904328"/>
                  <a:gd name="connsiteX413" fmla="*/ 1686860 w 4436724"/>
                  <a:gd name="connsiteY413" fmla="*/ 3498347 h 3904328"/>
                  <a:gd name="connsiteX414" fmla="*/ 1639795 w 4436724"/>
                  <a:gd name="connsiteY414" fmla="*/ 3504549 h 3904328"/>
                  <a:gd name="connsiteX415" fmla="*/ 1503662 w 4436724"/>
                  <a:gd name="connsiteY415" fmla="*/ 3509481 h 3904328"/>
                  <a:gd name="connsiteX416" fmla="*/ 1492659 w 4436724"/>
                  <a:gd name="connsiteY416" fmla="*/ 3513149 h 3904328"/>
                  <a:gd name="connsiteX417" fmla="*/ 1454995 w 4436724"/>
                  <a:gd name="connsiteY417" fmla="*/ 3553325 h 3904328"/>
                  <a:gd name="connsiteX418" fmla="*/ 1444578 w 4436724"/>
                  <a:gd name="connsiteY418" fmla="*/ 3552440 h 3904328"/>
                  <a:gd name="connsiteX419" fmla="*/ 1442132 w 4436724"/>
                  <a:gd name="connsiteY419" fmla="*/ 3559864 h 3904328"/>
                  <a:gd name="connsiteX420" fmla="*/ 1441373 w 4436724"/>
                  <a:gd name="connsiteY420" fmla="*/ 3560455 h 3904328"/>
                  <a:gd name="connsiteX421" fmla="*/ 1438501 w 4436724"/>
                  <a:gd name="connsiteY421" fmla="*/ 3560075 h 3904328"/>
                  <a:gd name="connsiteX422" fmla="*/ 1428215 w 4436724"/>
                  <a:gd name="connsiteY422" fmla="*/ 3572513 h 3904328"/>
                  <a:gd name="connsiteX423" fmla="*/ 1429565 w 4436724"/>
                  <a:gd name="connsiteY423" fmla="*/ 3586595 h 3904328"/>
                  <a:gd name="connsiteX424" fmla="*/ 1415859 w 4436724"/>
                  <a:gd name="connsiteY424" fmla="*/ 3603750 h 3904328"/>
                  <a:gd name="connsiteX425" fmla="*/ 1411726 w 4436724"/>
                  <a:gd name="connsiteY425" fmla="*/ 3605479 h 3904328"/>
                  <a:gd name="connsiteX426" fmla="*/ 1408605 w 4436724"/>
                  <a:gd name="connsiteY426" fmla="*/ 3611930 h 3904328"/>
                  <a:gd name="connsiteX427" fmla="*/ 1404725 w 4436724"/>
                  <a:gd name="connsiteY427" fmla="*/ 3613194 h 3904328"/>
                  <a:gd name="connsiteX428" fmla="*/ 1402111 w 4436724"/>
                  <a:gd name="connsiteY428" fmla="*/ 3611550 h 3904328"/>
                  <a:gd name="connsiteX429" fmla="*/ 1400259 w 4436724"/>
                  <a:gd name="connsiteY429" fmla="*/ 3611718 h 3904328"/>
                  <a:gd name="connsiteX430" fmla="*/ 1387182 w 4436724"/>
                  <a:gd name="connsiteY430" fmla="*/ 3619181 h 3904328"/>
                  <a:gd name="connsiteX431" fmla="*/ 1381320 w 4436724"/>
                  <a:gd name="connsiteY431" fmla="*/ 3626053 h 3904328"/>
                  <a:gd name="connsiteX432" fmla="*/ 1378030 w 4436724"/>
                  <a:gd name="connsiteY432" fmla="*/ 3626142 h 3904328"/>
                  <a:gd name="connsiteX433" fmla="*/ 1375584 w 4436724"/>
                  <a:gd name="connsiteY433" fmla="*/ 3623608 h 3904328"/>
                  <a:gd name="connsiteX434" fmla="*/ 1373096 w 4436724"/>
                  <a:gd name="connsiteY434" fmla="*/ 3627660 h 3904328"/>
                  <a:gd name="connsiteX435" fmla="*/ 1372042 w 4436724"/>
                  <a:gd name="connsiteY435" fmla="*/ 3628250 h 3904328"/>
                  <a:gd name="connsiteX436" fmla="*/ 1370022 w 4436724"/>
                  <a:gd name="connsiteY436" fmla="*/ 3627786 h 3904328"/>
                  <a:gd name="connsiteX437" fmla="*/ 1367487 w 4436724"/>
                  <a:gd name="connsiteY437" fmla="*/ 3628967 h 3904328"/>
                  <a:gd name="connsiteX438" fmla="*/ 1365674 w 4436724"/>
                  <a:gd name="connsiteY438" fmla="*/ 3628123 h 3904328"/>
                  <a:gd name="connsiteX439" fmla="*/ 1365336 w 4436724"/>
                  <a:gd name="connsiteY439" fmla="*/ 3627069 h 3904328"/>
                  <a:gd name="connsiteX440" fmla="*/ 1366601 w 4436724"/>
                  <a:gd name="connsiteY440" fmla="*/ 3624287 h 3904328"/>
                  <a:gd name="connsiteX441" fmla="*/ 1365674 w 4436724"/>
                  <a:gd name="connsiteY441" fmla="*/ 3623233 h 3904328"/>
                  <a:gd name="connsiteX442" fmla="*/ 1358251 w 4436724"/>
                  <a:gd name="connsiteY442" fmla="*/ 3622394 h 3904328"/>
                  <a:gd name="connsiteX443" fmla="*/ 1356433 w 4436724"/>
                  <a:gd name="connsiteY443" fmla="*/ 3623401 h 3904328"/>
                  <a:gd name="connsiteX444" fmla="*/ 1352769 w 4436724"/>
                  <a:gd name="connsiteY444" fmla="*/ 3620956 h 3904328"/>
                  <a:gd name="connsiteX445" fmla="*/ 1352474 w 4436724"/>
                  <a:gd name="connsiteY445" fmla="*/ 3613240 h 3904328"/>
                  <a:gd name="connsiteX446" fmla="*/ 1351672 w 4436724"/>
                  <a:gd name="connsiteY446" fmla="*/ 3611259 h 3904328"/>
                  <a:gd name="connsiteX447" fmla="*/ 1347543 w 4436724"/>
                  <a:gd name="connsiteY447" fmla="*/ 3612271 h 3904328"/>
                  <a:gd name="connsiteX448" fmla="*/ 1346531 w 4436724"/>
                  <a:gd name="connsiteY448" fmla="*/ 3611217 h 3904328"/>
                  <a:gd name="connsiteX449" fmla="*/ 1344465 w 4436724"/>
                  <a:gd name="connsiteY449" fmla="*/ 3614042 h 3904328"/>
                  <a:gd name="connsiteX450" fmla="*/ 1341728 w 4436724"/>
                  <a:gd name="connsiteY450" fmla="*/ 3614843 h 3904328"/>
                  <a:gd name="connsiteX451" fmla="*/ 1332492 w 4436724"/>
                  <a:gd name="connsiteY451" fmla="*/ 3612608 h 3904328"/>
                  <a:gd name="connsiteX452" fmla="*/ 1333167 w 4436724"/>
                  <a:gd name="connsiteY452" fmla="*/ 3608518 h 3904328"/>
                  <a:gd name="connsiteX453" fmla="*/ 1331227 w 4436724"/>
                  <a:gd name="connsiteY453" fmla="*/ 3608135 h 3904328"/>
                  <a:gd name="connsiteX454" fmla="*/ 1328950 w 4436724"/>
                  <a:gd name="connsiteY454" fmla="*/ 3609189 h 3904328"/>
                  <a:gd name="connsiteX455" fmla="*/ 1327600 w 4436724"/>
                  <a:gd name="connsiteY455" fmla="*/ 3607882 h 3904328"/>
                  <a:gd name="connsiteX456" fmla="*/ 1325871 w 4436724"/>
                  <a:gd name="connsiteY456" fmla="*/ 3608599 h 3904328"/>
                  <a:gd name="connsiteX457" fmla="*/ 1323341 w 4436724"/>
                  <a:gd name="connsiteY457" fmla="*/ 3607418 h 3904328"/>
                  <a:gd name="connsiteX458" fmla="*/ 1322582 w 4436724"/>
                  <a:gd name="connsiteY458" fmla="*/ 3605099 h 3904328"/>
                  <a:gd name="connsiteX459" fmla="*/ 1320596 w 4436724"/>
                  <a:gd name="connsiteY459" fmla="*/ 3607545 h 3904328"/>
                  <a:gd name="connsiteX460" fmla="*/ 1317310 w 4436724"/>
                  <a:gd name="connsiteY460" fmla="*/ 3607292 h 3904328"/>
                  <a:gd name="connsiteX461" fmla="*/ 1315830 w 4436724"/>
                  <a:gd name="connsiteY461" fmla="*/ 3604589 h 3904328"/>
                  <a:gd name="connsiteX462" fmla="*/ 1312376 w 4436724"/>
                  <a:gd name="connsiteY462" fmla="*/ 3609269 h 3904328"/>
                  <a:gd name="connsiteX463" fmla="*/ 1301875 w 4436724"/>
                  <a:gd name="connsiteY463" fmla="*/ 3611925 h 3904328"/>
                  <a:gd name="connsiteX464" fmla="*/ 1299340 w 4436724"/>
                  <a:gd name="connsiteY464" fmla="*/ 3616099 h 3904328"/>
                  <a:gd name="connsiteX465" fmla="*/ 1297658 w 4436724"/>
                  <a:gd name="connsiteY465" fmla="*/ 3615636 h 3904328"/>
                  <a:gd name="connsiteX466" fmla="*/ 1295929 w 4436724"/>
                  <a:gd name="connsiteY466" fmla="*/ 3616352 h 3904328"/>
                  <a:gd name="connsiteX467" fmla="*/ 1292808 w 4436724"/>
                  <a:gd name="connsiteY467" fmla="*/ 3621116 h 3904328"/>
                  <a:gd name="connsiteX468" fmla="*/ 1287583 w 4436724"/>
                  <a:gd name="connsiteY468" fmla="*/ 3618169 h 3904328"/>
                  <a:gd name="connsiteX469" fmla="*/ 1283239 w 4436724"/>
                  <a:gd name="connsiteY469" fmla="*/ 3618291 h 3904328"/>
                  <a:gd name="connsiteX470" fmla="*/ 1269575 w 4436724"/>
                  <a:gd name="connsiteY470" fmla="*/ 3609269 h 3904328"/>
                  <a:gd name="connsiteX471" fmla="*/ 1264641 w 4436724"/>
                  <a:gd name="connsiteY471" fmla="*/ 3614033 h 3904328"/>
                  <a:gd name="connsiteX472" fmla="*/ 1256881 w 4436724"/>
                  <a:gd name="connsiteY472" fmla="*/ 3613528 h 3904328"/>
                  <a:gd name="connsiteX473" fmla="*/ 1239295 w 4436724"/>
                  <a:gd name="connsiteY473" fmla="*/ 3617701 h 3904328"/>
                  <a:gd name="connsiteX474" fmla="*/ 1231198 w 4436724"/>
                  <a:gd name="connsiteY474" fmla="*/ 3610066 h 3904328"/>
                  <a:gd name="connsiteX475" fmla="*/ 1228457 w 4436724"/>
                  <a:gd name="connsiteY475" fmla="*/ 3609813 h 3904328"/>
                  <a:gd name="connsiteX476" fmla="*/ 1217914 w 4436724"/>
                  <a:gd name="connsiteY476" fmla="*/ 3615420 h 3904328"/>
                  <a:gd name="connsiteX477" fmla="*/ 1215046 w 4436724"/>
                  <a:gd name="connsiteY477" fmla="*/ 3621239 h 3904328"/>
                  <a:gd name="connsiteX478" fmla="*/ 1210829 w 4436724"/>
                  <a:gd name="connsiteY478" fmla="*/ 3623811 h 3904328"/>
                  <a:gd name="connsiteX479" fmla="*/ 1208551 w 4436724"/>
                  <a:gd name="connsiteY479" fmla="*/ 3623684 h 3904328"/>
                  <a:gd name="connsiteX480" fmla="*/ 1209348 w 4436724"/>
                  <a:gd name="connsiteY480" fmla="*/ 3620058 h 3904328"/>
                  <a:gd name="connsiteX481" fmla="*/ 1208758 w 4436724"/>
                  <a:gd name="connsiteY481" fmla="*/ 3618667 h 3904328"/>
                  <a:gd name="connsiteX482" fmla="*/ 1200661 w 4436724"/>
                  <a:gd name="connsiteY482" fmla="*/ 3622124 h 3904328"/>
                  <a:gd name="connsiteX483" fmla="*/ 1198173 w 4436724"/>
                  <a:gd name="connsiteY483" fmla="*/ 3621787 h 3904328"/>
                  <a:gd name="connsiteX484" fmla="*/ 1196992 w 4436724"/>
                  <a:gd name="connsiteY484" fmla="*/ 3622381 h 3904328"/>
                  <a:gd name="connsiteX485" fmla="*/ 1195853 w 4436724"/>
                  <a:gd name="connsiteY485" fmla="*/ 3625038 h 3904328"/>
                  <a:gd name="connsiteX486" fmla="*/ 1192433 w 4436724"/>
                  <a:gd name="connsiteY486" fmla="*/ 3623520 h 3904328"/>
                  <a:gd name="connsiteX487" fmla="*/ 1190156 w 4436724"/>
                  <a:gd name="connsiteY487" fmla="*/ 3624574 h 3904328"/>
                  <a:gd name="connsiteX488" fmla="*/ 1186149 w 4436724"/>
                  <a:gd name="connsiteY488" fmla="*/ 3622803 h 3904328"/>
                  <a:gd name="connsiteX489" fmla="*/ 1174641 w 4436724"/>
                  <a:gd name="connsiteY489" fmla="*/ 3623688 h 3904328"/>
                  <a:gd name="connsiteX490" fmla="*/ 1173797 w 4436724"/>
                  <a:gd name="connsiteY490" fmla="*/ 3627440 h 3904328"/>
                  <a:gd name="connsiteX491" fmla="*/ 1171182 w 4436724"/>
                  <a:gd name="connsiteY491" fmla="*/ 3628752 h 3904328"/>
                  <a:gd name="connsiteX492" fmla="*/ 1169453 w 4436724"/>
                  <a:gd name="connsiteY492" fmla="*/ 3628495 h 3904328"/>
                  <a:gd name="connsiteX493" fmla="*/ 1166965 w 4436724"/>
                  <a:gd name="connsiteY493" fmla="*/ 3626513 h 3904328"/>
                  <a:gd name="connsiteX494" fmla="*/ 1165700 w 4436724"/>
                  <a:gd name="connsiteY494" fmla="*/ 3627188 h 3904328"/>
                  <a:gd name="connsiteX495" fmla="*/ 1153512 w 4436724"/>
                  <a:gd name="connsiteY495" fmla="*/ 3619936 h 3904328"/>
                  <a:gd name="connsiteX496" fmla="*/ 1151783 w 4436724"/>
                  <a:gd name="connsiteY496" fmla="*/ 3619679 h 3904328"/>
                  <a:gd name="connsiteX497" fmla="*/ 1145499 w 4436724"/>
                  <a:gd name="connsiteY497" fmla="*/ 3625286 h 3904328"/>
                  <a:gd name="connsiteX498" fmla="*/ 1136010 w 4436724"/>
                  <a:gd name="connsiteY498" fmla="*/ 3621618 h 3904328"/>
                  <a:gd name="connsiteX499" fmla="*/ 1135922 w 4436724"/>
                  <a:gd name="connsiteY499" fmla="*/ 3620564 h 3904328"/>
                  <a:gd name="connsiteX500" fmla="*/ 1133522 w 4436724"/>
                  <a:gd name="connsiteY500" fmla="*/ 3620901 h 3904328"/>
                  <a:gd name="connsiteX501" fmla="*/ 1130401 w 4436724"/>
                  <a:gd name="connsiteY501" fmla="*/ 3625708 h 3904328"/>
                  <a:gd name="connsiteX502" fmla="*/ 1121166 w 4436724"/>
                  <a:gd name="connsiteY502" fmla="*/ 3631652 h 3904328"/>
                  <a:gd name="connsiteX503" fmla="*/ 1119441 w 4436724"/>
                  <a:gd name="connsiteY503" fmla="*/ 3631868 h 3904328"/>
                  <a:gd name="connsiteX504" fmla="*/ 1116362 w 4436724"/>
                  <a:gd name="connsiteY504" fmla="*/ 3629296 h 3904328"/>
                  <a:gd name="connsiteX505" fmla="*/ 1113789 w 4436724"/>
                  <a:gd name="connsiteY505" fmla="*/ 3629085 h 3904328"/>
                  <a:gd name="connsiteX506" fmla="*/ 1111221 w 4436724"/>
                  <a:gd name="connsiteY506" fmla="*/ 3627230 h 3904328"/>
                  <a:gd name="connsiteX507" fmla="*/ 1095407 w 4436724"/>
                  <a:gd name="connsiteY507" fmla="*/ 3626264 h 3904328"/>
                  <a:gd name="connsiteX508" fmla="*/ 1094264 w 4436724"/>
                  <a:gd name="connsiteY508" fmla="*/ 3623393 h 3904328"/>
                  <a:gd name="connsiteX509" fmla="*/ 1091818 w 4436724"/>
                  <a:gd name="connsiteY509" fmla="*/ 3622217 h 3904328"/>
                  <a:gd name="connsiteX510" fmla="*/ 1074109 w 4436724"/>
                  <a:gd name="connsiteY510" fmla="*/ 3621664 h 3904328"/>
                  <a:gd name="connsiteX511" fmla="*/ 1071537 w 4436724"/>
                  <a:gd name="connsiteY511" fmla="*/ 3623102 h 3904328"/>
                  <a:gd name="connsiteX512" fmla="*/ 1070019 w 4436724"/>
                  <a:gd name="connsiteY512" fmla="*/ 3626218 h 3904328"/>
                  <a:gd name="connsiteX513" fmla="*/ 1063781 w 4436724"/>
                  <a:gd name="connsiteY513" fmla="*/ 3624367 h 3904328"/>
                  <a:gd name="connsiteX514" fmla="*/ 1058130 w 4436724"/>
                  <a:gd name="connsiteY514" fmla="*/ 3627192 h 3904328"/>
                  <a:gd name="connsiteX515" fmla="*/ 1057915 w 4436724"/>
                  <a:gd name="connsiteY515" fmla="*/ 3631787 h 3904328"/>
                  <a:gd name="connsiteX516" fmla="*/ 1057030 w 4436724"/>
                  <a:gd name="connsiteY516" fmla="*/ 3632209 h 3904328"/>
                  <a:gd name="connsiteX517" fmla="*/ 1049481 w 4436724"/>
                  <a:gd name="connsiteY517" fmla="*/ 3630527 h 3904328"/>
                  <a:gd name="connsiteX518" fmla="*/ 1047372 w 4436724"/>
                  <a:gd name="connsiteY518" fmla="*/ 3631492 h 3904328"/>
                  <a:gd name="connsiteX519" fmla="*/ 1041215 w 4436724"/>
                  <a:gd name="connsiteY519" fmla="*/ 3629932 h 3904328"/>
                  <a:gd name="connsiteX520" fmla="*/ 1038052 w 4436724"/>
                  <a:gd name="connsiteY520" fmla="*/ 3625463 h 3904328"/>
                  <a:gd name="connsiteX521" fmla="*/ 1023001 w 4436724"/>
                  <a:gd name="connsiteY521" fmla="*/ 3617748 h 3904328"/>
                  <a:gd name="connsiteX522" fmla="*/ 1024477 w 4436724"/>
                  <a:gd name="connsiteY522" fmla="*/ 3615302 h 3904328"/>
                  <a:gd name="connsiteX523" fmla="*/ 1023338 w 4436724"/>
                  <a:gd name="connsiteY523" fmla="*/ 3613869 h 3904328"/>
                  <a:gd name="connsiteX524" fmla="*/ 1019121 w 4436724"/>
                  <a:gd name="connsiteY524" fmla="*/ 3613869 h 3904328"/>
                  <a:gd name="connsiteX525" fmla="*/ 1015700 w 4436724"/>
                  <a:gd name="connsiteY525" fmla="*/ 3607334 h 3904328"/>
                  <a:gd name="connsiteX526" fmla="*/ 1009417 w 4436724"/>
                  <a:gd name="connsiteY526" fmla="*/ 3608261 h 3904328"/>
                  <a:gd name="connsiteX527" fmla="*/ 1002669 w 4436724"/>
                  <a:gd name="connsiteY527" fmla="*/ 3594011 h 3904328"/>
                  <a:gd name="connsiteX528" fmla="*/ 993096 w 4436724"/>
                  <a:gd name="connsiteY528" fmla="*/ 3589289 h 3904328"/>
                  <a:gd name="connsiteX529" fmla="*/ 979006 w 4436724"/>
                  <a:gd name="connsiteY529" fmla="*/ 3570864 h 3904328"/>
                  <a:gd name="connsiteX530" fmla="*/ 969901 w 4436724"/>
                  <a:gd name="connsiteY530" fmla="*/ 3564797 h 3904328"/>
                  <a:gd name="connsiteX531" fmla="*/ 961804 w 4436724"/>
                  <a:gd name="connsiteY531" fmla="*/ 3555395 h 3904328"/>
                  <a:gd name="connsiteX532" fmla="*/ 948051 w 4436724"/>
                  <a:gd name="connsiteY532" fmla="*/ 3544602 h 3904328"/>
                  <a:gd name="connsiteX533" fmla="*/ 930972 w 4436724"/>
                  <a:gd name="connsiteY533" fmla="*/ 3529213 h 3904328"/>
                  <a:gd name="connsiteX534" fmla="*/ 921947 w 4436724"/>
                  <a:gd name="connsiteY534" fmla="*/ 3527531 h 3904328"/>
                  <a:gd name="connsiteX535" fmla="*/ 910303 w 4436724"/>
                  <a:gd name="connsiteY535" fmla="*/ 3523314 h 3904328"/>
                  <a:gd name="connsiteX536" fmla="*/ 909164 w 4436724"/>
                  <a:gd name="connsiteY536" fmla="*/ 3522260 h 3904328"/>
                  <a:gd name="connsiteX537" fmla="*/ 898748 w 4436724"/>
                  <a:gd name="connsiteY537" fmla="*/ 3502904 h 3904328"/>
                  <a:gd name="connsiteX538" fmla="*/ 897816 w 4436724"/>
                  <a:gd name="connsiteY538" fmla="*/ 3499789 h 3904328"/>
                  <a:gd name="connsiteX539" fmla="*/ 899127 w 4436724"/>
                  <a:gd name="connsiteY539" fmla="*/ 3495657 h 3904328"/>
                  <a:gd name="connsiteX540" fmla="*/ 898326 w 4436724"/>
                  <a:gd name="connsiteY540" fmla="*/ 3492663 h 3904328"/>
                  <a:gd name="connsiteX541" fmla="*/ 885084 w 4436724"/>
                  <a:gd name="connsiteY541" fmla="*/ 3485622 h 3904328"/>
                  <a:gd name="connsiteX542" fmla="*/ 879264 w 4436724"/>
                  <a:gd name="connsiteY542" fmla="*/ 3475715 h 3904328"/>
                  <a:gd name="connsiteX543" fmla="*/ 846492 w 4436724"/>
                  <a:gd name="connsiteY543" fmla="*/ 3458049 h 3904328"/>
                  <a:gd name="connsiteX544" fmla="*/ 844809 w 4436724"/>
                  <a:gd name="connsiteY544" fmla="*/ 3457585 h 3904328"/>
                  <a:gd name="connsiteX545" fmla="*/ 819590 w 4436724"/>
                  <a:gd name="connsiteY545" fmla="*/ 3474197 h 3904328"/>
                  <a:gd name="connsiteX546" fmla="*/ 812041 w 4436724"/>
                  <a:gd name="connsiteY546" fmla="*/ 3475419 h 3904328"/>
                  <a:gd name="connsiteX547" fmla="*/ 795467 w 4436724"/>
                  <a:gd name="connsiteY547" fmla="*/ 3482207 h 3904328"/>
                  <a:gd name="connsiteX548" fmla="*/ 783659 w 4436724"/>
                  <a:gd name="connsiteY548" fmla="*/ 3486508 h 3904328"/>
                  <a:gd name="connsiteX549" fmla="*/ 679240 w 4436724"/>
                  <a:gd name="connsiteY549" fmla="*/ 3530777 h 3904328"/>
                  <a:gd name="connsiteX550" fmla="*/ 651954 w 4436724"/>
                  <a:gd name="connsiteY550" fmla="*/ 3547515 h 3904328"/>
                  <a:gd name="connsiteX551" fmla="*/ 645965 w 4436724"/>
                  <a:gd name="connsiteY551" fmla="*/ 3546756 h 3904328"/>
                  <a:gd name="connsiteX552" fmla="*/ 554409 w 4436724"/>
                  <a:gd name="connsiteY552" fmla="*/ 3578462 h 3904328"/>
                  <a:gd name="connsiteX553" fmla="*/ 523370 w 4436724"/>
                  <a:gd name="connsiteY553" fmla="*/ 3597603 h 3904328"/>
                  <a:gd name="connsiteX554" fmla="*/ 519701 w 4436724"/>
                  <a:gd name="connsiteY554" fmla="*/ 3600681 h 3904328"/>
                  <a:gd name="connsiteX555" fmla="*/ 511646 w 4436724"/>
                  <a:gd name="connsiteY555" fmla="*/ 3603674 h 3904328"/>
                  <a:gd name="connsiteX556" fmla="*/ 393816 w 4436724"/>
                  <a:gd name="connsiteY556" fmla="*/ 3664387 h 3904328"/>
                  <a:gd name="connsiteX557" fmla="*/ 390358 w 4436724"/>
                  <a:gd name="connsiteY557" fmla="*/ 3670879 h 3904328"/>
                  <a:gd name="connsiteX558" fmla="*/ 377284 w 4436724"/>
                  <a:gd name="connsiteY558" fmla="*/ 3691496 h 3904328"/>
                  <a:gd name="connsiteX559" fmla="*/ 376567 w 4436724"/>
                  <a:gd name="connsiteY559" fmla="*/ 3692462 h 3904328"/>
                  <a:gd name="connsiteX560" fmla="*/ 350715 w 4436724"/>
                  <a:gd name="connsiteY560" fmla="*/ 3749637 h 3904328"/>
                  <a:gd name="connsiteX561" fmla="*/ 340678 w 4436724"/>
                  <a:gd name="connsiteY561" fmla="*/ 3771814 h 3904328"/>
                  <a:gd name="connsiteX562" fmla="*/ 322544 w 4436724"/>
                  <a:gd name="connsiteY562" fmla="*/ 3790786 h 3904328"/>
                  <a:gd name="connsiteX563" fmla="*/ 269575 w 4436724"/>
                  <a:gd name="connsiteY563" fmla="*/ 3846229 h 3904328"/>
                  <a:gd name="connsiteX564" fmla="*/ 252116 w 4436724"/>
                  <a:gd name="connsiteY564" fmla="*/ 3863890 h 3904328"/>
                  <a:gd name="connsiteX565" fmla="*/ 238157 w 4436724"/>
                  <a:gd name="connsiteY565" fmla="*/ 3899685 h 3904328"/>
                  <a:gd name="connsiteX566" fmla="*/ 210534 w 4436724"/>
                  <a:gd name="connsiteY566" fmla="*/ 3876243 h 3904328"/>
                  <a:gd name="connsiteX567" fmla="*/ 195436 w 4436724"/>
                  <a:gd name="connsiteY567" fmla="*/ 3874763 h 3904328"/>
                  <a:gd name="connsiteX568" fmla="*/ 174097 w 4436724"/>
                  <a:gd name="connsiteY568" fmla="*/ 3874721 h 3904328"/>
                  <a:gd name="connsiteX569" fmla="*/ 164313 w 4436724"/>
                  <a:gd name="connsiteY569" fmla="*/ 3870758 h 3904328"/>
                  <a:gd name="connsiteX570" fmla="*/ 133695 w 4436724"/>
                  <a:gd name="connsiteY570" fmla="*/ 3870041 h 3904328"/>
                  <a:gd name="connsiteX571" fmla="*/ 127918 w 4436724"/>
                  <a:gd name="connsiteY571" fmla="*/ 3869919 h 3904328"/>
                  <a:gd name="connsiteX572" fmla="*/ 126146 w 4436724"/>
                  <a:gd name="connsiteY572" fmla="*/ 3852717 h 3904328"/>
                  <a:gd name="connsiteX573" fmla="*/ 124333 w 4436724"/>
                  <a:gd name="connsiteY573" fmla="*/ 3851536 h 3904328"/>
                  <a:gd name="connsiteX574" fmla="*/ 108055 w 4436724"/>
                  <a:gd name="connsiteY574" fmla="*/ 3863089 h 3904328"/>
                  <a:gd name="connsiteX575" fmla="*/ 101729 w 4436724"/>
                  <a:gd name="connsiteY575" fmla="*/ 3866542 h 3904328"/>
                  <a:gd name="connsiteX576" fmla="*/ 78871 w 4436724"/>
                  <a:gd name="connsiteY576" fmla="*/ 3864434 h 3904328"/>
                  <a:gd name="connsiteX577" fmla="*/ 62550 w 4436724"/>
                  <a:gd name="connsiteY577" fmla="*/ 3861697 h 3904328"/>
                  <a:gd name="connsiteX578" fmla="*/ 56562 w 4436724"/>
                  <a:gd name="connsiteY578" fmla="*/ 3863511 h 3904328"/>
                  <a:gd name="connsiteX579" fmla="*/ 22022 w 4436724"/>
                  <a:gd name="connsiteY579" fmla="*/ 3846140 h 3904328"/>
                  <a:gd name="connsiteX580" fmla="*/ 337 w 4436724"/>
                  <a:gd name="connsiteY580" fmla="*/ 3835204 h 390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</a:cxnLst>
                <a:rect l="l" t="t" r="r" b="b"/>
                <a:pathLst>
                  <a:path w="4436724" h="3904328">
                    <a:moveTo>
                      <a:pt x="337" y="3835204"/>
                    </a:moveTo>
                    <a:lnTo>
                      <a:pt x="0" y="3833727"/>
                    </a:lnTo>
                    <a:cubicBezTo>
                      <a:pt x="1856" y="3832459"/>
                      <a:pt x="31756" y="3812558"/>
                      <a:pt x="38925" y="3808473"/>
                    </a:cubicBezTo>
                    <a:cubicBezTo>
                      <a:pt x="46305" y="3804257"/>
                      <a:pt x="93749" y="3782122"/>
                      <a:pt x="93749" y="3782122"/>
                    </a:cubicBezTo>
                    <a:lnTo>
                      <a:pt x="130650" y="3722042"/>
                    </a:lnTo>
                    <a:lnTo>
                      <a:pt x="204452" y="3602936"/>
                    </a:lnTo>
                    <a:lnTo>
                      <a:pt x="193909" y="3574477"/>
                    </a:lnTo>
                    <a:cubicBezTo>
                      <a:pt x="193909" y="3574477"/>
                      <a:pt x="194964" y="3562883"/>
                      <a:pt x="196018" y="3558667"/>
                    </a:cubicBezTo>
                    <a:cubicBezTo>
                      <a:pt x="197072" y="3554451"/>
                      <a:pt x="213941" y="3515451"/>
                      <a:pt x="213941" y="3515451"/>
                    </a:cubicBezTo>
                    <a:cubicBezTo>
                      <a:pt x="213941" y="3515451"/>
                      <a:pt x="221321" y="3490155"/>
                      <a:pt x="220267" y="3485938"/>
                    </a:cubicBezTo>
                    <a:cubicBezTo>
                      <a:pt x="219213" y="3481722"/>
                      <a:pt x="222376" y="3464858"/>
                      <a:pt x="224484" y="3460642"/>
                    </a:cubicBezTo>
                    <a:cubicBezTo>
                      <a:pt x="226593" y="3456426"/>
                      <a:pt x="248734" y="3441669"/>
                      <a:pt x="248734" y="3441669"/>
                    </a:cubicBezTo>
                    <a:lnTo>
                      <a:pt x="255059" y="3417426"/>
                    </a:lnTo>
                    <a:lnTo>
                      <a:pt x="294069" y="3336266"/>
                    </a:lnTo>
                    <a:cubicBezTo>
                      <a:pt x="294069" y="3336266"/>
                      <a:pt x="324644" y="3267753"/>
                      <a:pt x="326753" y="3261429"/>
                    </a:cubicBezTo>
                    <a:cubicBezTo>
                      <a:pt x="328861" y="3255105"/>
                      <a:pt x="330970" y="3245619"/>
                      <a:pt x="327807" y="3231916"/>
                    </a:cubicBezTo>
                    <a:cubicBezTo>
                      <a:pt x="324644" y="3218214"/>
                      <a:pt x="327807" y="3197133"/>
                      <a:pt x="329916" y="3192917"/>
                    </a:cubicBezTo>
                    <a:cubicBezTo>
                      <a:pt x="332024" y="3188701"/>
                      <a:pt x="337296" y="3179215"/>
                      <a:pt x="336242" y="3171836"/>
                    </a:cubicBezTo>
                    <a:cubicBezTo>
                      <a:pt x="335187" y="3164458"/>
                      <a:pt x="351002" y="3124405"/>
                      <a:pt x="355219" y="3119135"/>
                    </a:cubicBezTo>
                    <a:cubicBezTo>
                      <a:pt x="359437" y="3113865"/>
                      <a:pt x="357328" y="3076973"/>
                      <a:pt x="357328" y="3076973"/>
                    </a:cubicBezTo>
                    <a:lnTo>
                      <a:pt x="372088" y="3065379"/>
                    </a:lnTo>
                    <a:lnTo>
                      <a:pt x="416369" y="2952597"/>
                    </a:lnTo>
                    <a:lnTo>
                      <a:pt x="425858" y="2931517"/>
                    </a:lnTo>
                    <a:lnTo>
                      <a:pt x="460018" y="2882943"/>
                    </a:lnTo>
                    <a:cubicBezTo>
                      <a:pt x="482833" y="2876366"/>
                      <a:pt x="486249" y="2883327"/>
                      <a:pt x="498690" y="2895848"/>
                    </a:cubicBezTo>
                    <a:cubicBezTo>
                      <a:pt x="505775" y="2898378"/>
                      <a:pt x="512396" y="2900233"/>
                      <a:pt x="519060" y="2903944"/>
                    </a:cubicBezTo>
                    <a:cubicBezTo>
                      <a:pt x="527663" y="2906347"/>
                      <a:pt x="538164" y="2903016"/>
                      <a:pt x="550816" y="2906558"/>
                    </a:cubicBezTo>
                    <a:cubicBezTo>
                      <a:pt x="553683" y="2907354"/>
                      <a:pt x="555750" y="2907822"/>
                      <a:pt x="557605" y="2907780"/>
                    </a:cubicBezTo>
                    <a:cubicBezTo>
                      <a:pt x="567221" y="2903733"/>
                      <a:pt x="565703" y="2903438"/>
                      <a:pt x="576372" y="2905377"/>
                    </a:cubicBezTo>
                    <a:cubicBezTo>
                      <a:pt x="576794" y="2904871"/>
                      <a:pt x="577216" y="2904238"/>
                      <a:pt x="577764" y="2903690"/>
                    </a:cubicBezTo>
                    <a:cubicBezTo>
                      <a:pt x="579282" y="2901966"/>
                      <a:pt x="580758" y="2900107"/>
                      <a:pt x="582445" y="2898509"/>
                    </a:cubicBezTo>
                    <a:lnTo>
                      <a:pt x="583921" y="2897497"/>
                    </a:lnTo>
                    <a:cubicBezTo>
                      <a:pt x="589404" y="2894841"/>
                      <a:pt x="592862" y="2896738"/>
                      <a:pt x="597205" y="2899521"/>
                    </a:cubicBezTo>
                    <a:cubicBezTo>
                      <a:pt x="601170" y="2898172"/>
                      <a:pt x="603320" y="2895558"/>
                      <a:pt x="607917" y="2895304"/>
                    </a:cubicBezTo>
                    <a:lnTo>
                      <a:pt x="609731" y="2895473"/>
                    </a:lnTo>
                    <a:cubicBezTo>
                      <a:pt x="611628" y="2895933"/>
                      <a:pt x="613231" y="2896696"/>
                      <a:pt x="614454" y="2897366"/>
                    </a:cubicBezTo>
                    <a:cubicBezTo>
                      <a:pt x="619557" y="2891257"/>
                      <a:pt x="626431" y="2891257"/>
                      <a:pt x="633305" y="2893027"/>
                    </a:cubicBezTo>
                    <a:lnTo>
                      <a:pt x="635245" y="2893534"/>
                    </a:lnTo>
                    <a:cubicBezTo>
                      <a:pt x="640221" y="2893656"/>
                      <a:pt x="642119" y="2886995"/>
                      <a:pt x="653506" y="2890325"/>
                    </a:cubicBezTo>
                    <a:cubicBezTo>
                      <a:pt x="657976" y="2884971"/>
                      <a:pt x="663206" y="2886366"/>
                      <a:pt x="668899" y="2883790"/>
                    </a:cubicBezTo>
                    <a:cubicBezTo>
                      <a:pt x="680834" y="2878394"/>
                      <a:pt x="685388" y="2884216"/>
                      <a:pt x="696564" y="2883959"/>
                    </a:cubicBezTo>
                    <a:cubicBezTo>
                      <a:pt x="698462" y="2883917"/>
                      <a:pt x="719885" y="2878777"/>
                      <a:pt x="720602" y="2878351"/>
                    </a:cubicBezTo>
                    <a:cubicBezTo>
                      <a:pt x="736965" y="2868907"/>
                      <a:pt x="731989" y="2861782"/>
                      <a:pt x="741351" y="2855879"/>
                    </a:cubicBezTo>
                    <a:lnTo>
                      <a:pt x="742911" y="2854914"/>
                    </a:lnTo>
                    <a:cubicBezTo>
                      <a:pt x="747804" y="2843948"/>
                      <a:pt x="743333" y="2842350"/>
                      <a:pt x="757583" y="2837206"/>
                    </a:cubicBezTo>
                    <a:cubicBezTo>
                      <a:pt x="766904" y="2833876"/>
                      <a:pt x="766693" y="2828015"/>
                      <a:pt x="774668" y="2823335"/>
                    </a:cubicBezTo>
                    <a:lnTo>
                      <a:pt x="776182" y="2822449"/>
                    </a:lnTo>
                    <a:cubicBezTo>
                      <a:pt x="777404" y="2804363"/>
                      <a:pt x="790313" y="2806091"/>
                      <a:pt x="804058" y="2811319"/>
                    </a:cubicBezTo>
                    <a:lnTo>
                      <a:pt x="804774" y="2810813"/>
                    </a:lnTo>
                    <a:cubicBezTo>
                      <a:pt x="806546" y="2803603"/>
                      <a:pt x="806124" y="2799177"/>
                      <a:pt x="815824" y="2798586"/>
                    </a:cubicBezTo>
                    <a:lnTo>
                      <a:pt x="817426" y="2797575"/>
                    </a:lnTo>
                    <a:cubicBezTo>
                      <a:pt x="820674" y="2780457"/>
                      <a:pt x="828307" y="2789311"/>
                      <a:pt x="831512" y="2784041"/>
                    </a:cubicBezTo>
                    <a:cubicBezTo>
                      <a:pt x="839609" y="2770802"/>
                      <a:pt x="843025" y="2771101"/>
                      <a:pt x="857659" y="2767176"/>
                    </a:cubicBezTo>
                    <a:cubicBezTo>
                      <a:pt x="875034" y="2762500"/>
                      <a:pt x="867232" y="2748203"/>
                      <a:pt x="880559" y="2747318"/>
                    </a:cubicBezTo>
                    <a:cubicBezTo>
                      <a:pt x="887517" y="2746897"/>
                      <a:pt x="895150" y="2748119"/>
                      <a:pt x="901392" y="2744072"/>
                    </a:cubicBezTo>
                    <a:lnTo>
                      <a:pt x="902826" y="2743102"/>
                    </a:lnTo>
                    <a:cubicBezTo>
                      <a:pt x="908688" y="2739055"/>
                      <a:pt x="911724" y="2739480"/>
                      <a:pt x="918640" y="2739480"/>
                    </a:cubicBezTo>
                    <a:cubicBezTo>
                      <a:pt x="921508" y="2739523"/>
                      <a:pt x="922562" y="2740703"/>
                      <a:pt x="924545" y="2739691"/>
                    </a:cubicBezTo>
                    <a:lnTo>
                      <a:pt x="903458" y="2691206"/>
                    </a:lnTo>
                    <a:cubicBezTo>
                      <a:pt x="903458" y="2691206"/>
                      <a:pt x="899241" y="2675395"/>
                      <a:pt x="899241" y="2671179"/>
                    </a:cubicBezTo>
                    <a:cubicBezTo>
                      <a:pt x="899241" y="2666963"/>
                      <a:pt x="900295" y="2558397"/>
                      <a:pt x="901350" y="2554181"/>
                    </a:cubicBezTo>
                    <a:cubicBezTo>
                      <a:pt x="902404" y="2549965"/>
                      <a:pt x="901350" y="2542587"/>
                      <a:pt x="899241" y="2537317"/>
                    </a:cubicBezTo>
                    <a:cubicBezTo>
                      <a:pt x="897132" y="2532047"/>
                      <a:pt x="896078" y="2517374"/>
                      <a:pt x="896078" y="2517374"/>
                    </a:cubicBezTo>
                    <a:cubicBezTo>
                      <a:pt x="896078" y="2509912"/>
                      <a:pt x="899241" y="2496210"/>
                      <a:pt x="901350" y="2488831"/>
                    </a:cubicBezTo>
                    <a:cubicBezTo>
                      <a:pt x="903458" y="2481453"/>
                      <a:pt x="906621" y="2439292"/>
                      <a:pt x="905567" y="2432967"/>
                    </a:cubicBezTo>
                    <a:cubicBezTo>
                      <a:pt x="904513" y="2426643"/>
                      <a:pt x="901350" y="2418211"/>
                      <a:pt x="898187" y="2407671"/>
                    </a:cubicBezTo>
                    <a:lnTo>
                      <a:pt x="897849" y="2406528"/>
                    </a:lnTo>
                    <a:lnTo>
                      <a:pt x="896078" y="2400292"/>
                    </a:lnTo>
                    <a:cubicBezTo>
                      <a:pt x="892915" y="2393968"/>
                      <a:pt x="888698" y="2367617"/>
                      <a:pt x="888698" y="2367617"/>
                    </a:cubicBezTo>
                    <a:lnTo>
                      <a:pt x="896078" y="2342321"/>
                    </a:lnTo>
                    <a:cubicBezTo>
                      <a:pt x="896078" y="2342321"/>
                      <a:pt x="905567" y="2330726"/>
                      <a:pt x="905567" y="2325456"/>
                    </a:cubicBezTo>
                    <a:cubicBezTo>
                      <a:pt x="905567" y="2320186"/>
                      <a:pt x="911893" y="2304375"/>
                      <a:pt x="911893" y="2304375"/>
                    </a:cubicBezTo>
                    <a:cubicBezTo>
                      <a:pt x="911893" y="2304375"/>
                      <a:pt x="936142" y="2279079"/>
                      <a:pt x="942468" y="2274862"/>
                    </a:cubicBezTo>
                    <a:cubicBezTo>
                      <a:pt x="948794" y="2270646"/>
                      <a:pt x="959337" y="2257998"/>
                      <a:pt x="964608" y="2250620"/>
                    </a:cubicBezTo>
                    <a:cubicBezTo>
                      <a:pt x="969880" y="2243241"/>
                      <a:pt x="978315" y="2236917"/>
                      <a:pt x="984640" y="2232701"/>
                    </a:cubicBezTo>
                    <a:cubicBezTo>
                      <a:pt x="990966" y="2228485"/>
                      <a:pt x="999401" y="2224269"/>
                      <a:pt x="1004672" y="2224269"/>
                    </a:cubicBezTo>
                    <a:cubicBezTo>
                      <a:pt x="1009944" y="2224269"/>
                      <a:pt x="1021541" y="2225323"/>
                      <a:pt x="1026813" y="2226377"/>
                    </a:cubicBezTo>
                    <a:cubicBezTo>
                      <a:pt x="1032085" y="2227431"/>
                      <a:pt x="1052117" y="2244295"/>
                      <a:pt x="1057388" y="2249566"/>
                    </a:cubicBezTo>
                    <a:cubicBezTo>
                      <a:pt x="1062660" y="2254836"/>
                      <a:pt x="1094289" y="2268538"/>
                      <a:pt x="1102724" y="2271700"/>
                    </a:cubicBezTo>
                    <a:cubicBezTo>
                      <a:pt x="1111158" y="2274862"/>
                      <a:pt x="1126973" y="2282241"/>
                      <a:pt x="1131190" y="2286457"/>
                    </a:cubicBezTo>
                    <a:cubicBezTo>
                      <a:pt x="1135407" y="2290673"/>
                      <a:pt x="1156493" y="2291727"/>
                      <a:pt x="1165982" y="2292781"/>
                    </a:cubicBezTo>
                    <a:cubicBezTo>
                      <a:pt x="1175471" y="2293835"/>
                      <a:pt x="1189177" y="2302267"/>
                      <a:pt x="1189177" y="2302267"/>
                    </a:cubicBezTo>
                    <a:cubicBezTo>
                      <a:pt x="1189177" y="2302267"/>
                      <a:pt x="1230295" y="2339158"/>
                      <a:pt x="1237675" y="2345483"/>
                    </a:cubicBezTo>
                    <a:cubicBezTo>
                      <a:pt x="1245056" y="2351807"/>
                      <a:pt x="1277950" y="2388360"/>
                      <a:pt x="1277950" y="2388360"/>
                    </a:cubicBezTo>
                    <a:cubicBezTo>
                      <a:pt x="1279174" y="2382458"/>
                      <a:pt x="1281113" y="2376808"/>
                      <a:pt x="1283011" y="2373942"/>
                    </a:cubicBezTo>
                    <a:cubicBezTo>
                      <a:pt x="1287228" y="2367617"/>
                      <a:pt x="1292500" y="2366563"/>
                      <a:pt x="1300934" y="2366563"/>
                    </a:cubicBezTo>
                    <a:cubicBezTo>
                      <a:pt x="1309369" y="2366563"/>
                      <a:pt x="1311477" y="2361293"/>
                      <a:pt x="1315695" y="2343375"/>
                    </a:cubicBezTo>
                    <a:cubicBezTo>
                      <a:pt x="1319912" y="2325456"/>
                      <a:pt x="1344161" y="2301213"/>
                      <a:pt x="1344161" y="2301213"/>
                    </a:cubicBezTo>
                    <a:cubicBezTo>
                      <a:pt x="1344161" y="2301213"/>
                      <a:pt x="1354704" y="2292781"/>
                      <a:pt x="1362084" y="2292781"/>
                    </a:cubicBezTo>
                    <a:cubicBezTo>
                      <a:pt x="1369465" y="2292781"/>
                      <a:pt x="1370519" y="2291727"/>
                      <a:pt x="1376845" y="2285403"/>
                    </a:cubicBezTo>
                    <a:cubicBezTo>
                      <a:pt x="1383171" y="2279079"/>
                      <a:pt x="1393714" y="2287511"/>
                      <a:pt x="1393714" y="2299105"/>
                    </a:cubicBezTo>
                    <a:cubicBezTo>
                      <a:pt x="1393714" y="2310700"/>
                      <a:pt x="1413746" y="2304375"/>
                      <a:pt x="1420072" y="2303321"/>
                    </a:cubicBezTo>
                    <a:cubicBezTo>
                      <a:pt x="1426398" y="2302267"/>
                      <a:pt x="1436941" y="2294889"/>
                      <a:pt x="1442212" y="2290673"/>
                    </a:cubicBezTo>
                    <a:cubicBezTo>
                      <a:pt x="1447484" y="2286457"/>
                      <a:pt x="1471350" y="2264406"/>
                      <a:pt x="1471350" y="2264406"/>
                    </a:cubicBezTo>
                    <a:cubicBezTo>
                      <a:pt x="1471438" y="2262424"/>
                      <a:pt x="1471733" y="2260447"/>
                      <a:pt x="1469156" y="2254709"/>
                    </a:cubicBezTo>
                    <a:cubicBezTo>
                      <a:pt x="1472151" y="2249608"/>
                      <a:pt x="1475187" y="2245602"/>
                      <a:pt x="1473753" y="2238987"/>
                    </a:cubicBezTo>
                    <a:lnTo>
                      <a:pt x="1473079" y="2237385"/>
                    </a:lnTo>
                    <a:lnTo>
                      <a:pt x="1473795" y="2236036"/>
                    </a:lnTo>
                    <a:cubicBezTo>
                      <a:pt x="1477047" y="2230386"/>
                      <a:pt x="1480627" y="2225369"/>
                      <a:pt x="1478856" y="2217860"/>
                    </a:cubicBezTo>
                    <a:cubicBezTo>
                      <a:pt x="1485056" y="2214070"/>
                      <a:pt x="1486743" y="2211919"/>
                      <a:pt x="1485224" y="2204874"/>
                    </a:cubicBezTo>
                    <a:cubicBezTo>
                      <a:pt x="1483580" y="2197074"/>
                      <a:pt x="1498340" y="2192900"/>
                      <a:pt x="1502182" y="2185274"/>
                    </a:cubicBezTo>
                    <a:lnTo>
                      <a:pt x="1502730" y="2183671"/>
                    </a:lnTo>
                    <a:cubicBezTo>
                      <a:pt x="1503953" y="2176968"/>
                      <a:pt x="1499989" y="2173422"/>
                      <a:pt x="1497627" y="2171613"/>
                    </a:cubicBezTo>
                    <a:lnTo>
                      <a:pt x="1496067" y="2170517"/>
                    </a:lnTo>
                    <a:cubicBezTo>
                      <a:pt x="1496155" y="2170091"/>
                      <a:pt x="1496404" y="2169463"/>
                      <a:pt x="1497079" y="2168321"/>
                    </a:cubicBezTo>
                    <a:cubicBezTo>
                      <a:pt x="1505345" y="2153990"/>
                      <a:pt x="1493284" y="2145684"/>
                      <a:pt x="1501208" y="2135983"/>
                    </a:cubicBezTo>
                    <a:cubicBezTo>
                      <a:pt x="1511708" y="2123166"/>
                      <a:pt x="1503025" y="2126665"/>
                      <a:pt x="1505973" y="2114649"/>
                    </a:cubicBezTo>
                    <a:cubicBezTo>
                      <a:pt x="1507365" y="2108831"/>
                      <a:pt x="1537143" y="2111656"/>
                      <a:pt x="1527186" y="2094196"/>
                    </a:cubicBezTo>
                    <a:lnTo>
                      <a:pt x="1528367" y="2092932"/>
                    </a:lnTo>
                    <a:cubicBezTo>
                      <a:pt x="1530771" y="2090364"/>
                      <a:pt x="1532795" y="2089221"/>
                      <a:pt x="1536464" y="2088673"/>
                    </a:cubicBezTo>
                    <a:cubicBezTo>
                      <a:pt x="1550887" y="2086523"/>
                      <a:pt x="1538531" y="2070291"/>
                      <a:pt x="1547260" y="2061357"/>
                    </a:cubicBezTo>
                    <a:lnTo>
                      <a:pt x="1548989" y="2059582"/>
                    </a:lnTo>
                    <a:cubicBezTo>
                      <a:pt x="1563328" y="2044741"/>
                      <a:pt x="1543975" y="2035554"/>
                      <a:pt x="1556707" y="2022480"/>
                    </a:cubicBezTo>
                    <a:cubicBezTo>
                      <a:pt x="1560966" y="2019196"/>
                      <a:pt x="1569316" y="2008866"/>
                      <a:pt x="1570708" y="2003676"/>
                    </a:cubicBezTo>
                    <a:cubicBezTo>
                      <a:pt x="1572521" y="1996846"/>
                      <a:pt x="1570033" y="1990480"/>
                      <a:pt x="1570033" y="1983692"/>
                    </a:cubicBezTo>
                    <a:cubicBezTo>
                      <a:pt x="1570033" y="1976402"/>
                      <a:pt x="1572310" y="1969736"/>
                      <a:pt x="1573323" y="1962611"/>
                    </a:cubicBezTo>
                    <a:cubicBezTo>
                      <a:pt x="1573951" y="1958184"/>
                      <a:pt x="1569485" y="1931496"/>
                      <a:pt x="1567883" y="1927200"/>
                    </a:cubicBezTo>
                    <a:cubicBezTo>
                      <a:pt x="1565010" y="1919526"/>
                      <a:pt x="1558647" y="1915605"/>
                      <a:pt x="1552194" y="1911558"/>
                    </a:cubicBezTo>
                    <a:cubicBezTo>
                      <a:pt x="1552194" y="1911558"/>
                      <a:pt x="1513901" y="1900680"/>
                      <a:pt x="1503358" y="1896464"/>
                    </a:cubicBezTo>
                    <a:cubicBezTo>
                      <a:pt x="1492815" y="1892248"/>
                      <a:pt x="1407416" y="1859573"/>
                      <a:pt x="1407416" y="1859573"/>
                    </a:cubicBezTo>
                    <a:cubicBezTo>
                      <a:pt x="1407416" y="1859573"/>
                      <a:pt x="1398981" y="1816357"/>
                      <a:pt x="1396873" y="1807925"/>
                    </a:cubicBezTo>
                    <a:cubicBezTo>
                      <a:pt x="1394764" y="1799493"/>
                      <a:pt x="1400036" y="1782628"/>
                      <a:pt x="1400036" y="1782628"/>
                    </a:cubicBezTo>
                    <a:lnTo>
                      <a:pt x="1443262" y="1673009"/>
                    </a:lnTo>
                    <a:lnTo>
                      <a:pt x="1421122" y="1643496"/>
                    </a:lnTo>
                    <a:lnTo>
                      <a:pt x="1421122" y="1602389"/>
                    </a:lnTo>
                    <a:cubicBezTo>
                      <a:pt x="1421122" y="1602389"/>
                      <a:pt x="1424285" y="1587632"/>
                      <a:pt x="1427448" y="1579200"/>
                    </a:cubicBezTo>
                    <a:cubicBezTo>
                      <a:pt x="1430611" y="1570768"/>
                      <a:pt x="1426393" y="1546525"/>
                      <a:pt x="1427448" y="1533876"/>
                    </a:cubicBezTo>
                    <a:cubicBezTo>
                      <a:pt x="1428502" y="1521228"/>
                      <a:pt x="1432719" y="1486445"/>
                      <a:pt x="1433774" y="1479067"/>
                    </a:cubicBezTo>
                    <a:cubicBezTo>
                      <a:pt x="1434828" y="1471688"/>
                      <a:pt x="1439045" y="1452716"/>
                      <a:pt x="1443262" y="1448500"/>
                    </a:cubicBezTo>
                    <a:cubicBezTo>
                      <a:pt x="1447480" y="1444283"/>
                      <a:pt x="1463294" y="1412662"/>
                      <a:pt x="1472783" y="1406338"/>
                    </a:cubicBezTo>
                    <a:cubicBezTo>
                      <a:pt x="1482272" y="1400014"/>
                      <a:pt x="1477001" y="1371555"/>
                      <a:pt x="1475946" y="1363123"/>
                    </a:cubicBezTo>
                    <a:cubicBezTo>
                      <a:pt x="1474892" y="1354691"/>
                      <a:pt x="1477001" y="1340988"/>
                      <a:pt x="1481218" y="1337826"/>
                    </a:cubicBezTo>
                    <a:cubicBezTo>
                      <a:pt x="1485435" y="1334664"/>
                      <a:pt x="1489652" y="1328340"/>
                      <a:pt x="1489652" y="1323070"/>
                    </a:cubicBezTo>
                    <a:cubicBezTo>
                      <a:pt x="1489652" y="1317799"/>
                      <a:pt x="1501250" y="1310421"/>
                      <a:pt x="1501250" y="1310421"/>
                    </a:cubicBezTo>
                    <a:lnTo>
                      <a:pt x="1523390" y="1292503"/>
                    </a:lnTo>
                    <a:lnTo>
                      <a:pt x="1558394" y="1266826"/>
                    </a:lnTo>
                    <a:lnTo>
                      <a:pt x="1559237" y="1266152"/>
                    </a:lnTo>
                    <a:cubicBezTo>
                      <a:pt x="1567671" y="1259828"/>
                      <a:pt x="1569780" y="1255611"/>
                      <a:pt x="1578215" y="1241909"/>
                    </a:cubicBezTo>
                    <a:cubicBezTo>
                      <a:pt x="1586649" y="1228207"/>
                      <a:pt x="1596138" y="1236639"/>
                      <a:pt x="1600355" y="1242963"/>
                    </a:cubicBezTo>
                    <a:cubicBezTo>
                      <a:pt x="1604572" y="1249287"/>
                      <a:pt x="1614061" y="1267206"/>
                      <a:pt x="1621441" y="1279854"/>
                    </a:cubicBezTo>
                    <a:cubicBezTo>
                      <a:pt x="1628822" y="1292503"/>
                      <a:pt x="1629876" y="1294611"/>
                      <a:pt x="1640419" y="1299881"/>
                    </a:cubicBezTo>
                    <a:cubicBezTo>
                      <a:pt x="1650962" y="1305151"/>
                      <a:pt x="1691026" y="1307259"/>
                      <a:pt x="1703678" y="1307259"/>
                    </a:cubicBezTo>
                    <a:cubicBezTo>
                      <a:pt x="1716330" y="1307259"/>
                      <a:pt x="1725819" y="1318853"/>
                      <a:pt x="1731090" y="1333610"/>
                    </a:cubicBezTo>
                    <a:cubicBezTo>
                      <a:pt x="1736362" y="1348366"/>
                      <a:pt x="1740579" y="1376825"/>
                      <a:pt x="1741633" y="1392636"/>
                    </a:cubicBezTo>
                    <a:cubicBezTo>
                      <a:pt x="1742688" y="1408446"/>
                      <a:pt x="1749013" y="1428473"/>
                      <a:pt x="1753231" y="1443229"/>
                    </a:cubicBezTo>
                    <a:cubicBezTo>
                      <a:pt x="1757448" y="1457986"/>
                      <a:pt x="1777480" y="1483283"/>
                      <a:pt x="1782751" y="1488553"/>
                    </a:cubicBezTo>
                    <a:cubicBezTo>
                      <a:pt x="1788023" y="1493823"/>
                      <a:pt x="1792240" y="1495931"/>
                      <a:pt x="1797512" y="1491715"/>
                    </a:cubicBezTo>
                    <a:cubicBezTo>
                      <a:pt x="1802783" y="1487499"/>
                      <a:pt x="1815435" y="1470634"/>
                      <a:pt x="1818598" y="1465364"/>
                    </a:cubicBezTo>
                    <a:cubicBezTo>
                      <a:pt x="1821761" y="1460094"/>
                      <a:pt x="1827033" y="1437959"/>
                      <a:pt x="1830196" y="1424257"/>
                    </a:cubicBezTo>
                    <a:cubicBezTo>
                      <a:pt x="1833359" y="1410554"/>
                      <a:pt x="1840739" y="1388420"/>
                      <a:pt x="1840739" y="1388420"/>
                    </a:cubicBezTo>
                    <a:cubicBezTo>
                      <a:pt x="1840739" y="1388420"/>
                      <a:pt x="1849173" y="1375771"/>
                      <a:pt x="1855499" y="1372609"/>
                    </a:cubicBezTo>
                    <a:cubicBezTo>
                      <a:pt x="1861825" y="1369447"/>
                      <a:pt x="1901889" y="1357853"/>
                      <a:pt x="1910323" y="1356799"/>
                    </a:cubicBezTo>
                    <a:cubicBezTo>
                      <a:pt x="1918758" y="1355745"/>
                      <a:pt x="1921921" y="1348366"/>
                      <a:pt x="1914541" y="1344150"/>
                    </a:cubicBezTo>
                    <a:cubicBezTo>
                      <a:pt x="1907160" y="1339934"/>
                      <a:pt x="1911378" y="1332556"/>
                      <a:pt x="1913486" y="1327286"/>
                    </a:cubicBezTo>
                    <a:cubicBezTo>
                      <a:pt x="1915595" y="1322016"/>
                      <a:pt x="1917704" y="1312529"/>
                      <a:pt x="1919812" y="1307259"/>
                    </a:cubicBezTo>
                    <a:cubicBezTo>
                      <a:pt x="1921921" y="1301989"/>
                      <a:pt x="1922975" y="1294611"/>
                      <a:pt x="1919812" y="1286178"/>
                    </a:cubicBezTo>
                    <a:cubicBezTo>
                      <a:pt x="1916649" y="1277746"/>
                      <a:pt x="1915595" y="1265098"/>
                      <a:pt x="1915595" y="1258774"/>
                    </a:cubicBezTo>
                    <a:cubicBezTo>
                      <a:pt x="1915595" y="1252449"/>
                      <a:pt x="1906106" y="1248233"/>
                      <a:pt x="1892400" y="1234531"/>
                    </a:cubicBezTo>
                    <a:cubicBezTo>
                      <a:pt x="1878694" y="1220828"/>
                      <a:pt x="1878694" y="1207126"/>
                      <a:pt x="1882911" y="1197640"/>
                    </a:cubicBezTo>
                    <a:cubicBezTo>
                      <a:pt x="1887129" y="1188153"/>
                      <a:pt x="1896023" y="1159568"/>
                      <a:pt x="1896023" y="1159568"/>
                    </a:cubicBezTo>
                    <a:cubicBezTo>
                      <a:pt x="1894003" y="1152063"/>
                      <a:pt x="1891177" y="1146709"/>
                      <a:pt x="1882865" y="1138951"/>
                    </a:cubicBezTo>
                    <a:lnTo>
                      <a:pt x="1878310" y="1134819"/>
                    </a:lnTo>
                    <a:cubicBezTo>
                      <a:pt x="1872410" y="1129338"/>
                      <a:pt x="1843982" y="1089205"/>
                      <a:pt x="1841873" y="1083551"/>
                    </a:cubicBezTo>
                    <a:cubicBezTo>
                      <a:pt x="1837319" y="1071497"/>
                      <a:pt x="1842464" y="1058423"/>
                      <a:pt x="1827956" y="1050922"/>
                    </a:cubicBezTo>
                    <a:cubicBezTo>
                      <a:pt x="1813280" y="1043375"/>
                      <a:pt x="1802147" y="1050037"/>
                      <a:pt x="1800455" y="1028408"/>
                    </a:cubicBezTo>
                    <a:cubicBezTo>
                      <a:pt x="1800203" y="1025077"/>
                      <a:pt x="1799659" y="1021620"/>
                      <a:pt x="1798811" y="1018121"/>
                    </a:cubicBezTo>
                    <a:cubicBezTo>
                      <a:pt x="1798811" y="1018121"/>
                      <a:pt x="1780635" y="1015296"/>
                      <a:pt x="1771146" y="1011080"/>
                    </a:cubicBezTo>
                    <a:cubicBezTo>
                      <a:pt x="1761657" y="1006864"/>
                      <a:pt x="1767983" y="999486"/>
                      <a:pt x="1772200" y="996323"/>
                    </a:cubicBezTo>
                    <a:cubicBezTo>
                      <a:pt x="1776417" y="993161"/>
                      <a:pt x="1781137" y="983506"/>
                      <a:pt x="1781137" y="983506"/>
                    </a:cubicBezTo>
                    <a:lnTo>
                      <a:pt x="1779998" y="982368"/>
                    </a:lnTo>
                    <a:cubicBezTo>
                      <a:pt x="1778648" y="981061"/>
                      <a:pt x="1778353" y="979332"/>
                      <a:pt x="1777974" y="977519"/>
                    </a:cubicBezTo>
                    <a:cubicBezTo>
                      <a:pt x="1774182" y="958673"/>
                      <a:pt x="1775612" y="960191"/>
                      <a:pt x="1762247" y="943453"/>
                    </a:cubicBezTo>
                    <a:cubicBezTo>
                      <a:pt x="1756259" y="935906"/>
                      <a:pt x="1756385" y="925661"/>
                      <a:pt x="1749553" y="918957"/>
                    </a:cubicBezTo>
                    <a:cubicBezTo>
                      <a:pt x="1735384" y="905128"/>
                      <a:pt x="1731841" y="926378"/>
                      <a:pt x="1731883" y="896865"/>
                    </a:cubicBezTo>
                    <a:cubicBezTo>
                      <a:pt x="1731883" y="890540"/>
                      <a:pt x="1730829" y="886872"/>
                      <a:pt x="1728678" y="883584"/>
                    </a:cubicBezTo>
                    <a:cubicBezTo>
                      <a:pt x="1728678" y="883584"/>
                      <a:pt x="1716321" y="879326"/>
                      <a:pt x="1727919" y="874056"/>
                    </a:cubicBezTo>
                    <a:cubicBezTo>
                      <a:pt x="1739516" y="868785"/>
                      <a:pt x="1771146" y="847705"/>
                      <a:pt x="1777472" y="842434"/>
                    </a:cubicBezTo>
                    <a:cubicBezTo>
                      <a:pt x="1783798" y="837164"/>
                      <a:pt x="1802775" y="817138"/>
                      <a:pt x="1812264" y="817138"/>
                    </a:cubicBezTo>
                    <a:cubicBezTo>
                      <a:pt x="1821753" y="817138"/>
                      <a:pt x="1828079" y="810813"/>
                      <a:pt x="1828079" y="810813"/>
                    </a:cubicBezTo>
                    <a:cubicBezTo>
                      <a:pt x="1828079" y="810813"/>
                      <a:pt x="1846002" y="802381"/>
                      <a:pt x="1854437" y="802381"/>
                    </a:cubicBezTo>
                    <a:cubicBezTo>
                      <a:pt x="1862871" y="802381"/>
                      <a:pt x="1864980" y="793949"/>
                      <a:pt x="1868143" y="785517"/>
                    </a:cubicBezTo>
                    <a:cubicBezTo>
                      <a:pt x="1871306" y="777084"/>
                      <a:pt x="1869197" y="771814"/>
                      <a:pt x="1881849" y="766544"/>
                    </a:cubicBezTo>
                    <a:cubicBezTo>
                      <a:pt x="1894500" y="761274"/>
                      <a:pt x="1899772" y="759166"/>
                      <a:pt x="1899772" y="759166"/>
                    </a:cubicBezTo>
                    <a:cubicBezTo>
                      <a:pt x="1899772" y="759166"/>
                      <a:pt x="1910315" y="772868"/>
                      <a:pt x="1917695" y="772868"/>
                    </a:cubicBezTo>
                    <a:cubicBezTo>
                      <a:pt x="1925076" y="772868"/>
                      <a:pt x="1931401" y="766544"/>
                      <a:pt x="1931401" y="766544"/>
                    </a:cubicBezTo>
                    <a:cubicBezTo>
                      <a:pt x="1931401" y="766544"/>
                      <a:pt x="1939836" y="760220"/>
                      <a:pt x="1944053" y="759166"/>
                    </a:cubicBezTo>
                    <a:cubicBezTo>
                      <a:pt x="1948270" y="758112"/>
                      <a:pt x="1959868" y="754950"/>
                      <a:pt x="1958814" y="745463"/>
                    </a:cubicBezTo>
                    <a:cubicBezTo>
                      <a:pt x="1957759" y="735977"/>
                      <a:pt x="1949325" y="723329"/>
                      <a:pt x="1945108" y="719113"/>
                    </a:cubicBezTo>
                    <a:cubicBezTo>
                      <a:pt x="1940890" y="714896"/>
                      <a:pt x="1930347" y="705410"/>
                      <a:pt x="1930347" y="714896"/>
                    </a:cubicBezTo>
                    <a:cubicBezTo>
                      <a:pt x="1930347" y="724383"/>
                      <a:pt x="1929293" y="729653"/>
                      <a:pt x="1922967" y="728599"/>
                    </a:cubicBezTo>
                    <a:cubicBezTo>
                      <a:pt x="1916641" y="727545"/>
                      <a:pt x="1886066" y="722275"/>
                      <a:pt x="1877631" y="713842"/>
                    </a:cubicBezTo>
                    <a:cubicBezTo>
                      <a:pt x="1869197" y="705410"/>
                      <a:pt x="1871306" y="706464"/>
                      <a:pt x="1861817" y="705410"/>
                    </a:cubicBezTo>
                    <a:cubicBezTo>
                      <a:pt x="1852328" y="704356"/>
                      <a:pt x="1837568" y="698032"/>
                      <a:pt x="1833350" y="693816"/>
                    </a:cubicBezTo>
                    <a:cubicBezTo>
                      <a:pt x="1829133" y="689600"/>
                      <a:pt x="1818590" y="681167"/>
                      <a:pt x="1815427" y="674843"/>
                    </a:cubicBezTo>
                    <a:cubicBezTo>
                      <a:pt x="1812264" y="668519"/>
                      <a:pt x="1800667" y="659033"/>
                      <a:pt x="1791178" y="666411"/>
                    </a:cubicBezTo>
                    <a:cubicBezTo>
                      <a:pt x="1781689" y="673789"/>
                      <a:pt x="1765874" y="682221"/>
                      <a:pt x="1761657" y="684329"/>
                    </a:cubicBezTo>
                    <a:cubicBezTo>
                      <a:pt x="1757440" y="686437"/>
                      <a:pt x="1744788" y="686437"/>
                      <a:pt x="1739516" y="686437"/>
                    </a:cubicBezTo>
                    <a:cubicBezTo>
                      <a:pt x="1734245" y="686437"/>
                      <a:pt x="1728973" y="687492"/>
                      <a:pt x="1724756" y="689600"/>
                    </a:cubicBezTo>
                    <a:cubicBezTo>
                      <a:pt x="1720539" y="691708"/>
                      <a:pt x="1680475" y="691708"/>
                      <a:pt x="1676258" y="691708"/>
                    </a:cubicBezTo>
                    <a:cubicBezTo>
                      <a:pt x="1672040" y="691708"/>
                      <a:pt x="1668877" y="691708"/>
                      <a:pt x="1663606" y="693816"/>
                    </a:cubicBezTo>
                    <a:cubicBezTo>
                      <a:pt x="1658334" y="695924"/>
                      <a:pt x="1651624" y="691033"/>
                      <a:pt x="1651624" y="691033"/>
                    </a:cubicBezTo>
                    <a:cubicBezTo>
                      <a:pt x="1645636" y="686142"/>
                      <a:pt x="1635350" y="687492"/>
                      <a:pt x="1627759" y="687492"/>
                    </a:cubicBezTo>
                    <a:cubicBezTo>
                      <a:pt x="1627759" y="687492"/>
                      <a:pt x="1620379" y="679059"/>
                      <a:pt x="1617216" y="673789"/>
                    </a:cubicBezTo>
                    <a:cubicBezTo>
                      <a:pt x="1614053" y="668519"/>
                      <a:pt x="1609836" y="666411"/>
                      <a:pt x="1599293" y="661141"/>
                    </a:cubicBezTo>
                    <a:cubicBezTo>
                      <a:pt x="1588750" y="655871"/>
                      <a:pt x="1581369" y="655871"/>
                      <a:pt x="1573989" y="654816"/>
                    </a:cubicBezTo>
                    <a:cubicBezTo>
                      <a:pt x="1566609" y="653762"/>
                      <a:pt x="1556066" y="662195"/>
                      <a:pt x="1551849" y="668519"/>
                    </a:cubicBezTo>
                    <a:cubicBezTo>
                      <a:pt x="1547631" y="674843"/>
                      <a:pt x="1543414" y="679059"/>
                      <a:pt x="1533925" y="675897"/>
                    </a:cubicBezTo>
                    <a:cubicBezTo>
                      <a:pt x="1524436" y="672735"/>
                      <a:pt x="1524436" y="691708"/>
                      <a:pt x="1522328" y="696978"/>
                    </a:cubicBezTo>
                    <a:cubicBezTo>
                      <a:pt x="1520219" y="702248"/>
                      <a:pt x="1493861" y="723329"/>
                      <a:pt x="1484372" y="733869"/>
                    </a:cubicBezTo>
                    <a:cubicBezTo>
                      <a:pt x="1474884" y="744409"/>
                      <a:pt x="1471721" y="740193"/>
                      <a:pt x="1462232" y="735977"/>
                    </a:cubicBezTo>
                    <a:cubicBezTo>
                      <a:pt x="1452743" y="731761"/>
                      <a:pt x="1427440" y="714896"/>
                      <a:pt x="1423222" y="712788"/>
                    </a:cubicBezTo>
                    <a:cubicBezTo>
                      <a:pt x="1419005" y="710680"/>
                      <a:pt x="1404245" y="709626"/>
                      <a:pt x="1397919" y="709626"/>
                    </a:cubicBezTo>
                    <a:cubicBezTo>
                      <a:pt x="1391593" y="709626"/>
                      <a:pt x="1382104" y="718059"/>
                      <a:pt x="1374724" y="725437"/>
                    </a:cubicBezTo>
                    <a:cubicBezTo>
                      <a:pt x="1367344" y="732815"/>
                      <a:pt x="1357855" y="725437"/>
                      <a:pt x="1350475" y="724383"/>
                    </a:cubicBezTo>
                    <a:cubicBezTo>
                      <a:pt x="1343094" y="723329"/>
                      <a:pt x="1339932" y="733869"/>
                      <a:pt x="1339932" y="739139"/>
                    </a:cubicBezTo>
                    <a:cubicBezTo>
                      <a:pt x="1339932" y="744409"/>
                      <a:pt x="1335714" y="789733"/>
                      <a:pt x="1333606" y="798165"/>
                    </a:cubicBezTo>
                    <a:cubicBezTo>
                      <a:pt x="1332673" y="801875"/>
                      <a:pt x="1331539" y="805796"/>
                      <a:pt x="1330016" y="809211"/>
                    </a:cubicBezTo>
                    <a:cubicBezTo>
                      <a:pt x="1328077" y="813512"/>
                      <a:pt x="1325546" y="817011"/>
                      <a:pt x="1322008" y="818192"/>
                    </a:cubicBezTo>
                    <a:cubicBezTo>
                      <a:pt x="1315682" y="820300"/>
                      <a:pt x="1312519" y="820300"/>
                      <a:pt x="1297759" y="815030"/>
                    </a:cubicBezTo>
                    <a:cubicBezTo>
                      <a:pt x="1282999" y="809759"/>
                      <a:pt x="1290379" y="806597"/>
                      <a:pt x="1288270" y="798165"/>
                    </a:cubicBezTo>
                    <a:cubicBezTo>
                      <a:pt x="1286162" y="789733"/>
                      <a:pt x="1275618" y="793949"/>
                      <a:pt x="1269293" y="795003"/>
                    </a:cubicBezTo>
                    <a:cubicBezTo>
                      <a:pt x="1262967" y="796057"/>
                      <a:pt x="1247152" y="797111"/>
                      <a:pt x="1239772" y="797111"/>
                    </a:cubicBezTo>
                    <a:cubicBezTo>
                      <a:pt x="1232392" y="797111"/>
                      <a:pt x="1217631" y="816084"/>
                      <a:pt x="1211305" y="820300"/>
                    </a:cubicBezTo>
                    <a:cubicBezTo>
                      <a:pt x="1204979" y="824516"/>
                      <a:pt x="1196545" y="820300"/>
                      <a:pt x="1177567" y="811868"/>
                    </a:cubicBezTo>
                    <a:cubicBezTo>
                      <a:pt x="1158590" y="803435"/>
                      <a:pt x="1141721" y="806597"/>
                      <a:pt x="1129069" y="801327"/>
                    </a:cubicBezTo>
                    <a:cubicBezTo>
                      <a:pt x="1116417" y="796057"/>
                      <a:pt x="1110091" y="797111"/>
                      <a:pt x="1089005" y="799219"/>
                    </a:cubicBezTo>
                    <a:cubicBezTo>
                      <a:pt x="1067919" y="801327"/>
                      <a:pt x="1068973" y="819246"/>
                      <a:pt x="1068973" y="819246"/>
                    </a:cubicBezTo>
                    <a:cubicBezTo>
                      <a:pt x="1068973" y="819246"/>
                      <a:pt x="1045778" y="839272"/>
                      <a:pt x="1027855" y="839272"/>
                    </a:cubicBezTo>
                    <a:cubicBezTo>
                      <a:pt x="1009931" y="839272"/>
                      <a:pt x="954053" y="876164"/>
                      <a:pt x="945618" y="881434"/>
                    </a:cubicBezTo>
                    <a:cubicBezTo>
                      <a:pt x="937184" y="886704"/>
                      <a:pt x="922423" y="894082"/>
                      <a:pt x="915043" y="894082"/>
                    </a:cubicBezTo>
                    <a:cubicBezTo>
                      <a:pt x="907663" y="894082"/>
                      <a:pt x="884468" y="898298"/>
                      <a:pt x="876033" y="898298"/>
                    </a:cubicBezTo>
                    <a:cubicBezTo>
                      <a:pt x="867599" y="898298"/>
                      <a:pt x="869708" y="888812"/>
                      <a:pt x="860219" y="873001"/>
                    </a:cubicBezTo>
                    <a:cubicBezTo>
                      <a:pt x="850730" y="857191"/>
                      <a:pt x="865490" y="849813"/>
                      <a:pt x="872871" y="851921"/>
                    </a:cubicBezTo>
                    <a:cubicBezTo>
                      <a:pt x="880251" y="854029"/>
                      <a:pt x="903446" y="855083"/>
                      <a:pt x="917152" y="855083"/>
                    </a:cubicBezTo>
                    <a:cubicBezTo>
                      <a:pt x="930858" y="855083"/>
                      <a:pt x="927695" y="845597"/>
                      <a:pt x="921369" y="840326"/>
                    </a:cubicBezTo>
                    <a:cubicBezTo>
                      <a:pt x="915043" y="835056"/>
                      <a:pt x="907663" y="829786"/>
                      <a:pt x="897120" y="821354"/>
                    </a:cubicBezTo>
                    <a:cubicBezTo>
                      <a:pt x="886577" y="812922"/>
                      <a:pt x="865490" y="821354"/>
                      <a:pt x="851784" y="825570"/>
                    </a:cubicBezTo>
                    <a:cubicBezTo>
                      <a:pt x="839972" y="829196"/>
                      <a:pt x="818000" y="830503"/>
                      <a:pt x="812142" y="830798"/>
                    </a:cubicBezTo>
                    <a:cubicBezTo>
                      <a:pt x="815052" y="822239"/>
                      <a:pt x="816992" y="797743"/>
                      <a:pt x="816992" y="788679"/>
                    </a:cubicBezTo>
                    <a:cubicBezTo>
                      <a:pt x="816992" y="779192"/>
                      <a:pt x="816992" y="769706"/>
                      <a:pt x="824372" y="757058"/>
                    </a:cubicBezTo>
                    <a:cubicBezTo>
                      <a:pt x="831752" y="744409"/>
                      <a:pt x="866545" y="679059"/>
                      <a:pt x="873925" y="670627"/>
                    </a:cubicBezTo>
                    <a:cubicBezTo>
                      <a:pt x="881305" y="662195"/>
                      <a:pt x="908717" y="636898"/>
                      <a:pt x="918206" y="626358"/>
                    </a:cubicBezTo>
                    <a:cubicBezTo>
                      <a:pt x="927695" y="615817"/>
                      <a:pt x="963542" y="587358"/>
                      <a:pt x="968813" y="582088"/>
                    </a:cubicBezTo>
                    <a:cubicBezTo>
                      <a:pt x="974085" y="576818"/>
                      <a:pt x="979356" y="566278"/>
                      <a:pt x="966704" y="566278"/>
                    </a:cubicBezTo>
                    <a:cubicBezTo>
                      <a:pt x="954053" y="566278"/>
                      <a:pt x="948781" y="562062"/>
                      <a:pt x="944564" y="554683"/>
                    </a:cubicBezTo>
                    <a:cubicBezTo>
                      <a:pt x="940347" y="547305"/>
                      <a:pt x="926641" y="535711"/>
                      <a:pt x="932966" y="524116"/>
                    </a:cubicBezTo>
                    <a:cubicBezTo>
                      <a:pt x="939292" y="512522"/>
                      <a:pt x="951944" y="472469"/>
                      <a:pt x="956161" y="448226"/>
                    </a:cubicBezTo>
                    <a:cubicBezTo>
                      <a:pt x="960379" y="423983"/>
                      <a:pt x="970922" y="371281"/>
                      <a:pt x="975139" y="355471"/>
                    </a:cubicBezTo>
                    <a:cubicBezTo>
                      <a:pt x="979356" y="339660"/>
                      <a:pt x="993062" y="289067"/>
                      <a:pt x="996225" y="280634"/>
                    </a:cubicBezTo>
                    <a:cubicBezTo>
                      <a:pt x="999388" y="272202"/>
                      <a:pt x="1006768" y="257446"/>
                      <a:pt x="1006768" y="252176"/>
                    </a:cubicBezTo>
                    <a:cubicBezTo>
                      <a:pt x="1006768" y="246905"/>
                      <a:pt x="1004660" y="196312"/>
                      <a:pt x="1004660" y="196312"/>
                    </a:cubicBezTo>
                    <a:cubicBezTo>
                      <a:pt x="1004660" y="196312"/>
                      <a:pt x="1065810" y="136232"/>
                      <a:pt x="1071082" y="130962"/>
                    </a:cubicBezTo>
                    <a:cubicBezTo>
                      <a:pt x="1076353" y="125691"/>
                      <a:pt x="1076353" y="118313"/>
                      <a:pt x="1078462" y="109881"/>
                    </a:cubicBezTo>
                    <a:cubicBezTo>
                      <a:pt x="1080570" y="101449"/>
                      <a:pt x="1079516" y="83530"/>
                      <a:pt x="1083733" y="78260"/>
                    </a:cubicBezTo>
                    <a:cubicBezTo>
                      <a:pt x="1087951" y="72990"/>
                      <a:pt x="1100602" y="59287"/>
                      <a:pt x="1100602" y="59287"/>
                    </a:cubicBezTo>
                    <a:cubicBezTo>
                      <a:pt x="1100602" y="59287"/>
                      <a:pt x="1304085" y="58233"/>
                      <a:pt x="1313574" y="58233"/>
                    </a:cubicBezTo>
                    <a:cubicBezTo>
                      <a:pt x="1323062" y="58233"/>
                      <a:pt x="1349420" y="54017"/>
                      <a:pt x="1349420" y="54017"/>
                    </a:cubicBezTo>
                    <a:lnTo>
                      <a:pt x="1350048" y="53975"/>
                    </a:lnTo>
                    <a:cubicBezTo>
                      <a:pt x="1350091" y="55746"/>
                      <a:pt x="1350428" y="57474"/>
                      <a:pt x="1351061" y="58866"/>
                    </a:cubicBezTo>
                    <a:cubicBezTo>
                      <a:pt x="1352916" y="61100"/>
                      <a:pt x="1358188" y="61985"/>
                      <a:pt x="1360845" y="61648"/>
                    </a:cubicBezTo>
                    <a:lnTo>
                      <a:pt x="1360887" y="64558"/>
                    </a:lnTo>
                    <a:cubicBezTo>
                      <a:pt x="1361266" y="64768"/>
                      <a:pt x="1363038" y="65865"/>
                      <a:pt x="1363333" y="65865"/>
                    </a:cubicBezTo>
                    <a:cubicBezTo>
                      <a:pt x="1367086" y="65949"/>
                      <a:pt x="1372189" y="65485"/>
                      <a:pt x="1375816" y="66117"/>
                    </a:cubicBezTo>
                    <a:cubicBezTo>
                      <a:pt x="1385642" y="67888"/>
                      <a:pt x="1395637" y="72905"/>
                      <a:pt x="1405505" y="74086"/>
                    </a:cubicBezTo>
                    <a:cubicBezTo>
                      <a:pt x="1412422" y="74887"/>
                      <a:pt x="1419338" y="73959"/>
                      <a:pt x="1426212" y="75983"/>
                    </a:cubicBezTo>
                    <a:cubicBezTo>
                      <a:pt x="1426803" y="77459"/>
                      <a:pt x="1425706" y="80368"/>
                      <a:pt x="1424901" y="81591"/>
                    </a:cubicBezTo>
                    <a:lnTo>
                      <a:pt x="1427435" y="89348"/>
                    </a:lnTo>
                    <a:lnTo>
                      <a:pt x="1429628" y="90993"/>
                    </a:lnTo>
                    <a:cubicBezTo>
                      <a:pt x="1434989" y="91836"/>
                      <a:pt x="1440635" y="86650"/>
                      <a:pt x="1442537" y="82054"/>
                    </a:cubicBezTo>
                    <a:cubicBezTo>
                      <a:pt x="1447594" y="83277"/>
                      <a:pt x="1451305" y="86608"/>
                      <a:pt x="1456454" y="87704"/>
                    </a:cubicBezTo>
                    <a:cubicBezTo>
                      <a:pt x="1459448" y="86313"/>
                      <a:pt x="1469274" y="84963"/>
                      <a:pt x="1470540" y="83656"/>
                    </a:cubicBezTo>
                    <a:lnTo>
                      <a:pt x="1488505" y="84373"/>
                    </a:lnTo>
                    <a:cubicBezTo>
                      <a:pt x="1491162" y="82771"/>
                      <a:pt x="1491710" y="71345"/>
                      <a:pt x="1495257" y="66497"/>
                    </a:cubicBezTo>
                    <a:cubicBezTo>
                      <a:pt x="1508120" y="68141"/>
                      <a:pt x="1524652" y="52035"/>
                      <a:pt x="1536118" y="58486"/>
                    </a:cubicBezTo>
                    <a:cubicBezTo>
                      <a:pt x="1540124" y="57263"/>
                      <a:pt x="1544932" y="56631"/>
                      <a:pt x="1549107" y="56758"/>
                    </a:cubicBezTo>
                    <a:lnTo>
                      <a:pt x="1552565" y="58570"/>
                    </a:lnTo>
                    <a:lnTo>
                      <a:pt x="1554548" y="63756"/>
                    </a:lnTo>
                    <a:lnTo>
                      <a:pt x="1558090" y="65485"/>
                    </a:lnTo>
                    <a:cubicBezTo>
                      <a:pt x="1568380" y="61985"/>
                      <a:pt x="1579007" y="61775"/>
                      <a:pt x="1589719" y="61100"/>
                    </a:cubicBezTo>
                    <a:cubicBezTo>
                      <a:pt x="1593599" y="56125"/>
                      <a:pt x="1604100" y="49337"/>
                      <a:pt x="1610679" y="50138"/>
                    </a:cubicBezTo>
                    <a:cubicBezTo>
                      <a:pt x="1619282" y="51234"/>
                      <a:pt x="1621560" y="50433"/>
                      <a:pt x="1629446" y="47018"/>
                    </a:cubicBezTo>
                    <a:cubicBezTo>
                      <a:pt x="1629826" y="46850"/>
                      <a:pt x="1631892" y="46555"/>
                      <a:pt x="1632229" y="46597"/>
                    </a:cubicBezTo>
                    <a:cubicBezTo>
                      <a:pt x="1646024" y="47651"/>
                      <a:pt x="1655256" y="55408"/>
                      <a:pt x="1666263" y="55366"/>
                    </a:cubicBezTo>
                    <a:cubicBezTo>
                      <a:pt x="1667945" y="54439"/>
                      <a:pt x="1670391" y="53511"/>
                      <a:pt x="1671871" y="52373"/>
                    </a:cubicBezTo>
                    <a:cubicBezTo>
                      <a:pt x="1675794" y="49211"/>
                      <a:pt x="1679631" y="47313"/>
                      <a:pt x="1683591" y="44573"/>
                    </a:cubicBezTo>
                    <a:cubicBezTo>
                      <a:pt x="1690550" y="39809"/>
                      <a:pt x="1696669" y="33442"/>
                      <a:pt x="1703670" y="28762"/>
                    </a:cubicBezTo>
                    <a:cubicBezTo>
                      <a:pt x="1711889" y="23281"/>
                      <a:pt x="1724756" y="22523"/>
                      <a:pt x="1734156" y="19107"/>
                    </a:cubicBezTo>
                    <a:cubicBezTo>
                      <a:pt x="1739428" y="17210"/>
                      <a:pt x="1744826" y="14934"/>
                      <a:pt x="1750060" y="12825"/>
                    </a:cubicBezTo>
                    <a:lnTo>
                      <a:pt x="1753307" y="13036"/>
                    </a:lnTo>
                    <a:cubicBezTo>
                      <a:pt x="1759928" y="10338"/>
                      <a:pt x="1764482" y="1189"/>
                      <a:pt x="1769965" y="51"/>
                    </a:cubicBezTo>
                    <a:cubicBezTo>
                      <a:pt x="1774267" y="-413"/>
                      <a:pt x="1777514" y="2412"/>
                      <a:pt x="1780972" y="4520"/>
                    </a:cubicBezTo>
                    <a:cubicBezTo>
                      <a:pt x="1782237" y="7007"/>
                      <a:pt x="1782992" y="7134"/>
                      <a:pt x="1785400" y="8947"/>
                    </a:cubicBezTo>
                    <a:lnTo>
                      <a:pt x="1792823" y="9242"/>
                    </a:lnTo>
                    <a:cubicBezTo>
                      <a:pt x="1794087" y="12404"/>
                      <a:pt x="1797714" y="16114"/>
                      <a:pt x="1800413" y="18053"/>
                    </a:cubicBezTo>
                    <a:lnTo>
                      <a:pt x="1802610" y="18306"/>
                    </a:lnTo>
                    <a:lnTo>
                      <a:pt x="1809316" y="14723"/>
                    </a:lnTo>
                    <a:cubicBezTo>
                      <a:pt x="1813955" y="17126"/>
                      <a:pt x="1823360" y="11603"/>
                      <a:pt x="1826734" y="8567"/>
                    </a:cubicBezTo>
                    <a:lnTo>
                      <a:pt x="1832258" y="9410"/>
                    </a:lnTo>
                    <a:cubicBezTo>
                      <a:pt x="1833190" y="10254"/>
                      <a:pt x="1835467" y="12024"/>
                      <a:pt x="1835969" y="12994"/>
                    </a:cubicBezTo>
                    <a:cubicBezTo>
                      <a:pt x="1839638" y="19529"/>
                      <a:pt x="1846639" y="29395"/>
                      <a:pt x="1847524" y="36857"/>
                    </a:cubicBezTo>
                    <a:cubicBezTo>
                      <a:pt x="1848073" y="41158"/>
                      <a:pt x="1846849" y="47566"/>
                      <a:pt x="1849173" y="51361"/>
                    </a:cubicBezTo>
                    <a:cubicBezTo>
                      <a:pt x="1850898" y="53174"/>
                      <a:pt x="1864861" y="55029"/>
                      <a:pt x="1867894" y="55535"/>
                    </a:cubicBezTo>
                    <a:cubicBezTo>
                      <a:pt x="1869876" y="55914"/>
                      <a:pt x="1871900" y="57390"/>
                      <a:pt x="1873840" y="57685"/>
                    </a:cubicBezTo>
                    <a:cubicBezTo>
                      <a:pt x="1878859" y="58360"/>
                      <a:pt x="1882359" y="56589"/>
                      <a:pt x="1887209" y="56589"/>
                    </a:cubicBezTo>
                    <a:cubicBezTo>
                      <a:pt x="1902981" y="56589"/>
                      <a:pt x="1913777" y="55703"/>
                      <a:pt x="1929255" y="52879"/>
                    </a:cubicBezTo>
                    <a:cubicBezTo>
                      <a:pt x="1929930" y="52752"/>
                      <a:pt x="1933135" y="53132"/>
                      <a:pt x="1933978" y="53174"/>
                    </a:cubicBezTo>
                    <a:cubicBezTo>
                      <a:pt x="1929086" y="59161"/>
                      <a:pt x="1923098" y="65232"/>
                      <a:pt x="1918880" y="71683"/>
                    </a:cubicBezTo>
                    <a:cubicBezTo>
                      <a:pt x="1915169" y="77332"/>
                      <a:pt x="1912133" y="83530"/>
                      <a:pt x="1908295" y="89095"/>
                    </a:cubicBezTo>
                    <a:cubicBezTo>
                      <a:pt x="1901172" y="99341"/>
                      <a:pt x="1890629" y="109291"/>
                      <a:pt x="1884889" y="120379"/>
                    </a:cubicBezTo>
                    <a:cubicBezTo>
                      <a:pt x="1881600" y="126746"/>
                      <a:pt x="1878057" y="129739"/>
                      <a:pt x="1873840" y="135220"/>
                    </a:cubicBezTo>
                    <a:cubicBezTo>
                      <a:pt x="1868695" y="142050"/>
                      <a:pt x="1863972" y="149512"/>
                      <a:pt x="1859080" y="156553"/>
                    </a:cubicBezTo>
                    <a:cubicBezTo>
                      <a:pt x="1851404" y="167600"/>
                      <a:pt x="1842042" y="177803"/>
                      <a:pt x="1835041" y="189355"/>
                    </a:cubicBezTo>
                    <a:cubicBezTo>
                      <a:pt x="1828804" y="199600"/>
                      <a:pt x="1822516" y="213260"/>
                      <a:pt x="1814925" y="222410"/>
                    </a:cubicBezTo>
                    <a:cubicBezTo>
                      <a:pt x="1814419" y="223000"/>
                      <a:pt x="1807250" y="228565"/>
                      <a:pt x="1806153" y="229408"/>
                    </a:cubicBezTo>
                    <a:cubicBezTo>
                      <a:pt x="1803074" y="231896"/>
                      <a:pt x="1795104" y="241045"/>
                      <a:pt x="1795184" y="245683"/>
                    </a:cubicBezTo>
                    <a:cubicBezTo>
                      <a:pt x="1795272" y="253019"/>
                      <a:pt x="1797293" y="257952"/>
                      <a:pt x="1799697" y="264866"/>
                    </a:cubicBezTo>
                    <a:cubicBezTo>
                      <a:pt x="1800877" y="268239"/>
                      <a:pt x="1801468" y="272624"/>
                      <a:pt x="1802860" y="275744"/>
                    </a:cubicBezTo>
                    <a:cubicBezTo>
                      <a:pt x="1807245" y="285694"/>
                      <a:pt x="1823524" y="283375"/>
                      <a:pt x="1826898" y="292988"/>
                    </a:cubicBezTo>
                    <a:cubicBezTo>
                      <a:pt x="1828964" y="298890"/>
                      <a:pt x="1830103" y="305973"/>
                      <a:pt x="1831579" y="312087"/>
                    </a:cubicBezTo>
                    <a:lnTo>
                      <a:pt x="1832000" y="313689"/>
                    </a:lnTo>
                    <a:cubicBezTo>
                      <a:pt x="1836850" y="325578"/>
                      <a:pt x="1844737" y="336203"/>
                      <a:pt x="1849418" y="347924"/>
                    </a:cubicBezTo>
                    <a:cubicBezTo>
                      <a:pt x="1852075" y="354628"/>
                      <a:pt x="1853340" y="364114"/>
                      <a:pt x="1855069" y="371239"/>
                    </a:cubicBezTo>
                    <a:cubicBezTo>
                      <a:pt x="1860049" y="391687"/>
                      <a:pt x="1869619" y="411883"/>
                      <a:pt x="1880035" y="430012"/>
                    </a:cubicBezTo>
                    <a:cubicBezTo>
                      <a:pt x="1890874" y="448858"/>
                      <a:pt x="1909556" y="461169"/>
                      <a:pt x="1924780" y="476263"/>
                    </a:cubicBezTo>
                    <a:cubicBezTo>
                      <a:pt x="1945065" y="496332"/>
                      <a:pt x="1952530" y="500590"/>
                      <a:pt x="1957590" y="506872"/>
                    </a:cubicBezTo>
                    <a:cubicBezTo>
                      <a:pt x="1962904" y="513407"/>
                      <a:pt x="1965561" y="522092"/>
                      <a:pt x="1977407" y="553165"/>
                    </a:cubicBezTo>
                    <a:cubicBezTo>
                      <a:pt x="1979900" y="559700"/>
                      <a:pt x="1983105" y="566193"/>
                      <a:pt x="1985551" y="572560"/>
                    </a:cubicBezTo>
                    <a:cubicBezTo>
                      <a:pt x="1992467" y="590605"/>
                      <a:pt x="1996600" y="613625"/>
                      <a:pt x="2021904" y="610926"/>
                    </a:cubicBezTo>
                    <a:lnTo>
                      <a:pt x="2025067" y="607722"/>
                    </a:lnTo>
                    <a:lnTo>
                      <a:pt x="2025446" y="604560"/>
                    </a:lnTo>
                    <a:lnTo>
                      <a:pt x="2027723" y="604265"/>
                    </a:lnTo>
                    <a:cubicBezTo>
                      <a:pt x="2033079" y="608734"/>
                      <a:pt x="2037803" y="609619"/>
                      <a:pt x="2043623" y="612781"/>
                    </a:cubicBezTo>
                    <a:lnTo>
                      <a:pt x="2081030" y="633103"/>
                    </a:lnTo>
                    <a:cubicBezTo>
                      <a:pt x="2088283" y="666200"/>
                      <a:pt x="2091067" y="700013"/>
                      <a:pt x="2098531" y="733068"/>
                    </a:cubicBezTo>
                    <a:lnTo>
                      <a:pt x="2102116" y="750734"/>
                    </a:lnTo>
                    <a:cubicBezTo>
                      <a:pt x="2108062" y="754106"/>
                      <a:pt x="2116117" y="752757"/>
                      <a:pt x="2122738" y="756214"/>
                    </a:cubicBezTo>
                    <a:cubicBezTo>
                      <a:pt x="2122827" y="756383"/>
                      <a:pt x="2123033" y="756973"/>
                      <a:pt x="2123202" y="757058"/>
                    </a:cubicBezTo>
                    <a:cubicBezTo>
                      <a:pt x="2128347" y="760473"/>
                      <a:pt x="2134040" y="763677"/>
                      <a:pt x="2138051" y="768483"/>
                    </a:cubicBezTo>
                    <a:cubicBezTo>
                      <a:pt x="2138599" y="769158"/>
                      <a:pt x="2139396" y="771603"/>
                      <a:pt x="2139945" y="772067"/>
                    </a:cubicBezTo>
                    <a:cubicBezTo>
                      <a:pt x="2144288" y="775862"/>
                      <a:pt x="2151757" y="778771"/>
                      <a:pt x="2154751" y="783872"/>
                    </a:cubicBezTo>
                    <a:cubicBezTo>
                      <a:pt x="2158505" y="790281"/>
                      <a:pt x="2157999" y="798038"/>
                      <a:pt x="2160951" y="804826"/>
                    </a:cubicBezTo>
                    <a:cubicBezTo>
                      <a:pt x="2169048" y="823546"/>
                      <a:pt x="2178326" y="847199"/>
                      <a:pt x="2197852" y="857191"/>
                    </a:cubicBezTo>
                    <a:cubicBezTo>
                      <a:pt x="2216324" y="866635"/>
                      <a:pt x="2216450" y="865328"/>
                      <a:pt x="2234795" y="871779"/>
                    </a:cubicBezTo>
                    <a:cubicBezTo>
                      <a:pt x="2242007" y="874350"/>
                      <a:pt x="2247784" y="878693"/>
                      <a:pt x="2255586" y="878820"/>
                    </a:cubicBezTo>
                    <a:lnTo>
                      <a:pt x="2275196" y="879115"/>
                    </a:lnTo>
                    <a:cubicBezTo>
                      <a:pt x="2278233" y="881139"/>
                      <a:pt x="2281611" y="884385"/>
                      <a:pt x="2283462" y="887589"/>
                    </a:cubicBezTo>
                    <a:lnTo>
                      <a:pt x="2284605" y="887884"/>
                    </a:lnTo>
                    <a:cubicBezTo>
                      <a:pt x="2285364" y="891847"/>
                      <a:pt x="2331375" y="936496"/>
                      <a:pt x="2336519" y="941893"/>
                    </a:cubicBezTo>
                    <a:lnTo>
                      <a:pt x="2387379" y="995016"/>
                    </a:lnTo>
                    <a:cubicBezTo>
                      <a:pt x="2391854" y="999738"/>
                      <a:pt x="2395392" y="1005430"/>
                      <a:pt x="2400031" y="1010110"/>
                    </a:cubicBezTo>
                    <a:cubicBezTo>
                      <a:pt x="2414838" y="1024993"/>
                      <a:pt x="2429678" y="1042111"/>
                      <a:pt x="2445624" y="1055644"/>
                    </a:cubicBezTo>
                    <a:cubicBezTo>
                      <a:pt x="2453763" y="1062559"/>
                      <a:pt x="2457981" y="1064330"/>
                      <a:pt x="2468017" y="1068204"/>
                    </a:cubicBezTo>
                    <a:cubicBezTo>
                      <a:pt x="2468692" y="1068461"/>
                      <a:pt x="2469667" y="1068036"/>
                      <a:pt x="2470341" y="1068246"/>
                    </a:cubicBezTo>
                    <a:cubicBezTo>
                      <a:pt x="2501376" y="1078913"/>
                      <a:pt x="2532208" y="1089960"/>
                      <a:pt x="2563711" y="1099193"/>
                    </a:cubicBezTo>
                    <a:cubicBezTo>
                      <a:pt x="2579610" y="1103873"/>
                      <a:pt x="2595214" y="1109691"/>
                      <a:pt x="2610945" y="1115050"/>
                    </a:cubicBezTo>
                    <a:cubicBezTo>
                      <a:pt x="2620517" y="1118334"/>
                      <a:pt x="2630428" y="1120573"/>
                      <a:pt x="2640001" y="1123862"/>
                    </a:cubicBezTo>
                    <a:cubicBezTo>
                      <a:pt x="2658557" y="1130228"/>
                      <a:pt x="2676902" y="1137058"/>
                      <a:pt x="2695585" y="1143213"/>
                    </a:cubicBezTo>
                    <a:cubicBezTo>
                      <a:pt x="2700397" y="1144773"/>
                      <a:pt x="2705537" y="1145574"/>
                      <a:pt x="2710261" y="1147219"/>
                    </a:cubicBezTo>
                    <a:cubicBezTo>
                      <a:pt x="2711273" y="1147556"/>
                      <a:pt x="2712032" y="1148779"/>
                      <a:pt x="2713044" y="1149158"/>
                    </a:cubicBezTo>
                    <a:cubicBezTo>
                      <a:pt x="2733667" y="1156537"/>
                      <a:pt x="2754453" y="1163367"/>
                      <a:pt x="2775249" y="1170323"/>
                    </a:cubicBezTo>
                    <a:cubicBezTo>
                      <a:pt x="2797052" y="1177448"/>
                      <a:pt x="2818598" y="1185337"/>
                      <a:pt x="2840190" y="1193006"/>
                    </a:cubicBezTo>
                    <a:cubicBezTo>
                      <a:pt x="2843817" y="1194317"/>
                      <a:pt x="2849051" y="1195540"/>
                      <a:pt x="2852125" y="1196801"/>
                    </a:cubicBezTo>
                    <a:cubicBezTo>
                      <a:pt x="2856469" y="1198571"/>
                      <a:pt x="2860606" y="1201776"/>
                      <a:pt x="2864987" y="1203382"/>
                    </a:cubicBezTo>
                    <a:cubicBezTo>
                      <a:pt x="2870685" y="1205490"/>
                      <a:pt x="2877180" y="1206287"/>
                      <a:pt x="2882999" y="1208058"/>
                    </a:cubicBezTo>
                    <a:cubicBezTo>
                      <a:pt x="2903748" y="1214470"/>
                      <a:pt x="2924286" y="1221718"/>
                      <a:pt x="2944867" y="1228510"/>
                    </a:cubicBezTo>
                    <a:cubicBezTo>
                      <a:pt x="2946300" y="1228970"/>
                      <a:pt x="2947945" y="1230066"/>
                      <a:pt x="2949295" y="1230740"/>
                    </a:cubicBezTo>
                    <a:lnTo>
                      <a:pt x="2950096" y="1231120"/>
                    </a:lnTo>
                    <a:cubicBezTo>
                      <a:pt x="2989696" y="1243815"/>
                      <a:pt x="3028663" y="1258525"/>
                      <a:pt x="3068306" y="1271051"/>
                    </a:cubicBezTo>
                    <a:cubicBezTo>
                      <a:pt x="3108749" y="1283784"/>
                      <a:pt x="3148982" y="1297402"/>
                      <a:pt x="3189215" y="1311016"/>
                    </a:cubicBezTo>
                    <a:cubicBezTo>
                      <a:pt x="3196848" y="1313588"/>
                      <a:pt x="3205072" y="1315569"/>
                      <a:pt x="3212869" y="1317804"/>
                    </a:cubicBezTo>
                    <a:cubicBezTo>
                      <a:pt x="3234251" y="1323917"/>
                      <a:pt x="3255337" y="1331970"/>
                      <a:pt x="3276128" y="1339896"/>
                    </a:cubicBezTo>
                    <a:cubicBezTo>
                      <a:pt x="3278195" y="1340655"/>
                      <a:pt x="3280893" y="1340613"/>
                      <a:pt x="3283171" y="1341410"/>
                    </a:cubicBezTo>
                    <a:cubicBezTo>
                      <a:pt x="3320451" y="1354564"/>
                      <a:pt x="3358027" y="1366665"/>
                      <a:pt x="3394974" y="1380666"/>
                    </a:cubicBezTo>
                    <a:cubicBezTo>
                      <a:pt x="3397585" y="1381632"/>
                      <a:pt x="3400874" y="1381632"/>
                      <a:pt x="3403409" y="1382774"/>
                    </a:cubicBezTo>
                    <a:cubicBezTo>
                      <a:pt x="3422260" y="1391160"/>
                      <a:pt x="3442878" y="1396477"/>
                      <a:pt x="3462535" y="1402843"/>
                    </a:cubicBezTo>
                    <a:cubicBezTo>
                      <a:pt x="3467469" y="1404445"/>
                      <a:pt x="3472867" y="1405415"/>
                      <a:pt x="3477632" y="1407017"/>
                    </a:cubicBezTo>
                    <a:cubicBezTo>
                      <a:pt x="3482272" y="1408577"/>
                      <a:pt x="3486573" y="1411318"/>
                      <a:pt x="3491507" y="1412578"/>
                    </a:cubicBezTo>
                    <a:cubicBezTo>
                      <a:pt x="3492815" y="1412915"/>
                      <a:pt x="3495598" y="1412578"/>
                      <a:pt x="3496779" y="1412962"/>
                    </a:cubicBezTo>
                    <a:cubicBezTo>
                      <a:pt x="3499267" y="1413801"/>
                      <a:pt x="3501586" y="1415787"/>
                      <a:pt x="3504032" y="1416714"/>
                    </a:cubicBezTo>
                    <a:cubicBezTo>
                      <a:pt x="3516305" y="1421478"/>
                      <a:pt x="3529252" y="1425189"/>
                      <a:pt x="3541735" y="1429363"/>
                    </a:cubicBezTo>
                    <a:cubicBezTo>
                      <a:pt x="3542494" y="1429615"/>
                      <a:pt x="3542958" y="1430712"/>
                      <a:pt x="3543717" y="1430965"/>
                    </a:cubicBezTo>
                    <a:cubicBezTo>
                      <a:pt x="3551186" y="1433368"/>
                      <a:pt x="3559068" y="1434759"/>
                      <a:pt x="3566617" y="1437331"/>
                    </a:cubicBezTo>
                    <a:cubicBezTo>
                      <a:pt x="3601793" y="1449263"/>
                      <a:pt x="3636627" y="1461574"/>
                      <a:pt x="3671964" y="1473126"/>
                    </a:cubicBezTo>
                    <a:cubicBezTo>
                      <a:pt x="3676809" y="1474728"/>
                      <a:pt x="3681537" y="1476626"/>
                      <a:pt x="3686808" y="1477975"/>
                    </a:cubicBezTo>
                    <a:cubicBezTo>
                      <a:pt x="3687441" y="1478143"/>
                      <a:pt x="3687909" y="1479113"/>
                      <a:pt x="3688537" y="1479366"/>
                    </a:cubicBezTo>
                    <a:cubicBezTo>
                      <a:pt x="3704226" y="1485058"/>
                      <a:pt x="3719829" y="1490029"/>
                      <a:pt x="3735855" y="1494839"/>
                    </a:cubicBezTo>
                    <a:cubicBezTo>
                      <a:pt x="3742687" y="1496901"/>
                      <a:pt x="3753150" y="1501416"/>
                      <a:pt x="3760737" y="1504157"/>
                    </a:cubicBezTo>
                    <a:cubicBezTo>
                      <a:pt x="3780220" y="1511156"/>
                      <a:pt x="3801180" y="1520596"/>
                      <a:pt x="3821090" y="1525828"/>
                    </a:cubicBezTo>
                    <a:cubicBezTo>
                      <a:pt x="3840953" y="1531013"/>
                      <a:pt x="3860479" y="1539446"/>
                      <a:pt x="3879794" y="1546402"/>
                    </a:cubicBezTo>
                    <a:cubicBezTo>
                      <a:pt x="3899911" y="1553696"/>
                      <a:pt x="3920238" y="1560063"/>
                      <a:pt x="3940350" y="1567483"/>
                    </a:cubicBezTo>
                    <a:lnTo>
                      <a:pt x="3940350" y="1569043"/>
                    </a:lnTo>
                    <a:lnTo>
                      <a:pt x="3951488" y="1569043"/>
                    </a:lnTo>
                    <a:lnTo>
                      <a:pt x="4435502" y="1569043"/>
                    </a:lnTo>
                    <a:lnTo>
                      <a:pt x="4436725" y="1569043"/>
                    </a:lnTo>
                    <a:lnTo>
                      <a:pt x="4332559" y="1678030"/>
                    </a:lnTo>
                    <a:lnTo>
                      <a:pt x="3546972" y="2499966"/>
                    </a:lnTo>
                    <a:lnTo>
                      <a:pt x="3200314" y="2862722"/>
                    </a:lnTo>
                    <a:lnTo>
                      <a:pt x="2980342" y="3092839"/>
                    </a:lnTo>
                    <a:lnTo>
                      <a:pt x="2961108" y="3112992"/>
                    </a:lnTo>
                    <a:lnTo>
                      <a:pt x="2949299" y="3125345"/>
                    </a:lnTo>
                    <a:lnTo>
                      <a:pt x="2940190" y="3134831"/>
                    </a:lnTo>
                    <a:lnTo>
                      <a:pt x="2683275" y="3123111"/>
                    </a:lnTo>
                    <a:cubicBezTo>
                      <a:pt x="2610953" y="3119738"/>
                      <a:pt x="2538623" y="3116534"/>
                      <a:pt x="2466301" y="3113333"/>
                    </a:cubicBezTo>
                    <a:cubicBezTo>
                      <a:pt x="2462337" y="3113165"/>
                      <a:pt x="2458832" y="3112701"/>
                      <a:pt x="2454995" y="3113671"/>
                    </a:cubicBezTo>
                    <a:cubicBezTo>
                      <a:pt x="2383934" y="3132011"/>
                      <a:pt x="2312831" y="3149676"/>
                      <a:pt x="2242993" y="3172317"/>
                    </a:cubicBezTo>
                    <a:cubicBezTo>
                      <a:pt x="2216926" y="3180749"/>
                      <a:pt x="2187705" y="3188039"/>
                      <a:pt x="2163034" y="3200224"/>
                    </a:cubicBezTo>
                    <a:cubicBezTo>
                      <a:pt x="2098595" y="3232102"/>
                      <a:pt x="2029853" y="3262669"/>
                      <a:pt x="1975151" y="3310180"/>
                    </a:cubicBezTo>
                    <a:cubicBezTo>
                      <a:pt x="1965034" y="3318993"/>
                      <a:pt x="1961660" y="3344373"/>
                      <a:pt x="1959252" y="3355799"/>
                    </a:cubicBezTo>
                    <a:cubicBezTo>
                      <a:pt x="1957987" y="3361744"/>
                      <a:pt x="1954613" y="3366044"/>
                      <a:pt x="1951872" y="3371314"/>
                    </a:cubicBezTo>
                    <a:cubicBezTo>
                      <a:pt x="1934370" y="3404706"/>
                      <a:pt x="1905567" y="3442736"/>
                      <a:pt x="1872672" y="3461793"/>
                    </a:cubicBezTo>
                    <a:cubicBezTo>
                      <a:pt x="1870652" y="3462973"/>
                      <a:pt x="1864532" y="3466177"/>
                      <a:pt x="1862129" y="3466224"/>
                    </a:cubicBezTo>
                    <a:cubicBezTo>
                      <a:pt x="1848170" y="3466308"/>
                      <a:pt x="1834042" y="3465760"/>
                      <a:pt x="1820167" y="3466852"/>
                    </a:cubicBezTo>
                    <a:cubicBezTo>
                      <a:pt x="1788036" y="3469002"/>
                      <a:pt x="1762180" y="3489324"/>
                      <a:pt x="1731225" y="3495986"/>
                    </a:cubicBezTo>
                    <a:cubicBezTo>
                      <a:pt x="1716591" y="3499148"/>
                      <a:pt x="1701582" y="3496702"/>
                      <a:pt x="1686860" y="3498347"/>
                    </a:cubicBezTo>
                    <a:cubicBezTo>
                      <a:pt x="1671129" y="3500164"/>
                      <a:pt x="1655568" y="3503026"/>
                      <a:pt x="1639795" y="3504549"/>
                    </a:cubicBezTo>
                    <a:cubicBezTo>
                      <a:pt x="1594460" y="3508849"/>
                      <a:pt x="1549166" y="3509608"/>
                      <a:pt x="1503662" y="3509481"/>
                    </a:cubicBezTo>
                    <a:cubicBezTo>
                      <a:pt x="1498648" y="3509481"/>
                      <a:pt x="1496708" y="3510279"/>
                      <a:pt x="1492659" y="3513149"/>
                    </a:cubicBezTo>
                    <a:cubicBezTo>
                      <a:pt x="1479076" y="3520439"/>
                      <a:pt x="1467440" y="3543253"/>
                      <a:pt x="1454995" y="3553325"/>
                    </a:cubicBezTo>
                    <a:lnTo>
                      <a:pt x="1444578" y="3552440"/>
                    </a:lnTo>
                    <a:lnTo>
                      <a:pt x="1442132" y="3559864"/>
                    </a:lnTo>
                    <a:lnTo>
                      <a:pt x="1441373" y="3560455"/>
                    </a:lnTo>
                    <a:lnTo>
                      <a:pt x="1438501" y="3560075"/>
                    </a:lnTo>
                    <a:lnTo>
                      <a:pt x="1428215" y="3572513"/>
                    </a:lnTo>
                    <a:cubicBezTo>
                      <a:pt x="1428089" y="3577825"/>
                      <a:pt x="1428637" y="3581236"/>
                      <a:pt x="1429565" y="3586595"/>
                    </a:cubicBezTo>
                    <a:cubicBezTo>
                      <a:pt x="1428127" y="3594601"/>
                      <a:pt x="1417921" y="3596502"/>
                      <a:pt x="1415859" y="3603750"/>
                    </a:cubicBezTo>
                    <a:lnTo>
                      <a:pt x="1411726" y="3605479"/>
                    </a:lnTo>
                    <a:lnTo>
                      <a:pt x="1408605" y="3611930"/>
                    </a:lnTo>
                    <a:lnTo>
                      <a:pt x="1404725" y="3613194"/>
                    </a:lnTo>
                    <a:lnTo>
                      <a:pt x="1402111" y="3611550"/>
                    </a:lnTo>
                    <a:lnTo>
                      <a:pt x="1400259" y="3611718"/>
                    </a:lnTo>
                    <a:cubicBezTo>
                      <a:pt x="1396590" y="3616946"/>
                      <a:pt x="1392453" y="3617200"/>
                      <a:pt x="1387182" y="3619181"/>
                    </a:cubicBezTo>
                    <a:cubicBezTo>
                      <a:pt x="1384820" y="3620066"/>
                      <a:pt x="1383976" y="3624367"/>
                      <a:pt x="1381320" y="3626053"/>
                    </a:cubicBezTo>
                    <a:lnTo>
                      <a:pt x="1378030" y="3626142"/>
                    </a:lnTo>
                    <a:lnTo>
                      <a:pt x="1375584" y="3623608"/>
                    </a:lnTo>
                    <a:cubicBezTo>
                      <a:pt x="1374445" y="3624498"/>
                      <a:pt x="1373522" y="3626391"/>
                      <a:pt x="1373096" y="3627660"/>
                    </a:cubicBezTo>
                    <a:lnTo>
                      <a:pt x="1372042" y="3628250"/>
                    </a:lnTo>
                    <a:lnTo>
                      <a:pt x="1370022" y="3627786"/>
                    </a:lnTo>
                    <a:lnTo>
                      <a:pt x="1367487" y="3628967"/>
                    </a:lnTo>
                    <a:lnTo>
                      <a:pt x="1365674" y="3628123"/>
                    </a:lnTo>
                    <a:lnTo>
                      <a:pt x="1365336" y="3627069"/>
                    </a:lnTo>
                    <a:lnTo>
                      <a:pt x="1366601" y="3624287"/>
                    </a:lnTo>
                    <a:lnTo>
                      <a:pt x="1365674" y="3623233"/>
                    </a:lnTo>
                    <a:cubicBezTo>
                      <a:pt x="1363987" y="3623322"/>
                      <a:pt x="1359769" y="3623322"/>
                      <a:pt x="1358251" y="3622394"/>
                    </a:cubicBezTo>
                    <a:lnTo>
                      <a:pt x="1356433" y="3623401"/>
                    </a:lnTo>
                    <a:cubicBezTo>
                      <a:pt x="1355169" y="3623279"/>
                      <a:pt x="1353439" y="3622010"/>
                      <a:pt x="1352769" y="3620956"/>
                    </a:cubicBezTo>
                    <a:cubicBezTo>
                      <a:pt x="1352047" y="3619017"/>
                      <a:pt x="1351626" y="3615226"/>
                      <a:pt x="1352474" y="3613240"/>
                    </a:cubicBezTo>
                    <a:lnTo>
                      <a:pt x="1351672" y="3611259"/>
                    </a:lnTo>
                    <a:cubicBezTo>
                      <a:pt x="1350833" y="3611807"/>
                      <a:pt x="1348598" y="3612739"/>
                      <a:pt x="1347543" y="3612271"/>
                    </a:cubicBezTo>
                    <a:lnTo>
                      <a:pt x="1346531" y="3611217"/>
                    </a:lnTo>
                    <a:lnTo>
                      <a:pt x="1344465" y="3614042"/>
                    </a:lnTo>
                    <a:lnTo>
                      <a:pt x="1341728" y="3614843"/>
                    </a:lnTo>
                    <a:lnTo>
                      <a:pt x="1332492" y="3612608"/>
                    </a:lnTo>
                    <a:cubicBezTo>
                      <a:pt x="1332197" y="3610626"/>
                      <a:pt x="1332450" y="3610542"/>
                      <a:pt x="1333167" y="3608518"/>
                    </a:cubicBezTo>
                    <a:lnTo>
                      <a:pt x="1331227" y="3608135"/>
                    </a:lnTo>
                    <a:lnTo>
                      <a:pt x="1328950" y="3609189"/>
                    </a:lnTo>
                    <a:lnTo>
                      <a:pt x="1327600" y="3607882"/>
                    </a:lnTo>
                    <a:lnTo>
                      <a:pt x="1325871" y="3608599"/>
                    </a:lnTo>
                    <a:lnTo>
                      <a:pt x="1323341" y="3607418"/>
                    </a:lnTo>
                    <a:lnTo>
                      <a:pt x="1322582" y="3605099"/>
                    </a:lnTo>
                    <a:lnTo>
                      <a:pt x="1320596" y="3607545"/>
                    </a:lnTo>
                    <a:lnTo>
                      <a:pt x="1317310" y="3607292"/>
                    </a:lnTo>
                    <a:lnTo>
                      <a:pt x="1315830" y="3604589"/>
                    </a:lnTo>
                    <a:lnTo>
                      <a:pt x="1312376" y="3609269"/>
                    </a:lnTo>
                    <a:lnTo>
                      <a:pt x="1301875" y="3611925"/>
                    </a:lnTo>
                    <a:lnTo>
                      <a:pt x="1299340" y="3616099"/>
                    </a:lnTo>
                    <a:lnTo>
                      <a:pt x="1297658" y="3615636"/>
                    </a:lnTo>
                    <a:lnTo>
                      <a:pt x="1295929" y="3616352"/>
                    </a:lnTo>
                    <a:lnTo>
                      <a:pt x="1292808" y="3621116"/>
                    </a:lnTo>
                    <a:lnTo>
                      <a:pt x="1287583" y="3618169"/>
                    </a:lnTo>
                    <a:lnTo>
                      <a:pt x="1283239" y="3618291"/>
                    </a:lnTo>
                    <a:cubicBezTo>
                      <a:pt x="1281257" y="3616858"/>
                      <a:pt x="1271515" y="3608932"/>
                      <a:pt x="1269575" y="3609269"/>
                    </a:cubicBezTo>
                    <a:lnTo>
                      <a:pt x="1264641" y="3614033"/>
                    </a:lnTo>
                    <a:cubicBezTo>
                      <a:pt x="1262701" y="3614539"/>
                      <a:pt x="1258694" y="3614665"/>
                      <a:pt x="1256881" y="3613528"/>
                    </a:cubicBezTo>
                    <a:cubicBezTo>
                      <a:pt x="1250007" y="3618502"/>
                      <a:pt x="1246465" y="3613401"/>
                      <a:pt x="1239295" y="3617701"/>
                    </a:cubicBezTo>
                    <a:cubicBezTo>
                      <a:pt x="1236174" y="3616479"/>
                      <a:pt x="1233766" y="3612431"/>
                      <a:pt x="1231198" y="3610066"/>
                    </a:cubicBezTo>
                    <a:lnTo>
                      <a:pt x="1228457" y="3609813"/>
                    </a:lnTo>
                    <a:lnTo>
                      <a:pt x="1217914" y="3615420"/>
                    </a:lnTo>
                    <a:lnTo>
                      <a:pt x="1215046" y="3621239"/>
                    </a:lnTo>
                    <a:lnTo>
                      <a:pt x="1210829" y="3623811"/>
                    </a:lnTo>
                    <a:lnTo>
                      <a:pt x="1208551" y="3623684"/>
                    </a:lnTo>
                    <a:lnTo>
                      <a:pt x="1209348" y="3620058"/>
                    </a:lnTo>
                    <a:lnTo>
                      <a:pt x="1208758" y="3618667"/>
                    </a:lnTo>
                    <a:cubicBezTo>
                      <a:pt x="1206438" y="3618583"/>
                      <a:pt x="1202432" y="3620864"/>
                      <a:pt x="1200661" y="3622124"/>
                    </a:cubicBezTo>
                    <a:lnTo>
                      <a:pt x="1198173" y="3621787"/>
                    </a:lnTo>
                    <a:lnTo>
                      <a:pt x="1196992" y="3622381"/>
                    </a:lnTo>
                    <a:lnTo>
                      <a:pt x="1195853" y="3625038"/>
                    </a:lnTo>
                    <a:cubicBezTo>
                      <a:pt x="1194799" y="3625206"/>
                      <a:pt x="1193112" y="3624321"/>
                      <a:pt x="1192433" y="3623520"/>
                    </a:cubicBezTo>
                    <a:lnTo>
                      <a:pt x="1190156" y="3624574"/>
                    </a:lnTo>
                    <a:lnTo>
                      <a:pt x="1186149" y="3622803"/>
                    </a:lnTo>
                    <a:cubicBezTo>
                      <a:pt x="1182607" y="3623520"/>
                      <a:pt x="1178179" y="3625038"/>
                      <a:pt x="1174641" y="3623688"/>
                    </a:cubicBezTo>
                    <a:lnTo>
                      <a:pt x="1173797" y="3627440"/>
                    </a:lnTo>
                    <a:lnTo>
                      <a:pt x="1171182" y="3628752"/>
                    </a:lnTo>
                    <a:lnTo>
                      <a:pt x="1169453" y="3628495"/>
                    </a:lnTo>
                    <a:lnTo>
                      <a:pt x="1166965" y="3626513"/>
                    </a:lnTo>
                    <a:lnTo>
                      <a:pt x="1165700" y="3627188"/>
                    </a:lnTo>
                    <a:cubicBezTo>
                      <a:pt x="1161862" y="3627314"/>
                      <a:pt x="1155954" y="3622424"/>
                      <a:pt x="1153512" y="3619936"/>
                    </a:cubicBezTo>
                    <a:lnTo>
                      <a:pt x="1151783" y="3619679"/>
                    </a:lnTo>
                    <a:lnTo>
                      <a:pt x="1145499" y="3625286"/>
                    </a:lnTo>
                    <a:cubicBezTo>
                      <a:pt x="1142673" y="3626087"/>
                      <a:pt x="1137908" y="3623600"/>
                      <a:pt x="1136010" y="3621618"/>
                    </a:cubicBezTo>
                    <a:lnTo>
                      <a:pt x="1135922" y="3620564"/>
                    </a:lnTo>
                    <a:lnTo>
                      <a:pt x="1133522" y="3620901"/>
                    </a:lnTo>
                    <a:lnTo>
                      <a:pt x="1130401" y="3625708"/>
                    </a:lnTo>
                    <a:cubicBezTo>
                      <a:pt x="1127196" y="3626719"/>
                      <a:pt x="1123527" y="3629207"/>
                      <a:pt x="1121166" y="3631652"/>
                    </a:cubicBezTo>
                    <a:lnTo>
                      <a:pt x="1119441" y="3631868"/>
                    </a:lnTo>
                    <a:cubicBezTo>
                      <a:pt x="1118298" y="3631572"/>
                      <a:pt x="1116868" y="3630387"/>
                      <a:pt x="1116362" y="3629296"/>
                    </a:cubicBezTo>
                    <a:lnTo>
                      <a:pt x="1113789" y="3629085"/>
                    </a:lnTo>
                    <a:lnTo>
                      <a:pt x="1111221" y="3627230"/>
                    </a:lnTo>
                    <a:cubicBezTo>
                      <a:pt x="1108775" y="3627188"/>
                      <a:pt x="1097726" y="3627525"/>
                      <a:pt x="1095407" y="3626264"/>
                    </a:cubicBezTo>
                    <a:lnTo>
                      <a:pt x="1094264" y="3623393"/>
                    </a:lnTo>
                    <a:lnTo>
                      <a:pt x="1091818" y="3622217"/>
                    </a:lnTo>
                    <a:cubicBezTo>
                      <a:pt x="1087141" y="3624030"/>
                      <a:pt x="1078706" y="3623941"/>
                      <a:pt x="1074109" y="3621664"/>
                    </a:cubicBezTo>
                    <a:lnTo>
                      <a:pt x="1071537" y="3623102"/>
                    </a:lnTo>
                    <a:lnTo>
                      <a:pt x="1070019" y="3626218"/>
                    </a:lnTo>
                    <a:lnTo>
                      <a:pt x="1063781" y="3624367"/>
                    </a:lnTo>
                    <a:lnTo>
                      <a:pt x="1058130" y="3627192"/>
                    </a:lnTo>
                    <a:lnTo>
                      <a:pt x="1057915" y="3631787"/>
                    </a:lnTo>
                    <a:lnTo>
                      <a:pt x="1057030" y="3632209"/>
                    </a:lnTo>
                    <a:lnTo>
                      <a:pt x="1049481" y="3630527"/>
                    </a:lnTo>
                    <a:lnTo>
                      <a:pt x="1047372" y="3631492"/>
                    </a:lnTo>
                    <a:lnTo>
                      <a:pt x="1041215" y="3629932"/>
                    </a:lnTo>
                    <a:lnTo>
                      <a:pt x="1038052" y="3625463"/>
                    </a:lnTo>
                    <a:cubicBezTo>
                      <a:pt x="1032696" y="3623482"/>
                      <a:pt x="1027892" y="3620572"/>
                      <a:pt x="1023001" y="3617748"/>
                    </a:cubicBezTo>
                    <a:lnTo>
                      <a:pt x="1024477" y="3615302"/>
                    </a:lnTo>
                    <a:lnTo>
                      <a:pt x="1023338" y="3613869"/>
                    </a:lnTo>
                    <a:lnTo>
                      <a:pt x="1019121" y="3613869"/>
                    </a:lnTo>
                    <a:cubicBezTo>
                      <a:pt x="1018994" y="3611887"/>
                      <a:pt x="1017560" y="3608346"/>
                      <a:pt x="1015700" y="3607334"/>
                    </a:cubicBezTo>
                    <a:cubicBezTo>
                      <a:pt x="1013929" y="3606786"/>
                      <a:pt x="1010935" y="3607292"/>
                      <a:pt x="1009417" y="3608261"/>
                    </a:cubicBezTo>
                    <a:cubicBezTo>
                      <a:pt x="1009332" y="3607250"/>
                      <a:pt x="1003555" y="3597679"/>
                      <a:pt x="1002669" y="3594011"/>
                    </a:cubicBezTo>
                    <a:lnTo>
                      <a:pt x="993096" y="3589289"/>
                    </a:lnTo>
                    <a:cubicBezTo>
                      <a:pt x="988963" y="3580308"/>
                      <a:pt x="985547" y="3577737"/>
                      <a:pt x="979006" y="3570864"/>
                    </a:cubicBezTo>
                    <a:cubicBezTo>
                      <a:pt x="976058" y="3567791"/>
                      <a:pt x="975590" y="3563064"/>
                      <a:pt x="969901" y="3564797"/>
                    </a:cubicBezTo>
                    <a:cubicBezTo>
                      <a:pt x="969015" y="3560872"/>
                      <a:pt x="964166" y="3558305"/>
                      <a:pt x="961804" y="3555395"/>
                    </a:cubicBezTo>
                    <a:cubicBezTo>
                      <a:pt x="956866" y="3549366"/>
                      <a:pt x="957292" y="3545529"/>
                      <a:pt x="948051" y="3544602"/>
                    </a:cubicBezTo>
                    <a:cubicBezTo>
                      <a:pt x="940798" y="3537898"/>
                      <a:pt x="944003" y="3533766"/>
                      <a:pt x="930972" y="3529213"/>
                    </a:cubicBezTo>
                    <a:cubicBezTo>
                      <a:pt x="928188" y="3528248"/>
                      <a:pt x="924772" y="3528416"/>
                      <a:pt x="921947" y="3527531"/>
                    </a:cubicBezTo>
                    <a:cubicBezTo>
                      <a:pt x="918067" y="3526351"/>
                      <a:pt x="914520" y="3523437"/>
                      <a:pt x="910303" y="3523314"/>
                    </a:cubicBezTo>
                    <a:lnTo>
                      <a:pt x="909164" y="3522260"/>
                    </a:lnTo>
                    <a:cubicBezTo>
                      <a:pt x="906507" y="3514545"/>
                      <a:pt x="903344" y="3509654"/>
                      <a:pt x="898748" y="3502904"/>
                    </a:cubicBezTo>
                    <a:cubicBezTo>
                      <a:pt x="898452" y="3502525"/>
                      <a:pt x="897984" y="3500337"/>
                      <a:pt x="897816" y="3499789"/>
                    </a:cubicBezTo>
                    <a:lnTo>
                      <a:pt x="899127" y="3495657"/>
                    </a:lnTo>
                    <a:lnTo>
                      <a:pt x="898326" y="3492663"/>
                    </a:lnTo>
                    <a:cubicBezTo>
                      <a:pt x="895964" y="3489248"/>
                      <a:pt x="888926" y="3486255"/>
                      <a:pt x="885084" y="3485622"/>
                    </a:cubicBezTo>
                    <a:lnTo>
                      <a:pt x="879264" y="3475715"/>
                    </a:lnTo>
                    <a:cubicBezTo>
                      <a:pt x="871040" y="3475377"/>
                      <a:pt x="849148" y="3464668"/>
                      <a:pt x="846492" y="3458049"/>
                    </a:cubicBezTo>
                    <a:lnTo>
                      <a:pt x="844809" y="3457585"/>
                    </a:lnTo>
                    <a:cubicBezTo>
                      <a:pt x="837720" y="3463403"/>
                      <a:pt x="828151" y="3470739"/>
                      <a:pt x="819590" y="3474197"/>
                    </a:cubicBezTo>
                    <a:cubicBezTo>
                      <a:pt x="817608" y="3475040"/>
                      <a:pt x="813981" y="3474576"/>
                      <a:pt x="812041" y="3475419"/>
                    </a:cubicBezTo>
                    <a:cubicBezTo>
                      <a:pt x="804201" y="3478792"/>
                      <a:pt x="805087" y="3481195"/>
                      <a:pt x="795467" y="3482207"/>
                    </a:cubicBezTo>
                    <a:cubicBezTo>
                      <a:pt x="792388" y="3482540"/>
                      <a:pt x="786653" y="3485243"/>
                      <a:pt x="783659" y="3486508"/>
                    </a:cubicBezTo>
                    <a:lnTo>
                      <a:pt x="679240" y="3530777"/>
                    </a:lnTo>
                    <a:cubicBezTo>
                      <a:pt x="669034" y="3535120"/>
                      <a:pt x="659039" y="3538451"/>
                      <a:pt x="651954" y="3547515"/>
                    </a:cubicBezTo>
                    <a:lnTo>
                      <a:pt x="645965" y="3546756"/>
                    </a:lnTo>
                    <a:cubicBezTo>
                      <a:pt x="625470" y="3555526"/>
                      <a:pt x="570308" y="3581540"/>
                      <a:pt x="554409" y="3578462"/>
                    </a:cubicBezTo>
                    <a:cubicBezTo>
                      <a:pt x="545553" y="3587948"/>
                      <a:pt x="534124" y="3591199"/>
                      <a:pt x="523370" y="3597603"/>
                    </a:cubicBezTo>
                    <a:cubicBezTo>
                      <a:pt x="522062" y="3598366"/>
                      <a:pt x="520966" y="3600006"/>
                      <a:pt x="519701" y="3600681"/>
                    </a:cubicBezTo>
                    <a:cubicBezTo>
                      <a:pt x="517170" y="3601988"/>
                      <a:pt x="514176" y="3602367"/>
                      <a:pt x="511646" y="3603674"/>
                    </a:cubicBezTo>
                    <a:lnTo>
                      <a:pt x="393816" y="3664387"/>
                    </a:lnTo>
                    <a:cubicBezTo>
                      <a:pt x="393014" y="3664808"/>
                      <a:pt x="390526" y="3670496"/>
                      <a:pt x="390358" y="3670879"/>
                    </a:cubicBezTo>
                    <a:cubicBezTo>
                      <a:pt x="387110" y="3678717"/>
                      <a:pt x="382260" y="3684624"/>
                      <a:pt x="377284" y="3691496"/>
                    </a:cubicBezTo>
                    <a:lnTo>
                      <a:pt x="376567" y="3692462"/>
                    </a:lnTo>
                    <a:lnTo>
                      <a:pt x="350715" y="3749637"/>
                    </a:lnTo>
                    <a:cubicBezTo>
                      <a:pt x="349830" y="3751576"/>
                      <a:pt x="341100" y="3771266"/>
                      <a:pt x="340678" y="3771814"/>
                    </a:cubicBezTo>
                    <a:lnTo>
                      <a:pt x="322544" y="3790786"/>
                    </a:lnTo>
                    <a:lnTo>
                      <a:pt x="269575" y="3846229"/>
                    </a:lnTo>
                    <a:cubicBezTo>
                      <a:pt x="263798" y="3852296"/>
                      <a:pt x="258400" y="3858114"/>
                      <a:pt x="252116" y="3863890"/>
                    </a:cubicBezTo>
                    <a:cubicBezTo>
                      <a:pt x="248109" y="3867600"/>
                      <a:pt x="244946" y="3895427"/>
                      <a:pt x="238157" y="3899685"/>
                    </a:cubicBezTo>
                    <a:cubicBezTo>
                      <a:pt x="215257" y="3914062"/>
                      <a:pt x="217028" y="3891885"/>
                      <a:pt x="210534" y="3876243"/>
                    </a:cubicBezTo>
                    <a:cubicBezTo>
                      <a:pt x="206991" y="3871770"/>
                      <a:pt x="199991" y="3874046"/>
                      <a:pt x="195436" y="3874763"/>
                    </a:cubicBezTo>
                    <a:cubicBezTo>
                      <a:pt x="189279" y="3875775"/>
                      <a:pt x="180507" y="3874721"/>
                      <a:pt x="174097" y="3874721"/>
                    </a:cubicBezTo>
                    <a:cubicBezTo>
                      <a:pt x="171609" y="3874679"/>
                      <a:pt x="168952" y="3870884"/>
                      <a:pt x="164313" y="3870758"/>
                    </a:cubicBezTo>
                    <a:lnTo>
                      <a:pt x="133695" y="3870041"/>
                    </a:lnTo>
                    <a:lnTo>
                      <a:pt x="127918" y="3869919"/>
                    </a:lnTo>
                    <a:cubicBezTo>
                      <a:pt x="124797" y="3865994"/>
                      <a:pt x="125345" y="3857224"/>
                      <a:pt x="126146" y="3852717"/>
                    </a:cubicBezTo>
                    <a:lnTo>
                      <a:pt x="124333" y="3851536"/>
                    </a:lnTo>
                    <a:cubicBezTo>
                      <a:pt x="120495" y="3850820"/>
                      <a:pt x="112989" y="3861740"/>
                      <a:pt x="108055" y="3863089"/>
                    </a:cubicBezTo>
                    <a:lnTo>
                      <a:pt x="101729" y="3866542"/>
                    </a:lnTo>
                    <a:cubicBezTo>
                      <a:pt x="94138" y="3865825"/>
                      <a:pt x="86420" y="3865446"/>
                      <a:pt x="78871" y="3864434"/>
                    </a:cubicBezTo>
                    <a:cubicBezTo>
                      <a:pt x="73599" y="3863717"/>
                      <a:pt x="67780" y="3861946"/>
                      <a:pt x="62550" y="3861697"/>
                    </a:cubicBezTo>
                    <a:cubicBezTo>
                      <a:pt x="62171" y="3861697"/>
                      <a:pt x="57237" y="3863300"/>
                      <a:pt x="56562" y="3863511"/>
                    </a:cubicBezTo>
                    <a:cubicBezTo>
                      <a:pt x="50194" y="3856301"/>
                      <a:pt x="31553" y="3846688"/>
                      <a:pt x="22022" y="3846140"/>
                    </a:cubicBezTo>
                    <a:cubicBezTo>
                      <a:pt x="10501" y="3835920"/>
                      <a:pt x="7718" y="3833601"/>
                      <a:pt x="337" y="383520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xmlns="" id="{A463C562-75F2-EF01-F46D-147EB615CA8D}"/>
                  </a:ext>
                </a:extLst>
              </p:cNvPr>
              <p:cNvSpPr/>
              <p:nvPr/>
            </p:nvSpPr>
            <p:spPr>
              <a:xfrm>
                <a:off x="6534823" y="2997330"/>
                <a:ext cx="104582" cy="100101"/>
              </a:xfrm>
              <a:custGeom>
                <a:avLst/>
                <a:gdLst>
                  <a:gd name="connsiteX0" fmla="*/ 29727 w 104582"/>
                  <a:gd name="connsiteY0" fmla="*/ 9293 h 100101"/>
                  <a:gd name="connsiteX1" fmla="*/ 5477 w 104582"/>
                  <a:gd name="connsiteY1" fmla="*/ 48292 h 100101"/>
                  <a:gd name="connsiteX2" fmla="*/ 2314 w 104582"/>
                  <a:gd name="connsiteY2" fmla="*/ 67265 h 100101"/>
                  <a:gd name="connsiteX3" fmla="*/ 6532 w 104582"/>
                  <a:gd name="connsiteY3" fmla="*/ 82021 h 100101"/>
                  <a:gd name="connsiteX4" fmla="*/ 37107 w 104582"/>
                  <a:gd name="connsiteY4" fmla="*/ 84129 h 100101"/>
                  <a:gd name="connsiteX5" fmla="*/ 52921 w 104582"/>
                  <a:gd name="connsiteY5" fmla="*/ 87291 h 100101"/>
                  <a:gd name="connsiteX6" fmla="*/ 76116 w 104582"/>
                  <a:gd name="connsiteY6" fmla="*/ 90453 h 100101"/>
                  <a:gd name="connsiteX7" fmla="*/ 90877 w 104582"/>
                  <a:gd name="connsiteY7" fmla="*/ 99940 h 100101"/>
                  <a:gd name="connsiteX8" fmla="*/ 104583 w 104582"/>
                  <a:gd name="connsiteY8" fmla="*/ 89399 h 100101"/>
                  <a:gd name="connsiteX9" fmla="*/ 96148 w 104582"/>
                  <a:gd name="connsiteY9" fmla="*/ 68319 h 100101"/>
                  <a:gd name="connsiteX10" fmla="*/ 96148 w 104582"/>
                  <a:gd name="connsiteY10" fmla="*/ 48292 h 100101"/>
                  <a:gd name="connsiteX11" fmla="*/ 104583 w 104582"/>
                  <a:gd name="connsiteY11" fmla="*/ 31427 h 100101"/>
                  <a:gd name="connsiteX12" fmla="*/ 101420 w 104582"/>
                  <a:gd name="connsiteY12" fmla="*/ 9293 h 100101"/>
                  <a:gd name="connsiteX13" fmla="*/ 81388 w 104582"/>
                  <a:gd name="connsiteY13" fmla="*/ 4023 h 100101"/>
                  <a:gd name="connsiteX14" fmla="*/ 58193 w 104582"/>
                  <a:gd name="connsiteY14" fmla="*/ 14563 h 100101"/>
                  <a:gd name="connsiteX15" fmla="*/ 46596 w 104582"/>
                  <a:gd name="connsiteY15" fmla="*/ 860 h 100101"/>
                  <a:gd name="connsiteX16" fmla="*/ 29727 w 104582"/>
                  <a:gd name="connsiteY16" fmla="*/ 9293 h 10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4582" h="100101">
                    <a:moveTo>
                      <a:pt x="29727" y="9293"/>
                    </a:moveTo>
                    <a:lnTo>
                      <a:pt x="5477" y="48292"/>
                    </a:lnTo>
                    <a:cubicBezTo>
                      <a:pt x="5477" y="48292"/>
                      <a:pt x="2314" y="60940"/>
                      <a:pt x="2314" y="67265"/>
                    </a:cubicBezTo>
                    <a:cubicBezTo>
                      <a:pt x="2314" y="73589"/>
                      <a:pt x="-5066" y="82021"/>
                      <a:pt x="6532" y="82021"/>
                    </a:cubicBezTo>
                    <a:cubicBezTo>
                      <a:pt x="18129" y="82021"/>
                      <a:pt x="31835" y="77805"/>
                      <a:pt x="37107" y="84129"/>
                    </a:cubicBezTo>
                    <a:cubicBezTo>
                      <a:pt x="42378" y="90453"/>
                      <a:pt x="45541" y="90453"/>
                      <a:pt x="52921" y="87291"/>
                    </a:cubicBezTo>
                    <a:cubicBezTo>
                      <a:pt x="60302" y="84129"/>
                      <a:pt x="72953" y="84129"/>
                      <a:pt x="76116" y="90453"/>
                    </a:cubicBezTo>
                    <a:cubicBezTo>
                      <a:pt x="79279" y="96778"/>
                      <a:pt x="82442" y="100994"/>
                      <a:pt x="90877" y="99940"/>
                    </a:cubicBezTo>
                    <a:cubicBezTo>
                      <a:pt x="99311" y="98886"/>
                      <a:pt x="104583" y="97832"/>
                      <a:pt x="104583" y="89399"/>
                    </a:cubicBezTo>
                    <a:cubicBezTo>
                      <a:pt x="104583" y="80967"/>
                      <a:pt x="99311" y="73589"/>
                      <a:pt x="96148" y="68319"/>
                    </a:cubicBezTo>
                    <a:cubicBezTo>
                      <a:pt x="92985" y="63048"/>
                      <a:pt x="96148" y="48292"/>
                      <a:pt x="96148" y="48292"/>
                    </a:cubicBezTo>
                    <a:cubicBezTo>
                      <a:pt x="96148" y="48292"/>
                      <a:pt x="104583" y="43022"/>
                      <a:pt x="104583" y="31427"/>
                    </a:cubicBezTo>
                    <a:cubicBezTo>
                      <a:pt x="104583" y="19833"/>
                      <a:pt x="104583" y="15617"/>
                      <a:pt x="101420" y="9293"/>
                    </a:cubicBezTo>
                    <a:cubicBezTo>
                      <a:pt x="98257" y="2969"/>
                      <a:pt x="85605" y="-2302"/>
                      <a:pt x="81388" y="4023"/>
                    </a:cubicBezTo>
                    <a:cubicBezTo>
                      <a:pt x="77171" y="10347"/>
                      <a:pt x="63465" y="15617"/>
                      <a:pt x="58193" y="14563"/>
                    </a:cubicBezTo>
                    <a:cubicBezTo>
                      <a:pt x="52921" y="13509"/>
                      <a:pt x="52921" y="5077"/>
                      <a:pt x="46596" y="860"/>
                    </a:cubicBezTo>
                    <a:cubicBezTo>
                      <a:pt x="40270" y="-3356"/>
                      <a:pt x="29727" y="9293"/>
                      <a:pt x="29727" y="929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xmlns="" id="{F5169B93-29E0-E53F-B3B0-7F7EF815C756}"/>
                  </a:ext>
                </a:extLst>
              </p:cNvPr>
              <p:cNvSpPr/>
              <p:nvPr/>
            </p:nvSpPr>
            <p:spPr>
              <a:xfrm>
                <a:off x="4818465" y="3147190"/>
                <a:ext cx="143147" cy="133771"/>
              </a:xfrm>
              <a:custGeom>
                <a:avLst/>
                <a:gdLst>
                  <a:gd name="connsiteX0" fmla="*/ 23336 w 143147"/>
                  <a:gd name="connsiteY0" fmla="*/ 33348 h 133771"/>
                  <a:gd name="connsiteX1" fmla="*/ 13848 w 143147"/>
                  <a:gd name="connsiteY1" fmla="*/ 45996 h 133771"/>
                  <a:gd name="connsiteX2" fmla="*/ 141 w 143147"/>
                  <a:gd name="connsiteY2" fmla="*/ 62861 h 133771"/>
                  <a:gd name="connsiteX3" fmla="*/ 21228 w 143147"/>
                  <a:gd name="connsiteY3" fmla="*/ 69185 h 133771"/>
                  <a:gd name="connsiteX4" fmla="*/ 27554 w 143147"/>
                  <a:gd name="connsiteY4" fmla="*/ 87104 h 133771"/>
                  <a:gd name="connsiteX5" fmla="*/ 48640 w 143147"/>
                  <a:gd name="connsiteY5" fmla="*/ 98698 h 133771"/>
                  <a:gd name="connsiteX6" fmla="*/ 62346 w 143147"/>
                  <a:gd name="connsiteY6" fmla="*/ 113454 h 133771"/>
                  <a:gd name="connsiteX7" fmla="*/ 76052 w 143147"/>
                  <a:gd name="connsiteY7" fmla="*/ 127157 h 133771"/>
                  <a:gd name="connsiteX8" fmla="*/ 97138 w 143147"/>
                  <a:gd name="connsiteY8" fmla="*/ 128211 h 133771"/>
                  <a:gd name="connsiteX9" fmla="*/ 116116 w 143147"/>
                  <a:gd name="connsiteY9" fmla="*/ 113454 h 133771"/>
                  <a:gd name="connsiteX10" fmla="*/ 122442 w 143147"/>
                  <a:gd name="connsiteY10" fmla="*/ 101860 h 133771"/>
                  <a:gd name="connsiteX11" fmla="*/ 120333 w 143147"/>
                  <a:gd name="connsiteY11" fmla="*/ 79725 h 133771"/>
                  <a:gd name="connsiteX12" fmla="*/ 139311 w 143147"/>
                  <a:gd name="connsiteY12" fmla="*/ 70239 h 133771"/>
                  <a:gd name="connsiteX13" fmla="*/ 141419 w 143147"/>
                  <a:gd name="connsiteY13" fmla="*/ 50212 h 133771"/>
                  <a:gd name="connsiteX14" fmla="*/ 127713 w 143147"/>
                  <a:gd name="connsiteY14" fmla="*/ 18591 h 133771"/>
                  <a:gd name="connsiteX15" fmla="*/ 110844 w 143147"/>
                  <a:gd name="connsiteY15" fmla="*/ 6997 h 133771"/>
                  <a:gd name="connsiteX16" fmla="*/ 93975 w 143147"/>
                  <a:gd name="connsiteY16" fmla="*/ 2781 h 133771"/>
                  <a:gd name="connsiteX17" fmla="*/ 73943 w 143147"/>
                  <a:gd name="connsiteY17" fmla="*/ 2781 h 133771"/>
                  <a:gd name="connsiteX18" fmla="*/ 49694 w 143147"/>
                  <a:gd name="connsiteY18" fmla="*/ 6997 h 133771"/>
                  <a:gd name="connsiteX19" fmla="*/ 32825 w 143147"/>
                  <a:gd name="connsiteY19" fmla="*/ 16483 h 133771"/>
                  <a:gd name="connsiteX20" fmla="*/ 23336 w 143147"/>
                  <a:gd name="connsiteY20" fmla="*/ 33348 h 1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3147" h="133771">
                    <a:moveTo>
                      <a:pt x="23336" y="33348"/>
                    </a:moveTo>
                    <a:cubicBezTo>
                      <a:pt x="15956" y="32294"/>
                      <a:pt x="12793" y="38618"/>
                      <a:pt x="13848" y="45996"/>
                    </a:cubicBezTo>
                    <a:cubicBezTo>
                      <a:pt x="14413" y="49943"/>
                      <a:pt x="-1663" y="58636"/>
                      <a:pt x="141" y="62861"/>
                    </a:cubicBezTo>
                    <a:cubicBezTo>
                      <a:pt x="1714" y="66533"/>
                      <a:pt x="21228" y="65753"/>
                      <a:pt x="21228" y="69185"/>
                    </a:cubicBezTo>
                    <a:cubicBezTo>
                      <a:pt x="21228" y="76563"/>
                      <a:pt x="19119" y="81833"/>
                      <a:pt x="27554" y="87104"/>
                    </a:cubicBezTo>
                    <a:cubicBezTo>
                      <a:pt x="35988" y="92374"/>
                      <a:pt x="48640" y="98698"/>
                      <a:pt x="48640" y="98698"/>
                    </a:cubicBezTo>
                    <a:cubicBezTo>
                      <a:pt x="48640" y="98698"/>
                      <a:pt x="60237" y="108184"/>
                      <a:pt x="62346" y="113454"/>
                    </a:cubicBezTo>
                    <a:cubicBezTo>
                      <a:pt x="64455" y="118725"/>
                      <a:pt x="70780" y="120833"/>
                      <a:pt x="76052" y="127157"/>
                    </a:cubicBezTo>
                    <a:cubicBezTo>
                      <a:pt x="81324" y="133481"/>
                      <a:pt x="93975" y="137697"/>
                      <a:pt x="97138" y="128211"/>
                    </a:cubicBezTo>
                    <a:cubicBezTo>
                      <a:pt x="100301" y="118725"/>
                      <a:pt x="108736" y="113454"/>
                      <a:pt x="116116" y="113454"/>
                    </a:cubicBezTo>
                    <a:cubicBezTo>
                      <a:pt x="123496" y="113454"/>
                      <a:pt x="128768" y="111346"/>
                      <a:pt x="122442" y="101860"/>
                    </a:cubicBezTo>
                    <a:cubicBezTo>
                      <a:pt x="116116" y="92374"/>
                      <a:pt x="105573" y="74455"/>
                      <a:pt x="120333" y="79725"/>
                    </a:cubicBezTo>
                    <a:cubicBezTo>
                      <a:pt x="135094" y="84995"/>
                      <a:pt x="134039" y="76563"/>
                      <a:pt x="139311" y="70239"/>
                    </a:cubicBezTo>
                    <a:cubicBezTo>
                      <a:pt x="144582" y="63915"/>
                      <a:pt x="143528" y="59699"/>
                      <a:pt x="141419" y="50212"/>
                    </a:cubicBezTo>
                    <a:cubicBezTo>
                      <a:pt x="139311" y="40726"/>
                      <a:pt x="128768" y="25970"/>
                      <a:pt x="127713" y="18591"/>
                    </a:cubicBezTo>
                    <a:cubicBezTo>
                      <a:pt x="126659" y="11213"/>
                      <a:pt x="119279" y="8051"/>
                      <a:pt x="110844" y="6997"/>
                    </a:cubicBezTo>
                    <a:cubicBezTo>
                      <a:pt x="102410" y="5943"/>
                      <a:pt x="100301" y="5943"/>
                      <a:pt x="93975" y="2781"/>
                    </a:cubicBezTo>
                    <a:cubicBezTo>
                      <a:pt x="87649" y="-381"/>
                      <a:pt x="79215" y="-1435"/>
                      <a:pt x="73943" y="2781"/>
                    </a:cubicBezTo>
                    <a:cubicBezTo>
                      <a:pt x="68672" y="6997"/>
                      <a:pt x="61292" y="6997"/>
                      <a:pt x="49694" y="6997"/>
                    </a:cubicBezTo>
                    <a:cubicBezTo>
                      <a:pt x="38097" y="6997"/>
                      <a:pt x="32825" y="6997"/>
                      <a:pt x="32825" y="16483"/>
                    </a:cubicBezTo>
                    <a:cubicBezTo>
                      <a:pt x="32825" y="25970"/>
                      <a:pt x="30717" y="34402"/>
                      <a:pt x="23336" y="333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xmlns="" id="{0E67139F-AEBA-1475-F546-02E43EED31B1}"/>
                  </a:ext>
                </a:extLst>
              </p:cNvPr>
              <p:cNvSpPr/>
              <p:nvPr/>
            </p:nvSpPr>
            <p:spPr>
              <a:xfrm>
                <a:off x="2563685" y="1688014"/>
                <a:ext cx="1288132" cy="1529445"/>
              </a:xfrm>
              <a:custGeom>
                <a:avLst/>
                <a:gdLst>
                  <a:gd name="connsiteX0" fmla="*/ 19793 w 1288132"/>
                  <a:gd name="connsiteY0" fmla="*/ 1529403 h 1529445"/>
                  <a:gd name="connsiteX1" fmla="*/ 18570 w 1288132"/>
                  <a:gd name="connsiteY1" fmla="*/ 1529445 h 1529445"/>
                  <a:gd name="connsiteX2" fmla="*/ 18444 w 1288132"/>
                  <a:gd name="connsiteY2" fmla="*/ 1525693 h 1529445"/>
                  <a:gd name="connsiteX3" fmla="*/ 16419 w 1288132"/>
                  <a:gd name="connsiteY3" fmla="*/ 1503432 h 1529445"/>
                  <a:gd name="connsiteX4" fmla="*/ 16546 w 1288132"/>
                  <a:gd name="connsiteY4" fmla="*/ 1480918 h 1529445"/>
                  <a:gd name="connsiteX5" fmla="*/ 16504 w 1288132"/>
                  <a:gd name="connsiteY5" fmla="*/ 1479358 h 1529445"/>
                  <a:gd name="connsiteX6" fmla="*/ 9925 w 1288132"/>
                  <a:gd name="connsiteY6" fmla="*/ 1393011 h 1529445"/>
                  <a:gd name="connsiteX7" fmla="*/ 4906 w 1288132"/>
                  <a:gd name="connsiteY7" fmla="*/ 1287355 h 1529445"/>
                  <a:gd name="connsiteX8" fmla="*/ 4611 w 1288132"/>
                  <a:gd name="connsiteY8" fmla="*/ 1281621 h 1529445"/>
                  <a:gd name="connsiteX9" fmla="*/ 689 w 1288132"/>
                  <a:gd name="connsiteY9" fmla="*/ 1222384 h 1529445"/>
                  <a:gd name="connsiteX10" fmla="*/ 16293 w 1288132"/>
                  <a:gd name="connsiteY10" fmla="*/ 1176977 h 1529445"/>
                  <a:gd name="connsiteX11" fmla="*/ 22914 w 1288132"/>
                  <a:gd name="connsiteY11" fmla="*/ 1154041 h 1529445"/>
                  <a:gd name="connsiteX12" fmla="*/ 26667 w 1288132"/>
                  <a:gd name="connsiteY12" fmla="*/ 1146873 h 1529445"/>
                  <a:gd name="connsiteX13" fmla="*/ 33035 w 1288132"/>
                  <a:gd name="connsiteY13" fmla="*/ 1125582 h 1529445"/>
                  <a:gd name="connsiteX14" fmla="*/ 47163 w 1288132"/>
                  <a:gd name="connsiteY14" fmla="*/ 1086836 h 1529445"/>
                  <a:gd name="connsiteX15" fmla="*/ 50832 w 1288132"/>
                  <a:gd name="connsiteY15" fmla="*/ 1072205 h 1529445"/>
                  <a:gd name="connsiteX16" fmla="*/ 57538 w 1288132"/>
                  <a:gd name="connsiteY16" fmla="*/ 1060232 h 1529445"/>
                  <a:gd name="connsiteX17" fmla="*/ 57411 w 1288132"/>
                  <a:gd name="connsiteY17" fmla="*/ 1042861 h 1529445"/>
                  <a:gd name="connsiteX18" fmla="*/ 57495 w 1288132"/>
                  <a:gd name="connsiteY18" fmla="*/ 1041512 h 1529445"/>
                  <a:gd name="connsiteX19" fmla="*/ 58719 w 1288132"/>
                  <a:gd name="connsiteY19" fmla="*/ 1022413 h 1529445"/>
                  <a:gd name="connsiteX20" fmla="*/ 58508 w 1288132"/>
                  <a:gd name="connsiteY20" fmla="*/ 1006139 h 1529445"/>
                  <a:gd name="connsiteX21" fmla="*/ 71033 w 1288132"/>
                  <a:gd name="connsiteY21" fmla="*/ 975024 h 1529445"/>
                  <a:gd name="connsiteX22" fmla="*/ 111308 w 1288132"/>
                  <a:gd name="connsiteY22" fmla="*/ 943402 h 1529445"/>
                  <a:gd name="connsiteX23" fmla="*/ 112742 w 1288132"/>
                  <a:gd name="connsiteY23" fmla="*/ 935223 h 1529445"/>
                  <a:gd name="connsiteX24" fmla="*/ 118604 w 1288132"/>
                  <a:gd name="connsiteY24" fmla="*/ 913468 h 1529445"/>
                  <a:gd name="connsiteX25" fmla="*/ 120923 w 1288132"/>
                  <a:gd name="connsiteY25" fmla="*/ 899892 h 1529445"/>
                  <a:gd name="connsiteX26" fmla="*/ 115019 w 1288132"/>
                  <a:gd name="connsiteY26" fmla="*/ 878896 h 1529445"/>
                  <a:gd name="connsiteX27" fmla="*/ 96969 w 1288132"/>
                  <a:gd name="connsiteY27" fmla="*/ 814220 h 1529445"/>
                  <a:gd name="connsiteX28" fmla="*/ 94017 w 1288132"/>
                  <a:gd name="connsiteY28" fmla="*/ 805788 h 1529445"/>
                  <a:gd name="connsiteX29" fmla="*/ 108060 w 1288132"/>
                  <a:gd name="connsiteY29" fmla="*/ 770077 h 1529445"/>
                  <a:gd name="connsiteX30" fmla="*/ 108693 w 1288132"/>
                  <a:gd name="connsiteY30" fmla="*/ 764680 h 1529445"/>
                  <a:gd name="connsiteX31" fmla="*/ 100469 w 1288132"/>
                  <a:gd name="connsiteY31" fmla="*/ 749334 h 1529445"/>
                  <a:gd name="connsiteX32" fmla="*/ 90980 w 1288132"/>
                  <a:gd name="connsiteY32" fmla="*/ 747647 h 1529445"/>
                  <a:gd name="connsiteX33" fmla="*/ 87143 w 1288132"/>
                  <a:gd name="connsiteY33" fmla="*/ 742925 h 1529445"/>
                  <a:gd name="connsiteX34" fmla="*/ 93173 w 1288132"/>
                  <a:gd name="connsiteY34" fmla="*/ 724543 h 1529445"/>
                  <a:gd name="connsiteX35" fmla="*/ 112151 w 1288132"/>
                  <a:gd name="connsiteY35" fmla="*/ 691109 h 1529445"/>
                  <a:gd name="connsiteX36" fmla="*/ 138129 w 1288132"/>
                  <a:gd name="connsiteY36" fmla="*/ 664632 h 1529445"/>
                  <a:gd name="connsiteX37" fmla="*/ 152257 w 1288132"/>
                  <a:gd name="connsiteY37" fmla="*/ 637522 h 1529445"/>
                  <a:gd name="connsiteX38" fmla="*/ 157613 w 1288132"/>
                  <a:gd name="connsiteY38" fmla="*/ 630481 h 1529445"/>
                  <a:gd name="connsiteX39" fmla="*/ 170771 w 1288132"/>
                  <a:gd name="connsiteY39" fmla="*/ 607166 h 1529445"/>
                  <a:gd name="connsiteX40" fmla="*/ 181778 w 1288132"/>
                  <a:gd name="connsiteY40" fmla="*/ 591650 h 1529445"/>
                  <a:gd name="connsiteX41" fmla="*/ 202738 w 1288132"/>
                  <a:gd name="connsiteY41" fmla="*/ 578159 h 1529445"/>
                  <a:gd name="connsiteX42" fmla="*/ 246471 w 1288132"/>
                  <a:gd name="connsiteY42" fmla="*/ 546917 h 1529445"/>
                  <a:gd name="connsiteX43" fmla="*/ 253050 w 1288132"/>
                  <a:gd name="connsiteY43" fmla="*/ 551470 h 1529445"/>
                  <a:gd name="connsiteX44" fmla="*/ 279914 w 1288132"/>
                  <a:gd name="connsiteY44" fmla="*/ 575418 h 1529445"/>
                  <a:gd name="connsiteX45" fmla="*/ 294800 w 1288132"/>
                  <a:gd name="connsiteY45" fmla="*/ 585368 h 1529445"/>
                  <a:gd name="connsiteX46" fmla="*/ 326219 w 1288132"/>
                  <a:gd name="connsiteY46" fmla="*/ 620657 h 1529445"/>
                  <a:gd name="connsiteX47" fmla="*/ 332840 w 1288132"/>
                  <a:gd name="connsiteY47" fmla="*/ 620362 h 1529445"/>
                  <a:gd name="connsiteX48" fmla="*/ 333768 w 1288132"/>
                  <a:gd name="connsiteY48" fmla="*/ 644057 h 1529445"/>
                  <a:gd name="connsiteX49" fmla="*/ 338449 w 1288132"/>
                  <a:gd name="connsiteY49" fmla="*/ 647303 h 1529445"/>
                  <a:gd name="connsiteX50" fmla="*/ 348444 w 1288132"/>
                  <a:gd name="connsiteY50" fmla="*/ 634402 h 1529445"/>
                  <a:gd name="connsiteX51" fmla="*/ 372356 w 1288132"/>
                  <a:gd name="connsiteY51" fmla="*/ 627488 h 1529445"/>
                  <a:gd name="connsiteX52" fmla="*/ 381296 w 1288132"/>
                  <a:gd name="connsiteY52" fmla="*/ 611888 h 1529445"/>
                  <a:gd name="connsiteX53" fmla="*/ 385345 w 1288132"/>
                  <a:gd name="connsiteY53" fmla="*/ 609780 h 1529445"/>
                  <a:gd name="connsiteX54" fmla="*/ 396816 w 1288132"/>
                  <a:gd name="connsiteY54" fmla="*/ 595361 h 1529445"/>
                  <a:gd name="connsiteX55" fmla="*/ 399431 w 1288132"/>
                  <a:gd name="connsiteY55" fmla="*/ 585284 h 1529445"/>
                  <a:gd name="connsiteX56" fmla="*/ 417016 w 1288132"/>
                  <a:gd name="connsiteY56" fmla="*/ 563107 h 1529445"/>
                  <a:gd name="connsiteX57" fmla="*/ 432325 w 1288132"/>
                  <a:gd name="connsiteY57" fmla="*/ 541773 h 1529445"/>
                  <a:gd name="connsiteX58" fmla="*/ 423891 w 1288132"/>
                  <a:gd name="connsiteY58" fmla="*/ 530727 h 1529445"/>
                  <a:gd name="connsiteX59" fmla="*/ 424818 w 1288132"/>
                  <a:gd name="connsiteY59" fmla="*/ 524530 h 1529445"/>
                  <a:gd name="connsiteX60" fmla="*/ 420854 w 1288132"/>
                  <a:gd name="connsiteY60" fmla="*/ 523012 h 1529445"/>
                  <a:gd name="connsiteX61" fmla="*/ 421023 w 1288132"/>
                  <a:gd name="connsiteY61" fmla="*/ 514748 h 1529445"/>
                  <a:gd name="connsiteX62" fmla="*/ 430385 w 1288132"/>
                  <a:gd name="connsiteY62" fmla="*/ 488777 h 1529445"/>
                  <a:gd name="connsiteX63" fmla="*/ 446242 w 1288132"/>
                  <a:gd name="connsiteY63" fmla="*/ 421656 h 1529445"/>
                  <a:gd name="connsiteX64" fmla="*/ 448182 w 1288132"/>
                  <a:gd name="connsiteY64" fmla="*/ 417060 h 1529445"/>
                  <a:gd name="connsiteX65" fmla="*/ 429752 w 1288132"/>
                  <a:gd name="connsiteY65" fmla="*/ 385270 h 1529445"/>
                  <a:gd name="connsiteX66" fmla="*/ 421698 w 1288132"/>
                  <a:gd name="connsiteY66" fmla="*/ 372622 h 1529445"/>
                  <a:gd name="connsiteX67" fmla="*/ 442320 w 1288132"/>
                  <a:gd name="connsiteY67" fmla="*/ 325654 h 1529445"/>
                  <a:gd name="connsiteX68" fmla="*/ 444302 w 1288132"/>
                  <a:gd name="connsiteY68" fmla="*/ 324010 h 1529445"/>
                  <a:gd name="connsiteX69" fmla="*/ 444176 w 1288132"/>
                  <a:gd name="connsiteY69" fmla="*/ 322619 h 1529445"/>
                  <a:gd name="connsiteX70" fmla="*/ 463280 w 1288132"/>
                  <a:gd name="connsiteY70" fmla="*/ 297280 h 1529445"/>
                  <a:gd name="connsiteX71" fmla="*/ 474329 w 1288132"/>
                  <a:gd name="connsiteY71" fmla="*/ 275862 h 1529445"/>
                  <a:gd name="connsiteX72" fmla="*/ 475046 w 1288132"/>
                  <a:gd name="connsiteY72" fmla="*/ 257985 h 1529445"/>
                  <a:gd name="connsiteX73" fmla="*/ 489342 w 1288132"/>
                  <a:gd name="connsiteY73" fmla="*/ 220673 h 1529445"/>
                  <a:gd name="connsiteX74" fmla="*/ 488499 w 1288132"/>
                  <a:gd name="connsiteY74" fmla="*/ 195334 h 1529445"/>
                  <a:gd name="connsiteX75" fmla="*/ 487318 w 1288132"/>
                  <a:gd name="connsiteY75" fmla="*/ 167760 h 1529445"/>
                  <a:gd name="connsiteX76" fmla="*/ 475383 w 1288132"/>
                  <a:gd name="connsiteY76" fmla="*/ 145921 h 1529445"/>
                  <a:gd name="connsiteX77" fmla="*/ 471967 w 1288132"/>
                  <a:gd name="connsiteY77" fmla="*/ 125219 h 1529445"/>
                  <a:gd name="connsiteX78" fmla="*/ 473233 w 1288132"/>
                  <a:gd name="connsiteY78" fmla="*/ 122647 h 1529445"/>
                  <a:gd name="connsiteX79" fmla="*/ 482679 w 1288132"/>
                  <a:gd name="connsiteY79" fmla="*/ 107385 h 1529445"/>
                  <a:gd name="connsiteX80" fmla="*/ 485336 w 1288132"/>
                  <a:gd name="connsiteY80" fmla="*/ 100850 h 1529445"/>
                  <a:gd name="connsiteX81" fmla="*/ 499295 w 1288132"/>
                  <a:gd name="connsiteY81" fmla="*/ 83859 h 1529445"/>
                  <a:gd name="connsiteX82" fmla="*/ 519411 w 1288132"/>
                  <a:gd name="connsiteY82" fmla="*/ 68217 h 1529445"/>
                  <a:gd name="connsiteX83" fmla="*/ 528858 w 1288132"/>
                  <a:gd name="connsiteY83" fmla="*/ 64760 h 1529445"/>
                  <a:gd name="connsiteX84" fmla="*/ 553192 w 1288132"/>
                  <a:gd name="connsiteY84" fmla="*/ 46335 h 1529445"/>
                  <a:gd name="connsiteX85" fmla="*/ 567319 w 1288132"/>
                  <a:gd name="connsiteY85" fmla="*/ 33645 h 1529445"/>
                  <a:gd name="connsiteX86" fmla="*/ 573519 w 1288132"/>
                  <a:gd name="connsiteY86" fmla="*/ 29176 h 1529445"/>
                  <a:gd name="connsiteX87" fmla="*/ 573561 w 1288132"/>
                  <a:gd name="connsiteY87" fmla="*/ 29260 h 1529445"/>
                  <a:gd name="connsiteX88" fmla="*/ 576597 w 1288132"/>
                  <a:gd name="connsiteY88" fmla="*/ 30736 h 1529445"/>
                  <a:gd name="connsiteX89" fmla="*/ 584695 w 1288132"/>
                  <a:gd name="connsiteY89" fmla="*/ 49540 h 1529445"/>
                  <a:gd name="connsiteX90" fmla="*/ 587984 w 1288132"/>
                  <a:gd name="connsiteY90" fmla="*/ 77746 h 1529445"/>
                  <a:gd name="connsiteX91" fmla="*/ 588321 w 1288132"/>
                  <a:gd name="connsiteY91" fmla="*/ 93303 h 1529445"/>
                  <a:gd name="connsiteX92" fmla="*/ 612064 w 1288132"/>
                  <a:gd name="connsiteY92" fmla="*/ 106331 h 1529445"/>
                  <a:gd name="connsiteX93" fmla="*/ 626024 w 1288132"/>
                  <a:gd name="connsiteY93" fmla="*/ 116998 h 1529445"/>
                  <a:gd name="connsiteX94" fmla="*/ 646056 w 1288132"/>
                  <a:gd name="connsiteY94" fmla="*/ 122268 h 1529445"/>
                  <a:gd name="connsiteX95" fmla="*/ 657653 w 1288132"/>
                  <a:gd name="connsiteY95" fmla="*/ 125430 h 1529445"/>
                  <a:gd name="connsiteX96" fmla="*/ 677685 w 1288132"/>
                  <a:gd name="connsiteY96" fmla="*/ 123322 h 1529445"/>
                  <a:gd name="connsiteX97" fmla="*/ 687174 w 1288132"/>
                  <a:gd name="connsiteY97" fmla="*/ 126484 h 1529445"/>
                  <a:gd name="connsiteX98" fmla="*/ 704043 w 1288132"/>
                  <a:gd name="connsiteY98" fmla="*/ 128592 h 1529445"/>
                  <a:gd name="connsiteX99" fmla="*/ 726183 w 1288132"/>
                  <a:gd name="connsiteY99" fmla="*/ 108565 h 1529445"/>
                  <a:gd name="connsiteX100" fmla="*/ 739889 w 1288132"/>
                  <a:gd name="connsiteY100" fmla="*/ 104349 h 1529445"/>
                  <a:gd name="connsiteX101" fmla="*/ 762030 w 1288132"/>
                  <a:gd name="connsiteY101" fmla="*/ 102241 h 1529445"/>
                  <a:gd name="connsiteX102" fmla="*/ 772573 w 1288132"/>
                  <a:gd name="connsiteY102" fmla="*/ 92755 h 1529445"/>
                  <a:gd name="connsiteX103" fmla="*/ 776790 w 1288132"/>
                  <a:gd name="connsiteY103" fmla="*/ 77999 h 1529445"/>
                  <a:gd name="connsiteX104" fmla="*/ 792605 w 1288132"/>
                  <a:gd name="connsiteY104" fmla="*/ 75890 h 1529445"/>
                  <a:gd name="connsiteX105" fmla="*/ 829506 w 1288132"/>
                  <a:gd name="connsiteY105" fmla="*/ 71674 h 1529445"/>
                  <a:gd name="connsiteX106" fmla="*/ 844266 w 1288132"/>
                  <a:gd name="connsiteY106" fmla="*/ 72728 h 1529445"/>
                  <a:gd name="connsiteX107" fmla="*/ 862190 w 1288132"/>
                  <a:gd name="connsiteY107" fmla="*/ 73782 h 1529445"/>
                  <a:gd name="connsiteX108" fmla="*/ 878005 w 1288132"/>
                  <a:gd name="connsiteY108" fmla="*/ 60080 h 1529445"/>
                  <a:gd name="connsiteX109" fmla="*/ 885385 w 1288132"/>
                  <a:gd name="connsiteY109" fmla="*/ 45323 h 1529445"/>
                  <a:gd name="connsiteX110" fmla="*/ 901199 w 1288132"/>
                  <a:gd name="connsiteY110" fmla="*/ 34783 h 1529445"/>
                  <a:gd name="connsiteX111" fmla="*/ 909634 w 1288132"/>
                  <a:gd name="connsiteY111" fmla="*/ 26351 h 1529445"/>
                  <a:gd name="connsiteX112" fmla="*/ 910688 w 1288132"/>
                  <a:gd name="connsiteY112" fmla="*/ 5270 h 1529445"/>
                  <a:gd name="connsiteX113" fmla="*/ 923171 w 1288132"/>
                  <a:gd name="connsiteY113" fmla="*/ 0 h 1529445"/>
                  <a:gd name="connsiteX114" fmla="*/ 929160 w 1288132"/>
                  <a:gd name="connsiteY114" fmla="*/ 11510 h 1529445"/>
                  <a:gd name="connsiteX115" fmla="*/ 957753 w 1288132"/>
                  <a:gd name="connsiteY115" fmla="*/ 37524 h 1529445"/>
                  <a:gd name="connsiteX116" fmla="*/ 968043 w 1288132"/>
                  <a:gd name="connsiteY116" fmla="*/ 54220 h 1529445"/>
                  <a:gd name="connsiteX117" fmla="*/ 979936 w 1288132"/>
                  <a:gd name="connsiteY117" fmla="*/ 71253 h 1529445"/>
                  <a:gd name="connsiteX118" fmla="*/ 997901 w 1288132"/>
                  <a:gd name="connsiteY118" fmla="*/ 98236 h 1529445"/>
                  <a:gd name="connsiteX119" fmla="*/ 999209 w 1288132"/>
                  <a:gd name="connsiteY119" fmla="*/ 133230 h 1529445"/>
                  <a:gd name="connsiteX120" fmla="*/ 1009794 w 1288132"/>
                  <a:gd name="connsiteY120" fmla="*/ 143855 h 1529445"/>
                  <a:gd name="connsiteX121" fmla="*/ 1030374 w 1288132"/>
                  <a:gd name="connsiteY121" fmla="*/ 143855 h 1529445"/>
                  <a:gd name="connsiteX122" fmla="*/ 1093970 w 1288132"/>
                  <a:gd name="connsiteY122" fmla="*/ 85377 h 1529445"/>
                  <a:gd name="connsiteX123" fmla="*/ 1107170 w 1288132"/>
                  <a:gd name="connsiteY123" fmla="*/ 86684 h 1529445"/>
                  <a:gd name="connsiteX124" fmla="*/ 1112315 w 1288132"/>
                  <a:gd name="connsiteY124" fmla="*/ 104982 h 1529445"/>
                  <a:gd name="connsiteX125" fmla="*/ 1108435 w 1288132"/>
                  <a:gd name="connsiteY125" fmla="*/ 159286 h 1529445"/>
                  <a:gd name="connsiteX126" fmla="*/ 1114888 w 1288132"/>
                  <a:gd name="connsiteY126" fmla="*/ 173747 h 1529445"/>
                  <a:gd name="connsiteX127" fmla="*/ 1129016 w 1288132"/>
                  <a:gd name="connsiteY127" fmla="*/ 190443 h 1529445"/>
                  <a:gd name="connsiteX128" fmla="*/ 1151198 w 1288132"/>
                  <a:gd name="connsiteY128" fmla="*/ 226744 h 1529445"/>
                  <a:gd name="connsiteX129" fmla="*/ 1160181 w 1288132"/>
                  <a:gd name="connsiteY129" fmla="*/ 245042 h 1529445"/>
                  <a:gd name="connsiteX130" fmla="*/ 1144746 w 1288132"/>
                  <a:gd name="connsiteY130" fmla="*/ 259166 h 1529445"/>
                  <a:gd name="connsiteX131" fmla="*/ 1143481 w 1288132"/>
                  <a:gd name="connsiteY131" fmla="*/ 272362 h 1529445"/>
                  <a:gd name="connsiteX132" fmla="*/ 1162754 w 1288132"/>
                  <a:gd name="connsiteY132" fmla="*/ 277506 h 1529445"/>
                  <a:gd name="connsiteX133" fmla="*/ 1187509 w 1288132"/>
                  <a:gd name="connsiteY133" fmla="*/ 266881 h 1529445"/>
                  <a:gd name="connsiteX134" fmla="*/ 1204209 w 1288132"/>
                  <a:gd name="connsiteY134" fmla="*/ 256594 h 1529445"/>
                  <a:gd name="connsiteX135" fmla="*/ 1206740 w 1288132"/>
                  <a:gd name="connsiteY135" fmla="*/ 274934 h 1529445"/>
                  <a:gd name="connsiteX136" fmla="*/ 1214795 w 1288132"/>
                  <a:gd name="connsiteY136" fmla="*/ 298039 h 1529445"/>
                  <a:gd name="connsiteX137" fmla="*/ 1221247 w 1288132"/>
                  <a:gd name="connsiteY137" fmla="*/ 316337 h 1529445"/>
                  <a:gd name="connsiteX138" fmla="*/ 1216102 w 1288132"/>
                  <a:gd name="connsiteY138" fmla="*/ 336911 h 1529445"/>
                  <a:gd name="connsiteX139" fmla="*/ 1190081 w 1288132"/>
                  <a:gd name="connsiteY139" fmla="*/ 348801 h 1529445"/>
                  <a:gd name="connsiteX140" fmla="*/ 1178484 w 1288132"/>
                  <a:gd name="connsiteY140" fmla="*/ 365497 h 1529445"/>
                  <a:gd name="connsiteX141" fmla="*/ 1174646 w 1288132"/>
                  <a:gd name="connsiteY141" fmla="*/ 385102 h 1529445"/>
                  <a:gd name="connsiteX142" fmla="*/ 1178484 w 1288132"/>
                  <a:gd name="connsiteY142" fmla="*/ 412422 h 1529445"/>
                  <a:gd name="connsiteX143" fmla="*/ 1197757 w 1288132"/>
                  <a:gd name="connsiteY143" fmla="*/ 421403 h 1529445"/>
                  <a:gd name="connsiteX144" fmla="*/ 1217367 w 1288132"/>
                  <a:gd name="connsiteY144" fmla="*/ 425239 h 1529445"/>
                  <a:gd name="connsiteX145" fmla="*/ 1216102 w 1288132"/>
                  <a:gd name="connsiteY145" fmla="*/ 443580 h 1529445"/>
                  <a:gd name="connsiteX146" fmla="*/ 1193919 w 1288132"/>
                  <a:gd name="connsiteY146" fmla="*/ 446151 h 1529445"/>
                  <a:gd name="connsiteX147" fmla="*/ 1170471 w 1288132"/>
                  <a:gd name="connsiteY147" fmla="*/ 464112 h 1529445"/>
                  <a:gd name="connsiteX148" fmla="*/ 1153771 w 1288132"/>
                  <a:gd name="connsiteY148" fmla="*/ 481145 h 1529445"/>
                  <a:gd name="connsiteX149" fmla="*/ 1139643 w 1288132"/>
                  <a:gd name="connsiteY149" fmla="*/ 504250 h 1529445"/>
                  <a:gd name="connsiteX150" fmla="*/ 1118726 w 1288132"/>
                  <a:gd name="connsiteY150" fmla="*/ 526427 h 1529445"/>
                  <a:gd name="connsiteX151" fmla="*/ 1101688 w 1288132"/>
                  <a:gd name="connsiteY151" fmla="*/ 555012 h 1529445"/>
                  <a:gd name="connsiteX152" fmla="*/ 1096543 w 1288132"/>
                  <a:gd name="connsiteY152" fmla="*/ 577189 h 1529445"/>
                  <a:gd name="connsiteX153" fmla="*/ 1090133 w 1288132"/>
                  <a:gd name="connsiteY153" fmla="*/ 588741 h 1529445"/>
                  <a:gd name="connsiteX154" fmla="*/ 1083722 w 1288132"/>
                  <a:gd name="connsiteY154" fmla="*/ 605437 h 1529445"/>
                  <a:gd name="connsiteX155" fmla="*/ 1087560 w 1288132"/>
                  <a:gd name="connsiteY155" fmla="*/ 622470 h 1529445"/>
                  <a:gd name="connsiteX156" fmla="*/ 1101688 w 1288132"/>
                  <a:gd name="connsiteY156" fmla="*/ 614797 h 1529445"/>
                  <a:gd name="connsiteX157" fmla="*/ 1122605 w 1288132"/>
                  <a:gd name="connsiteY157" fmla="*/ 600293 h 1529445"/>
                  <a:gd name="connsiteX158" fmla="*/ 1127708 w 1288132"/>
                  <a:gd name="connsiteY158" fmla="*/ 614797 h 1529445"/>
                  <a:gd name="connsiteX159" fmla="*/ 1114888 w 1288132"/>
                  <a:gd name="connsiteY159" fmla="*/ 625042 h 1529445"/>
                  <a:gd name="connsiteX160" fmla="*/ 1100423 w 1288132"/>
                  <a:gd name="connsiteY160" fmla="*/ 641738 h 1529445"/>
                  <a:gd name="connsiteX161" fmla="*/ 1099115 w 1288132"/>
                  <a:gd name="connsiteY161" fmla="*/ 671630 h 1529445"/>
                  <a:gd name="connsiteX162" fmla="*/ 1084987 w 1288132"/>
                  <a:gd name="connsiteY162" fmla="*/ 686092 h 1529445"/>
                  <a:gd name="connsiteX163" fmla="*/ 1090133 w 1288132"/>
                  <a:gd name="connsiteY163" fmla="*/ 701481 h 1529445"/>
                  <a:gd name="connsiteX164" fmla="*/ 1097850 w 1288132"/>
                  <a:gd name="connsiteY164" fmla="*/ 722393 h 1529445"/>
                  <a:gd name="connsiteX165" fmla="*/ 1107170 w 1288132"/>
                  <a:gd name="connsiteY165" fmla="*/ 732680 h 1529445"/>
                  <a:gd name="connsiteX166" fmla="*/ 1126443 w 1288132"/>
                  <a:gd name="connsiteY166" fmla="*/ 739088 h 1529445"/>
                  <a:gd name="connsiteX167" fmla="*/ 1130281 w 1288132"/>
                  <a:gd name="connsiteY167" fmla="*/ 757387 h 1529445"/>
                  <a:gd name="connsiteX168" fmla="*/ 1140908 w 1288132"/>
                  <a:gd name="connsiteY168" fmla="*/ 766409 h 1529445"/>
                  <a:gd name="connsiteX169" fmla="*/ 1154656 w 1288132"/>
                  <a:gd name="connsiteY169" fmla="*/ 766746 h 1529445"/>
                  <a:gd name="connsiteX170" fmla="*/ 1158030 w 1288132"/>
                  <a:gd name="connsiteY170" fmla="*/ 764976 h 1529445"/>
                  <a:gd name="connsiteX171" fmla="*/ 1195943 w 1288132"/>
                  <a:gd name="connsiteY171" fmla="*/ 752496 h 1529445"/>
                  <a:gd name="connsiteX172" fmla="*/ 1216102 w 1288132"/>
                  <a:gd name="connsiteY172" fmla="*/ 770625 h 1529445"/>
                  <a:gd name="connsiteX173" fmla="*/ 1211927 w 1288132"/>
                  <a:gd name="connsiteY173" fmla="*/ 777034 h 1529445"/>
                  <a:gd name="connsiteX174" fmla="*/ 1209101 w 1288132"/>
                  <a:gd name="connsiteY174" fmla="*/ 779859 h 1529445"/>
                  <a:gd name="connsiteX175" fmla="*/ 1214120 w 1288132"/>
                  <a:gd name="connsiteY175" fmla="*/ 809498 h 1529445"/>
                  <a:gd name="connsiteX176" fmla="*/ 1219012 w 1288132"/>
                  <a:gd name="connsiteY176" fmla="*/ 809878 h 1529445"/>
                  <a:gd name="connsiteX177" fmla="*/ 1226814 w 1288132"/>
                  <a:gd name="connsiteY177" fmla="*/ 812787 h 1529445"/>
                  <a:gd name="connsiteX178" fmla="*/ 1261311 w 1288132"/>
                  <a:gd name="connsiteY178" fmla="*/ 827332 h 1529445"/>
                  <a:gd name="connsiteX179" fmla="*/ 1278180 w 1288132"/>
                  <a:gd name="connsiteY179" fmla="*/ 832645 h 1529445"/>
                  <a:gd name="connsiteX180" fmla="*/ 1288133 w 1288132"/>
                  <a:gd name="connsiteY180" fmla="*/ 846389 h 1529445"/>
                  <a:gd name="connsiteX181" fmla="*/ 1287078 w 1288132"/>
                  <a:gd name="connsiteY181" fmla="*/ 855875 h 1529445"/>
                  <a:gd name="connsiteX182" fmla="*/ 1247014 w 1288132"/>
                  <a:gd name="connsiteY182" fmla="*/ 870632 h 1529445"/>
                  <a:gd name="connsiteX183" fmla="*/ 1220656 w 1288132"/>
                  <a:gd name="connsiteY183" fmla="*/ 861146 h 1529445"/>
                  <a:gd name="connsiteX184" fmla="*/ 1204842 w 1288132"/>
                  <a:gd name="connsiteY184" fmla="*/ 878010 h 1529445"/>
                  <a:gd name="connsiteX185" fmla="*/ 1183756 w 1288132"/>
                  <a:gd name="connsiteY185" fmla="*/ 884334 h 1529445"/>
                  <a:gd name="connsiteX186" fmla="*/ 1165832 w 1288132"/>
                  <a:gd name="connsiteY186" fmla="*/ 878010 h 1529445"/>
                  <a:gd name="connsiteX187" fmla="*/ 1135257 w 1288132"/>
                  <a:gd name="connsiteY187" fmla="*/ 914901 h 1529445"/>
                  <a:gd name="connsiteX188" fmla="*/ 1075161 w 1288132"/>
                  <a:gd name="connsiteY188" fmla="*/ 947576 h 1529445"/>
                  <a:gd name="connsiteX189" fmla="*/ 1073053 w 1288132"/>
                  <a:gd name="connsiteY189" fmla="*/ 960225 h 1529445"/>
                  <a:gd name="connsiteX190" fmla="*/ 1056184 w 1288132"/>
                  <a:gd name="connsiteY190" fmla="*/ 972873 h 1529445"/>
                  <a:gd name="connsiteX191" fmla="*/ 1031934 w 1288132"/>
                  <a:gd name="connsiteY191" fmla="*/ 977089 h 1529445"/>
                  <a:gd name="connsiteX192" fmla="*/ 1002414 w 1288132"/>
                  <a:gd name="connsiteY192" fmla="*/ 1015035 h 1529445"/>
                  <a:gd name="connsiteX193" fmla="*/ 1009794 w 1288132"/>
                  <a:gd name="connsiteY193" fmla="*/ 1056142 h 1529445"/>
                  <a:gd name="connsiteX194" fmla="*/ 1018228 w 1288132"/>
                  <a:gd name="connsiteY194" fmla="*/ 1078277 h 1529445"/>
                  <a:gd name="connsiteX195" fmla="*/ 1005576 w 1288132"/>
                  <a:gd name="connsiteY195" fmla="*/ 1080385 h 1529445"/>
                  <a:gd name="connsiteX196" fmla="*/ 1005576 w 1288132"/>
                  <a:gd name="connsiteY196" fmla="*/ 1104627 h 1529445"/>
                  <a:gd name="connsiteX197" fmla="*/ 995033 w 1288132"/>
                  <a:gd name="connsiteY197" fmla="*/ 1119384 h 1529445"/>
                  <a:gd name="connsiteX198" fmla="*/ 1007685 w 1288132"/>
                  <a:gd name="connsiteY198" fmla="*/ 1122546 h 1529445"/>
                  <a:gd name="connsiteX199" fmla="*/ 1022445 w 1288132"/>
                  <a:gd name="connsiteY199" fmla="*/ 1132580 h 1529445"/>
                  <a:gd name="connsiteX200" fmla="*/ 1027169 w 1288132"/>
                  <a:gd name="connsiteY200" fmla="*/ 1149445 h 1529445"/>
                  <a:gd name="connsiteX201" fmla="*/ 1038260 w 1288132"/>
                  <a:gd name="connsiteY201" fmla="*/ 1163147 h 1529445"/>
                  <a:gd name="connsiteX202" fmla="*/ 1039315 w 1288132"/>
                  <a:gd name="connsiteY202" fmla="*/ 1184228 h 1529445"/>
                  <a:gd name="connsiteX203" fmla="*/ 1044038 w 1288132"/>
                  <a:gd name="connsiteY203" fmla="*/ 1201599 h 1529445"/>
                  <a:gd name="connsiteX204" fmla="*/ 1057238 w 1288132"/>
                  <a:gd name="connsiteY204" fmla="*/ 1218463 h 1529445"/>
                  <a:gd name="connsiteX205" fmla="*/ 1080939 w 1288132"/>
                  <a:gd name="connsiteY205" fmla="*/ 1221625 h 1529445"/>
                  <a:gd name="connsiteX206" fmla="*/ 1108899 w 1288132"/>
                  <a:gd name="connsiteY206" fmla="*/ 1248524 h 1529445"/>
                  <a:gd name="connsiteX207" fmla="*/ 1131040 w 1288132"/>
                  <a:gd name="connsiteY207" fmla="*/ 1265389 h 1529445"/>
                  <a:gd name="connsiteX208" fmla="*/ 1141583 w 1288132"/>
                  <a:gd name="connsiteY208" fmla="*/ 1253794 h 1529445"/>
                  <a:gd name="connsiteX209" fmla="*/ 1175321 w 1288132"/>
                  <a:gd name="connsiteY209" fmla="*/ 1242200 h 1529445"/>
                  <a:gd name="connsiteX210" fmla="*/ 1191642 w 1288132"/>
                  <a:gd name="connsiteY210" fmla="*/ 1249578 h 1529445"/>
                  <a:gd name="connsiteX211" fmla="*/ 1191642 w 1288132"/>
                  <a:gd name="connsiteY211" fmla="*/ 1264335 h 1529445"/>
                  <a:gd name="connsiteX212" fmla="*/ 1201679 w 1288132"/>
                  <a:gd name="connsiteY212" fmla="*/ 1285415 h 1529445"/>
                  <a:gd name="connsiteX213" fmla="*/ 1188479 w 1288132"/>
                  <a:gd name="connsiteY213" fmla="*/ 1304388 h 1529445"/>
                  <a:gd name="connsiteX214" fmla="*/ 1182701 w 1288132"/>
                  <a:gd name="connsiteY214" fmla="*/ 1321253 h 1529445"/>
                  <a:gd name="connsiteX215" fmla="*/ 1173718 w 1288132"/>
                  <a:gd name="connsiteY215" fmla="*/ 1329137 h 1529445"/>
                  <a:gd name="connsiteX216" fmla="*/ 1128931 w 1288132"/>
                  <a:gd name="connsiteY216" fmla="*/ 1328631 h 1529445"/>
                  <a:gd name="connsiteX217" fmla="*/ 1114171 w 1288132"/>
                  <a:gd name="connsiteY217" fmla="*/ 1334407 h 1529445"/>
                  <a:gd name="connsiteX218" fmla="*/ 1098356 w 1288132"/>
                  <a:gd name="connsiteY218" fmla="*/ 1355488 h 1529445"/>
                  <a:gd name="connsiteX219" fmla="*/ 1084650 w 1288132"/>
                  <a:gd name="connsiteY219" fmla="*/ 1355488 h 1529445"/>
                  <a:gd name="connsiteX220" fmla="*/ 1084650 w 1288132"/>
                  <a:gd name="connsiteY220" fmla="*/ 1348109 h 1529445"/>
                  <a:gd name="connsiteX221" fmla="*/ 1077270 w 1288132"/>
                  <a:gd name="connsiteY221" fmla="*/ 1337569 h 1529445"/>
                  <a:gd name="connsiteX222" fmla="*/ 1067781 w 1288132"/>
                  <a:gd name="connsiteY222" fmla="*/ 1357596 h 1529445"/>
                  <a:gd name="connsiteX223" fmla="*/ 1051966 w 1288132"/>
                  <a:gd name="connsiteY223" fmla="*/ 1358650 h 1529445"/>
                  <a:gd name="connsiteX224" fmla="*/ 1050912 w 1288132"/>
                  <a:gd name="connsiteY224" fmla="*/ 1341785 h 1529445"/>
                  <a:gd name="connsiteX225" fmla="*/ 1057238 w 1288132"/>
                  <a:gd name="connsiteY225" fmla="*/ 1333353 h 1529445"/>
                  <a:gd name="connsiteX226" fmla="*/ 1045640 w 1288132"/>
                  <a:gd name="connsiteY226" fmla="*/ 1330191 h 1529445"/>
                  <a:gd name="connsiteX227" fmla="*/ 1038260 w 1288132"/>
                  <a:gd name="connsiteY227" fmla="*/ 1344947 h 1529445"/>
                  <a:gd name="connsiteX228" fmla="*/ 1039315 w 1288132"/>
                  <a:gd name="connsiteY228" fmla="*/ 1364974 h 1529445"/>
                  <a:gd name="connsiteX229" fmla="*/ 1053021 w 1288132"/>
                  <a:gd name="connsiteY229" fmla="*/ 1373406 h 1529445"/>
                  <a:gd name="connsiteX230" fmla="*/ 1054075 w 1288132"/>
                  <a:gd name="connsiteY230" fmla="*/ 1393433 h 1529445"/>
                  <a:gd name="connsiteX231" fmla="*/ 1041423 w 1288132"/>
                  <a:gd name="connsiteY231" fmla="*/ 1434540 h 1529445"/>
                  <a:gd name="connsiteX232" fmla="*/ 1025608 w 1288132"/>
                  <a:gd name="connsiteY232" fmla="*/ 1458783 h 1529445"/>
                  <a:gd name="connsiteX233" fmla="*/ 1036152 w 1288132"/>
                  <a:gd name="connsiteY233" fmla="*/ 1473539 h 1529445"/>
                  <a:gd name="connsiteX234" fmla="*/ 1046695 w 1288132"/>
                  <a:gd name="connsiteY234" fmla="*/ 1476701 h 1529445"/>
                  <a:gd name="connsiteX235" fmla="*/ 1063564 w 1288132"/>
                  <a:gd name="connsiteY235" fmla="*/ 1486188 h 1529445"/>
                  <a:gd name="connsiteX236" fmla="*/ 1050912 w 1288132"/>
                  <a:gd name="connsiteY236" fmla="*/ 1493566 h 1529445"/>
                  <a:gd name="connsiteX237" fmla="*/ 1026663 w 1288132"/>
                  <a:gd name="connsiteY237" fmla="*/ 1489350 h 1529445"/>
                  <a:gd name="connsiteX238" fmla="*/ 1018228 w 1288132"/>
                  <a:gd name="connsiteY238" fmla="*/ 1498836 h 1529445"/>
                  <a:gd name="connsiteX239" fmla="*/ 1001359 w 1288132"/>
                  <a:gd name="connsiteY239" fmla="*/ 1498836 h 1529445"/>
                  <a:gd name="connsiteX240" fmla="*/ 1000305 w 1288132"/>
                  <a:gd name="connsiteY240" fmla="*/ 1479864 h 1529445"/>
                  <a:gd name="connsiteX241" fmla="*/ 991870 w 1288132"/>
                  <a:gd name="connsiteY241" fmla="*/ 1470377 h 1529445"/>
                  <a:gd name="connsiteX242" fmla="*/ 981327 w 1288132"/>
                  <a:gd name="connsiteY242" fmla="*/ 1483026 h 1529445"/>
                  <a:gd name="connsiteX243" fmla="*/ 986599 w 1288132"/>
                  <a:gd name="connsiteY243" fmla="*/ 1495674 h 1529445"/>
                  <a:gd name="connsiteX244" fmla="*/ 978164 w 1288132"/>
                  <a:gd name="connsiteY244" fmla="*/ 1503052 h 1529445"/>
                  <a:gd name="connsiteX245" fmla="*/ 963404 w 1288132"/>
                  <a:gd name="connsiteY245" fmla="*/ 1501998 h 1529445"/>
                  <a:gd name="connsiteX246" fmla="*/ 954969 w 1288132"/>
                  <a:gd name="connsiteY246" fmla="*/ 1481972 h 1529445"/>
                  <a:gd name="connsiteX247" fmla="*/ 956024 w 1288132"/>
                  <a:gd name="connsiteY247" fmla="*/ 1454567 h 1529445"/>
                  <a:gd name="connsiteX248" fmla="*/ 965513 w 1288132"/>
                  <a:gd name="connsiteY248" fmla="*/ 1446134 h 1529445"/>
                  <a:gd name="connsiteX249" fmla="*/ 962350 w 1288132"/>
                  <a:gd name="connsiteY249" fmla="*/ 1406081 h 1529445"/>
                  <a:gd name="connsiteX250" fmla="*/ 952397 w 1288132"/>
                  <a:gd name="connsiteY250" fmla="*/ 1388668 h 1529445"/>
                  <a:gd name="connsiteX251" fmla="*/ 926503 w 1288132"/>
                  <a:gd name="connsiteY251" fmla="*/ 1382892 h 1529445"/>
                  <a:gd name="connsiteX252" fmla="*/ 905923 w 1288132"/>
                  <a:gd name="connsiteY252" fmla="*/ 1369021 h 1529445"/>
                  <a:gd name="connsiteX253" fmla="*/ 899597 w 1288132"/>
                  <a:gd name="connsiteY253" fmla="*/ 1350049 h 1529445"/>
                  <a:gd name="connsiteX254" fmla="*/ 876950 w 1288132"/>
                  <a:gd name="connsiteY254" fmla="*/ 1347055 h 1529445"/>
                  <a:gd name="connsiteX255" fmla="*/ 862190 w 1288132"/>
                  <a:gd name="connsiteY255" fmla="*/ 1352325 h 1529445"/>
                  <a:gd name="connsiteX256" fmla="*/ 847429 w 1288132"/>
                  <a:gd name="connsiteY256" fmla="*/ 1354433 h 1529445"/>
                  <a:gd name="connsiteX257" fmla="*/ 829548 w 1288132"/>
                  <a:gd name="connsiteY257" fmla="*/ 1343978 h 1529445"/>
                  <a:gd name="connsiteX258" fmla="*/ 824235 w 1288132"/>
                  <a:gd name="connsiteY258" fmla="*/ 1328083 h 1529445"/>
                  <a:gd name="connsiteX259" fmla="*/ 825289 w 1288132"/>
                  <a:gd name="connsiteY259" fmla="*/ 1302786 h 1529445"/>
                  <a:gd name="connsiteX260" fmla="*/ 841104 w 1288132"/>
                  <a:gd name="connsiteY260" fmla="*/ 1292246 h 1529445"/>
                  <a:gd name="connsiteX261" fmla="*/ 826343 w 1288132"/>
                  <a:gd name="connsiteY261" fmla="*/ 1265895 h 1529445"/>
                  <a:gd name="connsiteX262" fmla="*/ 815800 w 1288132"/>
                  <a:gd name="connsiteY262" fmla="*/ 1264841 h 1529445"/>
                  <a:gd name="connsiteX263" fmla="*/ 803148 w 1288132"/>
                  <a:gd name="connsiteY263" fmla="*/ 1261679 h 1529445"/>
                  <a:gd name="connsiteX264" fmla="*/ 784171 w 1288132"/>
                  <a:gd name="connsiteY264" fmla="*/ 1246922 h 1529445"/>
                  <a:gd name="connsiteX265" fmla="*/ 771519 w 1288132"/>
                  <a:gd name="connsiteY265" fmla="*/ 1229003 h 1529445"/>
                  <a:gd name="connsiteX266" fmla="*/ 772573 w 1288132"/>
                  <a:gd name="connsiteY266" fmla="*/ 1205815 h 1529445"/>
                  <a:gd name="connsiteX267" fmla="*/ 777845 w 1288132"/>
                  <a:gd name="connsiteY267" fmla="*/ 1190004 h 1529445"/>
                  <a:gd name="connsiteX268" fmla="*/ 768145 w 1288132"/>
                  <a:gd name="connsiteY268" fmla="*/ 1183301 h 1529445"/>
                  <a:gd name="connsiteX269" fmla="*/ 749969 w 1288132"/>
                  <a:gd name="connsiteY269" fmla="*/ 1178368 h 1529445"/>
                  <a:gd name="connsiteX270" fmla="*/ 733564 w 1288132"/>
                  <a:gd name="connsiteY270" fmla="*/ 1167870 h 1529445"/>
                  <a:gd name="connsiteX271" fmla="*/ 721966 w 1288132"/>
                  <a:gd name="connsiteY271" fmla="*/ 1159437 h 1529445"/>
                  <a:gd name="connsiteX272" fmla="*/ 692445 w 1288132"/>
                  <a:gd name="connsiteY272" fmla="*/ 1165761 h 1529445"/>
                  <a:gd name="connsiteX273" fmla="*/ 668196 w 1288132"/>
                  <a:gd name="connsiteY273" fmla="*/ 1160491 h 1529445"/>
                  <a:gd name="connsiteX274" fmla="*/ 637621 w 1288132"/>
                  <a:gd name="connsiteY274" fmla="*/ 1146789 h 1529445"/>
                  <a:gd name="connsiteX275" fmla="*/ 632349 w 1288132"/>
                  <a:gd name="connsiteY275" fmla="*/ 1130978 h 1529445"/>
                  <a:gd name="connsiteX276" fmla="*/ 637621 w 1288132"/>
                  <a:gd name="connsiteY276" fmla="*/ 1119384 h 1529445"/>
                  <a:gd name="connsiteX277" fmla="*/ 657653 w 1288132"/>
                  <a:gd name="connsiteY277" fmla="*/ 1112006 h 1529445"/>
                  <a:gd name="connsiteX278" fmla="*/ 627078 w 1288132"/>
                  <a:gd name="connsiteY278" fmla="*/ 1095141 h 1529445"/>
                  <a:gd name="connsiteX279" fmla="*/ 620752 w 1288132"/>
                  <a:gd name="connsiteY279" fmla="*/ 1069844 h 1529445"/>
                  <a:gd name="connsiteX280" fmla="*/ 607046 w 1288132"/>
                  <a:gd name="connsiteY280" fmla="*/ 1062466 h 1529445"/>
                  <a:gd name="connsiteX281" fmla="*/ 594394 w 1288132"/>
                  <a:gd name="connsiteY281" fmla="*/ 1043493 h 1529445"/>
                  <a:gd name="connsiteX282" fmla="*/ 584905 w 1288132"/>
                  <a:gd name="connsiteY282" fmla="*/ 1052980 h 1529445"/>
                  <a:gd name="connsiteX283" fmla="*/ 557493 w 1288132"/>
                  <a:gd name="connsiteY283" fmla="*/ 1059304 h 1529445"/>
                  <a:gd name="connsiteX284" fmla="*/ 554330 w 1288132"/>
                  <a:gd name="connsiteY284" fmla="*/ 1041385 h 1529445"/>
                  <a:gd name="connsiteX285" fmla="*/ 525906 w 1288132"/>
                  <a:gd name="connsiteY285" fmla="*/ 1029791 h 1529445"/>
                  <a:gd name="connsiteX286" fmla="*/ 494234 w 1288132"/>
                  <a:gd name="connsiteY286" fmla="*/ 1029791 h 1529445"/>
                  <a:gd name="connsiteX287" fmla="*/ 485800 w 1288132"/>
                  <a:gd name="connsiteY287" fmla="*/ 1044548 h 1529445"/>
                  <a:gd name="connsiteX288" fmla="*/ 472094 w 1288132"/>
                  <a:gd name="connsiteY288" fmla="*/ 1045602 h 1529445"/>
                  <a:gd name="connsiteX289" fmla="*/ 455225 w 1288132"/>
                  <a:gd name="connsiteY289" fmla="*/ 1039277 h 1529445"/>
                  <a:gd name="connsiteX290" fmla="*/ 448899 w 1288132"/>
                  <a:gd name="connsiteY290" fmla="*/ 1004494 h 1529445"/>
                  <a:gd name="connsiteX291" fmla="*/ 437301 w 1288132"/>
                  <a:gd name="connsiteY291" fmla="*/ 1005548 h 1529445"/>
                  <a:gd name="connsiteX292" fmla="*/ 423595 w 1288132"/>
                  <a:gd name="connsiteY292" fmla="*/ 1030845 h 1529445"/>
                  <a:gd name="connsiteX293" fmla="*/ 407781 w 1288132"/>
                  <a:gd name="connsiteY293" fmla="*/ 1032953 h 1529445"/>
                  <a:gd name="connsiteX294" fmla="*/ 397238 w 1288132"/>
                  <a:gd name="connsiteY294" fmla="*/ 1027683 h 1529445"/>
                  <a:gd name="connsiteX295" fmla="*/ 389857 w 1288132"/>
                  <a:gd name="connsiteY295" fmla="*/ 1043493 h 1529445"/>
                  <a:gd name="connsiteX296" fmla="*/ 381845 w 1288132"/>
                  <a:gd name="connsiteY296" fmla="*/ 1052895 h 1529445"/>
                  <a:gd name="connsiteX297" fmla="*/ 393020 w 1288132"/>
                  <a:gd name="connsiteY297" fmla="*/ 1060358 h 1529445"/>
                  <a:gd name="connsiteX298" fmla="*/ 386694 w 1288132"/>
                  <a:gd name="connsiteY298" fmla="*/ 1078277 h 1529445"/>
                  <a:gd name="connsiteX299" fmla="*/ 378260 w 1288132"/>
                  <a:gd name="connsiteY299" fmla="*/ 1091979 h 1529445"/>
                  <a:gd name="connsiteX300" fmla="*/ 364554 w 1288132"/>
                  <a:gd name="connsiteY300" fmla="*/ 1100411 h 1529445"/>
                  <a:gd name="connsiteX301" fmla="*/ 348739 w 1288132"/>
                  <a:gd name="connsiteY301" fmla="*/ 1125708 h 1529445"/>
                  <a:gd name="connsiteX302" fmla="*/ 346630 w 1288132"/>
                  <a:gd name="connsiteY302" fmla="*/ 1146789 h 1529445"/>
                  <a:gd name="connsiteX303" fmla="*/ 349793 w 1288132"/>
                  <a:gd name="connsiteY303" fmla="*/ 1164707 h 1529445"/>
                  <a:gd name="connsiteX304" fmla="*/ 349793 w 1288132"/>
                  <a:gd name="connsiteY304" fmla="*/ 1191058 h 1529445"/>
                  <a:gd name="connsiteX305" fmla="*/ 339250 w 1288132"/>
                  <a:gd name="connsiteY305" fmla="*/ 1208977 h 1529445"/>
                  <a:gd name="connsiteX306" fmla="*/ 333979 w 1288132"/>
                  <a:gd name="connsiteY306" fmla="*/ 1230058 h 1529445"/>
                  <a:gd name="connsiteX307" fmla="*/ 309729 w 1288132"/>
                  <a:gd name="connsiteY307" fmla="*/ 1232166 h 1529445"/>
                  <a:gd name="connsiteX308" fmla="*/ 266503 w 1288132"/>
                  <a:gd name="connsiteY308" fmla="*/ 1218463 h 1529445"/>
                  <a:gd name="connsiteX309" fmla="*/ 234873 w 1288132"/>
                  <a:gd name="connsiteY309" fmla="*/ 1192112 h 1529445"/>
                  <a:gd name="connsiteX310" fmla="*/ 213787 w 1288132"/>
                  <a:gd name="connsiteY310" fmla="*/ 1193166 h 1529445"/>
                  <a:gd name="connsiteX311" fmla="*/ 207461 w 1288132"/>
                  <a:gd name="connsiteY311" fmla="*/ 1226895 h 1529445"/>
                  <a:gd name="connsiteX312" fmla="*/ 195864 w 1288132"/>
                  <a:gd name="connsiteY312" fmla="*/ 1244814 h 1529445"/>
                  <a:gd name="connsiteX313" fmla="*/ 193755 w 1288132"/>
                  <a:gd name="connsiteY313" fmla="*/ 1264841 h 1529445"/>
                  <a:gd name="connsiteX314" fmla="*/ 199027 w 1288132"/>
                  <a:gd name="connsiteY314" fmla="*/ 1281705 h 1529445"/>
                  <a:gd name="connsiteX315" fmla="*/ 168451 w 1288132"/>
                  <a:gd name="connsiteY315" fmla="*/ 1282759 h 1529445"/>
                  <a:gd name="connsiteX316" fmla="*/ 171614 w 1288132"/>
                  <a:gd name="connsiteY316" fmla="*/ 1308056 h 1529445"/>
                  <a:gd name="connsiteX317" fmla="*/ 175832 w 1288132"/>
                  <a:gd name="connsiteY317" fmla="*/ 1329137 h 1529445"/>
                  <a:gd name="connsiteX318" fmla="*/ 169506 w 1288132"/>
                  <a:gd name="connsiteY318" fmla="*/ 1348109 h 1529445"/>
                  <a:gd name="connsiteX319" fmla="*/ 168451 w 1288132"/>
                  <a:gd name="connsiteY319" fmla="*/ 1381838 h 1529445"/>
                  <a:gd name="connsiteX320" fmla="*/ 157908 w 1288132"/>
                  <a:gd name="connsiteY320" fmla="*/ 1407135 h 1529445"/>
                  <a:gd name="connsiteX321" fmla="*/ 109410 w 1288132"/>
                  <a:gd name="connsiteY321" fmla="*/ 1426108 h 1529445"/>
                  <a:gd name="connsiteX322" fmla="*/ 133659 w 1288132"/>
                  <a:gd name="connsiteY322" fmla="*/ 1445080 h 1529445"/>
                  <a:gd name="connsiteX323" fmla="*/ 158963 w 1288132"/>
                  <a:gd name="connsiteY323" fmla="*/ 1473539 h 1529445"/>
                  <a:gd name="connsiteX324" fmla="*/ 173723 w 1288132"/>
                  <a:gd name="connsiteY324" fmla="*/ 1474593 h 1529445"/>
                  <a:gd name="connsiteX325" fmla="*/ 182158 w 1288132"/>
                  <a:gd name="connsiteY325" fmla="*/ 1484080 h 1529445"/>
                  <a:gd name="connsiteX326" fmla="*/ 193755 w 1288132"/>
                  <a:gd name="connsiteY326" fmla="*/ 1506214 h 1529445"/>
                  <a:gd name="connsiteX327" fmla="*/ 158963 w 1288132"/>
                  <a:gd name="connsiteY327" fmla="*/ 1528349 h 15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</a:cxnLst>
                <a:rect l="l" t="t" r="r" b="b"/>
                <a:pathLst>
                  <a:path w="1288132" h="1529445">
                    <a:moveTo>
                      <a:pt x="19793" y="1529403"/>
                    </a:moveTo>
                    <a:lnTo>
                      <a:pt x="18570" y="1529445"/>
                    </a:lnTo>
                    <a:cubicBezTo>
                      <a:pt x="18528" y="1528181"/>
                      <a:pt x="18486" y="1526958"/>
                      <a:pt x="18444" y="1525693"/>
                    </a:cubicBezTo>
                    <a:cubicBezTo>
                      <a:pt x="18106" y="1518315"/>
                      <a:pt x="16546" y="1510810"/>
                      <a:pt x="16419" y="1503432"/>
                    </a:cubicBezTo>
                    <a:cubicBezTo>
                      <a:pt x="16251" y="1494409"/>
                      <a:pt x="17853" y="1492301"/>
                      <a:pt x="16546" y="1480918"/>
                    </a:cubicBezTo>
                    <a:lnTo>
                      <a:pt x="16504" y="1479358"/>
                    </a:lnTo>
                    <a:cubicBezTo>
                      <a:pt x="15323" y="1450435"/>
                      <a:pt x="11359" y="1421892"/>
                      <a:pt x="9925" y="1393011"/>
                    </a:cubicBezTo>
                    <a:cubicBezTo>
                      <a:pt x="8154" y="1357849"/>
                      <a:pt x="6762" y="1322560"/>
                      <a:pt x="4906" y="1287355"/>
                    </a:cubicBezTo>
                    <a:lnTo>
                      <a:pt x="4611" y="1281621"/>
                    </a:lnTo>
                    <a:cubicBezTo>
                      <a:pt x="4442" y="1266654"/>
                      <a:pt x="-2094" y="1231828"/>
                      <a:pt x="689" y="1222384"/>
                    </a:cubicBezTo>
                    <a:cubicBezTo>
                      <a:pt x="5244" y="1206911"/>
                      <a:pt x="11106" y="1192197"/>
                      <a:pt x="16293" y="1176977"/>
                    </a:cubicBezTo>
                    <a:cubicBezTo>
                      <a:pt x="18865" y="1169556"/>
                      <a:pt x="20046" y="1161292"/>
                      <a:pt x="22914" y="1154041"/>
                    </a:cubicBezTo>
                    <a:cubicBezTo>
                      <a:pt x="23884" y="1151595"/>
                      <a:pt x="25782" y="1149318"/>
                      <a:pt x="26667" y="1146873"/>
                    </a:cubicBezTo>
                    <a:cubicBezTo>
                      <a:pt x="29156" y="1139959"/>
                      <a:pt x="30716" y="1132580"/>
                      <a:pt x="33035" y="1125582"/>
                    </a:cubicBezTo>
                    <a:cubicBezTo>
                      <a:pt x="37379" y="1112596"/>
                      <a:pt x="43157" y="1099905"/>
                      <a:pt x="47163" y="1086836"/>
                    </a:cubicBezTo>
                    <a:cubicBezTo>
                      <a:pt x="48597" y="1082029"/>
                      <a:pt x="48597" y="1076927"/>
                      <a:pt x="50832" y="1072205"/>
                    </a:cubicBezTo>
                    <a:cubicBezTo>
                      <a:pt x="52688" y="1068242"/>
                      <a:pt x="56019" y="1064279"/>
                      <a:pt x="57538" y="1060232"/>
                    </a:cubicBezTo>
                    <a:cubicBezTo>
                      <a:pt x="59435" y="1055299"/>
                      <a:pt x="58002" y="1047963"/>
                      <a:pt x="57411" y="1042861"/>
                    </a:cubicBezTo>
                    <a:lnTo>
                      <a:pt x="57495" y="1041512"/>
                    </a:lnTo>
                    <a:cubicBezTo>
                      <a:pt x="57875" y="1035356"/>
                      <a:pt x="58845" y="1028568"/>
                      <a:pt x="58719" y="1022413"/>
                    </a:cubicBezTo>
                    <a:cubicBezTo>
                      <a:pt x="58592" y="1016299"/>
                      <a:pt x="55513" y="1013601"/>
                      <a:pt x="58508" y="1006139"/>
                    </a:cubicBezTo>
                    <a:cubicBezTo>
                      <a:pt x="59731" y="995640"/>
                      <a:pt x="61375" y="981727"/>
                      <a:pt x="71033" y="975024"/>
                    </a:cubicBezTo>
                    <a:cubicBezTo>
                      <a:pt x="77274" y="970723"/>
                      <a:pt x="108060" y="951160"/>
                      <a:pt x="111308" y="943402"/>
                    </a:cubicBezTo>
                    <a:cubicBezTo>
                      <a:pt x="112278" y="941126"/>
                      <a:pt x="111645" y="937373"/>
                      <a:pt x="112742" y="935223"/>
                    </a:cubicBezTo>
                    <a:cubicBezTo>
                      <a:pt x="121556" y="918190"/>
                      <a:pt x="117380" y="927634"/>
                      <a:pt x="118604" y="913468"/>
                    </a:cubicBezTo>
                    <a:cubicBezTo>
                      <a:pt x="118772" y="911486"/>
                      <a:pt x="121007" y="900904"/>
                      <a:pt x="120923" y="899892"/>
                    </a:cubicBezTo>
                    <a:cubicBezTo>
                      <a:pt x="120248" y="893652"/>
                      <a:pt x="116748" y="885093"/>
                      <a:pt x="115019" y="878896"/>
                    </a:cubicBezTo>
                    <a:cubicBezTo>
                      <a:pt x="108988" y="857435"/>
                      <a:pt x="104349" y="835132"/>
                      <a:pt x="96969" y="814220"/>
                    </a:cubicBezTo>
                    <a:cubicBezTo>
                      <a:pt x="96589" y="813082"/>
                      <a:pt x="94059" y="806462"/>
                      <a:pt x="94017" y="805788"/>
                    </a:cubicBezTo>
                    <a:cubicBezTo>
                      <a:pt x="93131" y="796259"/>
                      <a:pt x="101018" y="776317"/>
                      <a:pt x="108060" y="770077"/>
                    </a:cubicBezTo>
                    <a:lnTo>
                      <a:pt x="108693" y="764680"/>
                    </a:lnTo>
                    <a:cubicBezTo>
                      <a:pt x="106163" y="759452"/>
                      <a:pt x="103927" y="754098"/>
                      <a:pt x="100469" y="749334"/>
                    </a:cubicBezTo>
                    <a:cubicBezTo>
                      <a:pt x="98782" y="747900"/>
                      <a:pt x="93047" y="747605"/>
                      <a:pt x="90980" y="747647"/>
                    </a:cubicBezTo>
                    <a:lnTo>
                      <a:pt x="87143" y="742925"/>
                    </a:lnTo>
                    <a:cubicBezTo>
                      <a:pt x="86426" y="736727"/>
                      <a:pt x="92161" y="730741"/>
                      <a:pt x="93173" y="724543"/>
                    </a:cubicBezTo>
                    <a:cubicBezTo>
                      <a:pt x="97433" y="698740"/>
                      <a:pt x="94987" y="708606"/>
                      <a:pt x="112151" y="691109"/>
                    </a:cubicBezTo>
                    <a:lnTo>
                      <a:pt x="138129" y="664632"/>
                    </a:lnTo>
                    <a:cubicBezTo>
                      <a:pt x="138425" y="664294"/>
                      <a:pt x="152046" y="637943"/>
                      <a:pt x="152257" y="637522"/>
                    </a:cubicBezTo>
                    <a:cubicBezTo>
                      <a:pt x="153354" y="635456"/>
                      <a:pt x="156179" y="632673"/>
                      <a:pt x="157613" y="630481"/>
                    </a:cubicBezTo>
                    <a:cubicBezTo>
                      <a:pt x="162547" y="622765"/>
                      <a:pt x="166680" y="615345"/>
                      <a:pt x="170771" y="607166"/>
                    </a:cubicBezTo>
                    <a:cubicBezTo>
                      <a:pt x="172627" y="603498"/>
                      <a:pt x="179712" y="593590"/>
                      <a:pt x="181778" y="591650"/>
                    </a:cubicBezTo>
                    <a:cubicBezTo>
                      <a:pt x="183381" y="590217"/>
                      <a:pt x="199280" y="580140"/>
                      <a:pt x="202738" y="578159"/>
                    </a:cubicBezTo>
                    <a:cubicBezTo>
                      <a:pt x="218637" y="568968"/>
                      <a:pt x="231879" y="558216"/>
                      <a:pt x="246471" y="546917"/>
                    </a:cubicBezTo>
                    <a:cubicBezTo>
                      <a:pt x="249001" y="547760"/>
                      <a:pt x="251068" y="549784"/>
                      <a:pt x="253050" y="551470"/>
                    </a:cubicBezTo>
                    <a:cubicBezTo>
                      <a:pt x="261990" y="559059"/>
                      <a:pt x="270889" y="568504"/>
                      <a:pt x="279914" y="575418"/>
                    </a:cubicBezTo>
                    <a:cubicBezTo>
                      <a:pt x="284510" y="578918"/>
                      <a:pt x="290288" y="581279"/>
                      <a:pt x="294800" y="585368"/>
                    </a:cubicBezTo>
                    <a:cubicBezTo>
                      <a:pt x="302096" y="591946"/>
                      <a:pt x="321116" y="618296"/>
                      <a:pt x="326219" y="620657"/>
                    </a:cubicBezTo>
                    <a:lnTo>
                      <a:pt x="332840" y="620362"/>
                    </a:lnTo>
                    <a:cubicBezTo>
                      <a:pt x="337099" y="627825"/>
                      <a:pt x="333135" y="636088"/>
                      <a:pt x="333768" y="644057"/>
                    </a:cubicBezTo>
                    <a:cubicBezTo>
                      <a:pt x="334569" y="645490"/>
                      <a:pt x="336804" y="647177"/>
                      <a:pt x="338449" y="647303"/>
                    </a:cubicBezTo>
                    <a:lnTo>
                      <a:pt x="348444" y="634402"/>
                    </a:lnTo>
                    <a:cubicBezTo>
                      <a:pt x="354896" y="626054"/>
                      <a:pt x="369193" y="630228"/>
                      <a:pt x="372356" y="627488"/>
                    </a:cubicBezTo>
                    <a:cubicBezTo>
                      <a:pt x="373747" y="622007"/>
                      <a:pt x="376910" y="615556"/>
                      <a:pt x="381296" y="611888"/>
                    </a:cubicBezTo>
                    <a:cubicBezTo>
                      <a:pt x="382182" y="611171"/>
                      <a:pt x="384628" y="610496"/>
                      <a:pt x="385345" y="609780"/>
                    </a:cubicBezTo>
                    <a:cubicBezTo>
                      <a:pt x="386315" y="608810"/>
                      <a:pt x="396478" y="596668"/>
                      <a:pt x="396816" y="595361"/>
                    </a:cubicBezTo>
                    <a:cubicBezTo>
                      <a:pt x="397153" y="594138"/>
                      <a:pt x="399135" y="585916"/>
                      <a:pt x="399431" y="585284"/>
                    </a:cubicBezTo>
                    <a:cubicBezTo>
                      <a:pt x="399979" y="584272"/>
                      <a:pt x="415962" y="564288"/>
                      <a:pt x="417016" y="563107"/>
                    </a:cubicBezTo>
                    <a:cubicBezTo>
                      <a:pt x="422161" y="557373"/>
                      <a:pt x="433337" y="550880"/>
                      <a:pt x="432325" y="541773"/>
                    </a:cubicBezTo>
                    <a:cubicBezTo>
                      <a:pt x="430765" y="539918"/>
                      <a:pt x="424228" y="532793"/>
                      <a:pt x="423891" y="530727"/>
                    </a:cubicBezTo>
                    <a:lnTo>
                      <a:pt x="424818" y="524530"/>
                    </a:lnTo>
                    <a:lnTo>
                      <a:pt x="420854" y="523012"/>
                    </a:lnTo>
                    <a:cubicBezTo>
                      <a:pt x="420306" y="520903"/>
                      <a:pt x="420264" y="516814"/>
                      <a:pt x="421023" y="514748"/>
                    </a:cubicBezTo>
                    <a:cubicBezTo>
                      <a:pt x="421951" y="512176"/>
                      <a:pt x="430259" y="489831"/>
                      <a:pt x="430385" y="488777"/>
                    </a:cubicBezTo>
                    <a:cubicBezTo>
                      <a:pt x="433379" y="466052"/>
                      <a:pt x="442784" y="444676"/>
                      <a:pt x="446242" y="421656"/>
                    </a:cubicBezTo>
                    <a:cubicBezTo>
                      <a:pt x="447254" y="421108"/>
                      <a:pt x="448013" y="418072"/>
                      <a:pt x="448182" y="417060"/>
                    </a:cubicBezTo>
                    <a:cubicBezTo>
                      <a:pt x="445989" y="404327"/>
                      <a:pt x="437765" y="394799"/>
                      <a:pt x="429752" y="385270"/>
                    </a:cubicBezTo>
                    <a:cubicBezTo>
                      <a:pt x="425493" y="380253"/>
                      <a:pt x="423848" y="378651"/>
                      <a:pt x="421698" y="372622"/>
                    </a:cubicBezTo>
                    <a:cubicBezTo>
                      <a:pt x="426252" y="356727"/>
                      <a:pt x="440928" y="343067"/>
                      <a:pt x="442320" y="325654"/>
                    </a:cubicBezTo>
                    <a:lnTo>
                      <a:pt x="444302" y="324010"/>
                    </a:lnTo>
                    <a:lnTo>
                      <a:pt x="444176" y="322619"/>
                    </a:lnTo>
                    <a:cubicBezTo>
                      <a:pt x="449953" y="314945"/>
                      <a:pt x="458978" y="305670"/>
                      <a:pt x="463280" y="297280"/>
                    </a:cubicBezTo>
                    <a:cubicBezTo>
                      <a:pt x="466738" y="290576"/>
                      <a:pt x="471756" y="282861"/>
                      <a:pt x="474329" y="275862"/>
                    </a:cubicBezTo>
                    <a:cubicBezTo>
                      <a:pt x="476100" y="271013"/>
                      <a:pt x="473443" y="263003"/>
                      <a:pt x="475046" y="257985"/>
                    </a:cubicBezTo>
                    <a:cubicBezTo>
                      <a:pt x="478968" y="245632"/>
                      <a:pt x="488415" y="234206"/>
                      <a:pt x="489342" y="220673"/>
                    </a:cubicBezTo>
                    <a:cubicBezTo>
                      <a:pt x="489891" y="212367"/>
                      <a:pt x="487824" y="203555"/>
                      <a:pt x="488499" y="195334"/>
                    </a:cubicBezTo>
                    <a:cubicBezTo>
                      <a:pt x="489638" y="181715"/>
                      <a:pt x="493222" y="180957"/>
                      <a:pt x="487318" y="167760"/>
                    </a:cubicBezTo>
                    <a:cubicBezTo>
                      <a:pt x="479854" y="164598"/>
                      <a:pt x="477323" y="152877"/>
                      <a:pt x="475383" y="145921"/>
                    </a:cubicBezTo>
                    <a:cubicBezTo>
                      <a:pt x="473739" y="139934"/>
                      <a:pt x="470786" y="130532"/>
                      <a:pt x="471967" y="125219"/>
                    </a:cubicBezTo>
                    <a:cubicBezTo>
                      <a:pt x="472220" y="124123"/>
                      <a:pt x="472726" y="123659"/>
                      <a:pt x="473233" y="122647"/>
                    </a:cubicBezTo>
                    <a:cubicBezTo>
                      <a:pt x="475931" y="117124"/>
                      <a:pt x="480022" y="112697"/>
                      <a:pt x="482679" y="107385"/>
                    </a:cubicBezTo>
                    <a:cubicBezTo>
                      <a:pt x="483649" y="105488"/>
                      <a:pt x="484155" y="102579"/>
                      <a:pt x="485336" y="100850"/>
                    </a:cubicBezTo>
                    <a:cubicBezTo>
                      <a:pt x="489005" y="95411"/>
                      <a:pt x="494530" y="88539"/>
                      <a:pt x="499295" y="83859"/>
                    </a:cubicBezTo>
                    <a:cubicBezTo>
                      <a:pt x="505326" y="77914"/>
                      <a:pt x="512537" y="73150"/>
                      <a:pt x="519411" y="68217"/>
                    </a:cubicBezTo>
                    <a:cubicBezTo>
                      <a:pt x="522321" y="66151"/>
                      <a:pt x="525400" y="65730"/>
                      <a:pt x="528858" y="64760"/>
                    </a:cubicBezTo>
                    <a:cubicBezTo>
                      <a:pt x="534551" y="57087"/>
                      <a:pt x="545685" y="52491"/>
                      <a:pt x="553192" y="46335"/>
                    </a:cubicBezTo>
                    <a:cubicBezTo>
                      <a:pt x="557999" y="42330"/>
                      <a:pt x="562638" y="37861"/>
                      <a:pt x="567319" y="33645"/>
                    </a:cubicBezTo>
                    <a:cubicBezTo>
                      <a:pt x="567615" y="33392"/>
                      <a:pt x="570609" y="31284"/>
                      <a:pt x="573519" y="29176"/>
                    </a:cubicBezTo>
                    <a:lnTo>
                      <a:pt x="573561" y="29260"/>
                    </a:lnTo>
                    <a:cubicBezTo>
                      <a:pt x="574404" y="29808"/>
                      <a:pt x="575923" y="30525"/>
                      <a:pt x="576597" y="30736"/>
                    </a:cubicBezTo>
                    <a:cubicBezTo>
                      <a:pt x="573730" y="40644"/>
                      <a:pt x="577356" y="43468"/>
                      <a:pt x="584695" y="49540"/>
                    </a:cubicBezTo>
                    <a:cubicBezTo>
                      <a:pt x="572591" y="61766"/>
                      <a:pt x="573687" y="70747"/>
                      <a:pt x="587984" y="77746"/>
                    </a:cubicBezTo>
                    <a:cubicBezTo>
                      <a:pt x="584737" y="83775"/>
                      <a:pt x="585749" y="89045"/>
                      <a:pt x="588321" y="93303"/>
                    </a:cubicBezTo>
                    <a:cubicBezTo>
                      <a:pt x="592707" y="100597"/>
                      <a:pt x="602913" y="105150"/>
                      <a:pt x="612064" y="106331"/>
                    </a:cubicBezTo>
                    <a:cubicBezTo>
                      <a:pt x="612064" y="106331"/>
                      <a:pt x="619698" y="116998"/>
                      <a:pt x="626024" y="116998"/>
                    </a:cubicBezTo>
                    <a:cubicBezTo>
                      <a:pt x="632349" y="116998"/>
                      <a:pt x="642893" y="118052"/>
                      <a:pt x="646056" y="122268"/>
                    </a:cubicBezTo>
                    <a:cubicBezTo>
                      <a:pt x="649218" y="126484"/>
                      <a:pt x="651327" y="125430"/>
                      <a:pt x="657653" y="125430"/>
                    </a:cubicBezTo>
                    <a:cubicBezTo>
                      <a:pt x="663979" y="125430"/>
                      <a:pt x="677685" y="123322"/>
                      <a:pt x="677685" y="123322"/>
                    </a:cubicBezTo>
                    <a:cubicBezTo>
                      <a:pt x="677685" y="123322"/>
                      <a:pt x="682957" y="123322"/>
                      <a:pt x="687174" y="126484"/>
                    </a:cubicBezTo>
                    <a:cubicBezTo>
                      <a:pt x="691391" y="129646"/>
                      <a:pt x="698771" y="132808"/>
                      <a:pt x="704043" y="128592"/>
                    </a:cubicBezTo>
                    <a:cubicBezTo>
                      <a:pt x="709314" y="124376"/>
                      <a:pt x="726183" y="108565"/>
                      <a:pt x="726183" y="108565"/>
                    </a:cubicBezTo>
                    <a:cubicBezTo>
                      <a:pt x="726183" y="108565"/>
                      <a:pt x="732509" y="104349"/>
                      <a:pt x="739889" y="104349"/>
                    </a:cubicBezTo>
                    <a:cubicBezTo>
                      <a:pt x="747270" y="104349"/>
                      <a:pt x="755704" y="103295"/>
                      <a:pt x="762030" y="102241"/>
                    </a:cubicBezTo>
                    <a:cubicBezTo>
                      <a:pt x="768356" y="101187"/>
                      <a:pt x="771519" y="98025"/>
                      <a:pt x="772573" y="92755"/>
                    </a:cubicBezTo>
                    <a:cubicBezTo>
                      <a:pt x="773627" y="87485"/>
                      <a:pt x="776790" y="77999"/>
                      <a:pt x="776790" y="77999"/>
                    </a:cubicBezTo>
                    <a:cubicBezTo>
                      <a:pt x="776790" y="77999"/>
                      <a:pt x="788388" y="74836"/>
                      <a:pt x="792605" y="75890"/>
                    </a:cubicBezTo>
                    <a:cubicBezTo>
                      <a:pt x="796822" y="76944"/>
                      <a:pt x="829506" y="71674"/>
                      <a:pt x="829506" y="71674"/>
                    </a:cubicBezTo>
                    <a:cubicBezTo>
                      <a:pt x="829506" y="71674"/>
                      <a:pt x="840049" y="68512"/>
                      <a:pt x="844266" y="72728"/>
                    </a:cubicBezTo>
                    <a:cubicBezTo>
                      <a:pt x="848484" y="76944"/>
                      <a:pt x="846375" y="79053"/>
                      <a:pt x="862190" y="73782"/>
                    </a:cubicBezTo>
                    <a:cubicBezTo>
                      <a:pt x="878005" y="68512"/>
                      <a:pt x="878005" y="60080"/>
                      <a:pt x="878005" y="60080"/>
                    </a:cubicBezTo>
                    <a:cubicBezTo>
                      <a:pt x="878005" y="60080"/>
                      <a:pt x="880113" y="48486"/>
                      <a:pt x="885385" y="45323"/>
                    </a:cubicBezTo>
                    <a:cubicBezTo>
                      <a:pt x="890656" y="42161"/>
                      <a:pt x="901199" y="34783"/>
                      <a:pt x="901199" y="34783"/>
                    </a:cubicBezTo>
                    <a:cubicBezTo>
                      <a:pt x="901199" y="34783"/>
                      <a:pt x="908580" y="31621"/>
                      <a:pt x="909634" y="26351"/>
                    </a:cubicBezTo>
                    <a:cubicBezTo>
                      <a:pt x="910688" y="21081"/>
                      <a:pt x="910688" y="5270"/>
                      <a:pt x="910688" y="5270"/>
                    </a:cubicBezTo>
                    <a:lnTo>
                      <a:pt x="923171" y="0"/>
                    </a:lnTo>
                    <a:cubicBezTo>
                      <a:pt x="924057" y="3963"/>
                      <a:pt x="925786" y="8306"/>
                      <a:pt x="929160" y="11510"/>
                    </a:cubicBezTo>
                    <a:cubicBezTo>
                      <a:pt x="937215" y="19226"/>
                      <a:pt x="953915" y="33687"/>
                      <a:pt x="957753" y="37524"/>
                    </a:cubicBezTo>
                    <a:cubicBezTo>
                      <a:pt x="961591" y="41402"/>
                      <a:pt x="966736" y="46504"/>
                      <a:pt x="968043" y="54220"/>
                    </a:cubicBezTo>
                    <a:cubicBezTo>
                      <a:pt x="969308" y="61935"/>
                      <a:pt x="972218" y="63537"/>
                      <a:pt x="979936" y="71253"/>
                    </a:cubicBezTo>
                    <a:cubicBezTo>
                      <a:pt x="987653" y="78968"/>
                      <a:pt x="997901" y="92755"/>
                      <a:pt x="997901" y="98236"/>
                    </a:cubicBezTo>
                    <a:cubicBezTo>
                      <a:pt x="997901" y="103717"/>
                      <a:pt x="997901" y="129056"/>
                      <a:pt x="999209" y="133230"/>
                    </a:cubicBezTo>
                    <a:cubicBezTo>
                      <a:pt x="1000474" y="137446"/>
                      <a:pt x="1000811" y="142590"/>
                      <a:pt x="1009794" y="143855"/>
                    </a:cubicBezTo>
                    <a:cubicBezTo>
                      <a:pt x="1018819" y="145119"/>
                      <a:pt x="1023922" y="146426"/>
                      <a:pt x="1030374" y="143855"/>
                    </a:cubicBezTo>
                    <a:cubicBezTo>
                      <a:pt x="1036784" y="141283"/>
                      <a:pt x="1088867" y="90520"/>
                      <a:pt x="1093970" y="85377"/>
                    </a:cubicBezTo>
                    <a:cubicBezTo>
                      <a:pt x="1099115" y="80233"/>
                      <a:pt x="1100760" y="80233"/>
                      <a:pt x="1107170" y="86684"/>
                    </a:cubicBezTo>
                    <a:cubicBezTo>
                      <a:pt x="1113580" y="93092"/>
                      <a:pt x="1112315" y="99838"/>
                      <a:pt x="1112315" y="104982"/>
                    </a:cubicBezTo>
                    <a:cubicBezTo>
                      <a:pt x="1112315" y="110125"/>
                      <a:pt x="1108435" y="155407"/>
                      <a:pt x="1108435" y="159286"/>
                    </a:cubicBezTo>
                    <a:cubicBezTo>
                      <a:pt x="1108435" y="163122"/>
                      <a:pt x="1107170" y="167296"/>
                      <a:pt x="1114888" y="173747"/>
                    </a:cubicBezTo>
                    <a:cubicBezTo>
                      <a:pt x="1122605" y="180156"/>
                      <a:pt x="1125136" y="183992"/>
                      <a:pt x="1129016" y="190443"/>
                    </a:cubicBezTo>
                    <a:cubicBezTo>
                      <a:pt x="1132853" y="196851"/>
                      <a:pt x="1139643" y="217721"/>
                      <a:pt x="1151198" y="226744"/>
                    </a:cubicBezTo>
                    <a:cubicBezTo>
                      <a:pt x="1162754" y="235724"/>
                      <a:pt x="1165326" y="239898"/>
                      <a:pt x="1160181" y="245042"/>
                    </a:cubicBezTo>
                    <a:cubicBezTo>
                      <a:pt x="1155036" y="250185"/>
                      <a:pt x="1144746" y="259166"/>
                      <a:pt x="1144746" y="259166"/>
                    </a:cubicBezTo>
                    <a:cubicBezTo>
                      <a:pt x="1144746" y="259166"/>
                      <a:pt x="1138336" y="264647"/>
                      <a:pt x="1143481" y="272362"/>
                    </a:cubicBezTo>
                    <a:cubicBezTo>
                      <a:pt x="1148626" y="280036"/>
                      <a:pt x="1156343" y="281343"/>
                      <a:pt x="1162754" y="277506"/>
                    </a:cubicBezTo>
                    <a:cubicBezTo>
                      <a:pt x="1169164" y="273627"/>
                      <a:pt x="1177219" y="275862"/>
                      <a:pt x="1187509" y="266881"/>
                    </a:cubicBezTo>
                    <a:cubicBezTo>
                      <a:pt x="1197757" y="257901"/>
                      <a:pt x="1201637" y="251450"/>
                      <a:pt x="1204209" y="256594"/>
                    </a:cubicBezTo>
                    <a:cubicBezTo>
                      <a:pt x="1206740" y="261738"/>
                      <a:pt x="1209312" y="262075"/>
                      <a:pt x="1206740" y="274934"/>
                    </a:cubicBezTo>
                    <a:cubicBezTo>
                      <a:pt x="1204209" y="287751"/>
                      <a:pt x="1208384" y="294202"/>
                      <a:pt x="1214795" y="298039"/>
                    </a:cubicBezTo>
                    <a:cubicBezTo>
                      <a:pt x="1221247" y="301875"/>
                      <a:pt x="1225085" y="309928"/>
                      <a:pt x="1221247" y="316337"/>
                    </a:cubicBezTo>
                    <a:cubicBezTo>
                      <a:pt x="1217367" y="322787"/>
                      <a:pt x="1226729" y="334002"/>
                      <a:pt x="1216102" y="336911"/>
                    </a:cubicBezTo>
                    <a:cubicBezTo>
                      <a:pt x="1205474" y="339821"/>
                      <a:pt x="1195184" y="344964"/>
                      <a:pt x="1190081" y="348801"/>
                    </a:cubicBezTo>
                    <a:cubicBezTo>
                      <a:pt x="1184936" y="352638"/>
                      <a:pt x="1178484" y="359088"/>
                      <a:pt x="1178484" y="365497"/>
                    </a:cubicBezTo>
                    <a:cubicBezTo>
                      <a:pt x="1178484" y="371905"/>
                      <a:pt x="1174646" y="381223"/>
                      <a:pt x="1174646" y="385102"/>
                    </a:cubicBezTo>
                    <a:cubicBezTo>
                      <a:pt x="1174646" y="388938"/>
                      <a:pt x="1175911" y="407279"/>
                      <a:pt x="1178484" y="412422"/>
                    </a:cubicBezTo>
                    <a:cubicBezTo>
                      <a:pt x="1181057" y="417524"/>
                      <a:pt x="1185864" y="421403"/>
                      <a:pt x="1197757" y="421403"/>
                    </a:cubicBezTo>
                    <a:cubicBezTo>
                      <a:pt x="1209650" y="421403"/>
                      <a:pt x="1204547" y="413687"/>
                      <a:pt x="1217367" y="425239"/>
                    </a:cubicBezTo>
                    <a:cubicBezTo>
                      <a:pt x="1230230" y="436792"/>
                      <a:pt x="1221247" y="449061"/>
                      <a:pt x="1216102" y="443580"/>
                    </a:cubicBezTo>
                    <a:cubicBezTo>
                      <a:pt x="1210957" y="438099"/>
                      <a:pt x="1197757" y="442273"/>
                      <a:pt x="1193919" y="446151"/>
                    </a:cubicBezTo>
                    <a:cubicBezTo>
                      <a:pt x="1190081" y="449988"/>
                      <a:pt x="1178147" y="460276"/>
                      <a:pt x="1170471" y="464112"/>
                    </a:cubicBezTo>
                    <a:cubicBezTo>
                      <a:pt x="1162754" y="467949"/>
                      <a:pt x="1153771" y="472165"/>
                      <a:pt x="1153771" y="481145"/>
                    </a:cubicBezTo>
                    <a:cubicBezTo>
                      <a:pt x="1153771" y="490126"/>
                      <a:pt x="1142553" y="498769"/>
                      <a:pt x="1139643" y="504250"/>
                    </a:cubicBezTo>
                    <a:cubicBezTo>
                      <a:pt x="1136733" y="509731"/>
                      <a:pt x="1122605" y="523855"/>
                      <a:pt x="1118726" y="526427"/>
                    </a:cubicBezTo>
                    <a:cubicBezTo>
                      <a:pt x="1114888" y="528999"/>
                      <a:pt x="1101688" y="548604"/>
                      <a:pt x="1101688" y="555012"/>
                    </a:cubicBezTo>
                    <a:cubicBezTo>
                      <a:pt x="1101688" y="561463"/>
                      <a:pt x="1095278" y="572045"/>
                      <a:pt x="1096543" y="577189"/>
                    </a:cubicBezTo>
                    <a:cubicBezTo>
                      <a:pt x="1097850" y="582333"/>
                      <a:pt x="1096543" y="584904"/>
                      <a:pt x="1090133" y="588741"/>
                    </a:cubicBezTo>
                    <a:cubicBezTo>
                      <a:pt x="1083722" y="592620"/>
                      <a:pt x="1083722" y="598691"/>
                      <a:pt x="1083722" y="605437"/>
                    </a:cubicBezTo>
                    <a:cubicBezTo>
                      <a:pt x="1083722" y="612225"/>
                      <a:pt x="1082415" y="622470"/>
                      <a:pt x="1087560" y="622470"/>
                    </a:cubicBezTo>
                    <a:cubicBezTo>
                      <a:pt x="1092705" y="622470"/>
                      <a:pt x="1096205" y="622808"/>
                      <a:pt x="1101688" y="614797"/>
                    </a:cubicBezTo>
                    <a:cubicBezTo>
                      <a:pt x="1107170" y="606744"/>
                      <a:pt x="1113580" y="599029"/>
                      <a:pt x="1122605" y="600293"/>
                    </a:cubicBezTo>
                    <a:cubicBezTo>
                      <a:pt x="1131588" y="601600"/>
                      <a:pt x="1129016" y="609653"/>
                      <a:pt x="1127708" y="614797"/>
                    </a:cubicBezTo>
                    <a:cubicBezTo>
                      <a:pt x="1126443" y="619899"/>
                      <a:pt x="1121298" y="623777"/>
                      <a:pt x="1114888" y="625042"/>
                    </a:cubicBezTo>
                    <a:cubicBezTo>
                      <a:pt x="1108435" y="626349"/>
                      <a:pt x="1100423" y="636257"/>
                      <a:pt x="1100423" y="641738"/>
                    </a:cubicBezTo>
                    <a:cubicBezTo>
                      <a:pt x="1100423" y="647219"/>
                      <a:pt x="1105525" y="667414"/>
                      <a:pt x="1099115" y="671630"/>
                    </a:cubicBezTo>
                    <a:cubicBezTo>
                      <a:pt x="1092705" y="675804"/>
                      <a:pt x="1086295" y="680948"/>
                      <a:pt x="1084987" y="686092"/>
                    </a:cubicBezTo>
                    <a:cubicBezTo>
                      <a:pt x="1083722" y="691235"/>
                      <a:pt x="1084987" y="696379"/>
                      <a:pt x="1090133" y="701481"/>
                    </a:cubicBezTo>
                    <a:cubicBezTo>
                      <a:pt x="1095278" y="706624"/>
                      <a:pt x="1097850" y="718514"/>
                      <a:pt x="1097850" y="722393"/>
                    </a:cubicBezTo>
                    <a:cubicBezTo>
                      <a:pt x="1097850" y="726229"/>
                      <a:pt x="1096880" y="732680"/>
                      <a:pt x="1107170" y="732680"/>
                    </a:cubicBezTo>
                    <a:cubicBezTo>
                      <a:pt x="1117460" y="732680"/>
                      <a:pt x="1123871" y="732301"/>
                      <a:pt x="1126443" y="739088"/>
                    </a:cubicBezTo>
                    <a:cubicBezTo>
                      <a:pt x="1129016" y="745834"/>
                      <a:pt x="1126443" y="752243"/>
                      <a:pt x="1130281" y="757387"/>
                    </a:cubicBezTo>
                    <a:cubicBezTo>
                      <a:pt x="1134161" y="762530"/>
                      <a:pt x="1140908" y="766409"/>
                      <a:pt x="1140908" y="766409"/>
                    </a:cubicBezTo>
                    <a:lnTo>
                      <a:pt x="1154656" y="766746"/>
                    </a:lnTo>
                    <a:cubicBezTo>
                      <a:pt x="1155669" y="766114"/>
                      <a:pt x="1156765" y="765524"/>
                      <a:pt x="1158030" y="764976"/>
                    </a:cubicBezTo>
                    <a:cubicBezTo>
                      <a:pt x="1167561" y="743262"/>
                      <a:pt x="1179412" y="753466"/>
                      <a:pt x="1195943" y="752496"/>
                    </a:cubicBezTo>
                    <a:cubicBezTo>
                      <a:pt x="1208595" y="751737"/>
                      <a:pt x="1217578" y="755279"/>
                      <a:pt x="1216102" y="770625"/>
                    </a:cubicBezTo>
                    <a:cubicBezTo>
                      <a:pt x="1215849" y="773113"/>
                      <a:pt x="1213572" y="775390"/>
                      <a:pt x="1211927" y="777034"/>
                    </a:cubicBezTo>
                    <a:lnTo>
                      <a:pt x="1209101" y="779859"/>
                    </a:lnTo>
                    <a:cubicBezTo>
                      <a:pt x="1201721" y="787405"/>
                      <a:pt x="1211336" y="808191"/>
                      <a:pt x="1214120" y="809498"/>
                    </a:cubicBezTo>
                    <a:cubicBezTo>
                      <a:pt x="1214331" y="809582"/>
                      <a:pt x="1219012" y="809878"/>
                      <a:pt x="1219012" y="809878"/>
                    </a:cubicBezTo>
                    <a:cubicBezTo>
                      <a:pt x="1223651" y="810088"/>
                      <a:pt x="1223313" y="811058"/>
                      <a:pt x="1226814" y="812787"/>
                    </a:cubicBezTo>
                    <a:cubicBezTo>
                      <a:pt x="1247099" y="812112"/>
                      <a:pt x="1247014" y="812239"/>
                      <a:pt x="1261311" y="827332"/>
                    </a:cubicBezTo>
                    <a:cubicBezTo>
                      <a:pt x="1266835" y="833108"/>
                      <a:pt x="1270547" y="834331"/>
                      <a:pt x="1278180" y="832645"/>
                    </a:cubicBezTo>
                    <a:lnTo>
                      <a:pt x="1288133" y="846389"/>
                    </a:lnTo>
                    <a:lnTo>
                      <a:pt x="1287078" y="855875"/>
                    </a:lnTo>
                    <a:cubicBezTo>
                      <a:pt x="1287078" y="855875"/>
                      <a:pt x="1257557" y="868524"/>
                      <a:pt x="1247014" y="870632"/>
                    </a:cubicBezTo>
                    <a:cubicBezTo>
                      <a:pt x="1236471" y="872740"/>
                      <a:pt x="1220656" y="861146"/>
                      <a:pt x="1220656" y="861146"/>
                    </a:cubicBezTo>
                    <a:cubicBezTo>
                      <a:pt x="1220656" y="861146"/>
                      <a:pt x="1209059" y="873794"/>
                      <a:pt x="1204842" y="878010"/>
                    </a:cubicBezTo>
                    <a:cubicBezTo>
                      <a:pt x="1200625" y="882226"/>
                      <a:pt x="1190081" y="885388"/>
                      <a:pt x="1183756" y="884334"/>
                    </a:cubicBezTo>
                    <a:cubicBezTo>
                      <a:pt x="1177430" y="883280"/>
                      <a:pt x="1165832" y="878010"/>
                      <a:pt x="1165832" y="878010"/>
                    </a:cubicBezTo>
                    <a:cubicBezTo>
                      <a:pt x="1165832" y="878010"/>
                      <a:pt x="1140529" y="908577"/>
                      <a:pt x="1135257" y="914901"/>
                    </a:cubicBezTo>
                    <a:cubicBezTo>
                      <a:pt x="1129986" y="921226"/>
                      <a:pt x="1075161" y="947576"/>
                      <a:pt x="1075161" y="947576"/>
                    </a:cubicBezTo>
                    <a:cubicBezTo>
                      <a:pt x="1075161" y="947576"/>
                      <a:pt x="1074107" y="956009"/>
                      <a:pt x="1073053" y="960225"/>
                    </a:cubicBezTo>
                    <a:cubicBezTo>
                      <a:pt x="1071998" y="964441"/>
                      <a:pt x="1062509" y="967603"/>
                      <a:pt x="1056184" y="972873"/>
                    </a:cubicBezTo>
                    <a:cubicBezTo>
                      <a:pt x="1049858" y="978143"/>
                      <a:pt x="1031934" y="977089"/>
                      <a:pt x="1031934" y="977089"/>
                    </a:cubicBezTo>
                    <a:cubicBezTo>
                      <a:pt x="1031934" y="977089"/>
                      <a:pt x="1007685" y="1008710"/>
                      <a:pt x="1002414" y="1015035"/>
                    </a:cubicBezTo>
                    <a:cubicBezTo>
                      <a:pt x="997142" y="1021359"/>
                      <a:pt x="1002414" y="1040331"/>
                      <a:pt x="1009794" y="1056142"/>
                    </a:cubicBezTo>
                    <a:cubicBezTo>
                      <a:pt x="1017174" y="1071952"/>
                      <a:pt x="1018228" y="1078277"/>
                      <a:pt x="1018228" y="1078277"/>
                    </a:cubicBezTo>
                    <a:lnTo>
                      <a:pt x="1005576" y="1080385"/>
                    </a:lnTo>
                    <a:lnTo>
                      <a:pt x="1005576" y="1104627"/>
                    </a:lnTo>
                    <a:lnTo>
                      <a:pt x="995033" y="1119384"/>
                    </a:lnTo>
                    <a:lnTo>
                      <a:pt x="1007685" y="1122546"/>
                    </a:lnTo>
                    <a:lnTo>
                      <a:pt x="1022445" y="1132580"/>
                    </a:lnTo>
                    <a:cubicBezTo>
                      <a:pt x="1022445" y="1132580"/>
                      <a:pt x="1026663" y="1143121"/>
                      <a:pt x="1027169" y="1149445"/>
                    </a:cubicBezTo>
                    <a:cubicBezTo>
                      <a:pt x="1027717" y="1155769"/>
                      <a:pt x="1038260" y="1163147"/>
                      <a:pt x="1038260" y="1163147"/>
                    </a:cubicBezTo>
                    <a:cubicBezTo>
                      <a:pt x="1038260" y="1163147"/>
                      <a:pt x="1039315" y="1173140"/>
                      <a:pt x="1039315" y="1184228"/>
                    </a:cubicBezTo>
                    <a:cubicBezTo>
                      <a:pt x="1039315" y="1195274"/>
                      <a:pt x="1041423" y="1197931"/>
                      <a:pt x="1044038" y="1201599"/>
                    </a:cubicBezTo>
                    <a:cubicBezTo>
                      <a:pt x="1046695" y="1205309"/>
                      <a:pt x="1057238" y="1218463"/>
                      <a:pt x="1057238" y="1218463"/>
                    </a:cubicBezTo>
                    <a:cubicBezTo>
                      <a:pt x="1057238" y="1218463"/>
                      <a:pt x="1075161" y="1220065"/>
                      <a:pt x="1080939" y="1221625"/>
                    </a:cubicBezTo>
                    <a:cubicBezTo>
                      <a:pt x="1086759" y="1223227"/>
                      <a:pt x="1105736" y="1244814"/>
                      <a:pt x="1108899" y="1248524"/>
                    </a:cubicBezTo>
                    <a:cubicBezTo>
                      <a:pt x="1112062" y="1252192"/>
                      <a:pt x="1131040" y="1265389"/>
                      <a:pt x="1131040" y="1265389"/>
                    </a:cubicBezTo>
                    <a:lnTo>
                      <a:pt x="1141583" y="1253794"/>
                    </a:lnTo>
                    <a:lnTo>
                      <a:pt x="1175321" y="1242200"/>
                    </a:lnTo>
                    <a:lnTo>
                      <a:pt x="1191642" y="1249578"/>
                    </a:lnTo>
                    <a:cubicBezTo>
                      <a:pt x="1191642" y="1249578"/>
                      <a:pt x="1192190" y="1260624"/>
                      <a:pt x="1191642" y="1264335"/>
                    </a:cubicBezTo>
                    <a:cubicBezTo>
                      <a:pt x="1191136" y="1268003"/>
                      <a:pt x="1200076" y="1281705"/>
                      <a:pt x="1201679" y="1285415"/>
                    </a:cubicBezTo>
                    <a:cubicBezTo>
                      <a:pt x="1203239" y="1289083"/>
                      <a:pt x="1193750" y="1299624"/>
                      <a:pt x="1188479" y="1304388"/>
                    </a:cubicBezTo>
                    <a:cubicBezTo>
                      <a:pt x="1183207" y="1309110"/>
                      <a:pt x="1182701" y="1315434"/>
                      <a:pt x="1182701" y="1321253"/>
                    </a:cubicBezTo>
                    <a:cubicBezTo>
                      <a:pt x="1182701" y="1327029"/>
                      <a:pt x="1173718" y="1329137"/>
                      <a:pt x="1173718" y="1329137"/>
                    </a:cubicBezTo>
                    <a:lnTo>
                      <a:pt x="1128931" y="1328631"/>
                    </a:lnTo>
                    <a:cubicBezTo>
                      <a:pt x="1128931" y="1328631"/>
                      <a:pt x="1121551" y="1333353"/>
                      <a:pt x="1114171" y="1334407"/>
                    </a:cubicBezTo>
                    <a:cubicBezTo>
                      <a:pt x="1106791" y="1335461"/>
                      <a:pt x="1098356" y="1355488"/>
                      <a:pt x="1098356" y="1355488"/>
                    </a:cubicBezTo>
                    <a:lnTo>
                      <a:pt x="1084650" y="1355488"/>
                    </a:lnTo>
                    <a:lnTo>
                      <a:pt x="1084650" y="1348109"/>
                    </a:lnTo>
                    <a:lnTo>
                      <a:pt x="1077270" y="1337569"/>
                    </a:lnTo>
                    <a:lnTo>
                      <a:pt x="1067781" y="1357596"/>
                    </a:lnTo>
                    <a:lnTo>
                      <a:pt x="1051966" y="1358650"/>
                    </a:lnTo>
                    <a:lnTo>
                      <a:pt x="1050912" y="1341785"/>
                    </a:lnTo>
                    <a:lnTo>
                      <a:pt x="1057238" y="1333353"/>
                    </a:lnTo>
                    <a:lnTo>
                      <a:pt x="1045640" y="1330191"/>
                    </a:lnTo>
                    <a:cubicBezTo>
                      <a:pt x="1045640" y="1330191"/>
                      <a:pt x="1040369" y="1339677"/>
                      <a:pt x="1038260" y="1344947"/>
                    </a:cubicBezTo>
                    <a:cubicBezTo>
                      <a:pt x="1036152" y="1350217"/>
                      <a:pt x="1039315" y="1364974"/>
                      <a:pt x="1039315" y="1364974"/>
                    </a:cubicBezTo>
                    <a:lnTo>
                      <a:pt x="1053021" y="1373406"/>
                    </a:lnTo>
                    <a:lnTo>
                      <a:pt x="1054075" y="1393433"/>
                    </a:lnTo>
                    <a:lnTo>
                      <a:pt x="1041423" y="1434540"/>
                    </a:lnTo>
                    <a:lnTo>
                      <a:pt x="1025608" y="1458783"/>
                    </a:lnTo>
                    <a:lnTo>
                      <a:pt x="1036152" y="1473539"/>
                    </a:lnTo>
                    <a:cubicBezTo>
                      <a:pt x="1036152" y="1473539"/>
                      <a:pt x="1042477" y="1475647"/>
                      <a:pt x="1046695" y="1476701"/>
                    </a:cubicBezTo>
                    <a:cubicBezTo>
                      <a:pt x="1050912" y="1477755"/>
                      <a:pt x="1063564" y="1486188"/>
                      <a:pt x="1063564" y="1486188"/>
                    </a:cubicBezTo>
                    <a:lnTo>
                      <a:pt x="1050912" y="1493566"/>
                    </a:lnTo>
                    <a:lnTo>
                      <a:pt x="1026663" y="1489350"/>
                    </a:lnTo>
                    <a:lnTo>
                      <a:pt x="1018228" y="1498836"/>
                    </a:lnTo>
                    <a:lnTo>
                      <a:pt x="1001359" y="1498836"/>
                    </a:lnTo>
                    <a:lnTo>
                      <a:pt x="1000305" y="1479864"/>
                    </a:lnTo>
                    <a:lnTo>
                      <a:pt x="991870" y="1470377"/>
                    </a:lnTo>
                    <a:lnTo>
                      <a:pt x="981327" y="1483026"/>
                    </a:lnTo>
                    <a:cubicBezTo>
                      <a:pt x="981327" y="1483026"/>
                      <a:pt x="986599" y="1490404"/>
                      <a:pt x="986599" y="1495674"/>
                    </a:cubicBezTo>
                    <a:cubicBezTo>
                      <a:pt x="986599" y="1500944"/>
                      <a:pt x="982382" y="1503052"/>
                      <a:pt x="978164" y="1503052"/>
                    </a:cubicBezTo>
                    <a:cubicBezTo>
                      <a:pt x="973947" y="1503052"/>
                      <a:pt x="963404" y="1501998"/>
                      <a:pt x="963404" y="1501998"/>
                    </a:cubicBezTo>
                    <a:lnTo>
                      <a:pt x="954969" y="1481972"/>
                    </a:lnTo>
                    <a:lnTo>
                      <a:pt x="956024" y="1454567"/>
                    </a:lnTo>
                    <a:lnTo>
                      <a:pt x="965513" y="1446134"/>
                    </a:lnTo>
                    <a:cubicBezTo>
                      <a:pt x="965513" y="1446134"/>
                      <a:pt x="962350" y="1410297"/>
                      <a:pt x="962350" y="1406081"/>
                    </a:cubicBezTo>
                    <a:cubicBezTo>
                      <a:pt x="962350" y="1401865"/>
                      <a:pt x="952397" y="1388668"/>
                      <a:pt x="952397" y="1388668"/>
                    </a:cubicBezTo>
                    <a:cubicBezTo>
                      <a:pt x="952397" y="1388668"/>
                      <a:pt x="935444" y="1384832"/>
                      <a:pt x="926503" y="1382892"/>
                    </a:cubicBezTo>
                    <a:cubicBezTo>
                      <a:pt x="917520" y="1380995"/>
                      <a:pt x="905923" y="1369021"/>
                      <a:pt x="905923" y="1369021"/>
                    </a:cubicBezTo>
                    <a:lnTo>
                      <a:pt x="899597" y="1350049"/>
                    </a:lnTo>
                    <a:cubicBezTo>
                      <a:pt x="899597" y="1350049"/>
                      <a:pt x="885385" y="1348109"/>
                      <a:pt x="876950" y="1347055"/>
                    </a:cubicBezTo>
                    <a:cubicBezTo>
                      <a:pt x="868516" y="1346001"/>
                      <a:pt x="866407" y="1350217"/>
                      <a:pt x="862190" y="1352325"/>
                    </a:cubicBezTo>
                    <a:cubicBezTo>
                      <a:pt x="857973" y="1354433"/>
                      <a:pt x="847429" y="1354433"/>
                      <a:pt x="847429" y="1354433"/>
                    </a:cubicBezTo>
                    <a:cubicBezTo>
                      <a:pt x="847429" y="1354433"/>
                      <a:pt x="836886" y="1347055"/>
                      <a:pt x="829548" y="1343978"/>
                    </a:cubicBezTo>
                    <a:cubicBezTo>
                      <a:pt x="822252" y="1340900"/>
                      <a:pt x="824235" y="1328083"/>
                      <a:pt x="824235" y="1328083"/>
                    </a:cubicBezTo>
                    <a:cubicBezTo>
                      <a:pt x="824235" y="1328083"/>
                      <a:pt x="825289" y="1307002"/>
                      <a:pt x="825289" y="1302786"/>
                    </a:cubicBezTo>
                    <a:cubicBezTo>
                      <a:pt x="825289" y="1298570"/>
                      <a:pt x="841104" y="1292246"/>
                      <a:pt x="841104" y="1292246"/>
                    </a:cubicBezTo>
                    <a:lnTo>
                      <a:pt x="826343" y="1265895"/>
                    </a:lnTo>
                    <a:cubicBezTo>
                      <a:pt x="826343" y="1265895"/>
                      <a:pt x="820017" y="1264841"/>
                      <a:pt x="815800" y="1264841"/>
                    </a:cubicBezTo>
                    <a:cubicBezTo>
                      <a:pt x="811583" y="1264841"/>
                      <a:pt x="807366" y="1263787"/>
                      <a:pt x="803148" y="1261679"/>
                    </a:cubicBezTo>
                    <a:cubicBezTo>
                      <a:pt x="798931" y="1259570"/>
                      <a:pt x="784171" y="1246922"/>
                      <a:pt x="784171" y="1246922"/>
                    </a:cubicBezTo>
                    <a:lnTo>
                      <a:pt x="771519" y="1229003"/>
                    </a:lnTo>
                    <a:lnTo>
                      <a:pt x="772573" y="1205815"/>
                    </a:lnTo>
                    <a:lnTo>
                      <a:pt x="777845" y="1190004"/>
                    </a:lnTo>
                    <a:lnTo>
                      <a:pt x="768145" y="1183301"/>
                    </a:lnTo>
                    <a:lnTo>
                      <a:pt x="749969" y="1178368"/>
                    </a:lnTo>
                    <a:cubicBezTo>
                      <a:pt x="749969" y="1178368"/>
                      <a:pt x="735672" y="1173140"/>
                      <a:pt x="733564" y="1167870"/>
                    </a:cubicBezTo>
                    <a:cubicBezTo>
                      <a:pt x="731455" y="1162599"/>
                      <a:pt x="727238" y="1159437"/>
                      <a:pt x="721966" y="1159437"/>
                    </a:cubicBezTo>
                    <a:cubicBezTo>
                      <a:pt x="716695" y="1159437"/>
                      <a:pt x="708260" y="1160491"/>
                      <a:pt x="692445" y="1165761"/>
                    </a:cubicBezTo>
                    <a:cubicBezTo>
                      <a:pt x="676631" y="1171032"/>
                      <a:pt x="672413" y="1168924"/>
                      <a:pt x="668196" y="1160491"/>
                    </a:cubicBezTo>
                    <a:cubicBezTo>
                      <a:pt x="663979" y="1152059"/>
                      <a:pt x="646056" y="1147843"/>
                      <a:pt x="637621" y="1146789"/>
                    </a:cubicBezTo>
                    <a:cubicBezTo>
                      <a:pt x="629187" y="1145735"/>
                      <a:pt x="627078" y="1136249"/>
                      <a:pt x="632349" y="1130978"/>
                    </a:cubicBezTo>
                    <a:cubicBezTo>
                      <a:pt x="637621" y="1125708"/>
                      <a:pt x="637621" y="1119384"/>
                      <a:pt x="637621" y="1119384"/>
                    </a:cubicBezTo>
                    <a:lnTo>
                      <a:pt x="657653" y="1112006"/>
                    </a:lnTo>
                    <a:lnTo>
                      <a:pt x="627078" y="1095141"/>
                    </a:lnTo>
                    <a:lnTo>
                      <a:pt x="620752" y="1069844"/>
                    </a:lnTo>
                    <a:lnTo>
                      <a:pt x="607046" y="1062466"/>
                    </a:lnTo>
                    <a:lnTo>
                      <a:pt x="594394" y="1043493"/>
                    </a:lnTo>
                    <a:lnTo>
                      <a:pt x="584905" y="1052980"/>
                    </a:lnTo>
                    <a:lnTo>
                      <a:pt x="557493" y="1059304"/>
                    </a:lnTo>
                    <a:lnTo>
                      <a:pt x="554330" y="1041385"/>
                    </a:lnTo>
                    <a:lnTo>
                      <a:pt x="525906" y="1029791"/>
                    </a:lnTo>
                    <a:cubicBezTo>
                      <a:pt x="525906" y="1029791"/>
                      <a:pt x="501615" y="1029791"/>
                      <a:pt x="494234" y="1029791"/>
                    </a:cubicBezTo>
                    <a:cubicBezTo>
                      <a:pt x="486854" y="1029791"/>
                      <a:pt x="485800" y="1044548"/>
                      <a:pt x="485800" y="1044548"/>
                    </a:cubicBezTo>
                    <a:lnTo>
                      <a:pt x="472094" y="1045602"/>
                    </a:lnTo>
                    <a:lnTo>
                      <a:pt x="455225" y="1039277"/>
                    </a:lnTo>
                    <a:lnTo>
                      <a:pt x="448899" y="1004494"/>
                    </a:lnTo>
                    <a:lnTo>
                      <a:pt x="437301" y="1005548"/>
                    </a:lnTo>
                    <a:cubicBezTo>
                      <a:pt x="437301" y="1005548"/>
                      <a:pt x="427813" y="1022413"/>
                      <a:pt x="423595" y="1030845"/>
                    </a:cubicBezTo>
                    <a:cubicBezTo>
                      <a:pt x="419378" y="1039277"/>
                      <a:pt x="413052" y="1038223"/>
                      <a:pt x="407781" y="1032953"/>
                    </a:cubicBezTo>
                    <a:cubicBezTo>
                      <a:pt x="402509" y="1027683"/>
                      <a:pt x="397238" y="1027683"/>
                      <a:pt x="397238" y="1027683"/>
                    </a:cubicBezTo>
                    <a:lnTo>
                      <a:pt x="389857" y="1043493"/>
                    </a:lnTo>
                    <a:lnTo>
                      <a:pt x="381845" y="1052895"/>
                    </a:lnTo>
                    <a:cubicBezTo>
                      <a:pt x="381845" y="1052895"/>
                      <a:pt x="387749" y="1057196"/>
                      <a:pt x="393020" y="1060358"/>
                    </a:cubicBezTo>
                    <a:cubicBezTo>
                      <a:pt x="398292" y="1063520"/>
                      <a:pt x="389857" y="1074061"/>
                      <a:pt x="386694" y="1078277"/>
                    </a:cubicBezTo>
                    <a:cubicBezTo>
                      <a:pt x="383531" y="1082493"/>
                      <a:pt x="381423" y="1086709"/>
                      <a:pt x="378260" y="1091979"/>
                    </a:cubicBezTo>
                    <a:cubicBezTo>
                      <a:pt x="375097" y="1097249"/>
                      <a:pt x="369825" y="1097249"/>
                      <a:pt x="364554" y="1100411"/>
                    </a:cubicBezTo>
                    <a:cubicBezTo>
                      <a:pt x="359282" y="1103573"/>
                      <a:pt x="351902" y="1121492"/>
                      <a:pt x="348739" y="1125708"/>
                    </a:cubicBezTo>
                    <a:cubicBezTo>
                      <a:pt x="345576" y="1129924"/>
                      <a:pt x="346630" y="1146789"/>
                      <a:pt x="346630" y="1146789"/>
                    </a:cubicBezTo>
                    <a:cubicBezTo>
                      <a:pt x="346630" y="1146789"/>
                      <a:pt x="349793" y="1159437"/>
                      <a:pt x="349793" y="1164707"/>
                    </a:cubicBezTo>
                    <a:cubicBezTo>
                      <a:pt x="349793" y="1169978"/>
                      <a:pt x="349793" y="1191058"/>
                      <a:pt x="349793" y="1191058"/>
                    </a:cubicBezTo>
                    <a:lnTo>
                      <a:pt x="339250" y="1208977"/>
                    </a:lnTo>
                    <a:lnTo>
                      <a:pt x="333979" y="1230058"/>
                    </a:lnTo>
                    <a:lnTo>
                      <a:pt x="309729" y="1232166"/>
                    </a:lnTo>
                    <a:cubicBezTo>
                      <a:pt x="309729" y="1232166"/>
                      <a:pt x="277046" y="1224787"/>
                      <a:pt x="266503" y="1218463"/>
                    </a:cubicBezTo>
                    <a:cubicBezTo>
                      <a:pt x="255959" y="1212139"/>
                      <a:pt x="234873" y="1192112"/>
                      <a:pt x="234873" y="1192112"/>
                    </a:cubicBezTo>
                    <a:lnTo>
                      <a:pt x="213787" y="1193166"/>
                    </a:lnTo>
                    <a:cubicBezTo>
                      <a:pt x="213787" y="1193166"/>
                      <a:pt x="207461" y="1219517"/>
                      <a:pt x="207461" y="1226895"/>
                    </a:cubicBezTo>
                    <a:cubicBezTo>
                      <a:pt x="207461" y="1234274"/>
                      <a:pt x="206407" y="1235328"/>
                      <a:pt x="195864" y="1244814"/>
                    </a:cubicBezTo>
                    <a:cubicBezTo>
                      <a:pt x="185320" y="1254300"/>
                      <a:pt x="193755" y="1260624"/>
                      <a:pt x="193755" y="1264841"/>
                    </a:cubicBezTo>
                    <a:cubicBezTo>
                      <a:pt x="193755" y="1269057"/>
                      <a:pt x="199027" y="1281705"/>
                      <a:pt x="199027" y="1281705"/>
                    </a:cubicBezTo>
                    <a:lnTo>
                      <a:pt x="168451" y="1282759"/>
                    </a:lnTo>
                    <a:cubicBezTo>
                      <a:pt x="168451" y="1282759"/>
                      <a:pt x="171614" y="1300678"/>
                      <a:pt x="171614" y="1308056"/>
                    </a:cubicBezTo>
                    <a:cubicBezTo>
                      <a:pt x="171614" y="1315434"/>
                      <a:pt x="175832" y="1329137"/>
                      <a:pt x="175832" y="1329137"/>
                    </a:cubicBezTo>
                    <a:cubicBezTo>
                      <a:pt x="175832" y="1329137"/>
                      <a:pt x="172669" y="1342839"/>
                      <a:pt x="169506" y="1348109"/>
                    </a:cubicBezTo>
                    <a:cubicBezTo>
                      <a:pt x="166343" y="1353379"/>
                      <a:pt x="168451" y="1377622"/>
                      <a:pt x="168451" y="1381838"/>
                    </a:cubicBezTo>
                    <a:cubicBezTo>
                      <a:pt x="168451" y="1386055"/>
                      <a:pt x="166343" y="1393433"/>
                      <a:pt x="157908" y="1407135"/>
                    </a:cubicBezTo>
                    <a:cubicBezTo>
                      <a:pt x="149474" y="1420838"/>
                      <a:pt x="109410" y="1426108"/>
                      <a:pt x="109410" y="1426108"/>
                    </a:cubicBezTo>
                    <a:cubicBezTo>
                      <a:pt x="109410" y="1426108"/>
                      <a:pt x="128388" y="1440864"/>
                      <a:pt x="133659" y="1445080"/>
                    </a:cubicBezTo>
                    <a:cubicBezTo>
                      <a:pt x="138931" y="1449297"/>
                      <a:pt x="158963" y="1473539"/>
                      <a:pt x="158963" y="1473539"/>
                    </a:cubicBezTo>
                    <a:lnTo>
                      <a:pt x="173723" y="1474593"/>
                    </a:lnTo>
                    <a:lnTo>
                      <a:pt x="182158" y="1484080"/>
                    </a:lnTo>
                    <a:lnTo>
                      <a:pt x="193755" y="1506214"/>
                    </a:lnTo>
                    <a:lnTo>
                      <a:pt x="158963" y="152834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xmlns="" id="{FD3775F9-5F52-F27B-469C-C5CBC65AB86B}"/>
                  </a:ext>
                </a:extLst>
              </p:cNvPr>
              <p:cNvSpPr/>
              <p:nvPr/>
            </p:nvSpPr>
            <p:spPr>
              <a:xfrm>
                <a:off x="3137204" y="778635"/>
                <a:ext cx="2466883" cy="2547625"/>
              </a:xfrm>
              <a:custGeom>
                <a:avLst/>
                <a:gdLst>
                  <a:gd name="connsiteX0" fmla="*/ 1324977 w 2466883"/>
                  <a:gd name="connsiteY0" fmla="*/ 1936850 h 2547625"/>
                  <a:gd name="connsiteX1" fmla="*/ 1323754 w 2466883"/>
                  <a:gd name="connsiteY1" fmla="*/ 1943512 h 2547625"/>
                  <a:gd name="connsiteX2" fmla="*/ 1323838 w 2466883"/>
                  <a:gd name="connsiteY2" fmla="*/ 1944355 h 2547625"/>
                  <a:gd name="connsiteX3" fmla="*/ 1322826 w 2466883"/>
                  <a:gd name="connsiteY3" fmla="*/ 1943301 h 2547625"/>
                  <a:gd name="connsiteX4" fmla="*/ 1319832 w 2466883"/>
                  <a:gd name="connsiteY4" fmla="*/ 1941657 h 2547625"/>
                  <a:gd name="connsiteX5" fmla="*/ 1300011 w 2466883"/>
                  <a:gd name="connsiteY5" fmla="*/ 1951733 h 2547625"/>
                  <a:gd name="connsiteX6" fmla="*/ 1299041 w 2466883"/>
                  <a:gd name="connsiteY6" fmla="*/ 1951101 h 2547625"/>
                  <a:gd name="connsiteX7" fmla="*/ 1282298 w 2466883"/>
                  <a:gd name="connsiteY7" fmla="*/ 1960250 h 2547625"/>
                  <a:gd name="connsiteX8" fmla="*/ 1270701 w 2466883"/>
                  <a:gd name="connsiteY8" fmla="*/ 1968767 h 2547625"/>
                  <a:gd name="connsiteX9" fmla="*/ 1249573 w 2466883"/>
                  <a:gd name="connsiteY9" fmla="*/ 1973025 h 2547625"/>
                  <a:gd name="connsiteX10" fmla="*/ 1234222 w 2466883"/>
                  <a:gd name="connsiteY10" fmla="*/ 1980530 h 2547625"/>
                  <a:gd name="connsiteX11" fmla="*/ 1219250 w 2466883"/>
                  <a:gd name="connsiteY11" fmla="*/ 1984956 h 2547625"/>
                  <a:gd name="connsiteX12" fmla="*/ 1200315 w 2466883"/>
                  <a:gd name="connsiteY12" fmla="*/ 1976440 h 2547625"/>
                  <a:gd name="connsiteX13" fmla="*/ 1199387 w 2466883"/>
                  <a:gd name="connsiteY13" fmla="*/ 1975470 h 2547625"/>
                  <a:gd name="connsiteX14" fmla="*/ 1197743 w 2466883"/>
                  <a:gd name="connsiteY14" fmla="*/ 1973573 h 2547625"/>
                  <a:gd name="connsiteX15" fmla="*/ 1188507 w 2466883"/>
                  <a:gd name="connsiteY15" fmla="*/ 1966996 h 2547625"/>
                  <a:gd name="connsiteX16" fmla="*/ 1175222 w 2466883"/>
                  <a:gd name="connsiteY16" fmla="*/ 1954516 h 2547625"/>
                  <a:gd name="connsiteX17" fmla="*/ 1172228 w 2466883"/>
                  <a:gd name="connsiteY17" fmla="*/ 1953040 h 2547625"/>
                  <a:gd name="connsiteX18" fmla="*/ 1166577 w 2466883"/>
                  <a:gd name="connsiteY18" fmla="*/ 1946758 h 2547625"/>
                  <a:gd name="connsiteX19" fmla="*/ 1150762 w 2466883"/>
                  <a:gd name="connsiteY19" fmla="*/ 1928250 h 2547625"/>
                  <a:gd name="connsiteX20" fmla="*/ 1118880 w 2466883"/>
                  <a:gd name="connsiteY20" fmla="*/ 1902067 h 2547625"/>
                  <a:gd name="connsiteX21" fmla="*/ 1089865 w 2466883"/>
                  <a:gd name="connsiteY21" fmla="*/ 1892960 h 2547625"/>
                  <a:gd name="connsiteX22" fmla="*/ 1079364 w 2466883"/>
                  <a:gd name="connsiteY22" fmla="*/ 1884233 h 2547625"/>
                  <a:gd name="connsiteX23" fmla="*/ 1046343 w 2466883"/>
                  <a:gd name="connsiteY23" fmla="*/ 1877825 h 2547625"/>
                  <a:gd name="connsiteX24" fmla="*/ 1028167 w 2466883"/>
                  <a:gd name="connsiteY24" fmla="*/ 1901941 h 2547625"/>
                  <a:gd name="connsiteX25" fmla="*/ 1019985 w 2466883"/>
                  <a:gd name="connsiteY25" fmla="*/ 1888323 h 2547625"/>
                  <a:gd name="connsiteX26" fmla="*/ 1018298 w 2466883"/>
                  <a:gd name="connsiteY26" fmla="*/ 1886889 h 2547625"/>
                  <a:gd name="connsiteX27" fmla="*/ 1016063 w 2466883"/>
                  <a:gd name="connsiteY27" fmla="*/ 1876897 h 2547625"/>
                  <a:gd name="connsiteX28" fmla="*/ 964908 w 2466883"/>
                  <a:gd name="connsiteY28" fmla="*/ 1844180 h 2547625"/>
                  <a:gd name="connsiteX29" fmla="*/ 957022 w 2466883"/>
                  <a:gd name="connsiteY29" fmla="*/ 1828327 h 2547625"/>
                  <a:gd name="connsiteX30" fmla="*/ 969589 w 2466883"/>
                  <a:gd name="connsiteY30" fmla="*/ 1785871 h 2547625"/>
                  <a:gd name="connsiteX31" fmla="*/ 968745 w 2466883"/>
                  <a:gd name="connsiteY31" fmla="*/ 1784774 h 2547625"/>
                  <a:gd name="connsiteX32" fmla="*/ 959594 w 2466883"/>
                  <a:gd name="connsiteY32" fmla="*/ 1780516 h 2547625"/>
                  <a:gd name="connsiteX33" fmla="*/ 909029 w 2466883"/>
                  <a:gd name="connsiteY33" fmla="*/ 1772969 h 2547625"/>
                  <a:gd name="connsiteX34" fmla="*/ 883810 w 2466883"/>
                  <a:gd name="connsiteY34" fmla="*/ 1760321 h 2547625"/>
                  <a:gd name="connsiteX35" fmla="*/ 868206 w 2466883"/>
                  <a:gd name="connsiteY35" fmla="*/ 1752395 h 2547625"/>
                  <a:gd name="connsiteX36" fmla="*/ 836703 w 2466883"/>
                  <a:gd name="connsiteY36" fmla="*/ 1746576 h 2547625"/>
                  <a:gd name="connsiteX37" fmla="*/ 835775 w 2466883"/>
                  <a:gd name="connsiteY37" fmla="*/ 1746197 h 2547625"/>
                  <a:gd name="connsiteX38" fmla="*/ 809418 w 2466883"/>
                  <a:gd name="connsiteY38" fmla="*/ 1739367 h 2547625"/>
                  <a:gd name="connsiteX39" fmla="*/ 769354 w 2466883"/>
                  <a:gd name="connsiteY39" fmla="*/ 1734855 h 2547625"/>
                  <a:gd name="connsiteX40" fmla="*/ 753286 w 2466883"/>
                  <a:gd name="connsiteY40" fmla="*/ 1722882 h 2547625"/>
                  <a:gd name="connsiteX41" fmla="*/ 733676 w 2466883"/>
                  <a:gd name="connsiteY41" fmla="*/ 1726423 h 2547625"/>
                  <a:gd name="connsiteX42" fmla="*/ 730007 w 2466883"/>
                  <a:gd name="connsiteY42" fmla="*/ 1725959 h 2547625"/>
                  <a:gd name="connsiteX43" fmla="*/ 708752 w 2466883"/>
                  <a:gd name="connsiteY43" fmla="*/ 1726128 h 2547625"/>
                  <a:gd name="connsiteX44" fmla="*/ 704788 w 2466883"/>
                  <a:gd name="connsiteY44" fmla="*/ 1739999 h 2547625"/>
                  <a:gd name="connsiteX45" fmla="*/ 704661 w 2466883"/>
                  <a:gd name="connsiteY45" fmla="*/ 1742023 h 2547625"/>
                  <a:gd name="connsiteX46" fmla="*/ 687792 w 2466883"/>
                  <a:gd name="connsiteY46" fmla="*/ 1736710 h 2547625"/>
                  <a:gd name="connsiteX47" fmla="*/ 653295 w 2466883"/>
                  <a:gd name="connsiteY47" fmla="*/ 1722165 h 2547625"/>
                  <a:gd name="connsiteX48" fmla="*/ 645493 w 2466883"/>
                  <a:gd name="connsiteY48" fmla="*/ 1719256 h 2547625"/>
                  <a:gd name="connsiteX49" fmla="*/ 640601 w 2466883"/>
                  <a:gd name="connsiteY49" fmla="*/ 1718876 h 2547625"/>
                  <a:gd name="connsiteX50" fmla="*/ 635582 w 2466883"/>
                  <a:gd name="connsiteY50" fmla="*/ 1689237 h 2547625"/>
                  <a:gd name="connsiteX51" fmla="*/ 638408 w 2466883"/>
                  <a:gd name="connsiteY51" fmla="*/ 1686412 h 2547625"/>
                  <a:gd name="connsiteX52" fmla="*/ 642583 w 2466883"/>
                  <a:gd name="connsiteY52" fmla="*/ 1680004 h 2547625"/>
                  <a:gd name="connsiteX53" fmla="*/ 622425 w 2466883"/>
                  <a:gd name="connsiteY53" fmla="*/ 1661874 h 2547625"/>
                  <a:gd name="connsiteX54" fmla="*/ 584511 w 2466883"/>
                  <a:gd name="connsiteY54" fmla="*/ 1674354 h 2547625"/>
                  <a:gd name="connsiteX55" fmla="*/ 581138 w 2466883"/>
                  <a:gd name="connsiteY55" fmla="*/ 1676125 h 2547625"/>
                  <a:gd name="connsiteX56" fmla="*/ 567389 w 2466883"/>
                  <a:gd name="connsiteY56" fmla="*/ 1675787 h 2547625"/>
                  <a:gd name="connsiteX57" fmla="*/ 556762 w 2466883"/>
                  <a:gd name="connsiteY57" fmla="*/ 1666765 h 2547625"/>
                  <a:gd name="connsiteX58" fmla="*/ 552924 w 2466883"/>
                  <a:gd name="connsiteY58" fmla="*/ 1648467 h 2547625"/>
                  <a:gd name="connsiteX59" fmla="*/ 533651 w 2466883"/>
                  <a:gd name="connsiteY59" fmla="*/ 1642058 h 2547625"/>
                  <a:gd name="connsiteX60" fmla="*/ 524331 w 2466883"/>
                  <a:gd name="connsiteY60" fmla="*/ 1631771 h 2547625"/>
                  <a:gd name="connsiteX61" fmla="*/ 516614 w 2466883"/>
                  <a:gd name="connsiteY61" fmla="*/ 1610859 h 2547625"/>
                  <a:gd name="connsiteX62" fmla="*/ 511469 w 2466883"/>
                  <a:gd name="connsiteY62" fmla="*/ 1595470 h 2547625"/>
                  <a:gd name="connsiteX63" fmla="*/ 525596 w 2466883"/>
                  <a:gd name="connsiteY63" fmla="*/ 1581009 h 2547625"/>
                  <a:gd name="connsiteX64" fmla="*/ 526904 w 2466883"/>
                  <a:gd name="connsiteY64" fmla="*/ 1551116 h 2547625"/>
                  <a:gd name="connsiteX65" fmla="*/ 541369 w 2466883"/>
                  <a:gd name="connsiteY65" fmla="*/ 1534420 h 2547625"/>
                  <a:gd name="connsiteX66" fmla="*/ 554189 w 2466883"/>
                  <a:gd name="connsiteY66" fmla="*/ 1524175 h 2547625"/>
                  <a:gd name="connsiteX67" fmla="*/ 549086 w 2466883"/>
                  <a:gd name="connsiteY67" fmla="*/ 1509672 h 2547625"/>
                  <a:gd name="connsiteX68" fmla="*/ 528169 w 2466883"/>
                  <a:gd name="connsiteY68" fmla="*/ 1524175 h 2547625"/>
                  <a:gd name="connsiteX69" fmla="*/ 514041 w 2466883"/>
                  <a:gd name="connsiteY69" fmla="*/ 1531849 h 2547625"/>
                  <a:gd name="connsiteX70" fmla="*/ 510203 w 2466883"/>
                  <a:gd name="connsiteY70" fmla="*/ 1514815 h 2547625"/>
                  <a:gd name="connsiteX71" fmla="*/ 516614 w 2466883"/>
                  <a:gd name="connsiteY71" fmla="*/ 1498119 h 2547625"/>
                  <a:gd name="connsiteX72" fmla="*/ 523024 w 2466883"/>
                  <a:gd name="connsiteY72" fmla="*/ 1486567 h 2547625"/>
                  <a:gd name="connsiteX73" fmla="*/ 528169 w 2466883"/>
                  <a:gd name="connsiteY73" fmla="*/ 1464390 h 2547625"/>
                  <a:gd name="connsiteX74" fmla="*/ 545207 w 2466883"/>
                  <a:gd name="connsiteY74" fmla="*/ 1435805 h 2547625"/>
                  <a:gd name="connsiteX75" fmla="*/ 566124 w 2466883"/>
                  <a:gd name="connsiteY75" fmla="*/ 1413628 h 2547625"/>
                  <a:gd name="connsiteX76" fmla="*/ 580252 w 2466883"/>
                  <a:gd name="connsiteY76" fmla="*/ 1390524 h 2547625"/>
                  <a:gd name="connsiteX77" fmla="*/ 596952 w 2466883"/>
                  <a:gd name="connsiteY77" fmla="*/ 1373491 h 2547625"/>
                  <a:gd name="connsiteX78" fmla="*/ 620400 w 2466883"/>
                  <a:gd name="connsiteY78" fmla="*/ 1355530 h 2547625"/>
                  <a:gd name="connsiteX79" fmla="*/ 642583 w 2466883"/>
                  <a:gd name="connsiteY79" fmla="*/ 1352958 h 2547625"/>
                  <a:gd name="connsiteX80" fmla="*/ 643848 w 2466883"/>
                  <a:gd name="connsiteY80" fmla="*/ 1334618 h 2547625"/>
                  <a:gd name="connsiteX81" fmla="*/ 624238 w 2466883"/>
                  <a:gd name="connsiteY81" fmla="*/ 1330781 h 2547625"/>
                  <a:gd name="connsiteX82" fmla="*/ 604965 w 2466883"/>
                  <a:gd name="connsiteY82" fmla="*/ 1321801 h 2547625"/>
                  <a:gd name="connsiteX83" fmla="*/ 601127 w 2466883"/>
                  <a:gd name="connsiteY83" fmla="*/ 1294480 h 2547625"/>
                  <a:gd name="connsiteX84" fmla="*/ 604965 w 2466883"/>
                  <a:gd name="connsiteY84" fmla="*/ 1274875 h 2547625"/>
                  <a:gd name="connsiteX85" fmla="*/ 616563 w 2466883"/>
                  <a:gd name="connsiteY85" fmla="*/ 1258179 h 2547625"/>
                  <a:gd name="connsiteX86" fmla="*/ 642583 w 2466883"/>
                  <a:gd name="connsiteY86" fmla="*/ 1246290 h 2547625"/>
                  <a:gd name="connsiteX87" fmla="*/ 647728 w 2466883"/>
                  <a:gd name="connsiteY87" fmla="*/ 1225715 h 2547625"/>
                  <a:gd name="connsiteX88" fmla="*/ 641276 w 2466883"/>
                  <a:gd name="connsiteY88" fmla="*/ 1207417 h 2547625"/>
                  <a:gd name="connsiteX89" fmla="*/ 633221 w 2466883"/>
                  <a:gd name="connsiteY89" fmla="*/ 1184312 h 2547625"/>
                  <a:gd name="connsiteX90" fmla="*/ 630690 w 2466883"/>
                  <a:gd name="connsiteY90" fmla="*/ 1165972 h 2547625"/>
                  <a:gd name="connsiteX91" fmla="*/ 613990 w 2466883"/>
                  <a:gd name="connsiteY91" fmla="*/ 1176260 h 2547625"/>
                  <a:gd name="connsiteX92" fmla="*/ 589235 w 2466883"/>
                  <a:gd name="connsiteY92" fmla="*/ 1186884 h 2547625"/>
                  <a:gd name="connsiteX93" fmla="*/ 569962 w 2466883"/>
                  <a:gd name="connsiteY93" fmla="*/ 1181741 h 2547625"/>
                  <a:gd name="connsiteX94" fmla="*/ 571227 w 2466883"/>
                  <a:gd name="connsiteY94" fmla="*/ 1168544 h 2547625"/>
                  <a:gd name="connsiteX95" fmla="*/ 586662 w 2466883"/>
                  <a:gd name="connsiteY95" fmla="*/ 1154420 h 2547625"/>
                  <a:gd name="connsiteX96" fmla="*/ 577679 w 2466883"/>
                  <a:gd name="connsiteY96" fmla="*/ 1136122 h 2547625"/>
                  <a:gd name="connsiteX97" fmla="*/ 555497 w 2466883"/>
                  <a:gd name="connsiteY97" fmla="*/ 1099821 h 2547625"/>
                  <a:gd name="connsiteX98" fmla="*/ 541369 w 2466883"/>
                  <a:gd name="connsiteY98" fmla="*/ 1083125 h 2547625"/>
                  <a:gd name="connsiteX99" fmla="*/ 534917 w 2466883"/>
                  <a:gd name="connsiteY99" fmla="*/ 1068664 h 2547625"/>
                  <a:gd name="connsiteX100" fmla="*/ 538796 w 2466883"/>
                  <a:gd name="connsiteY100" fmla="*/ 1014360 h 2547625"/>
                  <a:gd name="connsiteX101" fmla="*/ 533651 w 2466883"/>
                  <a:gd name="connsiteY101" fmla="*/ 996062 h 2547625"/>
                  <a:gd name="connsiteX102" fmla="*/ 520451 w 2466883"/>
                  <a:gd name="connsiteY102" fmla="*/ 994755 h 2547625"/>
                  <a:gd name="connsiteX103" fmla="*/ 456855 w 2466883"/>
                  <a:gd name="connsiteY103" fmla="*/ 1053233 h 2547625"/>
                  <a:gd name="connsiteX104" fmla="*/ 436275 w 2466883"/>
                  <a:gd name="connsiteY104" fmla="*/ 1053233 h 2547625"/>
                  <a:gd name="connsiteX105" fmla="*/ 425690 w 2466883"/>
                  <a:gd name="connsiteY105" fmla="*/ 1042608 h 2547625"/>
                  <a:gd name="connsiteX106" fmla="*/ 424382 w 2466883"/>
                  <a:gd name="connsiteY106" fmla="*/ 1007614 h 2547625"/>
                  <a:gd name="connsiteX107" fmla="*/ 406417 w 2466883"/>
                  <a:gd name="connsiteY107" fmla="*/ 980631 h 2547625"/>
                  <a:gd name="connsiteX108" fmla="*/ 394524 w 2466883"/>
                  <a:gd name="connsiteY108" fmla="*/ 963598 h 2547625"/>
                  <a:gd name="connsiteX109" fmla="*/ 384234 w 2466883"/>
                  <a:gd name="connsiteY109" fmla="*/ 946902 h 2547625"/>
                  <a:gd name="connsiteX110" fmla="*/ 355641 w 2466883"/>
                  <a:gd name="connsiteY110" fmla="*/ 920888 h 2547625"/>
                  <a:gd name="connsiteX111" fmla="*/ 349652 w 2466883"/>
                  <a:gd name="connsiteY111" fmla="*/ 909378 h 2547625"/>
                  <a:gd name="connsiteX112" fmla="*/ 337169 w 2466883"/>
                  <a:gd name="connsiteY112" fmla="*/ 914648 h 2547625"/>
                  <a:gd name="connsiteX113" fmla="*/ 336115 w 2466883"/>
                  <a:gd name="connsiteY113" fmla="*/ 935729 h 2547625"/>
                  <a:gd name="connsiteX114" fmla="*/ 327681 w 2466883"/>
                  <a:gd name="connsiteY114" fmla="*/ 944161 h 2547625"/>
                  <a:gd name="connsiteX115" fmla="*/ 311866 w 2466883"/>
                  <a:gd name="connsiteY115" fmla="*/ 954702 h 2547625"/>
                  <a:gd name="connsiteX116" fmla="*/ 304486 w 2466883"/>
                  <a:gd name="connsiteY116" fmla="*/ 969458 h 2547625"/>
                  <a:gd name="connsiteX117" fmla="*/ 288671 w 2466883"/>
                  <a:gd name="connsiteY117" fmla="*/ 983161 h 2547625"/>
                  <a:gd name="connsiteX118" fmla="*/ 270748 w 2466883"/>
                  <a:gd name="connsiteY118" fmla="*/ 982107 h 2547625"/>
                  <a:gd name="connsiteX119" fmla="*/ 255987 w 2466883"/>
                  <a:gd name="connsiteY119" fmla="*/ 981053 h 2547625"/>
                  <a:gd name="connsiteX120" fmla="*/ 219086 w 2466883"/>
                  <a:gd name="connsiteY120" fmla="*/ 985269 h 2547625"/>
                  <a:gd name="connsiteX121" fmla="*/ 203272 w 2466883"/>
                  <a:gd name="connsiteY121" fmla="*/ 987377 h 2547625"/>
                  <a:gd name="connsiteX122" fmla="*/ 199054 w 2466883"/>
                  <a:gd name="connsiteY122" fmla="*/ 1002133 h 2547625"/>
                  <a:gd name="connsiteX123" fmla="*/ 188511 w 2466883"/>
                  <a:gd name="connsiteY123" fmla="*/ 1011620 h 2547625"/>
                  <a:gd name="connsiteX124" fmla="*/ 166371 w 2466883"/>
                  <a:gd name="connsiteY124" fmla="*/ 1013728 h 2547625"/>
                  <a:gd name="connsiteX125" fmla="*/ 152665 w 2466883"/>
                  <a:gd name="connsiteY125" fmla="*/ 1017944 h 2547625"/>
                  <a:gd name="connsiteX126" fmla="*/ 130524 w 2466883"/>
                  <a:gd name="connsiteY126" fmla="*/ 1037970 h 2547625"/>
                  <a:gd name="connsiteX127" fmla="*/ 113655 w 2466883"/>
                  <a:gd name="connsiteY127" fmla="*/ 1035862 h 2547625"/>
                  <a:gd name="connsiteX128" fmla="*/ 104166 w 2466883"/>
                  <a:gd name="connsiteY128" fmla="*/ 1032700 h 2547625"/>
                  <a:gd name="connsiteX129" fmla="*/ 84134 w 2466883"/>
                  <a:gd name="connsiteY129" fmla="*/ 1034808 h 2547625"/>
                  <a:gd name="connsiteX130" fmla="*/ 72537 w 2466883"/>
                  <a:gd name="connsiteY130" fmla="*/ 1031646 h 2547625"/>
                  <a:gd name="connsiteX131" fmla="*/ 52505 w 2466883"/>
                  <a:gd name="connsiteY131" fmla="*/ 1026376 h 2547625"/>
                  <a:gd name="connsiteX132" fmla="*/ 38546 w 2466883"/>
                  <a:gd name="connsiteY132" fmla="*/ 1015709 h 2547625"/>
                  <a:gd name="connsiteX133" fmla="*/ 14802 w 2466883"/>
                  <a:gd name="connsiteY133" fmla="*/ 1002681 h 2547625"/>
                  <a:gd name="connsiteX134" fmla="*/ 14465 w 2466883"/>
                  <a:gd name="connsiteY134" fmla="*/ 987124 h 2547625"/>
                  <a:gd name="connsiteX135" fmla="*/ 11176 w 2466883"/>
                  <a:gd name="connsiteY135" fmla="*/ 958918 h 2547625"/>
                  <a:gd name="connsiteX136" fmla="*/ 3079 w 2466883"/>
                  <a:gd name="connsiteY136" fmla="*/ 940114 h 2547625"/>
                  <a:gd name="connsiteX137" fmla="*/ 42 w 2466883"/>
                  <a:gd name="connsiteY137" fmla="*/ 938638 h 2547625"/>
                  <a:gd name="connsiteX138" fmla="*/ 0 w 2466883"/>
                  <a:gd name="connsiteY138" fmla="*/ 938554 h 2547625"/>
                  <a:gd name="connsiteX139" fmla="*/ 5609 w 2466883"/>
                  <a:gd name="connsiteY139" fmla="*/ 934422 h 2547625"/>
                  <a:gd name="connsiteX140" fmla="*/ 21719 w 2466883"/>
                  <a:gd name="connsiteY140" fmla="*/ 893483 h 2547625"/>
                  <a:gd name="connsiteX141" fmla="*/ 23448 w 2466883"/>
                  <a:gd name="connsiteY141" fmla="*/ 891249 h 2547625"/>
                  <a:gd name="connsiteX142" fmla="*/ 33443 w 2466883"/>
                  <a:gd name="connsiteY142" fmla="*/ 891544 h 2547625"/>
                  <a:gd name="connsiteX143" fmla="*/ 41456 w 2466883"/>
                  <a:gd name="connsiteY143" fmla="*/ 867976 h 2547625"/>
                  <a:gd name="connsiteX144" fmla="*/ 37407 w 2466883"/>
                  <a:gd name="connsiteY144" fmla="*/ 862579 h 2547625"/>
                  <a:gd name="connsiteX145" fmla="*/ 68446 w 2466883"/>
                  <a:gd name="connsiteY145" fmla="*/ 806505 h 2547625"/>
                  <a:gd name="connsiteX146" fmla="*/ 80423 w 2466883"/>
                  <a:gd name="connsiteY146" fmla="*/ 805282 h 2547625"/>
                  <a:gd name="connsiteX147" fmla="*/ 89617 w 2466883"/>
                  <a:gd name="connsiteY147" fmla="*/ 796175 h 2547625"/>
                  <a:gd name="connsiteX148" fmla="*/ 84640 w 2466883"/>
                  <a:gd name="connsiteY148" fmla="*/ 773745 h 2547625"/>
                  <a:gd name="connsiteX149" fmla="*/ 88900 w 2466883"/>
                  <a:gd name="connsiteY149" fmla="*/ 766409 h 2547625"/>
                  <a:gd name="connsiteX150" fmla="*/ 121541 w 2466883"/>
                  <a:gd name="connsiteY150" fmla="*/ 712906 h 2547625"/>
                  <a:gd name="connsiteX151" fmla="*/ 142248 w 2466883"/>
                  <a:gd name="connsiteY151" fmla="*/ 677533 h 2547625"/>
                  <a:gd name="connsiteX152" fmla="*/ 165780 w 2466883"/>
                  <a:gd name="connsiteY152" fmla="*/ 638449 h 2547625"/>
                  <a:gd name="connsiteX153" fmla="*/ 167003 w 2466883"/>
                  <a:gd name="connsiteY153" fmla="*/ 636257 h 2547625"/>
                  <a:gd name="connsiteX154" fmla="*/ 190915 w 2466883"/>
                  <a:gd name="connsiteY154" fmla="*/ 593885 h 2547625"/>
                  <a:gd name="connsiteX155" fmla="*/ 192433 w 2466883"/>
                  <a:gd name="connsiteY155" fmla="*/ 592957 h 2547625"/>
                  <a:gd name="connsiteX156" fmla="*/ 210863 w 2466883"/>
                  <a:gd name="connsiteY156" fmla="*/ 591102 h 2547625"/>
                  <a:gd name="connsiteX157" fmla="*/ 213688 w 2466883"/>
                  <a:gd name="connsiteY157" fmla="*/ 565805 h 2547625"/>
                  <a:gd name="connsiteX158" fmla="*/ 214616 w 2466883"/>
                  <a:gd name="connsiteY158" fmla="*/ 564372 h 2547625"/>
                  <a:gd name="connsiteX159" fmla="*/ 222123 w 2466883"/>
                  <a:gd name="connsiteY159" fmla="*/ 561758 h 2547625"/>
                  <a:gd name="connsiteX160" fmla="*/ 226382 w 2466883"/>
                  <a:gd name="connsiteY160" fmla="*/ 558511 h 2547625"/>
                  <a:gd name="connsiteX161" fmla="*/ 251812 w 2466883"/>
                  <a:gd name="connsiteY161" fmla="*/ 557710 h 2547625"/>
                  <a:gd name="connsiteX162" fmla="*/ 261596 w 2466883"/>
                  <a:gd name="connsiteY162" fmla="*/ 562601 h 2547625"/>
                  <a:gd name="connsiteX163" fmla="*/ 272730 w 2466883"/>
                  <a:gd name="connsiteY163" fmla="*/ 559186 h 2547625"/>
                  <a:gd name="connsiteX164" fmla="*/ 290063 w 2466883"/>
                  <a:gd name="connsiteY164" fmla="*/ 556446 h 2547625"/>
                  <a:gd name="connsiteX165" fmla="*/ 311950 w 2466883"/>
                  <a:gd name="connsiteY165" fmla="*/ 548224 h 2547625"/>
                  <a:gd name="connsiteX166" fmla="*/ 345309 w 2466883"/>
                  <a:gd name="connsiteY166" fmla="*/ 541394 h 2547625"/>
                  <a:gd name="connsiteX167" fmla="*/ 361756 w 2466883"/>
                  <a:gd name="connsiteY167" fmla="*/ 534100 h 2547625"/>
                  <a:gd name="connsiteX168" fmla="*/ 380987 w 2466883"/>
                  <a:gd name="connsiteY168" fmla="*/ 531402 h 2547625"/>
                  <a:gd name="connsiteX169" fmla="*/ 403507 w 2466883"/>
                  <a:gd name="connsiteY169" fmla="*/ 531697 h 2547625"/>
                  <a:gd name="connsiteX170" fmla="*/ 408272 w 2466883"/>
                  <a:gd name="connsiteY170" fmla="*/ 532161 h 2547625"/>
                  <a:gd name="connsiteX171" fmla="*/ 424171 w 2466883"/>
                  <a:gd name="connsiteY171" fmla="*/ 542659 h 2547625"/>
                  <a:gd name="connsiteX172" fmla="*/ 424888 w 2466883"/>
                  <a:gd name="connsiteY172" fmla="*/ 552356 h 2547625"/>
                  <a:gd name="connsiteX173" fmla="*/ 446607 w 2466883"/>
                  <a:gd name="connsiteY173" fmla="*/ 553832 h 2547625"/>
                  <a:gd name="connsiteX174" fmla="*/ 446902 w 2466883"/>
                  <a:gd name="connsiteY174" fmla="*/ 544851 h 2547625"/>
                  <a:gd name="connsiteX175" fmla="*/ 456096 w 2466883"/>
                  <a:gd name="connsiteY175" fmla="*/ 522759 h 2547625"/>
                  <a:gd name="connsiteX176" fmla="*/ 457277 w 2466883"/>
                  <a:gd name="connsiteY176" fmla="*/ 462721 h 2547625"/>
                  <a:gd name="connsiteX177" fmla="*/ 460060 w 2466883"/>
                  <a:gd name="connsiteY177" fmla="*/ 447669 h 2547625"/>
                  <a:gd name="connsiteX178" fmla="*/ 443824 w 2466883"/>
                  <a:gd name="connsiteY178" fmla="*/ 426083 h 2547625"/>
                  <a:gd name="connsiteX179" fmla="*/ 458753 w 2466883"/>
                  <a:gd name="connsiteY179" fmla="*/ 386029 h 2547625"/>
                  <a:gd name="connsiteX180" fmla="*/ 459386 w 2466883"/>
                  <a:gd name="connsiteY180" fmla="*/ 384132 h 2547625"/>
                  <a:gd name="connsiteX181" fmla="*/ 460651 w 2466883"/>
                  <a:gd name="connsiteY181" fmla="*/ 371315 h 2547625"/>
                  <a:gd name="connsiteX182" fmla="*/ 464404 w 2466883"/>
                  <a:gd name="connsiteY182" fmla="*/ 362546 h 2547625"/>
                  <a:gd name="connsiteX183" fmla="*/ 478321 w 2466883"/>
                  <a:gd name="connsiteY183" fmla="*/ 306007 h 2547625"/>
                  <a:gd name="connsiteX184" fmla="*/ 479207 w 2466883"/>
                  <a:gd name="connsiteY184" fmla="*/ 302634 h 2547625"/>
                  <a:gd name="connsiteX185" fmla="*/ 494600 w 2466883"/>
                  <a:gd name="connsiteY185" fmla="*/ 247993 h 2547625"/>
                  <a:gd name="connsiteX186" fmla="*/ 510035 w 2466883"/>
                  <a:gd name="connsiteY186" fmla="*/ 235598 h 2547625"/>
                  <a:gd name="connsiteX187" fmla="*/ 519524 w 2466883"/>
                  <a:gd name="connsiteY187" fmla="*/ 213927 h 2547625"/>
                  <a:gd name="connsiteX188" fmla="*/ 528717 w 2466883"/>
                  <a:gd name="connsiteY188" fmla="*/ 187660 h 2547625"/>
                  <a:gd name="connsiteX189" fmla="*/ 547357 w 2466883"/>
                  <a:gd name="connsiteY189" fmla="*/ 141241 h 2547625"/>
                  <a:gd name="connsiteX190" fmla="*/ 555665 w 2466883"/>
                  <a:gd name="connsiteY190" fmla="*/ 122437 h 2547625"/>
                  <a:gd name="connsiteX191" fmla="*/ 556214 w 2466883"/>
                  <a:gd name="connsiteY191" fmla="*/ 95917 h 2547625"/>
                  <a:gd name="connsiteX192" fmla="*/ 579704 w 2466883"/>
                  <a:gd name="connsiteY192" fmla="*/ 21544 h 2547625"/>
                  <a:gd name="connsiteX193" fmla="*/ 596404 w 2466883"/>
                  <a:gd name="connsiteY193" fmla="*/ 0 h 2547625"/>
                  <a:gd name="connsiteX194" fmla="*/ 607074 w 2466883"/>
                  <a:gd name="connsiteY194" fmla="*/ 21882 h 2547625"/>
                  <a:gd name="connsiteX195" fmla="*/ 615508 w 2466883"/>
                  <a:gd name="connsiteY195" fmla="*/ 47179 h 2547625"/>
                  <a:gd name="connsiteX196" fmla="*/ 623943 w 2466883"/>
                  <a:gd name="connsiteY196" fmla="*/ 69313 h 2547625"/>
                  <a:gd name="connsiteX197" fmla="*/ 629299 w 2466883"/>
                  <a:gd name="connsiteY197" fmla="*/ 79854 h 2547625"/>
                  <a:gd name="connsiteX198" fmla="*/ 635540 w 2466883"/>
                  <a:gd name="connsiteY198" fmla="*/ 97772 h 2547625"/>
                  <a:gd name="connsiteX199" fmla="*/ 647138 w 2466883"/>
                  <a:gd name="connsiteY199" fmla="*/ 114637 h 2547625"/>
                  <a:gd name="connsiteX200" fmla="*/ 655572 w 2466883"/>
                  <a:gd name="connsiteY200" fmla="*/ 128339 h 2547625"/>
                  <a:gd name="connsiteX201" fmla="*/ 661898 w 2466883"/>
                  <a:gd name="connsiteY201" fmla="*/ 144150 h 2547625"/>
                  <a:gd name="connsiteX202" fmla="*/ 650301 w 2466883"/>
                  <a:gd name="connsiteY202" fmla="*/ 156798 h 2547625"/>
                  <a:gd name="connsiteX203" fmla="*/ 657681 w 2466883"/>
                  <a:gd name="connsiteY203" fmla="*/ 185257 h 2547625"/>
                  <a:gd name="connsiteX204" fmla="*/ 671387 w 2466883"/>
                  <a:gd name="connsiteY204" fmla="*/ 200013 h 2547625"/>
                  <a:gd name="connsiteX205" fmla="*/ 688256 w 2466883"/>
                  <a:gd name="connsiteY205" fmla="*/ 200013 h 2547625"/>
                  <a:gd name="connsiteX206" fmla="*/ 700908 w 2466883"/>
                  <a:gd name="connsiteY206" fmla="*/ 202122 h 2547625"/>
                  <a:gd name="connsiteX207" fmla="*/ 724103 w 2466883"/>
                  <a:gd name="connsiteY207" fmla="*/ 203176 h 2547625"/>
                  <a:gd name="connsiteX208" fmla="*/ 742026 w 2466883"/>
                  <a:gd name="connsiteY208" fmla="*/ 202122 h 2547625"/>
                  <a:gd name="connsiteX209" fmla="*/ 758895 w 2466883"/>
                  <a:gd name="connsiteY209" fmla="*/ 184203 h 2547625"/>
                  <a:gd name="connsiteX210" fmla="*/ 769438 w 2466883"/>
                  <a:gd name="connsiteY210" fmla="*/ 175771 h 2547625"/>
                  <a:gd name="connsiteX211" fmla="*/ 781415 w 2466883"/>
                  <a:gd name="connsiteY211" fmla="*/ 156292 h 2547625"/>
                  <a:gd name="connsiteX212" fmla="*/ 800013 w 2466883"/>
                  <a:gd name="connsiteY212" fmla="*/ 167338 h 2547625"/>
                  <a:gd name="connsiteX213" fmla="*/ 830588 w 2466883"/>
                  <a:gd name="connsiteY213" fmla="*/ 191581 h 2547625"/>
                  <a:gd name="connsiteX214" fmla="*/ 874153 w 2466883"/>
                  <a:gd name="connsiteY214" fmla="*/ 201068 h 2547625"/>
                  <a:gd name="connsiteX215" fmla="*/ 891739 w 2466883"/>
                  <a:gd name="connsiteY215" fmla="*/ 215824 h 2547625"/>
                  <a:gd name="connsiteX216" fmla="*/ 921259 w 2466883"/>
                  <a:gd name="connsiteY216" fmla="*/ 232689 h 2547625"/>
                  <a:gd name="connsiteX217" fmla="*/ 957106 w 2466883"/>
                  <a:gd name="connsiteY217" fmla="*/ 242175 h 2547625"/>
                  <a:gd name="connsiteX218" fmla="*/ 965540 w 2466883"/>
                  <a:gd name="connsiteY218" fmla="*/ 252715 h 2547625"/>
                  <a:gd name="connsiteX219" fmla="*/ 979247 w 2466883"/>
                  <a:gd name="connsiteY219" fmla="*/ 255877 h 2547625"/>
                  <a:gd name="connsiteX220" fmla="*/ 996116 w 2466883"/>
                  <a:gd name="connsiteY220" fmla="*/ 243229 h 2547625"/>
                  <a:gd name="connsiteX221" fmla="*/ 1025636 w 2466883"/>
                  <a:gd name="connsiteY221" fmla="*/ 242175 h 2547625"/>
                  <a:gd name="connsiteX222" fmla="*/ 1040397 w 2466883"/>
                  <a:gd name="connsiteY222" fmla="*/ 228472 h 2547625"/>
                  <a:gd name="connsiteX223" fmla="*/ 1051362 w 2466883"/>
                  <a:gd name="connsiteY223" fmla="*/ 204272 h 2547625"/>
                  <a:gd name="connsiteX224" fmla="*/ 1060429 w 2466883"/>
                  <a:gd name="connsiteY224" fmla="*/ 202122 h 2547625"/>
                  <a:gd name="connsiteX225" fmla="*/ 1087841 w 2466883"/>
                  <a:gd name="connsiteY225" fmla="*/ 201068 h 2547625"/>
                  <a:gd name="connsiteX226" fmla="*/ 1128959 w 2466883"/>
                  <a:gd name="connsiteY226" fmla="*/ 195797 h 2547625"/>
                  <a:gd name="connsiteX227" fmla="*/ 1199598 w 2466883"/>
                  <a:gd name="connsiteY227" fmla="*/ 164176 h 2547625"/>
                  <a:gd name="connsiteX228" fmla="*/ 1213304 w 2466883"/>
                  <a:gd name="connsiteY228" fmla="*/ 138880 h 2547625"/>
                  <a:gd name="connsiteX229" fmla="*/ 1231228 w 2466883"/>
                  <a:gd name="connsiteY229" fmla="*/ 96718 h 2547625"/>
                  <a:gd name="connsiteX230" fmla="*/ 1257121 w 2466883"/>
                  <a:gd name="connsiteY230" fmla="*/ 64676 h 2547625"/>
                  <a:gd name="connsiteX231" fmla="*/ 1263911 w 2466883"/>
                  <a:gd name="connsiteY231" fmla="*/ 83016 h 2547625"/>
                  <a:gd name="connsiteX232" fmla="*/ 1261803 w 2466883"/>
                  <a:gd name="connsiteY232" fmla="*/ 96718 h 2547625"/>
                  <a:gd name="connsiteX233" fmla="*/ 1256531 w 2466883"/>
                  <a:gd name="connsiteY233" fmla="*/ 110421 h 2547625"/>
                  <a:gd name="connsiteX234" fmla="*/ 1270237 w 2466883"/>
                  <a:gd name="connsiteY234" fmla="*/ 127285 h 2547625"/>
                  <a:gd name="connsiteX235" fmla="*/ 1277617 w 2466883"/>
                  <a:gd name="connsiteY235" fmla="*/ 136771 h 2547625"/>
                  <a:gd name="connsiteX236" fmla="*/ 1287106 w 2466883"/>
                  <a:gd name="connsiteY236" fmla="*/ 158906 h 2547625"/>
                  <a:gd name="connsiteX237" fmla="*/ 1305030 w 2466883"/>
                  <a:gd name="connsiteY237" fmla="*/ 154690 h 2547625"/>
                  <a:gd name="connsiteX238" fmla="*/ 1327170 w 2466883"/>
                  <a:gd name="connsiteY238" fmla="*/ 162068 h 2547625"/>
                  <a:gd name="connsiteX239" fmla="*/ 1341930 w 2466883"/>
                  <a:gd name="connsiteY239" fmla="*/ 147312 h 2547625"/>
                  <a:gd name="connsiteX240" fmla="*/ 1353275 w 2466883"/>
                  <a:gd name="connsiteY240" fmla="*/ 133188 h 2547625"/>
                  <a:gd name="connsiteX241" fmla="*/ 1377777 w 2466883"/>
                  <a:gd name="connsiteY241" fmla="*/ 137825 h 2547625"/>
                  <a:gd name="connsiteX242" fmla="*/ 1407298 w 2466883"/>
                  <a:gd name="connsiteY242" fmla="*/ 138880 h 2547625"/>
                  <a:gd name="connsiteX243" fmla="*/ 1431547 w 2466883"/>
                  <a:gd name="connsiteY243" fmla="*/ 133609 h 2547625"/>
                  <a:gd name="connsiteX244" fmla="*/ 1461068 w 2466883"/>
                  <a:gd name="connsiteY244" fmla="*/ 137825 h 2547625"/>
                  <a:gd name="connsiteX245" fmla="*/ 1497969 w 2466883"/>
                  <a:gd name="connsiteY245" fmla="*/ 132555 h 2547625"/>
                  <a:gd name="connsiteX246" fmla="*/ 1518001 w 2466883"/>
                  <a:gd name="connsiteY246" fmla="*/ 132555 h 2547625"/>
                  <a:gd name="connsiteX247" fmla="*/ 1540141 w 2466883"/>
                  <a:gd name="connsiteY247" fmla="*/ 108313 h 2547625"/>
                  <a:gd name="connsiteX248" fmla="*/ 1580205 w 2466883"/>
                  <a:gd name="connsiteY248" fmla="*/ 99880 h 2547625"/>
                  <a:gd name="connsiteX249" fmla="*/ 1599183 w 2466883"/>
                  <a:gd name="connsiteY249" fmla="*/ 99880 h 2547625"/>
                  <a:gd name="connsiteX250" fmla="*/ 1624487 w 2466883"/>
                  <a:gd name="connsiteY250" fmla="*/ 104096 h 2547625"/>
                  <a:gd name="connsiteX251" fmla="*/ 1633975 w 2466883"/>
                  <a:gd name="connsiteY251" fmla="*/ 120961 h 2547625"/>
                  <a:gd name="connsiteX252" fmla="*/ 1605509 w 2466883"/>
                  <a:gd name="connsiteY252" fmla="*/ 139934 h 2547625"/>
                  <a:gd name="connsiteX253" fmla="*/ 1612889 w 2466883"/>
                  <a:gd name="connsiteY253" fmla="*/ 149420 h 2547625"/>
                  <a:gd name="connsiteX254" fmla="*/ 1650844 w 2466883"/>
                  <a:gd name="connsiteY254" fmla="*/ 138880 h 2547625"/>
                  <a:gd name="connsiteX255" fmla="*/ 1665605 w 2466883"/>
                  <a:gd name="connsiteY255" fmla="*/ 129393 h 2547625"/>
                  <a:gd name="connsiteX256" fmla="*/ 1682474 w 2466883"/>
                  <a:gd name="connsiteY256" fmla="*/ 136771 h 2547625"/>
                  <a:gd name="connsiteX257" fmla="*/ 1693017 w 2466883"/>
                  <a:gd name="connsiteY257" fmla="*/ 132555 h 2547625"/>
                  <a:gd name="connsiteX258" fmla="*/ 1704361 w 2466883"/>
                  <a:gd name="connsiteY258" fmla="*/ 131586 h 2547625"/>
                  <a:gd name="connsiteX259" fmla="*/ 1703982 w 2466883"/>
                  <a:gd name="connsiteY259" fmla="*/ 136097 h 2547625"/>
                  <a:gd name="connsiteX260" fmla="*/ 1704909 w 2466883"/>
                  <a:gd name="connsiteY260" fmla="*/ 146679 h 2547625"/>
                  <a:gd name="connsiteX261" fmla="*/ 1688800 w 2466883"/>
                  <a:gd name="connsiteY261" fmla="*/ 155744 h 2547625"/>
                  <a:gd name="connsiteX262" fmla="*/ 1679311 w 2466883"/>
                  <a:gd name="connsiteY262" fmla="*/ 168392 h 2547625"/>
                  <a:gd name="connsiteX263" fmla="*/ 1684582 w 2466883"/>
                  <a:gd name="connsiteY263" fmla="*/ 186311 h 2547625"/>
                  <a:gd name="connsiteX264" fmla="*/ 1706723 w 2466883"/>
                  <a:gd name="connsiteY264" fmla="*/ 195797 h 2547625"/>
                  <a:gd name="connsiteX265" fmla="*/ 1722495 w 2466883"/>
                  <a:gd name="connsiteY265" fmla="*/ 187998 h 2547625"/>
                  <a:gd name="connsiteX266" fmla="*/ 1732364 w 2466883"/>
                  <a:gd name="connsiteY266" fmla="*/ 216836 h 2547625"/>
                  <a:gd name="connsiteX267" fmla="*/ 1734683 w 2466883"/>
                  <a:gd name="connsiteY267" fmla="*/ 223750 h 2547625"/>
                  <a:gd name="connsiteX268" fmla="*/ 1734894 w 2466883"/>
                  <a:gd name="connsiteY268" fmla="*/ 226659 h 2547625"/>
                  <a:gd name="connsiteX269" fmla="*/ 1734262 w 2466883"/>
                  <a:gd name="connsiteY269" fmla="*/ 246517 h 2547625"/>
                  <a:gd name="connsiteX270" fmla="*/ 1734177 w 2466883"/>
                  <a:gd name="connsiteY270" fmla="*/ 247276 h 2547625"/>
                  <a:gd name="connsiteX271" fmla="*/ 1736750 w 2466883"/>
                  <a:gd name="connsiteY271" fmla="*/ 250734 h 2547625"/>
                  <a:gd name="connsiteX272" fmla="*/ 1765765 w 2466883"/>
                  <a:gd name="connsiteY272" fmla="*/ 260093 h 2547625"/>
                  <a:gd name="connsiteX273" fmla="*/ 1790014 w 2466883"/>
                  <a:gd name="connsiteY273" fmla="*/ 267472 h 2547625"/>
                  <a:gd name="connsiteX274" fmla="*/ 1811100 w 2466883"/>
                  <a:gd name="connsiteY274" fmla="*/ 264310 h 2547625"/>
                  <a:gd name="connsiteX275" fmla="*/ 1827969 w 2466883"/>
                  <a:gd name="connsiteY275" fmla="*/ 255877 h 2547625"/>
                  <a:gd name="connsiteX276" fmla="*/ 1846947 w 2466883"/>
                  <a:gd name="connsiteY276" fmla="*/ 262201 h 2547625"/>
                  <a:gd name="connsiteX277" fmla="*/ 1853273 w 2466883"/>
                  <a:gd name="connsiteY277" fmla="*/ 276958 h 2547625"/>
                  <a:gd name="connsiteX278" fmla="*/ 1871196 w 2466883"/>
                  <a:gd name="connsiteY278" fmla="*/ 284336 h 2547625"/>
                  <a:gd name="connsiteX279" fmla="*/ 1888065 w 2466883"/>
                  <a:gd name="connsiteY279" fmla="*/ 296985 h 2547625"/>
                  <a:gd name="connsiteX280" fmla="*/ 1884902 w 2466883"/>
                  <a:gd name="connsiteY280" fmla="*/ 315957 h 2547625"/>
                  <a:gd name="connsiteX281" fmla="*/ 1868033 w 2466883"/>
                  <a:gd name="connsiteY281" fmla="*/ 333876 h 2547625"/>
                  <a:gd name="connsiteX282" fmla="*/ 1869087 w 2466883"/>
                  <a:gd name="connsiteY282" fmla="*/ 364443 h 2547625"/>
                  <a:gd name="connsiteX283" fmla="*/ 1879630 w 2466883"/>
                  <a:gd name="connsiteY283" fmla="*/ 380253 h 2547625"/>
                  <a:gd name="connsiteX284" fmla="*/ 1899662 w 2466883"/>
                  <a:gd name="connsiteY284" fmla="*/ 390794 h 2547625"/>
                  <a:gd name="connsiteX285" fmla="*/ 1913621 w 2466883"/>
                  <a:gd name="connsiteY285" fmla="*/ 398720 h 2547625"/>
                  <a:gd name="connsiteX286" fmla="*/ 1930237 w 2466883"/>
                  <a:gd name="connsiteY286" fmla="*/ 402388 h 2547625"/>
                  <a:gd name="connsiteX287" fmla="*/ 1941835 w 2466883"/>
                  <a:gd name="connsiteY287" fmla="*/ 407658 h 2547625"/>
                  <a:gd name="connsiteX288" fmla="*/ 1972410 w 2466883"/>
                  <a:gd name="connsiteY288" fmla="*/ 421361 h 2547625"/>
                  <a:gd name="connsiteX289" fmla="*/ 1989279 w 2466883"/>
                  <a:gd name="connsiteY289" fmla="*/ 426631 h 2547625"/>
                  <a:gd name="connsiteX290" fmla="*/ 1997039 w 2466883"/>
                  <a:gd name="connsiteY290" fmla="*/ 435316 h 2547625"/>
                  <a:gd name="connsiteX291" fmla="*/ 2015637 w 2466883"/>
                  <a:gd name="connsiteY291" fmla="*/ 448765 h 2547625"/>
                  <a:gd name="connsiteX292" fmla="*/ 2016691 w 2466883"/>
                  <a:gd name="connsiteY292" fmla="*/ 465630 h 2547625"/>
                  <a:gd name="connsiteX293" fmla="*/ 2015637 w 2466883"/>
                  <a:gd name="connsiteY293" fmla="*/ 477224 h 2547625"/>
                  <a:gd name="connsiteX294" fmla="*/ 2014583 w 2466883"/>
                  <a:gd name="connsiteY294" fmla="*/ 489873 h 2547625"/>
                  <a:gd name="connsiteX295" fmla="*/ 2005094 w 2466883"/>
                  <a:gd name="connsiteY295" fmla="*/ 503575 h 2547625"/>
                  <a:gd name="connsiteX296" fmla="*/ 2014583 w 2466883"/>
                  <a:gd name="connsiteY296" fmla="*/ 519386 h 2547625"/>
                  <a:gd name="connsiteX297" fmla="*/ 2004039 w 2466883"/>
                  <a:gd name="connsiteY297" fmla="*/ 528872 h 2547625"/>
                  <a:gd name="connsiteX298" fmla="*/ 2004039 w 2466883"/>
                  <a:gd name="connsiteY298" fmla="*/ 546791 h 2547625"/>
                  <a:gd name="connsiteX299" fmla="*/ 1980845 w 2466883"/>
                  <a:gd name="connsiteY299" fmla="*/ 555223 h 2547625"/>
                  <a:gd name="connsiteX300" fmla="*/ 1951324 w 2466883"/>
                  <a:gd name="connsiteY300" fmla="*/ 560493 h 2547625"/>
                  <a:gd name="connsiteX301" fmla="*/ 1962921 w 2466883"/>
                  <a:gd name="connsiteY301" fmla="*/ 591060 h 2547625"/>
                  <a:gd name="connsiteX302" fmla="*/ 1975573 w 2466883"/>
                  <a:gd name="connsiteY302" fmla="*/ 618465 h 2547625"/>
                  <a:gd name="connsiteX303" fmla="*/ 1980845 w 2466883"/>
                  <a:gd name="connsiteY303" fmla="*/ 645870 h 2547625"/>
                  <a:gd name="connsiteX304" fmla="*/ 1985062 w 2466883"/>
                  <a:gd name="connsiteY304" fmla="*/ 666950 h 2547625"/>
                  <a:gd name="connsiteX305" fmla="*/ 1986116 w 2466883"/>
                  <a:gd name="connsiteY305" fmla="*/ 704896 h 2547625"/>
                  <a:gd name="connsiteX306" fmla="*/ 1993496 w 2466883"/>
                  <a:gd name="connsiteY306" fmla="*/ 718598 h 2547625"/>
                  <a:gd name="connsiteX307" fmla="*/ 2010365 w 2466883"/>
                  <a:gd name="connsiteY307" fmla="*/ 738625 h 2547625"/>
                  <a:gd name="connsiteX308" fmla="*/ 2030397 w 2466883"/>
                  <a:gd name="connsiteY308" fmla="*/ 742841 h 2547625"/>
                  <a:gd name="connsiteX309" fmla="*/ 2051484 w 2466883"/>
                  <a:gd name="connsiteY309" fmla="*/ 736517 h 2547625"/>
                  <a:gd name="connsiteX310" fmla="*/ 2071516 w 2466883"/>
                  <a:gd name="connsiteY310" fmla="*/ 724922 h 2547625"/>
                  <a:gd name="connsiteX311" fmla="*/ 2093656 w 2466883"/>
                  <a:gd name="connsiteY311" fmla="*/ 723868 h 2547625"/>
                  <a:gd name="connsiteX312" fmla="*/ 2117905 w 2466883"/>
                  <a:gd name="connsiteY312" fmla="*/ 725976 h 2547625"/>
                  <a:gd name="connsiteX313" fmla="*/ 2133720 w 2466883"/>
                  <a:gd name="connsiteY313" fmla="*/ 730192 h 2547625"/>
                  <a:gd name="connsiteX314" fmla="*/ 2140046 w 2466883"/>
                  <a:gd name="connsiteY314" fmla="*/ 750219 h 2547625"/>
                  <a:gd name="connsiteX315" fmla="*/ 2142155 w 2466883"/>
                  <a:gd name="connsiteY315" fmla="*/ 763922 h 2547625"/>
                  <a:gd name="connsiteX316" fmla="*/ 2169567 w 2466883"/>
                  <a:gd name="connsiteY316" fmla="*/ 754435 h 2547625"/>
                  <a:gd name="connsiteX317" fmla="*/ 2187490 w 2466883"/>
                  <a:gd name="connsiteY317" fmla="*/ 739679 h 2547625"/>
                  <a:gd name="connsiteX318" fmla="*/ 2231771 w 2466883"/>
                  <a:gd name="connsiteY318" fmla="*/ 734409 h 2547625"/>
                  <a:gd name="connsiteX319" fmla="*/ 2260238 w 2466883"/>
                  <a:gd name="connsiteY319" fmla="*/ 732301 h 2547625"/>
                  <a:gd name="connsiteX320" fmla="*/ 2273944 w 2466883"/>
                  <a:gd name="connsiteY320" fmla="*/ 729138 h 2547625"/>
                  <a:gd name="connsiteX321" fmla="*/ 2274028 w 2466883"/>
                  <a:gd name="connsiteY321" fmla="*/ 729012 h 2547625"/>
                  <a:gd name="connsiteX322" fmla="*/ 2277107 w 2466883"/>
                  <a:gd name="connsiteY322" fmla="*/ 733355 h 2547625"/>
                  <a:gd name="connsiteX323" fmla="*/ 2280270 w 2466883"/>
                  <a:gd name="connsiteY323" fmla="*/ 757597 h 2547625"/>
                  <a:gd name="connsiteX324" fmla="*/ 2267618 w 2466883"/>
                  <a:gd name="connsiteY324" fmla="*/ 770246 h 2547625"/>
                  <a:gd name="connsiteX325" fmla="*/ 2268672 w 2466883"/>
                  <a:gd name="connsiteY325" fmla="*/ 799759 h 2547625"/>
                  <a:gd name="connsiteX326" fmla="*/ 2277107 w 2466883"/>
                  <a:gd name="connsiteY326" fmla="*/ 832434 h 2547625"/>
                  <a:gd name="connsiteX327" fmla="*/ 2291867 w 2466883"/>
                  <a:gd name="connsiteY327" fmla="*/ 841920 h 2547625"/>
                  <a:gd name="connsiteX328" fmla="*/ 2288704 w 2466883"/>
                  <a:gd name="connsiteY328" fmla="*/ 858785 h 2547625"/>
                  <a:gd name="connsiteX329" fmla="*/ 2291867 w 2466883"/>
                  <a:gd name="connsiteY329" fmla="*/ 872487 h 2547625"/>
                  <a:gd name="connsiteX330" fmla="*/ 2301356 w 2466883"/>
                  <a:gd name="connsiteY330" fmla="*/ 889352 h 2547625"/>
                  <a:gd name="connsiteX331" fmla="*/ 2311899 w 2466883"/>
                  <a:gd name="connsiteY331" fmla="*/ 924135 h 2547625"/>
                  <a:gd name="connsiteX332" fmla="*/ 2305995 w 2466883"/>
                  <a:gd name="connsiteY332" fmla="*/ 951076 h 2547625"/>
                  <a:gd name="connsiteX333" fmla="*/ 2304519 w 2466883"/>
                  <a:gd name="connsiteY333" fmla="*/ 994755 h 2547625"/>
                  <a:gd name="connsiteX334" fmla="*/ 2309790 w 2466883"/>
                  <a:gd name="connsiteY334" fmla="*/ 1012674 h 2547625"/>
                  <a:gd name="connsiteX335" fmla="*/ 2327714 w 2466883"/>
                  <a:gd name="connsiteY335" fmla="*/ 1040078 h 2547625"/>
                  <a:gd name="connsiteX336" fmla="*/ 2349854 w 2466883"/>
                  <a:gd name="connsiteY336" fmla="*/ 1061159 h 2547625"/>
                  <a:gd name="connsiteX337" fmla="*/ 2368832 w 2466883"/>
                  <a:gd name="connsiteY337" fmla="*/ 1080132 h 2547625"/>
                  <a:gd name="connsiteX338" fmla="*/ 2362506 w 2466883"/>
                  <a:gd name="connsiteY338" fmla="*/ 1095942 h 2547625"/>
                  <a:gd name="connsiteX339" fmla="*/ 2365669 w 2466883"/>
                  <a:gd name="connsiteY339" fmla="*/ 1112807 h 2547625"/>
                  <a:gd name="connsiteX340" fmla="*/ 2393081 w 2466883"/>
                  <a:gd name="connsiteY340" fmla="*/ 1145482 h 2547625"/>
                  <a:gd name="connsiteX341" fmla="*/ 2398353 w 2466883"/>
                  <a:gd name="connsiteY341" fmla="*/ 1172887 h 2547625"/>
                  <a:gd name="connsiteX342" fmla="*/ 2404679 w 2466883"/>
                  <a:gd name="connsiteY342" fmla="*/ 1191859 h 2547625"/>
                  <a:gd name="connsiteX343" fmla="*/ 2401516 w 2466883"/>
                  <a:gd name="connsiteY343" fmla="*/ 1222426 h 2547625"/>
                  <a:gd name="connsiteX344" fmla="*/ 2412059 w 2466883"/>
                  <a:gd name="connsiteY344" fmla="*/ 1240345 h 2547625"/>
                  <a:gd name="connsiteX345" fmla="*/ 2431037 w 2466883"/>
                  <a:gd name="connsiteY345" fmla="*/ 1255101 h 2547625"/>
                  <a:gd name="connsiteX346" fmla="*/ 2456340 w 2466883"/>
                  <a:gd name="connsiteY346" fmla="*/ 1297263 h 2547625"/>
                  <a:gd name="connsiteX347" fmla="*/ 2461612 w 2466883"/>
                  <a:gd name="connsiteY347" fmla="*/ 1324668 h 2547625"/>
                  <a:gd name="connsiteX348" fmla="*/ 2466883 w 2466883"/>
                  <a:gd name="connsiteY348" fmla="*/ 1363667 h 2547625"/>
                  <a:gd name="connsiteX349" fmla="*/ 2463720 w 2466883"/>
                  <a:gd name="connsiteY349" fmla="*/ 1384748 h 2547625"/>
                  <a:gd name="connsiteX350" fmla="*/ 2436308 w 2466883"/>
                  <a:gd name="connsiteY350" fmla="*/ 1431125 h 2547625"/>
                  <a:gd name="connsiteX351" fmla="*/ 2448960 w 2466883"/>
                  <a:gd name="connsiteY351" fmla="*/ 1455368 h 2547625"/>
                  <a:gd name="connsiteX352" fmla="*/ 2445797 w 2466883"/>
                  <a:gd name="connsiteY352" fmla="*/ 1480665 h 2547625"/>
                  <a:gd name="connsiteX353" fmla="*/ 2434199 w 2466883"/>
                  <a:gd name="connsiteY353" fmla="*/ 1505961 h 2547625"/>
                  <a:gd name="connsiteX354" fmla="*/ 2428717 w 2466883"/>
                  <a:gd name="connsiteY354" fmla="*/ 1515869 h 2547625"/>
                  <a:gd name="connsiteX355" fmla="*/ 2420493 w 2466883"/>
                  <a:gd name="connsiteY355" fmla="*/ 1521772 h 2547625"/>
                  <a:gd name="connsiteX356" fmla="*/ 2416276 w 2466883"/>
                  <a:gd name="connsiteY356" fmla="*/ 1537582 h 2547625"/>
                  <a:gd name="connsiteX357" fmla="*/ 2432091 w 2466883"/>
                  <a:gd name="connsiteY357" fmla="*/ 1630337 h 2547625"/>
                  <a:gd name="connsiteX358" fmla="*/ 2441580 w 2466883"/>
                  <a:gd name="connsiteY358" fmla="*/ 1673553 h 2547625"/>
                  <a:gd name="connsiteX359" fmla="*/ 2444405 w 2466883"/>
                  <a:gd name="connsiteY359" fmla="*/ 1694633 h 2547625"/>
                  <a:gd name="connsiteX360" fmla="*/ 2445797 w 2466883"/>
                  <a:gd name="connsiteY360" fmla="*/ 1702012 h 2547625"/>
                  <a:gd name="connsiteX361" fmla="*/ 2442634 w 2466883"/>
                  <a:gd name="connsiteY361" fmla="*/ 1743119 h 2547625"/>
                  <a:gd name="connsiteX362" fmla="*/ 2438417 w 2466883"/>
                  <a:gd name="connsiteY362" fmla="*/ 1785280 h 2547625"/>
                  <a:gd name="connsiteX363" fmla="*/ 2426819 w 2466883"/>
                  <a:gd name="connsiteY363" fmla="*/ 1809523 h 2547625"/>
                  <a:gd name="connsiteX364" fmla="*/ 2435254 w 2466883"/>
                  <a:gd name="connsiteY364" fmla="*/ 1845360 h 2547625"/>
                  <a:gd name="connsiteX365" fmla="*/ 2434748 w 2466883"/>
                  <a:gd name="connsiteY365" fmla="*/ 1854594 h 2547625"/>
                  <a:gd name="connsiteX366" fmla="*/ 2428928 w 2466883"/>
                  <a:gd name="connsiteY366" fmla="*/ 1869603 h 2547625"/>
                  <a:gd name="connsiteX367" fmla="*/ 2401516 w 2466883"/>
                  <a:gd name="connsiteY367" fmla="*/ 1865387 h 2547625"/>
                  <a:gd name="connsiteX368" fmla="*/ 2382538 w 2466883"/>
                  <a:gd name="connsiteY368" fmla="*/ 1867495 h 2547625"/>
                  <a:gd name="connsiteX369" fmla="*/ 2359343 w 2466883"/>
                  <a:gd name="connsiteY369" fmla="*/ 1862225 h 2547625"/>
                  <a:gd name="connsiteX370" fmla="*/ 2331931 w 2466883"/>
                  <a:gd name="connsiteY370" fmla="*/ 1859063 h 2547625"/>
                  <a:gd name="connsiteX371" fmla="*/ 2330877 w 2466883"/>
                  <a:gd name="connsiteY371" fmla="*/ 1871711 h 2547625"/>
                  <a:gd name="connsiteX372" fmla="*/ 2332985 w 2466883"/>
                  <a:gd name="connsiteY372" fmla="*/ 1885414 h 2547625"/>
                  <a:gd name="connsiteX373" fmla="*/ 2332985 w 2466883"/>
                  <a:gd name="connsiteY373" fmla="*/ 1904386 h 2547625"/>
                  <a:gd name="connsiteX374" fmla="*/ 2369886 w 2466883"/>
                  <a:gd name="connsiteY374" fmla="*/ 1905440 h 2547625"/>
                  <a:gd name="connsiteX375" fmla="*/ 2386755 w 2466883"/>
                  <a:gd name="connsiteY375" fmla="*/ 1908602 h 2547625"/>
                  <a:gd name="connsiteX376" fmla="*/ 2401516 w 2466883"/>
                  <a:gd name="connsiteY376" fmla="*/ 1926521 h 2547625"/>
                  <a:gd name="connsiteX377" fmla="*/ 2407842 w 2466883"/>
                  <a:gd name="connsiteY377" fmla="*/ 1943385 h 2547625"/>
                  <a:gd name="connsiteX378" fmla="*/ 2399407 w 2466883"/>
                  <a:gd name="connsiteY378" fmla="*/ 1951818 h 2547625"/>
                  <a:gd name="connsiteX379" fmla="*/ 2394136 w 2466883"/>
                  <a:gd name="connsiteY379" fmla="*/ 1967628 h 2547625"/>
                  <a:gd name="connsiteX380" fmla="*/ 2392027 w 2466883"/>
                  <a:gd name="connsiteY380" fmla="*/ 1983439 h 2547625"/>
                  <a:gd name="connsiteX381" fmla="*/ 2375158 w 2466883"/>
                  <a:gd name="connsiteY381" fmla="*/ 1991871 h 2547625"/>
                  <a:gd name="connsiteX382" fmla="*/ 2365669 w 2466883"/>
                  <a:gd name="connsiteY382" fmla="*/ 2009790 h 2547625"/>
                  <a:gd name="connsiteX383" fmla="*/ 2360398 w 2466883"/>
                  <a:gd name="connsiteY383" fmla="*/ 2021384 h 2547625"/>
                  <a:gd name="connsiteX384" fmla="*/ 2363560 w 2466883"/>
                  <a:gd name="connsiteY384" fmla="*/ 2029816 h 2547625"/>
                  <a:gd name="connsiteX385" fmla="*/ 2358289 w 2466883"/>
                  <a:gd name="connsiteY385" fmla="*/ 2041411 h 2547625"/>
                  <a:gd name="connsiteX386" fmla="*/ 2311899 w 2466883"/>
                  <a:gd name="connsiteY386" fmla="*/ 2028762 h 2547625"/>
                  <a:gd name="connsiteX387" fmla="*/ 2293976 w 2466883"/>
                  <a:gd name="connsiteY387" fmla="*/ 2027708 h 2547625"/>
                  <a:gd name="connsiteX388" fmla="*/ 2284487 w 2466883"/>
                  <a:gd name="connsiteY388" fmla="*/ 2042465 h 2547625"/>
                  <a:gd name="connsiteX389" fmla="*/ 2290813 w 2466883"/>
                  <a:gd name="connsiteY389" fmla="*/ 2065653 h 2547625"/>
                  <a:gd name="connsiteX390" fmla="*/ 2300302 w 2466883"/>
                  <a:gd name="connsiteY390" fmla="*/ 2085680 h 2547625"/>
                  <a:gd name="connsiteX391" fmla="*/ 2303465 w 2466883"/>
                  <a:gd name="connsiteY391" fmla="*/ 2108869 h 2547625"/>
                  <a:gd name="connsiteX392" fmla="*/ 2297139 w 2466883"/>
                  <a:gd name="connsiteY392" fmla="*/ 2116247 h 2547625"/>
                  <a:gd name="connsiteX393" fmla="*/ 2288704 w 2466883"/>
                  <a:gd name="connsiteY393" fmla="*/ 2123625 h 2547625"/>
                  <a:gd name="connsiteX394" fmla="*/ 2290813 w 2466883"/>
                  <a:gd name="connsiteY394" fmla="*/ 2141544 h 2547625"/>
                  <a:gd name="connsiteX395" fmla="*/ 2285541 w 2466883"/>
                  <a:gd name="connsiteY395" fmla="*/ 2162625 h 2547625"/>
                  <a:gd name="connsiteX396" fmla="*/ 2299247 w 2466883"/>
                  <a:gd name="connsiteY396" fmla="*/ 2177381 h 2547625"/>
                  <a:gd name="connsiteX397" fmla="*/ 2300302 w 2466883"/>
                  <a:gd name="connsiteY397" fmla="*/ 2203732 h 2547625"/>
                  <a:gd name="connsiteX398" fmla="*/ 2286596 w 2466883"/>
                  <a:gd name="connsiteY398" fmla="*/ 2199516 h 2547625"/>
                  <a:gd name="connsiteX399" fmla="*/ 2270781 w 2466883"/>
                  <a:gd name="connsiteY399" fmla="*/ 2196354 h 2547625"/>
                  <a:gd name="connsiteX400" fmla="*/ 2258129 w 2466883"/>
                  <a:gd name="connsiteY400" fmla="*/ 2206894 h 2547625"/>
                  <a:gd name="connsiteX401" fmla="*/ 2254966 w 2466883"/>
                  <a:gd name="connsiteY401" fmla="*/ 2218488 h 2547625"/>
                  <a:gd name="connsiteX402" fmla="*/ 2244423 w 2466883"/>
                  <a:gd name="connsiteY402" fmla="*/ 2230083 h 2547625"/>
                  <a:gd name="connsiteX403" fmla="*/ 2261292 w 2466883"/>
                  <a:gd name="connsiteY403" fmla="*/ 2251163 h 2547625"/>
                  <a:gd name="connsiteX404" fmla="*/ 2279215 w 2466883"/>
                  <a:gd name="connsiteY404" fmla="*/ 2246947 h 2547625"/>
                  <a:gd name="connsiteX405" fmla="*/ 2296084 w 2466883"/>
                  <a:gd name="connsiteY405" fmla="*/ 2251163 h 2547625"/>
                  <a:gd name="connsiteX406" fmla="*/ 2305573 w 2466883"/>
                  <a:gd name="connsiteY406" fmla="*/ 2268028 h 2547625"/>
                  <a:gd name="connsiteX407" fmla="*/ 2293976 w 2466883"/>
                  <a:gd name="connsiteY407" fmla="*/ 2274352 h 2547625"/>
                  <a:gd name="connsiteX408" fmla="*/ 2300302 w 2466883"/>
                  <a:gd name="connsiteY408" fmla="*/ 2287001 h 2547625"/>
                  <a:gd name="connsiteX409" fmla="*/ 2287650 w 2466883"/>
                  <a:gd name="connsiteY409" fmla="*/ 2305973 h 2547625"/>
                  <a:gd name="connsiteX410" fmla="*/ 2270781 w 2466883"/>
                  <a:gd name="connsiteY410" fmla="*/ 2318622 h 2547625"/>
                  <a:gd name="connsiteX411" fmla="*/ 2269727 w 2466883"/>
                  <a:gd name="connsiteY411" fmla="*/ 2344972 h 2547625"/>
                  <a:gd name="connsiteX412" fmla="*/ 2269642 w 2466883"/>
                  <a:gd name="connsiteY412" fmla="*/ 2346448 h 2547625"/>
                  <a:gd name="connsiteX413" fmla="*/ 2263401 w 2466883"/>
                  <a:gd name="connsiteY413" fmla="*/ 2346026 h 2547625"/>
                  <a:gd name="connsiteX414" fmla="*/ 2247586 w 2466883"/>
                  <a:gd name="connsiteY414" fmla="*/ 2355513 h 2547625"/>
                  <a:gd name="connsiteX415" fmla="*/ 2241260 w 2466883"/>
                  <a:gd name="connsiteY415" fmla="*/ 2369215 h 2547625"/>
                  <a:gd name="connsiteX416" fmla="*/ 2238097 w 2466883"/>
                  <a:gd name="connsiteY416" fmla="*/ 2396620 h 2547625"/>
                  <a:gd name="connsiteX417" fmla="*/ 2235988 w 2466883"/>
                  <a:gd name="connsiteY417" fmla="*/ 2463024 h 2547625"/>
                  <a:gd name="connsiteX418" fmla="*/ 2229663 w 2466883"/>
                  <a:gd name="connsiteY418" fmla="*/ 2489375 h 2547625"/>
                  <a:gd name="connsiteX419" fmla="*/ 2211739 w 2466883"/>
                  <a:gd name="connsiteY419" fmla="*/ 2497807 h 2547625"/>
                  <a:gd name="connsiteX420" fmla="*/ 2172730 w 2466883"/>
                  <a:gd name="connsiteY420" fmla="*/ 2510456 h 2547625"/>
                  <a:gd name="connsiteX421" fmla="*/ 2151643 w 2466883"/>
                  <a:gd name="connsiteY421" fmla="*/ 2504131 h 2547625"/>
                  <a:gd name="connsiteX422" fmla="*/ 2142155 w 2466883"/>
                  <a:gd name="connsiteY422" fmla="*/ 2510456 h 2547625"/>
                  <a:gd name="connsiteX423" fmla="*/ 2136883 w 2466883"/>
                  <a:gd name="connsiteY423" fmla="*/ 2525212 h 2547625"/>
                  <a:gd name="connsiteX424" fmla="*/ 2121068 w 2466883"/>
                  <a:gd name="connsiteY424" fmla="*/ 2542077 h 2547625"/>
                  <a:gd name="connsiteX425" fmla="*/ 2104199 w 2466883"/>
                  <a:gd name="connsiteY425" fmla="*/ 2541023 h 2547625"/>
                  <a:gd name="connsiteX426" fmla="*/ 2089439 w 2466883"/>
                  <a:gd name="connsiteY426" fmla="*/ 2531536 h 2547625"/>
                  <a:gd name="connsiteX427" fmla="*/ 2076787 w 2466883"/>
                  <a:gd name="connsiteY427" fmla="*/ 2514672 h 2547625"/>
                  <a:gd name="connsiteX428" fmla="*/ 2070461 w 2466883"/>
                  <a:gd name="connsiteY428" fmla="*/ 2497807 h 2547625"/>
                  <a:gd name="connsiteX429" fmla="*/ 2051484 w 2466883"/>
                  <a:gd name="connsiteY429" fmla="*/ 2511510 h 2547625"/>
                  <a:gd name="connsiteX430" fmla="*/ 2049375 w 2466883"/>
                  <a:gd name="connsiteY430" fmla="*/ 2535752 h 2547625"/>
                  <a:gd name="connsiteX431" fmla="*/ 2031452 w 2466883"/>
                  <a:gd name="connsiteY431" fmla="*/ 2537861 h 2547625"/>
                  <a:gd name="connsiteX432" fmla="*/ 2017746 w 2466883"/>
                  <a:gd name="connsiteY432" fmla="*/ 2542077 h 2547625"/>
                  <a:gd name="connsiteX433" fmla="*/ 1999822 w 2466883"/>
                  <a:gd name="connsiteY433" fmla="*/ 2547347 h 2547625"/>
                  <a:gd name="connsiteX434" fmla="*/ 1995605 w 2466883"/>
                  <a:gd name="connsiteY434" fmla="*/ 2523104 h 2547625"/>
                  <a:gd name="connsiteX435" fmla="*/ 1990333 w 2466883"/>
                  <a:gd name="connsiteY435" fmla="*/ 2495699 h 2547625"/>
                  <a:gd name="connsiteX436" fmla="*/ 1991388 w 2466883"/>
                  <a:gd name="connsiteY436" fmla="*/ 2480943 h 2547625"/>
                  <a:gd name="connsiteX437" fmla="*/ 1988225 w 2466883"/>
                  <a:gd name="connsiteY437" fmla="*/ 2456700 h 2547625"/>
                  <a:gd name="connsiteX438" fmla="*/ 1992442 w 2466883"/>
                  <a:gd name="connsiteY438" fmla="*/ 2424025 h 2547625"/>
                  <a:gd name="connsiteX439" fmla="*/ 2002985 w 2466883"/>
                  <a:gd name="connsiteY439" fmla="*/ 2410322 h 2547625"/>
                  <a:gd name="connsiteX440" fmla="*/ 2010365 w 2466883"/>
                  <a:gd name="connsiteY440" fmla="*/ 2382918 h 2547625"/>
                  <a:gd name="connsiteX441" fmla="*/ 2037777 w 2466883"/>
                  <a:gd name="connsiteY441" fmla="*/ 2371323 h 2547625"/>
                  <a:gd name="connsiteX442" fmla="*/ 2025126 w 2466883"/>
                  <a:gd name="connsiteY442" fmla="*/ 2336540 h 2547625"/>
                  <a:gd name="connsiteX443" fmla="*/ 1996659 w 2466883"/>
                  <a:gd name="connsiteY443" fmla="*/ 2335486 h 2547625"/>
                  <a:gd name="connsiteX444" fmla="*/ 1981899 w 2466883"/>
                  <a:gd name="connsiteY444" fmla="*/ 2334432 h 2547625"/>
                  <a:gd name="connsiteX445" fmla="*/ 1960813 w 2466883"/>
                  <a:gd name="connsiteY445" fmla="*/ 2308081 h 2547625"/>
                  <a:gd name="connsiteX446" fmla="*/ 1967138 w 2466883"/>
                  <a:gd name="connsiteY446" fmla="*/ 2289109 h 2547625"/>
                  <a:gd name="connsiteX447" fmla="*/ 1955541 w 2466883"/>
                  <a:gd name="connsiteY447" fmla="*/ 2270136 h 2547625"/>
                  <a:gd name="connsiteX448" fmla="*/ 1969247 w 2466883"/>
                  <a:gd name="connsiteY448" fmla="*/ 2257488 h 2547625"/>
                  <a:gd name="connsiteX449" fmla="*/ 1985062 w 2466883"/>
                  <a:gd name="connsiteY449" fmla="*/ 2264866 h 2547625"/>
                  <a:gd name="connsiteX450" fmla="*/ 1989279 w 2466883"/>
                  <a:gd name="connsiteY450" fmla="*/ 2278568 h 2547625"/>
                  <a:gd name="connsiteX451" fmla="*/ 2000877 w 2466883"/>
                  <a:gd name="connsiteY451" fmla="*/ 2275406 h 2547625"/>
                  <a:gd name="connsiteX452" fmla="*/ 1997714 w 2466883"/>
                  <a:gd name="connsiteY452" fmla="*/ 2261704 h 2547625"/>
                  <a:gd name="connsiteX453" fmla="*/ 1996659 w 2466883"/>
                  <a:gd name="connsiteY453" fmla="*/ 2245893 h 2547625"/>
                  <a:gd name="connsiteX454" fmla="*/ 2013528 w 2466883"/>
                  <a:gd name="connsiteY454" fmla="*/ 2241677 h 2547625"/>
                  <a:gd name="connsiteX455" fmla="*/ 2021963 w 2466883"/>
                  <a:gd name="connsiteY455" fmla="*/ 2216380 h 2547625"/>
                  <a:gd name="connsiteX456" fmla="*/ 2038832 w 2466883"/>
                  <a:gd name="connsiteY456" fmla="*/ 2216380 h 2547625"/>
                  <a:gd name="connsiteX457" fmla="*/ 2052538 w 2466883"/>
                  <a:gd name="connsiteY457" fmla="*/ 2211110 h 2547625"/>
                  <a:gd name="connsiteX458" fmla="*/ 2068353 w 2466883"/>
                  <a:gd name="connsiteY458" fmla="*/ 2214272 h 2547625"/>
                  <a:gd name="connsiteX459" fmla="*/ 2079950 w 2466883"/>
                  <a:gd name="connsiteY459" fmla="*/ 2215326 h 2547625"/>
                  <a:gd name="connsiteX460" fmla="*/ 2092602 w 2466883"/>
                  <a:gd name="connsiteY460" fmla="*/ 2209002 h 2547625"/>
                  <a:gd name="connsiteX461" fmla="*/ 2083071 w 2466883"/>
                  <a:gd name="connsiteY461" fmla="*/ 2190830 h 2547625"/>
                  <a:gd name="connsiteX462" fmla="*/ 2076787 w 2466883"/>
                  <a:gd name="connsiteY462" fmla="*/ 2187921 h 2547625"/>
                  <a:gd name="connsiteX463" fmla="*/ 2051484 w 2466883"/>
                  <a:gd name="connsiteY463" fmla="*/ 2176327 h 2547625"/>
                  <a:gd name="connsiteX464" fmla="*/ 2026180 w 2466883"/>
                  <a:gd name="connsiteY464" fmla="*/ 2170003 h 2547625"/>
                  <a:gd name="connsiteX465" fmla="*/ 2015637 w 2466883"/>
                  <a:gd name="connsiteY465" fmla="*/ 2157354 h 2547625"/>
                  <a:gd name="connsiteX466" fmla="*/ 2019854 w 2466883"/>
                  <a:gd name="connsiteY466" fmla="*/ 2146814 h 2547625"/>
                  <a:gd name="connsiteX467" fmla="*/ 2045158 w 2466883"/>
                  <a:gd name="connsiteY467" fmla="*/ 2132058 h 2547625"/>
                  <a:gd name="connsiteX468" fmla="*/ 2057809 w 2466883"/>
                  <a:gd name="connsiteY468" fmla="*/ 2112031 h 2547625"/>
                  <a:gd name="connsiteX469" fmla="*/ 2058864 w 2466883"/>
                  <a:gd name="connsiteY469" fmla="*/ 2105791 h 2547625"/>
                  <a:gd name="connsiteX470" fmla="*/ 2043049 w 2466883"/>
                  <a:gd name="connsiteY470" fmla="*/ 2089896 h 2547625"/>
                  <a:gd name="connsiteX471" fmla="*/ 2040940 w 2466883"/>
                  <a:gd name="connsiteY471" fmla="*/ 2079356 h 2547625"/>
                  <a:gd name="connsiteX472" fmla="*/ 2045158 w 2466883"/>
                  <a:gd name="connsiteY472" fmla="*/ 2064599 h 2547625"/>
                  <a:gd name="connsiteX473" fmla="*/ 2037777 w 2466883"/>
                  <a:gd name="connsiteY473" fmla="*/ 2054059 h 2547625"/>
                  <a:gd name="connsiteX474" fmla="*/ 2032506 w 2466883"/>
                  <a:gd name="connsiteY474" fmla="*/ 2042465 h 2547625"/>
                  <a:gd name="connsiteX475" fmla="*/ 2021963 w 2466883"/>
                  <a:gd name="connsiteY475" fmla="*/ 2037194 h 2547625"/>
                  <a:gd name="connsiteX476" fmla="*/ 2009311 w 2466883"/>
                  <a:gd name="connsiteY476" fmla="*/ 2031924 h 2547625"/>
                  <a:gd name="connsiteX477" fmla="*/ 1994551 w 2466883"/>
                  <a:gd name="connsiteY477" fmla="*/ 2037194 h 2547625"/>
                  <a:gd name="connsiteX478" fmla="*/ 1977682 w 2466883"/>
                  <a:gd name="connsiteY478" fmla="*/ 2051951 h 2547625"/>
                  <a:gd name="connsiteX479" fmla="*/ 1958704 w 2466883"/>
                  <a:gd name="connsiteY479" fmla="*/ 2048789 h 2547625"/>
                  <a:gd name="connsiteX480" fmla="*/ 1955541 w 2466883"/>
                  <a:gd name="connsiteY480" fmla="*/ 2061437 h 2547625"/>
                  <a:gd name="connsiteX481" fmla="*/ 1936563 w 2466883"/>
                  <a:gd name="connsiteY481" fmla="*/ 2059329 h 2547625"/>
                  <a:gd name="connsiteX482" fmla="*/ 1934455 w 2466883"/>
                  <a:gd name="connsiteY482" fmla="*/ 2042465 h 2547625"/>
                  <a:gd name="connsiteX483" fmla="*/ 1919694 w 2466883"/>
                  <a:gd name="connsiteY483" fmla="*/ 2038248 h 2547625"/>
                  <a:gd name="connsiteX484" fmla="*/ 1910206 w 2466883"/>
                  <a:gd name="connsiteY484" fmla="*/ 2027708 h 2547625"/>
                  <a:gd name="connsiteX485" fmla="*/ 1882793 w 2466883"/>
                  <a:gd name="connsiteY485" fmla="*/ 2030870 h 2547625"/>
                  <a:gd name="connsiteX486" fmla="*/ 1851164 w 2466883"/>
                  <a:gd name="connsiteY486" fmla="*/ 2024546 h 2547625"/>
                  <a:gd name="connsiteX487" fmla="*/ 1840621 w 2466883"/>
                  <a:gd name="connsiteY487" fmla="*/ 2031924 h 2547625"/>
                  <a:gd name="connsiteX488" fmla="*/ 1835898 w 2466883"/>
                  <a:gd name="connsiteY488" fmla="*/ 2046639 h 2547625"/>
                  <a:gd name="connsiteX489" fmla="*/ 1816414 w 2466883"/>
                  <a:gd name="connsiteY489" fmla="*/ 2044404 h 2547625"/>
                  <a:gd name="connsiteX490" fmla="*/ 1785838 w 2466883"/>
                  <a:gd name="connsiteY490" fmla="*/ 2023408 h 2547625"/>
                  <a:gd name="connsiteX491" fmla="*/ 1776392 w 2466883"/>
                  <a:gd name="connsiteY491" fmla="*/ 1994780 h 2547625"/>
                  <a:gd name="connsiteX492" fmla="*/ 1768168 w 2466883"/>
                  <a:gd name="connsiteY492" fmla="*/ 1967333 h 2547625"/>
                  <a:gd name="connsiteX493" fmla="*/ 1733502 w 2466883"/>
                  <a:gd name="connsiteY493" fmla="*/ 1910668 h 2547625"/>
                  <a:gd name="connsiteX494" fmla="*/ 1721863 w 2466883"/>
                  <a:gd name="connsiteY494" fmla="*/ 1903965 h 2547625"/>
                  <a:gd name="connsiteX495" fmla="*/ 1716085 w 2466883"/>
                  <a:gd name="connsiteY495" fmla="*/ 1898821 h 2547625"/>
                  <a:gd name="connsiteX496" fmla="*/ 1697824 w 2466883"/>
                  <a:gd name="connsiteY496" fmla="*/ 1885540 h 2547625"/>
                  <a:gd name="connsiteX497" fmla="*/ 1724646 w 2466883"/>
                  <a:gd name="connsiteY497" fmla="*/ 1883306 h 2547625"/>
                  <a:gd name="connsiteX498" fmla="*/ 1752058 w 2466883"/>
                  <a:gd name="connsiteY498" fmla="*/ 1871711 h 2547625"/>
                  <a:gd name="connsiteX499" fmla="*/ 1781579 w 2466883"/>
                  <a:gd name="connsiteY499" fmla="*/ 1854847 h 2547625"/>
                  <a:gd name="connsiteX500" fmla="*/ 1788959 w 2466883"/>
                  <a:gd name="connsiteY500" fmla="*/ 1844306 h 2547625"/>
                  <a:gd name="connsiteX501" fmla="*/ 1783688 w 2466883"/>
                  <a:gd name="connsiteY501" fmla="*/ 1814793 h 2547625"/>
                  <a:gd name="connsiteX502" fmla="*/ 1791068 w 2466883"/>
                  <a:gd name="connsiteY502" fmla="*/ 1778956 h 2547625"/>
                  <a:gd name="connsiteX503" fmla="*/ 1794231 w 2466883"/>
                  <a:gd name="connsiteY503" fmla="*/ 1762092 h 2547625"/>
                  <a:gd name="connsiteX504" fmla="*/ 1793177 w 2466883"/>
                  <a:gd name="connsiteY504" fmla="*/ 1733633 h 2547625"/>
                  <a:gd name="connsiteX505" fmla="*/ 1774199 w 2466883"/>
                  <a:gd name="connsiteY505" fmla="*/ 1725200 h 2547625"/>
                  <a:gd name="connsiteX506" fmla="*/ 1740461 w 2466883"/>
                  <a:gd name="connsiteY506" fmla="*/ 1715714 h 2547625"/>
                  <a:gd name="connsiteX507" fmla="*/ 1716212 w 2466883"/>
                  <a:gd name="connsiteY507" fmla="*/ 1715714 h 2547625"/>
                  <a:gd name="connsiteX508" fmla="*/ 1670876 w 2466883"/>
                  <a:gd name="connsiteY508" fmla="*/ 1719930 h 2547625"/>
                  <a:gd name="connsiteX509" fmla="*/ 1642410 w 2466883"/>
                  <a:gd name="connsiteY509" fmla="*/ 1717822 h 2547625"/>
                  <a:gd name="connsiteX510" fmla="*/ 1608672 w 2466883"/>
                  <a:gd name="connsiteY510" fmla="*/ 1723851 h 2547625"/>
                  <a:gd name="connsiteX511" fmla="*/ 1596695 w 2466883"/>
                  <a:gd name="connsiteY511" fmla="*/ 1722629 h 2547625"/>
                  <a:gd name="connsiteX512" fmla="*/ 1596653 w 2466883"/>
                  <a:gd name="connsiteY512" fmla="*/ 1731820 h 2547625"/>
                  <a:gd name="connsiteX513" fmla="*/ 1589019 w 2466883"/>
                  <a:gd name="connsiteY513" fmla="*/ 1755894 h 2547625"/>
                  <a:gd name="connsiteX514" fmla="*/ 1587121 w 2466883"/>
                  <a:gd name="connsiteY514" fmla="*/ 1757875 h 2547625"/>
                  <a:gd name="connsiteX515" fmla="*/ 1585139 w 2466883"/>
                  <a:gd name="connsiteY515" fmla="*/ 1772506 h 2547625"/>
                  <a:gd name="connsiteX516" fmla="*/ 1567596 w 2466883"/>
                  <a:gd name="connsiteY516" fmla="*/ 1799151 h 2547625"/>
                  <a:gd name="connsiteX517" fmla="*/ 1568060 w 2466883"/>
                  <a:gd name="connsiteY517" fmla="*/ 1802272 h 2547625"/>
                  <a:gd name="connsiteX518" fmla="*/ 1558023 w 2466883"/>
                  <a:gd name="connsiteY518" fmla="*/ 1822720 h 2547625"/>
                  <a:gd name="connsiteX519" fmla="*/ 1545877 w 2466883"/>
                  <a:gd name="connsiteY519" fmla="*/ 1830477 h 2547625"/>
                  <a:gd name="connsiteX520" fmla="*/ 1524074 w 2466883"/>
                  <a:gd name="connsiteY520" fmla="*/ 1835031 h 2547625"/>
                  <a:gd name="connsiteX521" fmla="*/ 1511295 w 2466883"/>
                  <a:gd name="connsiteY521" fmla="*/ 1850378 h 2547625"/>
                  <a:gd name="connsiteX522" fmla="*/ 1509904 w 2466883"/>
                  <a:gd name="connsiteY522" fmla="*/ 1851980 h 2547625"/>
                  <a:gd name="connsiteX523" fmla="*/ 1465412 w 2466883"/>
                  <a:gd name="connsiteY523" fmla="*/ 1858894 h 2547625"/>
                  <a:gd name="connsiteX524" fmla="*/ 1442217 w 2466883"/>
                  <a:gd name="connsiteY524" fmla="*/ 1880944 h 2547625"/>
                  <a:gd name="connsiteX525" fmla="*/ 1419148 w 2466883"/>
                  <a:gd name="connsiteY525" fmla="*/ 1893888 h 2547625"/>
                  <a:gd name="connsiteX526" fmla="*/ 1410925 w 2466883"/>
                  <a:gd name="connsiteY526" fmla="*/ 1892075 h 2547625"/>
                  <a:gd name="connsiteX527" fmla="*/ 1402828 w 2466883"/>
                  <a:gd name="connsiteY527" fmla="*/ 1899791 h 2547625"/>
                  <a:gd name="connsiteX528" fmla="*/ 1395700 w 2466883"/>
                  <a:gd name="connsiteY528" fmla="*/ 1900929 h 2547625"/>
                  <a:gd name="connsiteX529" fmla="*/ 1393845 w 2466883"/>
                  <a:gd name="connsiteY529" fmla="*/ 1901814 h 2547625"/>
                  <a:gd name="connsiteX530" fmla="*/ 1385115 w 2466883"/>
                  <a:gd name="connsiteY530" fmla="*/ 1914631 h 2547625"/>
                  <a:gd name="connsiteX531" fmla="*/ 1380645 w 2466883"/>
                  <a:gd name="connsiteY531" fmla="*/ 1915728 h 2547625"/>
                  <a:gd name="connsiteX532" fmla="*/ 1375964 w 2466883"/>
                  <a:gd name="connsiteY532" fmla="*/ 1916529 h 2547625"/>
                  <a:gd name="connsiteX533" fmla="*/ 1363734 w 2466883"/>
                  <a:gd name="connsiteY533" fmla="*/ 1923064 h 2547625"/>
                  <a:gd name="connsiteX534" fmla="*/ 1362215 w 2466883"/>
                  <a:gd name="connsiteY534" fmla="*/ 1924750 h 2547625"/>
                  <a:gd name="connsiteX535" fmla="*/ 1358715 w 2466883"/>
                  <a:gd name="connsiteY535" fmla="*/ 1927870 h 2547625"/>
                  <a:gd name="connsiteX536" fmla="*/ 1351166 w 2466883"/>
                  <a:gd name="connsiteY536" fmla="*/ 1928671 h 2547625"/>
                  <a:gd name="connsiteX537" fmla="*/ 1350154 w 2466883"/>
                  <a:gd name="connsiteY537" fmla="*/ 1929177 h 2547625"/>
                  <a:gd name="connsiteX538" fmla="*/ 1345304 w 2466883"/>
                  <a:gd name="connsiteY538" fmla="*/ 1934911 h 2547625"/>
                  <a:gd name="connsiteX539" fmla="*/ 1325399 w 2466883"/>
                  <a:gd name="connsiteY539" fmla="*/ 1936134 h 25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</a:cxnLst>
                <a:rect l="l" t="t" r="r" b="b"/>
                <a:pathLst>
                  <a:path w="2466883" h="2547625">
                    <a:moveTo>
                      <a:pt x="1324977" y="1936850"/>
                    </a:moveTo>
                    <a:cubicBezTo>
                      <a:pt x="1323881" y="1938916"/>
                      <a:pt x="1323543" y="1941235"/>
                      <a:pt x="1323754" y="1943512"/>
                    </a:cubicBezTo>
                    <a:lnTo>
                      <a:pt x="1323838" y="1944355"/>
                    </a:lnTo>
                    <a:lnTo>
                      <a:pt x="1322826" y="1943301"/>
                    </a:lnTo>
                    <a:cubicBezTo>
                      <a:pt x="1322615" y="1943090"/>
                      <a:pt x="1320085" y="1941699"/>
                      <a:pt x="1319832" y="1941657"/>
                    </a:cubicBezTo>
                    <a:cubicBezTo>
                      <a:pt x="1306252" y="1938790"/>
                      <a:pt x="1305999" y="1951354"/>
                      <a:pt x="1300011" y="1951733"/>
                    </a:cubicBezTo>
                    <a:lnTo>
                      <a:pt x="1299041" y="1951101"/>
                    </a:lnTo>
                    <a:cubicBezTo>
                      <a:pt x="1288709" y="1945367"/>
                      <a:pt x="1285335" y="1952071"/>
                      <a:pt x="1282298" y="1960250"/>
                    </a:cubicBezTo>
                    <a:cubicBezTo>
                      <a:pt x="1276394" y="1961051"/>
                      <a:pt x="1273948" y="1964551"/>
                      <a:pt x="1270701" y="1968767"/>
                    </a:cubicBezTo>
                    <a:cubicBezTo>
                      <a:pt x="1267664" y="1971085"/>
                      <a:pt x="1253284" y="1974796"/>
                      <a:pt x="1249573" y="1973025"/>
                    </a:cubicBezTo>
                    <a:cubicBezTo>
                      <a:pt x="1240379" y="1968598"/>
                      <a:pt x="1238819" y="1974796"/>
                      <a:pt x="1234222" y="1980530"/>
                    </a:cubicBezTo>
                    <a:cubicBezTo>
                      <a:pt x="1226631" y="1980192"/>
                      <a:pt x="1225239" y="1982300"/>
                      <a:pt x="1219250" y="1984956"/>
                    </a:cubicBezTo>
                    <a:cubicBezTo>
                      <a:pt x="1213557" y="1985167"/>
                      <a:pt x="1211491" y="1975934"/>
                      <a:pt x="1200315" y="1976440"/>
                    </a:cubicBezTo>
                    <a:lnTo>
                      <a:pt x="1199387" y="1975470"/>
                    </a:lnTo>
                    <a:lnTo>
                      <a:pt x="1197743" y="1973573"/>
                    </a:lnTo>
                    <a:cubicBezTo>
                      <a:pt x="1194917" y="1970411"/>
                      <a:pt x="1192260" y="1968851"/>
                      <a:pt x="1188507" y="1966996"/>
                    </a:cubicBezTo>
                    <a:cubicBezTo>
                      <a:pt x="1180915" y="1963244"/>
                      <a:pt x="1183825" y="1958817"/>
                      <a:pt x="1175222" y="1954516"/>
                    </a:cubicBezTo>
                    <a:lnTo>
                      <a:pt x="1172228" y="1953040"/>
                    </a:lnTo>
                    <a:cubicBezTo>
                      <a:pt x="1168475" y="1951143"/>
                      <a:pt x="1168348" y="1950300"/>
                      <a:pt x="1166577" y="1946758"/>
                    </a:cubicBezTo>
                    <a:cubicBezTo>
                      <a:pt x="1160884" y="1935164"/>
                      <a:pt x="1154684" y="1937314"/>
                      <a:pt x="1150762" y="1928250"/>
                    </a:cubicBezTo>
                    <a:cubicBezTo>
                      <a:pt x="1142876" y="1910120"/>
                      <a:pt x="1138617" y="1904934"/>
                      <a:pt x="1118880" y="1902067"/>
                    </a:cubicBezTo>
                    <a:cubicBezTo>
                      <a:pt x="1101926" y="1899622"/>
                      <a:pt x="1113271" y="1890768"/>
                      <a:pt x="1089865" y="1892960"/>
                    </a:cubicBezTo>
                    <a:cubicBezTo>
                      <a:pt x="1084931" y="1890642"/>
                      <a:pt x="1083160" y="1887817"/>
                      <a:pt x="1079364" y="1884233"/>
                    </a:cubicBezTo>
                    <a:cubicBezTo>
                      <a:pt x="1072869" y="1878162"/>
                      <a:pt x="1055916" y="1876180"/>
                      <a:pt x="1046343" y="1877825"/>
                    </a:cubicBezTo>
                    <a:cubicBezTo>
                      <a:pt x="1025974" y="1881408"/>
                      <a:pt x="1041535" y="1902911"/>
                      <a:pt x="1028167" y="1901941"/>
                    </a:cubicBezTo>
                    <a:cubicBezTo>
                      <a:pt x="1024624" y="1894774"/>
                      <a:pt x="1027703" y="1894984"/>
                      <a:pt x="1019985" y="1888323"/>
                    </a:cubicBezTo>
                    <a:lnTo>
                      <a:pt x="1018298" y="1886889"/>
                    </a:lnTo>
                    <a:cubicBezTo>
                      <a:pt x="1015810" y="1884655"/>
                      <a:pt x="1016148" y="1879806"/>
                      <a:pt x="1016063" y="1876897"/>
                    </a:cubicBezTo>
                    <a:cubicBezTo>
                      <a:pt x="1015683" y="1858346"/>
                      <a:pt x="973385" y="1872597"/>
                      <a:pt x="964908" y="1844180"/>
                    </a:cubicBezTo>
                    <a:cubicBezTo>
                      <a:pt x="962841" y="1837434"/>
                      <a:pt x="960817" y="1834483"/>
                      <a:pt x="957022" y="1828327"/>
                    </a:cubicBezTo>
                    <a:cubicBezTo>
                      <a:pt x="951286" y="1819009"/>
                      <a:pt x="982283" y="1808554"/>
                      <a:pt x="969589" y="1785871"/>
                    </a:cubicBezTo>
                    <a:lnTo>
                      <a:pt x="968745" y="1784774"/>
                    </a:lnTo>
                    <a:cubicBezTo>
                      <a:pt x="966342" y="1782118"/>
                      <a:pt x="962968" y="1781149"/>
                      <a:pt x="959594" y="1780516"/>
                    </a:cubicBezTo>
                    <a:cubicBezTo>
                      <a:pt x="948545" y="1778450"/>
                      <a:pt x="917717" y="1776975"/>
                      <a:pt x="909029" y="1772969"/>
                    </a:cubicBezTo>
                    <a:cubicBezTo>
                      <a:pt x="905276" y="1766687"/>
                      <a:pt x="891780" y="1756020"/>
                      <a:pt x="883810" y="1760321"/>
                    </a:cubicBezTo>
                    <a:cubicBezTo>
                      <a:pt x="877484" y="1761923"/>
                      <a:pt x="872972" y="1756316"/>
                      <a:pt x="868206" y="1752395"/>
                    </a:cubicBezTo>
                    <a:cubicBezTo>
                      <a:pt x="855470" y="1741939"/>
                      <a:pt x="850789" y="1745438"/>
                      <a:pt x="836703" y="1746576"/>
                    </a:cubicBezTo>
                    <a:lnTo>
                      <a:pt x="835775" y="1746197"/>
                    </a:lnTo>
                    <a:cubicBezTo>
                      <a:pt x="825317" y="1742698"/>
                      <a:pt x="817894" y="1748263"/>
                      <a:pt x="809418" y="1739367"/>
                    </a:cubicBezTo>
                    <a:cubicBezTo>
                      <a:pt x="802206" y="1731778"/>
                      <a:pt x="779306" y="1728531"/>
                      <a:pt x="769354" y="1734855"/>
                    </a:cubicBezTo>
                    <a:cubicBezTo>
                      <a:pt x="762100" y="1728868"/>
                      <a:pt x="757461" y="1734560"/>
                      <a:pt x="753286" y="1722882"/>
                    </a:cubicBezTo>
                    <a:cubicBezTo>
                      <a:pt x="750081" y="1713859"/>
                      <a:pt x="737767" y="1717021"/>
                      <a:pt x="733676" y="1726423"/>
                    </a:cubicBezTo>
                    <a:cubicBezTo>
                      <a:pt x="732706" y="1726845"/>
                      <a:pt x="730934" y="1726254"/>
                      <a:pt x="730007" y="1725959"/>
                    </a:cubicBezTo>
                    <a:cubicBezTo>
                      <a:pt x="719211" y="1722629"/>
                      <a:pt x="712505" y="1722797"/>
                      <a:pt x="708752" y="1726128"/>
                    </a:cubicBezTo>
                    <a:cubicBezTo>
                      <a:pt x="705968" y="1728573"/>
                      <a:pt x="704788" y="1732368"/>
                      <a:pt x="704788" y="1739999"/>
                    </a:cubicBezTo>
                    <a:cubicBezTo>
                      <a:pt x="704788" y="1740716"/>
                      <a:pt x="704745" y="1741391"/>
                      <a:pt x="704661" y="1742023"/>
                    </a:cubicBezTo>
                    <a:cubicBezTo>
                      <a:pt x="697028" y="1743709"/>
                      <a:pt x="693317" y="1742486"/>
                      <a:pt x="687792" y="1736710"/>
                    </a:cubicBezTo>
                    <a:cubicBezTo>
                      <a:pt x="673495" y="1721617"/>
                      <a:pt x="673580" y="1721490"/>
                      <a:pt x="653295" y="1722165"/>
                    </a:cubicBezTo>
                    <a:cubicBezTo>
                      <a:pt x="649795" y="1720436"/>
                      <a:pt x="650132" y="1719467"/>
                      <a:pt x="645493" y="1719256"/>
                    </a:cubicBezTo>
                    <a:cubicBezTo>
                      <a:pt x="645493" y="1719256"/>
                      <a:pt x="640812" y="1718961"/>
                      <a:pt x="640601" y="1718876"/>
                    </a:cubicBezTo>
                    <a:cubicBezTo>
                      <a:pt x="637818" y="1717569"/>
                      <a:pt x="628202" y="1696784"/>
                      <a:pt x="635582" y="1689237"/>
                    </a:cubicBezTo>
                    <a:lnTo>
                      <a:pt x="638408" y="1686412"/>
                    </a:lnTo>
                    <a:cubicBezTo>
                      <a:pt x="640053" y="1684768"/>
                      <a:pt x="642330" y="1682491"/>
                      <a:pt x="642583" y="1680004"/>
                    </a:cubicBezTo>
                    <a:cubicBezTo>
                      <a:pt x="644059" y="1664657"/>
                      <a:pt x="635076" y="1661115"/>
                      <a:pt x="622425" y="1661874"/>
                    </a:cubicBezTo>
                    <a:cubicBezTo>
                      <a:pt x="605893" y="1662844"/>
                      <a:pt x="594042" y="1652641"/>
                      <a:pt x="584511" y="1674354"/>
                    </a:cubicBezTo>
                    <a:cubicBezTo>
                      <a:pt x="583246" y="1674902"/>
                      <a:pt x="582150" y="1675492"/>
                      <a:pt x="581138" y="1676125"/>
                    </a:cubicBezTo>
                    <a:lnTo>
                      <a:pt x="567389" y="1675787"/>
                    </a:lnTo>
                    <a:cubicBezTo>
                      <a:pt x="567389" y="1675787"/>
                      <a:pt x="560642" y="1671908"/>
                      <a:pt x="556762" y="1666765"/>
                    </a:cubicBezTo>
                    <a:cubicBezTo>
                      <a:pt x="552924" y="1661621"/>
                      <a:pt x="555497" y="1655213"/>
                      <a:pt x="552924" y="1648467"/>
                    </a:cubicBezTo>
                    <a:cubicBezTo>
                      <a:pt x="550352" y="1641679"/>
                      <a:pt x="543941" y="1642058"/>
                      <a:pt x="533651" y="1642058"/>
                    </a:cubicBezTo>
                    <a:cubicBezTo>
                      <a:pt x="523361" y="1642058"/>
                      <a:pt x="524331" y="1635608"/>
                      <a:pt x="524331" y="1631771"/>
                    </a:cubicBezTo>
                    <a:cubicBezTo>
                      <a:pt x="524331" y="1627892"/>
                      <a:pt x="521759" y="1616002"/>
                      <a:pt x="516614" y="1610859"/>
                    </a:cubicBezTo>
                    <a:cubicBezTo>
                      <a:pt x="511469" y="1605757"/>
                      <a:pt x="510203" y="1600614"/>
                      <a:pt x="511469" y="1595470"/>
                    </a:cubicBezTo>
                    <a:cubicBezTo>
                      <a:pt x="512776" y="1590326"/>
                      <a:pt x="519186" y="1585182"/>
                      <a:pt x="525596" y="1581009"/>
                    </a:cubicBezTo>
                    <a:cubicBezTo>
                      <a:pt x="532007" y="1576792"/>
                      <a:pt x="526904" y="1556597"/>
                      <a:pt x="526904" y="1551116"/>
                    </a:cubicBezTo>
                    <a:cubicBezTo>
                      <a:pt x="526904" y="1545635"/>
                      <a:pt x="534917" y="1535727"/>
                      <a:pt x="541369" y="1534420"/>
                    </a:cubicBezTo>
                    <a:cubicBezTo>
                      <a:pt x="547779" y="1533156"/>
                      <a:pt x="552924" y="1529277"/>
                      <a:pt x="554189" y="1524175"/>
                    </a:cubicBezTo>
                    <a:cubicBezTo>
                      <a:pt x="555497" y="1519031"/>
                      <a:pt x="558069" y="1510979"/>
                      <a:pt x="549086" y="1509672"/>
                    </a:cubicBezTo>
                    <a:cubicBezTo>
                      <a:pt x="540062" y="1508407"/>
                      <a:pt x="533651" y="1516122"/>
                      <a:pt x="528169" y="1524175"/>
                    </a:cubicBezTo>
                    <a:cubicBezTo>
                      <a:pt x="522687" y="1532186"/>
                      <a:pt x="519186" y="1531849"/>
                      <a:pt x="514041" y="1531849"/>
                    </a:cubicBezTo>
                    <a:cubicBezTo>
                      <a:pt x="508896" y="1531849"/>
                      <a:pt x="510203" y="1521603"/>
                      <a:pt x="510203" y="1514815"/>
                    </a:cubicBezTo>
                    <a:cubicBezTo>
                      <a:pt x="510203" y="1508069"/>
                      <a:pt x="510203" y="1501998"/>
                      <a:pt x="516614" y="1498119"/>
                    </a:cubicBezTo>
                    <a:cubicBezTo>
                      <a:pt x="523024" y="1494283"/>
                      <a:pt x="524331" y="1491711"/>
                      <a:pt x="523024" y="1486567"/>
                    </a:cubicBezTo>
                    <a:cubicBezTo>
                      <a:pt x="521759" y="1481423"/>
                      <a:pt x="528169" y="1470841"/>
                      <a:pt x="528169" y="1464390"/>
                    </a:cubicBezTo>
                    <a:cubicBezTo>
                      <a:pt x="528169" y="1457982"/>
                      <a:pt x="541369" y="1438377"/>
                      <a:pt x="545207" y="1435805"/>
                    </a:cubicBezTo>
                    <a:cubicBezTo>
                      <a:pt x="549086" y="1433233"/>
                      <a:pt x="563214" y="1419109"/>
                      <a:pt x="566124" y="1413628"/>
                    </a:cubicBezTo>
                    <a:cubicBezTo>
                      <a:pt x="569034" y="1408147"/>
                      <a:pt x="580252" y="1399504"/>
                      <a:pt x="580252" y="1390524"/>
                    </a:cubicBezTo>
                    <a:cubicBezTo>
                      <a:pt x="580252" y="1381543"/>
                      <a:pt x="589235" y="1377327"/>
                      <a:pt x="596952" y="1373491"/>
                    </a:cubicBezTo>
                    <a:cubicBezTo>
                      <a:pt x="604628" y="1369654"/>
                      <a:pt x="616563" y="1359366"/>
                      <a:pt x="620400" y="1355530"/>
                    </a:cubicBezTo>
                    <a:cubicBezTo>
                      <a:pt x="624238" y="1351651"/>
                      <a:pt x="637438" y="1347477"/>
                      <a:pt x="642583" y="1352958"/>
                    </a:cubicBezTo>
                    <a:cubicBezTo>
                      <a:pt x="647728" y="1358439"/>
                      <a:pt x="656711" y="1346170"/>
                      <a:pt x="643848" y="1334618"/>
                    </a:cubicBezTo>
                    <a:cubicBezTo>
                      <a:pt x="631028" y="1323065"/>
                      <a:pt x="636131" y="1330781"/>
                      <a:pt x="624238" y="1330781"/>
                    </a:cubicBezTo>
                    <a:cubicBezTo>
                      <a:pt x="612345" y="1330781"/>
                      <a:pt x="607538" y="1326902"/>
                      <a:pt x="604965" y="1321801"/>
                    </a:cubicBezTo>
                    <a:cubicBezTo>
                      <a:pt x="602393" y="1316657"/>
                      <a:pt x="601127" y="1298317"/>
                      <a:pt x="601127" y="1294480"/>
                    </a:cubicBezTo>
                    <a:cubicBezTo>
                      <a:pt x="601127" y="1290601"/>
                      <a:pt x="604965" y="1281284"/>
                      <a:pt x="604965" y="1274875"/>
                    </a:cubicBezTo>
                    <a:cubicBezTo>
                      <a:pt x="604965" y="1268467"/>
                      <a:pt x="611418" y="1262016"/>
                      <a:pt x="616563" y="1258179"/>
                    </a:cubicBezTo>
                    <a:cubicBezTo>
                      <a:pt x="621665" y="1254342"/>
                      <a:pt x="631956" y="1249199"/>
                      <a:pt x="642583" y="1246290"/>
                    </a:cubicBezTo>
                    <a:cubicBezTo>
                      <a:pt x="653211" y="1243381"/>
                      <a:pt x="643848" y="1232166"/>
                      <a:pt x="647728" y="1225715"/>
                    </a:cubicBezTo>
                    <a:cubicBezTo>
                      <a:pt x="651566" y="1219306"/>
                      <a:pt x="647728" y="1211254"/>
                      <a:pt x="641276" y="1207417"/>
                    </a:cubicBezTo>
                    <a:cubicBezTo>
                      <a:pt x="634865" y="1203580"/>
                      <a:pt x="630690" y="1197130"/>
                      <a:pt x="633221" y="1184312"/>
                    </a:cubicBezTo>
                    <a:cubicBezTo>
                      <a:pt x="635793" y="1171453"/>
                      <a:pt x="633221" y="1171116"/>
                      <a:pt x="630690" y="1165972"/>
                    </a:cubicBezTo>
                    <a:cubicBezTo>
                      <a:pt x="628118" y="1160829"/>
                      <a:pt x="624238" y="1167279"/>
                      <a:pt x="613990" y="1176260"/>
                    </a:cubicBezTo>
                    <a:cubicBezTo>
                      <a:pt x="603700" y="1185240"/>
                      <a:pt x="595645" y="1183005"/>
                      <a:pt x="589235" y="1186884"/>
                    </a:cubicBezTo>
                    <a:cubicBezTo>
                      <a:pt x="582825" y="1190721"/>
                      <a:pt x="575107" y="1189414"/>
                      <a:pt x="569962" y="1181741"/>
                    </a:cubicBezTo>
                    <a:cubicBezTo>
                      <a:pt x="564817" y="1174025"/>
                      <a:pt x="571227" y="1168544"/>
                      <a:pt x="571227" y="1168544"/>
                    </a:cubicBezTo>
                    <a:cubicBezTo>
                      <a:pt x="571227" y="1168544"/>
                      <a:pt x="581517" y="1159564"/>
                      <a:pt x="586662" y="1154420"/>
                    </a:cubicBezTo>
                    <a:cubicBezTo>
                      <a:pt x="591807" y="1149276"/>
                      <a:pt x="589235" y="1145102"/>
                      <a:pt x="577679" y="1136122"/>
                    </a:cubicBezTo>
                    <a:cubicBezTo>
                      <a:pt x="566124" y="1127100"/>
                      <a:pt x="559334" y="1106230"/>
                      <a:pt x="555497" y="1099821"/>
                    </a:cubicBezTo>
                    <a:cubicBezTo>
                      <a:pt x="551617" y="1093370"/>
                      <a:pt x="549086" y="1089534"/>
                      <a:pt x="541369" y="1083125"/>
                    </a:cubicBezTo>
                    <a:cubicBezTo>
                      <a:pt x="533651" y="1076674"/>
                      <a:pt x="534917" y="1072501"/>
                      <a:pt x="534917" y="1068664"/>
                    </a:cubicBezTo>
                    <a:cubicBezTo>
                      <a:pt x="534917" y="1064785"/>
                      <a:pt x="538796" y="1019504"/>
                      <a:pt x="538796" y="1014360"/>
                    </a:cubicBezTo>
                    <a:cubicBezTo>
                      <a:pt x="538796" y="1009216"/>
                      <a:pt x="540062" y="1002471"/>
                      <a:pt x="533651" y="996062"/>
                    </a:cubicBezTo>
                    <a:cubicBezTo>
                      <a:pt x="527241" y="989611"/>
                      <a:pt x="525596" y="989611"/>
                      <a:pt x="520451" y="994755"/>
                    </a:cubicBezTo>
                    <a:cubicBezTo>
                      <a:pt x="515348" y="999899"/>
                      <a:pt x="463265" y="1050661"/>
                      <a:pt x="456855" y="1053233"/>
                    </a:cubicBezTo>
                    <a:cubicBezTo>
                      <a:pt x="450403" y="1055805"/>
                      <a:pt x="445300" y="1054498"/>
                      <a:pt x="436275" y="1053233"/>
                    </a:cubicBezTo>
                    <a:cubicBezTo>
                      <a:pt x="427292" y="1051968"/>
                      <a:pt x="426955" y="1046824"/>
                      <a:pt x="425690" y="1042608"/>
                    </a:cubicBezTo>
                    <a:cubicBezTo>
                      <a:pt x="424382" y="1038434"/>
                      <a:pt x="424382" y="1013095"/>
                      <a:pt x="424382" y="1007614"/>
                    </a:cubicBezTo>
                    <a:cubicBezTo>
                      <a:pt x="424382" y="1002133"/>
                      <a:pt x="414134" y="988347"/>
                      <a:pt x="406417" y="980631"/>
                    </a:cubicBezTo>
                    <a:cubicBezTo>
                      <a:pt x="398699" y="972915"/>
                      <a:pt x="395789" y="971313"/>
                      <a:pt x="394524" y="963598"/>
                    </a:cubicBezTo>
                    <a:cubicBezTo>
                      <a:pt x="393217" y="955882"/>
                      <a:pt x="388072" y="950781"/>
                      <a:pt x="384234" y="946902"/>
                    </a:cubicBezTo>
                    <a:cubicBezTo>
                      <a:pt x="380396" y="943065"/>
                      <a:pt x="363696" y="928604"/>
                      <a:pt x="355641" y="920888"/>
                    </a:cubicBezTo>
                    <a:cubicBezTo>
                      <a:pt x="352267" y="917684"/>
                      <a:pt x="350538" y="913341"/>
                      <a:pt x="349652" y="909378"/>
                    </a:cubicBezTo>
                    <a:lnTo>
                      <a:pt x="337169" y="914648"/>
                    </a:lnTo>
                    <a:cubicBezTo>
                      <a:pt x="337169" y="914648"/>
                      <a:pt x="337169" y="930459"/>
                      <a:pt x="336115" y="935729"/>
                    </a:cubicBezTo>
                    <a:cubicBezTo>
                      <a:pt x="335061" y="940999"/>
                      <a:pt x="327681" y="944161"/>
                      <a:pt x="327681" y="944161"/>
                    </a:cubicBezTo>
                    <a:cubicBezTo>
                      <a:pt x="327681" y="944161"/>
                      <a:pt x="317137" y="951540"/>
                      <a:pt x="311866" y="954702"/>
                    </a:cubicBezTo>
                    <a:cubicBezTo>
                      <a:pt x="306594" y="957864"/>
                      <a:pt x="304486" y="969458"/>
                      <a:pt x="304486" y="969458"/>
                    </a:cubicBezTo>
                    <a:cubicBezTo>
                      <a:pt x="304486" y="969458"/>
                      <a:pt x="304486" y="977890"/>
                      <a:pt x="288671" y="983161"/>
                    </a:cubicBezTo>
                    <a:cubicBezTo>
                      <a:pt x="272856" y="988431"/>
                      <a:pt x="274965" y="986323"/>
                      <a:pt x="270748" y="982107"/>
                    </a:cubicBezTo>
                    <a:cubicBezTo>
                      <a:pt x="266530" y="977890"/>
                      <a:pt x="255987" y="981053"/>
                      <a:pt x="255987" y="981053"/>
                    </a:cubicBezTo>
                    <a:cubicBezTo>
                      <a:pt x="255987" y="981053"/>
                      <a:pt x="223304" y="986323"/>
                      <a:pt x="219086" y="985269"/>
                    </a:cubicBezTo>
                    <a:cubicBezTo>
                      <a:pt x="214869" y="984215"/>
                      <a:pt x="203272" y="987377"/>
                      <a:pt x="203272" y="987377"/>
                    </a:cubicBezTo>
                    <a:cubicBezTo>
                      <a:pt x="203272" y="987377"/>
                      <a:pt x="200109" y="996863"/>
                      <a:pt x="199054" y="1002133"/>
                    </a:cubicBezTo>
                    <a:cubicBezTo>
                      <a:pt x="198000" y="1007403"/>
                      <a:pt x="194837" y="1010565"/>
                      <a:pt x="188511" y="1011620"/>
                    </a:cubicBezTo>
                    <a:cubicBezTo>
                      <a:pt x="182185" y="1012674"/>
                      <a:pt x="173751" y="1013728"/>
                      <a:pt x="166371" y="1013728"/>
                    </a:cubicBezTo>
                    <a:cubicBezTo>
                      <a:pt x="158990" y="1013728"/>
                      <a:pt x="152665" y="1017944"/>
                      <a:pt x="152665" y="1017944"/>
                    </a:cubicBezTo>
                    <a:cubicBezTo>
                      <a:pt x="152665" y="1017944"/>
                      <a:pt x="135796" y="1033754"/>
                      <a:pt x="130524" y="1037970"/>
                    </a:cubicBezTo>
                    <a:cubicBezTo>
                      <a:pt x="125252" y="1042187"/>
                      <a:pt x="117872" y="1039024"/>
                      <a:pt x="113655" y="1035862"/>
                    </a:cubicBezTo>
                    <a:cubicBezTo>
                      <a:pt x="109438" y="1032700"/>
                      <a:pt x="104166" y="1032700"/>
                      <a:pt x="104166" y="1032700"/>
                    </a:cubicBezTo>
                    <a:cubicBezTo>
                      <a:pt x="104166" y="1032700"/>
                      <a:pt x="90460" y="1034808"/>
                      <a:pt x="84134" y="1034808"/>
                    </a:cubicBezTo>
                    <a:cubicBezTo>
                      <a:pt x="77808" y="1034808"/>
                      <a:pt x="75700" y="1035862"/>
                      <a:pt x="72537" y="1031646"/>
                    </a:cubicBezTo>
                    <a:cubicBezTo>
                      <a:pt x="69374" y="1027430"/>
                      <a:pt x="58831" y="1026376"/>
                      <a:pt x="52505" y="1026376"/>
                    </a:cubicBezTo>
                    <a:cubicBezTo>
                      <a:pt x="46179" y="1026376"/>
                      <a:pt x="38546" y="1015709"/>
                      <a:pt x="38546" y="1015709"/>
                    </a:cubicBezTo>
                    <a:cubicBezTo>
                      <a:pt x="29394" y="1014529"/>
                      <a:pt x="19188" y="1009975"/>
                      <a:pt x="14802" y="1002681"/>
                    </a:cubicBezTo>
                    <a:cubicBezTo>
                      <a:pt x="12230" y="998423"/>
                      <a:pt x="11218" y="993153"/>
                      <a:pt x="14465" y="987124"/>
                    </a:cubicBezTo>
                    <a:cubicBezTo>
                      <a:pt x="169" y="980125"/>
                      <a:pt x="-928" y="971145"/>
                      <a:pt x="11176" y="958918"/>
                    </a:cubicBezTo>
                    <a:cubicBezTo>
                      <a:pt x="3838" y="952847"/>
                      <a:pt x="211" y="950022"/>
                      <a:pt x="3079" y="940114"/>
                    </a:cubicBezTo>
                    <a:cubicBezTo>
                      <a:pt x="2404" y="939903"/>
                      <a:pt x="886" y="939186"/>
                      <a:pt x="42" y="938638"/>
                    </a:cubicBezTo>
                    <a:lnTo>
                      <a:pt x="0" y="938554"/>
                    </a:lnTo>
                    <a:cubicBezTo>
                      <a:pt x="2362" y="936910"/>
                      <a:pt x="4681" y="935181"/>
                      <a:pt x="5609" y="934422"/>
                    </a:cubicBezTo>
                    <a:cubicBezTo>
                      <a:pt x="16447" y="925357"/>
                      <a:pt x="22056" y="907144"/>
                      <a:pt x="21719" y="893483"/>
                    </a:cubicBezTo>
                    <a:lnTo>
                      <a:pt x="23448" y="891249"/>
                    </a:lnTo>
                    <a:lnTo>
                      <a:pt x="33443" y="891544"/>
                    </a:lnTo>
                    <a:cubicBezTo>
                      <a:pt x="40612" y="890237"/>
                      <a:pt x="45842" y="873794"/>
                      <a:pt x="41456" y="867976"/>
                    </a:cubicBezTo>
                    <a:lnTo>
                      <a:pt x="37407" y="862579"/>
                    </a:lnTo>
                    <a:cubicBezTo>
                      <a:pt x="47022" y="843227"/>
                      <a:pt x="57523" y="825224"/>
                      <a:pt x="68446" y="806505"/>
                    </a:cubicBezTo>
                    <a:cubicBezTo>
                      <a:pt x="71314" y="804734"/>
                      <a:pt x="77302" y="804565"/>
                      <a:pt x="80423" y="805282"/>
                    </a:cubicBezTo>
                    <a:cubicBezTo>
                      <a:pt x="82616" y="803806"/>
                      <a:pt x="89701" y="798958"/>
                      <a:pt x="89617" y="796175"/>
                    </a:cubicBezTo>
                    <a:cubicBezTo>
                      <a:pt x="89279" y="788333"/>
                      <a:pt x="89448" y="780491"/>
                      <a:pt x="84640" y="773745"/>
                    </a:cubicBezTo>
                    <a:cubicBezTo>
                      <a:pt x="85821" y="770920"/>
                      <a:pt x="87128" y="768897"/>
                      <a:pt x="88900" y="766409"/>
                    </a:cubicBezTo>
                    <a:cubicBezTo>
                      <a:pt x="99696" y="751400"/>
                      <a:pt x="112601" y="728843"/>
                      <a:pt x="121541" y="712906"/>
                    </a:cubicBezTo>
                    <a:cubicBezTo>
                      <a:pt x="128289" y="700848"/>
                      <a:pt x="136175" y="689844"/>
                      <a:pt x="142248" y="677533"/>
                    </a:cubicBezTo>
                    <a:cubicBezTo>
                      <a:pt x="149417" y="663029"/>
                      <a:pt x="156629" y="651857"/>
                      <a:pt x="165780" y="638449"/>
                    </a:cubicBezTo>
                    <a:lnTo>
                      <a:pt x="167003" y="636257"/>
                    </a:lnTo>
                    <a:cubicBezTo>
                      <a:pt x="175058" y="622006"/>
                      <a:pt x="182481" y="607925"/>
                      <a:pt x="190915" y="593885"/>
                    </a:cubicBezTo>
                    <a:cubicBezTo>
                      <a:pt x="190999" y="593716"/>
                      <a:pt x="192222" y="593084"/>
                      <a:pt x="192433" y="592957"/>
                    </a:cubicBezTo>
                    <a:cubicBezTo>
                      <a:pt x="196735" y="593337"/>
                      <a:pt x="206899" y="593421"/>
                      <a:pt x="210863" y="591102"/>
                    </a:cubicBezTo>
                    <a:cubicBezTo>
                      <a:pt x="216640" y="583260"/>
                      <a:pt x="215797" y="575334"/>
                      <a:pt x="213688" y="565805"/>
                    </a:cubicBezTo>
                    <a:lnTo>
                      <a:pt x="214616" y="564372"/>
                    </a:lnTo>
                    <a:cubicBezTo>
                      <a:pt x="217357" y="563824"/>
                      <a:pt x="219677" y="563065"/>
                      <a:pt x="222123" y="561758"/>
                    </a:cubicBezTo>
                    <a:cubicBezTo>
                      <a:pt x="223852" y="561041"/>
                      <a:pt x="224990" y="559776"/>
                      <a:pt x="226382" y="558511"/>
                    </a:cubicBezTo>
                    <a:cubicBezTo>
                      <a:pt x="235112" y="555729"/>
                      <a:pt x="234943" y="565848"/>
                      <a:pt x="251812" y="557710"/>
                    </a:cubicBezTo>
                    <a:lnTo>
                      <a:pt x="261596" y="562601"/>
                    </a:lnTo>
                    <a:cubicBezTo>
                      <a:pt x="265012" y="561547"/>
                      <a:pt x="269230" y="559734"/>
                      <a:pt x="272730" y="559186"/>
                    </a:cubicBezTo>
                    <a:cubicBezTo>
                      <a:pt x="278339" y="558301"/>
                      <a:pt x="284580" y="557879"/>
                      <a:pt x="290063" y="556446"/>
                    </a:cubicBezTo>
                    <a:cubicBezTo>
                      <a:pt x="297359" y="554590"/>
                      <a:pt x="304612" y="549615"/>
                      <a:pt x="311950" y="548224"/>
                    </a:cubicBezTo>
                    <a:cubicBezTo>
                      <a:pt x="318487" y="547002"/>
                      <a:pt x="339869" y="543586"/>
                      <a:pt x="345309" y="541394"/>
                    </a:cubicBezTo>
                    <a:cubicBezTo>
                      <a:pt x="349189" y="539834"/>
                      <a:pt x="358298" y="534775"/>
                      <a:pt x="361756" y="534100"/>
                    </a:cubicBezTo>
                    <a:cubicBezTo>
                      <a:pt x="366732" y="533088"/>
                      <a:pt x="375926" y="530516"/>
                      <a:pt x="380987" y="531402"/>
                    </a:cubicBezTo>
                    <a:cubicBezTo>
                      <a:pt x="394777" y="533805"/>
                      <a:pt x="388367" y="536630"/>
                      <a:pt x="403507" y="531697"/>
                    </a:cubicBezTo>
                    <a:cubicBezTo>
                      <a:pt x="403886" y="531570"/>
                      <a:pt x="407682" y="532119"/>
                      <a:pt x="408272" y="532161"/>
                    </a:cubicBezTo>
                    <a:cubicBezTo>
                      <a:pt x="411351" y="536124"/>
                      <a:pt x="419870" y="535660"/>
                      <a:pt x="424171" y="542659"/>
                    </a:cubicBezTo>
                    <a:cubicBezTo>
                      <a:pt x="423539" y="545315"/>
                      <a:pt x="423623" y="549826"/>
                      <a:pt x="424888" y="552356"/>
                    </a:cubicBezTo>
                    <a:cubicBezTo>
                      <a:pt x="428262" y="553705"/>
                      <a:pt x="439649" y="551977"/>
                      <a:pt x="446607" y="553832"/>
                    </a:cubicBezTo>
                    <a:cubicBezTo>
                      <a:pt x="449011" y="550037"/>
                      <a:pt x="446607" y="547929"/>
                      <a:pt x="446902" y="544851"/>
                    </a:cubicBezTo>
                    <a:cubicBezTo>
                      <a:pt x="447830" y="536082"/>
                      <a:pt x="452680" y="530685"/>
                      <a:pt x="456096" y="522759"/>
                    </a:cubicBezTo>
                    <a:cubicBezTo>
                      <a:pt x="459343" y="515212"/>
                      <a:pt x="456433" y="472882"/>
                      <a:pt x="457277" y="462721"/>
                    </a:cubicBezTo>
                    <a:cubicBezTo>
                      <a:pt x="457741" y="457619"/>
                      <a:pt x="460313" y="453192"/>
                      <a:pt x="460060" y="447669"/>
                    </a:cubicBezTo>
                    <a:cubicBezTo>
                      <a:pt x="458036" y="439448"/>
                      <a:pt x="445300" y="432491"/>
                      <a:pt x="443824" y="426083"/>
                    </a:cubicBezTo>
                    <a:cubicBezTo>
                      <a:pt x="444583" y="414910"/>
                      <a:pt x="454704" y="397919"/>
                      <a:pt x="458753" y="386029"/>
                    </a:cubicBezTo>
                    <a:cubicBezTo>
                      <a:pt x="458964" y="385439"/>
                      <a:pt x="459343" y="384765"/>
                      <a:pt x="459386" y="384132"/>
                    </a:cubicBezTo>
                    <a:cubicBezTo>
                      <a:pt x="459807" y="380085"/>
                      <a:pt x="459849" y="375278"/>
                      <a:pt x="460651" y="371315"/>
                    </a:cubicBezTo>
                    <a:cubicBezTo>
                      <a:pt x="461283" y="368364"/>
                      <a:pt x="463771" y="365455"/>
                      <a:pt x="464404" y="362546"/>
                    </a:cubicBezTo>
                    <a:cubicBezTo>
                      <a:pt x="468495" y="343446"/>
                      <a:pt x="474568" y="325148"/>
                      <a:pt x="478321" y="306007"/>
                    </a:cubicBezTo>
                    <a:lnTo>
                      <a:pt x="479207" y="302634"/>
                    </a:lnTo>
                    <a:cubicBezTo>
                      <a:pt x="481315" y="294792"/>
                      <a:pt x="492364" y="252041"/>
                      <a:pt x="494600" y="247993"/>
                    </a:cubicBezTo>
                    <a:cubicBezTo>
                      <a:pt x="502739" y="242344"/>
                      <a:pt x="506998" y="239434"/>
                      <a:pt x="510035" y="235598"/>
                    </a:cubicBezTo>
                    <a:cubicBezTo>
                      <a:pt x="513451" y="231339"/>
                      <a:pt x="515348" y="225816"/>
                      <a:pt x="519524" y="213927"/>
                    </a:cubicBezTo>
                    <a:lnTo>
                      <a:pt x="528717" y="187660"/>
                    </a:lnTo>
                    <a:cubicBezTo>
                      <a:pt x="534242" y="171892"/>
                      <a:pt x="540525" y="156756"/>
                      <a:pt x="547357" y="141241"/>
                    </a:cubicBezTo>
                    <a:cubicBezTo>
                      <a:pt x="547526" y="140861"/>
                      <a:pt x="555539" y="123195"/>
                      <a:pt x="555665" y="122437"/>
                    </a:cubicBezTo>
                    <a:cubicBezTo>
                      <a:pt x="556720" y="115859"/>
                      <a:pt x="554527" y="100766"/>
                      <a:pt x="556214" y="95917"/>
                    </a:cubicBezTo>
                    <a:cubicBezTo>
                      <a:pt x="565028" y="71211"/>
                      <a:pt x="572281" y="46799"/>
                      <a:pt x="579704" y="21544"/>
                    </a:cubicBezTo>
                    <a:cubicBezTo>
                      <a:pt x="580800" y="17834"/>
                      <a:pt x="589403" y="9402"/>
                      <a:pt x="596404" y="0"/>
                    </a:cubicBezTo>
                    <a:cubicBezTo>
                      <a:pt x="598977" y="3795"/>
                      <a:pt x="606230" y="14967"/>
                      <a:pt x="607074" y="21882"/>
                    </a:cubicBezTo>
                    <a:cubicBezTo>
                      <a:pt x="608128" y="30314"/>
                      <a:pt x="611291" y="40854"/>
                      <a:pt x="615508" y="47179"/>
                    </a:cubicBezTo>
                    <a:cubicBezTo>
                      <a:pt x="619725" y="53503"/>
                      <a:pt x="620780" y="58773"/>
                      <a:pt x="623943" y="69313"/>
                    </a:cubicBezTo>
                    <a:cubicBezTo>
                      <a:pt x="625925" y="75975"/>
                      <a:pt x="626642" y="78420"/>
                      <a:pt x="629299" y="79854"/>
                    </a:cubicBezTo>
                    <a:cubicBezTo>
                      <a:pt x="629299" y="79854"/>
                      <a:pt x="627106" y="96718"/>
                      <a:pt x="635540" y="97772"/>
                    </a:cubicBezTo>
                    <a:cubicBezTo>
                      <a:pt x="643975" y="98826"/>
                      <a:pt x="647138" y="108313"/>
                      <a:pt x="647138" y="114637"/>
                    </a:cubicBezTo>
                    <a:cubicBezTo>
                      <a:pt x="647138" y="120961"/>
                      <a:pt x="649246" y="125177"/>
                      <a:pt x="655572" y="128339"/>
                    </a:cubicBezTo>
                    <a:cubicBezTo>
                      <a:pt x="661898" y="131501"/>
                      <a:pt x="672441" y="144150"/>
                      <a:pt x="661898" y="144150"/>
                    </a:cubicBezTo>
                    <a:cubicBezTo>
                      <a:pt x="651355" y="144150"/>
                      <a:pt x="650301" y="150474"/>
                      <a:pt x="650301" y="156798"/>
                    </a:cubicBezTo>
                    <a:cubicBezTo>
                      <a:pt x="650301" y="163122"/>
                      <a:pt x="650301" y="177879"/>
                      <a:pt x="657681" y="185257"/>
                    </a:cubicBezTo>
                    <a:cubicBezTo>
                      <a:pt x="665061" y="192635"/>
                      <a:pt x="664007" y="202122"/>
                      <a:pt x="671387" y="200013"/>
                    </a:cubicBezTo>
                    <a:cubicBezTo>
                      <a:pt x="678767" y="197905"/>
                      <a:pt x="682984" y="195797"/>
                      <a:pt x="688256" y="200013"/>
                    </a:cubicBezTo>
                    <a:cubicBezTo>
                      <a:pt x="693527" y="204230"/>
                      <a:pt x="688256" y="203176"/>
                      <a:pt x="700908" y="202122"/>
                    </a:cubicBezTo>
                    <a:cubicBezTo>
                      <a:pt x="713559" y="201068"/>
                      <a:pt x="718831" y="198959"/>
                      <a:pt x="724103" y="203176"/>
                    </a:cubicBezTo>
                    <a:cubicBezTo>
                      <a:pt x="729374" y="207392"/>
                      <a:pt x="733591" y="207392"/>
                      <a:pt x="742026" y="202122"/>
                    </a:cubicBezTo>
                    <a:cubicBezTo>
                      <a:pt x="750460" y="196851"/>
                      <a:pt x="751515" y="184203"/>
                      <a:pt x="758895" y="184203"/>
                    </a:cubicBezTo>
                    <a:cubicBezTo>
                      <a:pt x="766275" y="184203"/>
                      <a:pt x="767329" y="179987"/>
                      <a:pt x="769438" y="175771"/>
                    </a:cubicBezTo>
                    <a:cubicBezTo>
                      <a:pt x="771547" y="171555"/>
                      <a:pt x="781415" y="156292"/>
                      <a:pt x="781415" y="156292"/>
                    </a:cubicBezTo>
                    <a:cubicBezTo>
                      <a:pt x="786602" y="157557"/>
                      <a:pt x="793687" y="160129"/>
                      <a:pt x="800013" y="167338"/>
                    </a:cubicBezTo>
                    <a:cubicBezTo>
                      <a:pt x="807393" y="175771"/>
                      <a:pt x="817936" y="185257"/>
                      <a:pt x="830588" y="191581"/>
                    </a:cubicBezTo>
                    <a:cubicBezTo>
                      <a:pt x="842860" y="197737"/>
                      <a:pt x="866055" y="200899"/>
                      <a:pt x="874153" y="201068"/>
                    </a:cubicBezTo>
                    <a:cubicBezTo>
                      <a:pt x="874153" y="201068"/>
                      <a:pt x="886467" y="210554"/>
                      <a:pt x="891739" y="215824"/>
                    </a:cubicBezTo>
                    <a:cubicBezTo>
                      <a:pt x="897010" y="221094"/>
                      <a:pt x="908608" y="232689"/>
                      <a:pt x="921259" y="232689"/>
                    </a:cubicBezTo>
                    <a:cubicBezTo>
                      <a:pt x="933911" y="232689"/>
                      <a:pt x="953943" y="237959"/>
                      <a:pt x="957106" y="242175"/>
                    </a:cubicBezTo>
                    <a:cubicBezTo>
                      <a:pt x="960269" y="246391"/>
                      <a:pt x="964486" y="247445"/>
                      <a:pt x="965540" y="252715"/>
                    </a:cubicBezTo>
                    <a:cubicBezTo>
                      <a:pt x="966595" y="257985"/>
                      <a:pt x="973975" y="259039"/>
                      <a:pt x="979247" y="255877"/>
                    </a:cubicBezTo>
                    <a:cubicBezTo>
                      <a:pt x="984518" y="252715"/>
                      <a:pt x="988735" y="240067"/>
                      <a:pt x="996116" y="243229"/>
                    </a:cubicBezTo>
                    <a:cubicBezTo>
                      <a:pt x="1003496" y="246391"/>
                      <a:pt x="1020365" y="244283"/>
                      <a:pt x="1025636" y="242175"/>
                    </a:cubicBezTo>
                    <a:cubicBezTo>
                      <a:pt x="1030908" y="240067"/>
                      <a:pt x="1040397" y="232689"/>
                      <a:pt x="1040397" y="228472"/>
                    </a:cubicBezTo>
                    <a:cubicBezTo>
                      <a:pt x="1040397" y="224256"/>
                      <a:pt x="1043349" y="204356"/>
                      <a:pt x="1051362" y="204272"/>
                    </a:cubicBezTo>
                    <a:cubicBezTo>
                      <a:pt x="1054356" y="204314"/>
                      <a:pt x="1057603" y="203555"/>
                      <a:pt x="1060429" y="202122"/>
                    </a:cubicBezTo>
                    <a:cubicBezTo>
                      <a:pt x="1066755" y="198959"/>
                      <a:pt x="1081515" y="196851"/>
                      <a:pt x="1087841" y="201068"/>
                    </a:cubicBezTo>
                    <a:cubicBezTo>
                      <a:pt x="1094167" y="205284"/>
                      <a:pt x="1112090" y="201068"/>
                      <a:pt x="1128959" y="195797"/>
                    </a:cubicBezTo>
                    <a:cubicBezTo>
                      <a:pt x="1145828" y="190527"/>
                      <a:pt x="1199598" y="164176"/>
                      <a:pt x="1199598" y="164176"/>
                    </a:cubicBezTo>
                    <a:cubicBezTo>
                      <a:pt x="1199598" y="164176"/>
                      <a:pt x="1210141" y="151528"/>
                      <a:pt x="1213304" y="138880"/>
                    </a:cubicBezTo>
                    <a:cubicBezTo>
                      <a:pt x="1216467" y="126231"/>
                      <a:pt x="1220684" y="106204"/>
                      <a:pt x="1231228" y="96718"/>
                    </a:cubicBezTo>
                    <a:cubicBezTo>
                      <a:pt x="1240716" y="88159"/>
                      <a:pt x="1254507" y="68470"/>
                      <a:pt x="1257121" y="64676"/>
                    </a:cubicBezTo>
                    <a:cubicBezTo>
                      <a:pt x="1257121" y="64676"/>
                      <a:pt x="1261803" y="77746"/>
                      <a:pt x="1263911" y="83016"/>
                    </a:cubicBezTo>
                    <a:cubicBezTo>
                      <a:pt x="1266020" y="88286"/>
                      <a:pt x="1267074" y="91448"/>
                      <a:pt x="1261803" y="96718"/>
                    </a:cubicBezTo>
                    <a:cubicBezTo>
                      <a:pt x="1256531" y="101988"/>
                      <a:pt x="1251260" y="105150"/>
                      <a:pt x="1256531" y="110421"/>
                    </a:cubicBezTo>
                    <a:cubicBezTo>
                      <a:pt x="1261803" y="115691"/>
                      <a:pt x="1262857" y="126231"/>
                      <a:pt x="1270237" y="127285"/>
                    </a:cubicBezTo>
                    <a:cubicBezTo>
                      <a:pt x="1277617" y="128339"/>
                      <a:pt x="1278672" y="131501"/>
                      <a:pt x="1277617" y="136771"/>
                    </a:cubicBezTo>
                    <a:cubicBezTo>
                      <a:pt x="1276563" y="142042"/>
                      <a:pt x="1279726" y="163122"/>
                      <a:pt x="1287106" y="158906"/>
                    </a:cubicBezTo>
                    <a:cubicBezTo>
                      <a:pt x="1294486" y="154690"/>
                      <a:pt x="1295541" y="146258"/>
                      <a:pt x="1305030" y="154690"/>
                    </a:cubicBezTo>
                    <a:cubicBezTo>
                      <a:pt x="1314518" y="163122"/>
                      <a:pt x="1319790" y="165230"/>
                      <a:pt x="1327170" y="162068"/>
                    </a:cubicBezTo>
                    <a:cubicBezTo>
                      <a:pt x="1334550" y="158906"/>
                      <a:pt x="1339822" y="152582"/>
                      <a:pt x="1341930" y="147312"/>
                    </a:cubicBezTo>
                    <a:cubicBezTo>
                      <a:pt x="1344039" y="142042"/>
                      <a:pt x="1347750" y="132766"/>
                      <a:pt x="1353275" y="133188"/>
                    </a:cubicBezTo>
                    <a:cubicBezTo>
                      <a:pt x="1361625" y="131080"/>
                      <a:pt x="1370776" y="130869"/>
                      <a:pt x="1377777" y="137825"/>
                    </a:cubicBezTo>
                    <a:cubicBezTo>
                      <a:pt x="1386212" y="146258"/>
                      <a:pt x="1393592" y="145204"/>
                      <a:pt x="1407298" y="138880"/>
                    </a:cubicBezTo>
                    <a:cubicBezTo>
                      <a:pt x="1421004" y="132555"/>
                      <a:pt x="1418895" y="124123"/>
                      <a:pt x="1431547" y="133609"/>
                    </a:cubicBezTo>
                    <a:cubicBezTo>
                      <a:pt x="1444199" y="143096"/>
                      <a:pt x="1452633" y="138880"/>
                      <a:pt x="1461068" y="137825"/>
                    </a:cubicBezTo>
                    <a:cubicBezTo>
                      <a:pt x="1469502" y="136771"/>
                      <a:pt x="1493752" y="127285"/>
                      <a:pt x="1497969" y="132555"/>
                    </a:cubicBezTo>
                    <a:cubicBezTo>
                      <a:pt x="1502186" y="137825"/>
                      <a:pt x="1511675" y="142042"/>
                      <a:pt x="1518001" y="132555"/>
                    </a:cubicBezTo>
                    <a:cubicBezTo>
                      <a:pt x="1524327" y="123069"/>
                      <a:pt x="1509566" y="103042"/>
                      <a:pt x="1540141" y="108313"/>
                    </a:cubicBezTo>
                    <a:cubicBezTo>
                      <a:pt x="1570717" y="113583"/>
                      <a:pt x="1575988" y="105150"/>
                      <a:pt x="1580205" y="99880"/>
                    </a:cubicBezTo>
                    <a:cubicBezTo>
                      <a:pt x="1584423" y="94610"/>
                      <a:pt x="1588640" y="95664"/>
                      <a:pt x="1599183" y="99880"/>
                    </a:cubicBezTo>
                    <a:cubicBezTo>
                      <a:pt x="1609726" y="104096"/>
                      <a:pt x="1610780" y="104096"/>
                      <a:pt x="1624487" y="104096"/>
                    </a:cubicBezTo>
                    <a:cubicBezTo>
                      <a:pt x="1638193" y="104096"/>
                      <a:pt x="1646627" y="118853"/>
                      <a:pt x="1633975" y="120961"/>
                    </a:cubicBezTo>
                    <a:cubicBezTo>
                      <a:pt x="1621324" y="123069"/>
                      <a:pt x="1607618" y="132555"/>
                      <a:pt x="1605509" y="139934"/>
                    </a:cubicBezTo>
                    <a:cubicBezTo>
                      <a:pt x="1603400" y="147312"/>
                      <a:pt x="1597074" y="152582"/>
                      <a:pt x="1612889" y="149420"/>
                    </a:cubicBezTo>
                    <a:cubicBezTo>
                      <a:pt x="1628704" y="146258"/>
                      <a:pt x="1644518" y="151528"/>
                      <a:pt x="1650844" y="138880"/>
                    </a:cubicBezTo>
                    <a:cubicBezTo>
                      <a:pt x="1657170" y="126231"/>
                      <a:pt x="1660333" y="120961"/>
                      <a:pt x="1665605" y="129393"/>
                    </a:cubicBezTo>
                    <a:cubicBezTo>
                      <a:pt x="1670876" y="137825"/>
                      <a:pt x="1682474" y="136771"/>
                      <a:pt x="1682474" y="136771"/>
                    </a:cubicBezTo>
                    <a:lnTo>
                      <a:pt x="1693017" y="132555"/>
                    </a:lnTo>
                    <a:lnTo>
                      <a:pt x="1704361" y="131586"/>
                    </a:lnTo>
                    <a:cubicBezTo>
                      <a:pt x="1704277" y="132977"/>
                      <a:pt x="1704150" y="134495"/>
                      <a:pt x="1703982" y="136097"/>
                    </a:cubicBezTo>
                    <a:cubicBezTo>
                      <a:pt x="1703476" y="141325"/>
                      <a:pt x="1703939" y="144445"/>
                      <a:pt x="1704909" y="146679"/>
                    </a:cubicBezTo>
                    <a:cubicBezTo>
                      <a:pt x="1704909" y="146679"/>
                      <a:pt x="1696180" y="151528"/>
                      <a:pt x="1688800" y="155744"/>
                    </a:cubicBezTo>
                    <a:cubicBezTo>
                      <a:pt x="1681419" y="159960"/>
                      <a:pt x="1679311" y="163122"/>
                      <a:pt x="1679311" y="168392"/>
                    </a:cubicBezTo>
                    <a:cubicBezTo>
                      <a:pt x="1679311" y="173663"/>
                      <a:pt x="1678257" y="182095"/>
                      <a:pt x="1684582" y="186311"/>
                    </a:cubicBezTo>
                    <a:cubicBezTo>
                      <a:pt x="1690908" y="190527"/>
                      <a:pt x="1699343" y="195797"/>
                      <a:pt x="1706723" y="195797"/>
                    </a:cubicBezTo>
                    <a:cubicBezTo>
                      <a:pt x="1714103" y="195797"/>
                      <a:pt x="1722495" y="187998"/>
                      <a:pt x="1722495" y="187998"/>
                    </a:cubicBezTo>
                    <a:cubicBezTo>
                      <a:pt x="1740630" y="199634"/>
                      <a:pt x="1728568" y="207687"/>
                      <a:pt x="1732364" y="216836"/>
                    </a:cubicBezTo>
                    <a:lnTo>
                      <a:pt x="1734683" y="223750"/>
                    </a:lnTo>
                    <a:lnTo>
                      <a:pt x="1734894" y="226659"/>
                    </a:lnTo>
                    <a:lnTo>
                      <a:pt x="1734262" y="246517"/>
                    </a:lnTo>
                    <a:lnTo>
                      <a:pt x="1734177" y="247276"/>
                    </a:lnTo>
                    <a:cubicBezTo>
                      <a:pt x="1733966" y="248626"/>
                      <a:pt x="1733207" y="250523"/>
                      <a:pt x="1736750" y="250734"/>
                    </a:cubicBezTo>
                    <a:cubicBezTo>
                      <a:pt x="1743961" y="251155"/>
                      <a:pt x="1756529" y="253010"/>
                      <a:pt x="1765765" y="260093"/>
                    </a:cubicBezTo>
                    <a:cubicBezTo>
                      <a:pt x="1779471" y="270634"/>
                      <a:pt x="1784742" y="270634"/>
                      <a:pt x="1790014" y="267472"/>
                    </a:cubicBezTo>
                    <a:cubicBezTo>
                      <a:pt x="1795285" y="264310"/>
                      <a:pt x="1803720" y="264310"/>
                      <a:pt x="1811100" y="264310"/>
                    </a:cubicBezTo>
                    <a:cubicBezTo>
                      <a:pt x="1818480" y="264310"/>
                      <a:pt x="1821643" y="259039"/>
                      <a:pt x="1827969" y="255877"/>
                    </a:cubicBezTo>
                    <a:cubicBezTo>
                      <a:pt x="1834295" y="252715"/>
                      <a:pt x="1850110" y="250607"/>
                      <a:pt x="1846947" y="262201"/>
                    </a:cubicBezTo>
                    <a:cubicBezTo>
                      <a:pt x="1843784" y="273796"/>
                      <a:pt x="1846947" y="276958"/>
                      <a:pt x="1853273" y="276958"/>
                    </a:cubicBezTo>
                    <a:cubicBezTo>
                      <a:pt x="1859598" y="276958"/>
                      <a:pt x="1865924" y="272742"/>
                      <a:pt x="1871196" y="284336"/>
                    </a:cubicBezTo>
                    <a:cubicBezTo>
                      <a:pt x="1876467" y="295931"/>
                      <a:pt x="1880685" y="296985"/>
                      <a:pt x="1888065" y="296985"/>
                    </a:cubicBezTo>
                    <a:cubicBezTo>
                      <a:pt x="1895445" y="296985"/>
                      <a:pt x="1893337" y="311741"/>
                      <a:pt x="1884902" y="315957"/>
                    </a:cubicBezTo>
                    <a:cubicBezTo>
                      <a:pt x="1876467" y="320173"/>
                      <a:pt x="1868033" y="326498"/>
                      <a:pt x="1868033" y="333876"/>
                    </a:cubicBezTo>
                    <a:cubicBezTo>
                      <a:pt x="1868033" y="341254"/>
                      <a:pt x="1869087" y="359173"/>
                      <a:pt x="1869087" y="364443"/>
                    </a:cubicBezTo>
                    <a:cubicBezTo>
                      <a:pt x="1869087" y="369713"/>
                      <a:pt x="1868033" y="379199"/>
                      <a:pt x="1879630" y="380253"/>
                    </a:cubicBezTo>
                    <a:cubicBezTo>
                      <a:pt x="1891228" y="381307"/>
                      <a:pt x="1895445" y="381307"/>
                      <a:pt x="1899662" y="390794"/>
                    </a:cubicBezTo>
                    <a:cubicBezTo>
                      <a:pt x="1902403" y="397034"/>
                      <a:pt x="1908392" y="399184"/>
                      <a:pt x="1913621" y="398720"/>
                    </a:cubicBezTo>
                    <a:cubicBezTo>
                      <a:pt x="1913621" y="398720"/>
                      <a:pt x="1924966" y="402388"/>
                      <a:pt x="1930237" y="402388"/>
                    </a:cubicBezTo>
                    <a:cubicBezTo>
                      <a:pt x="1935509" y="402388"/>
                      <a:pt x="1941835" y="407658"/>
                      <a:pt x="1941835" y="407658"/>
                    </a:cubicBezTo>
                    <a:cubicBezTo>
                      <a:pt x="1941835" y="407658"/>
                      <a:pt x="1967138" y="418198"/>
                      <a:pt x="1972410" y="421361"/>
                    </a:cubicBezTo>
                    <a:cubicBezTo>
                      <a:pt x="1977682" y="424523"/>
                      <a:pt x="1980845" y="426631"/>
                      <a:pt x="1989279" y="426631"/>
                    </a:cubicBezTo>
                    <a:cubicBezTo>
                      <a:pt x="1997714" y="426631"/>
                      <a:pt x="1997039" y="435316"/>
                      <a:pt x="1997039" y="435316"/>
                    </a:cubicBezTo>
                    <a:cubicBezTo>
                      <a:pt x="1998093" y="441303"/>
                      <a:pt x="2001973" y="447163"/>
                      <a:pt x="2015637" y="448765"/>
                    </a:cubicBezTo>
                    <a:cubicBezTo>
                      <a:pt x="2033560" y="450874"/>
                      <a:pt x="2021963" y="462468"/>
                      <a:pt x="2016691" y="465630"/>
                    </a:cubicBezTo>
                    <a:cubicBezTo>
                      <a:pt x="2011420" y="468792"/>
                      <a:pt x="2007202" y="471954"/>
                      <a:pt x="2015637" y="477224"/>
                    </a:cubicBezTo>
                    <a:cubicBezTo>
                      <a:pt x="2024071" y="482495"/>
                      <a:pt x="2025126" y="486711"/>
                      <a:pt x="2014583" y="489873"/>
                    </a:cubicBezTo>
                    <a:cubicBezTo>
                      <a:pt x="2004039" y="493035"/>
                      <a:pt x="1997714" y="498305"/>
                      <a:pt x="2005094" y="503575"/>
                    </a:cubicBezTo>
                    <a:cubicBezTo>
                      <a:pt x="2012474" y="508845"/>
                      <a:pt x="2021963" y="518332"/>
                      <a:pt x="2014583" y="519386"/>
                    </a:cubicBezTo>
                    <a:cubicBezTo>
                      <a:pt x="2007202" y="520440"/>
                      <a:pt x="1997714" y="516224"/>
                      <a:pt x="2004039" y="528872"/>
                    </a:cubicBezTo>
                    <a:cubicBezTo>
                      <a:pt x="2010365" y="541520"/>
                      <a:pt x="2008257" y="543629"/>
                      <a:pt x="2004039" y="546791"/>
                    </a:cubicBezTo>
                    <a:cubicBezTo>
                      <a:pt x="1999822" y="549953"/>
                      <a:pt x="1991388" y="555223"/>
                      <a:pt x="1980845" y="555223"/>
                    </a:cubicBezTo>
                    <a:cubicBezTo>
                      <a:pt x="1970301" y="555223"/>
                      <a:pt x="1951324" y="560493"/>
                      <a:pt x="1951324" y="560493"/>
                    </a:cubicBezTo>
                    <a:cubicBezTo>
                      <a:pt x="1951324" y="560493"/>
                      <a:pt x="1958704" y="583682"/>
                      <a:pt x="1962921" y="591060"/>
                    </a:cubicBezTo>
                    <a:cubicBezTo>
                      <a:pt x="1967138" y="598438"/>
                      <a:pt x="1973464" y="612141"/>
                      <a:pt x="1975573" y="618465"/>
                    </a:cubicBezTo>
                    <a:cubicBezTo>
                      <a:pt x="1977682" y="624789"/>
                      <a:pt x="1980845" y="641654"/>
                      <a:pt x="1980845" y="645870"/>
                    </a:cubicBezTo>
                    <a:cubicBezTo>
                      <a:pt x="1980845" y="650086"/>
                      <a:pt x="1985062" y="666950"/>
                      <a:pt x="1985062" y="666950"/>
                    </a:cubicBezTo>
                    <a:cubicBezTo>
                      <a:pt x="1985062" y="666950"/>
                      <a:pt x="1986116" y="700680"/>
                      <a:pt x="1986116" y="704896"/>
                    </a:cubicBezTo>
                    <a:cubicBezTo>
                      <a:pt x="1986116" y="709112"/>
                      <a:pt x="1988225" y="712274"/>
                      <a:pt x="1993496" y="718598"/>
                    </a:cubicBezTo>
                    <a:cubicBezTo>
                      <a:pt x="1998768" y="724922"/>
                      <a:pt x="2006148" y="734409"/>
                      <a:pt x="2010365" y="738625"/>
                    </a:cubicBezTo>
                    <a:cubicBezTo>
                      <a:pt x="2014583" y="742841"/>
                      <a:pt x="2016691" y="740733"/>
                      <a:pt x="2030397" y="742841"/>
                    </a:cubicBezTo>
                    <a:cubicBezTo>
                      <a:pt x="2044103" y="744949"/>
                      <a:pt x="2047266" y="744949"/>
                      <a:pt x="2051484" y="736517"/>
                    </a:cubicBezTo>
                    <a:cubicBezTo>
                      <a:pt x="2055701" y="728084"/>
                      <a:pt x="2060972" y="725976"/>
                      <a:pt x="2071516" y="724922"/>
                    </a:cubicBezTo>
                    <a:cubicBezTo>
                      <a:pt x="2082059" y="723868"/>
                      <a:pt x="2082059" y="719652"/>
                      <a:pt x="2093656" y="723868"/>
                    </a:cubicBezTo>
                    <a:cubicBezTo>
                      <a:pt x="2105254" y="728084"/>
                      <a:pt x="2109471" y="727030"/>
                      <a:pt x="2117905" y="725976"/>
                    </a:cubicBezTo>
                    <a:cubicBezTo>
                      <a:pt x="2126340" y="724922"/>
                      <a:pt x="2129503" y="723868"/>
                      <a:pt x="2133720" y="730192"/>
                    </a:cubicBezTo>
                    <a:cubicBezTo>
                      <a:pt x="2137937" y="736517"/>
                      <a:pt x="2143209" y="746003"/>
                      <a:pt x="2140046" y="750219"/>
                    </a:cubicBezTo>
                    <a:cubicBezTo>
                      <a:pt x="2136883" y="754435"/>
                      <a:pt x="2131611" y="764976"/>
                      <a:pt x="2142155" y="763922"/>
                    </a:cubicBezTo>
                    <a:cubicBezTo>
                      <a:pt x="2152698" y="762868"/>
                      <a:pt x="2163241" y="761814"/>
                      <a:pt x="2169567" y="754435"/>
                    </a:cubicBezTo>
                    <a:cubicBezTo>
                      <a:pt x="2175893" y="747057"/>
                      <a:pt x="2173784" y="739679"/>
                      <a:pt x="2187490" y="739679"/>
                    </a:cubicBezTo>
                    <a:cubicBezTo>
                      <a:pt x="2201196" y="739679"/>
                      <a:pt x="2225445" y="737571"/>
                      <a:pt x="2231771" y="734409"/>
                    </a:cubicBezTo>
                    <a:cubicBezTo>
                      <a:pt x="2238097" y="731247"/>
                      <a:pt x="2260238" y="732301"/>
                      <a:pt x="2260238" y="732301"/>
                    </a:cubicBezTo>
                    <a:lnTo>
                      <a:pt x="2273944" y="729138"/>
                    </a:lnTo>
                    <a:lnTo>
                      <a:pt x="2274028" y="729012"/>
                    </a:lnTo>
                    <a:cubicBezTo>
                      <a:pt x="2276221" y="730445"/>
                      <a:pt x="2277824" y="731963"/>
                      <a:pt x="2277107" y="733355"/>
                    </a:cubicBezTo>
                    <a:cubicBezTo>
                      <a:pt x="2277107" y="733355"/>
                      <a:pt x="2280270" y="750219"/>
                      <a:pt x="2280270" y="757597"/>
                    </a:cubicBezTo>
                    <a:cubicBezTo>
                      <a:pt x="2280270" y="764976"/>
                      <a:pt x="2276052" y="768138"/>
                      <a:pt x="2267618" y="770246"/>
                    </a:cubicBezTo>
                    <a:cubicBezTo>
                      <a:pt x="2259183" y="772354"/>
                      <a:pt x="2267618" y="790272"/>
                      <a:pt x="2268672" y="799759"/>
                    </a:cubicBezTo>
                    <a:cubicBezTo>
                      <a:pt x="2269727" y="809245"/>
                      <a:pt x="2276052" y="828218"/>
                      <a:pt x="2277107" y="832434"/>
                    </a:cubicBezTo>
                    <a:cubicBezTo>
                      <a:pt x="2278161" y="836650"/>
                      <a:pt x="2286596" y="839812"/>
                      <a:pt x="2291867" y="841920"/>
                    </a:cubicBezTo>
                    <a:cubicBezTo>
                      <a:pt x="2297139" y="844028"/>
                      <a:pt x="2296084" y="852460"/>
                      <a:pt x="2288704" y="858785"/>
                    </a:cubicBezTo>
                    <a:cubicBezTo>
                      <a:pt x="2281324" y="865109"/>
                      <a:pt x="2291867" y="872487"/>
                      <a:pt x="2291867" y="872487"/>
                    </a:cubicBezTo>
                    <a:cubicBezTo>
                      <a:pt x="2291867" y="872487"/>
                      <a:pt x="2297139" y="884081"/>
                      <a:pt x="2301356" y="889352"/>
                    </a:cubicBezTo>
                    <a:cubicBezTo>
                      <a:pt x="2305573" y="894622"/>
                      <a:pt x="2309790" y="914648"/>
                      <a:pt x="2311899" y="924135"/>
                    </a:cubicBezTo>
                    <a:cubicBezTo>
                      <a:pt x="2314008" y="933621"/>
                      <a:pt x="2305995" y="951076"/>
                      <a:pt x="2305995" y="951076"/>
                    </a:cubicBezTo>
                    <a:cubicBezTo>
                      <a:pt x="2305404" y="951877"/>
                      <a:pt x="2304519" y="988431"/>
                      <a:pt x="2304519" y="994755"/>
                    </a:cubicBezTo>
                    <a:cubicBezTo>
                      <a:pt x="2304519" y="1001079"/>
                      <a:pt x="2306628" y="1007403"/>
                      <a:pt x="2309790" y="1012674"/>
                    </a:cubicBezTo>
                    <a:cubicBezTo>
                      <a:pt x="2312953" y="1017944"/>
                      <a:pt x="2320334" y="1030592"/>
                      <a:pt x="2327714" y="1040078"/>
                    </a:cubicBezTo>
                    <a:cubicBezTo>
                      <a:pt x="2335094" y="1049565"/>
                      <a:pt x="2336148" y="1052727"/>
                      <a:pt x="2349854" y="1061159"/>
                    </a:cubicBezTo>
                    <a:cubicBezTo>
                      <a:pt x="2363560" y="1069591"/>
                      <a:pt x="2364615" y="1073808"/>
                      <a:pt x="2368832" y="1080132"/>
                    </a:cubicBezTo>
                    <a:cubicBezTo>
                      <a:pt x="2373049" y="1086456"/>
                      <a:pt x="2366723" y="1091726"/>
                      <a:pt x="2362506" y="1095942"/>
                    </a:cubicBezTo>
                    <a:cubicBezTo>
                      <a:pt x="2358289" y="1100158"/>
                      <a:pt x="2362506" y="1108591"/>
                      <a:pt x="2365669" y="1112807"/>
                    </a:cubicBezTo>
                    <a:cubicBezTo>
                      <a:pt x="2368832" y="1117023"/>
                      <a:pt x="2384647" y="1134942"/>
                      <a:pt x="2393081" y="1145482"/>
                    </a:cubicBezTo>
                    <a:cubicBezTo>
                      <a:pt x="2401516" y="1156022"/>
                      <a:pt x="2398353" y="1161292"/>
                      <a:pt x="2398353" y="1172887"/>
                    </a:cubicBezTo>
                    <a:cubicBezTo>
                      <a:pt x="2398353" y="1184481"/>
                      <a:pt x="2400461" y="1183427"/>
                      <a:pt x="2404679" y="1191859"/>
                    </a:cubicBezTo>
                    <a:cubicBezTo>
                      <a:pt x="2408896" y="1200292"/>
                      <a:pt x="2405733" y="1210832"/>
                      <a:pt x="2401516" y="1222426"/>
                    </a:cubicBezTo>
                    <a:cubicBezTo>
                      <a:pt x="2397298" y="1234021"/>
                      <a:pt x="2403624" y="1236129"/>
                      <a:pt x="2412059" y="1240345"/>
                    </a:cubicBezTo>
                    <a:cubicBezTo>
                      <a:pt x="2420493" y="1244561"/>
                      <a:pt x="2431037" y="1255101"/>
                      <a:pt x="2431037" y="1255101"/>
                    </a:cubicBezTo>
                    <a:cubicBezTo>
                      <a:pt x="2431037" y="1255101"/>
                      <a:pt x="2451068" y="1288830"/>
                      <a:pt x="2456340" y="1297263"/>
                    </a:cubicBezTo>
                    <a:cubicBezTo>
                      <a:pt x="2461612" y="1305695"/>
                      <a:pt x="2461612" y="1314127"/>
                      <a:pt x="2461612" y="1324668"/>
                    </a:cubicBezTo>
                    <a:cubicBezTo>
                      <a:pt x="2461612" y="1335208"/>
                      <a:pt x="2466883" y="1357343"/>
                      <a:pt x="2466883" y="1363667"/>
                    </a:cubicBezTo>
                    <a:cubicBezTo>
                      <a:pt x="2466883" y="1369991"/>
                      <a:pt x="2466883" y="1379477"/>
                      <a:pt x="2463720" y="1384748"/>
                    </a:cubicBezTo>
                    <a:cubicBezTo>
                      <a:pt x="2460557" y="1390018"/>
                      <a:pt x="2441580" y="1424801"/>
                      <a:pt x="2436308" y="1431125"/>
                    </a:cubicBezTo>
                    <a:cubicBezTo>
                      <a:pt x="2431037" y="1437449"/>
                      <a:pt x="2439471" y="1443773"/>
                      <a:pt x="2448960" y="1455368"/>
                    </a:cubicBezTo>
                    <a:cubicBezTo>
                      <a:pt x="2458449" y="1466962"/>
                      <a:pt x="2448960" y="1474340"/>
                      <a:pt x="2445797" y="1480665"/>
                    </a:cubicBezTo>
                    <a:cubicBezTo>
                      <a:pt x="2442634" y="1486989"/>
                      <a:pt x="2440525" y="1500691"/>
                      <a:pt x="2434199" y="1505961"/>
                    </a:cubicBezTo>
                    <a:cubicBezTo>
                      <a:pt x="2431332" y="1508322"/>
                      <a:pt x="2429771" y="1511737"/>
                      <a:pt x="2428717" y="1515869"/>
                    </a:cubicBezTo>
                    <a:cubicBezTo>
                      <a:pt x="2428717" y="1515869"/>
                      <a:pt x="2424711" y="1518610"/>
                      <a:pt x="2420493" y="1521772"/>
                    </a:cubicBezTo>
                    <a:cubicBezTo>
                      <a:pt x="2416276" y="1524934"/>
                      <a:pt x="2415222" y="1532312"/>
                      <a:pt x="2416276" y="1537582"/>
                    </a:cubicBezTo>
                    <a:cubicBezTo>
                      <a:pt x="2417330" y="1542853"/>
                      <a:pt x="2432091" y="1630337"/>
                      <a:pt x="2432091" y="1630337"/>
                    </a:cubicBezTo>
                    <a:lnTo>
                      <a:pt x="2441580" y="1673553"/>
                    </a:lnTo>
                    <a:lnTo>
                      <a:pt x="2444405" y="1694633"/>
                    </a:lnTo>
                    <a:cubicBezTo>
                      <a:pt x="2444996" y="1696910"/>
                      <a:pt x="2445797" y="1699398"/>
                      <a:pt x="2445797" y="1702012"/>
                    </a:cubicBezTo>
                    <a:cubicBezTo>
                      <a:pt x="2445797" y="1709390"/>
                      <a:pt x="2442634" y="1743119"/>
                      <a:pt x="2442634" y="1743119"/>
                    </a:cubicBezTo>
                    <a:cubicBezTo>
                      <a:pt x="2442634" y="1743119"/>
                      <a:pt x="2440525" y="1780010"/>
                      <a:pt x="2438417" y="1785280"/>
                    </a:cubicBezTo>
                    <a:cubicBezTo>
                      <a:pt x="2436308" y="1790551"/>
                      <a:pt x="2428928" y="1801091"/>
                      <a:pt x="2426819" y="1809523"/>
                    </a:cubicBezTo>
                    <a:cubicBezTo>
                      <a:pt x="2424711" y="1817955"/>
                      <a:pt x="2432091" y="1836928"/>
                      <a:pt x="2435254" y="1845360"/>
                    </a:cubicBezTo>
                    <a:cubicBezTo>
                      <a:pt x="2436645" y="1849155"/>
                      <a:pt x="2435971" y="1852275"/>
                      <a:pt x="2434748" y="1854594"/>
                    </a:cubicBezTo>
                    <a:cubicBezTo>
                      <a:pt x="2434748" y="1854594"/>
                      <a:pt x="2439471" y="1871711"/>
                      <a:pt x="2428928" y="1869603"/>
                    </a:cubicBezTo>
                    <a:cubicBezTo>
                      <a:pt x="2418385" y="1867495"/>
                      <a:pt x="2408896" y="1864333"/>
                      <a:pt x="2401516" y="1865387"/>
                    </a:cubicBezTo>
                    <a:cubicBezTo>
                      <a:pt x="2394136" y="1866441"/>
                      <a:pt x="2388864" y="1866441"/>
                      <a:pt x="2382538" y="1867495"/>
                    </a:cubicBezTo>
                    <a:cubicBezTo>
                      <a:pt x="2376212" y="1868549"/>
                      <a:pt x="2365669" y="1864333"/>
                      <a:pt x="2359343" y="1862225"/>
                    </a:cubicBezTo>
                    <a:cubicBezTo>
                      <a:pt x="2353017" y="1860117"/>
                      <a:pt x="2337203" y="1858009"/>
                      <a:pt x="2331931" y="1859063"/>
                    </a:cubicBezTo>
                    <a:cubicBezTo>
                      <a:pt x="2326659" y="1860117"/>
                      <a:pt x="2326659" y="1867495"/>
                      <a:pt x="2330877" y="1871711"/>
                    </a:cubicBezTo>
                    <a:cubicBezTo>
                      <a:pt x="2335094" y="1875927"/>
                      <a:pt x="2337203" y="1879089"/>
                      <a:pt x="2332985" y="1885414"/>
                    </a:cubicBezTo>
                    <a:cubicBezTo>
                      <a:pt x="2328768" y="1891738"/>
                      <a:pt x="2327714" y="1900170"/>
                      <a:pt x="2332985" y="1904386"/>
                    </a:cubicBezTo>
                    <a:cubicBezTo>
                      <a:pt x="2338257" y="1908602"/>
                      <a:pt x="2364615" y="1905440"/>
                      <a:pt x="2369886" y="1905440"/>
                    </a:cubicBezTo>
                    <a:cubicBezTo>
                      <a:pt x="2375158" y="1905440"/>
                      <a:pt x="2386755" y="1908602"/>
                      <a:pt x="2386755" y="1908602"/>
                    </a:cubicBezTo>
                    <a:cubicBezTo>
                      <a:pt x="2386755" y="1908602"/>
                      <a:pt x="2396244" y="1921251"/>
                      <a:pt x="2401516" y="1926521"/>
                    </a:cubicBezTo>
                    <a:cubicBezTo>
                      <a:pt x="2406787" y="1931791"/>
                      <a:pt x="2411005" y="1937061"/>
                      <a:pt x="2407842" y="1943385"/>
                    </a:cubicBezTo>
                    <a:cubicBezTo>
                      <a:pt x="2404679" y="1949710"/>
                      <a:pt x="2399407" y="1951818"/>
                      <a:pt x="2399407" y="1951818"/>
                    </a:cubicBezTo>
                    <a:cubicBezTo>
                      <a:pt x="2399407" y="1951818"/>
                      <a:pt x="2389918" y="1962358"/>
                      <a:pt x="2394136" y="1967628"/>
                    </a:cubicBezTo>
                    <a:cubicBezTo>
                      <a:pt x="2398353" y="1972898"/>
                      <a:pt x="2399407" y="1981331"/>
                      <a:pt x="2392027" y="1983439"/>
                    </a:cubicBezTo>
                    <a:cubicBezTo>
                      <a:pt x="2384647" y="1985547"/>
                      <a:pt x="2378321" y="1987655"/>
                      <a:pt x="2375158" y="1991871"/>
                    </a:cubicBezTo>
                    <a:cubicBezTo>
                      <a:pt x="2371995" y="1996087"/>
                      <a:pt x="2364615" y="2004519"/>
                      <a:pt x="2365669" y="2009790"/>
                    </a:cubicBezTo>
                    <a:cubicBezTo>
                      <a:pt x="2366723" y="2015060"/>
                      <a:pt x="2360398" y="2021384"/>
                      <a:pt x="2360398" y="2021384"/>
                    </a:cubicBezTo>
                    <a:cubicBezTo>
                      <a:pt x="2360398" y="2021384"/>
                      <a:pt x="2356180" y="2026654"/>
                      <a:pt x="2363560" y="2029816"/>
                    </a:cubicBezTo>
                    <a:cubicBezTo>
                      <a:pt x="2370941" y="2032978"/>
                      <a:pt x="2369886" y="2041411"/>
                      <a:pt x="2358289" y="2041411"/>
                    </a:cubicBezTo>
                    <a:cubicBezTo>
                      <a:pt x="2346691" y="2041411"/>
                      <a:pt x="2320334" y="2031924"/>
                      <a:pt x="2311899" y="2028762"/>
                    </a:cubicBezTo>
                    <a:cubicBezTo>
                      <a:pt x="2303465" y="2025600"/>
                      <a:pt x="2299247" y="2024546"/>
                      <a:pt x="2293976" y="2027708"/>
                    </a:cubicBezTo>
                    <a:cubicBezTo>
                      <a:pt x="2288704" y="2030870"/>
                      <a:pt x="2280270" y="2037194"/>
                      <a:pt x="2284487" y="2042465"/>
                    </a:cubicBezTo>
                    <a:cubicBezTo>
                      <a:pt x="2288704" y="2047735"/>
                      <a:pt x="2290813" y="2059329"/>
                      <a:pt x="2290813" y="2065653"/>
                    </a:cubicBezTo>
                    <a:cubicBezTo>
                      <a:pt x="2290813" y="2071978"/>
                      <a:pt x="2293976" y="2080410"/>
                      <a:pt x="2300302" y="2085680"/>
                    </a:cubicBezTo>
                    <a:cubicBezTo>
                      <a:pt x="2306628" y="2090950"/>
                      <a:pt x="2304519" y="2104653"/>
                      <a:pt x="2303465" y="2108869"/>
                    </a:cubicBezTo>
                    <a:cubicBezTo>
                      <a:pt x="2302410" y="2113085"/>
                      <a:pt x="2306628" y="2115193"/>
                      <a:pt x="2297139" y="2116247"/>
                    </a:cubicBezTo>
                    <a:cubicBezTo>
                      <a:pt x="2287650" y="2117301"/>
                      <a:pt x="2287650" y="2119409"/>
                      <a:pt x="2288704" y="2123625"/>
                    </a:cubicBezTo>
                    <a:cubicBezTo>
                      <a:pt x="2289758" y="2127841"/>
                      <a:pt x="2293976" y="2137328"/>
                      <a:pt x="2290813" y="2141544"/>
                    </a:cubicBezTo>
                    <a:cubicBezTo>
                      <a:pt x="2287650" y="2145760"/>
                      <a:pt x="2278161" y="2156300"/>
                      <a:pt x="2285541" y="2162625"/>
                    </a:cubicBezTo>
                    <a:cubicBezTo>
                      <a:pt x="2292921" y="2168949"/>
                      <a:pt x="2299247" y="2173165"/>
                      <a:pt x="2299247" y="2177381"/>
                    </a:cubicBezTo>
                    <a:cubicBezTo>
                      <a:pt x="2299247" y="2181597"/>
                      <a:pt x="2306628" y="2202678"/>
                      <a:pt x="2300302" y="2203732"/>
                    </a:cubicBezTo>
                    <a:cubicBezTo>
                      <a:pt x="2293976" y="2204786"/>
                      <a:pt x="2291867" y="2202678"/>
                      <a:pt x="2286596" y="2199516"/>
                    </a:cubicBezTo>
                    <a:cubicBezTo>
                      <a:pt x="2281324" y="2196354"/>
                      <a:pt x="2274998" y="2193192"/>
                      <a:pt x="2270781" y="2196354"/>
                    </a:cubicBezTo>
                    <a:cubicBezTo>
                      <a:pt x="2266564" y="2199516"/>
                      <a:pt x="2257075" y="2200570"/>
                      <a:pt x="2258129" y="2206894"/>
                    </a:cubicBezTo>
                    <a:cubicBezTo>
                      <a:pt x="2259183" y="2213218"/>
                      <a:pt x="2263401" y="2218488"/>
                      <a:pt x="2254966" y="2218488"/>
                    </a:cubicBezTo>
                    <a:cubicBezTo>
                      <a:pt x="2246532" y="2218488"/>
                      <a:pt x="2238097" y="2219542"/>
                      <a:pt x="2244423" y="2230083"/>
                    </a:cubicBezTo>
                    <a:cubicBezTo>
                      <a:pt x="2250749" y="2240623"/>
                      <a:pt x="2250749" y="2250109"/>
                      <a:pt x="2261292" y="2251163"/>
                    </a:cubicBezTo>
                    <a:cubicBezTo>
                      <a:pt x="2271835" y="2252217"/>
                      <a:pt x="2274998" y="2248001"/>
                      <a:pt x="2279215" y="2246947"/>
                    </a:cubicBezTo>
                    <a:cubicBezTo>
                      <a:pt x="2283433" y="2245893"/>
                      <a:pt x="2291867" y="2245893"/>
                      <a:pt x="2296084" y="2251163"/>
                    </a:cubicBezTo>
                    <a:cubicBezTo>
                      <a:pt x="2300302" y="2256434"/>
                      <a:pt x="2305573" y="2268028"/>
                      <a:pt x="2305573" y="2268028"/>
                    </a:cubicBezTo>
                    <a:cubicBezTo>
                      <a:pt x="2305573" y="2268028"/>
                      <a:pt x="2292921" y="2270136"/>
                      <a:pt x="2293976" y="2274352"/>
                    </a:cubicBezTo>
                    <a:cubicBezTo>
                      <a:pt x="2295030" y="2278568"/>
                      <a:pt x="2300302" y="2287001"/>
                      <a:pt x="2300302" y="2287001"/>
                    </a:cubicBezTo>
                    <a:cubicBezTo>
                      <a:pt x="2300302" y="2287001"/>
                      <a:pt x="2297139" y="2298595"/>
                      <a:pt x="2287650" y="2305973"/>
                    </a:cubicBezTo>
                    <a:cubicBezTo>
                      <a:pt x="2278161" y="2313351"/>
                      <a:pt x="2271835" y="2314405"/>
                      <a:pt x="2270781" y="2318622"/>
                    </a:cubicBezTo>
                    <a:cubicBezTo>
                      <a:pt x="2269727" y="2322838"/>
                      <a:pt x="2269727" y="2344972"/>
                      <a:pt x="2269727" y="2344972"/>
                    </a:cubicBezTo>
                    <a:lnTo>
                      <a:pt x="2269642" y="2346448"/>
                    </a:lnTo>
                    <a:lnTo>
                      <a:pt x="2263401" y="2346026"/>
                    </a:lnTo>
                    <a:cubicBezTo>
                      <a:pt x="2263401" y="2346026"/>
                      <a:pt x="2258129" y="2352351"/>
                      <a:pt x="2247586" y="2355513"/>
                    </a:cubicBezTo>
                    <a:cubicBezTo>
                      <a:pt x="2237043" y="2358675"/>
                      <a:pt x="2240206" y="2364999"/>
                      <a:pt x="2241260" y="2369215"/>
                    </a:cubicBezTo>
                    <a:cubicBezTo>
                      <a:pt x="2242314" y="2373431"/>
                      <a:pt x="2238097" y="2385026"/>
                      <a:pt x="2238097" y="2396620"/>
                    </a:cubicBezTo>
                    <a:cubicBezTo>
                      <a:pt x="2238097" y="2408214"/>
                      <a:pt x="2238097" y="2456700"/>
                      <a:pt x="2235988" y="2463024"/>
                    </a:cubicBezTo>
                    <a:cubicBezTo>
                      <a:pt x="2233880" y="2469348"/>
                      <a:pt x="2232826" y="2472510"/>
                      <a:pt x="2229663" y="2489375"/>
                    </a:cubicBezTo>
                    <a:cubicBezTo>
                      <a:pt x="2226500" y="2506240"/>
                      <a:pt x="2222282" y="2500969"/>
                      <a:pt x="2211739" y="2497807"/>
                    </a:cubicBezTo>
                    <a:cubicBezTo>
                      <a:pt x="2201196" y="2494645"/>
                      <a:pt x="2181164" y="2504131"/>
                      <a:pt x="2172730" y="2510456"/>
                    </a:cubicBezTo>
                    <a:cubicBezTo>
                      <a:pt x="2164295" y="2516780"/>
                      <a:pt x="2159024" y="2510456"/>
                      <a:pt x="2151643" y="2504131"/>
                    </a:cubicBezTo>
                    <a:cubicBezTo>
                      <a:pt x="2144263" y="2497807"/>
                      <a:pt x="2142155" y="2510456"/>
                      <a:pt x="2142155" y="2510456"/>
                    </a:cubicBezTo>
                    <a:cubicBezTo>
                      <a:pt x="2142155" y="2510456"/>
                      <a:pt x="2141100" y="2520996"/>
                      <a:pt x="2136883" y="2525212"/>
                    </a:cubicBezTo>
                    <a:cubicBezTo>
                      <a:pt x="2132666" y="2529428"/>
                      <a:pt x="2127394" y="2535752"/>
                      <a:pt x="2121068" y="2542077"/>
                    </a:cubicBezTo>
                    <a:cubicBezTo>
                      <a:pt x="2114742" y="2548401"/>
                      <a:pt x="2109471" y="2545239"/>
                      <a:pt x="2104199" y="2541023"/>
                    </a:cubicBezTo>
                    <a:cubicBezTo>
                      <a:pt x="2098928" y="2536807"/>
                      <a:pt x="2093656" y="2534698"/>
                      <a:pt x="2089439" y="2531536"/>
                    </a:cubicBezTo>
                    <a:cubicBezTo>
                      <a:pt x="2085222" y="2528374"/>
                      <a:pt x="2077841" y="2520996"/>
                      <a:pt x="2076787" y="2514672"/>
                    </a:cubicBezTo>
                    <a:cubicBezTo>
                      <a:pt x="2075733" y="2508348"/>
                      <a:pt x="2070461" y="2497807"/>
                      <a:pt x="2070461" y="2497807"/>
                    </a:cubicBezTo>
                    <a:cubicBezTo>
                      <a:pt x="2070461" y="2497807"/>
                      <a:pt x="2058864" y="2504131"/>
                      <a:pt x="2051484" y="2511510"/>
                    </a:cubicBezTo>
                    <a:cubicBezTo>
                      <a:pt x="2044103" y="2518888"/>
                      <a:pt x="2050429" y="2523104"/>
                      <a:pt x="2049375" y="2535752"/>
                    </a:cubicBezTo>
                    <a:cubicBezTo>
                      <a:pt x="2048321" y="2548401"/>
                      <a:pt x="2036723" y="2544185"/>
                      <a:pt x="2031452" y="2537861"/>
                    </a:cubicBezTo>
                    <a:cubicBezTo>
                      <a:pt x="2026180" y="2531536"/>
                      <a:pt x="2025126" y="2534698"/>
                      <a:pt x="2017746" y="2542077"/>
                    </a:cubicBezTo>
                    <a:cubicBezTo>
                      <a:pt x="2010365" y="2549455"/>
                      <a:pt x="2010365" y="2547347"/>
                      <a:pt x="1999822" y="2547347"/>
                    </a:cubicBezTo>
                    <a:cubicBezTo>
                      <a:pt x="1989279" y="2547347"/>
                      <a:pt x="1995605" y="2523104"/>
                      <a:pt x="1995605" y="2523104"/>
                    </a:cubicBezTo>
                    <a:cubicBezTo>
                      <a:pt x="1995605" y="2523104"/>
                      <a:pt x="1995605" y="2503077"/>
                      <a:pt x="1990333" y="2495699"/>
                    </a:cubicBezTo>
                    <a:cubicBezTo>
                      <a:pt x="1985062" y="2488321"/>
                      <a:pt x="1997714" y="2483051"/>
                      <a:pt x="1991388" y="2480943"/>
                    </a:cubicBezTo>
                    <a:cubicBezTo>
                      <a:pt x="1985062" y="2478835"/>
                      <a:pt x="1981899" y="2460916"/>
                      <a:pt x="1988225" y="2456700"/>
                    </a:cubicBezTo>
                    <a:cubicBezTo>
                      <a:pt x="1994551" y="2452484"/>
                      <a:pt x="1992442" y="2428241"/>
                      <a:pt x="1992442" y="2424025"/>
                    </a:cubicBezTo>
                    <a:cubicBezTo>
                      <a:pt x="1992442" y="2419809"/>
                      <a:pt x="1997714" y="2414539"/>
                      <a:pt x="2002985" y="2410322"/>
                    </a:cubicBezTo>
                    <a:cubicBezTo>
                      <a:pt x="2008257" y="2406106"/>
                      <a:pt x="2010365" y="2393458"/>
                      <a:pt x="2010365" y="2382918"/>
                    </a:cubicBezTo>
                    <a:cubicBezTo>
                      <a:pt x="2010365" y="2372377"/>
                      <a:pt x="2037777" y="2371323"/>
                      <a:pt x="2037777" y="2371323"/>
                    </a:cubicBezTo>
                    <a:cubicBezTo>
                      <a:pt x="2037777" y="2371323"/>
                      <a:pt x="2029343" y="2344972"/>
                      <a:pt x="2025126" y="2336540"/>
                    </a:cubicBezTo>
                    <a:cubicBezTo>
                      <a:pt x="2020908" y="2328108"/>
                      <a:pt x="2002985" y="2334432"/>
                      <a:pt x="1996659" y="2335486"/>
                    </a:cubicBezTo>
                    <a:cubicBezTo>
                      <a:pt x="1990333" y="2336540"/>
                      <a:pt x="1981899" y="2334432"/>
                      <a:pt x="1981899" y="2334432"/>
                    </a:cubicBezTo>
                    <a:cubicBezTo>
                      <a:pt x="1981899" y="2334432"/>
                      <a:pt x="1966084" y="2313351"/>
                      <a:pt x="1960813" y="2308081"/>
                    </a:cubicBezTo>
                    <a:cubicBezTo>
                      <a:pt x="1955541" y="2302811"/>
                      <a:pt x="1958704" y="2293325"/>
                      <a:pt x="1967138" y="2289109"/>
                    </a:cubicBezTo>
                    <a:cubicBezTo>
                      <a:pt x="1975573" y="2284892"/>
                      <a:pt x="1963976" y="2277514"/>
                      <a:pt x="1955541" y="2270136"/>
                    </a:cubicBezTo>
                    <a:cubicBezTo>
                      <a:pt x="1947107" y="2262758"/>
                      <a:pt x="1962921" y="2261704"/>
                      <a:pt x="1969247" y="2257488"/>
                    </a:cubicBezTo>
                    <a:cubicBezTo>
                      <a:pt x="1975573" y="2253271"/>
                      <a:pt x="1985062" y="2264866"/>
                      <a:pt x="1985062" y="2264866"/>
                    </a:cubicBezTo>
                    <a:cubicBezTo>
                      <a:pt x="1985062" y="2264866"/>
                      <a:pt x="1986116" y="2271190"/>
                      <a:pt x="1989279" y="2278568"/>
                    </a:cubicBezTo>
                    <a:cubicBezTo>
                      <a:pt x="1992442" y="2285946"/>
                      <a:pt x="2000877" y="2275406"/>
                      <a:pt x="2000877" y="2275406"/>
                    </a:cubicBezTo>
                    <a:cubicBezTo>
                      <a:pt x="2000877" y="2275406"/>
                      <a:pt x="2005094" y="2265920"/>
                      <a:pt x="1997714" y="2261704"/>
                    </a:cubicBezTo>
                    <a:cubicBezTo>
                      <a:pt x="1990333" y="2257488"/>
                      <a:pt x="1992442" y="2243785"/>
                      <a:pt x="1996659" y="2245893"/>
                    </a:cubicBezTo>
                    <a:cubicBezTo>
                      <a:pt x="2000877" y="2248001"/>
                      <a:pt x="2013528" y="2245893"/>
                      <a:pt x="2013528" y="2241677"/>
                    </a:cubicBezTo>
                    <a:cubicBezTo>
                      <a:pt x="2013528" y="2237461"/>
                      <a:pt x="2016691" y="2219542"/>
                      <a:pt x="2021963" y="2216380"/>
                    </a:cubicBezTo>
                    <a:cubicBezTo>
                      <a:pt x="2027234" y="2213218"/>
                      <a:pt x="2031452" y="2207948"/>
                      <a:pt x="2038832" y="2216380"/>
                    </a:cubicBezTo>
                    <a:cubicBezTo>
                      <a:pt x="2046212" y="2224813"/>
                      <a:pt x="2050429" y="2216380"/>
                      <a:pt x="2052538" y="2211110"/>
                    </a:cubicBezTo>
                    <a:cubicBezTo>
                      <a:pt x="2054646" y="2205840"/>
                      <a:pt x="2068353" y="2214272"/>
                      <a:pt x="2068353" y="2214272"/>
                    </a:cubicBezTo>
                    <a:cubicBezTo>
                      <a:pt x="2068353" y="2214272"/>
                      <a:pt x="2075733" y="2216380"/>
                      <a:pt x="2079950" y="2215326"/>
                    </a:cubicBezTo>
                    <a:cubicBezTo>
                      <a:pt x="2084167" y="2214272"/>
                      <a:pt x="2092602" y="2209002"/>
                      <a:pt x="2092602" y="2209002"/>
                    </a:cubicBezTo>
                    <a:lnTo>
                      <a:pt x="2083071" y="2190830"/>
                    </a:lnTo>
                    <a:cubicBezTo>
                      <a:pt x="2081089" y="2189523"/>
                      <a:pt x="2078938" y="2188554"/>
                      <a:pt x="2076787" y="2187921"/>
                    </a:cubicBezTo>
                    <a:cubicBezTo>
                      <a:pt x="2069407" y="2185813"/>
                      <a:pt x="2056755" y="2179489"/>
                      <a:pt x="2051484" y="2176327"/>
                    </a:cubicBezTo>
                    <a:cubicBezTo>
                      <a:pt x="2046212" y="2173165"/>
                      <a:pt x="2039886" y="2171057"/>
                      <a:pt x="2026180" y="2170003"/>
                    </a:cubicBezTo>
                    <a:cubicBezTo>
                      <a:pt x="2012474" y="2168949"/>
                      <a:pt x="2015637" y="2164733"/>
                      <a:pt x="2015637" y="2157354"/>
                    </a:cubicBezTo>
                    <a:cubicBezTo>
                      <a:pt x="2015637" y="2149976"/>
                      <a:pt x="2015637" y="2149976"/>
                      <a:pt x="2019854" y="2146814"/>
                    </a:cubicBezTo>
                    <a:cubicBezTo>
                      <a:pt x="2024071" y="2143652"/>
                      <a:pt x="2035669" y="2136274"/>
                      <a:pt x="2045158" y="2132058"/>
                    </a:cubicBezTo>
                    <a:cubicBezTo>
                      <a:pt x="2054646" y="2127841"/>
                      <a:pt x="2056755" y="2117301"/>
                      <a:pt x="2057809" y="2112031"/>
                    </a:cubicBezTo>
                    <a:cubicBezTo>
                      <a:pt x="2058020" y="2110892"/>
                      <a:pt x="2058400" y="2108658"/>
                      <a:pt x="2058864" y="2105791"/>
                    </a:cubicBezTo>
                    <a:cubicBezTo>
                      <a:pt x="2060972" y="2101575"/>
                      <a:pt x="2049375" y="2093058"/>
                      <a:pt x="2043049" y="2089896"/>
                    </a:cubicBezTo>
                    <a:cubicBezTo>
                      <a:pt x="2036723" y="2086734"/>
                      <a:pt x="2037777" y="2083572"/>
                      <a:pt x="2040940" y="2079356"/>
                    </a:cubicBezTo>
                    <a:cubicBezTo>
                      <a:pt x="2044103" y="2075140"/>
                      <a:pt x="2043049" y="2071978"/>
                      <a:pt x="2045158" y="2064599"/>
                    </a:cubicBezTo>
                    <a:cubicBezTo>
                      <a:pt x="2047266" y="2057221"/>
                      <a:pt x="2045158" y="2054059"/>
                      <a:pt x="2037777" y="2054059"/>
                    </a:cubicBezTo>
                    <a:cubicBezTo>
                      <a:pt x="2030397" y="2054059"/>
                      <a:pt x="2032506" y="2048789"/>
                      <a:pt x="2032506" y="2042465"/>
                    </a:cubicBezTo>
                    <a:cubicBezTo>
                      <a:pt x="2032506" y="2036140"/>
                      <a:pt x="2030397" y="2038248"/>
                      <a:pt x="2021963" y="2037194"/>
                    </a:cubicBezTo>
                    <a:cubicBezTo>
                      <a:pt x="2013528" y="2036140"/>
                      <a:pt x="2009311" y="2031924"/>
                      <a:pt x="2009311" y="2031924"/>
                    </a:cubicBezTo>
                    <a:cubicBezTo>
                      <a:pt x="2009311" y="2031924"/>
                      <a:pt x="1998768" y="2036140"/>
                      <a:pt x="1994551" y="2037194"/>
                    </a:cubicBezTo>
                    <a:cubicBezTo>
                      <a:pt x="1990333" y="2038248"/>
                      <a:pt x="1981899" y="2046681"/>
                      <a:pt x="1977682" y="2051951"/>
                    </a:cubicBezTo>
                    <a:cubicBezTo>
                      <a:pt x="1973464" y="2057221"/>
                      <a:pt x="1968193" y="2055113"/>
                      <a:pt x="1958704" y="2048789"/>
                    </a:cubicBezTo>
                    <a:cubicBezTo>
                      <a:pt x="1949215" y="2042465"/>
                      <a:pt x="1955541" y="2061437"/>
                      <a:pt x="1955541" y="2061437"/>
                    </a:cubicBezTo>
                    <a:cubicBezTo>
                      <a:pt x="1955541" y="2061437"/>
                      <a:pt x="1943944" y="2061437"/>
                      <a:pt x="1936563" y="2059329"/>
                    </a:cubicBezTo>
                    <a:cubicBezTo>
                      <a:pt x="1929183" y="2057221"/>
                      <a:pt x="1934455" y="2047735"/>
                      <a:pt x="1934455" y="2042465"/>
                    </a:cubicBezTo>
                    <a:cubicBezTo>
                      <a:pt x="1934455" y="2037194"/>
                      <a:pt x="1932346" y="2037194"/>
                      <a:pt x="1919694" y="2038248"/>
                    </a:cubicBezTo>
                    <a:cubicBezTo>
                      <a:pt x="1907043" y="2039303"/>
                      <a:pt x="1911260" y="2035086"/>
                      <a:pt x="1910206" y="2027708"/>
                    </a:cubicBezTo>
                    <a:cubicBezTo>
                      <a:pt x="1909151" y="2020330"/>
                      <a:pt x="1892282" y="2030870"/>
                      <a:pt x="1882793" y="2030870"/>
                    </a:cubicBezTo>
                    <a:cubicBezTo>
                      <a:pt x="1873305" y="2030870"/>
                      <a:pt x="1859598" y="2028762"/>
                      <a:pt x="1851164" y="2024546"/>
                    </a:cubicBezTo>
                    <a:cubicBezTo>
                      <a:pt x="1842729" y="2020330"/>
                      <a:pt x="1840621" y="2027708"/>
                      <a:pt x="1840621" y="2031924"/>
                    </a:cubicBezTo>
                    <a:cubicBezTo>
                      <a:pt x="1840621" y="2036140"/>
                      <a:pt x="1835898" y="2046639"/>
                      <a:pt x="1835898" y="2046639"/>
                    </a:cubicBezTo>
                    <a:cubicBezTo>
                      <a:pt x="1832481" y="2043476"/>
                      <a:pt x="1828264" y="2043940"/>
                      <a:pt x="1816414" y="2044404"/>
                    </a:cubicBezTo>
                    <a:cubicBezTo>
                      <a:pt x="1807178" y="2044783"/>
                      <a:pt x="1791237" y="2029184"/>
                      <a:pt x="1785838" y="2023408"/>
                    </a:cubicBezTo>
                    <a:cubicBezTo>
                      <a:pt x="1777488" y="2014554"/>
                      <a:pt x="1777952" y="2005616"/>
                      <a:pt x="1776392" y="1994780"/>
                    </a:cubicBezTo>
                    <a:cubicBezTo>
                      <a:pt x="1774030" y="1978590"/>
                      <a:pt x="1765849" y="1981120"/>
                      <a:pt x="1768168" y="1967333"/>
                    </a:cubicBezTo>
                    <a:cubicBezTo>
                      <a:pt x="1774578" y="1929009"/>
                      <a:pt x="1774241" y="1928503"/>
                      <a:pt x="1733502" y="1910668"/>
                    </a:cubicBezTo>
                    <a:cubicBezTo>
                      <a:pt x="1729370" y="1908855"/>
                      <a:pt x="1726164" y="1905778"/>
                      <a:pt x="1721863" y="1903965"/>
                    </a:cubicBezTo>
                    <a:cubicBezTo>
                      <a:pt x="1720092" y="1902067"/>
                      <a:pt x="1718362" y="1900128"/>
                      <a:pt x="1716085" y="1898821"/>
                    </a:cubicBezTo>
                    <a:cubicBezTo>
                      <a:pt x="1701114" y="1890178"/>
                      <a:pt x="1704909" y="1896797"/>
                      <a:pt x="1697824" y="1885540"/>
                    </a:cubicBezTo>
                    <a:cubicBezTo>
                      <a:pt x="1697824" y="1885540"/>
                      <a:pt x="1717266" y="1883306"/>
                      <a:pt x="1724646" y="1883306"/>
                    </a:cubicBezTo>
                    <a:cubicBezTo>
                      <a:pt x="1732027" y="1883306"/>
                      <a:pt x="1747841" y="1872765"/>
                      <a:pt x="1752058" y="1871711"/>
                    </a:cubicBezTo>
                    <a:cubicBezTo>
                      <a:pt x="1756276" y="1870657"/>
                      <a:pt x="1777362" y="1859063"/>
                      <a:pt x="1781579" y="1854847"/>
                    </a:cubicBezTo>
                    <a:cubicBezTo>
                      <a:pt x="1785797" y="1850630"/>
                      <a:pt x="1793177" y="1849576"/>
                      <a:pt x="1788959" y="1844306"/>
                    </a:cubicBezTo>
                    <a:cubicBezTo>
                      <a:pt x="1784742" y="1839036"/>
                      <a:pt x="1783688" y="1828496"/>
                      <a:pt x="1783688" y="1814793"/>
                    </a:cubicBezTo>
                    <a:cubicBezTo>
                      <a:pt x="1783688" y="1801091"/>
                      <a:pt x="1785797" y="1785280"/>
                      <a:pt x="1791068" y="1778956"/>
                    </a:cubicBezTo>
                    <a:cubicBezTo>
                      <a:pt x="1796340" y="1772632"/>
                      <a:pt x="1797394" y="1770524"/>
                      <a:pt x="1794231" y="1762092"/>
                    </a:cubicBezTo>
                    <a:cubicBezTo>
                      <a:pt x="1791068" y="1753659"/>
                      <a:pt x="1793177" y="1741011"/>
                      <a:pt x="1793177" y="1733633"/>
                    </a:cubicBezTo>
                    <a:cubicBezTo>
                      <a:pt x="1793177" y="1726254"/>
                      <a:pt x="1790014" y="1726254"/>
                      <a:pt x="1774199" y="1725200"/>
                    </a:cubicBezTo>
                    <a:cubicBezTo>
                      <a:pt x="1758384" y="1724146"/>
                      <a:pt x="1748896" y="1720984"/>
                      <a:pt x="1740461" y="1715714"/>
                    </a:cubicBezTo>
                    <a:cubicBezTo>
                      <a:pt x="1732027" y="1710444"/>
                      <a:pt x="1728864" y="1709390"/>
                      <a:pt x="1716212" y="1715714"/>
                    </a:cubicBezTo>
                    <a:cubicBezTo>
                      <a:pt x="1703560" y="1722038"/>
                      <a:pt x="1679311" y="1718876"/>
                      <a:pt x="1670876" y="1719930"/>
                    </a:cubicBezTo>
                    <a:cubicBezTo>
                      <a:pt x="1662442" y="1720984"/>
                      <a:pt x="1658225" y="1713606"/>
                      <a:pt x="1642410" y="1717822"/>
                    </a:cubicBezTo>
                    <a:cubicBezTo>
                      <a:pt x="1626595" y="1722038"/>
                      <a:pt x="1608925" y="1723177"/>
                      <a:pt x="1608672" y="1723851"/>
                    </a:cubicBezTo>
                    <a:lnTo>
                      <a:pt x="1596695" y="1722629"/>
                    </a:lnTo>
                    <a:cubicBezTo>
                      <a:pt x="1596189" y="1725622"/>
                      <a:pt x="1596399" y="1728489"/>
                      <a:pt x="1596653" y="1731820"/>
                    </a:cubicBezTo>
                    <a:cubicBezTo>
                      <a:pt x="1597623" y="1742824"/>
                      <a:pt x="1589694" y="1738566"/>
                      <a:pt x="1589019" y="1755894"/>
                    </a:cubicBezTo>
                    <a:cubicBezTo>
                      <a:pt x="1588935" y="1755514"/>
                      <a:pt x="1587881" y="1756821"/>
                      <a:pt x="1587121" y="1757875"/>
                    </a:cubicBezTo>
                    <a:cubicBezTo>
                      <a:pt x="1582609" y="1764073"/>
                      <a:pt x="1583157" y="1765380"/>
                      <a:pt x="1585139" y="1772506"/>
                    </a:cubicBezTo>
                    <a:cubicBezTo>
                      <a:pt x="1588387" y="1784184"/>
                      <a:pt x="1564728" y="1777987"/>
                      <a:pt x="1567596" y="1799151"/>
                    </a:cubicBezTo>
                    <a:lnTo>
                      <a:pt x="1568060" y="1802272"/>
                    </a:lnTo>
                    <a:cubicBezTo>
                      <a:pt x="1569156" y="1810535"/>
                      <a:pt x="1564222" y="1817829"/>
                      <a:pt x="1558023" y="1822720"/>
                    </a:cubicBezTo>
                    <a:cubicBezTo>
                      <a:pt x="1553721" y="1824743"/>
                      <a:pt x="1546045" y="1830435"/>
                      <a:pt x="1545877" y="1830477"/>
                    </a:cubicBezTo>
                    <a:cubicBezTo>
                      <a:pt x="1539551" y="1817323"/>
                      <a:pt x="1528713" y="1825207"/>
                      <a:pt x="1524074" y="1835031"/>
                    </a:cubicBezTo>
                    <a:cubicBezTo>
                      <a:pt x="1515428" y="1853371"/>
                      <a:pt x="1520911" y="1839163"/>
                      <a:pt x="1511295" y="1850378"/>
                    </a:cubicBezTo>
                    <a:lnTo>
                      <a:pt x="1509904" y="1851980"/>
                    </a:lnTo>
                    <a:cubicBezTo>
                      <a:pt x="1501553" y="1861466"/>
                      <a:pt x="1483293" y="1845150"/>
                      <a:pt x="1465412" y="1858894"/>
                    </a:cubicBezTo>
                    <a:cubicBezTo>
                      <a:pt x="1452549" y="1868802"/>
                      <a:pt x="1453097" y="1862646"/>
                      <a:pt x="1442217" y="1880944"/>
                    </a:cubicBezTo>
                    <a:cubicBezTo>
                      <a:pt x="1428721" y="1874915"/>
                      <a:pt x="1424715" y="1880439"/>
                      <a:pt x="1419148" y="1893888"/>
                    </a:cubicBezTo>
                    <a:cubicBezTo>
                      <a:pt x="1416323" y="1893171"/>
                      <a:pt x="1413919" y="1892075"/>
                      <a:pt x="1410925" y="1892075"/>
                    </a:cubicBezTo>
                    <a:cubicBezTo>
                      <a:pt x="1407003" y="1892033"/>
                      <a:pt x="1402996" y="1895912"/>
                      <a:pt x="1402828" y="1899791"/>
                    </a:cubicBezTo>
                    <a:cubicBezTo>
                      <a:pt x="1400466" y="1900212"/>
                      <a:pt x="1398062" y="1900254"/>
                      <a:pt x="1395700" y="1900929"/>
                    </a:cubicBezTo>
                    <a:lnTo>
                      <a:pt x="1393845" y="1901814"/>
                    </a:lnTo>
                    <a:cubicBezTo>
                      <a:pt x="1388151" y="1905904"/>
                      <a:pt x="1388489" y="1911301"/>
                      <a:pt x="1385115" y="1914631"/>
                    </a:cubicBezTo>
                    <a:cubicBezTo>
                      <a:pt x="1383892" y="1915264"/>
                      <a:pt x="1381994" y="1915475"/>
                      <a:pt x="1380645" y="1915728"/>
                    </a:cubicBezTo>
                    <a:lnTo>
                      <a:pt x="1375964" y="1916529"/>
                    </a:lnTo>
                    <a:cubicBezTo>
                      <a:pt x="1370650" y="1917498"/>
                      <a:pt x="1367445" y="1919100"/>
                      <a:pt x="1363734" y="1923064"/>
                    </a:cubicBezTo>
                    <a:lnTo>
                      <a:pt x="1362215" y="1924750"/>
                    </a:lnTo>
                    <a:cubicBezTo>
                      <a:pt x="1360824" y="1926310"/>
                      <a:pt x="1359812" y="1927280"/>
                      <a:pt x="1358715" y="1927870"/>
                    </a:cubicBezTo>
                    <a:cubicBezTo>
                      <a:pt x="1356227" y="1927575"/>
                      <a:pt x="1353359" y="1927828"/>
                      <a:pt x="1351166" y="1928671"/>
                    </a:cubicBezTo>
                    <a:lnTo>
                      <a:pt x="1350154" y="1929177"/>
                    </a:lnTo>
                    <a:cubicBezTo>
                      <a:pt x="1347708" y="1930737"/>
                      <a:pt x="1346780" y="1932592"/>
                      <a:pt x="1345304" y="1934911"/>
                    </a:cubicBezTo>
                    <a:cubicBezTo>
                      <a:pt x="1345262" y="1933562"/>
                      <a:pt x="1331682" y="1927364"/>
                      <a:pt x="1325399" y="19361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 dirty="0"/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xmlns="" id="{68F364E5-08AA-BBA5-4158-EC64D12840D7}"/>
                  </a:ext>
                </a:extLst>
              </p:cNvPr>
              <p:cNvSpPr/>
              <p:nvPr/>
            </p:nvSpPr>
            <p:spPr>
              <a:xfrm>
                <a:off x="3731581" y="208530"/>
                <a:ext cx="1761887" cy="1334100"/>
              </a:xfrm>
              <a:custGeom>
                <a:avLst/>
                <a:gdLst>
                  <a:gd name="connsiteX0" fmla="*/ 1679567 w 1761887"/>
                  <a:gd name="connsiteY0" fmla="*/ 1299244 h 1334100"/>
                  <a:gd name="connsiteX1" fmla="*/ 1665861 w 1761887"/>
                  <a:gd name="connsiteY1" fmla="*/ 1302406 h 1334100"/>
                  <a:gd name="connsiteX2" fmla="*/ 1637394 w 1761887"/>
                  <a:gd name="connsiteY2" fmla="*/ 1304514 h 1334100"/>
                  <a:gd name="connsiteX3" fmla="*/ 1593113 w 1761887"/>
                  <a:gd name="connsiteY3" fmla="*/ 1309785 h 1334100"/>
                  <a:gd name="connsiteX4" fmla="*/ 1575190 w 1761887"/>
                  <a:gd name="connsiteY4" fmla="*/ 1324541 h 1334100"/>
                  <a:gd name="connsiteX5" fmla="*/ 1547778 w 1761887"/>
                  <a:gd name="connsiteY5" fmla="*/ 1334027 h 1334100"/>
                  <a:gd name="connsiteX6" fmla="*/ 1545669 w 1761887"/>
                  <a:gd name="connsiteY6" fmla="*/ 1320325 h 1334100"/>
                  <a:gd name="connsiteX7" fmla="*/ 1539343 w 1761887"/>
                  <a:gd name="connsiteY7" fmla="*/ 1300298 h 1334100"/>
                  <a:gd name="connsiteX8" fmla="*/ 1523528 w 1761887"/>
                  <a:gd name="connsiteY8" fmla="*/ 1296082 h 1334100"/>
                  <a:gd name="connsiteX9" fmla="*/ 1499279 w 1761887"/>
                  <a:gd name="connsiteY9" fmla="*/ 1293974 h 1334100"/>
                  <a:gd name="connsiteX10" fmla="*/ 1477139 w 1761887"/>
                  <a:gd name="connsiteY10" fmla="*/ 1295028 h 1334100"/>
                  <a:gd name="connsiteX11" fmla="*/ 1457107 w 1761887"/>
                  <a:gd name="connsiteY11" fmla="*/ 1306623 h 1334100"/>
                  <a:gd name="connsiteX12" fmla="*/ 1436020 w 1761887"/>
                  <a:gd name="connsiteY12" fmla="*/ 1312947 h 1334100"/>
                  <a:gd name="connsiteX13" fmla="*/ 1415988 w 1761887"/>
                  <a:gd name="connsiteY13" fmla="*/ 1308731 h 1334100"/>
                  <a:gd name="connsiteX14" fmla="*/ 1399119 w 1761887"/>
                  <a:gd name="connsiteY14" fmla="*/ 1288704 h 1334100"/>
                  <a:gd name="connsiteX15" fmla="*/ 1391739 w 1761887"/>
                  <a:gd name="connsiteY15" fmla="*/ 1275001 h 1334100"/>
                  <a:gd name="connsiteX16" fmla="*/ 1390685 w 1761887"/>
                  <a:gd name="connsiteY16" fmla="*/ 1237056 h 1334100"/>
                  <a:gd name="connsiteX17" fmla="*/ 1386468 w 1761887"/>
                  <a:gd name="connsiteY17" fmla="*/ 1215976 h 1334100"/>
                  <a:gd name="connsiteX18" fmla="*/ 1381196 w 1761887"/>
                  <a:gd name="connsiteY18" fmla="*/ 1188571 h 1334100"/>
                  <a:gd name="connsiteX19" fmla="*/ 1368544 w 1761887"/>
                  <a:gd name="connsiteY19" fmla="*/ 1161166 h 1334100"/>
                  <a:gd name="connsiteX20" fmla="*/ 1356947 w 1761887"/>
                  <a:gd name="connsiteY20" fmla="*/ 1130599 h 1334100"/>
                  <a:gd name="connsiteX21" fmla="*/ 1386468 w 1761887"/>
                  <a:gd name="connsiteY21" fmla="*/ 1125329 h 1334100"/>
                  <a:gd name="connsiteX22" fmla="*/ 1409663 w 1761887"/>
                  <a:gd name="connsiteY22" fmla="*/ 1116896 h 1334100"/>
                  <a:gd name="connsiteX23" fmla="*/ 1409663 w 1761887"/>
                  <a:gd name="connsiteY23" fmla="*/ 1098978 h 1334100"/>
                  <a:gd name="connsiteX24" fmla="*/ 1420206 w 1761887"/>
                  <a:gd name="connsiteY24" fmla="*/ 1089492 h 1334100"/>
                  <a:gd name="connsiteX25" fmla="*/ 1410717 w 1761887"/>
                  <a:gd name="connsiteY25" fmla="*/ 1073681 h 1334100"/>
                  <a:gd name="connsiteX26" fmla="*/ 1420206 w 1761887"/>
                  <a:gd name="connsiteY26" fmla="*/ 1059979 h 1334100"/>
                  <a:gd name="connsiteX27" fmla="*/ 1421260 w 1761887"/>
                  <a:gd name="connsiteY27" fmla="*/ 1047330 h 1334100"/>
                  <a:gd name="connsiteX28" fmla="*/ 1422314 w 1761887"/>
                  <a:gd name="connsiteY28" fmla="*/ 1035736 h 1334100"/>
                  <a:gd name="connsiteX29" fmla="*/ 1421260 w 1761887"/>
                  <a:gd name="connsiteY29" fmla="*/ 1018871 h 1334100"/>
                  <a:gd name="connsiteX30" fmla="*/ 1402662 w 1761887"/>
                  <a:gd name="connsiteY30" fmla="*/ 1005422 h 1334100"/>
                  <a:gd name="connsiteX31" fmla="*/ 1394902 w 1761887"/>
                  <a:gd name="connsiteY31" fmla="*/ 996737 h 1334100"/>
                  <a:gd name="connsiteX32" fmla="*/ 1378033 w 1761887"/>
                  <a:gd name="connsiteY32" fmla="*/ 991466 h 1334100"/>
                  <a:gd name="connsiteX33" fmla="*/ 1347458 w 1761887"/>
                  <a:gd name="connsiteY33" fmla="*/ 977764 h 1334100"/>
                  <a:gd name="connsiteX34" fmla="*/ 1335861 w 1761887"/>
                  <a:gd name="connsiteY34" fmla="*/ 972494 h 1334100"/>
                  <a:gd name="connsiteX35" fmla="*/ 1319245 w 1761887"/>
                  <a:gd name="connsiteY35" fmla="*/ 968826 h 1334100"/>
                  <a:gd name="connsiteX36" fmla="*/ 1305285 w 1761887"/>
                  <a:gd name="connsiteY36" fmla="*/ 960899 h 1334100"/>
                  <a:gd name="connsiteX37" fmla="*/ 1285254 w 1761887"/>
                  <a:gd name="connsiteY37" fmla="*/ 950359 h 1334100"/>
                  <a:gd name="connsiteX38" fmla="*/ 1274710 w 1761887"/>
                  <a:gd name="connsiteY38" fmla="*/ 934549 h 1334100"/>
                  <a:gd name="connsiteX39" fmla="*/ 1273656 w 1761887"/>
                  <a:gd name="connsiteY39" fmla="*/ 903982 h 1334100"/>
                  <a:gd name="connsiteX40" fmla="*/ 1290525 w 1761887"/>
                  <a:gd name="connsiteY40" fmla="*/ 886063 h 1334100"/>
                  <a:gd name="connsiteX41" fmla="*/ 1293688 w 1761887"/>
                  <a:gd name="connsiteY41" fmla="*/ 867090 h 1334100"/>
                  <a:gd name="connsiteX42" fmla="*/ 1276819 w 1761887"/>
                  <a:gd name="connsiteY42" fmla="*/ 854442 h 1334100"/>
                  <a:gd name="connsiteX43" fmla="*/ 1258896 w 1761887"/>
                  <a:gd name="connsiteY43" fmla="*/ 847064 h 1334100"/>
                  <a:gd name="connsiteX44" fmla="*/ 1252570 w 1761887"/>
                  <a:gd name="connsiteY44" fmla="*/ 832307 h 1334100"/>
                  <a:gd name="connsiteX45" fmla="*/ 1233592 w 1761887"/>
                  <a:gd name="connsiteY45" fmla="*/ 825983 h 1334100"/>
                  <a:gd name="connsiteX46" fmla="*/ 1216723 w 1761887"/>
                  <a:gd name="connsiteY46" fmla="*/ 834415 h 1334100"/>
                  <a:gd name="connsiteX47" fmla="*/ 1195637 w 1761887"/>
                  <a:gd name="connsiteY47" fmla="*/ 837577 h 1334100"/>
                  <a:gd name="connsiteX48" fmla="*/ 1171388 w 1761887"/>
                  <a:gd name="connsiteY48" fmla="*/ 830199 h 1334100"/>
                  <a:gd name="connsiteX49" fmla="*/ 1142373 w 1761887"/>
                  <a:gd name="connsiteY49" fmla="*/ 820839 h 1334100"/>
                  <a:gd name="connsiteX50" fmla="*/ 1139800 w 1761887"/>
                  <a:gd name="connsiteY50" fmla="*/ 817382 h 1334100"/>
                  <a:gd name="connsiteX51" fmla="*/ 1139885 w 1761887"/>
                  <a:gd name="connsiteY51" fmla="*/ 816623 h 1334100"/>
                  <a:gd name="connsiteX52" fmla="*/ 1140517 w 1761887"/>
                  <a:gd name="connsiteY52" fmla="*/ 796765 h 1334100"/>
                  <a:gd name="connsiteX53" fmla="*/ 1140307 w 1761887"/>
                  <a:gd name="connsiteY53" fmla="*/ 793856 h 1334100"/>
                  <a:gd name="connsiteX54" fmla="*/ 1137987 w 1761887"/>
                  <a:gd name="connsiteY54" fmla="*/ 786942 h 1334100"/>
                  <a:gd name="connsiteX55" fmla="*/ 1128119 w 1761887"/>
                  <a:gd name="connsiteY55" fmla="*/ 758103 h 1334100"/>
                  <a:gd name="connsiteX56" fmla="*/ 1112346 w 1761887"/>
                  <a:gd name="connsiteY56" fmla="*/ 765903 h 1334100"/>
                  <a:gd name="connsiteX57" fmla="*/ 1090206 w 1761887"/>
                  <a:gd name="connsiteY57" fmla="*/ 756417 h 1334100"/>
                  <a:gd name="connsiteX58" fmla="*/ 1084934 w 1761887"/>
                  <a:gd name="connsiteY58" fmla="*/ 738498 h 1334100"/>
                  <a:gd name="connsiteX59" fmla="*/ 1094423 w 1761887"/>
                  <a:gd name="connsiteY59" fmla="*/ 725850 h 1334100"/>
                  <a:gd name="connsiteX60" fmla="*/ 1110532 w 1761887"/>
                  <a:gd name="connsiteY60" fmla="*/ 716785 h 1334100"/>
                  <a:gd name="connsiteX61" fmla="*/ 1109605 w 1761887"/>
                  <a:gd name="connsiteY61" fmla="*/ 706203 h 1334100"/>
                  <a:gd name="connsiteX62" fmla="*/ 1109984 w 1761887"/>
                  <a:gd name="connsiteY62" fmla="*/ 701691 h 1334100"/>
                  <a:gd name="connsiteX63" fmla="*/ 1098640 w 1761887"/>
                  <a:gd name="connsiteY63" fmla="*/ 702661 h 1334100"/>
                  <a:gd name="connsiteX64" fmla="*/ 1088097 w 1761887"/>
                  <a:gd name="connsiteY64" fmla="*/ 706877 h 1334100"/>
                  <a:gd name="connsiteX65" fmla="*/ 1071228 w 1761887"/>
                  <a:gd name="connsiteY65" fmla="*/ 699499 h 1334100"/>
                  <a:gd name="connsiteX66" fmla="*/ 1056467 w 1761887"/>
                  <a:gd name="connsiteY66" fmla="*/ 708985 h 1334100"/>
                  <a:gd name="connsiteX67" fmla="*/ 1018512 w 1761887"/>
                  <a:gd name="connsiteY67" fmla="*/ 719526 h 1334100"/>
                  <a:gd name="connsiteX68" fmla="*/ 1011132 w 1761887"/>
                  <a:gd name="connsiteY68" fmla="*/ 710039 h 1334100"/>
                  <a:gd name="connsiteX69" fmla="*/ 1039598 w 1761887"/>
                  <a:gd name="connsiteY69" fmla="*/ 691067 h 1334100"/>
                  <a:gd name="connsiteX70" fmla="*/ 1030110 w 1761887"/>
                  <a:gd name="connsiteY70" fmla="*/ 674202 h 1334100"/>
                  <a:gd name="connsiteX71" fmla="*/ 1004806 w 1761887"/>
                  <a:gd name="connsiteY71" fmla="*/ 669986 h 1334100"/>
                  <a:gd name="connsiteX72" fmla="*/ 985828 w 1761887"/>
                  <a:gd name="connsiteY72" fmla="*/ 669986 h 1334100"/>
                  <a:gd name="connsiteX73" fmla="*/ 945765 w 1761887"/>
                  <a:gd name="connsiteY73" fmla="*/ 678418 h 1334100"/>
                  <a:gd name="connsiteX74" fmla="*/ 923624 w 1761887"/>
                  <a:gd name="connsiteY74" fmla="*/ 702661 h 1334100"/>
                  <a:gd name="connsiteX75" fmla="*/ 903592 w 1761887"/>
                  <a:gd name="connsiteY75" fmla="*/ 702661 h 1334100"/>
                  <a:gd name="connsiteX76" fmla="*/ 866691 w 1761887"/>
                  <a:gd name="connsiteY76" fmla="*/ 707931 h 1334100"/>
                  <a:gd name="connsiteX77" fmla="*/ 837170 w 1761887"/>
                  <a:gd name="connsiteY77" fmla="*/ 703715 h 1334100"/>
                  <a:gd name="connsiteX78" fmla="*/ 812921 w 1761887"/>
                  <a:gd name="connsiteY78" fmla="*/ 708985 h 1334100"/>
                  <a:gd name="connsiteX79" fmla="*/ 783400 w 1761887"/>
                  <a:gd name="connsiteY79" fmla="*/ 707931 h 1334100"/>
                  <a:gd name="connsiteX80" fmla="*/ 758898 w 1761887"/>
                  <a:gd name="connsiteY80" fmla="*/ 703294 h 1334100"/>
                  <a:gd name="connsiteX81" fmla="*/ 747554 w 1761887"/>
                  <a:gd name="connsiteY81" fmla="*/ 717418 h 1334100"/>
                  <a:gd name="connsiteX82" fmla="*/ 732793 w 1761887"/>
                  <a:gd name="connsiteY82" fmla="*/ 732174 h 1334100"/>
                  <a:gd name="connsiteX83" fmla="*/ 710653 w 1761887"/>
                  <a:gd name="connsiteY83" fmla="*/ 724796 h 1334100"/>
                  <a:gd name="connsiteX84" fmla="*/ 692729 w 1761887"/>
                  <a:gd name="connsiteY84" fmla="*/ 729012 h 1334100"/>
                  <a:gd name="connsiteX85" fmla="*/ 683240 w 1761887"/>
                  <a:gd name="connsiteY85" fmla="*/ 706877 h 1334100"/>
                  <a:gd name="connsiteX86" fmla="*/ 675860 w 1761887"/>
                  <a:gd name="connsiteY86" fmla="*/ 697391 h 1334100"/>
                  <a:gd name="connsiteX87" fmla="*/ 662154 w 1761887"/>
                  <a:gd name="connsiteY87" fmla="*/ 680526 h 1334100"/>
                  <a:gd name="connsiteX88" fmla="*/ 667426 w 1761887"/>
                  <a:gd name="connsiteY88" fmla="*/ 666824 h 1334100"/>
                  <a:gd name="connsiteX89" fmla="*/ 669534 w 1761887"/>
                  <a:gd name="connsiteY89" fmla="*/ 653122 h 1334100"/>
                  <a:gd name="connsiteX90" fmla="*/ 662744 w 1761887"/>
                  <a:gd name="connsiteY90" fmla="*/ 634781 h 1334100"/>
                  <a:gd name="connsiteX91" fmla="*/ 636851 w 1761887"/>
                  <a:gd name="connsiteY91" fmla="*/ 666824 h 1334100"/>
                  <a:gd name="connsiteX92" fmla="*/ 618927 w 1761887"/>
                  <a:gd name="connsiteY92" fmla="*/ 708985 h 1334100"/>
                  <a:gd name="connsiteX93" fmla="*/ 605221 w 1761887"/>
                  <a:gd name="connsiteY93" fmla="*/ 734282 h 1334100"/>
                  <a:gd name="connsiteX94" fmla="*/ 534582 w 1761887"/>
                  <a:gd name="connsiteY94" fmla="*/ 765903 h 1334100"/>
                  <a:gd name="connsiteX95" fmla="*/ 493464 w 1761887"/>
                  <a:gd name="connsiteY95" fmla="*/ 771173 h 1334100"/>
                  <a:gd name="connsiteX96" fmla="*/ 466052 w 1761887"/>
                  <a:gd name="connsiteY96" fmla="*/ 772227 h 1334100"/>
                  <a:gd name="connsiteX97" fmla="*/ 456985 w 1761887"/>
                  <a:gd name="connsiteY97" fmla="*/ 774378 h 1334100"/>
                  <a:gd name="connsiteX98" fmla="*/ 446020 w 1761887"/>
                  <a:gd name="connsiteY98" fmla="*/ 798578 h 1334100"/>
                  <a:gd name="connsiteX99" fmla="*/ 431259 w 1761887"/>
                  <a:gd name="connsiteY99" fmla="*/ 812281 h 1334100"/>
                  <a:gd name="connsiteX100" fmla="*/ 401739 w 1761887"/>
                  <a:gd name="connsiteY100" fmla="*/ 813335 h 1334100"/>
                  <a:gd name="connsiteX101" fmla="*/ 384870 w 1761887"/>
                  <a:gd name="connsiteY101" fmla="*/ 825983 h 1334100"/>
                  <a:gd name="connsiteX102" fmla="*/ 371164 w 1761887"/>
                  <a:gd name="connsiteY102" fmla="*/ 822821 h 1334100"/>
                  <a:gd name="connsiteX103" fmla="*/ 362729 w 1761887"/>
                  <a:gd name="connsiteY103" fmla="*/ 812281 h 1334100"/>
                  <a:gd name="connsiteX104" fmla="*/ 326882 w 1761887"/>
                  <a:gd name="connsiteY104" fmla="*/ 802794 h 1334100"/>
                  <a:gd name="connsiteX105" fmla="*/ 297362 w 1761887"/>
                  <a:gd name="connsiteY105" fmla="*/ 785930 h 1334100"/>
                  <a:gd name="connsiteX106" fmla="*/ 279776 w 1761887"/>
                  <a:gd name="connsiteY106" fmla="*/ 771173 h 1334100"/>
                  <a:gd name="connsiteX107" fmla="*/ 236211 w 1761887"/>
                  <a:gd name="connsiteY107" fmla="*/ 761687 h 1334100"/>
                  <a:gd name="connsiteX108" fmla="*/ 205636 w 1761887"/>
                  <a:gd name="connsiteY108" fmla="*/ 737444 h 1334100"/>
                  <a:gd name="connsiteX109" fmla="*/ 187038 w 1761887"/>
                  <a:gd name="connsiteY109" fmla="*/ 726398 h 1334100"/>
                  <a:gd name="connsiteX110" fmla="*/ 175061 w 1761887"/>
                  <a:gd name="connsiteY110" fmla="*/ 745876 h 1334100"/>
                  <a:gd name="connsiteX111" fmla="*/ 164518 w 1761887"/>
                  <a:gd name="connsiteY111" fmla="*/ 754309 h 1334100"/>
                  <a:gd name="connsiteX112" fmla="*/ 147649 w 1761887"/>
                  <a:gd name="connsiteY112" fmla="*/ 772227 h 1334100"/>
                  <a:gd name="connsiteX113" fmla="*/ 129726 w 1761887"/>
                  <a:gd name="connsiteY113" fmla="*/ 773281 h 1334100"/>
                  <a:gd name="connsiteX114" fmla="*/ 106531 w 1761887"/>
                  <a:gd name="connsiteY114" fmla="*/ 772227 h 1334100"/>
                  <a:gd name="connsiteX115" fmla="*/ 93879 w 1761887"/>
                  <a:gd name="connsiteY115" fmla="*/ 770119 h 1334100"/>
                  <a:gd name="connsiteX116" fmla="*/ 77010 w 1761887"/>
                  <a:gd name="connsiteY116" fmla="*/ 770119 h 1334100"/>
                  <a:gd name="connsiteX117" fmla="*/ 63304 w 1761887"/>
                  <a:gd name="connsiteY117" fmla="*/ 755363 h 1334100"/>
                  <a:gd name="connsiteX118" fmla="*/ 55924 w 1761887"/>
                  <a:gd name="connsiteY118" fmla="*/ 726904 h 1334100"/>
                  <a:gd name="connsiteX119" fmla="*/ 67521 w 1761887"/>
                  <a:gd name="connsiteY119" fmla="*/ 714255 h 1334100"/>
                  <a:gd name="connsiteX120" fmla="*/ 61195 w 1761887"/>
                  <a:gd name="connsiteY120" fmla="*/ 698445 h 1334100"/>
                  <a:gd name="connsiteX121" fmla="*/ 52761 w 1761887"/>
                  <a:gd name="connsiteY121" fmla="*/ 684743 h 1334100"/>
                  <a:gd name="connsiteX122" fmla="*/ 41163 w 1761887"/>
                  <a:gd name="connsiteY122" fmla="*/ 667878 h 1334100"/>
                  <a:gd name="connsiteX123" fmla="*/ 34922 w 1761887"/>
                  <a:gd name="connsiteY123" fmla="*/ 649959 h 1334100"/>
                  <a:gd name="connsiteX124" fmla="*/ 29566 w 1761887"/>
                  <a:gd name="connsiteY124" fmla="*/ 639419 h 1334100"/>
                  <a:gd name="connsiteX125" fmla="*/ 21131 w 1761887"/>
                  <a:gd name="connsiteY125" fmla="*/ 617284 h 1334100"/>
                  <a:gd name="connsiteX126" fmla="*/ 12697 w 1761887"/>
                  <a:gd name="connsiteY126" fmla="*/ 591988 h 1334100"/>
                  <a:gd name="connsiteX127" fmla="*/ 2027 w 1761887"/>
                  <a:gd name="connsiteY127" fmla="*/ 570106 h 1334100"/>
                  <a:gd name="connsiteX128" fmla="*/ 9913 w 1761887"/>
                  <a:gd name="connsiteY128" fmla="*/ 556530 h 1334100"/>
                  <a:gd name="connsiteX129" fmla="*/ 13414 w 1761887"/>
                  <a:gd name="connsiteY129" fmla="*/ 555349 h 1334100"/>
                  <a:gd name="connsiteX130" fmla="*/ 24421 w 1761887"/>
                  <a:gd name="connsiteY130" fmla="*/ 539159 h 1334100"/>
                  <a:gd name="connsiteX131" fmla="*/ 17378 w 1761887"/>
                  <a:gd name="connsiteY131" fmla="*/ 519554 h 1334100"/>
                  <a:gd name="connsiteX132" fmla="*/ 11432 w 1761887"/>
                  <a:gd name="connsiteY132" fmla="*/ 499486 h 1334100"/>
                  <a:gd name="connsiteX133" fmla="*/ 3 w 1761887"/>
                  <a:gd name="connsiteY133" fmla="*/ 466220 h 1334100"/>
                  <a:gd name="connsiteX134" fmla="*/ 509 w 1761887"/>
                  <a:gd name="connsiteY134" fmla="*/ 463522 h 1334100"/>
                  <a:gd name="connsiteX135" fmla="*/ 11980 w 1761887"/>
                  <a:gd name="connsiteY135" fmla="*/ 449187 h 1334100"/>
                  <a:gd name="connsiteX136" fmla="*/ 26993 w 1761887"/>
                  <a:gd name="connsiteY136" fmla="*/ 407700 h 1334100"/>
                  <a:gd name="connsiteX137" fmla="*/ 41163 w 1761887"/>
                  <a:gd name="connsiteY137" fmla="*/ 367015 h 1334100"/>
                  <a:gd name="connsiteX138" fmla="*/ 48417 w 1761887"/>
                  <a:gd name="connsiteY138" fmla="*/ 341465 h 1334100"/>
                  <a:gd name="connsiteX139" fmla="*/ 54490 w 1761887"/>
                  <a:gd name="connsiteY139" fmla="*/ 321270 h 1334100"/>
                  <a:gd name="connsiteX140" fmla="*/ 52170 w 1761887"/>
                  <a:gd name="connsiteY140" fmla="*/ 319963 h 1334100"/>
                  <a:gd name="connsiteX141" fmla="*/ 54448 w 1761887"/>
                  <a:gd name="connsiteY141" fmla="*/ 317981 h 1334100"/>
                  <a:gd name="connsiteX142" fmla="*/ 52887 w 1761887"/>
                  <a:gd name="connsiteY142" fmla="*/ 309802 h 1334100"/>
                  <a:gd name="connsiteX143" fmla="*/ 65581 w 1761887"/>
                  <a:gd name="connsiteY143" fmla="*/ 306808 h 1334100"/>
                  <a:gd name="connsiteX144" fmla="*/ 73467 w 1761887"/>
                  <a:gd name="connsiteY144" fmla="*/ 303520 h 1334100"/>
                  <a:gd name="connsiteX145" fmla="*/ 81438 w 1761887"/>
                  <a:gd name="connsiteY145" fmla="*/ 302086 h 1334100"/>
                  <a:gd name="connsiteX146" fmla="*/ 91644 w 1761887"/>
                  <a:gd name="connsiteY146" fmla="*/ 295425 h 1334100"/>
                  <a:gd name="connsiteX147" fmla="*/ 116484 w 1761887"/>
                  <a:gd name="connsiteY147" fmla="*/ 303309 h 1334100"/>
                  <a:gd name="connsiteX148" fmla="*/ 149715 w 1761887"/>
                  <a:gd name="connsiteY148" fmla="*/ 290618 h 1334100"/>
                  <a:gd name="connsiteX149" fmla="*/ 189568 w 1761887"/>
                  <a:gd name="connsiteY149" fmla="*/ 295593 h 1334100"/>
                  <a:gd name="connsiteX150" fmla="*/ 204498 w 1761887"/>
                  <a:gd name="connsiteY150" fmla="*/ 291251 h 1334100"/>
                  <a:gd name="connsiteX151" fmla="*/ 219680 w 1761887"/>
                  <a:gd name="connsiteY151" fmla="*/ 293064 h 1334100"/>
                  <a:gd name="connsiteX152" fmla="*/ 243802 w 1761887"/>
                  <a:gd name="connsiteY152" fmla="*/ 303604 h 1334100"/>
                  <a:gd name="connsiteX153" fmla="*/ 279438 w 1761887"/>
                  <a:gd name="connsiteY153" fmla="*/ 325781 h 1334100"/>
                  <a:gd name="connsiteX154" fmla="*/ 292849 w 1761887"/>
                  <a:gd name="connsiteY154" fmla="*/ 320637 h 1334100"/>
                  <a:gd name="connsiteX155" fmla="*/ 310562 w 1761887"/>
                  <a:gd name="connsiteY155" fmla="*/ 318065 h 1334100"/>
                  <a:gd name="connsiteX156" fmla="*/ 312586 w 1761887"/>
                  <a:gd name="connsiteY156" fmla="*/ 316042 h 1334100"/>
                  <a:gd name="connsiteX157" fmla="*/ 323045 w 1761887"/>
                  <a:gd name="connsiteY157" fmla="*/ 312795 h 1334100"/>
                  <a:gd name="connsiteX158" fmla="*/ 324647 w 1761887"/>
                  <a:gd name="connsiteY158" fmla="*/ 279530 h 1334100"/>
                  <a:gd name="connsiteX159" fmla="*/ 331817 w 1761887"/>
                  <a:gd name="connsiteY159" fmla="*/ 265068 h 1334100"/>
                  <a:gd name="connsiteX160" fmla="*/ 352270 w 1761887"/>
                  <a:gd name="connsiteY160" fmla="*/ 240910 h 1334100"/>
                  <a:gd name="connsiteX161" fmla="*/ 367326 w 1761887"/>
                  <a:gd name="connsiteY161" fmla="*/ 239519 h 1334100"/>
                  <a:gd name="connsiteX162" fmla="*/ 375296 w 1761887"/>
                  <a:gd name="connsiteY162" fmla="*/ 232984 h 1334100"/>
                  <a:gd name="connsiteX163" fmla="*/ 407559 w 1761887"/>
                  <a:gd name="connsiteY163" fmla="*/ 228894 h 1334100"/>
                  <a:gd name="connsiteX164" fmla="*/ 428391 w 1761887"/>
                  <a:gd name="connsiteY164" fmla="*/ 229020 h 1334100"/>
                  <a:gd name="connsiteX165" fmla="*/ 447074 w 1761887"/>
                  <a:gd name="connsiteY165" fmla="*/ 247993 h 1334100"/>
                  <a:gd name="connsiteX166" fmla="*/ 467190 w 1761887"/>
                  <a:gd name="connsiteY166" fmla="*/ 267092 h 1334100"/>
                  <a:gd name="connsiteX167" fmla="*/ 467739 w 1761887"/>
                  <a:gd name="connsiteY167" fmla="*/ 270001 h 1334100"/>
                  <a:gd name="connsiteX168" fmla="*/ 464112 w 1761887"/>
                  <a:gd name="connsiteY168" fmla="*/ 276916 h 1334100"/>
                  <a:gd name="connsiteX169" fmla="*/ 473390 w 1761887"/>
                  <a:gd name="connsiteY169" fmla="*/ 283240 h 1334100"/>
                  <a:gd name="connsiteX170" fmla="*/ 474824 w 1761887"/>
                  <a:gd name="connsiteY170" fmla="*/ 292473 h 1334100"/>
                  <a:gd name="connsiteX171" fmla="*/ 469974 w 1761887"/>
                  <a:gd name="connsiteY171" fmla="*/ 296816 h 1334100"/>
                  <a:gd name="connsiteX172" fmla="*/ 473601 w 1761887"/>
                  <a:gd name="connsiteY172" fmla="*/ 303477 h 1334100"/>
                  <a:gd name="connsiteX173" fmla="*/ 491819 w 1761887"/>
                  <a:gd name="connsiteY173" fmla="*/ 317644 h 1334100"/>
                  <a:gd name="connsiteX174" fmla="*/ 497217 w 1761887"/>
                  <a:gd name="connsiteY174" fmla="*/ 324347 h 1334100"/>
                  <a:gd name="connsiteX175" fmla="*/ 503290 w 1761887"/>
                  <a:gd name="connsiteY175" fmla="*/ 325064 h 1334100"/>
                  <a:gd name="connsiteX176" fmla="*/ 507592 w 1761887"/>
                  <a:gd name="connsiteY176" fmla="*/ 326582 h 1334100"/>
                  <a:gd name="connsiteX177" fmla="*/ 509110 w 1761887"/>
                  <a:gd name="connsiteY177" fmla="*/ 331262 h 1334100"/>
                  <a:gd name="connsiteX178" fmla="*/ 505905 w 1761887"/>
                  <a:gd name="connsiteY178" fmla="*/ 344332 h 1334100"/>
                  <a:gd name="connsiteX179" fmla="*/ 518008 w 1761887"/>
                  <a:gd name="connsiteY179" fmla="*/ 352680 h 1334100"/>
                  <a:gd name="connsiteX180" fmla="*/ 523533 w 1761887"/>
                  <a:gd name="connsiteY180" fmla="*/ 361829 h 1334100"/>
                  <a:gd name="connsiteX181" fmla="*/ 534919 w 1761887"/>
                  <a:gd name="connsiteY181" fmla="*/ 365792 h 1334100"/>
                  <a:gd name="connsiteX182" fmla="*/ 531293 w 1761887"/>
                  <a:gd name="connsiteY182" fmla="*/ 376206 h 1334100"/>
                  <a:gd name="connsiteX183" fmla="*/ 554277 w 1761887"/>
                  <a:gd name="connsiteY183" fmla="*/ 405255 h 1334100"/>
                  <a:gd name="connsiteX184" fmla="*/ 558958 w 1761887"/>
                  <a:gd name="connsiteY184" fmla="*/ 405255 h 1334100"/>
                  <a:gd name="connsiteX185" fmla="*/ 559801 w 1761887"/>
                  <a:gd name="connsiteY185" fmla="*/ 403315 h 1334100"/>
                  <a:gd name="connsiteX186" fmla="*/ 729377 w 1761887"/>
                  <a:gd name="connsiteY186" fmla="*/ 0 h 1334100"/>
                  <a:gd name="connsiteX187" fmla="*/ 748481 w 1761887"/>
                  <a:gd name="connsiteY187" fmla="*/ 27995 h 1334100"/>
                  <a:gd name="connsiteX188" fmla="*/ 752572 w 1761887"/>
                  <a:gd name="connsiteY188" fmla="*/ 30356 h 1334100"/>
                  <a:gd name="connsiteX189" fmla="*/ 760796 w 1761887"/>
                  <a:gd name="connsiteY189" fmla="*/ 45829 h 1334100"/>
                  <a:gd name="connsiteX190" fmla="*/ 765266 w 1761887"/>
                  <a:gd name="connsiteY190" fmla="*/ 46040 h 1334100"/>
                  <a:gd name="connsiteX191" fmla="*/ 779773 w 1761887"/>
                  <a:gd name="connsiteY191" fmla="*/ 65181 h 1334100"/>
                  <a:gd name="connsiteX192" fmla="*/ 781207 w 1761887"/>
                  <a:gd name="connsiteY192" fmla="*/ 68807 h 1334100"/>
                  <a:gd name="connsiteX193" fmla="*/ 780954 w 1761887"/>
                  <a:gd name="connsiteY193" fmla="*/ 77830 h 1334100"/>
                  <a:gd name="connsiteX194" fmla="*/ 803727 w 1761887"/>
                  <a:gd name="connsiteY194" fmla="*/ 90310 h 1334100"/>
                  <a:gd name="connsiteX195" fmla="*/ 813638 w 1761887"/>
                  <a:gd name="connsiteY195" fmla="*/ 90225 h 1334100"/>
                  <a:gd name="connsiteX196" fmla="*/ 825025 w 1761887"/>
                  <a:gd name="connsiteY196" fmla="*/ 98700 h 1334100"/>
                  <a:gd name="connsiteX197" fmla="*/ 833501 w 1761887"/>
                  <a:gd name="connsiteY197" fmla="*/ 102030 h 1334100"/>
                  <a:gd name="connsiteX198" fmla="*/ 839700 w 1761887"/>
                  <a:gd name="connsiteY198" fmla="*/ 108565 h 1334100"/>
                  <a:gd name="connsiteX199" fmla="*/ 894567 w 1761887"/>
                  <a:gd name="connsiteY199" fmla="*/ 105108 h 1334100"/>
                  <a:gd name="connsiteX200" fmla="*/ 902875 w 1761887"/>
                  <a:gd name="connsiteY200" fmla="*/ 115775 h 1334100"/>
                  <a:gd name="connsiteX201" fmla="*/ 908779 w 1761887"/>
                  <a:gd name="connsiteY201" fmla="*/ 142716 h 1334100"/>
                  <a:gd name="connsiteX202" fmla="*/ 916792 w 1761887"/>
                  <a:gd name="connsiteY202" fmla="*/ 144403 h 1334100"/>
                  <a:gd name="connsiteX203" fmla="*/ 928178 w 1761887"/>
                  <a:gd name="connsiteY203" fmla="*/ 163080 h 1334100"/>
                  <a:gd name="connsiteX204" fmla="*/ 928347 w 1761887"/>
                  <a:gd name="connsiteY204" fmla="*/ 164092 h 1334100"/>
                  <a:gd name="connsiteX205" fmla="*/ 934968 w 1761887"/>
                  <a:gd name="connsiteY205" fmla="*/ 178427 h 1334100"/>
                  <a:gd name="connsiteX206" fmla="*/ 940830 w 1761887"/>
                  <a:gd name="connsiteY206" fmla="*/ 184751 h 1334100"/>
                  <a:gd name="connsiteX207" fmla="*/ 950319 w 1761887"/>
                  <a:gd name="connsiteY207" fmla="*/ 196050 h 1334100"/>
                  <a:gd name="connsiteX208" fmla="*/ 980894 w 1761887"/>
                  <a:gd name="connsiteY208" fmla="*/ 219956 h 1334100"/>
                  <a:gd name="connsiteX209" fmla="*/ 988316 w 1761887"/>
                  <a:gd name="connsiteY209" fmla="*/ 236862 h 1334100"/>
                  <a:gd name="connsiteX210" fmla="*/ 997805 w 1761887"/>
                  <a:gd name="connsiteY210" fmla="*/ 245421 h 1334100"/>
                  <a:gd name="connsiteX211" fmla="*/ 1001263 w 1761887"/>
                  <a:gd name="connsiteY211" fmla="*/ 245632 h 1334100"/>
                  <a:gd name="connsiteX212" fmla="*/ 1013114 w 1761887"/>
                  <a:gd name="connsiteY212" fmla="*/ 244915 h 1334100"/>
                  <a:gd name="connsiteX213" fmla="*/ 1031923 w 1761887"/>
                  <a:gd name="connsiteY213" fmla="*/ 246686 h 1334100"/>
                  <a:gd name="connsiteX214" fmla="*/ 1045123 w 1761887"/>
                  <a:gd name="connsiteY214" fmla="*/ 240531 h 1334100"/>
                  <a:gd name="connsiteX215" fmla="*/ 1061022 w 1761887"/>
                  <a:gd name="connsiteY215" fmla="*/ 236188 h 1334100"/>
                  <a:gd name="connsiteX216" fmla="*/ 1075951 w 1761887"/>
                  <a:gd name="connsiteY216" fmla="*/ 233363 h 1334100"/>
                  <a:gd name="connsiteX217" fmla="*/ 1098682 w 1761887"/>
                  <a:gd name="connsiteY217" fmla="*/ 231761 h 1334100"/>
                  <a:gd name="connsiteX218" fmla="*/ 1119431 w 1761887"/>
                  <a:gd name="connsiteY218" fmla="*/ 220335 h 1334100"/>
                  <a:gd name="connsiteX219" fmla="*/ 1144819 w 1761887"/>
                  <a:gd name="connsiteY219" fmla="*/ 219113 h 1334100"/>
                  <a:gd name="connsiteX220" fmla="*/ 1160845 w 1761887"/>
                  <a:gd name="connsiteY220" fmla="*/ 217848 h 1334100"/>
                  <a:gd name="connsiteX221" fmla="*/ 1170460 w 1761887"/>
                  <a:gd name="connsiteY221" fmla="*/ 218564 h 1334100"/>
                  <a:gd name="connsiteX222" fmla="*/ 1174087 w 1761887"/>
                  <a:gd name="connsiteY222" fmla="*/ 216962 h 1334100"/>
                  <a:gd name="connsiteX223" fmla="*/ 1179696 w 1761887"/>
                  <a:gd name="connsiteY223" fmla="*/ 212535 h 1334100"/>
                  <a:gd name="connsiteX224" fmla="*/ 1199053 w 1761887"/>
                  <a:gd name="connsiteY224" fmla="*/ 203555 h 1334100"/>
                  <a:gd name="connsiteX225" fmla="*/ 1228363 w 1761887"/>
                  <a:gd name="connsiteY225" fmla="*/ 194785 h 1334100"/>
                  <a:gd name="connsiteX226" fmla="*/ 1232580 w 1761887"/>
                  <a:gd name="connsiteY226" fmla="*/ 186395 h 1334100"/>
                  <a:gd name="connsiteX227" fmla="*/ 1248563 w 1761887"/>
                  <a:gd name="connsiteY227" fmla="*/ 184203 h 1334100"/>
                  <a:gd name="connsiteX228" fmla="*/ 1261468 w 1761887"/>
                  <a:gd name="connsiteY228" fmla="*/ 176572 h 1334100"/>
                  <a:gd name="connsiteX229" fmla="*/ 1276439 w 1761887"/>
                  <a:gd name="connsiteY229" fmla="*/ 153425 h 1334100"/>
                  <a:gd name="connsiteX230" fmla="*/ 1278126 w 1761887"/>
                  <a:gd name="connsiteY230" fmla="*/ 141283 h 1334100"/>
                  <a:gd name="connsiteX231" fmla="*/ 1314943 w 1761887"/>
                  <a:gd name="connsiteY231" fmla="*/ 135001 h 1334100"/>
                  <a:gd name="connsiteX232" fmla="*/ 1319245 w 1761887"/>
                  <a:gd name="connsiteY232" fmla="*/ 137235 h 1334100"/>
                  <a:gd name="connsiteX233" fmla="*/ 1333668 w 1761887"/>
                  <a:gd name="connsiteY233" fmla="*/ 147354 h 1334100"/>
                  <a:gd name="connsiteX234" fmla="*/ 1346319 w 1761887"/>
                  <a:gd name="connsiteY234" fmla="*/ 153467 h 1334100"/>
                  <a:gd name="connsiteX235" fmla="*/ 1356019 w 1761887"/>
                  <a:gd name="connsiteY235" fmla="*/ 167128 h 1334100"/>
                  <a:gd name="connsiteX236" fmla="*/ 1365086 w 1761887"/>
                  <a:gd name="connsiteY236" fmla="*/ 175223 h 1334100"/>
                  <a:gd name="connsiteX237" fmla="*/ 1373310 w 1761887"/>
                  <a:gd name="connsiteY237" fmla="*/ 202796 h 1334100"/>
                  <a:gd name="connsiteX238" fmla="*/ 1381196 w 1761887"/>
                  <a:gd name="connsiteY238" fmla="*/ 215234 h 1334100"/>
                  <a:gd name="connsiteX239" fmla="*/ 1391275 w 1761887"/>
                  <a:gd name="connsiteY239" fmla="*/ 237073 h 1334100"/>
                  <a:gd name="connsiteX240" fmla="*/ 1400427 w 1761887"/>
                  <a:gd name="connsiteY240" fmla="*/ 239940 h 1334100"/>
                  <a:gd name="connsiteX241" fmla="*/ 1430327 w 1761887"/>
                  <a:gd name="connsiteY241" fmla="*/ 212578 h 1334100"/>
                  <a:gd name="connsiteX242" fmla="*/ 1448799 w 1761887"/>
                  <a:gd name="connsiteY242" fmla="*/ 219829 h 1334100"/>
                  <a:gd name="connsiteX243" fmla="*/ 1488272 w 1761887"/>
                  <a:gd name="connsiteY243" fmla="*/ 205579 h 1334100"/>
                  <a:gd name="connsiteX244" fmla="*/ 1514503 w 1761887"/>
                  <a:gd name="connsiteY244" fmla="*/ 205284 h 1334100"/>
                  <a:gd name="connsiteX245" fmla="*/ 1526986 w 1761887"/>
                  <a:gd name="connsiteY245" fmla="*/ 191623 h 1334100"/>
                  <a:gd name="connsiteX246" fmla="*/ 1540439 w 1761887"/>
                  <a:gd name="connsiteY246" fmla="*/ 186016 h 1334100"/>
                  <a:gd name="connsiteX247" fmla="*/ 1546470 w 1761887"/>
                  <a:gd name="connsiteY247" fmla="*/ 171006 h 1334100"/>
                  <a:gd name="connsiteX248" fmla="*/ 1556085 w 1761887"/>
                  <a:gd name="connsiteY248" fmla="*/ 172145 h 1334100"/>
                  <a:gd name="connsiteX249" fmla="*/ 1582907 w 1761887"/>
                  <a:gd name="connsiteY249" fmla="*/ 195334 h 1334100"/>
                  <a:gd name="connsiteX250" fmla="*/ 1585353 w 1761887"/>
                  <a:gd name="connsiteY250" fmla="*/ 198875 h 1334100"/>
                  <a:gd name="connsiteX251" fmla="*/ 1595854 w 1761887"/>
                  <a:gd name="connsiteY251" fmla="*/ 205790 h 1334100"/>
                  <a:gd name="connsiteX252" fmla="*/ 1631068 w 1761887"/>
                  <a:gd name="connsiteY252" fmla="*/ 208488 h 1334100"/>
                  <a:gd name="connsiteX253" fmla="*/ 1650974 w 1761887"/>
                  <a:gd name="connsiteY253" fmla="*/ 207097 h 1334100"/>
                  <a:gd name="connsiteX254" fmla="*/ 1663204 w 1761887"/>
                  <a:gd name="connsiteY254" fmla="*/ 204778 h 1334100"/>
                  <a:gd name="connsiteX255" fmla="*/ 1678639 w 1761887"/>
                  <a:gd name="connsiteY255" fmla="*/ 211481 h 1334100"/>
                  <a:gd name="connsiteX256" fmla="*/ 1706135 w 1761887"/>
                  <a:gd name="connsiteY256" fmla="*/ 222907 h 1334100"/>
                  <a:gd name="connsiteX257" fmla="*/ 1735361 w 1761887"/>
                  <a:gd name="connsiteY257" fmla="*/ 247108 h 1334100"/>
                  <a:gd name="connsiteX258" fmla="*/ 1759695 w 1761887"/>
                  <a:gd name="connsiteY258" fmla="*/ 235007 h 1334100"/>
                  <a:gd name="connsiteX259" fmla="*/ 1760749 w 1761887"/>
                  <a:gd name="connsiteY259" fmla="*/ 266291 h 1334100"/>
                  <a:gd name="connsiteX260" fmla="*/ 1759695 w 1761887"/>
                  <a:gd name="connsiteY260" fmla="*/ 278940 h 1334100"/>
                  <a:gd name="connsiteX261" fmla="*/ 1716468 w 1761887"/>
                  <a:gd name="connsiteY261" fmla="*/ 279994 h 1334100"/>
                  <a:gd name="connsiteX262" fmla="*/ 1689056 w 1761887"/>
                  <a:gd name="connsiteY262" fmla="*/ 274723 h 1334100"/>
                  <a:gd name="connsiteX263" fmla="*/ 1666915 w 1761887"/>
                  <a:gd name="connsiteY263" fmla="*/ 274723 h 1334100"/>
                  <a:gd name="connsiteX264" fmla="*/ 1659535 w 1761887"/>
                  <a:gd name="connsiteY264" fmla="*/ 298966 h 1334100"/>
                  <a:gd name="connsiteX265" fmla="*/ 1640557 w 1761887"/>
                  <a:gd name="connsiteY265" fmla="*/ 311615 h 1334100"/>
                  <a:gd name="connsiteX266" fmla="*/ 1646883 w 1761887"/>
                  <a:gd name="connsiteY266" fmla="*/ 325317 h 1334100"/>
                  <a:gd name="connsiteX267" fmla="*/ 1650046 w 1761887"/>
                  <a:gd name="connsiteY267" fmla="*/ 342182 h 1334100"/>
                  <a:gd name="connsiteX268" fmla="*/ 1632123 w 1761887"/>
                  <a:gd name="connsiteY268" fmla="*/ 345344 h 1334100"/>
                  <a:gd name="connsiteX269" fmla="*/ 1617362 w 1761887"/>
                  <a:gd name="connsiteY269" fmla="*/ 350614 h 1334100"/>
                  <a:gd name="connsiteX270" fmla="*/ 1602602 w 1761887"/>
                  <a:gd name="connsiteY270" fmla="*/ 364316 h 1334100"/>
                  <a:gd name="connsiteX271" fmla="*/ 1608928 w 1761887"/>
                  <a:gd name="connsiteY271" fmla="*/ 372749 h 1334100"/>
                  <a:gd name="connsiteX272" fmla="*/ 1618417 w 1761887"/>
                  <a:gd name="connsiteY272" fmla="*/ 379073 h 1334100"/>
                  <a:gd name="connsiteX273" fmla="*/ 1636340 w 1761887"/>
                  <a:gd name="connsiteY273" fmla="*/ 382235 h 1334100"/>
                  <a:gd name="connsiteX274" fmla="*/ 1651100 w 1761887"/>
                  <a:gd name="connsiteY274" fmla="*/ 390667 h 1334100"/>
                  <a:gd name="connsiteX275" fmla="*/ 1666915 w 1761887"/>
                  <a:gd name="connsiteY275" fmla="*/ 388559 h 1334100"/>
                  <a:gd name="connsiteX276" fmla="*/ 1692219 w 1761887"/>
                  <a:gd name="connsiteY276" fmla="*/ 380127 h 1334100"/>
                  <a:gd name="connsiteX277" fmla="*/ 1695382 w 1761887"/>
                  <a:gd name="connsiteY277" fmla="*/ 441261 h 1334100"/>
                  <a:gd name="connsiteX278" fmla="*/ 1711196 w 1761887"/>
                  <a:gd name="connsiteY278" fmla="*/ 453909 h 1334100"/>
                  <a:gd name="connsiteX279" fmla="*/ 1712251 w 1761887"/>
                  <a:gd name="connsiteY279" fmla="*/ 464449 h 1334100"/>
                  <a:gd name="connsiteX280" fmla="*/ 1705925 w 1761887"/>
                  <a:gd name="connsiteY280" fmla="*/ 478152 h 1334100"/>
                  <a:gd name="connsiteX281" fmla="*/ 1691164 w 1761887"/>
                  <a:gd name="connsiteY281" fmla="*/ 478152 h 1334100"/>
                  <a:gd name="connsiteX282" fmla="*/ 1677458 w 1761887"/>
                  <a:gd name="connsiteY282" fmla="*/ 486584 h 1334100"/>
                  <a:gd name="connsiteX283" fmla="*/ 1685893 w 1761887"/>
                  <a:gd name="connsiteY283" fmla="*/ 500287 h 1334100"/>
                  <a:gd name="connsiteX284" fmla="*/ 1691164 w 1761887"/>
                  <a:gd name="connsiteY284" fmla="*/ 519259 h 1334100"/>
                  <a:gd name="connsiteX285" fmla="*/ 1694327 w 1761887"/>
                  <a:gd name="connsiteY285" fmla="*/ 534016 h 1334100"/>
                  <a:gd name="connsiteX286" fmla="*/ 1691164 w 1761887"/>
                  <a:gd name="connsiteY286" fmla="*/ 550880 h 1334100"/>
                  <a:gd name="connsiteX287" fmla="*/ 1695382 w 1761887"/>
                  <a:gd name="connsiteY287" fmla="*/ 562475 h 1334100"/>
                  <a:gd name="connsiteX288" fmla="*/ 1699599 w 1761887"/>
                  <a:gd name="connsiteY288" fmla="*/ 577231 h 1334100"/>
                  <a:gd name="connsiteX289" fmla="*/ 1710142 w 1761887"/>
                  <a:gd name="connsiteY289" fmla="*/ 586717 h 1334100"/>
                  <a:gd name="connsiteX290" fmla="*/ 1712251 w 1761887"/>
                  <a:gd name="connsiteY290" fmla="*/ 597258 h 1334100"/>
                  <a:gd name="connsiteX291" fmla="*/ 1712251 w 1761887"/>
                  <a:gd name="connsiteY291" fmla="*/ 616230 h 1334100"/>
                  <a:gd name="connsiteX292" fmla="*/ 1706979 w 1761887"/>
                  <a:gd name="connsiteY292" fmla="*/ 638365 h 1334100"/>
                  <a:gd name="connsiteX293" fmla="*/ 1704870 w 1761887"/>
                  <a:gd name="connsiteY293" fmla="*/ 683688 h 1334100"/>
                  <a:gd name="connsiteX294" fmla="*/ 1694327 w 1761887"/>
                  <a:gd name="connsiteY294" fmla="*/ 686851 h 1334100"/>
                  <a:gd name="connsiteX295" fmla="*/ 1657426 w 1761887"/>
                  <a:gd name="connsiteY295" fmla="*/ 681580 h 1334100"/>
                  <a:gd name="connsiteX296" fmla="*/ 1639503 w 1761887"/>
                  <a:gd name="connsiteY296" fmla="*/ 699499 h 1334100"/>
                  <a:gd name="connsiteX297" fmla="*/ 1630014 w 1761887"/>
                  <a:gd name="connsiteY297" fmla="*/ 725850 h 1334100"/>
                  <a:gd name="connsiteX298" fmla="*/ 1639503 w 1761887"/>
                  <a:gd name="connsiteY298" fmla="*/ 756417 h 1334100"/>
                  <a:gd name="connsiteX299" fmla="*/ 1644774 w 1761887"/>
                  <a:gd name="connsiteY299" fmla="*/ 781714 h 1334100"/>
                  <a:gd name="connsiteX300" fmla="*/ 1638449 w 1761887"/>
                  <a:gd name="connsiteY300" fmla="*/ 805956 h 1334100"/>
                  <a:gd name="connsiteX301" fmla="*/ 1650046 w 1761887"/>
                  <a:gd name="connsiteY301" fmla="*/ 819659 h 1334100"/>
                  <a:gd name="connsiteX302" fmla="*/ 1663752 w 1761887"/>
                  <a:gd name="connsiteY302" fmla="*/ 832307 h 1334100"/>
                  <a:gd name="connsiteX303" fmla="*/ 1672187 w 1761887"/>
                  <a:gd name="connsiteY303" fmla="*/ 848118 h 1334100"/>
                  <a:gd name="connsiteX304" fmla="*/ 1674295 w 1761887"/>
                  <a:gd name="connsiteY304" fmla="*/ 872361 h 1334100"/>
                  <a:gd name="connsiteX305" fmla="*/ 1682730 w 1761887"/>
                  <a:gd name="connsiteY305" fmla="*/ 891333 h 1334100"/>
                  <a:gd name="connsiteX306" fmla="*/ 1688001 w 1761887"/>
                  <a:gd name="connsiteY306" fmla="*/ 908198 h 1334100"/>
                  <a:gd name="connsiteX307" fmla="*/ 1696436 w 1761887"/>
                  <a:gd name="connsiteY307" fmla="*/ 934549 h 1334100"/>
                  <a:gd name="connsiteX308" fmla="*/ 1703816 w 1761887"/>
                  <a:gd name="connsiteY308" fmla="*/ 950359 h 1334100"/>
                  <a:gd name="connsiteX309" fmla="*/ 1704870 w 1761887"/>
                  <a:gd name="connsiteY309" fmla="*/ 984088 h 1334100"/>
                  <a:gd name="connsiteX310" fmla="*/ 1716468 w 1761887"/>
                  <a:gd name="connsiteY310" fmla="*/ 997791 h 1334100"/>
                  <a:gd name="connsiteX311" fmla="*/ 1733337 w 1761887"/>
                  <a:gd name="connsiteY311" fmla="*/ 1014655 h 1334100"/>
                  <a:gd name="connsiteX312" fmla="*/ 1757586 w 1761887"/>
                  <a:gd name="connsiteY312" fmla="*/ 1062087 h 1334100"/>
                  <a:gd name="connsiteX313" fmla="*/ 1758640 w 1761887"/>
                  <a:gd name="connsiteY313" fmla="*/ 1074735 h 1334100"/>
                  <a:gd name="connsiteX314" fmla="*/ 1723848 w 1761887"/>
                  <a:gd name="connsiteY314" fmla="*/ 1083167 h 1334100"/>
                  <a:gd name="connsiteX315" fmla="*/ 1712251 w 1761887"/>
                  <a:gd name="connsiteY315" fmla="*/ 1094762 h 1334100"/>
                  <a:gd name="connsiteX316" fmla="*/ 1691164 w 1761887"/>
                  <a:gd name="connsiteY316" fmla="*/ 1107410 h 1334100"/>
                  <a:gd name="connsiteX317" fmla="*/ 1686947 w 1761887"/>
                  <a:gd name="connsiteY317" fmla="*/ 1124275 h 1334100"/>
                  <a:gd name="connsiteX318" fmla="*/ 1685893 w 1761887"/>
                  <a:gd name="connsiteY318" fmla="*/ 1145355 h 1334100"/>
                  <a:gd name="connsiteX319" fmla="*/ 1676404 w 1761887"/>
                  <a:gd name="connsiteY319" fmla="*/ 1163274 h 1334100"/>
                  <a:gd name="connsiteX320" fmla="*/ 1685893 w 1761887"/>
                  <a:gd name="connsiteY320" fmla="*/ 1182247 h 1334100"/>
                  <a:gd name="connsiteX321" fmla="*/ 1692219 w 1761887"/>
                  <a:gd name="connsiteY321" fmla="*/ 1187517 h 1334100"/>
                  <a:gd name="connsiteX322" fmla="*/ 1701707 w 1761887"/>
                  <a:gd name="connsiteY322" fmla="*/ 1205435 h 1334100"/>
                  <a:gd name="connsiteX323" fmla="*/ 1713305 w 1761887"/>
                  <a:gd name="connsiteY323" fmla="*/ 1225462 h 1334100"/>
                  <a:gd name="connsiteX324" fmla="*/ 1706979 w 1761887"/>
                  <a:gd name="connsiteY324" fmla="*/ 1236002 h 1334100"/>
                  <a:gd name="connsiteX325" fmla="*/ 1695382 w 1761887"/>
                  <a:gd name="connsiteY325" fmla="*/ 1241272 h 1334100"/>
                  <a:gd name="connsiteX326" fmla="*/ 1682730 w 1761887"/>
                  <a:gd name="connsiteY326" fmla="*/ 1256029 h 1334100"/>
                  <a:gd name="connsiteX327" fmla="*/ 1688001 w 1761887"/>
                  <a:gd name="connsiteY327" fmla="*/ 1282380 h 1334100"/>
                  <a:gd name="connsiteX328" fmla="*/ 1678301 w 1761887"/>
                  <a:gd name="connsiteY328" fmla="*/ 1298275 h 1334100"/>
                  <a:gd name="connsiteX329" fmla="*/ 1679651 w 1761887"/>
                  <a:gd name="connsiteY329" fmla="*/ 1299118 h 13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</a:cxnLst>
                <a:rect l="l" t="t" r="r" b="b"/>
                <a:pathLst>
                  <a:path w="1761887" h="1334100">
                    <a:moveTo>
                      <a:pt x="1679567" y="1299244"/>
                    </a:moveTo>
                    <a:lnTo>
                      <a:pt x="1665861" y="1302406"/>
                    </a:lnTo>
                    <a:cubicBezTo>
                      <a:pt x="1665861" y="1302406"/>
                      <a:pt x="1643720" y="1301352"/>
                      <a:pt x="1637394" y="1304514"/>
                    </a:cubicBezTo>
                    <a:cubicBezTo>
                      <a:pt x="1631068" y="1307677"/>
                      <a:pt x="1606819" y="1309785"/>
                      <a:pt x="1593113" y="1309785"/>
                    </a:cubicBezTo>
                    <a:cubicBezTo>
                      <a:pt x="1579407" y="1309785"/>
                      <a:pt x="1581516" y="1317163"/>
                      <a:pt x="1575190" y="1324541"/>
                    </a:cubicBezTo>
                    <a:cubicBezTo>
                      <a:pt x="1568864" y="1331919"/>
                      <a:pt x="1558321" y="1332973"/>
                      <a:pt x="1547778" y="1334027"/>
                    </a:cubicBezTo>
                    <a:cubicBezTo>
                      <a:pt x="1537234" y="1335081"/>
                      <a:pt x="1542506" y="1324541"/>
                      <a:pt x="1545669" y="1320325"/>
                    </a:cubicBezTo>
                    <a:cubicBezTo>
                      <a:pt x="1548832" y="1316109"/>
                      <a:pt x="1543560" y="1306623"/>
                      <a:pt x="1539343" y="1300298"/>
                    </a:cubicBezTo>
                    <a:cubicBezTo>
                      <a:pt x="1535126" y="1293974"/>
                      <a:pt x="1531963" y="1295028"/>
                      <a:pt x="1523528" y="1296082"/>
                    </a:cubicBezTo>
                    <a:cubicBezTo>
                      <a:pt x="1515094" y="1297136"/>
                      <a:pt x="1510877" y="1298190"/>
                      <a:pt x="1499279" y="1293974"/>
                    </a:cubicBezTo>
                    <a:cubicBezTo>
                      <a:pt x="1487682" y="1289758"/>
                      <a:pt x="1487682" y="1293974"/>
                      <a:pt x="1477139" y="1295028"/>
                    </a:cubicBezTo>
                    <a:cubicBezTo>
                      <a:pt x="1466595" y="1296082"/>
                      <a:pt x="1461324" y="1298190"/>
                      <a:pt x="1457107" y="1306623"/>
                    </a:cubicBezTo>
                    <a:cubicBezTo>
                      <a:pt x="1452889" y="1315055"/>
                      <a:pt x="1449726" y="1315055"/>
                      <a:pt x="1436020" y="1312947"/>
                    </a:cubicBezTo>
                    <a:cubicBezTo>
                      <a:pt x="1422314" y="1310839"/>
                      <a:pt x="1420206" y="1312947"/>
                      <a:pt x="1415988" y="1308731"/>
                    </a:cubicBezTo>
                    <a:cubicBezTo>
                      <a:pt x="1411771" y="1304514"/>
                      <a:pt x="1404391" y="1295028"/>
                      <a:pt x="1399119" y="1288704"/>
                    </a:cubicBezTo>
                    <a:cubicBezTo>
                      <a:pt x="1393848" y="1282380"/>
                      <a:pt x="1391739" y="1279218"/>
                      <a:pt x="1391739" y="1275001"/>
                    </a:cubicBezTo>
                    <a:cubicBezTo>
                      <a:pt x="1391739" y="1270785"/>
                      <a:pt x="1390685" y="1237056"/>
                      <a:pt x="1390685" y="1237056"/>
                    </a:cubicBezTo>
                    <a:cubicBezTo>
                      <a:pt x="1390685" y="1237056"/>
                      <a:pt x="1386468" y="1220192"/>
                      <a:pt x="1386468" y="1215976"/>
                    </a:cubicBezTo>
                    <a:cubicBezTo>
                      <a:pt x="1386468" y="1211759"/>
                      <a:pt x="1383305" y="1194895"/>
                      <a:pt x="1381196" y="1188571"/>
                    </a:cubicBezTo>
                    <a:cubicBezTo>
                      <a:pt x="1379087" y="1182247"/>
                      <a:pt x="1372762" y="1168544"/>
                      <a:pt x="1368544" y="1161166"/>
                    </a:cubicBezTo>
                    <a:cubicBezTo>
                      <a:pt x="1364327" y="1153788"/>
                      <a:pt x="1356947" y="1130599"/>
                      <a:pt x="1356947" y="1130599"/>
                    </a:cubicBezTo>
                    <a:cubicBezTo>
                      <a:pt x="1356947" y="1130599"/>
                      <a:pt x="1375925" y="1125329"/>
                      <a:pt x="1386468" y="1125329"/>
                    </a:cubicBezTo>
                    <a:cubicBezTo>
                      <a:pt x="1397011" y="1125329"/>
                      <a:pt x="1405445" y="1120059"/>
                      <a:pt x="1409663" y="1116896"/>
                    </a:cubicBezTo>
                    <a:cubicBezTo>
                      <a:pt x="1413880" y="1113734"/>
                      <a:pt x="1415988" y="1111626"/>
                      <a:pt x="1409663" y="1098978"/>
                    </a:cubicBezTo>
                    <a:cubicBezTo>
                      <a:pt x="1403337" y="1086329"/>
                      <a:pt x="1412825" y="1090546"/>
                      <a:pt x="1420206" y="1089492"/>
                    </a:cubicBezTo>
                    <a:cubicBezTo>
                      <a:pt x="1427586" y="1088438"/>
                      <a:pt x="1418097" y="1078951"/>
                      <a:pt x="1410717" y="1073681"/>
                    </a:cubicBezTo>
                    <a:cubicBezTo>
                      <a:pt x="1403337" y="1068411"/>
                      <a:pt x="1409663" y="1063141"/>
                      <a:pt x="1420206" y="1059979"/>
                    </a:cubicBezTo>
                    <a:cubicBezTo>
                      <a:pt x="1430749" y="1056816"/>
                      <a:pt x="1429695" y="1052600"/>
                      <a:pt x="1421260" y="1047330"/>
                    </a:cubicBezTo>
                    <a:cubicBezTo>
                      <a:pt x="1412825" y="1042060"/>
                      <a:pt x="1417043" y="1038898"/>
                      <a:pt x="1422314" y="1035736"/>
                    </a:cubicBezTo>
                    <a:cubicBezTo>
                      <a:pt x="1427586" y="1032574"/>
                      <a:pt x="1439183" y="1020979"/>
                      <a:pt x="1421260" y="1018871"/>
                    </a:cubicBezTo>
                    <a:cubicBezTo>
                      <a:pt x="1407596" y="1017269"/>
                      <a:pt x="1403716" y="1011409"/>
                      <a:pt x="1402662" y="1005422"/>
                    </a:cubicBezTo>
                    <a:cubicBezTo>
                      <a:pt x="1402662" y="1005422"/>
                      <a:pt x="1403337" y="996737"/>
                      <a:pt x="1394902" y="996737"/>
                    </a:cubicBezTo>
                    <a:cubicBezTo>
                      <a:pt x="1386468" y="996737"/>
                      <a:pt x="1383305" y="994628"/>
                      <a:pt x="1378033" y="991466"/>
                    </a:cubicBezTo>
                    <a:cubicBezTo>
                      <a:pt x="1372762" y="988304"/>
                      <a:pt x="1347458" y="977764"/>
                      <a:pt x="1347458" y="977764"/>
                    </a:cubicBezTo>
                    <a:cubicBezTo>
                      <a:pt x="1347458" y="977764"/>
                      <a:pt x="1341132" y="972494"/>
                      <a:pt x="1335861" y="972494"/>
                    </a:cubicBezTo>
                    <a:cubicBezTo>
                      <a:pt x="1330589" y="972494"/>
                      <a:pt x="1319245" y="968826"/>
                      <a:pt x="1319245" y="968826"/>
                    </a:cubicBezTo>
                    <a:cubicBezTo>
                      <a:pt x="1314015" y="969289"/>
                      <a:pt x="1308027" y="967139"/>
                      <a:pt x="1305285" y="960899"/>
                    </a:cubicBezTo>
                    <a:cubicBezTo>
                      <a:pt x="1301068" y="951413"/>
                      <a:pt x="1296851" y="951413"/>
                      <a:pt x="1285254" y="950359"/>
                    </a:cubicBezTo>
                    <a:cubicBezTo>
                      <a:pt x="1273656" y="949305"/>
                      <a:pt x="1274710" y="939819"/>
                      <a:pt x="1274710" y="934549"/>
                    </a:cubicBezTo>
                    <a:cubicBezTo>
                      <a:pt x="1274710" y="929278"/>
                      <a:pt x="1273656" y="911360"/>
                      <a:pt x="1273656" y="903982"/>
                    </a:cubicBezTo>
                    <a:cubicBezTo>
                      <a:pt x="1273656" y="896603"/>
                      <a:pt x="1282091" y="890279"/>
                      <a:pt x="1290525" y="886063"/>
                    </a:cubicBezTo>
                    <a:cubicBezTo>
                      <a:pt x="1298960" y="881847"/>
                      <a:pt x="1301068" y="867090"/>
                      <a:pt x="1293688" y="867090"/>
                    </a:cubicBezTo>
                    <a:cubicBezTo>
                      <a:pt x="1286308" y="867090"/>
                      <a:pt x="1282091" y="866036"/>
                      <a:pt x="1276819" y="854442"/>
                    </a:cubicBezTo>
                    <a:cubicBezTo>
                      <a:pt x="1271547" y="842848"/>
                      <a:pt x="1265222" y="847064"/>
                      <a:pt x="1258896" y="847064"/>
                    </a:cubicBezTo>
                    <a:cubicBezTo>
                      <a:pt x="1252570" y="847064"/>
                      <a:pt x="1249407" y="843902"/>
                      <a:pt x="1252570" y="832307"/>
                    </a:cubicBezTo>
                    <a:cubicBezTo>
                      <a:pt x="1255733" y="820713"/>
                      <a:pt x="1239918" y="822821"/>
                      <a:pt x="1233592" y="825983"/>
                    </a:cubicBezTo>
                    <a:cubicBezTo>
                      <a:pt x="1227266" y="829145"/>
                      <a:pt x="1224103" y="834415"/>
                      <a:pt x="1216723" y="834415"/>
                    </a:cubicBezTo>
                    <a:cubicBezTo>
                      <a:pt x="1209343" y="834415"/>
                      <a:pt x="1200908" y="834415"/>
                      <a:pt x="1195637" y="837577"/>
                    </a:cubicBezTo>
                    <a:cubicBezTo>
                      <a:pt x="1190365" y="840740"/>
                      <a:pt x="1185094" y="840740"/>
                      <a:pt x="1171388" y="830199"/>
                    </a:cubicBezTo>
                    <a:cubicBezTo>
                      <a:pt x="1162152" y="823116"/>
                      <a:pt x="1149584" y="821261"/>
                      <a:pt x="1142373" y="820839"/>
                    </a:cubicBezTo>
                    <a:cubicBezTo>
                      <a:pt x="1138830" y="820629"/>
                      <a:pt x="1139589" y="818731"/>
                      <a:pt x="1139800" y="817382"/>
                    </a:cubicBezTo>
                    <a:lnTo>
                      <a:pt x="1139885" y="816623"/>
                    </a:lnTo>
                    <a:lnTo>
                      <a:pt x="1140517" y="796765"/>
                    </a:lnTo>
                    <a:lnTo>
                      <a:pt x="1140307" y="793856"/>
                    </a:lnTo>
                    <a:lnTo>
                      <a:pt x="1137987" y="786942"/>
                    </a:lnTo>
                    <a:cubicBezTo>
                      <a:pt x="1134191" y="777793"/>
                      <a:pt x="1146253" y="769740"/>
                      <a:pt x="1128119" y="758103"/>
                    </a:cubicBezTo>
                    <a:cubicBezTo>
                      <a:pt x="1128119" y="758103"/>
                      <a:pt x="1119726" y="765903"/>
                      <a:pt x="1112346" y="765903"/>
                    </a:cubicBezTo>
                    <a:cubicBezTo>
                      <a:pt x="1104966" y="765903"/>
                      <a:pt x="1096531" y="760633"/>
                      <a:pt x="1090206" y="756417"/>
                    </a:cubicBezTo>
                    <a:cubicBezTo>
                      <a:pt x="1083880" y="752201"/>
                      <a:pt x="1084934" y="743768"/>
                      <a:pt x="1084934" y="738498"/>
                    </a:cubicBezTo>
                    <a:cubicBezTo>
                      <a:pt x="1084934" y="733228"/>
                      <a:pt x="1087043" y="730066"/>
                      <a:pt x="1094423" y="725850"/>
                    </a:cubicBezTo>
                    <a:cubicBezTo>
                      <a:pt x="1101803" y="721634"/>
                      <a:pt x="1110532" y="716785"/>
                      <a:pt x="1110532" y="716785"/>
                    </a:cubicBezTo>
                    <a:cubicBezTo>
                      <a:pt x="1109563" y="714551"/>
                      <a:pt x="1109099" y="711431"/>
                      <a:pt x="1109605" y="706203"/>
                    </a:cubicBezTo>
                    <a:cubicBezTo>
                      <a:pt x="1109773" y="704601"/>
                      <a:pt x="1109900" y="703083"/>
                      <a:pt x="1109984" y="701691"/>
                    </a:cubicBezTo>
                    <a:lnTo>
                      <a:pt x="1098640" y="702661"/>
                    </a:lnTo>
                    <a:lnTo>
                      <a:pt x="1088097" y="706877"/>
                    </a:lnTo>
                    <a:cubicBezTo>
                      <a:pt x="1088097" y="706877"/>
                      <a:pt x="1076499" y="707931"/>
                      <a:pt x="1071228" y="699499"/>
                    </a:cubicBezTo>
                    <a:cubicBezTo>
                      <a:pt x="1065956" y="691067"/>
                      <a:pt x="1062793" y="696337"/>
                      <a:pt x="1056467" y="708985"/>
                    </a:cubicBezTo>
                    <a:cubicBezTo>
                      <a:pt x="1050142" y="721634"/>
                      <a:pt x="1034327" y="716364"/>
                      <a:pt x="1018512" y="719526"/>
                    </a:cubicBezTo>
                    <a:cubicBezTo>
                      <a:pt x="1002697" y="722688"/>
                      <a:pt x="1009023" y="717418"/>
                      <a:pt x="1011132" y="710039"/>
                    </a:cubicBezTo>
                    <a:cubicBezTo>
                      <a:pt x="1013241" y="702661"/>
                      <a:pt x="1026947" y="693175"/>
                      <a:pt x="1039598" y="691067"/>
                    </a:cubicBezTo>
                    <a:cubicBezTo>
                      <a:pt x="1052250" y="688959"/>
                      <a:pt x="1043816" y="674202"/>
                      <a:pt x="1030110" y="674202"/>
                    </a:cubicBezTo>
                    <a:cubicBezTo>
                      <a:pt x="1016404" y="674202"/>
                      <a:pt x="1015349" y="674202"/>
                      <a:pt x="1004806" y="669986"/>
                    </a:cubicBezTo>
                    <a:cubicBezTo>
                      <a:pt x="994263" y="665770"/>
                      <a:pt x="990046" y="664716"/>
                      <a:pt x="985828" y="669986"/>
                    </a:cubicBezTo>
                    <a:cubicBezTo>
                      <a:pt x="981611" y="675256"/>
                      <a:pt x="976340" y="683688"/>
                      <a:pt x="945765" y="678418"/>
                    </a:cubicBezTo>
                    <a:cubicBezTo>
                      <a:pt x="915189" y="673148"/>
                      <a:pt x="929950" y="693175"/>
                      <a:pt x="923624" y="702661"/>
                    </a:cubicBezTo>
                    <a:cubicBezTo>
                      <a:pt x="917298" y="712147"/>
                      <a:pt x="907809" y="707931"/>
                      <a:pt x="903592" y="702661"/>
                    </a:cubicBezTo>
                    <a:cubicBezTo>
                      <a:pt x="899375" y="697391"/>
                      <a:pt x="875126" y="706877"/>
                      <a:pt x="866691" y="707931"/>
                    </a:cubicBezTo>
                    <a:cubicBezTo>
                      <a:pt x="858256" y="708985"/>
                      <a:pt x="849822" y="713201"/>
                      <a:pt x="837170" y="703715"/>
                    </a:cubicBezTo>
                    <a:cubicBezTo>
                      <a:pt x="824518" y="694229"/>
                      <a:pt x="826627" y="702661"/>
                      <a:pt x="812921" y="708985"/>
                    </a:cubicBezTo>
                    <a:cubicBezTo>
                      <a:pt x="799215" y="715310"/>
                      <a:pt x="791835" y="716364"/>
                      <a:pt x="783400" y="707931"/>
                    </a:cubicBezTo>
                    <a:cubicBezTo>
                      <a:pt x="776399" y="700975"/>
                      <a:pt x="767248" y="701185"/>
                      <a:pt x="758898" y="703294"/>
                    </a:cubicBezTo>
                    <a:cubicBezTo>
                      <a:pt x="753373" y="702872"/>
                      <a:pt x="749662" y="712147"/>
                      <a:pt x="747554" y="717418"/>
                    </a:cubicBezTo>
                    <a:cubicBezTo>
                      <a:pt x="745445" y="722688"/>
                      <a:pt x="740173" y="729012"/>
                      <a:pt x="732793" y="732174"/>
                    </a:cubicBezTo>
                    <a:cubicBezTo>
                      <a:pt x="725413" y="735336"/>
                      <a:pt x="720141" y="733228"/>
                      <a:pt x="710653" y="724796"/>
                    </a:cubicBezTo>
                    <a:cubicBezTo>
                      <a:pt x="701164" y="716364"/>
                      <a:pt x="700109" y="724796"/>
                      <a:pt x="692729" y="729012"/>
                    </a:cubicBezTo>
                    <a:cubicBezTo>
                      <a:pt x="685349" y="733228"/>
                      <a:pt x="682186" y="712147"/>
                      <a:pt x="683240" y="706877"/>
                    </a:cubicBezTo>
                    <a:cubicBezTo>
                      <a:pt x="684295" y="701607"/>
                      <a:pt x="683240" y="698445"/>
                      <a:pt x="675860" y="697391"/>
                    </a:cubicBezTo>
                    <a:cubicBezTo>
                      <a:pt x="668480" y="696337"/>
                      <a:pt x="667426" y="685797"/>
                      <a:pt x="662154" y="680526"/>
                    </a:cubicBezTo>
                    <a:cubicBezTo>
                      <a:pt x="656883" y="675256"/>
                      <a:pt x="662154" y="672094"/>
                      <a:pt x="667426" y="666824"/>
                    </a:cubicBezTo>
                    <a:cubicBezTo>
                      <a:pt x="672697" y="661554"/>
                      <a:pt x="671643" y="658392"/>
                      <a:pt x="669534" y="653122"/>
                    </a:cubicBezTo>
                    <a:cubicBezTo>
                      <a:pt x="667426" y="647851"/>
                      <a:pt x="662744" y="634781"/>
                      <a:pt x="662744" y="634781"/>
                    </a:cubicBezTo>
                    <a:cubicBezTo>
                      <a:pt x="660130" y="638576"/>
                      <a:pt x="646339" y="658265"/>
                      <a:pt x="636851" y="666824"/>
                    </a:cubicBezTo>
                    <a:cubicBezTo>
                      <a:pt x="626307" y="676310"/>
                      <a:pt x="622090" y="696337"/>
                      <a:pt x="618927" y="708985"/>
                    </a:cubicBezTo>
                    <a:cubicBezTo>
                      <a:pt x="615764" y="721634"/>
                      <a:pt x="605221" y="734282"/>
                      <a:pt x="605221" y="734282"/>
                    </a:cubicBezTo>
                    <a:cubicBezTo>
                      <a:pt x="605221" y="734282"/>
                      <a:pt x="551451" y="760633"/>
                      <a:pt x="534582" y="765903"/>
                    </a:cubicBezTo>
                    <a:cubicBezTo>
                      <a:pt x="517713" y="771173"/>
                      <a:pt x="499790" y="775389"/>
                      <a:pt x="493464" y="771173"/>
                    </a:cubicBezTo>
                    <a:cubicBezTo>
                      <a:pt x="487138" y="766957"/>
                      <a:pt x="472378" y="769065"/>
                      <a:pt x="466052" y="772227"/>
                    </a:cubicBezTo>
                    <a:cubicBezTo>
                      <a:pt x="463226" y="773661"/>
                      <a:pt x="459979" y="774420"/>
                      <a:pt x="456985" y="774378"/>
                    </a:cubicBezTo>
                    <a:cubicBezTo>
                      <a:pt x="448972" y="774462"/>
                      <a:pt x="446020" y="794362"/>
                      <a:pt x="446020" y="798578"/>
                    </a:cubicBezTo>
                    <a:cubicBezTo>
                      <a:pt x="446020" y="802794"/>
                      <a:pt x="436531" y="810173"/>
                      <a:pt x="431259" y="812281"/>
                    </a:cubicBezTo>
                    <a:cubicBezTo>
                      <a:pt x="425988" y="814389"/>
                      <a:pt x="409119" y="816497"/>
                      <a:pt x="401739" y="813335"/>
                    </a:cubicBezTo>
                    <a:cubicBezTo>
                      <a:pt x="394358" y="810173"/>
                      <a:pt x="390141" y="822821"/>
                      <a:pt x="384870" y="825983"/>
                    </a:cubicBezTo>
                    <a:cubicBezTo>
                      <a:pt x="379598" y="829145"/>
                      <a:pt x="372218" y="828091"/>
                      <a:pt x="371164" y="822821"/>
                    </a:cubicBezTo>
                    <a:cubicBezTo>
                      <a:pt x="370109" y="817551"/>
                      <a:pt x="365892" y="816497"/>
                      <a:pt x="362729" y="812281"/>
                    </a:cubicBezTo>
                    <a:cubicBezTo>
                      <a:pt x="359566" y="808064"/>
                      <a:pt x="339534" y="802794"/>
                      <a:pt x="326882" y="802794"/>
                    </a:cubicBezTo>
                    <a:cubicBezTo>
                      <a:pt x="314231" y="802794"/>
                      <a:pt x="302633" y="791200"/>
                      <a:pt x="297362" y="785930"/>
                    </a:cubicBezTo>
                    <a:cubicBezTo>
                      <a:pt x="292090" y="780660"/>
                      <a:pt x="279776" y="771173"/>
                      <a:pt x="279776" y="771173"/>
                    </a:cubicBezTo>
                    <a:cubicBezTo>
                      <a:pt x="271678" y="771005"/>
                      <a:pt x="248484" y="767843"/>
                      <a:pt x="236211" y="761687"/>
                    </a:cubicBezTo>
                    <a:cubicBezTo>
                      <a:pt x="223560" y="755363"/>
                      <a:pt x="213016" y="745876"/>
                      <a:pt x="205636" y="737444"/>
                    </a:cubicBezTo>
                    <a:cubicBezTo>
                      <a:pt x="199310" y="730235"/>
                      <a:pt x="192225" y="727663"/>
                      <a:pt x="187038" y="726398"/>
                    </a:cubicBezTo>
                    <a:cubicBezTo>
                      <a:pt x="187038" y="726398"/>
                      <a:pt x="177170" y="741660"/>
                      <a:pt x="175061" y="745876"/>
                    </a:cubicBezTo>
                    <a:cubicBezTo>
                      <a:pt x="172952" y="750093"/>
                      <a:pt x="171898" y="754309"/>
                      <a:pt x="164518" y="754309"/>
                    </a:cubicBezTo>
                    <a:cubicBezTo>
                      <a:pt x="157138" y="754309"/>
                      <a:pt x="156083" y="766957"/>
                      <a:pt x="147649" y="772227"/>
                    </a:cubicBezTo>
                    <a:cubicBezTo>
                      <a:pt x="139214" y="777498"/>
                      <a:pt x="134997" y="777498"/>
                      <a:pt x="129726" y="773281"/>
                    </a:cubicBezTo>
                    <a:cubicBezTo>
                      <a:pt x="124454" y="769065"/>
                      <a:pt x="119182" y="771173"/>
                      <a:pt x="106531" y="772227"/>
                    </a:cubicBezTo>
                    <a:cubicBezTo>
                      <a:pt x="93879" y="773281"/>
                      <a:pt x="99151" y="774335"/>
                      <a:pt x="93879" y="770119"/>
                    </a:cubicBezTo>
                    <a:cubicBezTo>
                      <a:pt x="88607" y="765903"/>
                      <a:pt x="84390" y="768011"/>
                      <a:pt x="77010" y="770119"/>
                    </a:cubicBezTo>
                    <a:cubicBezTo>
                      <a:pt x="69630" y="772227"/>
                      <a:pt x="70684" y="762741"/>
                      <a:pt x="63304" y="755363"/>
                    </a:cubicBezTo>
                    <a:cubicBezTo>
                      <a:pt x="55924" y="747985"/>
                      <a:pt x="55924" y="733228"/>
                      <a:pt x="55924" y="726904"/>
                    </a:cubicBezTo>
                    <a:cubicBezTo>
                      <a:pt x="55924" y="720580"/>
                      <a:pt x="56978" y="714255"/>
                      <a:pt x="67521" y="714255"/>
                    </a:cubicBezTo>
                    <a:cubicBezTo>
                      <a:pt x="78064" y="714255"/>
                      <a:pt x="67521" y="701607"/>
                      <a:pt x="61195" y="698445"/>
                    </a:cubicBezTo>
                    <a:cubicBezTo>
                      <a:pt x="54869" y="695283"/>
                      <a:pt x="52761" y="691067"/>
                      <a:pt x="52761" y="684743"/>
                    </a:cubicBezTo>
                    <a:cubicBezTo>
                      <a:pt x="52761" y="678418"/>
                      <a:pt x="49598" y="668932"/>
                      <a:pt x="41163" y="667878"/>
                    </a:cubicBezTo>
                    <a:cubicBezTo>
                      <a:pt x="32729" y="666824"/>
                      <a:pt x="34922" y="649959"/>
                      <a:pt x="34922" y="649959"/>
                    </a:cubicBezTo>
                    <a:cubicBezTo>
                      <a:pt x="32265" y="648526"/>
                      <a:pt x="31548" y="646081"/>
                      <a:pt x="29566" y="639419"/>
                    </a:cubicBezTo>
                    <a:cubicBezTo>
                      <a:pt x="26403" y="628879"/>
                      <a:pt x="25349" y="623609"/>
                      <a:pt x="21131" y="617284"/>
                    </a:cubicBezTo>
                    <a:cubicBezTo>
                      <a:pt x="16914" y="610960"/>
                      <a:pt x="13751" y="600420"/>
                      <a:pt x="12697" y="591988"/>
                    </a:cubicBezTo>
                    <a:cubicBezTo>
                      <a:pt x="11853" y="585073"/>
                      <a:pt x="4600" y="573900"/>
                      <a:pt x="2027" y="570106"/>
                    </a:cubicBezTo>
                    <a:cubicBezTo>
                      <a:pt x="5359" y="565679"/>
                      <a:pt x="8311" y="560999"/>
                      <a:pt x="9913" y="556530"/>
                    </a:cubicBezTo>
                    <a:lnTo>
                      <a:pt x="13414" y="555349"/>
                    </a:lnTo>
                    <a:cubicBezTo>
                      <a:pt x="18896" y="548814"/>
                      <a:pt x="16239" y="547718"/>
                      <a:pt x="24421" y="539159"/>
                    </a:cubicBezTo>
                    <a:cubicBezTo>
                      <a:pt x="23113" y="531781"/>
                      <a:pt x="19444" y="526469"/>
                      <a:pt x="17378" y="519554"/>
                    </a:cubicBezTo>
                    <a:cubicBezTo>
                      <a:pt x="15480" y="513104"/>
                      <a:pt x="13920" y="505641"/>
                      <a:pt x="11432" y="499486"/>
                    </a:cubicBezTo>
                    <a:cubicBezTo>
                      <a:pt x="2618" y="477772"/>
                      <a:pt x="3503" y="493667"/>
                      <a:pt x="3" y="466220"/>
                    </a:cubicBezTo>
                    <a:cubicBezTo>
                      <a:pt x="-39" y="465672"/>
                      <a:pt x="382" y="464112"/>
                      <a:pt x="509" y="463522"/>
                    </a:cubicBezTo>
                    <a:cubicBezTo>
                      <a:pt x="3124" y="460781"/>
                      <a:pt x="10546" y="452729"/>
                      <a:pt x="11980" y="449187"/>
                    </a:cubicBezTo>
                    <a:cubicBezTo>
                      <a:pt x="17462" y="435358"/>
                      <a:pt x="22903" y="421993"/>
                      <a:pt x="26993" y="407700"/>
                    </a:cubicBezTo>
                    <a:cubicBezTo>
                      <a:pt x="30958" y="393829"/>
                      <a:pt x="36609" y="380675"/>
                      <a:pt x="41163" y="367015"/>
                    </a:cubicBezTo>
                    <a:cubicBezTo>
                      <a:pt x="43904" y="358667"/>
                      <a:pt x="45296" y="349644"/>
                      <a:pt x="48417" y="341465"/>
                    </a:cubicBezTo>
                    <a:cubicBezTo>
                      <a:pt x="51032" y="334550"/>
                      <a:pt x="54110" y="328732"/>
                      <a:pt x="54490" y="321270"/>
                    </a:cubicBezTo>
                    <a:lnTo>
                      <a:pt x="52170" y="319963"/>
                    </a:lnTo>
                    <a:lnTo>
                      <a:pt x="54448" y="317981"/>
                    </a:lnTo>
                    <a:cubicBezTo>
                      <a:pt x="53815" y="315198"/>
                      <a:pt x="53267" y="312584"/>
                      <a:pt x="52887" y="309802"/>
                    </a:cubicBezTo>
                    <a:cubicBezTo>
                      <a:pt x="57779" y="306429"/>
                      <a:pt x="60605" y="307694"/>
                      <a:pt x="65581" y="306808"/>
                    </a:cubicBezTo>
                    <a:cubicBezTo>
                      <a:pt x="67859" y="306429"/>
                      <a:pt x="71148" y="303730"/>
                      <a:pt x="73467" y="303520"/>
                    </a:cubicBezTo>
                    <a:cubicBezTo>
                      <a:pt x="76082" y="303309"/>
                      <a:pt x="78992" y="303604"/>
                      <a:pt x="81438" y="302086"/>
                    </a:cubicBezTo>
                    <a:cubicBezTo>
                      <a:pt x="84981" y="299936"/>
                      <a:pt x="87638" y="296985"/>
                      <a:pt x="91644" y="295425"/>
                    </a:cubicBezTo>
                    <a:cubicBezTo>
                      <a:pt x="105856" y="297322"/>
                      <a:pt x="102904" y="297238"/>
                      <a:pt x="116484" y="303309"/>
                    </a:cubicBezTo>
                    <a:cubicBezTo>
                      <a:pt x="126774" y="303056"/>
                      <a:pt x="140100" y="293654"/>
                      <a:pt x="149715" y="290618"/>
                    </a:cubicBezTo>
                    <a:cubicBezTo>
                      <a:pt x="159710" y="292473"/>
                      <a:pt x="182652" y="288847"/>
                      <a:pt x="189568" y="295593"/>
                    </a:cubicBezTo>
                    <a:cubicBezTo>
                      <a:pt x="194714" y="294666"/>
                      <a:pt x="198889" y="292052"/>
                      <a:pt x="204498" y="291251"/>
                    </a:cubicBezTo>
                    <a:cubicBezTo>
                      <a:pt x="205931" y="291040"/>
                      <a:pt x="217824" y="292558"/>
                      <a:pt x="219680" y="293064"/>
                    </a:cubicBezTo>
                    <a:cubicBezTo>
                      <a:pt x="229042" y="303056"/>
                      <a:pt x="235283" y="296352"/>
                      <a:pt x="243802" y="303604"/>
                    </a:cubicBezTo>
                    <a:cubicBezTo>
                      <a:pt x="266238" y="299767"/>
                      <a:pt x="261051" y="317897"/>
                      <a:pt x="279438" y="325781"/>
                    </a:cubicBezTo>
                    <a:cubicBezTo>
                      <a:pt x="284752" y="325444"/>
                      <a:pt x="288084" y="322239"/>
                      <a:pt x="292849" y="320637"/>
                    </a:cubicBezTo>
                    <a:cubicBezTo>
                      <a:pt x="298627" y="318698"/>
                      <a:pt x="304615" y="319204"/>
                      <a:pt x="310562" y="318065"/>
                    </a:cubicBezTo>
                    <a:lnTo>
                      <a:pt x="312586" y="316042"/>
                    </a:lnTo>
                    <a:cubicBezTo>
                      <a:pt x="316466" y="315620"/>
                      <a:pt x="319586" y="314397"/>
                      <a:pt x="323045" y="312795"/>
                    </a:cubicBezTo>
                    <a:cubicBezTo>
                      <a:pt x="333545" y="293021"/>
                      <a:pt x="322960" y="282565"/>
                      <a:pt x="324647" y="279530"/>
                    </a:cubicBezTo>
                    <a:cubicBezTo>
                      <a:pt x="327431" y="274681"/>
                      <a:pt x="330383" y="270592"/>
                      <a:pt x="331817" y="265068"/>
                    </a:cubicBezTo>
                    <a:cubicBezTo>
                      <a:pt x="334516" y="254359"/>
                      <a:pt x="340757" y="244156"/>
                      <a:pt x="352270" y="240910"/>
                    </a:cubicBezTo>
                    <a:cubicBezTo>
                      <a:pt x="356867" y="239645"/>
                      <a:pt x="362645" y="241627"/>
                      <a:pt x="367326" y="239519"/>
                    </a:cubicBezTo>
                    <a:cubicBezTo>
                      <a:pt x="370236" y="238254"/>
                      <a:pt x="372766" y="235007"/>
                      <a:pt x="375296" y="232984"/>
                    </a:cubicBezTo>
                    <a:cubicBezTo>
                      <a:pt x="390647" y="224509"/>
                      <a:pt x="391322" y="238507"/>
                      <a:pt x="407559" y="228894"/>
                    </a:cubicBezTo>
                    <a:cubicBezTo>
                      <a:pt x="414643" y="230201"/>
                      <a:pt x="421307" y="226196"/>
                      <a:pt x="428391" y="229020"/>
                    </a:cubicBezTo>
                    <a:cubicBezTo>
                      <a:pt x="435688" y="236947"/>
                      <a:pt x="443995" y="236905"/>
                      <a:pt x="447074" y="247993"/>
                    </a:cubicBezTo>
                    <a:cubicBezTo>
                      <a:pt x="454454" y="254022"/>
                      <a:pt x="458925" y="262117"/>
                      <a:pt x="467190" y="267092"/>
                    </a:cubicBezTo>
                    <a:lnTo>
                      <a:pt x="467739" y="270001"/>
                    </a:lnTo>
                    <a:cubicBezTo>
                      <a:pt x="466178" y="272320"/>
                      <a:pt x="465124" y="274302"/>
                      <a:pt x="464112" y="276916"/>
                    </a:cubicBezTo>
                    <a:cubicBezTo>
                      <a:pt x="466895" y="279150"/>
                      <a:pt x="470100" y="281722"/>
                      <a:pt x="473390" y="283240"/>
                    </a:cubicBezTo>
                    <a:cubicBezTo>
                      <a:pt x="472588" y="287077"/>
                      <a:pt x="472673" y="289016"/>
                      <a:pt x="474824" y="292473"/>
                    </a:cubicBezTo>
                    <a:cubicBezTo>
                      <a:pt x="472926" y="294708"/>
                      <a:pt x="472462" y="295087"/>
                      <a:pt x="469974" y="296816"/>
                    </a:cubicBezTo>
                    <a:cubicBezTo>
                      <a:pt x="470944" y="299894"/>
                      <a:pt x="470901" y="301327"/>
                      <a:pt x="473601" y="303477"/>
                    </a:cubicBezTo>
                    <a:cubicBezTo>
                      <a:pt x="479252" y="307904"/>
                      <a:pt x="486843" y="312542"/>
                      <a:pt x="491819" y="317644"/>
                    </a:cubicBezTo>
                    <a:cubicBezTo>
                      <a:pt x="493759" y="319625"/>
                      <a:pt x="494940" y="322534"/>
                      <a:pt x="497217" y="324347"/>
                    </a:cubicBezTo>
                    <a:cubicBezTo>
                      <a:pt x="498946" y="325654"/>
                      <a:pt x="501308" y="325233"/>
                      <a:pt x="503290" y="325064"/>
                    </a:cubicBezTo>
                    <a:cubicBezTo>
                      <a:pt x="503923" y="324980"/>
                      <a:pt x="506790" y="326287"/>
                      <a:pt x="507592" y="326582"/>
                    </a:cubicBezTo>
                    <a:lnTo>
                      <a:pt x="509110" y="331262"/>
                    </a:lnTo>
                    <a:cubicBezTo>
                      <a:pt x="506453" y="337333"/>
                      <a:pt x="505652" y="337375"/>
                      <a:pt x="505905" y="344332"/>
                    </a:cubicBezTo>
                    <a:cubicBezTo>
                      <a:pt x="509152" y="347873"/>
                      <a:pt x="514466" y="349054"/>
                      <a:pt x="518008" y="352680"/>
                    </a:cubicBezTo>
                    <a:cubicBezTo>
                      <a:pt x="520539" y="355252"/>
                      <a:pt x="520539" y="359594"/>
                      <a:pt x="523533" y="361829"/>
                    </a:cubicBezTo>
                    <a:cubicBezTo>
                      <a:pt x="532052" y="361028"/>
                      <a:pt x="533654" y="357233"/>
                      <a:pt x="534919" y="365792"/>
                    </a:cubicBezTo>
                    <a:cubicBezTo>
                      <a:pt x="533950" y="367563"/>
                      <a:pt x="530744" y="374351"/>
                      <a:pt x="531293" y="376206"/>
                    </a:cubicBezTo>
                    <a:cubicBezTo>
                      <a:pt x="539559" y="405424"/>
                      <a:pt x="544577" y="389824"/>
                      <a:pt x="554277" y="405255"/>
                    </a:cubicBezTo>
                    <a:lnTo>
                      <a:pt x="558958" y="405255"/>
                    </a:lnTo>
                    <a:lnTo>
                      <a:pt x="559801" y="403315"/>
                    </a:lnTo>
                    <a:cubicBezTo>
                      <a:pt x="616270" y="268863"/>
                      <a:pt x="672191" y="134115"/>
                      <a:pt x="729377" y="0"/>
                    </a:cubicBezTo>
                    <a:cubicBezTo>
                      <a:pt x="736420" y="2319"/>
                      <a:pt x="745023" y="21123"/>
                      <a:pt x="748481" y="27995"/>
                    </a:cubicBezTo>
                    <a:lnTo>
                      <a:pt x="752572" y="30356"/>
                    </a:lnTo>
                    <a:cubicBezTo>
                      <a:pt x="755693" y="35711"/>
                      <a:pt x="756663" y="41318"/>
                      <a:pt x="760796" y="45829"/>
                    </a:cubicBezTo>
                    <a:lnTo>
                      <a:pt x="765266" y="46040"/>
                    </a:lnTo>
                    <a:cubicBezTo>
                      <a:pt x="768682" y="52702"/>
                      <a:pt x="771339" y="63200"/>
                      <a:pt x="779773" y="65181"/>
                    </a:cubicBezTo>
                    <a:lnTo>
                      <a:pt x="781207" y="68807"/>
                    </a:lnTo>
                    <a:cubicBezTo>
                      <a:pt x="780617" y="72054"/>
                      <a:pt x="780153" y="74415"/>
                      <a:pt x="780954" y="77830"/>
                    </a:cubicBezTo>
                    <a:cubicBezTo>
                      <a:pt x="785846" y="85630"/>
                      <a:pt x="794534" y="90436"/>
                      <a:pt x="803727" y="90310"/>
                    </a:cubicBezTo>
                    <a:cubicBezTo>
                      <a:pt x="804740" y="90310"/>
                      <a:pt x="812963" y="90014"/>
                      <a:pt x="813638" y="90225"/>
                    </a:cubicBezTo>
                    <a:cubicBezTo>
                      <a:pt x="820301" y="92207"/>
                      <a:pt x="820175" y="96254"/>
                      <a:pt x="825025" y="98700"/>
                    </a:cubicBezTo>
                    <a:cubicBezTo>
                      <a:pt x="827639" y="100049"/>
                      <a:pt x="830971" y="100302"/>
                      <a:pt x="833501" y="102030"/>
                    </a:cubicBezTo>
                    <a:cubicBezTo>
                      <a:pt x="835652" y="103464"/>
                      <a:pt x="837972" y="106626"/>
                      <a:pt x="839700" y="108565"/>
                    </a:cubicBezTo>
                    <a:cubicBezTo>
                      <a:pt x="850623" y="114089"/>
                      <a:pt x="874830" y="97814"/>
                      <a:pt x="894567" y="105108"/>
                    </a:cubicBezTo>
                    <a:cubicBezTo>
                      <a:pt x="897772" y="108734"/>
                      <a:pt x="900218" y="111770"/>
                      <a:pt x="902875" y="115775"/>
                    </a:cubicBezTo>
                    <a:cubicBezTo>
                      <a:pt x="902706" y="117672"/>
                      <a:pt x="907767" y="141030"/>
                      <a:pt x="908779" y="142716"/>
                    </a:cubicBezTo>
                    <a:cubicBezTo>
                      <a:pt x="911267" y="142632"/>
                      <a:pt x="914557" y="143222"/>
                      <a:pt x="916792" y="144403"/>
                    </a:cubicBezTo>
                    <a:cubicBezTo>
                      <a:pt x="920756" y="154732"/>
                      <a:pt x="926028" y="147607"/>
                      <a:pt x="928178" y="163080"/>
                    </a:cubicBezTo>
                    <a:lnTo>
                      <a:pt x="928347" y="164092"/>
                    </a:lnTo>
                    <a:cubicBezTo>
                      <a:pt x="930329" y="169320"/>
                      <a:pt x="931426" y="173873"/>
                      <a:pt x="934968" y="178427"/>
                    </a:cubicBezTo>
                    <a:cubicBezTo>
                      <a:pt x="936740" y="180661"/>
                      <a:pt x="939354" y="182053"/>
                      <a:pt x="940830" y="184751"/>
                    </a:cubicBezTo>
                    <a:cubicBezTo>
                      <a:pt x="943108" y="189052"/>
                      <a:pt x="943361" y="195460"/>
                      <a:pt x="950319" y="196050"/>
                    </a:cubicBezTo>
                    <a:cubicBezTo>
                      <a:pt x="954874" y="203808"/>
                      <a:pt x="971827" y="217342"/>
                      <a:pt x="980894" y="219956"/>
                    </a:cubicBezTo>
                    <a:cubicBezTo>
                      <a:pt x="983762" y="226280"/>
                      <a:pt x="983635" y="231381"/>
                      <a:pt x="988316" y="236862"/>
                    </a:cubicBezTo>
                    <a:cubicBezTo>
                      <a:pt x="990931" y="239940"/>
                      <a:pt x="994727" y="242765"/>
                      <a:pt x="997805" y="245421"/>
                    </a:cubicBezTo>
                    <a:cubicBezTo>
                      <a:pt x="998944" y="245421"/>
                      <a:pt x="1000167" y="245295"/>
                      <a:pt x="1001263" y="245632"/>
                    </a:cubicBezTo>
                    <a:cubicBezTo>
                      <a:pt x="1008053" y="247698"/>
                      <a:pt x="1007336" y="245674"/>
                      <a:pt x="1013114" y="244915"/>
                    </a:cubicBezTo>
                    <a:cubicBezTo>
                      <a:pt x="1019313" y="244114"/>
                      <a:pt x="1025681" y="248204"/>
                      <a:pt x="1031923" y="246686"/>
                    </a:cubicBezTo>
                    <a:cubicBezTo>
                      <a:pt x="1036562" y="245548"/>
                      <a:pt x="1040653" y="242217"/>
                      <a:pt x="1045123" y="240531"/>
                    </a:cubicBezTo>
                    <a:cubicBezTo>
                      <a:pt x="1049973" y="238760"/>
                      <a:pt x="1055961" y="237284"/>
                      <a:pt x="1061022" y="236188"/>
                    </a:cubicBezTo>
                    <a:cubicBezTo>
                      <a:pt x="1065281" y="235260"/>
                      <a:pt x="1071692" y="233532"/>
                      <a:pt x="1075951" y="233363"/>
                    </a:cubicBezTo>
                    <a:cubicBezTo>
                      <a:pt x="1084048" y="233068"/>
                      <a:pt x="1090922" y="234417"/>
                      <a:pt x="1098682" y="231761"/>
                    </a:cubicBezTo>
                    <a:cubicBezTo>
                      <a:pt x="1104839" y="229653"/>
                      <a:pt x="1115846" y="220588"/>
                      <a:pt x="1119431" y="220335"/>
                    </a:cubicBezTo>
                    <a:cubicBezTo>
                      <a:pt x="1128076" y="219661"/>
                      <a:pt x="1136089" y="220377"/>
                      <a:pt x="1144819" y="219113"/>
                    </a:cubicBezTo>
                    <a:cubicBezTo>
                      <a:pt x="1150217" y="218311"/>
                      <a:pt x="1155278" y="217257"/>
                      <a:pt x="1160845" y="217848"/>
                    </a:cubicBezTo>
                    <a:cubicBezTo>
                      <a:pt x="1162278" y="217974"/>
                      <a:pt x="1169616" y="218733"/>
                      <a:pt x="1170460" y="218564"/>
                    </a:cubicBezTo>
                    <a:lnTo>
                      <a:pt x="1174087" y="216962"/>
                    </a:lnTo>
                    <a:cubicBezTo>
                      <a:pt x="1176701" y="215782"/>
                      <a:pt x="1177502" y="213927"/>
                      <a:pt x="1179696" y="212535"/>
                    </a:cubicBezTo>
                    <a:lnTo>
                      <a:pt x="1199053" y="203555"/>
                    </a:lnTo>
                    <a:cubicBezTo>
                      <a:pt x="1214066" y="204651"/>
                      <a:pt x="1215837" y="202754"/>
                      <a:pt x="1228363" y="194785"/>
                    </a:cubicBezTo>
                    <a:cubicBezTo>
                      <a:pt x="1229586" y="191792"/>
                      <a:pt x="1230724" y="189094"/>
                      <a:pt x="1232580" y="186395"/>
                    </a:cubicBezTo>
                    <a:cubicBezTo>
                      <a:pt x="1241394" y="181968"/>
                      <a:pt x="1242617" y="186100"/>
                      <a:pt x="1248563" y="184203"/>
                    </a:cubicBezTo>
                    <a:cubicBezTo>
                      <a:pt x="1253118" y="182727"/>
                      <a:pt x="1258136" y="179987"/>
                      <a:pt x="1261468" y="176572"/>
                    </a:cubicBezTo>
                    <a:cubicBezTo>
                      <a:pt x="1261763" y="176234"/>
                      <a:pt x="1275933" y="154479"/>
                      <a:pt x="1276439" y="153425"/>
                    </a:cubicBezTo>
                    <a:cubicBezTo>
                      <a:pt x="1278379" y="149631"/>
                      <a:pt x="1276945" y="145288"/>
                      <a:pt x="1278126" y="141283"/>
                    </a:cubicBezTo>
                    <a:cubicBezTo>
                      <a:pt x="1284536" y="132808"/>
                      <a:pt x="1306888" y="133778"/>
                      <a:pt x="1314943" y="135001"/>
                    </a:cubicBezTo>
                    <a:lnTo>
                      <a:pt x="1319245" y="137235"/>
                    </a:lnTo>
                    <a:cubicBezTo>
                      <a:pt x="1324516" y="139934"/>
                      <a:pt x="1328649" y="144360"/>
                      <a:pt x="1333668" y="147354"/>
                    </a:cubicBezTo>
                    <a:cubicBezTo>
                      <a:pt x="1337716" y="149715"/>
                      <a:pt x="1342271" y="151064"/>
                      <a:pt x="1346319" y="153467"/>
                    </a:cubicBezTo>
                    <a:cubicBezTo>
                      <a:pt x="1350073" y="155702"/>
                      <a:pt x="1353025" y="163502"/>
                      <a:pt x="1356019" y="167128"/>
                    </a:cubicBezTo>
                    <a:cubicBezTo>
                      <a:pt x="1359055" y="170753"/>
                      <a:pt x="1362007" y="172103"/>
                      <a:pt x="1365086" y="175223"/>
                    </a:cubicBezTo>
                    <a:cubicBezTo>
                      <a:pt x="1370906" y="181125"/>
                      <a:pt x="1371454" y="194743"/>
                      <a:pt x="1373310" y="202796"/>
                    </a:cubicBezTo>
                    <a:cubicBezTo>
                      <a:pt x="1375165" y="208024"/>
                      <a:pt x="1379931" y="210891"/>
                      <a:pt x="1381196" y="215234"/>
                    </a:cubicBezTo>
                    <a:cubicBezTo>
                      <a:pt x="1384570" y="226533"/>
                      <a:pt x="1378919" y="229737"/>
                      <a:pt x="1391275" y="237073"/>
                    </a:cubicBezTo>
                    <a:cubicBezTo>
                      <a:pt x="1394016" y="238675"/>
                      <a:pt x="1397053" y="240573"/>
                      <a:pt x="1400427" y="239940"/>
                    </a:cubicBezTo>
                    <a:cubicBezTo>
                      <a:pt x="1414554" y="228430"/>
                      <a:pt x="1394776" y="216752"/>
                      <a:pt x="1430327" y="212578"/>
                    </a:cubicBezTo>
                    <a:cubicBezTo>
                      <a:pt x="1439183" y="211524"/>
                      <a:pt x="1443148" y="212873"/>
                      <a:pt x="1448799" y="219829"/>
                    </a:cubicBezTo>
                    <a:cubicBezTo>
                      <a:pt x="1461703" y="220167"/>
                      <a:pt x="1480386" y="216836"/>
                      <a:pt x="1488272" y="205579"/>
                    </a:cubicBezTo>
                    <a:cubicBezTo>
                      <a:pt x="1494851" y="202543"/>
                      <a:pt x="1507123" y="206127"/>
                      <a:pt x="1514503" y="205284"/>
                    </a:cubicBezTo>
                    <a:cubicBezTo>
                      <a:pt x="1518805" y="201447"/>
                      <a:pt x="1522558" y="194659"/>
                      <a:pt x="1526986" y="191623"/>
                    </a:cubicBezTo>
                    <a:cubicBezTo>
                      <a:pt x="1530993" y="188841"/>
                      <a:pt x="1536855" y="189853"/>
                      <a:pt x="1540439" y="186016"/>
                    </a:cubicBezTo>
                    <a:cubicBezTo>
                      <a:pt x="1541283" y="181505"/>
                      <a:pt x="1542548" y="173831"/>
                      <a:pt x="1546470" y="171006"/>
                    </a:cubicBezTo>
                    <a:cubicBezTo>
                      <a:pt x="1548705" y="170079"/>
                      <a:pt x="1554019" y="171344"/>
                      <a:pt x="1556085" y="172145"/>
                    </a:cubicBezTo>
                    <a:cubicBezTo>
                      <a:pt x="1566839" y="181800"/>
                      <a:pt x="1568611" y="188967"/>
                      <a:pt x="1582907" y="195334"/>
                    </a:cubicBezTo>
                    <a:cubicBezTo>
                      <a:pt x="1583666" y="196430"/>
                      <a:pt x="1584468" y="197948"/>
                      <a:pt x="1585353" y="198875"/>
                    </a:cubicBezTo>
                    <a:cubicBezTo>
                      <a:pt x="1589233" y="203091"/>
                      <a:pt x="1590330" y="203302"/>
                      <a:pt x="1595854" y="205790"/>
                    </a:cubicBezTo>
                    <a:cubicBezTo>
                      <a:pt x="1613820" y="213758"/>
                      <a:pt x="1613567" y="210807"/>
                      <a:pt x="1631068" y="208488"/>
                    </a:cubicBezTo>
                    <a:cubicBezTo>
                      <a:pt x="1637436" y="207645"/>
                      <a:pt x="1644774" y="208657"/>
                      <a:pt x="1650974" y="207097"/>
                    </a:cubicBezTo>
                    <a:cubicBezTo>
                      <a:pt x="1655233" y="206000"/>
                      <a:pt x="1658269" y="203597"/>
                      <a:pt x="1663204" y="204778"/>
                    </a:cubicBezTo>
                    <a:cubicBezTo>
                      <a:pt x="1668518" y="206043"/>
                      <a:pt x="1673494" y="209921"/>
                      <a:pt x="1678639" y="211481"/>
                    </a:cubicBezTo>
                    <a:cubicBezTo>
                      <a:pt x="1691586" y="215360"/>
                      <a:pt x="1694074" y="214812"/>
                      <a:pt x="1706135" y="222907"/>
                    </a:cubicBezTo>
                    <a:cubicBezTo>
                      <a:pt x="1716889" y="230117"/>
                      <a:pt x="1717016" y="241585"/>
                      <a:pt x="1735361" y="247108"/>
                    </a:cubicBezTo>
                    <a:cubicBezTo>
                      <a:pt x="1746410" y="245801"/>
                      <a:pt x="1753917" y="239181"/>
                      <a:pt x="1759695" y="235007"/>
                    </a:cubicBezTo>
                    <a:cubicBezTo>
                      <a:pt x="1759821" y="237917"/>
                      <a:pt x="1760749" y="258449"/>
                      <a:pt x="1760749" y="266291"/>
                    </a:cubicBezTo>
                    <a:cubicBezTo>
                      <a:pt x="1760749" y="274723"/>
                      <a:pt x="1763912" y="275777"/>
                      <a:pt x="1759695" y="278940"/>
                    </a:cubicBezTo>
                    <a:cubicBezTo>
                      <a:pt x="1755477" y="282102"/>
                      <a:pt x="1722794" y="279994"/>
                      <a:pt x="1716468" y="279994"/>
                    </a:cubicBezTo>
                    <a:cubicBezTo>
                      <a:pt x="1710142" y="279994"/>
                      <a:pt x="1695382" y="282102"/>
                      <a:pt x="1689056" y="274723"/>
                    </a:cubicBezTo>
                    <a:cubicBezTo>
                      <a:pt x="1682730" y="267345"/>
                      <a:pt x="1678513" y="272615"/>
                      <a:pt x="1666915" y="274723"/>
                    </a:cubicBezTo>
                    <a:cubicBezTo>
                      <a:pt x="1655318" y="276831"/>
                      <a:pt x="1659535" y="289480"/>
                      <a:pt x="1659535" y="298966"/>
                    </a:cubicBezTo>
                    <a:cubicBezTo>
                      <a:pt x="1659535" y="308452"/>
                      <a:pt x="1650046" y="309507"/>
                      <a:pt x="1640557" y="311615"/>
                    </a:cubicBezTo>
                    <a:cubicBezTo>
                      <a:pt x="1631068" y="313723"/>
                      <a:pt x="1631068" y="322155"/>
                      <a:pt x="1646883" y="325317"/>
                    </a:cubicBezTo>
                    <a:cubicBezTo>
                      <a:pt x="1662698" y="328479"/>
                      <a:pt x="1652155" y="335857"/>
                      <a:pt x="1650046" y="342182"/>
                    </a:cubicBezTo>
                    <a:cubicBezTo>
                      <a:pt x="1647937" y="348506"/>
                      <a:pt x="1642666" y="347452"/>
                      <a:pt x="1632123" y="345344"/>
                    </a:cubicBezTo>
                    <a:cubicBezTo>
                      <a:pt x="1621580" y="343236"/>
                      <a:pt x="1617362" y="345344"/>
                      <a:pt x="1617362" y="350614"/>
                    </a:cubicBezTo>
                    <a:cubicBezTo>
                      <a:pt x="1617362" y="355884"/>
                      <a:pt x="1615254" y="361154"/>
                      <a:pt x="1602602" y="364316"/>
                    </a:cubicBezTo>
                    <a:cubicBezTo>
                      <a:pt x="1589950" y="367478"/>
                      <a:pt x="1598385" y="372749"/>
                      <a:pt x="1608928" y="372749"/>
                    </a:cubicBezTo>
                    <a:cubicBezTo>
                      <a:pt x="1619471" y="372749"/>
                      <a:pt x="1618417" y="379073"/>
                      <a:pt x="1618417" y="379073"/>
                    </a:cubicBezTo>
                    <a:cubicBezTo>
                      <a:pt x="1618417" y="379073"/>
                      <a:pt x="1630014" y="382235"/>
                      <a:pt x="1636340" y="382235"/>
                    </a:cubicBezTo>
                    <a:cubicBezTo>
                      <a:pt x="1642666" y="382235"/>
                      <a:pt x="1651100" y="390667"/>
                      <a:pt x="1651100" y="390667"/>
                    </a:cubicBezTo>
                    <a:cubicBezTo>
                      <a:pt x="1651100" y="390667"/>
                      <a:pt x="1662698" y="394883"/>
                      <a:pt x="1666915" y="388559"/>
                    </a:cubicBezTo>
                    <a:cubicBezTo>
                      <a:pt x="1671132" y="382235"/>
                      <a:pt x="1692219" y="380127"/>
                      <a:pt x="1692219" y="380127"/>
                    </a:cubicBezTo>
                    <a:cubicBezTo>
                      <a:pt x="1692219" y="380127"/>
                      <a:pt x="1695382" y="431774"/>
                      <a:pt x="1695382" y="441261"/>
                    </a:cubicBezTo>
                    <a:cubicBezTo>
                      <a:pt x="1695382" y="450747"/>
                      <a:pt x="1701707" y="446531"/>
                      <a:pt x="1711196" y="453909"/>
                    </a:cubicBezTo>
                    <a:cubicBezTo>
                      <a:pt x="1720685" y="461287"/>
                      <a:pt x="1712251" y="464449"/>
                      <a:pt x="1712251" y="464449"/>
                    </a:cubicBezTo>
                    <a:cubicBezTo>
                      <a:pt x="1712251" y="464449"/>
                      <a:pt x="1709088" y="471828"/>
                      <a:pt x="1705925" y="478152"/>
                    </a:cubicBezTo>
                    <a:cubicBezTo>
                      <a:pt x="1702762" y="484476"/>
                      <a:pt x="1697490" y="484476"/>
                      <a:pt x="1691164" y="478152"/>
                    </a:cubicBezTo>
                    <a:cubicBezTo>
                      <a:pt x="1684838" y="471828"/>
                      <a:pt x="1685893" y="478152"/>
                      <a:pt x="1677458" y="486584"/>
                    </a:cubicBezTo>
                    <a:cubicBezTo>
                      <a:pt x="1669024" y="495016"/>
                      <a:pt x="1678513" y="495016"/>
                      <a:pt x="1685893" y="500287"/>
                    </a:cubicBezTo>
                    <a:cubicBezTo>
                      <a:pt x="1693273" y="505557"/>
                      <a:pt x="1693273" y="512935"/>
                      <a:pt x="1691164" y="519259"/>
                    </a:cubicBezTo>
                    <a:cubicBezTo>
                      <a:pt x="1689056" y="525583"/>
                      <a:pt x="1691164" y="526637"/>
                      <a:pt x="1694327" y="534016"/>
                    </a:cubicBezTo>
                    <a:cubicBezTo>
                      <a:pt x="1697490" y="541394"/>
                      <a:pt x="1695382" y="543502"/>
                      <a:pt x="1691164" y="550880"/>
                    </a:cubicBezTo>
                    <a:cubicBezTo>
                      <a:pt x="1686947" y="558258"/>
                      <a:pt x="1691164" y="558258"/>
                      <a:pt x="1695382" y="562475"/>
                    </a:cubicBezTo>
                    <a:cubicBezTo>
                      <a:pt x="1699599" y="566691"/>
                      <a:pt x="1700653" y="571961"/>
                      <a:pt x="1699599" y="577231"/>
                    </a:cubicBezTo>
                    <a:cubicBezTo>
                      <a:pt x="1698544" y="582501"/>
                      <a:pt x="1700653" y="584609"/>
                      <a:pt x="1710142" y="586717"/>
                    </a:cubicBezTo>
                    <a:cubicBezTo>
                      <a:pt x="1719631" y="588825"/>
                      <a:pt x="1715413" y="593042"/>
                      <a:pt x="1712251" y="597258"/>
                    </a:cubicBezTo>
                    <a:cubicBezTo>
                      <a:pt x="1709088" y="601474"/>
                      <a:pt x="1711196" y="608852"/>
                      <a:pt x="1712251" y="616230"/>
                    </a:cubicBezTo>
                    <a:cubicBezTo>
                      <a:pt x="1713305" y="623609"/>
                      <a:pt x="1710142" y="623609"/>
                      <a:pt x="1706979" y="638365"/>
                    </a:cubicBezTo>
                    <a:cubicBezTo>
                      <a:pt x="1703816" y="653122"/>
                      <a:pt x="1704870" y="677364"/>
                      <a:pt x="1704870" y="683688"/>
                    </a:cubicBezTo>
                    <a:cubicBezTo>
                      <a:pt x="1704870" y="690013"/>
                      <a:pt x="1700653" y="686851"/>
                      <a:pt x="1694327" y="686851"/>
                    </a:cubicBezTo>
                    <a:cubicBezTo>
                      <a:pt x="1688001" y="686851"/>
                      <a:pt x="1667969" y="690013"/>
                      <a:pt x="1657426" y="681580"/>
                    </a:cubicBezTo>
                    <a:cubicBezTo>
                      <a:pt x="1646883" y="673148"/>
                      <a:pt x="1641612" y="688959"/>
                      <a:pt x="1639503" y="699499"/>
                    </a:cubicBezTo>
                    <a:cubicBezTo>
                      <a:pt x="1637394" y="710039"/>
                      <a:pt x="1631068" y="716364"/>
                      <a:pt x="1630014" y="725850"/>
                    </a:cubicBezTo>
                    <a:cubicBezTo>
                      <a:pt x="1628960" y="735336"/>
                      <a:pt x="1637394" y="749039"/>
                      <a:pt x="1639503" y="756417"/>
                    </a:cubicBezTo>
                    <a:cubicBezTo>
                      <a:pt x="1641612" y="763795"/>
                      <a:pt x="1643720" y="770119"/>
                      <a:pt x="1644774" y="781714"/>
                    </a:cubicBezTo>
                    <a:cubicBezTo>
                      <a:pt x="1645829" y="793308"/>
                      <a:pt x="1645829" y="796470"/>
                      <a:pt x="1638449" y="805956"/>
                    </a:cubicBezTo>
                    <a:cubicBezTo>
                      <a:pt x="1631068" y="815443"/>
                      <a:pt x="1637394" y="820713"/>
                      <a:pt x="1650046" y="819659"/>
                    </a:cubicBezTo>
                    <a:cubicBezTo>
                      <a:pt x="1662698" y="818605"/>
                      <a:pt x="1664806" y="823875"/>
                      <a:pt x="1663752" y="832307"/>
                    </a:cubicBezTo>
                    <a:cubicBezTo>
                      <a:pt x="1662698" y="840740"/>
                      <a:pt x="1667969" y="840740"/>
                      <a:pt x="1672187" y="848118"/>
                    </a:cubicBezTo>
                    <a:cubicBezTo>
                      <a:pt x="1676404" y="855496"/>
                      <a:pt x="1676404" y="857604"/>
                      <a:pt x="1674295" y="872361"/>
                    </a:cubicBezTo>
                    <a:cubicBezTo>
                      <a:pt x="1672187" y="887117"/>
                      <a:pt x="1676404" y="886063"/>
                      <a:pt x="1682730" y="891333"/>
                    </a:cubicBezTo>
                    <a:cubicBezTo>
                      <a:pt x="1689056" y="896603"/>
                      <a:pt x="1688001" y="899765"/>
                      <a:pt x="1688001" y="908198"/>
                    </a:cubicBezTo>
                    <a:cubicBezTo>
                      <a:pt x="1688001" y="916630"/>
                      <a:pt x="1690110" y="927170"/>
                      <a:pt x="1696436" y="934549"/>
                    </a:cubicBezTo>
                    <a:cubicBezTo>
                      <a:pt x="1702762" y="941927"/>
                      <a:pt x="1702762" y="945089"/>
                      <a:pt x="1703816" y="950359"/>
                    </a:cubicBezTo>
                    <a:cubicBezTo>
                      <a:pt x="1704870" y="955629"/>
                      <a:pt x="1703816" y="970386"/>
                      <a:pt x="1704870" y="984088"/>
                    </a:cubicBezTo>
                    <a:cubicBezTo>
                      <a:pt x="1705925" y="997791"/>
                      <a:pt x="1709088" y="994628"/>
                      <a:pt x="1716468" y="997791"/>
                    </a:cubicBezTo>
                    <a:cubicBezTo>
                      <a:pt x="1723848" y="1000953"/>
                      <a:pt x="1733337" y="1014655"/>
                      <a:pt x="1733337" y="1014655"/>
                    </a:cubicBezTo>
                    <a:cubicBezTo>
                      <a:pt x="1733337" y="1014655"/>
                      <a:pt x="1753369" y="1053654"/>
                      <a:pt x="1757586" y="1062087"/>
                    </a:cubicBezTo>
                    <a:cubicBezTo>
                      <a:pt x="1761803" y="1070519"/>
                      <a:pt x="1758640" y="1074735"/>
                      <a:pt x="1758640" y="1074735"/>
                    </a:cubicBezTo>
                    <a:cubicBezTo>
                      <a:pt x="1758640" y="1074735"/>
                      <a:pt x="1731228" y="1083167"/>
                      <a:pt x="1723848" y="1083167"/>
                    </a:cubicBezTo>
                    <a:cubicBezTo>
                      <a:pt x="1716468" y="1083167"/>
                      <a:pt x="1713305" y="1088438"/>
                      <a:pt x="1712251" y="1094762"/>
                    </a:cubicBezTo>
                    <a:cubicBezTo>
                      <a:pt x="1711196" y="1101086"/>
                      <a:pt x="1702762" y="1106356"/>
                      <a:pt x="1691164" y="1107410"/>
                    </a:cubicBezTo>
                    <a:cubicBezTo>
                      <a:pt x="1679567" y="1108464"/>
                      <a:pt x="1688001" y="1120059"/>
                      <a:pt x="1686947" y="1124275"/>
                    </a:cubicBezTo>
                    <a:cubicBezTo>
                      <a:pt x="1685893" y="1128491"/>
                      <a:pt x="1682730" y="1139031"/>
                      <a:pt x="1685893" y="1145355"/>
                    </a:cubicBezTo>
                    <a:cubicBezTo>
                      <a:pt x="1689056" y="1151680"/>
                      <a:pt x="1684838" y="1154842"/>
                      <a:pt x="1676404" y="1163274"/>
                    </a:cubicBezTo>
                    <a:cubicBezTo>
                      <a:pt x="1667969" y="1171706"/>
                      <a:pt x="1683784" y="1175922"/>
                      <a:pt x="1685893" y="1182247"/>
                    </a:cubicBezTo>
                    <a:cubicBezTo>
                      <a:pt x="1688001" y="1188571"/>
                      <a:pt x="1686947" y="1188571"/>
                      <a:pt x="1692219" y="1187517"/>
                    </a:cubicBezTo>
                    <a:cubicBezTo>
                      <a:pt x="1697490" y="1186463"/>
                      <a:pt x="1701707" y="1199111"/>
                      <a:pt x="1701707" y="1205435"/>
                    </a:cubicBezTo>
                    <a:cubicBezTo>
                      <a:pt x="1701707" y="1211759"/>
                      <a:pt x="1706979" y="1218084"/>
                      <a:pt x="1713305" y="1225462"/>
                    </a:cubicBezTo>
                    <a:cubicBezTo>
                      <a:pt x="1719631" y="1232840"/>
                      <a:pt x="1712251" y="1237056"/>
                      <a:pt x="1706979" y="1236002"/>
                    </a:cubicBezTo>
                    <a:cubicBezTo>
                      <a:pt x="1701707" y="1234948"/>
                      <a:pt x="1700653" y="1237056"/>
                      <a:pt x="1695382" y="1241272"/>
                    </a:cubicBezTo>
                    <a:cubicBezTo>
                      <a:pt x="1690110" y="1245489"/>
                      <a:pt x="1685893" y="1249705"/>
                      <a:pt x="1682730" y="1256029"/>
                    </a:cubicBezTo>
                    <a:cubicBezTo>
                      <a:pt x="1679567" y="1262353"/>
                      <a:pt x="1684838" y="1276056"/>
                      <a:pt x="1688001" y="1282380"/>
                    </a:cubicBezTo>
                    <a:cubicBezTo>
                      <a:pt x="1691164" y="1288704"/>
                      <a:pt x="1678301" y="1298275"/>
                      <a:pt x="1678301" y="1298275"/>
                    </a:cubicBezTo>
                    <a:cubicBezTo>
                      <a:pt x="1678766" y="1298570"/>
                      <a:pt x="1679229" y="1298865"/>
                      <a:pt x="1679651" y="12991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xmlns="" id="{3B3709FF-3AA1-02AC-DE69-6D49463E9D99}"/>
                  </a:ext>
                </a:extLst>
              </p:cNvPr>
              <p:cNvSpPr/>
              <p:nvPr/>
            </p:nvSpPr>
            <p:spPr>
              <a:xfrm>
                <a:off x="4511633" y="4126921"/>
                <a:ext cx="560389" cy="515528"/>
              </a:xfrm>
              <a:custGeom>
                <a:avLst/>
                <a:gdLst>
                  <a:gd name="connsiteX0" fmla="*/ 62984 w 560389"/>
                  <a:gd name="connsiteY0" fmla="*/ 94655 h 515528"/>
                  <a:gd name="connsiteX1" fmla="*/ 69658 w 560389"/>
                  <a:gd name="connsiteY1" fmla="*/ 121552 h 515528"/>
                  <a:gd name="connsiteX2" fmla="*/ 71118 w 560389"/>
                  <a:gd name="connsiteY2" fmla="*/ 131560 h 515528"/>
                  <a:gd name="connsiteX3" fmla="*/ 69658 w 560389"/>
                  <a:gd name="connsiteY3" fmla="*/ 137398 h 515528"/>
                  <a:gd name="connsiteX4" fmla="*/ 64235 w 560389"/>
                  <a:gd name="connsiteY4" fmla="*/ 145947 h 515528"/>
                  <a:gd name="connsiteX5" fmla="*/ 58604 w 560389"/>
                  <a:gd name="connsiteY5" fmla="*/ 155746 h 515528"/>
                  <a:gd name="connsiteX6" fmla="*/ 51513 w 560389"/>
                  <a:gd name="connsiteY6" fmla="*/ 172426 h 515528"/>
                  <a:gd name="connsiteX7" fmla="*/ 37540 w 560389"/>
                  <a:gd name="connsiteY7" fmla="*/ 219339 h 515528"/>
                  <a:gd name="connsiteX8" fmla="*/ 30866 w 560389"/>
                  <a:gd name="connsiteY8" fmla="*/ 241857 h 515528"/>
                  <a:gd name="connsiteX9" fmla="*/ 26278 w 560389"/>
                  <a:gd name="connsiteY9" fmla="*/ 249155 h 515528"/>
                  <a:gd name="connsiteX10" fmla="*/ 19604 w 560389"/>
                  <a:gd name="connsiteY10" fmla="*/ 256661 h 515528"/>
                  <a:gd name="connsiteX11" fmla="*/ 5005 w 560389"/>
                  <a:gd name="connsiteY11" fmla="*/ 268962 h 515528"/>
                  <a:gd name="connsiteX12" fmla="*/ 0 w 560389"/>
                  <a:gd name="connsiteY12" fmla="*/ 274175 h 515528"/>
                  <a:gd name="connsiteX13" fmla="*/ 5422 w 560389"/>
                  <a:gd name="connsiteY13" fmla="*/ 277928 h 515528"/>
                  <a:gd name="connsiteX14" fmla="*/ 8134 w 560389"/>
                  <a:gd name="connsiteY14" fmla="*/ 284183 h 515528"/>
                  <a:gd name="connsiteX15" fmla="*/ 8342 w 560389"/>
                  <a:gd name="connsiteY15" fmla="*/ 291272 h 515528"/>
                  <a:gd name="connsiteX16" fmla="*/ 13556 w 560389"/>
                  <a:gd name="connsiteY16" fmla="*/ 296693 h 515528"/>
                  <a:gd name="connsiteX17" fmla="*/ 20647 w 560389"/>
                  <a:gd name="connsiteY17" fmla="*/ 301488 h 515528"/>
                  <a:gd name="connsiteX18" fmla="*/ 29823 w 560389"/>
                  <a:gd name="connsiteY18" fmla="*/ 309620 h 515528"/>
                  <a:gd name="connsiteX19" fmla="*/ 36706 w 560389"/>
                  <a:gd name="connsiteY19" fmla="*/ 307743 h 515528"/>
                  <a:gd name="connsiteX20" fmla="*/ 51930 w 560389"/>
                  <a:gd name="connsiteY20" fmla="*/ 291897 h 515528"/>
                  <a:gd name="connsiteX21" fmla="*/ 59647 w 560389"/>
                  <a:gd name="connsiteY21" fmla="*/ 289187 h 515528"/>
                  <a:gd name="connsiteX22" fmla="*/ 64590 w 560389"/>
                  <a:gd name="connsiteY22" fmla="*/ 288774 h 515528"/>
                  <a:gd name="connsiteX23" fmla="*/ 69449 w 560389"/>
                  <a:gd name="connsiteY23" fmla="*/ 292733 h 515528"/>
                  <a:gd name="connsiteX24" fmla="*/ 71952 w 560389"/>
                  <a:gd name="connsiteY24" fmla="*/ 298571 h 515528"/>
                  <a:gd name="connsiteX25" fmla="*/ 72369 w 560389"/>
                  <a:gd name="connsiteY25" fmla="*/ 303575 h 515528"/>
                  <a:gd name="connsiteX26" fmla="*/ 72578 w 560389"/>
                  <a:gd name="connsiteY26" fmla="*/ 312749 h 515528"/>
                  <a:gd name="connsiteX27" fmla="*/ 72369 w 560389"/>
                  <a:gd name="connsiteY27" fmla="*/ 319838 h 515528"/>
                  <a:gd name="connsiteX28" fmla="*/ 76123 w 560389"/>
                  <a:gd name="connsiteY28" fmla="*/ 330263 h 515528"/>
                  <a:gd name="connsiteX29" fmla="*/ 75497 w 560389"/>
                  <a:gd name="connsiteY29" fmla="*/ 338186 h 515528"/>
                  <a:gd name="connsiteX30" fmla="*/ 70160 w 560389"/>
                  <a:gd name="connsiteY30" fmla="*/ 343328 h 515528"/>
                  <a:gd name="connsiteX31" fmla="*/ 70283 w 560389"/>
                  <a:gd name="connsiteY31" fmla="*/ 360079 h 515528"/>
                  <a:gd name="connsiteX32" fmla="*/ 75080 w 560389"/>
                  <a:gd name="connsiteY32" fmla="*/ 365917 h 515528"/>
                  <a:gd name="connsiteX33" fmla="*/ 79042 w 560389"/>
                  <a:gd name="connsiteY33" fmla="*/ 365499 h 515528"/>
                  <a:gd name="connsiteX34" fmla="*/ 90721 w 560389"/>
                  <a:gd name="connsiteY34" fmla="*/ 358828 h 515528"/>
                  <a:gd name="connsiteX35" fmla="*/ 104486 w 560389"/>
                  <a:gd name="connsiteY35" fmla="*/ 351947 h 515528"/>
                  <a:gd name="connsiteX36" fmla="*/ 113246 w 560389"/>
                  <a:gd name="connsiteY36" fmla="*/ 351947 h 515528"/>
                  <a:gd name="connsiteX37" fmla="*/ 120545 w 560389"/>
                  <a:gd name="connsiteY37" fmla="*/ 353198 h 515528"/>
                  <a:gd name="connsiteX38" fmla="*/ 126802 w 560389"/>
                  <a:gd name="connsiteY38" fmla="*/ 356534 h 515528"/>
                  <a:gd name="connsiteX39" fmla="*/ 135144 w 560389"/>
                  <a:gd name="connsiteY39" fmla="*/ 362163 h 515528"/>
                  <a:gd name="connsiteX40" fmla="*/ 143520 w 560389"/>
                  <a:gd name="connsiteY40" fmla="*/ 372704 h 515528"/>
                  <a:gd name="connsiteX41" fmla="*/ 144946 w 560389"/>
                  <a:gd name="connsiteY41" fmla="*/ 380929 h 515528"/>
                  <a:gd name="connsiteX42" fmla="*/ 146639 w 560389"/>
                  <a:gd name="connsiteY42" fmla="*/ 388609 h 515528"/>
                  <a:gd name="connsiteX43" fmla="*/ 158085 w 560389"/>
                  <a:gd name="connsiteY43" fmla="*/ 386349 h 515528"/>
                  <a:gd name="connsiteX44" fmla="*/ 171850 w 560389"/>
                  <a:gd name="connsiteY44" fmla="*/ 387601 h 515528"/>
                  <a:gd name="connsiteX45" fmla="*/ 182903 w 560389"/>
                  <a:gd name="connsiteY45" fmla="*/ 391979 h 515528"/>
                  <a:gd name="connsiteX46" fmla="*/ 191245 w 560389"/>
                  <a:gd name="connsiteY46" fmla="*/ 399902 h 515528"/>
                  <a:gd name="connsiteX47" fmla="*/ 200005 w 560389"/>
                  <a:gd name="connsiteY47" fmla="*/ 409076 h 515528"/>
                  <a:gd name="connsiteX48" fmla="*/ 205844 w 560389"/>
                  <a:gd name="connsiteY48" fmla="*/ 402404 h 515528"/>
                  <a:gd name="connsiteX49" fmla="*/ 214395 w 560389"/>
                  <a:gd name="connsiteY49" fmla="*/ 389269 h 515528"/>
                  <a:gd name="connsiteX50" fmla="*/ 231080 w 560389"/>
                  <a:gd name="connsiteY50" fmla="*/ 375299 h 515528"/>
                  <a:gd name="connsiteX51" fmla="*/ 242342 w 560389"/>
                  <a:gd name="connsiteY51" fmla="*/ 368210 h 515528"/>
                  <a:gd name="connsiteX52" fmla="*/ 255898 w 560389"/>
                  <a:gd name="connsiteY52" fmla="*/ 366542 h 515528"/>
                  <a:gd name="connsiteX53" fmla="*/ 265491 w 560389"/>
                  <a:gd name="connsiteY53" fmla="*/ 365917 h 515528"/>
                  <a:gd name="connsiteX54" fmla="*/ 273208 w 560389"/>
                  <a:gd name="connsiteY54" fmla="*/ 363831 h 515528"/>
                  <a:gd name="connsiteX55" fmla="*/ 279464 w 560389"/>
                  <a:gd name="connsiteY55" fmla="*/ 361538 h 515528"/>
                  <a:gd name="connsiteX56" fmla="*/ 287390 w 560389"/>
                  <a:gd name="connsiteY56" fmla="*/ 363414 h 515528"/>
                  <a:gd name="connsiteX57" fmla="*/ 295315 w 560389"/>
                  <a:gd name="connsiteY57" fmla="*/ 369669 h 515528"/>
                  <a:gd name="connsiteX58" fmla="*/ 305534 w 560389"/>
                  <a:gd name="connsiteY58" fmla="*/ 374048 h 515528"/>
                  <a:gd name="connsiteX59" fmla="*/ 313264 w 560389"/>
                  <a:gd name="connsiteY59" fmla="*/ 375866 h 515528"/>
                  <a:gd name="connsiteX60" fmla="*/ 323678 w 560389"/>
                  <a:gd name="connsiteY60" fmla="*/ 373631 h 515528"/>
                  <a:gd name="connsiteX61" fmla="*/ 329727 w 560389"/>
                  <a:gd name="connsiteY61" fmla="*/ 375091 h 515528"/>
                  <a:gd name="connsiteX62" fmla="*/ 338069 w 560389"/>
                  <a:gd name="connsiteY62" fmla="*/ 380720 h 515528"/>
                  <a:gd name="connsiteX63" fmla="*/ 344534 w 560389"/>
                  <a:gd name="connsiteY63" fmla="*/ 385307 h 515528"/>
                  <a:gd name="connsiteX64" fmla="*/ 350165 w 560389"/>
                  <a:gd name="connsiteY64" fmla="*/ 388434 h 515528"/>
                  <a:gd name="connsiteX65" fmla="*/ 356422 w 560389"/>
                  <a:gd name="connsiteY65" fmla="*/ 386767 h 515528"/>
                  <a:gd name="connsiteX66" fmla="*/ 366641 w 560389"/>
                  <a:gd name="connsiteY66" fmla="*/ 382388 h 515528"/>
                  <a:gd name="connsiteX67" fmla="*/ 370186 w 560389"/>
                  <a:gd name="connsiteY67" fmla="*/ 379469 h 515528"/>
                  <a:gd name="connsiteX68" fmla="*/ 373732 w 560389"/>
                  <a:gd name="connsiteY68" fmla="*/ 380512 h 515528"/>
                  <a:gd name="connsiteX69" fmla="*/ 379154 w 560389"/>
                  <a:gd name="connsiteY69" fmla="*/ 388434 h 515528"/>
                  <a:gd name="connsiteX70" fmla="*/ 388956 w 560389"/>
                  <a:gd name="connsiteY70" fmla="*/ 396775 h 515528"/>
                  <a:gd name="connsiteX71" fmla="*/ 395422 w 560389"/>
                  <a:gd name="connsiteY71" fmla="*/ 403030 h 515528"/>
                  <a:gd name="connsiteX72" fmla="*/ 403138 w 560389"/>
                  <a:gd name="connsiteY72" fmla="*/ 408034 h 515528"/>
                  <a:gd name="connsiteX73" fmla="*/ 409395 w 560389"/>
                  <a:gd name="connsiteY73" fmla="*/ 410536 h 515528"/>
                  <a:gd name="connsiteX74" fmla="*/ 413983 w 560389"/>
                  <a:gd name="connsiteY74" fmla="*/ 414914 h 515528"/>
                  <a:gd name="connsiteX75" fmla="*/ 423577 w 560389"/>
                  <a:gd name="connsiteY75" fmla="*/ 429301 h 515528"/>
                  <a:gd name="connsiteX76" fmla="*/ 434421 w 560389"/>
                  <a:gd name="connsiteY76" fmla="*/ 449525 h 515528"/>
                  <a:gd name="connsiteX77" fmla="*/ 442347 w 560389"/>
                  <a:gd name="connsiteY77" fmla="*/ 461410 h 515528"/>
                  <a:gd name="connsiteX78" fmla="*/ 449437 w 560389"/>
                  <a:gd name="connsiteY78" fmla="*/ 471001 h 515528"/>
                  <a:gd name="connsiteX79" fmla="*/ 458406 w 560389"/>
                  <a:gd name="connsiteY79" fmla="*/ 479550 h 515528"/>
                  <a:gd name="connsiteX80" fmla="*/ 467165 w 560389"/>
                  <a:gd name="connsiteY80" fmla="*/ 488098 h 515528"/>
                  <a:gd name="connsiteX81" fmla="*/ 471962 w 560389"/>
                  <a:gd name="connsiteY81" fmla="*/ 494353 h 515528"/>
                  <a:gd name="connsiteX82" fmla="*/ 476967 w 560389"/>
                  <a:gd name="connsiteY82" fmla="*/ 503735 h 515528"/>
                  <a:gd name="connsiteX83" fmla="*/ 479678 w 560389"/>
                  <a:gd name="connsiteY83" fmla="*/ 509991 h 515528"/>
                  <a:gd name="connsiteX84" fmla="*/ 481475 w 560389"/>
                  <a:gd name="connsiteY84" fmla="*/ 515529 h 515528"/>
                  <a:gd name="connsiteX85" fmla="*/ 520138 w 560389"/>
                  <a:gd name="connsiteY85" fmla="*/ 515204 h 515528"/>
                  <a:gd name="connsiteX86" fmla="*/ 558721 w 560389"/>
                  <a:gd name="connsiteY86" fmla="*/ 509158 h 515528"/>
                  <a:gd name="connsiteX87" fmla="*/ 560389 w 560389"/>
                  <a:gd name="connsiteY87" fmla="*/ 506864 h 515528"/>
                  <a:gd name="connsiteX88" fmla="*/ 553507 w 560389"/>
                  <a:gd name="connsiteY88" fmla="*/ 491435 h 515528"/>
                  <a:gd name="connsiteX89" fmla="*/ 542871 w 560389"/>
                  <a:gd name="connsiteY89" fmla="*/ 470794 h 515528"/>
                  <a:gd name="connsiteX90" fmla="*/ 540785 w 560389"/>
                  <a:gd name="connsiteY90" fmla="*/ 465998 h 515528"/>
                  <a:gd name="connsiteX91" fmla="*/ 540994 w 560389"/>
                  <a:gd name="connsiteY91" fmla="*/ 460160 h 515528"/>
                  <a:gd name="connsiteX92" fmla="*/ 543497 w 560389"/>
                  <a:gd name="connsiteY92" fmla="*/ 451194 h 515528"/>
                  <a:gd name="connsiteX93" fmla="*/ 551839 w 560389"/>
                  <a:gd name="connsiteY93" fmla="*/ 441395 h 515528"/>
                  <a:gd name="connsiteX94" fmla="*/ 556427 w 560389"/>
                  <a:gd name="connsiteY94" fmla="*/ 437225 h 515528"/>
                  <a:gd name="connsiteX95" fmla="*/ 560390 w 560389"/>
                  <a:gd name="connsiteY95" fmla="*/ 432013 h 515528"/>
                  <a:gd name="connsiteX96" fmla="*/ 560389 w 560389"/>
                  <a:gd name="connsiteY96" fmla="*/ 423881 h 515528"/>
                  <a:gd name="connsiteX97" fmla="*/ 559764 w 560389"/>
                  <a:gd name="connsiteY97" fmla="*/ 411162 h 515528"/>
                  <a:gd name="connsiteX98" fmla="*/ 556427 w 560389"/>
                  <a:gd name="connsiteY98" fmla="*/ 393857 h 515528"/>
                  <a:gd name="connsiteX99" fmla="*/ 554967 w 560389"/>
                  <a:gd name="connsiteY99" fmla="*/ 383640 h 515528"/>
                  <a:gd name="connsiteX100" fmla="*/ 553090 w 560389"/>
                  <a:gd name="connsiteY100" fmla="*/ 376343 h 515528"/>
                  <a:gd name="connsiteX101" fmla="*/ 546625 w 560389"/>
                  <a:gd name="connsiteY101" fmla="*/ 362999 h 515528"/>
                  <a:gd name="connsiteX102" fmla="*/ 543288 w 560389"/>
                  <a:gd name="connsiteY102" fmla="*/ 353825 h 515528"/>
                  <a:gd name="connsiteX103" fmla="*/ 542245 w 560389"/>
                  <a:gd name="connsiteY103" fmla="*/ 343400 h 515528"/>
                  <a:gd name="connsiteX104" fmla="*/ 542245 w 560389"/>
                  <a:gd name="connsiteY104" fmla="*/ 327762 h 515528"/>
                  <a:gd name="connsiteX105" fmla="*/ 542037 w 560389"/>
                  <a:gd name="connsiteY105" fmla="*/ 320465 h 515528"/>
                  <a:gd name="connsiteX106" fmla="*/ 540368 w 560389"/>
                  <a:gd name="connsiteY106" fmla="*/ 315878 h 515528"/>
                  <a:gd name="connsiteX107" fmla="*/ 533903 w 560389"/>
                  <a:gd name="connsiteY107" fmla="*/ 311082 h 515528"/>
                  <a:gd name="connsiteX108" fmla="*/ 525144 w 560389"/>
                  <a:gd name="connsiteY108" fmla="*/ 309206 h 515528"/>
                  <a:gd name="connsiteX109" fmla="*/ 521807 w 560389"/>
                  <a:gd name="connsiteY109" fmla="*/ 305661 h 515528"/>
                  <a:gd name="connsiteX110" fmla="*/ 521807 w 560389"/>
                  <a:gd name="connsiteY110" fmla="*/ 300240 h 515528"/>
                  <a:gd name="connsiteX111" fmla="*/ 525978 w 560389"/>
                  <a:gd name="connsiteY111" fmla="*/ 291692 h 515528"/>
                  <a:gd name="connsiteX112" fmla="*/ 528064 w 560389"/>
                  <a:gd name="connsiteY112" fmla="*/ 284394 h 515528"/>
                  <a:gd name="connsiteX113" fmla="*/ 525352 w 560389"/>
                  <a:gd name="connsiteY113" fmla="*/ 280641 h 515528"/>
                  <a:gd name="connsiteX114" fmla="*/ 520764 w 560389"/>
                  <a:gd name="connsiteY114" fmla="*/ 278973 h 515528"/>
                  <a:gd name="connsiteX115" fmla="*/ 502828 w 560389"/>
                  <a:gd name="connsiteY115" fmla="*/ 280224 h 515528"/>
                  <a:gd name="connsiteX116" fmla="*/ 494695 w 560389"/>
                  <a:gd name="connsiteY116" fmla="*/ 284185 h 515528"/>
                  <a:gd name="connsiteX117" fmla="*/ 478219 w 560389"/>
                  <a:gd name="connsiteY117" fmla="*/ 282518 h 515528"/>
                  <a:gd name="connsiteX118" fmla="*/ 471459 w 560389"/>
                  <a:gd name="connsiteY118" fmla="*/ 279954 h 515528"/>
                  <a:gd name="connsiteX119" fmla="*/ 471128 w 560389"/>
                  <a:gd name="connsiteY119" fmla="*/ 275220 h 515528"/>
                  <a:gd name="connsiteX120" fmla="*/ 469877 w 560389"/>
                  <a:gd name="connsiteY120" fmla="*/ 260000 h 515528"/>
                  <a:gd name="connsiteX121" fmla="*/ 466957 w 560389"/>
                  <a:gd name="connsiteY121" fmla="*/ 254787 h 515528"/>
                  <a:gd name="connsiteX122" fmla="*/ 453818 w 560389"/>
                  <a:gd name="connsiteY122" fmla="*/ 253536 h 515528"/>
                  <a:gd name="connsiteX123" fmla="*/ 432962 w 560389"/>
                  <a:gd name="connsiteY123" fmla="*/ 252702 h 515528"/>
                  <a:gd name="connsiteX124" fmla="*/ 425454 w 560389"/>
                  <a:gd name="connsiteY124" fmla="*/ 249366 h 515528"/>
                  <a:gd name="connsiteX125" fmla="*/ 416695 w 560389"/>
                  <a:gd name="connsiteY125" fmla="*/ 242694 h 515528"/>
                  <a:gd name="connsiteX126" fmla="*/ 408561 w 560389"/>
                  <a:gd name="connsiteY126" fmla="*/ 231435 h 515528"/>
                  <a:gd name="connsiteX127" fmla="*/ 401887 w 560389"/>
                  <a:gd name="connsiteY127" fmla="*/ 232061 h 515528"/>
                  <a:gd name="connsiteX128" fmla="*/ 393545 w 560389"/>
                  <a:gd name="connsiteY128" fmla="*/ 235814 h 515528"/>
                  <a:gd name="connsiteX129" fmla="*/ 367058 w 560389"/>
                  <a:gd name="connsiteY129" fmla="*/ 234771 h 515528"/>
                  <a:gd name="connsiteX130" fmla="*/ 357256 w 560389"/>
                  <a:gd name="connsiteY130" fmla="*/ 228099 h 515528"/>
                  <a:gd name="connsiteX131" fmla="*/ 352251 w 560389"/>
                  <a:gd name="connsiteY131" fmla="*/ 219968 h 515528"/>
                  <a:gd name="connsiteX132" fmla="*/ 350583 w 560389"/>
                  <a:gd name="connsiteY132" fmla="*/ 210793 h 515528"/>
                  <a:gd name="connsiteX133" fmla="*/ 346412 w 560389"/>
                  <a:gd name="connsiteY133" fmla="*/ 205790 h 515528"/>
                  <a:gd name="connsiteX134" fmla="*/ 325139 w 560389"/>
                  <a:gd name="connsiteY134" fmla="*/ 202453 h 515528"/>
                  <a:gd name="connsiteX135" fmla="*/ 312834 w 560389"/>
                  <a:gd name="connsiteY135" fmla="*/ 196824 h 515528"/>
                  <a:gd name="connsiteX136" fmla="*/ 312206 w 560389"/>
                  <a:gd name="connsiteY136" fmla="*/ 187195 h 515528"/>
                  <a:gd name="connsiteX137" fmla="*/ 314711 w 560389"/>
                  <a:gd name="connsiteY137" fmla="*/ 177433 h 515528"/>
                  <a:gd name="connsiteX138" fmla="*/ 327433 w 560389"/>
                  <a:gd name="connsiteY138" fmla="*/ 168468 h 515528"/>
                  <a:gd name="connsiteX139" fmla="*/ 343909 w 560389"/>
                  <a:gd name="connsiteY139" fmla="*/ 159294 h 515528"/>
                  <a:gd name="connsiteX140" fmla="*/ 346203 w 560389"/>
                  <a:gd name="connsiteY140" fmla="*/ 151370 h 515528"/>
                  <a:gd name="connsiteX141" fmla="*/ 346411 w 560389"/>
                  <a:gd name="connsiteY141" fmla="*/ 121972 h 515528"/>
                  <a:gd name="connsiteX142" fmla="*/ 347037 w 560389"/>
                  <a:gd name="connsiteY142" fmla="*/ 101122 h 515528"/>
                  <a:gd name="connsiteX143" fmla="*/ 350791 w 560389"/>
                  <a:gd name="connsiteY143" fmla="*/ 92157 h 515528"/>
                  <a:gd name="connsiteX144" fmla="*/ 352459 w 560389"/>
                  <a:gd name="connsiteY144" fmla="*/ 84025 h 515528"/>
                  <a:gd name="connsiteX145" fmla="*/ 347871 w 560389"/>
                  <a:gd name="connsiteY145" fmla="*/ 80272 h 515528"/>
                  <a:gd name="connsiteX146" fmla="*/ 339112 w 560389"/>
                  <a:gd name="connsiteY146" fmla="*/ 79021 h 515528"/>
                  <a:gd name="connsiteX147" fmla="*/ 335983 w 560389"/>
                  <a:gd name="connsiteY147" fmla="*/ 74434 h 515528"/>
                  <a:gd name="connsiteX148" fmla="*/ 335566 w 560389"/>
                  <a:gd name="connsiteY148" fmla="*/ 63592 h 515528"/>
                  <a:gd name="connsiteX149" fmla="*/ 334941 w 560389"/>
                  <a:gd name="connsiteY149" fmla="*/ 56920 h 515528"/>
                  <a:gd name="connsiteX150" fmla="*/ 316588 w 560389"/>
                  <a:gd name="connsiteY150" fmla="*/ 53167 h 515528"/>
                  <a:gd name="connsiteX151" fmla="*/ 313042 w 560389"/>
                  <a:gd name="connsiteY151" fmla="*/ 50665 h 515528"/>
                  <a:gd name="connsiteX152" fmla="*/ 318256 w 560389"/>
                  <a:gd name="connsiteY152" fmla="*/ 43159 h 515528"/>
                  <a:gd name="connsiteX153" fmla="*/ 318673 w 560389"/>
                  <a:gd name="connsiteY153" fmla="*/ 31483 h 515528"/>
                  <a:gd name="connsiteX154" fmla="*/ 306786 w 560389"/>
                  <a:gd name="connsiteY154" fmla="*/ 25228 h 515528"/>
                  <a:gd name="connsiteX155" fmla="*/ 289684 w 560389"/>
                  <a:gd name="connsiteY155" fmla="*/ 23560 h 515528"/>
                  <a:gd name="connsiteX156" fmla="*/ 280090 w 560389"/>
                  <a:gd name="connsiteY156" fmla="*/ 24185 h 515528"/>
                  <a:gd name="connsiteX157" fmla="*/ 267577 w 560389"/>
                  <a:gd name="connsiteY157" fmla="*/ 33985 h 515528"/>
                  <a:gd name="connsiteX158" fmla="*/ 252770 w 560389"/>
                  <a:gd name="connsiteY158" fmla="*/ 38989 h 515528"/>
                  <a:gd name="connsiteX159" fmla="*/ 239422 w 560389"/>
                  <a:gd name="connsiteY159" fmla="*/ 38989 h 515528"/>
                  <a:gd name="connsiteX160" fmla="*/ 232123 w 560389"/>
                  <a:gd name="connsiteY160" fmla="*/ 23351 h 515528"/>
                  <a:gd name="connsiteX161" fmla="*/ 218358 w 560389"/>
                  <a:gd name="connsiteY161" fmla="*/ 23769 h 515528"/>
                  <a:gd name="connsiteX162" fmla="*/ 206775 w 560389"/>
                  <a:gd name="connsiteY162" fmla="*/ 24874 h 515528"/>
                  <a:gd name="connsiteX163" fmla="*/ 196668 w 560389"/>
                  <a:gd name="connsiteY163" fmla="*/ 20016 h 515528"/>
                  <a:gd name="connsiteX164" fmla="*/ 178107 w 560389"/>
                  <a:gd name="connsiteY164" fmla="*/ 7297 h 515528"/>
                  <a:gd name="connsiteX165" fmla="*/ 167887 w 560389"/>
                  <a:gd name="connsiteY165" fmla="*/ 1042 h 515528"/>
                  <a:gd name="connsiteX166" fmla="*/ 164342 w 560389"/>
                  <a:gd name="connsiteY166" fmla="*/ 0 h 515528"/>
                  <a:gd name="connsiteX167" fmla="*/ 159337 w 560389"/>
                  <a:gd name="connsiteY167" fmla="*/ 5212 h 515528"/>
                  <a:gd name="connsiteX168" fmla="*/ 153080 w 560389"/>
                  <a:gd name="connsiteY168" fmla="*/ 16888 h 515528"/>
                  <a:gd name="connsiteX169" fmla="*/ 135978 w 560389"/>
                  <a:gd name="connsiteY169" fmla="*/ 38572 h 515528"/>
                  <a:gd name="connsiteX170" fmla="*/ 127219 w 560389"/>
                  <a:gd name="connsiteY170" fmla="*/ 50457 h 515528"/>
                  <a:gd name="connsiteX171" fmla="*/ 121588 w 560389"/>
                  <a:gd name="connsiteY171" fmla="*/ 61507 h 515528"/>
                  <a:gd name="connsiteX172" fmla="*/ 120337 w 560389"/>
                  <a:gd name="connsiteY172" fmla="*/ 70890 h 515528"/>
                  <a:gd name="connsiteX173" fmla="*/ 106781 w 560389"/>
                  <a:gd name="connsiteY173" fmla="*/ 73184 h 515528"/>
                  <a:gd name="connsiteX174" fmla="*/ 86551 w 560389"/>
                  <a:gd name="connsiteY174" fmla="*/ 75894 h 515528"/>
                  <a:gd name="connsiteX175" fmla="*/ 72369 w 560389"/>
                  <a:gd name="connsiteY175" fmla="*/ 89446 h 51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</a:cxnLst>
                <a:rect l="l" t="t" r="r" b="b"/>
                <a:pathLst>
                  <a:path w="560389" h="515528">
                    <a:moveTo>
                      <a:pt x="62984" y="94655"/>
                    </a:moveTo>
                    <a:lnTo>
                      <a:pt x="69658" y="121552"/>
                    </a:lnTo>
                    <a:lnTo>
                      <a:pt x="71118" y="131560"/>
                    </a:lnTo>
                    <a:lnTo>
                      <a:pt x="69658" y="137398"/>
                    </a:lnTo>
                    <a:lnTo>
                      <a:pt x="64235" y="145947"/>
                    </a:lnTo>
                    <a:lnTo>
                      <a:pt x="58604" y="155746"/>
                    </a:lnTo>
                    <a:lnTo>
                      <a:pt x="51513" y="172426"/>
                    </a:lnTo>
                    <a:lnTo>
                      <a:pt x="37540" y="219339"/>
                    </a:lnTo>
                    <a:lnTo>
                      <a:pt x="30866" y="241857"/>
                    </a:lnTo>
                    <a:lnTo>
                      <a:pt x="26278" y="249155"/>
                    </a:lnTo>
                    <a:lnTo>
                      <a:pt x="19604" y="256661"/>
                    </a:lnTo>
                    <a:lnTo>
                      <a:pt x="5005" y="268962"/>
                    </a:lnTo>
                    <a:lnTo>
                      <a:pt x="0" y="274175"/>
                    </a:lnTo>
                    <a:lnTo>
                      <a:pt x="5422" y="277928"/>
                    </a:lnTo>
                    <a:lnTo>
                      <a:pt x="8134" y="284183"/>
                    </a:lnTo>
                    <a:lnTo>
                      <a:pt x="8342" y="291272"/>
                    </a:lnTo>
                    <a:lnTo>
                      <a:pt x="13556" y="296693"/>
                    </a:lnTo>
                    <a:lnTo>
                      <a:pt x="20647" y="301488"/>
                    </a:lnTo>
                    <a:lnTo>
                      <a:pt x="29823" y="309620"/>
                    </a:lnTo>
                    <a:lnTo>
                      <a:pt x="36706" y="307743"/>
                    </a:lnTo>
                    <a:lnTo>
                      <a:pt x="51930" y="291897"/>
                    </a:lnTo>
                    <a:lnTo>
                      <a:pt x="59647" y="289187"/>
                    </a:lnTo>
                    <a:lnTo>
                      <a:pt x="64590" y="288774"/>
                    </a:lnTo>
                    <a:lnTo>
                      <a:pt x="69449" y="292733"/>
                    </a:lnTo>
                    <a:lnTo>
                      <a:pt x="71952" y="298571"/>
                    </a:lnTo>
                    <a:lnTo>
                      <a:pt x="72369" y="303575"/>
                    </a:lnTo>
                    <a:lnTo>
                      <a:pt x="72578" y="312749"/>
                    </a:lnTo>
                    <a:lnTo>
                      <a:pt x="72369" y="319838"/>
                    </a:lnTo>
                    <a:lnTo>
                      <a:pt x="76123" y="330263"/>
                    </a:lnTo>
                    <a:lnTo>
                      <a:pt x="75497" y="338186"/>
                    </a:lnTo>
                    <a:lnTo>
                      <a:pt x="70160" y="343328"/>
                    </a:lnTo>
                    <a:lnTo>
                      <a:pt x="70283" y="360079"/>
                    </a:lnTo>
                    <a:lnTo>
                      <a:pt x="75080" y="365917"/>
                    </a:lnTo>
                    <a:lnTo>
                      <a:pt x="79042" y="365499"/>
                    </a:lnTo>
                    <a:lnTo>
                      <a:pt x="90721" y="358828"/>
                    </a:lnTo>
                    <a:lnTo>
                      <a:pt x="104486" y="351947"/>
                    </a:lnTo>
                    <a:lnTo>
                      <a:pt x="113246" y="351947"/>
                    </a:lnTo>
                    <a:lnTo>
                      <a:pt x="120545" y="353198"/>
                    </a:lnTo>
                    <a:lnTo>
                      <a:pt x="126802" y="356534"/>
                    </a:lnTo>
                    <a:lnTo>
                      <a:pt x="135144" y="362163"/>
                    </a:lnTo>
                    <a:lnTo>
                      <a:pt x="143520" y="372704"/>
                    </a:lnTo>
                    <a:lnTo>
                      <a:pt x="144946" y="380929"/>
                    </a:lnTo>
                    <a:lnTo>
                      <a:pt x="146639" y="388609"/>
                    </a:lnTo>
                    <a:lnTo>
                      <a:pt x="158085" y="386349"/>
                    </a:lnTo>
                    <a:lnTo>
                      <a:pt x="171850" y="387601"/>
                    </a:lnTo>
                    <a:lnTo>
                      <a:pt x="182903" y="391979"/>
                    </a:lnTo>
                    <a:lnTo>
                      <a:pt x="191245" y="399902"/>
                    </a:lnTo>
                    <a:lnTo>
                      <a:pt x="200005" y="409076"/>
                    </a:lnTo>
                    <a:lnTo>
                      <a:pt x="205844" y="402404"/>
                    </a:lnTo>
                    <a:lnTo>
                      <a:pt x="214395" y="389269"/>
                    </a:lnTo>
                    <a:lnTo>
                      <a:pt x="231080" y="375299"/>
                    </a:lnTo>
                    <a:lnTo>
                      <a:pt x="242342" y="368210"/>
                    </a:lnTo>
                    <a:lnTo>
                      <a:pt x="255898" y="366542"/>
                    </a:lnTo>
                    <a:lnTo>
                      <a:pt x="265491" y="365917"/>
                    </a:lnTo>
                    <a:lnTo>
                      <a:pt x="273208" y="363831"/>
                    </a:lnTo>
                    <a:lnTo>
                      <a:pt x="279464" y="361538"/>
                    </a:lnTo>
                    <a:lnTo>
                      <a:pt x="287390" y="363414"/>
                    </a:lnTo>
                    <a:lnTo>
                      <a:pt x="295315" y="369669"/>
                    </a:lnTo>
                    <a:lnTo>
                      <a:pt x="305534" y="374048"/>
                    </a:lnTo>
                    <a:lnTo>
                      <a:pt x="313264" y="375866"/>
                    </a:lnTo>
                    <a:lnTo>
                      <a:pt x="323678" y="373631"/>
                    </a:lnTo>
                    <a:lnTo>
                      <a:pt x="329727" y="375091"/>
                    </a:lnTo>
                    <a:lnTo>
                      <a:pt x="338069" y="380720"/>
                    </a:lnTo>
                    <a:lnTo>
                      <a:pt x="344534" y="385307"/>
                    </a:lnTo>
                    <a:lnTo>
                      <a:pt x="350165" y="388434"/>
                    </a:lnTo>
                    <a:lnTo>
                      <a:pt x="356422" y="386767"/>
                    </a:lnTo>
                    <a:lnTo>
                      <a:pt x="366641" y="382388"/>
                    </a:lnTo>
                    <a:lnTo>
                      <a:pt x="370186" y="379469"/>
                    </a:lnTo>
                    <a:lnTo>
                      <a:pt x="373732" y="380512"/>
                    </a:lnTo>
                    <a:lnTo>
                      <a:pt x="379154" y="388434"/>
                    </a:lnTo>
                    <a:lnTo>
                      <a:pt x="388956" y="396775"/>
                    </a:lnTo>
                    <a:lnTo>
                      <a:pt x="395422" y="403030"/>
                    </a:lnTo>
                    <a:lnTo>
                      <a:pt x="403138" y="408034"/>
                    </a:lnTo>
                    <a:lnTo>
                      <a:pt x="409395" y="410536"/>
                    </a:lnTo>
                    <a:lnTo>
                      <a:pt x="413983" y="414914"/>
                    </a:lnTo>
                    <a:lnTo>
                      <a:pt x="423577" y="429301"/>
                    </a:lnTo>
                    <a:lnTo>
                      <a:pt x="434421" y="449525"/>
                    </a:lnTo>
                    <a:lnTo>
                      <a:pt x="442347" y="461410"/>
                    </a:lnTo>
                    <a:lnTo>
                      <a:pt x="449437" y="471001"/>
                    </a:lnTo>
                    <a:lnTo>
                      <a:pt x="458406" y="479550"/>
                    </a:lnTo>
                    <a:lnTo>
                      <a:pt x="467165" y="488098"/>
                    </a:lnTo>
                    <a:lnTo>
                      <a:pt x="471962" y="494353"/>
                    </a:lnTo>
                    <a:lnTo>
                      <a:pt x="476967" y="503735"/>
                    </a:lnTo>
                    <a:lnTo>
                      <a:pt x="479678" y="509991"/>
                    </a:lnTo>
                    <a:lnTo>
                      <a:pt x="481475" y="515529"/>
                    </a:lnTo>
                    <a:lnTo>
                      <a:pt x="520138" y="515204"/>
                    </a:lnTo>
                    <a:lnTo>
                      <a:pt x="558721" y="509158"/>
                    </a:lnTo>
                    <a:lnTo>
                      <a:pt x="560389" y="506864"/>
                    </a:lnTo>
                    <a:lnTo>
                      <a:pt x="553507" y="491435"/>
                    </a:lnTo>
                    <a:lnTo>
                      <a:pt x="542871" y="470794"/>
                    </a:lnTo>
                    <a:lnTo>
                      <a:pt x="540785" y="465998"/>
                    </a:lnTo>
                    <a:lnTo>
                      <a:pt x="540994" y="460160"/>
                    </a:lnTo>
                    <a:lnTo>
                      <a:pt x="543497" y="451194"/>
                    </a:lnTo>
                    <a:lnTo>
                      <a:pt x="551839" y="441395"/>
                    </a:lnTo>
                    <a:lnTo>
                      <a:pt x="556427" y="437225"/>
                    </a:lnTo>
                    <a:lnTo>
                      <a:pt x="560390" y="432013"/>
                    </a:lnTo>
                    <a:lnTo>
                      <a:pt x="560389" y="423881"/>
                    </a:lnTo>
                    <a:lnTo>
                      <a:pt x="559764" y="411162"/>
                    </a:lnTo>
                    <a:lnTo>
                      <a:pt x="556427" y="393857"/>
                    </a:lnTo>
                    <a:lnTo>
                      <a:pt x="554967" y="383640"/>
                    </a:lnTo>
                    <a:lnTo>
                      <a:pt x="553090" y="376343"/>
                    </a:lnTo>
                    <a:lnTo>
                      <a:pt x="546625" y="362999"/>
                    </a:lnTo>
                    <a:lnTo>
                      <a:pt x="543288" y="353825"/>
                    </a:lnTo>
                    <a:lnTo>
                      <a:pt x="542245" y="343400"/>
                    </a:lnTo>
                    <a:lnTo>
                      <a:pt x="542245" y="327762"/>
                    </a:lnTo>
                    <a:lnTo>
                      <a:pt x="542037" y="320465"/>
                    </a:lnTo>
                    <a:lnTo>
                      <a:pt x="540368" y="315878"/>
                    </a:lnTo>
                    <a:lnTo>
                      <a:pt x="533903" y="311082"/>
                    </a:lnTo>
                    <a:lnTo>
                      <a:pt x="525144" y="309206"/>
                    </a:lnTo>
                    <a:lnTo>
                      <a:pt x="521807" y="305661"/>
                    </a:lnTo>
                    <a:lnTo>
                      <a:pt x="521807" y="300240"/>
                    </a:lnTo>
                    <a:lnTo>
                      <a:pt x="525978" y="291692"/>
                    </a:lnTo>
                    <a:lnTo>
                      <a:pt x="528064" y="284394"/>
                    </a:lnTo>
                    <a:lnTo>
                      <a:pt x="525352" y="280641"/>
                    </a:lnTo>
                    <a:lnTo>
                      <a:pt x="520764" y="278973"/>
                    </a:lnTo>
                    <a:lnTo>
                      <a:pt x="502828" y="280224"/>
                    </a:lnTo>
                    <a:lnTo>
                      <a:pt x="494695" y="284185"/>
                    </a:lnTo>
                    <a:lnTo>
                      <a:pt x="478219" y="282518"/>
                    </a:lnTo>
                    <a:lnTo>
                      <a:pt x="471459" y="279954"/>
                    </a:lnTo>
                    <a:lnTo>
                      <a:pt x="471128" y="275220"/>
                    </a:lnTo>
                    <a:lnTo>
                      <a:pt x="469877" y="260000"/>
                    </a:lnTo>
                    <a:lnTo>
                      <a:pt x="466957" y="254787"/>
                    </a:lnTo>
                    <a:lnTo>
                      <a:pt x="453818" y="253536"/>
                    </a:lnTo>
                    <a:lnTo>
                      <a:pt x="432962" y="252702"/>
                    </a:lnTo>
                    <a:lnTo>
                      <a:pt x="425454" y="249366"/>
                    </a:lnTo>
                    <a:lnTo>
                      <a:pt x="416695" y="242694"/>
                    </a:lnTo>
                    <a:lnTo>
                      <a:pt x="408561" y="231435"/>
                    </a:lnTo>
                    <a:lnTo>
                      <a:pt x="401887" y="232061"/>
                    </a:lnTo>
                    <a:lnTo>
                      <a:pt x="393545" y="235814"/>
                    </a:lnTo>
                    <a:lnTo>
                      <a:pt x="367058" y="234771"/>
                    </a:lnTo>
                    <a:lnTo>
                      <a:pt x="357256" y="228099"/>
                    </a:lnTo>
                    <a:lnTo>
                      <a:pt x="352251" y="219968"/>
                    </a:lnTo>
                    <a:lnTo>
                      <a:pt x="350583" y="210793"/>
                    </a:lnTo>
                    <a:lnTo>
                      <a:pt x="346412" y="205790"/>
                    </a:lnTo>
                    <a:lnTo>
                      <a:pt x="325139" y="202453"/>
                    </a:lnTo>
                    <a:lnTo>
                      <a:pt x="312834" y="196824"/>
                    </a:lnTo>
                    <a:lnTo>
                      <a:pt x="312206" y="187195"/>
                    </a:lnTo>
                    <a:lnTo>
                      <a:pt x="314711" y="177433"/>
                    </a:lnTo>
                    <a:lnTo>
                      <a:pt x="327433" y="168468"/>
                    </a:lnTo>
                    <a:lnTo>
                      <a:pt x="343909" y="159294"/>
                    </a:lnTo>
                    <a:lnTo>
                      <a:pt x="346203" y="151370"/>
                    </a:lnTo>
                    <a:lnTo>
                      <a:pt x="346411" y="121972"/>
                    </a:lnTo>
                    <a:lnTo>
                      <a:pt x="347037" y="101122"/>
                    </a:lnTo>
                    <a:lnTo>
                      <a:pt x="350791" y="92157"/>
                    </a:lnTo>
                    <a:lnTo>
                      <a:pt x="352459" y="84025"/>
                    </a:lnTo>
                    <a:lnTo>
                      <a:pt x="347871" y="80272"/>
                    </a:lnTo>
                    <a:lnTo>
                      <a:pt x="339112" y="79021"/>
                    </a:lnTo>
                    <a:lnTo>
                      <a:pt x="335983" y="74434"/>
                    </a:lnTo>
                    <a:lnTo>
                      <a:pt x="335566" y="63592"/>
                    </a:lnTo>
                    <a:lnTo>
                      <a:pt x="334941" y="56920"/>
                    </a:lnTo>
                    <a:lnTo>
                      <a:pt x="316588" y="53167"/>
                    </a:lnTo>
                    <a:lnTo>
                      <a:pt x="313042" y="50665"/>
                    </a:lnTo>
                    <a:lnTo>
                      <a:pt x="318256" y="43159"/>
                    </a:lnTo>
                    <a:lnTo>
                      <a:pt x="318673" y="31483"/>
                    </a:lnTo>
                    <a:lnTo>
                      <a:pt x="306786" y="25228"/>
                    </a:lnTo>
                    <a:lnTo>
                      <a:pt x="289684" y="23560"/>
                    </a:lnTo>
                    <a:lnTo>
                      <a:pt x="280090" y="24185"/>
                    </a:lnTo>
                    <a:lnTo>
                      <a:pt x="267577" y="33985"/>
                    </a:lnTo>
                    <a:lnTo>
                      <a:pt x="252770" y="38989"/>
                    </a:lnTo>
                    <a:lnTo>
                      <a:pt x="239422" y="38989"/>
                    </a:lnTo>
                    <a:lnTo>
                      <a:pt x="232123" y="23351"/>
                    </a:lnTo>
                    <a:lnTo>
                      <a:pt x="218358" y="23769"/>
                    </a:lnTo>
                    <a:lnTo>
                      <a:pt x="206775" y="24874"/>
                    </a:lnTo>
                    <a:lnTo>
                      <a:pt x="196668" y="20016"/>
                    </a:lnTo>
                    <a:lnTo>
                      <a:pt x="178107" y="7297"/>
                    </a:lnTo>
                    <a:lnTo>
                      <a:pt x="167887" y="1042"/>
                    </a:lnTo>
                    <a:lnTo>
                      <a:pt x="164342" y="0"/>
                    </a:lnTo>
                    <a:lnTo>
                      <a:pt x="159337" y="5212"/>
                    </a:lnTo>
                    <a:lnTo>
                      <a:pt x="153080" y="16888"/>
                    </a:lnTo>
                    <a:lnTo>
                      <a:pt x="135978" y="38572"/>
                    </a:lnTo>
                    <a:lnTo>
                      <a:pt x="127219" y="50457"/>
                    </a:lnTo>
                    <a:lnTo>
                      <a:pt x="121588" y="61507"/>
                    </a:lnTo>
                    <a:lnTo>
                      <a:pt x="120337" y="70890"/>
                    </a:lnTo>
                    <a:lnTo>
                      <a:pt x="106781" y="73184"/>
                    </a:lnTo>
                    <a:lnTo>
                      <a:pt x="86551" y="75894"/>
                    </a:lnTo>
                    <a:lnTo>
                      <a:pt x="72369" y="8944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xmlns="" id="{C4CDBA42-954A-F764-C9AF-FE326FAF298A}"/>
                  </a:ext>
                </a:extLst>
              </p:cNvPr>
              <p:cNvSpPr/>
              <p:nvPr/>
            </p:nvSpPr>
            <p:spPr>
              <a:xfrm>
                <a:off x="2012167" y="3346707"/>
                <a:ext cx="1189139" cy="1234624"/>
              </a:xfrm>
              <a:custGeom>
                <a:avLst/>
                <a:gdLst>
                  <a:gd name="connsiteX0" fmla="*/ 169787 w 1189139"/>
                  <a:gd name="connsiteY0" fmla="*/ 510676 h 1234624"/>
                  <a:gd name="connsiteX1" fmla="*/ 168479 w 1189139"/>
                  <a:gd name="connsiteY1" fmla="*/ 512574 h 1234624"/>
                  <a:gd name="connsiteX2" fmla="*/ 163461 w 1189139"/>
                  <a:gd name="connsiteY2" fmla="*/ 512237 h 1234624"/>
                  <a:gd name="connsiteX3" fmla="*/ 160045 w 1189139"/>
                  <a:gd name="connsiteY3" fmla="*/ 513965 h 1234624"/>
                  <a:gd name="connsiteX4" fmla="*/ 158990 w 1189139"/>
                  <a:gd name="connsiteY4" fmla="*/ 513333 h 1234624"/>
                  <a:gd name="connsiteX5" fmla="*/ 155617 w 1189139"/>
                  <a:gd name="connsiteY5" fmla="*/ 504605 h 1234624"/>
                  <a:gd name="connsiteX6" fmla="*/ 152243 w 1189139"/>
                  <a:gd name="connsiteY6" fmla="*/ 503509 h 1234624"/>
                  <a:gd name="connsiteX7" fmla="*/ 149713 w 1189139"/>
                  <a:gd name="connsiteY7" fmla="*/ 500642 h 1234624"/>
                  <a:gd name="connsiteX8" fmla="*/ 149923 w 1189139"/>
                  <a:gd name="connsiteY8" fmla="*/ 497602 h 1234624"/>
                  <a:gd name="connsiteX9" fmla="*/ 148152 w 1189139"/>
                  <a:gd name="connsiteY9" fmla="*/ 497480 h 1234624"/>
                  <a:gd name="connsiteX10" fmla="*/ 146507 w 1189139"/>
                  <a:gd name="connsiteY10" fmla="*/ 499377 h 1234624"/>
                  <a:gd name="connsiteX11" fmla="*/ 145664 w 1189139"/>
                  <a:gd name="connsiteY11" fmla="*/ 499377 h 1234624"/>
                  <a:gd name="connsiteX12" fmla="*/ 145537 w 1189139"/>
                  <a:gd name="connsiteY12" fmla="*/ 494360 h 1234624"/>
                  <a:gd name="connsiteX13" fmla="*/ 144821 w 1189139"/>
                  <a:gd name="connsiteY13" fmla="*/ 494065 h 1234624"/>
                  <a:gd name="connsiteX14" fmla="*/ 140308 w 1189139"/>
                  <a:gd name="connsiteY14" fmla="*/ 496510 h 1234624"/>
                  <a:gd name="connsiteX15" fmla="*/ 126602 w 1189139"/>
                  <a:gd name="connsiteY15" fmla="*/ 486227 h 1234624"/>
                  <a:gd name="connsiteX16" fmla="*/ 120909 w 1189139"/>
                  <a:gd name="connsiteY16" fmla="*/ 479987 h 1234624"/>
                  <a:gd name="connsiteX17" fmla="*/ 114498 w 1189139"/>
                  <a:gd name="connsiteY17" fmla="*/ 478305 h 1234624"/>
                  <a:gd name="connsiteX18" fmla="*/ 110956 w 1189139"/>
                  <a:gd name="connsiteY18" fmla="*/ 481720 h 1234624"/>
                  <a:gd name="connsiteX19" fmla="*/ 96238 w 1189139"/>
                  <a:gd name="connsiteY19" fmla="*/ 475017 h 1234624"/>
                  <a:gd name="connsiteX20" fmla="*/ 92611 w 1189139"/>
                  <a:gd name="connsiteY20" fmla="*/ 475185 h 1234624"/>
                  <a:gd name="connsiteX21" fmla="*/ 81815 w 1189139"/>
                  <a:gd name="connsiteY21" fmla="*/ 467929 h 1234624"/>
                  <a:gd name="connsiteX22" fmla="*/ 78694 w 1189139"/>
                  <a:gd name="connsiteY22" fmla="*/ 467807 h 1234624"/>
                  <a:gd name="connsiteX23" fmla="*/ 78483 w 1189139"/>
                  <a:gd name="connsiteY23" fmla="*/ 469788 h 1234624"/>
                  <a:gd name="connsiteX24" fmla="*/ 68193 w 1189139"/>
                  <a:gd name="connsiteY24" fmla="*/ 473836 h 1234624"/>
                  <a:gd name="connsiteX25" fmla="*/ 65831 w 1189139"/>
                  <a:gd name="connsiteY25" fmla="*/ 472487 h 1234624"/>
                  <a:gd name="connsiteX26" fmla="*/ 56047 w 1189139"/>
                  <a:gd name="connsiteY26" fmla="*/ 474384 h 1234624"/>
                  <a:gd name="connsiteX27" fmla="*/ 54445 w 1189139"/>
                  <a:gd name="connsiteY27" fmla="*/ 476787 h 1234624"/>
                  <a:gd name="connsiteX28" fmla="*/ 49848 w 1189139"/>
                  <a:gd name="connsiteY28" fmla="*/ 475818 h 1234624"/>
                  <a:gd name="connsiteX29" fmla="*/ 52505 w 1189139"/>
                  <a:gd name="connsiteY29" fmla="*/ 471011 h 1234624"/>
                  <a:gd name="connsiteX30" fmla="*/ 47739 w 1189139"/>
                  <a:gd name="connsiteY30" fmla="*/ 470252 h 1234624"/>
                  <a:gd name="connsiteX31" fmla="*/ 46137 w 1189139"/>
                  <a:gd name="connsiteY31" fmla="*/ 467680 h 1234624"/>
                  <a:gd name="connsiteX32" fmla="*/ 44323 w 1189139"/>
                  <a:gd name="connsiteY32" fmla="*/ 466795 h 1234624"/>
                  <a:gd name="connsiteX33" fmla="*/ 42004 w 1189139"/>
                  <a:gd name="connsiteY33" fmla="*/ 468650 h 1234624"/>
                  <a:gd name="connsiteX34" fmla="*/ 32979 w 1189139"/>
                  <a:gd name="connsiteY34" fmla="*/ 472103 h 1234624"/>
                  <a:gd name="connsiteX35" fmla="*/ 31503 w 1189139"/>
                  <a:gd name="connsiteY35" fmla="*/ 471892 h 1234624"/>
                  <a:gd name="connsiteX36" fmla="*/ 29816 w 1189139"/>
                  <a:gd name="connsiteY36" fmla="*/ 469911 h 1234624"/>
                  <a:gd name="connsiteX37" fmla="*/ 25852 w 1189139"/>
                  <a:gd name="connsiteY37" fmla="*/ 471930 h 1234624"/>
                  <a:gd name="connsiteX38" fmla="*/ 23279 w 1189139"/>
                  <a:gd name="connsiteY38" fmla="*/ 470708 h 1234624"/>
                  <a:gd name="connsiteX39" fmla="*/ 23068 w 1189139"/>
                  <a:gd name="connsiteY39" fmla="*/ 461601 h 1234624"/>
                  <a:gd name="connsiteX40" fmla="*/ 1181 w 1189139"/>
                  <a:gd name="connsiteY40" fmla="*/ 422437 h 1234624"/>
                  <a:gd name="connsiteX41" fmla="*/ 2109 w 1189139"/>
                  <a:gd name="connsiteY41" fmla="*/ 421885 h 1234624"/>
                  <a:gd name="connsiteX42" fmla="*/ 5735 w 1189139"/>
                  <a:gd name="connsiteY42" fmla="*/ 422053 h 1234624"/>
                  <a:gd name="connsiteX43" fmla="*/ 6832 w 1189139"/>
                  <a:gd name="connsiteY43" fmla="*/ 419992 h 1234624"/>
                  <a:gd name="connsiteX44" fmla="*/ 2235 w 1189139"/>
                  <a:gd name="connsiteY44" fmla="*/ 408608 h 1234624"/>
                  <a:gd name="connsiteX45" fmla="*/ 0 w 1189139"/>
                  <a:gd name="connsiteY45" fmla="*/ 395749 h 1234624"/>
                  <a:gd name="connsiteX46" fmla="*/ 127 w 1189139"/>
                  <a:gd name="connsiteY46" fmla="*/ 393763 h 1234624"/>
                  <a:gd name="connsiteX47" fmla="*/ 17375 w 1189139"/>
                  <a:gd name="connsiteY47" fmla="*/ 380398 h 1234624"/>
                  <a:gd name="connsiteX48" fmla="*/ 18303 w 1189139"/>
                  <a:gd name="connsiteY48" fmla="*/ 375844 h 1234624"/>
                  <a:gd name="connsiteX49" fmla="*/ 15899 w 1189139"/>
                  <a:gd name="connsiteY49" fmla="*/ 368593 h 1234624"/>
                  <a:gd name="connsiteX50" fmla="*/ 23237 w 1189139"/>
                  <a:gd name="connsiteY50" fmla="*/ 356956 h 1234624"/>
                  <a:gd name="connsiteX51" fmla="*/ 36732 w 1189139"/>
                  <a:gd name="connsiteY51" fmla="*/ 353499 h 1234624"/>
                  <a:gd name="connsiteX52" fmla="*/ 39052 w 1189139"/>
                  <a:gd name="connsiteY52" fmla="*/ 336677 h 1234624"/>
                  <a:gd name="connsiteX53" fmla="*/ 43016 w 1189139"/>
                  <a:gd name="connsiteY53" fmla="*/ 333262 h 1234624"/>
                  <a:gd name="connsiteX54" fmla="*/ 41118 w 1189139"/>
                  <a:gd name="connsiteY54" fmla="*/ 328160 h 1234624"/>
                  <a:gd name="connsiteX55" fmla="*/ 42552 w 1189139"/>
                  <a:gd name="connsiteY55" fmla="*/ 325795 h 1234624"/>
                  <a:gd name="connsiteX56" fmla="*/ 51493 w 1189139"/>
                  <a:gd name="connsiteY56" fmla="*/ 325335 h 1234624"/>
                  <a:gd name="connsiteX57" fmla="*/ 55077 w 1189139"/>
                  <a:gd name="connsiteY57" fmla="*/ 327275 h 1234624"/>
                  <a:gd name="connsiteX58" fmla="*/ 58409 w 1189139"/>
                  <a:gd name="connsiteY58" fmla="*/ 333262 h 1234624"/>
                  <a:gd name="connsiteX59" fmla="*/ 59126 w 1189139"/>
                  <a:gd name="connsiteY59" fmla="*/ 330896 h 1234624"/>
                  <a:gd name="connsiteX60" fmla="*/ 59463 w 1189139"/>
                  <a:gd name="connsiteY60" fmla="*/ 309651 h 1234624"/>
                  <a:gd name="connsiteX61" fmla="*/ 79453 w 1189139"/>
                  <a:gd name="connsiteY61" fmla="*/ 307627 h 1234624"/>
                  <a:gd name="connsiteX62" fmla="*/ 82574 w 1189139"/>
                  <a:gd name="connsiteY62" fmla="*/ 301430 h 1234624"/>
                  <a:gd name="connsiteX63" fmla="*/ 92442 w 1189139"/>
                  <a:gd name="connsiteY63" fmla="*/ 301135 h 1234624"/>
                  <a:gd name="connsiteX64" fmla="*/ 95015 w 1189139"/>
                  <a:gd name="connsiteY64" fmla="*/ 297593 h 1234624"/>
                  <a:gd name="connsiteX65" fmla="*/ 91641 w 1189139"/>
                  <a:gd name="connsiteY65" fmla="*/ 281694 h 1234624"/>
                  <a:gd name="connsiteX66" fmla="*/ 87550 w 1189139"/>
                  <a:gd name="connsiteY66" fmla="*/ 279084 h 1234624"/>
                  <a:gd name="connsiteX67" fmla="*/ 86707 w 1189139"/>
                  <a:gd name="connsiteY67" fmla="*/ 269977 h 1234624"/>
                  <a:gd name="connsiteX68" fmla="*/ 85399 w 1189139"/>
                  <a:gd name="connsiteY68" fmla="*/ 268966 h 1234624"/>
                  <a:gd name="connsiteX69" fmla="*/ 82321 w 1189139"/>
                  <a:gd name="connsiteY69" fmla="*/ 268839 h 1234624"/>
                  <a:gd name="connsiteX70" fmla="*/ 81730 w 1189139"/>
                  <a:gd name="connsiteY70" fmla="*/ 267532 h 1234624"/>
                  <a:gd name="connsiteX71" fmla="*/ 82447 w 1189139"/>
                  <a:gd name="connsiteY71" fmla="*/ 264539 h 1234624"/>
                  <a:gd name="connsiteX72" fmla="*/ 100624 w 1189139"/>
                  <a:gd name="connsiteY72" fmla="*/ 245186 h 1234624"/>
                  <a:gd name="connsiteX73" fmla="*/ 98768 w 1189139"/>
                  <a:gd name="connsiteY73" fmla="*/ 238736 h 1234624"/>
                  <a:gd name="connsiteX74" fmla="*/ 97123 w 1189139"/>
                  <a:gd name="connsiteY74" fmla="*/ 237724 h 1234624"/>
                  <a:gd name="connsiteX75" fmla="*/ 89111 w 1189139"/>
                  <a:gd name="connsiteY75" fmla="*/ 237812 h 1234624"/>
                  <a:gd name="connsiteX76" fmla="*/ 87128 w 1189139"/>
                  <a:gd name="connsiteY76" fmla="*/ 218840 h 1234624"/>
                  <a:gd name="connsiteX77" fmla="*/ 84008 w 1189139"/>
                  <a:gd name="connsiteY77" fmla="*/ 214535 h 1234624"/>
                  <a:gd name="connsiteX78" fmla="*/ 84303 w 1189139"/>
                  <a:gd name="connsiteY78" fmla="*/ 212684 h 1234624"/>
                  <a:gd name="connsiteX79" fmla="*/ 96027 w 1189139"/>
                  <a:gd name="connsiteY79" fmla="*/ 213106 h 1234624"/>
                  <a:gd name="connsiteX80" fmla="*/ 99907 w 1189139"/>
                  <a:gd name="connsiteY80" fmla="*/ 209817 h 1234624"/>
                  <a:gd name="connsiteX81" fmla="*/ 99822 w 1189139"/>
                  <a:gd name="connsiteY81" fmla="*/ 203999 h 1234624"/>
                  <a:gd name="connsiteX82" fmla="*/ 95521 w 1189139"/>
                  <a:gd name="connsiteY82" fmla="*/ 197970 h 1234624"/>
                  <a:gd name="connsiteX83" fmla="*/ 95436 w 1189139"/>
                  <a:gd name="connsiteY83" fmla="*/ 194471 h 1234624"/>
                  <a:gd name="connsiteX84" fmla="*/ 102943 w 1189139"/>
                  <a:gd name="connsiteY84" fmla="*/ 194977 h 1234624"/>
                  <a:gd name="connsiteX85" fmla="*/ 104757 w 1189139"/>
                  <a:gd name="connsiteY85" fmla="*/ 193876 h 1234624"/>
                  <a:gd name="connsiteX86" fmla="*/ 107498 w 1189139"/>
                  <a:gd name="connsiteY86" fmla="*/ 183251 h 1234624"/>
                  <a:gd name="connsiteX87" fmla="*/ 96617 w 1189139"/>
                  <a:gd name="connsiteY87" fmla="*/ 187215 h 1234624"/>
                  <a:gd name="connsiteX88" fmla="*/ 96828 w 1189139"/>
                  <a:gd name="connsiteY88" fmla="*/ 164148 h 1234624"/>
                  <a:gd name="connsiteX89" fmla="*/ 93876 w 1189139"/>
                  <a:gd name="connsiteY89" fmla="*/ 159848 h 1234624"/>
                  <a:gd name="connsiteX90" fmla="*/ 95226 w 1189139"/>
                  <a:gd name="connsiteY90" fmla="*/ 157402 h 1234624"/>
                  <a:gd name="connsiteX91" fmla="*/ 105937 w 1189139"/>
                  <a:gd name="connsiteY91" fmla="*/ 157866 h 1234624"/>
                  <a:gd name="connsiteX92" fmla="*/ 107624 w 1189139"/>
                  <a:gd name="connsiteY92" fmla="*/ 156896 h 1234624"/>
                  <a:gd name="connsiteX93" fmla="*/ 106697 w 1189139"/>
                  <a:gd name="connsiteY93" fmla="*/ 146988 h 1234624"/>
                  <a:gd name="connsiteX94" fmla="*/ 108510 w 1189139"/>
                  <a:gd name="connsiteY94" fmla="*/ 144754 h 1234624"/>
                  <a:gd name="connsiteX95" fmla="*/ 110576 w 1189139"/>
                  <a:gd name="connsiteY95" fmla="*/ 144965 h 1234624"/>
                  <a:gd name="connsiteX96" fmla="*/ 114541 w 1189139"/>
                  <a:gd name="connsiteY96" fmla="*/ 148759 h 1234624"/>
                  <a:gd name="connsiteX97" fmla="*/ 116734 w 1189139"/>
                  <a:gd name="connsiteY97" fmla="*/ 149219 h 1234624"/>
                  <a:gd name="connsiteX98" fmla="*/ 123313 w 1189139"/>
                  <a:gd name="connsiteY98" fmla="*/ 140955 h 1234624"/>
                  <a:gd name="connsiteX99" fmla="*/ 123355 w 1189139"/>
                  <a:gd name="connsiteY99" fmla="*/ 137919 h 1234624"/>
                  <a:gd name="connsiteX100" fmla="*/ 134235 w 1189139"/>
                  <a:gd name="connsiteY100" fmla="*/ 133830 h 1234624"/>
                  <a:gd name="connsiteX101" fmla="*/ 137314 w 1189139"/>
                  <a:gd name="connsiteY101" fmla="*/ 134251 h 1234624"/>
                  <a:gd name="connsiteX102" fmla="*/ 142670 w 1189139"/>
                  <a:gd name="connsiteY102" fmla="*/ 142557 h 1234624"/>
                  <a:gd name="connsiteX103" fmla="*/ 146845 w 1189139"/>
                  <a:gd name="connsiteY103" fmla="*/ 142178 h 1234624"/>
                  <a:gd name="connsiteX104" fmla="*/ 150345 w 1189139"/>
                  <a:gd name="connsiteY104" fmla="*/ 134462 h 1234624"/>
                  <a:gd name="connsiteX105" fmla="*/ 155068 w 1189139"/>
                  <a:gd name="connsiteY105" fmla="*/ 130373 h 1234624"/>
                  <a:gd name="connsiteX106" fmla="*/ 157051 w 1189139"/>
                  <a:gd name="connsiteY106" fmla="*/ 130963 h 1234624"/>
                  <a:gd name="connsiteX107" fmla="*/ 159581 w 1189139"/>
                  <a:gd name="connsiteY107" fmla="*/ 136233 h 1234624"/>
                  <a:gd name="connsiteX108" fmla="*/ 174932 w 1189139"/>
                  <a:gd name="connsiteY108" fmla="*/ 137962 h 1234624"/>
                  <a:gd name="connsiteX109" fmla="*/ 179276 w 1189139"/>
                  <a:gd name="connsiteY109" fmla="*/ 140496 h 1234624"/>
                  <a:gd name="connsiteX110" fmla="*/ 182396 w 1189139"/>
                  <a:gd name="connsiteY110" fmla="*/ 139732 h 1234624"/>
                  <a:gd name="connsiteX111" fmla="*/ 185728 w 1189139"/>
                  <a:gd name="connsiteY111" fmla="*/ 144665 h 1234624"/>
                  <a:gd name="connsiteX112" fmla="*/ 189776 w 1189139"/>
                  <a:gd name="connsiteY112" fmla="*/ 144623 h 1234624"/>
                  <a:gd name="connsiteX113" fmla="*/ 192982 w 1189139"/>
                  <a:gd name="connsiteY113" fmla="*/ 148380 h 1234624"/>
                  <a:gd name="connsiteX114" fmla="*/ 197072 w 1189139"/>
                  <a:gd name="connsiteY114" fmla="*/ 149265 h 1234624"/>
                  <a:gd name="connsiteX115" fmla="*/ 211917 w 1189139"/>
                  <a:gd name="connsiteY115" fmla="*/ 136570 h 1234624"/>
                  <a:gd name="connsiteX116" fmla="*/ 223852 w 1189139"/>
                  <a:gd name="connsiteY116" fmla="*/ 140702 h 1234624"/>
                  <a:gd name="connsiteX117" fmla="*/ 236925 w 1189139"/>
                  <a:gd name="connsiteY117" fmla="*/ 134290 h 1234624"/>
                  <a:gd name="connsiteX118" fmla="*/ 240805 w 1189139"/>
                  <a:gd name="connsiteY118" fmla="*/ 131676 h 1234624"/>
                  <a:gd name="connsiteX119" fmla="*/ 243251 w 1189139"/>
                  <a:gd name="connsiteY119" fmla="*/ 125815 h 1234624"/>
                  <a:gd name="connsiteX120" fmla="*/ 254596 w 1189139"/>
                  <a:gd name="connsiteY120" fmla="*/ 124255 h 1234624"/>
                  <a:gd name="connsiteX121" fmla="*/ 265645 w 1189139"/>
                  <a:gd name="connsiteY121" fmla="*/ 125688 h 1234624"/>
                  <a:gd name="connsiteX122" fmla="*/ 269019 w 1189139"/>
                  <a:gd name="connsiteY122" fmla="*/ 127843 h 1234624"/>
                  <a:gd name="connsiteX123" fmla="*/ 276905 w 1189139"/>
                  <a:gd name="connsiteY123" fmla="*/ 125440 h 1234624"/>
                  <a:gd name="connsiteX124" fmla="*/ 280237 w 1189139"/>
                  <a:gd name="connsiteY124" fmla="*/ 126199 h 1234624"/>
                  <a:gd name="connsiteX125" fmla="*/ 282767 w 1189139"/>
                  <a:gd name="connsiteY125" fmla="*/ 134462 h 1234624"/>
                  <a:gd name="connsiteX126" fmla="*/ 285719 w 1189139"/>
                  <a:gd name="connsiteY126" fmla="*/ 136617 h 1234624"/>
                  <a:gd name="connsiteX127" fmla="*/ 297696 w 1189139"/>
                  <a:gd name="connsiteY127" fmla="*/ 137671 h 1234624"/>
                  <a:gd name="connsiteX128" fmla="*/ 309547 w 1189139"/>
                  <a:gd name="connsiteY128" fmla="*/ 126245 h 1234624"/>
                  <a:gd name="connsiteX129" fmla="*/ 323506 w 1189139"/>
                  <a:gd name="connsiteY129" fmla="*/ 131347 h 1234624"/>
                  <a:gd name="connsiteX130" fmla="*/ 338308 w 1189139"/>
                  <a:gd name="connsiteY130" fmla="*/ 140875 h 1234624"/>
                  <a:gd name="connsiteX131" fmla="*/ 336537 w 1189139"/>
                  <a:gd name="connsiteY131" fmla="*/ 147659 h 1234624"/>
                  <a:gd name="connsiteX132" fmla="*/ 339742 w 1189139"/>
                  <a:gd name="connsiteY132" fmla="*/ 157866 h 1234624"/>
                  <a:gd name="connsiteX133" fmla="*/ 343580 w 1189139"/>
                  <a:gd name="connsiteY133" fmla="*/ 161450 h 1234624"/>
                  <a:gd name="connsiteX134" fmla="*/ 343706 w 1189139"/>
                  <a:gd name="connsiteY134" fmla="*/ 167479 h 1234624"/>
                  <a:gd name="connsiteX135" fmla="*/ 345140 w 1189139"/>
                  <a:gd name="connsiteY135" fmla="*/ 171737 h 1234624"/>
                  <a:gd name="connsiteX136" fmla="*/ 350538 w 1189139"/>
                  <a:gd name="connsiteY136" fmla="*/ 175911 h 1234624"/>
                  <a:gd name="connsiteX137" fmla="*/ 352562 w 1189139"/>
                  <a:gd name="connsiteY137" fmla="*/ 175532 h 1234624"/>
                  <a:gd name="connsiteX138" fmla="*/ 356569 w 1189139"/>
                  <a:gd name="connsiteY138" fmla="*/ 178951 h 1234624"/>
                  <a:gd name="connsiteX139" fmla="*/ 365425 w 1189139"/>
                  <a:gd name="connsiteY139" fmla="*/ 179499 h 1234624"/>
                  <a:gd name="connsiteX140" fmla="*/ 366985 w 1189139"/>
                  <a:gd name="connsiteY140" fmla="*/ 178951 h 1234624"/>
                  <a:gd name="connsiteX141" fmla="*/ 368335 w 1189139"/>
                  <a:gd name="connsiteY141" fmla="*/ 175911 h 1234624"/>
                  <a:gd name="connsiteX142" fmla="*/ 369811 w 1189139"/>
                  <a:gd name="connsiteY142" fmla="*/ 175152 h 1234624"/>
                  <a:gd name="connsiteX143" fmla="*/ 370908 w 1189139"/>
                  <a:gd name="connsiteY143" fmla="*/ 175616 h 1234624"/>
                  <a:gd name="connsiteX144" fmla="*/ 373311 w 1189139"/>
                  <a:gd name="connsiteY144" fmla="*/ 173171 h 1234624"/>
                  <a:gd name="connsiteX145" fmla="*/ 374577 w 1189139"/>
                  <a:gd name="connsiteY145" fmla="*/ 173339 h 1234624"/>
                  <a:gd name="connsiteX146" fmla="*/ 375631 w 1189139"/>
                  <a:gd name="connsiteY146" fmla="*/ 175738 h 1234624"/>
                  <a:gd name="connsiteX147" fmla="*/ 383138 w 1189139"/>
                  <a:gd name="connsiteY147" fmla="*/ 178947 h 1234624"/>
                  <a:gd name="connsiteX148" fmla="*/ 390813 w 1189139"/>
                  <a:gd name="connsiteY148" fmla="*/ 172876 h 1234624"/>
                  <a:gd name="connsiteX149" fmla="*/ 398109 w 1189139"/>
                  <a:gd name="connsiteY149" fmla="*/ 164106 h 1234624"/>
                  <a:gd name="connsiteX150" fmla="*/ 401609 w 1189139"/>
                  <a:gd name="connsiteY150" fmla="*/ 163895 h 1234624"/>
                  <a:gd name="connsiteX151" fmla="*/ 403802 w 1189139"/>
                  <a:gd name="connsiteY151" fmla="*/ 161619 h 1234624"/>
                  <a:gd name="connsiteX152" fmla="*/ 405194 w 1189139"/>
                  <a:gd name="connsiteY152" fmla="*/ 161323 h 1234624"/>
                  <a:gd name="connsiteX153" fmla="*/ 411815 w 1189139"/>
                  <a:gd name="connsiteY153" fmla="*/ 150572 h 1234624"/>
                  <a:gd name="connsiteX154" fmla="*/ 421388 w 1189139"/>
                  <a:gd name="connsiteY154" fmla="*/ 144501 h 1234624"/>
                  <a:gd name="connsiteX155" fmla="*/ 423665 w 1189139"/>
                  <a:gd name="connsiteY155" fmla="*/ 145222 h 1234624"/>
                  <a:gd name="connsiteX156" fmla="*/ 436064 w 1189139"/>
                  <a:gd name="connsiteY156" fmla="*/ 143236 h 1234624"/>
                  <a:gd name="connsiteX157" fmla="*/ 437203 w 1189139"/>
                  <a:gd name="connsiteY157" fmla="*/ 142098 h 1234624"/>
                  <a:gd name="connsiteX158" fmla="*/ 434757 w 1189139"/>
                  <a:gd name="connsiteY158" fmla="*/ 138004 h 1234624"/>
                  <a:gd name="connsiteX159" fmla="*/ 438257 w 1189139"/>
                  <a:gd name="connsiteY159" fmla="*/ 133914 h 1234624"/>
                  <a:gd name="connsiteX160" fmla="*/ 438805 w 1189139"/>
                  <a:gd name="connsiteY160" fmla="*/ 130162 h 1234624"/>
                  <a:gd name="connsiteX161" fmla="*/ 442938 w 1189139"/>
                  <a:gd name="connsiteY161" fmla="*/ 129066 h 1234624"/>
                  <a:gd name="connsiteX162" fmla="*/ 460609 w 1189139"/>
                  <a:gd name="connsiteY162" fmla="*/ 117471 h 1234624"/>
                  <a:gd name="connsiteX163" fmla="*/ 471489 w 1189139"/>
                  <a:gd name="connsiteY163" fmla="*/ 111526 h 1234624"/>
                  <a:gd name="connsiteX164" fmla="*/ 477014 w 1189139"/>
                  <a:gd name="connsiteY164" fmla="*/ 113719 h 1234624"/>
                  <a:gd name="connsiteX165" fmla="*/ 485026 w 1189139"/>
                  <a:gd name="connsiteY165" fmla="*/ 110852 h 1234624"/>
                  <a:gd name="connsiteX166" fmla="*/ 487936 w 1189139"/>
                  <a:gd name="connsiteY166" fmla="*/ 115110 h 1234624"/>
                  <a:gd name="connsiteX167" fmla="*/ 494600 w 1189139"/>
                  <a:gd name="connsiteY167" fmla="*/ 115996 h 1234624"/>
                  <a:gd name="connsiteX168" fmla="*/ 498775 w 1189139"/>
                  <a:gd name="connsiteY168" fmla="*/ 112454 h 1234624"/>
                  <a:gd name="connsiteX169" fmla="*/ 504510 w 1189139"/>
                  <a:gd name="connsiteY169" fmla="*/ 116839 h 1234624"/>
                  <a:gd name="connsiteX170" fmla="*/ 514168 w 1189139"/>
                  <a:gd name="connsiteY170" fmla="*/ 103937 h 1234624"/>
                  <a:gd name="connsiteX171" fmla="*/ 536308 w 1189139"/>
                  <a:gd name="connsiteY171" fmla="*/ 86103 h 1234624"/>
                  <a:gd name="connsiteX172" fmla="*/ 546767 w 1189139"/>
                  <a:gd name="connsiteY172" fmla="*/ 84164 h 1234624"/>
                  <a:gd name="connsiteX173" fmla="*/ 558027 w 1189139"/>
                  <a:gd name="connsiteY173" fmla="*/ 72654 h 1234624"/>
                  <a:gd name="connsiteX174" fmla="*/ 563805 w 1189139"/>
                  <a:gd name="connsiteY174" fmla="*/ 63762 h 1234624"/>
                  <a:gd name="connsiteX175" fmla="*/ 567769 w 1189139"/>
                  <a:gd name="connsiteY175" fmla="*/ 61106 h 1234624"/>
                  <a:gd name="connsiteX176" fmla="*/ 570131 w 1189139"/>
                  <a:gd name="connsiteY176" fmla="*/ 34038 h 1234624"/>
                  <a:gd name="connsiteX177" fmla="*/ 571311 w 1189139"/>
                  <a:gd name="connsiteY177" fmla="*/ 34080 h 1234624"/>
                  <a:gd name="connsiteX178" fmla="*/ 594506 w 1189139"/>
                  <a:gd name="connsiteY178" fmla="*/ 21432 h 1234624"/>
                  <a:gd name="connsiteX179" fmla="*/ 618756 w 1189139"/>
                  <a:gd name="connsiteY179" fmla="*/ 3513 h 1234624"/>
                  <a:gd name="connsiteX180" fmla="*/ 645113 w 1189139"/>
                  <a:gd name="connsiteY180" fmla="*/ 9838 h 1234624"/>
                  <a:gd name="connsiteX181" fmla="*/ 668308 w 1189139"/>
                  <a:gd name="connsiteY181" fmla="*/ 66755 h 1234624"/>
                  <a:gd name="connsiteX182" fmla="*/ 669363 w 1189139"/>
                  <a:gd name="connsiteY182" fmla="*/ 107863 h 1234624"/>
                  <a:gd name="connsiteX183" fmla="*/ 645113 w 1189139"/>
                  <a:gd name="connsiteY183" fmla="*/ 159510 h 1234624"/>
                  <a:gd name="connsiteX184" fmla="*/ 660928 w 1189139"/>
                  <a:gd name="connsiteY184" fmla="*/ 165835 h 1234624"/>
                  <a:gd name="connsiteX185" fmla="*/ 704155 w 1189139"/>
                  <a:gd name="connsiteY185" fmla="*/ 148970 h 1234624"/>
                  <a:gd name="connsiteX186" fmla="*/ 715752 w 1189139"/>
                  <a:gd name="connsiteY186" fmla="*/ 137376 h 1234624"/>
                  <a:gd name="connsiteX187" fmla="*/ 743165 w 1189139"/>
                  <a:gd name="connsiteY187" fmla="*/ 118403 h 1234624"/>
                  <a:gd name="connsiteX188" fmla="*/ 768468 w 1189139"/>
                  <a:gd name="connsiteY188" fmla="*/ 133160 h 1234624"/>
                  <a:gd name="connsiteX189" fmla="*/ 779011 w 1189139"/>
                  <a:gd name="connsiteY189" fmla="*/ 152132 h 1234624"/>
                  <a:gd name="connsiteX190" fmla="*/ 820129 w 1189139"/>
                  <a:gd name="connsiteY190" fmla="*/ 155294 h 1234624"/>
                  <a:gd name="connsiteX191" fmla="*/ 857030 w 1189139"/>
                  <a:gd name="connsiteY191" fmla="*/ 159510 h 1234624"/>
                  <a:gd name="connsiteX192" fmla="*/ 879171 w 1189139"/>
                  <a:gd name="connsiteY192" fmla="*/ 177429 h 1234624"/>
                  <a:gd name="connsiteX193" fmla="*/ 888660 w 1189139"/>
                  <a:gd name="connsiteY193" fmla="*/ 190077 h 1234624"/>
                  <a:gd name="connsiteX194" fmla="*/ 889714 w 1189139"/>
                  <a:gd name="connsiteY194" fmla="*/ 209050 h 1234624"/>
                  <a:gd name="connsiteX195" fmla="*/ 912909 w 1189139"/>
                  <a:gd name="connsiteY195" fmla="*/ 225915 h 1234624"/>
                  <a:gd name="connsiteX196" fmla="*/ 926615 w 1189139"/>
                  <a:gd name="connsiteY196" fmla="*/ 229077 h 1234624"/>
                  <a:gd name="connsiteX197" fmla="*/ 982494 w 1189139"/>
                  <a:gd name="connsiteY197" fmla="*/ 231185 h 1234624"/>
                  <a:gd name="connsiteX198" fmla="*/ 1004634 w 1189139"/>
                  <a:gd name="connsiteY198" fmla="*/ 242779 h 1234624"/>
                  <a:gd name="connsiteX199" fmla="*/ 1029938 w 1189139"/>
                  <a:gd name="connsiteY199" fmla="*/ 242779 h 1234624"/>
                  <a:gd name="connsiteX200" fmla="*/ 1063676 w 1189139"/>
                  <a:gd name="connsiteY200" fmla="*/ 260698 h 1234624"/>
                  <a:gd name="connsiteX201" fmla="*/ 1072110 w 1189139"/>
                  <a:gd name="connsiteY201" fmla="*/ 282832 h 1234624"/>
                  <a:gd name="connsiteX202" fmla="*/ 1059459 w 1189139"/>
                  <a:gd name="connsiteY202" fmla="*/ 283886 h 1234624"/>
                  <a:gd name="connsiteX203" fmla="*/ 1043644 w 1189139"/>
                  <a:gd name="connsiteY203" fmla="*/ 300751 h 1234624"/>
                  <a:gd name="connsiteX204" fmla="*/ 1055241 w 1189139"/>
                  <a:gd name="connsiteY204" fmla="*/ 317616 h 1234624"/>
                  <a:gd name="connsiteX205" fmla="*/ 1067893 w 1189139"/>
                  <a:gd name="connsiteY205" fmla="*/ 359777 h 1234624"/>
                  <a:gd name="connsiteX206" fmla="*/ 1048916 w 1189139"/>
                  <a:gd name="connsiteY206" fmla="*/ 377695 h 1234624"/>
                  <a:gd name="connsiteX207" fmla="*/ 1015178 w 1189139"/>
                  <a:gd name="connsiteY207" fmla="*/ 378749 h 1234624"/>
                  <a:gd name="connsiteX208" fmla="*/ 1000417 w 1189139"/>
                  <a:gd name="connsiteY208" fmla="*/ 395614 h 1234624"/>
                  <a:gd name="connsiteX209" fmla="*/ 1000417 w 1189139"/>
                  <a:gd name="connsiteY209" fmla="*/ 417749 h 1234624"/>
                  <a:gd name="connsiteX210" fmla="*/ 978277 w 1189139"/>
                  <a:gd name="connsiteY210" fmla="*/ 415641 h 1234624"/>
                  <a:gd name="connsiteX211" fmla="*/ 963516 w 1189139"/>
                  <a:gd name="connsiteY211" fmla="*/ 421965 h 1234624"/>
                  <a:gd name="connsiteX212" fmla="*/ 959299 w 1189139"/>
                  <a:gd name="connsiteY212" fmla="*/ 444100 h 1234624"/>
                  <a:gd name="connsiteX213" fmla="*/ 962462 w 1189139"/>
                  <a:gd name="connsiteY213" fmla="*/ 492585 h 1234624"/>
                  <a:gd name="connsiteX214" fmla="*/ 984602 w 1189139"/>
                  <a:gd name="connsiteY214" fmla="*/ 485207 h 1234624"/>
                  <a:gd name="connsiteX215" fmla="*/ 1032047 w 1189139"/>
                  <a:gd name="connsiteY215" fmla="*/ 491531 h 1234624"/>
                  <a:gd name="connsiteX216" fmla="*/ 1052079 w 1189139"/>
                  <a:gd name="connsiteY216" fmla="*/ 533692 h 1234624"/>
                  <a:gd name="connsiteX217" fmla="*/ 1054187 w 1189139"/>
                  <a:gd name="connsiteY217" fmla="*/ 544233 h 1234624"/>
                  <a:gd name="connsiteX218" fmla="*/ 1071056 w 1189139"/>
                  <a:gd name="connsiteY218" fmla="*/ 544233 h 1234624"/>
                  <a:gd name="connsiteX219" fmla="*/ 1078436 w 1189139"/>
                  <a:gd name="connsiteY219" fmla="*/ 555827 h 1234624"/>
                  <a:gd name="connsiteX220" fmla="*/ 1081599 w 1189139"/>
                  <a:gd name="connsiteY220" fmla="*/ 585340 h 1234624"/>
                  <a:gd name="connsiteX221" fmla="*/ 1065785 w 1189139"/>
                  <a:gd name="connsiteY221" fmla="*/ 603259 h 1234624"/>
                  <a:gd name="connsiteX222" fmla="*/ 1054904 w 1189139"/>
                  <a:gd name="connsiteY222" fmla="*/ 621135 h 1234624"/>
                  <a:gd name="connsiteX223" fmla="*/ 1076876 w 1189139"/>
                  <a:gd name="connsiteY223" fmla="*/ 624676 h 1234624"/>
                  <a:gd name="connsiteX224" fmla="*/ 1092733 w 1189139"/>
                  <a:gd name="connsiteY224" fmla="*/ 628050 h 1234624"/>
                  <a:gd name="connsiteX225" fmla="*/ 1117446 w 1189139"/>
                  <a:gd name="connsiteY225" fmla="*/ 623285 h 1234624"/>
                  <a:gd name="connsiteX226" fmla="*/ 1137478 w 1189139"/>
                  <a:gd name="connsiteY226" fmla="*/ 622231 h 1234624"/>
                  <a:gd name="connsiteX227" fmla="*/ 1148021 w 1189139"/>
                  <a:gd name="connsiteY227" fmla="*/ 624339 h 1234624"/>
                  <a:gd name="connsiteX228" fmla="*/ 1173325 w 1189139"/>
                  <a:gd name="connsiteY228" fmla="*/ 644366 h 1234624"/>
                  <a:gd name="connsiteX229" fmla="*/ 1189139 w 1189139"/>
                  <a:gd name="connsiteY229" fmla="*/ 663339 h 1234624"/>
                  <a:gd name="connsiteX230" fmla="*/ 1183868 w 1189139"/>
                  <a:gd name="connsiteY230" fmla="*/ 714986 h 1234624"/>
                  <a:gd name="connsiteX231" fmla="*/ 1176488 w 1189139"/>
                  <a:gd name="connsiteY231" fmla="*/ 726581 h 1234624"/>
                  <a:gd name="connsiteX232" fmla="*/ 1168053 w 1189139"/>
                  <a:gd name="connsiteY232" fmla="*/ 742391 h 1234624"/>
                  <a:gd name="connsiteX233" fmla="*/ 1180705 w 1189139"/>
                  <a:gd name="connsiteY233" fmla="*/ 744499 h 1234624"/>
                  <a:gd name="connsiteX234" fmla="*/ 1163836 w 1189139"/>
                  <a:gd name="connsiteY234" fmla="*/ 770850 h 1234624"/>
                  <a:gd name="connsiteX235" fmla="*/ 1182813 w 1189139"/>
                  <a:gd name="connsiteY235" fmla="*/ 797201 h 1234624"/>
                  <a:gd name="connsiteX236" fmla="*/ 1177542 w 1189139"/>
                  <a:gd name="connsiteY236" fmla="*/ 806687 h 1234624"/>
                  <a:gd name="connsiteX237" fmla="*/ 1149075 w 1189139"/>
                  <a:gd name="connsiteY237" fmla="*/ 805633 h 1234624"/>
                  <a:gd name="connsiteX238" fmla="*/ 1138532 w 1189139"/>
                  <a:gd name="connsiteY238" fmla="*/ 804579 h 1234624"/>
                  <a:gd name="connsiteX239" fmla="*/ 1114283 w 1189139"/>
                  <a:gd name="connsiteY239" fmla="*/ 797201 h 1234624"/>
                  <a:gd name="connsiteX240" fmla="*/ 1101631 w 1189139"/>
                  <a:gd name="connsiteY240" fmla="*/ 814065 h 1234624"/>
                  <a:gd name="connsiteX241" fmla="*/ 1045753 w 1189139"/>
                  <a:gd name="connsiteY241" fmla="*/ 814065 h 1234624"/>
                  <a:gd name="connsiteX242" fmla="*/ 1029938 w 1189139"/>
                  <a:gd name="connsiteY242" fmla="*/ 785607 h 1234624"/>
                  <a:gd name="connsiteX243" fmla="*/ 1020449 w 1189139"/>
                  <a:gd name="connsiteY243" fmla="*/ 770850 h 1234624"/>
                  <a:gd name="connsiteX244" fmla="*/ 1002526 w 1189139"/>
                  <a:gd name="connsiteY244" fmla="*/ 771904 h 1234624"/>
                  <a:gd name="connsiteX245" fmla="*/ 982494 w 1189139"/>
                  <a:gd name="connsiteY245" fmla="*/ 751877 h 1234624"/>
                  <a:gd name="connsiteX246" fmla="*/ 965625 w 1189139"/>
                  <a:gd name="connsiteY246" fmla="*/ 766634 h 1234624"/>
                  <a:gd name="connsiteX247" fmla="*/ 939267 w 1189139"/>
                  <a:gd name="connsiteY247" fmla="*/ 771904 h 1234624"/>
                  <a:gd name="connsiteX248" fmla="*/ 941376 w 1189139"/>
                  <a:gd name="connsiteY248" fmla="*/ 818282 h 1234624"/>
                  <a:gd name="connsiteX249" fmla="*/ 931887 w 1189139"/>
                  <a:gd name="connsiteY249" fmla="*/ 826714 h 1234624"/>
                  <a:gd name="connsiteX250" fmla="*/ 933995 w 1189139"/>
                  <a:gd name="connsiteY250" fmla="*/ 849903 h 1234624"/>
                  <a:gd name="connsiteX251" fmla="*/ 944538 w 1189139"/>
                  <a:gd name="connsiteY251" fmla="*/ 849903 h 1234624"/>
                  <a:gd name="connsiteX252" fmla="*/ 957190 w 1189139"/>
                  <a:gd name="connsiteY252" fmla="*/ 882578 h 1234624"/>
                  <a:gd name="connsiteX253" fmla="*/ 980385 w 1189139"/>
                  <a:gd name="connsiteY253" fmla="*/ 903658 h 1234624"/>
                  <a:gd name="connsiteX254" fmla="*/ 990928 w 1189139"/>
                  <a:gd name="connsiteY254" fmla="*/ 917361 h 1234624"/>
                  <a:gd name="connsiteX255" fmla="*/ 990928 w 1189139"/>
                  <a:gd name="connsiteY255" fmla="*/ 935279 h 1234624"/>
                  <a:gd name="connsiteX256" fmla="*/ 978277 w 1189139"/>
                  <a:gd name="connsiteY256" fmla="*/ 936333 h 1234624"/>
                  <a:gd name="connsiteX257" fmla="*/ 962462 w 1189139"/>
                  <a:gd name="connsiteY257" fmla="*/ 960576 h 1234624"/>
                  <a:gd name="connsiteX258" fmla="*/ 961408 w 1189139"/>
                  <a:gd name="connsiteY258" fmla="*/ 969008 h 1234624"/>
                  <a:gd name="connsiteX259" fmla="*/ 999363 w 1189139"/>
                  <a:gd name="connsiteY259" fmla="*/ 969008 h 1234624"/>
                  <a:gd name="connsiteX260" fmla="*/ 1030992 w 1189139"/>
                  <a:gd name="connsiteY260" fmla="*/ 962684 h 1234624"/>
                  <a:gd name="connsiteX261" fmla="*/ 1082654 w 1189139"/>
                  <a:gd name="connsiteY261" fmla="*/ 1002738 h 1234624"/>
                  <a:gd name="connsiteX262" fmla="*/ 1084762 w 1189139"/>
                  <a:gd name="connsiteY262" fmla="*/ 1018548 h 1234624"/>
                  <a:gd name="connsiteX263" fmla="*/ 1091088 w 1189139"/>
                  <a:gd name="connsiteY263" fmla="*/ 1036467 h 1234624"/>
                  <a:gd name="connsiteX264" fmla="*/ 1087925 w 1189139"/>
                  <a:gd name="connsiteY264" fmla="*/ 1061763 h 1234624"/>
                  <a:gd name="connsiteX265" fmla="*/ 1091088 w 1189139"/>
                  <a:gd name="connsiteY265" fmla="*/ 1076520 h 1234624"/>
                  <a:gd name="connsiteX266" fmla="*/ 1087925 w 1189139"/>
                  <a:gd name="connsiteY266" fmla="*/ 1131330 h 1234624"/>
                  <a:gd name="connsiteX267" fmla="*/ 1086871 w 1189139"/>
                  <a:gd name="connsiteY267" fmla="*/ 1141870 h 1234624"/>
                  <a:gd name="connsiteX268" fmla="*/ 1095305 w 1189139"/>
                  <a:gd name="connsiteY268" fmla="*/ 1168221 h 1234624"/>
                  <a:gd name="connsiteX269" fmla="*/ 1083708 w 1189139"/>
                  <a:gd name="connsiteY269" fmla="*/ 1182977 h 1234624"/>
                  <a:gd name="connsiteX270" fmla="*/ 1073165 w 1189139"/>
                  <a:gd name="connsiteY270" fmla="*/ 1178761 h 1234624"/>
                  <a:gd name="connsiteX271" fmla="*/ 1060513 w 1189139"/>
                  <a:gd name="connsiteY271" fmla="*/ 1181923 h 1234624"/>
                  <a:gd name="connsiteX272" fmla="*/ 1047861 w 1189139"/>
                  <a:gd name="connsiteY272" fmla="*/ 1215652 h 1234624"/>
                  <a:gd name="connsiteX273" fmla="*/ 1035209 w 1189139"/>
                  <a:gd name="connsiteY273" fmla="*/ 1215652 h 1234624"/>
                  <a:gd name="connsiteX274" fmla="*/ 1030992 w 1189139"/>
                  <a:gd name="connsiteY274" fmla="*/ 1221977 h 1234624"/>
                  <a:gd name="connsiteX275" fmla="*/ 1014123 w 1189139"/>
                  <a:gd name="connsiteY275" fmla="*/ 1219869 h 1234624"/>
                  <a:gd name="connsiteX276" fmla="*/ 1001471 w 1189139"/>
                  <a:gd name="connsiteY276" fmla="*/ 1234625 h 1234624"/>
                  <a:gd name="connsiteX277" fmla="*/ 977222 w 1189139"/>
                  <a:gd name="connsiteY277" fmla="*/ 1221977 h 1234624"/>
                  <a:gd name="connsiteX278" fmla="*/ 980385 w 1189139"/>
                  <a:gd name="connsiteY278" fmla="*/ 1188248 h 1234624"/>
                  <a:gd name="connsiteX279" fmla="*/ 988820 w 1189139"/>
                  <a:gd name="connsiteY279" fmla="*/ 1157681 h 1234624"/>
                  <a:gd name="connsiteX280" fmla="*/ 991898 w 1189139"/>
                  <a:gd name="connsiteY280" fmla="*/ 1124542 h 1234624"/>
                  <a:gd name="connsiteX281" fmla="*/ 973806 w 1189139"/>
                  <a:gd name="connsiteY281" fmla="*/ 1111303 h 1234624"/>
                  <a:gd name="connsiteX282" fmla="*/ 954491 w 1189139"/>
                  <a:gd name="connsiteY282" fmla="*/ 1100088 h 1234624"/>
                  <a:gd name="connsiteX283" fmla="*/ 941207 w 1189139"/>
                  <a:gd name="connsiteY283" fmla="*/ 1092499 h 1234624"/>
                  <a:gd name="connsiteX284" fmla="*/ 910505 w 1189139"/>
                  <a:gd name="connsiteY284" fmla="*/ 1084741 h 1234624"/>
                  <a:gd name="connsiteX285" fmla="*/ 878496 w 1189139"/>
                  <a:gd name="connsiteY285" fmla="*/ 1074581 h 1234624"/>
                  <a:gd name="connsiteX286" fmla="*/ 865971 w 1189139"/>
                  <a:gd name="connsiteY286" fmla="*/ 1055819 h 1234624"/>
                  <a:gd name="connsiteX287" fmla="*/ 851211 w 1189139"/>
                  <a:gd name="connsiteY287" fmla="*/ 1032967 h 1234624"/>
                  <a:gd name="connsiteX288" fmla="*/ 849819 w 1189139"/>
                  <a:gd name="connsiteY288" fmla="*/ 1030606 h 1234624"/>
                  <a:gd name="connsiteX289" fmla="*/ 833330 w 1189139"/>
                  <a:gd name="connsiteY289" fmla="*/ 1022595 h 1234624"/>
                  <a:gd name="connsiteX290" fmla="*/ 809924 w 1189139"/>
                  <a:gd name="connsiteY290" fmla="*/ 1004550 h 1234624"/>
                  <a:gd name="connsiteX291" fmla="*/ 805200 w 1189139"/>
                  <a:gd name="connsiteY291" fmla="*/ 1012772 h 1234624"/>
                  <a:gd name="connsiteX292" fmla="*/ 799760 w 1189139"/>
                  <a:gd name="connsiteY292" fmla="*/ 1010326 h 1234624"/>
                  <a:gd name="connsiteX293" fmla="*/ 790609 w 1189139"/>
                  <a:gd name="connsiteY293" fmla="*/ 1011339 h 1234624"/>
                  <a:gd name="connsiteX294" fmla="*/ 773445 w 1189139"/>
                  <a:gd name="connsiteY294" fmla="*/ 1007544 h 1234624"/>
                  <a:gd name="connsiteX295" fmla="*/ 767751 w 1189139"/>
                  <a:gd name="connsiteY295" fmla="*/ 1001178 h 1234624"/>
                  <a:gd name="connsiteX296" fmla="*/ 764841 w 1189139"/>
                  <a:gd name="connsiteY296" fmla="*/ 1001599 h 1234624"/>
                  <a:gd name="connsiteX297" fmla="*/ 762227 w 1189139"/>
                  <a:gd name="connsiteY297" fmla="*/ 1000292 h 1234624"/>
                  <a:gd name="connsiteX298" fmla="*/ 761383 w 1189139"/>
                  <a:gd name="connsiteY298" fmla="*/ 997088 h 1234624"/>
                  <a:gd name="connsiteX299" fmla="*/ 764420 w 1189139"/>
                  <a:gd name="connsiteY299" fmla="*/ 986459 h 1234624"/>
                  <a:gd name="connsiteX300" fmla="*/ 763197 w 1189139"/>
                  <a:gd name="connsiteY300" fmla="*/ 984777 h 1234624"/>
                  <a:gd name="connsiteX301" fmla="*/ 763745 w 1189139"/>
                  <a:gd name="connsiteY301" fmla="*/ 977141 h 1234624"/>
                  <a:gd name="connsiteX302" fmla="*/ 767076 w 1189139"/>
                  <a:gd name="connsiteY302" fmla="*/ 974991 h 1234624"/>
                  <a:gd name="connsiteX303" fmla="*/ 763998 w 1189139"/>
                  <a:gd name="connsiteY303" fmla="*/ 972377 h 1234624"/>
                  <a:gd name="connsiteX304" fmla="*/ 764673 w 1189139"/>
                  <a:gd name="connsiteY304" fmla="*/ 969847 h 1234624"/>
                  <a:gd name="connsiteX305" fmla="*/ 764293 w 1189139"/>
                  <a:gd name="connsiteY305" fmla="*/ 967023 h 1234624"/>
                  <a:gd name="connsiteX306" fmla="*/ 766655 w 1189139"/>
                  <a:gd name="connsiteY306" fmla="*/ 965800 h 1234624"/>
                  <a:gd name="connsiteX307" fmla="*/ 766781 w 1189139"/>
                  <a:gd name="connsiteY307" fmla="*/ 963435 h 1234624"/>
                  <a:gd name="connsiteX308" fmla="*/ 757756 w 1189139"/>
                  <a:gd name="connsiteY308" fmla="*/ 943366 h 1234624"/>
                  <a:gd name="connsiteX309" fmla="*/ 753075 w 1189139"/>
                  <a:gd name="connsiteY309" fmla="*/ 943788 h 1234624"/>
                  <a:gd name="connsiteX310" fmla="*/ 750924 w 1189139"/>
                  <a:gd name="connsiteY310" fmla="*/ 932788 h 1234624"/>
                  <a:gd name="connsiteX311" fmla="*/ 750039 w 1189139"/>
                  <a:gd name="connsiteY311" fmla="*/ 931902 h 1234624"/>
                  <a:gd name="connsiteX312" fmla="*/ 749027 w 1189139"/>
                  <a:gd name="connsiteY312" fmla="*/ 932155 h 1234624"/>
                  <a:gd name="connsiteX313" fmla="*/ 747213 w 1189139"/>
                  <a:gd name="connsiteY313" fmla="*/ 934095 h 1234624"/>
                  <a:gd name="connsiteX314" fmla="*/ 740297 w 1189139"/>
                  <a:gd name="connsiteY314" fmla="*/ 930764 h 1234624"/>
                  <a:gd name="connsiteX315" fmla="*/ 728067 w 1189139"/>
                  <a:gd name="connsiteY315" fmla="*/ 909224 h 1234624"/>
                  <a:gd name="connsiteX316" fmla="*/ 719295 w 1189139"/>
                  <a:gd name="connsiteY316" fmla="*/ 909055 h 1234624"/>
                  <a:gd name="connsiteX317" fmla="*/ 718451 w 1189139"/>
                  <a:gd name="connsiteY317" fmla="*/ 908503 h 1234624"/>
                  <a:gd name="connsiteX318" fmla="*/ 711071 w 1189139"/>
                  <a:gd name="connsiteY318" fmla="*/ 903658 h 1234624"/>
                  <a:gd name="connsiteX319" fmla="*/ 705631 w 1189139"/>
                  <a:gd name="connsiteY319" fmla="*/ 902516 h 1234624"/>
                  <a:gd name="connsiteX320" fmla="*/ 676743 w 1189139"/>
                  <a:gd name="connsiteY320" fmla="*/ 894467 h 1234624"/>
                  <a:gd name="connsiteX321" fmla="*/ 669110 w 1189139"/>
                  <a:gd name="connsiteY321" fmla="*/ 892313 h 1234624"/>
                  <a:gd name="connsiteX322" fmla="*/ 650048 w 1189139"/>
                  <a:gd name="connsiteY322" fmla="*/ 891259 h 1234624"/>
                  <a:gd name="connsiteX323" fmla="*/ 633010 w 1189139"/>
                  <a:gd name="connsiteY323" fmla="*/ 879074 h 1234624"/>
                  <a:gd name="connsiteX324" fmla="*/ 631028 w 1189139"/>
                  <a:gd name="connsiteY324" fmla="*/ 875237 h 1234624"/>
                  <a:gd name="connsiteX325" fmla="*/ 631281 w 1189139"/>
                  <a:gd name="connsiteY325" fmla="*/ 873677 h 1234624"/>
                  <a:gd name="connsiteX326" fmla="*/ 633432 w 1189139"/>
                  <a:gd name="connsiteY326" fmla="*/ 872501 h 1234624"/>
                  <a:gd name="connsiteX327" fmla="*/ 633179 w 1189139"/>
                  <a:gd name="connsiteY327" fmla="*/ 870098 h 1234624"/>
                  <a:gd name="connsiteX328" fmla="*/ 624449 w 1189139"/>
                  <a:gd name="connsiteY328" fmla="*/ 866388 h 1234624"/>
                  <a:gd name="connsiteX329" fmla="*/ 615888 w 1189139"/>
                  <a:gd name="connsiteY329" fmla="*/ 870009 h 1234624"/>
                  <a:gd name="connsiteX330" fmla="*/ 608297 w 1189139"/>
                  <a:gd name="connsiteY330" fmla="*/ 862547 h 1234624"/>
                  <a:gd name="connsiteX331" fmla="*/ 608929 w 1189139"/>
                  <a:gd name="connsiteY331" fmla="*/ 859174 h 1234624"/>
                  <a:gd name="connsiteX332" fmla="*/ 602055 w 1189139"/>
                  <a:gd name="connsiteY332" fmla="*/ 851627 h 1234624"/>
                  <a:gd name="connsiteX333" fmla="*/ 594380 w 1189139"/>
                  <a:gd name="connsiteY333" fmla="*/ 851669 h 1234624"/>
                  <a:gd name="connsiteX334" fmla="*/ 594464 w 1189139"/>
                  <a:gd name="connsiteY334" fmla="*/ 845809 h 1234624"/>
                  <a:gd name="connsiteX335" fmla="*/ 594928 w 1189139"/>
                  <a:gd name="connsiteY335" fmla="*/ 839737 h 1234624"/>
                  <a:gd name="connsiteX336" fmla="*/ 592862 w 1189139"/>
                  <a:gd name="connsiteY336" fmla="*/ 838515 h 1234624"/>
                  <a:gd name="connsiteX337" fmla="*/ 593157 w 1189139"/>
                  <a:gd name="connsiteY337" fmla="*/ 835690 h 1234624"/>
                  <a:gd name="connsiteX338" fmla="*/ 595055 w 1189139"/>
                  <a:gd name="connsiteY338" fmla="*/ 824264 h 1234624"/>
                  <a:gd name="connsiteX339" fmla="*/ 594802 w 1189139"/>
                  <a:gd name="connsiteY339" fmla="*/ 821482 h 1234624"/>
                  <a:gd name="connsiteX340" fmla="*/ 592777 w 1189139"/>
                  <a:gd name="connsiteY340" fmla="*/ 819163 h 1234624"/>
                  <a:gd name="connsiteX341" fmla="*/ 593789 w 1189139"/>
                  <a:gd name="connsiteY341" fmla="*/ 810562 h 1234624"/>
                  <a:gd name="connsiteX342" fmla="*/ 589446 w 1189139"/>
                  <a:gd name="connsiteY342" fmla="*/ 804027 h 1234624"/>
                  <a:gd name="connsiteX343" fmla="*/ 581644 w 1189139"/>
                  <a:gd name="connsiteY343" fmla="*/ 798841 h 1234624"/>
                  <a:gd name="connsiteX344" fmla="*/ 572788 w 1189139"/>
                  <a:gd name="connsiteY344" fmla="*/ 797028 h 1234624"/>
                  <a:gd name="connsiteX345" fmla="*/ 549340 w 1189139"/>
                  <a:gd name="connsiteY345" fmla="*/ 785096 h 1234624"/>
                  <a:gd name="connsiteX346" fmla="*/ 547062 w 1189139"/>
                  <a:gd name="connsiteY346" fmla="*/ 777887 h 1234624"/>
                  <a:gd name="connsiteX347" fmla="*/ 519186 w 1189139"/>
                  <a:gd name="connsiteY347" fmla="*/ 759041 h 1234624"/>
                  <a:gd name="connsiteX348" fmla="*/ 502655 w 1189139"/>
                  <a:gd name="connsiteY348" fmla="*/ 735936 h 1234624"/>
                  <a:gd name="connsiteX349" fmla="*/ 503118 w 1189139"/>
                  <a:gd name="connsiteY349" fmla="*/ 734756 h 1234624"/>
                  <a:gd name="connsiteX350" fmla="*/ 510794 w 1189139"/>
                  <a:gd name="connsiteY350" fmla="*/ 737032 h 1234624"/>
                  <a:gd name="connsiteX351" fmla="*/ 513999 w 1189139"/>
                  <a:gd name="connsiteY351" fmla="*/ 733786 h 1234624"/>
                  <a:gd name="connsiteX352" fmla="*/ 512776 w 1189139"/>
                  <a:gd name="connsiteY352" fmla="*/ 708574 h 1234624"/>
                  <a:gd name="connsiteX353" fmla="*/ 514083 w 1189139"/>
                  <a:gd name="connsiteY353" fmla="*/ 691587 h 1234624"/>
                  <a:gd name="connsiteX354" fmla="*/ 513915 w 1189139"/>
                  <a:gd name="connsiteY354" fmla="*/ 688130 h 1234624"/>
                  <a:gd name="connsiteX355" fmla="*/ 504805 w 1189139"/>
                  <a:gd name="connsiteY355" fmla="*/ 674511 h 1234624"/>
                  <a:gd name="connsiteX356" fmla="*/ 498058 w 1189139"/>
                  <a:gd name="connsiteY356" fmla="*/ 660219 h 1234624"/>
                  <a:gd name="connsiteX357" fmla="*/ 493883 w 1189139"/>
                  <a:gd name="connsiteY357" fmla="*/ 656803 h 1234624"/>
                  <a:gd name="connsiteX358" fmla="*/ 488358 w 1189139"/>
                  <a:gd name="connsiteY358" fmla="*/ 649210 h 1234624"/>
                  <a:gd name="connsiteX359" fmla="*/ 476634 w 1189139"/>
                  <a:gd name="connsiteY359" fmla="*/ 644404 h 1234624"/>
                  <a:gd name="connsiteX360" fmla="*/ 476255 w 1189139"/>
                  <a:gd name="connsiteY360" fmla="*/ 636604 h 1234624"/>
                  <a:gd name="connsiteX361" fmla="*/ 470477 w 1189139"/>
                  <a:gd name="connsiteY361" fmla="*/ 634239 h 1234624"/>
                  <a:gd name="connsiteX362" fmla="*/ 471658 w 1189139"/>
                  <a:gd name="connsiteY362" fmla="*/ 616657 h 1234624"/>
                  <a:gd name="connsiteX363" fmla="*/ 471110 w 1189139"/>
                  <a:gd name="connsiteY363" fmla="*/ 615435 h 1234624"/>
                  <a:gd name="connsiteX364" fmla="*/ 448758 w 1189139"/>
                  <a:gd name="connsiteY364" fmla="*/ 608689 h 1234624"/>
                  <a:gd name="connsiteX365" fmla="*/ 447493 w 1189139"/>
                  <a:gd name="connsiteY365" fmla="*/ 608942 h 1234624"/>
                  <a:gd name="connsiteX366" fmla="*/ 444920 w 1189139"/>
                  <a:gd name="connsiteY366" fmla="*/ 611261 h 1234624"/>
                  <a:gd name="connsiteX367" fmla="*/ 422864 w 1189139"/>
                  <a:gd name="connsiteY367" fmla="*/ 591323 h 1234624"/>
                  <a:gd name="connsiteX368" fmla="*/ 411182 w 1189139"/>
                  <a:gd name="connsiteY368" fmla="*/ 578379 h 1234624"/>
                  <a:gd name="connsiteX369" fmla="*/ 396548 w 1189139"/>
                  <a:gd name="connsiteY369" fmla="*/ 565014 h 1234624"/>
                  <a:gd name="connsiteX370" fmla="*/ 391994 w 1189139"/>
                  <a:gd name="connsiteY370" fmla="*/ 563707 h 1234624"/>
                  <a:gd name="connsiteX371" fmla="*/ 387397 w 1189139"/>
                  <a:gd name="connsiteY371" fmla="*/ 565309 h 1234624"/>
                  <a:gd name="connsiteX372" fmla="*/ 385668 w 1189139"/>
                  <a:gd name="connsiteY372" fmla="*/ 563960 h 1234624"/>
                  <a:gd name="connsiteX373" fmla="*/ 384698 w 1189139"/>
                  <a:gd name="connsiteY373" fmla="*/ 561009 h 1234624"/>
                  <a:gd name="connsiteX374" fmla="*/ 377866 w 1189139"/>
                  <a:gd name="connsiteY374" fmla="*/ 559702 h 1234624"/>
                  <a:gd name="connsiteX375" fmla="*/ 375926 w 1189139"/>
                  <a:gd name="connsiteY375" fmla="*/ 557299 h 1234624"/>
                  <a:gd name="connsiteX376" fmla="*/ 369516 w 1189139"/>
                  <a:gd name="connsiteY376" fmla="*/ 555148 h 1234624"/>
                  <a:gd name="connsiteX377" fmla="*/ 364540 w 1189139"/>
                  <a:gd name="connsiteY377" fmla="*/ 546589 h 1234624"/>
                  <a:gd name="connsiteX378" fmla="*/ 360111 w 1189139"/>
                  <a:gd name="connsiteY378" fmla="*/ 544439 h 1234624"/>
                  <a:gd name="connsiteX379" fmla="*/ 359099 w 1189139"/>
                  <a:gd name="connsiteY379" fmla="*/ 540012 h 1234624"/>
                  <a:gd name="connsiteX380" fmla="*/ 348472 w 1189139"/>
                  <a:gd name="connsiteY380" fmla="*/ 537693 h 1234624"/>
                  <a:gd name="connsiteX381" fmla="*/ 343622 w 1189139"/>
                  <a:gd name="connsiteY381" fmla="*/ 534700 h 1234624"/>
                  <a:gd name="connsiteX382" fmla="*/ 344803 w 1189139"/>
                  <a:gd name="connsiteY382" fmla="*/ 531917 h 1234624"/>
                  <a:gd name="connsiteX383" fmla="*/ 344465 w 1189139"/>
                  <a:gd name="connsiteY383" fmla="*/ 530863 h 1234624"/>
                  <a:gd name="connsiteX384" fmla="*/ 342568 w 1189139"/>
                  <a:gd name="connsiteY384" fmla="*/ 530269 h 1234624"/>
                  <a:gd name="connsiteX385" fmla="*/ 340543 w 1189139"/>
                  <a:gd name="connsiteY385" fmla="*/ 530775 h 1234624"/>
                  <a:gd name="connsiteX386" fmla="*/ 339447 w 1189139"/>
                  <a:gd name="connsiteY386" fmla="*/ 529215 h 1234624"/>
                  <a:gd name="connsiteX387" fmla="*/ 339616 w 1189139"/>
                  <a:gd name="connsiteY387" fmla="*/ 528161 h 1234624"/>
                  <a:gd name="connsiteX388" fmla="*/ 343538 w 1189139"/>
                  <a:gd name="connsiteY388" fmla="*/ 527233 h 1234624"/>
                  <a:gd name="connsiteX389" fmla="*/ 343622 w 1189139"/>
                  <a:gd name="connsiteY389" fmla="*/ 526268 h 1234624"/>
                  <a:gd name="connsiteX390" fmla="*/ 342821 w 1189139"/>
                  <a:gd name="connsiteY390" fmla="*/ 525505 h 1234624"/>
                  <a:gd name="connsiteX391" fmla="*/ 337633 w 1189139"/>
                  <a:gd name="connsiteY391" fmla="*/ 524619 h 1234624"/>
                  <a:gd name="connsiteX392" fmla="*/ 334386 w 1189139"/>
                  <a:gd name="connsiteY392" fmla="*/ 519138 h 1234624"/>
                  <a:gd name="connsiteX393" fmla="*/ 332446 w 1189139"/>
                  <a:gd name="connsiteY393" fmla="*/ 518885 h 1234624"/>
                  <a:gd name="connsiteX394" fmla="*/ 318023 w 1189139"/>
                  <a:gd name="connsiteY394" fmla="*/ 520108 h 1234624"/>
                  <a:gd name="connsiteX395" fmla="*/ 315662 w 1189139"/>
                  <a:gd name="connsiteY395" fmla="*/ 518717 h 1234624"/>
                  <a:gd name="connsiteX396" fmla="*/ 314902 w 1189139"/>
                  <a:gd name="connsiteY396" fmla="*/ 514754 h 1234624"/>
                  <a:gd name="connsiteX397" fmla="*/ 302799 w 1189139"/>
                  <a:gd name="connsiteY397" fmla="*/ 516566 h 1234624"/>
                  <a:gd name="connsiteX398" fmla="*/ 299973 w 1189139"/>
                  <a:gd name="connsiteY398" fmla="*/ 513071 h 1234624"/>
                  <a:gd name="connsiteX399" fmla="*/ 297949 w 1189139"/>
                  <a:gd name="connsiteY399" fmla="*/ 513194 h 1234624"/>
                  <a:gd name="connsiteX400" fmla="*/ 293268 w 1189139"/>
                  <a:gd name="connsiteY400" fmla="*/ 517199 h 1234624"/>
                  <a:gd name="connsiteX401" fmla="*/ 290864 w 1189139"/>
                  <a:gd name="connsiteY401" fmla="*/ 516233 h 1234624"/>
                  <a:gd name="connsiteX402" fmla="*/ 289852 w 1189139"/>
                  <a:gd name="connsiteY402" fmla="*/ 516992 h 1234624"/>
                  <a:gd name="connsiteX403" fmla="*/ 289008 w 1189139"/>
                  <a:gd name="connsiteY403" fmla="*/ 522684 h 1234624"/>
                  <a:gd name="connsiteX404" fmla="*/ 277622 w 1189139"/>
                  <a:gd name="connsiteY404" fmla="*/ 519100 h 1234624"/>
                  <a:gd name="connsiteX405" fmla="*/ 274375 w 1189139"/>
                  <a:gd name="connsiteY405" fmla="*/ 514796 h 1234624"/>
                  <a:gd name="connsiteX406" fmla="*/ 269019 w 1189139"/>
                  <a:gd name="connsiteY406" fmla="*/ 514964 h 1234624"/>
                  <a:gd name="connsiteX407" fmla="*/ 260331 w 1189139"/>
                  <a:gd name="connsiteY407" fmla="*/ 504761 h 1234624"/>
                  <a:gd name="connsiteX408" fmla="*/ 257674 w 1189139"/>
                  <a:gd name="connsiteY408" fmla="*/ 503454 h 1234624"/>
                  <a:gd name="connsiteX409" fmla="*/ 256746 w 1189139"/>
                  <a:gd name="connsiteY409" fmla="*/ 500503 h 1234624"/>
                  <a:gd name="connsiteX410" fmla="*/ 255776 w 1189139"/>
                  <a:gd name="connsiteY410" fmla="*/ 499618 h 1234624"/>
                  <a:gd name="connsiteX411" fmla="*/ 251517 w 1189139"/>
                  <a:gd name="connsiteY411" fmla="*/ 502021 h 1234624"/>
                  <a:gd name="connsiteX412" fmla="*/ 250041 w 1189139"/>
                  <a:gd name="connsiteY412" fmla="*/ 501974 h 1234624"/>
                  <a:gd name="connsiteX413" fmla="*/ 249071 w 1189139"/>
                  <a:gd name="connsiteY413" fmla="*/ 497927 h 1234624"/>
                  <a:gd name="connsiteX414" fmla="*/ 243167 w 1189139"/>
                  <a:gd name="connsiteY414" fmla="*/ 499824 h 1234624"/>
                  <a:gd name="connsiteX415" fmla="*/ 230810 w 1189139"/>
                  <a:gd name="connsiteY415" fmla="*/ 492320 h 1234624"/>
                  <a:gd name="connsiteX416" fmla="*/ 230051 w 1189139"/>
                  <a:gd name="connsiteY416" fmla="*/ 492703 h 1234624"/>
                  <a:gd name="connsiteX417" fmla="*/ 230051 w 1189139"/>
                  <a:gd name="connsiteY417" fmla="*/ 495233 h 1234624"/>
                  <a:gd name="connsiteX418" fmla="*/ 226551 w 1189139"/>
                  <a:gd name="connsiteY418" fmla="*/ 496455 h 1234624"/>
                  <a:gd name="connsiteX419" fmla="*/ 225750 w 1189139"/>
                  <a:gd name="connsiteY419" fmla="*/ 498184 h 1234624"/>
                  <a:gd name="connsiteX420" fmla="*/ 224484 w 1189139"/>
                  <a:gd name="connsiteY420" fmla="*/ 498058 h 1234624"/>
                  <a:gd name="connsiteX421" fmla="*/ 211580 w 1189139"/>
                  <a:gd name="connsiteY421" fmla="*/ 490637 h 1234624"/>
                  <a:gd name="connsiteX422" fmla="*/ 210821 w 1189139"/>
                  <a:gd name="connsiteY422" fmla="*/ 491396 h 1234624"/>
                  <a:gd name="connsiteX423" fmla="*/ 211369 w 1189139"/>
                  <a:gd name="connsiteY423" fmla="*/ 493593 h 1234624"/>
                  <a:gd name="connsiteX424" fmla="*/ 205085 w 1189139"/>
                  <a:gd name="connsiteY424" fmla="*/ 499411 h 1234624"/>
                  <a:gd name="connsiteX425" fmla="*/ 200530 w 1189139"/>
                  <a:gd name="connsiteY425" fmla="*/ 498779 h 1234624"/>
                  <a:gd name="connsiteX426" fmla="*/ 199687 w 1189139"/>
                  <a:gd name="connsiteY426" fmla="*/ 501393 h 1234624"/>
                  <a:gd name="connsiteX427" fmla="*/ 195470 w 1189139"/>
                  <a:gd name="connsiteY427" fmla="*/ 502700 h 1234624"/>
                  <a:gd name="connsiteX428" fmla="*/ 192180 w 1189139"/>
                  <a:gd name="connsiteY428" fmla="*/ 500592 h 1234624"/>
                  <a:gd name="connsiteX429" fmla="*/ 188933 w 1189139"/>
                  <a:gd name="connsiteY429" fmla="*/ 500469 h 1234624"/>
                  <a:gd name="connsiteX430" fmla="*/ 185053 w 1189139"/>
                  <a:gd name="connsiteY430" fmla="*/ 503336 h 1234624"/>
                  <a:gd name="connsiteX431" fmla="*/ 182017 w 1189139"/>
                  <a:gd name="connsiteY431" fmla="*/ 503505 h 1234624"/>
                  <a:gd name="connsiteX432" fmla="*/ 180456 w 1189139"/>
                  <a:gd name="connsiteY432" fmla="*/ 506878 h 1234624"/>
                  <a:gd name="connsiteX433" fmla="*/ 179571 w 1189139"/>
                  <a:gd name="connsiteY433" fmla="*/ 507257 h 1234624"/>
                  <a:gd name="connsiteX434" fmla="*/ 175143 w 1189139"/>
                  <a:gd name="connsiteY434" fmla="*/ 504601 h 1234624"/>
                  <a:gd name="connsiteX435" fmla="*/ 172444 w 1189139"/>
                  <a:gd name="connsiteY435" fmla="*/ 507173 h 1234624"/>
                  <a:gd name="connsiteX436" fmla="*/ 172022 w 1189139"/>
                  <a:gd name="connsiteY436" fmla="*/ 509956 h 123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</a:cxnLst>
                <a:rect l="l" t="t" r="r" b="b"/>
                <a:pathLst>
                  <a:path w="1189139" h="1234624">
                    <a:moveTo>
                      <a:pt x="169787" y="510676"/>
                    </a:moveTo>
                    <a:lnTo>
                      <a:pt x="168479" y="512574"/>
                    </a:lnTo>
                    <a:lnTo>
                      <a:pt x="163461" y="512237"/>
                    </a:lnTo>
                    <a:lnTo>
                      <a:pt x="160045" y="513965"/>
                    </a:lnTo>
                    <a:lnTo>
                      <a:pt x="158990" y="513333"/>
                    </a:lnTo>
                    <a:cubicBezTo>
                      <a:pt x="158822" y="511351"/>
                      <a:pt x="157557" y="505786"/>
                      <a:pt x="155617" y="504605"/>
                    </a:cubicBezTo>
                    <a:lnTo>
                      <a:pt x="152243" y="503509"/>
                    </a:lnTo>
                    <a:lnTo>
                      <a:pt x="149713" y="500642"/>
                    </a:lnTo>
                    <a:lnTo>
                      <a:pt x="149923" y="497602"/>
                    </a:lnTo>
                    <a:lnTo>
                      <a:pt x="148152" y="497480"/>
                    </a:lnTo>
                    <a:lnTo>
                      <a:pt x="146507" y="499377"/>
                    </a:lnTo>
                    <a:lnTo>
                      <a:pt x="145664" y="499377"/>
                    </a:lnTo>
                    <a:lnTo>
                      <a:pt x="145537" y="494360"/>
                    </a:lnTo>
                    <a:lnTo>
                      <a:pt x="144821" y="494065"/>
                    </a:lnTo>
                    <a:lnTo>
                      <a:pt x="140308" y="496510"/>
                    </a:lnTo>
                    <a:cubicBezTo>
                      <a:pt x="138579" y="489765"/>
                      <a:pt x="131199" y="489469"/>
                      <a:pt x="126602" y="486227"/>
                    </a:cubicBezTo>
                    <a:cubicBezTo>
                      <a:pt x="125969" y="485763"/>
                      <a:pt x="121710" y="480869"/>
                      <a:pt x="120909" y="479987"/>
                    </a:cubicBezTo>
                    <a:cubicBezTo>
                      <a:pt x="119770" y="478722"/>
                      <a:pt x="116101" y="478427"/>
                      <a:pt x="114498" y="478305"/>
                    </a:cubicBezTo>
                    <a:lnTo>
                      <a:pt x="110956" y="481720"/>
                    </a:lnTo>
                    <a:cubicBezTo>
                      <a:pt x="107962" y="482479"/>
                      <a:pt x="98599" y="476661"/>
                      <a:pt x="96238" y="475017"/>
                    </a:cubicBezTo>
                    <a:lnTo>
                      <a:pt x="92611" y="475185"/>
                    </a:lnTo>
                    <a:cubicBezTo>
                      <a:pt x="90249" y="472740"/>
                      <a:pt x="82700" y="469409"/>
                      <a:pt x="81815" y="467929"/>
                    </a:cubicBezTo>
                    <a:cubicBezTo>
                      <a:pt x="81098" y="467676"/>
                      <a:pt x="79453" y="467339"/>
                      <a:pt x="78694" y="467807"/>
                    </a:cubicBezTo>
                    <a:lnTo>
                      <a:pt x="78483" y="469788"/>
                    </a:lnTo>
                    <a:cubicBezTo>
                      <a:pt x="78104" y="470842"/>
                      <a:pt x="70302" y="472234"/>
                      <a:pt x="68193" y="473836"/>
                    </a:cubicBezTo>
                    <a:lnTo>
                      <a:pt x="65831" y="472487"/>
                    </a:lnTo>
                    <a:cubicBezTo>
                      <a:pt x="63934" y="474595"/>
                      <a:pt x="58535" y="474890"/>
                      <a:pt x="56047" y="474384"/>
                    </a:cubicBezTo>
                    <a:lnTo>
                      <a:pt x="54445" y="476787"/>
                    </a:lnTo>
                    <a:lnTo>
                      <a:pt x="49848" y="475818"/>
                    </a:lnTo>
                    <a:cubicBezTo>
                      <a:pt x="50987" y="474932"/>
                      <a:pt x="52674" y="472571"/>
                      <a:pt x="52505" y="471011"/>
                    </a:cubicBezTo>
                    <a:lnTo>
                      <a:pt x="47739" y="470252"/>
                    </a:lnTo>
                    <a:lnTo>
                      <a:pt x="46137" y="467680"/>
                    </a:lnTo>
                    <a:lnTo>
                      <a:pt x="44323" y="466795"/>
                    </a:lnTo>
                    <a:lnTo>
                      <a:pt x="42004" y="468650"/>
                    </a:lnTo>
                    <a:cubicBezTo>
                      <a:pt x="39305" y="468435"/>
                      <a:pt x="34961" y="470501"/>
                      <a:pt x="32979" y="472103"/>
                    </a:cubicBezTo>
                    <a:lnTo>
                      <a:pt x="31503" y="471892"/>
                    </a:lnTo>
                    <a:lnTo>
                      <a:pt x="29816" y="469911"/>
                    </a:lnTo>
                    <a:lnTo>
                      <a:pt x="25852" y="471930"/>
                    </a:lnTo>
                    <a:lnTo>
                      <a:pt x="23279" y="470708"/>
                    </a:lnTo>
                    <a:cubicBezTo>
                      <a:pt x="21803" y="468895"/>
                      <a:pt x="25008" y="463793"/>
                      <a:pt x="23068" y="461601"/>
                    </a:cubicBezTo>
                    <a:cubicBezTo>
                      <a:pt x="17459" y="455066"/>
                      <a:pt x="-3542" y="431923"/>
                      <a:pt x="1181" y="422437"/>
                    </a:cubicBezTo>
                    <a:lnTo>
                      <a:pt x="2109" y="421885"/>
                    </a:lnTo>
                    <a:lnTo>
                      <a:pt x="5735" y="422053"/>
                    </a:lnTo>
                    <a:lnTo>
                      <a:pt x="6832" y="419992"/>
                    </a:lnTo>
                    <a:cubicBezTo>
                      <a:pt x="5482" y="416661"/>
                      <a:pt x="2826" y="412019"/>
                      <a:pt x="2235" y="408608"/>
                    </a:cubicBezTo>
                    <a:cubicBezTo>
                      <a:pt x="1603" y="405189"/>
                      <a:pt x="2994" y="398321"/>
                      <a:pt x="0" y="395749"/>
                    </a:cubicBezTo>
                    <a:lnTo>
                      <a:pt x="127" y="393763"/>
                    </a:lnTo>
                    <a:cubicBezTo>
                      <a:pt x="3458" y="387397"/>
                      <a:pt x="12441" y="385710"/>
                      <a:pt x="17375" y="380398"/>
                    </a:cubicBezTo>
                    <a:lnTo>
                      <a:pt x="18303" y="375844"/>
                    </a:lnTo>
                    <a:cubicBezTo>
                      <a:pt x="16827" y="374411"/>
                      <a:pt x="15983" y="370532"/>
                      <a:pt x="15899" y="368593"/>
                    </a:cubicBezTo>
                    <a:cubicBezTo>
                      <a:pt x="17755" y="364503"/>
                      <a:pt x="19821" y="359950"/>
                      <a:pt x="23237" y="356956"/>
                    </a:cubicBezTo>
                    <a:cubicBezTo>
                      <a:pt x="26316" y="357416"/>
                      <a:pt x="33949" y="354637"/>
                      <a:pt x="36732" y="353499"/>
                    </a:cubicBezTo>
                    <a:cubicBezTo>
                      <a:pt x="38925" y="352614"/>
                      <a:pt x="40486" y="339965"/>
                      <a:pt x="39052" y="336677"/>
                    </a:cubicBezTo>
                    <a:lnTo>
                      <a:pt x="43016" y="333262"/>
                    </a:lnTo>
                    <a:lnTo>
                      <a:pt x="41118" y="328160"/>
                    </a:lnTo>
                    <a:lnTo>
                      <a:pt x="42552" y="325795"/>
                    </a:lnTo>
                    <a:lnTo>
                      <a:pt x="51493" y="325335"/>
                    </a:lnTo>
                    <a:lnTo>
                      <a:pt x="55077" y="327275"/>
                    </a:lnTo>
                    <a:lnTo>
                      <a:pt x="58409" y="333262"/>
                    </a:lnTo>
                    <a:lnTo>
                      <a:pt x="59126" y="330896"/>
                    </a:lnTo>
                    <a:cubicBezTo>
                      <a:pt x="57312" y="326849"/>
                      <a:pt x="56596" y="312978"/>
                      <a:pt x="59463" y="309651"/>
                    </a:cubicBezTo>
                    <a:cubicBezTo>
                      <a:pt x="71103" y="305309"/>
                      <a:pt x="74519" y="309187"/>
                      <a:pt x="79453" y="307627"/>
                    </a:cubicBezTo>
                    <a:cubicBezTo>
                      <a:pt x="81013" y="306784"/>
                      <a:pt x="82279" y="302990"/>
                      <a:pt x="82574" y="301430"/>
                    </a:cubicBezTo>
                    <a:cubicBezTo>
                      <a:pt x="85399" y="297888"/>
                      <a:pt x="88815" y="299444"/>
                      <a:pt x="92442" y="301135"/>
                    </a:cubicBezTo>
                    <a:lnTo>
                      <a:pt x="95015" y="297593"/>
                    </a:lnTo>
                    <a:cubicBezTo>
                      <a:pt x="91725" y="293040"/>
                      <a:pt x="89448" y="287179"/>
                      <a:pt x="91641" y="281694"/>
                    </a:cubicBezTo>
                    <a:lnTo>
                      <a:pt x="87550" y="279084"/>
                    </a:lnTo>
                    <a:lnTo>
                      <a:pt x="86707" y="269977"/>
                    </a:lnTo>
                    <a:lnTo>
                      <a:pt x="85399" y="268966"/>
                    </a:lnTo>
                    <a:lnTo>
                      <a:pt x="82321" y="268839"/>
                    </a:lnTo>
                    <a:lnTo>
                      <a:pt x="81730" y="267532"/>
                    </a:lnTo>
                    <a:lnTo>
                      <a:pt x="82447" y="264539"/>
                    </a:lnTo>
                    <a:cubicBezTo>
                      <a:pt x="90334" y="254926"/>
                      <a:pt x="93581" y="263864"/>
                      <a:pt x="100624" y="245186"/>
                    </a:cubicBezTo>
                    <a:lnTo>
                      <a:pt x="98768" y="238736"/>
                    </a:lnTo>
                    <a:lnTo>
                      <a:pt x="97123" y="237724"/>
                    </a:lnTo>
                    <a:lnTo>
                      <a:pt x="89111" y="237812"/>
                    </a:lnTo>
                    <a:cubicBezTo>
                      <a:pt x="84345" y="231362"/>
                      <a:pt x="85442" y="226302"/>
                      <a:pt x="87128" y="218840"/>
                    </a:cubicBezTo>
                    <a:lnTo>
                      <a:pt x="84008" y="214535"/>
                    </a:lnTo>
                    <a:lnTo>
                      <a:pt x="84303" y="212684"/>
                    </a:lnTo>
                    <a:cubicBezTo>
                      <a:pt x="87719" y="213861"/>
                      <a:pt x="92569" y="213692"/>
                      <a:pt x="96027" y="213106"/>
                    </a:cubicBezTo>
                    <a:lnTo>
                      <a:pt x="99907" y="209817"/>
                    </a:lnTo>
                    <a:lnTo>
                      <a:pt x="99822" y="203999"/>
                    </a:lnTo>
                    <a:lnTo>
                      <a:pt x="95521" y="197970"/>
                    </a:lnTo>
                    <a:lnTo>
                      <a:pt x="95436" y="194471"/>
                    </a:lnTo>
                    <a:lnTo>
                      <a:pt x="102943" y="194977"/>
                    </a:lnTo>
                    <a:lnTo>
                      <a:pt x="104757" y="193876"/>
                    </a:lnTo>
                    <a:cubicBezTo>
                      <a:pt x="106697" y="191515"/>
                      <a:pt x="108341" y="186334"/>
                      <a:pt x="107498" y="183251"/>
                    </a:cubicBezTo>
                    <a:cubicBezTo>
                      <a:pt x="104925" y="184727"/>
                      <a:pt x="99738" y="187257"/>
                      <a:pt x="96617" y="187215"/>
                    </a:cubicBezTo>
                    <a:cubicBezTo>
                      <a:pt x="95183" y="179204"/>
                      <a:pt x="90291" y="170472"/>
                      <a:pt x="96828" y="164148"/>
                    </a:cubicBezTo>
                    <a:lnTo>
                      <a:pt x="93876" y="159848"/>
                    </a:lnTo>
                    <a:lnTo>
                      <a:pt x="95226" y="157402"/>
                    </a:lnTo>
                    <a:lnTo>
                      <a:pt x="105937" y="157866"/>
                    </a:lnTo>
                    <a:lnTo>
                      <a:pt x="107624" y="156896"/>
                    </a:lnTo>
                    <a:cubicBezTo>
                      <a:pt x="108383" y="154324"/>
                      <a:pt x="107413" y="149434"/>
                      <a:pt x="106697" y="146988"/>
                    </a:cubicBezTo>
                    <a:lnTo>
                      <a:pt x="108510" y="144754"/>
                    </a:lnTo>
                    <a:lnTo>
                      <a:pt x="110576" y="144965"/>
                    </a:lnTo>
                    <a:lnTo>
                      <a:pt x="114541" y="148759"/>
                    </a:lnTo>
                    <a:lnTo>
                      <a:pt x="116734" y="149219"/>
                    </a:lnTo>
                    <a:lnTo>
                      <a:pt x="123313" y="140955"/>
                    </a:lnTo>
                    <a:lnTo>
                      <a:pt x="123355" y="137919"/>
                    </a:lnTo>
                    <a:cubicBezTo>
                      <a:pt x="126729" y="137877"/>
                      <a:pt x="131663" y="136022"/>
                      <a:pt x="134235" y="133830"/>
                    </a:cubicBezTo>
                    <a:lnTo>
                      <a:pt x="137314" y="134251"/>
                    </a:lnTo>
                    <a:lnTo>
                      <a:pt x="142670" y="142557"/>
                    </a:lnTo>
                    <a:lnTo>
                      <a:pt x="146845" y="142178"/>
                    </a:lnTo>
                    <a:cubicBezTo>
                      <a:pt x="148953" y="140871"/>
                      <a:pt x="150429" y="136785"/>
                      <a:pt x="150345" y="134462"/>
                    </a:cubicBezTo>
                    <a:cubicBezTo>
                      <a:pt x="151104" y="133324"/>
                      <a:pt x="153550" y="130503"/>
                      <a:pt x="155068" y="130373"/>
                    </a:cubicBezTo>
                    <a:lnTo>
                      <a:pt x="157051" y="130963"/>
                    </a:lnTo>
                    <a:lnTo>
                      <a:pt x="159581" y="136233"/>
                    </a:lnTo>
                    <a:cubicBezTo>
                      <a:pt x="162322" y="139142"/>
                      <a:pt x="171516" y="139484"/>
                      <a:pt x="174932" y="137962"/>
                    </a:cubicBezTo>
                    <a:lnTo>
                      <a:pt x="179276" y="140496"/>
                    </a:lnTo>
                    <a:lnTo>
                      <a:pt x="182396" y="139732"/>
                    </a:lnTo>
                    <a:lnTo>
                      <a:pt x="185728" y="144665"/>
                    </a:lnTo>
                    <a:lnTo>
                      <a:pt x="189776" y="144623"/>
                    </a:lnTo>
                    <a:lnTo>
                      <a:pt x="192982" y="148380"/>
                    </a:lnTo>
                    <a:lnTo>
                      <a:pt x="197072" y="149265"/>
                    </a:lnTo>
                    <a:cubicBezTo>
                      <a:pt x="198506" y="146225"/>
                      <a:pt x="208543" y="135516"/>
                      <a:pt x="211917" y="136570"/>
                    </a:cubicBezTo>
                    <a:cubicBezTo>
                      <a:pt x="214700" y="139142"/>
                      <a:pt x="219845" y="143110"/>
                      <a:pt x="223852" y="140702"/>
                    </a:cubicBezTo>
                    <a:cubicBezTo>
                      <a:pt x="226340" y="135980"/>
                      <a:pt x="231907" y="133952"/>
                      <a:pt x="236925" y="134290"/>
                    </a:cubicBezTo>
                    <a:lnTo>
                      <a:pt x="240805" y="131676"/>
                    </a:lnTo>
                    <a:lnTo>
                      <a:pt x="243251" y="125815"/>
                    </a:lnTo>
                    <a:cubicBezTo>
                      <a:pt x="246119" y="124424"/>
                      <a:pt x="251517" y="124213"/>
                      <a:pt x="254596" y="124255"/>
                    </a:cubicBezTo>
                    <a:cubicBezTo>
                      <a:pt x="257042" y="126574"/>
                      <a:pt x="262735" y="126869"/>
                      <a:pt x="265645" y="125688"/>
                    </a:cubicBezTo>
                    <a:lnTo>
                      <a:pt x="269019" y="127843"/>
                    </a:lnTo>
                    <a:cubicBezTo>
                      <a:pt x="271212" y="128640"/>
                      <a:pt x="275302" y="126743"/>
                      <a:pt x="276905" y="125440"/>
                    </a:cubicBezTo>
                    <a:lnTo>
                      <a:pt x="280237" y="126199"/>
                    </a:lnTo>
                    <a:lnTo>
                      <a:pt x="282767" y="134462"/>
                    </a:lnTo>
                    <a:lnTo>
                      <a:pt x="285719" y="136617"/>
                    </a:lnTo>
                    <a:lnTo>
                      <a:pt x="297696" y="137671"/>
                    </a:lnTo>
                    <a:cubicBezTo>
                      <a:pt x="299720" y="134214"/>
                      <a:pt x="305329" y="127299"/>
                      <a:pt x="309547" y="126245"/>
                    </a:cubicBezTo>
                    <a:cubicBezTo>
                      <a:pt x="314692" y="126536"/>
                      <a:pt x="318065" y="131009"/>
                      <a:pt x="323506" y="131347"/>
                    </a:cubicBezTo>
                    <a:cubicBezTo>
                      <a:pt x="326584" y="135816"/>
                      <a:pt x="333964" y="137376"/>
                      <a:pt x="338308" y="140875"/>
                    </a:cubicBezTo>
                    <a:cubicBezTo>
                      <a:pt x="338308" y="143911"/>
                      <a:pt x="338266" y="144665"/>
                      <a:pt x="336537" y="147659"/>
                    </a:cubicBezTo>
                    <a:cubicBezTo>
                      <a:pt x="338561" y="149982"/>
                      <a:pt x="339784" y="154868"/>
                      <a:pt x="339742" y="157866"/>
                    </a:cubicBezTo>
                    <a:lnTo>
                      <a:pt x="343580" y="161450"/>
                    </a:lnTo>
                    <a:cubicBezTo>
                      <a:pt x="343959" y="162673"/>
                      <a:pt x="344634" y="166341"/>
                      <a:pt x="343706" y="167479"/>
                    </a:cubicBezTo>
                    <a:lnTo>
                      <a:pt x="345140" y="171737"/>
                    </a:lnTo>
                    <a:lnTo>
                      <a:pt x="350538" y="175911"/>
                    </a:lnTo>
                    <a:lnTo>
                      <a:pt x="352562" y="175532"/>
                    </a:lnTo>
                    <a:cubicBezTo>
                      <a:pt x="354039" y="175789"/>
                      <a:pt x="355894" y="177728"/>
                      <a:pt x="356569" y="178951"/>
                    </a:cubicBezTo>
                    <a:cubicBezTo>
                      <a:pt x="359015" y="178656"/>
                      <a:pt x="363063" y="178525"/>
                      <a:pt x="365425" y="179499"/>
                    </a:cubicBezTo>
                    <a:lnTo>
                      <a:pt x="366985" y="178951"/>
                    </a:lnTo>
                    <a:lnTo>
                      <a:pt x="368335" y="175911"/>
                    </a:lnTo>
                    <a:lnTo>
                      <a:pt x="369811" y="175152"/>
                    </a:lnTo>
                    <a:lnTo>
                      <a:pt x="370908" y="175616"/>
                    </a:lnTo>
                    <a:lnTo>
                      <a:pt x="373311" y="173171"/>
                    </a:lnTo>
                    <a:lnTo>
                      <a:pt x="374577" y="173339"/>
                    </a:lnTo>
                    <a:lnTo>
                      <a:pt x="375631" y="175738"/>
                    </a:lnTo>
                    <a:cubicBezTo>
                      <a:pt x="376812" y="176539"/>
                      <a:pt x="381662" y="179406"/>
                      <a:pt x="383138" y="178947"/>
                    </a:cubicBezTo>
                    <a:cubicBezTo>
                      <a:pt x="384403" y="176923"/>
                      <a:pt x="388198" y="173124"/>
                      <a:pt x="390813" y="172876"/>
                    </a:cubicBezTo>
                    <a:cubicBezTo>
                      <a:pt x="391994" y="170135"/>
                      <a:pt x="395241" y="165455"/>
                      <a:pt x="398109" y="164106"/>
                    </a:cubicBezTo>
                    <a:lnTo>
                      <a:pt x="401609" y="163895"/>
                    </a:lnTo>
                    <a:lnTo>
                      <a:pt x="403802" y="161619"/>
                    </a:lnTo>
                    <a:lnTo>
                      <a:pt x="405194" y="161323"/>
                    </a:lnTo>
                    <a:cubicBezTo>
                      <a:pt x="407724" y="159384"/>
                      <a:pt x="410634" y="153397"/>
                      <a:pt x="411815" y="150572"/>
                    </a:cubicBezTo>
                    <a:cubicBezTo>
                      <a:pt x="415231" y="148591"/>
                      <a:pt x="417761" y="145639"/>
                      <a:pt x="421388" y="144501"/>
                    </a:cubicBezTo>
                    <a:lnTo>
                      <a:pt x="423665" y="145222"/>
                    </a:lnTo>
                    <a:cubicBezTo>
                      <a:pt x="426617" y="143536"/>
                      <a:pt x="432690" y="142013"/>
                      <a:pt x="436064" y="143236"/>
                    </a:cubicBezTo>
                    <a:lnTo>
                      <a:pt x="437203" y="142098"/>
                    </a:lnTo>
                    <a:lnTo>
                      <a:pt x="434757" y="138004"/>
                    </a:lnTo>
                    <a:lnTo>
                      <a:pt x="438257" y="133914"/>
                    </a:lnTo>
                    <a:lnTo>
                      <a:pt x="438805" y="130162"/>
                    </a:lnTo>
                    <a:lnTo>
                      <a:pt x="442938" y="129066"/>
                    </a:lnTo>
                    <a:cubicBezTo>
                      <a:pt x="443360" y="117724"/>
                      <a:pt x="451921" y="118230"/>
                      <a:pt x="460609" y="117471"/>
                    </a:cubicBezTo>
                    <a:cubicBezTo>
                      <a:pt x="462591" y="114600"/>
                      <a:pt x="467609" y="110304"/>
                      <a:pt x="471489" y="111526"/>
                    </a:cubicBezTo>
                    <a:cubicBezTo>
                      <a:pt x="472712" y="112749"/>
                      <a:pt x="475327" y="113635"/>
                      <a:pt x="477014" y="113719"/>
                    </a:cubicBezTo>
                    <a:cubicBezTo>
                      <a:pt x="478701" y="112286"/>
                      <a:pt x="482960" y="111232"/>
                      <a:pt x="485026" y="110852"/>
                    </a:cubicBezTo>
                    <a:lnTo>
                      <a:pt x="487936" y="115110"/>
                    </a:lnTo>
                    <a:cubicBezTo>
                      <a:pt x="489581" y="116122"/>
                      <a:pt x="492744" y="116544"/>
                      <a:pt x="494600" y="115996"/>
                    </a:cubicBezTo>
                    <a:lnTo>
                      <a:pt x="498775" y="112454"/>
                    </a:lnTo>
                    <a:lnTo>
                      <a:pt x="504510" y="116839"/>
                    </a:lnTo>
                    <a:cubicBezTo>
                      <a:pt x="511089" y="116965"/>
                      <a:pt x="512776" y="108828"/>
                      <a:pt x="514168" y="103937"/>
                    </a:cubicBezTo>
                    <a:cubicBezTo>
                      <a:pt x="522602" y="99295"/>
                      <a:pt x="529350" y="92596"/>
                      <a:pt x="536308" y="86103"/>
                    </a:cubicBezTo>
                    <a:cubicBezTo>
                      <a:pt x="537953" y="84543"/>
                      <a:pt x="544616" y="84670"/>
                      <a:pt x="546767" y="84164"/>
                    </a:cubicBezTo>
                    <a:cubicBezTo>
                      <a:pt x="550057" y="83405"/>
                      <a:pt x="555834" y="75268"/>
                      <a:pt x="558027" y="72654"/>
                    </a:cubicBezTo>
                    <a:cubicBezTo>
                      <a:pt x="560304" y="69918"/>
                      <a:pt x="562750" y="67299"/>
                      <a:pt x="563805" y="63762"/>
                    </a:cubicBezTo>
                    <a:lnTo>
                      <a:pt x="567769" y="61106"/>
                    </a:lnTo>
                    <a:cubicBezTo>
                      <a:pt x="568992" y="54655"/>
                      <a:pt x="569751" y="45038"/>
                      <a:pt x="570131" y="34038"/>
                    </a:cubicBezTo>
                    <a:lnTo>
                      <a:pt x="571311" y="34080"/>
                    </a:lnTo>
                    <a:lnTo>
                      <a:pt x="594506" y="21432"/>
                    </a:lnTo>
                    <a:cubicBezTo>
                      <a:pt x="594506" y="21432"/>
                      <a:pt x="611375" y="10892"/>
                      <a:pt x="618756" y="3513"/>
                    </a:cubicBezTo>
                    <a:cubicBezTo>
                      <a:pt x="626136" y="-3865"/>
                      <a:pt x="638788" y="1405"/>
                      <a:pt x="645113" y="9838"/>
                    </a:cubicBezTo>
                    <a:cubicBezTo>
                      <a:pt x="651439" y="18270"/>
                      <a:pt x="666200" y="61485"/>
                      <a:pt x="668308" y="66755"/>
                    </a:cubicBezTo>
                    <a:cubicBezTo>
                      <a:pt x="670417" y="72026"/>
                      <a:pt x="670417" y="102593"/>
                      <a:pt x="669363" y="107863"/>
                    </a:cubicBezTo>
                    <a:cubicBezTo>
                      <a:pt x="668308" y="113133"/>
                      <a:pt x="645113" y="159510"/>
                      <a:pt x="645113" y="159510"/>
                    </a:cubicBezTo>
                    <a:lnTo>
                      <a:pt x="660928" y="165835"/>
                    </a:lnTo>
                    <a:cubicBezTo>
                      <a:pt x="660928" y="165835"/>
                      <a:pt x="699938" y="151078"/>
                      <a:pt x="704155" y="148970"/>
                    </a:cubicBezTo>
                    <a:cubicBezTo>
                      <a:pt x="708372" y="146862"/>
                      <a:pt x="714698" y="142646"/>
                      <a:pt x="715752" y="137376"/>
                    </a:cubicBezTo>
                    <a:cubicBezTo>
                      <a:pt x="716807" y="132106"/>
                      <a:pt x="735784" y="121565"/>
                      <a:pt x="743165" y="118403"/>
                    </a:cubicBezTo>
                    <a:cubicBezTo>
                      <a:pt x="750545" y="115241"/>
                      <a:pt x="763197" y="125781"/>
                      <a:pt x="768468" y="133160"/>
                    </a:cubicBezTo>
                    <a:cubicBezTo>
                      <a:pt x="773740" y="140538"/>
                      <a:pt x="779011" y="152132"/>
                      <a:pt x="779011" y="152132"/>
                    </a:cubicBezTo>
                    <a:cubicBezTo>
                      <a:pt x="779011" y="152132"/>
                      <a:pt x="814858" y="153186"/>
                      <a:pt x="820129" y="155294"/>
                    </a:cubicBezTo>
                    <a:cubicBezTo>
                      <a:pt x="825401" y="157402"/>
                      <a:pt x="857030" y="159510"/>
                      <a:pt x="857030" y="159510"/>
                    </a:cubicBezTo>
                    <a:lnTo>
                      <a:pt x="879171" y="177429"/>
                    </a:lnTo>
                    <a:cubicBezTo>
                      <a:pt x="879171" y="177429"/>
                      <a:pt x="884443" y="182699"/>
                      <a:pt x="888660" y="190077"/>
                    </a:cubicBezTo>
                    <a:cubicBezTo>
                      <a:pt x="892877" y="197456"/>
                      <a:pt x="889714" y="209050"/>
                      <a:pt x="889714" y="209050"/>
                    </a:cubicBezTo>
                    <a:cubicBezTo>
                      <a:pt x="889714" y="209050"/>
                      <a:pt x="907638" y="221698"/>
                      <a:pt x="912909" y="225915"/>
                    </a:cubicBezTo>
                    <a:cubicBezTo>
                      <a:pt x="918181" y="230131"/>
                      <a:pt x="926615" y="229077"/>
                      <a:pt x="926615" y="229077"/>
                    </a:cubicBezTo>
                    <a:cubicBezTo>
                      <a:pt x="926615" y="229077"/>
                      <a:pt x="976168" y="231185"/>
                      <a:pt x="982494" y="231185"/>
                    </a:cubicBezTo>
                    <a:cubicBezTo>
                      <a:pt x="988820" y="231185"/>
                      <a:pt x="1004634" y="242779"/>
                      <a:pt x="1004634" y="242779"/>
                    </a:cubicBezTo>
                    <a:lnTo>
                      <a:pt x="1029938" y="242779"/>
                    </a:lnTo>
                    <a:cubicBezTo>
                      <a:pt x="1038372" y="242779"/>
                      <a:pt x="1054187" y="251211"/>
                      <a:pt x="1063676" y="260698"/>
                    </a:cubicBezTo>
                    <a:cubicBezTo>
                      <a:pt x="1073165" y="270184"/>
                      <a:pt x="1072110" y="282832"/>
                      <a:pt x="1072110" y="282832"/>
                    </a:cubicBezTo>
                    <a:lnTo>
                      <a:pt x="1059459" y="283886"/>
                    </a:lnTo>
                    <a:lnTo>
                      <a:pt x="1043644" y="300751"/>
                    </a:lnTo>
                    <a:lnTo>
                      <a:pt x="1055241" y="317616"/>
                    </a:lnTo>
                    <a:lnTo>
                      <a:pt x="1067893" y="359777"/>
                    </a:lnTo>
                    <a:lnTo>
                      <a:pt x="1048916" y="377695"/>
                    </a:lnTo>
                    <a:lnTo>
                      <a:pt x="1015178" y="378749"/>
                    </a:lnTo>
                    <a:lnTo>
                      <a:pt x="1000417" y="395614"/>
                    </a:lnTo>
                    <a:cubicBezTo>
                      <a:pt x="1000417" y="395614"/>
                      <a:pt x="1001471" y="406154"/>
                      <a:pt x="1000417" y="417749"/>
                    </a:cubicBezTo>
                    <a:cubicBezTo>
                      <a:pt x="999363" y="429343"/>
                      <a:pt x="986711" y="423019"/>
                      <a:pt x="978277" y="415641"/>
                    </a:cubicBezTo>
                    <a:cubicBezTo>
                      <a:pt x="969842" y="408262"/>
                      <a:pt x="963516" y="417749"/>
                      <a:pt x="963516" y="421965"/>
                    </a:cubicBezTo>
                    <a:cubicBezTo>
                      <a:pt x="963516" y="426181"/>
                      <a:pt x="960353" y="439883"/>
                      <a:pt x="959299" y="444100"/>
                    </a:cubicBezTo>
                    <a:cubicBezTo>
                      <a:pt x="958245" y="448316"/>
                      <a:pt x="962462" y="492585"/>
                      <a:pt x="962462" y="492585"/>
                    </a:cubicBezTo>
                    <a:cubicBezTo>
                      <a:pt x="962462" y="492585"/>
                      <a:pt x="980385" y="489423"/>
                      <a:pt x="984602" y="485207"/>
                    </a:cubicBezTo>
                    <a:cubicBezTo>
                      <a:pt x="988820" y="480991"/>
                      <a:pt x="1032047" y="491531"/>
                      <a:pt x="1032047" y="491531"/>
                    </a:cubicBezTo>
                    <a:lnTo>
                      <a:pt x="1052079" y="533692"/>
                    </a:lnTo>
                    <a:lnTo>
                      <a:pt x="1054187" y="544233"/>
                    </a:lnTo>
                    <a:lnTo>
                      <a:pt x="1071056" y="544233"/>
                    </a:lnTo>
                    <a:cubicBezTo>
                      <a:pt x="1077382" y="544233"/>
                      <a:pt x="1078436" y="555827"/>
                      <a:pt x="1078436" y="555827"/>
                    </a:cubicBezTo>
                    <a:cubicBezTo>
                      <a:pt x="1078436" y="555827"/>
                      <a:pt x="1081599" y="577962"/>
                      <a:pt x="1081599" y="585340"/>
                    </a:cubicBezTo>
                    <a:cubicBezTo>
                      <a:pt x="1081599" y="592718"/>
                      <a:pt x="1077382" y="596935"/>
                      <a:pt x="1065785" y="603259"/>
                    </a:cubicBezTo>
                    <a:cubicBezTo>
                      <a:pt x="1054187" y="609583"/>
                      <a:pt x="1054904" y="621135"/>
                      <a:pt x="1054904" y="621135"/>
                    </a:cubicBezTo>
                    <a:cubicBezTo>
                      <a:pt x="1065405" y="620334"/>
                      <a:pt x="1074936" y="617884"/>
                      <a:pt x="1076876" y="624676"/>
                    </a:cubicBezTo>
                    <a:cubicBezTo>
                      <a:pt x="1079153" y="632514"/>
                      <a:pt x="1085985" y="635845"/>
                      <a:pt x="1092733" y="628050"/>
                    </a:cubicBezTo>
                    <a:cubicBezTo>
                      <a:pt x="1099101" y="620587"/>
                      <a:pt x="1109644" y="624592"/>
                      <a:pt x="1117446" y="623285"/>
                    </a:cubicBezTo>
                    <a:cubicBezTo>
                      <a:pt x="1117446" y="623285"/>
                      <a:pt x="1133261" y="624339"/>
                      <a:pt x="1137478" y="622231"/>
                    </a:cubicBezTo>
                    <a:cubicBezTo>
                      <a:pt x="1141695" y="620123"/>
                      <a:pt x="1142749" y="620123"/>
                      <a:pt x="1148021" y="624339"/>
                    </a:cubicBezTo>
                    <a:cubicBezTo>
                      <a:pt x="1153293" y="628556"/>
                      <a:pt x="1166999" y="639096"/>
                      <a:pt x="1173325" y="644366"/>
                    </a:cubicBezTo>
                    <a:cubicBezTo>
                      <a:pt x="1179650" y="649636"/>
                      <a:pt x="1189139" y="663339"/>
                      <a:pt x="1189139" y="663339"/>
                    </a:cubicBezTo>
                    <a:cubicBezTo>
                      <a:pt x="1189139" y="663339"/>
                      <a:pt x="1184922" y="710770"/>
                      <a:pt x="1183868" y="714986"/>
                    </a:cubicBezTo>
                    <a:cubicBezTo>
                      <a:pt x="1182813" y="719202"/>
                      <a:pt x="1176488" y="726581"/>
                      <a:pt x="1176488" y="726581"/>
                    </a:cubicBezTo>
                    <a:lnTo>
                      <a:pt x="1168053" y="742391"/>
                    </a:lnTo>
                    <a:lnTo>
                      <a:pt x="1180705" y="744499"/>
                    </a:lnTo>
                    <a:lnTo>
                      <a:pt x="1163836" y="770850"/>
                    </a:lnTo>
                    <a:lnTo>
                      <a:pt x="1182813" y="797201"/>
                    </a:lnTo>
                    <a:cubicBezTo>
                      <a:pt x="1182813" y="797201"/>
                      <a:pt x="1183868" y="809849"/>
                      <a:pt x="1177542" y="806687"/>
                    </a:cubicBezTo>
                    <a:cubicBezTo>
                      <a:pt x="1171216" y="803525"/>
                      <a:pt x="1152238" y="801417"/>
                      <a:pt x="1149075" y="805633"/>
                    </a:cubicBezTo>
                    <a:cubicBezTo>
                      <a:pt x="1145912" y="809849"/>
                      <a:pt x="1138532" y="804579"/>
                      <a:pt x="1138532" y="804579"/>
                    </a:cubicBezTo>
                    <a:lnTo>
                      <a:pt x="1114283" y="797201"/>
                    </a:lnTo>
                    <a:lnTo>
                      <a:pt x="1101631" y="814065"/>
                    </a:lnTo>
                    <a:lnTo>
                      <a:pt x="1045753" y="814065"/>
                    </a:lnTo>
                    <a:cubicBezTo>
                      <a:pt x="1045753" y="814065"/>
                      <a:pt x="1030992" y="790877"/>
                      <a:pt x="1029938" y="785607"/>
                    </a:cubicBezTo>
                    <a:cubicBezTo>
                      <a:pt x="1028884" y="780336"/>
                      <a:pt x="1020449" y="770850"/>
                      <a:pt x="1020449" y="770850"/>
                    </a:cubicBezTo>
                    <a:lnTo>
                      <a:pt x="1002526" y="771904"/>
                    </a:lnTo>
                    <a:lnTo>
                      <a:pt x="982494" y="751877"/>
                    </a:lnTo>
                    <a:lnTo>
                      <a:pt x="965625" y="766634"/>
                    </a:lnTo>
                    <a:lnTo>
                      <a:pt x="939267" y="771904"/>
                    </a:lnTo>
                    <a:lnTo>
                      <a:pt x="941376" y="818282"/>
                    </a:lnTo>
                    <a:lnTo>
                      <a:pt x="931887" y="826714"/>
                    </a:lnTo>
                    <a:lnTo>
                      <a:pt x="933995" y="849903"/>
                    </a:lnTo>
                    <a:lnTo>
                      <a:pt x="944538" y="849903"/>
                    </a:lnTo>
                    <a:cubicBezTo>
                      <a:pt x="944538" y="849903"/>
                      <a:pt x="949810" y="876253"/>
                      <a:pt x="957190" y="882578"/>
                    </a:cubicBezTo>
                    <a:cubicBezTo>
                      <a:pt x="964570" y="888902"/>
                      <a:pt x="980385" y="903658"/>
                      <a:pt x="980385" y="903658"/>
                    </a:cubicBezTo>
                    <a:lnTo>
                      <a:pt x="990928" y="917361"/>
                    </a:lnTo>
                    <a:lnTo>
                      <a:pt x="990928" y="935279"/>
                    </a:lnTo>
                    <a:lnTo>
                      <a:pt x="978277" y="936333"/>
                    </a:lnTo>
                    <a:lnTo>
                      <a:pt x="962462" y="960576"/>
                    </a:lnTo>
                    <a:lnTo>
                      <a:pt x="961408" y="969008"/>
                    </a:lnTo>
                    <a:cubicBezTo>
                      <a:pt x="961408" y="969008"/>
                      <a:pt x="988820" y="972171"/>
                      <a:pt x="999363" y="969008"/>
                    </a:cubicBezTo>
                    <a:cubicBezTo>
                      <a:pt x="1009906" y="965846"/>
                      <a:pt x="1030992" y="962684"/>
                      <a:pt x="1030992" y="962684"/>
                    </a:cubicBezTo>
                    <a:lnTo>
                      <a:pt x="1082654" y="1002738"/>
                    </a:lnTo>
                    <a:lnTo>
                      <a:pt x="1084762" y="1018548"/>
                    </a:lnTo>
                    <a:cubicBezTo>
                      <a:pt x="1084762" y="1018548"/>
                      <a:pt x="1095305" y="1028034"/>
                      <a:pt x="1091088" y="1036467"/>
                    </a:cubicBezTo>
                    <a:cubicBezTo>
                      <a:pt x="1086871" y="1044899"/>
                      <a:pt x="1083708" y="1057547"/>
                      <a:pt x="1087925" y="1061763"/>
                    </a:cubicBezTo>
                    <a:cubicBezTo>
                      <a:pt x="1092142" y="1065980"/>
                      <a:pt x="1091088" y="1071250"/>
                      <a:pt x="1091088" y="1076520"/>
                    </a:cubicBezTo>
                    <a:cubicBezTo>
                      <a:pt x="1091088" y="1081790"/>
                      <a:pt x="1087925" y="1131330"/>
                      <a:pt x="1087925" y="1131330"/>
                    </a:cubicBezTo>
                    <a:cubicBezTo>
                      <a:pt x="1087925" y="1131330"/>
                      <a:pt x="1083708" y="1135546"/>
                      <a:pt x="1086871" y="1141870"/>
                    </a:cubicBezTo>
                    <a:cubicBezTo>
                      <a:pt x="1090034" y="1148194"/>
                      <a:pt x="1095305" y="1168221"/>
                      <a:pt x="1095305" y="1168221"/>
                    </a:cubicBezTo>
                    <a:cubicBezTo>
                      <a:pt x="1095305" y="1168221"/>
                      <a:pt x="1087925" y="1181923"/>
                      <a:pt x="1083708" y="1182977"/>
                    </a:cubicBezTo>
                    <a:cubicBezTo>
                      <a:pt x="1079491" y="1184031"/>
                      <a:pt x="1077382" y="1181923"/>
                      <a:pt x="1073165" y="1178761"/>
                    </a:cubicBezTo>
                    <a:cubicBezTo>
                      <a:pt x="1068948" y="1175599"/>
                      <a:pt x="1062622" y="1174545"/>
                      <a:pt x="1060513" y="1181923"/>
                    </a:cubicBezTo>
                    <a:cubicBezTo>
                      <a:pt x="1058404" y="1189302"/>
                      <a:pt x="1047861" y="1215652"/>
                      <a:pt x="1047861" y="1215652"/>
                    </a:cubicBezTo>
                    <a:lnTo>
                      <a:pt x="1035209" y="1215652"/>
                    </a:lnTo>
                    <a:lnTo>
                      <a:pt x="1030992" y="1221977"/>
                    </a:lnTo>
                    <a:lnTo>
                      <a:pt x="1014123" y="1219869"/>
                    </a:lnTo>
                    <a:lnTo>
                      <a:pt x="1001471" y="1234625"/>
                    </a:lnTo>
                    <a:lnTo>
                      <a:pt x="977222" y="1221977"/>
                    </a:lnTo>
                    <a:cubicBezTo>
                      <a:pt x="986711" y="1217760"/>
                      <a:pt x="980385" y="1194572"/>
                      <a:pt x="980385" y="1188248"/>
                    </a:cubicBezTo>
                    <a:cubicBezTo>
                      <a:pt x="980385" y="1181923"/>
                      <a:pt x="983548" y="1168221"/>
                      <a:pt x="988820" y="1157681"/>
                    </a:cubicBezTo>
                    <a:cubicBezTo>
                      <a:pt x="994091" y="1147140"/>
                      <a:pt x="991898" y="1124542"/>
                      <a:pt x="991898" y="1124542"/>
                    </a:cubicBezTo>
                    <a:cubicBezTo>
                      <a:pt x="991898" y="1124542"/>
                      <a:pt x="975114" y="1116573"/>
                      <a:pt x="973806" y="1111303"/>
                    </a:cubicBezTo>
                    <a:cubicBezTo>
                      <a:pt x="972499" y="1105991"/>
                      <a:pt x="954491" y="1100088"/>
                      <a:pt x="954491" y="1100088"/>
                    </a:cubicBezTo>
                    <a:cubicBezTo>
                      <a:pt x="954491" y="1100088"/>
                      <a:pt x="942430" y="1097601"/>
                      <a:pt x="941207" y="1092499"/>
                    </a:cubicBezTo>
                    <a:cubicBezTo>
                      <a:pt x="939984" y="1087397"/>
                      <a:pt x="928724" y="1084952"/>
                      <a:pt x="910505" y="1084741"/>
                    </a:cubicBezTo>
                    <a:cubicBezTo>
                      <a:pt x="892329" y="1084573"/>
                      <a:pt x="878496" y="1074581"/>
                      <a:pt x="878496" y="1074581"/>
                    </a:cubicBezTo>
                    <a:lnTo>
                      <a:pt x="865971" y="1055819"/>
                    </a:lnTo>
                    <a:cubicBezTo>
                      <a:pt x="857241" y="1055734"/>
                      <a:pt x="847162" y="1040852"/>
                      <a:pt x="851211" y="1032967"/>
                    </a:cubicBezTo>
                    <a:lnTo>
                      <a:pt x="849819" y="1030606"/>
                    </a:lnTo>
                    <a:cubicBezTo>
                      <a:pt x="844969" y="1028283"/>
                      <a:pt x="837589" y="1025669"/>
                      <a:pt x="833330" y="1022595"/>
                    </a:cubicBezTo>
                    <a:cubicBezTo>
                      <a:pt x="828142" y="1018801"/>
                      <a:pt x="818316" y="1002189"/>
                      <a:pt x="809924" y="1004550"/>
                    </a:cubicBezTo>
                    <a:cubicBezTo>
                      <a:pt x="809207" y="1007460"/>
                      <a:pt x="807815" y="1011001"/>
                      <a:pt x="805200" y="1012772"/>
                    </a:cubicBezTo>
                    <a:cubicBezTo>
                      <a:pt x="804020" y="1013109"/>
                      <a:pt x="800688" y="1011001"/>
                      <a:pt x="799760" y="1010326"/>
                    </a:cubicBezTo>
                    <a:cubicBezTo>
                      <a:pt x="796850" y="1010031"/>
                      <a:pt x="792675" y="1011638"/>
                      <a:pt x="790609" y="1011339"/>
                    </a:cubicBezTo>
                    <a:cubicBezTo>
                      <a:pt x="784705" y="1010453"/>
                      <a:pt x="779813" y="1007206"/>
                      <a:pt x="773445" y="1007544"/>
                    </a:cubicBezTo>
                    <a:cubicBezTo>
                      <a:pt x="771209" y="1006490"/>
                      <a:pt x="768595" y="1003496"/>
                      <a:pt x="767751" y="1001178"/>
                    </a:cubicBezTo>
                    <a:lnTo>
                      <a:pt x="764841" y="1001599"/>
                    </a:lnTo>
                    <a:lnTo>
                      <a:pt x="762227" y="1000292"/>
                    </a:lnTo>
                    <a:lnTo>
                      <a:pt x="761383" y="997088"/>
                    </a:lnTo>
                    <a:lnTo>
                      <a:pt x="764420" y="986459"/>
                    </a:lnTo>
                    <a:lnTo>
                      <a:pt x="763197" y="984777"/>
                    </a:lnTo>
                    <a:cubicBezTo>
                      <a:pt x="762775" y="983090"/>
                      <a:pt x="762395" y="978575"/>
                      <a:pt x="763745" y="977141"/>
                    </a:cubicBezTo>
                    <a:lnTo>
                      <a:pt x="767076" y="974991"/>
                    </a:lnTo>
                    <a:lnTo>
                      <a:pt x="763998" y="972377"/>
                    </a:lnTo>
                    <a:lnTo>
                      <a:pt x="764673" y="969847"/>
                    </a:lnTo>
                    <a:cubicBezTo>
                      <a:pt x="764420" y="969253"/>
                      <a:pt x="763871" y="967651"/>
                      <a:pt x="764293" y="967023"/>
                    </a:cubicBezTo>
                    <a:lnTo>
                      <a:pt x="766655" y="965800"/>
                    </a:lnTo>
                    <a:lnTo>
                      <a:pt x="766781" y="963435"/>
                    </a:lnTo>
                    <a:cubicBezTo>
                      <a:pt x="760371" y="957574"/>
                      <a:pt x="759528" y="944719"/>
                      <a:pt x="757756" y="943366"/>
                    </a:cubicBezTo>
                    <a:lnTo>
                      <a:pt x="753075" y="943788"/>
                    </a:lnTo>
                    <a:cubicBezTo>
                      <a:pt x="750882" y="941051"/>
                      <a:pt x="750376" y="936072"/>
                      <a:pt x="750924" y="932788"/>
                    </a:cubicBezTo>
                    <a:lnTo>
                      <a:pt x="750039" y="931902"/>
                    </a:lnTo>
                    <a:lnTo>
                      <a:pt x="749027" y="932155"/>
                    </a:lnTo>
                    <a:lnTo>
                      <a:pt x="747213" y="934095"/>
                    </a:lnTo>
                    <a:cubicBezTo>
                      <a:pt x="744936" y="933673"/>
                      <a:pt x="742068" y="932324"/>
                      <a:pt x="740297" y="930764"/>
                    </a:cubicBezTo>
                    <a:cubicBezTo>
                      <a:pt x="740044" y="921151"/>
                      <a:pt x="734941" y="915291"/>
                      <a:pt x="728067" y="909224"/>
                    </a:cubicBezTo>
                    <a:cubicBezTo>
                      <a:pt x="725916" y="908123"/>
                      <a:pt x="721446" y="907706"/>
                      <a:pt x="719295" y="909055"/>
                    </a:cubicBezTo>
                    <a:lnTo>
                      <a:pt x="718451" y="908503"/>
                    </a:lnTo>
                    <a:cubicBezTo>
                      <a:pt x="716048" y="906947"/>
                      <a:pt x="713602" y="905088"/>
                      <a:pt x="711071" y="903658"/>
                    </a:cubicBezTo>
                    <a:cubicBezTo>
                      <a:pt x="709595" y="902857"/>
                      <a:pt x="707191" y="902647"/>
                      <a:pt x="705631" y="902516"/>
                    </a:cubicBezTo>
                    <a:cubicBezTo>
                      <a:pt x="696227" y="901719"/>
                      <a:pt x="685810" y="896993"/>
                      <a:pt x="676743" y="894467"/>
                    </a:cubicBezTo>
                    <a:cubicBezTo>
                      <a:pt x="673749" y="893624"/>
                      <a:pt x="672146" y="892907"/>
                      <a:pt x="669110" y="892313"/>
                    </a:cubicBezTo>
                    <a:cubicBezTo>
                      <a:pt x="665061" y="891516"/>
                      <a:pt x="653464" y="893282"/>
                      <a:pt x="650048" y="891259"/>
                    </a:cubicBezTo>
                    <a:cubicBezTo>
                      <a:pt x="643975" y="887717"/>
                      <a:pt x="639420" y="881819"/>
                      <a:pt x="633010" y="879074"/>
                    </a:cubicBezTo>
                    <a:lnTo>
                      <a:pt x="631028" y="875237"/>
                    </a:lnTo>
                    <a:lnTo>
                      <a:pt x="631281" y="873677"/>
                    </a:lnTo>
                    <a:lnTo>
                      <a:pt x="633432" y="872501"/>
                    </a:lnTo>
                    <a:lnTo>
                      <a:pt x="633179" y="870098"/>
                    </a:lnTo>
                    <a:lnTo>
                      <a:pt x="624449" y="866388"/>
                    </a:lnTo>
                    <a:cubicBezTo>
                      <a:pt x="622087" y="868116"/>
                      <a:pt x="618713" y="869381"/>
                      <a:pt x="615888" y="870009"/>
                    </a:cubicBezTo>
                    <a:cubicBezTo>
                      <a:pt x="612430" y="864739"/>
                      <a:pt x="614074" y="866556"/>
                      <a:pt x="608297" y="862547"/>
                    </a:cubicBezTo>
                    <a:lnTo>
                      <a:pt x="608929" y="859174"/>
                    </a:lnTo>
                    <a:cubicBezTo>
                      <a:pt x="608803" y="857276"/>
                      <a:pt x="603784" y="852386"/>
                      <a:pt x="602055" y="851627"/>
                    </a:cubicBezTo>
                    <a:lnTo>
                      <a:pt x="594380" y="851669"/>
                    </a:lnTo>
                    <a:cubicBezTo>
                      <a:pt x="593916" y="849940"/>
                      <a:pt x="593916" y="847495"/>
                      <a:pt x="594464" y="845809"/>
                    </a:cubicBezTo>
                    <a:cubicBezTo>
                      <a:pt x="594633" y="844839"/>
                      <a:pt x="595729" y="840412"/>
                      <a:pt x="594928" y="839737"/>
                    </a:cubicBezTo>
                    <a:lnTo>
                      <a:pt x="592862" y="838515"/>
                    </a:lnTo>
                    <a:lnTo>
                      <a:pt x="593157" y="835690"/>
                    </a:lnTo>
                    <a:cubicBezTo>
                      <a:pt x="589994" y="830757"/>
                      <a:pt x="592482" y="829155"/>
                      <a:pt x="595055" y="824264"/>
                    </a:cubicBezTo>
                    <a:lnTo>
                      <a:pt x="594802" y="821482"/>
                    </a:lnTo>
                    <a:lnTo>
                      <a:pt x="592777" y="819163"/>
                    </a:lnTo>
                    <a:cubicBezTo>
                      <a:pt x="592313" y="816966"/>
                      <a:pt x="592524" y="812375"/>
                      <a:pt x="593789" y="810562"/>
                    </a:cubicBezTo>
                    <a:lnTo>
                      <a:pt x="589446" y="804027"/>
                    </a:lnTo>
                    <a:cubicBezTo>
                      <a:pt x="585777" y="802931"/>
                      <a:pt x="584343" y="800987"/>
                      <a:pt x="581644" y="798841"/>
                    </a:cubicBezTo>
                    <a:cubicBezTo>
                      <a:pt x="579619" y="797197"/>
                      <a:pt x="575234" y="797576"/>
                      <a:pt x="572788" y="797028"/>
                    </a:cubicBezTo>
                    <a:cubicBezTo>
                      <a:pt x="565871" y="795426"/>
                      <a:pt x="563889" y="786909"/>
                      <a:pt x="549340" y="785096"/>
                    </a:cubicBezTo>
                    <a:cubicBezTo>
                      <a:pt x="547189" y="782356"/>
                      <a:pt x="548201" y="780796"/>
                      <a:pt x="547062" y="777887"/>
                    </a:cubicBezTo>
                    <a:cubicBezTo>
                      <a:pt x="543646" y="769328"/>
                      <a:pt x="528802" y="758826"/>
                      <a:pt x="519186" y="759041"/>
                    </a:cubicBezTo>
                    <a:cubicBezTo>
                      <a:pt x="515812" y="749976"/>
                      <a:pt x="503751" y="746097"/>
                      <a:pt x="502655" y="735936"/>
                    </a:cubicBezTo>
                    <a:lnTo>
                      <a:pt x="503118" y="734756"/>
                    </a:lnTo>
                    <a:lnTo>
                      <a:pt x="510794" y="737032"/>
                    </a:lnTo>
                    <a:lnTo>
                      <a:pt x="513999" y="733786"/>
                    </a:lnTo>
                    <a:cubicBezTo>
                      <a:pt x="516951" y="724721"/>
                      <a:pt x="513113" y="717512"/>
                      <a:pt x="512776" y="708574"/>
                    </a:cubicBezTo>
                    <a:cubicBezTo>
                      <a:pt x="512607" y="703219"/>
                      <a:pt x="513704" y="696937"/>
                      <a:pt x="514083" y="691587"/>
                    </a:cubicBezTo>
                    <a:cubicBezTo>
                      <a:pt x="514168" y="690486"/>
                      <a:pt x="513957" y="689221"/>
                      <a:pt x="513915" y="688130"/>
                    </a:cubicBezTo>
                    <a:cubicBezTo>
                      <a:pt x="511005" y="683745"/>
                      <a:pt x="507209" y="679191"/>
                      <a:pt x="504805" y="674511"/>
                    </a:cubicBezTo>
                    <a:cubicBezTo>
                      <a:pt x="502444" y="669962"/>
                      <a:pt x="500757" y="664523"/>
                      <a:pt x="498058" y="660219"/>
                    </a:cubicBezTo>
                    <a:cubicBezTo>
                      <a:pt x="497594" y="659460"/>
                      <a:pt x="494600" y="657689"/>
                      <a:pt x="493883" y="656803"/>
                    </a:cubicBezTo>
                    <a:cubicBezTo>
                      <a:pt x="492111" y="654695"/>
                      <a:pt x="491141" y="650353"/>
                      <a:pt x="488358" y="649210"/>
                    </a:cubicBezTo>
                    <a:lnTo>
                      <a:pt x="476634" y="644404"/>
                    </a:lnTo>
                    <a:lnTo>
                      <a:pt x="476255" y="636604"/>
                    </a:lnTo>
                    <a:lnTo>
                      <a:pt x="470477" y="634239"/>
                    </a:lnTo>
                    <a:cubicBezTo>
                      <a:pt x="467398" y="629732"/>
                      <a:pt x="468706" y="620831"/>
                      <a:pt x="471658" y="616657"/>
                    </a:cubicBezTo>
                    <a:lnTo>
                      <a:pt x="471110" y="615435"/>
                    </a:lnTo>
                    <a:cubicBezTo>
                      <a:pt x="464657" y="609448"/>
                      <a:pt x="455801" y="613036"/>
                      <a:pt x="448758" y="608689"/>
                    </a:cubicBezTo>
                    <a:lnTo>
                      <a:pt x="447493" y="608942"/>
                    </a:lnTo>
                    <a:lnTo>
                      <a:pt x="444920" y="611261"/>
                    </a:lnTo>
                    <a:cubicBezTo>
                      <a:pt x="434082" y="613495"/>
                      <a:pt x="426111" y="599544"/>
                      <a:pt x="422864" y="591323"/>
                    </a:cubicBezTo>
                    <a:cubicBezTo>
                      <a:pt x="419237" y="590100"/>
                      <a:pt x="413881" y="580909"/>
                      <a:pt x="411182" y="578379"/>
                    </a:cubicBezTo>
                    <a:cubicBezTo>
                      <a:pt x="406628" y="574079"/>
                      <a:pt x="399037" y="571296"/>
                      <a:pt x="396548" y="565014"/>
                    </a:cubicBezTo>
                    <a:lnTo>
                      <a:pt x="391994" y="563707"/>
                    </a:lnTo>
                    <a:cubicBezTo>
                      <a:pt x="391108" y="564335"/>
                      <a:pt x="388578" y="565689"/>
                      <a:pt x="387397" y="565309"/>
                    </a:cubicBezTo>
                    <a:lnTo>
                      <a:pt x="385668" y="563960"/>
                    </a:lnTo>
                    <a:lnTo>
                      <a:pt x="384698" y="561009"/>
                    </a:lnTo>
                    <a:lnTo>
                      <a:pt x="377866" y="559702"/>
                    </a:lnTo>
                    <a:lnTo>
                      <a:pt x="375926" y="557299"/>
                    </a:lnTo>
                    <a:lnTo>
                      <a:pt x="369516" y="555148"/>
                    </a:lnTo>
                    <a:cubicBezTo>
                      <a:pt x="367492" y="553209"/>
                      <a:pt x="364961" y="549414"/>
                      <a:pt x="364540" y="546589"/>
                    </a:cubicBezTo>
                    <a:lnTo>
                      <a:pt x="360111" y="544439"/>
                    </a:lnTo>
                    <a:lnTo>
                      <a:pt x="359099" y="540012"/>
                    </a:lnTo>
                    <a:cubicBezTo>
                      <a:pt x="357201" y="538495"/>
                      <a:pt x="350749" y="537816"/>
                      <a:pt x="348472" y="537693"/>
                    </a:cubicBezTo>
                    <a:cubicBezTo>
                      <a:pt x="347586" y="536382"/>
                      <a:pt x="345267" y="534784"/>
                      <a:pt x="343622" y="534700"/>
                    </a:cubicBezTo>
                    <a:lnTo>
                      <a:pt x="344803" y="531917"/>
                    </a:lnTo>
                    <a:lnTo>
                      <a:pt x="344465" y="530863"/>
                    </a:lnTo>
                    <a:lnTo>
                      <a:pt x="342568" y="530269"/>
                    </a:lnTo>
                    <a:lnTo>
                      <a:pt x="340543" y="530775"/>
                    </a:lnTo>
                    <a:lnTo>
                      <a:pt x="339447" y="529215"/>
                    </a:lnTo>
                    <a:lnTo>
                      <a:pt x="339616" y="528161"/>
                    </a:lnTo>
                    <a:lnTo>
                      <a:pt x="343538" y="527233"/>
                    </a:lnTo>
                    <a:lnTo>
                      <a:pt x="343622" y="526268"/>
                    </a:lnTo>
                    <a:lnTo>
                      <a:pt x="342821" y="525505"/>
                    </a:lnTo>
                    <a:cubicBezTo>
                      <a:pt x="341555" y="525631"/>
                      <a:pt x="338730" y="525505"/>
                      <a:pt x="337633" y="524619"/>
                    </a:cubicBezTo>
                    <a:lnTo>
                      <a:pt x="334386" y="519138"/>
                    </a:lnTo>
                    <a:lnTo>
                      <a:pt x="332446" y="518885"/>
                    </a:lnTo>
                    <a:cubicBezTo>
                      <a:pt x="326626" y="523692"/>
                      <a:pt x="323042" y="517325"/>
                      <a:pt x="318023" y="520108"/>
                    </a:cubicBezTo>
                    <a:lnTo>
                      <a:pt x="315662" y="518717"/>
                    </a:lnTo>
                    <a:lnTo>
                      <a:pt x="314902" y="514754"/>
                    </a:lnTo>
                    <a:cubicBezTo>
                      <a:pt x="311950" y="513447"/>
                      <a:pt x="305456" y="515259"/>
                      <a:pt x="302799" y="516566"/>
                    </a:cubicBezTo>
                    <a:lnTo>
                      <a:pt x="299973" y="513071"/>
                    </a:lnTo>
                    <a:lnTo>
                      <a:pt x="297949" y="513194"/>
                    </a:lnTo>
                    <a:lnTo>
                      <a:pt x="293268" y="517199"/>
                    </a:lnTo>
                    <a:lnTo>
                      <a:pt x="290864" y="516233"/>
                    </a:lnTo>
                    <a:lnTo>
                      <a:pt x="289852" y="516992"/>
                    </a:lnTo>
                    <a:lnTo>
                      <a:pt x="289008" y="522684"/>
                    </a:lnTo>
                    <a:cubicBezTo>
                      <a:pt x="286183" y="522263"/>
                      <a:pt x="278718" y="518974"/>
                      <a:pt x="277622" y="519100"/>
                    </a:cubicBezTo>
                    <a:lnTo>
                      <a:pt x="274375" y="514796"/>
                    </a:lnTo>
                    <a:lnTo>
                      <a:pt x="269019" y="514964"/>
                    </a:lnTo>
                    <a:cubicBezTo>
                      <a:pt x="267037" y="513362"/>
                      <a:pt x="260626" y="507544"/>
                      <a:pt x="260331" y="504761"/>
                    </a:cubicBezTo>
                    <a:lnTo>
                      <a:pt x="257674" y="503454"/>
                    </a:lnTo>
                    <a:lnTo>
                      <a:pt x="256746" y="500503"/>
                    </a:lnTo>
                    <a:lnTo>
                      <a:pt x="255776" y="499618"/>
                    </a:lnTo>
                    <a:lnTo>
                      <a:pt x="251517" y="502021"/>
                    </a:lnTo>
                    <a:lnTo>
                      <a:pt x="250041" y="501974"/>
                    </a:lnTo>
                    <a:lnTo>
                      <a:pt x="249071" y="497927"/>
                    </a:lnTo>
                    <a:cubicBezTo>
                      <a:pt x="247848" y="499107"/>
                      <a:pt x="244896" y="500292"/>
                      <a:pt x="243167" y="499824"/>
                    </a:cubicBezTo>
                    <a:cubicBezTo>
                      <a:pt x="239667" y="495608"/>
                      <a:pt x="236504" y="492657"/>
                      <a:pt x="230810" y="492320"/>
                    </a:cubicBezTo>
                    <a:lnTo>
                      <a:pt x="230051" y="492703"/>
                    </a:lnTo>
                    <a:lnTo>
                      <a:pt x="230051" y="495233"/>
                    </a:lnTo>
                    <a:lnTo>
                      <a:pt x="226551" y="496455"/>
                    </a:lnTo>
                    <a:lnTo>
                      <a:pt x="225750" y="498184"/>
                    </a:lnTo>
                    <a:lnTo>
                      <a:pt x="224484" y="498058"/>
                    </a:lnTo>
                    <a:cubicBezTo>
                      <a:pt x="221996" y="494432"/>
                      <a:pt x="216725" y="488361"/>
                      <a:pt x="211580" y="490637"/>
                    </a:cubicBezTo>
                    <a:lnTo>
                      <a:pt x="210821" y="491396"/>
                    </a:lnTo>
                    <a:lnTo>
                      <a:pt x="211369" y="493593"/>
                    </a:lnTo>
                    <a:cubicBezTo>
                      <a:pt x="209555" y="496249"/>
                      <a:pt x="207953" y="497682"/>
                      <a:pt x="205085" y="499411"/>
                    </a:cubicBezTo>
                    <a:lnTo>
                      <a:pt x="200530" y="498779"/>
                    </a:lnTo>
                    <a:lnTo>
                      <a:pt x="199687" y="501393"/>
                    </a:lnTo>
                    <a:lnTo>
                      <a:pt x="195470" y="502700"/>
                    </a:lnTo>
                    <a:lnTo>
                      <a:pt x="192180" y="500592"/>
                    </a:lnTo>
                    <a:lnTo>
                      <a:pt x="188933" y="500469"/>
                    </a:lnTo>
                    <a:lnTo>
                      <a:pt x="185053" y="503336"/>
                    </a:lnTo>
                    <a:lnTo>
                      <a:pt x="182017" y="503505"/>
                    </a:lnTo>
                    <a:lnTo>
                      <a:pt x="180456" y="506878"/>
                    </a:lnTo>
                    <a:lnTo>
                      <a:pt x="179571" y="507257"/>
                    </a:lnTo>
                    <a:lnTo>
                      <a:pt x="175143" y="504601"/>
                    </a:lnTo>
                    <a:lnTo>
                      <a:pt x="172444" y="507173"/>
                    </a:lnTo>
                    <a:lnTo>
                      <a:pt x="172022" y="50995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xmlns="" id="{770DFB1C-706C-C9B2-916A-F32060D69892}"/>
                  </a:ext>
                </a:extLst>
              </p:cNvPr>
              <p:cNvSpPr/>
              <p:nvPr/>
            </p:nvSpPr>
            <p:spPr>
              <a:xfrm>
                <a:off x="5332260" y="434449"/>
                <a:ext cx="1369021" cy="2847225"/>
              </a:xfrm>
              <a:custGeom>
                <a:avLst/>
                <a:gdLst>
                  <a:gd name="connsiteX0" fmla="*/ 112837 w 1369021"/>
                  <a:gd name="connsiteY0" fmla="*/ 2695399 h 2847225"/>
                  <a:gd name="connsiteX1" fmla="*/ 82388 w 1369021"/>
                  <a:gd name="connsiteY1" fmla="*/ 2696031 h 2847225"/>
                  <a:gd name="connsiteX2" fmla="*/ 79014 w 1369021"/>
                  <a:gd name="connsiteY2" fmla="*/ 2695821 h 2847225"/>
                  <a:gd name="connsiteX3" fmla="*/ 79099 w 1369021"/>
                  <a:gd name="connsiteY3" fmla="*/ 2694345 h 2847225"/>
                  <a:gd name="connsiteX4" fmla="*/ 80153 w 1369021"/>
                  <a:gd name="connsiteY4" fmla="*/ 2667994 h 2847225"/>
                  <a:gd name="connsiteX5" fmla="*/ 97022 w 1369021"/>
                  <a:gd name="connsiteY5" fmla="*/ 2655345 h 2847225"/>
                  <a:gd name="connsiteX6" fmla="*/ 109674 w 1369021"/>
                  <a:gd name="connsiteY6" fmla="*/ 2636373 h 2847225"/>
                  <a:gd name="connsiteX7" fmla="*/ 103348 w 1369021"/>
                  <a:gd name="connsiteY7" fmla="*/ 2623724 h 2847225"/>
                  <a:gd name="connsiteX8" fmla="*/ 114946 w 1369021"/>
                  <a:gd name="connsiteY8" fmla="*/ 2617400 h 2847225"/>
                  <a:gd name="connsiteX9" fmla="*/ 105457 w 1369021"/>
                  <a:gd name="connsiteY9" fmla="*/ 2600536 h 2847225"/>
                  <a:gd name="connsiteX10" fmla="*/ 88588 w 1369021"/>
                  <a:gd name="connsiteY10" fmla="*/ 2596320 h 2847225"/>
                  <a:gd name="connsiteX11" fmla="*/ 70664 w 1369021"/>
                  <a:gd name="connsiteY11" fmla="*/ 2600536 h 2847225"/>
                  <a:gd name="connsiteX12" fmla="*/ 53795 w 1369021"/>
                  <a:gd name="connsiteY12" fmla="*/ 2579455 h 2847225"/>
                  <a:gd name="connsiteX13" fmla="*/ 64338 w 1369021"/>
                  <a:gd name="connsiteY13" fmla="*/ 2567861 h 2847225"/>
                  <a:gd name="connsiteX14" fmla="*/ 67501 w 1369021"/>
                  <a:gd name="connsiteY14" fmla="*/ 2556266 h 2847225"/>
                  <a:gd name="connsiteX15" fmla="*/ 80153 w 1369021"/>
                  <a:gd name="connsiteY15" fmla="*/ 2545726 h 2847225"/>
                  <a:gd name="connsiteX16" fmla="*/ 95968 w 1369021"/>
                  <a:gd name="connsiteY16" fmla="*/ 2548888 h 2847225"/>
                  <a:gd name="connsiteX17" fmla="*/ 109674 w 1369021"/>
                  <a:gd name="connsiteY17" fmla="*/ 2553104 h 2847225"/>
                  <a:gd name="connsiteX18" fmla="*/ 108620 w 1369021"/>
                  <a:gd name="connsiteY18" fmla="*/ 2526753 h 2847225"/>
                  <a:gd name="connsiteX19" fmla="*/ 94914 w 1369021"/>
                  <a:gd name="connsiteY19" fmla="*/ 2511997 h 2847225"/>
                  <a:gd name="connsiteX20" fmla="*/ 100185 w 1369021"/>
                  <a:gd name="connsiteY20" fmla="*/ 2490916 h 2847225"/>
                  <a:gd name="connsiteX21" fmla="*/ 98077 w 1369021"/>
                  <a:gd name="connsiteY21" fmla="*/ 2472998 h 2847225"/>
                  <a:gd name="connsiteX22" fmla="*/ 106511 w 1369021"/>
                  <a:gd name="connsiteY22" fmla="*/ 2465619 h 2847225"/>
                  <a:gd name="connsiteX23" fmla="*/ 112837 w 1369021"/>
                  <a:gd name="connsiteY23" fmla="*/ 2458241 h 2847225"/>
                  <a:gd name="connsiteX24" fmla="*/ 109674 w 1369021"/>
                  <a:gd name="connsiteY24" fmla="*/ 2435052 h 2847225"/>
                  <a:gd name="connsiteX25" fmla="*/ 100185 w 1369021"/>
                  <a:gd name="connsiteY25" fmla="*/ 2415026 h 2847225"/>
                  <a:gd name="connsiteX26" fmla="*/ 93859 w 1369021"/>
                  <a:gd name="connsiteY26" fmla="*/ 2391837 h 2847225"/>
                  <a:gd name="connsiteX27" fmla="*/ 103348 w 1369021"/>
                  <a:gd name="connsiteY27" fmla="*/ 2377081 h 2847225"/>
                  <a:gd name="connsiteX28" fmla="*/ 121271 w 1369021"/>
                  <a:gd name="connsiteY28" fmla="*/ 2378135 h 2847225"/>
                  <a:gd name="connsiteX29" fmla="*/ 167661 w 1369021"/>
                  <a:gd name="connsiteY29" fmla="*/ 2390783 h 2847225"/>
                  <a:gd name="connsiteX30" fmla="*/ 172933 w 1369021"/>
                  <a:gd name="connsiteY30" fmla="*/ 2379189 h 2847225"/>
                  <a:gd name="connsiteX31" fmla="*/ 169770 w 1369021"/>
                  <a:gd name="connsiteY31" fmla="*/ 2370756 h 2847225"/>
                  <a:gd name="connsiteX32" fmla="*/ 175041 w 1369021"/>
                  <a:gd name="connsiteY32" fmla="*/ 2359162 h 2847225"/>
                  <a:gd name="connsiteX33" fmla="*/ 184530 w 1369021"/>
                  <a:gd name="connsiteY33" fmla="*/ 2341243 h 2847225"/>
                  <a:gd name="connsiteX34" fmla="*/ 201399 w 1369021"/>
                  <a:gd name="connsiteY34" fmla="*/ 2332811 h 2847225"/>
                  <a:gd name="connsiteX35" fmla="*/ 203508 w 1369021"/>
                  <a:gd name="connsiteY35" fmla="*/ 2317001 h 2847225"/>
                  <a:gd name="connsiteX36" fmla="*/ 208779 w 1369021"/>
                  <a:gd name="connsiteY36" fmla="*/ 2301190 h 2847225"/>
                  <a:gd name="connsiteX37" fmla="*/ 217214 w 1369021"/>
                  <a:gd name="connsiteY37" fmla="*/ 2292758 h 2847225"/>
                  <a:gd name="connsiteX38" fmla="*/ 210888 w 1369021"/>
                  <a:gd name="connsiteY38" fmla="*/ 2275893 h 2847225"/>
                  <a:gd name="connsiteX39" fmla="*/ 196128 w 1369021"/>
                  <a:gd name="connsiteY39" fmla="*/ 2257975 h 2847225"/>
                  <a:gd name="connsiteX40" fmla="*/ 179259 w 1369021"/>
                  <a:gd name="connsiteY40" fmla="*/ 2254813 h 2847225"/>
                  <a:gd name="connsiteX41" fmla="*/ 142358 w 1369021"/>
                  <a:gd name="connsiteY41" fmla="*/ 2253759 h 2847225"/>
                  <a:gd name="connsiteX42" fmla="*/ 142358 w 1369021"/>
                  <a:gd name="connsiteY42" fmla="*/ 2234786 h 2847225"/>
                  <a:gd name="connsiteX43" fmla="*/ 140249 w 1369021"/>
                  <a:gd name="connsiteY43" fmla="*/ 2221084 h 2847225"/>
                  <a:gd name="connsiteX44" fmla="*/ 141303 w 1369021"/>
                  <a:gd name="connsiteY44" fmla="*/ 2208435 h 2847225"/>
                  <a:gd name="connsiteX45" fmla="*/ 168716 w 1369021"/>
                  <a:gd name="connsiteY45" fmla="*/ 2211597 h 2847225"/>
                  <a:gd name="connsiteX46" fmla="*/ 191910 w 1369021"/>
                  <a:gd name="connsiteY46" fmla="*/ 2216867 h 2847225"/>
                  <a:gd name="connsiteX47" fmla="*/ 210888 w 1369021"/>
                  <a:gd name="connsiteY47" fmla="*/ 2214759 h 2847225"/>
                  <a:gd name="connsiteX48" fmla="*/ 238300 w 1369021"/>
                  <a:gd name="connsiteY48" fmla="*/ 2218975 h 2847225"/>
                  <a:gd name="connsiteX49" fmla="*/ 244120 w 1369021"/>
                  <a:gd name="connsiteY49" fmla="*/ 2203966 h 2847225"/>
                  <a:gd name="connsiteX50" fmla="*/ 244626 w 1369021"/>
                  <a:gd name="connsiteY50" fmla="*/ 2194733 h 2847225"/>
                  <a:gd name="connsiteX51" fmla="*/ 236192 w 1369021"/>
                  <a:gd name="connsiteY51" fmla="*/ 2158896 h 2847225"/>
                  <a:gd name="connsiteX52" fmla="*/ 247789 w 1369021"/>
                  <a:gd name="connsiteY52" fmla="*/ 2134653 h 2847225"/>
                  <a:gd name="connsiteX53" fmla="*/ 252006 w 1369021"/>
                  <a:gd name="connsiteY53" fmla="*/ 2092491 h 2847225"/>
                  <a:gd name="connsiteX54" fmla="*/ 255169 w 1369021"/>
                  <a:gd name="connsiteY54" fmla="*/ 2051384 h 2847225"/>
                  <a:gd name="connsiteX55" fmla="*/ 253778 w 1369021"/>
                  <a:gd name="connsiteY55" fmla="*/ 2044006 h 2847225"/>
                  <a:gd name="connsiteX56" fmla="*/ 250952 w 1369021"/>
                  <a:gd name="connsiteY56" fmla="*/ 2022925 h 2847225"/>
                  <a:gd name="connsiteX57" fmla="*/ 241463 w 1369021"/>
                  <a:gd name="connsiteY57" fmla="*/ 1979710 h 2847225"/>
                  <a:gd name="connsiteX58" fmla="*/ 225648 w 1369021"/>
                  <a:gd name="connsiteY58" fmla="*/ 1886955 h 2847225"/>
                  <a:gd name="connsiteX59" fmla="*/ 229866 w 1369021"/>
                  <a:gd name="connsiteY59" fmla="*/ 1871144 h 2847225"/>
                  <a:gd name="connsiteX60" fmla="*/ 238089 w 1369021"/>
                  <a:gd name="connsiteY60" fmla="*/ 1865242 h 2847225"/>
                  <a:gd name="connsiteX61" fmla="*/ 243572 w 1369021"/>
                  <a:gd name="connsiteY61" fmla="*/ 1855334 h 2847225"/>
                  <a:gd name="connsiteX62" fmla="*/ 255169 w 1369021"/>
                  <a:gd name="connsiteY62" fmla="*/ 1830037 h 2847225"/>
                  <a:gd name="connsiteX63" fmla="*/ 258332 w 1369021"/>
                  <a:gd name="connsiteY63" fmla="*/ 1804740 h 2847225"/>
                  <a:gd name="connsiteX64" fmla="*/ 245680 w 1369021"/>
                  <a:gd name="connsiteY64" fmla="*/ 1780497 h 2847225"/>
                  <a:gd name="connsiteX65" fmla="*/ 273093 w 1369021"/>
                  <a:gd name="connsiteY65" fmla="*/ 1734120 h 2847225"/>
                  <a:gd name="connsiteX66" fmla="*/ 276256 w 1369021"/>
                  <a:gd name="connsiteY66" fmla="*/ 1713039 h 2847225"/>
                  <a:gd name="connsiteX67" fmla="*/ 270984 w 1369021"/>
                  <a:gd name="connsiteY67" fmla="*/ 1674040 h 2847225"/>
                  <a:gd name="connsiteX68" fmla="*/ 265712 w 1369021"/>
                  <a:gd name="connsiteY68" fmla="*/ 1646635 h 2847225"/>
                  <a:gd name="connsiteX69" fmla="*/ 240409 w 1369021"/>
                  <a:gd name="connsiteY69" fmla="*/ 1604474 h 2847225"/>
                  <a:gd name="connsiteX70" fmla="*/ 221431 w 1369021"/>
                  <a:gd name="connsiteY70" fmla="*/ 1589717 h 2847225"/>
                  <a:gd name="connsiteX71" fmla="*/ 210888 w 1369021"/>
                  <a:gd name="connsiteY71" fmla="*/ 1571799 h 2847225"/>
                  <a:gd name="connsiteX72" fmla="*/ 214051 w 1369021"/>
                  <a:gd name="connsiteY72" fmla="*/ 1541232 h 2847225"/>
                  <a:gd name="connsiteX73" fmla="*/ 207725 w 1369021"/>
                  <a:gd name="connsiteY73" fmla="*/ 1522259 h 2847225"/>
                  <a:gd name="connsiteX74" fmla="*/ 202454 w 1369021"/>
                  <a:gd name="connsiteY74" fmla="*/ 1494854 h 2847225"/>
                  <a:gd name="connsiteX75" fmla="*/ 175041 w 1369021"/>
                  <a:gd name="connsiteY75" fmla="*/ 1462179 h 2847225"/>
                  <a:gd name="connsiteX76" fmla="*/ 171878 w 1369021"/>
                  <a:gd name="connsiteY76" fmla="*/ 1445315 h 2847225"/>
                  <a:gd name="connsiteX77" fmla="*/ 178204 w 1369021"/>
                  <a:gd name="connsiteY77" fmla="*/ 1429504 h 2847225"/>
                  <a:gd name="connsiteX78" fmla="*/ 159227 w 1369021"/>
                  <a:gd name="connsiteY78" fmla="*/ 1410532 h 2847225"/>
                  <a:gd name="connsiteX79" fmla="*/ 137086 w 1369021"/>
                  <a:gd name="connsiteY79" fmla="*/ 1389451 h 2847225"/>
                  <a:gd name="connsiteX80" fmla="*/ 119163 w 1369021"/>
                  <a:gd name="connsiteY80" fmla="*/ 1362046 h 2847225"/>
                  <a:gd name="connsiteX81" fmla="*/ 113891 w 1369021"/>
                  <a:gd name="connsiteY81" fmla="*/ 1344127 h 2847225"/>
                  <a:gd name="connsiteX82" fmla="*/ 115367 w 1369021"/>
                  <a:gd name="connsiteY82" fmla="*/ 1300448 h 2847225"/>
                  <a:gd name="connsiteX83" fmla="*/ 121271 w 1369021"/>
                  <a:gd name="connsiteY83" fmla="*/ 1273507 h 2847225"/>
                  <a:gd name="connsiteX84" fmla="*/ 110728 w 1369021"/>
                  <a:gd name="connsiteY84" fmla="*/ 1238724 h 2847225"/>
                  <a:gd name="connsiteX85" fmla="*/ 101239 w 1369021"/>
                  <a:gd name="connsiteY85" fmla="*/ 1221860 h 2847225"/>
                  <a:gd name="connsiteX86" fmla="*/ 98077 w 1369021"/>
                  <a:gd name="connsiteY86" fmla="*/ 1208157 h 2847225"/>
                  <a:gd name="connsiteX87" fmla="*/ 101239 w 1369021"/>
                  <a:gd name="connsiteY87" fmla="*/ 1191293 h 2847225"/>
                  <a:gd name="connsiteX88" fmla="*/ 86479 w 1369021"/>
                  <a:gd name="connsiteY88" fmla="*/ 1181806 h 2847225"/>
                  <a:gd name="connsiteX89" fmla="*/ 78045 w 1369021"/>
                  <a:gd name="connsiteY89" fmla="*/ 1149131 h 2847225"/>
                  <a:gd name="connsiteX90" fmla="*/ 76990 w 1369021"/>
                  <a:gd name="connsiteY90" fmla="*/ 1119618 h 2847225"/>
                  <a:gd name="connsiteX91" fmla="*/ 89642 w 1369021"/>
                  <a:gd name="connsiteY91" fmla="*/ 1106970 h 2847225"/>
                  <a:gd name="connsiteX92" fmla="*/ 86479 w 1369021"/>
                  <a:gd name="connsiteY92" fmla="*/ 1082727 h 2847225"/>
                  <a:gd name="connsiteX93" fmla="*/ 83400 w 1369021"/>
                  <a:gd name="connsiteY93" fmla="*/ 1078384 h 2847225"/>
                  <a:gd name="connsiteX94" fmla="*/ 82051 w 1369021"/>
                  <a:gd name="connsiteY94" fmla="*/ 1077541 h 2847225"/>
                  <a:gd name="connsiteX95" fmla="*/ 91751 w 1369021"/>
                  <a:gd name="connsiteY95" fmla="*/ 1061646 h 2847225"/>
                  <a:gd name="connsiteX96" fmla="*/ 86479 w 1369021"/>
                  <a:gd name="connsiteY96" fmla="*/ 1035296 h 2847225"/>
                  <a:gd name="connsiteX97" fmla="*/ 99131 w 1369021"/>
                  <a:gd name="connsiteY97" fmla="*/ 1020539 h 2847225"/>
                  <a:gd name="connsiteX98" fmla="*/ 110728 w 1369021"/>
                  <a:gd name="connsiteY98" fmla="*/ 1015269 h 2847225"/>
                  <a:gd name="connsiteX99" fmla="*/ 117054 w 1369021"/>
                  <a:gd name="connsiteY99" fmla="*/ 1004729 h 2847225"/>
                  <a:gd name="connsiteX100" fmla="*/ 105457 w 1369021"/>
                  <a:gd name="connsiteY100" fmla="*/ 984702 h 2847225"/>
                  <a:gd name="connsiteX101" fmla="*/ 95968 w 1369021"/>
                  <a:gd name="connsiteY101" fmla="*/ 966783 h 2847225"/>
                  <a:gd name="connsiteX102" fmla="*/ 89642 w 1369021"/>
                  <a:gd name="connsiteY102" fmla="*/ 961513 h 2847225"/>
                  <a:gd name="connsiteX103" fmla="*/ 80153 w 1369021"/>
                  <a:gd name="connsiteY103" fmla="*/ 942541 h 2847225"/>
                  <a:gd name="connsiteX104" fmla="*/ 89642 w 1369021"/>
                  <a:gd name="connsiteY104" fmla="*/ 924622 h 2847225"/>
                  <a:gd name="connsiteX105" fmla="*/ 90696 w 1369021"/>
                  <a:gd name="connsiteY105" fmla="*/ 903541 h 2847225"/>
                  <a:gd name="connsiteX106" fmla="*/ 94914 w 1369021"/>
                  <a:gd name="connsiteY106" fmla="*/ 886677 h 2847225"/>
                  <a:gd name="connsiteX107" fmla="*/ 116000 w 1369021"/>
                  <a:gd name="connsiteY107" fmla="*/ 874028 h 2847225"/>
                  <a:gd name="connsiteX108" fmla="*/ 127597 w 1369021"/>
                  <a:gd name="connsiteY108" fmla="*/ 862434 h 2847225"/>
                  <a:gd name="connsiteX109" fmla="*/ 162390 w 1369021"/>
                  <a:gd name="connsiteY109" fmla="*/ 854002 h 2847225"/>
                  <a:gd name="connsiteX110" fmla="*/ 161335 w 1369021"/>
                  <a:gd name="connsiteY110" fmla="*/ 841353 h 2847225"/>
                  <a:gd name="connsiteX111" fmla="*/ 137086 w 1369021"/>
                  <a:gd name="connsiteY111" fmla="*/ 793922 h 2847225"/>
                  <a:gd name="connsiteX112" fmla="*/ 120217 w 1369021"/>
                  <a:gd name="connsiteY112" fmla="*/ 777057 h 2847225"/>
                  <a:gd name="connsiteX113" fmla="*/ 108620 w 1369021"/>
                  <a:gd name="connsiteY113" fmla="*/ 763355 h 2847225"/>
                  <a:gd name="connsiteX114" fmla="*/ 107565 w 1369021"/>
                  <a:gd name="connsiteY114" fmla="*/ 729626 h 2847225"/>
                  <a:gd name="connsiteX115" fmla="*/ 100185 w 1369021"/>
                  <a:gd name="connsiteY115" fmla="*/ 713815 h 2847225"/>
                  <a:gd name="connsiteX116" fmla="*/ 91751 w 1369021"/>
                  <a:gd name="connsiteY116" fmla="*/ 687464 h 2847225"/>
                  <a:gd name="connsiteX117" fmla="*/ 86479 w 1369021"/>
                  <a:gd name="connsiteY117" fmla="*/ 670600 h 2847225"/>
                  <a:gd name="connsiteX118" fmla="*/ 78045 w 1369021"/>
                  <a:gd name="connsiteY118" fmla="*/ 651627 h 2847225"/>
                  <a:gd name="connsiteX119" fmla="*/ 75936 w 1369021"/>
                  <a:gd name="connsiteY119" fmla="*/ 627384 h 2847225"/>
                  <a:gd name="connsiteX120" fmla="*/ 67501 w 1369021"/>
                  <a:gd name="connsiteY120" fmla="*/ 611574 h 2847225"/>
                  <a:gd name="connsiteX121" fmla="*/ 53795 w 1369021"/>
                  <a:gd name="connsiteY121" fmla="*/ 598926 h 2847225"/>
                  <a:gd name="connsiteX122" fmla="*/ 42198 w 1369021"/>
                  <a:gd name="connsiteY122" fmla="*/ 585223 h 2847225"/>
                  <a:gd name="connsiteX123" fmla="*/ 48524 w 1369021"/>
                  <a:gd name="connsiteY123" fmla="*/ 560980 h 2847225"/>
                  <a:gd name="connsiteX124" fmla="*/ 43252 w 1369021"/>
                  <a:gd name="connsiteY124" fmla="*/ 535684 h 2847225"/>
                  <a:gd name="connsiteX125" fmla="*/ 33763 w 1369021"/>
                  <a:gd name="connsiteY125" fmla="*/ 505117 h 2847225"/>
                  <a:gd name="connsiteX126" fmla="*/ 43252 w 1369021"/>
                  <a:gd name="connsiteY126" fmla="*/ 478766 h 2847225"/>
                  <a:gd name="connsiteX127" fmla="*/ 61176 w 1369021"/>
                  <a:gd name="connsiteY127" fmla="*/ 460847 h 2847225"/>
                  <a:gd name="connsiteX128" fmla="*/ 98077 w 1369021"/>
                  <a:gd name="connsiteY128" fmla="*/ 466117 h 2847225"/>
                  <a:gd name="connsiteX129" fmla="*/ 108620 w 1369021"/>
                  <a:gd name="connsiteY129" fmla="*/ 462955 h 2847225"/>
                  <a:gd name="connsiteX130" fmla="*/ 110728 w 1369021"/>
                  <a:gd name="connsiteY130" fmla="*/ 417632 h 2847225"/>
                  <a:gd name="connsiteX131" fmla="*/ 116000 w 1369021"/>
                  <a:gd name="connsiteY131" fmla="*/ 395497 h 2847225"/>
                  <a:gd name="connsiteX132" fmla="*/ 116000 w 1369021"/>
                  <a:gd name="connsiteY132" fmla="*/ 376524 h 2847225"/>
                  <a:gd name="connsiteX133" fmla="*/ 113891 w 1369021"/>
                  <a:gd name="connsiteY133" fmla="*/ 365984 h 2847225"/>
                  <a:gd name="connsiteX134" fmla="*/ 103348 w 1369021"/>
                  <a:gd name="connsiteY134" fmla="*/ 356498 h 2847225"/>
                  <a:gd name="connsiteX135" fmla="*/ 99131 w 1369021"/>
                  <a:gd name="connsiteY135" fmla="*/ 341741 h 2847225"/>
                  <a:gd name="connsiteX136" fmla="*/ 94914 w 1369021"/>
                  <a:gd name="connsiteY136" fmla="*/ 330147 h 2847225"/>
                  <a:gd name="connsiteX137" fmla="*/ 98077 w 1369021"/>
                  <a:gd name="connsiteY137" fmla="*/ 313282 h 2847225"/>
                  <a:gd name="connsiteX138" fmla="*/ 94914 w 1369021"/>
                  <a:gd name="connsiteY138" fmla="*/ 298526 h 2847225"/>
                  <a:gd name="connsiteX139" fmla="*/ 89642 w 1369021"/>
                  <a:gd name="connsiteY139" fmla="*/ 279553 h 2847225"/>
                  <a:gd name="connsiteX140" fmla="*/ 81208 w 1369021"/>
                  <a:gd name="connsiteY140" fmla="*/ 265851 h 2847225"/>
                  <a:gd name="connsiteX141" fmla="*/ 94914 w 1369021"/>
                  <a:gd name="connsiteY141" fmla="*/ 257419 h 2847225"/>
                  <a:gd name="connsiteX142" fmla="*/ 109674 w 1369021"/>
                  <a:gd name="connsiteY142" fmla="*/ 257419 h 2847225"/>
                  <a:gd name="connsiteX143" fmla="*/ 116000 w 1369021"/>
                  <a:gd name="connsiteY143" fmla="*/ 243716 h 2847225"/>
                  <a:gd name="connsiteX144" fmla="*/ 114946 w 1369021"/>
                  <a:gd name="connsiteY144" fmla="*/ 233176 h 2847225"/>
                  <a:gd name="connsiteX145" fmla="*/ 99131 w 1369021"/>
                  <a:gd name="connsiteY145" fmla="*/ 220527 h 2847225"/>
                  <a:gd name="connsiteX146" fmla="*/ 95968 w 1369021"/>
                  <a:gd name="connsiteY146" fmla="*/ 159393 h 2847225"/>
                  <a:gd name="connsiteX147" fmla="*/ 70664 w 1369021"/>
                  <a:gd name="connsiteY147" fmla="*/ 167826 h 2847225"/>
                  <a:gd name="connsiteX148" fmla="*/ 54850 w 1369021"/>
                  <a:gd name="connsiteY148" fmla="*/ 169934 h 2847225"/>
                  <a:gd name="connsiteX149" fmla="*/ 40089 w 1369021"/>
                  <a:gd name="connsiteY149" fmla="*/ 161502 h 2847225"/>
                  <a:gd name="connsiteX150" fmla="*/ 22166 w 1369021"/>
                  <a:gd name="connsiteY150" fmla="*/ 158339 h 2847225"/>
                  <a:gd name="connsiteX151" fmla="*/ 12677 w 1369021"/>
                  <a:gd name="connsiteY151" fmla="*/ 152015 h 2847225"/>
                  <a:gd name="connsiteX152" fmla="*/ 6351 w 1369021"/>
                  <a:gd name="connsiteY152" fmla="*/ 143583 h 2847225"/>
                  <a:gd name="connsiteX153" fmla="*/ 21112 w 1369021"/>
                  <a:gd name="connsiteY153" fmla="*/ 129880 h 2847225"/>
                  <a:gd name="connsiteX154" fmla="*/ 35872 w 1369021"/>
                  <a:gd name="connsiteY154" fmla="*/ 124610 h 2847225"/>
                  <a:gd name="connsiteX155" fmla="*/ 53795 w 1369021"/>
                  <a:gd name="connsiteY155" fmla="*/ 121448 h 2847225"/>
                  <a:gd name="connsiteX156" fmla="*/ 50632 w 1369021"/>
                  <a:gd name="connsiteY156" fmla="*/ 104584 h 2847225"/>
                  <a:gd name="connsiteX157" fmla="*/ 44307 w 1369021"/>
                  <a:gd name="connsiteY157" fmla="*/ 90881 h 2847225"/>
                  <a:gd name="connsiteX158" fmla="*/ 63284 w 1369021"/>
                  <a:gd name="connsiteY158" fmla="*/ 78233 h 2847225"/>
                  <a:gd name="connsiteX159" fmla="*/ 70664 w 1369021"/>
                  <a:gd name="connsiteY159" fmla="*/ 53990 h 2847225"/>
                  <a:gd name="connsiteX160" fmla="*/ 92805 w 1369021"/>
                  <a:gd name="connsiteY160" fmla="*/ 53990 h 2847225"/>
                  <a:gd name="connsiteX161" fmla="*/ 120217 w 1369021"/>
                  <a:gd name="connsiteY161" fmla="*/ 59260 h 2847225"/>
                  <a:gd name="connsiteX162" fmla="*/ 163444 w 1369021"/>
                  <a:gd name="connsiteY162" fmla="*/ 58206 h 2847225"/>
                  <a:gd name="connsiteX163" fmla="*/ 164498 w 1369021"/>
                  <a:gd name="connsiteY163" fmla="*/ 45558 h 2847225"/>
                  <a:gd name="connsiteX164" fmla="*/ 163444 w 1369021"/>
                  <a:gd name="connsiteY164" fmla="*/ 14274 h 2847225"/>
                  <a:gd name="connsiteX165" fmla="*/ 171077 w 1369021"/>
                  <a:gd name="connsiteY165" fmla="*/ 10859 h 2847225"/>
                  <a:gd name="connsiteX166" fmla="*/ 173607 w 1369021"/>
                  <a:gd name="connsiteY166" fmla="*/ 4746 h 2847225"/>
                  <a:gd name="connsiteX167" fmla="*/ 219955 w 1369021"/>
                  <a:gd name="connsiteY167" fmla="*/ 3017 h 2847225"/>
                  <a:gd name="connsiteX168" fmla="*/ 226281 w 1369021"/>
                  <a:gd name="connsiteY168" fmla="*/ 361 h 2847225"/>
                  <a:gd name="connsiteX169" fmla="*/ 261073 w 1369021"/>
                  <a:gd name="connsiteY169" fmla="*/ 2680 h 2847225"/>
                  <a:gd name="connsiteX170" fmla="*/ 293462 w 1369021"/>
                  <a:gd name="connsiteY170" fmla="*/ 17647 h 2847225"/>
                  <a:gd name="connsiteX171" fmla="*/ 321844 w 1369021"/>
                  <a:gd name="connsiteY171" fmla="*/ 24561 h 2847225"/>
                  <a:gd name="connsiteX172" fmla="*/ 344786 w 1369021"/>
                  <a:gd name="connsiteY172" fmla="*/ 43703 h 2847225"/>
                  <a:gd name="connsiteX173" fmla="*/ 345418 w 1369021"/>
                  <a:gd name="connsiteY173" fmla="*/ 44546 h 2847225"/>
                  <a:gd name="connsiteX174" fmla="*/ 393790 w 1369021"/>
                  <a:gd name="connsiteY174" fmla="*/ 88689 h 2847225"/>
                  <a:gd name="connsiteX175" fmla="*/ 428372 w 1369021"/>
                  <a:gd name="connsiteY175" fmla="*/ 105427 h 2847225"/>
                  <a:gd name="connsiteX176" fmla="*/ 460550 w 1369021"/>
                  <a:gd name="connsiteY176" fmla="*/ 122038 h 2847225"/>
                  <a:gd name="connsiteX177" fmla="*/ 508458 w 1369021"/>
                  <a:gd name="connsiteY177" fmla="*/ 134434 h 2847225"/>
                  <a:gd name="connsiteX178" fmla="*/ 539792 w 1369021"/>
                  <a:gd name="connsiteY178" fmla="*/ 144510 h 2847225"/>
                  <a:gd name="connsiteX179" fmla="*/ 582470 w 1369021"/>
                  <a:gd name="connsiteY179" fmla="*/ 152395 h 2847225"/>
                  <a:gd name="connsiteX180" fmla="*/ 605876 w 1369021"/>
                  <a:gd name="connsiteY180" fmla="*/ 178872 h 2847225"/>
                  <a:gd name="connsiteX181" fmla="*/ 654332 w 1369021"/>
                  <a:gd name="connsiteY181" fmla="*/ 229255 h 2847225"/>
                  <a:gd name="connsiteX182" fmla="*/ 655096 w 1369021"/>
                  <a:gd name="connsiteY182" fmla="*/ 230477 h 2847225"/>
                  <a:gd name="connsiteX183" fmla="*/ 669055 w 1369021"/>
                  <a:gd name="connsiteY183" fmla="*/ 253076 h 2847225"/>
                  <a:gd name="connsiteX184" fmla="*/ 700389 w 1369021"/>
                  <a:gd name="connsiteY184" fmla="*/ 290389 h 2847225"/>
                  <a:gd name="connsiteX185" fmla="*/ 721264 w 1369021"/>
                  <a:gd name="connsiteY185" fmla="*/ 323275 h 2847225"/>
                  <a:gd name="connsiteX186" fmla="*/ 733326 w 1369021"/>
                  <a:gd name="connsiteY186" fmla="*/ 338706 h 2847225"/>
                  <a:gd name="connsiteX187" fmla="*/ 742983 w 1369021"/>
                  <a:gd name="connsiteY187" fmla="*/ 358774 h 2847225"/>
                  <a:gd name="connsiteX188" fmla="*/ 778366 w 1369021"/>
                  <a:gd name="connsiteY188" fmla="*/ 428299 h 2847225"/>
                  <a:gd name="connsiteX189" fmla="*/ 807381 w 1369021"/>
                  <a:gd name="connsiteY189" fmla="*/ 454734 h 2847225"/>
                  <a:gd name="connsiteX190" fmla="*/ 841245 w 1369021"/>
                  <a:gd name="connsiteY190" fmla="*/ 479103 h 2847225"/>
                  <a:gd name="connsiteX191" fmla="*/ 922765 w 1369021"/>
                  <a:gd name="connsiteY191" fmla="*/ 536738 h 2847225"/>
                  <a:gd name="connsiteX192" fmla="*/ 1063785 w 1369021"/>
                  <a:gd name="connsiteY192" fmla="*/ 642225 h 2847225"/>
                  <a:gd name="connsiteX193" fmla="*/ 1097102 w 1369021"/>
                  <a:gd name="connsiteY193" fmla="*/ 687633 h 2847225"/>
                  <a:gd name="connsiteX194" fmla="*/ 1106928 w 1369021"/>
                  <a:gd name="connsiteY194" fmla="*/ 712635 h 2847225"/>
                  <a:gd name="connsiteX195" fmla="*/ 1159555 w 1369021"/>
                  <a:gd name="connsiteY195" fmla="*/ 809268 h 2847225"/>
                  <a:gd name="connsiteX196" fmla="*/ 1178748 w 1369021"/>
                  <a:gd name="connsiteY196" fmla="*/ 825627 h 2847225"/>
                  <a:gd name="connsiteX197" fmla="*/ 1193002 w 1369021"/>
                  <a:gd name="connsiteY197" fmla="*/ 836083 h 2847225"/>
                  <a:gd name="connsiteX198" fmla="*/ 1216320 w 1369021"/>
                  <a:gd name="connsiteY198" fmla="*/ 839667 h 2847225"/>
                  <a:gd name="connsiteX199" fmla="*/ 1225855 w 1369021"/>
                  <a:gd name="connsiteY199" fmla="*/ 841859 h 2847225"/>
                  <a:gd name="connsiteX200" fmla="*/ 1282024 w 1369021"/>
                  <a:gd name="connsiteY200" fmla="*/ 887141 h 2847225"/>
                  <a:gd name="connsiteX201" fmla="*/ 1309314 w 1369021"/>
                  <a:gd name="connsiteY201" fmla="*/ 932590 h 2847225"/>
                  <a:gd name="connsiteX202" fmla="*/ 1327529 w 1369021"/>
                  <a:gd name="connsiteY202" fmla="*/ 968386 h 2847225"/>
                  <a:gd name="connsiteX203" fmla="*/ 1339759 w 1369021"/>
                  <a:gd name="connsiteY203" fmla="*/ 987738 h 2847225"/>
                  <a:gd name="connsiteX204" fmla="*/ 1369022 w 1369021"/>
                  <a:gd name="connsiteY204" fmla="*/ 1014341 h 2847225"/>
                  <a:gd name="connsiteX205" fmla="*/ 1358943 w 1369021"/>
                  <a:gd name="connsiteY205" fmla="*/ 1029013 h 2847225"/>
                  <a:gd name="connsiteX206" fmla="*/ 1335200 w 1369021"/>
                  <a:gd name="connsiteY206" fmla="*/ 1060171 h 2847225"/>
                  <a:gd name="connsiteX207" fmla="*/ 1331488 w 1369021"/>
                  <a:gd name="connsiteY207" fmla="*/ 1075054 h 2847225"/>
                  <a:gd name="connsiteX208" fmla="*/ 1325289 w 1369021"/>
                  <a:gd name="connsiteY208" fmla="*/ 1094321 h 2847225"/>
                  <a:gd name="connsiteX209" fmla="*/ 1318748 w 1369021"/>
                  <a:gd name="connsiteY209" fmla="*/ 1100603 h 2847225"/>
                  <a:gd name="connsiteX210" fmla="*/ 1278393 w 1369021"/>
                  <a:gd name="connsiteY210" fmla="*/ 1143102 h 2847225"/>
                  <a:gd name="connsiteX211" fmla="*/ 1259289 w 1369021"/>
                  <a:gd name="connsiteY211" fmla="*/ 1176578 h 2847225"/>
                  <a:gd name="connsiteX212" fmla="*/ 1252078 w 1369021"/>
                  <a:gd name="connsiteY212" fmla="*/ 1183788 h 2847225"/>
                  <a:gd name="connsiteX213" fmla="*/ 1245204 w 1369021"/>
                  <a:gd name="connsiteY213" fmla="*/ 1200821 h 2847225"/>
                  <a:gd name="connsiteX214" fmla="*/ 1243137 w 1369021"/>
                  <a:gd name="connsiteY214" fmla="*/ 1210139 h 2847225"/>
                  <a:gd name="connsiteX215" fmla="*/ 1241239 w 1369021"/>
                  <a:gd name="connsiteY215" fmla="*/ 1211825 h 2847225"/>
                  <a:gd name="connsiteX216" fmla="*/ 1237191 w 1369021"/>
                  <a:gd name="connsiteY216" fmla="*/ 1212078 h 2847225"/>
                  <a:gd name="connsiteX217" fmla="*/ 1226226 w 1369021"/>
                  <a:gd name="connsiteY217" fmla="*/ 1229406 h 2847225"/>
                  <a:gd name="connsiteX218" fmla="*/ 1213447 w 1369021"/>
                  <a:gd name="connsiteY218" fmla="*/ 1247957 h 2847225"/>
                  <a:gd name="connsiteX219" fmla="*/ 1200459 w 1369021"/>
                  <a:gd name="connsiteY219" fmla="*/ 1261365 h 2847225"/>
                  <a:gd name="connsiteX220" fmla="*/ 1183252 w 1369021"/>
                  <a:gd name="connsiteY220" fmla="*/ 1288601 h 2847225"/>
                  <a:gd name="connsiteX221" fmla="*/ 1136483 w 1369021"/>
                  <a:gd name="connsiteY221" fmla="*/ 1348048 h 2847225"/>
                  <a:gd name="connsiteX222" fmla="*/ 1113457 w 1369021"/>
                  <a:gd name="connsiteY222" fmla="*/ 1373261 h 2847225"/>
                  <a:gd name="connsiteX223" fmla="*/ 1110757 w 1369021"/>
                  <a:gd name="connsiteY223" fmla="*/ 1376254 h 2847225"/>
                  <a:gd name="connsiteX224" fmla="*/ 1086002 w 1369021"/>
                  <a:gd name="connsiteY224" fmla="*/ 1387216 h 2847225"/>
                  <a:gd name="connsiteX225" fmla="*/ 1070314 w 1369021"/>
                  <a:gd name="connsiteY225" fmla="*/ 1436925 h 2847225"/>
                  <a:gd name="connsiteX226" fmla="*/ 1070942 w 1369021"/>
                  <a:gd name="connsiteY226" fmla="*/ 1443797 h 2847225"/>
                  <a:gd name="connsiteX227" fmla="*/ 1063183 w 1369021"/>
                  <a:gd name="connsiteY227" fmla="*/ 1476261 h 2847225"/>
                  <a:gd name="connsiteX228" fmla="*/ 1063098 w 1369021"/>
                  <a:gd name="connsiteY228" fmla="*/ 1480815 h 2847225"/>
                  <a:gd name="connsiteX229" fmla="*/ 1059598 w 1369021"/>
                  <a:gd name="connsiteY229" fmla="*/ 1486928 h 2847225"/>
                  <a:gd name="connsiteX230" fmla="*/ 1054411 w 1369021"/>
                  <a:gd name="connsiteY230" fmla="*/ 1509273 h 2847225"/>
                  <a:gd name="connsiteX231" fmla="*/ 1068539 w 1369021"/>
                  <a:gd name="connsiteY231" fmla="*/ 1573064 h 2847225"/>
                  <a:gd name="connsiteX232" fmla="*/ 1069171 w 1369021"/>
                  <a:gd name="connsiteY232" fmla="*/ 1696090 h 2847225"/>
                  <a:gd name="connsiteX233" fmla="*/ 1068327 w 1369021"/>
                  <a:gd name="connsiteY233" fmla="*/ 1741161 h 2847225"/>
                  <a:gd name="connsiteX234" fmla="*/ 1064368 w 1369021"/>
                  <a:gd name="connsiteY234" fmla="*/ 1758953 h 2847225"/>
                  <a:gd name="connsiteX235" fmla="*/ 1062343 w 1369021"/>
                  <a:gd name="connsiteY235" fmla="*/ 1765699 h 2847225"/>
                  <a:gd name="connsiteX236" fmla="*/ 1061715 w 1369021"/>
                  <a:gd name="connsiteY236" fmla="*/ 1765741 h 2847225"/>
                  <a:gd name="connsiteX237" fmla="*/ 1025868 w 1369021"/>
                  <a:gd name="connsiteY237" fmla="*/ 1769957 h 2847225"/>
                  <a:gd name="connsiteX238" fmla="*/ 812897 w 1369021"/>
                  <a:gd name="connsiteY238" fmla="*/ 1771011 h 2847225"/>
                  <a:gd name="connsiteX239" fmla="*/ 796028 w 1369021"/>
                  <a:gd name="connsiteY239" fmla="*/ 1789984 h 2847225"/>
                  <a:gd name="connsiteX240" fmla="*/ 790756 w 1369021"/>
                  <a:gd name="connsiteY240" fmla="*/ 1821605 h 2847225"/>
                  <a:gd name="connsiteX241" fmla="*/ 783376 w 1369021"/>
                  <a:gd name="connsiteY241" fmla="*/ 1842685 h 2847225"/>
                  <a:gd name="connsiteX242" fmla="*/ 716954 w 1369021"/>
                  <a:gd name="connsiteY242" fmla="*/ 1908035 h 2847225"/>
                  <a:gd name="connsiteX243" fmla="*/ 719063 w 1369021"/>
                  <a:gd name="connsiteY243" fmla="*/ 1963899 h 2847225"/>
                  <a:gd name="connsiteX244" fmla="*/ 708520 w 1369021"/>
                  <a:gd name="connsiteY244" fmla="*/ 1992358 h 2847225"/>
                  <a:gd name="connsiteX245" fmla="*/ 687434 w 1369021"/>
                  <a:gd name="connsiteY245" fmla="*/ 2067195 h 2847225"/>
                  <a:gd name="connsiteX246" fmla="*/ 668456 w 1369021"/>
                  <a:gd name="connsiteY246" fmla="*/ 2159950 h 2847225"/>
                  <a:gd name="connsiteX247" fmla="*/ 645261 w 1369021"/>
                  <a:gd name="connsiteY247" fmla="*/ 2235840 h 2847225"/>
                  <a:gd name="connsiteX248" fmla="*/ 656858 w 1369021"/>
                  <a:gd name="connsiteY248" fmla="*/ 2266407 h 2847225"/>
                  <a:gd name="connsiteX249" fmla="*/ 678999 w 1369021"/>
                  <a:gd name="connsiteY249" fmla="*/ 2278001 h 2847225"/>
                  <a:gd name="connsiteX250" fmla="*/ 681108 w 1369021"/>
                  <a:gd name="connsiteY250" fmla="*/ 2293812 h 2847225"/>
                  <a:gd name="connsiteX251" fmla="*/ 630501 w 1369021"/>
                  <a:gd name="connsiteY251" fmla="*/ 2338081 h 2847225"/>
                  <a:gd name="connsiteX252" fmla="*/ 586219 w 1369021"/>
                  <a:gd name="connsiteY252" fmla="*/ 2382351 h 2847225"/>
                  <a:gd name="connsiteX253" fmla="*/ 536667 w 1369021"/>
                  <a:gd name="connsiteY253" fmla="*/ 2468781 h 2847225"/>
                  <a:gd name="connsiteX254" fmla="*/ 529286 w 1369021"/>
                  <a:gd name="connsiteY254" fmla="*/ 2500403 h 2847225"/>
                  <a:gd name="connsiteX255" fmla="*/ 524437 w 1369021"/>
                  <a:gd name="connsiteY255" fmla="*/ 2542522 h 2847225"/>
                  <a:gd name="connsiteX256" fmla="*/ 524015 w 1369021"/>
                  <a:gd name="connsiteY256" fmla="*/ 2543618 h 2847225"/>
                  <a:gd name="connsiteX257" fmla="*/ 499766 w 1369021"/>
                  <a:gd name="connsiteY257" fmla="*/ 2562591 h 2847225"/>
                  <a:gd name="connsiteX258" fmla="*/ 459702 w 1369021"/>
                  <a:gd name="connsiteY258" fmla="*/ 2565753 h 2847225"/>
                  <a:gd name="connsiteX259" fmla="*/ 425964 w 1369021"/>
                  <a:gd name="connsiteY259" fmla="*/ 2574185 h 2847225"/>
                  <a:gd name="connsiteX260" fmla="*/ 399606 w 1369021"/>
                  <a:gd name="connsiteY260" fmla="*/ 2598428 h 2847225"/>
                  <a:gd name="connsiteX261" fmla="*/ 369031 w 1369021"/>
                  <a:gd name="connsiteY261" fmla="*/ 2644805 h 2847225"/>
                  <a:gd name="connsiteX262" fmla="*/ 338456 w 1369021"/>
                  <a:gd name="connsiteY262" fmla="*/ 2690129 h 2847225"/>
                  <a:gd name="connsiteX263" fmla="*/ 303663 w 1369021"/>
                  <a:gd name="connsiteY263" fmla="*/ 2725966 h 2847225"/>
                  <a:gd name="connsiteX264" fmla="*/ 301555 w 1369021"/>
                  <a:gd name="connsiteY264" fmla="*/ 2749154 h 2847225"/>
                  <a:gd name="connsiteX265" fmla="*/ 287849 w 1369021"/>
                  <a:gd name="connsiteY265" fmla="*/ 2770235 h 2847225"/>
                  <a:gd name="connsiteX266" fmla="*/ 267901 w 1369021"/>
                  <a:gd name="connsiteY266" fmla="*/ 2775548 h 2847225"/>
                  <a:gd name="connsiteX267" fmla="*/ 261913 w 1369021"/>
                  <a:gd name="connsiteY267" fmla="*/ 2782209 h 2847225"/>
                  <a:gd name="connsiteX268" fmla="*/ 249556 w 1369021"/>
                  <a:gd name="connsiteY268" fmla="*/ 2807548 h 2847225"/>
                  <a:gd name="connsiteX269" fmla="*/ 245465 w 1369021"/>
                  <a:gd name="connsiteY269" fmla="*/ 2813451 h 2847225"/>
                  <a:gd name="connsiteX270" fmla="*/ 243820 w 1369021"/>
                  <a:gd name="connsiteY270" fmla="*/ 2814969 h 2847225"/>
                  <a:gd name="connsiteX271" fmla="*/ 235976 w 1369021"/>
                  <a:gd name="connsiteY271" fmla="*/ 2826563 h 2847225"/>
                  <a:gd name="connsiteX272" fmla="*/ 216619 w 1369021"/>
                  <a:gd name="connsiteY272" fmla="*/ 2841990 h 2847225"/>
                  <a:gd name="connsiteX273" fmla="*/ 201184 w 1369021"/>
                  <a:gd name="connsiteY273" fmla="*/ 2847218 h 2847225"/>
                  <a:gd name="connsiteX274" fmla="*/ 188743 w 1369021"/>
                  <a:gd name="connsiteY274" fmla="*/ 2838743 h 2847225"/>
                  <a:gd name="connsiteX275" fmla="*/ 182417 w 1369021"/>
                  <a:gd name="connsiteY275" fmla="*/ 2834527 h 2847225"/>
                  <a:gd name="connsiteX276" fmla="*/ 187689 w 1369021"/>
                  <a:gd name="connsiteY276" fmla="*/ 2819771 h 2847225"/>
                  <a:gd name="connsiteX277" fmla="*/ 199286 w 1369021"/>
                  <a:gd name="connsiteY277" fmla="*/ 2794474 h 2847225"/>
                  <a:gd name="connsiteX278" fmla="*/ 195069 w 1369021"/>
                  <a:gd name="connsiteY278" fmla="*/ 2767069 h 2847225"/>
                  <a:gd name="connsiteX279" fmla="*/ 168711 w 1369021"/>
                  <a:gd name="connsiteY279" fmla="*/ 2766015 h 2847225"/>
                  <a:gd name="connsiteX280" fmla="*/ 152896 w 1369021"/>
                  <a:gd name="connsiteY280" fmla="*/ 2757583 h 2847225"/>
                  <a:gd name="connsiteX281" fmla="*/ 140245 w 1369021"/>
                  <a:gd name="connsiteY281" fmla="*/ 2733340 h 2847225"/>
                  <a:gd name="connsiteX282" fmla="*/ 133919 w 1369021"/>
                  <a:gd name="connsiteY282" fmla="*/ 2705935 h 2847225"/>
                  <a:gd name="connsiteX283" fmla="*/ 112837 w 1369021"/>
                  <a:gd name="connsiteY283" fmla="*/ 2695399 h 284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369021" h="2847225">
                    <a:moveTo>
                      <a:pt x="112837" y="2695399"/>
                    </a:moveTo>
                    <a:cubicBezTo>
                      <a:pt x="107143" y="2695399"/>
                      <a:pt x="95293" y="2695399"/>
                      <a:pt x="82388" y="2696031"/>
                    </a:cubicBezTo>
                    <a:lnTo>
                      <a:pt x="79014" y="2695821"/>
                    </a:lnTo>
                    <a:lnTo>
                      <a:pt x="79099" y="2694345"/>
                    </a:lnTo>
                    <a:cubicBezTo>
                      <a:pt x="79099" y="2694345"/>
                      <a:pt x="79099" y="2672210"/>
                      <a:pt x="80153" y="2667994"/>
                    </a:cubicBezTo>
                    <a:cubicBezTo>
                      <a:pt x="81208" y="2663778"/>
                      <a:pt x="87533" y="2662724"/>
                      <a:pt x="97022" y="2655345"/>
                    </a:cubicBezTo>
                    <a:cubicBezTo>
                      <a:pt x="106511" y="2647967"/>
                      <a:pt x="109674" y="2636373"/>
                      <a:pt x="109674" y="2636373"/>
                    </a:cubicBezTo>
                    <a:cubicBezTo>
                      <a:pt x="109674" y="2636373"/>
                      <a:pt x="104402" y="2627941"/>
                      <a:pt x="103348" y="2623724"/>
                    </a:cubicBezTo>
                    <a:cubicBezTo>
                      <a:pt x="102294" y="2619508"/>
                      <a:pt x="114946" y="2617400"/>
                      <a:pt x="114946" y="2617400"/>
                    </a:cubicBezTo>
                    <a:cubicBezTo>
                      <a:pt x="114946" y="2617400"/>
                      <a:pt x="109674" y="2605806"/>
                      <a:pt x="105457" y="2600536"/>
                    </a:cubicBezTo>
                    <a:cubicBezTo>
                      <a:pt x="101239" y="2595266"/>
                      <a:pt x="92805" y="2595266"/>
                      <a:pt x="88588" y="2596320"/>
                    </a:cubicBezTo>
                    <a:cubicBezTo>
                      <a:pt x="84370" y="2597374"/>
                      <a:pt x="81208" y="2601590"/>
                      <a:pt x="70664" y="2600536"/>
                    </a:cubicBezTo>
                    <a:cubicBezTo>
                      <a:pt x="60121" y="2599482"/>
                      <a:pt x="60121" y="2589995"/>
                      <a:pt x="53795" y="2579455"/>
                    </a:cubicBezTo>
                    <a:cubicBezTo>
                      <a:pt x="47469" y="2568915"/>
                      <a:pt x="55904" y="2567861"/>
                      <a:pt x="64338" y="2567861"/>
                    </a:cubicBezTo>
                    <a:cubicBezTo>
                      <a:pt x="72773" y="2567861"/>
                      <a:pt x="68556" y="2562591"/>
                      <a:pt x="67501" y="2556266"/>
                    </a:cubicBezTo>
                    <a:cubicBezTo>
                      <a:pt x="66447" y="2549942"/>
                      <a:pt x="75936" y="2548888"/>
                      <a:pt x="80153" y="2545726"/>
                    </a:cubicBezTo>
                    <a:cubicBezTo>
                      <a:pt x="84370" y="2542564"/>
                      <a:pt x="90696" y="2545726"/>
                      <a:pt x="95968" y="2548888"/>
                    </a:cubicBezTo>
                    <a:cubicBezTo>
                      <a:pt x="101239" y="2552050"/>
                      <a:pt x="103348" y="2554158"/>
                      <a:pt x="109674" y="2553104"/>
                    </a:cubicBezTo>
                    <a:cubicBezTo>
                      <a:pt x="116000" y="2552050"/>
                      <a:pt x="108620" y="2530969"/>
                      <a:pt x="108620" y="2526753"/>
                    </a:cubicBezTo>
                    <a:cubicBezTo>
                      <a:pt x="108620" y="2522537"/>
                      <a:pt x="102294" y="2518321"/>
                      <a:pt x="94914" y="2511997"/>
                    </a:cubicBezTo>
                    <a:cubicBezTo>
                      <a:pt x="87533" y="2505673"/>
                      <a:pt x="97022" y="2495132"/>
                      <a:pt x="100185" y="2490916"/>
                    </a:cubicBezTo>
                    <a:cubicBezTo>
                      <a:pt x="103348" y="2486700"/>
                      <a:pt x="99131" y="2477214"/>
                      <a:pt x="98077" y="2472998"/>
                    </a:cubicBezTo>
                    <a:cubicBezTo>
                      <a:pt x="97022" y="2468781"/>
                      <a:pt x="97022" y="2466673"/>
                      <a:pt x="106511" y="2465619"/>
                    </a:cubicBezTo>
                    <a:cubicBezTo>
                      <a:pt x="116000" y="2464565"/>
                      <a:pt x="111783" y="2462457"/>
                      <a:pt x="112837" y="2458241"/>
                    </a:cubicBezTo>
                    <a:cubicBezTo>
                      <a:pt x="113891" y="2454025"/>
                      <a:pt x="116000" y="2440323"/>
                      <a:pt x="109674" y="2435052"/>
                    </a:cubicBezTo>
                    <a:cubicBezTo>
                      <a:pt x="103348" y="2429782"/>
                      <a:pt x="100185" y="2421350"/>
                      <a:pt x="100185" y="2415026"/>
                    </a:cubicBezTo>
                    <a:cubicBezTo>
                      <a:pt x="100185" y="2408702"/>
                      <a:pt x="98077" y="2397107"/>
                      <a:pt x="93859" y="2391837"/>
                    </a:cubicBezTo>
                    <a:cubicBezTo>
                      <a:pt x="89642" y="2386567"/>
                      <a:pt x="98077" y="2380243"/>
                      <a:pt x="103348" y="2377081"/>
                    </a:cubicBezTo>
                    <a:cubicBezTo>
                      <a:pt x="108620" y="2373918"/>
                      <a:pt x="112837" y="2374972"/>
                      <a:pt x="121271" y="2378135"/>
                    </a:cubicBezTo>
                    <a:cubicBezTo>
                      <a:pt x="129706" y="2381297"/>
                      <a:pt x="156064" y="2390783"/>
                      <a:pt x="167661" y="2390783"/>
                    </a:cubicBezTo>
                    <a:cubicBezTo>
                      <a:pt x="179259" y="2390783"/>
                      <a:pt x="180313" y="2382351"/>
                      <a:pt x="172933" y="2379189"/>
                    </a:cubicBezTo>
                    <a:cubicBezTo>
                      <a:pt x="165553" y="2376027"/>
                      <a:pt x="169770" y="2370756"/>
                      <a:pt x="169770" y="2370756"/>
                    </a:cubicBezTo>
                    <a:cubicBezTo>
                      <a:pt x="169770" y="2370756"/>
                      <a:pt x="176096" y="2364432"/>
                      <a:pt x="175041" y="2359162"/>
                    </a:cubicBezTo>
                    <a:cubicBezTo>
                      <a:pt x="173987" y="2353892"/>
                      <a:pt x="181367" y="2345460"/>
                      <a:pt x="184530" y="2341243"/>
                    </a:cubicBezTo>
                    <a:cubicBezTo>
                      <a:pt x="187693" y="2337027"/>
                      <a:pt x="194019" y="2334919"/>
                      <a:pt x="201399" y="2332811"/>
                    </a:cubicBezTo>
                    <a:cubicBezTo>
                      <a:pt x="208779" y="2330703"/>
                      <a:pt x="207725" y="2322271"/>
                      <a:pt x="203508" y="2317001"/>
                    </a:cubicBezTo>
                    <a:cubicBezTo>
                      <a:pt x="199291" y="2311730"/>
                      <a:pt x="208779" y="2301190"/>
                      <a:pt x="208779" y="2301190"/>
                    </a:cubicBezTo>
                    <a:cubicBezTo>
                      <a:pt x="208779" y="2301190"/>
                      <a:pt x="214051" y="2299082"/>
                      <a:pt x="217214" y="2292758"/>
                    </a:cubicBezTo>
                    <a:cubicBezTo>
                      <a:pt x="220377" y="2286434"/>
                      <a:pt x="216160" y="2281163"/>
                      <a:pt x="210888" y="2275893"/>
                    </a:cubicBezTo>
                    <a:cubicBezTo>
                      <a:pt x="205617" y="2270623"/>
                      <a:pt x="196128" y="2257975"/>
                      <a:pt x="196128" y="2257975"/>
                    </a:cubicBezTo>
                    <a:cubicBezTo>
                      <a:pt x="196128" y="2257975"/>
                      <a:pt x="184530" y="2254813"/>
                      <a:pt x="179259" y="2254813"/>
                    </a:cubicBezTo>
                    <a:cubicBezTo>
                      <a:pt x="173987" y="2254813"/>
                      <a:pt x="147629" y="2257975"/>
                      <a:pt x="142358" y="2253759"/>
                    </a:cubicBezTo>
                    <a:cubicBezTo>
                      <a:pt x="137086" y="2249542"/>
                      <a:pt x="138140" y="2241110"/>
                      <a:pt x="142358" y="2234786"/>
                    </a:cubicBezTo>
                    <a:cubicBezTo>
                      <a:pt x="146575" y="2228462"/>
                      <a:pt x="144466" y="2225300"/>
                      <a:pt x="140249" y="2221084"/>
                    </a:cubicBezTo>
                    <a:cubicBezTo>
                      <a:pt x="136032" y="2216867"/>
                      <a:pt x="136032" y="2209489"/>
                      <a:pt x="141303" y="2208435"/>
                    </a:cubicBezTo>
                    <a:cubicBezTo>
                      <a:pt x="146575" y="2207381"/>
                      <a:pt x="162390" y="2209489"/>
                      <a:pt x="168716" y="2211597"/>
                    </a:cubicBezTo>
                    <a:cubicBezTo>
                      <a:pt x="175041" y="2213705"/>
                      <a:pt x="185585" y="2217921"/>
                      <a:pt x="191910" y="2216867"/>
                    </a:cubicBezTo>
                    <a:cubicBezTo>
                      <a:pt x="198236" y="2215813"/>
                      <a:pt x="203508" y="2215813"/>
                      <a:pt x="210888" y="2214759"/>
                    </a:cubicBezTo>
                    <a:cubicBezTo>
                      <a:pt x="218268" y="2213705"/>
                      <a:pt x="227757" y="2216867"/>
                      <a:pt x="238300" y="2218975"/>
                    </a:cubicBezTo>
                    <a:cubicBezTo>
                      <a:pt x="248843" y="2221084"/>
                      <a:pt x="244120" y="2203966"/>
                      <a:pt x="244120" y="2203966"/>
                    </a:cubicBezTo>
                    <a:cubicBezTo>
                      <a:pt x="245343" y="2201647"/>
                      <a:pt x="246018" y="2198527"/>
                      <a:pt x="244626" y="2194733"/>
                    </a:cubicBezTo>
                    <a:cubicBezTo>
                      <a:pt x="241463" y="2186300"/>
                      <a:pt x="234083" y="2167328"/>
                      <a:pt x="236192" y="2158896"/>
                    </a:cubicBezTo>
                    <a:cubicBezTo>
                      <a:pt x="238300" y="2150463"/>
                      <a:pt x="245680" y="2139923"/>
                      <a:pt x="247789" y="2134653"/>
                    </a:cubicBezTo>
                    <a:cubicBezTo>
                      <a:pt x="249898" y="2129383"/>
                      <a:pt x="252006" y="2092491"/>
                      <a:pt x="252006" y="2092491"/>
                    </a:cubicBezTo>
                    <a:cubicBezTo>
                      <a:pt x="252006" y="2092491"/>
                      <a:pt x="255169" y="2058762"/>
                      <a:pt x="255169" y="2051384"/>
                    </a:cubicBezTo>
                    <a:cubicBezTo>
                      <a:pt x="255169" y="2048770"/>
                      <a:pt x="254368" y="2046283"/>
                      <a:pt x="253778" y="2044006"/>
                    </a:cubicBezTo>
                    <a:lnTo>
                      <a:pt x="250952" y="2022925"/>
                    </a:lnTo>
                    <a:lnTo>
                      <a:pt x="241463" y="1979710"/>
                    </a:lnTo>
                    <a:cubicBezTo>
                      <a:pt x="241463" y="1979710"/>
                      <a:pt x="226703" y="1892225"/>
                      <a:pt x="225648" y="1886955"/>
                    </a:cubicBezTo>
                    <a:cubicBezTo>
                      <a:pt x="224594" y="1881685"/>
                      <a:pt x="225648" y="1874306"/>
                      <a:pt x="229866" y="1871144"/>
                    </a:cubicBezTo>
                    <a:cubicBezTo>
                      <a:pt x="234083" y="1867982"/>
                      <a:pt x="238089" y="1865242"/>
                      <a:pt x="238089" y="1865242"/>
                    </a:cubicBezTo>
                    <a:cubicBezTo>
                      <a:pt x="239144" y="1861110"/>
                      <a:pt x="240704" y="1857695"/>
                      <a:pt x="243572" y="1855334"/>
                    </a:cubicBezTo>
                    <a:cubicBezTo>
                      <a:pt x="249898" y="1850064"/>
                      <a:pt x="252006" y="1836361"/>
                      <a:pt x="255169" y="1830037"/>
                    </a:cubicBezTo>
                    <a:cubicBezTo>
                      <a:pt x="258332" y="1823713"/>
                      <a:pt x="267821" y="1816335"/>
                      <a:pt x="258332" y="1804740"/>
                    </a:cubicBezTo>
                    <a:cubicBezTo>
                      <a:pt x="248843" y="1793146"/>
                      <a:pt x="240409" y="1786822"/>
                      <a:pt x="245680" y="1780497"/>
                    </a:cubicBezTo>
                    <a:cubicBezTo>
                      <a:pt x="250952" y="1774173"/>
                      <a:pt x="269930" y="1739390"/>
                      <a:pt x="273093" y="1734120"/>
                    </a:cubicBezTo>
                    <a:cubicBezTo>
                      <a:pt x="276256" y="1728850"/>
                      <a:pt x="276256" y="1719364"/>
                      <a:pt x="276256" y="1713039"/>
                    </a:cubicBezTo>
                    <a:cubicBezTo>
                      <a:pt x="276256" y="1706715"/>
                      <a:pt x="270984" y="1684580"/>
                      <a:pt x="270984" y="1674040"/>
                    </a:cubicBezTo>
                    <a:cubicBezTo>
                      <a:pt x="270984" y="1663500"/>
                      <a:pt x="270984" y="1655067"/>
                      <a:pt x="265712" y="1646635"/>
                    </a:cubicBezTo>
                    <a:cubicBezTo>
                      <a:pt x="260441" y="1638203"/>
                      <a:pt x="240409" y="1604474"/>
                      <a:pt x="240409" y="1604474"/>
                    </a:cubicBezTo>
                    <a:cubicBezTo>
                      <a:pt x="240409" y="1604474"/>
                      <a:pt x="229866" y="1593934"/>
                      <a:pt x="221431" y="1589717"/>
                    </a:cubicBezTo>
                    <a:cubicBezTo>
                      <a:pt x="212997" y="1585501"/>
                      <a:pt x="206671" y="1583393"/>
                      <a:pt x="210888" y="1571799"/>
                    </a:cubicBezTo>
                    <a:cubicBezTo>
                      <a:pt x="215105" y="1560204"/>
                      <a:pt x="218268" y="1549664"/>
                      <a:pt x="214051" y="1541232"/>
                    </a:cubicBezTo>
                    <a:cubicBezTo>
                      <a:pt x="209834" y="1532800"/>
                      <a:pt x="207725" y="1533854"/>
                      <a:pt x="207725" y="1522259"/>
                    </a:cubicBezTo>
                    <a:cubicBezTo>
                      <a:pt x="207725" y="1510665"/>
                      <a:pt x="210888" y="1505395"/>
                      <a:pt x="202454" y="1494854"/>
                    </a:cubicBezTo>
                    <a:cubicBezTo>
                      <a:pt x="194019" y="1484314"/>
                      <a:pt x="178204" y="1466395"/>
                      <a:pt x="175041" y="1462179"/>
                    </a:cubicBezTo>
                    <a:cubicBezTo>
                      <a:pt x="171878" y="1457963"/>
                      <a:pt x="167661" y="1449531"/>
                      <a:pt x="171878" y="1445315"/>
                    </a:cubicBezTo>
                    <a:cubicBezTo>
                      <a:pt x="176096" y="1441099"/>
                      <a:pt x="182422" y="1435828"/>
                      <a:pt x="178204" y="1429504"/>
                    </a:cubicBezTo>
                    <a:cubicBezTo>
                      <a:pt x="173987" y="1423180"/>
                      <a:pt x="172933" y="1418964"/>
                      <a:pt x="159227" y="1410532"/>
                    </a:cubicBezTo>
                    <a:cubicBezTo>
                      <a:pt x="145521" y="1402099"/>
                      <a:pt x="144466" y="1398937"/>
                      <a:pt x="137086" y="1389451"/>
                    </a:cubicBezTo>
                    <a:cubicBezTo>
                      <a:pt x="129706" y="1379965"/>
                      <a:pt x="122326" y="1367316"/>
                      <a:pt x="119163" y="1362046"/>
                    </a:cubicBezTo>
                    <a:cubicBezTo>
                      <a:pt x="116000" y="1356776"/>
                      <a:pt x="113891" y="1350452"/>
                      <a:pt x="113891" y="1344127"/>
                    </a:cubicBezTo>
                    <a:cubicBezTo>
                      <a:pt x="113891" y="1337803"/>
                      <a:pt x="114777" y="1301249"/>
                      <a:pt x="115367" y="1300448"/>
                    </a:cubicBezTo>
                    <a:cubicBezTo>
                      <a:pt x="115367" y="1300448"/>
                      <a:pt x="123380" y="1282994"/>
                      <a:pt x="121271" y="1273507"/>
                    </a:cubicBezTo>
                    <a:cubicBezTo>
                      <a:pt x="119163" y="1264021"/>
                      <a:pt x="114946" y="1243994"/>
                      <a:pt x="110728" y="1238724"/>
                    </a:cubicBezTo>
                    <a:cubicBezTo>
                      <a:pt x="106511" y="1233454"/>
                      <a:pt x="101239" y="1221860"/>
                      <a:pt x="101239" y="1221860"/>
                    </a:cubicBezTo>
                    <a:cubicBezTo>
                      <a:pt x="101239" y="1221860"/>
                      <a:pt x="90696" y="1214481"/>
                      <a:pt x="98077" y="1208157"/>
                    </a:cubicBezTo>
                    <a:cubicBezTo>
                      <a:pt x="105457" y="1201833"/>
                      <a:pt x="106511" y="1193401"/>
                      <a:pt x="101239" y="1191293"/>
                    </a:cubicBezTo>
                    <a:cubicBezTo>
                      <a:pt x="95968" y="1189185"/>
                      <a:pt x="87533" y="1186022"/>
                      <a:pt x="86479" y="1181806"/>
                    </a:cubicBezTo>
                    <a:cubicBezTo>
                      <a:pt x="85425" y="1177590"/>
                      <a:pt x="79099" y="1158618"/>
                      <a:pt x="78045" y="1149131"/>
                    </a:cubicBezTo>
                    <a:cubicBezTo>
                      <a:pt x="76990" y="1139645"/>
                      <a:pt x="68556" y="1121726"/>
                      <a:pt x="76990" y="1119618"/>
                    </a:cubicBezTo>
                    <a:cubicBezTo>
                      <a:pt x="85425" y="1117510"/>
                      <a:pt x="89642" y="1114348"/>
                      <a:pt x="89642" y="1106970"/>
                    </a:cubicBezTo>
                    <a:cubicBezTo>
                      <a:pt x="89642" y="1099592"/>
                      <a:pt x="86479" y="1082727"/>
                      <a:pt x="86479" y="1082727"/>
                    </a:cubicBezTo>
                    <a:cubicBezTo>
                      <a:pt x="87196" y="1081336"/>
                      <a:pt x="85593" y="1079818"/>
                      <a:pt x="83400" y="1078384"/>
                    </a:cubicBezTo>
                    <a:cubicBezTo>
                      <a:pt x="82979" y="1078132"/>
                      <a:pt x="82515" y="1077836"/>
                      <a:pt x="82051" y="1077541"/>
                    </a:cubicBezTo>
                    <a:cubicBezTo>
                      <a:pt x="82051" y="1077541"/>
                      <a:pt x="94914" y="1067971"/>
                      <a:pt x="91751" y="1061646"/>
                    </a:cubicBezTo>
                    <a:cubicBezTo>
                      <a:pt x="88588" y="1055322"/>
                      <a:pt x="83316" y="1041620"/>
                      <a:pt x="86479" y="1035296"/>
                    </a:cubicBezTo>
                    <a:cubicBezTo>
                      <a:pt x="89642" y="1028971"/>
                      <a:pt x="93859" y="1024755"/>
                      <a:pt x="99131" y="1020539"/>
                    </a:cubicBezTo>
                    <a:cubicBezTo>
                      <a:pt x="104402" y="1016323"/>
                      <a:pt x="105457" y="1014215"/>
                      <a:pt x="110728" y="1015269"/>
                    </a:cubicBezTo>
                    <a:cubicBezTo>
                      <a:pt x="116000" y="1016323"/>
                      <a:pt x="123380" y="1012107"/>
                      <a:pt x="117054" y="1004729"/>
                    </a:cubicBezTo>
                    <a:cubicBezTo>
                      <a:pt x="110728" y="997350"/>
                      <a:pt x="105457" y="991026"/>
                      <a:pt x="105457" y="984702"/>
                    </a:cubicBezTo>
                    <a:cubicBezTo>
                      <a:pt x="105457" y="978378"/>
                      <a:pt x="101239" y="965729"/>
                      <a:pt x="95968" y="966783"/>
                    </a:cubicBezTo>
                    <a:cubicBezTo>
                      <a:pt x="90696" y="967837"/>
                      <a:pt x="91751" y="967837"/>
                      <a:pt x="89642" y="961513"/>
                    </a:cubicBezTo>
                    <a:cubicBezTo>
                      <a:pt x="87533" y="955189"/>
                      <a:pt x="71719" y="950973"/>
                      <a:pt x="80153" y="942541"/>
                    </a:cubicBezTo>
                    <a:cubicBezTo>
                      <a:pt x="88588" y="934108"/>
                      <a:pt x="92805" y="930946"/>
                      <a:pt x="89642" y="924622"/>
                    </a:cubicBezTo>
                    <a:cubicBezTo>
                      <a:pt x="86479" y="918298"/>
                      <a:pt x="89642" y="907757"/>
                      <a:pt x="90696" y="903541"/>
                    </a:cubicBezTo>
                    <a:cubicBezTo>
                      <a:pt x="91751" y="899325"/>
                      <a:pt x="83316" y="887731"/>
                      <a:pt x="94914" y="886677"/>
                    </a:cubicBezTo>
                    <a:cubicBezTo>
                      <a:pt x="106511" y="885623"/>
                      <a:pt x="114946" y="880353"/>
                      <a:pt x="116000" y="874028"/>
                    </a:cubicBezTo>
                    <a:cubicBezTo>
                      <a:pt x="117054" y="867704"/>
                      <a:pt x="120217" y="862434"/>
                      <a:pt x="127597" y="862434"/>
                    </a:cubicBezTo>
                    <a:cubicBezTo>
                      <a:pt x="134978" y="862434"/>
                      <a:pt x="162390" y="854002"/>
                      <a:pt x="162390" y="854002"/>
                    </a:cubicBezTo>
                    <a:cubicBezTo>
                      <a:pt x="162390" y="854002"/>
                      <a:pt x="165553" y="849786"/>
                      <a:pt x="161335" y="841353"/>
                    </a:cubicBezTo>
                    <a:cubicBezTo>
                      <a:pt x="157118" y="832921"/>
                      <a:pt x="137086" y="793922"/>
                      <a:pt x="137086" y="793922"/>
                    </a:cubicBezTo>
                    <a:cubicBezTo>
                      <a:pt x="137086" y="793922"/>
                      <a:pt x="127597" y="780219"/>
                      <a:pt x="120217" y="777057"/>
                    </a:cubicBezTo>
                    <a:cubicBezTo>
                      <a:pt x="112837" y="773895"/>
                      <a:pt x="109674" y="777057"/>
                      <a:pt x="108620" y="763355"/>
                    </a:cubicBezTo>
                    <a:cubicBezTo>
                      <a:pt x="107565" y="749652"/>
                      <a:pt x="108620" y="734896"/>
                      <a:pt x="107565" y="729626"/>
                    </a:cubicBezTo>
                    <a:cubicBezTo>
                      <a:pt x="106511" y="724356"/>
                      <a:pt x="106511" y="721193"/>
                      <a:pt x="100185" y="713815"/>
                    </a:cubicBezTo>
                    <a:cubicBezTo>
                      <a:pt x="93859" y="706437"/>
                      <a:pt x="91751" y="695897"/>
                      <a:pt x="91751" y="687464"/>
                    </a:cubicBezTo>
                    <a:cubicBezTo>
                      <a:pt x="91751" y="679032"/>
                      <a:pt x="92805" y="675870"/>
                      <a:pt x="86479" y="670600"/>
                    </a:cubicBezTo>
                    <a:cubicBezTo>
                      <a:pt x="80153" y="665330"/>
                      <a:pt x="75936" y="666384"/>
                      <a:pt x="78045" y="651627"/>
                    </a:cubicBezTo>
                    <a:cubicBezTo>
                      <a:pt x="80153" y="636871"/>
                      <a:pt x="80153" y="634763"/>
                      <a:pt x="75936" y="627384"/>
                    </a:cubicBezTo>
                    <a:cubicBezTo>
                      <a:pt x="71719" y="620006"/>
                      <a:pt x="66447" y="620006"/>
                      <a:pt x="67501" y="611574"/>
                    </a:cubicBezTo>
                    <a:cubicBezTo>
                      <a:pt x="68556" y="603142"/>
                      <a:pt x="66447" y="597872"/>
                      <a:pt x="53795" y="598926"/>
                    </a:cubicBezTo>
                    <a:cubicBezTo>
                      <a:pt x="41144" y="599980"/>
                      <a:pt x="34818" y="594709"/>
                      <a:pt x="42198" y="585223"/>
                    </a:cubicBezTo>
                    <a:cubicBezTo>
                      <a:pt x="49578" y="575737"/>
                      <a:pt x="49578" y="572575"/>
                      <a:pt x="48524" y="560980"/>
                    </a:cubicBezTo>
                    <a:cubicBezTo>
                      <a:pt x="47469" y="549386"/>
                      <a:pt x="45361" y="543062"/>
                      <a:pt x="43252" y="535684"/>
                    </a:cubicBezTo>
                    <a:cubicBezTo>
                      <a:pt x="41144" y="528305"/>
                      <a:pt x="32709" y="514603"/>
                      <a:pt x="33763" y="505117"/>
                    </a:cubicBezTo>
                    <a:cubicBezTo>
                      <a:pt x="34818" y="495630"/>
                      <a:pt x="41144" y="489306"/>
                      <a:pt x="43252" y="478766"/>
                    </a:cubicBezTo>
                    <a:cubicBezTo>
                      <a:pt x="45361" y="468225"/>
                      <a:pt x="50632" y="452415"/>
                      <a:pt x="61176" y="460847"/>
                    </a:cubicBezTo>
                    <a:cubicBezTo>
                      <a:pt x="71719" y="469279"/>
                      <a:pt x="91751" y="466117"/>
                      <a:pt x="98077" y="466117"/>
                    </a:cubicBezTo>
                    <a:cubicBezTo>
                      <a:pt x="104402" y="466117"/>
                      <a:pt x="108620" y="469279"/>
                      <a:pt x="108620" y="462955"/>
                    </a:cubicBezTo>
                    <a:cubicBezTo>
                      <a:pt x="108620" y="456631"/>
                      <a:pt x="107565" y="432388"/>
                      <a:pt x="110728" y="417632"/>
                    </a:cubicBezTo>
                    <a:cubicBezTo>
                      <a:pt x="113891" y="402875"/>
                      <a:pt x="117054" y="402875"/>
                      <a:pt x="116000" y="395497"/>
                    </a:cubicBezTo>
                    <a:cubicBezTo>
                      <a:pt x="114946" y="388119"/>
                      <a:pt x="112837" y="380741"/>
                      <a:pt x="116000" y="376524"/>
                    </a:cubicBezTo>
                    <a:cubicBezTo>
                      <a:pt x="119163" y="372308"/>
                      <a:pt x="123380" y="368092"/>
                      <a:pt x="113891" y="365984"/>
                    </a:cubicBezTo>
                    <a:cubicBezTo>
                      <a:pt x="104402" y="363876"/>
                      <a:pt x="102294" y="361768"/>
                      <a:pt x="103348" y="356498"/>
                    </a:cubicBezTo>
                    <a:cubicBezTo>
                      <a:pt x="104402" y="351228"/>
                      <a:pt x="103348" y="345957"/>
                      <a:pt x="99131" y="341741"/>
                    </a:cubicBezTo>
                    <a:cubicBezTo>
                      <a:pt x="94914" y="337525"/>
                      <a:pt x="90696" y="337525"/>
                      <a:pt x="94914" y="330147"/>
                    </a:cubicBezTo>
                    <a:cubicBezTo>
                      <a:pt x="99131" y="322769"/>
                      <a:pt x="101239" y="320661"/>
                      <a:pt x="98077" y="313282"/>
                    </a:cubicBezTo>
                    <a:cubicBezTo>
                      <a:pt x="94914" y="305904"/>
                      <a:pt x="92805" y="304850"/>
                      <a:pt x="94914" y="298526"/>
                    </a:cubicBezTo>
                    <a:cubicBezTo>
                      <a:pt x="97022" y="292202"/>
                      <a:pt x="97022" y="284823"/>
                      <a:pt x="89642" y="279553"/>
                    </a:cubicBezTo>
                    <a:cubicBezTo>
                      <a:pt x="82262" y="274283"/>
                      <a:pt x="72773" y="274283"/>
                      <a:pt x="81208" y="265851"/>
                    </a:cubicBezTo>
                    <a:cubicBezTo>
                      <a:pt x="89642" y="257419"/>
                      <a:pt x="88588" y="251094"/>
                      <a:pt x="94914" y="257419"/>
                    </a:cubicBezTo>
                    <a:cubicBezTo>
                      <a:pt x="101239" y="263743"/>
                      <a:pt x="106511" y="263743"/>
                      <a:pt x="109674" y="257419"/>
                    </a:cubicBezTo>
                    <a:cubicBezTo>
                      <a:pt x="112837" y="251094"/>
                      <a:pt x="116000" y="243716"/>
                      <a:pt x="116000" y="243716"/>
                    </a:cubicBezTo>
                    <a:cubicBezTo>
                      <a:pt x="116000" y="243716"/>
                      <a:pt x="124434" y="240554"/>
                      <a:pt x="114946" y="233176"/>
                    </a:cubicBezTo>
                    <a:cubicBezTo>
                      <a:pt x="105457" y="225798"/>
                      <a:pt x="99131" y="230014"/>
                      <a:pt x="99131" y="220527"/>
                    </a:cubicBezTo>
                    <a:cubicBezTo>
                      <a:pt x="99131" y="211041"/>
                      <a:pt x="95968" y="159393"/>
                      <a:pt x="95968" y="159393"/>
                    </a:cubicBezTo>
                    <a:cubicBezTo>
                      <a:pt x="95968" y="159393"/>
                      <a:pt x="74882" y="161502"/>
                      <a:pt x="70664" y="167826"/>
                    </a:cubicBezTo>
                    <a:cubicBezTo>
                      <a:pt x="66447" y="174150"/>
                      <a:pt x="54850" y="169934"/>
                      <a:pt x="54850" y="169934"/>
                    </a:cubicBezTo>
                    <a:cubicBezTo>
                      <a:pt x="54850" y="169934"/>
                      <a:pt x="46415" y="161502"/>
                      <a:pt x="40089" y="161502"/>
                    </a:cubicBezTo>
                    <a:cubicBezTo>
                      <a:pt x="33763" y="161502"/>
                      <a:pt x="22166" y="158339"/>
                      <a:pt x="22166" y="158339"/>
                    </a:cubicBezTo>
                    <a:cubicBezTo>
                      <a:pt x="22166" y="158339"/>
                      <a:pt x="23220" y="152015"/>
                      <a:pt x="12677" y="152015"/>
                    </a:cubicBezTo>
                    <a:cubicBezTo>
                      <a:pt x="2134" y="152015"/>
                      <a:pt x="-6301" y="146745"/>
                      <a:pt x="6351" y="143583"/>
                    </a:cubicBezTo>
                    <a:cubicBezTo>
                      <a:pt x="19003" y="140421"/>
                      <a:pt x="21112" y="135151"/>
                      <a:pt x="21112" y="129880"/>
                    </a:cubicBezTo>
                    <a:cubicBezTo>
                      <a:pt x="21112" y="124610"/>
                      <a:pt x="25329" y="122502"/>
                      <a:pt x="35872" y="124610"/>
                    </a:cubicBezTo>
                    <a:cubicBezTo>
                      <a:pt x="46415" y="126718"/>
                      <a:pt x="51687" y="127772"/>
                      <a:pt x="53795" y="121448"/>
                    </a:cubicBezTo>
                    <a:cubicBezTo>
                      <a:pt x="55904" y="115124"/>
                      <a:pt x="66447" y="107746"/>
                      <a:pt x="50632" y="104584"/>
                    </a:cubicBezTo>
                    <a:cubicBezTo>
                      <a:pt x="34818" y="101422"/>
                      <a:pt x="34818" y="92989"/>
                      <a:pt x="44307" y="90881"/>
                    </a:cubicBezTo>
                    <a:cubicBezTo>
                      <a:pt x="53795" y="88773"/>
                      <a:pt x="63284" y="87719"/>
                      <a:pt x="63284" y="78233"/>
                    </a:cubicBezTo>
                    <a:cubicBezTo>
                      <a:pt x="63284" y="68747"/>
                      <a:pt x="59067" y="56098"/>
                      <a:pt x="70664" y="53990"/>
                    </a:cubicBezTo>
                    <a:cubicBezTo>
                      <a:pt x="82262" y="51882"/>
                      <a:pt x="86479" y="46612"/>
                      <a:pt x="92805" y="53990"/>
                    </a:cubicBezTo>
                    <a:cubicBezTo>
                      <a:pt x="99131" y="61368"/>
                      <a:pt x="113891" y="59260"/>
                      <a:pt x="120217" y="59260"/>
                    </a:cubicBezTo>
                    <a:cubicBezTo>
                      <a:pt x="126543" y="59260"/>
                      <a:pt x="159227" y="61368"/>
                      <a:pt x="163444" y="58206"/>
                    </a:cubicBezTo>
                    <a:cubicBezTo>
                      <a:pt x="167661" y="55044"/>
                      <a:pt x="164498" y="53990"/>
                      <a:pt x="164498" y="45558"/>
                    </a:cubicBezTo>
                    <a:cubicBezTo>
                      <a:pt x="164498" y="37716"/>
                      <a:pt x="163570" y="17183"/>
                      <a:pt x="163444" y="14274"/>
                    </a:cubicBezTo>
                    <a:cubicBezTo>
                      <a:pt x="166354" y="12208"/>
                      <a:pt x="168842" y="10732"/>
                      <a:pt x="171077" y="10859"/>
                    </a:cubicBezTo>
                    <a:lnTo>
                      <a:pt x="173607" y="4746"/>
                    </a:lnTo>
                    <a:cubicBezTo>
                      <a:pt x="189633" y="10437"/>
                      <a:pt x="204731" y="7275"/>
                      <a:pt x="219955" y="3017"/>
                    </a:cubicBezTo>
                    <a:cubicBezTo>
                      <a:pt x="221515" y="2595"/>
                      <a:pt x="225269" y="487"/>
                      <a:pt x="226281" y="361"/>
                    </a:cubicBezTo>
                    <a:cubicBezTo>
                      <a:pt x="234884" y="-778"/>
                      <a:pt x="252597" y="993"/>
                      <a:pt x="261073" y="2680"/>
                    </a:cubicBezTo>
                    <a:cubicBezTo>
                      <a:pt x="276171" y="5378"/>
                      <a:pt x="282581" y="15286"/>
                      <a:pt x="293462" y="17647"/>
                    </a:cubicBezTo>
                    <a:cubicBezTo>
                      <a:pt x="310542" y="21399"/>
                      <a:pt x="316699" y="21990"/>
                      <a:pt x="321844" y="24561"/>
                    </a:cubicBezTo>
                    <a:cubicBezTo>
                      <a:pt x="327073" y="27175"/>
                      <a:pt x="331291" y="31813"/>
                      <a:pt x="344786" y="43703"/>
                    </a:cubicBezTo>
                    <a:lnTo>
                      <a:pt x="345418" y="44546"/>
                    </a:lnTo>
                    <a:cubicBezTo>
                      <a:pt x="358661" y="62591"/>
                      <a:pt x="374897" y="76631"/>
                      <a:pt x="393790" y="88689"/>
                    </a:cubicBezTo>
                    <a:cubicBezTo>
                      <a:pt x="404249" y="95350"/>
                      <a:pt x="417323" y="99440"/>
                      <a:pt x="428372" y="105427"/>
                    </a:cubicBezTo>
                    <a:cubicBezTo>
                      <a:pt x="438746" y="111034"/>
                      <a:pt x="449374" y="118033"/>
                      <a:pt x="460550" y="122038"/>
                    </a:cubicBezTo>
                    <a:cubicBezTo>
                      <a:pt x="476621" y="127815"/>
                      <a:pt x="492305" y="129796"/>
                      <a:pt x="508458" y="134434"/>
                    </a:cubicBezTo>
                    <a:cubicBezTo>
                      <a:pt x="518621" y="138524"/>
                      <a:pt x="529080" y="143246"/>
                      <a:pt x="539792" y="144510"/>
                    </a:cubicBezTo>
                    <a:cubicBezTo>
                      <a:pt x="550044" y="145733"/>
                      <a:pt x="573530" y="145522"/>
                      <a:pt x="582470" y="152395"/>
                    </a:cubicBezTo>
                    <a:cubicBezTo>
                      <a:pt x="591706" y="159478"/>
                      <a:pt x="598412" y="169934"/>
                      <a:pt x="605876" y="178872"/>
                    </a:cubicBezTo>
                    <a:cubicBezTo>
                      <a:pt x="620805" y="196664"/>
                      <a:pt x="637594" y="213023"/>
                      <a:pt x="654332" y="229255"/>
                    </a:cubicBezTo>
                    <a:cubicBezTo>
                      <a:pt x="654628" y="229550"/>
                      <a:pt x="654838" y="230140"/>
                      <a:pt x="655096" y="230477"/>
                    </a:cubicBezTo>
                    <a:cubicBezTo>
                      <a:pt x="659566" y="237982"/>
                      <a:pt x="663362" y="246457"/>
                      <a:pt x="669055" y="253076"/>
                    </a:cubicBezTo>
                    <a:cubicBezTo>
                      <a:pt x="679598" y="265387"/>
                      <a:pt x="690942" y="277150"/>
                      <a:pt x="700389" y="290389"/>
                    </a:cubicBezTo>
                    <a:cubicBezTo>
                      <a:pt x="707980" y="300971"/>
                      <a:pt x="713758" y="312566"/>
                      <a:pt x="721264" y="323275"/>
                    </a:cubicBezTo>
                    <a:cubicBezTo>
                      <a:pt x="724891" y="328503"/>
                      <a:pt x="730078" y="333478"/>
                      <a:pt x="733326" y="338706"/>
                    </a:cubicBezTo>
                    <a:cubicBezTo>
                      <a:pt x="737248" y="345030"/>
                      <a:pt x="739862" y="352071"/>
                      <a:pt x="742983" y="358774"/>
                    </a:cubicBezTo>
                    <a:cubicBezTo>
                      <a:pt x="753817" y="382216"/>
                      <a:pt x="763226" y="407218"/>
                      <a:pt x="778366" y="428299"/>
                    </a:cubicBezTo>
                    <a:cubicBezTo>
                      <a:pt x="785704" y="438544"/>
                      <a:pt x="797470" y="446850"/>
                      <a:pt x="807381" y="454734"/>
                    </a:cubicBezTo>
                    <a:cubicBezTo>
                      <a:pt x="818304" y="463419"/>
                      <a:pt x="829648" y="471303"/>
                      <a:pt x="841245" y="479103"/>
                    </a:cubicBezTo>
                    <a:cubicBezTo>
                      <a:pt x="868700" y="497696"/>
                      <a:pt x="894973" y="518608"/>
                      <a:pt x="922765" y="536738"/>
                    </a:cubicBezTo>
                    <a:cubicBezTo>
                      <a:pt x="969829" y="567431"/>
                      <a:pt x="1027226" y="598673"/>
                      <a:pt x="1063785" y="642225"/>
                    </a:cubicBezTo>
                    <a:cubicBezTo>
                      <a:pt x="1071883" y="651838"/>
                      <a:pt x="1093521" y="676966"/>
                      <a:pt x="1097102" y="687633"/>
                    </a:cubicBezTo>
                    <a:cubicBezTo>
                      <a:pt x="1101151" y="696150"/>
                      <a:pt x="1104314" y="703697"/>
                      <a:pt x="1106928" y="712635"/>
                    </a:cubicBezTo>
                    <a:cubicBezTo>
                      <a:pt x="1116079" y="743581"/>
                      <a:pt x="1138131" y="784773"/>
                      <a:pt x="1159555" y="809268"/>
                    </a:cubicBezTo>
                    <a:cubicBezTo>
                      <a:pt x="1165164" y="815677"/>
                      <a:pt x="1172254" y="820315"/>
                      <a:pt x="1178748" y="825627"/>
                    </a:cubicBezTo>
                    <a:cubicBezTo>
                      <a:pt x="1183303" y="829380"/>
                      <a:pt x="1187351" y="833806"/>
                      <a:pt x="1193002" y="836083"/>
                    </a:cubicBezTo>
                    <a:cubicBezTo>
                      <a:pt x="1199788" y="838866"/>
                      <a:pt x="1209155" y="838908"/>
                      <a:pt x="1216320" y="839667"/>
                    </a:cubicBezTo>
                    <a:cubicBezTo>
                      <a:pt x="1218475" y="839920"/>
                      <a:pt x="1224164" y="840974"/>
                      <a:pt x="1225855" y="841859"/>
                    </a:cubicBezTo>
                    <a:cubicBezTo>
                      <a:pt x="1247363" y="853201"/>
                      <a:pt x="1267770" y="867240"/>
                      <a:pt x="1282024" y="887141"/>
                    </a:cubicBezTo>
                    <a:cubicBezTo>
                      <a:pt x="1292230" y="901349"/>
                      <a:pt x="1301803" y="916780"/>
                      <a:pt x="1309314" y="932590"/>
                    </a:cubicBezTo>
                    <a:cubicBezTo>
                      <a:pt x="1315092" y="944691"/>
                      <a:pt x="1320406" y="957086"/>
                      <a:pt x="1327529" y="968386"/>
                    </a:cubicBezTo>
                    <a:cubicBezTo>
                      <a:pt x="1331535" y="974794"/>
                      <a:pt x="1335334" y="981666"/>
                      <a:pt x="1339759" y="987738"/>
                    </a:cubicBezTo>
                    <a:cubicBezTo>
                      <a:pt x="1341994" y="990857"/>
                      <a:pt x="1365189" y="1013793"/>
                      <a:pt x="1369022" y="1014341"/>
                    </a:cubicBezTo>
                    <a:cubicBezTo>
                      <a:pt x="1366412" y="1016998"/>
                      <a:pt x="1358943" y="1025177"/>
                      <a:pt x="1358943" y="1029013"/>
                    </a:cubicBezTo>
                    <a:cubicBezTo>
                      <a:pt x="1350677" y="1036476"/>
                      <a:pt x="1340429" y="1050769"/>
                      <a:pt x="1335200" y="1060171"/>
                    </a:cubicBezTo>
                    <a:cubicBezTo>
                      <a:pt x="1332627" y="1064809"/>
                      <a:pt x="1333007" y="1070458"/>
                      <a:pt x="1331488" y="1075054"/>
                    </a:cubicBezTo>
                    <a:lnTo>
                      <a:pt x="1325289" y="1094321"/>
                    </a:lnTo>
                    <a:cubicBezTo>
                      <a:pt x="1324446" y="1096893"/>
                      <a:pt x="1320646" y="1099044"/>
                      <a:pt x="1318748" y="1100603"/>
                    </a:cubicBezTo>
                    <a:cubicBezTo>
                      <a:pt x="1302765" y="1113674"/>
                      <a:pt x="1288173" y="1124720"/>
                      <a:pt x="1278393" y="1143102"/>
                    </a:cubicBezTo>
                    <a:cubicBezTo>
                      <a:pt x="1272489" y="1154191"/>
                      <a:pt x="1266669" y="1166375"/>
                      <a:pt x="1259289" y="1176578"/>
                    </a:cubicBezTo>
                    <a:cubicBezTo>
                      <a:pt x="1257391" y="1179192"/>
                      <a:pt x="1254017" y="1181174"/>
                      <a:pt x="1252078" y="1183788"/>
                    </a:cubicBezTo>
                    <a:cubicBezTo>
                      <a:pt x="1248661" y="1188341"/>
                      <a:pt x="1246975" y="1195382"/>
                      <a:pt x="1245204" y="1200821"/>
                    </a:cubicBezTo>
                    <a:cubicBezTo>
                      <a:pt x="1244276" y="1203688"/>
                      <a:pt x="1243812" y="1207145"/>
                      <a:pt x="1243137" y="1210139"/>
                    </a:cubicBezTo>
                    <a:lnTo>
                      <a:pt x="1241239" y="1211825"/>
                    </a:lnTo>
                    <a:lnTo>
                      <a:pt x="1237191" y="1212078"/>
                    </a:lnTo>
                    <a:cubicBezTo>
                      <a:pt x="1233775" y="1213259"/>
                      <a:pt x="1227959" y="1226160"/>
                      <a:pt x="1226226" y="1229406"/>
                    </a:cubicBezTo>
                    <a:cubicBezTo>
                      <a:pt x="1223906" y="1233749"/>
                      <a:pt x="1216400" y="1244964"/>
                      <a:pt x="1213447" y="1247957"/>
                    </a:cubicBezTo>
                    <a:cubicBezTo>
                      <a:pt x="1209441" y="1252089"/>
                      <a:pt x="1203832" y="1256769"/>
                      <a:pt x="1200459" y="1261365"/>
                    </a:cubicBezTo>
                    <a:cubicBezTo>
                      <a:pt x="1194090" y="1269923"/>
                      <a:pt x="1189873" y="1280000"/>
                      <a:pt x="1183252" y="1288601"/>
                    </a:cubicBezTo>
                    <a:cubicBezTo>
                      <a:pt x="1163768" y="1313856"/>
                      <a:pt x="1170347" y="1325745"/>
                      <a:pt x="1136483" y="1348048"/>
                    </a:cubicBezTo>
                    <a:cubicBezTo>
                      <a:pt x="1119871" y="1359010"/>
                      <a:pt x="1115654" y="1350241"/>
                      <a:pt x="1113457" y="1373261"/>
                    </a:cubicBezTo>
                    <a:lnTo>
                      <a:pt x="1110757" y="1376254"/>
                    </a:lnTo>
                    <a:cubicBezTo>
                      <a:pt x="1105440" y="1376212"/>
                      <a:pt x="1091864" y="1383590"/>
                      <a:pt x="1086002" y="1387216"/>
                    </a:cubicBezTo>
                    <a:cubicBezTo>
                      <a:pt x="1079845" y="1403364"/>
                      <a:pt x="1075670" y="1420440"/>
                      <a:pt x="1070314" y="1436925"/>
                    </a:cubicBezTo>
                    <a:cubicBezTo>
                      <a:pt x="1070057" y="1437641"/>
                      <a:pt x="1071242" y="1441773"/>
                      <a:pt x="1070942" y="1443797"/>
                    </a:cubicBezTo>
                    <a:cubicBezTo>
                      <a:pt x="1069260" y="1454970"/>
                      <a:pt x="1066219" y="1465341"/>
                      <a:pt x="1063183" y="1476261"/>
                    </a:cubicBezTo>
                    <a:cubicBezTo>
                      <a:pt x="1062845" y="1477399"/>
                      <a:pt x="1063436" y="1479718"/>
                      <a:pt x="1063098" y="1480815"/>
                    </a:cubicBezTo>
                    <a:cubicBezTo>
                      <a:pt x="1062377" y="1482881"/>
                      <a:pt x="1060357" y="1484862"/>
                      <a:pt x="1059598" y="1486928"/>
                    </a:cubicBezTo>
                    <a:cubicBezTo>
                      <a:pt x="1056937" y="1494138"/>
                      <a:pt x="1055591" y="1501727"/>
                      <a:pt x="1054411" y="1509273"/>
                    </a:cubicBezTo>
                    <a:cubicBezTo>
                      <a:pt x="1057363" y="1530902"/>
                      <a:pt x="1065713" y="1551561"/>
                      <a:pt x="1068539" y="1573064"/>
                    </a:cubicBezTo>
                    <a:cubicBezTo>
                      <a:pt x="1074105" y="1615141"/>
                      <a:pt x="1072127" y="1653634"/>
                      <a:pt x="1069171" y="1696090"/>
                    </a:cubicBezTo>
                    <a:cubicBezTo>
                      <a:pt x="1068117" y="1711184"/>
                      <a:pt x="1069466" y="1725941"/>
                      <a:pt x="1068327" y="1741161"/>
                    </a:cubicBezTo>
                    <a:cubicBezTo>
                      <a:pt x="1068327" y="1746389"/>
                      <a:pt x="1068205" y="1754906"/>
                      <a:pt x="1064368" y="1758953"/>
                    </a:cubicBezTo>
                    <a:cubicBezTo>
                      <a:pt x="1062765" y="1760597"/>
                      <a:pt x="1062213" y="1763211"/>
                      <a:pt x="1062343" y="1765699"/>
                    </a:cubicBezTo>
                    <a:lnTo>
                      <a:pt x="1061715" y="1765741"/>
                    </a:lnTo>
                    <a:cubicBezTo>
                      <a:pt x="1061715" y="1765741"/>
                      <a:pt x="1035357" y="1769957"/>
                      <a:pt x="1025868" y="1769957"/>
                    </a:cubicBezTo>
                    <a:cubicBezTo>
                      <a:pt x="1016379" y="1769957"/>
                      <a:pt x="812897" y="1771011"/>
                      <a:pt x="812897" y="1771011"/>
                    </a:cubicBezTo>
                    <a:cubicBezTo>
                      <a:pt x="812897" y="1771011"/>
                      <a:pt x="800245" y="1784713"/>
                      <a:pt x="796028" y="1789984"/>
                    </a:cubicBezTo>
                    <a:cubicBezTo>
                      <a:pt x="791811" y="1795254"/>
                      <a:pt x="792865" y="1813172"/>
                      <a:pt x="790756" y="1821605"/>
                    </a:cubicBezTo>
                    <a:cubicBezTo>
                      <a:pt x="788648" y="1830037"/>
                      <a:pt x="788648" y="1837415"/>
                      <a:pt x="783376" y="1842685"/>
                    </a:cubicBezTo>
                    <a:cubicBezTo>
                      <a:pt x="778104" y="1847956"/>
                      <a:pt x="716954" y="1908035"/>
                      <a:pt x="716954" y="1908035"/>
                    </a:cubicBezTo>
                    <a:cubicBezTo>
                      <a:pt x="716954" y="1908035"/>
                      <a:pt x="719063" y="1958629"/>
                      <a:pt x="719063" y="1963899"/>
                    </a:cubicBezTo>
                    <a:cubicBezTo>
                      <a:pt x="719063" y="1969169"/>
                      <a:pt x="711683" y="1983926"/>
                      <a:pt x="708520" y="1992358"/>
                    </a:cubicBezTo>
                    <a:cubicBezTo>
                      <a:pt x="705357" y="2000790"/>
                      <a:pt x="691651" y="2051384"/>
                      <a:pt x="687434" y="2067195"/>
                    </a:cubicBezTo>
                    <a:cubicBezTo>
                      <a:pt x="683216" y="2083005"/>
                      <a:pt x="672673" y="2135707"/>
                      <a:pt x="668456" y="2159950"/>
                    </a:cubicBezTo>
                    <a:cubicBezTo>
                      <a:pt x="664239" y="2184192"/>
                      <a:pt x="651587" y="2224246"/>
                      <a:pt x="645261" y="2235840"/>
                    </a:cubicBezTo>
                    <a:cubicBezTo>
                      <a:pt x="638935" y="2247434"/>
                      <a:pt x="652641" y="2259029"/>
                      <a:pt x="656858" y="2266407"/>
                    </a:cubicBezTo>
                    <a:cubicBezTo>
                      <a:pt x="661076" y="2273785"/>
                      <a:pt x="666347" y="2278001"/>
                      <a:pt x="678999" y="2278001"/>
                    </a:cubicBezTo>
                    <a:cubicBezTo>
                      <a:pt x="691651" y="2278001"/>
                      <a:pt x="686379" y="2288542"/>
                      <a:pt x="681108" y="2293812"/>
                    </a:cubicBezTo>
                    <a:cubicBezTo>
                      <a:pt x="675836" y="2299082"/>
                      <a:pt x="639989" y="2327541"/>
                      <a:pt x="630501" y="2338081"/>
                    </a:cubicBezTo>
                    <a:cubicBezTo>
                      <a:pt x="621012" y="2348622"/>
                      <a:pt x="593600" y="2373918"/>
                      <a:pt x="586219" y="2382351"/>
                    </a:cubicBezTo>
                    <a:cubicBezTo>
                      <a:pt x="578839" y="2390783"/>
                      <a:pt x="544047" y="2456133"/>
                      <a:pt x="536667" y="2468781"/>
                    </a:cubicBezTo>
                    <a:cubicBezTo>
                      <a:pt x="529286" y="2481430"/>
                      <a:pt x="529286" y="2490916"/>
                      <a:pt x="529286" y="2500403"/>
                    </a:cubicBezTo>
                    <a:cubicBezTo>
                      <a:pt x="529286" y="2509467"/>
                      <a:pt x="527347" y="2533963"/>
                      <a:pt x="524437" y="2542522"/>
                    </a:cubicBezTo>
                    <a:cubicBezTo>
                      <a:pt x="524310" y="2542943"/>
                      <a:pt x="524142" y="2543281"/>
                      <a:pt x="524015" y="2543618"/>
                    </a:cubicBezTo>
                    <a:cubicBezTo>
                      <a:pt x="520852" y="2550996"/>
                      <a:pt x="508200" y="2559428"/>
                      <a:pt x="499766" y="2562591"/>
                    </a:cubicBezTo>
                    <a:cubicBezTo>
                      <a:pt x="491331" y="2565753"/>
                      <a:pt x="480788" y="2567861"/>
                      <a:pt x="459702" y="2565753"/>
                    </a:cubicBezTo>
                    <a:cubicBezTo>
                      <a:pt x="438615" y="2563645"/>
                      <a:pt x="431235" y="2571023"/>
                      <a:pt x="425964" y="2574185"/>
                    </a:cubicBezTo>
                    <a:cubicBezTo>
                      <a:pt x="420692" y="2577347"/>
                      <a:pt x="399606" y="2598428"/>
                      <a:pt x="399606" y="2598428"/>
                    </a:cubicBezTo>
                    <a:cubicBezTo>
                      <a:pt x="399606" y="2598428"/>
                      <a:pt x="374302" y="2635319"/>
                      <a:pt x="369031" y="2644805"/>
                    </a:cubicBezTo>
                    <a:cubicBezTo>
                      <a:pt x="363759" y="2654291"/>
                      <a:pt x="344782" y="2683804"/>
                      <a:pt x="338456" y="2690129"/>
                    </a:cubicBezTo>
                    <a:cubicBezTo>
                      <a:pt x="332130" y="2696453"/>
                      <a:pt x="303663" y="2725966"/>
                      <a:pt x="303663" y="2725966"/>
                    </a:cubicBezTo>
                    <a:cubicBezTo>
                      <a:pt x="303663" y="2725966"/>
                      <a:pt x="302609" y="2739668"/>
                      <a:pt x="301555" y="2749154"/>
                    </a:cubicBezTo>
                    <a:cubicBezTo>
                      <a:pt x="300500" y="2758641"/>
                      <a:pt x="295229" y="2764965"/>
                      <a:pt x="287849" y="2770235"/>
                    </a:cubicBezTo>
                    <a:cubicBezTo>
                      <a:pt x="280468" y="2775505"/>
                      <a:pt x="267901" y="2775548"/>
                      <a:pt x="267901" y="2775548"/>
                    </a:cubicBezTo>
                    <a:cubicBezTo>
                      <a:pt x="266425" y="2777782"/>
                      <a:pt x="264401" y="2780021"/>
                      <a:pt x="261913" y="2782209"/>
                    </a:cubicBezTo>
                    <a:cubicBezTo>
                      <a:pt x="242218" y="2799580"/>
                      <a:pt x="256008" y="2790852"/>
                      <a:pt x="249556" y="2807548"/>
                    </a:cubicBezTo>
                    <a:cubicBezTo>
                      <a:pt x="248502" y="2810373"/>
                      <a:pt x="246815" y="2812190"/>
                      <a:pt x="245465" y="2813451"/>
                    </a:cubicBezTo>
                    <a:lnTo>
                      <a:pt x="243820" y="2814969"/>
                    </a:lnTo>
                    <a:cubicBezTo>
                      <a:pt x="240489" y="2818042"/>
                      <a:pt x="238802" y="2822975"/>
                      <a:pt x="235976" y="2826563"/>
                    </a:cubicBezTo>
                    <a:cubicBezTo>
                      <a:pt x="231422" y="2832255"/>
                      <a:pt x="224379" y="2837862"/>
                      <a:pt x="216619" y="2841990"/>
                    </a:cubicBezTo>
                    <a:cubicBezTo>
                      <a:pt x="211601" y="2844730"/>
                      <a:pt x="206287" y="2847386"/>
                      <a:pt x="201184" y="2847218"/>
                    </a:cubicBezTo>
                    <a:lnTo>
                      <a:pt x="188743" y="2838743"/>
                    </a:lnTo>
                    <a:lnTo>
                      <a:pt x="182417" y="2834527"/>
                    </a:lnTo>
                    <a:cubicBezTo>
                      <a:pt x="182417" y="2834527"/>
                      <a:pt x="183472" y="2828203"/>
                      <a:pt x="187689" y="2819771"/>
                    </a:cubicBezTo>
                    <a:cubicBezTo>
                      <a:pt x="191906" y="2811338"/>
                      <a:pt x="196123" y="2806068"/>
                      <a:pt x="199286" y="2794474"/>
                    </a:cubicBezTo>
                    <a:cubicBezTo>
                      <a:pt x="202449" y="2782879"/>
                      <a:pt x="203504" y="2777609"/>
                      <a:pt x="195069" y="2767069"/>
                    </a:cubicBezTo>
                    <a:cubicBezTo>
                      <a:pt x="186635" y="2756529"/>
                      <a:pt x="180309" y="2763907"/>
                      <a:pt x="168711" y="2766015"/>
                    </a:cubicBezTo>
                    <a:cubicBezTo>
                      <a:pt x="157114" y="2768123"/>
                      <a:pt x="151842" y="2764961"/>
                      <a:pt x="152896" y="2757583"/>
                    </a:cubicBezTo>
                    <a:cubicBezTo>
                      <a:pt x="153951" y="2750204"/>
                      <a:pt x="150788" y="2738610"/>
                      <a:pt x="140245" y="2733340"/>
                    </a:cubicBezTo>
                    <a:cubicBezTo>
                      <a:pt x="129702" y="2728070"/>
                      <a:pt x="131810" y="2715421"/>
                      <a:pt x="133919" y="2705935"/>
                    </a:cubicBezTo>
                    <a:cubicBezTo>
                      <a:pt x="136027" y="2696449"/>
                      <a:pt x="121271" y="2695399"/>
                      <a:pt x="112837" y="269539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xmlns="" id="{00EC4BE5-D20E-D111-4AAC-4CC660F7A36A}"/>
                  </a:ext>
                </a:extLst>
              </p:cNvPr>
              <p:cNvSpPr/>
              <p:nvPr/>
            </p:nvSpPr>
            <p:spPr>
              <a:xfrm>
                <a:off x="6370126" y="2793084"/>
                <a:ext cx="297746" cy="159328"/>
              </a:xfrm>
              <a:custGeom>
                <a:avLst/>
                <a:gdLst>
                  <a:gd name="connsiteX0" fmla="*/ 0 w 297746"/>
                  <a:gd name="connsiteY0" fmla="*/ 157131 h 159328"/>
                  <a:gd name="connsiteX1" fmla="*/ 11715 w 297746"/>
                  <a:gd name="connsiteY1" fmla="*/ 156789 h 159328"/>
                  <a:gd name="connsiteX2" fmla="*/ 25684 w 297746"/>
                  <a:gd name="connsiteY2" fmla="*/ 151711 h 159328"/>
                  <a:gd name="connsiteX3" fmla="*/ 29493 w 297746"/>
                  <a:gd name="connsiteY3" fmla="*/ 151711 h 159328"/>
                  <a:gd name="connsiteX4" fmla="*/ 40288 w 297746"/>
                  <a:gd name="connsiteY4" fmla="*/ 156154 h 159328"/>
                  <a:gd name="connsiteX5" fmla="*/ 49812 w 297746"/>
                  <a:gd name="connsiteY5" fmla="*/ 159328 h 159328"/>
                  <a:gd name="connsiteX6" fmla="*/ 79654 w 297746"/>
                  <a:gd name="connsiteY6" fmla="*/ 157424 h 159328"/>
                  <a:gd name="connsiteX7" fmla="*/ 89813 w 297746"/>
                  <a:gd name="connsiteY7" fmla="*/ 159328 h 159328"/>
                  <a:gd name="connsiteX8" fmla="*/ 105687 w 297746"/>
                  <a:gd name="connsiteY8" fmla="*/ 154885 h 159328"/>
                  <a:gd name="connsiteX9" fmla="*/ 124735 w 297746"/>
                  <a:gd name="connsiteY9" fmla="*/ 144729 h 159328"/>
                  <a:gd name="connsiteX10" fmla="*/ 145053 w 297746"/>
                  <a:gd name="connsiteY10" fmla="*/ 142824 h 159328"/>
                  <a:gd name="connsiteX11" fmla="*/ 154577 w 297746"/>
                  <a:gd name="connsiteY11" fmla="*/ 144094 h 159328"/>
                  <a:gd name="connsiteX12" fmla="*/ 161562 w 297746"/>
                  <a:gd name="connsiteY12" fmla="*/ 151076 h 159328"/>
                  <a:gd name="connsiteX13" fmla="*/ 166641 w 297746"/>
                  <a:gd name="connsiteY13" fmla="*/ 154885 h 159328"/>
                  <a:gd name="connsiteX14" fmla="*/ 174260 w 297746"/>
                  <a:gd name="connsiteY14" fmla="*/ 155520 h 159328"/>
                  <a:gd name="connsiteX15" fmla="*/ 199658 w 297746"/>
                  <a:gd name="connsiteY15" fmla="*/ 133937 h 159328"/>
                  <a:gd name="connsiteX16" fmla="*/ 210452 w 297746"/>
                  <a:gd name="connsiteY16" fmla="*/ 125685 h 159328"/>
                  <a:gd name="connsiteX17" fmla="*/ 210452 w 297746"/>
                  <a:gd name="connsiteY17" fmla="*/ 116799 h 159328"/>
                  <a:gd name="connsiteX18" fmla="*/ 199658 w 297746"/>
                  <a:gd name="connsiteY18" fmla="*/ 104738 h 159328"/>
                  <a:gd name="connsiteX19" fmla="*/ 195214 w 297746"/>
                  <a:gd name="connsiteY19" fmla="*/ 95851 h 159328"/>
                  <a:gd name="connsiteX20" fmla="*/ 195214 w 297746"/>
                  <a:gd name="connsiteY20" fmla="*/ 88868 h 159328"/>
                  <a:gd name="connsiteX21" fmla="*/ 213627 w 297746"/>
                  <a:gd name="connsiteY21" fmla="*/ 83155 h 159328"/>
                  <a:gd name="connsiteX22" fmla="*/ 234580 w 297746"/>
                  <a:gd name="connsiteY22" fmla="*/ 69191 h 159328"/>
                  <a:gd name="connsiteX23" fmla="*/ 249819 w 297746"/>
                  <a:gd name="connsiteY23" fmla="*/ 69191 h 159328"/>
                  <a:gd name="connsiteX24" fmla="*/ 271406 w 297746"/>
                  <a:gd name="connsiteY24" fmla="*/ 67921 h 159328"/>
                  <a:gd name="connsiteX25" fmla="*/ 289185 w 297746"/>
                  <a:gd name="connsiteY25" fmla="*/ 39991 h 159328"/>
                  <a:gd name="connsiteX26" fmla="*/ 297747 w 297746"/>
                  <a:gd name="connsiteY26" fmla="*/ 35407 h 159328"/>
                  <a:gd name="connsiteX27" fmla="*/ 287221 w 297746"/>
                  <a:gd name="connsiteY27" fmla="*/ 21692 h 159328"/>
                  <a:gd name="connsiteX28" fmla="*/ 266962 w 297746"/>
                  <a:gd name="connsiteY28" fmla="*/ 5713 h 159328"/>
                  <a:gd name="connsiteX29" fmla="*/ 243470 w 297746"/>
                  <a:gd name="connsiteY29" fmla="*/ 0 h 159328"/>
                  <a:gd name="connsiteX30" fmla="*/ 226961 w 297746"/>
                  <a:gd name="connsiteY30" fmla="*/ 8252 h 159328"/>
                  <a:gd name="connsiteX31" fmla="*/ 218071 w 297746"/>
                  <a:gd name="connsiteY31" fmla="*/ 21582 h 159328"/>
                  <a:gd name="connsiteX32" fmla="*/ 211087 w 297746"/>
                  <a:gd name="connsiteY32" fmla="*/ 25391 h 159328"/>
                  <a:gd name="connsiteX33" fmla="*/ 199023 w 297746"/>
                  <a:gd name="connsiteY33" fmla="*/ 22217 h 159328"/>
                  <a:gd name="connsiteX34" fmla="*/ 195214 w 297746"/>
                  <a:gd name="connsiteY34" fmla="*/ 28565 h 159328"/>
                  <a:gd name="connsiteX35" fmla="*/ 189499 w 297746"/>
                  <a:gd name="connsiteY35" fmla="*/ 48243 h 159328"/>
                  <a:gd name="connsiteX36" fmla="*/ 178070 w 297746"/>
                  <a:gd name="connsiteY36" fmla="*/ 58399 h 159328"/>
                  <a:gd name="connsiteX37" fmla="*/ 156482 w 297746"/>
                  <a:gd name="connsiteY37" fmla="*/ 78077 h 159328"/>
                  <a:gd name="connsiteX38" fmla="*/ 146958 w 297746"/>
                  <a:gd name="connsiteY38" fmla="*/ 86329 h 159328"/>
                  <a:gd name="connsiteX39" fmla="*/ 130450 w 297746"/>
                  <a:gd name="connsiteY39" fmla="*/ 82521 h 159328"/>
                  <a:gd name="connsiteX40" fmla="*/ 95528 w 297746"/>
                  <a:gd name="connsiteY40" fmla="*/ 60304 h 159328"/>
                  <a:gd name="connsiteX41" fmla="*/ 75845 w 297746"/>
                  <a:gd name="connsiteY41" fmla="*/ 56495 h 159328"/>
                  <a:gd name="connsiteX42" fmla="*/ 58066 w 297746"/>
                  <a:gd name="connsiteY42" fmla="*/ 59669 h 159328"/>
                  <a:gd name="connsiteX43" fmla="*/ 44732 w 297746"/>
                  <a:gd name="connsiteY43" fmla="*/ 72999 h 159328"/>
                  <a:gd name="connsiteX44" fmla="*/ 33938 w 297746"/>
                  <a:gd name="connsiteY44" fmla="*/ 77443 h 159328"/>
                  <a:gd name="connsiteX45" fmla="*/ 19334 w 297746"/>
                  <a:gd name="connsiteY45" fmla="*/ 70460 h 159328"/>
                  <a:gd name="connsiteX46" fmla="*/ 11080 w 297746"/>
                  <a:gd name="connsiteY46" fmla="*/ 75538 h 159328"/>
                  <a:gd name="connsiteX47" fmla="*/ 6636 w 297746"/>
                  <a:gd name="connsiteY47" fmla="*/ 105373 h 159328"/>
                  <a:gd name="connsiteX48" fmla="*/ 4096 w 297746"/>
                  <a:gd name="connsiteY48" fmla="*/ 140285 h 15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7746" h="159328">
                    <a:moveTo>
                      <a:pt x="0" y="157131"/>
                    </a:moveTo>
                    <a:lnTo>
                      <a:pt x="11715" y="156789"/>
                    </a:lnTo>
                    <a:lnTo>
                      <a:pt x="25684" y="151711"/>
                    </a:lnTo>
                    <a:lnTo>
                      <a:pt x="29493" y="151711"/>
                    </a:lnTo>
                    <a:lnTo>
                      <a:pt x="40288" y="156154"/>
                    </a:lnTo>
                    <a:lnTo>
                      <a:pt x="49812" y="159328"/>
                    </a:lnTo>
                    <a:lnTo>
                      <a:pt x="79654" y="157424"/>
                    </a:lnTo>
                    <a:lnTo>
                      <a:pt x="89813" y="159328"/>
                    </a:lnTo>
                    <a:lnTo>
                      <a:pt x="105687" y="154885"/>
                    </a:lnTo>
                    <a:lnTo>
                      <a:pt x="124735" y="144729"/>
                    </a:lnTo>
                    <a:lnTo>
                      <a:pt x="145053" y="142824"/>
                    </a:lnTo>
                    <a:lnTo>
                      <a:pt x="154577" y="144094"/>
                    </a:lnTo>
                    <a:lnTo>
                      <a:pt x="161562" y="151076"/>
                    </a:lnTo>
                    <a:lnTo>
                      <a:pt x="166641" y="154885"/>
                    </a:lnTo>
                    <a:lnTo>
                      <a:pt x="174260" y="155520"/>
                    </a:lnTo>
                    <a:lnTo>
                      <a:pt x="199658" y="133937"/>
                    </a:lnTo>
                    <a:lnTo>
                      <a:pt x="210452" y="125685"/>
                    </a:lnTo>
                    <a:lnTo>
                      <a:pt x="210452" y="116799"/>
                    </a:lnTo>
                    <a:lnTo>
                      <a:pt x="199658" y="104738"/>
                    </a:lnTo>
                    <a:lnTo>
                      <a:pt x="195214" y="95851"/>
                    </a:lnTo>
                    <a:lnTo>
                      <a:pt x="195214" y="88868"/>
                    </a:lnTo>
                    <a:lnTo>
                      <a:pt x="213627" y="83155"/>
                    </a:lnTo>
                    <a:lnTo>
                      <a:pt x="234580" y="69191"/>
                    </a:lnTo>
                    <a:lnTo>
                      <a:pt x="249819" y="69191"/>
                    </a:lnTo>
                    <a:cubicBezTo>
                      <a:pt x="249819" y="69191"/>
                      <a:pt x="270772" y="71095"/>
                      <a:pt x="271406" y="67921"/>
                    </a:cubicBezTo>
                    <a:cubicBezTo>
                      <a:pt x="272042" y="64747"/>
                      <a:pt x="289185" y="39991"/>
                      <a:pt x="289185" y="39991"/>
                    </a:cubicBezTo>
                    <a:lnTo>
                      <a:pt x="297747" y="35407"/>
                    </a:lnTo>
                    <a:lnTo>
                      <a:pt x="287221" y="21692"/>
                    </a:lnTo>
                    <a:lnTo>
                      <a:pt x="266962" y="5713"/>
                    </a:lnTo>
                    <a:lnTo>
                      <a:pt x="243470" y="0"/>
                    </a:lnTo>
                    <a:lnTo>
                      <a:pt x="226961" y="8252"/>
                    </a:lnTo>
                    <a:lnTo>
                      <a:pt x="218071" y="21582"/>
                    </a:lnTo>
                    <a:lnTo>
                      <a:pt x="211087" y="25391"/>
                    </a:lnTo>
                    <a:lnTo>
                      <a:pt x="199023" y="22217"/>
                    </a:lnTo>
                    <a:lnTo>
                      <a:pt x="195214" y="28565"/>
                    </a:lnTo>
                    <a:lnTo>
                      <a:pt x="189499" y="48243"/>
                    </a:lnTo>
                    <a:lnTo>
                      <a:pt x="178070" y="58399"/>
                    </a:lnTo>
                    <a:lnTo>
                      <a:pt x="156482" y="78077"/>
                    </a:lnTo>
                    <a:cubicBezTo>
                      <a:pt x="156482" y="78077"/>
                      <a:pt x="153307" y="85060"/>
                      <a:pt x="146958" y="86329"/>
                    </a:cubicBezTo>
                    <a:cubicBezTo>
                      <a:pt x="140609" y="87599"/>
                      <a:pt x="130450" y="82521"/>
                      <a:pt x="130450" y="82521"/>
                    </a:cubicBezTo>
                    <a:lnTo>
                      <a:pt x="95528" y="60304"/>
                    </a:lnTo>
                    <a:cubicBezTo>
                      <a:pt x="95528" y="60304"/>
                      <a:pt x="80289" y="56495"/>
                      <a:pt x="75845" y="56495"/>
                    </a:cubicBezTo>
                    <a:cubicBezTo>
                      <a:pt x="71399" y="56495"/>
                      <a:pt x="58066" y="59669"/>
                      <a:pt x="58066" y="59669"/>
                    </a:cubicBezTo>
                    <a:lnTo>
                      <a:pt x="44732" y="72999"/>
                    </a:lnTo>
                    <a:lnTo>
                      <a:pt x="33938" y="77443"/>
                    </a:lnTo>
                    <a:lnTo>
                      <a:pt x="19334" y="70460"/>
                    </a:lnTo>
                    <a:lnTo>
                      <a:pt x="11080" y="75538"/>
                    </a:lnTo>
                    <a:cubicBezTo>
                      <a:pt x="11080" y="75538"/>
                      <a:pt x="6636" y="102833"/>
                      <a:pt x="6636" y="105373"/>
                    </a:cubicBezTo>
                    <a:cubicBezTo>
                      <a:pt x="6636" y="107912"/>
                      <a:pt x="4096" y="140285"/>
                      <a:pt x="4096" y="14028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C26028EA-68FE-A5E8-67DF-03D3947D22BE}"/>
              </a:ext>
            </a:extLst>
          </p:cNvPr>
          <p:cNvGrpSpPr/>
          <p:nvPr/>
        </p:nvGrpSpPr>
        <p:grpSpPr>
          <a:xfrm>
            <a:off x="5686450" y="5922178"/>
            <a:ext cx="867600" cy="867600"/>
            <a:chOff x="5686450" y="5965042"/>
            <a:chExt cx="867600" cy="867600"/>
          </a:xfrm>
        </p:grpSpPr>
        <p:sp>
          <p:nvSpPr>
            <p:cNvPr id="477" name="Oval 476">
              <a:extLst>
                <a:ext uri="{FF2B5EF4-FFF2-40B4-BE49-F238E27FC236}">
                  <a16:creationId xmlns:a16="http://schemas.microsoft.com/office/drawing/2014/main" xmlns="" id="{AFB2CFC9-62EA-5268-F808-6F67B9291907}"/>
                </a:ext>
              </a:extLst>
            </p:cNvPr>
            <p:cNvSpPr/>
            <p:nvPr/>
          </p:nvSpPr>
          <p:spPr>
            <a:xfrm>
              <a:off x="5686450" y="5965042"/>
              <a:ext cx="867600" cy="867600"/>
            </a:xfrm>
            <a:prstGeom prst="ellipse">
              <a:avLst/>
            </a:prstGeom>
            <a:solidFill>
              <a:srgbClr val="FF6F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/>
            </a:p>
          </p:txBody>
        </p:sp>
        <p:grpSp>
          <p:nvGrpSpPr>
            <p:cNvPr id="504" name="Group 503">
              <a:extLst>
                <a:ext uri="{FF2B5EF4-FFF2-40B4-BE49-F238E27FC236}">
                  <a16:creationId xmlns:a16="http://schemas.microsoft.com/office/drawing/2014/main" xmlns="" id="{513A4427-D6C3-2468-ED7A-E5393716A1B9}"/>
                </a:ext>
              </a:extLst>
            </p:cNvPr>
            <p:cNvGrpSpPr/>
            <p:nvPr/>
          </p:nvGrpSpPr>
          <p:grpSpPr>
            <a:xfrm>
              <a:off x="5837473" y="6105247"/>
              <a:ext cx="597468" cy="592471"/>
              <a:chOff x="-206735" y="1459052"/>
              <a:chExt cx="779971" cy="773448"/>
            </a:xfrm>
            <a:solidFill>
              <a:schemeClr val="bg1"/>
            </a:solidFill>
          </p:grpSpPr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xmlns="" id="{4D404340-1F85-B281-F525-F26E0ED285C1}"/>
                  </a:ext>
                </a:extLst>
              </p:cNvPr>
              <p:cNvSpPr/>
              <p:nvPr/>
            </p:nvSpPr>
            <p:spPr>
              <a:xfrm>
                <a:off x="51636" y="1595937"/>
                <a:ext cx="419907" cy="636563"/>
              </a:xfrm>
              <a:custGeom>
                <a:avLst/>
                <a:gdLst>
                  <a:gd name="connsiteX0" fmla="*/ 419759 w 419907"/>
                  <a:gd name="connsiteY0" fmla="*/ 110667 h 636563"/>
                  <a:gd name="connsiteX1" fmla="*/ 404039 w 419907"/>
                  <a:gd name="connsiteY1" fmla="*/ 81706 h 636563"/>
                  <a:gd name="connsiteX2" fmla="*/ 385387 w 419907"/>
                  <a:gd name="connsiteY2" fmla="*/ 72732 h 636563"/>
                  <a:gd name="connsiteX3" fmla="*/ 387678 w 419907"/>
                  <a:gd name="connsiteY3" fmla="*/ 69931 h 636563"/>
                  <a:gd name="connsiteX4" fmla="*/ 397180 w 419907"/>
                  <a:gd name="connsiteY4" fmla="*/ 38424 h 636563"/>
                  <a:gd name="connsiteX5" fmla="*/ 381313 w 419907"/>
                  <a:gd name="connsiteY5" fmla="*/ 9588 h 636563"/>
                  <a:gd name="connsiteX6" fmla="*/ 349703 w 419907"/>
                  <a:gd name="connsiteY6" fmla="*/ 211 h 636563"/>
                  <a:gd name="connsiteX7" fmla="*/ 320525 w 419907"/>
                  <a:gd name="connsiteY7" fmla="*/ 15573 h 636563"/>
                  <a:gd name="connsiteX8" fmla="*/ 303913 w 419907"/>
                  <a:gd name="connsiteY8" fmla="*/ 35560 h 636563"/>
                  <a:gd name="connsiteX9" fmla="*/ 290803 w 419907"/>
                  <a:gd name="connsiteY9" fmla="*/ 18436 h 636563"/>
                  <a:gd name="connsiteX10" fmla="*/ 259204 w 419907"/>
                  <a:gd name="connsiteY10" fmla="*/ 9025 h 636563"/>
                  <a:gd name="connsiteX11" fmla="*/ 230016 w 419907"/>
                  <a:gd name="connsiteY11" fmla="*/ 24358 h 636563"/>
                  <a:gd name="connsiteX12" fmla="*/ 183427 w 419907"/>
                  <a:gd name="connsiteY12" fmla="*/ 80245 h 636563"/>
                  <a:gd name="connsiteX13" fmla="*/ 193230 w 419907"/>
                  <a:gd name="connsiteY13" fmla="*/ 108252 h 636563"/>
                  <a:gd name="connsiteX14" fmla="*/ 249562 w 419907"/>
                  <a:gd name="connsiteY14" fmla="*/ 40657 h 636563"/>
                  <a:gd name="connsiteX15" fmla="*/ 249556 w 419907"/>
                  <a:gd name="connsiteY15" fmla="*/ 40651 h 636563"/>
                  <a:gd name="connsiteX16" fmla="*/ 275016 w 419907"/>
                  <a:gd name="connsiteY16" fmla="*/ 38230 h 636563"/>
                  <a:gd name="connsiteX17" fmla="*/ 283035 w 419907"/>
                  <a:gd name="connsiteY17" fmla="*/ 53319 h 636563"/>
                  <a:gd name="connsiteX18" fmla="*/ 280302 w 419907"/>
                  <a:gd name="connsiteY18" fmla="*/ 64071 h 636563"/>
                  <a:gd name="connsiteX19" fmla="*/ 202648 w 419907"/>
                  <a:gd name="connsiteY19" fmla="*/ 157069 h 636563"/>
                  <a:gd name="connsiteX20" fmla="*/ 201500 w 419907"/>
                  <a:gd name="connsiteY20" fmla="*/ 198187 h 636563"/>
                  <a:gd name="connsiteX21" fmla="*/ 340133 w 419907"/>
                  <a:gd name="connsiteY21" fmla="*/ 31808 h 636563"/>
                  <a:gd name="connsiteX22" fmla="*/ 365593 w 419907"/>
                  <a:gd name="connsiteY22" fmla="*/ 29387 h 636563"/>
                  <a:gd name="connsiteX23" fmla="*/ 371959 w 419907"/>
                  <a:gd name="connsiteY23" fmla="*/ 41100 h 636563"/>
                  <a:gd name="connsiteX24" fmla="*/ 368077 w 419907"/>
                  <a:gd name="connsiteY24" fmla="*/ 53830 h 636563"/>
                  <a:gd name="connsiteX25" fmla="*/ 207924 w 419907"/>
                  <a:gd name="connsiteY25" fmla="*/ 245669 h 636563"/>
                  <a:gd name="connsiteX26" fmla="*/ 204702 w 419907"/>
                  <a:gd name="connsiteY26" fmla="*/ 255092 h 636563"/>
                  <a:gd name="connsiteX27" fmla="*/ 209243 w 419907"/>
                  <a:gd name="connsiteY27" fmla="*/ 263952 h 636563"/>
                  <a:gd name="connsiteX28" fmla="*/ 218779 w 419907"/>
                  <a:gd name="connsiteY28" fmla="*/ 266828 h 636563"/>
                  <a:gd name="connsiteX29" fmla="*/ 227469 w 419907"/>
                  <a:gd name="connsiteY29" fmla="*/ 261963 h 636563"/>
                  <a:gd name="connsiteX30" fmla="*/ 361834 w 419907"/>
                  <a:gd name="connsiteY30" fmla="*/ 100734 h 636563"/>
                  <a:gd name="connsiteX31" fmla="*/ 375058 w 419907"/>
                  <a:gd name="connsiteY31" fmla="*/ 96972 h 636563"/>
                  <a:gd name="connsiteX32" fmla="*/ 387930 w 419907"/>
                  <a:gd name="connsiteY32" fmla="*/ 101814 h 636563"/>
                  <a:gd name="connsiteX33" fmla="*/ 394296 w 419907"/>
                  <a:gd name="connsiteY33" fmla="*/ 113464 h 636563"/>
                  <a:gd name="connsiteX34" fmla="*/ 390414 w 419907"/>
                  <a:gd name="connsiteY34" fmla="*/ 126194 h 636563"/>
                  <a:gd name="connsiteX35" fmla="*/ 256429 w 419907"/>
                  <a:gd name="connsiteY35" fmla="*/ 285328 h 636563"/>
                  <a:gd name="connsiteX36" fmla="*/ 253201 w 419907"/>
                  <a:gd name="connsiteY36" fmla="*/ 294745 h 636563"/>
                  <a:gd name="connsiteX37" fmla="*/ 257747 w 419907"/>
                  <a:gd name="connsiteY37" fmla="*/ 303611 h 636563"/>
                  <a:gd name="connsiteX38" fmla="*/ 267278 w 419907"/>
                  <a:gd name="connsiteY38" fmla="*/ 306487 h 636563"/>
                  <a:gd name="connsiteX39" fmla="*/ 275967 w 419907"/>
                  <a:gd name="connsiteY39" fmla="*/ 301622 h 636563"/>
                  <a:gd name="connsiteX40" fmla="*/ 357565 w 419907"/>
                  <a:gd name="connsiteY40" fmla="*/ 203725 h 636563"/>
                  <a:gd name="connsiteX41" fmla="*/ 357571 w 419907"/>
                  <a:gd name="connsiteY41" fmla="*/ 203725 h 636563"/>
                  <a:gd name="connsiteX42" fmla="*/ 383031 w 419907"/>
                  <a:gd name="connsiteY42" fmla="*/ 201309 h 636563"/>
                  <a:gd name="connsiteX43" fmla="*/ 389396 w 419907"/>
                  <a:gd name="connsiteY43" fmla="*/ 212954 h 636563"/>
                  <a:gd name="connsiteX44" fmla="*/ 385509 w 419907"/>
                  <a:gd name="connsiteY44" fmla="*/ 225684 h 636563"/>
                  <a:gd name="connsiteX45" fmla="*/ 291437 w 419907"/>
                  <a:gd name="connsiteY45" fmla="*/ 338857 h 636563"/>
                  <a:gd name="connsiteX46" fmla="*/ 224728 w 419907"/>
                  <a:gd name="connsiteY46" fmla="*/ 410402 h 636563"/>
                  <a:gd name="connsiteX47" fmla="*/ 140646 w 419907"/>
                  <a:gd name="connsiteY47" fmla="*/ 443114 h 636563"/>
                  <a:gd name="connsiteX48" fmla="*/ 131417 w 419907"/>
                  <a:gd name="connsiteY48" fmla="*/ 445660 h 636563"/>
                  <a:gd name="connsiteX49" fmla="*/ 109140 w 419907"/>
                  <a:gd name="connsiteY49" fmla="*/ 428985 h 636563"/>
                  <a:gd name="connsiteX50" fmla="*/ 91318 w 419907"/>
                  <a:gd name="connsiteY50" fmla="*/ 431531 h 636563"/>
                  <a:gd name="connsiteX51" fmla="*/ 93864 w 419907"/>
                  <a:gd name="connsiteY51" fmla="*/ 449354 h 636563"/>
                  <a:gd name="connsiteX52" fmla="*/ 109715 w 419907"/>
                  <a:gd name="connsiteY52" fmla="*/ 461254 h 636563"/>
                  <a:gd name="connsiteX53" fmla="*/ 2269 w 419907"/>
                  <a:gd name="connsiteY53" fmla="*/ 616562 h 636563"/>
                  <a:gd name="connsiteX54" fmla="*/ 5486 w 419907"/>
                  <a:gd name="connsiteY54" fmla="*/ 634294 h 636563"/>
                  <a:gd name="connsiteX55" fmla="*/ 23212 w 419907"/>
                  <a:gd name="connsiteY55" fmla="*/ 631077 h 636563"/>
                  <a:gd name="connsiteX56" fmla="*/ 130401 w 419907"/>
                  <a:gd name="connsiteY56" fmla="*/ 476090 h 636563"/>
                  <a:gd name="connsiteX57" fmla="*/ 144530 w 419907"/>
                  <a:gd name="connsiteY57" fmla="*/ 468326 h 636563"/>
                  <a:gd name="connsiteX58" fmla="*/ 240006 w 419907"/>
                  <a:gd name="connsiteY58" fmla="*/ 430642 h 636563"/>
                  <a:gd name="connsiteX59" fmla="*/ 311232 w 419907"/>
                  <a:gd name="connsiteY59" fmla="*/ 354643 h 636563"/>
                  <a:gd name="connsiteX60" fmla="*/ 331344 w 419907"/>
                  <a:gd name="connsiteY60" fmla="*/ 329626 h 636563"/>
                  <a:gd name="connsiteX61" fmla="*/ 404604 w 419907"/>
                  <a:gd name="connsiteY61" fmla="*/ 241090 h 636563"/>
                  <a:gd name="connsiteX62" fmla="*/ 404604 w 419907"/>
                  <a:gd name="connsiteY62" fmla="*/ 241095 h 636563"/>
                  <a:gd name="connsiteX63" fmla="*/ 414112 w 419907"/>
                  <a:gd name="connsiteY63" fmla="*/ 209583 h 636563"/>
                  <a:gd name="connsiteX64" fmla="*/ 398239 w 419907"/>
                  <a:gd name="connsiteY64" fmla="*/ 180753 h 636563"/>
                  <a:gd name="connsiteX65" fmla="*/ 383601 w 419907"/>
                  <a:gd name="connsiteY65" fmla="*/ 173052 h 636563"/>
                  <a:gd name="connsiteX66" fmla="*/ 409380 w 419907"/>
                  <a:gd name="connsiteY66" fmla="*/ 142119 h 636563"/>
                  <a:gd name="connsiteX67" fmla="*/ 419757 w 419907"/>
                  <a:gd name="connsiteY67" fmla="*/ 110675 h 63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419907" h="636563">
                    <a:moveTo>
                      <a:pt x="419759" y="110667"/>
                    </a:moveTo>
                    <a:cubicBezTo>
                      <a:pt x="418639" y="99289"/>
                      <a:pt x="412967" y="88844"/>
                      <a:pt x="404039" y="81706"/>
                    </a:cubicBezTo>
                    <a:cubicBezTo>
                      <a:pt x="398566" y="77358"/>
                      <a:pt x="392195" y="74289"/>
                      <a:pt x="385387" y="72732"/>
                    </a:cubicBezTo>
                    <a:lnTo>
                      <a:pt x="387678" y="69931"/>
                    </a:lnTo>
                    <a:cubicBezTo>
                      <a:pt x="394952" y="61133"/>
                      <a:pt x="398379" y="49773"/>
                      <a:pt x="397180" y="38424"/>
                    </a:cubicBezTo>
                    <a:cubicBezTo>
                      <a:pt x="395986" y="27069"/>
                      <a:pt x="390263" y="16675"/>
                      <a:pt x="381313" y="9588"/>
                    </a:cubicBezTo>
                    <a:cubicBezTo>
                      <a:pt x="372407" y="2456"/>
                      <a:pt x="361058" y="-908"/>
                      <a:pt x="349703" y="211"/>
                    </a:cubicBezTo>
                    <a:cubicBezTo>
                      <a:pt x="338342" y="1325"/>
                      <a:pt x="327874" y="6838"/>
                      <a:pt x="320525" y="15573"/>
                    </a:cubicBezTo>
                    <a:lnTo>
                      <a:pt x="303913" y="35560"/>
                    </a:lnTo>
                    <a:cubicBezTo>
                      <a:pt x="300918" y="28917"/>
                      <a:pt x="296429" y="23057"/>
                      <a:pt x="290803" y="18436"/>
                    </a:cubicBezTo>
                    <a:cubicBezTo>
                      <a:pt x="281903" y="11298"/>
                      <a:pt x="270559" y="7917"/>
                      <a:pt x="259204" y="9025"/>
                    </a:cubicBezTo>
                    <a:cubicBezTo>
                      <a:pt x="247844" y="10133"/>
                      <a:pt x="237369" y="15634"/>
                      <a:pt x="230016" y="24358"/>
                    </a:cubicBezTo>
                    <a:lnTo>
                      <a:pt x="183427" y="80245"/>
                    </a:lnTo>
                    <a:cubicBezTo>
                      <a:pt x="187121" y="89498"/>
                      <a:pt x="190389" y="98829"/>
                      <a:pt x="193230" y="108252"/>
                    </a:cubicBezTo>
                    <a:lnTo>
                      <a:pt x="249562" y="40657"/>
                    </a:lnTo>
                    <a:lnTo>
                      <a:pt x="249556" y="40651"/>
                    </a:lnTo>
                    <a:cubicBezTo>
                      <a:pt x="255955" y="33013"/>
                      <a:pt x="267298" y="31939"/>
                      <a:pt x="275016" y="38230"/>
                    </a:cubicBezTo>
                    <a:cubicBezTo>
                      <a:pt x="279546" y="42032"/>
                      <a:pt x="282421" y="47437"/>
                      <a:pt x="283035" y="53319"/>
                    </a:cubicBezTo>
                    <a:cubicBezTo>
                      <a:pt x="283541" y="57121"/>
                      <a:pt x="282558" y="60974"/>
                      <a:pt x="280302" y="64071"/>
                    </a:cubicBezTo>
                    <a:lnTo>
                      <a:pt x="202648" y="157069"/>
                    </a:lnTo>
                    <a:cubicBezTo>
                      <a:pt x="203733" y="170777"/>
                      <a:pt x="203347" y="184559"/>
                      <a:pt x="201500" y="198187"/>
                    </a:cubicBezTo>
                    <a:lnTo>
                      <a:pt x="340133" y="31808"/>
                    </a:lnTo>
                    <a:cubicBezTo>
                      <a:pt x="346510" y="24141"/>
                      <a:pt x="357881" y="23056"/>
                      <a:pt x="365593" y="29387"/>
                    </a:cubicBezTo>
                    <a:cubicBezTo>
                      <a:pt x="369208" y="32274"/>
                      <a:pt x="371504" y="36496"/>
                      <a:pt x="371959" y="41100"/>
                    </a:cubicBezTo>
                    <a:cubicBezTo>
                      <a:pt x="372464" y="45697"/>
                      <a:pt x="371061" y="50300"/>
                      <a:pt x="368077" y="53830"/>
                    </a:cubicBezTo>
                    <a:lnTo>
                      <a:pt x="207924" y="245669"/>
                    </a:lnTo>
                    <a:cubicBezTo>
                      <a:pt x="205617" y="248244"/>
                      <a:pt x="204452" y="251642"/>
                      <a:pt x="204702" y="255092"/>
                    </a:cubicBezTo>
                    <a:cubicBezTo>
                      <a:pt x="204952" y="258542"/>
                      <a:pt x="206589" y="261736"/>
                      <a:pt x="209243" y="263952"/>
                    </a:cubicBezTo>
                    <a:cubicBezTo>
                      <a:pt x="211903" y="266168"/>
                      <a:pt x="215341" y="267203"/>
                      <a:pt x="218779" y="266828"/>
                    </a:cubicBezTo>
                    <a:cubicBezTo>
                      <a:pt x="222217" y="266453"/>
                      <a:pt x="225354" y="264697"/>
                      <a:pt x="227469" y="261963"/>
                    </a:cubicBezTo>
                    <a:lnTo>
                      <a:pt x="361834" y="100734"/>
                    </a:lnTo>
                    <a:cubicBezTo>
                      <a:pt x="365727" y="98097"/>
                      <a:pt x="370364" y="96778"/>
                      <a:pt x="375058" y="96972"/>
                    </a:cubicBezTo>
                    <a:cubicBezTo>
                      <a:pt x="379758" y="97165"/>
                      <a:pt x="384270" y="98864"/>
                      <a:pt x="387930" y="101814"/>
                    </a:cubicBezTo>
                    <a:cubicBezTo>
                      <a:pt x="391534" y="104684"/>
                      <a:pt x="393824" y="108883"/>
                      <a:pt x="394296" y="113464"/>
                    </a:cubicBezTo>
                    <a:cubicBezTo>
                      <a:pt x="394796" y="118056"/>
                      <a:pt x="393392" y="122653"/>
                      <a:pt x="390414" y="126194"/>
                    </a:cubicBezTo>
                    <a:lnTo>
                      <a:pt x="256429" y="285328"/>
                    </a:lnTo>
                    <a:cubicBezTo>
                      <a:pt x="254116" y="287897"/>
                      <a:pt x="252951" y="291301"/>
                      <a:pt x="253201" y="294745"/>
                    </a:cubicBezTo>
                    <a:cubicBezTo>
                      <a:pt x="253451" y="298195"/>
                      <a:pt x="255093" y="301394"/>
                      <a:pt x="257747" y="303611"/>
                    </a:cubicBezTo>
                    <a:cubicBezTo>
                      <a:pt x="260401" y="305822"/>
                      <a:pt x="263845" y="306862"/>
                      <a:pt x="267278" y="306487"/>
                    </a:cubicBezTo>
                    <a:cubicBezTo>
                      <a:pt x="270716" y="306111"/>
                      <a:pt x="273853" y="304355"/>
                      <a:pt x="275967" y="301622"/>
                    </a:cubicBezTo>
                    <a:lnTo>
                      <a:pt x="357565" y="203725"/>
                    </a:lnTo>
                    <a:lnTo>
                      <a:pt x="357571" y="203725"/>
                    </a:lnTo>
                    <a:cubicBezTo>
                      <a:pt x="363964" y="196092"/>
                      <a:pt x="375307" y="195012"/>
                      <a:pt x="383031" y="201309"/>
                    </a:cubicBezTo>
                    <a:cubicBezTo>
                      <a:pt x="386634" y="204174"/>
                      <a:pt x="388930" y="208373"/>
                      <a:pt x="389396" y="212954"/>
                    </a:cubicBezTo>
                    <a:cubicBezTo>
                      <a:pt x="389902" y="217552"/>
                      <a:pt x="388498" y="222155"/>
                      <a:pt x="385509" y="225684"/>
                    </a:cubicBezTo>
                    <a:cubicBezTo>
                      <a:pt x="385509" y="225684"/>
                      <a:pt x="297927" y="330963"/>
                      <a:pt x="291437" y="338857"/>
                    </a:cubicBezTo>
                    <a:cubicBezTo>
                      <a:pt x="270370" y="365528"/>
                      <a:pt x="250507" y="390732"/>
                      <a:pt x="224728" y="410402"/>
                    </a:cubicBezTo>
                    <a:cubicBezTo>
                      <a:pt x="199870" y="428150"/>
                      <a:pt x="170966" y="439398"/>
                      <a:pt x="140646" y="443114"/>
                    </a:cubicBezTo>
                    <a:cubicBezTo>
                      <a:pt x="137487" y="443636"/>
                      <a:pt x="134395" y="444489"/>
                      <a:pt x="131417" y="445660"/>
                    </a:cubicBezTo>
                    <a:lnTo>
                      <a:pt x="109140" y="428985"/>
                    </a:lnTo>
                    <a:cubicBezTo>
                      <a:pt x="103514" y="424769"/>
                      <a:pt x="95535" y="425905"/>
                      <a:pt x="91318" y="431531"/>
                    </a:cubicBezTo>
                    <a:cubicBezTo>
                      <a:pt x="87101" y="437158"/>
                      <a:pt x="88238" y="445137"/>
                      <a:pt x="93864" y="449354"/>
                    </a:cubicBezTo>
                    <a:lnTo>
                      <a:pt x="109715" y="461254"/>
                    </a:lnTo>
                    <a:lnTo>
                      <a:pt x="2269" y="616562"/>
                    </a:lnTo>
                    <a:cubicBezTo>
                      <a:pt x="-1737" y="622347"/>
                      <a:pt x="-299" y="630281"/>
                      <a:pt x="5486" y="634294"/>
                    </a:cubicBezTo>
                    <a:cubicBezTo>
                      <a:pt x="11266" y="638300"/>
                      <a:pt x="19205" y="636863"/>
                      <a:pt x="23212" y="631077"/>
                    </a:cubicBezTo>
                    <a:lnTo>
                      <a:pt x="130401" y="476090"/>
                    </a:lnTo>
                    <a:cubicBezTo>
                      <a:pt x="134254" y="472180"/>
                      <a:pt x="139165" y="469480"/>
                      <a:pt x="144530" y="468326"/>
                    </a:cubicBezTo>
                    <a:cubicBezTo>
                      <a:pt x="179003" y="463939"/>
                      <a:pt x="211829" y="450981"/>
                      <a:pt x="240006" y="430642"/>
                    </a:cubicBezTo>
                    <a:cubicBezTo>
                      <a:pt x="268331" y="409001"/>
                      <a:pt x="290165" y="381376"/>
                      <a:pt x="311232" y="354643"/>
                    </a:cubicBezTo>
                    <a:cubicBezTo>
                      <a:pt x="317597" y="346243"/>
                      <a:pt x="324536" y="337837"/>
                      <a:pt x="331344" y="329626"/>
                    </a:cubicBezTo>
                    <a:lnTo>
                      <a:pt x="404604" y="241090"/>
                    </a:lnTo>
                    <a:lnTo>
                      <a:pt x="404604" y="241095"/>
                    </a:lnTo>
                    <a:cubicBezTo>
                      <a:pt x="411884" y="232298"/>
                      <a:pt x="415306" y="220938"/>
                      <a:pt x="414112" y="209583"/>
                    </a:cubicBezTo>
                    <a:cubicBezTo>
                      <a:pt x="412913" y="198234"/>
                      <a:pt x="407190" y="187840"/>
                      <a:pt x="398239" y="180753"/>
                    </a:cubicBezTo>
                    <a:cubicBezTo>
                      <a:pt x="393903" y="177264"/>
                      <a:pt x="388931" y="174649"/>
                      <a:pt x="383601" y="173052"/>
                    </a:cubicBezTo>
                    <a:lnTo>
                      <a:pt x="409380" y="142119"/>
                    </a:lnTo>
                    <a:cubicBezTo>
                      <a:pt x="416978" y="133486"/>
                      <a:pt x="420729" y="122132"/>
                      <a:pt x="419757" y="110675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xmlns="" id="{BEB69CA5-3C68-7DB8-E14E-043FFEB725E6}"/>
                  </a:ext>
                </a:extLst>
              </p:cNvPr>
              <p:cNvSpPr/>
              <p:nvPr/>
            </p:nvSpPr>
            <p:spPr>
              <a:xfrm>
                <a:off x="-152403" y="1932381"/>
                <a:ext cx="202199" cy="193583"/>
              </a:xfrm>
              <a:custGeom>
                <a:avLst/>
                <a:gdLst>
                  <a:gd name="connsiteX0" fmla="*/ 3397 w 202199"/>
                  <a:gd name="connsiteY0" fmla="*/ 189488 h 193583"/>
                  <a:gd name="connsiteX1" fmla="*/ 12257 w 202199"/>
                  <a:gd name="connsiteY1" fmla="*/ 193574 h 193583"/>
                  <a:gd name="connsiteX2" fmla="*/ 21406 w 202199"/>
                  <a:gd name="connsiteY2" fmla="*/ 190187 h 193583"/>
                  <a:gd name="connsiteX3" fmla="*/ 192121 w 202199"/>
                  <a:gd name="connsiteY3" fmla="*/ 32144 h 193583"/>
                  <a:gd name="connsiteX4" fmla="*/ 202175 w 202199"/>
                  <a:gd name="connsiteY4" fmla="*/ 5348 h 193583"/>
                  <a:gd name="connsiteX5" fmla="*/ 175573 w 202199"/>
                  <a:gd name="connsiteY5" fmla="*/ 0 h 193583"/>
                  <a:gd name="connsiteX6" fmla="*/ 176465 w 202199"/>
                  <a:gd name="connsiteY6" fmla="*/ 3694 h 193583"/>
                  <a:gd name="connsiteX7" fmla="*/ 176459 w 202199"/>
                  <a:gd name="connsiteY7" fmla="*/ 3694 h 193583"/>
                  <a:gd name="connsiteX8" fmla="*/ 174550 w 202199"/>
                  <a:gd name="connsiteY8" fmla="*/ 13748 h 193583"/>
                  <a:gd name="connsiteX9" fmla="*/ 4096 w 202199"/>
                  <a:gd name="connsiteY9" fmla="*/ 171470 h 193583"/>
                  <a:gd name="connsiteX10" fmla="*/ 10 w 202199"/>
                  <a:gd name="connsiteY10" fmla="*/ 180330 h 193583"/>
                  <a:gd name="connsiteX11" fmla="*/ 3397 w 202199"/>
                  <a:gd name="connsiteY11" fmla="*/ 189486 h 193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199" h="193583">
                    <a:moveTo>
                      <a:pt x="3397" y="189488"/>
                    </a:moveTo>
                    <a:cubicBezTo>
                      <a:pt x="5687" y="191971"/>
                      <a:pt x="8875" y="193443"/>
                      <a:pt x="12257" y="193574"/>
                    </a:cubicBezTo>
                    <a:cubicBezTo>
                      <a:pt x="15632" y="193705"/>
                      <a:pt x="18929" y="192488"/>
                      <a:pt x="21406" y="190187"/>
                    </a:cubicBezTo>
                    <a:lnTo>
                      <a:pt x="192121" y="32144"/>
                    </a:lnTo>
                    <a:cubicBezTo>
                      <a:pt x="198913" y="24915"/>
                      <a:pt x="202533" y="15264"/>
                      <a:pt x="202175" y="5348"/>
                    </a:cubicBezTo>
                    <a:cubicBezTo>
                      <a:pt x="193201" y="4143"/>
                      <a:pt x="184313" y="2358"/>
                      <a:pt x="175573" y="0"/>
                    </a:cubicBezTo>
                    <a:cubicBezTo>
                      <a:pt x="175573" y="1211"/>
                      <a:pt x="176146" y="2421"/>
                      <a:pt x="176465" y="3694"/>
                    </a:cubicBezTo>
                    <a:lnTo>
                      <a:pt x="176459" y="3694"/>
                    </a:lnTo>
                    <a:cubicBezTo>
                      <a:pt x="177260" y="7166"/>
                      <a:pt x="176567" y="10815"/>
                      <a:pt x="174550" y="13748"/>
                    </a:cubicBezTo>
                    <a:lnTo>
                      <a:pt x="4096" y="171470"/>
                    </a:lnTo>
                    <a:cubicBezTo>
                      <a:pt x="1607" y="173766"/>
                      <a:pt x="141" y="176955"/>
                      <a:pt x="10" y="180330"/>
                    </a:cubicBezTo>
                    <a:cubicBezTo>
                      <a:pt x="-126" y="183712"/>
                      <a:pt x="1096" y="187002"/>
                      <a:pt x="3397" y="189486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xmlns="" id="{BC20617E-A280-507F-72D1-23433B7F0933}"/>
                  </a:ext>
                </a:extLst>
              </p:cNvPr>
              <p:cNvSpPr/>
              <p:nvPr/>
            </p:nvSpPr>
            <p:spPr>
              <a:xfrm>
                <a:off x="-206735" y="1888709"/>
                <a:ext cx="127329" cy="89111"/>
              </a:xfrm>
              <a:custGeom>
                <a:avLst/>
                <a:gdLst>
                  <a:gd name="connsiteX0" fmla="*/ 5243 w 127329"/>
                  <a:gd name="connsiteY0" fmla="*/ 72119 h 89111"/>
                  <a:gd name="connsiteX1" fmla="*/ 47503 w 127329"/>
                  <a:gd name="connsiteY1" fmla="*/ 89112 h 89111"/>
                  <a:gd name="connsiteX2" fmla="*/ 89069 w 127329"/>
                  <a:gd name="connsiteY2" fmla="*/ 79564 h 89111"/>
                  <a:gd name="connsiteX3" fmla="*/ 122042 w 127329"/>
                  <a:gd name="connsiteY3" fmla="*/ 16993 h 89111"/>
                  <a:gd name="connsiteX4" fmla="*/ 79714 w 127329"/>
                  <a:gd name="connsiteY4" fmla="*/ 0 h 89111"/>
                  <a:gd name="connsiteX5" fmla="*/ 38148 w 127329"/>
                  <a:gd name="connsiteY5" fmla="*/ 9548 h 89111"/>
                  <a:gd name="connsiteX6" fmla="*/ 5243 w 127329"/>
                  <a:gd name="connsiteY6" fmla="*/ 72119 h 89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329" h="89111">
                    <a:moveTo>
                      <a:pt x="5243" y="72119"/>
                    </a:moveTo>
                    <a:cubicBezTo>
                      <a:pt x="13325" y="83258"/>
                      <a:pt x="29300" y="89112"/>
                      <a:pt x="47503" y="89112"/>
                    </a:cubicBezTo>
                    <a:cubicBezTo>
                      <a:pt x="61893" y="89004"/>
                      <a:pt x="76078" y="85747"/>
                      <a:pt x="89069" y="79564"/>
                    </a:cubicBezTo>
                    <a:cubicBezTo>
                      <a:pt x="121275" y="64351"/>
                      <a:pt x="136045" y="36344"/>
                      <a:pt x="122042" y="16993"/>
                    </a:cubicBezTo>
                    <a:cubicBezTo>
                      <a:pt x="113892" y="5854"/>
                      <a:pt x="97917" y="0"/>
                      <a:pt x="79714" y="0"/>
                    </a:cubicBezTo>
                    <a:cubicBezTo>
                      <a:pt x="65324" y="108"/>
                      <a:pt x="51139" y="3370"/>
                      <a:pt x="38148" y="9548"/>
                    </a:cubicBezTo>
                    <a:cubicBezTo>
                      <a:pt x="6323" y="24761"/>
                      <a:pt x="-8760" y="52768"/>
                      <a:pt x="5243" y="72119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xmlns="" id="{D2D4A732-2834-0744-0E69-8CAED3C0726D}"/>
                  </a:ext>
                </a:extLst>
              </p:cNvPr>
              <p:cNvSpPr/>
              <p:nvPr/>
            </p:nvSpPr>
            <p:spPr>
              <a:xfrm>
                <a:off x="197588" y="2108515"/>
                <a:ext cx="101925" cy="89290"/>
              </a:xfrm>
              <a:custGeom>
                <a:avLst/>
                <a:gdLst>
                  <a:gd name="connsiteX0" fmla="*/ 71332 w 101925"/>
                  <a:gd name="connsiteY0" fmla="*/ 79650 h 89290"/>
                  <a:gd name="connsiteX1" fmla="*/ 97747 w 101925"/>
                  <a:gd name="connsiteY1" fmla="*/ 17079 h 89290"/>
                  <a:gd name="connsiteX2" fmla="*/ 83061 w 101925"/>
                  <a:gd name="connsiteY2" fmla="*/ 3957 h 89290"/>
                  <a:gd name="connsiteX3" fmla="*/ 63755 w 101925"/>
                  <a:gd name="connsiteY3" fmla="*/ 87 h 89290"/>
                  <a:gd name="connsiteX4" fmla="*/ 30594 w 101925"/>
                  <a:gd name="connsiteY4" fmla="*/ 9634 h 89290"/>
                  <a:gd name="connsiteX5" fmla="*/ 4179 w 101925"/>
                  <a:gd name="connsiteY5" fmla="*/ 72206 h 89290"/>
                  <a:gd name="connsiteX6" fmla="*/ 18922 w 101925"/>
                  <a:gd name="connsiteY6" fmla="*/ 85351 h 89290"/>
                  <a:gd name="connsiteX7" fmla="*/ 38295 w 101925"/>
                  <a:gd name="connsiteY7" fmla="*/ 89198 h 89290"/>
                  <a:gd name="connsiteX8" fmla="*/ 71331 w 101925"/>
                  <a:gd name="connsiteY8" fmla="*/ 79650 h 89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925" h="89290">
                    <a:moveTo>
                      <a:pt x="71332" y="79650"/>
                    </a:moveTo>
                    <a:cubicBezTo>
                      <a:pt x="96792" y="64437"/>
                      <a:pt x="108948" y="36430"/>
                      <a:pt x="97747" y="17079"/>
                    </a:cubicBezTo>
                    <a:cubicBezTo>
                      <a:pt x="94109" y="11476"/>
                      <a:pt x="89040" y="6946"/>
                      <a:pt x="83061" y="3957"/>
                    </a:cubicBezTo>
                    <a:cubicBezTo>
                      <a:pt x="77088" y="973"/>
                      <a:pt x="70422" y="-368"/>
                      <a:pt x="63755" y="87"/>
                    </a:cubicBezTo>
                    <a:cubicBezTo>
                      <a:pt x="52048" y="274"/>
                      <a:pt x="40608" y="3570"/>
                      <a:pt x="30594" y="9634"/>
                    </a:cubicBezTo>
                    <a:cubicBezTo>
                      <a:pt x="5134" y="24848"/>
                      <a:pt x="-7022" y="52854"/>
                      <a:pt x="4179" y="72206"/>
                    </a:cubicBezTo>
                    <a:cubicBezTo>
                      <a:pt x="7834" y="77820"/>
                      <a:pt x="12920" y="82361"/>
                      <a:pt x="18922" y="85351"/>
                    </a:cubicBezTo>
                    <a:cubicBezTo>
                      <a:pt x="24917" y="88340"/>
                      <a:pt x="31612" y="89670"/>
                      <a:pt x="38295" y="89198"/>
                    </a:cubicBezTo>
                    <a:cubicBezTo>
                      <a:pt x="49956" y="88988"/>
                      <a:pt x="61352" y="85691"/>
                      <a:pt x="71331" y="79650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xmlns="" id="{70EC74EA-175F-FCAB-5406-98C249F72AA4}"/>
                  </a:ext>
                </a:extLst>
              </p:cNvPr>
              <p:cNvSpPr/>
              <p:nvPr/>
            </p:nvSpPr>
            <p:spPr>
              <a:xfrm>
                <a:off x="274032" y="1494068"/>
                <a:ext cx="152816" cy="114571"/>
              </a:xfrm>
              <a:custGeom>
                <a:avLst/>
                <a:gdLst>
                  <a:gd name="connsiteX0" fmla="*/ 104557 w 152816"/>
                  <a:gd name="connsiteY0" fmla="*/ 13747 h 114571"/>
                  <a:gd name="connsiteX1" fmla="*/ 51665 w 152816"/>
                  <a:gd name="connsiteY1" fmla="*/ 0 h 114571"/>
                  <a:gd name="connsiteX2" fmla="*/ 5393 w 152816"/>
                  <a:gd name="connsiteY2" fmla="*/ 20050 h 114571"/>
                  <a:gd name="connsiteX3" fmla="*/ 48232 w 152816"/>
                  <a:gd name="connsiteY3" fmla="*/ 100824 h 114571"/>
                  <a:gd name="connsiteX4" fmla="*/ 48226 w 152816"/>
                  <a:gd name="connsiteY4" fmla="*/ 100824 h 114571"/>
                  <a:gd name="connsiteX5" fmla="*/ 101186 w 152816"/>
                  <a:gd name="connsiteY5" fmla="*/ 114572 h 114571"/>
                  <a:gd name="connsiteX6" fmla="*/ 147459 w 152816"/>
                  <a:gd name="connsiteY6" fmla="*/ 94522 h 114571"/>
                  <a:gd name="connsiteX7" fmla="*/ 104557 w 152816"/>
                  <a:gd name="connsiteY7" fmla="*/ 13747 h 114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816" h="114571">
                    <a:moveTo>
                      <a:pt x="104557" y="13747"/>
                    </a:moveTo>
                    <a:cubicBezTo>
                      <a:pt x="88276" y="5018"/>
                      <a:pt x="70141" y="307"/>
                      <a:pt x="51665" y="0"/>
                    </a:cubicBezTo>
                    <a:cubicBezTo>
                      <a:pt x="31297" y="0"/>
                      <a:pt x="13987" y="6808"/>
                      <a:pt x="5393" y="20050"/>
                    </a:cubicBezTo>
                    <a:cubicBezTo>
                      <a:pt x="-10139" y="44112"/>
                      <a:pt x="9019" y="80263"/>
                      <a:pt x="48232" y="100824"/>
                    </a:cubicBezTo>
                    <a:lnTo>
                      <a:pt x="48226" y="100824"/>
                    </a:lnTo>
                    <a:cubicBezTo>
                      <a:pt x="64531" y="109559"/>
                      <a:pt x="82689" y="114276"/>
                      <a:pt x="101186" y="114572"/>
                    </a:cubicBezTo>
                    <a:cubicBezTo>
                      <a:pt x="121555" y="114572"/>
                      <a:pt x="138865" y="107763"/>
                      <a:pt x="147459" y="94522"/>
                    </a:cubicBezTo>
                    <a:cubicBezTo>
                      <a:pt x="162928" y="70528"/>
                      <a:pt x="143770" y="34372"/>
                      <a:pt x="104557" y="13747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xmlns="" id="{7A643654-443B-39C9-BF87-89890781CBBF}"/>
                  </a:ext>
                </a:extLst>
              </p:cNvPr>
              <p:cNvSpPr/>
              <p:nvPr/>
            </p:nvSpPr>
            <p:spPr>
              <a:xfrm>
                <a:off x="-85285" y="1544896"/>
                <a:ext cx="101840" cy="89298"/>
              </a:xfrm>
              <a:custGeom>
                <a:avLst/>
                <a:gdLst>
                  <a:gd name="connsiteX0" fmla="*/ 3073 w 101840"/>
                  <a:gd name="connsiteY0" fmla="*/ 18679 h 89298"/>
                  <a:gd name="connsiteX1" fmla="*/ 33625 w 101840"/>
                  <a:gd name="connsiteY1" fmla="*/ 80863 h 89298"/>
                  <a:gd name="connsiteX2" fmla="*/ 33625 w 101840"/>
                  <a:gd name="connsiteY2" fmla="*/ 80869 h 89298"/>
                  <a:gd name="connsiteX3" fmla="*/ 64684 w 101840"/>
                  <a:gd name="connsiteY3" fmla="*/ 89206 h 89298"/>
                  <a:gd name="connsiteX4" fmla="*/ 84467 w 101840"/>
                  <a:gd name="connsiteY4" fmla="*/ 84915 h 89298"/>
                  <a:gd name="connsiteX5" fmla="*/ 98800 w 101840"/>
                  <a:gd name="connsiteY5" fmla="*/ 70622 h 89298"/>
                  <a:gd name="connsiteX6" fmla="*/ 68248 w 101840"/>
                  <a:gd name="connsiteY6" fmla="*/ 8438 h 89298"/>
                  <a:gd name="connsiteX7" fmla="*/ 68248 w 101840"/>
                  <a:gd name="connsiteY7" fmla="*/ 8432 h 89298"/>
                  <a:gd name="connsiteX8" fmla="*/ 37189 w 101840"/>
                  <a:gd name="connsiteY8" fmla="*/ 95 h 89298"/>
                  <a:gd name="connsiteX9" fmla="*/ 17400 w 101840"/>
                  <a:gd name="connsiteY9" fmla="*/ 4374 h 89298"/>
                  <a:gd name="connsiteX10" fmla="*/ 3073 w 101840"/>
                  <a:gd name="connsiteY10" fmla="*/ 18679 h 8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840" h="89298">
                    <a:moveTo>
                      <a:pt x="3073" y="18679"/>
                    </a:moveTo>
                    <a:cubicBezTo>
                      <a:pt x="-6537" y="38666"/>
                      <a:pt x="7148" y="66541"/>
                      <a:pt x="33625" y="80863"/>
                    </a:cubicBezTo>
                    <a:lnTo>
                      <a:pt x="33625" y="80869"/>
                    </a:lnTo>
                    <a:cubicBezTo>
                      <a:pt x="43127" y="86171"/>
                      <a:pt x="53800" y="89035"/>
                      <a:pt x="64684" y="89206"/>
                    </a:cubicBezTo>
                    <a:cubicBezTo>
                      <a:pt x="71555" y="89700"/>
                      <a:pt x="78420" y="88211"/>
                      <a:pt x="84467" y="84915"/>
                    </a:cubicBezTo>
                    <a:cubicBezTo>
                      <a:pt x="90520" y="81619"/>
                      <a:pt x="95492" y="76657"/>
                      <a:pt x="98800" y="70622"/>
                    </a:cubicBezTo>
                    <a:cubicBezTo>
                      <a:pt x="108348" y="50635"/>
                      <a:pt x="94663" y="22760"/>
                      <a:pt x="68248" y="8438"/>
                    </a:cubicBezTo>
                    <a:lnTo>
                      <a:pt x="68248" y="8432"/>
                    </a:lnTo>
                    <a:cubicBezTo>
                      <a:pt x="58746" y="3130"/>
                      <a:pt x="48073" y="265"/>
                      <a:pt x="37189" y="95"/>
                    </a:cubicBezTo>
                    <a:cubicBezTo>
                      <a:pt x="30318" y="-405"/>
                      <a:pt x="23447" y="1078"/>
                      <a:pt x="17400" y="4374"/>
                    </a:cubicBezTo>
                    <a:cubicBezTo>
                      <a:pt x="11347" y="7670"/>
                      <a:pt x="6375" y="12638"/>
                      <a:pt x="3073" y="18679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xmlns="" id="{EFC4253F-1695-9A1D-B01F-80F50CB92ABB}"/>
                  </a:ext>
                </a:extLst>
              </p:cNvPr>
              <p:cNvSpPr/>
              <p:nvPr/>
            </p:nvSpPr>
            <p:spPr>
              <a:xfrm>
                <a:off x="-69679" y="2028762"/>
                <a:ext cx="114588" cy="114588"/>
              </a:xfrm>
              <a:custGeom>
                <a:avLst/>
                <a:gdLst>
                  <a:gd name="connsiteX0" fmla="*/ 110855 w 114588"/>
                  <a:gd name="connsiteY0" fmla="*/ 3734 h 114588"/>
                  <a:gd name="connsiteX1" fmla="*/ 101847 w 114588"/>
                  <a:gd name="connsiteY1" fmla="*/ 0 h 114588"/>
                  <a:gd name="connsiteX2" fmla="*/ 92845 w 114588"/>
                  <a:gd name="connsiteY2" fmla="*/ 3734 h 114588"/>
                  <a:gd name="connsiteX3" fmla="*/ 3734 w 114588"/>
                  <a:gd name="connsiteY3" fmla="*/ 92845 h 114588"/>
                  <a:gd name="connsiteX4" fmla="*/ 3734 w 114588"/>
                  <a:gd name="connsiteY4" fmla="*/ 110855 h 114588"/>
                  <a:gd name="connsiteX5" fmla="*/ 21744 w 114588"/>
                  <a:gd name="connsiteY5" fmla="*/ 110855 h 114588"/>
                  <a:gd name="connsiteX6" fmla="*/ 110855 w 114588"/>
                  <a:gd name="connsiteY6" fmla="*/ 21744 h 114588"/>
                  <a:gd name="connsiteX7" fmla="*/ 114589 w 114588"/>
                  <a:gd name="connsiteY7" fmla="*/ 12742 h 114588"/>
                  <a:gd name="connsiteX8" fmla="*/ 110855 w 114588"/>
                  <a:gd name="connsiteY8" fmla="*/ 3734 h 114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588" h="114588">
                    <a:moveTo>
                      <a:pt x="110855" y="3734"/>
                    </a:moveTo>
                    <a:cubicBezTo>
                      <a:pt x="108468" y="1341"/>
                      <a:pt x="105228" y="0"/>
                      <a:pt x="101847" y="0"/>
                    </a:cubicBezTo>
                    <a:cubicBezTo>
                      <a:pt x="98471" y="0"/>
                      <a:pt x="95232" y="1341"/>
                      <a:pt x="92845" y="3734"/>
                    </a:cubicBezTo>
                    <a:lnTo>
                      <a:pt x="3734" y="92845"/>
                    </a:lnTo>
                    <a:cubicBezTo>
                      <a:pt x="-1245" y="97818"/>
                      <a:pt x="-1245" y="105882"/>
                      <a:pt x="3734" y="110855"/>
                    </a:cubicBezTo>
                    <a:cubicBezTo>
                      <a:pt x="8707" y="115833"/>
                      <a:pt x="16771" y="115833"/>
                      <a:pt x="21744" y="110855"/>
                    </a:cubicBezTo>
                    <a:lnTo>
                      <a:pt x="110855" y="21744"/>
                    </a:lnTo>
                    <a:cubicBezTo>
                      <a:pt x="113247" y="19357"/>
                      <a:pt x="114589" y="16117"/>
                      <a:pt x="114589" y="12742"/>
                    </a:cubicBezTo>
                    <a:cubicBezTo>
                      <a:pt x="114589" y="9360"/>
                      <a:pt x="113247" y="6121"/>
                      <a:pt x="110855" y="3734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xmlns="" id="{D71FFB5F-4F9C-D005-98F7-E53C97D54BAA}"/>
                  </a:ext>
                </a:extLst>
              </p:cNvPr>
              <p:cNvSpPr/>
              <p:nvPr/>
            </p:nvSpPr>
            <p:spPr>
              <a:xfrm>
                <a:off x="-31867" y="1459052"/>
                <a:ext cx="305389" cy="496531"/>
              </a:xfrm>
              <a:custGeom>
                <a:avLst/>
                <a:gdLst>
                  <a:gd name="connsiteX0" fmla="*/ 147942 w 305389"/>
                  <a:gd name="connsiteY0" fmla="*/ 0 h 496531"/>
                  <a:gd name="connsiteX1" fmla="*/ 137246 w 305389"/>
                  <a:gd name="connsiteY1" fmla="*/ 19095 h 496531"/>
                  <a:gd name="connsiteX2" fmla="*/ 652 w 305389"/>
                  <a:gd name="connsiteY2" fmla="*/ 371015 h 496531"/>
                  <a:gd name="connsiteX3" fmla="*/ 153414 w 305389"/>
                  <a:gd name="connsiteY3" fmla="*/ 496531 h 496531"/>
                  <a:gd name="connsiteX4" fmla="*/ 294525 w 305389"/>
                  <a:gd name="connsiteY4" fmla="*/ 409205 h 496531"/>
                  <a:gd name="connsiteX5" fmla="*/ 158444 w 305389"/>
                  <a:gd name="connsiteY5" fmla="*/ 19095 h 496531"/>
                  <a:gd name="connsiteX6" fmla="*/ 147941 w 305389"/>
                  <a:gd name="connsiteY6" fmla="*/ 0 h 496531"/>
                  <a:gd name="connsiteX7" fmla="*/ 125346 w 305389"/>
                  <a:gd name="connsiteY7" fmla="*/ 274215 h 496531"/>
                  <a:gd name="connsiteX8" fmla="*/ 108859 w 305389"/>
                  <a:gd name="connsiteY8" fmla="*/ 389803 h 496531"/>
                  <a:gd name="connsiteX9" fmla="*/ 101954 w 305389"/>
                  <a:gd name="connsiteY9" fmla="*/ 406448 h 496531"/>
                  <a:gd name="connsiteX10" fmla="*/ 85309 w 305389"/>
                  <a:gd name="connsiteY10" fmla="*/ 399538 h 496531"/>
                  <a:gd name="connsiteX11" fmla="*/ 103892 w 305389"/>
                  <a:gd name="connsiteY11" fmla="*/ 260460 h 496531"/>
                  <a:gd name="connsiteX12" fmla="*/ 121220 w 305389"/>
                  <a:gd name="connsiteY12" fmla="*/ 256960 h 496531"/>
                  <a:gd name="connsiteX13" fmla="*/ 125346 w 305389"/>
                  <a:gd name="connsiteY13" fmla="*/ 274145 h 49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5389" h="496531">
                    <a:moveTo>
                      <a:pt x="147942" y="0"/>
                    </a:moveTo>
                    <a:cubicBezTo>
                      <a:pt x="144378" y="0"/>
                      <a:pt x="140747" y="6365"/>
                      <a:pt x="137246" y="19095"/>
                    </a:cubicBezTo>
                    <a:cubicBezTo>
                      <a:pt x="105421" y="133667"/>
                      <a:pt x="-9667" y="245255"/>
                      <a:pt x="652" y="371015"/>
                    </a:cubicBezTo>
                    <a:cubicBezTo>
                      <a:pt x="7529" y="453761"/>
                      <a:pt x="80790" y="496531"/>
                      <a:pt x="153414" y="496531"/>
                    </a:cubicBezTo>
                    <a:cubicBezTo>
                      <a:pt x="212990" y="496531"/>
                      <a:pt x="272248" y="467888"/>
                      <a:pt x="294525" y="409205"/>
                    </a:cubicBezTo>
                    <a:cubicBezTo>
                      <a:pt x="347548" y="269934"/>
                      <a:pt x="190967" y="145567"/>
                      <a:pt x="158444" y="19095"/>
                    </a:cubicBezTo>
                    <a:cubicBezTo>
                      <a:pt x="155130" y="6365"/>
                      <a:pt x="151567" y="0"/>
                      <a:pt x="147941" y="0"/>
                    </a:cubicBezTo>
                    <a:close/>
                    <a:moveTo>
                      <a:pt x="125346" y="274215"/>
                    </a:moveTo>
                    <a:cubicBezTo>
                      <a:pt x="124903" y="274976"/>
                      <a:pt x="86643" y="336274"/>
                      <a:pt x="108859" y="389803"/>
                    </a:cubicBezTo>
                    <a:cubicBezTo>
                      <a:pt x="111548" y="396305"/>
                      <a:pt x="108456" y="403755"/>
                      <a:pt x="101954" y="406448"/>
                    </a:cubicBezTo>
                    <a:cubicBezTo>
                      <a:pt x="95447" y="409136"/>
                      <a:pt x="87997" y="406045"/>
                      <a:pt x="85309" y="399538"/>
                    </a:cubicBezTo>
                    <a:cubicBezTo>
                      <a:pt x="57940" y="333534"/>
                      <a:pt x="101858" y="263456"/>
                      <a:pt x="103892" y="260460"/>
                    </a:cubicBezTo>
                    <a:cubicBezTo>
                      <a:pt x="107785" y="254823"/>
                      <a:pt x="115446" y="253271"/>
                      <a:pt x="121220" y="256960"/>
                    </a:cubicBezTo>
                    <a:cubicBezTo>
                      <a:pt x="127000" y="260642"/>
                      <a:pt x="128818" y="268241"/>
                      <a:pt x="125346" y="274145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xmlns="" id="{82230875-F40D-8C41-DC82-DAA610CF9522}"/>
                  </a:ext>
                </a:extLst>
              </p:cNvPr>
              <p:cNvSpPr/>
              <p:nvPr/>
            </p:nvSpPr>
            <p:spPr>
              <a:xfrm>
                <a:off x="395014" y="1943106"/>
                <a:ext cx="178222" cy="178222"/>
              </a:xfrm>
              <a:custGeom>
                <a:avLst/>
                <a:gdLst>
                  <a:gd name="connsiteX0" fmla="*/ 89111 w 178222"/>
                  <a:gd name="connsiteY0" fmla="*/ 0 h 178222"/>
                  <a:gd name="connsiteX1" fmla="*/ 26102 w 178222"/>
                  <a:gd name="connsiteY1" fmla="*/ 26102 h 178222"/>
                  <a:gd name="connsiteX2" fmla="*/ 0 w 178222"/>
                  <a:gd name="connsiteY2" fmla="*/ 89111 h 178222"/>
                  <a:gd name="connsiteX3" fmla="*/ 26102 w 178222"/>
                  <a:gd name="connsiteY3" fmla="*/ 152120 h 178222"/>
                  <a:gd name="connsiteX4" fmla="*/ 89111 w 178222"/>
                  <a:gd name="connsiteY4" fmla="*/ 178222 h 178222"/>
                  <a:gd name="connsiteX5" fmla="*/ 152120 w 178222"/>
                  <a:gd name="connsiteY5" fmla="*/ 152120 h 178222"/>
                  <a:gd name="connsiteX6" fmla="*/ 178222 w 178222"/>
                  <a:gd name="connsiteY6" fmla="*/ 89111 h 178222"/>
                  <a:gd name="connsiteX7" fmla="*/ 152120 w 178222"/>
                  <a:gd name="connsiteY7" fmla="*/ 26102 h 178222"/>
                  <a:gd name="connsiteX8" fmla="*/ 89111 w 178222"/>
                  <a:gd name="connsiteY8" fmla="*/ 0 h 178222"/>
                  <a:gd name="connsiteX9" fmla="*/ 89111 w 178222"/>
                  <a:gd name="connsiteY9" fmla="*/ 120936 h 178222"/>
                  <a:gd name="connsiteX10" fmla="*/ 66606 w 178222"/>
                  <a:gd name="connsiteY10" fmla="*/ 111616 h 178222"/>
                  <a:gd name="connsiteX11" fmla="*/ 57285 w 178222"/>
                  <a:gd name="connsiteY11" fmla="*/ 89111 h 178222"/>
                  <a:gd name="connsiteX12" fmla="*/ 66606 w 178222"/>
                  <a:gd name="connsiteY12" fmla="*/ 66605 h 178222"/>
                  <a:gd name="connsiteX13" fmla="*/ 89111 w 178222"/>
                  <a:gd name="connsiteY13" fmla="*/ 57285 h 178222"/>
                  <a:gd name="connsiteX14" fmla="*/ 111616 w 178222"/>
                  <a:gd name="connsiteY14" fmla="*/ 66605 h 178222"/>
                  <a:gd name="connsiteX15" fmla="*/ 120937 w 178222"/>
                  <a:gd name="connsiteY15" fmla="*/ 89111 h 178222"/>
                  <a:gd name="connsiteX16" fmla="*/ 111616 w 178222"/>
                  <a:gd name="connsiteY16" fmla="*/ 111616 h 178222"/>
                  <a:gd name="connsiteX17" fmla="*/ 89111 w 178222"/>
                  <a:gd name="connsiteY17" fmla="*/ 120936 h 178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8222" h="178222">
                    <a:moveTo>
                      <a:pt x="89111" y="0"/>
                    </a:moveTo>
                    <a:cubicBezTo>
                      <a:pt x="65475" y="0"/>
                      <a:pt x="42811" y="9388"/>
                      <a:pt x="26102" y="26102"/>
                    </a:cubicBezTo>
                    <a:cubicBezTo>
                      <a:pt x="9388" y="42810"/>
                      <a:pt x="0" y="65474"/>
                      <a:pt x="0" y="89111"/>
                    </a:cubicBezTo>
                    <a:cubicBezTo>
                      <a:pt x="0" y="112748"/>
                      <a:pt x="9388" y="135411"/>
                      <a:pt x="26102" y="152120"/>
                    </a:cubicBezTo>
                    <a:cubicBezTo>
                      <a:pt x="42810" y="168834"/>
                      <a:pt x="65474" y="178222"/>
                      <a:pt x="89111" y="178222"/>
                    </a:cubicBezTo>
                    <a:cubicBezTo>
                      <a:pt x="112748" y="178222"/>
                      <a:pt x="135411" y="168834"/>
                      <a:pt x="152120" y="152120"/>
                    </a:cubicBezTo>
                    <a:cubicBezTo>
                      <a:pt x="168834" y="135412"/>
                      <a:pt x="178222" y="112748"/>
                      <a:pt x="178222" y="89111"/>
                    </a:cubicBezTo>
                    <a:cubicBezTo>
                      <a:pt x="178222" y="65474"/>
                      <a:pt x="168834" y="42811"/>
                      <a:pt x="152120" y="26102"/>
                    </a:cubicBezTo>
                    <a:cubicBezTo>
                      <a:pt x="135412" y="9388"/>
                      <a:pt x="112748" y="0"/>
                      <a:pt x="89111" y="0"/>
                    </a:cubicBezTo>
                    <a:close/>
                    <a:moveTo>
                      <a:pt x="89111" y="120936"/>
                    </a:moveTo>
                    <a:cubicBezTo>
                      <a:pt x="80672" y="120936"/>
                      <a:pt x="72573" y="117583"/>
                      <a:pt x="66606" y="111616"/>
                    </a:cubicBezTo>
                    <a:cubicBezTo>
                      <a:pt x="60638" y="105649"/>
                      <a:pt x="57285" y="97551"/>
                      <a:pt x="57285" y="89111"/>
                    </a:cubicBezTo>
                    <a:cubicBezTo>
                      <a:pt x="57285" y="80671"/>
                      <a:pt x="60638" y="72573"/>
                      <a:pt x="66606" y="66605"/>
                    </a:cubicBezTo>
                    <a:cubicBezTo>
                      <a:pt x="72573" y="60637"/>
                      <a:pt x="80671" y="57285"/>
                      <a:pt x="89111" y="57285"/>
                    </a:cubicBezTo>
                    <a:cubicBezTo>
                      <a:pt x="97551" y="57285"/>
                      <a:pt x="105649" y="60638"/>
                      <a:pt x="111616" y="66605"/>
                    </a:cubicBezTo>
                    <a:cubicBezTo>
                      <a:pt x="117584" y="72572"/>
                      <a:pt x="120937" y="80671"/>
                      <a:pt x="120937" y="89111"/>
                    </a:cubicBezTo>
                    <a:cubicBezTo>
                      <a:pt x="120937" y="97551"/>
                      <a:pt x="117584" y="105648"/>
                      <a:pt x="111616" y="111616"/>
                    </a:cubicBezTo>
                    <a:cubicBezTo>
                      <a:pt x="105649" y="117584"/>
                      <a:pt x="97551" y="120936"/>
                      <a:pt x="89111" y="120936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xmlns="" id="{4B483180-AD82-BDE6-5A81-99BCDA38FE10}"/>
              </a:ext>
            </a:extLst>
          </p:cNvPr>
          <p:cNvGrpSpPr/>
          <p:nvPr/>
        </p:nvGrpSpPr>
        <p:grpSpPr>
          <a:xfrm>
            <a:off x="720872" y="5911940"/>
            <a:ext cx="900430" cy="858652"/>
            <a:chOff x="6911509" y="1846757"/>
            <a:chExt cx="1999158" cy="1999158"/>
          </a:xfrm>
        </p:grpSpPr>
        <p:sp>
          <p:nvSpPr>
            <p:cNvPr id="515" name="Oval 514">
              <a:extLst>
                <a:ext uri="{FF2B5EF4-FFF2-40B4-BE49-F238E27FC236}">
                  <a16:creationId xmlns:a16="http://schemas.microsoft.com/office/drawing/2014/main" xmlns="" id="{D5A06B6A-0EC2-E9B2-5474-6C1DF99365D8}"/>
                </a:ext>
              </a:extLst>
            </p:cNvPr>
            <p:cNvSpPr/>
            <p:nvPr/>
          </p:nvSpPr>
          <p:spPr>
            <a:xfrm>
              <a:off x="6911509" y="1846757"/>
              <a:ext cx="1999158" cy="199915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/>
            </a:p>
          </p:txBody>
        </p:sp>
        <p:grpSp>
          <p:nvGrpSpPr>
            <p:cNvPr id="516" name="Graphic 182">
              <a:extLst>
                <a:ext uri="{FF2B5EF4-FFF2-40B4-BE49-F238E27FC236}">
                  <a16:creationId xmlns:a16="http://schemas.microsoft.com/office/drawing/2014/main" xmlns="" id="{8144A876-3E35-8C89-7447-37059CC1302F}"/>
                </a:ext>
              </a:extLst>
            </p:cNvPr>
            <p:cNvGrpSpPr/>
            <p:nvPr/>
          </p:nvGrpSpPr>
          <p:grpSpPr>
            <a:xfrm>
              <a:off x="7392503" y="2087302"/>
              <a:ext cx="1066319" cy="1332886"/>
              <a:chOff x="10747995" y="502287"/>
              <a:chExt cx="1066319" cy="1332886"/>
            </a:xfrm>
            <a:solidFill>
              <a:schemeClr val="bg1"/>
            </a:solidFill>
          </p:grpSpPr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xmlns="" id="{C6E24D1E-8658-61F8-E7AC-FA7C28C337D8}"/>
                  </a:ext>
                </a:extLst>
              </p:cNvPr>
              <p:cNvSpPr/>
              <p:nvPr/>
            </p:nvSpPr>
            <p:spPr>
              <a:xfrm>
                <a:off x="10747995" y="502287"/>
                <a:ext cx="1066319" cy="1332886"/>
              </a:xfrm>
              <a:custGeom>
                <a:avLst/>
                <a:gdLst>
                  <a:gd name="connsiteX0" fmla="*/ 533825 w 1066319"/>
                  <a:gd name="connsiteY0" fmla="*/ 10 h 1332886"/>
                  <a:gd name="connsiteX1" fmla="*/ 548621 w 1066319"/>
                  <a:gd name="connsiteY1" fmla="*/ 6258 h 1332886"/>
                  <a:gd name="connsiteX2" fmla="*/ 805960 w 1066319"/>
                  <a:gd name="connsiteY2" fmla="*/ 291244 h 1332886"/>
                  <a:gd name="connsiteX3" fmla="*/ 1066319 w 1066319"/>
                  <a:gd name="connsiteY3" fmla="*/ 799726 h 1332886"/>
                  <a:gd name="connsiteX4" fmla="*/ 533160 w 1066319"/>
                  <a:gd name="connsiteY4" fmla="*/ 1332886 h 1332886"/>
                  <a:gd name="connsiteX5" fmla="*/ 0 w 1066319"/>
                  <a:gd name="connsiteY5" fmla="*/ 799726 h 1332886"/>
                  <a:gd name="connsiteX6" fmla="*/ 260360 w 1066319"/>
                  <a:gd name="connsiteY6" fmla="*/ 291244 h 1332886"/>
                  <a:gd name="connsiteX7" fmla="*/ 517698 w 1066319"/>
                  <a:gd name="connsiteY7" fmla="*/ 6258 h 1332886"/>
                  <a:gd name="connsiteX8" fmla="*/ 533794 w 1066319"/>
                  <a:gd name="connsiteY8" fmla="*/ 10 h 1332886"/>
                  <a:gd name="connsiteX9" fmla="*/ 510876 w 1066319"/>
                  <a:gd name="connsiteY9" fmla="*/ 76374 h 1332886"/>
                  <a:gd name="connsiteX10" fmla="*/ 295015 w 1066319"/>
                  <a:gd name="connsiteY10" fmla="*/ 319042 h 1332886"/>
                  <a:gd name="connsiteX11" fmla="*/ 44442 w 1066319"/>
                  <a:gd name="connsiteY11" fmla="*/ 799699 h 1332886"/>
                  <a:gd name="connsiteX12" fmla="*/ 511084 w 1066319"/>
                  <a:gd name="connsiteY12" fmla="*/ 1287870 h 1332886"/>
                  <a:gd name="connsiteX13" fmla="*/ 510866 w 1066319"/>
                  <a:gd name="connsiteY13" fmla="*/ 76379 h 1332886"/>
                  <a:gd name="connsiteX14" fmla="*/ 644255 w 1066319"/>
                  <a:gd name="connsiteY14" fmla="*/ 244334 h 1332886"/>
                  <a:gd name="connsiteX15" fmla="*/ 577610 w 1066319"/>
                  <a:gd name="connsiteY15" fmla="*/ 310979 h 1332886"/>
                  <a:gd name="connsiteX16" fmla="*/ 644255 w 1066319"/>
                  <a:gd name="connsiteY16" fmla="*/ 377624 h 1332886"/>
                  <a:gd name="connsiteX17" fmla="*/ 710899 w 1066319"/>
                  <a:gd name="connsiteY17" fmla="*/ 310979 h 1332886"/>
                  <a:gd name="connsiteX18" fmla="*/ 644255 w 1066319"/>
                  <a:gd name="connsiteY18" fmla="*/ 244334 h 1332886"/>
                  <a:gd name="connsiteX19" fmla="*/ 644255 w 1066319"/>
                  <a:gd name="connsiteY19" fmla="*/ 288764 h 1332886"/>
                  <a:gd name="connsiteX20" fmla="*/ 666469 w 1066319"/>
                  <a:gd name="connsiteY20" fmla="*/ 310979 h 1332886"/>
                  <a:gd name="connsiteX21" fmla="*/ 644255 w 1066319"/>
                  <a:gd name="connsiteY21" fmla="*/ 333194 h 1332886"/>
                  <a:gd name="connsiteX22" fmla="*/ 622040 w 1066319"/>
                  <a:gd name="connsiteY22" fmla="*/ 310979 h 1332886"/>
                  <a:gd name="connsiteX23" fmla="*/ 644255 w 1066319"/>
                  <a:gd name="connsiteY23" fmla="*/ 288764 h 1332886"/>
                  <a:gd name="connsiteX24" fmla="*/ 777544 w 1066319"/>
                  <a:gd name="connsiteY24" fmla="*/ 422054 h 1332886"/>
                  <a:gd name="connsiteX25" fmla="*/ 666469 w 1066319"/>
                  <a:gd name="connsiteY25" fmla="*/ 533129 h 1332886"/>
                  <a:gd name="connsiteX26" fmla="*/ 777544 w 1066319"/>
                  <a:gd name="connsiteY26" fmla="*/ 644204 h 1332886"/>
                  <a:gd name="connsiteX27" fmla="*/ 888619 w 1066319"/>
                  <a:gd name="connsiteY27" fmla="*/ 533129 h 1332886"/>
                  <a:gd name="connsiteX28" fmla="*/ 777544 w 1066319"/>
                  <a:gd name="connsiteY28" fmla="*/ 422054 h 1332886"/>
                  <a:gd name="connsiteX29" fmla="*/ 777544 w 1066319"/>
                  <a:gd name="connsiteY29" fmla="*/ 466484 h 1332886"/>
                  <a:gd name="connsiteX30" fmla="*/ 844189 w 1066319"/>
                  <a:gd name="connsiteY30" fmla="*/ 533129 h 1332886"/>
                  <a:gd name="connsiteX31" fmla="*/ 777544 w 1066319"/>
                  <a:gd name="connsiteY31" fmla="*/ 599774 h 1332886"/>
                  <a:gd name="connsiteX32" fmla="*/ 710899 w 1066319"/>
                  <a:gd name="connsiteY32" fmla="*/ 533129 h 1332886"/>
                  <a:gd name="connsiteX33" fmla="*/ 777544 w 1066319"/>
                  <a:gd name="connsiteY33" fmla="*/ 466484 h 1332886"/>
                  <a:gd name="connsiteX34" fmla="*/ 777544 w 1066319"/>
                  <a:gd name="connsiteY34" fmla="*/ 510914 h 1332886"/>
                  <a:gd name="connsiteX35" fmla="*/ 777544 w 1066319"/>
                  <a:gd name="connsiteY35" fmla="*/ 510904 h 1332886"/>
                  <a:gd name="connsiteX36" fmla="*/ 755329 w 1066319"/>
                  <a:gd name="connsiteY36" fmla="*/ 533119 h 1332886"/>
                  <a:gd name="connsiteX37" fmla="*/ 761835 w 1066319"/>
                  <a:gd name="connsiteY37" fmla="*/ 548828 h 1332886"/>
                  <a:gd name="connsiteX38" fmla="*/ 777544 w 1066319"/>
                  <a:gd name="connsiteY38" fmla="*/ 555334 h 1332886"/>
                  <a:gd name="connsiteX39" fmla="*/ 793254 w 1066319"/>
                  <a:gd name="connsiteY39" fmla="*/ 548828 h 1332886"/>
                  <a:gd name="connsiteX40" fmla="*/ 799759 w 1066319"/>
                  <a:gd name="connsiteY40" fmla="*/ 533119 h 1332886"/>
                  <a:gd name="connsiteX41" fmla="*/ 777544 w 1066319"/>
                  <a:gd name="connsiteY41" fmla="*/ 510904 h 1332886"/>
                  <a:gd name="connsiteX42" fmla="*/ 688684 w 1066319"/>
                  <a:gd name="connsiteY42" fmla="*/ 710849 h 1332886"/>
                  <a:gd name="connsiteX43" fmla="*/ 622040 w 1066319"/>
                  <a:gd name="connsiteY43" fmla="*/ 777494 h 1332886"/>
                  <a:gd name="connsiteX44" fmla="*/ 688684 w 1066319"/>
                  <a:gd name="connsiteY44" fmla="*/ 844139 h 1332886"/>
                  <a:gd name="connsiteX45" fmla="*/ 755329 w 1066319"/>
                  <a:gd name="connsiteY45" fmla="*/ 777494 h 1332886"/>
                  <a:gd name="connsiteX46" fmla="*/ 688684 w 1066319"/>
                  <a:gd name="connsiteY46" fmla="*/ 710849 h 1332886"/>
                  <a:gd name="connsiteX47" fmla="*/ 688684 w 1066319"/>
                  <a:gd name="connsiteY47" fmla="*/ 755279 h 1332886"/>
                  <a:gd name="connsiteX48" fmla="*/ 710899 w 1066319"/>
                  <a:gd name="connsiteY48" fmla="*/ 777494 h 1332886"/>
                  <a:gd name="connsiteX49" fmla="*/ 688684 w 1066319"/>
                  <a:gd name="connsiteY49" fmla="*/ 799709 h 1332886"/>
                  <a:gd name="connsiteX50" fmla="*/ 666469 w 1066319"/>
                  <a:gd name="connsiteY50" fmla="*/ 777494 h 1332886"/>
                  <a:gd name="connsiteX51" fmla="*/ 688684 w 1066319"/>
                  <a:gd name="connsiteY51" fmla="*/ 755279 h 1332886"/>
                  <a:gd name="connsiteX52" fmla="*/ 888619 w 1066319"/>
                  <a:gd name="connsiteY52" fmla="*/ 821924 h 1332886"/>
                  <a:gd name="connsiteX53" fmla="*/ 821974 w 1066319"/>
                  <a:gd name="connsiteY53" fmla="*/ 888569 h 1332886"/>
                  <a:gd name="connsiteX54" fmla="*/ 888619 w 1066319"/>
                  <a:gd name="connsiteY54" fmla="*/ 955214 h 1332886"/>
                  <a:gd name="connsiteX55" fmla="*/ 955264 w 1066319"/>
                  <a:gd name="connsiteY55" fmla="*/ 888569 h 1332886"/>
                  <a:gd name="connsiteX56" fmla="*/ 888619 w 1066319"/>
                  <a:gd name="connsiteY56" fmla="*/ 821924 h 1332886"/>
                  <a:gd name="connsiteX57" fmla="*/ 888619 w 1066319"/>
                  <a:gd name="connsiteY57" fmla="*/ 866354 h 1332886"/>
                  <a:gd name="connsiteX58" fmla="*/ 910834 w 1066319"/>
                  <a:gd name="connsiteY58" fmla="*/ 888569 h 1332886"/>
                  <a:gd name="connsiteX59" fmla="*/ 888619 w 1066319"/>
                  <a:gd name="connsiteY59" fmla="*/ 910784 h 1332886"/>
                  <a:gd name="connsiteX60" fmla="*/ 866404 w 1066319"/>
                  <a:gd name="connsiteY60" fmla="*/ 888569 h 1332886"/>
                  <a:gd name="connsiteX61" fmla="*/ 888619 w 1066319"/>
                  <a:gd name="connsiteY61" fmla="*/ 866354 h 1332886"/>
                  <a:gd name="connsiteX62" fmla="*/ 710899 w 1066319"/>
                  <a:gd name="connsiteY62" fmla="*/ 932999 h 1332886"/>
                  <a:gd name="connsiteX63" fmla="*/ 599825 w 1066319"/>
                  <a:gd name="connsiteY63" fmla="*/ 1044074 h 1332886"/>
                  <a:gd name="connsiteX64" fmla="*/ 710899 w 1066319"/>
                  <a:gd name="connsiteY64" fmla="*/ 1155149 h 1332886"/>
                  <a:gd name="connsiteX65" fmla="*/ 821974 w 1066319"/>
                  <a:gd name="connsiteY65" fmla="*/ 1044074 h 1332886"/>
                  <a:gd name="connsiteX66" fmla="*/ 710899 w 1066319"/>
                  <a:gd name="connsiteY66" fmla="*/ 932999 h 1332886"/>
                  <a:gd name="connsiteX67" fmla="*/ 710899 w 1066319"/>
                  <a:gd name="connsiteY67" fmla="*/ 977429 h 1332886"/>
                  <a:gd name="connsiteX68" fmla="*/ 777544 w 1066319"/>
                  <a:gd name="connsiteY68" fmla="*/ 1044074 h 1332886"/>
                  <a:gd name="connsiteX69" fmla="*/ 710899 w 1066319"/>
                  <a:gd name="connsiteY69" fmla="*/ 1110719 h 1332886"/>
                  <a:gd name="connsiteX70" fmla="*/ 644255 w 1066319"/>
                  <a:gd name="connsiteY70" fmla="*/ 1044074 h 1332886"/>
                  <a:gd name="connsiteX71" fmla="*/ 710899 w 1066319"/>
                  <a:gd name="connsiteY71" fmla="*/ 977429 h 1332886"/>
                  <a:gd name="connsiteX72" fmla="*/ 710899 w 1066319"/>
                  <a:gd name="connsiteY72" fmla="*/ 1021859 h 1332886"/>
                  <a:gd name="connsiteX73" fmla="*/ 710899 w 1066319"/>
                  <a:gd name="connsiteY73" fmla="*/ 1021849 h 1332886"/>
                  <a:gd name="connsiteX74" fmla="*/ 688684 w 1066319"/>
                  <a:gd name="connsiteY74" fmla="*/ 1044064 h 1332886"/>
                  <a:gd name="connsiteX75" fmla="*/ 710899 w 1066319"/>
                  <a:gd name="connsiteY75" fmla="*/ 1066279 h 1332886"/>
                  <a:gd name="connsiteX76" fmla="*/ 733114 w 1066319"/>
                  <a:gd name="connsiteY76" fmla="*/ 1044064 h 1332886"/>
                  <a:gd name="connsiteX77" fmla="*/ 710899 w 1066319"/>
                  <a:gd name="connsiteY77" fmla="*/ 1021849 h 1332886"/>
                  <a:gd name="connsiteX78" fmla="*/ 622040 w 1066319"/>
                  <a:gd name="connsiteY78" fmla="*/ 1199579 h 1332886"/>
                  <a:gd name="connsiteX79" fmla="*/ 622040 w 1066319"/>
                  <a:gd name="connsiteY79" fmla="*/ 1199569 h 1332886"/>
                  <a:gd name="connsiteX80" fmla="*/ 606330 w 1066319"/>
                  <a:gd name="connsiteY80" fmla="*/ 1206074 h 1332886"/>
                  <a:gd name="connsiteX81" fmla="*/ 599825 w 1066319"/>
                  <a:gd name="connsiteY81" fmla="*/ 1221784 h 1332886"/>
                  <a:gd name="connsiteX82" fmla="*/ 622040 w 1066319"/>
                  <a:gd name="connsiteY82" fmla="*/ 1243999 h 1332886"/>
                  <a:gd name="connsiteX83" fmla="*/ 644255 w 1066319"/>
                  <a:gd name="connsiteY83" fmla="*/ 1221784 h 1332886"/>
                  <a:gd name="connsiteX84" fmla="*/ 637749 w 1066319"/>
                  <a:gd name="connsiteY84" fmla="*/ 1206074 h 1332886"/>
                  <a:gd name="connsiteX85" fmla="*/ 622040 w 1066319"/>
                  <a:gd name="connsiteY85" fmla="*/ 1199569 h 1332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066319" h="1332886">
                    <a:moveTo>
                      <a:pt x="533825" y="10"/>
                    </a:moveTo>
                    <a:cubicBezTo>
                      <a:pt x="539359" y="178"/>
                      <a:pt x="544635" y="2400"/>
                      <a:pt x="548621" y="6258"/>
                    </a:cubicBezTo>
                    <a:cubicBezTo>
                      <a:pt x="548621" y="6258"/>
                      <a:pt x="677219" y="130880"/>
                      <a:pt x="805960" y="291244"/>
                    </a:cubicBezTo>
                    <a:cubicBezTo>
                      <a:pt x="934698" y="451598"/>
                      <a:pt x="1066319" y="645212"/>
                      <a:pt x="1066319" y="799726"/>
                    </a:cubicBezTo>
                    <a:cubicBezTo>
                      <a:pt x="1066319" y="1093929"/>
                      <a:pt x="827350" y="1332886"/>
                      <a:pt x="533160" y="1332886"/>
                    </a:cubicBezTo>
                    <a:cubicBezTo>
                      <a:pt x="238970" y="1332886"/>
                      <a:pt x="0" y="1093916"/>
                      <a:pt x="0" y="799726"/>
                    </a:cubicBezTo>
                    <a:cubicBezTo>
                      <a:pt x="0" y="645224"/>
                      <a:pt x="131635" y="451624"/>
                      <a:pt x="260360" y="291244"/>
                    </a:cubicBezTo>
                    <a:cubicBezTo>
                      <a:pt x="389097" y="130890"/>
                      <a:pt x="517698" y="6258"/>
                      <a:pt x="517698" y="6258"/>
                    </a:cubicBezTo>
                    <a:cubicBezTo>
                      <a:pt x="522002" y="2092"/>
                      <a:pt x="527804" y="-169"/>
                      <a:pt x="533794" y="10"/>
                    </a:cubicBezTo>
                    <a:close/>
                    <a:moveTo>
                      <a:pt x="510876" y="76374"/>
                    </a:moveTo>
                    <a:cubicBezTo>
                      <a:pt x="470988" y="116658"/>
                      <a:pt x="388226" y="202948"/>
                      <a:pt x="295015" y="319042"/>
                    </a:cubicBezTo>
                    <a:cubicBezTo>
                      <a:pt x="168280" y="476898"/>
                      <a:pt x="44442" y="672020"/>
                      <a:pt x="44442" y="799699"/>
                    </a:cubicBezTo>
                    <a:cubicBezTo>
                      <a:pt x="44442" y="1062470"/>
                      <a:pt x="251191" y="1276318"/>
                      <a:pt x="511084" y="1287870"/>
                    </a:cubicBezTo>
                    <a:cubicBezTo>
                      <a:pt x="510816" y="865887"/>
                      <a:pt x="510836" y="437455"/>
                      <a:pt x="510866" y="76379"/>
                    </a:cubicBezTo>
                    <a:close/>
                    <a:moveTo>
                      <a:pt x="644255" y="244334"/>
                    </a:moveTo>
                    <a:cubicBezTo>
                      <a:pt x="607708" y="244334"/>
                      <a:pt x="577610" y="274432"/>
                      <a:pt x="577610" y="310979"/>
                    </a:cubicBezTo>
                    <a:cubicBezTo>
                      <a:pt x="577610" y="347526"/>
                      <a:pt x="607708" y="377624"/>
                      <a:pt x="644255" y="377624"/>
                    </a:cubicBezTo>
                    <a:cubicBezTo>
                      <a:pt x="680801" y="377624"/>
                      <a:pt x="710899" y="347526"/>
                      <a:pt x="710899" y="310979"/>
                    </a:cubicBezTo>
                    <a:cubicBezTo>
                      <a:pt x="710899" y="274432"/>
                      <a:pt x="680801" y="244334"/>
                      <a:pt x="644255" y="244334"/>
                    </a:cubicBezTo>
                    <a:close/>
                    <a:moveTo>
                      <a:pt x="644255" y="288764"/>
                    </a:moveTo>
                    <a:cubicBezTo>
                      <a:pt x="656790" y="288764"/>
                      <a:pt x="666469" y="298443"/>
                      <a:pt x="666469" y="310979"/>
                    </a:cubicBezTo>
                    <a:cubicBezTo>
                      <a:pt x="666469" y="323515"/>
                      <a:pt x="656790" y="333194"/>
                      <a:pt x="644255" y="333194"/>
                    </a:cubicBezTo>
                    <a:cubicBezTo>
                      <a:pt x="631719" y="333194"/>
                      <a:pt x="622040" y="323515"/>
                      <a:pt x="622040" y="310979"/>
                    </a:cubicBezTo>
                    <a:cubicBezTo>
                      <a:pt x="622040" y="298443"/>
                      <a:pt x="631719" y="288764"/>
                      <a:pt x="644255" y="288764"/>
                    </a:cubicBezTo>
                    <a:close/>
                    <a:moveTo>
                      <a:pt x="777544" y="422054"/>
                    </a:moveTo>
                    <a:cubicBezTo>
                      <a:pt x="716462" y="422054"/>
                      <a:pt x="666469" y="472047"/>
                      <a:pt x="666469" y="533129"/>
                    </a:cubicBezTo>
                    <a:cubicBezTo>
                      <a:pt x="666469" y="594211"/>
                      <a:pt x="716462" y="644204"/>
                      <a:pt x="777544" y="644204"/>
                    </a:cubicBezTo>
                    <a:cubicBezTo>
                      <a:pt x="838627" y="644204"/>
                      <a:pt x="888619" y="594211"/>
                      <a:pt x="888619" y="533129"/>
                    </a:cubicBezTo>
                    <a:cubicBezTo>
                      <a:pt x="888619" y="472047"/>
                      <a:pt x="838627" y="422054"/>
                      <a:pt x="777544" y="422054"/>
                    </a:cubicBezTo>
                    <a:close/>
                    <a:moveTo>
                      <a:pt x="777544" y="466484"/>
                    </a:moveTo>
                    <a:cubicBezTo>
                      <a:pt x="814617" y="466484"/>
                      <a:pt x="844189" y="496057"/>
                      <a:pt x="844189" y="533129"/>
                    </a:cubicBezTo>
                    <a:cubicBezTo>
                      <a:pt x="844189" y="570201"/>
                      <a:pt x="814617" y="599774"/>
                      <a:pt x="777544" y="599774"/>
                    </a:cubicBezTo>
                    <a:cubicBezTo>
                      <a:pt x="740472" y="599774"/>
                      <a:pt x="710899" y="570201"/>
                      <a:pt x="710899" y="533129"/>
                    </a:cubicBezTo>
                    <a:cubicBezTo>
                      <a:pt x="710899" y="496057"/>
                      <a:pt x="740472" y="466484"/>
                      <a:pt x="777544" y="466484"/>
                    </a:cubicBezTo>
                    <a:close/>
                    <a:moveTo>
                      <a:pt x="777544" y="510914"/>
                    </a:moveTo>
                    <a:lnTo>
                      <a:pt x="777544" y="510904"/>
                    </a:lnTo>
                    <a:cubicBezTo>
                      <a:pt x="765277" y="510904"/>
                      <a:pt x="755329" y="520851"/>
                      <a:pt x="755329" y="533119"/>
                    </a:cubicBezTo>
                    <a:cubicBezTo>
                      <a:pt x="755329" y="539010"/>
                      <a:pt x="757670" y="544663"/>
                      <a:pt x="761835" y="548828"/>
                    </a:cubicBezTo>
                    <a:cubicBezTo>
                      <a:pt x="766000" y="552993"/>
                      <a:pt x="771653" y="555334"/>
                      <a:pt x="777544" y="555334"/>
                    </a:cubicBezTo>
                    <a:cubicBezTo>
                      <a:pt x="783435" y="555334"/>
                      <a:pt x="789088" y="552993"/>
                      <a:pt x="793254" y="548828"/>
                    </a:cubicBezTo>
                    <a:cubicBezTo>
                      <a:pt x="797419" y="544663"/>
                      <a:pt x="799759" y="539010"/>
                      <a:pt x="799759" y="533119"/>
                    </a:cubicBezTo>
                    <a:cubicBezTo>
                      <a:pt x="799759" y="520851"/>
                      <a:pt x="789812" y="510904"/>
                      <a:pt x="777544" y="510904"/>
                    </a:cubicBezTo>
                    <a:close/>
                    <a:moveTo>
                      <a:pt x="688684" y="710849"/>
                    </a:moveTo>
                    <a:cubicBezTo>
                      <a:pt x="652138" y="710849"/>
                      <a:pt x="622040" y="740947"/>
                      <a:pt x="622040" y="777494"/>
                    </a:cubicBezTo>
                    <a:cubicBezTo>
                      <a:pt x="622040" y="814041"/>
                      <a:pt x="652138" y="844139"/>
                      <a:pt x="688684" y="844139"/>
                    </a:cubicBezTo>
                    <a:cubicBezTo>
                      <a:pt x="725231" y="844139"/>
                      <a:pt x="755329" y="814041"/>
                      <a:pt x="755329" y="777494"/>
                    </a:cubicBezTo>
                    <a:cubicBezTo>
                      <a:pt x="755329" y="740947"/>
                      <a:pt x="725231" y="710849"/>
                      <a:pt x="688684" y="710849"/>
                    </a:cubicBezTo>
                    <a:close/>
                    <a:moveTo>
                      <a:pt x="688684" y="755279"/>
                    </a:moveTo>
                    <a:cubicBezTo>
                      <a:pt x="701220" y="755279"/>
                      <a:pt x="710899" y="764958"/>
                      <a:pt x="710899" y="777494"/>
                    </a:cubicBezTo>
                    <a:cubicBezTo>
                      <a:pt x="710899" y="790029"/>
                      <a:pt x="701220" y="799709"/>
                      <a:pt x="688684" y="799709"/>
                    </a:cubicBezTo>
                    <a:cubicBezTo>
                      <a:pt x="676149" y="799709"/>
                      <a:pt x="666469" y="790029"/>
                      <a:pt x="666469" y="777494"/>
                    </a:cubicBezTo>
                    <a:cubicBezTo>
                      <a:pt x="666469" y="764958"/>
                      <a:pt x="676149" y="755279"/>
                      <a:pt x="688684" y="755279"/>
                    </a:cubicBezTo>
                    <a:close/>
                    <a:moveTo>
                      <a:pt x="888619" y="821924"/>
                    </a:moveTo>
                    <a:cubicBezTo>
                      <a:pt x="852072" y="821924"/>
                      <a:pt x="821974" y="852022"/>
                      <a:pt x="821974" y="888569"/>
                    </a:cubicBezTo>
                    <a:cubicBezTo>
                      <a:pt x="821974" y="925116"/>
                      <a:pt x="852072" y="955214"/>
                      <a:pt x="888619" y="955214"/>
                    </a:cubicBezTo>
                    <a:cubicBezTo>
                      <a:pt x="925166" y="955214"/>
                      <a:pt x="955264" y="925116"/>
                      <a:pt x="955264" y="888569"/>
                    </a:cubicBezTo>
                    <a:cubicBezTo>
                      <a:pt x="955264" y="852022"/>
                      <a:pt x="925166" y="821924"/>
                      <a:pt x="888619" y="821924"/>
                    </a:cubicBezTo>
                    <a:close/>
                    <a:moveTo>
                      <a:pt x="888619" y="866354"/>
                    </a:moveTo>
                    <a:cubicBezTo>
                      <a:pt x="901155" y="866354"/>
                      <a:pt x="910834" y="876033"/>
                      <a:pt x="910834" y="888569"/>
                    </a:cubicBezTo>
                    <a:cubicBezTo>
                      <a:pt x="910834" y="901104"/>
                      <a:pt x="901155" y="910784"/>
                      <a:pt x="888619" y="910784"/>
                    </a:cubicBezTo>
                    <a:cubicBezTo>
                      <a:pt x="876084" y="910784"/>
                      <a:pt x="866404" y="901104"/>
                      <a:pt x="866404" y="888569"/>
                    </a:cubicBezTo>
                    <a:cubicBezTo>
                      <a:pt x="866404" y="876033"/>
                      <a:pt x="876084" y="866354"/>
                      <a:pt x="888619" y="866354"/>
                    </a:cubicBezTo>
                    <a:close/>
                    <a:moveTo>
                      <a:pt x="710899" y="932999"/>
                    </a:moveTo>
                    <a:cubicBezTo>
                      <a:pt x="649817" y="932999"/>
                      <a:pt x="599825" y="982991"/>
                      <a:pt x="599825" y="1044074"/>
                    </a:cubicBezTo>
                    <a:cubicBezTo>
                      <a:pt x="599825" y="1105156"/>
                      <a:pt x="649817" y="1155149"/>
                      <a:pt x="710899" y="1155149"/>
                    </a:cubicBezTo>
                    <a:cubicBezTo>
                      <a:pt x="771982" y="1155149"/>
                      <a:pt x="821974" y="1105156"/>
                      <a:pt x="821974" y="1044074"/>
                    </a:cubicBezTo>
                    <a:cubicBezTo>
                      <a:pt x="821974" y="982991"/>
                      <a:pt x="771982" y="932999"/>
                      <a:pt x="710899" y="932999"/>
                    </a:cubicBezTo>
                    <a:close/>
                    <a:moveTo>
                      <a:pt x="710899" y="977429"/>
                    </a:moveTo>
                    <a:cubicBezTo>
                      <a:pt x="747972" y="977429"/>
                      <a:pt x="777544" y="1007001"/>
                      <a:pt x="777544" y="1044074"/>
                    </a:cubicBezTo>
                    <a:cubicBezTo>
                      <a:pt x="777544" y="1081146"/>
                      <a:pt x="747972" y="1110719"/>
                      <a:pt x="710899" y="1110719"/>
                    </a:cubicBezTo>
                    <a:cubicBezTo>
                      <a:pt x="673827" y="1110719"/>
                      <a:pt x="644255" y="1081146"/>
                      <a:pt x="644255" y="1044074"/>
                    </a:cubicBezTo>
                    <a:cubicBezTo>
                      <a:pt x="644255" y="1007001"/>
                      <a:pt x="673827" y="977429"/>
                      <a:pt x="710899" y="977429"/>
                    </a:cubicBezTo>
                    <a:close/>
                    <a:moveTo>
                      <a:pt x="710899" y="1021859"/>
                    </a:moveTo>
                    <a:lnTo>
                      <a:pt x="710899" y="1021849"/>
                    </a:lnTo>
                    <a:cubicBezTo>
                      <a:pt x="698632" y="1021849"/>
                      <a:pt x="688684" y="1031796"/>
                      <a:pt x="688684" y="1044064"/>
                    </a:cubicBezTo>
                    <a:cubicBezTo>
                      <a:pt x="688684" y="1056332"/>
                      <a:pt x="698632" y="1066279"/>
                      <a:pt x="710899" y="1066279"/>
                    </a:cubicBezTo>
                    <a:cubicBezTo>
                      <a:pt x="723167" y="1066279"/>
                      <a:pt x="733114" y="1056332"/>
                      <a:pt x="733114" y="1044064"/>
                    </a:cubicBezTo>
                    <a:cubicBezTo>
                      <a:pt x="733114" y="1031796"/>
                      <a:pt x="723167" y="1021849"/>
                      <a:pt x="710899" y="1021849"/>
                    </a:cubicBezTo>
                    <a:close/>
                    <a:moveTo>
                      <a:pt x="622040" y="1199579"/>
                    </a:moveTo>
                    <a:lnTo>
                      <a:pt x="622040" y="1199569"/>
                    </a:lnTo>
                    <a:cubicBezTo>
                      <a:pt x="616149" y="1199569"/>
                      <a:pt x="610496" y="1201909"/>
                      <a:pt x="606330" y="1206074"/>
                    </a:cubicBezTo>
                    <a:cubicBezTo>
                      <a:pt x="602165" y="1210240"/>
                      <a:pt x="599825" y="1215893"/>
                      <a:pt x="599825" y="1221784"/>
                    </a:cubicBezTo>
                    <a:cubicBezTo>
                      <a:pt x="599825" y="1234051"/>
                      <a:pt x="609772" y="1243999"/>
                      <a:pt x="622040" y="1243999"/>
                    </a:cubicBezTo>
                    <a:cubicBezTo>
                      <a:pt x="634307" y="1243999"/>
                      <a:pt x="644255" y="1234051"/>
                      <a:pt x="644255" y="1221784"/>
                    </a:cubicBezTo>
                    <a:cubicBezTo>
                      <a:pt x="644255" y="1215893"/>
                      <a:pt x="641914" y="1210240"/>
                      <a:pt x="637749" y="1206074"/>
                    </a:cubicBezTo>
                    <a:cubicBezTo>
                      <a:pt x="633583" y="1201909"/>
                      <a:pt x="627930" y="1199569"/>
                      <a:pt x="622040" y="1199569"/>
                    </a:cubicBezTo>
                    <a:close/>
                  </a:path>
                </a:pathLst>
              </a:custGeom>
              <a:grpFill/>
              <a:ln w="2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xmlns="" id="{2FF99D8F-6AC6-4AF2-B01E-0F53DDB56331}"/>
                  </a:ext>
                </a:extLst>
              </p:cNvPr>
              <p:cNvSpPr/>
              <p:nvPr/>
            </p:nvSpPr>
            <p:spPr>
              <a:xfrm>
                <a:off x="10947960" y="1035401"/>
                <a:ext cx="222149" cy="222149"/>
              </a:xfrm>
              <a:custGeom>
                <a:avLst/>
                <a:gdLst>
                  <a:gd name="connsiteX0" fmla="*/ 111075 w 222149"/>
                  <a:gd name="connsiteY0" fmla="*/ 0 h 222149"/>
                  <a:gd name="connsiteX1" fmla="*/ 222150 w 222149"/>
                  <a:gd name="connsiteY1" fmla="*/ 111075 h 222149"/>
                  <a:gd name="connsiteX2" fmla="*/ 111075 w 222149"/>
                  <a:gd name="connsiteY2" fmla="*/ 222150 h 222149"/>
                  <a:gd name="connsiteX3" fmla="*/ 0 w 222149"/>
                  <a:gd name="connsiteY3" fmla="*/ 111075 h 222149"/>
                  <a:gd name="connsiteX4" fmla="*/ 111075 w 222149"/>
                  <a:gd name="connsiteY4" fmla="*/ 0 h 222149"/>
                  <a:gd name="connsiteX5" fmla="*/ 111075 w 222149"/>
                  <a:gd name="connsiteY5" fmla="*/ 44430 h 222149"/>
                  <a:gd name="connsiteX6" fmla="*/ 44430 w 222149"/>
                  <a:gd name="connsiteY6" fmla="*/ 111075 h 222149"/>
                  <a:gd name="connsiteX7" fmla="*/ 111075 w 222149"/>
                  <a:gd name="connsiteY7" fmla="*/ 177720 h 222149"/>
                  <a:gd name="connsiteX8" fmla="*/ 177720 w 222149"/>
                  <a:gd name="connsiteY8" fmla="*/ 111075 h 222149"/>
                  <a:gd name="connsiteX9" fmla="*/ 111075 w 222149"/>
                  <a:gd name="connsiteY9" fmla="*/ 44430 h 22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2149" h="222149">
                    <a:moveTo>
                      <a:pt x="111075" y="0"/>
                    </a:moveTo>
                    <a:cubicBezTo>
                      <a:pt x="172157" y="0"/>
                      <a:pt x="222150" y="49993"/>
                      <a:pt x="222150" y="111075"/>
                    </a:cubicBezTo>
                    <a:cubicBezTo>
                      <a:pt x="222150" y="172157"/>
                      <a:pt x="172157" y="222150"/>
                      <a:pt x="111075" y="222150"/>
                    </a:cubicBezTo>
                    <a:cubicBezTo>
                      <a:pt x="49993" y="222150"/>
                      <a:pt x="0" y="172157"/>
                      <a:pt x="0" y="111075"/>
                    </a:cubicBezTo>
                    <a:cubicBezTo>
                      <a:pt x="0" y="49993"/>
                      <a:pt x="49993" y="0"/>
                      <a:pt x="111075" y="0"/>
                    </a:cubicBezTo>
                    <a:close/>
                    <a:moveTo>
                      <a:pt x="111075" y="44430"/>
                    </a:moveTo>
                    <a:cubicBezTo>
                      <a:pt x="74003" y="44430"/>
                      <a:pt x="44430" y="74003"/>
                      <a:pt x="44430" y="111075"/>
                    </a:cubicBezTo>
                    <a:cubicBezTo>
                      <a:pt x="44430" y="148147"/>
                      <a:pt x="74003" y="177720"/>
                      <a:pt x="111075" y="177720"/>
                    </a:cubicBezTo>
                    <a:cubicBezTo>
                      <a:pt x="148147" y="177720"/>
                      <a:pt x="177720" y="148147"/>
                      <a:pt x="177720" y="111075"/>
                    </a:cubicBezTo>
                    <a:cubicBezTo>
                      <a:pt x="177720" y="74003"/>
                      <a:pt x="148147" y="44430"/>
                      <a:pt x="111075" y="44430"/>
                    </a:cubicBezTo>
                    <a:close/>
                  </a:path>
                </a:pathLst>
              </a:custGeom>
              <a:grpFill/>
              <a:ln w="2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xmlns="" id="{87CD7778-72F2-44E9-E348-1BBB37359388}"/>
                  </a:ext>
                </a:extLst>
              </p:cNvPr>
              <p:cNvSpPr/>
              <p:nvPr/>
            </p:nvSpPr>
            <p:spPr>
              <a:xfrm>
                <a:off x="11036820" y="1124286"/>
                <a:ext cx="44429" cy="44429"/>
              </a:xfrm>
              <a:custGeom>
                <a:avLst/>
                <a:gdLst>
                  <a:gd name="connsiteX0" fmla="*/ 0 w 44429"/>
                  <a:gd name="connsiteY0" fmla="*/ 22215 h 44429"/>
                  <a:gd name="connsiteX1" fmla="*/ 22215 w 44429"/>
                  <a:gd name="connsiteY1" fmla="*/ 44430 h 44429"/>
                  <a:gd name="connsiteX2" fmla="*/ 44430 w 44429"/>
                  <a:gd name="connsiteY2" fmla="*/ 22215 h 44429"/>
                  <a:gd name="connsiteX3" fmla="*/ 22215 w 44429"/>
                  <a:gd name="connsiteY3" fmla="*/ 0 h 44429"/>
                  <a:gd name="connsiteX4" fmla="*/ 0 w 44429"/>
                  <a:gd name="connsiteY4" fmla="*/ 22215 h 4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29" h="44429">
                    <a:moveTo>
                      <a:pt x="0" y="22215"/>
                    </a:moveTo>
                    <a:cubicBezTo>
                      <a:pt x="0" y="34483"/>
                      <a:pt x="9947" y="44430"/>
                      <a:pt x="22215" y="44430"/>
                    </a:cubicBezTo>
                    <a:cubicBezTo>
                      <a:pt x="34483" y="44430"/>
                      <a:pt x="44430" y="34483"/>
                      <a:pt x="44430" y="22215"/>
                    </a:cubicBezTo>
                    <a:cubicBezTo>
                      <a:pt x="44430" y="9947"/>
                      <a:pt x="34483" y="0"/>
                      <a:pt x="22215" y="0"/>
                    </a:cubicBezTo>
                    <a:cubicBezTo>
                      <a:pt x="9947" y="0"/>
                      <a:pt x="0" y="9947"/>
                      <a:pt x="0" y="22215"/>
                    </a:cubicBezTo>
                    <a:close/>
                  </a:path>
                </a:pathLst>
              </a:custGeom>
              <a:grpFill/>
              <a:ln w="2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xmlns="" id="{AD117999-797A-6FE6-BE3C-9F9045BB1A51}"/>
                  </a:ext>
                </a:extLst>
              </p:cNvPr>
              <p:cNvSpPr/>
              <p:nvPr/>
            </p:nvSpPr>
            <p:spPr>
              <a:xfrm>
                <a:off x="11036820" y="1479701"/>
                <a:ext cx="133289" cy="133289"/>
              </a:xfrm>
              <a:custGeom>
                <a:avLst/>
                <a:gdLst>
                  <a:gd name="connsiteX0" fmla="*/ 66645 w 133289"/>
                  <a:gd name="connsiteY0" fmla="*/ 0 h 133289"/>
                  <a:gd name="connsiteX1" fmla="*/ 133290 w 133289"/>
                  <a:gd name="connsiteY1" fmla="*/ 66645 h 133289"/>
                  <a:gd name="connsiteX2" fmla="*/ 66645 w 133289"/>
                  <a:gd name="connsiteY2" fmla="*/ 133290 h 133289"/>
                  <a:gd name="connsiteX3" fmla="*/ 0 w 133289"/>
                  <a:gd name="connsiteY3" fmla="*/ 66645 h 133289"/>
                  <a:gd name="connsiteX4" fmla="*/ 66645 w 133289"/>
                  <a:gd name="connsiteY4" fmla="*/ 0 h 133289"/>
                  <a:gd name="connsiteX5" fmla="*/ 66645 w 133289"/>
                  <a:gd name="connsiteY5" fmla="*/ 44430 h 133289"/>
                  <a:gd name="connsiteX6" fmla="*/ 44430 w 133289"/>
                  <a:gd name="connsiteY6" fmla="*/ 66645 h 133289"/>
                  <a:gd name="connsiteX7" fmla="*/ 66645 w 133289"/>
                  <a:gd name="connsiteY7" fmla="*/ 88860 h 133289"/>
                  <a:gd name="connsiteX8" fmla="*/ 88860 w 133289"/>
                  <a:gd name="connsiteY8" fmla="*/ 66645 h 133289"/>
                  <a:gd name="connsiteX9" fmla="*/ 66645 w 133289"/>
                  <a:gd name="connsiteY9" fmla="*/ 44430 h 133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289" h="133289">
                    <a:moveTo>
                      <a:pt x="66645" y="0"/>
                    </a:moveTo>
                    <a:cubicBezTo>
                      <a:pt x="103192" y="0"/>
                      <a:pt x="133290" y="30098"/>
                      <a:pt x="133290" y="66645"/>
                    </a:cubicBezTo>
                    <a:cubicBezTo>
                      <a:pt x="133290" y="103192"/>
                      <a:pt x="103192" y="133290"/>
                      <a:pt x="66645" y="133290"/>
                    </a:cubicBezTo>
                    <a:cubicBezTo>
                      <a:pt x="30098" y="133290"/>
                      <a:pt x="0" y="103192"/>
                      <a:pt x="0" y="66645"/>
                    </a:cubicBezTo>
                    <a:cubicBezTo>
                      <a:pt x="0" y="30098"/>
                      <a:pt x="30098" y="0"/>
                      <a:pt x="66645" y="0"/>
                    </a:cubicBezTo>
                    <a:close/>
                    <a:moveTo>
                      <a:pt x="66645" y="44430"/>
                    </a:moveTo>
                    <a:cubicBezTo>
                      <a:pt x="54109" y="44430"/>
                      <a:pt x="44430" y="54109"/>
                      <a:pt x="44430" y="66645"/>
                    </a:cubicBezTo>
                    <a:cubicBezTo>
                      <a:pt x="44430" y="79181"/>
                      <a:pt x="54109" y="88860"/>
                      <a:pt x="66645" y="88860"/>
                    </a:cubicBezTo>
                    <a:cubicBezTo>
                      <a:pt x="79181" y="88860"/>
                      <a:pt x="88860" y="79181"/>
                      <a:pt x="88860" y="66645"/>
                    </a:cubicBezTo>
                    <a:cubicBezTo>
                      <a:pt x="88860" y="54109"/>
                      <a:pt x="79181" y="44430"/>
                      <a:pt x="66645" y="44430"/>
                    </a:cubicBezTo>
                    <a:close/>
                  </a:path>
                </a:pathLst>
              </a:custGeom>
              <a:grpFill/>
              <a:ln w="2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xmlns="" id="{436F848A-6E86-50B9-8E51-9F7F2BE2DFAA}"/>
                  </a:ext>
                </a:extLst>
              </p:cNvPr>
              <p:cNvSpPr/>
              <p:nvPr/>
            </p:nvSpPr>
            <p:spPr>
              <a:xfrm>
                <a:off x="11125680" y="813276"/>
                <a:ext cx="44429" cy="44429"/>
              </a:xfrm>
              <a:custGeom>
                <a:avLst/>
                <a:gdLst>
                  <a:gd name="connsiteX0" fmla="*/ 0 w 44429"/>
                  <a:gd name="connsiteY0" fmla="*/ 22215 h 44429"/>
                  <a:gd name="connsiteX1" fmla="*/ 6506 w 44429"/>
                  <a:gd name="connsiteY1" fmla="*/ 37924 h 44429"/>
                  <a:gd name="connsiteX2" fmla="*/ 22215 w 44429"/>
                  <a:gd name="connsiteY2" fmla="*/ 44430 h 44429"/>
                  <a:gd name="connsiteX3" fmla="*/ 37924 w 44429"/>
                  <a:gd name="connsiteY3" fmla="*/ 37924 h 44429"/>
                  <a:gd name="connsiteX4" fmla="*/ 44430 w 44429"/>
                  <a:gd name="connsiteY4" fmla="*/ 22215 h 44429"/>
                  <a:gd name="connsiteX5" fmla="*/ 22215 w 44429"/>
                  <a:gd name="connsiteY5" fmla="*/ 0 h 44429"/>
                  <a:gd name="connsiteX6" fmla="*/ 0 w 44429"/>
                  <a:gd name="connsiteY6" fmla="*/ 22215 h 4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29" h="44429">
                    <a:moveTo>
                      <a:pt x="0" y="22215"/>
                    </a:moveTo>
                    <a:cubicBezTo>
                      <a:pt x="0" y="28106"/>
                      <a:pt x="2341" y="33749"/>
                      <a:pt x="6506" y="37924"/>
                    </a:cubicBezTo>
                    <a:cubicBezTo>
                      <a:pt x="10671" y="42089"/>
                      <a:pt x="16324" y="44430"/>
                      <a:pt x="22215" y="44430"/>
                    </a:cubicBezTo>
                    <a:cubicBezTo>
                      <a:pt x="28106" y="44430"/>
                      <a:pt x="33759" y="42089"/>
                      <a:pt x="37924" y="37924"/>
                    </a:cubicBezTo>
                    <a:cubicBezTo>
                      <a:pt x="42089" y="33749"/>
                      <a:pt x="44430" y="28106"/>
                      <a:pt x="44430" y="22215"/>
                    </a:cubicBezTo>
                    <a:cubicBezTo>
                      <a:pt x="44430" y="9937"/>
                      <a:pt x="34483" y="0"/>
                      <a:pt x="22215" y="0"/>
                    </a:cubicBezTo>
                    <a:cubicBezTo>
                      <a:pt x="9947" y="0"/>
                      <a:pt x="0" y="9937"/>
                      <a:pt x="0" y="22215"/>
                    </a:cubicBezTo>
                    <a:close/>
                  </a:path>
                </a:pathLst>
              </a:custGeom>
              <a:grpFill/>
              <a:ln w="2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xmlns="" id="{4D28C179-B403-3171-3EC3-5933738F3D5B}"/>
              </a:ext>
            </a:extLst>
          </p:cNvPr>
          <p:cNvGrpSpPr/>
          <p:nvPr/>
        </p:nvGrpSpPr>
        <p:grpSpPr>
          <a:xfrm>
            <a:off x="8146602" y="1957319"/>
            <a:ext cx="3713640" cy="1089238"/>
            <a:chOff x="8041100" y="4421518"/>
            <a:chExt cx="3570490" cy="1047251"/>
          </a:xfrm>
          <a:solidFill>
            <a:schemeClr val="bg1">
              <a:lumMod val="75000"/>
            </a:schemeClr>
          </a:solidFill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xmlns="" id="{0F1FF190-DF10-C1FC-5CD2-7AB4CDF7CCE4}"/>
                </a:ext>
              </a:extLst>
            </p:cNvPr>
            <p:cNvGrpSpPr/>
            <p:nvPr/>
          </p:nvGrpSpPr>
          <p:grpSpPr>
            <a:xfrm>
              <a:off x="8803672" y="4421518"/>
              <a:ext cx="393811" cy="1047251"/>
              <a:chOff x="9359850" y="3638537"/>
              <a:chExt cx="277948" cy="739140"/>
            </a:xfrm>
            <a:grpFill/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xmlns="" id="{E91824BB-9BF2-4421-6B59-5BBAB3B7385F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xmlns="" id="{EB5B4E6A-3AE9-D2C5-7C1F-A5935AD17037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xmlns="" id="{D58FEC47-A082-2803-9B96-456DC8000DCB}"/>
                </a:ext>
              </a:extLst>
            </p:cNvPr>
            <p:cNvGrpSpPr/>
            <p:nvPr/>
          </p:nvGrpSpPr>
          <p:grpSpPr>
            <a:xfrm>
              <a:off x="8041100" y="4421518"/>
              <a:ext cx="396843" cy="1047251"/>
              <a:chOff x="8821634" y="3638537"/>
              <a:chExt cx="280088" cy="739140"/>
            </a:xfrm>
            <a:grpFill/>
          </p:grpSpPr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xmlns="" id="{C77BB9B7-561B-0EE5-D556-7F744B7CB4B1}"/>
                  </a:ext>
                </a:extLst>
              </p:cNvPr>
              <p:cNvSpPr/>
              <p:nvPr/>
            </p:nvSpPr>
            <p:spPr>
              <a:xfrm>
                <a:off x="8821634" y="3791890"/>
                <a:ext cx="280088" cy="585787"/>
              </a:xfrm>
              <a:custGeom>
                <a:avLst/>
                <a:gdLst>
                  <a:gd name="connsiteX0" fmla="*/ 260182 w 280088"/>
                  <a:gd name="connsiteY0" fmla="*/ 364617 h 585787"/>
                  <a:gd name="connsiteX1" fmla="*/ 280089 w 280088"/>
                  <a:gd name="connsiteY1" fmla="*/ 290322 h 585787"/>
                  <a:gd name="connsiteX2" fmla="*/ 277041 w 280088"/>
                  <a:gd name="connsiteY2" fmla="*/ 278892 h 585787"/>
                  <a:gd name="connsiteX3" fmla="*/ 267516 w 280088"/>
                  <a:gd name="connsiteY3" fmla="*/ 280035 h 585787"/>
                  <a:gd name="connsiteX4" fmla="*/ 254752 w 280088"/>
                  <a:gd name="connsiteY4" fmla="*/ 278416 h 585787"/>
                  <a:gd name="connsiteX5" fmla="*/ 227130 w 280088"/>
                  <a:gd name="connsiteY5" fmla="*/ 257937 h 585787"/>
                  <a:gd name="connsiteX6" fmla="*/ 221510 w 280088"/>
                  <a:gd name="connsiteY6" fmla="*/ 218884 h 585787"/>
                  <a:gd name="connsiteX7" fmla="*/ 264277 w 280088"/>
                  <a:gd name="connsiteY7" fmla="*/ 60770 h 585787"/>
                  <a:gd name="connsiteX8" fmla="*/ 264277 w 280088"/>
                  <a:gd name="connsiteY8" fmla="*/ 60198 h 585787"/>
                  <a:gd name="connsiteX9" fmla="*/ 264277 w 280088"/>
                  <a:gd name="connsiteY9" fmla="*/ 59722 h 585787"/>
                  <a:gd name="connsiteX10" fmla="*/ 275231 w 280088"/>
                  <a:gd name="connsiteY10" fmla="*/ 39624 h 585787"/>
                  <a:gd name="connsiteX11" fmla="*/ 221224 w 280088"/>
                  <a:gd name="connsiteY11" fmla="*/ 8573 h 585787"/>
                  <a:gd name="connsiteX12" fmla="*/ 118354 w 280088"/>
                  <a:gd name="connsiteY12" fmla="*/ 8573 h 585787"/>
                  <a:gd name="connsiteX13" fmla="*/ 52632 w 280088"/>
                  <a:gd name="connsiteY13" fmla="*/ 50483 h 585787"/>
                  <a:gd name="connsiteX14" fmla="*/ 43964 w 280088"/>
                  <a:gd name="connsiteY14" fmla="*/ 65723 h 585787"/>
                  <a:gd name="connsiteX15" fmla="*/ 1197 w 280088"/>
                  <a:gd name="connsiteY15" fmla="*/ 223837 h 585787"/>
                  <a:gd name="connsiteX16" fmla="*/ 20832 w 280088"/>
                  <a:gd name="connsiteY16" fmla="*/ 259927 h 585787"/>
                  <a:gd name="connsiteX17" fmla="*/ 21199 w 280088"/>
                  <a:gd name="connsiteY17" fmla="*/ 260032 h 585787"/>
                  <a:gd name="connsiteX18" fmla="*/ 28819 w 280088"/>
                  <a:gd name="connsiteY18" fmla="*/ 260985 h 585787"/>
                  <a:gd name="connsiteX19" fmla="*/ 56537 w 280088"/>
                  <a:gd name="connsiteY19" fmla="*/ 240030 h 585787"/>
                  <a:gd name="connsiteX20" fmla="*/ 94637 w 280088"/>
                  <a:gd name="connsiteY20" fmla="*/ 100965 h 585787"/>
                  <a:gd name="connsiteX21" fmla="*/ 94637 w 280088"/>
                  <a:gd name="connsiteY21" fmla="*/ 166687 h 585787"/>
                  <a:gd name="connsiteX22" fmla="*/ 94637 w 280088"/>
                  <a:gd name="connsiteY22" fmla="*/ 166687 h 585787"/>
                  <a:gd name="connsiteX23" fmla="*/ 40249 w 280088"/>
                  <a:gd name="connsiteY23" fmla="*/ 369570 h 585787"/>
                  <a:gd name="connsiteX24" fmla="*/ 94637 w 280088"/>
                  <a:gd name="connsiteY24" fmla="*/ 369570 h 585787"/>
                  <a:gd name="connsiteX25" fmla="*/ 94637 w 280088"/>
                  <a:gd name="connsiteY25" fmla="*/ 585788 h 585787"/>
                  <a:gd name="connsiteX26" fmla="*/ 151787 w 280088"/>
                  <a:gd name="connsiteY26" fmla="*/ 585788 h 585787"/>
                  <a:gd name="connsiteX27" fmla="*/ 151787 w 280088"/>
                  <a:gd name="connsiteY27" fmla="*/ 369570 h 585787"/>
                  <a:gd name="connsiteX28" fmla="*/ 189887 w 280088"/>
                  <a:gd name="connsiteY28" fmla="*/ 369570 h 585787"/>
                  <a:gd name="connsiteX29" fmla="*/ 189887 w 280088"/>
                  <a:gd name="connsiteY29" fmla="*/ 584835 h 585787"/>
                  <a:gd name="connsiteX30" fmla="*/ 247037 w 280088"/>
                  <a:gd name="connsiteY30" fmla="*/ 584835 h 585787"/>
                  <a:gd name="connsiteX31" fmla="*/ 247037 w 280088"/>
                  <a:gd name="connsiteY31" fmla="*/ 369570 h 585787"/>
                  <a:gd name="connsiteX32" fmla="*/ 258848 w 280088"/>
                  <a:gd name="connsiteY32" fmla="*/ 369570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0088" h="585787">
                    <a:moveTo>
                      <a:pt x="260182" y="364617"/>
                    </a:moveTo>
                    <a:lnTo>
                      <a:pt x="280089" y="290322"/>
                    </a:lnTo>
                    <a:lnTo>
                      <a:pt x="277041" y="278892"/>
                    </a:lnTo>
                    <a:cubicBezTo>
                      <a:pt x="273911" y="279586"/>
                      <a:pt x="270721" y="279969"/>
                      <a:pt x="267516" y="280035"/>
                    </a:cubicBezTo>
                    <a:cubicBezTo>
                      <a:pt x="263202" y="280176"/>
                      <a:pt x="258894" y="279629"/>
                      <a:pt x="254752" y="278416"/>
                    </a:cubicBezTo>
                    <a:cubicBezTo>
                      <a:pt x="243218" y="275472"/>
                      <a:pt x="233299" y="268118"/>
                      <a:pt x="227130" y="257937"/>
                    </a:cubicBezTo>
                    <a:cubicBezTo>
                      <a:pt x="220190" y="246166"/>
                      <a:pt x="218171" y="232135"/>
                      <a:pt x="221510" y="218884"/>
                    </a:cubicBezTo>
                    <a:lnTo>
                      <a:pt x="264277" y="60770"/>
                    </a:lnTo>
                    <a:lnTo>
                      <a:pt x="264277" y="60198"/>
                    </a:lnTo>
                    <a:lnTo>
                      <a:pt x="264277" y="59722"/>
                    </a:lnTo>
                    <a:cubicBezTo>
                      <a:pt x="266753" y="52446"/>
                      <a:pt x="270458" y="45648"/>
                      <a:pt x="275231" y="39624"/>
                    </a:cubicBezTo>
                    <a:cubicBezTo>
                      <a:pt x="259321" y="25999"/>
                      <a:pt x="241004" y="15468"/>
                      <a:pt x="221224" y="8573"/>
                    </a:cubicBezTo>
                    <a:cubicBezTo>
                      <a:pt x="187887" y="-2858"/>
                      <a:pt x="151692" y="-2858"/>
                      <a:pt x="118354" y="8573"/>
                    </a:cubicBezTo>
                    <a:cubicBezTo>
                      <a:pt x="93310" y="16875"/>
                      <a:pt x="70725" y="31278"/>
                      <a:pt x="52632" y="50483"/>
                    </a:cubicBezTo>
                    <a:cubicBezTo>
                      <a:pt x="48842" y="54994"/>
                      <a:pt x="45905" y="60159"/>
                      <a:pt x="43964" y="65723"/>
                    </a:cubicBezTo>
                    <a:lnTo>
                      <a:pt x="1197" y="223837"/>
                    </a:lnTo>
                    <a:cubicBezTo>
                      <a:pt x="-3347" y="239225"/>
                      <a:pt x="5444" y="255383"/>
                      <a:pt x="20832" y="259927"/>
                    </a:cubicBezTo>
                    <a:cubicBezTo>
                      <a:pt x="20954" y="259963"/>
                      <a:pt x="21077" y="259998"/>
                      <a:pt x="21199" y="260032"/>
                    </a:cubicBezTo>
                    <a:cubicBezTo>
                      <a:pt x="23659" y="260816"/>
                      <a:pt x="26242" y="261139"/>
                      <a:pt x="28819" y="260985"/>
                    </a:cubicBezTo>
                    <a:cubicBezTo>
                      <a:pt x="41626" y="260751"/>
                      <a:pt x="52820" y="252288"/>
                      <a:pt x="56537" y="240030"/>
                    </a:cubicBezTo>
                    <a:lnTo>
                      <a:pt x="94637" y="100965"/>
                    </a:lnTo>
                    <a:lnTo>
                      <a:pt x="94637" y="166687"/>
                    </a:lnTo>
                    <a:lnTo>
                      <a:pt x="94637" y="166687"/>
                    </a:lnTo>
                    <a:lnTo>
                      <a:pt x="40249" y="369570"/>
                    </a:lnTo>
                    <a:lnTo>
                      <a:pt x="94637" y="369570"/>
                    </a:lnTo>
                    <a:lnTo>
                      <a:pt x="94637" y="585788"/>
                    </a:lnTo>
                    <a:lnTo>
                      <a:pt x="151787" y="585788"/>
                    </a:lnTo>
                    <a:lnTo>
                      <a:pt x="151787" y="369570"/>
                    </a:lnTo>
                    <a:lnTo>
                      <a:pt x="189887" y="369570"/>
                    </a:lnTo>
                    <a:lnTo>
                      <a:pt x="189887" y="584835"/>
                    </a:lnTo>
                    <a:lnTo>
                      <a:pt x="247037" y="584835"/>
                    </a:lnTo>
                    <a:lnTo>
                      <a:pt x="247037" y="369570"/>
                    </a:lnTo>
                    <a:lnTo>
                      <a:pt x="258848" y="3695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xmlns="" id="{8A71C966-D6D0-4360-8031-77DD7525933F}"/>
                  </a:ext>
                </a:extLst>
              </p:cNvPr>
              <p:cNvSpPr/>
              <p:nvPr/>
            </p:nvSpPr>
            <p:spPr>
              <a:xfrm>
                <a:off x="892398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xmlns="" id="{A86E2BD4-D848-DD2F-C786-86B1BD0CE6FF}"/>
                </a:ext>
              </a:extLst>
            </p:cNvPr>
            <p:cNvGrpSpPr/>
            <p:nvPr/>
          </p:nvGrpSpPr>
          <p:grpSpPr>
            <a:xfrm>
              <a:off x="8378758" y="4421518"/>
              <a:ext cx="481055" cy="1047251"/>
              <a:chOff x="9059950" y="3638537"/>
              <a:chExt cx="339524" cy="739140"/>
            </a:xfrm>
            <a:grpFill/>
          </p:grpSpPr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xmlns="" id="{02F3B06C-8C9E-C7F0-20B5-E0C780B627E6}"/>
                  </a:ext>
                </a:extLst>
              </p:cNvPr>
              <p:cNvSpPr/>
              <p:nvPr/>
            </p:nvSpPr>
            <p:spPr>
              <a:xfrm>
                <a:off x="9059950" y="3791890"/>
                <a:ext cx="339524" cy="585787"/>
              </a:xfrm>
              <a:custGeom>
                <a:avLst/>
                <a:gdLst>
                  <a:gd name="connsiteX0" fmla="*/ 338477 w 339524"/>
                  <a:gd name="connsiteY0" fmla="*/ 223837 h 585787"/>
                  <a:gd name="connsiteX1" fmla="*/ 295615 w 339524"/>
                  <a:gd name="connsiteY1" fmla="*/ 65723 h 585787"/>
                  <a:gd name="connsiteX2" fmla="*/ 287042 w 339524"/>
                  <a:gd name="connsiteY2" fmla="*/ 50483 h 585787"/>
                  <a:gd name="connsiteX3" fmla="*/ 221320 w 339524"/>
                  <a:gd name="connsiteY3" fmla="*/ 8573 h 585787"/>
                  <a:gd name="connsiteX4" fmla="*/ 118450 w 339524"/>
                  <a:gd name="connsiteY4" fmla="*/ 8573 h 585787"/>
                  <a:gd name="connsiteX5" fmla="*/ 52727 w 339524"/>
                  <a:gd name="connsiteY5" fmla="*/ 50483 h 585787"/>
                  <a:gd name="connsiteX6" fmla="*/ 44059 w 339524"/>
                  <a:gd name="connsiteY6" fmla="*/ 65723 h 585787"/>
                  <a:gd name="connsiteX7" fmla="*/ 1197 w 339524"/>
                  <a:gd name="connsiteY7" fmla="*/ 223837 h 585787"/>
                  <a:gd name="connsiteX8" fmla="*/ 20832 w 339524"/>
                  <a:gd name="connsiteY8" fmla="*/ 259927 h 585787"/>
                  <a:gd name="connsiteX9" fmla="*/ 21199 w 339524"/>
                  <a:gd name="connsiteY9" fmla="*/ 260032 h 585787"/>
                  <a:gd name="connsiteX10" fmla="*/ 28819 w 339524"/>
                  <a:gd name="connsiteY10" fmla="*/ 260985 h 585787"/>
                  <a:gd name="connsiteX11" fmla="*/ 56537 w 339524"/>
                  <a:gd name="connsiteY11" fmla="*/ 240030 h 585787"/>
                  <a:gd name="connsiteX12" fmla="*/ 94637 w 339524"/>
                  <a:gd name="connsiteY12" fmla="*/ 100965 h 585787"/>
                  <a:gd name="connsiteX13" fmla="*/ 94637 w 339524"/>
                  <a:gd name="connsiteY13" fmla="*/ 166687 h 585787"/>
                  <a:gd name="connsiteX14" fmla="*/ 94637 w 339524"/>
                  <a:gd name="connsiteY14" fmla="*/ 166687 h 585787"/>
                  <a:gd name="connsiteX15" fmla="*/ 40249 w 339524"/>
                  <a:gd name="connsiteY15" fmla="*/ 369570 h 585787"/>
                  <a:gd name="connsiteX16" fmla="*/ 94637 w 339524"/>
                  <a:gd name="connsiteY16" fmla="*/ 369570 h 585787"/>
                  <a:gd name="connsiteX17" fmla="*/ 94637 w 339524"/>
                  <a:gd name="connsiteY17" fmla="*/ 585788 h 585787"/>
                  <a:gd name="connsiteX18" fmla="*/ 151787 w 339524"/>
                  <a:gd name="connsiteY18" fmla="*/ 585788 h 585787"/>
                  <a:gd name="connsiteX19" fmla="*/ 151787 w 339524"/>
                  <a:gd name="connsiteY19" fmla="*/ 369570 h 585787"/>
                  <a:gd name="connsiteX20" fmla="*/ 189887 w 339524"/>
                  <a:gd name="connsiteY20" fmla="*/ 369570 h 585787"/>
                  <a:gd name="connsiteX21" fmla="*/ 189887 w 339524"/>
                  <a:gd name="connsiteY21" fmla="*/ 584835 h 585787"/>
                  <a:gd name="connsiteX22" fmla="*/ 247037 w 339524"/>
                  <a:gd name="connsiteY22" fmla="*/ 584835 h 585787"/>
                  <a:gd name="connsiteX23" fmla="*/ 247037 w 339524"/>
                  <a:gd name="connsiteY23" fmla="*/ 369570 h 585787"/>
                  <a:gd name="connsiteX24" fmla="*/ 301330 w 339524"/>
                  <a:gd name="connsiteY24" fmla="*/ 369570 h 585787"/>
                  <a:gd name="connsiteX25" fmla="*/ 247037 w 339524"/>
                  <a:gd name="connsiteY25" fmla="*/ 166783 h 585787"/>
                  <a:gd name="connsiteX26" fmla="*/ 247037 w 339524"/>
                  <a:gd name="connsiteY26" fmla="*/ 100965 h 585787"/>
                  <a:gd name="connsiteX27" fmla="*/ 285137 w 339524"/>
                  <a:gd name="connsiteY27" fmla="*/ 240030 h 585787"/>
                  <a:gd name="connsiteX28" fmla="*/ 312760 w 339524"/>
                  <a:gd name="connsiteY28" fmla="*/ 260985 h 585787"/>
                  <a:gd name="connsiteX29" fmla="*/ 320380 w 339524"/>
                  <a:gd name="connsiteY29" fmla="*/ 260032 h 585787"/>
                  <a:gd name="connsiteX30" fmla="*/ 338477 w 339524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39524" h="585787">
                    <a:moveTo>
                      <a:pt x="338477" y="223837"/>
                    </a:moveTo>
                    <a:lnTo>
                      <a:pt x="295615" y="65723"/>
                    </a:lnTo>
                    <a:cubicBezTo>
                      <a:pt x="293925" y="60068"/>
                      <a:pt x="290996" y="54863"/>
                      <a:pt x="287042" y="50483"/>
                    </a:cubicBezTo>
                    <a:cubicBezTo>
                      <a:pt x="268785" y="31477"/>
                      <a:pt x="246252" y="17109"/>
                      <a:pt x="221320" y="8573"/>
                    </a:cubicBezTo>
                    <a:cubicBezTo>
                      <a:pt x="187982" y="-2858"/>
                      <a:pt x="151787" y="-2858"/>
                      <a:pt x="118450" y="8573"/>
                    </a:cubicBezTo>
                    <a:cubicBezTo>
                      <a:pt x="93405" y="16875"/>
                      <a:pt x="70820" y="31278"/>
                      <a:pt x="52727" y="50483"/>
                    </a:cubicBezTo>
                    <a:cubicBezTo>
                      <a:pt x="48903" y="54971"/>
                      <a:pt x="45962" y="60142"/>
                      <a:pt x="44059" y="65723"/>
                    </a:cubicBezTo>
                    <a:lnTo>
                      <a:pt x="1197" y="223837"/>
                    </a:lnTo>
                    <a:cubicBezTo>
                      <a:pt x="-3347" y="239225"/>
                      <a:pt x="5444" y="255383"/>
                      <a:pt x="20832" y="259927"/>
                    </a:cubicBezTo>
                    <a:cubicBezTo>
                      <a:pt x="20954" y="259963"/>
                      <a:pt x="21076" y="259998"/>
                      <a:pt x="21199" y="260032"/>
                    </a:cubicBezTo>
                    <a:cubicBezTo>
                      <a:pt x="23659" y="260816"/>
                      <a:pt x="26242" y="261139"/>
                      <a:pt x="28819" y="260985"/>
                    </a:cubicBezTo>
                    <a:cubicBezTo>
                      <a:pt x="41626" y="260751"/>
                      <a:pt x="52820" y="252288"/>
                      <a:pt x="56537" y="240030"/>
                    </a:cubicBezTo>
                    <a:lnTo>
                      <a:pt x="94637" y="100965"/>
                    </a:lnTo>
                    <a:lnTo>
                      <a:pt x="94637" y="166687"/>
                    </a:lnTo>
                    <a:lnTo>
                      <a:pt x="94637" y="166687"/>
                    </a:lnTo>
                    <a:lnTo>
                      <a:pt x="40249" y="369570"/>
                    </a:lnTo>
                    <a:lnTo>
                      <a:pt x="94637" y="369570"/>
                    </a:lnTo>
                    <a:lnTo>
                      <a:pt x="94637" y="585788"/>
                    </a:lnTo>
                    <a:lnTo>
                      <a:pt x="151787" y="585788"/>
                    </a:lnTo>
                    <a:lnTo>
                      <a:pt x="151787" y="369570"/>
                    </a:lnTo>
                    <a:lnTo>
                      <a:pt x="189887" y="369570"/>
                    </a:lnTo>
                    <a:lnTo>
                      <a:pt x="189887" y="584835"/>
                    </a:lnTo>
                    <a:lnTo>
                      <a:pt x="247037" y="584835"/>
                    </a:lnTo>
                    <a:lnTo>
                      <a:pt x="247037" y="369570"/>
                    </a:lnTo>
                    <a:lnTo>
                      <a:pt x="301330" y="369570"/>
                    </a:lnTo>
                    <a:lnTo>
                      <a:pt x="247037" y="166783"/>
                    </a:lnTo>
                    <a:lnTo>
                      <a:pt x="247037" y="100965"/>
                    </a:lnTo>
                    <a:lnTo>
                      <a:pt x="285137" y="240030"/>
                    </a:lnTo>
                    <a:cubicBezTo>
                      <a:pt x="288817" y="252273"/>
                      <a:pt x="299978" y="260740"/>
                      <a:pt x="312760" y="260985"/>
                    </a:cubicBezTo>
                    <a:cubicBezTo>
                      <a:pt x="315337" y="261139"/>
                      <a:pt x="317920" y="260816"/>
                      <a:pt x="320380" y="260032"/>
                    </a:cubicBezTo>
                    <a:cubicBezTo>
                      <a:pt x="334706" y="254290"/>
                      <a:pt x="342479" y="238744"/>
                      <a:pt x="338477" y="223837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xmlns="" id="{36B11F25-7310-A4D7-1D44-6E63DD4BF8A8}"/>
                  </a:ext>
                </a:extLst>
              </p:cNvPr>
              <p:cNvSpPr/>
              <p:nvPr/>
            </p:nvSpPr>
            <p:spPr>
              <a:xfrm>
                <a:off x="9162112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7809C87C-CD0C-F8C3-0679-D1F044446E7F}"/>
                </a:ext>
              </a:extLst>
            </p:cNvPr>
            <p:cNvGrpSpPr/>
            <p:nvPr/>
          </p:nvGrpSpPr>
          <p:grpSpPr>
            <a:xfrm>
              <a:off x="9153476" y="4421518"/>
              <a:ext cx="393811" cy="1047251"/>
              <a:chOff x="9359850" y="3638537"/>
              <a:chExt cx="277948" cy="739140"/>
            </a:xfrm>
            <a:grpFill/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xmlns="" id="{0E9C8092-9B5A-BAF3-7D72-306EFB735799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xmlns="" id="{22CEC8B7-B640-6654-D956-F01559D025E9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xmlns="" id="{79210473-3215-7CC3-E400-696B30B8D0FB}"/>
                </a:ext>
              </a:extLst>
            </p:cNvPr>
            <p:cNvGrpSpPr/>
            <p:nvPr/>
          </p:nvGrpSpPr>
          <p:grpSpPr>
            <a:xfrm>
              <a:off x="9503279" y="4421518"/>
              <a:ext cx="393811" cy="1047251"/>
              <a:chOff x="9359850" y="3638537"/>
              <a:chExt cx="277948" cy="739140"/>
            </a:xfrm>
            <a:grpFill/>
          </p:grpSpPr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xmlns="" id="{0DD24C06-AB2A-2804-6670-111F5B945FCD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xmlns="" id="{93A85A0C-82F6-112C-C324-4B58953DC186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xmlns="" id="{E6865930-1B68-5E61-B3C1-E0AEF206DBC4}"/>
                </a:ext>
              </a:extLst>
            </p:cNvPr>
            <p:cNvGrpSpPr/>
            <p:nvPr/>
          </p:nvGrpSpPr>
          <p:grpSpPr>
            <a:xfrm>
              <a:off x="9846179" y="4421518"/>
              <a:ext cx="393811" cy="1047251"/>
              <a:chOff x="9359850" y="3638537"/>
              <a:chExt cx="277948" cy="739140"/>
            </a:xfrm>
            <a:grpFill/>
          </p:grpSpPr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xmlns="" id="{8511EF2B-F949-F688-118A-6FC81587D299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xmlns="" id="{75E43FB1-679B-9751-0B30-D8A8BE39D7C1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xmlns="" id="{CA883AD1-2987-35CE-F460-B49603F2D505}"/>
                </a:ext>
              </a:extLst>
            </p:cNvPr>
            <p:cNvGrpSpPr/>
            <p:nvPr/>
          </p:nvGrpSpPr>
          <p:grpSpPr>
            <a:xfrm>
              <a:off x="10189079" y="4421518"/>
              <a:ext cx="393811" cy="1047251"/>
              <a:chOff x="9359850" y="3638537"/>
              <a:chExt cx="277948" cy="739140"/>
            </a:xfrm>
            <a:grpFill/>
          </p:grpSpPr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xmlns="" id="{134F0D1D-80D7-CD99-9A70-6E5BA8DE675B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xmlns="" id="{77B91BFB-61EA-C753-C470-EB5DA118C348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xmlns="" id="{A461C69E-35D9-3F6B-9D6F-BF10B8B40582}"/>
                </a:ext>
              </a:extLst>
            </p:cNvPr>
            <p:cNvGrpSpPr/>
            <p:nvPr/>
          </p:nvGrpSpPr>
          <p:grpSpPr>
            <a:xfrm>
              <a:off x="10531979" y="4421518"/>
              <a:ext cx="393811" cy="1047251"/>
              <a:chOff x="9359850" y="3638537"/>
              <a:chExt cx="277948" cy="739140"/>
            </a:xfrm>
            <a:grpFill/>
          </p:grpSpPr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xmlns="" id="{FA7A7A9A-C3E0-235F-6D99-B0A4CEBEB5EA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xmlns="" id="{CC3AF67B-9911-9AED-ADCA-35A1108C4201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xmlns="" id="{1ACDE5CD-CECA-2A38-35AE-B6A751021D19}"/>
                </a:ext>
              </a:extLst>
            </p:cNvPr>
            <p:cNvGrpSpPr/>
            <p:nvPr/>
          </p:nvGrpSpPr>
          <p:grpSpPr>
            <a:xfrm>
              <a:off x="10874879" y="4421518"/>
              <a:ext cx="393811" cy="1047251"/>
              <a:chOff x="9359850" y="3638537"/>
              <a:chExt cx="277948" cy="739140"/>
            </a:xfrm>
            <a:grpFill/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xmlns="" id="{0C088072-11B9-2D88-A463-C25EFD361006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xmlns="" id="{6F79D6DA-36A1-6763-FFDE-E146CB72F706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xmlns="" id="{CAABCBC6-E4B2-029B-7A07-0AB6E2F90586}"/>
                </a:ext>
              </a:extLst>
            </p:cNvPr>
            <p:cNvGrpSpPr/>
            <p:nvPr/>
          </p:nvGrpSpPr>
          <p:grpSpPr>
            <a:xfrm>
              <a:off x="11217779" y="4421518"/>
              <a:ext cx="393811" cy="1047251"/>
              <a:chOff x="9359850" y="3638537"/>
              <a:chExt cx="277948" cy="739140"/>
            </a:xfrm>
            <a:grpFill/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xmlns="" id="{AC156F59-42FB-B679-74D8-80E843E47D22}"/>
                  </a:ext>
                </a:extLst>
              </p:cNvPr>
              <p:cNvSpPr/>
              <p:nvPr/>
            </p:nvSpPr>
            <p:spPr>
              <a:xfrm>
                <a:off x="9359850" y="3791890"/>
                <a:ext cx="277948" cy="585787"/>
              </a:xfrm>
              <a:custGeom>
                <a:avLst/>
                <a:gdLst>
                  <a:gd name="connsiteX0" fmla="*/ 276892 w 277948"/>
                  <a:gd name="connsiteY0" fmla="*/ 223837 h 585787"/>
                  <a:gd name="connsiteX1" fmla="*/ 234029 w 277948"/>
                  <a:gd name="connsiteY1" fmla="*/ 65723 h 585787"/>
                  <a:gd name="connsiteX2" fmla="*/ 225457 w 277948"/>
                  <a:gd name="connsiteY2" fmla="*/ 50483 h 585787"/>
                  <a:gd name="connsiteX3" fmla="*/ 159734 w 277948"/>
                  <a:gd name="connsiteY3" fmla="*/ 8573 h 585787"/>
                  <a:gd name="connsiteX4" fmla="*/ 56864 w 277948"/>
                  <a:gd name="connsiteY4" fmla="*/ 8573 h 585787"/>
                  <a:gd name="connsiteX5" fmla="*/ 2762 w 277948"/>
                  <a:gd name="connsiteY5" fmla="*/ 39529 h 585787"/>
                  <a:gd name="connsiteX6" fmla="*/ 13811 w 277948"/>
                  <a:gd name="connsiteY6" fmla="*/ 59722 h 585787"/>
                  <a:gd name="connsiteX7" fmla="*/ 13811 w 277948"/>
                  <a:gd name="connsiteY7" fmla="*/ 60198 h 585787"/>
                  <a:gd name="connsiteX8" fmla="*/ 13811 w 277948"/>
                  <a:gd name="connsiteY8" fmla="*/ 60770 h 585787"/>
                  <a:gd name="connsiteX9" fmla="*/ 56769 w 277948"/>
                  <a:gd name="connsiteY9" fmla="*/ 219266 h 585787"/>
                  <a:gd name="connsiteX10" fmla="*/ 25813 w 277948"/>
                  <a:gd name="connsiteY10" fmla="*/ 278225 h 585787"/>
                  <a:gd name="connsiteX11" fmla="*/ 12573 w 277948"/>
                  <a:gd name="connsiteY11" fmla="*/ 280035 h 585787"/>
                  <a:gd name="connsiteX12" fmla="*/ 3048 w 277948"/>
                  <a:gd name="connsiteY12" fmla="*/ 278892 h 585787"/>
                  <a:gd name="connsiteX13" fmla="*/ 0 w 277948"/>
                  <a:gd name="connsiteY13" fmla="*/ 290322 h 585787"/>
                  <a:gd name="connsiteX14" fmla="*/ 19907 w 277948"/>
                  <a:gd name="connsiteY14" fmla="*/ 364617 h 585787"/>
                  <a:gd name="connsiteX15" fmla="*/ 21241 w 277948"/>
                  <a:gd name="connsiteY15" fmla="*/ 369570 h 585787"/>
                  <a:gd name="connsiteX16" fmla="*/ 33147 w 277948"/>
                  <a:gd name="connsiteY16" fmla="*/ 369570 h 585787"/>
                  <a:gd name="connsiteX17" fmla="*/ 33147 w 277948"/>
                  <a:gd name="connsiteY17" fmla="*/ 585788 h 585787"/>
                  <a:gd name="connsiteX18" fmla="*/ 90297 w 277948"/>
                  <a:gd name="connsiteY18" fmla="*/ 585788 h 585787"/>
                  <a:gd name="connsiteX19" fmla="*/ 90297 w 277948"/>
                  <a:gd name="connsiteY19" fmla="*/ 369570 h 585787"/>
                  <a:gd name="connsiteX20" fmla="*/ 128397 w 277948"/>
                  <a:gd name="connsiteY20" fmla="*/ 369570 h 585787"/>
                  <a:gd name="connsiteX21" fmla="*/ 128397 w 277948"/>
                  <a:gd name="connsiteY21" fmla="*/ 584835 h 585787"/>
                  <a:gd name="connsiteX22" fmla="*/ 185547 w 277948"/>
                  <a:gd name="connsiteY22" fmla="*/ 584835 h 585787"/>
                  <a:gd name="connsiteX23" fmla="*/ 185547 w 277948"/>
                  <a:gd name="connsiteY23" fmla="*/ 369570 h 585787"/>
                  <a:gd name="connsiteX24" fmla="*/ 239840 w 277948"/>
                  <a:gd name="connsiteY24" fmla="*/ 369570 h 585787"/>
                  <a:gd name="connsiteX25" fmla="*/ 185547 w 277948"/>
                  <a:gd name="connsiteY25" fmla="*/ 166783 h 585787"/>
                  <a:gd name="connsiteX26" fmla="*/ 185547 w 277948"/>
                  <a:gd name="connsiteY26" fmla="*/ 100965 h 585787"/>
                  <a:gd name="connsiteX27" fmla="*/ 223647 w 277948"/>
                  <a:gd name="connsiteY27" fmla="*/ 240030 h 585787"/>
                  <a:gd name="connsiteX28" fmla="*/ 251270 w 277948"/>
                  <a:gd name="connsiteY28" fmla="*/ 260985 h 585787"/>
                  <a:gd name="connsiteX29" fmla="*/ 258890 w 277948"/>
                  <a:gd name="connsiteY29" fmla="*/ 260032 h 585787"/>
                  <a:gd name="connsiteX30" fmla="*/ 276892 w 277948"/>
                  <a:gd name="connsiteY30" fmla="*/ 22383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948" h="585787">
                    <a:moveTo>
                      <a:pt x="276892" y="223837"/>
                    </a:moveTo>
                    <a:lnTo>
                      <a:pt x="234029" y="65723"/>
                    </a:lnTo>
                    <a:cubicBezTo>
                      <a:pt x="232340" y="60068"/>
                      <a:pt x="229411" y="54863"/>
                      <a:pt x="225457" y="50483"/>
                    </a:cubicBezTo>
                    <a:cubicBezTo>
                      <a:pt x="207200" y="31477"/>
                      <a:pt x="184667" y="17109"/>
                      <a:pt x="159734" y="8573"/>
                    </a:cubicBezTo>
                    <a:cubicBezTo>
                      <a:pt x="126397" y="-2858"/>
                      <a:pt x="90202" y="-2858"/>
                      <a:pt x="56864" y="8573"/>
                    </a:cubicBezTo>
                    <a:cubicBezTo>
                      <a:pt x="36969" y="15231"/>
                      <a:pt x="18584" y="25751"/>
                      <a:pt x="2762" y="39529"/>
                    </a:cubicBezTo>
                    <a:cubicBezTo>
                      <a:pt x="7618" y="45549"/>
                      <a:pt x="11360" y="52387"/>
                      <a:pt x="13811" y="59722"/>
                    </a:cubicBezTo>
                    <a:lnTo>
                      <a:pt x="13811" y="60198"/>
                    </a:lnTo>
                    <a:lnTo>
                      <a:pt x="13811" y="60770"/>
                    </a:lnTo>
                    <a:lnTo>
                      <a:pt x="56769" y="219266"/>
                    </a:lnTo>
                    <a:cubicBezTo>
                      <a:pt x="63365" y="243980"/>
                      <a:pt x="49902" y="269622"/>
                      <a:pt x="25813" y="278225"/>
                    </a:cubicBezTo>
                    <a:cubicBezTo>
                      <a:pt x="21535" y="279579"/>
                      <a:pt x="17057" y="280191"/>
                      <a:pt x="12573" y="280035"/>
                    </a:cubicBezTo>
                    <a:cubicBezTo>
                      <a:pt x="9368" y="279969"/>
                      <a:pt x="6178" y="279586"/>
                      <a:pt x="3048" y="278892"/>
                    </a:cubicBezTo>
                    <a:lnTo>
                      <a:pt x="0" y="290322"/>
                    </a:lnTo>
                    <a:lnTo>
                      <a:pt x="19907" y="364617"/>
                    </a:lnTo>
                    <a:lnTo>
                      <a:pt x="21241" y="369570"/>
                    </a:lnTo>
                    <a:lnTo>
                      <a:pt x="33147" y="369570"/>
                    </a:lnTo>
                    <a:lnTo>
                      <a:pt x="33147" y="585788"/>
                    </a:lnTo>
                    <a:lnTo>
                      <a:pt x="90297" y="585788"/>
                    </a:lnTo>
                    <a:lnTo>
                      <a:pt x="90297" y="369570"/>
                    </a:lnTo>
                    <a:lnTo>
                      <a:pt x="128397" y="369570"/>
                    </a:lnTo>
                    <a:lnTo>
                      <a:pt x="128397" y="584835"/>
                    </a:lnTo>
                    <a:lnTo>
                      <a:pt x="185547" y="584835"/>
                    </a:lnTo>
                    <a:lnTo>
                      <a:pt x="185547" y="369570"/>
                    </a:lnTo>
                    <a:lnTo>
                      <a:pt x="239840" y="369570"/>
                    </a:lnTo>
                    <a:lnTo>
                      <a:pt x="185547" y="166783"/>
                    </a:lnTo>
                    <a:lnTo>
                      <a:pt x="185547" y="100965"/>
                    </a:lnTo>
                    <a:lnTo>
                      <a:pt x="223647" y="240030"/>
                    </a:lnTo>
                    <a:cubicBezTo>
                      <a:pt x="227327" y="252273"/>
                      <a:pt x="238488" y="260740"/>
                      <a:pt x="251270" y="260985"/>
                    </a:cubicBezTo>
                    <a:cubicBezTo>
                      <a:pt x="253847" y="261139"/>
                      <a:pt x="256430" y="260816"/>
                      <a:pt x="258890" y="260032"/>
                    </a:cubicBezTo>
                    <a:cubicBezTo>
                      <a:pt x="273179" y="254255"/>
                      <a:pt x="280906" y="238718"/>
                      <a:pt x="276892" y="2238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xmlns="" id="{7474651A-C656-CF7C-2129-69DFE1518A3D}"/>
                  </a:ext>
                </a:extLst>
              </p:cNvPr>
              <p:cNvSpPr/>
              <p:nvPr/>
            </p:nvSpPr>
            <p:spPr>
              <a:xfrm>
                <a:off x="9400237" y="3638537"/>
                <a:ext cx="133350" cy="133350"/>
              </a:xfrm>
              <a:custGeom>
                <a:avLst/>
                <a:gdLst>
                  <a:gd name="connsiteX0" fmla="*/ 133350 w 133350"/>
                  <a:gd name="connsiteY0" fmla="*/ 66675 h 133350"/>
                  <a:gd name="connsiteX1" fmla="*/ 66675 w 133350"/>
                  <a:gd name="connsiteY1" fmla="*/ 133350 h 133350"/>
                  <a:gd name="connsiteX2" fmla="*/ 0 w 133350"/>
                  <a:gd name="connsiteY2" fmla="*/ 66675 h 133350"/>
                  <a:gd name="connsiteX3" fmla="*/ 66675 w 133350"/>
                  <a:gd name="connsiteY3" fmla="*/ 0 h 133350"/>
                  <a:gd name="connsiteX4" fmla="*/ 133350 w 133350"/>
                  <a:gd name="connsiteY4" fmla="*/ 666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3350" y="66675"/>
                    </a:moveTo>
                    <a:cubicBezTo>
                      <a:pt x="133350" y="103499"/>
                      <a:pt x="103499" y="133350"/>
                      <a:pt x="66675" y="133350"/>
                    </a:cubicBezTo>
                    <a:cubicBezTo>
                      <a:pt x="29851" y="133350"/>
                      <a:pt x="0" y="103499"/>
                      <a:pt x="0" y="66675"/>
                    </a:cubicBezTo>
                    <a:cubicBezTo>
                      <a:pt x="0" y="29851"/>
                      <a:pt x="29851" y="0"/>
                      <a:pt x="66675" y="0"/>
                    </a:cubicBezTo>
                    <a:cubicBezTo>
                      <a:pt x="103499" y="0"/>
                      <a:pt x="133350" y="29851"/>
                      <a:pt x="1333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69EA887B-06D7-6D70-DA9B-31AB037E80AD}"/>
              </a:ext>
            </a:extLst>
          </p:cNvPr>
          <p:cNvSpPr txBox="1"/>
          <p:nvPr/>
        </p:nvSpPr>
        <p:spPr>
          <a:xfrm>
            <a:off x="8271503" y="1462062"/>
            <a:ext cx="351853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1" dirty="0">
                <a:solidFill>
                  <a:srgbClr val="C00000"/>
                </a:solidFill>
              </a:rPr>
              <a:t>One from 10 </a:t>
            </a:r>
            <a:r>
              <a:rPr lang="en-US" sz="2000" b="1" dirty="0"/>
              <a:t>WRA are </a:t>
            </a:r>
            <a:r>
              <a:rPr lang="en-US" sz="2000" b="1" dirty="0">
                <a:solidFill>
                  <a:srgbClr val="C00000"/>
                </a:solidFill>
              </a:rPr>
              <a:t>Anemic</a:t>
            </a:r>
          </a:p>
        </p:txBody>
      </p:sp>
      <p:grpSp>
        <p:nvGrpSpPr>
          <p:cNvPr id="534" name="Group 533">
            <a:extLst>
              <a:ext uri="{FF2B5EF4-FFF2-40B4-BE49-F238E27FC236}">
                <a16:creationId xmlns:a16="http://schemas.microsoft.com/office/drawing/2014/main" xmlns="" id="{3226439D-8924-7620-2689-495FE4B71E82}"/>
              </a:ext>
            </a:extLst>
          </p:cNvPr>
          <p:cNvGrpSpPr/>
          <p:nvPr/>
        </p:nvGrpSpPr>
        <p:grpSpPr>
          <a:xfrm>
            <a:off x="8533202" y="3223645"/>
            <a:ext cx="3164804" cy="2679755"/>
            <a:chOff x="8374086" y="3222012"/>
            <a:chExt cx="3164804" cy="2679755"/>
          </a:xfrm>
        </p:grpSpPr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xmlns="" id="{DB007AF2-2572-B733-065B-E8983CA59309}"/>
                </a:ext>
              </a:extLst>
            </p:cNvPr>
            <p:cNvGrpSpPr/>
            <p:nvPr/>
          </p:nvGrpSpPr>
          <p:grpSpPr>
            <a:xfrm>
              <a:off x="8374086" y="3222012"/>
              <a:ext cx="3164804" cy="2679755"/>
              <a:chOff x="8374086" y="3222012"/>
              <a:chExt cx="3164804" cy="2679755"/>
            </a:xfrm>
          </p:grpSpPr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xmlns="" id="{E72E736D-B43C-7A0B-B85C-109AC04F4AA8}"/>
                  </a:ext>
                </a:extLst>
              </p:cNvPr>
              <p:cNvGrpSpPr/>
              <p:nvPr/>
            </p:nvGrpSpPr>
            <p:grpSpPr>
              <a:xfrm>
                <a:off x="8374086" y="3222012"/>
                <a:ext cx="3164804" cy="2679755"/>
                <a:chOff x="977322" y="1788158"/>
                <a:chExt cx="2282131" cy="2940620"/>
              </a:xfrm>
            </p:grpSpPr>
            <p:sp>
              <p:nvSpPr>
                <p:cNvPr id="525" name="Shape">
                  <a:extLst>
                    <a:ext uri="{FF2B5EF4-FFF2-40B4-BE49-F238E27FC236}">
                      <a16:creationId xmlns:a16="http://schemas.microsoft.com/office/drawing/2014/main" xmlns="" id="{25173C13-2832-D2A5-9D96-31B7A85BF2E3}"/>
                    </a:ext>
                  </a:extLst>
                </p:cNvPr>
                <p:cNvSpPr/>
                <p:nvPr/>
              </p:nvSpPr>
              <p:spPr>
                <a:xfrm>
                  <a:off x="987482" y="1788158"/>
                  <a:ext cx="2271971" cy="294062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536" y="0"/>
                      </a:moveTo>
                      <a:lnTo>
                        <a:pt x="1618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8" y="21600"/>
                      </a:cubicBezTo>
                      <a:lnTo>
                        <a:pt x="19982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5672"/>
                      </a:lnTo>
                      <a:cubicBezTo>
                        <a:pt x="21600" y="2535"/>
                        <a:pt x="17535" y="0"/>
                        <a:pt x="12536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2700">
                  <a:miter lim="400000"/>
                </a:ln>
              </p:spPr>
              <p:txBody>
                <a:bodyPr lIns="38100" tIns="365760" rIns="365760" bIns="38100" anchor="t"/>
                <a:lstStyle/>
                <a:p>
                  <a:pPr algn="r"/>
                  <a:endParaRPr sz="3000" dirty="0">
                    <a:solidFill>
                      <a:schemeClr val="accent2"/>
                    </a:solidFill>
                  </a:endParaRPr>
                </a:p>
              </p:txBody>
            </p:sp>
            <p:sp>
              <p:nvSpPr>
                <p:cNvPr id="526" name="Line">
                  <a:extLst>
                    <a:ext uri="{FF2B5EF4-FFF2-40B4-BE49-F238E27FC236}">
                      <a16:creationId xmlns:a16="http://schemas.microsoft.com/office/drawing/2014/main" xmlns="" id="{A521F2F9-F5E5-8AF3-C861-366E3035C5DF}"/>
                    </a:ext>
                  </a:extLst>
                </p:cNvPr>
                <p:cNvSpPr/>
                <p:nvPr/>
              </p:nvSpPr>
              <p:spPr>
                <a:xfrm>
                  <a:off x="3236593" y="2867659"/>
                  <a:ext cx="12700" cy="12700"/>
                </a:xfrm>
                <a:prstGeom prst="line">
                  <a:avLst/>
                </a:prstGeom>
                <a:solidFill>
                  <a:srgbClr val="004A64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527" name="Shape">
                  <a:extLst>
                    <a:ext uri="{FF2B5EF4-FFF2-40B4-BE49-F238E27FC236}">
                      <a16:creationId xmlns:a16="http://schemas.microsoft.com/office/drawing/2014/main" xmlns="" id="{9B2FD4E9-78BC-97E2-EF3E-BF63C0B1989F}"/>
                    </a:ext>
                  </a:extLst>
                </p:cNvPr>
                <p:cNvSpPr/>
                <p:nvPr/>
              </p:nvSpPr>
              <p:spPr>
                <a:xfrm>
                  <a:off x="977322" y="2281590"/>
                  <a:ext cx="2260544" cy="215149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807" y="0"/>
                      </a:moveTo>
                      <a:lnTo>
                        <a:pt x="1619" y="0"/>
                      </a:lnTo>
                      <a:cubicBezTo>
                        <a:pt x="724" y="0"/>
                        <a:pt x="0" y="453"/>
                        <a:pt x="0" y="1012"/>
                      </a:cubicBezTo>
                      <a:lnTo>
                        <a:pt x="0" y="20587"/>
                      </a:lnTo>
                      <a:cubicBezTo>
                        <a:pt x="0" y="21147"/>
                        <a:pt x="724" y="21600"/>
                        <a:pt x="1619" y="21600"/>
                      </a:cubicBezTo>
                      <a:lnTo>
                        <a:pt x="19981" y="21600"/>
                      </a:lnTo>
                      <a:cubicBezTo>
                        <a:pt x="20876" y="21600"/>
                        <a:pt x="21600" y="21147"/>
                        <a:pt x="21600" y="20587"/>
                      </a:cubicBezTo>
                      <a:lnTo>
                        <a:pt x="21600" y="6791"/>
                      </a:lnTo>
                      <a:cubicBezTo>
                        <a:pt x="21600" y="6264"/>
                        <a:pt x="20995" y="5812"/>
                        <a:pt x="20152" y="5729"/>
                      </a:cubicBezTo>
                      <a:cubicBezTo>
                        <a:pt x="16295" y="5326"/>
                        <a:pt x="13136" y="3334"/>
                        <a:pt x="12491" y="914"/>
                      </a:cubicBezTo>
                      <a:cubicBezTo>
                        <a:pt x="12373" y="387"/>
                        <a:pt x="11649" y="0"/>
                        <a:pt x="10807" y="0"/>
                      </a:cubicBezTo>
                      <a:close/>
                    </a:path>
                  </a:pathLst>
                </a:custGeom>
                <a:solidFill>
                  <a:srgbClr val="FF6F43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endParaRPr sz="30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528" name="Line">
                  <a:extLst>
                    <a:ext uri="{FF2B5EF4-FFF2-40B4-BE49-F238E27FC236}">
                      <a16:creationId xmlns:a16="http://schemas.microsoft.com/office/drawing/2014/main" xmlns="" id="{39D3DADD-6A4B-CD1D-628A-CC0F9316200F}"/>
                    </a:ext>
                  </a:extLst>
                </p:cNvPr>
                <p:cNvSpPr/>
                <p:nvPr/>
              </p:nvSpPr>
              <p:spPr>
                <a:xfrm>
                  <a:off x="3236593" y="2867659"/>
                  <a:ext cx="12700" cy="12700"/>
                </a:xfrm>
                <a:prstGeom prst="line">
                  <a:avLst/>
                </a:prstGeom>
                <a:solidFill>
                  <a:srgbClr val="004A64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xmlns="" id="{E70743A8-C181-37EB-5003-F9817E6CC6D2}"/>
                  </a:ext>
                </a:extLst>
              </p:cNvPr>
              <p:cNvSpPr/>
              <p:nvPr/>
            </p:nvSpPr>
            <p:spPr>
              <a:xfrm>
                <a:off x="10679569" y="3425326"/>
                <a:ext cx="480275" cy="572484"/>
              </a:xfrm>
              <a:custGeom>
                <a:avLst/>
                <a:gdLst>
                  <a:gd name="connsiteX0" fmla="*/ 533825 w 1066319"/>
                  <a:gd name="connsiteY0" fmla="*/ 10 h 1332886"/>
                  <a:gd name="connsiteX1" fmla="*/ 548621 w 1066319"/>
                  <a:gd name="connsiteY1" fmla="*/ 6258 h 1332886"/>
                  <a:gd name="connsiteX2" fmla="*/ 805960 w 1066319"/>
                  <a:gd name="connsiteY2" fmla="*/ 291244 h 1332886"/>
                  <a:gd name="connsiteX3" fmla="*/ 1066319 w 1066319"/>
                  <a:gd name="connsiteY3" fmla="*/ 799726 h 1332886"/>
                  <a:gd name="connsiteX4" fmla="*/ 533160 w 1066319"/>
                  <a:gd name="connsiteY4" fmla="*/ 1332886 h 1332886"/>
                  <a:gd name="connsiteX5" fmla="*/ 0 w 1066319"/>
                  <a:gd name="connsiteY5" fmla="*/ 799726 h 1332886"/>
                  <a:gd name="connsiteX6" fmla="*/ 260360 w 1066319"/>
                  <a:gd name="connsiteY6" fmla="*/ 291244 h 1332886"/>
                  <a:gd name="connsiteX7" fmla="*/ 517698 w 1066319"/>
                  <a:gd name="connsiteY7" fmla="*/ 6258 h 1332886"/>
                  <a:gd name="connsiteX8" fmla="*/ 533794 w 1066319"/>
                  <a:gd name="connsiteY8" fmla="*/ 10 h 1332886"/>
                  <a:gd name="connsiteX9" fmla="*/ 510876 w 1066319"/>
                  <a:gd name="connsiteY9" fmla="*/ 76374 h 1332886"/>
                  <a:gd name="connsiteX10" fmla="*/ 295015 w 1066319"/>
                  <a:gd name="connsiteY10" fmla="*/ 319042 h 1332886"/>
                  <a:gd name="connsiteX11" fmla="*/ 44442 w 1066319"/>
                  <a:gd name="connsiteY11" fmla="*/ 799699 h 1332886"/>
                  <a:gd name="connsiteX12" fmla="*/ 511084 w 1066319"/>
                  <a:gd name="connsiteY12" fmla="*/ 1287870 h 1332886"/>
                  <a:gd name="connsiteX13" fmla="*/ 510866 w 1066319"/>
                  <a:gd name="connsiteY13" fmla="*/ 76379 h 1332886"/>
                  <a:gd name="connsiteX14" fmla="*/ 644255 w 1066319"/>
                  <a:gd name="connsiteY14" fmla="*/ 244334 h 1332886"/>
                  <a:gd name="connsiteX15" fmla="*/ 577610 w 1066319"/>
                  <a:gd name="connsiteY15" fmla="*/ 310979 h 1332886"/>
                  <a:gd name="connsiteX16" fmla="*/ 644255 w 1066319"/>
                  <a:gd name="connsiteY16" fmla="*/ 377624 h 1332886"/>
                  <a:gd name="connsiteX17" fmla="*/ 710899 w 1066319"/>
                  <a:gd name="connsiteY17" fmla="*/ 310979 h 1332886"/>
                  <a:gd name="connsiteX18" fmla="*/ 644255 w 1066319"/>
                  <a:gd name="connsiteY18" fmla="*/ 244334 h 1332886"/>
                  <a:gd name="connsiteX19" fmla="*/ 644255 w 1066319"/>
                  <a:gd name="connsiteY19" fmla="*/ 288764 h 1332886"/>
                  <a:gd name="connsiteX20" fmla="*/ 666469 w 1066319"/>
                  <a:gd name="connsiteY20" fmla="*/ 310979 h 1332886"/>
                  <a:gd name="connsiteX21" fmla="*/ 644255 w 1066319"/>
                  <a:gd name="connsiteY21" fmla="*/ 333194 h 1332886"/>
                  <a:gd name="connsiteX22" fmla="*/ 622040 w 1066319"/>
                  <a:gd name="connsiteY22" fmla="*/ 310979 h 1332886"/>
                  <a:gd name="connsiteX23" fmla="*/ 644255 w 1066319"/>
                  <a:gd name="connsiteY23" fmla="*/ 288764 h 1332886"/>
                  <a:gd name="connsiteX24" fmla="*/ 777544 w 1066319"/>
                  <a:gd name="connsiteY24" fmla="*/ 422054 h 1332886"/>
                  <a:gd name="connsiteX25" fmla="*/ 666469 w 1066319"/>
                  <a:gd name="connsiteY25" fmla="*/ 533129 h 1332886"/>
                  <a:gd name="connsiteX26" fmla="*/ 777544 w 1066319"/>
                  <a:gd name="connsiteY26" fmla="*/ 644204 h 1332886"/>
                  <a:gd name="connsiteX27" fmla="*/ 888619 w 1066319"/>
                  <a:gd name="connsiteY27" fmla="*/ 533129 h 1332886"/>
                  <a:gd name="connsiteX28" fmla="*/ 777544 w 1066319"/>
                  <a:gd name="connsiteY28" fmla="*/ 422054 h 1332886"/>
                  <a:gd name="connsiteX29" fmla="*/ 777544 w 1066319"/>
                  <a:gd name="connsiteY29" fmla="*/ 466484 h 1332886"/>
                  <a:gd name="connsiteX30" fmla="*/ 844189 w 1066319"/>
                  <a:gd name="connsiteY30" fmla="*/ 533129 h 1332886"/>
                  <a:gd name="connsiteX31" fmla="*/ 777544 w 1066319"/>
                  <a:gd name="connsiteY31" fmla="*/ 599774 h 1332886"/>
                  <a:gd name="connsiteX32" fmla="*/ 710899 w 1066319"/>
                  <a:gd name="connsiteY32" fmla="*/ 533129 h 1332886"/>
                  <a:gd name="connsiteX33" fmla="*/ 777544 w 1066319"/>
                  <a:gd name="connsiteY33" fmla="*/ 466484 h 1332886"/>
                  <a:gd name="connsiteX34" fmla="*/ 777544 w 1066319"/>
                  <a:gd name="connsiteY34" fmla="*/ 510914 h 1332886"/>
                  <a:gd name="connsiteX35" fmla="*/ 777544 w 1066319"/>
                  <a:gd name="connsiteY35" fmla="*/ 510904 h 1332886"/>
                  <a:gd name="connsiteX36" fmla="*/ 755329 w 1066319"/>
                  <a:gd name="connsiteY36" fmla="*/ 533119 h 1332886"/>
                  <a:gd name="connsiteX37" fmla="*/ 761835 w 1066319"/>
                  <a:gd name="connsiteY37" fmla="*/ 548828 h 1332886"/>
                  <a:gd name="connsiteX38" fmla="*/ 777544 w 1066319"/>
                  <a:gd name="connsiteY38" fmla="*/ 555334 h 1332886"/>
                  <a:gd name="connsiteX39" fmla="*/ 793254 w 1066319"/>
                  <a:gd name="connsiteY39" fmla="*/ 548828 h 1332886"/>
                  <a:gd name="connsiteX40" fmla="*/ 799759 w 1066319"/>
                  <a:gd name="connsiteY40" fmla="*/ 533119 h 1332886"/>
                  <a:gd name="connsiteX41" fmla="*/ 777544 w 1066319"/>
                  <a:gd name="connsiteY41" fmla="*/ 510904 h 1332886"/>
                  <a:gd name="connsiteX42" fmla="*/ 688684 w 1066319"/>
                  <a:gd name="connsiteY42" fmla="*/ 710849 h 1332886"/>
                  <a:gd name="connsiteX43" fmla="*/ 622040 w 1066319"/>
                  <a:gd name="connsiteY43" fmla="*/ 777494 h 1332886"/>
                  <a:gd name="connsiteX44" fmla="*/ 688684 w 1066319"/>
                  <a:gd name="connsiteY44" fmla="*/ 844139 h 1332886"/>
                  <a:gd name="connsiteX45" fmla="*/ 755329 w 1066319"/>
                  <a:gd name="connsiteY45" fmla="*/ 777494 h 1332886"/>
                  <a:gd name="connsiteX46" fmla="*/ 688684 w 1066319"/>
                  <a:gd name="connsiteY46" fmla="*/ 710849 h 1332886"/>
                  <a:gd name="connsiteX47" fmla="*/ 688684 w 1066319"/>
                  <a:gd name="connsiteY47" fmla="*/ 755279 h 1332886"/>
                  <a:gd name="connsiteX48" fmla="*/ 710899 w 1066319"/>
                  <a:gd name="connsiteY48" fmla="*/ 777494 h 1332886"/>
                  <a:gd name="connsiteX49" fmla="*/ 688684 w 1066319"/>
                  <a:gd name="connsiteY49" fmla="*/ 799709 h 1332886"/>
                  <a:gd name="connsiteX50" fmla="*/ 666469 w 1066319"/>
                  <a:gd name="connsiteY50" fmla="*/ 777494 h 1332886"/>
                  <a:gd name="connsiteX51" fmla="*/ 688684 w 1066319"/>
                  <a:gd name="connsiteY51" fmla="*/ 755279 h 1332886"/>
                  <a:gd name="connsiteX52" fmla="*/ 888619 w 1066319"/>
                  <a:gd name="connsiteY52" fmla="*/ 821924 h 1332886"/>
                  <a:gd name="connsiteX53" fmla="*/ 821974 w 1066319"/>
                  <a:gd name="connsiteY53" fmla="*/ 888569 h 1332886"/>
                  <a:gd name="connsiteX54" fmla="*/ 888619 w 1066319"/>
                  <a:gd name="connsiteY54" fmla="*/ 955214 h 1332886"/>
                  <a:gd name="connsiteX55" fmla="*/ 955264 w 1066319"/>
                  <a:gd name="connsiteY55" fmla="*/ 888569 h 1332886"/>
                  <a:gd name="connsiteX56" fmla="*/ 888619 w 1066319"/>
                  <a:gd name="connsiteY56" fmla="*/ 821924 h 1332886"/>
                  <a:gd name="connsiteX57" fmla="*/ 888619 w 1066319"/>
                  <a:gd name="connsiteY57" fmla="*/ 866354 h 1332886"/>
                  <a:gd name="connsiteX58" fmla="*/ 910834 w 1066319"/>
                  <a:gd name="connsiteY58" fmla="*/ 888569 h 1332886"/>
                  <a:gd name="connsiteX59" fmla="*/ 888619 w 1066319"/>
                  <a:gd name="connsiteY59" fmla="*/ 910784 h 1332886"/>
                  <a:gd name="connsiteX60" fmla="*/ 866404 w 1066319"/>
                  <a:gd name="connsiteY60" fmla="*/ 888569 h 1332886"/>
                  <a:gd name="connsiteX61" fmla="*/ 888619 w 1066319"/>
                  <a:gd name="connsiteY61" fmla="*/ 866354 h 1332886"/>
                  <a:gd name="connsiteX62" fmla="*/ 710899 w 1066319"/>
                  <a:gd name="connsiteY62" fmla="*/ 932999 h 1332886"/>
                  <a:gd name="connsiteX63" fmla="*/ 599825 w 1066319"/>
                  <a:gd name="connsiteY63" fmla="*/ 1044074 h 1332886"/>
                  <a:gd name="connsiteX64" fmla="*/ 710899 w 1066319"/>
                  <a:gd name="connsiteY64" fmla="*/ 1155149 h 1332886"/>
                  <a:gd name="connsiteX65" fmla="*/ 821974 w 1066319"/>
                  <a:gd name="connsiteY65" fmla="*/ 1044074 h 1332886"/>
                  <a:gd name="connsiteX66" fmla="*/ 710899 w 1066319"/>
                  <a:gd name="connsiteY66" fmla="*/ 932999 h 1332886"/>
                  <a:gd name="connsiteX67" fmla="*/ 710899 w 1066319"/>
                  <a:gd name="connsiteY67" fmla="*/ 977429 h 1332886"/>
                  <a:gd name="connsiteX68" fmla="*/ 777544 w 1066319"/>
                  <a:gd name="connsiteY68" fmla="*/ 1044074 h 1332886"/>
                  <a:gd name="connsiteX69" fmla="*/ 710899 w 1066319"/>
                  <a:gd name="connsiteY69" fmla="*/ 1110719 h 1332886"/>
                  <a:gd name="connsiteX70" fmla="*/ 644255 w 1066319"/>
                  <a:gd name="connsiteY70" fmla="*/ 1044074 h 1332886"/>
                  <a:gd name="connsiteX71" fmla="*/ 710899 w 1066319"/>
                  <a:gd name="connsiteY71" fmla="*/ 977429 h 1332886"/>
                  <a:gd name="connsiteX72" fmla="*/ 710899 w 1066319"/>
                  <a:gd name="connsiteY72" fmla="*/ 1021859 h 1332886"/>
                  <a:gd name="connsiteX73" fmla="*/ 710899 w 1066319"/>
                  <a:gd name="connsiteY73" fmla="*/ 1021849 h 1332886"/>
                  <a:gd name="connsiteX74" fmla="*/ 688684 w 1066319"/>
                  <a:gd name="connsiteY74" fmla="*/ 1044064 h 1332886"/>
                  <a:gd name="connsiteX75" fmla="*/ 710899 w 1066319"/>
                  <a:gd name="connsiteY75" fmla="*/ 1066279 h 1332886"/>
                  <a:gd name="connsiteX76" fmla="*/ 733114 w 1066319"/>
                  <a:gd name="connsiteY76" fmla="*/ 1044064 h 1332886"/>
                  <a:gd name="connsiteX77" fmla="*/ 710899 w 1066319"/>
                  <a:gd name="connsiteY77" fmla="*/ 1021849 h 1332886"/>
                  <a:gd name="connsiteX78" fmla="*/ 622040 w 1066319"/>
                  <a:gd name="connsiteY78" fmla="*/ 1199579 h 1332886"/>
                  <a:gd name="connsiteX79" fmla="*/ 622040 w 1066319"/>
                  <a:gd name="connsiteY79" fmla="*/ 1199569 h 1332886"/>
                  <a:gd name="connsiteX80" fmla="*/ 606330 w 1066319"/>
                  <a:gd name="connsiteY80" fmla="*/ 1206074 h 1332886"/>
                  <a:gd name="connsiteX81" fmla="*/ 599825 w 1066319"/>
                  <a:gd name="connsiteY81" fmla="*/ 1221784 h 1332886"/>
                  <a:gd name="connsiteX82" fmla="*/ 622040 w 1066319"/>
                  <a:gd name="connsiteY82" fmla="*/ 1243999 h 1332886"/>
                  <a:gd name="connsiteX83" fmla="*/ 644255 w 1066319"/>
                  <a:gd name="connsiteY83" fmla="*/ 1221784 h 1332886"/>
                  <a:gd name="connsiteX84" fmla="*/ 637749 w 1066319"/>
                  <a:gd name="connsiteY84" fmla="*/ 1206074 h 1332886"/>
                  <a:gd name="connsiteX85" fmla="*/ 622040 w 1066319"/>
                  <a:gd name="connsiteY85" fmla="*/ 1199569 h 1332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066319" h="1332886">
                    <a:moveTo>
                      <a:pt x="533825" y="10"/>
                    </a:moveTo>
                    <a:cubicBezTo>
                      <a:pt x="539359" y="178"/>
                      <a:pt x="544635" y="2400"/>
                      <a:pt x="548621" y="6258"/>
                    </a:cubicBezTo>
                    <a:cubicBezTo>
                      <a:pt x="548621" y="6258"/>
                      <a:pt x="677219" y="130880"/>
                      <a:pt x="805960" y="291244"/>
                    </a:cubicBezTo>
                    <a:cubicBezTo>
                      <a:pt x="934698" y="451598"/>
                      <a:pt x="1066319" y="645212"/>
                      <a:pt x="1066319" y="799726"/>
                    </a:cubicBezTo>
                    <a:cubicBezTo>
                      <a:pt x="1066319" y="1093929"/>
                      <a:pt x="827350" y="1332886"/>
                      <a:pt x="533160" y="1332886"/>
                    </a:cubicBezTo>
                    <a:cubicBezTo>
                      <a:pt x="238970" y="1332886"/>
                      <a:pt x="0" y="1093916"/>
                      <a:pt x="0" y="799726"/>
                    </a:cubicBezTo>
                    <a:cubicBezTo>
                      <a:pt x="0" y="645224"/>
                      <a:pt x="131635" y="451624"/>
                      <a:pt x="260360" y="291244"/>
                    </a:cubicBezTo>
                    <a:cubicBezTo>
                      <a:pt x="389097" y="130890"/>
                      <a:pt x="517698" y="6258"/>
                      <a:pt x="517698" y="6258"/>
                    </a:cubicBezTo>
                    <a:cubicBezTo>
                      <a:pt x="522002" y="2092"/>
                      <a:pt x="527804" y="-169"/>
                      <a:pt x="533794" y="10"/>
                    </a:cubicBezTo>
                    <a:close/>
                    <a:moveTo>
                      <a:pt x="510876" y="76374"/>
                    </a:moveTo>
                    <a:cubicBezTo>
                      <a:pt x="470988" y="116658"/>
                      <a:pt x="388226" y="202948"/>
                      <a:pt x="295015" y="319042"/>
                    </a:cubicBezTo>
                    <a:cubicBezTo>
                      <a:pt x="168280" y="476898"/>
                      <a:pt x="44442" y="672020"/>
                      <a:pt x="44442" y="799699"/>
                    </a:cubicBezTo>
                    <a:cubicBezTo>
                      <a:pt x="44442" y="1062470"/>
                      <a:pt x="251191" y="1276318"/>
                      <a:pt x="511084" y="1287870"/>
                    </a:cubicBezTo>
                    <a:cubicBezTo>
                      <a:pt x="510816" y="865887"/>
                      <a:pt x="510836" y="437455"/>
                      <a:pt x="510866" y="76379"/>
                    </a:cubicBezTo>
                    <a:close/>
                    <a:moveTo>
                      <a:pt x="644255" y="244334"/>
                    </a:moveTo>
                    <a:cubicBezTo>
                      <a:pt x="607708" y="244334"/>
                      <a:pt x="577610" y="274432"/>
                      <a:pt x="577610" y="310979"/>
                    </a:cubicBezTo>
                    <a:cubicBezTo>
                      <a:pt x="577610" y="347526"/>
                      <a:pt x="607708" y="377624"/>
                      <a:pt x="644255" y="377624"/>
                    </a:cubicBezTo>
                    <a:cubicBezTo>
                      <a:pt x="680801" y="377624"/>
                      <a:pt x="710899" y="347526"/>
                      <a:pt x="710899" y="310979"/>
                    </a:cubicBezTo>
                    <a:cubicBezTo>
                      <a:pt x="710899" y="274432"/>
                      <a:pt x="680801" y="244334"/>
                      <a:pt x="644255" y="244334"/>
                    </a:cubicBezTo>
                    <a:close/>
                    <a:moveTo>
                      <a:pt x="644255" y="288764"/>
                    </a:moveTo>
                    <a:cubicBezTo>
                      <a:pt x="656790" y="288764"/>
                      <a:pt x="666469" y="298443"/>
                      <a:pt x="666469" y="310979"/>
                    </a:cubicBezTo>
                    <a:cubicBezTo>
                      <a:pt x="666469" y="323515"/>
                      <a:pt x="656790" y="333194"/>
                      <a:pt x="644255" y="333194"/>
                    </a:cubicBezTo>
                    <a:cubicBezTo>
                      <a:pt x="631719" y="333194"/>
                      <a:pt x="622040" y="323515"/>
                      <a:pt x="622040" y="310979"/>
                    </a:cubicBezTo>
                    <a:cubicBezTo>
                      <a:pt x="622040" y="298443"/>
                      <a:pt x="631719" y="288764"/>
                      <a:pt x="644255" y="288764"/>
                    </a:cubicBezTo>
                    <a:close/>
                    <a:moveTo>
                      <a:pt x="777544" y="422054"/>
                    </a:moveTo>
                    <a:cubicBezTo>
                      <a:pt x="716462" y="422054"/>
                      <a:pt x="666469" y="472047"/>
                      <a:pt x="666469" y="533129"/>
                    </a:cubicBezTo>
                    <a:cubicBezTo>
                      <a:pt x="666469" y="594211"/>
                      <a:pt x="716462" y="644204"/>
                      <a:pt x="777544" y="644204"/>
                    </a:cubicBezTo>
                    <a:cubicBezTo>
                      <a:pt x="838627" y="644204"/>
                      <a:pt x="888619" y="594211"/>
                      <a:pt x="888619" y="533129"/>
                    </a:cubicBezTo>
                    <a:cubicBezTo>
                      <a:pt x="888619" y="472047"/>
                      <a:pt x="838627" y="422054"/>
                      <a:pt x="777544" y="422054"/>
                    </a:cubicBezTo>
                    <a:close/>
                    <a:moveTo>
                      <a:pt x="777544" y="466484"/>
                    </a:moveTo>
                    <a:cubicBezTo>
                      <a:pt x="814617" y="466484"/>
                      <a:pt x="844189" y="496057"/>
                      <a:pt x="844189" y="533129"/>
                    </a:cubicBezTo>
                    <a:cubicBezTo>
                      <a:pt x="844189" y="570201"/>
                      <a:pt x="814617" y="599774"/>
                      <a:pt x="777544" y="599774"/>
                    </a:cubicBezTo>
                    <a:cubicBezTo>
                      <a:pt x="740472" y="599774"/>
                      <a:pt x="710899" y="570201"/>
                      <a:pt x="710899" y="533129"/>
                    </a:cubicBezTo>
                    <a:cubicBezTo>
                      <a:pt x="710899" y="496057"/>
                      <a:pt x="740472" y="466484"/>
                      <a:pt x="777544" y="466484"/>
                    </a:cubicBezTo>
                    <a:close/>
                    <a:moveTo>
                      <a:pt x="777544" y="510914"/>
                    </a:moveTo>
                    <a:lnTo>
                      <a:pt x="777544" y="510904"/>
                    </a:lnTo>
                    <a:cubicBezTo>
                      <a:pt x="765277" y="510904"/>
                      <a:pt x="755329" y="520851"/>
                      <a:pt x="755329" y="533119"/>
                    </a:cubicBezTo>
                    <a:cubicBezTo>
                      <a:pt x="755329" y="539010"/>
                      <a:pt x="757670" y="544663"/>
                      <a:pt x="761835" y="548828"/>
                    </a:cubicBezTo>
                    <a:cubicBezTo>
                      <a:pt x="766000" y="552993"/>
                      <a:pt x="771653" y="555334"/>
                      <a:pt x="777544" y="555334"/>
                    </a:cubicBezTo>
                    <a:cubicBezTo>
                      <a:pt x="783435" y="555334"/>
                      <a:pt x="789088" y="552993"/>
                      <a:pt x="793254" y="548828"/>
                    </a:cubicBezTo>
                    <a:cubicBezTo>
                      <a:pt x="797419" y="544663"/>
                      <a:pt x="799759" y="539010"/>
                      <a:pt x="799759" y="533119"/>
                    </a:cubicBezTo>
                    <a:cubicBezTo>
                      <a:pt x="799759" y="520851"/>
                      <a:pt x="789812" y="510904"/>
                      <a:pt x="777544" y="510904"/>
                    </a:cubicBezTo>
                    <a:close/>
                    <a:moveTo>
                      <a:pt x="688684" y="710849"/>
                    </a:moveTo>
                    <a:cubicBezTo>
                      <a:pt x="652138" y="710849"/>
                      <a:pt x="622040" y="740947"/>
                      <a:pt x="622040" y="777494"/>
                    </a:cubicBezTo>
                    <a:cubicBezTo>
                      <a:pt x="622040" y="814041"/>
                      <a:pt x="652138" y="844139"/>
                      <a:pt x="688684" y="844139"/>
                    </a:cubicBezTo>
                    <a:cubicBezTo>
                      <a:pt x="725231" y="844139"/>
                      <a:pt x="755329" y="814041"/>
                      <a:pt x="755329" y="777494"/>
                    </a:cubicBezTo>
                    <a:cubicBezTo>
                      <a:pt x="755329" y="740947"/>
                      <a:pt x="725231" y="710849"/>
                      <a:pt x="688684" y="710849"/>
                    </a:cubicBezTo>
                    <a:close/>
                    <a:moveTo>
                      <a:pt x="688684" y="755279"/>
                    </a:moveTo>
                    <a:cubicBezTo>
                      <a:pt x="701220" y="755279"/>
                      <a:pt x="710899" y="764958"/>
                      <a:pt x="710899" y="777494"/>
                    </a:cubicBezTo>
                    <a:cubicBezTo>
                      <a:pt x="710899" y="790029"/>
                      <a:pt x="701220" y="799709"/>
                      <a:pt x="688684" y="799709"/>
                    </a:cubicBezTo>
                    <a:cubicBezTo>
                      <a:pt x="676149" y="799709"/>
                      <a:pt x="666469" y="790029"/>
                      <a:pt x="666469" y="777494"/>
                    </a:cubicBezTo>
                    <a:cubicBezTo>
                      <a:pt x="666469" y="764958"/>
                      <a:pt x="676149" y="755279"/>
                      <a:pt x="688684" y="755279"/>
                    </a:cubicBezTo>
                    <a:close/>
                    <a:moveTo>
                      <a:pt x="888619" y="821924"/>
                    </a:moveTo>
                    <a:cubicBezTo>
                      <a:pt x="852072" y="821924"/>
                      <a:pt x="821974" y="852022"/>
                      <a:pt x="821974" y="888569"/>
                    </a:cubicBezTo>
                    <a:cubicBezTo>
                      <a:pt x="821974" y="925116"/>
                      <a:pt x="852072" y="955214"/>
                      <a:pt x="888619" y="955214"/>
                    </a:cubicBezTo>
                    <a:cubicBezTo>
                      <a:pt x="925166" y="955214"/>
                      <a:pt x="955264" y="925116"/>
                      <a:pt x="955264" y="888569"/>
                    </a:cubicBezTo>
                    <a:cubicBezTo>
                      <a:pt x="955264" y="852022"/>
                      <a:pt x="925166" y="821924"/>
                      <a:pt x="888619" y="821924"/>
                    </a:cubicBezTo>
                    <a:close/>
                    <a:moveTo>
                      <a:pt x="888619" y="866354"/>
                    </a:moveTo>
                    <a:cubicBezTo>
                      <a:pt x="901155" y="866354"/>
                      <a:pt x="910834" y="876033"/>
                      <a:pt x="910834" y="888569"/>
                    </a:cubicBezTo>
                    <a:cubicBezTo>
                      <a:pt x="910834" y="901104"/>
                      <a:pt x="901155" y="910784"/>
                      <a:pt x="888619" y="910784"/>
                    </a:cubicBezTo>
                    <a:cubicBezTo>
                      <a:pt x="876084" y="910784"/>
                      <a:pt x="866404" y="901104"/>
                      <a:pt x="866404" y="888569"/>
                    </a:cubicBezTo>
                    <a:cubicBezTo>
                      <a:pt x="866404" y="876033"/>
                      <a:pt x="876084" y="866354"/>
                      <a:pt x="888619" y="866354"/>
                    </a:cubicBezTo>
                    <a:close/>
                    <a:moveTo>
                      <a:pt x="710899" y="932999"/>
                    </a:moveTo>
                    <a:cubicBezTo>
                      <a:pt x="649817" y="932999"/>
                      <a:pt x="599825" y="982991"/>
                      <a:pt x="599825" y="1044074"/>
                    </a:cubicBezTo>
                    <a:cubicBezTo>
                      <a:pt x="599825" y="1105156"/>
                      <a:pt x="649817" y="1155149"/>
                      <a:pt x="710899" y="1155149"/>
                    </a:cubicBezTo>
                    <a:cubicBezTo>
                      <a:pt x="771982" y="1155149"/>
                      <a:pt x="821974" y="1105156"/>
                      <a:pt x="821974" y="1044074"/>
                    </a:cubicBezTo>
                    <a:cubicBezTo>
                      <a:pt x="821974" y="982991"/>
                      <a:pt x="771982" y="932999"/>
                      <a:pt x="710899" y="932999"/>
                    </a:cubicBezTo>
                    <a:close/>
                    <a:moveTo>
                      <a:pt x="710899" y="977429"/>
                    </a:moveTo>
                    <a:cubicBezTo>
                      <a:pt x="747972" y="977429"/>
                      <a:pt x="777544" y="1007001"/>
                      <a:pt x="777544" y="1044074"/>
                    </a:cubicBezTo>
                    <a:cubicBezTo>
                      <a:pt x="777544" y="1081146"/>
                      <a:pt x="747972" y="1110719"/>
                      <a:pt x="710899" y="1110719"/>
                    </a:cubicBezTo>
                    <a:cubicBezTo>
                      <a:pt x="673827" y="1110719"/>
                      <a:pt x="644255" y="1081146"/>
                      <a:pt x="644255" y="1044074"/>
                    </a:cubicBezTo>
                    <a:cubicBezTo>
                      <a:pt x="644255" y="1007001"/>
                      <a:pt x="673827" y="977429"/>
                      <a:pt x="710899" y="977429"/>
                    </a:cubicBezTo>
                    <a:close/>
                    <a:moveTo>
                      <a:pt x="710899" y="1021859"/>
                    </a:moveTo>
                    <a:lnTo>
                      <a:pt x="710899" y="1021849"/>
                    </a:lnTo>
                    <a:cubicBezTo>
                      <a:pt x="698632" y="1021849"/>
                      <a:pt x="688684" y="1031796"/>
                      <a:pt x="688684" y="1044064"/>
                    </a:cubicBezTo>
                    <a:cubicBezTo>
                      <a:pt x="688684" y="1056332"/>
                      <a:pt x="698632" y="1066279"/>
                      <a:pt x="710899" y="1066279"/>
                    </a:cubicBezTo>
                    <a:cubicBezTo>
                      <a:pt x="723167" y="1066279"/>
                      <a:pt x="733114" y="1056332"/>
                      <a:pt x="733114" y="1044064"/>
                    </a:cubicBezTo>
                    <a:cubicBezTo>
                      <a:pt x="733114" y="1031796"/>
                      <a:pt x="723167" y="1021849"/>
                      <a:pt x="710899" y="1021849"/>
                    </a:cubicBezTo>
                    <a:close/>
                    <a:moveTo>
                      <a:pt x="622040" y="1199579"/>
                    </a:moveTo>
                    <a:lnTo>
                      <a:pt x="622040" y="1199569"/>
                    </a:lnTo>
                    <a:cubicBezTo>
                      <a:pt x="616149" y="1199569"/>
                      <a:pt x="610496" y="1201909"/>
                      <a:pt x="606330" y="1206074"/>
                    </a:cubicBezTo>
                    <a:cubicBezTo>
                      <a:pt x="602165" y="1210240"/>
                      <a:pt x="599825" y="1215893"/>
                      <a:pt x="599825" y="1221784"/>
                    </a:cubicBezTo>
                    <a:cubicBezTo>
                      <a:pt x="599825" y="1234051"/>
                      <a:pt x="609772" y="1243999"/>
                      <a:pt x="622040" y="1243999"/>
                    </a:cubicBezTo>
                    <a:cubicBezTo>
                      <a:pt x="634307" y="1243999"/>
                      <a:pt x="644255" y="1234051"/>
                      <a:pt x="644255" y="1221784"/>
                    </a:cubicBezTo>
                    <a:cubicBezTo>
                      <a:pt x="644255" y="1215893"/>
                      <a:pt x="641914" y="1210240"/>
                      <a:pt x="637749" y="1206074"/>
                    </a:cubicBezTo>
                    <a:cubicBezTo>
                      <a:pt x="633583" y="1201909"/>
                      <a:pt x="627930" y="1199569"/>
                      <a:pt x="622040" y="1199569"/>
                    </a:cubicBezTo>
                    <a:close/>
                  </a:path>
                </a:pathLst>
              </a:custGeom>
              <a:solidFill>
                <a:schemeClr val="bg1"/>
              </a:solidFill>
              <a:ln w="2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cxnSp>
            <p:nvCxnSpPr>
              <p:cNvPr id="532" name="Straight Connector 531">
                <a:extLst>
                  <a:ext uri="{FF2B5EF4-FFF2-40B4-BE49-F238E27FC236}">
                    <a16:creationId xmlns:a16="http://schemas.microsoft.com/office/drawing/2014/main" xmlns="" id="{777D6A71-BCC1-1D18-2895-672DCBD9E26E}"/>
                  </a:ext>
                </a:extLst>
              </p:cNvPr>
              <p:cNvCxnSpPr/>
              <p:nvPr/>
            </p:nvCxnSpPr>
            <p:spPr>
              <a:xfrm>
                <a:off x="9278707" y="4946751"/>
                <a:ext cx="1308364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xmlns="" id="{2DBD4106-3563-76C5-7DE6-72A604A3DE53}"/>
                </a:ext>
              </a:extLst>
            </p:cNvPr>
            <p:cNvSpPr txBox="1"/>
            <p:nvPr/>
          </p:nvSpPr>
          <p:spPr>
            <a:xfrm>
              <a:off x="8426490" y="4250060"/>
              <a:ext cx="2997261" cy="1323439"/>
            </a:xfrm>
            <a:prstGeom prst="rect">
              <a:avLst/>
            </a:prstGeom>
            <a:noFill/>
            <a:ln>
              <a:noFill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</a:rPr>
                <a:t>Anemia was high in Somali (40%) and Dire </a:t>
              </a:r>
              <a:r>
                <a:rPr lang="en-US" sz="1600" b="1" dirty="0" err="1">
                  <a:solidFill>
                    <a:schemeClr val="bg1"/>
                  </a:solidFill>
                </a:rPr>
                <a:t>Dawa</a:t>
              </a:r>
              <a:r>
                <a:rPr lang="en-US" sz="1600" b="1" dirty="0">
                  <a:solidFill>
                    <a:schemeClr val="bg1"/>
                  </a:solidFill>
                </a:rPr>
                <a:t> (28%) regions,</a:t>
              </a:r>
            </a:p>
            <a:p>
              <a:pPr algn="ctr"/>
              <a:endParaRPr lang="en-US" sz="1600" b="1" dirty="0">
                <a:solidFill>
                  <a:schemeClr val="bg1"/>
                </a:solidFill>
              </a:endParaRPr>
            </a:p>
            <a:p>
              <a:pPr algn="ctr"/>
              <a:r>
                <a:rPr lang="en-US" sz="1600" b="1" dirty="0" smtClean="0">
                  <a:solidFill>
                    <a:schemeClr val="bg1"/>
                  </a:solidFill>
                </a:rPr>
                <a:t>Except Somali, Iron </a:t>
              </a:r>
              <a:r>
                <a:rPr lang="en-US" sz="1600" b="1" dirty="0">
                  <a:solidFill>
                    <a:schemeClr val="bg1"/>
                  </a:solidFill>
                </a:rPr>
                <a:t>deficiency anemia was </a:t>
              </a:r>
              <a:r>
                <a:rPr lang="en-US" sz="1600" b="1" dirty="0" smtClean="0">
                  <a:solidFill>
                    <a:schemeClr val="bg1"/>
                  </a:solidFill>
                </a:rPr>
                <a:t>low in all region</a:t>
              </a:r>
              <a:endParaRPr lang="x-none" sz="16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9317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7">
            <a:extLst>
              <a:ext uri="{FF2B5EF4-FFF2-40B4-BE49-F238E27FC236}">
                <a16:creationId xmlns:a16="http://schemas.microsoft.com/office/drawing/2014/main" xmlns="" id="{BECD20CC-DC04-40C9-3D21-16E7D78CE9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1959467"/>
              </p:ext>
            </p:extLst>
          </p:nvPr>
        </p:nvGraphicFramePr>
        <p:xfrm>
          <a:off x="267608" y="1155731"/>
          <a:ext cx="7704275" cy="4937760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1073506">
                  <a:extLst>
                    <a:ext uri="{9D8B030D-6E8A-4147-A177-3AD203B41FA5}">
                      <a16:colId xmlns:a16="http://schemas.microsoft.com/office/drawing/2014/main" xmlns="" val="993828281"/>
                    </a:ext>
                  </a:extLst>
                </a:gridCol>
                <a:gridCol w="1538601">
                  <a:extLst>
                    <a:ext uri="{9D8B030D-6E8A-4147-A177-3AD203B41FA5}">
                      <a16:colId xmlns:a16="http://schemas.microsoft.com/office/drawing/2014/main" xmlns="" val="1401620843"/>
                    </a:ext>
                  </a:extLst>
                </a:gridCol>
                <a:gridCol w="821317">
                  <a:extLst>
                    <a:ext uri="{9D8B030D-6E8A-4147-A177-3AD203B41FA5}">
                      <a16:colId xmlns:a16="http://schemas.microsoft.com/office/drawing/2014/main" xmlns="" val="1354620064"/>
                    </a:ext>
                  </a:extLst>
                </a:gridCol>
                <a:gridCol w="1281255">
                  <a:extLst>
                    <a:ext uri="{9D8B030D-6E8A-4147-A177-3AD203B41FA5}">
                      <a16:colId xmlns:a16="http://schemas.microsoft.com/office/drawing/2014/main" xmlns="" val="2898602643"/>
                    </a:ext>
                  </a:extLst>
                </a:gridCol>
                <a:gridCol w="908925">
                  <a:extLst>
                    <a:ext uri="{9D8B030D-6E8A-4147-A177-3AD203B41FA5}">
                      <a16:colId xmlns:a16="http://schemas.microsoft.com/office/drawing/2014/main" xmlns="" val="2940720056"/>
                    </a:ext>
                  </a:extLst>
                </a:gridCol>
                <a:gridCol w="969155">
                  <a:extLst>
                    <a:ext uri="{9D8B030D-6E8A-4147-A177-3AD203B41FA5}">
                      <a16:colId xmlns:a16="http://schemas.microsoft.com/office/drawing/2014/main" xmlns="" val="2701445915"/>
                    </a:ext>
                  </a:extLst>
                </a:gridCol>
                <a:gridCol w="1111516">
                  <a:extLst>
                    <a:ext uri="{9D8B030D-6E8A-4147-A177-3AD203B41FA5}">
                      <a16:colId xmlns:a16="http://schemas.microsoft.com/office/drawing/2014/main" xmlns="" val="3278620958"/>
                    </a:ext>
                  </a:extLst>
                </a:gridCol>
              </a:tblGrid>
              <a:tr h="32036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800" b="1" noProof="1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Regions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Iron Deficiency/ </a:t>
                      </a:r>
                      <a:endParaRPr lang="en-US" sz="1400" b="1" dirty="0">
                        <a:solidFill>
                          <a:schemeClr val="bg1"/>
                        </a:solidFill>
                      </a:endParaRPr>
                    </a:p>
                    <a:p>
                      <a:pPr algn="ctr" fontAlgn="ctr"/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low Serum ferritin 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Folate  Deficiency 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6F4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Risk of NTDs or folate insuffiency 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E4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Vitamin B12 Deficiency 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6AD5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>
                          <a:solidFill>
                            <a:schemeClr val="bg1"/>
                          </a:solidFill>
                        </a:rPr>
                        <a:t>Vitamin D  Deficiency 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74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sz="1200" b="1">
                          <a:solidFill>
                            <a:schemeClr val="bg1"/>
                          </a:solidFill>
                        </a:rPr>
                        <a:t>Any micronutrient </a:t>
                      </a:r>
                      <a:r>
                        <a:rPr lang="en-US" sz="1200" b="1" dirty="0">
                          <a:solidFill>
                            <a:schemeClr val="bg1"/>
                          </a:solidFill>
                        </a:rPr>
                        <a:t>deficiencies</a:t>
                      </a:r>
                      <a:endParaRPr lang="x-none" sz="1200" b="1">
                        <a:solidFill>
                          <a:schemeClr val="bg1"/>
                        </a:solidFill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0159354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Afar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Progress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xmlns="" val="3118014718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Amhara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2169040459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Oromia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2702501550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Somali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150515974"/>
                  </a:ext>
                </a:extLst>
              </a:tr>
              <a:tr h="192775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Benishangul-Gumz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Progress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046816294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SNNP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Progress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3865967246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Gambela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904182748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Harari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2821157680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Addis Adaba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2385570484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Dire Dawa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797482052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Sidama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3225625605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303848411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Urban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687892250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Rural</a:t>
                      </a:r>
                    </a:p>
                  </a:txBody>
                  <a:tcPr marL="57150" marR="9525" marT="9525" marB="0" anchor="ctr">
                    <a:lnL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171737949"/>
                  </a:ext>
                </a:extLst>
              </a:tr>
              <a:tr h="18901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Total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971368409"/>
                  </a:ext>
                </a:extLst>
              </a:tr>
            </a:tbl>
          </a:graphicData>
        </a:graphic>
      </p:graphicFrame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F805C2A7-564F-7E05-3483-B4A9CF871C97}"/>
              </a:ext>
            </a:extLst>
          </p:cNvPr>
          <p:cNvGrpSpPr/>
          <p:nvPr/>
        </p:nvGrpSpPr>
        <p:grpSpPr>
          <a:xfrm>
            <a:off x="294807" y="6182817"/>
            <a:ext cx="7677076" cy="174992"/>
            <a:chOff x="2173016" y="6575593"/>
            <a:chExt cx="9487341" cy="186686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xmlns="" id="{170F13C2-6405-F355-F145-D1A7D029179D}"/>
                </a:ext>
              </a:extLst>
            </p:cNvPr>
            <p:cNvSpPr/>
            <p:nvPr/>
          </p:nvSpPr>
          <p:spPr>
            <a:xfrm rot="10800000">
              <a:off x="3501013" y="6589861"/>
              <a:ext cx="1784971" cy="167670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39BAC6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xmlns="" id="{C586FF08-09B7-82A5-2AAF-C2623FB51DE1}"/>
                </a:ext>
              </a:extLst>
            </p:cNvPr>
            <p:cNvSpPr/>
            <p:nvPr/>
          </p:nvSpPr>
          <p:spPr>
            <a:xfrm rot="10800000">
              <a:off x="5387267" y="6575593"/>
              <a:ext cx="1007566" cy="172062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FF6F43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xmlns="" id="{79861A0E-A86A-8E2A-0031-9471FC7EED96}"/>
                </a:ext>
              </a:extLst>
            </p:cNvPr>
            <p:cNvSpPr/>
            <p:nvPr/>
          </p:nvSpPr>
          <p:spPr>
            <a:xfrm rot="10800000">
              <a:off x="6494385" y="6576238"/>
              <a:ext cx="1419078" cy="159170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70AE47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xmlns="" id="{0C6508C6-A694-07B3-1840-83ACBE0E41A2}"/>
                </a:ext>
              </a:extLst>
            </p:cNvPr>
            <p:cNvSpPr/>
            <p:nvPr/>
          </p:nvSpPr>
          <p:spPr>
            <a:xfrm rot="10800000">
              <a:off x="7995357" y="6585470"/>
              <a:ext cx="1080839" cy="172061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E6AD57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xmlns="" id="{5101A799-F911-058E-0FB0-1249A09BBF75}"/>
                </a:ext>
              </a:extLst>
            </p:cNvPr>
            <p:cNvSpPr/>
            <p:nvPr/>
          </p:nvSpPr>
          <p:spPr>
            <a:xfrm rot="10800000">
              <a:off x="9158090" y="6585587"/>
              <a:ext cx="1094944" cy="176691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2874A6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xmlns="" id="{90704B0F-9EF6-C4A3-BAD0-6EEE21207E08}"/>
                </a:ext>
              </a:extLst>
            </p:cNvPr>
            <p:cNvSpPr/>
            <p:nvPr/>
          </p:nvSpPr>
          <p:spPr>
            <a:xfrm rot="10800000">
              <a:off x="10321786" y="6590218"/>
              <a:ext cx="1338571" cy="172061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FF0000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xmlns="" id="{B0F4FC5E-37F1-A428-B028-2253BC1A79D2}"/>
                </a:ext>
              </a:extLst>
            </p:cNvPr>
            <p:cNvSpPr/>
            <p:nvPr/>
          </p:nvSpPr>
          <p:spPr>
            <a:xfrm rot="10800000">
              <a:off x="2173016" y="6585587"/>
              <a:ext cx="1254874" cy="149822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sp>
        <p:nvSpPr>
          <p:cNvPr id="221" name="TextBox 220">
            <a:extLst>
              <a:ext uri="{FF2B5EF4-FFF2-40B4-BE49-F238E27FC236}">
                <a16:creationId xmlns:a16="http://schemas.microsoft.com/office/drawing/2014/main" xmlns="" id="{27F7CCE3-4BAB-4C50-DB3C-063D638F41AB}"/>
              </a:ext>
            </a:extLst>
          </p:cNvPr>
          <p:cNvSpPr txBox="1"/>
          <p:nvPr/>
        </p:nvSpPr>
        <p:spPr>
          <a:xfrm>
            <a:off x="2018666" y="323134"/>
            <a:ext cx="97386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2800" dirty="0">
                <a:solidFill>
                  <a:prstClr val="white"/>
                </a:solidFill>
                <a:latin typeface="Calibri Light"/>
              </a:rPr>
              <a:t>Prevalence of Micronutrients Deficiencies among Adolescent Girls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xmlns="" id="{46E9832C-2338-4580-273B-AC26EAD8F279}"/>
              </a:ext>
            </a:extLst>
          </p:cNvPr>
          <p:cNvSpPr/>
          <p:nvPr/>
        </p:nvSpPr>
        <p:spPr>
          <a:xfrm>
            <a:off x="125354" y="140549"/>
            <a:ext cx="958824" cy="799481"/>
          </a:xfrm>
          <a:custGeom>
            <a:avLst/>
            <a:gdLst>
              <a:gd name="connsiteX0" fmla="*/ 221581 w 1243230"/>
              <a:gd name="connsiteY0" fmla="*/ 195157 h 799481"/>
              <a:gd name="connsiteX1" fmla="*/ 131744 w 1243230"/>
              <a:gd name="connsiteY1" fmla="*/ 135721 h 799481"/>
              <a:gd name="connsiteX2" fmla="*/ 127616 w 1243230"/>
              <a:gd name="connsiteY2" fmla="*/ 137310 h 799481"/>
              <a:gd name="connsiteX3" fmla="*/ 96175 w 1243230"/>
              <a:gd name="connsiteY3" fmla="*/ 155307 h 799481"/>
              <a:gd name="connsiteX4" fmla="*/ 40611 w 1243230"/>
              <a:gd name="connsiteY4" fmla="*/ 179553 h 799481"/>
              <a:gd name="connsiteX5" fmla="*/ 29580 w 1243230"/>
              <a:gd name="connsiteY5" fmla="*/ 168398 h 799481"/>
              <a:gd name="connsiteX6" fmla="*/ 54390 w 1243230"/>
              <a:gd name="connsiteY6" fmla="*/ 117329 h 799481"/>
              <a:gd name="connsiteX7" fmla="*/ 106860 w 1243230"/>
              <a:gd name="connsiteY7" fmla="*/ 82307 h 799481"/>
              <a:gd name="connsiteX8" fmla="*/ 130302 w 1243230"/>
              <a:gd name="connsiteY8" fmla="*/ 63117 h 799481"/>
              <a:gd name="connsiteX9" fmla="*/ 221582 w 1243230"/>
              <a:gd name="connsiteY9" fmla="*/ 5 h 799481"/>
              <a:gd name="connsiteX10" fmla="*/ 313125 w 1243230"/>
              <a:gd name="connsiteY10" fmla="*/ 63735 h 799481"/>
              <a:gd name="connsiteX11" fmla="*/ 337720 w 1243230"/>
              <a:gd name="connsiteY11" fmla="*/ 81961 h 799481"/>
              <a:gd name="connsiteX12" fmla="*/ 347003 w 1243230"/>
              <a:gd name="connsiteY12" fmla="*/ 80802 h 799481"/>
              <a:gd name="connsiteX13" fmla="*/ 413598 w 1243230"/>
              <a:gd name="connsiteY13" fmla="*/ 165470 h 799481"/>
              <a:gd name="connsiteX14" fmla="*/ 402074 w 1243230"/>
              <a:gd name="connsiteY14" fmla="*/ 176883 h 799481"/>
              <a:gd name="connsiteX15" fmla="*/ 347016 w 1243230"/>
              <a:gd name="connsiteY15" fmla="*/ 155334 h 799481"/>
              <a:gd name="connsiteX16" fmla="*/ 315291 w 1243230"/>
              <a:gd name="connsiteY16" fmla="*/ 136852 h 799481"/>
              <a:gd name="connsiteX17" fmla="*/ 311739 w 1243230"/>
              <a:gd name="connsiteY17" fmla="*/ 134945 h 799481"/>
              <a:gd name="connsiteX18" fmla="*/ 221583 w 1243230"/>
              <a:gd name="connsiteY18" fmla="*/ 195156 h 799481"/>
              <a:gd name="connsiteX19" fmla="*/ 141694 w 1243230"/>
              <a:gd name="connsiteY19" fmla="*/ 117906 h 799481"/>
              <a:gd name="connsiteX20" fmla="*/ 221581 w 1243230"/>
              <a:gd name="connsiteY20" fmla="*/ 180005 h 799481"/>
              <a:gd name="connsiteX21" fmla="*/ 302030 w 1243230"/>
              <a:gd name="connsiteY21" fmla="*/ 115485 h 799481"/>
              <a:gd name="connsiteX22" fmla="*/ 316704 w 1243230"/>
              <a:gd name="connsiteY22" fmla="*/ 115013 h 799481"/>
              <a:gd name="connsiteX23" fmla="*/ 320256 w 1243230"/>
              <a:gd name="connsiteY23" fmla="*/ 122416 h 799481"/>
              <a:gd name="connsiteX24" fmla="*/ 327110 w 1243230"/>
              <a:gd name="connsiteY24" fmla="*/ 126863 h 799481"/>
              <a:gd name="connsiteX25" fmla="*/ 346986 w 1243230"/>
              <a:gd name="connsiteY25" fmla="*/ 140183 h 799481"/>
              <a:gd name="connsiteX26" fmla="*/ 397341 w 1243230"/>
              <a:gd name="connsiteY26" fmla="*/ 160498 h 799481"/>
              <a:gd name="connsiteX27" fmla="*/ 376916 w 1243230"/>
              <a:gd name="connsiteY27" fmla="*/ 125311 h 799481"/>
              <a:gd name="connsiteX28" fmla="*/ 335706 w 1243230"/>
              <a:gd name="connsiteY28" fmla="*/ 99023 h 799481"/>
              <a:gd name="connsiteX29" fmla="*/ 324321 w 1243230"/>
              <a:gd name="connsiteY29" fmla="*/ 93265 h 799481"/>
              <a:gd name="connsiteX30" fmla="*/ 319722 w 1243230"/>
              <a:gd name="connsiteY30" fmla="*/ 77856 h 799481"/>
              <a:gd name="connsiteX31" fmla="*/ 317148 w 1243230"/>
              <a:gd name="connsiteY31" fmla="*/ 83143 h 799481"/>
              <a:gd name="connsiteX32" fmla="*/ 302551 w 1243230"/>
              <a:gd name="connsiteY32" fmla="*/ 82123 h 799481"/>
              <a:gd name="connsiteX33" fmla="*/ 221595 w 1243230"/>
              <a:gd name="connsiteY33" fmla="*/ 15175 h 799481"/>
              <a:gd name="connsiteX34" fmla="*/ 141119 w 1243230"/>
              <a:gd name="connsiteY34" fmla="*/ 79834 h 799481"/>
              <a:gd name="connsiteX35" fmla="*/ 126744 w 1243230"/>
              <a:gd name="connsiteY35" fmla="*/ 81159 h 799481"/>
              <a:gd name="connsiteX36" fmla="*/ 124947 w 1243230"/>
              <a:gd name="connsiteY36" fmla="*/ 77843 h 799481"/>
              <a:gd name="connsiteX37" fmla="*/ 120243 w 1243230"/>
              <a:gd name="connsiteY37" fmla="*/ 93980 h 799481"/>
              <a:gd name="connsiteX38" fmla="*/ 108504 w 1243230"/>
              <a:gd name="connsiteY38" fmla="*/ 99606 h 799481"/>
              <a:gd name="connsiteX39" fmla="*/ 96190 w 1243230"/>
              <a:gd name="connsiteY39" fmla="*/ 95929 h 799481"/>
              <a:gd name="connsiteX40" fmla="*/ 46086 w 1243230"/>
              <a:gd name="connsiteY40" fmla="*/ 162545 h 799481"/>
              <a:gd name="connsiteX41" fmla="*/ 96190 w 1243230"/>
              <a:gd name="connsiteY41" fmla="*/ 140171 h 799481"/>
              <a:gd name="connsiteX42" fmla="*/ 124538 w 1243230"/>
              <a:gd name="connsiteY42" fmla="*/ 122236 h 799481"/>
              <a:gd name="connsiteX43" fmla="*/ 127250 w 1243230"/>
              <a:gd name="connsiteY43" fmla="*/ 117171 h 799481"/>
              <a:gd name="connsiteX44" fmla="*/ 141694 w 1243230"/>
              <a:gd name="connsiteY44" fmla="*/ 117907 h 799481"/>
              <a:gd name="connsiteX45" fmla="*/ 626343 w 1243230"/>
              <a:gd name="connsiteY45" fmla="*/ 195157 h 799481"/>
              <a:gd name="connsiteX46" fmla="*/ 536485 w 1243230"/>
              <a:gd name="connsiteY46" fmla="*/ 135721 h 799481"/>
              <a:gd name="connsiteX47" fmla="*/ 532371 w 1243230"/>
              <a:gd name="connsiteY47" fmla="*/ 137310 h 799481"/>
              <a:gd name="connsiteX48" fmla="*/ 500916 w 1243230"/>
              <a:gd name="connsiteY48" fmla="*/ 155307 h 799481"/>
              <a:gd name="connsiteX49" fmla="*/ 445366 w 1243230"/>
              <a:gd name="connsiteY49" fmla="*/ 179553 h 799481"/>
              <a:gd name="connsiteX50" fmla="*/ 434335 w 1243230"/>
              <a:gd name="connsiteY50" fmla="*/ 168398 h 799481"/>
              <a:gd name="connsiteX51" fmla="*/ 500930 w 1243230"/>
              <a:gd name="connsiteY51" fmla="*/ 80782 h 799481"/>
              <a:gd name="connsiteX52" fmla="*/ 511628 w 1243230"/>
              <a:gd name="connsiteY52" fmla="*/ 82308 h 799481"/>
              <a:gd name="connsiteX53" fmla="*/ 535070 w 1243230"/>
              <a:gd name="connsiteY53" fmla="*/ 63118 h 799481"/>
              <a:gd name="connsiteX54" fmla="*/ 626343 w 1243230"/>
              <a:gd name="connsiteY54" fmla="*/ 6 h 799481"/>
              <a:gd name="connsiteX55" fmla="*/ 717858 w 1243230"/>
              <a:gd name="connsiteY55" fmla="*/ 63736 h 799481"/>
              <a:gd name="connsiteX56" fmla="*/ 742465 w 1243230"/>
              <a:gd name="connsiteY56" fmla="*/ 81962 h 799481"/>
              <a:gd name="connsiteX57" fmla="*/ 751747 w 1243230"/>
              <a:gd name="connsiteY57" fmla="*/ 80803 h 799481"/>
              <a:gd name="connsiteX58" fmla="*/ 818342 w 1243230"/>
              <a:gd name="connsiteY58" fmla="*/ 165471 h 799481"/>
              <a:gd name="connsiteX59" fmla="*/ 806805 w 1243230"/>
              <a:gd name="connsiteY59" fmla="*/ 176883 h 799481"/>
              <a:gd name="connsiteX60" fmla="*/ 751747 w 1243230"/>
              <a:gd name="connsiteY60" fmla="*/ 155335 h 799481"/>
              <a:gd name="connsiteX61" fmla="*/ 720022 w 1243230"/>
              <a:gd name="connsiteY61" fmla="*/ 136853 h 799481"/>
              <a:gd name="connsiteX62" fmla="*/ 716470 w 1243230"/>
              <a:gd name="connsiteY62" fmla="*/ 134945 h 799481"/>
              <a:gd name="connsiteX63" fmla="*/ 626342 w 1243230"/>
              <a:gd name="connsiteY63" fmla="*/ 195157 h 799481"/>
              <a:gd name="connsiteX64" fmla="*/ 546428 w 1243230"/>
              <a:gd name="connsiteY64" fmla="*/ 117906 h 799481"/>
              <a:gd name="connsiteX65" fmla="*/ 626329 w 1243230"/>
              <a:gd name="connsiteY65" fmla="*/ 180005 h 799481"/>
              <a:gd name="connsiteX66" fmla="*/ 706764 w 1243230"/>
              <a:gd name="connsiteY66" fmla="*/ 115499 h 799481"/>
              <a:gd name="connsiteX67" fmla="*/ 721437 w 1243230"/>
              <a:gd name="connsiteY67" fmla="*/ 115014 h 799481"/>
              <a:gd name="connsiteX68" fmla="*/ 724989 w 1243230"/>
              <a:gd name="connsiteY68" fmla="*/ 122416 h 799481"/>
              <a:gd name="connsiteX69" fmla="*/ 731844 w 1243230"/>
              <a:gd name="connsiteY69" fmla="*/ 126863 h 799481"/>
              <a:gd name="connsiteX70" fmla="*/ 751720 w 1243230"/>
              <a:gd name="connsiteY70" fmla="*/ 140184 h 799481"/>
              <a:gd name="connsiteX71" fmla="*/ 802074 w 1243230"/>
              <a:gd name="connsiteY71" fmla="*/ 160498 h 799481"/>
              <a:gd name="connsiteX72" fmla="*/ 751679 w 1243230"/>
              <a:gd name="connsiteY72" fmla="*/ 95942 h 799481"/>
              <a:gd name="connsiteX73" fmla="*/ 740405 w 1243230"/>
              <a:gd name="connsiteY73" fmla="*/ 99023 h 799481"/>
              <a:gd name="connsiteX74" fmla="*/ 729034 w 1243230"/>
              <a:gd name="connsiteY74" fmla="*/ 93264 h 799481"/>
              <a:gd name="connsiteX75" fmla="*/ 724435 w 1243230"/>
              <a:gd name="connsiteY75" fmla="*/ 77856 h 799481"/>
              <a:gd name="connsiteX76" fmla="*/ 721875 w 1243230"/>
              <a:gd name="connsiteY76" fmla="*/ 83142 h 799481"/>
              <a:gd name="connsiteX77" fmla="*/ 707264 w 1243230"/>
              <a:gd name="connsiteY77" fmla="*/ 82122 h 799481"/>
              <a:gd name="connsiteX78" fmla="*/ 626315 w 1243230"/>
              <a:gd name="connsiteY78" fmla="*/ 15174 h 799481"/>
              <a:gd name="connsiteX79" fmla="*/ 545831 w 1243230"/>
              <a:gd name="connsiteY79" fmla="*/ 79833 h 799481"/>
              <a:gd name="connsiteX80" fmla="*/ 531463 w 1243230"/>
              <a:gd name="connsiteY80" fmla="*/ 81158 h 799481"/>
              <a:gd name="connsiteX81" fmla="*/ 529653 w 1243230"/>
              <a:gd name="connsiteY81" fmla="*/ 77870 h 799481"/>
              <a:gd name="connsiteX82" fmla="*/ 524956 w 1243230"/>
              <a:gd name="connsiteY82" fmla="*/ 94007 h 799481"/>
              <a:gd name="connsiteX83" fmla="*/ 513238 w 1243230"/>
              <a:gd name="connsiteY83" fmla="*/ 99633 h 799481"/>
              <a:gd name="connsiteX84" fmla="*/ 470918 w 1243230"/>
              <a:gd name="connsiteY84" fmla="*/ 126899 h 799481"/>
              <a:gd name="connsiteX85" fmla="*/ 450806 w 1243230"/>
              <a:gd name="connsiteY85" fmla="*/ 162573 h 799481"/>
              <a:gd name="connsiteX86" fmla="*/ 500896 w 1243230"/>
              <a:gd name="connsiteY86" fmla="*/ 140198 h 799481"/>
              <a:gd name="connsiteX87" fmla="*/ 529258 w 1243230"/>
              <a:gd name="connsiteY87" fmla="*/ 122264 h 799481"/>
              <a:gd name="connsiteX88" fmla="*/ 531971 w 1243230"/>
              <a:gd name="connsiteY88" fmla="*/ 117192 h 799481"/>
              <a:gd name="connsiteX89" fmla="*/ 546429 w 1243230"/>
              <a:gd name="connsiteY89" fmla="*/ 117907 h 799481"/>
              <a:gd name="connsiteX90" fmla="*/ 1225359 w 1243230"/>
              <a:gd name="connsiteY90" fmla="*/ 328421 h 799481"/>
              <a:gd name="connsiteX91" fmla="*/ 1117554 w 1243230"/>
              <a:gd name="connsiteY91" fmla="*/ 239327 h 799481"/>
              <a:gd name="connsiteX92" fmla="*/ 1068304 w 1243230"/>
              <a:gd name="connsiteY92" fmla="*/ 206048 h 799481"/>
              <a:gd name="connsiteX93" fmla="*/ 982505 w 1243230"/>
              <a:gd name="connsiteY93" fmla="*/ 206048 h 799481"/>
              <a:gd name="connsiteX94" fmla="*/ 935065 w 1243230"/>
              <a:gd name="connsiteY94" fmla="*/ 237864 h 799481"/>
              <a:gd name="connsiteX95" fmla="*/ 824062 w 1243230"/>
              <a:gd name="connsiteY95" fmla="*/ 329574 h 799481"/>
              <a:gd name="connsiteX96" fmla="*/ 714897 w 1243230"/>
              <a:gd name="connsiteY96" fmla="*/ 239322 h 799481"/>
              <a:gd name="connsiteX97" fmla="*/ 665659 w 1243230"/>
              <a:gd name="connsiteY97" fmla="*/ 206069 h 799481"/>
              <a:gd name="connsiteX98" fmla="*/ 579860 w 1243230"/>
              <a:gd name="connsiteY98" fmla="*/ 206069 h 799481"/>
              <a:gd name="connsiteX99" fmla="*/ 532420 w 1243230"/>
              <a:gd name="connsiteY99" fmla="*/ 237885 h 799481"/>
              <a:gd name="connsiteX100" fmla="*/ 420376 w 1243230"/>
              <a:gd name="connsiteY100" fmla="*/ 330545 h 799481"/>
              <a:gd name="connsiteX101" fmla="*/ 310177 w 1243230"/>
              <a:gd name="connsiteY101" fmla="*/ 239336 h 799481"/>
              <a:gd name="connsiteX102" fmla="*/ 260927 w 1243230"/>
              <a:gd name="connsiteY102" fmla="*/ 206083 h 799481"/>
              <a:gd name="connsiteX103" fmla="*/ 175128 w 1243230"/>
              <a:gd name="connsiteY103" fmla="*/ 206083 h 799481"/>
              <a:gd name="connsiteX104" fmla="*/ 127688 w 1243230"/>
              <a:gd name="connsiteY104" fmla="*/ 237899 h 799481"/>
              <a:gd name="connsiteX105" fmla="*/ 18072 w 1243230"/>
              <a:gd name="connsiteY105" fmla="*/ 328450 h 799481"/>
              <a:gd name="connsiteX106" fmla="*/ 11439 w 1243230"/>
              <a:gd name="connsiteY106" fmla="*/ 398000 h 799481"/>
              <a:gd name="connsiteX107" fmla="*/ 74260 w 1243230"/>
              <a:gd name="connsiteY107" fmla="*/ 417856 h 799481"/>
              <a:gd name="connsiteX108" fmla="*/ 33404 w 1243230"/>
              <a:gd name="connsiteY108" fmla="*/ 558400 h 799481"/>
              <a:gd name="connsiteX109" fmla="*/ 86602 w 1243230"/>
              <a:gd name="connsiteY109" fmla="*/ 609975 h 799481"/>
              <a:gd name="connsiteX110" fmla="*/ 98486 w 1243230"/>
              <a:gd name="connsiteY110" fmla="*/ 609975 h 799481"/>
              <a:gd name="connsiteX111" fmla="*/ 98493 w 1243230"/>
              <a:gd name="connsiteY111" fmla="*/ 749860 h 799481"/>
              <a:gd name="connsiteX112" fmla="*/ 146850 w 1243230"/>
              <a:gd name="connsiteY112" fmla="*/ 799263 h 799481"/>
              <a:gd name="connsiteX113" fmla="*/ 204516 w 1243230"/>
              <a:gd name="connsiteY113" fmla="*/ 749860 h 799481"/>
              <a:gd name="connsiteX114" fmla="*/ 204516 w 1243230"/>
              <a:gd name="connsiteY114" fmla="*/ 609934 h 799481"/>
              <a:gd name="connsiteX115" fmla="*/ 237338 w 1243230"/>
              <a:gd name="connsiteY115" fmla="*/ 609934 h 799481"/>
              <a:gd name="connsiteX116" fmla="*/ 237338 w 1243230"/>
              <a:gd name="connsiteY116" fmla="*/ 749860 h 799481"/>
              <a:gd name="connsiteX117" fmla="*/ 293665 w 1243230"/>
              <a:gd name="connsiteY117" fmla="*/ 799263 h 799481"/>
              <a:gd name="connsiteX118" fmla="*/ 343359 w 1243230"/>
              <a:gd name="connsiteY118" fmla="*/ 749860 h 799481"/>
              <a:gd name="connsiteX119" fmla="*/ 343359 w 1243230"/>
              <a:gd name="connsiteY119" fmla="*/ 609934 h 799481"/>
              <a:gd name="connsiteX120" fmla="*/ 349457 w 1243230"/>
              <a:gd name="connsiteY120" fmla="*/ 609934 h 799481"/>
              <a:gd name="connsiteX121" fmla="*/ 402662 w 1243230"/>
              <a:gd name="connsiteY121" fmla="*/ 558359 h 799481"/>
              <a:gd name="connsiteX122" fmla="*/ 361792 w 1243230"/>
              <a:gd name="connsiteY122" fmla="*/ 417789 h 799481"/>
              <a:gd name="connsiteX123" fmla="*/ 381529 w 1243230"/>
              <a:gd name="connsiteY123" fmla="*/ 421916 h 799481"/>
              <a:gd name="connsiteX124" fmla="*/ 420387 w 1243230"/>
              <a:gd name="connsiteY124" fmla="*/ 403067 h 799481"/>
              <a:gd name="connsiteX125" fmla="*/ 459279 w 1243230"/>
              <a:gd name="connsiteY125" fmla="*/ 421938 h 799481"/>
              <a:gd name="connsiteX126" fmla="*/ 479002 w 1243230"/>
              <a:gd name="connsiteY126" fmla="*/ 417810 h 799481"/>
              <a:gd name="connsiteX127" fmla="*/ 438132 w 1243230"/>
              <a:gd name="connsiteY127" fmla="*/ 558354 h 799481"/>
              <a:gd name="connsiteX128" fmla="*/ 491337 w 1243230"/>
              <a:gd name="connsiteY128" fmla="*/ 609929 h 799481"/>
              <a:gd name="connsiteX129" fmla="*/ 502368 w 1243230"/>
              <a:gd name="connsiteY129" fmla="*/ 609929 h 799481"/>
              <a:gd name="connsiteX130" fmla="*/ 502382 w 1243230"/>
              <a:gd name="connsiteY130" fmla="*/ 749862 h 799481"/>
              <a:gd name="connsiteX131" fmla="*/ 551577 w 1243230"/>
              <a:gd name="connsiteY131" fmla="*/ 799265 h 799481"/>
              <a:gd name="connsiteX132" fmla="*/ 608403 w 1243230"/>
              <a:gd name="connsiteY132" fmla="*/ 749862 h 799481"/>
              <a:gd name="connsiteX133" fmla="*/ 608396 w 1243230"/>
              <a:gd name="connsiteY133" fmla="*/ 609936 h 799481"/>
              <a:gd name="connsiteX134" fmla="*/ 641218 w 1243230"/>
              <a:gd name="connsiteY134" fmla="*/ 609936 h 799481"/>
              <a:gd name="connsiteX135" fmla="*/ 641218 w 1243230"/>
              <a:gd name="connsiteY135" fmla="*/ 749862 h 799481"/>
              <a:gd name="connsiteX136" fmla="*/ 697753 w 1243230"/>
              <a:gd name="connsiteY136" fmla="*/ 799482 h 799481"/>
              <a:gd name="connsiteX137" fmla="*/ 747232 w 1243230"/>
              <a:gd name="connsiteY137" fmla="*/ 749862 h 799481"/>
              <a:gd name="connsiteX138" fmla="*/ 747225 w 1243230"/>
              <a:gd name="connsiteY138" fmla="*/ 609936 h 799481"/>
              <a:gd name="connsiteX139" fmla="*/ 754191 w 1243230"/>
              <a:gd name="connsiteY139" fmla="*/ 609936 h 799481"/>
              <a:gd name="connsiteX140" fmla="*/ 807389 w 1243230"/>
              <a:gd name="connsiteY140" fmla="*/ 558361 h 799481"/>
              <a:gd name="connsiteX141" fmla="*/ 766547 w 1243230"/>
              <a:gd name="connsiteY141" fmla="*/ 417762 h 799481"/>
              <a:gd name="connsiteX142" fmla="*/ 786270 w 1243230"/>
              <a:gd name="connsiteY142" fmla="*/ 421911 h 799481"/>
              <a:gd name="connsiteX143" fmla="*/ 824080 w 1243230"/>
              <a:gd name="connsiteY143" fmla="*/ 404324 h 799481"/>
              <a:gd name="connsiteX144" fmla="*/ 861931 w 1243230"/>
              <a:gd name="connsiteY144" fmla="*/ 421938 h 799481"/>
              <a:gd name="connsiteX145" fmla="*/ 881654 w 1243230"/>
              <a:gd name="connsiteY145" fmla="*/ 417811 h 799481"/>
              <a:gd name="connsiteX146" fmla="*/ 840263 w 1243230"/>
              <a:gd name="connsiteY146" fmla="*/ 558472 h 799481"/>
              <a:gd name="connsiteX147" fmla="*/ 903750 w 1243230"/>
              <a:gd name="connsiteY147" fmla="*/ 610164 h 799481"/>
              <a:gd name="connsiteX148" fmla="*/ 903750 w 1243230"/>
              <a:gd name="connsiteY148" fmla="*/ 749868 h 799481"/>
              <a:gd name="connsiteX149" fmla="*/ 954630 w 1243230"/>
              <a:gd name="connsiteY149" fmla="*/ 799271 h 799481"/>
              <a:gd name="connsiteX150" fmla="*/ 1012283 w 1243230"/>
              <a:gd name="connsiteY150" fmla="*/ 749868 h 799481"/>
              <a:gd name="connsiteX151" fmla="*/ 1012283 w 1243230"/>
              <a:gd name="connsiteY151" fmla="*/ 609935 h 799481"/>
              <a:gd name="connsiteX152" fmla="*/ 1042580 w 1243230"/>
              <a:gd name="connsiteY152" fmla="*/ 609935 h 799481"/>
              <a:gd name="connsiteX153" fmla="*/ 1042580 w 1243230"/>
              <a:gd name="connsiteY153" fmla="*/ 749861 h 799481"/>
              <a:gd name="connsiteX154" fmla="*/ 1093267 w 1243230"/>
              <a:gd name="connsiteY154" fmla="*/ 799264 h 799481"/>
              <a:gd name="connsiteX155" fmla="*/ 1151120 w 1243230"/>
              <a:gd name="connsiteY155" fmla="*/ 749861 h 799481"/>
              <a:gd name="connsiteX156" fmla="*/ 1151120 w 1243230"/>
              <a:gd name="connsiteY156" fmla="*/ 609935 h 799481"/>
              <a:gd name="connsiteX157" fmla="*/ 1210035 w 1243230"/>
              <a:gd name="connsiteY157" fmla="*/ 558360 h 799481"/>
              <a:gd name="connsiteX158" fmla="*/ 1169740 w 1243230"/>
              <a:gd name="connsiteY158" fmla="*/ 417761 h 799481"/>
              <a:gd name="connsiteX159" fmla="*/ 1232270 w 1243230"/>
              <a:gd name="connsiteY159" fmla="*/ 397947 h 799481"/>
              <a:gd name="connsiteX160" fmla="*/ 1225346 w 1243230"/>
              <a:gd name="connsiteY160" fmla="*/ 328424 h 799481"/>
              <a:gd name="connsiteX161" fmla="*/ 1220301 w 1243230"/>
              <a:gd name="connsiteY161" fmla="*/ 388315 h 799481"/>
              <a:gd name="connsiteX162" fmla="*/ 1160748 w 1243230"/>
              <a:gd name="connsiteY162" fmla="*/ 393650 h 799481"/>
              <a:gd name="connsiteX163" fmla="*/ 1148635 w 1243230"/>
              <a:gd name="connsiteY163" fmla="*/ 401608 h 799481"/>
              <a:gd name="connsiteX164" fmla="*/ 1194860 w 1243230"/>
              <a:gd name="connsiteY164" fmla="*/ 559399 h 799481"/>
              <a:gd name="connsiteX165" fmla="*/ 1156821 w 1243230"/>
              <a:gd name="connsiteY165" fmla="*/ 594803 h 799481"/>
              <a:gd name="connsiteX166" fmla="*/ 1143057 w 1243230"/>
              <a:gd name="connsiteY166" fmla="*/ 594803 h 799481"/>
              <a:gd name="connsiteX167" fmla="*/ 1135966 w 1243230"/>
              <a:gd name="connsiteY167" fmla="*/ 606660 h 799481"/>
              <a:gd name="connsiteX168" fmla="*/ 1135966 w 1243230"/>
              <a:gd name="connsiteY168" fmla="*/ 749861 h 799481"/>
              <a:gd name="connsiteX169" fmla="*/ 1093250 w 1243230"/>
              <a:gd name="connsiteY169" fmla="*/ 784105 h 799481"/>
              <a:gd name="connsiteX170" fmla="*/ 1057694 w 1243230"/>
              <a:gd name="connsiteY170" fmla="*/ 749861 h 799481"/>
              <a:gd name="connsiteX171" fmla="*/ 1057694 w 1243230"/>
              <a:gd name="connsiteY171" fmla="*/ 602372 h 799481"/>
              <a:gd name="connsiteX172" fmla="*/ 1050534 w 1243230"/>
              <a:gd name="connsiteY172" fmla="*/ 594796 h 799481"/>
              <a:gd name="connsiteX173" fmla="*/ 1004405 w 1243230"/>
              <a:gd name="connsiteY173" fmla="*/ 594796 h 799481"/>
              <a:gd name="connsiteX174" fmla="*/ 997106 w 1243230"/>
              <a:gd name="connsiteY174" fmla="*/ 606653 h 799481"/>
              <a:gd name="connsiteX175" fmla="*/ 997106 w 1243230"/>
              <a:gd name="connsiteY175" fmla="*/ 749861 h 799481"/>
              <a:gd name="connsiteX176" fmla="*/ 954598 w 1243230"/>
              <a:gd name="connsiteY176" fmla="*/ 784105 h 799481"/>
              <a:gd name="connsiteX177" fmla="*/ 918848 w 1243230"/>
              <a:gd name="connsiteY177" fmla="*/ 749861 h 799481"/>
              <a:gd name="connsiteX178" fmla="*/ 918848 w 1243230"/>
              <a:gd name="connsiteY178" fmla="*/ 607070 h 799481"/>
              <a:gd name="connsiteX179" fmla="*/ 912965 w 1243230"/>
              <a:gd name="connsiteY179" fmla="*/ 594790 h 799481"/>
              <a:gd name="connsiteX180" fmla="*/ 893963 w 1243230"/>
              <a:gd name="connsiteY180" fmla="*/ 594790 h 799481"/>
              <a:gd name="connsiteX181" fmla="*/ 855909 w 1243230"/>
              <a:gd name="connsiteY181" fmla="*/ 559387 h 799481"/>
              <a:gd name="connsiteX182" fmla="*/ 902135 w 1243230"/>
              <a:gd name="connsiteY182" fmla="*/ 401671 h 799481"/>
              <a:gd name="connsiteX183" fmla="*/ 890049 w 1243230"/>
              <a:gd name="connsiteY183" fmla="*/ 393700 h 799481"/>
              <a:gd name="connsiteX184" fmla="*/ 861890 w 1243230"/>
              <a:gd name="connsiteY184" fmla="*/ 406833 h 799481"/>
              <a:gd name="connsiteX185" fmla="*/ 829997 w 1243230"/>
              <a:gd name="connsiteY185" fmla="*/ 388025 h 799481"/>
              <a:gd name="connsiteX186" fmla="*/ 818092 w 1243230"/>
              <a:gd name="connsiteY186" fmla="*/ 388038 h 799481"/>
              <a:gd name="connsiteX187" fmla="*/ 786228 w 1243230"/>
              <a:gd name="connsiteY187" fmla="*/ 406797 h 799481"/>
              <a:gd name="connsiteX188" fmla="*/ 758081 w 1243230"/>
              <a:gd name="connsiteY188" fmla="*/ 393664 h 799481"/>
              <a:gd name="connsiteX189" fmla="*/ 745982 w 1243230"/>
              <a:gd name="connsiteY189" fmla="*/ 401608 h 799481"/>
              <a:gd name="connsiteX190" fmla="*/ 792200 w 1243230"/>
              <a:gd name="connsiteY190" fmla="*/ 559399 h 799481"/>
              <a:gd name="connsiteX191" fmla="*/ 754161 w 1243230"/>
              <a:gd name="connsiteY191" fmla="*/ 594803 h 799481"/>
              <a:gd name="connsiteX192" fmla="*/ 740403 w 1243230"/>
              <a:gd name="connsiteY192" fmla="*/ 594803 h 799481"/>
              <a:gd name="connsiteX193" fmla="*/ 732050 w 1243230"/>
              <a:gd name="connsiteY193" fmla="*/ 606660 h 799481"/>
              <a:gd name="connsiteX194" fmla="*/ 732050 w 1243230"/>
              <a:gd name="connsiteY194" fmla="*/ 749868 h 799481"/>
              <a:gd name="connsiteX195" fmla="*/ 697730 w 1243230"/>
              <a:gd name="connsiteY195" fmla="*/ 784327 h 799481"/>
              <a:gd name="connsiteX196" fmla="*/ 656339 w 1243230"/>
              <a:gd name="connsiteY196" fmla="*/ 749868 h 799481"/>
              <a:gd name="connsiteX197" fmla="*/ 656353 w 1243230"/>
              <a:gd name="connsiteY197" fmla="*/ 606653 h 799481"/>
              <a:gd name="connsiteX198" fmla="*/ 656394 w 1243230"/>
              <a:gd name="connsiteY198" fmla="*/ 603572 h 799481"/>
              <a:gd name="connsiteX199" fmla="*/ 656443 w 1243230"/>
              <a:gd name="connsiteY199" fmla="*/ 602795 h 799481"/>
              <a:gd name="connsiteX200" fmla="*/ 656505 w 1243230"/>
              <a:gd name="connsiteY200" fmla="*/ 602372 h 799481"/>
              <a:gd name="connsiteX201" fmla="*/ 648992 w 1243230"/>
              <a:gd name="connsiteY201" fmla="*/ 594796 h 799481"/>
              <a:gd name="connsiteX202" fmla="*/ 601781 w 1243230"/>
              <a:gd name="connsiteY202" fmla="*/ 594796 h 799481"/>
              <a:gd name="connsiteX203" fmla="*/ 594219 w 1243230"/>
              <a:gd name="connsiteY203" fmla="*/ 601963 h 799481"/>
              <a:gd name="connsiteX204" fmla="*/ 593948 w 1243230"/>
              <a:gd name="connsiteY204" fmla="*/ 602310 h 799481"/>
              <a:gd name="connsiteX205" fmla="*/ 593234 w 1243230"/>
              <a:gd name="connsiteY205" fmla="*/ 606639 h 799481"/>
              <a:gd name="connsiteX206" fmla="*/ 593234 w 1243230"/>
              <a:gd name="connsiteY206" fmla="*/ 749861 h 799481"/>
              <a:gd name="connsiteX207" fmla="*/ 551566 w 1243230"/>
              <a:gd name="connsiteY207" fmla="*/ 784105 h 799481"/>
              <a:gd name="connsiteX208" fmla="*/ 517508 w 1243230"/>
              <a:gd name="connsiteY208" fmla="*/ 749861 h 799481"/>
              <a:gd name="connsiteX209" fmla="*/ 517508 w 1243230"/>
              <a:gd name="connsiteY209" fmla="*/ 606653 h 799481"/>
              <a:gd name="connsiteX210" fmla="*/ 510341 w 1243230"/>
              <a:gd name="connsiteY210" fmla="*/ 594796 h 799481"/>
              <a:gd name="connsiteX211" fmla="*/ 491325 w 1243230"/>
              <a:gd name="connsiteY211" fmla="*/ 594796 h 799481"/>
              <a:gd name="connsiteX212" fmla="*/ 453286 w 1243230"/>
              <a:gd name="connsiteY212" fmla="*/ 559393 h 799481"/>
              <a:gd name="connsiteX213" fmla="*/ 499511 w 1243230"/>
              <a:gd name="connsiteY213" fmla="*/ 401678 h 799481"/>
              <a:gd name="connsiteX214" fmla="*/ 487425 w 1243230"/>
              <a:gd name="connsiteY214" fmla="*/ 393706 h 799481"/>
              <a:gd name="connsiteX215" fmla="*/ 459266 w 1243230"/>
              <a:gd name="connsiteY215" fmla="*/ 406784 h 799481"/>
              <a:gd name="connsiteX216" fmla="*/ 426534 w 1243230"/>
              <a:gd name="connsiteY216" fmla="*/ 386228 h 799481"/>
              <a:gd name="connsiteX217" fmla="*/ 414254 w 1243230"/>
              <a:gd name="connsiteY217" fmla="*/ 386200 h 799481"/>
              <a:gd name="connsiteX218" fmla="*/ 381521 w 1243230"/>
              <a:gd name="connsiteY218" fmla="*/ 406777 h 799481"/>
              <a:gd name="connsiteX219" fmla="*/ 353374 w 1243230"/>
              <a:gd name="connsiteY219" fmla="*/ 393644 h 799481"/>
              <a:gd name="connsiteX220" fmla="*/ 341275 w 1243230"/>
              <a:gd name="connsiteY220" fmla="*/ 401602 h 799481"/>
              <a:gd name="connsiteX221" fmla="*/ 387481 w 1243230"/>
              <a:gd name="connsiteY221" fmla="*/ 559393 h 799481"/>
              <a:gd name="connsiteX222" fmla="*/ 349455 w 1243230"/>
              <a:gd name="connsiteY222" fmla="*/ 594797 h 799481"/>
              <a:gd name="connsiteX223" fmla="*/ 335698 w 1243230"/>
              <a:gd name="connsiteY223" fmla="*/ 594797 h 799481"/>
              <a:gd name="connsiteX224" fmla="*/ 328198 w 1243230"/>
              <a:gd name="connsiteY224" fmla="*/ 606654 h 799481"/>
              <a:gd name="connsiteX225" fmla="*/ 328198 w 1243230"/>
              <a:gd name="connsiteY225" fmla="*/ 749862 h 799481"/>
              <a:gd name="connsiteX226" fmla="*/ 293649 w 1243230"/>
              <a:gd name="connsiteY226" fmla="*/ 784106 h 799481"/>
              <a:gd name="connsiteX227" fmla="*/ 252460 w 1243230"/>
              <a:gd name="connsiteY227" fmla="*/ 749862 h 799481"/>
              <a:gd name="connsiteX228" fmla="*/ 252474 w 1243230"/>
              <a:gd name="connsiteY228" fmla="*/ 606654 h 799481"/>
              <a:gd name="connsiteX229" fmla="*/ 244274 w 1243230"/>
              <a:gd name="connsiteY229" fmla="*/ 594797 h 799481"/>
              <a:gd name="connsiteX230" fmla="*/ 197063 w 1243230"/>
              <a:gd name="connsiteY230" fmla="*/ 594797 h 799481"/>
              <a:gd name="connsiteX231" fmla="*/ 189369 w 1243230"/>
              <a:gd name="connsiteY231" fmla="*/ 606654 h 799481"/>
              <a:gd name="connsiteX232" fmla="*/ 189369 w 1243230"/>
              <a:gd name="connsiteY232" fmla="*/ 749862 h 799481"/>
              <a:gd name="connsiteX233" fmla="*/ 146848 w 1243230"/>
              <a:gd name="connsiteY233" fmla="*/ 784106 h 799481"/>
              <a:gd name="connsiteX234" fmla="*/ 113645 w 1243230"/>
              <a:gd name="connsiteY234" fmla="*/ 749862 h 799481"/>
              <a:gd name="connsiteX235" fmla="*/ 113652 w 1243230"/>
              <a:gd name="connsiteY235" fmla="*/ 606654 h 799481"/>
              <a:gd name="connsiteX236" fmla="*/ 105653 w 1243230"/>
              <a:gd name="connsiteY236" fmla="*/ 594797 h 799481"/>
              <a:gd name="connsiteX237" fmla="*/ 86601 w 1243230"/>
              <a:gd name="connsiteY237" fmla="*/ 594797 h 799481"/>
              <a:gd name="connsiteX238" fmla="*/ 48576 w 1243230"/>
              <a:gd name="connsiteY238" fmla="*/ 559393 h 799481"/>
              <a:gd name="connsiteX239" fmla="*/ 94775 w 1243230"/>
              <a:gd name="connsiteY239" fmla="*/ 401678 h 799481"/>
              <a:gd name="connsiteX240" fmla="*/ 82689 w 1243230"/>
              <a:gd name="connsiteY240" fmla="*/ 393721 h 799481"/>
              <a:gd name="connsiteX241" fmla="*/ 76320 w 1243230"/>
              <a:gd name="connsiteY241" fmla="*/ 398979 h 799481"/>
              <a:gd name="connsiteX242" fmla="*/ 28104 w 1243230"/>
              <a:gd name="connsiteY242" fmla="*/ 394380 h 799481"/>
              <a:gd name="connsiteX243" fmla="*/ 27723 w 1243230"/>
              <a:gd name="connsiteY243" fmla="*/ 340112 h 799481"/>
              <a:gd name="connsiteX244" fmla="*/ 140862 w 1243230"/>
              <a:gd name="connsiteY244" fmla="*/ 245566 h 799481"/>
              <a:gd name="connsiteX245" fmla="*/ 175121 w 1243230"/>
              <a:gd name="connsiteY245" fmla="*/ 221215 h 799481"/>
              <a:gd name="connsiteX246" fmla="*/ 260920 w 1243230"/>
              <a:gd name="connsiteY246" fmla="*/ 221215 h 799481"/>
              <a:gd name="connsiteX247" fmla="*/ 296489 w 1243230"/>
              <a:gd name="connsiteY247" fmla="*/ 246149 h 799481"/>
              <a:gd name="connsiteX248" fmla="*/ 414243 w 1243230"/>
              <a:gd name="connsiteY248" fmla="*/ 346467 h 799481"/>
              <a:gd name="connsiteX249" fmla="*/ 426523 w 1243230"/>
              <a:gd name="connsiteY249" fmla="*/ 346467 h 799481"/>
              <a:gd name="connsiteX250" fmla="*/ 545587 w 1243230"/>
              <a:gd name="connsiteY250" fmla="*/ 245552 h 799481"/>
              <a:gd name="connsiteX251" fmla="*/ 579860 w 1243230"/>
              <a:gd name="connsiteY251" fmla="*/ 221215 h 799481"/>
              <a:gd name="connsiteX252" fmla="*/ 665659 w 1243230"/>
              <a:gd name="connsiteY252" fmla="*/ 221215 h 799481"/>
              <a:gd name="connsiteX253" fmla="*/ 701228 w 1243230"/>
              <a:gd name="connsiteY253" fmla="*/ 246149 h 799481"/>
              <a:gd name="connsiteX254" fmla="*/ 818135 w 1243230"/>
              <a:gd name="connsiteY254" fmla="*/ 345268 h 799481"/>
              <a:gd name="connsiteX255" fmla="*/ 830033 w 1243230"/>
              <a:gd name="connsiteY255" fmla="*/ 345282 h 799481"/>
              <a:gd name="connsiteX256" fmla="*/ 948231 w 1243230"/>
              <a:gd name="connsiteY256" fmla="*/ 245539 h 799481"/>
              <a:gd name="connsiteX257" fmla="*/ 982503 w 1243230"/>
              <a:gd name="connsiteY257" fmla="*/ 221202 h 799481"/>
              <a:gd name="connsiteX258" fmla="*/ 1068303 w 1243230"/>
              <a:gd name="connsiteY258" fmla="*/ 221202 h 799481"/>
              <a:gd name="connsiteX259" fmla="*/ 1103872 w 1243230"/>
              <a:gd name="connsiteY259" fmla="*/ 246136 h 799481"/>
              <a:gd name="connsiteX260" fmla="*/ 1215701 w 1243230"/>
              <a:gd name="connsiteY260" fmla="*/ 340073 h 799481"/>
              <a:gd name="connsiteX261" fmla="*/ 1220300 w 1243230"/>
              <a:gd name="connsiteY261" fmla="*/ 388318 h 799481"/>
              <a:gd name="connsiteX262" fmla="*/ 1028985 w 1243230"/>
              <a:gd name="connsiteY262" fmla="*/ 195152 h 799481"/>
              <a:gd name="connsiteX263" fmla="*/ 939134 w 1243230"/>
              <a:gd name="connsiteY263" fmla="*/ 135716 h 799481"/>
              <a:gd name="connsiteX264" fmla="*/ 935020 w 1243230"/>
              <a:gd name="connsiteY264" fmla="*/ 137319 h 799481"/>
              <a:gd name="connsiteX265" fmla="*/ 903579 w 1243230"/>
              <a:gd name="connsiteY265" fmla="*/ 155315 h 799481"/>
              <a:gd name="connsiteX266" fmla="*/ 848015 w 1243230"/>
              <a:gd name="connsiteY266" fmla="*/ 179562 h 799481"/>
              <a:gd name="connsiteX267" fmla="*/ 836984 w 1243230"/>
              <a:gd name="connsiteY267" fmla="*/ 168406 h 799481"/>
              <a:gd name="connsiteX268" fmla="*/ 903579 w 1243230"/>
              <a:gd name="connsiteY268" fmla="*/ 80790 h 799481"/>
              <a:gd name="connsiteX269" fmla="*/ 914263 w 1243230"/>
              <a:gd name="connsiteY269" fmla="*/ 82316 h 799481"/>
              <a:gd name="connsiteX270" fmla="*/ 937705 w 1243230"/>
              <a:gd name="connsiteY270" fmla="*/ 63126 h 799481"/>
              <a:gd name="connsiteX271" fmla="*/ 1028985 w 1243230"/>
              <a:gd name="connsiteY271" fmla="*/ 0 h 799481"/>
              <a:gd name="connsiteX272" fmla="*/ 1120514 w 1243230"/>
              <a:gd name="connsiteY272" fmla="*/ 63730 h 799481"/>
              <a:gd name="connsiteX273" fmla="*/ 1145121 w 1243230"/>
              <a:gd name="connsiteY273" fmla="*/ 81956 h 799481"/>
              <a:gd name="connsiteX274" fmla="*/ 1221012 w 1243230"/>
              <a:gd name="connsiteY274" fmla="*/ 165459 h 799481"/>
              <a:gd name="connsiteX275" fmla="*/ 1209475 w 1243230"/>
              <a:gd name="connsiteY275" fmla="*/ 176871 h 799481"/>
              <a:gd name="connsiteX276" fmla="*/ 1154417 w 1243230"/>
              <a:gd name="connsiteY276" fmla="*/ 155322 h 799481"/>
              <a:gd name="connsiteX277" fmla="*/ 1122691 w 1243230"/>
              <a:gd name="connsiteY277" fmla="*/ 136841 h 799481"/>
              <a:gd name="connsiteX278" fmla="*/ 1119139 w 1243230"/>
              <a:gd name="connsiteY278" fmla="*/ 134933 h 799481"/>
              <a:gd name="connsiteX279" fmla="*/ 1028983 w 1243230"/>
              <a:gd name="connsiteY279" fmla="*/ 195152 h 799481"/>
              <a:gd name="connsiteX280" fmla="*/ 949084 w 1243230"/>
              <a:gd name="connsiteY280" fmla="*/ 117900 h 799481"/>
              <a:gd name="connsiteX281" fmla="*/ 1028971 w 1243230"/>
              <a:gd name="connsiteY281" fmla="*/ 180000 h 799481"/>
              <a:gd name="connsiteX282" fmla="*/ 1109420 w 1243230"/>
              <a:gd name="connsiteY282" fmla="*/ 115480 h 799481"/>
              <a:gd name="connsiteX283" fmla="*/ 1124094 w 1243230"/>
              <a:gd name="connsiteY283" fmla="*/ 115008 h 799481"/>
              <a:gd name="connsiteX284" fmla="*/ 1127646 w 1243230"/>
              <a:gd name="connsiteY284" fmla="*/ 122411 h 799481"/>
              <a:gd name="connsiteX285" fmla="*/ 1134500 w 1243230"/>
              <a:gd name="connsiteY285" fmla="*/ 126865 h 799481"/>
              <a:gd name="connsiteX286" fmla="*/ 1154376 w 1243230"/>
              <a:gd name="connsiteY286" fmla="*/ 140171 h 799481"/>
              <a:gd name="connsiteX287" fmla="*/ 1204731 w 1243230"/>
              <a:gd name="connsiteY287" fmla="*/ 160486 h 799481"/>
              <a:gd name="connsiteX288" fmla="*/ 1184306 w 1243230"/>
              <a:gd name="connsiteY288" fmla="*/ 125298 h 799481"/>
              <a:gd name="connsiteX289" fmla="*/ 1143082 w 1243230"/>
              <a:gd name="connsiteY289" fmla="*/ 99011 h 799481"/>
              <a:gd name="connsiteX290" fmla="*/ 1131711 w 1243230"/>
              <a:gd name="connsiteY290" fmla="*/ 93253 h 799481"/>
              <a:gd name="connsiteX291" fmla="*/ 1127112 w 1243230"/>
              <a:gd name="connsiteY291" fmla="*/ 77844 h 799481"/>
              <a:gd name="connsiteX292" fmla="*/ 1124552 w 1243230"/>
              <a:gd name="connsiteY292" fmla="*/ 83131 h 799481"/>
              <a:gd name="connsiteX293" fmla="*/ 1109941 w 1243230"/>
              <a:gd name="connsiteY293" fmla="*/ 82111 h 799481"/>
              <a:gd name="connsiteX294" fmla="*/ 1028985 w 1243230"/>
              <a:gd name="connsiteY294" fmla="*/ 15163 h 799481"/>
              <a:gd name="connsiteX295" fmla="*/ 948508 w 1243230"/>
              <a:gd name="connsiteY295" fmla="*/ 79822 h 799481"/>
              <a:gd name="connsiteX296" fmla="*/ 932337 w 1243230"/>
              <a:gd name="connsiteY296" fmla="*/ 77872 h 799481"/>
              <a:gd name="connsiteX297" fmla="*/ 927647 w 1243230"/>
              <a:gd name="connsiteY297" fmla="*/ 94009 h 799481"/>
              <a:gd name="connsiteX298" fmla="*/ 915908 w 1243230"/>
              <a:gd name="connsiteY298" fmla="*/ 99635 h 799481"/>
              <a:gd name="connsiteX299" fmla="*/ 903580 w 1243230"/>
              <a:gd name="connsiteY299" fmla="*/ 95924 h 799481"/>
              <a:gd name="connsiteX300" fmla="*/ 853476 w 1243230"/>
              <a:gd name="connsiteY300" fmla="*/ 162540 h 799481"/>
              <a:gd name="connsiteX301" fmla="*/ 903580 w 1243230"/>
              <a:gd name="connsiteY301" fmla="*/ 140165 h 799481"/>
              <a:gd name="connsiteX302" fmla="*/ 931941 w 1243230"/>
              <a:gd name="connsiteY302" fmla="*/ 122231 h 799481"/>
              <a:gd name="connsiteX303" fmla="*/ 934640 w 1243230"/>
              <a:gd name="connsiteY303" fmla="*/ 117159 h 799481"/>
              <a:gd name="connsiteX304" fmla="*/ 949084 w 1243230"/>
              <a:gd name="connsiteY304" fmla="*/ 117902 h 799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</a:cxnLst>
            <a:rect l="l" t="t" r="r" b="b"/>
            <a:pathLst>
              <a:path w="1243230" h="799481">
                <a:moveTo>
                  <a:pt x="221581" y="195157"/>
                </a:moveTo>
                <a:cubicBezTo>
                  <a:pt x="181911" y="195157"/>
                  <a:pt x="146812" y="171340"/>
                  <a:pt x="131744" y="135721"/>
                </a:cubicBezTo>
                <a:cubicBezTo>
                  <a:pt x="130294" y="136561"/>
                  <a:pt x="128879" y="137060"/>
                  <a:pt x="127616" y="137310"/>
                </a:cubicBezTo>
                <a:cubicBezTo>
                  <a:pt x="120880" y="148376"/>
                  <a:pt x="109009" y="155307"/>
                  <a:pt x="96175" y="155307"/>
                </a:cubicBezTo>
                <a:cubicBezTo>
                  <a:pt x="90979" y="155307"/>
                  <a:pt x="47160" y="179553"/>
                  <a:pt x="40611" y="179553"/>
                </a:cubicBezTo>
                <a:cubicBezTo>
                  <a:pt x="34118" y="179553"/>
                  <a:pt x="29580" y="174954"/>
                  <a:pt x="29580" y="168398"/>
                </a:cubicBezTo>
                <a:cubicBezTo>
                  <a:pt x="29580" y="152837"/>
                  <a:pt x="50248" y="123123"/>
                  <a:pt x="54390" y="117329"/>
                </a:cubicBezTo>
                <a:cubicBezTo>
                  <a:pt x="66309" y="100658"/>
                  <a:pt x="86254" y="71200"/>
                  <a:pt x="106860" y="82307"/>
                </a:cubicBezTo>
                <a:cubicBezTo>
                  <a:pt x="110044" y="69674"/>
                  <a:pt x="118231" y="54585"/>
                  <a:pt x="130302" y="63117"/>
                </a:cubicBezTo>
                <a:cubicBezTo>
                  <a:pt x="144455" y="25841"/>
                  <a:pt x="180864" y="5"/>
                  <a:pt x="221582" y="5"/>
                </a:cubicBezTo>
                <a:cubicBezTo>
                  <a:pt x="262930" y="5"/>
                  <a:pt x="299201" y="26008"/>
                  <a:pt x="313125" y="63735"/>
                </a:cubicBezTo>
                <a:cubicBezTo>
                  <a:pt x="327972" y="54806"/>
                  <a:pt x="334521" y="69431"/>
                  <a:pt x="337720" y="81961"/>
                </a:cubicBezTo>
                <a:cubicBezTo>
                  <a:pt x="340738" y="81184"/>
                  <a:pt x="343860" y="80802"/>
                  <a:pt x="347003" y="80802"/>
                </a:cubicBezTo>
                <a:cubicBezTo>
                  <a:pt x="369557" y="80802"/>
                  <a:pt x="413598" y="145475"/>
                  <a:pt x="413598" y="165470"/>
                </a:cubicBezTo>
                <a:cubicBezTo>
                  <a:pt x="413598" y="172179"/>
                  <a:pt x="408859" y="176883"/>
                  <a:pt x="402074" y="176883"/>
                </a:cubicBezTo>
                <a:cubicBezTo>
                  <a:pt x="395067" y="176883"/>
                  <a:pt x="363106" y="155377"/>
                  <a:pt x="347016" y="155334"/>
                </a:cubicBezTo>
                <a:cubicBezTo>
                  <a:pt x="334036" y="155306"/>
                  <a:pt x="321992" y="148202"/>
                  <a:pt x="315291" y="136852"/>
                </a:cubicBezTo>
                <a:cubicBezTo>
                  <a:pt x="314042" y="136394"/>
                  <a:pt x="312869" y="135770"/>
                  <a:pt x="311739" y="134945"/>
                </a:cubicBezTo>
                <a:cubicBezTo>
                  <a:pt x="296823" y="170633"/>
                  <a:pt x="261238" y="195156"/>
                  <a:pt x="221583" y="195156"/>
                </a:cubicBezTo>
                <a:close/>
                <a:moveTo>
                  <a:pt x="141694" y="117906"/>
                </a:moveTo>
                <a:cubicBezTo>
                  <a:pt x="150623" y="154544"/>
                  <a:pt x="183834" y="180005"/>
                  <a:pt x="221581" y="180005"/>
                </a:cubicBezTo>
                <a:cubicBezTo>
                  <a:pt x="259926" y="180005"/>
                  <a:pt x="294592" y="153045"/>
                  <a:pt x="302030" y="115485"/>
                </a:cubicBezTo>
                <a:cubicBezTo>
                  <a:pt x="304181" y="104662"/>
                  <a:pt x="315552" y="108242"/>
                  <a:pt x="316704" y="115013"/>
                </a:cubicBezTo>
                <a:cubicBezTo>
                  <a:pt x="317495" y="119613"/>
                  <a:pt x="319534" y="121673"/>
                  <a:pt x="320256" y="122416"/>
                </a:cubicBezTo>
                <a:cubicBezTo>
                  <a:pt x="323183" y="122430"/>
                  <a:pt x="325875" y="124150"/>
                  <a:pt x="327110" y="126863"/>
                </a:cubicBezTo>
                <a:cubicBezTo>
                  <a:pt x="330766" y="134959"/>
                  <a:pt x="338557" y="140183"/>
                  <a:pt x="346986" y="140183"/>
                </a:cubicBezTo>
                <a:cubicBezTo>
                  <a:pt x="355748" y="140183"/>
                  <a:pt x="392567" y="158686"/>
                  <a:pt x="397341" y="160498"/>
                </a:cubicBezTo>
                <a:cubicBezTo>
                  <a:pt x="394718" y="152818"/>
                  <a:pt x="387496" y="139588"/>
                  <a:pt x="376916" y="125311"/>
                </a:cubicBezTo>
                <a:cubicBezTo>
                  <a:pt x="360987" y="103804"/>
                  <a:pt x="354042" y="89317"/>
                  <a:pt x="335706" y="99023"/>
                </a:cubicBezTo>
                <a:cubicBezTo>
                  <a:pt x="326993" y="103623"/>
                  <a:pt x="324599" y="95825"/>
                  <a:pt x="324321" y="93265"/>
                </a:cubicBezTo>
                <a:cubicBezTo>
                  <a:pt x="323468" y="84850"/>
                  <a:pt x="321213" y="79841"/>
                  <a:pt x="319722" y="77856"/>
                </a:cubicBezTo>
                <a:cubicBezTo>
                  <a:pt x="319021" y="78772"/>
                  <a:pt x="318535" y="80659"/>
                  <a:pt x="317148" y="83143"/>
                </a:cubicBezTo>
                <a:cubicBezTo>
                  <a:pt x="311979" y="92488"/>
                  <a:pt x="303765" y="88915"/>
                  <a:pt x="302551" y="82123"/>
                </a:cubicBezTo>
                <a:cubicBezTo>
                  <a:pt x="295509" y="43265"/>
                  <a:pt x="261133" y="15175"/>
                  <a:pt x="221595" y="15175"/>
                </a:cubicBezTo>
                <a:cubicBezTo>
                  <a:pt x="183195" y="15175"/>
                  <a:pt x="149345" y="42364"/>
                  <a:pt x="141119" y="79834"/>
                </a:cubicBezTo>
                <a:cubicBezTo>
                  <a:pt x="140404" y="83053"/>
                  <a:pt x="131926" y="90185"/>
                  <a:pt x="126744" y="81159"/>
                </a:cubicBezTo>
                <a:cubicBezTo>
                  <a:pt x="125883" y="79653"/>
                  <a:pt x="125439" y="78509"/>
                  <a:pt x="124947" y="77843"/>
                </a:cubicBezTo>
                <a:cubicBezTo>
                  <a:pt x="123455" y="79868"/>
                  <a:pt x="121048" y="85079"/>
                  <a:pt x="120243" y="93980"/>
                </a:cubicBezTo>
                <a:cubicBezTo>
                  <a:pt x="119508" y="102346"/>
                  <a:pt x="110731" y="101084"/>
                  <a:pt x="108504" y="99606"/>
                </a:cubicBezTo>
                <a:cubicBezTo>
                  <a:pt x="104883" y="97199"/>
                  <a:pt x="102094" y="96040"/>
                  <a:pt x="96190" y="95929"/>
                </a:cubicBezTo>
                <a:cubicBezTo>
                  <a:pt x="78707" y="98975"/>
                  <a:pt x="48917" y="154560"/>
                  <a:pt x="46086" y="162545"/>
                </a:cubicBezTo>
                <a:cubicBezTo>
                  <a:pt x="50685" y="160443"/>
                  <a:pt x="87052" y="139762"/>
                  <a:pt x="96190" y="140171"/>
                </a:cubicBezTo>
                <a:cubicBezTo>
                  <a:pt x="116135" y="141059"/>
                  <a:pt x="116567" y="121487"/>
                  <a:pt x="124538" y="122236"/>
                </a:cubicBezTo>
                <a:cubicBezTo>
                  <a:pt x="125162" y="121535"/>
                  <a:pt x="126279" y="120023"/>
                  <a:pt x="127250" y="117171"/>
                </a:cubicBezTo>
                <a:cubicBezTo>
                  <a:pt x="129602" y="110130"/>
                  <a:pt x="139898" y="110546"/>
                  <a:pt x="141694" y="117907"/>
                </a:cubicBezTo>
                <a:close/>
                <a:moveTo>
                  <a:pt x="626343" y="195157"/>
                </a:moveTo>
                <a:cubicBezTo>
                  <a:pt x="586659" y="195157"/>
                  <a:pt x="551562" y="171340"/>
                  <a:pt x="536485" y="135721"/>
                </a:cubicBezTo>
                <a:cubicBezTo>
                  <a:pt x="535049" y="136561"/>
                  <a:pt x="533634" y="137060"/>
                  <a:pt x="532371" y="137310"/>
                </a:cubicBezTo>
                <a:cubicBezTo>
                  <a:pt x="525635" y="148376"/>
                  <a:pt x="513730" y="154439"/>
                  <a:pt x="500916" y="155307"/>
                </a:cubicBezTo>
                <a:cubicBezTo>
                  <a:pt x="487852" y="156188"/>
                  <a:pt x="456292" y="179109"/>
                  <a:pt x="445366" y="179553"/>
                </a:cubicBezTo>
                <a:cubicBezTo>
                  <a:pt x="438872" y="179553"/>
                  <a:pt x="434335" y="174954"/>
                  <a:pt x="434335" y="168398"/>
                </a:cubicBezTo>
                <a:cubicBezTo>
                  <a:pt x="434335" y="152837"/>
                  <a:pt x="472506" y="81925"/>
                  <a:pt x="500930" y="80782"/>
                </a:cubicBezTo>
                <a:cubicBezTo>
                  <a:pt x="504586" y="80629"/>
                  <a:pt x="508187" y="81302"/>
                  <a:pt x="511628" y="82308"/>
                </a:cubicBezTo>
                <a:cubicBezTo>
                  <a:pt x="514812" y="69674"/>
                  <a:pt x="525309" y="54161"/>
                  <a:pt x="535070" y="63118"/>
                </a:cubicBezTo>
                <a:cubicBezTo>
                  <a:pt x="549188" y="25842"/>
                  <a:pt x="585590" y="6"/>
                  <a:pt x="626343" y="6"/>
                </a:cubicBezTo>
                <a:cubicBezTo>
                  <a:pt x="667672" y="6"/>
                  <a:pt x="703955" y="26009"/>
                  <a:pt x="717858" y="63736"/>
                </a:cubicBezTo>
                <a:cubicBezTo>
                  <a:pt x="729548" y="53343"/>
                  <a:pt x="739268" y="69431"/>
                  <a:pt x="742465" y="81962"/>
                </a:cubicBezTo>
                <a:cubicBezTo>
                  <a:pt x="745483" y="81185"/>
                  <a:pt x="748605" y="80803"/>
                  <a:pt x="751747" y="80803"/>
                </a:cubicBezTo>
                <a:cubicBezTo>
                  <a:pt x="774301" y="80803"/>
                  <a:pt x="818342" y="145476"/>
                  <a:pt x="818342" y="165471"/>
                </a:cubicBezTo>
                <a:cubicBezTo>
                  <a:pt x="818342" y="172180"/>
                  <a:pt x="813590" y="176883"/>
                  <a:pt x="806805" y="176883"/>
                </a:cubicBezTo>
                <a:cubicBezTo>
                  <a:pt x="799791" y="176883"/>
                  <a:pt x="756923" y="155335"/>
                  <a:pt x="751747" y="155335"/>
                </a:cubicBezTo>
                <a:cubicBezTo>
                  <a:pt x="738767" y="155335"/>
                  <a:pt x="726708" y="148203"/>
                  <a:pt x="720022" y="136853"/>
                </a:cubicBezTo>
                <a:cubicBezTo>
                  <a:pt x="718773" y="136409"/>
                  <a:pt x="717586" y="135771"/>
                  <a:pt x="716470" y="134945"/>
                </a:cubicBezTo>
                <a:cubicBezTo>
                  <a:pt x="701554" y="170633"/>
                  <a:pt x="665976" y="195157"/>
                  <a:pt x="626342" y="195157"/>
                </a:cubicBezTo>
                <a:close/>
                <a:moveTo>
                  <a:pt x="546428" y="117906"/>
                </a:moveTo>
                <a:cubicBezTo>
                  <a:pt x="554898" y="154661"/>
                  <a:pt x="588554" y="180005"/>
                  <a:pt x="626329" y="180005"/>
                </a:cubicBezTo>
                <a:cubicBezTo>
                  <a:pt x="664659" y="180005"/>
                  <a:pt x="698960" y="152969"/>
                  <a:pt x="706764" y="115499"/>
                </a:cubicBezTo>
                <a:cubicBezTo>
                  <a:pt x="708290" y="108242"/>
                  <a:pt x="718593" y="105301"/>
                  <a:pt x="721437" y="115014"/>
                </a:cubicBezTo>
                <a:cubicBezTo>
                  <a:pt x="722749" y="119495"/>
                  <a:pt x="724268" y="121660"/>
                  <a:pt x="724989" y="122416"/>
                </a:cubicBezTo>
                <a:cubicBezTo>
                  <a:pt x="727917" y="122430"/>
                  <a:pt x="730609" y="124151"/>
                  <a:pt x="731844" y="126863"/>
                </a:cubicBezTo>
                <a:cubicBezTo>
                  <a:pt x="735500" y="134960"/>
                  <a:pt x="743305" y="140184"/>
                  <a:pt x="751720" y="140184"/>
                </a:cubicBezTo>
                <a:cubicBezTo>
                  <a:pt x="760482" y="140184"/>
                  <a:pt x="797300" y="158687"/>
                  <a:pt x="802074" y="160498"/>
                </a:cubicBezTo>
                <a:cubicBezTo>
                  <a:pt x="801041" y="152423"/>
                  <a:pt x="768225" y="98150"/>
                  <a:pt x="751679" y="95942"/>
                </a:cubicBezTo>
                <a:cubicBezTo>
                  <a:pt x="747745" y="95942"/>
                  <a:pt x="743631" y="96691"/>
                  <a:pt x="740405" y="99023"/>
                </a:cubicBezTo>
                <a:cubicBezTo>
                  <a:pt x="736672" y="101735"/>
                  <a:pt x="730151" y="100257"/>
                  <a:pt x="729034" y="93264"/>
                </a:cubicBezTo>
                <a:cubicBezTo>
                  <a:pt x="727709" y="84911"/>
                  <a:pt x="725912" y="79840"/>
                  <a:pt x="724435" y="77856"/>
                </a:cubicBezTo>
                <a:cubicBezTo>
                  <a:pt x="723734" y="78771"/>
                  <a:pt x="722985" y="80520"/>
                  <a:pt x="721875" y="83142"/>
                </a:cubicBezTo>
                <a:cubicBezTo>
                  <a:pt x="717518" y="93320"/>
                  <a:pt x="708478" y="88276"/>
                  <a:pt x="707264" y="82122"/>
                </a:cubicBezTo>
                <a:cubicBezTo>
                  <a:pt x="699535" y="43396"/>
                  <a:pt x="665839" y="15174"/>
                  <a:pt x="626315" y="15174"/>
                </a:cubicBezTo>
                <a:cubicBezTo>
                  <a:pt x="587908" y="15174"/>
                  <a:pt x="556292" y="42925"/>
                  <a:pt x="545831" y="79833"/>
                </a:cubicBezTo>
                <a:cubicBezTo>
                  <a:pt x="544624" y="84072"/>
                  <a:pt x="536216" y="89331"/>
                  <a:pt x="531463" y="81158"/>
                </a:cubicBezTo>
                <a:cubicBezTo>
                  <a:pt x="530610" y="79680"/>
                  <a:pt x="530152" y="78536"/>
                  <a:pt x="529653" y="77870"/>
                </a:cubicBezTo>
                <a:cubicBezTo>
                  <a:pt x="528161" y="79895"/>
                  <a:pt x="526635" y="85203"/>
                  <a:pt x="524956" y="94007"/>
                </a:cubicBezTo>
                <a:cubicBezTo>
                  <a:pt x="523596" y="101319"/>
                  <a:pt x="516908" y="102283"/>
                  <a:pt x="513238" y="99633"/>
                </a:cubicBezTo>
                <a:cubicBezTo>
                  <a:pt x="502755" y="92071"/>
                  <a:pt x="493501" y="93951"/>
                  <a:pt x="470918" y="126899"/>
                </a:cubicBezTo>
                <a:cubicBezTo>
                  <a:pt x="460949" y="141454"/>
                  <a:pt x="453623" y="154602"/>
                  <a:pt x="450806" y="162573"/>
                </a:cubicBezTo>
                <a:cubicBezTo>
                  <a:pt x="455406" y="160471"/>
                  <a:pt x="491766" y="140198"/>
                  <a:pt x="500896" y="140198"/>
                </a:cubicBezTo>
                <a:cubicBezTo>
                  <a:pt x="521273" y="140240"/>
                  <a:pt x="520010" y="120253"/>
                  <a:pt x="529258" y="122264"/>
                </a:cubicBezTo>
                <a:cubicBezTo>
                  <a:pt x="529896" y="121577"/>
                  <a:pt x="530722" y="119946"/>
                  <a:pt x="531971" y="117192"/>
                </a:cubicBezTo>
                <a:cubicBezTo>
                  <a:pt x="536015" y="108229"/>
                  <a:pt x="544646" y="110129"/>
                  <a:pt x="546429" y="117907"/>
                </a:cubicBezTo>
                <a:close/>
                <a:moveTo>
                  <a:pt x="1225359" y="328421"/>
                </a:moveTo>
                <a:lnTo>
                  <a:pt x="1117554" y="239327"/>
                </a:lnTo>
                <a:cubicBezTo>
                  <a:pt x="1109708" y="217549"/>
                  <a:pt x="1092730" y="206048"/>
                  <a:pt x="1068304" y="206048"/>
                </a:cubicBezTo>
                <a:lnTo>
                  <a:pt x="982505" y="206048"/>
                </a:lnTo>
                <a:cubicBezTo>
                  <a:pt x="960956" y="206048"/>
                  <a:pt x="944577" y="217037"/>
                  <a:pt x="935065" y="237864"/>
                </a:cubicBezTo>
                <a:lnTo>
                  <a:pt x="824062" y="329574"/>
                </a:lnTo>
                <a:lnTo>
                  <a:pt x="714897" y="239322"/>
                </a:lnTo>
                <a:cubicBezTo>
                  <a:pt x="707064" y="217530"/>
                  <a:pt x="690087" y="206069"/>
                  <a:pt x="665659" y="206069"/>
                </a:cubicBezTo>
                <a:lnTo>
                  <a:pt x="579860" y="206069"/>
                </a:lnTo>
                <a:cubicBezTo>
                  <a:pt x="558311" y="206069"/>
                  <a:pt x="541932" y="217058"/>
                  <a:pt x="532420" y="237885"/>
                </a:cubicBezTo>
                <a:lnTo>
                  <a:pt x="420376" y="330545"/>
                </a:lnTo>
                <a:lnTo>
                  <a:pt x="310177" y="239336"/>
                </a:lnTo>
                <a:cubicBezTo>
                  <a:pt x="302331" y="217544"/>
                  <a:pt x="285353" y="206083"/>
                  <a:pt x="260927" y="206083"/>
                </a:cubicBezTo>
                <a:lnTo>
                  <a:pt x="175128" y="206083"/>
                </a:lnTo>
                <a:cubicBezTo>
                  <a:pt x="153593" y="206083"/>
                  <a:pt x="137213" y="217059"/>
                  <a:pt x="127688" y="237899"/>
                </a:cubicBezTo>
                <a:lnTo>
                  <a:pt x="18072" y="328450"/>
                </a:lnTo>
                <a:cubicBezTo>
                  <a:pt x="-2914" y="345794"/>
                  <a:pt x="-6280" y="378373"/>
                  <a:pt x="11439" y="398000"/>
                </a:cubicBezTo>
                <a:cubicBezTo>
                  <a:pt x="39572" y="432015"/>
                  <a:pt x="68072" y="420554"/>
                  <a:pt x="74260" y="417856"/>
                </a:cubicBezTo>
                <a:cubicBezTo>
                  <a:pt x="74260" y="417856"/>
                  <a:pt x="39787" y="537198"/>
                  <a:pt x="33404" y="558400"/>
                </a:cubicBezTo>
                <a:cubicBezTo>
                  <a:pt x="27007" y="579603"/>
                  <a:pt x="57270" y="609975"/>
                  <a:pt x="86602" y="609975"/>
                </a:cubicBezTo>
                <a:lnTo>
                  <a:pt x="98486" y="609975"/>
                </a:lnTo>
                <a:lnTo>
                  <a:pt x="98493" y="749860"/>
                </a:lnTo>
                <a:cubicBezTo>
                  <a:pt x="98493" y="777563"/>
                  <a:pt x="117633" y="799263"/>
                  <a:pt x="146850" y="799263"/>
                </a:cubicBezTo>
                <a:cubicBezTo>
                  <a:pt x="185999" y="799263"/>
                  <a:pt x="204516" y="777118"/>
                  <a:pt x="204516" y="749860"/>
                </a:cubicBezTo>
                <a:lnTo>
                  <a:pt x="204516" y="609934"/>
                </a:lnTo>
                <a:lnTo>
                  <a:pt x="237338" y="609934"/>
                </a:lnTo>
                <a:lnTo>
                  <a:pt x="237338" y="749860"/>
                </a:lnTo>
                <a:cubicBezTo>
                  <a:pt x="237338" y="777563"/>
                  <a:pt x="261099" y="800741"/>
                  <a:pt x="293665" y="799263"/>
                </a:cubicBezTo>
                <a:cubicBezTo>
                  <a:pt x="326231" y="797799"/>
                  <a:pt x="343359" y="777118"/>
                  <a:pt x="343359" y="749860"/>
                </a:cubicBezTo>
                <a:lnTo>
                  <a:pt x="343359" y="609934"/>
                </a:lnTo>
                <a:lnTo>
                  <a:pt x="349457" y="609934"/>
                </a:lnTo>
                <a:cubicBezTo>
                  <a:pt x="378798" y="609934"/>
                  <a:pt x="409170" y="581255"/>
                  <a:pt x="402662" y="558359"/>
                </a:cubicBezTo>
                <a:cubicBezTo>
                  <a:pt x="396141" y="535472"/>
                  <a:pt x="361792" y="417789"/>
                  <a:pt x="361792" y="417789"/>
                </a:cubicBezTo>
                <a:cubicBezTo>
                  <a:pt x="367980" y="420501"/>
                  <a:pt x="371574" y="421327"/>
                  <a:pt x="381529" y="421916"/>
                </a:cubicBezTo>
                <a:cubicBezTo>
                  <a:pt x="409392" y="420411"/>
                  <a:pt x="420387" y="403067"/>
                  <a:pt x="420387" y="403067"/>
                </a:cubicBezTo>
                <a:cubicBezTo>
                  <a:pt x="420387" y="403067"/>
                  <a:pt x="436955" y="421265"/>
                  <a:pt x="459279" y="421938"/>
                </a:cubicBezTo>
                <a:cubicBezTo>
                  <a:pt x="466106" y="421938"/>
                  <a:pt x="472815" y="420522"/>
                  <a:pt x="479002" y="417810"/>
                </a:cubicBezTo>
                <a:cubicBezTo>
                  <a:pt x="479002" y="417810"/>
                  <a:pt x="444377" y="536653"/>
                  <a:pt x="438132" y="558354"/>
                </a:cubicBezTo>
                <a:cubicBezTo>
                  <a:pt x="431902" y="580070"/>
                  <a:pt x="462011" y="609929"/>
                  <a:pt x="491337" y="609929"/>
                </a:cubicBezTo>
                <a:lnTo>
                  <a:pt x="502368" y="609929"/>
                </a:lnTo>
                <a:lnTo>
                  <a:pt x="502382" y="749862"/>
                </a:lnTo>
                <a:cubicBezTo>
                  <a:pt x="502382" y="777114"/>
                  <a:pt x="526311" y="799265"/>
                  <a:pt x="551577" y="799265"/>
                </a:cubicBezTo>
                <a:cubicBezTo>
                  <a:pt x="590089" y="799265"/>
                  <a:pt x="608403" y="777563"/>
                  <a:pt x="608403" y="749862"/>
                </a:cubicBezTo>
                <a:lnTo>
                  <a:pt x="608396" y="609936"/>
                </a:lnTo>
                <a:lnTo>
                  <a:pt x="641218" y="609936"/>
                </a:lnTo>
                <a:lnTo>
                  <a:pt x="641218" y="749862"/>
                </a:lnTo>
                <a:cubicBezTo>
                  <a:pt x="641218" y="777114"/>
                  <a:pt x="656363" y="799482"/>
                  <a:pt x="697753" y="799482"/>
                </a:cubicBezTo>
                <a:cubicBezTo>
                  <a:pt x="724713" y="798219"/>
                  <a:pt x="747232" y="777121"/>
                  <a:pt x="747232" y="749862"/>
                </a:cubicBezTo>
                <a:lnTo>
                  <a:pt x="747225" y="609936"/>
                </a:lnTo>
                <a:lnTo>
                  <a:pt x="754191" y="609936"/>
                </a:lnTo>
                <a:cubicBezTo>
                  <a:pt x="783524" y="609936"/>
                  <a:pt x="814750" y="583038"/>
                  <a:pt x="807389" y="558361"/>
                </a:cubicBezTo>
                <a:cubicBezTo>
                  <a:pt x="800028" y="533678"/>
                  <a:pt x="766547" y="417762"/>
                  <a:pt x="766547" y="417762"/>
                </a:cubicBezTo>
                <a:cubicBezTo>
                  <a:pt x="772735" y="420474"/>
                  <a:pt x="779458" y="421911"/>
                  <a:pt x="786270" y="421911"/>
                </a:cubicBezTo>
                <a:cubicBezTo>
                  <a:pt x="800915" y="421911"/>
                  <a:pt x="814679" y="415493"/>
                  <a:pt x="824080" y="404324"/>
                </a:cubicBezTo>
                <a:cubicBezTo>
                  <a:pt x="833494" y="415521"/>
                  <a:pt x="847259" y="421938"/>
                  <a:pt x="861931" y="421938"/>
                </a:cubicBezTo>
                <a:cubicBezTo>
                  <a:pt x="868758" y="421938"/>
                  <a:pt x="875467" y="420523"/>
                  <a:pt x="881654" y="417811"/>
                </a:cubicBezTo>
                <a:cubicBezTo>
                  <a:pt x="881654" y="417811"/>
                  <a:pt x="845037" y="541282"/>
                  <a:pt x="840263" y="558472"/>
                </a:cubicBezTo>
                <a:cubicBezTo>
                  <a:pt x="835476" y="575664"/>
                  <a:pt x="843170" y="613093"/>
                  <a:pt x="903750" y="610164"/>
                </a:cubicBezTo>
                <a:lnTo>
                  <a:pt x="903750" y="749868"/>
                </a:lnTo>
                <a:cubicBezTo>
                  <a:pt x="903750" y="776648"/>
                  <a:pt x="924327" y="799271"/>
                  <a:pt x="954630" y="799271"/>
                </a:cubicBezTo>
                <a:cubicBezTo>
                  <a:pt x="992302" y="799056"/>
                  <a:pt x="1012283" y="777125"/>
                  <a:pt x="1012283" y="749868"/>
                </a:cubicBezTo>
                <a:lnTo>
                  <a:pt x="1012283" y="609935"/>
                </a:lnTo>
                <a:lnTo>
                  <a:pt x="1042580" y="609935"/>
                </a:lnTo>
                <a:lnTo>
                  <a:pt x="1042580" y="749861"/>
                </a:lnTo>
                <a:cubicBezTo>
                  <a:pt x="1042580" y="777113"/>
                  <a:pt x="1063186" y="799264"/>
                  <a:pt x="1093267" y="799264"/>
                </a:cubicBezTo>
                <a:cubicBezTo>
                  <a:pt x="1136809" y="799264"/>
                  <a:pt x="1151120" y="777118"/>
                  <a:pt x="1151120" y="749861"/>
                </a:cubicBezTo>
                <a:lnTo>
                  <a:pt x="1151120" y="609935"/>
                </a:lnTo>
                <a:cubicBezTo>
                  <a:pt x="1190229" y="613931"/>
                  <a:pt x="1217001" y="583037"/>
                  <a:pt x="1210035" y="558360"/>
                </a:cubicBezTo>
                <a:cubicBezTo>
                  <a:pt x="1203070" y="533677"/>
                  <a:pt x="1169740" y="417761"/>
                  <a:pt x="1169740" y="417761"/>
                </a:cubicBezTo>
                <a:cubicBezTo>
                  <a:pt x="1181188" y="424983"/>
                  <a:pt x="1215397" y="425552"/>
                  <a:pt x="1232270" y="397947"/>
                </a:cubicBezTo>
                <a:cubicBezTo>
                  <a:pt x="1249122" y="370308"/>
                  <a:pt x="1246333" y="345769"/>
                  <a:pt x="1225346" y="328424"/>
                </a:cubicBezTo>
                <a:close/>
                <a:moveTo>
                  <a:pt x="1220301" y="388315"/>
                </a:moveTo>
                <a:cubicBezTo>
                  <a:pt x="1210429" y="400629"/>
                  <a:pt x="1189595" y="420623"/>
                  <a:pt x="1160748" y="393650"/>
                </a:cubicBezTo>
                <a:cubicBezTo>
                  <a:pt x="1153193" y="387371"/>
                  <a:pt x="1146054" y="396848"/>
                  <a:pt x="1148635" y="401608"/>
                </a:cubicBezTo>
                <a:lnTo>
                  <a:pt x="1194860" y="559399"/>
                </a:lnTo>
                <a:cubicBezTo>
                  <a:pt x="1199280" y="577659"/>
                  <a:pt x="1177440" y="594803"/>
                  <a:pt x="1156821" y="594803"/>
                </a:cubicBezTo>
                <a:lnTo>
                  <a:pt x="1143057" y="594803"/>
                </a:lnTo>
                <a:cubicBezTo>
                  <a:pt x="1136382" y="594803"/>
                  <a:pt x="1135966" y="598792"/>
                  <a:pt x="1135966" y="606660"/>
                </a:cubicBezTo>
                <a:lnTo>
                  <a:pt x="1135966" y="749861"/>
                </a:lnTo>
                <a:cubicBezTo>
                  <a:pt x="1135966" y="768746"/>
                  <a:pt x="1121869" y="784105"/>
                  <a:pt x="1093250" y="784105"/>
                </a:cubicBezTo>
                <a:cubicBezTo>
                  <a:pt x="1074936" y="784105"/>
                  <a:pt x="1057694" y="768426"/>
                  <a:pt x="1057694" y="749861"/>
                </a:cubicBezTo>
                <a:lnTo>
                  <a:pt x="1057694" y="602372"/>
                </a:lnTo>
                <a:cubicBezTo>
                  <a:pt x="1057694" y="598196"/>
                  <a:pt x="1054724" y="594796"/>
                  <a:pt x="1050534" y="594796"/>
                </a:cubicBezTo>
                <a:lnTo>
                  <a:pt x="1004405" y="594796"/>
                </a:lnTo>
                <a:cubicBezTo>
                  <a:pt x="997530" y="594581"/>
                  <a:pt x="997106" y="598314"/>
                  <a:pt x="997106" y="606653"/>
                </a:cubicBezTo>
                <a:lnTo>
                  <a:pt x="997106" y="749861"/>
                </a:lnTo>
                <a:cubicBezTo>
                  <a:pt x="997106" y="768746"/>
                  <a:pt x="981961" y="784105"/>
                  <a:pt x="954598" y="784105"/>
                </a:cubicBezTo>
                <a:cubicBezTo>
                  <a:pt x="939266" y="784105"/>
                  <a:pt x="918848" y="768426"/>
                  <a:pt x="918848" y="749861"/>
                </a:cubicBezTo>
                <a:lnTo>
                  <a:pt x="918848" y="607070"/>
                </a:lnTo>
                <a:cubicBezTo>
                  <a:pt x="918848" y="601312"/>
                  <a:pt x="920145" y="594790"/>
                  <a:pt x="912965" y="594790"/>
                </a:cubicBezTo>
                <a:lnTo>
                  <a:pt x="893963" y="594790"/>
                </a:lnTo>
                <a:cubicBezTo>
                  <a:pt x="873331" y="594790"/>
                  <a:pt x="847112" y="583329"/>
                  <a:pt x="855909" y="559387"/>
                </a:cubicBezTo>
                <a:cubicBezTo>
                  <a:pt x="861425" y="541251"/>
                  <a:pt x="902135" y="401671"/>
                  <a:pt x="902135" y="401671"/>
                </a:cubicBezTo>
                <a:cubicBezTo>
                  <a:pt x="904757" y="392590"/>
                  <a:pt x="895294" y="387775"/>
                  <a:pt x="890049" y="393700"/>
                </a:cubicBezTo>
                <a:cubicBezTo>
                  <a:pt x="890049" y="393700"/>
                  <a:pt x="881488" y="406930"/>
                  <a:pt x="861890" y="406833"/>
                </a:cubicBezTo>
                <a:cubicBezTo>
                  <a:pt x="842277" y="406729"/>
                  <a:pt x="832432" y="392035"/>
                  <a:pt x="829997" y="388025"/>
                </a:cubicBezTo>
                <a:cubicBezTo>
                  <a:pt x="827562" y="384014"/>
                  <a:pt x="820812" y="383182"/>
                  <a:pt x="818092" y="388038"/>
                </a:cubicBezTo>
                <a:cubicBezTo>
                  <a:pt x="817926" y="388240"/>
                  <a:pt x="804453" y="408124"/>
                  <a:pt x="786228" y="406797"/>
                </a:cubicBezTo>
                <a:cubicBezTo>
                  <a:pt x="768016" y="405472"/>
                  <a:pt x="758081" y="393664"/>
                  <a:pt x="758081" y="393664"/>
                </a:cubicBezTo>
                <a:cubicBezTo>
                  <a:pt x="752455" y="387385"/>
                  <a:pt x="743193" y="390965"/>
                  <a:pt x="745982" y="401608"/>
                </a:cubicBezTo>
                <a:lnTo>
                  <a:pt x="792200" y="559399"/>
                </a:lnTo>
                <a:cubicBezTo>
                  <a:pt x="795995" y="575765"/>
                  <a:pt x="774779" y="594803"/>
                  <a:pt x="754161" y="594803"/>
                </a:cubicBezTo>
                <a:lnTo>
                  <a:pt x="740403" y="594803"/>
                </a:lnTo>
                <a:cubicBezTo>
                  <a:pt x="733930" y="594803"/>
                  <a:pt x="732050" y="600215"/>
                  <a:pt x="732050" y="606660"/>
                </a:cubicBezTo>
                <a:lnTo>
                  <a:pt x="732050" y="749868"/>
                </a:lnTo>
                <a:cubicBezTo>
                  <a:pt x="732050" y="769085"/>
                  <a:pt x="718716" y="783911"/>
                  <a:pt x="697730" y="784327"/>
                </a:cubicBezTo>
                <a:cubicBezTo>
                  <a:pt x="671471" y="784965"/>
                  <a:pt x="656339" y="768752"/>
                  <a:pt x="656339" y="749868"/>
                </a:cubicBezTo>
                <a:lnTo>
                  <a:pt x="656353" y="606653"/>
                </a:lnTo>
                <a:cubicBezTo>
                  <a:pt x="656353" y="605862"/>
                  <a:pt x="656478" y="604641"/>
                  <a:pt x="656394" y="603572"/>
                </a:cubicBezTo>
                <a:cubicBezTo>
                  <a:pt x="656380" y="603302"/>
                  <a:pt x="656457" y="603010"/>
                  <a:pt x="656443" y="602795"/>
                </a:cubicBezTo>
                <a:cubicBezTo>
                  <a:pt x="656457" y="602643"/>
                  <a:pt x="656505" y="602518"/>
                  <a:pt x="656505" y="602372"/>
                </a:cubicBezTo>
                <a:cubicBezTo>
                  <a:pt x="656505" y="598195"/>
                  <a:pt x="653168" y="594796"/>
                  <a:pt x="648992" y="594796"/>
                </a:cubicBezTo>
                <a:lnTo>
                  <a:pt x="601781" y="594796"/>
                </a:lnTo>
                <a:cubicBezTo>
                  <a:pt x="597743" y="594796"/>
                  <a:pt x="594434" y="597967"/>
                  <a:pt x="594219" y="601963"/>
                </a:cubicBezTo>
                <a:lnTo>
                  <a:pt x="593948" y="602310"/>
                </a:lnTo>
                <a:cubicBezTo>
                  <a:pt x="593678" y="603898"/>
                  <a:pt x="593234" y="605314"/>
                  <a:pt x="593234" y="606639"/>
                </a:cubicBezTo>
                <a:lnTo>
                  <a:pt x="593234" y="749861"/>
                </a:lnTo>
                <a:cubicBezTo>
                  <a:pt x="593234" y="769078"/>
                  <a:pt x="578713" y="784105"/>
                  <a:pt x="551566" y="784105"/>
                </a:cubicBezTo>
                <a:cubicBezTo>
                  <a:pt x="532029" y="784105"/>
                  <a:pt x="517508" y="768745"/>
                  <a:pt x="517508" y="749861"/>
                </a:cubicBezTo>
                <a:lnTo>
                  <a:pt x="517508" y="606653"/>
                </a:lnTo>
                <a:cubicBezTo>
                  <a:pt x="517508" y="600895"/>
                  <a:pt x="516669" y="594796"/>
                  <a:pt x="510341" y="594796"/>
                </a:cubicBezTo>
                <a:lnTo>
                  <a:pt x="491325" y="594796"/>
                </a:lnTo>
                <a:cubicBezTo>
                  <a:pt x="470707" y="594796"/>
                  <a:pt x="448929" y="575656"/>
                  <a:pt x="453286" y="559393"/>
                </a:cubicBezTo>
                <a:lnTo>
                  <a:pt x="499511" y="401678"/>
                </a:lnTo>
                <a:cubicBezTo>
                  <a:pt x="501724" y="393491"/>
                  <a:pt x="493510" y="387171"/>
                  <a:pt x="487425" y="393706"/>
                </a:cubicBezTo>
                <a:cubicBezTo>
                  <a:pt x="487425" y="393706"/>
                  <a:pt x="479274" y="406416"/>
                  <a:pt x="459266" y="406784"/>
                </a:cubicBezTo>
                <a:cubicBezTo>
                  <a:pt x="439257" y="407165"/>
                  <a:pt x="426534" y="386228"/>
                  <a:pt x="426534" y="386228"/>
                </a:cubicBezTo>
                <a:cubicBezTo>
                  <a:pt x="423474" y="381288"/>
                  <a:pt x="416960" y="381718"/>
                  <a:pt x="414254" y="386200"/>
                </a:cubicBezTo>
                <a:cubicBezTo>
                  <a:pt x="414254" y="386200"/>
                  <a:pt x="400371" y="408921"/>
                  <a:pt x="381521" y="406777"/>
                </a:cubicBezTo>
                <a:cubicBezTo>
                  <a:pt x="362686" y="404640"/>
                  <a:pt x="353374" y="393644"/>
                  <a:pt x="353374" y="393644"/>
                </a:cubicBezTo>
                <a:cubicBezTo>
                  <a:pt x="350467" y="388420"/>
                  <a:pt x="338701" y="389683"/>
                  <a:pt x="341275" y="401602"/>
                </a:cubicBezTo>
                <a:cubicBezTo>
                  <a:pt x="341275" y="401602"/>
                  <a:pt x="383263" y="541882"/>
                  <a:pt x="387481" y="559393"/>
                </a:cubicBezTo>
                <a:cubicBezTo>
                  <a:pt x="391706" y="576918"/>
                  <a:pt x="370074" y="594797"/>
                  <a:pt x="349455" y="594797"/>
                </a:cubicBezTo>
                <a:lnTo>
                  <a:pt x="335698" y="594797"/>
                </a:lnTo>
                <a:cubicBezTo>
                  <a:pt x="328608" y="594797"/>
                  <a:pt x="328198" y="599584"/>
                  <a:pt x="328198" y="606654"/>
                </a:cubicBezTo>
                <a:lnTo>
                  <a:pt x="328198" y="749862"/>
                </a:lnTo>
                <a:cubicBezTo>
                  <a:pt x="328198" y="768747"/>
                  <a:pt x="317042" y="784106"/>
                  <a:pt x="293649" y="784106"/>
                </a:cubicBezTo>
                <a:cubicBezTo>
                  <a:pt x="270255" y="784106"/>
                  <a:pt x="252460" y="769065"/>
                  <a:pt x="252460" y="749862"/>
                </a:cubicBezTo>
                <a:lnTo>
                  <a:pt x="252474" y="606654"/>
                </a:lnTo>
                <a:cubicBezTo>
                  <a:pt x="252474" y="604753"/>
                  <a:pt x="253952" y="594797"/>
                  <a:pt x="244274" y="594797"/>
                </a:cubicBezTo>
                <a:lnTo>
                  <a:pt x="197063" y="594797"/>
                </a:lnTo>
                <a:cubicBezTo>
                  <a:pt x="192366" y="594797"/>
                  <a:pt x="189369" y="598363"/>
                  <a:pt x="189369" y="606654"/>
                </a:cubicBezTo>
                <a:lnTo>
                  <a:pt x="189369" y="749862"/>
                </a:lnTo>
                <a:cubicBezTo>
                  <a:pt x="189369" y="768747"/>
                  <a:pt x="177165" y="784106"/>
                  <a:pt x="146848" y="784106"/>
                </a:cubicBezTo>
                <a:cubicBezTo>
                  <a:pt x="125799" y="784106"/>
                  <a:pt x="113645" y="769065"/>
                  <a:pt x="113645" y="749862"/>
                </a:cubicBezTo>
                <a:lnTo>
                  <a:pt x="113652" y="606654"/>
                </a:lnTo>
                <a:cubicBezTo>
                  <a:pt x="113652" y="597114"/>
                  <a:pt x="109475" y="594797"/>
                  <a:pt x="105653" y="594797"/>
                </a:cubicBezTo>
                <a:lnTo>
                  <a:pt x="86601" y="594797"/>
                </a:lnTo>
                <a:cubicBezTo>
                  <a:pt x="65983" y="594797"/>
                  <a:pt x="44843" y="575857"/>
                  <a:pt x="48576" y="559393"/>
                </a:cubicBezTo>
                <a:lnTo>
                  <a:pt x="94775" y="401678"/>
                </a:lnTo>
                <a:cubicBezTo>
                  <a:pt x="97210" y="393693"/>
                  <a:pt x="89426" y="387171"/>
                  <a:pt x="82689" y="393721"/>
                </a:cubicBezTo>
                <a:lnTo>
                  <a:pt x="76320" y="398979"/>
                </a:lnTo>
                <a:cubicBezTo>
                  <a:pt x="70208" y="404037"/>
                  <a:pt x="46939" y="414950"/>
                  <a:pt x="28104" y="394380"/>
                </a:cubicBezTo>
                <a:cubicBezTo>
                  <a:pt x="9269" y="373802"/>
                  <a:pt x="13153" y="352151"/>
                  <a:pt x="27723" y="340112"/>
                </a:cubicBezTo>
                <a:cubicBezTo>
                  <a:pt x="27723" y="340112"/>
                  <a:pt x="140370" y="246710"/>
                  <a:pt x="140862" y="245566"/>
                </a:cubicBezTo>
                <a:cubicBezTo>
                  <a:pt x="147779" y="229408"/>
                  <a:pt x="159303" y="221215"/>
                  <a:pt x="175121" y="221215"/>
                </a:cubicBezTo>
                <a:lnTo>
                  <a:pt x="260920" y="221215"/>
                </a:lnTo>
                <a:cubicBezTo>
                  <a:pt x="279707" y="221215"/>
                  <a:pt x="290988" y="229137"/>
                  <a:pt x="296489" y="246149"/>
                </a:cubicBezTo>
                <a:cubicBezTo>
                  <a:pt x="296919" y="247508"/>
                  <a:pt x="411106" y="343867"/>
                  <a:pt x="414243" y="346467"/>
                </a:cubicBezTo>
                <a:cubicBezTo>
                  <a:pt x="417379" y="349062"/>
                  <a:pt x="422853" y="349714"/>
                  <a:pt x="426523" y="346467"/>
                </a:cubicBezTo>
                <a:cubicBezTo>
                  <a:pt x="431261" y="341715"/>
                  <a:pt x="545103" y="246689"/>
                  <a:pt x="545587" y="245552"/>
                </a:cubicBezTo>
                <a:cubicBezTo>
                  <a:pt x="552518" y="229394"/>
                  <a:pt x="564042" y="221215"/>
                  <a:pt x="579860" y="221215"/>
                </a:cubicBezTo>
                <a:lnTo>
                  <a:pt x="665659" y="221215"/>
                </a:lnTo>
                <a:cubicBezTo>
                  <a:pt x="684432" y="221215"/>
                  <a:pt x="695728" y="229137"/>
                  <a:pt x="701228" y="246149"/>
                </a:cubicBezTo>
                <a:cubicBezTo>
                  <a:pt x="701658" y="247508"/>
                  <a:pt x="814569" y="342340"/>
                  <a:pt x="818135" y="345268"/>
                </a:cubicBezTo>
                <a:cubicBezTo>
                  <a:pt x="821687" y="348210"/>
                  <a:pt x="825891" y="349077"/>
                  <a:pt x="830033" y="345282"/>
                </a:cubicBezTo>
                <a:cubicBezTo>
                  <a:pt x="835583" y="340453"/>
                  <a:pt x="947732" y="246697"/>
                  <a:pt x="948231" y="245539"/>
                </a:cubicBezTo>
                <a:cubicBezTo>
                  <a:pt x="955162" y="229381"/>
                  <a:pt x="966686" y="221202"/>
                  <a:pt x="982503" y="221202"/>
                </a:cubicBezTo>
                <a:lnTo>
                  <a:pt x="1068303" y="221202"/>
                </a:lnTo>
                <a:cubicBezTo>
                  <a:pt x="1087076" y="221202"/>
                  <a:pt x="1098371" y="229125"/>
                  <a:pt x="1103872" y="246136"/>
                </a:cubicBezTo>
                <a:cubicBezTo>
                  <a:pt x="1104302" y="247496"/>
                  <a:pt x="1215701" y="340073"/>
                  <a:pt x="1215701" y="340073"/>
                </a:cubicBezTo>
                <a:cubicBezTo>
                  <a:pt x="1230256" y="352096"/>
                  <a:pt x="1229472" y="376885"/>
                  <a:pt x="1220300" y="388318"/>
                </a:cubicBezTo>
                <a:close/>
                <a:moveTo>
                  <a:pt x="1028985" y="195152"/>
                </a:moveTo>
                <a:cubicBezTo>
                  <a:pt x="989315" y="195152"/>
                  <a:pt x="954217" y="171335"/>
                  <a:pt x="939134" y="135716"/>
                </a:cubicBezTo>
                <a:cubicBezTo>
                  <a:pt x="937698" y="136569"/>
                  <a:pt x="936283" y="137069"/>
                  <a:pt x="935020" y="137319"/>
                </a:cubicBezTo>
                <a:cubicBezTo>
                  <a:pt x="928284" y="148384"/>
                  <a:pt x="916400" y="155315"/>
                  <a:pt x="903579" y="155315"/>
                </a:cubicBezTo>
                <a:cubicBezTo>
                  <a:pt x="898369" y="155315"/>
                  <a:pt x="859767" y="179757"/>
                  <a:pt x="848015" y="179562"/>
                </a:cubicBezTo>
                <a:cubicBezTo>
                  <a:pt x="841507" y="179562"/>
                  <a:pt x="836984" y="174962"/>
                  <a:pt x="836984" y="168406"/>
                </a:cubicBezTo>
                <a:cubicBezTo>
                  <a:pt x="836984" y="152845"/>
                  <a:pt x="880810" y="80673"/>
                  <a:pt x="903579" y="80790"/>
                </a:cubicBezTo>
                <a:cubicBezTo>
                  <a:pt x="907235" y="80804"/>
                  <a:pt x="910822" y="81310"/>
                  <a:pt x="914263" y="82316"/>
                </a:cubicBezTo>
                <a:cubicBezTo>
                  <a:pt x="917448" y="69683"/>
                  <a:pt x="927507" y="55232"/>
                  <a:pt x="937705" y="63126"/>
                </a:cubicBezTo>
                <a:cubicBezTo>
                  <a:pt x="951844" y="25836"/>
                  <a:pt x="988253" y="0"/>
                  <a:pt x="1028985" y="0"/>
                </a:cubicBezTo>
                <a:cubicBezTo>
                  <a:pt x="1070334" y="0"/>
                  <a:pt x="1106604" y="26003"/>
                  <a:pt x="1120514" y="63730"/>
                </a:cubicBezTo>
                <a:cubicBezTo>
                  <a:pt x="1130713" y="52699"/>
                  <a:pt x="1141924" y="69426"/>
                  <a:pt x="1145121" y="81956"/>
                </a:cubicBezTo>
                <a:cubicBezTo>
                  <a:pt x="1171533" y="64480"/>
                  <a:pt x="1221012" y="145457"/>
                  <a:pt x="1221012" y="165459"/>
                </a:cubicBezTo>
                <a:cubicBezTo>
                  <a:pt x="1221012" y="172167"/>
                  <a:pt x="1216260" y="176871"/>
                  <a:pt x="1209475" y="176871"/>
                </a:cubicBezTo>
                <a:cubicBezTo>
                  <a:pt x="1202461" y="176871"/>
                  <a:pt x="1159578" y="155322"/>
                  <a:pt x="1154417" y="155322"/>
                </a:cubicBezTo>
                <a:cubicBezTo>
                  <a:pt x="1141430" y="155322"/>
                  <a:pt x="1129378" y="148191"/>
                  <a:pt x="1122691" y="136841"/>
                </a:cubicBezTo>
                <a:cubicBezTo>
                  <a:pt x="1121443" y="136383"/>
                  <a:pt x="1120256" y="135759"/>
                  <a:pt x="1119139" y="134933"/>
                </a:cubicBezTo>
                <a:cubicBezTo>
                  <a:pt x="1104210" y="170628"/>
                  <a:pt x="1068627" y="195152"/>
                  <a:pt x="1028983" y="195152"/>
                </a:cubicBezTo>
                <a:close/>
                <a:moveTo>
                  <a:pt x="949084" y="117900"/>
                </a:moveTo>
                <a:cubicBezTo>
                  <a:pt x="958915" y="154310"/>
                  <a:pt x="991210" y="180000"/>
                  <a:pt x="1028971" y="180000"/>
                </a:cubicBezTo>
                <a:cubicBezTo>
                  <a:pt x="1067316" y="180000"/>
                  <a:pt x="1100617" y="152748"/>
                  <a:pt x="1109420" y="115480"/>
                </a:cubicBezTo>
                <a:cubicBezTo>
                  <a:pt x="1111328" y="107390"/>
                  <a:pt x="1122283" y="108237"/>
                  <a:pt x="1124094" y="115008"/>
                </a:cubicBezTo>
                <a:cubicBezTo>
                  <a:pt x="1125301" y="119518"/>
                  <a:pt x="1126924" y="121654"/>
                  <a:pt x="1127646" y="122411"/>
                </a:cubicBezTo>
                <a:cubicBezTo>
                  <a:pt x="1130573" y="122424"/>
                  <a:pt x="1133265" y="124145"/>
                  <a:pt x="1134500" y="126865"/>
                </a:cubicBezTo>
                <a:cubicBezTo>
                  <a:pt x="1138156" y="134954"/>
                  <a:pt x="1145961" y="140171"/>
                  <a:pt x="1154376" y="140171"/>
                </a:cubicBezTo>
                <a:cubicBezTo>
                  <a:pt x="1163138" y="140171"/>
                  <a:pt x="1199957" y="158674"/>
                  <a:pt x="1204731" y="160486"/>
                </a:cubicBezTo>
                <a:cubicBezTo>
                  <a:pt x="1202108" y="152806"/>
                  <a:pt x="1194872" y="139562"/>
                  <a:pt x="1184306" y="125298"/>
                </a:cubicBezTo>
                <a:cubicBezTo>
                  <a:pt x="1168363" y="103792"/>
                  <a:pt x="1156369" y="89944"/>
                  <a:pt x="1143082" y="99011"/>
                </a:cubicBezTo>
                <a:cubicBezTo>
                  <a:pt x="1137657" y="102716"/>
                  <a:pt x="1131746" y="99205"/>
                  <a:pt x="1131711" y="93253"/>
                </a:cubicBezTo>
                <a:cubicBezTo>
                  <a:pt x="1131663" y="84796"/>
                  <a:pt x="1128589" y="79828"/>
                  <a:pt x="1127112" y="77844"/>
                </a:cubicBezTo>
                <a:cubicBezTo>
                  <a:pt x="1126411" y="78760"/>
                  <a:pt x="1125696" y="80529"/>
                  <a:pt x="1124552" y="83131"/>
                </a:cubicBezTo>
                <a:cubicBezTo>
                  <a:pt x="1120604" y="92059"/>
                  <a:pt x="1111342" y="89742"/>
                  <a:pt x="1109941" y="82111"/>
                </a:cubicBezTo>
                <a:cubicBezTo>
                  <a:pt x="1102705" y="43295"/>
                  <a:pt x="1068516" y="15163"/>
                  <a:pt x="1028985" y="15163"/>
                </a:cubicBezTo>
                <a:cubicBezTo>
                  <a:pt x="990585" y="15163"/>
                  <a:pt x="956749" y="42352"/>
                  <a:pt x="948508" y="79822"/>
                </a:cubicBezTo>
                <a:cubicBezTo>
                  <a:pt x="947704" y="86378"/>
                  <a:pt x="936347" y="90797"/>
                  <a:pt x="932337" y="77872"/>
                </a:cubicBezTo>
                <a:cubicBezTo>
                  <a:pt x="930859" y="79898"/>
                  <a:pt x="928451" y="85094"/>
                  <a:pt x="927647" y="94009"/>
                </a:cubicBezTo>
                <a:cubicBezTo>
                  <a:pt x="927709" y="100260"/>
                  <a:pt x="920771" y="103423"/>
                  <a:pt x="915908" y="99635"/>
                </a:cubicBezTo>
                <a:cubicBezTo>
                  <a:pt x="913411" y="97707"/>
                  <a:pt x="909310" y="96243"/>
                  <a:pt x="903580" y="95924"/>
                </a:cubicBezTo>
                <a:cubicBezTo>
                  <a:pt x="890273" y="98560"/>
                  <a:pt x="856307" y="154555"/>
                  <a:pt x="853476" y="162540"/>
                </a:cubicBezTo>
                <a:cubicBezTo>
                  <a:pt x="858075" y="160438"/>
                  <a:pt x="894435" y="140165"/>
                  <a:pt x="903580" y="140165"/>
                </a:cubicBezTo>
                <a:cubicBezTo>
                  <a:pt x="925599" y="140838"/>
                  <a:pt x="919932" y="119803"/>
                  <a:pt x="931941" y="122231"/>
                </a:cubicBezTo>
                <a:cubicBezTo>
                  <a:pt x="932566" y="121530"/>
                  <a:pt x="933683" y="120025"/>
                  <a:pt x="934640" y="117159"/>
                </a:cubicBezTo>
                <a:cubicBezTo>
                  <a:pt x="937381" y="108862"/>
                  <a:pt x="946649" y="108862"/>
                  <a:pt x="949084" y="117902"/>
                </a:cubicBezTo>
                <a:close/>
              </a:path>
            </a:pathLst>
          </a:custGeom>
          <a:solidFill>
            <a:schemeClr val="bg1"/>
          </a:solidFill>
          <a:ln w="1769" cap="flat">
            <a:noFill/>
            <a:prstDash val="solid"/>
            <a:miter/>
          </a:ln>
        </p:spPr>
        <p:txBody>
          <a:bodyPr rtlCol="0" anchor="ctr"/>
          <a:lstStyle/>
          <a:p>
            <a:pPr defTabSz="914400"/>
            <a:endParaRPr lang="x-none">
              <a:solidFill>
                <a:prstClr val="black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F4FC56F9-9DC1-1B6E-B2CB-D1363BAD7797}"/>
              </a:ext>
            </a:extLst>
          </p:cNvPr>
          <p:cNvGrpSpPr/>
          <p:nvPr/>
        </p:nvGrpSpPr>
        <p:grpSpPr>
          <a:xfrm>
            <a:off x="2744131" y="2366245"/>
            <a:ext cx="650852" cy="650963"/>
            <a:chOff x="-241450" y="1417695"/>
            <a:chExt cx="814686" cy="814825"/>
          </a:xfrm>
          <a:solidFill>
            <a:schemeClr val="bg1"/>
          </a:solidFill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xmlns="" id="{1A0E7BC8-4469-D590-5396-20CE651632A2}"/>
                </a:ext>
              </a:extLst>
            </p:cNvPr>
            <p:cNvSpPr/>
            <p:nvPr/>
          </p:nvSpPr>
          <p:spPr>
            <a:xfrm>
              <a:off x="51636" y="1595937"/>
              <a:ext cx="419907" cy="636563"/>
            </a:xfrm>
            <a:custGeom>
              <a:avLst/>
              <a:gdLst>
                <a:gd name="connsiteX0" fmla="*/ 419759 w 419907"/>
                <a:gd name="connsiteY0" fmla="*/ 110667 h 636563"/>
                <a:gd name="connsiteX1" fmla="*/ 404039 w 419907"/>
                <a:gd name="connsiteY1" fmla="*/ 81706 h 636563"/>
                <a:gd name="connsiteX2" fmla="*/ 385387 w 419907"/>
                <a:gd name="connsiteY2" fmla="*/ 72732 h 636563"/>
                <a:gd name="connsiteX3" fmla="*/ 387678 w 419907"/>
                <a:gd name="connsiteY3" fmla="*/ 69931 h 636563"/>
                <a:gd name="connsiteX4" fmla="*/ 397180 w 419907"/>
                <a:gd name="connsiteY4" fmla="*/ 38424 h 636563"/>
                <a:gd name="connsiteX5" fmla="*/ 381313 w 419907"/>
                <a:gd name="connsiteY5" fmla="*/ 9588 h 636563"/>
                <a:gd name="connsiteX6" fmla="*/ 349703 w 419907"/>
                <a:gd name="connsiteY6" fmla="*/ 211 h 636563"/>
                <a:gd name="connsiteX7" fmla="*/ 320525 w 419907"/>
                <a:gd name="connsiteY7" fmla="*/ 15573 h 636563"/>
                <a:gd name="connsiteX8" fmla="*/ 303913 w 419907"/>
                <a:gd name="connsiteY8" fmla="*/ 35560 h 636563"/>
                <a:gd name="connsiteX9" fmla="*/ 290803 w 419907"/>
                <a:gd name="connsiteY9" fmla="*/ 18436 h 636563"/>
                <a:gd name="connsiteX10" fmla="*/ 259204 w 419907"/>
                <a:gd name="connsiteY10" fmla="*/ 9025 h 636563"/>
                <a:gd name="connsiteX11" fmla="*/ 230016 w 419907"/>
                <a:gd name="connsiteY11" fmla="*/ 24358 h 636563"/>
                <a:gd name="connsiteX12" fmla="*/ 183427 w 419907"/>
                <a:gd name="connsiteY12" fmla="*/ 80245 h 636563"/>
                <a:gd name="connsiteX13" fmla="*/ 193230 w 419907"/>
                <a:gd name="connsiteY13" fmla="*/ 108252 h 636563"/>
                <a:gd name="connsiteX14" fmla="*/ 249562 w 419907"/>
                <a:gd name="connsiteY14" fmla="*/ 40657 h 636563"/>
                <a:gd name="connsiteX15" fmla="*/ 249556 w 419907"/>
                <a:gd name="connsiteY15" fmla="*/ 40651 h 636563"/>
                <a:gd name="connsiteX16" fmla="*/ 275016 w 419907"/>
                <a:gd name="connsiteY16" fmla="*/ 38230 h 636563"/>
                <a:gd name="connsiteX17" fmla="*/ 283035 w 419907"/>
                <a:gd name="connsiteY17" fmla="*/ 53319 h 636563"/>
                <a:gd name="connsiteX18" fmla="*/ 280302 w 419907"/>
                <a:gd name="connsiteY18" fmla="*/ 64071 h 636563"/>
                <a:gd name="connsiteX19" fmla="*/ 202648 w 419907"/>
                <a:gd name="connsiteY19" fmla="*/ 157069 h 636563"/>
                <a:gd name="connsiteX20" fmla="*/ 201500 w 419907"/>
                <a:gd name="connsiteY20" fmla="*/ 198187 h 636563"/>
                <a:gd name="connsiteX21" fmla="*/ 340133 w 419907"/>
                <a:gd name="connsiteY21" fmla="*/ 31808 h 636563"/>
                <a:gd name="connsiteX22" fmla="*/ 365593 w 419907"/>
                <a:gd name="connsiteY22" fmla="*/ 29387 h 636563"/>
                <a:gd name="connsiteX23" fmla="*/ 371959 w 419907"/>
                <a:gd name="connsiteY23" fmla="*/ 41100 h 636563"/>
                <a:gd name="connsiteX24" fmla="*/ 368077 w 419907"/>
                <a:gd name="connsiteY24" fmla="*/ 53830 h 636563"/>
                <a:gd name="connsiteX25" fmla="*/ 207924 w 419907"/>
                <a:gd name="connsiteY25" fmla="*/ 245669 h 636563"/>
                <a:gd name="connsiteX26" fmla="*/ 204702 w 419907"/>
                <a:gd name="connsiteY26" fmla="*/ 255092 h 636563"/>
                <a:gd name="connsiteX27" fmla="*/ 209243 w 419907"/>
                <a:gd name="connsiteY27" fmla="*/ 263952 h 636563"/>
                <a:gd name="connsiteX28" fmla="*/ 218779 w 419907"/>
                <a:gd name="connsiteY28" fmla="*/ 266828 h 636563"/>
                <a:gd name="connsiteX29" fmla="*/ 227469 w 419907"/>
                <a:gd name="connsiteY29" fmla="*/ 261963 h 636563"/>
                <a:gd name="connsiteX30" fmla="*/ 361834 w 419907"/>
                <a:gd name="connsiteY30" fmla="*/ 100734 h 636563"/>
                <a:gd name="connsiteX31" fmla="*/ 375058 w 419907"/>
                <a:gd name="connsiteY31" fmla="*/ 96972 h 636563"/>
                <a:gd name="connsiteX32" fmla="*/ 387930 w 419907"/>
                <a:gd name="connsiteY32" fmla="*/ 101814 h 636563"/>
                <a:gd name="connsiteX33" fmla="*/ 394296 w 419907"/>
                <a:gd name="connsiteY33" fmla="*/ 113464 h 636563"/>
                <a:gd name="connsiteX34" fmla="*/ 390414 w 419907"/>
                <a:gd name="connsiteY34" fmla="*/ 126194 h 636563"/>
                <a:gd name="connsiteX35" fmla="*/ 256429 w 419907"/>
                <a:gd name="connsiteY35" fmla="*/ 285328 h 636563"/>
                <a:gd name="connsiteX36" fmla="*/ 253201 w 419907"/>
                <a:gd name="connsiteY36" fmla="*/ 294745 h 636563"/>
                <a:gd name="connsiteX37" fmla="*/ 257747 w 419907"/>
                <a:gd name="connsiteY37" fmla="*/ 303611 h 636563"/>
                <a:gd name="connsiteX38" fmla="*/ 267278 w 419907"/>
                <a:gd name="connsiteY38" fmla="*/ 306487 h 636563"/>
                <a:gd name="connsiteX39" fmla="*/ 275967 w 419907"/>
                <a:gd name="connsiteY39" fmla="*/ 301622 h 636563"/>
                <a:gd name="connsiteX40" fmla="*/ 357565 w 419907"/>
                <a:gd name="connsiteY40" fmla="*/ 203725 h 636563"/>
                <a:gd name="connsiteX41" fmla="*/ 357571 w 419907"/>
                <a:gd name="connsiteY41" fmla="*/ 203725 h 636563"/>
                <a:gd name="connsiteX42" fmla="*/ 383031 w 419907"/>
                <a:gd name="connsiteY42" fmla="*/ 201309 h 636563"/>
                <a:gd name="connsiteX43" fmla="*/ 389396 w 419907"/>
                <a:gd name="connsiteY43" fmla="*/ 212954 h 636563"/>
                <a:gd name="connsiteX44" fmla="*/ 385509 w 419907"/>
                <a:gd name="connsiteY44" fmla="*/ 225684 h 636563"/>
                <a:gd name="connsiteX45" fmla="*/ 291437 w 419907"/>
                <a:gd name="connsiteY45" fmla="*/ 338857 h 636563"/>
                <a:gd name="connsiteX46" fmla="*/ 224728 w 419907"/>
                <a:gd name="connsiteY46" fmla="*/ 410402 h 636563"/>
                <a:gd name="connsiteX47" fmla="*/ 140646 w 419907"/>
                <a:gd name="connsiteY47" fmla="*/ 443114 h 636563"/>
                <a:gd name="connsiteX48" fmla="*/ 131417 w 419907"/>
                <a:gd name="connsiteY48" fmla="*/ 445660 h 636563"/>
                <a:gd name="connsiteX49" fmla="*/ 109140 w 419907"/>
                <a:gd name="connsiteY49" fmla="*/ 428985 h 636563"/>
                <a:gd name="connsiteX50" fmla="*/ 91318 w 419907"/>
                <a:gd name="connsiteY50" fmla="*/ 431531 h 636563"/>
                <a:gd name="connsiteX51" fmla="*/ 93864 w 419907"/>
                <a:gd name="connsiteY51" fmla="*/ 449354 h 636563"/>
                <a:gd name="connsiteX52" fmla="*/ 109715 w 419907"/>
                <a:gd name="connsiteY52" fmla="*/ 461254 h 636563"/>
                <a:gd name="connsiteX53" fmla="*/ 2269 w 419907"/>
                <a:gd name="connsiteY53" fmla="*/ 616562 h 636563"/>
                <a:gd name="connsiteX54" fmla="*/ 5486 w 419907"/>
                <a:gd name="connsiteY54" fmla="*/ 634294 h 636563"/>
                <a:gd name="connsiteX55" fmla="*/ 23212 w 419907"/>
                <a:gd name="connsiteY55" fmla="*/ 631077 h 636563"/>
                <a:gd name="connsiteX56" fmla="*/ 130401 w 419907"/>
                <a:gd name="connsiteY56" fmla="*/ 476090 h 636563"/>
                <a:gd name="connsiteX57" fmla="*/ 144530 w 419907"/>
                <a:gd name="connsiteY57" fmla="*/ 468326 h 636563"/>
                <a:gd name="connsiteX58" fmla="*/ 240006 w 419907"/>
                <a:gd name="connsiteY58" fmla="*/ 430642 h 636563"/>
                <a:gd name="connsiteX59" fmla="*/ 311232 w 419907"/>
                <a:gd name="connsiteY59" fmla="*/ 354643 h 636563"/>
                <a:gd name="connsiteX60" fmla="*/ 331344 w 419907"/>
                <a:gd name="connsiteY60" fmla="*/ 329626 h 636563"/>
                <a:gd name="connsiteX61" fmla="*/ 404604 w 419907"/>
                <a:gd name="connsiteY61" fmla="*/ 241090 h 636563"/>
                <a:gd name="connsiteX62" fmla="*/ 404604 w 419907"/>
                <a:gd name="connsiteY62" fmla="*/ 241095 h 636563"/>
                <a:gd name="connsiteX63" fmla="*/ 414112 w 419907"/>
                <a:gd name="connsiteY63" fmla="*/ 209583 h 636563"/>
                <a:gd name="connsiteX64" fmla="*/ 398239 w 419907"/>
                <a:gd name="connsiteY64" fmla="*/ 180753 h 636563"/>
                <a:gd name="connsiteX65" fmla="*/ 383601 w 419907"/>
                <a:gd name="connsiteY65" fmla="*/ 173052 h 636563"/>
                <a:gd name="connsiteX66" fmla="*/ 409380 w 419907"/>
                <a:gd name="connsiteY66" fmla="*/ 142119 h 636563"/>
                <a:gd name="connsiteX67" fmla="*/ 419757 w 419907"/>
                <a:gd name="connsiteY67" fmla="*/ 110675 h 63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19907" h="636563">
                  <a:moveTo>
                    <a:pt x="419759" y="110667"/>
                  </a:moveTo>
                  <a:cubicBezTo>
                    <a:pt x="418639" y="99289"/>
                    <a:pt x="412967" y="88844"/>
                    <a:pt x="404039" y="81706"/>
                  </a:cubicBezTo>
                  <a:cubicBezTo>
                    <a:pt x="398566" y="77358"/>
                    <a:pt x="392195" y="74289"/>
                    <a:pt x="385387" y="72732"/>
                  </a:cubicBezTo>
                  <a:lnTo>
                    <a:pt x="387678" y="69931"/>
                  </a:lnTo>
                  <a:cubicBezTo>
                    <a:pt x="394952" y="61133"/>
                    <a:pt x="398379" y="49773"/>
                    <a:pt x="397180" y="38424"/>
                  </a:cubicBezTo>
                  <a:cubicBezTo>
                    <a:pt x="395986" y="27069"/>
                    <a:pt x="390263" y="16675"/>
                    <a:pt x="381313" y="9588"/>
                  </a:cubicBezTo>
                  <a:cubicBezTo>
                    <a:pt x="372407" y="2456"/>
                    <a:pt x="361058" y="-908"/>
                    <a:pt x="349703" y="211"/>
                  </a:cubicBezTo>
                  <a:cubicBezTo>
                    <a:pt x="338342" y="1325"/>
                    <a:pt x="327874" y="6838"/>
                    <a:pt x="320525" y="15573"/>
                  </a:cubicBezTo>
                  <a:lnTo>
                    <a:pt x="303913" y="35560"/>
                  </a:lnTo>
                  <a:cubicBezTo>
                    <a:pt x="300918" y="28917"/>
                    <a:pt x="296429" y="23057"/>
                    <a:pt x="290803" y="18436"/>
                  </a:cubicBezTo>
                  <a:cubicBezTo>
                    <a:pt x="281903" y="11298"/>
                    <a:pt x="270559" y="7917"/>
                    <a:pt x="259204" y="9025"/>
                  </a:cubicBezTo>
                  <a:cubicBezTo>
                    <a:pt x="247844" y="10133"/>
                    <a:pt x="237369" y="15634"/>
                    <a:pt x="230016" y="24358"/>
                  </a:cubicBezTo>
                  <a:lnTo>
                    <a:pt x="183427" y="80245"/>
                  </a:lnTo>
                  <a:cubicBezTo>
                    <a:pt x="187121" y="89498"/>
                    <a:pt x="190389" y="98829"/>
                    <a:pt x="193230" y="108252"/>
                  </a:cubicBezTo>
                  <a:lnTo>
                    <a:pt x="249562" y="40657"/>
                  </a:lnTo>
                  <a:lnTo>
                    <a:pt x="249556" y="40651"/>
                  </a:lnTo>
                  <a:cubicBezTo>
                    <a:pt x="255955" y="33013"/>
                    <a:pt x="267298" y="31939"/>
                    <a:pt x="275016" y="38230"/>
                  </a:cubicBezTo>
                  <a:cubicBezTo>
                    <a:pt x="279546" y="42032"/>
                    <a:pt x="282421" y="47437"/>
                    <a:pt x="283035" y="53319"/>
                  </a:cubicBezTo>
                  <a:cubicBezTo>
                    <a:pt x="283541" y="57121"/>
                    <a:pt x="282558" y="60974"/>
                    <a:pt x="280302" y="64071"/>
                  </a:cubicBezTo>
                  <a:lnTo>
                    <a:pt x="202648" y="157069"/>
                  </a:lnTo>
                  <a:cubicBezTo>
                    <a:pt x="203733" y="170777"/>
                    <a:pt x="203347" y="184559"/>
                    <a:pt x="201500" y="198187"/>
                  </a:cubicBezTo>
                  <a:lnTo>
                    <a:pt x="340133" y="31808"/>
                  </a:lnTo>
                  <a:cubicBezTo>
                    <a:pt x="346510" y="24141"/>
                    <a:pt x="357881" y="23056"/>
                    <a:pt x="365593" y="29387"/>
                  </a:cubicBezTo>
                  <a:cubicBezTo>
                    <a:pt x="369208" y="32274"/>
                    <a:pt x="371504" y="36496"/>
                    <a:pt x="371959" y="41100"/>
                  </a:cubicBezTo>
                  <a:cubicBezTo>
                    <a:pt x="372464" y="45697"/>
                    <a:pt x="371061" y="50300"/>
                    <a:pt x="368077" y="53830"/>
                  </a:cubicBezTo>
                  <a:lnTo>
                    <a:pt x="207924" y="245669"/>
                  </a:lnTo>
                  <a:cubicBezTo>
                    <a:pt x="205617" y="248244"/>
                    <a:pt x="204452" y="251642"/>
                    <a:pt x="204702" y="255092"/>
                  </a:cubicBezTo>
                  <a:cubicBezTo>
                    <a:pt x="204952" y="258542"/>
                    <a:pt x="206589" y="261736"/>
                    <a:pt x="209243" y="263952"/>
                  </a:cubicBezTo>
                  <a:cubicBezTo>
                    <a:pt x="211903" y="266168"/>
                    <a:pt x="215341" y="267203"/>
                    <a:pt x="218779" y="266828"/>
                  </a:cubicBezTo>
                  <a:cubicBezTo>
                    <a:pt x="222217" y="266453"/>
                    <a:pt x="225354" y="264697"/>
                    <a:pt x="227469" y="261963"/>
                  </a:cubicBezTo>
                  <a:lnTo>
                    <a:pt x="361834" y="100734"/>
                  </a:lnTo>
                  <a:cubicBezTo>
                    <a:pt x="365727" y="98097"/>
                    <a:pt x="370364" y="96778"/>
                    <a:pt x="375058" y="96972"/>
                  </a:cubicBezTo>
                  <a:cubicBezTo>
                    <a:pt x="379758" y="97165"/>
                    <a:pt x="384270" y="98864"/>
                    <a:pt x="387930" y="101814"/>
                  </a:cubicBezTo>
                  <a:cubicBezTo>
                    <a:pt x="391534" y="104684"/>
                    <a:pt x="393824" y="108883"/>
                    <a:pt x="394296" y="113464"/>
                  </a:cubicBezTo>
                  <a:cubicBezTo>
                    <a:pt x="394796" y="118056"/>
                    <a:pt x="393392" y="122653"/>
                    <a:pt x="390414" y="126194"/>
                  </a:cubicBezTo>
                  <a:lnTo>
                    <a:pt x="256429" y="285328"/>
                  </a:lnTo>
                  <a:cubicBezTo>
                    <a:pt x="254116" y="287897"/>
                    <a:pt x="252951" y="291301"/>
                    <a:pt x="253201" y="294745"/>
                  </a:cubicBezTo>
                  <a:cubicBezTo>
                    <a:pt x="253451" y="298195"/>
                    <a:pt x="255093" y="301394"/>
                    <a:pt x="257747" y="303611"/>
                  </a:cubicBezTo>
                  <a:cubicBezTo>
                    <a:pt x="260401" y="305822"/>
                    <a:pt x="263845" y="306862"/>
                    <a:pt x="267278" y="306487"/>
                  </a:cubicBezTo>
                  <a:cubicBezTo>
                    <a:pt x="270716" y="306111"/>
                    <a:pt x="273853" y="304355"/>
                    <a:pt x="275967" y="301622"/>
                  </a:cubicBezTo>
                  <a:lnTo>
                    <a:pt x="357565" y="203725"/>
                  </a:lnTo>
                  <a:lnTo>
                    <a:pt x="357571" y="203725"/>
                  </a:lnTo>
                  <a:cubicBezTo>
                    <a:pt x="363964" y="196092"/>
                    <a:pt x="375307" y="195012"/>
                    <a:pt x="383031" y="201309"/>
                  </a:cubicBezTo>
                  <a:cubicBezTo>
                    <a:pt x="386634" y="204174"/>
                    <a:pt x="388930" y="208373"/>
                    <a:pt x="389396" y="212954"/>
                  </a:cubicBezTo>
                  <a:cubicBezTo>
                    <a:pt x="389902" y="217552"/>
                    <a:pt x="388498" y="222155"/>
                    <a:pt x="385509" y="225684"/>
                  </a:cubicBezTo>
                  <a:cubicBezTo>
                    <a:pt x="385509" y="225684"/>
                    <a:pt x="297927" y="330963"/>
                    <a:pt x="291437" y="338857"/>
                  </a:cubicBezTo>
                  <a:cubicBezTo>
                    <a:pt x="270370" y="365528"/>
                    <a:pt x="250507" y="390732"/>
                    <a:pt x="224728" y="410402"/>
                  </a:cubicBezTo>
                  <a:cubicBezTo>
                    <a:pt x="199870" y="428150"/>
                    <a:pt x="170966" y="439398"/>
                    <a:pt x="140646" y="443114"/>
                  </a:cubicBezTo>
                  <a:cubicBezTo>
                    <a:pt x="137487" y="443636"/>
                    <a:pt x="134395" y="444489"/>
                    <a:pt x="131417" y="445660"/>
                  </a:cubicBezTo>
                  <a:lnTo>
                    <a:pt x="109140" y="428985"/>
                  </a:lnTo>
                  <a:cubicBezTo>
                    <a:pt x="103514" y="424769"/>
                    <a:pt x="95535" y="425905"/>
                    <a:pt x="91318" y="431531"/>
                  </a:cubicBezTo>
                  <a:cubicBezTo>
                    <a:pt x="87101" y="437158"/>
                    <a:pt x="88238" y="445137"/>
                    <a:pt x="93864" y="449354"/>
                  </a:cubicBezTo>
                  <a:lnTo>
                    <a:pt x="109715" y="461254"/>
                  </a:lnTo>
                  <a:lnTo>
                    <a:pt x="2269" y="616562"/>
                  </a:lnTo>
                  <a:cubicBezTo>
                    <a:pt x="-1737" y="622347"/>
                    <a:pt x="-299" y="630281"/>
                    <a:pt x="5486" y="634294"/>
                  </a:cubicBezTo>
                  <a:cubicBezTo>
                    <a:pt x="11266" y="638300"/>
                    <a:pt x="19205" y="636863"/>
                    <a:pt x="23212" y="631077"/>
                  </a:cubicBezTo>
                  <a:lnTo>
                    <a:pt x="130401" y="476090"/>
                  </a:lnTo>
                  <a:cubicBezTo>
                    <a:pt x="134254" y="472180"/>
                    <a:pt x="139165" y="469480"/>
                    <a:pt x="144530" y="468326"/>
                  </a:cubicBezTo>
                  <a:cubicBezTo>
                    <a:pt x="179003" y="463939"/>
                    <a:pt x="211829" y="450981"/>
                    <a:pt x="240006" y="430642"/>
                  </a:cubicBezTo>
                  <a:cubicBezTo>
                    <a:pt x="268331" y="409001"/>
                    <a:pt x="290165" y="381376"/>
                    <a:pt x="311232" y="354643"/>
                  </a:cubicBezTo>
                  <a:cubicBezTo>
                    <a:pt x="317597" y="346243"/>
                    <a:pt x="324536" y="337837"/>
                    <a:pt x="331344" y="329626"/>
                  </a:cubicBezTo>
                  <a:lnTo>
                    <a:pt x="404604" y="241090"/>
                  </a:lnTo>
                  <a:lnTo>
                    <a:pt x="404604" y="241095"/>
                  </a:lnTo>
                  <a:cubicBezTo>
                    <a:pt x="411884" y="232298"/>
                    <a:pt x="415306" y="220938"/>
                    <a:pt x="414112" y="209583"/>
                  </a:cubicBezTo>
                  <a:cubicBezTo>
                    <a:pt x="412913" y="198234"/>
                    <a:pt x="407190" y="187840"/>
                    <a:pt x="398239" y="180753"/>
                  </a:cubicBezTo>
                  <a:cubicBezTo>
                    <a:pt x="393903" y="177264"/>
                    <a:pt x="388931" y="174649"/>
                    <a:pt x="383601" y="173052"/>
                  </a:cubicBezTo>
                  <a:lnTo>
                    <a:pt x="409380" y="142119"/>
                  </a:lnTo>
                  <a:cubicBezTo>
                    <a:pt x="416978" y="133486"/>
                    <a:pt x="420729" y="122132"/>
                    <a:pt x="419757" y="110675"/>
                  </a:cubicBezTo>
                  <a:close/>
                </a:path>
              </a:pathLst>
            </a:custGeom>
            <a:grpFill/>
            <a:ln w="1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xmlns="" id="{24CB764A-F991-290F-C1D3-E862BAE23E47}"/>
                </a:ext>
              </a:extLst>
            </p:cNvPr>
            <p:cNvSpPr/>
            <p:nvPr/>
          </p:nvSpPr>
          <p:spPr>
            <a:xfrm>
              <a:off x="-152403" y="1932381"/>
              <a:ext cx="202199" cy="193583"/>
            </a:xfrm>
            <a:custGeom>
              <a:avLst/>
              <a:gdLst>
                <a:gd name="connsiteX0" fmla="*/ 3397 w 202199"/>
                <a:gd name="connsiteY0" fmla="*/ 189488 h 193583"/>
                <a:gd name="connsiteX1" fmla="*/ 12257 w 202199"/>
                <a:gd name="connsiteY1" fmla="*/ 193574 h 193583"/>
                <a:gd name="connsiteX2" fmla="*/ 21406 w 202199"/>
                <a:gd name="connsiteY2" fmla="*/ 190187 h 193583"/>
                <a:gd name="connsiteX3" fmla="*/ 192121 w 202199"/>
                <a:gd name="connsiteY3" fmla="*/ 32144 h 193583"/>
                <a:gd name="connsiteX4" fmla="*/ 202175 w 202199"/>
                <a:gd name="connsiteY4" fmla="*/ 5348 h 193583"/>
                <a:gd name="connsiteX5" fmla="*/ 175573 w 202199"/>
                <a:gd name="connsiteY5" fmla="*/ 0 h 193583"/>
                <a:gd name="connsiteX6" fmla="*/ 176465 w 202199"/>
                <a:gd name="connsiteY6" fmla="*/ 3694 h 193583"/>
                <a:gd name="connsiteX7" fmla="*/ 176459 w 202199"/>
                <a:gd name="connsiteY7" fmla="*/ 3694 h 193583"/>
                <a:gd name="connsiteX8" fmla="*/ 174550 w 202199"/>
                <a:gd name="connsiteY8" fmla="*/ 13748 h 193583"/>
                <a:gd name="connsiteX9" fmla="*/ 4096 w 202199"/>
                <a:gd name="connsiteY9" fmla="*/ 171470 h 193583"/>
                <a:gd name="connsiteX10" fmla="*/ 10 w 202199"/>
                <a:gd name="connsiteY10" fmla="*/ 180330 h 193583"/>
                <a:gd name="connsiteX11" fmla="*/ 3397 w 202199"/>
                <a:gd name="connsiteY11" fmla="*/ 189486 h 19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2199" h="193583">
                  <a:moveTo>
                    <a:pt x="3397" y="189488"/>
                  </a:moveTo>
                  <a:cubicBezTo>
                    <a:pt x="5687" y="191971"/>
                    <a:pt x="8875" y="193443"/>
                    <a:pt x="12257" y="193574"/>
                  </a:cubicBezTo>
                  <a:cubicBezTo>
                    <a:pt x="15632" y="193705"/>
                    <a:pt x="18929" y="192488"/>
                    <a:pt x="21406" y="190187"/>
                  </a:cubicBezTo>
                  <a:lnTo>
                    <a:pt x="192121" y="32144"/>
                  </a:lnTo>
                  <a:cubicBezTo>
                    <a:pt x="198913" y="24915"/>
                    <a:pt x="202533" y="15264"/>
                    <a:pt x="202175" y="5348"/>
                  </a:cubicBezTo>
                  <a:cubicBezTo>
                    <a:pt x="193201" y="4143"/>
                    <a:pt x="184313" y="2358"/>
                    <a:pt x="175573" y="0"/>
                  </a:cubicBezTo>
                  <a:cubicBezTo>
                    <a:pt x="175573" y="1211"/>
                    <a:pt x="176146" y="2421"/>
                    <a:pt x="176465" y="3694"/>
                  </a:cubicBezTo>
                  <a:lnTo>
                    <a:pt x="176459" y="3694"/>
                  </a:lnTo>
                  <a:cubicBezTo>
                    <a:pt x="177260" y="7166"/>
                    <a:pt x="176567" y="10815"/>
                    <a:pt x="174550" y="13748"/>
                  </a:cubicBezTo>
                  <a:lnTo>
                    <a:pt x="4096" y="171470"/>
                  </a:lnTo>
                  <a:cubicBezTo>
                    <a:pt x="1607" y="173766"/>
                    <a:pt x="141" y="176955"/>
                    <a:pt x="10" y="180330"/>
                  </a:cubicBezTo>
                  <a:cubicBezTo>
                    <a:pt x="-126" y="183712"/>
                    <a:pt x="1096" y="187002"/>
                    <a:pt x="3397" y="189486"/>
                  </a:cubicBezTo>
                  <a:close/>
                </a:path>
              </a:pathLst>
            </a:custGeom>
            <a:grpFill/>
            <a:ln w="1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xmlns="" id="{EB221204-2D9E-BFE2-1628-CCF4FCEC94ED}"/>
                </a:ext>
              </a:extLst>
            </p:cNvPr>
            <p:cNvSpPr/>
            <p:nvPr/>
          </p:nvSpPr>
          <p:spPr>
            <a:xfrm>
              <a:off x="-241450" y="1888709"/>
              <a:ext cx="127329" cy="89111"/>
            </a:xfrm>
            <a:custGeom>
              <a:avLst/>
              <a:gdLst>
                <a:gd name="connsiteX0" fmla="*/ 5243 w 127329"/>
                <a:gd name="connsiteY0" fmla="*/ 72119 h 89111"/>
                <a:gd name="connsiteX1" fmla="*/ 47503 w 127329"/>
                <a:gd name="connsiteY1" fmla="*/ 89112 h 89111"/>
                <a:gd name="connsiteX2" fmla="*/ 89069 w 127329"/>
                <a:gd name="connsiteY2" fmla="*/ 79564 h 89111"/>
                <a:gd name="connsiteX3" fmla="*/ 122042 w 127329"/>
                <a:gd name="connsiteY3" fmla="*/ 16993 h 89111"/>
                <a:gd name="connsiteX4" fmla="*/ 79714 w 127329"/>
                <a:gd name="connsiteY4" fmla="*/ 0 h 89111"/>
                <a:gd name="connsiteX5" fmla="*/ 38148 w 127329"/>
                <a:gd name="connsiteY5" fmla="*/ 9548 h 89111"/>
                <a:gd name="connsiteX6" fmla="*/ 5243 w 127329"/>
                <a:gd name="connsiteY6" fmla="*/ 72119 h 8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329" h="89111">
                  <a:moveTo>
                    <a:pt x="5243" y="72119"/>
                  </a:moveTo>
                  <a:cubicBezTo>
                    <a:pt x="13325" y="83258"/>
                    <a:pt x="29300" y="89112"/>
                    <a:pt x="47503" y="89112"/>
                  </a:cubicBezTo>
                  <a:cubicBezTo>
                    <a:pt x="61893" y="89004"/>
                    <a:pt x="76078" y="85747"/>
                    <a:pt x="89069" y="79564"/>
                  </a:cubicBezTo>
                  <a:cubicBezTo>
                    <a:pt x="121275" y="64351"/>
                    <a:pt x="136045" y="36344"/>
                    <a:pt x="122042" y="16993"/>
                  </a:cubicBezTo>
                  <a:cubicBezTo>
                    <a:pt x="113892" y="5854"/>
                    <a:pt x="97917" y="0"/>
                    <a:pt x="79714" y="0"/>
                  </a:cubicBezTo>
                  <a:cubicBezTo>
                    <a:pt x="65324" y="108"/>
                    <a:pt x="51139" y="3370"/>
                    <a:pt x="38148" y="9548"/>
                  </a:cubicBezTo>
                  <a:cubicBezTo>
                    <a:pt x="6323" y="24761"/>
                    <a:pt x="-8760" y="52768"/>
                    <a:pt x="5243" y="72119"/>
                  </a:cubicBezTo>
                  <a:close/>
                </a:path>
              </a:pathLst>
            </a:custGeom>
            <a:grpFill/>
            <a:ln w="1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xmlns="" id="{2FD54601-C563-914B-0F08-4EDF7EF4BB22}"/>
                </a:ext>
              </a:extLst>
            </p:cNvPr>
            <p:cNvSpPr/>
            <p:nvPr/>
          </p:nvSpPr>
          <p:spPr>
            <a:xfrm>
              <a:off x="197588" y="2143230"/>
              <a:ext cx="101925" cy="89290"/>
            </a:xfrm>
            <a:custGeom>
              <a:avLst/>
              <a:gdLst>
                <a:gd name="connsiteX0" fmla="*/ 71332 w 101925"/>
                <a:gd name="connsiteY0" fmla="*/ 79650 h 89290"/>
                <a:gd name="connsiteX1" fmla="*/ 97747 w 101925"/>
                <a:gd name="connsiteY1" fmla="*/ 17079 h 89290"/>
                <a:gd name="connsiteX2" fmla="*/ 83061 w 101925"/>
                <a:gd name="connsiteY2" fmla="*/ 3957 h 89290"/>
                <a:gd name="connsiteX3" fmla="*/ 63755 w 101925"/>
                <a:gd name="connsiteY3" fmla="*/ 87 h 89290"/>
                <a:gd name="connsiteX4" fmla="*/ 30594 w 101925"/>
                <a:gd name="connsiteY4" fmla="*/ 9634 h 89290"/>
                <a:gd name="connsiteX5" fmla="*/ 4179 w 101925"/>
                <a:gd name="connsiteY5" fmla="*/ 72206 h 89290"/>
                <a:gd name="connsiteX6" fmla="*/ 18922 w 101925"/>
                <a:gd name="connsiteY6" fmla="*/ 85351 h 89290"/>
                <a:gd name="connsiteX7" fmla="*/ 38295 w 101925"/>
                <a:gd name="connsiteY7" fmla="*/ 89198 h 89290"/>
                <a:gd name="connsiteX8" fmla="*/ 71331 w 101925"/>
                <a:gd name="connsiteY8" fmla="*/ 79650 h 8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25" h="89290">
                  <a:moveTo>
                    <a:pt x="71332" y="79650"/>
                  </a:moveTo>
                  <a:cubicBezTo>
                    <a:pt x="96792" y="64437"/>
                    <a:pt x="108948" y="36430"/>
                    <a:pt x="97747" y="17079"/>
                  </a:cubicBezTo>
                  <a:cubicBezTo>
                    <a:pt x="94109" y="11476"/>
                    <a:pt x="89040" y="6946"/>
                    <a:pt x="83061" y="3957"/>
                  </a:cubicBezTo>
                  <a:cubicBezTo>
                    <a:pt x="77088" y="973"/>
                    <a:pt x="70422" y="-368"/>
                    <a:pt x="63755" y="87"/>
                  </a:cubicBezTo>
                  <a:cubicBezTo>
                    <a:pt x="52048" y="274"/>
                    <a:pt x="40608" y="3570"/>
                    <a:pt x="30594" y="9634"/>
                  </a:cubicBezTo>
                  <a:cubicBezTo>
                    <a:pt x="5134" y="24848"/>
                    <a:pt x="-7022" y="52854"/>
                    <a:pt x="4179" y="72206"/>
                  </a:cubicBezTo>
                  <a:cubicBezTo>
                    <a:pt x="7834" y="77820"/>
                    <a:pt x="12920" y="82361"/>
                    <a:pt x="18922" y="85351"/>
                  </a:cubicBezTo>
                  <a:cubicBezTo>
                    <a:pt x="24917" y="88340"/>
                    <a:pt x="31612" y="89670"/>
                    <a:pt x="38295" y="89198"/>
                  </a:cubicBezTo>
                  <a:cubicBezTo>
                    <a:pt x="49956" y="88988"/>
                    <a:pt x="61352" y="85691"/>
                    <a:pt x="71331" y="79650"/>
                  </a:cubicBezTo>
                  <a:close/>
                </a:path>
              </a:pathLst>
            </a:custGeom>
            <a:grpFill/>
            <a:ln w="1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0982C696-BF26-6717-C9A6-5B2743ECAEAD}"/>
                </a:ext>
              </a:extLst>
            </p:cNvPr>
            <p:cNvSpPr/>
            <p:nvPr/>
          </p:nvSpPr>
          <p:spPr>
            <a:xfrm>
              <a:off x="274032" y="1417695"/>
              <a:ext cx="152816" cy="114571"/>
            </a:xfrm>
            <a:custGeom>
              <a:avLst/>
              <a:gdLst>
                <a:gd name="connsiteX0" fmla="*/ 104557 w 152816"/>
                <a:gd name="connsiteY0" fmla="*/ 13747 h 114571"/>
                <a:gd name="connsiteX1" fmla="*/ 51665 w 152816"/>
                <a:gd name="connsiteY1" fmla="*/ 0 h 114571"/>
                <a:gd name="connsiteX2" fmla="*/ 5393 w 152816"/>
                <a:gd name="connsiteY2" fmla="*/ 20050 h 114571"/>
                <a:gd name="connsiteX3" fmla="*/ 48232 w 152816"/>
                <a:gd name="connsiteY3" fmla="*/ 100824 h 114571"/>
                <a:gd name="connsiteX4" fmla="*/ 48226 w 152816"/>
                <a:gd name="connsiteY4" fmla="*/ 100824 h 114571"/>
                <a:gd name="connsiteX5" fmla="*/ 101186 w 152816"/>
                <a:gd name="connsiteY5" fmla="*/ 114572 h 114571"/>
                <a:gd name="connsiteX6" fmla="*/ 147459 w 152816"/>
                <a:gd name="connsiteY6" fmla="*/ 94522 h 114571"/>
                <a:gd name="connsiteX7" fmla="*/ 104557 w 152816"/>
                <a:gd name="connsiteY7" fmla="*/ 13747 h 11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816" h="114571">
                  <a:moveTo>
                    <a:pt x="104557" y="13747"/>
                  </a:moveTo>
                  <a:cubicBezTo>
                    <a:pt x="88276" y="5018"/>
                    <a:pt x="70141" y="307"/>
                    <a:pt x="51665" y="0"/>
                  </a:cubicBezTo>
                  <a:cubicBezTo>
                    <a:pt x="31297" y="0"/>
                    <a:pt x="13987" y="6808"/>
                    <a:pt x="5393" y="20050"/>
                  </a:cubicBezTo>
                  <a:cubicBezTo>
                    <a:pt x="-10139" y="44112"/>
                    <a:pt x="9019" y="80263"/>
                    <a:pt x="48232" y="100824"/>
                  </a:cubicBezTo>
                  <a:lnTo>
                    <a:pt x="48226" y="100824"/>
                  </a:lnTo>
                  <a:cubicBezTo>
                    <a:pt x="64531" y="109559"/>
                    <a:pt x="82689" y="114276"/>
                    <a:pt x="101186" y="114572"/>
                  </a:cubicBezTo>
                  <a:cubicBezTo>
                    <a:pt x="121555" y="114572"/>
                    <a:pt x="138865" y="107763"/>
                    <a:pt x="147459" y="94522"/>
                  </a:cubicBezTo>
                  <a:cubicBezTo>
                    <a:pt x="162928" y="70528"/>
                    <a:pt x="143770" y="34372"/>
                    <a:pt x="104557" y="13747"/>
                  </a:cubicBezTo>
                  <a:close/>
                </a:path>
              </a:pathLst>
            </a:custGeom>
            <a:grpFill/>
            <a:ln w="1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xmlns="" id="{00A1B606-527B-003C-866F-50B947230B49}"/>
                </a:ext>
              </a:extLst>
            </p:cNvPr>
            <p:cNvSpPr/>
            <p:nvPr/>
          </p:nvSpPr>
          <p:spPr>
            <a:xfrm>
              <a:off x="-203316" y="1544896"/>
              <a:ext cx="101840" cy="89298"/>
            </a:xfrm>
            <a:custGeom>
              <a:avLst/>
              <a:gdLst>
                <a:gd name="connsiteX0" fmla="*/ 3073 w 101840"/>
                <a:gd name="connsiteY0" fmla="*/ 18679 h 89298"/>
                <a:gd name="connsiteX1" fmla="*/ 33625 w 101840"/>
                <a:gd name="connsiteY1" fmla="*/ 80863 h 89298"/>
                <a:gd name="connsiteX2" fmla="*/ 33625 w 101840"/>
                <a:gd name="connsiteY2" fmla="*/ 80869 h 89298"/>
                <a:gd name="connsiteX3" fmla="*/ 64684 w 101840"/>
                <a:gd name="connsiteY3" fmla="*/ 89206 h 89298"/>
                <a:gd name="connsiteX4" fmla="*/ 84467 w 101840"/>
                <a:gd name="connsiteY4" fmla="*/ 84915 h 89298"/>
                <a:gd name="connsiteX5" fmla="*/ 98800 w 101840"/>
                <a:gd name="connsiteY5" fmla="*/ 70622 h 89298"/>
                <a:gd name="connsiteX6" fmla="*/ 68248 w 101840"/>
                <a:gd name="connsiteY6" fmla="*/ 8438 h 89298"/>
                <a:gd name="connsiteX7" fmla="*/ 68248 w 101840"/>
                <a:gd name="connsiteY7" fmla="*/ 8432 h 89298"/>
                <a:gd name="connsiteX8" fmla="*/ 37189 w 101840"/>
                <a:gd name="connsiteY8" fmla="*/ 95 h 89298"/>
                <a:gd name="connsiteX9" fmla="*/ 17400 w 101840"/>
                <a:gd name="connsiteY9" fmla="*/ 4374 h 89298"/>
                <a:gd name="connsiteX10" fmla="*/ 3073 w 101840"/>
                <a:gd name="connsiteY10" fmla="*/ 18679 h 8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840" h="89298">
                  <a:moveTo>
                    <a:pt x="3073" y="18679"/>
                  </a:moveTo>
                  <a:cubicBezTo>
                    <a:pt x="-6537" y="38666"/>
                    <a:pt x="7148" y="66541"/>
                    <a:pt x="33625" y="80863"/>
                  </a:cubicBezTo>
                  <a:lnTo>
                    <a:pt x="33625" y="80869"/>
                  </a:lnTo>
                  <a:cubicBezTo>
                    <a:pt x="43127" y="86171"/>
                    <a:pt x="53800" y="89035"/>
                    <a:pt x="64684" y="89206"/>
                  </a:cubicBezTo>
                  <a:cubicBezTo>
                    <a:pt x="71555" y="89700"/>
                    <a:pt x="78420" y="88211"/>
                    <a:pt x="84467" y="84915"/>
                  </a:cubicBezTo>
                  <a:cubicBezTo>
                    <a:pt x="90520" y="81619"/>
                    <a:pt x="95492" y="76657"/>
                    <a:pt x="98800" y="70622"/>
                  </a:cubicBezTo>
                  <a:cubicBezTo>
                    <a:pt x="108348" y="50635"/>
                    <a:pt x="94663" y="22760"/>
                    <a:pt x="68248" y="8438"/>
                  </a:cubicBezTo>
                  <a:lnTo>
                    <a:pt x="68248" y="8432"/>
                  </a:lnTo>
                  <a:cubicBezTo>
                    <a:pt x="58746" y="3130"/>
                    <a:pt x="48073" y="265"/>
                    <a:pt x="37189" y="95"/>
                  </a:cubicBezTo>
                  <a:cubicBezTo>
                    <a:pt x="30318" y="-405"/>
                    <a:pt x="23447" y="1078"/>
                    <a:pt x="17400" y="4374"/>
                  </a:cubicBezTo>
                  <a:cubicBezTo>
                    <a:pt x="11347" y="7670"/>
                    <a:pt x="6375" y="12638"/>
                    <a:pt x="3073" y="18679"/>
                  </a:cubicBezTo>
                  <a:close/>
                </a:path>
              </a:pathLst>
            </a:custGeom>
            <a:grpFill/>
            <a:ln w="1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xmlns="" id="{BDD31B0D-3BBA-B376-A3B8-BC4BE0E0DDED}"/>
                </a:ext>
              </a:extLst>
            </p:cNvPr>
            <p:cNvSpPr/>
            <p:nvPr/>
          </p:nvSpPr>
          <p:spPr>
            <a:xfrm>
              <a:off x="-69679" y="2028762"/>
              <a:ext cx="114588" cy="114588"/>
            </a:xfrm>
            <a:custGeom>
              <a:avLst/>
              <a:gdLst>
                <a:gd name="connsiteX0" fmla="*/ 110855 w 114588"/>
                <a:gd name="connsiteY0" fmla="*/ 3734 h 114588"/>
                <a:gd name="connsiteX1" fmla="*/ 101847 w 114588"/>
                <a:gd name="connsiteY1" fmla="*/ 0 h 114588"/>
                <a:gd name="connsiteX2" fmla="*/ 92845 w 114588"/>
                <a:gd name="connsiteY2" fmla="*/ 3734 h 114588"/>
                <a:gd name="connsiteX3" fmla="*/ 3734 w 114588"/>
                <a:gd name="connsiteY3" fmla="*/ 92845 h 114588"/>
                <a:gd name="connsiteX4" fmla="*/ 3734 w 114588"/>
                <a:gd name="connsiteY4" fmla="*/ 110855 h 114588"/>
                <a:gd name="connsiteX5" fmla="*/ 21744 w 114588"/>
                <a:gd name="connsiteY5" fmla="*/ 110855 h 114588"/>
                <a:gd name="connsiteX6" fmla="*/ 110855 w 114588"/>
                <a:gd name="connsiteY6" fmla="*/ 21744 h 114588"/>
                <a:gd name="connsiteX7" fmla="*/ 114589 w 114588"/>
                <a:gd name="connsiteY7" fmla="*/ 12742 h 114588"/>
                <a:gd name="connsiteX8" fmla="*/ 110855 w 114588"/>
                <a:gd name="connsiteY8" fmla="*/ 3734 h 1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588" h="114588">
                  <a:moveTo>
                    <a:pt x="110855" y="3734"/>
                  </a:moveTo>
                  <a:cubicBezTo>
                    <a:pt x="108468" y="1341"/>
                    <a:pt x="105228" y="0"/>
                    <a:pt x="101847" y="0"/>
                  </a:cubicBezTo>
                  <a:cubicBezTo>
                    <a:pt x="98471" y="0"/>
                    <a:pt x="95232" y="1341"/>
                    <a:pt x="92845" y="3734"/>
                  </a:cubicBezTo>
                  <a:lnTo>
                    <a:pt x="3734" y="92845"/>
                  </a:lnTo>
                  <a:cubicBezTo>
                    <a:pt x="-1245" y="97818"/>
                    <a:pt x="-1245" y="105882"/>
                    <a:pt x="3734" y="110855"/>
                  </a:cubicBezTo>
                  <a:cubicBezTo>
                    <a:pt x="8707" y="115833"/>
                    <a:pt x="16771" y="115833"/>
                    <a:pt x="21744" y="110855"/>
                  </a:cubicBezTo>
                  <a:lnTo>
                    <a:pt x="110855" y="21744"/>
                  </a:lnTo>
                  <a:cubicBezTo>
                    <a:pt x="113247" y="19357"/>
                    <a:pt x="114589" y="16117"/>
                    <a:pt x="114589" y="12742"/>
                  </a:cubicBezTo>
                  <a:cubicBezTo>
                    <a:pt x="114589" y="9360"/>
                    <a:pt x="113247" y="6121"/>
                    <a:pt x="110855" y="3734"/>
                  </a:cubicBezTo>
                  <a:close/>
                </a:path>
              </a:pathLst>
            </a:custGeom>
            <a:grpFill/>
            <a:ln w="1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xmlns="" id="{35B1EE3F-7DD6-1A48-D677-D46B6212B236}"/>
                </a:ext>
              </a:extLst>
            </p:cNvPr>
            <p:cNvSpPr/>
            <p:nvPr/>
          </p:nvSpPr>
          <p:spPr>
            <a:xfrm>
              <a:off x="-76010" y="1417695"/>
              <a:ext cx="305389" cy="496531"/>
            </a:xfrm>
            <a:custGeom>
              <a:avLst/>
              <a:gdLst>
                <a:gd name="connsiteX0" fmla="*/ 147942 w 305389"/>
                <a:gd name="connsiteY0" fmla="*/ 0 h 496531"/>
                <a:gd name="connsiteX1" fmla="*/ 137246 w 305389"/>
                <a:gd name="connsiteY1" fmla="*/ 19095 h 496531"/>
                <a:gd name="connsiteX2" fmla="*/ 652 w 305389"/>
                <a:gd name="connsiteY2" fmla="*/ 371015 h 496531"/>
                <a:gd name="connsiteX3" fmla="*/ 153414 w 305389"/>
                <a:gd name="connsiteY3" fmla="*/ 496531 h 496531"/>
                <a:gd name="connsiteX4" fmla="*/ 294525 w 305389"/>
                <a:gd name="connsiteY4" fmla="*/ 409205 h 496531"/>
                <a:gd name="connsiteX5" fmla="*/ 158444 w 305389"/>
                <a:gd name="connsiteY5" fmla="*/ 19095 h 496531"/>
                <a:gd name="connsiteX6" fmla="*/ 147941 w 305389"/>
                <a:gd name="connsiteY6" fmla="*/ 0 h 496531"/>
                <a:gd name="connsiteX7" fmla="*/ 125346 w 305389"/>
                <a:gd name="connsiteY7" fmla="*/ 274215 h 496531"/>
                <a:gd name="connsiteX8" fmla="*/ 108859 w 305389"/>
                <a:gd name="connsiteY8" fmla="*/ 389803 h 496531"/>
                <a:gd name="connsiteX9" fmla="*/ 101954 w 305389"/>
                <a:gd name="connsiteY9" fmla="*/ 406448 h 496531"/>
                <a:gd name="connsiteX10" fmla="*/ 85309 w 305389"/>
                <a:gd name="connsiteY10" fmla="*/ 399538 h 496531"/>
                <a:gd name="connsiteX11" fmla="*/ 103892 w 305389"/>
                <a:gd name="connsiteY11" fmla="*/ 260460 h 496531"/>
                <a:gd name="connsiteX12" fmla="*/ 121220 w 305389"/>
                <a:gd name="connsiteY12" fmla="*/ 256960 h 496531"/>
                <a:gd name="connsiteX13" fmla="*/ 125346 w 305389"/>
                <a:gd name="connsiteY13" fmla="*/ 274145 h 49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5389" h="496531">
                  <a:moveTo>
                    <a:pt x="147942" y="0"/>
                  </a:moveTo>
                  <a:cubicBezTo>
                    <a:pt x="144378" y="0"/>
                    <a:pt x="140747" y="6365"/>
                    <a:pt x="137246" y="19095"/>
                  </a:cubicBezTo>
                  <a:cubicBezTo>
                    <a:pt x="105421" y="133667"/>
                    <a:pt x="-9667" y="245255"/>
                    <a:pt x="652" y="371015"/>
                  </a:cubicBezTo>
                  <a:cubicBezTo>
                    <a:pt x="7529" y="453761"/>
                    <a:pt x="80790" y="496531"/>
                    <a:pt x="153414" y="496531"/>
                  </a:cubicBezTo>
                  <a:cubicBezTo>
                    <a:pt x="212990" y="496531"/>
                    <a:pt x="272248" y="467888"/>
                    <a:pt x="294525" y="409205"/>
                  </a:cubicBezTo>
                  <a:cubicBezTo>
                    <a:pt x="347548" y="269934"/>
                    <a:pt x="190967" y="145567"/>
                    <a:pt x="158444" y="19095"/>
                  </a:cubicBezTo>
                  <a:cubicBezTo>
                    <a:pt x="155130" y="6365"/>
                    <a:pt x="151567" y="0"/>
                    <a:pt x="147941" y="0"/>
                  </a:cubicBezTo>
                  <a:close/>
                  <a:moveTo>
                    <a:pt x="125346" y="274215"/>
                  </a:moveTo>
                  <a:cubicBezTo>
                    <a:pt x="124903" y="274976"/>
                    <a:pt x="86643" y="336274"/>
                    <a:pt x="108859" y="389803"/>
                  </a:cubicBezTo>
                  <a:cubicBezTo>
                    <a:pt x="111548" y="396305"/>
                    <a:pt x="108456" y="403755"/>
                    <a:pt x="101954" y="406448"/>
                  </a:cubicBezTo>
                  <a:cubicBezTo>
                    <a:pt x="95447" y="409136"/>
                    <a:pt x="87997" y="406045"/>
                    <a:pt x="85309" y="399538"/>
                  </a:cubicBezTo>
                  <a:cubicBezTo>
                    <a:pt x="57940" y="333534"/>
                    <a:pt x="101858" y="263456"/>
                    <a:pt x="103892" y="260460"/>
                  </a:cubicBezTo>
                  <a:cubicBezTo>
                    <a:pt x="107785" y="254823"/>
                    <a:pt x="115446" y="253271"/>
                    <a:pt x="121220" y="256960"/>
                  </a:cubicBezTo>
                  <a:cubicBezTo>
                    <a:pt x="127000" y="260642"/>
                    <a:pt x="128818" y="268241"/>
                    <a:pt x="125346" y="274145"/>
                  </a:cubicBezTo>
                  <a:close/>
                </a:path>
              </a:pathLst>
            </a:custGeom>
            <a:grpFill/>
            <a:ln w="1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xmlns="" id="{177442DF-56E0-2379-E393-165C5EB268C1}"/>
                </a:ext>
              </a:extLst>
            </p:cNvPr>
            <p:cNvSpPr/>
            <p:nvPr/>
          </p:nvSpPr>
          <p:spPr>
            <a:xfrm>
              <a:off x="395014" y="1977821"/>
              <a:ext cx="178222" cy="178222"/>
            </a:xfrm>
            <a:custGeom>
              <a:avLst/>
              <a:gdLst>
                <a:gd name="connsiteX0" fmla="*/ 89111 w 178222"/>
                <a:gd name="connsiteY0" fmla="*/ 0 h 178222"/>
                <a:gd name="connsiteX1" fmla="*/ 26102 w 178222"/>
                <a:gd name="connsiteY1" fmla="*/ 26102 h 178222"/>
                <a:gd name="connsiteX2" fmla="*/ 0 w 178222"/>
                <a:gd name="connsiteY2" fmla="*/ 89111 h 178222"/>
                <a:gd name="connsiteX3" fmla="*/ 26102 w 178222"/>
                <a:gd name="connsiteY3" fmla="*/ 152120 h 178222"/>
                <a:gd name="connsiteX4" fmla="*/ 89111 w 178222"/>
                <a:gd name="connsiteY4" fmla="*/ 178222 h 178222"/>
                <a:gd name="connsiteX5" fmla="*/ 152120 w 178222"/>
                <a:gd name="connsiteY5" fmla="*/ 152120 h 178222"/>
                <a:gd name="connsiteX6" fmla="*/ 178222 w 178222"/>
                <a:gd name="connsiteY6" fmla="*/ 89111 h 178222"/>
                <a:gd name="connsiteX7" fmla="*/ 152120 w 178222"/>
                <a:gd name="connsiteY7" fmla="*/ 26102 h 178222"/>
                <a:gd name="connsiteX8" fmla="*/ 89111 w 178222"/>
                <a:gd name="connsiteY8" fmla="*/ 0 h 178222"/>
                <a:gd name="connsiteX9" fmla="*/ 89111 w 178222"/>
                <a:gd name="connsiteY9" fmla="*/ 120936 h 178222"/>
                <a:gd name="connsiteX10" fmla="*/ 66606 w 178222"/>
                <a:gd name="connsiteY10" fmla="*/ 111616 h 178222"/>
                <a:gd name="connsiteX11" fmla="*/ 57285 w 178222"/>
                <a:gd name="connsiteY11" fmla="*/ 89111 h 178222"/>
                <a:gd name="connsiteX12" fmla="*/ 66606 w 178222"/>
                <a:gd name="connsiteY12" fmla="*/ 66605 h 178222"/>
                <a:gd name="connsiteX13" fmla="*/ 89111 w 178222"/>
                <a:gd name="connsiteY13" fmla="*/ 57285 h 178222"/>
                <a:gd name="connsiteX14" fmla="*/ 111616 w 178222"/>
                <a:gd name="connsiteY14" fmla="*/ 66605 h 178222"/>
                <a:gd name="connsiteX15" fmla="*/ 120937 w 178222"/>
                <a:gd name="connsiteY15" fmla="*/ 89111 h 178222"/>
                <a:gd name="connsiteX16" fmla="*/ 111616 w 178222"/>
                <a:gd name="connsiteY16" fmla="*/ 111616 h 178222"/>
                <a:gd name="connsiteX17" fmla="*/ 89111 w 178222"/>
                <a:gd name="connsiteY17" fmla="*/ 120936 h 17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222" h="178222">
                  <a:moveTo>
                    <a:pt x="89111" y="0"/>
                  </a:moveTo>
                  <a:cubicBezTo>
                    <a:pt x="65475" y="0"/>
                    <a:pt x="42811" y="9388"/>
                    <a:pt x="26102" y="26102"/>
                  </a:cubicBezTo>
                  <a:cubicBezTo>
                    <a:pt x="9388" y="42810"/>
                    <a:pt x="0" y="65474"/>
                    <a:pt x="0" y="89111"/>
                  </a:cubicBezTo>
                  <a:cubicBezTo>
                    <a:pt x="0" y="112748"/>
                    <a:pt x="9388" y="135411"/>
                    <a:pt x="26102" y="152120"/>
                  </a:cubicBezTo>
                  <a:cubicBezTo>
                    <a:pt x="42810" y="168834"/>
                    <a:pt x="65474" y="178222"/>
                    <a:pt x="89111" y="178222"/>
                  </a:cubicBezTo>
                  <a:cubicBezTo>
                    <a:pt x="112748" y="178222"/>
                    <a:pt x="135411" y="168834"/>
                    <a:pt x="152120" y="152120"/>
                  </a:cubicBezTo>
                  <a:cubicBezTo>
                    <a:pt x="168834" y="135412"/>
                    <a:pt x="178222" y="112748"/>
                    <a:pt x="178222" y="89111"/>
                  </a:cubicBezTo>
                  <a:cubicBezTo>
                    <a:pt x="178222" y="65474"/>
                    <a:pt x="168834" y="42811"/>
                    <a:pt x="152120" y="26102"/>
                  </a:cubicBezTo>
                  <a:cubicBezTo>
                    <a:pt x="135412" y="9388"/>
                    <a:pt x="112748" y="0"/>
                    <a:pt x="89111" y="0"/>
                  </a:cubicBezTo>
                  <a:close/>
                  <a:moveTo>
                    <a:pt x="89111" y="120936"/>
                  </a:moveTo>
                  <a:cubicBezTo>
                    <a:pt x="80672" y="120936"/>
                    <a:pt x="72573" y="117583"/>
                    <a:pt x="66606" y="111616"/>
                  </a:cubicBezTo>
                  <a:cubicBezTo>
                    <a:pt x="60638" y="105649"/>
                    <a:pt x="57285" y="97551"/>
                    <a:pt x="57285" y="89111"/>
                  </a:cubicBezTo>
                  <a:cubicBezTo>
                    <a:pt x="57285" y="80671"/>
                    <a:pt x="60638" y="72573"/>
                    <a:pt x="66606" y="66605"/>
                  </a:cubicBezTo>
                  <a:cubicBezTo>
                    <a:pt x="72573" y="60637"/>
                    <a:pt x="80671" y="57285"/>
                    <a:pt x="89111" y="57285"/>
                  </a:cubicBezTo>
                  <a:cubicBezTo>
                    <a:pt x="97551" y="57285"/>
                    <a:pt x="105649" y="60638"/>
                    <a:pt x="111616" y="66605"/>
                  </a:cubicBezTo>
                  <a:cubicBezTo>
                    <a:pt x="117584" y="72572"/>
                    <a:pt x="120937" y="80671"/>
                    <a:pt x="120937" y="89111"/>
                  </a:cubicBezTo>
                  <a:cubicBezTo>
                    <a:pt x="120937" y="97551"/>
                    <a:pt x="117584" y="105648"/>
                    <a:pt x="111616" y="111616"/>
                  </a:cubicBezTo>
                  <a:cubicBezTo>
                    <a:pt x="105649" y="117584"/>
                    <a:pt x="97551" y="120936"/>
                    <a:pt x="89111" y="120936"/>
                  </a:cubicBezTo>
                  <a:close/>
                </a:path>
              </a:pathLst>
            </a:custGeom>
            <a:grpFill/>
            <a:ln w="1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AE7694C6-6DB2-EAD7-EE73-5E6CAC4B0CED}"/>
              </a:ext>
            </a:extLst>
          </p:cNvPr>
          <p:cNvSpPr txBox="1"/>
          <p:nvPr/>
        </p:nvSpPr>
        <p:spPr>
          <a:xfrm>
            <a:off x="8844229" y="1510859"/>
            <a:ext cx="32849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 dirty="0">
                <a:solidFill>
                  <a:srgbClr val="FF0000"/>
                </a:solidFill>
              </a:rPr>
              <a:t>1 </a:t>
            </a:r>
            <a:r>
              <a:rPr lang="en-US" sz="1600" b="1" dirty="0" smtClean="0">
                <a:solidFill>
                  <a:srgbClr val="FF0000"/>
                </a:solidFill>
              </a:rPr>
              <a:t>in 2 </a:t>
            </a:r>
            <a:r>
              <a:rPr lang="en-US" sz="1600" b="1" dirty="0"/>
              <a:t>adolescents are one or more micronutrients deficiencies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F6FCC010-116F-9B8C-3A93-04170118B780}"/>
              </a:ext>
            </a:extLst>
          </p:cNvPr>
          <p:cNvSpPr txBox="1"/>
          <p:nvPr/>
        </p:nvSpPr>
        <p:spPr>
          <a:xfrm>
            <a:off x="8844229" y="2224696"/>
            <a:ext cx="288980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 dirty="0"/>
              <a:t>More than </a:t>
            </a:r>
            <a:r>
              <a:rPr lang="en-US" sz="1600" b="1" dirty="0">
                <a:solidFill>
                  <a:schemeClr val="accent2"/>
                </a:solidFill>
              </a:rPr>
              <a:t>1 in 3 </a:t>
            </a:r>
            <a:r>
              <a:rPr lang="en-US" sz="1600" b="1" dirty="0"/>
              <a:t>adolescent were low folate status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D4F351D5-C383-5A77-F456-A07D29A3BE79}"/>
              </a:ext>
            </a:extLst>
          </p:cNvPr>
          <p:cNvSpPr txBox="1"/>
          <p:nvPr/>
        </p:nvSpPr>
        <p:spPr>
          <a:xfrm>
            <a:off x="7971883" y="3201310"/>
            <a:ext cx="385471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b="1" dirty="0">
                <a:solidFill>
                  <a:srgbClr val="70AE47"/>
                </a:solidFill>
              </a:rPr>
              <a:t>4 </a:t>
            </a:r>
            <a:r>
              <a:rPr lang="en-US" sz="1600" b="1" dirty="0" smtClean="0">
                <a:solidFill>
                  <a:srgbClr val="70AE47"/>
                </a:solidFill>
              </a:rPr>
              <a:t>in 10 </a:t>
            </a:r>
            <a:r>
              <a:rPr lang="en-US" sz="1600" b="1" dirty="0"/>
              <a:t>adolescent</a:t>
            </a:r>
            <a:r>
              <a:rPr lang="en-US" sz="1600" dirty="0"/>
              <a:t> are </a:t>
            </a:r>
            <a:r>
              <a:rPr lang="en-US" sz="1600" b="1" dirty="0"/>
              <a:t>risk of NTDs</a:t>
            </a:r>
            <a:endParaRPr lang="x-none" sz="1600" b="1" dirty="0"/>
          </a:p>
        </p:txBody>
      </p:sp>
      <p:grpSp>
        <p:nvGrpSpPr>
          <p:cNvPr id="214" name="Group 213">
            <a:extLst>
              <a:ext uri="{FF2B5EF4-FFF2-40B4-BE49-F238E27FC236}">
                <a16:creationId xmlns:a16="http://schemas.microsoft.com/office/drawing/2014/main" xmlns="" id="{5378F616-8D7F-BB73-FD56-FE13A615BE62}"/>
              </a:ext>
            </a:extLst>
          </p:cNvPr>
          <p:cNvGrpSpPr/>
          <p:nvPr/>
        </p:nvGrpSpPr>
        <p:grpSpPr>
          <a:xfrm>
            <a:off x="8167385" y="1460963"/>
            <a:ext cx="539320" cy="510820"/>
            <a:chOff x="1617304" y="1894005"/>
            <a:chExt cx="682392" cy="646331"/>
          </a:xfrm>
        </p:grpSpPr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xmlns="" id="{CE49FF6A-C4C8-3831-4AE1-AE994FC3545B}"/>
                </a:ext>
              </a:extLst>
            </p:cNvPr>
            <p:cNvGrpSpPr/>
            <p:nvPr/>
          </p:nvGrpSpPr>
          <p:grpSpPr>
            <a:xfrm>
              <a:off x="1617304" y="1894005"/>
              <a:ext cx="339522" cy="646331"/>
              <a:chOff x="-1912141" y="2851011"/>
              <a:chExt cx="569355" cy="1083852"/>
            </a:xfrm>
            <a:solidFill>
              <a:srgbClr val="FF0000"/>
            </a:solidFill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xmlns="" id="{6069B30C-1E87-9970-19E1-62755E3A1A50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xmlns="" id="{29186EF5-0783-5902-B06D-C508995EAE69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xmlns="" id="{E3E51BF1-4970-8A44-CADF-AA88E740787D}"/>
                </a:ext>
              </a:extLst>
            </p:cNvPr>
            <p:cNvGrpSpPr/>
            <p:nvPr/>
          </p:nvGrpSpPr>
          <p:grpSpPr>
            <a:xfrm>
              <a:off x="1960174" y="1894005"/>
              <a:ext cx="339522" cy="646331"/>
              <a:chOff x="-1912141" y="2851011"/>
              <a:chExt cx="569355" cy="1083852"/>
            </a:xfrm>
            <a:solidFill>
              <a:schemeClr val="bg1">
                <a:lumMod val="50000"/>
              </a:schemeClr>
            </a:solidFill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xmlns="" id="{D2E2DD14-5AEC-48AB-2DFE-FA8B223DC91A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xmlns="" id="{8C13B055-330E-97EA-A5EE-1ABFCFC7163E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xmlns="" id="{50B0827E-55FA-291D-88E3-73C6132BBF66}"/>
              </a:ext>
            </a:extLst>
          </p:cNvPr>
          <p:cNvGrpSpPr/>
          <p:nvPr/>
        </p:nvGrpSpPr>
        <p:grpSpPr>
          <a:xfrm>
            <a:off x="7998438" y="2225298"/>
            <a:ext cx="782332" cy="524038"/>
            <a:chOff x="1617304" y="3208455"/>
            <a:chExt cx="964903" cy="646331"/>
          </a:xfrm>
          <a:solidFill>
            <a:schemeClr val="bg1">
              <a:lumMod val="75000"/>
            </a:schemeClr>
          </a:solidFill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xmlns="" id="{DED5B7F4-36D9-0A50-1FFA-61A3A6A139E1}"/>
                </a:ext>
              </a:extLst>
            </p:cNvPr>
            <p:cNvGrpSpPr/>
            <p:nvPr/>
          </p:nvGrpSpPr>
          <p:grpSpPr>
            <a:xfrm>
              <a:off x="1617304" y="3208455"/>
              <a:ext cx="339522" cy="646331"/>
              <a:chOff x="-1912141" y="2851011"/>
              <a:chExt cx="569355" cy="1083852"/>
            </a:xfrm>
            <a:grpFill/>
          </p:grpSpPr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xmlns="" id="{DECDF6F1-DEB3-9A92-86B1-2D87D0130F26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xmlns="" id="{569D1ACE-3297-05A6-7E15-1DA2BE70CF8A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xmlns="" id="{D6F86492-5166-8C73-854E-F588790B98B0}"/>
                </a:ext>
              </a:extLst>
            </p:cNvPr>
            <p:cNvGrpSpPr/>
            <p:nvPr/>
          </p:nvGrpSpPr>
          <p:grpSpPr>
            <a:xfrm>
              <a:off x="1928360" y="3208455"/>
              <a:ext cx="339522" cy="646331"/>
              <a:chOff x="-1912141" y="2851011"/>
              <a:chExt cx="569355" cy="1083852"/>
            </a:xfrm>
            <a:grpFill/>
          </p:grpSpPr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xmlns="" id="{50F414C8-4625-EA0F-F6E6-FDC3C885949F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xmlns="" id="{1FCEBE12-DF04-2D7B-6A73-592A75A0A347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xmlns="" id="{E6402165-2080-A11F-150E-EBA976A3EB3B}"/>
                </a:ext>
              </a:extLst>
            </p:cNvPr>
            <p:cNvGrpSpPr/>
            <p:nvPr/>
          </p:nvGrpSpPr>
          <p:grpSpPr>
            <a:xfrm>
              <a:off x="2242685" y="3208455"/>
              <a:ext cx="339522" cy="646331"/>
              <a:chOff x="-1912141" y="2851011"/>
              <a:chExt cx="569355" cy="1083852"/>
            </a:xfrm>
            <a:grpFill/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xmlns="" id="{3A53995C-E871-5741-A55A-D47A990D6C75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xmlns="" id="{3AEE5CEE-4F7E-0880-E891-DD7F69D3EF72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xmlns="" id="{A3B8B2FB-0867-E276-6CBF-BCE2CD6AC387}"/>
              </a:ext>
            </a:extLst>
          </p:cNvPr>
          <p:cNvGrpSpPr/>
          <p:nvPr/>
        </p:nvGrpSpPr>
        <p:grpSpPr>
          <a:xfrm>
            <a:off x="8570396" y="3619909"/>
            <a:ext cx="2500433" cy="519979"/>
            <a:chOff x="569326" y="7076458"/>
            <a:chExt cx="3108027" cy="646331"/>
          </a:xfrm>
        </p:grpSpPr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xmlns="" id="{144F887A-1C3B-D679-CF64-66394B2EF023}"/>
                </a:ext>
              </a:extLst>
            </p:cNvPr>
            <p:cNvGrpSpPr/>
            <p:nvPr/>
          </p:nvGrpSpPr>
          <p:grpSpPr>
            <a:xfrm>
              <a:off x="569326" y="7076458"/>
              <a:ext cx="339522" cy="646331"/>
              <a:chOff x="-1912141" y="2851011"/>
              <a:chExt cx="569355" cy="1083852"/>
            </a:xfrm>
            <a:solidFill>
              <a:schemeClr val="bg1">
                <a:lumMod val="65000"/>
              </a:schemeClr>
            </a:solidFill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xmlns="" id="{6E8DF359-89E7-E7A9-301D-238C1B082A57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xmlns="" id="{749FB5FA-2CA3-C308-1281-29B544EC399F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xmlns="" id="{070F9063-AC4A-82F5-9E63-DF56328107A2}"/>
                </a:ext>
              </a:extLst>
            </p:cNvPr>
            <p:cNvGrpSpPr/>
            <p:nvPr/>
          </p:nvGrpSpPr>
          <p:grpSpPr>
            <a:xfrm>
              <a:off x="880382" y="7076458"/>
              <a:ext cx="339522" cy="646331"/>
              <a:chOff x="-1912141" y="2851011"/>
              <a:chExt cx="569355" cy="1083852"/>
            </a:xfrm>
            <a:solidFill>
              <a:schemeClr val="bg1">
                <a:lumMod val="65000"/>
              </a:schemeClr>
            </a:solidFill>
          </p:grpSpPr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xmlns="" id="{C165F8F3-F5AF-7854-E021-9BCD90AB7D80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xmlns="" id="{E58CC02C-58A1-251A-54B6-D3259072A2DF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xmlns="" id="{CE5959C1-3768-1203-02E9-A020FAA3AF2B}"/>
                </a:ext>
              </a:extLst>
            </p:cNvPr>
            <p:cNvGrpSpPr/>
            <p:nvPr/>
          </p:nvGrpSpPr>
          <p:grpSpPr>
            <a:xfrm>
              <a:off x="1194707" y="7076458"/>
              <a:ext cx="339522" cy="646331"/>
              <a:chOff x="-1912141" y="2851011"/>
              <a:chExt cx="569355" cy="1083852"/>
            </a:xfrm>
            <a:solidFill>
              <a:schemeClr val="bg1">
                <a:lumMod val="65000"/>
              </a:schemeClr>
            </a:solidFill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xmlns="" id="{45C86ED4-64B3-B9B5-715A-875A3A726417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xmlns="" id="{80B88ACF-88AD-A2B4-86F3-E28ADE521958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xmlns="" id="{F02B030C-569E-573E-2CC2-BE9771F8D60E}"/>
                </a:ext>
              </a:extLst>
            </p:cNvPr>
            <p:cNvGrpSpPr/>
            <p:nvPr/>
          </p:nvGrpSpPr>
          <p:grpSpPr>
            <a:xfrm>
              <a:off x="1494745" y="7076458"/>
              <a:ext cx="339522" cy="646331"/>
              <a:chOff x="-1912141" y="2851011"/>
              <a:chExt cx="569355" cy="1083852"/>
            </a:xfrm>
            <a:solidFill>
              <a:srgbClr val="70AE47"/>
            </a:solidFill>
          </p:grpSpPr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xmlns="" id="{D60D4BD7-EA97-5407-E1E2-4D8683EF851C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xmlns="" id="{5D93398C-DA3D-B312-2ABE-CA52A0F7FD55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xmlns="" id="{5B2F9753-EB84-2284-5304-80B888142CA7}"/>
                </a:ext>
              </a:extLst>
            </p:cNvPr>
            <p:cNvGrpSpPr/>
            <p:nvPr/>
          </p:nvGrpSpPr>
          <p:grpSpPr>
            <a:xfrm>
              <a:off x="1794782" y="7076458"/>
              <a:ext cx="339522" cy="646331"/>
              <a:chOff x="-1912141" y="2851011"/>
              <a:chExt cx="569355" cy="1083852"/>
            </a:xfrm>
            <a:solidFill>
              <a:srgbClr val="70AE47"/>
            </a:solidFill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xmlns="" id="{61056A38-B5CE-2F29-B8E0-DA2AFD858EA9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xmlns="" id="{0B150188-FCF5-C400-7BD6-22DAF4F8110E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xmlns="" id="{5BB8C8E4-3FB4-91D3-5CCE-964D76F9E527}"/>
                </a:ext>
              </a:extLst>
            </p:cNvPr>
            <p:cNvGrpSpPr/>
            <p:nvPr/>
          </p:nvGrpSpPr>
          <p:grpSpPr>
            <a:xfrm>
              <a:off x="2112375" y="7076458"/>
              <a:ext cx="339522" cy="646331"/>
              <a:chOff x="-1912141" y="2851011"/>
              <a:chExt cx="569355" cy="1083852"/>
            </a:xfrm>
            <a:solidFill>
              <a:srgbClr val="70AE47"/>
            </a:solidFill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xmlns="" id="{E7649251-4A4C-F0B2-CDF8-861A7FD95FCE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xmlns="" id="{38FF489C-1517-D1DD-33E2-62EA274B6CF7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xmlns="" id="{CDFCE51D-80F7-6139-BBFE-A090FE7774AD}"/>
                </a:ext>
              </a:extLst>
            </p:cNvPr>
            <p:cNvGrpSpPr/>
            <p:nvPr/>
          </p:nvGrpSpPr>
          <p:grpSpPr>
            <a:xfrm>
              <a:off x="2423431" y="7076458"/>
              <a:ext cx="339522" cy="646331"/>
              <a:chOff x="-1912141" y="2851011"/>
              <a:chExt cx="569355" cy="1083852"/>
            </a:xfrm>
            <a:solidFill>
              <a:srgbClr val="70AE47"/>
            </a:solidFill>
          </p:grpSpPr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xmlns="" id="{92545742-1AD4-C201-6E88-71A3167F9947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xmlns="" id="{6B470B0C-384A-3D98-FA7C-F78214563CDA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xmlns="" id="{3C46F408-9E33-D413-7AF6-D3431C17E5BE}"/>
                </a:ext>
              </a:extLst>
            </p:cNvPr>
            <p:cNvGrpSpPr/>
            <p:nvPr/>
          </p:nvGrpSpPr>
          <p:grpSpPr>
            <a:xfrm>
              <a:off x="2737756" y="7076458"/>
              <a:ext cx="339522" cy="646331"/>
              <a:chOff x="-1912141" y="2851011"/>
              <a:chExt cx="569355" cy="1083852"/>
            </a:xfrm>
            <a:solidFill>
              <a:schemeClr val="bg1">
                <a:lumMod val="65000"/>
              </a:schemeClr>
            </a:solidFill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xmlns="" id="{95A2EA88-A22A-8ED3-858A-E10E6527FC07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xmlns="" id="{D15BF097-9ECC-2331-CAD0-BE23E9C08D56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xmlns="" id="{BDA33CA0-18C3-5298-AB67-393B9016B3BE}"/>
                </a:ext>
              </a:extLst>
            </p:cNvPr>
            <p:cNvGrpSpPr/>
            <p:nvPr/>
          </p:nvGrpSpPr>
          <p:grpSpPr>
            <a:xfrm>
              <a:off x="3037794" y="7076458"/>
              <a:ext cx="339522" cy="646331"/>
              <a:chOff x="-1912141" y="2851011"/>
              <a:chExt cx="569355" cy="1083852"/>
            </a:xfrm>
            <a:solidFill>
              <a:schemeClr val="bg1">
                <a:lumMod val="65000"/>
              </a:schemeClr>
            </a:solidFill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xmlns="" id="{B594F382-112E-D428-ED4D-D02A678F4E8A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xmlns="" id="{7764E251-DC23-E70C-0BB5-AF7EF9B053EF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xmlns="" id="{C70ED021-D5F5-4D78-58BB-C6D044B6C602}"/>
                </a:ext>
              </a:extLst>
            </p:cNvPr>
            <p:cNvGrpSpPr/>
            <p:nvPr/>
          </p:nvGrpSpPr>
          <p:grpSpPr>
            <a:xfrm>
              <a:off x="3337831" y="7076458"/>
              <a:ext cx="339522" cy="646331"/>
              <a:chOff x="-1912141" y="2851011"/>
              <a:chExt cx="569355" cy="1083852"/>
            </a:xfrm>
            <a:solidFill>
              <a:schemeClr val="bg1">
                <a:lumMod val="65000"/>
              </a:schemeClr>
            </a:solidFill>
          </p:grpSpPr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xmlns="" id="{020529C2-C95D-D1D5-D731-0FC824370A47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xmlns="" id="{3911F4C1-BE6B-ACE8-0084-807486B33AB6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xmlns="" id="{CFB589A4-1078-A550-505C-DD7CB6F7C227}"/>
              </a:ext>
            </a:extLst>
          </p:cNvPr>
          <p:cNvSpPr txBox="1"/>
          <p:nvPr/>
        </p:nvSpPr>
        <p:spPr>
          <a:xfrm>
            <a:off x="8817988" y="4576982"/>
            <a:ext cx="316493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 dirty="0"/>
              <a:t>About </a:t>
            </a:r>
            <a:r>
              <a:rPr lang="en-US" sz="1600" b="1" dirty="0">
                <a:solidFill>
                  <a:srgbClr val="2874A6"/>
                </a:solidFill>
              </a:rPr>
              <a:t>1 </a:t>
            </a:r>
            <a:r>
              <a:rPr lang="en-US" sz="1600" b="1" dirty="0" smtClean="0">
                <a:solidFill>
                  <a:srgbClr val="2874A6"/>
                </a:solidFill>
              </a:rPr>
              <a:t>in 3 </a:t>
            </a:r>
            <a:r>
              <a:rPr lang="en-US" sz="1600" b="1" dirty="0"/>
              <a:t>adolescent girls were low Vitamin D status</a:t>
            </a:r>
          </a:p>
        </p:txBody>
      </p:sp>
      <p:grpSp>
        <p:nvGrpSpPr>
          <p:cNvPr id="202" name="Group 201">
            <a:extLst>
              <a:ext uri="{FF2B5EF4-FFF2-40B4-BE49-F238E27FC236}">
                <a16:creationId xmlns:a16="http://schemas.microsoft.com/office/drawing/2014/main" xmlns="" id="{D7CF155A-6C18-D137-1391-5D45E5797772}"/>
              </a:ext>
            </a:extLst>
          </p:cNvPr>
          <p:cNvGrpSpPr/>
          <p:nvPr/>
        </p:nvGrpSpPr>
        <p:grpSpPr>
          <a:xfrm>
            <a:off x="8014167" y="4637652"/>
            <a:ext cx="782433" cy="524105"/>
            <a:chOff x="1617304" y="3208455"/>
            <a:chExt cx="964903" cy="646331"/>
          </a:xfrm>
          <a:solidFill>
            <a:schemeClr val="bg1">
              <a:lumMod val="65000"/>
            </a:schemeClr>
          </a:solidFill>
        </p:grpSpPr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xmlns="" id="{A645F74D-1575-91B2-F060-2BD5C74602AA}"/>
                </a:ext>
              </a:extLst>
            </p:cNvPr>
            <p:cNvGrpSpPr/>
            <p:nvPr/>
          </p:nvGrpSpPr>
          <p:grpSpPr>
            <a:xfrm>
              <a:off x="1617304" y="3208455"/>
              <a:ext cx="339522" cy="646331"/>
              <a:chOff x="-1912141" y="2851011"/>
              <a:chExt cx="569355" cy="1083852"/>
            </a:xfrm>
            <a:grpFill/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xmlns="" id="{F62697DC-96F3-9011-BFE2-4E413018AFEC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xmlns="" id="{C09929B0-D5DC-3CF7-541D-53ED6FB4F9AA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xmlns="" id="{368B89E2-C63E-AD29-E50F-1909BFB2240A}"/>
                </a:ext>
              </a:extLst>
            </p:cNvPr>
            <p:cNvGrpSpPr/>
            <p:nvPr/>
          </p:nvGrpSpPr>
          <p:grpSpPr>
            <a:xfrm>
              <a:off x="1928360" y="3208455"/>
              <a:ext cx="339522" cy="646331"/>
              <a:chOff x="-1912141" y="2851011"/>
              <a:chExt cx="569355" cy="1083852"/>
            </a:xfrm>
            <a:grpFill/>
          </p:grpSpPr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xmlns="" id="{0AFCDFFD-6509-EC18-6607-BD3C5D6A2DE9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rgbClr val="2874A6"/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xmlns="" id="{3DFA578B-796A-0182-3C07-E7D6D6F2560D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rgbClr val="2874A6"/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xmlns="" id="{F958A036-F104-21FA-7E8E-291138AA8339}"/>
                </a:ext>
              </a:extLst>
            </p:cNvPr>
            <p:cNvGrpSpPr/>
            <p:nvPr/>
          </p:nvGrpSpPr>
          <p:grpSpPr>
            <a:xfrm>
              <a:off x="2242685" y="3208455"/>
              <a:ext cx="339522" cy="646331"/>
              <a:chOff x="-1912141" y="2851011"/>
              <a:chExt cx="569355" cy="1083852"/>
            </a:xfrm>
            <a:grpFill/>
          </p:grpSpPr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xmlns="" id="{65AF7D49-9B2E-3A02-1C45-C385D38B46EF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xmlns="" id="{2AAAA307-EB56-63D8-B7B6-F2472343586A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213" name="TextBox 212">
            <a:extLst>
              <a:ext uri="{FF2B5EF4-FFF2-40B4-BE49-F238E27FC236}">
                <a16:creationId xmlns:a16="http://schemas.microsoft.com/office/drawing/2014/main" xmlns="" id="{571A16FD-0ED7-5D26-43CE-623BE1A29324}"/>
              </a:ext>
            </a:extLst>
          </p:cNvPr>
          <p:cNvSpPr txBox="1"/>
          <p:nvPr/>
        </p:nvSpPr>
        <p:spPr>
          <a:xfrm>
            <a:off x="8100881" y="5459082"/>
            <a:ext cx="345710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2700" lvl="1" algn="ctr"/>
            <a:r>
              <a:rPr lang="en-US" sz="1600" b="1" dirty="0"/>
              <a:t>In AA about </a:t>
            </a:r>
            <a:r>
              <a:rPr lang="en-US" sz="1600" b="1" dirty="0">
                <a:solidFill>
                  <a:srgbClr val="2874A6"/>
                </a:solidFill>
              </a:rPr>
              <a:t>7 from 10 </a:t>
            </a:r>
            <a:r>
              <a:rPr lang="en-US" sz="1600" b="1" dirty="0"/>
              <a:t>were low Vitamin D status</a:t>
            </a:r>
            <a:endParaRPr lang="x-none" sz="1600" b="1" dirty="0"/>
          </a:p>
        </p:txBody>
      </p:sp>
      <p:grpSp>
        <p:nvGrpSpPr>
          <p:cNvPr id="247" name="Group 246">
            <a:extLst>
              <a:ext uri="{FF2B5EF4-FFF2-40B4-BE49-F238E27FC236}">
                <a16:creationId xmlns:a16="http://schemas.microsoft.com/office/drawing/2014/main" xmlns="" id="{AF3679A6-A72C-A765-6ED9-AF0C3E167FBE}"/>
              </a:ext>
            </a:extLst>
          </p:cNvPr>
          <p:cNvGrpSpPr/>
          <p:nvPr/>
        </p:nvGrpSpPr>
        <p:grpSpPr>
          <a:xfrm>
            <a:off x="8570396" y="6134368"/>
            <a:ext cx="2500433" cy="519979"/>
            <a:chOff x="800734" y="5215145"/>
            <a:chExt cx="2500433" cy="519979"/>
          </a:xfrm>
        </p:grpSpPr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xmlns="" id="{47163F8A-14DA-3DC1-7F1B-91569DE71295}"/>
                </a:ext>
              </a:extLst>
            </p:cNvPr>
            <p:cNvGrpSpPr/>
            <p:nvPr/>
          </p:nvGrpSpPr>
          <p:grpSpPr>
            <a:xfrm>
              <a:off x="800734" y="5215145"/>
              <a:ext cx="273148" cy="519979"/>
              <a:chOff x="-1912141" y="2851011"/>
              <a:chExt cx="569355" cy="1083852"/>
            </a:xfrm>
            <a:solidFill>
              <a:srgbClr val="2874A6"/>
            </a:solidFill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xmlns="" id="{28A3E1C6-4A2B-958D-E3D2-9F18596D1657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xmlns="" id="{2F5F5ACF-E8E9-E016-8DFC-992FE72BBAF5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xmlns="" id="{44F90C84-2921-1D9F-8FDB-ED83745E18C6}"/>
                </a:ext>
              </a:extLst>
            </p:cNvPr>
            <p:cNvGrpSpPr/>
            <p:nvPr/>
          </p:nvGrpSpPr>
          <p:grpSpPr>
            <a:xfrm>
              <a:off x="1050981" y="5215145"/>
              <a:ext cx="273148" cy="519979"/>
              <a:chOff x="-1912141" y="2851011"/>
              <a:chExt cx="569355" cy="1083852"/>
            </a:xfrm>
            <a:solidFill>
              <a:srgbClr val="2874A6"/>
            </a:solidFill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xmlns="" id="{61E1642C-C9A2-A89F-3AB5-DEE8B5BC982D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xmlns="" id="{FAB6B885-3E1A-E094-2B07-21683091FE8F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xmlns="" id="{3CA29718-6207-8FEE-0953-5046E5A24B27}"/>
                </a:ext>
              </a:extLst>
            </p:cNvPr>
            <p:cNvGrpSpPr/>
            <p:nvPr/>
          </p:nvGrpSpPr>
          <p:grpSpPr>
            <a:xfrm>
              <a:off x="1303858" y="5215145"/>
              <a:ext cx="273148" cy="519979"/>
              <a:chOff x="-1912141" y="2851011"/>
              <a:chExt cx="569355" cy="1083852"/>
            </a:xfrm>
            <a:solidFill>
              <a:srgbClr val="2874A6"/>
            </a:solidFill>
          </p:grpSpPr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xmlns="" id="{663290D0-3695-68F5-A31E-1A15BF161B5E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xmlns="" id="{2548C2D2-C274-7DC9-4F0C-23F35AC01754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xmlns="" id="{31923767-07C0-2FF7-49E0-68201F8EA5C5}"/>
                </a:ext>
              </a:extLst>
            </p:cNvPr>
            <p:cNvGrpSpPr/>
            <p:nvPr/>
          </p:nvGrpSpPr>
          <p:grpSpPr>
            <a:xfrm>
              <a:off x="1545241" y="5215145"/>
              <a:ext cx="273148" cy="519979"/>
              <a:chOff x="-1912141" y="2851011"/>
              <a:chExt cx="569355" cy="1083852"/>
            </a:xfrm>
            <a:solidFill>
              <a:srgbClr val="2874A6"/>
            </a:solidFill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xmlns="" id="{C9A44AD5-6ED5-215D-AB57-FFA5C1760D9A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xmlns="" id="{2AC4E8B0-B96F-2D4C-67F5-16E5353B47C1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xmlns="" id="{C9A2A033-9FAE-A4FC-5CE9-C99ECFC28193}"/>
                </a:ext>
              </a:extLst>
            </p:cNvPr>
            <p:cNvGrpSpPr/>
            <p:nvPr/>
          </p:nvGrpSpPr>
          <p:grpSpPr>
            <a:xfrm>
              <a:off x="1786623" y="5215145"/>
              <a:ext cx="273148" cy="519979"/>
              <a:chOff x="-1912141" y="2851011"/>
              <a:chExt cx="569355" cy="1083852"/>
            </a:xfrm>
            <a:solidFill>
              <a:srgbClr val="2874A6"/>
            </a:solidFill>
          </p:grpSpPr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xmlns="" id="{5B9C08BC-7A2F-9ED5-E373-83CA7428479E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xmlns="" id="{31253A2E-703A-61E6-6D53-0D0FD544E325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xmlns="" id="{E30CEE77-0054-4E82-3F28-81324EB7D817}"/>
                </a:ext>
              </a:extLst>
            </p:cNvPr>
            <p:cNvGrpSpPr/>
            <p:nvPr/>
          </p:nvGrpSpPr>
          <p:grpSpPr>
            <a:xfrm>
              <a:off x="2042129" y="5215145"/>
              <a:ext cx="273148" cy="519979"/>
              <a:chOff x="-1912141" y="2851011"/>
              <a:chExt cx="569355" cy="1083852"/>
            </a:xfrm>
            <a:solidFill>
              <a:srgbClr val="2874A6"/>
            </a:solidFill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xmlns="" id="{AC671E42-094F-CB42-E6AA-03548DC28652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xmlns="" id="{87CC3413-9C2B-973C-E661-88AF4C46E179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xmlns="" id="{8F8D4C91-B9A5-2BC7-AABE-B3DCCAB29463}"/>
                </a:ext>
              </a:extLst>
            </p:cNvPr>
            <p:cNvGrpSpPr/>
            <p:nvPr/>
          </p:nvGrpSpPr>
          <p:grpSpPr>
            <a:xfrm>
              <a:off x="2292377" y="5215145"/>
              <a:ext cx="273148" cy="519979"/>
              <a:chOff x="-1912141" y="2851011"/>
              <a:chExt cx="569355" cy="1083852"/>
            </a:xfrm>
            <a:solidFill>
              <a:srgbClr val="2874A6"/>
            </a:solidFill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xmlns="" id="{16DE5703-B94B-9224-A50E-AA8F7C5DD71B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xmlns="" id="{0D6DC798-C7B7-875F-A0F6-E272DC5AED2F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xmlns="" id="{EBAA0906-F2A0-F02A-1346-FA64896A53FC}"/>
                </a:ext>
              </a:extLst>
            </p:cNvPr>
            <p:cNvGrpSpPr/>
            <p:nvPr/>
          </p:nvGrpSpPr>
          <p:grpSpPr>
            <a:xfrm>
              <a:off x="2545254" y="5215145"/>
              <a:ext cx="273148" cy="519979"/>
              <a:chOff x="-1912141" y="2851011"/>
              <a:chExt cx="569355" cy="1083852"/>
            </a:xfrm>
            <a:solidFill>
              <a:srgbClr val="2874A6"/>
            </a:solidFill>
          </p:grpSpPr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xmlns="" id="{76F1CFB0-D2A3-108F-0794-676E73B1C4B7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xmlns="" id="{595B7236-C482-50A2-CB50-7BC7147494A6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xmlns="" id="{4FBF748A-D856-25D7-EB04-B73F30667EFC}"/>
                </a:ext>
              </a:extLst>
            </p:cNvPr>
            <p:cNvGrpSpPr/>
            <p:nvPr/>
          </p:nvGrpSpPr>
          <p:grpSpPr>
            <a:xfrm>
              <a:off x="2786637" y="5215145"/>
              <a:ext cx="273148" cy="519979"/>
              <a:chOff x="-1912141" y="2851011"/>
              <a:chExt cx="569355" cy="1083852"/>
            </a:xfrm>
            <a:solidFill>
              <a:schemeClr val="bg1">
                <a:lumMod val="65000"/>
              </a:schemeClr>
            </a:solidFill>
          </p:grpSpPr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xmlns="" id="{77573ACD-B7B3-6EBC-C977-7ECF0D250350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xmlns="" id="{D5F719AD-D9DA-9A32-8E36-7BFE58D7FC48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xmlns="" id="{23DE5867-EF47-7B9E-0D47-771162B5A500}"/>
                </a:ext>
              </a:extLst>
            </p:cNvPr>
            <p:cNvGrpSpPr/>
            <p:nvPr/>
          </p:nvGrpSpPr>
          <p:grpSpPr>
            <a:xfrm>
              <a:off x="3028019" y="5215145"/>
              <a:ext cx="273148" cy="519979"/>
              <a:chOff x="-1912141" y="2851011"/>
              <a:chExt cx="569355" cy="1083852"/>
            </a:xfrm>
            <a:solidFill>
              <a:schemeClr val="bg1">
                <a:lumMod val="65000"/>
              </a:schemeClr>
            </a:solidFill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xmlns="" id="{CAFE31BC-25A4-6A1F-9425-F29AF54FC8FE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xmlns="" id="{367226DA-93B6-4702-8F1F-F188BCB7DC40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xmlns="" id="{F1A9A5BE-8192-7FAA-EB98-2850066DECA1}"/>
              </a:ext>
            </a:extLst>
          </p:cNvPr>
          <p:cNvCxnSpPr/>
          <p:nvPr/>
        </p:nvCxnSpPr>
        <p:spPr>
          <a:xfrm>
            <a:off x="8161708" y="2095634"/>
            <a:ext cx="3467823" cy="0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xmlns="" id="{93912674-8441-40FD-31BD-84A1DB838DD8}"/>
              </a:ext>
            </a:extLst>
          </p:cNvPr>
          <p:cNvCxnSpPr/>
          <p:nvPr/>
        </p:nvCxnSpPr>
        <p:spPr>
          <a:xfrm>
            <a:off x="8266209" y="3010034"/>
            <a:ext cx="3467823" cy="0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xmlns="" id="{ACA4A135-D857-C235-561B-07AC6E771F0B}"/>
              </a:ext>
            </a:extLst>
          </p:cNvPr>
          <p:cNvCxnSpPr/>
          <p:nvPr/>
        </p:nvCxnSpPr>
        <p:spPr>
          <a:xfrm>
            <a:off x="8266209" y="4364272"/>
            <a:ext cx="3467823" cy="0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xmlns="" id="{11E4DD23-74D8-4C87-1BAC-0E9DC87655C0}"/>
              </a:ext>
            </a:extLst>
          </p:cNvPr>
          <p:cNvCxnSpPr/>
          <p:nvPr/>
        </p:nvCxnSpPr>
        <p:spPr>
          <a:xfrm>
            <a:off x="8266209" y="5359695"/>
            <a:ext cx="3467823" cy="0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7763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6396ABF9-3C20-4CC9-89CD-377439B0FF14}"/>
              </a:ext>
            </a:extLst>
          </p:cNvPr>
          <p:cNvSpPr txBox="1"/>
          <p:nvPr/>
        </p:nvSpPr>
        <p:spPr>
          <a:xfrm>
            <a:off x="2205726" y="273792"/>
            <a:ext cx="97386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2800" dirty="0">
                <a:solidFill>
                  <a:prstClr val="white"/>
                </a:solidFill>
                <a:latin typeface="Calibri Light"/>
              </a:rPr>
              <a:t>Prevalence of Micronutrients Deficiencies among Adolescent Girls</a:t>
            </a:r>
          </a:p>
        </p:txBody>
      </p:sp>
      <p:sp>
        <p:nvSpPr>
          <p:cNvPr id="2" name="Freeform 1">
            <a:extLst>
              <a:ext uri="{FF2B5EF4-FFF2-40B4-BE49-F238E27FC236}">
                <a16:creationId xmlns:a16="http://schemas.microsoft.com/office/drawing/2014/main" xmlns="" id="{995A9FBC-4A2F-34BF-F57B-97B279A067E8}"/>
              </a:ext>
            </a:extLst>
          </p:cNvPr>
          <p:cNvSpPr/>
          <p:nvPr/>
        </p:nvSpPr>
        <p:spPr>
          <a:xfrm>
            <a:off x="607154" y="140549"/>
            <a:ext cx="1243230" cy="799481"/>
          </a:xfrm>
          <a:custGeom>
            <a:avLst/>
            <a:gdLst>
              <a:gd name="connsiteX0" fmla="*/ 221581 w 1243230"/>
              <a:gd name="connsiteY0" fmla="*/ 195157 h 799481"/>
              <a:gd name="connsiteX1" fmla="*/ 131744 w 1243230"/>
              <a:gd name="connsiteY1" fmla="*/ 135721 h 799481"/>
              <a:gd name="connsiteX2" fmla="*/ 127616 w 1243230"/>
              <a:gd name="connsiteY2" fmla="*/ 137310 h 799481"/>
              <a:gd name="connsiteX3" fmla="*/ 96175 w 1243230"/>
              <a:gd name="connsiteY3" fmla="*/ 155307 h 799481"/>
              <a:gd name="connsiteX4" fmla="*/ 40611 w 1243230"/>
              <a:gd name="connsiteY4" fmla="*/ 179553 h 799481"/>
              <a:gd name="connsiteX5" fmla="*/ 29580 w 1243230"/>
              <a:gd name="connsiteY5" fmla="*/ 168398 h 799481"/>
              <a:gd name="connsiteX6" fmla="*/ 54390 w 1243230"/>
              <a:gd name="connsiteY6" fmla="*/ 117329 h 799481"/>
              <a:gd name="connsiteX7" fmla="*/ 106860 w 1243230"/>
              <a:gd name="connsiteY7" fmla="*/ 82307 h 799481"/>
              <a:gd name="connsiteX8" fmla="*/ 130302 w 1243230"/>
              <a:gd name="connsiteY8" fmla="*/ 63117 h 799481"/>
              <a:gd name="connsiteX9" fmla="*/ 221582 w 1243230"/>
              <a:gd name="connsiteY9" fmla="*/ 5 h 799481"/>
              <a:gd name="connsiteX10" fmla="*/ 313125 w 1243230"/>
              <a:gd name="connsiteY10" fmla="*/ 63735 h 799481"/>
              <a:gd name="connsiteX11" fmla="*/ 337720 w 1243230"/>
              <a:gd name="connsiteY11" fmla="*/ 81961 h 799481"/>
              <a:gd name="connsiteX12" fmla="*/ 347003 w 1243230"/>
              <a:gd name="connsiteY12" fmla="*/ 80802 h 799481"/>
              <a:gd name="connsiteX13" fmla="*/ 413598 w 1243230"/>
              <a:gd name="connsiteY13" fmla="*/ 165470 h 799481"/>
              <a:gd name="connsiteX14" fmla="*/ 402074 w 1243230"/>
              <a:gd name="connsiteY14" fmla="*/ 176883 h 799481"/>
              <a:gd name="connsiteX15" fmla="*/ 347016 w 1243230"/>
              <a:gd name="connsiteY15" fmla="*/ 155334 h 799481"/>
              <a:gd name="connsiteX16" fmla="*/ 315291 w 1243230"/>
              <a:gd name="connsiteY16" fmla="*/ 136852 h 799481"/>
              <a:gd name="connsiteX17" fmla="*/ 311739 w 1243230"/>
              <a:gd name="connsiteY17" fmla="*/ 134945 h 799481"/>
              <a:gd name="connsiteX18" fmla="*/ 221583 w 1243230"/>
              <a:gd name="connsiteY18" fmla="*/ 195156 h 799481"/>
              <a:gd name="connsiteX19" fmla="*/ 141694 w 1243230"/>
              <a:gd name="connsiteY19" fmla="*/ 117906 h 799481"/>
              <a:gd name="connsiteX20" fmla="*/ 221581 w 1243230"/>
              <a:gd name="connsiteY20" fmla="*/ 180005 h 799481"/>
              <a:gd name="connsiteX21" fmla="*/ 302030 w 1243230"/>
              <a:gd name="connsiteY21" fmla="*/ 115485 h 799481"/>
              <a:gd name="connsiteX22" fmla="*/ 316704 w 1243230"/>
              <a:gd name="connsiteY22" fmla="*/ 115013 h 799481"/>
              <a:gd name="connsiteX23" fmla="*/ 320256 w 1243230"/>
              <a:gd name="connsiteY23" fmla="*/ 122416 h 799481"/>
              <a:gd name="connsiteX24" fmla="*/ 327110 w 1243230"/>
              <a:gd name="connsiteY24" fmla="*/ 126863 h 799481"/>
              <a:gd name="connsiteX25" fmla="*/ 346986 w 1243230"/>
              <a:gd name="connsiteY25" fmla="*/ 140183 h 799481"/>
              <a:gd name="connsiteX26" fmla="*/ 397341 w 1243230"/>
              <a:gd name="connsiteY26" fmla="*/ 160498 h 799481"/>
              <a:gd name="connsiteX27" fmla="*/ 376916 w 1243230"/>
              <a:gd name="connsiteY27" fmla="*/ 125311 h 799481"/>
              <a:gd name="connsiteX28" fmla="*/ 335706 w 1243230"/>
              <a:gd name="connsiteY28" fmla="*/ 99023 h 799481"/>
              <a:gd name="connsiteX29" fmla="*/ 324321 w 1243230"/>
              <a:gd name="connsiteY29" fmla="*/ 93265 h 799481"/>
              <a:gd name="connsiteX30" fmla="*/ 319722 w 1243230"/>
              <a:gd name="connsiteY30" fmla="*/ 77856 h 799481"/>
              <a:gd name="connsiteX31" fmla="*/ 317148 w 1243230"/>
              <a:gd name="connsiteY31" fmla="*/ 83143 h 799481"/>
              <a:gd name="connsiteX32" fmla="*/ 302551 w 1243230"/>
              <a:gd name="connsiteY32" fmla="*/ 82123 h 799481"/>
              <a:gd name="connsiteX33" fmla="*/ 221595 w 1243230"/>
              <a:gd name="connsiteY33" fmla="*/ 15175 h 799481"/>
              <a:gd name="connsiteX34" fmla="*/ 141119 w 1243230"/>
              <a:gd name="connsiteY34" fmla="*/ 79834 h 799481"/>
              <a:gd name="connsiteX35" fmla="*/ 126744 w 1243230"/>
              <a:gd name="connsiteY35" fmla="*/ 81159 h 799481"/>
              <a:gd name="connsiteX36" fmla="*/ 124947 w 1243230"/>
              <a:gd name="connsiteY36" fmla="*/ 77843 h 799481"/>
              <a:gd name="connsiteX37" fmla="*/ 120243 w 1243230"/>
              <a:gd name="connsiteY37" fmla="*/ 93980 h 799481"/>
              <a:gd name="connsiteX38" fmla="*/ 108504 w 1243230"/>
              <a:gd name="connsiteY38" fmla="*/ 99606 h 799481"/>
              <a:gd name="connsiteX39" fmla="*/ 96190 w 1243230"/>
              <a:gd name="connsiteY39" fmla="*/ 95929 h 799481"/>
              <a:gd name="connsiteX40" fmla="*/ 46086 w 1243230"/>
              <a:gd name="connsiteY40" fmla="*/ 162545 h 799481"/>
              <a:gd name="connsiteX41" fmla="*/ 96190 w 1243230"/>
              <a:gd name="connsiteY41" fmla="*/ 140171 h 799481"/>
              <a:gd name="connsiteX42" fmla="*/ 124538 w 1243230"/>
              <a:gd name="connsiteY42" fmla="*/ 122236 h 799481"/>
              <a:gd name="connsiteX43" fmla="*/ 127250 w 1243230"/>
              <a:gd name="connsiteY43" fmla="*/ 117171 h 799481"/>
              <a:gd name="connsiteX44" fmla="*/ 141694 w 1243230"/>
              <a:gd name="connsiteY44" fmla="*/ 117907 h 799481"/>
              <a:gd name="connsiteX45" fmla="*/ 626343 w 1243230"/>
              <a:gd name="connsiteY45" fmla="*/ 195157 h 799481"/>
              <a:gd name="connsiteX46" fmla="*/ 536485 w 1243230"/>
              <a:gd name="connsiteY46" fmla="*/ 135721 h 799481"/>
              <a:gd name="connsiteX47" fmla="*/ 532371 w 1243230"/>
              <a:gd name="connsiteY47" fmla="*/ 137310 h 799481"/>
              <a:gd name="connsiteX48" fmla="*/ 500916 w 1243230"/>
              <a:gd name="connsiteY48" fmla="*/ 155307 h 799481"/>
              <a:gd name="connsiteX49" fmla="*/ 445366 w 1243230"/>
              <a:gd name="connsiteY49" fmla="*/ 179553 h 799481"/>
              <a:gd name="connsiteX50" fmla="*/ 434335 w 1243230"/>
              <a:gd name="connsiteY50" fmla="*/ 168398 h 799481"/>
              <a:gd name="connsiteX51" fmla="*/ 500930 w 1243230"/>
              <a:gd name="connsiteY51" fmla="*/ 80782 h 799481"/>
              <a:gd name="connsiteX52" fmla="*/ 511628 w 1243230"/>
              <a:gd name="connsiteY52" fmla="*/ 82308 h 799481"/>
              <a:gd name="connsiteX53" fmla="*/ 535070 w 1243230"/>
              <a:gd name="connsiteY53" fmla="*/ 63118 h 799481"/>
              <a:gd name="connsiteX54" fmla="*/ 626343 w 1243230"/>
              <a:gd name="connsiteY54" fmla="*/ 6 h 799481"/>
              <a:gd name="connsiteX55" fmla="*/ 717858 w 1243230"/>
              <a:gd name="connsiteY55" fmla="*/ 63736 h 799481"/>
              <a:gd name="connsiteX56" fmla="*/ 742465 w 1243230"/>
              <a:gd name="connsiteY56" fmla="*/ 81962 h 799481"/>
              <a:gd name="connsiteX57" fmla="*/ 751747 w 1243230"/>
              <a:gd name="connsiteY57" fmla="*/ 80803 h 799481"/>
              <a:gd name="connsiteX58" fmla="*/ 818342 w 1243230"/>
              <a:gd name="connsiteY58" fmla="*/ 165471 h 799481"/>
              <a:gd name="connsiteX59" fmla="*/ 806805 w 1243230"/>
              <a:gd name="connsiteY59" fmla="*/ 176883 h 799481"/>
              <a:gd name="connsiteX60" fmla="*/ 751747 w 1243230"/>
              <a:gd name="connsiteY60" fmla="*/ 155335 h 799481"/>
              <a:gd name="connsiteX61" fmla="*/ 720022 w 1243230"/>
              <a:gd name="connsiteY61" fmla="*/ 136853 h 799481"/>
              <a:gd name="connsiteX62" fmla="*/ 716470 w 1243230"/>
              <a:gd name="connsiteY62" fmla="*/ 134945 h 799481"/>
              <a:gd name="connsiteX63" fmla="*/ 626342 w 1243230"/>
              <a:gd name="connsiteY63" fmla="*/ 195157 h 799481"/>
              <a:gd name="connsiteX64" fmla="*/ 546428 w 1243230"/>
              <a:gd name="connsiteY64" fmla="*/ 117906 h 799481"/>
              <a:gd name="connsiteX65" fmla="*/ 626329 w 1243230"/>
              <a:gd name="connsiteY65" fmla="*/ 180005 h 799481"/>
              <a:gd name="connsiteX66" fmla="*/ 706764 w 1243230"/>
              <a:gd name="connsiteY66" fmla="*/ 115499 h 799481"/>
              <a:gd name="connsiteX67" fmla="*/ 721437 w 1243230"/>
              <a:gd name="connsiteY67" fmla="*/ 115014 h 799481"/>
              <a:gd name="connsiteX68" fmla="*/ 724989 w 1243230"/>
              <a:gd name="connsiteY68" fmla="*/ 122416 h 799481"/>
              <a:gd name="connsiteX69" fmla="*/ 731844 w 1243230"/>
              <a:gd name="connsiteY69" fmla="*/ 126863 h 799481"/>
              <a:gd name="connsiteX70" fmla="*/ 751720 w 1243230"/>
              <a:gd name="connsiteY70" fmla="*/ 140184 h 799481"/>
              <a:gd name="connsiteX71" fmla="*/ 802074 w 1243230"/>
              <a:gd name="connsiteY71" fmla="*/ 160498 h 799481"/>
              <a:gd name="connsiteX72" fmla="*/ 751679 w 1243230"/>
              <a:gd name="connsiteY72" fmla="*/ 95942 h 799481"/>
              <a:gd name="connsiteX73" fmla="*/ 740405 w 1243230"/>
              <a:gd name="connsiteY73" fmla="*/ 99023 h 799481"/>
              <a:gd name="connsiteX74" fmla="*/ 729034 w 1243230"/>
              <a:gd name="connsiteY74" fmla="*/ 93264 h 799481"/>
              <a:gd name="connsiteX75" fmla="*/ 724435 w 1243230"/>
              <a:gd name="connsiteY75" fmla="*/ 77856 h 799481"/>
              <a:gd name="connsiteX76" fmla="*/ 721875 w 1243230"/>
              <a:gd name="connsiteY76" fmla="*/ 83142 h 799481"/>
              <a:gd name="connsiteX77" fmla="*/ 707264 w 1243230"/>
              <a:gd name="connsiteY77" fmla="*/ 82122 h 799481"/>
              <a:gd name="connsiteX78" fmla="*/ 626315 w 1243230"/>
              <a:gd name="connsiteY78" fmla="*/ 15174 h 799481"/>
              <a:gd name="connsiteX79" fmla="*/ 545831 w 1243230"/>
              <a:gd name="connsiteY79" fmla="*/ 79833 h 799481"/>
              <a:gd name="connsiteX80" fmla="*/ 531463 w 1243230"/>
              <a:gd name="connsiteY80" fmla="*/ 81158 h 799481"/>
              <a:gd name="connsiteX81" fmla="*/ 529653 w 1243230"/>
              <a:gd name="connsiteY81" fmla="*/ 77870 h 799481"/>
              <a:gd name="connsiteX82" fmla="*/ 524956 w 1243230"/>
              <a:gd name="connsiteY82" fmla="*/ 94007 h 799481"/>
              <a:gd name="connsiteX83" fmla="*/ 513238 w 1243230"/>
              <a:gd name="connsiteY83" fmla="*/ 99633 h 799481"/>
              <a:gd name="connsiteX84" fmla="*/ 470918 w 1243230"/>
              <a:gd name="connsiteY84" fmla="*/ 126899 h 799481"/>
              <a:gd name="connsiteX85" fmla="*/ 450806 w 1243230"/>
              <a:gd name="connsiteY85" fmla="*/ 162573 h 799481"/>
              <a:gd name="connsiteX86" fmla="*/ 500896 w 1243230"/>
              <a:gd name="connsiteY86" fmla="*/ 140198 h 799481"/>
              <a:gd name="connsiteX87" fmla="*/ 529258 w 1243230"/>
              <a:gd name="connsiteY87" fmla="*/ 122264 h 799481"/>
              <a:gd name="connsiteX88" fmla="*/ 531971 w 1243230"/>
              <a:gd name="connsiteY88" fmla="*/ 117192 h 799481"/>
              <a:gd name="connsiteX89" fmla="*/ 546429 w 1243230"/>
              <a:gd name="connsiteY89" fmla="*/ 117907 h 799481"/>
              <a:gd name="connsiteX90" fmla="*/ 1225359 w 1243230"/>
              <a:gd name="connsiteY90" fmla="*/ 328421 h 799481"/>
              <a:gd name="connsiteX91" fmla="*/ 1117554 w 1243230"/>
              <a:gd name="connsiteY91" fmla="*/ 239327 h 799481"/>
              <a:gd name="connsiteX92" fmla="*/ 1068304 w 1243230"/>
              <a:gd name="connsiteY92" fmla="*/ 206048 h 799481"/>
              <a:gd name="connsiteX93" fmla="*/ 982505 w 1243230"/>
              <a:gd name="connsiteY93" fmla="*/ 206048 h 799481"/>
              <a:gd name="connsiteX94" fmla="*/ 935065 w 1243230"/>
              <a:gd name="connsiteY94" fmla="*/ 237864 h 799481"/>
              <a:gd name="connsiteX95" fmla="*/ 824062 w 1243230"/>
              <a:gd name="connsiteY95" fmla="*/ 329574 h 799481"/>
              <a:gd name="connsiteX96" fmla="*/ 714897 w 1243230"/>
              <a:gd name="connsiteY96" fmla="*/ 239322 h 799481"/>
              <a:gd name="connsiteX97" fmla="*/ 665659 w 1243230"/>
              <a:gd name="connsiteY97" fmla="*/ 206069 h 799481"/>
              <a:gd name="connsiteX98" fmla="*/ 579860 w 1243230"/>
              <a:gd name="connsiteY98" fmla="*/ 206069 h 799481"/>
              <a:gd name="connsiteX99" fmla="*/ 532420 w 1243230"/>
              <a:gd name="connsiteY99" fmla="*/ 237885 h 799481"/>
              <a:gd name="connsiteX100" fmla="*/ 420376 w 1243230"/>
              <a:gd name="connsiteY100" fmla="*/ 330545 h 799481"/>
              <a:gd name="connsiteX101" fmla="*/ 310177 w 1243230"/>
              <a:gd name="connsiteY101" fmla="*/ 239336 h 799481"/>
              <a:gd name="connsiteX102" fmla="*/ 260927 w 1243230"/>
              <a:gd name="connsiteY102" fmla="*/ 206083 h 799481"/>
              <a:gd name="connsiteX103" fmla="*/ 175128 w 1243230"/>
              <a:gd name="connsiteY103" fmla="*/ 206083 h 799481"/>
              <a:gd name="connsiteX104" fmla="*/ 127688 w 1243230"/>
              <a:gd name="connsiteY104" fmla="*/ 237899 h 799481"/>
              <a:gd name="connsiteX105" fmla="*/ 18072 w 1243230"/>
              <a:gd name="connsiteY105" fmla="*/ 328450 h 799481"/>
              <a:gd name="connsiteX106" fmla="*/ 11439 w 1243230"/>
              <a:gd name="connsiteY106" fmla="*/ 398000 h 799481"/>
              <a:gd name="connsiteX107" fmla="*/ 74260 w 1243230"/>
              <a:gd name="connsiteY107" fmla="*/ 417856 h 799481"/>
              <a:gd name="connsiteX108" fmla="*/ 33404 w 1243230"/>
              <a:gd name="connsiteY108" fmla="*/ 558400 h 799481"/>
              <a:gd name="connsiteX109" fmla="*/ 86602 w 1243230"/>
              <a:gd name="connsiteY109" fmla="*/ 609975 h 799481"/>
              <a:gd name="connsiteX110" fmla="*/ 98486 w 1243230"/>
              <a:gd name="connsiteY110" fmla="*/ 609975 h 799481"/>
              <a:gd name="connsiteX111" fmla="*/ 98493 w 1243230"/>
              <a:gd name="connsiteY111" fmla="*/ 749860 h 799481"/>
              <a:gd name="connsiteX112" fmla="*/ 146850 w 1243230"/>
              <a:gd name="connsiteY112" fmla="*/ 799263 h 799481"/>
              <a:gd name="connsiteX113" fmla="*/ 204516 w 1243230"/>
              <a:gd name="connsiteY113" fmla="*/ 749860 h 799481"/>
              <a:gd name="connsiteX114" fmla="*/ 204516 w 1243230"/>
              <a:gd name="connsiteY114" fmla="*/ 609934 h 799481"/>
              <a:gd name="connsiteX115" fmla="*/ 237338 w 1243230"/>
              <a:gd name="connsiteY115" fmla="*/ 609934 h 799481"/>
              <a:gd name="connsiteX116" fmla="*/ 237338 w 1243230"/>
              <a:gd name="connsiteY116" fmla="*/ 749860 h 799481"/>
              <a:gd name="connsiteX117" fmla="*/ 293665 w 1243230"/>
              <a:gd name="connsiteY117" fmla="*/ 799263 h 799481"/>
              <a:gd name="connsiteX118" fmla="*/ 343359 w 1243230"/>
              <a:gd name="connsiteY118" fmla="*/ 749860 h 799481"/>
              <a:gd name="connsiteX119" fmla="*/ 343359 w 1243230"/>
              <a:gd name="connsiteY119" fmla="*/ 609934 h 799481"/>
              <a:gd name="connsiteX120" fmla="*/ 349457 w 1243230"/>
              <a:gd name="connsiteY120" fmla="*/ 609934 h 799481"/>
              <a:gd name="connsiteX121" fmla="*/ 402662 w 1243230"/>
              <a:gd name="connsiteY121" fmla="*/ 558359 h 799481"/>
              <a:gd name="connsiteX122" fmla="*/ 361792 w 1243230"/>
              <a:gd name="connsiteY122" fmla="*/ 417789 h 799481"/>
              <a:gd name="connsiteX123" fmla="*/ 381529 w 1243230"/>
              <a:gd name="connsiteY123" fmla="*/ 421916 h 799481"/>
              <a:gd name="connsiteX124" fmla="*/ 420387 w 1243230"/>
              <a:gd name="connsiteY124" fmla="*/ 403067 h 799481"/>
              <a:gd name="connsiteX125" fmla="*/ 459279 w 1243230"/>
              <a:gd name="connsiteY125" fmla="*/ 421938 h 799481"/>
              <a:gd name="connsiteX126" fmla="*/ 479002 w 1243230"/>
              <a:gd name="connsiteY126" fmla="*/ 417810 h 799481"/>
              <a:gd name="connsiteX127" fmla="*/ 438132 w 1243230"/>
              <a:gd name="connsiteY127" fmla="*/ 558354 h 799481"/>
              <a:gd name="connsiteX128" fmla="*/ 491337 w 1243230"/>
              <a:gd name="connsiteY128" fmla="*/ 609929 h 799481"/>
              <a:gd name="connsiteX129" fmla="*/ 502368 w 1243230"/>
              <a:gd name="connsiteY129" fmla="*/ 609929 h 799481"/>
              <a:gd name="connsiteX130" fmla="*/ 502382 w 1243230"/>
              <a:gd name="connsiteY130" fmla="*/ 749862 h 799481"/>
              <a:gd name="connsiteX131" fmla="*/ 551577 w 1243230"/>
              <a:gd name="connsiteY131" fmla="*/ 799265 h 799481"/>
              <a:gd name="connsiteX132" fmla="*/ 608403 w 1243230"/>
              <a:gd name="connsiteY132" fmla="*/ 749862 h 799481"/>
              <a:gd name="connsiteX133" fmla="*/ 608396 w 1243230"/>
              <a:gd name="connsiteY133" fmla="*/ 609936 h 799481"/>
              <a:gd name="connsiteX134" fmla="*/ 641218 w 1243230"/>
              <a:gd name="connsiteY134" fmla="*/ 609936 h 799481"/>
              <a:gd name="connsiteX135" fmla="*/ 641218 w 1243230"/>
              <a:gd name="connsiteY135" fmla="*/ 749862 h 799481"/>
              <a:gd name="connsiteX136" fmla="*/ 697753 w 1243230"/>
              <a:gd name="connsiteY136" fmla="*/ 799482 h 799481"/>
              <a:gd name="connsiteX137" fmla="*/ 747232 w 1243230"/>
              <a:gd name="connsiteY137" fmla="*/ 749862 h 799481"/>
              <a:gd name="connsiteX138" fmla="*/ 747225 w 1243230"/>
              <a:gd name="connsiteY138" fmla="*/ 609936 h 799481"/>
              <a:gd name="connsiteX139" fmla="*/ 754191 w 1243230"/>
              <a:gd name="connsiteY139" fmla="*/ 609936 h 799481"/>
              <a:gd name="connsiteX140" fmla="*/ 807389 w 1243230"/>
              <a:gd name="connsiteY140" fmla="*/ 558361 h 799481"/>
              <a:gd name="connsiteX141" fmla="*/ 766547 w 1243230"/>
              <a:gd name="connsiteY141" fmla="*/ 417762 h 799481"/>
              <a:gd name="connsiteX142" fmla="*/ 786270 w 1243230"/>
              <a:gd name="connsiteY142" fmla="*/ 421911 h 799481"/>
              <a:gd name="connsiteX143" fmla="*/ 824080 w 1243230"/>
              <a:gd name="connsiteY143" fmla="*/ 404324 h 799481"/>
              <a:gd name="connsiteX144" fmla="*/ 861931 w 1243230"/>
              <a:gd name="connsiteY144" fmla="*/ 421938 h 799481"/>
              <a:gd name="connsiteX145" fmla="*/ 881654 w 1243230"/>
              <a:gd name="connsiteY145" fmla="*/ 417811 h 799481"/>
              <a:gd name="connsiteX146" fmla="*/ 840263 w 1243230"/>
              <a:gd name="connsiteY146" fmla="*/ 558472 h 799481"/>
              <a:gd name="connsiteX147" fmla="*/ 903750 w 1243230"/>
              <a:gd name="connsiteY147" fmla="*/ 610164 h 799481"/>
              <a:gd name="connsiteX148" fmla="*/ 903750 w 1243230"/>
              <a:gd name="connsiteY148" fmla="*/ 749868 h 799481"/>
              <a:gd name="connsiteX149" fmla="*/ 954630 w 1243230"/>
              <a:gd name="connsiteY149" fmla="*/ 799271 h 799481"/>
              <a:gd name="connsiteX150" fmla="*/ 1012283 w 1243230"/>
              <a:gd name="connsiteY150" fmla="*/ 749868 h 799481"/>
              <a:gd name="connsiteX151" fmla="*/ 1012283 w 1243230"/>
              <a:gd name="connsiteY151" fmla="*/ 609935 h 799481"/>
              <a:gd name="connsiteX152" fmla="*/ 1042580 w 1243230"/>
              <a:gd name="connsiteY152" fmla="*/ 609935 h 799481"/>
              <a:gd name="connsiteX153" fmla="*/ 1042580 w 1243230"/>
              <a:gd name="connsiteY153" fmla="*/ 749861 h 799481"/>
              <a:gd name="connsiteX154" fmla="*/ 1093267 w 1243230"/>
              <a:gd name="connsiteY154" fmla="*/ 799264 h 799481"/>
              <a:gd name="connsiteX155" fmla="*/ 1151120 w 1243230"/>
              <a:gd name="connsiteY155" fmla="*/ 749861 h 799481"/>
              <a:gd name="connsiteX156" fmla="*/ 1151120 w 1243230"/>
              <a:gd name="connsiteY156" fmla="*/ 609935 h 799481"/>
              <a:gd name="connsiteX157" fmla="*/ 1210035 w 1243230"/>
              <a:gd name="connsiteY157" fmla="*/ 558360 h 799481"/>
              <a:gd name="connsiteX158" fmla="*/ 1169740 w 1243230"/>
              <a:gd name="connsiteY158" fmla="*/ 417761 h 799481"/>
              <a:gd name="connsiteX159" fmla="*/ 1232270 w 1243230"/>
              <a:gd name="connsiteY159" fmla="*/ 397947 h 799481"/>
              <a:gd name="connsiteX160" fmla="*/ 1225346 w 1243230"/>
              <a:gd name="connsiteY160" fmla="*/ 328424 h 799481"/>
              <a:gd name="connsiteX161" fmla="*/ 1220301 w 1243230"/>
              <a:gd name="connsiteY161" fmla="*/ 388315 h 799481"/>
              <a:gd name="connsiteX162" fmla="*/ 1160748 w 1243230"/>
              <a:gd name="connsiteY162" fmla="*/ 393650 h 799481"/>
              <a:gd name="connsiteX163" fmla="*/ 1148635 w 1243230"/>
              <a:gd name="connsiteY163" fmla="*/ 401608 h 799481"/>
              <a:gd name="connsiteX164" fmla="*/ 1194860 w 1243230"/>
              <a:gd name="connsiteY164" fmla="*/ 559399 h 799481"/>
              <a:gd name="connsiteX165" fmla="*/ 1156821 w 1243230"/>
              <a:gd name="connsiteY165" fmla="*/ 594803 h 799481"/>
              <a:gd name="connsiteX166" fmla="*/ 1143057 w 1243230"/>
              <a:gd name="connsiteY166" fmla="*/ 594803 h 799481"/>
              <a:gd name="connsiteX167" fmla="*/ 1135966 w 1243230"/>
              <a:gd name="connsiteY167" fmla="*/ 606660 h 799481"/>
              <a:gd name="connsiteX168" fmla="*/ 1135966 w 1243230"/>
              <a:gd name="connsiteY168" fmla="*/ 749861 h 799481"/>
              <a:gd name="connsiteX169" fmla="*/ 1093250 w 1243230"/>
              <a:gd name="connsiteY169" fmla="*/ 784105 h 799481"/>
              <a:gd name="connsiteX170" fmla="*/ 1057694 w 1243230"/>
              <a:gd name="connsiteY170" fmla="*/ 749861 h 799481"/>
              <a:gd name="connsiteX171" fmla="*/ 1057694 w 1243230"/>
              <a:gd name="connsiteY171" fmla="*/ 602372 h 799481"/>
              <a:gd name="connsiteX172" fmla="*/ 1050534 w 1243230"/>
              <a:gd name="connsiteY172" fmla="*/ 594796 h 799481"/>
              <a:gd name="connsiteX173" fmla="*/ 1004405 w 1243230"/>
              <a:gd name="connsiteY173" fmla="*/ 594796 h 799481"/>
              <a:gd name="connsiteX174" fmla="*/ 997106 w 1243230"/>
              <a:gd name="connsiteY174" fmla="*/ 606653 h 799481"/>
              <a:gd name="connsiteX175" fmla="*/ 997106 w 1243230"/>
              <a:gd name="connsiteY175" fmla="*/ 749861 h 799481"/>
              <a:gd name="connsiteX176" fmla="*/ 954598 w 1243230"/>
              <a:gd name="connsiteY176" fmla="*/ 784105 h 799481"/>
              <a:gd name="connsiteX177" fmla="*/ 918848 w 1243230"/>
              <a:gd name="connsiteY177" fmla="*/ 749861 h 799481"/>
              <a:gd name="connsiteX178" fmla="*/ 918848 w 1243230"/>
              <a:gd name="connsiteY178" fmla="*/ 607070 h 799481"/>
              <a:gd name="connsiteX179" fmla="*/ 912965 w 1243230"/>
              <a:gd name="connsiteY179" fmla="*/ 594790 h 799481"/>
              <a:gd name="connsiteX180" fmla="*/ 893963 w 1243230"/>
              <a:gd name="connsiteY180" fmla="*/ 594790 h 799481"/>
              <a:gd name="connsiteX181" fmla="*/ 855909 w 1243230"/>
              <a:gd name="connsiteY181" fmla="*/ 559387 h 799481"/>
              <a:gd name="connsiteX182" fmla="*/ 902135 w 1243230"/>
              <a:gd name="connsiteY182" fmla="*/ 401671 h 799481"/>
              <a:gd name="connsiteX183" fmla="*/ 890049 w 1243230"/>
              <a:gd name="connsiteY183" fmla="*/ 393700 h 799481"/>
              <a:gd name="connsiteX184" fmla="*/ 861890 w 1243230"/>
              <a:gd name="connsiteY184" fmla="*/ 406833 h 799481"/>
              <a:gd name="connsiteX185" fmla="*/ 829997 w 1243230"/>
              <a:gd name="connsiteY185" fmla="*/ 388025 h 799481"/>
              <a:gd name="connsiteX186" fmla="*/ 818092 w 1243230"/>
              <a:gd name="connsiteY186" fmla="*/ 388038 h 799481"/>
              <a:gd name="connsiteX187" fmla="*/ 786228 w 1243230"/>
              <a:gd name="connsiteY187" fmla="*/ 406797 h 799481"/>
              <a:gd name="connsiteX188" fmla="*/ 758081 w 1243230"/>
              <a:gd name="connsiteY188" fmla="*/ 393664 h 799481"/>
              <a:gd name="connsiteX189" fmla="*/ 745982 w 1243230"/>
              <a:gd name="connsiteY189" fmla="*/ 401608 h 799481"/>
              <a:gd name="connsiteX190" fmla="*/ 792200 w 1243230"/>
              <a:gd name="connsiteY190" fmla="*/ 559399 h 799481"/>
              <a:gd name="connsiteX191" fmla="*/ 754161 w 1243230"/>
              <a:gd name="connsiteY191" fmla="*/ 594803 h 799481"/>
              <a:gd name="connsiteX192" fmla="*/ 740403 w 1243230"/>
              <a:gd name="connsiteY192" fmla="*/ 594803 h 799481"/>
              <a:gd name="connsiteX193" fmla="*/ 732050 w 1243230"/>
              <a:gd name="connsiteY193" fmla="*/ 606660 h 799481"/>
              <a:gd name="connsiteX194" fmla="*/ 732050 w 1243230"/>
              <a:gd name="connsiteY194" fmla="*/ 749868 h 799481"/>
              <a:gd name="connsiteX195" fmla="*/ 697730 w 1243230"/>
              <a:gd name="connsiteY195" fmla="*/ 784327 h 799481"/>
              <a:gd name="connsiteX196" fmla="*/ 656339 w 1243230"/>
              <a:gd name="connsiteY196" fmla="*/ 749868 h 799481"/>
              <a:gd name="connsiteX197" fmla="*/ 656353 w 1243230"/>
              <a:gd name="connsiteY197" fmla="*/ 606653 h 799481"/>
              <a:gd name="connsiteX198" fmla="*/ 656394 w 1243230"/>
              <a:gd name="connsiteY198" fmla="*/ 603572 h 799481"/>
              <a:gd name="connsiteX199" fmla="*/ 656443 w 1243230"/>
              <a:gd name="connsiteY199" fmla="*/ 602795 h 799481"/>
              <a:gd name="connsiteX200" fmla="*/ 656505 w 1243230"/>
              <a:gd name="connsiteY200" fmla="*/ 602372 h 799481"/>
              <a:gd name="connsiteX201" fmla="*/ 648992 w 1243230"/>
              <a:gd name="connsiteY201" fmla="*/ 594796 h 799481"/>
              <a:gd name="connsiteX202" fmla="*/ 601781 w 1243230"/>
              <a:gd name="connsiteY202" fmla="*/ 594796 h 799481"/>
              <a:gd name="connsiteX203" fmla="*/ 594219 w 1243230"/>
              <a:gd name="connsiteY203" fmla="*/ 601963 h 799481"/>
              <a:gd name="connsiteX204" fmla="*/ 593948 w 1243230"/>
              <a:gd name="connsiteY204" fmla="*/ 602310 h 799481"/>
              <a:gd name="connsiteX205" fmla="*/ 593234 w 1243230"/>
              <a:gd name="connsiteY205" fmla="*/ 606639 h 799481"/>
              <a:gd name="connsiteX206" fmla="*/ 593234 w 1243230"/>
              <a:gd name="connsiteY206" fmla="*/ 749861 h 799481"/>
              <a:gd name="connsiteX207" fmla="*/ 551566 w 1243230"/>
              <a:gd name="connsiteY207" fmla="*/ 784105 h 799481"/>
              <a:gd name="connsiteX208" fmla="*/ 517508 w 1243230"/>
              <a:gd name="connsiteY208" fmla="*/ 749861 h 799481"/>
              <a:gd name="connsiteX209" fmla="*/ 517508 w 1243230"/>
              <a:gd name="connsiteY209" fmla="*/ 606653 h 799481"/>
              <a:gd name="connsiteX210" fmla="*/ 510341 w 1243230"/>
              <a:gd name="connsiteY210" fmla="*/ 594796 h 799481"/>
              <a:gd name="connsiteX211" fmla="*/ 491325 w 1243230"/>
              <a:gd name="connsiteY211" fmla="*/ 594796 h 799481"/>
              <a:gd name="connsiteX212" fmla="*/ 453286 w 1243230"/>
              <a:gd name="connsiteY212" fmla="*/ 559393 h 799481"/>
              <a:gd name="connsiteX213" fmla="*/ 499511 w 1243230"/>
              <a:gd name="connsiteY213" fmla="*/ 401678 h 799481"/>
              <a:gd name="connsiteX214" fmla="*/ 487425 w 1243230"/>
              <a:gd name="connsiteY214" fmla="*/ 393706 h 799481"/>
              <a:gd name="connsiteX215" fmla="*/ 459266 w 1243230"/>
              <a:gd name="connsiteY215" fmla="*/ 406784 h 799481"/>
              <a:gd name="connsiteX216" fmla="*/ 426534 w 1243230"/>
              <a:gd name="connsiteY216" fmla="*/ 386228 h 799481"/>
              <a:gd name="connsiteX217" fmla="*/ 414254 w 1243230"/>
              <a:gd name="connsiteY217" fmla="*/ 386200 h 799481"/>
              <a:gd name="connsiteX218" fmla="*/ 381521 w 1243230"/>
              <a:gd name="connsiteY218" fmla="*/ 406777 h 799481"/>
              <a:gd name="connsiteX219" fmla="*/ 353374 w 1243230"/>
              <a:gd name="connsiteY219" fmla="*/ 393644 h 799481"/>
              <a:gd name="connsiteX220" fmla="*/ 341275 w 1243230"/>
              <a:gd name="connsiteY220" fmla="*/ 401602 h 799481"/>
              <a:gd name="connsiteX221" fmla="*/ 387481 w 1243230"/>
              <a:gd name="connsiteY221" fmla="*/ 559393 h 799481"/>
              <a:gd name="connsiteX222" fmla="*/ 349455 w 1243230"/>
              <a:gd name="connsiteY222" fmla="*/ 594797 h 799481"/>
              <a:gd name="connsiteX223" fmla="*/ 335698 w 1243230"/>
              <a:gd name="connsiteY223" fmla="*/ 594797 h 799481"/>
              <a:gd name="connsiteX224" fmla="*/ 328198 w 1243230"/>
              <a:gd name="connsiteY224" fmla="*/ 606654 h 799481"/>
              <a:gd name="connsiteX225" fmla="*/ 328198 w 1243230"/>
              <a:gd name="connsiteY225" fmla="*/ 749862 h 799481"/>
              <a:gd name="connsiteX226" fmla="*/ 293649 w 1243230"/>
              <a:gd name="connsiteY226" fmla="*/ 784106 h 799481"/>
              <a:gd name="connsiteX227" fmla="*/ 252460 w 1243230"/>
              <a:gd name="connsiteY227" fmla="*/ 749862 h 799481"/>
              <a:gd name="connsiteX228" fmla="*/ 252474 w 1243230"/>
              <a:gd name="connsiteY228" fmla="*/ 606654 h 799481"/>
              <a:gd name="connsiteX229" fmla="*/ 244274 w 1243230"/>
              <a:gd name="connsiteY229" fmla="*/ 594797 h 799481"/>
              <a:gd name="connsiteX230" fmla="*/ 197063 w 1243230"/>
              <a:gd name="connsiteY230" fmla="*/ 594797 h 799481"/>
              <a:gd name="connsiteX231" fmla="*/ 189369 w 1243230"/>
              <a:gd name="connsiteY231" fmla="*/ 606654 h 799481"/>
              <a:gd name="connsiteX232" fmla="*/ 189369 w 1243230"/>
              <a:gd name="connsiteY232" fmla="*/ 749862 h 799481"/>
              <a:gd name="connsiteX233" fmla="*/ 146848 w 1243230"/>
              <a:gd name="connsiteY233" fmla="*/ 784106 h 799481"/>
              <a:gd name="connsiteX234" fmla="*/ 113645 w 1243230"/>
              <a:gd name="connsiteY234" fmla="*/ 749862 h 799481"/>
              <a:gd name="connsiteX235" fmla="*/ 113652 w 1243230"/>
              <a:gd name="connsiteY235" fmla="*/ 606654 h 799481"/>
              <a:gd name="connsiteX236" fmla="*/ 105653 w 1243230"/>
              <a:gd name="connsiteY236" fmla="*/ 594797 h 799481"/>
              <a:gd name="connsiteX237" fmla="*/ 86601 w 1243230"/>
              <a:gd name="connsiteY237" fmla="*/ 594797 h 799481"/>
              <a:gd name="connsiteX238" fmla="*/ 48576 w 1243230"/>
              <a:gd name="connsiteY238" fmla="*/ 559393 h 799481"/>
              <a:gd name="connsiteX239" fmla="*/ 94775 w 1243230"/>
              <a:gd name="connsiteY239" fmla="*/ 401678 h 799481"/>
              <a:gd name="connsiteX240" fmla="*/ 82689 w 1243230"/>
              <a:gd name="connsiteY240" fmla="*/ 393721 h 799481"/>
              <a:gd name="connsiteX241" fmla="*/ 76320 w 1243230"/>
              <a:gd name="connsiteY241" fmla="*/ 398979 h 799481"/>
              <a:gd name="connsiteX242" fmla="*/ 28104 w 1243230"/>
              <a:gd name="connsiteY242" fmla="*/ 394380 h 799481"/>
              <a:gd name="connsiteX243" fmla="*/ 27723 w 1243230"/>
              <a:gd name="connsiteY243" fmla="*/ 340112 h 799481"/>
              <a:gd name="connsiteX244" fmla="*/ 140862 w 1243230"/>
              <a:gd name="connsiteY244" fmla="*/ 245566 h 799481"/>
              <a:gd name="connsiteX245" fmla="*/ 175121 w 1243230"/>
              <a:gd name="connsiteY245" fmla="*/ 221215 h 799481"/>
              <a:gd name="connsiteX246" fmla="*/ 260920 w 1243230"/>
              <a:gd name="connsiteY246" fmla="*/ 221215 h 799481"/>
              <a:gd name="connsiteX247" fmla="*/ 296489 w 1243230"/>
              <a:gd name="connsiteY247" fmla="*/ 246149 h 799481"/>
              <a:gd name="connsiteX248" fmla="*/ 414243 w 1243230"/>
              <a:gd name="connsiteY248" fmla="*/ 346467 h 799481"/>
              <a:gd name="connsiteX249" fmla="*/ 426523 w 1243230"/>
              <a:gd name="connsiteY249" fmla="*/ 346467 h 799481"/>
              <a:gd name="connsiteX250" fmla="*/ 545587 w 1243230"/>
              <a:gd name="connsiteY250" fmla="*/ 245552 h 799481"/>
              <a:gd name="connsiteX251" fmla="*/ 579860 w 1243230"/>
              <a:gd name="connsiteY251" fmla="*/ 221215 h 799481"/>
              <a:gd name="connsiteX252" fmla="*/ 665659 w 1243230"/>
              <a:gd name="connsiteY252" fmla="*/ 221215 h 799481"/>
              <a:gd name="connsiteX253" fmla="*/ 701228 w 1243230"/>
              <a:gd name="connsiteY253" fmla="*/ 246149 h 799481"/>
              <a:gd name="connsiteX254" fmla="*/ 818135 w 1243230"/>
              <a:gd name="connsiteY254" fmla="*/ 345268 h 799481"/>
              <a:gd name="connsiteX255" fmla="*/ 830033 w 1243230"/>
              <a:gd name="connsiteY255" fmla="*/ 345282 h 799481"/>
              <a:gd name="connsiteX256" fmla="*/ 948231 w 1243230"/>
              <a:gd name="connsiteY256" fmla="*/ 245539 h 799481"/>
              <a:gd name="connsiteX257" fmla="*/ 982503 w 1243230"/>
              <a:gd name="connsiteY257" fmla="*/ 221202 h 799481"/>
              <a:gd name="connsiteX258" fmla="*/ 1068303 w 1243230"/>
              <a:gd name="connsiteY258" fmla="*/ 221202 h 799481"/>
              <a:gd name="connsiteX259" fmla="*/ 1103872 w 1243230"/>
              <a:gd name="connsiteY259" fmla="*/ 246136 h 799481"/>
              <a:gd name="connsiteX260" fmla="*/ 1215701 w 1243230"/>
              <a:gd name="connsiteY260" fmla="*/ 340073 h 799481"/>
              <a:gd name="connsiteX261" fmla="*/ 1220300 w 1243230"/>
              <a:gd name="connsiteY261" fmla="*/ 388318 h 799481"/>
              <a:gd name="connsiteX262" fmla="*/ 1028985 w 1243230"/>
              <a:gd name="connsiteY262" fmla="*/ 195152 h 799481"/>
              <a:gd name="connsiteX263" fmla="*/ 939134 w 1243230"/>
              <a:gd name="connsiteY263" fmla="*/ 135716 h 799481"/>
              <a:gd name="connsiteX264" fmla="*/ 935020 w 1243230"/>
              <a:gd name="connsiteY264" fmla="*/ 137319 h 799481"/>
              <a:gd name="connsiteX265" fmla="*/ 903579 w 1243230"/>
              <a:gd name="connsiteY265" fmla="*/ 155315 h 799481"/>
              <a:gd name="connsiteX266" fmla="*/ 848015 w 1243230"/>
              <a:gd name="connsiteY266" fmla="*/ 179562 h 799481"/>
              <a:gd name="connsiteX267" fmla="*/ 836984 w 1243230"/>
              <a:gd name="connsiteY267" fmla="*/ 168406 h 799481"/>
              <a:gd name="connsiteX268" fmla="*/ 903579 w 1243230"/>
              <a:gd name="connsiteY268" fmla="*/ 80790 h 799481"/>
              <a:gd name="connsiteX269" fmla="*/ 914263 w 1243230"/>
              <a:gd name="connsiteY269" fmla="*/ 82316 h 799481"/>
              <a:gd name="connsiteX270" fmla="*/ 937705 w 1243230"/>
              <a:gd name="connsiteY270" fmla="*/ 63126 h 799481"/>
              <a:gd name="connsiteX271" fmla="*/ 1028985 w 1243230"/>
              <a:gd name="connsiteY271" fmla="*/ 0 h 799481"/>
              <a:gd name="connsiteX272" fmla="*/ 1120514 w 1243230"/>
              <a:gd name="connsiteY272" fmla="*/ 63730 h 799481"/>
              <a:gd name="connsiteX273" fmla="*/ 1145121 w 1243230"/>
              <a:gd name="connsiteY273" fmla="*/ 81956 h 799481"/>
              <a:gd name="connsiteX274" fmla="*/ 1221012 w 1243230"/>
              <a:gd name="connsiteY274" fmla="*/ 165459 h 799481"/>
              <a:gd name="connsiteX275" fmla="*/ 1209475 w 1243230"/>
              <a:gd name="connsiteY275" fmla="*/ 176871 h 799481"/>
              <a:gd name="connsiteX276" fmla="*/ 1154417 w 1243230"/>
              <a:gd name="connsiteY276" fmla="*/ 155322 h 799481"/>
              <a:gd name="connsiteX277" fmla="*/ 1122691 w 1243230"/>
              <a:gd name="connsiteY277" fmla="*/ 136841 h 799481"/>
              <a:gd name="connsiteX278" fmla="*/ 1119139 w 1243230"/>
              <a:gd name="connsiteY278" fmla="*/ 134933 h 799481"/>
              <a:gd name="connsiteX279" fmla="*/ 1028983 w 1243230"/>
              <a:gd name="connsiteY279" fmla="*/ 195152 h 799481"/>
              <a:gd name="connsiteX280" fmla="*/ 949084 w 1243230"/>
              <a:gd name="connsiteY280" fmla="*/ 117900 h 799481"/>
              <a:gd name="connsiteX281" fmla="*/ 1028971 w 1243230"/>
              <a:gd name="connsiteY281" fmla="*/ 180000 h 799481"/>
              <a:gd name="connsiteX282" fmla="*/ 1109420 w 1243230"/>
              <a:gd name="connsiteY282" fmla="*/ 115480 h 799481"/>
              <a:gd name="connsiteX283" fmla="*/ 1124094 w 1243230"/>
              <a:gd name="connsiteY283" fmla="*/ 115008 h 799481"/>
              <a:gd name="connsiteX284" fmla="*/ 1127646 w 1243230"/>
              <a:gd name="connsiteY284" fmla="*/ 122411 h 799481"/>
              <a:gd name="connsiteX285" fmla="*/ 1134500 w 1243230"/>
              <a:gd name="connsiteY285" fmla="*/ 126865 h 799481"/>
              <a:gd name="connsiteX286" fmla="*/ 1154376 w 1243230"/>
              <a:gd name="connsiteY286" fmla="*/ 140171 h 799481"/>
              <a:gd name="connsiteX287" fmla="*/ 1204731 w 1243230"/>
              <a:gd name="connsiteY287" fmla="*/ 160486 h 799481"/>
              <a:gd name="connsiteX288" fmla="*/ 1184306 w 1243230"/>
              <a:gd name="connsiteY288" fmla="*/ 125298 h 799481"/>
              <a:gd name="connsiteX289" fmla="*/ 1143082 w 1243230"/>
              <a:gd name="connsiteY289" fmla="*/ 99011 h 799481"/>
              <a:gd name="connsiteX290" fmla="*/ 1131711 w 1243230"/>
              <a:gd name="connsiteY290" fmla="*/ 93253 h 799481"/>
              <a:gd name="connsiteX291" fmla="*/ 1127112 w 1243230"/>
              <a:gd name="connsiteY291" fmla="*/ 77844 h 799481"/>
              <a:gd name="connsiteX292" fmla="*/ 1124552 w 1243230"/>
              <a:gd name="connsiteY292" fmla="*/ 83131 h 799481"/>
              <a:gd name="connsiteX293" fmla="*/ 1109941 w 1243230"/>
              <a:gd name="connsiteY293" fmla="*/ 82111 h 799481"/>
              <a:gd name="connsiteX294" fmla="*/ 1028985 w 1243230"/>
              <a:gd name="connsiteY294" fmla="*/ 15163 h 799481"/>
              <a:gd name="connsiteX295" fmla="*/ 948508 w 1243230"/>
              <a:gd name="connsiteY295" fmla="*/ 79822 h 799481"/>
              <a:gd name="connsiteX296" fmla="*/ 932337 w 1243230"/>
              <a:gd name="connsiteY296" fmla="*/ 77872 h 799481"/>
              <a:gd name="connsiteX297" fmla="*/ 927647 w 1243230"/>
              <a:gd name="connsiteY297" fmla="*/ 94009 h 799481"/>
              <a:gd name="connsiteX298" fmla="*/ 915908 w 1243230"/>
              <a:gd name="connsiteY298" fmla="*/ 99635 h 799481"/>
              <a:gd name="connsiteX299" fmla="*/ 903580 w 1243230"/>
              <a:gd name="connsiteY299" fmla="*/ 95924 h 799481"/>
              <a:gd name="connsiteX300" fmla="*/ 853476 w 1243230"/>
              <a:gd name="connsiteY300" fmla="*/ 162540 h 799481"/>
              <a:gd name="connsiteX301" fmla="*/ 903580 w 1243230"/>
              <a:gd name="connsiteY301" fmla="*/ 140165 h 799481"/>
              <a:gd name="connsiteX302" fmla="*/ 931941 w 1243230"/>
              <a:gd name="connsiteY302" fmla="*/ 122231 h 799481"/>
              <a:gd name="connsiteX303" fmla="*/ 934640 w 1243230"/>
              <a:gd name="connsiteY303" fmla="*/ 117159 h 799481"/>
              <a:gd name="connsiteX304" fmla="*/ 949084 w 1243230"/>
              <a:gd name="connsiteY304" fmla="*/ 117902 h 799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</a:cxnLst>
            <a:rect l="l" t="t" r="r" b="b"/>
            <a:pathLst>
              <a:path w="1243230" h="799481">
                <a:moveTo>
                  <a:pt x="221581" y="195157"/>
                </a:moveTo>
                <a:cubicBezTo>
                  <a:pt x="181911" y="195157"/>
                  <a:pt x="146812" y="171340"/>
                  <a:pt x="131744" y="135721"/>
                </a:cubicBezTo>
                <a:cubicBezTo>
                  <a:pt x="130294" y="136561"/>
                  <a:pt x="128879" y="137060"/>
                  <a:pt x="127616" y="137310"/>
                </a:cubicBezTo>
                <a:cubicBezTo>
                  <a:pt x="120880" y="148376"/>
                  <a:pt x="109009" y="155307"/>
                  <a:pt x="96175" y="155307"/>
                </a:cubicBezTo>
                <a:cubicBezTo>
                  <a:pt x="90979" y="155307"/>
                  <a:pt x="47160" y="179553"/>
                  <a:pt x="40611" y="179553"/>
                </a:cubicBezTo>
                <a:cubicBezTo>
                  <a:pt x="34118" y="179553"/>
                  <a:pt x="29580" y="174954"/>
                  <a:pt x="29580" y="168398"/>
                </a:cubicBezTo>
                <a:cubicBezTo>
                  <a:pt x="29580" y="152837"/>
                  <a:pt x="50248" y="123123"/>
                  <a:pt x="54390" y="117329"/>
                </a:cubicBezTo>
                <a:cubicBezTo>
                  <a:pt x="66309" y="100658"/>
                  <a:pt x="86254" y="71200"/>
                  <a:pt x="106860" y="82307"/>
                </a:cubicBezTo>
                <a:cubicBezTo>
                  <a:pt x="110044" y="69674"/>
                  <a:pt x="118231" y="54585"/>
                  <a:pt x="130302" y="63117"/>
                </a:cubicBezTo>
                <a:cubicBezTo>
                  <a:pt x="144455" y="25841"/>
                  <a:pt x="180864" y="5"/>
                  <a:pt x="221582" y="5"/>
                </a:cubicBezTo>
                <a:cubicBezTo>
                  <a:pt x="262930" y="5"/>
                  <a:pt x="299201" y="26008"/>
                  <a:pt x="313125" y="63735"/>
                </a:cubicBezTo>
                <a:cubicBezTo>
                  <a:pt x="327972" y="54806"/>
                  <a:pt x="334521" y="69431"/>
                  <a:pt x="337720" y="81961"/>
                </a:cubicBezTo>
                <a:cubicBezTo>
                  <a:pt x="340738" y="81184"/>
                  <a:pt x="343860" y="80802"/>
                  <a:pt x="347003" y="80802"/>
                </a:cubicBezTo>
                <a:cubicBezTo>
                  <a:pt x="369557" y="80802"/>
                  <a:pt x="413598" y="145475"/>
                  <a:pt x="413598" y="165470"/>
                </a:cubicBezTo>
                <a:cubicBezTo>
                  <a:pt x="413598" y="172179"/>
                  <a:pt x="408859" y="176883"/>
                  <a:pt x="402074" y="176883"/>
                </a:cubicBezTo>
                <a:cubicBezTo>
                  <a:pt x="395067" y="176883"/>
                  <a:pt x="363106" y="155377"/>
                  <a:pt x="347016" y="155334"/>
                </a:cubicBezTo>
                <a:cubicBezTo>
                  <a:pt x="334036" y="155306"/>
                  <a:pt x="321992" y="148202"/>
                  <a:pt x="315291" y="136852"/>
                </a:cubicBezTo>
                <a:cubicBezTo>
                  <a:pt x="314042" y="136394"/>
                  <a:pt x="312869" y="135770"/>
                  <a:pt x="311739" y="134945"/>
                </a:cubicBezTo>
                <a:cubicBezTo>
                  <a:pt x="296823" y="170633"/>
                  <a:pt x="261238" y="195156"/>
                  <a:pt x="221583" y="195156"/>
                </a:cubicBezTo>
                <a:close/>
                <a:moveTo>
                  <a:pt x="141694" y="117906"/>
                </a:moveTo>
                <a:cubicBezTo>
                  <a:pt x="150623" y="154544"/>
                  <a:pt x="183834" y="180005"/>
                  <a:pt x="221581" y="180005"/>
                </a:cubicBezTo>
                <a:cubicBezTo>
                  <a:pt x="259926" y="180005"/>
                  <a:pt x="294592" y="153045"/>
                  <a:pt x="302030" y="115485"/>
                </a:cubicBezTo>
                <a:cubicBezTo>
                  <a:pt x="304181" y="104662"/>
                  <a:pt x="315552" y="108242"/>
                  <a:pt x="316704" y="115013"/>
                </a:cubicBezTo>
                <a:cubicBezTo>
                  <a:pt x="317495" y="119613"/>
                  <a:pt x="319534" y="121673"/>
                  <a:pt x="320256" y="122416"/>
                </a:cubicBezTo>
                <a:cubicBezTo>
                  <a:pt x="323183" y="122430"/>
                  <a:pt x="325875" y="124150"/>
                  <a:pt x="327110" y="126863"/>
                </a:cubicBezTo>
                <a:cubicBezTo>
                  <a:pt x="330766" y="134959"/>
                  <a:pt x="338557" y="140183"/>
                  <a:pt x="346986" y="140183"/>
                </a:cubicBezTo>
                <a:cubicBezTo>
                  <a:pt x="355748" y="140183"/>
                  <a:pt x="392567" y="158686"/>
                  <a:pt x="397341" y="160498"/>
                </a:cubicBezTo>
                <a:cubicBezTo>
                  <a:pt x="394718" y="152818"/>
                  <a:pt x="387496" y="139588"/>
                  <a:pt x="376916" y="125311"/>
                </a:cubicBezTo>
                <a:cubicBezTo>
                  <a:pt x="360987" y="103804"/>
                  <a:pt x="354042" y="89317"/>
                  <a:pt x="335706" y="99023"/>
                </a:cubicBezTo>
                <a:cubicBezTo>
                  <a:pt x="326993" y="103623"/>
                  <a:pt x="324599" y="95825"/>
                  <a:pt x="324321" y="93265"/>
                </a:cubicBezTo>
                <a:cubicBezTo>
                  <a:pt x="323468" y="84850"/>
                  <a:pt x="321213" y="79841"/>
                  <a:pt x="319722" y="77856"/>
                </a:cubicBezTo>
                <a:cubicBezTo>
                  <a:pt x="319021" y="78772"/>
                  <a:pt x="318535" y="80659"/>
                  <a:pt x="317148" y="83143"/>
                </a:cubicBezTo>
                <a:cubicBezTo>
                  <a:pt x="311979" y="92488"/>
                  <a:pt x="303765" y="88915"/>
                  <a:pt x="302551" y="82123"/>
                </a:cubicBezTo>
                <a:cubicBezTo>
                  <a:pt x="295509" y="43265"/>
                  <a:pt x="261133" y="15175"/>
                  <a:pt x="221595" y="15175"/>
                </a:cubicBezTo>
                <a:cubicBezTo>
                  <a:pt x="183195" y="15175"/>
                  <a:pt x="149345" y="42364"/>
                  <a:pt x="141119" y="79834"/>
                </a:cubicBezTo>
                <a:cubicBezTo>
                  <a:pt x="140404" y="83053"/>
                  <a:pt x="131926" y="90185"/>
                  <a:pt x="126744" y="81159"/>
                </a:cubicBezTo>
                <a:cubicBezTo>
                  <a:pt x="125883" y="79653"/>
                  <a:pt x="125439" y="78509"/>
                  <a:pt x="124947" y="77843"/>
                </a:cubicBezTo>
                <a:cubicBezTo>
                  <a:pt x="123455" y="79868"/>
                  <a:pt x="121048" y="85079"/>
                  <a:pt x="120243" y="93980"/>
                </a:cubicBezTo>
                <a:cubicBezTo>
                  <a:pt x="119508" y="102346"/>
                  <a:pt x="110731" y="101084"/>
                  <a:pt x="108504" y="99606"/>
                </a:cubicBezTo>
                <a:cubicBezTo>
                  <a:pt x="104883" y="97199"/>
                  <a:pt x="102094" y="96040"/>
                  <a:pt x="96190" y="95929"/>
                </a:cubicBezTo>
                <a:cubicBezTo>
                  <a:pt x="78707" y="98975"/>
                  <a:pt x="48917" y="154560"/>
                  <a:pt x="46086" y="162545"/>
                </a:cubicBezTo>
                <a:cubicBezTo>
                  <a:pt x="50685" y="160443"/>
                  <a:pt x="87052" y="139762"/>
                  <a:pt x="96190" y="140171"/>
                </a:cubicBezTo>
                <a:cubicBezTo>
                  <a:pt x="116135" y="141059"/>
                  <a:pt x="116567" y="121487"/>
                  <a:pt x="124538" y="122236"/>
                </a:cubicBezTo>
                <a:cubicBezTo>
                  <a:pt x="125162" y="121535"/>
                  <a:pt x="126279" y="120023"/>
                  <a:pt x="127250" y="117171"/>
                </a:cubicBezTo>
                <a:cubicBezTo>
                  <a:pt x="129602" y="110130"/>
                  <a:pt x="139898" y="110546"/>
                  <a:pt x="141694" y="117907"/>
                </a:cubicBezTo>
                <a:close/>
                <a:moveTo>
                  <a:pt x="626343" y="195157"/>
                </a:moveTo>
                <a:cubicBezTo>
                  <a:pt x="586659" y="195157"/>
                  <a:pt x="551562" y="171340"/>
                  <a:pt x="536485" y="135721"/>
                </a:cubicBezTo>
                <a:cubicBezTo>
                  <a:pt x="535049" y="136561"/>
                  <a:pt x="533634" y="137060"/>
                  <a:pt x="532371" y="137310"/>
                </a:cubicBezTo>
                <a:cubicBezTo>
                  <a:pt x="525635" y="148376"/>
                  <a:pt x="513730" y="154439"/>
                  <a:pt x="500916" y="155307"/>
                </a:cubicBezTo>
                <a:cubicBezTo>
                  <a:pt x="487852" y="156188"/>
                  <a:pt x="456292" y="179109"/>
                  <a:pt x="445366" y="179553"/>
                </a:cubicBezTo>
                <a:cubicBezTo>
                  <a:pt x="438872" y="179553"/>
                  <a:pt x="434335" y="174954"/>
                  <a:pt x="434335" y="168398"/>
                </a:cubicBezTo>
                <a:cubicBezTo>
                  <a:pt x="434335" y="152837"/>
                  <a:pt x="472506" y="81925"/>
                  <a:pt x="500930" y="80782"/>
                </a:cubicBezTo>
                <a:cubicBezTo>
                  <a:pt x="504586" y="80629"/>
                  <a:pt x="508187" y="81302"/>
                  <a:pt x="511628" y="82308"/>
                </a:cubicBezTo>
                <a:cubicBezTo>
                  <a:pt x="514812" y="69674"/>
                  <a:pt x="525309" y="54161"/>
                  <a:pt x="535070" y="63118"/>
                </a:cubicBezTo>
                <a:cubicBezTo>
                  <a:pt x="549188" y="25842"/>
                  <a:pt x="585590" y="6"/>
                  <a:pt x="626343" y="6"/>
                </a:cubicBezTo>
                <a:cubicBezTo>
                  <a:pt x="667672" y="6"/>
                  <a:pt x="703955" y="26009"/>
                  <a:pt x="717858" y="63736"/>
                </a:cubicBezTo>
                <a:cubicBezTo>
                  <a:pt x="729548" y="53343"/>
                  <a:pt x="739268" y="69431"/>
                  <a:pt x="742465" y="81962"/>
                </a:cubicBezTo>
                <a:cubicBezTo>
                  <a:pt x="745483" y="81185"/>
                  <a:pt x="748605" y="80803"/>
                  <a:pt x="751747" y="80803"/>
                </a:cubicBezTo>
                <a:cubicBezTo>
                  <a:pt x="774301" y="80803"/>
                  <a:pt x="818342" y="145476"/>
                  <a:pt x="818342" y="165471"/>
                </a:cubicBezTo>
                <a:cubicBezTo>
                  <a:pt x="818342" y="172180"/>
                  <a:pt x="813590" y="176883"/>
                  <a:pt x="806805" y="176883"/>
                </a:cubicBezTo>
                <a:cubicBezTo>
                  <a:pt x="799791" y="176883"/>
                  <a:pt x="756923" y="155335"/>
                  <a:pt x="751747" y="155335"/>
                </a:cubicBezTo>
                <a:cubicBezTo>
                  <a:pt x="738767" y="155335"/>
                  <a:pt x="726708" y="148203"/>
                  <a:pt x="720022" y="136853"/>
                </a:cubicBezTo>
                <a:cubicBezTo>
                  <a:pt x="718773" y="136409"/>
                  <a:pt x="717586" y="135771"/>
                  <a:pt x="716470" y="134945"/>
                </a:cubicBezTo>
                <a:cubicBezTo>
                  <a:pt x="701554" y="170633"/>
                  <a:pt x="665976" y="195157"/>
                  <a:pt x="626342" y="195157"/>
                </a:cubicBezTo>
                <a:close/>
                <a:moveTo>
                  <a:pt x="546428" y="117906"/>
                </a:moveTo>
                <a:cubicBezTo>
                  <a:pt x="554898" y="154661"/>
                  <a:pt x="588554" y="180005"/>
                  <a:pt x="626329" y="180005"/>
                </a:cubicBezTo>
                <a:cubicBezTo>
                  <a:pt x="664659" y="180005"/>
                  <a:pt x="698960" y="152969"/>
                  <a:pt x="706764" y="115499"/>
                </a:cubicBezTo>
                <a:cubicBezTo>
                  <a:pt x="708290" y="108242"/>
                  <a:pt x="718593" y="105301"/>
                  <a:pt x="721437" y="115014"/>
                </a:cubicBezTo>
                <a:cubicBezTo>
                  <a:pt x="722749" y="119495"/>
                  <a:pt x="724268" y="121660"/>
                  <a:pt x="724989" y="122416"/>
                </a:cubicBezTo>
                <a:cubicBezTo>
                  <a:pt x="727917" y="122430"/>
                  <a:pt x="730609" y="124151"/>
                  <a:pt x="731844" y="126863"/>
                </a:cubicBezTo>
                <a:cubicBezTo>
                  <a:pt x="735500" y="134960"/>
                  <a:pt x="743305" y="140184"/>
                  <a:pt x="751720" y="140184"/>
                </a:cubicBezTo>
                <a:cubicBezTo>
                  <a:pt x="760482" y="140184"/>
                  <a:pt x="797300" y="158687"/>
                  <a:pt x="802074" y="160498"/>
                </a:cubicBezTo>
                <a:cubicBezTo>
                  <a:pt x="801041" y="152423"/>
                  <a:pt x="768225" y="98150"/>
                  <a:pt x="751679" y="95942"/>
                </a:cubicBezTo>
                <a:cubicBezTo>
                  <a:pt x="747745" y="95942"/>
                  <a:pt x="743631" y="96691"/>
                  <a:pt x="740405" y="99023"/>
                </a:cubicBezTo>
                <a:cubicBezTo>
                  <a:pt x="736672" y="101735"/>
                  <a:pt x="730151" y="100257"/>
                  <a:pt x="729034" y="93264"/>
                </a:cubicBezTo>
                <a:cubicBezTo>
                  <a:pt x="727709" y="84911"/>
                  <a:pt x="725912" y="79840"/>
                  <a:pt x="724435" y="77856"/>
                </a:cubicBezTo>
                <a:cubicBezTo>
                  <a:pt x="723734" y="78771"/>
                  <a:pt x="722985" y="80520"/>
                  <a:pt x="721875" y="83142"/>
                </a:cubicBezTo>
                <a:cubicBezTo>
                  <a:pt x="717518" y="93320"/>
                  <a:pt x="708478" y="88276"/>
                  <a:pt x="707264" y="82122"/>
                </a:cubicBezTo>
                <a:cubicBezTo>
                  <a:pt x="699535" y="43396"/>
                  <a:pt x="665839" y="15174"/>
                  <a:pt x="626315" y="15174"/>
                </a:cubicBezTo>
                <a:cubicBezTo>
                  <a:pt x="587908" y="15174"/>
                  <a:pt x="556292" y="42925"/>
                  <a:pt x="545831" y="79833"/>
                </a:cubicBezTo>
                <a:cubicBezTo>
                  <a:pt x="544624" y="84072"/>
                  <a:pt x="536216" y="89331"/>
                  <a:pt x="531463" y="81158"/>
                </a:cubicBezTo>
                <a:cubicBezTo>
                  <a:pt x="530610" y="79680"/>
                  <a:pt x="530152" y="78536"/>
                  <a:pt x="529653" y="77870"/>
                </a:cubicBezTo>
                <a:cubicBezTo>
                  <a:pt x="528161" y="79895"/>
                  <a:pt x="526635" y="85203"/>
                  <a:pt x="524956" y="94007"/>
                </a:cubicBezTo>
                <a:cubicBezTo>
                  <a:pt x="523596" y="101319"/>
                  <a:pt x="516908" y="102283"/>
                  <a:pt x="513238" y="99633"/>
                </a:cubicBezTo>
                <a:cubicBezTo>
                  <a:pt x="502755" y="92071"/>
                  <a:pt x="493501" y="93951"/>
                  <a:pt x="470918" y="126899"/>
                </a:cubicBezTo>
                <a:cubicBezTo>
                  <a:pt x="460949" y="141454"/>
                  <a:pt x="453623" y="154602"/>
                  <a:pt x="450806" y="162573"/>
                </a:cubicBezTo>
                <a:cubicBezTo>
                  <a:pt x="455406" y="160471"/>
                  <a:pt x="491766" y="140198"/>
                  <a:pt x="500896" y="140198"/>
                </a:cubicBezTo>
                <a:cubicBezTo>
                  <a:pt x="521273" y="140240"/>
                  <a:pt x="520010" y="120253"/>
                  <a:pt x="529258" y="122264"/>
                </a:cubicBezTo>
                <a:cubicBezTo>
                  <a:pt x="529896" y="121577"/>
                  <a:pt x="530722" y="119946"/>
                  <a:pt x="531971" y="117192"/>
                </a:cubicBezTo>
                <a:cubicBezTo>
                  <a:pt x="536015" y="108229"/>
                  <a:pt x="544646" y="110129"/>
                  <a:pt x="546429" y="117907"/>
                </a:cubicBezTo>
                <a:close/>
                <a:moveTo>
                  <a:pt x="1225359" y="328421"/>
                </a:moveTo>
                <a:lnTo>
                  <a:pt x="1117554" y="239327"/>
                </a:lnTo>
                <a:cubicBezTo>
                  <a:pt x="1109708" y="217549"/>
                  <a:pt x="1092730" y="206048"/>
                  <a:pt x="1068304" y="206048"/>
                </a:cubicBezTo>
                <a:lnTo>
                  <a:pt x="982505" y="206048"/>
                </a:lnTo>
                <a:cubicBezTo>
                  <a:pt x="960956" y="206048"/>
                  <a:pt x="944577" y="217037"/>
                  <a:pt x="935065" y="237864"/>
                </a:cubicBezTo>
                <a:lnTo>
                  <a:pt x="824062" y="329574"/>
                </a:lnTo>
                <a:lnTo>
                  <a:pt x="714897" y="239322"/>
                </a:lnTo>
                <a:cubicBezTo>
                  <a:pt x="707064" y="217530"/>
                  <a:pt x="690087" y="206069"/>
                  <a:pt x="665659" y="206069"/>
                </a:cubicBezTo>
                <a:lnTo>
                  <a:pt x="579860" y="206069"/>
                </a:lnTo>
                <a:cubicBezTo>
                  <a:pt x="558311" y="206069"/>
                  <a:pt x="541932" y="217058"/>
                  <a:pt x="532420" y="237885"/>
                </a:cubicBezTo>
                <a:lnTo>
                  <a:pt x="420376" y="330545"/>
                </a:lnTo>
                <a:lnTo>
                  <a:pt x="310177" y="239336"/>
                </a:lnTo>
                <a:cubicBezTo>
                  <a:pt x="302331" y="217544"/>
                  <a:pt x="285353" y="206083"/>
                  <a:pt x="260927" y="206083"/>
                </a:cubicBezTo>
                <a:lnTo>
                  <a:pt x="175128" y="206083"/>
                </a:lnTo>
                <a:cubicBezTo>
                  <a:pt x="153593" y="206083"/>
                  <a:pt x="137213" y="217059"/>
                  <a:pt x="127688" y="237899"/>
                </a:cubicBezTo>
                <a:lnTo>
                  <a:pt x="18072" y="328450"/>
                </a:lnTo>
                <a:cubicBezTo>
                  <a:pt x="-2914" y="345794"/>
                  <a:pt x="-6280" y="378373"/>
                  <a:pt x="11439" y="398000"/>
                </a:cubicBezTo>
                <a:cubicBezTo>
                  <a:pt x="39572" y="432015"/>
                  <a:pt x="68072" y="420554"/>
                  <a:pt x="74260" y="417856"/>
                </a:cubicBezTo>
                <a:cubicBezTo>
                  <a:pt x="74260" y="417856"/>
                  <a:pt x="39787" y="537198"/>
                  <a:pt x="33404" y="558400"/>
                </a:cubicBezTo>
                <a:cubicBezTo>
                  <a:pt x="27007" y="579603"/>
                  <a:pt x="57270" y="609975"/>
                  <a:pt x="86602" y="609975"/>
                </a:cubicBezTo>
                <a:lnTo>
                  <a:pt x="98486" y="609975"/>
                </a:lnTo>
                <a:lnTo>
                  <a:pt x="98493" y="749860"/>
                </a:lnTo>
                <a:cubicBezTo>
                  <a:pt x="98493" y="777563"/>
                  <a:pt x="117633" y="799263"/>
                  <a:pt x="146850" y="799263"/>
                </a:cubicBezTo>
                <a:cubicBezTo>
                  <a:pt x="185999" y="799263"/>
                  <a:pt x="204516" y="777118"/>
                  <a:pt x="204516" y="749860"/>
                </a:cubicBezTo>
                <a:lnTo>
                  <a:pt x="204516" y="609934"/>
                </a:lnTo>
                <a:lnTo>
                  <a:pt x="237338" y="609934"/>
                </a:lnTo>
                <a:lnTo>
                  <a:pt x="237338" y="749860"/>
                </a:lnTo>
                <a:cubicBezTo>
                  <a:pt x="237338" y="777563"/>
                  <a:pt x="261099" y="800741"/>
                  <a:pt x="293665" y="799263"/>
                </a:cubicBezTo>
                <a:cubicBezTo>
                  <a:pt x="326231" y="797799"/>
                  <a:pt x="343359" y="777118"/>
                  <a:pt x="343359" y="749860"/>
                </a:cubicBezTo>
                <a:lnTo>
                  <a:pt x="343359" y="609934"/>
                </a:lnTo>
                <a:lnTo>
                  <a:pt x="349457" y="609934"/>
                </a:lnTo>
                <a:cubicBezTo>
                  <a:pt x="378798" y="609934"/>
                  <a:pt x="409170" y="581255"/>
                  <a:pt x="402662" y="558359"/>
                </a:cubicBezTo>
                <a:cubicBezTo>
                  <a:pt x="396141" y="535472"/>
                  <a:pt x="361792" y="417789"/>
                  <a:pt x="361792" y="417789"/>
                </a:cubicBezTo>
                <a:cubicBezTo>
                  <a:pt x="367980" y="420501"/>
                  <a:pt x="371574" y="421327"/>
                  <a:pt x="381529" y="421916"/>
                </a:cubicBezTo>
                <a:cubicBezTo>
                  <a:pt x="409392" y="420411"/>
                  <a:pt x="420387" y="403067"/>
                  <a:pt x="420387" y="403067"/>
                </a:cubicBezTo>
                <a:cubicBezTo>
                  <a:pt x="420387" y="403067"/>
                  <a:pt x="436955" y="421265"/>
                  <a:pt x="459279" y="421938"/>
                </a:cubicBezTo>
                <a:cubicBezTo>
                  <a:pt x="466106" y="421938"/>
                  <a:pt x="472815" y="420522"/>
                  <a:pt x="479002" y="417810"/>
                </a:cubicBezTo>
                <a:cubicBezTo>
                  <a:pt x="479002" y="417810"/>
                  <a:pt x="444377" y="536653"/>
                  <a:pt x="438132" y="558354"/>
                </a:cubicBezTo>
                <a:cubicBezTo>
                  <a:pt x="431902" y="580070"/>
                  <a:pt x="462011" y="609929"/>
                  <a:pt x="491337" y="609929"/>
                </a:cubicBezTo>
                <a:lnTo>
                  <a:pt x="502368" y="609929"/>
                </a:lnTo>
                <a:lnTo>
                  <a:pt x="502382" y="749862"/>
                </a:lnTo>
                <a:cubicBezTo>
                  <a:pt x="502382" y="777114"/>
                  <a:pt x="526311" y="799265"/>
                  <a:pt x="551577" y="799265"/>
                </a:cubicBezTo>
                <a:cubicBezTo>
                  <a:pt x="590089" y="799265"/>
                  <a:pt x="608403" y="777563"/>
                  <a:pt x="608403" y="749862"/>
                </a:cubicBezTo>
                <a:lnTo>
                  <a:pt x="608396" y="609936"/>
                </a:lnTo>
                <a:lnTo>
                  <a:pt x="641218" y="609936"/>
                </a:lnTo>
                <a:lnTo>
                  <a:pt x="641218" y="749862"/>
                </a:lnTo>
                <a:cubicBezTo>
                  <a:pt x="641218" y="777114"/>
                  <a:pt x="656363" y="799482"/>
                  <a:pt x="697753" y="799482"/>
                </a:cubicBezTo>
                <a:cubicBezTo>
                  <a:pt x="724713" y="798219"/>
                  <a:pt x="747232" y="777121"/>
                  <a:pt x="747232" y="749862"/>
                </a:cubicBezTo>
                <a:lnTo>
                  <a:pt x="747225" y="609936"/>
                </a:lnTo>
                <a:lnTo>
                  <a:pt x="754191" y="609936"/>
                </a:lnTo>
                <a:cubicBezTo>
                  <a:pt x="783524" y="609936"/>
                  <a:pt x="814750" y="583038"/>
                  <a:pt x="807389" y="558361"/>
                </a:cubicBezTo>
                <a:cubicBezTo>
                  <a:pt x="800028" y="533678"/>
                  <a:pt x="766547" y="417762"/>
                  <a:pt x="766547" y="417762"/>
                </a:cubicBezTo>
                <a:cubicBezTo>
                  <a:pt x="772735" y="420474"/>
                  <a:pt x="779458" y="421911"/>
                  <a:pt x="786270" y="421911"/>
                </a:cubicBezTo>
                <a:cubicBezTo>
                  <a:pt x="800915" y="421911"/>
                  <a:pt x="814679" y="415493"/>
                  <a:pt x="824080" y="404324"/>
                </a:cubicBezTo>
                <a:cubicBezTo>
                  <a:pt x="833494" y="415521"/>
                  <a:pt x="847259" y="421938"/>
                  <a:pt x="861931" y="421938"/>
                </a:cubicBezTo>
                <a:cubicBezTo>
                  <a:pt x="868758" y="421938"/>
                  <a:pt x="875467" y="420523"/>
                  <a:pt x="881654" y="417811"/>
                </a:cubicBezTo>
                <a:cubicBezTo>
                  <a:pt x="881654" y="417811"/>
                  <a:pt x="845037" y="541282"/>
                  <a:pt x="840263" y="558472"/>
                </a:cubicBezTo>
                <a:cubicBezTo>
                  <a:pt x="835476" y="575664"/>
                  <a:pt x="843170" y="613093"/>
                  <a:pt x="903750" y="610164"/>
                </a:cubicBezTo>
                <a:lnTo>
                  <a:pt x="903750" y="749868"/>
                </a:lnTo>
                <a:cubicBezTo>
                  <a:pt x="903750" y="776648"/>
                  <a:pt x="924327" y="799271"/>
                  <a:pt x="954630" y="799271"/>
                </a:cubicBezTo>
                <a:cubicBezTo>
                  <a:pt x="992302" y="799056"/>
                  <a:pt x="1012283" y="777125"/>
                  <a:pt x="1012283" y="749868"/>
                </a:cubicBezTo>
                <a:lnTo>
                  <a:pt x="1012283" y="609935"/>
                </a:lnTo>
                <a:lnTo>
                  <a:pt x="1042580" y="609935"/>
                </a:lnTo>
                <a:lnTo>
                  <a:pt x="1042580" y="749861"/>
                </a:lnTo>
                <a:cubicBezTo>
                  <a:pt x="1042580" y="777113"/>
                  <a:pt x="1063186" y="799264"/>
                  <a:pt x="1093267" y="799264"/>
                </a:cubicBezTo>
                <a:cubicBezTo>
                  <a:pt x="1136809" y="799264"/>
                  <a:pt x="1151120" y="777118"/>
                  <a:pt x="1151120" y="749861"/>
                </a:cubicBezTo>
                <a:lnTo>
                  <a:pt x="1151120" y="609935"/>
                </a:lnTo>
                <a:cubicBezTo>
                  <a:pt x="1190229" y="613931"/>
                  <a:pt x="1217001" y="583037"/>
                  <a:pt x="1210035" y="558360"/>
                </a:cubicBezTo>
                <a:cubicBezTo>
                  <a:pt x="1203070" y="533677"/>
                  <a:pt x="1169740" y="417761"/>
                  <a:pt x="1169740" y="417761"/>
                </a:cubicBezTo>
                <a:cubicBezTo>
                  <a:pt x="1181188" y="424983"/>
                  <a:pt x="1215397" y="425552"/>
                  <a:pt x="1232270" y="397947"/>
                </a:cubicBezTo>
                <a:cubicBezTo>
                  <a:pt x="1249122" y="370308"/>
                  <a:pt x="1246333" y="345769"/>
                  <a:pt x="1225346" y="328424"/>
                </a:cubicBezTo>
                <a:close/>
                <a:moveTo>
                  <a:pt x="1220301" y="388315"/>
                </a:moveTo>
                <a:cubicBezTo>
                  <a:pt x="1210429" y="400629"/>
                  <a:pt x="1189595" y="420623"/>
                  <a:pt x="1160748" y="393650"/>
                </a:cubicBezTo>
                <a:cubicBezTo>
                  <a:pt x="1153193" y="387371"/>
                  <a:pt x="1146054" y="396848"/>
                  <a:pt x="1148635" y="401608"/>
                </a:cubicBezTo>
                <a:lnTo>
                  <a:pt x="1194860" y="559399"/>
                </a:lnTo>
                <a:cubicBezTo>
                  <a:pt x="1199280" y="577659"/>
                  <a:pt x="1177440" y="594803"/>
                  <a:pt x="1156821" y="594803"/>
                </a:cubicBezTo>
                <a:lnTo>
                  <a:pt x="1143057" y="594803"/>
                </a:lnTo>
                <a:cubicBezTo>
                  <a:pt x="1136382" y="594803"/>
                  <a:pt x="1135966" y="598792"/>
                  <a:pt x="1135966" y="606660"/>
                </a:cubicBezTo>
                <a:lnTo>
                  <a:pt x="1135966" y="749861"/>
                </a:lnTo>
                <a:cubicBezTo>
                  <a:pt x="1135966" y="768746"/>
                  <a:pt x="1121869" y="784105"/>
                  <a:pt x="1093250" y="784105"/>
                </a:cubicBezTo>
                <a:cubicBezTo>
                  <a:pt x="1074936" y="784105"/>
                  <a:pt x="1057694" y="768426"/>
                  <a:pt x="1057694" y="749861"/>
                </a:cubicBezTo>
                <a:lnTo>
                  <a:pt x="1057694" y="602372"/>
                </a:lnTo>
                <a:cubicBezTo>
                  <a:pt x="1057694" y="598196"/>
                  <a:pt x="1054724" y="594796"/>
                  <a:pt x="1050534" y="594796"/>
                </a:cubicBezTo>
                <a:lnTo>
                  <a:pt x="1004405" y="594796"/>
                </a:lnTo>
                <a:cubicBezTo>
                  <a:pt x="997530" y="594581"/>
                  <a:pt x="997106" y="598314"/>
                  <a:pt x="997106" y="606653"/>
                </a:cubicBezTo>
                <a:lnTo>
                  <a:pt x="997106" y="749861"/>
                </a:lnTo>
                <a:cubicBezTo>
                  <a:pt x="997106" y="768746"/>
                  <a:pt x="981961" y="784105"/>
                  <a:pt x="954598" y="784105"/>
                </a:cubicBezTo>
                <a:cubicBezTo>
                  <a:pt x="939266" y="784105"/>
                  <a:pt x="918848" y="768426"/>
                  <a:pt x="918848" y="749861"/>
                </a:cubicBezTo>
                <a:lnTo>
                  <a:pt x="918848" y="607070"/>
                </a:lnTo>
                <a:cubicBezTo>
                  <a:pt x="918848" y="601312"/>
                  <a:pt x="920145" y="594790"/>
                  <a:pt x="912965" y="594790"/>
                </a:cubicBezTo>
                <a:lnTo>
                  <a:pt x="893963" y="594790"/>
                </a:lnTo>
                <a:cubicBezTo>
                  <a:pt x="873331" y="594790"/>
                  <a:pt x="847112" y="583329"/>
                  <a:pt x="855909" y="559387"/>
                </a:cubicBezTo>
                <a:cubicBezTo>
                  <a:pt x="861425" y="541251"/>
                  <a:pt x="902135" y="401671"/>
                  <a:pt x="902135" y="401671"/>
                </a:cubicBezTo>
                <a:cubicBezTo>
                  <a:pt x="904757" y="392590"/>
                  <a:pt x="895294" y="387775"/>
                  <a:pt x="890049" y="393700"/>
                </a:cubicBezTo>
                <a:cubicBezTo>
                  <a:pt x="890049" y="393700"/>
                  <a:pt x="881488" y="406930"/>
                  <a:pt x="861890" y="406833"/>
                </a:cubicBezTo>
                <a:cubicBezTo>
                  <a:pt x="842277" y="406729"/>
                  <a:pt x="832432" y="392035"/>
                  <a:pt x="829997" y="388025"/>
                </a:cubicBezTo>
                <a:cubicBezTo>
                  <a:pt x="827562" y="384014"/>
                  <a:pt x="820812" y="383182"/>
                  <a:pt x="818092" y="388038"/>
                </a:cubicBezTo>
                <a:cubicBezTo>
                  <a:pt x="817926" y="388240"/>
                  <a:pt x="804453" y="408124"/>
                  <a:pt x="786228" y="406797"/>
                </a:cubicBezTo>
                <a:cubicBezTo>
                  <a:pt x="768016" y="405472"/>
                  <a:pt x="758081" y="393664"/>
                  <a:pt x="758081" y="393664"/>
                </a:cubicBezTo>
                <a:cubicBezTo>
                  <a:pt x="752455" y="387385"/>
                  <a:pt x="743193" y="390965"/>
                  <a:pt x="745982" y="401608"/>
                </a:cubicBezTo>
                <a:lnTo>
                  <a:pt x="792200" y="559399"/>
                </a:lnTo>
                <a:cubicBezTo>
                  <a:pt x="795995" y="575765"/>
                  <a:pt x="774779" y="594803"/>
                  <a:pt x="754161" y="594803"/>
                </a:cubicBezTo>
                <a:lnTo>
                  <a:pt x="740403" y="594803"/>
                </a:lnTo>
                <a:cubicBezTo>
                  <a:pt x="733930" y="594803"/>
                  <a:pt x="732050" y="600215"/>
                  <a:pt x="732050" y="606660"/>
                </a:cubicBezTo>
                <a:lnTo>
                  <a:pt x="732050" y="749868"/>
                </a:lnTo>
                <a:cubicBezTo>
                  <a:pt x="732050" y="769085"/>
                  <a:pt x="718716" y="783911"/>
                  <a:pt x="697730" y="784327"/>
                </a:cubicBezTo>
                <a:cubicBezTo>
                  <a:pt x="671471" y="784965"/>
                  <a:pt x="656339" y="768752"/>
                  <a:pt x="656339" y="749868"/>
                </a:cubicBezTo>
                <a:lnTo>
                  <a:pt x="656353" y="606653"/>
                </a:lnTo>
                <a:cubicBezTo>
                  <a:pt x="656353" y="605862"/>
                  <a:pt x="656478" y="604641"/>
                  <a:pt x="656394" y="603572"/>
                </a:cubicBezTo>
                <a:cubicBezTo>
                  <a:pt x="656380" y="603302"/>
                  <a:pt x="656457" y="603010"/>
                  <a:pt x="656443" y="602795"/>
                </a:cubicBezTo>
                <a:cubicBezTo>
                  <a:pt x="656457" y="602643"/>
                  <a:pt x="656505" y="602518"/>
                  <a:pt x="656505" y="602372"/>
                </a:cubicBezTo>
                <a:cubicBezTo>
                  <a:pt x="656505" y="598195"/>
                  <a:pt x="653168" y="594796"/>
                  <a:pt x="648992" y="594796"/>
                </a:cubicBezTo>
                <a:lnTo>
                  <a:pt x="601781" y="594796"/>
                </a:lnTo>
                <a:cubicBezTo>
                  <a:pt x="597743" y="594796"/>
                  <a:pt x="594434" y="597967"/>
                  <a:pt x="594219" y="601963"/>
                </a:cubicBezTo>
                <a:lnTo>
                  <a:pt x="593948" y="602310"/>
                </a:lnTo>
                <a:cubicBezTo>
                  <a:pt x="593678" y="603898"/>
                  <a:pt x="593234" y="605314"/>
                  <a:pt x="593234" y="606639"/>
                </a:cubicBezTo>
                <a:lnTo>
                  <a:pt x="593234" y="749861"/>
                </a:lnTo>
                <a:cubicBezTo>
                  <a:pt x="593234" y="769078"/>
                  <a:pt x="578713" y="784105"/>
                  <a:pt x="551566" y="784105"/>
                </a:cubicBezTo>
                <a:cubicBezTo>
                  <a:pt x="532029" y="784105"/>
                  <a:pt x="517508" y="768745"/>
                  <a:pt x="517508" y="749861"/>
                </a:cubicBezTo>
                <a:lnTo>
                  <a:pt x="517508" y="606653"/>
                </a:lnTo>
                <a:cubicBezTo>
                  <a:pt x="517508" y="600895"/>
                  <a:pt x="516669" y="594796"/>
                  <a:pt x="510341" y="594796"/>
                </a:cubicBezTo>
                <a:lnTo>
                  <a:pt x="491325" y="594796"/>
                </a:lnTo>
                <a:cubicBezTo>
                  <a:pt x="470707" y="594796"/>
                  <a:pt x="448929" y="575656"/>
                  <a:pt x="453286" y="559393"/>
                </a:cubicBezTo>
                <a:lnTo>
                  <a:pt x="499511" y="401678"/>
                </a:lnTo>
                <a:cubicBezTo>
                  <a:pt x="501724" y="393491"/>
                  <a:pt x="493510" y="387171"/>
                  <a:pt x="487425" y="393706"/>
                </a:cubicBezTo>
                <a:cubicBezTo>
                  <a:pt x="487425" y="393706"/>
                  <a:pt x="479274" y="406416"/>
                  <a:pt x="459266" y="406784"/>
                </a:cubicBezTo>
                <a:cubicBezTo>
                  <a:pt x="439257" y="407165"/>
                  <a:pt x="426534" y="386228"/>
                  <a:pt x="426534" y="386228"/>
                </a:cubicBezTo>
                <a:cubicBezTo>
                  <a:pt x="423474" y="381288"/>
                  <a:pt x="416960" y="381718"/>
                  <a:pt x="414254" y="386200"/>
                </a:cubicBezTo>
                <a:cubicBezTo>
                  <a:pt x="414254" y="386200"/>
                  <a:pt x="400371" y="408921"/>
                  <a:pt x="381521" y="406777"/>
                </a:cubicBezTo>
                <a:cubicBezTo>
                  <a:pt x="362686" y="404640"/>
                  <a:pt x="353374" y="393644"/>
                  <a:pt x="353374" y="393644"/>
                </a:cubicBezTo>
                <a:cubicBezTo>
                  <a:pt x="350467" y="388420"/>
                  <a:pt x="338701" y="389683"/>
                  <a:pt x="341275" y="401602"/>
                </a:cubicBezTo>
                <a:cubicBezTo>
                  <a:pt x="341275" y="401602"/>
                  <a:pt x="383263" y="541882"/>
                  <a:pt x="387481" y="559393"/>
                </a:cubicBezTo>
                <a:cubicBezTo>
                  <a:pt x="391706" y="576918"/>
                  <a:pt x="370074" y="594797"/>
                  <a:pt x="349455" y="594797"/>
                </a:cubicBezTo>
                <a:lnTo>
                  <a:pt x="335698" y="594797"/>
                </a:lnTo>
                <a:cubicBezTo>
                  <a:pt x="328608" y="594797"/>
                  <a:pt x="328198" y="599584"/>
                  <a:pt x="328198" y="606654"/>
                </a:cubicBezTo>
                <a:lnTo>
                  <a:pt x="328198" y="749862"/>
                </a:lnTo>
                <a:cubicBezTo>
                  <a:pt x="328198" y="768747"/>
                  <a:pt x="317042" y="784106"/>
                  <a:pt x="293649" y="784106"/>
                </a:cubicBezTo>
                <a:cubicBezTo>
                  <a:pt x="270255" y="784106"/>
                  <a:pt x="252460" y="769065"/>
                  <a:pt x="252460" y="749862"/>
                </a:cubicBezTo>
                <a:lnTo>
                  <a:pt x="252474" y="606654"/>
                </a:lnTo>
                <a:cubicBezTo>
                  <a:pt x="252474" y="604753"/>
                  <a:pt x="253952" y="594797"/>
                  <a:pt x="244274" y="594797"/>
                </a:cubicBezTo>
                <a:lnTo>
                  <a:pt x="197063" y="594797"/>
                </a:lnTo>
                <a:cubicBezTo>
                  <a:pt x="192366" y="594797"/>
                  <a:pt x="189369" y="598363"/>
                  <a:pt x="189369" y="606654"/>
                </a:cubicBezTo>
                <a:lnTo>
                  <a:pt x="189369" y="749862"/>
                </a:lnTo>
                <a:cubicBezTo>
                  <a:pt x="189369" y="768747"/>
                  <a:pt x="177165" y="784106"/>
                  <a:pt x="146848" y="784106"/>
                </a:cubicBezTo>
                <a:cubicBezTo>
                  <a:pt x="125799" y="784106"/>
                  <a:pt x="113645" y="769065"/>
                  <a:pt x="113645" y="749862"/>
                </a:cubicBezTo>
                <a:lnTo>
                  <a:pt x="113652" y="606654"/>
                </a:lnTo>
                <a:cubicBezTo>
                  <a:pt x="113652" y="597114"/>
                  <a:pt x="109475" y="594797"/>
                  <a:pt x="105653" y="594797"/>
                </a:cubicBezTo>
                <a:lnTo>
                  <a:pt x="86601" y="594797"/>
                </a:lnTo>
                <a:cubicBezTo>
                  <a:pt x="65983" y="594797"/>
                  <a:pt x="44843" y="575857"/>
                  <a:pt x="48576" y="559393"/>
                </a:cubicBezTo>
                <a:lnTo>
                  <a:pt x="94775" y="401678"/>
                </a:lnTo>
                <a:cubicBezTo>
                  <a:pt x="97210" y="393693"/>
                  <a:pt x="89426" y="387171"/>
                  <a:pt x="82689" y="393721"/>
                </a:cubicBezTo>
                <a:lnTo>
                  <a:pt x="76320" y="398979"/>
                </a:lnTo>
                <a:cubicBezTo>
                  <a:pt x="70208" y="404037"/>
                  <a:pt x="46939" y="414950"/>
                  <a:pt x="28104" y="394380"/>
                </a:cubicBezTo>
                <a:cubicBezTo>
                  <a:pt x="9269" y="373802"/>
                  <a:pt x="13153" y="352151"/>
                  <a:pt x="27723" y="340112"/>
                </a:cubicBezTo>
                <a:cubicBezTo>
                  <a:pt x="27723" y="340112"/>
                  <a:pt x="140370" y="246710"/>
                  <a:pt x="140862" y="245566"/>
                </a:cubicBezTo>
                <a:cubicBezTo>
                  <a:pt x="147779" y="229408"/>
                  <a:pt x="159303" y="221215"/>
                  <a:pt x="175121" y="221215"/>
                </a:cubicBezTo>
                <a:lnTo>
                  <a:pt x="260920" y="221215"/>
                </a:lnTo>
                <a:cubicBezTo>
                  <a:pt x="279707" y="221215"/>
                  <a:pt x="290988" y="229137"/>
                  <a:pt x="296489" y="246149"/>
                </a:cubicBezTo>
                <a:cubicBezTo>
                  <a:pt x="296919" y="247508"/>
                  <a:pt x="411106" y="343867"/>
                  <a:pt x="414243" y="346467"/>
                </a:cubicBezTo>
                <a:cubicBezTo>
                  <a:pt x="417379" y="349062"/>
                  <a:pt x="422853" y="349714"/>
                  <a:pt x="426523" y="346467"/>
                </a:cubicBezTo>
                <a:cubicBezTo>
                  <a:pt x="431261" y="341715"/>
                  <a:pt x="545103" y="246689"/>
                  <a:pt x="545587" y="245552"/>
                </a:cubicBezTo>
                <a:cubicBezTo>
                  <a:pt x="552518" y="229394"/>
                  <a:pt x="564042" y="221215"/>
                  <a:pt x="579860" y="221215"/>
                </a:cubicBezTo>
                <a:lnTo>
                  <a:pt x="665659" y="221215"/>
                </a:lnTo>
                <a:cubicBezTo>
                  <a:pt x="684432" y="221215"/>
                  <a:pt x="695728" y="229137"/>
                  <a:pt x="701228" y="246149"/>
                </a:cubicBezTo>
                <a:cubicBezTo>
                  <a:pt x="701658" y="247508"/>
                  <a:pt x="814569" y="342340"/>
                  <a:pt x="818135" y="345268"/>
                </a:cubicBezTo>
                <a:cubicBezTo>
                  <a:pt x="821687" y="348210"/>
                  <a:pt x="825891" y="349077"/>
                  <a:pt x="830033" y="345282"/>
                </a:cubicBezTo>
                <a:cubicBezTo>
                  <a:pt x="835583" y="340453"/>
                  <a:pt x="947732" y="246697"/>
                  <a:pt x="948231" y="245539"/>
                </a:cubicBezTo>
                <a:cubicBezTo>
                  <a:pt x="955162" y="229381"/>
                  <a:pt x="966686" y="221202"/>
                  <a:pt x="982503" y="221202"/>
                </a:cubicBezTo>
                <a:lnTo>
                  <a:pt x="1068303" y="221202"/>
                </a:lnTo>
                <a:cubicBezTo>
                  <a:pt x="1087076" y="221202"/>
                  <a:pt x="1098371" y="229125"/>
                  <a:pt x="1103872" y="246136"/>
                </a:cubicBezTo>
                <a:cubicBezTo>
                  <a:pt x="1104302" y="247496"/>
                  <a:pt x="1215701" y="340073"/>
                  <a:pt x="1215701" y="340073"/>
                </a:cubicBezTo>
                <a:cubicBezTo>
                  <a:pt x="1230256" y="352096"/>
                  <a:pt x="1229472" y="376885"/>
                  <a:pt x="1220300" y="388318"/>
                </a:cubicBezTo>
                <a:close/>
                <a:moveTo>
                  <a:pt x="1028985" y="195152"/>
                </a:moveTo>
                <a:cubicBezTo>
                  <a:pt x="989315" y="195152"/>
                  <a:pt x="954217" y="171335"/>
                  <a:pt x="939134" y="135716"/>
                </a:cubicBezTo>
                <a:cubicBezTo>
                  <a:pt x="937698" y="136569"/>
                  <a:pt x="936283" y="137069"/>
                  <a:pt x="935020" y="137319"/>
                </a:cubicBezTo>
                <a:cubicBezTo>
                  <a:pt x="928284" y="148384"/>
                  <a:pt x="916400" y="155315"/>
                  <a:pt x="903579" y="155315"/>
                </a:cubicBezTo>
                <a:cubicBezTo>
                  <a:pt x="898369" y="155315"/>
                  <a:pt x="859767" y="179757"/>
                  <a:pt x="848015" y="179562"/>
                </a:cubicBezTo>
                <a:cubicBezTo>
                  <a:pt x="841507" y="179562"/>
                  <a:pt x="836984" y="174962"/>
                  <a:pt x="836984" y="168406"/>
                </a:cubicBezTo>
                <a:cubicBezTo>
                  <a:pt x="836984" y="152845"/>
                  <a:pt x="880810" y="80673"/>
                  <a:pt x="903579" y="80790"/>
                </a:cubicBezTo>
                <a:cubicBezTo>
                  <a:pt x="907235" y="80804"/>
                  <a:pt x="910822" y="81310"/>
                  <a:pt x="914263" y="82316"/>
                </a:cubicBezTo>
                <a:cubicBezTo>
                  <a:pt x="917448" y="69683"/>
                  <a:pt x="927507" y="55232"/>
                  <a:pt x="937705" y="63126"/>
                </a:cubicBezTo>
                <a:cubicBezTo>
                  <a:pt x="951844" y="25836"/>
                  <a:pt x="988253" y="0"/>
                  <a:pt x="1028985" y="0"/>
                </a:cubicBezTo>
                <a:cubicBezTo>
                  <a:pt x="1070334" y="0"/>
                  <a:pt x="1106604" y="26003"/>
                  <a:pt x="1120514" y="63730"/>
                </a:cubicBezTo>
                <a:cubicBezTo>
                  <a:pt x="1130713" y="52699"/>
                  <a:pt x="1141924" y="69426"/>
                  <a:pt x="1145121" y="81956"/>
                </a:cubicBezTo>
                <a:cubicBezTo>
                  <a:pt x="1171533" y="64480"/>
                  <a:pt x="1221012" y="145457"/>
                  <a:pt x="1221012" y="165459"/>
                </a:cubicBezTo>
                <a:cubicBezTo>
                  <a:pt x="1221012" y="172167"/>
                  <a:pt x="1216260" y="176871"/>
                  <a:pt x="1209475" y="176871"/>
                </a:cubicBezTo>
                <a:cubicBezTo>
                  <a:pt x="1202461" y="176871"/>
                  <a:pt x="1159578" y="155322"/>
                  <a:pt x="1154417" y="155322"/>
                </a:cubicBezTo>
                <a:cubicBezTo>
                  <a:pt x="1141430" y="155322"/>
                  <a:pt x="1129378" y="148191"/>
                  <a:pt x="1122691" y="136841"/>
                </a:cubicBezTo>
                <a:cubicBezTo>
                  <a:pt x="1121443" y="136383"/>
                  <a:pt x="1120256" y="135759"/>
                  <a:pt x="1119139" y="134933"/>
                </a:cubicBezTo>
                <a:cubicBezTo>
                  <a:pt x="1104210" y="170628"/>
                  <a:pt x="1068627" y="195152"/>
                  <a:pt x="1028983" y="195152"/>
                </a:cubicBezTo>
                <a:close/>
                <a:moveTo>
                  <a:pt x="949084" y="117900"/>
                </a:moveTo>
                <a:cubicBezTo>
                  <a:pt x="958915" y="154310"/>
                  <a:pt x="991210" y="180000"/>
                  <a:pt x="1028971" y="180000"/>
                </a:cubicBezTo>
                <a:cubicBezTo>
                  <a:pt x="1067316" y="180000"/>
                  <a:pt x="1100617" y="152748"/>
                  <a:pt x="1109420" y="115480"/>
                </a:cubicBezTo>
                <a:cubicBezTo>
                  <a:pt x="1111328" y="107390"/>
                  <a:pt x="1122283" y="108237"/>
                  <a:pt x="1124094" y="115008"/>
                </a:cubicBezTo>
                <a:cubicBezTo>
                  <a:pt x="1125301" y="119518"/>
                  <a:pt x="1126924" y="121654"/>
                  <a:pt x="1127646" y="122411"/>
                </a:cubicBezTo>
                <a:cubicBezTo>
                  <a:pt x="1130573" y="122424"/>
                  <a:pt x="1133265" y="124145"/>
                  <a:pt x="1134500" y="126865"/>
                </a:cubicBezTo>
                <a:cubicBezTo>
                  <a:pt x="1138156" y="134954"/>
                  <a:pt x="1145961" y="140171"/>
                  <a:pt x="1154376" y="140171"/>
                </a:cubicBezTo>
                <a:cubicBezTo>
                  <a:pt x="1163138" y="140171"/>
                  <a:pt x="1199957" y="158674"/>
                  <a:pt x="1204731" y="160486"/>
                </a:cubicBezTo>
                <a:cubicBezTo>
                  <a:pt x="1202108" y="152806"/>
                  <a:pt x="1194872" y="139562"/>
                  <a:pt x="1184306" y="125298"/>
                </a:cubicBezTo>
                <a:cubicBezTo>
                  <a:pt x="1168363" y="103792"/>
                  <a:pt x="1156369" y="89944"/>
                  <a:pt x="1143082" y="99011"/>
                </a:cubicBezTo>
                <a:cubicBezTo>
                  <a:pt x="1137657" y="102716"/>
                  <a:pt x="1131746" y="99205"/>
                  <a:pt x="1131711" y="93253"/>
                </a:cubicBezTo>
                <a:cubicBezTo>
                  <a:pt x="1131663" y="84796"/>
                  <a:pt x="1128589" y="79828"/>
                  <a:pt x="1127112" y="77844"/>
                </a:cubicBezTo>
                <a:cubicBezTo>
                  <a:pt x="1126411" y="78760"/>
                  <a:pt x="1125696" y="80529"/>
                  <a:pt x="1124552" y="83131"/>
                </a:cubicBezTo>
                <a:cubicBezTo>
                  <a:pt x="1120604" y="92059"/>
                  <a:pt x="1111342" y="89742"/>
                  <a:pt x="1109941" y="82111"/>
                </a:cubicBezTo>
                <a:cubicBezTo>
                  <a:pt x="1102705" y="43295"/>
                  <a:pt x="1068516" y="15163"/>
                  <a:pt x="1028985" y="15163"/>
                </a:cubicBezTo>
                <a:cubicBezTo>
                  <a:pt x="990585" y="15163"/>
                  <a:pt x="956749" y="42352"/>
                  <a:pt x="948508" y="79822"/>
                </a:cubicBezTo>
                <a:cubicBezTo>
                  <a:pt x="947704" y="86378"/>
                  <a:pt x="936347" y="90797"/>
                  <a:pt x="932337" y="77872"/>
                </a:cubicBezTo>
                <a:cubicBezTo>
                  <a:pt x="930859" y="79898"/>
                  <a:pt x="928451" y="85094"/>
                  <a:pt x="927647" y="94009"/>
                </a:cubicBezTo>
                <a:cubicBezTo>
                  <a:pt x="927709" y="100260"/>
                  <a:pt x="920771" y="103423"/>
                  <a:pt x="915908" y="99635"/>
                </a:cubicBezTo>
                <a:cubicBezTo>
                  <a:pt x="913411" y="97707"/>
                  <a:pt x="909310" y="96243"/>
                  <a:pt x="903580" y="95924"/>
                </a:cubicBezTo>
                <a:cubicBezTo>
                  <a:pt x="890273" y="98560"/>
                  <a:pt x="856307" y="154555"/>
                  <a:pt x="853476" y="162540"/>
                </a:cubicBezTo>
                <a:cubicBezTo>
                  <a:pt x="858075" y="160438"/>
                  <a:pt x="894435" y="140165"/>
                  <a:pt x="903580" y="140165"/>
                </a:cubicBezTo>
                <a:cubicBezTo>
                  <a:pt x="925599" y="140838"/>
                  <a:pt x="919932" y="119803"/>
                  <a:pt x="931941" y="122231"/>
                </a:cubicBezTo>
                <a:cubicBezTo>
                  <a:pt x="932566" y="121530"/>
                  <a:pt x="933683" y="120025"/>
                  <a:pt x="934640" y="117159"/>
                </a:cubicBezTo>
                <a:cubicBezTo>
                  <a:pt x="937381" y="108862"/>
                  <a:pt x="946649" y="108862"/>
                  <a:pt x="949084" y="117902"/>
                </a:cubicBezTo>
                <a:close/>
              </a:path>
            </a:pathLst>
          </a:custGeom>
          <a:solidFill>
            <a:schemeClr val="bg1"/>
          </a:solidFill>
          <a:ln w="1769" cap="flat">
            <a:noFill/>
            <a:prstDash val="solid"/>
            <a:miter/>
          </a:ln>
        </p:spPr>
        <p:txBody>
          <a:bodyPr rtlCol="0" anchor="ctr"/>
          <a:lstStyle/>
          <a:p>
            <a:pPr defTabSz="914400"/>
            <a:endParaRPr lang="x-none">
              <a:solidFill>
                <a:prstClr val="black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51ACC059-170C-E5A1-EDAA-3F29115B4DA5}"/>
              </a:ext>
            </a:extLst>
          </p:cNvPr>
          <p:cNvGrpSpPr/>
          <p:nvPr/>
        </p:nvGrpSpPr>
        <p:grpSpPr>
          <a:xfrm>
            <a:off x="1397895" y="5177690"/>
            <a:ext cx="523003" cy="694566"/>
            <a:chOff x="961858" y="1767400"/>
            <a:chExt cx="1751493" cy="2008470"/>
          </a:xfrm>
          <a:solidFill>
            <a:schemeClr val="accent6"/>
          </a:solidFill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1FA94A04-7AD8-F695-4DB3-5F6C659DF63D}"/>
                </a:ext>
              </a:extLst>
            </p:cNvPr>
            <p:cNvGrpSpPr/>
            <p:nvPr/>
          </p:nvGrpSpPr>
          <p:grpSpPr>
            <a:xfrm>
              <a:off x="961858" y="2883574"/>
              <a:ext cx="1751493" cy="892296"/>
              <a:chOff x="674363" y="3319336"/>
              <a:chExt cx="1751493" cy="892296"/>
            </a:xfrm>
            <a:grpFill/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xmlns="" id="{FC438ED4-B727-FD84-690B-CD6BD2491AD3}"/>
                  </a:ext>
                </a:extLst>
              </p:cNvPr>
              <p:cNvSpPr/>
              <p:nvPr/>
            </p:nvSpPr>
            <p:spPr>
              <a:xfrm>
                <a:off x="674363" y="3319336"/>
                <a:ext cx="1751493" cy="892296"/>
              </a:xfrm>
              <a:custGeom>
                <a:avLst/>
                <a:gdLst>
                  <a:gd name="connsiteX0" fmla="*/ 1751470 w 1751493"/>
                  <a:gd name="connsiteY0" fmla="*/ 689658 h 892296"/>
                  <a:gd name="connsiteX1" fmla="*/ 1274711 w 1751493"/>
                  <a:gd name="connsiteY1" fmla="*/ 644988 h 892296"/>
                  <a:gd name="connsiteX2" fmla="*/ 1274711 w 1751493"/>
                  <a:gd name="connsiteY2" fmla="*/ 451313 h 892296"/>
                  <a:gd name="connsiteX3" fmla="*/ 1421746 w 1751493"/>
                  <a:gd name="connsiteY3" fmla="*/ 451313 h 892296"/>
                  <a:gd name="connsiteX4" fmla="*/ 906271 w 1751493"/>
                  <a:gd name="connsiteY4" fmla="*/ 106911 h 892296"/>
                  <a:gd name="connsiteX5" fmla="*/ 388848 w 1751493"/>
                  <a:gd name="connsiteY5" fmla="*/ 451282 h 892296"/>
                  <a:gd name="connsiteX6" fmla="*/ 537442 w 1751493"/>
                  <a:gd name="connsiteY6" fmla="*/ 451282 h 892296"/>
                  <a:gd name="connsiteX7" fmla="*/ 537442 w 1751493"/>
                  <a:gd name="connsiteY7" fmla="*/ 621511 h 892296"/>
                  <a:gd name="connsiteX8" fmla="*/ 277088 w 1751493"/>
                  <a:gd name="connsiteY8" fmla="*/ 612886 h 892296"/>
                  <a:gd name="connsiteX9" fmla="*/ 277088 w 1751493"/>
                  <a:gd name="connsiteY9" fmla="*/ 417581 h 892296"/>
                  <a:gd name="connsiteX10" fmla="*/ 224758 w 1751493"/>
                  <a:gd name="connsiteY10" fmla="*/ 352822 h 892296"/>
                  <a:gd name="connsiteX11" fmla="*/ 211458 w 1751493"/>
                  <a:gd name="connsiteY11" fmla="*/ 293355 h 892296"/>
                  <a:gd name="connsiteX12" fmla="*/ 350979 w 1751493"/>
                  <a:gd name="connsiteY12" fmla="*/ 153893 h 892296"/>
                  <a:gd name="connsiteX13" fmla="*/ 359386 w 1751493"/>
                  <a:gd name="connsiteY13" fmla="*/ 154171 h 892296"/>
                  <a:gd name="connsiteX14" fmla="*/ 228261 w 1751493"/>
                  <a:gd name="connsiteY14" fmla="*/ 293355 h 892296"/>
                  <a:gd name="connsiteX15" fmla="*/ 258280 w 1751493"/>
                  <a:gd name="connsiteY15" fmla="*/ 379797 h 892296"/>
                  <a:gd name="connsiteX16" fmla="*/ 359386 w 1751493"/>
                  <a:gd name="connsiteY16" fmla="*/ 432622 h 892296"/>
                  <a:gd name="connsiteX17" fmla="*/ 367782 w 1751493"/>
                  <a:gd name="connsiteY17" fmla="*/ 432875 h 892296"/>
                  <a:gd name="connsiteX18" fmla="*/ 507302 w 1751493"/>
                  <a:gd name="connsiteY18" fmla="*/ 293355 h 892296"/>
                  <a:gd name="connsiteX19" fmla="*/ 388389 w 1751493"/>
                  <a:gd name="connsiteY19" fmla="*/ 155393 h 892296"/>
                  <a:gd name="connsiteX20" fmla="*/ 389392 w 1751493"/>
                  <a:gd name="connsiteY20" fmla="*/ 139496 h 892296"/>
                  <a:gd name="connsiteX21" fmla="*/ 249909 w 1751493"/>
                  <a:gd name="connsiteY21" fmla="*/ 0 h 892296"/>
                  <a:gd name="connsiteX22" fmla="*/ 158911 w 1751493"/>
                  <a:gd name="connsiteY22" fmla="*/ 33800 h 892296"/>
                  <a:gd name="connsiteX23" fmla="*/ 134848 w 1751493"/>
                  <a:gd name="connsiteY23" fmla="*/ 60605 h 892296"/>
                  <a:gd name="connsiteX24" fmla="*/ 110375 w 1751493"/>
                  <a:gd name="connsiteY24" fmla="*/ 139499 h 892296"/>
                  <a:gd name="connsiteX25" fmla="*/ 111764 w 1751493"/>
                  <a:gd name="connsiteY25" fmla="*/ 158863 h 892296"/>
                  <a:gd name="connsiteX26" fmla="*/ 46761 w 1751493"/>
                  <a:gd name="connsiteY26" fmla="*/ 198375 h 892296"/>
                  <a:gd name="connsiteX27" fmla="*/ 27240 w 1751493"/>
                  <a:gd name="connsiteY27" fmla="*/ 225047 h 892296"/>
                  <a:gd name="connsiteX28" fmla="*/ 9290 w 1751493"/>
                  <a:gd name="connsiteY28" fmla="*/ 293346 h 892296"/>
                  <a:gd name="connsiteX29" fmla="*/ 148798 w 1751493"/>
                  <a:gd name="connsiteY29" fmla="*/ 432867 h 892296"/>
                  <a:gd name="connsiteX30" fmla="*/ 209898 w 1751493"/>
                  <a:gd name="connsiteY30" fmla="*/ 418612 h 892296"/>
                  <a:gd name="connsiteX31" fmla="*/ 209898 w 1751493"/>
                  <a:gd name="connsiteY31" fmla="*/ 616407 h 892296"/>
                  <a:gd name="connsiteX32" fmla="*/ 0 w 1751493"/>
                  <a:gd name="connsiteY32" fmla="*/ 644238 h 892296"/>
                  <a:gd name="connsiteX33" fmla="*/ 1254069 w 1751493"/>
                  <a:gd name="connsiteY33" fmla="*/ 892297 h 892296"/>
                  <a:gd name="connsiteX34" fmla="*/ 1009622 w 1751493"/>
                  <a:gd name="connsiteY34" fmla="*/ 746047 h 892296"/>
                  <a:gd name="connsiteX35" fmla="*/ 1751493 w 1751493"/>
                  <a:gd name="connsiteY35" fmla="*/ 689660 h 89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51493" h="892296">
                    <a:moveTo>
                      <a:pt x="1751470" y="689658"/>
                    </a:moveTo>
                    <a:cubicBezTo>
                      <a:pt x="1586702" y="641497"/>
                      <a:pt x="1424786" y="632244"/>
                      <a:pt x="1274711" y="644988"/>
                    </a:cubicBezTo>
                    <a:lnTo>
                      <a:pt x="1274711" y="451313"/>
                    </a:lnTo>
                    <a:lnTo>
                      <a:pt x="1421746" y="451313"/>
                    </a:lnTo>
                    <a:lnTo>
                      <a:pt x="906271" y="106911"/>
                    </a:lnTo>
                    <a:lnTo>
                      <a:pt x="388848" y="451282"/>
                    </a:lnTo>
                    <a:lnTo>
                      <a:pt x="537442" y="451282"/>
                    </a:lnTo>
                    <a:lnTo>
                      <a:pt x="537442" y="621511"/>
                    </a:lnTo>
                    <a:cubicBezTo>
                      <a:pt x="442217" y="611593"/>
                      <a:pt x="353767" y="610144"/>
                      <a:pt x="277088" y="612886"/>
                    </a:cubicBezTo>
                    <a:lnTo>
                      <a:pt x="277088" y="417581"/>
                    </a:lnTo>
                    <a:cubicBezTo>
                      <a:pt x="277088" y="417581"/>
                      <a:pt x="250101" y="401756"/>
                      <a:pt x="224758" y="352822"/>
                    </a:cubicBezTo>
                    <a:cubicBezTo>
                      <a:pt x="216242" y="334787"/>
                      <a:pt x="211458" y="314603"/>
                      <a:pt x="211458" y="293355"/>
                    </a:cubicBezTo>
                    <a:cubicBezTo>
                      <a:pt x="211458" y="216298"/>
                      <a:pt x="273946" y="153893"/>
                      <a:pt x="350979" y="153893"/>
                    </a:cubicBezTo>
                    <a:cubicBezTo>
                      <a:pt x="353805" y="153893"/>
                      <a:pt x="356596" y="154002"/>
                      <a:pt x="359386" y="154171"/>
                    </a:cubicBezTo>
                    <a:cubicBezTo>
                      <a:pt x="286266" y="158472"/>
                      <a:pt x="228261" y="219149"/>
                      <a:pt x="228261" y="293355"/>
                    </a:cubicBezTo>
                    <a:cubicBezTo>
                      <a:pt x="228261" y="326008"/>
                      <a:pt x="239496" y="356001"/>
                      <a:pt x="258280" y="379797"/>
                    </a:cubicBezTo>
                    <a:cubicBezTo>
                      <a:pt x="282210" y="410057"/>
                      <a:pt x="318399" y="430182"/>
                      <a:pt x="359386" y="432622"/>
                    </a:cubicBezTo>
                    <a:cubicBezTo>
                      <a:pt x="362177" y="432791"/>
                      <a:pt x="364931" y="432875"/>
                      <a:pt x="367782" y="432875"/>
                    </a:cubicBezTo>
                    <a:cubicBezTo>
                      <a:pt x="444838" y="432875"/>
                      <a:pt x="507302" y="370412"/>
                      <a:pt x="507302" y="293355"/>
                    </a:cubicBezTo>
                    <a:cubicBezTo>
                      <a:pt x="507302" y="223318"/>
                      <a:pt x="455650" y="165323"/>
                      <a:pt x="388389" y="155393"/>
                    </a:cubicBezTo>
                    <a:cubicBezTo>
                      <a:pt x="388981" y="150162"/>
                      <a:pt x="389392" y="144908"/>
                      <a:pt x="389392" y="139496"/>
                    </a:cubicBezTo>
                    <a:cubicBezTo>
                      <a:pt x="389392" y="62439"/>
                      <a:pt x="326941" y="0"/>
                      <a:pt x="249909" y="0"/>
                    </a:cubicBezTo>
                    <a:cubicBezTo>
                      <a:pt x="215131" y="0"/>
                      <a:pt x="183338" y="12756"/>
                      <a:pt x="158911" y="33800"/>
                    </a:cubicBezTo>
                    <a:cubicBezTo>
                      <a:pt x="149779" y="41652"/>
                      <a:pt x="141697" y="50675"/>
                      <a:pt x="134848" y="60605"/>
                    </a:cubicBezTo>
                    <a:cubicBezTo>
                      <a:pt x="119434" y="83037"/>
                      <a:pt x="110375" y="110205"/>
                      <a:pt x="110375" y="139499"/>
                    </a:cubicBezTo>
                    <a:cubicBezTo>
                      <a:pt x="110375" y="146119"/>
                      <a:pt x="110858" y="152557"/>
                      <a:pt x="111764" y="158863"/>
                    </a:cubicBezTo>
                    <a:cubicBezTo>
                      <a:pt x="86469" y="165845"/>
                      <a:pt x="64110" y="179773"/>
                      <a:pt x="46761" y="198375"/>
                    </a:cubicBezTo>
                    <a:cubicBezTo>
                      <a:pt x="39247" y="206408"/>
                      <a:pt x="32688" y="215359"/>
                      <a:pt x="27240" y="225047"/>
                    </a:cubicBezTo>
                    <a:cubicBezTo>
                      <a:pt x="15861" y="245256"/>
                      <a:pt x="9290" y="268523"/>
                      <a:pt x="9290" y="293346"/>
                    </a:cubicBezTo>
                    <a:cubicBezTo>
                      <a:pt x="9290" y="370390"/>
                      <a:pt x="71741" y="432867"/>
                      <a:pt x="148798" y="432867"/>
                    </a:cubicBezTo>
                    <a:cubicBezTo>
                      <a:pt x="170735" y="432867"/>
                      <a:pt x="191427" y="427636"/>
                      <a:pt x="209898" y="418612"/>
                    </a:cubicBezTo>
                    <a:lnTo>
                      <a:pt x="209898" y="616407"/>
                    </a:lnTo>
                    <a:cubicBezTo>
                      <a:pt x="81525" y="625527"/>
                      <a:pt x="0" y="644238"/>
                      <a:pt x="0" y="644238"/>
                    </a:cubicBezTo>
                    <a:cubicBezTo>
                      <a:pt x="627019" y="595981"/>
                      <a:pt x="1254069" y="892297"/>
                      <a:pt x="1254069" y="892297"/>
                    </a:cubicBezTo>
                    <a:cubicBezTo>
                      <a:pt x="1175490" y="831862"/>
                      <a:pt x="1093059" y="784087"/>
                      <a:pt x="1009622" y="746047"/>
                    </a:cubicBezTo>
                    <a:cubicBezTo>
                      <a:pt x="1409595" y="665681"/>
                      <a:pt x="1751493" y="689660"/>
                      <a:pt x="1751493" y="68966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xmlns="" id="{4D1C8694-CACB-E330-C4A4-9A07402FFCA6}"/>
                  </a:ext>
                </a:extLst>
              </p:cNvPr>
              <p:cNvSpPr/>
              <p:nvPr/>
            </p:nvSpPr>
            <p:spPr>
              <a:xfrm>
                <a:off x="1814683" y="3395112"/>
                <a:ext cx="206709" cy="206734"/>
              </a:xfrm>
              <a:custGeom>
                <a:avLst/>
                <a:gdLst>
                  <a:gd name="connsiteX0" fmla="*/ 103342 w 206709"/>
                  <a:gd name="connsiteY0" fmla="*/ 206734 h 206734"/>
                  <a:gd name="connsiteX1" fmla="*/ 206710 w 206709"/>
                  <a:gd name="connsiteY1" fmla="*/ 103367 h 206734"/>
                  <a:gd name="connsiteX2" fmla="*/ 103342 w 206709"/>
                  <a:gd name="connsiteY2" fmla="*/ 0 h 206734"/>
                  <a:gd name="connsiteX3" fmla="*/ 0 w 206709"/>
                  <a:gd name="connsiteY3" fmla="*/ 103367 h 206734"/>
                  <a:gd name="connsiteX4" fmla="*/ 103342 w 206709"/>
                  <a:gd name="connsiteY4" fmla="*/ 206734 h 206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709" h="206734">
                    <a:moveTo>
                      <a:pt x="103342" y="206734"/>
                    </a:moveTo>
                    <a:cubicBezTo>
                      <a:pt x="160444" y="206734"/>
                      <a:pt x="206710" y="160444"/>
                      <a:pt x="206710" y="103367"/>
                    </a:cubicBezTo>
                    <a:cubicBezTo>
                      <a:pt x="206710" y="46266"/>
                      <a:pt x="160444" y="0"/>
                      <a:pt x="103342" y="0"/>
                    </a:cubicBezTo>
                    <a:cubicBezTo>
                      <a:pt x="46290" y="0"/>
                      <a:pt x="0" y="46266"/>
                      <a:pt x="0" y="103367"/>
                    </a:cubicBezTo>
                    <a:cubicBezTo>
                      <a:pt x="0" y="160444"/>
                      <a:pt x="46290" y="206734"/>
                      <a:pt x="103342" y="20673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xmlns="" id="{08A04974-0389-4C7B-954A-ECD936C058D6}"/>
                </a:ext>
              </a:extLst>
            </p:cNvPr>
            <p:cNvSpPr/>
            <p:nvPr/>
          </p:nvSpPr>
          <p:spPr>
            <a:xfrm>
              <a:off x="1025058" y="1767400"/>
              <a:ext cx="1419046" cy="991247"/>
            </a:xfrm>
            <a:custGeom>
              <a:avLst/>
              <a:gdLst>
                <a:gd name="connsiteX0" fmla="*/ 1238127 w 1419046"/>
                <a:gd name="connsiteY0" fmla="*/ 841006 h 991247"/>
                <a:gd name="connsiteX1" fmla="*/ 1238127 w 1419046"/>
                <a:gd name="connsiteY1" fmla="*/ 390560 h 991247"/>
                <a:gd name="connsiteX2" fmla="*/ 1037590 w 1419046"/>
                <a:gd name="connsiteY2" fmla="*/ 390560 h 991247"/>
                <a:gd name="connsiteX3" fmla="*/ 1037590 w 1419046"/>
                <a:gd name="connsiteY3" fmla="*/ 841006 h 991247"/>
                <a:gd name="connsiteX4" fmla="*/ 904262 w 1419046"/>
                <a:gd name="connsiteY4" fmla="*/ 841006 h 991247"/>
                <a:gd name="connsiteX5" fmla="*/ 904262 w 1419046"/>
                <a:gd name="connsiteY5" fmla="*/ 0 h 991247"/>
                <a:gd name="connsiteX6" fmla="*/ 569873 w 1419046"/>
                <a:gd name="connsiteY6" fmla="*/ 0 h 991247"/>
                <a:gd name="connsiteX7" fmla="*/ 569873 w 1419046"/>
                <a:gd name="connsiteY7" fmla="*/ 841006 h 991247"/>
                <a:gd name="connsiteX8" fmla="*/ 481016 w 1419046"/>
                <a:gd name="connsiteY8" fmla="*/ 841006 h 991247"/>
                <a:gd name="connsiteX9" fmla="*/ 481016 w 1419046"/>
                <a:gd name="connsiteY9" fmla="*/ 300352 h 991247"/>
                <a:gd name="connsiteX10" fmla="*/ 191393 w 1419046"/>
                <a:gd name="connsiteY10" fmla="*/ 300352 h 991247"/>
                <a:gd name="connsiteX11" fmla="*/ 191393 w 1419046"/>
                <a:gd name="connsiteY11" fmla="*/ 841006 h 991247"/>
                <a:gd name="connsiteX12" fmla="*/ 0 w 1419046"/>
                <a:gd name="connsiteY12" fmla="*/ 841006 h 991247"/>
                <a:gd name="connsiteX13" fmla="*/ 0 w 1419046"/>
                <a:gd name="connsiteY13" fmla="*/ 991248 h 991247"/>
                <a:gd name="connsiteX14" fmla="*/ 1419047 w 1419046"/>
                <a:gd name="connsiteY14" fmla="*/ 991248 h 991247"/>
                <a:gd name="connsiteX15" fmla="*/ 1419047 w 1419046"/>
                <a:gd name="connsiteY15" fmla="*/ 841006 h 991247"/>
                <a:gd name="connsiteX16" fmla="*/ 298660 w 1419046"/>
                <a:gd name="connsiteY16" fmla="*/ 448977 h 991247"/>
                <a:gd name="connsiteX17" fmla="*/ 233672 w 1419046"/>
                <a:gd name="connsiteY17" fmla="*/ 448977 h 991247"/>
                <a:gd name="connsiteX18" fmla="*/ 233672 w 1419046"/>
                <a:gd name="connsiteY18" fmla="*/ 362710 h 991247"/>
                <a:gd name="connsiteX19" fmla="*/ 298660 w 1419046"/>
                <a:gd name="connsiteY19" fmla="*/ 362710 h 991247"/>
                <a:gd name="connsiteX20" fmla="*/ 438327 w 1419046"/>
                <a:gd name="connsiteY20" fmla="*/ 448977 h 991247"/>
                <a:gd name="connsiteX21" fmla="*/ 373712 w 1419046"/>
                <a:gd name="connsiteY21" fmla="*/ 448977 h 991247"/>
                <a:gd name="connsiteX22" fmla="*/ 373712 w 1419046"/>
                <a:gd name="connsiteY22" fmla="*/ 362710 h 991247"/>
                <a:gd name="connsiteX23" fmla="*/ 438327 w 1419046"/>
                <a:gd name="connsiteY23" fmla="*/ 362710 h 991247"/>
                <a:gd name="connsiteX24" fmla="*/ 710023 w 1419046"/>
                <a:gd name="connsiteY24" fmla="*/ 263543 h 991247"/>
                <a:gd name="connsiteX25" fmla="*/ 604408 w 1419046"/>
                <a:gd name="connsiteY25" fmla="*/ 263543 h 991247"/>
                <a:gd name="connsiteX26" fmla="*/ 604408 w 1419046"/>
                <a:gd name="connsiteY26" fmla="*/ 190553 h 991247"/>
                <a:gd name="connsiteX27" fmla="*/ 710023 w 1419046"/>
                <a:gd name="connsiteY27" fmla="*/ 190553 h 991247"/>
                <a:gd name="connsiteX28" fmla="*/ 710023 w 1419046"/>
                <a:gd name="connsiteY28" fmla="*/ 148519 h 991247"/>
                <a:gd name="connsiteX29" fmla="*/ 604408 w 1419046"/>
                <a:gd name="connsiteY29" fmla="*/ 148519 h 991247"/>
                <a:gd name="connsiteX30" fmla="*/ 604408 w 1419046"/>
                <a:gd name="connsiteY30" fmla="*/ 75464 h 991247"/>
                <a:gd name="connsiteX31" fmla="*/ 710023 w 1419046"/>
                <a:gd name="connsiteY31" fmla="*/ 75464 h 991247"/>
                <a:gd name="connsiteX32" fmla="*/ 869537 w 1419046"/>
                <a:gd name="connsiteY32" fmla="*/ 263543 h 991247"/>
                <a:gd name="connsiteX33" fmla="*/ 763922 w 1419046"/>
                <a:gd name="connsiteY33" fmla="*/ 263543 h 991247"/>
                <a:gd name="connsiteX34" fmla="*/ 763922 w 1419046"/>
                <a:gd name="connsiteY34" fmla="*/ 190553 h 991247"/>
                <a:gd name="connsiteX35" fmla="*/ 869537 w 1419046"/>
                <a:gd name="connsiteY35" fmla="*/ 190553 h 991247"/>
                <a:gd name="connsiteX36" fmla="*/ 869537 w 1419046"/>
                <a:gd name="connsiteY36" fmla="*/ 148519 h 991247"/>
                <a:gd name="connsiteX37" fmla="*/ 763922 w 1419046"/>
                <a:gd name="connsiteY37" fmla="*/ 148519 h 991247"/>
                <a:gd name="connsiteX38" fmla="*/ 763922 w 1419046"/>
                <a:gd name="connsiteY38" fmla="*/ 75464 h 991247"/>
                <a:gd name="connsiteX39" fmla="*/ 869537 w 1419046"/>
                <a:gd name="connsiteY39" fmla="*/ 75464 h 99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19046" h="991247">
                  <a:moveTo>
                    <a:pt x="1238127" y="841006"/>
                  </a:moveTo>
                  <a:lnTo>
                    <a:pt x="1238127" y="390560"/>
                  </a:lnTo>
                  <a:lnTo>
                    <a:pt x="1037590" y="390560"/>
                  </a:lnTo>
                  <a:lnTo>
                    <a:pt x="1037590" y="841006"/>
                  </a:lnTo>
                  <a:lnTo>
                    <a:pt x="904262" y="841006"/>
                  </a:lnTo>
                  <a:lnTo>
                    <a:pt x="904262" y="0"/>
                  </a:lnTo>
                  <a:lnTo>
                    <a:pt x="569873" y="0"/>
                  </a:lnTo>
                  <a:lnTo>
                    <a:pt x="569873" y="841006"/>
                  </a:lnTo>
                  <a:lnTo>
                    <a:pt x="481016" y="841006"/>
                  </a:lnTo>
                  <a:lnTo>
                    <a:pt x="481016" y="300352"/>
                  </a:lnTo>
                  <a:lnTo>
                    <a:pt x="191393" y="300352"/>
                  </a:lnTo>
                  <a:lnTo>
                    <a:pt x="191393" y="841006"/>
                  </a:lnTo>
                  <a:lnTo>
                    <a:pt x="0" y="841006"/>
                  </a:lnTo>
                  <a:lnTo>
                    <a:pt x="0" y="991248"/>
                  </a:lnTo>
                  <a:lnTo>
                    <a:pt x="1419047" y="991248"/>
                  </a:lnTo>
                  <a:lnTo>
                    <a:pt x="1419047" y="841006"/>
                  </a:lnTo>
                  <a:close/>
                  <a:moveTo>
                    <a:pt x="298660" y="448977"/>
                  </a:moveTo>
                  <a:lnTo>
                    <a:pt x="233672" y="448977"/>
                  </a:lnTo>
                  <a:lnTo>
                    <a:pt x="233672" y="362710"/>
                  </a:lnTo>
                  <a:lnTo>
                    <a:pt x="298660" y="362710"/>
                  </a:lnTo>
                  <a:close/>
                  <a:moveTo>
                    <a:pt x="438327" y="448977"/>
                  </a:moveTo>
                  <a:lnTo>
                    <a:pt x="373712" y="448977"/>
                  </a:lnTo>
                  <a:lnTo>
                    <a:pt x="373712" y="362710"/>
                  </a:lnTo>
                  <a:lnTo>
                    <a:pt x="438327" y="362710"/>
                  </a:lnTo>
                  <a:close/>
                  <a:moveTo>
                    <a:pt x="710023" y="263543"/>
                  </a:moveTo>
                  <a:lnTo>
                    <a:pt x="604408" y="263543"/>
                  </a:lnTo>
                  <a:lnTo>
                    <a:pt x="604408" y="190553"/>
                  </a:lnTo>
                  <a:lnTo>
                    <a:pt x="710023" y="190553"/>
                  </a:lnTo>
                  <a:close/>
                  <a:moveTo>
                    <a:pt x="710023" y="148519"/>
                  </a:moveTo>
                  <a:lnTo>
                    <a:pt x="604408" y="148519"/>
                  </a:lnTo>
                  <a:lnTo>
                    <a:pt x="604408" y="75464"/>
                  </a:lnTo>
                  <a:lnTo>
                    <a:pt x="710023" y="75464"/>
                  </a:lnTo>
                  <a:close/>
                  <a:moveTo>
                    <a:pt x="869537" y="263543"/>
                  </a:moveTo>
                  <a:lnTo>
                    <a:pt x="763922" y="263543"/>
                  </a:lnTo>
                  <a:lnTo>
                    <a:pt x="763922" y="190553"/>
                  </a:lnTo>
                  <a:lnTo>
                    <a:pt x="869537" y="190553"/>
                  </a:lnTo>
                  <a:close/>
                  <a:moveTo>
                    <a:pt x="869537" y="148519"/>
                  </a:moveTo>
                  <a:lnTo>
                    <a:pt x="763922" y="148519"/>
                  </a:lnTo>
                  <a:lnTo>
                    <a:pt x="763922" y="75464"/>
                  </a:lnTo>
                  <a:lnTo>
                    <a:pt x="869537" y="75464"/>
                  </a:lnTo>
                  <a:close/>
                </a:path>
              </a:pathLst>
            </a:custGeom>
            <a:solidFill>
              <a:srgbClr val="0191AC"/>
            </a:solidFill>
            <a:ln w="16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1FCED839-0AA9-56F3-7EC1-FD8402D1C723}"/>
              </a:ext>
            </a:extLst>
          </p:cNvPr>
          <p:cNvGrpSpPr/>
          <p:nvPr/>
        </p:nvGrpSpPr>
        <p:grpSpPr>
          <a:xfrm>
            <a:off x="1155295" y="3134090"/>
            <a:ext cx="830786" cy="649611"/>
            <a:chOff x="792967" y="841817"/>
            <a:chExt cx="7464667" cy="5836802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xmlns="" id="{4C52CF93-5E29-7B76-060E-FB378DA5EBF8}"/>
                </a:ext>
              </a:extLst>
            </p:cNvPr>
            <p:cNvSpPr/>
            <p:nvPr/>
          </p:nvSpPr>
          <p:spPr>
            <a:xfrm>
              <a:off x="5150947" y="3429000"/>
              <a:ext cx="297742" cy="156503"/>
            </a:xfrm>
            <a:custGeom>
              <a:avLst/>
              <a:gdLst>
                <a:gd name="connsiteX0" fmla="*/ 287200 w 297742"/>
                <a:gd name="connsiteY0" fmla="*/ 19063 h 156503"/>
                <a:gd name="connsiteX1" fmla="*/ 297743 w 297742"/>
                <a:gd name="connsiteY1" fmla="*/ 32765 h 156503"/>
                <a:gd name="connsiteX2" fmla="*/ 273493 w 297742"/>
                <a:gd name="connsiteY2" fmla="*/ 59116 h 156503"/>
                <a:gd name="connsiteX3" fmla="*/ 248190 w 297742"/>
                <a:gd name="connsiteY3" fmla="*/ 65440 h 156503"/>
                <a:gd name="connsiteX4" fmla="*/ 230267 w 297742"/>
                <a:gd name="connsiteY4" fmla="*/ 69656 h 156503"/>
                <a:gd name="connsiteX5" fmla="*/ 202854 w 297742"/>
                <a:gd name="connsiteY5" fmla="*/ 84413 h 156503"/>
                <a:gd name="connsiteX6" fmla="*/ 206017 w 297742"/>
                <a:gd name="connsiteY6" fmla="*/ 108655 h 156503"/>
                <a:gd name="connsiteX7" fmla="*/ 203909 w 297742"/>
                <a:gd name="connsiteY7" fmla="*/ 128682 h 156503"/>
                <a:gd name="connsiteX8" fmla="*/ 180714 w 297742"/>
                <a:gd name="connsiteY8" fmla="*/ 147655 h 156503"/>
                <a:gd name="connsiteX9" fmla="*/ 163845 w 297742"/>
                <a:gd name="connsiteY9" fmla="*/ 149763 h 156503"/>
                <a:gd name="connsiteX10" fmla="*/ 145922 w 297742"/>
                <a:gd name="connsiteY10" fmla="*/ 140276 h 156503"/>
                <a:gd name="connsiteX11" fmla="*/ 118509 w 297742"/>
                <a:gd name="connsiteY11" fmla="*/ 144493 h 156503"/>
                <a:gd name="connsiteX12" fmla="*/ 86880 w 297742"/>
                <a:gd name="connsiteY12" fmla="*/ 156087 h 156503"/>
                <a:gd name="connsiteX13" fmla="*/ 64739 w 297742"/>
                <a:gd name="connsiteY13" fmla="*/ 156087 h 156503"/>
                <a:gd name="connsiteX14" fmla="*/ 39436 w 297742"/>
                <a:gd name="connsiteY14" fmla="*/ 152925 h 156503"/>
                <a:gd name="connsiteX15" fmla="*/ 15187 w 297742"/>
                <a:gd name="connsiteY15" fmla="*/ 151871 h 156503"/>
                <a:gd name="connsiteX16" fmla="*/ 0 w 297742"/>
                <a:gd name="connsiteY16" fmla="*/ 154485 h 156503"/>
                <a:gd name="connsiteX17" fmla="*/ 3589 w 297742"/>
                <a:gd name="connsiteY17" fmla="*/ 143439 h 156503"/>
                <a:gd name="connsiteX18" fmla="*/ 9915 w 297742"/>
                <a:gd name="connsiteY18" fmla="*/ 84413 h 156503"/>
                <a:gd name="connsiteX19" fmla="*/ 20458 w 297742"/>
                <a:gd name="connsiteY19" fmla="*/ 69656 h 156503"/>
                <a:gd name="connsiteX20" fmla="*/ 44707 w 297742"/>
                <a:gd name="connsiteY20" fmla="*/ 70710 h 156503"/>
                <a:gd name="connsiteX21" fmla="*/ 67902 w 297742"/>
                <a:gd name="connsiteY21" fmla="*/ 54900 h 156503"/>
                <a:gd name="connsiteX22" fmla="*/ 93206 w 297742"/>
                <a:gd name="connsiteY22" fmla="*/ 58062 h 156503"/>
                <a:gd name="connsiteX23" fmla="*/ 132215 w 297742"/>
                <a:gd name="connsiteY23" fmla="*/ 81251 h 156503"/>
                <a:gd name="connsiteX24" fmla="*/ 154356 w 297742"/>
                <a:gd name="connsiteY24" fmla="*/ 79142 h 156503"/>
                <a:gd name="connsiteX25" fmla="*/ 192311 w 297742"/>
                <a:gd name="connsiteY25" fmla="*/ 42251 h 156503"/>
                <a:gd name="connsiteX26" fmla="*/ 203909 w 297742"/>
                <a:gd name="connsiteY26" fmla="*/ 21171 h 156503"/>
                <a:gd name="connsiteX27" fmla="*/ 221832 w 297742"/>
                <a:gd name="connsiteY27" fmla="*/ 13792 h 156503"/>
                <a:gd name="connsiteX28" fmla="*/ 243973 w 297742"/>
                <a:gd name="connsiteY28" fmla="*/ 90 h 156503"/>
                <a:gd name="connsiteX29" fmla="*/ 269276 w 297742"/>
                <a:gd name="connsiteY29" fmla="*/ 6414 h 156503"/>
                <a:gd name="connsiteX30" fmla="*/ 287200 w 297742"/>
                <a:gd name="connsiteY30" fmla="*/ 19063 h 15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7742" h="156503">
                  <a:moveTo>
                    <a:pt x="287200" y="19063"/>
                  </a:moveTo>
                  <a:cubicBezTo>
                    <a:pt x="290363" y="24333"/>
                    <a:pt x="297743" y="32765"/>
                    <a:pt x="297743" y="32765"/>
                  </a:cubicBezTo>
                  <a:cubicBezTo>
                    <a:pt x="288254" y="32765"/>
                    <a:pt x="278765" y="50684"/>
                    <a:pt x="273493" y="59116"/>
                  </a:cubicBezTo>
                  <a:cubicBezTo>
                    <a:pt x="268222" y="67548"/>
                    <a:pt x="259787" y="66494"/>
                    <a:pt x="248190" y="65440"/>
                  </a:cubicBezTo>
                  <a:cubicBezTo>
                    <a:pt x="236593" y="64386"/>
                    <a:pt x="236593" y="65440"/>
                    <a:pt x="230267" y="69656"/>
                  </a:cubicBezTo>
                  <a:cubicBezTo>
                    <a:pt x="223941" y="73872"/>
                    <a:pt x="218669" y="80197"/>
                    <a:pt x="202854" y="84413"/>
                  </a:cubicBezTo>
                  <a:cubicBezTo>
                    <a:pt x="187040" y="88629"/>
                    <a:pt x="198637" y="100223"/>
                    <a:pt x="206017" y="108655"/>
                  </a:cubicBezTo>
                  <a:cubicBezTo>
                    <a:pt x="213398" y="117088"/>
                    <a:pt x="211289" y="124466"/>
                    <a:pt x="203909" y="128682"/>
                  </a:cubicBezTo>
                  <a:cubicBezTo>
                    <a:pt x="196529" y="132898"/>
                    <a:pt x="189148" y="140276"/>
                    <a:pt x="180714" y="147655"/>
                  </a:cubicBezTo>
                  <a:cubicBezTo>
                    <a:pt x="172279" y="155033"/>
                    <a:pt x="170171" y="155033"/>
                    <a:pt x="163845" y="149763"/>
                  </a:cubicBezTo>
                  <a:cubicBezTo>
                    <a:pt x="157519" y="144493"/>
                    <a:pt x="161736" y="142385"/>
                    <a:pt x="145922" y="140276"/>
                  </a:cubicBezTo>
                  <a:cubicBezTo>
                    <a:pt x="130107" y="138168"/>
                    <a:pt x="118509" y="144493"/>
                    <a:pt x="118509" y="144493"/>
                  </a:cubicBezTo>
                  <a:cubicBezTo>
                    <a:pt x="118509" y="144493"/>
                    <a:pt x="96369" y="158195"/>
                    <a:pt x="86880" y="156087"/>
                  </a:cubicBezTo>
                  <a:cubicBezTo>
                    <a:pt x="77391" y="153979"/>
                    <a:pt x="72120" y="156087"/>
                    <a:pt x="64739" y="156087"/>
                  </a:cubicBezTo>
                  <a:cubicBezTo>
                    <a:pt x="57359" y="156087"/>
                    <a:pt x="47870" y="158195"/>
                    <a:pt x="39436" y="152925"/>
                  </a:cubicBezTo>
                  <a:cubicBezTo>
                    <a:pt x="31001" y="147655"/>
                    <a:pt x="24675" y="146601"/>
                    <a:pt x="15187" y="151871"/>
                  </a:cubicBezTo>
                  <a:cubicBezTo>
                    <a:pt x="8397" y="155665"/>
                    <a:pt x="2703" y="155075"/>
                    <a:pt x="0" y="154485"/>
                  </a:cubicBezTo>
                  <a:cubicBezTo>
                    <a:pt x="1519" y="151070"/>
                    <a:pt x="2657" y="147149"/>
                    <a:pt x="3589" y="143439"/>
                  </a:cubicBezTo>
                  <a:cubicBezTo>
                    <a:pt x="5698" y="135006"/>
                    <a:pt x="9915" y="89683"/>
                    <a:pt x="9915" y="84413"/>
                  </a:cubicBezTo>
                  <a:cubicBezTo>
                    <a:pt x="9915" y="79142"/>
                    <a:pt x="13078" y="68602"/>
                    <a:pt x="20458" y="69656"/>
                  </a:cubicBezTo>
                  <a:cubicBezTo>
                    <a:pt x="27838" y="70710"/>
                    <a:pt x="37327" y="78088"/>
                    <a:pt x="44707" y="70710"/>
                  </a:cubicBezTo>
                  <a:cubicBezTo>
                    <a:pt x="52088" y="63332"/>
                    <a:pt x="61576" y="54900"/>
                    <a:pt x="67902" y="54900"/>
                  </a:cubicBezTo>
                  <a:cubicBezTo>
                    <a:pt x="74228" y="54900"/>
                    <a:pt x="88989" y="55954"/>
                    <a:pt x="93206" y="58062"/>
                  </a:cubicBezTo>
                  <a:cubicBezTo>
                    <a:pt x="97423" y="60170"/>
                    <a:pt x="122727" y="77034"/>
                    <a:pt x="132215" y="81251"/>
                  </a:cubicBezTo>
                  <a:cubicBezTo>
                    <a:pt x="141704" y="85467"/>
                    <a:pt x="144867" y="89683"/>
                    <a:pt x="154356" y="79142"/>
                  </a:cubicBezTo>
                  <a:cubicBezTo>
                    <a:pt x="163845" y="68602"/>
                    <a:pt x="190203" y="47521"/>
                    <a:pt x="192311" y="42251"/>
                  </a:cubicBezTo>
                  <a:cubicBezTo>
                    <a:pt x="194420" y="36981"/>
                    <a:pt x="194420" y="18009"/>
                    <a:pt x="203909" y="21171"/>
                  </a:cubicBezTo>
                  <a:cubicBezTo>
                    <a:pt x="213398" y="24333"/>
                    <a:pt x="217615" y="20117"/>
                    <a:pt x="221832" y="13792"/>
                  </a:cubicBezTo>
                  <a:cubicBezTo>
                    <a:pt x="226049" y="7468"/>
                    <a:pt x="236593" y="-964"/>
                    <a:pt x="243973" y="90"/>
                  </a:cubicBezTo>
                  <a:cubicBezTo>
                    <a:pt x="251353" y="1144"/>
                    <a:pt x="258733" y="1144"/>
                    <a:pt x="269276" y="6414"/>
                  </a:cubicBezTo>
                  <a:cubicBezTo>
                    <a:pt x="279819" y="11684"/>
                    <a:pt x="284037" y="13792"/>
                    <a:pt x="287200" y="19063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 sz="700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xmlns="" id="{219DB69B-1E5B-3255-ADB0-4FFFD2961208}"/>
                </a:ext>
              </a:extLst>
            </p:cNvPr>
            <p:cNvSpPr/>
            <p:nvPr/>
          </p:nvSpPr>
          <p:spPr>
            <a:xfrm>
              <a:off x="5315640" y="3630604"/>
              <a:ext cx="104582" cy="100101"/>
            </a:xfrm>
            <a:custGeom>
              <a:avLst/>
              <a:gdLst>
                <a:gd name="connsiteX0" fmla="*/ 101420 w 104582"/>
                <a:gd name="connsiteY0" fmla="*/ 9293 h 100101"/>
                <a:gd name="connsiteX1" fmla="*/ 104583 w 104582"/>
                <a:gd name="connsiteY1" fmla="*/ 31427 h 100101"/>
                <a:gd name="connsiteX2" fmla="*/ 96148 w 104582"/>
                <a:gd name="connsiteY2" fmla="*/ 48292 h 100101"/>
                <a:gd name="connsiteX3" fmla="*/ 96148 w 104582"/>
                <a:gd name="connsiteY3" fmla="*/ 68319 h 100101"/>
                <a:gd name="connsiteX4" fmla="*/ 104583 w 104582"/>
                <a:gd name="connsiteY4" fmla="*/ 89399 h 100101"/>
                <a:gd name="connsiteX5" fmla="*/ 90877 w 104582"/>
                <a:gd name="connsiteY5" fmla="*/ 99940 h 100101"/>
                <a:gd name="connsiteX6" fmla="*/ 76116 w 104582"/>
                <a:gd name="connsiteY6" fmla="*/ 90453 h 100101"/>
                <a:gd name="connsiteX7" fmla="*/ 52921 w 104582"/>
                <a:gd name="connsiteY7" fmla="*/ 87291 h 100101"/>
                <a:gd name="connsiteX8" fmla="*/ 37107 w 104582"/>
                <a:gd name="connsiteY8" fmla="*/ 84129 h 100101"/>
                <a:gd name="connsiteX9" fmla="*/ 6532 w 104582"/>
                <a:gd name="connsiteY9" fmla="*/ 82021 h 100101"/>
                <a:gd name="connsiteX10" fmla="*/ 2314 w 104582"/>
                <a:gd name="connsiteY10" fmla="*/ 67265 h 100101"/>
                <a:gd name="connsiteX11" fmla="*/ 5477 w 104582"/>
                <a:gd name="connsiteY11" fmla="*/ 48292 h 100101"/>
                <a:gd name="connsiteX12" fmla="*/ 29727 w 104582"/>
                <a:gd name="connsiteY12" fmla="*/ 9293 h 100101"/>
                <a:gd name="connsiteX13" fmla="*/ 46596 w 104582"/>
                <a:gd name="connsiteY13" fmla="*/ 860 h 100101"/>
                <a:gd name="connsiteX14" fmla="*/ 58193 w 104582"/>
                <a:gd name="connsiteY14" fmla="*/ 14563 h 100101"/>
                <a:gd name="connsiteX15" fmla="*/ 81388 w 104582"/>
                <a:gd name="connsiteY15" fmla="*/ 4023 h 100101"/>
                <a:gd name="connsiteX16" fmla="*/ 101420 w 104582"/>
                <a:gd name="connsiteY16" fmla="*/ 9293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582" h="100101">
                  <a:moveTo>
                    <a:pt x="101420" y="9293"/>
                  </a:moveTo>
                  <a:cubicBezTo>
                    <a:pt x="104583" y="15617"/>
                    <a:pt x="104583" y="19833"/>
                    <a:pt x="104583" y="31427"/>
                  </a:cubicBezTo>
                  <a:cubicBezTo>
                    <a:pt x="104583" y="43022"/>
                    <a:pt x="96148" y="48292"/>
                    <a:pt x="96148" y="48292"/>
                  </a:cubicBezTo>
                  <a:cubicBezTo>
                    <a:pt x="96148" y="48292"/>
                    <a:pt x="92985" y="63048"/>
                    <a:pt x="96148" y="68319"/>
                  </a:cubicBezTo>
                  <a:cubicBezTo>
                    <a:pt x="99311" y="73589"/>
                    <a:pt x="104583" y="80967"/>
                    <a:pt x="104583" y="89399"/>
                  </a:cubicBezTo>
                  <a:cubicBezTo>
                    <a:pt x="104583" y="97832"/>
                    <a:pt x="99311" y="98886"/>
                    <a:pt x="90877" y="99940"/>
                  </a:cubicBezTo>
                  <a:cubicBezTo>
                    <a:pt x="82442" y="100994"/>
                    <a:pt x="79279" y="96778"/>
                    <a:pt x="76116" y="90453"/>
                  </a:cubicBezTo>
                  <a:cubicBezTo>
                    <a:pt x="72953" y="84129"/>
                    <a:pt x="60302" y="84129"/>
                    <a:pt x="52921" y="87291"/>
                  </a:cubicBezTo>
                  <a:cubicBezTo>
                    <a:pt x="45541" y="90453"/>
                    <a:pt x="42378" y="90453"/>
                    <a:pt x="37107" y="84129"/>
                  </a:cubicBezTo>
                  <a:cubicBezTo>
                    <a:pt x="31835" y="77805"/>
                    <a:pt x="18129" y="82021"/>
                    <a:pt x="6532" y="82021"/>
                  </a:cubicBezTo>
                  <a:cubicBezTo>
                    <a:pt x="-5066" y="82021"/>
                    <a:pt x="2314" y="73589"/>
                    <a:pt x="2314" y="67265"/>
                  </a:cubicBezTo>
                  <a:cubicBezTo>
                    <a:pt x="2314" y="60940"/>
                    <a:pt x="5477" y="48292"/>
                    <a:pt x="5477" y="48292"/>
                  </a:cubicBezTo>
                  <a:lnTo>
                    <a:pt x="29727" y="9293"/>
                  </a:lnTo>
                  <a:cubicBezTo>
                    <a:pt x="29727" y="9293"/>
                    <a:pt x="40270" y="-3356"/>
                    <a:pt x="46596" y="860"/>
                  </a:cubicBezTo>
                  <a:cubicBezTo>
                    <a:pt x="52921" y="5077"/>
                    <a:pt x="52921" y="13509"/>
                    <a:pt x="58193" y="14563"/>
                  </a:cubicBezTo>
                  <a:cubicBezTo>
                    <a:pt x="63465" y="15617"/>
                    <a:pt x="77171" y="10347"/>
                    <a:pt x="81388" y="4023"/>
                  </a:cubicBezTo>
                  <a:cubicBezTo>
                    <a:pt x="85605" y="-2302"/>
                    <a:pt x="98257" y="2969"/>
                    <a:pt x="101420" y="9293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 sz="700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xmlns="" id="{E89C9923-2C26-3A7C-F180-437BDE2407D1}"/>
                </a:ext>
              </a:extLst>
            </p:cNvPr>
            <p:cNvSpPr/>
            <p:nvPr/>
          </p:nvSpPr>
          <p:spPr>
            <a:xfrm>
              <a:off x="3599281" y="3780465"/>
              <a:ext cx="143148" cy="133771"/>
            </a:xfrm>
            <a:custGeom>
              <a:avLst/>
              <a:gdLst>
                <a:gd name="connsiteX0" fmla="*/ 141421 w 143148"/>
                <a:gd name="connsiteY0" fmla="*/ 50212 h 133771"/>
                <a:gd name="connsiteX1" fmla="*/ 139312 w 143148"/>
                <a:gd name="connsiteY1" fmla="*/ 70239 h 133771"/>
                <a:gd name="connsiteX2" fmla="*/ 120335 w 143148"/>
                <a:gd name="connsiteY2" fmla="*/ 79725 h 133771"/>
                <a:gd name="connsiteX3" fmla="*/ 122443 w 143148"/>
                <a:gd name="connsiteY3" fmla="*/ 101860 h 133771"/>
                <a:gd name="connsiteX4" fmla="*/ 116117 w 143148"/>
                <a:gd name="connsiteY4" fmla="*/ 113454 h 133771"/>
                <a:gd name="connsiteX5" fmla="*/ 97140 w 143148"/>
                <a:gd name="connsiteY5" fmla="*/ 128211 h 133771"/>
                <a:gd name="connsiteX6" fmla="*/ 76053 w 143148"/>
                <a:gd name="connsiteY6" fmla="*/ 127157 h 133771"/>
                <a:gd name="connsiteX7" fmla="*/ 62347 w 143148"/>
                <a:gd name="connsiteY7" fmla="*/ 113454 h 133771"/>
                <a:gd name="connsiteX8" fmla="*/ 48641 w 143148"/>
                <a:gd name="connsiteY8" fmla="*/ 98698 h 133771"/>
                <a:gd name="connsiteX9" fmla="*/ 27555 w 143148"/>
                <a:gd name="connsiteY9" fmla="*/ 87104 h 133771"/>
                <a:gd name="connsiteX10" fmla="*/ 21229 w 143148"/>
                <a:gd name="connsiteY10" fmla="*/ 69185 h 133771"/>
                <a:gd name="connsiteX11" fmla="*/ 143 w 143148"/>
                <a:gd name="connsiteY11" fmla="*/ 62861 h 133771"/>
                <a:gd name="connsiteX12" fmla="*/ 13849 w 143148"/>
                <a:gd name="connsiteY12" fmla="*/ 45996 h 133771"/>
                <a:gd name="connsiteX13" fmla="*/ 23338 w 143148"/>
                <a:gd name="connsiteY13" fmla="*/ 33348 h 133771"/>
                <a:gd name="connsiteX14" fmla="*/ 32827 w 143148"/>
                <a:gd name="connsiteY14" fmla="*/ 16483 h 133771"/>
                <a:gd name="connsiteX15" fmla="*/ 49696 w 143148"/>
                <a:gd name="connsiteY15" fmla="*/ 6997 h 133771"/>
                <a:gd name="connsiteX16" fmla="*/ 73945 w 143148"/>
                <a:gd name="connsiteY16" fmla="*/ 2781 h 133771"/>
                <a:gd name="connsiteX17" fmla="*/ 93977 w 143148"/>
                <a:gd name="connsiteY17" fmla="*/ 2781 h 133771"/>
                <a:gd name="connsiteX18" fmla="*/ 110846 w 143148"/>
                <a:gd name="connsiteY18" fmla="*/ 6997 h 133771"/>
                <a:gd name="connsiteX19" fmla="*/ 127715 w 143148"/>
                <a:gd name="connsiteY19" fmla="*/ 18591 h 133771"/>
                <a:gd name="connsiteX20" fmla="*/ 141421 w 143148"/>
                <a:gd name="connsiteY20" fmla="*/ 50212 h 1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148" h="133771">
                  <a:moveTo>
                    <a:pt x="141421" y="50212"/>
                  </a:moveTo>
                  <a:cubicBezTo>
                    <a:pt x="143529" y="59699"/>
                    <a:pt x="144584" y="63915"/>
                    <a:pt x="139312" y="70239"/>
                  </a:cubicBezTo>
                  <a:cubicBezTo>
                    <a:pt x="134041" y="76563"/>
                    <a:pt x="135095" y="84995"/>
                    <a:pt x="120335" y="79725"/>
                  </a:cubicBezTo>
                  <a:cubicBezTo>
                    <a:pt x="105574" y="74455"/>
                    <a:pt x="116117" y="92374"/>
                    <a:pt x="122443" y="101860"/>
                  </a:cubicBezTo>
                  <a:cubicBezTo>
                    <a:pt x="128769" y="111346"/>
                    <a:pt x="123498" y="113454"/>
                    <a:pt x="116117" y="113454"/>
                  </a:cubicBezTo>
                  <a:cubicBezTo>
                    <a:pt x="108737" y="113454"/>
                    <a:pt x="100303" y="118725"/>
                    <a:pt x="97140" y="128211"/>
                  </a:cubicBezTo>
                  <a:cubicBezTo>
                    <a:pt x="93977" y="137697"/>
                    <a:pt x="81325" y="133481"/>
                    <a:pt x="76053" y="127157"/>
                  </a:cubicBezTo>
                  <a:cubicBezTo>
                    <a:pt x="70782" y="120833"/>
                    <a:pt x="64456" y="118725"/>
                    <a:pt x="62347" y="113454"/>
                  </a:cubicBezTo>
                  <a:cubicBezTo>
                    <a:pt x="60239" y="108184"/>
                    <a:pt x="48641" y="98698"/>
                    <a:pt x="48641" y="98698"/>
                  </a:cubicBezTo>
                  <a:cubicBezTo>
                    <a:pt x="48641" y="98698"/>
                    <a:pt x="35989" y="92374"/>
                    <a:pt x="27555" y="87104"/>
                  </a:cubicBezTo>
                  <a:cubicBezTo>
                    <a:pt x="19120" y="81833"/>
                    <a:pt x="21229" y="76563"/>
                    <a:pt x="21229" y="69185"/>
                  </a:cubicBezTo>
                  <a:cubicBezTo>
                    <a:pt x="21229" y="65766"/>
                    <a:pt x="1703" y="66529"/>
                    <a:pt x="143" y="62861"/>
                  </a:cubicBezTo>
                  <a:cubicBezTo>
                    <a:pt x="-1671" y="58645"/>
                    <a:pt x="14397" y="49955"/>
                    <a:pt x="13849" y="45996"/>
                  </a:cubicBezTo>
                  <a:cubicBezTo>
                    <a:pt x="12795" y="38618"/>
                    <a:pt x="15958" y="32294"/>
                    <a:pt x="23338" y="33348"/>
                  </a:cubicBezTo>
                  <a:cubicBezTo>
                    <a:pt x="30718" y="34402"/>
                    <a:pt x="32827" y="25970"/>
                    <a:pt x="32827" y="16483"/>
                  </a:cubicBezTo>
                  <a:cubicBezTo>
                    <a:pt x="32827" y="6997"/>
                    <a:pt x="38098" y="6997"/>
                    <a:pt x="49696" y="6997"/>
                  </a:cubicBezTo>
                  <a:cubicBezTo>
                    <a:pt x="61293" y="6997"/>
                    <a:pt x="68673" y="6997"/>
                    <a:pt x="73945" y="2781"/>
                  </a:cubicBezTo>
                  <a:cubicBezTo>
                    <a:pt x="79216" y="-1435"/>
                    <a:pt x="87651" y="-381"/>
                    <a:pt x="93977" y="2781"/>
                  </a:cubicBezTo>
                  <a:cubicBezTo>
                    <a:pt x="100303" y="5943"/>
                    <a:pt x="102411" y="5943"/>
                    <a:pt x="110846" y="6997"/>
                  </a:cubicBezTo>
                  <a:cubicBezTo>
                    <a:pt x="119280" y="8051"/>
                    <a:pt x="126660" y="11213"/>
                    <a:pt x="127715" y="18591"/>
                  </a:cubicBezTo>
                  <a:cubicBezTo>
                    <a:pt x="128769" y="25970"/>
                    <a:pt x="139312" y="40726"/>
                    <a:pt x="141421" y="50212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 sz="7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xmlns="" id="{C645832E-B221-4B8B-22A5-4CBB323972A4}"/>
                </a:ext>
              </a:extLst>
            </p:cNvPr>
            <p:cNvSpPr/>
            <p:nvPr/>
          </p:nvSpPr>
          <p:spPr>
            <a:xfrm>
              <a:off x="2369040" y="3834646"/>
              <a:ext cx="40063" cy="23436"/>
            </a:xfrm>
            <a:custGeom>
              <a:avLst/>
              <a:gdLst>
                <a:gd name="connsiteX0" fmla="*/ 40064 w 40063"/>
                <a:gd name="connsiteY0" fmla="*/ 9228 h 23436"/>
                <a:gd name="connsiteX1" fmla="*/ 25810 w 40063"/>
                <a:gd name="connsiteY1" fmla="*/ 23436 h 23436"/>
                <a:gd name="connsiteX2" fmla="*/ 17375 w 40063"/>
                <a:gd name="connsiteY2" fmla="*/ 19768 h 23436"/>
                <a:gd name="connsiteX3" fmla="*/ 6326 w 40063"/>
                <a:gd name="connsiteY3" fmla="*/ 17112 h 23436"/>
                <a:gd name="connsiteX4" fmla="*/ 0 w 40063"/>
                <a:gd name="connsiteY4" fmla="*/ 12896 h 23436"/>
                <a:gd name="connsiteX5" fmla="*/ 6832 w 40063"/>
                <a:gd name="connsiteY5" fmla="*/ 5012 h 23436"/>
                <a:gd name="connsiteX6" fmla="*/ 21592 w 40063"/>
                <a:gd name="connsiteY6" fmla="*/ 248 h 23436"/>
                <a:gd name="connsiteX7" fmla="*/ 40064 w 40063"/>
                <a:gd name="connsiteY7" fmla="*/ 9228 h 2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63" h="23436">
                  <a:moveTo>
                    <a:pt x="40064" y="9228"/>
                  </a:moveTo>
                  <a:lnTo>
                    <a:pt x="25810" y="23436"/>
                  </a:lnTo>
                  <a:cubicBezTo>
                    <a:pt x="25810" y="23436"/>
                    <a:pt x="21592" y="19768"/>
                    <a:pt x="17375" y="19768"/>
                  </a:cubicBezTo>
                  <a:cubicBezTo>
                    <a:pt x="13158" y="19768"/>
                    <a:pt x="6326" y="17112"/>
                    <a:pt x="6326" y="17112"/>
                  </a:cubicBezTo>
                  <a:lnTo>
                    <a:pt x="0" y="12896"/>
                  </a:lnTo>
                  <a:lnTo>
                    <a:pt x="6832" y="5012"/>
                  </a:lnTo>
                  <a:cubicBezTo>
                    <a:pt x="6832" y="5012"/>
                    <a:pt x="16321" y="-1312"/>
                    <a:pt x="21592" y="248"/>
                  </a:cubicBezTo>
                  <a:cubicBezTo>
                    <a:pt x="26864" y="1850"/>
                    <a:pt x="40064" y="9228"/>
                    <a:pt x="40064" y="9228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 sz="700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xmlns="" id="{105C7CE6-69BA-FFBE-D11E-AC0F73BB0F8A}"/>
                </a:ext>
              </a:extLst>
            </p:cNvPr>
            <p:cNvSpPr/>
            <p:nvPr/>
          </p:nvSpPr>
          <p:spPr>
            <a:xfrm>
              <a:off x="2649562" y="5974074"/>
              <a:ext cx="122205" cy="131250"/>
            </a:xfrm>
            <a:custGeom>
              <a:avLst/>
              <a:gdLst>
                <a:gd name="connsiteX0" fmla="*/ 477 w 122205"/>
                <a:gd name="connsiteY0" fmla="*/ 40751 h 131250"/>
                <a:gd name="connsiteX1" fmla="*/ 439 w 122205"/>
                <a:gd name="connsiteY1" fmla="*/ 38301 h 131250"/>
                <a:gd name="connsiteX2" fmla="*/ 11155 w 122205"/>
                <a:gd name="connsiteY2" fmla="*/ 56 h 131250"/>
                <a:gd name="connsiteX3" fmla="*/ 42279 w 122205"/>
                <a:gd name="connsiteY3" fmla="*/ 34182 h 131250"/>
                <a:gd name="connsiteX4" fmla="*/ 72137 w 122205"/>
                <a:gd name="connsiteY4" fmla="*/ 43668 h 131250"/>
                <a:gd name="connsiteX5" fmla="*/ 92253 w 122205"/>
                <a:gd name="connsiteY5" fmla="*/ 52957 h 131250"/>
                <a:gd name="connsiteX6" fmla="*/ 97807 w 122205"/>
                <a:gd name="connsiteY6" fmla="*/ 2443 h 131250"/>
                <a:gd name="connsiteX7" fmla="*/ 99853 w 122205"/>
                <a:gd name="connsiteY7" fmla="*/ 1106 h 131250"/>
                <a:gd name="connsiteX8" fmla="*/ 112855 w 122205"/>
                <a:gd name="connsiteY8" fmla="*/ 38651 h 131250"/>
                <a:gd name="connsiteX9" fmla="*/ 122204 w 122205"/>
                <a:gd name="connsiteY9" fmla="*/ 50123 h 131250"/>
                <a:gd name="connsiteX10" fmla="*/ 107153 w 122205"/>
                <a:gd name="connsiteY10" fmla="*/ 81563 h 131250"/>
                <a:gd name="connsiteX11" fmla="*/ 93708 w 122205"/>
                <a:gd name="connsiteY11" fmla="*/ 97812 h 131250"/>
                <a:gd name="connsiteX12" fmla="*/ 77050 w 122205"/>
                <a:gd name="connsiteY12" fmla="*/ 108390 h 131250"/>
                <a:gd name="connsiteX13" fmla="*/ 67405 w 122205"/>
                <a:gd name="connsiteY13" fmla="*/ 126570 h 131250"/>
                <a:gd name="connsiteX14" fmla="*/ 57296 w 122205"/>
                <a:gd name="connsiteY14" fmla="*/ 131242 h 131250"/>
                <a:gd name="connsiteX15" fmla="*/ 43127 w 122205"/>
                <a:gd name="connsiteY15" fmla="*/ 111202 h 131250"/>
                <a:gd name="connsiteX16" fmla="*/ 20986 w 122205"/>
                <a:gd name="connsiteY16" fmla="*/ 62717 h 131250"/>
                <a:gd name="connsiteX17" fmla="*/ 477 w 122205"/>
                <a:gd name="connsiteY17" fmla="*/ 40751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205" h="131250">
                  <a:moveTo>
                    <a:pt x="477" y="40751"/>
                  </a:moveTo>
                  <a:cubicBezTo>
                    <a:pt x="591" y="39924"/>
                    <a:pt x="406" y="39107"/>
                    <a:pt x="439" y="38301"/>
                  </a:cubicBezTo>
                  <a:cubicBezTo>
                    <a:pt x="823" y="29283"/>
                    <a:pt x="-4010" y="-1491"/>
                    <a:pt x="11155" y="56"/>
                  </a:cubicBezTo>
                  <a:cubicBezTo>
                    <a:pt x="19485" y="908"/>
                    <a:pt x="36324" y="27550"/>
                    <a:pt x="42279" y="34182"/>
                  </a:cubicBezTo>
                  <a:cubicBezTo>
                    <a:pt x="49756" y="42496"/>
                    <a:pt x="63036" y="39022"/>
                    <a:pt x="72137" y="43668"/>
                  </a:cubicBezTo>
                  <a:cubicBezTo>
                    <a:pt x="78973" y="47155"/>
                    <a:pt x="83384" y="54858"/>
                    <a:pt x="92253" y="52957"/>
                  </a:cubicBezTo>
                  <a:cubicBezTo>
                    <a:pt x="111952" y="48724"/>
                    <a:pt x="88563" y="15172"/>
                    <a:pt x="97807" y="2443"/>
                  </a:cubicBezTo>
                  <a:lnTo>
                    <a:pt x="99853" y="1106"/>
                  </a:lnTo>
                  <a:cubicBezTo>
                    <a:pt x="126535" y="3122"/>
                    <a:pt x="108447" y="27242"/>
                    <a:pt x="112855" y="38651"/>
                  </a:cubicBezTo>
                  <a:cubicBezTo>
                    <a:pt x="114617" y="43221"/>
                    <a:pt x="121850" y="42834"/>
                    <a:pt x="122204" y="50123"/>
                  </a:cubicBezTo>
                  <a:cubicBezTo>
                    <a:pt x="122335" y="52775"/>
                    <a:pt x="109358" y="78270"/>
                    <a:pt x="107153" y="81563"/>
                  </a:cubicBezTo>
                  <a:cubicBezTo>
                    <a:pt x="103189" y="87322"/>
                    <a:pt x="100064" y="93005"/>
                    <a:pt x="93708" y="97812"/>
                  </a:cubicBezTo>
                  <a:cubicBezTo>
                    <a:pt x="87694" y="102349"/>
                    <a:pt x="83060" y="101151"/>
                    <a:pt x="77050" y="108390"/>
                  </a:cubicBezTo>
                  <a:cubicBezTo>
                    <a:pt x="72904" y="113386"/>
                    <a:pt x="72124" y="122160"/>
                    <a:pt x="67405" y="126570"/>
                  </a:cubicBezTo>
                  <a:cubicBezTo>
                    <a:pt x="66165" y="127730"/>
                    <a:pt x="62243" y="129365"/>
                    <a:pt x="57296" y="131242"/>
                  </a:cubicBezTo>
                  <a:cubicBezTo>
                    <a:pt x="57296" y="131242"/>
                    <a:pt x="48398" y="132283"/>
                    <a:pt x="43127" y="111202"/>
                  </a:cubicBezTo>
                  <a:cubicBezTo>
                    <a:pt x="37855" y="90122"/>
                    <a:pt x="29420" y="71149"/>
                    <a:pt x="20986" y="62717"/>
                  </a:cubicBezTo>
                  <a:cubicBezTo>
                    <a:pt x="12551" y="54284"/>
                    <a:pt x="477" y="40751"/>
                    <a:pt x="477" y="40751"/>
                  </a:cubicBezTo>
                  <a:close/>
                </a:path>
              </a:pathLst>
            </a:custGeom>
            <a:grpFill/>
            <a:ln w="317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 sz="700"/>
            </a:p>
          </p:txBody>
        </p:sp>
        <p:grpSp>
          <p:nvGrpSpPr>
            <p:cNvPr id="196" name="Graphic 18">
              <a:extLst>
                <a:ext uri="{FF2B5EF4-FFF2-40B4-BE49-F238E27FC236}">
                  <a16:creationId xmlns:a16="http://schemas.microsoft.com/office/drawing/2014/main" xmlns="" id="{3680D118-518E-0913-B554-E4917E13EC8F}"/>
                </a:ext>
              </a:extLst>
            </p:cNvPr>
            <p:cNvGrpSpPr/>
            <p:nvPr/>
          </p:nvGrpSpPr>
          <p:grpSpPr>
            <a:xfrm>
              <a:off x="792967" y="841817"/>
              <a:ext cx="7464667" cy="5836802"/>
              <a:chOff x="2012167" y="208530"/>
              <a:chExt cx="7464667" cy="5836802"/>
            </a:xfrm>
            <a:grpFill/>
          </p:grpSpPr>
          <p:grpSp>
            <p:nvGrpSpPr>
              <p:cNvPr id="198" name="Graphic 18">
                <a:extLst>
                  <a:ext uri="{FF2B5EF4-FFF2-40B4-BE49-F238E27FC236}">
                    <a16:creationId xmlns:a16="http://schemas.microsoft.com/office/drawing/2014/main" xmlns="" id="{E5CF2B81-51BE-3C41-13F8-D83E71695AB1}"/>
                  </a:ext>
                </a:extLst>
              </p:cNvPr>
              <p:cNvGrpSpPr/>
              <p:nvPr/>
            </p:nvGrpSpPr>
            <p:grpSpPr>
              <a:xfrm>
                <a:off x="2944125" y="3473354"/>
                <a:ext cx="1916682" cy="2047299"/>
                <a:chOff x="2944125" y="3473354"/>
                <a:chExt cx="1916682" cy="2047299"/>
              </a:xfrm>
              <a:grpFill/>
            </p:grpSpPr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xmlns="" id="{70A2A2D2-F376-2629-2E65-F74730935C3A}"/>
                    </a:ext>
                  </a:extLst>
                </p:cNvPr>
                <p:cNvSpPr/>
                <p:nvPr/>
              </p:nvSpPr>
              <p:spPr>
                <a:xfrm>
                  <a:off x="2944125" y="3660345"/>
                  <a:ext cx="1317735" cy="1405604"/>
                </a:xfrm>
                <a:custGeom>
                  <a:avLst/>
                  <a:gdLst>
                    <a:gd name="connsiteX0" fmla="*/ 431829 w 1317735"/>
                    <a:gd name="connsiteY0" fmla="*/ 1382696 h 1405604"/>
                    <a:gd name="connsiteX1" fmla="*/ 430229 w 1317735"/>
                    <a:gd name="connsiteY1" fmla="*/ 1383749 h 1405604"/>
                    <a:gd name="connsiteX2" fmla="*/ 428625 w 1317735"/>
                    <a:gd name="connsiteY2" fmla="*/ 1383399 h 1405604"/>
                    <a:gd name="connsiteX3" fmla="*/ 427365 w 1317735"/>
                    <a:gd name="connsiteY3" fmla="*/ 1381884 h 1405604"/>
                    <a:gd name="connsiteX4" fmla="*/ 425651 w 1317735"/>
                    <a:gd name="connsiteY4" fmla="*/ 1382363 h 1405604"/>
                    <a:gd name="connsiteX5" fmla="*/ 422311 w 1317735"/>
                    <a:gd name="connsiteY5" fmla="*/ 1374888 h 1405604"/>
                    <a:gd name="connsiteX6" fmla="*/ 408460 w 1317735"/>
                    <a:gd name="connsiteY6" fmla="*/ 1377616 h 1405604"/>
                    <a:gd name="connsiteX7" fmla="*/ 404564 w 1317735"/>
                    <a:gd name="connsiteY7" fmla="*/ 1376340 h 1405604"/>
                    <a:gd name="connsiteX8" fmla="*/ 402051 w 1317735"/>
                    <a:gd name="connsiteY8" fmla="*/ 1378335 h 1405604"/>
                    <a:gd name="connsiteX9" fmla="*/ 393229 w 1317735"/>
                    <a:gd name="connsiteY9" fmla="*/ 1377665 h 1405604"/>
                    <a:gd name="connsiteX10" fmla="*/ 391968 w 1317735"/>
                    <a:gd name="connsiteY10" fmla="*/ 1374860 h 1405604"/>
                    <a:gd name="connsiteX11" fmla="*/ 390931 w 1317735"/>
                    <a:gd name="connsiteY11" fmla="*/ 1374636 h 1405604"/>
                    <a:gd name="connsiteX12" fmla="*/ 377206 w 1317735"/>
                    <a:gd name="connsiteY12" fmla="*/ 1380988 h 1405604"/>
                    <a:gd name="connsiteX13" fmla="*/ 373884 w 1317735"/>
                    <a:gd name="connsiteY13" fmla="*/ 1379951 h 1405604"/>
                    <a:gd name="connsiteX14" fmla="*/ 372831 w 1317735"/>
                    <a:gd name="connsiteY14" fmla="*/ 1370835 h 1405604"/>
                    <a:gd name="connsiteX15" fmla="*/ 371570 w 1317735"/>
                    <a:gd name="connsiteY15" fmla="*/ 1370133 h 1405604"/>
                    <a:gd name="connsiteX16" fmla="*/ 364470 w 1317735"/>
                    <a:gd name="connsiteY16" fmla="*/ 1371441 h 1405604"/>
                    <a:gd name="connsiteX17" fmla="*/ 350360 w 1317735"/>
                    <a:gd name="connsiteY17" fmla="*/ 1362594 h 1405604"/>
                    <a:gd name="connsiteX18" fmla="*/ 345101 w 1317735"/>
                    <a:gd name="connsiteY18" fmla="*/ 1366000 h 1405604"/>
                    <a:gd name="connsiteX19" fmla="*/ 336154 w 1317735"/>
                    <a:gd name="connsiteY19" fmla="*/ 1360996 h 1405604"/>
                    <a:gd name="connsiteX20" fmla="*/ 326887 w 1317735"/>
                    <a:gd name="connsiteY20" fmla="*/ 1362889 h 1405604"/>
                    <a:gd name="connsiteX21" fmla="*/ 322131 w 1317735"/>
                    <a:gd name="connsiteY21" fmla="*/ 1360940 h 1405604"/>
                    <a:gd name="connsiteX22" fmla="*/ 297045 w 1317735"/>
                    <a:gd name="connsiteY22" fmla="*/ 1367913 h 1405604"/>
                    <a:gd name="connsiteX23" fmla="*/ 275714 w 1317735"/>
                    <a:gd name="connsiteY23" fmla="*/ 1383920 h 1405604"/>
                    <a:gd name="connsiteX24" fmla="*/ 263322 w 1317735"/>
                    <a:gd name="connsiteY24" fmla="*/ 1391387 h 1405604"/>
                    <a:gd name="connsiteX25" fmla="*/ 250532 w 1317735"/>
                    <a:gd name="connsiteY25" fmla="*/ 1392567 h 1405604"/>
                    <a:gd name="connsiteX26" fmla="*/ 233065 w 1317735"/>
                    <a:gd name="connsiteY26" fmla="*/ 1404907 h 1405604"/>
                    <a:gd name="connsiteX27" fmla="*/ 210446 w 1317735"/>
                    <a:gd name="connsiteY27" fmla="*/ 1384126 h 1405604"/>
                    <a:gd name="connsiteX28" fmla="*/ 221173 w 1317735"/>
                    <a:gd name="connsiteY28" fmla="*/ 1346537 h 1405604"/>
                    <a:gd name="connsiteX29" fmla="*/ 218029 w 1317735"/>
                    <a:gd name="connsiteY29" fmla="*/ 1328389 h 1405604"/>
                    <a:gd name="connsiteX30" fmla="*/ 216497 w 1317735"/>
                    <a:gd name="connsiteY30" fmla="*/ 1318306 h 1405604"/>
                    <a:gd name="connsiteX31" fmla="*/ 132344 w 1317735"/>
                    <a:gd name="connsiteY31" fmla="*/ 1261004 h 1405604"/>
                    <a:gd name="connsiteX32" fmla="*/ 128760 w 1317735"/>
                    <a:gd name="connsiteY32" fmla="*/ 1221636 h 1405604"/>
                    <a:gd name="connsiteX33" fmla="*/ 64401 w 1317735"/>
                    <a:gd name="connsiteY33" fmla="*/ 1116953 h 1405604"/>
                    <a:gd name="connsiteX34" fmla="*/ 60464 w 1317735"/>
                    <a:gd name="connsiteY34" fmla="*/ 1090841 h 1405604"/>
                    <a:gd name="connsiteX35" fmla="*/ 64983 w 1317735"/>
                    <a:gd name="connsiteY35" fmla="*/ 1055194 h 1405604"/>
                    <a:gd name="connsiteX36" fmla="*/ 63882 w 1317735"/>
                    <a:gd name="connsiteY36" fmla="*/ 1031770 h 1405604"/>
                    <a:gd name="connsiteX37" fmla="*/ 63882 w 1317735"/>
                    <a:gd name="connsiteY37" fmla="*/ 1027069 h 1405604"/>
                    <a:gd name="connsiteX38" fmla="*/ 55375 w 1317735"/>
                    <a:gd name="connsiteY38" fmla="*/ 1019598 h 1405604"/>
                    <a:gd name="connsiteX39" fmla="*/ 50385 w 1317735"/>
                    <a:gd name="connsiteY39" fmla="*/ 1019804 h 1405604"/>
                    <a:gd name="connsiteX40" fmla="*/ 46661 w 1317735"/>
                    <a:gd name="connsiteY40" fmla="*/ 1017560 h 1405604"/>
                    <a:gd name="connsiteX41" fmla="*/ 36382 w 1317735"/>
                    <a:gd name="connsiteY41" fmla="*/ 1002200 h 1405604"/>
                    <a:gd name="connsiteX42" fmla="*/ 35329 w 1317735"/>
                    <a:gd name="connsiteY42" fmla="*/ 984263 h 1405604"/>
                    <a:gd name="connsiteX43" fmla="*/ 39551 w 1317735"/>
                    <a:gd name="connsiteY43" fmla="*/ 957885 h 1405604"/>
                    <a:gd name="connsiteX44" fmla="*/ 33220 w 1317735"/>
                    <a:gd name="connsiteY44" fmla="*/ 938892 h 1405604"/>
                    <a:gd name="connsiteX45" fmla="*/ 27942 w 1317735"/>
                    <a:gd name="connsiteY45" fmla="*/ 922012 h 1405604"/>
                    <a:gd name="connsiteX46" fmla="*/ 44828 w 1317735"/>
                    <a:gd name="connsiteY46" fmla="*/ 907239 h 1405604"/>
                    <a:gd name="connsiteX47" fmla="*/ 44828 w 1317735"/>
                    <a:gd name="connsiteY47" fmla="*/ 907239 h 1405604"/>
                    <a:gd name="connsiteX48" fmla="*/ 69103 w 1317735"/>
                    <a:gd name="connsiteY48" fmla="*/ 919899 h 1405604"/>
                    <a:gd name="connsiteX49" fmla="*/ 81769 w 1317735"/>
                    <a:gd name="connsiteY49" fmla="*/ 905128 h 1405604"/>
                    <a:gd name="connsiteX50" fmla="*/ 98655 w 1317735"/>
                    <a:gd name="connsiteY50" fmla="*/ 907239 h 1405604"/>
                    <a:gd name="connsiteX51" fmla="*/ 102877 w 1317735"/>
                    <a:gd name="connsiteY51" fmla="*/ 900907 h 1405604"/>
                    <a:gd name="connsiteX52" fmla="*/ 115541 w 1317735"/>
                    <a:gd name="connsiteY52" fmla="*/ 900907 h 1405604"/>
                    <a:gd name="connsiteX53" fmla="*/ 128207 w 1317735"/>
                    <a:gd name="connsiteY53" fmla="*/ 867142 h 1405604"/>
                    <a:gd name="connsiteX54" fmla="*/ 140871 w 1317735"/>
                    <a:gd name="connsiteY54" fmla="*/ 863977 h 1405604"/>
                    <a:gd name="connsiteX55" fmla="*/ 151425 w 1317735"/>
                    <a:gd name="connsiteY55" fmla="*/ 868198 h 1405604"/>
                    <a:gd name="connsiteX56" fmla="*/ 163035 w 1317735"/>
                    <a:gd name="connsiteY56" fmla="*/ 853427 h 1405604"/>
                    <a:gd name="connsiteX57" fmla="*/ 154591 w 1317735"/>
                    <a:gd name="connsiteY57" fmla="*/ 827048 h 1405604"/>
                    <a:gd name="connsiteX58" fmla="*/ 155644 w 1317735"/>
                    <a:gd name="connsiteY58" fmla="*/ 816496 h 1405604"/>
                    <a:gd name="connsiteX59" fmla="*/ 158812 w 1317735"/>
                    <a:gd name="connsiteY59" fmla="*/ 761631 h 1405604"/>
                    <a:gd name="connsiteX60" fmla="*/ 155644 w 1317735"/>
                    <a:gd name="connsiteY60" fmla="*/ 746858 h 1405604"/>
                    <a:gd name="connsiteX61" fmla="*/ 158812 w 1317735"/>
                    <a:gd name="connsiteY61" fmla="*/ 721535 h 1405604"/>
                    <a:gd name="connsiteX62" fmla="*/ 152479 w 1317735"/>
                    <a:gd name="connsiteY62" fmla="*/ 703597 h 1405604"/>
                    <a:gd name="connsiteX63" fmla="*/ 150368 w 1317735"/>
                    <a:gd name="connsiteY63" fmla="*/ 687770 h 1405604"/>
                    <a:gd name="connsiteX64" fmla="*/ 98653 w 1317735"/>
                    <a:gd name="connsiteY64" fmla="*/ 647675 h 1405604"/>
                    <a:gd name="connsiteX65" fmla="*/ 66991 w 1317735"/>
                    <a:gd name="connsiteY65" fmla="*/ 654005 h 1405604"/>
                    <a:gd name="connsiteX66" fmla="*/ 28995 w 1317735"/>
                    <a:gd name="connsiteY66" fmla="*/ 654006 h 1405604"/>
                    <a:gd name="connsiteX67" fmla="*/ 30048 w 1317735"/>
                    <a:gd name="connsiteY67" fmla="*/ 645565 h 1405604"/>
                    <a:gd name="connsiteX68" fmla="*/ 45880 w 1317735"/>
                    <a:gd name="connsiteY68" fmla="*/ 621296 h 1405604"/>
                    <a:gd name="connsiteX69" fmla="*/ 58545 w 1317735"/>
                    <a:gd name="connsiteY69" fmla="*/ 620243 h 1405604"/>
                    <a:gd name="connsiteX70" fmla="*/ 58545 w 1317735"/>
                    <a:gd name="connsiteY70" fmla="*/ 602306 h 1405604"/>
                    <a:gd name="connsiteX71" fmla="*/ 47990 w 1317735"/>
                    <a:gd name="connsiteY71" fmla="*/ 588589 h 1405604"/>
                    <a:gd name="connsiteX72" fmla="*/ 24771 w 1317735"/>
                    <a:gd name="connsiteY72" fmla="*/ 567486 h 1405604"/>
                    <a:gd name="connsiteX73" fmla="*/ 12107 w 1317735"/>
                    <a:gd name="connsiteY73" fmla="*/ 534776 h 1405604"/>
                    <a:gd name="connsiteX74" fmla="*/ 1552 w 1317735"/>
                    <a:gd name="connsiteY74" fmla="*/ 534776 h 1405604"/>
                    <a:gd name="connsiteX75" fmla="*/ -558 w 1317735"/>
                    <a:gd name="connsiteY75" fmla="*/ 511564 h 1405604"/>
                    <a:gd name="connsiteX76" fmla="*/ 8940 w 1317735"/>
                    <a:gd name="connsiteY76" fmla="*/ 503123 h 1405604"/>
                    <a:gd name="connsiteX77" fmla="*/ 6829 w 1317735"/>
                    <a:gd name="connsiteY77" fmla="*/ 456698 h 1405604"/>
                    <a:gd name="connsiteX78" fmla="*/ 33215 w 1317735"/>
                    <a:gd name="connsiteY78" fmla="*/ 451421 h 1405604"/>
                    <a:gd name="connsiteX79" fmla="*/ 50101 w 1317735"/>
                    <a:gd name="connsiteY79" fmla="*/ 436650 h 1405604"/>
                    <a:gd name="connsiteX80" fmla="*/ 70154 w 1317735"/>
                    <a:gd name="connsiteY80" fmla="*/ 456698 h 1405604"/>
                    <a:gd name="connsiteX81" fmla="*/ 88097 w 1317735"/>
                    <a:gd name="connsiteY81" fmla="*/ 455645 h 1405604"/>
                    <a:gd name="connsiteX82" fmla="*/ 97595 w 1317735"/>
                    <a:gd name="connsiteY82" fmla="*/ 470416 h 1405604"/>
                    <a:gd name="connsiteX83" fmla="*/ 113427 w 1317735"/>
                    <a:gd name="connsiteY83" fmla="*/ 498904 h 1405604"/>
                    <a:gd name="connsiteX84" fmla="*/ 169363 w 1317735"/>
                    <a:gd name="connsiteY84" fmla="*/ 498906 h 1405604"/>
                    <a:gd name="connsiteX85" fmla="*/ 182028 w 1317735"/>
                    <a:gd name="connsiteY85" fmla="*/ 482023 h 1405604"/>
                    <a:gd name="connsiteX86" fmla="*/ 206303 w 1317735"/>
                    <a:gd name="connsiteY86" fmla="*/ 489408 h 1405604"/>
                    <a:gd name="connsiteX87" fmla="*/ 216857 w 1317735"/>
                    <a:gd name="connsiteY87" fmla="*/ 490461 h 1405604"/>
                    <a:gd name="connsiteX88" fmla="*/ 245353 w 1317735"/>
                    <a:gd name="connsiteY88" fmla="*/ 491514 h 1405604"/>
                    <a:gd name="connsiteX89" fmla="*/ 250630 w 1317735"/>
                    <a:gd name="connsiteY89" fmla="*/ 482018 h 1405604"/>
                    <a:gd name="connsiteX90" fmla="*/ 231633 w 1317735"/>
                    <a:gd name="connsiteY90" fmla="*/ 455639 h 1405604"/>
                    <a:gd name="connsiteX91" fmla="*/ 248519 w 1317735"/>
                    <a:gd name="connsiteY91" fmla="*/ 429261 h 1405604"/>
                    <a:gd name="connsiteX92" fmla="*/ 235854 w 1317735"/>
                    <a:gd name="connsiteY92" fmla="*/ 427150 h 1405604"/>
                    <a:gd name="connsiteX93" fmla="*/ 244297 w 1317735"/>
                    <a:gd name="connsiteY93" fmla="*/ 411323 h 1405604"/>
                    <a:gd name="connsiteX94" fmla="*/ 251686 w 1317735"/>
                    <a:gd name="connsiteY94" fmla="*/ 399717 h 1405604"/>
                    <a:gd name="connsiteX95" fmla="*/ 256962 w 1317735"/>
                    <a:gd name="connsiteY95" fmla="*/ 348016 h 1405604"/>
                    <a:gd name="connsiteX96" fmla="*/ 241131 w 1317735"/>
                    <a:gd name="connsiteY96" fmla="*/ 329022 h 1405604"/>
                    <a:gd name="connsiteX97" fmla="*/ 215801 w 1317735"/>
                    <a:gd name="connsiteY97" fmla="*/ 308976 h 1405604"/>
                    <a:gd name="connsiteX98" fmla="*/ 205248 w 1317735"/>
                    <a:gd name="connsiteY98" fmla="*/ 306866 h 1405604"/>
                    <a:gd name="connsiteX99" fmla="*/ 185195 w 1317735"/>
                    <a:gd name="connsiteY99" fmla="*/ 307918 h 1405604"/>
                    <a:gd name="connsiteX100" fmla="*/ 160465 w 1317735"/>
                    <a:gd name="connsiteY100" fmla="*/ 312658 h 1405604"/>
                    <a:gd name="connsiteX101" fmla="*/ 144621 w 1317735"/>
                    <a:gd name="connsiteY101" fmla="*/ 309299 h 1405604"/>
                    <a:gd name="connsiteX102" fmla="*/ 122587 w 1317735"/>
                    <a:gd name="connsiteY102" fmla="*/ 305741 h 1405604"/>
                    <a:gd name="connsiteX103" fmla="*/ 133479 w 1317735"/>
                    <a:gd name="connsiteY103" fmla="*/ 287871 h 1405604"/>
                    <a:gd name="connsiteX104" fmla="*/ 149310 w 1317735"/>
                    <a:gd name="connsiteY104" fmla="*/ 269933 h 1405604"/>
                    <a:gd name="connsiteX105" fmla="*/ 146144 w 1317735"/>
                    <a:gd name="connsiteY105" fmla="*/ 240389 h 1405604"/>
                    <a:gd name="connsiteX106" fmla="*/ 138757 w 1317735"/>
                    <a:gd name="connsiteY106" fmla="*/ 228783 h 1405604"/>
                    <a:gd name="connsiteX107" fmla="*/ 121869 w 1317735"/>
                    <a:gd name="connsiteY107" fmla="*/ 228783 h 1405604"/>
                    <a:gd name="connsiteX108" fmla="*/ 119760 w 1317735"/>
                    <a:gd name="connsiteY108" fmla="*/ 218232 h 1405604"/>
                    <a:gd name="connsiteX109" fmla="*/ 119760 w 1317735"/>
                    <a:gd name="connsiteY109" fmla="*/ 218232 h 1405604"/>
                    <a:gd name="connsiteX110" fmla="*/ 147132 w 1317735"/>
                    <a:gd name="connsiteY110" fmla="*/ 216122 h 1405604"/>
                    <a:gd name="connsiteX111" fmla="*/ 171407 w 1317735"/>
                    <a:gd name="connsiteY111" fmla="*/ 215069 h 1405604"/>
                    <a:gd name="connsiteX112" fmla="*/ 175629 w 1317735"/>
                    <a:gd name="connsiteY112" fmla="*/ 187635 h 1405604"/>
                    <a:gd name="connsiteX113" fmla="*/ 194626 w 1317735"/>
                    <a:gd name="connsiteY113" fmla="*/ 169698 h 1405604"/>
                    <a:gd name="connsiteX114" fmla="*/ 209853 w 1317735"/>
                    <a:gd name="connsiteY114" fmla="*/ 164161 h 1405604"/>
                    <a:gd name="connsiteX115" fmla="*/ 227939 w 1317735"/>
                    <a:gd name="connsiteY115" fmla="*/ 155196 h 1405604"/>
                    <a:gd name="connsiteX116" fmla="*/ 233541 w 1317735"/>
                    <a:gd name="connsiteY116" fmla="*/ 134879 h 1405604"/>
                    <a:gd name="connsiteX117" fmla="*/ 244747 w 1317735"/>
                    <a:gd name="connsiteY117" fmla="*/ 125919 h 1405604"/>
                    <a:gd name="connsiteX118" fmla="*/ 269556 w 1317735"/>
                    <a:gd name="connsiteY118" fmla="*/ 113440 h 1405604"/>
                    <a:gd name="connsiteX119" fmla="*/ 286360 w 1317735"/>
                    <a:gd name="connsiteY119" fmla="*/ 102237 h 1405604"/>
                    <a:gd name="connsiteX120" fmla="*/ 304449 w 1317735"/>
                    <a:gd name="connsiteY120" fmla="*/ 99996 h 1405604"/>
                    <a:gd name="connsiteX121" fmla="*/ 324771 w 1317735"/>
                    <a:gd name="connsiteY121" fmla="*/ 105596 h 1405604"/>
                    <a:gd name="connsiteX122" fmla="*/ 334857 w 1317735"/>
                    <a:gd name="connsiteY122" fmla="*/ 130401 h 1405604"/>
                    <a:gd name="connsiteX123" fmla="*/ 361904 w 1317735"/>
                    <a:gd name="connsiteY123" fmla="*/ 137125 h 1405604"/>
                    <a:gd name="connsiteX124" fmla="*/ 384322 w 1317735"/>
                    <a:gd name="connsiteY124" fmla="*/ 124801 h 1405604"/>
                    <a:gd name="connsiteX125" fmla="*/ 411366 w 1317735"/>
                    <a:gd name="connsiteY125" fmla="*/ 110079 h 1405604"/>
                    <a:gd name="connsiteX126" fmla="*/ 436177 w 1317735"/>
                    <a:gd name="connsiteY126" fmla="*/ 104483 h 1405604"/>
                    <a:gd name="connsiteX127" fmla="*/ 458745 w 1317735"/>
                    <a:gd name="connsiteY127" fmla="*/ 77437 h 1405604"/>
                    <a:gd name="connsiteX128" fmla="*/ 457628 w 1317735"/>
                    <a:gd name="connsiteY128" fmla="*/ 62876 h 1405604"/>
                    <a:gd name="connsiteX129" fmla="*/ 428339 w 1317735"/>
                    <a:gd name="connsiteY129" fmla="*/ 38073 h 1405604"/>
                    <a:gd name="connsiteX130" fmla="*/ 427223 w 1317735"/>
                    <a:gd name="connsiteY130" fmla="*/ 20148 h 1405604"/>
                    <a:gd name="connsiteX131" fmla="*/ 445147 w 1317735"/>
                    <a:gd name="connsiteY131" fmla="*/ -170 h 1405604"/>
                    <a:gd name="connsiteX132" fmla="*/ 485650 w 1317735"/>
                    <a:gd name="connsiteY132" fmla="*/ -170 h 1405604"/>
                    <a:gd name="connsiteX133" fmla="*/ 498129 w 1317735"/>
                    <a:gd name="connsiteY133" fmla="*/ 9914 h 1405604"/>
                    <a:gd name="connsiteX134" fmla="*/ 513817 w 1317735"/>
                    <a:gd name="connsiteY134" fmla="*/ 69604 h 1405604"/>
                    <a:gd name="connsiteX135" fmla="*/ 508215 w 1317735"/>
                    <a:gd name="connsiteY135" fmla="*/ 86561 h 1405604"/>
                    <a:gd name="connsiteX136" fmla="*/ 482285 w 1317735"/>
                    <a:gd name="connsiteY136" fmla="*/ 121449 h 1405604"/>
                    <a:gd name="connsiteX137" fmla="*/ 524059 w 1317735"/>
                    <a:gd name="connsiteY137" fmla="*/ 151698 h 1405604"/>
                    <a:gd name="connsiteX138" fmla="*/ 539751 w 1317735"/>
                    <a:gd name="connsiteY138" fmla="*/ 158577 h 1405604"/>
                    <a:gd name="connsiteX139" fmla="*/ 558954 w 1317735"/>
                    <a:gd name="connsiteY139" fmla="*/ 167538 h 1405604"/>
                    <a:gd name="connsiteX140" fmla="*/ 567918 w 1317735"/>
                    <a:gd name="connsiteY140" fmla="*/ 192341 h 1405604"/>
                    <a:gd name="connsiteX141" fmla="*/ 584729 w 1317735"/>
                    <a:gd name="connsiteY141" fmla="*/ 212504 h 1405604"/>
                    <a:gd name="connsiteX142" fmla="*/ 584729 w 1317735"/>
                    <a:gd name="connsiteY142" fmla="*/ 230583 h 1405604"/>
                    <a:gd name="connsiteX143" fmla="*/ 579121 w 1317735"/>
                    <a:gd name="connsiteY143" fmla="*/ 247386 h 1405604"/>
                    <a:gd name="connsiteX144" fmla="*/ 583604 w 1317735"/>
                    <a:gd name="connsiteY144" fmla="*/ 262102 h 1405604"/>
                    <a:gd name="connsiteX145" fmla="*/ 619620 w 1317735"/>
                    <a:gd name="connsiteY145" fmla="*/ 264344 h 1405604"/>
                    <a:gd name="connsiteX146" fmla="*/ 639943 w 1317735"/>
                    <a:gd name="connsiteY146" fmla="*/ 274427 h 1405604"/>
                    <a:gd name="connsiteX147" fmla="*/ 658024 w 1317735"/>
                    <a:gd name="connsiteY147" fmla="*/ 293629 h 1405604"/>
                    <a:gd name="connsiteX148" fmla="*/ 684921 w 1317735"/>
                    <a:gd name="connsiteY148" fmla="*/ 304832 h 1405604"/>
                    <a:gd name="connsiteX149" fmla="*/ 711969 w 1317735"/>
                    <a:gd name="connsiteY149" fmla="*/ 321789 h 1405604"/>
                    <a:gd name="connsiteX150" fmla="*/ 740139 w 1317735"/>
                    <a:gd name="connsiteY150" fmla="*/ 327394 h 1405604"/>
                    <a:gd name="connsiteX151" fmla="*/ 753590 w 1317735"/>
                    <a:gd name="connsiteY151" fmla="*/ 336356 h 1405604"/>
                    <a:gd name="connsiteX152" fmla="*/ 806568 w 1317735"/>
                    <a:gd name="connsiteY152" fmla="*/ 337472 h 1405604"/>
                    <a:gd name="connsiteX153" fmla="*/ 834738 w 1317735"/>
                    <a:gd name="connsiteY153" fmla="*/ 349796 h 1405604"/>
                    <a:gd name="connsiteX154" fmla="*/ 866275 w 1317735"/>
                    <a:gd name="connsiteY154" fmla="*/ 355548 h 1405604"/>
                    <a:gd name="connsiteX155" fmla="*/ 881958 w 1317735"/>
                    <a:gd name="connsiteY155" fmla="*/ 364514 h 1405604"/>
                    <a:gd name="connsiteX156" fmla="*/ 892047 w 1317735"/>
                    <a:gd name="connsiteY156" fmla="*/ 379078 h 1405604"/>
                    <a:gd name="connsiteX157" fmla="*/ 959594 w 1317735"/>
                    <a:gd name="connsiteY157" fmla="*/ 420684 h 1405604"/>
                    <a:gd name="connsiteX158" fmla="*/ 973525 w 1317735"/>
                    <a:gd name="connsiteY158" fmla="*/ 409216 h 1405604"/>
                    <a:gd name="connsiteX159" fmla="*/ 988301 w 1317735"/>
                    <a:gd name="connsiteY159" fmla="*/ 382837 h 1405604"/>
                    <a:gd name="connsiteX160" fmla="*/ 1008354 w 1317735"/>
                    <a:gd name="connsiteY160" fmla="*/ 382837 h 1405604"/>
                    <a:gd name="connsiteX161" fmla="*/ 1042126 w 1317735"/>
                    <a:gd name="connsiteY161" fmla="*/ 413437 h 1405604"/>
                    <a:gd name="connsiteX162" fmla="*/ 1051376 w 1317735"/>
                    <a:gd name="connsiteY162" fmla="*/ 433062 h 1405604"/>
                    <a:gd name="connsiteX163" fmla="*/ 1097081 w 1317735"/>
                    <a:gd name="connsiteY163" fmla="*/ 429800 h 1405604"/>
                    <a:gd name="connsiteX164" fmla="*/ 1135337 w 1317735"/>
                    <a:gd name="connsiteY164" fmla="*/ 427559 h 1405604"/>
                    <a:gd name="connsiteX165" fmla="*/ 1199379 w 1317735"/>
                    <a:gd name="connsiteY165" fmla="*/ 378090 h 1405604"/>
                    <a:gd name="connsiteX166" fmla="*/ 1223126 w 1317735"/>
                    <a:gd name="connsiteY166" fmla="*/ 372287 h 1405604"/>
                    <a:gd name="connsiteX167" fmla="*/ 1230177 w 1317735"/>
                    <a:gd name="connsiteY167" fmla="*/ 369975 h 1405604"/>
                    <a:gd name="connsiteX168" fmla="*/ 1265251 w 1317735"/>
                    <a:gd name="connsiteY168" fmla="*/ 440105 h 1405604"/>
                    <a:gd name="connsiteX169" fmla="*/ 1317026 w 1317735"/>
                    <a:gd name="connsiteY169" fmla="*/ 458471 h 1405604"/>
                    <a:gd name="connsiteX170" fmla="*/ 1317026 w 1317735"/>
                    <a:gd name="connsiteY170" fmla="*/ 466821 h 1405604"/>
                    <a:gd name="connsiteX171" fmla="*/ 1285293 w 1317735"/>
                    <a:gd name="connsiteY171" fmla="*/ 516914 h 1405604"/>
                    <a:gd name="connsiteX172" fmla="*/ 1271932 w 1317735"/>
                    <a:gd name="connsiteY172" fmla="*/ 602071 h 1405604"/>
                    <a:gd name="connsiteX173" fmla="*/ 1228507 w 1317735"/>
                    <a:gd name="connsiteY173" fmla="*/ 627117 h 1405604"/>
                    <a:gd name="connsiteX174" fmla="*/ 1198443 w 1317735"/>
                    <a:gd name="connsiteY174" fmla="*/ 658842 h 1405604"/>
                    <a:gd name="connsiteX175" fmla="*/ 1173390 w 1317735"/>
                    <a:gd name="connsiteY175" fmla="*/ 723961 h 1405604"/>
                    <a:gd name="connsiteX176" fmla="*/ 1091551 w 1317735"/>
                    <a:gd name="connsiteY176" fmla="*/ 735650 h 1405604"/>
                    <a:gd name="connsiteX177" fmla="*/ 1051466 w 1317735"/>
                    <a:gd name="connsiteY177" fmla="*/ 754017 h 1405604"/>
                    <a:gd name="connsiteX178" fmla="*/ 1026415 w 1317735"/>
                    <a:gd name="connsiteY178" fmla="*/ 705594 h 1405604"/>
                    <a:gd name="connsiteX179" fmla="*/ 996351 w 1317735"/>
                    <a:gd name="connsiteY179" fmla="*/ 717282 h 1405604"/>
                    <a:gd name="connsiteX180" fmla="*/ 906162 w 1317735"/>
                    <a:gd name="connsiteY180" fmla="*/ 712273 h 1405604"/>
                    <a:gd name="connsiteX181" fmla="*/ 899481 w 1317735"/>
                    <a:gd name="connsiteY181" fmla="*/ 725631 h 1405604"/>
                    <a:gd name="connsiteX182" fmla="*/ 752503 w 1317735"/>
                    <a:gd name="connsiteY182" fmla="*/ 834164 h 1405604"/>
                    <a:gd name="connsiteX183" fmla="*/ 720771 w 1317735"/>
                    <a:gd name="connsiteY183" fmla="*/ 830825 h 1405604"/>
                    <a:gd name="connsiteX184" fmla="*/ 725781 w 1317735"/>
                    <a:gd name="connsiteY184" fmla="*/ 834257 h 1405604"/>
                    <a:gd name="connsiteX185" fmla="*/ 687367 w 1317735"/>
                    <a:gd name="connsiteY185" fmla="*/ 864220 h 1405604"/>
                    <a:gd name="connsiteX186" fmla="*/ 655632 w 1317735"/>
                    <a:gd name="connsiteY186" fmla="*/ 847522 h 1405604"/>
                    <a:gd name="connsiteX187" fmla="*/ 582144 w 1317735"/>
                    <a:gd name="connsiteY187" fmla="*/ 880919 h 1405604"/>
                    <a:gd name="connsiteX188" fmla="*/ 553751 w 1317735"/>
                    <a:gd name="connsiteY188" fmla="*/ 946038 h 1405604"/>
                    <a:gd name="connsiteX189" fmla="*/ 552082 w 1317735"/>
                    <a:gd name="connsiteY189" fmla="*/ 979432 h 1405604"/>
                    <a:gd name="connsiteX190" fmla="*/ 537050 w 1317735"/>
                    <a:gd name="connsiteY190" fmla="*/ 1011157 h 1405604"/>
                    <a:gd name="connsiteX191" fmla="*/ 540389 w 1317735"/>
                    <a:gd name="connsiteY191" fmla="*/ 1094645 h 1405604"/>
                    <a:gd name="connsiteX192" fmla="*/ 543731 w 1317735"/>
                    <a:gd name="connsiteY192" fmla="*/ 1129709 h 1405604"/>
                    <a:gd name="connsiteX193" fmla="*/ 530368 w 1317735"/>
                    <a:gd name="connsiteY193" fmla="*/ 1156425 h 1405604"/>
                    <a:gd name="connsiteX194" fmla="*/ 540389 w 1317735"/>
                    <a:gd name="connsiteY194" fmla="*/ 1224885 h 1405604"/>
                    <a:gd name="connsiteX195" fmla="*/ 473582 w 1317735"/>
                    <a:gd name="connsiteY195" fmla="*/ 1234902 h 1405604"/>
                    <a:gd name="connsiteX196" fmla="*/ 435169 w 1317735"/>
                    <a:gd name="connsiteY196" fmla="*/ 1383511 h 1405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</a:cxnLst>
                  <a:rect l="l" t="t" r="r" b="b"/>
                  <a:pathLst>
                    <a:path w="1317735" h="1405604">
                      <a:moveTo>
                        <a:pt x="431829" y="1382696"/>
                      </a:moveTo>
                      <a:lnTo>
                        <a:pt x="430229" y="1383749"/>
                      </a:lnTo>
                      <a:lnTo>
                        <a:pt x="428625" y="1383399"/>
                      </a:lnTo>
                      <a:lnTo>
                        <a:pt x="427365" y="1381884"/>
                      </a:lnTo>
                      <a:lnTo>
                        <a:pt x="425651" y="1382363"/>
                      </a:lnTo>
                      <a:lnTo>
                        <a:pt x="422311" y="1374888"/>
                      </a:lnTo>
                      <a:cubicBezTo>
                        <a:pt x="417781" y="1375158"/>
                        <a:pt x="412741" y="1376068"/>
                        <a:pt x="408460" y="1377616"/>
                      </a:cubicBezTo>
                      <a:lnTo>
                        <a:pt x="404564" y="1376340"/>
                      </a:lnTo>
                      <a:lnTo>
                        <a:pt x="402051" y="1378335"/>
                      </a:lnTo>
                      <a:lnTo>
                        <a:pt x="393229" y="1377665"/>
                      </a:lnTo>
                      <a:lnTo>
                        <a:pt x="391968" y="1374860"/>
                      </a:lnTo>
                      <a:lnTo>
                        <a:pt x="390931" y="1374636"/>
                      </a:lnTo>
                      <a:cubicBezTo>
                        <a:pt x="386963" y="1377050"/>
                        <a:pt x="381846" y="1380055"/>
                        <a:pt x="377206" y="1380988"/>
                      </a:cubicBezTo>
                      <a:lnTo>
                        <a:pt x="373884" y="1379951"/>
                      </a:lnTo>
                      <a:cubicBezTo>
                        <a:pt x="372432" y="1378547"/>
                        <a:pt x="372623" y="1372610"/>
                        <a:pt x="372831" y="1370835"/>
                      </a:cubicBezTo>
                      <a:lnTo>
                        <a:pt x="371570" y="1370133"/>
                      </a:lnTo>
                      <a:cubicBezTo>
                        <a:pt x="369354" y="1369909"/>
                        <a:pt x="366509" y="1370627"/>
                        <a:pt x="364470" y="1371441"/>
                      </a:cubicBezTo>
                      <a:cubicBezTo>
                        <a:pt x="359458" y="1369566"/>
                        <a:pt x="359484" y="1358873"/>
                        <a:pt x="350360" y="1362594"/>
                      </a:cubicBezTo>
                      <a:cubicBezTo>
                        <a:pt x="349418" y="1363710"/>
                        <a:pt x="346730" y="1366025"/>
                        <a:pt x="345101" y="1366000"/>
                      </a:cubicBezTo>
                      <a:cubicBezTo>
                        <a:pt x="342298" y="1365633"/>
                        <a:pt x="337739" y="1363484"/>
                        <a:pt x="336154" y="1360996"/>
                      </a:cubicBezTo>
                      <a:cubicBezTo>
                        <a:pt x="332520" y="1360071"/>
                        <a:pt x="329383" y="1359704"/>
                        <a:pt x="326887" y="1362889"/>
                      </a:cubicBezTo>
                      <a:cubicBezTo>
                        <a:pt x="325403" y="1363049"/>
                        <a:pt x="323157" y="1361932"/>
                        <a:pt x="322131" y="1360940"/>
                      </a:cubicBezTo>
                      <a:cubicBezTo>
                        <a:pt x="318935" y="1361117"/>
                        <a:pt x="297917" y="1366329"/>
                        <a:pt x="297045" y="1367913"/>
                      </a:cubicBezTo>
                      <a:cubicBezTo>
                        <a:pt x="296885" y="1375103"/>
                        <a:pt x="280603" y="1381540"/>
                        <a:pt x="275714" y="1383920"/>
                      </a:cubicBezTo>
                      <a:cubicBezTo>
                        <a:pt x="271466" y="1385984"/>
                        <a:pt x="268088" y="1390530"/>
                        <a:pt x="263322" y="1391387"/>
                      </a:cubicBezTo>
                      <a:cubicBezTo>
                        <a:pt x="259249" y="1392120"/>
                        <a:pt x="254508" y="1391610"/>
                        <a:pt x="250532" y="1392567"/>
                      </a:cubicBezTo>
                      <a:cubicBezTo>
                        <a:pt x="246237" y="1393604"/>
                        <a:pt x="241399" y="1401966"/>
                        <a:pt x="233065" y="1404907"/>
                      </a:cubicBezTo>
                      <a:cubicBezTo>
                        <a:pt x="223035" y="1408456"/>
                        <a:pt x="209705" y="1393262"/>
                        <a:pt x="210446" y="1384126"/>
                      </a:cubicBezTo>
                      <a:cubicBezTo>
                        <a:pt x="212270" y="1361610"/>
                        <a:pt x="208946" y="1364492"/>
                        <a:pt x="221173" y="1346537"/>
                      </a:cubicBezTo>
                      <a:cubicBezTo>
                        <a:pt x="224053" y="1342308"/>
                        <a:pt x="222846" y="1332838"/>
                        <a:pt x="218029" y="1328389"/>
                      </a:cubicBezTo>
                      <a:cubicBezTo>
                        <a:pt x="218778" y="1325039"/>
                        <a:pt x="219955" y="1320475"/>
                        <a:pt x="216497" y="1318306"/>
                      </a:cubicBezTo>
                      <a:cubicBezTo>
                        <a:pt x="187863" y="1300327"/>
                        <a:pt x="160439" y="1279988"/>
                        <a:pt x="132344" y="1261004"/>
                      </a:cubicBezTo>
                      <a:cubicBezTo>
                        <a:pt x="121807" y="1253888"/>
                        <a:pt x="127801" y="1231574"/>
                        <a:pt x="128760" y="1221636"/>
                      </a:cubicBezTo>
                      <a:lnTo>
                        <a:pt x="64401" y="1116953"/>
                      </a:lnTo>
                      <a:cubicBezTo>
                        <a:pt x="70780" y="1099185"/>
                        <a:pt x="60197" y="1102334"/>
                        <a:pt x="60464" y="1090841"/>
                      </a:cubicBezTo>
                      <a:cubicBezTo>
                        <a:pt x="60785" y="1077267"/>
                        <a:pt x="73354" y="1069043"/>
                        <a:pt x="64983" y="1055194"/>
                      </a:cubicBezTo>
                      <a:cubicBezTo>
                        <a:pt x="60500" y="1042230"/>
                        <a:pt x="60146" y="1045766"/>
                        <a:pt x="63882" y="1031770"/>
                      </a:cubicBezTo>
                      <a:cubicBezTo>
                        <a:pt x="64123" y="1030877"/>
                        <a:pt x="64072" y="1027875"/>
                        <a:pt x="63882" y="1027069"/>
                      </a:cubicBezTo>
                      <a:cubicBezTo>
                        <a:pt x="62606" y="1024232"/>
                        <a:pt x="57580" y="1023005"/>
                        <a:pt x="55375" y="1019598"/>
                      </a:cubicBezTo>
                      <a:cubicBezTo>
                        <a:pt x="54146" y="1018912"/>
                        <a:pt x="51598" y="1019294"/>
                        <a:pt x="50385" y="1019804"/>
                      </a:cubicBezTo>
                      <a:lnTo>
                        <a:pt x="46661" y="1017560"/>
                      </a:lnTo>
                      <a:cubicBezTo>
                        <a:pt x="46661" y="1017560"/>
                        <a:pt x="38493" y="1009586"/>
                        <a:pt x="36382" y="1002200"/>
                      </a:cubicBezTo>
                      <a:cubicBezTo>
                        <a:pt x="34272" y="994815"/>
                        <a:pt x="32160" y="990594"/>
                        <a:pt x="35329" y="984263"/>
                      </a:cubicBezTo>
                      <a:cubicBezTo>
                        <a:pt x="38497" y="977933"/>
                        <a:pt x="39551" y="963160"/>
                        <a:pt x="39551" y="957885"/>
                      </a:cubicBezTo>
                      <a:cubicBezTo>
                        <a:pt x="39551" y="952610"/>
                        <a:pt x="39551" y="945222"/>
                        <a:pt x="33220" y="938892"/>
                      </a:cubicBezTo>
                      <a:cubicBezTo>
                        <a:pt x="26887" y="932562"/>
                        <a:pt x="27942" y="928341"/>
                        <a:pt x="27942" y="922012"/>
                      </a:cubicBezTo>
                      <a:cubicBezTo>
                        <a:pt x="27942" y="915681"/>
                        <a:pt x="35329" y="911459"/>
                        <a:pt x="44828" y="907239"/>
                      </a:cubicBezTo>
                      <a:lnTo>
                        <a:pt x="44828" y="907239"/>
                      </a:lnTo>
                      <a:lnTo>
                        <a:pt x="69103" y="919899"/>
                      </a:lnTo>
                      <a:lnTo>
                        <a:pt x="81769" y="905128"/>
                      </a:lnTo>
                      <a:lnTo>
                        <a:pt x="98655" y="907239"/>
                      </a:lnTo>
                      <a:lnTo>
                        <a:pt x="102877" y="900907"/>
                      </a:lnTo>
                      <a:lnTo>
                        <a:pt x="115541" y="900907"/>
                      </a:lnTo>
                      <a:cubicBezTo>
                        <a:pt x="115541" y="900907"/>
                        <a:pt x="126096" y="874528"/>
                        <a:pt x="128207" y="867142"/>
                      </a:cubicBezTo>
                      <a:cubicBezTo>
                        <a:pt x="130318" y="859757"/>
                        <a:pt x="136649" y="860811"/>
                        <a:pt x="140871" y="863977"/>
                      </a:cubicBezTo>
                      <a:cubicBezTo>
                        <a:pt x="145093" y="867142"/>
                        <a:pt x="147204" y="869253"/>
                        <a:pt x="151425" y="868198"/>
                      </a:cubicBezTo>
                      <a:cubicBezTo>
                        <a:pt x="155647" y="867146"/>
                        <a:pt x="163035" y="853427"/>
                        <a:pt x="163035" y="853427"/>
                      </a:cubicBezTo>
                      <a:cubicBezTo>
                        <a:pt x="163035" y="853425"/>
                        <a:pt x="157759" y="833380"/>
                        <a:pt x="154591" y="827048"/>
                      </a:cubicBezTo>
                      <a:cubicBezTo>
                        <a:pt x="151425" y="820717"/>
                        <a:pt x="155644" y="816496"/>
                        <a:pt x="155644" y="816496"/>
                      </a:cubicBezTo>
                      <a:cubicBezTo>
                        <a:pt x="155644" y="816496"/>
                        <a:pt x="158812" y="766906"/>
                        <a:pt x="158812" y="761631"/>
                      </a:cubicBezTo>
                      <a:cubicBezTo>
                        <a:pt x="158812" y="756354"/>
                        <a:pt x="159865" y="751078"/>
                        <a:pt x="155644" y="746858"/>
                      </a:cubicBezTo>
                      <a:cubicBezTo>
                        <a:pt x="151424" y="742637"/>
                        <a:pt x="154591" y="729976"/>
                        <a:pt x="158812" y="721535"/>
                      </a:cubicBezTo>
                      <a:cubicBezTo>
                        <a:pt x="163033" y="713093"/>
                        <a:pt x="152479" y="703597"/>
                        <a:pt x="152479" y="703597"/>
                      </a:cubicBezTo>
                      <a:lnTo>
                        <a:pt x="150368" y="687770"/>
                      </a:lnTo>
                      <a:lnTo>
                        <a:pt x="98653" y="647675"/>
                      </a:lnTo>
                      <a:cubicBezTo>
                        <a:pt x="98653" y="647675"/>
                        <a:pt x="77545" y="650840"/>
                        <a:pt x="66991" y="654005"/>
                      </a:cubicBezTo>
                      <a:cubicBezTo>
                        <a:pt x="56437" y="657171"/>
                        <a:pt x="28995" y="654006"/>
                        <a:pt x="28995" y="654006"/>
                      </a:cubicBezTo>
                      <a:lnTo>
                        <a:pt x="30048" y="645565"/>
                      </a:lnTo>
                      <a:lnTo>
                        <a:pt x="45880" y="621296"/>
                      </a:lnTo>
                      <a:lnTo>
                        <a:pt x="58545" y="620243"/>
                      </a:lnTo>
                      <a:lnTo>
                        <a:pt x="58545" y="602306"/>
                      </a:lnTo>
                      <a:lnTo>
                        <a:pt x="47990" y="588589"/>
                      </a:lnTo>
                      <a:cubicBezTo>
                        <a:pt x="47990" y="588589"/>
                        <a:pt x="32159" y="573818"/>
                        <a:pt x="24771" y="567486"/>
                      </a:cubicBezTo>
                      <a:cubicBezTo>
                        <a:pt x="17384" y="561155"/>
                        <a:pt x="12107" y="534776"/>
                        <a:pt x="12107" y="534776"/>
                      </a:cubicBezTo>
                      <a:lnTo>
                        <a:pt x="1552" y="534776"/>
                      </a:lnTo>
                      <a:lnTo>
                        <a:pt x="-558" y="511564"/>
                      </a:lnTo>
                      <a:lnTo>
                        <a:pt x="8940" y="503123"/>
                      </a:lnTo>
                      <a:lnTo>
                        <a:pt x="6829" y="456698"/>
                      </a:lnTo>
                      <a:lnTo>
                        <a:pt x="33215" y="451421"/>
                      </a:lnTo>
                      <a:lnTo>
                        <a:pt x="50101" y="436650"/>
                      </a:lnTo>
                      <a:lnTo>
                        <a:pt x="70154" y="456698"/>
                      </a:lnTo>
                      <a:lnTo>
                        <a:pt x="88097" y="455645"/>
                      </a:lnTo>
                      <a:cubicBezTo>
                        <a:pt x="88097" y="455645"/>
                        <a:pt x="96539" y="465141"/>
                        <a:pt x="97595" y="470416"/>
                      </a:cubicBezTo>
                      <a:cubicBezTo>
                        <a:pt x="98649" y="475693"/>
                        <a:pt x="113427" y="498904"/>
                        <a:pt x="113427" y="498904"/>
                      </a:cubicBezTo>
                      <a:lnTo>
                        <a:pt x="169363" y="498906"/>
                      </a:lnTo>
                      <a:lnTo>
                        <a:pt x="182028" y="482023"/>
                      </a:lnTo>
                      <a:lnTo>
                        <a:pt x="206303" y="489408"/>
                      </a:lnTo>
                      <a:cubicBezTo>
                        <a:pt x="206303" y="489410"/>
                        <a:pt x="213690" y="494685"/>
                        <a:pt x="216857" y="490461"/>
                      </a:cubicBezTo>
                      <a:cubicBezTo>
                        <a:pt x="220023" y="486240"/>
                        <a:pt x="239020" y="488352"/>
                        <a:pt x="245353" y="491514"/>
                      </a:cubicBezTo>
                      <a:cubicBezTo>
                        <a:pt x="251686" y="494680"/>
                        <a:pt x="250630" y="482018"/>
                        <a:pt x="250630" y="482018"/>
                      </a:cubicBezTo>
                      <a:lnTo>
                        <a:pt x="231633" y="455639"/>
                      </a:lnTo>
                      <a:lnTo>
                        <a:pt x="248519" y="429261"/>
                      </a:lnTo>
                      <a:lnTo>
                        <a:pt x="235854" y="427150"/>
                      </a:lnTo>
                      <a:lnTo>
                        <a:pt x="244297" y="411323"/>
                      </a:lnTo>
                      <a:cubicBezTo>
                        <a:pt x="244297" y="411323"/>
                        <a:pt x="250630" y="403938"/>
                        <a:pt x="251686" y="399717"/>
                      </a:cubicBezTo>
                      <a:cubicBezTo>
                        <a:pt x="252739" y="395496"/>
                        <a:pt x="256962" y="348016"/>
                        <a:pt x="256962" y="348016"/>
                      </a:cubicBezTo>
                      <a:cubicBezTo>
                        <a:pt x="256962" y="348016"/>
                        <a:pt x="247464" y="334300"/>
                        <a:pt x="241131" y="329022"/>
                      </a:cubicBezTo>
                      <a:cubicBezTo>
                        <a:pt x="234798" y="323748"/>
                        <a:pt x="221079" y="313197"/>
                        <a:pt x="215801" y="308976"/>
                      </a:cubicBezTo>
                      <a:cubicBezTo>
                        <a:pt x="210524" y="304755"/>
                        <a:pt x="209469" y="304755"/>
                        <a:pt x="205248" y="306866"/>
                      </a:cubicBezTo>
                      <a:cubicBezTo>
                        <a:pt x="201026" y="308976"/>
                        <a:pt x="185195" y="307918"/>
                        <a:pt x="185195" y="307918"/>
                      </a:cubicBezTo>
                      <a:cubicBezTo>
                        <a:pt x="177426" y="309195"/>
                        <a:pt x="166860" y="305195"/>
                        <a:pt x="160465" y="312658"/>
                      </a:cubicBezTo>
                      <a:cubicBezTo>
                        <a:pt x="153739" y="320499"/>
                        <a:pt x="146862" y="317140"/>
                        <a:pt x="144621" y="309299"/>
                      </a:cubicBezTo>
                      <a:cubicBezTo>
                        <a:pt x="142674" y="302490"/>
                        <a:pt x="133134" y="304964"/>
                        <a:pt x="122587" y="305741"/>
                      </a:cubicBezTo>
                      <a:cubicBezTo>
                        <a:pt x="122587" y="305741"/>
                        <a:pt x="121869" y="294202"/>
                        <a:pt x="133479" y="287871"/>
                      </a:cubicBezTo>
                      <a:cubicBezTo>
                        <a:pt x="145090" y="281540"/>
                        <a:pt x="149310" y="277319"/>
                        <a:pt x="149310" y="269933"/>
                      </a:cubicBezTo>
                      <a:cubicBezTo>
                        <a:pt x="149310" y="262548"/>
                        <a:pt x="146144" y="240389"/>
                        <a:pt x="146144" y="240389"/>
                      </a:cubicBezTo>
                      <a:cubicBezTo>
                        <a:pt x="146144" y="240389"/>
                        <a:pt x="145091" y="228783"/>
                        <a:pt x="138757" y="228783"/>
                      </a:cubicBezTo>
                      <a:lnTo>
                        <a:pt x="121869" y="228783"/>
                      </a:lnTo>
                      <a:lnTo>
                        <a:pt x="119760" y="218232"/>
                      </a:lnTo>
                      <a:lnTo>
                        <a:pt x="119760" y="218232"/>
                      </a:lnTo>
                      <a:lnTo>
                        <a:pt x="147132" y="216122"/>
                      </a:lnTo>
                      <a:lnTo>
                        <a:pt x="171407" y="215069"/>
                      </a:lnTo>
                      <a:lnTo>
                        <a:pt x="175629" y="187635"/>
                      </a:lnTo>
                      <a:lnTo>
                        <a:pt x="194626" y="169698"/>
                      </a:lnTo>
                      <a:lnTo>
                        <a:pt x="209853" y="164161"/>
                      </a:lnTo>
                      <a:cubicBezTo>
                        <a:pt x="209853" y="164161"/>
                        <a:pt x="222337" y="158712"/>
                        <a:pt x="227939" y="155196"/>
                      </a:cubicBezTo>
                      <a:cubicBezTo>
                        <a:pt x="233541" y="151681"/>
                        <a:pt x="233541" y="140479"/>
                        <a:pt x="233541" y="134879"/>
                      </a:cubicBezTo>
                      <a:cubicBezTo>
                        <a:pt x="233541" y="129278"/>
                        <a:pt x="234514" y="120313"/>
                        <a:pt x="244747" y="125919"/>
                      </a:cubicBezTo>
                      <a:cubicBezTo>
                        <a:pt x="254987" y="131516"/>
                        <a:pt x="269556" y="124643"/>
                        <a:pt x="269556" y="113440"/>
                      </a:cubicBezTo>
                      <a:cubicBezTo>
                        <a:pt x="269556" y="102237"/>
                        <a:pt x="277241" y="95515"/>
                        <a:pt x="286360" y="102237"/>
                      </a:cubicBezTo>
                      <a:cubicBezTo>
                        <a:pt x="295482" y="108960"/>
                        <a:pt x="298842" y="106719"/>
                        <a:pt x="304449" y="99996"/>
                      </a:cubicBezTo>
                      <a:cubicBezTo>
                        <a:pt x="310046" y="93272"/>
                        <a:pt x="323653" y="93272"/>
                        <a:pt x="324771" y="105596"/>
                      </a:cubicBezTo>
                      <a:cubicBezTo>
                        <a:pt x="325889" y="117921"/>
                        <a:pt x="324771" y="123677"/>
                        <a:pt x="334857" y="130401"/>
                      </a:cubicBezTo>
                      <a:cubicBezTo>
                        <a:pt x="344941" y="137125"/>
                        <a:pt x="352939" y="137125"/>
                        <a:pt x="361904" y="137125"/>
                      </a:cubicBezTo>
                      <a:cubicBezTo>
                        <a:pt x="370871" y="137125"/>
                        <a:pt x="380801" y="128160"/>
                        <a:pt x="384322" y="124801"/>
                      </a:cubicBezTo>
                      <a:cubicBezTo>
                        <a:pt x="387834" y="121436"/>
                        <a:pt x="396645" y="110079"/>
                        <a:pt x="411366" y="110079"/>
                      </a:cubicBezTo>
                      <a:cubicBezTo>
                        <a:pt x="426091" y="110079"/>
                        <a:pt x="436177" y="104483"/>
                        <a:pt x="436177" y="104483"/>
                      </a:cubicBezTo>
                      <a:lnTo>
                        <a:pt x="458745" y="77437"/>
                      </a:lnTo>
                      <a:cubicBezTo>
                        <a:pt x="458745" y="77437"/>
                        <a:pt x="464498" y="66237"/>
                        <a:pt x="457628" y="62876"/>
                      </a:cubicBezTo>
                      <a:cubicBezTo>
                        <a:pt x="450751" y="59512"/>
                        <a:pt x="431695" y="42556"/>
                        <a:pt x="428339" y="38073"/>
                      </a:cubicBezTo>
                      <a:cubicBezTo>
                        <a:pt x="424983" y="33591"/>
                        <a:pt x="420494" y="27027"/>
                        <a:pt x="427223" y="20148"/>
                      </a:cubicBezTo>
                      <a:cubicBezTo>
                        <a:pt x="433943" y="13273"/>
                        <a:pt x="436185" y="-170"/>
                        <a:pt x="445147" y="-170"/>
                      </a:cubicBezTo>
                      <a:lnTo>
                        <a:pt x="485650" y="-170"/>
                      </a:lnTo>
                      <a:cubicBezTo>
                        <a:pt x="490285" y="-170"/>
                        <a:pt x="498129" y="1915"/>
                        <a:pt x="498129" y="9914"/>
                      </a:cubicBezTo>
                      <a:cubicBezTo>
                        <a:pt x="498129" y="17910"/>
                        <a:pt x="512693" y="65118"/>
                        <a:pt x="513817" y="69604"/>
                      </a:cubicBezTo>
                      <a:cubicBezTo>
                        <a:pt x="514934" y="74087"/>
                        <a:pt x="513817" y="82080"/>
                        <a:pt x="508215" y="86561"/>
                      </a:cubicBezTo>
                      <a:cubicBezTo>
                        <a:pt x="502612" y="91044"/>
                        <a:pt x="482285" y="121449"/>
                        <a:pt x="482285" y="121449"/>
                      </a:cubicBezTo>
                      <a:cubicBezTo>
                        <a:pt x="482285" y="121449"/>
                        <a:pt x="520693" y="148182"/>
                        <a:pt x="524059" y="151698"/>
                      </a:cubicBezTo>
                      <a:cubicBezTo>
                        <a:pt x="527424" y="155214"/>
                        <a:pt x="527424" y="158577"/>
                        <a:pt x="539751" y="158577"/>
                      </a:cubicBezTo>
                      <a:cubicBezTo>
                        <a:pt x="552079" y="158577"/>
                        <a:pt x="558954" y="158577"/>
                        <a:pt x="558954" y="167538"/>
                      </a:cubicBezTo>
                      <a:cubicBezTo>
                        <a:pt x="558954" y="176501"/>
                        <a:pt x="561198" y="185618"/>
                        <a:pt x="567918" y="192341"/>
                      </a:cubicBezTo>
                      <a:cubicBezTo>
                        <a:pt x="574647" y="199060"/>
                        <a:pt x="583609" y="208025"/>
                        <a:pt x="584729" y="212504"/>
                      </a:cubicBezTo>
                      <a:cubicBezTo>
                        <a:pt x="585846" y="216985"/>
                        <a:pt x="586969" y="226106"/>
                        <a:pt x="584729" y="230583"/>
                      </a:cubicBezTo>
                      <a:cubicBezTo>
                        <a:pt x="582486" y="235063"/>
                        <a:pt x="579121" y="247386"/>
                        <a:pt x="579121" y="247386"/>
                      </a:cubicBezTo>
                      <a:cubicBezTo>
                        <a:pt x="579121" y="247386"/>
                        <a:pt x="574485" y="260987"/>
                        <a:pt x="583604" y="262102"/>
                      </a:cubicBezTo>
                      <a:cubicBezTo>
                        <a:pt x="592723" y="263219"/>
                        <a:pt x="612738" y="264344"/>
                        <a:pt x="619620" y="264344"/>
                      </a:cubicBezTo>
                      <a:cubicBezTo>
                        <a:pt x="626497" y="264344"/>
                        <a:pt x="632099" y="271067"/>
                        <a:pt x="639943" y="274427"/>
                      </a:cubicBezTo>
                      <a:cubicBezTo>
                        <a:pt x="647782" y="277791"/>
                        <a:pt x="654664" y="288025"/>
                        <a:pt x="658024" y="293629"/>
                      </a:cubicBezTo>
                      <a:cubicBezTo>
                        <a:pt x="661389" y="299231"/>
                        <a:pt x="674679" y="302591"/>
                        <a:pt x="684921" y="304832"/>
                      </a:cubicBezTo>
                      <a:cubicBezTo>
                        <a:pt x="695161" y="307072"/>
                        <a:pt x="705242" y="321789"/>
                        <a:pt x="711969" y="321789"/>
                      </a:cubicBezTo>
                      <a:cubicBezTo>
                        <a:pt x="718693" y="321789"/>
                        <a:pt x="737899" y="320672"/>
                        <a:pt x="740139" y="327394"/>
                      </a:cubicBezTo>
                      <a:cubicBezTo>
                        <a:pt x="742383" y="334113"/>
                        <a:pt x="741112" y="336356"/>
                        <a:pt x="753590" y="336356"/>
                      </a:cubicBezTo>
                      <a:cubicBezTo>
                        <a:pt x="766069" y="336356"/>
                        <a:pt x="806568" y="337472"/>
                        <a:pt x="806568" y="337472"/>
                      </a:cubicBezTo>
                      <a:cubicBezTo>
                        <a:pt x="806568" y="337472"/>
                        <a:pt x="825771" y="346432"/>
                        <a:pt x="834738" y="349796"/>
                      </a:cubicBezTo>
                      <a:cubicBezTo>
                        <a:pt x="843706" y="353159"/>
                        <a:pt x="858422" y="359069"/>
                        <a:pt x="866275" y="355548"/>
                      </a:cubicBezTo>
                      <a:cubicBezTo>
                        <a:pt x="874114" y="352036"/>
                        <a:pt x="879721" y="357790"/>
                        <a:pt x="881958" y="364514"/>
                      </a:cubicBezTo>
                      <a:cubicBezTo>
                        <a:pt x="884198" y="371235"/>
                        <a:pt x="885167" y="375713"/>
                        <a:pt x="892047" y="379078"/>
                      </a:cubicBezTo>
                      <a:cubicBezTo>
                        <a:pt x="898929" y="382438"/>
                        <a:pt x="959594" y="420684"/>
                        <a:pt x="959594" y="420684"/>
                      </a:cubicBezTo>
                      <a:lnTo>
                        <a:pt x="973525" y="409216"/>
                      </a:lnTo>
                      <a:lnTo>
                        <a:pt x="988301" y="382837"/>
                      </a:lnTo>
                      <a:lnTo>
                        <a:pt x="1008354" y="382837"/>
                      </a:lnTo>
                      <a:cubicBezTo>
                        <a:pt x="1008354" y="382837"/>
                        <a:pt x="1035795" y="408160"/>
                        <a:pt x="1042126" y="413437"/>
                      </a:cubicBezTo>
                      <a:cubicBezTo>
                        <a:pt x="1048459" y="418712"/>
                        <a:pt x="1051376" y="433062"/>
                        <a:pt x="1051376" y="433062"/>
                      </a:cubicBezTo>
                      <a:cubicBezTo>
                        <a:pt x="1063218" y="430647"/>
                        <a:pt x="1086163" y="426153"/>
                        <a:pt x="1097081" y="429800"/>
                      </a:cubicBezTo>
                      <a:cubicBezTo>
                        <a:pt x="1110531" y="434283"/>
                        <a:pt x="1125251" y="434434"/>
                        <a:pt x="1135337" y="427559"/>
                      </a:cubicBezTo>
                      <a:cubicBezTo>
                        <a:pt x="1145423" y="420684"/>
                        <a:pt x="1190937" y="380729"/>
                        <a:pt x="1199379" y="378090"/>
                      </a:cubicBezTo>
                      <a:cubicBezTo>
                        <a:pt x="1207823" y="375453"/>
                        <a:pt x="1216267" y="372287"/>
                        <a:pt x="1223126" y="372287"/>
                      </a:cubicBezTo>
                      <a:lnTo>
                        <a:pt x="1230177" y="369975"/>
                      </a:lnTo>
                      <a:cubicBezTo>
                        <a:pt x="1238128" y="401770"/>
                        <a:pt x="1246267" y="421126"/>
                        <a:pt x="1265251" y="440105"/>
                      </a:cubicBezTo>
                      <a:cubicBezTo>
                        <a:pt x="1284226" y="459076"/>
                        <a:pt x="1318283" y="458471"/>
                        <a:pt x="1317026" y="458471"/>
                      </a:cubicBezTo>
                      <a:cubicBezTo>
                        <a:pt x="1316659" y="458471"/>
                        <a:pt x="1317505" y="466347"/>
                        <a:pt x="1317026" y="466821"/>
                      </a:cubicBezTo>
                      <a:cubicBezTo>
                        <a:pt x="1304330" y="479513"/>
                        <a:pt x="1298296" y="503915"/>
                        <a:pt x="1285293" y="516914"/>
                      </a:cubicBezTo>
                      <a:cubicBezTo>
                        <a:pt x="1262232" y="539969"/>
                        <a:pt x="1287115" y="571712"/>
                        <a:pt x="1271932" y="602071"/>
                      </a:cubicBezTo>
                      <a:cubicBezTo>
                        <a:pt x="1261881" y="622165"/>
                        <a:pt x="1241582" y="614045"/>
                        <a:pt x="1228507" y="627117"/>
                      </a:cubicBezTo>
                      <a:cubicBezTo>
                        <a:pt x="1217800" y="637820"/>
                        <a:pt x="1208731" y="648558"/>
                        <a:pt x="1198443" y="658842"/>
                      </a:cubicBezTo>
                      <a:cubicBezTo>
                        <a:pt x="1183597" y="673683"/>
                        <a:pt x="1184070" y="713286"/>
                        <a:pt x="1173390" y="723961"/>
                      </a:cubicBezTo>
                      <a:cubicBezTo>
                        <a:pt x="1157857" y="739491"/>
                        <a:pt x="1113468" y="724695"/>
                        <a:pt x="1091551" y="735650"/>
                      </a:cubicBezTo>
                      <a:cubicBezTo>
                        <a:pt x="1082552" y="740149"/>
                        <a:pt x="1059464" y="762010"/>
                        <a:pt x="1051466" y="754017"/>
                      </a:cubicBezTo>
                      <a:cubicBezTo>
                        <a:pt x="1037997" y="740550"/>
                        <a:pt x="1054991" y="705594"/>
                        <a:pt x="1026415" y="705594"/>
                      </a:cubicBezTo>
                      <a:cubicBezTo>
                        <a:pt x="1012255" y="705594"/>
                        <a:pt x="1003609" y="710027"/>
                        <a:pt x="996351" y="717282"/>
                      </a:cubicBezTo>
                      <a:cubicBezTo>
                        <a:pt x="978466" y="735162"/>
                        <a:pt x="934699" y="680593"/>
                        <a:pt x="906162" y="712273"/>
                      </a:cubicBezTo>
                      <a:cubicBezTo>
                        <a:pt x="905841" y="720276"/>
                        <a:pt x="903499" y="721614"/>
                        <a:pt x="899481" y="725631"/>
                      </a:cubicBezTo>
                      <a:cubicBezTo>
                        <a:pt x="858490" y="766611"/>
                        <a:pt x="789047" y="797630"/>
                        <a:pt x="752503" y="834164"/>
                      </a:cubicBezTo>
                      <a:cubicBezTo>
                        <a:pt x="747977" y="838691"/>
                        <a:pt x="725576" y="830825"/>
                        <a:pt x="720771" y="830825"/>
                      </a:cubicBezTo>
                      <a:cubicBezTo>
                        <a:pt x="728214" y="836043"/>
                        <a:pt x="728214" y="831830"/>
                        <a:pt x="725781" y="834257"/>
                      </a:cubicBezTo>
                      <a:cubicBezTo>
                        <a:pt x="714647" y="845388"/>
                        <a:pt x="700640" y="850949"/>
                        <a:pt x="687367" y="864220"/>
                      </a:cubicBezTo>
                      <a:cubicBezTo>
                        <a:pt x="677765" y="873818"/>
                        <a:pt x="657990" y="849880"/>
                        <a:pt x="655632" y="847522"/>
                      </a:cubicBezTo>
                      <a:cubicBezTo>
                        <a:pt x="638111" y="830007"/>
                        <a:pt x="585959" y="877102"/>
                        <a:pt x="582144" y="880919"/>
                      </a:cubicBezTo>
                      <a:cubicBezTo>
                        <a:pt x="572531" y="890527"/>
                        <a:pt x="606105" y="944171"/>
                        <a:pt x="553751" y="946038"/>
                      </a:cubicBezTo>
                      <a:cubicBezTo>
                        <a:pt x="553751" y="952160"/>
                        <a:pt x="558204" y="979432"/>
                        <a:pt x="552082" y="979432"/>
                      </a:cubicBezTo>
                      <a:cubicBezTo>
                        <a:pt x="550917" y="979432"/>
                        <a:pt x="524914" y="999026"/>
                        <a:pt x="537050" y="1011157"/>
                      </a:cubicBezTo>
                      <a:cubicBezTo>
                        <a:pt x="559254" y="1033357"/>
                        <a:pt x="562498" y="1072543"/>
                        <a:pt x="540389" y="1094645"/>
                      </a:cubicBezTo>
                      <a:cubicBezTo>
                        <a:pt x="530527" y="1104504"/>
                        <a:pt x="553513" y="1119928"/>
                        <a:pt x="543731" y="1129709"/>
                      </a:cubicBezTo>
                      <a:cubicBezTo>
                        <a:pt x="538082" y="1135355"/>
                        <a:pt x="535560" y="1146048"/>
                        <a:pt x="530368" y="1156425"/>
                      </a:cubicBezTo>
                      <a:cubicBezTo>
                        <a:pt x="526479" y="1164202"/>
                        <a:pt x="543273" y="1213352"/>
                        <a:pt x="540389" y="1224885"/>
                      </a:cubicBezTo>
                      <a:cubicBezTo>
                        <a:pt x="533945" y="1250658"/>
                        <a:pt x="487739" y="1220750"/>
                        <a:pt x="473582" y="1234902"/>
                      </a:cubicBezTo>
                      <a:cubicBezTo>
                        <a:pt x="423872" y="1284600"/>
                        <a:pt x="435169" y="1292336"/>
                        <a:pt x="435169" y="138351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 sz="700"/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xmlns="" id="{973F6495-B8D7-AD85-CA3C-6E3B7EFCDB19}"/>
                    </a:ext>
                  </a:extLst>
                </p:cNvPr>
                <p:cNvSpPr/>
                <p:nvPr/>
              </p:nvSpPr>
              <p:spPr>
                <a:xfrm>
                  <a:off x="3378796" y="3473354"/>
                  <a:ext cx="1482011" cy="2047299"/>
                </a:xfrm>
                <a:custGeom>
                  <a:avLst/>
                  <a:gdLst>
                    <a:gd name="connsiteX0" fmla="*/ 796501 w 1482011"/>
                    <a:gd name="connsiteY0" fmla="*/ 560558 h 2047299"/>
                    <a:gd name="connsiteX1" fmla="*/ 800550 w 1482011"/>
                    <a:gd name="connsiteY1" fmla="*/ 560225 h 2047299"/>
                    <a:gd name="connsiteX2" fmla="*/ 814559 w 1482011"/>
                    <a:gd name="connsiteY2" fmla="*/ 537441 h 2047299"/>
                    <a:gd name="connsiteX3" fmla="*/ 824356 w 1482011"/>
                    <a:gd name="connsiteY3" fmla="*/ 494388 h 2047299"/>
                    <a:gd name="connsiteX4" fmla="*/ 845423 w 1482011"/>
                    <a:gd name="connsiteY4" fmla="*/ 465601 h 2047299"/>
                    <a:gd name="connsiteX5" fmla="*/ 849348 w 1482011"/>
                    <a:gd name="connsiteY5" fmla="*/ 447284 h 2047299"/>
                    <a:gd name="connsiteX6" fmla="*/ 835545 w 1482011"/>
                    <a:gd name="connsiteY6" fmla="*/ 417872 h 2047299"/>
                    <a:gd name="connsiteX7" fmla="*/ 827102 w 1482011"/>
                    <a:gd name="connsiteY7" fmla="*/ 394660 h 2047299"/>
                    <a:gd name="connsiteX8" fmla="*/ 829212 w 1482011"/>
                    <a:gd name="connsiteY8" fmla="*/ 311305 h 2047299"/>
                    <a:gd name="connsiteX9" fmla="*/ 840821 w 1482011"/>
                    <a:gd name="connsiteY9" fmla="*/ 284925 h 2047299"/>
                    <a:gd name="connsiteX10" fmla="*/ 840821 w 1482011"/>
                    <a:gd name="connsiteY10" fmla="*/ 262768 h 2047299"/>
                    <a:gd name="connsiteX11" fmla="*/ 826046 w 1482011"/>
                    <a:gd name="connsiteY11" fmla="*/ 253271 h 2047299"/>
                    <a:gd name="connsiteX12" fmla="*/ 823935 w 1482011"/>
                    <a:gd name="connsiteY12" fmla="*/ 234279 h 2047299"/>
                    <a:gd name="connsiteX13" fmla="*/ 857709 w 1482011"/>
                    <a:gd name="connsiteY13" fmla="*/ 223728 h 2047299"/>
                    <a:gd name="connsiteX14" fmla="*/ 878816 w 1482011"/>
                    <a:gd name="connsiteY14" fmla="*/ 224782 h 2047299"/>
                    <a:gd name="connsiteX15" fmla="*/ 884093 w 1482011"/>
                    <a:gd name="connsiteY15" fmla="*/ 240608 h 2047299"/>
                    <a:gd name="connsiteX16" fmla="*/ 892537 w 1482011"/>
                    <a:gd name="connsiteY16" fmla="*/ 251161 h 2047299"/>
                    <a:gd name="connsiteX17" fmla="*/ 906677 w 1482011"/>
                    <a:gd name="connsiteY17" fmla="*/ 250570 h 2047299"/>
                    <a:gd name="connsiteX18" fmla="*/ 932642 w 1482011"/>
                    <a:gd name="connsiteY18" fmla="*/ 244833 h 2047299"/>
                    <a:gd name="connsiteX19" fmla="*/ 928422 w 1482011"/>
                    <a:gd name="connsiteY19" fmla="*/ 197351 h 2047299"/>
                    <a:gd name="connsiteX20" fmla="*/ 936864 w 1482011"/>
                    <a:gd name="connsiteY20" fmla="*/ 149871 h 2047299"/>
                    <a:gd name="connsiteX21" fmla="*/ 942141 w 1482011"/>
                    <a:gd name="connsiteY21" fmla="*/ 120327 h 2047299"/>
                    <a:gd name="connsiteX22" fmla="*/ 926310 w 1482011"/>
                    <a:gd name="connsiteY22" fmla="*/ 113996 h 2047299"/>
                    <a:gd name="connsiteX23" fmla="*/ 918081 w 1482011"/>
                    <a:gd name="connsiteY23" fmla="*/ 121761 h 2047299"/>
                    <a:gd name="connsiteX24" fmla="*/ 912037 w 1482011"/>
                    <a:gd name="connsiteY24" fmla="*/ 123830 h 2047299"/>
                    <a:gd name="connsiteX25" fmla="*/ 890978 w 1482011"/>
                    <a:gd name="connsiteY25" fmla="*/ 105679 h 2047299"/>
                    <a:gd name="connsiteX26" fmla="*/ 870628 w 1482011"/>
                    <a:gd name="connsiteY26" fmla="*/ 108968 h 2047299"/>
                    <a:gd name="connsiteX27" fmla="*/ 859482 w 1482011"/>
                    <a:gd name="connsiteY27" fmla="*/ 100443 h 2047299"/>
                    <a:gd name="connsiteX28" fmla="*/ 860869 w 1482011"/>
                    <a:gd name="connsiteY28" fmla="*/ 57010 h 2047299"/>
                    <a:gd name="connsiteX29" fmla="*/ 870368 w 1482011"/>
                    <a:gd name="connsiteY29" fmla="*/ 31687 h 2047299"/>
                    <a:gd name="connsiteX30" fmla="*/ 895698 w 1482011"/>
                    <a:gd name="connsiteY30" fmla="*/ 14805 h 2047299"/>
                    <a:gd name="connsiteX31" fmla="*/ 914695 w 1482011"/>
                    <a:gd name="connsiteY31" fmla="*/ 23247 h 2047299"/>
                    <a:gd name="connsiteX32" fmla="*/ 928416 w 1482011"/>
                    <a:gd name="connsiteY32" fmla="*/ 46460 h 2047299"/>
                    <a:gd name="connsiteX33" fmla="*/ 941081 w 1482011"/>
                    <a:gd name="connsiteY33" fmla="*/ 45407 h 2047299"/>
                    <a:gd name="connsiteX34" fmla="*/ 964300 w 1482011"/>
                    <a:gd name="connsiteY34" fmla="*/ 41186 h 2047299"/>
                    <a:gd name="connsiteX35" fmla="*/ 975910 w 1482011"/>
                    <a:gd name="connsiteY35" fmla="*/ 55959 h 2047299"/>
                    <a:gd name="connsiteX36" fmla="*/ 993852 w 1482011"/>
                    <a:gd name="connsiteY36" fmla="*/ 51738 h 2047299"/>
                    <a:gd name="connsiteX37" fmla="*/ 1016015 w 1482011"/>
                    <a:gd name="connsiteY37" fmla="*/ 54903 h 2047299"/>
                    <a:gd name="connsiteX38" fmla="*/ 1048733 w 1482011"/>
                    <a:gd name="connsiteY38" fmla="*/ 59124 h 2047299"/>
                    <a:gd name="connsiteX39" fmla="*/ 1083562 w 1482011"/>
                    <a:gd name="connsiteY39" fmla="*/ 40132 h 2047299"/>
                    <a:gd name="connsiteX40" fmla="*/ 1100448 w 1482011"/>
                    <a:gd name="connsiteY40" fmla="*/ 39079 h 2047299"/>
                    <a:gd name="connsiteX41" fmla="*/ 1131055 w 1482011"/>
                    <a:gd name="connsiteY41" fmla="*/ 39079 h 2047299"/>
                    <a:gd name="connsiteX42" fmla="*/ 1148997 w 1482011"/>
                    <a:gd name="connsiteY42" fmla="*/ 32748 h 2047299"/>
                    <a:gd name="connsiteX43" fmla="*/ 1179604 w 1482011"/>
                    <a:gd name="connsiteY43" fmla="*/ 25362 h 2047299"/>
                    <a:gd name="connsiteX44" fmla="*/ 1205990 w 1482011"/>
                    <a:gd name="connsiteY44" fmla="*/ 23252 h 2047299"/>
                    <a:gd name="connsiteX45" fmla="*/ 1226043 w 1482011"/>
                    <a:gd name="connsiteY45" fmla="*/ 24305 h 2047299"/>
                    <a:gd name="connsiteX46" fmla="*/ 1245040 w 1482011"/>
                    <a:gd name="connsiteY46" fmla="*/ 19028 h 2047299"/>
                    <a:gd name="connsiteX47" fmla="*/ 1271425 w 1482011"/>
                    <a:gd name="connsiteY47" fmla="*/ 31690 h 2047299"/>
                    <a:gd name="connsiteX48" fmla="*/ 1281979 w 1482011"/>
                    <a:gd name="connsiteY48" fmla="*/ 47518 h 2047299"/>
                    <a:gd name="connsiteX49" fmla="*/ 1280926 w 1482011"/>
                    <a:gd name="connsiteY49" fmla="*/ 81282 h 2047299"/>
                    <a:gd name="connsiteX50" fmla="*/ 1296758 w 1482011"/>
                    <a:gd name="connsiteY50" fmla="*/ 99218 h 2047299"/>
                    <a:gd name="connsiteX51" fmla="*/ 1324199 w 1482011"/>
                    <a:gd name="connsiteY51" fmla="*/ 86557 h 2047299"/>
                    <a:gd name="connsiteX52" fmla="*/ 1346363 w 1482011"/>
                    <a:gd name="connsiteY52" fmla="*/ 62290 h 2047299"/>
                    <a:gd name="connsiteX53" fmla="*/ 1355862 w 1482011"/>
                    <a:gd name="connsiteY53" fmla="*/ 26415 h 2047299"/>
                    <a:gd name="connsiteX54" fmla="*/ 1384357 w 1482011"/>
                    <a:gd name="connsiteY54" fmla="*/ 1092 h 2047299"/>
                    <a:gd name="connsiteX55" fmla="*/ 1404080 w 1482011"/>
                    <a:gd name="connsiteY55" fmla="*/ -168 h 2047299"/>
                    <a:gd name="connsiteX56" fmla="*/ 1404079 w 1482011"/>
                    <a:gd name="connsiteY56" fmla="*/ -168 h 2047299"/>
                    <a:gd name="connsiteX57" fmla="*/ 1417073 w 1482011"/>
                    <a:gd name="connsiteY57" fmla="*/ 5314 h 2047299"/>
                    <a:gd name="connsiteX58" fmla="*/ 1432905 w 1482011"/>
                    <a:gd name="connsiteY58" fmla="*/ 12700 h 2047299"/>
                    <a:gd name="connsiteX59" fmla="*/ 1449790 w 1482011"/>
                    <a:gd name="connsiteY59" fmla="*/ 26417 h 2047299"/>
                    <a:gd name="connsiteX60" fmla="*/ 1460345 w 1482011"/>
                    <a:gd name="connsiteY60" fmla="*/ 50686 h 2047299"/>
                    <a:gd name="connsiteX61" fmla="*/ 1455068 w 1482011"/>
                    <a:gd name="connsiteY61" fmla="*/ 69677 h 2047299"/>
                    <a:gd name="connsiteX62" fmla="*/ 1459289 w 1482011"/>
                    <a:gd name="connsiteY62" fmla="*/ 90780 h 2047299"/>
                    <a:gd name="connsiteX63" fmla="*/ 1481454 w 1482011"/>
                    <a:gd name="connsiteY63" fmla="*/ 109772 h 2047299"/>
                    <a:gd name="connsiteX64" fmla="*/ 1475120 w 1482011"/>
                    <a:gd name="connsiteY64" fmla="*/ 122434 h 2047299"/>
                    <a:gd name="connsiteX65" fmla="*/ 1462455 w 1482011"/>
                    <a:gd name="connsiteY65" fmla="*/ 137205 h 2047299"/>
                    <a:gd name="connsiteX66" fmla="*/ 1465622 w 1482011"/>
                    <a:gd name="connsiteY66" fmla="*/ 158309 h 2047299"/>
                    <a:gd name="connsiteX67" fmla="*/ 1465622 w 1482011"/>
                    <a:gd name="connsiteY67" fmla="*/ 169914 h 2047299"/>
                    <a:gd name="connsiteX68" fmla="*/ 1459289 w 1482011"/>
                    <a:gd name="connsiteY68" fmla="*/ 181521 h 2047299"/>
                    <a:gd name="connsiteX69" fmla="*/ 1446625 w 1482011"/>
                    <a:gd name="connsiteY69" fmla="*/ 163585 h 2047299"/>
                    <a:gd name="connsiteX70" fmla="*/ 1431848 w 1482011"/>
                    <a:gd name="connsiteY70" fmla="*/ 127709 h 2047299"/>
                    <a:gd name="connsiteX71" fmla="*/ 1427626 w 1482011"/>
                    <a:gd name="connsiteY71" fmla="*/ 104497 h 2047299"/>
                    <a:gd name="connsiteX72" fmla="*/ 1405464 w 1482011"/>
                    <a:gd name="connsiteY72" fmla="*/ 91836 h 2047299"/>
                    <a:gd name="connsiteX73" fmla="*/ 1398076 w 1482011"/>
                    <a:gd name="connsiteY73" fmla="*/ 115047 h 2047299"/>
                    <a:gd name="connsiteX74" fmla="*/ 1414962 w 1482011"/>
                    <a:gd name="connsiteY74" fmla="*/ 144591 h 2047299"/>
                    <a:gd name="connsiteX75" fmla="*/ 1421295 w 1482011"/>
                    <a:gd name="connsiteY75" fmla="*/ 170970 h 2047299"/>
                    <a:gd name="connsiteX76" fmla="*/ 1428683 w 1482011"/>
                    <a:gd name="connsiteY76" fmla="*/ 189962 h 2047299"/>
                    <a:gd name="connsiteX77" fmla="*/ 1431848 w 1482011"/>
                    <a:gd name="connsiteY77" fmla="*/ 220560 h 2047299"/>
                    <a:gd name="connsiteX78" fmla="*/ 1420241 w 1482011"/>
                    <a:gd name="connsiteY78" fmla="*/ 243775 h 2047299"/>
                    <a:gd name="connsiteX79" fmla="*/ 1407574 w 1482011"/>
                    <a:gd name="connsiteY79" fmla="*/ 279649 h 2047299"/>
                    <a:gd name="connsiteX80" fmla="*/ 1384355 w 1482011"/>
                    <a:gd name="connsiteY80" fmla="*/ 304971 h 2047299"/>
                    <a:gd name="connsiteX81" fmla="*/ 1370635 w 1482011"/>
                    <a:gd name="connsiteY81" fmla="*/ 326076 h 2047299"/>
                    <a:gd name="connsiteX82" fmla="*/ 1352693 w 1482011"/>
                    <a:gd name="connsiteY82" fmla="*/ 352453 h 2047299"/>
                    <a:gd name="connsiteX83" fmla="*/ 1335805 w 1482011"/>
                    <a:gd name="connsiteY83" fmla="*/ 391493 h 2047299"/>
                    <a:gd name="connsiteX84" fmla="*/ 1332640 w 1482011"/>
                    <a:gd name="connsiteY84" fmla="*/ 426312 h 2047299"/>
                    <a:gd name="connsiteX85" fmla="*/ 1330529 w 1482011"/>
                    <a:gd name="connsiteY85" fmla="*/ 442140 h 2047299"/>
                    <a:gd name="connsiteX86" fmla="*/ 1336862 w 1482011"/>
                    <a:gd name="connsiteY86" fmla="*/ 456911 h 2047299"/>
                    <a:gd name="connsiteX87" fmla="*/ 1336862 w 1482011"/>
                    <a:gd name="connsiteY87" fmla="*/ 473792 h 2047299"/>
                    <a:gd name="connsiteX88" fmla="*/ 1326307 w 1482011"/>
                    <a:gd name="connsiteY88" fmla="*/ 476959 h 2047299"/>
                    <a:gd name="connsiteX89" fmla="*/ 1316808 w 1482011"/>
                    <a:gd name="connsiteY89" fmla="*/ 487511 h 2047299"/>
                    <a:gd name="connsiteX90" fmla="*/ 1300976 w 1482011"/>
                    <a:gd name="connsiteY90" fmla="*/ 490675 h 2047299"/>
                    <a:gd name="connsiteX91" fmla="*/ 1286201 w 1482011"/>
                    <a:gd name="connsiteY91" fmla="*/ 506503 h 2047299"/>
                    <a:gd name="connsiteX92" fmla="*/ 1281979 w 1482011"/>
                    <a:gd name="connsiteY92" fmla="*/ 530770 h 2047299"/>
                    <a:gd name="connsiteX93" fmla="*/ 1268261 w 1482011"/>
                    <a:gd name="connsiteY93" fmla="*/ 543433 h 2047299"/>
                    <a:gd name="connsiteX94" fmla="*/ 1266148 w 1482011"/>
                    <a:gd name="connsiteY94" fmla="*/ 557149 h 2047299"/>
                    <a:gd name="connsiteX95" fmla="*/ 1266148 w 1482011"/>
                    <a:gd name="connsiteY95" fmla="*/ 571920 h 2047299"/>
                    <a:gd name="connsiteX96" fmla="*/ 1247151 w 1482011"/>
                    <a:gd name="connsiteY96" fmla="*/ 588804 h 2047299"/>
                    <a:gd name="connsiteX97" fmla="*/ 1200713 w 1482011"/>
                    <a:gd name="connsiteY97" fmla="*/ 616236 h 2047299"/>
                    <a:gd name="connsiteX98" fmla="*/ 1179605 w 1482011"/>
                    <a:gd name="connsiteY98" fmla="*/ 627842 h 2047299"/>
                    <a:gd name="connsiteX99" fmla="*/ 1166941 w 1482011"/>
                    <a:gd name="connsiteY99" fmla="*/ 643669 h 2047299"/>
                    <a:gd name="connsiteX100" fmla="*/ 1156386 w 1482011"/>
                    <a:gd name="connsiteY100" fmla="*/ 690097 h 2047299"/>
                    <a:gd name="connsiteX101" fmla="*/ 1158497 w 1482011"/>
                    <a:gd name="connsiteY101" fmla="*/ 711199 h 2047299"/>
                    <a:gd name="connsiteX102" fmla="*/ 1179605 w 1482011"/>
                    <a:gd name="connsiteY102" fmla="*/ 738631 h 2047299"/>
                    <a:gd name="connsiteX103" fmla="*/ 1191091 w 1482011"/>
                    <a:gd name="connsiteY103" fmla="*/ 751574 h 2047299"/>
                    <a:gd name="connsiteX104" fmla="*/ 1197490 w 1482011"/>
                    <a:gd name="connsiteY104" fmla="*/ 777382 h 2047299"/>
                    <a:gd name="connsiteX105" fmla="*/ 1198942 w 1482011"/>
                    <a:gd name="connsiteY105" fmla="*/ 787398 h 2047299"/>
                    <a:gd name="connsiteX106" fmla="*/ 1197490 w 1482011"/>
                    <a:gd name="connsiteY106" fmla="*/ 793243 h 2047299"/>
                    <a:gd name="connsiteX107" fmla="*/ 1192064 w 1482011"/>
                    <a:gd name="connsiteY107" fmla="*/ 801799 h 2047299"/>
                    <a:gd name="connsiteX108" fmla="*/ 1186425 w 1482011"/>
                    <a:gd name="connsiteY108" fmla="*/ 811610 h 2047299"/>
                    <a:gd name="connsiteX109" fmla="*/ 1179324 w 1482011"/>
                    <a:gd name="connsiteY109" fmla="*/ 828309 h 2047299"/>
                    <a:gd name="connsiteX110" fmla="*/ 1165341 w 1482011"/>
                    <a:gd name="connsiteY110" fmla="*/ 875271 h 2047299"/>
                    <a:gd name="connsiteX111" fmla="*/ 1158662 w 1482011"/>
                    <a:gd name="connsiteY111" fmla="*/ 897809 h 2047299"/>
                    <a:gd name="connsiteX112" fmla="*/ 1154070 w 1482011"/>
                    <a:gd name="connsiteY112" fmla="*/ 905111 h 2047299"/>
                    <a:gd name="connsiteX113" fmla="*/ 1147381 w 1482011"/>
                    <a:gd name="connsiteY113" fmla="*/ 912629 h 2047299"/>
                    <a:gd name="connsiteX114" fmla="*/ 1132772 w 1482011"/>
                    <a:gd name="connsiteY114" fmla="*/ 924946 h 2047299"/>
                    <a:gd name="connsiteX115" fmla="*/ 1127758 w 1482011"/>
                    <a:gd name="connsiteY115" fmla="*/ 930163 h 2047299"/>
                    <a:gd name="connsiteX116" fmla="*/ 1133191 w 1482011"/>
                    <a:gd name="connsiteY116" fmla="*/ 933922 h 2047299"/>
                    <a:gd name="connsiteX117" fmla="*/ 1133191 w 1482011"/>
                    <a:gd name="connsiteY117" fmla="*/ 934895 h 2047299"/>
                    <a:gd name="connsiteX118" fmla="*/ 1114532 w 1482011"/>
                    <a:gd name="connsiteY118" fmla="*/ 939915 h 2047299"/>
                    <a:gd name="connsiteX119" fmla="*/ 1106888 w 1482011"/>
                    <a:gd name="connsiteY119" fmla="*/ 940760 h 2047299"/>
                    <a:gd name="connsiteX120" fmla="*/ 1105117 w 1482011"/>
                    <a:gd name="connsiteY120" fmla="*/ 942116 h 2047299"/>
                    <a:gd name="connsiteX121" fmla="*/ 1101825 w 1482011"/>
                    <a:gd name="connsiteY121" fmla="*/ 947349 h 2047299"/>
                    <a:gd name="connsiteX122" fmla="*/ 1101028 w 1482011"/>
                    <a:gd name="connsiteY122" fmla="*/ 949122 h 2047299"/>
                    <a:gd name="connsiteX123" fmla="*/ 1095660 w 1482011"/>
                    <a:gd name="connsiteY123" fmla="*/ 955117 h 2047299"/>
                    <a:gd name="connsiteX124" fmla="*/ 1090811 w 1482011"/>
                    <a:gd name="connsiteY124" fmla="*/ 960811 h 2047299"/>
                    <a:gd name="connsiteX125" fmla="*/ 1072358 w 1482011"/>
                    <a:gd name="connsiteY125" fmla="*/ 992260 h 2047299"/>
                    <a:gd name="connsiteX126" fmla="*/ 1083546 w 1482011"/>
                    <a:gd name="connsiteY126" fmla="*/ 1071015 h 2047299"/>
                    <a:gd name="connsiteX127" fmla="*/ 1069827 w 1482011"/>
                    <a:gd name="connsiteY127" fmla="*/ 1161757 h 2047299"/>
                    <a:gd name="connsiteX128" fmla="*/ 1016841 w 1482011"/>
                    <a:gd name="connsiteY128" fmla="*/ 1207846 h 2047299"/>
                    <a:gd name="connsiteX129" fmla="*/ 1020222 w 1482011"/>
                    <a:gd name="connsiteY129" fmla="*/ 1249333 h 2047299"/>
                    <a:gd name="connsiteX130" fmla="*/ 1032886 w 1482011"/>
                    <a:gd name="connsiteY130" fmla="*/ 1243002 h 2047299"/>
                    <a:gd name="connsiteX131" fmla="*/ 1043441 w 1482011"/>
                    <a:gd name="connsiteY131" fmla="*/ 1240893 h 2047299"/>
                    <a:gd name="connsiteX132" fmla="*/ 1050380 w 1482011"/>
                    <a:gd name="connsiteY132" fmla="*/ 1244787 h 2047299"/>
                    <a:gd name="connsiteX133" fmla="*/ 1055501 w 1482011"/>
                    <a:gd name="connsiteY133" fmla="*/ 1247548 h 2047299"/>
                    <a:gd name="connsiteX134" fmla="*/ 1062438 w 1482011"/>
                    <a:gd name="connsiteY134" fmla="*/ 1251443 h 2047299"/>
                    <a:gd name="connsiteX135" fmla="*/ 1079326 w 1482011"/>
                    <a:gd name="connsiteY135" fmla="*/ 1263050 h 2047299"/>
                    <a:gd name="connsiteX136" fmla="*/ 1103599 w 1482011"/>
                    <a:gd name="connsiteY136" fmla="*/ 1265160 h 2047299"/>
                    <a:gd name="connsiteX137" fmla="*/ 1115209 w 1482011"/>
                    <a:gd name="connsiteY137" fmla="*/ 1290484 h 2047299"/>
                    <a:gd name="connsiteX138" fmla="*/ 1125764 w 1482011"/>
                    <a:gd name="connsiteY138" fmla="*/ 1314750 h 2047299"/>
                    <a:gd name="connsiteX139" fmla="*/ 1131040 w 1482011"/>
                    <a:gd name="connsiteY139" fmla="*/ 1336909 h 2047299"/>
                    <a:gd name="connsiteX140" fmla="*/ 1137373 w 1482011"/>
                    <a:gd name="connsiteY140" fmla="*/ 1355901 h 2047299"/>
                    <a:gd name="connsiteX141" fmla="*/ 1167980 w 1482011"/>
                    <a:gd name="connsiteY141" fmla="*/ 1372784 h 2047299"/>
                    <a:gd name="connsiteX142" fmla="*/ 1166927 w 1482011"/>
                    <a:gd name="connsiteY142" fmla="*/ 1394941 h 2047299"/>
                    <a:gd name="connsiteX143" fmla="*/ 1147930 w 1482011"/>
                    <a:gd name="connsiteY143" fmla="*/ 1409712 h 2047299"/>
                    <a:gd name="connsiteX144" fmla="*/ 1124711 w 1482011"/>
                    <a:gd name="connsiteY144" fmla="*/ 1423431 h 2047299"/>
                    <a:gd name="connsiteX145" fmla="*/ 1093048 w 1482011"/>
                    <a:gd name="connsiteY145" fmla="*/ 1435036 h 2047299"/>
                    <a:gd name="connsiteX146" fmla="*/ 1098326 w 1482011"/>
                    <a:gd name="connsiteY146" fmla="*/ 1458250 h 2047299"/>
                    <a:gd name="connsiteX147" fmla="*/ 1098326 w 1482011"/>
                    <a:gd name="connsiteY147" fmla="*/ 1521557 h 2047299"/>
                    <a:gd name="connsiteX148" fmla="*/ 1080384 w 1482011"/>
                    <a:gd name="connsiteY148" fmla="*/ 1555322 h 2047299"/>
                    <a:gd name="connsiteX149" fmla="*/ 1074051 w 1482011"/>
                    <a:gd name="connsiteY149" fmla="*/ 1582755 h 2047299"/>
                    <a:gd name="connsiteX150" fmla="*/ 1077216 w 1482011"/>
                    <a:gd name="connsiteY150" fmla="*/ 1616518 h 2047299"/>
                    <a:gd name="connsiteX151" fmla="*/ 1067718 w 1482011"/>
                    <a:gd name="connsiteY151" fmla="*/ 1632345 h 2047299"/>
                    <a:gd name="connsiteX152" fmla="*/ 1045556 w 1482011"/>
                    <a:gd name="connsiteY152" fmla="*/ 1630237 h 2047299"/>
                    <a:gd name="connsiteX153" fmla="*/ 1027613 w 1482011"/>
                    <a:gd name="connsiteY153" fmla="*/ 1614410 h 2047299"/>
                    <a:gd name="connsiteX154" fmla="*/ 995950 w 1482011"/>
                    <a:gd name="connsiteY154" fmla="*/ 1610189 h 2047299"/>
                    <a:gd name="connsiteX155" fmla="*/ 975897 w 1482011"/>
                    <a:gd name="connsiteY155" fmla="*/ 1598582 h 2047299"/>
                    <a:gd name="connsiteX156" fmla="*/ 946347 w 1482011"/>
                    <a:gd name="connsiteY156" fmla="*/ 1609133 h 2047299"/>
                    <a:gd name="connsiteX157" fmla="*/ 906240 w 1482011"/>
                    <a:gd name="connsiteY157" fmla="*/ 1633401 h 2047299"/>
                    <a:gd name="connsiteX158" fmla="*/ 822740 w 1482011"/>
                    <a:gd name="connsiteY158" fmla="*/ 1669317 h 2047299"/>
                    <a:gd name="connsiteX159" fmla="*/ 813364 w 1482011"/>
                    <a:gd name="connsiteY159" fmla="*/ 1673702 h 2047299"/>
                    <a:gd name="connsiteX160" fmla="*/ 779212 w 1482011"/>
                    <a:gd name="connsiteY160" fmla="*/ 1653573 h 2047299"/>
                    <a:gd name="connsiteX161" fmla="*/ 745694 w 1482011"/>
                    <a:gd name="connsiteY161" fmla="*/ 1638545 h 2047299"/>
                    <a:gd name="connsiteX162" fmla="*/ 714156 w 1482011"/>
                    <a:gd name="connsiteY162" fmla="*/ 1652386 h 2047299"/>
                    <a:gd name="connsiteX163" fmla="*/ 679327 w 1482011"/>
                    <a:gd name="connsiteY163" fmla="*/ 1657661 h 2047299"/>
                    <a:gd name="connsiteX164" fmla="*/ 642388 w 1482011"/>
                    <a:gd name="connsiteY164" fmla="*/ 1653440 h 2047299"/>
                    <a:gd name="connsiteX165" fmla="*/ 618112 w 1482011"/>
                    <a:gd name="connsiteY165" fmla="*/ 1653440 h 2047299"/>
                    <a:gd name="connsiteX166" fmla="*/ 583284 w 1482011"/>
                    <a:gd name="connsiteY166" fmla="*/ 1699866 h 2047299"/>
                    <a:gd name="connsiteX167" fmla="*/ 579187 w 1482011"/>
                    <a:gd name="connsiteY167" fmla="*/ 1705694 h 2047299"/>
                    <a:gd name="connsiteX168" fmla="*/ 569605 w 1482011"/>
                    <a:gd name="connsiteY168" fmla="*/ 1708183 h 2047299"/>
                    <a:gd name="connsiteX169" fmla="*/ 561879 w 1482011"/>
                    <a:gd name="connsiteY169" fmla="*/ 1740432 h 2047299"/>
                    <a:gd name="connsiteX170" fmla="*/ 565086 w 1482011"/>
                    <a:gd name="connsiteY170" fmla="*/ 1770940 h 2047299"/>
                    <a:gd name="connsiteX171" fmla="*/ 552125 w 1482011"/>
                    <a:gd name="connsiteY171" fmla="*/ 1788498 h 2047299"/>
                    <a:gd name="connsiteX172" fmla="*/ 561797 w 1482011"/>
                    <a:gd name="connsiteY172" fmla="*/ 1809056 h 2047299"/>
                    <a:gd name="connsiteX173" fmla="*/ 561126 w 1482011"/>
                    <a:gd name="connsiteY173" fmla="*/ 1877128 h 2047299"/>
                    <a:gd name="connsiteX174" fmla="*/ 544242 w 1482011"/>
                    <a:gd name="connsiteY174" fmla="*/ 1913003 h 2047299"/>
                    <a:gd name="connsiteX175" fmla="*/ 452421 w 1482011"/>
                    <a:gd name="connsiteY175" fmla="*/ 1914056 h 2047299"/>
                    <a:gd name="connsiteX176" fmla="*/ 470361 w 1482011"/>
                    <a:gd name="connsiteY176" fmla="*/ 1965757 h 2047299"/>
                    <a:gd name="connsiteX177" fmla="*/ 458752 w 1482011"/>
                    <a:gd name="connsiteY177" fmla="*/ 1981584 h 2047299"/>
                    <a:gd name="connsiteX178" fmla="*/ 482186 w 1482011"/>
                    <a:gd name="connsiteY178" fmla="*/ 2046244 h 2047299"/>
                    <a:gd name="connsiteX179" fmla="*/ 447985 w 1482011"/>
                    <a:gd name="connsiteY179" fmla="*/ 2039527 h 2047299"/>
                    <a:gd name="connsiteX180" fmla="*/ 396986 w 1482011"/>
                    <a:gd name="connsiteY180" fmla="*/ 2043795 h 2047299"/>
                    <a:gd name="connsiteX181" fmla="*/ 257250 w 1482011"/>
                    <a:gd name="connsiteY181" fmla="*/ 2042064 h 2047299"/>
                    <a:gd name="connsiteX182" fmla="*/ 248048 w 1482011"/>
                    <a:gd name="connsiteY182" fmla="*/ 2036410 h 2047299"/>
                    <a:gd name="connsiteX183" fmla="*/ 242137 w 1482011"/>
                    <a:gd name="connsiteY183" fmla="*/ 2041471 h 2047299"/>
                    <a:gd name="connsiteX184" fmla="*/ 196969 w 1482011"/>
                    <a:gd name="connsiteY184" fmla="*/ 2042237 h 2047299"/>
                    <a:gd name="connsiteX185" fmla="*/ 149474 w 1482011"/>
                    <a:gd name="connsiteY185" fmla="*/ 2043545 h 2047299"/>
                    <a:gd name="connsiteX186" fmla="*/ 148342 w 1482011"/>
                    <a:gd name="connsiteY186" fmla="*/ 2043385 h 2047299"/>
                    <a:gd name="connsiteX187" fmla="*/ 144327 w 1482011"/>
                    <a:gd name="connsiteY187" fmla="*/ 2041949 h 2047299"/>
                    <a:gd name="connsiteX188" fmla="*/ 111444 w 1482011"/>
                    <a:gd name="connsiteY188" fmla="*/ 2006156 h 2047299"/>
                    <a:gd name="connsiteX189" fmla="*/ 102703 w 1482011"/>
                    <a:gd name="connsiteY189" fmla="*/ 1994508 h 2047299"/>
                    <a:gd name="connsiteX190" fmla="*/ 106207 w 1482011"/>
                    <a:gd name="connsiteY190" fmla="*/ 1984461 h 2047299"/>
                    <a:gd name="connsiteX191" fmla="*/ 98358 w 1482011"/>
                    <a:gd name="connsiteY191" fmla="*/ 1978509 h 2047299"/>
                    <a:gd name="connsiteX192" fmla="*/ 100511 w 1482011"/>
                    <a:gd name="connsiteY192" fmla="*/ 1951925 h 2047299"/>
                    <a:gd name="connsiteX193" fmla="*/ 99665 w 1482011"/>
                    <a:gd name="connsiteY193" fmla="*/ 1950648 h 2047299"/>
                    <a:gd name="connsiteX194" fmla="*/ 34567 w 1482011"/>
                    <a:gd name="connsiteY194" fmla="*/ 1875355 h 2047299"/>
                    <a:gd name="connsiteX195" fmla="*/ 33897 w 1482011"/>
                    <a:gd name="connsiteY195" fmla="*/ 1847245 h 2047299"/>
                    <a:gd name="connsiteX196" fmla="*/ 34103 w 1482011"/>
                    <a:gd name="connsiteY196" fmla="*/ 1817958 h 2047299"/>
                    <a:gd name="connsiteX197" fmla="*/ 32971 w 1482011"/>
                    <a:gd name="connsiteY197" fmla="*/ 1806516 h 2047299"/>
                    <a:gd name="connsiteX198" fmla="*/ 34151 w 1482011"/>
                    <a:gd name="connsiteY198" fmla="*/ 1794743 h 2047299"/>
                    <a:gd name="connsiteX199" fmla="*/ 33401 w 1482011"/>
                    <a:gd name="connsiteY199" fmla="*/ 1719450 h 2047299"/>
                    <a:gd name="connsiteX200" fmla="*/ 34758 w 1482011"/>
                    <a:gd name="connsiteY200" fmla="*/ 1709236 h 2047299"/>
                    <a:gd name="connsiteX201" fmla="*/ 45773 w 1482011"/>
                    <a:gd name="connsiteY201" fmla="*/ 1698093 h 2047299"/>
                    <a:gd name="connsiteX202" fmla="*/ 48304 w 1482011"/>
                    <a:gd name="connsiteY202" fmla="*/ 1693073 h 2047299"/>
                    <a:gd name="connsiteX203" fmla="*/ 53458 w 1482011"/>
                    <a:gd name="connsiteY203" fmla="*/ 1662852 h 2047299"/>
                    <a:gd name="connsiteX204" fmla="*/ 46235 w 1482011"/>
                    <a:gd name="connsiteY204" fmla="*/ 1624406 h 2047299"/>
                    <a:gd name="connsiteX205" fmla="*/ 56368 w 1482011"/>
                    <a:gd name="connsiteY205" fmla="*/ 1615751 h 2047299"/>
                    <a:gd name="connsiteX206" fmla="*/ 56672 w 1482011"/>
                    <a:gd name="connsiteY206" fmla="*/ 1602158 h 2047299"/>
                    <a:gd name="connsiteX207" fmla="*/ 48188 w 1482011"/>
                    <a:gd name="connsiteY207" fmla="*/ 1598111 h 2047299"/>
                    <a:gd name="connsiteX208" fmla="*/ 46720 w 1482011"/>
                    <a:gd name="connsiteY208" fmla="*/ 1594945 h 2047299"/>
                    <a:gd name="connsiteX209" fmla="*/ 45667 w 1482011"/>
                    <a:gd name="connsiteY209" fmla="*/ 1594275 h 2047299"/>
                    <a:gd name="connsiteX210" fmla="*/ 40052 w 1482011"/>
                    <a:gd name="connsiteY210" fmla="*/ 1593891 h 2047299"/>
                    <a:gd name="connsiteX211" fmla="*/ 15184 w 1482011"/>
                    <a:gd name="connsiteY211" fmla="*/ 1582880 h 2047299"/>
                    <a:gd name="connsiteX212" fmla="*/ 12991 w 1482011"/>
                    <a:gd name="connsiteY212" fmla="*/ 1583342 h 2047299"/>
                    <a:gd name="connsiteX213" fmla="*/ 12831 w 1482011"/>
                    <a:gd name="connsiteY213" fmla="*/ 1585657 h 2047299"/>
                    <a:gd name="connsiteX214" fmla="*/ 4553 w 1482011"/>
                    <a:gd name="connsiteY214" fmla="*/ 1580217 h 2047299"/>
                    <a:gd name="connsiteX215" fmla="*/ 2944 w 1482011"/>
                    <a:gd name="connsiteY215" fmla="*/ 1573548 h 2047299"/>
                    <a:gd name="connsiteX216" fmla="*/ 545 w 1482011"/>
                    <a:gd name="connsiteY216" fmla="*/ 1574138 h 2047299"/>
                    <a:gd name="connsiteX217" fmla="*/ 545 w 1482011"/>
                    <a:gd name="connsiteY217" fmla="*/ 1570514 h 2047299"/>
                    <a:gd name="connsiteX218" fmla="*/ 38958 w 1482011"/>
                    <a:gd name="connsiteY218" fmla="*/ 1421906 h 2047299"/>
                    <a:gd name="connsiteX219" fmla="*/ 105765 w 1482011"/>
                    <a:gd name="connsiteY219" fmla="*/ 1411888 h 2047299"/>
                    <a:gd name="connsiteX220" fmla="*/ 95745 w 1482011"/>
                    <a:gd name="connsiteY220" fmla="*/ 1343428 h 2047299"/>
                    <a:gd name="connsiteX221" fmla="*/ 109107 w 1482011"/>
                    <a:gd name="connsiteY221" fmla="*/ 1316713 h 2047299"/>
                    <a:gd name="connsiteX222" fmla="*/ 105765 w 1482011"/>
                    <a:gd name="connsiteY222" fmla="*/ 1281648 h 2047299"/>
                    <a:gd name="connsiteX223" fmla="*/ 102426 w 1482011"/>
                    <a:gd name="connsiteY223" fmla="*/ 1198160 h 2047299"/>
                    <a:gd name="connsiteX224" fmla="*/ 117458 w 1482011"/>
                    <a:gd name="connsiteY224" fmla="*/ 1166436 h 2047299"/>
                    <a:gd name="connsiteX225" fmla="*/ 119127 w 1482011"/>
                    <a:gd name="connsiteY225" fmla="*/ 1133041 h 2047299"/>
                    <a:gd name="connsiteX226" fmla="*/ 147520 w 1482011"/>
                    <a:gd name="connsiteY226" fmla="*/ 1067922 h 2047299"/>
                    <a:gd name="connsiteX227" fmla="*/ 221008 w 1482011"/>
                    <a:gd name="connsiteY227" fmla="*/ 1034525 h 2047299"/>
                    <a:gd name="connsiteX228" fmla="*/ 252743 w 1482011"/>
                    <a:gd name="connsiteY228" fmla="*/ 1051223 h 2047299"/>
                    <a:gd name="connsiteX229" fmla="*/ 291156 w 1482011"/>
                    <a:gd name="connsiteY229" fmla="*/ 1021259 h 2047299"/>
                    <a:gd name="connsiteX230" fmla="*/ 292002 w 1482011"/>
                    <a:gd name="connsiteY230" fmla="*/ 1020606 h 2047299"/>
                    <a:gd name="connsiteX231" fmla="*/ 286153 w 1482011"/>
                    <a:gd name="connsiteY231" fmla="*/ 1017833 h 2047299"/>
                    <a:gd name="connsiteX232" fmla="*/ 317885 w 1482011"/>
                    <a:gd name="connsiteY232" fmla="*/ 1021172 h 2047299"/>
                    <a:gd name="connsiteX233" fmla="*/ 464863 w 1482011"/>
                    <a:gd name="connsiteY233" fmla="*/ 912639 h 2047299"/>
                    <a:gd name="connsiteX234" fmla="*/ 471544 w 1482011"/>
                    <a:gd name="connsiteY234" fmla="*/ 899281 h 2047299"/>
                    <a:gd name="connsiteX235" fmla="*/ 561733 w 1482011"/>
                    <a:gd name="connsiteY235" fmla="*/ 904290 h 2047299"/>
                    <a:gd name="connsiteX236" fmla="*/ 591797 w 1482011"/>
                    <a:gd name="connsiteY236" fmla="*/ 892602 h 2047299"/>
                    <a:gd name="connsiteX237" fmla="*/ 616849 w 1482011"/>
                    <a:gd name="connsiteY237" fmla="*/ 941025 h 2047299"/>
                    <a:gd name="connsiteX238" fmla="*/ 656934 w 1482011"/>
                    <a:gd name="connsiteY238" fmla="*/ 922656 h 2047299"/>
                    <a:gd name="connsiteX239" fmla="*/ 738774 w 1482011"/>
                    <a:gd name="connsiteY239" fmla="*/ 910969 h 2047299"/>
                    <a:gd name="connsiteX240" fmla="*/ 763826 w 1482011"/>
                    <a:gd name="connsiteY240" fmla="*/ 845849 h 2047299"/>
                    <a:gd name="connsiteX241" fmla="*/ 793889 w 1482011"/>
                    <a:gd name="connsiteY241" fmla="*/ 814125 h 2047299"/>
                    <a:gd name="connsiteX242" fmla="*/ 837314 w 1482011"/>
                    <a:gd name="connsiteY242" fmla="*/ 789078 h 2047299"/>
                    <a:gd name="connsiteX243" fmla="*/ 850676 w 1482011"/>
                    <a:gd name="connsiteY243" fmla="*/ 703920 h 2047299"/>
                    <a:gd name="connsiteX244" fmla="*/ 882408 w 1482011"/>
                    <a:gd name="connsiteY244" fmla="*/ 653828 h 2047299"/>
                    <a:gd name="connsiteX245" fmla="*/ 882408 w 1482011"/>
                    <a:gd name="connsiteY245" fmla="*/ 645480 h 2047299"/>
                    <a:gd name="connsiteX246" fmla="*/ 830633 w 1482011"/>
                    <a:gd name="connsiteY246" fmla="*/ 627113 h 2047299"/>
                    <a:gd name="connsiteX247" fmla="*/ 796475 w 1482011"/>
                    <a:gd name="connsiteY247" fmla="*/ 560580 h 2047299"/>
                    <a:gd name="connsiteX248" fmla="*/ 1272486 w 1482011"/>
                    <a:gd name="connsiteY248" fmla="*/ 1043564 h 2047299"/>
                    <a:gd name="connsiteX249" fmla="*/ 1269319 w 1482011"/>
                    <a:gd name="connsiteY249" fmla="*/ 1063610 h 2047299"/>
                    <a:gd name="connsiteX250" fmla="*/ 1250322 w 1482011"/>
                    <a:gd name="connsiteY250" fmla="*/ 1075216 h 2047299"/>
                    <a:gd name="connsiteX251" fmla="*/ 1231325 w 1482011"/>
                    <a:gd name="connsiteY251" fmla="*/ 1079437 h 2047299"/>
                    <a:gd name="connsiteX252" fmla="*/ 1217604 w 1482011"/>
                    <a:gd name="connsiteY252" fmla="*/ 1093154 h 2047299"/>
                    <a:gd name="connsiteX253" fmla="*/ 1215493 w 1482011"/>
                    <a:gd name="connsiteY253" fmla="*/ 1118477 h 2047299"/>
                    <a:gd name="connsiteX254" fmla="*/ 1217604 w 1482011"/>
                    <a:gd name="connsiteY254" fmla="*/ 1145911 h 2047299"/>
                    <a:gd name="connsiteX255" fmla="*/ 1198606 w 1482011"/>
                    <a:gd name="connsiteY255" fmla="*/ 1167013 h 2047299"/>
                    <a:gd name="connsiteX256" fmla="*/ 1185941 w 1482011"/>
                    <a:gd name="connsiteY256" fmla="*/ 1161736 h 2047299"/>
                    <a:gd name="connsiteX257" fmla="*/ 1171167 w 1482011"/>
                    <a:gd name="connsiteY257" fmla="*/ 1160684 h 2047299"/>
                    <a:gd name="connsiteX258" fmla="*/ 1165888 w 1482011"/>
                    <a:gd name="connsiteY258" fmla="*/ 1182842 h 2047299"/>
                    <a:gd name="connsiteX259" fmla="*/ 1188052 w 1482011"/>
                    <a:gd name="connsiteY259" fmla="*/ 1236655 h 2047299"/>
                    <a:gd name="connsiteX260" fmla="*/ 1228157 w 1482011"/>
                    <a:gd name="connsiteY260" fmla="*/ 1279914 h 2047299"/>
                    <a:gd name="connsiteX261" fmla="*/ 1230268 w 1482011"/>
                    <a:gd name="connsiteY261" fmla="*/ 1303127 h 2047299"/>
                    <a:gd name="connsiteX262" fmla="*/ 1224992 w 1482011"/>
                    <a:gd name="connsiteY262" fmla="*/ 1321064 h 2047299"/>
                    <a:gd name="connsiteX263" fmla="*/ 1245043 w 1482011"/>
                    <a:gd name="connsiteY263" fmla="*/ 1323175 h 2047299"/>
                    <a:gd name="connsiteX264" fmla="*/ 1267208 w 1482011"/>
                    <a:gd name="connsiteY264" fmla="*/ 1312624 h 2047299"/>
                    <a:gd name="connsiteX265" fmla="*/ 1294649 w 1482011"/>
                    <a:gd name="connsiteY265" fmla="*/ 1309458 h 2047299"/>
                    <a:gd name="connsiteX266" fmla="*/ 1310480 w 1482011"/>
                    <a:gd name="connsiteY266" fmla="*/ 1294685 h 2047299"/>
                    <a:gd name="connsiteX267" fmla="*/ 1313646 w 1482011"/>
                    <a:gd name="connsiteY267" fmla="*/ 1274638 h 2047299"/>
                    <a:gd name="connsiteX268" fmla="*/ 1286205 w 1482011"/>
                    <a:gd name="connsiteY268" fmla="*/ 1260922 h 2047299"/>
                    <a:gd name="connsiteX269" fmla="*/ 1270373 w 1482011"/>
                    <a:gd name="connsiteY269" fmla="*/ 1257755 h 2047299"/>
                    <a:gd name="connsiteX270" fmla="*/ 1265097 w 1482011"/>
                    <a:gd name="connsiteY270" fmla="*/ 1245095 h 2047299"/>
                    <a:gd name="connsiteX271" fmla="*/ 1288316 w 1482011"/>
                    <a:gd name="connsiteY271" fmla="*/ 1220828 h 2047299"/>
                    <a:gd name="connsiteX272" fmla="*/ 1306258 w 1482011"/>
                    <a:gd name="connsiteY272" fmla="*/ 1192338 h 2047299"/>
                    <a:gd name="connsiteX273" fmla="*/ 1319979 w 1482011"/>
                    <a:gd name="connsiteY273" fmla="*/ 1156463 h 2047299"/>
                    <a:gd name="connsiteX274" fmla="*/ 1344254 w 1482011"/>
                    <a:gd name="connsiteY274" fmla="*/ 1140637 h 2047299"/>
                    <a:gd name="connsiteX275" fmla="*/ 1346363 w 1482011"/>
                    <a:gd name="connsiteY275" fmla="*/ 1112147 h 2047299"/>
                    <a:gd name="connsiteX276" fmla="*/ 1338976 w 1482011"/>
                    <a:gd name="connsiteY276" fmla="*/ 1091045 h 2047299"/>
                    <a:gd name="connsiteX277" fmla="*/ 1336864 w 1482011"/>
                    <a:gd name="connsiteY277" fmla="*/ 1061501 h 2047299"/>
                    <a:gd name="connsiteX278" fmla="*/ 1333913 w 1482011"/>
                    <a:gd name="connsiteY278" fmla="*/ 1058386 h 2047299"/>
                    <a:gd name="connsiteX279" fmla="*/ 1333753 w 1482011"/>
                    <a:gd name="connsiteY279" fmla="*/ 1058546 h 2047299"/>
                    <a:gd name="connsiteX280" fmla="*/ 1327908 w 1482011"/>
                    <a:gd name="connsiteY280" fmla="*/ 1065224 h 2047299"/>
                    <a:gd name="connsiteX281" fmla="*/ 1319144 w 1482011"/>
                    <a:gd name="connsiteY281" fmla="*/ 1056040 h 2047299"/>
                    <a:gd name="connsiteX282" fmla="*/ 1310791 w 1482011"/>
                    <a:gd name="connsiteY282" fmla="*/ 1048111 h 2047299"/>
                    <a:gd name="connsiteX283" fmla="*/ 1299726 w 1482011"/>
                    <a:gd name="connsiteY283" fmla="*/ 1043726 h 2047299"/>
                    <a:gd name="connsiteX284" fmla="*/ 1285947 w 1482011"/>
                    <a:gd name="connsiteY284" fmla="*/ 1042465 h 2047299"/>
                    <a:gd name="connsiteX285" fmla="*/ 1274485 w 1482011"/>
                    <a:gd name="connsiteY285" fmla="*/ 1044732 h 2047299"/>
                    <a:gd name="connsiteX286" fmla="*/ 1272417 w 1482011"/>
                    <a:gd name="connsiteY286" fmla="*/ 1043583 h 204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</a:cxnLst>
                  <a:rect l="l" t="t" r="r" b="b"/>
                  <a:pathLst>
                    <a:path w="1482011" h="2047299">
                      <a:moveTo>
                        <a:pt x="796501" y="560558"/>
                      </a:moveTo>
                      <a:lnTo>
                        <a:pt x="800550" y="560225"/>
                      </a:lnTo>
                      <a:cubicBezTo>
                        <a:pt x="806547" y="552886"/>
                        <a:pt x="815531" y="546557"/>
                        <a:pt x="814559" y="537441"/>
                      </a:cubicBezTo>
                      <a:cubicBezTo>
                        <a:pt x="813203" y="524821"/>
                        <a:pt x="817220" y="504685"/>
                        <a:pt x="824356" y="494388"/>
                      </a:cubicBezTo>
                      <a:cubicBezTo>
                        <a:pt x="834953" y="478982"/>
                        <a:pt x="845592" y="484341"/>
                        <a:pt x="845423" y="465601"/>
                      </a:cubicBezTo>
                      <a:cubicBezTo>
                        <a:pt x="845423" y="460752"/>
                        <a:pt x="845119" y="451087"/>
                        <a:pt x="849348" y="447284"/>
                      </a:cubicBezTo>
                      <a:cubicBezTo>
                        <a:pt x="849348" y="447284"/>
                        <a:pt x="839767" y="426314"/>
                        <a:pt x="835545" y="417872"/>
                      </a:cubicBezTo>
                      <a:cubicBezTo>
                        <a:pt x="831322" y="409431"/>
                        <a:pt x="827102" y="399935"/>
                        <a:pt x="827102" y="394660"/>
                      </a:cubicBezTo>
                      <a:cubicBezTo>
                        <a:pt x="827102" y="389385"/>
                        <a:pt x="829212" y="311305"/>
                        <a:pt x="829212" y="311305"/>
                      </a:cubicBezTo>
                      <a:cubicBezTo>
                        <a:pt x="829212" y="311305"/>
                        <a:pt x="838710" y="291257"/>
                        <a:pt x="840821" y="284925"/>
                      </a:cubicBezTo>
                      <a:cubicBezTo>
                        <a:pt x="842932" y="278594"/>
                        <a:pt x="843987" y="266989"/>
                        <a:pt x="840821" y="262768"/>
                      </a:cubicBezTo>
                      <a:cubicBezTo>
                        <a:pt x="837656" y="258548"/>
                        <a:pt x="833434" y="254327"/>
                        <a:pt x="826046" y="253271"/>
                      </a:cubicBezTo>
                      <a:cubicBezTo>
                        <a:pt x="818657" y="252218"/>
                        <a:pt x="813380" y="238499"/>
                        <a:pt x="823935" y="234279"/>
                      </a:cubicBezTo>
                      <a:cubicBezTo>
                        <a:pt x="834488" y="230060"/>
                        <a:pt x="851376" y="226894"/>
                        <a:pt x="857709" y="223728"/>
                      </a:cubicBezTo>
                      <a:cubicBezTo>
                        <a:pt x="864040" y="220564"/>
                        <a:pt x="874595" y="219508"/>
                        <a:pt x="878816" y="224782"/>
                      </a:cubicBezTo>
                      <a:cubicBezTo>
                        <a:pt x="883038" y="230058"/>
                        <a:pt x="884093" y="234278"/>
                        <a:pt x="884093" y="240608"/>
                      </a:cubicBezTo>
                      <a:cubicBezTo>
                        <a:pt x="884093" y="246940"/>
                        <a:pt x="888315" y="250105"/>
                        <a:pt x="892537" y="251161"/>
                      </a:cubicBezTo>
                      <a:cubicBezTo>
                        <a:pt x="896126" y="252086"/>
                        <a:pt x="904399" y="250903"/>
                        <a:pt x="906677" y="250570"/>
                      </a:cubicBezTo>
                      <a:lnTo>
                        <a:pt x="932642" y="244833"/>
                      </a:lnTo>
                      <a:cubicBezTo>
                        <a:pt x="932642" y="244833"/>
                        <a:pt x="928422" y="202628"/>
                        <a:pt x="928422" y="197351"/>
                      </a:cubicBezTo>
                      <a:cubicBezTo>
                        <a:pt x="928422" y="192076"/>
                        <a:pt x="931588" y="160423"/>
                        <a:pt x="936864" y="149871"/>
                      </a:cubicBezTo>
                      <a:cubicBezTo>
                        <a:pt x="942141" y="139319"/>
                        <a:pt x="942141" y="120327"/>
                        <a:pt x="942141" y="120327"/>
                      </a:cubicBezTo>
                      <a:lnTo>
                        <a:pt x="926310" y="113996"/>
                      </a:lnTo>
                      <a:lnTo>
                        <a:pt x="918081" y="121761"/>
                      </a:lnTo>
                      <a:cubicBezTo>
                        <a:pt x="916821" y="122351"/>
                        <a:pt x="912037" y="123830"/>
                        <a:pt x="912037" y="123830"/>
                      </a:cubicBezTo>
                      <a:cubicBezTo>
                        <a:pt x="901610" y="123527"/>
                        <a:pt x="898324" y="110617"/>
                        <a:pt x="890978" y="105679"/>
                      </a:cubicBezTo>
                      <a:cubicBezTo>
                        <a:pt x="882534" y="104195"/>
                        <a:pt x="876877" y="109604"/>
                        <a:pt x="870628" y="108968"/>
                      </a:cubicBezTo>
                      <a:cubicBezTo>
                        <a:pt x="867252" y="108584"/>
                        <a:pt x="863701" y="107074"/>
                        <a:pt x="859482" y="100443"/>
                      </a:cubicBezTo>
                      <a:cubicBezTo>
                        <a:pt x="859482" y="100443"/>
                        <a:pt x="860869" y="62287"/>
                        <a:pt x="860869" y="57010"/>
                      </a:cubicBezTo>
                      <a:cubicBezTo>
                        <a:pt x="860869" y="51735"/>
                        <a:pt x="857704" y="44349"/>
                        <a:pt x="870368" y="31687"/>
                      </a:cubicBezTo>
                      <a:cubicBezTo>
                        <a:pt x="883034" y="19026"/>
                        <a:pt x="883034" y="14805"/>
                        <a:pt x="895698" y="14805"/>
                      </a:cubicBezTo>
                      <a:cubicBezTo>
                        <a:pt x="908364" y="14805"/>
                        <a:pt x="912586" y="17972"/>
                        <a:pt x="914695" y="23247"/>
                      </a:cubicBezTo>
                      <a:cubicBezTo>
                        <a:pt x="916806" y="28522"/>
                        <a:pt x="924194" y="42239"/>
                        <a:pt x="928416" y="46460"/>
                      </a:cubicBezTo>
                      <a:cubicBezTo>
                        <a:pt x="932637" y="50679"/>
                        <a:pt x="935803" y="52791"/>
                        <a:pt x="941081" y="45407"/>
                      </a:cubicBezTo>
                      <a:cubicBezTo>
                        <a:pt x="946357" y="38021"/>
                        <a:pt x="961133" y="30636"/>
                        <a:pt x="964300" y="41186"/>
                      </a:cubicBezTo>
                      <a:cubicBezTo>
                        <a:pt x="967466" y="51738"/>
                        <a:pt x="968522" y="53848"/>
                        <a:pt x="975910" y="55959"/>
                      </a:cubicBezTo>
                      <a:cubicBezTo>
                        <a:pt x="983298" y="58069"/>
                        <a:pt x="993852" y="51738"/>
                        <a:pt x="993852" y="51738"/>
                      </a:cubicBezTo>
                      <a:cubicBezTo>
                        <a:pt x="993852" y="51738"/>
                        <a:pt x="1009682" y="48572"/>
                        <a:pt x="1016015" y="54903"/>
                      </a:cubicBezTo>
                      <a:cubicBezTo>
                        <a:pt x="1022347" y="61234"/>
                        <a:pt x="1031846" y="67565"/>
                        <a:pt x="1048733" y="59124"/>
                      </a:cubicBezTo>
                      <a:cubicBezTo>
                        <a:pt x="1065618" y="50682"/>
                        <a:pt x="1080395" y="44351"/>
                        <a:pt x="1083562" y="40132"/>
                      </a:cubicBezTo>
                      <a:cubicBezTo>
                        <a:pt x="1086728" y="35911"/>
                        <a:pt x="1090950" y="32746"/>
                        <a:pt x="1100448" y="39079"/>
                      </a:cubicBezTo>
                      <a:cubicBezTo>
                        <a:pt x="1109946" y="45410"/>
                        <a:pt x="1124723" y="47519"/>
                        <a:pt x="1131055" y="39079"/>
                      </a:cubicBezTo>
                      <a:cubicBezTo>
                        <a:pt x="1137387" y="30638"/>
                        <a:pt x="1142664" y="26417"/>
                        <a:pt x="1148997" y="32748"/>
                      </a:cubicBezTo>
                      <a:cubicBezTo>
                        <a:pt x="1155330" y="39079"/>
                        <a:pt x="1174328" y="31695"/>
                        <a:pt x="1179604" y="25362"/>
                      </a:cubicBezTo>
                      <a:cubicBezTo>
                        <a:pt x="1184882" y="19031"/>
                        <a:pt x="1195435" y="12700"/>
                        <a:pt x="1205990" y="23252"/>
                      </a:cubicBezTo>
                      <a:cubicBezTo>
                        <a:pt x="1216544" y="33804"/>
                        <a:pt x="1221821" y="29583"/>
                        <a:pt x="1226043" y="24305"/>
                      </a:cubicBezTo>
                      <a:cubicBezTo>
                        <a:pt x="1230264" y="19028"/>
                        <a:pt x="1238708" y="17973"/>
                        <a:pt x="1245040" y="19028"/>
                      </a:cubicBezTo>
                      <a:cubicBezTo>
                        <a:pt x="1251373" y="20080"/>
                        <a:pt x="1264037" y="24305"/>
                        <a:pt x="1271425" y="31690"/>
                      </a:cubicBezTo>
                      <a:cubicBezTo>
                        <a:pt x="1278812" y="39076"/>
                        <a:pt x="1281979" y="43297"/>
                        <a:pt x="1281979" y="47518"/>
                      </a:cubicBezTo>
                      <a:cubicBezTo>
                        <a:pt x="1281979" y="51738"/>
                        <a:pt x="1280926" y="76006"/>
                        <a:pt x="1280926" y="81282"/>
                      </a:cubicBezTo>
                      <a:cubicBezTo>
                        <a:pt x="1280926" y="86557"/>
                        <a:pt x="1287260" y="98164"/>
                        <a:pt x="1296758" y="99218"/>
                      </a:cubicBezTo>
                      <a:cubicBezTo>
                        <a:pt x="1306256" y="100271"/>
                        <a:pt x="1314701" y="88668"/>
                        <a:pt x="1324199" y="86557"/>
                      </a:cubicBezTo>
                      <a:cubicBezTo>
                        <a:pt x="1333697" y="84447"/>
                        <a:pt x="1344251" y="73895"/>
                        <a:pt x="1346363" y="62290"/>
                      </a:cubicBezTo>
                      <a:cubicBezTo>
                        <a:pt x="1348473" y="50682"/>
                        <a:pt x="1355862" y="26415"/>
                        <a:pt x="1355862" y="26415"/>
                      </a:cubicBezTo>
                      <a:cubicBezTo>
                        <a:pt x="1355862" y="26415"/>
                        <a:pt x="1361138" y="3200"/>
                        <a:pt x="1384357" y="1092"/>
                      </a:cubicBezTo>
                      <a:cubicBezTo>
                        <a:pt x="1393065" y="294"/>
                        <a:pt x="1399399" y="-200"/>
                        <a:pt x="1404080" y="-168"/>
                      </a:cubicBezTo>
                      <a:lnTo>
                        <a:pt x="1404079" y="-168"/>
                      </a:lnTo>
                      <a:cubicBezTo>
                        <a:pt x="1411881" y="-168"/>
                        <a:pt x="1415095" y="1363"/>
                        <a:pt x="1417073" y="5314"/>
                      </a:cubicBezTo>
                      <a:cubicBezTo>
                        <a:pt x="1420241" y="11645"/>
                        <a:pt x="1425517" y="12700"/>
                        <a:pt x="1432905" y="12700"/>
                      </a:cubicBezTo>
                      <a:cubicBezTo>
                        <a:pt x="1440292" y="12700"/>
                        <a:pt x="1444514" y="20085"/>
                        <a:pt x="1449790" y="26417"/>
                      </a:cubicBezTo>
                      <a:cubicBezTo>
                        <a:pt x="1455068" y="32748"/>
                        <a:pt x="1460345" y="43300"/>
                        <a:pt x="1460345" y="50686"/>
                      </a:cubicBezTo>
                      <a:cubicBezTo>
                        <a:pt x="1460345" y="58071"/>
                        <a:pt x="1458234" y="64401"/>
                        <a:pt x="1455068" y="69677"/>
                      </a:cubicBezTo>
                      <a:cubicBezTo>
                        <a:pt x="1451901" y="74953"/>
                        <a:pt x="1444514" y="84449"/>
                        <a:pt x="1459289" y="90780"/>
                      </a:cubicBezTo>
                      <a:cubicBezTo>
                        <a:pt x="1474066" y="97111"/>
                        <a:pt x="1481454" y="104497"/>
                        <a:pt x="1481454" y="109772"/>
                      </a:cubicBezTo>
                      <a:cubicBezTo>
                        <a:pt x="1481454" y="115047"/>
                        <a:pt x="1479342" y="118213"/>
                        <a:pt x="1475120" y="122434"/>
                      </a:cubicBezTo>
                      <a:cubicBezTo>
                        <a:pt x="1470900" y="126655"/>
                        <a:pt x="1462455" y="127709"/>
                        <a:pt x="1462455" y="137205"/>
                      </a:cubicBezTo>
                      <a:cubicBezTo>
                        <a:pt x="1462455" y="146701"/>
                        <a:pt x="1463508" y="154089"/>
                        <a:pt x="1465622" y="158309"/>
                      </a:cubicBezTo>
                      <a:cubicBezTo>
                        <a:pt x="1467733" y="162529"/>
                        <a:pt x="1466675" y="162529"/>
                        <a:pt x="1465622" y="169914"/>
                      </a:cubicBezTo>
                      <a:cubicBezTo>
                        <a:pt x="1464569" y="177302"/>
                        <a:pt x="1459289" y="181521"/>
                        <a:pt x="1459289" y="181521"/>
                      </a:cubicBezTo>
                      <a:cubicBezTo>
                        <a:pt x="1459289" y="181521"/>
                        <a:pt x="1451901" y="173081"/>
                        <a:pt x="1446625" y="163585"/>
                      </a:cubicBezTo>
                      <a:cubicBezTo>
                        <a:pt x="1441348" y="154089"/>
                        <a:pt x="1432905" y="136151"/>
                        <a:pt x="1431848" y="127709"/>
                      </a:cubicBezTo>
                      <a:cubicBezTo>
                        <a:pt x="1430795" y="119268"/>
                        <a:pt x="1430795" y="111882"/>
                        <a:pt x="1427626" y="104497"/>
                      </a:cubicBezTo>
                      <a:cubicBezTo>
                        <a:pt x="1424461" y="97111"/>
                        <a:pt x="1414962" y="85504"/>
                        <a:pt x="1405464" y="91836"/>
                      </a:cubicBezTo>
                      <a:cubicBezTo>
                        <a:pt x="1395965" y="98167"/>
                        <a:pt x="1390688" y="104497"/>
                        <a:pt x="1398076" y="115047"/>
                      </a:cubicBezTo>
                      <a:cubicBezTo>
                        <a:pt x="1405464" y="125599"/>
                        <a:pt x="1414962" y="139316"/>
                        <a:pt x="1414962" y="144591"/>
                      </a:cubicBezTo>
                      <a:cubicBezTo>
                        <a:pt x="1414962" y="149867"/>
                        <a:pt x="1422350" y="160418"/>
                        <a:pt x="1421295" y="170970"/>
                      </a:cubicBezTo>
                      <a:cubicBezTo>
                        <a:pt x="1420242" y="181521"/>
                        <a:pt x="1423406" y="184687"/>
                        <a:pt x="1428683" y="189962"/>
                      </a:cubicBezTo>
                      <a:cubicBezTo>
                        <a:pt x="1433959" y="195238"/>
                        <a:pt x="1436070" y="212121"/>
                        <a:pt x="1431848" y="220560"/>
                      </a:cubicBezTo>
                      <a:cubicBezTo>
                        <a:pt x="1427626" y="229002"/>
                        <a:pt x="1421295" y="237444"/>
                        <a:pt x="1420241" y="243775"/>
                      </a:cubicBezTo>
                      <a:cubicBezTo>
                        <a:pt x="1419187" y="250106"/>
                        <a:pt x="1410740" y="273318"/>
                        <a:pt x="1407574" y="279649"/>
                      </a:cubicBezTo>
                      <a:cubicBezTo>
                        <a:pt x="1404409" y="285980"/>
                        <a:pt x="1391743" y="298641"/>
                        <a:pt x="1384355" y="304971"/>
                      </a:cubicBezTo>
                      <a:cubicBezTo>
                        <a:pt x="1376966" y="311303"/>
                        <a:pt x="1372746" y="321853"/>
                        <a:pt x="1370635" y="326076"/>
                      </a:cubicBezTo>
                      <a:cubicBezTo>
                        <a:pt x="1368524" y="330295"/>
                        <a:pt x="1360080" y="345068"/>
                        <a:pt x="1352693" y="352453"/>
                      </a:cubicBezTo>
                      <a:cubicBezTo>
                        <a:pt x="1345306" y="359839"/>
                        <a:pt x="1336862" y="386218"/>
                        <a:pt x="1335805" y="391493"/>
                      </a:cubicBezTo>
                      <a:cubicBezTo>
                        <a:pt x="1334752" y="396769"/>
                        <a:pt x="1337918" y="422092"/>
                        <a:pt x="1332640" y="426312"/>
                      </a:cubicBezTo>
                      <a:cubicBezTo>
                        <a:pt x="1327363" y="430533"/>
                        <a:pt x="1325252" y="437919"/>
                        <a:pt x="1330529" y="442140"/>
                      </a:cubicBezTo>
                      <a:cubicBezTo>
                        <a:pt x="1335805" y="446361"/>
                        <a:pt x="1336862" y="451636"/>
                        <a:pt x="1336862" y="456911"/>
                      </a:cubicBezTo>
                      <a:lnTo>
                        <a:pt x="1336862" y="473792"/>
                      </a:lnTo>
                      <a:cubicBezTo>
                        <a:pt x="1336862" y="473792"/>
                        <a:pt x="1328419" y="472740"/>
                        <a:pt x="1326307" y="476959"/>
                      </a:cubicBezTo>
                      <a:cubicBezTo>
                        <a:pt x="1324197" y="481179"/>
                        <a:pt x="1322086" y="485399"/>
                        <a:pt x="1316808" y="487511"/>
                      </a:cubicBezTo>
                      <a:cubicBezTo>
                        <a:pt x="1311531" y="489620"/>
                        <a:pt x="1300976" y="490675"/>
                        <a:pt x="1300976" y="490675"/>
                      </a:cubicBezTo>
                      <a:cubicBezTo>
                        <a:pt x="1300976" y="490675"/>
                        <a:pt x="1284090" y="493841"/>
                        <a:pt x="1286201" y="506503"/>
                      </a:cubicBezTo>
                      <a:cubicBezTo>
                        <a:pt x="1288312" y="519164"/>
                        <a:pt x="1287255" y="526549"/>
                        <a:pt x="1281979" y="530770"/>
                      </a:cubicBezTo>
                      <a:cubicBezTo>
                        <a:pt x="1276703" y="534991"/>
                        <a:pt x="1268261" y="543433"/>
                        <a:pt x="1268261" y="543433"/>
                      </a:cubicBezTo>
                      <a:cubicBezTo>
                        <a:pt x="1268261" y="543433"/>
                        <a:pt x="1266148" y="552928"/>
                        <a:pt x="1266148" y="557149"/>
                      </a:cubicBezTo>
                      <a:cubicBezTo>
                        <a:pt x="1266148" y="561368"/>
                        <a:pt x="1269316" y="566645"/>
                        <a:pt x="1266148" y="571920"/>
                      </a:cubicBezTo>
                      <a:cubicBezTo>
                        <a:pt x="1262983" y="577196"/>
                        <a:pt x="1251373" y="588804"/>
                        <a:pt x="1247151" y="588804"/>
                      </a:cubicBezTo>
                      <a:cubicBezTo>
                        <a:pt x="1242931" y="588804"/>
                        <a:pt x="1205990" y="612015"/>
                        <a:pt x="1200713" y="616236"/>
                      </a:cubicBezTo>
                      <a:cubicBezTo>
                        <a:pt x="1195437" y="620456"/>
                        <a:pt x="1179605" y="627842"/>
                        <a:pt x="1179605" y="627842"/>
                      </a:cubicBezTo>
                      <a:cubicBezTo>
                        <a:pt x="1179605" y="627842"/>
                        <a:pt x="1166941" y="637338"/>
                        <a:pt x="1166941" y="643669"/>
                      </a:cubicBezTo>
                      <a:cubicBezTo>
                        <a:pt x="1166941" y="650000"/>
                        <a:pt x="1159552" y="682709"/>
                        <a:pt x="1156386" y="690097"/>
                      </a:cubicBezTo>
                      <a:cubicBezTo>
                        <a:pt x="1153219" y="697480"/>
                        <a:pt x="1151109" y="702757"/>
                        <a:pt x="1158497" y="711199"/>
                      </a:cubicBezTo>
                      <a:cubicBezTo>
                        <a:pt x="1165885" y="719639"/>
                        <a:pt x="1178549" y="729135"/>
                        <a:pt x="1179605" y="738631"/>
                      </a:cubicBezTo>
                      <a:cubicBezTo>
                        <a:pt x="1180355" y="745321"/>
                        <a:pt x="1185289" y="751464"/>
                        <a:pt x="1191091" y="751574"/>
                      </a:cubicBezTo>
                      <a:lnTo>
                        <a:pt x="1197490" y="777382"/>
                      </a:lnTo>
                      <a:lnTo>
                        <a:pt x="1198942" y="787398"/>
                      </a:lnTo>
                      <a:lnTo>
                        <a:pt x="1197490" y="793243"/>
                      </a:lnTo>
                      <a:lnTo>
                        <a:pt x="1192064" y="801799"/>
                      </a:lnTo>
                      <a:lnTo>
                        <a:pt x="1186425" y="811610"/>
                      </a:lnTo>
                      <a:lnTo>
                        <a:pt x="1179324" y="828309"/>
                      </a:lnTo>
                      <a:lnTo>
                        <a:pt x="1165341" y="875271"/>
                      </a:lnTo>
                      <a:lnTo>
                        <a:pt x="1158662" y="897809"/>
                      </a:lnTo>
                      <a:lnTo>
                        <a:pt x="1154070" y="905111"/>
                      </a:lnTo>
                      <a:lnTo>
                        <a:pt x="1147381" y="912629"/>
                      </a:lnTo>
                      <a:lnTo>
                        <a:pt x="1132772" y="924946"/>
                      </a:lnTo>
                      <a:lnTo>
                        <a:pt x="1127758" y="930163"/>
                      </a:lnTo>
                      <a:lnTo>
                        <a:pt x="1133191" y="933922"/>
                      </a:lnTo>
                      <a:cubicBezTo>
                        <a:pt x="1133191" y="934703"/>
                        <a:pt x="1134452" y="936440"/>
                        <a:pt x="1133191" y="934895"/>
                      </a:cubicBezTo>
                      <a:cubicBezTo>
                        <a:pt x="1123734" y="928015"/>
                        <a:pt x="1120612" y="935325"/>
                        <a:pt x="1114532" y="939915"/>
                      </a:cubicBezTo>
                      <a:cubicBezTo>
                        <a:pt x="1111957" y="939452"/>
                        <a:pt x="1109042" y="939708"/>
                        <a:pt x="1106888" y="940760"/>
                      </a:cubicBezTo>
                      <a:lnTo>
                        <a:pt x="1105117" y="942116"/>
                      </a:lnTo>
                      <a:cubicBezTo>
                        <a:pt x="1103384" y="943968"/>
                        <a:pt x="1102417" y="946001"/>
                        <a:pt x="1101825" y="947349"/>
                      </a:cubicBezTo>
                      <a:lnTo>
                        <a:pt x="1101028" y="949122"/>
                      </a:lnTo>
                      <a:cubicBezTo>
                        <a:pt x="1099847" y="951524"/>
                        <a:pt x="1097602" y="953343"/>
                        <a:pt x="1095660" y="955117"/>
                      </a:cubicBezTo>
                      <a:cubicBezTo>
                        <a:pt x="1093760" y="956930"/>
                        <a:pt x="1092204" y="958829"/>
                        <a:pt x="1090811" y="960811"/>
                      </a:cubicBezTo>
                      <a:cubicBezTo>
                        <a:pt x="1090811" y="960811"/>
                        <a:pt x="1084601" y="973943"/>
                        <a:pt x="1072358" y="992260"/>
                      </a:cubicBezTo>
                      <a:cubicBezTo>
                        <a:pt x="1060115" y="1010534"/>
                        <a:pt x="1078270" y="1054133"/>
                        <a:pt x="1083546" y="1071015"/>
                      </a:cubicBezTo>
                      <a:cubicBezTo>
                        <a:pt x="1088825" y="1087898"/>
                        <a:pt x="1085659" y="1134324"/>
                        <a:pt x="1069827" y="1161757"/>
                      </a:cubicBezTo>
                      <a:cubicBezTo>
                        <a:pt x="1053996" y="1189191"/>
                        <a:pt x="1016841" y="1207846"/>
                        <a:pt x="1016841" y="1207846"/>
                      </a:cubicBezTo>
                      <a:cubicBezTo>
                        <a:pt x="1018572" y="1226921"/>
                        <a:pt x="1020222" y="1245872"/>
                        <a:pt x="1020222" y="1249333"/>
                      </a:cubicBezTo>
                      <a:cubicBezTo>
                        <a:pt x="1020222" y="1256719"/>
                        <a:pt x="1030777" y="1251443"/>
                        <a:pt x="1032886" y="1243002"/>
                      </a:cubicBezTo>
                      <a:cubicBezTo>
                        <a:pt x="1032886" y="1243002"/>
                        <a:pt x="1038165" y="1237727"/>
                        <a:pt x="1043441" y="1240893"/>
                      </a:cubicBezTo>
                      <a:cubicBezTo>
                        <a:pt x="1045420" y="1242073"/>
                        <a:pt x="1047845" y="1243415"/>
                        <a:pt x="1050380" y="1244787"/>
                      </a:cubicBezTo>
                      <a:lnTo>
                        <a:pt x="1055501" y="1247548"/>
                      </a:lnTo>
                      <a:cubicBezTo>
                        <a:pt x="1058036" y="1248920"/>
                        <a:pt x="1060460" y="1250255"/>
                        <a:pt x="1062438" y="1251443"/>
                      </a:cubicBezTo>
                      <a:cubicBezTo>
                        <a:pt x="1067715" y="1254608"/>
                        <a:pt x="1074048" y="1256719"/>
                        <a:pt x="1079326" y="1263050"/>
                      </a:cubicBezTo>
                      <a:cubicBezTo>
                        <a:pt x="1084603" y="1269381"/>
                        <a:pt x="1095157" y="1269381"/>
                        <a:pt x="1103599" y="1265160"/>
                      </a:cubicBezTo>
                      <a:cubicBezTo>
                        <a:pt x="1112044" y="1260940"/>
                        <a:pt x="1117320" y="1275712"/>
                        <a:pt x="1115209" y="1290484"/>
                      </a:cubicBezTo>
                      <a:cubicBezTo>
                        <a:pt x="1113098" y="1305254"/>
                        <a:pt x="1117320" y="1307365"/>
                        <a:pt x="1125764" y="1314750"/>
                      </a:cubicBezTo>
                      <a:cubicBezTo>
                        <a:pt x="1134206" y="1322138"/>
                        <a:pt x="1131040" y="1327413"/>
                        <a:pt x="1131040" y="1336909"/>
                      </a:cubicBezTo>
                      <a:cubicBezTo>
                        <a:pt x="1131040" y="1346405"/>
                        <a:pt x="1134206" y="1351682"/>
                        <a:pt x="1137373" y="1355901"/>
                      </a:cubicBezTo>
                      <a:cubicBezTo>
                        <a:pt x="1140539" y="1360122"/>
                        <a:pt x="1160592" y="1370674"/>
                        <a:pt x="1167980" y="1372784"/>
                      </a:cubicBezTo>
                      <a:cubicBezTo>
                        <a:pt x="1175367" y="1374893"/>
                        <a:pt x="1169033" y="1386501"/>
                        <a:pt x="1166927" y="1394941"/>
                      </a:cubicBezTo>
                      <a:cubicBezTo>
                        <a:pt x="1164818" y="1403382"/>
                        <a:pt x="1154263" y="1407603"/>
                        <a:pt x="1147930" y="1409712"/>
                      </a:cubicBezTo>
                      <a:cubicBezTo>
                        <a:pt x="1141597" y="1411824"/>
                        <a:pt x="1134210" y="1422374"/>
                        <a:pt x="1124711" y="1423431"/>
                      </a:cubicBezTo>
                      <a:cubicBezTo>
                        <a:pt x="1115212" y="1424484"/>
                        <a:pt x="1103603" y="1427651"/>
                        <a:pt x="1093048" y="1435036"/>
                      </a:cubicBezTo>
                      <a:cubicBezTo>
                        <a:pt x="1082495" y="1442423"/>
                        <a:pt x="1098326" y="1458250"/>
                        <a:pt x="1098326" y="1458250"/>
                      </a:cubicBezTo>
                      <a:cubicBezTo>
                        <a:pt x="1098326" y="1458250"/>
                        <a:pt x="1099379" y="1509951"/>
                        <a:pt x="1098326" y="1521557"/>
                      </a:cubicBezTo>
                      <a:cubicBezTo>
                        <a:pt x="1097273" y="1533163"/>
                        <a:pt x="1089882" y="1546880"/>
                        <a:pt x="1080384" y="1555322"/>
                      </a:cubicBezTo>
                      <a:cubicBezTo>
                        <a:pt x="1070885" y="1563763"/>
                        <a:pt x="1071940" y="1575369"/>
                        <a:pt x="1074051" y="1582755"/>
                      </a:cubicBezTo>
                      <a:cubicBezTo>
                        <a:pt x="1076162" y="1590141"/>
                        <a:pt x="1077216" y="1609133"/>
                        <a:pt x="1077216" y="1616518"/>
                      </a:cubicBezTo>
                      <a:cubicBezTo>
                        <a:pt x="1077216" y="1623906"/>
                        <a:pt x="1077216" y="1631291"/>
                        <a:pt x="1067718" y="1632345"/>
                      </a:cubicBezTo>
                      <a:cubicBezTo>
                        <a:pt x="1058220" y="1633398"/>
                        <a:pt x="1053999" y="1634456"/>
                        <a:pt x="1045556" y="1630237"/>
                      </a:cubicBezTo>
                      <a:cubicBezTo>
                        <a:pt x="1037111" y="1626016"/>
                        <a:pt x="1032889" y="1620741"/>
                        <a:pt x="1027613" y="1614410"/>
                      </a:cubicBezTo>
                      <a:cubicBezTo>
                        <a:pt x="1022336" y="1608078"/>
                        <a:pt x="1000172" y="1610189"/>
                        <a:pt x="995950" y="1610189"/>
                      </a:cubicBezTo>
                      <a:cubicBezTo>
                        <a:pt x="991728" y="1610189"/>
                        <a:pt x="984341" y="1601748"/>
                        <a:pt x="975897" y="1598582"/>
                      </a:cubicBezTo>
                      <a:cubicBezTo>
                        <a:pt x="967455" y="1595418"/>
                        <a:pt x="951623" y="1602802"/>
                        <a:pt x="946347" y="1609133"/>
                      </a:cubicBezTo>
                      <a:cubicBezTo>
                        <a:pt x="941068" y="1615464"/>
                        <a:pt x="922071" y="1632345"/>
                        <a:pt x="906240" y="1633401"/>
                      </a:cubicBezTo>
                      <a:cubicBezTo>
                        <a:pt x="890409" y="1634454"/>
                        <a:pt x="828016" y="1667208"/>
                        <a:pt x="822740" y="1669317"/>
                      </a:cubicBezTo>
                      <a:lnTo>
                        <a:pt x="813364" y="1673702"/>
                      </a:lnTo>
                      <a:cubicBezTo>
                        <a:pt x="800024" y="1670410"/>
                        <a:pt x="796140" y="1670751"/>
                        <a:pt x="779212" y="1653573"/>
                      </a:cubicBezTo>
                      <a:cubicBezTo>
                        <a:pt x="765702" y="1639810"/>
                        <a:pt x="758021" y="1643065"/>
                        <a:pt x="745694" y="1638545"/>
                      </a:cubicBezTo>
                      <a:cubicBezTo>
                        <a:pt x="738602" y="1637061"/>
                        <a:pt x="721079" y="1648419"/>
                        <a:pt x="714156" y="1652386"/>
                      </a:cubicBezTo>
                      <a:cubicBezTo>
                        <a:pt x="706766" y="1656607"/>
                        <a:pt x="694102" y="1657661"/>
                        <a:pt x="679327" y="1657661"/>
                      </a:cubicBezTo>
                      <a:cubicBezTo>
                        <a:pt x="664552" y="1657661"/>
                        <a:pt x="650830" y="1655550"/>
                        <a:pt x="642388" y="1653440"/>
                      </a:cubicBezTo>
                      <a:cubicBezTo>
                        <a:pt x="633944" y="1651331"/>
                        <a:pt x="618112" y="1653440"/>
                        <a:pt x="618112" y="1653440"/>
                      </a:cubicBezTo>
                      <a:lnTo>
                        <a:pt x="583284" y="1699866"/>
                      </a:lnTo>
                      <a:cubicBezTo>
                        <a:pt x="582055" y="1701512"/>
                        <a:pt x="580664" y="1703458"/>
                        <a:pt x="579187" y="1705694"/>
                      </a:cubicBezTo>
                      <a:lnTo>
                        <a:pt x="569605" y="1708183"/>
                      </a:lnTo>
                      <a:cubicBezTo>
                        <a:pt x="562218" y="1717596"/>
                        <a:pt x="553732" y="1726921"/>
                        <a:pt x="561879" y="1740432"/>
                      </a:cubicBezTo>
                      <a:cubicBezTo>
                        <a:pt x="574207" y="1760771"/>
                        <a:pt x="559894" y="1749294"/>
                        <a:pt x="565086" y="1770940"/>
                      </a:cubicBezTo>
                      <a:cubicBezTo>
                        <a:pt x="567028" y="1778916"/>
                        <a:pt x="554742" y="1779002"/>
                        <a:pt x="552125" y="1788498"/>
                      </a:cubicBezTo>
                      <a:cubicBezTo>
                        <a:pt x="549548" y="1797994"/>
                        <a:pt x="554704" y="1804033"/>
                        <a:pt x="561797" y="1809056"/>
                      </a:cubicBezTo>
                      <a:cubicBezTo>
                        <a:pt x="561797" y="1809056"/>
                        <a:pt x="561126" y="1869743"/>
                        <a:pt x="561126" y="1877128"/>
                      </a:cubicBezTo>
                      <a:cubicBezTo>
                        <a:pt x="561126" y="1884515"/>
                        <a:pt x="554795" y="1910893"/>
                        <a:pt x="544242" y="1913003"/>
                      </a:cubicBezTo>
                      <a:cubicBezTo>
                        <a:pt x="533687" y="1915114"/>
                        <a:pt x="452421" y="1914056"/>
                        <a:pt x="452421" y="1914056"/>
                      </a:cubicBezTo>
                      <a:lnTo>
                        <a:pt x="470361" y="1965757"/>
                      </a:lnTo>
                      <a:lnTo>
                        <a:pt x="458752" y="1981584"/>
                      </a:lnTo>
                      <a:lnTo>
                        <a:pt x="482186" y="2046244"/>
                      </a:lnTo>
                      <a:cubicBezTo>
                        <a:pt x="472011" y="2046450"/>
                        <a:pt x="453851" y="2050461"/>
                        <a:pt x="447985" y="2039527"/>
                      </a:cubicBezTo>
                      <a:cubicBezTo>
                        <a:pt x="431392" y="2040914"/>
                        <a:pt x="413619" y="2043964"/>
                        <a:pt x="396986" y="2043795"/>
                      </a:cubicBezTo>
                      <a:cubicBezTo>
                        <a:pt x="382928" y="2043618"/>
                        <a:pt x="261051" y="2043411"/>
                        <a:pt x="257250" y="2042064"/>
                      </a:cubicBezTo>
                      <a:cubicBezTo>
                        <a:pt x="256484" y="2041812"/>
                        <a:pt x="249189" y="2037127"/>
                        <a:pt x="248048" y="2036410"/>
                      </a:cubicBezTo>
                      <a:lnTo>
                        <a:pt x="242137" y="2041471"/>
                      </a:lnTo>
                      <a:cubicBezTo>
                        <a:pt x="228881" y="2044088"/>
                        <a:pt x="210351" y="2042109"/>
                        <a:pt x="196969" y="2042237"/>
                      </a:cubicBezTo>
                      <a:cubicBezTo>
                        <a:pt x="181391" y="2042443"/>
                        <a:pt x="165265" y="2043369"/>
                        <a:pt x="149474" y="2043545"/>
                      </a:cubicBezTo>
                      <a:lnTo>
                        <a:pt x="148342" y="2043385"/>
                      </a:lnTo>
                      <a:cubicBezTo>
                        <a:pt x="147416" y="2043385"/>
                        <a:pt x="144961" y="2042619"/>
                        <a:pt x="144327" y="2041949"/>
                      </a:cubicBezTo>
                      <a:cubicBezTo>
                        <a:pt x="133603" y="2029920"/>
                        <a:pt x="122504" y="2018055"/>
                        <a:pt x="111444" y="2006156"/>
                      </a:cubicBezTo>
                      <a:cubicBezTo>
                        <a:pt x="107053" y="2001430"/>
                        <a:pt x="103801" y="2001309"/>
                        <a:pt x="102703" y="1994508"/>
                      </a:cubicBezTo>
                      <a:lnTo>
                        <a:pt x="106207" y="1984461"/>
                      </a:lnTo>
                      <a:cubicBezTo>
                        <a:pt x="104434" y="1982012"/>
                        <a:pt x="101144" y="1979564"/>
                        <a:pt x="98358" y="1978509"/>
                      </a:cubicBezTo>
                      <a:cubicBezTo>
                        <a:pt x="99124" y="1969858"/>
                        <a:pt x="100806" y="1960577"/>
                        <a:pt x="100511" y="1951925"/>
                      </a:cubicBezTo>
                      <a:lnTo>
                        <a:pt x="99665" y="1950648"/>
                      </a:lnTo>
                      <a:lnTo>
                        <a:pt x="34567" y="1875355"/>
                      </a:lnTo>
                      <a:cubicBezTo>
                        <a:pt x="34310" y="1865985"/>
                        <a:pt x="33849" y="1856615"/>
                        <a:pt x="33897" y="1847245"/>
                      </a:cubicBezTo>
                      <a:cubicBezTo>
                        <a:pt x="33897" y="1837539"/>
                        <a:pt x="34328" y="1827708"/>
                        <a:pt x="34103" y="1817958"/>
                      </a:cubicBezTo>
                      <a:cubicBezTo>
                        <a:pt x="34103" y="1814200"/>
                        <a:pt x="32971" y="1810276"/>
                        <a:pt x="32971" y="1806516"/>
                      </a:cubicBezTo>
                      <a:cubicBezTo>
                        <a:pt x="32971" y="1802679"/>
                        <a:pt x="33944" y="1798626"/>
                        <a:pt x="34151" y="1794743"/>
                      </a:cubicBezTo>
                      <a:cubicBezTo>
                        <a:pt x="35380" y="1769973"/>
                        <a:pt x="33991" y="1744225"/>
                        <a:pt x="33401" y="1719450"/>
                      </a:cubicBezTo>
                      <a:cubicBezTo>
                        <a:pt x="33241" y="1716327"/>
                        <a:pt x="34327" y="1712360"/>
                        <a:pt x="34758" y="1709236"/>
                      </a:cubicBezTo>
                      <a:cubicBezTo>
                        <a:pt x="37923" y="1704425"/>
                        <a:pt x="42311" y="1702106"/>
                        <a:pt x="45773" y="1698093"/>
                      </a:cubicBezTo>
                      <a:cubicBezTo>
                        <a:pt x="46539" y="1697199"/>
                        <a:pt x="47545" y="1694211"/>
                        <a:pt x="48304" y="1693073"/>
                      </a:cubicBezTo>
                      <a:cubicBezTo>
                        <a:pt x="54595" y="1683834"/>
                        <a:pt x="63422" y="1673910"/>
                        <a:pt x="53458" y="1662852"/>
                      </a:cubicBezTo>
                      <a:cubicBezTo>
                        <a:pt x="41512" y="1649643"/>
                        <a:pt x="35174" y="1640523"/>
                        <a:pt x="46235" y="1624406"/>
                      </a:cubicBezTo>
                      <a:cubicBezTo>
                        <a:pt x="48895" y="1620608"/>
                        <a:pt x="51641" y="1617060"/>
                        <a:pt x="56368" y="1615751"/>
                      </a:cubicBezTo>
                      <a:cubicBezTo>
                        <a:pt x="58353" y="1610855"/>
                        <a:pt x="57852" y="1606973"/>
                        <a:pt x="56672" y="1602158"/>
                      </a:cubicBezTo>
                      <a:cubicBezTo>
                        <a:pt x="54350" y="1600343"/>
                        <a:pt x="51017" y="1598912"/>
                        <a:pt x="48188" y="1598111"/>
                      </a:cubicBezTo>
                      <a:lnTo>
                        <a:pt x="46720" y="1594945"/>
                      </a:lnTo>
                      <a:lnTo>
                        <a:pt x="45667" y="1594275"/>
                      </a:lnTo>
                      <a:lnTo>
                        <a:pt x="40052" y="1593891"/>
                      </a:lnTo>
                      <a:cubicBezTo>
                        <a:pt x="33129" y="1587772"/>
                        <a:pt x="22403" y="1589120"/>
                        <a:pt x="15184" y="1582880"/>
                      </a:cubicBezTo>
                      <a:lnTo>
                        <a:pt x="12991" y="1583342"/>
                      </a:lnTo>
                      <a:lnTo>
                        <a:pt x="12831" y="1585657"/>
                      </a:lnTo>
                      <a:cubicBezTo>
                        <a:pt x="11267" y="1585657"/>
                        <a:pt x="5607" y="1581736"/>
                        <a:pt x="4553" y="1580217"/>
                      </a:cubicBezTo>
                      <a:cubicBezTo>
                        <a:pt x="4376" y="1578364"/>
                        <a:pt x="4553" y="1574771"/>
                        <a:pt x="2944" y="1573548"/>
                      </a:cubicBezTo>
                      <a:lnTo>
                        <a:pt x="545" y="1574138"/>
                      </a:lnTo>
                      <a:cubicBezTo>
                        <a:pt x="-588" y="1572830"/>
                        <a:pt x="545" y="1570514"/>
                        <a:pt x="545" y="1570514"/>
                      </a:cubicBezTo>
                      <a:cubicBezTo>
                        <a:pt x="545" y="1479340"/>
                        <a:pt x="-10752" y="1471603"/>
                        <a:pt x="38958" y="1421906"/>
                      </a:cubicBezTo>
                      <a:cubicBezTo>
                        <a:pt x="53114" y="1407755"/>
                        <a:pt x="99321" y="1437661"/>
                        <a:pt x="105765" y="1411888"/>
                      </a:cubicBezTo>
                      <a:cubicBezTo>
                        <a:pt x="108650" y="1400357"/>
                        <a:pt x="91855" y="1351205"/>
                        <a:pt x="95745" y="1343428"/>
                      </a:cubicBezTo>
                      <a:cubicBezTo>
                        <a:pt x="100936" y="1333052"/>
                        <a:pt x="103458" y="1322358"/>
                        <a:pt x="109107" y="1316713"/>
                      </a:cubicBezTo>
                      <a:cubicBezTo>
                        <a:pt x="118889" y="1306931"/>
                        <a:pt x="95903" y="1291508"/>
                        <a:pt x="105765" y="1281648"/>
                      </a:cubicBezTo>
                      <a:cubicBezTo>
                        <a:pt x="127874" y="1259547"/>
                        <a:pt x="124630" y="1220360"/>
                        <a:pt x="102426" y="1198160"/>
                      </a:cubicBezTo>
                      <a:cubicBezTo>
                        <a:pt x="90290" y="1186029"/>
                        <a:pt x="116296" y="1166436"/>
                        <a:pt x="117458" y="1166436"/>
                      </a:cubicBezTo>
                      <a:cubicBezTo>
                        <a:pt x="123582" y="1166436"/>
                        <a:pt x="119127" y="1139163"/>
                        <a:pt x="119127" y="1133041"/>
                      </a:cubicBezTo>
                      <a:cubicBezTo>
                        <a:pt x="171481" y="1131176"/>
                        <a:pt x="137907" y="1077531"/>
                        <a:pt x="147520" y="1067922"/>
                      </a:cubicBezTo>
                      <a:cubicBezTo>
                        <a:pt x="151335" y="1064106"/>
                        <a:pt x="203487" y="1017010"/>
                        <a:pt x="221008" y="1034525"/>
                      </a:cubicBezTo>
                      <a:cubicBezTo>
                        <a:pt x="223366" y="1036884"/>
                        <a:pt x="243141" y="1060823"/>
                        <a:pt x="252743" y="1051223"/>
                      </a:cubicBezTo>
                      <a:cubicBezTo>
                        <a:pt x="266016" y="1037953"/>
                        <a:pt x="280022" y="1032391"/>
                        <a:pt x="291156" y="1021259"/>
                      </a:cubicBezTo>
                      <a:cubicBezTo>
                        <a:pt x="291490" y="1020927"/>
                        <a:pt x="291763" y="1020718"/>
                        <a:pt x="292002" y="1020606"/>
                      </a:cubicBezTo>
                      <a:cubicBezTo>
                        <a:pt x="293454" y="1019793"/>
                        <a:pt x="292592" y="1022349"/>
                        <a:pt x="286153" y="1017833"/>
                      </a:cubicBezTo>
                      <a:cubicBezTo>
                        <a:pt x="290960" y="1017833"/>
                        <a:pt x="313359" y="1025697"/>
                        <a:pt x="317885" y="1021172"/>
                      </a:cubicBezTo>
                      <a:cubicBezTo>
                        <a:pt x="354431" y="984639"/>
                        <a:pt x="423872" y="953619"/>
                        <a:pt x="464863" y="912639"/>
                      </a:cubicBezTo>
                      <a:cubicBezTo>
                        <a:pt x="468881" y="908622"/>
                        <a:pt x="471231" y="907284"/>
                        <a:pt x="471544" y="899281"/>
                      </a:cubicBezTo>
                      <a:cubicBezTo>
                        <a:pt x="500081" y="867601"/>
                        <a:pt x="543848" y="922170"/>
                        <a:pt x="561733" y="904290"/>
                      </a:cubicBezTo>
                      <a:cubicBezTo>
                        <a:pt x="568992" y="897035"/>
                        <a:pt x="577639" y="892602"/>
                        <a:pt x="591797" y="892602"/>
                      </a:cubicBezTo>
                      <a:cubicBezTo>
                        <a:pt x="620374" y="892602"/>
                        <a:pt x="603381" y="927559"/>
                        <a:pt x="616849" y="941025"/>
                      </a:cubicBezTo>
                      <a:cubicBezTo>
                        <a:pt x="624846" y="949019"/>
                        <a:pt x="647934" y="927157"/>
                        <a:pt x="656934" y="922656"/>
                      </a:cubicBezTo>
                      <a:cubicBezTo>
                        <a:pt x="678850" y="911701"/>
                        <a:pt x="723239" y="926499"/>
                        <a:pt x="738774" y="910969"/>
                      </a:cubicBezTo>
                      <a:cubicBezTo>
                        <a:pt x="749451" y="900294"/>
                        <a:pt x="748981" y="860691"/>
                        <a:pt x="763826" y="845849"/>
                      </a:cubicBezTo>
                      <a:cubicBezTo>
                        <a:pt x="774113" y="835565"/>
                        <a:pt x="783182" y="824828"/>
                        <a:pt x="793889" y="814125"/>
                      </a:cubicBezTo>
                      <a:cubicBezTo>
                        <a:pt x="806964" y="801053"/>
                        <a:pt x="827264" y="809173"/>
                        <a:pt x="837314" y="789078"/>
                      </a:cubicBezTo>
                      <a:cubicBezTo>
                        <a:pt x="852498" y="758720"/>
                        <a:pt x="827616" y="726977"/>
                        <a:pt x="850676" y="703920"/>
                      </a:cubicBezTo>
                      <a:cubicBezTo>
                        <a:pt x="863678" y="690923"/>
                        <a:pt x="869714" y="666522"/>
                        <a:pt x="882408" y="653828"/>
                      </a:cubicBezTo>
                      <a:cubicBezTo>
                        <a:pt x="882887" y="653350"/>
                        <a:pt x="882042" y="645480"/>
                        <a:pt x="882408" y="645480"/>
                      </a:cubicBezTo>
                      <a:cubicBezTo>
                        <a:pt x="883669" y="645480"/>
                        <a:pt x="849608" y="646086"/>
                        <a:pt x="830633" y="627113"/>
                      </a:cubicBezTo>
                      <a:cubicBezTo>
                        <a:pt x="812377" y="608861"/>
                        <a:pt x="804150" y="590260"/>
                        <a:pt x="796475" y="560580"/>
                      </a:cubicBezTo>
                      <a:close/>
                      <a:moveTo>
                        <a:pt x="1272486" y="1043564"/>
                      </a:moveTo>
                      <a:cubicBezTo>
                        <a:pt x="1271433" y="1049893"/>
                        <a:pt x="1274595" y="1060445"/>
                        <a:pt x="1269319" y="1063610"/>
                      </a:cubicBezTo>
                      <a:cubicBezTo>
                        <a:pt x="1264042" y="1066774"/>
                        <a:pt x="1254542" y="1072051"/>
                        <a:pt x="1250322" y="1075216"/>
                      </a:cubicBezTo>
                      <a:cubicBezTo>
                        <a:pt x="1246100" y="1078383"/>
                        <a:pt x="1237657" y="1078383"/>
                        <a:pt x="1231325" y="1079437"/>
                      </a:cubicBezTo>
                      <a:cubicBezTo>
                        <a:pt x="1224992" y="1080490"/>
                        <a:pt x="1220770" y="1087878"/>
                        <a:pt x="1217604" y="1093154"/>
                      </a:cubicBezTo>
                      <a:cubicBezTo>
                        <a:pt x="1214437" y="1098429"/>
                        <a:pt x="1209160" y="1107925"/>
                        <a:pt x="1215493" y="1118477"/>
                      </a:cubicBezTo>
                      <a:cubicBezTo>
                        <a:pt x="1221826" y="1129029"/>
                        <a:pt x="1221826" y="1138525"/>
                        <a:pt x="1217604" y="1145911"/>
                      </a:cubicBezTo>
                      <a:cubicBezTo>
                        <a:pt x="1213382" y="1153296"/>
                        <a:pt x="1203882" y="1165957"/>
                        <a:pt x="1198606" y="1167013"/>
                      </a:cubicBezTo>
                      <a:cubicBezTo>
                        <a:pt x="1193329" y="1168066"/>
                        <a:pt x="1188052" y="1168066"/>
                        <a:pt x="1185941" y="1161736"/>
                      </a:cubicBezTo>
                      <a:cubicBezTo>
                        <a:pt x="1183830" y="1155406"/>
                        <a:pt x="1175387" y="1157517"/>
                        <a:pt x="1171167" y="1160684"/>
                      </a:cubicBezTo>
                      <a:cubicBezTo>
                        <a:pt x="1166944" y="1163850"/>
                        <a:pt x="1161668" y="1169125"/>
                        <a:pt x="1165888" y="1182842"/>
                      </a:cubicBezTo>
                      <a:cubicBezTo>
                        <a:pt x="1170110" y="1196559"/>
                        <a:pt x="1176443" y="1222936"/>
                        <a:pt x="1188052" y="1236655"/>
                      </a:cubicBezTo>
                      <a:cubicBezTo>
                        <a:pt x="1199661" y="1250370"/>
                        <a:pt x="1221826" y="1274638"/>
                        <a:pt x="1228157" y="1279914"/>
                      </a:cubicBezTo>
                      <a:cubicBezTo>
                        <a:pt x="1234490" y="1285189"/>
                        <a:pt x="1240823" y="1296797"/>
                        <a:pt x="1230268" y="1303127"/>
                      </a:cubicBezTo>
                      <a:cubicBezTo>
                        <a:pt x="1219713" y="1309458"/>
                        <a:pt x="1217604" y="1313679"/>
                        <a:pt x="1224992" y="1321064"/>
                      </a:cubicBezTo>
                      <a:cubicBezTo>
                        <a:pt x="1232380" y="1328450"/>
                        <a:pt x="1239767" y="1328450"/>
                        <a:pt x="1245043" y="1323175"/>
                      </a:cubicBezTo>
                      <a:cubicBezTo>
                        <a:pt x="1250322" y="1317900"/>
                        <a:pt x="1258766" y="1306293"/>
                        <a:pt x="1267208" y="1312624"/>
                      </a:cubicBezTo>
                      <a:cubicBezTo>
                        <a:pt x="1275651" y="1318954"/>
                        <a:pt x="1291483" y="1314733"/>
                        <a:pt x="1294649" y="1309458"/>
                      </a:cubicBezTo>
                      <a:cubicBezTo>
                        <a:pt x="1297816" y="1304181"/>
                        <a:pt x="1302036" y="1294685"/>
                        <a:pt x="1310480" y="1294685"/>
                      </a:cubicBezTo>
                      <a:cubicBezTo>
                        <a:pt x="1318924" y="1294685"/>
                        <a:pt x="1322090" y="1278858"/>
                        <a:pt x="1313646" y="1274638"/>
                      </a:cubicBezTo>
                      <a:cubicBezTo>
                        <a:pt x="1305202" y="1270418"/>
                        <a:pt x="1293594" y="1265143"/>
                        <a:pt x="1286205" y="1260922"/>
                      </a:cubicBezTo>
                      <a:cubicBezTo>
                        <a:pt x="1278817" y="1256701"/>
                        <a:pt x="1276706" y="1254591"/>
                        <a:pt x="1270373" y="1257755"/>
                      </a:cubicBezTo>
                      <a:cubicBezTo>
                        <a:pt x="1264042" y="1260922"/>
                        <a:pt x="1255598" y="1251426"/>
                        <a:pt x="1265097" y="1245095"/>
                      </a:cubicBezTo>
                      <a:cubicBezTo>
                        <a:pt x="1274595" y="1238764"/>
                        <a:pt x="1284094" y="1226103"/>
                        <a:pt x="1288316" y="1220828"/>
                      </a:cubicBezTo>
                      <a:cubicBezTo>
                        <a:pt x="1292538" y="1215551"/>
                        <a:pt x="1303092" y="1201834"/>
                        <a:pt x="1306258" y="1192338"/>
                      </a:cubicBezTo>
                      <a:cubicBezTo>
                        <a:pt x="1309425" y="1182842"/>
                        <a:pt x="1300982" y="1159629"/>
                        <a:pt x="1319979" y="1156463"/>
                      </a:cubicBezTo>
                      <a:cubicBezTo>
                        <a:pt x="1338978" y="1153298"/>
                        <a:pt x="1344254" y="1146967"/>
                        <a:pt x="1344254" y="1140637"/>
                      </a:cubicBezTo>
                      <a:cubicBezTo>
                        <a:pt x="1344254" y="1134306"/>
                        <a:pt x="1348476" y="1117423"/>
                        <a:pt x="1346363" y="1112147"/>
                      </a:cubicBezTo>
                      <a:cubicBezTo>
                        <a:pt x="1344254" y="1106872"/>
                        <a:pt x="1338976" y="1096320"/>
                        <a:pt x="1338976" y="1091045"/>
                      </a:cubicBezTo>
                      <a:cubicBezTo>
                        <a:pt x="1338976" y="1085770"/>
                        <a:pt x="1342143" y="1064667"/>
                        <a:pt x="1336864" y="1061501"/>
                      </a:cubicBezTo>
                      <a:cubicBezTo>
                        <a:pt x="1335301" y="1060560"/>
                        <a:pt x="1334369" y="1059529"/>
                        <a:pt x="1333913" y="1058386"/>
                      </a:cubicBezTo>
                      <a:lnTo>
                        <a:pt x="1333753" y="1058546"/>
                      </a:lnTo>
                      <a:lnTo>
                        <a:pt x="1327908" y="1065224"/>
                      </a:lnTo>
                      <a:lnTo>
                        <a:pt x="1319144" y="1056040"/>
                      </a:lnTo>
                      <a:lnTo>
                        <a:pt x="1310791" y="1048111"/>
                      </a:lnTo>
                      <a:lnTo>
                        <a:pt x="1299726" y="1043726"/>
                      </a:lnTo>
                      <a:lnTo>
                        <a:pt x="1285947" y="1042465"/>
                      </a:lnTo>
                      <a:lnTo>
                        <a:pt x="1274485" y="1044732"/>
                      </a:lnTo>
                      <a:cubicBezTo>
                        <a:pt x="1271788" y="1033969"/>
                        <a:pt x="1273033" y="1033186"/>
                        <a:pt x="1272417" y="104358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 sz="700"/>
                </a:p>
              </p:txBody>
            </p:sp>
          </p:grp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xmlns="" id="{FB6F1243-1F33-0D84-454A-FBDCAC3BB0EE}"/>
                  </a:ext>
                </a:extLst>
              </p:cNvPr>
              <p:cNvSpPr/>
              <p:nvPr/>
            </p:nvSpPr>
            <p:spPr>
              <a:xfrm>
                <a:off x="2580986" y="2490005"/>
                <a:ext cx="4418004" cy="3499702"/>
              </a:xfrm>
              <a:custGeom>
                <a:avLst/>
                <a:gdLst>
                  <a:gd name="connsiteX0" fmla="*/ 1033590 w 4418004"/>
                  <a:gd name="connsiteY0" fmla="*/ 539806 h 3499702"/>
                  <a:gd name="connsiteX1" fmla="*/ 1034644 w 4418004"/>
                  <a:gd name="connsiteY1" fmla="*/ 556671 h 3499702"/>
                  <a:gd name="connsiteX2" fmla="*/ 1050459 w 4418004"/>
                  <a:gd name="connsiteY2" fmla="*/ 555617 h 3499702"/>
                  <a:gd name="connsiteX3" fmla="*/ 1059948 w 4418004"/>
                  <a:gd name="connsiteY3" fmla="*/ 535590 h 3499702"/>
                  <a:gd name="connsiteX4" fmla="*/ 1067328 w 4418004"/>
                  <a:gd name="connsiteY4" fmla="*/ 546130 h 3499702"/>
                  <a:gd name="connsiteX5" fmla="*/ 1067328 w 4418004"/>
                  <a:gd name="connsiteY5" fmla="*/ 553508 h 3499702"/>
                  <a:gd name="connsiteX6" fmla="*/ 1081034 w 4418004"/>
                  <a:gd name="connsiteY6" fmla="*/ 553508 h 3499702"/>
                  <a:gd name="connsiteX7" fmla="*/ 1096849 w 4418004"/>
                  <a:gd name="connsiteY7" fmla="*/ 532428 h 3499702"/>
                  <a:gd name="connsiteX8" fmla="*/ 1111609 w 4418004"/>
                  <a:gd name="connsiteY8" fmla="*/ 526652 h 3499702"/>
                  <a:gd name="connsiteX9" fmla="*/ 1156397 w 4418004"/>
                  <a:gd name="connsiteY9" fmla="*/ 527158 h 3499702"/>
                  <a:gd name="connsiteX10" fmla="*/ 1165379 w 4418004"/>
                  <a:gd name="connsiteY10" fmla="*/ 519273 h 3499702"/>
                  <a:gd name="connsiteX11" fmla="*/ 1171157 w 4418004"/>
                  <a:gd name="connsiteY11" fmla="*/ 502409 h 3499702"/>
                  <a:gd name="connsiteX12" fmla="*/ 1184357 w 4418004"/>
                  <a:gd name="connsiteY12" fmla="*/ 483436 h 3499702"/>
                  <a:gd name="connsiteX13" fmla="*/ 1174320 w 4418004"/>
                  <a:gd name="connsiteY13" fmla="*/ 462356 h 3499702"/>
                  <a:gd name="connsiteX14" fmla="*/ 1174320 w 4418004"/>
                  <a:gd name="connsiteY14" fmla="*/ 447599 h 3499702"/>
                  <a:gd name="connsiteX15" fmla="*/ 1157999 w 4418004"/>
                  <a:gd name="connsiteY15" fmla="*/ 440221 h 3499702"/>
                  <a:gd name="connsiteX16" fmla="*/ 1124261 w 4418004"/>
                  <a:gd name="connsiteY16" fmla="*/ 451815 h 3499702"/>
                  <a:gd name="connsiteX17" fmla="*/ 1113718 w 4418004"/>
                  <a:gd name="connsiteY17" fmla="*/ 463410 h 3499702"/>
                  <a:gd name="connsiteX18" fmla="*/ 1091577 w 4418004"/>
                  <a:gd name="connsiteY18" fmla="*/ 446545 h 3499702"/>
                  <a:gd name="connsiteX19" fmla="*/ 1063617 w 4418004"/>
                  <a:gd name="connsiteY19" fmla="*/ 419646 h 3499702"/>
                  <a:gd name="connsiteX20" fmla="*/ 1039916 w 4418004"/>
                  <a:gd name="connsiteY20" fmla="*/ 416484 h 3499702"/>
                  <a:gd name="connsiteX21" fmla="*/ 1026716 w 4418004"/>
                  <a:gd name="connsiteY21" fmla="*/ 399620 h 3499702"/>
                  <a:gd name="connsiteX22" fmla="*/ 1021993 w 4418004"/>
                  <a:gd name="connsiteY22" fmla="*/ 382249 h 3499702"/>
                  <a:gd name="connsiteX23" fmla="*/ 1020938 w 4418004"/>
                  <a:gd name="connsiteY23" fmla="*/ 361168 h 3499702"/>
                  <a:gd name="connsiteX24" fmla="*/ 1009847 w 4418004"/>
                  <a:gd name="connsiteY24" fmla="*/ 347466 h 3499702"/>
                  <a:gd name="connsiteX25" fmla="*/ 1005124 w 4418004"/>
                  <a:gd name="connsiteY25" fmla="*/ 330601 h 3499702"/>
                  <a:gd name="connsiteX26" fmla="*/ 990363 w 4418004"/>
                  <a:gd name="connsiteY26" fmla="*/ 320567 h 3499702"/>
                  <a:gd name="connsiteX27" fmla="*/ 977711 w 4418004"/>
                  <a:gd name="connsiteY27" fmla="*/ 317405 h 3499702"/>
                  <a:gd name="connsiteX28" fmla="*/ 988255 w 4418004"/>
                  <a:gd name="connsiteY28" fmla="*/ 302648 h 3499702"/>
                  <a:gd name="connsiteX29" fmla="*/ 988255 w 4418004"/>
                  <a:gd name="connsiteY29" fmla="*/ 278406 h 3499702"/>
                  <a:gd name="connsiteX30" fmla="*/ 1000906 w 4418004"/>
                  <a:gd name="connsiteY30" fmla="*/ 276298 h 3499702"/>
                  <a:gd name="connsiteX31" fmla="*/ 992472 w 4418004"/>
                  <a:gd name="connsiteY31" fmla="*/ 254163 h 3499702"/>
                  <a:gd name="connsiteX32" fmla="*/ 985092 w 4418004"/>
                  <a:gd name="connsiteY32" fmla="*/ 213056 h 3499702"/>
                  <a:gd name="connsiteX33" fmla="*/ 1014612 w 4418004"/>
                  <a:gd name="connsiteY33" fmla="*/ 175110 h 3499702"/>
                  <a:gd name="connsiteX34" fmla="*/ 1038862 w 4418004"/>
                  <a:gd name="connsiteY34" fmla="*/ 170894 h 3499702"/>
                  <a:gd name="connsiteX35" fmla="*/ 1055731 w 4418004"/>
                  <a:gd name="connsiteY35" fmla="*/ 158246 h 3499702"/>
                  <a:gd name="connsiteX36" fmla="*/ 1057839 w 4418004"/>
                  <a:gd name="connsiteY36" fmla="*/ 145597 h 3499702"/>
                  <a:gd name="connsiteX37" fmla="*/ 1117935 w 4418004"/>
                  <a:gd name="connsiteY37" fmla="*/ 112922 h 3499702"/>
                  <a:gd name="connsiteX38" fmla="*/ 1148510 w 4418004"/>
                  <a:gd name="connsiteY38" fmla="*/ 76031 h 3499702"/>
                  <a:gd name="connsiteX39" fmla="*/ 1166434 w 4418004"/>
                  <a:gd name="connsiteY39" fmla="*/ 82355 h 3499702"/>
                  <a:gd name="connsiteX40" fmla="*/ 1187520 w 4418004"/>
                  <a:gd name="connsiteY40" fmla="*/ 76031 h 3499702"/>
                  <a:gd name="connsiteX41" fmla="*/ 1203335 w 4418004"/>
                  <a:gd name="connsiteY41" fmla="*/ 59167 h 3499702"/>
                  <a:gd name="connsiteX42" fmla="*/ 1229692 w 4418004"/>
                  <a:gd name="connsiteY42" fmla="*/ 68653 h 3499702"/>
                  <a:gd name="connsiteX43" fmla="*/ 1269756 w 4418004"/>
                  <a:gd name="connsiteY43" fmla="*/ 53896 h 3499702"/>
                  <a:gd name="connsiteX44" fmla="*/ 1270811 w 4418004"/>
                  <a:gd name="connsiteY44" fmla="*/ 44410 h 3499702"/>
                  <a:gd name="connsiteX45" fmla="*/ 1260858 w 4418004"/>
                  <a:gd name="connsiteY45" fmla="*/ 30665 h 3499702"/>
                  <a:gd name="connsiteX46" fmla="*/ 1260984 w 4418004"/>
                  <a:gd name="connsiteY46" fmla="*/ 28642 h 3499702"/>
                  <a:gd name="connsiteX47" fmla="*/ 1264949 w 4418004"/>
                  <a:gd name="connsiteY47" fmla="*/ 14771 h 3499702"/>
                  <a:gd name="connsiteX48" fmla="*/ 1286204 w 4418004"/>
                  <a:gd name="connsiteY48" fmla="*/ 14602 h 3499702"/>
                  <a:gd name="connsiteX49" fmla="*/ 1289873 w 4418004"/>
                  <a:gd name="connsiteY49" fmla="*/ 15066 h 3499702"/>
                  <a:gd name="connsiteX50" fmla="*/ 1309483 w 4418004"/>
                  <a:gd name="connsiteY50" fmla="*/ 11524 h 3499702"/>
                  <a:gd name="connsiteX51" fmla="*/ 1325551 w 4418004"/>
                  <a:gd name="connsiteY51" fmla="*/ 23498 h 3499702"/>
                  <a:gd name="connsiteX52" fmla="*/ 1365615 w 4418004"/>
                  <a:gd name="connsiteY52" fmla="*/ 28009 h 3499702"/>
                  <a:gd name="connsiteX53" fmla="*/ 1391972 w 4418004"/>
                  <a:gd name="connsiteY53" fmla="*/ 34840 h 3499702"/>
                  <a:gd name="connsiteX54" fmla="*/ 1392900 w 4418004"/>
                  <a:gd name="connsiteY54" fmla="*/ 35219 h 3499702"/>
                  <a:gd name="connsiteX55" fmla="*/ 1424403 w 4418004"/>
                  <a:gd name="connsiteY55" fmla="*/ 41037 h 3499702"/>
                  <a:gd name="connsiteX56" fmla="*/ 1440007 w 4418004"/>
                  <a:gd name="connsiteY56" fmla="*/ 48964 h 3499702"/>
                  <a:gd name="connsiteX57" fmla="*/ 1465226 w 4418004"/>
                  <a:gd name="connsiteY57" fmla="*/ 61612 h 3499702"/>
                  <a:gd name="connsiteX58" fmla="*/ 1515791 w 4418004"/>
                  <a:gd name="connsiteY58" fmla="*/ 69159 h 3499702"/>
                  <a:gd name="connsiteX59" fmla="*/ 1524943 w 4418004"/>
                  <a:gd name="connsiteY59" fmla="*/ 73417 h 3499702"/>
                  <a:gd name="connsiteX60" fmla="*/ 1525786 w 4418004"/>
                  <a:gd name="connsiteY60" fmla="*/ 74513 h 3499702"/>
                  <a:gd name="connsiteX61" fmla="*/ 1513218 w 4418004"/>
                  <a:gd name="connsiteY61" fmla="*/ 116970 h 3499702"/>
                  <a:gd name="connsiteX62" fmla="*/ 1521105 w 4418004"/>
                  <a:gd name="connsiteY62" fmla="*/ 132823 h 3499702"/>
                  <a:gd name="connsiteX63" fmla="*/ 1572260 w 4418004"/>
                  <a:gd name="connsiteY63" fmla="*/ 165540 h 3499702"/>
                  <a:gd name="connsiteX64" fmla="*/ 1574495 w 4418004"/>
                  <a:gd name="connsiteY64" fmla="*/ 175532 h 3499702"/>
                  <a:gd name="connsiteX65" fmla="*/ 1576182 w 4418004"/>
                  <a:gd name="connsiteY65" fmla="*/ 176965 h 3499702"/>
                  <a:gd name="connsiteX66" fmla="*/ 1584363 w 4418004"/>
                  <a:gd name="connsiteY66" fmla="*/ 190584 h 3499702"/>
                  <a:gd name="connsiteX67" fmla="*/ 1602540 w 4418004"/>
                  <a:gd name="connsiteY67" fmla="*/ 166467 h 3499702"/>
                  <a:gd name="connsiteX68" fmla="*/ 1635561 w 4418004"/>
                  <a:gd name="connsiteY68" fmla="*/ 172876 h 3499702"/>
                  <a:gd name="connsiteX69" fmla="*/ 1646062 w 4418004"/>
                  <a:gd name="connsiteY69" fmla="*/ 181603 h 3499702"/>
                  <a:gd name="connsiteX70" fmla="*/ 1675077 w 4418004"/>
                  <a:gd name="connsiteY70" fmla="*/ 190710 h 3499702"/>
                  <a:gd name="connsiteX71" fmla="*/ 1706959 w 4418004"/>
                  <a:gd name="connsiteY71" fmla="*/ 216892 h 3499702"/>
                  <a:gd name="connsiteX72" fmla="*/ 1722774 w 4418004"/>
                  <a:gd name="connsiteY72" fmla="*/ 235401 h 3499702"/>
                  <a:gd name="connsiteX73" fmla="*/ 1728425 w 4418004"/>
                  <a:gd name="connsiteY73" fmla="*/ 241683 h 3499702"/>
                  <a:gd name="connsiteX74" fmla="*/ 1731419 w 4418004"/>
                  <a:gd name="connsiteY74" fmla="*/ 243159 h 3499702"/>
                  <a:gd name="connsiteX75" fmla="*/ 1744704 w 4418004"/>
                  <a:gd name="connsiteY75" fmla="*/ 255639 h 3499702"/>
                  <a:gd name="connsiteX76" fmla="*/ 1753939 w 4418004"/>
                  <a:gd name="connsiteY76" fmla="*/ 262216 h 3499702"/>
                  <a:gd name="connsiteX77" fmla="*/ 1755584 w 4418004"/>
                  <a:gd name="connsiteY77" fmla="*/ 264113 h 3499702"/>
                  <a:gd name="connsiteX78" fmla="*/ 1756512 w 4418004"/>
                  <a:gd name="connsiteY78" fmla="*/ 265083 h 3499702"/>
                  <a:gd name="connsiteX79" fmla="*/ 1775447 w 4418004"/>
                  <a:gd name="connsiteY79" fmla="*/ 273599 h 3499702"/>
                  <a:gd name="connsiteX80" fmla="*/ 1790418 w 4418004"/>
                  <a:gd name="connsiteY80" fmla="*/ 269172 h 3499702"/>
                  <a:gd name="connsiteX81" fmla="*/ 1805769 w 4418004"/>
                  <a:gd name="connsiteY81" fmla="*/ 261668 h 3499702"/>
                  <a:gd name="connsiteX82" fmla="*/ 1826898 w 4418004"/>
                  <a:gd name="connsiteY82" fmla="*/ 257409 h 3499702"/>
                  <a:gd name="connsiteX83" fmla="*/ 1838495 w 4418004"/>
                  <a:gd name="connsiteY83" fmla="*/ 248893 h 3499702"/>
                  <a:gd name="connsiteX84" fmla="*/ 1855238 w 4418004"/>
                  <a:gd name="connsiteY84" fmla="*/ 239744 h 3499702"/>
                  <a:gd name="connsiteX85" fmla="*/ 1856208 w 4418004"/>
                  <a:gd name="connsiteY85" fmla="*/ 240376 h 3499702"/>
                  <a:gd name="connsiteX86" fmla="*/ 1876029 w 4418004"/>
                  <a:gd name="connsiteY86" fmla="*/ 230300 h 3499702"/>
                  <a:gd name="connsiteX87" fmla="*/ 1879023 w 4418004"/>
                  <a:gd name="connsiteY87" fmla="*/ 231944 h 3499702"/>
                  <a:gd name="connsiteX88" fmla="*/ 1880035 w 4418004"/>
                  <a:gd name="connsiteY88" fmla="*/ 232998 h 3499702"/>
                  <a:gd name="connsiteX89" fmla="*/ 1879951 w 4418004"/>
                  <a:gd name="connsiteY89" fmla="*/ 232155 h 3499702"/>
                  <a:gd name="connsiteX90" fmla="*/ 1881174 w 4418004"/>
                  <a:gd name="connsiteY90" fmla="*/ 225493 h 3499702"/>
                  <a:gd name="connsiteX91" fmla="*/ 1881595 w 4418004"/>
                  <a:gd name="connsiteY91" fmla="*/ 224777 h 3499702"/>
                  <a:gd name="connsiteX92" fmla="*/ 1901501 w 4418004"/>
                  <a:gd name="connsiteY92" fmla="*/ 223554 h 3499702"/>
                  <a:gd name="connsiteX93" fmla="*/ 1906351 w 4418004"/>
                  <a:gd name="connsiteY93" fmla="*/ 217820 h 3499702"/>
                  <a:gd name="connsiteX94" fmla="*/ 1907363 w 4418004"/>
                  <a:gd name="connsiteY94" fmla="*/ 217314 h 3499702"/>
                  <a:gd name="connsiteX95" fmla="*/ 1914912 w 4418004"/>
                  <a:gd name="connsiteY95" fmla="*/ 216513 h 3499702"/>
                  <a:gd name="connsiteX96" fmla="*/ 1918412 w 4418004"/>
                  <a:gd name="connsiteY96" fmla="*/ 213393 h 3499702"/>
                  <a:gd name="connsiteX97" fmla="*/ 1919930 w 4418004"/>
                  <a:gd name="connsiteY97" fmla="*/ 211706 h 3499702"/>
                  <a:gd name="connsiteX98" fmla="*/ 1932161 w 4418004"/>
                  <a:gd name="connsiteY98" fmla="*/ 205171 h 3499702"/>
                  <a:gd name="connsiteX99" fmla="*/ 1936842 w 4418004"/>
                  <a:gd name="connsiteY99" fmla="*/ 204370 h 3499702"/>
                  <a:gd name="connsiteX100" fmla="*/ 1941312 w 4418004"/>
                  <a:gd name="connsiteY100" fmla="*/ 203274 h 3499702"/>
                  <a:gd name="connsiteX101" fmla="*/ 1950042 w 4418004"/>
                  <a:gd name="connsiteY101" fmla="*/ 190457 h 3499702"/>
                  <a:gd name="connsiteX102" fmla="*/ 1951897 w 4418004"/>
                  <a:gd name="connsiteY102" fmla="*/ 189572 h 3499702"/>
                  <a:gd name="connsiteX103" fmla="*/ 1959024 w 4418004"/>
                  <a:gd name="connsiteY103" fmla="*/ 188433 h 3499702"/>
                  <a:gd name="connsiteX104" fmla="*/ 1967122 w 4418004"/>
                  <a:gd name="connsiteY104" fmla="*/ 180718 h 3499702"/>
                  <a:gd name="connsiteX105" fmla="*/ 1975345 w 4418004"/>
                  <a:gd name="connsiteY105" fmla="*/ 182531 h 3499702"/>
                  <a:gd name="connsiteX106" fmla="*/ 1998413 w 4418004"/>
                  <a:gd name="connsiteY106" fmla="*/ 169587 h 3499702"/>
                  <a:gd name="connsiteX107" fmla="*/ 2021608 w 4418004"/>
                  <a:gd name="connsiteY107" fmla="*/ 147537 h 3499702"/>
                  <a:gd name="connsiteX108" fmla="*/ 2066100 w 4418004"/>
                  <a:gd name="connsiteY108" fmla="*/ 140622 h 3499702"/>
                  <a:gd name="connsiteX109" fmla="*/ 2067492 w 4418004"/>
                  <a:gd name="connsiteY109" fmla="*/ 139020 h 3499702"/>
                  <a:gd name="connsiteX110" fmla="*/ 2080271 w 4418004"/>
                  <a:gd name="connsiteY110" fmla="*/ 123673 h 3499702"/>
                  <a:gd name="connsiteX111" fmla="*/ 2102074 w 4418004"/>
                  <a:gd name="connsiteY111" fmla="*/ 119120 h 3499702"/>
                  <a:gd name="connsiteX112" fmla="*/ 2114219 w 4418004"/>
                  <a:gd name="connsiteY112" fmla="*/ 111362 h 3499702"/>
                  <a:gd name="connsiteX113" fmla="*/ 2124257 w 4418004"/>
                  <a:gd name="connsiteY113" fmla="*/ 90914 h 3499702"/>
                  <a:gd name="connsiteX114" fmla="*/ 2123793 w 4418004"/>
                  <a:gd name="connsiteY114" fmla="*/ 87794 h 3499702"/>
                  <a:gd name="connsiteX115" fmla="*/ 2141336 w 4418004"/>
                  <a:gd name="connsiteY115" fmla="*/ 61148 h 3499702"/>
                  <a:gd name="connsiteX116" fmla="*/ 2143318 w 4418004"/>
                  <a:gd name="connsiteY116" fmla="*/ 46518 h 3499702"/>
                  <a:gd name="connsiteX117" fmla="*/ 2145216 w 4418004"/>
                  <a:gd name="connsiteY117" fmla="*/ 44537 h 3499702"/>
                  <a:gd name="connsiteX118" fmla="*/ 2152849 w 4418004"/>
                  <a:gd name="connsiteY118" fmla="*/ 20463 h 3499702"/>
                  <a:gd name="connsiteX119" fmla="*/ 2152892 w 4418004"/>
                  <a:gd name="connsiteY119" fmla="*/ 11271 h 3499702"/>
                  <a:gd name="connsiteX120" fmla="*/ 2164869 w 4418004"/>
                  <a:gd name="connsiteY120" fmla="*/ 12494 h 3499702"/>
                  <a:gd name="connsiteX121" fmla="*/ 2198607 w 4418004"/>
                  <a:gd name="connsiteY121" fmla="*/ 6465 h 3499702"/>
                  <a:gd name="connsiteX122" fmla="*/ 2227073 w 4418004"/>
                  <a:gd name="connsiteY122" fmla="*/ 8573 h 3499702"/>
                  <a:gd name="connsiteX123" fmla="*/ 2272409 w 4418004"/>
                  <a:gd name="connsiteY123" fmla="*/ 4357 h 3499702"/>
                  <a:gd name="connsiteX124" fmla="*/ 2296658 w 4418004"/>
                  <a:gd name="connsiteY124" fmla="*/ 4357 h 3499702"/>
                  <a:gd name="connsiteX125" fmla="*/ 2330396 w 4418004"/>
                  <a:gd name="connsiteY125" fmla="*/ 13843 h 3499702"/>
                  <a:gd name="connsiteX126" fmla="*/ 2349374 w 4418004"/>
                  <a:gd name="connsiteY126" fmla="*/ 22275 h 3499702"/>
                  <a:gd name="connsiteX127" fmla="*/ 2350428 w 4418004"/>
                  <a:gd name="connsiteY127" fmla="*/ 50734 h 3499702"/>
                  <a:gd name="connsiteX128" fmla="*/ 2347265 w 4418004"/>
                  <a:gd name="connsiteY128" fmla="*/ 67599 h 3499702"/>
                  <a:gd name="connsiteX129" fmla="*/ 2339885 w 4418004"/>
                  <a:gd name="connsiteY129" fmla="*/ 103436 h 3499702"/>
                  <a:gd name="connsiteX130" fmla="*/ 2345156 w 4418004"/>
                  <a:gd name="connsiteY130" fmla="*/ 132949 h 3499702"/>
                  <a:gd name="connsiteX131" fmla="*/ 2337776 w 4418004"/>
                  <a:gd name="connsiteY131" fmla="*/ 143489 h 3499702"/>
                  <a:gd name="connsiteX132" fmla="*/ 2308255 w 4418004"/>
                  <a:gd name="connsiteY132" fmla="*/ 160354 h 3499702"/>
                  <a:gd name="connsiteX133" fmla="*/ 2280843 w 4418004"/>
                  <a:gd name="connsiteY133" fmla="*/ 171948 h 3499702"/>
                  <a:gd name="connsiteX134" fmla="*/ 2254021 w 4418004"/>
                  <a:gd name="connsiteY134" fmla="*/ 174183 h 3499702"/>
                  <a:gd name="connsiteX135" fmla="*/ 2272282 w 4418004"/>
                  <a:gd name="connsiteY135" fmla="*/ 187464 h 3499702"/>
                  <a:gd name="connsiteX136" fmla="*/ 2278060 w 4418004"/>
                  <a:gd name="connsiteY136" fmla="*/ 192607 h 3499702"/>
                  <a:gd name="connsiteX137" fmla="*/ 2289699 w 4418004"/>
                  <a:gd name="connsiteY137" fmla="*/ 199311 h 3499702"/>
                  <a:gd name="connsiteX138" fmla="*/ 2324365 w 4418004"/>
                  <a:gd name="connsiteY138" fmla="*/ 255976 h 3499702"/>
                  <a:gd name="connsiteX139" fmla="*/ 2332589 w 4418004"/>
                  <a:gd name="connsiteY139" fmla="*/ 283423 h 3499702"/>
                  <a:gd name="connsiteX140" fmla="*/ 2342036 w 4418004"/>
                  <a:gd name="connsiteY140" fmla="*/ 312051 h 3499702"/>
                  <a:gd name="connsiteX141" fmla="*/ 2372611 w 4418004"/>
                  <a:gd name="connsiteY141" fmla="*/ 333047 h 3499702"/>
                  <a:gd name="connsiteX142" fmla="*/ 2392094 w 4418004"/>
                  <a:gd name="connsiteY142" fmla="*/ 335281 h 3499702"/>
                  <a:gd name="connsiteX143" fmla="*/ 2396818 w 4418004"/>
                  <a:gd name="connsiteY143" fmla="*/ 320567 h 3499702"/>
                  <a:gd name="connsiteX144" fmla="*/ 2407361 w 4418004"/>
                  <a:gd name="connsiteY144" fmla="*/ 313189 h 3499702"/>
                  <a:gd name="connsiteX145" fmla="*/ 2438990 w 4418004"/>
                  <a:gd name="connsiteY145" fmla="*/ 319513 h 3499702"/>
                  <a:gd name="connsiteX146" fmla="*/ 2466402 w 4418004"/>
                  <a:gd name="connsiteY146" fmla="*/ 316351 h 3499702"/>
                  <a:gd name="connsiteX147" fmla="*/ 2475891 w 4418004"/>
                  <a:gd name="connsiteY147" fmla="*/ 326891 h 3499702"/>
                  <a:gd name="connsiteX148" fmla="*/ 2490652 w 4418004"/>
                  <a:gd name="connsiteY148" fmla="*/ 331107 h 3499702"/>
                  <a:gd name="connsiteX149" fmla="*/ 2492760 w 4418004"/>
                  <a:gd name="connsiteY149" fmla="*/ 347972 h 3499702"/>
                  <a:gd name="connsiteX150" fmla="*/ 2511738 w 4418004"/>
                  <a:gd name="connsiteY150" fmla="*/ 350080 h 3499702"/>
                  <a:gd name="connsiteX151" fmla="*/ 2514901 w 4418004"/>
                  <a:gd name="connsiteY151" fmla="*/ 337432 h 3499702"/>
                  <a:gd name="connsiteX152" fmla="*/ 2533878 w 4418004"/>
                  <a:gd name="connsiteY152" fmla="*/ 340594 h 3499702"/>
                  <a:gd name="connsiteX153" fmla="*/ 2550748 w 4418004"/>
                  <a:gd name="connsiteY153" fmla="*/ 325837 h 3499702"/>
                  <a:gd name="connsiteX154" fmla="*/ 2565508 w 4418004"/>
                  <a:gd name="connsiteY154" fmla="*/ 320567 h 3499702"/>
                  <a:gd name="connsiteX155" fmla="*/ 2578160 w 4418004"/>
                  <a:gd name="connsiteY155" fmla="*/ 325837 h 3499702"/>
                  <a:gd name="connsiteX156" fmla="*/ 2588703 w 4418004"/>
                  <a:gd name="connsiteY156" fmla="*/ 331107 h 3499702"/>
                  <a:gd name="connsiteX157" fmla="*/ 2593974 w 4418004"/>
                  <a:gd name="connsiteY157" fmla="*/ 342702 h 3499702"/>
                  <a:gd name="connsiteX158" fmla="*/ 2601355 w 4418004"/>
                  <a:gd name="connsiteY158" fmla="*/ 353242 h 3499702"/>
                  <a:gd name="connsiteX159" fmla="*/ 2597137 w 4418004"/>
                  <a:gd name="connsiteY159" fmla="*/ 367999 h 3499702"/>
                  <a:gd name="connsiteX160" fmla="*/ 2599246 w 4418004"/>
                  <a:gd name="connsiteY160" fmla="*/ 378539 h 3499702"/>
                  <a:gd name="connsiteX161" fmla="*/ 2615061 w 4418004"/>
                  <a:gd name="connsiteY161" fmla="*/ 394434 h 3499702"/>
                  <a:gd name="connsiteX162" fmla="*/ 2614006 w 4418004"/>
                  <a:gd name="connsiteY162" fmla="*/ 400674 h 3499702"/>
                  <a:gd name="connsiteX163" fmla="*/ 2601355 w 4418004"/>
                  <a:gd name="connsiteY163" fmla="*/ 420700 h 3499702"/>
                  <a:gd name="connsiteX164" fmla="*/ 2576051 w 4418004"/>
                  <a:gd name="connsiteY164" fmla="*/ 435457 h 3499702"/>
                  <a:gd name="connsiteX165" fmla="*/ 2571834 w 4418004"/>
                  <a:gd name="connsiteY165" fmla="*/ 445997 h 3499702"/>
                  <a:gd name="connsiteX166" fmla="*/ 2582377 w 4418004"/>
                  <a:gd name="connsiteY166" fmla="*/ 458645 h 3499702"/>
                  <a:gd name="connsiteX167" fmla="*/ 2607680 w 4418004"/>
                  <a:gd name="connsiteY167" fmla="*/ 464970 h 3499702"/>
                  <a:gd name="connsiteX168" fmla="*/ 2632984 w 4418004"/>
                  <a:gd name="connsiteY168" fmla="*/ 476564 h 3499702"/>
                  <a:gd name="connsiteX169" fmla="*/ 2639268 w 4418004"/>
                  <a:gd name="connsiteY169" fmla="*/ 479473 h 3499702"/>
                  <a:gd name="connsiteX170" fmla="*/ 2648799 w 4418004"/>
                  <a:gd name="connsiteY170" fmla="*/ 497645 h 3499702"/>
                  <a:gd name="connsiteX171" fmla="*/ 2636147 w 4418004"/>
                  <a:gd name="connsiteY171" fmla="*/ 503969 h 3499702"/>
                  <a:gd name="connsiteX172" fmla="*/ 2624549 w 4418004"/>
                  <a:gd name="connsiteY172" fmla="*/ 502915 h 3499702"/>
                  <a:gd name="connsiteX173" fmla="*/ 2608735 w 4418004"/>
                  <a:gd name="connsiteY173" fmla="*/ 499753 h 3499702"/>
                  <a:gd name="connsiteX174" fmla="*/ 2595029 w 4418004"/>
                  <a:gd name="connsiteY174" fmla="*/ 505023 h 3499702"/>
                  <a:gd name="connsiteX175" fmla="*/ 2578160 w 4418004"/>
                  <a:gd name="connsiteY175" fmla="*/ 505023 h 3499702"/>
                  <a:gd name="connsiteX176" fmla="*/ 2569725 w 4418004"/>
                  <a:gd name="connsiteY176" fmla="*/ 530320 h 3499702"/>
                  <a:gd name="connsiteX177" fmla="*/ 2552856 w 4418004"/>
                  <a:gd name="connsiteY177" fmla="*/ 534536 h 3499702"/>
                  <a:gd name="connsiteX178" fmla="*/ 2553910 w 4418004"/>
                  <a:gd name="connsiteY178" fmla="*/ 550346 h 3499702"/>
                  <a:gd name="connsiteX179" fmla="*/ 2557073 w 4418004"/>
                  <a:gd name="connsiteY179" fmla="*/ 564049 h 3499702"/>
                  <a:gd name="connsiteX180" fmla="*/ 2545476 w 4418004"/>
                  <a:gd name="connsiteY180" fmla="*/ 567211 h 3499702"/>
                  <a:gd name="connsiteX181" fmla="*/ 2541259 w 4418004"/>
                  <a:gd name="connsiteY181" fmla="*/ 553508 h 3499702"/>
                  <a:gd name="connsiteX182" fmla="*/ 2525444 w 4418004"/>
                  <a:gd name="connsiteY182" fmla="*/ 546130 h 3499702"/>
                  <a:gd name="connsiteX183" fmla="*/ 2511738 w 4418004"/>
                  <a:gd name="connsiteY183" fmla="*/ 558779 h 3499702"/>
                  <a:gd name="connsiteX184" fmla="*/ 2523335 w 4418004"/>
                  <a:gd name="connsiteY184" fmla="*/ 577751 h 3499702"/>
                  <a:gd name="connsiteX185" fmla="*/ 2517009 w 4418004"/>
                  <a:gd name="connsiteY185" fmla="*/ 596724 h 3499702"/>
                  <a:gd name="connsiteX186" fmla="*/ 2538096 w 4418004"/>
                  <a:gd name="connsiteY186" fmla="*/ 623075 h 3499702"/>
                  <a:gd name="connsiteX187" fmla="*/ 2552856 w 4418004"/>
                  <a:gd name="connsiteY187" fmla="*/ 624129 h 3499702"/>
                  <a:gd name="connsiteX188" fmla="*/ 2581323 w 4418004"/>
                  <a:gd name="connsiteY188" fmla="*/ 625183 h 3499702"/>
                  <a:gd name="connsiteX189" fmla="*/ 2593974 w 4418004"/>
                  <a:gd name="connsiteY189" fmla="*/ 659966 h 3499702"/>
                  <a:gd name="connsiteX190" fmla="*/ 2566562 w 4418004"/>
                  <a:gd name="connsiteY190" fmla="*/ 671560 h 3499702"/>
                  <a:gd name="connsiteX191" fmla="*/ 2559182 w 4418004"/>
                  <a:gd name="connsiteY191" fmla="*/ 698965 h 3499702"/>
                  <a:gd name="connsiteX192" fmla="*/ 2548639 w 4418004"/>
                  <a:gd name="connsiteY192" fmla="*/ 712668 h 3499702"/>
                  <a:gd name="connsiteX193" fmla="*/ 2544422 w 4418004"/>
                  <a:gd name="connsiteY193" fmla="*/ 745343 h 3499702"/>
                  <a:gd name="connsiteX194" fmla="*/ 2547585 w 4418004"/>
                  <a:gd name="connsiteY194" fmla="*/ 769585 h 3499702"/>
                  <a:gd name="connsiteX195" fmla="*/ 2546530 w 4418004"/>
                  <a:gd name="connsiteY195" fmla="*/ 784342 h 3499702"/>
                  <a:gd name="connsiteX196" fmla="*/ 2551802 w 4418004"/>
                  <a:gd name="connsiteY196" fmla="*/ 811747 h 3499702"/>
                  <a:gd name="connsiteX197" fmla="*/ 2556019 w 4418004"/>
                  <a:gd name="connsiteY197" fmla="*/ 835990 h 3499702"/>
                  <a:gd name="connsiteX198" fmla="*/ 2573942 w 4418004"/>
                  <a:gd name="connsiteY198" fmla="*/ 830719 h 3499702"/>
                  <a:gd name="connsiteX199" fmla="*/ 2587648 w 4418004"/>
                  <a:gd name="connsiteY199" fmla="*/ 826503 h 3499702"/>
                  <a:gd name="connsiteX200" fmla="*/ 2605572 w 4418004"/>
                  <a:gd name="connsiteY200" fmla="*/ 824395 h 3499702"/>
                  <a:gd name="connsiteX201" fmla="*/ 2607680 w 4418004"/>
                  <a:gd name="connsiteY201" fmla="*/ 800152 h 3499702"/>
                  <a:gd name="connsiteX202" fmla="*/ 2626658 w 4418004"/>
                  <a:gd name="connsiteY202" fmla="*/ 786450 h 3499702"/>
                  <a:gd name="connsiteX203" fmla="*/ 2632984 w 4418004"/>
                  <a:gd name="connsiteY203" fmla="*/ 803314 h 3499702"/>
                  <a:gd name="connsiteX204" fmla="*/ 2645636 w 4418004"/>
                  <a:gd name="connsiteY204" fmla="*/ 820179 h 3499702"/>
                  <a:gd name="connsiteX205" fmla="*/ 2660396 w 4418004"/>
                  <a:gd name="connsiteY205" fmla="*/ 829665 h 3499702"/>
                  <a:gd name="connsiteX206" fmla="*/ 2677265 w 4418004"/>
                  <a:gd name="connsiteY206" fmla="*/ 830719 h 3499702"/>
                  <a:gd name="connsiteX207" fmla="*/ 2693080 w 4418004"/>
                  <a:gd name="connsiteY207" fmla="*/ 813855 h 3499702"/>
                  <a:gd name="connsiteX208" fmla="*/ 2698351 w 4418004"/>
                  <a:gd name="connsiteY208" fmla="*/ 799098 h 3499702"/>
                  <a:gd name="connsiteX209" fmla="*/ 2707840 w 4418004"/>
                  <a:gd name="connsiteY209" fmla="*/ 792774 h 3499702"/>
                  <a:gd name="connsiteX210" fmla="*/ 2728927 w 4418004"/>
                  <a:gd name="connsiteY210" fmla="*/ 799098 h 3499702"/>
                  <a:gd name="connsiteX211" fmla="*/ 2767936 w 4418004"/>
                  <a:gd name="connsiteY211" fmla="*/ 786450 h 3499702"/>
                  <a:gd name="connsiteX212" fmla="*/ 2785859 w 4418004"/>
                  <a:gd name="connsiteY212" fmla="*/ 778018 h 3499702"/>
                  <a:gd name="connsiteX213" fmla="*/ 2792185 w 4418004"/>
                  <a:gd name="connsiteY213" fmla="*/ 751667 h 3499702"/>
                  <a:gd name="connsiteX214" fmla="*/ 2794294 w 4418004"/>
                  <a:gd name="connsiteY214" fmla="*/ 685263 h 3499702"/>
                  <a:gd name="connsiteX215" fmla="*/ 2797457 w 4418004"/>
                  <a:gd name="connsiteY215" fmla="*/ 657858 h 3499702"/>
                  <a:gd name="connsiteX216" fmla="*/ 2803783 w 4418004"/>
                  <a:gd name="connsiteY216" fmla="*/ 644155 h 3499702"/>
                  <a:gd name="connsiteX217" fmla="*/ 2819597 w 4418004"/>
                  <a:gd name="connsiteY217" fmla="*/ 634669 h 3499702"/>
                  <a:gd name="connsiteX218" fmla="*/ 2825839 w 4418004"/>
                  <a:gd name="connsiteY218" fmla="*/ 635091 h 3499702"/>
                  <a:gd name="connsiteX219" fmla="*/ 2829213 w 4418004"/>
                  <a:gd name="connsiteY219" fmla="*/ 635302 h 3499702"/>
                  <a:gd name="connsiteX220" fmla="*/ 2859661 w 4418004"/>
                  <a:gd name="connsiteY220" fmla="*/ 634669 h 3499702"/>
                  <a:gd name="connsiteX221" fmla="*/ 2880748 w 4418004"/>
                  <a:gd name="connsiteY221" fmla="*/ 645209 h 3499702"/>
                  <a:gd name="connsiteX222" fmla="*/ 2887074 w 4418004"/>
                  <a:gd name="connsiteY222" fmla="*/ 672614 h 3499702"/>
                  <a:gd name="connsiteX223" fmla="*/ 2899725 w 4418004"/>
                  <a:gd name="connsiteY223" fmla="*/ 696857 h 3499702"/>
                  <a:gd name="connsiteX224" fmla="*/ 2915540 w 4418004"/>
                  <a:gd name="connsiteY224" fmla="*/ 705289 h 3499702"/>
                  <a:gd name="connsiteX225" fmla="*/ 2941898 w 4418004"/>
                  <a:gd name="connsiteY225" fmla="*/ 706343 h 3499702"/>
                  <a:gd name="connsiteX226" fmla="*/ 2946115 w 4418004"/>
                  <a:gd name="connsiteY226" fmla="*/ 733748 h 3499702"/>
                  <a:gd name="connsiteX227" fmla="*/ 2934518 w 4418004"/>
                  <a:gd name="connsiteY227" fmla="*/ 759045 h 3499702"/>
                  <a:gd name="connsiteX228" fmla="*/ 2929246 w 4418004"/>
                  <a:gd name="connsiteY228" fmla="*/ 773802 h 3499702"/>
                  <a:gd name="connsiteX229" fmla="*/ 2935572 w 4418004"/>
                  <a:gd name="connsiteY229" fmla="*/ 778018 h 3499702"/>
                  <a:gd name="connsiteX230" fmla="*/ 2948013 w 4418004"/>
                  <a:gd name="connsiteY230" fmla="*/ 786492 h 3499702"/>
                  <a:gd name="connsiteX231" fmla="*/ 2963448 w 4418004"/>
                  <a:gd name="connsiteY231" fmla="*/ 781264 h 3499702"/>
                  <a:gd name="connsiteX232" fmla="*/ 2982805 w 4418004"/>
                  <a:gd name="connsiteY232" fmla="*/ 765837 h 3499702"/>
                  <a:gd name="connsiteX233" fmla="*/ 2990649 w 4418004"/>
                  <a:gd name="connsiteY233" fmla="*/ 754243 h 3499702"/>
                  <a:gd name="connsiteX234" fmla="*/ 2992294 w 4418004"/>
                  <a:gd name="connsiteY234" fmla="*/ 752725 h 3499702"/>
                  <a:gd name="connsiteX235" fmla="*/ 2996385 w 4418004"/>
                  <a:gd name="connsiteY235" fmla="*/ 746823 h 3499702"/>
                  <a:gd name="connsiteX236" fmla="*/ 3008741 w 4418004"/>
                  <a:gd name="connsiteY236" fmla="*/ 721484 h 3499702"/>
                  <a:gd name="connsiteX237" fmla="*/ 3014730 w 4418004"/>
                  <a:gd name="connsiteY237" fmla="*/ 714822 h 3499702"/>
                  <a:gd name="connsiteX238" fmla="*/ 3034677 w 4418004"/>
                  <a:gd name="connsiteY238" fmla="*/ 709510 h 3499702"/>
                  <a:gd name="connsiteX239" fmla="*/ 3048384 w 4418004"/>
                  <a:gd name="connsiteY239" fmla="*/ 688429 h 3499702"/>
                  <a:gd name="connsiteX240" fmla="*/ 3050492 w 4418004"/>
                  <a:gd name="connsiteY240" fmla="*/ 665240 h 3499702"/>
                  <a:gd name="connsiteX241" fmla="*/ 3085285 w 4418004"/>
                  <a:gd name="connsiteY241" fmla="*/ 629403 h 3499702"/>
                  <a:gd name="connsiteX242" fmla="*/ 3115860 w 4418004"/>
                  <a:gd name="connsiteY242" fmla="*/ 584080 h 3499702"/>
                  <a:gd name="connsiteX243" fmla="*/ 3146435 w 4418004"/>
                  <a:gd name="connsiteY243" fmla="*/ 537702 h 3499702"/>
                  <a:gd name="connsiteX244" fmla="*/ 3172793 w 4418004"/>
                  <a:gd name="connsiteY244" fmla="*/ 513460 h 3499702"/>
                  <a:gd name="connsiteX245" fmla="*/ 3206531 w 4418004"/>
                  <a:gd name="connsiteY245" fmla="*/ 505027 h 3499702"/>
                  <a:gd name="connsiteX246" fmla="*/ 3246595 w 4418004"/>
                  <a:gd name="connsiteY246" fmla="*/ 501865 h 3499702"/>
                  <a:gd name="connsiteX247" fmla="*/ 3270844 w 4418004"/>
                  <a:gd name="connsiteY247" fmla="*/ 482893 h 3499702"/>
                  <a:gd name="connsiteX248" fmla="*/ 3271265 w 4418004"/>
                  <a:gd name="connsiteY248" fmla="*/ 481796 h 3499702"/>
                  <a:gd name="connsiteX249" fmla="*/ 3310908 w 4418004"/>
                  <a:gd name="connsiteY249" fmla="*/ 476568 h 3499702"/>
                  <a:gd name="connsiteX250" fmla="*/ 3356243 w 4418004"/>
                  <a:gd name="connsiteY250" fmla="*/ 472352 h 3499702"/>
                  <a:gd name="connsiteX251" fmla="*/ 3380492 w 4418004"/>
                  <a:gd name="connsiteY251" fmla="*/ 491325 h 3499702"/>
                  <a:gd name="connsiteX252" fmla="*/ 3376275 w 4418004"/>
                  <a:gd name="connsiteY252" fmla="*/ 506081 h 3499702"/>
                  <a:gd name="connsiteX253" fmla="*/ 3331994 w 4418004"/>
                  <a:gd name="connsiteY253" fmla="*/ 502919 h 3499702"/>
                  <a:gd name="connsiteX254" fmla="*/ 3319342 w 4418004"/>
                  <a:gd name="connsiteY254" fmla="*/ 524000 h 3499702"/>
                  <a:gd name="connsiteX255" fmla="*/ 3335157 w 4418004"/>
                  <a:gd name="connsiteY255" fmla="*/ 549297 h 3499702"/>
                  <a:gd name="connsiteX256" fmla="*/ 3374166 w 4418004"/>
                  <a:gd name="connsiteY256" fmla="*/ 545081 h 3499702"/>
                  <a:gd name="connsiteX257" fmla="*/ 3404742 w 4418004"/>
                  <a:gd name="connsiteY257" fmla="*/ 532432 h 3499702"/>
                  <a:gd name="connsiteX258" fmla="*/ 3486978 w 4418004"/>
                  <a:gd name="connsiteY258" fmla="*/ 490271 h 3499702"/>
                  <a:gd name="connsiteX259" fmla="*/ 3528096 w 4418004"/>
                  <a:gd name="connsiteY259" fmla="*/ 470244 h 3499702"/>
                  <a:gd name="connsiteX260" fmla="*/ 3548128 w 4418004"/>
                  <a:gd name="connsiteY260" fmla="*/ 450218 h 3499702"/>
                  <a:gd name="connsiteX261" fmla="*/ 3588192 w 4418004"/>
                  <a:gd name="connsiteY261" fmla="*/ 452326 h 3499702"/>
                  <a:gd name="connsiteX262" fmla="*/ 3636691 w 4418004"/>
                  <a:gd name="connsiteY262" fmla="*/ 462866 h 3499702"/>
                  <a:gd name="connsiteX263" fmla="*/ 3670429 w 4418004"/>
                  <a:gd name="connsiteY263" fmla="*/ 471298 h 3499702"/>
                  <a:gd name="connsiteX264" fmla="*/ 3698895 w 4418004"/>
                  <a:gd name="connsiteY264" fmla="*/ 448109 h 3499702"/>
                  <a:gd name="connsiteX265" fmla="*/ 3728416 w 4418004"/>
                  <a:gd name="connsiteY265" fmla="*/ 446001 h 3499702"/>
                  <a:gd name="connsiteX266" fmla="*/ 3747393 w 4418004"/>
                  <a:gd name="connsiteY266" fmla="*/ 449163 h 3499702"/>
                  <a:gd name="connsiteX267" fmla="*/ 3756882 w 4418004"/>
                  <a:gd name="connsiteY267" fmla="*/ 466028 h 3499702"/>
                  <a:gd name="connsiteX268" fmla="*/ 3781132 w 4418004"/>
                  <a:gd name="connsiteY268" fmla="*/ 469190 h 3499702"/>
                  <a:gd name="connsiteX269" fmla="*/ 3789140 w 4418004"/>
                  <a:gd name="connsiteY269" fmla="*/ 460210 h 3499702"/>
                  <a:gd name="connsiteX270" fmla="*/ 3804326 w 4418004"/>
                  <a:gd name="connsiteY270" fmla="*/ 457596 h 3499702"/>
                  <a:gd name="connsiteX271" fmla="*/ 3828576 w 4418004"/>
                  <a:gd name="connsiteY271" fmla="*/ 458650 h 3499702"/>
                  <a:gd name="connsiteX272" fmla="*/ 3853879 w 4418004"/>
                  <a:gd name="connsiteY272" fmla="*/ 461812 h 3499702"/>
                  <a:gd name="connsiteX273" fmla="*/ 3876020 w 4418004"/>
                  <a:gd name="connsiteY273" fmla="*/ 461812 h 3499702"/>
                  <a:gd name="connsiteX274" fmla="*/ 3907649 w 4418004"/>
                  <a:gd name="connsiteY274" fmla="*/ 450218 h 3499702"/>
                  <a:gd name="connsiteX275" fmla="*/ 3935061 w 4418004"/>
                  <a:gd name="connsiteY275" fmla="*/ 446001 h 3499702"/>
                  <a:gd name="connsiteX276" fmla="*/ 3952985 w 4418004"/>
                  <a:gd name="connsiteY276" fmla="*/ 455488 h 3499702"/>
                  <a:gd name="connsiteX277" fmla="*/ 3969854 w 4418004"/>
                  <a:gd name="connsiteY277" fmla="*/ 453380 h 3499702"/>
                  <a:gd name="connsiteX278" fmla="*/ 3993049 w 4418004"/>
                  <a:gd name="connsiteY278" fmla="*/ 434407 h 3499702"/>
                  <a:gd name="connsiteX279" fmla="*/ 3995157 w 4418004"/>
                  <a:gd name="connsiteY279" fmla="*/ 414380 h 3499702"/>
                  <a:gd name="connsiteX280" fmla="*/ 3991994 w 4418004"/>
                  <a:gd name="connsiteY280" fmla="*/ 390138 h 3499702"/>
                  <a:gd name="connsiteX281" fmla="*/ 4019406 w 4418004"/>
                  <a:gd name="connsiteY281" fmla="*/ 375381 h 3499702"/>
                  <a:gd name="connsiteX282" fmla="*/ 4037330 w 4418004"/>
                  <a:gd name="connsiteY282" fmla="*/ 371165 h 3499702"/>
                  <a:gd name="connsiteX283" fmla="*/ 4062633 w 4418004"/>
                  <a:gd name="connsiteY283" fmla="*/ 364841 h 3499702"/>
                  <a:gd name="connsiteX284" fmla="*/ 4086882 w 4418004"/>
                  <a:gd name="connsiteY284" fmla="*/ 338490 h 3499702"/>
                  <a:gd name="connsiteX285" fmla="*/ 4110748 w 4418004"/>
                  <a:gd name="connsiteY285" fmla="*/ 342031 h 3499702"/>
                  <a:gd name="connsiteX286" fmla="*/ 4122729 w 4418004"/>
                  <a:gd name="connsiteY286" fmla="*/ 344814 h 3499702"/>
                  <a:gd name="connsiteX287" fmla="*/ 4135381 w 4418004"/>
                  <a:gd name="connsiteY287" fmla="*/ 342706 h 3499702"/>
                  <a:gd name="connsiteX288" fmla="*/ 4183879 w 4418004"/>
                  <a:gd name="connsiteY288" fmla="*/ 340598 h 3499702"/>
                  <a:gd name="connsiteX289" fmla="*/ 4198640 w 4418004"/>
                  <a:gd name="connsiteY289" fmla="*/ 337436 h 3499702"/>
                  <a:gd name="connsiteX290" fmla="*/ 4220780 w 4418004"/>
                  <a:gd name="connsiteY290" fmla="*/ 335328 h 3499702"/>
                  <a:gd name="connsiteX291" fmla="*/ 4250301 w 4418004"/>
                  <a:gd name="connsiteY291" fmla="*/ 317409 h 3499702"/>
                  <a:gd name="connsiteX292" fmla="*/ 4274550 w 4418004"/>
                  <a:gd name="connsiteY292" fmla="*/ 325842 h 3499702"/>
                  <a:gd name="connsiteX293" fmla="*/ 4292474 w 4418004"/>
                  <a:gd name="connsiteY293" fmla="*/ 344814 h 3499702"/>
                  <a:gd name="connsiteX294" fmla="*/ 4320940 w 4418004"/>
                  <a:gd name="connsiteY294" fmla="*/ 356409 h 3499702"/>
                  <a:gd name="connsiteX295" fmla="*/ 4336755 w 4418004"/>
                  <a:gd name="connsiteY295" fmla="*/ 364841 h 3499702"/>
                  <a:gd name="connsiteX296" fmla="*/ 4382090 w 4418004"/>
                  <a:gd name="connsiteY296" fmla="*/ 379597 h 3499702"/>
                  <a:gd name="connsiteX297" fmla="*/ 4389471 w 4418004"/>
                  <a:gd name="connsiteY297" fmla="*/ 365895 h 3499702"/>
                  <a:gd name="connsiteX298" fmla="*/ 4404231 w 4418004"/>
                  <a:gd name="connsiteY298" fmla="*/ 370111 h 3499702"/>
                  <a:gd name="connsiteX299" fmla="*/ 4417937 w 4418004"/>
                  <a:gd name="connsiteY299" fmla="*/ 396462 h 3499702"/>
                  <a:gd name="connsiteX300" fmla="*/ 4403177 w 4418004"/>
                  <a:gd name="connsiteY300" fmla="*/ 410164 h 3499702"/>
                  <a:gd name="connsiteX301" fmla="*/ 4390525 w 4418004"/>
                  <a:gd name="connsiteY301" fmla="*/ 417542 h 3499702"/>
                  <a:gd name="connsiteX302" fmla="*/ 4376819 w 4418004"/>
                  <a:gd name="connsiteY302" fmla="*/ 423867 h 3499702"/>
                  <a:gd name="connsiteX303" fmla="*/ 4358895 w 4418004"/>
                  <a:gd name="connsiteY303" fmla="*/ 410164 h 3499702"/>
                  <a:gd name="connsiteX304" fmla="*/ 4340972 w 4418004"/>
                  <a:gd name="connsiteY304" fmla="*/ 417542 h 3499702"/>
                  <a:gd name="connsiteX305" fmla="*/ 4327266 w 4418004"/>
                  <a:gd name="connsiteY305" fmla="*/ 436515 h 3499702"/>
                  <a:gd name="connsiteX306" fmla="*/ 4313560 w 4418004"/>
                  <a:gd name="connsiteY306" fmla="*/ 453380 h 3499702"/>
                  <a:gd name="connsiteX307" fmla="*/ 4287202 w 4418004"/>
                  <a:gd name="connsiteY307" fmla="*/ 461812 h 3499702"/>
                  <a:gd name="connsiteX308" fmla="*/ 4271387 w 4418004"/>
                  <a:gd name="connsiteY308" fmla="*/ 468136 h 3499702"/>
                  <a:gd name="connsiteX309" fmla="*/ 4236595 w 4418004"/>
                  <a:gd name="connsiteY309" fmla="*/ 493433 h 3499702"/>
                  <a:gd name="connsiteX310" fmla="*/ 4187042 w 4418004"/>
                  <a:gd name="connsiteY310" fmla="*/ 525054 h 3499702"/>
                  <a:gd name="connsiteX311" fmla="*/ 4187801 w 4418004"/>
                  <a:gd name="connsiteY311" fmla="*/ 534582 h 3499702"/>
                  <a:gd name="connsiteX312" fmla="*/ 4191006 w 4418004"/>
                  <a:gd name="connsiteY312" fmla="*/ 547863 h 3499702"/>
                  <a:gd name="connsiteX313" fmla="*/ 4208677 w 4418004"/>
                  <a:gd name="connsiteY313" fmla="*/ 569956 h 3499702"/>
                  <a:gd name="connsiteX314" fmla="*/ 4221371 w 4418004"/>
                  <a:gd name="connsiteY314" fmla="*/ 594451 h 3499702"/>
                  <a:gd name="connsiteX315" fmla="*/ 4237097 w 4418004"/>
                  <a:gd name="connsiteY315" fmla="*/ 628518 h 3499702"/>
                  <a:gd name="connsiteX316" fmla="*/ 4239121 w 4418004"/>
                  <a:gd name="connsiteY316" fmla="*/ 633366 h 3499702"/>
                  <a:gd name="connsiteX317" fmla="*/ 4240260 w 4418004"/>
                  <a:gd name="connsiteY317" fmla="*/ 634505 h 3499702"/>
                  <a:gd name="connsiteX318" fmla="*/ 4231324 w 4418004"/>
                  <a:gd name="connsiteY318" fmla="*/ 647322 h 3499702"/>
                  <a:gd name="connsiteX319" fmla="*/ 4230269 w 4418004"/>
                  <a:gd name="connsiteY319" fmla="*/ 662078 h 3499702"/>
                  <a:gd name="connsiteX320" fmla="*/ 4257934 w 4418004"/>
                  <a:gd name="connsiteY320" fmla="*/ 669119 h 3499702"/>
                  <a:gd name="connsiteX321" fmla="*/ 4259579 w 4418004"/>
                  <a:gd name="connsiteY321" fmla="*/ 679407 h 3499702"/>
                  <a:gd name="connsiteX322" fmla="*/ 4287080 w 4418004"/>
                  <a:gd name="connsiteY322" fmla="*/ 701921 h 3499702"/>
                  <a:gd name="connsiteX323" fmla="*/ 4300997 w 4418004"/>
                  <a:gd name="connsiteY323" fmla="*/ 734549 h 3499702"/>
                  <a:gd name="connsiteX324" fmla="*/ 4337434 w 4418004"/>
                  <a:gd name="connsiteY324" fmla="*/ 785818 h 3499702"/>
                  <a:gd name="connsiteX325" fmla="*/ 4341988 w 4418004"/>
                  <a:gd name="connsiteY325" fmla="*/ 789949 h 3499702"/>
                  <a:gd name="connsiteX326" fmla="*/ 4355146 w 4418004"/>
                  <a:gd name="connsiteY326" fmla="*/ 810566 h 3499702"/>
                  <a:gd name="connsiteX327" fmla="*/ 4342035 w 4418004"/>
                  <a:gd name="connsiteY327" fmla="*/ 848638 h 3499702"/>
                  <a:gd name="connsiteX328" fmla="*/ 4351524 w 4418004"/>
                  <a:gd name="connsiteY328" fmla="*/ 885529 h 3499702"/>
                  <a:gd name="connsiteX329" fmla="*/ 4374718 w 4418004"/>
                  <a:gd name="connsiteY329" fmla="*/ 909772 h 3499702"/>
                  <a:gd name="connsiteX330" fmla="*/ 4378936 w 4418004"/>
                  <a:gd name="connsiteY330" fmla="*/ 937177 h 3499702"/>
                  <a:gd name="connsiteX331" fmla="*/ 4378936 w 4418004"/>
                  <a:gd name="connsiteY331" fmla="*/ 958257 h 3499702"/>
                  <a:gd name="connsiteX332" fmla="*/ 4372610 w 4418004"/>
                  <a:gd name="connsiteY332" fmla="*/ 978284 h 3499702"/>
                  <a:gd name="connsiteX333" fmla="*/ 4373664 w 4418004"/>
                  <a:gd name="connsiteY333" fmla="*/ 995149 h 3499702"/>
                  <a:gd name="connsiteX334" fmla="*/ 4369447 w 4418004"/>
                  <a:gd name="connsiteY334" fmla="*/ 1007797 h 3499702"/>
                  <a:gd name="connsiteX335" fmla="*/ 4314623 w 4418004"/>
                  <a:gd name="connsiteY335" fmla="*/ 1023608 h 3499702"/>
                  <a:gd name="connsiteX336" fmla="*/ 4299862 w 4418004"/>
                  <a:gd name="connsiteY336" fmla="*/ 1039418 h 3499702"/>
                  <a:gd name="connsiteX337" fmla="*/ 4289319 w 4418004"/>
                  <a:gd name="connsiteY337" fmla="*/ 1075255 h 3499702"/>
                  <a:gd name="connsiteX338" fmla="*/ 4277722 w 4418004"/>
                  <a:gd name="connsiteY338" fmla="*/ 1116363 h 3499702"/>
                  <a:gd name="connsiteX339" fmla="*/ 4256635 w 4418004"/>
                  <a:gd name="connsiteY339" fmla="*/ 1142713 h 3499702"/>
                  <a:gd name="connsiteX340" fmla="*/ 4241875 w 4418004"/>
                  <a:gd name="connsiteY340" fmla="*/ 1139551 h 3499702"/>
                  <a:gd name="connsiteX341" fmla="*/ 4212354 w 4418004"/>
                  <a:gd name="connsiteY341" fmla="*/ 1094228 h 3499702"/>
                  <a:gd name="connsiteX342" fmla="*/ 4200757 w 4418004"/>
                  <a:gd name="connsiteY342" fmla="*/ 1043634 h 3499702"/>
                  <a:gd name="connsiteX343" fmla="*/ 4190213 w 4418004"/>
                  <a:gd name="connsiteY343" fmla="*/ 984608 h 3499702"/>
                  <a:gd name="connsiteX344" fmla="*/ 4162801 w 4418004"/>
                  <a:gd name="connsiteY344" fmla="*/ 958257 h 3499702"/>
                  <a:gd name="connsiteX345" fmla="*/ 4099542 w 4418004"/>
                  <a:gd name="connsiteY345" fmla="*/ 950879 h 3499702"/>
                  <a:gd name="connsiteX346" fmla="*/ 4080565 w 4418004"/>
                  <a:gd name="connsiteY346" fmla="*/ 930853 h 3499702"/>
                  <a:gd name="connsiteX347" fmla="*/ 4059479 w 4418004"/>
                  <a:gd name="connsiteY347" fmla="*/ 893961 h 3499702"/>
                  <a:gd name="connsiteX348" fmla="*/ 4037338 w 4418004"/>
                  <a:gd name="connsiteY348" fmla="*/ 892907 h 3499702"/>
                  <a:gd name="connsiteX349" fmla="*/ 4018360 w 4418004"/>
                  <a:gd name="connsiteY349" fmla="*/ 917150 h 3499702"/>
                  <a:gd name="connsiteX350" fmla="*/ 4017517 w 4418004"/>
                  <a:gd name="connsiteY350" fmla="*/ 917825 h 3499702"/>
                  <a:gd name="connsiteX351" fmla="*/ 3982514 w 4418004"/>
                  <a:gd name="connsiteY351" fmla="*/ 943501 h 3499702"/>
                  <a:gd name="connsiteX352" fmla="*/ 3960373 w 4418004"/>
                  <a:gd name="connsiteY352" fmla="*/ 961420 h 3499702"/>
                  <a:gd name="connsiteX353" fmla="*/ 3948776 w 4418004"/>
                  <a:gd name="connsiteY353" fmla="*/ 974068 h 3499702"/>
                  <a:gd name="connsiteX354" fmla="*/ 3940341 w 4418004"/>
                  <a:gd name="connsiteY354" fmla="*/ 988824 h 3499702"/>
                  <a:gd name="connsiteX355" fmla="*/ 3935070 w 4418004"/>
                  <a:gd name="connsiteY355" fmla="*/ 1014121 h 3499702"/>
                  <a:gd name="connsiteX356" fmla="*/ 3931907 w 4418004"/>
                  <a:gd name="connsiteY356" fmla="*/ 1057337 h 3499702"/>
                  <a:gd name="connsiteX357" fmla="*/ 3902386 w 4418004"/>
                  <a:gd name="connsiteY357" fmla="*/ 1099498 h 3499702"/>
                  <a:gd name="connsiteX358" fmla="*/ 3892897 w 4418004"/>
                  <a:gd name="connsiteY358" fmla="*/ 1130065 h 3499702"/>
                  <a:gd name="connsiteX359" fmla="*/ 3886571 w 4418004"/>
                  <a:gd name="connsiteY359" fmla="*/ 1184875 h 3499702"/>
                  <a:gd name="connsiteX360" fmla="*/ 3886571 w 4418004"/>
                  <a:gd name="connsiteY360" fmla="*/ 1230198 h 3499702"/>
                  <a:gd name="connsiteX361" fmla="*/ 3880245 w 4418004"/>
                  <a:gd name="connsiteY361" fmla="*/ 1253387 h 3499702"/>
                  <a:gd name="connsiteX362" fmla="*/ 3880245 w 4418004"/>
                  <a:gd name="connsiteY362" fmla="*/ 1294494 h 3499702"/>
                  <a:gd name="connsiteX363" fmla="*/ 3902386 w 4418004"/>
                  <a:gd name="connsiteY363" fmla="*/ 1324007 h 3499702"/>
                  <a:gd name="connsiteX364" fmla="*/ 3859159 w 4418004"/>
                  <a:gd name="connsiteY364" fmla="*/ 1433627 h 3499702"/>
                  <a:gd name="connsiteX365" fmla="*/ 3855996 w 4418004"/>
                  <a:gd name="connsiteY365" fmla="*/ 1458924 h 3499702"/>
                  <a:gd name="connsiteX366" fmla="*/ 3866539 w 4418004"/>
                  <a:gd name="connsiteY366" fmla="*/ 1510571 h 3499702"/>
                  <a:gd name="connsiteX367" fmla="*/ 3962482 w 4418004"/>
                  <a:gd name="connsiteY367" fmla="*/ 1547462 h 3499702"/>
                  <a:gd name="connsiteX368" fmla="*/ 4011318 w 4418004"/>
                  <a:gd name="connsiteY368" fmla="*/ 1562556 h 3499702"/>
                  <a:gd name="connsiteX369" fmla="*/ 4027006 w 4418004"/>
                  <a:gd name="connsiteY369" fmla="*/ 1578198 h 3499702"/>
                  <a:gd name="connsiteX370" fmla="*/ 4032446 w 4418004"/>
                  <a:gd name="connsiteY370" fmla="*/ 1613609 h 3499702"/>
                  <a:gd name="connsiteX371" fmla="*/ 4029157 w 4418004"/>
                  <a:gd name="connsiteY371" fmla="*/ 1634690 h 3499702"/>
                  <a:gd name="connsiteX372" fmla="*/ 4029831 w 4418004"/>
                  <a:gd name="connsiteY372" fmla="*/ 1654675 h 3499702"/>
                  <a:gd name="connsiteX373" fmla="*/ 4015830 w 4418004"/>
                  <a:gd name="connsiteY373" fmla="*/ 1673479 h 3499702"/>
                  <a:gd name="connsiteX374" fmla="*/ 4008113 w 4418004"/>
                  <a:gd name="connsiteY374" fmla="*/ 1710581 h 3499702"/>
                  <a:gd name="connsiteX375" fmla="*/ 4006383 w 4418004"/>
                  <a:gd name="connsiteY375" fmla="*/ 1712355 h 3499702"/>
                  <a:gd name="connsiteX376" fmla="*/ 3995587 w 4418004"/>
                  <a:gd name="connsiteY376" fmla="*/ 1739672 h 3499702"/>
                  <a:gd name="connsiteX377" fmla="*/ 3987490 w 4418004"/>
                  <a:gd name="connsiteY377" fmla="*/ 1743930 h 3499702"/>
                  <a:gd name="connsiteX378" fmla="*/ 3986309 w 4418004"/>
                  <a:gd name="connsiteY378" fmla="*/ 1745195 h 3499702"/>
                  <a:gd name="connsiteX379" fmla="*/ 3965096 w 4418004"/>
                  <a:gd name="connsiteY379" fmla="*/ 1765647 h 3499702"/>
                  <a:gd name="connsiteX380" fmla="*/ 3960331 w 4418004"/>
                  <a:gd name="connsiteY380" fmla="*/ 1786981 h 3499702"/>
                  <a:gd name="connsiteX381" fmla="*/ 3956202 w 4418004"/>
                  <a:gd name="connsiteY381" fmla="*/ 1819319 h 3499702"/>
                  <a:gd name="connsiteX382" fmla="*/ 3955190 w 4418004"/>
                  <a:gd name="connsiteY382" fmla="*/ 1821516 h 3499702"/>
                  <a:gd name="connsiteX383" fmla="*/ 3956750 w 4418004"/>
                  <a:gd name="connsiteY383" fmla="*/ 1822612 h 3499702"/>
                  <a:gd name="connsiteX384" fmla="*/ 3961854 w 4418004"/>
                  <a:gd name="connsiteY384" fmla="*/ 1834670 h 3499702"/>
                  <a:gd name="connsiteX385" fmla="*/ 3961305 w 4418004"/>
                  <a:gd name="connsiteY385" fmla="*/ 1836272 h 3499702"/>
                  <a:gd name="connsiteX386" fmla="*/ 3944348 w 4418004"/>
                  <a:gd name="connsiteY386" fmla="*/ 1855873 h 3499702"/>
                  <a:gd name="connsiteX387" fmla="*/ 3937980 w 4418004"/>
                  <a:gd name="connsiteY387" fmla="*/ 1868859 h 3499702"/>
                  <a:gd name="connsiteX388" fmla="*/ 3932919 w 4418004"/>
                  <a:gd name="connsiteY388" fmla="*/ 1887034 h 3499702"/>
                  <a:gd name="connsiteX389" fmla="*/ 3932202 w 4418004"/>
                  <a:gd name="connsiteY389" fmla="*/ 1888383 h 3499702"/>
                  <a:gd name="connsiteX390" fmla="*/ 3932876 w 4418004"/>
                  <a:gd name="connsiteY390" fmla="*/ 1889986 h 3499702"/>
                  <a:gd name="connsiteX391" fmla="*/ 3928280 w 4418004"/>
                  <a:gd name="connsiteY391" fmla="*/ 1905708 h 3499702"/>
                  <a:gd name="connsiteX392" fmla="*/ 3930473 w 4418004"/>
                  <a:gd name="connsiteY392" fmla="*/ 1915404 h 3499702"/>
                  <a:gd name="connsiteX393" fmla="*/ 3901336 w 4418004"/>
                  <a:gd name="connsiteY393" fmla="*/ 1941671 h 3499702"/>
                  <a:gd name="connsiteX394" fmla="*/ 3879195 w 4418004"/>
                  <a:gd name="connsiteY394" fmla="*/ 1954320 h 3499702"/>
                  <a:gd name="connsiteX395" fmla="*/ 3852837 w 4418004"/>
                  <a:gd name="connsiteY395" fmla="*/ 1950104 h 3499702"/>
                  <a:gd name="connsiteX396" fmla="*/ 3835968 w 4418004"/>
                  <a:gd name="connsiteY396" fmla="*/ 1936401 h 3499702"/>
                  <a:gd name="connsiteX397" fmla="*/ 3821208 w 4418004"/>
                  <a:gd name="connsiteY397" fmla="*/ 1943779 h 3499702"/>
                  <a:gd name="connsiteX398" fmla="*/ 3803284 w 4418004"/>
                  <a:gd name="connsiteY398" fmla="*/ 1952212 h 3499702"/>
                  <a:gd name="connsiteX399" fmla="*/ 3774818 w 4418004"/>
                  <a:gd name="connsiteY399" fmla="*/ 1994373 h 3499702"/>
                  <a:gd name="connsiteX400" fmla="*/ 3760058 w 4418004"/>
                  <a:gd name="connsiteY400" fmla="*/ 2017562 h 3499702"/>
                  <a:gd name="connsiteX401" fmla="*/ 3742134 w 4418004"/>
                  <a:gd name="connsiteY401" fmla="*/ 2024940 h 3499702"/>
                  <a:gd name="connsiteX402" fmla="*/ 3737074 w 4418004"/>
                  <a:gd name="connsiteY402" fmla="*/ 2039359 h 3499702"/>
                  <a:gd name="connsiteX403" fmla="*/ 3696799 w 4418004"/>
                  <a:gd name="connsiteY403" fmla="*/ 1996481 h 3499702"/>
                  <a:gd name="connsiteX404" fmla="*/ 3648300 w 4418004"/>
                  <a:gd name="connsiteY404" fmla="*/ 1953266 h 3499702"/>
                  <a:gd name="connsiteX405" fmla="*/ 3625105 w 4418004"/>
                  <a:gd name="connsiteY405" fmla="*/ 1943779 h 3499702"/>
                  <a:gd name="connsiteX406" fmla="*/ 3590313 w 4418004"/>
                  <a:gd name="connsiteY406" fmla="*/ 1937455 h 3499702"/>
                  <a:gd name="connsiteX407" fmla="*/ 3561847 w 4418004"/>
                  <a:gd name="connsiteY407" fmla="*/ 1922699 h 3499702"/>
                  <a:gd name="connsiteX408" fmla="*/ 3516511 w 4418004"/>
                  <a:gd name="connsiteY408" fmla="*/ 1900564 h 3499702"/>
                  <a:gd name="connsiteX409" fmla="*/ 3485936 w 4418004"/>
                  <a:gd name="connsiteY409" fmla="*/ 1877375 h 3499702"/>
                  <a:gd name="connsiteX410" fmla="*/ 3463796 w 4418004"/>
                  <a:gd name="connsiteY410" fmla="*/ 1875267 h 3499702"/>
                  <a:gd name="connsiteX411" fmla="*/ 3443764 w 4418004"/>
                  <a:gd name="connsiteY411" fmla="*/ 1883699 h 3499702"/>
                  <a:gd name="connsiteX412" fmla="*/ 3423732 w 4418004"/>
                  <a:gd name="connsiteY412" fmla="*/ 1901618 h 3499702"/>
                  <a:gd name="connsiteX413" fmla="*/ 3401591 w 4418004"/>
                  <a:gd name="connsiteY413" fmla="*/ 1925861 h 3499702"/>
                  <a:gd name="connsiteX414" fmla="*/ 3371016 w 4418004"/>
                  <a:gd name="connsiteY414" fmla="*/ 1955374 h 3499702"/>
                  <a:gd name="connsiteX415" fmla="*/ 3364690 w 4418004"/>
                  <a:gd name="connsiteY415" fmla="*/ 1976454 h 3499702"/>
                  <a:gd name="connsiteX416" fmla="*/ 3355201 w 4418004"/>
                  <a:gd name="connsiteY416" fmla="*/ 1993319 h 3499702"/>
                  <a:gd name="connsiteX417" fmla="*/ 3347821 w 4418004"/>
                  <a:gd name="connsiteY417" fmla="*/ 2018616 h 3499702"/>
                  <a:gd name="connsiteX418" fmla="*/ 3355201 w 4418004"/>
                  <a:gd name="connsiteY418" fmla="*/ 2051291 h 3499702"/>
                  <a:gd name="connsiteX419" fmla="*/ 3356973 w 4418004"/>
                  <a:gd name="connsiteY419" fmla="*/ 2057526 h 3499702"/>
                  <a:gd name="connsiteX420" fmla="*/ 3357310 w 4418004"/>
                  <a:gd name="connsiteY420" fmla="*/ 2058669 h 3499702"/>
                  <a:gd name="connsiteX421" fmla="*/ 3364690 w 4418004"/>
                  <a:gd name="connsiteY421" fmla="*/ 2083966 h 3499702"/>
                  <a:gd name="connsiteX422" fmla="*/ 3360473 w 4418004"/>
                  <a:gd name="connsiteY422" fmla="*/ 2139830 h 3499702"/>
                  <a:gd name="connsiteX423" fmla="*/ 3355201 w 4418004"/>
                  <a:gd name="connsiteY423" fmla="*/ 2168373 h 3499702"/>
                  <a:gd name="connsiteX424" fmla="*/ 3358364 w 4418004"/>
                  <a:gd name="connsiteY424" fmla="*/ 2188315 h 3499702"/>
                  <a:gd name="connsiteX425" fmla="*/ 3360473 w 4418004"/>
                  <a:gd name="connsiteY425" fmla="*/ 2205180 h 3499702"/>
                  <a:gd name="connsiteX426" fmla="*/ 3358364 w 4418004"/>
                  <a:gd name="connsiteY426" fmla="*/ 2322178 h 3499702"/>
                  <a:gd name="connsiteX427" fmla="*/ 3362582 w 4418004"/>
                  <a:gd name="connsiteY427" fmla="*/ 2342204 h 3499702"/>
                  <a:gd name="connsiteX428" fmla="*/ 3383668 w 4418004"/>
                  <a:gd name="connsiteY428" fmla="*/ 2390690 h 3499702"/>
                  <a:gd name="connsiteX429" fmla="*/ 3377764 w 4418004"/>
                  <a:gd name="connsiteY429" fmla="*/ 2390479 h 3499702"/>
                  <a:gd name="connsiteX430" fmla="*/ 3361949 w 4418004"/>
                  <a:gd name="connsiteY430" fmla="*/ 2394100 h 3499702"/>
                  <a:gd name="connsiteX431" fmla="*/ 3360515 w 4418004"/>
                  <a:gd name="connsiteY431" fmla="*/ 2395070 h 3499702"/>
                  <a:gd name="connsiteX432" fmla="*/ 3339682 w 4418004"/>
                  <a:gd name="connsiteY432" fmla="*/ 2398317 h 3499702"/>
                  <a:gd name="connsiteX433" fmla="*/ 3316782 w 4418004"/>
                  <a:gd name="connsiteY433" fmla="*/ 2418174 h 3499702"/>
                  <a:gd name="connsiteX434" fmla="*/ 3290635 w 4418004"/>
                  <a:gd name="connsiteY434" fmla="*/ 2435039 h 3499702"/>
                  <a:gd name="connsiteX435" fmla="*/ 3276550 w 4418004"/>
                  <a:gd name="connsiteY435" fmla="*/ 2448573 h 3499702"/>
                  <a:gd name="connsiteX436" fmla="*/ 3274947 w 4418004"/>
                  <a:gd name="connsiteY436" fmla="*/ 2449585 h 3499702"/>
                  <a:gd name="connsiteX437" fmla="*/ 3263898 w 4418004"/>
                  <a:gd name="connsiteY437" fmla="*/ 2461811 h 3499702"/>
                  <a:gd name="connsiteX438" fmla="*/ 3263181 w 4418004"/>
                  <a:gd name="connsiteY438" fmla="*/ 2462318 h 3499702"/>
                  <a:gd name="connsiteX439" fmla="*/ 3235305 w 4418004"/>
                  <a:gd name="connsiteY439" fmla="*/ 2473448 h 3499702"/>
                  <a:gd name="connsiteX440" fmla="*/ 3233791 w 4418004"/>
                  <a:gd name="connsiteY440" fmla="*/ 2474334 h 3499702"/>
                  <a:gd name="connsiteX441" fmla="*/ 3216707 w 4418004"/>
                  <a:gd name="connsiteY441" fmla="*/ 2488204 h 3499702"/>
                  <a:gd name="connsiteX442" fmla="*/ 3202035 w 4418004"/>
                  <a:gd name="connsiteY442" fmla="*/ 2505912 h 3499702"/>
                  <a:gd name="connsiteX443" fmla="*/ 3200474 w 4418004"/>
                  <a:gd name="connsiteY443" fmla="*/ 2506878 h 3499702"/>
                  <a:gd name="connsiteX444" fmla="*/ 3179726 w 4418004"/>
                  <a:gd name="connsiteY444" fmla="*/ 2529350 h 3499702"/>
                  <a:gd name="connsiteX445" fmla="*/ 3155687 w 4418004"/>
                  <a:gd name="connsiteY445" fmla="*/ 2534957 h 3499702"/>
                  <a:gd name="connsiteX446" fmla="*/ 3128022 w 4418004"/>
                  <a:gd name="connsiteY446" fmla="*/ 2534789 h 3499702"/>
                  <a:gd name="connsiteX447" fmla="*/ 3112629 w 4418004"/>
                  <a:gd name="connsiteY447" fmla="*/ 2541323 h 3499702"/>
                  <a:gd name="connsiteX448" fmla="*/ 3094368 w 4418004"/>
                  <a:gd name="connsiteY448" fmla="*/ 2544532 h 3499702"/>
                  <a:gd name="connsiteX449" fmla="*/ 3092428 w 4418004"/>
                  <a:gd name="connsiteY449" fmla="*/ 2544026 h 3499702"/>
                  <a:gd name="connsiteX450" fmla="*/ 3073577 w 4418004"/>
                  <a:gd name="connsiteY450" fmla="*/ 2548365 h 3499702"/>
                  <a:gd name="connsiteX451" fmla="*/ 3068854 w 4418004"/>
                  <a:gd name="connsiteY451" fmla="*/ 2546472 h 3499702"/>
                  <a:gd name="connsiteX452" fmla="*/ 3067040 w 4418004"/>
                  <a:gd name="connsiteY452" fmla="*/ 2546303 h 3499702"/>
                  <a:gd name="connsiteX453" fmla="*/ 3056329 w 4418004"/>
                  <a:gd name="connsiteY453" fmla="*/ 2550519 h 3499702"/>
                  <a:gd name="connsiteX454" fmla="*/ 3043045 w 4418004"/>
                  <a:gd name="connsiteY454" fmla="*/ 2548495 h 3499702"/>
                  <a:gd name="connsiteX455" fmla="*/ 3041568 w 4418004"/>
                  <a:gd name="connsiteY455" fmla="*/ 2549507 h 3499702"/>
                  <a:gd name="connsiteX456" fmla="*/ 3036887 w 4418004"/>
                  <a:gd name="connsiteY456" fmla="*/ 2554689 h 3499702"/>
                  <a:gd name="connsiteX457" fmla="*/ 3035495 w 4418004"/>
                  <a:gd name="connsiteY457" fmla="*/ 2556375 h 3499702"/>
                  <a:gd name="connsiteX458" fmla="*/ 3016729 w 4418004"/>
                  <a:gd name="connsiteY458" fmla="*/ 2558778 h 3499702"/>
                  <a:gd name="connsiteX459" fmla="*/ 3009939 w 4418004"/>
                  <a:gd name="connsiteY459" fmla="*/ 2557556 h 3499702"/>
                  <a:gd name="connsiteX460" fmla="*/ 2978183 w 4418004"/>
                  <a:gd name="connsiteY460" fmla="*/ 2554942 h 3499702"/>
                  <a:gd name="connsiteX461" fmla="*/ 2957814 w 4418004"/>
                  <a:gd name="connsiteY461" fmla="*/ 2546847 h 3499702"/>
                  <a:gd name="connsiteX462" fmla="*/ 2919142 w 4418004"/>
                  <a:gd name="connsiteY462" fmla="*/ 2533941 h 3499702"/>
                  <a:gd name="connsiteX463" fmla="*/ 2884982 w 4418004"/>
                  <a:gd name="connsiteY463" fmla="*/ 2582515 h 3499702"/>
                  <a:gd name="connsiteX464" fmla="*/ 2875493 w 4418004"/>
                  <a:gd name="connsiteY464" fmla="*/ 2603596 h 3499702"/>
                  <a:gd name="connsiteX465" fmla="*/ 2831212 w 4418004"/>
                  <a:gd name="connsiteY465" fmla="*/ 2716377 h 3499702"/>
                  <a:gd name="connsiteX466" fmla="*/ 2816451 w 4418004"/>
                  <a:gd name="connsiteY466" fmla="*/ 2727972 h 3499702"/>
                  <a:gd name="connsiteX467" fmla="*/ 2814343 w 4418004"/>
                  <a:gd name="connsiteY467" fmla="*/ 2770133 h 3499702"/>
                  <a:gd name="connsiteX468" fmla="*/ 2795365 w 4418004"/>
                  <a:gd name="connsiteY468" fmla="*/ 2822835 h 3499702"/>
                  <a:gd name="connsiteX469" fmla="*/ 2789039 w 4418004"/>
                  <a:gd name="connsiteY469" fmla="*/ 2843916 h 3499702"/>
                  <a:gd name="connsiteX470" fmla="*/ 2786930 w 4418004"/>
                  <a:gd name="connsiteY470" fmla="*/ 2882915 h 3499702"/>
                  <a:gd name="connsiteX471" fmla="*/ 2785876 w 4418004"/>
                  <a:gd name="connsiteY471" fmla="*/ 2912428 h 3499702"/>
                  <a:gd name="connsiteX472" fmla="*/ 2753192 w 4418004"/>
                  <a:gd name="connsiteY472" fmla="*/ 2987264 h 3499702"/>
                  <a:gd name="connsiteX473" fmla="*/ 2714183 w 4418004"/>
                  <a:gd name="connsiteY473" fmla="*/ 3068425 h 3499702"/>
                  <a:gd name="connsiteX474" fmla="*/ 2707857 w 4418004"/>
                  <a:gd name="connsiteY474" fmla="*/ 3092668 h 3499702"/>
                  <a:gd name="connsiteX475" fmla="*/ 2683608 w 4418004"/>
                  <a:gd name="connsiteY475" fmla="*/ 3111640 h 3499702"/>
                  <a:gd name="connsiteX476" fmla="*/ 2679391 w 4418004"/>
                  <a:gd name="connsiteY476" fmla="*/ 3136937 h 3499702"/>
                  <a:gd name="connsiteX477" fmla="*/ 2673065 w 4418004"/>
                  <a:gd name="connsiteY477" fmla="*/ 3166450 h 3499702"/>
                  <a:gd name="connsiteX478" fmla="*/ 2655141 w 4418004"/>
                  <a:gd name="connsiteY478" fmla="*/ 3209665 h 3499702"/>
                  <a:gd name="connsiteX479" fmla="*/ 2653033 w 4418004"/>
                  <a:gd name="connsiteY479" fmla="*/ 3225476 h 3499702"/>
                  <a:gd name="connsiteX480" fmla="*/ 2663576 w 4418004"/>
                  <a:gd name="connsiteY480" fmla="*/ 3253935 h 3499702"/>
                  <a:gd name="connsiteX481" fmla="*/ 2589774 w 4418004"/>
                  <a:gd name="connsiteY481" fmla="*/ 3373040 h 3499702"/>
                  <a:gd name="connsiteX482" fmla="*/ 2552873 w 4418004"/>
                  <a:gd name="connsiteY482" fmla="*/ 3433120 h 3499702"/>
                  <a:gd name="connsiteX483" fmla="*/ 2498049 w 4418004"/>
                  <a:gd name="connsiteY483" fmla="*/ 3459471 h 3499702"/>
                  <a:gd name="connsiteX484" fmla="*/ 2459123 w 4418004"/>
                  <a:gd name="connsiteY484" fmla="*/ 3484726 h 3499702"/>
                  <a:gd name="connsiteX485" fmla="*/ 2459461 w 4418004"/>
                  <a:gd name="connsiteY485" fmla="*/ 3486202 h 3499702"/>
                  <a:gd name="connsiteX486" fmla="*/ 2444658 w 4418004"/>
                  <a:gd name="connsiteY486" fmla="*/ 3490629 h 3499702"/>
                  <a:gd name="connsiteX487" fmla="*/ 2430657 w 4418004"/>
                  <a:gd name="connsiteY487" fmla="*/ 3489237 h 3499702"/>
                  <a:gd name="connsiteX488" fmla="*/ 2430657 w 4418004"/>
                  <a:gd name="connsiteY488" fmla="*/ 3493669 h 3499702"/>
                  <a:gd name="connsiteX489" fmla="*/ 2428633 w 4418004"/>
                  <a:gd name="connsiteY489" fmla="*/ 3496198 h 3499702"/>
                  <a:gd name="connsiteX490" fmla="*/ 2426440 w 4418004"/>
                  <a:gd name="connsiteY490" fmla="*/ 3495861 h 3499702"/>
                  <a:gd name="connsiteX491" fmla="*/ 2423741 w 4418004"/>
                  <a:gd name="connsiteY491" fmla="*/ 3491771 h 3499702"/>
                  <a:gd name="connsiteX492" fmla="*/ 2415053 w 4418004"/>
                  <a:gd name="connsiteY492" fmla="*/ 3491561 h 3499702"/>
                  <a:gd name="connsiteX493" fmla="*/ 2402950 w 4418004"/>
                  <a:gd name="connsiteY493" fmla="*/ 3488988 h 3499702"/>
                  <a:gd name="connsiteX494" fmla="*/ 2400208 w 4418004"/>
                  <a:gd name="connsiteY494" fmla="*/ 3496156 h 3499702"/>
                  <a:gd name="connsiteX495" fmla="*/ 2377815 w 4418004"/>
                  <a:gd name="connsiteY495" fmla="*/ 3499529 h 3499702"/>
                  <a:gd name="connsiteX496" fmla="*/ 2347155 w 4418004"/>
                  <a:gd name="connsiteY496" fmla="*/ 3486290 h 3499702"/>
                  <a:gd name="connsiteX497" fmla="*/ 2334630 w 4418004"/>
                  <a:gd name="connsiteY497" fmla="*/ 3485995 h 3499702"/>
                  <a:gd name="connsiteX498" fmla="*/ 2280481 w 4418004"/>
                  <a:gd name="connsiteY498" fmla="*/ 3466137 h 3499702"/>
                  <a:gd name="connsiteX499" fmla="*/ 2264328 w 4418004"/>
                  <a:gd name="connsiteY499" fmla="*/ 3442948 h 3499702"/>
                  <a:gd name="connsiteX500" fmla="*/ 2258635 w 4418004"/>
                  <a:gd name="connsiteY500" fmla="*/ 3442653 h 3499702"/>
                  <a:gd name="connsiteX501" fmla="*/ 2254334 w 4418004"/>
                  <a:gd name="connsiteY501" fmla="*/ 3454505 h 3499702"/>
                  <a:gd name="connsiteX502" fmla="*/ 2230211 w 4418004"/>
                  <a:gd name="connsiteY502" fmla="*/ 3451216 h 3499702"/>
                  <a:gd name="connsiteX503" fmla="*/ 2229072 w 4418004"/>
                  <a:gd name="connsiteY503" fmla="*/ 3450120 h 3499702"/>
                  <a:gd name="connsiteX504" fmla="*/ 2228397 w 4418004"/>
                  <a:gd name="connsiteY504" fmla="*/ 3446494 h 3499702"/>
                  <a:gd name="connsiteX505" fmla="*/ 2227512 w 4418004"/>
                  <a:gd name="connsiteY505" fmla="*/ 3445693 h 3499702"/>
                  <a:gd name="connsiteX506" fmla="*/ 2226246 w 4418004"/>
                  <a:gd name="connsiteY506" fmla="*/ 3445693 h 3499702"/>
                  <a:gd name="connsiteX507" fmla="*/ 2202503 w 4418004"/>
                  <a:gd name="connsiteY507" fmla="*/ 3443164 h 3499702"/>
                  <a:gd name="connsiteX508" fmla="*/ 2200901 w 4418004"/>
                  <a:gd name="connsiteY508" fmla="*/ 3431695 h 3499702"/>
                  <a:gd name="connsiteX509" fmla="*/ 2182640 w 4418004"/>
                  <a:gd name="connsiteY509" fmla="*/ 3426046 h 3499702"/>
                  <a:gd name="connsiteX510" fmla="*/ 2181459 w 4418004"/>
                  <a:gd name="connsiteY510" fmla="*/ 3437215 h 3499702"/>
                  <a:gd name="connsiteX511" fmla="*/ 2179140 w 4418004"/>
                  <a:gd name="connsiteY511" fmla="*/ 3439786 h 3499702"/>
                  <a:gd name="connsiteX512" fmla="*/ 2159530 w 4418004"/>
                  <a:gd name="connsiteY512" fmla="*/ 3446785 h 3499702"/>
                  <a:gd name="connsiteX513" fmla="*/ 2127731 w 4418004"/>
                  <a:gd name="connsiteY513" fmla="*/ 3452683 h 3499702"/>
                  <a:gd name="connsiteX514" fmla="*/ 2044314 w 4418004"/>
                  <a:gd name="connsiteY514" fmla="*/ 3447122 h 3499702"/>
                  <a:gd name="connsiteX515" fmla="*/ 2015553 w 4418004"/>
                  <a:gd name="connsiteY515" fmla="*/ 3445057 h 3499702"/>
                  <a:gd name="connsiteX516" fmla="*/ 2006949 w 4418004"/>
                  <a:gd name="connsiteY516" fmla="*/ 3442780 h 3499702"/>
                  <a:gd name="connsiteX517" fmla="*/ 1997756 w 4418004"/>
                  <a:gd name="connsiteY517" fmla="*/ 3445309 h 3499702"/>
                  <a:gd name="connsiteX518" fmla="*/ 1994297 w 4418004"/>
                  <a:gd name="connsiteY518" fmla="*/ 3444424 h 3499702"/>
                  <a:gd name="connsiteX519" fmla="*/ 1986074 w 4418004"/>
                  <a:gd name="connsiteY519" fmla="*/ 3446321 h 3499702"/>
                  <a:gd name="connsiteX520" fmla="*/ 1942341 w 4418004"/>
                  <a:gd name="connsiteY520" fmla="*/ 3412634 h 3499702"/>
                  <a:gd name="connsiteX521" fmla="*/ 1922098 w 4418004"/>
                  <a:gd name="connsiteY521" fmla="*/ 3386916 h 3499702"/>
                  <a:gd name="connsiteX522" fmla="*/ 1903078 w 4418004"/>
                  <a:gd name="connsiteY522" fmla="*/ 3382953 h 3499702"/>
                  <a:gd name="connsiteX523" fmla="*/ 1750034 w 4418004"/>
                  <a:gd name="connsiteY523" fmla="*/ 3278266 h 3499702"/>
                  <a:gd name="connsiteX524" fmla="*/ 1744847 w 4418004"/>
                  <a:gd name="connsiteY524" fmla="*/ 3268868 h 3499702"/>
                  <a:gd name="connsiteX525" fmla="*/ 1706090 w 4418004"/>
                  <a:gd name="connsiteY525" fmla="*/ 3243993 h 3499702"/>
                  <a:gd name="connsiteX526" fmla="*/ 1701156 w 4418004"/>
                  <a:gd name="connsiteY526" fmla="*/ 3239735 h 3499702"/>
                  <a:gd name="connsiteX527" fmla="*/ 1677160 w 4418004"/>
                  <a:gd name="connsiteY527" fmla="*/ 3223419 h 3499702"/>
                  <a:gd name="connsiteX528" fmla="*/ 1669189 w 4418004"/>
                  <a:gd name="connsiteY528" fmla="*/ 3219203 h 3499702"/>
                  <a:gd name="connsiteX529" fmla="*/ 1596062 w 4418004"/>
                  <a:gd name="connsiteY529" fmla="*/ 3170805 h 3499702"/>
                  <a:gd name="connsiteX530" fmla="*/ 1523314 w 4418004"/>
                  <a:gd name="connsiteY530" fmla="*/ 3122779 h 3499702"/>
                  <a:gd name="connsiteX531" fmla="*/ 1493077 w 4418004"/>
                  <a:gd name="connsiteY531" fmla="*/ 3102752 h 3499702"/>
                  <a:gd name="connsiteX532" fmla="*/ 1484516 w 4418004"/>
                  <a:gd name="connsiteY532" fmla="*/ 3100392 h 3499702"/>
                  <a:gd name="connsiteX533" fmla="*/ 1457778 w 4418004"/>
                  <a:gd name="connsiteY533" fmla="*/ 3076318 h 3499702"/>
                  <a:gd name="connsiteX534" fmla="*/ 1444494 w 4418004"/>
                  <a:gd name="connsiteY534" fmla="*/ 3061013 h 3499702"/>
                  <a:gd name="connsiteX535" fmla="*/ 1420371 w 4418004"/>
                  <a:gd name="connsiteY535" fmla="*/ 3056751 h 3499702"/>
                  <a:gd name="connsiteX536" fmla="*/ 1405231 w 4418004"/>
                  <a:gd name="connsiteY536" fmla="*/ 3049461 h 3499702"/>
                  <a:gd name="connsiteX537" fmla="*/ 1358040 w 4418004"/>
                  <a:gd name="connsiteY537" fmla="*/ 3026015 h 3499702"/>
                  <a:gd name="connsiteX538" fmla="*/ 1281582 w 4418004"/>
                  <a:gd name="connsiteY538" fmla="*/ 3027621 h 3499702"/>
                  <a:gd name="connsiteX539" fmla="*/ 1258176 w 4418004"/>
                  <a:gd name="connsiteY539" fmla="*/ 2963030 h 3499702"/>
                  <a:gd name="connsiteX540" fmla="*/ 1269773 w 4418004"/>
                  <a:gd name="connsiteY540" fmla="*/ 2947220 h 3499702"/>
                  <a:gd name="connsiteX541" fmla="*/ 1251850 w 4418004"/>
                  <a:gd name="connsiteY541" fmla="*/ 2895572 h 3499702"/>
                  <a:gd name="connsiteX542" fmla="*/ 1343575 w 4418004"/>
                  <a:gd name="connsiteY542" fmla="*/ 2894518 h 3499702"/>
                  <a:gd name="connsiteX543" fmla="*/ 1360444 w 4418004"/>
                  <a:gd name="connsiteY543" fmla="*/ 2858681 h 3499702"/>
                  <a:gd name="connsiteX544" fmla="*/ 1361119 w 4418004"/>
                  <a:gd name="connsiteY544" fmla="*/ 2790674 h 3499702"/>
                  <a:gd name="connsiteX545" fmla="*/ 1351461 w 4418004"/>
                  <a:gd name="connsiteY545" fmla="*/ 2770142 h 3499702"/>
                  <a:gd name="connsiteX546" fmla="*/ 1364408 w 4418004"/>
                  <a:gd name="connsiteY546" fmla="*/ 2752603 h 3499702"/>
                  <a:gd name="connsiteX547" fmla="*/ 1361203 w 4418004"/>
                  <a:gd name="connsiteY547" fmla="*/ 2722124 h 3499702"/>
                  <a:gd name="connsiteX548" fmla="*/ 1368921 w 4418004"/>
                  <a:gd name="connsiteY548" fmla="*/ 2689909 h 3499702"/>
                  <a:gd name="connsiteX549" fmla="*/ 1378494 w 4418004"/>
                  <a:gd name="connsiteY549" fmla="*/ 2687421 h 3499702"/>
                  <a:gd name="connsiteX550" fmla="*/ 1382585 w 4418004"/>
                  <a:gd name="connsiteY550" fmla="*/ 2681603 h 3499702"/>
                  <a:gd name="connsiteX551" fmla="*/ 1417377 w 4418004"/>
                  <a:gd name="connsiteY551" fmla="*/ 2635226 h 3499702"/>
                  <a:gd name="connsiteX552" fmla="*/ 1441626 w 4418004"/>
                  <a:gd name="connsiteY552" fmla="*/ 2635226 h 3499702"/>
                  <a:gd name="connsiteX553" fmla="*/ 1478527 w 4418004"/>
                  <a:gd name="connsiteY553" fmla="*/ 2639442 h 3499702"/>
                  <a:gd name="connsiteX554" fmla="*/ 1513320 w 4418004"/>
                  <a:gd name="connsiteY554" fmla="*/ 2634172 h 3499702"/>
                  <a:gd name="connsiteX555" fmla="*/ 1544823 w 4418004"/>
                  <a:gd name="connsiteY555" fmla="*/ 2620343 h 3499702"/>
                  <a:gd name="connsiteX556" fmla="*/ 1578308 w 4418004"/>
                  <a:gd name="connsiteY556" fmla="*/ 2635356 h 3499702"/>
                  <a:gd name="connsiteX557" fmla="*/ 1612425 w 4418004"/>
                  <a:gd name="connsiteY557" fmla="*/ 2655467 h 3499702"/>
                  <a:gd name="connsiteX558" fmla="*/ 1621787 w 4418004"/>
                  <a:gd name="connsiteY558" fmla="*/ 2651082 h 3499702"/>
                  <a:gd name="connsiteX559" fmla="*/ 1705205 w 4418004"/>
                  <a:gd name="connsiteY559" fmla="*/ 2615203 h 3499702"/>
                  <a:gd name="connsiteX560" fmla="*/ 1745269 w 4418004"/>
                  <a:gd name="connsiteY560" fmla="*/ 2590960 h 3499702"/>
                  <a:gd name="connsiteX561" fmla="*/ 1774789 w 4418004"/>
                  <a:gd name="connsiteY561" fmla="*/ 2580420 h 3499702"/>
                  <a:gd name="connsiteX562" fmla="*/ 1794821 w 4418004"/>
                  <a:gd name="connsiteY562" fmla="*/ 2592014 h 3499702"/>
                  <a:gd name="connsiteX563" fmla="*/ 1826451 w 4418004"/>
                  <a:gd name="connsiteY563" fmla="*/ 2596230 h 3499702"/>
                  <a:gd name="connsiteX564" fmla="*/ 1844374 w 4418004"/>
                  <a:gd name="connsiteY564" fmla="*/ 2612041 h 3499702"/>
                  <a:gd name="connsiteX565" fmla="*/ 1866515 w 4418004"/>
                  <a:gd name="connsiteY565" fmla="*/ 2614149 h 3499702"/>
                  <a:gd name="connsiteX566" fmla="*/ 1876003 w 4418004"/>
                  <a:gd name="connsiteY566" fmla="*/ 2598339 h 3499702"/>
                  <a:gd name="connsiteX567" fmla="*/ 1872841 w 4418004"/>
                  <a:gd name="connsiteY567" fmla="*/ 2564609 h 3499702"/>
                  <a:gd name="connsiteX568" fmla="*/ 1879166 w 4418004"/>
                  <a:gd name="connsiteY568" fmla="*/ 2537205 h 3499702"/>
                  <a:gd name="connsiteX569" fmla="*/ 1897090 w 4418004"/>
                  <a:gd name="connsiteY569" fmla="*/ 2503475 h 3499702"/>
                  <a:gd name="connsiteX570" fmla="*/ 1897090 w 4418004"/>
                  <a:gd name="connsiteY570" fmla="*/ 2440233 h 3499702"/>
                  <a:gd name="connsiteX571" fmla="*/ 1891818 w 4418004"/>
                  <a:gd name="connsiteY571" fmla="*/ 2417045 h 3499702"/>
                  <a:gd name="connsiteX572" fmla="*/ 1923448 w 4418004"/>
                  <a:gd name="connsiteY572" fmla="*/ 2405450 h 3499702"/>
                  <a:gd name="connsiteX573" fmla="*/ 1946642 w 4418004"/>
                  <a:gd name="connsiteY573" fmla="*/ 2391748 h 3499702"/>
                  <a:gd name="connsiteX574" fmla="*/ 1965620 w 4418004"/>
                  <a:gd name="connsiteY574" fmla="*/ 2376991 h 3499702"/>
                  <a:gd name="connsiteX575" fmla="*/ 1966674 w 4418004"/>
                  <a:gd name="connsiteY575" fmla="*/ 2354857 h 3499702"/>
                  <a:gd name="connsiteX576" fmla="*/ 1936099 w 4418004"/>
                  <a:gd name="connsiteY576" fmla="*/ 2337992 h 3499702"/>
                  <a:gd name="connsiteX577" fmla="*/ 1929773 w 4418004"/>
                  <a:gd name="connsiteY577" fmla="*/ 2319020 h 3499702"/>
                  <a:gd name="connsiteX578" fmla="*/ 1924502 w 4418004"/>
                  <a:gd name="connsiteY578" fmla="*/ 2296885 h 3499702"/>
                  <a:gd name="connsiteX579" fmla="*/ 1913959 w 4418004"/>
                  <a:gd name="connsiteY579" fmla="*/ 2272642 h 3499702"/>
                  <a:gd name="connsiteX580" fmla="*/ 1902361 w 4418004"/>
                  <a:gd name="connsiteY580" fmla="*/ 2247345 h 3499702"/>
                  <a:gd name="connsiteX581" fmla="*/ 1878112 w 4418004"/>
                  <a:gd name="connsiteY581" fmla="*/ 2245237 h 3499702"/>
                  <a:gd name="connsiteX582" fmla="*/ 1861243 w 4418004"/>
                  <a:gd name="connsiteY582" fmla="*/ 2233643 h 3499702"/>
                  <a:gd name="connsiteX583" fmla="*/ 1842265 w 4418004"/>
                  <a:gd name="connsiteY583" fmla="*/ 2223102 h 3499702"/>
                  <a:gd name="connsiteX584" fmla="*/ 1831722 w 4418004"/>
                  <a:gd name="connsiteY584" fmla="*/ 2225211 h 3499702"/>
                  <a:gd name="connsiteX585" fmla="*/ 1819071 w 4418004"/>
                  <a:gd name="connsiteY585" fmla="*/ 2231535 h 3499702"/>
                  <a:gd name="connsiteX586" fmla="*/ 1815697 w 4418004"/>
                  <a:gd name="connsiteY586" fmla="*/ 2190090 h 3499702"/>
                  <a:gd name="connsiteX587" fmla="*/ 1868623 w 4418004"/>
                  <a:gd name="connsiteY587" fmla="*/ 2144050 h 3499702"/>
                  <a:gd name="connsiteX588" fmla="*/ 1882329 w 4418004"/>
                  <a:gd name="connsiteY588" fmla="*/ 2053403 h 3499702"/>
                  <a:gd name="connsiteX589" fmla="*/ 1871154 w 4418004"/>
                  <a:gd name="connsiteY589" fmla="*/ 1974730 h 3499702"/>
                  <a:gd name="connsiteX590" fmla="*/ 1889583 w 4418004"/>
                  <a:gd name="connsiteY590" fmla="*/ 1943320 h 3499702"/>
                  <a:gd name="connsiteX591" fmla="*/ 1894433 w 4418004"/>
                  <a:gd name="connsiteY591" fmla="*/ 1937628 h 3499702"/>
                  <a:gd name="connsiteX592" fmla="*/ 1899789 w 4418004"/>
                  <a:gd name="connsiteY592" fmla="*/ 1931641 h 3499702"/>
                  <a:gd name="connsiteX593" fmla="*/ 1900590 w 4418004"/>
                  <a:gd name="connsiteY593" fmla="*/ 1929870 h 3499702"/>
                  <a:gd name="connsiteX594" fmla="*/ 1903879 w 4418004"/>
                  <a:gd name="connsiteY594" fmla="*/ 1924642 h 3499702"/>
                  <a:gd name="connsiteX595" fmla="*/ 1905651 w 4418004"/>
                  <a:gd name="connsiteY595" fmla="*/ 1923293 h 3499702"/>
                  <a:gd name="connsiteX596" fmla="*/ 1913284 w 4418004"/>
                  <a:gd name="connsiteY596" fmla="*/ 1922450 h 3499702"/>
                  <a:gd name="connsiteX597" fmla="*/ 1931924 w 4418004"/>
                  <a:gd name="connsiteY597" fmla="*/ 1917437 h 3499702"/>
                  <a:gd name="connsiteX598" fmla="*/ 1936521 w 4418004"/>
                  <a:gd name="connsiteY598" fmla="*/ 1933458 h 3499702"/>
                  <a:gd name="connsiteX599" fmla="*/ 1950016 w 4418004"/>
                  <a:gd name="connsiteY599" fmla="*/ 1942565 h 3499702"/>
                  <a:gd name="connsiteX600" fmla="*/ 1951914 w 4418004"/>
                  <a:gd name="connsiteY600" fmla="*/ 1945516 h 3499702"/>
                  <a:gd name="connsiteX601" fmla="*/ 1991050 w 4418004"/>
                  <a:gd name="connsiteY601" fmla="*/ 1927302 h 3499702"/>
                  <a:gd name="connsiteX602" fmla="*/ 1992779 w 4418004"/>
                  <a:gd name="connsiteY602" fmla="*/ 1928230 h 3499702"/>
                  <a:gd name="connsiteX603" fmla="*/ 1999527 w 4418004"/>
                  <a:gd name="connsiteY603" fmla="*/ 1960146 h 3499702"/>
                  <a:gd name="connsiteX604" fmla="*/ 1998051 w 4418004"/>
                  <a:gd name="connsiteY604" fmla="*/ 1981016 h 3499702"/>
                  <a:gd name="connsiteX605" fmla="*/ 1996617 w 4418004"/>
                  <a:gd name="connsiteY605" fmla="*/ 1981859 h 3499702"/>
                  <a:gd name="connsiteX606" fmla="*/ 1997250 w 4418004"/>
                  <a:gd name="connsiteY606" fmla="*/ 1990165 h 3499702"/>
                  <a:gd name="connsiteX607" fmla="*/ 2007793 w 4418004"/>
                  <a:gd name="connsiteY607" fmla="*/ 2002813 h 3499702"/>
                  <a:gd name="connsiteX608" fmla="*/ 2029933 w 4418004"/>
                  <a:gd name="connsiteY608" fmla="*/ 1991219 h 3499702"/>
                  <a:gd name="connsiteX609" fmla="*/ 2053128 w 4418004"/>
                  <a:gd name="connsiteY609" fmla="*/ 1994381 h 3499702"/>
                  <a:gd name="connsiteX610" fmla="*/ 2069997 w 4418004"/>
                  <a:gd name="connsiteY610" fmla="*/ 2011246 h 3499702"/>
                  <a:gd name="connsiteX611" fmla="*/ 2071051 w 4418004"/>
                  <a:gd name="connsiteY611" fmla="*/ 2026002 h 3499702"/>
                  <a:gd name="connsiteX612" fmla="*/ 2067889 w 4418004"/>
                  <a:gd name="connsiteY612" fmla="*/ 2046029 h 3499702"/>
                  <a:gd name="connsiteX613" fmla="*/ 2048911 w 4418004"/>
                  <a:gd name="connsiteY613" fmla="*/ 2057623 h 3499702"/>
                  <a:gd name="connsiteX614" fmla="*/ 2029933 w 4418004"/>
                  <a:gd name="connsiteY614" fmla="*/ 2061839 h 3499702"/>
                  <a:gd name="connsiteX615" fmla="*/ 2016227 w 4418004"/>
                  <a:gd name="connsiteY615" fmla="*/ 2075542 h 3499702"/>
                  <a:gd name="connsiteX616" fmla="*/ 2014119 w 4418004"/>
                  <a:gd name="connsiteY616" fmla="*/ 2100839 h 3499702"/>
                  <a:gd name="connsiteX617" fmla="*/ 2016227 w 4418004"/>
                  <a:gd name="connsiteY617" fmla="*/ 2128244 h 3499702"/>
                  <a:gd name="connsiteX618" fmla="*/ 1997250 w 4418004"/>
                  <a:gd name="connsiteY618" fmla="*/ 2149324 h 3499702"/>
                  <a:gd name="connsiteX619" fmla="*/ 1984598 w 4418004"/>
                  <a:gd name="connsiteY619" fmla="*/ 2144054 h 3499702"/>
                  <a:gd name="connsiteX620" fmla="*/ 1969837 w 4418004"/>
                  <a:gd name="connsiteY620" fmla="*/ 2143000 h 3499702"/>
                  <a:gd name="connsiteX621" fmla="*/ 1964566 w 4418004"/>
                  <a:gd name="connsiteY621" fmla="*/ 2165135 h 3499702"/>
                  <a:gd name="connsiteX622" fmla="*/ 1986706 w 4418004"/>
                  <a:gd name="connsiteY622" fmla="*/ 2218890 h 3499702"/>
                  <a:gd name="connsiteX623" fmla="*/ 2026770 w 4418004"/>
                  <a:gd name="connsiteY623" fmla="*/ 2262106 h 3499702"/>
                  <a:gd name="connsiteX624" fmla="*/ 2028879 w 4418004"/>
                  <a:gd name="connsiteY624" fmla="*/ 2285295 h 3499702"/>
                  <a:gd name="connsiteX625" fmla="*/ 2023607 w 4418004"/>
                  <a:gd name="connsiteY625" fmla="*/ 2303213 h 3499702"/>
                  <a:gd name="connsiteX626" fmla="*/ 2043639 w 4418004"/>
                  <a:gd name="connsiteY626" fmla="*/ 2305321 h 3499702"/>
                  <a:gd name="connsiteX627" fmla="*/ 2065780 w 4418004"/>
                  <a:gd name="connsiteY627" fmla="*/ 2294781 h 3499702"/>
                  <a:gd name="connsiteX628" fmla="*/ 2093192 w 4418004"/>
                  <a:gd name="connsiteY628" fmla="*/ 2291619 h 3499702"/>
                  <a:gd name="connsiteX629" fmla="*/ 2109007 w 4418004"/>
                  <a:gd name="connsiteY629" fmla="*/ 2276862 h 3499702"/>
                  <a:gd name="connsiteX630" fmla="*/ 2112170 w 4418004"/>
                  <a:gd name="connsiteY630" fmla="*/ 2256836 h 3499702"/>
                  <a:gd name="connsiteX631" fmla="*/ 2084758 w 4418004"/>
                  <a:gd name="connsiteY631" fmla="*/ 2243133 h 3499702"/>
                  <a:gd name="connsiteX632" fmla="*/ 2068943 w 4418004"/>
                  <a:gd name="connsiteY632" fmla="*/ 2239971 h 3499702"/>
                  <a:gd name="connsiteX633" fmla="*/ 2063671 w 4418004"/>
                  <a:gd name="connsiteY633" fmla="*/ 2227323 h 3499702"/>
                  <a:gd name="connsiteX634" fmla="*/ 2086866 w 4418004"/>
                  <a:gd name="connsiteY634" fmla="*/ 2203080 h 3499702"/>
                  <a:gd name="connsiteX635" fmla="*/ 2104790 w 4418004"/>
                  <a:gd name="connsiteY635" fmla="*/ 2174621 h 3499702"/>
                  <a:gd name="connsiteX636" fmla="*/ 2118496 w 4418004"/>
                  <a:gd name="connsiteY636" fmla="*/ 2138784 h 3499702"/>
                  <a:gd name="connsiteX637" fmla="*/ 2142745 w 4418004"/>
                  <a:gd name="connsiteY637" fmla="*/ 2122973 h 3499702"/>
                  <a:gd name="connsiteX638" fmla="*/ 2144853 w 4418004"/>
                  <a:gd name="connsiteY638" fmla="*/ 2094514 h 3499702"/>
                  <a:gd name="connsiteX639" fmla="*/ 2137473 w 4418004"/>
                  <a:gd name="connsiteY639" fmla="*/ 2073434 h 3499702"/>
                  <a:gd name="connsiteX640" fmla="*/ 2135365 w 4418004"/>
                  <a:gd name="connsiteY640" fmla="*/ 2043921 h 3499702"/>
                  <a:gd name="connsiteX641" fmla="*/ 2138528 w 4418004"/>
                  <a:gd name="connsiteY641" fmla="*/ 2030218 h 3499702"/>
                  <a:gd name="connsiteX642" fmla="*/ 2156451 w 4418004"/>
                  <a:gd name="connsiteY642" fmla="*/ 2013354 h 3499702"/>
                  <a:gd name="connsiteX643" fmla="*/ 2188080 w 4418004"/>
                  <a:gd name="connsiteY643" fmla="*/ 2004922 h 3499702"/>
                  <a:gd name="connsiteX644" fmla="*/ 2217601 w 4418004"/>
                  <a:gd name="connsiteY644" fmla="*/ 2004922 h 3499702"/>
                  <a:gd name="connsiteX645" fmla="*/ 2239742 w 4418004"/>
                  <a:gd name="connsiteY645" fmla="*/ 2014408 h 3499702"/>
                  <a:gd name="connsiteX646" fmla="*/ 2262937 w 4418004"/>
                  <a:gd name="connsiteY646" fmla="*/ 2017570 h 3499702"/>
                  <a:gd name="connsiteX647" fmla="*/ 2281914 w 4418004"/>
                  <a:gd name="connsiteY647" fmla="*/ 2026002 h 3499702"/>
                  <a:gd name="connsiteX648" fmla="*/ 2299079 w 4418004"/>
                  <a:gd name="connsiteY648" fmla="*/ 2017233 h 3499702"/>
                  <a:gd name="connsiteX649" fmla="*/ 2325099 w 4418004"/>
                  <a:gd name="connsiteY649" fmla="*/ 2043710 h 3499702"/>
                  <a:gd name="connsiteX650" fmla="*/ 2334124 w 4418004"/>
                  <a:gd name="connsiteY650" fmla="*/ 2048306 h 3499702"/>
                  <a:gd name="connsiteX651" fmla="*/ 2354536 w 4418004"/>
                  <a:gd name="connsiteY651" fmla="*/ 2077224 h 3499702"/>
                  <a:gd name="connsiteX652" fmla="*/ 2391268 w 4418004"/>
                  <a:gd name="connsiteY652" fmla="*/ 2125081 h 3499702"/>
                  <a:gd name="connsiteX653" fmla="*/ 2407968 w 4418004"/>
                  <a:gd name="connsiteY653" fmla="*/ 2154088 h 3499702"/>
                  <a:gd name="connsiteX654" fmla="*/ 2420029 w 4418004"/>
                  <a:gd name="connsiteY654" fmla="*/ 2153540 h 3499702"/>
                  <a:gd name="connsiteX655" fmla="*/ 2449550 w 4418004"/>
                  <a:gd name="connsiteY655" fmla="*/ 2153540 h 3499702"/>
                  <a:gd name="connsiteX656" fmla="*/ 2489614 w 4418004"/>
                  <a:gd name="connsiteY656" fmla="*/ 2147216 h 3499702"/>
                  <a:gd name="connsiteX657" fmla="*/ 2467473 w 4418004"/>
                  <a:gd name="connsiteY657" fmla="*/ 2105055 h 3499702"/>
                  <a:gd name="connsiteX658" fmla="*/ 2483288 w 4418004"/>
                  <a:gd name="connsiteY658" fmla="*/ 2075542 h 3499702"/>
                  <a:gd name="connsiteX659" fmla="*/ 2483288 w 4418004"/>
                  <a:gd name="connsiteY659" fmla="*/ 2029164 h 3499702"/>
                  <a:gd name="connsiteX660" fmla="*/ 2473799 w 4418004"/>
                  <a:gd name="connsiteY660" fmla="*/ 2000705 h 3499702"/>
                  <a:gd name="connsiteX661" fmla="*/ 2469582 w 4418004"/>
                  <a:gd name="connsiteY661" fmla="*/ 1962760 h 3499702"/>
                  <a:gd name="connsiteX662" fmla="*/ 2455876 w 4418004"/>
                  <a:gd name="connsiteY662" fmla="*/ 1948004 h 3499702"/>
                  <a:gd name="connsiteX663" fmla="*/ 2452713 w 4418004"/>
                  <a:gd name="connsiteY663" fmla="*/ 1929031 h 3499702"/>
                  <a:gd name="connsiteX664" fmla="*/ 2446387 w 4418004"/>
                  <a:gd name="connsiteY664" fmla="*/ 1915329 h 3499702"/>
                  <a:gd name="connsiteX665" fmla="*/ 2421084 w 4418004"/>
                  <a:gd name="connsiteY665" fmla="*/ 1920599 h 3499702"/>
                  <a:gd name="connsiteX666" fmla="*/ 2397889 w 4418004"/>
                  <a:gd name="connsiteY666" fmla="*/ 1918491 h 3499702"/>
                  <a:gd name="connsiteX667" fmla="*/ 2396834 w 4418004"/>
                  <a:gd name="connsiteY667" fmla="*/ 1899518 h 3499702"/>
                  <a:gd name="connsiteX668" fmla="*/ 2385237 w 4418004"/>
                  <a:gd name="connsiteY668" fmla="*/ 1891086 h 3499702"/>
                  <a:gd name="connsiteX669" fmla="*/ 2363096 w 4418004"/>
                  <a:gd name="connsiteY669" fmla="*/ 1891086 h 3499702"/>
                  <a:gd name="connsiteX670" fmla="*/ 2342010 w 4418004"/>
                  <a:gd name="connsiteY670" fmla="*/ 1879492 h 3499702"/>
                  <a:gd name="connsiteX671" fmla="*/ 2327250 w 4418004"/>
                  <a:gd name="connsiteY671" fmla="*/ 1871059 h 3499702"/>
                  <a:gd name="connsiteX672" fmla="*/ 2307218 w 4418004"/>
                  <a:gd name="connsiteY672" fmla="*/ 1873167 h 3499702"/>
                  <a:gd name="connsiteX673" fmla="*/ 2286132 w 4418004"/>
                  <a:gd name="connsiteY673" fmla="*/ 1866843 h 3499702"/>
                  <a:gd name="connsiteX674" fmla="*/ 2278751 w 4418004"/>
                  <a:gd name="connsiteY674" fmla="*/ 1849979 h 3499702"/>
                  <a:gd name="connsiteX675" fmla="*/ 2257665 w 4418004"/>
                  <a:gd name="connsiteY675" fmla="*/ 1839438 h 3499702"/>
                  <a:gd name="connsiteX676" fmla="*/ 2242905 w 4418004"/>
                  <a:gd name="connsiteY676" fmla="*/ 1835222 h 3499702"/>
                  <a:gd name="connsiteX677" fmla="*/ 2238687 w 4418004"/>
                  <a:gd name="connsiteY677" fmla="*/ 1825736 h 3499702"/>
                  <a:gd name="connsiteX678" fmla="*/ 2246068 w 4418004"/>
                  <a:gd name="connsiteY678" fmla="*/ 1812033 h 3499702"/>
                  <a:gd name="connsiteX679" fmla="*/ 2274534 w 4418004"/>
                  <a:gd name="connsiteY679" fmla="*/ 1796223 h 3499702"/>
                  <a:gd name="connsiteX680" fmla="*/ 2274534 w 4418004"/>
                  <a:gd name="connsiteY680" fmla="*/ 1776196 h 3499702"/>
                  <a:gd name="connsiteX681" fmla="*/ 2273480 w 4418004"/>
                  <a:gd name="connsiteY681" fmla="*/ 1751953 h 3499702"/>
                  <a:gd name="connsiteX682" fmla="*/ 2279806 w 4418004"/>
                  <a:gd name="connsiteY682" fmla="*/ 1726657 h 3499702"/>
                  <a:gd name="connsiteX683" fmla="*/ 2272425 w 4418004"/>
                  <a:gd name="connsiteY683" fmla="*/ 1717170 h 3499702"/>
                  <a:gd name="connsiteX684" fmla="*/ 2262937 w 4418004"/>
                  <a:gd name="connsiteY684" fmla="*/ 1703468 h 3499702"/>
                  <a:gd name="connsiteX685" fmla="*/ 2249231 w 4418004"/>
                  <a:gd name="connsiteY685" fmla="*/ 1691874 h 3499702"/>
                  <a:gd name="connsiteX686" fmla="*/ 2246068 w 4418004"/>
                  <a:gd name="connsiteY686" fmla="*/ 1677117 h 3499702"/>
                  <a:gd name="connsiteX687" fmla="*/ 2241850 w 4418004"/>
                  <a:gd name="connsiteY687" fmla="*/ 1664469 h 3499702"/>
                  <a:gd name="connsiteX688" fmla="*/ 2214438 w 4418004"/>
                  <a:gd name="connsiteY688" fmla="*/ 1658144 h 3499702"/>
                  <a:gd name="connsiteX689" fmla="*/ 2195461 w 4418004"/>
                  <a:gd name="connsiteY689" fmla="*/ 1671847 h 3499702"/>
                  <a:gd name="connsiteX690" fmla="*/ 2168048 w 4418004"/>
                  <a:gd name="connsiteY690" fmla="*/ 1677117 h 3499702"/>
                  <a:gd name="connsiteX691" fmla="*/ 2162777 w 4418004"/>
                  <a:gd name="connsiteY691" fmla="*/ 1665523 h 3499702"/>
                  <a:gd name="connsiteX692" fmla="*/ 2145908 w 4418004"/>
                  <a:gd name="connsiteY692" fmla="*/ 1661307 h 3499702"/>
                  <a:gd name="connsiteX693" fmla="*/ 2133256 w 4418004"/>
                  <a:gd name="connsiteY693" fmla="*/ 1663415 h 3499702"/>
                  <a:gd name="connsiteX694" fmla="*/ 2117441 w 4418004"/>
                  <a:gd name="connsiteY694" fmla="*/ 1656036 h 3499702"/>
                  <a:gd name="connsiteX695" fmla="*/ 2097409 w 4418004"/>
                  <a:gd name="connsiteY695" fmla="*/ 1639172 h 3499702"/>
                  <a:gd name="connsiteX696" fmla="*/ 2082649 w 4418004"/>
                  <a:gd name="connsiteY696" fmla="*/ 1648658 h 3499702"/>
                  <a:gd name="connsiteX697" fmla="*/ 2055237 w 4418004"/>
                  <a:gd name="connsiteY697" fmla="*/ 1686603 h 3499702"/>
                  <a:gd name="connsiteX698" fmla="*/ 2046802 w 4418004"/>
                  <a:gd name="connsiteY698" fmla="*/ 1707684 h 3499702"/>
                  <a:gd name="connsiteX699" fmla="*/ 2018336 w 4418004"/>
                  <a:gd name="connsiteY699" fmla="*/ 1712954 h 3499702"/>
                  <a:gd name="connsiteX700" fmla="*/ 1997250 w 4418004"/>
                  <a:gd name="connsiteY700" fmla="*/ 1730873 h 3499702"/>
                  <a:gd name="connsiteX701" fmla="*/ 1978272 w 4418004"/>
                  <a:gd name="connsiteY701" fmla="*/ 1721386 h 3499702"/>
                  <a:gd name="connsiteX702" fmla="*/ 1957186 w 4418004"/>
                  <a:gd name="connsiteY702" fmla="*/ 1693982 h 3499702"/>
                  <a:gd name="connsiteX703" fmla="*/ 1955077 w 4418004"/>
                  <a:gd name="connsiteY703" fmla="*/ 1672901 h 3499702"/>
                  <a:gd name="connsiteX704" fmla="*/ 1965620 w 4418004"/>
                  <a:gd name="connsiteY704" fmla="*/ 1626523 h 3499702"/>
                  <a:gd name="connsiteX705" fmla="*/ 1978272 w 4418004"/>
                  <a:gd name="connsiteY705" fmla="*/ 1610713 h 3499702"/>
                  <a:gd name="connsiteX706" fmla="*/ 1999358 w 4418004"/>
                  <a:gd name="connsiteY706" fmla="*/ 1599119 h 3499702"/>
                  <a:gd name="connsiteX707" fmla="*/ 2045748 w 4418004"/>
                  <a:gd name="connsiteY707" fmla="*/ 1571714 h 3499702"/>
                  <a:gd name="connsiteX708" fmla="*/ 2064726 w 4418004"/>
                  <a:gd name="connsiteY708" fmla="*/ 1554849 h 3499702"/>
                  <a:gd name="connsiteX709" fmla="*/ 2064726 w 4418004"/>
                  <a:gd name="connsiteY709" fmla="*/ 1540093 h 3499702"/>
                  <a:gd name="connsiteX710" fmla="*/ 2066834 w 4418004"/>
                  <a:gd name="connsiteY710" fmla="*/ 1526390 h 3499702"/>
                  <a:gd name="connsiteX711" fmla="*/ 2080540 w 4418004"/>
                  <a:gd name="connsiteY711" fmla="*/ 1513742 h 3499702"/>
                  <a:gd name="connsiteX712" fmla="*/ 2084758 w 4418004"/>
                  <a:gd name="connsiteY712" fmla="*/ 1489499 h 3499702"/>
                  <a:gd name="connsiteX713" fmla="*/ 2099518 w 4418004"/>
                  <a:gd name="connsiteY713" fmla="*/ 1473689 h 3499702"/>
                  <a:gd name="connsiteX714" fmla="*/ 2115333 w 4418004"/>
                  <a:gd name="connsiteY714" fmla="*/ 1470526 h 3499702"/>
                  <a:gd name="connsiteX715" fmla="*/ 2124822 w 4418004"/>
                  <a:gd name="connsiteY715" fmla="*/ 1459986 h 3499702"/>
                  <a:gd name="connsiteX716" fmla="*/ 2135365 w 4418004"/>
                  <a:gd name="connsiteY716" fmla="*/ 1456824 h 3499702"/>
                  <a:gd name="connsiteX717" fmla="*/ 2135365 w 4418004"/>
                  <a:gd name="connsiteY717" fmla="*/ 1439959 h 3499702"/>
                  <a:gd name="connsiteX718" fmla="*/ 2129039 w 4418004"/>
                  <a:gd name="connsiteY718" fmla="*/ 1425203 h 3499702"/>
                  <a:gd name="connsiteX719" fmla="*/ 2131147 w 4418004"/>
                  <a:gd name="connsiteY719" fmla="*/ 1409392 h 3499702"/>
                  <a:gd name="connsiteX720" fmla="*/ 2134310 w 4418004"/>
                  <a:gd name="connsiteY720" fmla="*/ 1374609 h 3499702"/>
                  <a:gd name="connsiteX721" fmla="*/ 2151179 w 4418004"/>
                  <a:gd name="connsiteY721" fmla="*/ 1335610 h 3499702"/>
                  <a:gd name="connsiteX722" fmla="*/ 2169103 w 4418004"/>
                  <a:gd name="connsiteY722" fmla="*/ 1309259 h 3499702"/>
                  <a:gd name="connsiteX723" fmla="*/ 2182809 w 4418004"/>
                  <a:gd name="connsiteY723" fmla="*/ 1288179 h 3499702"/>
                  <a:gd name="connsiteX724" fmla="*/ 2206004 w 4418004"/>
                  <a:gd name="connsiteY724" fmla="*/ 1262882 h 3499702"/>
                  <a:gd name="connsiteX725" fmla="*/ 2218655 w 4418004"/>
                  <a:gd name="connsiteY725" fmla="*/ 1227045 h 3499702"/>
                  <a:gd name="connsiteX726" fmla="*/ 2230253 w 4418004"/>
                  <a:gd name="connsiteY726" fmla="*/ 1203856 h 3499702"/>
                  <a:gd name="connsiteX727" fmla="*/ 2227090 w 4418004"/>
                  <a:gd name="connsiteY727" fmla="*/ 1173289 h 3499702"/>
                  <a:gd name="connsiteX728" fmla="*/ 2219710 w 4418004"/>
                  <a:gd name="connsiteY728" fmla="*/ 1154316 h 3499702"/>
                  <a:gd name="connsiteX729" fmla="*/ 2213384 w 4418004"/>
                  <a:gd name="connsiteY729" fmla="*/ 1127965 h 3499702"/>
                  <a:gd name="connsiteX730" fmla="*/ 2196515 w 4418004"/>
                  <a:gd name="connsiteY730" fmla="*/ 1098452 h 3499702"/>
                  <a:gd name="connsiteX731" fmla="*/ 2203895 w 4418004"/>
                  <a:gd name="connsiteY731" fmla="*/ 1075264 h 3499702"/>
                  <a:gd name="connsiteX732" fmla="*/ 2226036 w 4418004"/>
                  <a:gd name="connsiteY732" fmla="*/ 1087912 h 3499702"/>
                  <a:gd name="connsiteX733" fmla="*/ 2230253 w 4418004"/>
                  <a:gd name="connsiteY733" fmla="*/ 1111101 h 3499702"/>
                  <a:gd name="connsiteX734" fmla="*/ 2245013 w 4418004"/>
                  <a:gd name="connsiteY734" fmla="*/ 1146938 h 3499702"/>
                  <a:gd name="connsiteX735" fmla="*/ 2257665 w 4418004"/>
                  <a:gd name="connsiteY735" fmla="*/ 1164857 h 3499702"/>
                  <a:gd name="connsiteX736" fmla="*/ 2263991 w 4418004"/>
                  <a:gd name="connsiteY736" fmla="*/ 1153262 h 3499702"/>
                  <a:gd name="connsiteX737" fmla="*/ 2263991 w 4418004"/>
                  <a:gd name="connsiteY737" fmla="*/ 1141668 h 3499702"/>
                  <a:gd name="connsiteX738" fmla="*/ 2260828 w 4418004"/>
                  <a:gd name="connsiteY738" fmla="*/ 1120587 h 3499702"/>
                  <a:gd name="connsiteX739" fmla="*/ 2273480 w 4418004"/>
                  <a:gd name="connsiteY739" fmla="*/ 1105831 h 3499702"/>
                  <a:gd name="connsiteX740" fmla="*/ 2279806 w 4418004"/>
                  <a:gd name="connsiteY740" fmla="*/ 1093182 h 3499702"/>
                  <a:gd name="connsiteX741" fmla="*/ 2257665 w 4418004"/>
                  <a:gd name="connsiteY741" fmla="*/ 1074210 h 3499702"/>
                  <a:gd name="connsiteX742" fmla="*/ 2253448 w 4418004"/>
                  <a:gd name="connsiteY742" fmla="*/ 1053129 h 3499702"/>
                  <a:gd name="connsiteX743" fmla="*/ 2258719 w 4418004"/>
                  <a:gd name="connsiteY743" fmla="*/ 1034156 h 3499702"/>
                  <a:gd name="connsiteX744" fmla="*/ 2248176 w 4418004"/>
                  <a:gd name="connsiteY744" fmla="*/ 1009914 h 3499702"/>
                  <a:gd name="connsiteX745" fmla="*/ 2231307 w 4418004"/>
                  <a:gd name="connsiteY745" fmla="*/ 996211 h 3499702"/>
                  <a:gd name="connsiteX746" fmla="*/ 2215493 w 4418004"/>
                  <a:gd name="connsiteY746" fmla="*/ 988833 h 3499702"/>
                  <a:gd name="connsiteX747" fmla="*/ 2182809 w 4418004"/>
                  <a:gd name="connsiteY747" fmla="*/ 984617 h 3499702"/>
                  <a:gd name="connsiteX748" fmla="*/ 2154342 w 4418004"/>
                  <a:gd name="connsiteY748" fmla="*/ 1009914 h 3499702"/>
                  <a:gd name="connsiteX749" fmla="*/ 2144853 w 4418004"/>
                  <a:gd name="connsiteY749" fmla="*/ 1045751 h 3499702"/>
                  <a:gd name="connsiteX750" fmla="*/ 2122713 w 4418004"/>
                  <a:gd name="connsiteY750" fmla="*/ 1069994 h 3499702"/>
                  <a:gd name="connsiteX751" fmla="*/ 2095301 w 4418004"/>
                  <a:gd name="connsiteY751" fmla="*/ 1082642 h 3499702"/>
                  <a:gd name="connsiteX752" fmla="*/ 2079486 w 4418004"/>
                  <a:gd name="connsiteY752" fmla="*/ 1064723 h 3499702"/>
                  <a:gd name="connsiteX753" fmla="*/ 2080540 w 4418004"/>
                  <a:gd name="connsiteY753" fmla="*/ 1030994 h 3499702"/>
                  <a:gd name="connsiteX754" fmla="*/ 2069997 w 4418004"/>
                  <a:gd name="connsiteY754" fmla="*/ 1015184 h 3499702"/>
                  <a:gd name="connsiteX755" fmla="*/ 2043639 w 4418004"/>
                  <a:gd name="connsiteY755" fmla="*/ 1002535 h 3499702"/>
                  <a:gd name="connsiteX756" fmla="*/ 2024662 w 4418004"/>
                  <a:gd name="connsiteY756" fmla="*/ 1007806 h 3499702"/>
                  <a:gd name="connsiteX757" fmla="*/ 2004630 w 4418004"/>
                  <a:gd name="connsiteY757" fmla="*/ 1006752 h 3499702"/>
                  <a:gd name="connsiteX758" fmla="*/ 1978272 w 4418004"/>
                  <a:gd name="connsiteY758" fmla="*/ 1008860 h 3499702"/>
                  <a:gd name="connsiteX759" fmla="*/ 1947697 w 4418004"/>
                  <a:gd name="connsiteY759" fmla="*/ 1016238 h 3499702"/>
                  <a:gd name="connsiteX760" fmla="*/ 1929773 w 4418004"/>
                  <a:gd name="connsiteY760" fmla="*/ 1022562 h 3499702"/>
                  <a:gd name="connsiteX761" fmla="*/ 1899198 w 4418004"/>
                  <a:gd name="connsiteY761" fmla="*/ 1022562 h 3499702"/>
                  <a:gd name="connsiteX762" fmla="*/ 1882329 w 4418004"/>
                  <a:gd name="connsiteY762" fmla="*/ 1023616 h 3499702"/>
                  <a:gd name="connsiteX763" fmla="*/ 1847537 w 4418004"/>
                  <a:gd name="connsiteY763" fmla="*/ 1042589 h 3499702"/>
                  <a:gd name="connsiteX764" fmla="*/ 1814853 w 4418004"/>
                  <a:gd name="connsiteY764" fmla="*/ 1038373 h 3499702"/>
                  <a:gd name="connsiteX765" fmla="*/ 1792713 w 4418004"/>
                  <a:gd name="connsiteY765" fmla="*/ 1035210 h 3499702"/>
                  <a:gd name="connsiteX766" fmla="*/ 1774789 w 4418004"/>
                  <a:gd name="connsiteY766" fmla="*/ 1039427 h 3499702"/>
                  <a:gd name="connsiteX767" fmla="*/ 1763192 w 4418004"/>
                  <a:gd name="connsiteY767" fmla="*/ 1024670 h 3499702"/>
                  <a:gd name="connsiteX768" fmla="*/ 1739997 w 4418004"/>
                  <a:gd name="connsiteY768" fmla="*/ 1028886 h 3499702"/>
                  <a:gd name="connsiteX769" fmla="*/ 1727345 w 4418004"/>
                  <a:gd name="connsiteY769" fmla="*/ 1029940 h 3499702"/>
                  <a:gd name="connsiteX770" fmla="*/ 1713639 w 4418004"/>
                  <a:gd name="connsiteY770" fmla="*/ 1006752 h 3499702"/>
                  <a:gd name="connsiteX771" fmla="*/ 1694662 w 4418004"/>
                  <a:gd name="connsiteY771" fmla="*/ 998319 h 3499702"/>
                  <a:gd name="connsiteX772" fmla="*/ 1669358 w 4418004"/>
                  <a:gd name="connsiteY772" fmla="*/ 1015184 h 3499702"/>
                  <a:gd name="connsiteX773" fmla="*/ 1659869 w 4418004"/>
                  <a:gd name="connsiteY773" fmla="*/ 1040481 h 3499702"/>
                  <a:gd name="connsiteX774" fmla="*/ 1658477 w 4418004"/>
                  <a:gd name="connsiteY774" fmla="*/ 1083865 h 3499702"/>
                  <a:gd name="connsiteX775" fmla="*/ 1669611 w 4418004"/>
                  <a:gd name="connsiteY775" fmla="*/ 1092381 h 3499702"/>
                  <a:gd name="connsiteX776" fmla="*/ 1689938 w 4418004"/>
                  <a:gd name="connsiteY776" fmla="*/ 1089097 h 3499702"/>
                  <a:gd name="connsiteX777" fmla="*/ 1710982 w 4418004"/>
                  <a:gd name="connsiteY777" fmla="*/ 1107226 h 3499702"/>
                  <a:gd name="connsiteX778" fmla="*/ 1717013 w 4418004"/>
                  <a:gd name="connsiteY778" fmla="*/ 1105160 h 3499702"/>
                  <a:gd name="connsiteX779" fmla="*/ 1725237 w 4418004"/>
                  <a:gd name="connsiteY779" fmla="*/ 1097403 h 3499702"/>
                  <a:gd name="connsiteX780" fmla="*/ 1741051 w 4418004"/>
                  <a:gd name="connsiteY780" fmla="*/ 1103727 h 3499702"/>
                  <a:gd name="connsiteX781" fmla="*/ 1735780 w 4418004"/>
                  <a:gd name="connsiteY781" fmla="*/ 1133240 h 3499702"/>
                  <a:gd name="connsiteX782" fmla="*/ 1727345 w 4418004"/>
                  <a:gd name="connsiteY782" fmla="*/ 1180671 h 3499702"/>
                  <a:gd name="connsiteX783" fmla="*/ 1731562 w 4418004"/>
                  <a:gd name="connsiteY783" fmla="*/ 1228103 h 3499702"/>
                  <a:gd name="connsiteX784" fmla="*/ 1705627 w 4418004"/>
                  <a:gd name="connsiteY784" fmla="*/ 1233837 h 3499702"/>
                  <a:gd name="connsiteX785" fmla="*/ 1691499 w 4418004"/>
                  <a:gd name="connsiteY785" fmla="*/ 1234427 h 3499702"/>
                  <a:gd name="connsiteX786" fmla="*/ 1683064 w 4418004"/>
                  <a:gd name="connsiteY786" fmla="*/ 1223887 h 3499702"/>
                  <a:gd name="connsiteX787" fmla="*/ 1677793 w 4418004"/>
                  <a:gd name="connsiteY787" fmla="*/ 1208076 h 3499702"/>
                  <a:gd name="connsiteX788" fmla="*/ 1656706 w 4418004"/>
                  <a:gd name="connsiteY788" fmla="*/ 1207022 h 3499702"/>
                  <a:gd name="connsiteX789" fmla="*/ 1622968 w 4418004"/>
                  <a:gd name="connsiteY789" fmla="*/ 1217562 h 3499702"/>
                  <a:gd name="connsiteX790" fmla="*/ 1625077 w 4418004"/>
                  <a:gd name="connsiteY790" fmla="*/ 1236535 h 3499702"/>
                  <a:gd name="connsiteX791" fmla="*/ 1639837 w 4418004"/>
                  <a:gd name="connsiteY791" fmla="*/ 1246021 h 3499702"/>
                  <a:gd name="connsiteX792" fmla="*/ 1639837 w 4418004"/>
                  <a:gd name="connsiteY792" fmla="*/ 1268156 h 3499702"/>
                  <a:gd name="connsiteX793" fmla="*/ 1628240 w 4418004"/>
                  <a:gd name="connsiteY793" fmla="*/ 1294507 h 3499702"/>
                  <a:gd name="connsiteX794" fmla="*/ 1626131 w 4418004"/>
                  <a:gd name="connsiteY794" fmla="*/ 1377776 h 3499702"/>
                  <a:gd name="connsiteX795" fmla="*/ 1634566 w 4418004"/>
                  <a:gd name="connsiteY795" fmla="*/ 1400964 h 3499702"/>
                  <a:gd name="connsiteX796" fmla="*/ 1648356 w 4418004"/>
                  <a:gd name="connsiteY796" fmla="*/ 1430351 h 3499702"/>
                  <a:gd name="connsiteX797" fmla="*/ 1644434 w 4418004"/>
                  <a:gd name="connsiteY797" fmla="*/ 1448649 h 3499702"/>
                  <a:gd name="connsiteX798" fmla="*/ 1623390 w 4418004"/>
                  <a:gd name="connsiteY798" fmla="*/ 1477403 h 3499702"/>
                  <a:gd name="connsiteX799" fmla="*/ 1613606 w 4418004"/>
                  <a:gd name="connsiteY799" fmla="*/ 1520407 h 3499702"/>
                  <a:gd name="connsiteX800" fmla="*/ 1599605 w 4418004"/>
                  <a:gd name="connsiteY800" fmla="*/ 1543170 h 3499702"/>
                  <a:gd name="connsiteX801" fmla="*/ 1585519 w 4418004"/>
                  <a:gd name="connsiteY801" fmla="*/ 1544313 h 3499702"/>
                  <a:gd name="connsiteX802" fmla="*/ 1561818 w 4418004"/>
                  <a:gd name="connsiteY802" fmla="*/ 1550131 h 3499702"/>
                  <a:gd name="connsiteX803" fmla="*/ 1497842 w 4418004"/>
                  <a:gd name="connsiteY803" fmla="*/ 1599544 h 3499702"/>
                  <a:gd name="connsiteX804" fmla="*/ 1459592 w 4418004"/>
                  <a:gd name="connsiteY804" fmla="*/ 1601779 h 3499702"/>
                  <a:gd name="connsiteX805" fmla="*/ 1413961 w 4418004"/>
                  <a:gd name="connsiteY805" fmla="*/ 1605025 h 3499702"/>
                  <a:gd name="connsiteX806" fmla="*/ 1404725 w 4418004"/>
                  <a:gd name="connsiteY806" fmla="*/ 1585425 h 3499702"/>
                  <a:gd name="connsiteX807" fmla="*/ 1370987 w 4418004"/>
                  <a:gd name="connsiteY807" fmla="*/ 1554858 h 3499702"/>
                  <a:gd name="connsiteX808" fmla="*/ 1350955 w 4418004"/>
                  <a:gd name="connsiteY808" fmla="*/ 1554858 h 3499702"/>
                  <a:gd name="connsiteX809" fmla="*/ 1336195 w 4418004"/>
                  <a:gd name="connsiteY809" fmla="*/ 1581208 h 3499702"/>
                  <a:gd name="connsiteX810" fmla="*/ 1322278 w 4418004"/>
                  <a:gd name="connsiteY810" fmla="*/ 1592676 h 3499702"/>
                  <a:gd name="connsiteX811" fmla="*/ 1254802 w 4418004"/>
                  <a:gd name="connsiteY811" fmla="*/ 1551109 h 3499702"/>
                  <a:gd name="connsiteX812" fmla="*/ 1244723 w 4418004"/>
                  <a:gd name="connsiteY812" fmla="*/ 1536564 h 3499702"/>
                  <a:gd name="connsiteX813" fmla="*/ 1229035 w 4418004"/>
                  <a:gd name="connsiteY813" fmla="*/ 1527626 h 3499702"/>
                  <a:gd name="connsiteX814" fmla="*/ 1197532 w 4418004"/>
                  <a:gd name="connsiteY814" fmla="*/ 1521849 h 3499702"/>
                  <a:gd name="connsiteX815" fmla="*/ 1169403 w 4418004"/>
                  <a:gd name="connsiteY815" fmla="*/ 1509538 h 3499702"/>
                  <a:gd name="connsiteX816" fmla="*/ 1116476 w 4418004"/>
                  <a:gd name="connsiteY816" fmla="*/ 1508442 h 3499702"/>
                  <a:gd name="connsiteX817" fmla="*/ 1103023 w 4418004"/>
                  <a:gd name="connsiteY817" fmla="*/ 1499462 h 3499702"/>
                  <a:gd name="connsiteX818" fmla="*/ 1074894 w 4418004"/>
                  <a:gd name="connsiteY818" fmla="*/ 1493897 h 3499702"/>
                  <a:gd name="connsiteX819" fmla="*/ 1047861 w 4418004"/>
                  <a:gd name="connsiteY819" fmla="*/ 1476943 h 3499702"/>
                  <a:gd name="connsiteX820" fmla="*/ 1020997 w 4418004"/>
                  <a:gd name="connsiteY820" fmla="*/ 1465733 h 3499702"/>
                  <a:gd name="connsiteX821" fmla="*/ 1002947 w 4418004"/>
                  <a:gd name="connsiteY821" fmla="*/ 1446545 h 3499702"/>
                  <a:gd name="connsiteX822" fmla="*/ 982662 w 4418004"/>
                  <a:gd name="connsiteY822" fmla="*/ 1436468 h 3499702"/>
                  <a:gd name="connsiteX823" fmla="*/ 946647 w 4418004"/>
                  <a:gd name="connsiteY823" fmla="*/ 1434234 h 3499702"/>
                  <a:gd name="connsiteX824" fmla="*/ 942177 w 4418004"/>
                  <a:gd name="connsiteY824" fmla="*/ 1419566 h 3499702"/>
                  <a:gd name="connsiteX825" fmla="*/ 947786 w 4418004"/>
                  <a:gd name="connsiteY825" fmla="*/ 1402743 h 3499702"/>
                  <a:gd name="connsiteX826" fmla="*/ 947786 w 4418004"/>
                  <a:gd name="connsiteY826" fmla="*/ 1384699 h 3499702"/>
                  <a:gd name="connsiteX827" fmla="*/ 931001 w 4418004"/>
                  <a:gd name="connsiteY827" fmla="*/ 1364550 h 3499702"/>
                  <a:gd name="connsiteX828" fmla="*/ 922018 w 4418004"/>
                  <a:gd name="connsiteY828" fmla="*/ 1339801 h 3499702"/>
                  <a:gd name="connsiteX829" fmla="*/ 902872 w 4418004"/>
                  <a:gd name="connsiteY829" fmla="*/ 1330821 h 3499702"/>
                  <a:gd name="connsiteX830" fmla="*/ 887184 w 4418004"/>
                  <a:gd name="connsiteY830" fmla="*/ 1323944 h 3499702"/>
                  <a:gd name="connsiteX831" fmla="*/ 845433 w 4418004"/>
                  <a:gd name="connsiteY831" fmla="*/ 1293761 h 3499702"/>
                  <a:gd name="connsiteX832" fmla="*/ 871369 w 4418004"/>
                  <a:gd name="connsiteY832" fmla="*/ 1258889 h 3499702"/>
                  <a:gd name="connsiteX833" fmla="*/ 876936 w 4418004"/>
                  <a:gd name="connsiteY833" fmla="*/ 1241940 h 3499702"/>
                  <a:gd name="connsiteX834" fmla="*/ 861290 w 4418004"/>
                  <a:gd name="connsiteY834" fmla="*/ 1182320 h 3499702"/>
                  <a:gd name="connsiteX835" fmla="*/ 848807 w 4418004"/>
                  <a:gd name="connsiteY835" fmla="*/ 1172243 h 3499702"/>
                  <a:gd name="connsiteX836" fmla="*/ 808363 w 4418004"/>
                  <a:gd name="connsiteY836" fmla="*/ 1172243 h 3499702"/>
                  <a:gd name="connsiteX837" fmla="*/ 790440 w 4418004"/>
                  <a:gd name="connsiteY837" fmla="*/ 1192565 h 3499702"/>
                  <a:gd name="connsiteX838" fmla="*/ 791579 w 4418004"/>
                  <a:gd name="connsiteY838" fmla="*/ 1210437 h 3499702"/>
                  <a:gd name="connsiteX839" fmla="*/ 820804 w 4418004"/>
                  <a:gd name="connsiteY839" fmla="*/ 1235228 h 3499702"/>
                  <a:gd name="connsiteX840" fmla="*/ 821943 w 4418004"/>
                  <a:gd name="connsiteY840" fmla="*/ 1249774 h 3499702"/>
                  <a:gd name="connsiteX841" fmla="*/ 799381 w 4418004"/>
                  <a:gd name="connsiteY841" fmla="*/ 1276799 h 3499702"/>
                  <a:gd name="connsiteX842" fmla="*/ 774625 w 4418004"/>
                  <a:gd name="connsiteY842" fmla="*/ 1282407 h 3499702"/>
                  <a:gd name="connsiteX843" fmla="*/ 747593 w 4418004"/>
                  <a:gd name="connsiteY843" fmla="*/ 1297079 h 3499702"/>
                  <a:gd name="connsiteX844" fmla="*/ 725199 w 4418004"/>
                  <a:gd name="connsiteY844" fmla="*/ 1309390 h 3499702"/>
                  <a:gd name="connsiteX845" fmla="*/ 698167 w 4418004"/>
                  <a:gd name="connsiteY845" fmla="*/ 1302682 h 3499702"/>
                  <a:gd name="connsiteX846" fmla="*/ 688129 w 4418004"/>
                  <a:gd name="connsiteY846" fmla="*/ 1277891 h 3499702"/>
                  <a:gd name="connsiteX847" fmla="*/ 667802 w 4418004"/>
                  <a:gd name="connsiteY847" fmla="*/ 1272330 h 3499702"/>
                  <a:gd name="connsiteX848" fmla="*/ 649752 w 4418004"/>
                  <a:gd name="connsiteY848" fmla="*/ 1274561 h 3499702"/>
                  <a:gd name="connsiteX849" fmla="*/ 632968 w 4418004"/>
                  <a:gd name="connsiteY849" fmla="*/ 1285733 h 3499702"/>
                  <a:gd name="connsiteX850" fmla="*/ 608170 w 4418004"/>
                  <a:gd name="connsiteY850" fmla="*/ 1298213 h 3499702"/>
                  <a:gd name="connsiteX851" fmla="*/ 596952 w 4418004"/>
                  <a:gd name="connsiteY851" fmla="*/ 1307151 h 3499702"/>
                  <a:gd name="connsiteX852" fmla="*/ 591386 w 4418004"/>
                  <a:gd name="connsiteY852" fmla="*/ 1327473 h 3499702"/>
                  <a:gd name="connsiteX853" fmla="*/ 573294 w 4418004"/>
                  <a:gd name="connsiteY853" fmla="*/ 1336407 h 3499702"/>
                  <a:gd name="connsiteX854" fmla="*/ 558111 w 4418004"/>
                  <a:gd name="connsiteY854" fmla="*/ 1341934 h 3499702"/>
                  <a:gd name="connsiteX855" fmla="*/ 539134 w 4418004"/>
                  <a:gd name="connsiteY855" fmla="*/ 1359853 h 3499702"/>
                  <a:gd name="connsiteX856" fmla="*/ 534917 w 4418004"/>
                  <a:gd name="connsiteY856" fmla="*/ 1387258 h 3499702"/>
                  <a:gd name="connsiteX857" fmla="*/ 510667 w 4418004"/>
                  <a:gd name="connsiteY857" fmla="*/ 1388312 h 3499702"/>
                  <a:gd name="connsiteX858" fmla="*/ 483297 w 4418004"/>
                  <a:gd name="connsiteY858" fmla="*/ 1390420 h 3499702"/>
                  <a:gd name="connsiteX859" fmla="*/ 483255 w 4418004"/>
                  <a:gd name="connsiteY859" fmla="*/ 1390420 h 3499702"/>
                  <a:gd name="connsiteX860" fmla="*/ 463223 w 4418004"/>
                  <a:gd name="connsiteY860" fmla="*/ 1348258 h 3499702"/>
                  <a:gd name="connsiteX861" fmla="*/ 415779 w 4418004"/>
                  <a:gd name="connsiteY861" fmla="*/ 1341934 h 3499702"/>
                  <a:gd name="connsiteX862" fmla="*/ 393638 w 4418004"/>
                  <a:gd name="connsiteY862" fmla="*/ 1349313 h 3499702"/>
                  <a:gd name="connsiteX863" fmla="*/ 390476 w 4418004"/>
                  <a:gd name="connsiteY863" fmla="*/ 1300827 h 3499702"/>
                  <a:gd name="connsiteX864" fmla="*/ 394693 w 4418004"/>
                  <a:gd name="connsiteY864" fmla="*/ 1278692 h 3499702"/>
                  <a:gd name="connsiteX865" fmla="*/ 409453 w 4418004"/>
                  <a:gd name="connsiteY865" fmla="*/ 1272368 h 3499702"/>
                  <a:gd name="connsiteX866" fmla="*/ 431594 w 4418004"/>
                  <a:gd name="connsiteY866" fmla="*/ 1274476 h 3499702"/>
                  <a:gd name="connsiteX867" fmla="*/ 431594 w 4418004"/>
                  <a:gd name="connsiteY867" fmla="*/ 1252341 h 3499702"/>
                  <a:gd name="connsiteX868" fmla="*/ 446354 w 4418004"/>
                  <a:gd name="connsiteY868" fmla="*/ 1235477 h 3499702"/>
                  <a:gd name="connsiteX869" fmla="*/ 480092 w 4418004"/>
                  <a:gd name="connsiteY869" fmla="*/ 1234423 h 3499702"/>
                  <a:gd name="connsiteX870" fmla="*/ 499070 w 4418004"/>
                  <a:gd name="connsiteY870" fmla="*/ 1216504 h 3499702"/>
                  <a:gd name="connsiteX871" fmla="*/ 486418 w 4418004"/>
                  <a:gd name="connsiteY871" fmla="*/ 1174343 h 3499702"/>
                  <a:gd name="connsiteX872" fmla="*/ 474821 w 4418004"/>
                  <a:gd name="connsiteY872" fmla="*/ 1157478 h 3499702"/>
                  <a:gd name="connsiteX873" fmla="*/ 490635 w 4418004"/>
                  <a:gd name="connsiteY873" fmla="*/ 1140614 h 3499702"/>
                  <a:gd name="connsiteX874" fmla="*/ 503287 w 4418004"/>
                  <a:gd name="connsiteY874" fmla="*/ 1139560 h 3499702"/>
                  <a:gd name="connsiteX875" fmla="*/ 494853 w 4418004"/>
                  <a:gd name="connsiteY875" fmla="*/ 1117425 h 3499702"/>
                  <a:gd name="connsiteX876" fmla="*/ 461115 w 4418004"/>
                  <a:gd name="connsiteY876" fmla="*/ 1099507 h 3499702"/>
                  <a:gd name="connsiteX877" fmla="*/ 435811 w 4418004"/>
                  <a:gd name="connsiteY877" fmla="*/ 1099507 h 3499702"/>
                  <a:gd name="connsiteX878" fmla="*/ 413670 w 4418004"/>
                  <a:gd name="connsiteY878" fmla="*/ 1087912 h 3499702"/>
                  <a:gd name="connsiteX879" fmla="*/ 357792 w 4418004"/>
                  <a:gd name="connsiteY879" fmla="*/ 1085804 h 3499702"/>
                  <a:gd name="connsiteX880" fmla="*/ 344086 w 4418004"/>
                  <a:gd name="connsiteY880" fmla="*/ 1082642 h 3499702"/>
                  <a:gd name="connsiteX881" fmla="*/ 320891 w 4418004"/>
                  <a:gd name="connsiteY881" fmla="*/ 1065777 h 3499702"/>
                  <a:gd name="connsiteX882" fmla="*/ 319837 w 4418004"/>
                  <a:gd name="connsiteY882" fmla="*/ 1046805 h 3499702"/>
                  <a:gd name="connsiteX883" fmla="*/ 310348 w 4418004"/>
                  <a:gd name="connsiteY883" fmla="*/ 1034156 h 3499702"/>
                  <a:gd name="connsiteX884" fmla="*/ 288207 w 4418004"/>
                  <a:gd name="connsiteY884" fmla="*/ 1016238 h 3499702"/>
                  <a:gd name="connsiteX885" fmla="*/ 251306 w 4418004"/>
                  <a:gd name="connsiteY885" fmla="*/ 1012022 h 3499702"/>
                  <a:gd name="connsiteX886" fmla="*/ 210188 w 4418004"/>
                  <a:gd name="connsiteY886" fmla="*/ 1008860 h 3499702"/>
                  <a:gd name="connsiteX887" fmla="*/ 199645 w 4418004"/>
                  <a:gd name="connsiteY887" fmla="*/ 989887 h 3499702"/>
                  <a:gd name="connsiteX888" fmla="*/ 174341 w 4418004"/>
                  <a:gd name="connsiteY888" fmla="*/ 975130 h 3499702"/>
                  <a:gd name="connsiteX889" fmla="*/ 146929 w 4418004"/>
                  <a:gd name="connsiteY889" fmla="*/ 994103 h 3499702"/>
                  <a:gd name="connsiteX890" fmla="*/ 135332 w 4418004"/>
                  <a:gd name="connsiteY890" fmla="*/ 1005697 h 3499702"/>
                  <a:gd name="connsiteX891" fmla="*/ 92105 w 4418004"/>
                  <a:gd name="connsiteY891" fmla="*/ 1022562 h 3499702"/>
                  <a:gd name="connsiteX892" fmla="*/ 76290 w 4418004"/>
                  <a:gd name="connsiteY892" fmla="*/ 1016238 h 3499702"/>
                  <a:gd name="connsiteX893" fmla="*/ 100539 w 4418004"/>
                  <a:gd name="connsiteY893" fmla="*/ 964590 h 3499702"/>
                  <a:gd name="connsiteX894" fmla="*/ 99485 w 4418004"/>
                  <a:gd name="connsiteY894" fmla="*/ 923483 h 3499702"/>
                  <a:gd name="connsiteX895" fmla="*/ 76290 w 4418004"/>
                  <a:gd name="connsiteY895" fmla="*/ 866565 h 3499702"/>
                  <a:gd name="connsiteX896" fmla="*/ 49932 w 4418004"/>
                  <a:gd name="connsiteY896" fmla="*/ 860241 h 3499702"/>
                  <a:gd name="connsiteX897" fmla="*/ 25683 w 4418004"/>
                  <a:gd name="connsiteY897" fmla="*/ 878159 h 3499702"/>
                  <a:gd name="connsiteX898" fmla="*/ 2488 w 4418004"/>
                  <a:gd name="connsiteY898" fmla="*/ 890808 h 3499702"/>
                  <a:gd name="connsiteX899" fmla="*/ 1307 w 4418004"/>
                  <a:gd name="connsiteY899" fmla="*/ 890766 h 3499702"/>
                  <a:gd name="connsiteX900" fmla="*/ 169 w 4418004"/>
                  <a:gd name="connsiteY900" fmla="*/ 805343 h 3499702"/>
                  <a:gd name="connsiteX901" fmla="*/ 0 w 4418004"/>
                  <a:gd name="connsiteY901" fmla="*/ 802138 h 3499702"/>
                  <a:gd name="connsiteX902" fmla="*/ 1265 w 4418004"/>
                  <a:gd name="connsiteY902" fmla="*/ 727470 h 3499702"/>
                  <a:gd name="connsiteX903" fmla="*/ 2488 w 4418004"/>
                  <a:gd name="connsiteY903" fmla="*/ 727428 h 3499702"/>
                  <a:gd name="connsiteX904" fmla="*/ 141658 w 4418004"/>
                  <a:gd name="connsiteY904" fmla="*/ 726374 h 3499702"/>
                  <a:gd name="connsiteX905" fmla="*/ 176450 w 4418004"/>
                  <a:gd name="connsiteY905" fmla="*/ 704240 h 3499702"/>
                  <a:gd name="connsiteX906" fmla="*/ 164852 w 4418004"/>
                  <a:gd name="connsiteY906" fmla="*/ 682105 h 3499702"/>
                  <a:gd name="connsiteX907" fmla="*/ 156418 w 4418004"/>
                  <a:gd name="connsiteY907" fmla="*/ 672619 h 3499702"/>
                  <a:gd name="connsiteX908" fmla="*/ 141658 w 4418004"/>
                  <a:gd name="connsiteY908" fmla="*/ 671565 h 3499702"/>
                  <a:gd name="connsiteX909" fmla="*/ 116354 w 4418004"/>
                  <a:gd name="connsiteY909" fmla="*/ 643106 h 3499702"/>
                  <a:gd name="connsiteX910" fmla="*/ 92105 w 4418004"/>
                  <a:gd name="connsiteY910" fmla="*/ 624133 h 3499702"/>
                  <a:gd name="connsiteX911" fmla="*/ 140603 w 4418004"/>
                  <a:gd name="connsiteY911" fmla="*/ 605161 h 3499702"/>
                  <a:gd name="connsiteX912" fmla="*/ 151146 w 4418004"/>
                  <a:gd name="connsiteY912" fmla="*/ 579864 h 3499702"/>
                  <a:gd name="connsiteX913" fmla="*/ 152201 w 4418004"/>
                  <a:gd name="connsiteY913" fmla="*/ 546135 h 3499702"/>
                  <a:gd name="connsiteX914" fmla="*/ 158527 w 4418004"/>
                  <a:gd name="connsiteY914" fmla="*/ 527162 h 3499702"/>
                  <a:gd name="connsiteX915" fmla="*/ 154309 w 4418004"/>
                  <a:gd name="connsiteY915" fmla="*/ 506081 h 3499702"/>
                  <a:gd name="connsiteX916" fmla="*/ 151146 w 4418004"/>
                  <a:gd name="connsiteY916" fmla="*/ 480785 h 3499702"/>
                  <a:gd name="connsiteX917" fmla="*/ 181721 w 4418004"/>
                  <a:gd name="connsiteY917" fmla="*/ 479730 h 3499702"/>
                  <a:gd name="connsiteX918" fmla="*/ 176450 w 4418004"/>
                  <a:gd name="connsiteY918" fmla="*/ 462866 h 3499702"/>
                  <a:gd name="connsiteX919" fmla="*/ 178559 w 4418004"/>
                  <a:gd name="connsiteY919" fmla="*/ 442839 h 3499702"/>
                  <a:gd name="connsiteX920" fmla="*/ 190156 w 4418004"/>
                  <a:gd name="connsiteY920" fmla="*/ 424921 h 3499702"/>
                  <a:gd name="connsiteX921" fmla="*/ 196482 w 4418004"/>
                  <a:gd name="connsiteY921" fmla="*/ 391192 h 3499702"/>
                  <a:gd name="connsiteX922" fmla="*/ 217568 w 4418004"/>
                  <a:gd name="connsiteY922" fmla="*/ 390138 h 3499702"/>
                  <a:gd name="connsiteX923" fmla="*/ 249198 w 4418004"/>
                  <a:gd name="connsiteY923" fmla="*/ 416488 h 3499702"/>
                  <a:gd name="connsiteX924" fmla="*/ 292424 w 4418004"/>
                  <a:gd name="connsiteY924" fmla="*/ 430191 h 3499702"/>
                  <a:gd name="connsiteX925" fmla="*/ 316674 w 4418004"/>
                  <a:gd name="connsiteY925" fmla="*/ 428083 h 3499702"/>
                  <a:gd name="connsiteX926" fmla="*/ 321945 w 4418004"/>
                  <a:gd name="connsiteY926" fmla="*/ 407002 h 3499702"/>
                  <a:gd name="connsiteX927" fmla="*/ 332488 w 4418004"/>
                  <a:gd name="connsiteY927" fmla="*/ 389084 h 3499702"/>
                  <a:gd name="connsiteX928" fmla="*/ 332488 w 4418004"/>
                  <a:gd name="connsiteY928" fmla="*/ 362733 h 3499702"/>
                  <a:gd name="connsiteX929" fmla="*/ 329325 w 4418004"/>
                  <a:gd name="connsiteY929" fmla="*/ 344814 h 3499702"/>
                  <a:gd name="connsiteX930" fmla="*/ 331434 w 4418004"/>
                  <a:gd name="connsiteY930" fmla="*/ 323733 h 3499702"/>
                  <a:gd name="connsiteX931" fmla="*/ 347249 w 4418004"/>
                  <a:gd name="connsiteY931" fmla="*/ 298437 h 3499702"/>
                  <a:gd name="connsiteX932" fmla="*/ 360955 w 4418004"/>
                  <a:gd name="connsiteY932" fmla="*/ 290004 h 3499702"/>
                  <a:gd name="connsiteX933" fmla="*/ 369389 w 4418004"/>
                  <a:gd name="connsiteY933" fmla="*/ 276302 h 3499702"/>
                  <a:gd name="connsiteX934" fmla="*/ 375715 w 4418004"/>
                  <a:gd name="connsiteY934" fmla="*/ 258383 h 3499702"/>
                  <a:gd name="connsiteX935" fmla="*/ 364539 w 4418004"/>
                  <a:gd name="connsiteY935" fmla="*/ 250921 h 3499702"/>
                  <a:gd name="connsiteX936" fmla="*/ 372552 w 4418004"/>
                  <a:gd name="connsiteY936" fmla="*/ 241519 h 3499702"/>
                  <a:gd name="connsiteX937" fmla="*/ 379932 w 4418004"/>
                  <a:gd name="connsiteY937" fmla="*/ 225708 h 3499702"/>
                  <a:gd name="connsiteX938" fmla="*/ 390476 w 4418004"/>
                  <a:gd name="connsiteY938" fmla="*/ 230978 h 3499702"/>
                  <a:gd name="connsiteX939" fmla="*/ 406290 w 4418004"/>
                  <a:gd name="connsiteY939" fmla="*/ 228870 h 3499702"/>
                  <a:gd name="connsiteX940" fmla="*/ 419996 w 4418004"/>
                  <a:gd name="connsiteY940" fmla="*/ 203574 h 3499702"/>
                  <a:gd name="connsiteX941" fmla="*/ 431594 w 4418004"/>
                  <a:gd name="connsiteY941" fmla="*/ 202520 h 3499702"/>
                  <a:gd name="connsiteX942" fmla="*/ 437920 w 4418004"/>
                  <a:gd name="connsiteY942" fmla="*/ 237303 h 3499702"/>
                  <a:gd name="connsiteX943" fmla="*/ 454789 w 4418004"/>
                  <a:gd name="connsiteY943" fmla="*/ 243627 h 3499702"/>
                  <a:gd name="connsiteX944" fmla="*/ 468495 w 4418004"/>
                  <a:gd name="connsiteY944" fmla="*/ 242573 h 3499702"/>
                  <a:gd name="connsiteX945" fmla="*/ 476929 w 4418004"/>
                  <a:gd name="connsiteY945" fmla="*/ 227816 h 3499702"/>
                  <a:gd name="connsiteX946" fmla="*/ 508601 w 4418004"/>
                  <a:gd name="connsiteY946" fmla="*/ 227816 h 3499702"/>
                  <a:gd name="connsiteX947" fmla="*/ 537025 w 4418004"/>
                  <a:gd name="connsiteY947" fmla="*/ 239411 h 3499702"/>
                  <a:gd name="connsiteX948" fmla="*/ 540188 w 4418004"/>
                  <a:gd name="connsiteY948" fmla="*/ 257329 h 3499702"/>
                  <a:gd name="connsiteX949" fmla="*/ 567600 w 4418004"/>
                  <a:gd name="connsiteY949" fmla="*/ 251005 h 3499702"/>
                  <a:gd name="connsiteX950" fmla="*/ 577089 w 4418004"/>
                  <a:gd name="connsiteY950" fmla="*/ 241519 h 3499702"/>
                  <a:gd name="connsiteX951" fmla="*/ 589741 w 4418004"/>
                  <a:gd name="connsiteY951" fmla="*/ 260491 h 3499702"/>
                  <a:gd name="connsiteX952" fmla="*/ 603447 w 4418004"/>
                  <a:gd name="connsiteY952" fmla="*/ 267870 h 3499702"/>
                  <a:gd name="connsiteX953" fmla="*/ 609773 w 4418004"/>
                  <a:gd name="connsiteY953" fmla="*/ 293166 h 3499702"/>
                  <a:gd name="connsiteX954" fmla="*/ 640348 w 4418004"/>
                  <a:gd name="connsiteY954" fmla="*/ 310031 h 3499702"/>
                  <a:gd name="connsiteX955" fmla="*/ 620316 w 4418004"/>
                  <a:gd name="connsiteY955" fmla="*/ 317409 h 3499702"/>
                  <a:gd name="connsiteX956" fmla="*/ 615044 w 4418004"/>
                  <a:gd name="connsiteY956" fmla="*/ 329004 h 3499702"/>
                  <a:gd name="connsiteX957" fmla="*/ 620316 w 4418004"/>
                  <a:gd name="connsiteY957" fmla="*/ 344814 h 3499702"/>
                  <a:gd name="connsiteX958" fmla="*/ 650891 w 4418004"/>
                  <a:gd name="connsiteY958" fmla="*/ 358517 h 3499702"/>
                  <a:gd name="connsiteX959" fmla="*/ 675140 w 4418004"/>
                  <a:gd name="connsiteY959" fmla="*/ 363787 h 3499702"/>
                  <a:gd name="connsiteX960" fmla="*/ 704661 w 4418004"/>
                  <a:gd name="connsiteY960" fmla="*/ 357463 h 3499702"/>
                  <a:gd name="connsiteX961" fmla="*/ 716258 w 4418004"/>
                  <a:gd name="connsiteY961" fmla="*/ 365895 h 3499702"/>
                  <a:gd name="connsiteX962" fmla="*/ 732664 w 4418004"/>
                  <a:gd name="connsiteY962" fmla="*/ 376393 h 3499702"/>
                  <a:gd name="connsiteX963" fmla="*/ 750840 w 4418004"/>
                  <a:gd name="connsiteY963" fmla="*/ 381326 h 3499702"/>
                  <a:gd name="connsiteX964" fmla="*/ 760540 w 4418004"/>
                  <a:gd name="connsiteY964" fmla="*/ 388030 h 3499702"/>
                  <a:gd name="connsiteX965" fmla="*/ 755268 w 4418004"/>
                  <a:gd name="connsiteY965" fmla="*/ 403840 h 3499702"/>
                  <a:gd name="connsiteX966" fmla="*/ 754214 w 4418004"/>
                  <a:gd name="connsiteY966" fmla="*/ 427029 h 3499702"/>
                  <a:gd name="connsiteX967" fmla="*/ 766866 w 4418004"/>
                  <a:gd name="connsiteY967" fmla="*/ 444947 h 3499702"/>
                  <a:gd name="connsiteX968" fmla="*/ 785843 w 4418004"/>
                  <a:gd name="connsiteY968" fmla="*/ 459704 h 3499702"/>
                  <a:gd name="connsiteX969" fmla="*/ 798495 w 4418004"/>
                  <a:gd name="connsiteY969" fmla="*/ 462866 h 3499702"/>
                  <a:gd name="connsiteX970" fmla="*/ 809038 w 4418004"/>
                  <a:gd name="connsiteY970" fmla="*/ 463920 h 3499702"/>
                  <a:gd name="connsiteX971" fmla="*/ 823798 w 4418004"/>
                  <a:gd name="connsiteY971" fmla="*/ 490271 h 3499702"/>
                  <a:gd name="connsiteX972" fmla="*/ 807984 w 4418004"/>
                  <a:gd name="connsiteY972" fmla="*/ 500811 h 3499702"/>
                  <a:gd name="connsiteX973" fmla="*/ 806929 w 4418004"/>
                  <a:gd name="connsiteY973" fmla="*/ 526108 h 3499702"/>
                  <a:gd name="connsiteX974" fmla="*/ 812243 w 4418004"/>
                  <a:gd name="connsiteY974" fmla="*/ 542003 h 3499702"/>
                  <a:gd name="connsiteX975" fmla="*/ 830124 w 4418004"/>
                  <a:gd name="connsiteY975" fmla="*/ 552459 h 3499702"/>
                  <a:gd name="connsiteX976" fmla="*/ 844885 w 4418004"/>
                  <a:gd name="connsiteY976" fmla="*/ 550351 h 3499702"/>
                  <a:gd name="connsiteX977" fmla="*/ 859645 w 4418004"/>
                  <a:gd name="connsiteY977" fmla="*/ 545081 h 3499702"/>
                  <a:gd name="connsiteX978" fmla="*/ 882292 w 4418004"/>
                  <a:gd name="connsiteY978" fmla="*/ 548074 h 3499702"/>
                  <a:gd name="connsiteX979" fmla="*/ 888618 w 4418004"/>
                  <a:gd name="connsiteY979" fmla="*/ 567046 h 3499702"/>
                  <a:gd name="connsiteX980" fmla="*/ 909198 w 4418004"/>
                  <a:gd name="connsiteY980" fmla="*/ 580918 h 3499702"/>
                  <a:gd name="connsiteX981" fmla="*/ 935092 w 4418004"/>
                  <a:gd name="connsiteY981" fmla="*/ 586694 h 3499702"/>
                  <a:gd name="connsiteX982" fmla="*/ 945045 w 4418004"/>
                  <a:gd name="connsiteY982" fmla="*/ 604106 h 3499702"/>
                  <a:gd name="connsiteX983" fmla="*/ 948207 w 4418004"/>
                  <a:gd name="connsiteY983" fmla="*/ 644160 h 3499702"/>
                  <a:gd name="connsiteX984" fmla="*/ 938719 w 4418004"/>
                  <a:gd name="connsiteY984" fmla="*/ 652592 h 3499702"/>
                  <a:gd name="connsiteX985" fmla="*/ 937664 w 4418004"/>
                  <a:gd name="connsiteY985" fmla="*/ 679997 h 3499702"/>
                  <a:gd name="connsiteX986" fmla="*/ 946099 w 4418004"/>
                  <a:gd name="connsiteY986" fmla="*/ 700024 h 3499702"/>
                  <a:gd name="connsiteX987" fmla="*/ 960859 w 4418004"/>
                  <a:gd name="connsiteY987" fmla="*/ 701078 h 3499702"/>
                  <a:gd name="connsiteX988" fmla="*/ 969294 w 4418004"/>
                  <a:gd name="connsiteY988" fmla="*/ 693699 h 3499702"/>
                  <a:gd name="connsiteX989" fmla="*/ 964022 w 4418004"/>
                  <a:gd name="connsiteY989" fmla="*/ 681051 h 3499702"/>
                  <a:gd name="connsiteX990" fmla="*/ 974565 w 4418004"/>
                  <a:gd name="connsiteY990" fmla="*/ 668403 h 3499702"/>
                  <a:gd name="connsiteX991" fmla="*/ 983000 w 4418004"/>
                  <a:gd name="connsiteY991" fmla="*/ 677889 h 3499702"/>
                  <a:gd name="connsiteX992" fmla="*/ 984054 w 4418004"/>
                  <a:gd name="connsiteY992" fmla="*/ 696861 h 3499702"/>
                  <a:gd name="connsiteX993" fmla="*/ 1000923 w 4418004"/>
                  <a:gd name="connsiteY993" fmla="*/ 696861 h 3499702"/>
                  <a:gd name="connsiteX994" fmla="*/ 1009358 w 4418004"/>
                  <a:gd name="connsiteY994" fmla="*/ 687375 h 3499702"/>
                  <a:gd name="connsiteX995" fmla="*/ 1033607 w 4418004"/>
                  <a:gd name="connsiteY995" fmla="*/ 691591 h 3499702"/>
                  <a:gd name="connsiteX996" fmla="*/ 1046259 w 4418004"/>
                  <a:gd name="connsiteY996" fmla="*/ 684213 h 3499702"/>
                  <a:gd name="connsiteX997" fmla="*/ 1029390 w 4418004"/>
                  <a:gd name="connsiteY997" fmla="*/ 674727 h 3499702"/>
                  <a:gd name="connsiteX998" fmla="*/ 1018846 w 4418004"/>
                  <a:gd name="connsiteY998" fmla="*/ 671565 h 3499702"/>
                  <a:gd name="connsiteX999" fmla="*/ 1008303 w 4418004"/>
                  <a:gd name="connsiteY999" fmla="*/ 656808 h 3499702"/>
                  <a:gd name="connsiteX1000" fmla="*/ 1024118 w 4418004"/>
                  <a:gd name="connsiteY1000" fmla="*/ 632565 h 3499702"/>
                  <a:gd name="connsiteX1001" fmla="*/ 1036770 w 4418004"/>
                  <a:gd name="connsiteY1001" fmla="*/ 591458 h 3499702"/>
                  <a:gd name="connsiteX1002" fmla="*/ 1035715 w 4418004"/>
                  <a:gd name="connsiteY1002" fmla="*/ 571431 h 3499702"/>
                  <a:gd name="connsiteX1003" fmla="*/ 1022009 w 4418004"/>
                  <a:gd name="connsiteY1003" fmla="*/ 562999 h 3499702"/>
                  <a:gd name="connsiteX1004" fmla="*/ 1020955 w 4418004"/>
                  <a:gd name="connsiteY1004" fmla="*/ 542973 h 3499702"/>
                  <a:gd name="connsiteX1005" fmla="*/ 1028335 w 4418004"/>
                  <a:gd name="connsiteY1005" fmla="*/ 528216 h 3499702"/>
                  <a:gd name="connsiteX1006" fmla="*/ 1039933 w 4418004"/>
                  <a:gd name="connsiteY1006" fmla="*/ 531378 h 3499702"/>
                  <a:gd name="connsiteX1007" fmla="*/ 4058416 w 4418004"/>
                  <a:gd name="connsiteY1007" fmla="*/ 538752 h 3499702"/>
                  <a:gd name="connsiteX1008" fmla="*/ 4055253 w 4418004"/>
                  <a:gd name="connsiteY1008" fmla="*/ 516617 h 3499702"/>
                  <a:gd name="connsiteX1009" fmla="*/ 4035221 w 4418004"/>
                  <a:gd name="connsiteY1009" fmla="*/ 511347 h 3499702"/>
                  <a:gd name="connsiteX1010" fmla="*/ 4012026 w 4418004"/>
                  <a:gd name="connsiteY1010" fmla="*/ 521887 h 3499702"/>
                  <a:gd name="connsiteX1011" fmla="*/ 4000429 w 4418004"/>
                  <a:gd name="connsiteY1011" fmla="*/ 508185 h 3499702"/>
                  <a:gd name="connsiteX1012" fmla="*/ 3983560 w 4418004"/>
                  <a:gd name="connsiteY1012" fmla="*/ 516617 h 3499702"/>
                  <a:gd name="connsiteX1013" fmla="*/ 3959311 w 4418004"/>
                  <a:gd name="connsiteY1013" fmla="*/ 555617 h 3499702"/>
                  <a:gd name="connsiteX1014" fmla="*/ 3956148 w 4418004"/>
                  <a:gd name="connsiteY1014" fmla="*/ 574589 h 3499702"/>
                  <a:gd name="connsiteX1015" fmla="*/ 3960365 w 4418004"/>
                  <a:gd name="connsiteY1015" fmla="*/ 589346 h 3499702"/>
                  <a:gd name="connsiteX1016" fmla="*/ 3990940 w 4418004"/>
                  <a:gd name="connsiteY1016" fmla="*/ 591454 h 3499702"/>
                  <a:gd name="connsiteX1017" fmla="*/ 4006755 w 4418004"/>
                  <a:gd name="connsiteY1017" fmla="*/ 594616 h 3499702"/>
                  <a:gd name="connsiteX1018" fmla="*/ 4029950 w 4418004"/>
                  <a:gd name="connsiteY1018" fmla="*/ 597778 h 3499702"/>
                  <a:gd name="connsiteX1019" fmla="*/ 4044710 w 4418004"/>
                  <a:gd name="connsiteY1019" fmla="*/ 607264 h 3499702"/>
                  <a:gd name="connsiteX1020" fmla="*/ 4058416 w 4418004"/>
                  <a:gd name="connsiteY1020" fmla="*/ 596724 h 3499702"/>
                  <a:gd name="connsiteX1021" fmla="*/ 4049981 w 4418004"/>
                  <a:gd name="connsiteY1021" fmla="*/ 575643 h 3499702"/>
                  <a:gd name="connsiteX1022" fmla="*/ 4049981 w 4418004"/>
                  <a:gd name="connsiteY1022" fmla="*/ 555617 h 3499702"/>
                  <a:gd name="connsiteX1023" fmla="*/ 4058416 w 4418004"/>
                  <a:gd name="connsiteY1023" fmla="*/ 538752 h 3499702"/>
                  <a:gd name="connsiteX1024" fmla="*/ 2376786 w 4418004"/>
                  <a:gd name="connsiteY1024" fmla="*/ 727424 h 3499702"/>
                  <a:gd name="connsiteX1025" fmla="*/ 2378894 w 4418004"/>
                  <a:gd name="connsiteY1025" fmla="*/ 707397 h 3499702"/>
                  <a:gd name="connsiteX1026" fmla="*/ 2365188 w 4418004"/>
                  <a:gd name="connsiteY1026" fmla="*/ 675776 h 3499702"/>
                  <a:gd name="connsiteX1027" fmla="*/ 2348319 w 4418004"/>
                  <a:gd name="connsiteY1027" fmla="*/ 664182 h 3499702"/>
                  <a:gd name="connsiteX1028" fmla="*/ 2331450 w 4418004"/>
                  <a:gd name="connsiteY1028" fmla="*/ 659966 h 3499702"/>
                  <a:gd name="connsiteX1029" fmla="*/ 2311418 w 4418004"/>
                  <a:gd name="connsiteY1029" fmla="*/ 659966 h 3499702"/>
                  <a:gd name="connsiteX1030" fmla="*/ 2287169 w 4418004"/>
                  <a:gd name="connsiteY1030" fmla="*/ 664182 h 3499702"/>
                  <a:gd name="connsiteX1031" fmla="*/ 2270300 w 4418004"/>
                  <a:gd name="connsiteY1031" fmla="*/ 673668 h 3499702"/>
                  <a:gd name="connsiteX1032" fmla="*/ 2260811 w 4418004"/>
                  <a:gd name="connsiteY1032" fmla="*/ 690533 h 3499702"/>
                  <a:gd name="connsiteX1033" fmla="*/ 2251322 w 4418004"/>
                  <a:gd name="connsiteY1033" fmla="*/ 703181 h 3499702"/>
                  <a:gd name="connsiteX1034" fmla="*/ 2237616 w 4418004"/>
                  <a:gd name="connsiteY1034" fmla="*/ 720046 h 3499702"/>
                  <a:gd name="connsiteX1035" fmla="*/ 2258703 w 4418004"/>
                  <a:gd name="connsiteY1035" fmla="*/ 726370 h 3499702"/>
                  <a:gd name="connsiteX1036" fmla="*/ 2265029 w 4418004"/>
                  <a:gd name="connsiteY1036" fmla="*/ 744289 h 3499702"/>
                  <a:gd name="connsiteX1037" fmla="*/ 2286115 w 4418004"/>
                  <a:gd name="connsiteY1037" fmla="*/ 755883 h 3499702"/>
                  <a:gd name="connsiteX1038" fmla="*/ 2299821 w 4418004"/>
                  <a:gd name="connsiteY1038" fmla="*/ 770639 h 3499702"/>
                  <a:gd name="connsiteX1039" fmla="*/ 2313527 w 4418004"/>
                  <a:gd name="connsiteY1039" fmla="*/ 784342 h 3499702"/>
                  <a:gd name="connsiteX1040" fmla="*/ 2334613 w 4418004"/>
                  <a:gd name="connsiteY1040" fmla="*/ 785396 h 3499702"/>
                  <a:gd name="connsiteX1041" fmla="*/ 2353591 w 4418004"/>
                  <a:gd name="connsiteY1041" fmla="*/ 770639 h 3499702"/>
                  <a:gd name="connsiteX1042" fmla="*/ 2359917 w 4418004"/>
                  <a:gd name="connsiteY1042" fmla="*/ 759045 h 3499702"/>
                  <a:gd name="connsiteX1043" fmla="*/ 2357808 w 4418004"/>
                  <a:gd name="connsiteY1043" fmla="*/ 736910 h 3499702"/>
                  <a:gd name="connsiteX1044" fmla="*/ 2376786 w 4418004"/>
                  <a:gd name="connsiteY1044" fmla="*/ 727424 h 3499702"/>
                  <a:gd name="connsiteX1045" fmla="*/ 1033042 w 4418004"/>
                  <a:gd name="connsiteY1045" fmla="*/ 734802 h 3499702"/>
                  <a:gd name="connsiteX1046" fmla="*/ 1047296 w 4418004"/>
                  <a:gd name="connsiteY1046" fmla="*/ 720594 h 3499702"/>
                  <a:gd name="connsiteX1047" fmla="*/ 1028825 w 4418004"/>
                  <a:gd name="connsiteY1047" fmla="*/ 711614 h 3499702"/>
                  <a:gd name="connsiteX1048" fmla="*/ 1014064 w 4418004"/>
                  <a:gd name="connsiteY1048" fmla="*/ 716378 h 3499702"/>
                  <a:gd name="connsiteX1049" fmla="*/ 1007232 w 4418004"/>
                  <a:gd name="connsiteY1049" fmla="*/ 724262 h 3499702"/>
                  <a:gd name="connsiteX1050" fmla="*/ 1013558 w 4418004"/>
                  <a:gd name="connsiteY1050" fmla="*/ 728478 h 3499702"/>
                  <a:gd name="connsiteX1051" fmla="*/ 1024607 w 4418004"/>
                  <a:gd name="connsiteY1051" fmla="*/ 731134 h 3499702"/>
                  <a:gd name="connsiteX1052" fmla="*/ 1033042 w 4418004"/>
                  <a:gd name="connsiteY1052" fmla="*/ 734802 h 349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</a:cxnLst>
                <a:rect l="l" t="t" r="r" b="b"/>
                <a:pathLst>
                  <a:path w="4418004" h="3499702">
                    <a:moveTo>
                      <a:pt x="1033590" y="539806"/>
                    </a:moveTo>
                    <a:lnTo>
                      <a:pt x="1034644" y="556671"/>
                    </a:lnTo>
                    <a:lnTo>
                      <a:pt x="1050459" y="555617"/>
                    </a:lnTo>
                    <a:lnTo>
                      <a:pt x="1059948" y="535590"/>
                    </a:lnTo>
                    <a:lnTo>
                      <a:pt x="1067328" y="546130"/>
                    </a:lnTo>
                    <a:lnTo>
                      <a:pt x="1067328" y="553508"/>
                    </a:lnTo>
                    <a:lnTo>
                      <a:pt x="1081034" y="553508"/>
                    </a:lnTo>
                    <a:cubicBezTo>
                      <a:pt x="1081034" y="553508"/>
                      <a:pt x="1089469" y="533482"/>
                      <a:pt x="1096849" y="532428"/>
                    </a:cubicBezTo>
                    <a:cubicBezTo>
                      <a:pt x="1104229" y="531374"/>
                      <a:pt x="1111609" y="526652"/>
                      <a:pt x="1111609" y="526652"/>
                    </a:cubicBezTo>
                    <a:lnTo>
                      <a:pt x="1156397" y="527158"/>
                    </a:lnTo>
                    <a:cubicBezTo>
                      <a:pt x="1156397" y="527158"/>
                      <a:pt x="1165379" y="525050"/>
                      <a:pt x="1165379" y="519273"/>
                    </a:cubicBezTo>
                    <a:cubicBezTo>
                      <a:pt x="1165379" y="513455"/>
                      <a:pt x="1165885" y="507131"/>
                      <a:pt x="1171157" y="502409"/>
                    </a:cubicBezTo>
                    <a:cubicBezTo>
                      <a:pt x="1176429" y="497645"/>
                      <a:pt x="1185917" y="487104"/>
                      <a:pt x="1184357" y="483436"/>
                    </a:cubicBezTo>
                    <a:cubicBezTo>
                      <a:pt x="1182754" y="479726"/>
                      <a:pt x="1173814" y="466024"/>
                      <a:pt x="1174320" y="462356"/>
                    </a:cubicBezTo>
                    <a:cubicBezTo>
                      <a:pt x="1174868" y="458645"/>
                      <a:pt x="1174320" y="447599"/>
                      <a:pt x="1174320" y="447599"/>
                    </a:cubicBezTo>
                    <a:lnTo>
                      <a:pt x="1157999" y="440221"/>
                    </a:lnTo>
                    <a:lnTo>
                      <a:pt x="1124261" y="451815"/>
                    </a:lnTo>
                    <a:lnTo>
                      <a:pt x="1113718" y="463410"/>
                    </a:lnTo>
                    <a:cubicBezTo>
                      <a:pt x="1113718" y="463410"/>
                      <a:pt x="1094740" y="450213"/>
                      <a:pt x="1091577" y="446545"/>
                    </a:cubicBezTo>
                    <a:cubicBezTo>
                      <a:pt x="1088414" y="442835"/>
                      <a:pt x="1069437" y="421248"/>
                      <a:pt x="1063617" y="419646"/>
                    </a:cubicBezTo>
                    <a:cubicBezTo>
                      <a:pt x="1057839" y="418086"/>
                      <a:pt x="1039916" y="416484"/>
                      <a:pt x="1039916" y="416484"/>
                    </a:cubicBezTo>
                    <a:cubicBezTo>
                      <a:pt x="1039916" y="416484"/>
                      <a:pt x="1029373" y="403330"/>
                      <a:pt x="1026716" y="399620"/>
                    </a:cubicBezTo>
                    <a:cubicBezTo>
                      <a:pt x="1024101" y="395952"/>
                      <a:pt x="1021993" y="393295"/>
                      <a:pt x="1021993" y="382249"/>
                    </a:cubicBezTo>
                    <a:cubicBezTo>
                      <a:pt x="1021993" y="371161"/>
                      <a:pt x="1020938" y="361168"/>
                      <a:pt x="1020938" y="361168"/>
                    </a:cubicBezTo>
                    <a:cubicBezTo>
                      <a:pt x="1020938" y="361168"/>
                      <a:pt x="1010395" y="353790"/>
                      <a:pt x="1009847" y="347466"/>
                    </a:cubicBezTo>
                    <a:cubicBezTo>
                      <a:pt x="1009341" y="341142"/>
                      <a:pt x="1005124" y="330601"/>
                      <a:pt x="1005124" y="330601"/>
                    </a:cubicBezTo>
                    <a:lnTo>
                      <a:pt x="990363" y="320567"/>
                    </a:lnTo>
                    <a:lnTo>
                      <a:pt x="977711" y="317405"/>
                    </a:lnTo>
                    <a:lnTo>
                      <a:pt x="988255" y="302648"/>
                    </a:lnTo>
                    <a:lnTo>
                      <a:pt x="988255" y="278406"/>
                    </a:lnTo>
                    <a:lnTo>
                      <a:pt x="1000906" y="276298"/>
                    </a:lnTo>
                    <a:cubicBezTo>
                      <a:pt x="1000906" y="276298"/>
                      <a:pt x="999852" y="269973"/>
                      <a:pt x="992472" y="254163"/>
                    </a:cubicBezTo>
                    <a:cubicBezTo>
                      <a:pt x="985092" y="238352"/>
                      <a:pt x="979820" y="219380"/>
                      <a:pt x="985092" y="213056"/>
                    </a:cubicBezTo>
                    <a:cubicBezTo>
                      <a:pt x="990363" y="206731"/>
                      <a:pt x="1014612" y="175110"/>
                      <a:pt x="1014612" y="175110"/>
                    </a:cubicBezTo>
                    <a:cubicBezTo>
                      <a:pt x="1014612" y="175110"/>
                      <a:pt x="1032536" y="176164"/>
                      <a:pt x="1038862" y="170894"/>
                    </a:cubicBezTo>
                    <a:cubicBezTo>
                      <a:pt x="1045187" y="165624"/>
                      <a:pt x="1054676" y="162462"/>
                      <a:pt x="1055731" y="158246"/>
                    </a:cubicBezTo>
                    <a:cubicBezTo>
                      <a:pt x="1056785" y="154030"/>
                      <a:pt x="1057839" y="145597"/>
                      <a:pt x="1057839" y="145597"/>
                    </a:cubicBezTo>
                    <a:cubicBezTo>
                      <a:pt x="1057839" y="145597"/>
                      <a:pt x="1112664" y="119247"/>
                      <a:pt x="1117935" y="112922"/>
                    </a:cubicBezTo>
                    <a:cubicBezTo>
                      <a:pt x="1123207" y="106598"/>
                      <a:pt x="1148510" y="76031"/>
                      <a:pt x="1148510" y="76031"/>
                    </a:cubicBezTo>
                    <a:cubicBezTo>
                      <a:pt x="1148510" y="76031"/>
                      <a:pt x="1160108" y="81301"/>
                      <a:pt x="1166434" y="82355"/>
                    </a:cubicBezTo>
                    <a:cubicBezTo>
                      <a:pt x="1172759" y="83409"/>
                      <a:pt x="1183303" y="80247"/>
                      <a:pt x="1187520" y="76031"/>
                    </a:cubicBezTo>
                    <a:cubicBezTo>
                      <a:pt x="1191737" y="71815"/>
                      <a:pt x="1203335" y="59167"/>
                      <a:pt x="1203335" y="59167"/>
                    </a:cubicBezTo>
                    <a:cubicBezTo>
                      <a:pt x="1203335" y="59167"/>
                      <a:pt x="1219149" y="70761"/>
                      <a:pt x="1229692" y="68653"/>
                    </a:cubicBezTo>
                    <a:cubicBezTo>
                      <a:pt x="1240235" y="66545"/>
                      <a:pt x="1269756" y="53896"/>
                      <a:pt x="1269756" y="53896"/>
                    </a:cubicBezTo>
                    <a:lnTo>
                      <a:pt x="1270811" y="44410"/>
                    </a:lnTo>
                    <a:lnTo>
                      <a:pt x="1260858" y="30665"/>
                    </a:lnTo>
                    <a:cubicBezTo>
                      <a:pt x="1260942" y="30033"/>
                      <a:pt x="1260984" y="29358"/>
                      <a:pt x="1260984" y="28642"/>
                    </a:cubicBezTo>
                    <a:cubicBezTo>
                      <a:pt x="1260984" y="21011"/>
                      <a:pt x="1262165" y="17216"/>
                      <a:pt x="1264949" y="14771"/>
                    </a:cubicBezTo>
                    <a:cubicBezTo>
                      <a:pt x="1268702" y="11440"/>
                      <a:pt x="1275407" y="11271"/>
                      <a:pt x="1286204" y="14602"/>
                    </a:cubicBezTo>
                    <a:cubicBezTo>
                      <a:pt x="1287131" y="14897"/>
                      <a:pt x="1288903" y="15487"/>
                      <a:pt x="1289873" y="15066"/>
                    </a:cubicBezTo>
                    <a:cubicBezTo>
                      <a:pt x="1293963" y="5664"/>
                      <a:pt x="1306278" y="2502"/>
                      <a:pt x="1309483" y="11524"/>
                    </a:cubicBezTo>
                    <a:cubicBezTo>
                      <a:pt x="1313658" y="23203"/>
                      <a:pt x="1318297" y="17511"/>
                      <a:pt x="1325551" y="23498"/>
                    </a:cubicBezTo>
                    <a:cubicBezTo>
                      <a:pt x="1335503" y="17174"/>
                      <a:pt x="1358403" y="20420"/>
                      <a:pt x="1365615" y="28009"/>
                    </a:cubicBezTo>
                    <a:cubicBezTo>
                      <a:pt x="1374091" y="36906"/>
                      <a:pt x="1381514" y="31340"/>
                      <a:pt x="1391972" y="34840"/>
                    </a:cubicBezTo>
                    <a:lnTo>
                      <a:pt x="1392900" y="35219"/>
                    </a:lnTo>
                    <a:cubicBezTo>
                      <a:pt x="1406986" y="34081"/>
                      <a:pt x="1411667" y="30581"/>
                      <a:pt x="1424403" y="41037"/>
                    </a:cubicBezTo>
                    <a:cubicBezTo>
                      <a:pt x="1429169" y="44958"/>
                      <a:pt x="1433681" y="50566"/>
                      <a:pt x="1440007" y="48964"/>
                    </a:cubicBezTo>
                    <a:cubicBezTo>
                      <a:pt x="1447978" y="44663"/>
                      <a:pt x="1461473" y="55330"/>
                      <a:pt x="1465226" y="61612"/>
                    </a:cubicBezTo>
                    <a:cubicBezTo>
                      <a:pt x="1473914" y="65617"/>
                      <a:pt x="1504742" y="67093"/>
                      <a:pt x="1515791" y="69159"/>
                    </a:cubicBezTo>
                    <a:cubicBezTo>
                      <a:pt x="1519165" y="69791"/>
                      <a:pt x="1522539" y="70761"/>
                      <a:pt x="1524943" y="73417"/>
                    </a:cubicBezTo>
                    <a:lnTo>
                      <a:pt x="1525786" y="74513"/>
                    </a:lnTo>
                    <a:cubicBezTo>
                      <a:pt x="1538480" y="97196"/>
                      <a:pt x="1507483" y="107652"/>
                      <a:pt x="1513218" y="116970"/>
                    </a:cubicBezTo>
                    <a:cubicBezTo>
                      <a:pt x="1517014" y="123126"/>
                      <a:pt x="1519038" y="126077"/>
                      <a:pt x="1521105" y="132823"/>
                    </a:cubicBezTo>
                    <a:cubicBezTo>
                      <a:pt x="1529581" y="161239"/>
                      <a:pt x="1571880" y="146989"/>
                      <a:pt x="1572260" y="165540"/>
                    </a:cubicBezTo>
                    <a:cubicBezTo>
                      <a:pt x="1572344" y="168449"/>
                      <a:pt x="1572007" y="173297"/>
                      <a:pt x="1574495" y="175532"/>
                    </a:cubicBezTo>
                    <a:lnTo>
                      <a:pt x="1576182" y="176965"/>
                    </a:lnTo>
                    <a:cubicBezTo>
                      <a:pt x="1583900" y="183627"/>
                      <a:pt x="1580821" y="183416"/>
                      <a:pt x="1584363" y="190584"/>
                    </a:cubicBezTo>
                    <a:cubicBezTo>
                      <a:pt x="1597732" y="191553"/>
                      <a:pt x="1582170" y="170051"/>
                      <a:pt x="1602540" y="166467"/>
                    </a:cubicBezTo>
                    <a:cubicBezTo>
                      <a:pt x="1612113" y="164823"/>
                      <a:pt x="1629066" y="166805"/>
                      <a:pt x="1635561" y="172876"/>
                    </a:cubicBezTo>
                    <a:cubicBezTo>
                      <a:pt x="1639356" y="176460"/>
                      <a:pt x="1641128" y="179284"/>
                      <a:pt x="1646062" y="181603"/>
                    </a:cubicBezTo>
                    <a:cubicBezTo>
                      <a:pt x="1669468" y="179411"/>
                      <a:pt x="1658123" y="188265"/>
                      <a:pt x="1675077" y="190710"/>
                    </a:cubicBezTo>
                    <a:cubicBezTo>
                      <a:pt x="1694813" y="193577"/>
                      <a:pt x="1699073" y="198763"/>
                      <a:pt x="1706959" y="216892"/>
                    </a:cubicBezTo>
                    <a:cubicBezTo>
                      <a:pt x="1710881" y="225957"/>
                      <a:pt x="1717081" y="223807"/>
                      <a:pt x="1722774" y="235401"/>
                    </a:cubicBezTo>
                    <a:cubicBezTo>
                      <a:pt x="1724545" y="238943"/>
                      <a:pt x="1724672" y="239786"/>
                      <a:pt x="1728425" y="241683"/>
                    </a:cubicBezTo>
                    <a:lnTo>
                      <a:pt x="1731419" y="243159"/>
                    </a:lnTo>
                    <a:cubicBezTo>
                      <a:pt x="1740022" y="247459"/>
                      <a:pt x="1737113" y="251886"/>
                      <a:pt x="1744704" y="255639"/>
                    </a:cubicBezTo>
                    <a:cubicBezTo>
                      <a:pt x="1748457" y="257494"/>
                      <a:pt x="1751114" y="259054"/>
                      <a:pt x="1753939" y="262216"/>
                    </a:cubicBezTo>
                    <a:lnTo>
                      <a:pt x="1755584" y="264113"/>
                    </a:lnTo>
                    <a:lnTo>
                      <a:pt x="1756512" y="265083"/>
                    </a:lnTo>
                    <a:cubicBezTo>
                      <a:pt x="1767688" y="264577"/>
                      <a:pt x="1769754" y="273810"/>
                      <a:pt x="1775447" y="273599"/>
                    </a:cubicBezTo>
                    <a:cubicBezTo>
                      <a:pt x="1781436" y="270943"/>
                      <a:pt x="1782827" y="268835"/>
                      <a:pt x="1790418" y="269172"/>
                    </a:cubicBezTo>
                    <a:cubicBezTo>
                      <a:pt x="1795015" y="263438"/>
                      <a:pt x="1796576" y="257241"/>
                      <a:pt x="1805769" y="261668"/>
                    </a:cubicBezTo>
                    <a:cubicBezTo>
                      <a:pt x="1809481" y="263438"/>
                      <a:pt x="1823861" y="259728"/>
                      <a:pt x="1826898" y="257409"/>
                    </a:cubicBezTo>
                    <a:cubicBezTo>
                      <a:pt x="1830145" y="253193"/>
                      <a:pt x="1832591" y="249694"/>
                      <a:pt x="1838495" y="248893"/>
                    </a:cubicBezTo>
                    <a:cubicBezTo>
                      <a:pt x="1841532" y="240713"/>
                      <a:pt x="1844906" y="234010"/>
                      <a:pt x="1855238" y="239744"/>
                    </a:cubicBezTo>
                    <a:lnTo>
                      <a:pt x="1856208" y="240376"/>
                    </a:lnTo>
                    <a:cubicBezTo>
                      <a:pt x="1862196" y="239997"/>
                      <a:pt x="1862449" y="227433"/>
                      <a:pt x="1876029" y="230300"/>
                    </a:cubicBezTo>
                    <a:cubicBezTo>
                      <a:pt x="1876282" y="230342"/>
                      <a:pt x="1878812" y="231733"/>
                      <a:pt x="1879023" y="231944"/>
                    </a:cubicBezTo>
                    <a:lnTo>
                      <a:pt x="1880035" y="232998"/>
                    </a:lnTo>
                    <a:lnTo>
                      <a:pt x="1879951" y="232155"/>
                    </a:lnTo>
                    <a:cubicBezTo>
                      <a:pt x="1879740" y="229878"/>
                      <a:pt x="1880077" y="227559"/>
                      <a:pt x="1881174" y="225493"/>
                    </a:cubicBezTo>
                    <a:lnTo>
                      <a:pt x="1881595" y="224777"/>
                    </a:lnTo>
                    <a:cubicBezTo>
                      <a:pt x="1887879" y="216007"/>
                      <a:pt x="1901459" y="222205"/>
                      <a:pt x="1901501" y="223554"/>
                    </a:cubicBezTo>
                    <a:cubicBezTo>
                      <a:pt x="1902977" y="221235"/>
                      <a:pt x="1903905" y="219380"/>
                      <a:pt x="1906351" y="217820"/>
                    </a:cubicBezTo>
                    <a:lnTo>
                      <a:pt x="1907363" y="217314"/>
                    </a:lnTo>
                    <a:cubicBezTo>
                      <a:pt x="1909556" y="216471"/>
                      <a:pt x="1912424" y="216218"/>
                      <a:pt x="1914912" y="216513"/>
                    </a:cubicBezTo>
                    <a:cubicBezTo>
                      <a:pt x="1916008" y="215922"/>
                      <a:pt x="1917021" y="214953"/>
                      <a:pt x="1918412" y="213393"/>
                    </a:cubicBezTo>
                    <a:lnTo>
                      <a:pt x="1919930" y="211706"/>
                    </a:lnTo>
                    <a:cubicBezTo>
                      <a:pt x="1923642" y="207743"/>
                      <a:pt x="1926847" y="206141"/>
                      <a:pt x="1932161" y="205171"/>
                    </a:cubicBezTo>
                    <a:lnTo>
                      <a:pt x="1936842" y="204370"/>
                    </a:lnTo>
                    <a:cubicBezTo>
                      <a:pt x="1938191" y="204117"/>
                      <a:pt x="1940089" y="203907"/>
                      <a:pt x="1941312" y="203274"/>
                    </a:cubicBezTo>
                    <a:cubicBezTo>
                      <a:pt x="1944686" y="199943"/>
                      <a:pt x="1944348" y="194547"/>
                      <a:pt x="1950042" y="190457"/>
                    </a:cubicBezTo>
                    <a:lnTo>
                      <a:pt x="1951897" y="189572"/>
                    </a:lnTo>
                    <a:cubicBezTo>
                      <a:pt x="1954259" y="188897"/>
                      <a:pt x="1956663" y="188855"/>
                      <a:pt x="1959024" y="188433"/>
                    </a:cubicBezTo>
                    <a:cubicBezTo>
                      <a:pt x="1959193" y="184554"/>
                      <a:pt x="1963200" y="180676"/>
                      <a:pt x="1967122" y="180718"/>
                    </a:cubicBezTo>
                    <a:cubicBezTo>
                      <a:pt x="1970116" y="180718"/>
                      <a:pt x="1972519" y="181814"/>
                      <a:pt x="1975345" y="182531"/>
                    </a:cubicBezTo>
                    <a:cubicBezTo>
                      <a:pt x="1980912" y="169081"/>
                      <a:pt x="1984918" y="163558"/>
                      <a:pt x="1998413" y="169587"/>
                    </a:cubicBezTo>
                    <a:cubicBezTo>
                      <a:pt x="2009294" y="151289"/>
                      <a:pt x="2008746" y="157445"/>
                      <a:pt x="2021608" y="147537"/>
                    </a:cubicBezTo>
                    <a:cubicBezTo>
                      <a:pt x="2039490" y="133792"/>
                      <a:pt x="2057750" y="150109"/>
                      <a:pt x="2066100" y="140622"/>
                    </a:cubicBezTo>
                    <a:lnTo>
                      <a:pt x="2067492" y="139020"/>
                    </a:lnTo>
                    <a:cubicBezTo>
                      <a:pt x="2077108" y="127805"/>
                      <a:pt x="2071625" y="142014"/>
                      <a:pt x="2080271" y="123673"/>
                    </a:cubicBezTo>
                    <a:cubicBezTo>
                      <a:pt x="2084909" y="113850"/>
                      <a:pt x="2095748" y="105966"/>
                      <a:pt x="2102074" y="119120"/>
                    </a:cubicBezTo>
                    <a:cubicBezTo>
                      <a:pt x="2102242" y="119078"/>
                      <a:pt x="2109918" y="113386"/>
                      <a:pt x="2114219" y="111362"/>
                    </a:cubicBezTo>
                    <a:cubicBezTo>
                      <a:pt x="2120419" y="106472"/>
                      <a:pt x="2125353" y="99178"/>
                      <a:pt x="2124257" y="90914"/>
                    </a:cubicBezTo>
                    <a:lnTo>
                      <a:pt x="2123793" y="87794"/>
                    </a:lnTo>
                    <a:cubicBezTo>
                      <a:pt x="2120925" y="66629"/>
                      <a:pt x="2144584" y="72827"/>
                      <a:pt x="2141336" y="61148"/>
                    </a:cubicBezTo>
                    <a:cubicBezTo>
                      <a:pt x="2139354" y="54023"/>
                      <a:pt x="2138806" y="52716"/>
                      <a:pt x="2143318" y="46518"/>
                    </a:cubicBezTo>
                    <a:cubicBezTo>
                      <a:pt x="2144078" y="45464"/>
                      <a:pt x="2145132" y="44157"/>
                      <a:pt x="2145216" y="44537"/>
                    </a:cubicBezTo>
                    <a:cubicBezTo>
                      <a:pt x="2145891" y="27208"/>
                      <a:pt x="2153820" y="31467"/>
                      <a:pt x="2152849" y="20463"/>
                    </a:cubicBezTo>
                    <a:cubicBezTo>
                      <a:pt x="2152596" y="17132"/>
                      <a:pt x="2152386" y="14265"/>
                      <a:pt x="2152892" y="11271"/>
                    </a:cubicBezTo>
                    <a:lnTo>
                      <a:pt x="2164869" y="12494"/>
                    </a:lnTo>
                    <a:cubicBezTo>
                      <a:pt x="2165122" y="11819"/>
                      <a:pt x="2182792" y="10681"/>
                      <a:pt x="2198607" y="6465"/>
                    </a:cubicBezTo>
                    <a:cubicBezTo>
                      <a:pt x="2214421" y="2249"/>
                      <a:pt x="2218639" y="9627"/>
                      <a:pt x="2227073" y="8573"/>
                    </a:cubicBezTo>
                    <a:cubicBezTo>
                      <a:pt x="2235508" y="7519"/>
                      <a:pt x="2259757" y="10681"/>
                      <a:pt x="2272409" y="4357"/>
                    </a:cubicBezTo>
                    <a:cubicBezTo>
                      <a:pt x="2285060" y="-1967"/>
                      <a:pt x="2288223" y="-913"/>
                      <a:pt x="2296658" y="4357"/>
                    </a:cubicBezTo>
                    <a:cubicBezTo>
                      <a:pt x="2305092" y="9627"/>
                      <a:pt x="2314581" y="12789"/>
                      <a:pt x="2330396" y="13843"/>
                    </a:cubicBezTo>
                    <a:cubicBezTo>
                      <a:pt x="2346211" y="14897"/>
                      <a:pt x="2349374" y="14897"/>
                      <a:pt x="2349374" y="22275"/>
                    </a:cubicBezTo>
                    <a:cubicBezTo>
                      <a:pt x="2349374" y="29654"/>
                      <a:pt x="2347265" y="42302"/>
                      <a:pt x="2350428" y="50734"/>
                    </a:cubicBezTo>
                    <a:cubicBezTo>
                      <a:pt x="2353591" y="59167"/>
                      <a:pt x="2352537" y="61275"/>
                      <a:pt x="2347265" y="67599"/>
                    </a:cubicBezTo>
                    <a:cubicBezTo>
                      <a:pt x="2341993" y="73923"/>
                      <a:pt x="2339885" y="89734"/>
                      <a:pt x="2339885" y="103436"/>
                    </a:cubicBezTo>
                    <a:cubicBezTo>
                      <a:pt x="2339885" y="117138"/>
                      <a:pt x="2340939" y="127679"/>
                      <a:pt x="2345156" y="132949"/>
                    </a:cubicBezTo>
                    <a:cubicBezTo>
                      <a:pt x="2349374" y="138219"/>
                      <a:pt x="2341993" y="139273"/>
                      <a:pt x="2337776" y="143489"/>
                    </a:cubicBezTo>
                    <a:cubicBezTo>
                      <a:pt x="2333559" y="147705"/>
                      <a:pt x="2312473" y="159300"/>
                      <a:pt x="2308255" y="160354"/>
                    </a:cubicBezTo>
                    <a:cubicBezTo>
                      <a:pt x="2304038" y="161408"/>
                      <a:pt x="2288223" y="171948"/>
                      <a:pt x="2280843" y="171948"/>
                    </a:cubicBezTo>
                    <a:cubicBezTo>
                      <a:pt x="2273463" y="171948"/>
                      <a:pt x="2254021" y="174183"/>
                      <a:pt x="2254021" y="174183"/>
                    </a:cubicBezTo>
                    <a:cubicBezTo>
                      <a:pt x="2261107" y="185440"/>
                      <a:pt x="2257311" y="178821"/>
                      <a:pt x="2272282" y="187464"/>
                    </a:cubicBezTo>
                    <a:cubicBezTo>
                      <a:pt x="2274560" y="188771"/>
                      <a:pt x="2276289" y="190710"/>
                      <a:pt x="2278060" y="192607"/>
                    </a:cubicBezTo>
                    <a:cubicBezTo>
                      <a:pt x="2282361" y="194420"/>
                      <a:pt x="2285567" y="197498"/>
                      <a:pt x="2289699" y="199311"/>
                    </a:cubicBezTo>
                    <a:cubicBezTo>
                      <a:pt x="2330438" y="217145"/>
                      <a:pt x="2330775" y="217651"/>
                      <a:pt x="2324365" y="255976"/>
                    </a:cubicBezTo>
                    <a:cubicBezTo>
                      <a:pt x="2322046" y="269763"/>
                      <a:pt x="2330227" y="267233"/>
                      <a:pt x="2332589" y="283423"/>
                    </a:cubicBezTo>
                    <a:cubicBezTo>
                      <a:pt x="2334149" y="294258"/>
                      <a:pt x="2333685" y="303197"/>
                      <a:pt x="2342036" y="312051"/>
                    </a:cubicBezTo>
                    <a:cubicBezTo>
                      <a:pt x="2347434" y="317827"/>
                      <a:pt x="2363375" y="333426"/>
                      <a:pt x="2372611" y="333047"/>
                    </a:cubicBezTo>
                    <a:cubicBezTo>
                      <a:pt x="2384461" y="332583"/>
                      <a:pt x="2388678" y="332119"/>
                      <a:pt x="2392094" y="335281"/>
                    </a:cubicBezTo>
                    <a:cubicBezTo>
                      <a:pt x="2392094" y="335281"/>
                      <a:pt x="2396818" y="324783"/>
                      <a:pt x="2396818" y="320567"/>
                    </a:cubicBezTo>
                    <a:cubicBezTo>
                      <a:pt x="2396818" y="316351"/>
                      <a:pt x="2398926" y="308973"/>
                      <a:pt x="2407361" y="313189"/>
                    </a:cubicBezTo>
                    <a:cubicBezTo>
                      <a:pt x="2415795" y="317405"/>
                      <a:pt x="2429501" y="319513"/>
                      <a:pt x="2438990" y="319513"/>
                    </a:cubicBezTo>
                    <a:cubicBezTo>
                      <a:pt x="2448479" y="319513"/>
                      <a:pt x="2465348" y="308973"/>
                      <a:pt x="2466402" y="316351"/>
                    </a:cubicBezTo>
                    <a:cubicBezTo>
                      <a:pt x="2467457" y="323729"/>
                      <a:pt x="2463239" y="327945"/>
                      <a:pt x="2475891" y="326891"/>
                    </a:cubicBezTo>
                    <a:cubicBezTo>
                      <a:pt x="2488543" y="325837"/>
                      <a:pt x="2490652" y="325837"/>
                      <a:pt x="2490652" y="331107"/>
                    </a:cubicBezTo>
                    <a:cubicBezTo>
                      <a:pt x="2490652" y="336377"/>
                      <a:pt x="2485380" y="345864"/>
                      <a:pt x="2492760" y="347972"/>
                    </a:cubicBezTo>
                    <a:cubicBezTo>
                      <a:pt x="2500140" y="350080"/>
                      <a:pt x="2511738" y="350080"/>
                      <a:pt x="2511738" y="350080"/>
                    </a:cubicBezTo>
                    <a:cubicBezTo>
                      <a:pt x="2511738" y="350080"/>
                      <a:pt x="2505412" y="331107"/>
                      <a:pt x="2514901" y="337432"/>
                    </a:cubicBezTo>
                    <a:cubicBezTo>
                      <a:pt x="2524390" y="343756"/>
                      <a:pt x="2529661" y="345864"/>
                      <a:pt x="2533878" y="340594"/>
                    </a:cubicBezTo>
                    <a:cubicBezTo>
                      <a:pt x="2538096" y="335323"/>
                      <a:pt x="2546530" y="326891"/>
                      <a:pt x="2550748" y="325837"/>
                    </a:cubicBezTo>
                    <a:cubicBezTo>
                      <a:pt x="2554965" y="324783"/>
                      <a:pt x="2565508" y="320567"/>
                      <a:pt x="2565508" y="320567"/>
                    </a:cubicBezTo>
                    <a:cubicBezTo>
                      <a:pt x="2565508" y="320567"/>
                      <a:pt x="2569725" y="324783"/>
                      <a:pt x="2578160" y="325837"/>
                    </a:cubicBezTo>
                    <a:cubicBezTo>
                      <a:pt x="2586594" y="326891"/>
                      <a:pt x="2588703" y="324783"/>
                      <a:pt x="2588703" y="331107"/>
                    </a:cubicBezTo>
                    <a:cubicBezTo>
                      <a:pt x="2588703" y="337432"/>
                      <a:pt x="2586594" y="342702"/>
                      <a:pt x="2593974" y="342702"/>
                    </a:cubicBezTo>
                    <a:cubicBezTo>
                      <a:pt x="2601355" y="342702"/>
                      <a:pt x="2603463" y="345864"/>
                      <a:pt x="2601355" y="353242"/>
                    </a:cubicBezTo>
                    <a:cubicBezTo>
                      <a:pt x="2599246" y="360620"/>
                      <a:pt x="2600300" y="363782"/>
                      <a:pt x="2597137" y="367999"/>
                    </a:cubicBezTo>
                    <a:cubicBezTo>
                      <a:pt x="2593974" y="372215"/>
                      <a:pt x="2592920" y="375377"/>
                      <a:pt x="2599246" y="378539"/>
                    </a:cubicBezTo>
                    <a:cubicBezTo>
                      <a:pt x="2605572" y="381701"/>
                      <a:pt x="2617169" y="390218"/>
                      <a:pt x="2615061" y="394434"/>
                    </a:cubicBezTo>
                    <a:cubicBezTo>
                      <a:pt x="2614597" y="397301"/>
                      <a:pt x="2614217" y="399535"/>
                      <a:pt x="2614006" y="400674"/>
                    </a:cubicBezTo>
                    <a:cubicBezTo>
                      <a:pt x="2612952" y="405944"/>
                      <a:pt x="2610843" y="416484"/>
                      <a:pt x="2601355" y="420700"/>
                    </a:cubicBezTo>
                    <a:cubicBezTo>
                      <a:pt x="2591866" y="424916"/>
                      <a:pt x="2580268" y="432295"/>
                      <a:pt x="2576051" y="435457"/>
                    </a:cubicBezTo>
                    <a:cubicBezTo>
                      <a:pt x="2571834" y="438619"/>
                      <a:pt x="2571834" y="438619"/>
                      <a:pt x="2571834" y="445997"/>
                    </a:cubicBezTo>
                    <a:cubicBezTo>
                      <a:pt x="2571834" y="453375"/>
                      <a:pt x="2568671" y="457591"/>
                      <a:pt x="2582377" y="458645"/>
                    </a:cubicBezTo>
                    <a:cubicBezTo>
                      <a:pt x="2596083" y="459699"/>
                      <a:pt x="2602409" y="461808"/>
                      <a:pt x="2607680" y="464970"/>
                    </a:cubicBezTo>
                    <a:cubicBezTo>
                      <a:pt x="2612952" y="468132"/>
                      <a:pt x="2625604" y="474456"/>
                      <a:pt x="2632984" y="476564"/>
                    </a:cubicBezTo>
                    <a:cubicBezTo>
                      <a:pt x="2635135" y="477197"/>
                      <a:pt x="2637285" y="478166"/>
                      <a:pt x="2639268" y="479473"/>
                    </a:cubicBezTo>
                    <a:lnTo>
                      <a:pt x="2648799" y="497645"/>
                    </a:lnTo>
                    <a:cubicBezTo>
                      <a:pt x="2648799" y="497645"/>
                      <a:pt x="2640364" y="502915"/>
                      <a:pt x="2636147" y="503969"/>
                    </a:cubicBezTo>
                    <a:cubicBezTo>
                      <a:pt x="2631930" y="505023"/>
                      <a:pt x="2624549" y="502915"/>
                      <a:pt x="2624549" y="502915"/>
                    </a:cubicBezTo>
                    <a:cubicBezTo>
                      <a:pt x="2624549" y="502915"/>
                      <a:pt x="2610843" y="494483"/>
                      <a:pt x="2608735" y="499753"/>
                    </a:cubicBezTo>
                    <a:cubicBezTo>
                      <a:pt x="2606626" y="505023"/>
                      <a:pt x="2602409" y="513455"/>
                      <a:pt x="2595029" y="505023"/>
                    </a:cubicBezTo>
                    <a:cubicBezTo>
                      <a:pt x="2587648" y="496591"/>
                      <a:pt x="2583431" y="501861"/>
                      <a:pt x="2578160" y="505023"/>
                    </a:cubicBezTo>
                    <a:cubicBezTo>
                      <a:pt x="2572888" y="508185"/>
                      <a:pt x="2569725" y="526104"/>
                      <a:pt x="2569725" y="530320"/>
                    </a:cubicBezTo>
                    <a:cubicBezTo>
                      <a:pt x="2569725" y="534536"/>
                      <a:pt x="2557073" y="536644"/>
                      <a:pt x="2552856" y="534536"/>
                    </a:cubicBezTo>
                    <a:cubicBezTo>
                      <a:pt x="2548639" y="532428"/>
                      <a:pt x="2546530" y="546130"/>
                      <a:pt x="2553910" y="550346"/>
                    </a:cubicBezTo>
                    <a:cubicBezTo>
                      <a:pt x="2561291" y="554563"/>
                      <a:pt x="2557073" y="564049"/>
                      <a:pt x="2557073" y="564049"/>
                    </a:cubicBezTo>
                    <a:cubicBezTo>
                      <a:pt x="2557073" y="564049"/>
                      <a:pt x="2548639" y="574589"/>
                      <a:pt x="2545476" y="567211"/>
                    </a:cubicBezTo>
                    <a:cubicBezTo>
                      <a:pt x="2542313" y="559833"/>
                      <a:pt x="2541259" y="553508"/>
                      <a:pt x="2541259" y="553508"/>
                    </a:cubicBezTo>
                    <a:cubicBezTo>
                      <a:pt x="2541259" y="553508"/>
                      <a:pt x="2531770" y="541914"/>
                      <a:pt x="2525444" y="546130"/>
                    </a:cubicBezTo>
                    <a:cubicBezTo>
                      <a:pt x="2519118" y="550346"/>
                      <a:pt x="2503303" y="551400"/>
                      <a:pt x="2511738" y="558779"/>
                    </a:cubicBezTo>
                    <a:cubicBezTo>
                      <a:pt x="2520172" y="566157"/>
                      <a:pt x="2531770" y="573535"/>
                      <a:pt x="2523335" y="577751"/>
                    </a:cubicBezTo>
                    <a:cubicBezTo>
                      <a:pt x="2514901" y="581967"/>
                      <a:pt x="2511738" y="591454"/>
                      <a:pt x="2517009" y="596724"/>
                    </a:cubicBezTo>
                    <a:cubicBezTo>
                      <a:pt x="2522281" y="601994"/>
                      <a:pt x="2538096" y="623075"/>
                      <a:pt x="2538096" y="623075"/>
                    </a:cubicBezTo>
                    <a:cubicBezTo>
                      <a:pt x="2538096" y="623075"/>
                      <a:pt x="2546530" y="625183"/>
                      <a:pt x="2552856" y="624129"/>
                    </a:cubicBezTo>
                    <a:cubicBezTo>
                      <a:pt x="2559182" y="623075"/>
                      <a:pt x="2577105" y="616751"/>
                      <a:pt x="2581323" y="625183"/>
                    </a:cubicBezTo>
                    <a:cubicBezTo>
                      <a:pt x="2585540" y="633615"/>
                      <a:pt x="2593974" y="659966"/>
                      <a:pt x="2593974" y="659966"/>
                    </a:cubicBezTo>
                    <a:cubicBezTo>
                      <a:pt x="2593974" y="659966"/>
                      <a:pt x="2566562" y="661020"/>
                      <a:pt x="2566562" y="671560"/>
                    </a:cubicBezTo>
                    <a:cubicBezTo>
                      <a:pt x="2566562" y="682101"/>
                      <a:pt x="2564454" y="694749"/>
                      <a:pt x="2559182" y="698965"/>
                    </a:cubicBezTo>
                    <a:cubicBezTo>
                      <a:pt x="2553910" y="703181"/>
                      <a:pt x="2548639" y="708451"/>
                      <a:pt x="2548639" y="712668"/>
                    </a:cubicBezTo>
                    <a:cubicBezTo>
                      <a:pt x="2548639" y="716884"/>
                      <a:pt x="2550748" y="741126"/>
                      <a:pt x="2544422" y="745343"/>
                    </a:cubicBezTo>
                    <a:cubicBezTo>
                      <a:pt x="2538096" y="749559"/>
                      <a:pt x="2541259" y="767477"/>
                      <a:pt x="2547585" y="769585"/>
                    </a:cubicBezTo>
                    <a:cubicBezTo>
                      <a:pt x="2553910" y="771693"/>
                      <a:pt x="2541259" y="776964"/>
                      <a:pt x="2546530" y="784342"/>
                    </a:cubicBezTo>
                    <a:cubicBezTo>
                      <a:pt x="2551802" y="791720"/>
                      <a:pt x="2551802" y="811747"/>
                      <a:pt x="2551802" y="811747"/>
                    </a:cubicBezTo>
                    <a:cubicBezTo>
                      <a:pt x="2551802" y="811747"/>
                      <a:pt x="2545476" y="835990"/>
                      <a:pt x="2556019" y="835990"/>
                    </a:cubicBezTo>
                    <a:cubicBezTo>
                      <a:pt x="2566562" y="835990"/>
                      <a:pt x="2566562" y="838098"/>
                      <a:pt x="2573942" y="830719"/>
                    </a:cubicBezTo>
                    <a:cubicBezTo>
                      <a:pt x="2581323" y="823341"/>
                      <a:pt x="2582377" y="820179"/>
                      <a:pt x="2587648" y="826503"/>
                    </a:cubicBezTo>
                    <a:cubicBezTo>
                      <a:pt x="2592920" y="832827"/>
                      <a:pt x="2604518" y="837044"/>
                      <a:pt x="2605572" y="824395"/>
                    </a:cubicBezTo>
                    <a:cubicBezTo>
                      <a:pt x="2606626" y="811747"/>
                      <a:pt x="2600300" y="807531"/>
                      <a:pt x="2607680" y="800152"/>
                    </a:cubicBezTo>
                    <a:cubicBezTo>
                      <a:pt x="2615061" y="792774"/>
                      <a:pt x="2626658" y="786450"/>
                      <a:pt x="2626658" y="786450"/>
                    </a:cubicBezTo>
                    <a:cubicBezTo>
                      <a:pt x="2626658" y="786450"/>
                      <a:pt x="2631930" y="796990"/>
                      <a:pt x="2632984" y="803314"/>
                    </a:cubicBezTo>
                    <a:cubicBezTo>
                      <a:pt x="2634038" y="809639"/>
                      <a:pt x="2641418" y="817017"/>
                      <a:pt x="2645636" y="820179"/>
                    </a:cubicBezTo>
                    <a:cubicBezTo>
                      <a:pt x="2649853" y="823341"/>
                      <a:pt x="2655125" y="825449"/>
                      <a:pt x="2660396" y="829665"/>
                    </a:cubicBezTo>
                    <a:cubicBezTo>
                      <a:pt x="2665668" y="833881"/>
                      <a:pt x="2670939" y="837044"/>
                      <a:pt x="2677265" y="830719"/>
                    </a:cubicBezTo>
                    <a:cubicBezTo>
                      <a:pt x="2683591" y="824395"/>
                      <a:pt x="2688863" y="818071"/>
                      <a:pt x="2693080" y="813855"/>
                    </a:cubicBezTo>
                    <a:cubicBezTo>
                      <a:pt x="2697297" y="809639"/>
                      <a:pt x="2698351" y="799098"/>
                      <a:pt x="2698351" y="799098"/>
                    </a:cubicBezTo>
                    <a:cubicBezTo>
                      <a:pt x="2698351" y="799098"/>
                      <a:pt x="2700460" y="786450"/>
                      <a:pt x="2707840" y="792774"/>
                    </a:cubicBezTo>
                    <a:cubicBezTo>
                      <a:pt x="2715220" y="799098"/>
                      <a:pt x="2720492" y="805423"/>
                      <a:pt x="2728927" y="799098"/>
                    </a:cubicBezTo>
                    <a:cubicBezTo>
                      <a:pt x="2737361" y="792774"/>
                      <a:pt x="2757393" y="783288"/>
                      <a:pt x="2767936" y="786450"/>
                    </a:cubicBezTo>
                    <a:cubicBezTo>
                      <a:pt x="2778479" y="789612"/>
                      <a:pt x="2782697" y="794882"/>
                      <a:pt x="2785859" y="778018"/>
                    </a:cubicBezTo>
                    <a:cubicBezTo>
                      <a:pt x="2789022" y="761153"/>
                      <a:pt x="2790077" y="757991"/>
                      <a:pt x="2792185" y="751667"/>
                    </a:cubicBezTo>
                    <a:cubicBezTo>
                      <a:pt x="2794294" y="745343"/>
                      <a:pt x="2794294" y="696857"/>
                      <a:pt x="2794294" y="685263"/>
                    </a:cubicBezTo>
                    <a:cubicBezTo>
                      <a:pt x="2794294" y="673668"/>
                      <a:pt x="2798511" y="662074"/>
                      <a:pt x="2797457" y="657858"/>
                    </a:cubicBezTo>
                    <a:cubicBezTo>
                      <a:pt x="2796403" y="653642"/>
                      <a:pt x="2793240" y="647317"/>
                      <a:pt x="2803783" y="644155"/>
                    </a:cubicBezTo>
                    <a:cubicBezTo>
                      <a:pt x="2814326" y="640993"/>
                      <a:pt x="2819597" y="634669"/>
                      <a:pt x="2819597" y="634669"/>
                    </a:cubicBezTo>
                    <a:lnTo>
                      <a:pt x="2825839" y="635091"/>
                    </a:lnTo>
                    <a:lnTo>
                      <a:pt x="2829213" y="635302"/>
                    </a:lnTo>
                    <a:cubicBezTo>
                      <a:pt x="2842117" y="634669"/>
                      <a:pt x="2853968" y="634669"/>
                      <a:pt x="2859661" y="634669"/>
                    </a:cubicBezTo>
                    <a:cubicBezTo>
                      <a:pt x="2868096" y="634669"/>
                      <a:pt x="2882856" y="635723"/>
                      <a:pt x="2880748" y="645209"/>
                    </a:cubicBezTo>
                    <a:cubicBezTo>
                      <a:pt x="2878639" y="654696"/>
                      <a:pt x="2876530" y="667344"/>
                      <a:pt x="2887074" y="672614"/>
                    </a:cubicBezTo>
                    <a:cubicBezTo>
                      <a:pt x="2897617" y="677884"/>
                      <a:pt x="2900780" y="689479"/>
                      <a:pt x="2899725" y="696857"/>
                    </a:cubicBezTo>
                    <a:cubicBezTo>
                      <a:pt x="2898671" y="704235"/>
                      <a:pt x="2903943" y="707397"/>
                      <a:pt x="2915540" y="705289"/>
                    </a:cubicBezTo>
                    <a:cubicBezTo>
                      <a:pt x="2927137" y="703181"/>
                      <a:pt x="2933463" y="695803"/>
                      <a:pt x="2941898" y="706343"/>
                    </a:cubicBezTo>
                    <a:cubicBezTo>
                      <a:pt x="2950332" y="716884"/>
                      <a:pt x="2949278" y="722154"/>
                      <a:pt x="2946115" y="733748"/>
                    </a:cubicBezTo>
                    <a:cubicBezTo>
                      <a:pt x="2942952" y="745343"/>
                      <a:pt x="2938735" y="750613"/>
                      <a:pt x="2934518" y="759045"/>
                    </a:cubicBezTo>
                    <a:cubicBezTo>
                      <a:pt x="2930300" y="767477"/>
                      <a:pt x="2929246" y="773802"/>
                      <a:pt x="2929246" y="773802"/>
                    </a:cubicBezTo>
                    <a:lnTo>
                      <a:pt x="2935572" y="778018"/>
                    </a:lnTo>
                    <a:lnTo>
                      <a:pt x="2948013" y="786492"/>
                    </a:lnTo>
                    <a:cubicBezTo>
                      <a:pt x="2953116" y="786661"/>
                      <a:pt x="2958429" y="784005"/>
                      <a:pt x="2963448" y="781264"/>
                    </a:cubicBezTo>
                    <a:cubicBezTo>
                      <a:pt x="2971208" y="777137"/>
                      <a:pt x="2978251" y="771525"/>
                      <a:pt x="2982805" y="765837"/>
                    </a:cubicBezTo>
                    <a:cubicBezTo>
                      <a:pt x="2985631" y="762249"/>
                      <a:pt x="2987318" y="757317"/>
                      <a:pt x="2990649" y="754243"/>
                    </a:cubicBezTo>
                    <a:lnTo>
                      <a:pt x="2992294" y="752725"/>
                    </a:lnTo>
                    <a:cubicBezTo>
                      <a:pt x="2993643" y="751460"/>
                      <a:pt x="2995330" y="749647"/>
                      <a:pt x="2996385" y="746823"/>
                    </a:cubicBezTo>
                    <a:cubicBezTo>
                      <a:pt x="3002837" y="730127"/>
                      <a:pt x="2989047" y="738854"/>
                      <a:pt x="3008741" y="721484"/>
                    </a:cubicBezTo>
                    <a:cubicBezTo>
                      <a:pt x="3011230" y="719291"/>
                      <a:pt x="3013254" y="717057"/>
                      <a:pt x="3014730" y="714822"/>
                    </a:cubicBezTo>
                    <a:cubicBezTo>
                      <a:pt x="3014730" y="714822"/>
                      <a:pt x="3027297" y="714780"/>
                      <a:pt x="3034677" y="709510"/>
                    </a:cubicBezTo>
                    <a:cubicBezTo>
                      <a:pt x="3042058" y="704240"/>
                      <a:pt x="3047329" y="697915"/>
                      <a:pt x="3048384" y="688429"/>
                    </a:cubicBezTo>
                    <a:cubicBezTo>
                      <a:pt x="3049438" y="678943"/>
                      <a:pt x="3050492" y="665240"/>
                      <a:pt x="3050492" y="665240"/>
                    </a:cubicBezTo>
                    <a:cubicBezTo>
                      <a:pt x="3050492" y="665240"/>
                      <a:pt x="3078959" y="635727"/>
                      <a:pt x="3085285" y="629403"/>
                    </a:cubicBezTo>
                    <a:cubicBezTo>
                      <a:pt x="3091610" y="623079"/>
                      <a:pt x="3110588" y="593566"/>
                      <a:pt x="3115860" y="584080"/>
                    </a:cubicBezTo>
                    <a:cubicBezTo>
                      <a:pt x="3121131" y="574594"/>
                      <a:pt x="3146435" y="537702"/>
                      <a:pt x="3146435" y="537702"/>
                    </a:cubicBezTo>
                    <a:cubicBezTo>
                      <a:pt x="3146435" y="537702"/>
                      <a:pt x="3167521" y="516622"/>
                      <a:pt x="3172793" y="513460"/>
                    </a:cubicBezTo>
                    <a:cubicBezTo>
                      <a:pt x="3178064" y="510297"/>
                      <a:pt x="3185444" y="502919"/>
                      <a:pt x="3206531" y="505027"/>
                    </a:cubicBezTo>
                    <a:cubicBezTo>
                      <a:pt x="3227617" y="507135"/>
                      <a:pt x="3238160" y="505027"/>
                      <a:pt x="3246595" y="501865"/>
                    </a:cubicBezTo>
                    <a:cubicBezTo>
                      <a:pt x="3255029" y="498703"/>
                      <a:pt x="3267681" y="490271"/>
                      <a:pt x="3270844" y="482893"/>
                    </a:cubicBezTo>
                    <a:cubicBezTo>
                      <a:pt x="3270966" y="482555"/>
                      <a:pt x="3271135" y="482218"/>
                      <a:pt x="3271265" y="481796"/>
                    </a:cubicBezTo>
                    <a:cubicBezTo>
                      <a:pt x="3277127" y="481501"/>
                      <a:pt x="3299099" y="480194"/>
                      <a:pt x="3310908" y="476568"/>
                    </a:cubicBezTo>
                    <a:cubicBezTo>
                      <a:pt x="3324614" y="472352"/>
                      <a:pt x="3345700" y="463920"/>
                      <a:pt x="3356243" y="472352"/>
                    </a:cubicBezTo>
                    <a:cubicBezTo>
                      <a:pt x="3366786" y="480785"/>
                      <a:pt x="3374166" y="486055"/>
                      <a:pt x="3380492" y="491325"/>
                    </a:cubicBezTo>
                    <a:cubicBezTo>
                      <a:pt x="3386818" y="496595"/>
                      <a:pt x="3389981" y="506081"/>
                      <a:pt x="3376275" y="506081"/>
                    </a:cubicBezTo>
                    <a:cubicBezTo>
                      <a:pt x="3362569" y="506081"/>
                      <a:pt x="3339374" y="505027"/>
                      <a:pt x="3331994" y="502919"/>
                    </a:cubicBezTo>
                    <a:cubicBezTo>
                      <a:pt x="3324614" y="500811"/>
                      <a:pt x="3309853" y="508189"/>
                      <a:pt x="3319342" y="524000"/>
                    </a:cubicBezTo>
                    <a:cubicBezTo>
                      <a:pt x="3328831" y="539810"/>
                      <a:pt x="3326722" y="549297"/>
                      <a:pt x="3335157" y="549297"/>
                    </a:cubicBezTo>
                    <a:cubicBezTo>
                      <a:pt x="3343591" y="549297"/>
                      <a:pt x="3366786" y="545081"/>
                      <a:pt x="3374166" y="545081"/>
                    </a:cubicBezTo>
                    <a:cubicBezTo>
                      <a:pt x="3381547" y="545081"/>
                      <a:pt x="3396307" y="537702"/>
                      <a:pt x="3404742" y="532432"/>
                    </a:cubicBezTo>
                    <a:cubicBezTo>
                      <a:pt x="3413176" y="527162"/>
                      <a:pt x="3469055" y="490271"/>
                      <a:pt x="3486978" y="490271"/>
                    </a:cubicBezTo>
                    <a:cubicBezTo>
                      <a:pt x="3504901" y="490271"/>
                      <a:pt x="3528096" y="470244"/>
                      <a:pt x="3528096" y="470244"/>
                    </a:cubicBezTo>
                    <a:cubicBezTo>
                      <a:pt x="3528096" y="470244"/>
                      <a:pt x="3527042" y="452326"/>
                      <a:pt x="3548128" y="450218"/>
                    </a:cubicBezTo>
                    <a:cubicBezTo>
                      <a:pt x="3569214" y="448109"/>
                      <a:pt x="3575540" y="447055"/>
                      <a:pt x="3588192" y="452326"/>
                    </a:cubicBezTo>
                    <a:cubicBezTo>
                      <a:pt x="3600844" y="457596"/>
                      <a:pt x="3617713" y="454434"/>
                      <a:pt x="3636691" y="462866"/>
                    </a:cubicBezTo>
                    <a:cubicBezTo>
                      <a:pt x="3655668" y="471298"/>
                      <a:pt x="3664103" y="475514"/>
                      <a:pt x="3670429" y="471298"/>
                    </a:cubicBezTo>
                    <a:cubicBezTo>
                      <a:pt x="3676754" y="467082"/>
                      <a:pt x="3691515" y="448109"/>
                      <a:pt x="3698895" y="448109"/>
                    </a:cubicBezTo>
                    <a:cubicBezTo>
                      <a:pt x="3706275" y="448109"/>
                      <a:pt x="3722090" y="447055"/>
                      <a:pt x="3728416" y="446001"/>
                    </a:cubicBezTo>
                    <a:cubicBezTo>
                      <a:pt x="3734742" y="444947"/>
                      <a:pt x="3745285" y="440731"/>
                      <a:pt x="3747393" y="449163"/>
                    </a:cubicBezTo>
                    <a:cubicBezTo>
                      <a:pt x="3749502" y="457596"/>
                      <a:pt x="3742122" y="460758"/>
                      <a:pt x="3756882" y="466028"/>
                    </a:cubicBezTo>
                    <a:cubicBezTo>
                      <a:pt x="3771643" y="471298"/>
                      <a:pt x="3774806" y="471298"/>
                      <a:pt x="3781132" y="469190"/>
                    </a:cubicBezTo>
                    <a:cubicBezTo>
                      <a:pt x="3784674" y="468009"/>
                      <a:pt x="3787200" y="464510"/>
                      <a:pt x="3789140" y="460210"/>
                    </a:cubicBezTo>
                    <a:cubicBezTo>
                      <a:pt x="3791843" y="460800"/>
                      <a:pt x="3797533" y="461390"/>
                      <a:pt x="3804326" y="457596"/>
                    </a:cubicBezTo>
                    <a:cubicBezTo>
                      <a:pt x="3813815" y="452326"/>
                      <a:pt x="3820141" y="453380"/>
                      <a:pt x="3828576" y="458650"/>
                    </a:cubicBezTo>
                    <a:cubicBezTo>
                      <a:pt x="3837010" y="463920"/>
                      <a:pt x="3846499" y="461812"/>
                      <a:pt x="3853879" y="461812"/>
                    </a:cubicBezTo>
                    <a:cubicBezTo>
                      <a:pt x="3861259" y="461812"/>
                      <a:pt x="3866531" y="459704"/>
                      <a:pt x="3876020" y="461812"/>
                    </a:cubicBezTo>
                    <a:cubicBezTo>
                      <a:pt x="3885509" y="463920"/>
                      <a:pt x="3907649" y="450218"/>
                      <a:pt x="3907649" y="450218"/>
                    </a:cubicBezTo>
                    <a:cubicBezTo>
                      <a:pt x="3907649" y="450218"/>
                      <a:pt x="3919247" y="443893"/>
                      <a:pt x="3935061" y="446001"/>
                    </a:cubicBezTo>
                    <a:cubicBezTo>
                      <a:pt x="3950876" y="448109"/>
                      <a:pt x="3946659" y="450218"/>
                      <a:pt x="3952985" y="455488"/>
                    </a:cubicBezTo>
                    <a:cubicBezTo>
                      <a:pt x="3959311" y="460758"/>
                      <a:pt x="3961419" y="460758"/>
                      <a:pt x="3969854" y="453380"/>
                    </a:cubicBezTo>
                    <a:cubicBezTo>
                      <a:pt x="3978288" y="446001"/>
                      <a:pt x="3985668" y="438623"/>
                      <a:pt x="3993049" y="434407"/>
                    </a:cubicBezTo>
                    <a:cubicBezTo>
                      <a:pt x="4000429" y="430191"/>
                      <a:pt x="4002537" y="422813"/>
                      <a:pt x="3995157" y="414380"/>
                    </a:cubicBezTo>
                    <a:cubicBezTo>
                      <a:pt x="3987777" y="405948"/>
                      <a:pt x="3976180" y="394354"/>
                      <a:pt x="3991994" y="390138"/>
                    </a:cubicBezTo>
                    <a:cubicBezTo>
                      <a:pt x="4007809" y="385921"/>
                      <a:pt x="4013081" y="379597"/>
                      <a:pt x="4019406" y="375381"/>
                    </a:cubicBezTo>
                    <a:cubicBezTo>
                      <a:pt x="4025732" y="371165"/>
                      <a:pt x="4025732" y="370111"/>
                      <a:pt x="4037330" y="371165"/>
                    </a:cubicBezTo>
                    <a:cubicBezTo>
                      <a:pt x="4048927" y="372219"/>
                      <a:pt x="4057362" y="373273"/>
                      <a:pt x="4062633" y="364841"/>
                    </a:cubicBezTo>
                    <a:cubicBezTo>
                      <a:pt x="4067905" y="356409"/>
                      <a:pt x="4077394" y="338490"/>
                      <a:pt x="4086882" y="338490"/>
                    </a:cubicBezTo>
                    <a:cubicBezTo>
                      <a:pt x="4094473" y="338490"/>
                      <a:pt x="4104759" y="337141"/>
                      <a:pt x="4110748" y="342031"/>
                    </a:cubicBezTo>
                    <a:cubicBezTo>
                      <a:pt x="4110748" y="342031"/>
                      <a:pt x="4117458" y="346922"/>
                      <a:pt x="4122729" y="344814"/>
                    </a:cubicBezTo>
                    <a:cubicBezTo>
                      <a:pt x="4128001" y="342706"/>
                      <a:pt x="4131164" y="342706"/>
                      <a:pt x="4135381" y="342706"/>
                    </a:cubicBezTo>
                    <a:cubicBezTo>
                      <a:pt x="4139598" y="342706"/>
                      <a:pt x="4179662" y="342706"/>
                      <a:pt x="4183879" y="340598"/>
                    </a:cubicBezTo>
                    <a:cubicBezTo>
                      <a:pt x="4188097" y="338490"/>
                      <a:pt x="4193368" y="337436"/>
                      <a:pt x="4198640" y="337436"/>
                    </a:cubicBezTo>
                    <a:cubicBezTo>
                      <a:pt x="4203911" y="337436"/>
                      <a:pt x="4216563" y="337436"/>
                      <a:pt x="4220780" y="335328"/>
                    </a:cubicBezTo>
                    <a:cubicBezTo>
                      <a:pt x="4224998" y="333220"/>
                      <a:pt x="4240812" y="324788"/>
                      <a:pt x="4250301" y="317409"/>
                    </a:cubicBezTo>
                    <a:cubicBezTo>
                      <a:pt x="4259790" y="310031"/>
                      <a:pt x="4271387" y="319517"/>
                      <a:pt x="4274550" y="325842"/>
                    </a:cubicBezTo>
                    <a:cubicBezTo>
                      <a:pt x="4277713" y="332166"/>
                      <a:pt x="4288256" y="340598"/>
                      <a:pt x="4292474" y="344814"/>
                    </a:cubicBezTo>
                    <a:cubicBezTo>
                      <a:pt x="4296691" y="349030"/>
                      <a:pt x="4311451" y="355354"/>
                      <a:pt x="4320940" y="356409"/>
                    </a:cubicBezTo>
                    <a:cubicBezTo>
                      <a:pt x="4330429" y="357463"/>
                      <a:pt x="4328320" y="356409"/>
                      <a:pt x="4336755" y="364841"/>
                    </a:cubicBezTo>
                    <a:cubicBezTo>
                      <a:pt x="4345189" y="373273"/>
                      <a:pt x="4375765" y="378543"/>
                      <a:pt x="4382090" y="379597"/>
                    </a:cubicBezTo>
                    <a:cubicBezTo>
                      <a:pt x="4388416" y="380651"/>
                      <a:pt x="4389471" y="375381"/>
                      <a:pt x="4389471" y="365895"/>
                    </a:cubicBezTo>
                    <a:cubicBezTo>
                      <a:pt x="4389471" y="356409"/>
                      <a:pt x="4400014" y="365895"/>
                      <a:pt x="4404231" y="370111"/>
                    </a:cubicBezTo>
                    <a:cubicBezTo>
                      <a:pt x="4408448" y="374327"/>
                      <a:pt x="4416883" y="386975"/>
                      <a:pt x="4417937" y="396462"/>
                    </a:cubicBezTo>
                    <a:cubicBezTo>
                      <a:pt x="4418991" y="405948"/>
                      <a:pt x="4407394" y="409110"/>
                      <a:pt x="4403177" y="410164"/>
                    </a:cubicBezTo>
                    <a:cubicBezTo>
                      <a:pt x="4398959" y="411218"/>
                      <a:pt x="4390525" y="417542"/>
                      <a:pt x="4390525" y="417542"/>
                    </a:cubicBezTo>
                    <a:cubicBezTo>
                      <a:pt x="4390525" y="417542"/>
                      <a:pt x="4384199" y="423867"/>
                      <a:pt x="4376819" y="423867"/>
                    </a:cubicBezTo>
                    <a:cubicBezTo>
                      <a:pt x="4369439" y="423867"/>
                      <a:pt x="4358895" y="410164"/>
                      <a:pt x="4358895" y="410164"/>
                    </a:cubicBezTo>
                    <a:cubicBezTo>
                      <a:pt x="4358895" y="410164"/>
                      <a:pt x="4353624" y="412272"/>
                      <a:pt x="4340972" y="417542"/>
                    </a:cubicBezTo>
                    <a:cubicBezTo>
                      <a:pt x="4328320" y="422813"/>
                      <a:pt x="4330429" y="428083"/>
                      <a:pt x="4327266" y="436515"/>
                    </a:cubicBezTo>
                    <a:cubicBezTo>
                      <a:pt x="4324103" y="444947"/>
                      <a:pt x="4321995" y="453380"/>
                      <a:pt x="4313560" y="453380"/>
                    </a:cubicBezTo>
                    <a:cubicBezTo>
                      <a:pt x="4305125" y="453380"/>
                      <a:pt x="4287202" y="461812"/>
                      <a:pt x="4287202" y="461812"/>
                    </a:cubicBezTo>
                    <a:cubicBezTo>
                      <a:pt x="4287202" y="461812"/>
                      <a:pt x="4280876" y="468136"/>
                      <a:pt x="4271387" y="468136"/>
                    </a:cubicBezTo>
                    <a:cubicBezTo>
                      <a:pt x="4261899" y="468136"/>
                      <a:pt x="4242921" y="488163"/>
                      <a:pt x="4236595" y="493433"/>
                    </a:cubicBezTo>
                    <a:cubicBezTo>
                      <a:pt x="4230269" y="498703"/>
                      <a:pt x="4198640" y="519784"/>
                      <a:pt x="4187042" y="525054"/>
                    </a:cubicBezTo>
                    <a:cubicBezTo>
                      <a:pt x="4175445" y="530324"/>
                      <a:pt x="4187801" y="534582"/>
                      <a:pt x="4187801" y="534582"/>
                    </a:cubicBezTo>
                    <a:cubicBezTo>
                      <a:pt x="4189952" y="537871"/>
                      <a:pt x="4191006" y="541539"/>
                      <a:pt x="4191006" y="547863"/>
                    </a:cubicBezTo>
                    <a:cubicBezTo>
                      <a:pt x="4190964" y="577376"/>
                      <a:pt x="4194507" y="556127"/>
                      <a:pt x="4208677" y="569956"/>
                    </a:cubicBezTo>
                    <a:cubicBezTo>
                      <a:pt x="4215509" y="576659"/>
                      <a:pt x="4215382" y="586905"/>
                      <a:pt x="4221371" y="594451"/>
                    </a:cubicBezTo>
                    <a:cubicBezTo>
                      <a:pt x="4234739" y="611190"/>
                      <a:pt x="4233306" y="609672"/>
                      <a:pt x="4237097" y="628518"/>
                    </a:cubicBezTo>
                    <a:cubicBezTo>
                      <a:pt x="4237481" y="630331"/>
                      <a:pt x="4237771" y="632059"/>
                      <a:pt x="4239121" y="633366"/>
                    </a:cubicBezTo>
                    <a:lnTo>
                      <a:pt x="4240260" y="634505"/>
                    </a:lnTo>
                    <a:cubicBezTo>
                      <a:pt x="4240260" y="634505"/>
                      <a:pt x="4235541" y="644160"/>
                      <a:pt x="4231324" y="647322"/>
                    </a:cubicBezTo>
                    <a:cubicBezTo>
                      <a:pt x="4227106" y="650484"/>
                      <a:pt x="4220780" y="657862"/>
                      <a:pt x="4230269" y="662078"/>
                    </a:cubicBezTo>
                    <a:cubicBezTo>
                      <a:pt x="4239758" y="666294"/>
                      <a:pt x="4257934" y="669119"/>
                      <a:pt x="4257934" y="669119"/>
                    </a:cubicBezTo>
                    <a:cubicBezTo>
                      <a:pt x="4258778" y="672619"/>
                      <a:pt x="4259326" y="676076"/>
                      <a:pt x="4259579" y="679407"/>
                    </a:cubicBezTo>
                    <a:cubicBezTo>
                      <a:pt x="4261266" y="701035"/>
                      <a:pt x="4272400" y="694374"/>
                      <a:pt x="4287080" y="701921"/>
                    </a:cubicBezTo>
                    <a:cubicBezTo>
                      <a:pt x="4301583" y="709421"/>
                      <a:pt x="4296442" y="722495"/>
                      <a:pt x="4300997" y="734549"/>
                    </a:cubicBezTo>
                    <a:cubicBezTo>
                      <a:pt x="4303105" y="740203"/>
                      <a:pt x="4331530" y="780337"/>
                      <a:pt x="4337434" y="785818"/>
                    </a:cubicBezTo>
                    <a:lnTo>
                      <a:pt x="4341988" y="789949"/>
                    </a:lnTo>
                    <a:cubicBezTo>
                      <a:pt x="4350301" y="797707"/>
                      <a:pt x="4353126" y="803057"/>
                      <a:pt x="4355146" y="810566"/>
                    </a:cubicBezTo>
                    <a:cubicBezTo>
                      <a:pt x="4355146" y="810566"/>
                      <a:pt x="4346252" y="839152"/>
                      <a:pt x="4342035" y="848638"/>
                    </a:cubicBezTo>
                    <a:cubicBezTo>
                      <a:pt x="4337817" y="858124"/>
                      <a:pt x="4337817" y="871827"/>
                      <a:pt x="4351524" y="885529"/>
                    </a:cubicBezTo>
                    <a:cubicBezTo>
                      <a:pt x="4365230" y="899232"/>
                      <a:pt x="4374718" y="903448"/>
                      <a:pt x="4374718" y="909772"/>
                    </a:cubicBezTo>
                    <a:cubicBezTo>
                      <a:pt x="4374718" y="916096"/>
                      <a:pt x="4375773" y="928745"/>
                      <a:pt x="4378936" y="937177"/>
                    </a:cubicBezTo>
                    <a:cubicBezTo>
                      <a:pt x="4382099" y="945609"/>
                      <a:pt x="4381044" y="952987"/>
                      <a:pt x="4378936" y="958257"/>
                    </a:cubicBezTo>
                    <a:cubicBezTo>
                      <a:pt x="4376827" y="963528"/>
                      <a:pt x="4374718" y="973014"/>
                      <a:pt x="4372610" y="978284"/>
                    </a:cubicBezTo>
                    <a:cubicBezTo>
                      <a:pt x="4370501" y="983554"/>
                      <a:pt x="4366284" y="990933"/>
                      <a:pt x="4373664" y="995149"/>
                    </a:cubicBezTo>
                    <a:cubicBezTo>
                      <a:pt x="4381044" y="999365"/>
                      <a:pt x="4377881" y="1006743"/>
                      <a:pt x="4369447" y="1007797"/>
                    </a:cubicBezTo>
                    <a:cubicBezTo>
                      <a:pt x="4361012" y="1008851"/>
                      <a:pt x="4320948" y="1020445"/>
                      <a:pt x="4314623" y="1023608"/>
                    </a:cubicBezTo>
                    <a:cubicBezTo>
                      <a:pt x="4308297" y="1026770"/>
                      <a:pt x="4299862" y="1039418"/>
                      <a:pt x="4299862" y="1039418"/>
                    </a:cubicBezTo>
                    <a:cubicBezTo>
                      <a:pt x="4299862" y="1039418"/>
                      <a:pt x="4292482" y="1061553"/>
                      <a:pt x="4289319" y="1075255"/>
                    </a:cubicBezTo>
                    <a:cubicBezTo>
                      <a:pt x="4286156" y="1088958"/>
                      <a:pt x="4280885" y="1111092"/>
                      <a:pt x="4277722" y="1116363"/>
                    </a:cubicBezTo>
                    <a:cubicBezTo>
                      <a:pt x="4274559" y="1121633"/>
                      <a:pt x="4261907" y="1138497"/>
                      <a:pt x="4256635" y="1142713"/>
                    </a:cubicBezTo>
                    <a:cubicBezTo>
                      <a:pt x="4251364" y="1146930"/>
                      <a:pt x="4247146" y="1144821"/>
                      <a:pt x="4241875" y="1139551"/>
                    </a:cubicBezTo>
                    <a:cubicBezTo>
                      <a:pt x="4236603" y="1134281"/>
                      <a:pt x="4216571" y="1108984"/>
                      <a:pt x="4212354" y="1094228"/>
                    </a:cubicBezTo>
                    <a:cubicBezTo>
                      <a:pt x="4208137" y="1079471"/>
                      <a:pt x="4201811" y="1059445"/>
                      <a:pt x="4200757" y="1043634"/>
                    </a:cubicBezTo>
                    <a:cubicBezTo>
                      <a:pt x="4199702" y="1027824"/>
                      <a:pt x="4195485" y="999365"/>
                      <a:pt x="4190213" y="984608"/>
                    </a:cubicBezTo>
                    <a:cubicBezTo>
                      <a:pt x="4184942" y="969852"/>
                      <a:pt x="4175453" y="958257"/>
                      <a:pt x="4162801" y="958257"/>
                    </a:cubicBezTo>
                    <a:cubicBezTo>
                      <a:pt x="4150150" y="958257"/>
                      <a:pt x="4110086" y="956149"/>
                      <a:pt x="4099542" y="950879"/>
                    </a:cubicBezTo>
                    <a:cubicBezTo>
                      <a:pt x="4088999" y="945609"/>
                      <a:pt x="4087945" y="943501"/>
                      <a:pt x="4080565" y="930853"/>
                    </a:cubicBezTo>
                    <a:cubicBezTo>
                      <a:pt x="4073185" y="918204"/>
                      <a:pt x="4063696" y="900286"/>
                      <a:pt x="4059479" y="893961"/>
                    </a:cubicBezTo>
                    <a:cubicBezTo>
                      <a:pt x="4055261" y="887637"/>
                      <a:pt x="4045772" y="879205"/>
                      <a:pt x="4037338" y="892907"/>
                    </a:cubicBezTo>
                    <a:cubicBezTo>
                      <a:pt x="4028903" y="906610"/>
                      <a:pt x="4026795" y="910826"/>
                      <a:pt x="4018360" y="917150"/>
                    </a:cubicBezTo>
                    <a:lnTo>
                      <a:pt x="4017517" y="917825"/>
                    </a:lnTo>
                    <a:lnTo>
                      <a:pt x="3982514" y="943501"/>
                    </a:lnTo>
                    <a:lnTo>
                      <a:pt x="3960373" y="961420"/>
                    </a:lnTo>
                    <a:cubicBezTo>
                      <a:pt x="3960373" y="961420"/>
                      <a:pt x="3948776" y="968798"/>
                      <a:pt x="3948776" y="974068"/>
                    </a:cubicBezTo>
                    <a:cubicBezTo>
                      <a:pt x="3948776" y="979338"/>
                      <a:pt x="3944558" y="985662"/>
                      <a:pt x="3940341" y="988824"/>
                    </a:cubicBezTo>
                    <a:cubicBezTo>
                      <a:pt x="3936124" y="991987"/>
                      <a:pt x="3934015" y="1005689"/>
                      <a:pt x="3935070" y="1014121"/>
                    </a:cubicBezTo>
                    <a:cubicBezTo>
                      <a:pt x="3936124" y="1022554"/>
                      <a:pt x="3941395" y="1051012"/>
                      <a:pt x="3931907" y="1057337"/>
                    </a:cubicBezTo>
                    <a:cubicBezTo>
                      <a:pt x="3922418" y="1063661"/>
                      <a:pt x="3906603" y="1095282"/>
                      <a:pt x="3902386" y="1099498"/>
                    </a:cubicBezTo>
                    <a:cubicBezTo>
                      <a:pt x="3898169" y="1103714"/>
                      <a:pt x="3893951" y="1122687"/>
                      <a:pt x="3892897" y="1130065"/>
                    </a:cubicBezTo>
                    <a:cubicBezTo>
                      <a:pt x="3891843" y="1137443"/>
                      <a:pt x="3887625" y="1172226"/>
                      <a:pt x="3886571" y="1184875"/>
                    </a:cubicBezTo>
                    <a:cubicBezTo>
                      <a:pt x="3885517" y="1197523"/>
                      <a:pt x="3889734" y="1221766"/>
                      <a:pt x="3886571" y="1230198"/>
                    </a:cubicBezTo>
                    <a:cubicBezTo>
                      <a:pt x="3883408" y="1238630"/>
                      <a:pt x="3880245" y="1253387"/>
                      <a:pt x="3880245" y="1253387"/>
                    </a:cubicBezTo>
                    <a:lnTo>
                      <a:pt x="3880245" y="1294494"/>
                    </a:lnTo>
                    <a:lnTo>
                      <a:pt x="3902386" y="1324007"/>
                    </a:lnTo>
                    <a:lnTo>
                      <a:pt x="3859159" y="1433627"/>
                    </a:lnTo>
                    <a:cubicBezTo>
                      <a:pt x="3859159" y="1433627"/>
                      <a:pt x="3853887" y="1450491"/>
                      <a:pt x="3855996" y="1458924"/>
                    </a:cubicBezTo>
                    <a:cubicBezTo>
                      <a:pt x="3858105" y="1467356"/>
                      <a:pt x="3866539" y="1510571"/>
                      <a:pt x="3866539" y="1510571"/>
                    </a:cubicBezTo>
                    <a:cubicBezTo>
                      <a:pt x="3866539" y="1510571"/>
                      <a:pt x="3951939" y="1543246"/>
                      <a:pt x="3962482" y="1547462"/>
                    </a:cubicBezTo>
                    <a:cubicBezTo>
                      <a:pt x="3973025" y="1551679"/>
                      <a:pt x="4011318" y="1562556"/>
                      <a:pt x="4011318" y="1562556"/>
                    </a:cubicBezTo>
                    <a:cubicBezTo>
                      <a:pt x="4017766" y="1566604"/>
                      <a:pt x="4024134" y="1570525"/>
                      <a:pt x="4027006" y="1578198"/>
                    </a:cubicBezTo>
                    <a:cubicBezTo>
                      <a:pt x="4028608" y="1582498"/>
                      <a:pt x="4033074" y="1609187"/>
                      <a:pt x="4032446" y="1613609"/>
                    </a:cubicBezTo>
                    <a:cubicBezTo>
                      <a:pt x="4031434" y="1620735"/>
                      <a:pt x="4029157" y="1627400"/>
                      <a:pt x="4029157" y="1634690"/>
                    </a:cubicBezTo>
                    <a:cubicBezTo>
                      <a:pt x="4029157" y="1641478"/>
                      <a:pt x="4031645" y="1647844"/>
                      <a:pt x="4029831" y="1654675"/>
                    </a:cubicBezTo>
                    <a:cubicBezTo>
                      <a:pt x="4028440" y="1659860"/>
                      <a:pt x="4020085" y="1670194"/>
                      <a:pt x="4015830" y="1673479"/>
                    </a:cubicBezTo>
                    <a:cubicBezTo>
                      <a:pt x="4003094" y="1686553"/>
                      <a:pt x="4022451" y="1695740"/>
                      <a:pt x="4008113" y="1710581"/>
                    </a:cubicBezTo>
                    <a:lnTo>
                      <a:pt x="4006383" y="1712355"/>
                    </a:lnTo>
                    <a:cubicBezTo>
                      <a:pt x="3997658" y="1721289"/>
                      <a:pt x="4010010" y="1737526"/>
                      <a:pt x="3995587" y="1739672"/>
                    </a:cubicBezTo>
                    <a:cubicBezTo>
                      <a:pt x="3991918" y="1740220"/>
                      <a:pt x="3989894" y="1741358"/>
                      <a:pt x="3987490" y="1743930"/>
                    </a:cubicBezTo>
                    <a:lnTo>
                      <a:pt x="3986309" y="1745195"/>
                    </a:lnTo>
                    <a:cubicBezTo>
                      <a:pt x="3996262" y="1762654"/>
                      <a:pt x="3966488" y="1759829"/>
                      <a:pt x="3965096" y="1765647"/>
                    </a:cubicBezTo>
                    <a:cubicBezTo>
                      <a:pt x="3962149" y="1777664"/>
                      <a:pt x="3970832" y="1774164"/>
                      <a:pt x="3960331" y="1786981"/>
                    </a:cubicBezTo>
                    <a:cubicBezTo>
                      <a:pt x="3952402" y="1796682"/>
                      <a:pt x="3964464" y="1804988"/>
                      <a:pt x="3956202" y="1819319"/>
                    </a:cubicBezTo>
                    <a:cubicBezTo>
                      <a:pt x="3955528" y="1820462"/>
                      <a:pt x="3955274" y="1821090"/>
                      <a:pt x="3955190" y="1821516"/>
                    </a:cubicBezTo>
                    <a:lnTo>
                      <a:pt x="3956750" y="1822612"/>
                    </a:lnTo>
                    <a:cubicBezTo>
                      <a:pt x="3959112" y="1824425"/>
                      <a:pt x="3963076" y="1827970"/>
                      <a:pt x="3961854" y="1834670"/>
                    </a:cubicBezTo>
                    <a:lnTo>
                      <a:pt x="3961305" y="1836272"/>
                    </a:lnTo>
                    <a:cubicBezTo>
                      <a:pt x="3957468" y="1843903"/>
                      <a:pt x="3942707" y="1848077"/>
                      <a:pt x="3944348" y="1855873"/>
                    </a:cubicBezTo>
                    <a:cubicBezTo>
                      <a:pt x="3945866" y="1862918"/>
                      <a:pt x="3944179" y="1865068"/>
                      <a:pt x="3937980" y="1868859"/>
                    </a:cubicBezTo>
                    <a:cubicBezTo>
                      <a:pt x="3939751" y="1876363"/>
                      <a:pt x="3936166" y="1881384"/>
                      <a:pt x="3932919" y="1887034"/>
                    </a:cubicBezTo>
                    <a:lnTo>
                      <a:pt x="3932202" y="1888383"/>
                    </a:lnTo>
                    <a:lnTo>
                      <a:pt x="3932876" y="1889986"/>
                    </a:lnTo>
                    <a:cubicBezTo>
                      <a:pt x="3934311" y="1896601"/>
                      <a:pt x="3931274" y="1900610"/>
                      <a:pt x="3928280" y="1905708"/>
                    </a:cubicBezTo>
                    <a:cubicBezTo>
                      <a:pt x="3930852" y="1911441"/>
                      <a:pt x="3930557" y="1913423"/>
                      <a:pt x="3930473" y="1915404"/>
                    </a:cubicBezTo>
                    <a:cubicBezTo>
                      <a:pt x="3930473" y="1915404"/>
                      <a:pt x="3906607" y="1937455"/>
                      <a:pt x="3901336" y="1941671"/>
                    </a:cubicBezTo>
                    <a:cubicBezTo>
                      <a:pt x="3896064" y="1945887"/>
                      <a:pt x="3885521" y="1953266"/>
                      <a:pt x="3879195" y="1954320"/>
                    </a:cubicBezTo>
                    <a:cubicBezTo>
                      <a:pt x="3872869" y="1955374"/>
                      <a:pt x="3852837" y="1961698"/>
                      <a:pt x="3852837" y="1950104"/>
                    </a:cubicBezTo>
                    <a:cubicBezTo>
                      <a:pt x="3852837" y="1938509"/>
                      <a:pt x="3842294" y="1930077"/>
                      <a:pt x="3835968" y="1936401"/>
                    </a:cubicBezTo>
                    <a:cubicBezTo>
                      <a:pt x="3829642" y="1942725"/>
                      <a:pt x="3828588" y="1943779"/>
                      <a:pt x="3821208" y="1943779"/>
                    </a:cubicBezTo>
                    <a:cubicBezTo>
                      <a:pt x="3813828" y="1943779"/>
                      <a:pt x="3803284" y="1952212"/>
                      <a:pt x="3803284" y="1952212"/>
                    </a:cubicBezTo>
                    <a:cubicBezTo>
                      <a:pt x="3803284" y="1952212"/>
                      <a:pt x="3779035" y="1976454"/>
                      <a:pt x="3774818" y="1994373"/>
                    </a:cubicBezTo>
                    <a:cubicBezTo>
                      <a:pt x="3770601" y="2012292"/>
                      <a:pt x="3768492" y="2017562"/>
                      <a:pt x="3760058" y="2017562"/>
                    </a:cubicBezTo>
                    <a:cubicBezTo>
                      <a:pt x="3751623" y="2017562"/>
                      <a:pt x="3746352" y="2018616"/>
                      <a:pt x="3742134" y="2024940"/>
                    </a:cubicBezTo>
                    <a:cubicBezTo>
                      <a:pt x="3740237" y="2027807"/>
                      <a:pt x="3738297" y="2033456"/>
                      <a:pt x="3737074" y="2039359"/>
                    </a:cubicBezTo>
                    <a:cubicBezTo>
                      <a:pt x="3737074" y="2039359"/>
                      <a:pt x="3704179" y="2002805"/>
                      <a:pt x="3696799" y="1996481"/>
                    </a:cubicBezTo>
                    <a:cubicBezTo>
                      <a:pt x="3689419" y="1990157"/>
                      <a:pt x="3648300" y="1953266"/>
                      <a:pt x="3648300" y="1953266"/>
                    </a:cubicBezTo>
                    <a:cubicBezTo>
                      <a:pt x="3648300" y="1953266"/>
                      <a:pt x="3634594" y="1944833"/>
                      <a:pt x="3625105" y="1943779"/>
                    </a:cubicBezTo>
                    <a:cubicBezTo>
                      <a:pt x="3615617" y="1942725"/>
                      <a:pt x="3594531" y="1941671"/>
                      <a:pt x="3590313" y="1937455"/>
                    </a:cubicBezTo>
                    <a:cubicBezTo>
                      <a:pt x="3586096" y="1933239"/>
                      <a:pt x="3570281" y="1925861"/>
                      <a:pt x="3561847" y="1922699"/>
                    </a:cubicBezTo>
                    <a:cubicBezTo>
                      <a:pt x="3553412" y="1919537"/>
                      <a:pt x="3521783" y="1905834"/>
                      <a:pt x="3516511" y="1900564"/>
                    </a:cubicBezTo>
                    <a:cubicBezTo>
                      <a:pt x="3511240" y="1895294"/>
                      <a:pt x="3491208" y="1878429"/>
                      <a:pt x="3485936" y="1877375"/>
                    </a:cubicBezTo>
                    <a:cubicBezTo>
                      <a:pt x="3480665" y="1876321"/>
                      <a:pt x="3469067" y="1875267"/>
                      <a:pt x="3463796" y="1875267"/>
                    </a:cubicBezTo>
                    <a:cubicBezTo>
                      <a:pt x="3458524" y="1875267"/>
                      <a:pt x="3450090" y="1879483"/>
                      <a:pt x="3443764" y="1883699"/>
                    </a:cubicBezTo>
                    <a:cubicBezTo>
                      <a:pt x="3437438" y="1887916"/>
                      <a:pt x="3429003" y="1894240"/>
                      <a:pt x="3423732" y="1901618"/>
                    </a:cubicBezTo>
                    <a:cubicBezTo>
                      <a:pt x="3418460" y="1908996"/>
                      <a:pt x="3407917" y="1921645"/>
                      <a:pt x="3401591" y="1925861"/>
                    </a:cubicBezTo>
                    <a:cubicBezTo>
                      <a:pt x="3395265" y="1930077"/>
                      <a:pt x="3371016" y="1955374"/>
                      <a:pt x="3371016" y="1955374"/>
                    </a:cubicBezTo>
                    <a:cubicBezTo>
                      <a:pt x="3371016" y="1955374"/>
                      <a:pt x="3364690" y="1971184"/>
                      <a:pt x="3364690" y="1976454"/>
                    </a:cubicBezTo>
                    <a:cubicBezTo>
                      <a:pt x="3364690" y="1981725"/>
                      <a:pt x="3355201" y="1993319"/>
                      <a:pt x="3355201" y="1993319"/>
                    </a:cubicBezTo>
                    <a:lnTo>
                      <a:pt x="3347821" y="2018616"/>
                    </a:lnTo>
                    <a:cubicBezTo>
                      <a:pt x="3347821" y="2018616"/>
                      <a:pt x="3352038" y="2044967"/>
                      <a:pt x="3355201" y="2051291"/>
                    </a:cubicBezTo>
                    <a:lnTo>
                      <a:pt x="3356973" y="2057526"/>
                    </a:lnTo>
                    <a:lnTo>
                      <a:pt x="3357310" y="2058669"/>
                    </a:lnTo>
                    <a:cubicBezTo>
                      <a:pt x="3360473" y="2069209"/>
                      <a:pt x="3363636" y="2077642"/>
                      <a:pt x="3364690" y="2083966"/>
                    </a:cubicBezTo>
                    <a:cubicBezTo>
                      <a:pt x="3365745" y="2090290"/>
                      <a:pt x="3362582" y="2132451"/>
                      <a:pt x="3360473" y="2139830"/>
                    </a:cubicBezTo>
                    <a:cubicBezTo>
                      <a:pt x="3358364" y="2147208"/>
                      <a:pt x="3355201" y="2160910"/>
                      <a:pt x="3355201" y="2168373"/>
                    </a:cubicBezTo>
                    <a:cubicBezTo>
                      <a:pt x="3355201" y="2168373"/>
                      <a:pt x="3356256" y="2183045"/>
                      <a:pt x="3358364" y="2188315"/>
                    </a:cubicBezTo>
                    <a:cubicBezTo>
                      <a:pt x="3360473" y="2193585"/>
                      <a:pt x="3361527" y="2200964"/>
                      <a:pt x="3360473" y="2205180"/>
                    </a:cubicBezTo>
                    <a:cubicBezTo>
                      <a:pt x="3359419" y="2209396"/>
                      <a:pt x="3358364" y="2317961"/>
                      <a:pt x="3358364" y="2322178"/>
                    </a:cubicBezTo>
                    <a:cubicBezTo>
                      <a:pt x="3358364" y="2326394"/>
                      <a:pt x="3362582" y="2342204"/>
                      <a:pt x="3362582" y="2342204"/>
                    </a:cubicBezTo>
                    <a:lnTo>
                      <a:pt x="3383668" y="2390690"/>
                    </a:lnTo>
                    <a:cubicBezTo>
                      <a:pt x="3381682" y="2391702"/>
                      <a:pt x="3380627" y="2390521"/>
                      <a:pt x="3377764" y="2390479"/>
                    </a:cubicBezTo>
                    <a:cubicBezTo>
                      <a:pt x="3370847" y="2390479"/>
                      <a:pt x="3367811" y="2390053"/>
                      <a:pt x="3361949" y="2394100"/>
                    </a:cubicBezTo>
                    <a:lnTo>
                      <a:pt x="3360515" y="2395070"/>
                    </a:lnTo>
                    <a:cubicBezTo>
                      <a:pt x="3354273" y="2399117"/>
                      <a:pt x="3346640" y="2397895"/>
                      <a:pt x="3339682" y="2398317"/>
                    </a:cubicBezTo>
                    <a:cubicBezTo>
                      <a:pt x="3326355" y="2399202"/>
                      <a:pt x="3334157" y="2413499"/>
                      <a:pt x="3316782" y="2418174"/>
                    </a:cubicBezTo>
                    <a:cubicBezTo>
                      <a:pt x="3302148" y="2422100"/>
                      <a:pt x="3298732" y="2421800"/>
                      <a:pt x="3290635" y="2435039"/>
                    </a:cubicBezTo>
                    <a:cubicBezTo>
                      <a:pt x="3287430" y="2440309"/>
                      <a:pt x="3279797" y="2431455"/>
                      <a:pt x="3276550" y="2448573"/>
                    </a:cubicBezTo>
                    <a:lnTo>
                      <a:pt x="3274947" y="2449585"/>
                    </a:lnTo>
                    <a:cubicBezTo>
                      <a:pt x="3265247" y="2450179"/>
                      <a:pt x="3265669" y="2454602"/>
                      <a:pt x="3263898" y="2461811"/>
                    </a:cubicBezTo>
                    <a:lnTo>
                      <a:pt x="3263181" y="2462318"/>
                    </a:lnTo>
                    <a:cubicBezTo>
                      <a:pt x="3249433" y="2457089"/>
                      <a:pt x="3236528" y="2455361"/>
                      <a:pt x="3235305" y="2473448"/>
                    </a:cubicBezTo>
                    <a:lnTo>
                      <a:pt x="3233791" y="2474334"/>
                    </a:lnTo>
                    <a:cubicBezTo>
                      <a:pt x="3225816" y="2479013"/>
                      <a:pt x="3226027" y="2484874"/>
                      <a:pt x="3216707" y="2488204"/>
                    </a:cubicBezTo>
                    <a:cubicBezTo>
                      <a:pt x="3202452" y="2493348"/>
                      <a:pt x="3206927" y="2494951"/>
                      <a:pt x="3202035" y="2505912"/>
                    </a:cubicBezTo>
                    <a:lnTo>
                      <a:pt x="3200474" y="2506878"/>
                    </a:lnTo>
                    <a:cubicBezTo>
                      <a:pt x="3191112" y="2512781"/>
                      <a:pt x="3196089" y="2519906"/>
                      <a:pt x="3179726" y="2529350"/>
                    </a:cubicBezTo>
                    <a:cubicBezTo>
                      <a:pt x="3179009" y="2529776"/>
                      <a:pt x="3157585" y="2534915"/>
                      <a:pt x="3155687" y="2534957"/>
                    </a:cubicBezTo>
                    <a:cubicBezTo>
                      <a:pt x="3144512" y="2535214"/>
                      <a:pt x="3139957" y="2529392"/>
                      <a:pt x="3128022" y="2534789"/>
                    </a:cubicBezTo>
                    <a:cubicBezTo>
                      <a:pt x="3122329" y="2537361"/>
                      <a:pt x="3117100" y="2535969"/>
                      <a:pt x="3112629" y="2541323"/>
                    </a:cubicBezTo>
                    <a:cubicBezTo>
                      <a:pt x="3101243" y="2537993"/>
                      <a:pt x="3099345" y="2544654"/>
                      <a:pt x="3094368" y="2544532"/>
                    </a:cubicBezTo>
                    <a:lnTo>
                      <a:pt x="3092428" y="2544026"/>
                    </a:lnTo>
                    <a:cubicBezTo>
                      <a:pt x="3085554" y="2542255"/>
                      <a:pt x="3078680" y="2542255"/>
                      <a:pt x="3073577" y="2548365"/>
                    </a:cubicBezTo>
                    <a:cubicBezTo>
                      <a:pt x="3072354" y="2547694"/>
                      <a:pt x="3070752" y="2546931"/>
                      <a:pt x="3068854" y="2546472"/>
                    </a:cubicBezTo>
                    <a:lnTo>
                      <a:pt x="3067040" y="2546303"/>
                    </a:lnTo>
                    <a:cubicBezTo>
                      <a:pt x="3062444" y="2546556"/>
                      <a:pt x="3060293" y="2549170"/>
                      <a:pt x="3056329" y="2550519"/>
                    </a:cubicBezTo>
                    <a:cubicBezTo>
                      <a:pt x="3051985" y="2547736"/>
                      <a:pt x="3048527" y="2545839"/>
                      <a:pt x="3043045" y="2548495"/>
                    </a:cubicBezTo>
                    <a:lnTo>
                      <a:pt x="3041568" y="2549507"/>
                    </a:lnTo>
                    <a:cubicBezTo>
                      <a:pt x="3039882" y="2551109"/>
                      <a:pt x="3038405" y="2552965"/>
                      <a:pt x="3036887" y="2554689"/>
                    </a:cubicBezTo>
                    <a:cubicBezTo>
                      <a:pt x="3036339" y="2555241"/>
                      <a:pt x="3035917" y="2555869"/>
                      <a:pt x="3035495" y="2556375"/>
                    </a:cubicBezTo>
                    <a:cubicBezTo>
                      <a:pt x="3024826" y="2554436"/>
                      <a:pt x="3026344" y="2554731"/>
                      <a:pt x="3016729" y="2558778"/>
                    </a:cubicBezTo>
                    <a:cubicBezTo>
                      <a:pt x="3014873" y="2558820"/>
                      <a:pt x="3012807" y="2558353"/>
                      <a:pt x="3009939" y="2557556"/>
                    </a:cubicBezTo>
                    <a:cubicBezTo>
                      <a:pt x="2997287" y="2554014"/>
                      <a:pt x="2986786" y="2557345"/>
                      <a:pt x="2978183" y="2554942"/>
                    </a:cubicBezTo>
                    <a:cubicBezTo>
                      <a:pt x="2971520" y="2551232"/>
                      <a:pt x="2964899" y="2549376"/>
                      <a:pt x="2957814" y="2546847"/>
                    </a:cubicBezTo>
                    <a:cubicBezTo>
                      <a:pt x="2945373" y="2534325"/>
                      <a:pt x="2941957" y="2527368"/>
                      <a:pt x="2919142" y="2533941"/>
                    </a:cubicBezTo>
                    <a:lnTo>
                      <a:pt x="2884982" y="2582515"/>
                    </a:lnTo>
                    <a:lnTo>
                      <a:pt x="2875493" y="2603596"/>
                    </a:lnTo>
                    <a:lnTo>
                      <a:pt x="2831212" y="2716377"/>
                    </a:lnTo>
                    <a:lnTo>
                      <a:pt x="2816451" y="2727972"/>
                    </a:lnTo>
                    <a:cubicBezTo>
                      <a:pt x="2816451" y="2727972"/>
                      <a:pt x="2818560" y="2764863"/>
                      <a:pt x="2814343" y="2770133"/>
                    </a:cubicBezTo>
                    <a:cubicBezTo>
                      <a:pt x="2810125" y="2775403"/>
                      <a:pt x="2794311" y="2815457"/>
                      <a:pt x="2795365" y="2822835"/>
                    </a:cubicBezTo>
                    <a:cubicBezTo>
                      <a:pt x="2796419" y="2830213"/>
                      <a:pt x="2791148" y="2839699"/>
                      <a:pt x="2789039" y="2843916"/>
                    </a:cubicBezTo>
                    <a:cubicBezTo>
                      <a:pt x="2786930" y="2848132"/>
                      <a:pt x="2783768" y="2869212"/>
                      <a:pt x="2786930" y="2882915"/>
                    </a:cubicBezTo>
                    <a:cubicBezTo>
                      <a:pt x="2790093" y="2896617"/>
                      <a:pt x="2787985" y="2906104"/>
                      <a:pt x="2785876" y="2912428"/>
                    </a:cubicBezTo>
                    <a:cubicBezTo>
                      <a:pt x="2783768" y="2918752"/>
                      <a:pt x="2753192" y="2987264"/>
                      <a:pt x="2753192" y="2987264"/>
                    </a:cubicBezTo>
                    <a:lnTo>
                      <a:pt x="2714183" y="3068425"/>
                    </a:lnTo>
                    <a:lnTo>
                      <a:pt x="2707857" y="3092668"/>
                    </a:lnTo>
                    <a:cubicBezTo>
                      <a:pt x="2707857" y="3092668"/>
                      <a:pt x="2685716" y="3107424"/>
                      <a:pt x="2683608" y="3111640"/>
                    </a:cubicBezTo>
                    <a:cubicBezTo>
                      <a:pt x="2681499" y="3115856"/>
                      <a:pt x="2678336" y="3132721"/>
                      <a:pt x="2679391" y="3136937"/>
                    </a:cubicBezTo>
                    <a:cubicBezTo>
                      <a:pt x="2680445" y="3141153"/>
                      <a:pt x="2673065" y="3166450"/>
                      <a:pt x="2673065" y="3166450"/>
                    </a:cubicBezTo>
                    <a:cubicBezTo>
                      <a:pt x="2673065" y="3166450"/>
                      <a:pt x="2656196" y="3205449"/>
                      <a:pt x="2655141" y="3209665"/>
                    </a:cubicBezTo>
                    <a:cubicBezTo>
                      <a:pt x="2654087" y="3213881"/>
                      <a:pt x="2653033" y="3225476"/>
                      <a:pt x="2653033" y="3225476"/>
                    </a:cubicBezTo>
                    <a:lnTo>
                      <a:pt x="2663576" y="3253935"/>
                    </a:lnTo>
                    <a:lnTo>
                      <a:pt x="2589774" y="3373040"/>
                    </a:lnTo>
                    <a:lnTo>
                      <a:pt x="2552873" y="3433120"/>
                    </a:lnTo>
                    <a:cubicBezTo>
                      <a:pt x="2552873" y="3433120"/>
                      <a:pt x="2505429" y="3455255"/>
                      <a:pt x="2498049" y="3459471"/>
                    </a:cubicBezTo>
                    <a:cubicBezTo>
                      <a:pt x="2490879" y="3463561"/>
                      <a:pt x="2460979" y="3483457"/>
                      <a:pt x="2459123" y="3484726"/>
                    </a:cubicBezTo>
                    <a:lnTo>
                      <a:pt x="2459461" y="3486202"/>
                    </a:lnTo>
                    <a:cubicBezTo>
                      <a:pt x="2456003" y="3486918"/>
                      <a:pt x="2451575" y="3488563"/>
                      <a:pt x="2444658" y="3490629"/>
                    </a:cubicBezTo>
                    <a:cubicBezTo>
                      <a:pt x="2441453" y="3491598"/>
                      <a:pt x="2433693" y="3486670"/>
                      <a:pt x="2430657" y="3489237"/>
                    </a:cubicBezTo>
                    <a:lnTo>
                      <a:pt x="2430657" y="3493669"/>
                    </a:lnTo>
                    <a:lnTo>
                      <a:pt x="2428633" y="3496198"/>
                    </a:lnTo>
                    <a:lnTo>
                      <a:pt x="2426440" y="3495861"/>
                    </a:lnTo>
                    <a:lnTo>
                      <a:pt x="2423741" y="3491771"/>
                    </a:lnTo>
                    <a:cubicBezTo>
                      <a:pt x="2421843" y="3491223"/>
                      <a:pt x="2416909" y="3490380"/>
                      <a:pt x="2415053" y="3491561"/>
                    </a:cubicBezTo>
                    <a:cubicBezTo>
                      <a:pt x="2413197" y="3490590"/>
                      <a:pt x="2405016" y="3487218"/>
                      <a:pt x="2402950" y="3488988"/>
                    </a:cubicBezTo>
                    <a:lnTo>
                      <a:pt x="2400208" y="3496156"/>
                    </a:lnTo>
                    <a:cubicBezTo>
                      <a:pt x="2398943" y="3497969"/>
                      <a:pt x="2379670" y="3500372"/>
                      <a:pt x="2377815" y="3499529"/>
                    </a:cubicBezTo>
                    <a:lnTo>
                      <a:pt x="2347155" y="3486290"/>
                    </a:lnTo>
                    <a:cubicBezTo>
                      <a:pt x="2346902" y="3486164"/>
                      <a:pt x="2337709" y="3486918"/>
                      <a:pt x="2334630" y="3485995"/>
                    </a:cubicBezTo>
                    <a:cubicBezTo>
                      <a:pt x="2316285" y="3480388"/>
                      <a:pt x="2299205" y="3471323"/>
                      <a:pt x="2280481" y="3466137"/>
                    </a:cubicBezTo>
                    <a:cubicBezTo>
                      <a:pt x="2277022" y="3465168"/>
                      <a:pt x="2269516" y="3447249"/>
                      <a:pt x="2264328" y="3442948"/>
                    </a:cubicBezTo>
                    <a:cubicBezTo>
                      <a:pt x="2262937" y="3442354"/>
                      <a:pt x="2260069" y="3441937"/>
                      <a:pt x="2258635" y="3442653"/>
                    </a:cubicBezTo>
                    <a:cubicBezTo>
                      <a:pt x="2257159" y="3443796"/>
                      <a:pt x="2254966" y="3452477"/>
                      <a:pt x="2254334" y="3454505"/>
                    </a:cubicBezTo>
                    <a:cubicBezTo>
                      <a:pt x="2249694" y="3452987"/>
                      <a:pt x="2235018" y="3449066"/>
                      <a:pt x="2230211" y="3451216"/>
                    </a:cubicBezTo>
                    <a:lnTo>
                      <a:pt x="2229072" y="3450120"/>
                    </a:lnTo>
                    <a:lnTo>
                      <a:pt x="2228397" y="3446494"/>
                    </a:lnTo>
                    <a:lnTo>
                      <a:pt x="2227512" y="3445693"/>
                    </a:lnTo>
                    <a:lnTo>
                      <a:pt x="2226246" y="3445693"/>
                    </a:lnTo>
                    <a:cubicBezTo>
                      <a:pt x="2221228" y="3455943"/>
                      <a:pt x="2208155" y="3448227"/>
                      <a:pt x="2202503" y="3443164"/>
                    </a:cubicBezTo>
                    <a:cubicBezTo>
                      <a:pt x="2200859" y="3441266"/>
                      <a:pt x="2202419" y="3435111"/>
                      <a:pt x="2200901" y="3431695"/>
                    </a:cubicBezTo>
                    <a:cubicBezTo>
                      <a:pt x="2197654" y="3427817"/>
                      <a:pt x="2187701" y="3423432"/>
                      <a:pt x="2182640" y="3426046"/>
                    </a:cubicBezTo>
                    <a:cubicBezTo>
                      <a:pt x="2181122" y="3429925"/>
                      <a:pt x="2180742" y="3432872"/>
                      <a:pt x="2181459" y="3437215"/>
                    </a:cubicBezTo>
                    <a:cubicBezTo>
                      <a:pt x="2181206" y="3437509"/>
                      <a:pt x="2179351" y="3439702"/>
                      <a:pt x="2179140" y="3439786"/>
                    </a:cubicBezTo>
                    <a:cubicBezTo>
                      <a:pt x="2172688" y="3442443"/>
                      <a:pt x="2165856" y="3444255"/>
                      <a:pt x="2159530" y="3446785"/>
                    </a:cubicBezTo>
                    <a:cubicBezTo>
                      <a:pt x="2142661" y="3453489"/>
                      <a:pt x="2146456" y="3453948"/>
                      <a:pt x="2127731" y="3452683"/>
                    </a:cubicBezTo>
                    <a:cubicBezTo>
                      <a:pt x="2099940" y="3450786"/>
                      <a:pt x="2071937" y="3449142"/>
                      <a:pt x="2044314" y="3447122"/>
                    </a:cubicBezTo>
                    <a:lnTo>
                      <a:pt x="2015553" y="3445057"/>
                    </a:lnTo>
                    <a:cubicBezTo>
                      <a:pt x="2012769" y="3444846"/>
                      <a:pt x="2010492" y="3442522"/>
                      <a:pt x="2006949" y="3442780"/>
                    </a:cubicBezTo>
                    <a:cubicBezTo>
                      <a:pt x="2003828" y="3442991"/>
                      <a:pt x="2000117" y="3442822"/>
                      <a:pt x="1997756" y="3445309"/>
                    </a:cubicBezTo>
                    <a:lnTo>
                      <a:pt x="1994297" y="3444424"/>
                    </a:lnTo>
                    <a:cubicBezTo>
                      <a:pt x="1992273" y="3445815"/>
                      <a:pt x="1988478" y="3446621"/>
                      <a:pt x="1986074" y="3446321"/>
                    </a:cubicBezTo>
                    <a:cubicBezTo>
                      <a:pt x="1983628" y="3445141"/>
                      <a:pt x="1944323" y="3414405"/>
                      <a:pt x="1942341" y="3412634"/>
                    </a:cubicBezTo>
                    <a:cubicBezTo>
                      <a:pt x="1937576" y="3408334"/>
                      <a:pt x="1925978" y="3389108"/>
                      <a:pt x="1922098" y="3386916"/>
                    </a:cubicBezTo>
                    <a:cubicBezTo>
                      <a:pt x="1921170" y="3387085"/>
                      <a:pt x="1904639" y="3384049"/>
                      <a:pt x="1903078" y="3382953"/>
                    </a:cubicBezTo>
                    <a:lnTo>
                      <a:pt x="1750034" y="3278266"/>
                    </a:lnTo>
                    <a:cubicBezTo>
                      <a:pt x="1746745" y="3276036"/>
                      <a:pt x="1745437" y="3272874"/>
                      <a:pt x="1744847" y="3268868"/>
                    </a:cubicBezTo>
                    <a:cubicBezTo>
                      <a:pt x="1736286" y="3259803"/>
                      <a:pt x="1717055" y="3250739"/>
                      <a:pt x="1706090" y="3243993"/>
                    </a:cubicBezTo>
                    <a:cubicBezTo>
                      <a:pt x="1704446" y="3242939"/>
                      <a:pt x="1702801" y="3240540"/>
                      <a:pt x="1701156" y="3239735"/>
                    </a:cubicBezTo>
                    <a:cubicBezTo>
                      <a:pt x="1692384" y="3235435"/>
                      <a:pt x="1685089" y="3228857"/>
                      <a:pt x="1677160" y="3223419"/>
                    </a:cubicBezTo>
                    <a:cubicBezTo>
                      <a:pt x="1674714" y="3221774"/>
                      <a:pt x="1671720" y="3220762"/>
                      <a:pt x="1669189" y="3219203"/>
                    </a:cubicBezTo>
                    <a:cubicBezTo>
                      <a:pt x="1644476" y="3203687"/>
                      <a:pt x="1620396" y="3186865"/>
                      <a:pt x="1596062" y="3170805"/>
                    </a:cubicBezTo>
                    <a:cubicBezTo>
                      <a:pt x="1571813" y="3154738"/>
                      <a:pt x="1547395" y="3139096"/>
                      <a:pt x="1523314" y="3122779"/>
                    </a:cubicBezTo>
                    <a:cubicBezTo>
                      <a:pt x="1513362" y="3116075"/>
                      <a:pt x="1503029" y="3109583"/>
                      <a:pt x="1493077" y="3102752"/>
                    </a:cubicBezTo>
                    <a:cubicBezTo>
                      <a:pt x="1490589" y="3101024"/>
                      <a:pt x="1487384" y="3100855"/>
                      <a:pt x="1484516" y="3100392"/>
                    </a:cubicBezTo>
                    <a:cubicBezTo>
                      <a:pt x="1469966" y="3093182"/>
                      <a:pt x="1480552" y="3079142"/>
                      <a:pt x="1457778" y="3076318"/>
                    </a:cubicBezTo>
                    <a:cubicBezTo>
                      <a:pt x="1451621" y="3071975"/>
                      <a:pt x="1449512" y="3065861"/>
                      <a:pt x="1444494" y="3061013"/>
                    </a:cubicBezTo>
                    <a:cubicBezTo>
                      <a:pt x="1440952" y="3059959"/>
                      <a:pt x="1424715" y="3056965"/>
                      <a:pt x="1420371" y="3056751"/>
                    </a:cubicBezTo>
                    <a:cubicBezTo>
                      <a:pt x="1415268" y="3051396"/>
                      <a:pt x="1412612" y="3048993"/>
                      <a:pt x="1405231" y="3049461"/>
                    </a:cubicBezTo>
                    <a:cubicBezTo>
                      <a:pt x="1398737" y="3039258"/>
                      <a:pt x="1370692" y="3034367"/>
                      <a:pt x="1358040" y="3026015"/>
                    </a:cubicBezTo>
                    <a:lnTo>
                      <a:pt x="1281582" y="3027621"/>
                    </a:lnTo>
                    <a:lnTo>
                      <a:pt x="1258176" y="2963030"/>
                    </a:lnTo>
                    <a:lnTo>
                      <a:pt x="1269773" y="2947220"/>
                    </a:lnTo>
                    <a:lnTo>
                      <a:pt x="1251850" y="2895572"/>
                    </a:lnTo>
                    <a:cubicBezTo>
                      <a:pt x="1251850" y="2895572"/>
                      <a:pt x="1333032" y="2896626"/>
                      <a:pt x="1343575" y="2894518"/>
                    </a:cubicBezTo>
                    <a:cubicBezTo>
                      <a:pt x="1354118" y="2892410"/>
                      <a:pt x="1360444" y="2866059"/>
                      <a:pt x="1360444" y="2858681"/>
                    </a:cubicBezTo>
                    <a:cubicBezTo>
                      <a:pt x="1360444" y="2851303"/>
                      <a:pt x="1361119" y="2790674"/>
                      <a:pt x="1361119" y="2790674"/>
                    </a:cubicBezTo>
                    <a:cubicBezTo>
                      <a:pt x="1354034" y="2785657"/>
                      <a:pt x="1348889" y="2779628"/>
                      <a:pt x="1351461" y="2770142"/>
                    </a:cubicBezTo>
                    <a:cubicBezTo>
                      <a:pt x="1354076" y="2760656"/>
                      <a:pt x="1366348" y="2760567"/>
                      <a:pt x="1364408" y="2752603"/>
                    </a:cubicBezTo>
                    <a:cubicBezTo>
                      <a:pt x="1359221" y="2730974"/>
                      <a:pt x="1373518" y="2742442"/>
                      <a:pt x="1361203" y="2722124"/>
                    </a:cubicBezTo>
                    <a:cubicBezTo>
                      <a:pt x="1353064" y="2708633"/>
                      <a:pt x="1361541" y="2699315"/>
                      <a:pt x="1368921" y="2689909"/>
                    </a:cubicBezTo>
                    <a:lnTo>
                      <a:pt x="1378494" y="2687421"/>
                    </a:lnTo>
                    <a:cubicBezTo>
                      <a:pt x="1379970" y="2685187"/>
                      <a:pt x="1381362" y="2683247"/>
                      <a:pt x="1382585" y="2681603"/>
                    </a:cubicBezTo>
                    <a:lnTo>
                      <a:pt x="1417377" y="2635226"/>
                    </a:lnTo>
                    <a:cubicBezTo>
                      <a:pt x="1417377" y="2635226"/>
                      <a:pt x="1433192" y="2633118"/>
                      <a:pt x="1441626" y="2635226"/>
                    </a:cubicBezTo>
                    <a:cubicBezTo>
                      <a:pt x="1450061" y="2637334"/>
                      <a:pt x="1463767" y="2639442"/>
                      <a:pt x="1478527" y="2639442"/>
                    </a:cubicBezTo>
                    <a:cubicBezTo>
                      <a:pt x="1493288" y="2639442"/>
                      <a:pt x="1505939" y="2638388"/>
                      <a:pt x="1513320" y="2634172"/>
                    </a:cubicBezTo>
                    <a:cubicBezTo>
                      <a:pt x="1520236" y="2630208"/>
                      <a:pt x="1537738" y="2618867"/>
                      <a:pt x="1544823" y="2620343"/>
                    </a:cubicBezTo>
                    <a:cubicBezTo>
                      <a:pt x="1557137" y="2624854"/>
                      <a:pt x="1564812" y="2621607"/>
                      <a:pt x="1578308" y="2635356"/>
                    </a:cubicBezTo>
                    <a:cubicBezTo>
                      <a:pt x="1595219" y="2652512"/>
                      <a:pt x="1599099" y="2652174"/>
                      <a:pt x="1612425" y="2655467"/>
                    </a:cubicBezTo>
                    <a:lnTo>
                      <a:pt x="1621787" y="2651082"/>
                    </a:lnTo>
                    <a:cubicBezTo>
                      <a:pt x="1627059" y="2648974"/>
                      <a:pt x="1689390" y="2616257"/>
                      <a:pt x="1705205" y="2615203"/>
                    </a:cubicBezTo>
                    <a:cubicBezTo>
                      <a:pt x="1721019" y="2614149"/>
                      <a:pt x="1739997" y="2597284"/>
                      <a:pt x="1745269" y="2590960"/>
                    </a:cubicBezTo>
                    <a:cubicBezTo>
                      <a:pt x="1750540" y="2584636"/>
                      <a:pt x="1766355" y="2577258"/>
                      <a:pt x="1774789" y="2580420"/>
                    </a:cubicBezTo>
                    <a:cubicBezTo>
                      <a:pt x="1783224" y="2583582"/>
                      <a:pt x="1790604" y="2592014"/>
                      <a:pt x="1794821" y="2592014"/>
                    </a:cubicBezTo>
                    <a:cubicBezTo>
                      <a:pt x="1799039" y="2592014"/>
                      <a:pt x="1821179" y="2589906"/>
                      <a:pt x="1826451" y="2596230"/>
                    </a:cubicBezTo>
                    <a:cubicBezTo>
                      <a:pt x="1831722" y="2602555"/>
                      <a:pt x="1835940" y="2607825"/>
                      <a:pt x="1844374" y="2612041"/>
                    </a:cubicBezTo>
                    <a:cubicBezTo>
                      <a:pt x="1852809" y="2616257"/>
                      <a:pt x="1857026" y="2615203"/>
                      <a:pt x="1866515" y="2614149"/>
                    </a:cubicBezTo>
                    <a:cubicBezTo>
                      <a:pt x="1876003" y="2613095"/>
                      <a:pt x="1876003" y="2605717"/>
                      <a:pt x="1876003" y="2598339"/>
                    </a:cubicBezTo>
                    <a:cubicBezTo>
                      <a:pt x="1876003" y="2590960"/>
                      <a:pt x="1874949" y="2571988"/>
                      <a:pt x="1872841" y="2564609"/>
                    </a:cubicBezTo>
                    <a:cubicBezTo>
                      <a:pt x="1870732" y="2557231"/>
                      <a:pt x="1869678" y="2545637"/>
                      <a:pt x="1879166" y="2537205"/>
                    </a:cubicBezTo>
                    <a:cubicBezTo>
                      <a:pt x="1888655" y="2528772"/>
                      <a:pt x="1896035" y="2515070"/>
                      <a:pt x="1897090" y="2503475"/>
                    </a:cubicBezTo>
                    <a:cubicBezTo>
                      <a:pt x="1898144" y="2491881"/>
                      <a:pt x="1897090" y="2440233"/>
                      <a:pt x="1897090" y="2440233"/>
                    </a:cubicBezTo>
                    <a:cubicBezTo>
                      <a:pt x="1897090" y="2440233"/>
                      <a:pt x="1881275" y="2424423"/>
                      <a:pt x="1891818" y="2417045"/>
                    </a:cubicBezTo>
                    <a:cubicBezTo>
                      <a:pt x="1902361" y="2409666"/>
                      <a:pt x="1913959" y="2406504"/>
                      <a:pt x="1923448" y="2405450"/>
                    </a:cubicBezTo>
                    <a:cubicBezTo>
                      <a:pt x="1932936" y="2404396"/>
                      <a:pt x="1940317" y="2393856"/>
                      <a:pt x="1946642" y="2391748"/>
                    </a:cubicBezTo>
                    <a:cubicBezTo>
                      <a:pt x="1952968" y="2389640"/>
                      <a:pt x="1963511" y="2385424"/>
                      <a:pt x="1965620" y="2376991"/>
                    </a:cubicBezTo>
                    <a:cubicBezTo>
                      <a:pt x="1967729" y="2368559"/>
                      <a:pt x="1974055" y="2356965"/>
                      <a:pt x="1966674" y="2354857"/>
                    </a:cubicBezTo>
                    <a:cubicBezTo>
                      <a:pt x="1959294" y="2352749"/>
                      <a:pt x="1939262" y="2342208"/>
                      <a:pt x="1936099" y="2337992"/>
                    </a:cubicBezTo>
                    <a:cubicBezTo>
                      <a:pt x="1932936" y="2333776"/>
                      <a:pt x="1929773" y="2328506"/>
                      <a:pt x="1929773" y="2319020"/>
                    </a:cubicBezTo>
                    <a:cubicBezTo>
                      <a:pt x="1929773" y="2309533"/>
                      <a:pt x="1932936" y="2304263"/>
                      <a:pt x="1924502" y="2296885"/>
                    </a:cubicBezTo>
                    <a:cubicBezTo>
                      <a:pt x="1916067" y="2289507"/>
                      <a:pt x="1911850" y="2287399"/>
                      <a:pt x="1913959" y="2272642"/>
                    </a:cubicBezTo>
                    <a:cubicBezTo>
                      <a:pt x="1916067" y="2257886"/>
                      <a:pt x="1910796" y="2243129"/>
                      <a:pt x="1902361" y="2247345"/>
                    </a:cubicBezTo>
                    <a:cubicBezTo>
                      <a:pt x="1893927" y="2251561"/>
                      <a:pt x="1883384" y="2251561"/>
                      <a:pt x="1878112" y="2245237"/>
                    </a:cubicBezTo>
                    <a:cubicBezTo>
                      <a:pt x="1872841" y="2238913"/>
                      <a:pt x="1866515" y="2236805"/>
                      <a:pt x="1861243" y="2233643"/>
                    </a:cubicBezTo>
                    <a:cubicBezTo>
                      <a:pt x="1855972" y="2230481"/>
                      <a:pt x="1847537" y="2226265"/>
                      <a:pt x="1842265" y="2223102"/>
                    </a:cubicBezTo>
                    <a:cubicBezTo>
                      <a:pt x="1836994" y="2219940"/>
                      <a:pt x="1831722" y="2225211"/>
                      <a:pt x="1831722" y="2225211"/>
                    </a:cubicBezTo>
                    <a:cubicBezTo>
                      <a:pt x="1829614" y="2233643"/>
                      <a:pt x="1819071" y="2238913"/>
                      <a:pt x="1819071" y="2231535"/>
                    </a:cubicBezTo>
                    <a:cubicBezTo>
                      <a:pt x="1819071" y="2228077"/>
                      <a:pt x="1817426" y="2209143"/>
                      <a:pt x="1815697" y="2190090"/>
                    </a:cubicBezTo>
                    <a:cubicBezTo>
                      <a:pt x="1815697" y="2190090"/>
                      <a:pt x="1852809" y="2171455"/>
                      <a:pt x="1868623" y="2144050"/>
                    </a:cubicBezTo>
                    <a:cubicBezTo>
                      <a:pt x="1884438" y="2116645"/>
                      <a:pt x="1887601" y="2070268"/>
                      <a:pt x="1882329" y="2053403"/>
                    </a:cubicBezTo>
                    <a:cubicBezTo>
                      <a:pt x="1877058" y="2036538"/>
                      <a:pt x="1858924" y="1992985"/>
                      <a:pt x="1871154" y="1974730"/>
                    </a:cubicBezTo>
                    <a:cubicBezTo>
                      <a:pt x="1883384" y="1956432"/>
                      <a:pt x="1889583" y="1943320"/>
                      <a:pt x="1889583" y="1943320"/>
                    </a:cubicBezTo>
                    <a:cubicBezTo>
                      <a:pt x="1890975" y="1941338"/>
                      <a:pt x="1892535" y="1939441"/>
                      <a:pt x="1894433" y="1937628"/>
                    </a:cubicBezTo>
                    <a:cubicBezTo>
                      <a:pt x="1896373" y="1935857"/>
                      <a:pt x="1898608" y="1934040"/>
                      <a:pt x="1899789" y="1931641"/>
                    </a:cubicBezTo>
                    <a:lnTo>
                      <a:pt x="1900590" y="1929870"/>
                    </a:lnTo>
                    <a:cubicBezTo>
                      <a:pt x="1901181" y="1928521"/>
                      <a:pt x="1902150" y="1926493"/>
                      <a:pt x="1903879" y="1924642"/>
                    </a:cubicBezTo>
                    <a:lnTo>
                      <a:pt x="1905651" y="1923293"/>
                    </a:lnTo>
                    <a:cubicBezTo>
                      <a:pt x="1907802" y="1922239"/>
                      <a:pt x="1910712" y="1921986"/>
                      <a:pt x="1913284" y="1922450"/>
                    </a:cubicBezTo>
                    <a:cubicBezTo>
                      <a:pt x="1919357" y="1917854"/>
                      <a:pt x="1922478" y="1910564"/>
                      <a:pt x="1931924" y="1917437"/>
                    </a:cubicBezTo>
                    <a:cubicBezTo>
                      <a:pt x="1936858" y="1921063"/>
                      <a:pt x="1934370" y="1929706"/>
                      <a:pt x="1936521" y="1933458"/>
                    </a:cubicBezTo>
                    <a:cubicBezTo>
                      <a:pt x="1942341" y="1937168"/>
                      <a:pt x="1943564" y="1932826"/>
                      <a:pt x="1950016" y="1942565"/>
                    </a:cubicBezTo>
                    <a:lnTo>
                      <a:pt x="1951914" y="1945516"/>
                    </a:lnTo>
                    <a:cubicBezTo>
                      <a:pt x="1962584" y="1961748"/>
                      <a:pt x="1970343" y="1920599"/>
                      <a:pt x="1991050" y="1927302"/>
                    </a:cubicBezTo>
                    <a:lnTo>
                      <a:pt x="1992779" y="1928230"/>
                    </a:lnTo>
                    <a:cubicBezTo>
                      <a:pt x="2007708" y="1939445"/>
                      <a:pt x="1995015" y="1949100"/>
                      <a:pt x="1999527" y="1960146"/>
                    </a:cubicBezTo>
                    <a:cubicBezTo>
                      <a:pt x="2002268" y="1966976"/>
                      <a:pt x="2005347" y="1975155"/>
                      <a:pt x="1998051" y="1981016"/>
                    </a:cubicBezTo>
                    <a:lnTo>
                      <a:pt x="1996617" y="1981859"/>
                    </a:lnTo>
                    <a:lnTo>
                      <a:pt x="1997250" y="1990165"/>
                    </a:lnTo>
                    <a:cubicBezTo>
                      <a:pt x="1997250" y="1997543"/>
                      <a:pt x="1999358" y="2007030"/>
                      <a:pt x="2007793" y="2002813"/>
                    </a:cubicBezTo>
                    <a:cubicBezTo>
                      <a:pt x="2016227" y="1998597"/>
                      <a:pt x="2021499" y="1993327"/>
                      <a:pt x="2029933" y="1991219"/>
                    </a:cubicBezTo>
                    <a:cubicBezTo>
                      <a:pt x="2038368" y="1989111"/>
                      <a:pt x="2047857" y="1990165"/>
                      <a:pt x="2053128" y="1994381"/>
                    </a:cubicBezTo>
                    <a:cubicBezTo>
                      <a:pt x="2058400" y="1998597"/>
                      <a:pt x="2069997" y="2011246"/>
                      <a:pt x="2069997" y="2011246"/>
                    </a:cubicBezTo>
                    <a:cubicBezTo>
                      <a:pt x="2069997" y="2011246"/>
                      <a:pt x="2072106" y="2019678"/>
                      <a:pt x="2071051" y="2026002"/>
                    </a:cubicBezTo>
                    <a:cubicBezTo>
                      <a:pt x="2069997" y="2032326"/>
                      <a:pt x="2073160" y="2042867"/>
                      <a:pt x="2067889" y="2046029"/>
                    </a:cubicBezTo>
                    <a:cubicBezTo>
                      <a:pt x="2062617" y="2049191"/>
                      <a:pt x="2053128" y="2054461"/>
                      <a:pt x="2048911" y="2057623"/>
                    </a:cubicBezTo>
                    <a:cubicBezTo>
                      <a:pt x="2044694" y="2060785"/>
                      <a:pt x="2036259" y="2060785"/>
                      <a:pt x="2029933" y="2061839"/>
                    </a:cubicBezTo>
                    <a:cubicBezTo>
                      <a:pt x="2023607" y="2062893"/>
                      <a:pt x="2019390" y="2070272"/>
                      <a:pt x="2016227" y="2075542"/>
                    </a:cubicBezTo>
                    <a:cubicBezTo>
                      <a:pt x="2013064" y="2080812"/>
                      <a:pt x="2007793" y="2090298"/>
                      <a:pt x="2014119" y="2100839"/>
                    </a:cubicBezTo>
                    <a:cubicBezTo>
                      <a:pt x="2020444" y="2111379"/>
                      <a:pt x="2020444" y="2120865"/>
                      <a:pt x="2016227" y="2128244"/>
                    </a:cubicBezTo>
                    <a:cubicBezTo>
                      <a:pt x="2012010" y="2135622"/>
                      <a:pt x="2002521" y="2148270"/>
                      <a:pt x="1997250" y="2149324"/>
                    </a:cubicBezTo>
                    <a:cubicBezTo>
                      <a:pt x="1991978" y="2150378"/>
                      <a:pt x="1986706" y="2150378"/>
                      <a:pt x="1984598" y="2144054"/>
                    </a:cubicBezTo>
                    <a:cubicBezTo>
                      <a:pt x="1982489" y="2137730"/>
                      <a:pt x="1974055" y="2139838"/>
                      <a:pt x="1969837" y="2143000"/>
                    </a:cubicBezTo>
                    <a:cubicBezTo>
                      <a:pt x="1965620" y="2146162"/>
                      <a:pt x="1960349" y="2151432"/>
                      <a:pt x="1964566" y="2165135"/>
                    </a:cubicBezTo>
                    <a:cubicBezTo>
                      <a:pt x="1968783" y="2178837"/>
                      <a:pt x="1975109" y="2205188"/>
                      <a:pt x="1986706" y="2218890"/>
                    </a:cubicBezTo>
                    <a:cubicBezTo>
                      <a:pt x="1998304" y="2232593"/>
                      <a:pt x="2020444" y="2256836"/>
                      <a:pt x="2026770" y="2262106"/>
                    </a:cubicBezTo>
                    <a:cubicBezTo>
                      <a:pt x="2033096" y="2267376"/>
                      <a:pt x="2039422" y="2278970"/>
                      <a:pt x="2028879" y="2285295"/>
                    </a:cubicBezTo>
                    <a:cubicBezTo>
                      <a:pt x="2018336" y="2291619"/>
                      <a:pt x="2016227" y="2295835"/>
                      <a:pt x="2023607" y="2303213"/>
                    </a:cubicBezTo>
                    <a:cubicBezTo>
                      <a:pt x="2030988" y="2310591"/>
                      <a:pt x="2038368" y="2310591"/>
                      <a:pt x="2043639" y="2305321"/>
                    </a:cubicBezTo>
                    <a:cubicBezTo>
                      <a:pt x="2048911" y="2300051"/>
                      <a:pt x="2057345" y="2288457"/>
                      <a:pt x="2065780" y="2294781"/>
                    </a:cubicBezTo>
                    <a:cubicBezTo>
                      <a:pt x="2074214" y="2301105"/>
                      <a:pt x="2090029" y="2296889"/>
                      <a:pt x="2093192" y="2291619"/>
                    </a:cubicBezTo>
                    <a:cubicBezTo>
                      <a:pt x="2096355" y="2286349"/>
                      <a:pt x="2100572" y="2276862"/>
                      <a:pt x="2109007" y="2276862"/>
                    </a:cubicBezTo>
                    <a:cubicBezTo>
                      <a:pt x="2117441" y="2276862"/>
                      <a:pt x="2120604" y="2261052"/>
                      <a:pt x="2112170" y="2256836"/>
                    </a:cubicBezTo>
                    <a:cubicBezTo>
                      <a:pt x="2103735" y="2252620"/>
                      <a:pt x="2092138" y="2247349"/>
                      <a:pt x="2084758" y="2243133"/>
                    </a:cubicBezTo>
                    <a:cubicBezTo>
                      <a:pt x="2077377" y="2238917"/>
                      <a:pt x="2075269" y="2236809"/>
                      <a:pt x="2068943" y="2239971"/>
                    </a:cubicBezTo>
                    <a:cubicBezTo>
                      <a:pt x="2062617" y="2243133"/>
                      <a:pt x="2054182" y="2233647"/>
                      <a:pt x="2063671" y="2227323"/>
                    </a:cubicBezTo>
                    <a:cubicBezTo>
                      <a:pt x="2073160" y="2220999"/>
                      <a:pt x="2082649" y="2208350"/>
                      <a:pt x="2086866" y="2203080"/>
                    </a:cubicBezTo>
                    <a:cubicBezTo>
                      <a:pt x="2091083" y="2197810"/>
                      <a:pt x="2101627" y="2184107"/>
                      <a:pt x="2104790" y="2174621"/>
                    </a:cubicBezTo>
                    <a:cubicBezTo>
                      <a:pt x="2107953" y="2165135"/>
                      <a:pt x="2099518" y="2141946"/>
                      <a:pt x="2118496" y="2138784"/>
                    </a:cubicBezTo>
                    <a:cubicBezTo>
                      <a:pt x="2137473" y="2135622"/>
                      <a:pt x="2142745" y="2129298"/>
                      <a:pt x="2142745" y="2122973"/>
                    </a:cubicBezTo>
                    <a:cubicBezTo>
                      <a:pt x="2142745" y="2116649"/>
                      <a:pt x="2146962" y="2099785"/>
                      <a:pt x="2144853" y="2094514"/>
                    </a:cubicBezTo>
                    <a:cubicBezTo>
                      <a:pt x="2142745" y="2089244"/>
                      <a:pt x="2137473" y="2078704"/>
                      <a:pt x="2137473" y="2073434"/>
                    </a:cubicBezTo>
                    <a:cubicBezTo>
                      <a:pt x="2137473" y="2068164"/>
                      <a:pt x="2140636" y="2047083"/>
                      <a:pt x="2135365" y="2043921"/>
                    </a:cubicBezTo>
                    <a:cubicBezTo>
                      <a:pt x="2130093" y="2040759"/>
                      <a:pt x="2131147" y="2036543"/>
                      <a:pt x="2138528" y="2030218"/>
                    </a:cubicBezTo>
                    <a:cubicBezTo>
                      <a:pt x="2145908" y="2023894"/>
                      <a:pt x="2151179" y="2018624"/>
                      <a:pt x="2156451" y="2013354"/>
                    </a:cubicBezTo>
                    <a:cubicBezTo>
                      <a:pt x="2161723" y="2008084"/>
                      <a:pt x="2174374" y="2003868"/>
                      <a:pt x="2188080" y="2004922"/>
                    </a:cubicBezTo>
                    <a:cubicBezTo>
                      <a:pt x="2201786" y="2005976"/>
                      <a:pt x="2206004" y="1994381"/>
                      <a:pt x="2217601" y="2004922"/>
                    </a:cubicBezTo>
                    <a:cubicBezTo>
                      <a:pt x="2229199" y="2015462"/>
                      <a:pt x="2239742" y="2014408"/>
                      <a:pt x="2239742" y="2014408"/>
                    </a:cubicBezTo>
                    <a:cubicBezTo>
                      <a:pt x="2239742" y="2014408"/>
                      <a:pt x="2253448" y="2008084"/>
                      <a:pt x="2262937" y="2017570"/>
                    </a:cubicBezTo>
                    <a:cubicBezTo>
                      <a:pt x="2272425" y="2027056"/>
                      <a:pt x="2276643" y="2028110"/>
                      <a:pt x="2281914" y="2026002"/>
                    </a:cubicBezTo>
                    <a:cubicBezTo>
                      <a:pt x="2287186" y="2023894"/>
                      <a:pt x="2299079" y="2017233"/>
                      <a:pt x="2299079" y="2017233"/>
                    </a:cubicBezTo>
                    <a:cubicBezTo>
                      <a:pt x="2305404" y="2026002"/>
                      <a:pt x="2319743" y="2040464"/>
                      <a:pt x="2325099" y="2043710"/>
                    </a:cubicBezTo>
                    <a:cubicBezTo>
                      <a:pt x="2329021" y="2046155"/>
                      <a:pt x="2331678" y="2046994"/>
                      <a:pt x="2334124" y="2048306"/>
                    </a:cubicBezTo>
                    <a:cubicBezTo>
                      <a:pt x="2341462" y="2052096"/>
                      <a:pt x="2350867" y="2070183"/>
                      <a:pt x="2354536" y="2077224"/>
                    </a:cubicBezTo>
                    <a:cubicBezTo>
                      <a:pt x="2367609" y="2102437"/>
                      <a:pt x="2372501" y="2105472"/>
                      <a:pt x="2391268" y="2125081"/>
                    </a:cubicBezTo>
                    <a:cubicBezTo>
                      <a:pt x="2400925" y="2135158"/>
                      <a:pt x="2404046" y="2145361"/>
                      <a:pt x="2407968" y="2154088"/>
                    </a:cubicBezTo>
                    <a:lnTo>
                      <a:pt x="2420029" y="2153540"/>
                    </a:lnTo>
                    <a:lnTo>
                      <a:pt x="2449550" y="2153540"/>
                    </a:lnTo>
                    <a:lnTo>
                      <a:pt x="2489614" y="2147216"/>
                    </a:lnTo>
                    <a:cubicBezTo>
                      <a:pt x="2489614" y="2147216"/>
                      <a:pt x="2470636" y="2112433"/>
                      <a:pt x="2467473" y="2105055"/>
                    </a:cubicBezTo>
                    <a:cubicBezTo>
                      <a:pt x="2464311" y="2097677"/>
                      <a:pt x="2471691" y="2085028"/>
                      <a:pt x="2483288" y="2075542"/>
                    </a:cubicBezTo>
                    <a:cubicBezTo>
                      <a:pt x="2494886" y="2066056"/>
                      <a:pt x="2484342" y="2036543"/>
                      <a:pt x="2483288" y="2029164"/>
                    </a:cubicBezTo>
                    <a:cubicBezTo>
                      <a:pt x="2482234" y="2021786"/>
                      <a:pt x="2483288" y="2016516"/>
                      <a:pt x="2473799" y="2000705"/>
                    </a:cubicBezTo>
                    <a:cubicBezTo>
                      <a:pt x="2464311" y="1984895"/>
                      <a:pt x="2468528" y="1969084"/>
                      <a:pt x="2469582" y="1962760"/>
                    </a:cubicBezTo>
                    <a:cubicBezTo>
                      <a:pt x="2470636" y="1956436"/>
                      <a:pt x="2466419" y="1949058"/>
                      <a:pt x="2455876" y="1948004"/>
                    </a:cubicBezTo>
                    <a:cubicBezTo>
                      <a:pt x="2445333" y="1946950"/>
                      <a:pt x="2447442" y="1936409"/>
                      <a:pt x="2452713" y="1929031"/>
                    </a:cubicBezTo>
                    <a:cubicBezTo>
                      <a:pt x="2457985" y="1921653"/>
                      <a:pt x="2454822" y="1916383"/>
                      <a:pt x="2446387" y="1915329"/>
                    </a:cubicBezTo>
                    <a:cubicBezTo>
                      <a:pt x="2437953" y="1914275"/>
                      <a:pt x="2428464" y="1917437"/>
                      <a:pt x="2421084" y="1920599"/>
                    </a:cubicBezTo>
                    <a:cubicBezTo>
                      <a:pt x="2413703" y="1923761"/>
                      <a:pt x="2397889" y="1918491"/>
                      <a:pt x="2397889" y="1918491"/>
                    </a:cubicBezTo>
                    <a:cubicBezTo>
                      <a:pt x="2397889" y="1918491"/>
                      <a:pt x="2396834" y="1907950"/>
                      <a:pt x="2396834" y="1899518"/>
                    </a:cubicBezTo>
                    <a:cubicBezTo>
                      <a:pt x="2396834" y="1891086"/>
                      <a:pt x="2391563" y="1892140"/>
                      <a:pt x="2385237" y="1891086"/>
                    </a:cubicBezTo>
                    <a:cubicBezTo>
                      <a:pt x="2378911" y="1890032"/>
                      <a:pt x="2367314" y="1891086"/>
                      <a:pt x="2363096" y="1891086"/>
                    </a:cubicBezTo>
                    <a:cubicBezTo>
                      <a:pt x="2358879" y="1891086"/>
                      <a:pt x="2349390" y="1890032"/>
                      <a:pt x="2342010" y="1879492"/>
                    </a:cubicBezTo>
                    <a:cubicBezTo>
                      <a:pt x="2334630" y="1868951"/>
                      <a:pt x="2332521" y="1867897"/>
                      <a:pt x="2327250" y="1871059"/>
                    </a:cubicBezTo>
                    <a:cubicBezTo>
                      <a:pt x="2321978" y="1874221"/>
                      <a:pt x="2315652" y="1873167"/>
                      <a:pt x="2307218" y="1873167"/>
                    </a:cubicBezTo>
                    <a:cubicBezTo>
                      <a:pt x="2298783" y="1873167"/>
                      <a:pt x="2292457" y="1873167"/>
                      <a:pt x="2286132" y="1866843"/>
                    </a:cubicBezTo>
                    <a:cubicBezTo>
                      <a:pt x="2279806" y="1860519"/>
                      <a:pt x="2278751" y="1858411"/>
                      <a:pt x="2278751" y="1849979"/>
                    </a:cubicBezTo>
                    <a:cubicBezTo>
                      <a:pt x="2278751" y="1841546"/>
                      <a:pt x="2261882" y="1841546"/>
                      <a:pt x="2257665" y="1839438"/>
                    </a:cubicBezTo>
                    <a:cubicBezTo>
                      <a:pt x="2253448" y="1837330"/>
                      <a:pt x="2242905" y="1835222"/>
                      <a:pt x="2242905" y="1835222"/>
                    </a:cubicBezTo>
                    <a:lnTo>
                      <a:pt x="2238687" y="1825736"/>
                    </a:lnTo>
                    <a:lnTo>
                      <a:pt x="2246068" y="1812033"/>
                    </a:lnTo>
                    <a:lnTo>
                      <a:pt x="2274534" y="1796223"/>
                    </a:lnTo>
                    <a:lnTo>
                      <a:pt x="2274534" y="1776196"/>
                    </a:lnTo>
                    <a:cubicBezTo>
                      <a:pt x="2274534" y="1771980"/>
                      <a:pt x="2273480" y="1758278"/>
                      <a:pt x="2273480" y="1751953"/>
                    </a:cubicBezTo>
                    <a:cubicBezTo>
                      <a:pt x="2273480" y="1745629"/>
                      <a:pt x="2272425" y="1734035"/>
                      <a:pt x="2279806" y="1726657"/>
                    </a:cubicBezTo>
                    <a:cubicBezTo>
                      <a:pt x="2287186" y="1719278"/>
                      <a:pt x="2280860" y="1715062"/>
                      <a:pt x="2272425" y="1717170"/>
                    </a:cubicBezTo>
                    <a:cubicBezTo>
                      <a:pt x="2263991" y="1719278"/>
                      <a:pt x="2261882" y="1712954"/>
                      <a:pt x="2262937" y="1703468"/>
                    </a:cubicBezTo>
                    <a:cubicBezTo>
                      <a:pt x="2263991" y="1693982"/>
                      <a:pt x="2263991" y="1693982"/>
                      <a:pt x="2249231" y="1691874"/>
                    </a:cubicBezTo>
                    <a:cubicBezTo>
                      <a:pt x="2234470" y="1689765"/>
                      <a:pt x="2243959" y="1685549"/>
                      <a:pt x="2246068" y="1677117"/>
                    </a:cubicBezTo>
                    <a:cubicBezTo>
                      <a:pt x="2248176" y="1668685"/>
                      <a:pt x="2241850" y="1664469"/>
                      <a:pt x="2241850" y="1664469"/>
                    </a:cubicBezTo>
                    <a:cubicBezTo>
                      <a:pt x="2241850" y="1664469"/>
                      <a:pt x="2226036" y="1658144"/>
                      <a:pt x="2214438" y="1658144"/>
                    </a:cubicBezTo>
                    <a:cubicBezTo>
                      <a:pt x="2202841" y="1658144"/>
                      <a:pt x="2202841" y="1666577"/>
                      <a:pt x="2195461" y="1671847"/>
                    </a:cubicBezTo>
                    <a:cubicBezTo>
                      <a:pt x="2188080" y="1677117"/>
                      <a:pt x="2168048" y="1677117"/>
                      <a:pt x="2168048" y="1677117"/>
                    </a:cubicBezTo>
                    <a:cubicBezTo>
                      <a:pt x="2168048" y="1677117"/>
                      <a:pt x="2164885" y="1672901"/>
                      <a:pt x="2162777" y="1665523"/>
                    </a:cubicBezTo>
                    <a:cubicBezTo>
                      <a:pt x="2160668" y="1658144"/>
                      <a:pt x="2150125" y="1660252"/>
                      <a:pt x="2145908" y="1661307"/>
                    </a:cubicBezTo>
                    <a:cubicBezTo>
                      <a:pt x="2141691" y="1662361"/>
                      <a:pt x="2133256" y="1663415"/>
                      <a:pt x="2133256" y="1663415"/>
                    </a:cubicBezTo>
                    <a:cubicBezTo>
                      <a:pt x="2133256" y="1663415"/>
                      <a:pt x="2123767" y="1662361"/>
                      <a:pt x="2117441" y="1656036"/>
                    </a:cubicBezTo>
                    <a:cubicBezTo>
                      <a:pt x="2111115" y="1649712"/>
                      <a:pt x="2102681" y="1646550"/>
                      <a:pt x="2097409" y="1639172"/>
                    </a:cubicBezTo>
                    <a:cubicBezTo>
                      <a:pt x="2092138" y="1631794"/>
                      <a:pt x="2085812" y="1641280"/>
                      <a:pt x="2082649" y="1648658"/>
                    </a:cubicBezTo>
                    <a:cubicBezTo>
                      <a:pt x="2079486" y="1656036"/>
                      <a:pt x="2060508" y="1681333"/>
                      <a:pt x="2055237" y="1686603"/>
                    </a:cubicBezTo>
                    <a:cubicBezTo>
                      <a:pt x="2049965" y="1691874"/>
                      <a:pt x="2046802" y="1702414"/>
                      <a:pt x="2046802" y="1707684"/>
                    </a:cubicBezTo>
                    <a:cubicBezTo>
                      <a:pt x="2046802" y="1712954"/>
                      <a:pt x="2029933" y="1712954"/>
                      <a:pt x="2018336" y="1712954"/>
                    </a:cubicBezTo>
                    <a:cubicBezTo>
                      <a:pt x="2006738" y="1712954"/>
                      <a:pt x="2005684" y="1722440"/>
                      <a:pt x="1997250" y="1730873"/>
                    </a:cubicBezTo>
                    <a:cubicBezTo>
                      <a:pt x="1988815" y="1739305"/>
                      <a:pt x="1979326" y="1730873"/>
                      <a:pt x="1978272" y="1721386"/>
                    </a:cubicBezTo>
                    <a:cubicBezTo>
                      <a:pt x="1977218" y="1711900"/>
                      <a:pt x="1964566" y="1702414"/>
                      <a:pt x="1957186" y="1693982"/>
                    </a:cubicBezTo>
                    <a:cubicBezTo>
                      <a:pt x="1949805" y="1685549"/>
                      <a:pt x="1951914" y="1680279"/>
                      <a:pt x="1955077" y="1672901"/>
                    </a:cubicBezTo>
                    <a:cubicBezTo>
                      <a:pt x="1958240" y="1665523"/>
                      <a:pt x="1965620" y="1632848"/>
                      <a:pt x="1965620" y="1626523"/>
                    </a:cubicBezTo>
                    <a:cubicBezTo>
                      <a:pt x="1965620" y="1620199"/>
                      <a:pt x="1978272" y="1610713"/>
                      <a:pt x="1978272" y="1610713"/>
                    </a:cubicBezTo>
                    <a:cubicBezTo>
                      <a:pt x="1978272" y="1610713"/>
                      <a:pt x="1994087" y="1603335"/>
                      <a:pt x="1999358" y="1599119"/>
                    </a:cubicBezTo>
                    <a:cubicBezTo>
                      <a:pt x="2004630" y="1594902"/>
                      <a:pt x="2041531" y="1571714"/>
                      <a:pt x="2045748" y="1571714"/>
                    </a:cubicBezTo>
                    <a:cubicBezTo>
                      <a:pt x="2049965" y="1571714"/>
                      <a:pt x="2061563" y="1560119"/>
                      <a:pt x="2064726" y="1554849"/>
                    </a:cubicBezTo>
                    <a:cubicBezTo>
                      <a:pt x="2067889" y="1549579"/>
                      <a:pt x="2064726" y="1544309"/>
                      <a:pt x="2064726" y="1540093"/>
                    </a:cubicBezTo>
                    <a:cubicBezTo>
                      <a:pt x="2064726" y="1535877"/>
                      <a:pt x="2066834" y="1526390"/>
                      <a:pt x="2066834" y="1526390"/>
                    </a:cubicBezTo>
                    <a:cubicBezTo>
                      <a:pt x="2066834" y="1526390"/>
                      <a:pt x="2075269" y="1517958"/>
                      <a:pt x="2080540" y="1513742"/>
                    </a:cubicBezTo>
                    <a:cubicBezTo>
                      <a:pt x="2085812" y="1509526"/>
                      <a:pt x="2086866" y="1502147"/>
                      <a:pt x="2084758" y="1489499"/>
                    </a:cubicBezTo>
                    <a:cubicBezTo>
                      <a:pt x="2082649" y="1476851"/>
                      <a:pt x="2099518" y="1473689"/>
                      <a:pt x="2099518" y="1473689"/>
                    </a:cubicBezTo>
                    <a:cubicBezTo>
                      <a:pt x="2099518" y="1473689"/>
                      <a:pt x="2110061" y="1472634"/>
                      <a:pt x="2115333" y="1470526"/>
                    </a:cubicBezTo>
                    <a:cubicBezTo>
                      <a:pt x="2120604" y="1468418"/>
                      <a:pt x="2122713" y="1464202"/>
                      <a:pt x="2124822" y="1459986"/>
                    </a:cubicBezTo>
                    <a:cubicBezTo>
                      <a:pt x="2126930" y="1455770"/>
                      <a:pt x="2135365" y="1456824"/>
                      <a:pt x="2135365" y="1456824"/>
                    </a:cubicBezTo>
                    <a:lnTo>
                      <a:pt x="2135365" y="1439959"/>
                    </a:lnTo>
                    <a:cubicBezTo>
                      <a:pt x="2135365" y="1434689"/>
                      <a:pt x="2134310" y="1429419"/>
                      <a:pt x="2129039" y="1425203"/>
                    </a:cubicBezTo>
                    <a:cubicBezTo>
                      <a:pt x="2123767" y="1420987"/>
                      <a:pt x="2125876" y="1413609"/>
                      <a:pt x="2131147" y="1409392"/>
                    </a:cubicBezTo>
                    <a:cubicBezTo>
                      <a:pt x="2136419" y="1405176"/>
                      <a:pt x="2133256" y="1379880"/>
                      <a:pt x="2134310" y="1374609"/>
                    </a:cubicBezTo>
                    <a:cubicBezTo>
                      <a:pt x="2135365" y="1369339"/>
                      <a:pt x="2143799" y="1342988"/>
                      <a:pt x="2151179" y="1335610"/>
                    </a:cubicBezTo>
                    <a:cubicBezTo>
                      <a:pt x="2158560" y="1328232"/>
                      <a:pt x="2166994" y="1313475"/>
                      <a:pt x="2169103" y="1309259"/>
                    </a:cubicBezTo>
                    <a:cubicBezTo>
                      <a:pt x="2171211" y="1305043"/>
                      <a:pt x="2175429" y="1294503"/>
                      <a:pt x="2182809" y="1288179"/>
                    </a:cubicBezTo>
                    <a:cubicBezTo>
                      <a:pt x="2190189" y="1281854"/>
                      <a:pt x="2202841" y="1269206"/>
                      <a:pt x="2206004" y="1262882"/>
                    </a:cubicBezTo>
                    <a:cubicBezTo>
                      <a:pt x="2209167" y="1256558"/>
                      <a:pt x="2217601" y="1233369"/>
                      <a:pt x="2218655" y="1227045"/>
                    </a:cubicBezTo>
                    <a:cubicBezTo>
                      <a:pt x="2219710" y="1220720"/>
                      <a:pt x="2226036" y="1212288"/>
                      <a:pt x="2230253" y="1203856"/>
                    </a:cubicBezTo>
                    <a:cubicBezTo>
                      <a:pt x="2234470" y="1195424"/>
                      <a:pt x="2232362" y="1178559"/>
                      <a:pt x="2227090" y="1173289"/>
                    </a:cubicBezTo>
                    <a:cubicBezTo>
                      <a:pt x="2221818" y="1168019"/>
                      <a:pt x="2218655" y="1164857"/>
                      <a:pt x="2219710" y="1154316"/>
                    </a:cubicBezTo>
                    <a:cubicBezTo>
                      <a:pt x="2220764" y="1143776"/>
                      <a:pt x="2213384" y="1133236"/>
                      <a:pt x="2213384" y="1127965"/>
                    </a:cubicBezTo>
                    <a:cubicBezTo>
                      <a:pt x="2213384" y="1122695"/>
                      <a:pt x="2203895" y="1108993"/>
                      <a:pt x="2196515" y="1098452"/>
                    </a:cubicBezTo>
                    <a:cubicBezTo>
                      <a:pt x="2189135" y="1087912"/>
                      <a:pt x="2194406" y="1081588"/>
                      <a:pt x="2203895" y="1075264"/>
                    </a:cubicBezTo>
                    <a:cubicBezTo>
                      <a:pt x="2213384" y="1068940"/>
                      <a:pt x="2222873" y="1080534"/>
                      <a:pt x="2226036" y="1087912"/>
                    </a:cubicBezTo>
                    <a:cubicBezTo>
                      <a:pt x="2229199" y="1095290"/>
                      <a:pt x="2229199" y="1102669"/>
                      <a:pt x="2230253" y="1111101"/>
                    </a:cubicBezTo>
                    <a:cubicBezTo>
                      <a:pt x="2231307" y="1119533"/>
                      <a:pt x="2239742" y="1137452"/>
                      <a:pt x="2245013" y="1146938"/>
                    </a:cubicBezTo>
                    <a:cubicBezTo>
                      <a:pt x="2250285" y="1156424"/>
                      <a:pt x="2257665" y="1164857"/>
                      <a:pt x="2257665" y="1164857"/>
                    </a:cubicBezTo>
                    <a:cubicBezTo>
                      <a:pt x="2257665" y="1164857"/>
                      <a:pt x="2262937" y="1160640"/>
                      <a:pt x="2263991" y="1153262"/>
                    </a:cubicBezTo>
                    <a:cubicBezTo>
                      <a:pt x="2265045" y="1145884"/>
                      <a:pt x="2266100" y="1145884"/>
                      <a:pt x="2263991" y="1141668"/>
                    </a:cubicBezTo>
                    <a:cubicBezTo>
                      <a:pt x="2261882" y="1137452"/>
                      <a:pt x="2260828" y="1130073"/>
                      <a:pt x="2260828" y="1120587"/>
                    </a:cubicBezTo>
                    <a:cubicBezTo>
                      <a:pt x="2260828" y="1111101"/>
                      <a:pt x="2269263" y="1110047"/>
                      <a:pt x="2273480" y="1105831"/>
                    </a:cubicBezTo>
                    <a:cubicBezTo>
                      <a:pt x="2277697" y="1101615"/>
                      <a:pt x="2279806" y="1098452"/>
                      <a:pt x="2279806" y="1093182"/>
                    </a:cubicBezTo>
                    <a:cubicBezTo>
                      <a:pt x="2279806" y="1087912"/>
                      <a:pt x="2272425" y="1080534"/>
                      <a:pt x="2257665" y="1074210"/>
                    </a:cubicBezTo>
                    <a:cubicBezTo>
                      <a:pt x="2242905" y="1067885"/>
                      <a:pt x="2250285" y="1058399"/>
                      <a:pt x="2253448" y="1053129"/>
                    </a:cubicBezTo>
                    <a:cubicBezTo>
                      <a:pt x="2256611" y="1047859"/>
                      <a:pt x="2258719" y="1041535"/>
                      <a:pt x="2258719" y="1034156"/>
                    </a:cubicBezTo>
                    <a:cubicBezTo>
                      <a:pt x="2258719" y="1026778"/>
                      <a:pt x="2253448" y="1016238"/>
                      <a:pt x="2248176" y="1009914"/>
                    </a:cubicBezTo>
                    <a:cubicBezTo>
                      <a:pt x="2242905" y="1003589"/>
                      <a:pt x="2238687" y="996211"/>
                      <a:pt x="2231307" y="996211"/>
                    </a:cubicBezTo>
                    <a:cubicBezTo>
                      <a:pt x="2223927" y="996211"/>
                      <a:pt x="2218655" y="995157"/>
                      <a:pt x="2215493" y="988833"/>
                    </a:cubicBezTo>
                    <a:cubicBezTo>
                      <a:pt x="2212330" y="982509"/>
                      <a:pt x="2206004" y="982509"/>
                      <a:pt x="2182809" y="984617"/>
                    </a:cubicBezTo>
                    <a:cubicBezTo>
                      <a:pt x="2159614" y="986725"/>
                      <a:pt x="2154342" y="1009914"/>
                      <a:pt x="2154342" y="1009914"/>
                    </a:cubicBezTo>
                    <a:cubicBezTo>
                      <a:pt x="2154342" y="1009914"/>
                      <a:pt x="2146962" y="1034156"/>
                      <a:pt x="2144853" y="1045751"/>
                    </a:cubicBezTo>
                    <a:cubicBezTo>
                      <a:pt x="2142745" y="1057345"/>
                      <a:pt x="2132202" y="1067885"/>
                      <a:pt x="2122713" y="1069994"/>
                    </a:cubicBezTo>
                    <a:cubicBezTo>
                      <a:pt x="2113224" y="1072102"/>
                      <a:pt x="2104790" y="1083696"/>
                      <a:pt x="2095301" y="1082642"/>
                    </a:cubicBezTo>
                    <a:cubicBezTo>
                      <a:pt x="2085812" y="1081588"/>
                      <a:pt x="2079486" y="1069994"/>
                      <a:pt x="2079486" y="1064723"/>
                    </a:cubicBezTo>
                    <a:cubicBezTo>
                      <a:pt x="2079486" y="1059453"/>
                      <a:pt x="2080540" y="1035210"/>
                      <a:pt x="2080540" y="1030994"/>
                    </a:cubicBezTo>
                    <a:cubicBezTo>
                      <a:pt x="2080540" y="1026778"/>
                      <a:pt x="2077377" y="1022562"/>
                      <a:pt x="2069997" y="1015184"/>
                    </a:cubicBezTo>
                    <a:cubicBezTo>
                      <a:pt x="2062617" y="1007806"/>
                      <a:pt x="2049965" y="1003589"/>
                      <a:pt x="2043639" y="1002535"/>
                    </a:cubicBezTo>
                    <a:cubicBezTo>
                      <a:pt x="2037313" y="1001481"/>
                      <a:pt x="2028879" y="1002535"/>
                      <a:pt x="2024662" y="1007806"/>
                    </a:cubicBezTo>
                    <a:cubicBezTo>
                      <a:pt x="2020444" y="1013076"/>
                      <a:pt x="2015173" y="1017292"/>
                      <a:pt x="2004630" y="1006752"/>
                    </a:cubicBezTo>
                    <a:cubicBezTo>
                      <a:pt x="1994087" y="996211"/>
                      <a:pt x="1983543" y="1002535"/>
                      <a:pt x="1978272" y="1008860"/>
                    </a:cubicBezTo>
                    <a:cubicBezTo>
                      <a:pt x="1973000" y="1015184"/>
                      <a:pt x="1954023" y="1022562"/>
                      <a:pt x="1947697" y="1016238"/>
                    </a:cubicBezTo>
                    <a:cubicBezTo>
                      <a:pt x="1941371" y="1009914"/>
                      <a:pt x="1936099" y="1014130"/>
                      <a:pt x="1929773" y="1022562"/>
                    </a:cubicBezTo>
                    <a:cubicBezTo>
                      <a:pt x="1923448" y="1030994"/>
                      <a:pt x="1908687" y="1028886"/>
                      <a:pt x="1899198" y="1022562"/>
                    </a:cubicBezTo>
                    <a:cubicBezTo>
                      <a:pt x="1889710" y="1016238"/>
                      <a:pt x="1885492" y="1019400"/>
                      <a:pt x="1882329" y="1023616"/>
                    </a:cubicBezTo>
                    <a:cubicBezTo>
                      <a:pt x="1879166" y="1027832"/>
                      <a:pt x="1864406" y="1034156"/>
                      <a:pt x="1847537" y="1042589"/>
                    </a:cubicBezTo>
                    <a:cubicBezTo>
                      <a:pt x="1830668" y="1051021"/>
                      <a:pt x="1821179" y="1044697"/>
                      <a:pt x="1814853" y="1038373"/>
                    </a:cubicBezTo>
                    <a:cubicBezTo>
                      <a:pt x="1808527" y="1032048"/>
                      <a:pt x="1792713" y="1035210"/>
                      <a:pt x="1792713" y="1035210"/>
                    </a:cubicBezTo>
                    <a:cubicBezTo>
                      <a:pt x="1792713" y="1035210"/>
                      <a:pt x="1782170" y="1041535"/>
                      <a:pt x="1774789" y="1039427"/>
                    </a:cubicBezTo>
                    <a:cubicBezTo>
                      <a:pt x="1767409" y="1037318"/>
                      <a:pt x="1766355" y="1035210"/>
                      <a:pt x="1763192" y="1024670"/>
                    </a:cubicBezTo>
                    <a:cubicBezTo>
                      <a:pt x="1760029" y="1014130"/>
                      <a:pt x="1745269" y="1021508"/>
                      <a:pt x="1739997" y="1028886"/>
                    </a:cubicBezTo>
                    <a:cubicBezTo>
                      <a:pt x="1734725" y="1036264"/>
                      <a:pt x="1731562" y="1034156"/>
                      <a:pt x="1727345" y="1029940"/>
                    </a:cubicBezTo>
                    <a:cubicBezTo>
                      <a:pt x="1723128" y="1025724"/>
                      <a:pt x="1715748" y="1012022"/>
                      <a:pt x="1713639" y="1006752"/>
                    </a:cubicBezTo>
                    <a:cubicBezTo>
                      <a:pt x="1711531" y="1001481"/>
                      <a:pt x="1707313" y="998319"/>
                      <a:pt x="1694662" y="998319"/>
                    </a:cubicBezTo>
                    <a:cubicBezTo>
                      <a:pt x="1682010" y="998319"/>
                      <a:pt x="1682010" y="1002535"/>
                      <a:pt x="1669358" y="1015184"/>
                    </a:cubicBezTo>
                    <a:cubicBezTo>
                      <a:pt x="1656706" y="1027832"/>
                      <a:pt x="1659869" y="1035210"/>
                      <a:pt x="1659869" y="1040481"/>
                    </a:cubicBezTo>
                    <a:cubicBezTo>
                      <a:pt x="1659869" y="1045751"/>
                      <a:pt x="1658477" y="1083865"/>
                      <a:pt x="1658477" y="1083865"/>
                    </a:cubicBezTo>
                    <a:cubicBezTo>
                      <a:pt x="1662695" y="1090484"/>
                      <a:pt x="1666237" y="1092002"/>
                      <a:pt x="1669611" y="1092381"/>
                    </a:cubicBezTo>
                    <a:cubicBezTo>
                      <a:pt x="1675853" y="1093014"/>
                      <a:pt x="1681504" y="1087617"/>
                      <a:pt x="1689938" y="1089097"/>
                    </a:cubicBezTo>
                    <a:cubicBezTo>
                      <a:pt x="1697276" y="1094030"/>
                      <a:pt x="1700566" y="1106927"/>
                      <a:pt x="1710982" y="1107226"/>
                    </a:cubicBezTo>
                    <a:cubicBezTo>
                      <a:pt x="1710982" y="1107226"/>
                      <a:pt x="1715748" y="1105746"/>
                      <a:pt x="1717013" y="1105160"/>
                    </a:cubicBezTo>
                    <a:lnTo>
                      <a:pt x="1725237" y="1097403"/>
                    </a:lnTo>
                    <a:lnTo>
                      <a:pt x="1741051" y="1103727"/>
                    </a:lnTo>
                    <a:cubicBezTo>
                      <a:pt x="1741051" y="1103727"/>
                      <a:pt x="1741051" y="1122699"/>
                      <a:pt x="1735780" y="1133240"/>
                    </a:cubicBezTo>
                    <a:cubicBezTo>
                      <a:pt x="1730508" y="1143780"/>
                      <a:pt x="1727345" y="1175401"/>
                      <a:pt x="1727345" y="1180671"/>
                    </a:cubicBezTo>
                    <a:cubicBezTo>
                      <a:pt x="1727345" y="1185941"/>
                      <a:pt x="1731562" y="1228103"/>
                      <a:pt x="1731562" y="1228103"/>
                    </a:cubicBezTo>
                    <a:lnTo>
                      <a:pt x="1705627" y="1233837"/>
                    </a:lnTo>
                    <a:cubicBezTo>
                      <a:pt x="1703349" y="1234170"/>
                      <a:pt x="1695083" y="1235350"/>
                      <a:pt x="1691499" y="1234427"/>
                    </a:cubicBezTo>
                    <a:cubicBezTo>
                      <a:pt x="1687281" y="1233373"/>
                      <a:pt x="1683064" y="1230211"/>
                      <a:pt x="1683064" y="1223887"/>
                    </a:cubicBezTo>
                    <a:cubicBezTo>
                      <a:pt x="1683064" y="1217562"/>
                      <a:pt x="1682010" y="1213346"/>
                      <a:pt x="1677793" y="1208076"/>
                    </a:cubicBezTo>
                    <a:cubicBezTo>
                      <a:pt x="1673575" y="1202806"/>
                      <a:pt x="1663032" y="1203860"/>
                      <a:pt x="1656706" y="1207022"/>
                    </a:cubicBezTo>
                    <a:cubicBezTo>
                      <a:pt x="1650380" y="1210184"/>
                      <a:pt x="1633511" y="1213346"/>
                      <a:pt x="1622968" y="1217562"/>
                    </a:cubicBezTo>
                    <a:cubicBezTo>
                      <a:pt x="1612425" y="1221779"/>
                      <a:pt x="1617697" y="1235481"/>
                      <a:pt x="1625077" y="1236535"/>
                    </a:cubicBezTo>
                    <a:cubicBezTo>
                      <a:pt x="1632457" y="1237589"/>
                      <a:pt x="1636674" y="1241805"/>
                      <a:pt x="1639837" y="1246021"/>
                    </a:cubicBezTo>
                    <a:cubicBezTo>
                      <a:pt x="1643000" y="1250237"/>
                      <a:pt x="1641946" y="1261832"/>
                      <a:pt x="1639837" y="1268156"/>
                    </a:cubicBezTo>
                    <a:cubicBezTo>
                      <a:pt x="1637729" y="1274480"/>
                      <a:pt x="1628240" y="1294507"/>
                      <a:pt x="1628240" y="1294507"/>
                    </a:cubicBezTo>
                    <a:cubicBezTo>
                      <a:pt x="1628240" y="1294507"/>
                      <a:pt x="1626131" y="1372505"/>
                      <a:pt x="1626131" y="1377776"/>
                    </a:cubicBezTo>
                    <a:cubicBezTo>
                      <a:pt x="1626131" y="1383046"/>
                      <a:pt x="1630348" y="1392532"/>
                      <a:pt x="1634566" y="1400964"/>
                    </a:cubicBezTo>
                    <a:cubicBezTo>
                      <a:pt x="1638783" y="1409397"/>
                      <a:pt x="1648356" y="1430351"/>
                      <a:pt x="1648356" y="1430351"/>
                    </a:cubicBezTo>
                    <a:cubicBezTo>
                      <a:pt x="1644139" y="1434145"/>
                      <a:pt x="1644392" y="1443800"/>
                      <a:pt x="1644434" y="1448649"/>
                    </a:cubicBezTo>
                    <a:cubicBezTo>
                      <a:pt x="1644603" y="1467368"/>
                      <a:pt x="1633975" y="1462014"/>
                      <a:pt x="1623390" y="1477403"/>
                    </a:cubicBezTo>
                    <a:cubicBezTo>
                      <a:pt x="1616263" y="1487690"/>
                      <a:pt x="1612256" y="1507801"/>
                      <a:pt x="1613606" y="1520407"/>
                    </a:cubicBezTo>
                    <a:cubicBezTo>
                      <a:pt x="1614576" y="1529514"/>
                      <a:pt x="1605593" y="1535839"/>
                      <a:pt x="1599605" y="1543170"/>
                    </a:cubicBezTo>
                    <a:lnTo>
                      <a:pt x="1585519" y="1544313"/>
                    </a:lnTo>
                    <a:cubicBezTo>
                      <a:pt x="1578687" y="1544313"/>
                      <a:pt x="1570253" y="1547475"/>
                      <a:pt x="1561818" y="1550131"/>
                    </a:cubicBezTo>
                    <a:cubicBezTo>
                      <a:pt x="1553383" y="1552745"/>
                      <a:pt x="1507879" y="1592672"/>
                      <a:pt x="1497842" y="1599544"/>
                    </a:cubicBezTo>
                    <a:cubicBezTo>
                      <a:pt x="1487763" y="1606417"/>
                      <a:pt x="1473045" y="1606248"/>
                      <a:pt x="1459592" y="1601779"/>
                    </a:cubicBezTo>
                    <a:cubicBezTo>
                      <a:pt x="1448711" y="1598153"/>
                      <a:pt x="1425769" y="1602622"/>
                      <a:pt x="1413961" y="1605025"/>
                    </a:cubicBezTo>
                    <a:cubicBezTo>
                      <a:pt x="1413961" y="1605025"/>
                      <a:pt x="1411051" y="1590695"/>
                      <a:pt x="1404725" y="1585425"/>
                    </a:cubicBezTo>
                    <a:cubicBezTo>
                      <a:pt x="1398399" y="1580154"/>
                      <a:pt x="1370987" y="1554858"/>
                      <a:pt x="1370987" y="1554858"/>
                    </a:cubicBezTo>
                    <a:lnTo>
                      <a:pt x="1350955" y="1554858"/>
                    </a:lnTo>
                    <a:lnTo>
                      <a:pt x="1336195" y="1581208"/>
                    </a:lnTo>
                    <a:lnTo>
                      <a:pt x="1322278" y="1592676"/>
                    </a:lnTo>
                    <a:cubicBezTo>
                      <a:pt x="1322278" y="1592676"/>
                      <a:pt x="1261676" y="1554478"/>
                      <a:pt x="1254802" y="1551109"/>
                    </a:cubicBezTo>
                    <a:cubicBezTo>
                      <a:pt x="1247928" y="1547732"/>
                      <a:pt x="1246958" y="1543267"/>
                      <a:pt x="1244723" y="1536564"/>
                    </a:cubicBezTo>
                    <a:cubicBezTo>
                      <a:pt x="1242487" y="1529860"/>
                      <a:pt x="1236879" y="1524084"/>
                      <a:pt x="1229035" y="1527626"/>
                    </a:cubicBezTo>
                    <a:cubicBezTo>
                      <a:pt x="1221190" y="1531125"/>
                      <a:pt x="1206514" y="1525222"/>
                      <a:pt x="1197532" y="1521849"/>
                    </a:cubicBezTo>
                    <a:cubicBezTo>
                      <a:pt x="1188591" y="1518519"/>
                      <a:pt x="1169403" y="1509538"/>
                      <a:pt x="1169403" y="1509538"/>
                    </a:cubicBezTo>
                    <a:cubicBezTo>
                      <a:pt x="1169403" y="1509538"/>
                      <a:pt x="1128959" y="1508442"/>
                      <a:pt x="1116476" y="1508442"/>
                    </a:cubicBezTo>
                    <a:cubicBezTo>
                      <a:pt x="1103993" y="1508442"/>
                      <a:pt x="1105300" y="1506208"/>
                      <a:pt x="1103023" y="1499462"/>
                    </a:cubicBezTo>
                    <a:cubicBezTo>
                      <a:pt x="1100788" y="1492754"/>
                      <a:pt x="1081599" y="1493897"/>
                      <a:pt x="1074894" y="1493897"/>
                    </a:cubicBezTo>
                    <a:cubicBezTo>
                      <a:pt x="1068188" y="1493897"/>
                      <a:pt x="1058109" y="1479182"/>
                      <a:pt x="1047861" y="1476943"/>
                    </a:cubicBezTo>
                    <a:cubicBezTo>
                      <a:pt x="1037656" y="1474713"/>
                      <a:pt x="1024371" y="1471336"/>
                      <a:pt x="1020997" y="1465733"/>
                    </a:cubicBezTo>
                    <a:cubicBezTo>
                      <a:pt x="1017666" y="1460167"/>
                      <a:pt x="1010792" y="1449922"/>
                      <a:pt x="1002947" y="1446545"/>
                    </a:cubicBezTo>
                    <a:cubicBezTo>
                      <a:pt x="995103" y="1443214"/>
                      <a:pt x="989494" y="1436468"/>
                      <a:pt x="982662" y="1436468"/>
                    </a:cubicBezTo>
                    <a:cubicBezTo>
                      <a:pt x="975788" y="1436468"/>
                      <a:pt x="955756" y="1435372"/>
                      <a:pt x="946647" y="1434234"/>
                    </a:cubicBezTo>
                    <a:cubicBezTo>
                      <a:pt x="937538" y="1433138"/>
                      <a:pt x="942177" y="1419566"/>
                      <a:pt x="942177" y="1419566"/>
                    </a:cubicBezTo>
                    <a:cubicBezTo>
                      <a:pt x="942177" y="1419566"/>
                      <a:pt x="945551" y="1407255"/>
                      <a:pt x="947786" y="1402743"/>
                    </a:cubicBezTo>
                    <a:cubicBezTo>
                      <a:pt x="950021" y="1398274"/>
                      <a:pt x="948924" y="1389168"/>
                      <a:pt x="947786" y="1384699"/>
                    </a:cubicBezTo>
                    <a:cubicBezTo>
                      <a:pt x="946647" y="1380229"/>
                      <a:pt x="937707" y="1371291"/>
                      <a:pt x="931001" y="1364550"/>
                    </a:cubicBezTo>
                    <a:cubicBezTo>
                      <a:pt x="924296" y="1357842"/>
                      <a:pt x="922018" y="1348739"/>
                      <a:pt x="922018" y="1339801"/>
                    </a:cubicBezTo>
                    <a:cubicBezTo>
                      <a:pt x="922018" y="1330821"/>
                      <a:pt x="915186" y="1330821"/>
                      <a:pt x="902872" y="1330821"/>
                    </a:cubicBezTo>
                    <a:cubicBezTo>
                      <a:pt x="890558" y="1330821"/>
                      <a:pt x="890558" y="1327490"/>
                      <a:pt x="887184" y="1323944"/>
                    </a:cubicBezTo>
                    <a:cubicBezTo>
                      <a:pt x="883810" y="1320445"/>
                      <a:pt x="845433" y="1293761"/>
                      <a:pt x="845433" y="1293761"/>
                    </a:cubicBezTo>
                    <a:cubicBezTo>
                      <a:pt x="845433" y="1293761"/>
                      <a:pt x="865760" y="1263362"/>
                      <a:pt x="871369" y="1258889"/>
                    </a:cubicBezTo>
                    <a:cubicBezTo>
                      <a:pt x="876936" y="1254420"/>
                      <a:pt x="878075" y="1246409"/>
                      <a:pt x="876936" y="1241940"/>
                    </a:cubicBezTo>
                    <a:cubicBezTo>
                      <a:pt x="875839" y="1237467"/>
                      <a:pt x="861290" y="1190335"/>
                      <a:pt x="861290" y="1182320"/>
                    </a:cubicBezTo>
                    <a:cubicBezTo>
                      <a:pt x="861290" y="1174351"/>
                      <a:pt x="853446" y="1172243"/>
                      <a:pt x="848807" y="1172243"/>
                    </a:cubicBezTo>
                    <a:lnTo>
                      <a:pt x="808363" y="1172243"/>
                    </a:lnTo>
                    <a:cubicBezTo>
                      <a:pt x="799381" y="1172243"/>
                      <a:pt x="797145" y="1185688"/>
                      <a:pt x="790440" y="1192565"/>
                    </a:cubicBezTo>
                    <a:cubicBezTo>
                      <a:pt x="783735" y="1199437"/>
                      <a:pt x="788205" y="1205972"/>
                      <a:pt x="791579" y="1210437"/>
                    </a:cubicBezTo>
                    <a:cubicBezTo>
                      <a:pt x="794910" y="1214948"/>
                      <a:pt x="813972" y="1231855"/>
                      <a:pt x="820804" y="1235228"/>
                    </a:cubicBezTo>
                    <a:cubicBezTo>
                      <a:pt x="827678" y="1238605"/>
                      <a:pt x="821943" y="1249774"/>
                      <a:pt x="821943" y="1249774"/>
                    </a:cubicBezTo>
                    <a:lnTo>
                      <a:pt x="799381" y="1276799"/>
                    </a:lnTo>
                    <a:cubicBezTo>
                      <a:pt x="799381" y="1276799"/>
                      <a:pt x="789344" y="1282407"/>
                      <a:pt x="774625" y="1282407"/>
                    </a:cubicBezTo>
                    <a:cubicBezTo>
                      <a:pt x="759907" y="1282407"/>
                      <a:pt x="751093" y="1293748"/>
                      <a:pt x="747593" y="1297079"/>
                    </a:cubicBezTo>
                    <a:cubicBezTo>
                      <a:pt x="744092" y="1300452"/>
                      <a:pt x="734182" y="1309390"/>
                      <a:pt x="725199" y="1309390"/>
                    </a:cubicBezTo>
                    <a:cubicBezTo>
                      <a:pt x="716258" y="1309390"/>
                      <a:pt x="708246" y="1309390"/>
                      <a:pt x="698167" y="1302682"/>
                    </a:cubicBezTo>
                    <a:cubicBezTo>
                      <a:pt x="688129" y="1295978"/>
                      <a:pt x="689226" y="1290202"/>
                      <a:pt x="688129" y="1277891"/>
                    </a:cubicBezTo>
                    <a:cubicBezTo>
                      <a:pt x="686991" y="1265580"/>
                      <a:pt x="673411" y="1265580"/>
                      <a:pt x="667802" y="1272330"/>
                    </a:cubicBezTo>
                    <a:cubicBezTo>
                      <a:pt x="662193" y="1279034"/>
                      <a:pt x="658862" y="1281268"/>
                      <a:pt x="649752" y="1274561"/>
                    </a:cubicBezTo>
                    <a:cubicBezTo>
                      <a:pt x="640643" y="1267815"/>
                      <a:pt x="632968" y="1274561"/>
                      <a:pt x="632968" y="1285733"/>
                    </a:cubicBezTo>
                    <a:cubicBezTo>
                      <a:pt x="632968" y="1296948"/>
                      <a:pt x="618376" y="1303821"/>
                      <a:pt x="608170" y="1298213"/>
                    </a:cubicBezTo>
                    <a:cubicBezTo>
                      <a:pt x="597922" y="1292605"/>
                      <a:pt x="596952" y="1301544"/>
                      <a:pt x="596952" y="1307151"/>
                    </a:cubicBezTo>
                    <a:cubicBezTo>
                      <a:pt x="596952" y="1312759"/>
                      <a:pt x="596952" y="1323927"/>
                      <a:pt x="591386" y="1327473"/>
                    </a:cubicBezTo>
                    <a:cubicBezTo>
                      <a:pt x="585777" y="1330968"/>
                      <a:pt x="573294" y="1336407"/>
                      <a:pt x="573294" y="1336407"/>
                    </a:cubicBezTo>
                    <a:lnTo>
                      <a:pt x="558111" y="1341934"/>
                    </a:lnTo>
                    <a:lnTo>
                      <a:pt x="539134" y="1359853"/>
                    </a:lnTo>
                    <a:lnTo>
                      <a:pt x="534917" y="1387258"/>
                    </a:lnTo>
                    <a:lnTo>
                      <a:pt x="510667" y="1388312"/>
                    </a:lnTo>
                    <a:lnTo>
                      <a:pt x="483297" y="1390420"/>
                    </a:lnTo>
                    <a:lnTo>
                      <a:pt x="483255" y="1390420"/>
                    </a:lnTo>
                    <a:lnTo>
                      <a:pt x="463223" y="1348258"/>
                    </a:lnTo>
                    <a:cubicBezTo>
                      <a:pt x="463223" y="1348258"/>
                      <a:pt x="419996" y="1337718"/>
                      <a:pt x="415779" y="1341934"/>
                    </a:cubicBezTo>
                    <a:cubicBezTo>
                      <a:pt x="411562" y="1346150"/>
                      <a:pt x="393638" y="1349313"/>
                      <a:pt x="393638" y="1349313"/>
                    </a:cubicBezTo>
                    <a:cubicBezTo>
                      <a:pt x="393638" y="1349313"/>
                      <a:pt x="389421" y="1305043"/>
                      <a:pt x="390476" y="1300827"/>
                    </a:cubicBezTo>
                    <a:cubicBezTo>
                      <a:pt x="391530" y="1296611"/>
                      <a:pt x="394693" y="1282908"/>
                      <a:pt x="394693" y="1278692"/>
                    </a:cubicBezTo>
                    <a:cubicBezTo>
                      <a:pt x="394693" y="1274476"/>
                      <a:pt x="401019" y="1264990"/>
                      <a:pt x="409453" y="1272368"/>
                    </a:cubicBezTo>
                    <a:cubicBezTo>
                      <a:pt x="417888" y="1279746"/>
                      <a:pt x="430539" y="1286070"/>
                      <a:pt x="431594" y="1274476"/>
                    </a:cubicBezTo>
                    <a:cubicBezTo>
                      <a:pt x="432648" y="1262882"/>
                      <a:pt x="431594" y="1252341"/>
                      <a:pt x="431594" y="1252341"/>
                    </a:cubicBezTo>
                    <a:lnTo>
                      <a:pt x="446354" y="1235477"/>
                    </a:lnTo>
                    <a:lnTo>
                      <a:pt x="480092" y="1234423"/>
                    </a:lnTo>
                    <a:lnTo>
                      <a:pt x="499070" y="1216504"/>
                    </a:lnTo>
                    <a:lnTo>
                      <a:pt x="486418" y="1174343"/>
                    </a:lnTo>
                    <a:lnTo>
                      <a:pt x="474821" y="1157478"/>
                    </a:lnTo>
                    <a:lnTo>
                      <a:pt x="490635" y="1140614"/>
                    </a:lnTo>
                    <a:lnTo>
                      <a:pt x="503287" y="1139560"/>
                    </a:lnTo>
                    <a:cubicBezTo>
                      <a:pt x="503287" y="1139560"/>
                      <a:pt x="504341" y="1126911"/>
                      <a:pt x="494853" y="1117425"/>
                    </a:cubicBezTo>
                    <a:cubicBezTo>
                      <a:pt x="485364" y="1107939"/>
                      <a:pt x="469549" y="1099507"/>
                      <a:pt x="461115" y="1099507"/>
                    </a:cubicBezTo>
                    <a:lnTo>
                      <a:pt x="435811" y="1099507"/>
                    </a:lnTo>
                    <a:cubicBezTo>
                      <a:pt x="435811" y="1099507"/>
                      <a:pt x="419996" y="1087912"/>
                      <a:pt x="413670" y="1087912"/>
                    </a:cubicBezTo>
                    <a:cubicBezTo>
                      <a:pt x="407345" y="1087912"/>
                      <a:pt x="357792" y="1085804"/>
                      <a:pt x="357792" y="1085804"/>
                    </a:cubicBezTo>
                    <a:cubicBezTo>
                      <a:pt x="357792" y="1085804"/>
                      <a:pt x="349357" y="1086858"/>
                      <a:pt x="344086" y="1082642"/>
                    </a:cubicBezTo>
                    <a:cubicBezTo>
                      <a:pt x="338814" y="1078426"/>
                      <a:pt x="320891" y="1065777"/>
                      <a:pt x="320891" y="1065777"/>
                    </a:cubicBezTo>
                    <a:cubicBezTo>
                      <a:pt x="320891" y="1065777"/>
                      <a:pt x="324054" y="1054183"/>
                      <a:pt x="319837" y="1046805"/>
                    </a:cubicBezTo>
                    <a:cubicBezTo>
                      <a:pt x="315619" y="1039427"/>
                      <a:pt x="310348" y="1034156"/>
                      <a:pt x="310348" y="1034156"/>
                    </a:cubicBezTo>
                    <a:lnTo>
                      <a:pt x="288207" y="1016238"/>
                    </a:lnTo>
                    <a:cubicBezTo>
                      <a:pt x="288207" y="1016238"/>
                      <a:pt x="256578" y="1014130"/>
                      <a:pt x="251306" y="1012022"/>
                    </a:cubicBezTo>
                    <a:cubicBezTo>
                      <a:pt x="246035" y="1009914"/>
                      <a:pt x="210188" y="1008860"/>
                      <a:pt x="210188" y="1008860"/>
                    </a:cubicBezTo>
                    <a:cubicBezTo>
                      <a:pt x="210188" y="1008860"/>
                      <a:pt x="204916" y="997265"/>
                      <a:pt x="199645" y="989887"/>
                    </a:cubicBezTo>
                    <a:cubicBezTo>
                      <a:pt x="194373" y="982509"/>
                      <a:pt x="181721" y="971968"/>
                      <a:pt x="174341" y="975130"/>
                    </a:cubicBezTo>
                    <a:cubicBezTo>
                      <a:pt x="166961" y="978293"/>
                      <a:pt x="147983" y="988833"/>
                      <a:pt x="146929" y="994103"/>
                    </a:cubicBezTo>
                    <a:cubicBezTo>
                      <a:pt x="145875" y="999373"/>
                      <a:pt x="139549" y="1003589"/>
                      <a:pt x="135332" y="1005697"/>
                    </a:cubicBezTo>
                    <a:cubicBezTo>
                      <a:pt x="131114" y="1007806"/>
                      <a:pt x="92105" y="1022562"/>
                      <a:pt x="92105" y="1022562"/>
                    </a:cubicBezTo>
                    <a:lnTo>
                      <a:pt x="76290" y="1016238"/>
                    </a:lnTo>
                    <a:cubicBezTo>
                      <a:pt x="76290" y="1016238"/>
                      <a:pt x="99485" y="969860"/>
                      <a:pt x="100539" y="964590"/>
                    </a:cubicBezTo>
                    <a:cubicBezTo>
                      <a:pt x="101594" y="959320"/>
                      <a:pt x="101594" y="928753"/>
                      <a:pt x="99485" y="923483"/>
                    </a:cubicBezTo>
                    <a:cubicBezTo>
                      <a:pt x="97376" y="918213"/>
                      <a:pt x="82616" y="874997"/>
                      <a:pt x="76290" y="866565"/>
                    </a:cubicBezTo>
                    <a:cubicBezTo>
                      <a:pt x="69964" y="858133"/>
                      <a:pt x="57312" y="852863"/>
                      <a:pt x="49932" y="860241"/>
                    </a:cubicBezTo>
                    <a:cubicBezTo>
                      <a:pt x="42552" y="867619"/>
                      <a:pt x="25683" y="878159"/>
                      <a:pt x="25683" y="878159"/>
                    </a:cubicBezTo>
                    <a:lnTo>
                      <a:pt x="2488" y="890808"/>
                    </a:lnTo>
                    <a:lnTo>
                      <a:pt x="1307" y="890766"/>
                    </a:lnTo>
                    <a:cubicBezTo>
                      <a:pt x="2362" y="862475"/>
                      <a:pt x="1139" y="824652"/>
                      <a:pt x="169" y="805343"/>
                    </a:cubicBezTo>
                    <a:lnTo>
                      <a:pt x="0" y="802138"/>
                    </a:lnTo>
                    <a:cubicBezTo>
                      <a:pt x="380" y="777516"/>
                      <a:pt x="2109" y="752139"/>
                      <a:pt x="1265" y="727470"/>
                    </a:cubicBezTo>
                    <a:lnTo>
                      <a:pt x="2488" y="727428"/>
                    </a:lnTo>
                    <a:lnTo>
                      <a:pt x="141658" y="726374"/>
                    </a:lnTo>
                    <a:lnTo>
                      <a:pt x="176450" y="704240"/>
                    </a:lnTo>
                    <a:lnTo>
                      <a:pt x="164852" y="682105"/>
                    </a:lnTo>
                    <a:lnTo>
                      <a:pt x="156418" y="672619"/>
                    </a:lnTo>
                    <a:lnTo>
                      <a:pt x="141658" y="671565"/>
                    </a:lnTo>
                    <a:cubicBezTo>
                      <a:pt x="141658" y="671565"/>
                      <a:pt x="121626" y="647322"/>
                      <a:pt x="116354" y="643106"/>
                    </a:cubicBezTo>
                    <a:cubicBezTo>
                      <a:pt x="111082" y="638890"/>
                      <a:pt x="92105" y="624133"/>
                      <a:pt x="92105" y="624133"/>
                    </a:cubicBezTo>
                    <a:cubicBezTo>
                      <a:pt x="92105" y="624133"/>
                      <a:pt x="132169" y="618863"/>
                      <a:pt x="140603" y="605161"/>
                    </a:cubicBezTo>
                    <a:cubicBezTo>
                      <a:pt x="149038" y="591458"/>
                      <a:pt x="151146" y="584080"/>
                      <a:pt x="151146" y="579864"/>
                    </a:cubicBezTo>
                    <a:cubicBezTo>
                      <a:pt x="151146" y="575648"/>
                      <a:pt x="149038" y="551405"/>
                      <a:pt x="152201" y="546135"/>
                    </a:cubicBezTo>
                    <a:cubicBezTo>
                      <a:pt x="155364" y="540864"/>
                      <a:pt x="158527" y="527162"/>
                      <a:pt x="158527" y="527162"/>
                    </a:cubicBezTo>
                    <a:cubicBezTo>
                      <a:pt x="158527" y="527162"/>
                      <a:pt x="154309" y="513460"/>
                      <a:pt x="154309" y="506081"/>
                    </a:cubicBezTo>
                    <a:cubicBezTo>
                      <a:pt x="154309" y="498703"/>
                      <a:pt x="151146" y="480785"/>
                      <a:pt x="151146" y="480785"/>
                    </a:cubicBezTo>
                    <a:lnTo>
                      <a:pt x="181721" y="479730"/>
                    </a:lnTo>
                    <a:cubicBezTo>
                      <a:pt x="181721" y="479730"/>
                      <a:pt x="176450" y="467082"/>
                      <a:pt x="176450" y="462866"/>
                    </a:cubicBezTo>
                    <a:cubicBezTo>
                      <a:pt x="176450" y="458650"/>
                      <a:pt x="168015" y="452326"/>
                      <a:pt x="178559" y="442839"/>
                    </a:cubicBezTo>
                    <a:cubicBezTo>
                      <a:pt x="189102" y="433353"/>
                      <a:pt x="190156" y="432299"/>
                      <a:pt x="190156" y="424921"/>
                    </a:cubicBezTo>
                    <a:cubicBezTo>
                      <a:pt x="190156" y="417542"/>
                      <a:pt x="196482" y="391192"/>
                      <a:pt x="196482" y="391192"/>
                    </a:cubicBezTo>
                    <a:lnTo>
                      <a:pt x="217568" y="390138"/>
                    </a:lnTo>
                    <a:cubicBezTo>
                      <a:pt x="217568" y="390138"/>
                      <a:pt x="238654" y="410164"/>
                      <a:pt x="249198" y="416488"/>
                    </a:cubicBezTo>
                    <a:cubicBezTo>
                      <a:pt x="259741" y="422813"/>
                      <a:pt x="292424" y="430191"/>
                      <a:pt x="292424" y="430191"/>
                    </a:cubicBezTo>
                    <a:lnTo>
                      <a:pt x="316674" y="428083"/>
                    </a:lnTo>
                    <a:lnTo>
                      <a:pt x="321945" y="407002"/>
                    </a:lnTo>
                    <a:lnTo>
                      <a:pt x="332488" y="389084"/>
                    </a:lnTo>
                    <a:cubicBezTo>
                      <a:pt x="332488" y="389084"/>
                      <a:pt x="332488" y="368003"/>
                      <a:pt x="332488" y="362733"/>
                    </a:cubicBezTo>
                    <a:cubicBezTo>
                      <a:pt x="332488" y="357463"/>
                      <a:pt x="329325" y="344814"/>
                      <a:pt x="329325" y="344814"/>
                    </a:cubicBezTo>
                    <a:cubicBezTo>
                      <a:pt x="329325" y="344814"/>
                      <a:pt x="328271" y="327950"/>
                      <a:pt x="331434" y="323733"/>
                    </a:cubicBezTo>
                    <a:cubicBezTo>
                      <a:pt x="334597" y="319517"/>
                      <a:pt x="341977" y="301599"/>
                      <a:pt x="347249" y="298437"/>
                    </a:cubicBezTo>
                    <a:cubicBezTo>
                      <a:pt x="352520" y="295275"/>
                      <a:pt x="357792" y="295275"/>
                      <a:pt x="360955" y="290004"/>
                    </a:cubicBezTo>
                    <a:cubicBezTo>
                      <a:pt x="364118" y="284734"/>
                      <a:pt x="366226" y="280518"/>
                      <a:pt x="369389" y="276302"/>
                    </a:cubicBezTo>
                    <a:cubicBezTo>
                      <a:pt x="372552" y="272086"/>
                      <a:pt x="380987" y="261545"/>
                      <a:pt x="375715" y="258383"/>
                    </a:cubicBezTo>
                    <a:cubicBezTo>
                      <a:pt x="370444" y="255221"/>
                      <a:pt x="364539" y="250921"/>
                      <a:pt x="364539" y="250921"/>
                    </a:cubicBezTo>
                    <a:lnTo>
                      <a:pt x="372552" y="241519"/>
                    </a:lnTo>
                    <a:lnTo>
                      <a:pt x="379932" y="225708"/>
                    </a:lnTo>
                    <a:cubicBezTo>
                      <a:pt x="379932" y="225708"/>
                      <a:pt x="385204" y="225708"/>
                      <a:pt x="390476" y="230978"/>
                    </a:cubicBezTo>
                    <a:cubicBezTo>
                      <a:pt x="395747" y="236249"/>
                      <a:pt x="402073" y="237303"/>
                      <a:pt x="406290" y="228870"/>
                    </a:cubicBezTo>
                    <a:cubicBezTo>
                      <a:pt x="410507" y="220438"/>
                      <a:pt x="419996" y="203574"/>
                      <a:pt x="419996" y="203574"/>
                    </a:cubicBezTo>
                    <a:lnTo>
                      <a:pt x="431594" y="202520"/>
                    </a:lnTo>
                    <a:lnTo>
                      <a:pt x="437920" y="237303"/>
                    </a:lnTo>
                    <a:lnTo>
                      <a:pt x="454789" y="243627"/>
                    </a:lnTo>
                    <a:lnTo>
                      <a:pt x="468495" y="242573"/>
                    </a:lnTo>
                    <a:cubicBezTo>
                      <a:pt x="468495" y="242573"/>
                      <a:pt x="469549" y="227816"/>
                      <a:pt x="476929" y="227816"/>
                    </a:cubicBezTo>
                    <a:cubicBezTo>
                      <a:pt x="484309" y="227816"/>
                      <a:pt x="508601" y="227816"/>
                      <a:pt x="508601" y="227816"/>
                    </a:cubicBezTo>
                    <a:lnTo>
                      <a:pt x="537025" y="239411"/>
                    </a:lnTo>
                    <a:lnTo>
                      <a:pt x="540188" y="257329"/>
                    </a:lnTo>
                    <a:lnTo>
                      <a:pt x="567600" y="251005"/>
                    </a:lnTo>
                    <a:lnTo>
                      <a:pt x="577089" y="241519"/>
                    </a:lnTo>
                    <a:lnTo>
                      <a:pt x="589741" y="260491"/>
                    </a:lnTo>
                    <a:lnTo>
                      <a:pt x="603447" y="267870"/>
                    </a:lnTo>
                    <a:lnTo>
                      <a:pt x="609773" y="293166"/>
                    </a:lnTo>
                    <a:lnTo>
                      <a:pt x="640348" y="310031"/>
                    </a:lnTo>
                    <a:lnTo>
                      <a:pt x="620316" y="317409"/>
                    </a:lnTo>
                    <a:cubicBezTo>
                      <a:pt x="620316" y="317409"/>
                      <a:pt x="620316" y="323733"/>
                      <a:pt x="615044" y="329004"/>
                    </a:cubicBezTo>
                    <a:cubicBezTo>
                      <a:pt x="609773" y="334274"/>
                      <a:pt x="611881" y="343760"/>
                      <a:pt x="620316" y="344814"/>
                    </a:cubicBezTo>
                    <a:cubicBezTo>
                      <a:pt x="628750" y="345868"/>
                      <a:pt x="646674" y="350084"/>
                      <a:pt x="650891" y="358517"/>
                    </a:cubicBezTo>
                    <a:cubicBezTo>
                      <a:pt x="655108" y="366949"/>
                      <a:pt x="659326" y="369057"/>
                      <a:pt x="675140" y="363787"/>
                    </a:cubicBezTo>
                    <a:cubicBezTo>
                      <a:pt x="690955" y="358517"/>
                      <a:pt x="699389" y="357463"/>
                      <a:pt x="704661" y="357463"/>
                    </a:cubicBezTo>
                    <a:cubicBezTo>
                      <a:pt x="709933" y="357463"/>
                      <a:pt x="714150" y="360625"/>
                      <a:pt x="716258" y="365895"/>
                    </a:cubicBezTo>
                    <a:cubicBezTo>
                      <a:pt x="718367" y="371165"/>
                      <a:pt x="732664" y="376393"/>
                      <a:pt x="732664" y="376393"/>
                    </a:cubicBezTo>
                    <a:lnTo>
                      <a:pt x="750840" y="381326"/>
                    </a:lnTo>
                    <a:lnTo>
                      <a:pt x="760540" y="388030"/>
                    </a:lnTo>
                    <a:lnTo>
                      <a:pt x="755268" y="403840"/>
                    </a:lnTo>
                    <a:lnTo>
                      <a:pt x="754214" y="427029"/>
                    </a:lnTo>
                    <a:lnTo>
                      <a:pt x="766866" y="444947"/>
                    </a:lnTo>
                    <a:cubicBezTo>
                      <a:pt x="766866" y="444947"/>
                      <a:pt x="781626" y="457596"/>
                      <a:pt x="785843" y="459704"/>
                    </a:cubicBezTo>
                    <a:cubicBezTo>
                      <a:pt x="790060" y="461812"/>
                      <a:pt x="794278" y="462866"/>
                      <a:pt x="798495" y="462866"/>
                    </a:cubicBezTo>
                    <a:cubicBezTo>
                      <a:pt x="802712" y="462866"/>
                      <a:pt x="809038" y="463920"/>
                      <a:pt x="809038" y="463920"/>
                    </a:cubicBezTo>
                    <a:lnTo>
                      <a:pt x="823798" y="490271"/>
                    </a:lnTo>
                    <a:cubicBezTo>
                      <a:pt x="823798" y="490271"/>
                      <a:pt x="807984" y="496595"/>
                      <a:pt x="807984" y="500811"/>
                    </a:cubicBezTo>
                    <a:cubicBezTo>
                      <a:pt x="807984" y="505027"/>
                      <a:pt x="806929" y="526108"/>
                      <a:pt x="806929" y="526108"/>
                    </a:cubicBezTo>
                    <a:cubicBezTo>
                      <a:pt x="806929" y="526108"/>
                      <a:pt x="804947" y="538925"/>
                      <a:pt x="812243" y="542003"/>
                    </a:cubicBezTo>
                    <a:cubicBezTo>
                      <a:pt x="819581" y="545081"/>
                      <a:pt x="830124" y="552459"/>
                      <a:pt x="830124" y="552459"/>
                    </a:cubicBezTo>
                    <a:cubicBezTo>
                      <a:pt x="830124" y="552459"/>
                      <a:pt x="840667" y="552459"/>
                      <a:pt x="844885" y="550351"/>
                    </a:cubicBezTo>
                    <a:cubicBezTo>
                      <a:pt x="849102" y="548243"/>
                      <a:pt x="851211" y="544027"/>
                      <a:pt x="859645" y="545081"/>
                    </a:cubicBezTo>
                    <a:cubicBezTo>
                      <a:pt x="868080" y="546135"/>
                      <a:pt x="882292" y="548074"/>
                      <a:pt x="882292" y="548074"/>
                    </a:cubicBezTo>
                    <a:lnTo>
                      <a:pt x="888618" y="567046"/>
                    </a:lnTo>
                    <a:cubicBezTo>
                      <a:pt x="888618" y="567046"/>
                      <a:pt x="900215" y="579020"/>
                      <a:pt x="909198" y="580918"/>
                    </a:cubicBezTo>
                    <a:cubicBezTo>
                      <a:pt x="918139" y="582857"/>
                      <a:pt x="935092" y="586694"/>
                      <a:pt x="935092" y="586694"/>
                    </a:cubicBezTo>
                    <a:cubicBezTo>
                      <a:pt x="935092" y="586694"/>
                      <a:pt x="945045" y="599890"/>
                      <a:pt x="945045" y="604106"/>
                    </a:cubicBezTo>
                    <a:cubicBezTo>
                      <a:pt x="945045" y="608323"/>
                      <a:pt x="948207" y="644160"/>
                      <a:pt x="948207" y="644160"/>
                    </a:cubicBezTo>
                    <a:lnTo>
                      <a:pt x="938719" y="652592"/>
                    </a:lnTo>
                    <a:lnTo>
                      <a:pt x="937664" y="679997"/>
                    </a:lnTo>
                    <a:lnTo>
                      <a:pt x="946099" y="700024"/>
                    </a:lnTo>
                    <a:cubicBezTo>
                      <a:pt x="946099" y="700024"/>
                      <a:pt x="956642" y="701078"/>
                      <a:pt x="960859" y="701078"/>
                    </a:cubicBezTo>
                    <a:cubicBezTo>
                      <a:pt x="965076" y="701078"/>
                      <a:pt x="969294" y="698970"/>
                      <a:pt x="969294" y="693699"/>
                    </a:cubicBezTo>
                    <a:cubicBezTo>
                      <a:pt x="969294" y="688429"/>
                      <a:pt x="964022" y="681051"/>
                      <a:pt x="964022" y="681051"/>
                    </a:cubicBezTo>
                    <a:lnTo>
                      <a:pt x="974565" y="668403"/>
                    </a:lnTo>
                    <a:lnTo>
                      <a:pt x="983000" y="677889"/>
                    </a:lnTo>
                    <a:lnTo>
                      <a:pt x="984054" y="696861"/>
                    </a:lnTo>
                    <a:lnTo>
                      <a:pt x="1000923" y="696861"/>
                    </a:lnTo>
                    <a:lnTo>
                      <a:pt x="1009358" y="687375"/>
                    </a:lnTo>
                    <a:lnTo>
                      <a:pt x="1033607" y="691591"/>
                    </a:lnTo>
                    <a:lnTo>
                      <a:pt x="1046259" y="684213"/>
                    </a:lnTo>
                    <a:cubicBezTo>
                      <a:pt x="1046259" y="684213"/>
                      <a:pt x="1033607" y="675781"/>
                      <a:pt x="1029390" y="674727"/>
                    </a:cubicBezTo>
                    <a:cubicBezTo>
                      <a:pt x="1025172" y="673673"/>
                      <a:pt x="1018846" y="671565"/>
                      <a:pt x="1018846" y="671565"/>
                    </a:cubicBezTo>
                    <a:lnTo>
                      <a:pt x="1008303" y="656808"/>
                    </a:lnTo>
                    <a:lnTo>
                      <a:pt x="1024118" y="632565"/>
                    </a:lnTo>
                    <a:lnTo>
                      <a:pt x="1036770" y="591458"/>
                    </a:lnTo>
                    <a:lnTo>
                      <a:pt x="1035715" y="571431"/>
                    </a:lnTo>
                    <a:lnTo>
                      <a:pt x="1022009" y="562999"/>
                    </a:lnTo>
                    <a:cubicBezTo>
                      <a:pt x="1022009" y="562999"/>
                      <a:pt x="1018846" y="548243"/>
                      <a:pt x="1020955" y="542973"/>
                    </a:cubicBezTo>
                    <a:cubicBezTo>
                      <a:pt x="1023064" y="537702"/>
                      <a:pt x="1028335" y="528216"/>
                      <a:pt x="1028335" y="528216"/>
                    </a:cubicBezTo>
                    <a:lnTo>
                      <a:pt x="1039933" y="531378"/>
                    </a:lnTo>
                    <a:close/>
                    <a:moveTo>
                      <a:pt x="4058416" y="538752"/>
                    </a:moveTo>
                    <a:cubicBezTo>
                      <a:pt x="4058416" y="527158"/>
                      <a:pt x="4058416" y="522941"/>
                      <a:pt x="4055253" y="516617"/>
                    </a:cubicBezTo>
                    <a:cubicBezTo>
                      <a:pt x="4052090" y="510293"/>
                      <a:pt x="4039438" y="505023"/>
                      <a:pt x="4035221" y="511347"/>
                    </a:cubicBezTo>
                    <a:cubicBezTo>
                      <a:pt x="4031004" y="517671"/>
                      <a:pt x="4017298" y="522941"/>
                      <a:pt x="4012026" y="521887"/>
                    </a:cubicBezTo>
                    <a:cubicBezTo>
                      <a:pt x="4006755" y="520833"/>
                      <a:pt x="4006755" y="512401"/>
                      <a:pt x="4000429" y="508185"/>
                    </a:cubicBezTo>
                    <a:cubicBezTo>
                      <a:pt x="3994103" y="503969"/>
                      <a:pt x="3983560" y="516617"/>
                      <a:pt x="3983560" y="516617"/>
                    </a:cubicBezTo>
                    <a:lnTo>
                      <a:pt x="3959311" y="555617"/>
                    </a:lnTo>
                    <a:cubicBezTo>
                      <a:pt x="3959311" y="555617"/>
                      <a:pt x="3956148" y="568265"/>
                      <a:pt x="3956148" y="574589"/>
                    </a:cubicBezTo>
                    <a:cubicBezTo>
                      <a:pt x="3956148" y="580913"/>
                      <a:pt x="3948767" y="589346"/>
                      <a:pt x="3960365" y="589346"/>
                    </a:cubicBezTo>
                    <a:cubicBezTo>
                      <a:pt x="3971962" y="589346"/>
                      <a:pt x="3985668" y="585129"/>
                      <a:pt x="3990940" y="591454"/>
                    </a:cubicBezTo>
                    <a:cubicBezTo>
                      <a:pt x="3996211" y="597778"/>
                      <a:pt x="3999374" y="597778"/>
                      <a:pt x="4006755" y="594616"/>
                    </a:cubicBezTo>
                    <a:cubicBezTo>
                      <a:pt x="4014135" y="591454"/>
                      <a:pt x="4026787" y="591454"/>
                      <a:pt x="4029950" y="597778"/>
                    </a:cubicBezTo>
                    <a:cubicBezTo>
                      <a:pt x="4033112" y="604102"/>
                      <a:pt x="4036275" y="608318"/>
                      <a:pt x="4044710" y="607264"/>
                    </a:cubicBezTo>
                    <a:cubicBezTo>
                      <a:pt x="4053144" y="606210"/>
                      <a:pt x="4058416" y="605156"/>
                      <a:pt x="4058416" y="596724"/>
                    </a:cubicBezTo>
                    <a:cubicBezTo>
                      <a:pt x="4058416" y="588292"/>
                      <a:pt x="4053144" y="580913"/>
                      <a:pt x="4049981" y="575643"/>
                    </a:cubicBezTo>
                    <a:cubicBezTo>
                      <a:pt x="4046819" y="570373"/>
                      <a:pt x="4049981" y="555617"/>
                      <a:pt x="4049981" y="555617"/>
                    </a:cubicBezTo>
                    <a:cubicBezTo>
                      <a:pt x="4049981" y="555617"/>
                      <a:pt x="4058416" y="550346"/>
                      <a:pt x="4058416" y="538752"/>
                    </a:cubicBezTo>
                    <a:close/>
                    <a:moveTo>
                      <a:pt x="2376786" y="727424"/>
                    </a:moveTo>
                    <a:cubicBezTo>
                      <a:pt x="2382057" y="721100"/>
                      <a:pt x="2381003" y="716884"/>
                      <a:pt x="2378894" y="707397"/>
                    </a:cubicBezTo>
                    <a:cubicBezTo>
                      <a:pt x="2376786" y="697911"/>
                      <a:pt x="2366243" y="683155"/>
                      <a:pt x="2365188" y="675776"/>
                    </a:cubicBezTo>
                    <a:cubicBezTo>
                      <a:pt x="2364134" y="668398"/>
                      <a:pt x="2356754" y="665236"/>
                      <a:pt x="2348319" y="664182"/>
                    </a:cubicBezTo>
                    <a:cubicBezTo>
                      <a:pt x="2339885" y="663128"/>
                      <a:pt x="2337776" y="663128"/>
                      <a:pt x="2331450" y="659966"/>
                    </a:cubicBezTo>
                    <a:cubicBezTo>
                      <a:pt x="2325124" y="656804"/>
                      <a:pt x="2316690" y="655750"/>
                      <a:pt x="2311418" y="659966"/>
                    </a:cubicBezTo>
                    <a:cubicBezTo>
                      <a:pt x="2306147" y="664182"/>
                      <a:pt x="2298767" y="664182"/>
                      <a:pt x="2287169" y="664182"/>
                    </a:cubicBezTo>
                    <a:cubicBezTo>
                      <a:pt x="2275572" y="664182"/>
                      <a:pt x="2270300" y="664182"/>
                      <a:pt x="2270300" y="673668"/>
                    </a:cubicBezTo>
                    <a:cubicBezTo>
                      <a:pt x="2270300" y="683155"/>
                      <a:pt x="2268191" y="691587"/>
                      <a:pt x="2260811" y="690533"/>
                    </a:cubicBezTo>
                    <a:cubicBezTo>
                      <a:pt x="2253431" y="689479"/>
                      <a:pt x="2250268" y="695803"/>
                      <a:pt x="2251322" y="703181"/>
                    </a:cubicBezTo>
                    <a:cubicBezTo>
                      <a:pt x="2251871" y="707140"/>
                      <a:pt x="2235803" y="715830"/>
                      <a:pt x="2237616" y="720046"/>
                    </a:cubicBezTo>
                    <a:cubicBezTo>
                      <a:pt x="2239177" y="723714"/>
                      <a:pt x="2258703" y="722951"/>
                      <a:pt x="2258703" y="726370"/>
                    </a:cubicBezTo>
                    <a:cubicBezTo>
                      <a:pt x="2258703" y="733748"/>
                      <a:pt x="2256594" y="739018"/>
                      <a:pt x="2265029" y="744289"/>
                    </a:cubicBezTo>
                    <a:cubicBezTo>
                      <a:pt x="2273463" y="749559"/>
                      <a:pt x="2286115" y="755883"/>
                      <a:pt x="2286115" y="755883"/>
                    </a:cubicBezTo>
                    <a:cubicBezTo>
                      <a:pt x="2286115" y="755883"/>
                      <a:pt x="2297712" y="765369"/>
                      <a:pt x="2299821" y="770639"/>
                    </a:cubicBezTo>
                    <a:cubicBezTo>
                      <a:pt x="2301929" y="775910"/>
                      <a:pt x="2308255" y="778018"/>
                      <a:pt x="2313527" y="784342"/>
                    </a:cubicBezTo>
                    <a:cubicBezTo>
                      <a:pt x="2318799" y="790666"/>
                      <a:pt x="2331450" y="794882"/>
                      <a:pt x="2334613" y="785396"/>
                    </a:cubicBezTo>
                    <a:cubicBezTo>
                      <a:pt x="2337776" y="775910"/>
                      <a:pt x="2346211" y="770639"/>
                      <a:pt x="2353591" y="770639"/>
                    </a:cubicBezTo>
                    <a:cubicBezTo>
                      <a:pt x="2360971" y="770639"/>
                      <a:pt x="2366243" y="768531"/>
                      <a:pt x="2359917" y="759045"/>
                    </a:cubicBezTo>
                    <a:cubicBezTo>
                      <a:pt x="2353591" y="749559"/>
                      <a:pt x="2343048" y="731640"/>
                      <a:pt x="2357808" y="736910"/>
                    </a:cubicBezTo>
                    <a:cubicBezTo>
                      <a:pt x="2372569" y="742181"/>
                      <a:pt x="2371514" y="733748"/>
                      <a:pt x="2376786" y="727424"/>
                    </a:cubicBezTo>
                    <a:close/>
                    <a:moveTo>
                      <a:pt x="1033042" y="734802"/>
                    </a:moveTo>
                    <a:lnTo>
                      <a:pt x="1047296" y="720594"/>
                    </a:lnTo>
                    <a:cubicBezTo>
                      <a:pt x="1047296" y="720594"/>
                      <a:pt x="1034096" y="713216"/>
                      <a:pt x="1028825" y="711614"/>
                    </a:cubicBezTo>
                    <a:cubicBezTo>
                      <a:pt x="1023553" y="710054"/>
                      <a:pt x="1014064" y="716378"/>
                      <a:pt x="1014064" y="716378"/>
                    </a:cubicBezTo>
                    <a:lnTo>
                      <a:pt x="1007232" y="724262"/>
                    </a:lnTo>
                    <a:lnTo>
                      <a:pt x="1013558" y="728478"/>
                    </a:lnTo>
                    <a:cubicBezTo>
                      <a:pt x="1013558" y="728478"/>
                      <a:pt x="1020390" y="731134"/>
                      <a:pt x="1024607" y="731134"/>
                    </a:cubicBezTo>
                    <a:cubicBezTo>
                      <a:pt x="1028825" y="731134"/>
                      <a:pt x="1033042" y="734802"/>
                      <a:pt x="1033042" y="73480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xmlns="" id="{F2640C27-FB87-9571-3A9B-2D7541C8E2CE}"/>
                  </a:ext>
                </a:extLst>
              </p:cNvPr>
              <p:cNvSpPr/>
              <p:nvPr/>
            </p:nvSpPr>
            <p:spPr>
              <a:xfrm>
                <a:off x="5040110" y="2141004"/>
                <a:ext cx="4436724" cy="3904328"/>
              </a:xfrm>
              <a:custGeom>
                <a:avLst/>
                <a:gdLst>
                  <a:gd name="connsiteX0" fmla="*/ 337 w 4436724"/>
                  <a:gd name="connsiteY0" fmla="*/ 3835204 h 3904328"/>
                  <a:gd name="connsiteX1" fmla="*/ 0 w 4436724"/>
                  <a:gd name="connsiteY1" fmla="*/ 3833727 h 3904328"/>
                  <a:gd name="connsiteX2" fmla="*/ 38925 w 4436724"/>
                  <a:gd name="connsiteY2" fmla="*/ 3808473 h 3904328"/>
                  <a:gd name="connsiteX3" fmla="*/ 93749 w 4436724"/>
                  <a:gd name="connsiteY3" fmla="*/ 3782122 h 3904328"/>
                  <a:gd name="connsiteX4" fmla="*/ 130650 w 4436724"/>
                  <a:gd name="connsiteY4" fmla="*/ 3722042 h 3904328"/>
                  <a:gd name="connsiteX5" fmla="*/ 204452 w 4436724"/>
                  <a:gd name="connsiteY5" fmla="*/ 3602936 h 3904328"/>
                  <a:gd name="connsiteX6" fmla="*/ 193909 w 4436724"/>
                  <a:gd name="connsiteY6" fmla="*/ 3574477 h 3904328"/>
                  <a:gd name="connsiteX7" fmla="*/ 196018 w 4436724"/>
                  <a:gd name="connsiteY7" fmla="*/ 3558667 h 3904328"/>
                  <a:gd name="connsiteX8" fmla="*/ 213941 w 4436724"/>
                  <a:gd name="connsiteY8" fmla="*/ 3515451 h 3904328"/>
                  <a:gd name="connsiteX9" fmla="*/ 220267 w 4436724"/>
                  <a:gd name="connsiteY9" fmla="*/ 3485938 h 3904328"/>
                  <a:gd name="connsiteX10" fmla="*/ 224484 w 4436724"/>
                  <a:gd name="connsiteY10" fmla="*/ 3460642 h 3904328"/>
                  <a:gd name="connsiteX11" fmla="*/ 248734 w 4436724"/>
                  <a:gd name="connsiteY11" fmla="*/ 3441669 h 3904328"/>
                  <a:gd name="connsiteX12" fmla="*/ 255059 w 4436724"/>
                  <a:gd name="connsiteY12" fmla="*/ 3417426 h 3904328"/>
                  <a:gd name="connsiteX13" fmla="*/ 294069 w 4436724"/>
                  <a:gd name="connsiteY13" fmla="*/ 3336266 h 3904328"/>
                  <a:gd name="connsiteX14" fmla="*/ 326753 w 4436724"/>
                  <a:gd name="connsiteY14" fmla="*/ 3261429 h 3904328"/>
                  <a:gd name="connsiteX15" fmla="*/ 327807 w 4436724"/>
                  <a:gd name="connsiteY15" fmla="*/ 3231916 h 3904328"/>
                  <a:gd name="connsiteX16" fmla="*/ 329916 w 4436724"/>
                  <a:gd name="connsiteY16" fmla="*/ 3192917 h 3904328"/>
                  <a:gd name="connsiteX17" fmla="*/ 336242 w 4436724"/>
                  <a:gd name="connsiteY17" fmla="*/ 3171836 h 3904328"/>
                  <a:gd name="connsiteX18" fmla="*/ 355219 w 4436724"/>
                  <a:gd name="connsiteY18" fmla="*/ 3119135 h 3904328"/>
                  <a:gd name="connsiteX19" fmla="*/ 357328 w 4436724"/>
                  <a:gd name="connsiteY19" fmla="*/ 3076973 h 3904328"/>
                  <a:gd name="connsiteX20" fmla="*/ 372088 w 4436724"/>
                  <a:gd name="connsiteY20" fmla="*/ 3065379 h 3904328"/>
                  <a:gd name="connsiteX21" fmla="*/ 416369 w 4436724"/>
                  <a:gd name="connsiteY21" fmla="*/ 2952597 h 3904328"/>
                  <a:gd name="connsiteX22" fmla="*/ 425858 w 4436724"/>
                  <a:gd name="connsiteY22" fmla="*/ 2931517 h 3904328"/>
                  <a:gd name="connsiteX23" fmla="*/ 460018 w 4436724"/>
                  <a:gd name="connsiteY23" fmla="*/ 2882943 h 3904328"/>
                  <a:gd name="connsiteX24" fmla="*/ 498690 w 4436724"/>
                  <a:gd name="connsiteY24" fmla="*/ 2895848 h 3904328"/>
                  <a:gd name="connsiteX25" fmla="*/ 519060 w 4436724"/>
                  <a:gd name="connsiteY25" fmla="*/ 2903944 h 3904328"/>
                  <a:gd name="connsiteX26" fmla="*/ 550816 w 4436724"/>
                  <a:gd name="connsiteY26" fmla="*/ 2906558 h 3904328"/>
                  <a:gd name="connsiteX27" fmla="*/ 557605 w 4436724"/>
                  <a:gd name="connsiteY27" fmla="*/ 2907780 h 3904328"/>
                  <a:gd name="connsiteX28" fmla="*/ 576372 w 4436724"/>
                  <a:gd name="connsiteY28" fmla="*/ 2905377 h 3904328"/>
                  <a:gd name="connsiteX29" fmla="*/ 577764 w 4436724"/>
                  <a:gd name="connsiteY29" fmla="*/ 2903690 h 3904328"/>
                  <a:gd name="connsiteX30" fmla="*/ 582445 w 4436724"/>
                  <a:gd name="connsiteY30" fmla="*/ 2898509 h 3904328"/>
                  <a:gd name="connsiteX31" fmla="*/ 583921 w 4436724"/>
                  <a:gd name="connsiteY31" fmla="*/ 2897497 h 3904328"/>
                  <a:gd name="connsiteX32" fmla="*/ 597205 w 4436724"/>
                  <a:gd name="connsiteY32" fmla="*/ 2899521 h 3904328"/>
                  <a:gd name="connsiteX33" fmla="*/ 607917 w 4436724"/>
                  <a:gd name="connsiteY33" fmla="*/ 2895304 h 3904328"/>
                  <a:gd name="connsiteX34" fmla="*/ 609731 w 4436724"/>
                  <a:gd name="connsiteY34" fmla="*/ 2895473 h 3904328"/>
                  <a:gd name="connsiteX35" fmla="*/ 614454 w 4436724"/>
                  <a:gd name="connsiteY35" fmla="*/ 2897366 h 3904328"/>
                  <a:gd name="connsiteX36" fmla="*/ 633305 w 4436724"/>
                  <a:gd name="connsiteY36" fmla="*/ 2893027 h 3904328"/>
                  <a:gd name="connsiteX37" fmla="*/ 635245 w 4436724"/>
                  <a:gd name="connsiteY37" fmla="*/ 2893534 h 3904328"/>
                  <a:gd name="connsiteX38" fmla="*/ 653506 w 4436724"/>
                  <a:gd name="connsiteY38" fmla="*/ 2890325 h 3904328"/>
                  <a:gd name="connsiteX39" fmla="*/ 668899 w 4436724"/>
                  <a:gd name="connsiteY39" fmla="*/ 2883790 h 3904328"/>
                  <a:gd name="connsiteX40" fmla="*/ 696564 w 4436724"/>
                  <a:gd name="connsiteY40" fmla="*/ 2883959 h 3904328"/>
                  <a:gd name="connsiteX41" fmla="*/ 720602 w 4436724"/>
                  <a:gd name="connsiteY41" fmla="*/ 2878351 h 3904328"/>
                  <a:gd name="connsiteX42" fmla="*/ 741351 w 4436724"/>
                  <a:gd name="connsiteY42" fmla="*/ 2855879 h 3904328"/>
                  <a:gd name="connsiteX43" fmla="*/ 742911 w 4436724"/>
                  <a:gd name="connsiteY43" fmla="*/ 2854914 h 3904328"/>
                  <a:gd name="connsiteX44" fmla="*/ 757583 w 4436724"/>
                  <a:gd name="connsiteY44" fmla="*/ 2837206 h 3904328"/>
                  <a:gd name="connsiteX45" fmla="*/ 774668 w 4436724"/>
                  <a:gd name="connsiteY45" fmla="*/ 2823335 h 3904328"/>
                  <a:gd name="connsiteX46" fmla="*/ 776182 w 4436724"/>
                  <a:gd name="connsiteY46" fmla="*/ 2822449 h 3904328"/>
                  <a:gd name="connsiteX47" fmla="*/ 804058 w 4436724"/>
                  <a:gd name="connsiteY47" fmla="*/ 2811319 h 3904328"/>
                  <a:gd name="connsiteX48" fmla="*/ 804774 w 4436724"/>
                  <a:gd name="connsiteY48" fmla="*/ 2810813 h 3904328"/>
                  <a:gd name="connsiteX49" fmla="*/ 815824 w 4436724"/>
                  <a:gd name="connsiteY49" fmla="*/ 2798586 h 3904328"/>
                  <a:gd name="connsiteX50" fmla="*/ 817426 w 4436724"/>
                  <a:gd name="connsiteY50" fmla="*/ 2797575 h 3904328"/>
                  <a:gd name="connsiteX51" fmla="*/ 831512 w 4436724"/>
                  <a:gd name="connsiteY51" fmla="*/ 2784041 h 3904328"/>
                  <a:gd name="connsiteX52" fmla="*/ 857659 w 4436724"/>
                  <a:gd name="connsiteY52" fmla="*/ 2767176 h 3904328"/>
                  <a:gd name="connsiteX53" fmla="*/ 880559 w 4436724"/>
                  <a:gd name="connsiteY53" fmla="*/ 2747318 h 3904328"/>
                  <a:gd name="connsiteX54" fmla="*/ 901392 w 4436724"/>
                  <a:gd name="connsiteY54" fmla="*/ 2744072 h 3904328"/>
                  <a:gd name="connsiteX55" fmla="*/ 902826 w 4436724"/>
                  <a:gd name="connsiteY55" fmla="*/ 2743102 h 3904328"/>
                  <a:gd name="connsiteX56" fmla="*/ 918640 w 4436724"/>
                  <a:gd name="connsiteY56" fmla="*/ 2739480 h 3904328"/>
                  <a:gd name="connsiteX57" fmla="*/ 924545 w 4436724"/>
                  <a:gd name="connsiteY57" fmla="*/ 2739691 h 3904328"/>
                  <a:gd name="connsiteX58" fmla="*/ 903458 w 4436724"/>
                  <a:gd name="connsiteY58" fmla="*/ 2691206 h 3904328"/>
                  <a:gd name="connsiteX59" fmla="*/ 899241 w 4436724"/>
                  <a:gd name="connsiteY59" fmla="*/ 2671179 h 3904328"/>
                  <a:gd name="connsiteX60" fmla="*/ 901350 w 4436724"/>
                  <a:gd name="connsiteY60" fmla="*/ 2554181 h 3904328"/>
                  <a:gd name="connsiteX61" fmla="*/ 899241 w 4436724"/>
                  <a:gd name="connsiteY61" fmla="*/ 2537317 h 3904328"/>
                  <a:gd name="connsiteX62" fmla="*/ 896078 w 4436724"/>
                  <a:gd name="connsiteY62" fmla="*/ 2517374 h 3904328"/>
                  <a:gd name="connsiteX63" fmla="*/ 901350 w 4436724"/>
                  <a:gd name="connsiteY63" fmla="*/ 2488831 h 3904328"/>
                  <a:gd name="connsiteX64" fmla="*/ 905567 w 4436724"/>
                  <a:gd name="connsiteY64" fmla="*/ 2432967 h 3904328"/>
                  <a:gd name="connsiteX65" fmla="*/ 898187 w 4436724"/>
                  <a:gd name="connsiteY65" fmla="*/ 2407671 h 3904328"/>
                  <a:gd name="connsiteX66" fmla="*/ 897849 w 4436724"/>
                  <a:gd name="connsiteY66" fmla="*/ 2406528 h 3904328"/>
                  <a:gd name="connsiteX67" fmla="*/ 896078 w 4436724"/>
                  <a:gd name="connsiteY67" fmla="*/ 2400292 h 3904328"/>
                  <a:gd name="connsiteX68" fmla="*/ 888698 w 4436724"/>
                  <a:gd name="connsiteY68" fmla="*/ 2367617 h 3904328"/>
                  <a:gd name="connsiteX69" fmla="*/ 896078 w 4436724"/>
                  <a:gd name="connsiteY69" fmla="*/ 2342321 h 3904328"/>
                  <a:gd name="connsiteX70" fmla="*/ 905567 w 4436724"/>
                  <a:gd name="connsiteY70" fmla="*/ 2325456 h 3904328"/>
                  <a:gd name="connsiteX71" fmla="*/ 911893 w 4436724"/>
                  <a:gd name="connsiteY71" fmla="*/ 2304375 h 3904328"/>
                  <a:gd name="connsiteX72" fmla="*/ 942468 w 4436724"/>
                  <a:gd name="connsiteY72" fmla="*/ 2274862 h 3904328"/>
                  <a:gd name="connsiteX73" fmla="*/ 964608 w 4436724"/>
                  <a:gd name="connsiteY73" fmla="*/ 2250620 h 3904328"/>
                  <a:gd name="connsiteX74" fmla="*/ 984640 w 4436724"/>
                  <a:gd name="connsiteY74" fmla="*/ 2232701 h 3904328"/>
                  <a:gd name="connsiteX75" fmla="*/ 1004672 w 4436724"/>
                  <a:gd name="connsiteY75" fmla="*/ 2224269 h 3904328"/>
                  <a:gd name="connsiteX76" fmla="*/ 1026813 w 4436724"/>
                  <a:gd name="connsiteY76" fmla="*/ 2226377 h 3904328"/>
                  <a:gd name="connsiteX77" fmla="*/ 1057388 w 4436724"/>
                  <a:gd name="connsiteY77" fmla="*/ 2249566 h 3904328"/>
                  <a:gd name="connsiteX78" fmla="*/ 1102724 w 4436724"/>
                  <a:gd name="connsiteY78" fmla="*/ 2271700 h 3904328"/>
                  <a:gd name="connsiteX79" fmla="*/ 1131190 w 4436724"/>
                  <a:gd name="connsiteY79" fmla="*/ 2286457 h 3904328"/>
                  <a:gd name="connsiteX80" fmla="*/ 1165982 w 4436724"/>
                  <a:gd name="connsiteY80" fmla="*/ 2292781 h 3904328"/>
                  <a:gd name="connsiteX81" fmla="*/ 1189177 w 4436724"/>
                  <a:gd name="connsiteY81" fmla="*/ 2302267 h 3904328"/>
                  <a:gd name="connsiteX82" fmla="*/ 1237675 w 4436724"/>
                  <a:gd name="connsiteY82" fmla="*/ 2345483 h 3904328"/>
                  <a:gd name="connsiteX83" fmla="*/ 1277950 w 4436724"/>
                  <a:gd name="connsiteY83" fmla="*/ 2388360 h 3904328"/>
                  <a:gd name="connsiteX84" fmla="*/ 1283011 w 4436724"/>
                  <a:gd name="connsiteY84" fmla="*/ 2373942 h 3904328"/>
                  <a:gd name="connsiteX85" fmla="*/ 1300934 w 4436724"/>
                  <a:gd name="connsiteY85" fmla="*/ 2366563 h 3904328"/>
                  <a:gd name="connsiteX86" fmla="*/ 1315695 w 4436724"/>
                  <a:gd name="connsiteY86" fmla="*/ 2343375 h 3904328"/>
                  <a:gd name="connsiteX87" fmla="*/ 1344161 w 4436724"/>
                  <a:gd name="connsiteY87" fmla="*/ 2301213 h 3904328"/>
                  <a:gd name="connsiteX88" fmla="*/ 1362084 w 4436724"/>
                  <a:gd name="connsiteY88" fmla="*/ 2292781 h 3904328"/>
                  <a:gd name="connsiteX89" fmla="*/ 1376845 w 4436724"/>
                  <a:gd name="connsiteY89" fmla="*/ 2285403 h 3904328"/>
                  <a:gd name="connsiteX90" fmla="*/ 1393714 w 4436724"/>
                  <a:gd name="connsiteY90" fmla="*/ 2299105 h 3904328"/>
                  <a:gd name="connsiteX91" fmla="*/ 1420072 w 4436724"/>
                  <a:gd name="connsiteY91" fmla="*/ 2303321 h 3904328"/>
                  <a:gd name="connsiteX92" fmla="*/ 1442212 w 4436724"/>
                  <a:gd name="connsiteY92" fmla="*/ 2290673 h 3904328"/>
                  <a:gd name="connsiteX93" fmla="*/ 1471350 w 4436724"/>
                  <a:gd name="connsiteY93" fmla="*/ 2264406 h 3904328"/>
                  <a:gd name="connsiteX94" fmla="*/ 1469156 w 4436724"/>
                  <a:gd name="connsiteY94" fmla="*/ 2254709 h 3904328"/>
                  <a:gd name="connsiteX95" fmla="*/ 1473753 w 4436724"/>
                  <a:gd name="connsiteY95" fmla="*/ 2238987 h 3904328"/>
                  <a:gd name="connsiteX96" fmla="*/ 1473079 w 4436724"/>
                  <a:gd name="connsiteY96" fmla="*/ 2237385 h 3904328"/>
                  <a:gd name="connsiteX97" fmla="*/ 1473795 w 4436724"/>
                  <a:gd name="connsiteY97" fmla="*/ 2236036 h 3904328"/>
                  <a:gd name="connsiteX98" fmla="*/ 1478856 w 4436724"/>
                  <a:gd name="connsiteY98" fmla="*/ 2217860 h 3904328"/>
                  <a:gd name="connsiteX99" fmla="*/ 1485224 w 4436724"/>
                  <a:gd name="connsiteY99" fmla="*/ 2204874 h 3904328"/>
                  <a:gd name="connsiteX100" fmla="*/ 1502182 w 4436724"/>
                  <a:gd name="connsiteY100" fmla="*/ 2185274 h 3904328"/>
                  <a:gd name="connsiteX101" fmla="*/ 1502730 w 4436724"/>
                  <a:gd name="connsiteY101" fmla="*/ 2183671 h 3904328"/>
                  <a:gd name="connsiteX102" fmla="*/ 1497627 w 4436724"/>
                  <a:gd name="connsiteY102" fmla="*/ 2171613 h 3904328"/>
                  <a:gd name="connsiteX103" fmla="*/ 1496067 w 4436724"/>
                  <a:gd name="connsiteY103" fmla="*/ 2170517 h 3904328"/>
                  <a:gd name="connsiteX104" fmla="*/ 1497079 w 4436724"/>
                  <a:gd name="connsiteY104" fmla="*/ 2168321 h 3904328"/>
                  <a:gd name="connsiteX105" fmla="*/ 1501208 w 4436724"/>
                  <a:gd name="connsiteY105" fmla="*/ 2135983 h 3904328"/>
                  <a:gd name="connsiteX106" fmla="*/ 1505973 w 4436724"/>
                  <a:gd name="connsiteY106" fmla="*/ 2114649 h 3904328"/>
                  <a:gd name="connsiteX107" fmla="*/ 1527186 w 4436724"/>
                  <a:gd name="connsiteY107" fmla="*/ 2094196 h 3904328"/>
                  <a:gd name="connsiteX108" fmla="*/ 1528367 w 4436724"/>
                  <a:gd name="connsiteY108" fmla="*/ 2092932 h 3904328"/>
                  <a:gd name="connsiteX109" fmla="*/ 1536464 w 4436724"/>
                  <a:gd name="connsiteY109" fmla="*/ 2088673 h 3904328"/>
                  <a:gd name="connsiteX110" fmla="*/ 1547260 w 4436724"/>
                  <a:gd name="connsiteY110" fmla="*/ 2061357 h 3904328"/>
                  <a:gd name="connsiteX111" fmla="*/ 1548989 w 4436724"/>
                  <a:gd name="connsiteY111" fmla="*/ 2059582 h 3904328"/>
                  <a:gd name="connsiteX112" fmla="*/ 1556707 w 4436724"/>
                  <a:gd name="connsiteY112" fmla="*/ 2022480 h 3904328"/>
                  <a:gd name="connsiteX113" fmla="*/ 1570708 w 4436724"/>
                  <a:gd name="connsiteY113" fmla="*/ 2003676 h 3904328"/>
                  <a:gd name="connsiteX114" fmla="*/ 1570033 w 4436724"/>
                  <a:gd name="connsiteY114" fmla="*/ 1983692 h 3904328"/>
                  <a:gd name="connsiteX115" fmla="*/ 1573323 w 4436724"/>
                  <a:gd name="connsiteY115" fmla="*/ 1962611 h 3904328"/>
                  <a:gd name="connsiteX116" fmla="*/ 1567883 w 4436724"/>
                  <a:gd name="connsiteY116" fmla="*/ 1927200 h 3904328"/>
                  <a:gd name="connsiteX117" fmla="*/ 1552194 w 4436724"/>
                  <a:gd name="connsiteY117" fmla="*/ 1911558 h 3904328"/>
                  <a:gd name="connsiteX118" fmla="*/ 1503358 w 4436724"/>
                  <a:gd name="connsiteY118" fmla="*/ 1896464 h 3904328"/>
                  <a:gd name="connsiteX119" fmla="*/ 1407416 w 4436724"/>
                  <a:gd name="connsiteY119" fmla="*/ 1859573 h 3904328"/>
                  <a:gd name="connsiteX120" fmla="*/ 1396873 w 4436724"/>
                  <a:gd name="connsiteY120" fmla="*/ 1807925 h 3904328"/>
                  <a:gd name="connsiteX121" fmla="*/ 1400036 w 4436724"/>
                  <a:gd name="connsiteY121" fmla="*/ 1782628 h 3904328"/>
                  <a:gd name="connsiteX122" fmla="*/ 1443262 w 4436724"/>
                  <a:gd name="connsiteY122" fmla="*/ 1673009 h 3904328"/>
                  <a:gd name="connsiteX123" fmla="*/ 1421122 w 4436724"/>
                  <a:gd name="connsiteY123" fmla="*/ 1643496 h 3904328"/>
                  <a:gd name="connsiteX124" fmla="*/ 1421122 w 4436724"/>
                  <a:gd name="connsiteY124" fmla="*/ 1602389 h 3904328"/>
                  <a:gd name="connsiteX125" fmla="*/ 1427448 w 4436724"/>
                  <a:gd name="connsiteY125" fmla="*/ 1579200 h 3904328"/>
                  <a:gd name="connsiteX126" fmla="*/ 1427448 w 4436724"/>
                  <a:gd name="connsiteY126" fmla="*/ 1533876 h 3904328"/>
                  <a:gd name="connsiteX127" fmla="*/ 1433774 w 4436724"/>
                  <a:gd name="connsiteY127" fmla="*/ 1479067 h 3904328"/>
                  <a:gd name="connsiteX128" fmla="*/ 1443262 w 4436724"/>
                  <a:gd name="connsiteY128" fmla="*/ 1448500 h 3904328"/>
                  <a:gd name="connsiteX129" fmla="*/ 1472783 w 4436724"/>
                  <a:gd name="connsiteY129" fmla="*/ 1406338 h 3904328"/>
                  <a:gd name="connsiteX130" fmla="*/ 1475946 w 4436724"/>
                  <a:gd name="connsiteY130" fmla="*/ 1363123 h 3904328"/>
                  <a:gd name="connsiteX131" fmla="*/ 1481218 w 4436724"/>
                  <a:gd name="connsiteY131" fmla="*/ 1337826 h 3904328"/>
                  <a:gd name="connsiteX132" fmla="*/ 1489652 w 4436724"/>
                  <a:gd name="connsiteY132" fmla="*/ 1323070 h 3904328"/>
                  <a:gd name="connsiteX133" fmla="*/ 1501250 w 4436724"/>
                  <a:gd name="connsiteY133" fmla="*/ 1310421 h 3904328"/>
                  <a:gd name="connsiteX134" fmla="*/ 1523390 w 4436724"/>
                  <a:gd name="connsiteY134" fmla="*/ 1292503 h 3904328"/>
                  <a:gd name="connsiteX135" fmla="*/ 1558394 w 4436724"/>
                  <a:gd name="connsiteY135" fmla="*/ 1266826 h 3904328"/>
                  <a:gd name="connsiteX136" fmla="*/ 1559237 w 4436724"/>
                  <a:gd name="connsiteY136" fmla="*/ 1266152 h 3904328"/>
                  <a:gd name="connsiteX137" fmla="*/ 1578215 w 4436724"/>
                  <a:gd name="connsiteY137" fmla="*/ 1241909 h 3904328"/>
                  <a:gd name="connsiteX138" fmla="*/ 1600355 w 4436724"/>
                  <a:gd name="connsiteY138" fmla="*/ 1242963 h 3904328"/>
                  <a:gd name="connsiteX139" fmla="*/ 1621441 w 4436724"/>
                  <a:gd name="connsiteY139" fmla="*/ 1279854 h 3904328"/>
                  <a:gd name="connsiteX140" fmla="*/ 1640419 w 4436724"/>
                  <a:gd name="connsiteY140" fmla="*/ 1299881 h 3904328"/>
                  <a:gd name="connsiteX141" fmla="*/ 1703678 w 4436724"/>
                  <a:gd name="connsiteY141" fmla="*/ 1307259 h 3904328"/>
                  <a:gd name="connsiteX142" fmla="*/ 1731090 w 4436724"/>
                  <a:gd name="connsiteY142" fmla="*/ 1333610 h 3904328"/>
                  <a:gd name="connsiteX143" fmla="*/ 1741633 w 4436724"/>
                  <a:gd name="connsiteY143" fmla="*/ 1392636 h 3904328"/>
                  <a:gd name="connsiteX144" fmla="*/ 1753231 w 4436724"/>
                  <a:gd name="connsiteY144" fmla="*/ 1443229 h 3904328"/>
                  <a:gd name="connsiteX145" fmla="*/ 1782751 w 4436724"/>
                  <a:gd name="connsiteY145" fmla="*/ 1488553 h 3904328"/>
                  <a:gd name="connsiteX146" fmla="*/ 1797512 w 4436724"/>
                  <a:gd name="connsiteY146" fmla="*/ 1491715 h 3904328"/>
                  <a:gd name="connsiteX147" fmla="*/ 1818598 w 4436724"/>
                  <a:gd name="connsiteY147" fmla="*/ 1465364 h 3904328"/>
                  <a:gd name="connsiteX148" fmla="*/ 1830196 w 4436724"/>
                  <a:gd name="connsiteY148" fmla="*/ 1424257 h 3904328"/>
                  <a:gd name="connsiteX149" fmla="*/ 1840739 w 4436724"/>
                  <a:gd name="connsiteY149" fmla="*/ 1388420 h 3904328"/>
                  <a:gd name="connsiteX150" fmla="*/ 1855499 w 4436724"/>
                  <a:gd name="connsiteY150" fmla="*/ 1372609 h 3904328"/>
                  <a:gd name="connsiteX151" fmla="*/ 1910323 w 4436724"/>
                  <a:gd name="connsiteY151" fmla="*/ 1356799 h 3904328"/>
                  <a:gd name="connsiteX152" fmla="*/ 1914541 w 4436724"/>
                  <a:gd name="connsiteY152" fmla="*/ 1344150 h 3904328"/>
                  <a:gd name="connsiteX153" fmla="*/ 1913486 w 4436724"/>
                  <a:gd name="connsiteY153" fmla="*/ 1327286 h 3904328"/>
                  <a:gd name="connsiteX154" fmla="*/ 1919812 w 4436724"/>
                  <a:gd name="connsiteY154" fmla="*/ 1307259 h 3904328"/>
                  <a:gd name="connsiteX155" fmla="*/ 1919812 w 4436724"/>
                  <a:gd name="connsiteY155" fmla="*/ 1286178 h 3904328"/>
                  <a:gd name="connsiteX156" fmla="*/ 1915595 w 4436724"/>
                  <a:gd name="connsiteY156" fmla="*/ 1258774 h 3904328"/>
                  <a:gd name="connsiteX157" fmla="*/ 1892400 w 4436724"/>
                  <a:gd name="connsiteY157" fmla="*/ 1234531 h 3904328"/>
                  <a:gd name="connsiteX158" fmla="*/ 1882911 w 4436724"/>
                  <a:gd name="connsiteY158" fmla="*/ 1197640 h 3904328"/>
                  <a:gd name="connsiteX159" fmla="*/ 1896023 w 4436724"/>
                  <a:gd name="connsiteY159" fmla="*/ 1159568 h 3904328"/>
                  <a:gd name="connsiteX160" fmla="*/ 1882865 w 4436724"/>
                  <a:gd name="connsiteY160" fmla="*/ 1138951 h 3904328"/>
                  <a:gd name="connsiteX161" fmla="*/ 1878310 w 4436724"/>
                  <a:gd name="connsiteY161" fmla="*/ 1134819 h 3904328"/>
                  <a:gd name="connsiteX162" fmla="*/ 1841873 w 4436724"/>
                  <a:gd name="connsiteY162" fmla="*/ 1083551 h 3904328"/>
                  <a:gd name="connsiteX163" fmla="*/ 1827956 w 4436724"/>
                  <a:gd name="connsiteY163" fmla="*/ 1050922 h 3904328"/>
                  <a:gd name="connsiteX164" fmla="*/ 1800455 w 4436724"/>
                  <a:gd name="connsiteY164" fmla="*/ 1028408 h 3904328"/>
                  <a:gd name="connsiteX165" fmla="*/ 1798811 w 4436724"/>
                  <a:gd name="connsiteY165" fmla="*/ 1018121 h 3904328"/>
                  <a:gd name="connsiteX166" fmla="*/ 1771146 w 4436724"/>
                  <a:gd name="connsiteY166" fmla="*/ 1011080 h 3904328"/>
                  <a:gd name="connsiteX167" fmla="*/ 1772200 w 4436724"/>
                  <a:gd name="connsiteY167" fmla="*/ 996323 h 3904328"/>
                  <a:gd name="connsiteX168" fmla="*/ 1781137 w 4436724"/>
                  <a:gd name="connsiteY168" fmla="*/ 983506 h 3904328"/>
                  <a:gd name="connsiteX169" fmla="*/ 1779998 w 4436724"/>
                  <a:gd name="connsiteY169" fmla="*/ 982368 h 3904328"/>
                  <a:gd name="connsiteX170" fmla="*/ 1777974 w 4436724"/>
                  <a:gd name="connsiteY170" fmla="*/ 977519 h 3904328"/>
                  <a:gd name="connsiteX171" fmla="*/ 1762247 w 4436724"/>
                  <a:gd name="connsiteY171" fmla="*/ 943453 h 3904328"/>
                  <a:gd name="connsiteX172" fmla="*/ 1749553 w 4436724"/>
                  <a:gd name="connsiteY172" fmla="*/ 918957 h 3904328"/>
                  <a:gd name="connsiteX173" fmla="*/ 1731883 w 4436724"/>
                  <a:gd name="connsiteY173" fmla="*/ 896865 h 3904328"/>
                  <a:gd name="connsiteX174" fmla="*/ 1728678 w 4436724"/>
                  <a:gd name="connsiteY174" fmla="*/ 883584 h 3904328"/>
                  <a:gd name="connsiteX175" fmla="*/ 1727919 w 4436724"/>
                  <a:gd name="connsiteY175" fmla="*/ 874056 h 3904328"/>
                  <a:gd name="connsiteX176" fmla="*/ 1777472 w 4436724"/>
                  <a:gd name="connsiteY176" fmla="*/ 842434 h 3904328"/>
                  <a:gd name="connsiteX177" fmla="*/ 1812264 w 4436724"/>
                  <a:gd name="connsiteY177" fmla="*/ 817138 h 3904328"/>
                  <a:gd name="connsiteX178" fmla="*/ 1828079 w 4436724"/>
                  <a:gd name="connsiteY178" fmla="*/ 810813 h 3904328"/>
                  <a:gd name="connsiteX179" fmla="*/ 1854437 w 4436724"/>
                  <a:gd name="connsiteY179" fmla="*/ 802381 h 3904328"/>
                  <a:gd name="connsiteX180" fmla="*/ 1868143 w 4436724"/>
                  <a:gd name="connsiteY180" fmla="*/ 785517 h 3904328"/>
                  <a:gd name="connsiteX181" fmla="*/ 1881849 w 4436724"/>
                  <a:gd name="connsiteY181" fmla="*/ 766544 h 3904328"/>
                  <a:gd name="connsiteX182" fmla="*/ 1899772 w 4436724"/>
                  <a:gd name="connsiteY182" fmla="*/ 759166 h 3904328"/>
                  <a:gd name="connsiteX183" fmla="*/ 1917695 w 4436724"/>
                  <a:gd name="connsiteY183" fmla="*/ 772868 h 3904328"/>
                  <a:gd name="connsiteX184" fmla="*/ 1931401 w 4436724"/>
                  <a:gd name="connsiteY184" fmla="*/ 766544 h 3904328"/>
                  <a:gd name="connsiteX185" fmla="*/ 1944053 w 4436724"/>
                  <a:gd name="connsiteY185" fmla="*/ 759166 h 3904328"/>
                  <a:gd name="connsiteX186" fmla="*/ 1958814 w 4436724"/>
                  <a:gd name="connsiteY186" fmla="*/ 745463 h 3904328"/>
                  <a:gd name="connsiteX187" fmla="*/ 1945108 w 4436724"/>
                  <a:gd name="connsiteY187" fmla="*/ 719113 h 3904328"/>
                  <a:gd name="connsiteX188" fmla="*/ 1930347 w 4436724"/>
                  <a:gd name="connsiteY188" fmla="*/ 714896 h 3904328"/>
                  <a:gd name="connsiteX189" fmla="*/ 1922967 w 4436724"/>
                  <a:gd name="connsiteY189" fmla="*/ 728599 h 3904328"/>
                  <a:gd name="connsiteX190" fmla="*/ 1877631 w 4436724"/>
                  <a:gd name="connsiteY190" fmla="*/ 713842 h 3904328"/>
                  <a:gd name="connsiteX191" fmla="*/ 1861817 w 4436724"/>
                  <a:gd name="connsiteY191" fmla="*/ 705410 h 3904328"/>
                  <a:gd name="connsiteX192" fmla="*/ 1833350 w 4436724"/>
                  <a:gd name="connsiteY192" fmla="*/ 693816 h 3904328"/>
                  <a:gd name="connsiteX193" fmla="*/ 1815427 w 4436724"/>
                  <a:gd name="connsiteY193" fmla="*/ 674843 h 3904328"/>
                  <a:gd name="connsiteX194" fmla="*/ 1791178 w 4436724"/>
                  <a:gd name="connsiteY194" fmla="*/ 666411 h 3904328"/>
                  <a:gd name="connsiteX195" fmla="*/ 1761657 w 4436724"/>
                  <a:gd name="connsiteY195" fmla="*/ 684329 h 3904328"/>
                  <a:gd name="connsiteX196" fmla="*/ 1739516 w 4436724"/>
                  <a:gd name="connsiteY196" fmla="*/ 686437 h 3904328"/>
                  <a:gd name="connsiteX197" fmla="*/ 1724756 w 4436724"/>
                  <a:gd name="connsiteY197" fmla="*/ 689600 h 3904328"/>
                  <a:gd name="connsiteX198" fmla="*/ 1676258 w 4436724"/>
                  <a:gd name="connsiteY198" fmla="*/ 691708 h 3904328"/>
                  <a:gd name="connsiteX199" fmla="*/ 1663606 w 4436724"/>
                  <a:gd name="connsiteY199" fmla="*/ 693816 h 3904328"/>
                  <a:gd name="connsiteX200" fmla="*/ 1651624 w 4436724"/>
                  <a:gd name="connsiteY200" fmla="*/ 691033 h 3904328"/>
                  <a:gd name="connsiteX201" fmla="*/ 1627759 w 4436724"/>
                  <a:gd name="connsiteY201" fmla="*/ 687492 h 3904328"/>
                  <a:gd name="connsiteX202" fmla="*/ 1617216 w 4436724"/>
                  <a:gd name="connsiteY202" fmla="*/ 673789 h 3904328"/>
                  <a:gd name="connsiteX203" fmla="*/ 1599293 w 4436724"/>
                  <a:gd name="connsiteY203" fmla="*/ 661141 h 3904328"/>
                  <a:gd name="connsiteX204" fmla="*/ 1573989 w 4436724"/>
                  <a:gd name="connsiteY204" fmla="*/ 654816 h 3904328"/>
                  <a:gd name="connsiteX205" fmla="*/ 1551849 w 4436724"/>
                  <a:gd name="connsiteY205" fmla="*/ 668519 h 3904328"/>
                  <a:gd name="connsiteX206" fmla="*/ 1533925 w 4436724"/>
                  <a:gd name="connsiteY206" fmla="*/ 675897 h 3904328"/>
                  <a:gd name="connsiteX207" fmla="*/ 1522328 w 4436724"/>
                  <a:gd name="connsiteY207" fmla="*/ 696978 h 3904328"/>
                  <a:gd name="connsiteX208" fmla="*/ 1484372 w 4436724"/>
                  <a:gd name="connsiteY208" fmla="*/ 733869 h 3904328"/>
                  <a:gd name="connsiteX209" fmla="*/ 1462232 w 4436724"/>
                  <a:gd name="connsiteY209" fmla="*/ 735977 h 3904328"/>
                  <a:gd name="connsiteX210" fmla="*/ 1423222 w 4436724"/>
                  <a:gd name="connsiteY210" fmla="*/ 712788 h 3904328"/>
                  <a:gd name="connsiteX211" fmla="*/ 1397919 w 4436724"/>
                  <a:gd name="connsiteY211" fmla="*/ 709626 h 3904328"/>
                  <a:gd name="connsiteX212" fmla="*/ 1374724 w 4436724"/>
                  <a:gd name="connsiteY212" fmla="*/ 725437 h 3904328"/>
                  <a:gd name="connsiteX213" fmla="*/ 1350475 w 4436724"/>
                  <a:gd name="connsiteY213" fmla="*/ 724383 h 3904328"/>
                  <a:gd name="connsiteX214" fmla="*/ 1339932 w 4436724"/>
                  <a:gd name="connsiteY214" fmla="*/ 739139 h 3904328"/>
                  <a:gd name="connsiteX215" fmla="*/ 1333606 w 4436724"/>
                  <a:gd name="connsiteY215" fmla="*/ 798165 h 3904328"/>
                  <a:gd name="connsiteX216" fmla="*/ 1330016 w 4436724"/>
                  <a:gd name="connsiteY216" fmla="*/ 809211 h 3904328"/>
                  <a:gd name="connsiteX217" fmla="*/ 1322008 w 4436724"/>
                  <a:gd name="connsiteY217" fmla="*/ 818192 h 3904328"/>
                  <a:gd name="connsiteX218" fmla="*/ 1297759 w 4436724"/>
                  <a:gd name="connsiteY218" fmla="*/ 815030 h 3904328"/>
                  <a:gd name="connsiteX219" fmla="*/ 1288270 w 4436724"/>
                  <a:gd name="connsiteY219" fmla="*/ 798165 h 3904328"/>
                  <a:gd name="connsiteX220" fmla="*/ 1269293 w 4436724"/>
                  <a:gd name="connsiteY220" fmla="*/ 795003 h 3904328"/>
                  <a:gd name="connsiteX221" fmla="*/ 1239772 w 4436724"/>
                  <a:gd name="connsiteY221" fmla="*/ 797111 h 3904328"/>
                  <a:gd name="connsiteX222" fmla="*/ 1211305 w 4436724"/>
                  <a:gd name="connsiteY222" fmla="*/ 820300 h 3904328"/>
                  <a:gd name="connsiteX223" fmla="*/ 1177567 w 4436724"/>
                  <a:gd name="connsiteY223" fmla="*/ 811868 h 3904328"/>
                  <a:gd name="connsiteX224" fmla="*/ 1129069 w 4436724"/>
                  <a:gd name="connsiteY224" fmla="*/ 801327 h 3904328"/>
                  <a:gd name="connsiteX225" fmla="*/ 1089005 w 4436724"/>
                  <a:gd name="connsiteY225" fmla="*/ 799219 h 3904328"/>
                  <a:gd name="connsiteX226" fmla="*/ 1068973 w 4436724"/>
                  <a:gd name="connsiteY226" fmla="*/ 819246 h 3904328"/>
                  <a:gd name="connsiteX227" fmla="*/ 1027855 w 4436724"/>
                  <a:gd name="connsiteY227" fmla="*/ 839272 h 3904328"/>
                  <a:gd name="connsiteX228" fmla="*/ 945618 w 4436724"/>
                  <a:gd name="connsiteY228" fmla="*/ 881434 h 3904328"/>
                  <a:gd name="connsiteX229" fmla="*/ 915043 w 4436724"/>
                  <a:gd name="connsiteY229" fmla="*/ 894082 h 3904328"/>
                  <a:gd name="connsiteX230" fmla="*/ 876033 w 4436724"/>
                  <a:gd name="connsiteY230" fmla="*/ 898298 h 3904328"/>
                  <a:gd name="connsiteX231" fmla="*/ 860219 w 4436724"/>
                  <a:gd name="connsiteY231" fmla="*/ 873001 h 3904328"/>
                  <a:gd name="connsiteX232" fmla="*/ 872871 w 4436724"/>
                  <a:gd name="connsiteY232" fmla="*/ 851921 h 3904328"/>
                  <a:gd name="connsiteX233" fmla="*/ 917152 w 4436724"/>
                  <a:gd name="connsiteY233" fmla="*/ 855083 h 3904328"/>
                  <a:gd name="connsiteX234" fmla="*/ 921369 w 4436724"/>
                  <a:gd name="connsiteY234" fmla="*/ 840326 h 3904328"/>
                  <a:gd name="connsiteX235" fmla="*/ 897120 w 4436724"/>
                  <a:gd name="connsiteY235" fmla="*/ 821354 h 3904328"/>
                  <a:gd name="connsiteX236" fmla="*/ 851784 w 4436724"/>
                  <a:gd name="connsiteY236" fmla="*/ 825570 h 3904328"/>
                  <a:gd name="connsiteX237" fmla="*/ 812142 w 4436724"/>
                  <a:gd name="connsiteY237" fmla="*/ 830798 h 3904328"/>
                  <a:gd name="connsiteX238" fmla="*/ 816992 w 4436724"/>
                  <a:gd name="connsiteY238" fmla="*/ 788679 h 3904328"/>
                  <a:gd name="connsiteX239" fmla="*/ 824372 w 4436724"/>
                  <a:gd name="connsiteY239" fmla="*/ 757058 h 3904328"/>
                  <a:gd name="connsiteX240" fmla="*/ 873925 w 4436724"/>
                  <a:gd name="connsiteY240" fmla="*/ 670627 h 3904328"/>
                  <a:gd name="connsiteX241" fmla="*/ 918206 w 4436724"/>
                  <a:gd name="connsiteY241" fmla="*/ 626358 h 3904328"/>
                  <a:gd name="connsiteX242" fmla="*/ 968813 w 4436724"/>
                  <a:gd name="connsiteY242" fmla="*/ 582088 h 3904328"/>
                  <a:gd name="connsiteX243" fmla="*/ 966704 w 4436724"/>
                  <a:gd name="connsiteY243" fmla="*/ 566278 h 3904328"/>
                  <a:gd name="connsiteX244" fmla="*/ 944564 w 4436724"/>
                  <a:gd name="connsiteY244" fmla="*/ 554683 h 3904328"/>
                  <a:gd name="connsiteX245" fmla="*/ 932966 w 4436724"/>
                  <a:gd name="connsiteY245" fmla="*/ 524116 h 3904328"/>
                  <a:gd name="connsiteX246" fmla="*/ 956161 w 4436724"/>
                  <a:gd name="connsiteY246" fmla="*/ 448226 h 3904328"/>
                  <a:gd name="connsiteX247" fmla="*/ 975139 w 4436724"/>
                  <a:gd name="connsiteY247" fmla="*/ 355471 h 3904328"/>
                  <a:gd name="connsiteX248" fmla="*/ 996225 w 4436724"/>
                  <a:gd name="connsiteY248" fmla="*/ 280634 h 3904328"/>
                  <a:gd name="connsiteX249" fmla="*/ 1006768 w 4436724"/>
                  <a:gd name="connsiteY249" fmla="*/ 252176 h 3904328"/>
                  <a:gd name="connsiteX250" fmla="*/ 1004660 w 4436724"/>
                  <a:gd name="connsiteY250" fmla="*/ 196312 h 3904328"/>
                  <a:gd name="connsiteX251" fmla="*/ 1071082 w 4436724"/>
                  <a:gd name="connsiteY251" fmla="*/ 130962 h 3904328"/>
                  <a:gd name="connsiteX252" fmla="*/ 1078462 w 4436724"/>
                  <a:gd name="connsiteY252" fmla="*/ 109881 h 3904328"/>
                  <a:gd name="connsiteX253" fmla="*/ 1083733 w 4436724"/>
                  <a:gd name="connsiteY253" fmla="*/ 78260 h 3904328"/>
                  <a:gd name="connsiteX254" fmla="*/ 1100602 w 4436724"/>
                  <a:gd name="connsiteY254" fmla="*/ 59287 h 3904328"/>
                  <a:gd name="connsiteX255" fmla="*/ 1313574 w 4436724"/>
                  <a:gd name="connsiteY255" fmla="*/ 58233 h 3904328"/>
                  <a:gd name="connsiteX256" fmla="*/ 1349420 w 4436724"/>
                  <a:gd name="connsiteY256" fmla="*/ 54017 h 3904328"/>
                  <a:gd name="connsiteX257" fmla="*/ 1350048 w 4436724"/>
                  <a:gd name="connsiteY257" fmla="*/ 53975 h 3904328"/>
                  <a:gd name="connsiteX258" fmla="*/ 1351061 w 4436724"/>
                  <a:gd name="connsiteY258" fmla="*/ 58866 h 3904328"/>
                  <a:gd name="connsiteX259" fmla="*/ 1360845 w 4436724"/>
                  <a:gd name="connsiteY259" fmla="*/ 61648 h 3904328"/>
                  <a:gd name="connsiteX260" fmla="*/ 1360887 w 4436724"/>
                  <a:gd name="connsiteY260" fmla="*/ 64558 h 3904328"/>
                  <a:gd name="connsiteX261" fmla="*/ 1363333 w 4436724"/>
                  <a:gd name="connsiteY261" fmla="*/ 65865 h 3904328"/>
                  <a:gd name="connsiteX262" fmla="*/ 1375816 w 4436724"/>
                  <a:gd name="connsiteY262" fmla="*/ 66117 h 3904328"/>
                  <a:gd name="connsiteX263" fmla="*/ 1405505 w 4436724"/>
                  <a:gd name="connsiteY263" fmla="*/ 74086 h 3904328"/>
                  <a:gd name="connsiteX264" fmla="*/ 1426212 w 4436724"/>
                  <a:gd name="connsiteY264" fmla="*/ 75983 h 3904328"/>
                  <a:gd name="connsiteX265" fmla="*/ 1424901 w 4436724"/>
                  <a:gd name="connsiteY265" fmla="*/ 81591 h 3904328"/>
                  <a:gd name="connsiteX266" fmla="*/ 1427435 w 4436724"/>
                  <a:gd name="connsiteY266" fmla="*/ 89348 h 3904328"/>
                  <a:gd name="connsiteX267" fmla="*/ 1429628 w 4436724"/>
                  <a:gd name="connsiteY267" fmla="*/ 90993 h 3904328"/>
                  <a:gd name="connsiteX268" fmla="*/ 1442537 w 4436724"/>
                  <a:gd name="connsiteY268" fmla="*/ 82054 h 3904328"/>
                  <a:gd name="connsiteX269" fmla="*/ 1456454 w 4436724"/>
                  <a:gd name="connsiteY269" fmla="*/ 87704 h 3904328"/>
                  <a:gd name="connsiteX270" fmla="*/ 1470540 w 4436724"/>
                  <a:gd name="connsiteY270" fmla="*/ 83656 h 3904328"/>
                  <a:gd name="connsiteX271" fmla="*/ 1488505 w 4436724"/>
                  <a:gd name="connsiteY271" fmla="*/ 84373 h 3904328"/>
                  <a:gd name="connsiteX272" fmla="*/ 1495257 w 4436724"/>
                  <a:gd name="connsiteY272" fmla="*/ 66497 h 3904328"/>
                  <a:gd name="connsiteX273" fmla="*/ 1536118 w 4436724"/>
                  <a:gd name="connsiteY273" fmla="*/ 58486 h 3904328"/>
                  <a:gd name="connsiteX274" fmla="*/ 1549107 w 4436724"/>
                  <a:gd name="connsiteY274" fmla="*/ 56758 h 3904328"/>
                  <a:gd name="connsiteX275" fmla="*/ 1552565 w 4436724"/>
                  <a:gd name="connsiteY275" fmla="*/ 58570 h 3904328"/>
                  <a:gd name="connsiteX276" fmla="*/ 1554548 w 4436724"/>
                  <a:gd name="connsiteY276" fmla="*/ 63756 h 3904328"/>
                  <a:gd name="connsiteX277" fmla="*/ 1558090 w 4436724"/>
                  <a:gd name="connsiteY277" fmla="*/ 65485 h 3904328"/>
                  <a:gd name="connsiteX278" fmla="*/ 1589719 w 4436724"/>
                  <a:gd name="connsiteY278" fmla="*/ 61100 h 3904328"/>
                  <a:gd name="connsiteX279" fmla="*/ 1610679 w 4436724"/>
                  <a:gd name="connsiteY279" fmla="*/ 50138 h 3904328"/>
                  <a:gd name="connsiteX280" fmla="*/ 1629446 w 4436724"/>
                  <a:gd name="connsiteY280" fmla="*/ 47018 h 3904328"/>
                  <a:gd name="connsiteX281" fmla="*/ 1632229 w 4436724"/>
                  <a:gd name="connsiteY281" fmla="*/ 46597 h 3904328"/>
                  <a:gd name="connsiteX282" fmla="*/ 1666263 w 4436724"/>
                  <a:gd name="connsiteY282" fmla="*/ 55366 h 3904328"/>
                  <a:gd name="connsiteX283" fmla="*/ 1671871 w 4436724"/>
                  <a:gd name="connsiteY283" fmla="*/ 52373 h 3904328"/>
                  <a:gd name="connsiteX284" fmla="*/ 1683591 w 4436724"/>
                  <a:gd name="connsiteY284" fmla="*/ 44573 h 3904328"/>
                  <a:gd name="connsiteX285" fmla="*/ 1703670 w 4436724"/>
                  <a:gd name="connsiteY285" fmla="*/ 28762 h 3904328"/>
                  <a:gd name="connsiteX286" fmla="*/ 1734156 w 4436724"/>
                  <a:gd name="connsiteY286" fmla="*/ 19107 h 3904328"/>
                  <a:gd name="connsiteX287" fmla="*/ 1750060 w 4436724"/>
                  <a:gd name="connsiteY287" fmla="*/ 12825 h 3904328"/>
                  <a:gd name="connsiteX288" fmla="*/ 1753307 w 4436724"/>
                  <a:gd name="connsiteY288" fmla="*/ 13036 h 3904328"/>
                  <a:gd name="connsiteX289" fmla="*/ 1769965 w 4436724"/>
                  <a:gd name="connsiteY289" fmla="*/ 51 h 3904328"/>
                  <a:gd name="connsiteX290" fmla="*/ 1780972 w 4436724"/>
                  <a:gd name="connsiteY290" fmla="*/ 4520 h 3904328"/>
                  <a:gd name="connsiteX291" fmla="*/ 1785400 w 4436724"/>
                  <a:gd name="connsiteY291" fmla="*/ 8947 h 3904328"/>
                  <a:gd name="connsiteX292" fmla="*/ 1792823 w 4436724"/>
                  <a:gd name="connsiteY292" fmla="*/ 9242 h 3904328"/>
                  <a:gd name="connsiteX293" fmla="*/ 1800413 w 4436724"/>
                  <a:gd name="connsiteY293" fmla="*/ 18053 h 3904328"/>
                  <a:gd name="connsiteX294" fmla="*/ 1802610 w 4436724"/>
                  <a:gd name="connsiteY294" fmla="*/ 18306 h 3904328"/>
                  <a:gd name="connsiteX295" fmla="*/ 1809316 w 4436724"/>
                  <a:gd name="connsiteY295" fmla="*/ 14723 h 3904328"/>
                  <a:gd name="connsiteX296" fmla="*/ 1826734 w 4436724"/>
                  <a:gd name="connsiteY296" fmla="*/ 8567 h 3904328"/>
                  <a:gd name="connsiteX297" fmla="*/ 1832258 w 4436724"/>
                  <a:gd name="connsiteY297" fmla="*/ 9410 h 3904328"/>
                  <a:gd name="connsiteX298" fmla="*/ 1835969 w 4436724"/>
                  <a:gd name="connsiteY298" fmla="*/ 12994 h 3904328"/>
                  <a:gd name="connsiteX299" fmla="*/ 1847524 w 4436724"/>
                  <a:gd name="connsiteY299" fmla="*/ 36857 h 3904328"/>
                  <a:gd name="connsiteX300" fmla="*/ 1849173 w 4436724"/>
                  <a:gd name="connsiteY300" fmla="*/ 51361 h 3904328"/>
                  <a:gd name="connsiteX301" fmla="*/ 1867894 w 4436724"/>
                  <a:gd name="connsiteY301" fmla="*/ 55535 h 3904328"/>
                  <a:gd name="connsiteX302" fmla="*/ 1873840 w 4436724"/>
                  <a:gd name="connsiteY302" fmla="*/ 57685 h 3904328"/>
                  <a:gd name="connsiteX303" fmla="*/ 1887209 w 4436724"/>
                  <a:gd name="connsiteY303" fmla="*/ 56589 h 3904328"/>
                  <a:gd name="connsiteX304" fmla="*/ 1929255 w 4436724"/>
                  <a:gd name="connsiteY304" fmla="*/ 52879 h 3904328"/>
                  <a:gd name="connsiteX305" fmla="*/ 1933978 w 4436724"/>
                  <a:gd name="connsiteY305" fmla="*/ 53174 h 3904328"/>
                  <a:gd name="connsiteX306" fmla="*/ 1918880 w 4436724"/>
                  <a:gd name="connsiteY306" fmla="*/ 71683 h 3904328"/>
                  <a:gd name="connsiteX307" fmla="*/ 1908295 w 4436724"/>
                  <a:gd name="connsiteY307" fmla="*/ 89095 h 3904328"/>
                  <a:gd name="connsiteX308" fmla="*/ 1884889 w 4436724"/>
                  <a:gd name="connsiteY308" fmla="*/ 120379 h 3904328"/>
                  <a:gd name="connsiteX309" fmla="*/ 1873840 w 4436724"/>
                  <a:gd name="connsiteY309" fmla="*/ 135220 h 3904328"/>
                  <a:gd name="connsiteX310" fmla="*/ 1859080 w 4436724"/>
                  <a:gd name="connsiteY310" fmla="*/ 156553 h 3904328"/>
                  <a:gd name="connsiteX311" fmla="*/ 1835041 w 4436724"/>
                  <a:gd name="connsiteY311" fmla="*/ 189355 h 3904328"/>
                  <a:gd name="connsiteX312" fmla="*/ 1814925 w 4436724"/>
                  <a:gd name="connsiteY312" fmla="*/ 222410 h 3904328"/>
                  <a:gd name="connsiteX313" fmla="*/ 1806153 w 4436724"/>
                  <a:gd name="connsiteY313" fmla="*/ 229408 h 3904328"/>
                  <a:gd name="connsiteX314" fmla="*/ 1795184 w 4436724"/>
                  <a:gd name="connsiteY314" fmla="*/ 245683 h 3904328"/>
                  <a:gd name="connsiteX315" fmla="*/ 1799697 w 4436724"/>
                  <a:gd name="connsiteY315" fmla="*/ 264866 h 3904328"/>
                  <a:gd name="connsiteX316" fmla="*/ 1802860 w 4436724"/>
                  <a:gd name="connsiteY316" fmla="*/ 275744 h 3904328"/>
                  <a:gd name="connsiteX317" fmla="*/ 1826898 w 4436724"/>
                  <a:gd name="connsiteY317" fmla="*/ 292988 h 3904328"/>
                  <a:gd name="connsiteX318" fmla="*/ 1831579 w 4436724"/>
                  <a:gd name="connsiteY318" fmla="*/ 312087 h 3904328"/>
                  <a:gd name="connsiteX319" fmla="*/ 1832000 w 4436724"/>
                  <a:gd name="connsiteY319" fmla="*/ 313689 h 3904328"/>
                  <a:gd name="connsiteX320" fmla="*/ 1849418 w 4436724"/>
                  <a:gd name="connsiteY320" fmla="*/ 347924 h 3904328"/>
                  <a:gd name="connsiteX321" fmla="*/ 1855069 w 4436724"/>
                  <a:gd name="connsiteY321" fmla="*/ 371239 h 3904328"/>
                  <a:gd name="connsiteX322" fmla="*/ 1880035 w 4436724"/>
                  <a:gd name="connsiteY322" fmla="*/ 430012 h 3904328"/>
                  <a:gd name="connsiteX323" fmla="*/ 1924780 w 4436724"/>
                  <a:gd name="connsiteY323" fmla="*/ 476263 h 3904328"/>
                  <a:gd name="connsiteX324" fmla="*/ 1957590 w 4436724"/>
                  <a:gd name="connsiteY324" fmla="*/ 506872 h 3904328"/>
                  <a:gd name="connsiteX325" fmla="*/ 1977407 w 4436724"/>
                  <a:gd name="connsiteY325" fmla="*/ 553165 h 3904328"/>
                  <a:gd name="connsiteX326" fmla="*/ 1985551 w 4436724"/>
                  <a:gd name="connsiteY326" fmla="*/ 572560 h 3904328"/>
                  <a:gd name="connsiteX327" fmla="*/ 2021904 w 4436724"/>
                  <a:gd name="connsiteY327" fmla="*/ 610926 h 3904328"/>
                  <a:gd name="connsiteX328" fmla="*/ 2025067 w 4436724"/>
                  <a:gd name="connsiteY328" fmla="*/ 607722 h 3904328"/>
                  <a:gd name="connsiteX329" fmla="*/ 2025446 w 4436724"/>
                  <a:gd name="connsiteY329" fmla="*/ 604560 h 3904328"/>
                  <a:gd name="connsiteX330" fmla="*/ 2027723 w 4436724"/>
                  <a:gd name="connsiteY330" fmla="*/ 604265 h 3904328"/>
                  <a:gd name="connsiteX331" fmla="*/ 2043623 w 4436724"/>
                  <a:gd name="connsiteY331" fmla="*/ 612781 h 3904328"/>
                  <a:gd name="connsiteX332" fmla="*/ 2081030 w 4436724"/>
                  <a:gd name="connsiteY332" fmla="*/ 633103 h 3904328"/>
                  <a:gd name="connsiteX333" fmla="*/ 2098531 w 4436724"/>
                  <a:gd name="connsiteY333" fmla="*/ 733068 h 3904328"/>
                  <a:gd name="connsiteX334" fmla="*/ 2102116 w 4436724"/>
                  <a:gd name="connsiteY334" fmla="*/ 750734 h 3904328"/>
                  <a:gd name="connsiteX335" fmla="*/ 2122738 w 4436724"/>
                  <a:gd name="connsiteY335" fmla="*/ 756214 h 3904328"/>
                  <a:gd name="connsiteX336" fmla="*/ 2123202 w 4436724"/>
                  <a:gd name="connsiteY336" fmla="*/ 757058 h 3904328"/>
                  <a:gd name="connsiteX337" fmla="*/ 2138051 w 4436724"/>
                  <a:gd name="connsiteY337" fmla="*/ 768483 h 3904328"/>
                  <a:gd name="connsiteX338" fmla="*/ 2139945 w 4436724"/>
                  <a:gd name="connsiteY338" fmla="*/ 772067 h 3904328"/>
                  <a:gd name="connsiteX339" fmla="*/ 2154751 w 4436724"/>
                  <a:gd name="connsiteY339" fmla="*/ 783872 h 3904328"/>
                  <a:gd name="connsiteX340" fmla="*/ 2160951 w 4436724"/>
                  <a:gd name="connsiteY340" fmla="*/ 804826 h 3904328"/>
                  <a:gd name="connsiteX341" fmla="*/ 2197852 w 4436724"/>
                  <a:gd name="connsiteY341" fmla="*/ 857191 h 3904328"/>
                  <a:gd name="connsiteX342" fmla="*/ 2234795 w 4436724"/>
                  <a:gd name="connsiteY342" fmla="*/ 871779 h 3904328"/>
                  <a:gd name="connsiteX343" fmla="*/ 2255586 w 4436724"/>
                  <a:gd name="connsiteY343" fmla="*/ 878820 h 3904328"/>
                  <a:gd name="connsiteX344" fmla="*/ 2275196 w 4436724"/>
                  <a:gd name="connsiteY344" fmla="*/ 879115 h 3904328"/>
                  <a:gd name="connsiteX345" fmla="*/ 2283462 w 4436724"/>
                  <a:gd name="connsiteY345" fmla="*/ 887589 h 3904328"/>
                  <a:gd name="connsiteX346" fmla="*/ 2284605 w 4436724"/>
                  <a:gd name="connsiteY346" fmla="*/ 887884 h 3904328"/>
                  <a:gd name="connsiteX347" fmla="*/ 2336519 w 4436724"/>
                  <a:gd name="connsiteY347" fmla="*/ 941893 h 3904328"/>
                  <a:gd name="connsiteX348" fmla="*/ 2387379 w 4436724"/>
                  <a:gd name="connsiteY348" fmla="*/ 995016 h 3904328"/>
                  <a:gd name="connsiteX349" fmla="*/ 2400031 w 4436724"/>
                  <a:gd name="connsiteY349" fmla="*/ 1010110 h 3904328"/>
                  <a:gd name="connsiteX350" fmla="*/ 2445624 w 4436724"/>
                  <a:gd name="connsiteY350" fmla="*/ 1055644 h 3904328"/>
                  <a:gd name="connsiteX351" fmla="*/ 2468017 w 4436724"/>
                  <a:gd name="connsiteY351" fmla="*/ 1068204 h 3904328"/>
                  <a:gd name="connsiteX352" fmla="*/ 2470341 w 4436724"/>
                  <a:gd name="connsiteY352" fmla="*/ 1068246 h 3904328"/>
                  <a:gd name="connsiteX353" fmla="*/ 2563711 w 4436724"/>
                  <a:gd name="connsiteY353" fmla="*/ 1099193 h 3904328"/>
                  <a:gd name="connsiteX354" fmla="*/ 2610945 w 4436724"/>
                  <a:gd name="connsiteY354" fmla="*/ 1115050 h 3904328"/>
                  <a:gd name="connsiteX355" fmla="*/ 2640001 w 4436724"/>
                  <a:gd name="connsiteY355" fmla="*/ 1123862 h 3904328"/>
                  <a:gd name="connsiteX356" fmla="*/ 2695585 w 4436724"/>
                  <a:gd name="connsiteY356" fmla="*/ 1143213 h 3904328"/>
                  <a:gd name="connsiteX357" fmla="*/ 2710261 w 4436724"/>
                  <a:gd name="connsiteY357" fmla="*/ 1147219 h 3904328"/>
                  <a:gd name="connsiteX358" fmla="*/ 2713044 w 4436724"/>
                  <a:gd name="connsiteY358" fmla="*/ 1149158 h 3904328"/>
                  <a:gd name="connsiteX359" fmla="*/ 2775249 w 4436724"/>
                  <a:gd name="connsiteY359" fmla="*/ 1170323 h 3904328"/>
                  <a:gd name="connsiteX360" fmla="*/ 2840190 w 4436724"/>
                  <a:gd name="connsiteY360" fmla="*/ 1193006 h 3904328"/>
                  <a:gd name="connsiteX361" fmla="*/ 2852125 w 4436724"/>
                  <a:gd name="connsiteY361" fmla="*/ 1196801 h 3904328"/>
                  <a:gd name="connsiteX362" fmla="*/ 2864987 w 4436724"/>
                  <a:gd name="connsiteY362" fmla="*/ 1203382 h 3904328"/>
                  <a:gd name="connsiteX363" fmla="*/ 2882999 w 4436724"/>
                  <a:gd name="connsiteY363" fmla="*/ 1208058 h 3904328"/>
                  <a:gd name="connsiteX364" fmla="*/ 2944867 w 4436724"/>
                  <a:gd name="connsiteY364" fmla="*/ 1228510 h 3904328"/>
                  <a:gd name="connsiteX365" fmla="*/ 2949295 w 4436724"/>
                  <a:gd name="connsiteY365" fmla="*/ 1230740 h 3904328"/>
                  <a:gd name="connsiteX366" fmla="*/ 2950096 w 4436724"/>
                  <a:gd name="connsiteY366" fmla="*/ 1231120 h 3904328"/>
                  <a:gd name="connsiteX367" fmla="*/ 3068306 w 4436724"/>
                  <a:gd name="connsiteY367" fmla="*/ 1271051 h 3904328"/>
                  <a:gd name="connsiteX368" fmla="*/ 3189215 w 4436724"/>
                  <a:gd name="connsiteY368" fmla="*/ 1311016 h 3904328"/>
                  <a:gd name="connsiteX369" fmla="*/ 3212869 w 4436724"/>
                  <a:gd name="connsiteY369" fmla="*/ 1317804 h 3904328"/>
                  <a:gd name="connsiteX370" fmla="*/ 3276128 w 4436724"/>
                  <a:gd name="connsiteY370" fmla="*/ 1339896 h 3904328"/>
                  <a:gd name="connsiteX371" fmla="*/ 3283171 w 4436724"/>
                  <a:gd name="connsiteY371" fmla="*/ 1341410 h 3904328"/>
                  <a:gd name="connsiteX372" fmla="*/ 3394974 w 4436724"/>
                  <a:gd name="connsiteY372" fmla="*/ 1380666 h 3904328"/>
                  <a:gd name="connsiteX373" fmla="*/ 3403409 w 4436724"/>
                  <a:gd name="connsiteY373" fmla="*/ 1382774 h 3904328"/>
                  <a:gd name="connsiteX374" fmla="*/ 3462535 w 4436724"/>
                  <a:gd name="connsiteY374" fmla="*/ 1402843 h 3904328"/>
                  <a:gd name="connsiteX375" fmla="*/ 3477632 w 4436724"/>
                  <a:gd name="connsiteY375" fmla="*/ 1407017 h 3904328"/>
                  <a:gd name="connsiteX376" fmla="*/ 3491507 w 4436724"/>
                  <a:gd name="connsiteY376" fmla="*/ 1412578 h 3904328"/>
                  <a:gd name="connsiteX377" fmla="*/ 3496779 w 4436724"/>
                  <a:gd name="connsiteY377" fmla="*/ 1412962 h 3904328"/>
                  <a:gd name="connsiteX378" fmla="*/ 3504032 w 4436724"/>
                  <a:gd name="connsiteY378" fmla="*/ 1416714 h 3904328"/>
                  <a:gd name="connsiteX379" fmla="*/ 3541735 w 4436724"/>
                  <a:gd name="connsiteY379" fmla="*/ 1429363 h 3904328"/>
                  <a:gd name="connsiteX380" fmla="*/ 3543717 w 4436724"/>
                  <a:gd name="connsiteY380" fmla="*/ 1430965 h 3904328"/>
                  <a:gd name="connsiteX381" fmla="*/ 3566617 w 4436724"/>
                  <a:gd name="connsiteY381" fmla="*/ 1437331 h 3904328"/>
                  <a:gd name="connsiteX382" fmla="*/ 3671964 w 4436724"/>
                  <a:gd name="connsiteY382" fmla="*/ 1473126 h 3904328"/>
                  <a:gd name="connsiteX383" fmla="*/ 3686808 w 4436724"/>
                  <a:gd name="connsiteY383" fmla="*/ 1477975 h 3904328"/>
                  <a:gd name="connsiteX384" fmla="*/ 3688537 w 4436724"/>
                  <a:gd name="connsiteY384" fmla="*/ 1479366 h 3904328"/>
                  <a:gd name="connsiteX385" fmla="*/ 3735855 w 4436724"/>
                  <a:gd name="connsiteY385" fmla="*/ 1494839 h 3904328"/>
                  <a:gd name="connsiteX386" fmla="*/ 3760737 w 4436724"/>
                  <a:gd name="connsiteY386" fmla="*/ 1504157 h 3904328"/>
                  <a:gd name="connsiteX387" fmla="*/ 3821090 w 4436724"/>
                  <a:gd name="connsiteY387" fmla="*/ 1525828 h 3904328"/>
                  <a:gd name="connsiteX388" fmla="*/ 3879794 w 4436724"/>
                  <a:gd name="connsiteY388" fmla="*/ 1546402 h 3904328"/>
                  <a:gd name="connsiteX389" fmla="*/ 3940350 w 4436724"/>
                  <a:gd name="connsiteY389" fmla="*/ 1567483 h 3904328"/>
                  <a:gd name="connsiteX390" fmla="*/ 3940350 w 4436724"/>
                  <a:gd name="connsiteY390" fmla="*/ 1569043 h 3904328"/>
                  <a:gd name="connsiteX391" fmla="*/ 3951488 w 4436724"/>
                  <a:gd name="connsiteY391" fmla="*/ 1569043 h 3904328"/>
                  <a:gd name="connsiteX392" fmla="*/ 4435502 w 4436724"/>
                  <a:gd name="connsiteY392" fmla="*/ 1569043 h 3904328"/>
                  <a:gd name="connsiteX393" fmla="*/ 4436725 w 4436724"/>
                  <a:gd name="connsiteY393" fmla="*/ 1569043 h 3904328"/>
                  <a:gd name="connsiteX394" fmla="*/ 4332559 w 4436724"/>
                  <a:gd name="connsiteY394" fmla="*/ 1678030 h 3904328"/>
                  <a:gd name="connsiteX395" fmla="*/ 3546972 w 4436724"/>
                  <a:gd name="connsiteY395" fmla="*/ 2499966 h 3904328"/>
                  <a:gd name="connsiteX396" fmla="*/ 3200314 w 4436724"/>
                  <a:gd name="connsiteY396" fmla="*/ 2862722 h 3904328"/>
                  <a:gd name="connsiteX397" fmla="*/ 2980342 w 4436724"/>
                  <a:gd name="connsiteY397" fmla="*/ 3092839 h 3904328"/>
                  <a:gd name="connsiteX398" fmla="*/ 2961108 w 4436724"/>
                  <a:gd name="connsiteY398" fmla="*/ 3112992 h 3904328"/>
                  <a:gd name="connsiteX399" fmla="*/ 2949299 w 4436724"/>
                  <a:gd name="connsiteY399" fmla="*/ 3125345 h 3904328"/>
                  <a:gd name="connsiteX400" fmla="*/ 2940190 w 4436724"/>
                  <a:gd name="connsiteY400" fmla="*/ 3134831 h 3904328"/>
                  <a:gd name="connsiteX401" fmla="*/ 2683275 w 4436724"/>
                  <a:gd name="connsiteY401" fmla="*/ 3123111 h 3904328"/>
                  <a:gd name="connsiteX402" fmla="*/ 2466301 w 4436724"/>
                  <a:gd name="connsiteY402" fmla="*/ 3113333 h 3904328"/>
                  <a:gd name="connsiteX403" fmla="*/ 2454995 w 4436724"/>
                  <a:gd name="connsiteY403" fmla="*/ 3113671 h 3904328"/>
                  <a:gd name="connsiteX404" fmla="*/ 2242993 w 4436724"/>
                  <a:gd name="connsiteY404" fmla="*/ 3172317 h 3904328"/>
                  <a:gd name="connsiteX405" fmla="*/ 2163034 w 4436724"/>
                  <a:gd name="connsiteY405" fmla="*/ 3200224 h 3904328"/>
                  <a:gd name="connsiteX406" fmla="*/ 1975151 w 4436724"/>
                  <a:gd name="connsiteY406" fmla="*/ 3310180 h 3904328"/>
                  <a:gd name="connsiteX407" fmla="*/ 1959252 w 4436724"/>
                  <a:gd name="connsiteY407" fmla="*/ 3355799 h 3904328"/>
                  <a:gd name="connsiteX408" fmla="*/ 1951872 w 4436724"/>
                  <a:gd name="connsiteY408" fmla="*/ 3371314 h 3904328"/>
                  <a:gd name="connsiteX409" fmla="*/ 1872672 w 4436724"/>
                  <a:gd name="connsiteY409" fmla="*/ 3461793 h 3904328"/>
                  <a:gd name="connsiteX410" fmla="*/ 1862129 w 4436724"/>
                  <a:gd name="connsiteY410" fmla="*/ 3466224 h 3904328"/>
                  <a:gd name="connsiteX411" fmla="*/ 1820167 w 4436724"/>
                  <a:gd name="connsiteY411" fmla="*/ 3466852 h 3904328"/>
                  <a:gd name="connsiteX412" fmla="*/ 1731225 w 4436724"/>
                  <a:gd name="connsiteY412" fmla="*/ 3495986 h 3904328"/>
                  <a:gd name="connsiteX413" fmla="*/ 1686860 w 4436724"/>
                  <a:gd name="connsiteY413" fmla="*/ 3498347 h 3904328"/>
                  <a:gd name="connsiteX414" fmla="*/ 1639795 w 4436724"/>
                  <a:gd name="connsiteY414" fmla="*/ 3504549 h 3904328"/>
                  <a:gd name="connsiteX415" fmla="*/ 1503662 w 4436724"/>
                  <a:gd name="connsiteY415" fmla="*/ 3509481 h 3904328"/>
                  <a:gd name="connsiteX416" fmla="*/ 1492659 w 4436724"/>
                  <a:gd name="connsiteY416" fmla="*/ 3513149 h 3904328"/>
                  <a:gd name="connsiteX417" fmla="*/ 1454995 w 4436724"/>
                  <a:gd name="connsiteY417" fmla="*/ 3553325 h 3904328"/>
                  <a:gd name="connsiteX418" fmla="*/ 1444578 w 4436724"/>
                  <a:gd name="connsiteY418" fmla="*/ 3552440 h 3904328"/>
                  <a:gd name="connsiteX419" fmla="*/ 1442132 w 4436724"/>
                  <a:gd name="connsiteY419" fmla="*/ 3559864 h 3904328"/>
                  <a:gd name="connsiteX420" fmla="*/ 1441373 w 4436724"/>
                  <a:gd name="connsiteY420" fmla="*/ 3560455 h 3904328"/>
                  <a:gd name="connsiteX421" fmla="*/ 1438501 w 4436724"/>
                  <a:gd name="connsiteY421" fmla="*/ 3560075 h 3904328"/>
                  <a:gd name="connsiteX422" fmla="*/ 1428215 w 4436724"/>
                  <a:gd name="connsiteY422" fmla="*/ 3572513 h 3904328"/>
                  <a:gd name="connsiteX423" fmla="*/ 1429565 w 4436724"/>
                  <a:gd name="connsiteY423" fmla="*/ 3586595 h 3904328"/>
                  <a:gd name="connsiteX424" fmla="*/ 1415859 w 4436724"/>
                  <a:gd name="connsiteY424" fmla="*/ 3603750 h 3904328"/>
                  <a:gd name="connsiteX425" fmla="*/ 1411726 w 4436724"/>
                  <a:gd name="connsiteY425" fmla="*/ 3605479 h 3904328"/>
                  <a:gd name="connsiteX426" fmla="*/ 1408605 w 4436724"/>
                  <a:gd name="connsiteY426" fmla="*/ 3611930 h 3904328"/>
                  <a:gd name="connsiteX427" fmla="*/ 1404725 w 4436724"/>
                  <a:gd name="connsiteY427" fmla="*/ 3613194 h 3904328"/>
                  <a:gd name="connsiteX428" fmla="*/ 1402111 w 4436724"/>
                  <a:gd name="connsiteY428" fmla="*/ 3611550 h 3904328"/>
                  <a:gd name="connsiteX429" fmla="*/ 1400259 w 4436724"/>
                  <a:gd name="connsiteY429" fmla="*/ 3611718 h 3904328"/>
                  <a:gd name="connsiteX430" fmla="*/ 1387182 w 4436724"/>
                  <a:gd name="connsiteY430" fmla="*/ 3619181 h 3904328"/>
                  <a:gd name="connsiteX431" fmla="*/ 1381320 w 4436724"/>
                  <a:gd name="connsiteY431" fmla="*/ 3626053 h 3904328"/>
                  <a:gd name="connsiteX432" fmla="*/ 1378030 w 4436724"/>
                  <a:gd name="connsiteY432" fmla="*/ 3626142 h 3904328"/>
                  <a:gd name="connsiteX433" fmla="*/ 1375584 w 4436724"/>
                  <a:gd name="connsiteY433" fmla="*/ 3623608 h 3904328"/>
                  <a:gd name="connsiteX434" fmla="*/ 1373096 w 4436724"/>
                  <a:gd name="connsiteY434" fmla="*/ 3627660 h 3904328"/>
                  <a:gd name="connsiteX435" fmla="*/ 1372042 w 4436724"/>
                  <a:gd name="connsiteY435" fmla="*/ 3628250 h 3904328"/>
                  <a:gd name="connsiteX436" fmla="*/ 1370022 w 4436724"/>
                  <a:gd name="connsiteY436" fmla="*/ 3627786 h 3904328"/>
                  <a:gd name="connsiteX437" fmla="*/ 1367487 w 4436724"/>
                  <a:gd name="connsiteY437" fmla="*/ 3628967 h 3904328"/>
                  <a:gd name="connsiteX438" fmla="*/ 1365674 w 4436724"/>
                  <a:gd name="connsiteY438" fmla="*/ 3628123 h 3904328"/>
                  <a:gd name="connsiteX439" fmla="*/ 1365336 w 4436724"/>
                  <a:gd name="connsiteY439" fmla="*/ 3627069 h 3904328"/>
                  <a:gd name="connsiteX440" fmla="*/ 1366601 w 4436724"/>
                  <a:gd name="connsiteY440" fmla="*/ 3624287 h 3904328"/>
                  <a:gd name="connsiteX441" fmla="*/ 1365674 w 4436724"/>
                  <a:gd name="connsiteY441" fmla="*/ 3623233 h 3904328"/>
                  <a:gd name="connsiteX442" fmla="*/ 1358251 w 4436724"/>
                  <a:gd name="connsiteY442" fmla="*/ 3622394 h 3904328"/>
                  <a:gd name="connsiteX443" fmla="*/ 1356433 w 4436724"/>
                  <a:gd name="connsiteY443" fmla="*/ 3623401 h 3904328"/>
                  <a:gd name="connsiteX444" fmla="*/ 1352769 w 4436724"/>
                  <a:gd name="connsiteY444" fmla="*/ 3620956 h 3904328"/>
                  <a:gd name="connsiteX445" fmla="*/ 1352474 w 4436724"/>
                  <a:gd name="connsiteY445" fmla="*/ 3613240 h 3904328"/>
                  <a:gd name="connsiteX446" fmla="*/ 1351672 w 4436724"/>
                  <a:gd name="connsiteY446" fmla="*/ 3611259 h 3904328"/>
                  <a:gd name="connsiteX447" fmla="*/ 1347543 w 4436724"/>
                  <a:gd name="connsiteY447" fmla="*/ 3612271 h 3904328"/>
                  <a:gd name="connsiteX448" fmla="*/ 1346531 w 4436724"/>
                  <a:gd name="connsiteY448" fmla="*/ 3611217 h 3904328"/>
                  <a:gd name="connsiteX449" fmla="*/ 1344465 w 4436724"/>
                  <a:gd name="connsiteY449" fmla="*/ 3614042 h 3904328"/>
                  <a:gd name="connsiteX450" fmla="*/ 1341728 w 4436724"/>
                  <a:gd name="connsiteY450" fmla="*/ 3614843 h 3904328"/>
                  <a:gd name="connsiteX451" fmla="*/ 1332492 w 4436724"/>
                  <a:gd name="connsiteY451" fmla="*/ 3612608 h 3904328"/>
                  <a:gd name="connsiteX452" fmla="*/ 1333167 w 4436724"/>
                  <a:gd name="connsiteY452" fmla="*/ 3608518 h 3904328"/>
                  <a:gd name="connsiteX453" fmla="*/ 1331227 w 4436724"/>
                  <a:gd name="connsiteY453" fmla="*/ 3608135 h 3904328"/>
                  <a:gd name="connsiteX454" fmla="*/ 1328950 w 4436724"/>
                  <a:gd name="connsiteY454" fmla="*/ 3609189 h 3904328"/>
                  <a:gd name="connsiteX455" fmla="*/ 1327600 w 4436724"/>
                  <a:gd name="connsiteY455" fmla="*/ 3607882 h 3904328"/>
                  <a:gd name="connsiteX456" fmla="*/ 1325871 w 4436724"/>
                  <a:gd name="connsiteY456" fmla="*/ 3608599 h 3904328"/>
                  <a:gd name="connsiteX457" fmla="*/ 1323341 w 4436724"/>
                  <a:gd name="connsiteY457" fmla="*/ 3607418 h 3904328"/>
                  <a:gd name="connsiteX458" fmla="*/ 1322582 w 4436724"/>
                  <a:gd name="connsiteY458" fmla="*/ 3605099 h 3904328"/>
                  <a:gd name="connsiteX459" fmla="*/ 1320596 w 4436724"/>
                  <a:gd name="connsiteY459" fmla="*/ 3607545 h 3904328"/>
                  <a:gd name="connsiteX460" fmla="*/ 1317310 w 4436724"/>
                  <a:gd name="connsiteY460" fmla="*/ 3607292 h 3904328"/>
                  <a:gd name="connsiteX461" fmla="*/ 1315830 w 4436724"/>
                  <a:gd name="connsiteY461" fmla="*/ 3604589 h 3904328"/>
                  <a:gd name="connsiteX462" fmla="*/ 1312376 w 4436724"/>
                  <a:gd name="connsiteY462" fmla="*/ 3609269 h 3904328"/>
                  <a:gd name="connsiteX463" fmla="*/ 1301875 w 4436724"/>
                  <a:gd name="connsiteY463" fmla="*/ 3611925 h 3904328"/>
                  <a:gd name="connsiteX464" fmla="*/ 1299340 w 4436724"/>
                  <a:gd name="connsiteY464" fmla="*/ 3616099 h 3904328"/>
                  <a:gd name="connsiteX465" fmla="*/ 1297658 w 4436724"/>
                  <a:gd name="connsiteY465" fmla="*/ 3615636 h 3904328"/>
                  <a:gd name="connsiteX466" fmla="*/ 1295929 w 4436724"/>
                  <a:gd name="connsiteY466" fmla="*/ 3616352 h 3904328"/>
                  <a:gd name="connsiteX467" fmla="*/ 1292808 w 4436724"/>
                  <a:gd name="connsiteY467" fmla="*/ 3621116 h 3904328"/>
                  <a:gd name="connsiteX468" fmla="*/ 1287583 w 4436724"/>
                  <a:gd name="connsiteY468" fmla="*/ 3618169 h 3904328"/>
                  <a:gd name="connsiteX469" fmla="*/ 1283239 w 4436724"/>
                  <a:gd name="connsiteY469" fmla="*/ 3618291 h 3904328"/>
                  <a:gd name="connsiteX470" fmla="*/ 1269575 w 4436724"/>
                  <a:gd name="connsiteY470" fmla="*/ 3609269 h 3904328"/>
                  <a:gd name="connsiteX471" fmla="*/ 1264641 w 4436724"/>
                  <a:gd name="connsiteY471" fmla="*/ 3614033 h 3904328"/>
                  <a:gd name="connsiteX472" fmla="*/ 1256881 w 4436724"/>
                  <a:gd name="connsiteY472" fmla="*/ 3613528 h 3904328"/>
                  <a:gd name="connsiteX473" fmla="*/ 1239295 w 4436724"/>
                  <a:gd name="connsiteY473" fmla="*/ 3617701 h 3904328"/>
                  <a:gd name="connsiteX474" fmla="*/ 1231198 w 4436724"/>
                  <a:gd name="connsiteY474" fmla="*/ 3610066 h 3904328"/>
                  <a:gd name="connsiteX475" fmla="*/ 1228457 w 4436724"/>
                  <a:gd name="connsiteY475" fmla="*/ 3609813 h 3904328"/>
                  <a:gd name="connsiteX476" fmla="*/ 1217914 w 4436724"/>
                  <a:gd name="connsiteY476" fmla="*/ 3615420 h 3904328"/>
                  <a:gd name="connsiteX477" fmla="*/ 1215046 w 4436724"/>
                  <a:gd name="connsiteY477" fmla="*/ 3621239 h 3904328"/>
                  <a:gd name="connsiteX478" fmla="*/ 1210829 w 4436724"/>
                  <a:gd name="connsiteY478" fmla="*/ 3623811 h 3904328"/>
                  <a:gd name="connsiteX479" fmla="*/ 1208551 w 4436724"/>
                  <a:gd name="connsiteY479" fmla="*/ 3623684 h 3904328"/>
                  <a:gd name="connsiteX480" fmla="*/ 1209348 w 4436724"/>
                  <a:gd name="connsiteY480" fmla="*/ 3620058 h 3904328"/>
                  <a:gd name="connsiteX481" fmla="*/ 1208758 w 4436724"/>
                  <a:gd name="connsiteY481" fmla="*/ 3618667 h 3904328"/>
                  <a:gd name="connsiteX482" fmla="*/ 1200661 w 4436724"/>
                  <a:gd name="connsiteY482" fmla="*/ 3622124 h 3904328"/>
                  <a:gd name="connsiteX483" fmla="*/ 1198173 w 4436724"/>
                  <a:gd name="connsiteY483" fmla="*/ 3621787 h 3904328"/>
                  <a:gd name="connsiteX484" fmla="*/ 1196992 w 4436724"/>
                  <a:gd name="connsiteY484" fmla="*/ 3622381 h 3904328"/>
                  <a:gd name="connsiteX485" fmla="*/ 1195853 w 4436724"/>
                  <a:gd name="connsiteY485" fmla="*/ 3625038 h 3904328"/>
                  <a:gd name="connsiteX486" fmla="*/ 1192433 w 4436724"/>
                  <a:gd name="connsiteY486" fmla="*/ 3623520 h 3904328"/>
                  <a:gd name="connsiteX487" fmla="*/ 1190156 w 4436724"/>
                  <a:gd name="connsiteY487" fmla="*/ 3624574 h 3904328"/>
                  <a:gd name="connsiteX488" fmla="*/ 1186149 w 4436724"/>
                  <a:gd name="connsiteY488" fmla="*/ 3622803 h 3904328"/>
                  <a:gd name="connsiteX489" fmla="*/ 1174641 w 4436724"/>
                  <a:gd name="connsiteY489" fmla="*/ 3623688 h 3904328"/>
                  <a:gd name="connsiteX490" fmla="*/ 1173797 w 4436724"/>
                  <a:gd name="connsiteY490" fmla="*/ 3627440 h 3904328"/>
                  <a:gd name="connsiteX491" fmla="*/ 1171182 w 4436724"/>
                  <a:gd name="connsiteY491" fmla="*/ 3628752 h 3904328"/>
                  <a:gd name="connsiteX492" fmla="*/ 1169453 w 4436724"/>
                  <a:gd name="connsiteY492" fmla="*/ 3628495 h 3904328"/>
                  <a:gd name="connsiteX493" fmla="*/ 1166965 w 4436724"/>
                  <a:gd name="connsiteY493" fmla="*/ 3626513 h 3904328"/>
                  <a:gd name="connsiteX494" fmla="*/ 1165700 w 4436724"/>
                  <a:gd name="connsiteY494" fmla="*/ 3627188 h 3904328"/>
                  <a:gd name="connsiteX495" fmla="*/ 1153512 w 4436724"/>
                  <a:gd name="connsiteY495" fmla="*/ 3619936 h 3904328"/>
                  <a:gd name="connsiteX496" fmla="*/ 1151783 w 4436724"/>
                  <a:gd name="connsiteY496" fmla="*/ 3619679 h 3904328"/>
                  <a:gd name="connsiteX497" fmla="*/ 1145499 w 4436724"/>
                  <a:gd name="connsiteY497" fmla="*/ 3625286 h 3904328"/>
                  <a:gd name="connsiteX498" fmla="*/ 1136010 w 4436724"/>
                  <a:gd name="connsiteY498" fmla="*/ 3621618 h 3904328"/>
                  <a:gd name="connsiteX499" fmla="*/ 1135922 w 4436724"/>
                  <a:gd name="connsiteY499" fmla="*/ 3620564 h 3904328"/>
                  <a:gd name="connsiteX500" fmla="*/ 1133522 w 4436724"/>
                  <a:gd name="connsiteY500" fmla="*/ 3620901 h 3904328"/>
                  <a:gd name="connsiteX501" fmla="*/ 1130401 w 4436724"/>
                  <a:gd name="connsiteY501" fmla="*/ 3625708 h 3904328"/>
                  <a:gd name="connsiteX502" fmla="*/ 1121166 w 4436724"/>
                  <a:gd name="connsiteY502" fmla="*/ 3631652 h 3904328"/>
                  <a:gd name="connsiteX503" fmla="*/ 1119441 w 4436724"/>
                  <a:gd name="connsiteY503" fmla="*/ 3631868 h 3904328"/>
                  <a:gd name="connsiteX504" fmla="*/ 1116362 w 4436724"/>
                  <a:gd name="connsiteY504" fmla="*/ 3629296 h 3904328"/>
                  <a:gd name="connsiteX505" fmla="*/ 1113789 w 4436724"/>
                  <a:gd name="connsiteY505" fmla="*/ 3629085 h 3904328"/>
                  <a:gd name="connsiteX506" fmla="*/ 1111221 w 4436724"/>
                  <a:gd name="connsiteY506" fmla="*/ 3627230 h 3904328"/>
                  <a:gd name="connsiteX507" fmla="*/ 1095407 w 4436724"/>
                  <a:gd name="connsiteY507" fmla="*/ 3626264 h 3904328"/>
                  <a:gd name="connsiteX508" fmla="*/ 1094264 w 4436724"/>
                  <a:gd name="connsiteY508" fmla="*/ 3623393 h 3904328"/>
                  <a:gd name="connsiteX509" fmla="*/ 1091818 w 4436724"/>
                  <a:gd name="connsiteY509" fmla="*/ 3622217 h 3904328"/>
                  <a:gd name="connsiteX510" fmla="*/ 1074109 w 4436724"/>
                  <a:gd name="connsiteY510" fmla="*/ 3621664 h 3904328"/>
                  <a:gd name="connsiteX511" fmla="*/ 1071537 w 4436724"/>
                  <a:gd name="connsiteY511" fmla="*/ 3623102 h 3904328"/>
                  <a:gd name="connsiteX512" fmla="*/ 1070019 w 4436724"/>
                  <a:gd name="connsiteY512" fmla="*/ 3626218 h 3904328"/>
                  <a:gd name="connsiteX513" fmla="*/ 1063781 w 4436724"/>
                  <a:gd name="connsiteY513" fmla="*/ 3624367 h 3904328"/>
                  <a:gd name="connsiteX514" fmla="*/ 1058130 w 4436724"/>
                  <a:gd name="connsiteY514" fmla="*/ 3627192 h 3904328"/>
                  <a:gd name="connsiteX515" fmla="*/ 1057915 w 4436724"/>
                  <a:gd name="connsiteY515" fmla="*/ 3631787 h 3904328"/>
                  <a:gd name="connsiteX516" fmla="*/ 1057030 w 4436724"/>
                  <a:gd name="connsiteY516" fmla="*/ 3632209 h 3904328"/>
                  <a:gd name="connsiteX517" fmla="*/ 1049481 w 4436724"/>
                  <a:gd name="connsiteY517" fmla="*/ 3630527 h 3904328"/>
                  <a:gd name="connsiteX518" fmla="*/ 1047372 w 4436724"/>
                  <a:gd name="connsiteY518" fmla="*/ 3631492 h 3904328"/>
                  <a:gd name="connsiteX519" fmla="*/ 1041215 w 4436724"/>
                  <a:gd name="connsiteY519" fmla="*/ 3629932 h 3904328"/>
                  <a:gd name="connsiteX520" fmla="*/ 1038052 w 4436724"/>
                  <a:gd name="connsiteY520" fmla="*/ 3625463 h 3904328"/>
                  <a:gd name="connsiteX521" fmla="*/ 1023001 w 4436724"/>
                  <a:gd name="connsiteY521" fmla="*/ 3617748 h 3904328"/>
                  <a:gd name="connsiteX522" fmla="*/ 1024477 w 4436724"/>
                  <a:gd name="connsiteY522" fmla="*/ 3615302 h 3904328"/>
                  <a:gd name="connsiteX523" fmla="*/ 1023338 w 4436724"/>
                  <a:gd name="connsiteY523" fmla="*/ 3613869 h 3904328"/>
                  <a:gd name="connsiteX524" fmla="*/ 1019121 w 4436724"/>
                  <a:gd name="connsiteY524" fmla="*/ 3613869 h 3904328"/>
                  <a:gd name="connsiteX525" fmla="*/ 1015700 w 4436724"/>
                  <a:gd name="connsiteY525" fmla="*/ 3607334 h 3904328"/>
                  <a:gd name="connsiteX526" fmla="*/ 1009417 w 4436724"/>
                  <a:gd name="connsiteY526" fmla="*/ 3608261 h 3904328"/>
                  <a:gd name="connsiteX527" fmla="*/ 1002669 w 4436724"/>
                  <a:gd name="connsiteY527" fmla="*/ 3594011 h 3904328"/>
                  <a:gd name="connsiteX528" fmla="*/ 993096 w 4436724"/>
                  <a:gd name="connsiteY528" fmla="*/ 3589289 h 3904328"/>
                  <a:gd name="connsiteX529" fmla="*/ 979006 w 4436724"/>
                  <a:gd name="connsiteY529" fmla="*/ 3570864 h 3904328"/>
                  <a:gd name="connsiteX530" fmla="*/ 969901 w 4436724"/>
                  <a:gd name="connsiteY530" fmla="*/ 3564797 h 3904328"/>
                  <a:gd name="connsiteX531" fmla="*/ 961804 w 4436724"/>
                  <a:gd name="connsiteY531" fmla="*/ 3555395 h 3904328"/>
                  <a:gd name="connsiteX532" fmla="*/ 948051 w 4436724"/>
                  <a:gd name="connsiteY532" fmla="*/ 3544602 h 3904328"/>
                  <a:gd name="connsiteX533" fmla="*/ 930972 w 4436724"/>
                  <a:gd name="connsiteY533" fmla="*/ 3529213 h 3904328"/>
                  <a:gd name="connsiteX534" fmla="*/ 921947 w 4436724"/>
                  <a:gd name="connsiteY534" fmla="*/ 3527531 h 3904328"/>
                  <a:gd name="connsiteX535" fmla="*/ 910303 w 4436724"/>
                  <a:gd name="connsiteY535" fmla="*/ 3523314 h 3904328"/>
                  <a:gd name="connsiteX536" fmla="*/ 909164 w 4436724"/>
                  <a:gd name="connsiteY536" fmla="*/ 3522260 h 3904328"/>
                  <a:gd name="connsiteX537" fmla="*/ 898748 w 4436724"/>
                  <a:gd name="connsiteY537" fmla="*/ 3502904 h 3904328"/>
                  <a:gd name="connsiteX538" fmla="*/ 897816 w 4436724"/>
                  <a:gd name="connsiteY538" fmla="*/ 3499789 h 3904328"/>
                  <a:gd name="connsiteX539" fmla="*/ 899127 w 4436724"/>
                  <a:gd name="connsiteY539" fmla="*/ 3495657 h 3904328"/>
                  <a:gd name="connsiteX540" fmla="*/ 898326 w 4436724"/>
                  <a:gd name="connsiteY540" fmla="*/ 3492663 h 3904328"/>
                  <a:gd name="connsiteX541" fmla="*/ 885084 w 4436724"/>
                  <a:gd name="connsiteY541" fmla="*/ 3485622 h 3904328"/>
                  <a:gd name="connsiteX542" fmla="*/ 879264 w 4436724"/>
                  <a:gd name="connsiteY542" fmla="*/ 3475715 h 3904328"/>
                  <a:gd name="connsiteX543" fmla="*/ 846492 w 4436724"/>
                  <a:gd name="connsiteY543" fmla="*/ 3458049 h 3904328"/>
                  <a:gd name="connsiteX544" fmla="*/ 844809 w 4436724"/>
                  <a:gd name="connsiteY544" fmla="*/ 3457585 h 3904328"/>
                  <a:gd name="connsiteX545" fmla="*/ 819590 w 4436724"/>
                  <a:gd name="connsiteY545" fmla="*/ 3474197 h 3904328"/>
                  <a:gd name="connsiteX546" fmla="*/ 812041 w 4436724"/>
                  <a:gd name="connsiteY546" fmla="*/ 3475419 h 3904328"/>
                  <a:gd name="connsiteX547" fmla="*/ 795467 w 4436724"/>
                  <a:gd name="connsiteY547" fmla="*/ 3482207 h 3904328"/>
                  <a:gd name="connsiteX548" fmla="*/ 783659 w 4436724"/>
                  <a:gd name="connsiteY548" fmla="*/ 3486508 h 3904328"/>
                  <a:gd name="connsiteX549" fmla="*/ 679240 w 4436724"/>
                  <a:gd name="connsiteY549" fmla="*/ 3530777 h 3904328"/>
                  <a:gd name="connsiteX550" fmla="*/ 651954 w 4436724"/>
                  <a:gd name="connsiteY550" fmla="*/ 3547515 h 3904328"/>
                  <a:gd name="connsiteX551" fmla="*/ 645965 w 4436724"/>
                  <a:gd name="connsiteY551" fmla="*/ 3546756 h 3904328"/>
                  <a:gd name="connsiteX552" fmla="*/ 554409 w 4436724"/>
                  <a:gd name="connsiteY552" fmla="*/ 3578462 h 3904328"/>
                  <a:gd name="connsiteX553" fmla="*/ 523370 w 4436724"/>
                  <a:gd name="connsiteY553" fmla="*/ 3597603 h 3904328"/>
                  <a:gd name="connsiteX554" fmla="*/ 519701 w 4436724"/>
                  <a:gd name="connsiteY554" fmla="*/ 3600681 h 3904328"/>
                  <a:gd name="connsiteX555" fmla="*/ 511646 w 4436724"/>
                  <a:gd name="connsiteY555" fmla="*/ 3603674 h 3904328"/>
                  <a:gd name="connsiteX556" fmla="*/ 393816 w 4436724"/>
                  <a:gd name="connsiteY556" fmla="*/ 3664387 h 3904328"/>
                  <a:gd name="connsiteX557" fmla="*/ 390358 w 4436724"/>
                  <a:gd name="connsiteY557" fmla="*/ 3670879 h 3904328"/>
                  <a:gd name="connsiteX558" fmla="*/ 377284 w 4436724"/>
                  <a:gd name="connsiteY558" fmla="*/ 3691496 h 3904328"/>
                  <a:gd name="connsiteX559" fmla="*/ 376567 w 4436724"/>
                  <a:gd name="connsiteY559" fmla="*/ 3692462 h 3904328"/>
                  <a:gd name="connsiteX560" fmla="*/ 350715 w 4436724"/>
                  <a:gd name="connsiteY560" fmla="*/ 3749637 h 3904328"/>
                  <a:gd name="connsiteX561" fmla="*/ 340678 w 4436724"/>
                  <a:gd name="connsiteY561" fmla="*/ 3771814 h 3904328"/>
                  <a:gd name="connsiteX562" fmla="*/ 322544 w 4436724"/>
                  <a:gd name="connsiteY562" fmla="*/ 3790786 h 3904328"/>
                  <a:gd name="connsiteX563" fmla="*/ 269575 w 4436724"/>
                  <a:gd name="connsiteY563" fmla="*/ 3846229 h 3904328"/>
                  <a:gd name="connsiteX564" fmla="*/ 252116 w 4436724"/>
                  <a:gd name="connsiteY564" fmla="*/ 3863890 h 3904328"/>
                  <a:gd name="connsiteX565" fmla="*/ 238157 w 4436724"/>
                  <a:gd name="connsiteY565" fmla="*/ 3899685 h 3904328"/>
                  <a:gd name="connsiteX566" fmla="*/ 210534 w 4436724"/>
                  <a:gd name="connsiteY566" fmla="*/ 3876243 h 3904328"/>
                  <a:gd name="connsiteX567" fmla="*/ 195436 w 4436724"/>
                  <a:gd name="connsiteY567" fmla="*/ 3874763 h 3904328"/>
                  <a:gd name="connsiteX568" fmla="*/ 174097 w 4436724"/>
                  <a:gd name="connsiteY568" fmla="*/ 3874721 h 3904328"/>
                  <a:gd name="connsiteX569" fmla="*/ 164313 w 4436724"/>
                  <a:gd name="connsiteY569" fmla="*/ 3870758 h 3904328"/>
                  <a:gd name="connsiteX570" fmla="*/ 133695 w 4436724"/>
                  <a:gd name="connsiteY570" fmla="*/ 3870041 h 3904328"/>
                  <a:gd name="connsiteX571" fmla="*/ 127918 w 4436724"/>
                  <a:gd name="connsiteY571" fmla="*/ 3869919 h 3904328"/>
                  <a:gd name="connsiteX572" fmla="*/ 126146 w 4436724"/>
                  <a:gd name="connsiteY572" fmla="*/ 3852717 h 3904328"/>
                  <a:gd name="connsiteX573" fmla="*/ 124333 w 4436724"/>
                  <a:gd name="connsiteY573" fmla="*/ 3851536 h 3904328"/>
                  <a:gd name="connsiteX574" fmla="*/ 108055 w 4436724"/>
                  <a:gd name="connsiteY574" fmla="*/ 3863089 h 3904328"/>
                  <a:gd name="connsiteX575" fmla="*/ 101729 w 4436724"/>
                  <a:gd name="connsiteY575" fmla="*/ 3866542 h 3904328"/>
                  <a:gd name="connsiteX576" fmla="*/ 78871 w 4436724"/>
                  <a:gd name="connsiteY576" fmla="*/ 3864434 h 3904328"/>
                  <a:gd name="connsiteX577" fmla="*/ 62550 w 4436724"/>
                  <a:gd name="connsiteY577" fmla="*/ 3861697 h 3904328"/>
                  <a:gd name="connsiteX578" fmla="*/ 56562 w 4436724"/>
                  <a:gd name="connsiteY578" fmla="*/ 3863511 h 3904328"/>
                  <a:gd name="connsiteX579" fmla="*/ 22022 w 4436724"/>
                  <a:gd name="connsiteY579" fmla="*/ 3846140 h 3904328"/>
                  <a:gd name="connsiteX580" fmla="*/ 337 w 4436724"/>
                  <a:gd name="connsiteY580" fmla="*/ 3835204 h 390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</a:cxnLst>
                <a:rect l="l" t="t" r="r" b="b"/>
                <a:pathLst>
                  <a:path w="4436724" h="3904328">
                    <a:moveTo>
                      <a:pt x="337" y="3835204"/>
                    </a:moveTo>
                    <a:lnTo>
                      <a:pt x="0" y="3833727"/>
                    </a:lnTo>
                    <a:cubicBezTo>
                      <a:pt x="1856" y="3832459"/>
                      <a:pt x="31756" y="3812558"/>
                      <a:pt x="38925" y="3808473"/>
                    </a:cubicBezTo>
                    <a:cubicBezTo>
                      <a:pt x="46305" y="3804257"/>
                      <a:pt x="93749" y="3782122"/>
                      <a:pt x="93749" y="3782122"/>
                    </a:cubicBezTo>
                    <a:lnTo>
                      <a:pt x="130650" y="3722042"/>
                    </a:lnTo>
                    <a:lnTo>
                      <a:pt x="204452" y="3602936"/>
                    </a:lnTo>
                    <a:lnTo>
                      <a:pt x="193909" y="3574477"/>
                    </a:lnTo>
                    <a:cubicBezTo>
                      <a:pt x="193909" y="3574477"/>
                      <a:pt x="194964" y="3562883"/>
                      <a:pt x="196018" y="3558667"/>
                    </a:cubicBezTo>
                    <a:cubicBezTo>
                      <a:pt x="197072" y="3554451"/>
                      <a:pt x="213941" y="3515451"/>
                      <a:pt x="213941" y="3515451"/>
                    </a:cubicBezTo>
                    <a:cubicBezTo>
                      <a:pt x="213941" y="3515451"/>
                      <a:pt x="221321" y="3490155"/>
                      <a:pt x="220267" y="3485938"/>
                    </a:cubicBezTo>
                    <a:cubicBezTo>
                      <a:pt x="219213" y="3481722"/>
                      <a:pt x="222376" y="3464858"/>
                      <a:pt x="224484" y="3460642"/>
                    </a:cubicBezTo>
                    <a:cubicBezTo>
                      <a:pt x="226593" y="3456426"/>
                      <a:pt x="248734" y="3441669"/>
                      <a:pt x="248734" y="3441669"/>
                    </a:cubicBezTo>
                    <a:lnTo>
                      <a:pt x="255059" y="3417426"/>
                    </a:lnTo>
                    <a:lnTo>
                      <a:pt x="294069" y="3336266"/>
                    </a:lnTo>
                    <a:cubicBezTo>
                      <a:pt x="294069" y="3336266"/>
                      <a:pt x="324644" y="3267753"/>
                      <a:pt x="326753" y="3261429"/>
                    </a:cubicBezTo>
                    <a:cubicBezTo>
                      <a:pt x="328861" y="3255105"/>
                      <a:pt x="330970" y="3245619"/>
                      <a:pt x="327807" y="3231916"/>
                    </a:cubicBezTo>
                    <a:cubicBezTo>
                      <a:pt x="324644" y="3218214"/>
                      <a:pt x="327807" y="3197133"/>
                      <a:pt x="329916" y="3192917"/>
                    </a:cubicBezTo>
                    <a:cubicBezTo>
                      <a:pt x="332024" y="3188701"/>
                      <a:pt x="337296" y="3179215"/>
                      <a:pt x="336242" y="3171836"/>
                    </a:cubicBezTo>
                    <a:cubicBezTo>
                      <a:pt x="335187" y="3164458"/>
                      <a:pt x="351002" y="3124405"/>
                      <a:pt x="355219" y="3119135"/>
                    </a:cubicBezTo>
                    <a:cubicBezTo>
                      <a:pt x="359437" y="3113865"/>
                      <a:pt x="357328" y="3076973"/>
                      <a:pt x="357328" y="3076973"/>
                    </a:cubicBezTo>
                    <a:lnTo>
                      <a:pt x="372088" y="3065379"/>
                    </a:lnTo>
                    <a:lnTo>
                      <a:pt x="416369" y="2952597"/>
                    </a:lnTo>
                    <a:lnTo>
                      <a:pt x="425858" y="2931517"/>
                    </a:lnTo>
                    <a:lnTo>
                      <a:pt x="460018" y="2882943"/>
                    </a:lnTo>
                    <a:cubicBezTo>
                      <a:pt x="482833" y="2876366"/>
                      <a:pt x="486249" y="2883327"/>
                      <a:pt x="498690" y="2895848"/>
                    </a:cubicBezTo>
                    <a:cubicBezTo>
                      <a:pt x="505775" y="2898378"/>
                      <a:pt x="512396" y="2900233"/>
                      <a:pt x="519060" y="2903944"/>
                    </a:cubicBezTo>
                    <a:cubicBezTo>
                      <a:pt x="527663" y="2906347"/>
                      <a:pt x="538164" y="2903016"/>
                      <a:pt x="550816" y="2906558"/>
                    </a:cubicBezTo>
                    <a:cubicBezTo>
                      <a:pt x="553683" y="2907354"/>
                      <a:pt x="555750" y="2907822"/>
                      <a:pt x="557605" y="2907780"/>
                    </a:cubicBezTo>
                    <a:cubicBezTo>
                      <a:pt x="567221" y="2903733"/>
                      <a:pt x="565703" y="2903438"/>
                      <a:pt x="576372" y="2905377"/>
                    </a:cubicBezTo>
                    <a:cubicBezTo>
                      <a:pt x="576794" y="2904871"/>
                      <a:pt x="577216" y="2904238"/>
                      <a:pt x="577764" y="2903690"/>
                    </a:cubicBezTo>
                    <a:cubicBezTo>
                      <a:pt x="579282" y="2901966"/>
                      <a:pt x="580758" y="2900107"/>
                      <a:pt x="582445" y="2898509"/>
                    </a:cubicBezTo>
                    <a:lnTo>
                      <a:pt x="583921" y="2897497"/>
                    </a:lnTo>
                    <a:cubicBezTo>
                      <a:pt x="589404" y="2894841"/>
                      <a:pt x="592862" y="2896738"/>
                      <a:pt x="597205" y="2899521"/>
                    </a:cubicBezTo>
                    <a:cubicBezTo>
                      <a:pt x="601170" y="2898172"/>
                      <a:pt x="603320" y="2895558"/>
                      <a:pt x="607917" y="2895304"/>
                    </a:cubicBezTo>
                    <a:lnTo>
                      <a:pt x="609731" y="2895473"/>
                    </a:lnTo>
                    <a:cubicBezTo>
                      <a:pt x="611628" y="2895933"/>
                      <a:pt x="613231" y="2896696"/>
                      <a:pt x="614454" y="2897366"/>
                    </a:cubicBezTo>
                    <a:cubicBezTo>
                      <a:pt x="619557" y="2891257"/>
                      <a:pt x="626431" y="2891257"/>
                      <a:pt x="633305" y="2893027"/>
                    </a:cubicBezTo>
                    <a:lnTo>
                      <a:pt x="635245" y="2893534"/>
                    </a:lnTo>
                    <a:cubicBezTo>
                      <a:pt x="640221" y="2893656"/>
                      <a:pt x="642119" y="2886995"/>
                      <a:pt x="653506" y="2890325"/>
                    </a:cubicBezTo>
                    <a:cubicBezTo>
                      <a:pt x="657976" y="2884971"/>
                      <a:pt x="663206" y="2886366"/>
                      <a:pt x="668899" y="2883790"/>
                    </a:cubicBezTo>
                    <a:cubicBezTo>
                      <a:pt x="680834" y="2878394"/>
                      <a:pt x="685388" y="2884216"/>
                      <a:pt x="696564" y="2883959"/>
                    </a:cubicBezTo>
                    <a:cubicBezTo>
                      <a:pt x="698462" y="2883917"/>
                      <a:pt x="719885" y="2878777"/>
                      <a:pt x="720602" y="2878351"/>
                    </a:cubicBezTo>
                    <a:cubicBezTo>
                      <a:pt x="736965" y="2868907"/>
                      <a:pt x="731989" y="2861782"/>
                      <a:pt x="741351" y="2855879"/>
                    </a:cubicBezTo>
                    <a:lnTo>
                      <a:pt x="742911" y="2854914"/>
                    </a:lnTo>
                    <a:cubicBezTo>
                      <a:pt x="747804" y="2843948"/>
                      <a:pt x="743333" y="2842350"/>
                      <a:pt x="757583" y="2837206"/>
                    </a:cubicBezTo>
                    <a:cubicBezTo>
                      <a:pt x="766904" y="2833876"/>
                      <a:pt x="766693" y="2828015"/>
                      <a:pt x="774668" y="2823335"/>
                    </a:cubicBezTo>
                    <a:lnTo>
                      <a:pt x="776182" y="2822449"/>
                    </a:lnTo>
                    <a:cubicBezTo>
                      <a:pt x="777404" y="2804363"/>
                      <a:pt x="790313" y="2806091"/>
                      <a:pt x="804058" y="2811319"/>
                    </a:cubicBezTo>
                    <a:lnTo>
                      <a:pt x="804774" y="2810813"/>
                    </a:lnTo>
                    <a:cubicBezTo>
                      <a:pt x="806546" y="2803603"/>
                      <a:pt x="806124" y="2799177"/>
                      <a:pt x="815824" y="2798586"/>
                    </a:cubicBezTo>
                    <a:lnTo>
                      <a:pt x="817426" y="2797575"/>
                    </a:lnTo>
                    <a:cubicBezTo>
                      <a:pt x="820674" y="2780457"/>
                      <a:pt x="828307" y="2789311"/>
                      <a:pt x="831512" y="2784041"/>
                    </a:cubicBezTo>
                    <a:cubicBezTo>
                      <a:pt x="839609" y="2770802"/>
                      <a:pt x="843025" y="2771101"/>
                      <a:pt x="857659" y="2767176"/>
                    </a:cubicBezTo>
                    <a:cubicBezTo>
                      <a:pt x="875034" y="2762500"/>
                      <a:pt x="867232" y="2748203"/>
                      <a:pt x="880559" y="2747318"/>
                    </a:cubicBezTo>
                    <a:cubicBezTo>
                      <a:pt x="887517" y="2746897"/>
                      <a:pt x="895150" y="2748119"/>
                      <a:pt x="901392" y="2744072"/>
                    </a:cubicBezTo>
                    <a:lnTo>
                      <a:pt x="902826" y="2743102"/>
                    </a:lnTo>
                    <a:cubicBezTo>
                      <a:pt x="908688" y="2739055"/>
                      <a:pt x="911724" y="2739480"/>
                      <a:pt x="918640" y="2739480"/>
                    </a:cubicBezTo>
                    <a:cubicBezTo>
                      <a:pt x="921508" y="2739523"/>
                      <a:pt x="922562" y="2740703"/>
                      <a:pt x="924545" y="2739691"/>
                    </a:cubicBezTo>
                    <a:lnTo>
                      <a:pt x="903458" y="2691206"/>
                    </a:lnTo>
                    <a:cubicBezTo>
                      <a:pt x="903458" y="2691206"/>
                      <a:pt x="899241" y="2675395"/>
                      <a:pt x="899241" y="2671179"/>
                    </a:cubicBezTo>
                    <a:cubicBezTo>
                      <a:pt x="899241" y="2666963"/>
                      <a:pt x="900295" y="2558397"/>
                      <a:pt x="901350" y="2554181"/>
                    </a:cubicBezTo>
                    <a:cubicBezTo>
                      <a:pt x="902404" y="2549965"/>
                      <a:pt x="901350" y="2542587"/>
                      <a:pt x="899241" y="2537317"/>
                    </a:cubicBezTo>
                    <a:cubicBezTo>
                      <a:pt x="897132" y="2532047"/>
                      <a:pt x="896078" y="2517374"/>
                      <a:pt x="896078" y="2517374"/>
                    </a:cubicBezTo>
                    <a:cubicBezTo>
                      <a:pt x="896078" y="2509912"/>
                      <a:pt x="899241" y="2496210"/>
                      <a:pt x="901350" y="2488831"/>
                    </a:cubicBezTo>
                    <a:cubicBezTo>
                      <a:pt x="903458" y="2481453"/>
                      <a:pt x="906621" y="2439292"/>
                      <a:pt x="905567" y="2432967"/>
                    </a:cubicBezTo>
                    <a:cubicBezTo>
                      <a:pt x="904513" y="2426643"/>
                      <a:pt x="901350" y="2418211"/>
                      <a:pt x="898187" y="2407671"/>
                    </a:cubicBezTo>
                    <a:lnTo>
                      <a:pt x="897849" y="2406528"/>
                    </a:lnTo>
                    <a:lnTo>
                      <a:pt x="896078" y="2400292"/>
                    </a:lnTo>
                    <a:cubicBezTo>
                      <a:pt x="892915" y="2393968"/>
                      <a:pt x="888698" y="2367617"/>
                      <a:pt x="888698" y="2367617"/>
                    </a:cubicBezTo>
                    <a:lnTo>
                      <a:pt x="896078" y="2342321"/>
                    </a:lnTo>
                    <a:cubicBezTo>
                      <a:pt x="896078" y="2342321"/>
                      <a:pt x="905567" y="2330726"/>
                      <a:pt x="905567" y="2325456"/>
                    </a:cubicBezTo>
                    <a:cubicBezTo>
                      <a:pt x="905567" y="2320186"/>
                      <a:pt x="911893" y="2304375"/>
                      <a:pt x="911893" y="2304375"/>
                    </a:cubicBezTo>
                    <a:cubicBezTo>
                      <a:pt x="911893" y="2304375"/>
                      <a:pt x="936142" y="2279079"/>
                      <a:pt x="942468" y="2274862"/>
                    </a:cubicBezTo>
                    <a:cubicBezTo>
                      <a:pt x="948794" y="2270646"/>
                      <a:pt x="959337" y="2257998"/>
                      <a:pt x="964608" y="2250620"/>
                    </a:cubicBezTo>
                    <a:cubicBezTo>
                      <a:pt x="969880" y="2243241"/>
                      <a:pt x="978315" y="2236917"/>
                      <a:pt x="984640" y="2232701"/>
                    </a:cubicBezTo>
                    <a:cubicBezTo>
                      <a:pt x="990966" y="2228485"/>
                      <a:pt x="999401" y="2224269"/>
                      <a:pt x="1004672" y="2224269"/>
                    </a:cubicBezTo>
                    <a:cubicBezTo>
                      <a:pt x="1009944" y="2224269"/>
                      <a:pt x="1021541" y="2225323"/>
                      <a:pt x="1026813" y="2226377"/>
                    </a:cubicBezTo>
                    <a:cubicBezTo>
                      <a:pt x="1032085" y="2227431"/>
                      <a:pt x="1052117" y="2244295"/>
                      <a:pt x="1057388" y="2249566"/>
                    </a:cubicBezTo>
                    <a:cubicBezTo>
                      <a:pt x="1062660" y="2254836"/>
                      <a:pt x="1094289" y="2268538"/>
                      <a:pt x="1102724" y="2271700"/>
                    </a:cubicBezTo>
                    <a:cubicBezTo>
                      <a:pt x="1111158" y="2274862"/>
                      <a:pt x="1126973" y="2282241"/>
                      <a:pt x="1131190" y="2286457"/>
                    </a:cubicBezTo>
                    <a:cubicBezTo>
                      <a:pt x="1135407" y="2290673"/>
                      <a:pt x="1156493" y="2291727"/>
                      <a:pt x="1165982" y="2292781"/>
                    </a:cubicBezTo>
                    <a:cubicBezTo>
                      <a:pt x="1175471" y="2293835"/>
                      <a:pt x="1189177" y="2302267"/>
                      <a:pt x="1189177" y="2302267"/>
                    </a:cubicBezTo>
                    <a:cubicBezTo>
                      <a:pt x="1189177" y="2302267"/>
                      <a:pt x="1230295" y="2339158"/>
                      <a:pt x="1237675" y="2345483"/>
                    </a:cubicBezTo>
                    <a:cubicBezTo>
                      <a:pt x="1245056" y="2351807"/>
                      <a:pt x="1277950" y="2388360"/>
                      <a:pt x="1277950" y="2388360"/>
                    </a:cubicBezTo>
                    <a:cubicBezTo>
                      <a:pt x="1279174" y="2382458"/>
                      <a:pt x="1281113" y="2376808"/>
                      <a:pt x="1283011" y="2373942"/>
                    </a:cubicBezTo>
                    <a:cubicBezTo>
                      <a:pt x="1287228" y="2367617"/>
                      <a:pt x="1292500" y="2366563"/>
                      <a:pt x="1300934" y="2366563"/>
                    </a:cubicBezTo>
                    <a:cubicBezTo>
                      <a:pt x="1309369" y="2366563"/>
                      <a:pt x="1311477" y="2361293"/>
                      <a:pt x="1315695" y="2343375"/>
                    </a:cubicBezTo>
                    <a:cubicBezTo>
                      <a:pt x="1319912" y="2325456"/>
                      <a:pt x="1344161" y="2301213"/>
                      <a:pt x="1344161" y="2301213"/>
                    </a:cubicBezTo>
                    <a:cubicBezTo>
                      <a:pt x="1344161" y="2301213"/>
                      <a:pt x="1354704" y="2292781"/>
                      <a:pt x="1362084" y="2292781"/>
                    </a:cubicBezTo>
                    <a:cubicBezTo>
                      <a:pt x="1369465" y="2292781"/>
                      <a:pt x="1370519" y="2291727"/>
                      <a:pt x="1376845" y="2285403"/>
                    </a:cubicBezTo>
                    <a:cubicBezTo>
                      <a:pt x="1383171" y="2279079"/>
                      <a:pt x="1393714" y="2287511"/>
                      <a:pt x="1393714" y="2299105"/>
                    </a:cubicBezTo>
                    <a:cubicBezTo>
                      <a:pt x="1393714" y="2310700"/>
                      <a:pt x="1413746" y="2304375"/>
                      <a:pt x="1420072" y="2303321"/>
                    </a:cubicBezTo>
                    <a:cubicBezTo>
                      <a:pt x="1426398" y="2302267"/>
                      <a:pt x="1436941" y="2294889"/>
                      <a:pt x="1442212" y="2290673"/>
                    </a:cubicBezTo>
                    <a:cubicBezTo>
                      <a:pt x="1447484" y="2286457"/>
                      <a:pt x="1471350" y="2264406"/>
                      <a:pt x="1471350" y="2264406"/>
                    </a:cubicBezTo>
                    <a:cubicBezTo>
                      <a:pt x="1471438" y="2262424"/>
                      <a:pt x="1471733" y="2260447"/>
                      <a:pt x="1469156" y="2254709"/>
                    </a:cubicBezTo>
                    <a:cubicBezTo>
                      <a:pt x="1472151" y="2249608"/>
                      <a:pt x="1475187" y="2245602"/>
                      <a:pt x="1473753" y="2238987"/>
                    </a:cubicBezTo>
                    <a:lnTo>
                      <a:pt x="1473079" y="2237385"/>
                    </a:lnTo>
                    <a:lnTo>
                      <a:pt x="1473795" y="2236036"/>
                    </a:lnTo>
                    <a:cubicBezTo>
                      <a:pt x="1477047" y="2230386"/>
                      <a:pt x="1480627" y="2225369"/>
                      <a:pt x="1478856" y="2217860"/>
                    </a:cubicBezTo>
                    <a:cubicBezTo>
                      <a:pt x="1485056" y="2214070"/>
                      <a:pt x="1486743" y="2211919"/>
                      <a:pt x="1485224" y="2204874"/>
                    </a:cubicBezTo>
                    <a:cubicBezTo>
                      <a:pt x="1483580" y="2197074"/>
                      <a:pt x="1498340" y="2192900"/>
                      <a:pt x="1502182" y="2185274"/>
                    </a:cubicBezTo>
                    <a:lnTo>
                      <a:pt x="1502730" y="2183671"/>
                    </a:lnTo>
                    <a:cubicBezTo>
                      <a:pt x="1503953" y="2176968"/>
                      <a:pt x="1499989" y="2173422"/>
                      <a:pt x="1497627" y="2171613"/>
                    </a:cubicBezTo>
                    <a:lnTo>
                      <a:pt x="1496067" y="2170517"/>
                    </a:lnTo>
                    <a:cubicBezTo>
                      <a:pt x="1496155" y="2170091"/>
                      <a:pt x="1496404" y="2169463"/>
                      <a:pt x="1497079" y="2168321"/>
                    </a:cubicBezTo>
                    <a:cubicBezTo>
                      <a:pt x="1505345" y="2153990"/>
                      <a:pt x="1493284" y="2145684"/>
                      <a:pt x="1501208" y="2135983"/>
                    </a:cubicBezTo>
                    <a:cubicBezTo>
                      <a:pt x="1511708" y="2123166"/>
                      <a:pt x="1503025" y="2126665"/>
                      <a:pt x="1505973" y="2114649"/>
                    </a:cubicBezTo>
                    <a:cubicBezTo>
                      <a:pt x="1507365" y="2108831"/>
                      <a:pt x="1537143" y="2111656"/>
                      <a:pt x="1527186" y="2094196"/>
                    </a:cubicBezTo>
                    <a:lnTo>
                      <a:pt x="1528367" y="2092932"/>
                    </a:lnTo>
                    <a:cubicBezTo>
                      <a:pt x="1530771" y="2090364"/>
                      <a:pt x="1532795" y="2089221"/>
                      <a:pt x="1536464" y="2088673"/>
                    </a:cubicBezTo>
                    <a:cubicBezTo>
                      <a:pt x="1550887" y="2086523"/>
                      <a:pt x="1538531" y="2070291"/>
                      <a:pt x="1547260" y="2061357"/>
                    </a:cubicBezTo>
                    <a:lnTo>
                      <a:pt x="1548989" y="2059582"/>
                    </a:lnTo>
                    <a:cubicBezTo>
                      <a:pt x="1563328" y="2044741"/>
                      <a:pt x="1543975" y="2035554"/>
                      <a:pt x="1556707" y="2022480"/>
                    </a:cubicBezTo>
                    <a:cubicBezTo>
                      <a:pt x="1560966" y="2019196"/>
                      <a:pt x="1569316" y="2008866"/>
                      <a:pt x="1570708" y="2003676"/>
                    </a:cubicBezTo>
                    <a:cubicBezTo>
                      <a:pt x="1572521" y="1996846"/>
                      <a:pt x="1570033" y="1990480"/>
                      <a:pt x="1570033" y="1983692"/>
                    </a:cubicBezTo>
                    <a:cubicBezTo>
                      <a:pt x="1570033" y="1976402"/>
                      <a:pt x="1572310" y="1969736"/>
                      <a:pt x="1573323" y="1962611"/>
                    </a:cubicBezTo>
                    <a:cubicBezTo>
                      <a:pt x="1573951" y="1958184"/>
                      <a:pt x="1569485" y="1931496"/>
                      <a:pt x="1567883" y="1927200"/>
                    </a:cubicBezTo>
                    <a:cubicBezTo>
                      <a:pt x="1565010" y="1919526"/>
                      <a:pt x="1558647" y="1915605"/>
                      <a:pt x="1552194" y="1911558"/>
                    </a:cubicBezTo>
                    <a:cubicBezTo>
                      <a:pt x="1552194" y="1911558"/>
                      <a:pt x="1513901" y="1900680"/>
                      <a:pt x="1503358" y="1896464"/>
                    </a:cubicBezTo>
                    <a:cubicBezTo>
                      <a:pt x="1492815" y="1892248"/>
                      <a:pt x="1407416" y="1859573"/>
                      <a:pt x="1407416" y="1859573"/>
                    </a:cubicBezTo>
                    <a:cubicBezTo>
                      <a:pt x="1407416" y="1859573"/>
                      <a:pt x="1398981" y="1816357"/>
                      <a:pt x="1396873" y="1807925"/>
                    </a:cubicBezTo>
                    <a:cubicBezTo>
                      <a:pt x="1394764" y="1799493"/>
                      <a:pt x="1400036" y="1782628"/>
                      <a:pt x="1400036" y="1782628"/>
                    </a:cubicBezTo>
                    <a:lnTo>
                      <a:pt x="1443262" y="1673009"/>
                    </a:lnTo>
                    <a:lnTo>
                      <a:pt x="1421122" y="1643496"/>
                    </a:lnTo>
                    <a:lnTo>
                      <a:pt x="1421122" y="1602389"/>
                    </a:lnTo>
                    <a:cubicBezTo>
                      <a:pt x="1421122" y="1602389"/>
                      <a:pt x="1424285" y="1587632"/>
                      <a:pt x="1427448" y="1579200"/>
                    </a:cubicBezTo>
                    <a:cubicBezTo>
                      <a:pt x="1430611" y="1570768"/>
                      <a:pt x="1426393" y="1546525"/>
                      <a:pt x="1427448" y="1533876"/>
                    </a:cubicBezTo>
                    <a:cubicBezTo>
                      <a:pt x="1428502" y="1521228"/>
                      <a:pt x="1432719" y="1486445"/>
                      <a:pt x="1433774" y="1479067"/>
                    </a:cubicBezTo>
                    <a:cubicBezTo>
                      <a:pt x="1434828" y="1471688"/>
                      <a:pt x="1439045" y="1452716"/>
                      <a:pt x="1443262" y="1448500"/>
                    </a:cubicBezTo>
                    <a:cubicBezTo>
                      <a:pt x="1447480" y="1444283"/>
                      <a:pt x="1463294" y="1412662"/>
                      <a:pt x="1472783" y="1406338"/>
                    </a:cubicBezTo>
                    <a:cubicBezTo>
                      <a:pt x="1482272" y="1400014"/>
                      <a:pt x="1477001" y="1371555"/>
                      <a:pt x="1475946" y="1363123"/>
                    </a:cubicBezTo>
                    <a:cubicBezTo>
                      <a:pt x="1474892" y="1354691"/>
                      <a:pt x="1477001" y="1340988"/>
                      <a:pt x="1481218" y="1337826"/>
                    </a:cubicBezTo>
                    <a:cubicBezTo>
                      <a:pt x="1485435" y="1334664"/>
                      <a:pt x="1489652" y="1328340"/>
                      <a:pt x="1489652" y="1323070"/>
                    </a:cubicBezTo>
                    <a:cubicBezTo>
                      <a:pt x="1489652" y="1317799"/>
                      <a:pt x="1501250" y="1310421"/>
                      <a:pt x="1501250" y="1310421"/>
                    </a:cubicBezTo>
                    <a:lnTo>
                      <a:pt x="1523390" y="1292503"/>
                    </a:lnTo>
                    <a:lnTo>
                      <a:pt x="1558394" y="1266826"/>
                    </a:lnTo>
                    <a:lnTo>
                      <a:pt x="1559237" y="1266152"/>
                    </a:lnTo>
                    <a:cubicBezTo>
                      <a:pt x="1567671" y="1259828"/>
                      <a:pt x="1569780" y="1255611"/>
                      <a:pt x="1578215" y="1241909"/>
                    </a:cubicBezTo>
                    <a:cubicBezTo>
                      <a:pt x="1586649" y="1228207"/>
                      <a:pt x="1596138" y="1236639"/>
                      <a:pt x="1600355" y="1242963"/>
                    </a:cubicBezTo>
                    <a:cubicBezTo>
                      <a:pt x="1604572" y="1249287"/>
                      <a:pt x="1614061" y="1267206"/>
                      <a:pt x="1621441" y="1279854"/>
                    </a:cubicBezTo>
                    <a:cubicBezTo>
                      <a:pt x="1628822" y="1292503"/>
                      <a:pt x="1629876" y="1294611"/>
                      <a:pt x="1640419" y="1299881"/>
                    </a:cubicBezTo>
                    <a:cubicBezTo>
                      <a:pt x="1650962" y="1305151"/>
                      <a:pt x="1691026" y="1307259"/>
                      <a:pt x="1703678" y="1307259"/>
                    </a:cubicBezTo>
                    <a:cubicBezTo>
                      <a:pt x="1716330" y="1307259"/>
                      <a:pt x="1725819" y="1318853"/>
                      <a:pt x="1731090" y="1333610"/>
                    </a:cubicBezTo>
                    <a:cubicBezTo>
                      <a:pt x="1736362" y="1348366"/>
                      <a:pt x="1740579" y="1376825"/>
                      <a:pt x="1741633" y="1392636"/>
                    </a:cubicBezTo>
                    <a:cubicBezTo>
                      <a:pt x="1742688" y="1408446"/>
                      <a:pt x="1749013" y="1428473"/>
                      <a:pt x="1753231" y="1443229"/>
                    </a:cubicBezTo>
                    <a:cubicBezTo>
                      <a:pt x="1757448" y="1457986"/>
                      <a:pt x="1777480" y="1483283"/>
                      <a:pt x="1782751" y="1488553"/>
                    </a:cubicBezTo>
                    <a:cubicBezTo>
                      <a:pt x="1788023" y="1493823"/>
                      <a:pt x="1792240" y="1495931"/>
                      <a:pt x="1797512" y="1491715"/>
                    </a:cubicBezTo>
                    <a:cubicBezTo>
                      <a:pt x="1802783" y="1487499"/>
                      <a:pt x="1815435" y="1470634"/>
                      <a:pt x="1818598" y="1465364"/>
                    </a:cubicBezTo>
                    <a:cubicBezTo>
                      <a:pt x="1821761" y="1460094"/>
                      <a:pt x="1827033" y="1437959"/>
                      <a:pt x="1830196" y="1424257"/>
                    </a:cubicBezTo>
                    <a:cubicBezTo>
                      <a:pt x="1833359" y="1410554"/>
                      <a:pt x="1840739" y="1388420"/>
                      <a:pt x="1840739" y="1388420"/>
                    </a:cubicBezTo>
                    <a:cubicBezTo>
                      <a:pt x="1840739" y="1388420"/>
                      <a:pt x="1849173" y="1375771"/>
                      <a:pt x="1855499" y="1372609"/>
                    </a:cubicBezTo>
                    <a:cubicBezTo>
                      <a:pt x="1861825" y="1369447"/>
                      <a:pt x="1901889" y="1357853"/>
                      <a:pt x="1910323" y="1356799"/>
                    </a:cubicBezTo>
                    <a:cubicBezTo>
                      <a:pt x="1918758" y="1355745"/>
                      <a:pt x="1921921" y="1348366"/>
                      <a:pt x="1914541" y="1344150"/>
                    </a:cubicBezTo>
                    <a:cubicBezTo>
                      <a:pt x="1907160" y="1339934"/>
                      <a:pt x="1911378" y="1332556"/>
                      <a:pt x="1913486" y="1327286"/>
                    </a:cubicBezTo>
                    <a:cubicBezTo>
                      <a:pt x="1915595" y="1322016"/>
                      <a:pt x="1917704" y="1312529"/>
                      <a:pt x="1919812" y="1307259"/>
                    </a:cubicBezTo>
                    <a:cubicBezTo>
                      <a:pt x="1921921" y="1301989"/>
                      <a:pt x="1922975" y="1294611"/>
                      <a:pt x="1919812" y="1286178"/>
                    </a:cubicBezTo>
                    <a:cubicBezTo>
                      <a:pt x="1916649" y="1277746"/>
                      <a:pt x="1915595" y="1265098"/>
                      <a:pt x="1915595" y="1258774"/>
                    </a:cubicBezTo>
                    <a:cubicBezTo>
                      <a:pt x="1915595" y="1252449"/>
                      <a:pt x="1906106" y="1248233"/>
                      <a:pt x="1892400" y="1234531"/>
                    </a:cubicBezTo>
                    <a:cubicBezTo>
                      <a:pt x="1878694" y="1220828"/>
                      <a:pt x="1878694" y="1207126"/>
                      <a:pt x="1882911" y="1197640"/>
                    </a:cubicBezTo>
                    <a:cubicBezTo>
                      <a:pt x="1887129" y="1188153"/>
                      <a:pt x="1896023" y="1159568"/>
                      <a:pt x="1896023" y="1159568"/>
                    </a:cubicBezTo>
                    <a:cubicBezTo>
                      <a:pt x="1894003" y="1152063"/>
                      <a:pt x="1891177" y="1146709"/>
                      <a:pt x="1882865" y="1138951"/>
                    </a:cubicBezTo>
                    <a:lnTo>
                      <a:pt x="1878310" y="1134819"/>
                    </a:lnTo>
                    <a:cubicBezTo>
                      <a:pt x="1872410" y="1129338"/>
                      <a:pt x="1843982" y="1089205"/>
                      <a:pt x="1841873" y="1083551"/>
                    </a:cubicBezTo>
                    <a:cubicBezTo>
                      <a:pt x="1837319" y="1071497"/>
                      <a:pt x="1842464" y="1058423"/>
                      <a:pt x="1827956" y="1050922"/>
                    </a:cubicBezTo>
                    <a:cubicBezTo>
                      <a:pt x="1813280" y="1043375"/>
                      <a:pt x="1802147" y="1050037"/>
                      <a:pt x="1800455" y="1028408"/>
                    </a:cubicBezTo>
                    <a:cubicBezTo>
                      <a:pt x="1800203" y="1025077"/>
                      <a:pt x="1799659" y="1021620"/>
                      <a:pt x="1798811" y="1018121"/>
                    </a:cubicBezTo>
                    <a:cubicBezTo>
                      <a:pt x="1798811" y="1018121"/>
                      <a:pt x="1780635" y="1015296"/>
                      <a:pt x="1771146" y="1011080"/>
                    </a:cubicBezTo>
                    <a:cubicBezTo>
                      <a:pt x="1761657" y="1006864"/>
                      <a:pt x="1767983" y="999486"/>
                      <a:pt x="1772200" y="996323"/>
                    </a:cubicBezTo>
                    <a:cubicBezTo>
                      <a:pt x="1776417" y="993161"/>
                      <a:pt x="1781137" y="983506"/>
                      <a:pt x="1781137" y="983506"/>
                    </a:cubicBezTo>
                    <a:lnTo>
                      <a:pt x="1779998" y="982368"/>
                    </a:lnTo>
                    <a:cubicBezTo>
                      <a:pt x="1778648" y="981061"/>
                      <a:pt x="1778353" y="979332"/>
                      <a:pt x="1777974" y="977519"/>
                    </a:cubicBezTo>
                    <a:cubicBezTo>
                      <a:pt x="1774182" y="958673"/>
                      <a:pt x="1775612" y="960191"/>
                      <a:pt x="1762247" y="943453"/>
                    </a:cubicBezTo>
                    <a:cubicBezTo>
                      <a:pt x="1756259" y="935906"/>
                      <a:pt x="1756385" y="925661"/>
                      <a:pt x="1749553" y="918957"/>
                    </a:cubicBezTo>
                    <a:cubicBezTo>
                      <a:pt x="1735384" y="905128"/>
                      <a:pt x="1731841" y="926378"/>
                      <a:pt x="1731883" y="896865"/>
                    </a:cubicBezTo>
                    <a:cubicBezTo>
                      <a:pt x="1731883" y="890540"/>
                      <a:pt x="1730829" y="886872"/>
                      <a:pt x="1728678" y="883584"/>
                    </a:cubicBezTo>
                    <a:cubicBezTo>
                      <a:pt x="1728678" y="883584"/>
                      <a:pt x="1716321" y="879326"/>
                      <a:pt x="1727919" y="874056"/>
                    </a:cubicBezTo>
                    <a:cubicBezTo>
                      <a:pt x="1739516" y="868785"/>
                      <a:pt x="1771146" y="847705"/>
                      <a:pt x="1777472" y="842434"/>
                    </a:cubicBezTo>
                    <a:cubicBezTo>
                      <a:pt x="1783798" y="837164"/>
                      <a:pt x="1802775" y="817138"/>
                      <a:pt x="1812264" y="817138"/>
                    </a:cubicBezTo>
                    <a:cubicBezTo>
                      <a:pt x="1821753" y="817138"/>
                      <a:pt x="1828079" y="810813"/>
                      <a:pt x="1828079" y="810813"/>
                    </a:cubicBezTo>
                    <a:cubicBezTo>
                      <a:pt x="1828079" y="810813"/>
                      <a:pt x="1846002" y="802381"/>
                      <a:pt x="1854437" y="802381"/>
                    </a:cubicBezTo>
                    <a:cubicBezTo>
                      <a:pt x="1862871" y="802381"/>
                      <a:pt x="1864980" y="793949"/>
                      <a:pt x="1868143" y="785517"/>
                    </a:cubicBezTo>
                    <a:cubicBezTo>
                      <a:pt x="1871306" y="777084"/>
                      <a:pt x="1869197" y="771814"/>
                      <a:pt x="1881849" y="766544"/>
                    </a:cubicBezTo>
                    <a:cubicBezTo>
                      <a:pt x="1894500" y="761274"/>
                      <a:pt x="1899772" y="759166"/>
                      <a:pt x="1899772" y="759166"/>
                    </a:cubicBezTo>
                    <a:cubicBezTo>
                      <a:pt x="1899772" y="759166"/>
                      <a:pt x="1910315" y="772868"/>
                      <a:pt x="1917695" y="772868"/>
                    </a:cubicBezTo>
                    <a:cubicBezTo>
                      <a:pt x="1925076" y="772868"/>
                      <a:pt x="1931401" y="766544"/>
                      <a:pt x="1931401" y="766544"/>
                    </a:cubicBezTo>
                    <a:cubicBezTo>
                      <a:pt x="1931401" y="766544"/>
                      <a:pt x="1939836" y="760220"/>
                      <a:pt x="1944053" y="759166"/>
                    </a:cubicBezTo>
                    <a:cubicBezTo>
                      <a:pt x="1948270" y="758112"/>
                      <a:pt x="1959868" y="754950"/>
                      <a:pt x="1958814" y="745463"/>
                    </a:cubicBezTo>
                    <a:cubicBezTo>
                      <a:pt x="1957759" y="735977"/>
                      <a:pt x="1949325" y="723329"/>
                      <a:pt x="1945108" y="719113"/>
                    </a:cubicBezTo>
                    <a:cubicBezTo>
                      <a:pt x="1940890" y="714896"/>
                      <a:pt x="1930347" y="705410"/>
                      <a:pt x="1930347" y="714896"/>
                    </a:cubicBezTo>
                    <a:cubicBezTo>
                      <a:pt x="1930347" y="724383"/>
                      <a:pt x="1929293" y="729653"/>
                      <a:pt x="1922967" y="728599"/>
                    </a:cubicBezTo>
                    <a:cubicBezTo>
                      <a:pt x="1916641" y="727545"/>
                      <a:pt x="1886066" y="722275"/>
                      <a:pt x="1877631" y="713842"/>
                    </a:cubicBezTo>
                    <a:cubicBezTo>
                      <a:pt x="1869197" y="705410"/>
                      <a:pt x="1871306" y="706464"/>
                      <a:pt x="1861817" y="705410"/>
                    </a:cubicBezTo>
                    <a:cubicBezTo>
                      <a:pt x="1852328" y="704356"/>
                      <a:pt x="1837568" y="698032"/>
                      <a:pt x="1833350" y="693816"/>
                    </a:cubicBezTo>
                    <a:cubicBezTo>
                      <a:pt x="1829133" y="689600"/>
                      <a:pt x="1818590" y="681167"/>
                      <a:pt x="1815427" y="674843"/>
                    </a:cubicBezTo>
                    <a:cubicBezTo>
                      <a:pt x="1812264" y="668519"/>
                      <a:pt x="1800667" y="659033"/>
                      <a:pt x="1791178" y="666411"/>
                    </a:cubicBezTo>
                    <a:cubicBezTo>
                      <a:pt x="1781689" y="673789"/>
                      <a:pt x="1765874" y="682221"/>
                      <a:pt x="1761657" y="684329"/>
                    </a:cubicBezTo>
                    <a:cubicBezTo>
                      <a:pt x="1757440" y="686437"/>
                      <a:pt x="1744788" y="686437"/>
                      <a:pt x="1739516" y="686437"/>
                    </a:cubicBezTo>
                    <a:cubicBezTo>
                      <a:pt x="1734245" y="686437"/>
                      <a:pt x="1728973" y="687492"/>
                      <a:pt x="1724756" y="689600"/>
                    </a:cubicBezTo>
                    <a:cubicBezTo>
                      <a:pt x="1720539" y="691708"/>
                      <a:pt x="1680475" y="691708"/>
                      <a:pt x="1676258" y="691708"/>
                    </a:cubicBezTo>
                    <a:cubicBezTo>
                      <a:pt x="1672040" y="691708"/>
                      <a:pt x="1668877" y="691708"/>
                      <a:pt x="1663606" y="693816"/>
                    </a:cubicBezTo>
                    <a:cubicBezTo>
                      <a:pt x="1658334" y="695924"/>
                      <a:pt x="1651624" y="691033"/>
                      <a:pt x="1651624" y="691033"/>
                    </a:cubicBezTo>
                    <a:cubicBezTo>
                      <a:pt x="1645636" y="686142"/>
                      <a:pt x="1635350" y="687492"/>
                      <a:pt x="1627759" y="687492"/>
                    </a:cubicBezTo>
                    <a:cubicBezTo>
                      <a:pt x="1627759" y="687492"/>
                      <a:pt x="1620379" y="679059"/>
                      <a:pt x="1617216" y="673789"/>
                    </a:cubicBezTo>
                    <a:cubicBezTo>
                      <a:pt x="1614053" y="668519"/>
                      <a:pt x="1609836" y="666411"/>
                      <a:pt x="1599293" y="661141"/>
                    </a:cubicBezTo>
                    <a:cubicBezTo>
                      <a:pt x="1588750" y="655871"/>
                      <a:pt x="1581369" y="655871"/>
                      <a:pt x="1573989" y="654816"/>
                    </a:cubicBezTo>
                    <a:cubicBezTo>
                      <a:pt x="1566609" y="653762"/>
                      <a:pt x="1556066" y="662195"/>
                      <a:pt x="1551849" y="668519"/>
                    </a:cubicBezTo>
                    <a:cubicBezTo>
                      <a:pt x="1547631" y="674843"/>
                      <a:pt x="1543414" y="679059"/>
                      <a:pt x="1533925" y="675897"/>
                    </a:cubicBezTo>
                    <a:cubicBezTo>
                      <a:pt x="1524436" y="672735"/>
                      <a:pt x="1524436" y="691708"/>
                      <a:pt x="1522328" y="696978"/>
                    </a:cubicBezTo>
                    <a:cubicBezTo>
                      <a:pt x="1520219" y="702248"/>
                      <a:pt x="1493861" y="723329"/>
                      <a:pt x="1484372" y="733869"/>
                    </a:cubicBezTo>
                    <a:cubicBezTo>
                      <a:pt x="1474884" y="744409"/>
                      <a:pt x="1471721" y="740193"/>
                      <a:pt x="1462232" y="735977"/>
                    </a:cubicBezTo>
                    <a:cubicBezTo>
                      <a:pt x="1452743" y="731761"/>
                      <a:pt x="1427440" y="714896"/>
                      <a:pt x="1423222" y="712788"/>
                    </a:cubicBezTo>
                    <a:cubicBezTo>
                      <a:pt x="1419005" y="710680"/>
                      <a:pt x="1404245" y="709626"/>
                      <a:pt x="1397919" y="709626"/>
                    </a:cubicBezTo>
                    <a:cubicBezTo>
                      <a:pt x="1391593" y="709626"/>
                      <a:pt x="1382104" y="718059"/>
                      <a:pt x="1374724" y="725437"/>
                    </a:cubicBezTo>
                    <a:cubicBezTo>
                      <a:pt x="1367344" y="732815"/>
                      <a:pt x="1357855" y="725437"/>
                      <a:pt x="1350475" y="724383"/>
                    </a:cubicBezTo>
                    <a:cubicBezTo>
                      <a:pt x="1343094" y="723329"/>
                      <a:pt x="1339932" y="733869"/>
                      <a:pt x="1339932" y="739139"/>
                    </a:cubicBezTo>
                    <a:cubicBezTo>
                      <a:pt x="1339932" y="744409"/>
                      <a:pt x="1335714" y="789733"/>
                      <a:pt x="1333606" y="798165"/>
                    </a:cubicBezTo>
                    <a:cubicBezTo>
                      <a:pt x="1332673" y="801875"/>
                      <a:pt x="1331539" y="805796"/>
                      <a:pt x="1330016" y="809211"/>
                    </a:cubicBezTo>
                    <a:cubicBezTo>
                      <a:pt x="1328077" y="813512"/>
                      <a:pt x="1325546" y="817011"/>
                      <a:pt x="1322008" y="818192"/>
                    </a:cubicBezTo>
                    <a:cubicBezTo>
                      <a:pt x="1315682" y="820300"/>
                      <a:pt x="1312519" y="820300"/>
                      <a:pt x="1297759" y="815030"/>
                    </a:cubicBezTo>
                    <a:cubicBezTo>
                      <a:pt x="1282999" y="809759"/>
                      <a:pt x="1290379" y="806597"/>
                      <a:pt x="1288270" y="798165"/>
                    </a:cubicBezTo>
                    <a:cubicBezTo>
                      <a:pt x="1286162" y="789733"/>
                      <a:pt x="1275618" y="793949"/>
                      <a:pt x="1269293" y="795003"/>
                    </a:cubicBezTo>
                    <a:cubicBezTo>
                      <a:pt x="1262967" y="796057"/>
                      <a:pt x="1247152" y="797111"/>
                      <a:pt x="1239772" y="797111"/>
                    </a:cubicBezTo>
                    <a:cubicBezTo>
                      <a:pt x="1232392" y="797111"/>
                      <a:pt x="1217631" y="816084"/>
                      <a:pt x="1211305" y="820300"/>
                    </a:cubicBezTo>
                    <a:cubicBezTo>
                      <a:pt x="1204979" y="824516"/>
                      <a:pt x="1196545" y="820300"/>
                      <a:pt x="1177567" y="811868"/>
                    </a:cubicBezTo>
                    <a:cubicBezTo>
                      <a:pt x="1158590" y="803435"/>
                      <a:pt x="1141721" y="806597"/>
                      <a:pt x="1129069" y="801327"/>
                    </a:cubicBezTo>
                    <a:cubicBezTo>
                      <a:pt x="1116417" y="796057"/>
                      <a:pt x="1110091" y="797111"/>
                      <a:pt x="1089005" y="799219"/>
                    </a:cubicBezTo>
                    <a:cubicBezTo>
                      <a:pt x="1067919" y="801327"/>
                      <a:pt x="1068973" y="819246"/>
                      <a:pt x="1068973" y="819246"/>
                    </a:cubicBezTo>
                    <a:cubicBezTo>
                      <a:pt x="1068973" y="819246"/>
                      <a:pt x="1045778" y="839272"/>
                      <a:pt x="1027855" y="839272"/>
                    </a:cubicBezTo>
                    <a:cubicBezTo>
                      <a:pt x="1009931" y="839272"/>
                      <a:pt x="954053" y="876164"/>
                      <a:pt x="945618" y="881434"/>
                    </a:cubicBezTo>
                    <a:cubicBezTo>
                      <a:pt x="937184" y="886704"/>
                      <a:pt x="922423" y="894082"/>
                      <a:pt x="915043" y="894082"/>
                    </a:cubicBezTo>
                    <a:cubicBezTo>
                      <a:pt x="907663" y="894082"/>
                      <a:pt x="884468" y="898298"/>
                      <a:pt x="876033" y="898298"/>
                    </a:cubicBezTo>
                    <a:cubicBezTo>
                      <a:pt x="867599" y="898298"/>
                      <a:pt x="869708" y="888812"/>
                      <a:pt x="860219" y="873001"/>
                    </a:cubicBezTo>
                    <a:cubicBezTo>
                      <a:pt x="850730" y="857191"/>
                      <a:pt x="865490" y="849813"/>
                      <a:pt x="872871" y="851921"/>
                    </a:cubicBezTo>
                    <a:cubicBezTo>
                      <a:pt x="880251" y="854029"/>
                      <a:pt x="903446" y="855083"/>
                      <a:pt x="917152" y="855083"/>
                    </a:cubicBezTo>
                    <a:cubicBezTo>
                      <a:pt x="930858" y="855083"/>
                      <a:pt x="927695" y="845597"/>
                      <a:pt x="921369" y="840326"/>
                    </a:cubicBezTo>
                    <a:cubicBezTo>
                      <a:pt x="915043" y="835056"/>
                      <a:pt x="907663" y="829786"/>
                      <a:pt x="897120" y="821354"/>
                    </a:cubicBezTo>
                    <a:cubicBezTo>
                      <a:pt x="886577" y="812922"/>
                      <a:pt x="865490" y="821354"/>
                      <a:pt x="851784" y="825570"/>
                    </a:cubicBezTo>
                    <a:cubicBezTo>
                      <a:pt x="839972" y="829196"/>
                      <a:pt x="818000" y="830503"/>
                      <a:pt x="812142" y="830798"/>
                    </a:cubicBezTo>
                    <a:cubicBezTo>
                      <a:pt x="815052" y="822239"/>
                      <a:pt x="816992" y="797743"/>
                      <a:pt x="816992" y="788679"/>
                    </a:cubicBezTo>
                    <a:cubicBezTo>
                      <a:pt x="816992" y="779192"/>
                      <a:pt x="816992" y="769706"/>
                      <a:pt x="824372" y="757058"/>
                    </a:cubicBezTo>
                    <a:cubicBezTo>
                      <a:pt x="831752" y="744409"/>
                      <a:pt x="866545" y="679059"/>
                      <a:pt x="873925" y="670627"/>
                    </a:cubicBezTo>
                    <a:cubicBezTo>
                      <a:pt x="881305" y="662195"/>
                      <a:pt x="908717" y="636898"/>
                      <a:pt x="918206" y="626358"/>
                    </a:cubicBezTo>
                    <a:cubicBezTo>
                      <a:pt x="927695" y="615817"/>
                      <a:pt x="963542" y="587358"/>
                      <a:pt x="968813" y="582088"/>
                    </a:cubicBezTo>
                    <a:cubicBezTo>
                      <a:pt x="974085" y="576818"/>
                      <a:pt x="979356" y="566278"/>
                      <a:pt x="966704" y="566278"/>
                    </a:cubicBezTo>
                    <a:cubicBezTo>
                      <a:pt x="954053" y="566278"/>
                      <a:pt x="948781" y="562062"/>
                      <a:pt x="944564" y="554683"/>
                    </a:cubicBezTo>
                    <a:cubicBezTo>
                      <a:pt x="940347" y="547305"/>
                      <a:pt x="926641" y="535711"/>
                      <a:pt x="932966" y="524116"/>
                    </a:cubicBezTo>
                    <a:cubicBezTo>
                      <a:pt x="939292" y="512522"/>
                      <a:pt x="951944" y="472469"/>
                      <a:pt x="956161" y="448226"/>
                    </a:cubicBezTo>
                    <a:cubicBezTo>
                      <a:pt x="960379" y="423983"/>
                      <a:pt x="970922" y="371281"/>
                      <a:pt x="975139" y="355471"/>
                    </a:cubicBezTo>
                    <a:cubicBezTo>
                      <a:pt x="979356" y="339660"/>
                      <a:pt x="993062" y="289067"/>
                      <a:pt x="996225" y="280634"/>
                    </a:cubicBezTo>
                    <a:cubicBezTo>
                      <a:pt x="999388" y="272202"/>
                      <a:pt x="1006768" y="257446"/>
                      <a:pt x="1006768" y="252176"/>
                    </a:cubicBezTo>
                    <a:cubicBezTo>
                      <a:pt x="1006768" y="246905"/>
                      <a:pt x="1004660" y="196312"/>
                      <a:pt x="1004660" y="196312"/>
                    </a:cubicBezTo>
                    <a:cubicBezTo>
                      <a:pt x="1004660" y="196312"/>
                      <a:pt x="1065810" y="136232"/>
                      <a:pt x="1071082" y="130962"/>
                    </a:cubicBezTo>
                    <a:cubicBezTo>
                      <a:pt x="1076353" y="125691"/>
                      <a:pt x="1076353" y="118313"/>
                      <a:pt x="1078462" y="109881"/>
                    </a:cubicBezTo>
                    <a:cubicBezTo>
                      <a:pt x="1080570" y="101449"/>
                      <a:pt x="1079516" y="83530"/>
                      <a:pt x="1083733" y="78260"/>
                    </a:cubicBezTo>
                    <a:cubicBezTo>
                      <a:pt x="1087951" y="72990"/>
                      <a:pt x="1100602" y="59287"/>
                      <a:pt x="1100602" y="59287"/>
                    </a:cubicBezTo>
                    <a:cubicBezTo>
                      <a:pt x="1100602" y="59287"/>
                      <a:pt x="1304085" y="58233"/>
                      <a:pt x="1313574" y="58233"/>
                    </a:cubicBezTo>
                    <a:cubicBezTo>
                      <a:pt x="1323062" y="58233"/>
                      <a:pt x="1349420" y="54017"/>
                      <a:pt x="1349420" y="54017"/>
                    </a:cubicBezTo>
                    <a:lnTo>
                      <a:pt x="1350048" y="53975"/>
                    </a:lnTo>
                    <a:cubicBezTo>
                      <a:pt x="1350091" y="55746"/>
                      <a:pt x="1350428" y="57474"/>
                      <a:pt x="1351061" y="58866"/>
                    </a:cubicBezTo>
                    <a:cubicBezTo>
                      <a:pt x="1352916" y="61100"/>
                      <a:pt x="1358188" y="61985"/>
                      <a:pt x="1360845" y="61648"/>
                    </a:cubicBezTo>
                    <a:lnTo>
                      <a:pt x="1360887" y="64558"/>
                    </a:lnTo>
                    <a:cubicBezTo>
                      <a:pt x="1361266" y="64768"/>
                      <a:pt x="1363038" y="65865"/>
                      <a:pt x="1363333" y="65865"/>
                    </a:cubicBezTo>
                    <a:cubicBezTo>
                      <a:pt x="1367086" y="65949"/>
                      <a:pt x="1372189" y="65485"/>
                      <a:pt x="1375816" y="66117"/>
                    </a:cubicBezTo>
                    <a:cubicBezTo>
                      <a:pt x="1385642" y="67888"/>
                      <a:pt x="1395637" y="72905"/>
                      <a:pt x="1405505" y="74086"/>
                    </a:cubicBezTo>
                    <a:cubicBezTo>
                      <a:pt x="1412422" y="74887"/>
                      <a:pt x="1419338" y="73959"/>
                      <a:pt x="1426212" y="75983"/>
                    </a:cubicBezTo>
                    <a:cubicBezTo>
                      <a:pt x="1426803" y="77459"/>
                      <a:pt x="1425706" y="80368"/>
                      <a:pt x="1424901" y="81591"/>
                    </a:cubicBezTo>
                    <a:lnTo>
                      <a:pt x="1427435" y="89348"/>
                    </a:lnTo>
                    <a:lnTo>
                      <a:pt x="1429628" y="90993"/>
                    </a:lnTo>
                    <a:cubicBezTo>
                      <a:pt x="1434989" y="91836"/>
                      <a:pt x="1440635" y="86650"/>
                      <a:pt x="1442537" y="82054"/>
                    </a:cubicBezTo>
                    <a:cubicBezTo>
                      <a:pt x="1447594" y="83277"/>
                      <a:pt x="1451305" y="86608"/>
                      <a:pt x="1456454" y="87704"/>
                    </a:cubicBezTo>
                    <a:cubicBezTo>
                      <a:pt x="1459448" y="86313"/>
                      <a:pt x="1469274" y="84963"/>
                      <a:pt x="1470540" y="83656"/>
                    </a:cubicBezTo>
                    <a:lnTo>
                      <a:pt x="1488505" y="84373"/>
                    </a:lnTo>
                    <a:cubicBezTo>
                      <a:pt x="1491162" y="82771"/>
                      <a:pt x="1491710" y="71345"/>
                      <a:pt x="1495257" y="66497"/>
                    </a:cubicBezTo>
                    <a:cubicBezTo>
                      <a:pt x="1508120" y="68141"/>
                      <a:pt x="1524652" y="52035"/>
                      <a:pt x="1536118" y="58486"/>
                    </a:cubicBezTo>
                    <a:cubicBezTo>
                      <a:pt x="1540124" y="57263"/>
                      <a:pt x="1544932" y="56631"/>
                      <a:pt x="1549107" y="56758"/>
                    </a:cubicBezTo>
                    <a:lnTo>
                      <a:pt x="1552565" y="58570"/>
                    </a:lnTo>
                    <a:lnTo>
                      <a:pt x="1554548" y="63756"/>
                    </a:lnTo>
                    <a:lnTo>
                      <a:pt x="1558090" y="65485"/>
                    </a:lnTo>
                    <a:cubicBezTo>
                      <a:pt x="1568380" y="61985"/>
                      <a:pt x="1579007" y="61775"/>
                      <a:pt x="1589719" y="61100"/>
                    </a:cubicBezTo>
                    <a:cubicBezTo>
                      <a:pt x="1593599" y="56125"/>
                      <a:pt x="1604100" y="49337"/>
                      <a:pt x="1610679" y="50138"/>
                    </a:cubicBezTo>
                    <a:cubicBezTo>
                      <a:pt x="1619282" y="51234"/>
                      <a:pt x="1621560" y="50433"/>
                      <a:pt x="1629446" y="47018"/>
                    </a:cubicBezTo>
                    <a:cubicBezTo>
                      <a:pt x="1629826" y="46850"/>
                      <a:pt x="1631892" y="46555"/>
                      <a:pt x="1632229" y="46597"/>
                    </a:cubicBezTo>
                    <a:cubicBezTo>
                      <a:pt x="1646024" y="47651"/>
                      <a:pt x="1655256" y="55408"/>
                      <a:pt x="1666263" y="55366"/>
                    </a:cubicBezTo>
                    <a:cubicBezTo>
                      <a:pt x="1667945" y="54439"/>
                      <a:pt x="1670391" y="53511"/>
                      <a:pt x="1671871" y="52373"/>
                    </a:cubicBezTo>
                    <a:cubicBezTo>
                      <a:pt x="1675794" y="49211"/>
                      <a:pt x="1679631" y="47313"/>
                      <a:pt x="1683591" y="44573"/>
                    </a:cubicBezTo>
                    <a:cubicBezTo>
                      <a:pt x="1690550" y="39809"/>
                      <a:pt x="1696669" y="33442"/>
                      <a:pt x="1703670" y="28762"/>
                    </a:cubicBezTo>
                    <a:cubicBezTo>
                      <a:pt x="1711889" y="23281"/>
                      <a:pt x="1724756" y="22523"/>
                      <a:pt x="1734156" y="19107"/>
                    </a:cubicBezTo>
                    <a:cubicBezTo>
                      <a:pt x="1739428" y="17210"/>
                      <a:pt x="1744826" y="14934"/>
                      <a:pt x="1750060" y="12825"/>
                    </a:cubicBezTo>
                    <a:lnTo>
                      <a:pt x="1753307" y="13036"/>
                    </a:lnTo>
                    <a:cubicBezTo>
                      <a:pt x="1759928" y="10338"/>
                      <a:pt x="1764482" y="1189"/>
                      <a:pt x="1769965" y="51"/>
                    </a:cubicBezTo>
                    <a:cubicBezTo>
                      <a:pt x="1774267" y="-413"/>
                      <a:pt x="1777514" y="2412"/>
                      <a:pt x="1780972" y="4520"/>
                    </a:cubicBezTo>
                    <a:cubicBezTo>
                      <a:pt x="1782237" y="7007"/>
                      <a:pt x="1782992" y="7134"/>
                      <a:pt x="1785400" y="8947"/>
                    </a:cubicBezTo>
                    <a:lnTo>
                      <a:pt x="1792823" y="9242"/>
                    </a:lnTo>
                    <a:cubicBezTo>
                      <a:pt x="1794087" y="12404"/>
                      <a:pt x="1797714" y="16114"/>
                      <a:pt x="1800413" y="18053"/>
                    </a:cubicBezTo>
                    <a:lnTo>
                      <a:pt x="1802610" y="18306"/>
                    </a:lnTo>
                    <a:lnTo>
                      <a:pt x="1809316" y="14723"/>
                    </a:lnTo>
                    <a:cubicBezTo>
                      <a:pt x="1813955" y="17126"/>
                      <a:pt x="1823360" y="11603"/>
                      <a:pt x="1826734" y="8567"/>
                    </a:cubicBezTo>
                    <a:lnTo>
                      <a:pt x="1832258" y="9410"/>
                    </a:lnTo>
                    <a:cubicBezTo>
                      <a:pt x="1833190" y="10254"/>
                      <a:pt x="1835467" y="12024"/>
                      <a:pt x="1835969" y="12994"/>
                    </a:cubicBezTo>
                    <a:cubicBezTo>
                      <a:pt x="1839638" y="19529"/>
                      <a:pt x="1846639" y="29395"/>
                      <a:pt x="1847524" y="36857"/>
                    </a:cubicBezTo>
                    <a:cubicBezTo>
                      <a:pt x="1848073" y="41158"/>
                      <a:pt x="1846849" y="47566"/>
                      <a:pt x="1849173" y="51361"/>
                    </a:cubicBezTo>
                    <a:cubicBezTo>
                      <a:pt x="1850898" y="53174"/>
                      <a:pt x="1864861" y="55029"/>
                      <a:pt x="1867894" y="55535"/>
                    </a:cubicBezTo>
                    <a:cubicBezTo>
                      <a:pt x="1869876" y="55914"/>
                      <a:pt x="1871900" y="57390"/>
                      <a:pt x="1873840" y="57685"/>
                    </a:cubicBezTo>
                    <a:cubicBezTo>
                      <a:pt x="1878859" y="58360"/>
                      <a:pt x="1882359" y="56589"/>
                      <a:pt x="1887209" y="56589"/>
                    </a:cubicBezTo>
                    <a:cubicBezTo>
                      <a:pt x="1902981" y="56589"/>
                      <a:pt x="1913777" y="55703"/>
                      <a:pt x="1929255" y="52879"/>
                    </a:cubicBezTo>
                    <a:cubicBezTo>
                      <a:pt x="1929930" y="52752"/>
                      <a:pt x="1933135" y="53132"/>
                      <a:pt x="1933978" y="53174"/>
                    </a:cubicBezTo>
                    <a:cubicBezTo>
                      <a:pt x="1929086" y="59161"/>
                      <a:pt x="1923098" y="65232"/>
                      <a:pt x="1918880" y="71683"/>
                    </a:cubicBezTo>
                    <a:cubicBezTo>
                      <a:pt x="1915169" y="77332"/>
                      <a:pt x="1912133" y="83530"/>
                      <a:pt x="1908295" y="89095"/>
                    </a:cubicBezTo>
                    <a:cubicBezTo>
                      <a:pt x="1901172" y="99341"/>
                      <a:pt x="1890629" y="109291"/>
                      <a:pt x="1884889" y="120379"/>
                    </a:cubicBezTo>
                    <a:cubicBezTo>
                      <a:pt x="1881600" y="126746"/>
                      <a:pt x="1878057" y="129739"/>
                      <a:pt x="1873840" y="135220"/>
                    </a:cubicBezTo>
                    <a:cubicBezTo>
                      <a:pt x="1868695" y="142050"/>
                      <a:pt x="1863972" y="149512"/>
                      <a:pt x="1859080" y="156553"/>
                    </a:cubicBezTo>
                    <a:cubicBezTo>
                      <a:pt x="1851404" y="167600"/>
                      <a:pt x="1842042" y="177803"/>
                      <a:pt x="1835041" y="189355"/>
                    </a:cubicBezTo>
                    <a:cubicBezTo>
                      <a:pt x="1828804" y="199600"/>
                      <a:pt x="1822516" y="213260"/>
                      <a:pt x="1814925" y="222410"/>
                    </a:cubicBezTo>
                    <a:cubicBezTo>
                      <a:pt x="1814419" y="223000"/>
                      <a:pt x="1807250" y="228565"/>
                      <a:pt x="1806153" y="229408"/>
                    </a:cubicBezTo>
                    <a:cubicBezTo>
                      <a:pt x="1803074" y="231896"/>
                      <a:pt x="1795104" y="241045"/>
                      <a:pt x="1795184" y="245683"/>
                    </a:cubicBezTo>
                    <a:cubicBezTo>
                      <a:pt x="1795272" y="253019"/>
                      <a:pt x="1797293" y="257952"/>
                      <a:pt x="1799697" y="264866"/>
                    </a:cubicBezTo>
                    <a:cubicBezTo>
                      <a:pt x="1800877" y="268239"/>
                      <a:pt x="1801468" y="272624"/>
                      <a:pt x="1802860" y="275744"/>
                    </a:cubicBezTo>
                    <a:cubicBezTo>
                      <a:pt x="1807245" y="285694"/>
                      <a:pt x="1823524" y="283375"/>
                      <a:pt x="1826898" y="292988"/>
                    </a:cubicBezTo>
                    <a:cubicBezTo>
                      <a:pt x="1828964" y="298890"/>
                      <a:pt x="1830103" y="305973"/>
                      <a:pt x="1831579" y="312087"/>
                    </a:cubicBezTo>
                    <a:lnTo>
                      <a:pt x="1832000" y="313689"/>
                    </a:lnTo>
                    <a:cubicBezTo>
                      <a:pt x="1836850" y="325578"/>
                      <a:pt x="1844737" y="336203"/>
                      <a:pt x="1849418" y="347924"/>
                    </a:cubicBezTo>
                    <a:cubicBezTo>
                      <a:pt x="1852075" y="354628"/>
                      <a:pt x="1853340" y="364114"/>
                      <a:pt x="1855069" y="371239"/>
                    </a:cubicBezTo>
                    <a:cubicBezTo>
                      <a:pt x="1860049" y="391687"/>
                      <a:pt x="1869619" y="411883"/>
                      <a:pt x="1880035" y="430012"/>
                    </a:cubicBezTo>
                    <a:cubicBezTo>
                      <a:pt x="1890874" y="448858"/>
                      <a:pt x="1909556" y="461169"/>
                      <a:pt x="1924780" y="476263"/>
                    </a:cubicBezTo>
                    <a:cubicBezTo>
                      <a:pt x="1945065" y="496332"/>
                      <a:pt x="1952530" y="500590"/>
                      <a:pt x="1957590" y="506872"/>
                    </a:cubicBezTo>
                    <a:cubicBezTo>
                      <a:pt x="1962904" y="513407"/>
                      <a:pt x="1965561" y="522092"/>
                      <a:pt x="1977407" y="553165"/>
                    </a:cubicBezTo>
                    <a:cubicBezTo>
                      <a:pt x="1979900" y="559700"/>
                      <a:pt x="1983105" y="566193"/>
                      <a:pt x="1985551" y="572560"/>
                    </a:cubicBezTo>
                    <a:cubicBezTo>
                      <a:pt x="1992467" y="590605"/>
                      <a:pt x="1996600" y="613625"/>
                      <a:pt x="2021904" y="610926"/>
                    </a:cubicBezTo>
                    <a:lnTo>
                      <a:pt x="2025067" y="607722"/>
                    </a:lnTo>
                    <a:lnTo>
                      <a:pt x="2025446" y="604560"/>
                    </a:lnTo>
                    <a:lnTo>
                      <a:pt x="2027723" y="604265"/>
                    </a:lnTo>
                    <a:cubicBezTo>
                      <a:pt x="2033079" y="608734"/>
                      <a:pt x="2037803" y="609619"/>
                      <a:pt x="2043623" y="612781"/>
                    </a:cubicBezTo>
                    <a:lnTo>
                      <a:pt x="2081030" y="633103"/>
                    </a:lnTo>
                    <a:cubicBezTo>
                      <a:pt x="2088283" y="666200"/>
                      <a:pt x="2091067" y="700013"/>
                      <a:pt x="2098531" y="733068"/>
                    </a:cubicBezTo>
                    <a:lnTo>
                      <a:pt x="2102116" y="750734"/>
                    </a:lnTo>
                    <a:cubicBezTo>
                      <a:pt x="2108062" y="754106"/>
                      <a:pt x="2116117" y="752757"/>
                      <a:pt x="2122738" y="756214"/>
                    </a:cubicBezTo>
                    <a:cubicBezTo>
                      <a:pt x="2122827" y="756383"/>
                      <a:pt x="2123033" y="756973"/>
                      <a:pt x="2123202" y="757058"/>
                    </a:cubicBezTo>
                    <a:cubicBezTo>
                      <a:pt x="2128347" y="760473"/>
                      <a:pt x="2134040" y="763677"/>
                      <a:pt x="2138051" y="768483"/>
                    </a:cubicBezTo>
                    <a:cubicBezTo>
                      <a:pt x="2138599" y="769158"/>
                      <a:pt x="2139396" y="771603"/>
                      <a:pt x="2139945" y="772067"/>
                    </a:cubicBezTo>
                    <a:cubicBezTo>
                      <a:pt x="2144288" y="775862"/>
                      <a:pt x="2151757" y="778771"/>
                      <a:pt x="2154751" y="783872"/>
                    </a:cubicBezTo>
                    <a:cubicBezTo>
                      <a:pt x="2158505" y="790281"/>
                      <a:pt x="2157999" y="798038"/>
                      <a:pt x="2160951" y="804826"/>
                    </a:cubicBezTo>
                    <a:cubicBezTo>
                      <a:pt x="2169048" y="823546"/>
                      <a:pt x="2178326" y="847199"/>
                      <a:pt x="2197852" y="857191"/>
                    </a:cubicBezTo>
                    <a:cubicBezTo>
                      <a:pt x="2216324" y="866635"/>
                      <a:pt x="2216450" y="865328"/>
                      <a:pt x="2234795" y="871779"/>
                    </a:cubicBezTo>
                    <a:cubicBezTo>
                      <a:pt x="2242007" y="874350"/>
                      <a:pt x="2247784" y="878693"/>
                      <a:pt x="2255586" y="878820"/>
                    </a:cubicBezTo>
                    <a:lnTo>
                      <a:pt x="2275196" y="879115"/>
                    </a:lnTo>
                    <a:cubicBezTo>
                      <a:pt x="2278233" y="881139"/>
                      <a:pt x="2281611" y="884385"/>
                      <a:pt x="2283462" y="887589"/>
                    </a:cubicBezTo>
                    <a:lnTo>
                      <a:pt x="2284605" y="887884"/>
                    </a:lnTo>
                    <a:cubicBezTo>
                      <a:pt x="2285364" y="891847"/>
                      <a:pt x="2331375" y="936496"/>
                      <a:pt x="2336519" y="941893"/>
                    </a:cubicBezTo>
                    <a:lnTo>
                      <a:pt x="2387379" y="995016"/>
                    </a:lnTo>
                    <a:cubicBezTo>
                      <a:pt x="2391854" y="999738"/>
                      <a:pt x="2395392" y="1005430"/>
                      <a:pt x="2400031" y="1010110"/>
                    </a:cubicBezTo>
                    <a:cubicBezTo>
                      <a:pt x="2414838" y="1024993"/>
                      <a:pt x="2429678" y="1042111"/>
                      <a:pt x="2445624" y="1055644"/>
                    </a:cubicBezTo>
                    <a:cubicBezTo>
                      <a:pt x="2453763" y="1062559"/>
                      <a:pt x="2457981" y="1064330"/>
                      <a:pt x="2468017" y="1068204"/>
                    </a:cubicBezTo>
                    <a:cubicBezTo>
                      <a:pt x="2468692" y="1068461"/>
                      <a:pt x="2469667" y="1068036"/>
                      <a:pt x="2470341" y="1068246"/>
                    </a:cubicBezTo>
                    <a:cubicBezTo>
                      <a:pt x="2501376" y="1078913"/>
                      <a:pt x="2532208" y="1089960"/>
                      <a:pt x="2563711" y="1099193"/>
                    </a:cubicBezTo>
                    <a:cubicBezTo>
                      <a:pt x="2579610" y="1103873"/>
                      <a:pt x="2595214" y="1109691"/>
                      <a:pt x="2610945" y="1115050"/>
                    </a:cubicBezTo>
                    <a:cubicBezTo>
                      <a:pt x="2620517" y="1118334"/>
                      <a:pt x="2630428" y="1120573"/>
                      <a:pt x="2640001" y="1123862"/>
                    </a:cubicBezTo>
                    <a:cubicBezTo>
                      <a:pt x="2658557" y="1130228"/>
                      <a:pt x="2676902" y="1137058"/>
                      <a:pt x="2695585" y="1143213"/>
                    </a:cubicBezTo>
                    <a:cubicBezTo>
                      <a:pt x="2700397" y="1144773"/>
                      <a:pt x="2705537" y="1145574"/>
                      <a:pt x="2710261" y="1147219"/>
                    </a:cubicBezTo>
                    <a:cubicBezTo>
                      <a:pt x="2711273" y="1147556"/>
                      <a:pt x="2712032" y="1148779"/>
                      <a:pt x="2713044" y="1149158"/>
                    </a:cubicBezTo>
                    <a:cubicBezTo>
                      <a:pt x="2733667" y="1156537"/>
                      <a:pt x="2754453" y="1163367"/>
                      <a:pt x="2775249" y="1170323"/>
                    </a:cubicBezTo>
                    <a:cubicBezTo>
                      <a:pt x="2797052" y="1177448"/>
                      <a:pt x="2818598" y="1185337"/>
                      <a:pt x="2840190" y="1193006"/>
                    </a:cubicBezTo>
                    <a:cubicBezTo>
                      <a:pt x="2843817" y="1194317"/>
                      <a:pt x="2849051" y="1195540"/>
                      <a:pt x="2852125" y="1196801"/>
                    </a:cubicBezTo>
                    <a:cubicBezTo>
                      <a:pt x="2856469" y="1198571"/>
                      <a:pt x="2860606" y="1201776"/>
                      <a:pt x="2864987" y="1203382"/>
                    </a:cubicBezTo>
                    <a:cubicBezTo>
                      <a:pt x="2870685" y="1205490"/>
                      <a:pt x="2877180" y="1206287"/>
                      <a:pt x="2882999" y="1208058"/>
                    </a:cubicBezTo>
                    <a:cubicBezTo>
                      <a:pt x="2903748" y="1214470"/>
                      <a:pt x="2924286" y="1221718"/>
                      <a:pt x="2944867" y="1228510"/>
                    </a:cubicBezTo>
                    <a:cubicBezTo>
                      <a:pt x="2946300" y="1228970"/>
                      <a:pt x="2947945" y="1230066"/>
                      <a:pt x="2949295" y="1230740"/>
                    </a:cubicBezTo>
                    <a:lnTo>
                      <a:pt x="2950096" y="1231120"/>
                    </a:lnTo>
                    <a:cubicBezTo>
                      <a:pt x="2989696" y="1243815"/>
                      <a:pt x="3028663" y="1258525"/>
                      <a:pt x="3068306" y="1271051"/>
                    </a:cubicBezTo>
                    <a:cubicBezTo>
                      <a:pt x="3108749" y="1283784"/>
                      <a:pt x="3148982" y="1297402"/>
                      <a:pt x="3189215" y="1311016"/>
                    </a:cubicBezTo>
                    <a:cubicBezTo>
                      <a:pt x="3196848" y="1313588"/>
                      <a:pt x="3205072" y="1315569"/>
                      <a:pt x="3212869" y="1317804"/>
                    </a:cubicBezTo>
                    <a:cubicBezTo>
                      <a:pt x="3234251" y="1323917"/>
                      <a:pt x="3255337" y="1331970"/>
                      <a:pt x="3276128" y="1339896"/>
                    </a:cubicBezTo>
                    <a:cubicBezTo>
                      <a:pt x="3278195" y="1340655"/>
                      <a:pt x="3280893" y="1340613"/>
                      <a:pt x="3283171" y="1341410"/>
                    </a:cubicBezTo>
                    <a:cubicBezTo>
                      <a:pt x="3320451" y="1354564"/>
                      <a:pt x="3358027" y="1366665"/>
                      <a:pt x="3394974" y="1380666"/>
                    </a:cubicBezTo>
                    <a:cubicBezTo>
                      <a:pt x="3397585" y="1381632"/>
                      <a:pt x="3400874" y="1381632"/>
                      <a:pt x="3403409" y="1382774"/>
                    </a:cubicBezTo>
                    <a:cubicBezTo>
                      <a:pt x="3422260" y="1391160"/>
                      <a:pt x="3442878" y="1396477"/>
                      <a:pt x="3462535" y="1402843"/>
                    </a:cubicBezTo>
                    <a:cubicBezTo>
                      <a:pt x="3467469" y="1404445"/>
                      <a:pt x="3472867" y="1405415"/>
                      <a:pt x="3477632" y="1407017"/>
                    </a:cubicBezTo>
                    <a:cubicBezTo>
                      <a:pt x="3482272" y="1408577"/>
                      <a:pt x="3486573" y="1411318"/>
                      <a:pt x="3491507" y="1412578"/>
                    </a:cubicBezTo>
                    <a:cubicBezTo>
                      <a:pt x="3492815" y="1412915"/>
                      <a:pt x="3495598" y="1412578"/>
                      <a:pt x="3496779" y="1412962"/>
                    </a:cubicBezTo>
                    <a:cubicBezTo>
                      <a:pt x="3499267" y="1413801"/>
                      <a:pt x="3501586" y="1415787"/>
                      <a:pt x="3504032" y="1416714"/>
                    </a:cubicBezTo>
                    <a:cubicBezTo>
                      <a:pt x="3516305" y="1421478"/>
                      <a:pt x="3529252" y="1425189"/>
                      <a:pt x="3541735" y="1429363"/>
                    </a:cubicBezTo>
                    <a:cubicBezTo>
                      <a:pt x="3542494" y="1429615"/>
                      <a:pt x="3542958" y="1430712"/>
                      <a:pt x="3543717" y="1430965"/>
                    </a:cubicBezTo>
                    <a:cubicBezTo>
                      <a:pt x="3551186" y="1433368"/>
                      <a:pt x="3559068" y="1434759"/>
                      <a:pt x="3566617" y="1437331"/>
                    </a:cubicBezTo>
                    <a:cubicBezTo>
                      <a:pt x="3601793" y="1449263"/>
                      <a:pt x="3636627" y="1461574"/>
                      <a:pt x="3671964" y="1473126"/>
                    </a:cubicBezTo>
                    <a:cubicBezTo>
                      <a:pt x="3676809" y="1474728"/>
                      <a:pt x="3681537" y="1476626"/>
                      <a:pt x="3686808" y="1477975"/>
                    </a:cubicBezTo>
                    <a:cubicBezTo>
                      <a:pt x="3687441" y="1478143"/>
                      <a:pt x="3687909" y="1479113"/>
                      <a:pt x="3688537" y="1479366"/>
                    </a:cubicBezTo>
                    <a:cubicBezTo>
                      <a:pt x="3704226" y="1485058"/>
                      <a:pt x="3719829" y="1490029"/>
                      <a:pt x="3735855" y="1494839"/>
                    </a:cubicBezTo>
                    <a:cubicBezTo>
                      <a:pt x="3742687" y="1496901"/>
                      <a:pt x="3753150" y="1501416"/>
                      <a:pt x="3760737" y="1504157"/>
                    </a:cubicBezTo>
                    <a:cubicBezTo>
                      <a:pt x="3780220" y="1511156"/>
                      <a:pt x="3801180" y="1520596"/>
                      <a:pt x="3821090" y="1525828"/>
                    </a:cubicBezTo>
                    <a:cubicBezTo>
                      <a:pt x="3840953" y="1531013"/>
                      <a:pt x="3860479" y="1539446"/>
                      <a:pt x="3879794" y="1546402"/>
                    </a:cubicBezTo>
                    <a:cubicBezTo>
                      <a:pt x="3899911" y="1553696"/>
                      <a:pt x="3920238" y="1560063"/>
                      <a:pt x="3940350" y="1567483"/>
                    </a:cubicBezTo>
                    <a:lnTo>
                      <a:pt x="3940350" y="1569043"/>
                    </a:lnTo>
                    <a:lnTo>
                      <a:pt x="3951488" y="1569043"/>
                    </a:lnTo>
                    <a:lnTo>
                      <a:pt x="4435502" y="1569043"/>
                    </a:lnTo>
                    <a:lnTo>
                      <a:pt x="4436725" y="1569043"/>
                    </a:lnTo>
                    <a:lnTo>
                      <a:pt x="4332559" y="1678030"/>
                    </a:lnTo>
                    <a:lnTo>
                      <a:pt x="3546972" y="2499966"/>
                    </a:lnTo>
                    <a:lnTo>
                      <a:pt x="3200314" y="2862722"/>
                    </a:lnTo>
                    <a:lnTo>
                      <a:pt x="2980342" y="3092839"/>
                    </a:lnTo>
                    <a:lnTo>
                      <a:pt x="2961108" y="3112992"/>
                    </a:lnTo>
                    <a:lnTo>
                      <a:pt x="2949299" y="3125345"/>
                    </a:lnTo>
                    <a:lnTo>
                      <a:pt x="2940190" y="3134831"/>
                    </a:lnTo>
                    <a:lnTo>
                      <a:pt x="2683275" y="3123111"/>
                    </a:lnTo>
                    <a:cubicBezTo>
                      <a:pt x="2610953" y="3119738"/>
                      <a:pt x="2538623" y="3116534"/>
                      <a:pt x="2466301" y="3113333"/>
                    </a:cubicBezTo>
                    <a:cubicBezTo>
                      <a:pt x="2462337" y="3113165"/>
                      <a:pt x="2458832" y="3112701"/>
                      <a:pt x="2454995" y="3113671"/>
                    </a:cubicBezTo>
                    <a:cubicBezTo>
                      <a:pt x="2383934" y="3132011"/>
                      <a:pt x="2312831" y="3149676"/>
                      <a:pt x="2242993" y="3172317"/>
                    </a:cubicBezTo>
                    <a:cubicBezTo>
                      <a:pt x="2216926" y="3180749"/>
                      <a:pt x="2187705" y="3188039"/>
                      <a:pt x="2163034" y="3200224"/>
                    </a:cubicBezTo>
                    <a:cubicBezTo>
                      <a:pt x="2098595" y="3232102"/>
                      <a:pt x="2029853" y="3262669"/>
                      <a:pt x="1975151" y="3310180"/>
                    </a:cubicBezTo>
                    <a:cubicBezTo>
                      <a:pt x="1965034" y="3318993"/>
                      <a:pt x="1961660" y="3344373"/>
                      <a:pt x="1959252" y="3355799"/>
                    </a:cubicBezTo>
                    <a:cubicBezTo>
                      <a:pt x="1957987" y="3361744"/>
                      <a:pt x="1954613" y="3366044"/>
                      <a:pt x="1951872" y="3371314"/>
                    </a:cubicBezTo>
                    <a:cubicBezTo>
                      <a:pt x="1934370" y="3404706"/>
                      <a:pt x="1905567" y="3442736"/>
                      <a:pt x="1872672" y="3461793"/>
                    </a:cubicBezTo>
                    <a:cubicBezTo>
                      <a:pt x="1870652" y="3462973"/>
                      <a:pt x="1864532" y="3466177"/>
                      <a:pt x="1862129" y="3466224"/>
                    </a:cubicBezTo>
                    <a:cubicBezTo>
                      <a:pt x="1848170" y="3466308"/>
                      <a:pt x="1834042" y="3465760"/>
                      <a:pt x="1820167" y="3466852"/>
                    </a:cubicBezTo>
                    <a:cubicBezTo>
                      <a:pt x="1788036" y="3469002"/>
                      <a:pt x="1762180" y="3489324"/>
                      <a:pt x="1731225" y="3495986"/>
                    </a:cubicBezTo>
                    <a:cubicBezTo>
                      <a:pt x="1716591" y="3499148"/>
                      <a:pt x="1701582" y="3496702"/>
                      <a:pt x="1686860" y="3498347"/>
                    </a:cubicBezTo>
                    <a:cubicBezTo>
                      <a:pt x="1671129" y="3500164"/>
                      <a:pt x="1655568" y="3503026"/>
                      <a:pt x="1639795" y="3504549"/>
                    </a:cubicBezTo>
                    <a:cubicBezTo>
                      <a:pt x="1594460" y="3508849"/>
                      <a:pt x="1549166" y="3509608"/>
                      <a:pt x="1503662" y="3509481"/>
                    </a:cubicBezTo>
                    <a:cubicBezTo>
                      <a:pt x="1498648" y="3509481"/>
                      <a:pt x="1496708" y="3510279"/>
                      <a:pt x="1492659" y="3513149"/>
                    </a:cubicBezTo>
                    <a:cubicBezTo>
                      <a:pt x="1479076" y="3520439"/>
                      <a:pt x="1467440" y="3543253"/>
                      <a:pt x="1454995" y="3553325"/>
                    </a:cubicBezTo>
                    <a:lnTo>
                      <a:pt x="1444578" y="3552440"/>
                    </a:lnTo>
                    <a:lnTo>
                      <a:pt x="1442132" y="3559864"/>
                    </a:lnTo>
                    <a:lnTo>
                      <a:pt x="1441373" y="3560455"/>
                    </a:lnTo>
                    <a:lnTo>
                      <a:pt x="1438501" y="3560075"/>
                    </a:lnTo>
                    <a:lnTo>
                      <a:pt x="1428215" y="3572513"/>
                    </a:lnTo>
                    <a:cubicBezTo>
                      <a:pt x="1428089" y="3577825"/>
                      <a:pt x="1428637" y="3581236"/>
                      <a:pt x="1429565" y="3586595"/>
                    </a:cubicBezTo>
                    <a:cubicBezTo>
                      <a:pt x="1428127" y="3594601"/>
                      <a:pt x="1417921" y="3596502"/>
                      <a:pt x="1415859" y="3603750"/>
                    </a:cubicBezTo>
                    <a:lnTo>
                      <a:pt x="1411726" y="3605479"/>
                    </a:lnTo>
                    <a:lnTo>
                      <a:pt x="1408605" y="3611930"/>
                    </a:lnTo>
                    <a:lnTo>
                      <a:pt x="1404725" y="3613194"/>
                    </a:lnTo>
                    <a:lnTo>
                      <a:pt x="1402111" y="3611550"/>
                    </a:lnTo>
                    <a:lnTo>
                      <a:pt x="1400259" y="3611718"/>
                    </a:lnTo>
                    <a:cubicBezTo>
                      <a:pt x="1396590" y="3616946"/>
                      <a:pt x="1392453" y="3617200"/>
                      <a:pt x="1387182" y="3619181"/>
                    </a:cubicBezTo>
                    <a:cubicBezTo>
                      <a:pt x="1384820" y="3620066"/>
                      <a:pt x="1383976" y="3624367"/>
                      <a:pt x="1381320" y="3626053"/>
                    </a:cubicBezTo>
                    <a:lnTo>
                      <a:pt x="1378030" y="3626142"/>
                    </a:lnTo>
                    <a:lnTo>
                      <a:pt x="1375584" y="3623608"/>
                    </a:lnTo>
                    <a:cubicBezTo>
                      <a:pt x="1374445" y="3624498"/>
                      <a:pt x="1373522" y="3626391"/>
                      <a:pt x="1373096" y="3627660"/>
                    </a:cubicBezTo>
                    <a:lnTo>
                      <a:pt x="1372042" y="3628250"/>
                    </a:lnTo>
                    <a:lnTo>
                      <a:pt x="1370022" y="3627786"/>
                    </a:lnTo>
                    <a:lnTo>
                      <a:pt x="1367487" y="3628967"/>
                    </a:lnTo>
                    <a:lnTo>
                      <a:pt x="1365674" y="3628123"/>
                    </a:lnTo>
                    <a:lnTo>
                      <a:pt x="1365336" y="3627069"/>
                    </a:lnTo>
                    <a:lnTo>
                      <a:pt x="1366601" y="3624287"/>
                    </a:lnTo>
                    <a:lnTo>
                      <a:pt x="1365674" y="3623233"/>
                    </a:lnTo>
                    <a:cubicBezTo>
                      <a:pt x="1363987" y="3623322"/>
                      <a:pt x="1359769" y="3623322"/>
                      <a:pt x="1358251" y="3622394"/>
                    </a:cubicBezTo>
                    <a:lnTo>
                      <a:pt x="1356433" y="3623401"/>
                    </a:lnTo>
                    <a:cubicBezTo>
                      <a:pt x="1355169" y="3623279"/>
                      <a:pt x="1353439" y="3622010"/>
                      <a:pt x="1352769" y="3620956"/>
                    </a:cubicBezTo>
                    <a:cubicBezTo>
                      <a:pt x="1352047" y="3619017"/>
                      <a:pt x="1351626" y="3615226"/>
                      <a:pt x="1352474" y="3613240"/>
                    </a:cubicBezTo>
                    <a:lnTo>
                      <a:pt x="1351672" y="3611259"/>
                    </a:lnTo>
                    <a:cubicBezTo>
                      <a:pt x="1350833" y="3611807"/>
                      <a:pt x="1348598" y="3612739"/>
                      <a:pt x="1347543" y="3612271"/>
                    </a:cubicBezTo>
                    <a:lnTo>
                      <a:pt x="1346531" y="3611217"/>
                    </a:lnTo>
                    <a:lnTo>
                      <a:pt x="1344465" y="3614042"/>
                    </a:lnTo>
                    <a:lnTo>
                      <a:pt x="1341728" y="3614843"/>
                    </a:lnTo>
                    <a:lnTo>
                      <a:pt x="1332492" y="3612608"/>
                    </a:lnTo>
                    <a:cubicBezTo>
                      <a:pt x="1332197" y="3610626"/>
                      <a:pt x="1332450" y="3610542"/>
                      <a:pt x="1333167" y="3608518"/>
                    </a:cubicBezTo>
                    <a:lnTo>
                      <a:pt x="1331227" y="3608135"/>
                    </a:lnTo>
                    <a:lnTo>
                      <a:pt x="1328950" y="3609189"/>
                    </a:lnTo>
                    <a:lnTo>
                      <a:pt x="1327600" y="3607882"/>
                    </a:lnTo>
                    <a:lnTo>
                      <a:pt x="1325871" y="3608599"/>
                    </a:lnTo>
                    <a:lnTo>
                      <a:pt x="1323341" y="3607418"/>
                    </a:lnTo>
                    <a:lnTo>
                      <a:pt x="1322582" y="3605099"/>
                    </a:lnTo>
                    <a:lnTo>
                      <a:pt x="1320596" y="3607545"/>
                    </a:lnTo>
                    <a:lnTo>
                      <a:pt x="1317310" y="3607292"/>
                    </a:lnTo>
                    <a:lnTo>
                      <a:pt x="1315830" y="3604589"/>
                    </a:lnTo>
                    <a:lnTo>
                      <a:pt x="1312376" y="3609269"/>
                    </a:lnTo>
                    <a:lnTo>
                      <a:pt x="1301875" y="3611925"/>
                    </a:lnTo>
                    <a:lnTo>
                      <a:pt x="1299340" y="3616099"/>
                    </a:lnTo>
                    <a:lnTo>
                      <a:pt x="1297658" y="3615636"/>
                    </a:lnTo>
                    <a:lnTo>
                      <a:pt x="1295929" y="3616352"/>
                    </a:lnTo>
                    <a:lnTo>
                      <a:pt x="1292808" y="3621116"/>
                    </a:lnTo>
                    <a:lnTo>
                      <a:pt x="1287583" y="3618169"/>
                    </a:lnTo>
                    <a:lnTo>
                      <a:pt x="1283239" y="3618291"/>
                    </a:lnTo>
                    <a:cubicBezTo>
                      <a:pt x="1281257" y="3616858"/>
                      <a:pt x="1271515" y="3608932"/>
                      <a:pt x="1269575" y="3609269"/>
                    </a:cubicBezTo>
                    <a:lnTo>
                      <a:pt x="1264641" y="3614033"/>
                    </a:lnTo>
                    <a:cubicBezTo>
                      <a:pt x="1262701" y="3614539"/>
                      <a:pt x="1258694" y="3614665"/>
                      <a:pt x="1256881" y="3613528"/>
                    </a:cubicBezTo>
                    <a:cubicBezTo>
                      <a:pt x="1250007" y="3618502"/>
                      <a:pt x="1246465" y="3613401"/>
                      <a:pt x="1239295" y="3617701"/>
                    </a:cubicBezTo>
                    <a:cubicBezTo>
                      <a:pt x="1236174" y="3616479"/>
                      <a:pt x="1233766" y="3612431"/>
                      <a:pt x="1231198" y="3610066"/>
                    </a:cubicBezTo>
                    <a:lnTo>
                      <a:pt x="1228457" y="3609813"/>
                    </a:lnTo>
                    <a:lnTo>
                      <a:pt x="1217914" y="3615420"/>
                    </a:lnTo>
                    <a:lnTo>
                      <a:pt x="1215046" y="3621239"/>
                    </a:lnTo>
                    <a:lnTo>
                      <a:pt x="1210829" y="3623811"/>
                    </a:lnTo>
                    <a:lnTo>
                      <a:pt x="1208551" y="3623684"/>
                    </a:lnTo>
                    <a:lnTo>
                      <a:pt x="1209348" y="3620058"/>
                    </a:lnTo>
                    <a:lnTo>
                      <a:pt x="1208758" y="3618667"/>
                    </a:lnTo>
                    <a:cubicBezTo>
                      <a:pt x="1206438" y="3618583"/>
                      <a:pt x="1202432" y="3620864"/>
                      <a:pt x="1200661" y="3622124"/>
                    </a:cubicBezTo>
                    <a:lnTo>
                      <a:pt x="1198173" y="3621787"/>
                    </a:lnTo>
                    <a:lnTo>
                      <a:pt x="1196992" y="3622381"/>
                    </a:lnTo>
                    <a:lnTo>
                      <a:pt x="1195853" y="3625038"/>
                    </a:lnTo>
                    <a:cubicBezTo>
                      <a:pt x="1194799" y="3625206"/>
                      <a:pt x="1193112" y="3624321"/>
                      <a:pt x="1192433" y="3623520"/>
                    </a:cubicBezTo>
                    <a:lnTo>
                      <a:pt x="1190156" y="3624574"/>
                    </a:lnTo>
                    <a:lnTo>
                      <a:pt x="1186149" y="3622803"/>
                    </a:lnTo>
                    <a:cubicBezTo>
                      <a:pt x="1182607" y="3623520"/>
                      <a:pt x="1178179" y="3625038"/>
                      <a:pt x="1174641" y="3623688"/>
                    </a:cubicBezTo>
                    <a:lnTo>
                      <a:pt x="1173797" y="3627440"/>
                    </a:lnTo>
                    <a:lnTo>
                      <a:pt x="1171182" y="3628752"/>
                    </a:lnTo>
                    <a:lnTo>
                      <a:pt x="1169453" y="3628495"/>
                    </a:lnTo>
                    <a:lnTo>
                      <a:pt x="1166965" y="3626513"/>
                    </a:lnTo>
                    <a:lnTo>
                      <a:pt x="1165700" y="3627188"/>
                    </a:lnTo>
                    <a:cubicBezTo>
                      <a:pt x="1161862" y="3627314"/>
                      <a:pt x="1155954" y="3622424"/>
                      <a:pt x="1153512" y="3619936"/>
                    </a:cubicBezTo>
                    <a:lnTo>
                      <a:pt x="1151783" y="3619679"/>
                    </a:lnTo>
                    <a:lnTo>
                      <a:pt x="1145499" y="3625286"/>
                    </a:lnTo>
                    <a:cubicBezTo>
                      <a:pt x="1142673" y="3626087"/>
                      <a:pt x="1137908" y="3623600"/>
                      <a:pt x="1136010" y="3621618"/>
                    </a:cubicBezTo>
                    <a:lnTo>
                      <a:pt x="1135922" y="3620564"/>
                    </a:lnTo>
                    <a:lnTo>
                      <a:pt x="1133522" y="3620901"/>
                    </a:lnTo>
                    <a:lnTo>
                      <a:pt x="1130401" y="3625708"/>
                    </a:lnTo>
                    <a:cubicBezTo>
                      <a:pt x="1127196" y="3626719"/>
                      <a:pt x="1123527" y="3629207"/>
                      <a:pt x="1121166" y="3631652"/>
                    </a:cubicBezTo>
                    <a:lnTo>
                      <a:pt x="1119441" y="3631868"/>
                    </a:lnTo>
                    <a:cubicBezTo>
                      <a:pt x="1118298" y="3631572"/>
                      <a:pt x="1116868" y="3630387"/>
                      <a:pt x="1116362" y="3629296"/>
                    </a:cubicBezTo>
                    <a:lnTo>
                      <a:pt x="1113789" y="3629085"/>
                    </a:lnTo>
                    <a:lnTo>
                      <a:pt x="1111221" y="3627230"/>
                    </a:lnTo>
                    <a:cubicBezTo>
                      <a:pt x="1108775" y="3627188"/>
                      <a:pt x="1097726" y="3627525"/>
                      <a:pt x="1095407" y="3626264"/>
                    </a:cubicBezTo>
                    <a:lnTo>
                      <a:pt x="1094264" y="3623393"/>
                    </a:lnTo>
                    <a:lnTo>
                      <a:pt x="1091818" y="3622217"/>
                    </a:lnTo>
                    <a:cubicBezTo>
                      <a:pt x="1087141" y="3624030"/>
                      <a:pt x="1078706" y="3623941"/>
                      <a:pt x="1074109" y="3621664"/>
                    </a:cubicBezTo>
                    <a:lnTo>
                      <a:pt x="1071537" y="3623102"/>
                    </a:lnTo>
                    <a:lnTo>
                      <a:pt x="1070019" y="3626218"/>
                    </a:lnTo>
                    <a:lnTo>
                      <a:pt x="1063781" y="3624367"/>
                    </a:lnTo>
                    <a:lnTo>
                      <a:pt x="1058130" y="3627192"/>
                    </a:lnTo>
                    <a:lnTo>
                      <a:pt x="1057915" y="3631787"/>
                    </a:lnTo>
                    <a:lnTo>
                      <a:pt x="1057030" y="3632209"/>
                    </a:lnTo>
                    <a:lnTo>
                      <a:pt x="1049481" y="3630527"/>
                    </a:lnTo>
                    <a:lnTo>
                      <a:pt x="1047372" y="3631492"/>
                    </a:lnTo>
                    <a:lnTo>
                      <a:pt x="1041215" y="3629932"/>
                    </a:lnTo>
                    <a:lnTo>
                      <a:pt x="1038052" y="3625463"/>
                    </a:lnTo>
                    <a:cubicBezTo>
                      <a:pt x="1032696" y="3623482"/>
                      <a:pt x="1027892" y="3620572"/>
                      <a:pt x="1023001" y="3617748"/>
                    </a:cubicBezTo>
                    <a:lnTo>
                      <a:pt x="1024477" y="3615302"/>
                    </a:lnTo>
                    <a:lnTo>
                      <a:pt x="1023338" y="3613869"/>
                    </a:lnTo>
                    <a:lnTo>
                      <a:pt x="1019121" y="3613869"/>
                    </a:lnTo>
                    <a:cubicBezTo>
                      <a:pt x="1018994" y="3611887"/>
                      <a:pt x="1017560" y="3608346"/>
                      <a:pt x="1015700" y="3607334"/>
                    </a:cubicBezTo>
                    <a:cubicBezTo>
                      <a:pt x="1013929" y="3606786"/>
                      <a:pt x="1010935" y="3607292"/>
                      <a:pt x="1009417" y="3608261"/>
                    </a:cubicBezTo>
                    <a:cubicBezTo>
                      <a:pt x="1009332" y="3607250"/>
                      <a:pt x="1003555" y="3597679"/>
                      <a:pt x="1002669" y="3594011"/>
                    </a:cubicBezTo>
                    <a:lnTo>
                      <a:pt x="993096" y="3589289"/>
                    </a:lnTo>
                    <a:cubicBezTo>
                      <a:pt x="988963" y="3580308"/>
                      <a:pt x="985547" y="3577737"/>
                      <a:pt x="979006" y="3570864"/>
                    </a:cubicBezTo>
                    <a:cubicBezTo>
                      <a:pt x="976058" y="3567791"/>
                      <a:pt x="975590" y="3563064"/>
                      <a:pt x="969901" y="3564797"/>
                    </a:cubicBezTo>
                    <a:cubicBezTo>
                      <a:pt x="969015" y="3560872"/>
                      <a:pt x="964166" y="3558305"/>
                      <a:pt x="961804" y="3555395"/>
                    </a:cubicBezTo>
                    <a:cubicBezTo>
                      <a:pt x="956866" y="3549366"/>
                      <a:pt x="957292" y="3545529"/>
                      <a:pt x="948051" y="3544602"/>
                    </a:cubicBezTo>
                    <a:cubicBezTo>
                      <a:pt x="940798" y="3537898"/>
                      <a:pt x="944003" y="3533766"/>
                      <a:pt x="930972" y="3529213"/>
                    </a:cubicBezTo>
                    <a:cubicBezTo>
                      <a:pt x="928188" y="3528248"/>
                      <a:pt x="924772" y="3528416"/>
                      <a:pt x="921947" y="3527531"/>
                    </a:cubicBezTo>
                    <a:cubicBezTo>
                      <a:pt x="918067" y="3526351"/>
                      <a:pt x="914520" y="3523437"/>
                      <a:pt x="910303" y="3523314"/>
                    </a:cubicBezTo>
                    <a:lnTo>
                      <a:pt x="909164" y="3522260"/>
                    </a:lnTo>
                    <a:cubicBezTo>
                      <a:pt x="906507" y="3514545"/>
                      <a:pt x="903344" y="3509654"/>
                      <a:pt x="898748" y="3502904"/>
                    </a:cubicBezTo>
                    <a:cubicBezTo>
                      <a:pt x="898452" y="3502525"/>
                      <a:pt x="897984" y="3500337"/>
                      <a:pt x="897816" y="3499789"/>
                    </a:cubicBezTo>
                    <a:lnTo>
                      <a:pt x="899127" y="3495657"/>
                    </a:lnTo>
                    <a:lnTo>
                      <a:pt x="898326" y="3492663"/>
                    </a:lnTo>
                    <a:cubicBezTo>
                      <a:pt x="895964" y="3489248"/>
                      <a:pt x="888926" y="3486255"/>
                      <a:pt x="885084" y="3485622"/>
                    </a:cubicBezTo>
                    <a:lnTo>
                      <a:pt x="879264" y="3475715"/>
                    </a:lnTo>
                    <a:cubicBezTo>
                      <a:pt x="871040" y="3475377"/>
                      <a:pt x="849148" y="3464668"/>
                      <a:pt x="846492" y="3458049"/>
                    </a:cubicBezTo>
                    <a:lnTo>
                      <a:pt x="844809" y="3457585"/>
                    </a:lnTo>
                    <a:cubicBezTo>
                      <a:pt x="837720" y="3463403"/>
                      <a:pt x="828151" y="3470739"/>
                      <a:pt x="819590" y="3474197"/>
                    </a:cubicBezTo>
                    <a:cubicBezTo>
                      <a:pt x="817608" y="3475040"/>
                      <a:pt x="813981" y="3474576"/>
                      <a:pt x="812041" y="3475419"/>
                    </a:cubicBezTo>
                    <a:cubicBezTo>
                      <a:pt x="804201" y="3478792"/>
                      <a:pt x="805087" y="3481195"/>
                      <a:pt x="795467" y="3482207"/>
                    </a:cubicBezTo>
                    <a:cubicBezTo>
                      <a:pt x="792388" y="3482540"/>
                      <a:pt x="786653" y="3485243"/>
                      <a:pt x="783659" y="3486508"/>
                    </a:cubicBezTo>
                    <a:lnTo>
                      <a:pt x="679240" y="3530777"/>
                    </a:lnTo>
                    <a:cubicBezTo>
                      <a:pt x="669034" y="3535120"/>
                      <a:pt x="659039" y="3538451"/>
                      <a:pt x="651954" y="3547515"/>
                    </a:cubicBezTo>
                    <a:lnTo>
                      <a:pt x="645965" y="3546756"/>
                    </a:lnTo>
                    <a:cubicBezTo>
                      <a:pt x="625470" y="3555526"/>
                      <a:pt x="570308" y="3581540"/>
                      <a:pt x="554409" y="3578462"/>
                    </a:cubicBezTo>
                    <a:cubicBezTo>
                      <a:pt x="545553" y="3587948"/>
                      <a:pt x="534124" y="3591199"/>
                      <a:pt x="523370" y="3597603"/>
                    </a:cubicBezTo>
                    <a:cubicBezTo>
                      <a:pt x="522062" y="3598366"/>
                      <a:pt x="520966" y="3600006"/>
                      <a:pt x="519701" y="3600681"/>
                    </a:cubicBezTo>
                    <a:cubicBezTo>
                      <a:pt x="517170" y="3601988"/>
                      <a:pt x="514176" y="3602367"/>
                      <a:pt x="511646" y="3603674"/>
                    </a:cubicBezTo>
                    <a:lnTo>
                      <a:pt x="393816" y="3664387"/>
                    </a:lnTo>
                    <a:cubicBezTo>
                      <a:pt x="393014" y="3664808"/>
                      <a:pt x="390526" y="3670496"/>
                      <a:pt x="390358" y="3670879"/>
                    </a:cubicBezTo>
                    <a:cubicBezTo>
                      <a:pt x="387110" y="3678717"/>
                      <a:pt x="382260" y="3684624"/>
                      <a:pt x="377284" y="3691496"/>
                    </a:cubicBezTo>
                    <a:lnTo>
                      <a:pt x="376567" y="3692462"/>
                    </a:lnTo>
                    <a:lnTo>
                      <a:pt x="350715" y="3749637"/>
                    </a:lnTo>
                    <a:cubicBezTo>
                      <a:pt x="349830" y="3751576"/>
                      <a:pt x="341100" y="3771266"/>
                      <a:pt x="340678" y="3771814"/>
                    </a:cubicBezTo>
                    <a:lnTo>
                      <a:pt x="322544" y="3790786"/>
                    </a:lnTo>
                    <a:lnTo>
                      <a:pt x="269575" y="3846229"/>
                    </a:lnTo>
                    <a:cubicBezTo>
                      <a:pt x="263798" y="3852296"/>
                      <a:pt x="258400" y="3858114"/>
                      <a:pt x="252116" y="3863890"/>
                    </a:cubicBezTo>
                    <a:cubicBezTo>
                      <a:pt x="248109" y="3867600"/>
                      <a:pt x="244946" y="3895427"/>
                      <a:pt x="238157" y="3899685"/>
                    </a:cubicBezTo>
                    <a:cubicBezTo>
                      <a:pt x="215257" y="3914062"/>
                      <a:pt x="217028" y="3891885"/>
                      <a:pt x="210534" y="3876243"/>
                    </a:cubicBezTo>
                    <a:cubicBezTo>
                      <a:pt x="206991" y="3871770"/>
                      <a:pt x="199991" y="3874046"/>
                      <a:pt x="195436" y="3874763"/>
                    </a:cubicBezTo>
                    <a:cubicBezTo>
                      <a:pt x="189279" y="3875775"/>
                      <a:pt x="180507" y="3874721"/>
                      <a:pt x="174097" y="3874721"/>
                    </a:cubicBezTo>
                    <a:cubicBezTo>
                      <a:pt x="171609" y="3874679"/>
                      <a:pt x="168952" y="3870884"/>
                      <a:pt x="164313" y="3870758"/>
                    </a:cubicBezTo>
                    <a:lnTo>
                      <a:pt x="133695" y="3870041"/>
                    </a:lnTo>
                    <a:lnTo>
                      <a:pt x="127918" y="3869919"/>
                    </a:lnTo>
                    <a:cubicBezTo>
                      <a:pt x="124797" y="3865994"/>
                      <a:pt x="125345" y="3857224"/>
                      <a:pt x="126146" y="3852717"/>
                    </a:cubicBezTo>
                    <a:lnTo>
                      <a:pt x="124333" y="3851536"/>
                    </a:lnTo>
                    <a:cubicBezTo>
                      <a:pt x="120495" y="3850820"/>
                      <a:pt x="112989" y="3861740"/>
                      <a:pt x="108055" y="3863089"/>
                    </a:cubicBezTo>
                    <a:lnTo>
                      <a:pt x="101729" y="3866542"/>
                    </a:lnTo>
                    <a:cubicBezTo>
                      <a:pt x="94138" y="3865825"/>
                      <a:pt x="86420" y="3865446"/>
                      <a:pt x="78871" y="3864434"/>
                    </a:cubicBezTo>
                    <a:cubicBezTo>
                      <a:pt x="73599" y="3863717"/>
                      <a:pt x="67780" y="3861946"/>
                      <a:pt x="62550" y="3861697"/>
                    </a:cubicBezTo>
                    <a:cubicBezTo>
                      <a:pt x="62171" y="3861697"/>
                      <a:pt x="57237" y="3863300"/>
                      <a:pt x="56562" y="3863511"/>
                    </a:cubicBezTo>
                    <a:cubicBezTo>
                      <a:pt x="50194" y="3856301"/>
                      <a:pt x="31553" y="3846688"/>
                      <a:pt x="22022" y="3846140"/>
                    </a:cubicBezTo>
                    <a:cubicBezTo>
                      <a:pt x="10501" y="3835920"/>
                      <a:pt x="7718" y="3833601"/>
                      <a:pt x="337" y="383520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xmlns="" id="{D72C1E8C-2710-24A7-2A72-A3C9EC7EDA82}"/>
                  </a:ext>
                </a:extLst>
              </p:cNvPr>
              <p:cNvSpPr/>
              <p:nvPr/>
            </p:nvSpPr>
            <p:spPr>
              <a:xfrm>
                <a:off x="6534823" y="2997330"/>
                <a:ext cx="104582" cy="100101"/>
              </a:xfrm>
              <a:custGeom>
                <a:avLst/>
                <a:gdLst>
                  <a:gd name="connsiteX0" fmla="*/ 29727 w 104582"/>
                  <a:gd name="connsiteY0" fmla="*/ 9293 h 100101"/>
                  <a:gd name="connsiteX1" fmla="*/ 5477 w 104582"/>
                  <a:gd name="connsiteY1" fmla="*/ 48292 h 100101"/>
                  <a:gd name="connsiteX2" fmla="*/ 2314 w 104582"/>
                  <a:gd name="connsiteY2" fmla="*/ 67265 h 100101"/>
                  <a:gd name="connsiteX3" fmla="*/ 6532 w 104582"/>
                  <a:gd name="connsiteY3" fmla="*/ 82021 h 100101"/>
                  <a:gd name="connsiteX4" fmla="*/ 37107 w 104582"/>
                  <a:gd name="connsiteY4" fmla="*/ 84129 h 100101"/>
                  <a:gd name="connsiteX5" fmla="*/ 52921 w 104582"/>
                  <a:gd name="connsiteY5" fmla="*/ 87291 h 100101"/>
                  <a:gd name="connsiteX6" fmla="*/ 76116 w 104582"/>
                  <a:gd name="connsiteY6" fmla="*/ 90453 h 100101"/>
                  <a:gd name="connsiteX7" fmla="*/ 90877 w 104582"/>
                  <a:gd name="connsiteY7" fmla="*/ 99940 h 100101"/>
                  <a:gd name="connsiteX8" fmla="*/ 104583 w 104582"/>
                  <a:gd name="connsiteY8" fmla="*/ 89399 h 100101"/>
                  <a:gd name="connsiteX9" fmla="*/ 96148 w 104582"/>
                  <a:gd name="connsiteY9" fmla="*/ 68319 h 100101"/>
                  <a:gd name="connsiteX10" fmla="*/ 96148 w 104582"/>
                  <a:gd name="connsiteY10" fmla="*/ 48292 h 100101"/>
                  <a:gd name="connsiteX11" fmla="*/ 104583 w 104582"/>
                  <a:gd name="connsiteY11" fmla="*/ 31427 h 100101"/>
                  <a:gd name="connsiteX12" fmla="*/ 101420 w 104582"/>
                  <a:gd name="connsiteY12" fmla="*/ 9293 h 100101"/>
                  <a:gd name="connsiteX13" fmla="*/ 81388 w 104582"/>
                  <a:gd name="connsiteY13" fmla="*/ 4023 h 100101"/>
                  <a:gd name="connsiteX14" fmla="*/ 58193 w 104582"/>
                  <a:gd name="connsiteY14" fmla="*/ 14563 h 100101"/>
                  <a:gd name="connsiteX15" fmla="*/ 46596 w 104582"/>
                  <a:gd name="connsiteY15" fmla="*/ 860 h 100101"/>
                  <a:gd name="connsiteX16" fmla="*/ 29727 w 104582"/>
                  <a:gd name="connsiteY16" fmla="*/ 9293 h 10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4582" h="100101">
                    <a:moveTo>
                      <a:pt x="29727" y="9293"/>
                    </a:moveTo>
                    <a:lnTo>
                      <a:pt x="5477" y="48292"/>
                    </a:lnTo>
                    <a:cubicBezTo>
                      <a:pt x="5477" y="48292"/>
                      <a:pt x="2314" y="60940"/>
                      <a:pt x="2314" y="67265"/>
                    </a:cubicBezTo>
                    <a:cubicBezTo>
                      <a:pt x="2314" y="73589"/>
                      <a:pt x="-5066" y="82021"/>
                      <a:pt x="6532" y="82021"/>
                    </a:cubicBezTo>
                    <a:cubicBezTo>
                      <a:pt x="18129" y="82021"/>
                      <a:pt x="31835" y="77805"/>
                      <a:pt x="37107" y="84129"/>
                    </a:cubicBezTo>
                    <a:cubicBezTo>
                      <a:pt x="42378" y="90453"/>
                      <a:pt x="45541" y="90453"/>
                      <a:pt x="52921" y="87291"/>
                    </a:cubicBezTo>
                    <a:cubicBezTo>
                      <a:pt x="60302" y="84129"/>
                      <a:pt x="72953" y="84129"/>
                      <a:pt x="76116" y="90453"/>
                    </a:cubicBezTo>
                    <a:cubicBezTo>
                      <a:pt x="79279" y="96778"/>
                      <a:pt x="82442" y="100994"/>
                      <a:pt x="90877" y="99940"/>
                    </a:cubicBezTo>
                    <a:cubicBezTo>
                      <a:pt x="99311" y="98886"/>
                      <a:pt x="104583" y="97832"/>
                      <a:pt x="104583" y="89399"/>
                    </a:cubicBezTo>
                    <a:cubicBezTo>
                      <a:pt x="104583" y="80967"/>
                      <a:pt x="99311" y="73589"/>
                      <a:pt x="96148" y="68319"/>
                    </a:cubicBezTo>
                    <a:cubicBezTo>
                      <a:pt x="92985" y="63048"/>
                      <a:pt x="96148" y="48292"/>
                      <a:pt x="96148" y="48292"/>
                    </a:cubicBezTo>
                    <a:cubicBezTo>
                      <a:pt x="96148" y="48292"/>
                      <a:pt x="104583" y="43022"/>
                      <a:pt x="104583" y="31427"/>
                    </a:cubicBezTo>
                    <a:cubicBezTo>
                      <a:pt x="104583" y="19833"/>
                      <a:pt x="104583" y="15617"/>
                      <a:pt x="101420" y="9293"/>
                    </a:cubicBezTo>
                    <a:cubicBezTo>
                      <a:pt x="98257" y="2969"/>
                      <a:pt x="85605" y="-2302"/>
                      <a:pt x="81388" y="4023"/>
                    </a:cubicBezTo>
                    <a:cubicBezTo>
                      <a:pt x="77171" y="10347"/>
                      <a:pt x="63465" y="15617"/>
                      <a:pt x="58193" y="14563"/>
                    </a:cubicBezTo>
                    <a:cubicBezTo>
                      <a:pt x="52921" y="13509"/>
                      <a:pt x="52921" y="5077"/>
                      <a:pt x="46596" y="860"/>
                    </a:cubicBezTo>
                    <a:cubicBezTo>
                      <a:pt x="40270" y="-3356"/>
                      <a:pt x="29727" y="9293"/>
                      <a:pt x="29727" y="929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xmlns="" id="{87D86060-460D-1C59-9F18-BAB1A93C29A2}"/>
                  </a:ext>
                </a:extLst>
              </p:cNvPr>
              <p:cNvSpPr/>
              <p:nvPr/>
            </p:nvSpPr>
            <p:spPr>
              <a:xfrm>
                <a:off x="4818465" y="3147190"/>
                <a:ext cx="143147" cy="133771"/>
              </a:xfrm>
              <a:custGeom>
                <a:avLst/>
                <a:gdLst>
                  <a:gd name="connsiteX0" fmla="*/ 23336 w 143147"/>
                  <a:gd name="connsiteY0" fmla="*/ 33348 h 133771"/>
                  <a:gd name="connsiteX1" fmla="*/ 13848 w 143147"/>
                  <a:gd name="connsiteY1" fmla="*/ 45996 h 133771"/>
                  <a:gd name="connsiteX2" fmla="*/ 141 w 143147"/>
                  <a:gd name="connsiteY2" fmla="*/ 62861 h 133771"/>
                  <a:gd name="connsiteX3" fmla="*/ 21228 w 143147"/>
                  <a:gd name="connsiteY3" fmla="*/ 69185 h 133771"/>
                  <a:gd name="connsiteX4" fmla="*/ 27554 w 143147"/>
                  <a:gd name="connsiteY4" fmla="*/ 87104 h 133771"/>
                  <a:gd name="connsiteX5" fmla="*/ 48640 w 143147"/>
                  <a:gd name="connsiteY5" fmla="*/ 98698 h 133771"/>
                  <a:gd name="connsiteX6" fmla="*/ 62346 w 143147"/>
                  <a:gd name="connsiteY6" fmla="*/ 113454 h 133771"/>
                  <a:gd name="connsiteX7" fmla="*/ 76052 w 143147"/>
                  <a:gd name="connsiteY7" fmla="*/ 127157 h 133771"/>
                  <a:gd name="connsiteX8" fmla="*/ 97138 w 143147"/>
                  <a:gd name="connsiteY8" fmla="*/ 128211 h 133771"/>
                  <a:gd name="connsiteX9" fmla="*/ 116116 w 143147"/>
                  <a:gd name="connsiteY9" fmla="*/ 113454 h 133771"/>
                  <a:gd name="connsiteX10" fmla="*/ 122442 w 143147"/>
                  <a:gd name="connsiteY10" fmla="*/ 101860 h 133771"/>
                  <a:gd name="connsiteX11" fmla="*/ 120333 w 143147"/>
                  <a:gd name="connsiteY11" fmla="*/ 79725 h 133771"/>
                  <a:gd name="connsiteX12" fmla="*/ 139311 w 143147"/>
                  <a:gd name="connsiteY12" fmla="*/ 70239 h 133771"/>
                  <a:gd name="connsiteX13" fmla="*/ 141419 w 143147"/>
                  <a:gd name="connsiteY13" fmla="*/ 50212 h 133771"/>
                  <a:gd name="connsiteX14" fmla="*/ 127713 w 143147"/>
                  <a:gd name="connsiteY14" fmla="*/ 18591 h 133771"/>
                  <a:gd name="connsiteX15" fmla="*/ 110844 w 143147"/>
                  <a:gd name="connsiteY15" fmla="*/ 6997 h 133771"/>
                  <a:gd name="connsiteX16" fmla="*/ 93975 w 143147"/>
                  <a:gd name="connsiteY16" fmla="*/ 2781 h 133771"/>
                  <a:gd name="connsiteX17" fmla="*/ 73943 w 143147"/>
                  <a:gd name="connsiteY17" fmla="*/ 2781 h 133771"/>
                  <a:gd name="connsiteX18" fmla="*/ 49694 w 143147"/>
                  <a:gd name="connsiteY18" fmla="*/ 6997 h 133771"/>
                  <a:gd name="connsiteX19" fmla="*/ 32825 w 143147"/>
                  <a:gd name="connsiteY19" fmla="*/ 16483 h 133771"/>
                  <a:gd name="connsiteX20" fmla="*/ 23336 w 143147"/>
                  <a:gd name="connsiteY20" fmla="*/ 33348 h 1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3147" h="133771">
                    <a:moveTo>
                      <a:pt x="23336" y="33348"/>
                    </a:moveTo>
                    <a:cubicBezTo>
                      <a:pt x="15956" y="32294"/>
                      <a:pt x="12793" y="38618"/>
                      <a:pt x="13848" y="45996"/>
                    </a:cubicBezTo>
                    <a:cubicBezTo>
                      <a:pt x="14413" y="49943"/>
                      <a:pt x="-1663" y="58636"/>
                      <a:pt x="141" y="62861"/>
                    </a:cubicBezTo>
                    <a:cubicBezTo>
                      <a:pt x="1714" y="66533"/>
                      <a:pt x="21228" y="65753"/>
                      <a:pt x="21228" y="69185"/>
                    </a:cubicBezTo>
                    <a:cubicBezTo>
                      <a:pt x="21228" y="76563"/>
                      <a:pt x="19119" y="81833"/>
                      <a:pt x="27554" y="87104"/>
                    </a:cubicBezTo>
                    <a:cubicBezTo>
                      <a:pt x="35988" y="92374"/>
                      <a:pt x="48640" y="98698"/>
                      <a:pt x="48640" y="98698"/>
                    </a:cubicBezTo>
                    <a:cubicBezTo>
                      <a:pt x="48640" y="98698"/>
                      <a:pt x="60237" y="108184"/>
                      <a:pt x="62346" y="113454"/>
                    </a:cubicBezTo>
                    <a:cubicBezTo>
                      <a:pt x="64455" y="118725"/>
                      <a:pt x="70780" y="120833"/>
                      <a:pt x="76052" y="127157"/>
                    </a:cubicBezTo>
                    <a:cubicBezTo>
                      <a:pt x="81324" y="133481"/>
                      <a:pt x="93975" y="137697"/>
                      <a:pt x="97138" y="128211"/>
                    </a:cubicBezTo>
                    <a:cubicBezTo>
                      <a:pt x="100301" y="118725"/>
                      <a:pt x="108736" y="113454"/>
                      <a:pt x="116116" y="113454"/>
                    </a:cubicBezTo>
                    <a:cubicBezTo>
                      <a:pt x="123496" y="113454"/>
                      <a:pt x="128768" y="111346"/>
                      <a:pt x="122442" y="101860"/>
                    </a:cubicBezTo>
                    <a:cubicBezTo>
                      <a:pt x="116116" y="92374"/>
                      <a:pt x="105573" y="74455"/>
                      <a:pt x="120333" y="79725"/>
                    </a:cubicBezTo>
                    <a:cubicBezTo>
                      <a:pt x="135094" y="84995"/>
                      <a:pt x="134039" y="76563"/>
                      <a:pt x="139311" y="70239"/>
                    </a:cubicBezTo>
                    <a:cubicBezTo>
                      <a:pt x="144582" y="63915"/>
                      <a:pt x="143528" y="59699"/>
                      <a:pt x="141419" y="50212"/>
                    </a:cubicBezTo>
                    <a:cubicBezTo>
                      <a:pt x="139311" y="40726"/>
                      <a:pt x="128768" y="25970"/>
                      <a:pt x="127713" y="18591"/>
                    </a:cubicBezTo>
                    <a:cubicBezTo>
                      <a:pt x="126659" y="11213"/>
                      <a:pt x="119279" y="8051"/>
                      <a:pt x="110844" y="6997"/>
                    </a:cubicBezTo>
                    <a:cubicBezTo>
                      <a:pt x="102410" y="5943"/>
                      <a:pt x="100301" y="5943"/>
                      <a:pt x="93975" y="2781"/>
                    </a:cubicBezTo>
                    <a:cubicBezTo>
                      <a:pt x="87649" y="-381"/>
                      <a:pt x="79215" y="-1435"/>
                      <a:pt x="73943" y="2781"/>
                    </a:cubicBezTo>
                    <a:cubicBezTo>
                      <a:pt x="68672" y="6997"/>
                      <a:pt x="61292" y="6997"/>
                      <a:pt x="49694" y="6997"/>
                    </a:cubicBezTo>
                    <a:cubicBezTo>
                      <a:pt x="38097" y="6997"/>
                      <a:pt x="32825" y="6997"/>
                      <a:pt x="32825" y="16483"/>
                    </a:cubicBezTo>
                    <a:cubicBezTo>
                      <a:pt x="32825" y="25970"/>
                      <a:pt x="30717" y="34402"/>
                      <a:pt x="23336" y="333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xmlns="" id="{F7D26A85-9C73-98D5-0248-9A61839B87CF}"/>
                  </a:ext>
                </a:extLst>
              </p:cNvPr>
              <p:cNvSpPr/>
              <p:nvPr/>
            </p:nvSpPr>
            <p:spPr>
              <a:xfrm>
                <a:off x="2563685" y="1688014"/>
                <a:ext cx="1288132" cy="1529445"/>
              </a:xfrm>
              <a:custGeom>
                <a:avLst/>
                <a:gdLst>
                  <a:gd name="connsiteX0" fmla="*/ 19793 w 1288132"/>
                  <a:gd name="connsiteY0" fmla="*/ 1529403 h 1529445"/>
                  <a:gd name="connsiteX1" fmla="*/ 18570 w 1288132"/>
                  <a:gd name="connsiteY1" fmla="*/ 1529445 h 1529445"/>
                  <a:gd name="connsiteX2" fmla="*/ 18444 w 1288132"/>
                  <a:gd name="connsiteY2" fmla="*/ 1525693 h 1529445"/>
                  <a:gd name="connsiteX3" fmla="*/ 16419 w 1288132"/>
                  <a:gd name="connsiteY3" fmla="*/ 1503432 h 1529445"/>
                  <a:gd name="connsiteX4" fmla="*/ 16546 w 1288132"/>
                  <a:gd name="connsiteY4" fmla="*/ 1480918 h 1529445"/>
                  <a:gd name="connsiteX5" fmla="*/ 16504 w 1288132"/>
                  <a:gd name="connsiteY5" fmla="*/ 1479358 h 1529445"/>
                  <a:gd name="connsiteX6" fmla="*/ 9925 w 1288132"/>
                  <a:gd name="connsiteY6" fmla="*/ 1393011 h 1529445"/>
                  <a:gd name="connsiteX7" fmla="*/ 4906 w 1288132"/>
                  <a:gd name="connsiteY7" fmla="*/ 1287355 h 1529445"/>
                  <a:gd name="connsiteX8" fmla="*/ 4611 w 1288132"/>
                  <a:gd name="connsiteY8" fmla="*/ 1281621 h 1529445"/>
                  <a:gd name="connsiteX9" fmla="*/ 689 w 1288132"/>
                  <a:gd name="connsiteY9" fmla="*/ 1222384 h 1529445"/>
                  <a:gd name="connsiteX10" fmla="*/ 16293 w 1288132"/>
                  <a:gd name="connsiteY10" fmla="*/ 1176977 h 1529445"/>
                  <a:gd name="connsiteX11" fmla="*/ 22914 w 1288132"/>
                  <a:gd name="connsiteY11" fmla="*/ 1154041 h 1529445"/>
                  <a:gd name="connsiteX12" fmla="*/ 26667 w 1288132"/>
                  <a:gd name="connsiteY12" fmla="*/ 1146873 h 1529445"/>
                  <a:gd name="connsiteX13" fmla="*/ 33035 w 1288132"/>
                  <a:gd name="connsiteY13" fmla="*/ 1125582 h 1529445"/>
                  <a:gd name="connsiteX14" fmla="*/ 47163 w 1288132"/>
                  <a:gd name="connsiteY14" fmla="*/ 1086836 h 1529445"/>
                  <a:gd name="connsiteX15" fmla="*/ 50832 w 1288132"/>
                  <a:gd name="connsiteY15" fmla="*/ 1072205 h 1529445"/>
                  <a:gd name="connsiteX16" fmla="*/ 57538 w 1288132"/>
                  <a:gd name="connsiteY16" fmla="*/ 1060232 h 1529445"/>
                  <a:gd name="connsiteX17" fmla="*/ 57411 w 1288132"/>
                  <a:gd name="connsiteY17" fmla="*/ 1042861 h 1529445"/>
                  <a:gd name="connsiteX18" fmla="*/ 57495 w 1288132"/>
                  <a:gd name="connsiteY18" fmla="*/ 1041512 h 1529445"/>
                  <a:gd name="connsiteX19" fmla="*/ 58719 w 1288132"/>
                  <a:gd name="connsiteY19" fmla="*/ 1022413 h 1529445"/>
                  <a:gd name="connsiteX20" fmla="*/ 58508 w 1288132"/>
                  <a:gd name="connsiteY20" fmla="*/ 1006139 h 1529445"/>
                  <a:gd name="connsiteX21" fmla="*/ 71033 w 1288132"/>
                  <a:gd name="connsiteY21" fmla="*/ 975024 h 1529445"/>
                  <a:gd name="connsiteX22" fmla="*/ 111308 w 1288132"/>
                  <a:gd name="connsiteY22" fmla="*/ 943402 h 1529445"/>
                  <a:gd name="connsiteX23" fmla="*/ 112742 w 1288132"/>
                  <a:gd name="connsiteY23" fmla="*/ 935223 h 1529445"/>
                  <a:gd name="connsiteX24" fmla="*/ 118604 w 1288132"/>
                  <a:gd name="connsiteY24" fmla="*/ 913468 h 1529445"/>
                  <a:gd name="connsiteX25" fmla="*/ 120923 w 1288132"/>
                  <a:gd name="connsiteY25" fmla="*/ 899892 h 1529445"/>
                  <a:gd name="connsiteX26" fmla="*/ 115019 w 1288132"/>
                  <a:gd name="connsiteY26" fmla="*/ 878896 h 1529445"/>
                  <a:gd name="connsiteX27" fmla="*/ 96969 w 1288132"/>
                  <a:gd name="connsiteY27" fmla="*/ 814220 h 1529445"/>
                  <a:gd name="connsiteX28" fmla="*/ 94017 w 1288132"/>
                  <a:gd name="connsiteY28" fmla="*/ 805788 h 1529445"/>
                  <a:gd name="connsiteX29" fmla="*/ 108060 w 1288132"/>
                  <a:gd name="connsiteY29" fmla="*/ 770077 h 1529445"/>
                  <a:gd name="connsiteX30" fmla="*/ 108693 w 1288132"/>
                  <a:gd name="connsiteY30" fmla="*/ 764680 h 1529445"/>
                  <a:gd name="connsiteX31" fmla="*/ 100469 w 1288132"/>
                  <a:gd name="connsiteY31" fmla="*/ 749334 h 1529445"/>
                  <a:gd name="connsiteX32" fmla="*/ 90980 w 1288132"/>
                  <a:gd name="connsiteY32" fmla="*/ 747647 h 1529445"/>
                  <a:gd name="connsiteX33" fmla="*/ 87143 w 1288132"/>
                  <a:gd name="connsiteY33" fmla="*/ 742925 h 1529445"/>
                  <a:gd name="connsiteX34" fmla="*/ 93173 w 1288132"/>
                  <a:gd name="connsiteY34" fmla="*/ 724543 h 1529445"/>
                  <a:gd name="connsiteX35" fmla="*/ 112151 w 1288132"/>
                  <a:gd name="connsiteY35" fmla="*/ 691109 h 1529445"/>
                  <a:gd name="connsiteX36" fmla="*/ 138129 w 1288132"/>
                  <a:gd name="connsiteY36" fmla="*/ 664632 h 1529445"/>
                  <a:gd name="connsiteX37" fmla="*/ 152257 w 1288132"/>
                  <a:gd name="connsiteY37" fmla="*/ 637522 h 1529445"/>
                  <a:gd name="connsiteX38" fmla="*/ 157613 w 1288132"/>
                  <a:gd name="connsiteY38" fmla="*/ 630481 h 1529445"/>
                  <a:gd name="connsiteX39" fmla="*/ 170771 w 1288132"/>
                  <a:gd name="connsiteY39" fmla="*/ 607166 h 1529445"/>
                  <a:gd name="connsiteX40" fmla="*/ 181778 w 1288132"/>
                  <a:gd name="connsiteY40" fmla="*/ 591650 h 1529445"/>
                  <a:gd name="connsiteX41" fmla="*/ 202738 w 1288132"/>
                  <a:gd name="connsiteY41" fmla="*/ 578159 h 1529445"/>
                  <a:gd name="connsiteX42" fmla="*/ 246471 w 1288132"/>
                  <a:gd name="connsiteY42" fmla="*/ 546917 h 1529445"/>
                  <a:gd name="connsiteX43" fmla="*/ 253050 w 1288132"/>
                  <a:gd name="connsiteY43" fmla="*/ 551470 h 1529445"/>
                  <a:gd name="connsiteX44" fmla="*/ 279914 w 1288132"/>
                  <a:gd name="connsiteY44" fmla="*/ 575418 h 1529445"/>
                  <a:gd name="connsiteX45" fmla="*/ 294800 w 1288132"/>
                  <a:gd name="connsiteY45" fmla="*/ 585368 h 1529445"/>
                  <a:gd name="connsiteX46" fmla="*/ 326219 w 1288132"/>
                  <a:gd name="connsiteY46" fmla="*/ 620657 h 1529445"/>
                  <a:gd name="connsiteX47" fmla="*/ 332840 w 1288132"/>
                  <a:gd name="connsiteY47" fmla="*/ 620362 h 1529445"/>
                  <a:gd name="connsiteX48" fmla="*/ 333768 w 1288132"/>
                  <a:gd name="connsiteY48" fmla="*/ 644057 h 1529445"/>
                  <a:gd name="connsiteX49" fmla="*/ 338449 w 1288132"/>
                  <a:gd name="connsiteY49" fmla="*/ 647303 h 1529445"/>
                  <a:gd name="connsiteX50" fmla="*/ 348444 w 1288132"/>
                  <a:gd name="connsiteY50" fmla="*/ 634402 h 1529445"/>
                  <a:gd name="connsiteX51" fmla="*/ 372356 w 1288132"/>
                  <a:gd name="connsiteY51" fmla="*/ 627488 h 1529445"/>
                  <a:gd name="connsiteX52" fmla="*/ 381296 w 1288132"/>
                  <a:gd name="connsiteY52" fmla="*/ 611888 h 1529445"/>
                  <a:gd name="connsiteX53" fmla="*/ 385345 w 1288132"/>
                  <a:gd name="connsiteY53" fmla="*/ 609780 h 1529445"/>
                  <a:gd name="connsiteX54" fmla="*/ 396816 w 1288132"/>
                  <a:gd name="connsiteY54" fmla="*/ 595361 h 1529445"/>
                  <a:gd name="connsiteX55" fmla="*/ 399431 w 1288132"/>
                  <a:gd name="connsiteY55" fmla="*/ 585284 h 1529445"/>
                  <a:gd name="connsiteX56" fmla="*/ 417016 w 1288132"/>
                  <a:gd name="connsiteY56" fmla="*/ 563107 h 1529445"/>
                  <a:gd name="connsiteX57" fmla="*/ 432325 w 1288132"/>
                  <a:gd name="connsiteY57" fmla="*/ 541773 h 1529445"/>
                  <a:gd name="connsiteX58" fmla="*/ 423891 w 1288132"/>
                  <a:gd name="connsiteY58" fmla="*/ 530727 h 1529445"/>
                  <a:gd name="connsiteX59" fmla="*/ 424818 w 1288132"/>
                  <a:gd name="connsiteY59" fmla="*/ 524530 h 1529445"/>
                  <a:gd name="connsiteX60" fmla="*/ 420854 w 1288132"/>
                  <a:gd name="connsiteY60" fmla="*/ 523012 h 1529445"/>
                  <a:gd name="connsiteX61" fmla="*/ 421023 w 1288132"/>
                  <a:gd name="connsiteY61" fmla="*/ 514748 h 1529445"/>
                  <a:gd name="connsiteX62" fmla="*/ 430385 w 1288132"/>
                  <a:gd name="connsiteY62" fmla="*/ 488777 h 1529445"/>
                  <a:gd name="connsiteX63" fmla="*/ 446242 w 1288132"/>
                  <a:gd name="connsiteY63" fmla="*/ 421656 h 1529445"/>
                  <a:gd name="connsiteX64" fmla="*/ 448182 w 1288132"/>
                  <a:gd name="connsiteY64" fmla="*/ 417060 h 1529445"/>
                  <a:gd name="connsiteX65" fmla="*/ 429752 w 1288132"/>
                  <a:gd name="connsiteY65" fmla="*/ 385270 h 1529445"/>
                  <a:gd name="connsiteX66" fmla="*/ 421698 w 1288132"/>
                  <a:gd name="connsiteY66" fmla="*/ 372622 h 1529445"/>
                  <a:gd name="connsiteX67" fmla="*/ 442320 w 1288132"/>
                  <a:gd name="connsiteY67" fmla="*/ 325654 h 1529445"/>
                  <a:gd name="connsiteX68" fmla="*/ 444302 w 1288132"/>
                  <a:gd name="connsiteY68" fmla="*/ 324010 h 1529445"/>
                  <a:gd name="connsiteX69" fmla="*/ 444176 w 1288132"/>
                  <a:gd name="connsiteY69" fmla="*/ 322619 h 1529445"/>
                  <a:gd name="connsiteX70" fmla="*/ 463280 w 1288132"/>
                  <a:gd name="connsiteY70" fmla="*/ 297280 h 1529445"/>
                  <a:gd name="connsiteX71" fmla="*/ 474329 w 1288132"/>
                  <a:gd name="connsiteY71" fmla="*/ 275862 h 1529445"/>
                  <a:gd name="connsiteX72" fmla="*/ 475046 w 1288132"/>
                  <a:gd name="connsiteY72" fmla="*/ 257985 h 1529445"/>
                  <a:gd name="connsiteX73" fmla="*/ 489342 w 1288132"/>
                  <a:gd name="connsiteY73" fmla="*/ 220673 h 1529445"/>
                  <a:gd name="connsiteX74" fmla="*/ 488499 w 1288132"/>
                  <a:gd name="connsiteY74" fmla="*/ 195334 h 1529445"/>
                  <a:gd name="connsiteX75" fmla="*/ 487318 w 1288132"/>
                  <a:gd name="connsiteY75" fmla="*/ 167760 h 1529445"/>
                  <a:gd name="connsiteX76" fmla="*/ 475383 w 1288132"/>
                  <a:gd name="connsiteY76" fmla="*/ 145921 h 1529445"/>
                  <a:gd name="connsiteX77" fmla="*/ 471967 w 1288132"/>
                  <a:gd name="connsiteY77" fmla="*/ 125219 h 1529445"/>
                  <a:gd name="connsiteX78" fmla="*/ 473233 w 1288132"/>
                  <a:gd name="connsiteY78" fmla="*/ 122647 h 1529445"/>
                  <a:gd name="connsiteX79" fmla="*/ 482679 w 1288132"/>
                  <a:gd name="connsiteY79" fmla="*/ 107385 h 1529445"/>
                  <a:gd name="connsiteX80" fmla="*/ 485336 w 1288132"/>
                  <a:gd name="connsiteY80" fmla="*/ 100850 h 1529445"/>
                  <a:gd name="connsiteX81" fmla="*/ 499295 w 1288132"/>
                  <a:gd name="connsiteY81" fmla="*/ 83859 h 1529445"/>
                  <a:gd name="connsiteX82" fmla="*/ 519411 w 1288132"/>
                  <a:gd name="connsiteY82" fmla="*/ 68217 h 1529445"/>
                  <a:gd name="connsiteX83" fmla="*/ 528858 w 1288132"/>
                  <a:gd name="connsiteY83" fmla="*/ 64760 h 1529445"/>
                  <a:gd name="connsiteX84" fmla="*/ 553192 w 1288132"/>
                  <a:gd name="connsiteY84" fmla="*/ 46335 h 1529445"/>
                  <a:gd name="connsiteX85" fmla="*/ 567319 w 1288132"/>
                  <a:gd name="connsiteY85" fmla="*/ 33645 h 1529445"/>
                  <a:gd name="connsiteX86" fmla="*/ 573519 w 1288132"/>
                  <a:gd name="connsiteY86" fmla="*/ 29176 h 1529445"/>
                  <a:gd name="connsiteX87" fmla="*/ 573561 w 1288132"/>
                  <a:gd name="connsiteY87" fmla="*/ 29260 h 1529445"/>
                  <a:gd name="connsiteX88" fmla="*/ 576597 w 1288132"/>
                  <a:gd name="connsiteY88" fmla="*/ 30736 h 1529445"/>
                  <a:gd name="connsiteX89" fmla="*/ 584695 w 1288132"/>
                  <a:gd name="connsiteY89" fmla="*/ 49540 h 1529445"/>
                  <a:gd name="connsiteX90" fmla="*/ 587984 w 1288132"/>
                  <a:gd name="connsiteY90" fmla="*/ 77746 h 1529445"/>
                  <a:gd name="connsiteX91" fmla="*/ 588321 w 1288132"/>
                  <a:gd name="connsiteY91" fmla="*/ 93303 h 1529445"/>
                  <a:gd name="connsiteX92" fmla="*/ 612064 w 1288132"/>
                  <a:gd name="connsiteY92" fmla="*/ 106331 h 1529445"/>
                  <a:gd name="connsiteX93" fmla="*/ 626024 w 1288132"/>
                  <a:gd name="connsiteY93" fmla="*/ 116998 h 1529445"/>
                  <a:gd name="connsiteX94" fmla="*/ 646056 w 1288132"/>
                  <a:gd name="connsiteY94" fmla="*/ 122268 h 1529445"/>
                  <a:gd name="connsiteX95" fmla="*/ 657653 w 1288132"/>
                  <a:gd name="connsiteY95" fmla="*/ 125430 h 1529445"/>
                  <a:gd name="connsiteX96" fmla="*/ 677685 w 1288132"/>
                  <a:gd name="connsiteY96" fmla="*/ 123322 h 1529445"/>
                  <a:gd name="connsiteX97" fmla="*/ 687174 w 1288132"/>
                  <a:gd name="connsiteY97" fmla="*/ 126484 h 1529445"/>
                  <a:gd name="connsiteX98" fmla="*/ 704043 w 1288132"/>
                  <a:gd name="connsiteY98" fmla="*/ 128592 h 1529445"/>
                  <a:gd name="connsiteX99" fmla="*/ 726183 w 1288132"/>
                  <a:gd name="connsiteY99" fmla="*/ 108565 h 1529445"/>
                  <a:gd name="connsiteX100" fmla="*/ 739889 w 1288132"/>
                  <a:gd name="connsiteY100" fmla="*/ 104349 h 1529445"/>
                  <a:gd name="connsiteX101" fmla="*/ 762030 w 1288132"/>
                  <a:gd name="connsiteY101" fmla="*/ 102241 h 1529445"/>
                  <a:gd name="connsiteX102" fmla="*/ 772573 w 1288132"/>
                  <a:gd name="connsiteY102" fmla="*/ 92755 h 1529445"/>
                  <a:gd name="connsiteX103" fmla="*/ 776790 w 1288132"/>
                  <a:gd name="connsiteY103" fmla="*/ 77999 h 1529445"/>
                  <a:gd name="connsiteX104" fmla="*/ 792605 w 1288132"/>
                  <a:gd name="connsiteY104" fmla="*/ 75890 h 1529445"/>
                  <a:gd name="connsiteX105" fmla="*/ 829506 w 1288132"/>
                  <a:gd name="connsiteY105" fmla="*/ 71674 h 1529445"/>
                  <a:gd name="connsiteX106" fmla="*/ 844266 w 1288132"/>
                  <a:gd name="connsiteY106" fmla="*/ 72728 h 1529445"/>
                  <a:gd name="connsiteX107" fmla="*/ 862190 w 1288132"/>
                  <a:gd name="connsiteY107" fmla="*/ 73782 h 1529445"/>
                  <a:gd name="connsiteX108" fmla="*/ 878005 w 1288132"/>
                  <a:gd name="connsiteY108" fmla="*/ 60080 h 1529445"/>
                  <a:gd name="connsiteX109" fmla="*/ 885385 w 1288132"/>
                  <a:gd name="connsiteY109" fmla="*/ 45323 h 1529445"/>
                  <a:gd name="connsiteX110" fmla="*/ 901199 w 1288132"/>
                  <a:gd name="connsiteY110" fmla="*/ 34783 h 1529445"/>
                  <a:gd name="connsiteX111" fmla="*/ 909634 w 1288132"/>
                  <a:gd name="connsiteY111" fmla="*/ 26351 h 1529445"/>
                  <a:gd name="connsiteX112" fmla="*/ 910688 w 1288132"/>
                  <a:gd name="connsiteY112" fmla="*/ 5270 h 1529445"/>
                  <a:gd name="connsiteX113" fmla="*/ 923171 w 1288132"/>
                  <a:gd name="connsiteY113" fmla="*/ 0 h 1529445"/>
                  <a:gd name="connsiteX114" fmla="*/ 929160 w 1288132"/>
                  <a:gd name="connsiteY114" fmla="*/ 11510 h 1529445"/>
                  <a:gd name="connsiteX115" fmla="*/ 957753 w 1288132"/>
                  <a:gd name="connsiteY115" fmla="*/ 37524 h 1529445"/>
                  <a:gd name="connsiteX116" fmla="*/ 968043 w 1288132"/>
                  <a:gd name="connsiteY116" fmla="*/ 54220 h 1529445"/>
                  <a:gd name="connsiteX117" fmla="*/ 979936 w 1288132"/>
                  <a:gd name="connsiteY117" fmla="*/ 71253 h 1529445"/>
                  <a:gd name="connsiteX118" fmla="*/ 997901 w 1288132"/>
                  <a:gd name="connsiteY118" fmla="*/ 98236 h 1529445"/>
                  <a:gd name="connsiteX119" fmla="*/ 999209 w 1288132"/>
                  <a:gd name="connsiteY119" fmla="*/ 133230 h 1529445"/>
                  <a:gd name="connsiteX120" fmla="*/ 1009794 w 1288132"/>
                  <a:gd name="connsiteY120" fmla="*/ 143855 h 1529445"/>
                  <a:gd name="connsiteX121" fmla="*/ 1030374 w 1288132"/>
                  <a:gd name="connsiteY121" fmla="*/ 143855 h 1529445"/>
                  <a:gd name="connsiteX122" fmla="*/ 1093970 w 1288132"/>
                  <a:gd name="connsiteY122" fmla="*/ 85377 h 1529445"/>
                  <a:gd name="connsiteX123" fmla="*/ 1107170 w 1288132"/>
                  <a:gd name="connsiteY123" fmla="*/ 86684 h 1529445"/>
                  <a:gd name="connsiteX124" fmla="*/ 1112315 w 1288132"/>
                  <a:gd name="connsiteY124" fmla="*/ 104982 h 1529445"/>
                  <a:gd name="connsiteX125" fmla="*/ 1108435 w 1288132"/>
                  <a:gd name="connsiteY125" fmla="*/ 159286 h 1529445"/>
                  <a:gd name="connsiteX126" fmla="*/ 1114888 w 1288132"/>
                  <a:gd name="connsiteY126" fmla="*/ 173747 h 1529445"/>
                  <a:gd name="connsiteX127" fmla="*/ 1129016 w 1288132"/>
                  <a:gd name="connsiteY127" fmla="*/ 190443 h 1529445"/>
                  <a:gd name="connsiteX128" fmla="*/ 1151198 w 1288132"/>
                  <a:gd name="connsiteY128" fmla="*/ 226744 h 1529445"/>
                  <a:gd name="connsiteX129" fmla="*/ 1160181 w 1288132"/>
                  <a:gd name="connsiteY129" fmla="*/ 245042 h 1529445"/>
                  <a:gd name="connsiteX130" fmla="*/ 1144746 w 1288132"/>
                  <a:gd name="connsiteY130" fmla="*/ 259166 h 1529445"/>
                  <a:gd name="connsiteX131" fmla="*/ 1143481 w 1288132"/>
                  <a:gd name="connsiteY131" fmla="*/ 272362 h 1529445"/>
                  <a:gd name="connsiteX132" fmla="*/ 1162754 w 1288132"/>
                  <a:gd name="connsiteY132" fmla="*/ 277506 h 1529445"/>
                  <a:gd name="connsiteX133" fmla="*/ 1187509 w 1288132"/>
                  <a:gd name="connsiteY133" fmla="*/ 266881 h 1529445"/>
                  <a:gd name="connsiteX134" fmla="*/ 1204209 w 1288132"/>
                  <a:gd name="connsiteY134" fmla="*/ 256594 h 1529445"/>
                  <a:gd name="connsiteX135" fmla="*/ 1206740 w 1288132"/>
                  <a:gd name="connsiteY135" fmla="*/ 274934 h 1529445"/>
                  <a:gd name="connsiteX136" fmla="*/ 1214795 w 1288132"/>
                  <a:gd name="connsiteY136" fmla="*/ 298039 h 1529445"/>
                  <a:gd name="connsiteX137" fmla="*/ 1221247 w 1288132"/>
                  <a:gd name="connsiteY137" fmla="*/ 316337 h 1529445"/>
                  <a:gd name="connsiteX138" fmla="*/ 1216102 w 1288132"/>
                  <a:gd name="connsiteY138" fmla="*/ 336911 h 1529445"/>
                  <a:gd name="connsiteX139" fmla="*/ 1190081 w 1288132"/>
                  <a:gd name="connsiteY139" fmla="*/ 348801 h 1529445"/>
                  <a:gd name="connsiteX140" fmla="*/ 1178484 w 1288132"/>
                  <a:gd name="connsiteY140" fmla="*/ 365497 h 1529445"/>
                  <a:gd name="connsiteX141" fmla="*/ 1174646 w 1288132"/>
                  <a:gd name="connsiteY141" fmla="*/ 385102 h 1529445"/>
                  <a:gd name="connsiteX142" fmla="*/ 1178484 w 1288132"/>
                  <a:gd name="connsiteY142" fmla="*/ 412422 h 1529445"/>
                  <a:gd name="connsiteX143" fmla="*/ 1197757 w 1288132"/>
                  <a:gd name="connsiteY143" fmla="*/ 421403 h 1529445"/>
                  <a:gd name="connsiteX144" fmla="*/ 1217367 w 1288132"/>
                  <a:gd name="connsiteY144" fmla="*/ 425239 h 1529445"/>
                  <a:gd name="connsiteX145" fmla="*/ 1216102 w 1288132"/>
                  <a:gd name="connsiteY145" fmla="*/ 443580 h 1529445"/>
                  <a:gd name="connsiteX146" fmla="*/ 1193919 w 1288132"/>
                  <a:gd name="connsiteY146" fmla="*/ 446151 h 1529445"/>
                  <a:gd name="connsiteX147" fmla="*/ 1170471 w 1288132"/>
                  <a:gd name="connsiteY147" fmla="*/ 464112 h 1529445"/>
                  <a:gd name="connsiteX148" fmla="*/ 1153771 w 1288132"/>
                  <a:gd name="connsiteY148" fmla="*/ 481145 h 1529445"/>
                  <a:gd name="connsiteX149" fmla="*/ 1139643 w 1288132"/>
                  <a:gd name="connsiteY149" fmla="*/ 504250 h 1529445"/>
                  <a:gd name="connsiteX150" fmla="*/ 1118726 w 1288132"/>
                  <a:gd name="connsiteY150" fmla="*/ 526427 h 1529445"/>
                  <a:gd name="connsiteX151" fmla="*/ 1101688 w 1288132"/>
                  <a:gd name="connsiteY151" fmla="*/ 555012 h 1529445"/>
                  <a:gd name="connsiteX152" fmla="*/ 1096543 w 1288132"/>
                  <a:gd name="connsiteY152" fmla="*/ 577189 h 1529445"/>
                  <a:gd name="connsiteX153" fmla="*/ 1090133 w 1288132"/>
                  <a:gd name="connsiteY153" fmla="*/ 588741 h 1529445"/>
                  <a:gd name="connsiteX154" fmla="*/ 1083722 w 1288132"/>
                  <a:gd name="connsiteY154" fmla="*/ 605437 h 1529445"/>
                  <a:gd name="connsiteX155" fmla="*/ 1087560 w 1288132"/>
                  <a:gd name="connsiteY155" fmla="*/ 622470 h 1529445"/>
                  <a:gd name="connsiteX156" fmla="*/ 1101688 w 1288132"/>
                  <a:gd name="connsiteY156" fmla="*/ 614797 h 1529445"/>
                  <a:gd name="connsiteX157" fmla="*/ 1122605 w 1288132"/>
                  <a:gd name="connsiteY157" fmla="*/ 600293 h 1529445"/>
                  <a:gd name="connsiteX158" fmla="*/ 1127708 w 1288132"/>
                  <a:gd name="connsiteY158" fmla="*/ 614797 h 1529445"/>
                  <a:gd name="connsiteX159" fmla="*/ 1114888 w 1288132"/>
                  <a:gd name="connsiteY159" fmla="*/ 625042 h 1529445"/>
                  <a:gd name="connsiteX160" fmla="*/ 1100423 w 1288132"/>
                  <a:gd name="connsiteY160" fmla="*/ 641738 h 1529445"/>
                  <a:gd name="connsiteX161" fmla="*/ 1099115 w 1288132"/>
                  <a:gd name="connsiteY161" fmla="*/ 671630 h 1529445"/>
                  <a:gd name="connsiteX162" fmla="*/ 1084987 w 1288132"/>
                  <a:gd name="connsiteY162" fmla="*/ 686092 h 1529445"/>
                  <a:gd name="connsiteX163" fmla="*/ 1090133 w 1288132"/>
                  <a:gd name="connsiteY163" fmla="*/ 701481 h 1529445"/>
                  <a:gd name="connsiteX164" fmla="*/ 1097850 w 1288132"/>
                  <a:gd name="connsiteY164" fmla="*/ 722393 h 1529445"/>
                  <a:gd name="connsiteX165" fmla="*/ 1107170 w 1288132"/>
                  <a:gd name="connsiteY165" fmla="*/ 732680 h 1529445"/>
                  <a:gd name="connsiteX166" fmla="*/ 1126443 w 1288132"/>
                  <a:gd name="connsiteY166" fmla="*/ 739088 h 1529445"/>
                  <a:gd name="connsiteX167" fmla="*/ 1130281 w 1288132"/>
                  <a:gd name="connsiteY167" fmla="*/ 757387 h 1529445"/>
                  <a:gd name="connsiteX168" fmla="*/ 1140908 w 1288132"/>
                  <a:gd name="connsiteY168" fmla="*/ 766409 h 1529445"/>
                  <a:gd name="connsiteX169" fmla="*/ 1154656 w 1288132"/>
                  <a:gd name="connsiteY169" fmla="*/ 766746 h 1529445"/>
                  <a:gd name="connsiteX170" fmla="*/ 1158030 w 1288132"/>
                  <a:gd name="connsiteY170" fmla="*/ 764976 h 1529445"/>
                  <a:gd name="connsiteX171" fmla="*/ 1195943 w 1288132"/>
                  <a:gd name="connsiteY171" fmla="*/ 752496 h 1529445"/>
                  <a:gd name="connsiteX172" fmla="*/ 1216102 w 1288132"/>
                  <a:gd name="connsiteY172" fmla="*/ 770625 h 1529445"/>
                  <a:gd name="connsiteX173" fmla="*/ 1211927 w 1288132"/>
                  <a:gd name="connsiteY173" fmla="*/ 777034 h 1529445"/>
                  <a:gd name="connsiteX174" fmla="*/ 1209101 w 1288132"/>
                  <a:gd name="connsiteY174" fmla="*/ 779859 h 1529445"/>
                  <a:gd name="connsiteX175" fmla="*/ 1214120 w 1288132"/>
                  <a:gd name="connsiteY175" fmla="*/ 809498 h 1529445"/>
                  <a:gd name="connsiteX176" fmla="*/ 1219012 w 1288132"/>
                  <a:gd name="connsiteY176" fmla="*/ 809878 h 1529445"/>
                  <a:gd name="connsiteX177" fmla="*/ 1226814 w 1288132"/>
                  <a:gd name="connsiteY177" fmla="*/ 812787 h 1529445"/>
                  <a:gd name="connsiteX178" fmla="*/ 1261311 w 1288132"/>
                  <a:gd name="connsiteY178" fmla="*/ 827332 h 1529445"/>
                  <a:gd name="connsiteX179" fmla="*/ 1278180 w 1288132"/>
                  <a:gd name="connsiteY179" fmla="*/ 832645 h 1529445"/>
                  <a:gd name="connsiteX180" fmla="*/ 1288133 w 1288132"/>
                  <a:gd name="connsiteY180" fmla="*/ 846389 h 1529445"/>
                  <a:gd name="connsiteX181" fmla="*/ 1287078 w 1288132"/>
                  <a:gd name="connsiteY181" fmla="*/ 855875 h 1529445"/>
                  <a:gd name="connsiteX182" fmla="*/ 1247014 w 1288132"/>
                  <a:gd name="connsiteY182" fmla="*/ 870632 h 1529445"/>
                  <a:gd name="connsiteX183" fmla="*/ 1220656 w 1288132"/>
                  <a:gd name="connsiteY183" fmla="*/ 861146 h 1529445"/>
                  <a:gd name="connsiteX184" fmla="*/ 1204842 w 1288132"/>
                  <a:gd name="connsiteY184" fmla="*/ 878010 h 1529445"/>
                  <a:gd name="connsiteX185" fmla="*/ 1183756 w 1288132"/>
                  <a:gd name="connsiteY185" fmla="*/ 884334 h 1529445"/>
                  <a:gd name="connsiteX186" fmla="*/ 1165832 w 1288132"/>
                  <a:gd name="connsiteY186" fmla="*/ 878010 h 1529445"/>
                  <a:gd name="connsiteX187" fmla="*/ 1135257 w 1288132"/>
                  <a:gd name="connsiteY187" fmla="*/ 914901 h 1529445"/>
                  <a:gd name="connsiteX188" fmla="*/ 1075161 w 1288132"/>
                  <a:gd name="connsiteY188" fmla="*/ 947576 h 1529445"/>
                  <a:gd name="connsiteX189" fmla="*/ 1073053 w 1288132"/>
                  <a:gd name="connsiteY189" fmla="*/ 960225 h 1529445"/>
                  <a:gd name="connsiteX190" fmla="*/ 1056184 w 1288132"/>
                  <a:gd name="connsiteY190" fmla="*/ 972873 h 1529445"/>
                  <a:gd name="connsiteX191" fmla="*/ 1031934 w 1288132"/>
                  <a:gd name="connsiteY191" fmla="*/ 977089 h 1529445"/>
                  <a:gd name="connsiteX192" fmla="*/ 1002414 w 1288132"/>
                  <a:gd name="connsiteY192" fmla="*/ 1015035 h 1529445"/>
                  <a:gd name="connsiteX193" fmla="*/ 1009794 w 1288132"/>
                  <a:gd name="connsiteY193" fmla="*/ 1056142 h 1529445"/>
                  <a:gd name="connsiteX194" fmla="*/ 1018228 w 1288132"/>
                  <a:gd name="connsiteY194" fmla="*/ 1078277 h 1529445"/>
                  <a:gd name="connsiteX195" fmla="*/ 1005576 w 1288132"/>
                  <a:gd name="connsiteY195" fmla="*/ 1080385 h 1529445"/>
                  <a:gd name="connsiteX196" fmla="*/ 1005576 w 1288132"/>
                  <a:gd name="connsiteY196" fmla="*/ 1104627 h 1529445"/>
                  <a:gd name="connsiteX197" fmla="*/ 995033 w 1288132"/>
                  <a:gd name="connsiteY197" fmla="*/ 1119384 h 1529445"/>
                  <a:gd name="connsiteX198" fmla="*/ 1007685 w 1288132"/>
                  <a:gd name="connsiteY198" fmla="*/ 1122546 h 1529445"/>
                  <a:gd name="connsiteX199" fmla="*/ 1022445 w 1288132"/>
                  <a:gd name="connsiteY199" fmla="*/ 1132580 h 1529445"/>
                  <a:gd name="connsiteX200" fmla="*/ 1027169 w 1288132"/>
                  <a:gd name="connsiteY200" fmla="*/ 1149445 h 1529445"/>
                  <a:gd name="connsiteX201" fmla="*/ 1038260 w 1288132"/>
                  <a:gd name="connsiteY201" fmla="*/ 1163147 h 1529445"/>
                  <a:gd name="connsiteX202" fmla="*/ 1039315 w 1288132"/>
                  <a:gd name="connsiteY202" fmla="*/ 1184228 h 1529445"/>
                  <a:gd name="connsiteX203" fmla="*/ 1044038 w 1288132"/>
                  <a:gd name="connsiteY203" fmla="*/ 1201599 h 1529445"/>
                  <a:gd name="connsiteX204" fmla="*/ 1057238 w 1288132"/>
                  <a:gd name="connsiteY204" fmla="*/ 1218463 h 1529445"/>
                  <a:gd name="connsiteX205" fmla="*/ 1080939 w 1288132"/>
                  <a:gd name="connsiteY205" fmla="*/ 1221625 h 1529445"/>
                  <a:gd name="connsiteX206" fmla="*/ 1108899 w 1288132"/>
                  <a:gd name="connsiteY206" fmla="*/ 1248524 h 1529445"/>
                  <a:gd name="connsiteX207" fmla="*/ 1131040 w 1288132"/>
                  <a:gd name="connsiteY207" fmla="*/ 1265389 h 1529445"/>
                  <a:gd name="connsiteX208" fmla="*/ 1141583 w 1288132"/>
                  <a:gd name="connsiteY208" fmla="*/ 1253794 h 1529445"/>
                  <a:gd name="connsiteX209" fmla="*/ 1175321 w 1288132"/>
                  <a:gd name="connsiteY209" fmla="*/ 1242200 h 1529445"/>
                  <a:gd name="connsiteX210" fmla="*/ 1191642 w 1288132"/>
                  <a:gd name="connsiteY210" fmla="*/ 1249578 h 1529445"/>
                  <a:gd name="connsiteX211" fmla="*/ 1191642 w 1288132"/>
                  <a:gd name="connsiteY211" fmla="*/ 1264335 h 1529445"/>
                  <a:gd name="connsiteX212" fmla="*/ 1201679 w 1288132"/>
                  <a:gd name="connsiteY212" fmla="*/ 1285415 h 1529445"/>
                  <a:gd name="connsiteX213" fmla="*/ 1188479 w 1288132"/>
                  <a:gd name="connsiteY213" fmla="*/ 1304388 h 1529445"/>
                  <a:gd name="connsiteX214" fmla="*/ 1182701 w 1288132"/>
                  <a:gd name="connsiteY214" fmla="*/ 1321253 h 1529445"/>
                  <a:gd name="connsiteX215" fmla="*/ 1173718 w 1288132"/>
                  <a:gd name="connsiteY215" fmla="*/ 1329137 h 1529445"/>
                  <a:gd name="connsiteX216" fmla="*/ 1128931 w 1288132"/>
                  <a:gd name="connsiteY216" fmla="*/ 1328631 h 1529445"/>
                  <a:gd name="connsiteX217" fmla="*/ 1114171 w 1288132"/>
                  <a:gd name="connsiteY217" fmla="*/ 1334407 h 1529445"/>
                  <a:gd name="connsiteX218" fmla="*/ 1098356 w 1288132"/>
                  <a:gd name="connsiteY218" fmla="*/ 1355488 h 1529445"/>
                  <a:gd name="connsiteX219" fmla="*/ 1084650 w 1288132"/>
                  <a:gd name="connsiteY219" fmla="*/ 1355488 h 1529445"/>
                  <a:gd name="connsiteX220" fmla="*/ 1084650 w 1288132"/>
                  <a:gd name="connsiteY220" fmla="*/ 1348109 h 1529445"/>
                  <a:gd name="connsiteX221" fmla="*/ 1077270 w 1288132"/>
                  <a:gd name="connsiteY221" fmla="*/ 1337569 h 1529445"/>
                  <a:gd name="connsiteX222" fmla="*/ 1067781 w 1288132"/>
                  <a:gd name="connsiteY222" fmla="*/ 1357596 h 1529445"/>
                  <a:gd name="connsiteX223" fmla="*/ 1051966 w 1288132"/>
                  <a:gd name="connsiteY223" fmla="*/ 1358650 h 1529445"/>
                  <a:gd name="connsiteX224" fmla="*/ 1050912 w 1288132"/>
                  <a:gd name="connsiteY224" fmla="*/ 1341785 h 1529445"/>
                  <a:gd name="connsiteX225" fmla="*/ 1057238 w 1288132"/>
                  <a:gd name="connsiteY225" fmla="*/ 1333353 h 1529445"/>
                  <a:gd name="connsiteX226" fmla="*/ 1045640 w 1288132"/>
                  <a:gd name="connsiteY226" fmla="*/ 1330191 h 1529445"/>
                  <a:gd name="connsiteX227" fmla="*/ 1038260 w 1288132"/>
                  <a:gd name="connsiteY227" fmla="*/ 1344947 h 1529445"/>
                  <a:gd name="connsiteX228" fmla="*/ 1039315 w 1288132"/>
                  <a:gd name="connsiteY228" fmla="*/ 1364974 h 1529445"/>
                  <a:gd name="connsiteX229" fmla="*/ 1053021 w 1288132"/>
                  <a:gd name="connsiteY229" fmla="*/ 1373406 h 1529445"/>
                  <a:gd name="connsiteX230" fmla="*/ 1054075 w 1288132"/>
                  <a:gd name="connsiteY230" fmla="*/ 1393433 h 1529445"/>
                  <a:gd name="connsiteX231" fmla="*/ 1041423 w 1288132"/>
                  <a:gd name="connsiteY231" fmla="*/ 1434540 h 1529445"/>
                  <a:gd name="connsiteX232" fmla="*/ 1025608 w 1288132"/>
                  <a:gd name="connsiteY232" fmla="*/ 1458783 h 1529445"/>
                  <a:gd name="connsiteX233" fmla="*/ 1036152 w 1288132"/>
                  <a:gd name="connsiteY233" fmla="*/ 1473539 h 1529445"/>
                  <a:gd name="connsiteX234" fmla="*/ 1046695 w 1288132"/>
                  <a:gd name="connsiteY234" fmla="*/ 1476701 h 1529445"/>
                  <a:gd name="connsiteX235" fmla="*/ 1063564 w 1288132"/>
                  <a:gd name="connsiteY235" fmla="*/ 1486188 h 1529445"/>
                  <a:gd name="connsiteX236" fmla="*/ 1050912 w 1288132"/>
                  <a:gd name="connsiteY236" fmla="*/ 1493566 h 1529445"/>
                  <a:gd name="connsiteX237" fmla="*/ 1026663 w 1288132"/>
                  <a:gd name="connsiteY237" fmla="*/ 1489350 h 1529445"/>
                  <a:gd name="connsiteX238" fmla="*/ 1018228 w 1288132"/>
                  <a:gd name="connsiteY238" fmla="*/ 1498836 h 1529445"/>
                  <a:gd name="connsiteX239" fmla="*/ 1001359 w 1288132"/>
                  <a:gd name="connsiteY239" fmla="*/ 1498836 h 1529445"/>
                  <a:gd name="connsiteX240" fmla="*/ 1000305 w 1288132"/>
                  <a:gd name="connsiteY240" fmla="*/ 1479864 h 1529445"/>
                  <a:gd name="connsiteX241" fmla="*/ 991870 w 1288132"/>
                  <a:gd name="connsiteY241" fmla="*/ 1470377 h 1529445"/>
                  <a:gd name="connsiteX242" fmla="*/ 981327 w 1288132"/>
                  <a:gd name="connsiteY242" fmla="*/ 1483026 h 1529445"/>
                  <a:gd name="connsiteX243" fmla="*/ 986599 w 1288132"/>
                  <a:gd name="connsiteY243" fmla="*/ 1495674 h 1529445"/>
                  <a:gd name="connsiteX244" fmla="*/ 978164 w 1288132"/>
                  <a:gd name="connsiteY244" fmla="*/ 1503052 h 1529445"/>
                  <a:gd name="connsiteX245" fmla="*/ 963404 w 1288132"/>
                  <a:gd name="connsiteY245" fmla="*/ 1501998 h 1529445"/>
                  <a:gd name="connsiteX246" fmla="*/ 954969 w 1288132"/>
                  <a:gd name="connsiteY246" fmla="*/ 1481972 h 1529445"/>
                  <a:gd name="connsiteX247" fmla="*/ 956024 w 1288132"/>
                  <a:gd name="connsiteY247" fmla="*/ 1454567 h 1529445"/>
                  <a:gd name="connsiteX248" fmla="*/ 965513 w 1288132"/>
                  <a:gd name="connsiteY248" fmla="*/ 1446134 h 1529445"/>
                  <a:gd name="connsiteX249" fmla="*/ 962350 w 1288132"/>
                  <a:gd name="connsiteY249" fmla="*/ 1406081 h 1529445"/>
                  <a:gd name="connsiteX250" fmla="*/ 952397 w 1288132"/>
                  <a:gd name="connsiteY250" fmla="*/ 1388668 h 1529445"/>
                  <a:gd name="connsiteX251" fmla="*/ 926503 w 1288132"/>
                  <a:gd name="connsiteY251" fmla="*/ 1382892 h 1529445"/>
                  <a:gd name="connsiteX252" fmla="*/ 905923 w 1288132"/>
                  <a:gd name="connsiteY252" fmla="*/ 1369021 h 1529445"/>
                  <a:gd name="connsiteX253" fmla="*/ 899597 w 1288132"/>
                  <a:gd name="connsiteY253" fmla="*/ 1350049 h 1529445"/>
                  <a:gd name="connsiteX254" fmla="*/ 876950 w 1288132"/>
                  <a:gd name="connsiteY254" fmla="*/ 1347055 h 1529445"/>
                  <a:gd name="connsiteX255" fmla="*/ 862190 w 1288132"/>
                  <a:gd name="connsiteY255" fmla="*/ 1352325 h 1529445"/>
                  <a:gd name="connsiteX256" fmla="*/ 847429 w 1288132"/>
                  <a:gd name="connsiteY256" fmla="*/ 1354433 h 1529445"/>
                  <a:gd name="connsiteX257" fmla="*/ 829548 w 1288132"/>
                  <a:gd name="connsiteY257" fmla="*/ 1343978 h 1529445"/>
                  <a:gd name="connsiteX258" fmla="*/ 824235 w 1288132"/>
                  <a:gd name="connsiteY258" fmla="*/ 1328083 h 1529445"/>
                  <a:gd name="connsiteX259" fmla="*/ 825289 w 1288132"/>
                  <a:gd name="connsiteY259" fmla="*/ 1302786 h 1529445"/>
                  <a:gd name="connsiteX260" fmla="*/ 841104 w 1288132"/>
                  <a:gd name="connsiteY260" fmla="*/ 1292246 h 1529445"/>
                  <a:gd name="connsiteX261" fmla="*/ 826343 w 1288132"/>
                  <a:gd name="connsiteY261" fmla="*/ 1265895 h 1529445"/>
                  <a:gd name="connsiteX262" fmla="*/ 815800 w 1288132"/>
                  <a:gd name="connsiteY262" fmla="*/ 1264841 h 1529445"/>
                  <a:gd name="connsiteX263" fmla="*/ 803148 w 1288132"/>
                  <a:gd name="connsiteY263" fmla="*/ 1261679 h 1529445"/>
                  <a:gd name="connsiteX264" fmla="*/ 784171 w 1288132"/>
                  <a:gd name="connsiteY264" fmla="*/ 1246922 h 1529445"/>
                  <a:gd name="connsiteX265" fmla="*/ 771519 w 1288132"/>
                  <a:gd name="connsiteY265" fmla="*/ 1229003 h 1529445"/>
                  <a:gd name="connsiteX266" fmla="*/ 772573 w 1288132"/>
                  <a:gd name="connsiteY266" fmla="*/ 1205815 h 1529445"/>
                  <a:gd name="connsiteX267" fmla="*/ 777845 w 1288132"/>
                  <a:gd name="connsiteY267" fmla="*/ 1190004 h 1529445"/>
                  <a:gd name="connsiteX268" fmla="*/ 768145 w 1288132"/>
                  <a:gd name="connsiteY268" fmla="*/ 1183301 h 1529445"/>
                  <a:gd name="connsiteX269" fmla="*/ 749969 w 1288132"/>
                  <a:gd name="connsiteY269" fmla="*/ 1178368 h 1529445"/>
                  <a:gd name="connsiteX270" fmla="*/ 733564 w 1288132"/>
                  <a:gd name="connsiteY270" fmla="*/ 1167870 h 1529445"/>
                  <a:gd name="connsiteX271" fmla="*/ 721966 w 1288132"/>
                  <a:gd name="connsiteY271" fmla="*/ 1159437 h 1529445"/>
                  <a:gd name="connsiteX272" fmla="*/ 692445 w 1288132"/>
                  <a:gd name="connsiteY272" fmla="*/ 1165761 h 1529445"/>
                  <a:gd name="connsiteX273" fmla="*/ 668196 w 1288132"/>
                  <a:gd name="connsiteY273" fmla="*/ 1160491 h 1529445"/>
                  <a:gd name="connsiteX274" fmla="*/ 637621 w 1288132"/>
                  <a:gd name="connsiteY274" fmla="*/ 1146789 h 1529445"/>
                  <a:gd name="connsiteX275" fmla="*/ 632349 w 1288132"/>
                  <a:gd name="connsiteY275" fmla="*/ 1130978 h 1529445"/>
                  <a:gd name="connsiteX276" fmla="*/ 637621 w 1288132"/>
                  <a:gd name="connsiteY276" fmla="*/ 1119384 h 1529445"/>
                  <a:gd name="connsiteX277" fmla="*/ 657653 w 1288132"/>
                  <a:gd name="connsiteY277" fmla="*/ 1112006 h 1529445"/>
                  <a:gd name="connsiteX278" fmla="*/ 627078 w 1288132"/>
                  <a:gd name="connsiteY278" fmla="*/ 1095141 h 1529445"/>
                  <a:gd name="connsiteX279" fmla="*/ 620752 w 1288132"/>
                  <a:gd name="connsiteY279" fmla="*/ 1069844 h 1529445"/>
                  <a:gd name="connsiteX280" fmla="*/ 607046 w 1288132"/>
                  <a:gd name="connsiteY280" fmla="*/ 1062466 h 1529445"/>
                  <a:gd name="connsiteX281" fmla="*/ 594394 w 1288132"/>
                  <a:gd name="connsiteY281" fmla="*/ 1043493 h 1529445"/>
                  <a:gd name="connsiteX282" fmla="*/ 584905 w 1288132"/>
                  <a:gd name="connsiteY282" fmla="*/ 1052980 h 1529445"/>
                  <a:gd name="connsiteX283" fmla="*/ 557493 w 1288132"/>
                  <a:gd name="connsiteY283" fmla="*/ 1059304 h 1529445"/>
                  <a:gd name="connsiteX284" fmla="*/ 554330 w 1288132"/>
                  <a:gd name="connsiteY284" fmla="*/ 1041385 h 1529445"/>
                  <a:gd name="connsiteX285" fmla="*/ 525906 w 1288132"/>
                  <a:gd name="connsiteY285" fmla="*/ 1029791 h 1529445"/>
                  <a:gd name="connsiteX286" fmla="*/ 494234 w 1288132"/>
                  <a:gd name="connsiteY286" fmla="*/ 1029791 h 1529445"/>
                  <a:gd name="connsiteX287" fmla="*/ 485800 w 1288132"/>
                  <a:gd name="connsiteY287" fmla="*/ 1044548 h 1529445"/>
                  <a:gd name="connsiteX288" fmla="*/ 472094 w 1288132"/>
                  <a:gd name="connsiteY288" fmla="*/ 1045602 h 1529445"/>
                  <a:gd name="connsiteX289" fmla="*/ 455225 w 1288132"/>
                  <a:gd name="connsiteY289" fmla="*/ 1039277 h 1529445"/>
                  <a:gd name="connsiteX290" fmla="*/ 448899 w 1288132"/>
                  <a:gd name="connsiteY290" fmla="*/ 1004494 h 1529445"/>
                  <a:gd name="connsiteX291" fmla="*/ 437301 w 1288132"/>
                  <a:gd name="connsiteY291" fmla="*/ 1005548 h 1529445"/>
                  <a:gd name="connsiteX292" fmla="*/ 423595 w 1288132"/>
                  <a:gd name="connsiteY292" fmla="*/ 1030845 h 1529445"/>
                  <a:gd name="connsiteX293" fmla="*/ 407781 w 1288132"/>
                  <a:gd name="connsiteY293" fmla="*/ 1032953 h 1529445"/>
                  <a:gd name="connsiteX294" fmla="*/ 397238 w 1288132"/>
                  <a:gd name="connsiteY294" fmla="*/ 1027683 h 1529445"/>
                  <a:gd name="connsiteX295" fmla="*/ 389857 w 1288132"/>
                  <a:gd name="connsiteY295" fmla="*/ 1043493 h 1529445"/>
                  <a:gd name="connsiteX296" fmla="*/ 381845 w 1288132"/>
                  <a:gd name="connsiteY296" fmla="*/ 1052895 h 1529445"/>
                  <a:gd name="connsiteX297" fmla="*/ 393020 w 1288132"/>
                  <a:gd name="connsiteY297" fmla="*/ 1060358 h 1529445"/>
                  <a:gd name="connsiteX298" fmla="*/ 386694 w 1288132"/>
                  <a:gd name="connsiteY298" fmla="*/ 1078277 h 1529445"/>
                  <a:gd name="connsiteX299" fmla="*/ 378260 w 1288132"/>
                  <a:gd name="connsiteY299" fmla="*/ 1091979 h 1529445"/>
                  <a:gd name="connsiteX300" fmla="*/ 364554 w 1288132"/>
                  <a:gd name="connsiteY300" fmla="*/ 1100411 h 1529445"/>
                  <a:gd name="connsiteX301" fmla="*/ 348739 w 1288132"/>
                  <a:gd name="connsiteY301" fmla="*/ 1125708 h 1529445"/>
                  <a:gd name="connsiteX302" fmla="*/ 346630 w 1288132"/>
                  <a:gd name="connsiteY302" fmla="*/ 1146789 h 1529445"/>
                  <a:gd name="connsiteX303" fmla="*/ 349793 w 1288132"/>
                  <a:gd name="connsiteY303" fmla="*/ 1164707 h 1529445"/>
                  <a:gd name="connsiteX304" fmla="*/ 349793 w 1288132"/>
                  <a:gd name="connsiteY304" fmla="*/ 1191058 h 1529445"/>
                  <a:gd name="connsiteX305" fmla="*/ 339250 w 1288132"/>
                  <a:gd name="connsiteY305" fmla="*/ 1208977 h 1529445"/>
                  <a:gd name="connsiteX306" fmla="*/ 333979 w 1288132"/>
                  <a:gd name="connsiteY306" fmla="*/ 1230058 h 1529445"/>
                  <a:gd name="connsiteX307" fmla="*/ 309729 w 1288132"/>
                  <a:gd name="connsiteY307" fmla="*/ 1232166 h 1529445"/>
                  <a:gd name="connsiteX308" fmla="*/ 266503 w 1288132"/>
                  <a:gd name="connsiteY308" fmla="*/ 1218463 h 1529445"/>
                  <a:gd name="connsiteX309" fmla="*/ 234873 w 1288132"/>
                  <a:gd name="connsiteY309" fmla="*/ 1192112 h 1529445"/>
                  <a:gd name="connsiteX310" fmla="*/ 213787 w 1288132"/>
                  <a:gd name="connsiteY310" fmla="*/ 1193166 h 1529445"/>
                  <a:gd name="connsiteX311" fmla="*/ 207461 w 1288132"/>
                  <a:gd name="connsiteY311" fmla="*/ 1226895 h 1529445"/>
                  <a:gd name="connsiteX312" fmla="*/ 195864 w 1288132"/>
                  <a:gd name="connsiteY312" fmla="*/ 1244814 h 1529445"/>
                  <a:gd name="connsiteX313" fmla="*/ 193755 w 1288132"/>
                  <a:gd name="connsiteY313" fmla="*/ 1264841 h 1529445"/>
                  <a:gd name="connsiteX314" fmla="*/ 199027 w 1288132"/>
                  <a:gd name="connsiteY314" fmla="*/ 1281705 h 1529445"/>
                  <a:gd name="connsiteX315" fmla="*/ 168451 w 1288132"/>
                  <a:gd name="connsiteY315" fmla="*/ 1282759 h 1529445"/>
                  <a:gd name="connsiteX316" fmla="*/ 171614 w 1288132"/>
                  <a:gd name="connsiteY316" fmla="*/ 1308056 h 1529445"/>
                  <a:gd name="connsiteX317" fmla="*/ 175832 w 1288132"/>
                  <a:gd name="connsiteY317" fmla="*/ 1329137 h 1529445"/>
                  <a:gd name="connsiteX318" fmla="*/ 169506 w 1288132"/>
                  <a:gd name="connsiteY318" fmla="*/ 1348109 h 1529445"/>
                  <a:gd name="connsiteX319" fmla="*/ 168451 w 1288132"/>
                  <a:gd name="connsiteY319" fmla="*/ 1381838 h 1529445"/>
                  <a:gd name="connsiteX320" fmla="*/ 157908 w 1288132"/>
                  <a:gd name="connsiteY320" fmla="*/ 1407135 h 1529445"/>
                  <a:gd name="connsiteX321" fmla="*/ 109410 w 1288132"/>
                  <a:gd name="connsiteY321" fmla="*/ 1426108 h 1529445"/>
                  <a:gd name="connsiteX322" fmla="*/ 133659 w 1288132"/>
                  <a:gd name="connsiteY322" fmla="*/ 1445080 h 1529445"/>
                  <a:gd name="connsiteX323" fmla="*/ 158963 w 1288132"/>
                  <a:gd name="connsiteY323" fmla="*/ 1473539 h 1529445"/>
                  <a:gd name="connsiteX324" fmla="*/ 173723 w 1288132"/>
                  <a:gd name="connsiteY324" fmla="*/ 1474593 h 1529445"/>
                  <a:gd name="connsiteX325" fmla="*/ 182158 w 1288132"/>
                  <a:gd name="connsiteY325" fmla="*/ 1484080 h 1529445"/>
                  <a:gd name="connsiteX326" fmla="*/ 193755 w 1288132"/>
                  <a:gd name="connsiteY326" fmla="*/ 1506214 h 1529445"/>
                  <a:gd name="connsiteX327" fmla="*/ 158963 w 1288132"/>
                  <a:gd name="connsiteY327" fmla="*/ 1528349 h 15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</a:cxnLst>
                <a:rect l="l" t="t" r="r" b="b"/>
                <a:pathLst>
                  <a:path w="1288132" h="1529445">
                    <a:moveTo>
                      <a:pt x="19793" y="1529403"/>
                    </a:moveTo>
                    <a:lnTo>
                      <a:pt x="18570" y="1529445"/>
                    </a:lnTo>
                    <a:cubicBezTo>
                      <a:pt x="18528" y="1528181"/>
                      <a:pt x="18486" y="1526958"/>
                      <a:pt x="18444" y="1525693"/>
                    </a:cubicBezTo>
                    <a:cubicBezTo>
                      <a:pt x="18106" y="1518315"/>
                      <a:pt x="16546" y="1510810"/>
                      <a:pt x="16419" y="1503432"/>
                    </a:cubicBezTo>
                    <a:cubicBezTo>
                      <a:pt x="16251" y="1494409"/>
                      <a:pt x="17853" y="1492301"/>
                      <a:pt x="16546" y="1480918"/>
                    </a:cubicBezTo>
                    <a:lnTo>
                      <a:pt x="16504" y="1479358"/>
                    </a:lnTo>
                    <a:cubicBezTo>
                      <a:pt x="15323" y="1450435"/>
                      <a:pt x="11359" y="1421892"/>
                      <a:pt x="9925" y="1393011"/>
                    </a:cubicBezTo>
                    <a:cubicBezTo>
                      <a:pt x="8154" y="1357849"/>
                      <a:pt x="6762" y="1322560"/>
                      <a:pt x="4906" y="1287355"/>
                    </a:cubicBezTo>
                    <a:lnTo>
                      <a:pt x="4611" y="1281621"/>
                    </a:lnTo>
                    <a:cubicBezTo>
                      <a:pt x="4442" y="1266654"/>
                      <a:pt x="-2094" y="1231828"/>
                      <a:pt x="689" y="1222384"/>
                    </a:cubicBezTo>
                    <a:cubicBezTo>
                      <a:pt x="5244" y="1206911"/>
                      <a:pt x="11106" y="1192197"/>
                      <a:pt x="16293" y="1176977"/>
                    </a:cubicBezTo>
                    <a:cubicBezTo>
                      <a:pt x="18865" y="1169556"/>
                      <a:pt x="20046" y="1161292"/>
                      <a:pt x="22914" y="1154041"/>
                    </a:cubicBezTo>
                    <a:cubicBezTo>
                      <a:pt x="23884" y="1151595"/>
                      <a:pt x="25782" y="1149318"/>
                      <a:pt x="26667" y="1146873"/>
                    </a:cubicBezTo>
                    <a:cubicBezTo>
                      <a:pt x="29156" y="1139959"/>
                      <a:pt x="30716" y="1132580"/>
                      <a:pt x="33035" y="1125582"/>
                    </a:cubicBezTo>
                    <a:cubicBezTo>
                      <a:pt x="37379" y="1112596"/>
                      <a:pt x="43157" y="1099905"/>
                      <a:pt x="47163" y="1086836"/>
                    </a:cubicBezTo>
                    <a:cubicBezTo>
                      <a:pt x="48597" y="1082029"/>
                      <a:pt x="48597" y="1076927"/>
                      <a:pt x="50832" y="1072205"/>
                    </a:cubicBezTo>
                    <a:cubicBezTo>
                      <a:pt x="52688" y="1068242"/>
                      <a:pt x="56019" y="1064279"/>
                      <a:pt x="57538" y="1060232"/>
                    </a:cubicBezTo>
                    <a:cubicBezTo>
                      <a:pt x="59435" y="1055299"/>
                      <a:pt x="58002" y="1047963"/>
                      <a:pt x="57411" y="1042861"/>
                    </a:cubicBezTo>
                    <a:lnTo>
                      <a:pt x="57495" y="1041512"/>
                    </a:lnTo>
                    <a:cubicBezTo>
                      <a:pt x="57875" y="1035356"/>
                      <a:pt x="58845" y="1028568"/>
                      <a:pt x="58719" y="1022413"/>
                    </a:cubicBezTo>
                    <a:cubicBezTo>
                      <a:pt x="58592" y="1016299"/>
                      <a:pt x="55513" y="1013601"/>
                      <a:pt x="58508" y="1006139"/>
                    </a:cubicBezTo>
                    <a:cubicBezTo>
                      <a:pt x="59731" y="995640"/>
                      <a:pt x="61375" y="981727"/>
                      <a:pt x="71033" y="975024"/>
                    </a:cubicBezTo>
                    <a:cubicBezTo>
                      <a:pt x="77274" y="970723"/>
                      <a:pt x="108060" y="951160"/>
                      <a:pt x="111308" y="943402"/>
                    </a:cubicBezTo>
                    <a:cubicBezTo>
                      <a:pt x="112278" y="941126"/>
                      <a:pt x="111645" y="937373"/>
                      <a:pt x="112742" y="935223"/>
                    </a:cubicBezTo>
                    <a:cubicBezTo>
                      <a:pt x="121556" y="918190"/>
                      <a:pt x="117380" y="927634"/>
                      <a:pt x="118604" y="913468"/>
                    </a:cubicBezTo>
                    <a:cubicBezTo>
                      <a:pt x="118772" y="911486"/>
                      <a:pt x="121007" y="900904"/>
                      <a:pt x="120923" y="899892"/>
                    </a:cubicBezTo>
                    <a:cubicBezTo>
                      <a:pt x="120248" y="893652"/>
                      <a:pt x="116748" y="885093"/>
                      <a:pt x="115019" y="878896"/>
                    </a:cubicBezTo>
                    <a:cubicBezTo>
                      <a:pt x="108988" y="857435"/>
                      <a:pt x="104349" y="835132"/>
                      <a:pt x="96969" y="814220"/>
                    </a:cubicBezTo>
                    <a:cubicBezTo>
                      <a:pt x="96589" y="813082"/>
                      <a:pt x="94059" y="806462"/>
                      <a:pt x="94017" y="805788"/>
                    </a:cubicBezTo>
                    <a:cubicBezTo>
                      <a:pt x="93131" y="796259"/>
                      <a:pt x="101018" y="776317"/>
                      <a:pt x="108060" y="770077"/>
                    </a:cubicBezTo>
                    <a:lnTo>
                      <a:pt x="108693" y="764680"/>
                    </a:lnTo>
                    <a:cubicBezTo>
                      <a:pt x="106163" y="759452"/>
                      <a:pt x="103927" y="754098"/>
                      <a:pt x="100469" y="749334"/>
                    </a:cubicBezTo>
                    <a:cubicBezTo>
                      <a:pt x="98782" y="747900"/>
                      <a:pt x="93047" y="747605"/>
                      <a:pt x="90980" y="747647"/>
                    </a:cubicBezTo>
                    <a:lnTo>
                      <a:pt x="87143" y="742925"/>
                    </a:lnTo>
                    <a:cubicBezTo>
                      <a:pt x="86426" y="736727"/>
                      <a:pt x="92161" y="730741"/>
                      <a:pt x="93173" y="724543"/>
                    </a:cubicBezTo>
                    <a:cubicBezTo>
                      <a:pt x="97433" y="698740"/>
                      <a:pt x="94987" y="708606"/>
                      <a:pt x="112151" y="691109"/>
                    </a:cubicBezTo>
                    <a:lnTo>
                      <a:pt x="138129" y="664632"/>
                    </a:lnTo>
                    <a:cubicBezTo>
                      <a:pt x="138425" y="664294"/>
                      <a:pt x="152046" y="637943"/>
                      <a:pt x="152257" y="637522"/>
                    </a:cubicBezTo>
                    <a:cubicBezTo>
                      <a:pt x="153354" y="635456"/>
                      <a:pt x="156179" y="632673"/>
                      <a:pt x="157613" y="630481"/>
                    </a:cubicBezTo>
                    <a:cubicBezTo>
                      <a:pt x="162547" y="622765"/>
                      <a:pt x="166680" y="615345"/>
                      <a:pt x="170771" y="607166"/>
                    </a:cubicBezTo>
                    <a:cubicBezTo>
                      <a:pt x="172627" y="603498"/>
                      <a:pt x="179712" y="593590"/>
                      <a:pt x="181778" y="591650"/>
                    </a:cubicBezTo>
                    <a:cubicBezTo>
                      <a:pt x="183381" y="590217"/>
                      <a:pt x="199280" y="580140"/>
                      <a:pt x="202738" y="578159"/>
                    </a:cubicBezTo>
                    <a:cubicBezTo>
                      <a:pt x="218637" y="568968"/>
                      <a:pt x="231879" y="558216"/>
                      <a:pt x="246471" y="546917"/>
                    </a:cubicBezTo>
                    <a:cubicBezTo>
                      <a:pt x="249001" y="547760"/>
                      <a:pt x="251068" y="549784"/>
                      <a:pt x="253050" y="551470"/>
                    </a:cubicBezTo>
                    <a:cubicBezTo>
                      <a:pt x="261990" y="559059"/>
                      <a:pt x="270889" y="568504"/>
                      <a:pt x="279914" y="575418"/>
                    </a:cubicBezTo>
                    <a:cubicBezTo>
                      <a:pt x="284510" y="578918"/>
                      <a:pt x="290288" y="581279"/>
                      <a:pt x="294800" y="585368"/>
                    </a:cubicBezTo>
                    <a:cubicBezTo>
                      <a:pt x="302096" y="591946"/>
                      <a:pt x="321116" y="618296"/>
                      <a:pt x="326219" y="620657"/>
                    </a:cubicBezTo>
                    <a:lnTo>
                      <a:pt x="332840" y="620362"/>
                    </a:lnTo>
                    <a:cubicBezTo>
                      <a:pt x="337099" y="627825"/>
                      <a:pt x="333135" y="636088"/>
                      <a:pt x="333768" y="644057"/>
                    </a:cubicBezTo>
                    <a:cubicBezTo>
                      <a:pt x="334569" y="645490"/>
                      <a:pt x="336804" y="647177"/>
                      <a:pt x="338449" y="647303"/>
                    </a:cubicBezTo>
                    <a:lnTo>
                      <a:pt x="348444" y="634402"/>
                    </a:lnTo>
                    <a:cubicBezTo>
                      <a:pt x="354896" y="626054"/>
                      <a:pt x="369193" y="630228"/>
                      <a:pt x="372356" y="627488"/>
                    </a:cubicBezTo>
                    <a:cubicBezTo>
                      <a:pt x="373747" y="622007"/>
                      <a:pt x="376910" y="615556"/>
                      <a:pt x="381296" y="611888"/>
                    </a:cubicBezTo>
                    <a:cubicBezTo>
                      <a:pt x="382182" y="611171"/>
                      <a:pt x="384628" y="610496"/>
                      <a:pt x="385345" y="609780"/>
                    </a:cubicBezTo>
                    <a:cubicBezTo>
                      <a:pt x="386315" y="608810"/>
                      <a:pt x="396478" y="596668"/>
                      <a:pt x="396816" y="595361"/>
                    </a:cubicBezTo>
                    <a:cubicBezTo>
                      <a:pt x="397153" y="594138"/>
                      <a:pt x="399135" y="585916"/>
                      <a:pt x="399431" y="585284"/>
                    </a:cubicBezTo>
                    <a:cubicBezTo>
                      <a:pt x="399979" y="584272"/>
                      <a:pt x="415962" y="564288"/>
                      <a:pt x="417016" y="563107"/>
                    </a:cubicBezTo>
                    <a:cubicBezTo>
                      <a:pt x="422161" y="557373"/>
                      <a:pt x="433337" y="550880"/>
                      <a:pt x="432325" y="541773"/>
                    </a:cubicBezTo>
                    <a:cubicBezTo>
                      <a:pt x="430765" y="539918"/>
                      <a:pt x="424228" y="532793"/>
                      <a:pt x="423891" y="530727"/>
                    </a:cubicBezTo>
                    <a:lnTo>
                      <a:pt x="424818" y="524530"/>
                    </a:lnTo>
                    <a:lnTo>
                      <a:pt x="420854" y="523012"/>
                    </a:lnTo>
                    <a:cubicBezTo>
                      <a:pt x="420306" y="520903"/>
                      <a:pt x="420264" y="516814"/>
                      <a:pt x="421023" y="514748"/>
                    </a:cubicBezTo>
                    <a:cubicBezTo>
                      <a:pt x="421951" y="512176"/>
                      <a:pt x="430259" y="489831"/>
                      <a:pt x="430385" y="488777"/>
                    </a:cubicBezTo>
                    <a:cubicBezTo>
                      <a:pt x="433379" y="466052"/>
                      <a:pt x="442784" y="444676"/>
                      <a:pt x="446242" y="421656"/>
                    </a:cubicBezTo>
                    <a:cubicBezTo>
                      <a:pt x="447254" y="421108"/>
                      <a:pt x="448013" y="418072"/>
                      <a:pt x="448182" y="417060"/>
                    </a:cubicBezTo>
                    <a:cubicBezTo>
                      <a:pt x="445989" y="404327"/>
                      <a:pt x="437765" y="394799"/>
                      <a:pt x="429752" y="385270"/>
                    </a:cubicBezTo>
                    <a:cubicBezTo>
                      <a:pt x="425493" y="380253"/>
                      <a:pt x="423848" y="378651"/>
                      <a:pt x="421698" y="372622"/>
                    </a:cubicBezTo>
                    <a:cubicBezTo>
                      <a:pt x="426252" y="356727"/>
                      <a:pt x="440928" y="343067"/>
                      <a:pt x="442320" y="325654"/>
                    </a:cubicBezTo>
                    <a:lnTo>
                      <a:pt x="444302" y="324010"/>
                    </a:lnTo>
                    <a:lnTo>
                      <a:pt x="444176" y="322619"/>
                    </a:lnTo>
                    <a:cubicBezTo>
                      <a:pt x="449953" y="314945"/>
                      <a:pt x="458978" y="305670"/>
                      <a:pt x="463280" y="297280"/>
                    </a:cubicBezTo>
                    <a:cubicBezTo>
                      <a:pt x="466738" y="290576"/>
                      <a:pt x="471756" y="282861"/>
                      <a:pt x="474329" y="275862"/>
                    </a:cubicBezTo>
                    <a:cubicBezTo>
                      <a:pt x="476100" y="271013"/>
                      <a:pt x="473443" y="263003"/>
                      <a:pt x="475046" y="257985"/>
                    </a:cubicBezTo>
                    <a:cubicBezTo>
                      <a:pt x="478968" y="245632"/>
                      <a:pt x="488415" y="234206"/>
                      <a:pt x="489342" y="220673"/>
                    </a:cubicBezTo>
                    <a:cubicBezTo>
                      <a:pt x="489891" y="212367"/>
                      <a:pt x="487824" y="203555"/>
                      <a:pt x="488499" y="195334"/>
                    </a:cubicBezTo>
                    <a:cubicBezTo>
                      <a:pt x="489638" y="181715"/>
                      <a:pt x="493222" y="180957"/>
                      <a:pt x="487318" y="167760"/>
                    </a:cubicBezTo>
                    <a:cubicBezTo>
                      <a:pt x="479854" y="164598"/>
                      <a:pt x="477323" y="152877"/>
                      <a:pt x="475383" y="145921"/>
                    </a:cubicBezTo>
                    <a:cubicBezTo>
                      <a:pt x="473739" y="139934"/>
                      <a:pt x="470786" y="130532"/>
                      <a:pt x="471967" y="125219"/>
                    </a:cubicBezTo>
                    <a:cubicBezTo>
                      <a:pt x="472220" y="124123"/>
                      <a:pt x="472726" y="123659"/>
                      <a:pt x="473233" y="122647"/>
                    </a:cubicBezTo>
                    <a:cubicBezTo>
                      <a:pt x="475931" y="117124"/>
                      <a:pt x="480022" y="112697"/>
                      <a:pt x="482679" y="107385"/>
                    </a:cubicBezTo>
                    <a:cubicBezTo>
                      <a:pt x="483649" y="105488"/>
                      <a:pt x="484155" y="102579"/>
                      <a:pt x="485336" y="100850"/>
                    </a:cubicBezTo>
                    <a:cubicBezTo>
                      <a:pt x="489005" y="95411"/>
                      <a:pt x="494530" y="88539"/>
                      <a:pt x="499295" y="83859"/>
                    </a:cubicBezTo>
                    <a:cubicBezTo>
                      <a:pt x="505326" y="77914"/>
                      <a:pt x="512537" y="73150"/>
                      <a:pt x="519411" y="68217"/>
                    </a:cubicBezTo>
                    <a:cubicBezTo>
                      <a:pt x="522321" y="66151"/>
                      <a:pt x="525400" y="65730"/>
                      <a:pt x="528858" y="64760"/>
                    </a:cubicBezTo>
                    <a:cubicBezTo>
                      <a:pt x="534551" y="57087"/>
                      <a:pt x="545685" y="52491"/>
                      <a:pt x="553192" y="46335"/>
                    </a:cubicBezTo>
                    <a:cubicBezTo>
                      <a:pt x="557999" y="42330"/>
                      <a:pt x="562638" y="37861"/>
                      <a:pt x="567319" y="33645"/>
                    </a:cubicBezTo>
                    <a:cubicBezTo>
                      <a:pt x="567615" y="33392"/>
                      <a:pt x="570609" y="31284"/>
                      <a:pt x="573519" y="29176"/>
                    </a:cubicBezTo>
                    <a:lnTo>
                      <a:pt x="573561" y="29260"/>
                    </a:lnTo>
                    <a:cubicBezTo>
                      <a:pt x="574404" y="29808"/>
                      <a:pt x="575923" y="30525"/>
                      <a:pt x="576597" y="30736"/>
                    </a:cubicBezTo>
                    <a:cubicBezTo>
                      <a:pt x="573730" y="40644"/>
                      <a:pt x="577356" y="43468"/>
                      <a:pt x="584695" y="49540"/>
                    </a:cubicBezTo>
                    <a:cubicBezTo>
                      <a:pt x="572591" y="61766"/>
                      <a:pt x="573687" y="70747"/>
                      <a:pt x="587984" y="77746"/>
                    </a:cubicBezTo>
                    <a:cubicBezTo>
                      <a:pt x="584737" y="83775"/>
                      <a:pt x="585749" y="89045"/>
                      <a:pt x="588321" y="93303"/>
                    </a:cubicBezTo>
                    <a:cubicBezTo>
                      <a:pt x="592707" y="100597"/>
                      <a:pt x="602913" y="105150"/>
                      <a:pt x="612064" y="106331"/>
                    </a:cubicBezTo>
                    <a:cubicBezTo>
                      <a:pt x="612064" y="106331"/>
                      <a:pt x="619698" y="116998"/>
                      <a:pt x="626024" y="116998"/>
                    </a:cubicBezTo>
                    <a:cubicBezTo>
                      <a:pt x="632349" y="116998"/>
                      <a:pt x="642893" y="118052"/>
                      <a:pt x="646056" y="122268"/>
                    </a:cubicBezTo>
                    <a:cubicBezTo>
                      <a:pt x="649218" y="126484"/>
                      <a:pt x="651327" y="125430"/>
                      <a:pt x="657653" y="125430"/>
                    </a:cubicBezTo>
                    <a:cubicBezTo>
                      <a:pt x="663979" y="125430"/>
                      <a:pt x="677685" y="123322"/>
                      <a:pt x="677685" y="123322"/>
                    </a:cubicBezTo>
                    <a:cubicBezTo>
                      <a:pt x="677685" y="123322"/>
                      <a:pt x="682957" y="123322"/>
                      <a:pt x="687174" y="126484"/>
                    </a:cubicBezTo>
                    <a:cubicBezTo>
                      <a:pt x="691391" y="129646"/>
                      <a:pt x="698771" y="132808"/>
                      <a:pt x="704043" y="128592"/>
                    </a:cubicBezTo>
                    <a:cubicBezTo>
                      <a:pt x="709314" y="124376"/>
                      <a:pt x="726183" y="108565"/>
                      <a:pt x="726183" y="108565"/>
                    </a:cubicBezTo>
                    <a:cubicBezTo>
                      <a:pt x="726183" y="108565"/>
                      <a:pt x="732509" y="104349"/>
                      <a:pt x="739889" y="104349"/>
                    </a:cubicBezTo>
                    <a:cubicBezTo>
                      <a:pt x="747270" y="104349"/>
                      <a:pt x="755704" y="103295"/>
                      <a:pt x="762030" y="102241"/>
                    </a:cubicBezTo>
                    <a:cubicBezTo>
                      <a:pt x="768356" y="101187"/>
                      <a:pt x="771519" y="98025"/>
                      <a:pt x="772573" y="92755"/>
                    </a:cubicBezTo>
                    <a:cubicBezTo>
                      <a:pt x="773627" y="87485"/>
                      <a:pt x="776790" y="77999"/>
                      <a:pt x="776790" y="77999"/>
                    </a:cubicBezTo>
                    <a:cubicBezTo>
                      <a:pt x="776790" y="77999"/>
                      <a:pt x="788388" y="74836"/>
                      <a:pt x="792605" y="75890"/>
                    </a:cubicBezTo>
                    <a:cubicBezTo>
                      <a:pt x="796822" y="76944"/>
                      <a:pt x="829506" y="71674"/>
                      <a:pt x="829506" y="71674"/>
                    </a:cubicBezTo>
                    <a:cubicBezTo>
                      <a:pt x="829506" y="71674"/>
                      <a:pt x="840049" y="68512"/>
                      <a:pt x="844266" y="72728"/>
                    </a:cubicBezTo>
                    <a:cubicBezTo>
                      <a:pt x="848484" y="76944"/>
                      <a:pt x="846375" y="79053"/>
                      <a:pt x="862190" y="73782"/>
                    </a:cubicBezTo>
                    <a:cubicBezTo>
                      <a:pt x="878005" y="68512"/>
                      <a:pt x="878005" y="60080"/>
                      <a:pt x="878005" y="60080"/>
                    </a:cubicBezTo>
                    <a:cubicBezTo>
                      <a:pt x="878005" y="60080"/>
                      <a:pt x="880113" y="48486"/>
                      <a:pt x="885385" y="45323"/>
                    </a:cubicBezTo>
                    <a:cubicBezTo>
                      <a:pt x="890656" y="42161"/>
                      <a:pt x="901199" y="34783"/>
                      <a:pt x="901199" y="34783"/>
                    </a:cubicBezTo>
                    <a:cubicBezTo>
                      <a:pt x="901199" y="34783"/>
                      <a:pt x="908580" y="31621"/>
                      <a:pt x="909634" y="26351"/>
                    </a:cubicBezTo>
                    <a:cubicBezTo>
                      <a:pt x="910688" y="21081"/>
                      <a:pt x="910688" y="5270"/>
                      <a:pt x="910688" y="5270"/>
                    </a:cubicBezTo>
                    <a:lnTo>
                      <a:pt x="923171" y="0"/>
                    </a:lnTo>
                    <a:cubicBezTo>
                      <a:pt x="924057" y="3963"/>
                      <a:pt x="925786" y="8306"/>
                      <a:pt x="929160" y="11510"/>
                    </a:cubicBezTo>
                    <a:cubicBezTo>
                      <a:pt x="937215" y="19226"/>
                      <a:pt x="953915" y="33687"/>
                      <a:pt x="957753" y="37524"/>
                    </a:cubicBezTo>
                    <a:cubicBezTo>
                      <a:pt x="961591" y="41402"/>
                      <a:pt x="966736" y="46504"/>
                      <a:pt x="968043" y="54220"/>
                    </a:cubicBezTo>
                    <a:cubicBezTo>
                      <a:pt x="969308" y="61935"/>
                      <a:pt x="972218" y="63537"/>
                      <a:pt x="979936" y="71253"/>
                    </a:cubicBezTo>
                    <a:cubicBezTo>
                      <a:pt x="987653" y="78968"/>
                      <a:pt x="997901" y="92755"/>
                      <a:pt x="997901" y="98236"/>
                    </a:cubicBezTo>
                    <a:cubicBezTo>
                      <a:pt x="997901" y="103717"/>
                      <a:pt x="997901" y="129056"/>
                      <a:pt x="999209" y="133230"/>
                    </a:cubicBezTo>
                    <a:cubicBezTo>
                      <a:pt x="1000474" y="137446"/>
                      <a:pt x="1000811" y="142590"/>
                      <a:pt x="1009794" y="143855"/>
                    </a:cubicBezTo>
                    <a:cubicBezTo>
                      <a:pt x="1018819" y="145119"/>
                      <a:pt x="1023922" y="146426"/>
                      <a:pt x="1030374" y="143855"/>
                    </a:cubicBezTo>
                    <a:cubicBezTo>
                      <a:pt x="1036784" y="141283"/>
                      <a:pt x="1088867" y="90520"/>
                      <a:pt x="1093970" y="85377"/>
                    </a:cubicBezTo>
                    <a:cubicBezTo>
                      <a:pt x="1099115" y="80233"/>
                      <a:pt x="1100760" y="80233"/>
                      <a:pt x="1107170" y="86684"/>
                    </a:cubicBezTo>
                    <a:cubicBezTo>
                      <a:pt x="1113580" y="93092"/>
                      <a:pt x="1112315" y="99838"/>
                      <a:pt x="1112315" y="104982"/>
                    </a:cubicBezTo>
                    <a:cubicBezTo>
                      <a:pt x="1112315" y="110125"/>
                      <a:pt x="1108435" y="155407"/>
                      <a:pt x="1108435" y="159286"/>
                    </a:cubicBezTo>
                    <a:cubicBezTo>
                      <a:pt x="1108435" y="163122"/>
                      <a:pt x="1107170" y="167296"/>
                      <a:pt x="1114888" y="173747"/>
                    </a:cubicBezTo>
                    <a:cubicBezTo>
                      <a:pt x="1122605" y="180156"/>
                      <a:pt x="1125136" y="183992"/>
                      <a:pt x="1129016" y="190443"/>
                    </a:cubicBezTo>
                    <a:cubicBezTo>
                      <a:pt x="1132853" y="196851"/>
                      <a:pt x="1139643" y="217721"/>
                      <a:pt x="1151198" y="226744"/>
                    </a:cubicBezTo>
                    <a:cubicBezTo>
                      <a:pt x="1162754" y="235724"/>
                      <a:pt x="1165326" y="239898"/>
                      <a:pt x="1160181" y="245042"/>
                    </a:cubicBezTo>
                    <a:cubicBezTo>
                      <a:pt x="1155036" y="250185"/>
                      <a:pt x="1144746" y="259166"/>
                      <a:pt x="1144746" y="259166"/>
                    </a:cubicBezTo>
                    <a:cubicBezTo>
                      <a:pt x="1144746" y="259166"/>
                      <a:pt x="1138336" y="264647"/>
                      <a:pt x="1143481" y="272362"/>
                    </a:cubicBezTo>
                    <a:cubicBezTo>
                      <a:pt x="1148626" y="280036"/>
                      <a:pt x="1156343" y="281343"/>
                      <a:pt x="1162754" y="277506"/>
                    </a:cubicBezTo>
                    <a:cubicBezTo>
                      <a:pt x="1169164" y="273627"/>
                      <a:pt x="1177219" y="275862"/>
                      <a:pt x="1187509" y="266881"/>
                    </a:cubicBezTo>
                    <a:cubicBezTo>
                      <a:pt x="1197757" y="257901"/>
                      <a:pt x="1201637" y="251450"/>
                      <a:pt x="1204209" y="256594"/>
                    </a:cubicBezTo>
                    <a:cubicBezTo>
                      <a:pt x="1206740" y="261738"/>
                      <a:pt x="1209312" y="262075"/>
                      <a:pt x="1206740" y="274934"/>
                    </a:cubicBezTo>
                    <a:cubicBezTo>
                      <a:pt x="1204209" y="287751"/>
                      <a:pt x="1208384" y="294202"/>
                      <a:pt x="1214795" y="298039"/>
                    </a:cubicBezTo>
                    <a:cubicBezTo>
                      <a:pt x="1221247" y="301875"/>
                      <a:pt x="1225085" y="309928"/>
                      <a:pt x="1221247" y="316337"/>
                    </a:cubicBezTo>
                    <a:cubicBezTo>
                      <a:pt x="1217367" y="322787"/>
                      <a:pt x="1226729" y="334002"/>
                      <a:pt x="1216102" y="336911"/>
                    </a:cubicBezTo>
                    <a:cubicBezTo>
                      <a:pt x="1205474" y="339821"/>
                      <a:pt x="1195184" y="344964"/>
                      <a:pt x="1190081" y="348801"/>
                    </a:cubicBezTo>
                    <a:cubicBezTo>
                      <a:pt x="1184936" y="352638"/>
                      <a:pt x="1178484" y="359088"/>
                      <a:pt x="1178484" y="365497"/>
                    </a:cubicBezTo>
                    <a:cubicBezTo>
                      <a:pt x="1178484" y="371905"/>
                      <a:pt x="1174646" y="381223"/>
                      <a:pt x="1174646" y="385102"/>
                    </a:cubicBezTo>
                    <a:cubicBezTo>
                      <a:pt x="1174646" y="388938"/>
                      <a:pt x="1175911" y="407279"/>
                      <a:pt x="1178484" y="412422"/>
                    </a:cubicBezTo>
                    <a:cubicBezTo>
                      <a:pt x="1181057" y="417524"/>
                      <a:pt x="1185864" y="421403"/>
                      <a:pt x="1197757" y="421403"/>
                    </a:cubicBezTo>
                    <a:cubicBezTo>
                      <a:pt x="1209650" y="421403"/>
                      <a:pt x="1204547" y="413687"/>
                      <a:pt x="1217367" y="425239"/>
                    </a:cubicBezTo>
                    <a:cubicBezTo>
                      <a:pt x="1230230" y="436792"/>
                      <a:pt x="1221247" y="449061"/>
                      <a:pt x="1216102" y="443580"/>
                    </a:cubicBezTo>
                    <a:cubicBezTo>
                      <a:pt x="1210957" y="438099"/>
                      <a:pt x="1197757" y="442273"/>
                      <a:pt x="1193919" y="446151"/>
                    </a:cubicBezTo>
                    <a:cubicBezTo>
                      <a:pt x="1190081" y="449988"/>
                      <a:pt x="1178147" y="460276"/>
                      <a:pt x="1170471" y="464112"/>
                    </a:cubicBezTo>
                    <a:cubicBezTo>
                      <a:pt x="1162754" y="467949"/>
                      <a:pt x="1153771" y="472165"/>
                      <a:pt x="1153771" y="481145"/>
                    </a:cubicBezTo>
                    <a:cubicBezTo>
                      <a:pt x="1153771" y="490126"/>
                      <a:pt x="1142553" y="498769"/>
                      <a:pt x="1139643" y="504250"/>
                    </a:cubicBezTo>
                    <a:cubicBezTo>
                      <a:pt x="1136733" y="509731"/>
                      <a:pt x="1122605" y="523855"/>
                      <a:pt x="1118726" y="526427"/>
                    </a:cubicBezTo>
                    <a:cubicBezTo>
                      <a:pt x="1114888" y="528999"/>
                      <a:pt x="1101688" y="548604"/>
                      <a:pt x="1101688" y="555012"/>
                    </a:cubicBezTo>
                    <a:cubicBezTo>
                      <a:pt x="1101688" y="561463"/>
                      <a:pt x="1095278" y="572045"/>
                      <a:pt x="1096543" y="577189"/>
                    </a:cubicBezTo>
                    <a:cubicBezTo>
                      <a:pt x="1097850" y="582333"/>
                      <a:pt x="1096543" y="584904"/>
                      <a:pt x="1090133" y="588741"/>
                    </a:cubicBezTo>
                    <a:cubicBezTo>
                      <a:pt x="1083722" y="592620"/>
                      <a:pt x="1083722" y="598691"/>
                      <a:pt x="1083722" y="605437"/>
                    </a:cubicBezTo>
                    <a:cubicBezTo>
                      <a:pt x="1083722" y="612225"/>
                      <a:pt x="1082415" y="622470"/>
                      <a:pt x="1087560" y="622470"/>
                    </a:cubicBezTo>
                    <a:cubicBezTo>
                      <a:pt x="1092705" y="622470"/>
                      <a:pt x="1096205" y="622808"/>
                      <a:pt x="1101688" y="614797"/>
                    </a:cubicBezTo>
                    <a:cubicBezTo>
                      <a:pt x="1107170" y="606744"/>
                      <a:pt x="1113580" y="599029"/>
                      <a:pt x="1122605" y="600293"/>
                    </a:cubicBezTo>
                    <a:cubicBezTo>
                      <a:pt x="1131588" y="601600"/>
                      <a:pt x="1129016" y="609653"/>
                      <a:pt x="1127708" y="614797"/>
                    </a:cubicBezTo>
                    <a:cubicBezTo>
                      <a:pt x="1126443" y="619899"/>
                      <a:pt x="1121298" y="623777"/>
                      <a:pt x="1114888" y="625042"/>
                    </a:cubicBezTo>
                    <a:cubicBezTo>
                      <a:pt x="1108435" y="626349"/>
                      <a:pt x="1100423" y="636257"/>
                      <a:pt x="1100423" y="641738"/>
                    </a:cubicBezTo>
                    <a:cubicBezTo>
                      <a:pt x="1100423" y="647219"/>
                      <a:pt x="1105525" y="667414"/>
                      <a:pt x="1099115" y="671630"/>
                    </a:cubicBezTo>
                    <a:cubicBezTo>
                      <a:pt x="1092705" y="675804"/>
                      <a:pt x="1086295" y="680948"/>
                      <a:pt x="1084987" y="686092"/>
                    </a:cubicBezTo>
                    <a:cubicBezTo>
                      <a:pt x="1083722" y="691235"/>
                      <a:pt x="1084987" y="696379"/>
                      <a:pt x="1090133" y="701481"/>
                    </a:cubicBezTo>
                    <a:cubicBezTo>
                      <a:pt x="1095278" y="706624"/>
                      <a:pt x="1097850" y="718514"/>
                      <a:pt x="1097850" y="722393"/>
                    </a:cubicBezTo>
                    <a:cubicBezTo>
                      <a:pt x="1097850" y="726229"/>
                      <a:pt x="1096880" y="732680"/>
                      <a:pt x="1107170" y="732680"/>
                    </a:cubicBezTo>
                    <a:cubicBezTo>
                      <a:pt x="1117460" y="732680"/>
                      <a:pt x="1123871" y="732301"/>
                      <a:pt x="1126443" y="739088"/>
                    </a:cubicBezTo>
                    <a:cubicBezTo>
                      <a:pt x="1129016" y="745834"/>
                      <a:pt x="1126443" y="752243"/>
                      <a:pt x="1130281" y="757387"/>
                    </a:cubicBezTo>
                    <a:cubicBezTo>
                      <a:pt x="1134161" y="762530"/>
                      <a:pt x="1140908" y="766409"/>
                      <a:pt x="1140908" y="766409"/>
                    </a:cubicBezTo>
                    <a:lnTo>
                      <a:pt x="1154656" y="766746"/>
                    </a:lnTo>
                    <a:cubicBezTo>
                      <a:pt x="1155669" y="766114"/>
                      <a:pt x="1156765" y="765524"/>
                      <a:pt x="1158030" y="764976"/>
                    </a:cubicBezTo>
                    <a:cubicBezTo>
                      <a:pt x="1167561" y="743262"/>
                      <a:pt x="1179412" y="753466"/>
                      <a:pt x="1195943" y="752496"/>
                    </a:cubicBezTo>
                    <a:cubicBezTo>
                      <a:pt x="1208595" y="751737"/>
                      <a:pt x="1217578" y="755279"/>
                      <a:pt x="1216102" y="770625"/>
                    </a:cubicBezTo>
                    <a:cubicBezTo>
                      <a:pt x="1215849" y="773113"/>
                      <a:pt x="1213572" y="775390"/>
                      <a:pt x="1211927" y="777034"/>
                    </a:cubicBezTo>
                    <a:lnTo>
                      <a:pt x="1209101" y="779859"/>
                    </a:lnTo>
                    <a:cubicBezTo>
                      <a:pt x="1201721" y="787405"/>
                      <a:pt x="1211336" y="808191"/>
                      <a:pt x="1214120" y="809498"/>
                    </a:cubicBezTo>
                    <a:cubicBezTo>
                      <a:pt x="1214331" y="809582"/>
                      <a:pt x="1219012" y="809878"/>
                      <a:pt x="1219012" y="809878"/>
                    </a:cubicBezTo>
                    <a:cubicBezTo>
                      <a:pt x="1223651" y="810088"/>
                      <a:pt x="1223313" y="811058"/>
                      <a:pt x="1226814" y="812787"/>
                    </a:cubicBezTo>
                    <a:cubicBezTo>
                      <a:pt x="1247099" y="812112"/>
                      <a:pt x="1247014" y="812239"/>
                      <a:pt x="1261311" y="827332"/>
                    </a:cubicBezTo>
                    <a:cubicBezTo>
                      <a:pt x="1266835" y="833108"/>
                      <a:pt x="1270547" y="834331"/>
                      <a:pt x="1278180" y="832645"/>
                    </a:cubicBezTo>
                    <a:lnTo>
                      <a:pt x="1288133" y="846389"/>
                    </a:lnTo>
                    <a:lnTo>
                      <a:pt x="1287078" y="855875"/>
                    </a:lnTo>
                    <a:cubicBezTo>
                      <a:pt x="1287078" y="855875"/>
                      <a:pt x="1257557" y="868524"/>
                      <a:pt x="1247014" y="870632"/>
                    </a:cubicBezTo>
                    <a:cubicBezTo>
                      <a:pt x="1236471" y="872740"/>
                      <a:pt x="1220656" y="861146"/>
                      <a:pt x="1220656" y="861146"/>
                    </a:cubicBezTo>
                    <a:cubicBezTo>
                      <a:pt x="1220656" y="861146"/>
                      <a:pt x="1209059" y="873794"/>
                      <a:pt x="1204842" y="878010"/>
                    </a:cubicBezTo>
                    <a:cubicBezTo>
                      <a:pt x="1200625" y="882226"/>
                      <a:pt x="1190081" y="885388"/>
                      <a:pt x="1183756" y="884334"/>
                    </a:cubicBezTo>
                    <a:cubicBezTo>
                      <a:pt x="1177430" y="883280"/>
                      <a:pt x="1165832" y="878010"/>
                      <a:pt x="1165832" y="878010"/>
                    </a:cubicBezTo>
                    <a:cubicBezTo>
                      <a:pt x="1165832" y="878010"/>
                      <a:pt x="1140529" y="908577"/>
                      <a:pt x="1135257" y="914901"/>
                    </a:cubicBezTo>
                    <a:cubicBezTo>
                      <a:pt x="1129986" y="921226"/>
                      <a:pt x="1075161" y="947576"/>
                      <a:pt x="1075161" y="947576"/>
                    </a:cubicBezTo>
                    <a:cubicBezTo>
                      <a:pt x="1075161" y="947576"/>
                      <a:pt x="1074107" y="956009"/>
                      <a:pt x="1073053" y="960225"/>
                    </a:cubicBezTo>
                    <a:cubicBezTo>
                      <a:pt x="1071998" y="964441"/>
                      <a:pt x="1062509" y="967603"/>
                      <a:pt x="1056184" y="972873"/>
                    </a:cubicBezTo>
                    <a:cubicBezTo>
                      <a:pt x="1049858" y="978143"/>
                      <a:pt x="1031934" y="977089"/>
                      <a:pt x="1031934" y="977089"/>
                    </a:cubicBezTo>
                    <a:cubicBezTo>
                      <a:pt x="1031934" y="977089"/>
                      <a:pt x="1007685" y="1008710"/>
                      <a:pt x="1002414" y="1015035"/>
                    </a:cubicBezTo>
                    <a:cubicBezTo>
                      <a:pt x="997142" y="1021359"/>
                      <a:pt x="1002414" y="1040331"/>
                      <a:pt x="1009794" y="1056142"/>
                    </a:cubicBezTo>
                    <a:cubicBezTo>
                      <a:pt x="1017174" y="1071952"/>
                      <a:pt x="1018228" y="1078277"/>
                      <a:pt x="1018228" y="1078277"/>
                    </a:cubicBezTo>
                    <a:lnTo>
                      <a:pt x="1005576" y="1080385"/>
                    </a:lnTo>
                    <a:lnTo>
                      <a:pt x="1005576" y="1104627"/>
                    </a:lnTo>
                    <a:lnTo>
                      <a:pt x="995033" y="1119384"/>
                    </a:lnTo>
                    <a:lnTo>
                      <a:pt x="1007685" y="1122546"/>
                    </a:lnTo>
                    <a:lnTo>
                      <a:pt x="1022445" y="1132580"/>
                    </a:lnTo>
                    <a:cubicBezTo>
                      <a:pt x="1022445" y="1132580"/>
                      <a:pt x="1026663" y="1143121"/>
                      <a:pt x="1027169" y="1149445"/>
                    </a:cubicBezTo>
                    <a:cubicBezTo>
                      <a:pt x="1027717" y="1155769"/>
                      <a:pt x="1038260" y="1163147"/>
                      <a:pt x="1038260" y="1163147"/>
                    </a:cubicBezTo>
                    <a:cubicBezTo>
                      <a:pt x="1038260" y="1163147"/>
                      <a:pt x="1039315" y="1173140"/>
                      <a:pt x="1039315" y="1184228"/>
                    </a:cubicBezTo>
                    <a:cubicBezTo>
                      <a:pt x="1039315" y="1195274"/>
                      <a:pt x="1041423" y="1197931"/>
                      <a:pt x="1044038" y="1201599"/>
                    </a:cubicBezTo>
                    <a:cubicBezTo>
                      <a:pt x="1046695" y="1205309"/>
                      <a:pt x="1057238" y="1218463"/>
                      <a:pt x="1057238" y="1218463"/>
                    </a:cubicBezTo>
                    <a:cubicBezTo>
                      <a:pt x="1057238" y="1218463"/>
                      <a:pt x="1075161" y="1220065"/>
                      <a:pt x="1080939" y="1221625"/>
                    </a:cubicBezTo>
                    <a:cubicBezTo>
                      <a:pt x="1086759" y="1223227"/>
                      <a:pt x="1105736" y="1244814"/>
                      <a:pt x="1108899" y="1248524"/>
                    </a:cubicBezTo>
                    <a:cubicBezTo>
                      <a:pt x="1112062" y="1252192"/>
                      <a:pt x="1131040" y="1265389"/>
                      <a:pt x="1131040" y="1265389"/>
                    </a:cubicBezTo>
                    <a:lnTo>
                      <a:pt x="1141583" y="1253794"/>
                    </a:lnTo>
                    <a:lnTo>
                      <a:pt x="1175321" y="1242200"/>
                    </a:lnTo>
                    <a:lnTo>
                      <a:pt x="1191642" y="1249578"/>
                    </a:lnTo>
                    <a:cubicBezTo>
                      <a:pt x="1191642" y="1249578"/>
                      <a:pt x="1192190" y="1260624"/>
                      <a:pt x="1191642" y="1264335"/>
                    </a:cubicBezTo>
                    <a:cubicBezTo>
                      <a:pt x="1191136" y="1268003"/>
                      <a:pt x="1200076" y="1281705"/>
                      <a:pt x="1201679" y="1285415"/>
                    </a:cubicBezTo>
                    <a:cubicBezTo>
                      <a:pt x="1203239" y="1289083"/>
                      <a:pt x="1193750" y="1299624"/>
                      <a:pt x="1188479" y="1304388"/>
                    </a:cubicBezTo>
                    <a:cubicBezTo>
                      <a:pt x="1183207" y="1309110"/>
                      <a:pt x="1182701" y="1315434"/>
                      <a:pt x="1182701" y="1321253"/>
                    </a:cubicBezTo>
                    <a:cubicBezTo>
                      <a:pt x="1182701" y="1327029"/>
                      <a:pt x="1173718" y="1329137"/>
                      <a:pt x="1173718" y="1329137"/>
                    </a:cubicBezTo>
                    <a:lnTo>
                      <a:pt x="1128931" y="1328631"/>
                    </a:lnTo>
                    <a:cubicBezTo>
                      <a:pt x="1128931" y="1328631"/>
                      <a:pt x="1121551" y="1333353"/>
                      <a:pt x="1114171" y="1334407"/>
                    </a:cubicBezTo>
                    <a:cubicBezTo>
                      <a:pt x="1106791" y="1335461"/>
                      <a:pt x="1098356" y="1355488"/>
                      <a:pt x="1098356" y="1355488"/>
                    </a:cubicBezTo>
                    <a:lnTo>
                      <a:pt x="1084650" y="1355488"/>
                    </a:lnTo>
                    <a:lnTo>
                      <a:pt x="1084650" y="1348109"/>
                    </a:lnTo>
                    <a:lnTo>
                      <a:pt x="1077270" y="1337569"/>
                    </a:lnTo>
                    <a:lnTo>
                      <a:pt x="1067781" y="1357596"/>
                    </a:lnTo>
                    <a:lnTo>
                      <a:pt x="1051966" y="1358650"/>
                    </a:lnTo>
                    <a:lnTo>
                      <a:pt x="1050912" y="1341785"/>
                    </a:lnTo>
                    <a:lnTo>
                      <a:pt x="1057238" y="1333353"/>
                    </a:lnTo>
                    <a:lnTo>
                      <a:pt x="1045640" y="1330191"/>
                    </a:lnTo>
                    <a:cubicBezTo>
                      <a:pt x="1045640" y="1330191"/>
                      <a:pt x="1040369" y="1339677"/>
                      <a:pt x="1038260" y="1344947"/>
                    </a:cubicBezTo>
                    <a:cubicBezTo>
                      <a:pt x="1036152" y="1350217"/>
                      <a:pt x="1039315" y="1364974"/>
                      <a:pt x="1039315" y="1364974"/>
                    </a:cubicBezTo>
                    <a:lnTo>
                      <a:pt x="1053021" y="1373406"/>
                    </a:lnTo>
                    <a:lnTo>
                      <a:pt x="1054075" y="1393433"/>
                    </a:lnTo>
                    <a:lnTo>
                      <a:pt x="1041423" y="1434540"/>
                    </a:lnTo>
                    <a:lnTo>
                      <a:pt x="1025608" y="1458783"/>
                    </a:lnTo>
                    <a:lnTo>
                      <a:pt x="1036152" y="1473539"/>
                    </a:lnTo>
                    <a:cubicBezTo>
                      <a:pt x="1036152" y="1473539"/>
                      <a:pt x="1042477" y="1475647"/>
                      <a:pt x="1046695" y="1476701"/>
                    </a:cubicBezTo>
                    <a:cubicBezTo>
                      <a:pt x="1050912" y="1477755"/>
                      <a:pt x="1063564" y="1486188"/>
                      <a:pt x="1063564" y="1486188"/>
                    </a:cubicBezTo>
                    <a:lnTo>
                      <a:pt x="1050912" y="1493566"/>
                    </a:lnTo>
                    <a:lnTo>
                      <a:pt x="1026663" y="1489350"/>
                    </a:lnTo>
                    <a:lnTo>
                      <a:pt x="1018228" y="1498836"/>
                    </a:lnTo>
                    <a:lnTo>
                      <a:pt x="1001359" y="1498836"/>
                    </a:lnTo>
                    <a:lnTo>
                      <a:pt x="1000305" y="1479864"/>
                    </a:lnTo>
                    <a:lnTo>
                      <a:pt x="991870" y="1470377"/>
                    </a:lnTo>
                    <a:lnTo>
                      <a:pt x="981327" y="1483026"/>
                    </a:lnTo>
                    <a:cubicBezTo>
                      <a:pt x="981327" y="1483026"/>
                      <a:pt x="986599" y="1490404"/>
                      <a:pt x="986599" y="1495674"/>
                    </a:cubicBezTo>
                    <a:cubicBezTo>
                      <a:pt x="986599" y="1500944"/>
                      <a:pt x="982382" y="1503052"/>
                      <a:pt x="978164" y="1503052"/>
                    </a:cubicBezTo>
                    <a:cubicBezTo>
                      <a:pt x="973947" y="1503052"/>
                      <a:pt x="963404" y="1501998"/>
                      <a:pt x="963404" y="1501998"/>
                    </a:cubicBezTo>
                    <a:lnTo>
                      <a:pt x="954969" y="1481972"/>
                    </a:lnTo>
                    <a:lnTo>
                      <a:pt x="956024" y="1454567"/>
                    </a:lnTo>
                    <a:lnTo>
                      <a:pt x="965513" y="1446134"/>
                    </a:lnTo>
                    <a:cubicBezTo>
                      <a:pt x="965513" y="1446134"/>
                      <a:pt x="962350" y="1410297"/>
                      <a:pt x="962350" y="1406081"/>
                    </a:cubicBezTo>
                    <a:cubicBezTo>
                      <a:pt x="962350" y="1401865"/>
                      <a:pt x="952397" y="1388668"/>
                      <a:pt x="952397" y="1388668"/>
                    </a:cubicBezTo>
                    <a:cubicBezTo>
                      <a:pt x="952397" y="1388668"/>
                      <a:pt x="935444" y="1384832"/>
                      <a:pt x="926503" y="1382892"/>
                    </a:cubicBezTo>
                    <a:cubicBezTo>
                      <a:pt x="917520" y="1380995"/>
                      <a:pt x="905923" y="1369021"/>
                      <a:pt x="905923" y="1369021"/>
                    </a:cubicBezTo>
                    <a:lnTo>
                      <a:pt x="899597" y="1350049"/>
                    </a:lnTo>
                    <a:cubicBezTo>
                      <a:pt x="899597" y="1350049"/>
                      <a:pt x="885385" y="1348109"/>
                      <a:pt x="876950" y="1347055"/>
                    </a:cubicBezTo>
                    <a:cubicBezTo>
                      <a:pt x="868516" y="1346001"/>
                      <a:pt x="866407" y="1350217"/>
                      <a:pt x="862190" y="1352325"/>
                    </a:cubicBezTo>
                    <a:cubicBezTo>
                      <a:pt x="857973" y="1354433"/>
                      <a:pt x="847429" y="1354433"/>
                      <a:pt x="847429" y="1354433"/>
                    </a:cubicBezTo>
                    <a:cubicBezTo>
                      <a:pt x="847429" y="1354433"/>
                      <a:pt x="836886" y="1347055"/>
                      <a:pt x="829548" y="1343978"/>
                    </a:cubicBezTo>
                    <a:cubicBezTo>
                      <a:pt x="822252" y="1340900"/>
                      <a:pt x="824235" y="1328083"/>
                      <a:pt x="824235" y="1328083"/>
                    </a:cubicBezTo>
                    <a:cubicBezTo>
                      <a:pt x="824235" y="1328083"/>
                      <a:pt x="825289" y="1307002"/>
                      <a:pt x="825289" y="1302786"/>
                    </a:cubicBezTo>
                    <a:cubicBezTo>
                      <a:pt x="825289" y="1298570"/>
                      <a:pt x="841104" y="1292246"/>
                      <a:pt x="841104" y="1292246"/>
                    </a:cubicBezTo>
                    <a:lnTo>
                      <a:pt x="826343" y="1265895"/>
                    </a:lnTo>
                    <a:cubicBezTo>
                      <a:pt x="826343" y="1265895"/>
                      <a:pt x="820017" y="1264841"/>
                      <a:pt x="815800" y="1264841"/>
                    </a:cubicBezTo>
                    <a:cubicBezTo>
                      <a:pt x="811583" y="1264841"/>
                      <a:pt x="807366" y="1263787"/>
                      <a:pt x="803148" y="1261679"/>
                    </a:cubicBezTo>
                    <a:cubicBezTo>
                      <a:pt x="798931" y="1259570"/>
                      <a:pt x="784171" y="1246922"/>
                      <a:pt x="784171" y="1246922"/>
                    </a:cubicBezTo>
                    <a:lnTo>
                      <a:pt x="771519" y="1229003"/>
                    </a:lnTo>
                    <a:lnTo>
                      <a:pt x="772573" y="1205815"/>
                    </a:lnTo>
                    <a:lnTo>
                      <a:pt x="777845" y="1190004"/>
                    </a:lnTo>
                    <a:lnTo>
                      <a:pt x="768145" y="1183301"/>
                    </a:lnTo>
                    <a:lnTo>
                      <a:pt x="749969" y="1178368"/>
                    </a:lnTo>
                    <a:cubicBezTo>
                      <a:pt x="749969" y="1178368"/>
                      <a:pt x="735672" y="1173140"/>
                      <a:pt x="733564" y="1167870"/>
                    </a:cubicBezTo>
                    <a:cubicBezTo>
                      <a:pt x="731455" y="1162599"/>
                      <a:pt x="727238" y="1159437"/>
                      <a:pt x="721966" y="1159437"/>
                    </a:cubicBezTo>
                    <a:cubicBezTo>
                      <a:pt x="716695" y="1159437"/>
                      <a:pt x="708260" y="1160491"/>
                      <a:pt x="692445" y="1165761"/>
                    </a:cubicBezTo>
                    <a:cubicBezTo>
                      <a:pt x="676631" y="1171032"/>
                      <a:pt x="672413" y="1168924"/>
                      <a:pt x="668196" y="1160491"/>
                    </a:cubicBezTo>
                    <a:cubicBezTo>
                      <a:pt x="663979" y="1152059"/>
                      <a:pt x="646056" y="1147843"/>
                      <a:pt x="637621" y="1146789"/>
                    </a:cubicBezTo>
                    <a:cubicBezTo>
                      <a:pt x="629187" y="1145735"/>
                      <a:pt x="627078" y="1136249"/>
                      <a:pt x="632349" y="1130978"/>
                    </a:cubicBezTo>
                    <a:cubicBezTo>
                      <a:pt x="637621" y="1125708"/>
                      <a:pt x="637621" y="1119384"/>
                      <a:pt x="637621" y="1119384"/>
                    </a:cubicBezTo>
                    <a:lnTo>
                      <a:pt x="657653" y="1112006"/>
                    </a:lnTo>
                    <a:lnTo>
                      <a:pt x="627078" y="1095141"/>
                    </a:lnTo>
                    <a:lnTo>
                      <a:pt x="620752" y="1069844"/>
                    </a:lnTo>
                    <a:lnTo>
                      <a:pt x="607046" y="1062466"/>
                    </a:lnTo>
                    <a:lnTo>
                      <a:pt x="594394" y="1043493"/>
                    </a:lnTo>
                    <a:lnTo>
                      <a:pt x="584905" y="1052980"/>
                    </a:lnTo>
                    <a:lnTo>
                      <a:pt x="557493" y="1059304"/>
                    </a:lnTo>
                    <a:lnTo>
                      <a:pt x="554330" y="1041385"/>
                    </a:lnTo>
                    <a:lnTo>
                      <a:pt x="525906" y="1029791"/>
                    </a:lnTo>
                    <a:cubicBezTo>
                      <a:pt x="525906" y="1029791"/>
                      <a:pt x="501615" y="1029791"/>
                      <a:pt x="494234" y="1029791"/>
                    </a:cubicBezTo>
                    <a:cubicBezTo>
                      <a:pt x="486854" y="1029791"/>
                      <a:pt x="485800" y="1044548"/>
                      <a:pt x="485800" y="1044548"/>
                    </a:cubicBezTo>
                    <a:lnTo>
                      <a:pt x="472094" y="1045602"/>
                    </a:lnTo>
                    <a:lnTo>
                      <a:pt x="455225" y="1039277"/>
                    </a:lnTo>
                    <a:lnTo>
                      <a:pt x="448899" y="1004494"/>
                    </a:lnTo>
                    <a:lnTo>
                      <a:pt x="437301" y="1005548"/>
                    </a:lnTo>
                    <a:cubicBezTo>
                      <a:pt x="437301" y="1005548"/>
                      <a:pt x="427813" y="1022413"/>
                      <a:pt x="423595" y="1030845"/>
                    </a:cubicBezTo>
                    <a:cubicBezTo>
                      <a:pt x="419378" y="1039277"/>
                      <a:pt x="413052" y="1038223"/>
                      <a:pt x="407781" y="1032953"/>
                    </a:cubicBezTo>
                    <a:cubicBezTo>
                      <a:pt x="402509" y="1027683"/>
                      <a:pt x="397238" y="1027683"/>
                      <a:pt x="397238" y="1027683"/>
                    </a:cubicBezTo>
                    <a:lnTo>
                      <a:pt x="389857" y="1043493"/>
                    </a:lnTo>
                    <a:lnTo>
                      <a:pt x="381845" y="1052895"/>
                    </a:lnTo>
                    <a:cubicBezTo>
                      <a:pt x="381845" y="1052895"/>
                      <a:pt x="387749" y="1057196"/>
                      <a:pt x="393020" y="1060358"/>
                    </a:cubicBezTo>
                    <a:cubicBezTo>
                      <a:pt x="398292" y="1063520"/>
                      <a:pt x="389857" y="1074061"/>
                      <a:pt x="386694" y="1078277"/>
                    </a:cubicBezTo>
                    <a:cubicBezTo>
                      <a:pt x="383531" y="1082493"/>
                      <a:pt x="381423" y="1086709"/>
                      <a:pt x="378260" y="1091979"/>
                    </a:cubicBezTo>
                    <a:cubicBezTo>
                      <a:pt x="375097" y="1097249"/>
                      <a:pt x="369825" y="1097249"/>
                      <a:pt x="364554" y="1100411"/>
                    </a:cubicBezTo>
                    <a:cubicBezTo>
                      <a:pt x="359282" y="1103573"/>
                      <a:pt x="351902" y="1121492"/>
                      <a:pt x="348739" y="1125708"/>
                    </a:cubicBezTo>
                    <a:cubicBezTo>
                      <a:pt x="345576" y="1129924"/>
                      <a:pt x="346630" y="1146789"/>
                      <a:pt x="346630" y="1146789"/>
                    </a:cubicBezTo>
                    <a:cubicBezTo>
                      <a:pt x="346630" y="1146789"/>
                      <a:pt x="349793" y="1159437"/>
                      <a:pt x="349793" y="1164707"/>
                    </a:cubicBezTo>
                    <a:cubicBezTo>
                      <a:pt x="349793" y="1169978"/>
                      <a:pt x="349793" y="1191058"/>
                      <a:pt x="349793" y="1191058"/>
                    </a:cubicBezTo>
                    <a:lnTo>
                      <a:pt x="339250" y="1208977"/>
                    </a:lnTo>
                    <a:lnTo>
                      <a:pt x="333979" y="1230058"/>
                    </a:lnTo>
                    <a:lnTo>
                      <a:pt x="309729" y="1232166"/>
                    </a:lnTo>
                    <a:cubicBezTo>
                      <a:pt x="309729" y="1232166"/>
                      <a:pt x="277046" y="1224787"/>
                      <a:pt x="266503" y="1218463"/>
                    </a:cubicBezTo>
                    <a:cubicBezTo>
                      <a:pt x="255959" y="1212139"/>
                      <a:pt x="234873" y="1192112"/>
                      <a:pt x="234873" y="1192112"/>
                    </a:cubicBezTo>
                    <a:lnTo>
                      <a:pt x="213787" y="1193166"/>
                    </a:lnTo>
                    <a:cubicBezTo>
                      <a:pt x="213787" y="1193166"/>
                      <a:pt x="207461" y="1219517"/>
                      <a:pt x="207461" y="1226895"/>
                    </a:cubicBezTo>
                    <a:cubicBezTo>
                      <a:pt x="207461" y="1234274"/>
                      <a:pt x="206407" y="1235328"/>
                      <a:pt x="195864" y="1244814"/>
                    </a:cubicBezTo>
                    <a:cubicBezTo>
                      <a:pt x="185320" y="1254300"/>
                      <a:pt x="193755" y="1260624"/>
                      <a:pt x="193755" y="1264841"/>
                    </a:cubicBezTo>
                    <a:cubicBezTo>
                      <a:pt x="193755" y="1269057"/>
                      <a:pt x="199027" y="1281705"/>
                      <a:pt x="199027" y="1281705"/>
                    </a:cubicBezTo>
                    <a:lnTo>
                      <a:pt x="168451" y="1282759"/>
                    </a:lnTo>
                    <a:cubicBezTo>
                      <a:pt x="168451" y="1282759"/>
                      <a:pt x="171614" y="1300678"/>
                      <a:pt x="171614" y="1308056"/>
                    </a:cubicBezTo>
                    <a:cubicBezTo>
                      <a:pt x="171614" y="1315434"/>
                      <a:pt x="175832" y="1329137"/>
                      <a:pt x="175832" y="1329137"/>
                    </a:cubicBezTo>
                    <a:cubicBezTo>
                      <a:pt x="175832" y="1329137"/>
                      <a:pt x="172669" y="1342839"/>
                      <a:pt x="169506" y="1348109"/>
                    </a:cubicBezTo>
                    <a:cubicBezTo>
                      <a:pt x="166343" y="1353379"/>
                      <a:pt x="168451" y="1377622"/>
                      <a:pt x="168451" y="1381838"/>
                    </a:cubicBezTo>
                    <a:cubicBezTo>
                      <a:pt x="168451" y="1386055"/>
                      <a:pt x="166343" y="1393433"/>
                      <a:pt x="157908" y="1407135"/>
                    </a:cubicBezTo>
                    <a:cubicBezTo>
                      <a:pt x="149474" y="1420838"/>
                      <a:pt x="109410" y="1426108"/>
                      <a:pt x="109410" y="1426108"/>
                    </a:cubicBezTo>
                    <a:cubicBezTo>
                      <a:pt x="109410" y="1426108"/>
                      <a:pt x="128388" y="1440864"/>
                      <a:pt x="133659" y="1445080"/>
                    </a:cubicBezTo>
                    <a:cubicBezTo>
                      <a:pt x="138931" y="1449297"/>
                      <a:pt x="158963" y="1473539"/>
                      <a:pt x="158963" y="1473539"/>
                    </a:cubicBezTo>
                    <a:lnTo>
                      <a:pt x="173723" y="1474593"/>
                    </a:lnTo>
                    <a:lnTo>
                      <a:pt x="182158" y="1484080"/>
                    </a:lnTo>
                    <a:lnTo>
                      <a:pt x="193755" y="1506214"/>
                    </a:lnTo>
                    <a:lnTo>
                      <a:pt x="158963" y="152834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xmlns="" id="{16EDEB3A-5CA9-126E-94F2-C16E837C93A1}"/>
                  </a:ext>
                </a:extLst>
              </p:cNvPr>
              <p:cNvSpPr/>
              <p:nvPr/>
            </p:nvSpPr>
            <p:spPr>
              <a:xfrm>
                <a:off x="3137204" y="778635"/>
                <a:ext cx="2466883" cy="2547625"/>
              </a:xfrm>
              <a:custGeom>
                <a:avLst/>
                <a:gdLst>
                  <a:gd name="connsiteX0" fmla="*/ 1324977 w 2466883"/>
                  <a:gd name="connsiteY0" fmla="*/ 1936850 h 2547625"/>
                  <a:gd name="connsiteX1" fmla="*/ 1323754 w 2466883"/>
                  <a:gd name="connsiteY1" fmla="*/ 1943512 h 2547625"/>
                  <a:gd name="connsiteX2" fmla="*/ 1323838 w 2466883"/>
                  <a:gd name="connsiteY2" fmla="*/ 1944355 h 2547625"/>
                  <a:gd name="connsiteX3" fmla="*/ 1322826 w 2466883"/>
                  <a:gd name="connsiteY3" fmla="*/ 1943301 h 2547625"/>
                  <a:gd name="connsiteX4" fmla="*/ 1319832 w 2466883"/>
                  <a:gd name="connsiteY4" fmla="*/ 1941657 h 2547625"/>
                  <a:gd name="connsiteX5" fmla="*/ 1300011 w 2466883"/>
                  <a:gd name="connsiteY5" fmla="*/ 1951733 h 2547625"/>
                  <a:gd name="connsiteX6" fmla="*/ 1299041 w 2466883"/>
                  <a:gd name="connsiteY6" fmla="*/ 1951101 h 2547625"/>
                  <a:gd name="connsiteX7" fmla="*/ 1282298 w 2466883"/>
                  <a:gd name="connsiteY7" fmla="*/ 1960250 h 2547625"/>
                  <a:gd name="connsiteX8" fmla="*/ 1270701 w 2466883"/>
                  <a:gd name="connsiteY8" fmla="*/ 1968767 h 2547625"/>
                  <a:gd name="connsiteX9" fmla="*/ 1249573 w 2466883"/>
                  <a:gd name="connsiteY9" fmla="*/ 1973025 h 2547625"/>
                  <a:gd name="connsiteX10" fmla="*/ 1234222 w 2466883"/>
                  <a:gd name="connsiteY10" fmla="*/ 1980530 h 2547625"/>
                  <a:gd name="connsiteX11" fmla="*/ 1219250 w 2466883"/>
                  <a:gd name="connsiteY11" fmla="*/ 1984956 h 2547625"/>
                  <a:gd name="connsiteX12" fmla="*/ 1200315 w 2466883"/>
                  <a:gd name="connsiteY12" fmla="*/ 1976440 h 2547625"/>
                  <a:gd name="connsiteX13" fmla="*/ 1199387 w 2466883"/>
                  <a:gd name="connsiteY13" fmla="*/ 1975470 h 2547625"/>
                  <a:gd name="connsiteX14" fmla="*/ 1197743 w 2466883"/>
                  <a:gd name="connsiteY14" fmla="*/ 1973573 h 2547625"/>
                  <a:gd name="connsiteX15" fmla="*/ 1188507 w 2466883"/>
                  <a:gd name="connsiteY15" fmla="*/ 1966996 h 2547625"/>
                  <a:gd name="connsiteX16" fmla="*/ 1175222 w 2466883"/>
                  <a:gd name="connsiteY16" fmla="*/ 1954516 h 2547625"/>
                  <a:gd name="connsiteX17" fmla="*/ 1172228 w 2466883"/>
                  <a:gd name="connsiteY17" fmla="*/ 1953040 h 2547625"/>
                  <a:gd name="connsiteX18" fmla="*/ 1166577 w 2466883"/>
                  <a:gd name="connsiteY18" fmla="*/ 1946758 h 2547625"/>
                  <a:gd name="connsiteX19" fmla="*/ 1150762 w 2466883"/>
                  <a:gd name="connsiteY19" fmla="*/ 1928250 h 2547625"/>
                  <a:gd name="connsiteX20" fmla="*/ 1118880 w 2466883"/>
                  <a:gd name="connsiteY20" fmla="*/ 1902067 h 2547625"/>
                  <a:gd name="connsiteX21" fmla="*/ 1089865 w 2466883"/>
                  <a:gd name="connsiteY21" fmla="*/ 1892960 h 2547625"/>
                  <a:gd name="connsiteX22" fmla="*/ 1079364 w 2466883"/>
                  <a:gd name="connsiteY22" fmla="*/ 1884233 h 2547625"/>
                  <a:gd name="connsiteX23" fmla="*/ 1046343 w 2466883"/>
                  <a:gd name="connsiteY23" fmla="*/ 1877825 h 2547625"/>
                  <a:gd name="connsiteX24" fmla="*/ 1028167 w 2466883"/>
                  <a:gd name="connsiteY24" fmla="*/ 1901941 h 2547625"/>
                  <a:gd name="connsiteX25" fmla="*/ 1019985 w 2466883"/>
                  <a:gd name="connsiteY25" fmla="*/ 1888323 h 2547625"/>
                  <a:gd name="connsiteX26" fmla="*/ 1018298 w 2466883"/>
                  <a:gd name="connsiteY26" fmla="*/ 1886889 h 2547625"/>
                  <a:gd name="connsiteX27" fmla="*/ 1016063 w 2466883"/>
                  <a:gd name="connsiteY27" fmla="*/ 1876897 h 2547625"/>
                  <a:gd name="connsiteX28" fmla="*/ 964908 w 2466883"/>
                  <a:gd name="connsiteY28" fmla="*/ 1844180 h 2547625"/>
                  <a:gd name="connsiteX29" fmla="*/ 957022 w 2466883"/>
                  <a:gd name="connsiteY29" fmla="*/ 1828327 h 2547625"/>
                  <a:gd name="connsiteX30" fmla="*/ 969589 w 2466883"/>
                  <a:gd name="connsiteY30" fmla="*/ 1785871 h 2547625"/>
                  <a:gd name="connsiteX31" fmla="*/ 968745 w 2466883"/>
                  <a:gd name="connsiteY31" fmla="*/ 1784774 h 2547625"/>
                  <a:gd name="connsiteX32" fmla="*/ 959594 w 2466883"/>
                  <a:gd name="connsiteY32" fmla="*/ 1780516 h 2547625"/>
                  <a:gd name="connsiteX33" fmla="*/ 909029 w 2466883"/>
                  <a:gd name="connsiteY33" fmla="*/ 1772969 h 2547625"/>
                  <a:gd name="connsiteX34" fmla="*/ 883810 w 2466883"/>
                  <a:gd name="connsiteY34" fmla="*/ 1760321 h 2547625"/>
                  <a:gd name="connsiteX35" fmla="*/ 868206 w 2466883"/>
                  <a:gd name="connsiteY35" fmla="*/ 1752395 h 2547625"/>
                  <a:gd name="connsiteX36" fmla="*/ 836703 w 2466883"/>
                  <a:gd name="connsiteY36" fmla="*/ 1746576 h 2547625"/>
                  <a:gd name="connsiteX37" fmla="*/ 835775 w 2466883"/>
                  <a:gd name="connsiteY37" fmla="*/ 1746197 h 2547625"/>
                  <a:gd name="connsiteX38" fmla="*/ 809418 w 2466883"/>
                  <a:gd name="connsiteY38" fmla="*/ 1739367 h 2547625"/>
                  <a:gd name="connsiteX39" fmla="*/ 769354 w 2466883"/>
                  <a:gd name="connsiteY39" fmla="*/ 1734855 h 2547625"/>
                  <a:gd name="connsiteX40" fmla="*/ 753286 w 2466883"/>
                  <a:gd name="connsiteY40" fmla="*/ 1722882 h 2547625"/>
                  <a:gd name="connsiteX41" fmla="*/ 733676 w 2466883"/>
                  <a:gd name="connsiteY41" fmla="*/ 1726423 h 2547625"/>
                  <a:gd name="connsiteX42" fmla="*/ 730007 w 2466883"/>
                  <a:gd name="connsiteY42" fmla="*/ 1725959 h 2547625"/>
                  <a:gd name="connsiteX43" fmla="*/ 708752 w 2466883"/>
                  <a:gd name="connsiteY43" fmla="*/ 1726128 h 2547625"/>
                  <a:gd name="connsiteX44" fmla="*/ 704788 w 2466883"/>
                  <a:gd name="connsiteY44" fmla="*/ 1739999 h 2547625"/>
                  <a:gd name="connsiteX45" fmla="*/ 704661 w 2466883"/>
                  <a:gd name="connsiteY45" fmla="*/ 1742023 h 2547625"/>
                  <a:gd name="connsiteX46" fmla="*/ 687792 w 2466883"/>
                  <a:gd name="connsiteY46" fmla="*/ 1736710 h 2547625"/>
                  <a:gd name="connsiteX47" fmla="*/ 653295 w 2466883"/>
                  <a:gd name="connsiteY47" fmla="*/ 1722165 h 2547625"/>
                  <a:gd name="connsiteX48" fmla="*/ 645493 w 2466883"/>
                  <a:gd name="connsiteY48" fmla="*/ 1719256 h 2547625"/>
                  <a:gd name="connsiteX49" fmla="*/ 640601 w 2466883"/>
                  <a:gd name="connsiteY49" fmla="*/ 1718876 h 2547625"/>
                  <a:gd name="connsiteX50" fmla="*/ 635582 w 2466883"/>
                  <a:gd name="connsiteY50" fmla="*/ 1689237 h 2547625"/>
                  <a:gd name="connsiteX51" fmla="*/ 638408 w 2466883"/>
                  <a:gd name="connsiteY51" fmla="*/ 1686412 h 2547625"/>
                  <a:gd name="connsiteX52" fmla="*/ 642583 w 2466883"/>
                  <a:gd name="connsiteY52" fmla="*/ 1680004 h 2547625"/>
                  <a:gd name="connsiteX53" fmla="*/ 622425 w 2466883"/>
                  <a:gd name="connsiteY53" fmla="*/ 1661874 h 2547625"/>
                  <a:gd name="connsiteX54" fmla="*/ 584511 w 2466883"/>
                  <a:gd name="connsiteY54" fmla="*/ 1674354 h 2547625"/>
                  <a:gd name="connsiteX55" fmla="*/ 581138 w 2466883"/>
                  <a:gd name="connsiteY55" fmla="*/ 1676125 h 2547625"/>
                  <a:gd name="connsiteX56" fmla="*/ 567389 w 2466883"/>
                  <a:gd name="connsiteY56" fmla="*/ 1675787 h 2547625"/>
                  <a:gd name="connsiteX57" fmla="*/ 556762 w 2466883"/>
                  <a:gd name="connsiteY57" fmla="*/ 1666765 h 2547625"/>
                  <a:gd name="connsiteX58" fmla="*/ 552924 w 2466883"/>
                  <a:gd name="connsiteY58" fmla="*/ 1648467 h 2547625"/>
                  <a:gd name="connsiteX59" fmla="*/ 533651 w 2466883"/>
                  <a:gd name="connsiteY59" fmla="*/ 1642058 h 2547625"/>
                  <a:gd name="connsiteX60" fmla="*/ 524331 w 2466883"/>
                  <a:gd name="connsiteY60" fmla="*/ 1631771 h 2547625"/>
                  <a:gd name="connsiteX61" fmla="*/ 516614 w 2466883"/>
                  <a:gd name="connsiteY61" fmla="*/ 1610859 h 2547625"/>
                  <a:gd name="connsiteX62" fmla="*/ 511469 w 2466883"/>
                  <a:gd name="connsiteY62" fmla="*/ 1595470 h 2547625"/>
                  <a:gd name="connsiteX63" fmla="*/ 525596 w 2466883"/>
                  <a:gd name="connsiteY63" fmla="*/ 1581009 h 2547625"/>
                  <a:gd name="connsiteX64" fmla="*/ 526904 w 2466883"/>
                  <a:gd name="connsiteY64" fmla="*/ 1551116 h 2547625"/>
                  <a:gd name="connsiteX65" fmla="*/ 541369 w 2466883"/>
                  <a:gd name="connsiteY65" fmla="*/ 1534420 h 2547625"/>
                  <a:gd name="connsiteX66" fmla="*/ 554189 w 2466883"/>
                  <a:gd name="connsiteY66" fmla="*/ 1524175 h 2547625"/>
                  <a:gd name="connsiteX67" fmla="*/ 549086 w 2466883"/>
                  <a:gd name="connsiteY67" fmla="*/ 1509672 h 2547625"/>
                  <a:gd name="connsiteX68" fmla="*/ 528169 w 2466883"/>
                  <a:gd name="connsiteY68" fmla="*/ 1524175 h 2547625"/>
                  <a:gd name="connsiteX69" fmla="*/ 514041 w 2466883"/>
                  <a:gd name="connsiteY69" fmla="*/ 1531849 h 2547625"/>
                  <a:gd name="connsiteX70" fmla="*/ 510203 w 2466883"/>
                  <a:gd name="connsiteY70" fmla="*/ 1514815 h 2547625"/>
                  <a:gd name="connsiteX71" fmla="*/ 516614 w 2466883"/>
                  <a:gd name="connsiteY71" fmla="*/ 1498119 h 2547625"/>
                  <a:gd name="connsiteX72" fmla="*/ 523024 w 2466883"/>
                  <a:gd name="connsiteY72" fmla="*/ 1486567 h 2547625"/>
                  <a:gd name="connsiteX73" fmla="*/ 528169 w 2466883"/>
                  <a:gd name="connsiteY73" fmla="*/ 1464390 h 2547625"/>
                  <a:gd name="connsiteX74" fmla="*/ 545207 w 2466883"/>
                  <a:gd name="connsiteY74" fmla="*/ 1435805 h 2547625"/>
                  <a:gd name="connsiteX75" fmla="*/ 566124 w 2466883"/>
                  <a:gd name="connsiteY75" fmla="*/ 1413628 h 2547625"/>
                  <a:gd name="connsiteX76" fmla="*/ 580252 w 2466883"/>
                  <a:gd name="connsiteY76" fmla="*/ 1390524 h 2547625"/>
                  <a:gd name="connsiteX77" fmla="*/ 596952 w 2466883"/>
                  <a:gd name="connsiteY77" fmla="*/ 1373491 h 2547625"/>
                  <a:gd name="connsiteX78" fmla="*/ 620400 w 2466883"/>
                  <a:gd name="connsiteY78" fmla="*/ 1355530 h 2547625"/>
                  <a:gd name="connsiteX79" fmla="*/ 642583 w 2466883"/>
                  <a:gd name="connsiteY79" fmla="*/ 1352958 h 2547625"/>
                  <a:gd name="connsiteX80" fmla="*/ 643848 w 2466883"/>
                  <a:gd name="connsiteY80" fmla="*/ 1334618 h 2547625"/>
                  <a:gd name="connsiteX81" fmla="*/ 624238 w 2466883"/>
                  <a:gd name="connsiteY81" fmla="*/ 1330781 h 2547625"/>
                  <a:gd name="connsiteX82" fmla="*/ 604965 w 2466883"/>
                  <a:gd name="connsiteY82" fmla="*/ 1321801 h 2547625"/>
                  <a:gd name="connsiteX83" fmla="*/ 601127 w 2466883"/>
                  <a:gd name="connsiteY83" fmla="*/ 1294480 h 2547625"/>
                  <a:gd name="connsiteX84" fmla="*/ 604965 w 2466883"/>
                  <a:gd name="connsiteY84" fmla="*/ 1274875 h 2547625"/>
                  <a:gd name="connsiteX85" fmla="*/ 616563 w 2466883"/>
                  <a:gd name="connsiteY85" fmla="*/ 1258179 h 2547625"/>
                  <a:gd name="connsiteX86" fmla="*/ 642583 w 2466883"/>
                  <a:gd name="connsiteY86" fmla="*/ 1246290 h 2547625"/>
                  <a:gd name="connsiteX87" fmla="*/ 647728 w 2466883"/>
                  <a:gd name="connsiteY87" fmla="*/ 1225715 h 2547625"/>
                  <a:gd name="connsiteX88" fmla="*/ 641276 w 2466883"/>
                  <a:gd name="connsiteY88" fmla="*/ 1207417 h 2547625"/>
                  <a:gd name="connsiteX89" fmla="*/ 633221 w 2466883"/>
                  <a:gd name="connsiteY89" fmla="*/ 1184312 h 2547625"/>
                  <a:gd name="connsiteX90" fmla="*/ 630690 w 2466883"/>
                  <a:gd name="connsiteY90" fmla="*/ 1165972 h 2547625"/>
                  <a:gd name="connsiteX91" fmla="*/ 613990 w 2466883"/>
                  <a:gd name="connsiteY91" fmla="*/ 1176260 h 2547625"/>
                  <a:gd name="connsiteX92" fmla="*/ 589235 w 2466883"/>
                  <a:gd name="connsiteY92" fmla="*/ 1186884 h 2547625"/>
                  <a:gd name="connsiteX93" fmla="*/ 569962 w 2466883"/>
                  <a:gd name="connsiteY93" fmla="*/ 1181741 h 2547625"/>
                  <a:gd name="connsiteX94" fmla="*/ 571227 w 2466883"/>
                  <a:gd name="connsiteY94" fmla="*/ 1168544 h 2547625"/>
                  <a:gd name="connsiteX95" fmla="*/ 586662 w 2466883"/>
                  <a:gd name="connsiteY95" fmla="*/ 1154420 h 2547625"/>
                  <a:gd name="connsiteX96" fmla="*/ 577679 w 2466883"/>
                  <a:gd name="connsiteY96" fmla="*/ 1136122 h 2547625"/>
                  <a:gd name="connsiteX97" fmla="*/ 555497 w 2466883"/>
                  <a:gd name="connsiteY97" fmla="*/ 1099821 h 2547625"/>
                  <a:gd name="connsiteX98" fmla="*/ 541369 w 2466883"/>
                  <a:gd name="connsiteY98" fmla="*/ 1083125 h 2547625"/>
                  <a:gd name="connsiteX99" fmla="*/ 534917 w 2466883"/>
                  <a:gd name="connsiteY99" fmla="*/ 1068664 h 2547625"/>
                  <a:gd name="connsiteX100" fmla="*/ 538796 w 2466883"/>
                  <a:gd name="connsiteY100" fmla="*/ 1014360 h 2547625"/>
                  <a:gd name="connsiteX101" fmla="*/ 533651 w 2466883"/>
                  <a:gd name="connsiteY101" fmla="*/ 996062 h 2547625"/>
                  <a:gd name="connsiteX102" fmla="*/ 520451 w 2466883"/>
                  <a:gd name="connsiteY102" fmla="*/ 994755 h 2547625"/>
                  <a:gd name="connsiteX103" fmla="*/ 456855 w 2466883"/>
                  <a:gd name="connsiteY103" fmla="*/ 1053233 h 2547625"/>
                  <a:gd name="connsiteX104" fmla="*/ 436275 w 2466883"/>
                  <a:gd name="connsiteY104" fmla="*/ 1053233 h 2547625"/>
                  <a:gd name="connsiteX105" fmla="*/ 425690 w 2466883"/>
                  <a:gd name="connsiteY105" fmla="*/ 1042608 h 2547625"/>
                  <a:gd name="connsiteX106" fmla="*/ 424382 w 2466883"/>
                  <a:gd name="connsiteY106" fmla="*/ 1007614 h 2547625"/>
                  <a:gd name="connsiteX107" fmla="*/ 406417 w 2466883"/>
                  <a:gd name="connsiteY107" fmla="*/ 980631 h 2547625"/>
                  <a:gd name="connsiteX108" fmla="*/ 394524 w 2466883"/>
                  <a:gd name="connsiteY108" fmla="*/ 963598 h 2547625"/>
                  <a:gd name="connsiteX109" fmla="*/ 384234 w 2466883"/>
                  <a:gd name="connsiteY109" fmla="*/ 946902 h 2547625"/>
                  <a:gd name="connsiteX110" fmla="*/ 355641 w 2466883"/>
                  <a:gd name="connsiteY110" fmla="*/ 920888 h 2547625"/>
                  <a:gd name="connsiteX111" fmla="*/ 349652 w 2466883"/>
                  <a:gd name="connsiteY111" fmla="*/ 909378 h 2547625"/>
                  <a:gd name="connsiteX112" fmla="*/ 337169 w 2466883"/>
                  <a:gd name="connsiteY112" fmla="*/ 914648 h 2547625"/>
                  <a:gd name="connsiteX113" fmla="*/ 336115 w 2466883"/>
                  <a:gd name="connsiteY113" fmla="*/ 935729 h 2547625"/>
                  <a:gd name="connsiteX114" fmla="*/ 327681 w 2466883"/>
                  <a:gd name="connsiteY114" fmla="*/ 944161 h 2547625"/>
                  <a:gd name="connsiteX115" fmla="*/ 311866 w 2466883"/>
                  <a:gd name="connsiteY115" fmla="*/ 954702 h 2547625"/>
                  <a:gd name="connsiteX116" fmla="*/ 304486 w 2466883"/>
                  <a:gd name="connsiteY116" fmla="*/ 969458 h 2547625"/>
                  <a:gd name="connsiteX117" fmla="*/ 288671 w 2466883"/>
                  <a:gd name="connsiteY117" fmla="*/ 983161 h 2547625"/>
                  <a:gd name="connsiteX118" fmla="*/ 270748 w 2466883"/>
                  <a:gd name="connsiteY118" fmla="*/ 982107 h 2547625"/>
                  <a:gd name="connsiteX119" fmla="*/ 255987 w 2466883"/>
                  <a:gd name="connsiteY119" fmla="*/ 981053 h 2547625"/>
                  <a:gd name="connsiteX120" fmla="*/ 219086 w 2466883"/>
                  <a:gd name="connsiteY120" fmla="*/ 985269 h 2547625"/>
                  <a:gd name="connsiteX121" fmla="*/ 203272 w 2466883"/>
                  <a:gd name="connsiteY121" fmla="*/ 987377 h 2547625"/>
                  <a:gd name="connsiteX122" fmla="*/ 199054 w 2466883"/>
                  <a:gd name="connsiteY122" fmla="*/ 1002133 h 2547625"/>
                  <a:gd name="connsiteX123" fmla="*/ 188511 w 2466883"/>
                  <a:gd name="connsiteY123" fmla="*/ 1011620 h 2547625"/>
                  <a:gd name="connsiteX124" fmla="*/ 166371 w 2466883"/>
                  <a:gd name="connsiteY124" fmla="*/ 1013728 h 2547625"/>
                  <a:gd name="connsiteX125" fmla="*/ 152665 w 2466883"/>
                  <a:gd name="connsiteY125" fmla="*/ 1017944 h 2547625"/>
                  <a:gd name="connsiteX126" fmla="*/ 130524 w 2466883"/>
                  <a:gd name="connsiteY126" fmla="*/ 1037970 h 2547625"/>
                  <a:gd name="connsiteX127" fmla="*/ 113655 w 2466883"/>
                  <a:gd name="connsiteY127" fmla="*/ 1035862 h 2547625"/>
                  <a:gd name="connsiteX128" fmla="*/ 104166 w 2466883"/>
                  <a:gd name="connsiteY128" fmla="*/ 1032700 h 2547625"/>
                  <a:gd name="connsiteX129" fmla="*/ 84134 w 2466883"/>
                  <a:gd name="connsiteY129" fmla="*/ 1034808 h 2547625"/>
                  <a:gd name="connsiteX130" fmla="*/ 72537 w 2466883"/>
                  <a:gd name="connsiteY130" fmla="*/ 1031646 h 2547625"/>
                  <a:gd name="connsiteX131" fmla="*/ 52505 w 2466883"/>
                  <a:gd name="connsiteY131" fmla="*/ 1026376 h 2547625"/>
                  <a:gd name="connsiteX132" fmla="*/ 38546 w 2466883"/>
                  <a:gd name="connsiteY132" fmla="*/ 1015709 h 2547625"/>
                  <a:gd name="connsiteX133" fmla="*/ 14802 w 2466883"/>
                  <a:gd name="connsiteY133" fmla="*/ 1002681 h 2547625"/>
                  <a:gd name="connsiteX134" fmla="*/ 14465 w 2466883"/>
                  <a:gd name="connsiteY134" fmla="*/ 987124 h 2547625"/>
                  <a:gd name="connsiteX135" fmla="*/ 11176 w 2466883"/>
                  <a:gd name="connsiteY135" fmla="*/ 958918 h 2547625"/>
                  <a:gd name="connsiteX136" fmla="*/ 3079 w 2466883"/>
                  <a:gd name="connsiteY136" fmla="*/ 940114 h 2547625"/>
                  <a:gd name="connsiteX137" fmla="*/ 42 w 2466883"/>
                  <a:gd name="connsiteY137" fmla="*/ 938638 h 2547625"/>
                  <a:gd name="connsiteX138" fmla="*/ 0 w 2466883"/>
                  <a:gd name="connsiteY138" fmla="*/ 938554 h 2547625"/>
                  <a:gd name="connsiteX139" fmla="*/ 5609 w 2466883"/>
                  <a:gd name="connsiteY139" fmla="*/ 934422 h 2547625"/>
                  <a:gd name="connsiteX140" fmla="*/ 21719 w 2466883"/>
                  <a:gd name="connsiteY140" fmla="*/ 893483 h 2547625"/>
                  <a:gd name="connsiteX141" fmla="*/ 23448 w 2466883"/>
                  <a:gd name="connsiteY141" fmla="*/ 891249 h 2547625"/>
                  <a:gd name="connsiteX142" fmla="*/ 33443 w 2466883"/>
                  <a:gd name="connsiteY142" fmla="*/ 891544 h 2547625"/>
                  <a:gd name="connsiteX143" fmla="*/ 41456 w 2466883"/>
                  <a:gd name="connsiteY143" fmla="*/ 867976 h 2547625"/>
                  <a:gd name="connsiteX144" fmla="*/ 37407 w 2466883"/>
                  <a:gd name="connsiteY144" fmla="*/ 862579 h 2547625"/>
                  <a:gd name="connsiteX145" fmla="*/ 68446 w 2466883"/>
                  <a:gd name="connsiteY145" fmla="*/ 806505 h 2547625"/>
                  <a:gd name="connsiteX146" fmla="*/ 80423 w 2466883"/>
                  <a:gd name="connsiteY146" fmla="*/ 805282 h 2547625"/>
                  <a:gd name="connsiteX147" fmla="*/ 89617 w 2466883"/>
                  <a:gd name="connsiteY147" fmla="*/ 796175 h 2547625"/>
                  <a:gd name="connsiteX148" fmla="*/ 84640 w 2466883"/>
                  <a:gd name="connsiteY148" fmla="*/ 773745 h 2547625"/>
                  <a:gd name="connsiteX149" fmla="*/ 88900 w 2466883"/>
                  <a:gd name="connsiteY149" fmla="*/ 766409 h 2547625"/>
                  <a:gd name="connsiteX150" fmla="*/ 121541 w 2466883"/>
                  <a:gd name="connsiteY150" fmla="*/ 712906 h 2547625"/>
                  <a:gd name="connsiteX151" fmla="*/ 142248 w 2466883"/>
                  <a:gd name="connsiteY151" fmla="*/ 677533 h 2547625"/>
                  <a:gd name="connsiteX152" fmla="*/ 165780 w 2466883"/>
                  <a:gd name="connsiteY152" fmla="*/ 638449 h 2547625"/>
                  <a:gd name="connsiteX153" fmla="*/ 167003 w 2466883"/>
                  <a:gd name="connsiteY153" fmla="*/ 636257 h 2547625"/>
                  <a:gd name="connsiteX154" fmla="*/ 190915 w 2466883"/>
                  <a:gd name="connsiteY154" fmla="*/ 593885 h 2547625"/>
                  <a:gd name="connsiteX155" fmla="*/ 192433 w 2466883"/>
                  <a:gd name="connsiteY155" fmla="*/ 592957 h 2547625"/>
                  <a:gd name="connsiteX156" fmla="*/ 210863 w 2466883"/>
                  <a:gd name="connsiteY156" fmla="*/ 591102 h 2547625"/>
                  <a:gd name="connsiteX157" fmla="*/ 213688 w 2466883"/>
                  <a:gd name="connsiteY157" fmla="*/ 565805 h 2547625"/>
                  <a:gd name="connsiteX158" fmla="*/ 214616 w 2466883"/>
                  <a:gd name="connsiteY158" fmla="*/ 564372 h 2547625"/>
                  <a:gd name="connsiteX159" fmla="*/ 222123 w 2466883"/>
                  <a:gd name="connsiteY159" fmla="*/ 561758 h 2547625"/>
                  <a:gd name="connsiteX160" fmla="*/ 226382 w 2466883"/>
                  <a:gd name="connsiteY160" fmla="*/ 558511 h 2547625"/>
                  <a:gd name="connsiteX161" fmla="*/ 251812 w 2466883"/>
                  <a:gd name="connsiteY161" fmla="*/ 557710 h 2547625"/>
                  <a:gd name="connsiteX162" fmla="*/ 261596 w 2466883"/>
                  <a:gd name="connsiteY162" fmla="*/ 562601 h 2547625"/>
                  <a:gd name="connsiteX163" fmla="*/ 272730 w 2466883"/>
                  <a:gd name="connsiteY163" fmla="*/ 559186 h 2547625"/>
                  <a:gd name="connsiteX164" fmla="*/ 290063 w 2466883"/>
                  <a:gd name="connsiteY164" fmla="*/ 556446 h 2547625"/>
                  <a:gd name="connsiteX165" fmla="*/ 311950 w 2466883"/>
                  <a:gd name="connsiteY165" fmla="*/ 548224 h 2547625"/>
                  <a:gd name="connsiteX166" fmla="*/ 345309 w 2466883"/>
                  <a:gd name="connsiteY166" fmla="*/ 541394 h 2547625"/>
                  <a:gd name="connsiteX167" fmla="*/ 361756 w 2466883"/>
                  <a:gd name="connsiteY167" fmla="*/ 534100 h 2547625"/>
                  <a:gd name="connsiteX168" fmla="*/ 380987 w 2466883"/>
                  <a:gd name="connsiteY168" fmla="*/ 531402 h 2547625"/>
                  <a:gd name="connsiteX169" fmla="*/ 403507 w 2466883"/>
                  <a:gd name="connsiteY169" fmla="*/ 531697 h 2547625"/>
                  <a:gd name="connsiteX170" fmla="*/ 408272 w 2466883"/>
                  <a:gd name="connsiteY170" fmla="*/ 532161 h 2547625"/>
                  <a:gd name="connsiteX171" fmla="*/ 424171 w 2466883"/>
                  <a:gd name="connsiteY171" fmla="*/ 542659 h 2547625"/>
                  <a:gd name="connsiteX172" fmla="*/ 424888 w 2466883"/>
                  <a:gd name="connsiteY172" fmla="*/ 552356 h 2547625"/>
                  <a:gd name="connsiteX173" fmla="*/ 446607 w 2466883"/>
                  <a:gd name="connsiteY173" fmla="*/ 553832 h 2547625"/>
                  <a:gd name="connsiteX174" fmla="*/ 446902 w 2466883"/>
                  <a:gd name="connsiteY174" fmla="*/ 544851 h 2547625"/>
                  <a:gd name="connsiteX175" fmla="*/ 456096 w 2466883"/>
                  <a:gd name="connsiteY175" fmla="*/ 522759 h 2547625"/>
                  <a:gd name="connsiteX176" fmla="*/ 457277 w 2466883"/>
                  <a:gd name="connsiteY176" fmla="*/ 462721 h 2547625"/>
                  <a:gd name="connsiteX177" fmla="*/ 460060 w 2466883"/>
                  <a:gd name="connsiteY177" fmla="*/ 447669 h 2547625"/>
                  <a:gd name="connsiteX178" fmla="*/ 443824 w 2466883"/>
                  <a:gd name="connsiteY178" fmla="*/ 426083 h 2547625"/>
                  <a:gd name="connsiteX179" fmla="*/ 458753 w 2466883"/>
                  <a:gd name="connsiteY179" fmla="*/ 386029 h 2547625"/>
                  <a:gd name="connsiteX180" fmla="*/ 459386 w 2466883"/>
                  <a:gd name="connsiteY180" fmla="*/ 384132 h 2547625"/>
                  <a:gd name="connsiteX181" fmla="*/ 460651 w 2466883"/>
                  <a:gd name="connsiteY181" fmla="*/ 371315 h 2547625"/>
                  <a:gd name="connsiteX182" fmla="*/ 464404 w 2466883"/>
                  <a:gd name="connsiteY182" fmla="*/ 362546 h 2547625"/>
                  <a:gd name="connsiteX183" fmla="*/ 478321 w 2466883"/>
                  <a:gd name="connsiteY183" fmla="*/ 306007 h 2547625"/>
                  <a:gd name="connsiteX184" fmla="*/ 479207 w 2466883"/>
                  <a:gd name="connsiteY184" fmla="*/ 302634 h 2547625"/>
                  <a:gd name="connsiteX185" fmla="*/ 494600 w 2466883"/>
                  <a:gd name="connsiteY185" fmla="*/ 247993 h 2547625"/>
                  <a:gd name="connsiteX186" fmla="*/ 510035 w 2466883"/>
                  <a:gd name="connsiteY186" fmla="*/ 235598 h 2547625"/>
                  <a:gd name="connsiteX187" fmla="*/ 519524 w 2466883"/>
                  <a:gd name="connsiteY187" fmla="*/ 213927 h 2547625"/>
                  <a:gd name="connsiteX188" fmla="*/ 528717 w 2466883"/>
                  <a:gd name="connsiteY188" fmla="*/ 187660 h 2547625"/>
                  <a:gd name="connsiteX189" fmla="*/ 547357 w 2466883"/>
                  <a:gd name="connsiteY189" fmla="*/ 141241 h 2547625"/>
                  <a:gd name="connsiteX190" fmla="*/ 555665 w 2466883"/>
                  <a:gd name="connsiteY190" fmla="*/ 122437 h 2547625"/>
                  <a:gd name="connsiteX191" fmla="*/ 556214 w 2466883"/>
                  <a:gd name="connsiteY191" fmla="*/ 95917 h 2547625"/>
                  <a:gd name="connsiteX192" fmla="*/ 579704 w 2466883"/>
                  <a:gd name="connsiteY192" fmla="*/ 21544 h 2547625"/>
                  <a:gd name="connsiteX193" fmla="*/ 596404 w 2466883"/>
                  <a:gd name="connsiteY193" fmla="*/ 0 h 2547625"/>
                  <a:gd name="connsiteX194" fmla="*/ 607074 w 2466883"/>
                  <a:gd name="connsiteY194" fmla="*/ 21882 h 2547625"/>
                  <a:gd name="connsiteX195" fmla="*/ 615508 w 2466883"/>
                  <a:gd name="connsiteY195" fmla="*/ 47179 h 2547625"/>
                  <a:gd name="connsiteX196" fmla="*/ 623943 w 2466883"/>
                  <a:gd name="connsiteY196" fmla="*/ 69313 h 2547625"/>
                  <a:gd name="connsiteX197" fmla="*/ 629299 w 2466883"/>
                  <a:gd name="connsiteY197" fmla="*/ 79854 h 2547625"/>
                  <a:gd name="connsiteX198" fmla="*/ 635540 w 2466883"/>
                  <a:gd name="connsiteY198" fmla="*/ 97772 h 2547625"/>
                  <a:gd name="connsiteX199" fmla="*/ 647138 w 2466883"/>
                  <a:gd name="connsiteY199" fmla="*/ 114637 h 2547625"/>
                  <a:gd name="connsiteX200" fmla="*/ 655572 w 2466883"/>
                  <a:gd name="connsiteY200" fmla="*/ 128339 h 2547625"/>
                  <a:gd name="connsiteX201" fmla="*/ 661898 w 2466883"/>
                  <a:gd name="connsiteY201" fmla="*/ 144150 h 2547625"/>
                  <a:gd name="connsiteX202" fmla="*/ 650301 w 2466883"/>
                  <a:gd name="connsiteY202" fmla="*/ 156798 h 2547625"/>
                  <a:gd name="connsiteX203" fmla="*/ 657681 w 2466883"/>
                  <a:gd name="connsiteY203" fmla="*/ 185257 h 2547625"/>
                  <a:gd name="connsiteX204" fmla="*/ 671387 w 2466883"/>
                  <a:gd name="connsiteY204" fmla="*/ 200013 h 2547625"/>
                  <a:gd name="connsiteX205" fmla="*/ 688256 w 2466883"/>
                  <a:gd name="connsiteY205" fmla="*/ 200013 h 2547625"/>
                  <a:gd name="connsiteX206" fmla="*/ 700908 w 2466883"/>
                  <a:gd name="connsiteY206" fmla="*/ 202122 h 2547625"/>
                  <a:gd name="connsiteX207" fmla="*/ 724103 w 2466883"/>
                  <a:gd name="connsiteY207" fmla="*/ 203176 h 2547625"/>
                  <a:gd name="connsiteX208" fmla="*/ 742026 w 2466883"/>
                  <a:gd name="connsiteY208" fmla="*/ 202122 h 2547625"/>
                  <a:gd name="connsiteX209" fmla="*/ 758895 w 2466883"/>
                  <a:gd name="connsiteY209" fmla="*/ 184203 h 2547625"/>
                  <a:gd name="connsiteX210" fmla="*/ 769438 w 2466883"/>
                  <a:gd name="connsiteY210" fmla="*/ 175771 h 2547625"/>
                  <a:gd name="connsiteX211" fmla="*/ 781415 w 2466883"/>
                  <a:gd name="connsiteY211" fmla="*/ 156292 h 2547625"/>
                  <a:gd name="connsiteX212" fmla="*/ 800013 w 2466883"/>
                  <a:gd name="connsiteY212" fmla="*/ 167338 h 2547625"/>
                  <a:gd name="connsiteX213" fmla="*/ 830588 w 2466883"/>
                  <a:gd name="connsiteY213" fmla="*/ 191581 h 2547625"/>
                  <a:gd name="connsiteX214" fmla="*/ 874153 w 2466883"/>
                  <a:gd name="connsiteY214" fmla="*/ 201068 h 2547625"/>
                  <a:gd name="connsiteX215" fmla="*/ 891739 w 2466883"/>
                  <a:gd name="connsiteY215" fmla="*/ 215824 h 2547625"/>
                  <a:gd name="connsiteX216" fmla="*/ 921259 w 2466883"/>
                  <a:gd name="connsiteY216" fmla="*/ 232689 h 2547625"/>
                  <a:gd name="connsiteX217" fmla="*/ 957106 w 2466883"/>
                  <a:gd name="connsiteY217" fmla="*/ 242175 h 2547625"/>
                  <a:gd name="connsiteX218" fmla="*/ 965540 w 2466883"/>
                  <a:gd name="connsiteY218" fmla="*/ 252715 h 2547625"/>
                  <a:gd name="connsiteX219" fmla="*/ 979247 w 2466883"/>
                  <a:gd name="connsiteY219" fmla="*/ 255877 h 2547625"/>
                  <a:gd name="connsiteX220" fmla="*/ 996116 w 2466883"/>
                  <a:gd name="connsiteY220" fmla="*/ 243229 h 2547625"/>
                  <a:gd name="connsiteX221" fmla="*/ 1025636 w 2466883"/>
                  <a:gd name="connsiteY221" fmla="*/ 242175 h 2547625"/>
                  <a:gd name="connsiteX222" fmla="*/ 1040397 w 2466883"/>
                  <a:gd name="connsiteY222" fmla="*/ 228472 h 2547625"/>
                  <a:gd name="connsiteX223" fmla="*/ 1051362 w 2466883"/>
                  <a:gd name="connsiteY223" fmla="*/ 204272 h 2547625"/>
                  <a:gd name="connsiteX224" fmla="*/ 1060429 w 2466883"/>
                  <a:gd name="connsiteY224" fmla="*/ 202122 h 2547625"/>
                  <a:gd name="connsiteX225" fmla="*/ 1087841 w 2466883"/>
                  <a:gd name="connsiteY225" fmla="*/ 201068 h 2547625"/>
                  <a:gd name="connsiteX226" fmla="*/ 1128959 w 2466883"/>
                  <a:gd name="connsiteY226" fmla="*/ 195797 h 2547625"/>
                  <a:gd name="connsiteX227" fmla="*/ 1199598 w 2466883"/>
                  <a:gd name="connsiteY227" fmla="*/ 164176 h 2547625"/>
                  <a:gd name="connsiteX228" fmla="*/ 1213304 w 2466883"/>
                  <a:gd name="connsiteY228" fmla="*/ 138880 h 2547625"/>
                  <a:gd name="connsiteX229" fmla="*/ 1231228 w 2466883"/>
                  <a:gd name="connsiteY229" fmla="*/ 96718 h 2547625"/>
                  <a:gd name="connsiteX230" fmla="*/ 1257121 w 2466883"/>
                  <a:gd name="connsiteY230" fmla="*/ 64676 h 2547625"/>
                  <a:gd name="connsiteX231" fmla="*/ 1263911 w 2466883"/>
                  <a:gd name="connsiteY231" fmla="*/ 83016 h 2547625"/>
                  <a:gd name="connsiteX232" fmla="*/ 1261803 w 2466883"/>
                  <a:gd name="connsiteY232" fmla="*/ 96718 h 2547625"/>
                  <a:gd name="connsiteX233" fmla="*/ 1256531 w 2466883"/>
                  <a:gd name="connsiteY233" fmla="*/ 110421 h 2547625"/>
                  <a:gd name="connsiteX234" fmla="*/ 1270237 w 2466883"/>
                  <a:gd name="connsiteY234" fmla="*/ 127285 h 2547625"/>
                  <a:gd name="connsiteX235" fmla="*/ 1277617 w 2466883"/>
                  <a:gd name="connsiteY235" fmla="*/ 136771 h 2547625"/>
                  <a:gd name="connsiteX236" fmla="*/ 1287106 w 2466883"/>
                  <a:gd name="connsiteY236" fmla="*/ 158906 h 2547625"/>
                  <a:gd name="connsiteX237" fmla="*/ 1305030 w 2466883"/>
                  <a:gd name="connsiteY237" fmla="*/ 154690 h 2547625"/>
                  <a:gd name="connsiteX238" fmla="*/ 1327170 w 2466883"/>
                  <a:gd name="connsiteY238" fmla="*/ 162068 h 2547625"/>
                  <a:gd name="connsiteX239" fmla="*/ 1341930 w 2466883"/>
                  <a:gd name="connsiteY239" fmla="*/ 147312 h 2547625"/>
                  <a:gd name="connsiteX240" fmla="*/ 1353275 w 2466883"/>
                  <a:gd name="connsiteY240" fmla="*/ 133188 h 2547625"/>
                  <a:gd name="connsiteX241" fmla="*/ 1377777 w 2466883"/>
                  <a:gd name="connsiteY241" fmla="*/ 137825 h 2547625"/>
                  <a:gd name="connsiteX242" fmla="*/ 1407298 w 2466883"/>
                  <a:gd name="connsiteY242" fmla="*/ 138880 h 2547625"/>
                  <a:gd name="connsiteX243" fmla="*/ 1431547 w 2466883"/>
                  <a:gd name="connsiteY243" fmla="*/ 133609 h 2547625"/>
                  <a:gd name="connsiteX244" fmla="*/ 1461068 w 2466883"/>
                  <a:gd name="connsiteY244" fmla="*/ 137825 h 2547625"/>
                  <a:gd name="connsiteX245" fmla="*/ 1497969 w 2466883"/>
                  <a:gd name="connsiteY245" fmla="*/ 132555 h 2547625"/>
                  <a:gd name="connsiteX246" fmla="*/ 1518001 w 2466883"/>
                  <a:gd name="connsiteY246" fmla="*/ 132555 h 2547625"/>
                  <a:gd name="connsiteX247" fmla="*/ 1540141 w 2466883"/>
                  <a:gd name="connsiteY247" fmla="*/ 108313 h 2547625"/>
                  <a:gd name="connsiteX248" fmla="*/ 1580205 w 2466883"/>
                  <a:gd name="connsiteY248" fmla="*/ 99880 h 2547625"/>
                  <a:gd name="connsiteX249" fmla="*/ 1599183 w 2466883"/>
                  <a:gd name="connsiteY249" fmla="*/ 99880 h 2547625"/>
                  <a:gd name="connsiteX250" fmla="*/ 1624487 w 2466883"/>
                  <a:gd name="connsiteY250" fmla="*/ 104096 h 2547625"/>
                  <a:gd name="connsiteX251" fmla="*/ 1633975 w 2466883"/>
                  <a:gd name="connsiteY251" fmla="*/ 120961 h 2547625"/>
                  <a:gd name="connsiteX252" fmla="*/ 1605509 w 2466883"/>
                  <a:gd name="connsiteY252" fmla="*/ 139934 h 2547625"/>
                  <a:gd name="connsiteX253" fmla="*/ 1612889 w 2466883"/>
                  <a:gd name="connsiteY253" fmla="*/ 149420 h 2547625"/>
                  <a:gd name="connsiteX254" fmla="*/ 1650844 w 2466883"/>
                  <a:gd name="connsiteY254" fmla="*/ 138880 h 2547625"/>
                  <a:gd name="connsiteX255" fmla="*/ 1665605 w 2466883"/>
                  <a:gd name="connsiteY255" fmla="*/ 129393 h 2547625"/>
                  <a:gd name="connsiteX256" fmla="*/ 1682474 w 2466883"/>
                  <a:gd name="connsiteY256" fmla="*/ 136771 h 2547625"/>
                  <a:gd name="connsiteX257" fmla="*/ 1693017 w 2466883"/>
                  <a:gd name="connsiteY257" fmla="*/ 132555 h 2547625"/>
                  <a:gd name="connsiteX258" fmla="*/ 1704361 w 2466883"/>
                  <a:gd name="connsiteY258" fmla="*/ 131586 h 2547625"/>
                  <a:gd name="connsiteX259" fmla="*/ 1703982 w 2466883"/>
                  <a:gd name="connsiteY259" fmla="*/ 136097 h 2547625"/>
                  <a:gd name="connsiteX260" fmla="*/ 1704909 w 2466883"/>
                  <a:gd name="connsiteY260" fmla="*/ 146679 h 2547625"/>
                  <a:gd name="connsiteX261" fmla="*/ 1688800 w 2466883"/>
                  <a:gd name="connsiteY261" fmla="*/ 155744 h 2547625"/>
                  <a:gd name="connsiteX262" fmla="*/ 1679311 w 2466883"/>
                  <a:gd name="connsiteY262" fmla="*/ 168392 h 2547625"/>
                  <a:gd name="connsiteX263" fmla="*/ 1684582 w 2466883"/>
                  <a:gd name="connsiteY263" fmla="*/ 186311 h 2547625"/>
                  <a:gd name="connsiteX264" fmla="*/ 1706723 w 2466883"/>
                  <a:gd name="connsiteY264" fmla="*/ 195797 h 2547625"/>
                  <a:gd name="connsiteX265" fmla="*/ 1722495 w 2466883"/>
                  <a:gd name="connsiteY265" fmla="*/ 187998 h 2547625"/>
                  <a:gd name="connsiteX266" fmla="*/ 1732364 w 2466883"/>
                  <a:gd name="connsiteY266" fmla="*/ 216836 h 2547625"/>
                  <a:gd name="connsiteX267" fmla="*/ 1734683 w 2466883"/>
                  <a:gd name="connsiteY267" fmla="*/ 223750 h 2547625"/>
                  <a:gd name="connsiteX268" fmla="*/ 1734894 w 2466883"/>
                  <a:gd name="connsiteY268" fmla="*/ 226659 h 2547625"/>
                  <a:gd name="connsiteX269" fmla="*/ 1734262 w 2466883"/>
                  <a:gd name="connsiteY269" fmla="*/ 246517 h 2547625"/>
                  <a:gd name="connsiteX270" fmla="*/ 1734177 w 2466883"/>
                  <a:gd name="connsiteY270" fmla="*/ 247276 h 2547625"/>
                  <a:gd name="connsiteX271" fmla="*/ 1736750 w 2466883"/>
                  <a:gd name="connsiteY271" fmla="*/ 250734 h 2547625"/>
                  <a:gd name="connsiteX272" fmla="*/ 1765765 w 2466883"/>
                  <a:gd name="connsiteY272" fmla="*/ 260093 h 2547625"/>
                  <a:gd name="connsiteX273" fmla="*/ 1790014 w 2466883"/>
                  <a:gd name="connsiteY273" fmla="*/ 267472 h 2547625"/>
                  <a:gd name="connsiteX274" fmla="*/ 1811100 w 2466883"/>
                  <a:gd name="connsiteY274" fmla="*/ 264310 h 2547625"/>
                  <a:gd name="connsiteX275" fmla="*/ 1827969 w 2466883"/>
                  <a:gd name="connsiteY275" fmla="*/ 255877 h 2547625"/>
                  <a:gd name="connsiteX276" fmla="*/ 1846947 w 2466883"/>
                  <a:gd name="connsiteY276" fmla="*/ 262201 h 2547625"/>
                  <a:gd name="connsiteX277" fmla="*/ 1853273 w 2466883"/>
                  <a:gd name="connsiteY277" fmla="*/ 276958 h 2547625"/>
                  <a:gd name="connsiteX278" fmla="*/ 1871196 w 2466883"/>
                  <a:gd name="connsiteY278" fmla="*/ 284336 h 2547625"/>
                  <a:gd name="connsiteX279" fmla="*/ 1888065 w 2466883"/>
                  <a:gd name="connsiteY279" fmla="*/ 296985 h 2547625"/>
                  <a:gd name="connsiteX280" fmla="*/ 1884902 w 2466883"/>
                  <a:gd name="connsiteY280" fmla="*/ 315957 h 2547625"/>
                  <a:gd name="connsiteX281" fmla="*/ 1868033 w 2466883"/>
                  <a:gd name="connsiteY281" fmla="*/ 333876 h 2547625"/>
                  <a:gd name="connsiteX282" fmla="*/ 1869087 w 2466883"/>
                  <a:gd name="connsiteY282" fmla="*/ 364443 h 2547625"/>
                  <a:gd name="connsiteX283" fmla="*/ 1879630 w 2466883"/>
                  <a:gd name="connsiteY283" fmla="*/ 380253 h 2547625"/>
                  <a:gd name="connsiteX284" fmla="*/ 1899662 w 2466883"/>
                  <a:gd name="connsiteY284" fmla="*/ 390794 h 2547625"/>
                  <a:gd name="connsiteX285" fmla="*/ 1913621 w 2466883"/>
                  <a:gd name="connsiteY285" fmla="*/ 398720 h 2547625"/>
                  <a:gd name="connsiteX286" fmla="*/ 1930237 w 2466883"/>
                  <a:gd name="connsiteY286" fmla="*/ 402388 h 2547625"/>
                  <a:gd name="connsiteX287" fmla="*/ 1941835 w 2466883"/>
                  <a:gd name="connsiteY287" fmla="*/ 407658 h 2547625"/>
                  <a:gd name="connsiteX288" fmla="*/ 1972410 w 2466883"/>
                  <a:gd name="connsiteY288" fmla="*/ 421361 h 2547625"/>
                  <a:gd name="connsiteX289" fmla="*/ 1989279 w 2466883"/>
                  <a:gd name="connsiteY289" fmla="*/ 426631 h 2547625"/>
                  <a:gd name="connsiteX290" fmla="*/ 1997039 w 2466883"/>
                  <a:gd name="connsiteY290" fmla="*/ 435316 h 2547625"/>
                  <a:gd name="connsiteX291" fmla="*/ 2015637 w 2466883"/>
                  <a:gd name="connsiteY291" fmla="*/ 448765 h 2547625"/>
                  <a:gd name="connsiteX292" fmla="*/ 2016691 w 2466883"/>
                  <a:gd name="connsiteY292" fmla="*/ 465630 h 2547625"/>
                  <a:gd name="connsiteX293" fmla="*/ 2015637 w 2466883"/>
                  <a:gd name="connsiteY293" fmla="*/ 477224 h 2547625"/>
                  <a:gd name="connsiteX294" fmla="*/ 2014583 w 2466883"/>
                  <a:gd name="connsiteY294" fmla="*/ 489873 h 2547625"/>
                  <a:gd name="connsiteX295" fmla="*/ 2005094 w 2466883"/>
                  <a:gd name="connsiteY295" fmla="*/ 503575 h 2547625"/>
                  <a:gd name="connsiteX296" fmla="*/ 2014583 w 2466883"/>
                  <a:gd name="connsiteY296" fmla="*/ 519386 h 2547625"/>
                  <a:gd name="connsiteX297" fmla="*/ 2004039 w 2466883"/>
                  <a:gd name="connsiteY297" fmla="*/ 528872 h 2547625"/>
                  <a:gd name="connsiteX298" fmla="*/ 2004039 w 2466883"/>
                  <a:gd name="connsiteY298" fmla="*/ 546791 h 2547625"/>
                  <a:gd name="connsiteX299" fmla="*/ 1980845 w 2466883"/>
                  <a:gd name="connsiteY299" fmla="*/ 555223 h 2547625"/>
                  <a:gd name="connsiteX300" fmla="*/ 1951324 w 2466883"/>
                  <a:gd name="connsiteY300" fmla="*/ 560493 h 2547625"/>
                  <a:gd name="connsiteX301" fmla="*/ 1962921 w 2466883"/>
                  <a:gd name="connsiteY301" fmla="*/ 591060 h 2547625"/>
                  <a:gd name="connsiteX302" fmla="*/ 1975573 w 2466883"/>
                  <a:gd name="connsiteY302" fmla="*/ 618465 h 2547625"/>
                  <a:gd name="connsiteX303" fmla="*/ 1980845 w 2466883"/>
                  <a:gd name="connsiteY303" fmla="*/ 645870 h 2547625"/>
                  <a:gd name="connsiteX304" fmla="*/ 1985062 w 2466883"/>
                  <a:gd name="connsiteY304" fmla="*/ 666950 h 2547625"/>
                  <a:gd name="connsiteX305" fmla="*/ 1986116 w 2466883"/>
                  <a:gd name="connsiteY305" fmla="*/ 704896 h 2547625"/>
                  <a:gd name="connsiteX306" fmla="*/ 1993496 w 2466883"/>
                  <a:gd name="connsiteY306" fmla="*/ 718598 h 2547625"/>
                  <a:gd name="connsiteX307" fmla="*/ 2010365 w 2466883"/>
                  <a:gd name="connsiteY307" fmla="*/ 738625 h 2547625"/>
                  <a:gd name="connsiteX308" fmla="*/ 2030397 w 2466883"/>
                  <a:gd name="connsiteY308" fmla="*/ 742841 h 2547625"/>
                  <a:gd name="connsiteX309" fmla="*/ 2051484 w 2466883"/>
                  <a:gd name="connsiteY309" fmla="*/ 736517 h 2547625"/>
                  <a:gd name="connsiteX310" fmla="*/ 2071516 w 2466883"/>
                  <a:gd name="connsiteY310" fmla="*/ 724922 h 2547625"/>
                  <a:gd name="connsiteX311" fmla="*/ 2093656 w 2466883"/>
                  <a:gd name="connsiteY311" fmla="*/ 723868 h 2547625"/>
                  <a:gd name="connsiteX312" fmla="*/ 2117905 w 2466883"/>
                  <a:gd name="connsiteY312" fmla="*/ 725976 h 2547625"/>
                  <a:gd name="connsiteX313" fmla="*/ 2133720 w 2466883"/>
                  <a:gd name="connsiteY313" fmla="*/ 730192 h 2547625"/>
                  <a:gd name="connsiteX314" fmla="*/ 2140046 w 2466883"/>
                  <a:gd name="connsiteY314" fmla="*/ 750219 h 2547625"/>
                  <a:gd name="connsiteX315" fmla="*/ 2142155 w 2466883"/>
                  <a:gd name="connsiteY315" fmla="*/ 763922 h 2547625"/>
                  <a:gd name="connsiteX316" fmla="*/ 2169567 w 2466883"/>
                  <a:gd name="connsiteY316" fmla="*/ 754435 h 2547625"/>
                  <a:gd name="connsiteX317" fmla="*/ 2187490 w 2466883"/>
                  <a:gd name="connsiteY317" fmla="*/ 739679 h 2547625"/>
                  <a:gd name="connsiteX318" fmla="*/ 2231771 w 2466883"/>
                  <a:gd name="connsiteY318" fmla="*/ 734409 h 2547625"/>
                  <a:gd name="connsiteX319" fmla="*/ 2260238 w 2466883"/>
                  <a:gd name="connsiteY319" fmla="*/ 732301 h 2547625"/>
                  <a:gd name="connsiteX320" fmla="*/ 2273944 w 2466883"/>
                  <a:gd name="connsiteY320" fmla="*/ 729138 h 2547625"/>
                  <a:gd name="connsiteX321" fmla="*/ 2274028 w 2466883"/>
                  <a:gd name="connsiteY321" fmla="*/ 729012 h 2547625"/>
                  <a:gd name="connsiteX322" fmla="*/ 2277107 w 2466883"/>
                  <a:gd name="connsiteY322" fmla="*/ 733355 h 2547625"/>
                  <a:gd name="connsiteX323" fmla="*/ 2280270 w 2466883"/>
                  <a:gd name="connsiteY323" fmla="*/ 757597 h 2547625"/>
                  <a:gd name="connsiteX324" fmla="*/ 2267618 w 2466883"/>
                  <a:gd name="connsiteY324" fmla="*/ 770246 h 2547625"/>
                  <a:gd name="connsiteX325" fmla="*/ 2268672 w 2466883"/>
                  <a:gd name="connsiteY325" fmla="*/ 799759 h 2547625"/>
                  <a:gd name="connsiteX326" fmla="*/ 2277107 w 2466883"/>
                  <a:gd name="connsiteY326" fmla="*/ 832434 h 2547625"/>
                  <a:gd name="connsiteX327" fmla="*/ 2291867 w 2466883"/>
                  <a:gd name="connsiteY327" fmla="*/ 841920 h 2547625"/>
                  <a:gd name="connsiteX328" fmla="*/ 2288704 w 2466883"/>
                  <a:gd name="connsiteY328" fmla="*/ 858785 h 2547625"/>
                  <a:gd name="connsiteX329" fmla="*/ 2291867 w 2466883"/>
                  <a:gd name="connsiteY329" fmla="*/ 872487 h 2547625"/>
                  <a:gd name="connsiteX330" fmla="*/ 2301356 w 2466883"/>
                  <a:gd name="connsiteY330" fmla="*/ 889352 h 2547625"/>
                  <a:gd name="connsiteX331" fmla="*/ 2311899 w 2466883"/>
                  <a:gd name="connsiteY331" fmla="*/ 924135 h 2547625"/>
                  <a:gd name="connsiteX332" fmla="*/ 2305995 w 2466883"/>
                  <a:gd name="connsiteY332" fmla="*/ 951076 h 2547625"/>
                  <a:gd name="connsiteX333" fmla="*/ 2304519 w 2466883"/>
                  <a:gd name="connsiteY333" fmla="*/ 994755 h 2547625"/>
                  <a:gd name="connsiteX334" fmla="*/ 2309790 w 2466883"/>
                  <a:gd name="connsiteY334" fmla="*/ 1012674 h 2547625"/>
                  <a:gd name="connsiteX335" fmla="*/ 2327714 w 2466883"/>
                  <a:gd name="connsiteY335" fmla="*/ 1040078 h 2547625"/>
                  <a:gd name="connsiteX336" fmla="*/ 2349854 w 2466883"/>
                  <a:gd name="connsiteY336" fmla="*/ 1061159 h 2547625"/>
                  <a:gd name="connsiteX337" fmla="*/ 2368832 w 2466883"/>
                  <a:gd name="connsiteY337" fmla="*/ 1080132 h 2547625"/>
                  <a:gd name="connsiteX338" fmla="*/ 2362506 w 2466883"/>
                  <a:gd name="connsiteY338" fmla="*/ 1095942 h 2547625"/>
                  <a:gd name="connsiteX339" fmla="*/ 2365669 w 2466883"/>
                  <a:gd name="connsiteY339" fmla="*/ 1112807 h 2547625"/>
                  <a:gd name="connsiteX340" fmla="*/ 2393081 w 2466883"/>
                  <a:gd name="connsiteY340" fmla="*/ 1145482 h 2547625"/>
                  <a:gd name="connsiteX341" fmla="*/ 2398353 w 2466883"/>
                  <a:gd name="connsiteY341" fmla="*/ 1172887 h 2547625"/>
                  <a:gd name="connsiteX342" fmla="*/ 2404679 w 2466883"/>
                  <a:gd name="connsiteY342" fmla="*/ 1191859 h 2547625"/>
                  <a:gd name="connsiteX343" fmla="*/ 2401516 w 2466883"/>
                  <a:gd name="connsiteY343" fmla="*/ 1222426 h 2547625"/>
                  <a:gd name="connsiteX344" fmla="*/ 2412059 w 2466883"/>
                  <a:gd name="connsiteY344" fmla="*/ 1240345 h 2547625"/>
                  <a:gd name="connsiteX345" fmla="*/ 2431037 w 2466883"/>
                  <a:gd name="connsiteY345" fmla="*/ 1255101 h 2547625"/>
                  <a:gd name="connsiteX346" fmla="*/ 2456340 w 2466883"/>
                  <a:gd name="connsiteY346" fmla="*/ 1297263 h 2547625"/>
                  <a:gd name="connsiteX347" fmla="*/ 2461612 w 2466883"/>
                  <a:gd name="connsiteY347" fmla="*/ 1324668 h 2547625"/>
                  <a:gd name="connsiteX348" fmla="*/ 2466883 w 2466883"/>
                  <a:gd name="connsiteY348" fmla="*/ 1363667 h 2547625"/>
                  <a:gd name="connsiteX349" fmla="*/ 2463720 w 2466883"/>
                  <a:gd name="connsiteY349" fmla="*/ 1384748 h 2547625"/>
                  <a:gd name="connsiteX350" fmla="*/ 2436308 w 2466883"/>
                  <a:gd name="connsiteY350" fmla="*/ 1431125 h 2547625"/>
                  <a:gd name="connsiteX351" fmla="*/ 2448960 w 2466883"/>
                  <a:gd name="connsiteY351" fmla="*/ 1455368 h 2547625"/>
                  <a:gd name="connsiteX352" fmla="*/ 2445797 w 2466883"/>
                  <a:gd name="connsiteY352" fmla="*/ 1480665 h 2547625"/>
                  <a:gd name="connsiteX353" fmla="*/ 2434199 w 2466883"/>
                  <a:gd name="connsiteY353" fmla="*/ 1505961 h 2547625"/>
                  <a:gd name="connsiteX354" fmla="*/ 2428717 w 2466883"/>
                  <a:gd name="connsiteY354" fmla="*/ 1515869 h 2547625"/>
                  <a:gd name="connsiteX355" fmla="*/ 2420493 w 2466883"/>
                  <a:gd name="connsiteY355" fmla="*/ 1521772 h 2547625"/>
                  <a:gd name="connsiteX356" fmla="*/ 2416276 w 2466883"/>
                  <a:gd name="connsiteY356" fmla="*/ 1537582 h 2547625"/>
                  <a:gd name="connsiteX357" fmla="*/ 2432091 w 2466883"/>
                  <a:gd name="connsiteY357" fmla="*/ 1630337 h 2547625"/>
                  <a:gd name="connsiteX358" fmla="*/ 2441580 w 2466883"/>
                  <a:gd name="connsiteY358" fmla="*/ 1673553 h 2547625"/>
                  <a:gd name="connsiteX359" fmla="*/ 2444405 w 2466883"/>
                  <a:gd name="connsiteY359" fmla="*/ 1694633 h 2547625"/>
                  <a:gd name="connsiteX360" fmla="*/ 2445797 w 2466883"/>
                  <a:gd name="connsiteY360" fmla="*/ 1702012 h 2547625"/>
                  <a:gd name="connsiteX361" fmla="*/ 2442634 w 2466883"/>
                  <a:gd name="connsiteY361" fmla="*/ 1743119 h 2547625"/>
                  <a:gd name="connsiteX362" fmla="*/ 2438417 w 2466883"/>
                  <a:gd name="connsiteY362" fmla="*/ 1785280 h 2547625"/>
                  <a:gd name="connsiteX363" fmla="*/ 2426819 w 2466883"/>
                  <a:gd name="connsiteY363" fmla="*/ 1809523 h 2547625"/>
                  <a:gd name="connsiteX364" fmla="*/ 2435254 w 2466883"/>
                  <a:gd name="connsiteY364" fmla="*/ 1845360 h 2547625"/>
                  <a:gd name="connsiteX365" fmla="*/ 2434748 w 2466883"/>
                  <a:gd name="connsiteY365" fmla="*/ 1854594 h 2547625"/>
                  <a:gd name="connsiteX366" fmla="*/ 2428928 w 2466883"/>
                  <a:gd name="connsiteY366" fmla="*/ 1869603 h 2547625"/>
                  <a:gd name="connsiteX367" fmla="*/ 2401516 w 2466883"/>
                  <a:gd name="connsiteY367" fmla="*/ 1865387 h 2547625"/>
                  <a:gd name="connsiteX368" fmla="*/ 2382538 w 2466883"/>
                  <a:gd name="connsiteY368" fmla="*/ 1867495 h 2547625"/>
                  <a:gd name="connsiteX369" fmla="*/ 2359343 w 2466883"/>
                  <a:gd name="connsiteY369" fmla="*/ 1862225 h 2547625"/>
                  <a:gd name="connsiteX370" fmla="*/ 2331931 w 2466883"/>
                  <a:gd name="connsiteY370" fmla="*/ 1859063 h 2547625"/>
                  <a:gd name="connsiteX371" fmla="*/ 2330877 w 2466883"/>
                  <a:gd name="connsiteY371" fmla="*/ 1871711 h 2547625"/>
                  <a:gd name="connsiteX372" fmla="*/ 2332985 w 2466883"/>
                  <a:gd name="connsiteY372" fmla="*/ 1885414 h 2547625"/>
                  <a:gd name="connsiteX373" fmla="*/ 2332985 w 2466883"/>
                  <a:gd name="connsiteY373" fmla="*/ 1904386 h 2547625"/>
                  <a:gd name="connsiteX374" fmla="*/ 2369886 w 2466883"/>
                  <a:gd name="connsiteY374" fmla="*/ 1905440 h 2547625"/>
                  <a:gd name="connsiteX375" fmla="*/ 2386755 w 2466883"/>
                  <a:gd name="connsiteY375" fmla="*/ 1908602 h 2547625"/>
                  <a:gd name="connsiteX376" fmla="*/ 2401516 w 2466883"/>
                  <a:gd name="connsiteY376" fmla="*/ 1926521 h 2547625"/>
                  <a:gd name="connsiteX377" fmla="*/ 2407842 w 2466883"/>
                  <a:gd name="connsiteY377" fmla="*/ 1943385 h 2547625"/>
                  <a:gd name="connsiteX378" fmla="*/ 2399407 w 2466883"/>
                  <a:gd name="connsiteY378" fmla="*/ 1951818 h 2547625"/>
                  <a:gd name="connsiteX379" fmla="*/ 2394136 w 2466883"/>
                  <a:gd name="connsiteY379" fmla="*/ 1967628 h 2547625"/>
                  <a:gd name="connsiteX380" fmla="*/ 2392027 w 2466883"/>
                  <a:gd name="connsiteY380" fmla="*/ 1983439 h 2547625"/>
                  <a:gd name="connsiteX381" fmla="*/ 2375158 w 2466883"/>
                  <a:gd name="connsiteY381" fmla="*/ 1991871 h 2547625"/>
                  <a:gd name="connsiteX382" fmla="*/ 2365669 w 2466883"/>
                  <a:gd name="connsiteY382" fmla="*/ 2009790 h 2547625"/>
                  <a:gd name="connsiteX383" fmla="*/ 2360398 w 2466883"/>
                  <a:gd name="connsiteY383" fmla="*/ 2021384 h 2547625"/>
                  <a:gd name="connsiteX384" fmla="*/ 2363560 w 2466883"/>
                  <a:gd name="connsiteY384" fmla="*/ 2029816 h 2547625"/>
                  <a:gd name="connsiteX385" fmla="*/ 2358289 w 2466883"/>
                  <a:gd name="connsiteY385" fmla="*/ 2041411 h 2547625"/>
                  <a:gd name="connsiteX386" fmla="*/ 2311899 w 2466883"/>
                  <a:gd name="connsiteY386" fmla="*/ 2028762 h 2547625"/>
                  <a:gd name="connsiteX387" fmla="*/ 2293976 w 2466883"/>
                  <a:gd name="connsiteY387" fmla="*/ 2027708 h 2547625"/>
                  <a:gd name="connsiteX388" fmla="*/ 2284487 w 2466883"/>
                  <a:gd name="connsiteY388" fmla="*/ 2042465 h 2547625"/>
                  <a:gd name="connsiteX389" fmla="*/ 2290813 w 2466883"/>
                  <a:gd name="connsiteY389" fmla="*/ 2065653 h 2547625"/>
                  <a:gd name="connsiteX390" fmla="*/ 2300302 w 2466883"/>
                  <a:gd name="connsiteY390" fmla="*/ 2085680 h 2547625"/>
                  <a:gd name="connsiteX391" fmla="*/ 2303465 w 2466883"/>
                  <a:gd name="connsiteY391" fmla="*/ 2108869 h 2547625"/>
                  <a:gd name="connsiteX392" fmla="*/ 2297139 w 2466883"/>
                  <a:gd name="connsiteY392" fmla="*/ 2116247 h 2547625"/>
                  <a:gd name="connsiteX393" fmla="*/ 2288704 w 2466883"/>
                  <a:gd name="connsiteY393" fmla="*/ 2123625 h 2547625"/>
                  <a:gd name="connsiteX394" fmla="*/ 2290813 w 2466883"/>
                  <a:gd name="connsiteY394" fmla="*/ 2141544 h 2547625"/>
                  <a:gd name="connsiteX395" fmla="*/ 2285541 w 2466883"/>
                  <a:gd name="connsiteY395" fmla="*/ 2162625 h 2547625"/>
                  <a:gd name="connsiteX396" fmla="*/ 2299247 w 2466883"/>
                  <a:gd name="connsiteY396" fmla="*/ 2177381 h 2547625"/>
                  <a:gd name="connsiteX397" fmla="*/ 2300302 w 2466883"/>
                  <a:gd name="connsiteY397" fmla="*/ 2203732 h 2547625"/>
                  <a:gd name="connsiteX398" fmla="*/ 2286596 w 2466883"/>
                  <a:gd name="connsiteY398" fmla="*/ 2199516 h 2547625"/>
                  <a:gd name="connsiteX399" fmla="*/ 2270781 w 2466883"/>
                  <a:gd name="connsiteY399" fmla="*/ 2196354 h 2547625"/>
                  <a:gd name="connsiteX400" fmla="*/ 2258129 w 2466883"/>
                  <a:gd name="connsiteY400" fmla="*/ 2206894 h 2547625"/>
                  <a:gd name="connsiteX401" fmla="*/ 2254966 w 2466883"/>
                  <a:gd name="connsiteY401" fmla="*/ 2218488 h 2547625"/>
                  <a:gd name="connsiteX402" fmla="*/ 2244423 w 2466883"/>
                  <a:gd name="connsiteY402" fmla="*/ 2230083 h 2547625"/>
                  <a:gd name="connsiteX403" fmla="*/ 2261292 w 2466883"/>
                  <a:gd name="connsiteY403" fmla="*/ 2251163 h 2547625"/>
                  <a:gd name="connsiteX404" fmla="*/ 2279215 w 2466883"/>
                  <a:gd name="connsiteY404" fmla="*/ 2246947 h 2547625"/>
                  <a:gd name="connsiteX405" fmla="*/ 2296084 w 2466883"/>
                  <a:gd name="connsiteY405" fmla="*/ 2251163 h 2547625"/>
                  <a:gd name="connsiteX406" fmla="*/ 2305573 w 2466883"/>
                  <a:gd name="connsiteY406" fmla="*/ 2268028 h 2547625"/>
                  <a:gd name="connsiteX407" fmla="*/ 2293976 w 2466883"/>
                  <a:gd name="connsiteY407" fmla="*/ 2274352 h 2547625"/>
                  <a:gd name="connsiteX408" fmla="*/ 2300302 w 2466883"/>
                  <a:gd name="connsiteY408" fmla="*/ 2287001 h 2547625"/>
                  <a:gd name="connsiteX409" fmla="*/ 2287650 w 2466883"/>
                  <a:gd name="connsiteY409" fmla="*/ 2305973 h 2547625"/>
                  <a:gd name="connsiteX410" fmla="*/ 2270781 w 2466883"/>
                  <a:gd name="connsiteY410" fmla="*/ 2318622 h 2547625"/>
                  <a:gd name="connsiteX411" fmla="*/ 2269727 w 2466883"/>
                  <a:gd name="connsiteY411" fmla="*/ 2344972 h 2547625"/>
                  <a:gd name="connsiteX412" fmla="*/ 2269642 w 2466883"/>
                  <a:gd name="connsiteY412" fmla="*/ 2346448 h 2547625"/>
                  <a:gd name="connsiteX413" fmla="*/ 2263401 w 2466883"/>
                  <a:gd name="connsiteY413" fmla="*/ 2346026 h 2547625"/>
                  <a:gd name="connsiteX414" fmla="*/ 2247586 w 2466883"/>
                  <a:gd name="connsiteY414" fmla="*/ 2355513 h 2547625"/>
                  <a:gd name="connsiteX415" fmla="*/ 2241260 w 2466883"/>
                  <a:gd name="connsiteY415" fmla="*/ 2369215 h 2547625"/>
                  <a:gd name="connsiteX416" fmla="*/ 2238097 w 2466883"/>
                  <a:gd name="connsiteY416" fmla="*/ 2396620 h 2547625"/>
                  <a:gd name="connsiteX417" fmla="*/ 2235988 w 2466883"/>
                  <a:gd name="connsiteY417" fmla="*/ 2463024 h 2547625"/>
                  <a:gd name="connsiteX418" fmla="*/ 2229663 w 2466883"/>
                  <a:gd name="connsiteY418" fmla="*/ 2489375 h 2547625"/>
                  <a:gd name="connsiteX419" fmla="*/ 2211739 w 2466883"/>
                  <a:gd name="connsiteY419" fmla="*/ 2497807 h 2547625"/>
                  <a:gd name="connsiteX420" fmla="*/ 2172730 w 2466883"/>
                  <a:gd name="connsiteY420" fmla="*/ 2510456 h 2547625"/>
                  <a:gd name="connsiteX421" fmla="*/ 2151643 w 2466883"/>
                  <a:gd name="connsiteY421" fmla="*/ 2504131 h 2547625"/>
                  <a:gd name="connsiteX422" fmla="*/ 2142155 w 2466883"/>
                  <a:gd name="connsiteY422" fmla="*/ 2510456 h 2547625"/>
                  <a:gd name="connsiteX423" fmla="*/ 2136883 w 2466883"/>
                  <a:gd name="connsiteY423" fmla="*/ 2525212 h 2547625"/>
                  <a:gd name="connsiteX424" fmla="*/ 2121068 w 2466883"/>
                  <a:gd name="connsiteY424" fmla="*/ 2542077 h 2547625"/>
                  <a:gd name="connsiteX425" fmla="*/ 2104199 w 2466883"/>
                  <a:gd name="connsiteY425" fmla="*/ 2541023 h 2547625"/>
                  <a:gd name="connsiteX426" fmla="*/ 2089439 w 2466883"/>
                  <a:gd name="connsiteY426" fmla="*/ 2531536 h 2547625"/>
                  <a:gd name="connsiteX427" fmla="*/ 2076787 w 2466883"/>
                  <a:gd name="connsiteY427" fmla="*/ 2514672 h 2547625"/>
                  <a:gd name="connsiteX428" fmla="*/ 2070461 w 2466883"/>
                  <a:gd name="connsiteY428" fmla="*/ 2497807 h 2547625"/>
                  <a:gd name="connsiteX429" fmla="*/ 2051484 w 2466883"/>
                  <a:gd name="connsiteY429" fmla="*/ 2511510 h 2547625"/>
                  <a:gd name="connsiteX430" fmla="*/ 2049375 w 2466883"/>
                  <a:gd name="connsiteY430" fmla="*/ 2535752 h 2547625"/>
                  <a:gd name="connsiteX431" fmla="*/ 2031452 w 2466883"/>
                  <a:gd name="connsiteY431" fmla="*/ 2537861 h 2547625"/>
                  <a:gd name="connsiteX432" fmla="*/ 2017746 w 2466883"/>
                  <a:gd name="connsiteY432" fmla="*/ 2542077 h 2547625"/>
                  <a:gd name="connsiteX433" fmla="*/ 1999822 w 2466883"/>
                  <a:gd name="connsiteY433" fmla="*/ 2547347 h 2547625"/>
                  <a:gd name="connsiteX434" fmla="*/ 1995605 w 2466883"/>
                  <a:gd name="connsiteY434" fmla="*/ 2523104 h 2547625"/>
                  <a:gd name="connsiteX435" fmla="*/ 1990333 w 2466883"/>
                  <a:gd name="connsiteY435" fmla="*/ 2495699 h 2547625"/>
                  <a:gd name="connsiteX436" fmla="*/ 1991388 w 2466883"/>
                  <a:gd name="connsiteY436" fmla="*/ 2480943 h 2547625"/>
                  <a:gd name="connsiteX437" fmla="*/ 1988225 w 2466883"/>
                  <a:gd name="connsiteY437" fmla="*/ 2456700 h 2547625"/>
                  <a:gd name="connsiteX438" fmla="*/ 1992442 w 2466883"/>
                  <a:gd name="connsiteY438" fmla="*/ 2424025 h 2547625"/>
                  <a:gd name="connsiteX439" fmla="*/ 2002985 w 2466883"/>
                  <a:gd name="connsiteY439" fmla="*/ 2410322 h 2547625"/>
                  <a:gd name="connsiteX440" fmla="*/ 2010365 w 2466883"/>
                  <a:gd name="connsiteY440" fmla="*/ 2382918 h 2547625"/>
                  <a:gd name="connsiteX441" fmla="*/ 2037777 w 2466883"/>
                  <a:gd name="connsiteY441" fmla="*/ 2371323 h 2547625"/>
                  <a:gd name="connsiteX442" fmla="*/ 2025126 w 2466883"/>
                  <a:gd name="connsiteY442" fmla="*/ 2336540 h 2547625"/>
                  <a:gd name="connsiteX443" fmla="*/ 1996659 w 2466883"/>
                  <a:gd name="connsiteY443" fmla="*/ 2335486 h 2547625"/>
                  <a:gd name="connsiteX444" fmla="*/ 1981899 w 2466883"/>
                  <a:gd name="connsiteY444" fmla="*/ 2334432 h 2547625"/>
                  <a:gd name="connsiteX445" fmla="*/ 1960813 w 2466883"/>
                  <a:gd name="connsiteY445" fmla="*/ 2308081 h 2547625"/>
                  <a:gd name="connsiteX446" fmla="*/ 1967138 w 2466883"/>
                  <a:gd name="connsiteY446" fmla="*/ 2289109 h 2547625"/>
                  <a:gd name="connsiteX447" fmla="*/ 1955541 w 2466883"/>
                  <a:gd name="connsiteY447" fmla="*/ 2270136 h 2547625"/>
                  <a:gd name="connsiteX448" fmla="*/ 1969247 w 2466883"/>
                  <a:gd name="connsiteY448" fmla="*/ 2257488 h 2547625"/>
                  <a:gd name="connsiteX449" fmla="*/ 1985062 w 2466883"/>
                  <a:gd name="connsiteY449" fmla="*/ 2264866 h 2547625"/>
                  <a:gd name="connsiteX450" fmla="*/ 1989279 w 2466883"/>
                  <a:gd name="connsiteY450" fmla="*/ 2278568 h 2547625"/>
                  <a:gd name="connsiteX451" fmla="*/ 2000877 w 2466883"/>
                  <a:gd name="connsiteY451" fmla="*/ 2275406 h 2547625"/>
                  <a:gd name="connsiteX452" fmla="*/ 1997714 w 2466883"/>
                  <a:gd name="connsiteY452" fmla="*/ 2261704 h 2547625"/>
                  <a:gd name="connsiteX453" fmla="*/ 1996659 w 2466883"/>
                  <a:gd name="connsiteY453" fmla="*/ 2245893 h 2547625"/>
                  <a:gd name="connsiteX454" fmla="*/ 2013528 w 2466883"/>
                  <a:gd name="connsiteY454" fmla="*/ 2241677 h 2547625"/>
                  <a:gd name="connsiteX455" fmla="*/ 2021963 w 2466883"/>
                  <a:gd name="connsiteY455" fmla="*/ 2216380 h 2547625"/>
                  <a:gd name="connsiteX456" fmla="*/ 2038832 w 2466883"/>
                  <a:gd name="connsiteY456" fmla="*/ 2216380 h 2547625"/>
                  <a:gd name="connsiteX457" fmla="*/ 2052538 w 2466883"/>
                  <a:gd name="connsiteY457" fmla="*/ 2211110 h 2547625"/>
                  <a:gd name="connsiteX458" fmla="*/ 2068353 w 2466883"/>
                  <a:gd name="connsiteY458" fmla="*/ 2214272 h 2547625"/>
                  <a:gd name="connsiteX459" fmla="*/ 2079950 w 2466883"/>
                  <a:gd name="connsiteY459" fmla="*/ 2215326 h 2547625"/>
                  <a:gd name="connsiteX460" fmla="*/ 2092602 w 2466883"/>
                  <a:gd name="connsiteY460" fmla="*/ 2209002 h 2547625"/>
                  <a:gd name="connsiteX461" fmla="*/ 2083071 w 2466883"/>
                  <a:gd name="connsiteY461" fmla="*/ 2190830 h 2547625"/>
                  <a:gd name="connsiteX462" fmla="*/ 2076787 w 2466883"/>
                  <a:gd name="connsiteY462" fmla="*/ 2187921 h 2547625"/>
                  <a:gd name="connsiteX463" fmla="*/ 2051484 w 2466883"/>
                  <a:gd name="connsiteY463" fmla="*/ 2176327 h 2547625"/>
                  <a:gd name="connsiteX464" fmla="*/ 2026180 w 2466883"/>
                  <a:gd name="connsiteY464" fmla="*/ 2170003 h 2547625"/>
                  <a:gd name="connsiteX465" fmla="*/ 2015637 w 2466883"/>
                  <a:gd name="connsiteY465" fmla="*/ 2157354 h 2547625"/>
                  <a:gd name="connsiteX466" fmla="*/ 2019854 w 2466883"/>
                  <a:gd name="connsiteY466" fmla="*/ 2146814 h 2547625"/>
                  <a:gd name="connsiteX467" fmla="*/ 2045158 w 2466883"/>
                  <a:gd name="connsiteY467" fmla="*/ 2132058 h 2547625"/>
                  <a:gd name="connsiteX468" fmla="*/ 2057809 w 2466883"/>
                  <a:gd name="connsiteY468" fmla="*/ 2112031 h 2547625"/>
                  <a:gd name="connsiteX469" fmla="*/ 2058864 w 2466883"/>
                  <a:gd name="connsiteY469" fmla="*/ 2105791 h 2547625"/>
                  <a:gd name="connsiteX470" fmla="*/ 2043049 w 2466883"/>
                  <a:gd name="connsiteY470" fmla="*/ 2089896 h 2547625"/>
                  <a:gd name="connsiteX471" fmla="*/ 2040940 w 2466883"/>
                  <a:gd name="connsiteY471" fmla="*/ 2079356 h 2547625"/>
                  <a:gd name="connsiteX472" fmla="*/ 2045158 w 2466883"/>
                  <a:gd name="connsiteY472" fmla="*/ 2064599 h 2547625"/>
                  <a:gd name="connsiteX473" fmla="*/ 2037777 w 2466883"/>
                  <a:gd name="connsiteY473" fmla="*/ 2054059 h 2547625"/>
                  <a:gd name="connsiteX474" fmla="*/ 2032506 w 2466883"/>
                  <a:gd name="connsiteY474" fmla="*/ 2042465 h 2547625"/>
                  <a:gd name="connsiteX475" fmla="*/ 2021963 w 2466883"/>
                  <a:gd name="connsiteY475" fmla="*/ 2037194 h 2547625"/>
                  <a:gd name="connsiteX476" fmla="*/ 2009311 w 2466883"/>
                  <a:gd name="connsiteY476" fmla="*/ 2031924 h 2547625"/>
                  <a:gd name="connsiteX477" fmla="*/ 1994551 w 2466883"/>
                  <a:gd name="connsiteY477" fmla="*/ 2037194 h 2547625"/>
                  <a:gd name="connsiteX478" fmla="*/ 1977682 w 2466883"/>
                  <a:gd name="connsiteY478" fmla="*/ 2051951 h 2547625"/>
                  <a:gd name="connsiteX479" fmla="*/ 1958704 w 2466883"/>
                  <a:gd name="connsiteY479" fmla="*/ 2048789 h 2547625"/>
                  <a:gd name="connsiteX480" fmla="*/ 1955541 w 2466883"/>
                  <a:gd name="connsiteY480" fmla="*/ 2061437 h 2547625"/>
                  <a:gd name="connsiteX481" fmla="*/ 1936563 w 2466883"/>
                  <a:gd name="connsiteY481" fmla="*/ 2059329 h 2547625"/>
                  <a:gd name="connsiteX482" fmla="*/ 1934455 w 2466883"/>
                  <a:gd name="connsiteY482" fmla="*/ 2042465 h 2547625"/>
                  <a:gd name="connsiteX483" fmla="*/ 1919694 w 2466883"/>
                  <a:gd name="connsiteY483" fmla="*/ 2038248 h 2547625"/>
                  <a:gd name="connsiteX484" fmla="*/ 1910206 w 2466883"/>
                  <a:gd name="connsiteY484" fmla="*/ 2027708 h 2547625"/>
                  <a:gd name="connsiteX485" fmla="*/ 1882793 w 2466883"/>
                  <a:gd name="connsiteY485" fmla="*/ 2030870 h 2547625"/>
                  <a:gd name="connsiteX486" fmla="*/ 1851164 w 2466883"/>
                  <a:gd name="connsiteY486" fmla="*/ 2024546 h 2547625"/>
                  <a:gd name="connsiteX487" fmla="*/ 1840621 w 2466883"/>
                  <a:gd name="connsiteY487" fmla="*/ 2031924 h 2547625"/>
                  <a:gd name="connsiteX488" fmla="*/ 1835898 w 2466883"/>
                  <a:gd name="connsiteY488" fmla="*/ 2046639 h 2547625"/>
                  <a:gd name="connsiteX489" fmla="*/ 1816414 w 2466883"/>
                  <a:gd name="connsiteY489" fmla="*/ 2044404 h 2547625"/>
                  <a:gd name="connsiteX490" fmla="*/ 1785838 w 2466883"/>
                  <a:gd name="connsiteY490" fmla="*/ 2023408 h 2547625"/>
                  <a:gd name="connsiteX491" fmla="*/ 1776392 w 2466883"/>
                  <a:gd name="connsiteY491" fmla="*/ 1994780 h 2547625"/>
                  <a:gd name="connsiteX492" fmla="*/ 1768168 w 2466883"/>
                  <a:gd name="connsiteY492" fmla="*/ 1967333 h 2547625"/>
                  <a:gd name="connsiteX493" fmla="*/ 1733502 w 2466883"/>
                  <a:gd name="connsiteY493" fmla="*/ 1910668 h 2547625"/>
                  <a:gd name="connsiteX494" fmla="*/ 1721863 w 2466883"/>
                  <a:gd name="connsiteY494" fmla="*/ 1903965 h 2547625"/>
                  <a:gd name="connsiteX495" fmla="*/ 1716085 w 2466883"/>
                  <a:gd name="connsiteY495" fmla="*/ 1898821 h 2547625"/>
                  <a:gd name="connsiteX496" fmla="*/ 1697824 w 2466883"/>
                  <a:gd name="connsiteY496" fmla="*/ 1885540 h 2547625"/>
                  <a:gd name="connsiteX497" fmla="*/ 1724646 w 2466883"/>
                  <a:gd name="connsiteY497" fmla="*/ 1883306 h 2547625"/>
                  <a:gd name="connsiteX498" fmla="*/ 1752058 w 2466883"/>
                  <a:gd name="connsiteY498" fmla="*/ 1871711 h 2547625"/>
                  <a:gd name="connsiteX499" fmla="*/ 1781579 w 2466883"/>
                  <a:gd name="connsiteY499" fmla="*/ 1854847 h 2547625"/>
                  <a:gd name="connsiteX500" fmla="*/ 1788959 w 2466883"/>
                  <a:gd name="connsiteY500" fmla="*/ 1844306 h 2547625"/>
                  <a:gd name="connsiteX501" fmla="*/ 1783688 w 2466883"/>
                  <a:gd name="connsiteY501" fmla="*/ 1814793 h 2547625"/>
                  <a:gd name="connsiteX502" fmla="*/ 1791068 w 2466883"/>
                  <a:gd name="connsiteY502" fmla="*/ 1778956 h 2547625"/>
                  <a:gd name="connsiteX503" fmla="*/ 1794231 w 2466883"/>
                  <a:gd name="connsiteY503" fmla="*/ 1762092 h 2547625"/>
                  <a:gd name="connsiteX504" fmla="*/ 1793177 w 2466883"/>
                  <a:gd name="connsiteY504" fmla="*/ 1733633 h 2547625"/>
                  <a:gd name="connsiteX505" fmla="*/ 1774199 w 2466883"/>
                  <a:gd name="connsiteY505" fmla="*/ 1725200 h 2547625"/>
                  <a:gd name="connsiteX506" fmla="*/ 1740461 w 2466883"/>
                  <a:gd name="connsiteY506" fmla="*/ 1715714 h 2547625"/>
                  <a:gd name="connsiteX507" fmla="*/ 1716212 w 2466883"/>
                  <a:gd name="connsiteY507" fmla="*/ 1715714 h 2547625"/>
                  <a:gd name="connsiteX508" fmla="*/ 1670876 w 2466883"/>
                  <a:gd name="connsiteY508" fmla="*/ 1719930 h 2547625"/>
                  <a:gd name="connsiteX509" fmla="*/ 1642410 w 2466883"/>
                  <a:gd name="connsiteY509" fmla="*/ 1717822 h 2547625"/>
                  <a:gd name="connsiteX510" fmla="*/ 1608672 w 2466883"/>
                  <a:gd name="connsiteY510" fmla="*/ 1723851 h 2547625"/>
                  <a:gd name="connsiteX511" fmla="*/ 1596695 w 2466883"/>
                  <a:gd name="connsiteY511" fmla="*/ 1722629 h 2547625"/>
                  <a:gd name="connsiteX512" fmla="*/ 1596653 w 2466883"/>
                  <a:gd name="connsiteY512" fmla="*/ 1731820 h 2547625"/>
                  <a:gd name="connsiteX513" fmla="*/ 1589019 w 2466883"/>
                  <a:gd name="connsiteY513" fmla="*/ 1755894 h 2547625"/>
                  <a:gd name="connsiteX514" fmla="*/ 1587121 w 2466883"/>
                  <a:gd name="connsiteY514" fmla="*/ 1757875 h 2547625"/>
                  <a:gd name="connsiteX515" fmla="*/ 1585139 w 2466883"/>
                  <a:gd name="connsiteY515" fmla="*/ 1772506 h 2547625"/>
                  <a:gd name="connsiteX516" fmla="*/ 1567596 w 2466883"/>
                  <a:gd name="connsiteY516" fmla="*/ 1799151 h 2547625"/>
                  <a:gd name="connsiteX517" fmla="*/ 1568060 w 2466883"/>
                  <a:gd name="connsiteY517" fmla="*/ 1802272 h 2547625"/>
                  <a:gd name="connsiteX518" fmla="*/ 1558023 w 2466883"/>
                  <a:gd name="connsiteY518" fmla="*/ 1822720 h 2547625"/>
                  <a:gd name="connsiteX519" fmla="*/ 1545877 w 2466883"/>
                  <a:gd name="connsiteY519" fmla="*/ 1830477 h 2547625"/>
                  <a:gd name="connsiteX520" fmla="*/ 1524074 w 2466883"/>
                  <a:gd name="connsiteY520" fmla="*/ 1835031 h 2547625"/>
                  <a:gd name="connsiteX521" fmla="*/ 1511295 w 2466883"/>
                  <a:gd name="connsiteY521" fmla="*/ 1850378 h 2547625"/>
                  <a:gd name="connsiteX522" fmla="*/ 1509904 w 2466883"/>
                  <a:gd name="connsiteY522" fmla="*/ 1851980 h 2547625"/>
                  <a:gd name="connsiteX523" fmla="*/ 1465412 w 2466883"/>
                  <a:gd name="connsiteY523" fmla="*/ 1858894 h 2547625"/>
                  <a:gd name="connsiteX524" fmla="*/ 1442217 w 2466883"/>
                  <a:gd name="connsiteY524" fmla="*/ 1880944 h 2547625"/>
                  <a:gd name="connsiteX525" fmla="*/ 1419148 w 2466883"/>
                  <a:gd name="connsiteY525" fmla="*/ 1893888 h 2547625"/>
                  <a:gd name="connsiteX526" fmla="*/ 1410925 w 2466883"/>
                  <a:gd name="connsiteY526" fmla="*/ 1892075 h 2547625"/>
                  <a:gd name="connsiteX527" fmla="*/ 1402828 w 2466883"/>
                  <a:gd name="connsiteY527" fmla="*/ 1899791 h 2547625"/>
                  <a:gd name="connsiteX528" fmla="*/ 1395700 w 2466883"/>
                  <a:gd name="connsiteY528" fmla="*/ 1900929 h 2547625"/>
                  <a:gd name="connsiteX529" fmla="*/ 1393845 w 2466883"/>
                  <a:gd name="connsiteY529" fmla="*/ 1901814 h 2547625"/>
                  <a:gd name="connsiteX530" fmla="*/ 1385115 w 2466883"/>
                  <a:gd name="connsiteY530" fmla="*/ 1914631 h 2547625"/>
                  <a:gd name="connsiteX531" fmla="*/ 1380645 w 2466883"/>
                  <a:gd name="connsiteY531" fmla="*/ 1915728 h 2547625"/>
                  <a:gd name="connsiteX532" fmla="*/ 1375964 w 2466883"/>
                  <a:gd name="connsiteY532" fmla="*/ 1916529 h 2547625"/>
                  <a:gd name="connsiteX533" fmla="*/ 1363734 w 2466883"/>
                  <a:gd name="connsiteY533" fmla="*/ 1923064 h 2547625"/>
                  <a:gd name="connsiteX534" fmla="*/ 1362215 w 2466883"/>
                  <a:gd name="connsiteY534" fmla="*/ 1924750 h 2547625"/>
                  <a:gd name="connsiteX535" fmla="*/ 1358715 w 2466883"/>
                  <a:gd name="connsiteY535" fmla="*/ 1927870 h 2547625"/>
                  <a:gd name="connsiteX536" fmla="*/ 1351166 w 2466883"/>
                  <a:gd name="connsiteY536" fmla="*/ 1928671 h 2547625"/>
                  <a:gd name="connsiteX537" fmla="*/ 1350154 w 2466883"/>
                  <a:gd name="connsiteY537" fmla="*/ 1929177 h 2547625"/>
                  <a:gd name="connsiteX538" fmla="*/ 1345304 w 2466883"/>
                  <a:gd name="connsiteY538" fmla="*/ 1934911 h 2547625"/>
                  <a:gd name="connsiteX539" fmla="*/ 1325399 w 2466883"/>
                  <a:gd name="connsiteY539" fmla="*/ 1936134 h 25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</a:cxnLst>
                <a:rect l="l" t="t" r="r" b="b"/>
                <a:pathLst>
                  <a:path w="2466883" h="2547625">
                    <a:moveTo>
                      <a:pt x="1324977" y="1936850"/>
                    </a:moveTo>
                    <a:cubicBezTo>
                      <a:pt x="1323881" y="1938916"/>
                      <a:pt x="1323543" y="1941235"/>
                      <a:pt x="1323754" y="1943512"/>
                    </a:cubicBezTo>
                    <a:lnTo>
                      <a:pt x="1323838" y="1944355"/>
                    </a:lnTo>
                    <a:lnTo>
                      <a:pt x="1322826" y="1943301"/>
                    </a:lnTo>
                    <a:cubicBezTo>
                      <a:pt x="1322615" y="1943090"/>
                      <a:pt x="1320085" y="1941699"/>
                      <a:pt x="1319832" y="1941657"/>
                    </a:cubicBezTo>
                    <a:cubicBezTo>
                      <a:pt x="1306252" y="1938790"/>
                      <a:pt x="1305999" y="1951354"/>
                      <a:pt x="1300011" y="1951733"/>
                    </a:cubicBezTo>
                    <a:lnTo>
                      <a:pt x="1299041" y="1951101"/>
                    </a:lnTo>
                    <a:cubicBezTo>
                      <a:pt x="1288709" y="1945367"/>
                      <a:pt x="1285335" y="1952071"/>
                      <a:pt x="1282298" y="1960250"/>
                    </a:cubicBezTo>
                    <a:cubicBezTo>
                      <a:pt x="1276394" y="1961051"/>
                      <a:pt x="1273948" y="1964551"/>
                      <a:pt x="1270701" y="1968767"/>
                    </a:cubicBezTo>
                    <a:cubicBezTo>
                      <a:pt x="1267664" y="1971085"/>
                      <a:pt x="1253284" y="1974796"/>
                      <a:pt x="1249573" y="1973025"/>
                    </a:cubicBezTo>
                    <a:cubicBezTo>
                      <a:pt x="1240379" y="1968598"/>
                      <a:pt x="1238819" y="1974796"/>
                      <a:pt x="1234222" y="1980530"/>
                    </a:cubicBezTo>
                    <a:cubicBezTo>
                      <a:pt x="1226631" y="1980192"/>
                      <a:pt x="1225239" y="1982300"/>
                      <a:pt x="1219250" y="1984956"/>
                    </a:cubicBezTo>
                    <a:cubicBezTo>
                      <a:pt x="1213557" y="1985167"/>
                      <a:pt x="1211491" y="1975934"/>
                      <a:pt x="1200315" y="1976440"/>
                    </a:cubicBezTo>
                    <a:lnTo>
                      <a:pt x="1199387" y="1975470"/>
                    </a:lnTo>
                    <a:lnTo>
                      <a:pt x="1197743" y="1973573"/>
                    </a:lnTo>
                    <a:cubicBezTo>
                      <a:pt x="1194917" y="1970411"/>
                      <a:pt x="1192260" y="1968851"/>
                      <a:pt x="1188507" y="1966996"/>
                    </a:cubicBezTo>
                    <a:cubicBezTo>
                      <a:pt x="1180915" y="1963244"/>
                      <a:pt x="1183825" y="1958817"/>
                      <a:pt x="1175222" y="1954516"/>
                    </a:cubicBezTo>
                    <a:lnTo>
                      <a:pt x="1172228" y="1953040"/>
                    </a:lnTo>
                    <a:cubicBezTo>
                      <a:pt x="1168475" y="1951143"/>
                      <a:pt x="1168348" y="1950300"/>
                      <a:pt x="1166577" y="1946758"/>
                    </a:cubicBezTo>
                    <a:cubicBezTo>
                      <a:pt x="1160884" y="1935164"/>
                      <a:pt x="1154684" y="1937314"/>
                      <a:pt x="1150762" y="1928250"/>
                    </a:cubicBezTo>
                    <a:cubicBezTo>
                      <a:pt x="1142876" y="1910120"/>
                      <a:pt x="1138617" y="1904934"/>
                      <a:pt x="1118880" y="1902067"/>
                    </a:cubicBezTo>
                    <a:cubicBezTo>
                      <a:pt x="1101926" y="1899622"/>
                      <a:pt x="1113271" y="1890768"/>
                      <a:pt x="1089865" y="1892960"/>
                    </a:cubicBezTo>
                    <a:cubicBezTo>
                      <a:pt x="1084931" y="1890642"/>
                      <a:pt x="1083160" y="1887817"/>
                      <a:pt x="1079364" y="1884233"/>
                    </a:cubicBezTo>
                    <a:cubicBezTo>
                      <a:pt x="1072869" y="1878162"/>
                      <a:pt x="1055916" y="1876180"/>
                      <a:pt x="1046343" y="1877825"/>
                    </a:cubicBezTo>
                    <a:cubicBezTo>
                      <a:pt x="1025974" y="1881408"/>
                      <a:pt x="1041535" y="1902911"/>
                      <a:pt x="1028167" y="1901941"/>
                    </a:cubicBezTo>
                    <a:cubicBezTo>
                      <a:pt x="1024624" y="1894774"/>
                      <a:pt x="1027703" y="1894984"/>
                      <a:pt x="1019985" y="1888323"/>
                    </a:cubicBezTo>
                    <a:lnTo>
                      <a:pt x="1018298" y="1886889"/>
                    </a:lnTo>
                    <a:cubicBezTo>
                      <a:pt x="1015810" y="1884655"/>
                      <a:pt x="1016148" y="1879806"/>
                      <a:pt x="1016063" y="1876897"/>
                    </a:cubicBezTo>
                    <a:cubicBezTo>
                      <a:pt x="1015683" y="1858346"/>
                      <a:pt x="973385" y="1872597"/>
                      <a:pt x="964908" y="1844180"/>
                    </a:cubicBezTo>
                    <a:cubicBezTo>
                      <a:pt x="962841" y="1837434"/>
                      <a:pt x="960817" y="1834483"/>
                      <a:pt x="957022" y="1828327"/>
                    </a:cubicBezTo>
                    <a:cubicBezTo>
                      <a:pt x="951286" y="1819009"/>
                      <a:pt x="982283" y="1808554"/>
                      <a:pt x="969589" y="1785871"/>
                    </a:cubicBezTo>
                    <a:lnTo>
                      <a:pt x="968745" y="1784774"/>
                    </a:lnTo>
                    <a:cubicBezTo>
                      <a:pt x="966342" y="1782118"/>
                      <a:pt x="962968" y="1781149"/>
                      <a:pt x="959594" y="1780516"/>
                    </a:cubicBezTo>
                    <a:cubicBezTo>
                      <a:pt x="948545" y="1778450"/>
                      <a:pt x="917717" y="1776975"/>
                      <a:pt x="909029" y="1772969"/>
                    </a:cubicBezTo>
                    <a:cubicBezTo>
                      <a:pt x="905276" y="1766687"/>
                      <a:pt x="891780" y="1756020"/>
                      <a:pt x="883810" y="1760321"/>
                    </a:cubicBezTo>
                    <a:cubicBezTo>
                      <a:pt x="877484" y="1761923"/>
                      <a:pt x="872972" y="1756316"/>
                      <a:pt x="868206" y="1752395"/>
                    </a:cubicBezTo>
                    <a:cubicBezTo>
                      <a:pt x="855470" y="1741939"/>
                      <a:pt x="850789" y="1745438"/>
                      <a:pt x="836703" y="1746576"/>
                    </a:cubicBezTo>
                    <a:lnTo>
                      <a:pt x="835775" y="1746197"/>
                    </a:lnTo>
                    <a:cubicBezTo>
                      <a:pt x="825317" y="1742698"/>
                      <a:pt x="817894" y="1748263"/>
                      <a:pt x="809418" y="1739367"/>
                    </a:cubicBezTo>
                    <a:cubicBezTo>
                      <a:pt x="802206" y="1731778"/>
                      <a:pt x="779306" y="1728531"/>
                      <a:pt x="769354" y="1734855"/>
                    </a:cubicBezTo>
                    <a:cubicBezTo>
                      <a:pt x="762100" y="1728868"/>
                      <a:pt x="757461" y="1734560"/>
                      <a:pt x="753286" y="1722882"/>
                    </a:cubicBezTo>
                    <a:cubicBezTo>
                      <a:pt x="750081" y="1713859"/>
                      <a:pt x="737767" y="1717021"/>
                      <a:pt x="733676" y="1726423"/>
                    </a:cubicBezTo>
                    <a:cubicBezTo>
                      <a:pt x="732706" y="1726845"/>
                      <a:pt x="730934" y="1726254"/>
                      <a:pt x="730007" y="1725959"/>
                    </a:cubicBezTo>
                    <a:cubicBezTo>
                      <a:pt x="719211" y="1722629"/>
                      <a:pt x="712505" y="1722797"/>
                      <a:pt x="708752" y="1726128"/>
                    </a:cubicBezTo>
                    <a:cubicBezTo>
                      <a:pt x="705968" y="1728573"/>
                      <a:pt x="704788" y="1732368"/>
                      <a:pt x="704788" y="1739999"/>
                    </a:cubicBezTo>
                    <a:cubicBezTo>
                      <a:pt x="704788" y="1740716"/>
                      <a:pt x="704745" y="1741391"/>
                      <a:pt x="704661" y="1742023"/>
                    </a:cubicBezTo>
                    <a:cubicBezTo>
                      <a:pt x="697028" y="1743709"/>
                      <a:pt x="693317" y="1742486"/>
                      <a:pt x="687792" y="1736710"/>
                    </a:cubicBezTo>
                    <a:cubicBezTo>
                      <a:pt x="673495" y="1721617"/>
                      <a:pt x="673580" y="1721490"/>
                      <a:pt x="653295" y="1722165"/>
                    </a:cubicBezTo>
                    <a:cubicBezTo>
                      <a:pt x="649795" y="1720436"/>
                      <a:pt x="650132" y="1719467"/>
                      <a:pt x="645493" y="1719256"/>
                    </a:cubicBezTo>
                    <a:cubicBezTo>
                      <a:pt x="645493" y="1719256"/>
                      <a:pt x="640812" y="1718961"/>
                      <a:pt x="640601" y="1718876"/>
                    </a:cubicBezTo>
                    <a:cubicBezTo>
                      <a:pt x="637818" y="1717569"/>
                      <a:pt x="628202" y="1696784"/>
                      <a:pt x="635582" y="1689237"/>
                    </a:cubicBezTo>
                    <a:lnTo>
                      <a:pt x="638408" y="1686412"/>
                    </a:lnTo>
                    <a:cubicBezTo>
                      <a:pt x="640053" y="1684768"/>
                      <a:pt x="642330" y="1682491"/>
                      <a:pt x="642583" y="1680004"/>
                    </a:cubicBezTo>
                    <a:cubicBezTo>
                      <a:pt x="644059" y="1664657"/>
                      <a:pt x="635076" y="1661115"/>
                      <a:pt x="622425" y="1661874"/>
                    </a:cubicBezTo>
                    <a:cubicBezTo>
                      <a:pt x="605893" y="1662844"/>
                      <a:pt x="594042" y="1652641"/>
                      <a:pt x="584511" y="1674354"/>
                    </a:cubicBezTo>
                    <a:cubicBezTo>
                      <a:pt x="583246" y="1674902"/>
                      <a:pt x="582150" y="1675492"/>
                      <a:pt x="581138" y="1676125"/>
                    </a:cubicBezTo>
                    <a:lnTo>
                      <a:pt x="567389" y="1675787"/>
                    </a:lnTo>
                    <a:cubicBezTo>
                      <a:pt x="567389" y="1675787"/>
                      <a:pt x="560642" y="1671908"/>
                      <a:pt x="556762" y="1666765"/>
                    </a:cubicBezTo>
                    <a:cubicBezTo>
                      <a:pt x="552924" y="1661621"/>
                      <a:pt x="555497" y="1655213"/>
                      <a:pt x="552924" y="1648467"/>
                    </a:cubicBezTo>
                    <a:cubicBezTo>
                      <a:pt x="550352" y="1641679"/>
                      <a:pt x="543941" y="1642058"/>
                      <a:pt x="533651" y="1642058"/>
                    </a:cubicBezTo>
                    <a:cubicBezTo>
                      <a:pt x="523361" y="1642058"/>
                      <a:pt x="524331" y="1635608"/>
                      <a:pt x="524331" y="1631771"/>
                    </a:cubicBezTo>
                    <a:cubicBezTo>
                      <a:pt x="524331" y="1627892"/>
                      <a:pt x="521759" y="1616002"/>
                      <a:pt x="516614" y="1610859"/>
                    </a:cubicBezTo>
                    <a:cubicBezTo>
                      <a:pt x="511469" y="1605757"/>
                      <a:pt x="510203" y="1600614"/>
                      <a:pt x="511469" y="1595470"/>
                    </a:cubicBezTo>
                    <a:cubicBezTo>
                      <a:pt x="512776" y="1590326"/>
                      <a:pt x="519186" y="1585182"/>
                      <a:pt x="525596" y="1581009"/>
                    </a:cubicBezTo>
                    <a:cubicBezTo>
                      <a:pt x="532007" y="1576792"/>
                      <a:pt x="526904" y="1556597"/>
                      <a:pt x="526904" y="1551116"/>
                    </a:cubicBezTo>
                    <a:cubicBezTo>
                      <a:pt x="526904" y="1545635"/>
                      <a:pt x="534917" y="1535727"/>
                      <a:pt x="541369" y="1534420"/>
                    </a:cubicBezTo>
                    <a:cubicBezTo>
                      <a:pt x="547779" y="1533156"/>
                      <a:pt x="552924" y="1529277"/>
                      <a:pt x="554189" y="1524175"/>
                    </a:cubicBezTo>
                    <a:cubicBezTo>
                      <a:pt x="555497" y="1519031"/>
                      <a:pt x="558069" y="1510979"/>
                      <a:pt x="549086" y="1509672"/>
                    </a:cubicBezTo>
                    <a:cubicBezTo>
                      <a:pt x="540062" y="1508407"/>
                      <a:pt x="533651" y="1516122"/>
                      <a:pt x="528169" y="1524175"/>
                    </a:cubicBezTo>
                    <a:cubicBezTo>
                      <a:pt x="522687" y="1532186"/>
                      <a:pt x="519186" y="1531849"/>
                      <a:pt x="514041" y="1531849"/>
                    </a:cubicBezTo>
                    <a:cubicBezTo>
                      <a:pt x="508896" y="1531849"/>
                      <a:pt x="510203" y="1521603"/>
                      <a:pt x="510203" y="1514815"/>
                    </a:cubicBezTo>
                    <a:cubicBezTo>
                      <a:pt x="510203" y="1508069"/>
                      <a:pt x="510203" y="1501998"/>
                      <a:pt x="516614" y="1498119"/>
                    </a:cubicBezTo>
                    <a:cubicBezTo>
                      <a:pt x="523024" y="1494283"/>
                      <a:pt x="524331" y="1491711"/>
                      <a:pt x="523024" y="1486567"/>
                    </a:cubicBezTo>
                    <a:cubicBezTo>
                      <a:pt x="521759" y="1481423"/>
                      <a:pt x="528169" y="1470841"/>
                      <a:pt x="528169" y="1464390"/>
                    </a:cubicBezTo>
                    <a:cubicBezTo>
                      <a:pt x="528169" y="1457982"/>
                      <a:pt x="541369" y="1438377"/>
                      <a:pt x="545207" y="1435805"/>
                    </a:cubicBezTo>
                    <a:cubicBezTo>
                      <a:pt x="549086" y="1433233"/>
                      <a:pt x="563214" y="1419109"/>
                      <a:pt x="566124" y="1413628"/>
                    </a:cubicBezTo>
                    <a:cubicBezTo>
                      <a:pt x="569034" y="1408147"/>
                      <a:pt x="580252" y="1399504"/>
                      <a:pt x="580252" y="1390524"/>
                    </a:cubicBezTo>
                    <a:cubicBezTo>
                      <a:pt x="580252" y="1381543"/>
                      <a:pt x="589235" y="1377327"/>
                      <a:pt x="596952" y="1373491"/>
                    </a:cubicBezTo>
                    <a:cubicBezTo>
                      <a:pt x="604628" y="1369654"/>
                      <a:pt x="616563" y="1359366"/>
                      <a:pt x="620400" y="1355530"/>
                    </a:cubicBezTo>
                    <a:cubicBezTo>
                      <a:pt x="624238" y="1351651"/>
                      <a:pt x="637438" y="1347477"/>
                      <a:pt x="642583" y="1352958"/>
                    </a:cubicBezTo>
                    <a:cubicBezTo>
                      <a:pt x="647728" y="1358439"/>
                      <a:pt x="656711" y="1346170"/>
                      <a:pt x="643848" y="1334618"/>
                    </a:cubicBezTo>
                    <a:cubicBezTo>
                      <a:pt x="631028" y="1323065"/>
                      <a:pt x="636131" y="1330781"/>
                      <a:pt x="624238" y="1330781"/>
                    </a:cubicBezTo>
                    <a:cubicBezTo>
                      <a:pt x="612345" y="1330781"/>
                      <a:pt x="607538" y="1326902"/>
                      <a:pt x="604965" y="1321801"/>
                    </a:cubicBezTo>
                    <a:cubicBezTo>
                      <a:pt x="602393" y="1316657"/>
                      <a:pt x="601127" y="1298317"/>
                      <a:pt x="601127" y="1294480"/>
                    </a:cubicBezTo>
                    <a:cubicBezTo>
                      <a:pt x="601127" y="1290601"/>
                      <a:pt x="604965" y="1281284"/>
                      <a:pt x="604965" y="1274875"/>
                    </a:cubicBezTo>
                    <a:cubicBezTo>
                      <a:pt x="604965" y="1268467"/>
                      <a:pt x="611418" y="1262016"/>
                      <a:pt x="616563" y="1258179"/>
                    </a:cubicBezTo>
                    <a:cubicBezTo>
                      <a:pt x="621665" y="1254342"/>
                      <a:pt x="631956" y="1249199"/>
                      <a:pt x="642583" y="1246290"/>
                    </a:cubicBezTo>
                    <a:cubicBezTo>
                      <a:pt x="653211" y="1243381"/>
                      <a:pt x="643848" y="1232166"/>
                      <a:pt x="647728" y="1225715"/>
                    </a:cubicBezTo>
                    <a:cubicBezTo>
                      <a:pt x="651566" y="1219306"/>
                      <a:pt x="647728" y="1211254"/>
                      <a:pt x="641276" y="1207417"/>
                    </a:cubicBezTo>
                    <a:cubicBezTo>
                      <a:pt x="634865" y="1203580"/>
                      <a:pt x="630690" y="1197130"/>
                      <a:pt x="633221" y="1184312"/>
                    </a:cubicBezTo>
                    <a:cubicBezTo>
                      <a:pt x="635793" y="1171453"/>
                      <a:pt x="633221" y="1171116"/>
                      <a:pt x="630690" y="1165972"/>
                    </a:cubicBezTo>
                    <a:cubicBezTo>
                      <a:pt x="628118" y="1160829"/>
                      <a:pt x="624238" y="1167279"/>
                      <a:pt x="613990" y="1176260"/>
                    </a:cubicBezTo>
                    <a:cubicBezTo>
                      <a:pt x="603700" y="1185240"/>
                      <a:pt x="595645" y="1183005"/>
                      <a:pt x="589235" y="1186884"/>
                    </a:cubicBezTo>
                    <a:cubicBezTo>
                      <a:pt x="582825" y="1190721"/>
                      <a:pt x="575107" y="1189414"/>
                      <a:pt x="569962" y="1181741"/>
                    </a:cubicBezTo>
                    <a:cubicBezTo>
                      <a:pt x="564817" y="1174025"/>
                      <a:pt x="571227" y="1168544"/>
                      <a:pt x="571227" y="1168544"/>
                    </a:cubicBezTo>
                    <a:cubicBezTo>
                      <a:pt x="571227" y="1168544"/>
                      <a:pt x="581517" y="1159564"/>
                      <a:pt x="586662" y="1154420"/>
                    </a:cubicBezTo>
                    <a:cubicBezTo>
                      <a:pt x="591807" y="1149276"/>
                      <a:pt x="589235" y="1145102"/>
                      <a:pt x="577679" y="1136122"/>
                    </a:cubicBezTo>
                    <a:cubicBezTo>
                      <a:pt x="566124" y="1127100"/>
                      <a:pt x="559334" y="1106230"/>
                      <a:pt x="555497" y="1099821"/>
                    </a:cubicBezTo>
                    <a:cubicBezTo>
                      <a:pt x="551617" y="1093370"/>
                      <a:pt x="549086" y="1089534"/>
                      <a:pt x="541369" y="1083125"/>
                    </a:cubicBezTo>
                    <a:cubicBezTo>
                      <a:pt x="533651" y="1076674"/>
                      <a:pt x="534917" y="1072501"/>
                      <a:pt x="534917" y="1068664"/>
                    </a:cubicBezTo>
                    <a:cubicBezTo>
                      <a:pt x="534917" y="1064785"/>
                      <a:pt x="538796" y="1019504"/>
                      <a:pt x="538796" y="1014360"/>
                    </a:cubicBezTo>
                    <a:cubicBezTo>
                      <a:pt x="538796" y="1009216"/>
                      <a:pt x="540062" y="1002471"/>
                      <a:pt x="533651" y="996062"/>
                    </a:cubicBezTo>
                    <a:cubicBezTo>
                      <a:pt x="527241" y="989611"/>
                      <a:pt x="525596" y="989611"/>
                      <a:pt x="520451" y="994755"/>
                    </a:cubicBezTo>
                    <a:cubicBezTo>
                      <a:pt x="515348" y="999899"/>
                      <a:pt x="463265" y="1050661"/>
                      <a:pt x="456855" y="1053233"/>
                    </a:cubicBezTo>
                    <a:cubicBezTo>
                      <a:pt x="450403" y="1055805"/>
                      <a:pt x="445300" y="1054498"/>
                      <a:pt x="436275" y="1053233"/>
                    </a:cubicBezTo>
                    <a:cubicBezTo>
                      <a:pt x="427292" y="1051968"/>
                      <a:pt x="426955" y="1046824"/>
                      <a:pt x="425690" y="1042608"/>
                    </a:cubicBezTo>
                    <a:cubicBezTo>
                      <a:pt x="424382" y="1038434"/>
                      <a:pt x="424382" y="1013095"/>
                      <a:pt x="424382" y="1007614"/>
                    </a:cubicBezTo>
                    <a:cubicBezTo>
                      <a:pt x="424382" y="1002133"/>
                      <a:pt x="414134" y="988347"/>
                      <a:pt x="406417" y="980631"/>
                    </a:cubicBezTo>
                    <a:cubicBezTo>
                      <a:pt x="398699" y="972915"/>
                      <a:pt x="395789" y="971313"/>
                      <a:pt x="394524" y="963598"/>
                    </a:cubicBezTo>
                    <a:cubicBezTo>
                      <a:pt x="393217" y="955882"/>
                      <a:pt x="388072" y="950781"/>
                      <a:pt x="384234" y="946902"/>
                    </a:cubicBezTo>
                    <a:cubicBezTo>
                      <a:pt x="380396" y="943065"/>
                      <a:pt x="363696" y="928604"/>
                      <a:pt x="355641" y="920888"/>
                    </a:cubicBezTo>
                    <a:cubicBezTo>
                      <a:pt x="352267" y="917684"/>
                      <a:pt x="350538" y="913341"/>
                      <a:pt x="349652" y="909378"/>
                    </a:cubicBezTo>
                    <a:lnTo>
                      <a:pt x="337169" y="914648"/>
                    </a:lnTo>
                    <a:cubicBezTo>
                      <a:pt x="337169" y="914648"/>
                      <a:pt x="337169" y="930459"/>
                      <a:pt x="336115" y="935729"/>
                    </a:cubicBezTo>
                    <a:cubicBezTo>
                      <a:pt x="335061" y="940999"/>
                      <a:pt x="327681" y="944161"/>
                      <a:pt x="327681" y="944161"/>
                    </a:cubicBezTo>
                    <a:cubicBezTo>
                      <a:pt x="327681" y="944161"/>
                      <a:pt x="317137" y="951540"/>
                      <a:pt x="311866" y="954702"/>
                    </a:cubicBezTo>
                    <a:cubicBezTo>
                      <a:pt x="306594" y="957864"/>
                      <a:pt x="304486" y="969458"/>
                      <a:pt x="304486" y="969458"/>
                    </a:cubicBezTo>
                    <a:cubicBezTo>
                      <a:pt x="304486" y="969458"/>
                      <a:pt x="304486" y="977890"/>
                      <a:pt x="288671" y="983161"/>
                    </a:cubicBezTo>
                    <a:cubicBezTo>
                      <a:pt x="272856" y="988431"/>
                      <a:pt x="274965" y="986323"/>
                      <a:pt x="270748" y="982107"/>
                    </a:cubicBezTo>
                    <a:cubicBezTo>
                      <a:pt x="266530" y="977890"/>
                      <a:pt x="255987" y="981053"/>
                      <a:pt x="255987" y="981053"/>
                    </a:cubicBezTo>
                    <a:cubicBezTo>
                      <a:pt x="255987" y="981053"/>
                      <a:pt x="223304" y="986323"/>
                      <a:pt x="219086" y="985269"/>
                    </a:cubicBezTo>
                    <a:cubicBezTo>
                      <a:pt x="214869" y="984215"/>
                      <a:pt x="203272" y="987377"/>
                      <a:pt x="203272" y="987377"/>
                    </a:cubicBezTo>
                    <a:cubicBezTo>
                      <a:pt x="203272" y="987377"/>
                      <a:pt x="200109" y="996863"/>
                      <a:pt x="199054" y="1002133"/>
                    </a:cubicBezTo>
                    <a:cubicBezTo>
                      <a:pt x="198000" y="1007403"/>
                      <a:pt x="194837" y="1010565"/>
                      <a:pt x="188511" y="1011620"/>
                    </a:cubicBezTo>
                    <a:cubicBezTo>
                      <a:pt x="182185" y="1012674"/>
                      <a:pt x="173751" y="1013728"/>
                      <a:pt x="166371" y="1013728"/>
                    </a:cubicBezTo>
                    <a:cubicBezTo>
                      <a:pt x="158990" y="1013728"/>
                      <a:pt x="152665" y="1017944"/>
                      <a:pt x="152665" y="1017944"/>
                    </a:cubicBezTo>
                    <a:cubicBezTo>
                      <a:pt x="152665" y="1017944"/>
                      <a:pt x="135796" y="1033754"/>
                      <a:pt x="130524" y="1037970"/>
                    </a:cubicBezTo>
                    <a:cubicBezTo>
                      <a:pt x="125252" y="1042187"/>
                      <a:pt x="117872" y="1039024"/>
                      <a:pt x="113655" y="1035862"/>
                    </a:cubicBezTo>
                    <a:cubicBezTo>
                      <a:pt x="109438" y="1032700"/>
                      <a:pt x="104166" y="1032700"/>
                      <a:pt x="104166" y="1032700"/>
                    </a:cubicBezTo>
                    <a:cubicBezTo>
                      <a:pt x="104166" y="1032700"/>
                      <a:pt x="90460" y="1034808"/>
                      <a:pt x="84134" y="1034808"/>
                    </a:cubicBezTo>
                    <a:cubicBezTo>
                      <a:pt x="77808" y="1034808"/>
                      <a:pt x="75700" y="1035862"/>
                      <a:pt x="72537" y="1031646"/>
                    </a:cubicBezTo>
                    <a:cubicBezTo>
                      <a:pt x="69374" y="1027430"/>
                      <a:pt x="58831" y="1026376"/>
                      <a:pt x="52505" y="1026376"/>
                    </a:cubicBezTo>
                    <a:cubicBezTo>
                      <a:pt x="46179" y="1026376"/>
                      <a:pt x="38546" y="1015709"/>
                      <a:pt x="38546" y="1015709"/>
                    </a:cubicBezTo>
                    <a:cubicBezTo>
                      <a:pt x="29394" y="1014529"/>
                      <a:pt x="19188" y="1009975"/>
                      <a:pt x="14802" y="1002681"/>
                    </a:cubicBezTo>
                    <a:cubicBezTo>
                      <a:pt x="12230" y="998423"/>
                      <a:pt x="11218" y="993153"/>
                      <a:pt x="14465" y="987124"/>
                    </a:cubicBezTo>
                    <a:cubicBezTo>
                      <a:pt x="169" y="980125"/>
                      <a:pt x="-928" y="971145"/>
                      <a:pt x="11176" y="958918"/>
                    </a:cubicBezTo>
                    <a:cubicBezTo>
                      <a:pt x="3838" y="952847"/>
                      <a:pt x="211" y="950022"/>
                      <a:pt x="3079" y="940114"/>
                    </a:cubicBezTo>
                    <a:cubicBezTo>
                      <a:pt x="2404" y="939903"/>
                      <a:pt x="886" y="939186"/>
                      <a:pt x="42" y="938638"/>
                    </a:cubicBezTo>
                    <a:lnTo>
                      <a:pt x="0" y="938554"/>
                    </a:lnTo>
                    <a:cubicBezTo>
                      <a:pt x="2362" y="936910"/>
                      <a:pt x="4681" y="935181"/>
                      <a:pt x="5609" y="934422"/>
                    </a:cubicBezTo>
                    <a:cubicBezTo>
                      <a:pt x="16447" y="925357"/>
                      <a:pt x="22056" y="907144"/>
                      <a:pt x="21719" y="893483"/>
                    </a:cubicBezTo>
                    <a:lnTo>
                      <a:pt x="23448" y="891249"/>
                    </a:lnTo>
                    <a:lnTo>
                      <a:pt x="33443" y="891544"/>
                    </a:lnTo>
                    <a:cubicBezTo>
                      <a:pt x="40612" y="890237"/>
                      <a:pt x="45842" y="873794"/>
                      <a:pt x="41456" y="867976"/>
                    </a:cubicBezTo>
                    <a:lnTo>
                      <a:pt x="37407" y="862579"/>
                    </a:lnTo>
                    <a:cubicBezTo>
                      <a:pt x="47022" y="843227"/>
                      <a:pt x="57523" y="825224"/>
                      <a:pt x="68446" y="806505"/>
                    </a:cubicBezTo>
                    <a:cubicBezTo>
                      <a:pt x="71314" y="804734"/>
                      <a:pt x="77302" y="804565"/>
                      <a:pt x="80423" y="805282"/>
                    </a:cubicBezTo>
                    <a:cubicBezTo>
                      <a:pt x="82616" y="803806"/>
                      <a:pt x="89701" y="798958"/>
                      <a:pt x="89617" y="796175"/>
                    </a:cubicBezTo>
                    <a:cubicBezTo>
                      <a:pt x="89279" y="788333"/>
                      <a:pt x="89448" y="780491"/>
                      <a:pt x="84640" y="773745"/>
                    </a:cubicBezTo>
                    <a:cubicBezTo>
                      <a:pt x="85821" y="770920"/>
                      <a:pt x="87128" y="768897"/>
                      <a:pt x="88900" y="766409"/>
                    </a:cubicBezTo>
                    <a:cubicBezTo>
                      <a:pt x="99696" y="751400"/>
                      <a:pt x="112601" y="728843"/>
                      <a:pt x="121541" y="712906"/>
                    </a:cubicBezTo>
                    <a:cubicBezTo>
                      <a:pt x="128289" y="700848"/>
                      <a:pt x="136175" y="689844"/>
                      <a:pt x="142248" y="677533"/>
                    </a:cubicBezTo>
                    <a:cubicBezTo>
                      <a:pt x="149417" y="663029"/>
                      <a:pt x="156629" y="651857"/>
                      <a:pt x="165780" y="638449"/>
                    </a:cubicBezTo>
                    <a:lnTo>
                      <a:pt x="167003" y="636257"/>
                    </a:lnTo>
                    <a:cubicBezTo>
                      <a:pt x="175058" y="622006"/>
                      <a:pt x="182481" y="607925"/>
                      <a:pt x="190915" y="593885"/>
                    </a:cubicBezTo>
                    <a:cubicBezTo>
                      <a:pt x="190999" y="593716"/>
                      <a:pt x="192222" y="593084"/>
                      <a:pt x="192433" y="592957"/>
                    </a:cubicBezTo>
                    <a:cubicBezTo>
                      <a:pt x="196735" y="593337"/>
                      <a:pt x="206899" y="593421"/>
                      <a:pt x="210863" y="591102"/>
                    </a:cubicBezTo>
                    <a:cubicBezTo>
                      <a:pt x="216640" y="583260"/>
                      <a:pt x="215797" y="575334"/>
                      <a:pt x="213688" y="565805"/>
                    </a:cubicBezTo>
                    <a:lnTo>
                      <a:pt x="214616" y="564372"/>
                    </a:lnTo>
                    <a:cubicBezTo>
                      <a:pt x="217357" y="563824"/>
                      <a:pt x="219677" y="563065"/>
                      <a:pt x="222123" y="561758"/>
                    </a:cubicBezTo>
                    <a:cubicBezTo>
                      <a:pt x="223852" y="561041"/>
                      <a:pt x="224990" y="559776"/>
                      <a:pt x="226382" y="558511"/>
                    </a:cubicBezTo>
                    <a:cubicBezTo>
                      <a:pt x="235112" y="555729"/>
                      <a:pt x="234943" y="565848"/>
                      <a:pt x="251812" y="557710"/>
                    </a:cubicBezTo>
                    <a:lnTo>
                      <a:pt x="261596" y="562601"/>
                    </a:lnTo>
                    <a:cubicBezTo>
                      <a:pt x="265012" y="561547"/>
                      <a:pt x="269230" y="559734"/>
                      <a:pt x="272730" y="559186"/>
                    </a:cubicBezTo>
                    <a:cubicBezTo>
                      <a:pt x="278339" y="558301"/>
                      <a:pt x="284580" y="557879"/>
                      <a:pt x="290063" y="556446"/>
                    </a:cubicBezTo>
                    <a:cubicBezTo>
                      <a:pt x="297359" y="554590"/>
                      <a:pt x="304612" y="549615"/>
                      <a:pt x="311950" y="548224"/>
                    </a:cubicBezTo>
                    <a:cubicBezTo>
                      <a:pt x="318487" y="547002"/>
                      <a:pt x="339869" y="543586"/>
                      <a:pt x="345309" y="541394"/>
                    </a:cubicBezTo>
                    <a:cubicBezTo>
                      <a:pt x="349189" y="539834"/>
                      <a:pt x="358298" y="534775"/>
                      <a:pt x="361756" y="534100"/>
                    </a:cubicBezTo>
                    <a:cubicBezTo>
                      <a:pt x="366732" y="533088"/>
                      <a:pt x="375926" y="530516"/>
                      <a:pt x="380987" y="531402"/>
                    </a:cubicBezTo>
                    <a:cubicBezTo>
                      <a:pt x="394777" y="533805"/>
                      <a:pt x="388367" y="536630"/>
                      <a:pt x="403507" y="531697"/>
                    </a:cubicBezTo>
                    <a:cubicBezTo>
                      <a:pt x="403886" y="531570"/>
                      <a:pt x="407682" y="532119"/>
                      <a:pt x="408272" y="532161"/>
                    </a:cubicBezTo>
                    <a:cubicBezTo>
                      <a:pt x="411351" y="536124"/>
                      <a:pt x="419870" y="535660"/>
                      <a:pt x="424171" y="542659"/>
                    </a:cubicBezTo>
                    <a:cubicBezTo>
                      <a:pt x="423539" y="545315"/>
                      <a:pt x="423623" y="549826"/>
                      <a:pt x="424888" y="552356"/>
                    </a:cubicBezTo>
                    <a:cubicBezTo>
                      <a:pt x="428262" y="553705"/>
                      <a:pt x="439649" y="551977"/>
                      <a:pt x="446607" y="553832"/>
                    </a:cubicBezTo>
                    <a:cubicBezTo>
                      <a:pt x="449011" y="550037"/>
                      <a:pt x="446607" y="547929"/>
                      <a:pt x="446902" y="544851"/>
                    </a:cubicBezTo>
                    <a:cubicBezTo>
                      <a:pt x="447830" y="536082"/>
                      <a:pt x="452680" y="530685"/>
                      <a:pt x="456096" y="522759"/>
                    </a:cubicBezTo>
                    <a:cubicBezTo>
                      <a:pt x="459343" y="515212"/>
                      <a:pt x="456433" y="472882"/>
                      <a:pt x="457277" y="462721"/>
                    </a:cubicBezTo>
                    <a:cubicBezTo>
                      <a:pt x="457741" y="457619"/>
                      <a:pt x="460313" y="453192"/>
                      <a:pt x="460060" y="447669"/>
                    </a:cubicBezTo>
                    <a:cubicBezTo>
                      <a:pt x="458036" y="439448"/>
                      <a:pt x="445300" y="432491"/>
                      <a:pt x="443824" y="426083"/>
                    </a:cubicBezTo>
                    <a:cubicBezTo>
                      <a:pt x="444583" y="414910"/>
                      <a:pt x="454704" y="397919"/>
                      <a:pt x="458753" y="386029"/>
                    </a:cubicBezTo>
                    <a:cubicBezTo>
                      <a:pt x="458964" y="385439"/>
                      <a:pt x="459343" y="384765"/>
                      <a:pt x="459386" y="384132"/>
                    </a:cubicBezTo>
                    <a:cubicBezTo>
                      <a:pt x="459807" y="380085"/>
                      <a:pt x="459849" y="375278"/>
                      <a:pt x="460651" y="371315"/>
                    </a:cubicBezTo>
                    <a:cubicBezTo>
                      <a:pt x="461283" y="368364"/>
                      <a:pt x="463771" y="365455"/>
                      <a:pt x="464404" y="362546"/>
                    </a:cubicBezTo>
                    <a:cubicBezTo>
                      <a:pt x="468495" y="343446"/>
                      <a:pt x="474568" y="325148"/>
                      <a:pt x="478321" y="306007"/>
                    </a:cubicBezTo>
                    <a:lnTo>
                      <a:pt x="479207" y="302634"/>
                    </a:lnTo>
                    <a:cubicBezTo>
                      <a:pt x="481315" y="294792"/>
                      <a:pt x="492364" y="252041"/>
                      <a:pt x="494600" y="247993"/>
                    </a:cubicBezTo>
                    <a:cubicBezTo>
                      <a:pt x="502739" y="242344"/>
                      <a:pt x="506998" y="239434"/>
                      <a:pt x="510035" y="235598"/>
                    </a:cubicBezTo>
                    <a:cubicBezTo>
                      <a:pt x="513451" y="231339"/>
                      <a:pt x="515348" y="225816"/>
                      <a:pt x="519524" y="213927"/>
                    </a:cubicBezTo>
                    <a:lnTo>
                      <a:pt x="528717" y="187660"/>
                    </a:lnTo>
                    <a:cubicBezTo>
                      <a:pt x="534242" y="171892"/>
                      <a:pt x="540525" y="156756"/>
                      <a:pt x="547357" y="141241"/>
                    </a:cubicBezTo>
                    <a:cubicBezTo>
                      <a:pt x="547526" y="140861"/>
                      <a:pt x="555539" y="123195"/>
                      <a:pt x="555665" y="122437"/>
                    </a:cubicBezTo>
                    <a:cubicBezTo>
                      <a:pt x="556720" y="115859"/>
                      <a:pt x="554527" y="100766"/>
                      <a:pt x="556214" y="95917"/>
                    </a:cubicBezTo>
                    <a:cubicBezTo>
                      <a:pt x="565028" y="71211"/>
                      <a:pt x="572281" y="46799"/>
                      <a:pt x="579704" y="21544"/>
                    </a:cubicBezTo>
                    <a:cubicBezTo>
                      <a:pt x="580800" y="17834"/>
                      <a:pt x="589403" y="9402"/>
                      <a:pt x="596404" y="0"/>
                    </a:cubicBezTo>
                    <a:cubicBezTo>
                      <a:pt x="598977" y="3795"/>
                      <a:pt x="606230" y="14967"/>
                      <a:pt x="607074" y="21882"/>
                    </a:cubicBezTo>
                    <a:cubicBezTo>
                      <a:pt x="608128" y="30314"/>
                      <a:pt x="611291" y="40854"/>
                      <a:pt x="615508" y="47179"/>
                    </a:cubicBezTo>
                    <a:cubicBezTo>
                      <a:pt x="619725" y="53503"/>
                      <a:pt x="620780" y="58773"/>
                      <a:pt x="623943" y="69313"/>
                    </a:cubicBezTo>
                    <a:cubicBezTo>
                      <a:pt x="625925" y="75975"/>
                      <a:pt x="626642" y="78420"/>
                      <a:pt x="629299" y="79854"/>
                    </a:cubicBezTo>
                    <a:cubicBezTo>
                      <a:pt x="629299" y="79854"/>
                      <a:pt x="627106" y="96718"/>
                      <a:pt x="635540" y="97772"/>
                    </a:cubicBezTo>
                    <a:cubicBezTo>
                      <a:pt x="643975" y="98826"/>
                      <a:pt x="647138" y="108313"/>
                      <a:pt x="647138" y="114637"/>
                    </a:cubicBezTo>
                    <a:cubicBezTo>
                      <a:pt x="647138" y="120961"/>
                      <a:pt x="649246" y="125177"/>
                      <a:pt x="655572" y="128339"/>
                    </a:cubicBezTo>
                    <a:cubicBezTo>
                      <a:pt x="661898" y="131501"/>
                      <a:pt x="672441" y="144150"/>
                      <a:pt x="661898" y="144150"/>
                    </a:cubicBezTo>
                    <a:cubicBezTo>
                      <a:pt x="651355" y="144150"/>
                      <a:pt x="650301" y="150474"/>
                      <a:pt x="650301" y="156798"/>
                    </a:cubicBezTo>
                    <a:cubicBezTo>
                      <a:pt x="650301" y="163122"/>
                      <a:pt x="650301" y="177879"/>
                      <a:pt x="657681" y="185257"/>
                    </a:cubicBezTo>
                    <a:cubicBezTo>
                      <a:pt x="665061" y="192635"/>
                      <a:pt x="664007" y="202122"/>
                      <a:pt x="671387" y="200013"/>
                    </a:cubicBezTo>
                    <a:cubicBezTo>
                      <a:pt x="678767" y="197905"/>
                      <a:pt x="682984" y="195797"/>
                      <a:pt x="688256" y="200013"/>
                    </a:cubicBezTo>
                    <a:cubicBezTo>
                      <a:pt x="693527" y="204230"/>
                      <a:pt x="688256" y="203176"/>
                      <a:pt x="700908" y="202122"/>
                    </a:cubicBezTo>
                    <a:cubicBezTo>
                      <a:pt x="713559" y="201068"/>
                      <a:pt x="718831" y="198959"/>
                      <a:pt x="724103" y="203176"/>
                    </a:cubicBezTo>
                    <a:cubicBezTo>
                      <a:pt x="729374" y="207392"/>
                      <a:pt x="733591" y="207392"/>
                      <a:pt x="742026" y="202122"/>
                    </a:cubicBezTo>
                    <a:cubicBezTo>
                      <a:pt x="750460" y="196851"/>
                      <a:pt x="751515" y="184203"/>
                      <a:pt x="758895" y="184203"/>
                    </a:cubicBezTo>
                    <a:cubicBezTo>
                      <a:pt x="766275" y="184203"/>
                      <a:pt x="767329" y="179987"/>
                      <a:pt x="769438" y="175771"/>
                    </a:cubicBezTo>
                    <a:cubicBezTo>
                      <a:pt x="771547" y="171555"/>
                      <a:pt x="781415" y="156292"/>
                      <a:pt x="781415" y="156292"/>
                    </a:cubicBezTo>
                    <a:cubicBezTo>
                      <a:pt x="786602" y="157557"/>
                      <a:pt x="793687" y="160129"/>
                      <a:pt x="800013" y="167338"/>
                    </a:cubicBezTo>
                    <a:cubicBezTo>
                      <a:pt x="807393" y="175771"/>
                      <a:pt x="817936" y="185257"/>
                      <a:pt x="830588" y="191581"/>
                    </a:cubicBezTo>
                    <a:cubicBezTo>
                      <a:pt x="842860" y="197737"/>
                      <a:pt x="866055" y="200899"/>
                      <a:pt x="874153" y="201068"/>
                    </a:cubicBezTo>
                    <a:cubicBezTo>
                      <a:pt x="874153" y="201068"/>
                      <a:pt x="886467" y="210554"/>
                      <a:pt x="891739" y="215824"/>
                    </a:cubicBezTo>
                    <a:cubicBezTo>
                      <a:pt x="897010" y="221094"/>
                      <a:pt x="908608" y="232689"/>
                      <a:pt x="921259" y="232689"/>
                    </a:cubicBezTo>
                    <a:cubicBezTo>
                      <a:pt x="933911" y="232689"/>
                      <a:pt x="953943" y="237959"/>
                      <a:pt x="957106" y="242175"/>
                    </a:cubicBezTo>
                    <a:cubicBezTo>
                      <a:pt x="960269" y="246391"/>
                      <a:pt x="964486" y="247445"/>
                      <a:pt x="965540" y="252715"/>
                    </a:cubicBezTo>
                    <a:cubicBezTo>
                      <a:pt x="966595" y="257985"/>
                      <a:pt x="973975" y="259039"/>
                      <a:pt x="979247" y="255877"/>
                    </a:cubicBezTo>
                    <a:cubicBezTo>
                      <a:pt x="984518" y="252715"/>
                      <a:pt x="988735" y="240067"/>
                      <a:pt x="996116" y="243229"/>
                    </a:cubicBezTo>
                    <a:cubicBezTo>
                      <a:pt x="1003496" y="246391"/>
                      <a:pt x="1020365" y="244283"/>
                      <a:pt x="1025636" y="242175"/>
                    </a:cubicBezTo>
                    <a:cubicBezTo>
                      <a:pt x="1030908" y="240067"/>
                      <a:pt x="1040397" y="232689"/>
                      <a:pt x="1040397" y="228472"/>
                    </a:cubicBezTo>
                    <a:cubicBezTo>
                      <a:pt x="1040397" y="224256"/>
                      <a:pt x="1043349" y="204356"/>
                      <a:pt x="1051362" y="204272"/>
                    </a:cubicBezTo>
                    <a:cubicBezTo>
                      <a:pt x="1054356" y="204314"/>
                      <a:pt x="1057603" y="203555"/>
                      <a:pt x="1060429" y="202122"/>
                    </a:cubicBezTo>
                    <a:cubicBezTo>
                      <a:pt x="1066755" y="198959"/>
                      <a:pt x="1081515" y="196851"/>
                      <a:pt x="1087841" y="201068"/>
                    </a:cubicBezTo>
                    <a:cubicBezTo>
                      <a:pt x="1094167" y="205284"/>
                      <a:pt x="1112090" y="201068"/>
                      <a:pt x="1128959" y="195797"/>
                    </a:cubicBezTo>
                    <a:cubicBezTo>
                      <a:pt x="1145828" y="190527"/>
                      <a:pt x="1199598" y="164176"/>
                      <a:pt x="1199598" y="164176"/>
                    </a:cubicBezTo>
                    <a:cubicBezTo>
                      <a:pt x="1199598" y="164176"/>
                      <a:pt x="1210141" y="151528"/>
                      <a:pt x="1213304" y="138880"/>
                    </a:cubicBezTo>
                    <a:cubicBezTo>
                      <a:pt x="1216467" y="126231"/>
                      <a:pt x="1220684" y="106204"/>
                      <a:pt x="1231228" y="96718"/>
                    </a:cubicBezTo>
                    <a:cubicBezTo>
                      <a:pt x="1240716" y="88159"/>
                      <a:pt x="1254507" y="68470"/>
                      <a:pt x="1257121" y="64676"/>
                    </a:cubicBezTo>
                    <a:cubicBezTo>
                      <a:pt x="1257121" y="64676"/>
                      <a:pt x="1261803" y="77746"/>
                      <a:pt x="1263911" y="83016"/>
                    </a:cubicBezTo>
                    <a:cubicBezTo>
                      <a:pt x="1266020" y="88286"/>
                      <a:pt x="1267074" y="91448"/>
                      <a:pt x="1261803" y="96718"/>
                    </a:cubicBezTo>
                    <a:cubicBezTo>
                      <a:pt x="1256531" y="101988"/>
                      <a:pt x="1251260" y="105150"/>
                      <a:pt x="1256531" y="110421"/>
                    </a:cubicBezTo>
                    <a:cubicBezTo>
                      <a:pt x="1261803" y="115691"/>
                      <a:pt x="1262857" y="126231"/>
                      <a:pt x="1270237" y="127285"/>
                    </a:cubicBezTo>
                    <a:cubicBezTo>
                      <a:pt x="1277617" y="128339"/>
                      <a:pt x="1278672" y="131501"/>
                      <a:pt x="1277617" y="136771"/>
                    </a:cubicBezTo>
                    <a:cubicBezTo>
                      <a:pt x="1276563" y="142042"/>
                      <a:pt x="1279726" y="163122"/>
                      <a:pt x="1287106" y="158906"/>
                    </a:cubicBezTo>
                    <a:cubicBezTo>
                      <a:pt x="1294486" y="154690"/>
                      <a:pt x="1295541" y="146258"/>
                      <a:pt x="1305030" y="154690"/>
                    </a:cubicBezTo>
                    <a:cubicBezTo>
                      <a:pt x="1314518" y="163122"/>
                      <a:pt x="1319790" y="165230"/>
                      <a:pt x="1327170" y="162068"/>
                    </a:cubicBezTo>
                    <a:cubicBezTo>
                      <a:pt x="1334550" y="158906"/>
                      <a:pt x="1339822" y="152582"/>
                      <a:pt x="1341930" y="147312"/>
                    </a:cubicBezTo>
                    <a:cubicBezTo>
                      <a:pt x="1344039" y="142042"/>
                      <a:pt x="1347750" y="132766"/>
                      <a:pt x="1353275" y="133188"/>
                    </a:cubicBezTo>
                    <a:cubicBezTo>
                      <a:pt x="1361625" y="131080"/>
                      <a:pt x="1370776" y="130869"/>
                      <a:pt x="1377777" y="137825"/>
                    </a:cubicBezTo>
                    <a:cubicBezTo>
                      <a:pt x="1386212" y="146258"/>
                      <a:pt x="1393592" y="145204"/>
                      <a:pt x="1407298" y="138880"/>
                    </a:cubicBezTo>
                    <a:cubicBezTo>
                      <a:pt x="1421004" y="132555"/>
                      <a:pt x="1418895" y="124123"/>
                      <a:pt x="1431547" y="133609"/>
                    </a:cubicBezTo>
                    <a:cubicBezTo>
                      <a:pt x="1444199" y="143096"/>
                      <a:pt x="1452633" y="138880"/>
                      <a:pt x="1461068" y="137825"/>
                    </a:cubicBezTo>
                    <a:cubicBezTo>
                      <a:pt x="1469502" y="136771"/>
                      <a:pt x="1493752" y="127285"/>
                      <a:pt x="1497969" y="132555"/>
                    </a:cubicBezTo>
                    <a:cubicBezTo>
                      <a:pt x="1502186" y="137825"/>
                      <a:pt x="1511675" y="142042"/>
                      <a:pt x="1518001" y="132555"/>
                    </a:cubicBezTo>
                    <a:cubicBezTo>
                      <a:pt x="1524327" y="123069"/>
                      <a:pt x="1509566" y="103042"/>
                      <a:pt x="1540141" y="108313"/>
                    </a:cubicBezTo>
                    <a:cubicBezTo>
                      <a:pt x="1570717" y="113583"/>
                      <a:pt x="1575988" y="105150"/>
                      <a:pt x="1580205" y="99880"/>
                    </a:cubicBezTo>
                    <a:cubicBezTo>
                      <a:pt x="1584423" y="94610"/>
                      <a:pt x="1588640" y="95664"/>
                      <a:pt x="1599183" y="99880"/>
                    </a:cubicBezTo>
                    <a:cubicBezTo>
                      <a:pt x="1609726" y="104096"/>
                      <a:pt x="1610780" y="104096"/>
                      <a:pt x="1624487" y="104096"/>
                    </a:cubicBezTo>
                    <a:cubicBezTo>
                      <a:pt x="1638193" y="104096"/>
                      <a:pt x="1646627" y="118853"/>
                      <a:pt x="1633975" y="120961"/>
                    </a:cubicBezTo>
                    <a:cubicBezTo>
                      <a:pt x="1621324" y="123069"/>
                      <a:pt x="1607618" y="132555"/>
                      <a:pt x="1605509" y="139934"/>
                    </a:cubicBezTo>
                    <a:cubicBezTo>
                      <a:pt x="1603400" y="147312"/>
                      <a:pt x="1597074" y="152582"/>
                      <a:pt x="1612889" y="149420"/>
                    </a:cubicBezTo>
                    <a:cubicBezTo>
                      <a:pt x="1628704" y="146258"/>
                      <a:pt x="1644518" y="151528"/>
                      <a:pt x="1650844" y="138880"/>
                    </a:cubicBezTo>
                    <a:cubicBezTo>
                      <a:pt x="1657170" y="126231"/>
                      <a:pt x="1660333" y="120961"/>
                      <a:pt x="1665605" y="129393"/>
                    </a:cubicBezTo>
                    <a:cubicBezTo>
                      <a:pt x="1670876" y="137825"/>
                      <a:pt x="1682474" y="136771"/>
                      <a:pt x="1682474" y="136771"/>
                    </a:cubicBezTo>
                    <a:lnTo>
                      <a:pt x="1693017" y="132555"/>
                    </a:lnTo>
                    <a:lnTo>
                      <a:pt x="1704361" y="131586"/>
                    </a:lnTo>
                    <a:cubicBezTo>
                      <a:pt x="1704277" y="132977"/>
                      <a:pt x="1704150" y="134495"/>
                      <a:pt x="1703982" y="136097"/>
                    </a:cubicBezTo>
                    <a:cubicBezTo>
                      <a:pt x="1703476" y="141325"/>
                      <a:pt x="1703939" y="144445"/>
                      <a:pt x="1704909" y="146679"/>
                    </a:cubicBezTo>
                    <a:cubicBezTo>
                      <a:pt x="1704909" y="146679"/>
                      <a:pt x="1696180" y="151528"/>
                      <a:pt x="1688800" y="155744"/>
                    </a:cubicBezTo>
                    <a:cubicBezTo>
                      <a:pt x="1681419" y="159960"/>
                      <a:pt x="1679311" y="163122"/>
                      <a:pt x="1679311" y="168392"/>
                    </a:cubicBezTo>
                    <a:cubicBezTo>
                      <a:pt x="1679311" y="173663"/>
                      <a:pt x="1678257" y="182095"/>
                      <a:pt x="1684582" y="186311"/>
                    </a:cubicBezTo>
                    <a:cubicBezTo>
                      <a:pt x="1690908" y="190527"/>
                      <a:pt x="1699343" y="195797"/>
                      <a:pt x="1706723" y="195797"/>
                    </a:cubicBezTo>
                    <a:cubicBezTo>
                      <a:pt x="1714103" y="195797"/>
                      <a:pt x="1722495" y="187998"/>
                      <a:pt x="1722495" y="187998"/>
                    </a:cubicBezTo>
                    <a:cubicBezTo>
                      <a:pt x="1740630" y="199634"/>
                      <a:pt x="1728568" y="207687"/>
                      <a:pt x="1732364" y="216836"/>
                    </a:cubicBezTo>
                    <a:lnTo>
                      <a:pt x="1734683" y="223750"/>
                    </a:lnTo>
                    <a:lnTo>
                      <a:pt x="1734894" y="226659"/>
                    </a:lnTo>
                    <a:lnTo>
                      <a:pt x="1734262" y="246517"/>
                    </a:lnTo>
                    <a:lnTo>
                      <a:pt x="1734177" y="247276"/>
                    </a:lnTo>
                    <a:cubicBezTo>
                      <a:pt x="1733966" y="248626"/>
                      <a:pt x="1733207" y="250523"/>
                      <a:pt x="1736750" y="250734"/>
                    </a:cubicBezTo>
                    <a:cubicBezTo>
                      <a:pt x="1743961" y="251155"/>
                      <a:pt x="1756529" y="253010"/>
                      <a:pt x="1765765" y="260093"/>
                    </a:cubicBezTo>
                    <a:cubicBezTo>
                      <a:pt x="1779471" y="270634"/>
                      <a:pt x="1784742" y="270634"/>
                      <a:pt x="1790014" y="267472"/>
                    </a:cubicBezTo>
                    <a:cubicBezTo>
                      <a:pt x="1795285" y="264310"/>
                      <a:pt x="1803720" y="264310"/>
                      <a:pt x="1811100" y="264310"/>
                    </a:cubicBezTo>
                    <a:cubicBezTo>
                      <a:pt x="1818480" y="264310"/>
                      <a:pt x="1821643" y="259039"/>
                      <a:pt x="1827969" y="255877"/>
                    </a:cubicBezTo>
                    <a:cubicBezTo>
                      <a:pt x="1834295" y="252715"/>
                      <a:pt x="1850110" y="250607"/>
                      <a:pt x="1846947" y="262201"/>
                    </a:cubicBezTo>
                    <a:cubicBezTo>
                      <a:pt x="1843784" y="273796"/>
                      <a:pt x="1846947" y="276958"/>
                      <a:pt x="1853273" y="276958"/>
                    </a:cubicBezTo>
                    <a:cubicBezTo>
                      <a:pt x="1859598" y="276958"/>
                      <a:pt x="1865924" y="272742"/>
                      <a:pt x="1871196" y="284336"/>
                    </a:cubicBezTo>
                    <a:cubicBezTo>
                      <a:pt x="1876467" y="295931"/>
                      <a:pt x="1880685" y="296985"/>
                      <a:pt x="1888065" y="296985"/>
                    </a:cubicBezTo>
                    <a:cubicBezTo>
                      <a:pt x="1895445" y="296985"/>
                      <a:pt x="1893337" y="311741"/>
                      <a:pt x="1884902" y="315957"/>
                    </a:cubicBezTo>
                    <a:cubicBezTo>
                      <a:pt x="1876467" y="320173"/>
                      <a:pt x="1868033" y="326498"/>
                      <a:pt x="1868033" y="333876"/>
                    </a:cubicBezTo>
                    <a:cubicBezTo>
                      <a:pt x="1868033" y="341254"/>
                      <a:pt x="1869087" y="359173"/>
                      <a:pt x="1869087" y="364443"/>
                    </a:cubicBezTo>
                    <a:cubicBezTo>
                      <a:pt x="1869087" y="369713"/>
                      <a:pt x="1868033" y="379199"/>
                      <a:pt x="1879630" y="380253"/>
                    </a:cubicBezTo>
                    <a:cubicBezTo>
                      <a:pt x="1891228" y="381307"/>
                      <a:pt x="1895445" y="381307"/>
                      <a:pt x="1899662" y="390794"/>
                    </a:cubicBezTo>
                    <a:cubicBezTo>
                      <a:pt x="1902403" y="397034"/>
                      <a:pt x="1908392" y="399184"/>
                      <a:pt x="1913621" y="398720"/>
                    </a:cubicBezTo>
                    <a:cubicBezTo>
                      <a:pt x="1913621" y="398720"/>
                      <a:pt x="1924966" y="402388"/>
                      <a:pt x="1930237" y="402388"/>
                    </a:cubicBezTo>
                    <a:cubicBezTo>
                      <a:pt x="1935509" y="402388"/>
                      <a:pt x="1941835" y="407658"/>
                      <a:pt x="1941835" y="407658"/>
                    </a:cubicBezTo>
                    <a:cubicBezTo>
                      <a:pt x="1941835" y="407658"/>
                      <a:pt x="1967138" y="418198"/>
                      <a:pt x="1972410" y="421361"/>
                    </a:cubicBezTo>
                    <a:cubicBezTo>
                      <a:pt x="1977682" y="424523"/>
                      <a:pt x="1980845" y="426631"/>
                      <a:pt x="1989279" y="426631"/>
                    </a:cubicBezTo>
                    <a:cubicBezTo>
                      <a:pt x="1997714" y="426631"/>
                      <a:pt x="1997039" y="435316"/>
                      <a:pt x="1997039" y="435316"/>
                    </a:cubicBezTo>
                    <a:cubicBezTo>
                      <a:pt x="1998093" y="441303"/>
                      <a:pt x="2001973" y="447163"/>
                      <a:pt x="2015637" y="448765"/>
                    </a:cubicBezTo>
                    <a:cubicBezTo>
                      <a:pt x="2033560" y="450874"/>
                      <a:pt x="2021963" y="462468"/>
                      <a:pt x="2016691" y="465630"/>
                    </a:cubicBezTo>
                    <a:cubicBezTo>
                      <a:pt x="2011420" y="468792"/>
                      <a:pt x="2007202" y="471954"/>
                      <a:pt x="2015637" y="477224"/>
                    </a:cubicBezTo>
                    <a:cubicBezTo>
                      <a:pt x="2024071" y="482495"/>
                      <a:pt x="2025126" y="486711"/>
                      <a:pt x="2014583" y="489873"/>
                    </a:cubicBezTo>
                    <a:cubicBezTo>
                      <a:pt x="2004039" y="493035"/>
                      <a:pt x="1997714" y="498305"/>
                      <a:pt x="2005094" y="503575"/>
                    </a:cubicBezTo>
                    <a:cubicBezTo>
                      <a:pt x="2012474" y="508845"/>
                      <a:pt x="2021963" y="518332"/>
                      <a:pt x="2014583" y="519386"/>
                    </a:cubicBezTo>
                    <a:cubicBezTo>
                      <a:pt x="2007202" y="520440"/>
                      <a:pt x="1997714" y="516224"/>
                      <a:pt x="2004039" y="528872"/>
                    </a:cubicBezTo>
                    <a:cubicBezTo>
                      <a:pt x="2010365" y="541520"/>
                      <a:pt x="2008257" y="543629"/>
                      <a:pt x="2004039" y="546791"/>
                    </a:cubicBezTo>
                    <a:cubicBezTo>
                      <a:pt x="1999822" y="549953"/>
                      <a:pt x="1991388" y="555223"/>
                      <a:pt x="1980845" y="555223"/>
                    </a:cubicBezTo>
                    <a:cubicBezTo>
                      <a:pt x="1970301" y="555223"/>
                      <a:pt x="1951324" y="560493"/>
                      <a:pt x="1951324" y="560493"/>
                    </a:cubicBezTo>
                    <a:cubicBezTo>
                      <a:pt x="1951324" y="560493"/>
                      <a:pt x="1958704" y="583682"/>
                      <a:pt x="1962921" y="591060"/>
                    </a:cubicBezTo>
                    <a:cubicBezTo>
                      <a:pt x="1967138" y="598438"/>
                      <a:pt x="1973464" y="612141"/>
                      <a:pt x="1975573" y="618465"/>
                    </a:cubicBezTo>
                    <a:cubicBezTo>
                      <a:pt x="1977682" y="624789"/>
                      <a:pt x="1980845" y="641654"/>
                      <a:pt x="1980845" y="645870"/>
                    </a:cubicBezTo>
                    <a:cubicBezTo>
                      <a:pt x="1980845" y="650086"/>
                      <a:pt x="1985062" y="666950"/>
                      <a:pt x="1985062" y="666950"/>
                    </a:cubicBezTo>
                    <a:cubicBezTo>
                      <a:pt x="1985062" y="666950"/>
                      <a:pt x="1986116" y="700680"/>
                      <a:pt x="1986116" y="704896"/>
                    </a:cubicBezTo>
                    <a:cubicBezTo>
                      <a:pt x="1986116" y="709112"/>
                      <a:pt x="1988225" y="712274"/>
                      <a:pt x="1993496" y="718598"/>
                    </a:cubicBezTo>
                    <a:cubicBezTo>
                      <a:pt x="1998768" y="724922"/>
                      <a:pt x="2006148" y="734409"/>
                      <a:pt x="2010365" y="738625"/>
                    </a:cubicBezTo>
                    <a:cubicBezTo>
                      <a:pt x="2014583" y="742841"/>
                      <a:pt x="2016691" y="740733"/>
                      <a:pt x="2030397" y="742841"/>
                    </a:cubicBezTo>
                    <a:cubicBezTo>
                      <a:pt x="2044103" y="744949"/>
                      <a:pt x="2047266" y="744949"/>
                      <a:pt x="2051484" y="736517"/>
                    </a:cubicBezTo>
                    <a:cubicBezTo>
                      <a:pt x="2055701" y="728084"/>
                      <a:pt x="2060972" y="725976"/>
                      <a:pt x="2071516" y="724922"/>
                    </a:cubicBezTo>
                    <a:cubicBezTo>
                      <a:pt x="2082059" y="723868"/>
                      <a:pt x="2082059" y="719652"/>
                      <a:pt x="2093656" y="723868"/>
                    </a:cubicBezTo>
                    <a:cubicBezTo>
                      <a:pt x="2105254" y="728084"/>
                      <a:pt x="2109471" y="727030"/>
                      <a:pt x="2117905" y="725976"/>
                    </a:cubicBezTo>
                    <a:cubicBezTo>
                      <a:pt x="2126340" y="724922"/>
                      <a:pt x="2129503" y="723868"/>
                      <a:pt x="2133720" y="730192"/>
                    </a:cubicBezTo>
                    <a:cubicBezTo>
                      <a:pt x="2137937" y="736517"/>
                      <a:pt x="2143209" y="746003"/>
                      <a:pt x="2140046" y="750219"/>
                    </a:cubicBezTo>
                    <a:cubicBezTo>
                      <a:pt x="2136883" y="754435"/>
                      <a:pt x="2131611" y="764976"/>
                      <a:pt x="2142155" y="763922"/>
                    </a:cubicBezTo>
                    <a:cubicBezTo>
                      <a:pt x="2152698" y="762868"/>
                      <a:pt x="2163241" y="761814"/>
                      <a:pt x="2169567" y="754435"/>
                    </a:cubicBezTo>
                    <a:cubicBezTo>
                      <a:pt x="2175893" y="747057"/>
                      <a:pt x="2173784" y="739679"/>
                      <a:pt x="2187490" y="739679"/>
                    </a:cubicBezTo>
                    <a:cubicBezTo>
                      <a:pt x="2201196" y="739679"/>
                      <a:pt x="2225445" y="737571"/>
                      <a:pt x="2231771" y="734409"/>
                    </a:cubicBezTo>
                    <a:cubicBezTo>
                      <a:pt x="2238097" y="731247"/>
                      <a:pt x="2260238" y="732301"/>
                      <a:pt x="2260238" y="732301"/>
                    </a:cubicBezTo>
                    <a:lnTo>
                      <a:pt x="2273944" y="729138"/>
                    </a:lnTo>
                    <a:lnTo>
                      <a:pt x="2274028" y="729012"/>
                    </a:lnTo>
                    <a:cubicBezTo>
                      <a:pt x="2276221" y="730445"/>
                      <a:pt x="2277824" y="731963"/>
                      <a:pt x="2277107" y="733355"/>
                    </a:cubicBezTo>
                    <a:cubicBezTo>
                      <a:pt x="2277107" y="733355"/>
                      <a:pt x="2280270" y="750219"/>
                      <a:pt x="2280270" y="757597"/>
                    </a:cubicBezTo>
                    <a:cubicBezTo>
                      <a:pt x="2280270" y="764976"/>
                      <a:pt x="2276052" y="768138"/>
                      <a:pt x="2267618" y="770246"/>
                    </a:cubicBezTo>
                    <a:cubicBezTo>
                      <a:pt x="2259183" y="772354"/>
                      <a:pt x="2267618" y="790272"/>
                      <a:pt x="2268672" y="799759"/>
                    </a:cubicBezTo>
                    <a:cubicBezTo>
                      <a:pt x="2269727" y="809245"/>
                      <a:pt x="2276052" y="828218"/>
                      <a:pt x="2277107" y="832434"/>
                    </a:cubicBezTo>
                    <a:cubicBezTo>
                      <a:pt x="2278161" y="836650"/>
                      <a:pt x="2286596" y="839812"/>
                      <a:pt x="2291867" y="841920"/>
                    </a:cubicBezTo>
                    <a:cubicBezTo>
                      <a:pt x="2297139" y="844028"/>
                      <a:pt x="2296084" y="852460"/>
                      <a:pt x="2288704" y="858785"/>
                    </a:cubicBezTo>
                    <a:cubicBezTo>
                      <a:pt x="2281324" y="865109"/>
                      <a:pt x="2291867" y="872487"/>
                      <a:pt x="2291867" y="872487"/>
                    </a:cubicBezTo>
                    <a:cubicBezTo>
                      <a:pt x="2291867" y="872487"/>
                      <a:pt x="2297139" y="884081"/>
                      <a:pt x="2301356" y="889352"/>
                    </a:cubicBezTo>
                    <a:cubicBezTo>
                      <a:pt x="2305573" y="894622"/>
                      <a:pt x="2309790" y="914648"/>
                      <a:pt x="2311899" y="924135"/>
                    </a:cubicBezTo>
                    <a:cubicBezTo>
                      <a:pt x="2314008" y="933621"/>
                      <a:pt x="2305995" y="951076"/>
                      <a:pt x="2305995" y="951076"/>
                    </a:cubicBezTo>
                    <a:cubicBezTo>
                      <a:pt x="2305404" y="951877"/>
                      <a:pt x="2304519" y="988431"/>
                      <a:pt x="2304519" y="994755"/>
                    </a:cubicBezTo>
                    <a:cubicBezTo>
                      <a:pt x="2304519" y="1001079"/>
                      <a:pt x="2306628" y="1007403"/>
                      <a:pt x="2309790" y="1012674"/>
                    </a:cubicBezTo>
                    <a:cubicBezTo>
                      <a:pt x="2312953" y="1017944"/>
                      <a:pt x="2320334" y="1030592"/>
                      <a:pt x="2327714" y="1040078"/>
                    </a:cubicBezTo>
                    <a:cubicBezTo>
                      <a:pt x="2335094" y="1049565"/>
                      <a:pt x="2336148" y="1052727"/>
                      <a:pt x="2349854" y="1061159"/>
                    </a:cubicBezTo>
                    <a:cubicBezTo>
                      <a:pt x="2363560" y="1069591"/>
                      <a:pt x="2364615" y="1073808"/>
                      <a:pt x="2368832" y="1080132"/>
                    </a:cubicBezTo>
                    <a:cubicBezTo>
                      <a:pt x="2373049" y="1086456"/>
                      <a:pt x="2366723" y="1091726"/>
                      <a:pt x="2362506" y="1095942"/>
                    </a:cubicBezTo>
                    <a:cubicBezTo>
                      <a:pt x="2358289" y="1100158"/>
                      <a:pt x="2362506" y="1108591"/>
                      <a:pt x="2365669" y="1112807"/>
                    </a:cubicBezTo>
                    <a:cubicBezTo>
                      <a:pt x="2368832" y="1117023"/>
                      <a:pt x="2384647" y="1134942"/>
                      <a:pt x="2393081" y="1145482"/>
                    </a:cubicBezTo>
                    <a:cubicBezTo>
                      <a:pt x="2401516" y="1156022"/>
                      <a:pt x="2398353" y="1161292"/>
                      <a:pt x="2398353" y="1172887"/>
                    </a:cubicBezTo>
                    <a:cubicBezTo>
                      <a:pt x="2398353" y="1184481"/>
                      <a:pt x="2400461" y="1183427"/>
                      <a:pt x="2404679" y="1191859"/>
                    </a:cubicBezTo>
                    <a:cubicBezTo>
                      <a:pt x="2408896" y="1200292"/>
                      <a:pt x="2405733" y="1210832"/>
                      <a:pt x="2401516" y="1222426"/>
                    </a:cubicBezTo>
                    <a:cubicBezTo>
                      <a:pt x="2397298" y="1234021"/>
                      <a:pt x="2403624" y="1236129"/>
                      <a:pt x="2412059" y="1240345"/>
                    </a:cubicBezTo>
                    <a:cubicBezTo>
                      <a:pt x="2420493" y="1244561"/>
                      <a:pt x="2431037" y="1255101"/>
                      <a:pt x="2431037" y="1255101"/>
                    </a:cubicBezTo>
                    <a:cubicBezTo>
                      <a:pt x="2431037" y="1255101"/>
                      <a:pt x="2451068" y="1288830"/>
                      <a:pt x="2456340" y="1297263"/>
                    </a:cubicBezTo>
                    <a:cubicBezTo>
                      <a:pt x="2461612" y="1305695"/>
                      <a:pt x="2461612" y="1314127"/>
                      <a:pt x="2461612" y="1324668"/>
                    </a:cubicBezTo>
                    <a:cubicBezTo>
                      <a:pt x="2461612" y="1335208"/>
                      <a:pt x="2466883" y="1357343"/>
                      <a:pt x="2466883" y="1363667"/>
                    </a:cubicBezTo>
                    <a:cubicBezTo>
                      <a:pt x="2466883" y="1369991"/>
                      <a:pt x="2466883" y="1379477"/>
                      <a:pt x="2463720" y="1384748"/>
                    </a:cubicBezTo>
                    <a:cubicBezTo>
                      <a:pt x="2460557" y="1390018"/>
                      <a:pt x="2441580" y="1424801"/>
                      <a:pt x="2436308" y="1431125"/>
                    </a:cubicBezTo>
                    <a:cubicBezTo>
                      <a:pt x="2431037" y="1437449"/>
                      <a:pt x="2439471" y="1443773"/>
                      <a:pt x="2448960" y="1455368"/>
                    </a:cubicBezTo>
                    <a:cubicBezTo>
                      <a:pt x="2458449" y="1466962"/>
                      <a:pt x="2448960" y="1474340"/>
                      <a:pt x="2445797" y="1480665"/>
                    </a:cubicBezTo>
                    <a:cubicBezTo>
                      <a:pt x="2442634" y="1486989"/>
                      <a:pt x="2440525" y="1500691"/>
                      <a:pt x="2434199" y="1505961"/>
                    </a:cubicBezTo>
                    <a:cubicBezTo>
                      <a:pt x="2431332" y="1508322"/>
                      <a:pt x="2429771" y="1511737"/>
                      <a:pt x="2428717" y="1515869"/>
                    </a:cubicBezTo>
                    <a:cubicBezTo>
                      <a:pt x="2428717" y="1515869"/>
                      <a:pt x="2424711" y="1518610"/>
                      <a:pt x="2420493" y="1521772"/>
                    </a:cubicBezTo>
                    <a:cubicBezTo>
                      <a:pt x="2416276" y="1524934"/>
                      <a:pt x="2415222" y="1532312"/>
                      <a:pt x="2416276" y="1537582"/>
                    </a:cubicBezTo>
                    <a:cubicBezTo>
                      <a:pt x="2417330" y="1542853"/>
                      <a:pt x="2432091" y="1630337"/>
                      <a:pt x="2432091" y="1630337"/>
                    </a:cubicBezTo>
                    <a:lnTo>
                      <a:pt x="2441580" y="1673553"/>
                    </a:lnTo>
                    <a:lnTo>
                      <a:pt x="2444405" y="1694633"/>
                    </a:lnTo>
                    <a:cubicBezTo>
                      <a:pt x="2444996" y="1696910"/>
                      <a:pt x="2445797" y="1699398"/>
                      <a:pt x="2445797" y="1702012"/>
                    </a:cubicBezTo>
                    <a:cubicBezTo>
                      <a:pt x="2445797" y="1709390"/>
                      <a:pt x="2442634" y="1743119"/>
                      <a:pt x="2442634" y="1743119"/>
                    </a:cubicBezTo>
                    <a:cubicBezTo>
                      <a:pt x="2442634" y="1743119"/>
                      <a:pt x="2440525" y="1780010"/>
                      <a:pt x="2438417" y="1785280"/>
                    </a:cubicBezTo>
                    <a:cubicBezTo>
                      <a:pt x="2436308" y="1790551"/>
                      <a:pt x="2428928" y="1801091"/>
                      <a:pt x="2426819" y="1809523"/>
                    </a:cubicBezTo>
                    <a:cubicBezTo>
                      <a:pt x="2424711" y="1817955"/>
                      <a:pt x="2432091" y="1836928"/>
                      <a:pt x="2435254" y="1845360"/>
                    </a:cubicBezTo>
                    <a:cubicBezTo>
                      <a:pt x="2436645" y="1849155"/>
                      <a:pt x="2435971" y="1852275"/>
                      <a:pt x="2434748" y="1854594"/>
                    </a:cubicBezTo>
                    <a:cubicBezTo>
                      <a:pt x="2434748" y="1854594"/>
                      <a:pt x="2439471" y="1871711"/>
                      <a:pt x="2428928" y="1869603"/>
                    </a:cubicBezTo>
                    <a:cubicBezTo>
                      <a:pt x="2418385" y="1867495"/>
                      <a:pt x="2408896" y="1864333"/>
                      <a:pt x="2401516" y="1865387"/>
                    </a:cubicBezTo>
                    <a:cubicBezTo>
                      <a:pt x="2394136" y="1866441"/>
                      <a:pt x="2388864" y="1866441"/>
                      <a:pt x="2382538" y="1867495"/>
                    </a:cubicBezTo>
                    <a:cubicBezTo>
                      <a:pt x="2376212" y="1868549"/>
                      <a:pt x="2365669" y="1864333"/>
                      <a:pt x="2359343" y="1862225"/>
                    </a:cubicBezTo>
                    <a:cubicBezTo>
                      <a:pt x="2353017" y="1860117"/>
                      <a:pt x="2337203" y="1858009"/>
                      <a:pt x="2331931" y="1859063"/>
                    </a:cubicBezTo>
                    <a:cubicBezTo>
                      <a:pt x="2326659" y="1860117"/>
                      <a:pt x="2326659" y="1867495"/>
                      <a:pt x="2330877" y="1871711"/>
                    </a:cubicBezTo>
                    <a:cubicBezTo>
                      <a:pt x="2335094" y="1875927"/>
                      <a:pt x="2337203" y="1879089"/>
                      <a:pt x="2332985" y="1885414"/>
                    </a:cubicBezTo>
                    <a:cubicBezTo>
                      <a:pt x="2328768" y="1891738"/>
                      <a:pt x="2327714" y="1900170"/>
                      <a:pt x="2332985" y="1904386"/>
                    </a:cubicBezTo>
                    <a:cubicBezTo>
                      <a:pt x="2338257" y="1908602"/>
                      <a:pt x="2364615" y="1905440"/>
                      <a:pt x="2369886" y="1905440"/>
                    </a:cubicBezTo>
                    <a:cubicBezTo>
                      <a:pt x="2375158" y="1905440"/>
                      <a:pt x="2386755" y="1908602"/>
                      <a:pt x="2386755" y="1908602"/>
                    </a:cubicBezTo>
                    <a:cubicBezTo>
                      <a:pt x="2386755" y="1908602"/>
                      <a:pt x="2396244" y="1921251"/>
                      <a:pt x="2401516" y="1926521"/>
                    </a:cubicBezTo>
                    <a:cubicBezTo>
                      <a:pt x="2406787" y="1931791"/>
                      <a:pt x="2411005" y="1937061"/>
                      <a:pt x="2407842" y="1943385"/>
                    </a:cubicBezTo>
                    <a:cubicBezTo>
                      <a:pt x="2404679" y="1949710"/>
                      <a:pt x="2399407" y="1951818"/>
                      <a:pt x="2399407" y="1951818"/>
                    </a:cubicBezTo>
                    <a:cubicBezTo>
                      <a:pt x="2399407" y="1951818"/>
                      <a:pt x="2389918" y="1962358"/>
                      <a:pt x="2394136" y="1967628"/>
                    </a:cubicBezTo>
                    <a:cubicBezTo>
                      <a:pt x="2398353" y="1972898"/>
                      <a:pt x="2399407" y="1981331"/>
                      <a:pt x="2392027" y="1983439"/>
                    </a:cubicBezTo>
                    <a:cubicBezTo>
                      <a:pt x="2384647" y="1985547"/>
                      <a:pt x="2378321" y="1987655"/>
                      <a:pt x="2375158" y="1991871"/>
                    </a:cubicBezTo>
                    <a:cubicBezTo>
                      <a:pt x="2371995" y="1996087"/>
                      <a:pt x="2364615" y="2004519"/>
                      <a:pt x="2365669" y="2009790"/>
                    </a:cubicBezTo>
                    <a:cubicBezTo>
                      <a:pt x="2366723" y="2015060"/>
                      <a:pt x="2360398" y="2021384"/>
                      <a:pt x="2360398" y="2021384"/>
                    </a:cubicBezTo>
                    <a:cubicBezTo>
                      <a:pt x="2360398" y="2021384"/>
                      <a:pt x="2356180" y="2026654"/>
                      <a:pt x="2363560" y="2029816"/>
                    </a:cubicBezTo>
                    <a:cubicBezTo>
                      <a:pt x="2370941" y="2032978"/>
                      <a:pt x="2369886" y="2041411"/>
                      <a:pt x="2358289" y="2041411"/>
                    </a:cubicBezTo>
                    <a:cubicBezTo>
                      <a:pt x="2346691" y="2041411"/>
                      <a:pt x="2320334" y="2031924"/>
                      <a:pt x="2311899" y="2028762"/>
                    </a:cubicBezTo>
                    <a:cubicBezTo>
                      <a:pt x="2303465" y="2025600"/>
                      <a:pt x="2299247" y="2024546"/>
                      <a:pt x="2293976" y="2027708"/>
                    </a:cubicBezTo>
                    <a:cubicBezTo>
                      <a:pt x="2288704" y="2030870"/>
                      <a:pt x="2280270" y="2037194"/>
                      <a:pt x="2284487" y="2042465"/>
                    </a:cubicBezTo>
                    <a:cubicBezTo>
                      <a:pt x="2288704" y="2047735"/>
                      <a:pt x="2290813" y="2059329"/>
                      <a:pt x="2290813" y="2065653"/>
                    </a:cubicBezTo>
                    <a:cubicBezTo>
                      <a:pt x="2290813" y="2071978"/>
                      <a:pt x="2293976" y="2080410"/>
                      <a:pt x="2300302" y="2085680"/>
                    </a:cubicBezTo>
                    <a:cubicBezTo>
                      <a:pt x="2306628" y="2090950"/>
                      <a:pt x="2304519" y="2104653"/>
                      <a:pt x="2303465" y="2108869"/>
                    </a:cubicBezTo>
                    <a:cubicBezTo>
                      <a:pt x="2302410" y="2113085"/>
                      <a:pt x="2306628" y="2115193"/>
                      <a:pt x="2297139" y="2116247"/>
                    </a:cubicBezTo>
                    <a:cubicBezTo>
                      <a:pt x="2287650" y="2117301"/>
                      <a:pt x="2287650" y="2119409"/>
                      <a:pt x="2288704" y="2123625"/>
                    </a:cubicBezTo>
                    <a:cubicBezTo>
                      <a:pt x="2289758" y="2127841"/>
                      <a:pt x="2293976" y="2137328"/>
                      <a:pt x="2290813" y="2141544"/>
                    </a:cubicBezTo>
                    <a:cubicBezTo>
                      <a:pt x="2287650" y="2145760"/>
                      <a:pt x="2278161" y="2156300"/>
                      <a:pt x="2285541" y="2162625"/>
                    </a:cubicBezTo>
                    <a:cubicBezTo>
                      <a:pt x="2292921" y="2168949"/>
                      <a:pt x="2299247" y="2173165"/>
                      <a:pt x="2299247" y="2177381"/>
                    </a:cubicBezTo>
                    <a:cubicBezTo>
                      <a:pt x="2299247" y="2181597"/>
                      <a:pt x="2306628" y="2202678"/>
                      <a:pt x="2300302" y="2203732"/>
                    </a:cubicBezTo>
                    <a:cubicBezTo>
                      <a:pt x="2293976" y="2204786"/>
                      <a:pt x="2291867" y="2202678"/>
                      <a:pt x="2286596" y="2199516"/>
                    </a:cubicBezTo>
                    <a:cubicBezTo>
                      <a:pt x="2281324" y="2196354"/>
                      <a:pt x="2274998" y="2193192"/>
                      <a:pt x="2270781" y="2196354"/>
                    </a:cubicBezTo>
                    <a:cubicBezTo>
                      <a:pt x="2266564" y="2199516"/>
                      <a:pt x="2257075" y="2200570"/>
                      <a:pt x="2258129" y="2206894"/>
                    </a:cubicBezTo>
                    <a:cubicBezTo>
                      <a:pt x="2259183" y="2213218"/>
                      <a:pt x="2263401" y="2218488"/>
                      <a:pt x="2254966" y="2218488"/>
                    </a:cubicBezTo>
                    <a:cubicBezTo>
                      <a:pt x="2246532" y="2218488"/>
                      <a:pt x="2238097" y="2219542"/>
                      <a:pt x="2244423" y="2230083"/>
                    </a:cubicBezTo>
                    <a:cubicBezTo>
                      <a:pt x="2250749" y="2240623"/>
                      <a:pt x="2250749" y="2250109"/>
                      <a:pt x="2261292" y="2251163"/>
                    </a:cubicBezTo>
                    <a:cubicBezTo>
                      <a:pt x="2271835" y="2252217"/>
                      <a:pt x="2274998" y="2248001"/>
                      <a:pt x="2279215" y="2246947"/>
                    </a:cubicBezTo>
                    <a:cubicBezTo>
                      <a:pt x="2283433" y="2245893"/>
                      <a:pt x="2291867" y="2245893"/>
                      <a:pt x="2296084" y="2251163"/>
                    </a:cubicBezTo>
                    <a:cubicBezTo>
                      <a:pt x="2300302" y="2256434"/>
                      <a:pt x="2305573" y="2268028"/>
                      <a:pt x="2305573" y="2268028"/>
                    </a:cubicBezTo>
                    <a:cubicBezTo>
                      <a:pt x="2305573" y="2268028"/>
                      <a:pt x="2292921" y="2270136"/>
                      <a:pt x="2293976" y="2274352"/>
                    </a:cubicBezTo>
                    <a:cubicBezTo>
                      <a:pt x="2295030" y="2278568"/>
                      <a:pt x="2300302" y="2287001"/>
                      <a:pt x="2300302" y="2287001"/>
                    </a:cubicBezTo>
                    <a:cubicBezTo>
                      <a:pt x="2300302" y="2287001"/>
                      <a:pt x="2297139" y="2298595"/>
                      <a:pt x="2287650" y="2305973"/>
                    </a:cubicBezTo>
                    <a:cubicBezTo>
                      <a:pt x="2278161" y="2313351"/>
                      <a:pt x="2271835" y="2314405"/>
                      <a:pt x="2270781" y="2318622"/>
                    </a:cubicBezTo>
                    <a:cubicBezTo>
                      <a:pt x="2269727" y="2322838"/>
                      <a:pt x="2269727" y="2344972"/>
                      <a:pt x="2269727" y="2344972"/>
                    </a:cubicBezTo>
                    <a:lnTo>
                      <a:pt x="2269642" y="2346448"/>
                    </a:lnTo>
                    <a:lnTo>
                      <a:pt x="2263401" y="2346026"/>
                    </a:lnTo>
                    <a:cubicBezTo>
                      <a:pt x="2263401" y="2346026"/>
                      <a:pt x="2258129" y="2352351"/>
                      <a:pt x="2247586" y="2355513"/>
                    </a:cubicBezTo>
                    <a:cubicBezTo>
                      <a:pt x="2237043" y="2358675"/>
                      <a:pt x="2240206" y="2364999"/>
                      <a:pt x="2241260" y="2369215"/>
                    </a:cubicBezTo>
                    <a:cubicBezTo>
                      <a:pt x="2242314" y="2373431"/>
                      <a:pt x="2238097" y="2385026"/>
                      <a:pt x="2238097" y="2396620"/>
                    </a:cubicBezTo>
                    <a:cubicBezTo>
                      <a:pt x="2238097" y="2408214"/>
                      <a:pt x="2238097" y="2456700"/>
                      <a:pt x="2235988" y="2463024"/>
                    </a:cubicBezTo>
                    <a:cubicBezTo>
                      <a:pt x="2233880" y="2469348"/>
                      <a:pt x="2232826" y="2472510"/>
                      <a:pt x="2229663" y="2489375"/>
                    </a:cubicBezTo>
                    <a:cubicBezTo>
                      <a:pt x="2226500" y="2506240"/>
                      <a:pt x="2222282" y="2500969"/>
                      <a:pt x="2211739" y="2497807"/>
                    </a:cubicBezTo>
                    <a:cubicBezTo>
                      <a:pt x="2201196" y="2494645"/>
                      <a:pt x="2181164" y="2504131"/>
                      <a:pt x="2172730" y="2510456"/>
                    </a:cubicBezTo>
                    <a:cubicBezTo>
                      <a:pt x="2164295" y="2516780"/>
                      <a:pt x="2159024" y="2510456"/>
                      <a:pt x="2151643" y="2504131"/>
                    </a:cubicBezTo>
                    <a:cubicBezTo>
                      <a:pt x="2144263" y="2497807"/>
                      <a:pt x="2142155" y="2510456"/>
                      <a:pt x="2142155" y="2510456"/>
                    </a:cubicBezTo>
                    <a:cubicBezTo>
                      <a:pt x="2142155" y="2510456"/>
                      <a:pt x="2141100" y="2520996"/>
                      <a:pt x="2136883" y="2525212"/>
                    </a:cubicBezTo>
                    <a:cubicBezTo>
                      <a:pt x="2132666" y="2529428"/>
                      <a:pt x="2127394" y="2535752"/>
                      <a:pt x="2121068" y="2542077"/>
                    </a:cubicBezTo>
                    <a:cubicBezTo>
                      <a:pt x="2114742" y="2548401"/>
                      <a:pt x="2109471" y="2545239"/>
                      <a:pt x="2104199" y="2541023"/>
                    </a:cubicBezTo>
                    <a:cubicBezTo>
                      <a:pt x="2098928" y="2536807"/>
                      <a:pt x="2093656" y="2534698"/>
                      <a:pt x="2089439" y="2531536"/>
                    </a:cubicBezTo>
                    <a:cubicBezTo>
                      <a:pt x="2085222" y="2528374"/>
                      <a:pt x="2077841" y="2520996"/>
                      <a:pt x="2076787" y="2514672"/>
                    </a:cubicBezTo>
                    <a:cubicBezTo>
                      <a:pt x="2075733" y="2508348"/>
                      <a:pt x="2070461" y="2497807"/>
                      <a:pt x="2070461" y="2497807"/>
                    </a:cubicBezTo>
                    <a:cubicBezTo>
                      <a:pt x="2070461" y="2497807"/>
                      <a:pt x="2058864" y="2504131"/>
                      <a:pt x="2051484" y="2511510"/>
                    </a:cubicBezTo>
                    <a:cubicBezTo>
                      <a:pt x="2044103" y="2518888"/>
                      <a:pt x="2050429" y="2523104"/>
                      <a:pt x="2049375" y="2535752"/>
                    </a:cubicBezTo>
                    <a:cubicBezTo>
                      <a:pt x="2048321" y="2548401"/>
                      <a:pt x="2036723" y="2544185"/>
                      <a:pt x="2031452" y="2537861"/>
                    </a:cubicBezTo>
                    <a:cubicBezTo>
                      <a:pt x="2026180" y="2531536"/>
                      <a:pt x="2025126" y="2534698"/>
                      <a:pt x="2017746" y="2542077"/>
                    </a:cubicBezTo>
                    <a:cubicBezTo>
                      <a:pt x="2010365" y="2549455"/>
                      <a:pt x="2010365" y="2547347"/>
                      <a:pt x="1999822" y="2547347"/>
                    </a:cubicBezTo>
                    <a:cubicBezTo>
                      <a:pt x="1989279" y="2547347"/>
                      <a:pt x="1995605" y="2523104"/>
                      <a:pt x="1995605" y="2523104"/>
                    </a:cubicBezTo>
                    <a:cubicBezTo>
                      <a:pt x="1995605" y="2523104"/>
                      <a:pt x="1995605" y="2503077"/>
                      <a:pt x="1990333" y="2495699"/>
                    </a:cubicBezTo>
                    <a:cubicBezTo>
                      <a:pt x="1985062" y="2488321"/>
                      <a:pt x="1997714" y="2483051"/>
                      <a:pt x="1991388" y="2480943"/>
                    </a:cubicBezTo>
                    <a:cubicBezTo>
                      <a:pt x="1985062" y="2478835"/>
                      <a:pt x="1981899" y="2460916"/>
                      <a:pt x="1988225" y="2456700"/>
                    </a:cubicBezTo>
                    <a:cubicBezTo>
                      <a:pt x="1994551" y="2452484"/>
                      <a:pt x="1992442" y="2428241"/>
                      <a:pt x="1992442" y="2424025"/>
                    </a:cubicBezTo>
                    <a:cubicBezTo>
                      <a:pt x="1992442" y="2419809"/>
                      <a:pt x="1997714" y="2414539"/>
                      <a:pt x="2002985" y="2410322"/>
                    </a:cubicBezTo>
                    <a:cubicBezTo>
                      <a:pt x="2008257" y="2406106"/>
                      <a:pt x="2010365" y="2393458"/>
                      <a:pt x="2010365" y="2382918"/>
                    </a:cubicBezTo>
                    <a:cubicBezTo>
                      <a:pt x="2010365" y="2372377"/>
                      <a:pt x="2037777" y="2371323"/>
                      <a:pt x="2037777" y="2371323"/>
                    </a:cubicBezTo>
                    <a:cubicBezTo>
                      <a:pt x="2037777" y="2371323"/>
                      <a:pt x="2029343" y="2344972"/>
                      <a:pt x="2025126" y="2336540"/>
                    </a:cubicBezTo>
                    <a:cubicBezTo>
                      <a:pt x="2020908" y="2328108"/>
                      <a:pt x="2002985" y="2334432"/>
                      <a:pt x="1996659" y="2335486"/>
                    </a:cubicBezTo>
                    <a:cubicBezTo>
                      <a:pt x="1990333" y="2336540"/>
                      <a:pt x="1981899" y="2334432"/>
                      <a:pt x="1981899" y="2334432"/>
                    </a:cubicBezTo>
                    <a:cubicBezTo>
                      <a:pt x="1981899" y="2334432"/>
                      <a:pt x="1966084" y="2313351"/>
                      <a:pt x="1960813" y="2308081"/>
                    </a:cubicBezTo>
                    <a:cubicBezTo>
                      <a:pt x="1955541" y="2302811"/>
                      <a:pt x="1958704" y="2293325"/>
                      <a:pt x="1967138" y="2289109"/>
                    </a:cubicBezTo>
                    <a:cubicBezTo>
                      <a:pt x="1975573" y="2284892"/>
                      <a:pt x="1963976" y="2277514"/>
                      <a:pt x="1955541" y="2270136"/>
                    </a:cubicBezTo>
                    <a:cubicBezTo>
                      <a:pt x="1947107" y="2262758"/>
                      <a:pt x="1962921" y="2261704"/>
                      <a:pt x="1969247" y="2257488"/>
                    </a:cubicBezTo>
                    <a:cubicBezTo>
                      <a:pt x="1975573" y="2253271"/>
                      <a:pt x="1985062" y="2264866"/>
                      <a:pt x="1985062" y="2264866"/>
                    </a:cubicBezTo>
                    <a:cubicBezTo>
                      <a:pt x="1985062" y="2264866"/>
                      <a:pt x="1986116" y="2271190"/>
                      <a:pt x="1989279" y="2278568"/>
                    </a:cubicBezTo>
                    <a:cubicBezTo>
                      <a:pt x="1992442" y="2285946"/>
                      <a:pt x="2000877" y="2275406"/>
                      <a:pt x="2000877" y="2275406"/>
                    </a:cubicBezTo>
                    <a:cubicBezTo>
                      <a:pt x="2000877" y="2275406"/>
                      <a:pt x="2005094" y="2265920"/>
                      <a:pt x="1997714" y="2261704"/>
                    </a:cubicBezTo>
                    <a:cubicBezTo>
                      <a:pt x="1990333" y="2257488"/>
                      <a:pt x="1992442" y="2243785"/>
                      <a:pt x="1996659" y="2245893"/>
                    </a:cubicBezTo>
                    <a:cubicBezTo>
                      <a:pt x="2000877" y="2248001"/>
                      <a:pt x="2013528" y="2245893"/>
                      <a:pt x="2013528" y="2241677"/>
                    </a:cubicBezTo>
                    <a:cubicBezTo>
                      <a:pt x="2013528" y="2237461"/>
                      <a:pt x="2016691" y="2219542"/>
                      <a:pt x="2021963" y="2216380"/>
                    </a:cubicBezTo>
                    <a:cubicBezTo>
                      <a:pt x="2027234" y="2213218"/>
                      <a:pt x="2031452" y="2207948"/>
                      <a:pt x="2038832" y="2216380"/>
                    </a:cubicBezTo>
                    <a:cubicBezTo>
                      <a:pt x="2046212" y="2224813"/>
                      <a:pt x="2050429" y="2216380"/>
                      <a:pt x="2052538" y="2211110"/>
                    </a:cubicBezTo>
                    <a:cubicBezTo>
                      <a:pt x="2054646" y="2205840"/>
                      <a:pt x="2068353" y="2214272"/>
                      <a:pt x="2068353" y="2214272"/>
                    </a:cubicBezTo>
                    <a:cubicBezTo>
                      <a:pt x="2068353" y="2214272"/>
                      <a:pt x="2075733" y="2216380"/>
                      <a:pt x="2079950" y="2215326"/>
                    </a:cubicBezTo>
                    <a:cubicBezTo>
                      <a:pt x="2084167" y="2214272"/>
                      <a:pt x="2092602" y="2209002"/>
                      <a:pt x="2092602" y="2209002"/>
                    </a:cubicBezTo>
                    <a:lnTo>
                      <a:pt x="2083071" y="2190830"/>
                    </a:lnTo>
                    <a:cubicBezTo>
                      <a:pt x="2081089" y="2189523"/>
                      <a:pt x="2078938" y="2188554"/>
                      <a:pt x="2076787" y="2187921"/>
                    </a:cubicBezTo>
                    <a:cubicBezTo>
                      <a:pt x="2069407" y="2185813"/>
                      <a:pt x="2056755" y="2179489"/>
                      <a:pt x="2051484" y="2176327"/>
                    </a:cubicBezTo>
                    <a:cubicBezTo>
                      <a:pt x="2046212" y="2173165"/>
                      <a:pt x="2039886" y="2171057"/>
                      <a:pt x="2026180" y="2170003"/>
                    </a:cubicBezTo>
                    <a:cubicBezTo>
                      <a:pt x="2012474" y="2168949"/>
                      <a:pt x="2015637" y="2164733"/>
                      <a:pt x="2015637" y="2157354"/>
                    </a:cubicBezTo>
                    <a:cubicBezTo>
                      <a:pt x="2015637" y="2149976"/>
                      <a:pt x="2015637" y="2149976"/>
                      <a:pt x="2019854" y="2146814"/>
                    </a:cubicBezTo>
                    <a:cubicBezTo>
                      <a:pt x="2024071" y="2143652"/>
                      <a:pt x="2035669" y="2136274"/>
                      <a:pt x="2045158" y="2132058"/>
                    </a:cubicBezTo>
                    <a:cubicBezTo>
                      <a:pt x="2054646" y="2127841"/>
                      <a:pt x="2056755" y="2117301"/>
                      <a:pt x="2057809" y="2112031"/>
                    </a:cubicBezTo>
                    <a:cubicBezTo>
                      <a:pt x="2058020" y="2110892"/>
                      <a:pt x="2058400" y="2108658"/>
                      <a:pt x="2058864" y="2105791"/>
                    </a:cubicBezTo>
                    <a:cubicBezTo>
                      <a:pt x="2060972" y="2101575"/>
                      <a:pt x="2049375" y="2093058"/>
                      <a:pt x="2043049" y="2089896"/>
                    </a:cubicBezTo>
                    <a:cubicBezTo>
                      <a:pt x="2036723" y="2086734"/>
                      <a:pt x="2037777" y="2083572"/>
                      <a:pt x="2040940" y="2079356"/>
                    </a:cubicBezTo>
                    <a:cubicBezTo>
                      <a:pt x="2044103" y="2075140"/>
                      <a:pt x="2043049" y="2071978"/>
                      <a:pt x="2045158" y="2064599"/>
                    </a:cubicBezTo>
                    <a:cubicBezTo>
                      <a:pt x="2047266" y="2057221"/>
                      <a:pt x="2045158" y="2054059"/>
                      <a:pt x="2037777" y="2054059"/>
                    </a:cubicBezTo>
                    <a:cubicBezTo>
                      <a:pt x="2030397" y="2054059"/>
                      <a:pt x="2032506" y="2048789"/>
                      <a:pt x="2032506" y="2042465"/>
                    </a:cubicBezTo>
                    <a:cubicBezTo>
                      <a:pt x="2032506" y="2036140"/>
                      <a:pt x="2030397" y="2038248"/>
                      <a:pt x="2021963" y="2037194"/>
                    </a:cubicBezTo>
                    <a:cubicBezTo>
                      <a:pt x="2013528" y="2036140"/>
                      <a:pt x="2009311" y="2031924"/>
                      <a:pt x="2009311" y="2031924"/>
                    </a:cubicBezTo>
                    <a:cubicBezTo>
                      <a:pt x="2009311" y="2031924"/>
                      <a:pt x="1998768" y="2036140"/>
                      <a:pt x="1994551" y="2037194"/>
                    </a:cubicBezTo>
                    <a:cubicBezTo>
                      <a:pt x="1990333" y="2038248"/>
                      <a:pt x="1981899" y="2046681"/>
                      <a:pt x="1977682" y="2051951"/>
                    </a:cubicBezTo>
                    <a:cubicBezTo>
                      <a:pt x="1973464" y="2057221"/>
                      <a:pt x="1968193" y="2055113"/>
                      <a:pt x="1958704" y="2048789"/>
                    </a:cubicBezTo>
                    <a:cubicBezTo>
                      <a:pt x="1949215" y="2042465"/>
                      <a:pt x="1955541" y="2061437"/>
                      <a:pt x="1955541" y="2061437"/>
                    </a:cubicBezTo>
                    <a:cubicBezTo>
                      <a:pt x="1955541" y="2061437"/>
                      <a:pt x="1943944" y="2061437"/>
                      <a:pt x="1936563" y="2059329"/>
                    </a:cubicBezTo>
                    <a:cubicBezTo>
                      <a:pt x="1929183" y="2057221"/>
                      <a:pt x="1934455" y="2047735"/>
                      <a:pt x="1934455" y="2042465"/>
                    </a:cubicBezTo>
                    <a:cubicBezTo>
                      <a:pt x="1934455" y="2037194"/>
                      <a:pt x="1932346" y="2037194"/>
                      <a:pt x="1919694" y="2038248"/>
                    </a:cubicBezTo>
                    <a:cubicBezTo>
                      <a:pt x="1907043" y="2039303"/>
                      <a:pt x="1911260" y="2035086"/>
                      <a:pt x="1910206" y="2027708"/>
                    </a:cubicBezTo>
                    <a:cubicBezTo>
                      <a:pt x="1909151" y="2020330"/>
                      <a:pt x="1892282" y="2030870"/>
                      <a:pt x="1882793" y="2030870"/>
                    </a:cubicBezTo>
                    <a:cubicBezTo>
                      <a:pt x="1873305" y="2030870"/>
                      <a:pt x="1859598" y="2028762"/>
                      <a:pt x="1851164" y="2024546"/>
                    </a:cubicBezTo>
                    <a:cubicBezTo>
                      <a:pt x="1842729" y="2020330"/>
                      <a:pt x="1840621" y="2027708"/>
                      <a:pt x="1840621" y="2031924"/>
                    </a:cubicBezTo>
                    <a:cubicBezTo>
                      <a:pt x="1840621" y="2036140"/>
                      <a:pt x="1835898" y="2046639"/>
                      <a:pt x="1835898" y="2046639"/>
                    </a:cubicBezTo>
                    <a:cubicBezTo>
                      <a:pt x="1832481" y="2043476"/>
                      <a:pt x="1828264" y="2043940"/>
                      <a:pt x="1816414" y="2044404"/>
                    </a:cubicBezTo>
                    <a:cubicBezTo>
                      <a:pt x="1807178" y="2044783"/>
                      <a:pt x="1791237" y="2029184"/>
                      <a:pt x="1785838" y="2023408"/>
                    </a:cubicBezTo>
                    <a:cubicBezTo>
                      <a:pt x="1777488" y="2014554"/>
                      <a:pt x="1777952" y="2005616"/>
                      <a:pt x="1776392" y="1994780"/>
                    </a:cubicBezTo>
                    <a:cubicBezTo>
                      <a:pt x="1774030" y="1978590"/>
                      <a:pt x="1765849" y="1981120"/>
                      <a:pt x="1768168" y="1967333"/>
                    </a:cubicBezTo>
                    <a:cubicBezTo>
                      <a:pt x="1774578" y="1929009"/>
                      <a:pt x="1774241" y="1928503"/>
                      <a:pt x="1733502" y="1910668"/>
                    </a:cubicBezTo>
                    <a:cubicBezTo>
                      <a:pt x="1729370" y="1908855"/>
                      <a:pt x="1726164" y="1905778"/>
                      <a:pt x="1721863" y="1903965"/>
                    </a:cubicBezTo>
                    <a:cubicBezTo>
                      <a:pt x="1720092" y="1902067"/>
                      <a:pt x="1718362" y="1900128"/>
                      <a:pt x="1716085" y="1898821"/>
                    </a:cubicBezTo>
                    <a:cubicBezTo>
                      <a:pt x="1701114" y="1890178"/>
                      <a:pt x="1704909" y="1896797"/>
                      <a:pt x="1697824" y="1885540"/>
                    </a:cubicBezTo>
                    <a:cubicBezTo>
                      <a:pt x="1697824" y="1885540"/>
                      <a:pt x="1717266" y="1883306"/>
                      <a:pt x="1724646" y="1883306"/>
                    </a:cubicBezTo>
                    <a:cubicBezTo>
                      <a:pt x="1732027" y="1883306"/>
                      <a:pt x="1747841" y="1872765"/>
                      <a:pt x="1752058" y="1871711"/>
                    </a:cubicBezTo>
                    <a:cubicBezTo>
                      <a:pt x="1756276" y="1870657"/>
                      <a:pt x="1777362" y="1859063"/>
                      <a:pt x="1781579" y="1854847"/>
                    </a:cubicBezTo>
                    <a:cubicBezTo>
                      <a:pt x="1785797" y="1850630"/>
                      <a:pt x="1793177" y="1849576"/>
                      <a:pt x="1788959" y="1844306"/>
                    </a:cubicBezTo>
                    <a:cubicBezTo>
                      <a:pt x="1784742" y="1839036"/>
                      <a:pt x="1783688" y="1828496"/>
                      <a:pt x="1783688" y="1814793"/>
                    </a:cubicBezTo>
                    <a:cubicBezTo>
                      <a:pt x="1783688" y="1801091"/>
                      <a:pt x="1785797" y="1785280"/>
                      <a:pt x="1791068" y="1778956"/>
                    </a:cubicBezTo>
                    <a:cubicBezTo>
                      <a:pt x="1796340" y="1772632"/>
                      <a:pt x="1797394" y="1770524"/>
                      <a:pt x="1794231" y="1762092"/>
                    </a:cubicBezTo>
                    <a:cubicBezTo>
                      <a:pt x="1791068" y="1753659"/>
                      <a:pt x="1793177" y="1741011"/>
                      <a:pt x="1793177" y="1733633"/>
                    </a:cubicBezTo>
                    <a:cubicBezTo>
                      <a:pt x="1793177" y="1726254"/>
                      <a:pt x="1790014" y="1726254"/>
                      <a:pt x="1774199" y="1725200"/>
                    </a:cubicBezTo>
                    <a:cubicBezTo>
                      <a:pt x="1758384" y="1724146"/>
                      <a:pt x="1748896" y="1720984"/>
                      <a:pt x="1740461" y="1715714"/>
                    </a:cubicBezTo>
                    <a:cubicBezTo>
                      <a:pt x="1732027" y="1710444"/>
                      <a:pt x="1728864" y="1709390"/>
                      <a:pt x="1716212" y="1715714"/>
                    </a:cubicBezTo>
                    <a:cubicBezTo>
                      <a:pt x="1703560" y="1722038"/>
                      <a:pt x="1679311" y="1718876"/>
                      <a:pt x="1670876" y="1719930"/>
                    </a:cubicBezTo>
                    <a:cubicBezTo>
                      <a:pt x="1662442" y="1720984"/>
                      <a:pt x="1658225" y="1713606"/>
                      <a:pt x="1642410" y="1717822"/>
                    </a:cubicBezTo>
                    <a:cubicBezTo>
                      <a:pt x="1626595" y="1722038"/>
                      <a:pt x="1608925" y="1723177"/>
                      <a:pt x="1608672" y="1723851"/>
                    </a:cubicBezTo>
                    <a:lnTo>
                      <a:pt x="1596695" y="1722629"/>
                    </a:lnTo>
                    <a:cubicBezTo>
                      <a:pt x="1596189" y="1725622"/>
                      <a:pt x="1596399" y="1728489"/>
                      <a:pt x="1596653" y="1731820"/>
                    </a:cubicBezTo>
                    <a:cubicBezTo>
                      <a:pt x="1597623" y="1742824"/>
                      <a:pt x="1589694" y="1738566"/>
                      <a:pt x="1589019" y="1755894"/>
                    </a:cubicBezTo>
                    <a:cubicBezTo>
                      <a:pt x="1588935" y="1755514"/>
                      <a:pt x="1587881" y="1756821"/>
                      <a:pt x="1587121" y="1757875"/>
                    </a:cubicBezTo>
                    <a:cubicBezTo>
                      <a:pt x="1582609" y="1764073"/>
                      <a:pt x="1583157" y="1765380"/>
                      <a:pt x="1585139" y="1772506"/>
                    </a:cubicBezTo>
                    <a:cubicBezTo>
                      <a:pt x="1588387" y="1784184"/>
                      <a:pt x="1564728" y="1777987"/>
                      <a:pt x="1567596" y="1799151"/>
                    </a:cubicBezTo>
                    <a:lnTo>
                      <a:pt x="1568060" y="1802272"/>
                    </a:lnTo>
                    <a:cubicBezTo>
                      <a:pt x="1569156" y="1810535"/>
                      <a:pt x="1564222" y="1817829"/>
                      <a:pt x="1558023" y="1822720"/>
                    </a:cubicBezTo>
                    <a:cubicBezTo>
                      <a:pt x="1553721" y="1824743"/>
                      <a:pt x="1546045" y="1830435"/>
                      <a:pt x="1545877" y="1830477"/>
                    </a:cubicBezTo>
                    <a:cubicBezTo>
                      <a:pt x="1539551" y="1817323"/>
                      <a:pt x="1528713" y="1825207"/>
                      <a:pt x="1524074" y="1835031"/>
                    </a:cubicBezTo>
                    <a:cubicBezTo>
                      <a:pt x="1515428" y="1853371"/>
                      <a:pt x="1520911" y="1839163"/>
                      <a:pt x="1511295" y="1850378"/>
                    </a:cubicBezTo>
                    <a:lnTo>
                      <a:pt x="1509904" y="1851980"/>
                    </a:lnTo>
                    <a:cubicBezTo>
                      <a:pt x="1501553" y="1861466"/>
                      <a:pt x="1483293" y="1845150"/>
                      <a:pt x="1465412" y="1858894"/>
                    </a:cubicBezTo>
                    <a:cubicBezTo>
                      <a:pt x="1452549" y="1868802"/>
                      <a:pt x="1453097" y="1862646"/>
                      <a:pt x="1442217" y="1880944"/>
                    </a:cubicBezTo>
                    <a:cubicBezTo>
                      <a:pt x="1428721" y="1874915"/>
                      <a:pt x="1424715" y="1880439"/>
                      <a:pt x="1419148" y="1893888"/>
                    </a:cubicBezTo>
                    <a:cubicBezTo>
                      <a:pt x="1416323" y="1893171"/>
                      <a:pt x="1413919" y="1892075"/>
                      <a:pt x="1410925" y="1892075"/>
                    </a:cubicBezTo>
                    <a:cubicBezTo>
                      <a:pt x="1407003" y="1892033"/>
                      <a:pt x="1402996" y="1895912"/>
                      <a:pt x="1402828" y="1899791"/>
                    </a:cubicBezTo>
                    <a:cubicBezTo>
                      <a:pt x="1400466" y="1900212"/>
                      <a:pt x="1398062" y="1900254"/>
                      <a:pt x="1395700" y="1900929"/>
                    </a:cubicBezTo>
                    <a:lnTo>
                      <a:pt x="1393845" y="1901814"/>
                    </a:lnTo>
                    <a:cubicBezTo>
                      <a:pt x="1388151" y="1905904"/>
                      <a:pt x="1388489" y="1911301"/>
                      <a:pt x="1385115" y="1914631"/>
                    </a:cubicBezTo>
                    <a:cubicBezTo>
                      <a:pt x="1383892" y="1915264"/>
                      <a:pt x="1381994" y="1915475"/>
                      <a:pt x="1380645" y="1915728"/>
                    </a:cubicBezTo>
                    <a:lnTo>
                      <a:pt x="1375964" y="1916529"/>
                    </a:lnTo>
                    <a:cubicBezTo>
                      <a:pt x="1370650" y="1917498"/>
                      <a:pt x="1367445" y="1919100"/>
                      <a:pt x="1363734" y="1923064"/>
                    </a:cubicBezTo>
                    <a:lnTo>
                      <a:pt x="1362215" y="1924750"/>
                    </a:lnTo>
                    <a:cubicBezTo>
                      <a:pt x="1360824" y="1926310"/>
                      <a:pt x="1359812" y="1927280"/>
                      <a:pt x="1358715" y="1927870"/>
                    </a:cubicBezTo>
                    <a:cubicBezTo>
                      <a:pt x="1356227" y="1927575"/>
                      <a:pt x="1353359" y="1927828"/>
                      <a:pt x="1351166" y="1928671"/>
                    </a:cubicBezTo>
                    <a:lnTo>
                      <a:pt x="1350154" y="1929177"/>
                    </a:lnTo>
                    <a:cubicBezTo>
                      <a:pt x="1347708" y="1930737"/>
                      <a:pt x="1346780" y="1932592"/>
                      <a:pt x="1345304" y="1934911"/>
                    </a:cubicBezTo>
                    <a:cubicBezTo>
                      <a:pt x="1345262" y="1933562"/>
                      <a:pt x="1331682" y="1927364"/>
                      <a:pt x="1325399" y="19361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 dirty="0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xmlns="" id="{1C0A0131-662B-9DF1-52D9-F894C6E3A212}"/>
                  </a:ext>
                </a:extLst>
              </p:cNvPr>
              <p:cNvSpPr/>
              <p:nvPr/>
            </p:nvSpPr>
            <p:spPr>
              <a:xfrm>
                <a:off x="3731581" y="208530"/>
                <a:ext cx="1761887" cy="1334100"/>
              </a:xfrm>
              <a:custGeom>
                <a:avLst/>
                <a:gdLst>
                  <a:gd name="connsiteX0" fmla="*/ 1679567 w 1761887"/>
                  <a:gd name="connsiteY0" fmla="*/ 1299244 h 1334100"/>
                  <a:gd name="connsiteX1" fmla="*/ 1665861 w 1761887"/>
                  <a:gd name="connsiteY1" fmla="*/ 1302406 h 1334100"/>
                  <a:gd name="connsiteX2" fmla="*/ 1637394 w 1761887"/>
                  <a:gd name="connsiteY2" fmla="*/ 1304514 h 1334100"/>
                  <a:gd name="connsiteX3" fmla="*/ 1593113 w 1761887"/>
                  <a:gd name="connsiteY3" fmla="*/ 1309785 h 1334100"/>
                  <a:gd name="connsiteX4" fmla="*/ 1575190 w 1761887"/>
                  <a:gd name="connsiteY4" fmla="*/ 1324541 h 1334100"/>
                  <a:gd name="connsiteX5" fmla="*/ 1547778 w 1761887"/>
                  <a:gd name="connsiteY5" fmla="*/ 1334027 h 1334100"/>
                  <a:gd name="connsiteX6" fmla="*/ 1545669 w 1761887"/>
                  <a:gd name="connsiteY6" fmla="*/ 1320325 h 1334100"/>
                  <a:gd name="connsiteX7" fmla="*/ 1539343 w 1761887"/>
                  <a:gd name="connsiteY7" fmla="*/ 1300298 h 1334100"/>
                  <a:gd name="connsiteX8" fmla="*/ 1523528 w 1761887"/>
                  <a:gd name="connsiteY8" fmla="*/ 1296082 h 1334100"/>
                  <a:gd name="connsiteX9" fmla="*/ 1499279 w 1761887"/>
                  <a:gd name="connsiteY9" fmla="*/ 1293974 h 1334100"/>
                  <a:gd name="connsiteX10" fmla="*/ 1477139 w 1761887"/>
                  <a:gd name="connsiteY10" fmla="*/ 1295028 h 1334100"/>
                  <a:gd name="connsiteX11" fmla="*/ 1457107 w 1761887"/>
                  <a:gd name="connsiteY11" fmla="*/ 1306623 h 1334100"/>
                  <a:gd name="connsiteX12" fmla="*/ 1436020 w 1761887"/>
                  <a:gd name="connsiteY12" fmla="*/ 1312947 h 1334100"/>
                  <a:gd name="connsiteX13" fmla="*/ 1415988 w 1761887"/>
                  <a:gd name="connsiteY13" fmla="*/ 1308731 h 1334100"/>
                  <a:gd name="connsiteX14" fmla="*/ 1399119 w 1761887"/>
                  <a:gd name="connsiteY14" fmla="*/ 1288704 h 1334100"/>
                  <a:gd name="connsiteX15" fmla="*/ 1391739 w 1761887"/>
                  <a:gd name="connsiteY15" fmla="*/ 1275001 h 1334100"/>
                  <a:gd name="connsiteX16" fmla="*/ 1390685 w 1761887"/>
                  <a:gd name="connsiteY16" fmla="*/ 1237056 h 1334100"/>
                  <a:gd name="connsiteX17" fmla="*/ 1386468 w 1761887"/>
                  <a:gd name="connsiteY17" fmla="*/ 1215976 h 1334100"/>
                  <a:gd name="connsiteX18" fmla="*/ 1381196 w 1761887"/>
                  <a:gd name="connsiteY18" fmla="*/ 1188571 h 1334100"/>
                  <a:gd name="connsiteX19" fmla="*/ 1368544 w 1761887"/>
                  <a:gd name="connsiteY19" fmla="*/ 1161166 h 1334100"/>
                  <a:gd name="connsiteX20" fmla="*/ 1356947 w 1761887"/>
                  <a:gd name="connsiteY20" fmla="*/ 1130599 h 1334100"/>
                  <a:gd name="connsiteX21" fmla="*/ 1386468 w 1761887"/>
                  <a:gd name="connsiteY21" fmla="*/ 1125329 h 1334100"/>
                  <a:gd name="connsiteX22" fmla="*/ 1409663 w 1761887"/>
                  <a:gd name="connsiteY22" fmla="*/ 1116896 h 1334100"/>
                  <a:gd name="connsiteX23" fmla="*/ 1409663 w 1761887"/>
                  <a:gd name="connsiteY23" fmla="*/ 1098978 h 1334100"/>
                  <a:gd name="connsiteX24" fmla="*/ 1420206 w 1761887"/>
                  <a:gd name="connsiteY24" fmla="*/ 1089492 h 1334100"/>
                  <a:gd name="connsiteX25" fmla="*/ 1410717 w 1761887"/>
                  <a:gd name="connsiteY25" fmla="*/ 1073681 h 1334100"/>
                  <a:gd name="connsiteX26" fmla="*/ 1420206 w 1761887"/>
                  <a:gd name="connsiteY26" fmla="*/ 1059979 h 1334100"/>
                  <a:gd name="connsiteX27" fmla="*/ 1421260 w 1761887"/>
                  <a:gd name="connsiteY27" fmla="*/ 1047330 h 1334100"/>
                  <a:gd name="connsiteX28" fmla="*/ 1422314 w 1761887"/>
                  <a:gd name="connsiteY28" fmla="*/ 1035736 h 1334100"/>
                  <a:gd name="connsiteX29" fmla="*/ 1421260 w 1761887"/>
                  <a:gd name="connsiteY29" fmla="*/ 1018871 h 1334100"/>
                  <a:gd name="connsiteX30" fmla="*/ 1402662 w 1761887"/>
                  <a:gd name="connsiteY30" fmla="*/ 1005422 h 1334100"/>
                  <a:gd name="connsiteX31" fmla="*/ 1394902 w 1761887"/>
                  <a:gd name="connsiteY31" fmla="*/ 996737 h 1334100"/>
                  <a:gd name="connsiteX32" fmla="*/ 1378033 w 1761887"/>
                  <a:gd name="connsiteY32" fmla="*/ 991466 h 1334100"/>
                  <a:gd name="connsiteX33" fmla="*/ 1347458 w 1761887"/>
                  <a:gd name="connsiteY33" fmla="*/ 977764 h 1334100"/>
                  <a:gd name="connsiteX34" fmla="*/ 1335861 w 1761887"/>
                  <a:gd name="connsiteY34" fmla="*/ 972494 h 1334100"/>
                  <a:gd name="connsiteX35" fmla="*/ 1319245 w 1761887"/>
                  <a:gd name="connsiteY35" fmla="*/ 968826 h 1334100"/>
                  <a:gd name="connsiteX36" fmla="*/ 1305285 w 1761887"/>
                  <a:gd name="connsiteY36" fmla="*/ 960899 h 1334100"/>
                  <a:gd name="connsiteX37" fmla="*/ 1285254 w 1761887"/>
                  <a:gd name="connsiteY37" fmla="*/ 950359 h 1334100"/>
                  <a:gd name="connsiteX38" fmla="*/ 1274710 w 1761887"/>
                  <a:gd name="connsiteY38" fmla="*/ 934549 h 1334100"/>
                  <a:gd name="connsiteX39" fmla="*/ 1273656 w 1761887"/>
                  <a:gd name="connsiteY39" fmla="*/ 903982 h 1334100"/>
                  <a:gd name="connsiteX40" fmla="*/ 1290525 w 1761887"/>
                  <a:gd name="connsiteY40" fmla="*/ 886063 h 1334100"/>
                  <a:gd name="connsiteX41" fmla="*/ 1293688 w 1761887"/>
                  <a:gd name="connsiteY41" fmla="*/ 867090 h 1334100"/>
                  <a:gd name="connsiteX42" fmla="*/ 1276819 w 1761887"/>
                  <a:gd name="connsiteY42" fmla="*/ 854442 h 1334100"/>
                  <a:gd name="connsiteX43" fmla="*/ 1258896 w 1761887"/>
                  <a:gd name="connsiteY43" fmla="*/ 847064 h 1334100"/>
                  <a:gd name="connsiteX44" fmla="*/ 1252570 w 1761887"/>
                  <a:gd name="connsiteY44" fmla="*/ 832307 h 1334100"/>
                  <a:gd name="connsiteX45" fmla="*/ 1233592 w 1761887"/>
                  <a:gd name="connsiteY45" fmla="*/ 825983 h 1334100"/>
                  <a:gd name="connsiteX46" fmla="*/ 1216723 w 1761887"/>
                  <a:gd name="connsiteY46" fmla="*/ 834415 h 1334100"/>
                  <a:gd name="connsiteX47" fmla="*/ 1195637 w 1761887"/>
                  <a:gd name="connsiteY47" fmla="*/ 837577 h 1334100"/>
                  <a:gd name="connsiteX48" fmla="*/ 1171388 w 1761887"/>
                  <a:gd name="connsiteY48" fmla="*/ 830199 h 1334100"/>
                  <a:gd name="connsiteX49" fmla="*/ 1142373 w 1761887"/>
                  <a:gd name="connsiteY49" fmla="*/ 820839 h 1334100"/>
                  <a:gd name="connsiteX50" fmla="*/ 1139800 w 1761887"/>
                  <a:gd name="connsiteY50" fmla="*/ 817382 h 1334100"/>
                  <a:gd name="connsiteX51" fmla="*/ 1139885 w 1761887"/>
                  <a:gd name="connsiteY51" fmla="*/ 816623 h 1334100"/>
                  <a:gd name="connsiteX52" fmla="*/ 1140517 w 1761887"/>
                  <a:gd name="connsiteY52" fmla="*/ 796765 h 1334100"/>
                  <a:gd name="connsiteX53" fmla="*/ 1140307 w 1761887"/>
                  <a:gd name="connsiteY53" fmla="*/ 793856 h 1334100"/>
                  <a:gd name="connsiteX54" fmla="*/ 1137987 w 1761887"/>
                  <a:gd name="connsiteY54" fmla="*/ 786942 h 1334100"/>
                  <a:gd name="connsiteX55" fmla="*/ 1128119 w 1761887"/>
                  <a:gd name="connsiteY55" fmla="*/ 758103 h 1334100"/>
                  <a:gd name="connsiteX56" fmla="*/ 1112346 w 1761887"/>
                  <a:gd name="connsiteY56" fmla="*/ 765903 h 1334100"/>
                  <a:gd name="connsiteX57" fmla="*/ 1090206 w 1761887"/>
                  <a:gd name="connsiteY57" fmla="*/ 756417 h 1334100"/>
                  <a:gd name="connsiteX58" fmla="*/ 1084934 w 1761887"/>
                  <a:gd name="connsiteY58" fmla="*/ 738498 h 1334100"/>
                  <a:gd name="connsiteX59" fmla="*/ 1094423 w 1761887"/>
                  <a:gd name="connsiteY59" fmla="*/ 725850 h 1334100"/>
                  <a:gd name="connsiteX60" fmla="*/ 1110532 w 1761887"/>
                  <a:gd name="connsiteY60" fmla="*/ 716785 h 1334100"/>
                  <a:gd name="connsiteX61" fmla="*/ 1109605 w 1761887"/>
                  <a:gd name="connsiteY61" fmla="*/ 706203 h 1334100"/>
                  <a:gd name="connsiteX62" fmla="*/ 1109984 w 1761887"/>
                  <a:gd name="connsiteY62" fmla="*/ 701691 h 1334100"/>
                  <a:gd name="connsiteX63" fmla="*/ 1098640 w 1761887"/>
                  <a:gd name="connsiteY63" fmla="*/ 702661 h 1334100"/>
                  <a:gd name="connsiteX64" fmla="*/ 1088097 w 1761887"/>
                  <a:gd name="connsiteY64" fmla="*/ 706877 h 1334100"/>
                  <a:gd name="connsiteX65" fmla="*/ 1071228 w 1761887"/>
                  <a:gd name="connsiteY65" fmla="*/ 699499 h 1334100"/>
                  <a:gd name="connsiteX66" fmla="*/ 1056467 w 1761887"/>
                  <a:gd name="connsiteY66" fmla="*/ 708985 h 1334100"/>
                  <a:gd name="connsiteX67" fmla="*/ 1018512 w 1761887"/>
                  <a:gd name="connsiteY67" fmla="*/ 719526 h 1334100"/>
                  <a:gd name="connsiteX68" fmla="*/ 1011132 w 1761887"/>
                  <a:gd name="connsiteY68" fmla="*/ 710039 h 1334100"/>
                  <a:gd name="connsiteX69" fmla="*/ 1039598 w 1761887"/>
                  <a:gd name="connsiteY69" fmla="*/ 691067 h 1334100"/>
                  <a:gd name="connsiteX70" fmla="*/ 1030110 w 1761887"/>
                  <a:gd name="connsiteY70" fmla="*/ 674202 h 1334100"/>
                  <a:gd name="connsiteX71" fmla="*/ 1004806 w 1761887"/>
                  <a:gd name="connsiteY71" fmla="*/ 669986 h 1334100"/>
                  <a:gd name="connsiteX72" fmla="*/ 985828 w 1761887"/>
                  <a:gd name="connsiteY72" fmla="*/ 669986 h 1334100"/>
                  <a:gd name="connsiteX73" fmla="*/ 945765 w 1761887"/>
                  <a:gd name="connsiteY73" fmla="*/ 678418 h 1334100"/>
                  <a:gd name="connsiteX74" fmla="*/ 923624 w 1761887"/>
                  <a:gd name="connsiteY74" fmla="*/ 702661 h 1334100"/>
                  <a:gd name="connsiteX75" fmla="*/ 903592 w 1761887"/>
                  <a:gd name="connsiteY75" fmla="*/ 702661 h 1334100"/>
                  <a:gd name="connsiteX76" fmla="*/ 866691 w 1761887"/>
                  <a:gd name="connsiteY76" fmla="*/ 707931 h 1334100"/>
                  <a:gd name="connsiteX77" fmla="*/ 837170 w 1761887"/>
                  <a:gd name="connsiteY77" fmla="*/ 703715 h 1334100"/>
                  <a:gd name="connsiteX78" fmla="*/ 812921 w 1761887"/>
                  <a:gd name="connsiteY78" fmla="*/ 708985 h 1334100"/>
                  <a:gd name="connsiteX79" fmla="*/ 783400 w 1761887"/>
                  <a:gd name="connsiteY79" fmla="*/ 707931 h 1334100"/>
                  <a:gd name="connsiteX80" fmla="*/ 758898 w 1761887"/>
                  <a:gd name="connsiteY80" fmla="*/ 703294 h 1334100"/>
                  <a:gd name="connsiteX81" fmla="*/ 747554 w 1761887"/>
                  <a:gd name="connsiteY81" fmla="*/ 717418 h 1334100"/>
                  <a:gd name="connsiteX82" fmla="*/ 732793 w 1761887"/>
                  <a:gd name="connsiteY82" fmla="*/ 732174 h 1334100"/>
                  <a:gd name="connsiteX83" fmla="*/ 710653 w 1761887"/>
                  <a:gd name="connsiteY83" fmla="*/ 724796 h 1334100"/>
                  <a:gd name="connsiteX84" fmla="*/ 692729 w 1761887"/>
                  <a:gd name="connsiteY84" fmla="*/ 729012 h 1334100"/>
                  <a:gd name="connsiteX85" fmla="*/ 683240 w 1761887"/>
                  <a:gd name="connsiteY85" fmla="*/ 706877 h 1334100"/>
                  <a:gd name="connsiteX86" fmla="*/ 675860 w 1761887"/>
                  <a:gd name="connsiteY86" fmla="*/ 697391 h 1334100"/>
                  <a:gd name="connsiteX87" fmla="*/ 662154 w 1761887"/>
                  <a:gd name="connsiteY87" fmla="*/ 680526 h 1334100"/>
                  <a:gd name="connsiteX88" fmla="*/ 667426 w 1761887"/>
                  <a:gd name="connsiteY88" fmla="*/ 666824 h 1334100"/>
                  <a:gd name="connsiteX89" fmla="*/ 669534 w 1761887"/>
                  <a:gd name="connsiteY89" fmla="*/ 653122 h 1334100"/>
                  <a:gd name="connsiteX90" fmla="*/ 662744 w 1761887"/>
                  <a:gd name="connsiteY90" fmla="*/ 634781 h 1334100"/>
                  <a:gd name="connsiteX91" fmla="*/ 636851 w 1761887"/>
                  <a:gd name="connsiteY91" fmla="*/ 666824 h 1334100"/>
                  <a:gd name="connsiteX92" fmla="*/ 618927 w 1761887"/>
                  <a:gd name="connsiteY92" fmla="*/ 708985 h 1334100"/>
                  <a:gd name="connsiteX93" fmla="*/ 605221 w 1761887"/>
                  <a:gd name="connsiteY93" fmla="*/ 734282 h 1334100"/>
                  <a:gd name="connsiteX94" fmla="*/ 534582 w 1761887"/>
                  <a:gd name="connsiteY94" fmla="*/ 765903 h 1334100"/>
                  <a:gd name="connsiteX95" fmla="*/ 493464 w 1761887"/>
                  <a:gd name="connsiteY95" fmla="*/ 771173 h 1334100"/>
                  <a:gd name="connsiteX96" fmla="*/ 466052 w 1761887"/>
                  <a:gd name="connsiteY96" fmla="*/ 772227 h 1334100"/>
                  <a:gd name="connsiteX97" fmla="*/ 456985 w 1761887"/>
                  <a:gd name="connsiteY97" fmla="*/ 774378 h 1334100"/>
                  <a:gd name="connsiteX98" fmla="*/ 446020 w 1761887"/>
                  <a:gd name="connsiteY98" fmla="*/ 798578 h 1334100"/>
                  <a:gd name="connsiteX99" fmla="*/ 431259 w 1761887"/>
                  <a:gd name="connsiteY99" fmla="*/ 812281 h 1334100"/>
                  <a:gd name="connsiteX100" fmla="*/ 401739 w 1761887"/>
                  <a:gd name="connsiteY100" fmla="*/ 813335 h 1334100"/>
                  <a:gd name="connsiteX101" fmla="*/ 384870 w 1761887"/>
                  <a:gd name="connsiteY101" fmla="*/ 825983 h 1334100"/>
                  <a:gd name="connsiteX102" fmla="*/ 371164 w 1761887"/>
                  <a:gd name="connsiteY102" fmla="*/ 822821 h 1334100"/>
                  <a:gd name="connsiteX103" fmla="*/ 362729 w 1761887"/>
                  <a:gd name="connsiteY103" fmla="*/ 812281 h 1334100"/>
                  <a:gd name="connsiteX104" fmla="*/ 326882 w 1761887"/>
                  <a:gd name="connsiteY104" fmla="*/ 802794 h 1334100"/>
                  <a:gd name="connsiteX105" fmla="*/ 297362 w 1761887"/>
                  <a:gd name="connsiteY105" fmla="*/ 785930 h 1334100"/>
                  <a:gd name="connsiteX106" fmla="*/ 279776 w 1761887"/>
                  <a:gd name="connsiteY106" fmla="*/ 771173 h 1334100"/>
                  <a:gd name="connsiteX107" fmla="*/ 236211 w 1761887"/>
                  <a:gd name="connsiteY107" fmla="*/ 761687 h 1334100"/>
                  <a:gd name="connsiteX108" fmla="*/ 205636 w 1761887"/>
                  <a:gd name="connsiteY108" fmla="*/ 737444 h 1334100"/>
                  <a:gd name="connsiteX109" fmla="*/ 187038 w 1761887"/>
                  <a:gd name="connsiteY109" fmla="*/ 726398 h 1334100"/>
                  <a:gd name="connsiteX110" fmla="*/ 175061 w 1761887"/>
                  <a:gd name="connsiteY110" fmla="*/ 745876 h 1334100"/>
                  <a:gd name="connsiteX111" fmla="*/ 164518 w 1761887"/>
                  <a:gd name="connsiteY111" fmla="*/ 754309 h 1334100"/>
                  <a:gd name="connsiteX112" fmla="*/ 147649 w 1761887"/>
                  <a:gd name="connsiteY112" fmla="*/ 772227 h 1334100"/>
                  <a:gd name="connsiteX113" fmla="*/ 129726 w 1761887"/>
                  <a:gd name="connsiteY113" fmla="*/ 773281 h 1334100"/>
                  <a:gd name="connsiteX114" fmla="*/ 106531 w 1761887"/>
                  <a:gd name="connsiteY114" fmla="*/ 772227 h 1334100"/>
                  <a:gd name="connsiteX115" fmla="*/ 93879 w 1761887"/>
                  <a:gd name="connsiteY115" fmla="*/ 770119 h 1334100"/>
                  <a:gd name="connsiteX116" fmla="*/ 77010 w 1761887"/>
                  <a:gd name="connsiteY116" fmla="*/ 770119 h 1334100"/>
                  <a:gd name="connsiteX117" fmla="*/ 63304 w 1761887"/>
                  <a:gd name="connsiteY117" fmla="*/ 755363 h 1334100"/>
                  <a:gd name="connsiteX118" fmla="*/ 55924 w 1761887"/>
                  <a:gd name="connsiteY118" fmla="*/ 726904 h 1334100"/>
                  <a:gd name="connsiteX119" fmla="*/ 67521 w 1761887"/>
                  <a:gd name="connsiteY119" fmla="*/ 714255 h 1334100"/>
                  <a:gd name="connsiteX120" fmla="*/ 61195 w 1761887"/>
                  <a:gd name="connsiteY120" fmla="*/ 698445 h 1334100"/>
                  <a:gd name="connsiteX121" fmla="*/ 52761 w 1761887"/>
                  <a:gd name="connsiteY121" fmla="*/ 684743 h 1334100"/>
                  <a:gd name="connsiteX122" fmla="*/ 41163 w 1761887"/>
                  <a:gd name="connsiteY122" fmla="*/ 667878 h 1334100"/>
                  <a:gd name="connsiteX123" fmla="*/ 34922 w 1761887"/>
                  <a:gd name="connsiteY123" fmla="*/ 649959 h 1334100"/>
                  <a:gd name="connsiteX124" fmla="*/ 29566 w 1761887"/>
                  <a:gd name="connsiteY124" fmla="*/ 639419 h 1334100"/>
                  <a:gd name="connsiteX125" fmla="*/ 21131 w 1761887"/>
                  <a:gd name="connsiteY125" fmla="*/ 617284 h 1334100"/>
                  <a:gd name="connsiteX126" fmla="*/ 12697 w 1761887"/>
                  <a:gd name="connsiteY126" fmla="*/ 591988 h 1334100"/>
                  <a:gd name="connsiteX127" fmla="*/ 2027 w 1761887"/>
                  <a:gd name="connsiteY127" fmla="*/ 570106 h 1334100"/>
                  <a:gd name="connsiteX128" fmla="*/ 9913 w 1761887"/>
                  <a:gd name="connsiteY128" fmla="*/ 556530 h 1334100"/>
                  <a:gd name="connsiteX129" fmla="*/ 13414 w 1761887"/>
                  <a:gd name="connsiteY129" fmla="*/ 555349 h 1334100"/>
                  <a:gd name="connsiteX130" fmla="*/ 24421 w 1761887"/>
                  <a:gd name="connsiteY130" fmla="*/ 539159 h 1334100"/>
                  <a:gd name="connsiteX131" fmla="*/ 17378 w 1761887"/>
                  <a:gd name="connsiteY131" fmla="*/ 519554 h 1334100"/>
                  <a:gd name="connsiteX132" fmla="*/ 11432 w 1761887"/>
                  <a:gd name="connsiteY132" fmla="*/ 499486 h 1334100"/>
                  <a:gd name="connsiteX133" fmla="*/ 3 w 1761887"/>
                  <a:gd name="connsiteY133" fmla="*/ 466220 h 1334100"/>
                  <a:gd name="connsiteX134" fmla="*/ 509 w 1761887"/>
                  <a:gd name="connsiteY134" fmla="*/ 463522 h 1334100"/>
                  <a:gd name="connsiteX135" fmla="*/ 11980 w 1761887"/>
                  <a:gd name="connsiteY135" fmla="*/ 449187 h 1334100"/>
                  <a:gd name="connsiteX136" fmla="*/ 26993 w 1761887"/>
                  <a:gd name="connsiteY136" fmla="*/ 407700 h 1334100"/>
                  <a:gd name="connsiteX137" fmla="*/ 41163 w 1761887"/>
                  <a:gd name="connsiteY137" fmla="*/ 367015 h 1334100"/>
                  <a:gd name="connsiteX138" fmla="*/ 48417 w 1761887"/>
                  <a:gd name="connsiteY138" fmla="*/ 341465 h 1334100"/>
                  <a:gd name="connsiteX139" fmla="*/ 54490 w 1761887"/>
                  <a:gd name="connsiteY139" fmla="*/ 321270 h 1334100"/>
                  <a:gd name="connsiteX140" fmla="*/ 52170 w 1761887"/>
                  <a:gd name="connsiteY140" fmla="*/ 319963 h 1334100"/>
                  <a:gd name="connsiteX141" fmla="*/ 54448 w 1761887"/>
                  <a:gd name="connsiteY141" fmla="*/ 317981 h 1334100"/>
                  <a:gd name="connsiteX142" fmla="*/ 52887 w 1761887"/>
                  <a:gd name="connsiteY142" fmla="*/ 309802 h 1334100"/>
                  <a:gd name="connsiteX143" fmla="*/ 65581 w 1761887"/>
                  <a:gd name="connsiteY143" fmla="*/ 306808 h 1334100"/>
                  <a:gd name="connsiteX144" fmla="*/ 73467 w 1761887"/>
                  <a:gd name="connsiteY144" fmla="*/ 303520 h 1334100"/>
                  <a:gd name="connsiteX145" fmla="*/ 81438 w 1761887"/>
                  <a:gd name="connsiteY145" fmla="*/ 302086 h 1334100"/>
                  <a:gd name="connsiteX146" fmla="*/ 91644 w 1761887"/>
                  <a:gd name="connsiteY146" fmla="*/ 295425 h 1334100"/>
                  <a:gd name="connsiteX147" fmla="*/ 116484 w 1761887"/>
                  <a:gd name="connsiteY147" fmla="*/ 303309 h 1334100"/>
                  <a:gd name="connsiteX148" fmla="*/ 149715 w 1761887"/>
                  <a:gd name="connsiteY148" fmla="*/ 290618 h 1334100"/>
                  <a:gd name="connsiteX149" fmla="*/ 189568 w 1761887"/>
                  <a:gd name="connsiteY149" fmla="*/ 295593 h 1334100"/>
                  <a:gd name="connsiteX150" fmla="*/ 204498 w 1761887"/>
                  <a:gd name="connsiteY150" fmla="*/ 291251 h 1334100"/>
                  <a:gd name="connsiteX151" fmla="*/ 219680 w 1761887"/>
                  <a:gd name="connsiteY151" fmla="*/ 293064 h 1334100"/>
                  <a:gd name="connsiteX152" fmla="*/ 243802 w 1761887"/>
                  <a:gd name="connsiteY152" fmla="*/ 303604 h 1334100"/>
                  <a:gd name="connsiteX153" fmla="*/ 279438 w 1761887"/>
                  <a:gd name="connsiteY153" fmla="*/ 325781 h 1334100"/>
                  <a:gd name="connsiteX154" fmla="*/ 292849 w 1761887"/>
                  <a:gd name="connsiteY154" fmla="*/ 320637 h 1334100"/>
                  <a:gd name="connsiteX155" fmla="*/ 310562 w 1761887"/>
                  <a:gd name="connsiteY155" fmla="*/ 318065 h 1334100"/>
                  <a:gd name="connsiteX156" fmla="*/ 312586 w 1761887"/>
                  <a:gd name="connsiteY156" fmla="*/ 316042 h 1334100"/>
                  <a:gd name="connsiteX157" fmla="*/ 323045 w 1761887"/>
                  <a:gd name="connsiteY157" fmla="*/ 312795 h 1334100"/>
                  <a:gd name="connsiteX158" fmla="*/ 324647 w 1761887"/>
                  <a:gd name="connsiteY158" fmla="*/ 279530 h 1334100"/>
                  <a:gd name="connsiteX159" fmla="*/ 331817 w 1761887"/>
                  <a:gd name="connsiteY159" fmla="*/ 265068 h 1334100"/>
                  <a:gd name="connsiteX160" fmla="*/ 352270 w 1761887"/>
                  <a:gd name="connsiteY160" fmla="*/ 240910 h 1334100"/>
                  <a:gd name="connsiteX161" fmla="*/ 367326 w 1761887"/>
                  <a:gd name="connsiteY161" fmla="*/ 239519 h 1334100"/>
                  <a:gd name="connsiteX162" fmla="*/ 375296 w 1761887"/>
                  <a:gd name="connsiteY162" fmla="*/ 232984 h 1334100"/>
                  <a:gd name="connsiteX163" fmla="*/ 407559 w 1761887"/>
                  <a:gd name="connsiteY163" fmla="*/ 228894 h 1334100"/>
                  <a:gd name="connsiteX164" fmla="*/ 428391 w 1761887"/>
                  <a:gd name="connsiteY164" fmla="*/ 229020 h 1334100"/>
                  <a:gd name="connsiteX165" fmla="*/ 447074 w 1761887"/>
                  <a:gd name="connsiteY165" fmla="*/ 247993 h 1334100"/>
                  <a:gd name="connsiteX166" fmla="*/ 467190 w 1761887"/>
                  <a:gd name="connsiteY166" fmla="*/ 267092 h 1334100"/>
                  <a:gd name="connsiteX167" fmla="*/ 467739 w 1761887"/>
                  <a:gd name="connsiteY167" fmla="*/ 270001 h 1334100"/>
                  <a:gd name="connsiteX168" fmla="*/ 464112 w 1761887"/>
                  <a:gd name="connsiteY168" fmla="*/ 276916 h 1334100"/>
                  <a:gd name="connsiteX169" fmla="*/ 473390 w 1761887"/>
                  <a:gd name="connsiteY169" fmla="*/ 283240 h 1334100"/>
                  <a:gd name="connsiteX170" fmla="*/ 474824 w 1761887"/>
                  <a:gd name="connsiteY170" fmla="*/ 292473 h 1334100"/>
                  <a:gd name="connsiteX171" fmla="*/ 469974 w 1761887"/>
                  <a:gd name="connsiteY171" fmla="*/ 296816 h 1334100"/>
                  <a:gd name="connsiteX172" fmla="*/ 473601 w 1761887"/>
                  <a:gd name="connsiteY172" fmla="*/ 303477 h 1334100"/>
                  <a:gd name="connsiteX173" fmla="*/ 491819 w 1761887"/>
                  <a:gd name="connsiteY173" fmla="*/ 317644 h 1334100"/>
                  <a:gd name="connsiteX174" fmla="*/ 497217 w 1761887"/>
                  <a:gd name="connsiteY174" fmla="*/ 324347 h 1334100"/>
                  <a:gd name="connsiteX175" fmla="*/ 503290 w 1761887"/>
                  <a:gd name="connsiteY175" fmla="*/ 325064 h 1334100"/>
                  <a:gd name="connsiteX176" fmla="*/ 507592 w 1761887"/>
                  <a:gd name="connsiteY176" fmla="*/ 326582 h 1334100"/>
                  <a:gd name="connsiteX177" fmla="*/ 509110 w 1761887"/>
                  <a:gd name="connsiteY177" fmla="*/ 331262 h 1334100"/>
                  <a:gd name="connsiteX178" fmla="*/ 505905 w 1761887"/>
                  <a:gd name="connsiteY178" fmla="*/ 344332 h 1334100"/>
                  <a:gd name="connsiteX179" fmla="*/ 518008 w 1761887"/>
                  <a:gd name="connsiteY179" fmla="*/ 352680 h 1334100"/>
                  <a:gd name="connsiteX180" fmla="*/ 523533 w 1761887"/>
                  <a:gd name="connsiteY180" fmla="*/ 361829 h 1334100"/>
                  <a:gd name="connsiteX181" fmla="*/ 534919 w 1761887"/>
                  <a:gd name="connsiteY181" fmla="*/ 365792 h 1334100"/>
                  <a:gd name="connsiteX182" fmla="*/ 531293 w 1761887"/>
                  <a:gd name="connsiteY182" fmla="*/ 376206 h 1334100"/>
                  <a:gd name="connsiteX183" fmla="*/ 554277 w 1761887"/>
                  <a:gd name="connsiteY183" fmla="*/ 405255 h 1334100"/>
                  <a:gd name="connsiteX184" fmla="*/ 558958 w 1761887"/>
                  <a:gd name="connsiteY184" fmla="*/ 405255 h 1334100"/>
                  <a:gd name="connsiteX185" fmla="*/ 559801 w 1761887"/>
                  <a:gd name="connsiteY185" fmla="*/ 403315 h 1334100"/>
                  <a:gd name="connsiteX186" fmla="*/ 729377 w 1761887"/>
                  <a:gd name="connsiteY186" fmla="*/ 0 h 1334100"/>
                  <a:gd name="connsiteX187" fmla="*/ 748481 w 1761887"/>
                  <a:gd name="connsiteY187" fmla="*/ 27995 h 1334100"/>
                  <a:gd name="connsiteX188" fmla="*/ 752572 w 1761887"/>
                  <a:gd name="connsiteY188" fmla="*/ 30356 h 1334100"/>
                  <a:gd name="connsiteX189" fmla="*/ 760796 w 1761887"/>
                  <a:gd name="connsiteY189" fmla="*/ 45829 h 1334100"/>
                  <a:gd name="connsiteX190" fmla="*/ 765266 w 1761887"/>
                  <a:gd name="connsiteY190" fmla="*/ 46040 h 1334100"/>
                  <a:gd name="connsiteX191" fmla="*/ 779773 w 1761887"/>
                  <a:gd name="connsiteY191" fmla="*/ 65181 h 1334100"/>
                  <a:gd name="connsiteX192" fmla="*/ 781207 w 1761887"/>
                  <a:gd name="connsiteY192" fmla="*/ 68807 h 1334100"/>
                  <a:gd name="connsiteX193" fmla="*/ 780954 w 1761887"/>
                  <a:gd name="connsiteY193" fmla="*/ 77830 h 1334100"/>
                  <a:gd name="connsiteX194" fmla="*/ 803727 w 1761887"/>
                  <a:gd name="connsiteY194" fmla="*/ 90310 h 1334100"/>
                  <a:gd name="connsiteX195" fmla="*/ 813638 w 1761887"/>
                  <a:gd name="connsiteY195" fmla="*/ 90225 h 1334100"/>
                  <a:gd name="connsiteX196" fmla="*/ 825025 w 1761887"/>
                  <a:gd name="connsiteY196" fmla="*/ 98700 h 1334100"/>
                  <a:gd name="connsiteX197" fmla="*/ 833501 w 1761887"/>
                  <a:gd name="connsiteY197" fmla="*/ 102030 h 1334100"/>
                  <a:gd name="connsiteX198" fmla="*/ 839700 w 1761887"/>
                  <a:gd name="connsiteY198" fmla="*/ 108565 h 1334100"/>
                  <a:gd name="connsiteX199" fmla="*/ 894567 w 1761887"/>
                  <a:gd name="connsiteY199" fmla="*/ 105108 h 1334100"/>
                  <a:gd name="connsiteX200" fmla="*/ 902875 w 1761887"/>
                  <a:gd name="connsiteY200" fmla="*/ 115775 h 1334100"/>
                  <a:gd name="connsiteX201" fmla="*/ 908779 w 1761887"/>
                  <a:gd name="connsiteY201" fmla="*/ 142716 h 1334100"/>
                  <a:gd name="connsiteX202" fmla="*/ 916792 w 1761887"/>
                  <a:gd name="connsiteY202" fmla="*/ 144403 h 1334100"/>
                  <a:gd name="connsiteX203" fmla="*/ 928178 w 1761887"/>
                  <a:gd name="connsiteY203" fmla="*/ 163080 h 1334100"/>
                  <a:gd name="connsiteX204" fmla="*/ 928347 w 1761887"/>
                  <a:gd name="connsiteY204" fmla="*/ 164092 h 1334100"/>
                  <a:gd name="connsiteX205" fmla="*/ 934968 w 1761887"/>
                  <a:gd name="connsiteY205" fmla="*/ 178427 h 1334100"/>
                  <a:gd name="connsiteX206" fmla="*/ 940830 w 1761887"/>
                  <a:gd name="connsiteY206" fmla="*/ 184751 h 1334100"/>
                  <a:gd name="connsiteX207" fmla="*/ 950319 w 1761887"/>
                  <a:gd name="connsiteY207" fmla="*/ 196050 h 1334100"/>
                  <a:gd name="connsiteX208" fmla="*/ 980894 w 1761887"/>
                  <a:gd name="connsiteY208" fmla="*/ 219956 h 1334100"/>
                  <a:gd name="connsiteX209" fmla="*/ 988316 w 1761887"/>
                  <a:gd name="connsiteY209" fmla="*/ 236862 h 1334100"/>
                  <a:gd name="connsiteX210" fmla="*/ 997805 w 1761887"/>
                  <a:gd name="connsiteY210" fmla="*/ 245421 h 1334100"/>
                  <a:gd name="connsiteX211" fmla="*/ 1001263 w 1761887"/>
                  <a:gd name="connsiteY211" fmla="*/ 245632 h 1334100"/>
                  <a:gd name="connsiteX212" fmla="*/ 1013114 w 1761887"/>
                  <a:gd name="connsiteY212" fmla="*/ 244915 h 1334100"/>
                  <a:gd name="connsiteX213" fmla="*/ 1031923 w 1761887"/>
                  <a:gd name="connsiteY213" fmla="*/ 246686 h 1334100"/>
                  <a:gd name="connsiteX214" fmla="*/ 1045123 w 1761887"/>
                  <a:gd name="connsiteY214" fmla="*/ 240531 h 1334100"/>
                  <a:gd name="connsiteX215" fmla="*/ 1061022 w 1761887"/>
                  <a:gd name="connsiteY215" fmla="*/ 236188 h 1334100"/>
                  <a:gd name="connsiteX216" fmla="*/ 1075951 w 1761887"/>
                  <a:gd name="connsiteY216" fmla="*/ 233363 h 1334100"/>
                  <a:gd name="connsiteX217" fmla="*/ 1098682 w 1761887"/>
                  <a:gd name="connsiteY217" fmla="*/ 231761 h 1334100"/>
                  <a:gd name="connsiteX218" fmla="*/ 1119431 w 1761887"/>
                  <a:gd name="connsiteY218" fmla="*/ 220335 h 1334100"/>
                  <a:gd name="connsiteX219" fmla="*/ 1144819 w 1761887"/>
                  <a:gd name="connsiteY219" fmla="*/ 219113 h 1334100"/>
                  <a:gd name="connsiteX220" fmla="*/ 1160845 w 1761887"/>
                  <a:gd name="connsiteY220" fmla="*/ 217848 h 1334100"/>
                  <a:gd name="connsiteX221" fmla="*/ 1170460 w 1761887"/>
                  <a:gd name="connsiteY221" fmla="*/ 218564 h 1334100"/>
                  <a:gd name="connsiteX222" fmla="*/ 1174087 w 1761887"/>
                  <a:gd name="connsiteY222" fmla="*/ 216962 h 1334100"/>
                  <a:gd name="connsiteX223" fmla="*/ 1179696 w 1761887"/>
                  <a:gd name="connsiteY223" fmla="*/ 212535 h 1334100"/>
                  <a:gd name="connsiteX224" fmla="*/ 1199053 w 1761887"/>
                  <a:gd name="connsiteY224" fmla="*/ 203555 h 1334100"/>
                  <a:gd name="connsiteX225" fmla="*/ 1228363 w 1761887"/>
                  <a:gd name="connsiteY225" fmla="*/ 194785 h 1334100"/>
                  <a:gd name="connsiteX226" fmla="*/ 1232580 w 1761887"/>
                  <a:gd name="connsiteY226" fmla="*/ 186395 h 1334100"/>
                  <a:gd name="connsiteX227" fmla="*/ 1248563 w 1761887"/>
                  <a:gd name="connsiteY227" fmla="*/ 184203 h 1334100"/>
                  <a:gd name="connsiteX228" fmla="*/ 1261468 w 1761887"/>
                  <a:gd name="connsiteY228" fmla="*/ 176572 h 1334100"/>
                  <a:gd name="connsiteX229" fmla="*/ 1276439 w 1761887"/>
                  <a:gd name="connsiteY229" fmla="*/ 153425 h 1334100"/>
                  <a:gd name="connsiteX230" fmla="*/ 1278126 w 1761887"/>
                  <a:gd name="connsiteY230" fmla="*/ 141283 h 1334100"/>
                  <a:gd name="connsiteX231" fmla="*/ 1314943 w 1761887"/>
                  <a:gd name="connsiteY231" fmla="*/ 135001 h 1334100"/>
                  <a:gd name="connsiteX232" fmla="*/ 1319245 w 1761887"/>
                  <a:gd name="connsiteY232" fmla="*/ 137235 h 1334100"/>
                  <a:gd name="connsiteX233" fmla="*/ 1333668 w 1761887"/>
                  <a:gd name="connsiteY233" fmla="*/ 147354 h 1334100"/>
                  <a:gd name="connsiteX234" fmla="*/ 1346319 w 1761887"/>
                  <a:gd name="connsiteY234" fmla="*/ 153467 h 1334100"/>
                  <a:gd name="connsiteX235" fmla="*/ 1356019 w 1761887"/>
                  <a:gd name="connsiteY235" fmla="*/ 167128 h 1334100"/>
                  <a:gd name="connsiteX236" fmla="*/ 1365086 w 1761887"/>
                  <a:gd name="connsiteY236" fmla="*/ 175223 h 1334100"/>
                  <a:gd name="connsiteX237" fmla="*/ 1373310 w 1761887"/>
                  <a:gd name="connsiteY237" fmla="*/ 202796 h 1334100"/>
                  <a:gd name="connsiteX238" fmla="*/ 1381196 w 1761887"/>
                  <a:gd name="connsiteY238" fmla="*/ 215234 h 1334100"/>
                  <a:gd name="connsiteX239" fmla="*/ 1391275 w 1761887"/>
                  <a:gd name="connsiteY239" fmla="*/ 237073 h 1334100"/>
                  <a:gd name="connsiteX240" fmla="*/ 1400427 w 1761887"/>
                  <a:gd name="connsiteY240" fmla="*/ 239940 h 1334100"/>
                  <a:gd name="connsiteX241" fmla="*/ 1430327 w 1761887"/>
                  <a:gd name="connsiteY241" fmla="*/ 212578 h 1334100"/>
                  <a:gd name="connsiteX242" fmla="*/ 1448799 w 1761887"/>
                  <a:gd name="connsiteY242" fmla="*/ 219829 h 1334100"/>
                  <a:gd name="connsiteX243" fmla="*/ 1488272 w 1761887"/>
                  <a:gd name="connsiteY243" fmla="*/ 205579 h 1334100"/>
                  <a:gd name="connsiteX244" fmla="*/ 1514503 w 1761887"/>
                  <a:gd name="connsiteY244" fmla="*/ 205284 h 1334100"/>
                  <a:gd name="connsiteX245" fmla="*/ 1526986 w 1761887"/>
                  <a:gd name="connsiteY245" fmla="*/ 191623 h 1334100"/>
                  <a:gd name="connsiteX246" fmla="*/ 1540439 w 1761887"/>
                  <a:gd name="connsiteY246" fmla="*/ 186016 h 1334100"/>
                  <a:gd name="connsiteX247" fmla="*/ 1546470 w 1761887"/>
                  <a:gd name="connsiteY247" fmla="*/ 171006 h 1334100"/>
                  <a:gd name="connsiteX248" fmla="*/ 1556085 w 1761887"/>
                  <a:gd name="connsiteY248" fmla="*/ 172145 h 1334100"/>
                  <a:gd name="connsiteX249" fmla="*/ 1582907 w 1761887"/>
                  <a:gd name="connsiteY249" fmla="*/ 195334 h 1334100"/>
                  <a:gd name="connsiteX250" fmla="*/ 1585353 w 1761887"/>
                  <a:gd name="connsiteY250" fmla="*/ 198875 h 1334100"/>
                  <a:gd name="connsiteX251" fmla="*/ 1595854 w 1761887"/>
                  <a:gd name="connsiteY251" fmla="*/ 205790 h 1334100"/>
                  <a:gd name="connsiteX252" fmla="*/ 1631068 w 1761887"/>
                  <a:gd name="connsiteY252" fmla="*/ 208488 h 1334100"/>
                  <a:gd name="connsiteX253" fmla="*/ 1650974 w 1761887"/>
                  <a:gd name="connsiteY253" fmla="*/ 207097 h 1334100"/>
                  <a:gd name="connsiteX254" fmla="*/ 1663204 w 1761887"/>
                  <a:gd name="connsiteY254" fmla="*/ 204778 h 1334100"/>
                  <a:gd name="connsiteX255" fmla="*/ 1678639 w 1761887"/>
                  <a:gd name="connsiteY255" fmla="*/ 211481 h 1334100"/>
                  <a:gd name="connsiteX256" fmla="*/ 1706135 w 1761887"/>
                  <a:gd name="connsiteY256" fmla="*/ 222907 h 1334100"/>
                  <a:gd name="connsiteX257" fmla="*/ 1735361 w 1761887"/>
                  <a:gd name="connsiteY257" fmla="*/ 247108 h 1334100"/>
                  <a:gd name="connsiteX258" fmla="*/ 1759695 w 1761887"/>
                  <a:gd name="connsiteY258" fmla="*/ 235007 h 1334100"/>
                  <a:gd name="connsiteX259" fmla="*/ 1760749 w 1761887"/>
                  <a:gd name="connsiteY259" fmla="*/ 266291 h 1334100"/>
                  <a:gd name="connsiteX260" fmla="*/ 1759695 w 1761887"/>
                  <a:gd name="connsiteY260" fmla="*/ 278940 h 1334100"/>
                  <a:gd name="connsiteX261" fmla="*/ 1716468 w 1761887"/>
                  <a:gd name="connsiteY261" fmla="*/ 279994 h 1334100"/>
                  <a:gd name="connsiteX262" fmla="*/ 1689056 w 1761887"/>
                  <a:gd name="connsiteY262" fmla="*/ 274723 h 1334100"/>
                  <a:gd name="connsiteX263" fmla="*/ 1666915 w 1761887"/>
                  <a:gd name="connsiteY263" fmla="*/ 274723 h 1334100"/>
                  <a:gd name="connsiteX264" fmla="*/ 1659535 w 1761887"/>
                  <a:gd name="connsiteY264" fmla="*/ 298966 h 1334100"/>
                  <a:gd name="connsiteX265" fmla="*/ 1640557 w 1761887"/>
                  <a:gd name="connsiteY265" fmla="*/ 311615 h 1334100"/>
                  <a:gd name="connsiteX266" fmla="*/ 1646883 w 1761887"/>
                  <a:gd name="connsiteY266" fmla="*/ 325317 h 1334100"/>
                  <a:gd name="connsiteX267" fmla="*/ 1650046 w 1761887"/>
                  <a:gd name="connsiteY267" fmla="*/ 342182 h 1334100"/>
                  <a:gd name="connsiteX268" fmla="*/ 1632123 w 1761887"/>
                  <a:gd name="connsiteY268" fmla="*/ 345344 h 1334100"/>
                  <a:gd name="connsiteX269" fmla="*/ 1617362 w 1761887"/>
                  <a:gd name="connsiteY269" fmla="*/ 350614 h 1334100"/>
                  <a:gd name="connsiteX270" fmla="*/ 1602602 w 1761887"/>
                  <a:gd name="connsiteY270" fmla="*/ 364316 h 1334100"/>
                  <a:gd name="connsiteX271" fmla="*/ 1608928 w 1761887"/>
                  <a:gd name="connsiteY271" fmla="*/ 372749 h 1334100"/>
                  <a:gd name="connsiteX272" fmla="*/ 1618417 w 1761887"/>
                  <a:gd name="connsiteY272" fmla="*/ 379073 h 1334100"/>
                  <a:gd name="connsiteX273" fmla="*/ 1636340 w 1761887"/>
                  <a:gd name="connsiteY273" fmla="*/ 382235 h 1334100"/>
                  <a:gd name="connsiteX274" fmla="*/ 1651100 w 1761887"/>
                  <a:gd name="connsiteY274" fmla="*/ 390667 h 1334100"/>
                  <a:gd name="connsiteX275" fmla="*/ 1666915 w 1761887"/>
                  <a:gd name="connsiteY275" fmla="*/ 388559 h 1334100"/>
                  <a:gd name="connsiteX276" fmla="*/ 1692219 w 1761887"/>
                  <a:gd name="connsiteY276" fmla="*/ 380127 h 1334100"/>
                  <a:gd name="connsiteX277" fmla="*/ 1695382 w 1761887"/>
                  <a:gd name="connsiteY277" fmla="*/ 441261 h 1334100"/>
                  <a:gd name="connsiteX278" fmla="*/ 1711196 w 1761887"/>
                  <a:gd name="connsiteY278" fmla="*/ 453909 h 1334100"/>
                  <a:gd name="connsiteX279" fmla="*/ 1712251 w 1761887"/>
                  <a:gd name="connsiteY279" fmla="*/ 464449 h 1334100"/>
                  <a:gd name="connsiteX280" fmla="*/ 1705925 w 1761887"/>
                  <a:gd name="connsiteY280" fmla="*/ 478152 h 1334100"/>
                  <a:gd name="connsiteX281" fmla="*/ 1691164 w 1761887"/>
                  <a:gd name="connsiteY281" fmla="*/ 478152 h 1334100"/>
                  <a:gd name="connsiteX282" fmla="*/ 1677458 w 1761887"/>
                  <a:gd name="connsiteY282" fmla="*/ 486584 h 1334100"/>
                  <a:gd name="connsiteX283" fmla="*/ 1685893 w 1761887"/>
                  <a:gd name="connsiteY283" fmla="*/ 500287 h 1334100"/>
                  <a:gd name="connsiteX284" fmla="*/ 1691164 w 1761887"/>
                  <a:gd name="connsiteY284" fmla="*/ 519259 h 1334100"/>
                  <a:gd name="connsiteX285" fmla="*/ 1694327 w 1761887"/>
                  <a:gd name="connsiteY285" fmla="*/ 534016 h 1334100"/>
                  <a:gd name="connsiteX286" fmla="*/ 1691164 w 1761887"/>
                  <a:gd name="connsiteY286" fmla="*/ 550880 h 1334100"/>
                  <a:gd name="connsiteX287" fmla="*/ 1695382 w 1761887"/>
                  <a:gd name="connsiteY287" fmla="*/ 562475 h 1334100"/>
                  <a:gd name="connsiteX288" fmla="*/ 1699599 w 1761887"/>
                  <a:gd name="connsiteY288" fmla="*/ 577231 h 1334100"/>
                  <a:gd name="connsiteX289" fmla="*/ 1710142 w 1761887"/>
                  <a:gd name="connsiteY289" fmla="*/ 586717 h 1334100"/>
                  <a:gd name="connsiteX290" fmla="*/ 1712251 w 1761887"/>
                  <a:gd name="connsiteY290" fmla="*/ 597258 h 1334100"/>
                  <a:gd name="connsiteX291" fmla="*/ 1712251 w 1761887"/>
                  <a:gd name="connsiteY291" fmla="*/ 616230 h 1334100"/>
                  <a:gd name="connsiteX292" fmla="*/ 1706979 w 1761887"/>
                  <a:gd name="connsiteY292" fmla="*/ 638365 h 1334100"/>
                  <a:gd name="connsiteX293" fmla="*/ 1704870 w 1761887"/>
                  <a:gd name="connsiteY293" fmla="*/ 683688 h 1334100"/>
                  <a:gd name="connsiteX294" fmla="*/ 1694327 w 1761887"/>
                  <a:gd name="connsiteY294" fmla="*/ 686851 h 1334100"/>
                  <a:gd name="connsiteX295" fmla="*/ 1657426 w 1761887"/>
                  <a:gd name="connsiteY295" fmla="*/ 681580 h 1334100"/>
                  <a:gd name="connsiteX296" fmla="*/ 1639503 w 1761887"/>
                  <a:gd name="connsiteY296" fmla="*/ 699499 h 1334100"/>
                  <a:gd name="connsiteX297" fmla="*/ 1630014 w 1761887"/>
                  <a:gd name="connsiteY297" fmla="*/ 725850 h 1334100"/>
                  <a:gd name="connsiteX298" fmla="*/ 1639503 w 1761887"/>
                  <a:gd name="connsiteY298" fmla="*/ 756417 h 1334100"/>
                  <a:gd name="connsiteX299" fmla="*/ 1644774 w 1761887"/>
                  <a:gd name="connsiteY299" fmla="*/ 781714 h 1334100"/>
                  <a:gd name="connsiteX300" fmla="*/ 1638449 w 1761887"/>
                  <a:gd name="connsiteY300" fmla="*/ 805956 h 1334100"/>
                  <a:gd name="connsiteX301" fmla="*/ 1650046 w 1761887"/>
                  <a:gd name="connsiteY301" fmla="*/ 819659 h 1334100"/>
                  <a:gd name="connsiteX302" fmla="*/ 1663752 w 1761887"/>
                  <a:gd name="connsiteY302" fmla="*/ 832307 h 1334100"/>
                  <a:gd name="connsiteX303" fmla="*/ 1672187 w 1761887"/>
                  <a:gd name="connsiteY303" fmla="*/ 848118 h 1334100"/>
                  <a:gd name="connsiteX304" fmla="*/ 1674295 w 1761887"/>
                  <a:gd name="connsiteY304" fmla="*/ 872361 h 1334100"/>
                  <a:gd name="connsiteX305" fmla="*/ 1682730 w 1761887"/>
                  <a:gd name="connsiteY305" fmla="*/ 891333 h 1334100"/>
                  <a:gd name="connsiteX306" fmla="*/ 1688001 w 1761887"/>
                  <a:gd name="connsiteY306" fmla="*/ 908198 h 1334100"/>
                  <a:gd name="connsiteX307" fmla="*/ 1696436 w 1761887"/>
                  <a:gd name="connsiteY307" fmla="*/ 934549 h 1334100"/>
                  <a:gd name="connsiteX308" fmla="*/ 1703816 w 1761887"/>
                  <a:gd name="connsiteY308" fmla="*/ 950359 h 1334100"/>
                  <a:gd name="connsiteX309" fmla="*/ 1704870 w 1761887"/>
                  <a:gd name="connsiteY309" fmla="*/ 984088 h 1334100"/>
                  <a:gd name="connsiteX310" fmla="*/ 1716468 w 1761887"/>
                  <a:gd name="connsiteY310" fmla="*/ 997791 h 1334100"/>
                  <a:gd name="connsiteX311" fmla="*/ 1733337 w 1761887"/>
                  <a:gd name="connsiteY311" fmla="*/ 1014655 h 1334100"/>
                  <a:gd name="connsiteX312" fmla="*/ 1757586 w 1761887"/>
                  <a:gd name="connsiteY312" fmla="*/ 1062087 h 1334100"/>
                  <a:gd name="connsiteX313" fmla="*/ 1758640 w 1761887"/>
                  <a:gd name="connsiteY313" fmla="*/ 1074735 h 1334100"/>
                  <a:gd name="connsiteX314" fmla="*/ 1723848 w 1761887"/>
                  <a:gd name="connsiteY314" fmla="*/ 1083167 h 1334100"/>
                  <a:gd name="connsiteX315" fmla="*/ 1712251 w 1761887"/>
                  <a:gd name="connsiteY315" fmla="*/ 1094762 h 1334100"/>
                  <a:gd name="connsiteX316" fmla="*/ 1691164 w 1761887"/>
                  <a:gd name="connsiteY316" fmla="*/ 1107410 h 1334100"/>
                  <a:gd name="connsiteX317" fmla="*/ 1686947 w 1761887"/>
                  <a:gd name="connsiteY317" fmla="*/ 1124275 h 1334100"/>
                  <a:gd name="connsiteX318" fmla="*/ 1685893 w 1761887"/>
                  <a:gd name="connsiteY318" fmla="*/ 1145355 h 1334100"/>
                  <a:gd name="connsiteX319" fmla="*/ 1676404 w 1761887"/>
                  <a:gd name="connsiteY319" fmla="*/ 1163274 h 1334100"/>
                  <a:gd name="connsiteX320" fmla="*/ 1685893 w 1761887"/>
                  <a:gd name="connsiteY320" fmla="*/ 1182247 h 1334100"/>
                  <a:gd name="connsiteX321" fmla="*/ 1692219 w 1761887"/>
                  <a:gd name="connsiteY321" fmla="*/ 1187517 h 1334100"/>
                  <a:gd name="connsiteX322" fmla="*/ 1701707 w 1761887"/>
                  <a:gd name="connsiteY322" fmla="*/ 1205435 h 1334100"/>
                  <a:gd name="connsiteX323" fmla="*/ 1713305 w 1761887"/>
                  <a:gd name="connsiteY323" fmla="*/ 1225462 h 1334100"/>
                  <a:gd name="connsiteX324" fmla="*/ 1706979 w 1761887"/>
                  <a:gd name="connsiteY324" fmla="*/ 1236002 h 1334100"/>
                  <a:gd name="connsiteX325" fmla="*/ 1695382 w 1761887"/>
                  <a:gd name="connsiteY325" fmla="*/ 1241272 h 1334100"/>
                  <a:gd name="connsiteX326" fmla="*/ 1682730 w 1761887"/>
                  <a:gd name="connsiteY326" fmla="*/ 1256029 h 1334100"/>
                  <a:gd name="connsiteX327" fmla="*/ 1688001 w 1761887"/>
                  <a:gd name="connsiteY327" fmla="*/ 1282380 h 1334100"/>
                  <a:gd name="connsiteX328" fmla="*/ 1678301 w 1761887"/>
                  <a:gd name="connsiteY328" fmla="*/ 1298275 h 1334100"/>
                  <a:gd name="connsiteX329" fmla="*/ 1679651 w 1761887"/>
                  <a:gd name="connsiteY329" fmla="*/ 1299118 h 13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</a:cxnLst>
                <a:rect l="l" t="t" r="r" b="b"/>
                <a:pathLst>
                  <a:path w="1761887" h="1334100">
                    <a:moveTo>
                      <a:pt x="1679567" y="1299244"/>
                    </a:moveTo>
                    <a:lnTo>
                      <a:pt x="1665861" y="1302406"/>
                    </a:lnTo>
                    <a:cubicBezTo>
                      <a:pt x="1665861" y="1302406"/>
                      <a:pt x="1643720" y="1301352"/>
                      <a:pt x="1637394" y="1304514"/>
                    </a:cubicBezTo>
                    <a:cubicBezTo>
                      <a:pt x="1631068" y="1307677"/>
                      <a:pt x="1606819" y="1309785"/>
                      <a:pt x="1593113" y="1309785"/>
                    </a:cubicBezTo>
                    <a:cubicBezTo>
                      <a:pt x="1579407" y="1309785"/>
                      <a:pt x="1581516" y="1317163"/>
                      <a:pt x="1575190" y="1324541"/>
                    </a:cubicBezTo>
                    <a:cubicBezTo>
                      <a:pt x="1568864" y="1331919"/>
                      <a:pt x="1558321" y="1332973"/>
                      <a:pt x="1547778" y="1334027"/>
                    </a:cubicBezTo>
                    <a:cubicBezTo>
                      <a:pt x="1537234" y="1335081"/>
                      <a:pt x="1542506" y="1324541"/>
                      <a:pt x="1545669" y="1320325"/>
                    </a:cubicBezTo>
                    <a:cubicBezTo>
                      <a:pt x="1548832" y="1316109"/>
                      <a:pt x="1543560" y="1306623"/>
                      <a:pt x="1539343" y="1300298"/>
                    </a:cubicBezTo>
                    <a:cubicBezTo>
                      <a:pt x="1535126" y="1293974"/>
                      <a:pt x="1531963" y="1295028"/>
                      <a:pt x="1523528" y="1296082"/>
                    </a:cubicBezTo>
                    <a:cubicBezTo>
                      <a:pt x="1515094" y="1297136"/>
                      <a:pt x="1510877" y="1298190"/>
                      <a:pt x="1499279" y="1293974"/>
                    </a:cubicBezTo>
                    <a:cubicBezTo>
                      <a:pt x="1487682" y="1289758"/>
                      <a:pt x="1487682" y="1293974"/>
                      <a:pt x="1477139" y="1295028"/>
                    </a:cubicBezTo>
                    <a:cubicBezTo>
                      <a:pt x="1466595" y="1296082"/>
                      <a:pt x="1461324" y="1298190"/>
                      <a:pt x="1457107" y="1306623"/>
                    </a:cubicBezTo>
                    <a:cubicBezTo>
                      <a:pt x="1452889" y="1315055"/>
                      <a:pt x="1449726" y="1315055"/>
                      <a:pt x="1436020" y="1312947"/>
                    </a:cubicBezTo>
                    <a:cubicBezTo>
                      <a:pt x="1422314" y="1310839"/>
                      <a:pt x="1420206" y="1312947"/>
                      <a:pt x="1415988" y="1308731"/>
                    </a:cubicBezTo>
                    <a:cubicBezTo>
                      <a:pt x="1411771" y="1304514"/>
                      <a:pt x="1404391" y="1295028"/>
                      <a:pt x="1399119" y="1288704"/>
                    </a:cubicBezTo>
                    <a:cubicBezTo>
                      <a:pt x="1393848" y="1282380"/>
                      <a:pt x="1391739" y="1279218"/>
                      <a:pt x="1391739" y="1275001"/>
                    </a:cubicBezTo>
                    <a:cubicBezTo>
                      <a:pt x="1391739" y="1270785"/>
                      <a:pt x="1390685" y="1237056"/>
                      <a:pt x="1390685" y="1237056"/>
                    </a:cubicBezTo>
                    <a:cubicBezTo>
                      <a:pt x="1390685" y="1237056"/>
                      <a:pt x="1386468" y="1220192"/>
                      <a:pt x="1386468" y="1215976"/>
                    </a:cubicBezTo>
                    <a:cubicBezTo>
                      <a:pt x="1386468" y="1211759"/>
                      <a:pt x="1383305" y="1194895"/>
                      <a:pt x="1381196" y="1188571"/>
                    </a:cubicBezTo>
                    <a:cubicBezTo>
                      <a:pt x="1379087" y="1182247"/>
                      <a:pt x="1372762" y="1168544"/>
                      <a:pt x="1368544" y="1161166"/>
                    </a:cubicBezTo>
                    <a:cubicBezTo>
                      <a:pt x="1364327" y="1153788"/>
                      <a:pt x="1356947" y="1130599"/>
                      <a:pt x="1356947" y="1130599"/>
                    </a:cubicBezTo>
                    <a:cubicBezTo>
                      <a:pt x="1356947" y="1130599"/>
                      <a:pt x="1375925" y="1125329"/>
                      <a:pt x="1386468" y="1125329"/>
                    </a:cubicBezTo>
                    <a:cubicBezTo>
                      <a:pt x="1397011" y="1125329"/>
                      <a:pt x="1405445" y="1120059"/>
                      <a:pt x="1409663" y="1116896"/>
                    </a:cubicBezTo>
                    <a:cubicBezTo>
                      <a:pt x="1413880" y="1113734"/>
                      <a:pt x="1415988" y="1111626"/>
                      <a:pt x="1409663" y="1098978"/>
                    </a:cubicBezTo>
                    <a:cubicBezTo>
                      <a:pt x="1403337" y="1086329"/>
                      <a:pt x="1412825" y="1090546"/>
                      <a:pt x="1420206" y="1089492"/>
                    </a:cubicBezTo>
                    <a:cubicBezTo>
                      <a:pt x="1427586" y="1088438"/>
                      <a:pt x="1418097" y="1078951"/>
                      <a:pt x="1410717" y="1073681"/>
                    </a:cubicBezTo>
                    <a:cubicBezTo>
                      <a:pt x="1403337" y="1068411"/>
                      <a:pt x="1409663" y="1063141"/>
                      <a:pt x="1420206" y="1059979"/>
                    </a:cubicBezTo>
                    <a:cubicBezTo>
                      <a:pt x="1430749" y="1056816"/>
                      <a:pt x="1429695" y="1052600"/>
                      <a:pt x="1421260" y="1047330"/>
                    </a:cubicBezTo>
                    <a:cubicBezTo>
                      <a:pt x="1412825" y="1042060"/>
                      <a:pt x="1417043" y="1038898"/>
                      <a:pt x="1422314" y="1035736"/>
                    </a:cubicBezTo>
                    <a:cubicBezTo>
                      <a:pt x="1427586" y="1032574"/>
                      <a:pt x="1439183" y="1020979"/>
                      <a:pt x="1421260" y="1018871"/>
                    </a:cubicBezTo>
                    <a:cubicBezTo>
                      <a:pt x="1407596" y="1017269"/>
                      <a:pt x="1403716" y="1011409"/>
                      <a:pt x="1402662" y="1005422"/>
                    </a:cubicBezTo>
                    <a:cubicBezTo>
                      <a:pt x="1402662" y="1005422"/>
                      <a:pt x="1403337" y="996737"/>
                      <a:pt x="1394902" y="996737"/>
                    </a:cubicBezTo>
                    <a:cubicBezTo>
                      <a:pt x="1386468" y="996737"/>
                      <a:pt x="1383305" y="994628"/>
                      <a:pt x="1378033" y="991466"/>
                    </a:cubicBezTo>
                    <a:cubicBezTo>
                      <a:pt x="1372762" y="988304"/>
                      <a:pt x="1347458" y="977764"/>
                      <a:pt x="1347458" y="977764"/>
                    </a:cubicBezTo>
                    <a:cubicBezTo>
                      <a:pt x="1347458" y="977764"/>
                      <a:pt x="1341132" y="972494"/>
                      <a:pt x="1335861" y="972494"/>
                    </a:cubicBezTo>
                    <a:cubicBezTo>
                      <a:pt x="1330589" y="972494"/>
                      <a:pt x="1319245" y="968826"/>
                      <a:pt x="1319245" y="968826"/>
                    </a:cubicBezTo>
                    <a:cubicBezTo>
                      <a:pt x="1314015" y="969289"/>
                      <a:pt x="1308027" y="967139"/>
                      <a:pt x="1305285" y="960899"/>
                    </a:cubicBezTo>
                    <a:cubicBezTo>
                      <a:pt x="1301068" y="951413"/>
                      <a:pt x="1296851" y="951413"/>
                      <a:pt x="1285254" y="950359"/>
                    </a:cubicBezTo>
                    <a:cubicBezTo>
                      <a:pt x="1273656" y="949305"/>
                      <a:pt x="1274710" y="939819"/>
                      <a:pt x="1274710" y="934549"/>
                    </a:cubicBezTo>
                    <a:cubicBezTo>
                      <a:pt x="1274710" y="929278"/>
                      <a:pt x="1273656" y="911360"/>
                      <a:pt x="1273656" y="903982"/>
                    </a:cubicBezTo>
                    <a:cubicBezTo>
                      <a:pt x="1273656" y="896603"/>
                      <a:pt x="1282091" y="890279"/>
                      <a:pt x="1290525" y="886063"/>
                    </a:cubicBezTo>
                    <a:cubicBezTo>
                      <a:pt x="1298960" y="881847"/>
                      <a:pt x="1301068" y="867090"/>
                      <a:pt x="1293688" y="867090"/>
                    </a:cubicBezTo>
                    <a:cubicBezTo>
                      <a:pt x="1286308" y="867090"/>
                      <a:pt x="1282091" y="866036"/>
                      <a:pt x="1276819" y="854442"/>
                    </a:cubicBezTo>
                    <a:cubicBezTo>
                      <a:pt x="1271547" y="842848"/>
                      <a:pt x="1265222" y="847064"/>
                      <a:pt x="1258896" y="847064"/>
                    </a:cubicBezTo>
                    <a:cubicBezTo>
                      <a:pt x="1252570" y="847064"/>
                      <a:pt x="1249407" y="843902"/>
                      <a:pt x="1252570" y="832307"/>
                    </a:cubicBezTo>
                    <a:cubicBezTo>
                      <a:pt x="1255733" y="820713"/>
                      <a:pt x="1239918" y="822821"/>
                      <a:pt x="1233592" y="825983"/>
                    </a:cubicBezTo>
                    <a:cubicBezTo>
                      <a:pt x="1227266" y="829145"/>
                      <a:pt x="1224103" y="834415"/>
                      <a:pt x="1216723" y="834415"/>
                    </a:cubicBezTo>
                    <a:cubicBezTo>
                      <a:pt x="1209343" y="834415"/>
                      <a:pt x="1200908" y="834415"/>
                      <a:pt x="1195637" y="837577"/>
                    </a:cubicBezTo>
                    <a:cubicBezTo>
                      <a:pt x="1190365" y="840740"/>
                      <a:pt x="1185094" y="840740"/>
                      <a:pt x="1171388" y="830199"/>
                    </a:cubicBezTo>
                    <a:cubicBezTo>
                      <a:pt x="1162152" y="823116"/>
                      <a:pt x="1149584" y="821261"/>
                      <a:pt x="1142373" y="820839"/>
                    </a:cubicBezTo>
                    <a:cubicBezTo>
                      <a:pt x="1138830" y="820629"/>
                      <a:pt x="1139589" y="818731"/>
                      <a:pt x="1139800" y="817382"/>
                    </a:cubicBezTo>
                    <a:lnTo>
                      <a:pt x="1139885" y="816623"/>
                    </a:lnTo>
                    <a:lnTo>
                      <a:pt x="1140517" y="796765"/>
                    </a:lnTo>
                    <a:lnTo>
                      <a:pt x="1140307" y="793856"/>
                    </a:lnTo>
                    <a:lnTo>
                      <a:pt x="1137987" y="786942"/>
                    </a:lnTo>
                    <a:cubicBezTo>
                      <a:pt x="1134191" y="777793"/>
                      <a:pt x="1146253" y="769740"/>
                      <a:pt x="1128119" y="758103"/>
                    </a:cubicBezTo>
                    <a:cubicBezTo>
                      <a:pt x="1128119" y="758103"/>
                      <a:pt x="1119726" y="765903"/>
                      <a:pt x="1112346" y="765903"/>
                    </a:cubicBezTo>
                    <a:cubicBezTo>
                      <a:pt x="1104966" y="765903"/>
                      <a:pt x="1096531" y="760633"/>
                      <a:pt x="1090206" y="756417"/>
                    </a:cubicBezTo>
                    <a:cubicBezTo>
                      <a:pt x="1083880" y="752201"/>
                      <a:pt x="1084934" y="743768"/>
                      <a:pt x="1084934" y="738498"/>
                    </a:cubicBezTo>
                    <a:cubicBezTo>
                      <a:pt x="1084934" y="733228"/>
                      <a:pt x="1087043" y="730066"/>
                      <a:pt x="1094423" y="725850"/>
                    </a:cubicBezTo>
                    <a:cubicBezTo>
                      <a:pt x="1101803" y="721634"/>
                      <a:pt x="1110532" y="716785"/>
                      <a:pt x="1110532" y="716785"/>
                    </a:cubicBezTo>
                    <a:cubicBezTo>
                      <a:pt x="1109563" y="714551"/>
                      <a:pt x="1109099" y="711431"/>
                      <a:pt x="1109605" y="706203"/>
                    </a:cubicBezTo>
                    <a:cubicBezTo>
                      <a:pt x="1109773" y="704601"/>
                      <a:pt x="1109900" y="703083"/>
                      <a:pt x="1109984" y="701691"/>
                    </a:cubicBezTo>
                    <a:lnTo>
                      <a:pt x="1098640" y="702661"/>
                    </a:lnTo>
                    <a:lnTo>
                      <a:pt x="1088097" y="706877"/>
                    </a:lnTo>
                    <a:cubicBezTo>
                      <a:pt x="1088097" y="706877"/>
                      <a:pt x="1076499" y="707931"/>
                      <a:pt x="1071228" y="699499"/>
                    </a:cubicBezTo>
                    <a:cubicBezTo>
                      <a:pt x="1065956" y="691067"/>
                      <a:pt x="1062793" y="696337"/>
                      <a:pt x="1056467" y="708985"/>
                    </a:cubicBezTo>
                    <a:cubicBezTo>
                      <a:pt x="1050142" y="721634"/>
                      <a:pt x="1034327" y="716364"/>
                      <a:pt x="1018512" y="719526"/>
                    </a:cubicBezTo>
                    <a:cubicBezTo>
                      <a:pt x="1002697" y="722688"/>
                      <a:pt x="1009023" y="717418"/>
                      <a:pt x="1011132" y="710039"/>
                    </a:cubicBezTo>
                    <a:cubicBezTo>
                      <a:pt x="1013241" y="702661"/>
                      <a:pt x="1026947" y="693175"/>
                      <a:pt x="1039598" y="691067"/>
                    </a:cubicBezTo>
                    <a:cubicBezTo>
                      <a:pt x="1052250" y="688959"/>
                      <a:pt x="1043816" y="674202"/>
                      <a:pt x="1030110" y="674202"/>
                    </a:cubicBezTo>
                    <a:cubicBezTo>
                      <a:pt x="1016404" y="674202"/>
                      <a:pt x="1015349" y="674202"/>
                      <a:pt x="1004806" y="669986"/>
                    </a:cubicBezTo>
                    <a:cubicBezTo>
                      <a:pt x="994263" y="665770"/>
                      <a:pt x="990046" y="664716"/>
                      <a:pt x="985828" y="669986"/>
                    </a:cubicBezTo>
                    <a:cubicBezTo>
                      <a:pt x="981611" y="675256"/>
                      <a:pt x="976340" y="683688"/>
                      <a:pt x="945765" y="678418"/>
                    </a:cubicBezTo>
                    <a:cubicBezTo>
                      <a:pt x="915189" y="673148"/>
                      <a:pt x="929950" y="693175"/>
                      <a:pt x="923624" y="702661"/>
                    </a:cubicBezTo>
                    <a:cubicBezTo>
                      <a:pt x="917298" y="712147"/>
                      <a:pt x="907809" y="707931"/>
                      <a:pt x="903592" y="702661"/>
                    </a:cubicBezTo>
                    <a:cubicBezTo>
                      <a:pt x="899375" y="697391"/>
                      <a:pt x="875126" y="706877"/>
                      <a:pt x="866691" y="707931"/>
                    </a:cubicBezTo>
                    <a:cubicBezTo>
                      <a:pt x="858256" y="708985"/>
                      <a:pt x="849822" y="713201"/>
                      <a:pt x="837170" y="703715"/>
                    </a:cubicBezTo>
                    <a:cubicBezTo>
                      <a:pt x="824518" y="694229"/>
                      <a:pt x="826627" y="702661"/>
                      <a:pt x="812921" y="708985"/>
                    </a:cubicBezTo>
                    <a:cubicBezTo>
                      <a:pt x="799215" y="715310"/>
                      <a:pt x="791835" y="716364"/>
                      <a:pt x="783400" y="707931"/>
                    </a:cubicBezTo>
                    <a:cubicBezTo>
                      <a:pt x="776399" y="700975"/>
                      <a:pt x="767248" y="701185"/>
                      <a:pt x="758898" y="703294"/>
                    </a:cubicBezTo>
                    <a:cubicBezTo>
                      <a:pt x="753373" y="702872"/>
                      <a:pt x="749662" y="712147"/>
                      <a:pt x="747554" y="717418"/>
                    </a:cubicBezTo>
                    <a:cubicBezTo>
                      <a:pt x="745445" y="722688"/>
                      <a:pt x="740173" y="729012"/>
                      <a:pt x="732793" y="732174"/>
                    </a:cubicBezTo>
                    <a:cubicBezTo>
                      <a:pt x="725413" y="735336"/>
                      <a:pt x="720141" y="733228"/>
                      <a:pt x="710653" y="724796"/>
                    </a:cubicBezTo>
                    <a:cubicBezTo>
                      <a:pt x="701164" y="716364"/>
                      <a:pt x="700109" y="724796"/>
                      <a:pt x="692729" y="729012"/>
                    </a:cubicBezTo>
                    <a:cubicBezTo>
                      <a:pt x="685349" y="733228"/>
                      <a:pt x="682186" y="712147"/>
                      <a:pt x="683240" y="706877"/>
                    </a:cubicBezTo>
                    <a:cubicBezTo>
                      <a:pt x="684295" y="701607"/>
                      <a:pt x="683240" y="698445"/>
                      <a:pt x="675860" y="697391"/>
                    </a:cubicBezTo>
                    <a:cubicBezTo>
                      <a:pt x="668480" y="696337"/>
                      <a:pt x="667426" y="685797"/>
                      <a:pt x="662154" y="680526"/>
                    </a:cubicBezTo>
                    <a:cubicBezTo>
                      <a:pt x="656883" y="675256"/>
                      <a:pt x="662154" y="672094"/>
                      <a:pt x="667426" y="666824"/>
                    </a:cubicBezTo>
                    <a:cubicBezTo>
                      <a:pt x="672697" y="661554"/>
                      <a:pt x="671643" y="658392"/>
                      <a:pt x="669534" y="653122"/>
                    </a:cubicBezTo>
                    <a:cubicBezTo>
                      <a:pt x="667426" y="647851"/>
                      <a:pt x="662744" y="634781"/>
                      <a:pt x="662744" y="634781"/>
                    </a:cubicBezTo>
                    <a:cubicBezTo>
                      <a:pt x="660130" y="638576"/>
                      <a:pt x="646339" y="658265"/>
                      <a:pt x="636851" y="666824"/>
                    </a:cubicBezTo>
                    <a:cubicBezTo>
                      <a:pt x="626307" y="676310"/>
                      <a:pt x="622090" y="696337"/>
                      <a:pt x="618927" y="708985"/>
                    </a:cubicBezTo>
                    <a:cubicBezTo>
                      <a:pt x="615764" y="721634"/>
                      <a:pt x="605221" y="734282"/>
                      <a:pt x="605221" y="734282"/>
                    </a:cubicBezTo>
                    <a:cubicBezTo>
                      <a:pt x="605221" y="734282"/>
                      <a:pt x="551451" y="760633"/>
                      <a:pt x="534582" y="765903"/>
                    </a:cubicBezTo>
                    <a:cubicBezTo>
                      <a:pt x="517713" y="771173"/>
                      <a:pt x="499790" y="775389"/>
                      <a:pt x="493464" y="771173"/>
                    </a:cubicBezTo>
                    <a:cubicBezTo>
                      <a:pt x="487138" y="766957"/>
                      <a:pt x="472378" y="769065"/>
                      <a:pt x="466052" y="772227"/>
                    </a:cubicBezTo>
                    <a:cubicBezTo>
                      <a:pt x="463226" y="773661"/>
                      <a:pt x="459979" y="774420"/>
                      <a:pt x="456985" y="774378"/>
                    </a:cubicBezTo>
                    <a:cubicBezTo>
                      <a:pt x="448972" y="774462"/>
                      <a:pt x="446020" y="794362"/>
                      <a:pt x="446020" y="798578"/>
                    </a:cubicBezTo>
                    <a:cubicBezTo>
                      <a:pt x="446020" y="802794"/>
                      <a:pt x="436531" y="810173"/>
                      <a:pt x="431259" y="812281"/>
                    </a:cubicBezTo>
                    <a:cubicBezTo>
                      <a:pt x="425988" y="814389"/>
                      <a:pt x="409119" y="816497"/>
                      <a:pt x="401739" y="813335"/>
                    </a:cubicBezTo>
                    <a:cubicBezTo>
                      <a:pt x="394358" y="810173"/>
                      <a:pt x="390141" y="822821"/>
                      <a:pt x="384870" y="825983"/>
                    </a:cubicBezTo>
                    <a:cubicBezTo>
                      <a:pt x="379598" y="829145"/>
                      <a:pt x="372218" y="828091"/>
                      <a:pt x="371164" y="822821"/>
                    </a:cubicBezTo>
                    <a:cubicBezTo>
                      <a:pt x="370109" y="817551"/>
                      <a:pt x="365892" y="816497"/>
                      <a:pt x="362729" y="812281"/>
                    </a:cubicBezTo>
                    <a:cubicBezTo>
                      <a:pt x="359566" y="808064"/>
                      <a:pt x="339534" y="802794"/>
                      <a:pt x="326882" y="802794"/>
                    </a:cubicBezTo>
                    <a:cubicBezTo>
                      <a:pt x="314231" y="802794"/>
                      <a:pt x="302633" y="791200"/>
                      <a:pt x="297362" y="785930"/>
                    </a:cubicBezTo>
                    <a:cubicBezTo>
                      <a:pt x="292090" y="780660"/>
                      <a:pt x="279776" y="771173"/>
                      <a:pt x="279776" y="771173"/>
                    </a:cubicBezTo>
                    <a:cubicBezTo>
                      <a:pt x="271678" y="771005"/>
                      <a:pt x="248484" y="767843"/>
                      <a:pt x="236211" y="761687"/>
                    </a:cubicBezTo>
                    <a:cubicBezTo>
                      <a:pt x="223560" y="755363"/>
                      <a:pt x="213016" y="745876"/>
                      <a:pt x="205636" y="737444"/>
                    </a:cubicBezTo>
                    <a:cubicBezTo>
                      <a:pt x="199310" y="730235"/>
                      <a:pt x="192225" y="727663"/>
                      <a:pt x="187038" y="726398"/>
                    </a:cubicBezTo>
                    <a:cubicBezTo>
                      <a:pt x="187038" y="726398"/>
                      <a:pt x="177170" y="741660"/>
                      <a:pt x="175061" y="745876"/>
                    </a:cubicBezTo>
                    <a:cubicBezTo>
                      <a:pt x="172952" y="750093"/>
                      <a:pt x="171898" y="754309"/>
                      <a:pt x="164518" y="754309"/>
                    </a:cubicBezTo>
                    <a:cubicBezTo>
                      <a:pt x="157138" y="754309"/>
                      <a:pt x="156083" y="766957"/>
                      <a:pt x="147649" y="772227"/>
                    </a:cubicBezTo>
                    <a:cubicBezTo>
                      <a:pt x="139214" y="777498"/>
                      <a:pt x="134997" y="777498"/>
                      <a:pt x="129726" y="773281"/>
                    </a:cubicBezTo>
                    <a:cubicBezTo>
                      <a:pt x="124454" y="769065"/>
                      <a:pt x="119182" y="771173"/>
                      <a:pt x="106531" y="772227"/>
                    </a:cubicBezTo>
                    <a:cubicBezTo>
                      <a:pt x="93879" y="773281"/>
                      <a:pt x="99151" y="774335"/>
                      <a:pt x="93879" y="770119"/>
                    </a:cubicBezTo>
                    <a:cubicBezTo>
                      <a:pt x="88607" y="765903"/>
                      <a:pt x="84390" y="768011"/>
                      <a:pt x="77010" y="770119"/>
                    </a:cubicBezTo>
                    <a:cubicBezTo>
                      <a:pt x="69630" y="772227"/>
                      <a:pt x="70684" y="762741"/>
                      <a:pt x="63304" y="755363"/>
                    </a:cubicBezTo>
                    <a:cubicBezTo>
                      <a:pt x="55924" y="747985"/>
                      <a:pt x="55924" y="733228"/>
                      <a:pt x="55924" y="726904"/>
                    </a:cubicBezTo>
                    <a:cubicBezTo>
                      <a:pt x="55924" y="720580"/>
                      <a:pt x="56978" y="714255"/>
                      <a:pt x="67521" y="714255"/>
                    </a:cubicBezTo>
                    <a:cubicBezTo>
                      <a:pt x="78064" y="714255"/>
                      <a:pt x="67521" y="701607"/>
                      <a:pt x="61195" y="698445"/>
                    </a:cubicBezTo>
                    <a:cubicBezTo>
                      <a:pt x="54869" y="695283"/>
                      <a:pt x="52761" y="691067"/>
                      <a:pt x="52761" y="684743"/>
                    </a:cubicBezTo>
                    <a:cubicBezTo>
                      <a:pt x="52761" y="678418"/>
                      <a:pt x="49598" y="668932"/>
                      <a:pt x="41163" y="667878"/>
                    </a:cubicBezTo>
                    <a:cubicBezTo>
                      <a:pt x="32729" y="666824"/>
                      <a:pt x="34922" y="649959"/>
                      <a:pt x="34922" y="649959"/>
                    </a:cubicBezTo>
                    <a:cubicBezTo>
                      <a:pt x="32265" y="648526"/>
                      <a:pt x="31548" y="646081"/>
                      <a:pt x="29566" y="639419"/>
                    </a:cubicBezTo>
                    <a:cubicBezTo>
                      <a:pt x="26403" y="628879"/>
                      <a:pt x="25349" y="623609"/>
                      <a:pt x="21131" y="617284"/>
                    </a:cubicBezTo>
                    <a:cubicBezTo>
                      <a:pt x="16914" y="610960"/>
                      <a:pt x="13751" y="600420"/>
                      <a:pt x="12697" y="591988"/>
                    </a:cubicBezTo>
                    <a:cubicBezTo>
                      <a:pt x="11853" y="585073"/>
                      <a:pt x="4600" y="573900"/>
                      <a:pt x="2027" y="570106"/>
                    </a:cubicBezTo>
                    <a:cubicBezTo>
                      <a:pt x="5359" y="565679"/>
                      <a:pt x="8311" y="560999"/>
                      <a:pt x="9913" y="556530"/>
                    </a:cubicBezTo>
                    <a:lnTo>
                      <a:pt x="13414" y="555349"/>
                    </a:lnTo>
                    <a:cubicBezTo>
                      <a:pt x="18896" y="548814"/>
                      <a:pt x="16239" y="547718"/>
                      <a:pt x="24421" y="539159"/>
                    </a:cubicBezTo>
                    <a:cubicBezTo>
                      <a:pt x="23113" y="531781"/>
                      <a:pt x="19444" y="526469"/>
                      <a:pt x="17378" y="519554"/>
                    </a:cubicBezTo>
                    <a:cubicBezTo>
                      <a:pt x="15480" y="513104"/>
                      <a:pt x="13920" y="505641"/>
                      <a:pt x="11432" y="499486"/>
                    </a:cubicBezTo>
                    <a:cubicBezTo>
                      <a:pt x="2618" y="477772"/>
                      <a:pt x="3503" y="493667"/>
                      <a:pt x="3" y="466220"/>
                    </a:cubicBezTo>
                    <a:cubicBezTo>
                      <a:pt x="-39" y="465672"/>
                      <a:pt x="382" y="464112"/>
                      <a:pt x="509" y="463522"/>
                    </a:cubicBezTo>
                    <a:cubicBezTo>
                      <a:pt x="3124" y="460781"/>
                      <a:pt x="10546" y="452729"/>
                      <a:pt x="11980" y="449187"/>
                    </a:cubicBezTo>
                    <a:cubicBezTo>
                      <a:pt x="17462" y="435358"/>
                      <a:pt x="22903" y="421993"/>
                      <a:pt x="26993" y="407700"/>
                    </a:cubicBezTo>
                    <a:cubicBezTo>
                      <a:pt x="30958" y="393829"/>
                      <a:pt x="36609" y="380675"/>
                      <a:pt x="41163" y="367015"/>
                    </a:cubicBezTo>
                    <a:cubicBezTo>
                      <a:pt x="43904" y="358667"/>
                      <a:pt x="45296" y="349644"/>
                      <a:pt x="48417" y="341465"/>
                    </a:cubicBezTo>
                    <a:cubicBezTo>
                      <a:pt x="51032" y="334550"/>
                      <a:pt x="54110" y="328732"/>
                      <a:pt x="54490" y="321270"/>
                    </a:cubicBezTo>
                    <a:lnTo>
                      <a:pt x="52170" y="319963"/>
                    </a:lnTo>
                    <a:lnTo>
                      <a:pt x="54448" y="317981"/>
                    </a:lnTo>
                    <a:cubicBezTo>
                      <a:pt x="53815" y="315198"/>
                      <a:pt x="53267" y="312584"/>
                      <a:pt x="52887" y="309802"/>
                    </a:cubicBezTo>
                    <a:cubicBezTo>
                      <a:pt x="57779" y="306429"/>
                      <a:pt x="60605" y="307694"/>
                      <a:pt x="65581" y="306808"/>
                    </a:cubicBezTo>
                    <a:cubicBezTo>
                      <a:pt x="67859" y="306429"/>
                      <a:pt x="71148" y="303730"/>
                      <a:pt x="73467" y="303520"/>
                    </a:cubicBezTo>
                    <a:cubicBezTo>
                      <a:pt x="76082" y="303309"/>
                      <a:pt x="78992" y="303604"/>
                      <a:pt x="81438" y="302086"/>
                    </a:cubicBezTo>
                    <a:cubicBezTo>
                      <a:pt x="84981" y="299936"/>
                      <a:pt x="87638" y="296985"/>
                      <a:pt x="91644" y="295425"/>
                    </a:cubicBezTo>
                    <a:cubicBezTo>
                      <a:pt x="105856" y="297322"/>
                      <a:pt x="102904" y="297238"/>
                      <a:pt x="116484" y="303309"/>
                    </a:cubicBezTo>
                    <a:cubicBezTo>
                      <a:pt x="126774" y="303056"/>
                      <a:pt x="140100" y="293654"/>
                      <a:pt x="149715" y="290618"/>
                    </a:cubicBezTo>
                    <a:cubicBezTo>
                      <a:pt x="159710" y="292473"/>
                      <a:pt x="182652" y="288847"/>
                      <a:pt x="189568" y="295593"/>
                    </a:cubicBezTo>
                    <a:cubicBezTo>
                      <a:pt x="194714" y="294666"/>
                      <a:pt x="198889" y="292052"/>
                      <a:pt x="204498" y="291251"/>
                    </a:cubicBezTo>
                    <a:cubicBezTo>
                      <a:pt x="205931" y="291040"/>
                      <a:pt x="217824" y="292558"/>
                      <a:pt x="219680" y="293064"/>
                    </a:cubicBezTo>
                    <a:cubicBezTo>
                      <a:pt x="229042" y="303056"/>
                      <a:pt x="235283" y="296352"/>
                      <a:pt x="243802" y="303604"/>
                    </a:cubicBezTo>
                    <a:cubicBezTo>
                      <a:pt x="266238" y="299767"/>
                      <a:pt x="261051" y="317897"/>
                      <a:pt x="279438" y="325781"/>
                    </a:cubicBezTo>
                    <a:cubicBezTo>
                      <a:pt x="284752" y="325444"/>
                      <a:pt x="288084" y="322239"/>
                      <a:pt x="292849" y="320637"/>
                    </a:cubicBezTo>
                    <a:cubicBezTo>
                      <a:pt x="298627" y="318698"/>
                      <a:pt x="304615" y="319204"/>
                      <a:pt x="310562" y="318065"/>
                    </a:cubicBezTo>
                    <a:lnTo>
                      <a:pt x="312586" y="316042"/>
                    </a:lnTo>
                    <a:cubicBezTo>
                      <a:pt x="316466" y="315620"/>
                      <a:pt x="319586" y="314397"/>
                      <a:pt x="323045" y="312795"/>
                    </a:cubicBezTo>
                    <a:cubicBezTo>
                      <a:pt x="333545" y="293021"/>
                      <a:pt x="322960" y="282565"/>
                      <a:pt x="324647" y="279530"/>
                    </a:cubicBezTo>
                    <a:cubicBezTo>
                      <a:pt x="327431" y="274681"/>
                      <a:pt x="330383" y="270592"/>
                      <a:pt x="331817" y="265068"/>
                    </a:cubicBezTo>
                    <a:cubicBezTo>
                      <a:pt x="334516" y="254359"/>
                      <a:pt x="340757" y="244156"/>
                      <a:pt x="352270" y="240910"/>
                    </a:cubicBezTo>
                    <a:cubicBezTo>
                      <a:pt x="356867" y="239645"/>
                      <a:pt x="362645" y="241627"/>
                      <a:pt x="367326" y="239519"/>
                    </a:cubicBezTo>
                    <a:cubicBezTo>
                      <a:pt x="370236" y="238254"/>
                      <a:pt x="372766" y="235007"/>
                      <a:pt x="375296" y="232984"/>
                    </a:cubicBezTo>
                    <a:cubicBezTo>
                      <a:pt x="390647" y="224509"/>
                      <a:pt x="391322" y="238507"/>
                      <a:pt x="407559" y="228894"/>
                    </a:cubicBezTo>
                    <a:cubicBezTo>
                      <a:pt x="414643" y="230201"/>
                      <a:pt x="421307" y="226196"/>
                      <a:pt x="428391" y="229020"/>
                    </a:cubicBezTo>
                    <a:cubicBezTo>
                      <a:pt x="435688" y="236947"/>
                      <a:pt x="443995" y="236905"/>
                      <a:pt x="447074" y="247993"/>
                    </a:cubicBezTo>
                    <a:cubicBezTo>
                      <a:pt x="454454" y="254022"/>
                      <a:pt x="458925" y="262117"/>
                      <a:pt x="467190" y="267092"/>
                    </a:cubicBezTo>
                    <a:lnTo>
                      <a:pt x="467739" y="270001"/>
                    </a:lnTo>
                    <a:cubicBezTo>
                      <a:pt x="466178" y="272320"/>
                      <a:pt x="465124" y="274302"/>
                      <a:pt x="464112" y="276916"/>
                    </a:cubicBezTo>
                    <a:cubicBezTo>
                      <a:pt x="466895" y="279150"/>
                      <a:pt x="470100" y="281722"/>
                      <a:pt x="473390" y="283240"/>
                    </a:cubicBezTo>
                    <a:cubicBezTo>
                      <a:pt x="472588" y="287077"/>
                      <a:pt x="472673" y="289016"/>
                      <a:pt x="474824" y="292473"/>
                    </a:cubicBezTo>
                    <a:cubicBezTo>
                      <a:pt x="472926" y="294708"/>
                      <a:pt x="472462" y="295087"/>
                      <a:pt x="469974" y="296816"/>
                    </a:cubicBezTo>
                    <a:cubicBezTo>
                      <a:pt x="470944" y="299894"/>
                      <a:pt x="470901" y="301327"/>
                      <a:pt x="473601" y="303477"/>
                    </a:cubicBezTo>
                    <a:cubicBezTo>
                      <a:pt x="479252" y="307904"/>
                      <a:pt x="486843" y="312542"/>
                      <a:pt x="491819" y="317644"/>
                    </a:cubicBezTo>
                    <a:cubicBezTo>
                      <a:pt x="493759" y="319625"/>
                      <a:pt x="494940" y="322534"/>
                      <a:pt x="497217" y="324347"/>
                    </a:cubicBezTo>
                    <a:cubicBezTo>
                      <a:pt x="498946" y="325654"/>
                      <a:pt x="501308" y="325233"/>
                      <a:pt x="503290" y="325064"/>
                    </a:cubicBezTo>
                    <a:cubicBezTo>
                      <a:pt x="503923" y="324980"/>
                      <a:pt x="506790" y="326287"/>
                      <a:pt x="507592" y="326582"/>
                    </a:cubicBezTo>
                    <a:lnTo>
                      <a:pt x="509110" y="331262"/>
                    </a:lnTo>
                    <a:cubicBezTo>
                      <a:pt x="506453" y="337333"/>
                      <a:pt x="505652" y="337375"/>
                      <a:pt x="505905" y="344332"/>
                    </a:cubicBezTo>
                    <a:cubicBezTo>
                      <a:pt x="509152" y="347873"/>
                      <a:pt x="514466" y="349054"/>
                      <a:pt x="518008" y="352680"/>
                    </a:cubicBezTo>
                    <a:cubicBezTo>
                      <a:pt x="520539" y="355252"/>
                      <a:pt x="520539" y="359594"/>
                      <a:pt x="523533" y="361829"/>
                    </a:cubicBezTo>
                    <a:cubicBezTo>
                      <a:pt x="532052" y="361028"/>
                      <a:pt x="533654" y="357233"/>
                      <a:pt x="534919" y="365792"/>
                    </a:cubicBezTo>
                    <a:cubicBezTo>
                      <a:pt x="533950" y="367563"/>
                      <a:pt x="530744" y="374351"/>
                      <a:pt x="531293" y="376206"/>
                    </a:cubicBezTo>
                    <a:cubicBezTo>
                      <a:pt x="539559" y="405424"/>
                      <a:pt x="544577" y="389824"/>
                      <a:pt x="554277" y="405255"/>
                    </a:cubicBezTo>
                    <a:lnTo>
                      <a:pt x="558958" y="405255"/>
                    </a:lnTo>
                    <a:lnTo>
                      <a:pt x="559801" y="403315"/>
                    </a:lnTo>
                    <a:cubicBezTo>
                      <a:pt x="616270" y="268863"/>
                      <a:pt x="672191" y="134115"/>
                      <a:pt x="729377" y="0"/>
                    </a:cubicBezTo>
                    <a:cubicBezTo>
                      <a:pt x="736420" y="2319"/>
                      <a:pt x="745023" y="21123"/>
                      <a:pt x="748481" y="27995"/>
                    </a:cubicBezTo>
                    <a:lnTo>
                      <a:pt x="752572" y="30356"/>
                    </a:lnTo>
                    <a:cubicBezTo>
                      <a:pt x="755693" y="35711"/>
                      <a:pt x="756663" y="41318"/>
                      <a:pt x="760796" y="45829"/>
                    </a:cubicBezTo>
                    <a:lnTo>
                      <a:pt x="765266" y="46040"/>
                    </a:lnTo>
                    <a:cubicBezTo>
                      <a:pt x="768682" y="52702"/>
                      <a:pt x="771339" y="63200"/>
                      <a:pt x="779773" y="65181"/>
                    </a:cubicBezTo>
                    <a:lnTo>
                      <a:pt x="781207" y="68807"/>
                    </a:lnTo>
                    <a:cubicBezTo>
                      <a:pt x="780617" y="72054"/>
                      <a:pt x="780153" y="74415"/>
                      <a:pt x="780954" y="77830"/>
                    </a:cubicBezTo>
                    <a:cubicBezTo>
                      <a:pt x="785846" y="85630"/>
                      <a:pt x="794534" y="90436"/>
                      <a:pt x="803727" y="90310"/>
                    </a:cubicBezTo>
                    <a:cubicBezTo>
                      <a:pt x="804740" y="90310"/>
                      <a:pt x="812963" y="90014"/>
                      <a:pt x="813638" y="90225"/>
                    </a:cubicBezTo>
                    <a:cubicBezTo>
                      <a:pt x="820301" y="92207"/>
                      <a:pt x="820175" y="96254"/>
                      <a:pt x="825025" y="98700"/>
                    </a:cubicBezTo>
                    <a:cubicBezTo>
                      <a:pt x="827639" y="100049"/>
                      <a:pt x="830971" y="100302"/>
                      <a:pt x="833501" y="102030"/>
                    </a:cubicBezTo>
                    <a:cubicBezTo>
                      <a:pt x="835652" y="103464"/>
                      <a:pt x="837972" y="106626"/>
                      <a:pt x="839700" y="108565"/>
                    </a:cubicBezTo>
                    <a:cubicBezTo>
                      <a:pt x="850623" y="114089"/>
                      <a:pt x="874830" y="97814"/>
                      <a:pt x="894567" y="105108"/>
                    </a:cubicBezTo>
                    <a:cubicBezTo>
                      <a:pt x="897772" y="108734"/>
                      <a:pt x="900218" y="111770"/>
                      <a:pt x="902875" y="115775"/>
                    </a:cubicBezTo>
                    <a:cubicBezTo>
                      <a:pt x="902706" y="117672"/>
                      <a:pt x="907767" y="141030"/>
                      <a:pt x="908779" y="142716"/>
                    </a:cubicBezTo>
                    <a:cubicBezTo>
                      <a:pt x="911267" y="142632"/>
                      <a:pt x="914557" y="143222"/>
                      <a:pt x="916792" y="144403"/>
                    </a:cubicBezTo>
                    <a:cubicBezTo>
                      <a:pt x="920756" y="154732"/>
                      <a:pt x="926028" y="147607"/>
                      <a:pt x="928178" y="163080"/>
                    </a:cubicBezTo>
                    <a:lnTo>
                      <a:pt x="928347" y="164092"/>
                    </a:lnTo>
                    <a:cubicBezTo>
                      <a:pt x="930329" y="169320"/>
                      <a:pt x="931426" y="173873"/>
                      <a:pt x="934968" y="178427"/>
                    </a:cubicBezTo>
                    <a:cubicBezTo>
                      <a:pt x="936740" y="180661"/>
                      <a:pt x="939354" y="182053"/>
                      <a:pt x="940830" y="184751"/>
                    </a:cubicBezTo>
                    <a:cubicBezTo>
                      <a:pt x="943108" y="189052"/>
                      <a:pt x="943361" y="195460"/>
                      <a:pt x="950319" y="196050"/>
                    </a:cubicBezTo>
                    <a:cubicBezTo>
                      <a:pt x="954874" y="203808"/>
                      <a:pt x="971827" y="217342"/>
                      <a:pt x="980894" y="219956"/>
                    </a:cubicBezTo>
                    <a:cubicBezTo>
                      <a:pt x="983762" y="226280"/>
                      <a:pt x="983635" y="231381"/>
                      <a:pt x="988316" y="236862"/>
                    </a:cubicBezTo>
                    <a:cubicBezTo>
                      <a:pt x="990931" y="239940"/>
                      <a:pt x="994727" y="242765"/>
                      <a:pt x="997805" y="245421"/>
                    </a:cubicBezTo>
                    <a:cubicBezTo>
                      <a:pt x="998944" y="245421"/>
                      <a:pt x="1000167" y="245295"/>
                      <a:pt x="1001263" y="245632"/>
                    </a:cubicBezTo>
                    <a:cubicBezTo>
                      <a:pt x="1008053" y="247698"/>
                      <a:pt x="1007336" y="245674"/>
                      <a:pt x="1013114" y="244915"/>
                    </a:cubicBezTo>
                    <a:cubicBezTo>
                      <a:pt x="1019313" y="244114"/>
                      <a:pt x="1025681" y="248204"/>
                      <a:pt x="1031923" y="246686"/>
                    </a:cubicBezTo>
                    <a:cubicBezTo>
                      <a:pt x="1036562" y="245548"/>
                      <a:pt x="1040653" y="242217"/>
                      <a:pt x="1045123" y="240531"/>
                    </a:cubicBezTo>
                    <a:cubicBezTo>
                      <a:pt x="1049973" y="238760"/>
                      <a:pt x="1055961" y="237284"/>
                      <a:pt x="1061022" y="236188"/>
                    </a:cubicBezTo>
                    <a:cubicBezTo>
                      <a:pt x="1065281" y="235260"/>
                      <a:pt x="1071692" y="233532"/>
                      <a:pt x="1075951" y="233363"/>
                    </a:cubicBezTo>
                    <a:cubicBezTo>
                      <a:pt x="1084048" y="233068"/>
                      <a:pt x="1090922" y="234417"/>
                      <a:pt x="1098682" y="231761"/>
                    </a:cubicBezTo>
                    <a:cubicBezTo>
                      <a:pt x="1104839" y="229653"/>
                      <a:pt x="1115846" y="220588"/>
                      <a:pt x="1119431" y="220335"/>
                    </a:cubicBezTo>
                    <a:cubicBezTo>
                      <a:pt x="1128076" y="219661"/>
                      <a:pt x="1136089" y="220377"/>
                      <a:pt x="1144819" y="219113"/>
                    </a:cubicBezTo>
                    <a:cubicBezTo>
                      <a:pt x="1150217" y="218311"/>
                      <a:pt x="1155278" y="217257"/>
                      <a:pt x="1160845" y="217848"/>
                    </a:cubicBezTo>
                    <a:cubicBezTo>
                      <a:pt x="1162278" y="217974"/>
                      <a:pt x="1169616" y="218733"/>
                      <a:pt x="1170460" y="218564"/>
                    </a:cubicBezTo>
                    <a:lnTo>
                      <a:pt x="1174087" y="216962"/>
                    </a:lnTo>
                    <a:cubicBezTo>
                      <a:pt x="1176701" y="215782"/>
                      <a:pt x="1177502" y="213927"/>
                      <a:pt x="1179696" y="212535"/>
                    </a:cubicBezTo>
                    <a:lnTo>
                      <a:pt x="1199053" y="203555"/>
                    </a:lnTo>
                    <a:cubicBezTo>
                      <a:pt x="1214066" y="204651"/>
                      <a:pt x="1215837" y="202754"/>
                      <a:pt x="1228363" y="194785"/>
                    </a:cubicBezTo>
                    <a:cubicBezTo>
                      <a:pt x="1229586" y="191792"/>
                      <a:pt x="1230724" y="189094"/>
                      <a:pt x="1232580" y="186395"/>
                    </a:cubicBezTo>
                    <a:cubicBezTo>
                      <a:pt x="1241394" y="181968"/>
                      <a:pt x="1242617" y="186100"/>
                      <a:pt x="1248563" y="184203"/>
                    </a:cubicBezTo>
                    <a:cubicBezTo>
                      <a:pt x="1253118" y="182727"/>
                      <a:pt x="1258136" y="179987"/>
                      <a:pt x="1261468" y="176572"/>
                    </a:cubicBezTo>
                    <a:cubicBezTo>
                      <a:pt x="1261763" y="176234"/>
                      <a:pt x="1275933" y="154479"/>
                      <a:pt x="1276439" y="153425"/>
                    </a:cubicBezTo>
                    <a:cubicBezTo>
                      <a:pt x="1278379" y="149631"/>
                      <a:pt x="1276945" y="145288"/>
                      <a:pt x="1278126" y="141283"/>
                    </a:cubicBezTo>
                    <a:cubicBezTo>
                      <a:pt x="1284536" y="132808"/>
                      <a:pt x="1306888" y="133778"/>
                      <a:pt x="1314943" y="135001"/>
                    </a:cubicBezTo>
                    <a:lnTo>
                      <a:pt x="1319245" y="137235"/>
                    </a:lnTo>
                    <a:cubicBezTo>
                      <a:pt x="1324516" y="139934"/>
                      <a:pt x="1328649" y="144360"/>
                      <a:pt x="1333668" y="147354"/>
                    </a:cubicBezTo>
                    <a:cubicBezTo>
                      <a:pt x="1337716" y="149715"/>
                      <a:pt x="1342271" y="151064"/>
                      <a:pt x="1346319" y="153467"/>
                    </a:cubicBezTo>
                    <a:cubicBezTo>
                      <a:pt x="1350073" y="155702"/>
                      <a:pt x="1353025" y="163502"/>
                      <a:pt x="1356019" y="167128"/>
                    </a:cubicBezTo>
                    <a:cubicBezTo>
                      <a:pt x="1359055" y="170753"/>
                      <a:pt x="1362007" y="172103"/>
                      <a:pt x="1365086" y="175223"/>
                    </a:cubicBezTo>
                    <a:cubicBezTo>
                      <a:pt x="1370906" y="181125"/>
                      <a:pt x="1371454" y="194743"/>
                      <a:pt x="1373310" y="202796"/>
                    </a:cubicBezTo>
                    <a:cubicBezTo>
                      <a:pt x="1375165" y="208024"/>
                      <a:pt x="1379931" y="210891"/>
                      <a:pt x="1381196" y="215234"/>
                    </a:cubicBezTo>
                    <a:cubicBezTo>
                      <a:pt x="1384570" y="226533"/>
                      <a:pt x="1378919" y="229737"/>
                      <a:pt x="1391275" y="237073"/>
                    </a:cubicBezTo>
                    <a:cubicBezTo>
                      <a:pt x="1394016" y="238675"/>
                      <a:pt x="1397053" y="240573"/>
                      <a:pt x="1400427" y="239940"/>
                    </a:cubicBezTo>
                    <a:cubicBezTo>
                      <a:pt x="1414554" y="228430"/>
                      <a:pt x="1394776" y="216752"/>
                      <a:pt x="1430327" y="212578"/>
                    </a:cubicBezTo>
                    <a:cubicBezTo>
                      <a:pt x="1439183" y="211524"/>
                      <a:pt x="1443148" y="212873"/>
                      <a:pt x="1448799" y="219829"/>
                    </a:cubicBezTo>
                    <a:cubicBezTo>
                      <a:pt x="1461703" y="220167"/>
                      <a:pt x="1480386" y="216836"/>
                      <a:pt x="1488272" y="205579"/>
                    </a:cubicBezTo>
                    <a:cubicBezTo>
                      <a:pt x="1494851" y="202543"/>
                      <a:pt x="1507123" y="206127"/>
                      <a:pt x="1514503" y="205284"/>
                    </a:cubicBezTo>
                    <a:cubicBezTo>
                      <a:pt x="1518805" y="201447"/>
                      <a:pt x="1522558" y="194659"/>
                      <a:pt x="1526986" y="191623"/>
                    </a:cubicBezTo>
                    <a:cubicBezTo>
                      <a:pt x="1530993" y="188841"/>
                      <a:pt x="1536855" y="189853"/>
                      <a:pt x="1540439" y="186016"/>
                    </a:cubicBezTo>
                    <a:cubicBezTo>
                      <a:pt x="1541283" y="181505"/>
                      <a:pt x="1542548" y="173831"/>
                      <a:pt x="1546470" y="171006"/>
                    </a:cubicBezTo>
                    <a:cubicBezTo>
                      <a:pt x="1548705" y="170079"/>
                      <a:pt x="1554019" y="171344"/>
                      <a:pt x="1556085" y="172145"/>
                    </a:cubicBezTo>
                    <a:cubicBezTo>
                      <a:pt x="1566839" y="181800"/>
                      <a:pt x="1568611" y="188967"/>
                      <a:pt x="1582907" y="195334"/>
                    </a:cubicBezTo>
                    <a:cubicBezTo>
                      <a:pt x="1583666" y="196430"/>
                      <a:pt x="1584468" y="197948"/>
                      <a:pt x="1585353" y="198875"/>
                    </a:cubicBezTo>
                    <a:cubicBezTo>
                      <a:pt x="1589233" y="203091"/>
                      <a:pt x="1590330" y="203302"/>
                      <a:pt x="1595854" y="205790"/>
                    </a:cubicBezTo>
                    <a:cubicBezTo>
                      <a:pt x="1613820" y="213758"/>
                      <a:pt x="1613567" y="210807"/>
                      <a:pt x="1631068" y="208488"/>
                    </a:cubicBezTo>
                    <a:cubicBezTo>
                      <a:pt x="1637436" y="207645"/>
                      <a:pt x="1644774" y="208657"/>
                      <a:pt x="1650974" y="207097"/>
                    </a:cubicBezTo>
                    <a:cubicBezTo>
                      <a:pt x="1655233" y="206000"/>
                      <a:pt x="1658269" y="203597"/>
                      <a:pt x="1663204" y="204778"/>
                    </a:cubicBezTo>
                    <a:cubicBezTo>
                      <a:pt x="1668518" y="206043"/>
                      <a:pt x="1673494" y="209921"/>
                      <a:pt x="1678639" y="211481"/>
                    </a:cubicBezTo>
                    <a:cubicBezTo>
                      <a:pt x="1691586" y="215360"/>
                      <a:pt x="1694074" y="214812"/>
                      <a:pt x="1706135" y="222907"/>
                    </a:cubicBezTo>
                    <a:cubicBezTo>
                      <a:pt x="1716889" y="230117"/>
                      <a:pt x="1717016" y="241585"/>
                      <a:pt x="1735361" y="247108"/>
                    </a:cubicBezTo>
                    <a:cubicBezTo>
                      <a:pt x="1746410" y="245801"/>
                      <a:pt x="1753917" y="239181"/>
                      <a:pt x="1759695" y="235007"/>
                    </a:cubicBezTo>
                    <a:cubicBezTo>
                      <a:pt x="1759821" y="237917"/>
                      <a:pt x="1760749" y="258449"/>
                      <a:pt x="1760749" y="266291"/>
                    </a:cubicBezTo>
                    <a:cubicBezTo>
                      <a:pt x="1760749" y="274723"/>
                      <a:pt x="1763912" y="275777"/>
                      <a:pt x="1759695" y="278940"/>
                    </a:cubicBezTo>
                    <a:cubicBezTo>
                      <a:pt x="1755477" y="282102"/>
                      <a:pt x="1722794" y="279994"/>
                      <a:pt x="1716468" y="279994"/>
                    </a:cubicBezTo>
                    <a:cubicBezTo>
                      <a:pt x="1710142" y="279994"/>
                      <a:pt x="1695382" y="282102"/>
                      <a:pt x="1689056" y="274723"/>
                    </a:cubicBezTo>
                    <a:cubicBezTo>
                      <a:pt x="1682730" y="267345"/>
                      <a:pt x="1678513" y="272615"/>
                      <a:pt x="1666915" y="274723"/>
                    </a:cubicBezTo>
                    <a:cubicBezTo>
                      <a:pt x="1655318" y="276831"/>
                      <a:pt x="1659535" y="289480"/>
                      <a:pt x="1659535" y="298966"/>
                    </a:cubicBezTo>
                    <a:cubicBezTo>
                      <a:pt x="1659535" y="308452"/>
                      <a:pt x="1650046" y="309507"/>
                      <a:pt x="1640557" y="311615"/>
                    </a:cubicBezTo>
                    <a:cubicBezTo>
                      <a:pt x="1631068" y="313723"/>
                      <a:pt x="1631068" y="322155"/>
                      <a:pt x="1646883" y="325317"/>
                    </a:cubicBezTo>
                    <a:cubicBezTo>
                      <a:pt x="1662698" y="328479"/>
                      <a:pt x="1652155" y="335857"/>
                      <a:pt x="1650046" y="342182"/>
                    </a:cubicBezTo>
                    <a:cubicBezTo>
                      <a:pt x="1647937" y="348506"/>
                      <a:pt x="1642666" y="347452"/>
                      <a:pt x="1632123" y="345344"/>
                    </a:cubicBezTo>
                    <a:cubicBezTo>
                      <a:pt x="1621580" y="343236"/>
                      <a:pt x="1617362" y="345344"/>
                      <a:pt x="1617362" y="350614"/>
                    </a:cubicBezTo>
                    <a:cubicBezTo>
                      <a:pt x="1617362" y="355884"/>
                      <a:pt x="1615254" y="361154"/>
                      <a:pt x="1602602" y="364316"/>
                    </a:cubicBezTo>
                    <a:cubicBezTo>
                      <a:pt x="1589950" y="367478"/>
                      <a:pt x="1598385" y="372749"/>
                      <a:pt x="1608928" y="372749"/>
                    </a:cubicBezTo>
                    <a:cubicBezTo>
                      <a:pt x="1619471" y="372749"/>
                      <a:pt x="1618417" y="379073"/>
                      <a:pt x="1618417" y="379073"/>
                    </a:cubicBezTo>
                    <a:cubicBezTo>
                      <a:pt x="1618417" y="379073"/>
                      <a:pt x="1630014" y="382235"/>
                      <a:pt x="1636340" y="382235"/>
                    </a:cubicBezTo>
                    <a:cubicBezTo>
                      <a:pt x="1642666" y="382235"/>
                      <a:pt x="1651100" y="390667"/>
                      <a:pt x="1651100" y="390667"/>
                    </a:cubicBezTo>
                    <a:cubicBezTo>
                      <a:pt x="1651100" y="390667"/>
                      <a:pt x="1662698" y="394883"/>
                      <a:pt x="1666915" y="388559"/>
                    </a:cubicBezTo>
                    <a:cubicBezTo>
                      <a:pt x="1671132" y="382235"/>
                      <a:pt x="1692219" y="380127"/>
                      <a:pt x="1692219" y="380127"/>
                    </a:cubicBezTo>
                    <a:cubicBezTo>
                      <a:pt x="1692219" y="380127"/>
                      <a:pt x="1695382" y="431774"/>
                      <a:pt x="1695382" y="441261"/>
                    </a:cubicBezTo>
                    <a:cubicBezTo>
                      <a:pt x="1695382" y="450747"/>
                      <a:pt x="1701707" y="446531"/>
                      <a:pt x="1711196" y="453909"/>
                    </a:cubicBezTo>
                    <a:cubicBezTo>
                      <a:pt x="1720685" y="461287"/>
                      <a:pt x="1712251" y="464449"/>
                      <a:pt x="1712251" y="464449"/>
                    </a:cubicBezTo>
                    <a:cubicBezTo>
                      <a:pt x="1712251" y="464449"/>
                      <a:pt x="1709088" y="471828"/>
                      <a:pt x="1705925" y="478152"/>
                    </a:cubicBezTo>
                    <a:cubicBezTo>
                      <a:pt x="1702762" y="484476"/>
                      <a:pt x="1697490" y="484476"/>
                      <a:pt x="1691164" y="478152"/>
                    </a:cubicBezTo>
                    <a:cubicBezTo>
                      <a:pt x="1684838" y="471828"/>
                      <a:pt x="1685893" y="478152"/>
                      <a:pt x="1677458" y="486584"/>
                    </a:cubicBezTo>
                    <a:cubicBezTo>
                      <a:pt x="1669024" y="495016"/>
                      <a:pt x="1678513" y="495016"/>
                      <a:pt x="1685893" y="500287"/>
                    </a:cubicBezTo>
                    <a:cubicBezTo>
                      <a:pt x="1693273" y="505557"/>
                      <a:pt x="1693273" y="512935"/>
                      <a:pt x="1691164" y="519259"/>
                    </a:cubicBezTo>
                    <a:cubicBezTo>
                      <a:pt x="1689056" y="525583"/>
                      <a:pt x="1691164" y="526637"/>
                      <a:pt x="1694327" y="534016"/>
                    </a:cubicBezTo>
                    <a:cubicBezTo>
                      <a:pt x="1697490" y="541394"/>
                      <a:pt x="1695382" y="543502"/>
                      <a:pt x="1691164" y="550880"/>
                    </a:cubicBezTo>
                    <a:cubicBezTo>
                      <a:pt x="1686947" y="558258"/>
                      <a:pt x="1691164" y="558258"/>
                      <a:pt x="1695382" y="562475"/>
                    </a:cubicBezTo>
                    <a:cubicBezTo>
                      <a:pt x="1699599" y="566691"/>
                      <a:pt x="1700653" y="571961"/>
                      <a:pt x="1699599" y="577231"/>
                    </a:cubicBezTo>
                    <a:cubicBezTo>
                      <a:pt x="1698544" y="582501"/>
                      <a:pt x="1700653" y="584609"/>
                      <a:pt x="1710142" y="586717"/>
                    </a:cubicBezTo>
                    <a:cubicBezTo>
                      <a:pt x="1719631" y="588825"/>
                      <a:pt x="1715413" y="593042"/>
                      <a:pt x="1712251" y="597258"/>
                    </a:cubicBezTo>
                    <a:cubicBezTo>
                      <a:pt x="1709088" y="601474"/>
                      <a:pt x="1711196" y="608852"/>
                      <a:pt x="1712251" y="616230"/>
                    </a:cubicBezTo>
                    <a:cubicBezTo>
                      <a:pt x="1713305" y="623609"/>
                      <a:pt x="1710142" y="623609"/>
                      <a:pt x="1706979" y="638365"/>
                    </a:cubicBezTo>
                    <a:cubicBezTo>
                      <a:pt x="1703816" y="653122"/>
                      <a:pt x="1704870" y="677364"/>
                      <a:pt x="1704870" y="683688"/>
                    </a:cubicBezTo>
                    <a:cubicBezTo>
                      <a:pt x="1704870" y="690013"/>
                      <a:pt x="1700653" y="686851"/>
                      <a:pt x="1694327" y="686851"/>
                    </a:cubicBezTo>
                    <a:cubicBezTo>
                      <a:pt x="1688001" y="686851"/>
                      <a:pt x="1667969" y="690013"/>
                      <a:pt x="1657426" y="681580"/>
                    </a:cubicBezTo>
                    <a:cubicBezTo>
                      <a:pt x="1646883" y="673148"/>
                      <a:pt x="1641612" y="688959"/>
                      <a:pt x="1639503" y="699499"/>
                    </a:cubicBezTo>
                    <a:cubicBezTo>
                      <a:pt x="1637394" y="710039"/>
                      <a:pt x="1631068" y="716364"/>
                      <a:pt x="1630014" y="725850"/>
                    </a:cubicBezTo>
                    <a:cubicBezTo>
                      <a:pt x="1628960" y="735336"/>
                      <a:pt x="1637394" y="749039"/>
                      <a:pt x="1639503" y="756417"/>
                    </a:cubicBezTo>
                    <a:cubicBezTo>
                      <a:pt x="1641612" y="763795"/>
                      <a:pt x="1643720" y="770119"/>
                      <a:pt x="1644774" y="781714"/>
                    </a:cubicBezTo>
                    <a:cubicBezTo>
                      <a:pt x="1645829" y="793308"/>
                      <a:pt x="1645829" y="796470"/>
                      <a:pt x="1638449" y="805956"/>
                    </a:cubicBezTo>
                    <a:cubicBezTo>
                      <a:pt x="1631068" y="815443"/>
                      <a:pt x="1637394" y="820713"/>
                      <a:pt x="1650046" y="819659"/>
                    </a:cubicBezTo>
                    <a:cubicBezTo>
                      <a:pt x="1662698" y="818605"/>
                      <a:pt x="1664806" y="823875"/>
                      <a:pt x="1663752" y="832307"/>
                    </a:cubicBezTo>
                    <a:cubicBezTo>
                      <a:pt x="1662698" y="840740"/>
                      <a:pt x="1667969" y="840740"/>
                      <a:pt x="1672187" y="848118"/>
                    </a:cubicBezTo>
                    <a:cubicBezTo>
                      <a:pt x="1676404" y="855496"/>
                      <a:pt x="1676404" y="857604"/>
                      <a:pt x="1674295" y="872361"/>
                    </a:cubicBezTo>
                    <a:cubicBezTo>
                      <a:pt x="1672187" y="887117"/>
                      <a:pt x="1676404" y="886063"/>
                      <a:pt x="1682730" y="891333"/>
                    </a:cubicBezTo>
                    <a:cubicBezTo>
                      <a:pt x="1689056" y="896603"/>
                      <a:pt x="1688001" y="899765"/>
                      <a:pt x="1688001" y="908198"/>
                    </a:cubicBezTo>
                    <a:cubicBezTo>
                      <a:pt x="1688001" y="916630"/>
                      <a:pt x="1690110" y="927170"/>
                      <a:pt x="1696436" y="934549"/>
                    </a:cubicBezTo>
                    <a:cubicBezTo>
                      <a:pt x="1702762" y="941927"/>
                      <a:pt x="1702762" y="945089"/>
                      <a:pt x="1703816" y="950359"/>
                    </a:cubicBezTo>
                    <a:cubicBezTo>
                      <a:pt x="1704870" y="955629"/>
                      <a:pt x="1703816" y="970386"/>
                      <a:pt x="1704870" y="984088"/>
                    </a:cubicBezTo>
                    <a:cubicBezTo>
                      <a:pt x="1705925" y="997791"/>
                      <a:pt x="1709088" y="994628"/>
                      <a:pt x="1716468" y="997791"/>
                    </a:cubicBezTo>
                    <a:cubicBezTo>
                      <a:pt x="1723848" y="1000953"/>
                      <a:pt x="1733337" y="1014655"/>
                      <a:pt x="1733337" y="1014655"/>
                    </a:cubicBezTo>
                    <a:cubicBezTo>
                      <a:pt x="1733337" y="1014655"/>
                      <a:pt x="1753369" y="1053654"/>
                      <a:pt x="1757586" y="1062087"/>
                    </a:cubicBezTo>
                    <a:cubicBezTo>
                      <a:pt x="1761803" y="1070519"/>
                      <a:pt x="1758640" y="1074735"/>
                      <a:pt x="1758640" y="1074735"/>
                    </a:cubicBezTo>
                    <a:cubicBezTo>
                      <a:pt x="1758640" y="1074735"/>
                      <a:pt x="1731228" y="1083167"/>
                      <a:pt x="1723848" y="1083167"/>
                    </a:cubicBezTo>
                    <a:cubicBezTo>
                      <a:pt x="1716468" y="1083167"/>
                      <a:pt x="1713305" y="1088438"/>
                      <a:pt x="1712251" y="1094762"/>
                    </a:cubicBezTo>
                    <a:cubicBezTo>
                      <a:pt x="1711196" y="1101086"/>
                      <a:pt x="1702762" y="1106356"/>
                      <a:pt x="1691164" y="1107410"/>
                    </a:cubicBezTo>
                    <a:cubicBezTo>
                      <a:pt x="1679567" y="1108464"/>
                      <a:pt x="1688001" y="1120059"/>
                      <a:pt x="1686947" y="1124275"/>
                    </a:cubicBezTo>
                    <a:cubicBezTo>
                      <a:pt x="1685893" y="1128491"/>
                      <a:pt x="1682730" y="1139031"/>
                      <a:pt x="1685893" y="1145355"/>
                    </a:cubicBezTo>
                    <a:cubicBezTo>
                      <a:pt x="1689056" y="1151680"/>
                      <a:pt x="1684838" y="1154842"/>
                      <a:pt x="1676404" y="1163274"/>
                    </a:cubicBezTo>
                    <a:cubicBezTo>
                      <a:pt x="1667969" y="1171706"/>
                      <a:pt x="1683784" y="1175922"/>
                      <a:pt x="1685893" y="1182247"/>
                    </a:cubicBezTo>
                    <a:cubicBezTo>
                      <a:pt x="1688001" y="1188571"/>
                      <a:pt x="1686947" y="1188571"/>
                      <a:pt x="1692219" y="1187517"/>
                    </a:cubicBezTo>
                    <a:cubicBezTo>
                      <a:pt x="1697490" y="1186463"/>
                      <a:pt x="1701707" y="1199111"/>
                      <a:pt x="1701707" y="1205435"/>
                    </a:cubicBezTo>
                    <a:cubicBezTo>
                      <a:pt x="1701707" y="1211759"/>
                      <a:pt x="1706979" y="1218084"/>
                      <a:pt x="1713305" y="1225462"/>
                    </a:cubicBezTo>
                    <a:cubicBezTo>
                      <a:pt x="1719631" y="1232840"/>
                      <a:pt x="1712251" y="1237056"/>
                      <a:pt x="1706979" y="1236002"/>
                    </a:cubicBezTo>
                    <a:cubicBezTo>
                      <a:pt x="1701707" y="1234948"/>
                      <a:pt x="1700653" y="1237056"/>
                      <a:pt x="1695382" y="1241272"/>
                    </a:cubicBezTo>
                    <a:cubicBezTo>
                      <a:pt x="1690110" y="1245489"/>
                      <a:pt x="1685893" y="1249705"/>
                      <a:pt x="1682730" y="1256029"/>
                    </a:cubicBezTo>
                    <a:cubicBezTo>
                      <a:pt x="1679567" y="1262353"/>
                      <a:pt x="1684838" y="1276056"/>
                      <a:pt x="1688001" y="1282380"/>
                    </a:cubicBezTo>
                    <a:cubicBezTo>
                      <a:pt x="1691164" y="1288704"/>
                      <a:pt x="1678301" y="1298275"/>
                      <a:pt x="1678301" y="1298275"/>
                    </a:cubicBezTo>
                    <a:cubicBezTo>
                      <a:pt x="1678766" y="1298570"/>
                      <a:pt x="1679229" y="1298865"/>
                      <a:pt x="1679651" y="12991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xmlns="" id="{8C1DDAF5-3B2C-FAA5-9AE1-189AA277F89E}"/>
                  </a:ext>
                </a:extLst>
              </p:cNvPr>
              <p:cNvSpPr/>
              <p:nvPr/>
            </p:nvSpPr>
            <p:spPr>
              <a:xfrm>
                <a:off x="4511633" y="4126921"/>
                <a:ext cx="560389" cy="515528"/>
              </a:xfrm>
              <a:custGeom>
                <a:avLst/>
                <a:gdLst>
                  <a:gd name="connsiteX0" fmla="*/ 62984 w 560389"/>
                  <a:gd name="connsiteY0" fmla="*/ 94655 h 515528"/>
                  <a:gd name="connsiteX1" fmla="*/ 69658 w 560389"/>
                  <a:gd name="connsiteY1" fmla="*/ 121552 h 515528"/>
                  <a:gd name="connsiteX2" fmla="*/ 71118 w 560389"/>
                  <a:gd name="connsiteY2" fmla="*/ 131560 h 515528"/>
                  <a:gd name="connsiteX3" fmla="*/ 69658 w 560389"/>
                  <a:gd name="connsiteY3" fmla="*/ 137398 h 515528"/>
                  <a:gd name="connsiteX4" fmla="*/ 64235 w 560389"/>
                  <a:gd name="connsiteY4" fmla="*/ 145947 h 515528"/>
                  <a:gd name="connsiteX5" fmla="*/ 58604 w 560389"/>
                  <a:gd name="connsiteY5" fmla="*/ 155746 h 515528"/>
                  <a:gd name="connsiteX6" fmla="*/ 51513 w 560389"/>
                  <a:gd name="connsiteY6" fmla="*/ 172426 h 515528"/>
                  <a:gd name="connsiteX7" fmla="*/ 37540 w 560389"/>
                  <a:gd name="connsiteY7" fmla="*/ 219339 h 515528"/>
                  <a:gd name="connsiteX8" fmla="*/ 30866 w 560389"/>
                  <a:gd name="connsiteY8" fmla="*/ 241857 h 515528"/>
                  <a:gd name="connsiteX9" fmla="*/ 26278 w 560389"/>
                  <a:gd name="connsiteY9" fmla="*/ 249155 h 515528"/>
                  <a:gd name="connsiteX10" fmla="*/ 19604 w 560389"/>
                  <a:gd name="connsiteY10" fmla="*/ 256661 h 515528"/>
                  <a:gd name="connsiteX11" fmla="*/ 5005 w 560389"/>
                  <a:gd name="connsiteY11" fmla="*/ 268962 h 515528"/>
                  <a:gd name="connsiteX12" fmla="*/ 0 w 560389"/>
                  <a:gd name="connsiteY12" fmla="*/ 274175 h 515528"/>
                  <a:gd name="connsiteX13" fmla="*/ 5422 w 560389"/>
                  <a:gd name="connsiteY13" fmla="*/ 277928 h 515528"/>
                  <a:gd name="connsiteX14" fmla="*/ 8134 w 560389"/>
                  <a:gd name="connsiteY14" fmla="*/ 284183 h 515528"/>
                  <a:gd name="connsiteX15" fmla="*/ 8342 w 560389"/>
                  <a:gd name="connsiteY15" fmla="*/ 291272 h 515528"/>
                  <a:gd name="connsiteX16" fmla="*/ 13556 w 560389"/>
                  <a:gd name="connsiteY16" fmla="*/ 296693 h 515528"/>
                  <a:gd name="connsiteX17" fmla="*/ 20647 w 560389"/>
                  <a:gd name="connsiteY17" fmla="*/ 301488 h 515528"/>
                  <a:gd name="connsiteX18" fmla="*/ 29823 w 560389"/>
                  <a:gd name="connsiteY18" fmla="*/ 309620 h 515528"/>
                  <a:gd name="connsiteX19" fmla="*/ 36706 w 560389"/>
                  <a:gd name="connsiteY19" fmla="*/ 307743 h 515528"/>
                  <a:gd name="connsiteX20" fmla="*/ 51930 w 560389"/>
                  <a:gd name="connsiteY20" fmla="*/ 291897 h 515528"/>
                  <a:gd name="connsiteX21" fmla="*/ 59647 w 560389"/>
                  <a:gd name="connsiteY21" fmla="*/ 289187 h 515528"/>
                  <a:gd name="connsiteX22" fmla="*/ 64590 w 560389"/>
                  <a:gd name="connsiteY22" fmla="*/ 288774 h 515528"/>
                  <a:gd name="connsiteX23" fmla="*/ 69449 w 560389"/>
                  <a:gd name="connsiteY23" fmla="*/ 292733 h 515528"/>
                  <a:gd name="connsiteX24" fmla="*/ 71952 w 560389"/>
                  <a:gd name="connsiteY24" fmla="*/ 298571 h 515528"/>
                  <a:gd name="connsiteX25" fmla="*/ 72369 w 560389"/>
                  <a:gd name="connsiteY25" fmla="*/ 303575 h 515528"/>
                  <a:gd name="connsiteX26" fmla="*/ 72578 w 560389"/>
                  <a:gd name="connsiteY26" fmla="*/ 312749 h 515528"/>
                  <a:gd name="connsiteX27" fmla="*/ 72369 w 560389"/>
                  <a:gd name="connsiteY27" fmla="*/ 319838 h 515528"/>
                  <a:gd name="connsiteX28" fmla="*/ 76123 w 560389"/>
                  <a:gd name="connsiteY28" fmla="*/ 330263 h 515528"/>
                  <a:gd name="connsiteX29" fmla="*/ 75497 w 560389"/>
                  <a:gd name="connsiteY29" fmla="*/ 338186 h 515528"/>
                  <a:gd name="connsiteX30" fmla="*/ 70160 w 560389"/>
                  <a:gd name="connsiteY30" fmla="*/ 343328 h 515528"/>
                  <a:gd name="connsiteX31" fmla="*/ 70283 w 560389"/>
                  <a:gd name="connsiteY31" fmla="*/ 360079 h 515528"/>
                  <a:gd name="connsiteX32" fmla="*/ 75080 w 560389"/>
                  <a:gd name="connsiteY32" fmla="*/ 365917 h 515528"/>
                  <a:gd name="connsiteX33" fmla="*/ 79042 w 560389"/>
                  <a:gd name="connsiteY33" fmla="*/ 365499 h 515528"/>
                  <a:gd name="connsiteX34" fmla="*/ 90721 w 560389"/>
                  <a:gd name="connsiteY34" fmla="*/ 358828 h 515528"/>
                  <a:gd name="connsiteX35" fmla="*/ 104486 w 560389"/>
                  <a:gd name="connsiteY35" fmla="*/ 351947 h 515528"/>
                  <a:gd name="connsiteX36" fmla="*/ 113246 w 560389"/>
                  <a:gd name="connsiteY36" fmla="*/ 351947 h 515528"/>
                  <a:gd name="connsiteX37" fmla="*/ 120545 w 560389"/>
                  <a:gd name="connsiteY37" fmla="*/ 353198 h 515528"/>
                  <a:gd name="connsiteX38" fmla="*/ 126802 w 560389"/>
                  <a:gd name="connsiteY38" fmla="*/ 356534 h 515528"/>
                  <a:gd name="connsiteX39" fmla="*/ 135144 w 560389"/>
                  <a:gd name="connsiteY39" fmla="*/ 362163 h 515528"/>
                  <a:gd name="connsiteX40" fmla="*/ 143520 w 560389"/>
                  <a:gd name="connsiteY40" fmla="*/ 372704 h 515528"/>
                  <a:gd name="connsiteX41" fmla="*/ 144946 w 560389"/>
                  <a:gd name="connsiteY41" fmla="*/ 380929 h 515528"/>
                  <a:gd name="connsiteX42" fmla="*/ 146639 w 560389"/>
                  <a:gd name="connsiteY42" fmla="*/ 388609 h 515528"/>
                  <a:gd name="connsiteX43" fmla="*/ 158085 w 560389"/>
                  <a:gd name="connsiteY43" fmla="*/ 386349 h 515528"/>
                  <a:gd name="connsiteX44" fmla="*/ 171850 w 560389"/>
                  <a:gd name="connsiteY44" fmla="*/ 387601 h 515528"/>
                  <a:gd name="connsiteX45" fmla="*/ 182903 w 560389"/>
                  <a:gd name="connsiteY45" fmla="*/ 391979 h 515528"/>
                  <a:gd name="connsiteX46" fmla="*/ 191245 w 560389"/>
                  <a:gd name="connsiteY46" fmla="*/ 399902 h 515528"/>
                  <a:gd name="connsiteX47" fmla="*/ 200005 w 560389"/>
                  <a:gd name="connsiteY47" fmla="*/ 409076 h 515528"/>
                  <a:gd name="connsiteX48" fmla="*/ 205844 w 560389"/>
                  <a:gd name="connsiteY48" fmla="*/ 402404 h 515528"/>
                  <a:gd name="connsiteX49" fmla="*/ 214395 w 560389"/>
                  <a:gd name="connsiteY49" fmla="*/ 389269 h 515528"/>
                  <a:gd name="connsiteX50" fmla="*/ 231080 w 560389"/>
                  <a:gd name="connsiteY50" fmla="*/ 375299 h 515528"/>
                  <a:gd name="connsiteX51" fmla="*/ 242342 w 560389"/>
                  <a:gd name="connsiteY51" fmla="*/ 368210 h 515528"/>
                  <a:gd name="connsiteX52" fmla="*/ 255898 w 560389"/>
                  <a:gd name="connsiteY52" fmla="*/ 366542 h 515528"/>
                  <a:gd name="connsiteX53" fmla="*/ 265491 w 560389"/>
                  <a:gd name="connsiteY53" fmla="*/ 365917 h 515528"/>
                  <a:gd name="connsiteX54" fmla="*/ 273208 w 560389"/>
                  <a:gd name="connsiteY54" fmla="*/ 363831 h 515528"/>
                  <a:gd name="connsiteX55" fmla="*/ 279464 w 560389"/>
                  <a:gd name="connsiteY55" fmla="*/ 361538 h 515528"/>
                  <a:gd name="connsiteX56" fmla="*/ 287390 w 560389"/>
                  <a:gd name="connsiteY56" fmla="*/ 363414 h 515528"/>
                  <a:gd name="connsiteX57" fmla="*/ 295315 w 560389"/>
                  <a:gd name="connsiteY57" fmla="*/ 369669 h 515528"/>
                  <a:gd name="connsiteX58" fmla="*/ 305534 w 560389"/>
                  <a:gd name="connsiteY58" fmla="*/ 374048 h 515528"/>
                  <a:gd name="connsiteX59" fmla="*/ 313264 w 560389"/>
                  <a:gd name="connsiteY59" fmla="*/ 375866 h 515528"/>
                  <a:gd name="connsiteX60" fmla="*/ 323678 w 560389"/>
                  <a:gd name="connsiteY60" fmla="*/ 373631 h 515528"/>
                  <a:gd name="connsiteX61" fmla="*/ 329727 w 560389"/>
                  <a:gd name="connsiteY61" fmla="*/ 375091 h 515528"/>
                  <a:gd name="connsiteX62" fmla="*/ 338069 w 560389"/>
                  <a:gd name="connsiteY62" fmla="*/ 380720 h 515528"/>
                  <a:gd name="connsiteX63" fmla="*/ 344534 w 560389"/>
                  <a:gd name="connsiteY63" fmla="*/ 385307 h 515528"/>
                  <a:gd name="connsiteX64" fmla="*/ 350165 w 560389"/>
                  <a:gd name="connsiteY64" fmla="*/ 388434 h 515528"/>
                  <a:gd name="connsiteX65" fmla="*/ 356422 w 560389"/>
                  <a:gd name="connsiteY65" fmla="*/ 386767 h 515528"/>
                  <a:gd name="connsiteX66" fmla="*/ 366641 w 560389"/>
                  <a:gd name="connsiteY66" fmla="*/ 382388 h 515528"/>
                  <a:gd name="connsiteX67" fmla="*/ 370186 w 560389"/>
                  <a:gd name="connsiteY67" fmla="*/ 379469 h 515528"/>
                  <a:gd name="connsiteX68" fmla="*/ 373732 w 560389"/>
                  <a:gd name="connsiteY68" fmla="*/ 380512 h 515528"/>
                  <a:gd name="connsiteX69" fmla="*/ 379154 w 560389"/>
                  <a:gd name="connsiteY69" fmla="*/ 388434 h 515528"/>
                  <a:gd name="connsiteX70" fmla="*/ 388956 w 560389"/>
                  <a:gd name="connsiteY70" fmla="*/ 396775 h 515528"/>
                  <a:gd name="connsiteX71" fmla="*/ 395422 w 560389"/>
                  <a:gd name="connsiteY71" fmla="*/ 403030 h 515528"/>
                  <a:gd name="connsiteX72" fmla="*/ 403138 w 560389"/>
                  <a:gd name="connsiteY72" fmla="*/ 408034 h 515528"/>
                  <a:gd name="connsiteX73" fmla="*/ 409395 w 560389"/>
                  <a:gd name="connsiteY73" fmla="*/ 410536 h 515528"/>
                  <a:gd name="connsiteX74" fmla="*/ 413983 w 560389"/>
                  <a:gd name="connsiteY74" fmla="*/ 414914 h 515528"/>
                  <a:gd name="connsiteX75" fmla="*/ 423577 w 560389"/>
                  <a:gd name="connsiteY75" fmla="*/ 429301 h 515528"/>
                  <a:gd name="connsiteX76" fmla="*/ 434421 w 560389"/>
                  <a:gd name="connsiteY76" fmla="*/ 449525 h 515528"/>
                  <a:gd name="connsiteX77" fmla="*/ 442347 w 560389"/>
                  <a:gd name="connsiteY77" fmla="*/ 461410 h 515528"/>
                  <a:gd name="connsiteX78" fmla="*/ 449437 w 560389"/>
                  <a:gd name="connsiteY78" fmla="*/ 471001 h 515528"/>
                  <a:gd name="connsiteX79" fmla="*/ 458406 w 560389"/>
                  <a:gd name="connsiteY79" fmla="*/ 479550 h 515528"/>
                  <a:gd name="connsiteX80" fmla="*/ 467165 w 560389"/>
                  <a:gd name="connsiteY80" fmla="*/ 488098 h 515528"/>
                  <a:gd name="connsiteX81" fmla="*/ 471962 w 560389"/>
                  <a:gd name="connsiteY81" fmla="*/ 494353 h 515528"/>
                  <a:gd name="connsiteX82" fmla="*/ 476967 w 560389"/>
                  <a:gd name="connsiteY82" fmla="*/ 503735 h 515528"/>
                  <a:gd name="connsiteX83" fmla="*/ 479678 w 560389"/>
                  <a:gd name="connsiteY83" fmla="*/ 509991 h 515528"/>
                  <a:gd name="connsiteX84" fmla="*/ 481475 w 560389"/>
                  <a:gd name="connsiteY84" fmla="*/ 515529 h 515528"/>
                  <a:gd name="connsiteX85" fmla="*/ 520138 w 560389"/>
                  <a:gd name="connsiteY85" fmla="*/ 515204 h 515528"/>
                  <a:gd name="connsiteX86" fmla="*/ 558721 w 560389"/>
                  <a:gd name="connsiteY86" fmla="*/ 509158 h 515528"/>
                  <a:gd name="connsiteX87" fmla="*/ 560389 w 560389"/>
                  <a:gd name="connsiteY87" fmla="*/ 506864 h 515528"/>
                  <a:gd name="connsiteX88" fmla="*/ 553507 w 560389"/>
                  <a:gd name="connsiteY88" fmla="*/ 491435 h 515528"/>
                  <a:gd name="connsiteX89" fmla="*/ 542871 w 560389"/>
                  <a:gd name="connsiteY89" fmla="*/ 470794 h 515528"/>
                  <a:gd name="connsiteX90" fmla="*/ 540785 w 560389"/>
                  <a:gd name="connsiteY90" fmla="*/ 465998 h 515528"/>
                  <a:gd name="connsiteX91" fmla="*/ 540994 w 560389"/>
                  <a:gd name="connsiteY91" fmla="*/ 460160 h 515528"/>
                  <a:gd name="connsiteX92" fmla="*/ 543497 w 560389"/>
                  <a:gd name="connsiteY92" fmla="*/ 451194 h 515528"/>
                  <a:gd name="connsiteX93" fmla="*/ 551839 w 560389"/>
                  <a:gd name="connsiteY93" fmla="*/ 441395 h 515528"/>
                  <a:gd name="connsiteX94" fmla="*/ 556427 w 560389"/>
                  <a:gd name="connsiteY94" fmla="*/ 437225 h 515528"/>
                  <a:gd name="connsiteX95" fmla="*/ 560390 w 560389"/>
                  <a:gd name="connsiteY95" fmla="*/ 432013 h 515528"/>
                  <a:gd name="connsiteX96" fmla="*/ 560389 w 560389"/>
                  <a:gd name="connsiteY96" fmla="*/ 423881 h 515528"/>
                  <a:gd name="connsiteX97" fmla="*/ 559764 w 560389"/>
                  <a:gd name="connsiteY97" fmla="*/ 411162 h 515528"/>
                  <a:gd name="connsiteX98" fmla="*/ 556427 w 560389"/>
                  <a:gd name="connsiteY98" fmla="*/ 393857 h 515528"/>
                  <a:gd name="connsiteX99" fmla="*/ 554967 w 560389"/>
                  <a:gd name="connsiteY99" fmla="*/ 383640 h 515528"/>
                  <a:gd name="connsiteX100" fmla="*/ 553090 w 560389"/>
                  <a:gd name="connsiteY100" fmla="*/ 376343 h 515528"/>
                  <a:gd name="connsiteX101" fmla="*/ 546625 w 560389"/>
                  <a:gd name="connsiteY101" fmla="*/ 362999 h 515528"/>
                  <a:gd name="connsiteX102" fmla="*/ 543288 w 560389"/>
                  <a:gd name="connsiteY102" fmla="*/ 353825 h 515528"/>
                  <a:gd name="connsiteX103" fmla="*/ 542245 w 560389"/>
                  <a:gd name="connsiteY103" fmla="*/ 343400 h 515528"/>
                  <a:gd name="connsiteX104" fmla="*/ 542245 w 560389"/>
                  <a:gd name="connsiteY104" fmla="*/ 327762 h 515528"/>
                  <a:gd name="connsiteX105" fmla="*/ 542037 w 560389"/>
                  <a:gd name="connsiteY105" fmla="*/ 320465 h 515528"/>
                  <a:gd name="connsiteX106" fmla="*/ 540368 w 560389"/>
                  <a:gd name="connsiteY106" fmla="*/ 315878 h 515528"/>
                  <a:gd name="connsiteX107" fmla="*/ 533903 w 560389"/>
                  <a:gd name="connsiteY107" fmla="*/ 311082 h 515528"/>
                  <a:gd name="connsiteX108" fmla="*/ 525144 w 560389"/>
                  <a:gd name="connsiteY108" fmla="*/ 309206 h 515528"/>
                  <a:gd name="connsiteX109" fmla="*/ 521807 w 560389"/>
                  <a:gd name="connsiteY109" fmla="*/ 305661 h 515528"/>
                  <a:gd name="connsiteX110" fmla="*/ 521807 w 560389"/>
                  <a:gd name="connsiteY110" fmla="*/ 300240 h 515528"/>
                  <a:gd name="connsiteX111" fmla="*/ 525978 w 560389"/>
                  <a:gd name="connsiteY111" fmla="*/ 291692 h 515528"/>
                  <a:gd name="connsiteX112" fmla="*/ 528064 w 560389"/>
                  <a:gd name="connsiteY112" fmla="*/ 284394 h 515528"/>
                  <a:gd name="connsiteX113" fmla="*/ 525352 w 560389"/>
                  <a:gd name="connsiteY113" fmla="*/ 280641 h 515528"/>
                  <a:gd name="connsiteX114" fmla="*/ 520764 w 560389"/>
                  <a:gd name="connsiteY114" fmla="*/ 278973 h 515528"/>
                  <a:gd name="connsiteX115" fmla="*/ 502828 w 560389"/>
                  <a:gd name="connsiteY115" fmla="*/ 280224 h 515528"/>
                  <a:gd name="connsiteX116" fmla="*/ 494695 w 560389"/>
                  <a:gd name="connsiteY116" fmla="*/ 284185 h 515528"/>
                  <a:gd name="connsiteX117" fmla="*/ 478219 w 560389"/>
                  <a:gd name="connsiteY117" fmla="*/ 282518 h 515528"/>
                  <a:gd name="connsiteX118" fmla="*/ 471459 w 560389"/>
                  <a:gd name="connsiteY118" fmla="*/ 279954 h 515528"/>
                  <a:gd name="connsiteX119" fmla="*/ 471128 w 560389"/>
                  <a:gd name="connsiteY119" fmla="*/ 275220 h 515528"/>
                  <a:gd name="connsiteX120" fmla="*/ 469877 w 560389"/>
                  <a:gd name="connsiteY120" fmla="*/ 260000 h 515528"/>
                  <a:gd name="connsiteX121" fmla="*/ 466957 w 560389"/>
                  <a:gd name="connsiteY121" fmla="*/ 254787 h 515528"/>
                  <a:gd name="connsiteX122" fmla="*/ 453818 w 560389"/>
                  <a:gd name="connsiteY122" fmla="*/ 253536 h 515528"/>
                  <a:gd name="connsiteX123" fmla="*/ 432962 w 560389"/>
                  <a:gd name="connsiteY123" fmla="*/ 252702 h 515528"/>
                  <a:gd name="connsiteX124" fmla="*/ 425454 w 560389"/>
                  <a:gd name="connsiteY124" fmla="*/ 249366 h 515528"/>
                  <a:gd name="connsiteX125" fmla="*/ 416695 w 560389"/>
                  <a:gd name="connsiteY125" fmla="*/ 242694 h 515528"/>
                  <a:gd name="connsiteX126" fmla="*/ 408561 w 560389"/>
                  <a:gd name="connsiteY126" fmla="*/ 231435 h 515528"/>
                  <a:gd name="connsiteX127" fmla="*/ 401887 w 560389"/>
                  <a:gd name="connsiteY127" fmla="*/ 232061 h 515528"/>
                  <a:gd name="connsiteX128" fmla="*/ 393545 w 560389"/>
                  <a:gd name="connsiteY128" fmla="*/ 235814 h 515528"/>
                  <a:gd name="connsiteX129" fmla="*/ 367058 w 560389"/>
                  <a:gd name="connsiteY129" fmla="*/ 234771 h 515528"/>
                  <a:gd name="connsiteX130" fmla="*/ 357256 w 560389"/>
                  <a:gd name="connsiteY130" fmla="*/ 228099 h 515528"/>
                  <a:gd name="connsiteX131" fmla="*/ 352251 w 560389"/>
                  <a:gd name="connsiteY131" fmla="*/ 219968 h 515528"/>
                  <a:gd name="connsiteX132" fmla="*/ 350583 w 560389"/>
                  <a:gd name="connsiteY132" fmla="*/ 210793 h 515528"/>
                  <a:gd name="connsiteX133" fmla="*/ 346412 w 560389"/>
                  <a:gd name="connsiteY133" fmla="*/ 205790 h 515528"/>
                  <a:gd name="connsiteX134" fmla="*/ 325139 w 560389"/>
                  <a:gd name="connsiteY134" fmla="*/ 202453 h 515528"/>
                  <a:gd name="connsiteX135" fmla="*/ 312834 w 560389"/>
                  <a:gd name="connsiteY135" fmla="*/ 196824 h 515528"/>
                  <a:gd name="connsiteX136" fmla="*/ 312206 w 560389"/>
                  <a:gd name="connsiteY136" fmla="*/ 187195 h 515528"/>
                  <a:gd name="connsiteX137" fmla="*/ 314711 w 560389"/>
                  <a:gd name="connsiteY137" fmla="*/ 177433 h 515528"/>
                  <a:gd name="connsiteX138" fmla="*/ 327433 w 560389"/>
                  <a:gd name="connsiteY138" fmla="*/ 168468 h 515528"/>
                  <a:gd name="connsiteX139" fmla="*/ 343909 w 560389"/>
                  <a:gd name="connsiteY139" fmla="*/ 159294 h 515528"/>
                  <a:gd name="connsiteX140" fmla="*/ 346203 w 560389"/>
                  <a:gd name="connsiteY140" fmla="*/ 151370 h 515528"/>
                  <a:gd name="connsiteX141" fmla="*/ 346411 w 560389"/>
                  <a:gd name="connsiteY141" fmla="*/ 121972 h 515528"/>
                  <a:gd name="connsiteX142" fmla="*/ 347037 w 560389"/>
                  <a:gd name="connsiteY142" fmla="*/ 101122 h 515528"/>
                  <a:gd name="connsiteX143" fmla="*/ 350791 w 560389"/>
                  <a:gd name="connsiteY143" fmla="*/ 92157 h 515528"/>
                  <a:gd name="connsiteX144" fmla="*/ 352459 w 560389"/>
                  <a:gd name="connsiteY144" fmla="*/ 84025 h 515528"/>
                  <a:gd name="connsiteX145" fmla="*/ 347871 w 560389"/>
                  <a:gd name="connsiteY145" fmla="*/ 80272 h 515528"/>
                  <a:gd name="connsiteX146" fmla="*/ 339112 w 560389"/>
                  <a:gd name="connsiteY146" fmla="*/ 79021 h 515528"/>
                  <a:gd name="connsiteX147" fmla="*/ 335983 w 560389"/>
                  <a:gd name="connsiteY147" fmla="*/ 74434 h 515528"/>
                  <a:gd name="connsiteX148" fmla="*/ 335566 w 560389"/>
                  <a:gd name="connsiteY148" fmla="*/ 63592 h 515528"/>
                  <a:gd name="connsiteX149" fmla="*/ 334941 w 560389"/>
                  <a:gd name="connsiteY149" fmla="*/ 56920 h 515528"/>
                  <a:gd name="connsiteX150" fmla="*/ 316588 w 560389"/>
                  <a:gd name="connsiteY150" fmla="*/ 53167 h 515528"/>
                  <a:gd name="connsiteX151" fmla="*/ 313042 w 560389"/>
                  <a:gd name="connsiteY151" fmla="*/ 50665 h 515528"/>
                  <a:gd name="connsiteX152" fmla="*/ 318256 w 560389"/>
                  <a:gd name="connsiteY152" fmla="*/ 43159 h 515528"/>
                  <a:gd name="connsiteX153" fmla="*/ 318673 w 560389"/>
                  <a:gd name="connsiteY153" fmla="*/ 31483 h 515528"/>
                  <a:gd name="connsiteX154" fmla="*/ 306786 w 560389"/>
                  <a:gd name="connsiteY154" fmla="*/ 25228 h 515528"/>
                  <a:gd name="connsiteX155" fmla="*/ 289684 w 560389"/>
                  <a:gd name="connsiteY155" fmla="*/ 23560 h 515528"/>
                  <a:gd name="connsiteX156" fmla="*/ 280090 w 560389"/>
                  <a:gd name="connsiteY156" fmla="*/ 24185 h 515528"/>
                  <a:gd name="connsiteX157" fmla="*/ 267577 w 560389"/>
                  <a:gd name="connsiteY157" fmla="*/ 33985 h 515528"/>
                  <a:gd name="connsiteX158" fmla="*/ 252770 w 560389"/>
                  <a:gd name="connsiteY158" fmla="*/ 38989 h 515528"/>
                  <a:gd name="connsiteX159" fmla="*/ 239422 w 560389"/>
                  <a:gd name="connsiteY159" fmla="*/ 38989 h 515528"/>
                  <a:gd name="connsiteX160" fmla="*/ 232123 w 560389"/>
                  <a:gd name="connsiteY160" fmla="*/ 23351 h 515528"/>
                  <a:gd name="connsiteX161" fmla="*/ 218358 w 560389"/>
                  <a:gd name="connsiteY161" fmla="*/ 23769 h 515528"/>
                  <a:gd name="connsiteX162" fmla="*/ 206775 w 560389"/>
                  <a:gd name="connsiteY162" fmla="*/ 24874 h 515528"/>
                  <a:gd name="connsiteX163" fmla="*/ 196668 w 560389"/>
                  <a:gd name="connsiteY163" fmla="*/ 20016 h 515528"/>
                  <a:gd name="connsiteX164" fmla="*/ 178107 w 560389"/>
                  <a:gd name="connsiteY164" fmla="*/ 7297 h 515528"/>
                  <a:gd name="connsiteX165" fmla="*/ 167887 w 560389"/>
                  <a:gd name="connsiteY165" fmla="*/ 1042 h 515528"/>
                  <a:gd name="connsiteX166" fmla="*/ 164342 w 560389"/>
                  <a:gd name="connsiteY166" fmla="*/ 0 h 515528"/>
                  <a:gd name="connsiteX167" fmla="*/ 159337 w 560389"/>
                  <a:gd name="connsiteY167" fmla="*/ 5212 h 515528"/>
                  <a:gd name="connsiteX168" fmla="*/ 153080 w 560389"/>
                  <a:gd name="connsiteY168" fmla="*/ 16888 h 515528"/>
                  <a:gd name="connsiteX169" fmla="*/ 135978 w 560389"/>
                  <a:gd name="connsiteY169" fmla="*/ 38572 h 515528"/>
                  <a:gd name="connsiteX170" fmla="*/ 127219 w 560389"/>
                  <a:gd name="connsiteY170" fmla="*/ 50457 h 515528"/>
                  <a:gd name="connsiteX171" fmla="*/ 121588 w 560389"/>
                  <a:gd name="connsiteY171" fmla="*/ 61507 h 515528"/>
                  <a:gd name="connsiteX172" fmla="*/ 120337 w 560389"/>
                  <a:gd name="connsiteY172" fmla="*/ 70890 h 515528"/>
                  <a:gd name="connsiteX173" fmla="*/ 106781 w 560389"/>
                  <a:gd name="connsiteY173" fmla="*/ 73184 h 515528"/>
                  <a:gd name="connsiteX174" fmla="*/ 86551 w 560389"/>
                  <a:gd name="connsiteY174" fmla="*/ 75894 h 515528"/>
                  <a:gd name="connsiteX175" fmla="*/ 72369 w 560389"/>
                  <a:gd name="connsiteY175" fmla="*/ 89446 h 51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</a:cxnLst>
                <a:rect l="l" t="t" r="r" b="b"/>
                <a:pathLst>
                  <a:path w="560389" h="515528">
                    <a:moveTo>
                      <a:pt x="62984" y="94655"/>
                    </a:moveTo>
                    <a:lnTo>
                      <a:pt x="69658" y="121552"/>
                    </a:lnTo>
                    <a:lnTo>
                      <a:pt x="71118" y="131560"/>
                    </a:lnTo>
                    <a:lnTo>
                      <a:pt x="69658" y="137398"/>
                    </a:lnTo>
                    <a:lnTo>
                      <a:pt x="64235" y="145947"/>
                    </a:lnTo>
                    <a:lnTo>
                      <a:pt x="58604" y="155746"/>
                    </a:lnTo>
                    <a:lnTo>
                      <a:pt x="51513" y="172426"/>
                    </a:lnTo>
                    <a:lnTo>
                      <a:pt x="37540" y="219339"/>
                    </a:lnTo>
                    <a:lnTo>
                      <a:pt x="30866" y="241857"/>
                    </a:lnTo>
                    <a:lnTo>
                      <a:pt x="26278" y="249155"/>
                    </a:lnTo>
                    <a:lnTo>
                      <a:pt x="19604" y="256661"/>
                    </a:lnTo>
                    <a:lnTo>
                      <a:pt x="5005" y="268962"/>
                    </a:lnTo>
                    <a:lnTo>
                      <a:pt x="0" y="274175"/>
                    </a:lnTo>
                    <a:lnTo>
                      <a:pt x="5422" y="277928"/>
                    </a:lnTo>
                    <a:lnTo>
                      <a:pt x="8134" y="284183"/>
                    </a:lnTo>
                    <a:lnTo>
                      <a:pt x="8342" y="291272"/>
                    </a:lnTo>
                    <a:lnTo>
                      <a:pt x="13556" y="296693"/>
                    </a:lnTo>
                    <a:lnTo>
                      <a:pt x="20647" y="301488"/>
                    </a:lnTo>
                    <a:lnTo>
                      <a:pt x="29823" y="309620"/>
                    </a:lnTo>
                    <a:lnTo>
                      <a:pt x="36706" y="307743"/>
                    </a:lnTo>
                    <a:lnTo>
                      <a:pt x="51930" y="291897"/>
                    </a:lnTo>
                    <a:lnTo>
                      <a:pt x="59647" y="289187"/>
                    </a:lnTo>
                    <a:lnTo>
                      <a:pt x="64590" y="288774"/>
                    </a:lnTo>
                    <a:lnTo>
                      <a:pt x="69449" y="292733"/>
                    </a:lnTo>
                    <a:lnTo>
                      <a:pt x="71952" y="298571"/>
                    </a:lnTo>
                    <a:lnTo>
                      <a:pt x="72369" y="303575"/>
                    </a:lnTo>
                    <a:lnTo>
                      <a:pt x="72578" y="312749"/>
                    </a:lnTo>
                    <a:lnTo>
                      <a:pt x="72369" y="319838"/>
                    </a:lnTo>
                    <a:lnTo>
                      <a:pt x="76123" y="330263"/>
                    </a:lnTo>
                    <a:lnTo>
                      <a:pt x="75497" y="338186"/>
                    </a:lnTo>
                    <a:lnTo>
                      <a:pt x="70160" y="343328"/>
                    </a:lnTo>
                    <a:lnTo>
                      <a:pt x="70283" y="360079"/>
                    </a:lnTo>
                    <a:lnTo>
                      <a:pt x="75080" y="365917"/>
                    </a:lnTo>
                    <a:lnTo>
                      <a:pt x="79042" y="365499"/>
                    </a:lnTo>
                    <a:lnTo>
                      <a:pt x="90721" y="358828"/>
                    </a:lnTo>
                    <a:lnTo>
                      <a:pt x="104486" y="351947"/>
                    </a:lnTo>
                    <a:lnTo>
                      <a:pt x="113246" y="351947"/>
                    </a:lnTo>
                    <a:lnTo>
                      <a:pt x="120545" y="353198"/>
                    </a:lnTo>
                    <a:lnTo>
                      <a:pt x="126802" y="356534"/>
                    </a:lnTo>
                    <a:lnTo>
                      <a:pt x="135144" y="362163"/>
                    </a:lnTo>
                    <a:lnTo>
                      <a:pt x="143520" y="372704"/>
                    </a:lnTo>
                    <a:lnTo>
                      <a:pt x="144946" y="380929"/>
                    </a:lnTo>
                    <a:lnTo>
                      <a:pt x="146639" y="388609"/>
                    </a:lnTo>
                    <a:lnTo>
                      <a:pt x="158085" y="386349"/>
                    </a:lnTo>
                    <a:lnTo>
                      <a:pt x="171850" y="387601"/>
                    </a:lnTo>
                    <a:lnTo>
                      <a:pt x="182903" y="391979"/>
                    </a:lnTo>
                    <a:lnTo>
                      <a:pt x="191245" y="399902"/>
                    </a:lnTo>
                    <a:lnTo>
                      <a:pt x="200005" y="409076"/>
                    </a:lnTo>
                    <a:lnTo>
                      <a:pt x="205844" y="402404"/>
                    </a:lnTo>
                    <a:lnTo>
                      <a:pt x="214395" y="389269"/>
                    </a:lnTo>
                    <a:lnTo>
                      <a:pt x="231080" y="375299"/>
                    </a:lnTo>
                    <a:lnTo>
                      <a:pt x="242342" y="368210"/>
                    </a:lnTo>
                    <a:lnTo>
                      <a:pt x="255898" y="366542"/>
                    </a:lnTo>
                    <a:lnTo>
                      <a:pt x="265491" y="365917"/>
                    </a:lnTo>
                    <a:lnTo>
                      <a:pt x="273208" y="363831"/>
                    </a:lnTo>
                    <a:lnTo>
                      <a:pt x="279464" y="361538"/>
                    </a:lnTo>
                    <a:lnTo>
                      <a:pt x="287390" y="363414"/>
                    </a:lnTo>
                    <a:lnTo>
                      <a:pt x="295315" y="369669"/>
                    </a:lnTo>
                    <a:lnTo>
                      <a:pt x="305534" y="374048"/>
                    </a:lnTo>
                    <a:lnTo>
                      <a:pt x="313264" y="375866"/>
                    </a:lnTo>
                    <a:lnTo>
                      <a:pt x="323678" y="373631"/>
                    </a:lnTo>
                    <a:lnTo>
                      <a:pt x="329727" y="375091"/>
                    </a:lnTo>
                    <a:lnTo>
                      <a:pt x="338069" y="380720"/>
                    </a:lnTo>
                    <a:lnTo>
                      <a:pt x="344534" y="385307"/>
                    </a:lnTo>
                    <a:lnTo>
                      <a:pt x="350165" y="388434"/>
                    </a:lnTo>
                    <a:lnTo>
                      <a:pt x="356422" y="386767"/>
                    </a:lnTo>
                    <a:lnTo>
                      <a:pt x="366641" y="382388"/>
                    </a:lnTo>
                    <a:lnTo>
                      <a:pt x="370186" y="379469"/>
                    </a:lnTo>
                    <a:lnTo>
                      <a:pt x="373732" y="380512"/>
                    </a:lnTo>
                    <a:lnTo>
                      <a:pt x="379154" y="388434"/>
                    </a:lnTo>
                    <a:lnTo>
                      <a:pt x="388956" y="396775"/>
                    </a:lnTo>
                    <a:lnTo>
                      <a:pt x="395422" y="403030"/>
                    </a:lnTo>
                    <a:lnTo>
                      <a:pt x="403138" y="408034"/>
                    </a:lnTo>
                    <a:lnTo>
                      <a:pt x="409395" y="410536"/>
                    </a:lnTo>
                    <a:lnTo>
                      <a:pt x="413983" y="414914"/>
                    </a:lnTo>
                    <a:lnTo>
                      <a:pt x="423577" y="429301"/>
                    </a:lnTo>
                    <a:lnTo>
                      <a:pt x="434421" y="449525"/>
                    </a:lnTo>
                    <a:lnTo>
                      <a:pt x="442347" y="461410"/>
                    </a:lnTo>
                    <a:lnTo>
                      <a:pt x="449437" y="471001"/>
                    </a:lnTo>
                    <a:lnTo>
                      <a:pt x="458406" y="479550"/>
                    </a:lnTo>
                    <a:lnTo>
                      <a:pt x="467165" y="488098"/>
                    </a:lnTo>
                    <a:lnTo>
                      <a:pt x="471962" y="494353"/>
                    </a:lnTo>
                    <a:lnTo>
                      <a:pt x="476967" y="503735"/>
                    </a:lnTo>
                    <a:lnTo>
                      <a:pt x="479678" y="509991"/>
                    </a:lnTo>
                    <a:lnTo>
                      <a:pt x="481475" y="515529"/>
                    </a:lnTo>
                    <a:lnTo>
                      <a:pt x="520138" y="515204"/>
                    </a:lnTo>
                    <a:lnTo>
                      <a:pt x="558721" y="509158"/>
                    </a:lnTo>
                    <a:lnTo>
                      <a:pt x="560389" y="506864"/>
                    </a:lnTo>
                    <a:lnTo>
                      <a:pt x="553507" y="491435"/>
                    </a:lnTo>
                    <a:lnTo>
                      <a:pt x="542871" y="470794"/>
                    </a:lnTo>
                    <a:lnTo>
                      <a:pt x="540785" y="465998"/>
                    </a:lnTo>
                    <a:lnTo>
                      <a:pt x="540994" y="460160"/>
                    </a:lnTo>
                    <a:lnTo>
                      <a:pt x="543497" y="451194"/>
                    </a:lnTo>
                    <a:lnTo>
                      <a:pt x="551839" y="441395"/>
                    </a:lnTo>
                    <a:lnTo>
                      <a:pt x="556427" y="437225"/>
                    </a:lnTo>
                    <a:lnTo>
                      <a:pt x="560390" y="432013"/>
                    </a:lnTo>
                    <a:lnTo>
                      <a:pt x="560389" y="423881"/>
                    </a:lnTo>
                    <a:lnTo>
                      <a:pt x="559764" y="411162"/>
                    </a:lnTo>
                    <a:lnTo>
                      <a:pt x="556427" y="393857"/>
                    </a:lnTo>
                    <a:lnTo>
                      <a:pt x="554967" y="383640"/>
                    </a:lnTo>
                    <a:lnTo>
                      <a:pt x="553090" y="376343"/>
                    </a:lnTo>
                    <a:lnTo>
                      <a:pt x="546625" y="362999"/>
                    </a:lnTo>
                    <a:lnTo>
                      <a:pt x="543288" y="353825"/>
                    </a:lnTo>
                    <a:lnTo>
                      <a:pt x="542245" y="343400"/>
                    </a:lnTo>
                    <a:lnTo>
                      <a:pt x="542245" y="327762"/>
                    </a:lnTo>
                    <a:lnTo>
                      <a:pt x="542037" y="320465"/>
                    </a:lnTo>
                    <a:lnTo>
                      <a:pt x="540368" y="315878"/>
                    </a:lnTo>
                    <a:lnTo>
                      <a:pt x="533903" y="311082"/>
                    </a:lnTo>
                    <a:lnTo>
                      <a:pt x="525144" y="309206"/>
                    </a:lnTo>
                    <a:lnTo>
                      <a:pt x="521807" y="305661"/>
                    </a:lnTo>
                    <a:lnTo>
                      <a:pt x="521807" y="300240"/>
                    </a:lnTo>
                    <a:lnTo>
                      <a:pt x="525978" y="291692"/>
                    </a:lnTo>
                    <a:lnTo>
                      <a:pt x="528064" y="284394"/>
                    </a:lnTo>
                    <a:lnTo>
                      <a:pt x="525352" y="280641"/>
                    </a:lnTo>
                    <a:lnTo>
                      <a:pt x="520764" y="278973"/>
                    </a:lnTo>
                    <a:lnTo>
                      <a:pt x="502828" y="280224"/>
                    </a:lnTo>
                    <a:lnTo>
                      <a:pt x="494695" y="284185"/>
                    </a:lnTo>
                    <a:lnTo>
                      <a:pt x="478219" y="282518"/>
                    </a:lnTo>
                    <a:lnTo>
                      <a:pt x="471459" y="279954"/>
                    </a:lnTo>
                    <a:lnTo>
                      <a:pt x="471128" y="275220"/>
                    </a:lnTo>
                    <a:lnTo>
                      <a:pt x="469877" y="260000"/>
                    </a:lnTo>
                    <a:lnTo>
                      <a:pt x="466957" y="254787"/>
                    </a:lnTo>
                    <a:lnTo>
                      <a:pt x="453818" y="253536"/>
                    </a:lnTo>
                    <a:lnTo>
                      <a:pt x="432962" y="252702"/>
                    </a:lnTo>
                    <a:lnTo>
                      <a:pt x="425454" y="249366"/>
                    </a:lnTo>
                    <a:lnTo>
                      <a:pt x="416695" y="242694"/>
                    </a:lnTo>
                    <a:lnTo>
                      <a:pt x="408561" y="231435"/>
                    </a:lnTo>
                    <a:lnTo>
                      <a:pt x="401887" y="232061"/>
                    </a:lnTo>
                    <a:lnTo>
                      <a:pt x="393545" y="235814"/>
                    </a:lnTo>
                    <a:lnTo>
                      <a:pt x="367058" y="234771"/>
                    </a:lnTo>
                    <a:lnTo>
                      <a:pt x="357256" y="228099"/>
                    </a:lnTo>
                    <a:lnTo>
                      <a:pt x="352251" y="219968"/>
                    </a:lnTo>
                    <a:lnTo>
                      <a:pt x="350583" y="210793"/>
                    </a:lnTo>
                    <a:lnTo>
                      <a:pt x="346412" y="205790"/>
                    </a:lnTo>
                    <a:lnTo>
                      <a:pt x="325139" y="202453"/>
                    </a:lnTo>
                    <a:lnTo>
                      <a:pt x="312834" y="196824"/>
                    </a:lnTo>
                    <a:lnTo>
                      <a:pt x="312206" y="187195"/>
                    </a:lnTo>
                    <a:lnTo>
                      <a:pt x="314711" y="177433"/>
                    </a:lnTo>
                    <a:lnTo>
                      <a:pt x="327433" y="168468"/>
                    </a:lnTo>
                    <a:lnTo>
                      <a:pt x="343909" y="159294"/>
                    </a:lnTo>
                    <a:lnTo>
                      <a:pt x="346203" y="151370"/>
                    </a:lnTo>
                    <a:lnTo>
                      <a:pt x="346411" y="121972"/>
                    </a:lnTo>
                    <a:lnTo>
                      <a:pt x="347037" y="101122"/>
                    </a:lnTo>
                    <a:lnTo>
                      <a:pt x="350791" y="92157"/>
                    </a:lnTo>
                    <a:lnTo>
                      <a:pt x="352459" y="84025"/>
                    </a:lnTo>
                    <a:lnTo>
                      <a:pt x="347871" y="80272"/>
                    </a:lnTo>
                    <a:lnTo>
                      <a:pt x="339112" y="79021"/>
                    </a:lnTo>
                    <a:lnTo>
                      <a:pt x="335983" y="74434"/>
                    </a:lnTo>
                    <a:lnTo>
                      <a:pt x="335566" y="63592"/>
                    </a:lnTo>
                    <a:lnTo>
                      <a:pt x="334941" y="56920"/>
                    </a:lnTo>
                    <a:lnTo>
                      <a:pt x="316588" y="53167"/>
                    </a:lnTo>
                    <a:lnTo>
                      <a:pt x="313042" y="50665"/>
                    </a:lnTo>
                    <a:lnTo>
                      <a:pt x="318256" y="43159"/>
                    </a:lnTo>
                    <a:lnTo>
                      <a:pt x="318673" y="31483"/>
                    </a:lnTo>
                    <a:lnTo>
                      <a:pt x="306786" y="25228"/>
                    </a:lnTo>
                    <a:lnTo>
                      <a:pt x="289684" y="23560"/>
                    </a:lnTo>
                    <a:lnTo>
                      <a:pt x="280090" y="24185"/>
                    </a:lnTo>
                    <a:lnTo>
                      <a:pt x="267577" y="33985"/>
                    </a:lnTo>
                    <a:lnTo>
                      <a:pt x="252770" y="38989"/>
                    </a:lnTo>
                    <a:lnTo>
                      <a:pt x="239422" y="38989"/>
                    </a:lnTo>
                    <a:lnTo>
                      <a:pt x="232123" y="23351"/>
                    </a:lnTo>
                    <a:lnTo>
                      <a:pt x="218358" y="23769"/>
                    </a:lnTo>
                    <a:lnTo>
                      <a:pt x="206775" y="24874"/>
                    </a:lnTo>
                    <a:lnTo>
                      <a:pt x="196668" y="20016"/>
                    </a:lnTo>
                    <a:lnTo>
                      <a:pt x="178107" y="7297"/>
                    </a:lnTo>
                    <a:lnTo>
                      <a:pt x="167887" y="1042"/>
                    </a:lnTo>
                    <a:lnTo>
                      <a:pt x="164342" y="0"/>
                    </a:lnTo>
                    <a:lnTo>
                      <a:pt x="159337" y="5212"/>
                    </a:lnTo>
                    <a:lnTo>
                      <a:pt x="153080" y="16888"/>
                    </a:lnTo>
                    <a:lnTo>
                      <a:pt x="135978" y="38572"/>
                    </a:lnTo>
                    <a:lnTo>
                      <a:pt x="127219" y="50457"/>
                    </a:lnTo>
                    <a:lnTo>
                      <a:pt x="121588" y="61507"/>
                    </a:lnTo>
                    <a:lnTo>
                      <a:pt x="120337" y="70890"/>
                    </a:lnTo>
                    <a:lnTo>
                      <a:pt x="106781" y="73184"/>
                    </a:lnTo>
                    <a:lnTo>
                      <a:pt x="86551" y="75894"/>
                    </a:lnTo>
                    <a:lnTo>
                      <a:pt x="72369" y="8944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xmlns="" id="{3DBE9485-D01E-A85F-51AF-C867120061BD}"/>
                  </a:ext>
                </a:extLst>
              </p:cNvPr>
              <p:cNvSpPr/>
              <p:nvPr/>
            </p:nvSpPr>
            <p:spPr>
              <a:xfrm>
                <a:off x="2012167" y="3346707"/>
                <a:ext cx="1189139" cy="1234624"/>
              </a:xfrm>
              <a:custGeom>
                <a:avLst/>
                <a:gdLst>
                  <a:gd name="connsiteX0" fmla="*/ 169787 w 1189139"/>
                  <a:gd name="connsiteY0" fmla="*/ 510676 h 1234624"/>
                  <a:gd name="connsiteX1" fmla="*/ 168479 w 1189139"/>
                  <a:gd name="connsiteY1" fmla="*/ 512574 h 1234624"/>
                  <a:gd name="connsiteX2" fmla="*/ 163461 w 1189139"/>
                  <a:gd name="connsiteY2" fmla="*/ 512237 h 1234624"/>
                  <a:gd name="connsiteX3" fmla="*/ 160045 w 1189139"/>
                  <a:gd name="connsiteY3" fmla="*/ 513965 h 1234624"/>
                  <a:gd name="connsiteX4" fmla="*/ 158990 w 1189139"/>
                  <a:gd name="connsiteY4" fmla="*/ 513333 h 1234624"/>
                  <a:gd name="connsiteX5" fmla="*/ 155617 w 1189139"/>
                  <a:gd name="connsiteY5" fmla="*/ 504605 h 1234624"/>
                  <a:gd name="connsiteX6" fmla="*/ 152243 w 1189139"/>
                  <a:gd name="connsiteY6" fmla="*/ 503509 h 1234624"/>
                  <a:gd name="connsiteX7" fmla="*/ 149713 w 1189139"/>
                  <a:gd name="connsiteY7" fmla="*/ 500642 h 1234624"/>
                  <a:gd name="connsiteX8" fmla="*/ 149923 w 1189139"/>
                  <a:gd name="connsiteY8" fmla="*/ 497602 h 1234624"/>
                  <a:gd name="connsiteX9" fmla="*/ 148152 w 1189139"/>
                  <a:gd name="connsiteY9" fmla="*/ 497480 h 1234624"/>
                  <a:gd name="connsiteX10" fmla="*/ 146507 w 1189139"/>
                  <a:gd name="connsiteY10" fmla="*/ 499377 h 1234624"/>
                  <a:gd name="connsiteX11" fmla="*/ 145664 w 1189139"/>
                  <a:gd name="connsiteY11" fmla="*/ 499377 h 1234624"/>
                  <a:gd name="connsiteX12" fmla="*/ 145537 w 1189139"/>
                  <a:gd name="connsiteY12" fmla="*/ 494360 h 1234624"/>
                  <a:gd name="connsiteX13" fmla="*/ 144821 w 1189139"/>
                  <a:gd name="connsiteY13" fmla="*/ 494065 h 1234624"/>
                  <a:gd name="connsiteX14" fmla="*/ 140308 w 1189139"/>
                  <a:gd name="connsiteY14" fmla="*/ 496510 h 1234624"/>
                  <a:gd name="connsiteX15" fmla="*/ 126602 w 1189139"/>
                  <a:gd name="connsiteY15" fmla="*/ 486227 h 1234624"/>
                  <a:gd name="connsiteX16" fmla="*/ 120909 w 1189139"/>
                  <a:gd name="connsiteY16" fmla="*/ 479987 h 1234624"/>
                  <a:gd name="connsiteX17" fmla="*/ 114498 w 1189139"/>
                  <a:gd name="connsiteY17" fmla="*/ 478305 h 1234624"/>
                  <a:gd name="connsiteX18" fmla="*/ 110956 w 1189139"/>
                  <a:gd name="connsiteY18" fmla="*/ 481720 h 1234624"/>
                  <a:gd name="connsiteX19" fmla="*/ 96238 w 1189139"/>
                  <a:gd name="connsiteY19" fmla="*/ 475017 h 1234624"/>
                  <a:gd name="connsiteX20" fmla="*/ 92611 w 1189139"/>
                  <a:gd name="connsiteY20" fmla="*/ 475185 h 1234624"/>
                  <a:gd name="connsiteX21" fmla="*/ 81815 w 1189139"/>
                  <a:gd name="connsiteY21" fmla="*/ 467929 h 1234624"/>
                  <a:gd name="connsiteX22" fmla="*/ 78694 w 1189139"/>
                  <a:gd name="connsiteY22" fmla="*/ 467807 h 1234624"/>
                  <a:gd name="connsiteX23" fmla="*/ 78483 w 1189139"/>
                  <a:gd name="connsiteY23" fmla="*/ 469788 h 1234624"/>
                  <a:gd name="connsiteX24" fmla="*/ 68193 w 1189139"/>
                  <a:gd name="connsiteY24" fmla="*/ 473836 h 1234624"/>
                  <a:gd name="connsiteX25" fmla="*/ 65831 w 1189139"/>
                  <a:gd name="connsiteY25" fmla="*/ 472487 h 1234624"/>
                  <a:gd name="connsiteX26" fmla="*/ 56047 w 1189139"/>
                  <a:gd name="connsiteY26" fmla="*/ 474384 h 1234624"/>
                  <a:gd name="connsiteX27" fmla="*/ 54445 w 1189139"/>
                  <a:gd name="connsiteY27" fmla="*/ 476787 h 1234624"/>
                  <a:gd name="connsiteX28" fmla="*/ 49848 w 1189139"/>
                  <a:gd name="connsiteY28" fmla="*/ 475818 h 1234624"/>
                  <a:gd name="connsiteX29" fmla="*/ 52505 w 1189139"/>
                  <a:gd name="connsiteY29" fmla="*/ 471011 h 1234624"/>
                  <a:gd name="connsiteX30" fmla="*/ 47739 w 1189139"/>
                  <a:gd name="connsiteY30" fmla="*/ 470252 h 1234624"/>
                  <a:gd name="connsiteX31" fmla="*/ 46137 w 1189139"/>
                  <a:gd name="connsiteY31" fmla="*/ 467680 h 1234624"/>
                  <a:gd name="connsiteX32" fmla="*/ 44323 w 1189139"/>
                  <a:gd name="connsiteY32" fmla="*/ 466795 h 1234624"/>
                  <a:gd name="connsiteX33" fmla="*/ 42004 w 1189139"/>
                  <a:gd name="connsiteY33" fmla="*/ 468650 h 1234624"/>
                  <a:gd name="connsiteX34" fmla="*/ 32979 w 1189139"/>
                  <a:gd name="connsiteY34" fmla="*/ 472103 h 1234624"/>
                  <a:gd name="connsiteX35" fmla="*/ 31503 w 1189139"/>
                  <a:gd name="connsiteY35" fmla="*/ 471892 h 1234624"/>
                  <a:gd name="connsiteX36" fmla="*/ 29816 w 1189139"/>
                  <a:gd name="connsiteY36" fmla="*/ 469911 h 1234624"/>
                  <a:gd name="connsiteX37" fmla="*/ 25852 w 1189139"/>
                  <a:gd name="connsiteY37" fmla="*/ 471930 h 1234624"/>
                  <a:gd name="connsiteX38" fmla="*/ 23279 w 1189139"/>
                  <a:gd name="connsiteY38" fmla="*/ 470708 h 1234624"/>
                  <a:gd name="connsiteX39" fmla="*/ 23068 w 1189139"/>
                  <a:gd name="connsiteY39" fmla="*/ 461601 h 1234624"/>
                  <a:gd name="connsiteX40" fmla="*/ 1181 w 1189139"/>
                  <a:gd name="connsiteY40" fmla="*/ 422437 h 1234624"/>
                  <a:gd name="connsiteX41" fmla="*/ 2109 w 1189139"/>
                  <a:gd name="connsiteY41" fmla="*/ 421885 h 1234624"/>
                  <a:gd name="connsiteX42" fmla="*/ 5735 w 1189139"/>
                  <a:gd name="connsiteY42" fmla="*/ 422053 h 1234624"/>
                  <a:gd name="connsiteX43" fmla="*/ 6832 w 1189139"/>
                  <a:gd name="connsiteY43" fmla="*/ 419992 h 1234624"/>
                  <a:gd name="connsiteX44" fmla="*/ 2235 w 1189139"/>
                  <a:gd name="connsiteY44" fmla="*/ 408608 h 1234624"/>
                  <a:gd name="connsiteX45" fmla="*/ 0 w 1189139"/>
                  <a:gd name="connsiteY45" fmla="*/ 395749 h 1234624"/>
                  <a:gd name="connsiteX46" fmla="*/ 127 w 1189139"/>
                  <a:gd name="connsiteY46" fmla="*/ 393763 h 1234624"/>
                  <a:gd name="connsiteX47" fmla="*/ 17375 w 1189139"/>
                  <a:gd name="connsiteY47" fmla="*/ 380398 h 1234624"/>
                  <a:gd name="connsiteX48" fmla="*/ 18303 w 1189139"/>
                  <a:gd name="connsiteY48" fmla="*/ 375844 h 1234624"/>
                  <a:gd name="connsiteX49" fmla="*/ 15899 w 1189139"/>
                  <a:gd name="connsiteY49" fmla="*/ 368593 h 1234624"/>
                  <a:gd name="connsiteX50" fmla="*/ 23237 w 1189139"/>
                  <a:gd name="connsiteY50" fmla="*/ 356956 h 1234624"/>
                  <a:gd name="connsiteX51" fmla="*/ 36732 w 1189139"/>
                  <a:gd name="connsiteY51" fmla="*/ 353499 h 1234624"/>
                  <a:gd name="connsiteX52" fmla="*/ 39052 w 1189139"/>
                  <a:gd name="connsiteY52" fmla="*/ 336677 h 1234624"/>
                  <a:gd name="connsiteX53" fmla="*/ 43016 w 1189139"/>
                  <a:gd name="connsiteY53" fmla="*/ 333262 h 1234624"/>
                  <a:gd name="connsiteX54" fmla="*/ 41118 w 1189139"/>
                  <a:gd name="connsiteY54" fmla="*/ 328160 h 1234624"/>
                  <a:gd name="connsiteX55" fmla="*/ 42552 w 1189139"/>
                  <a:gd name="connsiteY55" fmla="*/ 325795 h 1234624"/>
                  <a:gd name="connsiteX56" fmla="*/ 51493 w 1189139"/>
                  <a:gd name="connsiteY56" fmla="*/ 325335 h 1234624"/>
                  <a:gd name="connsiteX57" fmla="*/ 55077 w 1189139"/>
                  <a:gd name="connsiteY57" fmla="*/ 327275 h 1234624"/>
                  <a:gd name="connsiteX58" fmla="*/ 58409 w 1189139"/>
                  <a:gd name="connsiteY58" fmla="*/ 333262 h 1234624"/>
                  <a:gd name="connsiteX59" fmla="*/ 59126 w 1189139"/>
                  <a:gd name="connsiteY59" fmla="*/ 330896 h 1234624"/>
                  <a:gd name="connsiteX60" fmla="*/ 59463 w 1189139"/>
                  <a:gd name="connsiteY60" fmla="*/ 309651 h 1234624"/>
                  <a:gd name="connsiteX61" fmla="*/ 79453 w 1189139"/>
                  <a:gd name="connsiteY61" fmla="*/ 307627 h 1234624"/>
                  <a:gd name="connsiteX62" fmla="*/ 82574 w 1189139"/>
                  <a:gd name="connsiteY62" fmla="*/ 301430 h 1234624"/>
                  <a:gd name="connsiteX63" fmla="*/ 92442 w 1189139"/>
                  <a:gd name="connsiteY63" fmla="*/ 301135 h 1234624"/>
                  <a:gd name="connsiteX64" fmla="*/ 95015 w 1189139"/>
                  <a:gd name="connsiteY64" fmla="*/ 297593 h 1234624"/>
                  <a:gd name="connsiteX65" fmla="*/ 91641 w 1189139"/>
                  <a:gd name="connsiteY65" fmla="*/ 281694 h 1234624"/>
                  <a:gd name="connsiteX66" fmla="*/ 87550 w 1189139"/>
                  <a:gd name="connsiteY66" fmla="*/ 279084 h 1234624"/>
                  <a:gd name="connsiteX67" fmla="*/ 86707 w 1189139"/>
                  <a:gd name="connsiteY67" fmla="*/ 269977 h 1234624"/>
                  <a:gd name="connsiteX68" fmla="*/ 85399 w 1189139"/>
                  <a:gd name="connsiteY68" fmla="*/ 268966 h 1234624"/>
                  <a:gd name="connsiteX69" fmla="*/ 82321 w 1189139"/>
                  <a:gd name="connsiteY69" fmla="*/ 268839 h 1234624"/>
                  <a:gd name="connsiteX70" fmla="*/ 81730 w 1189139"/>
                  <a:gd name="connsiteY70" fmla="*/ 267532 h 1234624"/>
                  <a:gd name="connsiteX71" fmla="*/ 82447 w 1189139"/>
                  <a:gd name="connsiteY71" fmla="*/ 264539 h 1234624"/>
                  <a:gd name="connsiteX72" fmla="*/ 100624 w 1189139"/>
                  <a:gd name="connsiteY72" fmla="*/ 245186 h 1234624"/>
                  <a:gd name="connsiteX73" fmla="*/ 98768 w 1189139"/>
                  <a:gd name="connsiteY73" fmla="*/ 238736 h 1234624"/>
                  <a:gd name="connsiteX74" fmla="*/ 97123 w 1189139"/>
                  <a:gd name="connsiteY74" fmla="*/ 237724 h 1234624"/>
                  <a:gd name="connsiteX75" fmla="*/ 89111 w 1189139"/>
                  <a:gd name="connsiteY75" fmla="*/ 237812 h 1234624"/>
                  <a:gd name="connsiteX76" fmla="*/ 87128 w 1189139"/>
                  <a:gd name="connsiteY76" fmla="*/ 218840 h 1234624"/>
                  <a:gd name="connsiteX77" fmla="*/ 84008 w 1189139"/>
                  <a:gd name="connsiteY77" fmla="*/ 214535 h 1234624"/>
                  <a:gd name="connsiteX78" fmla="*/ 84303 w 1189139"/>
                  <a:gd name="connsiteY78" fmla="*/ 212684 h 1234624"/>
                  <a:gd name="connsiteX79" fmla="*/ 96027 w 1189139"/>
                  <a:gd name="connsiteY79" fmla="*/ 213106 h 1234624"/>
                  <a:gd name="connsiteX80" fmla="*/ 99907 w 1189139"/>
                  <a:gd name="connsiteY80" fmla="*/ 209817 h 1234624"/>
                  <a:gd name="connsiteX81" fmla="*/ 99822 w 1189139"/>
                  <a:gd name="connsiteY81" fmla="*/ 203999 h 1234624"/>
                  <a:gd name="connsiteX82" fmla="*/ 95521 w 1189139"/>
                  <a:gd name="connsiteY82" fmla="*/ 197970 h 1234624"/>
                  <a:gd name="connsiteX83" fmla="*/ 95436 w 1189139"/>
                  <a:gd name="connsiteY83" fmla="*/ 194471 h 1234624"/>
                  <a:gd name="connsiteX84" fmla="*/ 102943 w 1189139"/>
                  <a:gd name="connsiteY84" fmla="*/ 194977 h 1234624"/>
                  <a:gd name="connsiteX85" fmla="*/ 104757 w 1189139"/>
                  <a:gd name="connsiteY85" fmla="*/ 193876 h 1234624"/>
                  <a:gd name="connsiteX86" fmla="*/ 107498 w 1189139"/>
                  <a:gd name="connsiteY86" fmla="*/ 183251 h 1234624"/>
                  <a:gd name="connsiteX87" fmla="*/ 96617 w 1189139"/>
                  <a:gd name="connsiteY87" fmla="*/ 187215 h 1234624"/>
                  <a:gd name="connsiteX88" fmla="*/ 96828 w 1189139"/>
                  <a:gd name="connsiteY88" fmla="*/ 164148 h 1234624"/>
                  <a:gd name="connsiteX89" fmla="*/ 93876 w 1189139"/>
                  <a:gd name="connsiteY89" fmla="*/ 159848 h 1234624"/>
                  <a:gd name="connsiteX90" fmla="*/ 95226 w 1189139"/>
                  <a:gd name="connsiteY90" fmla="*/ 157402 h 1234624"/>
                  <a:gd name="connsiteX91" fmla="*/ 105937 w 1189139"/>
                  <a:gd name="connsiteY91" fmla="*/ 157866 h 1234624"/>
                  <a:gd name="connsiteX92" fmla="*/ 107624 w 1189139"/>
                  <a:gd name="connsiteY92" fmla="*/ 156896 h 1234624"/>
                  <a:gd name="connsiteX93" fmla="*/ 106697 w 1189139"/>
                  <a:gd name="connsiteY93" fmla="*/ 146988 h 1234624"/>
                  <a:gd name="connsiteX94" fmla="*/ 108510 w 1189139"/>
                  <a:gd name="connsiteY94" fmla="*/ 144754 h 1234624"/>
                  <a:gd name="connsiteX95" fmla="*/ 110576 w 1189139"/>
                  <a:gd name="connsiteY95" fmla="*/ 144965 h 1234624"/>
                  <a:gd name="connsiteX96" fmla="*/ 114541 w 1189139"/>
                  <a:gd name="connsiteY96" fmla="*/ 148759 h 1234624"/>
                  <a:gd name="connsiteX97" fmla="*/ 116734 w 1189139"/>
                  <a:gd name="connsiteY97" fmla="*/ 149219 h 1234624"/>
                  <a:gd name="connsiteX98" fmla="*/ 123313 w 1189139"/>
                  <a:gd name="connsiteY98" fmla="*/ 140955 h 1234624"/>
                  <a:gd name="connsiteX99" fmla="*/ 123355 w 1189139"/>
                  <a:gd name="connsiteY99" fmla="*/ 137919 h 1234624"/>
                  <a:gd name="connsiteX100" fmla="*/ 134235 w 1189139"/>
                  <a:gd name="connsiteY100" fmla="*/ 133830 h 1234624"/>
                  <a:gd name="connsiteX101" fmla="*/ 137314 w 1189139"/>
                  <a:gd name="connsiteY101" fmla="*/ 134251 h 1234624"/>
                  <a:gd name="connsiteX102" fmla="*/ 142670 w 1189139"/>
                  <a:gd name="connsiteY102" fmla="*/ 142557 h 1234624"/>
                  <a:gd name="connsiteX103" fmla="*/ 146845 w 1189139"/>
                  <a:gd name="connsiteY103" fmla="*/ 142178 h 1234624"/>
                  <a:gd name="connsiteX104" fmla="*/ 150345 w 1189139"/>
                  <a:gd name="connsiteY104" fmla="*/ 134462 h 1234624"/>
                  <a:gd name="connsiteX105" fmla="*/ 155068 w 1189139"/>
                  <a:gd name="connsiteY105" fmla="*/ 130373 h 1234624"/>
                  <a:gd name="connsiteX106" fmla="*/ 157051 w 1189139"/>
                  <a:gd name="connsiteY106" fmla="*/ 130963 h 1234624"/>
                  <a:gd name="connsiteX107" fmla="*/ 159581 w 1189139"/>
                  <a:gd name="connsiteY107" fmla="*/ 136233 h 1234624"/>
                  <a:gd name="connsiteX108" fmla="*/ 174932 w 1189139"/>
                  <a:gd name="connsiteY108" fmla="*/ 137962 h 1234624"/>
                  <a:gd name="connsiteX109" fmla="*/ 179276 w 1189139"/>
                  <a:gd name="connsiteY109" fmla="*/ 140496 h 1234624"/>
                  <a:gd name="connsiteX110" fmla="*/ 182396 w 1189139"/>
                  <a:gd name="connsiteY110" fmla="*/ 139732 h 1234624"/>
                  <a:gd name="connsiteX111" fmla="*/ 185728 w 1189139"/>
                  <a:gd name="connsiteY111" fmla="*/ 144665 h 1234624"/>
                  <a:gd name="connsiteX112" fmla="*/ 189776 w 1189139"/>
                  <a:gd name="connsiteY112" fmla="*/ 144623 h 1234624"/>
                  <a:gd name="connsiteX113" fmla="*/ 192982 w 1189139"/>
                  <a:gd name="connsiteY113" fmla="*/ 148380 h 1234624"/>
                  <a:gd name="connsiteX114" fmla="*/ 197072 w 1189139"/>
                  <a:gd name="connsiteY114" fmla="*/ 149265 h 1234624"/>
                  <a:gd name="connsiteX115" fmla="*/ 211917 w 1189139"/>
                  <a:gd name="connsiteY115" fmla="*/ 136570 h 1234624"/>
                  <a:gd name="connsiteX116" fmla="*/ 223852 w 1189139"/>
                  <a:gd name="connsiteY116" fmla="*/ 140702 h 1234624"/>
                  <a:gd name="connsiteX117" fmla="*/ 236925 w 1189139"/>
                  <a:gd name="connsiteY117" fmla="*/ 134290 h 1234624"/>
                  <a:gd name="connsiteX118" fmla="*/ 240805 w 1189139"/>
                  <a:gd name="connsiteY118" fmla="*/ 131676 h 1234624"/>
                  <a:gd name="connsiteX119" fmla="*/ 243251 w 1189139"/>
                  <a:gd name="connsiteY119" fmla="*/ 125815 h 1234624"/>
                  <a:gd name="connsiteX120" fmla="*/ 254596 w 1189139"/>
                  <a:gd name="connsiteY120" fmla="*/ 124255 h 1234624"/>
                  <a:gd name="connsiteX121" fmla="*/ 265645 w 1189139"/>
                  <a:gd name="connsiteY121" fmla="*/ 125688 h 1234624"/>
                  <a:gd name="connsiteX122" fmla="*/ 269019 w 1189139"/>
                  <a:gd name="connsiteY122" fmla="*/ 127843 h 1234624"/>
                  <a:gd name="connsiteX123" fmla="*/ 276905 w 1189139"/>
                  <a:gd name="connsiteY123" fmla="*/ 125440 h 1234624"/>
                  <a:gd name="connsiteX124" fmla="*/ 280237 w 1189139"/>
                  <a:gd name="connsiteY124" fmla="*/ 126199 h 1234624"/>
                  <a:gd name="connsiteX125" fmla="*/ 282767 w 1189139"/>
                  <a:gd name="connsiteY125" fmla="*/ 134462 h 1234624"/>
                  <a:gd name="connsiteX126" fmla="*/ 285719 w 1189139"/>
                  <a:gd name="connsiteY126" fmla="*/ 136617 h 1234624"/>
                  <a:gd name="connsiteX127" fmla="*/ 297696 w 1189139"/>
                  <a:gd name="connsiteY127" fmla="*/ 137671 h 1234624"/>
                  <a:gd name="connsiteX128" fmla="*/ 309547 w 1189139"/>
                  <a:gd name="connsiteY128" fmla="*/ 126245 h 1234624"/>
                  <a:gd name="connsiteX129" fmla="*/ 323506 w 1189139"/>
                  <a:gd name="connsiteY129" fmla="*/ 131347 h 1234624"/>
                  <a:gd name="connsiteX130" fmla="*/ 338308 w 1189139"/>
                  <a:gd name="connsiteY130" fmla="*/ 140875 h 1234624"/>
                  <a:gd name="connsiteX131" fmla="*/ 336537 w 1189139"/>
                  <a:gd name="connsiteY131" fmla="*/ 147659 h 1234624"/>
                  <a:gd name="connsiteX132" fmla="*/ 339742 w 1189139"/>
                  <a:gd name="connsiteY132" fmla="*/ 157866 h 1234624"/>
                  <a:gd name="connsiteX133" fmla="*/ 343580 w 1189139"/>
                  <a:gd name="connsiteY133" fmla="*/ 161450 h 1234624"/>
                  <a:gd name="connsiteX134" fmla="*/ 343706 w 1189139"/>
                  <a:gd name="connsiteY134" fmla="*/ 167479 h 1234624"/>
                  <a:gd name="connsiteX135" fmla="*/ 345140 w 1189139"/>
                  <a:gd name="connsiteY135" fmla="*/ 171737 h 1234624"/>
                  <a:gd name="connsiteX136" fmla="*/ 350538 w 1189139"/>
                  <a:gd name="connsiteY136" fmla="*/ 175911 h 1234624"/>
                  <a:gd name="connsiteX137" fmla="*/ 352562 w 1189139"/>
                  <a:gd name="connsiteY137" fmla="*/ 175532 h 1234624"/>
                  <a:gd name="connsiteX138" fmla="*/ 356569 w 1189139"/>
                  <a:gd name="connsiteY138" fmla="*/ 178951 h 1234624"/>
                  <a:gd name="connsiteX139" fmla="*/ 365425 w 1189139"/>
                  <a:gd name="connsiteY139" fmla="*/ 179499 h 1234624"/>
                  <a:gd name="connsiteX140" fmla="*/ 366985 w 1189139"/>
                  <a:gd name="connsiteY140" fmla="*/ 178951 h 1234624"/>
                  <a:gd name="connsiteX141" fmla="*/ 368335 w 1189139"/>
                  <a:gd name="connsiteY141" fmla="*/ 175911 h 1234624"/>
                  <a:gd name="connsiteX142" fmla="*/ 369811 w 1189139"/>
                  <a:gd name="connsiteY142" fmla="*/ 175152 h 1234624"/>
                  <a:gd name="connsiteX143" fmla="*/ 370908 w 1189139"/>
                  <a:gd name="connsiteY143" fmla="*/ 175616 h 1234624"/>
                  <a:gd name="connsiteX144" fmla="*/ 373311 w 1189139"/>
                  <a:gd name="connsiteY144" fmla="*/ 173171 h 1234624"/>
                  <a:gd name="connsiteX145" fmla="*/ 374577 w 1189139"/>
                  <a:gd name="connsiteY145" fmla="*/ 173339 h 1234624"/>
                  <a:gd name="connsiteX146" fmla="*/ 375631 w 1189139"/>
                  <a:gd name="connsiteY146" fmla="*/ 175738 h 1234624"/>
                  <a:gd name="connsiteX147" fmla="*/ 383138 w 1189139"/>
                  <a:gd name="connsiteY147" fmla="*/ 178947 h 1234624"/>
                  <a:gd name="connsiteX148" fmla="*/ 390813 w 1189139"/>
                  <a:gd name="connsiteY148" fmla="*/ 172876 h 1234624"/>
                  <a:gd name="connsiteX149" fmla="*/ 398109 w 1189139"/>
                  <a:gd name="connsiteY149" fmla="*/ 164106 h 1234624"/>
                  <a:gd name="connsiteX150" fmla="*/ 401609 w 1189139"/>
                  <a:gd name="connsiteY150" fmla="*/ 163895 h 1234624"/>
                  <a:gd name="connsiteX151" fmla="*/ 403802 w 1189139"/>
                  <a:gd name="connsiteY151" fmla="*/ 161619 h 1234624"/>
                  <a:gd name="connsiteX152" fmla="*/ 405194 w 1189139"/>
                  <a:gd name="connsiteY152" fmla="*/ 161323 h 1234624"/>
                  <a:gd name="connsiteX153" fmla="*/ 411815 w 1189139"/>
                  <a:gd name="connsiteY153" fmla="*/ 150572 h 1234624"/>
                  <a:gd name="connsiteX154" fmla="*/ 421388 w 1189139"/>
                  <a:gd name="connsiteY154" fmla="*/ 144501 h 1234624"/>
                  <a:gd name="connsiteX155" fmla="*/ 423665 w 1189139"/>
                  <a:gd name="connsiteY155" fmla="*/ 145222 h 1234624"/>
                  <a:gd name="connsiteX156" fmla="*/ 436064 w 1189139"/>
                  <a:gd name="connsiteY156" fmla="*/ 143236 h 1234624"/>
                  <a:gd name="connsiteX157" fmla="*/ 437203 w 1189139"/>
                  <a:gd name="connsiteY157" fmla="*/ 142098 h 1234624"/>
                  <a:gd name="connsiteX158" fmla="*/ 434757 w 1189139"/>
                  <a:gd name="connsiteY158" fmla="*/ 138004 h 1234624"/>
                  <a:gd name="connsiteX159" fmla="*/ 438257 w 1189139"/>
                  <a:gd name="connsiteY159" fmla="*/ 133914 h 1234624"/>
                  <a:gd name="connsiteX160" fmla="*/ 438805 w 1189139"/>
                  <a:gd name="connsiteY160" fmla="*/ 130162 h 1234624"/>
                  <a:gd name="connsiteX161" fmla="*/ 442938 w 1189139"/>
                  <a:gd name="connsiteY161" fmla="*/ 129066 h 1234624"/>
                  <a:gd name="connsiteX162" fmla="*/ 460609 w 1189139"/>
                  <a:gd name="connsiteY162" fmla="*/ 117471 h 1234624"/>
                  <a:gd name="connsiteX163" fmla="*/ 471489 w 1189139"/>
                  <a:gd name="connsiteY163" fmla="*/ 111526 h 1234624"/>
                  <a:gd name="connsiteX164" fmla="*/ 477014 w 1189139"/>
                  <a:gd name="connsiteY164" fmla="*/ 113719 h 1234624"/>
                  <a:gd name="connsiteX165" fmla="*/ 485026 w 1189139"/>
                  <a:gd name="connsiteY165" fmla="*/ 110852 h 1234624"/>
                  <a:gd name="connsiteX166" fmla="*/ 487936 w 1189139"/>
                  <a:gd name="connsiteY166" fmla="*/ 115110 h 1234624"/>
                  <a:gd name="connsiteX167" fmla="*/ 494600 w 1189139"/>
                  <a:gd name="connsiteY167" fmla="*/ 115996 h 1234624"/>
                  <a:gd name="connsiteX168" fmla="*/ 498775 w 1189139"/>
                  <a:gd name="connsiteY168" fmla="*/ 112454 h 1234624"/>
                  <a:gd name="connsiteX169" fmla="*/ 504510 w 1189139"/>
                  <a:gd name="connsiteY169" fmla="*/ 116839 h 1234624"/>
                  <a:gd name="connsiteX170" fmla="*/ 514168 w 1189139"/>
                  <a:gd name="connsiteY170" fmla="*/ 103937 h 1234624"/>
                  <a:gd name="connsiteX171" fmla="*/ 536308 w 1189139"/>
                  <a:gd name="connsiteY171" fmla="*/ 86103 h 1234624"/>
                  <a:gd name="connsiteX172" fmla="*/ 546767 w 1189139"/>
                  <a:gd name="connsiteY172" fmla="*/ 84164 h 1234624"/>
                  <a:gd name="connsiteX173" fmla="*/ 558027 w 1189139"/>
                  <a:gd name="connsiteY173" fmla="*/ 72654 h 1234624"/>
                  <a:gd name="connsiteX174" fmla="*/ 563805 w 1189139"/>
                  <a:gd name="connsiteY174" fmla="*/ 63762 h 1234624"/>
                  <a:gd name="connsiteX175" fmla="*/ 567769 w 1189139"/>
                  <a:gd name="connsiteY175" fmla="*/ 61106 h 1234624"/>
                  <a:gd name="connsiteX176" fmla="*/ 570131 w 1189139"/>
                  <a:gd name="connsiteY176" fmla="*/ 34038 h 1234624"/>
                  <a:gd name="connsiteX177" fmla="*/ 571311 w 1189139"/>
                  <a:gd name="connsiteY177" fmla="*/ 34080 h 1234624"/>
                  <a:gd name="connsiteX178" fmla="*/ 594506 w 1189139"/>
                  <a:gd name="connsiteY178" fmla="*/ 21432 h 1234624"/>
                  <a:gd name="connsiteX179" fmla="*/ 618756 w 1189139"/>
                  <a:gd name="connsiteY179" fmla="*/ 3513 h 1234624"/>
                  <a:gd name="connsiteX180" fmla="*/ 645113 w 1189139"/>
                  <a:gd name="connsiteY180" fmla="*/ 9838 h 1234624"/>
                  <a:gd name="connsiteX181" fmla="*/ 668308 w 1189139"/>
                  <a:gd name="connsiteY181" fmla="*/ 66755 h 1234624"/>
                  <a:gd name="connsiteX182" fmla="*/ 669363 w 1189139"/>
                  <a:gd name="connsiteY182" fmla="*/ 107863 h 1234624"/>
                  <a:gd name="connsiteX183" fmla="*/ 645113 w 1189139"/>
                  <a:gd name="connsiteY183" fmla="*/ 159510 h 1234624"/>
                  <a:gd name="connsiteX184" fmla="*/ 660928 w 1189139"/>
                  <a:gd name="connsiteY184" fmla="*/ 165835 h 1234624"/>
                  <a:gd name="connsiteX185" fmla="*/ 704155 w 1189139"/>
                  <a:gd name="connsiteY185" fmla="*/ 148970 h 1234624"/>
                  <a:gd name="connsiteX186" fmla="*/ 715752 w 1189139"/>
                  <a:gd name="connsiteY186" fmla="*/ 137376 h 1234624"/>
                  <a:gd name="connsiteX187" fmla="*/ 743165 w 1189139"/>
                  <a:gd name="connsiteY187" fmla="*/ 118403 h 1234624"/>
                  <a:gd name="connsiteX188" fmla="*/ 768468 w 1189139"/>
                  <a:gd name="connsiteY188" fmla="*/ 133160 h 1234624"/>
                  <a:gd name="connsiteX189" fmla="*/ 779011 w 1189139"/>
                  <a:gd name="connsiteY189" fmla="*/ 152132 h 1234624"/>
                  <a:gd name="connsiteX190" fmla="*/ 820129 w 1189139"/>
                  <a:gd name="connsiteY190" fmla="*/ 155294 h 1234624"/>
                  <a:gd name="connsiteX191" fmla="*/ 857030 w 1189139"/>
                  <a:gd name="connsiteY191" fmla="*/ 159510 h 1234624"/>
                  <a:gd name="connsiteX192" fmla="*/ 879171 w 1189139"/>
                  <a:gd name="connsiteY192" fmla="*/ 177429 h 1234624"/>
                  <a:gd name="connsiteX193" fmla="*/ 888660 w 1189139"/>
                  <a:gd name="connsiteY193" fmla="*/ 190077 h 1234624"/>
                  <a:gd name="connsiteX194" fmla="*/ 889714 w 1189139"/>
                  <a:gd name="connsiteY194" fmla="*/ 209050 h 1234624"/>
                  <a:gd name="connsiteX195" fmla="*/ 912909 w 1189139"/>
                  <a:gd name="connsiteY195" fmla="*/ 225915 h 1234624"/>
                  <a:gd name="connsiteX196" fmla="*/ 926615 w 1189139"/>
                  <a:gd name="connsiteY196" fmla="*/ 229077 h 1234624"/>
                  <a:gd name="connsiteX197" fmla="*/ 982494 w 1189139"/>
                  <a:gd name="connsiteY197" fmla="*/ 231185 h 1234624"/>
                  <a:gd name="connsiteX198" fmla="*/ 1004634 w 1189139"/>
                  <a:gd name="connsiteY198" fmla="*/ 242779 h 1234624"/>
                  <a:gd name="connsiteX199" fmla="*/ 1029938 w 1189139"/>
                  <a:gd name="connsiteY199" fmla="*/ 242779 h 1234624"/>
                  <a:gd name="connsiteX200" fmla="*/ 1063676 w 1189139"/>
                  <a:gd name="connsiteY200" fmla="*/ 260698 h 1234624"/>
                  <a:gd name="connsiteX201" fmla="*/ 1072110 w 1189139"/>
                  <a:gd name="connsiteY201" fmla="*/ 282832 h 1234624"/>
                  <a:gd name="connsiteX202" fmla="*/ 1059459 w 1189139"/>
                  <a:gd name="connsiteY202" fmla="*/ 283886 h 1234624"/>
                  <a:gd name="connsiteX203" fmla="*/ 1043644 w 1189139"/>
                  <a:gd name="connsiteY203" fmla="*/ 300751 h 1234624"/>
                  <a:gd name="connsiteX204" fmla="*/ 1055241 w 1189139"/>
                  <a:gd name="connsiteY204" fmla="*/ 317616 h 1234624"/>
                  <a:gd name="connsiteX205" fmla="*/ 1067893 w 1189139"/>
                  <a:gd name="connsiteY205" fmla="*/ 359777 h 1234624"/>
                  <a:gd name="connsiteX206" fmla="*/ 1048916 w 1189139"/>
                  <a:gd name="connsiteY206" fmla="*/ 377695 h 1234624"/>
                  <a:gd name="connsiteX207" fmla="*/ 1015178 w 1189139"/>
                  <a:gd name="connsiteY207" fmla="*/ 378749 h 1234624"/>
                  <a:gd name="connsiteX208" fmla="*/ 1000417 w 1189139"/>
                  <a:gd name="connsiteY208" fmla="*/ 395614 h 1234624"/>
                  <a:gd name="connsiteX209" fmla="*/ 1000417 w 1189139"/>
                  <a:gd name="connsiteY209" fmla="*/ 417749 h 1234624"/>
                  <a:gd name="connsiteX210" fmla="*/ 978277 w 1189139"/>
                  <a:gd name="connsiteY210" fmla="*/ 415641 h 1234624"/>
                  <a:gd name="connsiteX211" fmla="*/ 963516 w 1189139"/>
                  <a:gd name="connsiteY211" fmla="*/ 421965 h 1234624"/>
                  <a:gd name="connsiteX212" fmla="*/ 959299 w 1189139"/>
                  <a:gd name="connsiteY212" fmla="*/ 444100 h 1234624"/>
                  <a:gd name="connsiteX213" fmla="*/ 962462 w 1189139"/>
                  <a:gd name="connsiteY213" fmla="*/ 492585 h 1234624"/>
                  <a:gd name="connsiteX214" fmla="*/ 984602 w 1189139"/>
                  <a:gd name="connsiteY214" fmla="*/ 485207 h 1234624"/>
                  <a:gd name="connsiteX215" fmla="*/ 1032047 w 1189139"/>
                  <a:gd name="connsiteY215" fmla="*/ 491531 h 1234624"/>
                  <a:gd name="connsiteX216" fmla="*/ 1052079 w 1189139"/>
                  <a:gd name="connsiteY216" fmla="*/ 533692 h 1234624"/>
                  <a:gd name="connsiteX217" fmla="*/ 1054187 w 1189139"/>
                  <a:gd name="connsiteY217" fmla="*/ 544233 h 1234624"/>
                  <a:gd name="connsiteX218" fmla="*/ 1071056 w 1189139"/>
                  <a:gd name="connsiteY218" fmla="*/ 544233 h 1234624"/>
                  <a:gd name="connsiteX219" fmla="*/ 1078436 w 1189139"/>
                  <a:gd name="connsiteY219" fmla="*/ 555827 h 1234624"/>
                  <a:gd name="connsiteX220" fmla="*/ 1081599 w 1189139"/>
                  <a:gd name="connsiteY220" fmla="*/ 585340 h 1234624"/>
                  <a:gd name="connsiteX221" fmla="*/ 1065785 w 1189139"/>
                  <a:gd name="connsiteY221" fmla="*/ 603259 h 1234624"/>
                  <a:gd name="connsiteX222" fmla="*/ 1054904 w 1189139"/>
                  <a:gd name="connsiteY222" fmla="*/ 621135 h 1234624"/>
                  <a:gd name="connsiteX223" fmla="*/ 1076876 w 1189139"/>
                  <a:gd name="connsiteY223" fmla="*/ 624676 h 1234624"/>
                  <a:gd name="connsiteX224" fmla="*/ 1092733 w 1189139"/>
                  <a:gd name="connsiteY224" fmla="*/ 628050 h 1234624"/>
                  <a:gd name="connsiteX225" fmla="*/ 1117446 w 1189139"/>
                  <a:gd name="connsiteY225" fmla="*/ 623285 h 1234624"/>
                  <a:gd name="connsiteX226" fmla="*/ 1137478 w 1189139"/>
                  <a:gd name="connsiteY226" fmla="*/ 622231 h 1234624"/>
                  <a:gd name="connsiteX227" fmla="*/ 1148021 w 1189139"/>
                  <a:gd name="connsiteY227" fmla="*/ 624339 h 1234624"/>
                  <a:gd name="connsiteX228" fmla="*/ 1173325 w 1189139"/>
                  <a:gd name="connsiteY228" fmla="*/ 644366 h 1234624"/>
                  <a:gd name="connsiteX229" fmla="*/ 1189139 w 1189139"/>
                  <a:gd name="connsiteY229" fmla="*/ 663339 h 1234624"/>
                  <a:gd name="connsiteX230" fmla="*/ 1183868 w 1189139"/>
                  <a:gd name="connsiteY230" fmla="*/ 714986 h 1234624"/>
                  <a:gd name="connsiteX231" fmla="*/ 1176488 w 1189139"/>
                  <a:gd name="connsiteY231" fmla="*/ 726581 h 1234624"/>
                  <a:gd name="connsiteX232" fmla="*/ 1168053 w 1189139"/>
                  <a:gd name="connsiteY232" fmla="*/ 742391 h 1234624"/>
                  <a:gd name="connsiteX233" fmla="*/ 1180705 w 1189139"/>
                  <a:gd name="connsiteY233" fmla="*/ 744499 h 1234624"/>
                  <a:gd name="connsiteX234" fmla="*/ 1163836 w 1189139"/>
                  <a:gd name="connsiteY234" fmla="*/ 770850 h 1234624"/>
                  <a:gd name="connsiteX235" fmla="*/ 1182813 w 1189139"/>
                  <a:gd name="connsiteY235" fmla="*/ 797201 h 1234624"/>
                  <a:gd name="connsiteX236" fmla="*/ 1177542 w 1189139"/>
                  <a:gd name="connsiteY236" fmla="*/ 806687 h 1234624"/>
                  <a:gd name="connsiteX237" fmla="*/ 1149075 w 1189139"/>
                  <a:gd name="connsiteY237" fmla="*/ 805633 h 1234624"/>
                  <a:gd name="connsiteX238" fmla="*/ 1138532 w 1189139"/>
                  <a:gd name="connsiteY238" fmla="*/ 804579 h 1234624"/>
                  <a:gd name="connsiteX239" fmla="*/ 1114283 w 1189139"/>
                  <a:gd name="connsiteY239" fmla="*/ 797201 h 1234624"/>
                  <a:gd name="connsiteX240" fmla="*/ 1101631 w 1189139"/>
                  <a:gd name="connsiteY240" fmla="*/ 814065 h 1234624"/>
                  <a:gd name="connsiteX241" fmla="*/ 1045753 w 1189139"/>
                  <a:gd name="connsiteY241" fmla="*/ 814065 h 1234624"/>
                  <a:gd name="connsiteX242" fmla="*/ 1029938 w 1189139"/>
                  <a:gd name="connsiteY242" fmla="*/ 785607 h 1234624"/>
                  <a:gd name="connsiteX243" fmla="*/ 1020449 w 1189139"/>
                  <a:gd name="connsiteY243" fmla="*/ 770850 h 1234624"/>
                  <a:gd name="connsiteX244" fmla="*/ 1002526 w 1189139"/>
                  <a:gd name="connsiteY244" fmla="*/ 771904 h 1234624"/>
                  <a:gd name="connsiteX245" fmla="*/ 982494 w 1189139"/>
                  <a:gd name="connsiteY245" fmla="*/ 751877 h 1234624"/>
                  <a:gd name="connsiteX246" fmla="*/ 965625 w 1189139"/>
                  <a:gd name="connsiteY246" fmla="*/ 766634 h 1234624"/>
                  <a:gd name="connsiteX247" fmla="*/ 939267 w 1189139"/>
                  <a:gd name="connsiteY247" fmla="*/ 771904 h 1234624"/>
                  <a:gd name="connsiteX248" fmla="*/ 941376 w 1189139"/>
                  <a:gd name="connsiteY248" fmla="*/ 818282 h 1234624"/>
                  <a:gd name="connsiteX249" fmla="*/ 931887 w 1189139"/>
                  <a:gd name="connsiteY249" fmla="*/ 826714 h 1234624"/>
                  <a:gd name="connsiteX250" fmla="*/ 933995 w 1189139"/>
                  <a:gd name="connsiteY250" fmla="*/ 849903 h 1234624"/>
                  <a:gd name="connsiteX251" fmla="*/ 944538 w 1189139"/>
                  <a:gd name="connsiteY251" fmla="*/ 849903 h 1234624"/>
                  <a:gd name="connsiteX252" fmla="*/ 957190 w 1189139"/>
                  <a:gd name="connsiteY252" fmla="*/ 882578 h 1234624"/>
                  <a:gd name="connsiteX253" fmla="*/ 980385 w 1189139"/>
                  <a:gd name="connsiteY253" fmla="*/ 903658 h 1234624"/>
                  <a:gd name="connsiteX254" fmla="*/ 990928 w 1189139"/>
                  <a:gd name="connsiteY254" fmla="*/ 917361 h 1234624"/>
                  <a:gd name="connsiteX255" fmla="*/ 990928 w 1189139"/>
                  <a:gd name="connsiteY255" fmla="*/ 935279 h 1234624"/>
                  <a:gd name="connsiteX256" fmla="*/ 978277 w 1189139"/>
                  <a:gd name="connsiteY256" fmla="*/ 936333 h 1234624"/>
                  <a:gd name="connsiteX257" fmla="*/ 962462 w 1189139"/>
                  <a:gd name="connsiteY257" fmla="*/ 960576 h 1234624"/>
                  <a:gd name="connsiteX258" fmla="*/ 961408 w 1189139"/>
                  <a:gd name="connsiteY258" fmla="*/ 969008 h 1234624"/>
                  <a:gd name="connsiteX259" fmla="*/ 999363 w 1189139"/>
                  <a:gd name="connsiteY259" fmla="*/ 969008 h 1234624"/>
                  <a:gd name="connsiteX260" fmla="*/ 1030992 w 1189139"/>
                  <a:gd name="connsiteY260" fmla="*/ 962684 h 1234624"/>
                  <a:gd name="connsiteX261" fmla="*/ 1082654 w 1189139"/>
                  <a:gd name="connsiteY261" fmla="*/ 1002738 h 1234624"/>
                  <a:gd name="connsiteX262" fmla="*/ 1084762 w 1189139"/>
                  <a:gd name="connsiteY262" fmla="*/ 1018548 h 1234624"/>
                  <a:gd name="connsiteX263" fmla="*/ 1091088 w 1189139"/>
                  <a:gd name="connsiteY263" fmla="*/ 1036467 h 1234624"/>
                  <a:gd name="connsiteX264" fmla="*/ 1087925 w 1189139"/>
                  <a:gd name="connsiteY264" fmla="*/ 1061763 h 1234624"/>
                  <a:gd name="connsiteX265" fmla="*/ 1091088 w 1189139"/>
                  <a:gd name="connsiteY265" fmla="*/ 1076520 h 1234624"/>
                  <a:gd name="connsiteX266" fmla="*/ 1087925 w 1189139"/>
                  <a:gd name="connsiteY266" fmla="*/ 1131330 h 1234624"/>
                  <a:gd name="connsiteX267" fmla="*/ 1086871 w 1189139"/>
                  <a:gd name="connsiteY267" fmla="*/ 1141870 h 1234624"/>
                  <a:gd name="connsiteX268" fmla="*/ 1095305 w 1189139"/>
                  <a:gd name="connsiteY268" fmla="*/ 1168221 h 1234624"/>
                  <a:gd name="connsiteX269" fmla="*/ 1083708 w 1189139"/>
                  <a:gd name="connsiteY269" fmla="*/ 1182977 h 1234624"/>
                  <a:gd name="connsiteX270" fmla="*/ 1073165 w 1189139"/>
                  <a:gd name="connsiteY270" fmla="*/ 1178761 h 1234624"/>
                  <a:gd name="connsiteX271" fmla="*/ 1060513 w 1189139"/>
                  <a:gd name="connsiteY271" fmla="*/ 1181923 h 1234624"/>
                  <a:gd name="connsiteX272" fmla="*/ 1047861 w 1189139"/>
                  <a:gd name="connsiteY272" fmla="*/ 1215652 h 1234624"/>
                  <a:gd name="connsiteX273" fmla="*/ 1035209 w 1189139"/>
                  <a:gd name="connsiteY273" fmla="*/ 1215652 h 1234624"/>
                  <a:gd name="connsiteX274" fmla="*/ 1030992 w 1189139"/>
                  <a:gd name="connsiteY274" fmla="*/ 1221977 h 1234624"/>
                  <a:gd name="connsiteX275" fmla="*/ 1014123 w 1189139"/>
                  <a:gd name="connsiteY275" fmla="*/ 1219869 h 1234624"/>
                  <a:gd name="connsiteX276" fmla="*/ 1001471 w 1189139"/>
                  <a:gd name="connsiteY276" fmla="*/ 1234625 h 1234624"/>
                  <a:gd name="connsiteX277" fmla="*/ 977222 w 1189139"/>
                  <a:gd name="connsiteY277" fmla="*/ 1221977 h 1234624"/>
                  <a:gd name="connsiteX278" fmla="*/ 980385 w 1189139"/>
                  <a:gd name="connsiteY278" fmla="*/ 1188248 h 1234624"/>
                  <a:gd name="connsiteX279" fmla="*/ 988820 w 1189139"/>
                  <a:gd name="connsiteY279" fmla="*/ 1157681 h 1234624"/>
                  <a:gd name="connsiteX280" fmla="*/ 991898 w 1189139"/>
                  <a:gd name="connsiteY280" fmla="*/ 1124542 h 1234624"/>
                  <a:gd name="connsiteX281" fmla="*/ 973806 w 1189139"/>
                  <a:gd name="connsiteY281" fmla="*/ 1111303 h 1234624"/>
                  <a:gd name="connsiteX282" fmla="*/ 954491 w 1189139"/>
                  <a:gd name="connsiteY282" fmla="*/ 1100088 h 1234624"/>
                  <a:gd name="connsiteX283" fmla="*/ 941207 w 1189139"/>
                  <a:gd name="connsiteY283" fmla="*/ 1092499 h 1234624"/>
                  <a:gd name="connsiteX284" fmla="*/ 910505 w 1189139"/>
                  <a:gd name="connsiteY284" fmla="*/ 1084741 h 1234624"/>
                  <a:gd name="connsiteX285" fmla="*/ 878496 w 1189139"/>
                  <a:gd name="connsiteY285" fmla="*/ 1074581 h 1234624"/>
                  <a:gd name="connsiteX286" fmla="*/ 865971 w 1189139"/>
                  <a:gd name="connsiteY286" fmla="*/ 1055819 h 1234624"/>
                  <a:gd name="connsiteX287" fmla="*/ 851211 w 1189139"/>
                  <a:gd name="connsiteY287" fmla="*/ 1032967 h 1234624"/>
                  <a:gd name="connsiteX288" fmla="*/ 849819 w 1189139"/>
                  <a:gd name="connsiteY288" fmla="*/ 1030606 h 1234624"/>
                  <a:gd name="connsiteX289" fmla="*/ 833330 w 1189139"/>
                  <a:gd name="connsiteY289" fmla="*/ 1022595 h 1234624"/>
                  <a:gd name="connsiteX290" fmla="*/ 809924 w 1189139"/>
                  <a:gd name="connsiteY290" fmla="*/ 1004550 h 1234624"/>
                  <a:gd name="connsiteX291" fmla="*/ 805200 w 1189139"/>
                  <a:gd name="connsiteY291" fmla="*/ 1012772 h 1234624"/>
                  <a:gd name="connsiteX292" fmla="*/ 799760 w 1189139"/>
                  <a:gd name="connsiteY292" fmla="*/ 1010326 h 1234624"/>
                  <a:gd name="connsiteX293" fmla="*/ 790609 w 1189139"/>
                  <a:gd name="connsiteY293" fmla="*/ 1011339 h 1234624"/>
                  <a:gd name="connsiteX294" fmla="*/ 773445 w 1189139"/>
                  <a:gd name="connsiteY294" fmla="*/ 1007544 h 1234624"/>
                  <a:gd name="connsiteX295" fmla="*/ 767751 w 1189139"/>
                  <a:gd name="connsiteY295" fmla="*/ 1001178 h 1234624"/>
                  <a:gd name="connsiteX296" fmla="*/ 764841 w 1189139"/>
                  <a:gd name="connsiteY296" fmla="*/ 1001599 h 1234624"/>
                  <a:gd name="connsiteX297" fmla="*/ 762227 w 1189139"/>
                  <a:gd name="connsiteY297" fmla="*/ 1000292 h 1234624"/>
                  <a:gd name="connsiteX298" fmla="*/ 761383 w 1189139"/>
                  <a:gd name="connsiteY298" fmla="*/ 997088 h 1234624"/>
                  <a:gd name="connsiteX299" fmla="*/ 764420 w 1189139"/>
                  <a:gd name="connsiteY299" fmla="*/ 986459 h 1234624"/>
                  <a:gd name="connsiteX300" fmla="*/ 763197 w 1189139"/>
                  <a:gd name="connsiteY300" fmla="*/ 984777 h 1234624"/>
                  <a:gd name="connsiteX301" fmla="*/ 763745 w 1189139"/>
                  <a:gd name="connsiteY301" fmla="*/ 977141 h 1234624"/>
                  <a:gd name="connsiteX302" fmla="*/ 767076 w 1189139"/>
                  <a:gd name="connsiteY302" fmla="*/ 974991 h 1234624"/>
                  <a:gd name="connsiteX303" fmla="*/ 763998 w 1189139"/>
                  <a:gd name="connsiteY303" fmla="*/ 972377 h 1234624"/>
                  <a:gd name="connsiteX304" fmla="*/ 764673 w 1189139"/>
                  <a:gd name="connsiteY304" fmla="*/ 969847 h 1234624"/>
                  <a:gd name="connsiteX305" fmla="*/ 764293 w 1189139"/>
                  <a:gd name="connsiteY305" fmla="*/ 967023 h 1234624"/>
                  <a:gd name="connsiteX306" fmla="*/ 766655 w 1189139"/>
                  <a:gd name="connsiteY306" fmla="*/ 965800 h 1234624"/>
                  <a:gd name="connsiteX307" fmla="*/ 766781 w 1189139"/>
                  <a:gd name="connsiteY307" fmla="*/ 963435 h 1234624"/>
                  <a:gd name="connsiteX308" fmla="*/ 757756 w 1189139"/>
                  <a:gd name="connsiteY308" fmla="*/ 943366 h 1234624"/>
                  <a:gd name="connsiteX309" fmla="*/ 753075 w 1189139"/>
                  <a:gd name="connsiteY309" fmla="*/ 943788 h 1234624"/>
                  <a:gd name="connsiteX310" fmla="*/ 750924 w 1189139"/>
                  <a:gd name="connsiteY310" fmla="*/ 932788 h 1234624"/>
                  <a:gd name="connsiteX311" fmla="*/ 750039 w 1189139"/>
                  <a:gd name="connsiteY311" fmla="*/ 931902 h 1234624"/>
                  <a:gd name="connsiteX312" fmla="*/ 749027 w 1189139"/>
                  <a:gd name="connsiteY312" fmla="*/ 932155 h 1234624"/>
                  <a:gd name="connsiteX313" fmla="*/ 747213 w 1189139"/>
                  <a:gd name="connsiteY313" fmla="*/ 934095 h 1234624"/>
                  <a:gd name="connsiteX314" fmla="*/ 740297 w 1189139"/>
                  <a:gd name="connsiteY314" fmla="*/ 930764 h 1234624"/>
                  <a:gd name="connsiteX315" fmla="*/ 728067 w 1189139"/>
                  <a:gd name="connsiteY315" fmla="*/ 909224 h 1234624"/>
                  <a:gd name="connsiteX316" fmla="*/ 719295 w 1189139"/>
                  <a:gd name="connsiteY316" fmla="*/ 909055 h 1234624"/>
                  <a:gd name="connsiteX317" fmla="*/ 718451 w 1189139"/>
                  <a:gd name="connsiteY317" fmla="*/ 908503 h 1234624"/>
                  <a:gd name="connsiteX318" fmla="*/ 711071 w 1189139"/>
                  <a:gd name="connsiteY318" fmla="*/ 903658 h 1234624"/>
                  <a:gd name="connsiteX319" fmla="*/ 705631 w 1189139"/>
                  <a:gd name="connsiteY319" fmla="*/ 902516 h 1234624"/>
                  <a:gd name="connsiteX320" fmla="*/ 676743 w 1189139"/>
                  <a:gd name="connsiteY320" fmla="*/ 894467 h 1234624"/>
                  <a:gd name="connsiteX321" fmla="*/ 669110 w 1189139"/>
                  <a:gd name="connsiteY321" fmla="*/ 892313 h 1234624"/>
                  <a:gd name="connsiteX322" fmla="*/ 650048 w 1189139"/>
                  <a:gd name="connsiteY322" fmla="*/ 891259 h 1234624"/>
                  <a:gd name="connsiteX323" fmla="*/ 633010 w 1189139"/>
                  <a:gd name="connsiteY323" fmla="*/ 879074 h 1234624"/>
                  <a:gd name="connsiteX324" fmla="*/ 631028 w 1189139"/>
                  <a:gd name="connsiteY324" fmla="*/ 875237 h 1234624"/>
                  <a:gd name="connsiteX325" fmla="*/ 631281 w 1189139"/>
                  <a:gd name="connsiteY325" fmla="*/ 873677 h 1234624"/>
                  <a:gd name="connsiteX326" fmla="*/ 633432 w 1189139"/>
                  <a:gd name="connsiteY326" fmla="*/ 872501 h 1234624"/>
                  <a:gd name="connsiteX327" fmla="*/ 633179 w 1189139"/>
                  <a:gd name="connsiteY327" fmla="*/ 870098 h 1234624"/>
                  <a:gd name="connsiteX328" fmla="*/ 624449 w 1189139"/>
                  <a:gd name="connsiteY328" fmla="*/ 866388 h 1234624"/>
                  <a:gd name="connsiteX329" fmla="*/ 615888 w 1189139"/>
                  <a:gd name="connsiteY329" fmla="*/ 870009 h 1234624"/>
                  <a:gd name="connsiteX330" fmla="*/ 608297 w 1189139"/>
                  <a:gd name="connsiteY330" fmla="*/ 862547 h 1234624"/>
                  <a:gd name="connsiteX331" fmla="*/ 608929 w 1189139"/>
                  <a:gd name="connsiteY331" fmla="*/ 859174 h 1234624"/>
                  <a:gd name="connsiteX332" fmla="*/ 602055 w 1189139"/>
                  <a:gd name="connsiteY332" fmla="*/ 851627 h 1234624"/>
                  <a:gd name="connsiteX333" fmla="*/ 594380 w 1189139"/>
                  <a:gd name="connsiteY333" fmla="*/ 851669 h 1234624"/>
                  <a:gd name="connsiteX334" fmla="*/ 594464 w 1189139"/>
                  <a:gd name="connsiteY334" fmla="*/ 845809 h 1234624"/>
                  <a:gd name="connsiteX335" fmla="*/ 594928 w 1189139"/>
                  <a:gd name="connsiteY335" fmla="*/ 839737 h 1234624"/>
                  <a:gd name="connsiteX336" fmla="*/ 592862 w 1189139"/>
                  <a:gd name="connsiteY336" fmla="*/ 838515 h 1234624"/>
                  <a:gd name="connsiteX337" fmla="*/ 593157 w 1189139"/>
                  <a:gd name="connsiteY337" fmla="*/ 835690 h 1234624"/>
                  <a:gd name="connsiteX338" fmla="*/ 595055 w 1189139"/>
                  <a:gd name="connsiteY338" fmla="*/ 824264 h 1234624"/>
                  <a:gd name="connsiteX339" fmla="*/ 594802 w 1189139"/>
                  <a:gd name="connsiteY339" fmla="*/ 821482 h 1234624"/>
                  <a:gd name="connsiteX340" fmla="*/ 592777 w 1189139"/>
                  <a:gd name="connsiteY340" fmla="*/ 819163 h 1234624"/>
                  <a:gd name="connsiteX341" fmla="*/ 593789 w 1189139"/>
                  <a:gd name="connsiteY341" fmla="*/ 810562 h 1234624"/>
                  <a:gd name="connsiteX342" fmla="*/ 589446 w 1189139"/>
                  <a:gd name="connsiteY342" fmla="*/ 804027 h 1234624"/>
                  <a:gd name="connsiteX343" fmla="*/ 581644 w 1189139"/>
                  <a:gd name="connsiteY343" fmla="*/ 798841 h 1234624"/>
                  <a:gd name="connsiteX344" fmla="*/ 572788 w 1189139"/>
                  <a:gd name="connsiteY344" fmla="*/ 797028 h 1234624"/>
                  <a:gd name="connsiteX345" fmla="*/ 549340 w 1189139"/>
                  <a:gd name="connsiteY345" fmla="*/ 785096 h 1234624"/>
                  <a:gd name="connsiteX346" fmla="*/ 547062 w 1189139"/>
                  <a:gd name="connsiteY346" fmla="*/ 777887 h 1234624"/>
                  <a:gd name="connsiteX347" fmla="*/ 519186 w 1189139"/>
                  <a:gd name="connsiteY347" fmla="*/ 759041 h 1234624"/>
                  <a:gd name="connsiteX348" fmla="*/ 502655 w 1189139"/>
                  <a:gd name="connsiteY348" fmla="*/ 735936 h 1234624"/>
                  <a:gd name="connsiteX349" fmla="*/ 503118 w 1189139"/>
                  <a:gd name="connsiteY349" fmla="*/ 734756 h 1234624"/>
                  <a:gd name="connsiteX350" fmla="*/ 510794 w 1189139"/>
                  <a:gd name="connsiteY350" fmla="*/ 737032 h 1234624"/>
                  <a:gd name="connsiteX351" fmla="*/ 513999 w 1189139"/>
                  <a:gd name="connsiteY351" fmla="*/ 733786 h 1234624"/>
                  <a:gd name="connsiteX352" fmla="*/ 512776 w 1189139"/>
                  <a:gd name="connsiteY352" fmla="*/ 708574 h 1234624"/>
                  <a:gd name="connsiteX353" fmla="*/ 514083 w 1189139"/>
                  <a:gd name="connsiteY353" fmla="*/ 691587 h 1234624"/>
                  <a:gd name="connsiteX354" fmla="*/ 513915 w 1189139"/>
                  <a:gd name="connsiteY354" fmla="*/ 688130 h 1234624"/>
                  <a:gd name="connsiteX355" fmla="*/ 504805 w 1189139"/>
                  <a:gd name="connsiteY355" fmla="*/ 674511 h 1234624"/>
                  <a:gd name="connsiteX356" fmla="*/ 498058 w 1189139"/>
                  <a:gd name="connsiteY356" fmla="*/ 660219 h 1234624"/>
                  <a:gd name="connsiteX357" fmla="*/ 493883 w 1189139"/>
                  <a:gd name="connsiteY357" fmla="*/ 656803 h 1234624"/>
                  <a:gd name="connsiteX358" fmla="*/ 488358 w 1189139"/>
                  <a:gd name="connsiteY358" fmla="*/ 649210 h 1234624"/>
                  <a:gd name="connsiteX359" fmla="*/ 476634 w 1189139"/>
                  <a:gd name="connsiteY359" fmla="*/ 644404 h 1234624"/>
                  <a:gd name="connsiteX360" fmla="*/ 476255 w 1189139"/>
                  <a:gd name="connsiteY360" fmla="*/ 636604 h 1234624"/>
                  <a:gd name="connsiteX361" fmla="*/ 470477 w 1189139"/>
                  <a:gd name="connsiteY361" fmla="*/ 634239 h 1234624"/>
                  <a:gd name="connsiteX362" fmla="*/ 471658 w 1189139"/>
                  <a:gd name="connsiteY362" fmla="*/ 616657 h 1234624"/>
                  <a:gd name="connsiteX363" fmla="*/ 471110 w 1189139"/>
                  <a:gd name="connsiteY363" fmla="*/ 615435 h 1234624"/>
                  <a:gd name="connsiteX364" fmla="*/ 448758 w 1189139"/>
                  <a:gd name="connsiteY364" fmla="*/ 608689 h 1234624"/>
                  <a:gd name="connsiteX365" fmla="*/ 447493 w 1189139"/>
                  <a:gd name="connsiteY365" fmla="*/ 608942 h 1234624"/>
                  <a:gd name="connsiteX366" fmla="*/ 444920 w 1189139"/>
                  <a:gd name="connsiteY366" fmla="*/ 611261 h 1234624"/>
                  <a:gd name="connsiteX367" fmla="*/ 422864 w 1189139"/>
                  <a:gd name="connsiteY367" fmla="*/ 591323 h 1234624"/>
                  <a:gd name="connsiteX368" fmla="*/ 411182 w 1189139"/>
                  <a:gd name="connsiteY368" fmla="*/ 578379 h 1234624"/>
                  <a:gd name="connsiteX369" fmla="*/ 396548 w 1189139"/>
                  <a:gd name="connsiteY369" fmla="*/ 565014 h 1234624"/>
                  <a:gd name="connsiteX370" fmla="*/ 391994 w 1189139"/>
                  <a:gd name="connsiteY370" fmla="*/ 563707 h 1234624"/>
                  <a:gd name="connsiteX371" fmla="*/ 387397 w 1189139"/>
                  <a:gd name="connsiteY371" fmla="*/ 565309 h 1234624"/>
                  <a:gd name="connsiteX372" fmla="*/ 385668 w 1189139"/>
                  <a:gd name="connsiteY372" fmla="*/ 563960 h 1234624"/>
                  <a:gd name="connsiteX373" fmla="*/ 384698 w 1189139"/>
                  <a:gd name="connsiteY373" fmla="*/ 561009 h 1234624"/>
                  <a:gd name="connsiteX374" fmla="*/ 377866 w 1189139"/>
                  <a:gd name="connsiteY374" fmla="*/ 559702 h 1234624"/>
                  <a:gd name="connsiteX375" fmla="*/ 375926 w 1189139"/>
                  <a:gd name="connsiteY375" fmla="*/ 557299 h 1234624"/>
                  <a:gd name="connsiteX376" fmla="*/ 369516 w 1189139"/>
                  <a:gd name="connsiteY376" fmla="*/ 555148 h 1234624"/>
                  <a:gd name="connsiteX377" fmla="*/ 364540 w 1189139"/>
                  <a:gd name="connsiteY377" fmla="*/ 546589 h 1234624"/>
                  <a:gd name="connsiteX378" fmla="*/ 360111 w 1189139"/>
                  <a:gd name="connsiteY378" fmla="*/ 544439 h 1234624"/>
                  <a:gd name="connsiteX379" fmla="*/ 359099 w 1189139"/>
                  <a:gd name="connsiteY379" fmla="*/ 540012 h 1234624"/>
                  <a:gd name="connsiteX380" fmla="*/ 348472 w 1189139"/>
                  <a:gd name="connsiteY380" fmla="*/ 537693 h 1234624"/>
                  <a:gd name="connsiteX381" fmla="*/ 343622 w 1189139"/>
                  <a:gd name="connsiteY381" fmla="*/ 534700 h 1234624"/>
                  <a:gd name="connsiteX382" fmla="*/ 344803 w 1189139"/>
                  <a:gd name="connsiteY382" fmla="*/ 531917 h 1234624"/>
                  <a:gd name="connsiteX383" fmla="*/ 344465 w 1189139"/>
                  <a:gd name="connsiteY383" fmla="*/ 530863 h 1234624"/>
                  <a:gd name="connsiteX384" fmla="*/ 342568 w 1189139"/>
                  <a:gd name="connsiteY384" fmla="*/ 530269 h 1234624"/>
                  <a:gd name="connsiteX385" fmla="*/ 340543 w 1189139"/>
                  <a:gd name="connsiteY385" fmla="*/ 530775 h 1234624"/>
                  <a:gd name="connsiteX386" fmla="*/ 339447 w 1189139"/>
                  <a:gd name="connsiteY386" fmla="*/ 529215 h 1234624"/>
                  <a:gd name="connsiteX387" fmla="*/ 339616 w 1189139"/>
                  <a:gd name="connsiteY387" fmla="*/ 528161 h 1234624"/>
                  <a:gd name="connsiteX388" fmla="*/ 343538 w 1189139"/>
                  <a:gd name="connsiteY388" fmla="*/ 527233 h 1234624"/>
                  <a:gd name="connsiteX389" fmla="*/ 343622 w 1189139"/>
                  <a:gd name="connsiteY389" fmla="*/ 526268 h 1234624"/>
                  <a:gd name="connsiteX390" fmla="*/ 342821 w 1189139"/>
                  <a:gd name="connsiteY390" fmla="*/ 525505 h 1234624"/>
                  <a:gd name="connsiteX391" fmla="*/ 337633 w 1189139"/>
                  <a:gd name="connsiteY391" fmla="*/ 524619 h 1234624"/>
                  <a:gd name="connsiteX392" fmla="*/ 334386 w 1189139"/>
                  <a:gd name="connsiteY392" fmla="*/ 519138 h 1234624"/>
                  <a:gd name="connsiteX393" fmla="*/ 332446 w 1189139"/>
                  <a:gd name="connsiteY393" fmla="*/ 518885 h 1234624"/>
                  <a:gd name="connsiteX394" fmla="*/ 318023 w 1189139"/>
                  <a:gd name="connsiteY394" fmla="*/ 520108 h 1234624"/>
                  <a:gd name="connsiteX395" fmla="*/ 315662 w 1189139"/>
                  <a:gd name="connsiteY395" fmla="*/ 518717 h 1234624"/>
                  <a:gd name="connsiteX396" fmla="*/ 314902 w 1189139"/>
                  <a:gd name="connsiteY396" fmla="*/ 514754 h 1234624"/>
                  <a:gd name="connsiteX397" fmla="*/ 302799 w 1189139"/>
                  <a:gd name="connsiteY397" fmla="*/ 516566 h 1234624"/>
                  <a:gd name="connsiteX398" fmla="*/ 299973 w 1189139"/>
                  <a:gd name="connsiteY398" fmla="*/ 513071 h 1234624"/>
                  <a:gd name="connsiteX399" fmla="*/ 297949 w 1189139"/>
                  <a:gd name="connsiteY399" fmla="*/ 513194 h 1234624"/>
                  <a:gd name="connsiteX400" fmla="*/ 293268 w 1189139"/>
                  <a:gd name="connsiteY400" fmla="*/ 517199 h 1234624"/>
                  <a:gd name="connsiteX401" fmla="*/ 290864 w 1189139"/>
                  <a:gd name="connsiteY401" fmla="*/ 516233 h 1234624"/>
                  <a:gd name="connsiteX402" fmla="*/ 289852 w 1189139"/>
                  <a:gd name="connsiteY402" fmla="*/ 516992 h 1234624"/>
                  <a:gd name="connsiteX403" fmla="*/ 289008 w 1189139"/>
                  <a:gd name="connsiteY403" fmla="*/ 522684 h 1234624"/>
                  <a:gd name="connsiteX404" fmla="*/ 277622 w 1189139"/>
                  <a:gd name="connsiteY404" fmla="*/ 519100 h 1234624"/>
                  <a:gd name="connsiteX405" fmla="*/ 274375 w 1189139"/>
                  <a:gd name="connsiteY405" fmla="*/ 514796 h 1234624"/>
                  <a:gd name="connsiteX406" fmla="*/ 269019 w 1189139"/>
                  <a:gd name="connsiteY406" fmla="*/ 514964 h 1234624"/>
                  <a:gd name="connsiteX407" fmla="*/ 260331 w 1189139"/>
                  <a:gd name="connsiteY407" fmla="*/ 504761 h 1234624"/>
                  <a:gd name="connsiteX408" fmla="*/ 257674 w 1189139"/>
                  <a:gd name="connsiteY408" fmla="*/ 503454 h 1234624"/>
                  <a:gd name="connsiteX409" fmla="*/ 256746 w 1189139"/>
                  <a:gd name="connsiteY409" fmla="*/ 500503 h 1234624"/>
                  <a:gd name="connsiteX410" fmla="*/ 255776 w 1189139"/>
                  <a:gd name="connsiteY410" fmla="*/ 499618 h 1234624"/>
                  <a:gd name="connsiteX411" fmla="*/ 251517 w 1189139"/>
                  <a:gd name="connsiteY411" fmla="*/ 502021 h 1234624"/>
                  <a:gd name="connsiteX412" fmla="*/ 250041 w 1189139"/>
                  <a:gd name="connsiteY412" fmla="*/ 501974 h 1234624"/>
                  <a:gd name="connsiteX413" fmla="*/ 249071 w 1189139"/>
                  <a:gd name="connsiteY413" fmla="*/ 497927 h 1234624"/>
                  <a:gd name="connsiteX414" fmla="*/ 243167 w 1189139"/>
                  <a:gd name="connsiteY414" fmla="*/ 499824 h 1234624"/>
                  <a:gd name="connsiteX415" fmla="*/ 230810 w 1189139"/>
                  <a:gd name="connsiteY415" fmla="*/ 492320 h 1234624"/>
                  <a:gd name="connsiteX416" fmla="*/ 230051 w 1189139"/>
                  <a:gd name="connsiteY416" fmla="*/ 492703 h 1234624"/>
                  <a:gd name="connsiteX417" fmla="*/ 230051 w 1189139"/>
                  <a:gd name="connsiteY417" fmla="*/ 495233 h 1234624"/>
                  <a:gd name="connsiteX418" fmla="*/ 226551 w 1189139"/>
                  <a:gd name="connsiteY418" fmla="*/ 496455 h 1234624"/>
                  <a:gd name="connsiteX419" fmla="*/ 225750 w 1189139"/>
                  <a:gd name="connsiteY419" fmla="*/ 498184 h 1234624"/>
                  <a:gd name="connsiteX420" fmla="*/ 224484 w 1189139"/>
                  <a:gd name="connsiteY420" fmla="*/ 498058 h 1234624"/>
                  <a:gd name="connsiteX421" fmla="*/ 211580 w 1189139"/>
                  <a:gd name="connsiteY421" fmla="*/ 490637 h 1234624"/>
                  <a:gd name="connsiteX422" fmla="*/ 210821 w 1189139"/>
                  <a:gd name="connsiteY422" fmla="*/ 491396 h 1234624"/>
                  <a:gd name="connsiteX423" fmla="*/ 211369 w 1189139"/>
                  <a:gd name="connsiteY423" fmla="*/ 493593 h 1234624"/>
                  <a:gd name="connsiteX424" fmla="*/ 205085 w 1189139"/>
                  <a:gd name="connsiteY424" fmla="*/ 499411 h 1234624"/>
                  <a:gd name="connsiteX425" fmla="*/ 200530 w 1189139"/>
                  <a:gd name="connsiteY425" fmla="*/ 498779 h 1234624"/>
                  <a:gd name="connsiteX426" fmla="*/ 199687 w 1189139"/>
                  <a:gd name="connsiteY426" fmla="*/ 501393 h 1234624"/>
                  <a:gd name="connsiteX427" fmla="*/ 195470 w 1189139"/>
                  <a:gd name="connsiteY427" fmla="*/ 502700 h 1234624"/>
                  <a:gd name="connsiteX428" fmla="*/ 192180 w 1189139"/>
                  <a:gd name="connsiteY428" fmla="*/ 500592 h 1234624"/>
                  <a:gd name="connsiteX429" fmla="*/ 188933 w 1189139"/>
                  <a:gd name="connsiteY429" fmla="*/ 500469 h 1234624"/>
                  <a:gd name="connsiteX430" fmla="*/ 185053 w 1189139"/>
                  <a:gd name="connsiteY430" fmla="*/ 503336 h 1234624"/>
                  <a:gd name="connsiteX431" fmla="*/ 182017 w 1189139"/>
                  <a:gd name="connsiteY431" fmla="*/ 503505 h 1234624"/>
                  <a:gd name="connsiteX432" fmla="*/ 180456 w 1189139"/>
                  <a:gd name="connsiteY432" fmla="*/ 506878 h 1234624"/>
                  <a:gd name="connsiteX433" fmla="*/ 179571 w 1189139"/>
                  <a:gd name="connsiteY433" fmla="*/ 507257 h 1234624"/>
                  <a:gd name="connsiteX434" fmla="*/ 175143 w 1189139"/>
                  <a:gd name="connsiteY434" fmla="*/ 504601 h 1234624"/>
                  <a:gd name="connsiteX435" fmla="*/ 172444 w 1189139"/>
                  <a:gd name="connsiteY435" fmla="*/ 507173 h 1234624"/>
                  <a:gd name="connsiteX436" fmla="*/ 172022 w 1189139"/>
                  <a:gd name="connsiteY436" fmla="*/ 509956 h 123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</a:cxnLst>
                <a:rect l="l" t="t" r="r" b="b"/>
                <a:pathLst>
                  <a:path w="1189139" h="1234624">
                    <a:moveTo>
                      <a:pt x="169787" y="510676"/>
                    </a:moveTo>
                    <a:lnTo>
                      <a:pt x="168479" y="512574"/>
                    </a:lnTo>
                    <a:lnTo>
                      <a:pt x="163461" y="512237"/>
                    </a:lnTo>
                    <a:lnTo>
                      <a:pt x="160045" y="513965"/>
                    </a:lnTo>
                    <a:lnTo>
                      <a:pt x="158990" y="513333"/>
                    </a:lnTo>
                    <a:cubicBezTo>
                      <a:pt x="158822" y="511351"/>
                      <a:pt x="157557" y="505786"/>
                      <a:pt x="155617" y="504605"/>
                    </a:cubicBezTo>
                    <a:lnTo>
                      <a:pt x="152243" y="503509"/>
                    </a:lnTo>
                    <a:lnTo>
                      <a:pt x="149713" y="500642"/>
                    </a:lnTo>
                    <a:lnTo>
                      <a:pt x="149923" y="497602"/>
                    </a:lnTo>
                    <a:lnTo>
                      <a:pt x="148152" y="497480"/>
                    </a:lnTo>
                    <a:lnTo>
                      <a:pt x="146507" y="499377"/>
                    </a:lnTo>
                    <a:lnTo>
                      <a:pt x="145664" y="499377"/>
                    </a:lnTo>
                    <a:lnTo>
                      <a:pt x="145537" y="494360"/>
                    </a:lnTo>
                    <a:lnTo>
                      <a:pt x="144821" y="494065"/>
                    </a:lnTo>
                    <a:lnTo>
                      <a:pt x="140308" y="496510"/>
                    </a:lnTo>
                    <a:cubicBezTo>
                      <a:pt x="138579" y="489765"/>
                      <a:pt x="131199" y="489469"/>
                      <a:pt x="126602" y="486227"/>
                    </a:cubicBezTo>
                    <a:cubicBezTo>
                      <a:pt x="125969" y="485763"/>
                      <a:pt x="121710" y="480869"/>
                      <a:pt x="120909" y="479987"/>
                    </a:cubicBezTo>
                    <a:cubicBezTo>
                      <a:pt x="119770" y="478722"/>
                      <a:pt x="116101" y="478427"/>
                      <a:pt x="114498" y="478305"/>
                    </a:cubicBezTo>
                    <a:lnTo>
                      <a:pt x="110956" y="481720"/>
                    </a:lnTo>
                    <a:cubicBezTo>
                      <a:pt x="107962" y="482479"/>
                      <a:pt x="98599" y="476661"/>
                      <a:pt x="96238" y="475017"/>
                    </a:cubicBezTo>
                    <a:lnTo>
                      <a:pt x="92611" y="475185"/>
                    </a:lnTo>
                    <a:cubicBezTo>
                      <a:pt x="90249" y="472740"/>
                      <a:pt x="82700" y="469409"/>
                      <a:pt x="81815" y="467929"/>
                    </a:cubicBezTo>
                    <a:cubicBezTo>
                      <a:pt x="81098" y="467676"/>
                      <a:pt x="79453" y="467339"/>
                      <a:pt x="78694" y="467807"/>
                    </a:cubicBezTo>
                    <a:lnTo>
                      <a:pt x="78483" y="469788"/>
                    </a:lnTo>
                    <a:cubicBezTo>
                      <a:pt x="78104" y="470842"/>
                      <a:pt x="70302" y="472234"/>
                      <a:pt x="68193" y="473836"/>
                    </a:cubicBezTo>
                    <a:lnTo>
                      <a:pt x="65831" y="472487"/>
                    </a:lnTo>
                    <a:cubicBezTo>
                      <a:pt x="63934" y="474595"/>
                      <a:pt x="58535" y="474890"/>
                      <a:pt x="56047" y="474384"/>
                    </a:cubicBezTo>
                    <a:lnTo>
                      <a:pt x="54445" y="476787"/>
                    </a:lnTo>
                    <a:lnTo>
                      <a:pt x="49848" y="475818"/>
                    </a:lnTo>
                    <a:cubicBezTo>
                      <a:pt x="50987" y="474932"/>
                      <a:pt x="52674" y="472571"/>
                      <a:pt x="52505" y="471011"/>
                    </a:cubicBezTo>
                    <a:lnTo>
                      <a:pt x="47739" y="470252"/>
                    </a:lnTo>
                    <a:lnTo>
                      <a:pt x="46137" y="467680"/>
                    </a:lnTo>
                    <a:lnTo>
                      <a:pt x="44323" y="466795"/>
                    </a:lnTo>
                    <a:lnTo>
                      <a:pt x="42004" y="468650"/>
                    </a:lnTo>
                    <a:cubicBezTo>
                      <a:pt x="39305" y="468435"/>
                      <a:pt x="34961" y="470501"/>
                      <a:pt x="32979" y="472103"/>
                    </a:cubicBezTo>
                    <a:lnTo>
                      <a:pt x="31503" y="471892"/>
                    </a:lnTo>
                    <a:lnTo>
                      <a:pt x="29816" y="469911"/>
                    </a:lnTo>
                    <a:lnTo>
                      <a:pt x="25852" y="471930"/>
                    </a:lnTo>
                    <a:lnTo>
                      <a:pt x="23279" y="470708"/>
                    </a:lnTo>
                    <a:cubicBezTo>
                      <a:pt x="21803" y="468895"/>
                      <a:pt x="25008" y="463793"/>
                      <a:pt x="23068" y="461601"/>
                    </a:cubicBezTo>
                    <a:cubicBezTo>
                      <a:pt x="17459" y="455066"/>
                      <a:pt x="-3542" y="431923"/>
                      <a:pt x="1181" y="422437"/>
                    </a:cubicBezTo>
                    <a:lnTo>
                      <a:pt x="2109" y="421885"/>
                    </a:lnTo>
                    <a:lnTo>
                      <a:pt x="5735" y="422053"/>
                    </a:lnTo>
                    <a:lnTo>
                      <a:pt x="6832" y="419992"/>
                    </a:lnTo>
                    <a:cubicBezTo>
                      <a:pt x="5482" y="416661"/>
                      <a:pt x="2826" y="412019"/>
                      <a:pt x="2235" y="408608"/>
                    </a:cubicBezTo>
                    <a:cubicBezTo>
                      <a:pt x="1603" y="405189"/>
                      <a:pt x="2994" y="398321"/>
                      <a:pt x="0" y="395749"/>
                    </a:cubicBezTo>
                    <a:lnTo>
                      <a:pt x="127" y="393763"/>
                    </a:lnTo>
                    <a:cubicBezTo>
                      <a:pt x="3458" y="387397"/>
                      <a:pt x="12441" y="385710"/>
                      <a:pt x="17375" y="380398"/>
                    </a:cubicBezTo>
                    <a:lnTo>
                      <a:pt x="18303" y="375844"/>
                    </a:lnTo>
                    <a:cubicBezTo>
                      <a:pt x="16827" y="374411"/>
                      <a:pt x="15983" y="370532"/>
                      <a:pt x="15899" y="368593"/>
                    </a:cubicBezTo>
                    <a:cubicBezTo>
                      <a:pt x="17755" y="364503"/>
                      <a:pt x="19821" y="359950"/>
                      <a:pt x="23237" y="356956"/>
                    </a:cubicBezTo>
                    <a:cubicBezTo>
                      <a:pt x="26316" y="357416"/>
                      <a:pt x="33949" y="354637"/>
                      <a:pt x="36732" y="353499"/>
                    </a:cubicBezTo>
                    <a:cubicBezTo>
                      <a:pt x="38925" y="352614"/>
                      <a:pt x="40486" y="339965"/>
                      <a:pt x="39052" y="336677"/>
                    </a:cubicBezTo>
                    <a:lnTo>
                      <a:pt x="43016" y="333262"/>
                    </a:lnTo>
                    <a:lnTo>
                      <a:pt x="41118" y="328160"/>
                    </a:lnTo>
                    <a:lnTo>
                      <a:pt x="42552" y="325795"/>
                    </a:lnTo>
                    <a:lnTo>
                      <a:pt x="51493" y="325335"/>
                    </a:lnTo>
                    <a:lnTo>
                      <a:pt x="55077" y="327275"/>
                    </a:lnTo>
                    <a:lnTo>
                      <a:pt x="58409" y="333262"/>
                    </a:lnTo>
                    <a:lnTo>
                      <a:pt x="59126" y="330896"/>
                    </a:lnTo>
                    <a:cubicBezTo>
                      <a:pt x="57312" y="326849"/>
                      <a:pt x="56596" y="312978"/>
                      <a:pt x="59463" y="309651"/>
                    </a:cubicBezTo>
                    <a:cubicBezTo>
                      <a:pt x="71103" y="305309"/>
                      <a:pt x="74519" y="309187"/>
                      <a:pt x="79453" y="307627"/>
                    </a:cubicBezTo>
                    <a:cubicBezTo>
                      <a:pt x="81013" y="306784"/>
                      <a:pt x="82279" y="302990"/>
                      <a:pt x="82574" y="301430"/>
                    </a:cubicBezTo>
                    <a:cubicBezTo>
                      <a:pt x="85399" y="297888"/>
                      <a:pt x="88815" y="299444"/>
                      <a:pt x="92442" y="301135"/>
                    </a:cubicBezTo>
                    <a:lnTo>
                      <a:pt x="95015" y="297593"/>
                    </a:lnTo>
                    <a:cubicBezTo>
                      <a:pt x="91725" y="293040"/>
                      <a:pt x="89448" y="287179"/>
                      <a:pt x="91641" y="281694"/>
                    </a:cubicBezTo>
                    <a:lnTo>
                      <a:pt x="87550" y="279084"/>
                    </a:lnTo>
                    <a:lnTo>
                      <a:pt x="86707" y="269977"/>
                    </a:lnTo>
                    <a:lnTo>
                      <a:pt x="85399" y="268966"/>
                    </a:lnTo>
                    <a:lnTo>
                      <a:pt x="82321" y="268839"/>
                    </a:lnTo>
                    <a:lnTo>
                      <a:pt x="81730" y="267532"/>
                    </a:lnTo>
                    <a:lnTo>
                      <a:pt x="82447" y="264539"/>
                    </a:lnTo>
                    <a:cubicBezTo>
                      <a:pt x="90334" y="254926"/>
                      <a:pt x="93581" y="263864"/>
                      <a:pt x="100624" y="245186"/>
                    </a:cubicBezTo>
                    <a:lnTo>
                      <a:pt x="98768" y="238736"/>
                    </a:lnTo>
                    <a:lnTo>
                      <a:pt x="97123" y="237724"/>
                    </a:lnTo>
                    <a:lnTo>
                      <a:pt x="89111" y="237812"/>
                    </a:lnTo>
                    <a:cubicBezTo>
                      <a:pt x="84345" y="231362"/>
                      <a:pt x="85442" y="226302"/>
                      <a:pt x="87128" y="218840"/>
                    </a:cubicBezTo>
                    <a:lnTo>
                      <a:pt x="84008" y="214535"/>
                    </a:lnTo>
                    <a:lnTo>
                      <a:pt x="84303" y="212684"/>
                    </a:lnTo>
                    <a:cubicBezTo>
                      <a:pt x="87719" y="213861"/>
                      <a:pt x="92569" y="213692"/>
                      <a:pt x="96027" y="213106"/>
                    </a:cubicBezTo>
                    <a:lnTo>
                      <a:pt x="99907" y="209817"/>
                    </a:lnTo>
                    <a:lnTo>
                      <a:pt x="99822" y="203999"/>
                    </a:lnTo>
                    <a:lnTo>
                      <a:pt x="95521" y="197970"/>
                    </a:lnTo>
                    <a:lnTo>
                      <a:pt x="95436" y="194471"/>
                    </a:lnTo>
                    <a:lnTo>
                      <a:pt x="102943" y="194977"/>
                    </a:lnTo>
                    <a:lnTo>
                      <a:pt x="104757" y="193876"/>
                    </a:lnTo>
                    <a:cubicBezTo>
                      <a:pt x="106697" y="191515"/>
                      <a:pt x="108341" y="186334"/>
                      <a:pt x="107498" y="183251"/>
                    </a:cubicBezTo>
                    <a:cubicBezTo>
                      <a:pt x="104925" y="184727"/>
                      <a:pt x="99738" y="187257"/>
                      <a:pt x="96617" y="187215"/>
                    </a:cubicBezTo>
                    <a:cubicBezTo>
                      <a:pt x="95183" y="179204"/>
                      <a:pt x="90291" y="170472"/>
                      <a:pt x="96828" y="164148"/>
                    </a:cubicBezTo>
                    <a:lnTo>
                      <a:pt x="93876" y="159848"/>
                    </a:lnTo>
                    <a:lnTo>
                      <a:pt x="95226" y="157402"/>
                    </a:lnTo>
                    <a:lnTo>
                      <a:pt x="105937" y="157866"/>
                    </a:lnTo>
                    <a:lnTo>
                      <a:pt x="107624" y="156896"/>
                    </a:lnTo>
                    <a:cubicBezTo>
                      <a:pt x="108383" y="154324"/>
                      <a:pt x="107413" y="149434"/>
                      <a:pt x="106697" y="146988"/>
                    </a:cubicBezTo>
                    <a:lnTo>
                      <a:pt x="108510" y="144754"/>
                    </a:lnTo>
                    <a:lnTo>
                      <a:pt x="110576" y="144965"/>
                    </a:lnTo>
                    <a:lnTo>
                      <a:pt x="114541" y="148759"/>
                    </a:lnTo>
                    <a:lnTo>
                      <a:pt x="116734" y="149219"/>
                    </a:lnTo>
                    <a:lnTo>
                      <a:pt x="123313" y="140955"/>
                    </a:lnTo>
                    <a:lnTo>
                      <a:pt x="123355" y="137919"/>
                    </a:lnTo>
                    <a:cubicBezTo>
                      <a:pt x="126729" y="137877"/>
                      <a:pt x="131663" y="136022"/>
                      <a:pt x="134235" y="133830"/>
                    </a:cubicBezTo>
                    <a:lnTo>
                      <a:pt x="137314" y="134251"/>
                    </a:lnTo>
                    <a:lnTo>
                      <a:pt x="142670" y="142557"/>
                    </a:lnTo>
                    <a:lnTo>
                      <a:pt x="146845" y="142178"/>
                    </a:lnTo>
                    <a:cubicBezTo>
                      <a:pt x="148953" y="140871"/>
                      <a:pt x="150429" y="136785"/>
                      <a:pt x="150345" y="134462"/>
                    </a:cubicBezTo>
                    <a:cubicBezTo>
                      <a:pt x="151104" y="133324"/>
                      <a:pt x="153550" y="130503"/>
                      <a:pt x="155068" y="130373"/>
                    </a:cubicBezTo>
                    <a:lnTo>
                      <a:pt x="157051" y="130963"/>
                    </a:lnTo>
                    <a:lnTo>
                      <a:pt x="159581" y="136233"/>
                    </a:lnTo>
                    <a:cubicBezTo>
                      <a:pt x="162322" y="139142"/>
                      <a:pt x="171516" y="139484"/>
                      <a:pt x="174932" y="137962"/>
                    </a:cubicBezTo>
                    <a:lnTo>
                      <a:pt x="179276" y="140496"/>
                    </a:lnTo>
                    <a:lnTo>
                      <a:pt x="182396" y="139732"/>
                    </a:lnTo>
                    <a:lnTo>
                      <a:pt x="185728" y="144665"/>
                    </a:lnTo>
                    <a:lnTo>
                      <a:pt x="189776" y="144623"/>
                    </a:lnTo>
                    <a:lnTo>
                      <a:pt x="192982" y="148380"/>
                    </a:lnTo>
                    <a:lnTo>
                      <a:pt x="197072" y="149265"/>
                    </a:lnTo>
                    <a:cubicBezTo>
                      <a:pt x="198506" y="146225"/>
                      <a:pt x="208543" y="135516"/>
                      <a:pt x="211917" y="136570"/>
                    </a:cubicBezTo>
                    <a:cubicBezTo>
                      <a:pt x="214700" y="139142"/>
                      <a:pt x="219845" y="143110"/>
                      <a:pt x="223852" y="140702"/>
                    </a:cubicBezTo>
                    <a:cubicBezTo>
                      <a:pt x="226340" y="135980"/>
                      <a:pt x="231907" y="133952"/>
                      <a:pt x="236925" y="134290"/>
                    </a:cubicBezTo>
                    <a:lnTo>
                      <a:pt x="240805" y="131676"/>
                    </a:lnTo>
                    <a:lnTo>
                      <a:pt x="243251" y="125815"/>
                    </a:lnTo>
                    <a:cubicBezTo>
                      <a:pt x="246119" y="124424"/>
                      <a:pt x="251517" y="124213"/>
                      <a:pt x="254596" y="124255"/>
                    </a:cubicBezTo>
                    <a:cubicBezTo>
                      <a:pt x="257042" y="126574"/>
                      <a:pt x="262735" y="126869"/>
                      <a:pt x="265645" y="125688"/>
                    </a:cubicBezTo>
                    <a:lnTo>
                      <a:pt x="269019" y="127843"/>
                    </a:lnTo>
                    <a:cubicBezTo>
                      <a:pt x="271212" y="128640"/>
                      <a:pt x="275302" y="126743"/>
                      <a:pt x="276905" y="125440"/>
                    </a:cubicBezTo>
                    <a:lnTo>
                      <a:pt x="280237" y="126199"/>
                    </a:lnTo>
                    <a:lnTo>
                      <a:pt x="282767" y="134462"/>
                    </a:lnTo>
                    <a:lnTo>
                      <a:pt x="285719" y="136617"/>
                    </a:lnTo>
                    <a:lnTo>
                      <a:pt x="297696" y="137671"/>
                    </a:lnTo>
                    <a:cubicBezTo>
                      <a:pt x="299720" y="134214"/>
                      <a:pt x="305329" y="127299"/>
                      <a:pt x="309547" y="126245"/>
                    </a:cubicBezTo>
                    <a:cubicBezTo>
                      <a:pt x="314692" y="126536"/>
                      <a:pt x="318065" y="131009"/>
                      <a:pt x="323506" y="131347"/>
                    </a:cubicBezTo>
                    <a:cubicBezTo>
                      <a:pt x="326584" y="135816"/>
                      <a:pt x="333964" y="137376"/>
                      <a:pt x="338308" y="140875"/>
                    </a:cubicBezTo>
                    <a:cubicBezTo>
                      <a:pt x="338308" y="143911"/>
                      <a:pt x="338266" y="144665"/>
                      <a:pt x="336537" y="147659"/>
                    </a:cubicBezTo>
                    <a:cubicBezTo>
                      <a:pt x="338561" y="149982"/>
                      <a:pt x="339784" y="154868"/>
                      <a:pt x="339742" y="157866"/>
                    </a:cubicBezTo>
                    <a:lnTo>
                      <a:pt x="343580" y="161450"/>
                    </a:lnTo>
                    <a:cubicBezTo>
                      <a:pt x="343959" y="162673"/>
                      <a:pt x="344634" y="166341"/>
                      <a:pt x="343706" y="167479"/>
                    </a:cubicBezTo>
                    <a:lnTo>
                      <a:pt x="345140" y="171737"/>
                    </a:lnTo>
                    <a:lnTo>
                      <a:pt x="350538" y="175911"/>
                    </a:lnTo>
                    <a:lnTo>
                      <a:pt x="352562" y="175532"/>
                    </a:lnTo>
                    <a:cubicBezTo>
                      <a:pt x="354039" y="175789"/>
                      <a:pt x="355894" y="177728"/>
                      <a:pt x="356569" y="178951"/>
                    </a:cubicBezTo>
                    <a:cubicBezTo>
                      <a:pt x="359015" y="178656"/>
                      <a:pt x="363063" y="178525"/>
                      <a:pt x="365425" y="179499"/>
                    </a:cubicBezTo>
                    <a:lnTo>
                      <a:pt x="366985" y="178951"/>
                    </a:lnTo>
                    <a:lnTo>
                      <a:pt x="368335" y="175911"/>
                    </a:lnTo>
                    <a:lnTo>
                      <a:pt x="369811" y="175152"/>
                    </a:lnTo>
                    <a:lnTo>
                      <a:pt x="370908" y="175616"/>
                    </a:lnTo>
                    <a:lnTo>
                      <a:pt x="373311" y="173171"/>
                    </a:lnTo>
                    <a:lnTo>
                      <a:pt x="374577" y="173339"/>
                    </a:lnTo>
                    <a:lnTo>
                      <a:pt x="375631" y="175738"/>
                    </a:lnTo>
                    <a:cubicBezTo>
                      <a:pt x="376812" y="176539"/>
                      <a:pt x="381662" y="179406"/>
                      <a:pt x="383138" y="178947"/>
                    </a:cubicBezTo>
                    <a:cubicBezTo>
                      <a:pt x="384403" y="176923"/>
                      <a:pt x="388198" y="173124"/>
                      <a:pt x="390813" y="172876"/>
                    </a:cubicBezTo>
                    <a:cubicBezTo>
                      <a:pt x="391994" y="170135"/>
                      <a:pt x="395241" y="165455"/>
                      <a:pt x="398109" y="164106"/>
                    </a:cubicBezTo>
                    <a:lnTo>
                      <a:pt x="401609" y="163895"/>
                    </a:lnTo>
                    <a:lnTo>
                      <a:pt x="403802" y="161619"/>
                    </a:lnTo>
                    <a:lnTo>
                      <a:pt x="405194" y="161323"/>
                    </a:lnTo>
                    <a:cubicBezTo>
                      <a:pt x="407724" y="159384"/>
                      <a:pt x="410634" y="153397"/>
                      <a:pt x="411815" y="150572"/>
                    </a:cubicBezTo>
                    <a:cubicBezTo>
                      <a:pt x="415231" y="148591"/>
                      <a:pt x="417761" y="145639"/>
                      <a:pt x="421388" y="144501"/>
                    </a:cubicBezTo>
                    <a:lnTo>
                      <a:pt x="423665" y="145222"/>
                    </a:lnTo>
                    <a:cubicBezTo>
                      <a:pt x="426617" y="143536"/>
                      <a:pt x="432690" y="142013"/>
                      <a:pt x="436064" y="143236"/>
                    </a:cubicBezTo>
                    <a:lnTo>
                      <a:pt x="437203" y="142098"/>
                    </a:lnTo>
                    <a:lnTo>
                      <a:pt x="434757" y="138004"/>
                    </a:lnTo>
                    <a:lnTo>
                      <a:pt x="438257" y="133914"/>
                    </a:lnTo>
                    <a:lnTo>
                      <a:pt x="438805" y="130162"/>
                    </a:lnTo>
                    <a:lnTo>
                      <a:pt x="442938" y="129066"/>
                    </a:lnTo>
                    <a:cubicBezTo>
                      <a:pt x="443360" y="117724"/>
                      <a:pt x="451921" y="118230"/>
                      <a:pt x="460609" y="117471"/>
                    </a:cubicBezTo>
                    <a:cubicBezTo>
                      <a:pt x="462591" y="114600"/>
                      <a:pt x="467609" y="110304"/>
                      <a:pt x="471489" y="111526"/>
                    </a:cubicBezTo>
                    <a:cubicBezTo>
                      <a:pt x="472712" y="112749"/>
                      <a:pt x="475327" y="113635"/>
                      <a:pt x="477014" y="113719"/>
                    </a:cubicBezTo>
                    <a:cubicBezTo>
                      <a:pt x="478701" y="112286"/>
                      <a:pt x="482960" y="111232"/>
                      <a:pt x="485026" y="110852"/>
                    </a:cubicBezTo>
                    <a:lnTo>
                      <a:pt x="487936" y="115110"/>
                    </a:lnTo>
                    <a:cubicBezTo>
                      <a:pt x="489581" y="116122"/>
                      <a:pt x="492744" y="116544"/>
                      <a:pt x="494600" y="115996"/>
                    </a:cubicBezTo>
                    <a:lnTo>
                      <a:pt x="498775" y="112454"/>
                    </a:lnTo>
                    <a:lnTo>
                      <a:pt x="504510" y="116839"/>
                    </a:lnTo>
                    <a:cubicBezTo>
                      <a:pt x="511089" y="116965"/>
                      <a:pt x="512776" y="108828"/>
                      <a:pt x="514168" y="103937"/>
                    </a:cubicBezTo>
                    <a:cubicBezTo>
                      <a:pt x="522602" y="99295"/>
                      <a:pt x="529350" y="92596"/>
                      <a:pt x="536308" y="86103"/>
                    </a:cubicBezTo>
                    <a:cubicBezTo>
                      <a:pt x="537953" y="84543"/>
                      <a:pt x="544616" y="84670"/>
                      <a:pt x="546767" y="84164"/>
                    </a:cubicBezTo>
                    <a:cubicBezTo>
                      <a:pt x="550057" y="83405"/>
                      <a:pt x="555834" y="75268"/>
                      <a:pt x="558027" y="72654"/>
                    </a:cubicBezTo>
                    <a:cubicBezTo>
                      <a:pt x="560304" y="69918"/>
                      <a:pt x="562750" y="67299"/>
                      <a:pt x="563805" y="63762"/>
                    </a:cubicBezTo>
                    <a:lnTo>
                      <a:pt x="567769" y="61106"/>
                    </a:lnTo>
                    <a:cubicBezTo>
                      <a:pt x="568992" y="54655"/>
                      <a:pt x="569751" y="45038"/>
                      <a:pt x="570131" y="34038"/>
                    </a:cubicBezTo>
                    <a:lnTo>
                      <a:pt x="571311" y="34080"/>
                    </a:lnTo>
                    <a:lnTo>
                      <a:pt x="594506" y="21432"/>
                    </a:lnTo>
                    <a:cubicBezTo>
                      <a:pt x="594506" y="21432"/>
                      <a:pt x="611375" y="10892"/>
                      <a:pt x="618756" y="3513"/>
                    </a:cubicBezTo>
                    <a:cubicBezTo>
                      <a:pt x="626136" y="-3865"/>
                      <a:pt x="638788" y="1405"/>
                      <a:pt x="645113" y="9838"/>
                    </a:cubicBezTo>
                    <a:cubicBezTo>
                      <a:pt x="651439" y="18270"/>
                      <a:pt x="666200" y="61485"/>
                      <a:pt x="668308" y="66755"/>
                    </a:cubicBezTo>
                    <a:cubicBezTo>
                      <a:pt x="670417" y="72026"/>
                      <a:pt x="670417" y="102593"/>
                      <a:pt x="669363" y="107863"/>
                    </a:cubicBezTo>
                    <a:cubicBezTo>
                      <a:pt x="668308" y="113133"/>
                      <a:pt x="645113" y="159510"/>
                      <a:pt x="645113" y="159510"/>
                    </a:cubicBezTo>
                    <a:lnTo>
                      <a:pt x="660928" y="165835"/>
                    </a:lnTo>
                    <a:cubicBezTo>
                      <a:pt x="660928" y="165835"/>
                      <a:pt x="699938" y="151078"/>
                      <a:pt x="704155" y="148970"/>
                    </a:cubicBezTo>
                    <a:cubicBezTo>
                      <a:pt x="708372" y="146862"/>
                      <a:pt x="714698" y="142646"/>
                      <a:pt x="715752" y="137376"/>
                    </a:cubicBezTo>
                    <a:cubicBezTo>
                      <a:pt x="716807" y="132106"/>
                      <a:pt x="735784" y="121565"/>
                      <a:pt x="743165" y="118403"/>
                    </a:cubicBezTo>
                    <a:cubicBezTo>
                      <a:pt x="750545" y="115241"/>
                      <a:pt x="763197" y="125781"/>
                      <a:pt x="768468" y="133160"/>
                    </a:cubicBezTo>
                    <a:cubicBezTo>
                      <a:pt x="773740" y="140538"/>
                      <a:pt x="779011" y="152132"/>
                      <a:pt x="779011" y="152132"/>
                    </a:cubicBezTo>
                    <a:cubicBezTo>
                      <a:pt x="779011" y="152132"/>
                      <a:pt x="814858" y="153186"/>
                      <a:pt x="820129" y="155294"/>
                    </a:cubicBezTo>
                    <a:cubicBezTo>
                      <a:pt x="825401" y="157402"/>
                      <a:pt x="857030" y="159510"/>
                      <a:pt x="857030" y="159510"/>
                    </a:cubicBezTo>
                    <a:lnTo>
                      <a:pt x="879171" y="177429"/>
                    </a:lnTo>
                    <a:cubicBezTo>
                      <a:pt x="879171" y="177429"/>
                      <a:pt x="884443" y="182699"/>
                      <a:pt x="888660" y="190077"/>
                    </a:cubicBezTo>
                    <a:cubicBezTo>
                      <a:pt x="892877" y="197456"/>
                      <a:pt x="889714" y="209050"/>
                      <a:pt x="889714" y="209050"/>
                    </a:cubicBezTo>
                    <a:cubicBezTo>
                      <a:pt x="889714" y="209050"/>
                      <a:pt x="907638" y="221698"/>
                      <a:pt x="912909" y="225915"/>
                    </a:cubicBezTo>
                    <a:cubicBezTo>
                      <a:pt x="918181" y="230131"/>
                      <a:pt x="926615" y="229077"/>
                      <a:pt x="926615" y="229077"/>
                    </a:cubicBezTo>
                    <a:cubicBezTo>
                      <a:pt x="926615" y="229077"/>
                      <a:pt x="976168" y="231185"/>
                      <a:pt x="982494" y="231185"/>
                    </a:cubicBezTo>
                    <a:cubicBezTo>
                      <a:pt x="988820" y="231185"/>
                      <a:pt x="1004634" y="242779"/>
                      <a:pt x="1004634" y="242779"/>
                    </a:cubicBezTo>
                    <a:lnTo>
                      <a:pt x="1029938" y="242779"/>
                    </a:lnTo>
                    <a:cubicBezTo>
                      <a:pt x="1038372" y="242779"/>
                      <a:pt x="1054187" y="251211"/>
                      <a:pt x="1063676" y="260698"/>
                    </a:cubicBezTo>
                    <a:cubicBezTo>
                      <a:pt x="1073165" y="270184"/>
                      <a:pt x="1072110" y="282832"/>
                      <a:pt x="1072110" y="282832"/>
                    </a:cubicBezTo>
                    <a:lnTo>
                      <a:pt x="1059459" y="283886"/>
                    </a:lnTo>
                    <a:lnTo>
                      <a:pt x="1043644" y="300751"/>
                    </a:lnTo>
                    <a:lnTo>
                      <a:pt x="1055241" y="317616"/>
                    </a:lnTo>
                    <a:lnTo>
                      <a:pt x="1067893" y="359777"/>
                    </a:lnTo>
                    <a:lnTo>
                      <a:pt x="1048916" y="377695"/>
                    </a:lnTo>
                    <a:lnTo>
                      <a:pt x="1015178" y="378749"/>
                    </a:lnTo>
                    <a:lnTo>
                      <a:pt x="1000417" y="395614"/>
                    </a:lnTo>
                    <a:cubicBezTo>
                      <a:pt x="1000417" y="395614"/>
                      <a:pt x="1001471" y="406154"/>
                      <a:pt x="1000417" y="417749"/>
                    </a:cubicBezTo>
                    <a:cubicBezTo>
                      <a:pt x="999363" y="429343"/>
                      <a:pt x="986711" y="423019"/>
                      <a:pt x="978277" y="415641"/>
                    </a:cubicBezTo>
                    <a:cubicBezTo>
                      <a:pt x="969842" y="408262"/>
                      <a:pt x="963516" y="417749"/>
                      <a:pt x="963516" y="421965"/>
                    </a:cubicBezTo>
                    <a:cubicBezTo>
                      <a:pt x="963516" y="426181"/>
                      <a:pt x="960353" y="439883"/>
                      <a:pt x="959299" y="444100"/>
                    </a:cubicBezTo>
                    <a:cubicBezTo>
                      <a:pt x="958245" y="448316"/>
                      <a:pt x="962462" y="492585"/>
                      <a:pt x="962462" y="492585"/>
                    </a:cubicBezTo>
                    <a:cubicBezTo>
                      <a:pt x="962462" y="492585"/>
                      <a:pt x="980385" y="489423"/>
                      <a:pt x="984602" y="485207"/>
                    </a:cubicBezTo>
                    <a:cubicBezTo>
                      <a:pt x="988820" y="480991"/>
                      <a:pt x="1032047" y="491531"/>
                      <a:pt x="1032047" y="491531"/>
                    </a:cubicBezTo>
                    <a:lnTo>
                      <a:pt x="1052079" y="533692"/>
                    </a:lnTo>
                    <a:lnTo>
                      <a:pt x="1054187" y="544233"/>
                    </a:lnTo>
                    <a:lnTo>
                      <a:pt x="1071056" y="544233"/>
                    </a:lnTo>
                    <a:cubicBezTo>
                      <a:pt x="1077382" y="544233"/>
                      <a:pt x="1078436" y="555827"/>
                      <a:pt x="1078436" y="555827"/>
                    </a:cubicBezTo>
                    <a:cubicBezTo>
                      <a:pt x="1078436" y="555827"/>
                      <a:pt x="1081599" y="577962"/>
                      <a:pt x="1081599" y="585340"/>
                    </a:cubicBezTo>
                    <a:cubicBezTo>
                      <a:pt x="1081599" y="592718"/>
                      <a:pt x="1077382" y="596935"/>
                      <a:pt x="1065785" y="603259"/>
                    </a:cubicBezTo>
                    <a:cubicBezTo>
                      <a:pt x="1054187" y="609583"/>
                      <a:pt x="1054904" y="621135"/>
                      <a:pt x="1054904" y="621135"/>
                    </a:cubicBezTo>
                    <a:cubicBezTo>
                      <a:pt x="1065405" y="620334"/>
                      <a:pt x="1074936" y="617884"/>
                      <a:pt x="1076876" y="624676"/>
                    </a:cubicBezTo>
                    <a:cubicBezTo>
                      <a:pt x="1079153" y="632514"/>
                      <a:pt x="1085985" y="635845"/>
                      <a:pt x="1092733" y="628050"/>
                    </a:cubicBezTo>
                    <a:cubicBezTo>
                      <a:pt x="1099101" y="620587"/>
                      <a:pt x="1109644" y="624592"/>
                      <a:pt x="1117446" y="623285"/>
                    </a:cubicBezTo>
                    <a:cubicBezTo>
                      <a:pt x="1117446" y="623285"/>
                      <a:pt x="1133261" y="624339"/>
                      <a:pt x="1137478" y="622231"/>
                    </a:cubicBezTo>
                    <a:cubicBezTo>
                      <a:pt x="1141695" y="620123"/>
                      <a:pt x="1142749" y="620123"/>
                      <a:pt x="1148021" y="624339"/>
                    </a:cubicBezTo>
                    <a:cubicBezTo>
                      <a:pt x="1153293" y="628556"/>
                      <a:pt x="1166999" y="639096"/>
                      <a:pt x="1173325" y="644366"/>
                    </a:cubicBezTo>
                    <a:cubicBezTo>
                      <a:pt x="1179650" y="649636"/>
                      <a:pt x="1189139" y="663339"/>
                      <a:pt x="1189139" y="663339"/>
                    </a:cubicBezTo>
                    <a:cubicBezTo>
                      <a:pt x="1189139" y="663339"/>
                      <a:pt x="1184922" y="710770"/>
                      <a:pt x="1183868" y="714986"/>
                    </a:cubicBezTo>
                    <a:cubicBezTo>
                      <a:pt x="1182813" y="719202"/>
                      <a:pt x="1176488" y="726581"/>
                      <a:pt x="1176488" y="726581"/>
                    </a:cubicBezTo>
                    <a:lnTo>
                      <a:pt x="1168053" y="742391"/>
                    </a:lnTo>
                    <a:lnTo>
                      <a:pt x="1180705" y="744499"/>
                    </a:lnTo>
                    <a:lnTo>
                      <a:pt x="1163836" y="770850"/>
                    </a:lnTo>
                    <a:lnTo>
                      <a:pt x="1182813" y="797201"/>
                    </a:lnTo>
                    <a:cubicBezTo>
                      <a:pt x="1182813" y="797201"/>
                      <a:pt x="1183868" y="809849"/>
                      <a:pt x="1177542" y="806687"/>
                    </a:cubicBezTo>
                    <a:cubicBezTo>
                      <a:pt x="1171216" y="803525"/>
                      <a:pt x="1152238" y="801417"/>
                      <a:pt x="1149075" y="805633"/>
                    </a:cubicBezTo>
                    <a:cubicBezTo>
                      <a:pt x="1145912" y="809849"/>
                      <a:pt x="1138532" y="804579"/>
                      <a:pt x="1138532" y="804579"/>
                    </a:cubicBezTo>
                    <a:lnTo>
                      <a:pt x="1114283" y="797201"/>
                    </a:lnTo>
                    <a:lnTo>
                      <a:pt x="1101631" y="814065"/>
                    </a:lnTo>
                    <a:lnTo>
                      <a:pt x="1045753" y="814065"/>
                    </a:lnTo>
                    <a:cubicBezTo>
                      <a:pt x="1045753" y="814065"/>
                      <a:pt x="1030992" y="790877"/>
                      <a:pt x="1029938" y="785607"/>
                    </a:cubicBezTo>
                    <a:cubicBezTo>
                      <a:pt x="1028884" y="780336"/>
                      <a:pt x="1020449" y="770850"/>
                      <a:pt x="1020449" y="770850"/>
                    </a:cubicBezTo>
                    <a:lnTo>
                      <a:pt x="1002526" y="771904"/>
                    </a:lnTo>
                    <a:lnTo>
                      <a:pt x="982494" y="751877"/>
                    </a:lnTo>
                    <a:lnTo>
                      <a:pt x="965625" y="766634"/>
                    </a:lnTo>
                    <a:lnTo>
                      <a:pt x="939267" y="771904"/>
                    </a:lnTo>
                    <a:lnTo>
                      <a:pt x="941376" y="818282"/>
                    </a:lnTo>
                    <a:lnTo>
                      <a:pt x="931887" y="826714"/>
                    </a:lnTo>
                    <a:lnTo>
                      <a:pt x="933995" y="849903"/>
                    </a:lnTo>
                    <a:lnTo>
                      <a:pt x="944538" y="849903"/>
                    </a:lnTo>
                    <a:cubicBezTo>
                      <a:pt x="944538" y="849903"/>
                      <a:pt x="949810" y="876253"/>
                      <a:pt x="957190" y="882578"/>
                    </a:cubicBezTo>
                    <a:cubicBezTo>
                      <a:pt x="964570" y="888902"/>
                      <a:pt x="980385" y="903658"/>
                      <a:pt x="980385" y="903658"/>
                    </a:cubicBezTo>
                    <a:lnTo>
                      <a:pt x="990928" y="917361"/>
                    </a:lnTo>
                    <a:lnTo>
                      <a:pt x="990928" y="935279"/>
                    </a:lnTo>
                    <a:lnTo>
                      <a:pt x="978277" y="936333"/>
                    </a:lnTo>
                    <a:lnTo>
                      <a:pt x="962462" y="960576"/>
                    </a:lnTo>
                    <a:lnTo>
                      <a:pt x="961408" y="969008"/>
                    </a:lnTo>
                    <a:cubicBezTo>
                      <a:pt x="961408" y="969008"/>
                      <a:pt x="988820" y="972171"/>
                      <a:pt x="999363" y="969008"/>
                    </a:cubicBezTo>
                    <a:cubicBezTo>
                      <a:pt x="1009906" y="965846"/>
                      <a:pt x="1030992" y="962684"/>
                      <a:pt x="1030992" y="962684"/>
                    </a:cubicBezTo>
                    <a:lnTo>
                      <a:pt x="1082654" y="1002738"/>
                    </a:lnTo>
                    <a:lnTo>
                      <a:pt x="1084762" y="1018548"/>
                    </a:lnTo>
                    <a:cubicBezTo>
                      <a:pt x="1084762" y="1018548"/>
                      <a:pt x="1095305" y="1028034"/>
                      <a:pt x="1091088" y="1036467"/>
                    </a:cubicBezTo>
                    <a:cubicBezTo>
                      <a:pt x="1086871" y="1044899"/>
                      <a:pt x="1083708" y="1057547"/>
                      <a:pt x="1087925" y="1061763"/>
                    </a:cubicBezTo>
                    <a:cubicBezTo>
                      <a:pt x="1092142" y="1065980"/>
                      <a:pt x="1091088" y="1071250"/>
                      <a:pt x="1091088" y="1076520"/>
                    </a:cubicBezTo>
                    <a:cubicBezTo>
                      <a:pt x="1091088" y="1081790"/>
                      <a:pt x="1087925" y="1131330"/>
                      <a:pt x="1087925" y="1131330"/>
                    </a:cubicBezTo>
                    <a:cubicBezTo>
                      <a:pt x="1087925" y="1131330"/>
                      <a:pt x="1083708" y="1135546"/>
                      <a:pt x="1086871" y="1141870"/>
                    </a:cubicBezTo>
                    <a:cubicBezTo>
                      <a:pt x="1090034" y="1148194"/>
                      <a:pt x="1095305" y="1168221"/>
                      <a:pt x="1095305" y="1168221"/>
                    </a:cubicBezTo>
                    <a:cubicBezTo>
                      <a:pt x="1095305" y="1168221"/>
                      <a:pt x="1087925" y="1181923"/>
                      <a:pt x="1083708" y="1182977"/>
                    </a:cubicBezTo>
                    <a:cubicBezTo>
                      <a:pt x="1079491" y="1184031"/>
                      <a:pt x="1077382" y="1181923"/>
                      <a:pt x="1073165" y="1178761"/>
                    </a:cubicBezTo>
                    <a:cubicBezTo>
                      <a:pt x="1068948" y="1175599"/>
                      <a:pt x="1062622" y="1174545"/>
                      <a:pt x="1060513" y="1181923"/>
                    </a:cubicBezTo>
                    <a:cubicBezTo>
                      <a:pt x="1058404" y="1189302"/>
                      <a:pt x="1047861" y="1215652"/>
                      <a:pt x="1047861" y="1215652"/>
                    </a:cubicBezTo>
                    <a:lnTo>
                      <a:pt x="1035209" y="1215652"/>
                    </a:lnTo>
                    <a:lnTo>
                      <a:pt x="1030992" y="1221977"/>
                    </a:lnTo>
                    <a:lnTo>
                      <a:pt x="1014123" y="1219869"/>
                    </a:lnTo>
                    <a:lnTo>
                      <a:pt x="1001471" y="1234625"/>
                    </a:lnTo>
                    <a:lnTo>
                      <a:pt x="977222" y="1221977"/>
                    </a:lnTo>
                    <a:cubicBezTo>
                      <a:pt x="986711" y="1217760"/>
                      <a:pt x="980385" y="1194572"/>
                      <a:pt x="980385" y="1188248"/>
                    </a:cubicBezTo>
                    <a:cubicBezTo>
                      <a:pt x="980385" y="1181923"/>
                      <a:pt x="983548" y="1168221"/>
                      <a:pt x="988820" y="1157681"/>
                    </a:cubicBezTo>
                    <a:cubicBezTo>
                      <a:pt x="994091" y="1147140"/>
                      <a:pt x="991898" y="1124542"/>
                      <a:pt x="991898" y="1124542"/>
                    </a:cubicBezTo>
                    <a:cubicBezTo>
                      <a:pt x="991898" y="1124542"/>
                      <a:pt x="975114" y="1116573"/>
                      <a:pt x="973806" y="1111303"/>
                    </a:cubicBezTo>
                    <a:cubicBezTo>
                      <a:pt x="972499" y="1105991"/>
                      <a:pt x="954491" y="1100088"/>
                      <a:pt x="954491" y="1100088"/>
                    </a:cubicBezTo>
                    <a:cubicBezTo>
                      <a:pt x="954491" y="1100088"/>
                      <a:pt x="942430" y="1097601"/>
                      <a:pt x="941207" y="1092499"/>
                    </a:cubicBezTo>
                    <a:cubicBezTo>
                      <a:pt x="939984" y="1087397"/>
                      <a:pt x="928724" y="1084952"/>
                      <a:pt x="910505" y="1084741"/>
                    </a:cubicBezTo>
                    <a:cubicBezTo>
                      <a:pt x="892329" y="1084573"/>
                      <a:pt x="878496" y="1074581"/>
                      <a:pt x="878496" y="1074581"/>
                    </a:cubicBezTo>
                    <a:lnTo>
                      <a:pt x="865971" y="1055819"/>
                    </a:lnTo>
                    <a:cubicBezTo>
                      <a:pt x="857241" y="1055734"/>
                      <a:pt x="847162" y="1040852"/>
                      <a:pt x="851211" y="1032967"/>
                    </a:cubicBezTo>
                    <a:lnTo>
                      <a:pt x="849819" y="1030606"/>
                    </a:lnTo>
                    <a:cubicBezTo>
                      <a:pt x="844969" y="1028283"/>
                      <a:pt x="837589" y="1025669"/>
                      <a:pt x="833330" y="1022595"/>
                    </a:cubicBezTo>
                    <a:cubicBezTo>
                      <a:pt x="828142" y="1018801"/>
                      <a:pt x="818316" y="1002189"/>
                      <a:pt x="809924" y="1004550"/>
                    </a:cubicBezTo>
                    <a:cubicBezTo>
                      <a:pt x="809207" y="1007460"/>
                      <a:pt x="807815" y="1011001"/>
                      <a:pt x="805200" y="1012772"/>
                    </a:cubicBezTo>
                    <a:cubicBezTo>
                      <a:pt x="804020" y="1013109"/>
                      <a:pt x="800688" y="1011001"/>
                      <a:pt x="799760" y="1010326"/>
                    </a:cubicBezTo>
                    <a:cubicBezTo>
                      <a:pt x="796850" y="1010031"/>
                      <a:pt x="792675" y="1011638"/>
                      <a:pt x="790609" y="1011339"/>
                    </a:cubicBezTo>
                    <a:cubicBezTo>
                      <a:pt x="784705" y="1010453"/>
                      <a:pt x="779813" y="1007206"/>
                      <a:pt x="773445" y="1007544"/>
                    </a:cubicBezTo>
                    <a:cubicBezTo>
                      <a:pt x="771209" y="1006490"/>
                      <a:pt x="768595" y="1003496"/>
                      <a:pt x="767751" y="1001178"/>
                    </a:cubicBezTo>
                    <a:lnTo>
                      <a:pt x="764841" y="1001599"/>
                    </a:lnTo>
                    <a:lnTo>
                      <a:pt x="762227" y="1000292"/>
                    </a:lnTo>
                    <a:lnTo>
                      <a:pt x="761383" y="997088"/>
                    </a:lnTo>
                    <a:lnTo>
                      <a:pt x="764420" y="986459"/>
                    </a:lnTo>
                    <a:lnTo>
                      <a:pt x="763197" y="984777"/>
                    </a:lnTo>
                    <a:cubicBezTo>
                      <a:pt x="762775" y="983090"/>
                      <a:pt x="762395" y="978575"/>
                      <a:pt x="763745" y="977141"/>
                    </a:cubicBezTo>
                    <a:lnTo>
                      <a:pt x="767076" y="974991"/>
                    </a:lnTo>
                    <a:lnTo>
                      <a:pt x="763998" y="972377"/>
                    </a:lnTo>
                    <a:lnTo>
                      <a:pt x="764673" y="969847"/>
                    </a:lnTo>
                    <a:cubicBezTo>
                      <a:pt x="764420" y="969253"/>
                      <a:pt x="763871" y="967651"/>
                      <a:pt x="764293" y="967023"/>
                    </a:cubicBezTo>
                    <a:lnTo>
                      <a:pt x="766655" y="965800"/>
                    </a:lnTo>
                    <a:lnTo>
                      <a:pt x="766781" y="963435"/>
                    </a:lnTo>
                    <a:cubicBezTo>
                      <a:pt x="760371" y="957574"/>
                      <a:pt x="759528" y="944719"/>
                      <a:pt x="757756" y="943366"/>
                    </a:cubicBezTo>
                    <a:lnTo>
                      <a:pt x="753075" y="943788"/>
                    </a:lnTo>
                    <a:cubicBezTo>
                      <a:pt x="750882" y="941051"/>
                      <a:pt x="750376" y="936072"/>
                      <a:pt x="750924" y="932788"/>
                    </a:cubicBezTo>
                    <a:lnTo>
                      <a:pt x="750039" y="931902"/>
                    </a:lnTo>
                    <a:lnTo>
                      <a:pt x="749027" y="932155"/>
                    </a:lnTo>
                    <a:lnTo>
                      <a:pt x="747213" y="934095"/>
                    </a:lnTo>
                    <a:cubicBezTo>
                      <a:pt x="744936" y="933673"/>
                      <a:pt x="742068" y="932324"/>
                      <a:pt x="740297" y="930764"/>
                    </a:cubicBezTo>
                    <a:cubicBezTo>
                      <a:pt x="740044" y="921151"/>
                      <a:pt x="734941" y="915291"/>
                      <a:pt x="728067" y="909224"/>
                    </a:cubicBezTo>
                    <a:cubicBezTo>
                      <a:pt x="725916" y="908123"/>
                      <a:pt x="721446" y="907706"/>
                      <a:pt x="719295" y="909055"/>
                    </a:cubicBezTo>
                    <a:lnTo>
                      <a:pt x="718451" y="908503"/>
                    </a:lnTo>
                    <a:cubicBezTo>
                      <a:pt x="716048" y="906947"/>
                      <a:pt x="713602" y="905088"/>
                      <a:pt x="711071" y="903658"/>
                    </a:cubicBezTo>
                    <a:cubicBezTo>
                      <a:pt x="709595" y="902857"/>
                      <a:pt x="707191" y="902647"/>
                      <a:pt x="705631" y="902516"/>
                    </a:cubicBezTo>
                    <a:cubicBezTo>
                      <a:pt x="696227" y="901719"/>
                      <a:pt x="685810" y="896993"/>
                      <a:pt x="676743" y="894467"/>
                    </a:cubicBezTo>
                    <a:cubicBezTo>
                      <a:pt x="673749" y="893624"/>
                      <a:pt x="672146" y="892907"/>
                      <a:pt x="669110" y="892313"/>
                    </a:cubicBezTo>
                    <a:cubicBezTo>
                      <a:pt x="665061" y="891516"/>
                      <a:pt x="653464" y="893282"/>
                      <a:pt x="650048" y="891259"/>
                    </a:cubicBezTo>
                    <a:cubicBezTo>
                      <a:pt x="643975" y="887717"/>
                      <a:pt x="639420" y="881819"/>
                      <a:pt x="633010" y="879074"/>
                    </a:cubicBezTo>
                    <a:lnTo>
                      <a:pt x="631028" y="875237"/>
                    </a:lnTo>
                    <a:lnTo>
                      <a:pt x="631281" y="873677"/>
                    </a:lnTo>
                    <a:lnTo>
                      <a:pt x="633432" y="872501"/>
                    </a:lnTo>
                    <a:lnTo>
                      <a:pt x="633179" y="870098"/>
                    </a:lnTo>
                    <a:lnTo>
                      <a:pt x="624449" y="866388"/>
                    </a:lnTo>
                    <a:cubicBezTo>
                      <a:pt x="622087" y="868116"/>
                      <a:pt x="618713" y="869381"/>
                      <a:pt x="615888" y="870009"/>
                    </a:cubicBezTo>
                    <a:cubicBezTo>
                      <a:pt x="612430" y="864739"/>
                      <a:pt x="614074" y="866556"/>
                      <a:pt x="608297" y="862547"/>
                    </a:cubicBezTo>
                    <a:lnTo>
                      <a:pt x="608929" y="859174"/>
                    </a:lnTo>
                    <a:cubicBezTo>
                      <a:pt x="608803" y="857276"/>
                      <a:pt x="603784" y="852386"/>
                      <a:pt x="602055" y="851627"/>
                    </a:cubicBezTo>
                    <a:lnTo>
                      <a:pt x="594380" y="851669"/>
                    </a:lnTo>
                    <a:cubicBezTo>
                      <a:pt x="593916" y="849940"/>
                      <a:pt x="593916" y="847495"/>
                      <a:pt x="594464" y="845809"/>
                    </a:cubicBezTo>
                    <a:cubicBezTo>
                      <a:pt x="594633" y="844839"/>
                      <a:pt x="595729" y="840412"/>
                      <a:pt x="594928" y="839737"/>
                    </a:cubicBezTo>
                    <a:lnTo>
                      <a:pt x="592862" y="838515"/>
                    </a:lnTo>
                    <a:lnTo>
                      <a:pt x="593157" y="835690"/>
                    </a:lnTo>
                    <a:cubicBezTo>
                      <a:pt x="589994" y="830757"/>
                      <a:pt x="592482" y="829155"/>
                      <a:pt x="595055" y="824264"/>
                    </a:cubicBezTo>
                    <a:lnTo>
                      <a:pt x="594802" y="821482"/>
                    </a:lnTo>
                    <a:lnTo>
                      <a:pt x="592777" y="819163"/>
                    </a:lnTo>
                    <a:cubicBezTo>
                      <a:pt x="592313" y="816966"/>
                      <a:pt x="592524" y="812375"/>
                      <a:pt x="593789" y="810562"/>
                    </a:cubicBezTo>
                    <a:lnTo>
                      <a:pt x="589446" y="804027"/>
                    </a:lnTo>
                    <a:cubicBezTo>
                      <a:pt x="585777" y="802931"/>
                      <a:pt x="584343" y="800987"/>
                      <a:pt x="581644" y="798841"/>
                    </a:cubicBezTo>
                    <a:cubicBezTo>
                      <a:pt x="579619" y="797197"/>
                      <a:pt x="575234" y="797576"/>
                      <a:pt x="572788" y="797028"/>
                    </a:cubicBezTo>
                    <a:cubicBezTo>
                      <a:pt x="565871" y="795426"/>
                      <a:pt x="563889" y="786909"/>
                      <a:pt x="549340" y="785096"/>
                    </a:cubicBezTo>
                    <a:cubicBezTo>
                      <a:pt x="547189" y="782356"/>
                      <a:pt x="548201" y="780796"/>
                      <a:pt x="547062" y="777887"/>
                    </a:cubicBezTo>
                    <a:cubicBezTo>
                      <a:pt x="543646" y="769328"/>
                      <a:pt x="528802" y="758826"/>
                      <a:pt x="519186" y="759041"/>
                    </a:cubicBezTo>
                    <a:cubicBezTo>
                      <a:pt x="515812" y="749976"/>
                      <a:pt x="503751" y="746097"/>
                      <a:pt x="502655" y="735936"/>
                    </a:cubicBezTo>
                    <a:lnTo>
                      <a:pt x="503118" y="734756"/>
                    </a:lnTo>
                    <a:lnTo>
                      <a:pt x="510794" y="737032"/>
                    </a:lnTo>
                    <a:lnTo>
                      <a:pt x="513999" y="733786"/>
                    </a:lnTo>
                    <a:cubicBezTo>
                      <a:pt x="516951" y="724721"/>
                      <a:pt x="513113" y="717512"/>
                      <a:pt x="512776" y="708574"/>
                    </a:cubicBezTo>
                    <a:cubicBezTo>
                      <a:pt x="512607" y="703219"/>
                      <a:pt x="513704" y="696937"/>
                      <a:pt x="514083" y="691587"/>
                    </a:cubicBezTo>
                    <a:cubicBezTo>
                      <a:pt x="514168" y="690486"/>
                      <a:pt x="513957" y="689221"/>
                      <a:pt x="513915" y="688130"/>
                    </a:cubicBezTo>
                    <a:cubicBezTo>
                      <a:pt x="511005" y="683745"/>
                      <a:pt x="507209" y="679191"/>
                      <a:pt x="504805" y="674511"/>
                    </a:cubicBezTo>
                    <a:cubicBezTo>
                      <a:pt x="502444" y="669962"/>
                      <a:pt x="500757" y="664523"/>
                      <a:pt x="498058" y="660219"/>
                    </a:cubicBezTo>
                    <a:cubicBezTo>
                      <a:pt x="497594" y="659460"/>
                      <a:pt x="494600" y="657689"/>
                      <a:pt x="493883" y="656803"/>
                    </a:cubicBezTo>
                    <a:cubicBezTo>
                      <a:pt x="492111" y="654695"/>
                      <a:pt x="491141" y="650353"/>
                      <a:pt x="488358" y="649210"/>
                    </a:cubicBezTo>
                    <a:lnTo>
                      <a:pt x="476634" y="644404"/>
                    </a:lnTo>
                    <a:lnTo>
                      <a:pt x="476255" y="636604"/>
                    </a:lnTo>
                    <a:lnTo>
                      <a:pt x="470477" y="634239"/>
                    </a:lnTo>
                    <a:cubicBezTo>
                      <a:pt x="467398" y="629732"/>
                      <a:pt x="468706" y="620831"/>
                      <a:pt x="471658" y="616657"/>
                    </a:cubicBezTo>
                    <a:lnTo>
                      <a:pt x="471110" y="615435"/>
                    </a:lnTo>
                    <a:cubicBezTo>
                      <a:pt x="464657" y="609448"/>
                      <a:pt x="455801" y="613036"/>
                      <a:pt x="448758" y="608689"/>
                    </a:cubicBezTo>
                    <a:lnTo>
                      <a:pt x="447493" y="608942"/>
                    </a:lnTo>
                    <a:lnTo>
                      <a:pt x="444920" y="611261"/>
                    </a:lnTo>
                    <a:cubicBezTo>
                      <a:pt x="434082" y="613495"/>
                      <a:pt x="426111" y="599544"/>
                      <a:pt x="422864" y="591323"/>
                    </a:cubicBezTo>
                    <a:cubicBezTo>
                      <a:pt x="419237" y="590100"/>
                      <a:pt x="413881" y="580909"/>
                      <a:pt x="411182" y="578379"/>
                    </a:cubicBezTo>
                    <a:cubicBezTo>
                      <a:pt x="406628" y="574079"/>
                      <a:pt x="399037" y="571296"/>
                      <a:pt x="396548" y="565014"/>
                    </a:cubicBezTo>
                    <a:lnTo>
                      <a:pt x="391994" y="563707"/>
                    </a:lnTo>
                    <a:cubicBezTo>
                      <a:pt x="391108" y="564335"/>
                      <a:pt x="388578" y="565689"/>
                      <a:pt x="387397" y="565309"/>
                    </a:cubicBezTo>
                    <a:lnTo>
                      <a:pt x="385668" y="563960"/>
                    </a:lnTo>
                    <a:lnTo>
                      <a:pt x="384698" y="561009"/>
                    </a:lnTo>
                    <a:lnTo>
                      <a:pt x="377866" y="559702"/>
                    </a:lnTo>
                    <a:lnTo>
                      <a:pt x="375926" y="557299"/>
                    </a:lnTo>
                    <a:lnTo>
                      <a:pt x="369516" y="555148"/>
                    </a:lnTo>
                    <a:cubicBezTo>
                      <a:pt x="367492" y="553209"/>
                      <a:pt x="364961" y="549414"/>
                      <a:pt x="364540" y="546589"/>
                    </a:cubicBezTo>
                    <a:lnTo>
                      <a:pt x="360111" y="544439"/>
                    </a:lnTo>
                    <a:lnTo>
                      <a:pt x="359099" y="540012"/>
                    </a:lnTo>
                    <a:cubicBezTo>
                      <a:pt x="357201" y="538495"/>
                      <a:pt x="350749" y="537816"/>
                      <a:pt x="348472" y="537693"/>
                    </a:cubicBezTo>
                    <a:cubicBezTo>
                      <a:pt x="347586" y="536382"/>
                      <a:pt x="345267" y="534784"/>
                      <a:pt x="343622" y="534700"/>
                    </a:cubicBezTo>
                    <a:lnTo>
                      <a:pt x="344803" y="531917"/>
                    </a:lnTo>
                    <a:lnTo>
                      <a:pt x="344465" y="530863"/>
                    </a:lnTo>
                    <a:lnTo>
                      <a:pt x="342568" y="530269"/>
                    </a:lnTo>
                    <a:lnTo>
                      <a:pt x="340543" y="530775"/>
                    </a:lnTo>
                    <a:lnTo>
                      <a:pt x="339447" y="529215"/>
                    </a:lnTo>
                    <a:lnTo>
                      <a:pt x="339616" y="528161"/>
                    </a:lnTo>
                    <a:lnTo>
                      <a:pt x="343538" y="527233"/>
                    </a:lnTo>
                    <a:lnTo>
                      <a:pt x="343622" y="526268"/>
                    </a:lnTo>
                    <a:lnTo>
                      <a:pt x="342821" y="525505"/>
                    </a:lnTo>
                    <a:cubicBezTo>
                      <a:pt x="341555" y="525631"/>
                      <a:pt x="338730" y="525505"/>
                      <a:pt x="337633" y="524619"/>
                    </a:cubicBezTo>
                    <a:lnTo>
                      <a:pt x="334386" y="519138"/>
                    </a:lnTo>
                    <a:lnTo>
                      <a:pt x="332446" y="518885"/>
                    </a:lnTo>
                    <a:cubicBezTo>
                      <a:pt x="326626" y="523692"/>
                      <a:pt x="323042" y="517325"/>
                      <a:pt x="318023" y="520108"/>
                    </a:cubicBezTo>
                    <a:lnTo>
                      <a:pt x="315662" y="518717"/>
                    </a:lnTo>
                    <a:lnTo>
                      <a:pt x="314902" y="514754"/>
                    </a:lnTo>
                    <a:cubicBezTo>
                      <a:pt x="311950" y="513447"/>
                      <a:pt x="305456" y="515259"/>
                      <a:pt x="302799" y="516566"/>
                    </a:cubicBezTo>
                    <a:lnTo>
                      <a:pt x="299973" y="513071"/>
                    </a:lnTo>
                    <a:lnTo>
                      <a:pt x="297949" y="513194"/>
                    </a:lnTo>
                    <a:lnTo>
                      <a:pt x="293268" y="517199"/>
                    </a:lnTo>
                    <a:lnTo>
                      <a:pt x="290864" y="516233"/>
                    </a:lnTo>
                    <a:lnTo>
                      <a:pt x="289852" y="516992"/>
                    </a:lnTo>
                    <a:lnTo>
                      <a:pt x="289008" y="522684"/>
                    </a:lnTo>
                    <a:cubicBezTo>
                      <a:pt x="286183" y="522263"/>
                      <a:pt x="278718" y="518974"/>
                      <a:pt x="277622" y="519100"/>
                    </a:cubicBezTo>
                    <a:lnTo>
                      <a:pt x="274375" y="514796"/>
                    </a:lnTo>
                    <a:lnTo>
                      <a:pt x="269019" y="514964"/>
                    </a:lnTo>
                    <a:cubicBezTo>
                      <a:pt x="267037" y="513362"/>
                      <a:pt x="260626" y="507544"/>
                      <a:pt x="260331" y="504761"/>
                    </a:cubicBezTo>
                    <a:lnTo>
                      <a:pt x="257674" y="503454"/>
                    </a:lnTo>
                    <a:lnTo>
                      <a:pt x="256746" y="500503"/>
                    </a:lnTo>
                    <a:lnTo>
                      <a:pt x="255776" y="499618"/>
                    </a:lnTo>
                    <a:lnTo>
                      <a:pt x="251517" y="502021"/>
                    </a:lnTo>
                    <a:lnTo>
                      <a:pt x="250041" y="501974"/>
                    </a:lnTo>
                    <a:lnTo>
                      <a:pt x="249071" y="497927"/>
                    </a:lnTo>
                    <a:cubicBezTo>
                      <a:pt x="247848" y="499107"/>
                      <a:pt x="244896" y="500292"/>
                      <a:pt x="243167" y="499824"/>
                    </a:cubicBezTo>
                    <a:cubicBezTo>
                      <a:pt x="239667" y="495608"/>
                      <a:pt x="236504" y="492657"/>
                      <a:pt x="230810" y="492320"/>
                    </a:cubicBezTo>
                    <a:lnTo>
                      <a:pt x="230051" y="492703"/>
                    </a:lnTo>
                    <a:lnTo>
                      <a:pt x="230051" y="495233"/>
                    </a:lnTo>
                    <a:lnTo>
                      <a:pt x="226551" y="496455"/>
                    </a:lnTo>
                    <a:lnTo>
                      <a:pt x="225750" y="498184"/>
                    </a:lnTo>
                    <a:lnTo>
                      <a:pt x="224484" y="498058"/>
                    </a:lnTo>
                    <a:cubicBezTo>
                      <a:pt x="221996" y="494432"/>
                      <a:pt x="216725" y="488361"/>
                      <a:pt x="211580" y="490637"/>
                    </a:cubicBezTo>
                    <a:lnTo>
                      <a:pt x="210821" y="491396"/>
                    </a:lnTo>
                    <a:lnTo>
                      <a:pt x="211369" y="493593"/>
                    </a:lnTo>
                    <a:cubicBezTo>
                      <a:pt x="209555" y="496249"/>
                      <a:pt x="207953" y="497682"/>
                      <a:pt x="205085" y="499411"/>
                    </a:cubicBezTo>
                    <a:lnTo>
                      <a:pt x="200530" y="498779"/>
                    </a:lnTo>
                    <a:lnTo>
                      <a:pt x="199687" y="501393"/>
                    </a:lnTo>
                    <a:lnTo>
                      <a:pt x="195470" y="502700"/>
                    </a:lnTo>
                    <a:lnTo>
                      <a:pt x="192180" y="500592"/>
                    </a:lnTo>
                    <a:lnTo>
                      <a:pt x="188933" y="500469"/>
                    </a:lnTo>
                    <a:lnTo>
                      <a:pt x="185053" y="503336"/>
                    </a:lnTo>
                    <a:lnTo>
                      <a:pt x="182017" y="503505"/>
                    </a:lnTo>
                    <a:lnTo>
                      <a:pt x="180456" y="506878"/>
                    </a:lnTo>
                    <a:lnTo>
                      <a:pt x="179571" y="507257"/>
                    </a:lnTo>
                    <a:lnTo>
                      <a:pt x="175143" y="504601"/>
                    </a:lnTo>
                    <a:lnTo>
                      <a:pt x="172444" y="507173"/>
                    </a:lnTo>
                    <a:lnTo>
                      <a:pt x="172022" y="50995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xmlns="" id="{4B043814-BA52-D4E2-15AB-58D1B6DFEA5F}"/>
                  </a:ext>
                </a:extLst>
              </p:cNvPr>
              <p:cNvSpPr/>
              <p:nvPr/>
            </p:nvSpPr>
            <p:spPr>
              <a:xfrm>
                <a:off x="5332260" y="434449"/>
                <a:ext cx="1369021" cy="2847225"/>
              </a:xfrm>
              <a:custGeom>
                <a:avLst/>
                <a:gdLst>
                  <a:gd name="connsiteX0" fmla="*/ 112837 w 1369021"/>
                  <a:gd name="connsiteY0" fmla="*/ 2695399 h 2847225"/>
                  <a:gd name="connsiteX1" fmla="*/ 82388 w 1369021"/>
                  <a:gd name="connsiteY1" fmla="*/ 2696031 h 2847225"/>
                  <a:gd name="connsiteX2" fmla="*/ 79014 w 1369021"/>
                  <a:gd name="connsiteY2" fmla="*/ 2695821 h 2847225"/>
                  <a:gd name="connsiteX3" fmla="*/ 79099 w 1369021"/>
                  <a:gd name="connsiteY3" fmla="*/ 2694345 h 2847225"/>
                  <a:gd name="connsiteX4" fmla="*/ 80153 w 1369021"/>
                  <a:gd name="connsiteY4" fmla="*/ 2667994 h 2847225"/>
                  <a:gd name="connsiteX5" fmla="*/ 97022 w 1369021"/>
                  <a:gd name="connsiteY5" fmla="*/ 2655345 h 2847225"/>
                  <a:gd name="connsiteX6" fmla="*/ 109674 w 1369021"/>
                  <a:gd name="connsiteY6" fmla="*/ 2636373 h 2847225"/>
                  <a:gd name="connsiteX7" fmla="*/ 103348 w 1369021"/>
                  <a:gd name="connsiteY7" fmla="*/ 2623724 h 2847225"/>
                  <a:gd name="connsiteX8" fmla="*/ 114946 w 1369021"/>
                  <a:gd name="connsiteY8" fmla="*/ 2617400 h 2847225"/>
                  <a:gd name="connsiteX9" fmla="*/ 105457 w 1369021"/>
                  <a:gd name="connsiteY9" fmla="*/ 2600536 h 2847225"/>
                  <a:gd name="connsiteX10" fmla="*/ 88588 w 1369021"/>
                  <a:gd name="connsiteY10" fmla="*/ 2596320 h 2847225"/>
                  <a:gd name="connsiteX11" fmla="*/ 70664 w 1369021"/>
                  <a:gd name="connsiteY11" fmla="*/ 2600536 h 2847225"/>
                  <a:gd name="connsiteX12" fmla="*/ 53795 w 1369021"/>
                  <a:gd name="connsiteY12" fmla="*/ 2579455 h 2847225"/>
                  <a:gd name="connsiteX13" fmla="*/ 64338 w 1369021"/>
                  <a:gd name="connsiteY13" fmla="*/ 2567861 h 2847225"/>
                  <a:gd name="connsiteX14" fmla="*/ 67501 w 1369021"/>
                  <a:gd name="connsiteY14" fmla="*/ 2556266 h 2847225"/>
                  <a:gd name="connsiteX15" fmla="*/ 80153 w 1369021"/>
                  <a:gd name="connsiteY15" fmla="*/ 2545726 h 2847225"/>
                  <a:gd name="connsiteX16" fmla="*/ 95968 w 1369021"/>
                  <a:gd name="connsiteY16" fmla="*/ 2548888 h 2847225"/>
                  <a:gd name="connsiteX17" fmla="*/ 109674 w 1369021"/>
                  <a:gd name="connsiteY17" fmla="*/ 2553104 h 2847225"/>
                  <a:gd name="connsiteX18" fmla="*/ 108620 w 1369021"/>
                  <a:gd name="connsiteY18" fmla="*/ 2526753 h 2847225"/>
                  <a:gd name="connsiteX19" fmla="*/ 94914 w 1369021"/>
                  <a:gd name="connsiteY19" fmla="*/ 2511997 h 2847225"/>
                  <a:gd name="connsiteX20" fmla="*/ 100185 w 1369021"/>
                  <a:gd name="connsiteY20" fmla="*/ 2490916 h 2847225"/>
                  <a:gd name="connsiteX21" fmla="*/ 98077 w 1369021"/>
                  <a:gd name="connsiteY21" fmla="*/ 2472998 h 2847225"/>
                  <a:gd name="connsiteX22" fmla="*/ 106511 w 1369021"/>
                  <a:gd name="connsiteY22" fmla="*/ 2465619 h 2847225"/>
                  <a:gd name="connsiteX23" fmla="*/ 112837 w 1369021"/>
                  <a:gd name="connsiteY23" fmla="*/ 2458241 h 2847225"/>
                  <a:gd name="connsiteX24" fmla="*/ 109674 w 1369021"/>
                  <a:gd name="connsiteY24" fmla="*/ 2435052 h 2847225"/>
                  <a:gd name="connsiteX25" fmla="*/ 100185 w 1369021"/>
                  <a:gd name="connsiteY25" fmla="*/ 2415026 h 2847225"/>
                  <a:gd name="connsiteX26" fmla="*/ 93859 w 1369021"/>
                  <a:gd name="connsiteY26" fmla="*/ 2391837 h 2847225"/>
                  <a:gd name="connsiteX27" fmla="*/ 103348 w 1369021"/>
                  <a:gd name="connsiteY27" fmla="*/ 2377081 h 2847225"/>
                  <a:gd name="connsiteX28" fmla="*/ 121271 w 1369021"/>
                  <a:gd name="connsiteY28" fmla="*/ 2378135 h 2847225"/>
                  <a:gd name="connsiteX29" fmla="*/ 167661 w 1369021"/>
                  <a:gd name="connsiteY29" fmla="*/ 2390783 h 2847225"/>
                  <a:gd name="connsiteX30" fmla="*/ 172933 w 1369021"/>
                  <a:gd name="connsiteY30" fmla="*/ 2379189 h 2847225"/>
                  <a:gd name="connsiteX31" fmla="*/ 169770 w 1369021"/>
                  <a:gd name="connsiteY31" fmla="*/ 2370756 h 2847225"/>
                  <a:gd name="connsiteX32" fmla="*/ 175041 w 1369021"/>
                  <a:gd name="connsiteY32" fmla="*/ 2359162 h 2847225"/>
                  <a:gd name="connsiteX33" fmla="*/ 184530 w 1369021"/>
                  <a:gd name="connsiteY33" fmla="*/ 2341243 h 2847225"/>
                  <a:gd name="connsiteX34" fmla="*/ 201399 w 1369021"/>
                  <a:gd name="connsiteY34" fmla="*/ 2332811 h 2847225"/>
                  <a:gd name="connsiteX35" fmla="*/ 203508 w 1369021"/>
                  <a:gd name="connsiteY35" fmla="*/ 2317001 h 2847225"/>
                  <a:gd name="connsiteX36" fmla="*/ 208779 w 1369021"/>
                  <a:gd name="connsiteY36" fmla="*/ 2301190 h 2847225"/>
                  <a:gd name="connsiteX37" fmla="*/ 217214 w 1369021"/>
                  <a:gd name="connsiteY37" fmla="*/ 2292758 h 2847225"/>
                  <a:gd name="connsiteX38" fmla="*/ 210888 w 1369021"/>
                  <a:gd name="connsiteY38" fmla="*/ 2275893 h 2847225"/>
                  <a:gd name="connsiteX39" fmla="*/ 196128 w 1369021"/>
                  <a:gd name="connsiteY39" fmla="*/ 2257975 h 2847225"/>
                  <a:gd name="connsiteX40" fmla="*/ 179259 w 1369021"/>
                  <a:gd name="connsiteY40" fmla="*/ 2254813 h 2847225"/>
                  <a:gd name="connsiteX41" fmla="*/ 142358 w 1369021"/>
                  <a:gd name="connsiteY41" fmla="*/ 2253759 h 2847225"/>
                  <a:gd name="connsiteX42" fmla="*/ 142358 w 1369021"/>
                  <a:gd name="connsiteY42" fmla="*/ 2234786 h 2847225"/>
                  <a:gd name="connsiteX43" fmla="*/ 140249 w 1369021"/>
                  <a:gd name="connsiteY43" fmla="*/ 2221084 h 2847225"/>
                  <a:gd name="connsiteX44" fmla="*/ 141303 w 1369021"/>
                  <a:gd name="connsiteY44" fmla="*/ 2208435 h 2847225"/>
                  <a:gd name="connsiteX45" fmla="*/ 168716 w 1369021"/>
                  <a:gd name="connsiteY45" fmla="*/ 2211597 h 2847225"/>
                  <a:gd name="connsiteX46" fmla="*/ 191910 w 1369021"/>
                  <a:gd name="connsiteY46" fmla="*/ 2216867 h 2847225"/>
                  <a:gd name="connsiteX47" fmla="*/ 210888 w 1369021"/>
                  <a:gd name="connsiteY47" fmla="*/ 2214759 h 2847225"/>
                  <a:gd name="connsiteX48" fmla="*/ 238300 w 1369021"/>
                  <a:gd name="connsiteY48" fmla="*/ 2218975 h 2847225"/>
                  <a:gd name="connsiteX49" fmla="*/ 244120 w 1369021"/>
                  <a:gd name="connsiteY49" fmla="*/ 2203966 h 2847225"/>
                  <a:gd name="connsiteX50" fmla="*/ 244626 w 1369021"/>
                  <a:gd name="connsiteY50" fmla="*/ 2194733 h 2847225"/>
                  <a:gd name="connsiteX51" fmla="*/ 236192 w 1369021"/>
                  <a:gd name="connsiteY51" fmla="*/ 2158896 h 2847225"/>
                  <a:gd name="connsiteX52" fmla="*/ 247789 w 1369021"/>
                  <a:gd name="connsiteY52" fmla="*/ 2134653 h 2847225"/>
                  <a:gd name="connsiteX53" fmla="*/ 252006 w 1369021"/>
                  <a:gd name="connsiteY53" fmla="*/ 2092491 h 2847225"/>
                  <a:gd name="connsiteX54" fmla="*/ 255169 w 1369021"/>
                  <a:gd name="connsiteY54" fmla="*/ 2051384 h 2847225"/>
                  <a:gd name="connsiteX55" fmla="*/ 253778 w 1369021"/>
                  <a:gd name="connsiteY55" fmla="*/ 2044006 h 2847225"/>
                  <a:gd name="connsiteX56" fmla="*/ 250952 w 1369021"/>
                  <a:gd name="connsiteY56" fmla="*/ 2022925 h 2847225"/>
                  <a:gd name="connsiteX57" fmla="*/ 241463 w 1369021"/>
                  <a:gd name="connsiteY57" fmla="*/ 1979710 h 2847225"/>
                  <a:gd name="connsiteX58" fmla="*/ 225648 w 1369021"/>
                  <a:gd name="connsiteY58" fmla="*/ 1886955 h 2847225"/>
                  <a:gd name="connsiteX59" fmla="*/ 229866 w 1369021"/>
                  <a:gd name="connsiteY59" fmla="*/ 1871144 h 2847225"/>
                  <a:gd name="connsiteX60" fmla="*/ 238089 w 1369021"/>
                  <a:gd name="connsiteY60" fmla="*/ 1865242 h 2847225"/>
                  <a:gd name="connsiteX61" fmla="*/ 243572 w 1369021"/>
                  <a:gd name="connsiteY61" fmla="*/ 1855334 h 2847225"/>
                  <a:gd name="connsiteX62" fmla="*/ 255169 w 1369021"/>
                  <a:gd name="connsiteY62" fmla="*/ 1830037 h 2847225"/>
                  <a:gd name="connsiteX63" fmla="*/ 258332 w 1369021"/>
                  <a:gd name="connsiteY63" fmla="*/ 1804740 h 2847225"/>
                  <a:gd name="connsiteX64" fmla="*/ 245680 w 1369021"/>
                  <a:gd name="connsiteY64" fmla="*/ 1780497 h 2847225"/>
                  <a:gd name="connsiteX65" fmla="*/ 273093 w 1369021"/>
                  <a:gd name="connsiteY65" fmla="*/ 1734120 h 2847225"/>
                  <a:gd name="connsiteX66" fmla="*/ 276256 w 1369021"/>
                  <a:gd name="connsiteY66" fmla="*/ 1713039 h 2847225"/>
                  <a:gd name="connsiteX67" fmla="*/ 270984 w 1369021"/>
                  <a:gd name="connsiteY67" fmla="*/ 1674040 h 2847225"/>
                  <a:gd name="connsiteX68" fmla="*/ 265712 w 1369021"/>
                  <a:gd name="connsiteY68" fmla="*/ 1646635 h 2847225"/>
                  <a:gd name="connsiteX69" fmla="*/ 240409 w 1369021"/>
                  <a:gd name="connsiteY69" fmla="*/ 1604474 h 2847225"/>
                  <a:gd name="connsiteX70" fmla="*/ 221431 w 1369021"/>
                  <a:gd name="connsiteY70" fmla="*/ 1589717 h 2847225"/>
                  <a:gd name="connsiteX71" fmla="*/ 210888 w 1369021"/>
                  <a:gd name="connsiteY71" fmla="*/ 1571799 h 2847225"/>
                  <a:gd name="connsiteX72" fmla="*/ 214051 w 1369021"/>
                  <a:gd name="connsiteY72" fmla="*/ 1541232 h 2847225"/>
                  <a:gd name="connsiteX73" fmla="*/ 207725 w 1369021"/>
                  <a:gd name="connsiteY73" fmla="*/ 1522259 h 2847225"/>
                  <a:gd name="connsiteX74" fmla="*/ 202454 w 1369021"/>
                  <a:gd name="connsiteY74" fmla="*/ 1494854 h 2847225"/>
                  <a:gd name="connsiteX75" fmla="*/ 175041 w 1369021"/>
                  <a:gd name="connsiteY75" fmla="*/ 1462179 h 2847225"/>
                  <a:gd name="connsiteX76" fmla="*/ 171878 w 1369021"/>
                  <a:gd name="connsiteY76" fmla="*/ 1445315 h 2847225"/>
                  <a:gd name="connsiteX77" fmla="*/ 178204 w 1369021"/>
                  <a:gd name="connsiteY77" fmla="*/ 1429504 h 2847225"/>
                  <a:gd name="connsiteX78" fmla="*/ 159227 w 1369021"/>
                  <a:gd name="connsiteY78" fmla="*/ 1410532 h 2847225"/>
                  <a:gd name="connsiteX79" fmla="*/ 137086 w 1369021"/>
                  <a:gd name="connsiteY79" fmla="*/ 1389451 h 2847225"/>
                  <a:gd name="connsiteX80" fmla="*/ 119163 w 1369021"/>
                  <a:gd name="connsiteY80" fmla="*/ 1362046 h 2847225"/>
                  <a:gd name="connsiteX81" fmla="*/ 113891 w 1369021"/>
                  <a:gd name="connsiteY81" fmla="*/ 1344127 h 2847225"/>
                  <a:gd name="connsiteX82" fmla="*/ 115367 w 1369021"/>
                  <a:gd name="connsiteY82" fmla="*/ 1300448 h 2847225"/>
                  <a:gd name="connsiteX83" fmla="*/ 121271 w 1369021"/>
                  <a:gd name="connsiteY83" fmla="*/ 1273507 h 2847225"/>
                  <a:gd name="connsiteX84" fmla="*/ 110728 w 1369021"/>
                  <a:gd name="connsiteY84" fmla="*/ 1238724 h 2847225"/>
                  <a:gd name="connsiteX85" fmla="*/ 101239 w 1369021"/>
                  <a:gd name="connsiteY85" fmla="*/ 1221860 h 2847225"/>
                  <a:gd name="connsiteX86" fmla="*/ 98077 w 1369021"/>
                  <a:gd name="connsiteY86" fmla="*/ 1208157 h 2847225"/>
                  <a:gd name="connsiteX87" fmla="*/ 101239 w 1369021"/>
                  <a:gd name="connsiteY87" fmla="*/ 1191293 h 2847225"/>
                  <a:gd name="connsiteX88" fmla="*/ 86479 w 1369021"/>
                  <a:gd name="connsiteY88" fmla="*/ 1181806 h 2847225"/>
                  <a:gd name="connsiteX89" fmla="*/ 78045 w 1369021"/>
                  <a:gd name="connsiteY89" fmla="*/ 1149131 h 2847225"/>
                  <a:gd name="connsiteX90" fmla="*/ 76990 w 1369021"/>
                  <a:gd name="connsiteY90" fmla="*/ 1119618 h 2847225"/>
                  <a:gd name="connsiteX91" fmla="*/ 89642 w 1369021"/>
                  <a:gd name="connsiteY91" fmla="*/ 1106970 h 2847225"/>
                  <a:gd name="connsiteX92" fmla="*/ 86479 w 1369021"/>
                  <a:gd name="connsiteY92" fmla="*/ 1082727 h 2847225"/>
                  <a:gd name="connsiteX93" fmla="*/ 83400 w 1369021"/>
                  <a:gd name="connsiteY93" fmla="*/ 1078384 h 2847225"/>
                  <a:gd name="connsiteX94" fmla="*/ 82051 w 1369021"/>
                  <a:gd name="connsiteY94" fmla="*/ 1077541 h 2847225"/>
                  <a:gd name="connsiteX95" fmla="*/ 91751 w 1369021"/>
                  <a:gd name="connsiteY95" fmla="*/ 1061646 h 2847225"/>
                  <a:gd name="connsiteX96" fmla="*/ 86479 w 1369021"/>
                  <a:gd name="connsiteY96" fmla="*/ 1035296 h 2847225"/>
                  <a:gd name="connsiteX97" fmla="*/ 99131 w 1369021"/>
                  <a:gd name="connsiteY97" fmla="*/ 1020539 h 2847225"/>
                  <a:gd name="connsiteX98" fmla="*/ 110728 w 1369021"/>
                  <a:gd name="connsiteY98" fmla="*/ 1015269 h 2847225"/>
                  <a:gd name="connsiteX99" fmla="*/ 117054 w 1369021"/>
                  <a:gd name="connsiteY99" fmla="*/ 1004729 h 2847225"/>
                  <a:gd name="connsiteX100" fmla="*/ 105457 w 1369021"/>
                  <a:gd name="connsiteY100" fmla="*/ 984702 h 2847225"/>
                  <a:gd name="connsiteX101" fmla="*/ 95968 w 1369021"/>
                  <a:gd name="connsiteY101" fmla="*/ 966783 h 2847225"/>
                  <a:gd name="connsiteX102" fmla="*/ 89642 w 1369021"/>
                  <a:gd name="connsiteY102" fmla="*/ 961513 h 2847225"/>
                  <a:gd name="connsiteX103" fmla="*/ 80153 w 1369021"/>
                  <a:gd name="connsiteY103" fmla="*/ 942541 h 2847225"/>
                  <a:gd name="connsiteX104" fmla="*/ 89642 w 1369021"/>
                  <a:gd name="connsiteY104" fmla="*/ 924622 h 2847225"/>
                  <a:gd name="connsiteX105" fmla="*/ 90696 w 1369021"/>
                  <a:gd name="connsiteY105" fmla="*/ 903541 h 2847225"/>
                  <a:gd name="connsiteX106" fmla="*/ 94914 w 1369021"/>
                  <a:gd name="connsiteY106" fmla="*/ 886677 h 2847225"/>
                  <a:gd name="connsiteX107" fmla="*/ 116000 w 1369021"/>
                  <a:gd name="connsiteY107" fmla="*/ 874028 h 2847225"/>
                  <a:gd name="connsiteX108" fmla="*/ 127597 w 1369021"/>
                  <a:gd name="connsiteY108" fmla="*/ 862434 h 2847225"/>
                  <a:gd name="connsiteX109" fmla="*/ 162390 w 1369021"/>
                  <a:gd name="connsiteY109" fmla="*/ 854002 h 2847225"/>
                  <a:gd name="connsiteX110" fmla="*/ 161335 w 1369021"/>
                  <a:gd name="connsiteY110" fmla="*/ 841353 h 2847225"/>
                  <a:gd name="connsiteX111" fmla="*/ 137086 w 1369021"/>
                  <a:gd name="connsiteY111" fmla="*/ 793922 h 2847225"/>
                  <a:gd name="connsiteX112" fmla="*/ 120217 w 1369021"/>
                  <a:gd name="connsiteY112" fmla="*/ 777057 h 2847225"/>
                  <a:gd name="connsiteX113" fmla="*/ 108620 w 1369021"/>
                  <a:gd name="connsiteY113" fmla="*/ 763355 h 2847225"/>
                  <a:gd name="connsiteX114" fmla="*/ 107565 w 1369021"/>
                  <a:gd name="connsiteY114" fmla="*/ 729626 h 2847225"/>
                  <a:gd name="connsiteX115" fmla="*/ 100185 w 1369021"/>
                  <a:gd name="connsiteY115" fmla="*/ 713815 h 2847225"/>
                  <a:gd name="connsiteX116" fmla="*/ 91751 w 1369021"/>
                  <a:gd name="connsiteY116" fmla="*/ 687464 h 2847225"/>
                  <a:gd name="connsiteX117" fmla="*/ 86479 w 1369021"/>
                  <a:gd name="connsiteY117" fmla="*/ 670600 h 2847225"/>
                  <a:gd name="connsiteX118" fmla="*/ 78045 w 1369021"/>
                  <a:gd name="connsiteY118" fmla="*/ 651627 h 2847225"/>
                  <a:gd name="connsiteX119" fmla="*/ 75936 w 1369021"/>
                  <a:gd name="connsiteY119" fmla="*/ 627384 h 2847225"/>
                  <a:gd name="connsiteX120" fmla="*/ 67501 w 1369021"/>
                  <a:gd name="connsiteY120" fmla="*/ 611574 h 2847225"/>
                  <a:gd name="connsiteX121" fmla="*/ 53795 w 1369021"/>
                  <a:gd name="connsiteY121" fmla="*/ 598926 h 2847225"/>
                  <a:gd name="connsiteX122" fmla="*/ 42198 w 1369021"/>
                  <a:gd name="connsiteY122" fmla="*/ 585223 h 2847225"/>
                  <a:gd name="connsiteX123" fmla="*/ 48524 w 1369021"/>
                  <a:gd name="connsiteY123" fmla="*/ 560980 h 2847225"/>
                  <a:gd name="connsiteX124" fmla="*/ 43252 w 1369021"/>
                  <a:gd name="connsiteY124" fmla="*/ 535684 h 2847225"/>
                  <a:gd name="connsiteX125" fmla="*/ 33763 w 1369021"/>
                  <a:gd name="connsiteY125" fmla="*/ 505117 h 2847225"/>
                  <a:gd name="connsiteX126" fmla="*/ 43252 w 1369021"/>
                  <a:gd name="connsiteY126" fmla="*/ 478766 h 2847225"/>
                  <a:gd name="connsiteX127" fmla="*/ 61176 w 1369021"/>
                  <a:gd name="connsiteY127" fmla="*/ 460847 h 2847225"/>
                  <a:gd name="connsiteX128" fmla="*/ 98077 w 1369021"/>
                  <a:gd name="connsiteY128" fmla="*/ 466117 h 2847225"/>
                  <a:gd name="connsiteX129" fmla="*/ 108620 w 1369021"/>
                  <a:gd name="connsiteY129" fmla="*/ 462955 h 2847225"/>
                  <a:gd name="connsiteX130" fmla="*/ 110728 w 1369021"/>
                  <a:gd name="connsiteY130" fmla="*/ 417632 h 2847225"/>
                  <a:gd name="connsiteX131" fmla="*/ 116000 w 1369021"/>
                  <a:gd name="connsiteY131" fmla="*/ 395497 h 2847225"/>
                  <a:gd name="connsiteX132" fmla="*/ 116000 w 1369021"/>
                  <a:gd name="connsiteY132" fmla="*/ 376524 h 2847225"/>
                  <a:gd name="connsiteX133" fmla="*/ 113891 w 1369021"/>
                  <a:gd name="connsiteY133" fmla="*/ 365984 h 2847225"/>
                  <a:gd name="connsiteX134" fmla="*/ 103348 w 1369021"/>
                  <a:gd name="connsiteY134" fmla="*/ 356498 h 2847225"/>
                  <a:gd name="connsiteX135" fmla="*/ 99131 w 1369021"/>
                  <a:gd name="connsiteY135" fmla="*/ 341741 h 2847225"/>
                  <a:gd name="connsiteX136" fmla="*/ 94914 w 1369021"/>
                  <a:gd name="connsiteY136" fmla="*/ 330147 h 2847225"/>
                  <a:gd name="connsiteX137" fmla="*/ 98077 w 1369021"/>
                  <a:gd name="connsiteY137" fmla="*/ 313282 h 2847225"/>
                  <a:gd name="connsiteX138" fmla="*/ 94914 w 1369021"/>
                  <a:gd name="connsiteY138" fmla="*/ 298526 h 2847225"/>
                  <a:gd name="connsiteX139" fmla="*/ 89642 w 1369021"/>
                  <a:gd name="connsiteY139" fmla="*/ 279553 h 2847225"/>
                  <a:gd name="connsiteX140" fmla="*/ 81208 w 1369021"/>
                  <a:gd name="connsiteY140" fmla="*/ 265851 h 2847225"/>
                  <a:gd name="connsiteX141" fmla="*/ 94914 w 1369021"/>
                  <a:gd name="connsiteY141" fmla="*/ 257419 h 2847225"/>
                  <a:gd name="connsiteX142" fmla="*/ 109674 w 1369021"/>
                  <a:gd name="connsiteY142" fmla="*/ 257419 h 2847225"/>
                  <a:gd name="connsiteX143" fmla="*/ 116000 w 1369021"/>
                  <a:gd name="connsiteY143" fmla="*/ 243716 h 2847225"/>
                  <a:gd name="connsiteX144" fmla="*/ 114946 w 1369021"/>
                  <a:gd name="connsiteY144" fmla="*/ 233176 h 2847225"/>
                  <a:gd name="connsiteX145" fmla="*/ 99131 w 1369021"/>
                  <a:gd name="connsiteY145" fmla="*/ 220527 h 2847225"/>
                  <a:gd name="connsiteX146" fmla="*/ 95968 w 1369021"/>
                  <a:gd name="connsiteY146" fmla="*/ 159393 h 2847225"/>
                  <a:gd name="connsiteX147" fmla="*/ 70664 w 1369021"/>
                  <a:gd name="connsiteY147" fmla="*/ 167826 h 2847225"/>
                  <a:gd name="connsiteX148" fmla="*/ 54850 w 1369021"/>
                  <a:gd name="connsiteY148" fmla="*/ 169934 h 2847225"/>
                  <a:gd name="connsiteX149" fmla="*/ 40089 w 1369021"/>
                  <a:gd name="connsiteY149" fmla="*/ 161502 h 2847225"/>
                  <a:gd name="connsiteX150" fmla="*/ 22166 w 1369021"/>
                  <a:gd name="connsiteY150" fmla="*/ 158339 h 2847225"/>
                  <a:gd name="connsiteX151" fmla="*/ 12677 w 1369021"/>
                  <a:gd name="connsiteY151" fmla="*/ 152015 h 2847225"/>
                  <a:gd name="connsiteX152" fmla="*/ 6351 w 1369021"/>
                  <a:gd name="connsiteY152" fmla="*/ 143583 h 2847225"/>
                  <a:gd name="connsiteX153" fmla="*/ 21112 w 1369021"/>
                  <a:gd name="connsiteY153" fmla="*/ 129880 h 2847225"/>
                  <a:gd name="connsiteX154" fmla="*/ 35872 w 1369021"/>
                  <a:gd name="connsiteY154" fmla="*/ 124610 h 2847225"/>
                  <a:gd name="connsiteX155" fmla="*/ 53795 w 1369021"/>
                  <a:gd name="connsiteY155" fmla="*/ 121448 h 2847225"/>
                  <a:gd name="connsiteX156" fmla="*/ 50632 w 1369021"/>
                  <a:gd name="connsiteY156" fmla="*/ 104584 h 2847225"/>
                  <a:gd name="connsiteX157" fmla="*/ 44307 w 1369021"/>
                  <a:gd name="connsiteY157" fmla="*/ 90881 h 2847225"/>
                  <a:gd name="connsiteX158" fmla="*/ 63284 w 1369021"/>
                  <a:gd name="connsiteY158" fmla="*/ 78233 h 2847225"/>
                  <a:gd name="connsiteX159" fmla="*/ 70664 w 1369021"/>
                  <a:gd name="connsiteY159" fmla="*/ 53990 h 2847225"/>
                  <a:gd name="connsiteX160" fmla="*/ 92805 w 1369021"/>
                  <a:gd name="connsiteY160" fmla="*/ 53990 h 2847225"/>
                  <a:gd name="connsiteX161" fmla="*/ 120217 w 1369021"/>
                  <a:gd name="connsiteY161" fmla="*/ 59260 h 2847225"/>
                  <a:gd name="connsiteX162" fmla="*/ 163444 w 1369021"/>
                  <a:gd name="connsiteY162" fmla="*/ 58206 h 2847225"/>
                  <a:gd name="connsiteX163" fmla="*/ 164498 w 1369021"/>
                  <a:gd name="connsiteY163" fmla="*/ 45558 h 2847225"/>
                  <a:gd name="connsiteX164" fmla="*/ 163444 w 1369021"/>
                  <a:gd name="connsiteY164" fmla="*/ 14274 h 2847225"/>
                  <a:gd name="connsiteX165" fmla="*/ 171077 w 1369021"/>
                  <a:gd name="connsiteY165" fmla="*/ 10859 h 2847225"/>
                  <a:gd name="connsiteX166" fmla="*/ 173607 w 1369021"/>
                  <a:gd name="connsiteY166" fmla="*/ 4746 h 2847225"/>
                  <a:gd name="connsiteX167" fmla="*/ 219955 w 1369021"/>
                  <a:gd name="connsiteY167" fmla="*/ 3017 h 2847225"/>
                  <a:gd name="connsiteX168" fmla="*/ 226281 w 1369021"/>
                  <a:gd name="connsiteY168" fmla="*/ 361 h 2847225"/>
                  <a:gd name="connsiteX169" fmla="*/ 261073 w 1369021"/>
                  <a:gd name="connsiteY169" fmla="*/ 2680 h 2847225"/>
                  <a:gd name="connsiteX170" fmla="*/ 293462 w 1369021"/>
                  <a:gd name="connsiteY170" fmla="*/ 17647 h 2847225"/>
                  <a:gd name="connsiteX171" fmla="*/ 321844 w 1369021"/>
                  <a:gd name="connsiteY171" fmla="*/ 24561 h 2847225"/>
                  <a:gd name="connsiteX172" fmla="*/ 344786 w 1369021"/>
                  <a:gd name="connsiteY172" fmla="*/ 43703 h 2847225"/>
                  <a:gd name="connsiteX173" fmla="*/ 345418 w 1369021"/>
                  <a:gd name="connsiteY173" fmla="*/ 44546 h 2847225"/>
                  <a:gd name="connsiteX174" fmla="*/ 393790 w 1369021"/>
                  <a:gd name="connsiteY174" fmla="*/ 88689 h 2847225"/>
                  <a:gd name="connsiteX175" fmla="*/ 428372 w 1369021"/>
                  <a:gd name="connsiteY175" fmla="*/ 105427 h 2847225"/>
                  <a:gd name="connsiteX176" fmla="*/ 460550 w 1369021"/>
                  <a:gd name="connsiteY176" fmla="*/ 122038 h 2847225"/>
                  <a:gd name="connsiteX177" fmla="*/ 508458 w 1369021"/>
                  <a:gd name="connsiteY177" fmla="*/ 134434 h 2847225"/>
                  <a:gd name="connsiteX178" fmla="*/ 539792 w 1369021"/>
                  <a:gd name="connsiteY178" fmla="*/ 144510 h 2847225"/>
                  <a:gd name="connsiteX179" fmla="*/ 582470 w 1369021"/>
                  <a:gd name="connsiteY179" fmla="*/ 152395 h 2847225"/>
                  <a:gd name="connsiteX180" fmla="*/ 605876 w 1369021"/>
                  <a:gd name="connsiteY180" fmla="*/ 178872 h 2847225"/>
                  <a:gd name="connsiteX181" fmla="*/ 654332 w 1369021"/>
                  <a:gd name="connsiteY181" fmla="*/ 229255 h 2847225"/>
                  <a:gd name="connsiteX182" fmla="*/ 655096 w 1369021"/>
                  <a:gd name="connsiteY182" fmla="*/ 230477 h 2847225"/>
                  <a:gd name="connsiteX183" fmla="*/ 669055 w 1369021"/>
                  <a:gd name="connsiteY183" fmla="*/ 253076 h 2847225"/>
                  <a:gd name="connsiteX184" fmla="*/ 700389 w 1369021"/>
                  <a:gd name="connsiteY184" fmla="*/ 290389 h 2847225"/>
                  <a:gd name="connsiteX185" fmla="*/ 721264 w 1369021"/>
                  <a:gd name="connsiteY185" fmla="*/ 323275 h 2847225"/>
                  <a:gd name="connsiteX186" fmla="*/ 733326 w 1369021"/>
                  <a:gd name="connsiteY186" fmla="*/ 338706 h 2847225"/>
                  <a:gd name="connsiteX187" fmla="*/ 742983 w 1369021"/>
                  <a:gd name="connsiteY187" fmla="*/ 358774 h 2847225"/>
                  <a:gd name="connsiteX188" fmla="*/ 778366 w 1369021"/>
                  <a:gd name="connsiteY188" fmla="*/ 428299 h 2847225"/>
                  <a:gd name="connsiteX189" fmla="*/ 807381 w 1369021"/>
                  <a:gd name="connsiteY189" fmla="*/ 454734 h 2847225"/>
                  <a:gd name="connsiteX190" fmla="*/ 841245 w 1369021"/>
                  <a:gd name="connsiteY190" fmla="*/ 479103 h 2847225"/>
                  <a:gd name="connsiteX191" fmla="*/ 922765 w 1369021"/>
                  <a:gd name="connsiteY191" fmla="*/ 536738 h 2847225"/>
                  <a:gd name="connsiteX192" fmla="*/ 1063785 w 1369021"/>
                  <a:gd name="connsiteY192" fmla="*/ 642225 h 2847225"/>
                  <a:gd name="connsiteX193" fmla="*/ 1097102 w 1369021"/>
                  <a:gd name="connsiteY193" fmla="*/ 687633 h 2847225"/>
                  <a:gd name="connsiteX194" fmla="*/ 1106928 w 1369021"/>
                  <a:gd name="connsiteY194" fmla="*/ 712635 h 2847225"/>
                  <a:gd name="connsiteX195" fmla="*/ 1159555 w 1369021"/>
                  <a:gd name="connsiteY195" fmla="*/ 809268 h 2847225"/>
                  <a:gd name="connsiteX196" fmla="*/ 1178748 w 1369021"/>
                  <a:gd name="connsiteY196" fmla="*/ 825627 h 2847225"/>
                  <a:gd name="connsiteX197" fmla="*/ 1193002 w 1369021"/>
                  <a:gd name="connsiteY197" fmla="*/ 836083 h 2847225"/>
                  <a:gd name="connsiteX198" fmla="*/ 1216320 w 1369021"/>
                  <a:gd name="connsiteY198" fmla="*/ 839667 h 2847225"/>
                  <a:gd name="connsiteX199" fmla="*/ 1225855 w 1369021"/>
                  <a:gd name="connsiteY199" fmla="*/ 841859 h 2847225"/>
                  <a:gd name="connsiteX200" fmla="*/ 1282024 w 1369021"/>
                  <a:gd name="connsiteY200" fmla="*/ 887141 h 2847225"/>
                  <a:gd name="connsiteX201" fmla="*/ 1309314 w 1369021"/>
                  <a:gd name="connsiteY201" fmla="*/ 932590 h 2847225"/>
                  <a:gd name="connsiteX202" fmla="*/ 1327529 w 1369021"/>
                  <a:gd name="connsiteY202" fmla="*/ 968386 h 2847225"/>
                  <a:gd name="connsiteX203" fmla="*/ 1339759 w 1369021"/>
                  <a:gd name="connsiteY203" fmla="*/ 987738 h 2847225"/>
                  <a:gd name="connsiteX204" fmla="*/ 1369022 w 1369021"/>
                  <a:gd name="connsiteY204" fmla="*/ 1014341 h 2847225"/>
                  <a:gd name="connsiteX205" fmla="*/ 1358943 w 1369021"/>
                  <a:gd name="connsiteY205" fmla="*/ 1029013 h 2847225"/>
                  <a:gd name="connsiteX206" fmla="*/ 1335200 w 1369021"/>
                  <a:gd name="connsiteY206" fmla="*/ 1060171 h 2847225"/>
                  <a:gd name="connsiteX207" fmla="*/ 1331488 w 1369021"/>
                  <a:gd name="connsiteY207" fmla="*/ 1075054 h 2847225"/>
                  <a:gd name="connsiteX208" fmla="*/ 1325289 w 1369021"/>
                  <a:gd name="connsiteY208" fmla="*/ 1094321 h 2847225"/>
                  <a:gd name="connsiteX209" fmla="*/ 1318748 w 1369021"/>
                  <a:gd name="connsiteY209" fmla="*/ 1100603 h 2847225"/>
                  <a:gd name="connsiteX210" fmla="*/ 1278393 w 1369021"/>
                  <a:gd name="connsiteY210" fmla="*/ 1143102 h 2847225"/>
                  <a:gd name="connsiteX211" fmla="*/ 1259289 w 1369021"/>
                  <a:gd name="connsiteY211" fmla="*/ 1176578 h 2847225"/>
                  <a:gd name="connsiteX212" fmla="*/ 1252078 w 1369021"/>
                  <a:gd name="connsiteY212" fmla="*/ 1183788 h 2847225"/>
                  <a:gd name="connsiteX213" fmla="*/ 1245204 w 1369021"/>
                  <a:gd name="connsiteY213" fmla="*/ 1200821 h 2847225"/>
                  <a:gd name="connsiteX214" fmla="*/ 1243137 w 1369021"/>
                  <a:gd name="connsiteY214" fmla="*/ 1210139 h 2847225"/>
                  <a:gd name="connsiteX215" fmla="*/ 1241239 w 1369021"/>
                  <a:gd name="connsiteY215" fmla="*/ 1211825 h 2847225"/>
                  <a:gd name="connsiteX216" fmla="*/ 1237191 w 1369021"/>
                  <a:gd name="connsiteY216" fmla="*/ 1212078 h 2847225"/>
                  <a:gd name="connsiteX217" fmla="*/ 1226226 w 1369021"/>
                  <a:gd name="connsiteY217" fmla="*/ 1229406 h 2847225"/>
                  <a:gd name="connsiteX218" fmla="*/ 1213447 w 1369021"/>
                  <a:gd name="connsiteY218" fmla="*/ 1247957 h 2847225"/>
                  <a:gd name="connsiteX219" fmla="*/ 1200459 w 1369021"/>
                  <a:gd name="connsiteY219" fmla="*/ 1261365 h 2847225"/>
                  <a:gd name="connsiteX220" fmla="*/ 1183252 w 1369021"/>
                  <a:gd name="connsiteY220" fmla="*/ 1288601 h 2847225"/>
                  <a:gd name="connsiteX221" fmla="*/ 1136483 w 1369021"/>
                  <a:gd name="connsiteY221" fmla="*/ 1348048 h 2847225"/>
                  <a:gd name="connsiteX222" fmla="*/ 1113457 w 1369021"/>
                  <a:gd name="connsiteY222" fmla="*/ 1373261 h 2847225"/>
                  <a:gd name="connsiteX223" fmla="*/ 1110757 w 1369021"/>
                  <a:gd name="connsiteY223" fmla="*/ 1376254 h 2847225"/>
                  <a:gd name="connsiteX224" fmla="*/ 1086002 w 1369021"/>
                  <a:gd name="connsiteY224" fmla="*/ 1387216 h 2847225"/>
                  <a:gd name="connsiteX225" fmla="*/ 1070314 w 1369021"/>
                  <a:gd name="connsiteY225" fmla="*/ 1436925 h 2847225"/>
                  <a:gd name="connsiteX226" fmla="*/ 1070942 w 1369021"/>
                  <a:gd name="connsiteY226" fmla="*/ 1443797 h 2847225"/>
                  <a:gd name="connsiteX227" fmla="*/ 1063183 w 1369021"/>
                  <a:gd name="connsiteY227" fmla="*/ 1476261 h 2847225"/>
                  <a:gd name="connsiteX228" fmla="*/ 1063098 w 1369021"/>
                  <a:gd name="connsiteY228" fmla="*/ 1480815 h 2847225"/>
                  <a:gd name="connsiteX229" fmla="*/ 1059598 w 1369021"/>
                  <a:gd name="connsiteY229" fmla="*/ 1486928 h 2847225"/>
                  <a:gd name="connsiteX230" fmla="*/ 1054411 w 1369021"/>
                  <a:gd name="connsiteY230" fmla="*/ 1509273 h 2847225"/>
                  <a:gd name="connsiteX231" fmla="*/ 1068539 w 1369021"/>
                  <a:gd name="connsiteY231" fmla="*/ 1573064 h 2847225"/>
                  <a:gd name="connsiteX232" fmla="*/ 1069171 w 1369021"/>
                  <a:gd name="connsiteY232" fmla="*/ 1696090 h 2847225"/>
                  <a:gd name="connsiteX233" fmla="*/ 1068327 w 1369021"/>
                  <a:gd name="connsiteY233" fmla="*/ 1741161 h 2847225"/>
                  <a:gd name="connsiteX234" fmla="*/ 1064368 w 1369021"/>
                  <a:gd name="connsiteY234" fmla="*/ 1758953 h 2847225"/>
                  <a:gd name="connsiteX235" fmla="*/ 1062343 w 1369021"/>
                  <a:gd name="connsiteY235" fmla="*/ 1765699 h 2847225"/>
                  <a:gd name="connsiteX236" fmla="*/ 1061715 w 1369021"/>
                  <a:gd name="connsiteY236" fmla="*/ 1765741 h 2847225"/>
                  <a:gd name="connsiteX237" fmla="*/ 1025868 w 1369021"/>
                  <a:gd name="connsiteY237" fmla="*/ 1769957 h 2847225"/>
                  <a:gd name="connsiteX238" fmla="*/ 812897 w 1369021"/>
                  <a:gd name="connsiteY238" fmla="*/ 1771011 h 2847225"/>
                  <a:gd name="connsiteX239" fmla="*/ 796028 w 1369021"/>
                  <a:gd name="connsiteY239" fmla="*/ 1789984 h 2847225"/>
                  <a:gd name="connsiteX240" fmla="*/ 790756 w 1369021"/>
                  <a:gd name="connsiteY240" fmla="*/ 1821605 h 2847225"/>
                  <a:gd name="connsiteX241" fmla="*/ 783376 w 1369021"/>
                  <a:gd name="connsiteY241" fmla="*/ 1842685 h 2847225"/>
                  <a:gd name="connsiteX242" fmla="*/ 716954 w 1369021"/>
                  <a:gd name="connsiteY242" fmla="*/ 1908035 h 2847225"/>
                  <a:gd name="connsiteX243" fmla="*/ 719063 w 1369021"/>
                  <a:gd name="connsiteY243" fmla="*/ 1963899 h 2847225"/>
                  <a:gd name="connsiteX244" fmla="*/ 708520 w 1369021"/>
                  <a:gd name="connsiteY244" fmla="*/ 1992358 h 2847225"/>
                  <a:gd name="connsiteX245" fmla="*/ 687434 w 1369021"/>
                  <a:gd name="connsiteY245" fmla="*/ 2067195 h 2847225"/>
                  <a:gd name="connsiteX246" fmla="*/ 668456 w 1369021"/>
                  <a:gd name="connsiteY246" fmla="*/ 2159950 h 2847225"/>
                  <a:gd name="connsiteX247" fmla="*/ 645261 w 1369021"/>
                  <a:gd name="connsiteY247" fmla="*/ 2235840 h 2847225"/>
                  <a:gd name="connsiteX248" fmla="*/ 656858 w 1369021"/>
                  <a:gd name="connsiteY248" fmla="*/ 2266407 h 2847225"/>
                  <a:gd name="connsiteX249" fmla="*/ 678999 w 1369021"/>
                  <a:gd name="connsiteY249" fmla="*/ 2278001 h 2847225"/>
                  <a:gd name="connsiteX250" fmla="*/ 681108 w 1369021"/>
                  <a:gd name="connsiteY250" fmla="*/ 2293812 h 2847225"/>
                  <a:gd name="connsiteX251" fmla="*/ 630501 w 1369021"/>
                  <a:gd name="connsiteY251" fmla="*/ 2338081 h 2847225"/>
                  <a:gd name="connsiteX252" fmla="*/ 586219 w 1369021"/>
                  <a:gd name="connsiteY252" fmla="*/ 2382351 h 2847225"/>
                  <a:gd name="connsiteX253" fmla="*/ 536667 w 1369021"/>
                  <a:gd name="connsiteY253" fmla="*/ 2468781 h 2847225"/>
                  <a:gd name="connsiteX254" fmla="*/ 529286 w 1369021"/>
                  <a:gd name="connsiteY254" fmla="*/ 2500403 h 2847225"/>
                  <a:gd name="connsiteX255" fmla="*/ 524437 w 1369021"/>
                  <a:gd name="connsiteY255" fmla="*/ 2542522 h 2847225"/>
                  <a:gd name="connsiteX256" fmla="*/ 524015 w 1369021"/>
                  <a:gd name="connsiteY256" fmla="*/ 2543618 h 2847225"/>
                  <a:gd name="connsiteX257" fmla="*/ 499766 w 1369021"/>
                  <a:gd name="connsiteY257" fmla="*/ 2562591 h 2847225"/>
                  <a:gd name="connsiteX258" fmla="*/ 459702 w 1369021"/>
                  <a:gd name="connsiteY258" fmla="*/ 2565753 h 2847225"/>
                  <a:gd name="connsiteX259" fmla="*/ 425964 w 1369021"/>
                  <a:gd name="connsiteY259" fmla="*/ 2574185 h 2847225"/>
                  <a:gd name="connsiteX260" fmla="*/ 399606 w 1369021"/>
                  <a:gd name="connsiteY260" fmla="*/ 2598428 h 2847225"/>
                  <a:gd name="connsiteX261" fmla="*/ 369031 w 1369021"/>
                  <a:gd name="connsiteY261" fmla="*/ 2644805 h 2847225"/>
                  <a:gd name="connsiteX262" fmla="*/ 338456 w 1369021"/>
                  <a:gd name="connsiteY262" fmla="*/ 2690129 h 2847225"/>
                  <a:gd name="connsiteX263" fmla="*/ 303663 w 1369021"/>
                  <a:gd name="connsiteY263" fmla="*/ 2725966 h 2847225"/>
                  <a:gd name="connsiteX264" fmla="*/ 301555 w 1369021"/>
                  <a:gd name="connsiteY264" fmla="*/ 2749154 h 2847225"/>
                  <a:gd name="connsiteX265" fmla="*/ 287849 w 1369021"/>
                  <a:gd name="connsiteY265" fmla="*/ 2770235 h 2847225"/>
                  <a:gd name="connsiteX266" fmla="*/ 267901 w 1369021"/>
                  <a:gd name="connsiteY266" fmla="*/ 2775548 h 2847225"/>
                  <a:gd name="connsiteX267" fmla="*/ 261913 w 1369021"/>
                  <a:gd name="connsiteY267" fmla="*/ 2782209 h 2847225"/>
                  <a:gd name="connsiteX268" fmla="*/ 249556 w 1369021"/>
                  <a:gd name="connsiteY268" fmla="*/ 2807548 h 2847225"/>
                  <a:gd name="connsiteX269" fmla="*/ 245465 w 1369021"/>
                  <a:gd name="connsiteY269" fmla="*/ 2813451 h 2847225"/>
                  <a:gd name="connsiteX270" fmla="*/ 243820 w 1369021"/>
                  <a:gd name="connsiteY270" fmla="*/ 2814969 h 2847225"/>
                  <a:gd name="connsiteX271" fmla="*/ 235976 w 1369021"/>
                  <a:gd name="connsiteY271" fmla="*/ 2826563 h 2847225"/>
                  <a:gd name="connsiteX272" fmla="*/ 216619 w 1369021"/>
                  <a:gd name="connsiteY272" fmla="*/ 2841990 h 2847225"/>
                  <a:gd name="connsiteX273" fmla="*/ 201184 w 1369021"/>
                  <a:gd name="connsiteY273" fmla="*/ 2847218 h 2847225"/>
                  <a:gd name="connsiteX274" fmla="*/ 188743 w 1369021"/>
                  <a:gd name="connsiteY274" fmla="*/ 2838743 h 2847225"/>
                  <a:gd name="connsiteX275" fmla="*/ 182417 w 1369021"/>
                  <a:gd name="connsiteY275" fmla="*/ 2834527 h 2847225"/>
                  <a:gd name="connsiteX276" fmla="*/ 187689 w 1369021"/>
                  <a:gd name="connsiteY276" fmla="*/ 2819771 h 2847225"/>
                  <a:gd name="connsiteX277" fmla="*/ 199286 w 1369021"/>
                  <a:gd name="connsiteY277" fmla="*/ 2794474 h 2847225"/>
                  <a:gd name="connsiteX278" fmla="*/ 195069 w 1369021"/>
                  <a:gd name="connsiteY278" fmla="*/ 2767069 h 2847225"/>
                  <a:gd name="connsiteX279" fmla="*/ 168711 w 1369021"/>
                  <a:gd name="connsiteY279" fmla="*/ 2766015 h 2847225"/>
                  <a:gd name="connsiteX280" fmla="*/ 152896 w 1369021"/>
                  <a:gd name="connsiteY280" fmla="*/ 2757583 h 2847225"/>
                  <a:gd name="connsiteX281" fmla="*/ 140245 w 1369021"/>
                  <a:gd name="connsiteY281" fmla="*/ 2733340 h 2847225"/>
                  <a:gd name="connsiteX282" fmla="*/ 133919 w 1369021"/>
                  <a:gd name="connsiteY282" fmla="*/ 2705935 h 2847225"/>
                  <a:gd name="connsiteX283" fmla="*/ 112837 w 1369021"/>
                  <a:gd name="connsiteY283" fmla="*/ 2695399 h 284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369021" h="2847225">
                    <a:moveTo>
                      <a:pt x="112837" y="2695399"/>
                    </a:moveTo>
                    <a:cubicBezTo>
                      <a:pt x="107143" y="2695399"/>
                      <a:pt x="95293" y="2695399"/>
                      <a:pt x="82388" y="2696031"/>
                    </a:cubicBezTo>
                    <a:lnTo>
                      <a:pt x="79014" y="2695821"/>
                    </a:lnTo>
                    <a:lnTo>
                      <a:pt x="79099" y="2694345"/>
                    </a:lnTo>
                    <a:cubicBezTo>
                      <a:pt x="79099" y="2694345"/>
                      <a:pt x="79099" y="2672210"/>
                      <a:pt x="80153" y="2667994"/>
                    </a:cubicBezTo>
                    <a:cubicBezTo>
                      <a:pt x="81208" y="2663778"/>
                      <a:pt x="87533" y="2662724"/>
                      <a:pt x="97022" y="2655345"/>
                    </a:cubicBezTo>
                    <a:cubicBezTo>
                      <a:pt x="106511" y="2647967"/>
                      <a:pt x="109674" y="2636373"/>
                      <a:pt x="109674" y="2636373"/>
                    </a:cubicBezTo>
                    <a:cubicBezTo>
                      <a:pt x="109674" y="2636373"/>
                      <a:pt x="104402" y="2627941"/>
                      <a:pt x="103348" y="2623724"/>
                    </a:cubicBezTo>
                    <a:cubicBezTo>
                      <a:pt x="102294" y="2619508"/>
                      <a:pt x="114946" y="2617400"/>
                      <a:pt x="114946" y="2617400"/>
                    </a:cubicBezTo>
                    <a:cubicBezTo>
                      <a:pt x="114946" y="2617400"/>
                      <a:pt x="109674" y="2605806"/>
                      <a:pt x="105457" y="2600536"/>
                    </a:cubicBezTo>
                    <a:cubicBezTo>
                      <a:pt x="101239" y="2595266"/>
                      <a:pt x="92805" y="2595266"/>
                      <a:pt x="88588" y="2596320"/>
                    </a:cubicBezTo>
                    <a:cubicBezTo>
                      <a:pt x="84370" y="2597374"/>
                      <a:pt x="81208" y="2601590"/>
                      <a:pt x="70664" y="2600536"/>
                    </a:cubicBezTo>
                    <a:cubicBezTo>
                      <a:pt x="60121" y="2599482"/>
                      <a:pt x="60121" y="2589995"/>
                      <a:pt x="53795" y="2579455"/>
                    </a:cubicBezTo>
                    <a:cubicBezTo>
                      <a:pt x="47469" y="2568915"/>
                      <a:pt x="55904" y="2567861"/>
                      <a:pt x="64338" y="2567861"/>
                    </a:cubicBezTo>
                    <a:cubicBezTo>
                      <a:pt x="72773" y="2567861"/>
                      <a:pt x="68556" y="2562591"/>
                      <a:pt x="67501" y="2556266"/>
                    </a:cubicBezTo>
                    <a:cubicBezTo>
                      <a:pt x="66447" y="2549942"/>
                      <a:pt x="75936" y="2548888"/>
                      <a:pt x="80153" y="2545726"/>
                    </a:cubicBezTo>
                    <a:cubicBezTo>
                      <a:pt x="84370" y="2542564"/>
                      <a:pt x="90696" y="2545726"/>
                      <a:pt x="95968" y="2548888"/>
                    </a:cubicBezTo>
                    <a:cubicBezTo>
                      <a:pt x="101239" y="2552050"/>
                      <a:pt x="103348" y="2554158"/>
                      <a:pt x="109674" y="2553104"/>
                    </a:cubicBezTo>
                    <a:cubicBezTo>
                      <a:pt x="116000" y="2552050"/>
                      <a:pt x="108620" y="2530969"/>
                      <a:pt x="108620" y="2526753"/>
                    </a:cubicBezTo>
                    <a:cubicBezTo>
                      <a:pt x="108620" y="2522537"/>
                      <a:pt x="102294" y="2518321"/>
                      <a:pt x="94914" y="2511997"/>
                    </a:cubicBezTo>
                    <a:cubicBezTo>
                      <a:pt x="87533" y="2505673"/>
                      <a:pt x="97022" y="2495132"/>
                      <a:pt x="100185" y="2490916"/>
                    </a:cubicBezTo>
                    <a:cubicBezTo>
                      <a:pt x="103348" y="2486700"/>
                      <a:pt x="99131" y="2477214"/>
                      <a:pt x="98077" y="2472998"/>
                    </a:cubicBezTo>
                    <a:cubicBezTo>
                      <a:pt x="97022" y="2468781"/>
                      <a:pt x="97022" y="2466673"/>
                      <a:pt x="106511" y="2465619"/>
                    </a:cubicBezTo>
                    <a:cubicBezTo>
                      <a:pt x="116000" y="2464565"/>
                      <a:pt x="111783" y="2462457"/>
                      <a:pt x="112837" y="2458241"/>
                    </a:cubicBezTo>
                    <a:cubicBezTo>
                      <a:pt x="113891" y="2454025"/>
                      <a:pt x="116000" y="2440323"/>
                      <a:pt x="109674" y="2435052"/>
                    </a:cubicBezTo>
                    <a:cubicBezTo>
                      <a:pt x="103348" y="2429782"/>
                      <a:pt x="100185" y="2421350"/>
                      <a:pt x="100185" y="2415026"/>
                    </a:cubicBezTo>
                    <a:cubicBezTo>
                      <a:pt x="100185" y="2408702"/>
                      <a:pt x="98077" y="2397107"/>
                      <a:pt x="93859" y="2391837"/>
                    </a:cubicBezTo>
                    <a:cubicBezTo>
                      <a:pt x="89642" y="2386567"/>
                      <a:pt x="98077" y="2380243"/>
                      <a:pt x="103348" y="2377081"/>
                    </a:cubicBezTo>
                    <a:cubicBezTo>
                      <a:pt x="108620" y="2373918"/>
                      <a:pt x="112837" y="2374972"/>
                      <a:pt x="121271" y="2378135"/>
                    </a:cubicBezTo>
                    <a:cubicBezTo>
                      <a:pt x="129706" y="2381297"/>
                      <a:pt x="156064" y="2390783"/>
                      <a:pt x="167661" y="2390783"/>
                    </a:cubicBezTo>
                    <a:cubicBezTo>
                      <a:pt x="179259" y="2390783"/>
                      <a:pt x="180313" y="2382351"/>
                      <a:pt x="172933" y="2379189"/>
                    </a:cubicBezTo>
                    <a:cubicBezTo>
                      <a:pt x="165553" y="2376027"/>
                      <a:pt x="169770" y="2370756"/>
                      <a:pt x="169770" y="2370756"/>
                    </a:cubicBezTo>
                    <a:cubicBezTo>
                      <a:pt x="169770" y="2370756"/>
                      <a:pt x="176096" y="2364432"/>
                      <a:pt x="175041" y="2359162"/>
                    </a:cubicBezTo>
                    <a:cubicBezTo>
                      <a:pt x="173987" y="2353892"/>
                      <a:pt x="181367" y="2345460"/>
                      <a:pt x="184530" y="2341243"/>
                    </a:cubicBezTo>
                    <a:cubicBezTo>
                      <a:pt x="187693" y="2337027"/>
                      <a:pt x="194019" y="2334919"/>
                      <a:pt x="201399" y="2332811"/>
                    </a:cubicBezTo>
                    <a:cubicBezTo>
                      <a:pt x="208779" y="2330703"/>
                      <a:pt x="207725" y="2322271"/>
                      <a:pt x="203508" y="2317001"/>
                    </a:cubicBezTo>
                    <a:cubicBezTo>
                      <a:pt x="199291" y="2311730"/>
                      <a:pt x="208779" y="2301190"/>
                      <a:pt x="208779" y="2301190"/>
                    </a:cubicBezTo>
                    <a:cubicBezTo>
                      <a:pt x="208779" y="2301190"/>
                      <a:pt x="214051" y="2299082"/>
                      <a:pt x="217214" y="2292758"/>
                    </a:cubicBezTo>
                    <a:cubicBezTo>
                      <a:pt x="220377" y="2286434"/>
                      <a:pt x="216160" y="2281163"/>
                      <a:pt x="210888" y="2275893"/>
                    </a:cubicBezTo>
                    <a:cubicBezTo>
                      <a:pt x="205617" y="2270623"/>
                      <a:pt x="196128" y="2257975"/>
                      <a:pt x="196128" y="2257975"/>
                    </a:cubicBezTo>
                    <a:cubicBezTo>
                      <a:pt x="196128" y="2257975"/>
                      <a:pt x="184530" y="2254813"/>
                      <a:pt x="179259" y="2254813"/>
                    </a:cubicBezTo>
                    <a:cubicBezTo>
                      <a:pt x="173987" y="2254813"/>
                      <a:pt x="147629" y="2257975"/>
                      <a:pt x="142358" y="2253759"/>
                    </a:cubicBezTo>
                    <a:cubicBezTo>
                      <a:pt x="137086" y="2249542"/>
                      <a:pt x="138140" y="2241110"/>
                      <a:pt x="142358" y="2234786"/>
                    </a:cubicBezTo>
                    <a:cubicBezTo>
                      <a:pt x="146575" y="2228462"/>
                      <a:pt x="144466" y="2225300"/>
                      <a:pt x="140249" y="2221084"/>
                    </a:cubicBezTo>
                    <a:cubicBezTo>
                      <a:pt x="136032" y="2216867"/>
                      <a:pt x="136032" y="2209489"/>
                      <a:pt x="141303" y="2208435"/>
                    </a:cubicBezTo>
                    <a:cubicBezTo>
                      <a:pt x="146575" y="2207381"/>
                      <a:pt x="162390" y="2209489"/>
                      <a:pt x="168716" y="2211597"/>
                    </a:cubicBezTo>
                    <a:cubicBezTo>
                      <a:pt x="175041" y="2213705"/>
                      <a:pt x="185585" y="2217921"/>
                      <a:pt x="191910" y="2216867"/>
                    </a:cubicBezTo>
                    <a:cubicBezTo>
                      <a:pt x="198236" y="2215813"/>
                      <a:pt x="203508" y="2215813"/>
                      <a:pt x="210888" y="2214759"/>
                    </a:cubicBezTo>
                    <a:cubicBezTo>
                      <a:pt x="218268" y="2213705"/>
                      <a:pt x="227757" y="2216867"/>
                      <a:pt x="238300" y="2218975"/>
                    </a:cubicBezTo>
                    <a:cubicBezTo>
                      <a:pt x="248843" y="2221084"/>
                      <a:pt x="244120" y="2203966"/>
                      <a:pt x="244120" y="2203966"/>
                    </a:cubicBezTo>
                    <a:cubicBezTo>
                      <a:pt x="245343" y="2201647"/>
                      <a:pt x="246018" y="2198527"/>
                      <a:pt x="244626" y="2194733"/>
                    </a:cubicBezTo>
                    <a:cubicBezTo>
                      <a:pt x="241463" y="2186300"/>
                      <a:pt x="234083" y="2167328"/>
                      <a:pt x="236192" y="2158896"/>
                    </a:cubicBezTo>
                    <a:cubicBezTo>
                      <a:pt x="238300" y="2150463"/>
                      <a:pt x="245680" y="2139923"/>
                      <a:pt x="247789" y="2134653"/>
                    </a:cubicBezTo>
                    <a:cubicBezTo>
                      <a:pt x="249898" y="2129383"/>
                      <a:pt x="252006" y="2092491"/>
                      <a:pt x="252006" y="2092491"/>
                    </a:cubicBezTo>
                    <a:cubicBezTo>
                      <a:pt x="252006" y="2092491"/>
                      <a:pt x="255169" y="2058762"/>
                      <a:pt x="255169" y="2051384"/>
                    </a:cubicBezTo>
                    <a:cubicBezTo>
                      <a:pt x="255169" y="2048770"/>
                      <a:pt x="254368" y="2046283"/>
                      <a:pt x="253778" y="2044006"/>
                    </a:cubicBezTo>
                    <a:lnTo>
                      <a:pt x="250952" y="2022925"/>
                    </a:lnTo>
                    <a:lnTo>
                      <a:pt x="241463" y="1979710"/>
                    </a:lnTo>
                    <a:cubicBezTo>
                      <a:pt x="241463" y="1979710"/>
                      <a:pt x="226703" y="1892225"/>
                      <a:pt x="225648" y="1886955"/>
                    </a:cubicBezTo>
                    <a:cubicBezTo>
                      <a:pt x="224594" y="1881685"/>
                      <a:pt x="225648" y="1874306"/>
                      <a:pt x="229866" y="1871144"/>
                    </a:cubicBezTo>
                    <a:cubicBezTo>
                      <a:pt x="234083" y="1867982"/>
                      <a:pt x="238089" y="1865242"/>
                      <a:pt x="238089" y="1865242"/>
                    </a:cubicBezTo>
                    <a:cubicBezTo>
                      <a:pt x="239144" y="1861110"/>
                      <a:pt x="240704" y="1857695"/>
                      <a:pt x="243572" y="1855334"/>
                    </a:cubicBezTo>
                    <a:cubicBezTo>
                      <a:pt x="249898" y="1850064"/>
                      <a:pt x="252006" y="1836361"/>
                      <a:pt x="255169" y="1830037"/>
                    </a:cubicBezTo>
                    <a:cubicBezTo>
                      <a:pt x="258332" y="1823713"/>
                      <a:pt x="267821" y="1816335"/>
                      <a:pt x="258332" y="1804740"/>
                    </a:cubicBezTo>
                    <a:cubicBezTo>
                      <a:pt x="248843" y="1793146"/>
                      <a:pt x="240409" y="1786822"/>
                      <a:pt x="245680" y="1780497"/>
                    </a:cubicBezTo>
                    <a:cubicBezTo>
                      <a:pt x="250952" y="1774173"/>
                      <a:pt x="269930" y="1739390"/>
                      <a:pt x="273093" y="1734120"/>
                    </a:cubicBezTo>
                    <a:cubicBezTo>
                      <a:pt x="276256" y="1728850"/>
                      <a:pt x="276256" y="1719364"/>
                      <a:pt x="276256" y="1713039"/>
                    </a:cubicBezTo>
                    <a:cubicBezTo>
                      <a:pt x="276256" y="1706715"/>
                      <a:pt x="270984" y="1684580"/>
                      <a:pt x="270984" y="1674040"/>
                    </a:cubicBezTo>
                    <a:cubicBezTo>
                      <a:pt x="270984" y="1663500"/>
                      <a:pt x="270984" y="1655067"/>
                      <a:pt x="265712" y="1646635"/>
                    </a:cubicBezTo>
                    <a:cubicBezTo>
                      <a:pt x="260441" y="1638203"/>
                      <a:pt x="240409" y="1604474"/>
                      <a:pt x="240409" y="1604474"/>
                    </a:cubicBezTo>
                    <a:cubicBezTo>
                      <a:pt x="240409" y="1604474"/>
                      <a:pt x="229866" y="1593934"/>
                      <a:pt x="221431" y="1589717"/>
                    </a:cubicBezTo>
                    <a:cubicBezTo>
                      <a:pt x="212997" y="1585501"/>
                      <a:pt x="206671" y="1583393"/>
                      <a:pt x="210888" y="1571799"/>
                    </a:cubicBezTo>
                    <a:cubicBezTo>
                      <a:pt x="215105" y="1560204"/>
                      <a:pt x="218268" y="1549664"/>
                      <a:pt x="214051" y="1541232"/>
                    </a:cubicBezTo>
                    <a:cubicBezTo>
                      <a:pt x="209834" y="1532800"/>
                      <a:pt x="207725" y="1533854"/>
                      <a:pt x="207725" y="1522259"/>
                    </a:cubicBezTo>
                    <a:cubicBezTo>
                      <a:pt x="207725" y="1510665"/>
                      <a:pt x="210888" y="1505395"/>
                      <a:pt x="202454" y="1494854"/>
                    </a:cubicBezTo>
                    <a:cubicBezTo>
                      <a:pt x="194019" y="1484314"/>
                      <a:pt x="178204" y="1466395"/>
                      <a:pt x="175041" y="1462179"/>
                    </a:cubicBezTo>
                    <a:cubicBezTo>
                      <a:pt x="171878" y="1457963"/>
                      <a:pt x="167661" y="1449531"/>
                      <a:pt x="171878" y="1445315"/>
                    </a:cubicBezTo>
                    <a:cubicBezTo>
                      <a:pt x="176096" y="1441099"/>
                      <a:pt x="182422" y="1435828"/>
                      <a:pt x="178204" y="1429504"/>
                    </a:cubicBezTo>
                    <a:cubicBezTo>
                      <a:pt x="173987" y="1423180"/>
                      <a:pt x="172933" y="1418964"/>
                      <a:pt x="159227" y="1410532"/>
                    </a:cubicBezTo>
                    <a:cubicBezTo>
                      <a:pt x="145521" y="1402099"/>
                      <a:pt x="144466" y="1398937"/>
                      <a:pt x="137086" y="1389451"/>
                    </a:cubicBezTo>
                    <a:cubicBezTo>
                      <a:pt x="129706" y="1379965"/>
                      <a:pt x="122326" y="1367316"/>
                      <a:pt x="119163" y="1362046"/>
                    </a:cubicBezTo>
                    <a:cubicBezTo>
                      <a:pt x="116000" y="1356776"/>
                      <a:pt x="113891" y="1350452"/>
                      <a:pt x="113891" y="1344127"/>
                    </a:cubicBezTo>
                    <a:cubicBezTo>
                      <a:pt x="113891" y="1337803"/>
                      <a:pt x="114777" y="1301249"/>
                      <a:pt x="115367" y="1300448"/>
                    </a:cubicBezTo>
                    <a:cubicBezTo>
                      <a:pt x="115367" y="1300448"/>
                      <a:pt x="123380" y="1282994"/>
                      <a:pt x="121271" y="1273507"/>
                    </a:cubicBezTo>
                    <a:cubicBezTo>
                      <a:pt x="119163" y="1264021"/>
                      <a:pt x="114946" y="1243994"/>
                      <a:pt x="110728" y="1238724"/>
                    </a:cubicBezTo>
                    <a:cubicBezTo>
                      <a:pt x="106511" y="1233454"/>
                      <a:pt x="101239" y="1221860"/>
                      <a:pt x="101239" y="1221860"/>
                    </a:cubicBezTo>
                    <a:cubicBezTo>
                      <a:pt x="101239" y="1221860"/>
                      <a:pt x="90696" y="1214481"/>
                      <a:pt x="98077" y="1208157"/>
                    </a:cubicBezTo>
                    <a:cubicBezTo>
                      <a:pt x="105457" y="1201833"/>
                      <a:pt x="106511" y="1193401"/>
                      <a:pt x="101239" y="1191293"/>
                    </a:cubicBezTo>
                    <a:cubicBezTo>
                      <a:pt x="95968" y="1189185"/>
                      <a:pt x="87533" y="1186022"/>
                      <a:pt x="86479" y="1181806"/>
                    </a:cubicBezTo>
                    <a:cubicBezTo>
                      <a:pt x="85425" y="1177590"/>
                      <a:pt x="79099" y="1158618"/>
                      <a:pt x="78045" y="1149131"/>
                    </a:cubicBezTo>
                    <a:cubicBezTo>
                      <a:pt x="76990" y="1139645"/>
                      <a:pt x="68556" y="1121726"/>
                      <a:pt x="76990" y="1119618"/>
                    </a:cubicBezTo>
                    <a:cubicBezTo>
                      <a:pt x="85425" y="1117510"/>
                      <a:pt x="89642" y="1114348"/>
                      <a:pt x="89642" y="1106970"/>
                    </a:cubicBezTo>
                    <a:cubicBezTo>
                      <a:pt x="89642" y="1099592"/>
                      <a:pt x="86479" y="1082727"/>
                      <a:pt x="86479" y="1082727"/>
                    </a:cubicBezTo>
                    <a:cubicBezTo>
                      <a:pt x="87196" y="1081336"/>
                      <a:pt x="85593" y="1079818"/>
                      <a:pt x="83400" y="1078384"/>
                    </a:cubicBezTo>
                    <a:cubicBezTo>
                      <a:pt x="82979" y="1078132"/>
                      <a:pt x="82515" y="1077836"/>
                      <a:pt x="82051" y="1077541"/>
                    </a:cubicBezTo>
                    <a:cubicBezTo>
                      <a:pt x="82051" y="1077541"/>
                      <a:pt x="94914" y="1067971"/>
                      <a:pt x="91751" y="1061646"/>
                    </a:cubicBezTo>
                    <a:cubicBezTo>
                      <a:pt x="88588" y="1055322"/>
                      <a:pt x="83316" y="1041620"/>
                      <a:pt x="86479" y="1035296"/>
                    </a:cubicBezTo>
                    <a:cubicBezTo>
                      <a:pt x="89642" y="1028971"/>
                      <a:pt x="93859" y="1024755"/>
                      <a:pt x="99131" y="1020539"/>
                    </a:cubicBezTo>
                    <a:cubicBezTo>
                      <a:pt x="104402" y="1016323"/>
                      <a:pt x="105457" y="1014215"/>
                      <a:pt x="110728" y="1015269"/>
                    </a:cubicBezTo>
                    <a:cubicBezTo>
                      <a:pt x="116000" y="1016323"/>
                      <a:pt x="123380" y="1012107"/>
                      <a:pt x="117054" y="1004729"/>
                    </a:cubicBezTo>
                    <a:cubicBezTo>
                      <a:pt x="110728" y="997350"/>
                      <a:pt x="105457" y="991026"/>
                      <a:pt x="105457" y="984702"/>
                    </a:cubicBezTo>
                    <a:cubicBezTo>
                      <a:pt x="105457" y="978378"/>
                      <a:pt x="101239" y="965729"/>
                      <a:pt x="95968" y="966783"/>
                    </a:cubicBezTo>
                    <a:cubicBezTo>
                      <a:pt x="90696" y="967837"/>
                      <a:pt x="91751" y="967837"/>
                      <a:pt x="89642" y="961513"/>
                    </a:cubicBezTo>
                    <a:cubicBezTo>
                      <a:pt x="87533" y="955189"/>
                      <a:pt x="71719" y="950973"/>
                      <a:pt x="80153" y="942541"/>
                    </a:cubicBezTo>
                    <a:cubicBezTo>
                      <a:pt x="88588" y="934108"/>
                      <a:pt x="92805" y="930946"/>
                      <a:pt x="89642" y="924622"/>
                    </a:cubicBezTo>
                    <a:cubicBezTo>
                      <a:pt x="86479" y="918298"/>
                      <a:pt x="89642" y="907757"/>
                      <a:pt x="90696" y="903541"/>
                    </a:cubicBezTo>
                    <a:cubicBezTo>
                      <a:pt x="91751" y="899325"/>
                      <a:pt x="83316" y="887731"/>
                      <a:pt x="94914" y="886677"/>
                    </a:cubicBezTo>
                    <a:cubicBezTo>
                      <a:pt x="106511" y="885623"/>
                      <a:pt x="114946" y="880353"/>
                      <a:pt x="116000" y="874028"/>
                    </a:cubicBezTo>
                    <a:cubicBezTo>
                      <a:pt x="117054" y="867704"/>
                      <a:pt x="120217" y="862434"/>
                      <a:pt x="127597" y="862434"/>
                    </a:cubicBezTo>
                    <a:cubicBezTo>
                      <a:pt x="134978" y="862434"/>
                      <a:pt x="162390" y="854002"/>
                      <a:pt x="162390" y="854002"/>
                    </a:cubicBezTo>
                    <a:cubicBezTo>
                      <a:pt x="162390" y="854002"/>
                      <a:pt x="165553" y="849786"/>
                      <a:pt x="161335" y="841353"/>
                    </a:cubicBezTo>
                    <a:cubicBezTo>
                      <a:pt x="157118" y="832921"/>
                      <a:pt x="137086" y="793922"/>
                      <a:pt x="137086" y="793922"/>
                    </a:cubicBezTo>
                    <a:cubicBezTo>
                      <a:pt x="137086" y="793922"/>
                      <a:pt x="127597" y="780219"/>
                      <a:pt x="120217" y="777057"/>
                    </a:cubicBezTo>
                    <a:cubicBezTo>
                      <a:pt x="112837" y="773895"/>
                      <a:pt x="109674" y="777057"/>
                      <a:pt x="108620" y="763355"/>
                    </a:cubicBezTo>
                    <a:cubicBezTo>
                      <a:pt x="107565" y="749652"/>
                      <a:pt x="108620" y="734896"/>
                      <a:pt x="107565" y="729626"/>
                    </a:cubicBezTo>
                    <a:cubicBezTo>
                      <a:pt x="106511" y="724356"/>
                      <a:pt x="106511" y="721193"/>
                      <a:pt x="100185" y="713815"/>
                    </a:cubicBezTo>
                    <a:cubicBezTo>
                      <a:pt x="93859" y="706437"/>
                      <a:pt x="91751" y="695897"/>
                      <a:pt x="91751" y="687464"/>
                    </a:cubicBezTo>
                    <a:cubicBezTo>
                      <a:pt x="91751" y="679032"/>
                      <a:pt x="92805" y="675870"/>
                      <a:pt x="86479" y="670600"/>
                    </a:cubicBezTo>
                    <a:cubicBezTo>
                      <a:pt x="80153" y="665330"/>
                      <a:pt x="75936" y="666384"/>
                      <a:pt x="78045" y="651627"/>
                    </a:cubicBezTo>
                    <a:cubicBezTo>
                      <a:pt x="80153" y="636871"/>
                      <a:pt x="80153" y="634763"/>
                      <a:pt x="75936" y="627384"/>
                    </a:cubicBezTo>
                    <a:cubicBezTo>
                      <a:pt x="71719" y="620006"/>
                      <a:pt x="66447" y="620006"/>
                      <a:pt x="67501" y="611574"/>
                    </a:cubicBezTo>
                    <a:cubicBezTo>
                      <a:pt x="68556" y="603142"/>
                      <a:pt x="66447" y="597872"/>
                      <a:pt x="53795" y="598926"/>
                    </a:cubicBezTo>
                    <a:cubicBezTo>
                      <a:pt x="41144" y="599980"/>
                      <a:pt x="34818" y="594709"/>
                      <a:pt x="42198" y="585223"/>
                    </a:cubicBezTo>
                    <a:cubicBezTo>
                      <a:pt x="49578" y="575737"/>
                      <a:pt x="49578" y="572575"/>
                      <a:pt x="48524" y="560980"/>
                    </a:cubicBezTo>
                    <a:cubicBezTo>
                      <a:pt x="47469" y="549386"/>
                      <a:pt x="45361" y="543062"/>
                      <a:pt x="43252" y="535684"/>
                    </a:cubicBezTo>
                    <a:cubicBezTo>
                      <a:pt x="41144" y="528305"/>
                      <a:pt x="32709" y="514603"/>
                      <a:pt x="33763" y="505117"/>
                    </a:cubicBezTo>
                    <a:cubicBezTo>
                      <a:pt x="34818" y="495630"/>
                      <a:pt x="41144" y="489306"/>
                      <a:pt x="43252" y="478766"/>
                    </a:cubicBezTo>
                    <a:cubicBezTo>
                      <a:pt x="45361" y="468225"/>
                      <a:pt x="50632" y="452415"/>
                      <a:pt x="61176" y="460847"/>
                    </a:cubicBezTo>
                    <a:cubicBezTo>
                      <a:pt x="71719" y="469279"/>
                      <a:pt x="91751" y="466117"/>
                      <a:pt x="98077" y="466117"/>
                    </a:cubicBezTo>
                    <a:cubicBezTo>
                      <a:pt x="104402" y="466117"/>
                      <a:pt x="108620" y="469279"/>
                      <a:pt x="108620" y="462955"/>
                    </a:cubicBezTo>
                    <a:cubicBezTo>
                      <a:pt x="108620" y="456631"/>
                      <a:pt x="107565" y="432388"/>
                      <a:pt x="110728" y="417632"/>
                    </a:cubicBezTo>
                    <a:cubicBezTo>
                      <a:pt x="113891" y="402875"/>
                      <a:pt x="117054" y="402875"/>
                      <a:pt x="116000" y="395497"/>
                    </a:cubicBezTo>
                    <a:cubicBezTo>
                      <a:pt x="114946" y="388119"/>
                      <a:pt x="112837" y="380741"/>
                      <a:pt x="116000" y="376524"/>
                    </a:cubicBezTo>
                    <a:cubicBezTo>
                      <a:pt x="119163" y="372308"/>
                      <a:pt x="123380" y="368092"/>
                      <a:pt x="113891" y="365984"/>
                    </a:cubicBezTo>
                    <a:cubicBezTo>
                      <a:pt x="104402" y="363876"/>
                      <a:pt x="102294" y="361768"/>
                      <a:pt x="103348" y="356498"/>
                    </a:cubicBezTo>
                    <a:cubicBezTo>
                      <a:pt x="104402" y="351228"/>
                      <a:pt x="103348" y="345957"/>
                      <a:pt x="99131" y="341741"/>
                    </a:cubicBezTo>
                    <a:cubicBezTo>
                      <a:pt x="94914" y="337525"/>
                      <a:pt x="90696" y="337525"/>
                      <a:pt x="94914" y="330147"/>
                    </a:cubicBezTo>
                    <a:cubicBezTo>
                      <a:pt x="99131" y="322769"/>
                      <a:pt x="101239" y="320661"/>
                      <a:pt x="98077" y="313282"/>
                    </a:cubicBezTo>
                    <a:cubicBezTo>
                      <a:pt x="94914" y="305904"/>
                      <a:pt x="92805" y="304850"/>
                      <a:pt x="94914" y="298526"/>
                    </a:cubicBezTo>
                    <a:cubicBezTo>
                      <a:pt x="97022" y="292202"/>
                      <a:pt x="97022" y="284823"/>
                      <a:pt x="89642" y="279553"/>
                    </a:cubicBezTo>
                    <a:cubicBezTo>
                      <a:pt x="82262" y="274283"/>
                      <a:pt x="72773" y="274283"/>
                      <a:pt x="81208" y="265851"/>
                    </a:cubicBezTo>
                    <a:cubicBezTo>
                      <a:pt x="89642" y="257419"/>
                      <a:pt x="88588" y="251094"/>
                      <a:pt x="94914" y="257419"/>
                    </a:cubicBezTo>
                    <a:cubicBezTo>
                      <a:pt x="101239" y="263743"/>
                      <a:pt x="106511" y="263743"/>
                      <a:pt x="109674" y="257419"/>
                    </a:cubicBezTo>
                    <a:cubicBezTo>
                      <a:pt x="112837" y="251094"/>
                      <a:pt x="116000" y="243716"/>
                      <a:pt x="116000" y="243716"/>
                    </a:cubicBezTo>
                    <a:cubicBezTo>
                      <a:pt x="116000" y="243716"/>
                      <a:pt x="124434" y="240554"/>
                      <a:pt x="114946" y="233176"/>
                    </a:cubicBezTo>
                    <a:cubicBezTo>
                      <a:pt x="105457" y="225798"/>
                      <a:pt x="99131" y="230014"/>
                      <a:pt x="99131" y="220527"/>
                    </a:cubicBezTo>
                    <a:cubicBezTo>
                      <a:pt x="99131" y="211041"/>
                      <a:pt x="95968" y="159393"/>
                      <a:pt x="95968" y="159393"/>
                    </a:cubicBezTo>
                    <a:cubicBezTo>
                      <a:pt x="95968" y="159393"/>
                      <a:pt x="74882" y="161502"/>
                      <a:pt x="70664" y="167826"/>
                    </a:cubicBezTo>
                    <a:cubicBezTo>
                      <a:pt x="66447" y="174150"/>
                      <a:pt x="54850" y="169934"/>
                      <a:pt x="54850" y="169934"/>
                    </a:cubicBezTo>
                    <a:cubicBezTo>
                      <a:pt x="54850" y="169934"/>
                      <a:pt x="46415" y="161502"/>
                      <a:pt x="40089" y="161502"/>
                    </a:cubicBezTo>
                    <a:cubicBezTo>
                      <a:pt x="33763" y="161502"/>
                      <a:pt x="22166" y="158339"/>
                      <a:pt x="22166" y="158339"/>
                    </a:cubicBezTo>
                    <a:cubicBezTo>
                      <a:pt x="22166" y="158339"/>
                      <a:pt x="23220" y="152015"/>
                      <a:pt x="12677" y="152015"/>
                    </a:cubicBezTo>
                    <a:cubicBezTo>
                      <a:pt x="2134" y="152015"/>
                      <a:pt x="-6301" y="146745"/>
                      <a:pt x="6351" y="143583"/>
                    </a:cubicBezTo>
                    <a:cubicBezTo>
                      <a:pt x="19003" y="140421"/>
                      <a:pt x="21112" y="135151"/>
                      <a:pt x="21112" y="129880"/>
                    </a:cubicBezTo>
                    <a:cubicBezTo>
                      <a:pt x="21112" y="124610"/>
                      <a:pt x="25329" y="122502"/>
                      <a:pt x="35872" y="124610"/>
                    </a:cubicBezTo>
                    <a:cubicBezTo>
                      <a:pt x="46415" y="126718"/>
                      <a:pt x="51687" y="127772"/>
                      <a:pt x="53795" y="121448"/>
                    </a:cubicBezTo>
                    <a:cubicBezTo>
                      <a:pt x="55904" y="115124"/>
                      <a:pt x="66447" y="107746"/>
                      <a:pt x="50632" y="104584"/>
                    </a:cubicBezTo>
                    <a:cubicBezTo>
                      <a:pt x="34818" y="101422"/>
                      <a:pt x="34818" y="92989"/>
                      <a:pt x="44307" y="90881"/>
                    </a:cubicBezTo>
                    <a:cubicBezTo>
                      <a:pt x="53795" y="88773"/>
                      <a:pt x="63284" y="87719"/>
                      <a:pt x="63284" y="78233"/>
                    </a:cubicBezTo>
                    <a:cubicBezTo>
                      <a:pt x="63284" y="68747"/>
                      <a:pt x="59067" y="56098"/>
                      <a:pt x="70664" y="53990"/>
                    </a:cubicBezTo>
                    <a:cubicBezTo>
                      <a:pt x="82262" y="51882"/>
                      <a:pt x="86479" y="46612"/>
                      <a:pt x="92805" y="53990"/>
                    </a:cubicBezTo>
                    <a:cubicBezTo>
                      <a:pt x="99131" y="61368"/>
                      <a:pt x="113891" y="59260"/>
                      <a:pt x="120217" y="59260"/>
                    </a:cubicBezTo>
                    <a:cubicBezTo>
                      <a:pt x="126543" y="59260"/>
                      <a:pt x="159227" y="61368"/>
                      <a:pt x="163444" y="58206"/>
                    </a:cubicBezTo>
                    <a:cubicBezTo>
                      <a:pt x="167661" y="55044"/>
                      <a:pt x="164498" y="53990"/>
                      <a:pt x="164498" y="45558"/>
                    </a:cubicBezTo>
                    <a:cubicBezTo>
                      <a:pt x="164498" y="37716"/>
                      <a:pt x="163570" y="17183"/>
                      <a:pt x="163444" y="14274"/>
                    </a:cubicBezTo>
                    <a:cubicBezTo>
                      <a:pt x="166354" y="12208"/>
                      <a:pt x="168842" y="10732"/>
                      <a:pt x="171077" y="10859"/>
                    </a:cubicBezTo>
                    <a:lnTo>
                      <a:pt x="173607" y="4746"/>
                    </a:lnTo>
                    <a:cubicBezTo>
                      <a:pt x="189633" y="10437"/>
                      <a:pt x="204731" y="7275"/>
                      <a:pt x="219955" y="3017"/>
                    </a:cubicBezTo>
                    <a:cubicBezTo>
                      <a:pt x="221515" y="2595"/>
                      <a:pt x="225269" y="487"/>
                      <a:pt x="226281" y="361"/>
                    </a:cubicBezTo>
                    <a:cubicBezTo>
                      <a:pt x="234884" y="-778"/>
                      <a:pt x="252597" y="993"/>
                      <a:pt x="261073" y="2680"/>
                    </a:cubicBezTo>
                    <a:cubicBezTo>
                      <a:pt x="276171" y="5378"/>
                      <a:pt x="282581" y="15286"/>
                      <a:pt x="293462" y="17647"/>
                    </a:cubicBezTo>
                    <a:cubicBezTo>
                      <a:pt x="310542" y="21399"/>
                      <a:pt x="316699" y="21990"/>
                      <a:pt x="321844" y="24561"/>
                    </a:cubicBezTo>
                    <a:cubicBezTo>
                      <a:pt x="327073" y="27175"/>
                      <a:pt x="331291" y="31813"/>
                      <a:pt x="344786" y="43703"/>
                    </a:cubicBezTo>
                    <a:lnTo>
                      <a:pt x="345418" y="44546"/>
                    </a:lnTo>
                    <a:cubicBezTo>
                      <a:pt x="358661" y="62591"/>
                      <a:pt x="374897" y="76631"/>
                      <a:pt x="393790" y="88689"/>
                    </a:cubicBezTo>
                    <a:cubicBezTo>
                      <a:pt x="404249" y="95350"/>
                      <a:pt x="417323" y="99440"/>
                      <a:pt x="428372" y="105427"/>
                    </a:cubicBezTo>
                    <a:cubicBezTo>
                      <a:pt x="438746" y="111034"/>
                      <a:pt x="449374" y="118033"/>
                      <a:pt x="460550" y="122038"/>
                    </a:cubicBezTo>
                    <a:cubicBezTo>
                      <a:pt x="476621" y="127815"/>
                      <a:pt x="492305" y="129796"/>
                      <a:pt x="508458" y="134434"/>
                    </a:cubicBezTo>
                    <a:cubicBezTo>
                      <a:pt x="518621" y="138524"/>
                      <a:pt x="529080" y="143246"/>
                      <a:pt x="539792" y="144510"/>
                    </a:cubicBezTo>
                    <a:cubicBezTo>
                      <a:pt x="550044" y="145733"/>
                      <a:pt x="573530" y="145522"/>
                      <a:pt x="582470" y="152395"/>
                    </a:cubicBezTo>
                    <a:cubicBezTo>
                      <a:pt x="591706" y="159478"/>
                      <a:pt x="598412" y="169934"/>
                      <a:pt x="605876" y="178872"/>
                    </a:cubicBezTo>
                    <a:cubicBezTo>
                      <a:pt x="620805" y="196664"/>
                      <a:pt x="637594" y="213023"/>
                      <a:pt x="654332" y="229255"/>
                    </a:cubicBezTo>
                    <a:cubicBezTo>
                      <a:pt x="654628" y="229550"/>
                      <a:pt x="654838" y="230140"/>
                      <a:pt x="655096" y="230477"/>
                    </a:cubicBezTo>
                    <a:cubicBezTo>
                      <a:pt x="659566" y="237982"/>
                      <a:pt x="663362" y="246457"/>
                      <a:pt x="669055" y="253076"/>
                    </a:cubicBezTo>
                    <a:cubicBezTo>
                      <a:pt x="679598" y="265387"/>
                      <a:pt x="690942" y="277150"/>
                      <a:pt x="700389" y="290389"/>
                    </a:cubicBezTo>
                    <a:cubicBezTo>
                      <a:pt x="707980" y="300971"/>
                      <a:pt x="713758" y="312566"/>
                      <a:pt x="721264" y="323275"/>
                    </a:cubicBezTo>
                    <a:cubicBezTo>
                      <a:pt x="724891" y="328503"/>
                      <a:pt x="730078" y="333478"/>
                      <a:pt x="733326" y="338706"/>
                    </a:cubicBezTo>
                    <a:cubicBezTo>
                      <a:pt x="737248" y="345030"/>
                      <a:pt x="739862" y="352071"/>
                      <a:pt x="742983" y="358774"/>
                    </a:cubicBezTo>
                    <a:cubicBezTo>
                      <a:pt x="753817" y="382216"/>
                      <a:pt x="763226" y="407218"/>
                      <a:pt x="778366" y="428299"/>
                    </a:cubicBezTo>
                    <a:cubicBezTo>
                      <a:pt x="785704" y="438544"/>
                      <a:pt x="797470" y="446850"/>
                      <a:pt x="807381" y="454734"/>
                    </a:cubicBezTo>
                    <a:cubicBezTo>
                      <a:pt x="818304" y="463419"/>
                      <a:pt x="829648" y="471303"/>
                      <a:pt x="841245" y="479103"/>
                    </a:cubicBezTo>
                    <a:cubicBezTo>
                      <a:pt x="868700" y="497696"/>
                      <a:pt x="894973" y="518608"/>
                      <a:pt x="922765" y="536738"/>
                    </a:cubicBezTo>
                    <a:cubicBezTo>
                      <a:pt x="969829" y="567431"/>
                      <a:pt x="1027226" y="598673"/>
                      <a:pt x="1063785" y="642225"/>
                    </a:cubicBezTo>
                    <a:cubicBezTo>
                      <a:pt x="1071883" y="651838"/>
                      <a:pt x="1093521" y="676966"/>
                      <a:pt x="1097102" y="687633"/>
                    </a:cubicBezTo>
                    <a:cubicBezTo>
                      <a:pt x="1101151" y="696150"/>
                      <a:pt x="1104314" y="703697"/>
                      <a:pt x="1106928" y="712635"/>
                    </a:cubicBezTo>
                    <a:cubicBezTo>
                      <a:pt x="1116079" y="743581"/>
                      <a:pt x="1138131" y="784773"/>
                      <a:pt x="1159555" y="809268"/>
                    </a:cubicBezTo>
                    <a:cubicBezTo>
                      <a:pt x="1165164" y="815677"/>
                      <a:pt x="1172254" y="820315"/>
                      <a:pt x="1178748" y="825627"/>
                    </a:cubicBezTo>
                    <a:cubicBezTo>
                      <a:pt x="1183303" y="829380"/>
                      <a:pt x="1187351" y="833806"/>
                      <a:pt x="1193002" y="836083"/>
                    </a:cubicBezTo>
                    <a:cubicBezTo>
                      <a:pt x="1199788" y="838866"/>
                      <a:pt x="1209155" y="838908"/>
                      <a:pt x="1216320" y="839667"/>
                    </a:cubicBezTo>
                    <a:cubicBezTo>
                      <a:pt x="1218475" y="839920"/>
                      <a:pt x="1224164" y="840974"/>
                      <a:pt x="1225855" y="841859"/>
                    </a:cubicBezTo>
                    <a:cubicBezTo>
                      <a:pt x="1247363" y="853201"/>
                      <a:pt x="1267770" y="867240"/>
                      <a:pt x="1282024" y="887141"/>
                    </a:cubicBezTo>
                    <a:cubicBezTo>
                      <a:pt x="1292230" y="901349"/>
                      <a:pt x="1301803" y="916780"/>
                      <a:pt x="1309314" y="932590"/>
                    </a:cubicBezTo>
                    <a:cubicBezTo>
                      <a:pt x="1315092" y="944691"/>
                      <a:pt x="1320406" y="957086"/>
                      <a:pt x="1327529" y="968386"/>
                    </a:cubicBezTo>
                    <a:cubicBezTo>
                      <a:pt x="1331535" y="974794"/>
                      <a:pt x="1335334" y="981666"/>
                      <a:pt x="1339759" y="987738"/>
                    </a:cubicBezTo>
                    <a:cubicBezTo>
                      <a:pt x="1341994" y="990857"/>
                      <a:pt x="1365189" y="1013793"/>
                      <a:pt x="1369022" y="1014341"/>
                    </a:cubicBezTo>
                    <a:cubicBezTo>
                      <a:pt x="1366412" y="1016998"/>
                      <a:pt x="1358943" y="1025177"/>
                      <a:pt x="1358943" y="1029013"/>
                    </a:cubicBezTo>
                    <a:cubicBezTo>
                      <a:pt x="1350677" y="1036476"/>
                      <a:pt x="1340429" y="1050769"/>
                      <a:pt x="1335200" y="1060171"/>
                    </a:cubicBezTo>
                    <a:cubicBezTo>
                      <a:pt x="1332627" y="1064809"/>
                      <a:pt x="1333007" y="1070458"/>
                      <a:pt x="1331488" y="1075054"/>
                    </a:cubicBezTo>
                    <a:lnTo>
                      <a:pt x="1325289" y="1094321"/>
                    </a:lnTo>
                    <a:cubicBezTo>
                      <a:pt x="1324446" y="1096893"/>
                      <a:pt x="1320646" y="1099044"/>
                      <a:pt x="1318748" y="1100603"/>
                    </a:cubicBezTo>
                    <a:cubicBezTo>
                      <a:pt x="1302765" y="1113674"/>
                      <a:pt x="1288173" y="1124720"/>
                      <a:pt x="1278393" y="1143102"/>
                    </a:cubicBezTo>
                    <a:cubicBezTo>
                      <a:pt x="1272489" y="1154191"/>
                      <a:pt x="1266669" y="1166375"/>
                      <a:pt x="1259289" y="1176578"/>
                    </a:cubicBezTo>
                    <a:cubicBezTo>
                      <a:pt x="1257391" y="1179192"/>
                      <a:pt x="1254017" y="1181174"/>
                      <a:pt x="1252078" y="1183788"/>
                    </a:cubicBezTo>
                    <a:cubicBezTo>
                      <a:pt x="1248661" y="1188341"/>
                      <a:pt x="1246975" y="1195382"/>
                      <a:pt x="1245204" y="1200821"/>
                    </a:cubicBezTo>
                    <a:cubicBezTo>
                      <a:pt x="1244276" y="1203688"/>
                      <a:pt x="1243812" y="1207145"/>
                      <a:pt x="1243137" y="1210139"/>
                    </a:cubicBezTo>
                    <a:lnTo>
                      <a:pt x="1241239" y="1211825"/>
                    </a:lnTo>
                    <a:lnTo>
                      <a:pt x="1237191" y="1212078"/>
                    </a:lnTo>
                    <a:cubicBezTo>
                      <a:pt x="1233775" y="1213259"/>
                      <a:pt x="1227959" y="1226160"/>
                      <a:pt x="1226226" y="1229406"/>
                    </a:cubicBezTo>
                    <a:cubicBezTo>
                      <a:pt x="1223906" y="1233749"/>
                      <a:pt x="1216400" y="1244964"/>
                      <a:pt x="1213447" y="1247957"/>
                    </a:cubicBezTo>
                    <a:cubicBezTo>
                      <a:pt x="1209441" y="1252089"/>
                      <a:pt x="1203832" y="1256769"/>
                      <a:pt x="1200459" y="1261365"/>
                    </a:cubicBezTo>
                    <a:cubicBezTo>
                      <a:pt x="1194090" y="1269923"/>
                      <a:pt x="1189873" y="1280000"/>
                      <a:pt x="1183252" y="1288601"/>
                    </a:cubicBezTo>
                    <a:cubicBezTo>
                      <a:pt x="1163768" y="1313856"/>
                      <a:pt x="1170347" y="1325745"/>
                      <a:pt x="1136483" y="1348048"/>
                    </a:cubicBezTo>
                    <a:cubicBezTo>
                      <a:pt x="1119871" y="1359010"/>
                      <a:pt x="1115654" y="1350241"/>
                      <a:pt x="1113457" y="1373261"/>
                    </a:cubicBezTo>
                    <a:lnTo>
                      <a:pt x="1110757" y="1376254"/>
                    </a:lnTo>
                    <a:cubicBezTo>
                      <a:pt x="1105440" y="1376212"/>
                      <a:pt x="1091864" y="1383590"/>
                      <a:pt x="1086002" y="1387216"/>
                    </a:cubicBezTo>
                    <a:cubicBezTo>
                      <a:pt x="1079845" y="1403364"/>
                      <a:pt x="1075670" y="1420440"/>
                      <a:pt x="1070314" y="1436925"/>
                    </a:cubicBezTo>
                    <a:cubicBezTo>
                      <a:pt x="1070057" y="1437641"/>
                      <a:pt x="1071242" y="1441773"/>
                      <a:pt x="1070942" y="1443797"/>
                    </a:cubicBezTo>
                    <a:cubicBezTo>
                      <a:pt x="1069260" y="1454970"/>
                      <a:pt x="1066219" y="1465341"/>
                      <a:pt x="1063183" y="1476261"/>
                    </a:cubicBezTo>
                    <a:cubicBezTo>
                      <a:pt x="1062845" y="1477399"/>
                      <a:pt x="1063436" y="1479718"/>
                      <a:pt x="1063098" y="1480815"/>
                    </a:cubicBezTo>
                    <a:cubicBezTo>
                      <a:pt x="1062377" y="1482881"/>
                      <a:pt x="1060357" y="1484862"/>
                      <a:pt x="1059598" y="1486928"/>
                    </a:cubicBezTo>
                    <a:cubicBezTo>
                      <a:pt x="1056937" y="1494138"/>
                      <a:pt x="1055591" y="1501727"/>
                      <a:pt x="1054411" y="1509273"/>
                    </a:cubicBezTo>
                    <a:cubicBezTo>
                      <a:pt x="1057363" y="1530902"/>
                      <a:pt x="1065713" y="1551561"/>
                      <a:pt x="1068539" y="1573064"/>
                    </a:cubicBezTo>
                    <a:cubicBezTo>
                      <a:pt x="1074105" y="1615141"/>
                      <a:pt x="1072127" y="1653634"/>
                      <a:pt x="1069171" y="1696090"/>
                    </a:cubicBezTo>
                    <a:cubicBezTo>
                      <a:pt x="1068117" y="1711184"/>
                      <a:pt x="1069466" y="1725941"/>
                      <a:pt x="1068327" y="1741161"/>
                    </a:cubicBezTo>
                    <a:cubicBezTo>
                      <a:pt x="1068327" y="1746389"/>
                      <a:pt x="1068205" y="1754906"/>
                      <a:pt x="1064368" y="1758953"/>
                    </a:cubicBezTo>
                    <a:cubicBezTo>
                      <a:pt x="1062765" y="1760597"/>
                      <a:pt x="1062213" y="1763211"/>
                      <a:pt x="1062343" y="1765699"/>
                    </a:cubicBezTo>
                    <a:lnTo>
                      <a:pt x="1061715" y="1765741"/>
                    </a:lnTo>
                    <a:cubicBezTo>
                      <a:pt x="1061715" y="1765741"/>
                      <a:pt x="1035357" y="1769957"/>
                      <a:pt x="1025868" y="1769957"/>
                    </a:cubicBezTo>
                    <a:cubicBezTo>
                      <a:pt x="1016379" y="1769957"/>
                      <a:pt x="812897" y="1771011"/>
                      <a:pt x="812897" y="1771011"/>
                    </a:cubicBezTo>
                    <a:cubicBezTo>
                      <a:pt x="812897" y="1771011"/>
                      <a:pt x="800245" y="1784713"/>
                      <a:pt x="796028" y="1789984"/>
                    </a:cubicBezTo>
                    <a:cubicBezTo>
                      <a:pt x="791811" y="1795254"/>
                      <a:pt x="792865" y="1813172"/>
                      <a:pt x="790756" y="1821605"/>
                    </a:cubicBezTo>
                    <a:cubicBezTo>
                      <a:pt x="788648" y="1830037"/>
                      <a:pt x="788648" y="1837415"/>
                      <a:pt x="783376" y="1842685"/>
                    </a:cubicBezTo>
                    <a:cubicBezTo>
                      <a:pt x="778104" y="1847956"/>
                      <a:pt x="716954" y="1908035"/>
                      <a:pt x="716954" y="1908035"/>
                    </a:cubicBezTo>
                    <a:cubicBezTo>
                      <a:pt x="716954" y="1908035"/>
                      <a:pt x="719063" y="1958629"/>
                      <a:pt x="719063" y="1963899"/>
                    </a:cubicBezTo>
                    <a:cubicBezTo>
                      <a:pt x="719063" y="1969169"/>
                      <a:pt x="711683" y="1983926"/>
                      <a:pt x="708520" y="1992358"/>
                    </a:cubicBezTo>
                    <a:cubicBezTo>
                      <a:pt x="705357" y="2000790"/>
                      <a:pt x="691651" y="2051384"/>
                      <a:pt x="687434" y="2067195"/>
                    </a:cubicBezTo>
                    <a:cubicBezTo>
                      <a:pt x="683216" y="2083005"/>
                      <a:pt x="672673" y="2135707"/>
                      <a:pt x="668456" y="2159950"/>
                    </a:cubicBezTo>
                    <a:cubicBezTo>
                      <a:pt x="664239" y="2184192"/>
                      <a:pt x="651587" y="2224246"/>
                      <a:pt x="645261" y="2235840"/>
                    </a:cubicBezTo>
                    <a:cubicBezTo>
                      <a:pt x="638935" y="2247434"/>
                      <a:pt x="652641" y="2259029"/>
                      <a:pt x="656858" y="2266407"/>
                    </a:cubicBezTo>
                    <a:cubicBezTo>
                      <a:pt x="661076" y="2273785"/>
                      <a:pt x="666347" y="2278001"/>
                      <a:pt x="678999" y="2278001"/>
                    </a:cubicBezTo>
                    <a:cubicBezTo>
                      <a:pt x="691651" y="2278001"/>
                      <a:pt x="686379" y="2288542"/>
                      <a:pt x="681108" y="2293812"/>
                    </a:cubicBezTo>
                    <a:cubicBezTo>
                      <a:pt x="675836" y="2299082"/>
                      <a:pt x="639989" y="2327541"/>
                      <a:pt x="630501" y="2338081"/>
                    </a:cubicBezTo>
                    <a:cubicBezTo>
                      <a:pt x="621012" y="2348622"/>
                      <a:pt x="593600" y="2373918"/>
                      <a:pt x="586219" y="2382351"/>
                    </a:cubicBezTo>
                    <a:cubicBezTo>
                      <a:pt x="578839" y="2390783"/>
                      <a:pt x="544047" y="2456133"/>
                      <a:pt x="536667" y="2468781"/>
                    </a:cubicBezTo>
                    <a:cubicBezTo>
                      <a:pt x="529286" y="2481430"/>
                      <a:pt x="529286" y="2490916"/>
                      <a:pt x="529286" y="2500403"/>
                    </a:cubicBezTo>
                    <a:cubicBezTo>
                      <a:pt x="529286" y="2509467"/>
                      <a:pt x="527347" y="2533963"/>
                      <a:pt x="524437" y="2542522"/>
                    </a:cubicBezTo>
                    <a:cubicBezTo>
                      <a:pt x="524310" y="2542943"/>
                      <a:pt x="524142" y="2543281"/>
                      <a:pt x="524015" y="2543618"/>
                    </a:cubicBezTo>
                    <a:cubicBezTo>
                      <a:pt x="520852" y="2550996"/>
                      <a:pt x="508200" y="2559428"/>
                      <a:pt x="499766" y="2562591"/>
                    </a:cubicBezTo>
                    <a:cubicBezTo>
                      <a:pt x="491331" y="2565753"/>
                      <a:pt x="480788" y="2567861"/>
                      <a:pt x="459702" y="2565753"/>
                    </a:cubicBezTo>
                    <a:cubicBezTo>
                      <a:pt x="438615" y="2563645"/>
                      <a:pt x="431235" y="2571023"/>
                      <a:pt x="425964" y="2574185"/>
                    </a:cubicBezTo>
                    <a:cubicBezTo>
                      <a:pt x="420692" y="2577347"/>
                      <a:pt x="399606" y="2598428"/>
                      <a:pt x="399606" y="2598428"/>
                    </a:cubicBezTo>
                    <a:cubicBezTo>
                      <a:pt x="399606" y="2598428"/>
                      <a:pt x="374302" y="2635319"/>
                      <a:pt x="369031" y="2644805"/>
                    </a:cubicBezTo>
                    <a:cubicBezTo>
                      <a:pt x="363759" y="2654291"/>
                      <a:pt x="344782" y="2683804"/>
                      <a:pt x="338456" y="2690129"/>
                    </a:cubicBezTo>
                    <a:cubicBezTo>
                      <a:pt x="332130" y="2696453"/>
                      <a:pt x="303663" y="2725966"/>
                      <a:pt x="303663" y="2725966"/>
                    </a:cubicBezTo>
                    <a:cubicBezTo>
                      <a:pt x="303663" y="2725966"/>
                      <a:pt x="302609" y="2739668"/>
                      <a:pt x="301555" y="2749154"/>
                    </a:cubicBezTo>
                    <a:cubicBezTo>
                      <a:pt x="300500" y="2758641"/>
                      <a:pt x="295229" y="2764965"/>
                      <a:pt x="287849" y="2770235"/>
                    </a:cubicBezTo>
                    <a:cubicBezTo>
                      <a:pt x="280468" y="2775505"/>
                      <a:pt x="267901" y="2775548"/>
                      <a:pt x="267901" y="2775548"/>
                    </a:cubicBezTo>
                    <a:cubicBezTo>
                      <a:pt x="266425" y="2777782"/>
                      <a:pt x="264401" y="2780021"/>
                      <a:pt x="261913" y="2782209"/>
                    </a:cubicBezTo>
                    <a:cubicBezTo>
                      <a:pt x="242218" y="2799580"/>
                      <a:pt x="256008" y="2790852"/>
                      <a:pt x="249556" y="2807548"/>
                    </a:cubicBezTo>
                    <a:cubicBezTo>
                      <a:pt x="248502" y="2810373"/>
                      <a:pt x="246815" y="2812190"/>
                      <a:pt x="245465" y="2813451"/>
                    </a:cubicBezTo>
                    <a:lnTo>
                      <a:pt x="243820" y="2814969"/>
                    </a:lnTo>
                    <a:cubicBezTo>
                      <a:pt x="240489" y="2818042"/>
                      <a:pt x="238802" y="2822975"/>
                      <a:pt x="235976" y="2826563"/>
                    </a:cubicBezTo>
                    <a:cubicBezTo>
                      <a:pt x="231422" y="2832255"/>
                      <a:pt x="224379" y="2837862"/>
                      <a:pt x="216619" y="2841990"/>
                    </a:cubicBezTo>
                    <a:cubicBezTo>
                      <a:pt x="211601" y="2844730"/>
                      <a:pt x="206287" y="2847386"/>
                      <a:pt x="201184" y="2847218"/>
                    </a:cubicBezTo>
                    <a:lnTo>
                      <a:pt x="188743" y="2838743"/>
                    </a:lnTo>
                    <a:lnTo>
                      <a:pt x="182417" y="2834527"/>
                    </a:lnTo>
                    <a:cubicBezTo>
                      <a:pt x="182417" y="2834527"/>
                      <a:pt x="183472" y="2828203"/>
                      <a:pt x="187689" y="2819771"/>
                    </a:cubicBezTo>
                    <a:cubicBezTo>
                      <a:pt x="191906" y="2811338"/>
                      <a:pt x="196123" y="2806068"/>
                      <a:pt x="199286" y="2794474"/>
                    </a:cubicBezTo>
                    <a:cubicBezTo>
                      <a:pt x="202449" y="2782879"/>
                      <a:pt x="203504" y="2777609"/>
                      <a:pt x="195069" y="2767069"/>
                    </a:cubicBezTo>
                    <a:cubicBezTo>
                      <a:pt x="186635" y="2756529"/>
                      <a:pt x="180309" y="2763907"/>
                      <a:pt x="168711" y="2766015"/>
                    </a:cubicBezTo>
                    <a:cubicBezTo>
                      <a:pt x="157114" y="2768123"/>
                      <a:pt x="151842" y="2764961"/>
                      <a:pt x="152896" y="2757583"/>
                    </a:cubicBezTo>
                    <a:cubicBezTo>
                      <a:pt x="153951" y="2750204"/>
                      <a:pt x="150788" y="2738610"/>
                      <a:pt x="140245" y="2733340"/>
                    </a:cubicBezTo>
                    <a:cubicBezTo>
                      <a:pt x="129702" y="2728070"/>
                      <a:pt x="131810" y="2715421"/>
                      <a:pt x="133919" y="2705935"/>
                    </a:cubicBezTo>
                    <a:cubicBezTo>
                      <a:pt x="136027" y="2696449"/>
                      <a:pt x="121271" y="2695399"/>
                      <a:pt x="112837" y="269539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xmlns="" id="{00E26A4A-D465-14BD-5ACE-42210AC17A9B}"/>
                  </a:ext>
                </a:extLst>
              </p:cNvPr>
              <p:cNvSpPr/>
              <p:nvPr/>
            </p:nvSpPr>
            <p:spPr>
              <a:xfrm>
                <a:off x="6370126" y="2793084"/>
                <a:ext cx="297746" cy="159328"/>
              </a:xfrm>
              <a:custGeom>
                <a:avLst/>
                <a:gdLst>
                  <a:gd name="connsiteX0" fmla="*/ 0 w 297746"/>
                  <a:gd name="connsiteY0" fmla="*/ 157131 h 159328"/>
                  <a:gd name="connsiteX1" fmla="*/ 11715 w 297746"/>
                  <a:gd name="connsiteY1" fmla="*/ 156789 h 159328"/>
                  <a:gd name="connsiteX2" fmla="*/ 25684 w 297746"/>
                  <a:gd name="connsiteY2" fmla="*/ 151711 h 159328"/>
                  <a:gd name="connsiteX3" fmla="*/ 29493 w 297746"/>
                  <a:gd name="connsiteY3" fmla="*/ 151711 h 159328"/>
                  <a:gd name="connsiteX4" fmla="*/ 40288 w 297746"/>
                  <a:gd name="connsiteY4" fmla="*/ 156154 h 159328"/>
                  <a:gd name="connsiteX5" fmla="*/ 49812 w 297746"/>
                  <a:gd name="connsiteY5" fmla="*/ 159328 h 159328"/>
                  <a:gd name="connsiteX6" fmla="*/ 79654 w 297746"/>
                  <a:gd name="connsiteY6" fmla="*/ 157424 h 159328"/>
                  <a:gd name="connsiteX7" fmla="*/ 89813 w 297746"/>
                  <a:gd name="connsiteY7" fmla="*/ 159328 h 159328"/>
                  <a:gd name="connsiteX8" fmla="*/ 105687 w 297746"/>
                  <a:gd name="connsiteY8" fmla="*/ 154885 h 159328"/>
                  <a:gd name="connsiteX9" fmla="*/ 124735 w 297746"/>
                  <a:gd name="connsiteY9" fmla="*/ 144729 h 159328"/>
                  <a:gd name="connsiteX10" fmla="*/ 145053 w 297746"/>
                  <a:gd name="connsiteY10" fmla="*/ 142824 h 159328"/>
                  <a:gd name="connsiteX11" fmla="*/ 154577 w 297746"/>
                  <a:gd name="connsiteY11" fmla="*/ 144094 h 159328"/>
                  <a:gd name="connsiteX12" fmla="*/ 161562 w 297746"/>
                  <a:gd name="connsiteY12" fmla="*/ 151076 h 159328"/>
                  <a:gd name="connsiteX13" fmla="*/ 166641 w 297746"/>
                  <a:gd name="connsiteY13" fmla="*/ 154885 h 159328"/>
                  <a:gd name="connsiteX14" fmla="*/ 174260 w 297746"/>
                  <a:gd name="connsiteY14" fmla="*/ 155520 h 159328"/>
                  <a:gd name="connsiteX15" fmla="*/ 199658 w 297746"/>
                  <a:gd name="connsiteY15" fmla="*/ 133937 h 159328"/>
                  <a:gd name="connsiteX16" fmla="*/ 210452 w 297746"/>
                  <a:gd name="connsiteY16" fmla="*/ 125685 h 159328"/>
                  <a:gd name="connsiteX17" fmla="*/ 210452 w 297746"/>
                  <a:gd name="connsiteY17" fmla="*/ 116799 h 159328"/>
                  <a:gd name="connsiteX18" fmla="*/ 199658 w 297746"/>
                  <a:gd name="connsiteY18" fmla="*/ 104738 h 159328"/>
                  <a:gd name="connsiteX19" fmla="*/ 195214 w 297746"/>
                  <a:gd name="connsiteY19" fmla="*/ 95851 h 159328"/>
                  <a:gd name="connsiteX20" fmla="*/ 195214 w 297746"/>
                  <a:gd name="connsiteY20" fmla="*/ 88868 h 159328"/>
                  <a:gd name="connsiteX21" fmla="*/ 213627 w 297746"/>
                  <a:gd name="connsiteY21" fmla="*/ 83155 h 159328"/>
                  <a:gd name="connsiteX22" fmla="*/ 234580 w 297746"/>
                  <a:gd name="connsiteY22" fmla="*/ 69191 h 159328"/>
                  <a:gd name="connsiteX23" fmla="*/ 249819 w 297746"/>
                  <a:gd name="connsiteY23" fmla="*/ 69191 h 159328"/>
                  <a:gd name="connsiteX24" fmla="*/ 271406 w 297746"/>
                  <a:gd name="connsiteY24" fmla="*/ 67921 h 159328"/>
                  <a:gd name="connsiteX25" fmla="*/ 289185 w 297746"/>
                  <a:gd name="connsiteY25" fmla="*/ 39991 h 159328"/>
                  <a:gd name="connsiteX26" fmla="*/ 297747 w 297746"/>
                  <a:gd name="connsiteY26" fmla="*/ 35407 h 159328"/>
                  <a:gd name="connsiteX27" fmla="*/ 287221 w 297746"/>
                  <a:gd name="connsiteY27" fmla="*/ 21692 h 159328"/>
                  <a:gd name="connsiteX28" fmla="*/ 266962 w 297746"/>
                  <a:gd name="connsiteY28" fmla="*/ 5713 h 159328"/>
                  <a:gd name="connsiteX29" fmla="*/ 243470 w 297746"/>
                  <a:gd name="connsiteY29" fmla="*/ 0 h 159328"/>
                  <a:gd name="connsiteX30" fmla="*/ 226961 w 297746"/>
                  <a:gd name="connsiteY30" fmla="*/ 8252 h 159328"/>
                  <a:gd name="connsiteX31" fmla="*/ 218071 w 297746"/>
                  <a:gd name="connsiteY31" fmla="*/ 21582 h 159328"/>
                  <a:gd name="connsiteX32" fmla="*/ 211087 w 297746"/>
                  <a:gd name="connsiteY32" fmla="*/ 25391 h 159328"/>
                  <a:gd name="connsiteX33" fmla="*/ 199023 w 297746"/>
                  <a:gd name="connsiteY33" fmla="*/ 22217 h 159328"/>
                  <a:gd name="connsiteX34" fmla="*/ 195214 w 297746"/>
                  <a:gd name="connsiteY34" fmla="*/ 28565 h 159328"/>
                  <a:gd name="connsiteX35" fmla="*/ 189499 w 297746"/>
                  <a:gd name="connsiteY35" fmla="*/ 48243 h 159328"/>
                  <a:gd name="connsiteX36" fmla="*/ 178070 w 297746"/>
                  <a:gd name="connsiteY36" fmla="*/ 58399 h 159328"/>
                  <a:gd name="connsiteX37" fmla="*/ 156482 w 297746"/>
                  <a:gd name="connsiteY37" fmla="*/ 78077 h 159328"/>
                  <a:gd name="connsiteX38" fmla="*/ 146958 w 297746"/>
                  <a:gd name="connsiteY38" fmla="*/ 86329 h 159328"/>
                  <a:gd name="connsiteX39" fmla="*/ 130450 w 297746"/>
                  <a:gd name="connsiteY39" fmla="*/ 82521 h 159328"/>
                  <a:gd name="connsiteX40" fmla="*/ 95528 w 297746"/>
                  <a:gd name="connsiteY40" fmla="*/ 60304 h 159328"/>
                  <a:gd name="connsiteX41" fmla="*/ 75845 w 297746"/>
                  <a:gd name="connsiteY41" fmla="*/ 56495 h 159328"/>
                  <a:gd name="connsiteX42" fmla="*/ 58066 w 297746"/>
                  <a:gd name="connsiteY42" fmla="*/ 59669 h 159328"/>
                  <a:gd name="connsiteX43" fmla="*/ 44732 w 297746"/>
                  <a:gd name="connsiteY43" fmla="*/ 72999 h 159328"/>
                  <a:gd name="connsiteX44" fmla="*/ 33938 w 297746"/>
                  <a:gd name="connsiteY44" fmla="*/ 77443 h 159328"/>
                  <a:gd name="connsiteX45" fmla="*/ 19334 w 297746"/>
                  <a:gd name="connsiteY45" fmla="*/ 70460 h 159328"/>
                  <a:gd name="connsiteX46" fmla="*/ 11080 w 297746"/>
                  <a:gd name="connsiteY46" fmla="*/ 75538 h 159328"/>
                  <a:gd name="connsiteX47" fmla="*/ 6636 w 297746"/>
                  <a:gd name="connsiteY47" fmla="*/ 105373 h 159328"/>
                  <a:gd name="connsiteX48" fmla="*/ 4096 w 297746"/>
                  <a:gd name="connsiteY48" fmla="*/ 140285 h 15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7746" h="159328">
                    <a:moveTo>
                      <a:pt x="0" y="157131"/>
                    </a:moveTo>
                    <a:lnTo>
                      <a:pt x="11715" y="156789"/>
                    </a:lnTo>
                    <a:lnTo>
                      <a:pt x="25684" y="151711"/>
                    </a:lnTo>
                    <a:lnTo>
                      <a:pt x="29493" y="151711"/>
                    </a:lnTo>
                    <a:lnTo>
                      <a:pt x="40288" y="156154"/>
                    </a:lnTo>
                    <a:lnTo>
                      <a:pt x="49812" y="159328"/>
                    </a:lnTo>
                    <a:lnTo>
                      <a:pt x="79654" y="157424"/>
                    </a:lnTo>
                    <a:lnTo>
                      <a:pt x="89813" y="159328"/>
                    </a:lnTo>
                    <a:lnTo>
                      <a:pt x="105687" y="154885"/>
                    </a:lnTo>
                    <a:lnTo>
                      <a:pt x="124735" y="144729"/>
                    </a:lnTo>
                    <a:lnTo>
                      <a:pt x="145053" y="142824"/>
                    </a:lnTo>
                    <a:lnTo>
                      <a:pt x="154577" y="144094"/>
                    </a:lnTo>
                    <a:lnTo>
                      <a:pt x="161562" y="151076"/>
                    </a:lnTo>
                    <a:lnTo>
                      <a:pt x="166641" y="154885"/>
                    </a:lnTo>
                    <a:lnTo>
                      <a:pt x="174260" y="155520"/>
                    </a:lnTo>
                    <a:lnTo>
                      <a:pt x="199658" y="133937"/>
                    </a:lnTo>
                    <a:lnTo>
                      <a:pt x="210452" y="125685"/>
                    </a:lnTo>
                    <a:lnTo>
                      <a:pt x="210452" y="116799"/>
                    </a:lnTo>
                    <a:lnTo>
                      <a:pt x="199658" y="104738"/>
                    </a:lnTo>
                    <a:lnTo>
                      <a:pt x="195214" y="95851"/>
                    </a:lnTo>
                    <a:lnTo>
                      <a:pt x="195214" y="88868"/>
                    </a:lnTo>
                    <a:lnTo>
                      <a:pt x="213627" y="83155"/>
                    </a:lnTo>
                    <a:lnTo>
                      <a:pt x="234580" y="69191"/>
                    </a:lnTo>
                    <a:lnTo>
                      <a:pt x="249819" y="69191"/>
                    </a:lnTo>
                    <a:cubicBezTo>
                      <a:pt x="249819" y="69191"/>
                      <a:pt x="270772" y="71095"/>
                      <a:pt x="271406" y="67921"/>
                    </a:cubicBezTo>
                    <a:cubicBezTo>
                      <a:pt x="272042" y="64747"/>
                      <a:pt x="289185" y="39991"/>
                      <a:pt x="289185" y="39991"/>
                    </a:cubicBezTo>
                    <a:lnTo>
                      <a:pt x="297747" y="35407"/>
                    </a:lnTo>
                    <a:lnTo>
                      <a:pt x="287221" y="21692"/>
                    </a:lnTo>
                    <a:lnTo>
                      <a:pt x="266962" y="5713"/>
                    </a:lnTo>
                    <a:lnTo>
                      <a:pt x="243470" y="0"/>
                    </a:lnTo>
                    <a:lnTo>
                      <a:pt x="226961" y="8252"/>
                    </a:lnTo>
                    <a:lnTo>
                      <a:pt x="218071" y="21582"/>
                    </a:lnTo>
                    <a:lnTo>
                      <a:pt x="211087" y="25391"/>
                    </a:lnTo>
                    <a:lnTo>
                      <a:pt x="199023" y="22217"/>
                    </a:lnTo>
                    <a:lnTo>
                      <a:pt x="195214" y="28565"/>
                    </a:lnTo>
                    <a:lnTo>
                      <a:pt x="189499" y="48243"/>
                    </a:lnTo>
                    <a:lnTo>
                      <a:pt x="178070" y="58399"/>
                    </a:lnTo>
                    <a:lnTo>
                      <a:pt x="156482" y="78077"/>
                    </a:lnTo>
                    <a:cubicBezTo>
                      <a:pt x="156482" y="78077"/>
                      <a:pt x="153307" y="85060"/>
                      <a:pt x="146958" y="86329"/>
                    </a:cubicBezTo>
                    <a:cubicBezTo>
                      <a:pt x="140609" y="87599"/>
                      <a:pt x="130450" y="82521"/>
                      <a:pt x="130450" y="82521"/>
                    </a:cubicBezTo>
                    <a:lnTo>
                      <a:pt x="95528" y="60304"/>
                    </a:lnTo>
                    <a:cubicBezTo>
                      <a:pt x="95528" y="60304"/>
                      <a:pt x="80289" y="56495"/>
                      <a:pt x="75845" y="56495"/>
                    </a:cubicBezTo>
                    <a:cubicBezTo>
                      <a:pt x="71399" y="56495"/>
                      <a:pt x="58066" y="59669"/>
                      <a:pt x="58066" y="59669"/>
                    </a:cubicBezTo>
                    <a:lnTo>
                      <a:pt x="44732" y="72999"/>
                    </a:lnTo>
                    <a:lnTo>
                      <a:pt x="33938" y="77443"/>
                    </a:lnTo>
                    <a:lnTo>
                      <a:pt x="19334" y="70460"/>
                    </a:lnTo>
                    <a:lnTo>
                      <a:pt x="11080" y="75538"/>
                    </a:lnTo>
                    <a:cubicBezTo>
                      <a:pt x="11080" y="75538"/>
                      <a:pt x="6636" y="102833"/>
                      <a:pt x="6636" y="105373"/>
                    </a:cubicBezTo>
                    <a:cubicBezTo>
                      <a:pt x="6636" y="107912"/>
                      <a:pt x="4096" y="140285"/>
                      <a:pt x="4096" y="14028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64646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700"/>
              </a:p>
            </p:txBody>
          </p:sp>
        </p:grpSp>
      </p:grpSp>
      <p:grpSp>
        <p:nvGrpSpPr>
          <p:cNvPr id="279" name="Graphic 5">
            <a:extLst>
              <a:ext uri="{FF2B5EF4-FFF2-40B4-BE49-F238E27FC236}">
                <a16:creationId xmlns:a16="http://schemas.microsoft.com/office/drawing/2014/main" xmlns="" id="{25350CC9-CFFD-6530-A6DB-7D2F69DDCC98}"/>
              </a:ext>
            </a:extLst>
          </p:cNvPr>
          <p:cNvGrpSpPr/>
          <p:nvPr/>
        </p:nvGrpSpPr>
        <p:grpSpPr>
          <a:xfrm>
            <a:off x="1429795" y="1324490"/>
            <a:ext cx="5526187" cy="5094392"/>
            <a:chOff x="1369318" y="1819033"/>
            <a:chExt cx="4261961" cy="4204235"/>
          </a:xfrm>
        </p:grpSpPr>
        <p:grpSp>
          <p:nvGrpSpPr>
            <p:cNvPr id="280" name="Graphic 5">
              <a:extLst>
                <a:ext uri="{FF2B5EF4-FFF2-40B4-BE49-F238E27FC236}">
                  <a16:creationId xmlns:a16="http://schemas.microsoft.com/office/drawing/2014/main" xmlns="" id="{A8E78973-8A55-CE1A-83B4-309A3780F4B3}"/>
                </a:ext>
              </a:extLst>
            </p:cNvPr>
            <p:cNvGrpSpPr/>
            <p:nvPr/>
          </p:nvGrpSpPr>
          <p:grpSpPr>
            <a:xfrm>
              <a:off x="2559527" y="1829977"/>
              <a:ext cx="2908245" cy="3982789"/>
              <a:chOff x="2559527" y="1829977"/>
              <a:chExt cx="2908245" cy="398278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xmlns="" id="{1A198BC7-58A7-8372-ED09-B62A2202D1F9}"/>
                  </a:ext>
                </a:extLst>
              </p:cNvPr>
              <p:cNvSpPr/>
              <p:nvPr/>
            </p:nvSpPr>
            <p:spPr>
              <a:xfrm>
                <a:off x="2559527" y="1829977"/>
                <a:ext cx="9525" cy="3982789"/>
              </a:xfrm>
              <a:custGeom>
                <a:avLst/>
                <a:gdLst>
                  <a:gd name="connsiteX0" fmla="*/ 145 w 9525"/>
                  <a:gd name="connsiteY0" fmla="*/ 30 h 3982789"/>
                  <a:gd name="connsiteX1" fmla="*/ 145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45" y="30"/>
                    </a:moveTo>
                    <a:lnTo>
                      <a:pt x="145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xmlns="" id="{DF775E05-64EF-9FF0-FB7E-D5962589F86E}"/>
                  </a:ext>
                </a:extLst>
              </p:cNvPr>
              <p:cNvSpPr/>
              <p:nvPr/>
            </p:nvSpPr>
            <p:spPr>
              <a:xfrm>
                <a:off x="2691720" y="1829977"/>
                <a:ext cx="9525" cy="3982789"/>
              </a:xfrm>
              <a:custGeom>
                <a:avLst/>
                <a:gdLst>
                  <a:gd name="connsiteX0" fmla="*/ 159 w 9525"/>
                  <a:gd name="connsiteY0" fmla="*/ 30 h 3982789"/>
                  <a:gd name="connsiteX1" fmla="*/ 159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59" y="30"/>
                    </a:moveTo>
                    <a:lnTo>
                      <a:pt x="159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xmlns="" id="{C3DEDA99-10B8-2744-98F0-286E0C3AB07A}"/>
                  </a:ext>
                </a:extLst>
              </p:cNvPr>
              <p:cNvSpPr/>
              <p:nvPr/>
            </p:nvSpPr>
            <p:spPr>
              <a:xfrm>
                <a:off x="2823913" y="1829977"/>
                <a:ext cx="9525" cy="3982789"/>
              </a:xfrm>
              <a:custGeom>
                <a:avLst/>
                <a:gdLst>
                  <a:gd name="connsiteX0" fmla="*/ 173 w 9525"/>
                  <a:gd name="connsiteY0" fmla="*/ 30 h 3982789"/>
                  <a:gd name="connsiteX1" fmla="*/ 173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73" y="30"/>
                    </a:moveTo>
                    <a:lnTo>
                      <a:pt x="173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xmlns="" id="{40DBB3B5-CC72-FF82-03FA-B5F70E30F71D}"/>
                  </a:ext>
                </a:extLst>
              </p:cNvPr>
              <p:cNvSpPr/>
              <p:nvPr/>
            </p:nvSpPr>
            <p:spPr>
              <a:xfrm>
                <a:off x="3088299" y="1829977"/>
                <a:ext cx="9525" cy="3982789"/>
              </a:xfrm>
              <a:custGeom>
                <a:avLst/>
                <a:gdLst>
                  <a:gd name="connsiteX0" fmla="*/ 201 w 9525"/>
                  <a:gd name="connsiteY0" fmla="*/ 30 h 3982789"/>
                  <a:gd name="connsiteX1" fmla="*/ 201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01" y="30"/>
                    </a:moveTo>
                    <a:lnTo>
                      <a:pt x="201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xmlns="" id="{8022A5F1-BD08-5959-72AB-2C09749201E7}"/>
                  </a:ext>
                </a:extLst>
              </p:cNvPr>
              <p:cNvSpPr/>
              <p:nvPr/>
            </p:nvSpPr>
            <p:spPr>
              <a:xfrm>
                <a:off x="3220492" y="1829977"/>
                <a:ext cx="9525" cy="3982789"/>
              </a:xfrm>
              <a:custGeom>
                <a:avLst/>
                <a:gdLst>
                  <a:gd name="connsiteX0" fmla="*/ 215 w 9525"/>
                  <a:gd name="connsiteY0" fmla="*/ 30 h 3982789"/>
                  <a:gd name="connsiteX1" fmla="*/ 215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15" y="30"/>
                    </a:moveTo>
                    <a:lnTo>
                      <a:pt x="215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xmlns="" id="{CC5F6774-FF49-2EA8-B9C1-FA982E32548E}"/>
                  </a:ext>
                </a:extLst>
              </p:cNvPr>
              <p:cNvSpPr/>
              <p:nvPr/>
            </p:nvSpPr>
            <p:spPr>
              <a:xfrm>
                <a:off x="3352685" y="1829977"/>
                <a:ext cx="9525" cy="3982789"/>
              </a:xfrm>
              <a:custGeom>
                <a:avLst/>
                <a:gdLst>
                  <a:gd name="connsiteX0" fmla="*/ 229 w 9525"/>
                  <a:gd name="connsiteY0" fmla="*/ 30 h 3982789"/>
                  <a:gd name="connsiteX1" fmla="*/ 229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29" y="30"/>
                    </a:moveTo>
                    <a:lnTo>
                      <a:pt x="229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xmlns="" id="{01C1C123-2FBC-6D27-FF20-28EF91CAAD70}"/>
                  </a:ext>
                </a:extLst>
              </p:cNvPr>
              <p:cNvSpPr/>
              <p:nvPr/>
            </p:nvSpPr>
            <p:spPr>
              <a:xfrm>
                <a:off x="3617071" y="1829977"/>
                <a:ext cx="9525" cy="3982789"/>
              </a:xfrm>
              <a:custGeom>
                <a:avLst/>
                <a:gdLst>
                  <a:gd name="connsiteX0" fmla="*/ 256 w 9525"/>
                  <a:gd name="connsiteY0" fmla="*/ 30 h 3982789"/>
                  <a:gd name="connsiteX1" fmla="*/ 256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56" y="30"/>
                    </a:moveTo>
                    <a:lnTo>
                      <a:pt x="256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xmlns="" id="{847FC08D-2901-E98A-39E7-5E6868F39890}"/>
                  </a:ext>
                </a:extLst>
              </p:cNvPr>
              <p:cNvSpPr/>
              <p:nvPr/>
            </p:nvSpPr>
            <p:spPr>
              <a:xfrm>
                <a:off x="3749264" y="1829977"/>
                <a:ext cx="9525" cy="3982789"/>
              </a:xfrm>
              <a:custGeom>
                <a:avLst/>
                <a:gdLst>
                  <a:gd name="connsiteX0" fmla="*/ 270 w 9525"/>
                  <a:gd name="connsiteY0" fmla="*/ 30 h 3982789"/>
                  <a:gd name="connsiteX1" fmla="*/ 270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70" y="30"/>
                    </a:moveTo>
                    <a:lnTo>
                      <a:pt x="270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xmlns="" id="{B39DD21C-2737-3477-2EB4-1FFC0126CF34}"/>
                  </a:ext>
                </a:extLst>
              </p:cNvPr>
              <p:cNvSpPr/>
              <p:nvPr/>
            </p:nvSpPr>
            <p:spPr>
              <a:xfrm>
                <a:off x="3881457" y="1829977"/>
                <a:ext cx="9525" cy="3982789"/>
              </a:xfrm>
              <a:custGeom>
                <a:avLst/>
                <a:gdLst>
                  <a:gd name="connsiteX0" fmla="*/ 284 w 9525"/>
                  <a:gd name="connsiteY0" fmla="*/ 30 h 3982789"/>
                  <a:gd name="connsiteX1" fmla="*/ 284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84" y="30"/>
                    </a:moveTo>
                    <a:lnTo>
                      <a:pt x="284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xmlns="" id="{6A954CB1-8900-8123-0798-D5C5376E0E14}"/>
                  </a:ext>
                </a:extLst>
              </p:cNvPr>
              <p:cNvSpPr/>
              <p:nvPr/>
            </p:nvSpPr>
            <p:spPr>
              <a:xfrm>
                <a:off x="4145843" y="1829977"/>
                <a:ext cx="9525" cy="3982789"/>
              </a:xfrm>
              <a:custGeom>
                <a:avLst/>
                <a:gdLst>
                  <a:gd name="connsiteX0" fmla="*/ 312 w 9525"/>
                  <a:gd name="connsiteY0" fmla="*/ 30 h 3982789"/>
                  <a:gd name="connsiteX1" fmla="*/ 312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12" y="30"/>
                    </a:moveTo>
                    <a:lnTo>
                      <a:pt x="312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xmlns="" id="{B1902A3F-B1F9-6711-1AF2-FFD7F1AEE365}"/>
                  </a:ext>
                </a:extLst>
              </p:cNvPr>
              <p:cNvSpPr/>
              <p:nvPr/>
            </p:nvSpPr>
            <p:spPr>
              <a:xfrm>
                <a:off x="4278035" y="1829977"/>
                <a:ext cx="9525" cy="3982789"/>
              </a:xfrm>
              <a:custGeom>
                <a:avLst/>
                <a:gdLst>
                  <a:gd name="connsiteX0" fmla="*/ 326 w 9525"/>
                  <a:gd name="connsiteY0" fmla="*/ 30 h 3982789"/>
                  <a:gd name="connsiteX1" fmla="*/ 326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26" y="30"/>
                    </a:moveTo>
                    <a:lnTo>
                      <a:pt x="326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xmlns="" id="{A047640D-F875-0DC5-E91D-D92B20AC9ED6}"/>
                  </a:ext>
                </a:extLst>
              </p:cNvPr>
              <p:cNvSpPr/>
              <p:nvPr/>
            </p:nvSpPr>
            <p:spPr>
              <a:xfrm>
                <a:off x="4410228" y="1829977"/>
                <a:ext cx="9525" cy="3982789"/>
              </a:xfrm>
              <a:custGeom>
                <a:avLst/>
                <a:gdLst>
                  <a:gd name="connsiteX0" fmla="*/ 340 w 9525"/>
                  <a:gd name="connsiteY0" fmla="*/ 30 h 3982789"/>
                  <a:gd name="connsiteX1" fmla="*/ 340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40" y="30"/>
                    </a:moveTo>
                    <a:lnTo>
                      <a:pt x="340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xmlns="" id="{80BD5ACD-6E71-4E0C-5F21-8B0E3846323C}"/>
                  </a:ext>
                </a:extLst>
              </p:cNvPr>
              <p:cNvSpPr/>
              <p:nvPr/>
            </p:nvSpPr>
            <p:spPr>
              <a:xfrm>
                <a:off x="4674614" y="1829977"/>
                <a:ext cx="9525" cy="3982789"/>
              </a:xfrm>
              <a:custGeom>
                <a:avLst/>
                <a:gdLst>
                  <a:gd name="connsiteX0" fmla="*/ 367 w 9525"/>
                  <a:gd name="connsiteY0" fmla="*/ 30 h 3982789"/>
                  <a:gd name="connsiteX1" fmla="*/ 367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67" y="30"/>
                    </a:moveTo>
                    <a:lnTo>
                      <a:pt x="367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xmlns="" id="{64A57DE4-9136-2250-4801-84AF28677B26}"/>
                  </a:ext>
                </a:extLst>
              </p:cNvPr>
              <p:cNvSpPr/>
              <p:nvPr/>
            </p:nvSpPr>
            <p:spPr>
              <a:xfrm>
                <a:off x="4806807" y="1829977"/>
                <a:ext cx="9525" cy="3982789"/>
              </a:xfrm>
              <a:custGeom>
                <a:avLst/>
                <a:gdLst>
                  <a:gd name="connsiteX0" fmla="*/ 381 w 9525"/>
                  <a:gd name="connsiteY0" fmla="*/ 30 h 3982789"/>
                  <a:gd name="connsiteX1" fmla="*/ 381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81" y="30"/>
                    </a:moveTo>
                    <a:lnTo>
                      <a:pt x="381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xmlns="" id="{AC467E48-71E0-3A2B-7B35-BAA825AB89D4}"/>
                  </a:ext>
                </a:extLst>
              </p:cNvPr>
              <p:cNvSpPr/>
              <p:nvPr/>
            </p:nvSpPr>
            <p:spPr>
              <a:xfrm>
                <a:off x="4939000" y="1829977"/>
                <a:ext cx="9525" cy="3982789"/>
              </a:xfrm>
              <a:custGeom>
                <a:avLst/>
                <a:gdLst>
                  <a:gd name="connsiteX0" fmla="*/ 395 w 9525"/>
                  <a:gd name="connsiteY0" fmla="*/ 30 h 3982789"/>
                  <a:gd name="connsiteX1" fmla="*/ 395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95" y="30"/>
                    </a:moveTo>
                    <a:lnTo>
                      <a:pt x="395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xmlns="" id="{B15AE434-39B7-98F9-158B-2E9A33F96543}"/>
                  </a:ext>
                </a:extLst>
              </p:cNvPr>
              <p:cNvSpPr/>
              <p:nvPr/>
            </p:nvSpPr>
            <p:spPr>
              <a:xfrm>
                <a:off x="5203386" y="1829977"/>
                <a:ext cx="9525" cy="3982789"/>
              </a:xfrm>
              <a:custGeom>
                <a:avLst/>
                <a:gdLst>
                  <a:gd name="connsiteX0" fmla="*/ 423 w 9525"/>
                  <a:gd name="connsiteY0" fmla="*/ 30 h 3982789"/>
                  <a:gd name="connsiteX1" fmla="*/ 423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23" y="30"/>
                    </a:moveTo>
                    <a:lnTo>
                      <a:pt x="423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xmlns="" id="{14DEA839-8D87-BF09-9B16-B271C3BA8956}"/>
                  </a:ext>
                </a:extLst>
              </p:cNvPr>
              <p:cNvSpPr/>
              <p:nvPr/>
            </p:nvSpPr>
            <p:spPr>
              <a:xfrm>
                <a:off x="5335579" y="1829977"/>
                <a:ext cx="9525" cy="3982789"/>
              </a:xfrm>
              <a:custGeom>
                <a:avLst/>
                <a:gdLst>
                  <a:gd name="connsiteX0" fmla="*/ 437 w 9525"/>
                  <a:gd name="connsiteY0" fmla="*/ 30 h 3982789"/>
                  <a:gd name="connsiteX1" fmla="*/ 437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37" y="30"/>
                    </a:moveTo>
                    <a:lnTo>
                      <a:pt x="437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xmlns="" id="{F03725DF-9CBE-BA45-8B4B-9CA3CE927F14}"/>
                  </a:ext>
                </a:extLst>
              </p:cNvPr>
              <p:cNvSpPr/>
              <p:nvPr/>
            </p:nvSpPr>
            <p:spPr>
              <a:xfrm>
                <a:off x="5467772" y="1829977"/>
                <a:ext cx="9525" cy="3982789"/>
              </a:xfrm>
              <a:custGeom>
                <a:avLst/>
                <a:gdLst>
                  <a:gd name="connsiteX0" fmla="*/ 451 w 9525"/>
                  <a:gd name="connsiteY0" fmla="*/ 30 h 3982789"/>
                  <a:gd name="connsiteX1" fmla="*/ 451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51" y="30"/>
                    </a:moveTo>
                    <a:lnTo>
                      <a:pt x="451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81" name="Graphic 5">
              <a:extLst>
                <a:ext uri="{FF2B5EF4-FFF2-40B4-BE49-F238E27FC236}">
                  <a16:creationId xmlns:a16="http://schemas.microsoft.com/office/drawing/2014/main" xmlns="" id="{E8C198A7-B0A4-9EBA-ED2D-F19BDE675E3C}"/>
                </a:ext>
              </a:extLst>
            </p:cNvPr>
            <p:cNvGrpSpPr/>
            <p:nvPr/>
          </p:nvGrpSpPr>
          <p:grpSpPr>
            <a:xfrm>
              <a:off x="2427334" y="1829977"/>
              <a:ext cx="3172631" cy="3982789"/>
              <a:chOff x="2427334" y="1829977"/>
              <a:chExt cx="3172631" cy="3982789"/>
            </a:xfrm>
          </p:grpSpPr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xmlns="" id="{D5D7ACE4-2A97-6F59-2CC2-A0E2C6EC76B1}"/>
                  </a:ext>
                </a:extLst>
              </p:cNvPr>
              <p:cNvSpPr/>
              <p:nvPr/>
            </p:nvSpPr>
            <p:spPr>
              <a:xfrm>
                <a:off x="2427334" y="1829977"/>
                <a:ext cx="9525" cy="3982789"/>
              </a:xfrm>
              <a:custGeom>
                <a:avLst/>
                <a:gdLst>
                  <a:gd name="connsiteX0" fmla="*/ 131 w 9525"/>
                  <a:gd name="connsiteY0" fmla="*/ 30 h 3982789"/>
                  <a:gd name="connsiteX1" fmla="*/ 131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31" y="30"/>
                    </a:moveTo>
                    <a:lnTo>
                      <a:pt x="131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xmlns="" id="{CFED2A84-0059-8DB0-24E7-8D9281C336E6}"/>
                  </a:ext>
                </a:extLst>
              </p:cNvPr>
              <p:cNvSpPr/>
              <p:nvPr/>
            </p:nvSpPr>
            <p:spPr>
              <a:xfrm>
                <a:off x="2956106" y="1829977"/>
                <a:ext cx="9525" cy="3982789"/>
              </a:xfrm>
              <a:custGeom>
                <a:avLst/>
                <a:gdLst>
                  <a:gd name="connsiteX0" fmla="*/ 187 w 9525"/>
                  <a:gd name="connsiteY0" fmla="*/ 30 h 3982789"/>
                  <a:gd name="connsiteX1" fmla="*/ 187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87" y="30"/>
                    </a:moveTo>
                    <a:lnTo>
                      <a:pt x="187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xmlns="" id="{FED8EAFC-0006-6580-B54A-2E1B5EB64201}"/>
                  </a:ext>
                </a:extLst>
              </p:cNvPr>
              <p:cNvSpPr/>
              <p:nvPr/>
            </p:nvSpPr>
            <p:spPr>
              <a:xfrm>
                <a:off x="3484878" y="1829977"/>
                <a:ext cx="9525" cy="3982789"/>
              </a:xfrm>
              <a:custGeom>
                <a:avLst/>
                <a:gdLst>
                  <a:gd name="connsiteX0" fmla="*/ 243 w 9525"/>
                  <a:gd name="connsiteY0" fmla="*/ 30 h 3982789"/>
                  <a:gd name="connsiteX1" fmla="*/ 243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43" y="30"/>
                    </a:moveTo>
                    <a:lnTo>
                      <a:pt x="243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xmlns="" id="{D985D408-2F5D-24AD-830B-47DC8265E2D9}"/>
                  </a:ext>
                </a:extLst>
              </p:cNvPr>
              <p:cNvSpPr/>
              <p:nvPr/>
            </p:nvSpPr>
            <p:spPr>
              <a:xfrm>
                <a:off x="4013650" y="1829977"/>
                <a:ext cx="9525" cy="3982789"/>
              </a:xfrm>
              <a:custGeom>
                <a:avLst/>
                <a:gdLst>
                  <a:gd name="connsiteX0" fmla="*/ 298 w 9525"/>
                  <a:gd name="connsiteY0" fmla="*/ 30 h 3982789"/>
                  <a:gd name="connsiteX1" fmla="*/ 298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98" y="30"/>
                    </a:moveTo>
                    <a:lnTo>
                      <a:pt x="298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xmlns="" id="{4CB2CB7A-1307-6683-369E-95449C20D56C}"/>
                  </a:ext>
                </a:extLst>
              </p:cNvPr>
              <p:cNvSpPr/>
              <p:nvPr/>
            </p:nvSpPr>
            <p:spPr>
              <a:xfrm>
                <a:off x="4542421" y="1829977"/>
                <a:ext cx="9525" cy="3982789"/>
              </a:xfrm>
              <a:custGeom>
                <a:avLst/>
                <a:gdLst>
                  <a:gd name="connsiteX0" fmla="*/ 354 w 9525"/>
                  <a:gd name="connsiteY0" fmla="*/ 30 h 3982789"/>
                  <a:gd name="connsiteX1" fmla="*/ 354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54" y="30"/>
                    </a:moveTo>
                    <a:lnTo>
                      <a:pt x="354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xmlns="" id="{9974AE6B-4BA8-0F90-1C66-BFDD03C6F6D8}"/>
                  </a:ext>
                </a:extLst>
              </p:cNvPr>
              <p:cNvSpPr/>
              <p:nvPr/>
            </p:nvSpPr>
            <p:spPr>
              <a:xfrm>
                <a:off x="5071193" y="1829977"/>
                <a:ext cx="9525" cy="3982789"/>
              </a:xfrm>
              <a:custGeom>
                <a:avLst/>
                <a:gdLst>
                  <a:gd name="connsiteX0" fmla="*/ 409 w 9525"/>
                  <a:gd name="connsiteY0" fmla="*/ 30 h 3982789"/>
                  <a:gd name="connsiteX1" fmla="*/ 409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09" y="30"/>
                    </a:moveTo>
                    <a:lnTo>
                      <a:pt x="409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xmlns="" id="{D6FDE549-B24E-87E4-6A43-F30E905A5977}"/>
                  </a:ext>
                </a:extLst>
              </p:cNvPr>
              <p:cNvSpPr/>
              <p:nvPr/>
            </p:nvSpPr>
            <p:spPr>
              <a:xfrm>
                <a:off x="5599965" y="1829977"/>
                <a:ext cx="9525" cy="3982789"/>
              </a:xfrm>
              <a:custGeom>
                <a:avLst/>
                <a:gdLst>
                  <a:gd name="connsiteX0" fmla="*/ 465 w 9525"/>
                  <a:gd name="connsiteY0" fmla="*/ 30 h 3982789"/>
                  <a:gd name="connsiteX1" fmla="*/ 465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65" y="30"/>
                    </a:moveTo>
                    <a:lnTo>
                      <a:pt x="465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82" name="Graphic 5">
              <a:extLst>
                <a:ext uri="{FF2B5EF4-FFF2-40B4-BE49-F238E27FC236}">
                  <a16:creationId xmlns:a16="http://schemas.microsoft.com/office/drawing/2014/main" xmlns="" id="{AF623E86-D14D-A30D-EA6E-4CB779A853EA}"/>
                </a:ext>
              </a:extLst>
            </p:cNvPr>
            <p:cNvGrpSpPr/>
            <p:nvPr/>
          </p:nvGrpSpPr>
          <p:grpSpPr>
            <a:xfrm>
              <a:off x="2321579" y="1829977"/>
              <a:ext cx="3278385" cy="3982789"/>
              <a:chOff x="2321579" y="1829977"/>
              <a:chExt cx="3278385" cy="3982789"/>
            </a:xfrm>
          </p:grpSpPr>
          <p:grpSp>
            <p:nvGrpSpPr>
              <p:cNvPr id="357" name="Graphic 5">
                <a:extLst>
                  <a:ext uri="{FF2B5EF4-FFF2-40B4-BE49-F238E27FC236}">
                    <a16:creationId xmlns:a16="http://schemas.microsoft.com/office/drawing/2014/main" xmlns="" id="{F82E672B-A835-E6CE-1313-F7F0B77F0D12}"/>
                  </a:ext>
                </a:extLst>
              </p:cNvPr>
              <p:cNvGrpSpPr/>
              <p:nvPr/>
            </p:nvGrpSpPr>
            <p:grpSpPr>
              <a:xfrm>
                <a:off x="3379123" y="1829977"/>
                <a:ext cx="1480561" cy="189656"/>
                <a:chOff x="3379123" y="1829977"/>
                <a:chExt cx="1480561" cy="189656"/>
              </a:xfrm>
            </p:grpSpPr>
            <p:grpSp>
              <p:nvGrpSpPr>
                <p:cNvPr id="456" name="Graphic 5">
                  <a:extLst>
                    <a:ext uri="{FF2B5EF4-FFF2-40B4-BE49-F238E27FC236}">
                      <a16:creationId xmlns:a16="http://schemas.microsoft.com/office/drawing/2014/main" xmlns="" id="{48F5C81D-C5C2-937B-2A9A-178B9EA067C1}"/>
                    </a:ext>
                  </a:extLst>
                </p:cNvPr>
                <p:cNvGrpSpPr/>
                <p:nvPr/>
              </p:nvGrpSpPr>
              <p:grpSpPr>
                <a:xfrm>
                  <a:off x="3379123" y="1829977"/>
                  <a:ext cx="1163298" cy="189656"/>
                  <a:chOff x="3379123" y="1829977"/>
                  <a:chExt cx="1163298" cy="189656"/>
                </a:xfrm>
              </p:grpSpPr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xmlns="" id="{EA843D91-9D9E-91CF-0FFC-89552936F0CC}"/>
                      </a:ext>
                    </a:extLst>
                  </p:cNvPr>
                  <p:cNvSpPr/>
                  <p:nvPr/>
                </p:nvSpPr>
                <p:spPr>
                  <a:xfrm>
                    <a:off x="3379123" y="1829977"/>
                    <a:ext cx="1163298" cy="189656"/>
                  </a:xfrm>
                  <a:custGeom>
                    <a:avLst/>
                    <a:gdLst>
                      <a:gd name="connsiteX0" fmla="*/ 120 w 1163298"/>
                      <a:gd name="connsiteY0" fmla="*/ 30 h 189656"/>
                      <a:gd name="connsiteX1" fmla="*/ 1163419 w 1163298"/>
                      <a:gd name="connsiteY1" fmla="*/ 30 h 189656"/>
                      <a:gd name="connsiteX2" fmla="*/ 1163419 w 1163298"/>
                      <a:gd name="connsiteY2" fmla="*/ 30 h 189656"/>
                      <a:gd name="connsiteX3" fmla="*/ 1163419 w 1163298"/>
                      <a:gd name="connsiteY3" fmla="*/ 189687 h 189656"/>
                      <a:gd name="connsiteX4" fmla="*/ 1163419 w 1163298"/>
                      <a:gd name="connsiteY4" fmla="*/ 189687 h 189656"/>
                      <a:gd name="connsiteX5" fmla="*/ 120 w 1163298"/>
                      <a:gd name="connsiteY5" fmla="*/ 189687 h 189656"/>
                      <a:gd name="connsiteX6" fmla="*/ 120 w 1163298"/>
                      <a:gd name="connsiteY6" fmla="*/ 189687 h 189656"/>
                      <a:gd name="connsiteX7" fmla="*/ 120 w 116329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3298" h="189656">
                        <a:moveTo>
                          <a:pt x="120" y="30"/>
                        </a:moveTo>
                        <a:lnTo>
                          <a:pt x="1163419" y="30"/>
                        </a:lnTo>
                        <a:lnTo>
                          <a:pt x="1163419" y="30"/>
                        </a:lnTo>
                        <a:lnTo>
                          <a:pt x="1163419" y="189687"/>
                        </a:lnTo>
                        <a:lnTo>
                          <a:pt x="116341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xmlns="" id="{96F58B70-C063-45AE-D052-61F0A0F4ECD5}"/>
                      </a:ext>
                    </a:extLst>
                  </p:cNvPr>
                  <p:cNvSpPr/>
                  <p:nvPr/>
                </p:nvSpPr>
                <p:spPr>
                  <a:xfrm>
                    <a:off x="3379123" y="1829977"/>
                    <a:ext cx="1163298" cy="189656"/>
                  </a:xfrm>
                  <a:custGeom>
                    <a:avLst/>
                    <a:gdLst>
                      <a:gd name="connsiteX0" fmla="*/ 120 w 1163298"/>
                      <a:gd name="connsiteY0" fmla="*/ 30 h 189656"/>
                      <a:gd name="connsiteX1" fmla="*/ 1163419 w 1163298"/>
                      <a:gd name="connsiteY1" fmla="*/ 30 h 189656"/>
                      <a:gd name="connsiteX2" fmla="*/ 1163419 w 1163298"/>
                      <a:gd name="connsiteY2" fmla="*/ 30 h 189656"/>
                      <a:gd name="connsiteX3" fmla="*/ 1163419 w 1163298"/>
                      <a:gd name="connsiteY3" fmla="*/ 189687 h 189656"/>
                      <a:gd name="connsiteX4" fmla="*/ 1163419 w 1163298"/>
                      <a:gd name="connsiteY4" fmla="*/ 189687 h 189656"/>
                      <a:gd name="connsiteX5" fmla="*/ 120 w 1163298"/>
                      <a:gd name="connsiteY5" fmla="*/ 189687 h 189656"/>
                      <a:gd name="connsiteX6" fmla="*/ 120 w 1163298"/>
                      <a:gd name="connsiteY6" fmla="*/ 189687 h 189656"/>
                      <a:gd name="connsiteX7" fmla="*/ 120 w 116329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3298" h="189656">
                        <a:moveTo>
                          <a:pt x="120" y="30"/>
                        </a:moveTo>
                        <a:lnTo>
                          <a:pt x="1163419" y="30"/>
                        </a:lnTo>
                        <a:lnTo>
                          <a:pt x="1163419" y="30"/>
                        </a:lnTo>
                        <a:lnTo>
                          <a:pt x="1163419" y="189687"/>
                        </a:lnTo>
                        <a:lnTo>
                          <a:pt x="116341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57" name="Graphic 5">
                  <a:extLst>
                    <a:ext uri="{FF2B5EF4-FFF2-40B4-BE49-F238E27FC236}">
                      <a16:creationId xmlns:a16="http://schemas.microsoft.com/office/drawing/2014/main" xmlns="" id="{689475D2-11BE-98B6-20CE-09FDD11D2106}"/>
                    </a:ext>
                  </a:extLst>
                </p:cNvPr>
                <p:cNvGrpSpPr/>
                <p:nvPr/>
              </p:nvGrpSpPr>
              <p:grpSpPr>
                <a:xfrm>
                  <a:off x="4542421" y="1829977"/>
                  <a:ext cx="317263" cy="189656"/>
                  <a:chOff x="4542421" y="1829977"/>
                  <a:chExt cx="317263" cy="189656"/>
                </a:xfrm>
              </p:grpSpPr>
              <p:sp>
                <p:nvSpPr>
                  <p:cNvPr id="458" name="Freeform 457">
                    <a:extLst>
                      <a:ext uri="{FF2B5EF4-FFF2-40B4-BE49-F238E27FC236}">
                        <a16:creationId xmlns:a16="http://schemas.microsoft.com/office/drawing/2014/main" xmlns="" id="{40799663-7EF6-FCC7-D429-BFDC163DE155}"/>
                      </a:ext>
                    </a:extLst>
                  </p:cNvPr>
                  <p:cNvSpPr/>
                  <p:nvPr/>
                </p:nvSpPr>
                <p:spPr>
                  <a:xfrm>
                    <a:off x="4542421" y="1829977"/>
                    <a:ext cx="317263" cy="189656"/>
                  </a:xfrm>
                  <a:custGeom>
                    <a:avLst/>
                    <a:gdLst>
                      <a:gd name="connsiteX0" fmla="*/ 120 w 317263"/>
                      <a:gd name="connsiteY0" fmla="*/ 30 h 189656"/>
                      <a:gd name="connsiteX1" fmla="*/ 317384 w 317263"/>
                      <a:gd name="connsiteY1" fmla="*/ 30 h 189656"/>
                      <a:gd name="connsiteX2" fmla="*/ 317384 w 317263"/>
                      <a:gd name="connsiteY2" fmla="*/ 30 h 189656"/>
                      <a:gd name="connsiteX3" fmla="*/ 317384 w 317263"/>
                      <a:gd name="connsiteY3" fmla="*/ 189687 h 189656"/>
                      <a:gd name="connsiteX4" fmla="*/ 317384 w 317263"/>
                      <a:gd name="connsiteY4" fmla="*/ 189687 h 189656"/>
                      <a:gd name="connsiteX5" fmla="*/ 120 w 317263"/>
                      <a:gd name="connsiteY5" fmla="*/ 189687 h 189656"/>
                      <a:gd name="connsiteX6" fmla="*/ 120 w 317263"/>
                      <a:gd name="connsiteY6" fmla="*/ 189687 h 189656"/>
                      <a:gd name="connsiteX7" fmla="*/ 120 w 317263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263" h="189656">
                        <a:moveTo>
                          <a:pt x="120" y="30"/>
                        </a:moveTo>
                        <a:lnTo>
                          <a:pt x="317384" y="30"/>
                        </a:lnTo>
                        <a:lnTo>
                          <a:pt x="317384" y="30"/>
                        </a:lnTo>
                        <a:lnTo>
                          <a:pt x="317384" y="189687"/>
                        </a:lnTo>
                        <a:lnTo>
                          <a:pt x="317384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xmlns="" id="{D592FBF1-367B-0090-EAF2-478E0578D4CE}"/>
                      </a:ext>
                    </a:extLst>
                  </p:cNvPr>
                  <p:cNvSpPr/>
                  <p:nvPr/>
                </p:nvSpPr>
                <p:spPr>
                  <a:xfrm>
                    <a:off x="4542421" y="1829977"/>
                    <a:ext cx="317263" cy="189656"/>
                  </a:xfrm>
                  <a:custGeom>
                    <a:avLst/>
                    <a:gdLst>
                      <a:gd name="connsiteX0" fmla="*/ 120 w 317263"/>
                      <a:gd name="connsiteY0" fmla="*/ 30 h 189656"/>
                      <a:gd name="connsiteX1" fmla="*/ 317384 w 317263"/>
                      <a:gd name="connsiteY1" fmla="*/ 30 h 189656"/>
                      <a:gd name="connsiteX2" fmla="*/ 317384 w 317263"/>
                      <a:gd name="connsiteY2" fmla="*/ 30 h 189656"/>
                      <a:gd name="connsiteX3" fmla="*/ 317384 w 317263"/>
                      <a:gd name="connsiteY3" fmla="*/ 189687 h 189656"/>
                      <a:gd name="connsiteX4" fmla="*/ 317384 w 317263"/>
                      <a:gd name="connsiteY4" fmla="*/ 189687 h 189656"/>
                      <a:gd name="connsiteX5" fmla="*/ 120 w 317263"/>
                      <a:gd name="connsiteY5" fmla="*/ 189687 h 189656"/>
                      <a:gd name="connsiteX6" fmla="*/ 120 w 317263"/>
                      <a:gd name="connsiteY6" fmla="*/ 189687 h 189656"/>
                      <a:gd name="connsiteX7" fmla="*/ 120 w 317263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263" h="189656">
                        <a:moveTo>
                          <a:pt x="120" y="30"/>
                        </a:moveTo>
                        <a:lnTo>
                          <a:pt x="317384" y="30"/>
                        </a:lnTo>
                        <a:lnTo>
                          <a:pt x="317384" y="30"/>
                        </a:lnTo>
                        <a:lnTo>
                          <a:pt x="317384" y="189687"/>
                        </a:lnTo>
                        <a:lnTo>
                          <a:pt x="317384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58" name="Graphic 5">
                <a:extLst>
                  <a:ext uri="{FF2B5EF4-FFF2-40B4-BE49-F238E27FC236}">
                    <a16:creationId xmlns:a16="http://schemas.microsoft.com/office/drawing/2014/main" xmlns="" id="{924BE7E3-7CCE-D18E-2DCE-A33DE86653A9}"/>
                  </a:ext>
                </a:extLst>
              </p:cNvPr>
              <p:cNvGrpSpPr/>
              <p:nvPr/>
            </p:nvGrpSpPr>
            <p:grpSpPr>
              <a:xfrm>
                <a:off x="3802141" y="2100915"/>
                <a:ext cx="846035" cy="189656"/>
                <a:chOff x="3802141" y="2100915"/>
                <a:chExt cx="846035" cy="189656"/>
              </a:xfrm>
            </p:grpSpPr>
            <p:grpSp>
              <p:nvGrpSpPr>
                <p:cNvPr id="450" name="Graphic 5">
                  <a:extLst>
                    <a:ext uri="{FF2B5EF4-FFF2-40B4-BE49-F238E27FC236}">
                      <a16:creationId xmlns:a16="http://schemas.microsoft.com/office/drawing/2014/main" xmlns="" id="{8E56DDD2-94B8-656F-8DB9-26BC5EEEA1FF}"/>
                    </a:ext>
                  </a:extLst>
                </p:cNvPr>
                <p:cNvGrpSpPr/>
                <p:nvPr/>
              </p:nvGrpSpPr>
              <p:grpSpPr>
                <a:xfrm>
                  <a:off x="3802141" y="2100915"/>
                  <a:ext cx="740280" cy="189656"/>
                  <a:chOff x="3802141" y="2100915"/>
                  <a:chExt cx="740280" cy="189656"/>
                </a:xfrm>
              </p:grpSpPr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xmlns="" id="{FC0B7759-D01D-B97C-8393-7A457B6B2FCA}"/>
                      </a:ext>
                    </a:extLst>
                  </p:cNvPr>
                  <p:cNvSpPr/>
                  <p:nvPr/>
                </p:nvSpPr>
                <p:spPr>
                  <a:xfrm>
                    <a:off x="3802141" y="2100915"/>
                    <a:ext cx="740280" cy="189656"/>
                  </a:xfrm>
                  <a:custGeom>
                    <a:avLst/>
                    <a:gdLst>
                      <a:gd name="connsiteX0" fmla="*/ 120 w 740280"/>
                      <a:gd name="connsiteY0" fmla="*/ 30 h 189656"/>
                      <a:gd name="connsiteX1" fmla="*/ 740401 w 740280"/>
                      <a:gd name="connsiteY1" fmla="*/ 30 h 189656"/>
                      <a:gd name="connsiteX2" fmla="*/ 740401 w 740280"/>
                      <a:gd name="connsiteY2" fmla="*/ 30 h 189656"/>
                      <a:gd name="connsiteX3" fmla="*/ 740401 w 740280"/>
                      <a:gd name="connsiteY3" fmla="*/ 189687 h 189656"/>
                      <a:gd name="connsiteX4" fmla="*/ 740401 w 740280"/>
                      <a:gd name="connsiteY4" fmla="*/ 189687 h 189656"/>
                      <a:gd name="connsiteX5" fmla="*/ 120 w 740280"/>
                      <a:gd name="connsiteY5" fmla="*/ 189687 h 189656"/>
                      <a:gd name="connsiteX6" fmla="*/ 120 w 740280"/>
                      <a:gd name="connsiteY6" fmla="*/ 189687 h 189656"/>
                      <a:gd name="connsiteX7" fmla="*/ 120 w 740280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40280" h="189656">
                        <a:moveTo>
                          <a:pt x="120" y="30"/>
                        </a:moveTo>
                        <a:lnTo>
                          <a:pt x="740401" y="30"/>
                        </a:lnTo>
                        <a:lnTo>
                          <a:pt x="740401" y="30"/>
                        </a:lnTo>
                        <a:lnTo>
                          <a:pt x="740401" y="189687"/>
                        </a:lnTo>
                        <a:lnTo>
                          <a:pt x="740401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xmlns="" id="{6637E479-8ABF-CF70-2564-BB7930335CF7}"/>
                      </a:ext>
                    </a:extLst>
                  </p:cNvPr>
                  <p:cNvSpPr/>
                  <p:nvPr/>
                </p:nvSpPr>
                <p:spPr>
                  <a:xfrm>
                    <a:off x="3802141" y="2100915"/>
                    <a:ext cx="740280" cy="189656"/>
                  </a:xfrm>
                  <a:custGeom>
                    <a:avLst/>
                    <a:gdLst>
                      <a:gd name="connsiteX0" fmla="*/ 120 w 740280"/>
                      <a:gd name="connsiteY0" fmla="*/ 30 h 189656"/>
                      <a:gd name="connsiteX1" fmla="*/ 740401 w 740280"/>
                      <a:gd name="connsiteY1" fmla="*/ 30 h 189656"/>
                      <a:gd name="connsiteX2" fmla="*/ 740401 w 740280"/>
                      <a:gd name="connsiteY2" fmla="*/ 30 h 189656"/>
                      <a:gd name="connsiteX3" fmla="*/ 740401 w 740280"/>
                      <a:gd name="connsiteY3" fmla="*/ 189687 h 189656"/>
                      <a:gd name="connsiteX4" fmla="*/ 740401 w 740280"/>
                      <a:gd name="connsiteY4" fmla="*/ 189687 h 189656"/>
                      <a:gd name="connsiteX5" fmla="*/ 120 w 740280"/>
                      <a:gd name="connsiteY5" fmla="*/ 189687 h 189656"/>
                      <a:gd name="connsiteX6" fmla="*/ 120 w 740280"/>
                      <a:gd name="connsiteY6" fmla="*/ 189687 h 189656"/>
                      <a:gd name="connsiteX7" fmla="*/ 120 w 740280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40280" h="189656">
                        <a:moveTo>
                          <a:pt x="120" y="30"/>
                        </a:moveTo>
                        <a:lnTo>
                          <a:pt x="740401" y="30"/>
                        </a:lnTo>
                        <a:lnTo>
                          <a:pt x="740401" y="30"/>
                        </a:lnTo>
                        <a:lnTo>
                          <a:pt x="740401" y="189687"/>
                        </a:lnTo>
                        <a:lnTo>
                          <a:pt x="740401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51" name="Graphic 5">
                  <a:extLst>
                    <a:ext uri="{FF2B5EF4-FFF2-40B4-BE49-F238E27FC236}">
                      <a16:creationId xmlns:a16="http://schemas.microsoft.com/office/drawing/2014/main" xmlns="" id="{56C459C4-BF1E-F260-BE9A-97FF06C76F00}"/>
                    </a:ext>
                  </a:extLst>
                </p:cNvPr>
                <p:cNvGrpSpPr/>
                <p:nvPr/>
              </p:nvGrpSpPr>
              <p:grpSpPr>
                <a:xfrm>
                  <a:off x="4542421" y="2100915"/>
                  <a:ext cx="105754" cy="189656"/>
                  <a:chOff x="4542421" y="2100915"/>
                  <a:chExt cx="105754" cy="189656"/>
                </a:xfrm>
              </p:grpSpPr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xmlns="" id="{C3A6D164-0DDA-245C-493B-EA14B252A020}"/>
                      </a:ext>
                    </a:extLst>
                  </p:cNvPr>
                  <p:cNvSpPr/>
                  <p:nvPr/>
                </p:nvSpPr>
                <p:spPr>
                  <a:xfrm>
                    <a:off x="4542421" y="2100915"/>
                    <a:ext cx="105754" cy="189656"/>
                  </a:xfrm>
                  <a:custGeom>
                    <a:avLst/>
                    <a:gdLst>
                      <a:gd name="connsiteX0" fmla="*/ 120 w 105754"/>
                      <a:gd name="connsiteY0" fmla="*/ 30 h 189656"/>
                      <a:gd name="connsiteX1" fmla="*/ 105875 w 105754"/>
                      <a:gd name="connsiteY1" fmla="*/ 30 h 189656"/>
                      <a:gd name="connsiteX2" fmla="*/ 105875 w 105754"/>
                      <a:gd name="connsiteY2" fmla="*/ 30 h 189656"/>
                      <a:gd name="connsiteX3" fmla="*/ 105875 w 105754"/>
                      <a:gd name="connsiteY3" fmla="*/ 189687 h 189656"/>
                      <a:gd name="connsiteX4" fmla="*/ 105875 w 105754"/>
                      <a:gd name="connsiteY4" fmla="*/ 189687 h 189656"/>
                      <a:gd name="connsiteX5" fmla="*/ 120 w 105754"/>
                      <a:gd name="connsiteY5" fmla="*/ 189687 h 189656"/>
                      <a:gd name="connsiteX6" fmla="*/ 120 w 105754"/>
                      <a:gd name="connsiteY6" fmla="*/ 189687 h 189656"/>
                      <a:gd name="connsiteX7" fmla="*/ 120 w 105754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5754" h="189656">
                        <a:moveTo>
                          <a:pt x="120" y="30"/>
                        </a:moveTo>
                        <a:lnTo>
                          <a:pt x="105875" y="30"/>
                        </a:lnTo>
                        <a:lnTo>
                          <a:pt x="105875" y="30"/>
                        </a:lnTo>
                        <a:lnTo>
                          <a:pt x="105875" y="189687"/>
                        </a:lnTo>
                        <a:lnTo>
                          <a:pt x="105875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xmlns="" id="{1136B523-49A0-B70F-0C8E-0EA2FD2B234F}"/>
                      </a:ext>
                    </a:extLst>
                  </p:cNvPr>
                  <p:cNvSpPr/>
                  <p:nvPr/>
                </p:nvSpPr>
                <p:spPr>
                  <a:xfrm>
                    <a:off x="4542421" y="2100915"/>
                    <a:ext cx="105754" cy="189656"/>
                  </a:xfrm>
                  <a:custGeom>
                    <a:avLst/>
                    <a:gdLst>
                      <a:gd name="connsiteX0" fmla="*/ 120 w 105754"/>
                      <a:gd name="connsiteY0" fmla="*/ 30 h 189656"/>
                      <a:gd name="connsiteX1" fmla="*/ 105875 w 105754"/>
                      <a:gd name="connsiteY1" fmla="*/ 30 h 189656"/>
                      <a:gd name="connsiteX2" fmla="*/ 105875 w 105754"/>
                      <a:gd name="connsiteY2" fmla="*/ 30 h 189656"/>
                      <a:gd name="connsiteX3" fmla="*/ 105875 w 105754"/>
                      <a:gd name="connsiteY3" fmla="*/ 189687 h 189656"/>
                      <a:gd name="connsiteX4" fmla="*/ 105875 w 105754"/>
                      <a:gd name="connsiteY4" fmla="*/ 189687 h 189656"/>
                      <a:gd name="connsiteX5" fmla="*/ 120 w 105754"/>
                      <a:gd name="connsiteY5" fmla="*/ 189687 h 189656"/>
                      <a:gd name="connsiteX6" fmla="*/ 120 w 105754"/>
                      <a:gd name="connsiteY6" fmla="*/ 189687 h 189656"/>
                      <a:gd name="connsiteX7" fmla="*/ 120 w 105754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5754" h="189656">
                        <a:moveTo>
                          <a:pt x="120" y="30"/>
                        </a:moveTo>
                        <a:lnTo>
                          <a:pt x="105875" y="30"/>
                        </a:lnTo>
                        <a:lnTo>
                          <a:pt x="105875" y="30"/>
                        </a:lnTo>
                        <a:lnTo>
                          <a:pt x="105875" y="189687"/>
                        </a:lnTo>
                        <a:lnTo>
                          <a:pt x="105875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59" name="Graphic 5">
                <a:extLst>
                  <a:ext uri="{FF2B5EF4-FFF2-40B4-BE49-F238E27FC236}">
                    <a16:creationId xmlns:a16="http://schemas.microsoft.com/office/drawing/2014/main" xmlns="" id="{BCDDE001-7B30-E2C3-435D-76B78B3CEC31}"/>
                  </a:ext>
                </a:extLst>
              </p:cNvPr>
              <p:cNvGrpSpPr/>
              <p:nvPr/>
            </p:nvGrpSpPr>
            <p:grpSpPr>
              <a:xfrm>
                <a:off x="3379123" y="2371853"/>
                <a:ext cx="1692070" cy="189656"/>
                <a:chOff x="3379123" y="2371853"/>
                <a:chExt cx="1692070" cy="189656"/>
              </a:xfrm>
            </p:grpSpPr>
            <p:grpSp>
              <p:nvGrpSpPr>
                <p:cNvPr id="444" name="Graphic 5">
                  <a:extLst>
                    <a:ext uri="{FF2B5EF4-FFF2-40B4-BE49-F238E27FC236}">
                      <a16:creationId xmlns:a16="http://schemas.microsoft.com/office/drawing/2014/main" xmlns="" id="{944EB8BB-AE87-28F8-EB73-41222E7A8BD6}"/>
                    </a:ext>
                  </a:extLst>
                </p:cNvPr>
                <p:cNvGrpSpPr/>
                <p:nvPr/>
              </p:nvGrpSpPr>
              <p:grpSpPr>
                <a:xfrm>
                  <a:off x="3379123" y="2371853"/>
                  <a:ext cx="1163298" cy="189656"/>
                  <a:chOff x="3379123" y="2371853"/>
                  <a:chExt cx="1163298" cy="189656"/>
                </a:xfrm>
              </p:grpSpPr>
              <p:sp>
                <p:nvSpPr>
                  <p:cNvPr id="448" name="Freeform 447">
                    <a:extLst>
                      <a:ext uri="{FF2B5EF4-FFF2-40B4-BE49-F238E27FC236}">
                        <a16:creationId xmlns:a16="http://schemas.microsoft.com/office/drawing/2014/main" xmlns="" id="{1C178851-21F7-2111-58AE-CE13EA9E32A6}"/>
                      </a:ext>
                    </a:extLst>
                  </p:cNvPr>
                  <p:cNvSpPr/>
                  <p:nvPr/>
                </p:nvSpPr>
                <p:spPr>
                  <a:xfrm>
                    <a:off x="3379123" y="2371853"/>
                    <a:ext cx="1163298" cy="189656"/>
                  </a:xfrm>
                  <a:custGeom>
                    <a:avLst/>
                    <a:gdLst>
                      <a:gd name="connsiteX0" fmla="*/ 120 w 1163298"/>
                      <a:gd name="connsiteY0" fmla="*/ 30 h 189656"/>
                      <a:gd name="connsiteX1" fmla="*/ 1163419 w 1163298"/>
                      <a:gd name="connsiteY1" fmla="*/ 30 h 189656"/>
                      <a:gd name="connsiteX2" fmla="*/ 1163419 w 1163298"/>
                      <a:gd name="connsiteY2" fmla="*/ 30 h 189656"/>
                      <a:gd name="connsiteX3" fmla="*/ 1163419 w 1163298"/>
                      <a:gd name="connsiteY3" fmla="*/ 189687 h 189656"/>
                      <a:gd name="connsiteX4" fmla="*/ 1163419 w 1163298"/>
                      <a:gd name="connsiteY4" fmla="*/ 189687 h 189656"/>
                      <a:gd name="connsiteX5" fmla="*/ 120 w 1163298"/>
                      <a:gd name="connsiteY5" fmla="*/ 189687 h 189656"/>
                      <a:gd name="connsiteX6" fmla="*/ 120 w 1163298"/>
                      <a:gd name="connsiteY6" fmla="*/ 189687 h 189656"/>
                      <a:gd name="connsiteX7" fmla="*/ 120 w 116329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3298" h="189656">
                        <a:moveTo>
                          <a:pt x="120" y="30"/>
                        </a:moveTo>
                        <a:lnTo>
                          <a:pt x="1163419" y="30"/>
                        </a:lnTo>
                        <a:lnTo>
                          <a:pt x="1163419" y="30"/>
                        </a:lnTo>
                        <a:lnTo>
                          <a:pt x="1163419" y="189687"/>
                        </a:lnTo>
                        <a:lnTo>
                          <a:pt x="116341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49" name="Freeform 448">
                    <a:extLst>
                      <a:ext uri="{FF2B5EF4-FFF2-40B4-BE49-F238E27FC236}">
                        <a16:creationId xmlns:a16="http://schemas.microsoft.com/office/drawing/2014/main" xmlns="" id="{301F9880-569C-6524-4F4B-03A81EDAB537}"/>
                      </a:ext>
                    </a:extLst>
                  </p:cNvPr>
                  <p:cNvSpPr/>
                  <p:nvPr/>
                </p:nvSpPr>
                <p:spPr>
                  <a:xfrm>
                    <a:off x="3379123" y="2371853"/>
                    <a:ext cx="1163298" cy="189656"/>
                  </a:xfrm>
                  <a:custGeom>
                    <a:avLst/>
                    <a:gdLst>
                      <a:gd name="connsiteX0" fmla="*/ 120 w 1163298"/>
                      <a:gd name="connsiteY0" fmla="*/ 30 h 189656"/>
                      <a:gd name="connsiteX1" fmla="*/ 1163419 w 1163298"/>
                      <a:gd name="connsiteY1" fmla="*/ 30 h 189656"/>
                      <a:gd name="connsiteX2" fmla="*/ 1163419 w 1163298"/>
                      <a:gd name="connsiteY2" fmla="*/ 30 h 189656"/>
                      <a:gd name="connsiteX3" fmla="*/ 1163419 w 1163298"/>
                      <a:gd name="connsiteY3" fmla="*/ 189687 h 189656"/>
                      <a:gd name="connsiteX4" fmla="*/ 1163419 w 1163298"/>
                      <a:gd name="connsiteY4" fmla="*/ 189687 h 189656"/>
                      <a:gd name="connsiteX5" fmla="*/ 120 w 1163298"/>
                      <a:gd name="connsiteY5" fmla="*/ 189687 h 189656"/>
                      <a:gd name="connsiteX6" fmla="*/ 120 w 1163298"/>
                      <a:gd name="connsiteY6" fmla="*/ 189687 h 189656"/>
                      <a:gd name="connsiteX7" fmla="*/ 120 w 116329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3298" h="189656">
                        <a:moveTo>
                          <a:pt x="120" y="30"/>
                        </a:moveTo>
                        <a:lnTo>
                          <a:pt x="1163419" y="30"/>
                        </a:lnTo>
                        <a:lnTo>
                          <a:pt x="1163419" y="30"/>
                        </a:lnTo>
                        <a:lnTo>
                          <a:pt x="1163419" y="189687"/>
                        </a:lnTo>
                        <a:lnTo>
                          <a:pt x="116341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45" name="Graphic 5">
                  <a:extLst>
                    <a:ext uri="{FF2B5EF4-FFF2-40B4-BE49-F238E27FC236}">
                      <a16:creationId xmlns:a16="http://schemas.microsoft.com/office/drawing/2014/main" xmlns="" id="{B13ECAE8-81F6-BB58-521B-9EA01CD9EBD9}"/>
                    </a:ext>
                  </a:extLst>
                </p:cNvPr>
                <p:cNvGrpSpPr/>
                <p:nvPr/>
              </p:nvGrpSpPr>
              <p:grpSpPr>
                <a:xfrm>
                  <a:off x="4542421" y="2371853"/>
                  <a:ext cx="528772" cy="189656"/>
                  <a:chOff x="4542421" y="2371853"/>
                  <a:chExt cx="528772" cy="189656"/>
                </a:xfrm>
              </p:grpSpPr>
              <p:sp>
                <p:nvSpPr>
                  <p:cNvPr id="446" name="Freeform 445">
                    <a:extLst>
                      <a:ext uri="{FF2B5EF4-FFF2-40B4-BE49-F238E27FC236}">
                        <a16:creationId xmlns:a16="http://schemas.microsoft.com/office/drawing/2014/main" xmlns="" id="{E1C8546F-7906-A8F8-591D-3D0E1889C4C0}"/>
                      </a:ext>
                    </a:extLst>
                  </p:cNvPr>
                  <p:cNvSpPr/>
                  <p:nvPr/>
                </p:nvSpPr>
                <p:spPr>
                  <a:xfrm>
                    <a:off x="4542421" y="2371853"/>
                    <a:ext cx="528772" cy="189656"/>
                  </a:xfrm>
                  <a:custGeom>
                    <a:avLst/>
                    <a:gdLst>
                      <a:gd name="connsiteX0" fmla="*/ 120 w 528772"/>
                      <a:gd name="connsiteY0" fmla="*/ 30 h 189656"/>
                      <a:gd name="connsiteX1" fmla="*/ 528892 w 528772"/>
                      <a:gd name="connsiteY1" fmla="*/ 30 h 189656"/>
                      <a:gd name="connsiteX2" fmla="*/ 528892 w 528772"/>
                      <a:gd name="connsiteY2" fmla="*/ 30 h 189656"/>
                      <a:gd name="connsiteX3" fmla="*/ 528892 w 528772"/>
                      <a:gd name="connsiteY3" fmla="*/ 189687 h 189656"/>
                      <a:gd name="connsiteX4" fmla="*/ 528892 w 528772"/>
                      <a:gd name="connsiteY4" fmla="*/ 189687 h 189656"/>
                      <a:gd name="connsiteX5" fmla="*/ 120 w 528772"/>
                      <a:gd name="connsiteY5" fmla="*/ 189687 h 189656"/>
                      <a:gd name="connsiteX6" fmla="*/ 120 w 528772"/>
                      <a:gd name="connsiteY6" fmla="*/ 189687 h 189656"/>
                      <a:gd name="connsiteX7" fmla="*/ 120 w 52877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28772" h="189656">
                        <a:moveTo>
                          <a:pt x="120" y="30"/>
                        </a:moveTo>
                        <a:lnTo>
                          <a:pt x="528892" y="30"/>
                        </a:lnTo>
                        <a:lnTo>
                          <a:pt x="528892" y="30"/>
                        </a:lnTo>
                        <a:lnTo>
                          <a:pt x="528892" y="189687"/>
                        </a:lnTo>
                        <a:lnTo>
                          <a:pt x="5288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47" name="Freeform 446">
                    <a:extLst>
                      <a:ext uri="{FF2B5EF4-FFF2-40B4-BE49-F238E27FC236}">
                        <a16:creationId xmlns:a16="http://schemas.microsoft.com/office/drawing/2014/main" xmlns="" id="{E0F983BE-9EEB-69E1-446B-422AB3FC0231}"/>
                      </a:ext>
                    </a:extLst>
                  </p:cNvPr>
                  <p:cNvSpPr/>
                  <p:nvPr/>
                </p:nvSpPr>
                <p:spPr>
                  <a:xfrm>
                    <a:off x="4542421" y="2371853"/>
                    <a:ext cx="528772" cy="189656"/>
                  </a:xfrm>
                  <a:custGeom>
                    <a:avLst/>
                    <a:gdLst>
                      <a:gd name="connsiteX0" fmla="*/ 120 w 528772"/>
                      <a:gd name="connsiteY0" fmla="*/ 30 h 189656"/>
                      <a:gd name="connsiteX1" fmla="*/ 528892 w 528772"/>
                      <a:gd name="connsiteY1" fmla="*/ 30 h 189656"/>
                      <a:gd name="connsiteX2" fmla="*/ 528892 w 528772"/>
                      <a:gd name="connsiteY2" fmla="*/ 30 h 189656"/>
                      <a:gd name="connsiteX3" fmla="*/ 528892 w 528772"/>
                      <a:gd name="connsiteY3" fmla="*/ 189687 h 189656"/>
                      <a:gd name="connsiteX4" fmla="*/ 528892 w 528772"/>
                      <a:gd name="connsiteY4" fmla="*/ 189687 h 189656"/>
                      <a:gd name="connsiteX5" fmla="*/ 120 w 528772"/>
                      <a:gd name="connsiteY5" fmla="*/ 189687 h 189656"/>
                      <a:gd name="connsiteX6" fmla="*/ 120 w 528772"/>
                      <a:gd name="connsiteY6" fmla="*/ 189687 h 189656"/>
                      <a:gd name="connsiteX7" fmla="*/ 120 w 52877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28772" h="189656">
                        <a:moveTo>
                          <a:pt x="120" y="30"/>
                        </a:moveTo>
                        <a:lnTo>
                          <a:pt x="528892" y="30"/>
                        </a:lnTo>
                        <a:lnTo>
                          <a:pt x="528892" y="30"/>
                        </a:lnTo>
                        <a:lnTo>
                          <a:pt x="528892" y="189687"/>
                        </a:lnTo>
                        <a:lnTo>
                          <a:pt x="5288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60" name="Graphic 5">
                <a:extLst>
                  <a:ext uri="{FF2B5EF4-FFF2-40B4-BE49-F238E27FC236}">
                    <a16:creationId xmlns:a16="http://schemas.microsoft.com/office/drawing/2014/main" xmlns="" id="{4E0E96BA-97FA-A2DE-3A41-171E1CE2AEE9}"/>
                  </a:ext>
                </a:extLst>
              </p:cNvPr>
              <p:cNvGrpSpPr/>
              <p:nvPr/>
            </p:nvGrpSpPr>
            <p:grpSpPr>
              <a:xfrm>
                <a:off x="2321579" y="2642791"/>
                <a:ext cx="3278385" cy="189656"/>
                <a:chOff x="2321579" y="2642791"/>
                <a:chExt cx="3278385" cy="189656"/>
              </a:xfrm>
            </p:grpSpPr>
            <p:grpSp>
              <p:nvGrpSpPr>
                <p:cNvPr id="438" name="Graphic 5">
                  <a:extLst>
                    <a:ext uri="{FF2B5EF4-FFF2-40B4-BE49-F238E27FC236}">
                      <a16:creationId xmlns:a16="http://schemas.microsoft.com/office/drawing/2014/main" xmlns="" id="{2E1D722D-633D-6ADD-A654-7B0E7F02EDBD}"/>
                    </a:ext>
                  </a:extLst>
                </p:cNvPr>
                <p:cNvGrpSpPr/>
                <p:nvPr/>
              </p:nvGrpSpPr>
              <p:grpSpPr>
                <a:xfrm>
                  <a:off x="2321579" y="2642791"/>
                  <a:ext cx="2220842" cy="189656"/>
                  <a:chOff x="2321579" y="2642791"/>
                  <a:chExt cx="2220842" cy="189656"/>
                </a:xfrm>
              </p:grpSpPr>
              <p:sp>
                <p:nvSpPr>
                  <p:cNvPr id="442" name="Freeform 441">
                    <a:extLst>
                      <a:ext uri="{FF2B5EF4-FFF2-40B4-BE49-F238E27FC236}">
                        <a16:creationId xmlns:a16="http://schemas.microsoft.com/office/drawing/2014/main" xmlns="" id="{773CE6B1-5B57-2696-1F92-4BE02D20A6A7}"/>
                      </a:ext>
                    </a:extLst>
                  </p:cNvPr>
                  <p:cNvSpPr/>
                  <p:nvPr/>
                </p:nvSpPr>
                <p:spPr>
                  <a:xfrm>
                    <a:off x="2321579" y="2642791"/>
                    <a:ext cx="2220842" cy="189656"/>
                  </a:xfrm>
                  <a:custGeom>
                    <a:avLst/>
                    <a:gdLst>
                      <a:gd name="connsiteX0" fmla="*/ 120 w 2220842"/>
                      <a:gd name="connsiteY0" fmla="*/ 30 h 189656"/>
                      <a:gd name="connsiteX1" fmla="*/ 2220963 w 2220842"/>
                      <a:gd name="connsiteY1" fmla="*/ 30 h 189656"/>
                      <a:gd name="connsiteX2" fmla="*/ 2220963 w 2220842"/>
                      <a:gd name="connsiteY2" fmla="*/ 30 h 189656"/>
                      <a:gd name="connsiteX3" fmla="*/ 2220963 w 2220842"/>
                      <a:gd name="connsiteY3" fmla="*/ 189687 h 189656"/>
                      <a:gd name="connsiteX4" fmla="*/ 2220963 w 2220842"/>
                      <a:gd name="connsiteY4" fmla="*/ 189687 h 189656"/>
                      <a:gd name="connsiteX5" fmla="*/ 120 w 2220842"/>
                      <a:gd name="connsiteY5" fmla="*/ 189687 h 189656"/>
                      <a:gd name="connsiteX6" fmla="*/ 120 w 2220842"/>
                      <a:gd name="connsiteY6" fmla="*/ 189687 h 189656"/>
                      <a:gd name="connsiteX7" fmla="*/ 120 w 222084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20842" h="189656">
                        <a:moveTo>
                          <a:pt x="120" y="30"/>
                        </a:moveTo>
                        <a:lnTo>
                          <a:pt x="2220963" y="30"/>
                        </a:lnTo>
                        <a:lnTo>
                          <a:pt x="2220963" y="30"/>
                        </a:lnTo>
                        <a:lnTo>
                          <a:pt x="2220963" y="189687"/>
                        </a:lnTo>
                        <a:lnTo>
                          <a:pt x="222096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43" name="Freeform 442">
                    <a:extLst>
                      <a:ext uri="{FF2B5EF4-FFF2-40B4-BE49-F238E27FC236}">
                        <a16:creationId xmlns:a16="http://schemas.microsoft.com/office/drawing/2014/main" xmlns="" id="{644A15A4-B167-F092-A312-D2B51CB613C2}"/>
                      </a:ext>
                    </a:extLst>
                  </p:cNvPr>
                  <p:cNvSpPr/>
                  <p:nvPr/>
                </p:nvSpPr>
                <p:spPr>
                  <a:xfrm>
                    <a:off x="2321579" y="2642791"/>
                    <a:ext cx="2220842" cy="189656"/>
                  </a:xfrm>
                  <a:custGeom>
                    <a:avLst/>
                    <a:gdLst>
                      <a:gd name="connsiteX0" fmla="*/ 120 w 2220842"/>
                      <a:gd name="connsiteY0" fmla="*/ 30 h 189656"/>
                      <a:gd name="connsiteX1" fmla="*/ 2220963 w 2220842"/>
                      <a:gd name="connsiteY1" fmla="*/ 30 h 189656"/>
                      <a:gd name="connsiteX2" fmla="*/ 2220963 w 2220842"/>
                      <a:gd name="connsiteY2" fmla="*/ 30 h 189656"/>
                      <a:gd name="connsiteX3" fmla="*/ 2220963 w 2220842"/>
                      <a:gd name="connsiteY3" fmla="*/ 189687 h 189656"/>
                      <a:gd name="connsiteX4" fmla="*/ 2220963 w 2220842"/>
                      <a:gd name="connsiteY4" fmla="*/ 189687 h 189656"/>
                      <a:gd name="connsiteX5" fmla="*/ 120 w 2220842"/>
                      <a:gd name="connsiteY5" fmla="*/ 189687 h 189656"/>
                      <a:gd name="connsiteX6" fmla="*/ 120 w 2220842"/>
                      <a:gd name="connsiteY6" fmla="*/ 189687 h 189656"/>
                      <a:gd name="connsiteX7" fmla="*/ 120 w 222084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20842" h="189656">
                        <a:moveTo>
                          <a:pt x="120" y="30"/>
                        </a:moveTo>
                        <a:lnTo>
                          <a:pt x="2220963" y="30"/>
                        </a:lnTo>
                        <a:lnTo>
                          <a:pt x="2220963" y="30"/>
                        </a:lnTo>
                        <a:lnTo>
                          <a:pt x="2220963" y="189687"/>
                        </a:lnTo>
                        <a:lnTo>
                          <a:pt x="222096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39" name="Graphic 5">
                  <a:extLst>
                    <a:ext uri="{FF2B5EF4-FFF2-40B4-BE49-F238E27FC236}">
                      <a16:creationId xmlns:a16="http://schemas.microsoft.com/office/drawing/2014/main" xmlns="" id="{0F1D6AF5-ED11-B53B-4A7A-182F79A0A2BF}"/>
                    </a:ext>
                  </a:extLst>
                </p:cNvPr>
                <p:cNvGrpSpPr/>
                <p:nvPr/>
              </p:nvGrpSpPr>
              <p:grpSpPr>
                <a:xfrm>
                  <a:off x="4542421" y="2642791"/>
                  <a:ext cx="1057543" cy="189656"/>
                  <a:chOff x="4542421" y="2642791"/>
                  <a:chExt cx="1057543" cy="189656"/>
                </a:xfrm>
              </p:grpSpPr>
              <p:sp>
                <p:nvSpPr>
                  <p:cNvPr id="440" name="Freeform 439">
                    <a:extLst>
                      <a:ext uri="{FF2B5EF4-FFF2-40B4-BE49-F238E27FC236}">
                        <a16:creationId xmlns:a16="http://schemas.microsoft.com/office/drawing/2014/main" xmlns="" id="{8EAA9A28-7B94-31E1-036D-7EA9719D240E}"/>
                      </a:ext>
                    </a:extLst>
                  </p:cNvPr>
                  <p:cNvSpPr/>
                  <p:nvPr/>
                </p:nvSpPr>
                <p:spPr>
                  <a:xfrm>
                    <a:off x="4542421" y="2642791"/>
                    <a:ext cx="1057543" cy="189656"/>
                  </a:xfrm>
                  <a:custGeom>
                    <a:avLst/>
                    <a:gdLst>
                      <a:gd name="connsiteX0" fmla="*/ 120 w 1057543"/>
                      <a:gd name="connsiteY0" fmla="*/ 30 h 189656"/>
                      <a:gd name="connsiteX1" fmla="*/ 1057664 w 1057543"/>
                      <a:gd name="connsiteY1" fmla="*/ 30 h 189656"/>
                      <a:gd name="connsiteX2" fmla="*/ 1057664 w 1057543"/>
                      <a:gd name="connsiteY2" fmla="*/ 30 h 189656"/>
                      <a:gd name="connsiteX3" fmla="*/ 1057664 w 1057543"/>
                      <a:gd name="connsiteY3" fmla="*/ 189687 h 189656"/>
                      <a:gd name="connsiteX4" fmla="*/ 1057664 w 1057543"/>
                      <a:gd name="connsiteY4" fmla="*/ 189687 h 189656"/>
                      <a:gd name="connsiteX5" fmla="*/ 120 w 1057543"/>
                      <a:gd name="connsiteY5" fmla="*/ 189687 h 189656"/>
                      <a:gd name="connsiteX6" fmla="*/ 120 w 1057543"/>
                      <a:gd name="connsiteY6" fmla="*/ 189687 h 189656"/>
                      <a:gd name="connsiteX7" fmla="*/ 120 w 1057543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57543" h="189656">
                        <a:moveTo>
                          <a:pt x="120" y="30"/>
                        </a:moveTo>
                        <a:lnTo>
                          <a:pt x="1057664" y="30"/>
                        </a:lnTo>
                        <a:lnTo>
                          <a:pt x="1057664" y="30"/>
                        </a:lnTo>
                        <a:lnTo>
                          <a:pt x="1057664" y="189687"/>
                        </a:lnTo>
                        <a:lnTo>
                          <a:pt x="1057664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41" name="Freeform 440">
                    <a:extLst>
                      <a:ext uri="{FF2B5EF4-FFF2-40B4-BE49-F238E27FC236}">
                        <a16:creationId xmlns:a16="http://schemas.microsoft.com/office/drawing/2014/main" xmlns="" id="{09618618-CFE3-7528-2F18-2ABAE5BE7691}"/>
                      </a:ext>
                    </a:extLst>
                  </p:cNvPr>
                  <p:cNvSpPr/>
                  <p:nvPr/>
                </p:nvSpPr>
                <p:spPr>
                  <a:xfrm>
                    <a:off x="4542421" y="2642791"/>
                    <a:ext cx="1057543" cy="189656"/>
                  </a:xfrm>
                  <a:custGeom>
                    <a:avLst/>
                    <a:gdLst>
                      <a:gd name="connsiteX0" fmla="*/ 120 w 1057543"/>
                      <a:gd name="connsiteY0" fmla="*/ 30 h 189656"/>
                      <a:gd name="connsiteX1" fmla="*/ 1057664 w 1057543"/>
                      <a:gd name="connsiteY1" fmla="*/ 30 h 189656"/>
                      <a:gd name="connsiteX2" fmla="*/ 1057664 w 1057543"/>
                      <a:gd name="connsiteY2" fmla="*/ 30 h 189656"/>
                      <a:gd name="connsiteX3" fmla="*/ 1057664 w 1057543"/>
                      <a:gd name="connsiteY3" fmla="*/ 189687 h 189656"/>
                      <a:gd name="connsiteX4" fmla="*/ 1057664 w 1057543"/>
                      <a:gd name="connsiteY4" fmla="*/ 189687 h 189656"/>
                      <a:gd name="connsiteX5" fmla="*/ 120 w 1057543"/>
                      <a:gd name="connsiteY5" fmla="*/ 189687 h 189656"/>
                      <a:gd name="connsiteX6" fmla="*/ 120 w 1057543"/>
                      <a:gd name="connsiteY6" fmla="*/ 189687 h 189656"/>
                      <a:gd name="connsiteX7" fmla="*/ 120 w 1057543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57543" h="189656">
                        <a:moveTo>
                          <a:pt x="120" y="30"/>
                        </a:moveTo>
                        <a:lnTo>
                          <a:pt x="1057664" y="30"/>
                        </a:lnTo>
                        <a:lnTo>
                          <a:pt x="1057664" y="30"/>
                        </a:lnTo>
                        <a:lnTo>
                          <a:pt x="1057664" y="189687"/>
                        </a:lnTo>
                        <a:lnTo>
                          <a:pt x="1057664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61" name="Graphic 5">
                <a:extLst>
                  <a:ext uri="{FF2B5EF4-FFF2-40B4-BE49-F238E27FC236}">
                    <a16:creationId xmlns:a16="http://schemas.microsoft.com/office/drawing/2014/main" xmlns="" id="{C6CC3FA2-3D01-2DC4-4DFB-3A01FF773D10}"/>
                  </a:ext>
                </a:extLst>
              </p:cNvPr>
              <p:cNvGrpSpPr/>
              <p:nvPr/>
            </p:nvGrpSpPr>
            <p:grpSpPr>
              <a:xfrm>
                <a:off x="2427334" y="2913729"/>
                <a:ext cx="2115087" cy="189656"/>
                <a:chOff x="2427334" y="2913729"/>
                <a:chExt cx="2115087" cy="189656"/>
              </a:xfrm>
            </p:grpSpPr>
            <p:grpSp>
              <p:nvGrpSpPr>
                <p:cNvPr id="432" name="Graphic 5">
                  <a:extLst>
                    <a:ext uri="{FF2B5EF4-FFF2-40B4-BE49-F238E27FC236}">
                      <a16:creationId xmlns:a16="http://schemas.microsoft.com/office/drawing/2014/main" xmlns="" id="{0325ED6A-6280-6AF8-719C-E84DFF37B990}"/>
                    </a:ext>
                  </a:extLst>
                </p:cNvPr>
                <p:cNvGrpSpPr/>
                <p:nvPr/>
              </p:nvGrpSpPr>
              <p:grpSpPr>
                <a:xfrm>
                  <a:off x="2427334" y="2913729"/>
                  <a:ext cx="2115087" cy="189656"/>
                  <a:chOff x="2427334" y="2913729"/>
                  <a:chExt cx="2115087" cy="189656"/>
                </a:xfrm>
              </p:grpSpPr>
              <p:sp>
                <p:nvSpPr>
                  <p:cNvPr id="436" name="Freeform 435">
                    <a:extLst>
                      <a:ext uri="{FF2B5EF4-FFF2-40B4-BE49-F238E27FC236}">
                        <a16:creationId xmlns:a16="http://schemas.microsoft.com/office/drawing/2014/main" xmlns="" id="{065AA25D-77AE-ABFF-B533-6F0E31A6614C}"/>
                      </a:ext>
                    </a:extLst>
                  </p:cNvPr>
                  <p:cNvSpPr/>
                  <p:nvPr/>
                </p:nvSpPr>
                <p:spPr>
                  <a:xfrm>
                    <a:off x="2427334" y="2913729"/>
                    <a:ext cx="2115087" cy="189656"/>
                  </a:xfrm>
                  <a:custGeom>
                    <a:avLst/>
                    <a:gdLst>
                      <a:gd name="connsiteX0" fmla="*/ 120 w 2115087"/>
                      <a:gd name="connsiteY0" fmla="*/ 30 h 189656"/>
                      <a:gd name="connsiteX1" fmla="*/ 2115208 w 2115087"/>
                      <a:gd name="connsiteY1" fmla="*/ 30 h 189656"/>
                      <a:gd name="connsiteX2" fmla="*/ 2115208 w 2115087"/>
                      <a:gd name="connsiteY2" fmla="*/ 30 h 189656"/>
                      <a:gd name="connsiteX3" fmla="*/ 2115208 w 2115087"/>
                      <a:gd name="connsiteY3" fmla="*/ 189687 h 189656"/>
                      <a:gd name="connsiteX4" fmla="*/ 2115208 w 2115087"/>
                      <a:gd name="connsiteY4" fmla="*/ 189687 h 189656"/>
                      <a:gd name="connsiteX5" fmla="*/ 120 w 2115087"/>
                      <a:gd name="connsiteY5" fmla="*/ 189687 h 189656"/>
                      <a:gd name="connsiteX6" fmla="*/ 120 w 2115087"/>
                      <a:gd name="connsiteY6" fmla="*/ 189687 h 189656"/>
                      <a:gd name="connsiteX7" fmla="*/ 120 w 211508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15087" h="189656">
                        <a:moveTo>
                          <a:pt x="120" y="30"/>
                        </a:moveTo>
                        <a:lnTo>
                          <a:pt x="2115208" y="30"/>
                        </a:lnTo>
                        <a:lnTo>
                          <a:pt x="2115208" y="30"/>
                        </a:lnTo>
                        <a:lnTo>
                          <a:pt x="2115208" y="189687"/>
                        </a:lnTo>
                        <a:lnTo>
                          <a:pt x="211520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37" name="Freeform 436">
                    <a:extLst>
                      <a:ext uri="{FF2B5EF4-FFF2-40B4-BE49-F238E27FC236}">
                        <a16:creationId xmlns:a16="http://schemas.microsoft.com/office/drawing/2014/main" xmlns="" id="{E9C217F8-7FD4-A604-9F54-7B6399C39A87}"/>
                      </a:ext>
                    </a:extLst>
                  </p:cNvPr>
                  <p:cNvSpPr/>
                  <p:nvPr/>
                </p:nvSpPr>
                <p:spPr>
                  <a:xfrm>
                    <a:off x="2427334" y="2913729"/>
                    <a:ext cx="2115087" cy="189656"/>
                  </a:xfrm>
                  <a:custGeom>
                    <a:avLst/>
                    <a:gdLst>
                      <a:gd name="connsiteX0" fmla="*/ 120 w 2115087"/>
                      <a:gd name="connsiteY0" fmla="*/ 30 h 189656"/>
                      <a:gd name="connsiteX1" fmla="*/ 2115208 w 2115087"/>
                      <a:gd name="connsiteY1" fmla="*/ 30 h 189656"/>
                      <a:gd name="connsiteX2" fmla="*/ 2115208 w 2115087"/>
                      <a:gd name="connsiteY2" fmla="*/ 30 h 189656"/>
                      <a:gd name="connsiteX3" fmla="*/ 2115208 w 2115087"/>
                      <a:gd name="connsiteY3" fmla="*/ 189687 h 189656"/>
                      <a:gd name="connsiteX4" fmla="*/ 2115208 w 2115087"/>
                      <a:gd name="connsiteY4" fmla="*/ 189687 h 189656"/>
                      <a:gd name="connsiteX5" fmla="*/ 120 w 2115087"/>
                      <a:gd name="connsiteY5" fmla="*/ 189687 h 189656"/>
                      <a:gd name="connsiteX6" fmla="*/ 120 w 2115087"/>
                      <a:gd name="connsiteY6" fmla="*/ 189687 h 189656"/>
                      <a:gd name="connsiteX7" fmla="*/ 120 w 211508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15087" h="189656">
                        <a:moveTo>
                          <a:pt x="120" y="30"/>
                        </a:moveTo>
                        <a:lnTo>
                          <a:pt x="2115208" y="30"/>
                        </a:lnTo>
                        <a:lnTo>
                          <a:pt x="2115208" y="30"/>
                        </a:lnTo>
                        <a:lnTo>
                          <a:pt x="2115208" y="189687"/>
                        </a:lnTo>
                        <a:lnTo>
                          <a:pt x="211520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33" name="Graphic 5">
                  <a:extLst>
                    <a:ext uri="{FF2B5EF4-FFF2-40B4-BE49-F238E27FC236}">
                      <a16:creationId xmlns:a16="http://schemas.microsoft.com/office/drawing/2014/main" xmlns="" id="{CAA0BC19-A9E0-8C19-065E-200A1AB36855}"/>
                    </a:ext>
                  </a:extLst>
                </p:cNvPr>
                <p:cNvGrpSpPr/>
                <p:nvPr/>
              </p:nvGrpSpPr>
              <p:grpSpPr>
                <a:xfrm>
                  <a:off x="4542421" y="2913729"/>
                  <a:ext cx="9525" cy="189656"/>
                  <a:chOff x="4542421" y="2913729"/>
                  <a:chExt cx="9525" cy="189656"/>
                </a:xfrm>
              </p:grpSpPr>
              <p:sp>
                <p:nvSpPr>
                  <p:cNvPr id="434" name="Freeform 433">
                    <a:extLst>
                      <a:ext uri="{FF2B5EF4-FFF2-40B4-BE49-F238E27FC236}">
                        <a16:creationId xmlns:a16="http://schemas.microsoft.com/office/drawing/2014/main" xmlns="" id="{3B8507F6-0A6B-AB0A-FF8D-A3CD3718ACE9}"/>
                      </a:ext>
                    </a:extLst>
                  </p:cNvPr>
                  <p:cNvSpPr/>
                  <p:nvPr/>
                </p:nvSpPr>
                <p:spPr>
                  <a:xfrm>
                    <a:off x="4542421" y="2913729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35" name="Freeform 434">
                    <a:extLst>
                      <a:ext uri="{FF2B5EF4-FFF2-40B4-BE49-F238E27FC236}">
                        <a16:creationId xmlns:a16="http://schemas.microsoft.com/office/drawing/2014/main" xmlns="" id="{B455F903-D852-7E9A-BEEA-37293F830644}"/>
                      </a:ext>
                    </a:extLst>
                  </p:cNvPr>
                  <p:cNvSpPr/>
                  <p:nvPr/>
                </p:nvSpPr>
                <p:spPr>
                  <a:xfrm>
                    <a:off x="4542421" y="2913729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62" name="Graphic 5">
                <a:extLst>
                  <a:ext uri="{FF2B5EF4-FFF2-40B4-BE49-F238E27FC236}">
                    <a16:creationId xmlns:a16="http://schemas.microsoft.com/office/drawing/2014/main" xmlns="" id="{272CDEE5-5DDF-40E7-FA97-53422CDCCE6C}"/>
                  </a:ext>
                </a:extLst>
              </p:cNvPr>
              <p:cNvGrpSpPr/>
              <p:nvPr/>
            </p:nvGrpSpPr>
            <p:grpSpPr>
              <a:xfrm>
                <a:off x="3907895" y="3184667"/>
                <a:ext cx="740280" cy="189656"/>
                <a:chOff x="3907895" y="3184667"/>
                <a:chExt cx="740280" cy="189656"/>
              </a:xfrm>
            </p:grpSpPr>
            <p:grpSp>
              <p:nvGrpSpPr>
                <p:cNvPr id="426" name="Graphic 5">
                  <a:extLst>
                    <a:ext uri="{FF2B5EF4-FFF2-40B4-BE49-F238E27FC236}">
                      <a16:creationId xmlns:a16="http://schemas.microsoft.com/office/drawing/2014/main" xmlns="" id="{53B91E17-2FEB-30B0-0D0E-A02AA3363E6A}"/>
                    </a:ext>
                  </a:extLst>
                </p:cNvPr>
                <p:cNvGrpSpPr/>
                <p:nvPr/>
              </p:nvGrpSpPr>
              <p:grpSpPr>
                <a:xfrm>
                  <a:off x="3907895" y="3184667"/>
                  <a:ext cx="634526" cy="189656"/>
                  <a:chOff x="3907895" y="3184667"/>
                  <a:chExt cx="634526" cy="189656"/>
                </a:xfrm>
              </p:grpSpPr>
              <p:sp>
                <p:nvSpPr>
                  <p:cNvPr id="430" name="Freeform 429">
                    <a:extLst>
                      <a:ext uri="{FF2B5EF4-FFF2-40B4-BE49-F238E27FC236}">
                        <a16:creationId xmlns:a16="http://schemas.microsoft.com/office/drawing/2014/main" xmlns="" id="{F9B259E7-82A9-678C-774B-E82AA777DE97}"/>
                      </a:ext>
                    </a:extLst>
                  </p:cNvPr>
                  <p:cNvSpPr/>
                  <p:nvPr/>
                </p:nvSpPr>
                <p:spPr>
                  <a:xfrm>
                    <a:off x="3907895" y="3184667"/>
                    <a:ext cx="634526" cy="189656"/>
                  </a:xfrm>
                  <a:custGeom>
                    <a:avLst/>
                    <a:gdLst>
                      <a:gd name="connsiteX0" fmla="*/ 120 w 634526"/>
                      <a:gd name="connsiteY0" fmla="*/ 30 h 189656"/>
                      <a:gd name="connsiteX1" fmla="*/ 634647 w 634526"/>
                      <a:gd name="connsiteY1" fmla="*/ 30 h 189656"/>
                      <a:gd name="connsiteX2" fmla="*/ 634647 w 634526"/>
                      <a:gd name="connsiteY2" fmla="*/ 30 h 189656"/>
                      <a:gd name="connsiteX3" fmla="*/ 634647 w 634526"/>
                      <a:gd name="connsiteY3" fmla="*/ 189687 h 189656"/>
                      <a:gd name="connsiteX4" fmla="*/ 634647 w 634526"/>
                      <a:gd name="connsiteY4" fmla="*/ 189687 h 189656"/>
                      <a:gd name="connsiteX5" fmla="*/ 120 w 634526"/>
                      <a:gd name="connsiteY5" fmla="*/ 189687 h 189656"/>
                      <a:gd name="connsiteX6" fmla="*/ 120 w 634526"/>
                      <a:gd name="connsiteY6" fmla="*/ 189687 h 189656"/>
                      <a:gd name="connsiteX7" fmla="*/ 120 w 63452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34526" h="189656">
                        <a:moveTo>
                          <a:pt x="120" y="30"/>
                        </a:moveTo>
                        <a:lnTo>
                          <a:pt x="634647" y="30"/>
                        </a:lnTo>
                        <a:lnTo>
                          <a:pt x="634647" y="30"/>
                        </a:lnTo>
                        <a:lnTo>
                          <a:pt x="634647" y="189687"/>
                        </a:lnTo>
                        <a:lnTo>
                          <a:pt x="63464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31" name="Freeform 430">
                    <a:extLst>
                      <a:ext uri="{FF2B5EF4-FFF2-40B4-BE49-F238E27FC236}">
                        <a16:creationId xmlns:a16="http://schemas.microsoft.com/office/drawing/2014/main" xmlns="" id="{5D09A40F-6D2E-6858-0211-5012DD36B90C}"/>
                      </a:ext>
                    </a:extLst>
                  </p:cNvPr>
                  <p:cNvSpPr/>
                  <p:nvPr/>
                </p:nvSpPr>
                <p:spPr>
                  <a:xfrm>
                    <a:off x="3907895" y="3184667"/>
                    <a:ext cx="634526" cy="189656"/>
                  </a:xfrm>
                  <a:custGeom>
                    <a:avLst/>
                    <a:gdLst>
                      <a:gd name="connsiteX0" fmla="*/ 120 w 634526"/>
                      <a:gd name="connsiteY0" fmla="*/ 30 h 189656"/>
                      <a:gd name="connsiteX1" fmla="*/ 634647 w 634526"/>
                      <a:gd name="connsiteY1" fmla="*/ 30 h 189656"/>
                      <a:gd name="connsiteX2" fmla="*/ 634647 w 634526"/>
                      <a:gd name="connsiteY2" fmla="*/ 30 h 189656"/>
                      <a:gd name="connsiteX3" fmla="*/ 634647 w 634526"/>
                      <a:gd name="connsiteY3" fmla="*/ 189687 h 189656"/>
                      <a:gd name="connsiteX4" fmla="*/ 634647 w 634526"/>
                      <a:gd name="connsiteY4" fmla="*/ 189687 h 189656"/>
                      <a:gd name="connsiteX5" fmla="*/ 120 w 634526"/>
                      <a:gd name="connsiteY5" fmla="*/ 189687 h 189656"/>
                      <a:gd name="connsiteX6" fmla="*/ 120 w 634526"/>
                      <a:gd name="connsiteY6" fmla="*/ 189687 h 189656"/>
                      <a:gd name="connsiteX7" fmla="*/ 120 w 63452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34526" h="189656">
                        <a:moveTo>
                          <a:pt x="120" y="30"/>
                        </a:moveTo>
                        <a:lnTo>
                          <a:pt x="634647" y="30"/>
                        </a:lnTo>
                        <a:lnTo>
                          <a:pt x="634647" y="30"/>
                        </a:lnTo>
                        <a:lnTo>
                          <a:pt x="634647" y="189687"/>
                        </a:lnTo>
                        <a:lnTo>
                          <a:pt x="63464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27" name="Graphic 5">
                  <a:extLst>
                    <a:ext uri="{FF2B5EF4-FFF2-40B4-BE49-F238E27FC236}">
                      <a16:creationId xmlns:a16="http://schemas.microsoft.com/office/drawing/2014/main" xmlns="" id="{2F46589E-DF93-5797-7E93-17C6F64348F2}"/>
                    </a:ext>
                  </a:extLst>
                </p:cNvPr>
                <p:cNvGrpSpPr/>
                <p:nvPr/>
              </p:nvGrpSpPr>
              <p:grpSpPr>
                <a:xfrm>
                  <a:off x="4542421" y="3184667"/>
                  <a:ext cx="105754" cy="189656"/>
                  <a:chOff x="4542421" y="3184667"/>
                  <a:chExt cx="105754" cy="189656"/>
                </a:xfrm>
              </p:grpSpPr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xmlns="" id="{9E6CFB19-8D35-1A6A-5085-A42291B4DC7A}"/>
                      </a:ext>
                    </a:extLst>
                  </p:cNvPr>
                  <p:cNvSpPr/>
                  <p:nvPr/>
                </p:nvSpPr>
                <p:spPr>
                  <a:xfrm>
                    <a:off x="4542421" y="3184667"/>
                    <a:ext cx="105754" cy="189656"/>
                  </a:xfrm>
                  <a:custGeom>
                    <a:avLst/>
                    <a:gdLst>
                      <a:gd name="connsiteX0" fmla="*/ 120 w 105754"/>
                      <a:gd name="connsiteY0" fmla="*/ 30 h 189656"/>
                      <a:gd name="connsiteX1" fmla="*/ 105875 w 105754"/>
                      <a:gd name="connsiteY1" fmla="*/ 30 h 189656"/>
                      <a:gd name="connsiteX2" fmla="*/ 105875 w 105754"/>
                      <a:gd name="connsiteY2" fmla="*/ 30 h 189656"/>
                      <a:gd name="connsiteX3" fmla="*/ 105875 w 105754"/>
                      <a:gd name="connsiteY3" fmla="*/ 189687 h 189656"/>
                      <a:gd name="connsiteX4" fmla="*/ 105875 w 105754"/>
                      <a:gd name="connsiteY4" fmla="*/ 189687 h 189656"/>
                      <a:gd name="connsiteX5" fmla="*/ 120 w 105754"/>
                      <a:gd name="connsiteY5" fmla="*/ 189687 h 189656"/>
                      <a:gd name="connsiteX6" fmla="*/ 120 w 105754"/>
                      <a:gd name="connsiteY6" fmla="*/ 189687 h 189656"/>
                      <a:gd name="connsiteX7" fmla="*/ 120 w 105754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5754" h="189656">
                        <a:moveTo>
                          <a:pt x="120" y="30"/>
                        </a:moveTo>
                        <a:lnTo>
                          <a:pt x="105875" y="30"/>
                        </a:lnTo>
                        <a:lnTo>
                          <a:pt x="105875" y="30"/>
                        </a:lnTo>
                        <a:lnTo>
                          <a:pt x="105875" y="189687"/>
                        </a:lnTo>
                        <a:lnTo>
                          <a:pt x="105875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29" name="Freeform 428">
                    <a:extLst>
                      <a:ext uri="{FF2B5EF4-FFF2-40B4-BE49-F238E27FC236}">
                        <a16:creationId xmlns:a16="http://schemas.microsoft.com/office/drawing/2014/main" xmlns="" id="{60A9D222-07C6-530D-5F82-74BD5A282274}"/>
                      </a:ext>
                    </a:extLst>
                  </p:cNvPr>
                  <p:cNvSpPr/>
                  <p:nvPr/>
                </p:nvSpPr>
                <p:spPr>
                  <a:xfrm>
                    <a:off x="4542421" y="3184667"/>
                    <a:ext cx="105754" cy="189656"/>
                  </a:xfrm>
                  <a:custGeom>
                    <a:avLst/>
                    <a:gdLst>
                      <a:gd name="connsiteX0" fmla="*/ 120 w 105754"/>
                      <a:gd name="connsiteY0" fmla="*/ 30 h 189656"/>
                      <a:gd name="connsiteX1" fmla="*/ 105875 w 105754"/>
                      <a:gd name="connsiteY1" fmla="*/ 30 h 189656"/>
                      <a:gd name="connsiteX2" fmla="*/ 105875 w 105754"/>
                      <a:gd name="connsiteY2" fmla="*/ 30 h 189656"/>
                      <a:gd name="connsiteX3" fmla="*/ 105875 w 105754"/>
                      <a:gd name="connsiteY3" fmla="*/ 189687 h 189656"/>
                      <a:gd name="connsiteX4" fmla="*/ 105875 w 105754"/>
                      <a:gd name="connsiteY4" fmla="*/ 189687 h 189656"/>
                      <a:gd name="connsiteX5" fmla="*/ 120 w 105754"/>
                      <a:gd name="connsiteY5" fmla="*/ 189687 h 189656"/>
                      <a:gd name="connsiteX6" fmla="*/ 120 w 105754"/>
                      <a:gd name="connsiteY6" fmla="*/ 189687 h 189656"/>
                      <a:gd name="connsiteX7" fmla="*/ 120 w 105754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5754" h="189656">
                        <a:moveTo>
                          <a:pt x="120" y="30"/>
                        </a:moveTo>
                        <a:lnTo>
                          <a:pt x="105875" y="30"/>
                        </a:lnTo>
                        <a:lnTo>
                          <a:pt x="105875" y="30"/>
                        </a:lnTo>
                        <a:lnTo>
                          <a:pt x="105875" y="189687"/>
                        </a:lnTo>
                        <a:lnTo>
                          <a:pt x="105875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63" name="Graphic 5">
                <a:extLst>
                  <a:ext uri="{FF2B5EF4-FFF2-40B4-BE49-F238E27FC236}">
                    <a16:creationId xmlns:a16="http://schemas.microsoft.com/office/drawing/2014/main" xmlns="" id="{035F18AF-00F6-6CDD-0493-52A67FDEEFD1}"/>
                  </a:ext>
                </a:extLst>
              </p:cNvPr>
              <p:cNvGrpSpPr/>
              <p:nvPr/>
            </p:nvGrpSpPr>
            <p:grpSpPr>
              <a:xfrm>
                <a:off x="3167614" y="3455605"/>
                <a:ext cx="1586315" cy="189656"/>
                <a:chOff x="3167614" y="3455605"/>
                <a:chExt cx="1586315" cy="189656"/>
              </a:xfrm>
            </p:grpSpPr>
            <p:grpSp>
              <p:nvGrpSpPr>
                <p:cNvPr id="420" name="Graphic 5">
                  <a:extLst>
                    <a:ext uri="{FF2B5EF4-FFF2-40B4-BE49-F238E27FC236}">
                      <a16:creationId xmlns:a16="http://schemas.microsoft.com/office/drawing/2014/main" xmlns="" id="{F7355483-4BF9-CF36-D8F2-52E52D42B492}"/>
                    </a:ext>
                  </a:extLst>
                </p:cNvPr>
                <p:cNvGrpSpPr/>
                <p:nvPr/>
              </p:nvGrpSpPr>
              <p:grpSpPr>
                <a:xfrm>
                  <a:off x="3167614" y="3455605"/>
                  <a:ext cx="1374806" cy="189656"/>
                  <a:chOff x="3167614" y="3455605"/>
                  <a:chExt cx="1374806" cy="189656"/>
                </a:xfrm>
              </p:grpSpPr>
              <p:sp>
                <p:nvSpPr>
                  <p:cNvPr id="424" name="Freeform 423">
                    <a:extLst>
                      <a:ext uri="{FF2B5EF4-FFF2-40B4-BE49-F238E27FC236}">
                        <a16:creationId xmlns:a16="http://schemas.microsoft.com/office/drawing/2014/main" xmlns="" id="{D19F5866-BA48-B8E2-B337-723B540B961E}"/>
                      </a:ext>
                    </a:extLst>
                  </p:cNvPr>
                  <p:cNvSpPr/>
                  <p:nvPr/>
                </p:nvSpPr>
                <p:spPr>
                  <a:xfrm>
                    <a:off x="3167614" y="3455605"/>
                    <a:ext cx="1374806" cy="189656"/>
                  </a:xfrm>
                  <a:custGeom>
                    <a:avLst/>
                    <a:gdLst>
                      <a:gd name="connsiteX0" fmla="*/ 120 w 1374806"/>
                      <a:gd name="connsiteY0" fmla="*/ 30 h 189656"/>
                      <a:gd name="connsiteX1" fmla="*/ 1374927 w 1374806"/>
                      <a:gd name="connsiteY1" fmla="*/ 30 h 189656"/>
                      <a:gd name="connsiteX2" fmla="*/ 1374927 w 1374806"/>
                      <a:gd name="connsiteY2" fmla="*/ 30 h 189656"/>
                      <a:gd name="connsiteX3" fmla="*/ 1374927 w 1374806"/>
                      <a:gd name="connsiteY3" fmla="*/ 189687 h 189656"/>
                      <a:gd name="connsiteX4" fmla="*/ 1374927 w 1374806"/>
                      <a:gd name="connsiteY4" fmla="*/ 189687 h 189656"/>
                      <a:gd name="connsiteX5" fmla="*/ 120 w 1374806"/>
                      <a:gd name="connsiteY5" fmla="*/ 189687 h 189656"/>
                      <a:gd name="connsiteX6" fmla="*/ 120 w 1374806"/>
                      <a:gd name="connsiteY6" fmla="*/ 189687 h 189656"/>
                      <a:gd name="connsiteX7" fmla="*/ 120 w 137480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4806" h="189656">
                        <a:moveTo>
                          <a:pt x="120" y="30"/>
                        </a:moveTo>
                        <a:lnTo>
                          <a:pt x="1374927" y="30"/>
                        </a:lnTo>
                        <a:lnTo>
                          <a:pt x="1374927" y="30"/>
                        </a:lnTo>
                        <a:lnTo>
                          <a:pt x="1374927" y="189687"/>
                        </a:lnTo>
                        <a:lnTo>
                          <a:pt x="137492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xmlns="" id="{42D3C436-012D-4CA9-18F5-8F583FBA97A9}"/>
                      </a:ext>
                    </a:extLst>
                  </p:cNvPr>
                  <p:cNvSpPr/>
                  <p:nvPr/>
                </p:nvSpPr>
                <p:spPr>
                  <a:xfrm>
                    <a:off x="3167614" y="3455605"/>
                    <a:ext cx="1374806" cy="189656"/>
                  </a:xfrm>
                  <a:custGeom>
                    <a:avLst/>
                    <a:gdLst>
                      <a:gd name="connsiteX0" fmla="*/ 120 w 1374806"/>
                      <a:gd name="connsiteY0" fmla="*/ 30 h 189656"/>
                      <a:gd name="connsiteX1" fmla="*/ 1374927 w 1374806"/>
                      <a:gd name="connsiteY1" fmla="*/ 30 h 189656"/>
                      <a:gd name="connsiteX2" fmla="*/ 1374927 w 1374806"/>
                      <a:gd name="connsiteY2" fmla="*/ 30 h 189656"/>
                      <a:gd name="connsiteX3" fmla="*/ 1374927 w 1374806"/>
                      <a:gd name="connsiteY3" fmla="*/ 189687 h 189656"/>
                      <a:gd name="connsiteX4" fmla="*/ 1374927 w 1374806"/>
                      <a:gd name="connsiteY4" fmla="*/ 189687 h 189656"/>
                      <a:gd name="connsiteX5" fmla="*/ 120 w 1374806"/>
                      <a:gd name="connsiteY5" fmla="*/ 189687 h 189656"/>
                      <a:gd name="connsiteX6" fmla="*/ 120 w 1374806"/>
                      <a:gd name="connsiteY6" fmla="*/ 189687 h 189656"/>
                      <a:gd name="connsiteX7" fmla="*/ 120 w 137480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4806" h="189656">
                        <a:moveTo>
                          <a:pt x="120" y="30"/>
                        </a:moveTo>
                        <a:lnTo>
                          <a:pt x="1374927" y="30"/>
                        </a:lnTo>
                        <a:lnTo>
                          <a:pt x="1374927" y="30"/>
                        </a:lnTo>
                        <a:lnTo>
                          <a:pt x="1374927" y="189687"/>
                        </a:lnTo>
                        <a:lnTo>
                          <a:pt x="137492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21" name="Graphic 5">
                  <a:extLst>
                    <a:ext uri="{FF2B5EF4-FFF2-40B4-BE49-F238E27FC236}">
                      <a16:creationId xmlns:a16="http://schemas.microsoft.com/office/drawing/2014/main" xmlns="" id="{C1D34CD9-2165-A27F-1E05-E371153C5366}"/>
                    </a:ext>
                  </a:extLst>
                </p:cNvPr>
                <p:cNvGrpSpPr/>
                <p:nvPr/>
              </p:nvGrpSpPr>
              <p:grpSpPr>
                <a:xfrm>
                  <a:off x="4542421" y="3455605"/>
                  <a:ext cx="211508" cy="189656"/>
                  <a:chOff x="4542421" y="3455605"/>
                  <a:chExt cx="211508" cy="189656"/>
                </a:xfrm>
              </p:grpSpPr>
              <p:sp>
                <p:nvSpPr>
                  <p:cNvPr id="422" name="Freeform 421">
                    <a:extLst>
                      <a:ext uri="{FF2B5EF4-FFF2-40B4-BE49-F238E27FC236}">
                        <a16:creationId xmlns:a16="http://schemas.microsoft.com/office/drawing/2014/main" xmlns="" id="{9C89D2DF-BBEF-6FB3-EE36-785F50343852}"/>
                      </a:ext>
                    </a:extLst>
                  </p:cNvPr>
                  <p:cNvSpPr/>
                  <p:nvPr/>
                </p:nvSpPr>
                <p:spPr>
                  <a:xfrm>
                    <a:off x="4542421" y="3455605"/>
                    <a:ext cx="211508" cy="189656"/>
                  </a:xfrm>
                  <a:custGeom>
                    <a:avLst/>
                    <a:gdLst>
                      <a:gd name="connsiteX0" fmla="*/ 120 w 211508"/>
                      <a:gd name="connsiteY0" fmla="*/ 30 h 189656"/>
                      <a:gd name="connsiteX1" fmla="*/ 211629 w 211508"/>
                      <a:gd name="connsiteY1" fmla="*/ 30 h 189656"/>
                      <a:gd name="connsiteX2" fmla="*/ 211629 w 211508"/>
                      <a:gd name="connsiteY2" fmla="*/ 30 h 189656"/>
                      <a:gd name="connsiteX3" fmla="*/ 211629 w 211508"/>
                      <a:gd name="connsiteY3" fmla="*/ 189687 h 189656"/>
                      <a:gd name="connsiteX4" fmla="*/ 211629 w 211508"/>
                      <a:gd name="connsiteY4" fmla="*/ 189687 h 189656"/>
                      <a:gd name="connsiteX5" fmla="*/ 120 w 211508"/>
                      <a:gd name="connsiteY5" fmla="*/ 189687 h 189656"/>
                      <a:gd name="connsiteX6" fmla="*/ 120 w 211508"/>
                      <a:gd name="connsiteY6" fmla="*/ 189687 h 189656"/>
                      <a:gd name="connsiteX7" fmla="*/ 120 w 21150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1508" h="189656">
                        <a:moveTo>
                          <a:pt x="120" y="30"/>
                        </a:moveTo>
                        <a:lnTo>
                          <a:pt x="211629" y="30"/>
                        </a:lnTo>
                        <a:lnTo>
                          <a:pt x="211629" y="30"/>
                        </a:lnTo>
                        <a:lnTo>
                          <a:pt x="211629" y="189687"/>
                        </a:lnTo>
                        <a:lnTo>
                          <a:pt x="21162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23" name="Freeform 422">
                    <a:extLst>
                      <a:ext uri="{FF2B5EF4-FFF2-40B4-BE49-F238E27FC236}">
                        <a16:creationId xmlns:a16="http://schemas.microsoft.com/office/drawing/2014/main" xmlns="" id="{E426484D-293D-A702-AAE8-D7C748671F03}"/>
                      </a:ext>
                    </a:extLst>
                  </p:cNvPr>
                  <p:cNvSpPr/>
                  <p:nvPr/>
                </p:nvSpPr>
                <p:spPr>
                  <a:xfrm>
                    <a:off x="4542421" y="3455605"/>
                    <a:ext cx="211508" cy="189656"/>
                  </a:xfrm>
                  <a:custGeom>
                    <a:avLst/>
                    <a:gdLst>
                      <a:gd name="connsiteX0" fmla="*/ 120 w 211508"/>
                      <a:gd name="connsiteY0" fmla="*/ 30 h 189656"/>
                      <a:gd name="connsiteX1" fmla="*/ 211629 w 211508"/>
                      <a:gd name="connsiteY1" fmla="*/ 30 h 189656"/>
                      <a:gd name="connsiteX2" fmla="*/ 211629 w 211508"/>
                      <a:gd name="connsiteY2" fmla="*/ 30 h 189656"/>
                      <a:gd name="connsiteX3" fmla="*/ 211629 w 211508"/>
                      <a:gd name="connsiteY3" fmla="*/ 189687 h 189656"/>
                      <a:gd name="connsiteX4" fmla="*/ 211629 w 211508"/>
                      <a:gd name="connsiteY4" fmla="*/ 189687 h 189656"/>
                      <a:gd name="connsiteX5" fmla="*/ 120 w 211508"/>
                      <a:gd name="connsiteY5" fmla="*/ 189687 h 189656"/>
                      <a:gd name="connsiteX6" fmla="*/ 120 w 211508"/>
                      <a:gd name="connsiteY6" fmla="*/ 189687 h 189656"/>
                      <a:gd name="connsiteX7" fmla="*/ 120 w 21150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1508" h="189656">
                        <a:moveTo>
                          <a:pt x="120" y="30"/>
                        </a:moveTo>
                        <a:lnTo>
                          <a:pt x="211629" y="30"/>
                        </a:lnTo>
                        <a:lnTo>
                          <a:pt x="211629" y="30"/>
                        </a:lnTo>
                        <a:lnTo>
                          <a:pt x="211629" y="189687"/>
                        </a:lnTo>
                        <a:lnTo>
                          <a:pt x="21162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64" name="Graphic 5">
                <a:extLst>
                  <a:ext uri="{FF2B5EF4-FFF2-40B4-BE49-F238E27FC236}">
                    <a16:creationId xmlns:a16="http://schemas.microsoft.com/office/drawing/2014/main" xmlns="" id="{A547AEAD-BB22-D939-2EAA-2E5D7C0075A3}"/>
                  </a:ext>
                </a:extLst>
              </p:cNvPr>
              <p:cNvGrpSpPr/>
              <p:nvPr/>
            </p:nvGrpSpPr>
            <p:grpSpPr>
              <a:xfrm>
                <a:off x="3590632" y="3726543"/>
                <a:ext cx="1480561" cy="189656"/>
                <a:chOff x="3590632" y="3726543"/>
                <a:chExt cx="1480561" cy="189656"/>
              </a:xfrm>
            </p:grpSpPr>
            <p:grpSp>
              <p:nvGrpSpPr>
                <p:cNvPr id="414" name="Graphic 5">
                  <a:extLst>
                    <a:ext uri="{FF2B5EF4-FFF2-40B4-BE49-F238E27FC236}">
                      <a16:creationId xmlns:a16="http://schemas.microsoft.com/office/drawing/2014/main" xmlns="" id="{FDD591AC-A7CC-7E74-B9A1-EA5FF289EECA}"/>
                    </a:ext>
                  </a:extLst>
                </p:cNvPr>
                <p:cNvGrpSpPr/>
                <p:nvPr/>
              </p:nvGrpSpPr>
              <p:grpSpPr>
                <a:xfrm>
                  <a:off x="3590632" y="3726543"/>
                  <a:ext cx="951789" cy="189656"/>
                  <a:chOff x="3590632" y="3726543"/>
                  <a:chExt cx="951789" cy="189656"/>
                </a:xfrm>
              </p:grpSpPr>
              <p:sp>
                <p:nvSpPr>
                  <p:cNvPr id="418" name="Freeform 417">
                    <a:extLst>
                      <a:ext uri="{FF2B5EF4-FFF2-40B4-BE49-F238E27FC236}">
                        <a16:creationId xmlns:a16="http://schemas.microsoft.com/office/drawing/2014/main" xmlns="" id="{74B58EBE-6FD1-B120-DCDE-BDD956B99400}"/>
                      </a:ext>
                    </a:extLst>
                  </p:cNvPr>
                  <p:cNvSpPr/>
                  <p:nvPr/>
                </p:nvSpPr>
                <p:spPr>
                  <a:xfrm>
                    <a:off x="3590632" y="3726543"/>
                    <a:ext cx="951789" cy="189656"/>
                  </a:xfrm>
                  <a:custGeom>
                    <a:avLst/>
                    <a:gdLst>
                      <a:gd name="connsiteX0" fmla="*/ 120 w 951789"/>
                      <a:gd name="connsiteY0" fmla="*/ 30 h 189656"/>
                      <a:gd name="connsiteX1" fmla="*/ 951910 w 951789"/>
                      <a:gd name="connsiteY1" fmla="*/ 30 h 189656"/>
                      <a:gd name="connsiteX2" fmla="*/ 951910 w 951789"/>
                      <a:gd name="connsiteY2" fmla="*/ 30 h 189656"/>
                      <a:gd name="connsiteX3" fmla="*/ 951910 w 951789"/>
                      <a:gd name="connsiteY3" fmla="*/ 189687 h 189656"/>
                      <a:gd name="connsiteX4" fmla="*/ 951910 w 951789"/>
                      <a:gd name="connsiteY4" fmla="*/ 189687 h 189656"/>
                      <a:gd name="connsiteX5" fmla="*/ 120 w 951789"/>
                      <a:gd name="connsiteY5" fmla="*/ 189687 h 189656"/>
                      <a:gd name="connsiteX6" fmla="*/ 120 w 951789"/>
                      <a:gd name="connsiteY6" fmla="*/ 189687 h 189656"/>
                      <a:gd name="connsiteX7" fmla="*/ 120 w 95178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1789" h="189656">
                        <a:moveTo>
                          <a:pt x="120" y="30"/>
                        </a:moveTo>
                        <a:lnTo>
                          <a:pt x="951910" y="30"/>
                        </a:lnTo>
                        <a:lnTo>
                          <a:pt x="951910" y="30"/>
                        </a:lnTo>
                        <a:lnTo>
                          <a:pt x="951910" y="189687"/>
                        </a:lnTo>
                        <a:lnTo>
                          <a:pt x="95191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19" name="Freeform 418">
                    <a:extLst>
                      <a:ext uri="{FF2B5EF4-FFF2-40B4-BE49-F238E27FC236}">
                        <a16:creationId xmlns:a16="http://schemas.microsoft.com/office/drawing/2014/main" xmlns="" id="{82A24E4B-008F-FFD6-BCE2-F00B2FEBAB99}"/>
                      </a:ext>
                    </a:extLst>
                  </p:cNvPr>
                  <p:cNvSpPr/>
                  <p:nvPr/>
                </p:nvSpPr>
                <p:spPr>
                  <a:xfrm>
                    <a:off x="3590632" y="3726543"/>
                    <a:ext cx="951789" cy="189656"/>
                  </a:xfrm>
                  <a:custGeom>
                    <a:avLst/>
                    <a:gdLst>
                      <a:gd name="connsiteX0" fmla="*/ 120 w 951789"/>
                      <a:gd name="connsiteY0" fmla="*/ 30 h 189656"/>
                      <a:gd name="connsiteX1" fmla="*/ 951910 w 951789"/>
                      <a:gd name="connsiteY1" fmla="*/ 30 h 189656"/>
                      <a:gd name="connsiteX2" fmla="*/ 951910 w 951789"/>
                      <a:gd name="connsiteY2" fmla="*/ 30 h 189656"/>
                      <a:gd name="connsiteX3" fmla="*/ 951910 w 951789"/>
                      <a:gd name="connsiteY3" fmla="*/ 189687 h 189656"/>
                      <a:gd name="connsiteX4" fmla="*/ 951910 w 951789"/>
                      <a:gd name="connsiteY4" fmla="*/ 189687 h 189656"/>
                      <a:gd name="connsiteX5" fmla="*/ 120 w 951789"/>
                      <a:gd name="connsiteY5" fmla="*/ 189687 h 189656"/>
                      <a:gd name="connsiteX6" fmla="*/ 120 w 951789"/>
                      <a:gd name="connsiteY6" fmla="*/ 189687 h 189656"/>
                      <a:gd name="connsiteX7" fmla="*/ 120 w 95178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1789" h="189656">
                        <a:moveTo>
                          <a:pt x="120" y="30"/>
                        </a:moveTo>
                        <a:lnTo>
                          <a:pt x="951910" y="30"/>
                        </a:lnTo>
                        <a:lnTo>
                          <a:pt x="951910" y="30"/>
                        </a:lnTo>
                        <a:lnTo>
                          <a:pt x="951910" y="189687"/>
                        </a:lnTo>
                        <a:lnTo>
                          <a:pt x="95191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15" name="Graphic 5">
                  <a:extLst>
                    <a:ext uri="{FF2B5EF4-FFF2-40B4-BE49-F238E27FC236}">
                      <a16:creationId xmlns:a16="http://schemas.microsoft.com/office/drawing/2014/main" xmlns="" id="{D98B3ED6-36A8-6378-F69F-B527A4BBD6B0}"/>
                    </a:ext>
                  </a:extLst>
                </p:cNvPr>
                <p:cNvGrpSpPr/>
                <p:nvPr/>
              </p:nvGrpSpPr>
              <p:grpSpPr>
                <a:xfrm>
                  <a:off x="4542421" y="3726543"/>
                  <a:ext cx="528772" cy="189656"/>
                  <a:chOff x="4542421" y="3726543"/>
                  <a:chExt cx="528772" cy="189656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xmlns="" id="{EEB2C606-5F3E-499A-16FA-98564187F54E}"/>
                      </a:ext>
                    </a:extLst>
                  </p:cNvPr>
                  <p:cNvSpPr/>
                  <p:nvPr/>
                </p:nvSpPr>
                <p:spPr>
                  <a:xfrm>
                    <a:off x="4542421" y="3726543"/>
                    <a:ext cx="528772" cy="189656"/>
                  </a:xfrm>
                  <a:custGeom>
                    <a:avLst/>
                    <a:gdLst>
                      <a:gd name="connsiteX0" fmla="*/ 120 w 528772"/>
                      <a:gd name="connsiteY0" fmla="*/ 30 h 189656"/>
                      <a:gd name="connsiteX1" fmla="*/ 528892 w 528772"/>
                      <a:gd name="connsiteY1" fmla="*/ 30 h 189656"/>
                      <a:gd name="connsiteX2" fmla="*/ 528892 w 528772"/>
                      <a:gd name="connsiteY2" fmla="*/ 30 h 189656"/>
                      <a:gd name="connsiteX3" fmla="*/ 528892 w 528772"/>
                      <a:gd name="connsiteY3" fmla="*/ 189687 h 189656"/>
                      <a:gd name="connsiteX4" fmla="*/ 528892 w 528772"/>
                      <a:gd name="connsiteY4" fmla="*/ 189687 h 189656"/>
                      <a:gd name="connsiteX5" fmla="*/ 120 w 528772"/>
                      <a:gd name="connsiteY5" fmla="*/ 189687 h 189656"/>
                      <a:gd name="connsiteX6" fmla="*/ 120 w 528772"/>
                      <a:gd name="connsiteY6" fmla="*/ 189687 h 189656"/>
                      <a:gd name="connsiteX7" fmla="*/ 120 w 52877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28772" h="189656">
                        <a:moveTo>
                          <a:pt x="120" y="30"/>
                        </a:moveTo>
                        <a:lnTo>
                          <a:pt x="528892" y="30"/>
                        </a:lnTo>
                        <a:lnTo>
                          <a:pt x="528892" y="30"/>
                        </a:lnTo>
                        <a:lnTo>
                          <a:pt x="528892" y="189687"/>
                        </a:lnTo>
                        <a:lnTo>
                          <a:pt x="5288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17" name="Freeform 416">
                    <a:extLst>
                      <a:ext uri="{FF2B5EF4-FFF2-40B4-BE49-F238E27FC236}">
                        <a16:creationId xmlns:a16="http://schemas.microsoft.com/office/drawing/2014/main" xmlns="" id="{FD7C1640-CCE0-802D-A4D5-164E3EF9EFDE}"/>
                      </a:ext>
                    </a:extLst>
                  </p:cNvPr>
                  <p:cNvSpPr/>
                  <p:nvPr/>
                </p:nvSpPr>
                <p:spPr>
                  <a:xfrm>
                    <a:off x="4542421" y="3726543"/>
                    <a:ext cx="528772" cy="189656"/>
                  </a:xfrm>
                  <a:custGeom>
                    <a:avLst/>
                    <a:gdLst>
                      <a:gd name="connsiteX0" fmla="*/ 120 w 528772"/>
                      <a:gd name="connsiteY0" fmla="*/ 30 h 189656"/>
                      <a:gd name="connsiteX1" fmla="*/ 528892 w 528772"/>
                      <a:gd name="connsiteY1" fmla="*/ 30 h 189656"/>
                      <a:gd name="connsiteX2" fmla="*/ 528892 w 528772"/>
                      <a:gd name="connsiteY2" fmla="*/ 30 h 189656"/>
                      <a:gd name="connsiteX3" fmla="*/ 528892 w 528772"/>
                      <a:gd name="connsiteY3" fmla="*/ 189687 h 189656"/>
                      <a:gd name="connsiteX4" fmla="*/ 528892 w 528772"/>
                      <a:gd name="connsiteY4" fmla="*/ 189687 h 189656"/>
                      <a:gd name="connsiteX5" fmla="*/ 120 w 528772"/>
                      <a:gd name="connsiteY5" fmla="*/ 189687 h 189656"/>
                      <a:gd name="connsiteX6" fmla="*/ 120 w 528772"/>
                      <a:gd name="connsiteY6" fmla="*/ 189687 h 189656"/>
                      <a:gd name="connsiteX7" fmla="*/ 120 w 52877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28772" h="189656">
                        <a:moveTo>
                          <a:pt x="120" y="30"/>
                        </a:moveTo>
                        <a:lnTo>
                          <a:pt x="528892" y="30"/>
                        </a:lnTo>
                        <a:lnTo>
                          <a:pt x="528892" y="30"/>
                        </a:lnTo>
                        <a:lnTo>
                          <a:pt x="528892" y="189687"/>
                        </a:lnTo>
                        <a:lnTo>
                          <a:pt x="5288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65" name="Graphic 5">
                <a:extLst>
                  <a:ext uri="{FF2B5EF4-FFF2-40B4-BE49-F238E27FC236}">
                    <a16:creationId xmlns:a16="http://schemas.microsoft.com/office/drawing/2014/main" xmlns="" id="{E7C591C9-0CE9-36A0-CE7F-83C205139A8C}"/>
                  </a:ext>
                </a:extLst>
              </p:cNvPr>
              <p:cNvGrpSpPr/>
              <p:nvPr/>
            </p:nvGrpSpPr>
            <p:grpSpPr>
              <a:xfrm>
                <a:off x="4013649" y="3997481"/>
                <a:ext cx="846035" cy="189656"/>
                <a:chOff x="4013649" y="3997481"/>
                <a:chExt cx="846035" cy="189656"/>
              </a:xfrm>
            </p:grpSpPr>
            <p:grpSp>
              <p:nvGrpSpPr>
                <p:cNvPr id="408" name="Graphic 5">
                  <a:extLst>
                    <a:ext uri="{FF2B5EF4-FFF2-40B4-BE49-F238E27FC236}">
                      <a16:creationId xmlns:a16="http://schemas.microsoft.com/office/drawing/2014/main" xmlns="" id="{A350E912-9BB6-71CF-AFA5-8C14BAE8D6B8}"/>
                    </a:ext>
                  </a:extLst>
                </p:cNvPr>
                <p:cNvGrpSpPr/>
                <p:nvPr/>
              </p:nvGrpSpPr>
              <p:grpSpPr>
                <a:xfrm>
                  <a:off x="4013649" y="3997481"/>
                  <a:ext cx="528771" cy="189656"/>
                  <a:chOff x="4013649" y="3997481"/>
                  <a:chExt cx="528771" cy="189656"/>
                </a:xfrm>
              </p:grpSpPr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xmlns="" id="{D5EB457E-A7F9-94D9-4754-C927CD170EC6}"/>
                      </a:ext>
                    </a:extLst>
                  </p:cNvPr>
                  <p:cNvSpPr/>
                  <p:nvPr/>
                </p:nvSpPr>
                <p:spPr>
                  <a:xfrm>
                    <a:off x="4013649" y="3997481"/>
                    <a:ext cx="528771" cy="189656"/>
                  </a:xfrm>
                  <a:custGeom>
                    <a:avLst/>
                    <a:gdLst>
                      <a:gd name="connsiteX0" fmla="*/ 120 w 528771"/>
                      <a:gd name="connsiteY0" fmla="*/ 30 h 189656"/>
                      <a:gd name="connsiteX1" fmla="*/ 528892 w 528771"/>
                      <a:gd name="connsiteY1" fmla="*/ 30 h 189656"/>
                      <a:gd name="connsiteX2" fmla="*/ 528892 w 528771"/>
                      <a:gd name="connsiteY2" fmla="*/ 30 h 189656"/>
                      <a:gd name="connsiteX3" fmla="*/ 528892 w 528771"/>
                      <a:gd name="connsiteY3" fmla="*/ 189687 h 189656"/>
                      <a:gd name="connsiteX4" fmla="*/ 528892 w 528771"/>
                      <a:gd name="connsiteY4" fmla="*/ 189687 h 189656"/>
                      <a:gd name="connsiteX5" fmla="*/ 120 w 528771"/>
                      <a:gd name="connsiteY5" fmla="*/ 189687 h 189656"/>
                      <a:gd name="connsiteX6" fmla="*/ 120 w 528771"/>
                      <a:gd name="connsiteY6" fmla="*/ 189687 h 189656"/>
                      <a:gd name="connsiteX7" fmla="*/ 120 w 52877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28771" h="189656">
                        <a:moveTo>
                          <a:pt x="120" y="30"/>
                        </a:moveTo>
                        <a:lnTo>
                          <a:pt x="528892" y="30"/>
                        </a:lnTo>
                        <a:lnTo>
                          <a:pt x="528892" y="30"/>
                        </a:lnTo>
                        <a:lnTo>
                          <a:pt x="528892" y="189687"/>
                        </a:lnTo>
                        <a:lnTo>
                          <a:pt x="5288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xmlns="" id="{64ED8BA1-E2AE-FC8F-6391-CF3932D49F8A}"/>
                      </a:ext>
                    </a:extLst>
                  </p:cNvPr>
                  <p:cNvSpPr/>
                  <p:nvPr/>
                </p:nvSpPr>
                <p:spPr>
                  <a:xfrm>
                    <a:off x="4013649" y="3997481"/>
                    <a:ext cx="528771" cy="189656"/>
                  </a:xfrm>
                  <a:custGeom>
                    <a:avLst/>
                    <a:gdLst>
                      <a:gd name="connsiteX0" fmla="*/ 120 w 528771"/>
                      <a:gd name="connsiteY0" fmla="*/ 30 h 189656"/>
                      <a:gd name="connsiteX1" fmla="*/ 528892 w 528771"/>
                      <a:gd name="connsiteY1" fmla="*/ 30 h 189656"/>
                      <a:gd name="connsiteX2" fmla="*/ 528892 w 528771"/>
                      <a:gd name="connsiteY2" fmla="*/ 30 h 189656"/>
                      <a:gd name="connsiteX3" fmla="*/ 528892 w 528771"/>
                      <a:gd name="connsiteY3" fmla="*/ 189687 h 189656"/>
                      <a:gd name="connsiteX4" fmla="*/ 528892 w 528771"/>
                      <a:gd name="connsiteY4" fmla="*/ 189687 h 189656"/>
                      <a:gd name="connsiteX5" fmla="*/ 120 w 528771"/>
                      <a:gd name="connsiteY5" fmla="*/ 189687 h 189656"/>
                      <a:gd name="connsiteX6" fmla="*/ 120 w 528771"/>
                      <a:gd name="connsiteY6" fmla="*/ 189687 h 189656"/>
                      <a:gd name="connsiteX7" fmla="*/ 120 w 52877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28771" h="189656">
                        <a:moveTo>
                          <a:pt x="120" y="30"/>
                        </a:moveTo>
                        <a:lnTo>
                          <a:pt x="528892" y="30"/>
                        </a:lnTo>
                        <a:lnTo>
                          <a:pt x="528892" y="30"/>
                        </a:lnTo>
                        <a:lnTo>
                          <a:pt x="528892" y="189687"/>
                        </a:lnTo>
                        <a:lnTo>
                          <a:pt x="5288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09" name="Graphic 5">
                  <a:extLst>
                    <a:ext uri="{FF2B5EF4-FFF2-40B4-BE49-F238E27FC236}">
                      <a16:creationId xmlns:a16="http://schemas.microsoft.com/office/drawing/2014/main" xmlns="" id="{ABC2596E-87B3-1746-336E-D71DE3A395DB}"/>
                    </a:ext>
                  </a:extLst>
                </p:cNvPr>
                <p:cNvGrpSpPr/>
                <p:nvPr/>
              </p:nvGrpSpPr>
              <p:grpSpPr>
                <a:xfrm>
                  <a:off x="4542421" y="3997481"/>
                  <a:ext cx="317263" cy="189656"/>
                  <a:chOff x="4542421" y="3997481"/>
                  <a:chExt cx="317263" cy="189656"/>
                </a:xfrm>
              </p:grpSpPr>
              <p:sp>
                <p:nvSpPr>
                  <p:cNvPr id="410" name="Freeform 409">
                    <a:extLst>
                      <a:ext uri="{FF2B5EF4-FFF2-40B4-BE49-F238E27FC236}">
                        <a16:creationId xmlns:a16="http://schemas.microsoft.com/office/drawing/2014/main" xmlns="" id="{F05392A3-FD4A-0494-6469-34B47A6CD9DD}"/>
                      </a:ext>
                    </a:extLst>
                  </p:cNvPr>
                  <p:cNvSpPr/>
                  <p:nvPr/>
                </p:nvSpPr>
                <p:spPr>
                  <a:xfrm>
                    <a:off x="4542421" y="3997481"/>
                    <a:ext cx="317263" cy="189656"/>
                  </a:xfrm>
                  <a:custGeom>
                    <a:avLst/>
                    <a:gdLst>
                      <a:gd name="connsiteX0" fmla="*/ 120 w 317263"/>
                      <a:gd name="connsiteY0" fmla="*/ 30 h 189656"/>
                      <a:gd name="connsiteX1" fmla="*/ 317384 w 317263"/>
                      <a:gd name="connsiteY1" fmla="*/ 30 h 189656"/>
                      <a:gd name="connsiteX2" fmla="*/ 317384 w 317263"/>
                      <a:gd name="connsiteY2" fmla="*/ 30 h 189656"/>
                      <a:gd name="connsiteX3" fmla="*/ 317384 w 317263"/>
                      <a:gd name="connsiteY3" fmla="*/ 189687 h 189656"/>
                      <a:gd name="connsiteX4" fmla="*/ 317384 w 317263"/>
                      <a:gd name="connsiteY4" fmla="*/ 189687 h 189656"/>
                      <a:gd name="connsiteX5" fmla="*/ 120 w 317263"/>
                      <a:gd name="connsiteY5" fmla="*/ 189687 h 189656"/>
                      <a:gd name="connsiteX6" fmla="*/ 120 w 317263"/>
                      <a:gd name="connsiteY6" fmla="*/ 189687 h 189656"/>
                      <a:gd name="connsiteX7" fmla="*/ 120 w 317263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263" h="189656">
                        <a:moveTo>
                          <a:pt x="120" y="30"/>
                        </a:moveTo>
                        <a:lnTo>
                          <a:pt x="317384" y="30"/>
                        </a:lnTo>
                        <a:lnTo>
                          <a:pt x="317384" y="30"/>
                        </a:lnTo>
                        <a:lnTo>
                          <a:pt x="317384" y="189687"/>
                        </a:lnTo>
                        <a:lnTo>
                          <a:pt x="317384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xmlns="" id="{D78BF574-75E8-1BC5-BC54-805E3F5EBFDD}"/>
                      </a:ext>
                    </a:extLst>
                  </p:cNvPr>
                  <p:cNvSpPr/>
                  <p:nvPr/>
                </p:nvSpPr>
                <p:spPr>
                  <a:xfrm>
                    <a:off x="4542421" y="3997481"/>
                    <a:ext cx="317263" cy="189656"/>
                  </a:xfrm>
                  <a:custGeom>
                    <a:avLst/>
                    <a:gdLst>
                      <a:gd name="connsiteX0" fmla="*/ 120 w 317263"/>
                      <a:gd name="connsiteY0" fmla="*/ 30 h 189656"/>
                      <a:gd name="connsiteX1" fmla="*/ 317384 w 317263"/>
                      <a:gd name="connsiteY1" fmla="*/ 30 h 189656"/>
                      <a:gd name="connsiteX2" fmla="*/ 317384 w 317263"/>
                      <a:gd name="connsiteY2" fmla="*/ 30 h 189656"/>
                      <a:gd name="connsiteX3" fmla="*/ 317384 w 317263"/>
                      <a:gd name="connsiteY3" fmla="*/ 189687 h 189656"/>
                      <a:gd name="connsiteX4" fmla="*/ 317384 w 317263"/>
                      <a:gd name="connsiteY4" fmla="*/ 189687 h 189656"/>
                      <a:gd name="connsiteX5" fmla="*/ 120 w 317263"/>
                      <a:gd name="connsiteY5" fmla="*/ 189687 h 189656"/>
                      <a:gd name="connsiteX6" fmla="*/ 120 w 317263"/>
                      <a:gd name="connsiteY6" fmla="*/ 189687 h 189656"/>
                      <a:gd name="connsiteX7" fmla="*/ 120 w 317263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263" h="189656">
                        <a:moveTo>
                          <a:pt x="120" y="30"/>
                        </a:moveTo>
                        <a:lnTo>
                          <a:pt x="317384" y="30"/>
                        </a:lnTo>
                        <a:lnTo>
                          <a:pt x="317384" y="30"/>
                        </a:lnTo>
                        <a:lnTo>
                          <a:pt x="317384" y="189687"/>
                        </a:lnTo>
                        <a:lnTo>
                          <a:pt x="317384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66" name="Graphic 5">
                <a:extLst>
                  <a:ext uri="{FF2B5EF4-FFF2-40B4-BE49-F238E27FC236}">
                    <a16:creationId xmlns:a16="http://schemas.microsoft.com/office/drawing/2014/main" xmlns="" id="{25B4DC7C-A769-6FA4-4B1C-D3D9B2A79BCC}"/>
                  </a:ext>
                </a:extLst>
              </p:cNvPr>
              <p:cNvGrpSpPr/>
              <p:nvPr/>
            </p:nvGrpSpPr>
            <p:grpSpPr>
              <a:xfrm>
                <a:off x="3273369" y="4268419"/>
                <a:ext cx="1797824" cy="189656"/>
                <a:chOff x="3273369" y="4268419"/>
                <a:chExt cx="1797824" cy="189656"/>
              </a:xfrm>
            </p:grpSpPr>
            <p:grpSp>
              <p:nvGrpSpPr>
                <p:cNvPr id="402" name="Graphic 5">
                  <a:extLst>
                    <a:ext uri="{FF2B5EF4-FFF2-40B4-BE49-F238E27FC236}">
                      <a16:creationId xmlns:a16="http://schemas.microsoft.com/office/drawing/2014/main" xmlns="" id="{BD52E6F0-92DD-DD48-86E3-F55700442947}"/>
                    </a:ext>
                  </a:extLst>
                </p:cNvPr>
                <p:cNvGrpSpPr/>
                <p:nvPr/>
              </p:nvGrpSpPr>
              <p:grpSpPr>
                <a:xfrm>
                  <a:off x="3273369" y="4268419"/>
                  <a:ext cx="1269052" cy="189656"/>
                  <a:chOff x="3273369" y="4268419"/>
                  <a:chExt cx="1269052" cy="189656"/>
                </a:xfrm>
              </p:grpSpPr>
              <p:sp>
                <p:nvSpPr>
                  <p:cNvPr id="406" name="Freeform 405">
                    <a:extLst>
                      <a:ext uri="{FF2B5EF4-FFF2-40B4-BE49-F238E27FC236}">
                        <a16:creationId xmlns:a16="http://schemas.microsoft.com/office/drawing/2014/main" xmlns="" id="{7FBF5156-97E2-6ACF-28CD-83F326A42CCB}"/>
                      </a:ext>
                    </a:extLst>
                  </p:cNvPr>
                  <p:cNvSpPr/>
                  <p:nvPr/>
                </p:nvSpPr>
                <p:spPr>
                  <a:xfrm>
                    <a:off x="3273369" y="4268419"/>
                    <a:ext cx="1269052" cy="189656"/>
                  </a:xfrm>
                  <a:custGeom>
                    <a:avLst/>
                    <a:gdLst>
                      <a:gd name="connsiteX0" fmla="*/ 120 w 1269052"/>
                      <a:gd name="connsiteY0" fmla="*/ 30 h 189656"/>
                      <a:gd name="connsiteX1" fmla="*/ 1269173 w 1269052"/>
                      <a:gd name="connsiteY1" fmla="*/ 30 h 189656"/>
                      <a:gd name="connsiteX2" fmla="*/ 1269173 w 1269052"/>
                      <a:gd name="connsiteY2" fmla="*/ 30 h 189656"/>
                      <a:gd name="connsiteX3" fmla="*/ 1269173 w 1269052"/>
                      <a:gd name="connsiteY3" fmla="*/ 189687 h 189656"/>
                      <a:gd name="connsiteX4" fmla="*/ 1269173 w 1269052"/>
                      <a:gd name="connsiteY4" fmla="*/ 189687 h 189656"/>
                      <a:gd name="connsiteX5" fmla="*/ 120 w 1269052"/>
                      <a:gd name="connsiteY5" fmla="*/ 189687 h 189656"/>
                      <a:gd name="connsiteX6" fmla="*/ 120 w 1269052"/>
                      <a:gd name="connsiteY6" fmla="*/ 189687 h 189656"/>
                      <a:gd name="connsiteX7" fmla="*/ 120 w 126905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69052" h="189656">
                        <a:moveTo>
                          <a:pt x="120" y="30"/>
                        </a:moveTo>
                        <a:lnTo>
                          <a:pt x="1269173" y="30"/>
                        </a:lnTo>
                        <a:lnTo>
                          <a:pt x="1269173" y="30"/>
                        </a:lnTo>
                        <a:lnTo>
                          <a:pt x="1269173" y="189687"/>
                        </a:lnTo>
                        <a:lnTo>
                          <a:pt x="126917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07" name="Freeform 406">
                    <a:extLst>
                      <a:ext uri="{FF2B5EF4-FFF2-40B4-BE49-F238E27FC236}">
                        <a16:creationId xmlns:a16="http://schemas.microsoft.com/office/drawing/2014/main" xmlns="" id="{3BE2D0F1-4BF8-F6B5-4D21-A4FCC3981B45}"/>
                      </a:ext>
                    </a:extLst>
                  </p:cNvPr>
                  <p:cNvSpPr/>
                  <p:nvPr/>
                </p:nvSpPr>
                <p:spPr>
                  <a:xfrm>
                    <a:off x="3273369" y="4268419"/>
                    <a:ext cx="1269052" cy="189656"/>
                  </a:xfrm>
                  <a:custGeom>
                    <a:avLst/>
                    <a:gdLst>
                      <a:gd name="connsiteX0" fmla="*/ 120 w 1269052"/>
                      <a:gd name="connsiteY0" fmla="*/ 30 h 189656"/>
                      <a:gd name="connsiteX1" fmla="*/ 1269173 w 1269052"/>
                      <a:gd name="connsiteY1" fmla="*/ 30 h 189656"/>
                      <a:gd name="connsiteX2" fmla="*/ 1269173 w 1269052"/>
                      <a:gd name="connsiteY2" fmla="*/ 30 h 189656"/>
                      <a:gd name="connsiteX3" fmla="*/ 1269173 w 1269052"/>
                      <a:gd name="connsiteY3" fmla="*/ 189687 h 189656"/>
                      <a:gd name="connsiteX4" fmla="*/ 1269173 w 1269052"/>
                      <a:gd name="connsiteY4" fmla="*/ 189687 h 189656"/>
                      <a:gd name="connsiteX5" fmla="*/ 120 w 1269052"/>
                      <a:gd name="connsiteY5" fmla="*/ 189687 h 189656"/>
                      <a:gd name="connsiteX6" fmla="*/ 120 w 1269052"/>
                      <a:gd name="connsiteY6" fmla="*/ 189687 h 189656"/>
                      <a:gd name="connsiteX7" fmla="*/ 120 w 126905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69052" h="189656">
                        <a:moveTo>
                          <a:pt x="120" y="30"/>
                        </a:moveTo>
                        <a:lnTo>
                          <a:pt x="1269173" y="30"/>
                        </a:lnTo>
                        <a:lnTo>
                          <a:pt x="1269173" y="30"/>
                        </a:lnTo>
                        <a:lnTo>
                          <a:pt x="1269173" y="189687"/>
                        </a:lnTo>
                        <a:lnTo>
                          <a:pt x="126917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403" name="Graphic 5">
                  <a:extLst>
                    <a:ext uri="{FF2B5EF4-FFF2-40B4-BE49-F238E27FC236}">
                      <a16:creationId xmlns:a16="http://schemas.microsoft.com/office/drawing/2014/main" xmlns="" id="{2E765400-2002-51D7-BFDD-3EFA973DBF7B}"/>
                    </a:ext>
                  </a:extLst>
                </p:cNvPr>
                <p:cNvGrpSpPr/>
                <p:nvPr/>
              </p:nvGrpSpPr>
              <p:grpSpPr>
                <a:xfrm>
                  <a:off x="4542421" y="4268419"/>
                  <a:ext cx="528772" cy="189656"/>
                  <a:chOff x="4542421" y="4268419"/>
                  <a:chExt cx="528772" cy="189656"/>
                </a:xfrm>
              </p:grpSpPr>
              <p:sp>
                <p:nvSpPr>
                  <p:cNvPr id="404" name="Freeform 403">
                    <a:extLst>
                      <a:ext uri="{FF2B5EF4-FFF2-40B4-BE49-F238E27FC236}">
                        <a16:creationId xmlns:a16="http://schemas.microsoft.com/office/drawing/2014/main" xmlns="" id="{090172DD-96FE-3561-AF5E-620BC559EB0D}"/>
                      </a:ext>
                    </a:extLst>
                  </p:cNvPr>
                  <p:cNvSpPr/>
                  <p:nvPr/>
                </p:nvSpPr>
                <p:spPr>
                  <a:xfrm>
                    <a:off x="4542421" y="4268419"/>
                    <a:ext cx="528772" cy="189656"/>
                  </a:xfrm>
                  <a:custGeom>
                    <a:avLst/>
                    <a:gdLst>
                      <a:gd name="connsiteX0" fmla="*/ 120 w 528772"/>
                      <a:gd name="connsiteY0" fmla="*/ 30 h 189656"/>
                      <a:gd name="connsiteX1" fmla="*/ 528892 w 528772"/>
                      <a:gd name="connsiteY1" fmla="*/ 30 h 189656"/>
                      <a:gd name="connsiteX2" fmla="*/ 528892 w 528772"/>
                      <a:gd name="connsiteY2" fmla="*/ 30 h 189656"/>
                      <a:gd name="connsiteX3" fmla="*/ 528892 w 528772"/>
                      <a:gd name="connsiteY3" fmla="*/ 189687 h 189656"/>
                      <a:gd name="connsiteX4" fmla="*/ 528892 w 528772"/>
                      <a:gd name="connsiteY4" fmla="*/ 189687 h 189656"/>
                      <a:gd name="connsiteX5" fmla="*/ 120 w 528772"/>
                      <a:gd name="connsiteY5" fmla="*/ 189687 h 189656"/>
                      <a:gd name="connsiteX6" fmla="*/ 120 w 528772"/>
                      <a:gd name="connsiteY6" fmla="*/ 189687 h 189656"/>
                      <a:gd name="connsiteX7" fmla="*/ 120 w 52877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28772" h="189656">
                        <a:moveTo>
                          <a:pt x="120" y="30"/>
                        </a:moveTo>
                        <a:lnTo>
                          <a:pt x="528892" y="30"/>
                        </a:lnTo>
                        <a:lnTo>
                          <a:pt x="528892" y="30"/>
                        </a:lnTo>
                        <a:lnTo>
                          <a:pt x="528892" y="189687"/>
                        </a:lnTo>
                        <a:lnTo>
                          <a:pt x="5288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05" name="Freeform 404">
                    <a:extLst>
                      <a:ext uri="{FF2B5EF4-FFF2-40B4-BE49-F238E27FC236}">
                        <a16:creationId xmlns:a16="http://schemas.microsoft.com/office/drawing/2014/main" xmlns="" id="{A42DC182-18D4-2C4B-7CE5-056298CAE945}"/>
                      </a:ext>
                    </a:extLst>
                  </p:cNvPr>
                  <p:cNvSpPr/>
                  <p:nvPr/>
                </p:nvSpPr>
                <p:spPr>
                  <a:xfrm>
                    <a:off x="4542421" y="4268419"/>
                    <a:ext cx="528772" cy="189656"/>
                  </a:xfrm>
                  <a:custGeom>
                    <a:avLst/>
                    <a:gdLst>
                      <a:gd name="connsiteX0" fmla="*/ 120 w 528772"/>
                      <a:gd name="connsiteY0" fmla="*/ 30 h 189656"/>
                      <a:gd name="connsiteX1" fmla="*/ 528892 w 528772"/>
                      <a:gd name="connsiteY1" fmla="*/ 30 h 189656"/>
                      <a:gd name="connsiteX2" fmla="*/ 528892 w 528772"/>
                      <a:gd name="connsiteY2" fmla="*/ 30 h 189656"/>
                      <a:gd name="connsiteX3" fmla="*/ 528892 w 528772"/>
                      <a:gd name="connsiteY3" fmla="*/ 189687 h 189656"/>
                      <a:gd name="connsiteX4" fmla="*/ 528892 w 528772"/>
                      <a:gd name="connsiteY4" fmla="*/ 189687 h 189656"/>
                      <a:gd name="connsiteX5" fmla="*/ 120 w 528772"/>
                      <a:gd name="connsiteY5" fmla="*/ 189687 h 189656"/>
                      <a:gd name="connsiteX6" fmla="*/ 120 w 528772"/>
                      <a:gd name="connsiteY6" fmla="*/ 189687 h 189656"/>
                      <a:gd name="connsiteX7" fmla="*/ 120 w 52877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28772" h="189656">
                        <a:moveTo>
                          <a:pt x="120" y="30"/>
                        </a:moveTo>
                        <a:lnTo>
                          <a:pt x="528892" y="30"/>
                        </a:lnTo>
                        <a:lnTo>
                          <a:pt x="528892" y="30"/>
                        </a:lnTo>
                        <a:lnTo>
                          <a:pt x="528892" y="189687"/>
                        </a:lnTo>
                        <a:lnTo>
                          <a:pt x="5288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67" name="Graphic 5">
                <a:extLst>
                  <a:ext uri="{FF2B5EF4-FFF2-40B4-BE49-F238E27FC236}">
                    <a16:creationId xmlns:a16="http://schemas.microsoft.com/office/drawing/2014/main" xmlns="" id="{C0243300-2080-82D2-5E84-35EED986CAF9}"/>
                  </a:ext>
                </a:extLst>
              </p:cNvPr>
              <p:cNvGrpSpPr/>
              <p:nvPr/>
            </p:nvGrpSpPr>
            <p:grpSpPr>
              <a:xfrm>
                <a:off x="3907895" y="4539357"/>
                <a:ext cx="634526" cy="189656"/>
                <a:chOff x="3907895" y="4539357"/>
                <a:chExt cx="634526" cy="189656"/>
              </a:xfrm>
            </p:grpSpPr>
            <p:grpSp>
              <p:nvGrpSpPr>
                <p:cNvPr id="396" name="Graphic 5">
                  <a:extLst>
                    <a:ext uri="{FF2B5EF4-FFF2-40B4-BE49-F238E27FC236}">
                      <a16:creationId xmlns:a16="http://schemas.microsoft.com/office/drawing/2014/main" xmlns="" id="{A93B2F21-3476-71AB-51BC-BB82F88A148E}"/>
                    </a:ext>
                  </a:extLst>
                </p:cNvPr>
                <p:cNvGrpSpPr/>
                <p:nvPr/>
              </p:nvGrpSpPr>
              <p:grpSpPr>
                <a:xfrm>
                  <a:off x="3907895" y="4539357"/>
                  <a:ext cx="634526" cy="189656"/>
                  <a:chOff x="3907895" y="4539357"/>
                  <a:chExt cx="634526" cy="189656"/>
                </a:xfrm>
              </p:grpSpPr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xmlns="" id="{17549F62-5E58-ECDA-AD7F-F276849EB0BC}"/>
                      </a:ext>
                    </a:extLst>
                  </p:cNvPr>
                  <p:cNvSpPr/>
                  <p:nvPr/>
                </p:nvSpPr>
                <p:spPr>
                  <a:xfrm>
                    <a:off x="3907895" y="4539357"/>
                    <a:ext cx="634526" cy="189656"/>
                  </a:xfrm>
                  <a:custGeom>
                    <a:avLst/>
                    <a:gdLst>
                      <a:gd name="connsiteX0" fmla="*/ 120 w 634526"/>
                      <a:gd name="connsiteY0" fmla="*/ 30 h 189656"/>
                      <a:gd name="connsiteX1" fmla="*/ 634647 w 634526"/>
                      <a:gd name="connsiteY1" fmla="*/ 30 h 189656"/>
                      <a:gd name="connsiteX2" fmla="*/ 634647 w 634526"/>
                      <a:gd name="connsiteY2" fmla="*/ 30 h 189656"/>
                      <a:gd name="connsiteX3" fmla="*/ 634647 w 634526"/>
                      <a:gd name="connsiteY3" fmla="*/ 189687 h 189656"/>
                      <a:gd name="connsiteX4" fmla="*/ 634647 w 634526"/>
                      <a:gd name="connsiteY4" fmla="*/ 189687 h 189656"/>
                      <a:gd name="connsiteX5" fmla="*/ 120 w 634526"/>
                      <a:gd name="connsiteY5" fmla="*/ 189687 h 189656"/>
                      <a:gd name="connsiteX6" fmla="*/ 120 w 634526"/>
                      <a:gd name="connsiteY6" fmla="*/ 189687 h 189656"/>
                      <a:gd name="connsiteX7" fmla="*/ 120 w 63452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34526" h="189656">
                        <a:moveTo>
                          <a:pt x="120" y="30"/>
                        </a:moveTo>
                        <a:lnTo>
                          <a:pt x="634647" y="30"/>
                        </a:lnTo>
                        <a:lnTo>
                          <a:pt x="634647" y="30"/>
                        </a:lnTo>
                        <a:lnTo>
                          <a:pt x="634647" y="189687"/>
                        </a:lnTo>
                        <a:lnTo>
                          <a:pt x="63464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xmlns="" id="{95266136-1683-77E8-0731-ECCD9363D509}"/>
                      </a:ext>
                    </a:extLst>
                  </p:cNvPr>
                  <p:cNvSpPr/>
                  <p:nvPr/>
                </p:nvSpPr>
                <p:spPr>
                  <a:xfrm>
                    <a:off x="3907895" y="4539357"/>
                    <a:ext cx="634526" cy="189656"/>
                  </a:xfrm>
                  <a:custGeom>
                    <a:avLst/>
                    <a:gdLst>
                      <a:gd name="connsiteX0" fmla="*/ 120 w 634526"/>
                      <a:gd name="connsiteY0" fmla="*/ 30 h 189656"/>
                      <a:gd name="connsiteX1" fmla="*/ 634647 w 634526"/>
                      <a:gd name="connsiteY1" fmla="*/ 30 h 189656"/>
                      <a:gd name="connsiteX2" fmla="*/ 634647 w 634526"/>
                      <a:gd name="connsiteY2" fmla="*/ 30 h 189656"/>
                      <a:gd name="connsiteX3" fmla="*/ 634647 w 634526"/>
                      <a:gd name="connsiteY3" fmla="*/ 189687 h 189656"/>
                      <a:gd name="connsiteX4" fmla="*/ 634647 w 634526"/>
                      <a:gd name="connsiteY4" fmla="*/ 189687 h 189656"/>
                      <a:gd name="connsiteX5" fmla="*/ 120 w 634526"/>
                      <a:gd name="connsiteY5" fmla="*/ 189687 h 189656"/>
                      <a:gd name="connsiteX6" fmla="*/ 120 w 634526"/>
                      <a:gd name="connsiteY6" fmla="*/ 189687 h 189656"/>
                      <a:gd name="connsiteX7" fmla="*/ 120 w 63452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34526" h="189656">
                        <a:moveTo>
                          <a:pt x="120" y="30"/>
                        </a:moveTo>
                        <a:lnTo>
                          <a:pt x="634647" y="30"/>
                        </a:lnTo>
                        <a:lnTo>
                          <a:pt x="634647" y="30"/>
                        </a:lnTo>
                        <a:lnTo>
                          <a:pt x="634647" y="189687"/>
                        </a:lnTo>
                        <a:lnTo>
                          <a:pt x="63464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97" name="Graphic 5">
                  <a:extLst>
                    <a:ext uri="{FF2B5EF4-FFF2-40B4-BE49-F238E27FC236}">
                      <a16:creationId xmlns:a16="http://schemas.microsoft.com/office/drawing/2014/main" xmlns="" id="{D816C3AD-509C-6125-9DBA-27DE6E4D59E5}"/>
                    </a:ext>
                  </a:extLst>
                </p:cNvPr>
                <p:cNvGrpSpPr/>
                <p:nvPr/>
              </p:nvGrpSpPr>
              <p:grpSpPr>
                <a:xfrm>
                  <a:off x="4542421" y="4539357"/>
                  <a:ext cx="9525" cy="189656"/>
                  <a:chOff x="4542421" y="4539357"/>
                  <a:chExt cx="9525" cy="189656"/>
                </a:xfrm>
              </p:grpSpPr>
              <p:sp>
                <p:nvSpPr>
                  <p:cNvPr id="398" name="Freeform 397">
                    <a:extLst>
                      <a:ext uri="{FF2B5EF4-FFF2-40B4-BE49-F238E27FC236}">
                        <a16:creationId xmlns:a16="http://schemas.microsoft.com/office/drawing/2014/main" xmlns="" id="{1597D863-EAC8-57E2-8897-ACF3C2C2F3DA}"/>
                      </a:ext>
                    </a:extLst>
                  </p:cNvPr>
                  <p:cNvSpPr/>
                  <p:nvPr/>
                </p:nvSpPr>
                <p:spPr>
                  <a:xfrm>
                    <a:off x="4542421" y="4539357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xmlns="" id="{7A039B98-A303-A706-9F3B-DD13EABB10E7}"/>
                      </a:ext>
                    </a:extLst>
                  </p:cNvPr>
                  <p:cNvSpPr/>
                  <p:nvPr/>
                </p:nvSpPr>
                <p:spPr>
                  <a:xfrm>
                    <a:off x="4542421" y="4539357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68" name="Graphic 5">
                <a:extLst>
                  <a:ext uri="{FF2B5EF4-FFF2-40B4-BE49-F238E27FC236}">
                    <a16:creationId xmlns:a16="http://schemas.microsoft.com/office/drawing/2014/main" xmlns="" id="{81B37A72-47DC-FBC5-63CE-4B51085C15C0}"/>
                  </a:ext>
                </a:extLst>
              </p:cNvPr>
              <p:cNvGrpSpPr/>
              <p:nvPr/>
            </p:nvGrpSpPr>
            <p:grpSpPr>
              <a:xfrm>
                <a:off x="4542421" y="4810295"/>
                <a:ext cx="9525" cy="189656"/>
                <a:chOff x="4542421" y="4810295"/>
                <a:chExt cx="9525" cy="189656"/>
              </a:xfrm>
            </p:grpSpPr>
            <p:grpSp>
              <p:nvGrpSpPr>
                <p:cNvPr id="390" name="Graphic 5">
                  <a:extLst>
                    <a:ext uri="{FF2B5EF4-FFF2-40B4-BE49-F238E27FC236}">
                      <a16:creationId xmlns:a16="http://schemas.microsoft.com/office/drawing/2014/main" xmlns="" id="{09C3A141-10AC-D648-1AAA-508E3BCE379D}"/>
                    </a:ext>
                  </a:extLst>
                </p:cNvPr>
                <p:cNvGrpSpPr/>
                <p:nvPr/>
              </p:nvGrpSpPr>
              <p:grpSpPr>
                <a:xfrm>
                  <a:off x="4542421" y="4810295"/>
                  <a:ext cx="9525" cy="189656"/>
                  <a:chOff x="4542421" y="4810295"/>
                  <a:chExt cx="9525" cy="189656"/>
                </a:xfrm>
              </p:grpSpPr>
              <p:sp>
                <p:nvSpPr>
                  <p:cNvPr id="394" name="Freeform 393">
                    <a:extLst>
                      <a:ext uri="{FF2B5EF4-FFF2-40B4-BE49-F238E27FC236}">
                        <a16:creationId xmlns:a16="http://schemas.microsoft.com/office/drawing/2014/main" xmlns="" id="{1809D7FE-395E-0CB2-4A2D-60801B8256C7}"/>
                      </a:ext>
                    </a:extLst>
                  </p:cNvPr>
                  <p:cNvSpPr/>
                  <p:nvPr/>
                </p:nvSpPr>
                <p:spPr>
                  <a:xfrm>
                    <a:off x="4542421" y="4810295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95" name="Freeform 394">
                    <a:extLst>
                      <a:ext uri="{FF2B5EF4-FFF2-40B4-BE49-F238E27FC236}">
                        <a16:creationId xmlns:a16="http://schemas.microsoft.com/office/drawing/2014/main" xmlns="" id="{6D3E42E5-7C29-D7A5-34AC-0663E8B69E7C}"/>
                      </a:ext>
                    </a:extLst>
                  </p:cNvPr>
                  <p:cNvSpPr/>
                  <p:nvPr/>
                </p:nvSpPr>
                <p:spPr>
                  <a:xfrm>
                    <a:off x="4542421" y="4810295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91" name="Graphic 5">
                  <a:extLst>
                    <a:ext uri="{FF2B5EF4-FFF2-40B4-BE49-F238E27FC236}">
                      <a16:creationId xmlns:a16="http://schemas.microsoft.com/office/drawing/2014/main" xmlns="" id="{1ECD3E04-D18A-CB7D-781F-30B2B544C213}"/>
                    </a:ext>
                  </a:extLst>
                </p:cNvPr>
                <p:cNvGrpSpPr/>
                <p:nvPr/>
              </p:nvGrpSpPr>
              <p:grpSpPr>
                <a:xfrm>
                  <a:off x="4542421" y="4810295"/>
                  <a:ext cx="9525" cy="189656"/>
                  <a:chOff x="4542421" y="4810295"/>
                  <a:chExt cx="9525" cy="189656"/>
                </a:xfrm>
              </p:grpSpPr>
              <p:sp>
                <p:nvSpPr>
                  <p:cNvPr id="392" name="Freeform 391">
                    <a:extLst>
                      <a:ext uri="{FF2B5EF4-FFF2-40B4-BE49-F238E27FC236}">
                        <a16:creationId xmlns:a16="http://schemas.microsoft.com/office/drawing/2014/main" xmlns="" id="{0BEB7B36-A6F6-C34D-950B-0D48D5CBDB99}"/>
                      </a:ext>
                    </a:extLst>
                  </p:cNvPr>
                  <p:cNvSpPr/>
                  <p:nvPr/>
                </p:nvSpPr>
                <p:spPr>
                  <a:xfrm>
                    <a:off x="4542421" y="4810295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93" name="Freeform 392">
                    <a:extLst>
                      <a:ext uri="{FF2B5EF4-FFF2-40B4-BE49-F238E27FC236}">
                        <a16:creationId xmlns:a16="http://schemas.microsoft.com/office/drawing/2014/main" xmlns="" id="{816D0AF3-32BE-AFB5-FC31-1DA2193FCA2B}"/>
                      </a:ext>
                    </a:extLst>
                  </p:cNvPr>
                  <p:cNvSpPr/>
                  <p:nvPr/>
                </p:nvSpPr>
                <p:spPr>
                  <a:xfrm>
                    <a:off x="4542421" y="4810295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69" name="Graphic 5">
                <a:extLst>
                  <a:ext uri="{FF2B5EF4-FFF2-40B4-BE49-F238E27FC236}">
                    <a16:creationId xmlns:a16="http://schemas.microsoft.com/office/drawing/2014/main" xmlns="" id="{28B0AE19-968E-2679-B5AF-F20B9AC42E4F}"/>
                  </a:ext>
                </a:extLst>
              </p:cNvPr>
              <p:cNvGrpSpPr/>
              <p:nvPr/>
            </p:nvGrpSpPr>
            <p:grpSpPr>
              <a:xfrm>
                <a:off x="3590632" y="5081233"/>
                <a:ext cx="1374806" cy="189656"/>
                <a:chOff x="3590632" y="5081233"/>
                <a:chExt cx="1374806" cy="189656"/>
              </a:xfrm>
            </p:grpSpPr>
            <p:grpSp>
              <p:nvGrpSpPr>
                <p:cNvPr id="384" name="Graphic 5">
                  <a:extLst>
                    <a:ext uri="{FF2B5EF4-FFF2-40B4-BE49-F238E27FC236}">
                      <a16:creationId xmlns:a16="http://schemas.microsoft.com/office/drawing/2014/main" xmlns="" id="{5232977F-42CB-6FB3-01F1-85D0CE2DDDCA}"/>
                    </a:ext>
                  </a:extLst>
                </p:cNvPr>
                <p:cNvGrpSpPr/>
                <p:nvPr/>
              </p:nvGrpSpPr>
              <p:grpSpPr>
                <a:xfrm>
                  <a:off x="3590632" y="5081233"/>
                  <a:ext cx="951789" cy="189656"/>
                  <a:chOff x="3590632" y="5081233"/>
                  <a:chExt cx="951789" cy="189656"/>
                </a:xfrm>
              </p:grpSpPr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xmlns="" id="{62294277-E568-A3A0-1354-D4F36C15C5B1}"/>
                      </a:ext>
                    </a:extLst>
                  </p:cNvPr>
                  <p:cNvSpPr/>
                  <p:nvPr/>
                </p:nvSpPr>
                <p:spPr>
                  <a:xfrm>
                    <a:off x="3590632" y="5081233"/>
                    <a:ext cx="951789" cy="189656"/>
                  </a:xfrm>
                  <a:custGeom>
                    <a:avLst/>
                    <a:gdLst>
                      <a:gd name="connsiteX0" fmla="*/ 120 w 951789"/>
                      <a:gd name="connsiteY0" fmla="*/ 30 h 189656"/>
                      <a:gd name="connsiteX1" fmla="*/ 951910 w 951789"/>
                      <a:gd name="connsiteY1" fmla="*/ 30 h 189656"/>
                      <a:gd name="connsiteX2" fmla="*/ 951910 w 951789"/>
                      <a:gd name="connsiteY2" fmla="*/ 30 h 189656"/>
                      <a:gd name="connsiteX3" fmla="*/ 951910 w 951789"/>
                      <a:gd name="connsiteY3" fmla="*/ 189686 h 189656"/>
                      <a:gd name="connsiteX4" fmla="*/ 951910 w 951789"/>
                      <a:gd name="connsiteY4" fmla="*/ 189686 h 189656"/>
                      <a:gd name="connsiteX5" fmla="*/ 120 w 951789"/>
                      <a:gd name="connsiteY5" fmla="*/ 189686 h 189656"/>
                      <a:gd name="connsiteX6" fmla="*/ 120 w 951789"/>
                      <a:gd name="connsiteY6" fmla="*/ 189686 h 189656"/>
                      <a:gd name="connsiteX7" fmla="*/ 120 w 95178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1789" h="189656">
                        <a:moveTo>
                          <a:pt x="120" y="30"/>
                        </a:moveTo>
                        <a:lnTo>
                          <a:pt x="951910" y="30"/>
                        </a:lnTo>
                        <a:lnTo>
                          <a:pt x="951910" y="30"/>
                        </a:lnTo>
                        <a:lnTo>
                          <a:pt x="951910" y="189686"/>
                        </a:lnTo>
                        <a:lnTo>
                          <a:pt x="951910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xmlns="" id="{1CDE02E3-EED8-60E6-547E-5ACFC6EE65AC}"/>
                      </a:ext>
                    </a:extLst>
                  </p:cNvPr>
                  <p:cNvSpPr/>
                  <p:nvPr/>
                </p:nvSpPr>
                <p:spPr>
                  <a:xfrm>
                    <a:off x="3590632" y="5081233"/>
                    <a:ext cx="951789" cy="189656"/>
                  </a:xfrm>
                  <a:custGeom>
                    <a:avLst/>
                    <a:gdLst>
                      <a:gd name="connsiteX0" fmla="*/ 120 w 951789"/>
                      <a:gd name="connsiteY0" fmla="*/ 30 h 189656"/>
                      <a:gd name="connsiteX1" fmla="*/ 951910 w 951789"/>
                      <a:gd name="connsiteY1" fmla="*/ 30 h 189656"/>
                      <a:gd name="connsiteX2" fmla="*/ 951910 w 951789"/>
                      <a:gd name="connsiteY2" fmla="*/ 30 h 189656"/>
                      <a:gd name="connsiteX3" fmla="*/ 951910 w 951789"/>
                      <a:gd name="connsiteY3" fmla="*/ 189686 h 189656"/>
                      <a:gd name="connsiteX4" fmla="*/ 951910 w 951789"/>
                      <a:gd name="connsiteY4" fmla="*/ 189686 h 189656"/>
                      <a:gd name="connsiteX5" fmla="*/ 120 w 951789"/>
                      <a:gd name="connsiteY5" fmla="*/ 189686 h 189656"/>
                      <a:gd name="connsiteX6" fmla="*/ 120 w 951789"/>
                      <a:gd name="connsiteY6" fmla="*/ 189686 h 189656"/>
                      <a:gd name="connsiteX7" fmla="*/ 120 w 95178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1789" h="189656">
                        <a:moveTo>
                          <a:pt x="120" y="30"/>
                        </a:moveTo>
                        <a:lnTo>
                          <a:pt x="951910" y="30"/>
                        </a:lnTo>
                        <a:lnTo>
                          <a:pt x="951910" y="30"/>
                        </a:lnTo>
                        <a:lnTo>
                          <a:pt x="951910" y="189686"/>
                        </a:lnTo>
                        <a:lnTo>
                          <a:pt x="951910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85" name="Graphic 5">
                  <a:extLst>
                    <a:ext uri="{FF2B5EF4-FFF2-40B4-BE49-F238E27FC236}">
                      <a16:creationId xmlns:a16="http://schemas.microsoft.com/office/drawing/2014/main" xmlns="" id="{17DE6797-ED59-D989-A294-682BA0B87E21}"/>
                    </a:ext>
                  </a:extLst>
                </p:cNvPr>
                <p:cNvGrpSpPr/>
                <p:nvPr/>
              </p:nvGrpSpPr>
              <p:grpSpPr>
                <a:xfrm>
                  <a:off x="4542421" y="5081233"/>
                  <a:ext cx="423017" cy="189656"/>
                  <a:chOff x="4542421" y="5081233"/>
                  <a:chExt cx="423017" cy="189656"/>
                </a:xfrm>
              </p:grpSpPr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xmlns="" id="{5CB110C0-8490-E5C7-129B-8361084B2777}"/>
                      </a:ext>
                    </a:extLst>
                  </p:cNvPr>
                  <p:cNvSpPr/>
                  <p:nvPr/>
                </p:nvSpPr>
                <p:spPr>
                  <a:xfrm>
                    <a:off x="4542421" y="5081233"/>
                    <a:ext cx="423017" cy="189656"/>
                  </a:xfrm>
                  <a:custGeom>
                    <a:avLst/>
                    <a:gdLst>
                      <a:gd name="connsiteX0" fmla="*/ 120 w 423017"/>
                      <a:gd name="connsiteY0" fmla="*/ 30 h 189656"/>
                      <a:gd name="connsiteX1" fmla="*/ 423138 w 423017"/>
                      <a:gd name="connsiteY1" fmla="*/ 30 h 189656"/>
                      <a:gd name="connsiteX2" fmla="*/ 423138 w 423017"/>
                      <a:gd name="connsiteY2" fmla="*/ 30 h 189656"/>
                      <a:gd name="connsiteX3" fmla="*/ 423138 w 423017"/>
                      <a:gd name="connsiteY3" fmla="*/ 189686 h 189656"/>
                      <a:gd name="connsiteX4" fmla="*/ 423138 w 423017"/>
                      <a:gd name="connsiteY4" fmla="*/ 189686 h 189656"/>
                      <a:gd name="connsiteX5" fmla="*/ 120 w 423017"/>
                      <a:gd name="connsiteY5" fmla="*/ 189686 h 189656"/>
                      <a:gd name="connsiteX6" fmla="*/ 120 w 423017"/>
                      <a:gd name="connsiteY6" fmla="*/ 189686 h 189656"/>
                      <a:gd name="connsiteX7" fmla="*/ 120 w 42301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3017" h="189656">
                        <a:moveTo>
                          <a:pt x="120" y="30"/>
                        </a:moveTo>
                        <a:lnTo>
                          <a:pt x="423138" y="30"/>
                        </a:lnTo>
                        <a:lnTo>
                          <a:pt x="423138" y="30"/>
                        </a:lnTo>
                        <a:lnTo>
                          <a:pt x="423138" y="189686"/>
                        </a:lnTo>
                        <a:lnTo>
                          <a:pt x="423138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xmlns="" id="{54F60491-81B3-9097-9CAB-9E2795378CC0}"/>
                      </a:ext>
                    </a:extLst>
                  </p:cNvPr>
                  <p:cNvSpPr/>
                  <p:nvPr/>
                </p:nvSpPr>
                <p:spPr>
                  <a:xfrm>
                    <a:off x="4542421" y="5081233"/>
                    <a:ext cx="423017" cy="189656"/>
                  </a:xfrm>
                  <a:custGeom>
                    <a:avLst/>
                    <a:gdLst>
                      <a:gd name="connsiteX0" fmla="*/ 120 w 423017"/>
                      <a:gd name="connsiteY0" fmla="*/ 30 h 189656"/>
                      <a:gd name="connsiteX1" fmla="*/ 423138 w 423017"/>
                      <a:gd name="connsiteY1" fmla="*/ 30 h 189656"/>
                      <a:gd name="connsiteX2" fmla="*/ 423138 w 423017"/>
                      <a:gd name="connsiteY2" fmla="*/ 30 h 189656"/>
                      <a:gd name="connsiteX3" fmla="*/ 423138 w 423017"/>
                      <a:gd name="connsiteY3" fmla="*/ 189686 h 189656"/>
                      <a:gd name="connsiteX4" fmla="*/ 423138 w 423017"/>
                      <a:gd name="connsiteY4" fmla="*/ 189686 h 189656"/>
                      <a:gd name="connsiteX5" fmla="*/ 120 w 423017"/>
                      <a:gd name="connsiteY5" fmla="*/ 189686 h 189656"/>
                      <a:gd name="connsiteX6" fmla="*/ 120 w 423017"/>
                      <a:gd name="connsiteY6" fmla="*/ 189686 h 189656"/>
                      <a:gd name="connsiteX7" fmla="*/ 120 w 42301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3017" h="189656">
                        <a:moveTo>
                          <a:pt x="120" y="30"/>
                        </a:moveTo>
                        <a:lnTo>
                          <a:pt x="423138" y="30"/>
                        </a:lnTo>
                        <a:lnTo>
                          <a:pt x="423138" y="30"/>
                        </a:lnTo>
                        <a:lnTo>
                          <a:pt x="423138" y="189686"/>
                        </a:lnTo>
                        <a:lnTo>
                          <a:pt x="423138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70" name="Graphic 5">
                <a:extLst>
                  <a:ext uri="{FF2B5EF4-FFF2-40B4-BE49-F238E27FC236}">
                    <a16:creationId xmlns:a16="http://schemas.microsoft.com/office/drawing/2014/main" xmlns="" id="{DD40DB07-0F33-36AF-3762-47E246F9FB6E}"/>
                  </a:ext>
                </a:extLst>
              </p:cNvPr>
              <p:cNvGrpSpPr/>
              <p:nvPr/>
            </p:nvGrpSpPr>
            <p:grpSpPr>
              <a:xfrm>
                <a:off x="3590632" y="5352171"/>
                <a:ext cx="1163298" cy="189656"/>
                <a:chOff x="3590632" y="5352171"/>
                <a:chExt cx="1163298" cy="189656"/>
              </a:xfrm>
            </p:grpSpPr>
            <p:grpSp>
              <p:nvGrpSpPr>
                <p:cNvPr id="378" name="Graphic 5">
                  <a:extLst>
                    <a:ext uri="{FF2B5EF4-FFF2-40B4-BE49-F238E27FC236}">
                      <a16:creationId xmlns:a16="http://schemas.microsoft.com/office/drawing/2014/main" xmlns="" id="{BFAF20C8-E422-DDD3-F571-EB903866CDD0}"/>
                    </a:ext>
                  </a:extLst>
                </p:cNvPr>
                <p:cNvGrpSpPr/>
                <p:nvPr/>
              </p:nvGrpSpPr>
              <p:grpSpPr>
                <a:xfrm>
                  <a:off x="3590632" y="5352171"/>
                  <a:ext cx="951789" cy="189656"/>
                  <a:chOff x="3590632" y="5352171"/>
                  <a:chExt cx="951789" cy="189656"/>
                </a:xfrm>
              </p:grpSpPr>
              <p:sp>
                <p:nvSpPr>
                  <p:cNvPr id="382" name="Freeform 381">
                    <a:extLst>
                      <a:ext uri="{FF2B5EF4-FFF2-40B4-BE49-F238E27FC236}">
                        <a16:creationId xmlns:a16="http://schemas.microsoft.com/office/drawing/2014/main" xmlns="" id="{1C26E20E-7511-A2B4-194F-9FEA659033BC}"/>
                      </a:ext>
                    </a:extLst>
                  </p:cNvPr>
                  <p:cNvSpPr/>
                  <p:nvPr/>
                </p:nvSpPr>
                <p:spPr>
                  <a:xfrm>
                    <a:off x="3590632" y="5352171"/>
                    <a:ext cx="951789" cy="189656"/>
                  </a:xfrm>
                  <a:custGeom>
                    <a:avLst/>
                    <a:gdLst>
                      <a:gd name="connsiteX0" fmla="*/ 120 w 951789"/>
                      <a:gd name="connsiteY0" fmla="*/ 30 h 189656"/>
                      <a:gd name="connsiteX1" fmla="*/ 951910 w 951789"/>
                      <a:gd name="connsiteY1" fmla="*/ 30 h 189656"/>
                      <a:gd name="connsiteX2" fmla="*/ 951910 w 951789"/>
                      <a:gd name="connsiteY2" fmla="*/ 30 h 189656"/>
                      <a:gd name="connsiteX3" fmla="*/ 951910 w 951789"/>
                      <a:gd name="connsiteY3" fmla="*/ 189686 h 189656"/>
                      <a:gd name="connsiteX4" fmla="*/ 951910 w 951789"/>
                      <a:gd name="connsiteY4" fmla="*/ 189686 h 189656"/>
                      <a:gd name="connsiteX5" fmla="*/ 120 w 951789"/>
                      <a:gd name="connsiteY5" fmla="*/ 189686 h 189656"/>
                      <a:gd name="connsiteX6" fmla="*/ 120 w 951789"/>
                      <a:gd name="connsiteY6" fmla="*/ 189686 h 189656"/>
                      <a:gd name="connsiteX7" fmla="*/ 120 w 95178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1789" h="189656">
                        <a:moveTo>
                          <a:pt x="120" y="30"/>
                        </a:moveTo>
                        <a:lnTo>
                          <a:pt x="951910" y="30"/>
                        </a:lnTo>
                        <a:lnTo>
                          <a:pt x="951910" y="30"/>
                        </a:lnTo>
                        <a:lnTo>
                          <a:pt x="951910" y="189686"/>
                        </a:lnTo>
                        <a:lnTo>
                          <a:pt x="951910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83" name="Freeform 382">
                    <a:extLst>
                      <a:ext uri="{FF2B5EF4-FFF2-40B4-BE49-F238E27FC236}">
                        <a16:creationId xmlns:a16="http://schemas.microsoft.com/office/drawing/2014/main" xmlns="" id="{5BDDF5F8-EC37-B67A-82E4-6CCDB60C0AC3}"/>
                      </a:ext>
                    </a:extLst>
                  </p:cNvPr>
                  <p:cNvSpPr/>
                  <p:nvPr/>
                </p:nvSpPr>
                <p:spPr>
                  <a:xfrm>
                    <a:off x="3590632" y="5352171"/>
                    <a:ext cx="951789" cy="189656"/>
                  </a:xfrm>
                  <a:custGeom>
                    <a:avLst/>
                    <a:gdLst>
                      <a:gd name="connsiteX0" fmla="*/ 120 w 951789"/>
                      <a:gd name="connsiteY0" fmla="*/ 30 h 189656"/>
                      <a:gd name="connsiteX1" fmla="*/ 951910 w 951789"/>
                      <a:gd name="connsiteY1" fmla="*/ 30 h 189656"/>
                      <a:gd name="connsiteX2" fmla="*/ 951910 w 951789"/>
                      <a:gd name="connsiteY2" fmla="*/ 30 h 189656"/>
                      <a:gd name="connsiteX3" fmla="*/ 951910 w 951789"/>
                      <a:gd name="connsiteY3" fmla="*/ 189686 h 189656"/>
                      <a:gd name="connsiteX4" fmla="*/ 951910 w 951789"/>
                      <a:gd name="connsiteY4" fmla="*/ 189686 h 189656"/>
                      <a:gd name="connsiteX5" fmla="*/ 120 w 951789"/>
                      <a:gd name="connsiteY5" fmla="*/ 189686 h 189656"/>
                      <a:gd name="connsiteX6" fmla="*/ 120 w 951789"/>
                      <a:gd name="connsiteY6" fmla="*/ 189686 h 189656"/>
                      <a:gd name="connsiteX7" fmla="*/ 120 w 95178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1789" h="189656">
                        <a:moveTo>
                          <a:pt x="120" y="30"/>
                        </a:moveTo>
                        <a:lnTo>
                          <a:pt x="951910" y="30"/>
                        </a:lnTo>
                        <a:lnTo>
                          <a:pt x="951910" y="30"/>
                        </a:lnTo>
                        <a:lnTo>
                          <a:pt x="951910" y="189686"/>
                        </a:lnTo>
                        <a:lnTo>
                          <a:pt x="951910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79" name="Graphic 5">
                  <a:extLst>
                    <a:ext uri="{FF2B5EF4-FFF2-40B4-BE49-F238E27FC236}">
                      <a16:creationId xmlns:a16="http://schemas.microsoft.com/office/drawing/2014/main" xmlns="" id="{8169C87E-CEDE-70B9-D1FD-FB6EABD8C125}"/>
                    </a:ext>
                  </a:extLst>
                </p:cNvPr>
                <p:cNvGrpSpPr/>
                <p:nvPr/>
              </p:nvGrpSpPr>
              <p:grpSpPr>
                <a:xfrm>
                  <a:off x="4542421" y="5352171"/>
                  <a:ext cx="211508" cy="189656"/>
                  <a:chOff x="4542421" y="5352171"/>
                  <a:chExt cx="211508" cy="189656"/>
                </a:xfrm>
              </p:grpSpPr>
              <p:sp>
                <p:nvSpPr>
                  <p:cNvPr id="380" name="Freeform 379">
                    <a:extLst>
                      <a:ext uri="{FF2B5EF4-FFF2-40B4-BE49-F238E27FC236}">
                        <a16:creationId xmlns:a16="http://schemas.microsoft.com/office/drawing/2014/main" xmlns="" id="{717A7303-DF95-805C-23FA-1BD6404DE505}"/>
                      </a:ext>
                    </a:extLst>
                  </p:cNvPr>
                  <p:cNvSpPr/>
                  <p:nvPr/>
                </p:nvSpPr>
                <p:spPr>
                  <a:xfrm>
                    <a:off x="4542421" y="5352171"/>
                    <a:ext cx="211508" cy="189656"/>
                  </a:xfrm>
                  <a:custGeom>
                    <a:avLst/>
                    <a:gdLst>
                      <a:gd name="connsiteX0" fmla="*/ 120 w 211508"/>
                      <a:gd name="connsiteY0" fmla="*/ 30 h 189656"/>
                      <a:gd name="connsiteX1" fmla="*/ 211629 w 211508"/>
                      <a:gd name="connsiteY1" fmla="*/ 30 h 189656"/>
                      <a:gd name="connsiteX2" fmla="*/ 211629 w 211508"/>
                      <a:gd name="connsiteY2" fmla="*/ 30 h 189656"/>
                      <a:gd name="connsiteX3" fmla="*/ 211629 w 211508"/>
                      <a:gd name="connsiteY3" fmla="*/ 189686 h 189656"/>
                      <a:gd name="connsiteX4" fmla="*/ 211629 w 211508"/>
                      <a:gd name="connsiteY4" fmla="*/ 189686 h 189656"/>
                      <a:gd name="connsiteX5" fmla="*/ 120 w 211508"/>
                      <a:gd name="connsiteY5" fmla="*/ 189686 h 189656"/>
                      <a:gd name="connsiteX6" fmla="*/ 120 w 211508"/>
                      <a:gd name="connsiteY6" fmla="*/ 189686 h 189656"/>
                      <a:gd name="connsiteX7" fmla="*/ 120 w 21150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1508" h="189656">
                        <a:moveTo>
                          <a:pt x="120" y="30"/>
                        </a:moveTo>
                        <a:lnTo>
                          <a:pt x="211629" y="30"/>
                        </a:lnTo>
                        <a:lnTo>
                          <a:pt x="211629" y="30"/>
                        </a:lnTo>
                        <a:lnTo>
                          <a:pt x="211629" y="189686"/>
                        </a:lnTo>
                        <a:lnTo>
                          <a:pt x="211629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81" name="Freeform 380">
                    <a:extLst>
                      <a:ext uri="{FF2B5EF4-FFF2-40B4-BE49-F238E27FC236}">
                        <a16:creationId xmlns:a16="http://schemas.microsoft.com/office/drawing/2014/main" xmlns="" id="{E7EA7DDE-42B4-8873-C3CF-ECCB32A1A3FE}"/>
                      </a:ext>
                    </a:extLst>
                  </p:cNvPr>
                  <p:cNvSpPr/>
                  <p:nvPr/>
                </p:nvSpPr>
                <p:spPr>
                  <a:xfrm>
                    <a:off x="4542421" y="5352171"/>
                    <a:ext cx="211508" cy="189656"/>
                  </a:xfrm>
                  <a:custGeom>
                    <a:avLst/>
                    <a:gdLst>
                      <a:gd name="connsiteX0" fmla="*/ 120 w 211508"/>
                      <a:gd name="connsiteY0" fmla="*/ 30 h 189656"/>
                      <a:gd name="connsiteX1" fmla="*/ 211629 w 211508"/>
                      <a:gd name="connsiteY1" fmla="*/ 30 h 189656"/>
                      <a:gd name="connsiteX2" fmla="*/ 211629 w 211508"/>
                      <a:gd name="connsiteY2" fmla="*/ 30 h 189656"/>
                      <a:gd name="connsiteX3" fmla="*/ 211629 w 211508"/>
                      <a:gd name="connsiteY3" fmla="*/ 189686 h 189656"/>
                      <a:gd name="connsiteX4" fmla="*/ 211629 w 211508"/>
                      <a:gd name="connsiteY4" fmla="*/ 189686 h 189656"/>
                      <a:gd name="connsiteX5" fmla="*/ 120 w 211508"/>
                      <a:gd name="connsiteY5" fmla="*/ 189686 h 189656"/>
                      <a:gd name="connsiteX6" fmla="*/ 120 w 211508"/>
                      <a:gd name="connsiteY6" fmla="*/ 189686 h 189656"/>
                      <a:gd name="connsiteX7" fmla="*/ 120 w 21150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1508" h="189656">
                        <a:moveTo>
                          <a:pt x="120" y="30"/>
                        </a:moveTo>
                        <a:lnTo>
                          <a:pt x="211629" y="30"/>
                        </a:lnTo>
                        <a:lnTo>
                          <a:pt x="211629" y="30"/>
                        </a:lnTo>
                        <a:lnTo>
                          <a:pt x="211629" y="189686"/>
                        </a:lnTo>
                        <a:lnTo>
                          <a:pt x="211629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371" name="Graphic 5">
                <a:extLst>
                  <a:ext uri="{FF2B5EF4-FFF2-40B4-BE49-F238E27FC236}">
                    <a16:creationId xmlns:a16="http://schemas.microsoft.com/office/drawing/2014/main" xmlns="" id="{F4ABE532-3D00-16C8-6F02-B203D5CAD358}"/>
                  </a:ext>
                </a:extLst>
              </p:cNvPr>
              <p:cNvGrpSpPr/>
              <p:nvPr/>
            </p:nvGrpSpPr>
            <p:grpSpPr>
              <a:xfrm>
                <a:off x="3590632" y="5623109"/>
                <a:ext cx="1269052" cy="189656"/>
                <a:chOff x="3590632" y="5623109"/>
                <a:chExt cx="1269052" cy="189656"/>
              </a:xfrm>
            </p:grpSpPr>
            <p:grpSp>
              <p:nvGrpSpPr>
                <p:cNvPr id="372" name="Graphic 5">
                  <a:extLst>
                    <a:ext uri="{FF2B5EF4-FFF2-40B4-BE49-F238E27FC236}">
                      <a16:creationId xmlns:a16="http://schemas.microsoft.com/office/drawing/2014/main" xmlns="" id="{B9C40F87-B226-74D9-E6AB-3B2AFC7C2E02}"/>
                    </a:ext>
                  </a:extLst>
                </p:cNvPr>
                <p:cNvGrpSpPr/>
                <p:nvPr/>
              </p:nvGrpSpPr>
              <p:grpSpPr>
                <a:xfrm>
                  <a:off x="3590632" y="5623109"/>
                  <a:ext cx="951789" cy="189656"/>
                  <a:chOff x="3590632" y="5623109"/>
                  <a:chExt cx="951789" cy="189656"/>
                </a:xfrm>
              </p:grpSpPr>
              <p:sp>
                <p:nvSpPr>
                  <p:cNvPr id="376" name="Freeform 375">
                    <a:extLst>
                      <a:ext uri="{FF2B5EF4-FFF2-40B4-BE49-F238E27FC236}">
                        <a16:creationId xmlns:a16="http://schemas.microsoft.com/office/drawing/2014/main" xmlns="" id="{A76AF7BA-83A2-C0A4-BEA1-65C7A3BB2C81}"/>
                      </a:ext>
                    </a:extLst>
                  </p:cNvPr>
                  <p:cNvSpPr/>
                  <p:nvPr/>
                </p:nvSpPr>
                <p:spPr>
                  <a:xfrm>
                    <a:off x="3590632" y="5623109"/>
                    <a:ext cx="951789" cy="189656"/>
                  </a:xfrm>
                  <a:custGeom>
                    <a:avLst/>
                    <a:gdLst>
                      <a:gd name="connsiteX0" fmla="*/ 120 w 951789"/>
                      <a:gd name="connsiteY0" fmla="*/ 30 h 189656"/>
                      <a:gd name="connsiteX1" fmla="*/ 951910 w 951789"/>
                      <a:gd name="connsiteY1" fmla="*/ 30 h 189656"/>
                      <a:gd name="connsiteX2" fmla="*/ 951910 w 951789"/>
                      <a:gd name="connsiteY2" fmla="*/ 30 h 189656"/>
                      <a:gd name="connsiteX3" fmla="*/ 951910 w 951789"/>
                      <a:gd name="connsiteY3" fmla="*/ 189687 h 189656"/>
                      <a:gd name="connsiteX4" fmla="*/ 951910 w 951789"/>
                      <a:gd name="connsiteY4" fmla="*/ 189687 h 189656"/>
                      <a:gd name="connsiteX5" fmla="*/ 120 w 951789"/>
                      <a:gd name="connsiteY5" fmla="*/ 189687 h 189656"/>
                      <a:gd name="connsiteX6" fmla="*/ 120 w 951789"/>
                      <a:gd name="connsiteY6" fmla="*/ 189687 h 189656"/>
                      <a:gd name="connsiteX7" fmla="*/ 120 w 95178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1789" h="189656">
                        <a:moveTo>
                          <a:pt x="120" y="30"/>
                        </a:moveTo>
                        <a:lnTo>
                          <a:pt x="951910" y="30"/>
                        </a:lnTo>
                        <a:lnTo>
                          <a:pt x="951910" y="30"/>
                        </a:lnTo>
                        <a:lnTo>
                          <a:pt x="951910" y="189687"/>
                        </a:lnTo>
                        <a:lnTo>
                          <a:pt x="95191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77" name="Freeform 376">
                    <a:extLst>
                      <a:ext uri="{FF2B5EF4-FFF2-40B4-BE49-F238E27FC236}">
                        <a16:creationId xmlns:a16="http://schemas.microsoft.com/office/drawing/2014/main" xmlns="" id="{09B2DE1B-90A7-2AC8-090C-AC3B1937934A}"/>
                      </a:ext>
                    </a:extLst>
                  </p:cNvPr>
                  <p:cNvSpPr/>
                  <p:nvPr/>
                </p:nvSpPr>
                <p:spPr>
                  <a:xfrm>
                    <a:off x="3590632" y="5623109"/>
                    <a:ext cx="951789" cy="189656"/>
                  </a:xfrm>
                  <a:custGeom>
                    <a:avLst/>
                    <a:gdLst>
                      <a:gd name="connsiteX0" fmla="*/ 120 w 951789"/>
                      <a:gd name="connsiteY0" fmla="*/ 30 h 189656"/>
                      <a:gd name="connsiteX1" fmla="*/ 951910 w 951789"/>
                      <a:gd name="connsiteY1" fmla="*/ 30 h 189656"/>
                      <a:gd name="connsiteX2" fmla="*/ 951910 w 951789"/>
                      <a:gd name="connsiteY2" fmla="*/ 30 h 189656"/>
                      <a:gd name="connsiteX3" fmla="*/ 951910 w 951789"/>
                      <a:gd name="connsiteY3" fmla="*/ 189687 h 189656"/>
                      <a:gd name="connsiteX4" fmla="*/ 951910 w 951789"/>
                      <a:gd name="connsiteY4" fmla="*/ 189687 h 189656"/>
                      <a:gd name="connsiteX5" fmla="*/ 120 w 951789"/>
                      <a:gd name="connsiteY5" fmla="*/ 189687 h 189656"/>
                      <a:gd name="connsiteX6" fmla="*/ 120 w 951789"/>
                      <a:gd name="connsiteY6" fmla="*/ 189687 h 189656"/>
                      <a:gd name="connsiteX7" fmla="*/ 120 w 951789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1789" h="189656">
                        <a:moveTo>
                          <a:pt x="120" y="30"/>
                        </a:moveTo>
                        <a:lnTo>
                          <a:pt x="951910" y="30"/>
                        </a:lnTo>
                        <a:lnTo>
                          <a:pt x="951910" y="30"/>
                        </a:lnTo>
                        <a:lnTo>
                          <a:pt x="951910" y="189687"/>
                        </a:lnTo>
                        <a:lnTo>
                          <a:pt x="95191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373" name="Graphic 5">
                  <a:extLst>
                    <a:ext uri="{FF2B5EF4-FFF2-40B4-BE49-F238E27FC236}">
                      <a16:creationId xmlns:a16="http://schemas.microsoft.com/office/drawing/2014/main" xmlns="" id="{7EF5CF62-66B0-8984-D0FB-BF6B34AC2774}"/>
                    </a:ext>
                  </a:extLst>
                </p:cNvPr>
                <p:cNvGrpSpPr/>
                <p:nvPr/>
              </p:nvGrpSpPr>
              <p:grpSpPr>
                <a:xfrm>
                  <a:off x="4542421" y="5623109"/>
                  <a:ext cx="317263" cy="189656"/>
                  <a:chOff x="4542421" y="5623109"/>
                  <a:chExt cx="317263" cy="189656"/>
                </a:xfrm>
              </p:grpSpPr>
              <p:sp>
                <p:nvSpPr>
                  <p:cNvPr id="374" name="Freeform 373">
                    <a:extLst>
                      <a:ext uri="{FF2B5EF4-FFF2-40B4-BE49-F238E27FC236}">
                        <a16:creationId xmlns:a16="http://schemas.microsoft.com/office/drawing/2014/main" xmlns="" id="{2B348A57-1866-7E7A-63C8-CC9D491D176F}"/>
                      </a:ext>
                    </a:extLst>
                  </p:cNvPr>
                  <p:cNvSpPr/>
                  <p:nvPr/>
                </p:nvSpPr>
                <p:spPr>
                  <a:xfrm>
                    <a:off x="4542421" y="5623109"/>
                    <a:ext cx="317263" cy="189656"/>
                  </a:xfrm>
                  <a:custGeom>
                    <a:avLst/>
                    <a:gdLst>
                      <a:gd name="connsiteX0" fmla="*/ 120 w 317263"/>
                      <a:gd name="connsiteY0" fmla="*/ 30 h 189656"/>
                      <a:gd name="connsiteX1" fmla="*/ 317384 w 317263"/>
                      <a:gd name="connsiteY1" fmla="*/ 30 h 189656"/>
                      <a:gd name="connsiteX2" fmla="*/ 317384 w 317263"/>
                      <a:gd name="connsiteY2" fmla="*/ 30 h 189656"/>
                      <a:gd name="connsiteX3" fmla="*/ 317384 w 317263"/>
                      <a:gd name="connsiteY3" fmla="*/ 189687 h 189656"/>
                      <a:gd name="connsiteX4" fmla="*/ 317384 w 317263"/>
                      <a:gd name="connsiteY4" fmla="*/ 189687 h 189656"/>
                      <a:gd name="connsiteX5" fmla="*/ 120 w 317263"/>
                      <a:gd name="connsiteY5" fmla="*/ 189687 h 189656"/>
                      <a:gd name="connsiteX6" fmla="*/ 120 w 317263"/>
                      <a:gd name="connsiteY6" fmla="*/ 189687 h 189656"/>
                      <a:gd name="connsiteX7" fmla="*/ 120 w 317263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263" h="189656">
                        <a:moveTo>
                          <a:pt x="120" y="30"/>
                        </a:moveTo>
                        <a:lnTo>
                          <a:pt x="317384" y="30"/>
                        </a:lnTo>
                        <a:lnTo>
                          <a:pt x="317384" y="30"/>
                        </a:lnTo>
                        <a:lnTo>
                          <a:pt x="317384" y="189687"/>
                        </a:lnTo>
                        <a:lnTo>
                          <a:pt x="317384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375" name="Freeform 374">
                    <a:extLst>
                      <a:ext uri="{FF2B5EF4-FFF2-40B4-BE49-F238E27FC236}">
                        <a16:creationId xmlns:a16="http://schemas.microsoft.com/office/drawing/2014/main" xmlns="" id="{5B8C39AD-A590-0FA3-444D-ACB1AE7A0E07}"/>
                      </a:ext>
                    </a:extLst>
                  </p:cNvPr>
                  <p:cNvSpPr/>
                  <p:nvPr/>
                </p:nvSpPr>
                <p:spPr>
                  <a:xfrm>
                    <a:off x="4542421" y="5623109"/>
                    <a:ext cx="317263" cy="189656"/>
                  </a:xfrm>
                  <a:custGeom>
                    <a:avLst/>
                    <a:gdLst>
                      <a:gd name="connsiteX0" fmla="*/ 120 w 317263"/>
                      <a:gd name="connsiteY0" fmla="*/ 30 h 189656"/>
                      <a:gd name="connsiteX1" fmla="*/ 317384 w 317263"/>
                      <a:gd name="connsiteY1" fmla="*/ 30 h 189656"/>
                      <a:gd name="connsiteX2" fmla="*/ 317384 w 317263"/>
                      <a:gd name="connsiteY2" fmla="*/ 30 h 189656"/>
                      <a:gd name="connsiteX3" fmla="*/ 317384 w 317263"/>
                      <a:gd name="connsiteY3" fmla="*/ 189687 h 189656"/>
                      <a:gd name="connsiteX4" fmla="*/ 317384 w 317263"/>
                      <a:gd name="connsiteY4" fmla="*/ 189687 h 189656"/>
                      <a:gd name="connsiteX5" fmla="*/ 120 w 317263"/>
                      <a:gd name="connsiteY5" fmla="*/ 189687 h 189656"/>
                      <a:gd name="connsiteX6" fmla="*/ 120 w 317263"/>
                      <a:gd name="connsiteY6" fmla="*/ 189687 h 189656"/>
                      <a:gd name="connsiteX7" fmla="*/ 120 w 317263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263" h="189656">
                        <a:moveTo>
                          <a:pt x="120" y="30"/>
                        </a:moveTo>
                        <a:lnTo>
                          <a:pt x="317384" y="30"/>
                        </a:lnTo>
                        <a:lnTo>
                          <a:pt x="317384" y="30"/>
                        </a:lnTo>
                        <a:lnTo>
                          <a:pt x="317384" y="189687"/>
                        </a:lnTo>
                        <a:lnTo>
                          <a:pt x="317384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</p:grpSp>
        <p:grpSp>
          <p:nvGrpSpPr>
            <p:cNvPr id="283" name="Graphic 5">
              <a:extLst>
                <a:ext uri="{FF2B5EF4-FFF2-40B4-BE49-F238E27FC236}">
                  <a16:creationId xmlns:a16="http://schemas.microsoft.com/office/drawing/2014/main" xmlns="" id="{41941C6A-0FA0-583B-4C6B-AE064E8E2DAA}"/>
                </a:ext>
              </a:extLst>
            </p:cNvPr>
            <p:cNvGrpSpPr/>
            <p:nvPr/>
          </p:nvGrpSpPr>
          <p:grpSpPr>
            <a:xfrm>
              <a:off x="2321579" y="5812766"/>
              <a:ext cx="3287911" cy="210502"/>
              <a:chOff x="2321579" y="5812766"/>
              <a:chExt cx="3287911" cy="210502"/>
            </a:xfrm>
          </p:grpSpPr>
          <p:grpSp>
            <p:nvGrpSpPr>
              <p:cNvPr id="328" name="Graphic 5">
                <a:extLst>
                  <a:ext uri="{FF2B5EF4-FFF2-40B4-BE49-F238E27FC236}">
                    <a16:creationId xmlns:a16="http://schemas.microsoft.com/office/drawing/2014/main" xmlns="" id="{A5BB8DB5-6929-5E14-6E8F-D92075654079}"/>
                  </a:ext>
                </a:extLst>
              </p:cNvPr>
              <p:cNvGrpSpPr/>
              <p:nvPr/>
            </p:nvGrpSpPr>
            <p:grpSpPr>
              <a:xfrm>
                <a:off x="2559527" y="5812766"/>
                <a:ext cx="2908245" cy="47625"/>
                <a:chOff x="2559527" y="5812766"/>
                <a:chExt cx="2908245" cy="47625"/>
              </a:xfrm>
            </p:grpSpPr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xmlns="" id="{DA70F4F4-7EBE-E3A6-185F-13159A1C7D47}"/>
                    </a:ext>
                  </a:extLst>
                </p:cNvPr>
                <p:cNvSpPr/>
                <p:nvPr/>
              </p:nvSpPr>
              <p:spPr>
                <a:xfrm>
                  <a:off x="2559527" y="5812766"/>
                  <a:ext cx="9525" cy="47625"/>
                </a:xfrm>
                <a:custGeom>
                  <a:avLst/>
                  <a:gdLst>
                    <a:gd name="connsiteX0" fmla="*/ 145 w 9525"/>
                    <a:gd name="connsiteY0" fmla="*/ 448 h 47625"/>
                    <a:gd name="connsiteX1" fmla="*/ 14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45" y="448"/>
                      </a:moveTo>
                      <a:lnTo>
                        <a:pt x="14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xmlns="" id="{4614C484-081E-F450-FA2C-0399B20C39CA}"/>
                    </a:ext>
                  </a:extLst>
                </p:cNvPr>
                <p:cNvSpPr/>
                <p:nvPr/>
              </p:nvSpPr>
              <p:spPr>
                <a:xfrm>
                  <a:off x="2691720" y="5812766"/>
                  <a:ext cx="9525" cy="47625"/>
                </a:xfrm>
                <a:custGeom>
                  <a:avLst/>
                  <a:gdLst>
                    <a:gd name="connsiteX0" fmla="*/ 159 w 9525"/>
                    <a:gd name="connsiteY0" fmla="*/ 448 h 47625"/>
                    <a:gd name="connsiteX1" fmla="*/ 15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59" y="448"/>
                      </a:moveTo>
                      <a:lnTo>
                        <a:pt x="15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xmlns="" id="{E0D28CAA-A73B-2AED-F503-C1F45452882B}"/>
                    </a:ext>
                  </a:extLst>
                </p:cNvPr>
                <p:cNvSpPr/>
                <p:nvPr/>
              </p:nvSpPr>
              <p:spPr>
                <a:xfrm>
                  <a:off x="2823913" y="5812766"/>
                  <a:ext cx="9525" cy="47625"/>
                </a:xfrm>
                <a:custGeom>
                  <a:avLst/>
                  <a:gdLst>
                    <a:gd name="connsiteX0" fmla="*/ 173 w 9525"/>
                    <a:gd name="connsiteY0" fmla="*/ 448 h 47625"/>
                    <a:gd name="connsiteX1" fmla="*/ 17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73" y="448"/>
                      </a:moveTo>
                      <a:lnTo>
                        <a:pt x="17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xmlns="" id="{090AA693-0688-94C7-EC68-07BBCB2F5B32}"/>
                    </a:ext>
                  </a:extLst>
                </p:cNvPr>
                <p:cNvSpPr/>
                <p:nvPr/>
              </p:nvSpPr>
              <p:spPr>
                <a:xfrm>
                  <a:off x="3088299" y="5812766"/>
                  <a:ext cx="9525" cy="47625"/>
                </a:xfrm>
                <a:custGeom>
                  <a:avLst/>
                  <a:gdLst>
                    <a:gd name="connsiteX0" fmla="*/ 201 w 9525"/>
                    <a:gd name="connsiteY0" fmla="*/ 448 h 47625"/>
                    <a:gd name="connsiteX1" fmla="*/ 201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01" y="448"/>
                      </a:moveTo>
                      <a:lnTo>
                        <a:pt x="201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xmlns="" id="{CA2E8253-8CD7-481E-2852-B15C8BFA7692}"/>
                    </a:ext>
                  </a:extLst>
                </p:cNvPr>
                <p:cNvSpPr/>
                <p:nvPr/>
              </p:nvSpPr>
              <p:spPr>
                <a:xfrm>
                  <a:off x="3220492" y="5812766"/>
                  <a:ext cx="9525" cy="47625"/>
                </a:xfrm>
                <a:custGeom>
                  <a:avLst/>
                  <a:gdLst>
                    <a:gd name="connsiteX0" fmla="*/ 215 w 9525"/>
                    <a:gd name="connsiteY0" fmla="*/ 448 h 47625"/>
                    <a:gd name="connsiteX1" fmla="*/ 21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15" y="448"/>
                      </a:moveTo>
                      <a:lnTo>
                        <a:pt x="21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xmlns="" id="{F3589077-3757-D27F-016A-0E9991CE0464}"/>
                    </a:ext>
                  </a:extLst>
                </p:cNvPr>
                <p:cNvSpPr/>
                <p:nvPr/>
              </p:nvSpPr>
              <p:spPr>
                <a:xfrm>
                  <a:off x="3352685" y="5812766"/>
                  <a:ext cx="9525" cy="47625"/>
                </a:xfrm>
                <a:custGeom>
                  <a:avLst/>
                  <a:gdLst>
                    <a:gd name="connsiteX0" fmla="*/ 229 w 9525"/>
                    <a:gd name="connsiteY0" fmla="*/ 448 h 47625"/>
                    <a:gd name="connsiteX1" fmla="*/ 22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29" y="448"/>
                      </a:moveTo>
                      <a:lnTo>
                        <a:pt x="22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xmlns="" id="{65AFE2CF-22FE-D6FA-3F24-4CBB7B2AD01F}"/>
                    </a:ext>
                  </a:extLst>
                </p:cNvPr>
                <p:cNvSpPr/>
                <p:nvPr/>
              </p:nvSpPr>
              <p:spPr>
                <a:xfrm>
                  <a:off x="3617071" y="5812766"/>
                  <a:ext cx="9525" cy="47625"/>
                </a:xfrm>
                <a:custGeom>
                  <a:avLst/>
                  <a:gdLst>
                    <a:gd name="connsiteX0" fmla="*/ 256 w 9525"/>
                    <a:gd name="connsiteY0" fmla="*/ 448 h 47625"/>
                    <a:gd name="connsiteX1" fmla="*/ 256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56" y="448"/>
                      </a:moveTo>
                      <a:lnTo>
                        <a:pt x="256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xmlns="" id="{44CE12AB-5413-3C27-01C2-22F2E86DE260}"/>
                    </a:ext>
                  </a:extLst>
                </p:cNvPr>
                <p:cNvSpPr/>
                <p:nvPr/>
              </p:nvSpPr>
              <p:spPr>
                <a:xfrm>
                  <a:off x="3749264" y="5812766"/>
                  <a:ext cx="9525" cy="47625"/>
                </a:xfrm>
                <a:custGeom>
                  <a:avLst/>
                  <a:gdLst>
                    <a:gd name="connsiteX0" fmla="*/ 270 w 9525"/>
                    <a:gd name="connsiteY0" fmla="*/ 448 h 47625"/>
                    <a:gd name="connsiteX1" fmla="*/ 27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70" y="448"/>
                      </a:moveTo>
                      <a:lnTo>
                        <a:pt x="27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xmlns="" id="{A43C2433-39AF-F0E7-8E1F-4DAB13F6FDFB}"/>
                    </a:ext>
                  </a:extLst>
                </p:cNvPr>
                <p:cNvSpPr/>
                <p:nvPr/>
              </p:nvSpPr>
              <p:spPr>
                <a:xfrm>
                  <a:off x="3881457" y="5812766"/>
                  <a:ext cx="9525" cy="47625"/>
                </a:xfrm>
                <a:custGeom>
                  <a:avLst/>
                  <a:gdLst>
                    <a:gd name="connsiteX0" fmla="*/ 284 w 9525"/>
                    <a:gd name="connsiteY0" fmla="*/ 448 h 47625"/>
                    <a:gd name="connsiteX1" fmla="*/ 284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84" y="448"/>
                      </a:moveTo>
                      <a:lnTo>
                        <a:pt x="284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xmlns="" id="{12094A7D-1778-C1BE-D02D-4728FA327997}"/>
                    </a:ext>
                  </a:extLst>
                </p:cNvPr>
                <p:cNvSpPr/>
                <p:nvPr/>
              </p:nvSpPr>
              <p:spPr>
                <a:xfrm>
                  <a:off x="4145843" y="5812766"/>
                  <a:ext cx="9525" cy="47625"/>
                </a:xfrm>
                <a:custGeom>
                  <a:avLst/>
                  <a:gdLst>
                    <a:gd name="connsiteX0" fmla="*/ 312 w 9525"/>
                    <a:gd name="connsiteY0" fmla="*/ 448 h 47625"/>
                    <a:gd name="connsiteX1" fmla="*/ 312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12" y="448"/>
                      </a:moveTo>
                      <a:lnTo>
                        <a:pt x="312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xmlns="" id="{5AE7D6B7-E69B-EA0B-97FA-EECFF0AD39FA}"/>
                    </a:ext>
                  </a:extLst>
                </p:cNvPr>
                <p:cNvSpPr/>
                <p:nvPr/>
              </p:nvSpPr>
              <p:spPr>
                <a:xfrm>
                  <a:off x="4278035" y="5812766"/>
                  <a:ext cx="9525" cy="47625"/>
                </a:xfrm>
                <a:custGeom>
                  <a:avLst/>
                  <a:gdLst>
                    <a:gd name="connsiteX0" fmla="*/ 326 w 9525"/>
                    <a:gd name="connsiteY0" fmla="*/ 448 h 47625"/>
                    <a:gd name="connsiteX1" fmla="*/ 326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26" y="448"/>
                      </a:moveTo>
                      <a:lnTo>
                        <a:pt x="326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xmlns="" id="{D3B46929-F711-4BCF-0076-04149BE87204}"/>
                    </a:ext>
                  </a:extLst>
                </p:cNvPr>
                <p:cNvSpPr/>
                <p:nvPr/>
              </p:nvSpPr>
              <p:spPr>
                <a:xfrm>
                  <a:off x="4410228" y="5812766"/>
                  <a:ext cx="9525" cy="47625"/>
                </a:xfrm>
                <a:custGeom>
                  <a:avLst/>
                  <a:gdLst>
                    <a:gd name="connsiteX0" fmla="*/ 340 w 9525"/>
                    <a:gd name="connsiteY0" fmla="*/ 448 h 47625"/>
                    <a:gd name="connsiteX1" fmla="*/ 34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40" y="448"/>
                      </a:moveTo>
                      <a:lnTo>
                        <a:pt x="34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xmlns="" id="{563A9F5B-C654-11BE-04EC-4210F7592B1B}"/>
                    </a:ext>
                  </a:extLst>
                </p:cNvPr>
                <p:cNvSpPr/>
                <p:nvPr/>
              </p:nvSpPr>
              <p:spPr>
                <a:xfrm>
                  <a:off x="4674614" y="5812766"/>
                  <a:ext cx="9525" cy="47625"/>
                </a:xfrm>
                <a:custGeom>
                  <a:avLst/>
                  <a:gdLst>
                    <a:gd name="connsiteX0" fmla="*/ 367 w 9525"/>
                    <a:gd name="connsiteY0" fmla="*/ 448 h 47625"/>
                    <a:gd name="connsiteX1" fmla="*/ 36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67" y="448"/>
                      </a:moveTo>
                      <a:lnTo>
                        <a:pt x="36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xmlns="" id="{C011F2F5-F378-78DF-530A-2D56529D043E}"/>
                    </a:ext>
                  </a:extLst>
                </p:cNvPr>
                <p:cNvSpPr/>
                <p:nvPr/>
              </p:nvSpPr>
              <p:spPr>
                <a:xfrm>
                  <a:off x="4806807" y="5812766"/>
                  <a:ext cx="9525" cy="47625"/>
                </a:xfrm>
                <a:custGeom>
                  <a:avLst/>
                  <a:gdLst>
                    <a:gd name="connsiteX0" fmla="*/ 381 w 9525"/>
                    <a:gd name="connsiteY0" fmla="*/ 448 h 47625"/>
                    <a:gd name="connsiteX1" fmla="*/ 381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81" y="448"/>
                      </a:moveTo>
                      <a:lnTo>
                        <a:pt x="381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xmlns="" id="{12056A19-6203-E610-0240-D563E3036C94}"/>
                    </a:ext>
                  </a:extLst>
                </p:cNvPr>
                <p:cNvSpPr/>
                <p:nvPr/>
              </p:nvSpPr>
              <p:spPr>
                <a:xfrm>
                  <a:off x="4939000" y="5812766"/>
                  <a:ext cx="9525" cy="47625"/>
                </a:xfrm>
                <a:custGeom>
                  <a:avLst/>
                  <a:gdLst>
                    <a:gd name="connsiteX0" fmla="*/ 395 w 9525"/>
                    <a:gd name="connsiteY0" fmla="*/ 448 h 47625"/>
                    <a:gd name="connsiteX1" fmla="*/ 39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95" y="448"/>
                      </a:moveTo>
                      <a:lnTo>
                        <a:pt x="39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xmlns="" id="{261DFAD2-B720-AEF3-CD58-AB44B50A5FBC}"/>
                    </a:ext>
                  </a:extLst>
                </p:cNvPr>
                <p:cNvSpPr/>
                <p:nvPr/>
              </p:nvSpPr>
              <p:spPr>
                <a:xfrm>
                  <a:off x="5203386" y="5812766"/>
                  <a:ext cx="9525" cy="47625"/>
                </a:xfrm>
                <a:custGeom>
                  <a:avLst/>
                  <a:gdLst>
                    <a:gd name="connsiteX0" fmla="*/ 423 w 9525"/>
                    <a:gd name="connsiteY0" fmla="*/ 448 h 47625"/>
                    <a:gd name="connsiteX1" fmla="*/ 42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23" y="448"/>
                      </a:moveTo>
                      <a:lnTo>
                        <a:pt x="42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xmlns="" id="{9FA8407C-C76B-B016-490A-660A5493AB9B}"/>
                    </a:ext>
                  </a:extLst>
                </p:cNvPr>
                <p:cNvSpPr/>
                <p:nvPr/>
              </p:nvSpPr>
              <p:spPr>
                <a:xfrm>
                  <a:off x="5335579" y="5812766"/>
                  <a:ext cx="9525" cy="47625"/>
                </a:xfrm>
                <a:custGeom>
                  <a:avLst/>
                  <a:gdLst>
                    <a:gd name="connsiteX0" fmla="*/ 437 w 9525"/>
                    <a:gd name="connsiteY0" fmla="*/ 448 h 47625"/>
                    <a:gd name="connsiteX1" fmla="*/ 43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37" y="448"/>
                      </a:moveTo>
                      <a:lnTo>
                        <a:pt x="43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xmlns="" id="{47BEA602-79B0-D2A4-B035-39A19D25EDFF}"/>
                    </a:ext>
                  </a:extLst>
                </p:cNvPr>
                <p:cNvSpPr/>
                <p:nvPr/>
              </p:nvSpPr>
              <p:spPr>
                <a:xfrm>
                  <a:off x="5467772" y="5812766"/>
                  <a:ext cx="9525" cy="47625"/>
                </a:xfrm>
                <a:custGeom>
                  <a:avLst/>
                  <a:gdLst>
                    <a:gd name="connsiteX0" fmla="*/ 451 w 9525"/>
                    <a:gd name="connsiteY0" fmla="*/ 448 h 47625"/>
                    <a:gd name="connsiteX1" fmla="*/ 451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51" y="448"/>
                      </a:moveTo>
                      <a:lnTo>
                        <a:pt x="451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xmlns="" id="{E78416B3-932B-EEFD-C503-D609FAFAA774}"/>
                  </a:ext>
                </a:extLst>
              </p:cNvPr>
              <p:cNvSpPr/>
              <p:nvPr/>
            </p:nvSpPr>
            <p:spPr>
              <a:xfrm>
                <a:off x="2321579" y="5812766"/>
                <a:ext cx="3278385" cy="9525"/>
              </a:xfrm>
              <a:custGeom>
                <a:avLst/>
                <a:gdLst>
                  <a:gd name="connsiteX0" fmla="*/ 120 w 3278385"/>
                  <a:gd name="connsiteY0" fmla="*/ 448 h 9525"/>
                  <a:gd name="connsiteX1" fmla="*/ 3278506 w 3278385"/>
                  <a:gd name="connsiteY1" fmla="*/ 44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78385" h="9525">
                    <a:moveTo>
                      <a:pt x="120" y="448"/>
                    </a:moveTo>
                    <a:lnTo>
                      <a:pt x="3278506" y="448"/>
                    </a:ln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xmlns="" id="{7469DABC-3DF1-BAEB-9CC3-A97EA7167A7A}"/>
                  </a:ext>
                </a:extLst>
              </p:cNvPr>
              <p:cNvSpPr/>
              <p:nvPr/>
            </p:nvSpPr>
            <p:spPr>
              <a:xfrm>
                <a:off x="2427334" y="5812766"/>
                <a:ext cx="9525" cy="66675"/>
              </a:xfrm>
              <a:custGeom>
                <a:avLst/>
                <a:gdLst>
                  <a:gd name="connsiteX0" fmla="*/ 131 w 9525"/>
                  <a:gd name="connsiteY0" fmla="*/ 448 h 66675"/>
                  <a:gd name="connsiteX1" fmla="*/ 131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131" y="448"/>
                    </a:moveTo>
                    <a:lnTo>
                      <a:pt x="131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xmlns="" id="{0DBD4083-5468-9EF0-689F-3F293C4B870C}"/>
                  </a:ext>
                </a:extLst>
              </p:cNvPr>
              <p:cNvSpPr/>
              <p:nvPr/>
            </p:nvSpPr>
            <p:spPr>
              <a:xfrm>
                <a:off x="2956106" y="5812766"/>
                <a:ext cx="9525" cy="66675"/>
              </a:xfrm>
              <a:custGeom>
                <a:avLst/>
                <a:gdLst>
                  <a:gd name="connsiteX0" fmla="*/ 187 w 9525"/>
                  <a:gd name="connsiteY0" fmla="*/ 448 h 66675"/>
                  <a:gd name="connsiteX1" fmla="*/ 187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187" y="448"/>
                    </a:moveTo>
                    <a:lnTo>
                      <a:pt x="187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xmlns="" id="{1621EDC1-98E1-113F-356D-EB2073F3BFCC}"/>
                  </a:ext>
                </a:extLst>
              </p:cNvPr>
              <p:cNvSpPr/>
              <p:nvPr/>
            </p:nvSpPr>
            <p:spPr>
              <a:xfrm>
                <a:off x="3484878" y="5812766"/>
                <a:ext cx="9525" cy="66675"/>
              </a:xfrm>
              <a:custGeom>
                <a:avLst/>
                <a:gdLst>
                  <a:gd name="connsiteX0" fmla="*/ 243 w 9525"/>
                  <a:gd name="connsiteY0" fmla="*/ 448 h 66675"/>
                  <a:gd name="connsiteX1" fmla="*/ 243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243" y="448"/>
                    </a:moveTo>
                    <a:lnTo>
                      <a:pt x="243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xmlns="" id="{F49BD865-AB5A-39EE-2788-3163E526045E}"/>
                  </a:ext>
                </a:extLst>
              </p:cNvPr>
              <p:cNvSpPr/>
              <p:nvPr/>
            </p:nvSpPr>
            <p:spPr>
              <a:xfrm>
                <a:off x="4013650" y="5812766"/>
                <a:ext cx="9525" cy="66675"/>
              </a:xfrm>
              <a:custGeom>
                <a:avLst/>
                <a:gdLst>
                  <a:gd name="connsiteX0" fmla="*/ 298 w 9525"/>
                  <a:gd name="connsiteY0" fmla="*/ 448 h 66675"/>
                  <a:gd name="connsiteX1" fmla="*/ 298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298" y="448"/>
                    </a:moveTo>
                    <a:lnTo>
                      <a:pt x="298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grpSp>
            <p:nvGrpSpPr>
              <p:cNvPr id="334" name="Graphic 5">
                <a:extLst>
                  <a:ext uri="{FF2B5EF4-FFF2-40B4-BE49-F238E27FC236}">
                    <a16:creationId xmlns:a16="http://schemas.microsoft.com/office/drawing/2014/main" xmlns="" id="{D9DF2158-A37B-3193-3485-39CE1E3DF57A}"/>
                  </a:ext>
                </a:extLst>
              </p:cNvPr>
              <p:cNvGrpSpPr/>
              <p:nvPr/>
            </p:nvGrpSpPr>
            <p:grpSpPr>
              <a:xfrm>
                <a:off x="4518609" y="5812766"/>
                <a:ext cx="47625" cy="210502"/>
                <a:chOff x="4518609" y="5812766"/>
                <a:chExt cx="47625" cy="210502"/>
              </a:xfrm>
              <a:solidFill>
                <a:srgbClr val="333333"/>
              </a:solidFill>
            </p:grpSpPr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xmlns="" id="{9A367FFE-8DCC-5178-88F0-9F401A97E4CC}"/>
                    </a:ext>
                  </a:extLst>
                </p:cNvPr>
                <p:cNvSpPr/>
                <p:nvPr/>
              </p:nvSpPr>
              <p:spPr>
                <a:xfrm>
                  <a:off x="4542421" y="5812766"/>
                  <a:ext cx="9525" cy="66675"/>
                </a:xfrm>
                <a:custGeom>
                  <a:avLst/>
                  <a:gdLst>
                    <a:gd name="connsiteX0" fmla="*/ 354 w 9525"/>
                    <a:gd name="connsiteY0" fmla="*/ 448 h 66675"/>
                    <a:gd name="connsiteX1" fmla="*/ 354 w 9525"/>
                    <a:gd name="connsiteY1" fmla="*/ 67123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66675">
                      <a:moveTo>
                        <a:pt x="354" y="448"/>
                      </a:moveTo>
                      <a:lnTo>
                        <a:pt x="354" y="67123"/>
                      </a:lnTo>
                    </a:path>
                  </a:pathLst>
                </a:custGeom>
                <a:ln w="476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38" name="TextBox 337">
                  <a:extLst>
                    <a:ext uri="{FF2B5EF4-FFF2-40B4-BE49-F238E27FC236}">
                      <a16:creationId xmlns:a16="http://schemas.microsoft.com/office/drawing/2014/main" xmlns="" id="{7D6DE871-7F20-475E-B3EC-5FFAA2DCD432}"/>
                    </a:ext>
                  </a:extLst>
                </p:cNvPr>
                <p:cNvSpPr txBox="1"/>
                <p:nvPr/>
              </p:nvSpPr>
              <p:spPr>
                <a:xfrm>
                  <a:off x="4427169" y="5853723"/>
                  <a:ext cx="230505" cy="2152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algn="l"/>
                  <a:r>
                    <a:rPr lang="x-none" sz="1500" spc="0" baseline="35500">
                      <a:ln/>
                      <a:solidFill>
                        <a:srgbClr val="333333"/>
                      </a:solidFill>
                      <a:latin typeface="PTSans-Regular"/>
                      <a:sym typeface="PTSans-Regular"/>
                      <a:rtl val="0"/>
                    </a:rPr>
                    <a:t>0</a:t>
                  </a:r>
                </a:p>
              </p:txBody>
            </p:sp>
          </p:grp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xmlns="" id="{2A6C9B11-D60C-F149-5122-58E82A45925B}"/>
                  </a:ext>
                </a:extLst>
              </p:cNvPr>
              <p:cNvSpPr/>
              <p:nvPr/>
            </p:nvSpPr>
            <p:spPr>
              <a:xfrm>
                <a:off x="5071193" y="5812766"/>
                <a:ext cx="9525" cy="66675"/>
              </a:xfrm>
              <a:custGeom>
                <a:avLst/>
                <a:gdLst>
                  <a:gd name="connsiteX0" fmla="*/ 409 w 9525"/>
                  <a:gd name="connsiteY0" fmla="*/ 448 h 66675"/>
                  <a:gd name="connsiteX1" fmla="*/ 409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409" y="448"/>
                    </a:moveTo>
                    <a:lnTo>
                      <a:pt x="409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xmlns="" id="{807ADA80-2339-0E18-17AD-8824773CC243}"/>
                  </a:ext>
                </a:extLst>
              </p:cNvPr>
              <p:cNvSpPr/>
              <p:nvPr/>
            </p:nvSpPr>
            <p:spPr>
              <a:xfrm>
                <a:off x="5599965" y="5812766"/>
                <a:ext cx="9525" cy="66675"/>
              </a:xfrm>
              <a:custGeom>
                <a:avLst/>
                <a:gdLst>
                  <a:gd name="connsiteX0" fmla="*/ 465 w 9525"/>
                  <a:gd name="connsiteY0" fmla="*/ 448 h 66675"/>
                  <a:gd name="connsiteX1" fmla="*/ 465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465" y="448"/>
                    </a:moveTo>
                    <a:lnTo>
                      <a:pt x="465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xmlns="" id="{5082459A-C53C-9DF1-8248-E2FDE909EBDF}"/>
                </a:ext>
              </a:extLst>
            </p:cNvPr>
            <p:cNvSpPr/>
            <p:nvPr/>
          </p:nvSpPr>
          <p:spPr>
            <a:xfrm>
              <a:off x="2321579" y="1829977"/>
              <a:ext cx="9525" cy="3980408"/>
            </a:xfrm>
            <a:custGeom>
              <a:avLst/>
              <a:gdLst>
                <a:gd name="connsiteX0" fmla="*/ 120 w 9525"/>
                <a:gd name="connsiteY0" fmla="*/ 30 h 3980408"/>
                <a:gd name="connsiteX1" fmla="*/ 120 w 9525"/>
                <a:gd name="connsiteY1" fmla="*/ 3980438 h 398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80408">
                  <a:moveTo>
                    <a:pt x="120" y="30"/>
                  </a:moveTo>
                  <a:lnTo>
                    <a:pt x="120" y="3980438"/>
                  </a:lnTo>
                </a:path>
              </a:pathLst>
            </a:custGeom>
            <a:noFill/>
            <a:ln w="4763" cap="flat">
              <a:solidFill>
                <a:srgbClr val="333333">
                  <a:alpha val="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grpSp>
          <p:nvGrpSpPr>
            <p:cNvPr id="285" name="Graphic 5">
              <a:extLst>
                <a:ext uri="{FF2B5EF4-FFF2-40B4-BE49-F238E27FC236}">
                  <a16:creationId xmlns:a16="http://schemas.microsoft.com/office/drawing/2014/main" xmlns="" id="{03DE6726-80F1-CB6F-EE3B-1AABCC1759CC}"/>
                </a:ext>
              </a:extLst>
            </p:cNvPr>
            <p:cNvGrpSpPr/>
            <p:nvPr/>
          </p:nvGrpSpPr>
          <p:grpSpPr>
            <a:xfrm>
              <a:off x="1369318" y="1819033"/>
              <a:ext cx="1063882" cy="4008397"/>
              <a:chOff x="1369318" y="1819033"/>
              <a:chExt cx="1063882" cy="4008397"/>
            </a:xfrm>
            <a:solidFill>
              <a:srgbClr val="333333"/>
            </a:solidFill>
          </p:grpSpPr>
          <p:sp>
            <p:nvSpPr>
              <p:cNvPr id="314" name="TextBox 313">
                <a:extLst>
                  <a:ext uri="{FF2B5EF4-FFF2-40B4-BE49-F238E27FC236}">
                    <a16:creationId xmlns:a16="http://schemas.microsoft.com/office/drawing/2014/main" xmlns="" id="{ED59597A-07FF-842D-1152-EE070551AF32}"/>
                  </a:ext>
                </a:extLst>
              </p:cNvPr>
              <p:cNvSpPr txBox="1"/>
              <p:nvPr/>
            </p:nvSpPr>
            <p:spPr>
              <a:xfrm>
                <a:off x="1969541" y="1819033"/>
                <a:ext cx="3448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Afar</a:t>
                </a:r>
              </a:p>
            </p:txBody>
          </p:sp>
          <p:sp>
            <p:nvSpPr>
              <p:cNvPr id="315" name="TextBox 314">
                <a:extLst>
                  <a:ext uri="{FF2B5EF4-FFF2-40B4-BE49-F238E27FC236}">
                    <a16:creationId xmlns:a16="http://schemas.microsoft.com/office/drawing/2014/main" xmlns="" id="{23E02054-65C0-AC22-1747-7C0779073A33}"/>
                  </a:ext>
                </a:extLst>
              </p:cNvPr>
              <p:cNvSpPr txBox="1"/>
              <p:nvPr/>
            </p:nvSpPr>
            <p:spPr>
              <a:xfrm>
                <a:off x="1823541" y="2089971"/>
                <a:ext cx="4972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Amhara</a:t>
                </a:r>
              </a:p>
            </p:txBody>
          </p:sp>
          <p:sp>
            <p:nvSpPr>
              <p:cNvPr id="316" name="TextBox 315">
                <a:extLst>
                  <a:ext uri="{FF2B5EF4-FFF2-40B4-BE49-F238E27FC236}">
                    <a16:creationId xmlns:a16="http://schemas.microsoft.com/office/drawing/2014/main" xmlns="" id="{5000F739-E360-72C3-A2D9-E68397FEC7E5}"/>
                  </a:ext>
                </a:extLst>
              </p:cNvPr>
              <p:cNvSpPr txBox="1"/>
              <p:nvPr/>
            </p:nvSpPr>
            <p:spPr>
              <a:xfrm>
                <a:off x="1836787" y="2360909"/>
                <a:ext cx="47815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Oromia</a:t>
                </a:r>
              </a:p>
            </p:txBody>
          </p:sp>
          <p:sp>
            <p:nvSpPr>
              <p:cNvPr id="317" name="TextBox 316">
                <a:extLst>
                  <a:ext uri="{FF2B5EF4-FFF2-40B4-BE49-F238E27FC236}">
                    <a16:creationId xmlns:a16="http://schemas.microsoft.com/office/drawing/2014/main" xmlns="" id="{B3454F59-0033-8226-45F2-FC4384497E0F}"/>
                  </a:ext>
                </a:extLst>
              </p:cNvPr>
              <p:cNvSpPr txBox="1"/>
              <p:nvPr/>
            </p:nvSpPr>
            <p:spPr>
              <a:xfrm>
                <a:off x="1855985" y="2631847"/>
                <a:ext cx="4686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Somali</a:t>
                </a:r>
              </a:p>
            </p:txBody>
          </p:sp>
          <p:sp>
            <p:nvSpPr>
              <p:cNvPr id="318" name="TextBox 317">
                <a:extLst>
                  <a:ext uri="{FF2B5EF4-FFF2-40B4-BE49-F238E27FC236}">
                    <a16:creationId xmlns:a16="http://schemas.microsoft.com/office/drawing/2014/main" xmlns="" id="{C52C801D-A8BB-E1D9-6DBD-A43643BF66B7}"/>
                  </a:ext>
                </a:extLst>
              </p:cNvPr>
              <p:cNvSpPr txBox="1"/>
              <p:nvPr/>
            </p:nvSpPr>
            <p:spPr>
              <a:xfrm>
                <a:off x="1369318" y="2914852"/>
                <a:ext cx="1063882" cy="20319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 dirty="0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Benishangul-Gumuz</a:t>
                </a:r>
              </a:p>
            </p:txBody>
          </p:sp>
          <p:sp>
            <p:nvSpPr>
              <p:cNvPr id="319" name="TextBox 318">
                <a:extLst>
                  <a:ext uri="{FF2B5EF4-FFF2-40B4-BE49-F238E27FC236}">
                    <a16:creationId xmlns:a16="http://schemas.microsoft.com/office/drawing/2014/main" xmlns="" id="{A81BCE90-59AB-E076-54AF-FCC6D5430DAA}"/>
                  </a:ext>
                </a:extLst>
              </p:cNvPr>
              <p:cNvSpPr txBox="1"/>
              <p:nvPr/>
            </p:nvSpPr>
            <p:spPr>
              <a:xfrm>
                <a:off x="1903313" y="3173723"/>
                <a:ext cx="4210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SNNP</a:t>
                </a:r>
              </a:p>
            </p:txBody>
          </p:sp>
          <p:sp>
            <p:nvSpPr>
              <p:cNvPr id="320" name="TextBox 319">
                <a:extLst>
                  <a:ext uri="{FF2B5EF4-FFF2-40B4-BE49-F238E27FC236}">
                    <a16:creationId xmlns:a16="http://schemas.microsoft.com/office/drawing/2014/main" xmlns="" id="{1ADF608F-9779-A7EA-1C69-332349CFFB83}"/>
                  </a:ext>
                </a:extLst>
              </p:cNvPr>
              <p:cNvSpPr txBox="1"/>
              <p:nvPr/>
            </p:nvSpPr>
            <p:spPr>
              <a:xfrm>
                <a:off x="1778000" y="3444661"/>
                <a:ext cx="5448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Gambela</a:t>
                </a:r>
              </a:p>
            </p:txBody>
          </p:sp>
          <p:sp>
            <p:nvSpPr>
              <p:cNvPr id="321" name="TextBox 320">
                <a:extLst>
                  <a:ext uri="{FF2B5EF4-FFF2-40B4-BE49-F238E27FC236}">
                    <a16:creationId xmlns:a16="http://schemas.microsoft.com/office/drawing/2014/main" xmlns="" id="{A03F73D8-10E7-192D-814C-E29F430AC5D8}"/>
                  </a:ext>
                </a:extLst>
              </p:cNvPr>
              <p:cNvSpPr txBox="1"/>
              <p:nvPr/>
            </p:nvSpPr>
            <p:spPr>
              <a:xfrm>
                <a:off x="1886644" y="3715599"/>
                <a:ext cx="4305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Harari</a:t>
                </a:r>
              </a:p>
            </p:txBody>
          </p:sp>
          <p:sp>
            <p:nvSpPr>
              <p:cNvPr id="322" name="TextBox 321">
                <a:extLst>
                  <a:ext uri="{FF2B5EF4-FFF2-40B4-BE49-F238E27FC236}">
                    <a16:creationId xmlns:a16="http://schemas.microsoft.com/office/drawing/2014/main" xmlns="" id="{7BFC9874-885F-D243-151A-3EBFF9A00DB1}"/>
                  </a:ext>
                </a:extLst>
              </p:cNvPr>
              <p:cNvSpPr txBox="1"/>
              <p:nvPr/>
            </p:nvSpPr>
            <p:spPr>
              <a:xfrm>
                <a:off x="1633934" y="3998604"/>
                <a:ext cx="710665" cy="20319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 dirty="0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Addis Ababa</a:t>
                </a:r>
              </a:p>
            </p:txBody>
          </p:sp>
          <p:sp>
            <p:nvSpPr>
              <p:cNvPr id="323" name="TextBox 322">
                <a:extLst>
                  <a:ext uri="{FF2B5EF4-FFF2-40B4-BE49-F238E27FC236}">
                    <a16:creationId xmlns:a16="http://schemas.microsoft.com/office/drawing/2014/main" xmlns="" id="{5C61CB2E-A27E-C0AA-0794-FF325CF8D8D1}"/>
                  </a:ext>
                </a:extLst>
              </p:cNvPr>
              <p:cNvSpPr txBox="1"/>
              <p:nvPr/>
            </p:nvSpPr>
            <p:spPr>
              <a:xfrm>
                <a:off x="1715045" y="4257475"/>
                <a:ext cx="6019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Dire Dawa</a:t>
                </a:r>
              </a:p>
            </p:txBody>
          </p:sp>
          <p:sp>
            <p:nvSpPr>
              <p:cNvPr id="324" name="TextBox 323">
                <a:extLst>
                  <a:ext uri="{FF2B5EF4-FFF2-40B4-BE49-F238E27FC236}">
                    <a16:creationId xmlns:a16="http://schemas.microsoft.com/office/drawing/2014/main" xmlns="" id="{F2E17E81-2E54-B9A5-242E-51D738AD21EB}"/>
                  </a:ext>
                </a:extLst>
              </p:cNvPr>
              <p:cNvSpPr txBox="1"/>
              <p:nvPr/>
            </p:nvSpPr>
            <p:spPr>
              <a:xfrm>
                <a:off x="1836340" y="4528413"/>
                <a:ext cx="47815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Sidama</a:t>
                </a:r>
              </a:p>
            </p:txBody>
          </p:sp>
          <p:sp>
            <p:nvSpPr>
              <p:cNvPr id="325" name="TextBox 324">
                <a:extLst>
                  <a:ext uri="{FF2B5EF4-FFF2-40B4-BE49-F238E27FC236}">
                    <a16:creationId xmlns:a16="http://schemas.microsoft.com/office/drawing/2014/main" xmlns="" id="{79E102A7-4167-1904-41E1-DC008C0F5016}"/>
                  </a:ext>
                </a:extLst>
              </p:cNvPr>
              <p:cNvSpPr txBox="1"/>
              <p:nvPr/>
            </p:nvSpPr>
            <p:spPr>
              <a:xfrm>
                <a:off x="1890216" y="5070289"/>
                <a:ext cx="4210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Urban</a:t>
                </a:r>
              </a:p>
            </p:txBody>
          </p:sp>
          <p:sp>
            <p:nvSpPr>
              <p:cNvPr id="326" name="TextBox 325">
                <a:extLst>
                  <a:ext uri="{FF2B5EF4-FFF2-40B4-BE49-F238E27FC236}">
                    <a16:creationId xmlns:a16="http://schemas.microsoft.com/office/drawing/2014/main" xmlns="" id="{F7104268-26BA-2D58-06F0-C0F0EEDC267B}"/>
                  </a:ext>
                </a:extLst>
              </p:cNvPr>
              <p:cNvSpPr txBox="1"/>
              <p:nvPr/>
            </p:nvSpPr>
            <p:spPr>
              <a:xfrm>
                <a:off x="1919833" y="5341227"/>
                <a:ext cx="40195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Rural</a:t>
                </a:r>
              </a:p>
            </p:txBody>
          </p:sp>
          <p:sp>
            <p:nvSpPr>
              <p:cNvPr id="327" name="TextBox 326">
                <a:extLst>
                  <a:ext uri="{FF2B5EF4-FFF2-40B4-BE49-F238E27FC236}">
                    <a16:creationId xmlns:a16="http://schemas.microsoft.com/office/drawing/2014/main" xmlns="" id="{6FCA6B44-0F4B-9B8D-E1E1-3AE6CF2B7EC9}"/>
                  </a:ext>
                </a:extLst>
              </p:cNvPr>
              <p:cNvSpPr txBox="1"/>
              <p:nvPr/>
            </p:nvSpPr>
            <p:spPr>
              <a:xfrm>
                <a:off x="1924000" y="5612165"/>
                <a:ext cx="3829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Total</a:t>
                </a:r>
              </a:p>
            </p:txBody>
          </p:sp>
        </p:grpSp>
        <p:grpSp>
          <p:nvGrpSpPr>
            <p:cNvPr id="286" name="Graphic 5">
              <a:extLst>
                <a:ext uri="{FF2B5EF4-FFF2-40B4-BE49-F238E27FC236}">
                  <a16:creationId xmlns:a16="http://schemas.microsoft.com/office/drawing/2014/main" xmlns="" id="{0F38CFFD-4831-E273-20D1-D3A97DF26596}"/>
                </a:ext>
              </a:extLst>
            </p:cNvPr>
            <p:cNvGrpSpPr/>
            <p:nvPr/>
          </p:nvGrpSpPr>
          <p:grpSpPr>
            <a:xfrm>
              <a:off x="2296814" y="1819033"/>
              <a:ext cx="3334465" cy="4008397"/>
              <a:chOff x="2296814" y="1819033"/>
              <a:chExt cx="3334465" cy="4008397"/>
            </a:xfrm>
            <a:solidFill>
              <a:srgbClr val="FFFFFF"/>
            </a:solidFill>
          </p:grpSpPr>
          <p:sp>
            <p:nvSpPr>
              <p:cNvPr id="287" name="TextBox 286">
                <a:extLst>
                  <a:ext uri="{FF2B5EF4-FFF2-40B4-BE49-F238E27FC236}">
                    <a16:creationId xmlns:a16="http://schemas.microsoft.com/office/drawing/2014/main" xmlns="" id="{91672800-956A-1D16-B67C-2D642B72818C}"/>
                  </a:ext>
                </a:extLst>
              </p:cNvPr>
              <p:cNvSpPr txBox="1"/>
              <p:nvPr/>
            </p:nvSpPr>
            <p:spPr>
              <a:xfrm>
                <a:off x="3354358" y="1819033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11</a:t>
                </a:r>
              </a:p>
            </p:txBody>
          </p:sp>
          <p:sp>
            <p:nvSpPr>
              <p:cNvPr id="288" name="TextBox 287">
                <a:extLst>
                  <a:ext uri="{FF2B5EF4-FFF2-40B4-BE49-F238E27FC236}">
                    <a16:creationId xmlns:a16="http://schemas.microsoft.com/office/drawing/2014/main" xmlns="" id="{3A375A73-617E-8432-C27E-06CD68C2069A}"/>
                  </a:ext>
                </a:extLst>
              </p:cNvPr>
              <p:cNvSpPr txBox="1"/>
              <p:nvPr/>
            </p:nvSpPr>
            <p:spPr>
              <a:xfrm>
                <a:off x="3777376" y="2089971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7</a:t>
                </a:r>
              </a:p>
            </p:txBody>
          </p:sp>
          <p:sp>
            <p:nvSpPr>
              <p:cNvPr id="289" name="TextBox 288">
                <a:extLst>
                  <a:ext uri="{FF2B5EF4-FFF2-40B4-BE49-F238E27FC236}">
                    <a16:creationId xmlns:a16="http://schemas.microsoft.com/office/drawing/2014/main" xmlns="" id="{88434304-066B-4E93-AA34-B69EFE767CE8}"/>
                  </a:ext>
                </a:extLst>
              </p:cNvPr>
              <p:cNvSpPr txBox="1"/>
              <p:nvPr/>
            </p:nvSpPr>
            <p:spPr>
              <a:xfrm>
                <a:off x="3354358" y="2360909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11</a:t>
                </a:r>
              </a:p>
            </p:txBody>
          </p:sp>
          <p:sp>
            <p:nvSpPr>
              <p:cNvPr id="290" name="TextBox 289">
                <a:extLst>
                  <a:ext uri="{FF2B5EF4-FFF2-40B4-BE49-F238E27FC236}">
                    <a16:creationId xmlns:a16="http://schemas.microsoft.com/office/drawing/2014/main" xmlns="" id="{73359F56-7FA0-78C3-8D16-FB5885F9C647}"/>
                  </a:ext>
                </a:extLst>
              </p:cNvPr>
              <p:cNvSpPr txBox="1"/>
              <p:nvPr/>
            </p:nvSpPr>
            <p:spPr>
              <a:xfrm>
                <a:off x="2296814" y="2631847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21</a:t>
                </a:r>
              </a:p>
            </p:txBody>
          </p:sp>
          <p:sp>
            <p:nvSpPr>
              <p:cNvPr id="291" name="TextBox 290">
                <a:extLst>
                  <a:ext uri="{FF2B5EF4-FFF2-40B4-BE49-F238E27FC236}">
                    <a16:creationId xmlns:a16="http://schemas.microsoft.com/office/drawing/2014/main" xmlns="" id="{0C27496A-016F-587A-5A02-4E8DD5CE0A23}"/>
                  </a:ext>
                </a:extLst>
              </p:cNvPr>
              <p:cNvSpPr txBox="1"/>
              <p:nvPr/>
            </p:nvSpPr>
            <p:spPr>
              <a:xfrm>
                <a:off x="2402569" y="2902785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20</a:t>
                </a:r>
              </a:p>
            </p:txBody>
          </p:sp>
          <p:sp>
            <p:nvSpPr>
              <p:cNvPr id="292" name="TextBox 291">
                <a:extLst>
                  <a:ext uri="{FF2B5EF4-FFF2-40B4-BE49-F238E27FC236}">
                    <a16:creationId xmlns:a16="http://schemas.microsoft.com/office/drawing/2014/main" xmlns="" id="{7DDB09FE-428B-89D3-74C7-C651D33EA372}"/>
                  </a:ext>
                </a:extLst>
              </p:cNvPr>
              <p:cNvSpPr txBox="1"/>
              <p:nvPr/>
            </p:nvSpPr>
            <p:spPr>
              <a:xfrm>
                <a:off x="3883130" y="3173723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6</a:t>
                </a:r>
              </a:p>
            </p:txBody>
          </p:sp>
          <p:sp>
            <p:nvSpPr>
              <p:cNvPr id="293" name="TextBox 292">
                <a:extLst>
                  <a:ext uri="{FF2B5EF4-FFF2-40B4-BE49-F238E27FC236}">
                    <a16:creationId xmlns:a16="http://schemas.microsoft.com/office/drawing/2014/main" xmlns="" id="{BB68175A-2732-8ACD-0285-F8CB693682AA}"/>
                  </a:ext>
                </a:extLst>
              </p:cNvPr>
              <p:cNvSpPr txBox="1"/>
              <p:nvPr/>
            </p:nvSpPr>
            <p:spPr>
              <a:xfrm>
                <a:off x="3142849" y="3444661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13</a:t>
                </a:r>
              </a:p>
            </p:txBody>
          </p:sp>
          <p:sp>
            <p:nvSpPr>
              <p:cNvPr id="294" name="TextBox 293">
                <a:extLst>
                  <a:ext uri="{FF2B5EF4-FFF2-40B4-BE49-F238E27FC236}">
                    <a16:creationId xmlns:a16="http://schemas.microsoft.com/office/drawing/2014/main" xmlns="" id="{160B45D1-06A4-7309-1315-C447FFE061FF}"/>
                  </a:ext>
                </a:extLst>
              </p:cNvPr>
              <p:cNvSpPr txBox="1"/>
              <p:nvPr/>
            </p:nvSpPr>
            <p:spPr>
              <a:xfrm>
                <a:off x="3565867" y="3715599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9</a:t>
                </a:r>
              </a:p>
            </p:txBody>
          </p:sp>
          <p:sp>
            <p:nvSpPr>
              <p:cNvPr id="295" name="TextBox 294">
                <a:extLst>
                  <a:ext uri="{FF2B5EF4-FFF2-40B4-BE49-F238E27FC236}">
                    <a16:creationId xmlns:a16="http://schemas.microsoft.com/office/drawing/2014/main" xmlns="" id="{C9CD3E19-4892-9FFB-4BE0-C60C70EEC842}"/>
                  </a:ext>
                </a:extLst>
              </p:cNvPr>
              <p:cNvSpPr txBox="1"/>
              <p:nvPr/>
            </p:nvSpPr>
            <p:spPr>
              <a:xfrm>
                <a:off x="3988885" y="3986537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</a:p>
            </p:txBody>
          </p:sp>
          <p:sp>
            <p:nvSpPr>
              <p:cNvPr id="296" name="TextBox 295">
                <a:extLst>
                  <a:ext uri="{FF2B5EF4-FFF2-40B4-BE49-F238E27FC236}">
                    <a16:creationId xmlns:a16="http://schemas.microsoft.com/office/drawing/2014/main" xmlns="" id="{7F1C92C2-4AA8-251D-88B0-B5AD6FB2128E}"/>
                  </a:ext>
                </a:extLst>
              </p:cNvPr>
              <p:cNvSpPr txBox="1"/>
              <p:nvPr/>
            </p:nvSpPr>
            <p:spPr>
              <a:xfrm>
                <a:off x="3248604" y="4257475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12</a:t>
                </a:r>
              </a:p>
            </p:txBody>
          </p:sp>
          <p:sp>
            <p:nvSpPr>
              <p:cNvPr id="297" name="TextBox 296">
                <a:extLst>
                  <a:ext uri="{FF2B5EF4-FFF2-40B4-BE49-F238E27FC236}">
                    <a16:creationId xmlns:a16="http://schemas.microsoft.com/office/drawing/2014/main" xmlns="" id="{369865B3-0E9F-3064-8207-285108BAAA82}"/>
                  </a:ext>
                </a:extLst>
              </p:cNvPr>
              <p:cNvSpPr txBox="1"/>
              <p:nvPr/>
            </p:nvSpPr>
            <p:spPr>
              <a:xfrm>
                <a:off x="3883130" y="4528413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6</a:t>
                </a:r>
              </a:p>
            </p:txBody>
          </p:sp>
          <p:sp>
            <p:nvSpPr>
              <p:cNvPr id="298" name="TextBox 297">
                <a:extLst>
                  <a:ext uri="{FF2B5EF4-FFF2-40B4-BE49-F238E27FC236}">
                    <a16:creationId xmlns:a16="http://schemas.microsoft.com/office/drawing/2014/main" xmlns="" id="{A20B2D31-645C-F945-4BF1-8E6967389A0F}"/>
                  </a:ext>
                </a:extLst>
              </p:cNvPr>
              <p:cNvSpPr txBox="1"/>
              <p:nvPr/>
            </p:nvSpPr>
            <p:spPr>
              <a:xfrm>
                <a:off x="3565867" y="5070289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9</a:t>
                </a:r>
              </a:p>
            </p:txBody>
          </p:sp>
          <p:sp>
            <p:nvSpPr>
              <p:cNvPr id="299" name="TextBox 298">
                <a:extLst>
                  <a:ext uri="{FF2B5EF4-FFF2-40B4-BE49-F238E27FC236}">
                    <a16:creationId xmlns:a16="http://schemas.microsoft.com/office/drawing/2014/main" xmlns="" id="{3C20FE62-48CD-BBEA-4858-DA49EFA66E45}"/>
                  </a:ext>
                </a:extLst>
              </p:cNvPr>
              <p:cNvSpPr txBox="1"/>
              <p:nvPr/>
            </p:nvSpPr>
            <p:spPr>
              <a:xfrm>
                <a:off x="3565867" y="5341227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9</a:t>
                </a:r>
              </a:p>
            </p:txBody>
          </p:sp>
          <p:sp>
            <p:nvSpPr>
              <p:cNvPr id="300" name="TextBox 299">
                <a:extLst>
                  <a:ext uri="{FF2B5EF4-FFF2-40B4-BE49-F238E27FC236}">
                    <a16:creationId xmlns:a16="http://schemas.microsoft.com/office/drawing/2014/main" xmlns="" id="{D0A83F21-5595-311B-76F5-C2B6911FF96F}"/>
                  </a:ext>
                </a:extLst>
              </p:cNvPr>
              <p:cNvSpPr txBox="1"/>
              <p:nvPr/>
            </p:nvSpPr>
            <p:spPr>
              <a:xfrm>
                <a:off x="3565867" y="5612165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9</a:t>
                </a:r>
              </a:p>
            </p:txBody>
          </p:sp>
          <p:sp>
            <p:nvSpPr>
              <p:cNvPr id="301" name="TextBox 300">
                <a:extLst>
                  <a:ext uri="{FF2B5EF4-FFF2-40B4-BE49-F238E27FC236}">
                    <a16:creationId xmlns:a16="http://schemas.microsoft.com/office/drawing/2014/main" xmlns="" id="{E14326D4-6C87-C720-26A6-85B06ED35C8A}"/>
                  </a:ext>
                </a:extLst>
              </p:cNvPr>
              <p:cNvSpPr txBox="1"/>
              <p:nvPr/>
            </p:nvSpPr>
            <p:spPr>
              <a:xfrm>
                <a:off x="4647694" y="1819033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</a:t>
                </a:r>
              </a:p>
            </p:txBody>
          </p:sp>
          <p:sp>
            <p:nvSpPr>
              <p:cNvPr id="302" name="TextBox 301">
                <a:extLst>
                  <a:ext uri="{FF2B5EF4-FFF2-40B4-BE49-F238E27FC236}">
                    <a16:creationId xmlns:a16="http://schemas.microsoft.com/office/drawing/2014/main" xmlns="" id="{DDA970D9-DC60-CFB4-F9D4-37A2B3959D1A}"/>
                  </a:ext>
                </a:extLst>
              </p:cNvPr>
              <p:cNvSpPr txBox="1"/>
              <p:nvPr/>
            </p:nvSpPr>
            <p:spPr>
              <a:xfrm>
                <a:off x="4495141" y="2089971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</a:t>
                </a:r>
              </a:p>
            </p:txBody>
          </p:sp>
          <p:sp>
            <p:nvSpPr>
              <p:cNvPr id="303" name="TextBox 302">
                <a:extLst>
                  <a:ext uri="{FF2B5EF4-FFF2-40B4-BE49-F238E27FC236}">
                    <a16:creationId xmlns:a16="http://schemas.microsoft.com/office/drawing/2014/main" xmlns="" id="{263D61FA-981D-4933-408D-1401A0C4A92E}"/>
                  </a:ext>
                </a:extLst>
              </p:cNvPr>
              <p:cNvSpPr txBox="1"/>
              <p:nvPr/>
            </p:nvSpPr>
            <p:spPr>
              <a:xfrm>
                <a:off x="4859203" y="2360909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</a:p>
            </p:txBody>
          </p:sp>
          <p:sp>
            <p:nvSpPr>
              <p:cNvPr id="304" name="TextBox 303">
                <a:extLst>
                  <a:ext uri="{FF2B5EF4-FFF2-40B4-BE49-F238E27FC236}">
                    <a16:creationId xmlns:a16="http://schemas.microsoft.com/office/drawing/2014/main" xmlns="" id="{CD304AAF-DEE5-0699-A419-2397E5C22021}"/>
                  </a:ext>
                </a:extLst>
              </p:cNvPr>
              <p:cNvSpPr txBox="1"/>
              <p:nvPr/>
            </p:nvSpPr>
            <p:spPr>
              <a:xfrm>
                <a:off x="5334099" y="2631847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10</a:t>
                </a:r>
              </a:p>
            </p:txBody>
          </p:sp>
          <p:sp>
            <p:nvSpPr>
              <p:cNvPr id="305" name="TextBox 304">
                <a:extLst>
                  <a:ext uri="{FF2B5EF4-FFF2-40B4-BE49-F238E27FC236}">
                    <a16:creationId xmlns:a16="http://schemas.microsoft.com/office/drawing/2014/main" xmlns="" id="{6FFBF2DE-A9BC-FD21-4DB2-7CFB1A7593BE}"/>
                  </a:ext>
                </a:extLst>
              </p:cNvPr>
              <p:cNvSpPr txBox="1"/>
              <p:nvPr/>
            </p:nvSpPr>
            <p:spPr>
              <a:xfrm>
                <a:off x="4483350" y="3173723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</a:t>
                </a:r>
              </a:p>
            </p:txBody>
          </p:sp>
          <p:sp>
            <p:nvSpPr>
              <p:cNvPr id="306" name="TextBox 305">
                <a:extLst>
                  <a:ext uri="{FF2B5EF4-FFF2-40B4-BE49-F238E27FC236}">
                    <a16:creationId xmlns:a16="http://schemas.microsoft.com/office/drawing/2014/main" xmlns="" id="{949CF71E-0D1E-C6CE-0249-4E21ED1AB305}"/>
                  </a:ext>
                </a:extLst>
              </p:cNvPr>
              <p:cNvSpPr txBox="1"/>
              <p:nvPr/>
            </p:nvSpPr>
            <p:spPr>
              <a:xfrm>
                <a:off x="4541939" y="3444661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</a:t>
                </a:r>
              </a:p>
            </p:txBody>
          </p:sp>
          <p:sp>
            <p:nvSpPr>
              <p:cNvPr id="307" name="TextBox 306">
                <a:extLst>
                  <a:ext uri="{FF2B5EF4-FFF2-40B4-BE49-F238E27FC236}">
                    <a16:creationId xmlns:a16="http://schemas.microsoft.com/office/drawing/2014/main" xmlns="" id="{7CCE5E0C-6852-0C1A-14B9-CE40AF3D09F2}"/>
                  </a:ext>
                </a:extLst>
              </p:cNvPr>
              <p:cNvSpPr txBox="1"/>
              <p:nvPr/>
            </p:nvSpPr>
            <p:spPr>
              <a:xfrm>
                <a:off x="4859203" y="3715599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</a:p>
            </p:txBody>
          </p:sp>
          <p:sp>
            <p:nvSpPr>
              <p:cNvPr id="308" name="TextBox 307">
                <a:extLst>
                  <a:ext uri="{FF2B5EF4-FFF2-40B4-BE49-F238E27FC236}">
                    <a16:creationId xmlns:a16="http://schemas.microsoft.com/office/drawing/2014/main" xmlns="" id="{1AE75FD0-E789-CA22-D675-01C5478FA40F}"/>
                  </a:ext>
                </a:extLst>
              </p:cNvPr>
              <p:cNvSpPr txBox="1"/>
              <p:nvPr/>
            </p:nvSpPr>
            <p:spPr>
              <a:xfrm>
                <a:off x="4647694" y="3986537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</a:t>
                </a:r>
              </a:p>
            </p:txBody>
          </p:sp>
          <p:sp>
            <p:nvSpPr>
              <p:cNvPr id="309" name="TextBox 308">
                <a:extLst>
                  <a:ext uri="{FF2B5EF4-FFF2-40B4-BE49-F238E27FC236}">
                    <a16:creationId xmlns:a16="http://schemas.microsoft.com/office/drawing/2014/main" xmlns="" id="{4F7DA433-6D73-81D6-BC5F-830DB5A9F6CA}"/>
                  </a:ext>
                </a:extLst>
              </p:cNvPr>
              <p:cNvSpPr txBox="1"/>
              <p:nvPr/>
            </p:nvSpPr>
            <p:spPr>
              <a:xfrm>
                <a:off x="4859203" y="4257475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</a:p>
            </p:txBody>
          </p:sp>
          <p:sp>
            <p:nvSpPr>
              <p:cNvPr id="310" name="TextBox 309">
                <a:extLst>
                  <a:ext uri="{FF2B5EF4-FFF2-40B4-BE49-F238E27FC236}">
                    <a16:creationId xmlns:a16="http://schemas.microsoft.com/office/drawing/2014/main" xmlns="" id="{32B729BC-8C40-0AE9-1BAE-59C6D3D52B3F}"/>
                  </a:ext>
                </a:extLst>
              </p:cNvPr>
              <p:cNvSpPr txBox="1"/>
              <p:nvPr/>
            </p:nvSpPr>
            <p:spPr>
              <a:xfrm>
                <a:off x="4330431" y="4528413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0</a:t>
                </a:r>
              </a:p>
            </p:txBody>
          </p:sp>
          <p:sp>
            <p:nvSpPr>
              <p:cNvPr id="311" name="TextBox 310">
                <a:extLst>
                  <a:ext uri="{FF2B5EF4-FFF2-40B4-BE49-F238E27FC236}">
                    <a16:creationId xmlns:a16="http://schemas.microsoft.com/office/drawing/2014/main" xmlns="" id="{C7E461E1-EB4E-17C4-8CE6-50A4F19ACB1B}"/>
                  </a:ext>
                </a:extLst>
              </p:cNvPr>
              <p:cNvSpPr txBox="1"/>
              <p:nvPr/>
            </p:nvSpPr>
            <p:spPr>
              <a:xfrm>
                <a:off x="4753448" y="5070289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</a:p>
            </p:txBody>
          </p:sp>
          <p:sp>
            <p:nvSpPr>
              <p:cNvPr id="312" name="TextBox 311">
                <a:extLst>
                  <a:ext uri="{FF2B5EF4-FFF2-40B4-BE49-F238E27FC236}">
                    <a16:creationId xmlns:a16="http://schemas.microsoft.com/office/drawing/2014/main" xmlns="" id="{89ACAC8C-6850-4F79-A0D0-F8CD81659B5A}"/>
                  </a:ext>
                </a:extLst>
              </p:cNvPr>
              <p:cNvSpPr txBox="1"/>
              <p:nvPr/>
            </p:nvSpPr>
            <p:spPr>
              <a:xfrm>
                <a:off x="4541939" y="5341227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</a:t>
                </a:r>
              </a:p>
            </p:txBody>
          </p:sp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xmlns="" id="{4A8B9E4F-8CEE-427E-F5B8-C55158ECB87E}"/>
                  </a:ext>
                </a:extLst>
              </p:cNvPr>
              <p:cNvSpPr txBox="1"/>
              <p:nvPr/>
            </p:nvSpPr>
            <p:spPr>
              <a:xfrm>
                <a:off x="4647694" y="5612165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</a:t>
                </a: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68B741BB-47BE-A470-C10D-28DBF0ECCBD7}"/>
              </a:ext>
            </a:extLst>
          </p:cNvPr>
          <p:cNvGrpSpPr/>
          <p:nvPr/>
        </p:nvGrpSpPr>
        <p:grpSpPr>
          <a:xfrm>
            <a:off x="8723134" y="4686870"/>
            <a:ext cx="2947332" cy="516177"/>
            <a:chOff x="8637861" y="5115475"/>
            <a:chExt cx="2947332" cy="516177"/>
          </a:xfrm>
        </p:grpSpPr>
        <p:sp>
          <p:nvSpPr>
            <p:cNvPr id="487" name="TextBox 486">
              <a:extLst>
                <a:ext uri="{FF2B5EF4-FFF2-40B4-BE49-F238E27FC236}">
                  <a16:creationId xmlns:a16="http://schemas.microsoft.com/office/drawing/2014/main" xmlns="" id="{D3578E0B-7F73-B7FE-A3D3-CF17ED99E7CF}"/>
                </a:ext>
              </a:extLst>
            </p:cNvPr>
            <p:cNvSpPr txBox="1"/>
            <p:nvPr/>
          </p:nvSpPr>
          <p:spPr>
            <a:xfrm>
              <a:off x="8643332" y="5115475"/>
              <a:ext cx="2941861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200" b="1" dirty="0"/>
                <a:t>Anemia (</a:t>
              </a:r>
              <a:r>
                <a:rPr lang="en-US" sz="1400" b="1" dirty="0"/>
                <a:t>Hemoglobin</a:t>
              </a:r>
              <a:r>
                <a:rPr lang="x-none" sz="1200" b="1" dirty="0"/>
                <a:t> g/dL)</a:t>
              </a:r>
            </a:p>
          </p:txBody>
        </p:sp>
        <p:sp>
          <p:nvSpPr>
            <p:cNvPr id="488" name="TextBox 487">
              <a:extLst>
                <a:ext uri="{FF2B5EF4-FFF2-40B4-BE49-F238E27FC236}">
                  <a16:creationId xmlns:a16="http://schemas.microsoft.com/office/drawing/2014/main" xmlns="" id="{3714006B-0F8B-FEFE-A3B3-4A8E28F3B19D}"/>
                </a:ext>
              </a:extLst>
            </p:cNvPr>
            <p:cNvSpPr txBox="1"/>
            <p:nvPr/>
          </p:nvSpPr>
          <p:spPr>
            <a:xfrm>
              <a:off x="8637861" y="5323875"/>
              <a:ext cx="2941861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Any anemia (</a:t>
              </a:r>
              <a:r>
                <a:rPr 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Hb &lt;12 g/dL</a:t>
              </a:r>
              <a:r>
                <a:rPr lang="x-none" sz="14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 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4059C583-436E-2989-A980-C9F88F5DD4A9}"/>
              </a:ext>
            </a:extLst>
          </p:cNvPr>
          <p:cNvGrpSpPr/>
          <p:nvPr/>
        </p:nvGrpSpPr>
        <p:grpSpPr>
          <a:xfrm>
            <a:off x="8739217" y="5529352"/>
            <a:ext cx="2915166" cy="561202"/>
            <a:chOff x="8739217" y="5957957"/>
            <a:chExt cx="2915166" cy="561202"/>
          </a:xfrm>
        </p:grpSpPr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xmlns="" id="{A3A461A2-40E8-A20B-9628-2285040D0642}"/>
                </a:ext>
              </a:extLst>
            </p:cNvPr>
            <p:cNvSpPr txBox="1"/>
            <p:nvPr/>
          </p:nvSpPr>
          <p:spPr>
            <a:xfrm>
              <a:off x="8739217" y="5957957"/>
              <a:ext cx="279767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b="1" dirty="0"/>
                <a:t>Iron deficiency anemia</a:t>
              </a: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xmlns="" id="{3E227EF0-DCDC-B06B-116B-398E94B01C67}"/>
                </a:ext>
              </a:extLst>
            </p:cNvPr>
            <p:cNvSpPr txBox="1"/>
            <p:nvPr/>
          </p:nvSpPr>
          <p:spPr>
            <a:xfrm>
              <a:off x="8739217" y="6179066"/>
              <a:ext cx="2915166" cy="34009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1113" lvl="1">
                <a:lnSpc>
                  <a:spcPct val="115000"/>
                </a:lnSpc>
                <a:spcAft>
                  <a:spcPts val="1000"/>
                </a:spcAft>
              </a:pPr>
              <a:r>
                <a:rPr 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IDA( Hb&lt;12 g/dL and FERR&lt;15 </a:t>
              </a:r>
              <a:r>
                <a:rPr lang="en-US" sz="1400" dirty="0" err="1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μg</a:t>
              </a:r>
              <a:r>
                <a:rPr 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/L)</a:t>
              </a:r>
              <a:endParaRPr lang="x-none" sz="14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2DED1928-F1AA-3E71-2D38-33A7A6D37893}"/>
              </a:ext>
            </a:extLst>
          </p:cNvPr>
          <p:cNvGrpSpPr/>
          <p:nvPr/>
        </p:nvGrpSpPr>
        <p:grpSpPr>
          <a:xfrm>
            <a:off x="7916506" y="5434180"/>
            <a:ext cx="785227" cy="779260"/>
            <a:chOff x="7861804" y="5931411"/>
            <a:chExt cx="847557" cy="841116"/>
          </a:xfrm>
        </p:grpSpPr>
        <p:sp>
          <p:nvSpPr>
            <p:cNvPr id="491" name="Oval 490">
              <a:extLst>
                <a:ext uri="{FF2B5EF4-FFF2-40B4-BE49-F238E27FC236}">
                  <a16:creationId xmlns:a16="http://schemas.microsoft.com/office/drawing/2014/main" xmlns="" id="{B964F961-F634-48C7-A6AE-9F3C264FDEF2}"/>
                </a:ext>
              </a:extLst>
            </p:cNvPr>
            <p:cNvSpPr/>
            <p:nvPr/>
          </p:nvSpPr>
          <p:spPr>
            <a:xfrm>
              <a:off x="7861804" y="5931411"/>
              <a:ext cx="847557" cy="841116"/>
            </a:xfrm>
            <a:prstGeom prst="ellipse">
              <a:avLst/>
            </a:prstGeom>
            <a:solidFill>
              <a:srgbClr val="FF6F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/>
            </a:p>
          </p:txBody>
        </p: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xmlns="" id="{EF481467-20EE-4E6D-72D1-1D212947ECCB}"/>
                </a:ext>
              </a:extLst>
            </p:cNvPr>
            <p:cNvGrpSpPr/>
            <p:nvPr/>
          </p:nvGrpSpPr>
          <p:grpSpPr>
            <a:xfrm>
              <a:off x="8023061" y="6006549"/>
              <a:ext cx="605482" cy="619767"/>
              <a:chOff x="-241450" y="1417695"/>
              <a:chExt cx="814686" cy="833907"/>
            </a:xfrm>
            <a:solidFill>
              <a:schemeClr val="bg1"/>
            </a:solidFill>
          </p:grpSpPr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xmlns="" id="{2C8EAC68-0AD8-6C10-FF82-7F80F16BE91B}"/>
                  </a:ext>
                </a:extLst>
              </p:cNvPr>
              <p:cNvSpPr/>
              <p:nvPr/>
            </p:nvSpPr>
            <p:spPr>
              <a:xfrm>
                <a:off x="51636" y="1595937"/>
                <a:ext cx="419907" cy="636563"/>
              </a:xfrm>
              <a:custGeom>
                <a:avLst/>
                <a:gdLst>
                  <a:gd name="connsiteX0" fmla="*/ 419759 w 419907"/>
                  <a:gd name="connsiteY0" fmla="*/ 110667 h 636563"/>
                  <a:gd name="connsiteX1" fmla="*/ 404039 w 419907"/>
                  <a:gd name="connsiteY1" fmla="*/ 81706 h 636563"/>
                  <a:gd name="connsiteX2" fmla="*/ 385387 w 419907"/>
                  <a:gd name="connsiteY2" fmla="*/ 72732 h 636563"/>
                  <a:gd name="connsiteX3" fmla="*/ 387678 w 419907"/>
                  <a:gd name="connsiteY3" fmla="*/ 69931 h 636563"/>
                  <a:gd name="connsiteX4" fmla="*/ 397180 w 419907"/>
                  <a:gd name="connsiteY4" fmla="*/ 38424 h 636563"/>
                  <a:gd name="connsiteX5" fmla="*/ 381313 w 419907"/>
                  <a:gd name="connsiteY5" fmla="*/ 9588 h 636563"/>
                  <a:gd name="connsiteX6" fmla="*/ 349703 w 419907"/>
                  <a:gd name="connsiteY6" fmla="*/ 211 h 636563"/>
                  <a:gd name="connsiteX7" fmla="*/ 320525 w 419907"/>
                  <a:gd name="connsiteY7" fmla="*/ 15573 h 636563"/>
                  <a:gd name="connsiteX8" fmla="*/ 303913 w 419907"/>
                  <a:gd name="connsiteY8" fmla="*/ 35560 h 636563"/>
                  <a:gd name="connsiteX9" fmla="*/ 290803 w 419907"/>
                  <a:gd name="connsiteY9" fmla="*/ 18436 h 636563"/>
                  <a:gd name="connsiteX10" fmla="*/ 259204 w 419907"/>
                  <a:gd name="connsiteY10" fmla="*/ 9025 h 636563"/>
                  <a:gd name="connsiteX11" fmla="*/ 230016 w 419907"/>
                  <a:gd name="connsiteY11" fmla="*/ 24358 h 636563"/>
                  <a:gd name="connsiteX12" fmla="*/ 183427 w 419907"/>
                  <a:gd name="connsiteY12" fmla="*/ 80245 h 636563"/>
                  <a:gd name="connsiteX13" fmla="*/ 193230 w 419907"/>
                  <a:gd name="connsiteY13" fmla="*/ 108252 h 636563"/>
                  <a:gd name="connsiteX14" fmla="*/ 249562 w 419907"/>
                  <a:gd name="connsiteY14" fmla="*/ 40657 h 636563"/>
                  <a:gd name="connsiteX15" fmla="*/ 249556 w 419907"/>
                  <a:gd name="connsiteY15" fmla="*/ 40651 h 636563"/>
                  <a:gd name="connsiteX16" fmla="*/ 275016 w 419907"/>
                  <a:gd name="connsiteY16" fmla="*/ 38230 h 636563"/>
                  <a:gd name="connsiteX17" fmla="*/ 283035 w 419907"/>
                  <a:gd name="connsiteY17" fmla="*/ 53319 h 636563"/>
                  <a:gd name="connsiteX18" fmla="*/ 280302 w 419907"/>
                  <a:gd name="connsiteY18" fmla="*/ 64071 h 636563"/>
                  <a:gd name="connsiteX19" fmla="*/ 202648 w 419907"/>
                  <a:gd name="connsiteY19" fmla="*/ 157069 h 636563"/>
                  <a:gd name="connsiteX20" fmla="*/ 201500 w 419907"/>
                  <a:gd name="connsiteY20" fmla="*/ 198187 h 636563"/>
                  <a:gd name="connsiteX21" fmla="*/ 340133 w 419907"/>
                  <a:gd name="connsiteY21" fmla="*/ 31808 h 636563"/>
                  <a:gd name="connsiteX22" fmla="*/ 365593 w 419907"/>
                  <a:gd name="connsiteY22" fmla="*/ 29387 h 636563"/>
                  <a:gd name="connsiteX23" fmla="*/ 371959 w 419907"/>
                  <a:gd name="connsiteY23" fmla="*/ 41100 h 636563"/>
                  <a:gd name="connsiteX24" fmla="*/ 368077 w 419907"/>
                  <a:gd name="connsiteY24" fmla="*/ 53830 h 636563"/>
                  <a:gd name="connsiteX25" fmla="*/ 207924 w 419907"/>
                  <a:gd name="connsiteY25" fmla="*/ 245669 h 636563"/>
                  <a:gd name="connsiteX26" fmla="*/ 204702 w 419907"/>
                  <a:gd name="connsiteY26" fmla="*/ 255092 h 636563"/>
                  <a:gd name="connsiteX27" fmla="*/ 209243 w 419907"/>
                  <a:gd name="connsiteY27" fmla="*/ 263952 h 636563"/>
                  <a:gd name="connsiteX28" fmla="*/ 218779 w 419907"/>
                  <a:gd name="connsiteY28" fmla="*/ 266828 h 636563"/>
                  <a:gd name="connsiteX29" fmla="*/ 227469 w 419907"/>
                  <a:gd name="connsiteY29" fmla="*/ 261963 h 636563"/>
                  <a:gd name="connsiteX30" fmla="*/ 361834 w 419907"/>
                  <a:gd name="connsiteY30" fmla="*/ 100734 h 636563"/>
                  <a:gd name="connsiteX31" fmla="*/ 375058 w 419907"/>
                  <a:gd name="connsiteY31" fmla="*/ 96972 h 636563"/>
                  <a:gd name="connsiteX32" fmla="*/ 387930 w 419907"/>
                  <a:gd name="connsiteY32" fmla="*/ 101814 h 636563"/>
                  <a:gd name="connsiteX33" fmla="*/ 394296 w 419907"/>
                  <a:gd name="connsiteY33" fmla="*/ 113464 h 636563"/>
                  <a:gd name="connsiteX34" fmla="*/ 390414 w 419907"/>
                  <a:gd name="connsiteY34" fmla="*/ 126194 h 636563"/>
                  <a:gd name="connsiteX35" fmla="*/ 256429 w 419907"/>
                  <a:gd name="connsiteY35" fmla="*/ 285328 h 636563"/>
                  <a:gd name="connsiteX36" fmla="*/ 253201 w 419907"/>
                  <a:gd name="connsiteY36" fmla="*/ 294745 h 636563"/>
                  <a:gd name="connsiteX37" fmla="*/ 257747 w 419907"/>
                  <a:gd name="connsiteY37" fmla="*/ 303611 h 636563"/>
                  <a:gd name="connsiteX38" fmla="*/ 267278 w 419907"/>
                  <a:gd name="connsiteY38" fmla="*/ 306487 h 636563"/>
                  <a:gd name="connsiteX39" fmla="*/ 275967 w 419907"/>
                  <a:gd name="connsiteY39" fmla="*/ 301622 h 636563"/>
                  <a:gd name="connsiteX40" fmla="*/ 357565 w 419907"/>
                  <a:gd name="connsiteY40" fmla="*/ 203725 h 636563"/>
                  <a:gd name="connsiteX41" fmla="*/ 357571 w 419907"/>
                  <a:gd name="connsiteY41" fmla="*/ 203725 h 636563"/>
                  <a:gd name="connsiteX42" fmla="*/ 383031 w 419907"/>
                  <a:gd name="connsiteY42" fmla="*/ 201309 h 636563"/>
                  <a:gd name="connsiteX43" fmla="*/ 389396 w 419907"/>
                  <a:gd name="connsiteY43" fmla="*/ 212954 h 636563"/>
                  <a:gd name="connsiteX44" fmla="*/ 385509 w 419907"/>
                  <a:gd name="connsiteY44" fmla="*/ 225684 h 636563"/>
                  <a:gd name="connsiteX45" fmla="*/ 291437 w 419907"/>
                  <a:gd name="connsiteY45" fmla="*/ 338857 h 636563"/>
                  <a:gd name="connsiteX46" fmla="*/ 224728 w 419907"/>
                  <a:gd name="connsiteY46" fmla="*/ 410402 h 636563"/>
                  <a:gd name="connsiteX47" fmla="*/ 140646 w 419907"/>
                  <a:gd name="connsiteY47" fmla="*/ 443114 h 636563"/>
                  <a:gd name="connsiteX48" fmla="*/ 131417 w 419907"/>
                  <a:gd name="connsiteY48" fmla="*/ 445660 h 636563"/>
                  <a:gd name="connsiteX49" fmla="*/ 109140 w 419907"/>
                  <a:gd name="connsiteY49" fmla="*/ 428985 h 636563"/>
                  <a:gd name="connsiteX50" fmla="*/ 91318 w 419907"/>
                  <a:gd name="connsiteY50" fmla="*/ 431531 h 636563"/>
                  <a:gd name="connsiteX51" fmla="*/ 93864 w 419907"/>
                  <a:gd name="connsiteY51" fmla="*/ 449354 h 636563"/>
                  <a:gd name="connsiteX52" fmla="*/ 109715 w 419907"/>
                  <a:gd name="connsiteY52" fmla="*/ 461254 h 636563"/>
                  <a:gd name="connsiteX53" fmla="*/ 2269 w 419907"/>
                  <a:gd name="connsiteY53" fmla="*/ 616562 h 636563"/>
                  <a:gd name="connsiteX54" fmla="*/ 5486 w 419907"/>
                  <a:gd name="connsiteY54" fmla="*/ 634294 h 636563"/>
                  <a:gd name="connsiteX55" fmla="*/ 23212 w 419907"/>
                  <a:gd name="connsiteY55" fmla="*/ 631077 h 636563"/>
                  <a:gd name="connsiteX56" fmla="*/ 130401 w 419907"/>
                  <a:gd name="connsiteY56" fmla="*/ 476090 h 636563"/>
                  <a:gd name="connsiteX57" fmla="*/ 144530 w 419907"/>
                  <a:gd name="connsiteY57" fmla="*/ 468326 h 636563"/>
                  <a:gd name="connsiteX58" fmla="*/ 240006 w 419907"/>
                  <a:gd name="connsiteY58" fmla="*/ 430642 h 636563"/>
                  <a:gd name="connsiteX59" fmla="*/ 311232 w 419907"/>
                  <a:gd name="connsiteY59" fmla="*/ 354643 h 636563"/>
                  <a:gd name="connsiteX60" fmla="*/ 331344 w 419907"/>
                  <a:gd name="connsiteY60" fmla="*/ 329626 h 636563"/>
                  <a:gd name="connsiteX61" fmla="*/ 404604 w 419907"/>
                  <a:gd name="connsiteY61" fmla="*/ 241090 h 636563"/>
                  <a:gd name="connsiteX62" fmla="*/ 404604 w 419907"/>
                  <a:gd name="connsiteY62" fmla="*/ 241095 h 636563"/>
                  <a:gd name="connsiteX63" fmla="*/ 414112 w 419907"/>
                  <a:gd name="connsiteY63" fmla="*/ 209583 h 636563"/>
                  <a:gd name="connsiteX64" fmla="*/ 398239 w 419907"/>
                  <a:gd name="connsiteY64" fmla="*/ 180753 h 636563"/>
                  <a:gd name="connsiteX65" fmla="*/ 383601 w 419907"/>
                  <a:gd name="connsiteY65" fmla="*/ 173052 h 636563"/>
                  <a:gd name="connsiteX66" fmla="*/ 409380 w 419907"/>
                  <a:gd name="connsiteY66" fmla="*/ 142119 h 636563"/>
                  <a:gd name="connsiteX67" fmla="*/ 419757 w 419907"/>
                  <a:gd name="connsiteY67" fmla="*/ 110675 h 63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419907" h="636563">
                    <a:moveTo>
                      <a:pt x="419759" y="110667"/>
                    </a:moveTo>
                    <a:cubicBezTo>
                      <a:pt x="418639" y="99289"/>
                      <a:pt x="412967" y="88844"/>
                      <a:pt x="404039" y="81706"/>
                    </a:cubicBezTo>
                    <a:cubicBezTo>
                      <a:pt x="398566" y="77358"/>
                      <a:pt x="392195" y="74289"/>
                      <a:pt x="385387" y="72732"/>
                    </a:cubicBezTo>
                    <a:lnTo>
                      <a:pt x="387678" y="69931"/>
                    </a:lnTo>
                    <a:cubicBezTo>
                      <a:pt x="394952" y="61133"/>
                      <a:pt x="398379" y="49773"/>
                      <a:pt x="397180" y="38424"/>
                    </a:cubicBezTo>
                    <a:cubicBezTo>
                      <a:pt x="395986" y="27069"/>
                      <a:pt x="390263" y="16675"/>
                      <a:pt x="381313" y="9588"/>
                    </a:cubicBezTo>
                    <a:cubicBezTo>
                      <a:pt x="372407" y="2456"/>
                      <a:pt x="361058" y="-908"/>
                      <a:pt x="349703" y="211"/>
                    </a:cubicBezTo>
                    <a:cubicBezTo>
                      <a:pt x="338342" y="1325"/>
                      <a:pt x="327874" y="6838"/>
                      <a:pt x="320525" y="15573"/>
                    </a:cubicBezTo>
                    <a:lnTo>
                      <a:pt x="303913" y="35560"/>
                    </a:lnTo>
                    <a:cubicBezTo>
                      <a:pt x="300918" y="28917"/>
                      <a:pt x="296429" y="23057"/>
                      <a:pt x="290803" y="18436"/>
                    </a:cubicBezTo>
                    <a:cubicBezTo>
                      <a:pt x="281903" y="11298"/>
                      <a:pt x="270559" y="7917"/>
                      <a:pt x="259204" y="9025"/>
                    </a:cubicBezTo>
                    <a:cubicBezTo>
                      <a:pt x="247844" y="10133"/>
                      <a:pt x="237369" y="15634"/>
                      <a:pt x="230016" y="24358"/>
                    </a:cubicBezTo>
                    <a:lnTo>
                      <a:pt x="183427" y="80245"/>
                    </a:lnTo>
                    <a:cubicBezTo>
                      <a:pt x="187121" y="89498"/>
                      <a:pt x="190389" y="98829"/>
                      <a:pt x="193230" y="108252"/>
                    </a:cubicBezTo>
                    <a:lnTo>
                      <a:pt x="249562" y="40657"/>
                    </a:lnTo>
                    <a:lnTo>
                      <a:pt x="249556" y="40651"/>
                    </a:lnTo>
                    <a:cubicBezTo>
                      <a:pt x="255955" y="33013"/>
                      <a:pt x="267298" y="31939"/>
                      <a:pt x="275016" y="38230"/>
                    </a:cubicBezTo>
                    <a:cubicBezTo>
                      <a:pt x="279546" y="42032"/>
                      <a:pt x="282421" y="47437"/>
                      <a:pt x="283035" y="53319"/>
                    </a:cubicBezTo>
                    <a:cubicBezTo>
                      <a:pt x="283541" y="57121"/>
                      <a:pt x="282558" y="60974"/>
                      <a:pt x="280302" y="64071"/>
                    </a:cubicBezTo>
                    <a:lnTo>
                      <a:pt x="202648" y="157069"/>
                    </a:lnTo>
                    <a:cubicBezTo>
                      <a:pt x="203733" y="170777"/>
                      <a:pt x="203347" y="184559"/>
                      <a:pt x="201500" y="198187"/>
                    </a:cubicBezTo>
                    <a:lnTo>
                      <a:pt x="340133" y="31808"/>
                    </a:lnTo>
                    <a:cubicBezTo>
                      <a:pt x="346510" y="24141"/>
                      <a:pt x="357881" y="23056"/>
                      <a:pt x="365593" y="29387"/>
                    </a:cubicBezTo>
                    <a:cubicBezTo>
                      <a:pt x="369208" y="32274"/>
                      <a:pt x="371504" y="36496"/>
                      <a:pt x="371959" y="41100"/>
                    </a:cubicBezTo>
                    <a:cubicBezTo>
                      <a:pt x="372464" y="45697"/>
                      <a:pt x="371061" y="50300"/>
                      <a:pt x="368077" y="53830"/>
                    </a:cubicBezTo>
                    <a:lnTo>
                      <a:pt x="207924" y="245669"/>
                    </a:lnTo>
                    <a:cubicBezTo>
                      <a:pt x="205617" y="248244"/>
                      <a:pt x="204452" y="251642"/>
                      <a:pt x="204702" y="255092"/>
                    </a:cubicBezTo>
                    <a:cubicBezTo>
                      <a:pt x="204952" y="258542"/>
                      <a:pt x="206589" y="261736"/>
                      <a:pt x="209243" y="263952"/>
                    </a:cubicBezTo>
                    <a:cubicBezTo>
                      <a:pt x="211903" y="266168"/>
                      <a:pt x="215341" y="267203"/>
                      <a:pt x="218779" y="266828"/>
                    </a:cubicBezTo>
                    <a:cubicBezTo>
                      <a:pt x="222217" y="266453"/>
                      <a:pt x="225354" y="264697"/>
                      <a:pt x="227469" y="261963"/>
                    </a:cubicBezTo>
                    <a:lnTo>
                      <a:pt x="361834" y="100734"/>
                    </a:lnTo>
                    <a:cubicBezTo>
                      <a:pt x="365727" y="98097"/>
                      <a:pt x="370364" y="96778"/>
                      <a:pt x="375058" y="96972"/>
                    </a:cubicBezTo>
                    <a:cubicBezTo>
                      <a:pt x="379758" y="97165"/>
                      <a:pt x="384270" y="98864"/>
                      <a:pt x="387930" y="101814"/>
                    </a:cubicBezTo>
                    <a:cubicBezTo>
                      <a:pt x="391534" y="104684"/>
                      <a:pt x="393824" y="108883"/>
                      <a:pt x="394296" y="113464"/>
                    </a:cubicBezTo>
                    <a:cubicBezTo>
                      <a:pt x="394796" y="118056"/>
                      <a:pt x="393392" y="122653"/>
                      <a:pt x="390414" y="126194"/>
                    </a:cubicBezTo>
                    <a:lnTo>
                      <a:pt x="256429" y="285328"/>
                    </a:lnTo>
                    <a:cubicBezTo>
                      <a:pt x="254116" y="287897"/>
                      <a:pt x="252951" y="291301"/>
                      <a:pt x="253201" y="294745"/>
                    </a:cubicBezTo>
                    <a:cubicBezTo>
                      <a:pt x="253451" y="298195"/>
                      <a:pt x="255093" y="301394"/>
                      <a:pt x="257747" y="303611"/>
                    </a:cubicBezTo>
                    <a:cubicBezTo>
                      <a:pt x="260401" y="305822"/>
                      <a:pt x="263845" y="306862"/>
                      <a:pt x="267278" y="306487"/>
                    </a:cubicBezTo>
                    <a:cubicBezTo>
                      <a:pt x="270716" y="306111"/>
                      <a:pt x="273853" y="304355"/>
                      <a:pt x="275967" y="301622"/>
                    </a:cubicBezTo>
                    <a:lnTo>
                      <a:pt x="357565" y="203725"/>
                    </a:lnTo>
                    <a:lnTo>
                      <a:pt x="357571" y="203725"/>
                    </a:lnTo>
                    <a:cubicBezTo>
                      <a:pt x="363964" y="196092"/>
                      <a:pt x="375307" y="195012"/>
                      <a:pt x="383031" y="201309"/>
                    </a:cubicBezTo>
                    <a:cubicBezTo>
                      <a:pt x="386634" y="204174"/>
                      <a:pt x="388930" y="208373"/>
                      <a:pt x="389396" y="212954"/>
                    </a:cubicBezTo>
                    <a:cubicBezTo>
                      <a:pt x="389902" y="217552"/>
                      <a:pt x="388498" y="222155"/>
                      <a:pt x="385509" y="225684"/>
                    </a:cubicBezTo>
                    <a:cubicBezTo>
                      <a:pt x="385509" y="225684"/>
                      <a:pt x="297927" y="330963"/>
                      <a:pt x="291437" y="338857"/>
                    </a:cubicBezTo>
                    <a:cubicBezTo>
                      <a:pt x="270370" y="365528"/>
                      <a:pt x="250507" y="390732"/>
                      <a:pt x="224728" y="410402"/>
                    </a:cubicBezTo>
                    <a:cubicBezTo>
                      <a:pt x="199870" y="428150"/>
                      <a:pt x="170966" y="439398"/>
                      <a:pt x="140646" y="443114"/>
                    </a:cubicBezTo>
                    <a:cubicBezTo>
                      <a:pt x="137487" y="443636"/>
                      <a:pt x="134395" y="444489"/>
                      <a:pt x="131417" y="445660"/>
                    </a:cubicBezTo>
                    <a:lnTo>
                      <a:pt x="109140" y="428985"/>
                    </a:lnTo>
                    <a:cubicBezTo>
                      <a:pt x="103514" y="424769"/>
                      <a:pt x="95535" y="425905"/>
                      <a:pt x="91318" y="431531"/>
                    </a:cubicBezTo>
                    <a:cubicBezTo>
                      <a:pt x="87101" y="437158"/>
                      <a:pt x="88238" y="445137"/>
                      <a:pt x="93864" y="449354"/>
                    </a:cubicBezTo>
                    <a:lnTo>
                      <a:pt x="109715" y="461254"/>
                    </a:lnTo>
                    <a:lnTo>
                      <a:pt x="2269" y="616562"/>
                    </a:lnTo>
                    <a:cubicBezTo>
                      <a:pt x="-1737" y="622347"/>
                      <a:pt x="-299" y="630281"/>
                      <a:pt x="5486" y="634294"/>
                    </a:cubicBezTo>
                    <a:cubicBezTo>
                      <a:pt x="11266" y="638300"/>
                      <a:pt x="19205" y="636863"/>
                      <a:pt x="23212" y="631077"/>
                    </a:cubicBezTo>
                    <a:lnTo>
                      <a:pt x="130401" y="476090"/>
                    </a:lnTo>
                    <a:cubicBezTo>
                      <a:pt x="134254" y="472180"/>
                      <a:pt x="139165" y="469480"/>
                      <a:pt x="144530" y="468326"/>
                    </a:cubicBezTo>
                    <a:cubicBezTo>
                      <a:pt x="179003" y="463939"/>
                      <a:pt x="211829" y="450981"/>
                      <a:pt x="240006" y="430642"/>
                    </a:cubicBezTo>
                    <a:cubicBezTo>
                      <a:pt x="268331" y="409001"/>
                      <a:pt x="290165" y="381376"/>
                      <a:pt x="311232" y="354643"/>
                    </a:cubicBezTo>
                    <a:cubicBezTo>
                      <a:pt x="317597" y="346243"/>
                      <a:pt x="324536" y="337837"/>
                      <a:pt x="331344" y="329626"/>
                    </a:cubicBezTo>
                    <a:lnTo>
                      <a:pt x="404604" y="241090"/>
                    </a:lnTo>
                    <a:lnTo>
                      <a:pt x="404604" y="241095"/>
                    </a:lnTo>
                    <a:cubicBezTo>
                      <a:pt x="411884" y="232298"/>
                      <a:pt x="415306" y="220938"/>
                      <a:pt x="414112" y="209583"/>
                    </a:cubicBezTo>
                    <a:cubicBezTo>
                      <a:pt x="412913" y="198234"/>
                      <a:pt x="407190" y="187840"/>
                      <a:pt x="398239" y="180753"/>
                    </a:cubicBezTo>
                    <a:cubicBezTo>
                      <a:pt x="393903" y="177264"/>
                      <a:pt x="388931" y="174649"/>
                      <a:pt x="383601" y="173052"/>
                    </a:cubicBezTo>
                    <a:lnTo>
                      <a:pt x="409380" y="142119"/>
                    </a:lnTo>
                    <a:cubicBezTo>
                      <a:pt x="416978" y="133486"/>
                      <a:pt x="420729" y="122132"/>
                      <a:pt x="419757" y="110675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xmlns="" id="{63B76751-384F-F377-53CF-4C61365A8F1F}"/>
                  </a:ext>
                </a:extLst>
              </p:cNvPr>
              <p:cNvSpPr/>
              <p:nvPr/>
            </p:nvSpPr>
            <p:spPr>
              <a:xfrm>
                <a:off x="-152403" y="1932381"/>
                <a:ext cx="202199" cy="193583"/>
              </a:xfrm>
              <a:custGeom>
                <a:avLst/>
                <a:gdLst>
                  <a:gd name="connsiteX0" fmla="*/ 3397 w 202199"/>
                  <a:gd name="connsiteY0" fmla="*/ 189488 h 193583"/>
                  <a:gd name="connsiteX1" fmla="*/ 12257 w 202199"/>
                  <a:gd name="connsiteY1" fmla="*/ 193574 h 193583"/>
                  <a:gd name="connsiteX2" fmla="*/ 21406 w 202199"/>
                  <a:gd name="connsiteY2" fmla="*/ 190187 h 193583"/>
                  <a:gd name="connsiteX3" fmla="*/ 192121 w 202199"/>
                  <a:gd name="connsiteY3" fmla="*/ 32144 h 193583"/>
                  <a:gd name="connsiteX4" fmla="*/ 202175 w 202199"/>
                  <a:gd name="connsiteY4" fmla="*/ 5348 h 193583"/>
                  <a:gd name="connsiteX5" fmla="*/ 175573 w 202199"/>
                  <a:gd name="connsiteY5" fmla="*/ 0 h 193583"/>
                  <a:gd name="connsiteX6" fmla="*/ 176465 w 202199"/>
                  <a:gd name="connsiteY6" fmla="*/ 3694 h 193583"/>
                  <a:gd name="connsiteX7" fmla="*/ 176459 w 202199"/>
                  <a:gd name="connsiteY7" fmla="*/ 3694 h 193583"/>
                  <a:gd name="connsiteX8" fmla="*/ 174550 w 202199"/>
                  <a:gd name="connsiteY8" fmla="*/ 13748 h 193583"/>
                  <a:gd name="connsiteX9" fmla="*/ 4096 w 202199"/>
                  <a:gd name="connsiteY9" fmla="*/ 171470 h 193583"/>
                  <a:gd name="connsiteX10" fmla="*/ 10 w 202199"/>
                  <a:gd name="connsiteY10" fmla="*/ 180330 h 193583"/>
                  <a:gd name="connsiteX11" fmla="*/ 3397 w 202199"/>
                  <a:gd name="connsiteY11" fmla="*/ 189486 h 193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199" h="193583">
                    <a:moveTo>
                      <a:pt x="3397" y="189488"/>
                    </a:moveTo>
                    <a:cubicBezTo>
                      <a:pt x="5687" y="191971"/>
                      <a:pt x="8875" y="193443"/>
                      <a:pt x="12257" y="193574"/>
                    </a:cubicBezTo>
                    <a:cubicBezTo>
                      <a:pt x="15632" y="193705"/>
                      <a:pt x="18929" y="192488"/>
                      <a:pt x="21406" y="190187"/>
                    </a:cubicBezTo>
                    <a:lnTo>
                      <a:pt x="192121" y="32144"/>
                    </a:lnTo>
                    <a:cubicBezTo>
                      <a:pt x="198913" y="24915"/>
                      <a:pt x="202533" y="15264"/>
                      <a:pt x="202175" y="5348"/>
                    </a:cubicBezTo>
                    <a:cubicBezTo>
                      <a:pt x="193201" y="4143"/>
                      <a:pt x="184313" y="2358"/>
                      <a:pt x="175573" y="0"/>
                    </a:cubicBezTo>
                    <a:cubicBezTo>
                      <a:pt x="175573" y="1211"/>
                      <a:pt x="176146" y="2421"/>
                      <a:pt x="176465" y="3694"/>
                    </a:cubicBezTo>
                    <a:lnTo>
                      <a:pt x="176459" y="3694"/>
                    </a:lnTo>
                    <a:cubicBezTo>
                      <a:pt x="177260" y="7166"/>
                      <a:pt x="176567" y="10815"/>
                      <a:pt x="174550" y="13748"/>
                    </a:cubicBezTo>
                    <a:lnTo>
                      <a:pt x="4096" y="171470"/>
                    </a:lnTo>
                    <a:cubicBezTo>
                      <a:pt x="1607" y="173766"/>
                      <a:pt x="141" y="176955"/>
                      <a:pt x="10" y="180330"/>
                    </a:cubicBezTo>
                    <a:cubicBezTo>
                      <a:pt x="-126" y="183712"/>
                      <a:pt x="1096" y="187002"/>
                      <a:pt x="3397" y="189486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xmlns="" id="{6EE2C890-F592-EA71-4D52-3110851A1C12}"/>
                  </a:ext>
                </a:extLst>
              </p:cNvPr>
              <p:cNvSpPr/>
              <p:nvPr/>
            </p:nvSpPr>
            <p:spPr>
              <a:xfrm>
                <a:off x="-241450" y="2087753"/>
                <a:ext cx="127329" cy="89111"/>
              </a:xfrm>
              <a:custGeom>
                <a:avLst/>
                <a:gdLst>
                  <a:gd name="connsiteX0" fmla="*/ 5243 w 127329"/>
                  <a:gd name="connsiteY0" fmla="*/ 72119 h 89111"/>
                  <a:gd name="connsiteX1" fmla="*/ 47503 w 127329"/>
                  <a:gd name="connsiteY1" fmla="*/ 89112 h 89111"/>
                  <a:gd name="connsiteX2" fmla="*/ 89069 w 127329"/>
                  <a:gd name="connsiteY2" fmla="*/ 79564 h 89111"/>
                  <a:gd name="connsiteX3" fmla="*/ 122042 w 127329"/>
                  <a:gd name="connsiteY3" fmla="*/ 16993 h 89111"/>
                  <a:gd name="connsiteX4" fmla="*/ 79714 w 127329"/>
                  <a:gd name="connsiteY4" fmla="*/ 0 h 89111"/>
                  <a:gd name="connsiteX5" fmla="*/ 38148 w 127329"/>
                  <a:gd name="connsiteY5" fmla="*/ 9548 h 89111"/>
                  <a:gd name="connsiteX6" fmla="*/ 5243 w 127329"/>
                  <a:gd name="connsiteY6" fmla="*/ 72119 h 89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329" h="89111">
                    <a:moveTo>
                      <a:pt x="5243" y="72119"/>
                    </a:moveTo>
                    <a:cubicBezTo>
                      <a:pt x="13325" y="83258"/>
                      <a:pt x="29300" y="89112"/>
                      <a:pt x="47503" y="89112"/>
                    </a:cubicBezTo>
                    <a:cubicBezTo>
                      <a:pt x="61893" y="89004"/>
                      <a:pt x="76078" y="85747"/>
                      <a:pt x="89069" y="79564"/>
                    </a:cubicBezTo>
                    <a:cubicBezTo>
                      <a:pt x="121275" y="64351"/>
                      <a:pt x="136045" y="36344"/>
                      <a:pt x="122042" y="16993"/>
                    </a:cubicBezTo>
                    <a:cubicBezTo>
                      <a:pt x="113892" y="5854"/>
                      <a:pt x="97917" y="0"/>
                      <a:pt x="79714" y="0"/>
                    </a:cubicBezTo>
                    <a:cubicBezTo>
                      <a:pt x="65324" y="108"/>
                      <a:pt x="51139" y="3370"/>
                      <a:pt x="38148" y="9548"/>
                    </a:cubicBezTo>
                    <a:cubicBezTo>
                      <a:pt x="6323" y="24761"/>
                      <a:pt x="-8760" y="52768"/>
                      <a:pt x="5243" y="72119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xmlns="" id="{30AA3F4F-11E0-0127-1960-AD27FBA4B9EC}"/>
                  </a:ext>
                </a:extLst>
              </p:cNvPr>
              <p:cNvSpPr/>
              <p:nvPr/>
            </p:nvSpPr>
            <p:spPr>
              <a:xfrm>
                <a:off x="197588" y="2143230"/>
                <a:ext cx="101925" cy="89290"/>
              </a:xfrm>
              <a:custGeom>
                <a:avLst/>
                <a:gdLst>
                  <a:gd name="connsiteX0" fmla="*/ 71332 w 101925"/>
                  <a:gd name="connsiteY0" fmla="*/ 79650 h 89290"/>
                  <a:gd name="connsiteX1" fmla="*/ 97747 w 101925"/>
                  <a:gd name="connsiteY1" fmla="*/ 17079 h 89290"/>
                  <a:gd name="connsiteX2" fmla="*/ 83061 w 101925"/>
                  <a:gd name="connsiteY2" fmla="*/ 3957 h 89290"/>
                  <a:gd name="connsiteX3" fmla="*/ 63755 w 101925"/>
                  <a:gd name="connsiteY3" fmla="*/ 87 h 89290"/>
                  <a:gd name="connsiteX4" fmla="*/ 30594 w 101925"/>
                  <a:gd name="connsiteY4" fmla="*/ 9634 h 89290"/>
                  <a:gd name="connsiteX5" fmla="*/ 4179 w 101925"/>
                  <a:gd name="connsiteY5" fmla="*/ 72206 h 89290"/>
                  <a:gd name="connsiteX6" fmla="*/ 18922 w 101925"/>
                  <a:gd name="connsiteY6" fmla="*/ 85351 h 89290"/>
                  <a:gd name="connsiteX7" fmla="*/ 38295 w 101925"/>
                  <a:gd name="connsiteY7" fmla="*/ 89198 h 89290"/>
                  <a:gd name="connsiteX8" fmla="*/ 71331 w 101925"/>
                  <a:gd name="connsiteY8" fmla="*/ 79650 h 89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925" h="89290">
                    <a:moveTo>
                      <a:pt x="71332" y="79650"/>
                    </a:moveTo>
                    <a:cubicBezTo>
                      <a:pt x="96792" y="64437"/>
                      <a:pt x="108948" y="36430"/>
                      <a:pt x="97747" y="17079"/>
                    </a:cubicBezTo>
                    <a:cubicBezTo>
                      <a:pt x="94109" y="11476"/>
                      <a:pt x="89040" y="6946"/>
                      <a:pt x="83061" y="3957"/>
                    </a:cubicBezTo>
                    <a:cubicBezTo>
                      <a:pt x="77088" y="973"/>
                      <a:pt x="70422" y="-368"/>
                      <a:pt x="63755" y="87"/>
                    </a:cubicBezTo>
                    <a:cubicBezTo>
                      <a:pt x="52048" y="274"/>
                      <a:pt x="40608" y="3570"/>
                      <a:pt x="30594" y="9634"/>
                    </a:cubicBezTo>
                    <a:cubicBezTo>
                      <a:pt x="5134" y="24848"/>
                      <a:pt x="-7022" y="52854"/>
                      <a:pt x="4179" y="72206"/>
                    </a:cubicBezTo>
                    <a:cubicBezTo>
                      <a:pt x="7834" y="77820"/>
                      <a:pt x="12920" y="82361"/>
                      <a:pt x="18922" y="85351"/>
                    </a:cubicBezTo>
                    <a:cubicBezTo>
                      <a:pt x="24917" y="88340"/>
                      <a:pt x="31612" y="89670"/>
                      <a:pt x="38295" y="89198"/>
                    </a:cubicBezTo>
                    <a:cubicBezTo>
                      <a:pt x="49956" y="88988"/>
                      <a:pt x="61352" y="85691"/>
                      <a:pt x="71331" y="79650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xmlns="" id="{E13AE868-273D-8551-ECAE-959E34B0AB56}"/>
                  </a:ext>
                </a:extLst>
              </p:cNvPr>
              <p:cNvSpPr/>
              <p:nvPr/>
            </p:nvSpPr>
            <p:spPr>
              <a:xfrm>
                <a:off x="274032" y="1417695"/>
                <a:ext cx="152816" cy="114571"/>
              </a:xfrm>
              <a:custGeom>
                <a:avLst/>
                <a:gdLst>
                  <a:gd name="connsiteX0" fmla="*/ 104557 w 152816"/>
                  <a:gd name="connsiteY0" fmla="*/ 13747 h 114571"/>
                  <a:gd name="connsiteX1" fmla="*/ 51665 w 152816"/>
                  <a:gd name="connsiteY1" fmla="*/ 0 h 114571"/>
                  <a:gd name="connsiteX2" fmla="*/ 5393 w 152816"/>
                  <a:gd name="connsiteY2" fmla="*/ 20050 h 114571"/>
                  <a:gd name="connsiteX3" fmla="*/ 48232 w 152816"/>
                  <a:gd name="connsiteY3" fmla="*/ 100824 h 114571"/>
                  <a:gd name="connsiteX4" fmla="*/ 48226 w 152816"/>
                  <a:gd name="connsiteY4" fmla="*/ 100824 h 114571"/>
                  <a:gd name="connsiteX5" fmla="*/ 101186 w 152816"/>
                  <a:gd name="connsiteY5" fmla="*/ 114572 h 114571"/>
                  <a:gd name="connsiteX6" fmla="*/ 147459 w 152816"/>
                  <a:gd name="connsiteY6" fmla="*/ 94522 h 114571"/>
                  <a:gd name="connsiteX7" fmla="*/ 104557 w 152816"/>
                  <a:gd name="connsiteY7" fmla="*/ 13747 h 114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816" h="114571">
                    <a:moveTo>
                      <a:pt x="104557" y="13747"/>
                    </a:moveTo>
                    <a:cubicBezTo>
                      <a:pt x="88276" y="5018"/>
                      <a:pt x="70141" y="307"/>
                      <a:pt x="51665" y="0"/>
                    </a:cubicBezTo>
                    <a:cubicBezTo>
                      <a:pt x="31297" y="0"/>
                      <a:pt x="13987" y="6808"/>
                      <a:pt x="5393" y="20050"/>
                    </a:cubicBezTo>
                    <a:cubicBezTo>
                      <a:pt x="-10139" y="44112"/>
                      <a:pt x="9019" y="80263"/>
                      <a:pt x="48232" y="100824"/>
                    </a:cubicBezTo>
                    <a:lnTo>
                      <a:pt x="48226" y="100824"/>
                    </a:lnTo>
                    <a:cubicBezTo>
                      <a:pt x="64531" y="109559"/>
                      <a:pt x="82689" y="114276"/>
                      <a:pt x="101186" y="114572"/>
                    </a:cubicBezTo>
                    <a:cubicBezTo>
                      <a:pt x="121555" y="114572"/>
                      <a:pt x="138865" y="107763"/>
                      <a:pt x="147459" y="94522"/>
                    </a:cubicBezTo>
                    <a:cubicBezTo>
                      <a:pt x="162928" y="70528"/>
                      <a:pt x="143770" y="34372"/>
                      <a:pt x="104557" y="13747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xmlns="" id="{9D944C2F-92F1-B13C-6D60-349514D6EAB6}"/>
                  </a:ext>
                </a:extLst>
              </p:cNvPr>
              <p:cNvSpPr/>
              <p:nvPr/>
            </p:nvSpPr>
            <p:spPr>
              <a:xfrm>
                <a:off x="-203316" y="1544896"/>
                <a:ext cx="101840" cy="89298"/>
              </a:xfrm>
              <a:custGeom>
                <a:avLst/>
                <a:gdLst>
                  <a:gd name="connsiteX0" fmla="*/ 3073 w 101840"/>
                  <a:gd name="connsiteY0" fmla="*/ 18679 h 89298"/>
                  <a:gd name="connsiteX1" fmla="*/ 33625 w 101840"/>
                  <a:gd name="connsiteY1" fmla="*/ 80863 h 89298"/>
                  <a:gd name="connsiteX2" fmla="*/ 33625 w 101840"/>
                  <a:gd name="connsiteY2" fmla="*/ 80869 h 89298"/>
                  <a:gd name="connsiteX3" fmla="*/ 64684 w 101840"/>
                  <a:gd name="connsiteY3" fmla="*/ 89206 h 89298"/>
                  <a:gd name="connsiteX4" fmla="*/ 84467 w 101840"/>
                  <a:gd name="connsiteY4" fmla="*/ 84915 h 89298"/>
                  <a:gd name="connsiteX5" fmla="*/ 98800 w 101840"/>
                  <a:gd name="connsiteY5" fmla="*/ 70622 h 89298"/>
                  <a:gd name="connsiteX6" fmla="*/ 68248 w 101840"/>
                  <a:gd name="connsiteY6" fmla="*/ 8438 h 89298"/>
                  <a:gd name="connsiteX7" fmla="*/ 68248 w 101840"/>
                  <a:gd name="connsiteY7" fmla="*/ 8432 h 89298"/>
                  <a:gd name="connsiteX8" fmla="*/ 37189 w 101840"/>
                  <a:gd name="connsiteY8" fmla="*/ 95 h 89298"/>
                  <a:gd name="connsiteX9" fmla="*/ 17400 w 101840"/>
                  <a:gd name="connsiteY9" fmla="*/ 4374 h 89298"/>
                  <a:gd name="connsiteX10" fmla="*/ 3073 w 101840"/>
                  <a:gd name="connsiteY10" fmla="*/ 18679 h 8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840" h="89298">
                    <a:moveTo>
                      <a:pt x="3073" y="18679"/>
                    </a:moveTo>
                    <a:cubicBezTo>
                      <a:pt x="-6537" y="38666"/>
                      <a:pt x="7148" y="66541"/>
                      <a:pt x="33625" y="80863"/>
                    </a:cubicBezTo>
                    <a:lnTo>
                      <a:pt x="33625" y="80869"/>
                    </a:lnTo>
                    <a:cubicBezTo>
                      <a:pt x="43127" y="86171"/>
                      <a:pt x="53800" y="89035"/>
                      <a:pt x="64684" y="89206"/>
                    </a:cubicBezTo>
                    <a:cubicBezTo>
                      <a:pt x="71555" y="89700"/>
                      <a:pt x="78420" y="88211"/>
                      <a:pt x="84467" y="84915"/>
                    </a:cubicBezTo>
                    <a:cubicBezTo>
                      <a:pt x="90520" y="81619"/>
                      <a:pt x="95492" y="76657"/>
                      <a:pt x="98800" y="70622"/>
                    </a:cubicBezTo>
                    <a:cubicBezTo>
                      <a:pt x="108348" y="50635"/>
                      <a:pt x="94663" y="22760"/>
                      <a:pt x="68248" y="8438"/>
                    </a:cubicBezTo>
                    <a:lnTo>
                      <a:pt x="68248" y="8432"/>
                    </a:lnTo>
                    <a:cubicBezTo>
                      <a:pt x="58746" y="3130"/>
                      <a:pt x="48073" y="265"/>
                      <a:pt x="37189" y="95"/>
                    </a:cubicBezTo>
                    <a:cubicBezTo>
                      <a:pt x="30318" y="-405"/>
                      <a:pt x="23447" y="1078"/>
                      <a:pt x="17400" y="4374"/>
                    </a:cubicBezTo>
                    <a:cubicBezTo>
                      <a:pt x="11347" y="7670"/>
                      <a:pt x="6375" y="12638"/>
                      <a:pt x="3073" y="18679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xmlns="" id="{75704BCD-BCEF-7DDF-5387-D4E739C12ED0}"/>
                  </a:ext>
                </a:extLst>
              </p:cNvPr>
              <p:cNvSpPr/>
              <p:nvPr/>
            </p:nvSpPr>
            <p:spPr>
              <a:xfrm>
                <a:off x="-13807" y="2137014"/>
                <a:ext cx="114588" cy="114588"/>
              </a:xfrm>
              <a:custGeom>
                <a:avLst/>
                <a:gdLst>
                  <a:gd name="connsiteX0" fmla="*/ 110855 w 114588"/>
                  <a:gd name="connsiteY0" fmla="*/ 3734 h 114588"/>
                  <a:gd name="connsiteX1" fmla="*/ 101847 w 114588"/>
                  <a:gd name="connsiteY1" fmla="*/ 0 h 114588"/>
                  <a:gd name="connsiteX2" fmla="*/ 92845 w 114588"/>
                  <a:gd name="connsiteY2" fmla="*/ 3734 h 114588"/>
                  <a:gd name="connsiteX3" fmla="*/ 3734 w 114588"/>
                  <a:gd name="connsiteY3" fmla="*/ 92845 h 114588"/>
                  <a:gd name="connsiteX4" fmla="*/ 3734 w 114588"/>
                  <a:gd name="connsiteY4" fmla="*/ 110855 h 114588"/>
                  <a:gd name="connsiteX5" fmla="*/ 21744 w 114588"/>
                  <a:gd name="connsiteY5" fmla="*/ 110855 h 114588"/>
                  <a:gd name="connsiteX6" fmla="*/ 110855 w 114588"/>
                  <a:gd name="connsiteY6" fmla="*/ 21744 h 114588"/>
                  <a:gd name="connsiteX7" fmla="*/ 114589 w 114588"/>
                  <a:gd name="connsiteY7" fmla="*/ 12742 h 114588"/>
                  <a:gd name="connsiteX8" fmla="*/ 110855 w 114588"/>
                  <a:gd name="connsiteY8" fmla="*/ 3734 h 114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588" h="114588">
                    <a:moveTo>
                      <a:pt x="110855" y="3734"/>
                    </a:moveTo>
                    <a:cubicBezTo>
                      <a:pt x="108468" y="1341"/>
                      <a:pt x="105228" y="0"/>
                      <a:pt x="101847" y="0"/>
                    </a:cubicBezTo>
                    <a:cubicBezTo>
                      <a:pt x="98471" y="0"/>
                      <a:pt x="95232" y="1341"/>
                      <a:pt x="92845" y="3734"/>
                    </a:cubicBezTo>
                    <a:lnTo>
                      <a:pt x="3734" y="92845"/>
                    </a:lnTo>
                    <a:cubicBezTo>
                      <a:pt x="-1245" y="97818"/>
                      <a:pt x="-1245" y="105882"/>
                      <a:pt x="3734" y="110855"/>
                    </a:cubicBezTo>
                    <a:cubicBezTo>
                      <a:pt x="8707" y="115833"/>
                      <a:pt x="16771" y="115833"/>
                      <a:pt x="21744" y="110855"/>
                    </a:cubicBezTo>
                    <a:lnTo>
                      <a:pt x="110855" y="21744"/>
                    </a:lnTo>
                    <a:cubicBezTo>
                      <a:pt x="113247" y="19357"/>
                      <a:pt x="114589" y="16117"/>
                      <a:pt x="114589" y="12742"/>
                    </a:cubicBezTo>
                    <a:cubicBezTo>
                      <a:pt x="114589" y="9360"/>
                      <a:pt x="113247" y="6121"/>
                      <a:pt x="110855" y="3734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xmlns="" id="{064C3A0F-85CF-84F9-C381-90CE5DF79916}"/>
                  </a:ext>
                </a:extLst>
              </p:cNvPr>
              <p:cNvSpPr/>
              <p:nvPr/>
            </p:nvSpPr>
            <p:spPr>
              <a:xfrm>
                <a:off x="-43800" y="1478624"/>
                <a:ext cx="305389" cy="496531"/>
              </a:xfrm>
              <a:custGeom>
                <a:avLst/>
                <a:gdLst>
                  <a:gd name="connsiteX0" fmla="*/ 147942 w 305389"/>
                  <a:gd name="connsiteY0" fmla="*/ 0 h 496531"/>
                  <a:gd name="connsiteX1" fmla="*/ 137246 w 305389"/>
                  <a:gd name="connsiteY1" fmla="*/ 19095 h 496531"/>
                  <a:gd name="connsiteX2" fmla="*/ 652 w 305389"/>
                  <a:gd name="connsiteY2" fmla="*/ 371015 h 496531"/>
                  <a:gd name="connsiteX3" fmla="*/ 153414 w 305389"/>
                  <a:gd name="connsiteY3" fmla="*/ 496531 h 496531"/>
                  <a:gd name="connsiteX4" fmla="*/ 294525 w 305389"/>
                  <a:gd name="connsiteY4" fmla="*/ 409205 h 496531"/>
                  <a:gd name="connsiteX5" fmla="*/ 158444 w 305389"/>
                  <a:gd name="connsiteY5" fmla="*/ 19095 h 496531"/>
                  <a:gd name="connsiteX6" fmla="*/ 147941 w 305389"/>
                  <a:gd name="connsiteY6" fmla="*/ 0 h 496531"/>
                  <a:gd name="connsiteX7" fmla="*/ 125346 w 305389"/>
                  <a:gd name="connsiteY7" fmla="*/ 274215 h 496531"/>
                  <a:gd name="connsiteX8" fmla="*/ 108859 w 305389"/>
                  <a:gd name="connsiteY8" fmla="*/ 389803 h 496531"/>
                  <a:gd name="connsiteX9" fmla="*/ 101954 w 305389"/>
                  <a:gd name="connsiteY9" fmla="*/ 406448 h 496531"/>
                  <a:gd name="connsiteX10" fmla="*/ 85309 w 305389"/>
                  <a:gd name="connsiteY10" fmla="*/ 399538 h 496531"/>
                  <a:gd name="connsiteX11" fmla="*/ 103892 w 305389"/>
                  <a:gd name="connsiteY11" fmla="*/ 260460 h 496531"/>
                  <a:gd name="connsiteX12" fmla="*/ 121220 w 305389"/>
                  <a:gd name="connsiteY12" fmla="*/ 256960 h 496531"/>
                  <a:gd name="connsiteX13" fmla="*/ 125346 w 305389"/>
                  <a:gd name="connsiteY13" fmla="*/ 274145 h 49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5389" h="496531">
                    <a:moveTo>
                      <a:pt x="147942" y="0"/>
                    </a:moveTo>
                    <a:cubicBezTo>
                      <a:pt x="144378" y="0"/>
                      <a:pt x="140747" y="6365"/>
                      <a:pt x="137246" y="19095"/>
                    </a:cubicBezTo>
                    <a:cubicBezTo>
                      <a:pt x="105421" y="133667"/>
                      <a:pt x="-9667" y="245255"/>
                      <a:pt x="652" y="371015"/>
                    </a:cubicBezTo>
                    <a:cubicBezTo>
                      <a:pt x="7529" y="453761"/>
                      <a:pt x="80790" y="496531"/>
                      <a:pt x="153414" y="496531"/>
                    </a:cubicBezTo>
                    <a:cubicBezTo>
                      <a:pt x="212990" y="496531"/>
                      <a:pt x="272248" y="467888"/>
                      <a:pt x="294525" y="409205"/>
                    </a:cubicBezTo>
                    <a:cubicBezTo>
                      <a:pt x="347548" y="269934"/>
                      <a:pt x="190967" y="145567"/>
                      <a:pt x="158444" y="19095"/>
                    </a:cubicBezTo>
                    <a:cubicBezTo>
                      <a:pt x="155130" y="6365"/>
                      <a:pt x="151567" y="0"/>
                      <a:pt x="147941" y="0"/>
                    </a:cubicBezTo>
                    <a:close/>
                    <a:moveTo>
                      <a:pt x="125346" y="274215"/>
                    </a:moveTo>
                    <a:cubicBezTo>
                      <a:pt x="124903" y="274976"/>
                      <a:pt x="86643" y="336274"/>
                      <a:pt x="108859" y="389803"/>
                    </a:cubicBezTo>
                    <a:cubicBezTo>
                      <a:pt x="111548" y="396305"/>
                      <a:pt x="108456" y="403755"/>
                      <a:pt x="101954" y="406448"/>
                    </a:cubicBezTo>
                    <a:cubicBezTo>
                      <a:pt x="95447" y="409136"/>
                      <a:pt x="87997" y="406045"/>
                      <a:pt x="85309" y="399538"/>
                    </a:cubicBezTo>
                    <a:cubicBezTo>
                      <a:pt x="57940" y="333534"/>
                      <a:pt x="101858" y="263456"/>
                      <a:pt x="103892" y="260460"/>
                    </a:cubicBezTo>
                    <a:cubicBezTo>
                      <a:pt x="107785" y="254823"/>
                      <a:pt x="115446" y="253271"/>
                      <a:pt x="121220" y="256960"/>
                    </a:cubicBezTo>
                    <a:cubicBezTo>
                      <a:pt x="127000" y="260642"/>
                      <a:pt x="128818" y="268241"/>
                      <a:pt x="125346" y="274145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xmlns="" id="{6E0E31DC-E170-990C-3F5B-972CEE5166AC}"/>
                  </a:ext>
                </a:extLst>
              </p:cNvPr>
              <p:cNvSpPr/>
              <p:nvPr/>
            </p:nvSpPr>
            <p:spPr>
              <a:xfrm>
                <a:off x="395014" y="1977821"/>
                <a:ext cx="178222" cy="178222"/>
              </a:xfrm>
              <a:custGeom>
                <a:avLst/>
                <a:gdLst>
                  <a:gd name="connsiteX0" fmla="*/ 89111 w 178222"/>
                  <a:gd name="connsiteY0" fmla="*/ 0 h 178222"/>
                  <a:gd name="connsiteX1" fmla="*/ 26102 w 178222"/>
                  <a:gd name="connsiteY1" fmla="*/ 26102 h 178222"/>
                  <a:gd name="connsiteX2" fmla="*/ 0 w 178222"/>
                  <a:gd name="connsiteY2" fmla="*/ 89111 h 178222"/>
                  <a:gd name="connsiteX3" fmla="*/ 26102 w 178222"/>
                  <a:gd name="connsiteY3" fmla="*/ 152120 h 178222"/>
                  <a:gd name="connsiteX4" fmla="*/ 89111 w 178222"/>
                  <a:gd name="connsiteY4" fmla="*/ 178222 h 178222"/>
                  <a:gd name="connsiteX5" fmla="*/ 152120 w 178222"/>
                  <a:gd name="connsiteY5" fmla="*/ 152120 h 178222"/>
                  <a:gd name="connsiteX6" fmla="*/ 178222 w 178222"/>
                  <a:gd name="connsiteY6" fmla="*/ 89111 h 178222"/>
                  <a:gd name="connsiteX7" fmla="*/ 152120 w 178222"/>
                  <a:gd name="connsiteY7" fmla="*/ 26102 h 178222"/>
                  <a:gd name="connsiteX8" fmla="*/ 89111 w 178222"/>
                  <a:gd name="connsiteY8" fmla="*/ 0 h 178222"/>
                  <a:gd name="connsiteX9" fmla="*/ 89111 w 178222"/>
                  <a:gd name="connsiteY9" fmla="*/ 120936 h 178222"/>
                  <a:gd name="connsiteX10" fmla="*/ 66606 w 178222"/>
                  <a:gd name="connsiteY10" fmla="*/ 111616 h 178222"/>
                  <a:gd name="connsiteX11" fmla="*/ 57285 w 178222"/>
                  <a:gd name="connsiteY11" fmla="*/ 89111 h 178222"/>
                  <a:gd name="connsiteX12" fmla="*/ 66606 w 178222"/>
                  <a:gd name="connsiteY12" fmla="*/ 66605 h 178222"/>
                  <a:gd name="connsiteX13" fmla="*/ 89111 w 178222"/>
                  <a:gd name="connsiteY13" fmla="*/ 57285 h 178222"/>
                  <a:gd name="connsiteX14" fmla="*/ 111616 w 178222"/>
                  <a:gd name="connsiteY14" fmla="*/ 66605 h 178222"/>
                  <a:gd name="connsiteX15" fmla="*/ 120937 w 178222"/>
                  <a:gd name="connsiteY15" fmla="*/ 89111 h 178222"/>
                  <a:gd name="connsiteX16" fmla="*/ 111616 w 178222"/>
                  <a:gd name="connsiteY16" fmla="*/ 111616 h 178222"/>
                  <a:gd name="connsiteX17" fmla="*/ 89111 w 178222"/>
                  <a:gd name="connsiteY17" fmla="*/ 120936 h 178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8222" h="178222">
                    <a:moveTo>
                      <a:pt x="89111" y="0"/>
                    </a:moveTo>
                    <a:cubicBezTo>
                      <a:pt x="65475" y="0"/>
                      <a:pt x="42811" y="9388"/>
                      <a:pt x="26102" y="26102"/>
                    </a:cubicBezTo>
                    <a:cubicBezTo>
                      <a:pt x="9388" y="42810"/>
                      <a:pt x="0" y="65474"/>
                      <a:pt x="0" y="89111"/>
                    </a:cubicBezTo>
                    <a:cubicBezTo>
                      <a:pt x="0" y="112748"/>
                      <a:pt x="9388" y="135411"/>
                      <a:pt x="26102" y="152120"/>
                    </a:cubicBezTo>
                    <a:cubicBezTo>
                      <a:pt x="42810" y="168834"/>
                      <a:pt x="65474" y="178222"/>
                      <a:pt x="89111" y="178222"/>
                    </a:cubicBezTo>
                    <a:cubicBezTo>
                      <a:pt x="112748" y="178222"/>
                      <a:pt x="135411" y="168834"/>
                      <a:pt x="152120" y="152120"/>
                    </a:cubicBezTo>
                    <a:cubicBezTo>
                      <a:pt x="168834" y="135412"/>
                      <a:pt x="178222" y="112748"/>
                      <a:pt x="178222" y="89111"/>
                    </a:cubicBezTo>
                    <a:cubicBezTo>
                      <a:pt x="178222" y="65474"/>
                      <a:pt x="168834" y="42811"/>
                      <a:pt x="152120" y="26102"/>
                    </a:cubicBezTo>
                    <a:cubicBezTo>
                      <a:pt x="135412" y="9388"/>
                      <a:pt x="112748" y="0"/>
                      <a:pt x="89111" y="0"/>
                    </a:cubicBezTo>
                    <a:close/>
                    <a:moveTo>
                      <a:pt x="89111" y="120936"/>
                    </a:moveTo>
                    <a:cubicBezTo>
                      <a:pt x="80672" y="120936"/>
                      <a:pt x="72573" y="117583"/>
                      <a:pt x="66606" y="111616"/>
                    </a:cubicBezTo>
                    <a:cubicBezTo>
                      <a:pt x="60638" y="105649"/>
                      <a:pt x="57285" y="97551"/>
                      <a:pt x="57285" y="89111"/>
                    </a:cubicBezTo>
                    <a:cubicBezTo>
                      <a:pt x="57285" y="80671"/>
                      <a:pt x="60638" y="72573"/>
                      <a:pt x="66606" y="66605"/>
                    </a:cubicBezTo>
                    <a:cubicBezTo>
                      <a:pt x="72573" y="60637"/>
                      <a:pt x="80671" y="57285"/>
                      <a:pt x="89111" y="57285"/>
                    </a:cubicBezTo>
                    <a:cubicBezTo>
                      <a:pt x="97551" y="57285"/>
                      <a:pt x="105649" y="60638"/>
                      <a:pt x="111616" y="66605"/>
                    </a:cubicBezTo>
                    <a:cubicBezTo>
                      <a:pt x="117584" y="72572"/>
                      <a:pt x="120937" y="80671"/>
                      <a:pt x="120937" y="89111"/>
                    </a:cubicBezTo>
                    <a:cubicBezTo>
                      <a:pt x="120937" y="97551"/>
                      <a:pt x="117584" y="105648"/>
                      <a:pt x="111616" y="111616"/>
                    </a:cubicBezTo>
                    <a:cubicBezTo>
                      <a:pt x="105649" y="117584"/>
                      <a:pt x="97551" y="120936"/>
                      <a:pt x="89111" y="120936"/>
                    </a:cubicBezTo>
                    <a:close/>
                  </a:path>
                </a:pathLst>
              </a:custGeom>
              <a:grpFill/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xmlns="" id="{35660134-00DA-8F5E-974C-CCBAF6D16F1D}"/>
              </a:ext>
            </a:extLst>
          </p:cNvPr>
          <p:cNvGrpSpPr/>
          <p:nvPr/>
        </p:nvGrpSpPr>
        <p:grpSpPr>
          <a:xfrm>
            <a:off x="7854813" y="4561157"/>
            <a:ext cx="813215" cy="779260"/>
            <a:chOff x="6911509" y="1846757"/>
            <a:chExt cx="1999158" cy="1999158"/>
          </a:xfrm>
        </p:grpSpPr>
        <p:sp>
          <p:nvSpPr>
            <p:cNvPr id="503" name="Oval 502">
              <a:extLst>
                <a:ext uri="{FF2B5EF4-FFF2-40B4-BE49-F238E27FC236}">
                  <a16:creationId xmlns:a16="http://schemas.microsoft.com/office/drawing/2014/main" xmlns="" id="{C39AEB88-6A66-6CE6-9D0E-ACBEEBA605BA}"/>
                </a:ext>
              </a:extLst>
            </p:cNvPr>
            <p:cNvSpPr/>
            <p:nvPr/>
          </p:nvSpPr>
          <p:spPr>
            <a:xfrm>
              <a:off x="6911509" y="1846757"/>
              <a:ext cx="1999158" cy="199915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/>
            </a:p>
          </p:txBody>
        </p:sp>
        <p:grpSp>
          <p:nvGrpSpPr>
            <p:cNvPr id="504" name="Graphic 182">
              <a:extLst>
                <a:ext uri="{FF2B5EF4-FFF2-40B4-BE49-F238E27FC236}">
                  <a16:creationId xmlns:a16="http://schemas.microsoft.com/office/drawing/2014/main" xmlns="" id="{6B9AD82B-E80D-A4DC-B221-2D9615A43A13}"/>
                </a:ext>
              </a:extLst>
            </p:cNvPr>
            <p:cNvGrpSpPr/>
            <p:nvPr/>
          </p:nvGrpSpPr>
          <p:grpSpPr>
            <a:xfrm>
              <a:off x="7392503" y="2087302"/>
              <a:ext cx="1066319" cy="1332886"/>
              <a:chOff x="10747995" y="502287"/>
              <a:chExt cx="1066319" cy="1332886"/>
            </a:xfrm>
            <a:solidFill>
              <a:schemeClr val="bg1"/>
            </a:solidFill>
          </p:grpSpPr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xmlns="" id="{8780449E-0509-411B-5A64-9DD429F2E511}"/>
                  </a:ext>
                </a:extLst>
              </p:cNvPr>
              <p:cNvSpPr/>
              <p:nvPr/>
            </p:nvSpPr>
            <p:spPr>
              <a:xfrm>
                <a:off x="10747995" y="502287"/>
                <a:ext cx="1066319" cy="1332886"/>
              </a:xfrm>
              <a:custGeom>
                <a:avLst/>
                <a:gdLst>
                  <a:gd name="connsiteX0" fmla="*/ 533825 w 1066319"/>
                  <a:gd name="connsiteY0" fmla="*/ 10 h 1332886"/>
                  <a:gd name="connsiteX1" fmla="*/ 548621 w 1066319"/>
                  <a:gd name="connsiteY1" fmla="*/ 6258 h 1332886"/>
                  <a:gd name="connsiteX2" fmla="*/ 805960 w 1066319"/>
                  <a:gd name="connsiteY2" fmla="*/ 291244 h 1332886"/>
                  <a:gd name="connsiteX3" fmla="*/ 1066319 w 1066319"/>
                  <a:gd name="connsiteY3" fmla="*/ 799726 h 1332886"/>
                  <a:gd name="connsiteX4" fmla="*/ 533160 w 1066319"/>
                  <a:gd name="connsiteY4" fmla="*/ 1332886 h 1332886"/>
                  <a:gd name="connsiteX5" fmla="*/ 0 w 1066319"/>
                  <a:gd name="connsiteY5" fmla="*/ 799726 h 1332886"/>
                  <a:gd name="connsiteX6" fmla="*/ 260360 w 1066319"/>
                  <a:gd name="connsiteY6" fmla="*/ 291244 h 1332886"/>
                  <a:gd name="connsiteX7" fmla="*/ 517698 w 1066319"/>
                  <a:gd name="connsiteY7" fmla="*/ 6258 h 1332886"/>
                  <a:gd name="connsiteX8" fmla="*/ 533794 w 1066319"/>
                  <a:gd name="connsiteY8" fmla="*/ 10 h 1332886"/>
                  <a:gd name="connsiteX9" fmla="*/ 510876 w 1066319"/>
                  <a:gd name="connsiteY9" fmla="*/ 76374 h 1332886"/>
                  <a:gd name="connsiteX10" fmla="*/ 295015 w 1066319"/>
                  <a:gd name="connsiteY10" fmla="*/ 319042 h 1332886"/>
                  <a:gd name="connsiteX11" fmla="*/ 44442 w 1066319"/>
                  <a:gd name="connsiteY11" fmla="*/ 799699 h 1332886"/>
                  <a:gd name="connsiteX12" fmla="*/ 511084 w 1066319"/>
                  <a:gd name="connsiteY12" fmla="*/ 1287870 h 1332886"/>
                  <a:gd name="connsiteX13" fmla="*/ 510866 w 1066319"/>
                  <a:gd name="connsiteY13" fmla="*/ 76379 h 1332886"/>
                  <a:gd name="connsiteX14" fmla="*/ 644255 w 1066319"/>
                  <a:gd name="connsiteY14" fmla="*/ 244334 h 1332886"/>
                  <a:gd name="connsiteX15" fmla="*/ 577610 w 1066319"/>
                  <a:gd name="connsiteY15" fmla="*/ 310979 h 1332886"/>
                  <a:gd name="connsiteX16" fmla="*/ 644255 w 1066319"/>
                  <a:gd name="connsiteY16" fmla="*/ 377624 h 1332886"/>
                  <a:gd name="connsiteX17" fmla="*/ 710899 w 1066319"/>
                  <a:gd name="connsiteY17" fmla="*/ 310979 h 1332886"/>
                  <a:gd name="connsiteX18" fmla="*/ 644255 w 1066319"/>
                  <a:gd name="connsiteY18" fmla="*/ 244334 h 1332886"/>
                  <a:gd name="connsiteX19" fmla="*/ 644255 w 1066319"/>
                  <a:gd name="connsiteY19" fmla="*/ 288764 h 1332886"/>
                  <a:gd name="connsiteX20" fmla="*/ 666469 w 1066319"/>
                  <a:gd name="connsiteY20" fmla="*/ 310979 h 1332886"/>
                  <a:gd name="connsiteX21" fmla="*/ 644255 w 1066319"/>
                  <a:gd name="connsiteY21" fmla="*/ 333194 h 1332886"/>
                  <a:gd name="connsiteX22" fmla="*/ 622040 w 1066319"/>
                  <a:gd name="connsiteY22" fmla="*/ 310979 h 1332886"/>
                  <a:gd name="connsiteX23" fmla="*/ 644255 w 1066319"/>
                  <a:gd name="connsiteY23" fmla="*/ 288764 h 1332886"/>
                  <a:gd name="connsiteX24" fmla="*/ 777544 w 1066319"/>
                  <a:gd name="connsiteY24" fmla="*/ 422054 h 1332886"/>
                  <a:gd name="connsiteX25" fmla="*/ 666469 w 1066319"/>
                  <a:gd name="connsiteY25" fmla="*/ 533129 h 1332886"/>
                  <a:gd name="connsiteX26" fmla="*/ 777544 w 1066319"/>
                  <a:gd name="connsiteY26" fmla="*/ 644204 h 1332886"/>
                  <a:gd name="connsiteX27" fmla="*/ 888619 w 1066319"/>
                  <a:gd name="connsiteY27" fmla="*/ 533129 h 1332886"/>
                  <a:gd name="connsiteX28" fmla="*/ 777544 w 1066319"/>
                  <a:gd name="connsiteY28" fmla="*/ 422054 h 1332886"/>
                  <a:gd name="connsiteX29" fmla="*/ 777544 w 1066319"/>
                  <a:gd name="connsiteY29" fmla="*/ 466484 h 1332886"/>
                  <a:gd name="connsiteX30" fmla="*/ 844189 w 1066319"/>
                  <a:gd name="connsiteY30" fmla="*/ 533129 h 1332886"/>
                  <a:gd name="connsiteX31" fmla="*/ 777544 w 1066319"/>
                  <a:gd name="connsiteY31" fmla="*/ 599774 h 1332886"/>
                  <a:gd name="connsiteX32" fmla="*/ 710899 w 1066319"/>
                  <a:gd name="connsiteY32" fmla="*/ 533129 h 1332886"/>
                  <a:gd name="connsiteX33" fmla="*/ 777544 w 1066319"/>
                  <a:gd name="connsiteY33" fmla="*/ 466484 h 1332886"/>
                  <a:gd name="connsiteX34" fmla="*/ 777544 w 1066319"/>
                  <a:gd name="connsiteY34" fmla="*/ 510914 h 1332886"/>
                  <a:gd name="connsiteX35" fmla="*/ 777544 w 1066319"/>
                  <a:gd name="connsiteY35" fmla="*/ 510904 h 1332886"/>
                  <a:gd name="connsiteX36" fmla="*/ 755329 w 1066319"/>
                  <a:gd name="connsiteY36" fmla="*/ 533119 h 1332886"/>
                  <a:gd name="connsiteX37" fmla="*/ 761835 w 1066319"/>
                  <a:gd name="connsiteY37" fmla="*/ 548828 h 1332886"/>
                  <a:gd name="connsiteX38" fmla="*/ 777544 w 1066319"/>
                  <a:gd name="connsiteY38" fmla="*/ 555334 h 1332886"/>
                  <a:gd name="connsiteX39" fmla="*/ 793254 w 1066319"/>
                  <a:gd name="connsiteY39" fmla="*/ 548828 h 1332886"/>
                  <a:gd name="connsiteX40" fmla="*/ 799759 w 1066319"/>
                  <a:gd name="connsiteY40" fmla="*/ 533119 h 1332886"/>
                  <a:gd name="connsiteX41" fmla="*/ 777544 w 1066319"/>
                  <a:gd name="connsiteY41" fmla="*/ 510904 h 1332886"/>
                  <a:gd name="connsiteX42" fmla="*/ 688684 w 1066319"/>
                  <a:gd name="connsiteY42" fmla="*/ 710849 h 1332886"/>
                  <a:gd name="connsiteX43" fmla="*/ 622040 w 1066319"/>
                  <a:gd name="connsiteY43" fmla="*/ 777494 h 1332886"/>
                  <a:gd name="connsiteX44" fmla="*/ 688684 w 1066319"/>
                  <a:gd name="connsiteY44" fmla="*/ 844139 h 1332886"/>
                  <a:gd name="connsiteX45" fmla="*/ 755329 w 1066319"/>
                  <a:gd name="connsiteY45" fmla="*/ 777494 h 1332886"/>
                  <a:gd name="connsiteX46" fmla="*/ 688684 w 1066319"/>
                  <a:gd name="connsiteY46" fmla="*/ 710849 h 1332886"/>
                  <a:gd name="connsiteX47" fmla="*/ 688684 w 1066319"/>
                  <a:gd name="connsiteY47" fmla="*/ 755279 h 1332886"/>
                  <a:gd name="connsiteX48" fmla="*/ 710899 w 1066319"/>
                  <a:gd name="connsiteY48" fmla="*/ 777494 h 1332886"/>
                  <a:gd name="connsiteX49" fmla="*/ 688684 w 1066319"/>
                  <a:gd name="connsiteY49" fmla="*/ 799709 h 1332886"/>
                  <a:gd name="connsiteX50" fmla="*/ 666469 w 1066319"/>
                  <a:gd name="connsiteY50" fmla="*/ 777494 h 1332886"/>
                  <a:gd name="connsiteX51" fmla="*/ 688684 w 1066319"/>
                  <a:gd name="connsiteY51" fmla="*/ 755279 h 1332886"/>
                  <a:gd name="connsiteX52" fmla="*/ 888619 w 1066319"/>
                  <a:gd name="connsiteY52" fmla="*/ 821924 h 1332886"/>
                  <a:gd name="connsiteX53" fmla="*/ 821974 w 1066319"/>
                  <a:gd name="connsiteY53" fmla="*/ 888569 h 1332886"/>
                  <a:gd name="connsiteX54" fmla="*/ 888619 w 1066319"/>
                  <a:gd name="connsiteY54" fmla="*/ 955214 h 1332886"/>
                  <a:gd name="connsiteX55" fmla="*/ 955264 w 1066319"/>
                  <a:gd name="connsiteY55" fmla="*/ 888569 h 1332886"/>
                  <a:gd name="connsiteX56" fmla="*/ 888619 w 1066319"/>
                  <a:gd name="connsiteY56" fmla="*/ 821924 h 1332886"/>
                  <a:gd name="connsiteX57" fmla="*/ 888619 w 1066319"/>
                  <a:gd name="connsiteY57" fmla="*/ 866354 h 1332886"/>
                  <a:gd name="connsiteX58" fmla="*/ 910834 w 1066319"/>
                  <a:gd name="connsiteY58" fmla="*/ 888569 h 1332886"/>
                  <a:gd name="connsiteX59" fmla="*/ 888619 w 1066319"/>
                  <a:gd name="connsiteY59" fmla="*/ 910784 h 1332886"/>
                  <a:gd name="connsiteX60" fmla="*/ 866404 w 1066319"/>
                  <a:gd name="connsiteY60" fmla="*/ 888569 h 1332886"/>
                  <a:gd name="connsiteX61" fmla="*/ 888619 w 1066319"/>
                  <a:gd name="connsiteY61" fmla="*/ 866354 h 1332886"/>
                  <a:gd name="connsiteX62" fmla="*/ 710899 w 1066319"/>
                  <a:gd name="connsiteY62" fmla="*/ 932999 h 1332886"/>
                  <a:gd name="connsiteX63" fmla="*/ 599825 w 1066319"/>
                  <a:gd name="connsiteY63" fmla="*/ 1044074 h 1332886"/>
                  <a:gd name="connsiteX64" fmla="*/ 710899 w 1066319"/>
                  <a:gd name="connsiteY64" fmla="*/ 1155149 h 1332886"/>
                  <a:gd name="connsiteX65" fmla="*/ 821974 w 1066319"/>
                  <a:gd name="connsiteY65" fmla="*/ 1044074 h 1332886"/>
                  <a:gd name="connsiteX66" fmla="*/ 710899 w 1066319"/>
                  <a:gd name="connsiteY66" fmla="*/ 932999 h 1332886"/>
                  <a:gd name="connsiteX67" fmla="*/ 710899 w 1066319"/>
                  <a:gd name="connsiteY67" fmla="*/ 977429 h 1332886"/>
                  <a:gd name="connsiteX68" fmla="*/ 777544 w 1066319"/>
                  <a:gd name="connsiteY68" fmla="*/ 1044074 h 1332886"/>
                  <a:gd name="connsiteX69" fmla="*/ 710899 w 1066319"/>
                  <a:gd name="connsiteY69" fmla="*/ 1110719 h 1332886"/>
                  <a:gd name="connsiteX70" fmla="*/ 644255 w 1066319"/>
                  <a:gd name="connsiteY70" fmla="*/ 1044074 h 1332886"/>
                  <a:gd name="connsiteX71" fmla="*/ 710899 w 1066319"/>
                  <a:gd name="connsiteY71" fmla="*/ 977429 h 1332886"/>
                  <a:gd name="connsiteX72" fmla="*/ 710899 w 1066319"/>
                  <a:gd name="connsiteY72" fmla="*/ 1021859 h 1332886"/>
                  <a:gd name="connsiteX73" fmla="*/ 710899 w 1066319"/>
                  <a:gd name="connsiteY73" fmla="*/ 1021849 h 1332886"/>
                  <a:gd name="connsiteX74" fmla="*/ 688684 w 1066319"/>
                  <a:gd name="connsiteY74" fmla="*/ 1044064 h 1332886"/>
                  <a:gd name="connsiteX75" fmla="*/ 710899 w 1066319"/>
                  <a:gd name="connsiteY75" fmla="*/ 1066279 h 1332886"/>
                  <a:gd name="connsiteX76" fmla="*/ 733114 w 1066319"/>
                  <a:gd name="connsiteY76" fmla="*/ 1044064 h 1332886"/>
                  <a:gd name="connsiteX77" fmla="*/ 710899 w 1066319"/>
                  <a:gd name="connsiteY77" fmla="*/ 1021849 h 1332886"/>
                  <a:gd name="connsiteX78" fmla="*/ 622040 w 1066319"/>
                  <a:gd name="connsiteY78" fmla="*/ 1199579 h 1332886"/>
                  <a:gd name="connsiteX79" fmla="*/ 622040 w 1066319"/>
                  <a:gd name="connsiteY79" fmla="*/ 1199569 h 1332886"/>
                  <a:gd name="connsiteX80" fmla="*/ 606330 w 1066319"/>
                  <a:gd name="connsiteY80" fmla="*/ 1206074 h 1332886"/>
                  <a:gd name="connsiteX81" fmla="*/ 599825 w 1066319"/>
                  <a:gd name="connsiteY81" fmla="*/ 1221784 h 1332886"/>
                  <a:gd name="connsiteX82" fmla="*/ 622040 w 1066319"/>
                  <a:gd name="connsiteY82" fmla="*/ 1243999 h 1332886"/>
                  <a:gd name="connsiteX83" fmla="*/ 644255 w 1066319"/>
                  <a:gd name="connsiteY83" fmla="*/ 1221784 h 1332886"/>
                  <a:gd name="connsiteX84" fmla="*/ 637749 w 1066319"/>
                  <a:gd name="connsiteY84" fmla="*/ 1206074 h 1332886"/>
                  <a:gd name="connsiteX85" fmla="*/ 622040 w 1066319"/>
                  <a:gd name="connsiteY85" fmla="*/ 1199569 h 1332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066319" h="1332886">
                    <a:moveTo>
                      <a:pt x="533825" y="10"/>
                    </a:moveTo>
                    <a:cubicBezTo>
                      <a:pt x="539359" y="178"/>
                      <a:pt x="544635" y="2400"/>
                      <a:pt x="548621" y="6258"/>
                    </a:cubicBezTo>
                    <a:cubicBezTo>
                      <a:pt x="548621" y="6258"/>
                      <a:pt x="677219" y="130880"/>
                      <a:pt x="805960" y="291244"/>
                    </a:cubicBezTo>
                    <a:cubicBezTo>
                      <a:pt x="934698" y="451598"/>
                      <a:pt x="1066319" y="645212"/>
                      <a:pt x="1066319" y="799726"/>
                    </a:cubicBezTo>
                    <a:cubicBezTo>
                      <a:pt x="1066319" y="1093929"/>
                      <a:pt x="827350" y="1332886"/>
                      <a:pt x="533160" y="1332886"/>
                    </a:cubicBezTo>
                    <a:cubicBezTo>
                      <a:pt x="238970" y="1332886"/>
                      <a:pt x="0" y="1093916"/>
                      <a:pt x="0" y="799726"/>
                    </a:cubicBezTo>
                    <a:cubicBezTo>
                      <a:pt x="0" y="645224"/>
                      <a:pt x="131635" y="451624"/>
                      <a:pt x="260360" y="291244"/>
                    </a:cubicBezTo>
                    <a:cubicBezTo>
                      <a:pt x="389097" y="130890"/>
                      <a:pt x="517698" y="6258"/>
                      <a:pt x="517698" y="6258"/>
                    </a:cubicBezTo>
                    <a:cubicBezTo>
                      <a:pt x="522002" y="2092"/>
                      <a:pt x="527804" y="-169"/>
                      <a:pt x="533794" y="10"/>
                    </a:cubicBezTo>
                    <a:close/>
                    <a:moveTo>
                      <a:pt x="510876" y="76374"/>
                    </a:moveTo>
                    <a:cubicBezTo>
                      <a:pt x="470988" y="116658"/>
                      <a:pt x="388226" y="202948"/>
                      <a:pt x="295015" y="319042"/>
                    </a:cubicBezTo>
                    <a:cubicBezTo>
                      <a:pt x="168280" y="476898"/>
                      <a:pt x="44442" y="672020"/>
                      <a:pt x="44442" y="799699"/>
                    </a:cubicBezTo>
                    <a:cubicBezTo>
                      <a:pt x="44442" y="1062470"/>
                      <a:pt x="251191" y="1276318"/>
                      <a:pt x="511084" y="1287870"/>
                    </a:cubicBezTo>
                    <a:cubicBezTo>
                      <a:pt x="510816" y="865887"/>
                      <a:pt x="510836" y="437455"/>
                      <a:pt x="510866" y="76379"/>
                    </a:cubicBezTo>
                    <a:close/>
                    <a:moveTo>
                      <a:pt x="644255" y="244334"/>
                    </a:moveTo>
                    <a:cubicBezTo>
                      <a:pt x="607708" y="244334"/>
                      <a:pt x="577610" y="274432"/>
                      <a:pt x="577610" y="310979"/>
                    </a:cubicBezTo>
                    <a:cubicBezTo>
                      <a:pt x="577610" y="347526"/>
                      <a:pt x="607708" y="377624"/>
                      <a:pt x="644255" y="377624"/>
                    </a:cubicBezTo>
                    <a:cubicBezTo>
                      <a:pt x="680801" y="377624"/>
                      <a:pt x="710899" y="347526"/>
                      <a:pt x="710899" y="310979"/>
                    </a:cubicBezTo>
                    <a:cubicBezTo>
                      <a:pt x="710899" y="274432"/>
                      <a:pt x="680801" y="244334"/>
                      <a:pt x="644255" y="244334"/>
                    </a:cubicBezTo>
                    <a:close/>
                    <a:moveTo>
                      <a:pt x="644255" y="288764"/>
                    </a:moveTo>
                    <a:cubicBezTo>
                      <a:pt x="656790" y="288764"/>
                      <a:pt x="666469" y="298443"/>
                      <a:pt x="666469" y="310979"/>
                    </a:cubicBezTo>
                    <a:cubicBezTo>
                      <a:pt x="666469" y="323515"/>
                      <a:pt x="656790" y="333194"/>
                      <a:pt x="644255" y="333194"/>
                    </a:cubicBezTo>
                    <a:cubicBezTo>
                      <a:pt x="631719" y="333194"/>
                      <a:pt x="622040" y="323515"/>
                      <a:pt x="622040" y="310979"/>
                    </a:cubicBezTo>
                    <a:cubicBezTo>
                      <a:pt x="622040" y="298443"/>
                      <a:pt x="631719" y="288764"/>
                      <a:pt x="644255" y="288764"/>
                    </a:cubicBezTo>
                    <a:close/>
                    <a:moveTo>
                      <a:pt x="777544" y="422054"/>
                    </a:moveTo>
                    <a:cubicBezTo>
                      <a:pt x="716462" y="422054"/>
                      <a:pt x="666469" y="472047"/>
                      <a:pt x="666469" y="533129"/>
                    </a:cubicBezTo>
                    <a:cubicBezTo>
                      <a:pt x="666469" y="594211"/>
                      <a:pt x="716462" y="644204"/>
                      <a:pt x="777544" y="644204"/>
                    </a:cubicBezTo>
                    <a:cubicBezTo>
                      <a:pt x="838627" y="644204"/>
                      <a:pt x="888619" y="594211"/>
                      <a:pt x="888619" y="533129"/>
                    </a:cubicBezTo>
                    <a:cubicBezTo>
                      <a:pt x="888619" y="472047"/>
                      <a:pt x="838627" y="422054"/>
                      <a:pt x="777544" y="422054"/>
                    </a:cubicBezTo>
                    <a:close/>
                    <a:moveTo>
                      <a:pt x="777544" y="466484"/>
                    </a:moveTo>
                    <a:cubicBezTo>
                      <a:pt x="814617" y="466484"/>
                      <a:pt x="844189" y="496057"/>
                      <a:pt x="844189" y="533129"/>
                    </a:cubicBezTo>
                    <a:cubicBezTo>
                      <a:pt x="844189" y="570201"/>
                      <a:pt x="814617" y="599774"/>
                      <a:pt x="777544" y="599774"/>
                    </a:cubicBezTo>
                    <a:cubicBezTo>
                      <a:pt x="740472" y="599774"/>
                      <a:pt x="710899" y="570201"/>
                      <a:pt x="710899" y="533129"/>
                    </a:cubicBezTo>
                    <a:cubicBezTo>
                      <a:pt x="710899" y="496057"/>
                      <a:pt x="740472" y="466484"/>
                      <a:pt x="777544" y="466484"/>
                    </a:cubicBezTo>
                    <a:close/>
                    <a:moveTo>
                      <a:pt x="777544" y="510914"/>
                    </a:moveTo>
                    <a:lnTo>
                      <a:pt x="777544" y="510904"/>
                    </a:lnTo>
                    <a:cubicBezTo>
                      <a:pt x="765277" y="510904"/>
                      <a:pt x="755329" y="520851"/>
                      <a:pt x="755329" y="533119"/>
                    </a:cubicBezTo>
                    <a:cubicBezTo>
                      <a:pt x="755329" y="539010"/>
                      <a:pt x="757670" y="544663"/>
                      <a:pt x="761835" y="548828"/>
                    </a:cubicBezTo>
                    <a:cubicBezTo>
                      <a:pt x="766000" y="552993"/>
                      <a:pt x="771653" y="555334"/>
                      <a:pt x="777544" y="555334"/>
                    </a:cubicBezTo>
                    <a:cubicBezTo>
                      <a:pt x="783435" y="555334"/>
                      <a:pt x="789088" y="552993"/>
                      <a:pt x="793254" y="548828"/>
                    </a:cubicBezTo>
                    <a:cubicBezTo>
                      <a:pt x="797419" y="544663"/>
                      <a:pt x="799759" y="539010"/>
                      <a:pt x="799759" y="533119"/>
                    </a:cubicBezTo>
                    <a:cubicBezTo>
                      <a:pt x="799759" y="520851"/>
                      <a:pt x="789812" y="510904"/>
                      <a:pt x="777544" y="510904"/>
                    </a:cubicBezTo>
                    <a:close/>
                    <a:moveTo>
                      <a:pt x="688684" y="710849"/>
                    </a:moveTo>
                    <a:cubicBezTo>
                      <a:pt x="652138" y="710849"/>
                      <a:pt x="622040" y="740947"/>
                      <a:pt x="622040" y="777494"/>
                    </a:cubicBezTo>
                    <a:cubicBezTo>
                      <a:pt x="622040" y="814041"/>
                      <a:pt x="652138" y="844139"/>
                      <a:pt x="688684" y="844139"/>
                    </a:cubicBezTo>
                    <a:cubicBezTo>
                      <a:pt x="725231" y="844139"/>
                      <a:pt x="755329" y="814041"/>
                      <a:pt x="755329" y="777494"/>
                    </a:cubicBezTo>
                    <a:cubicBezTo>
                      <a:pt x="755329" y="740947"/>
                      <a:pt x="725231" y="710849"/>
                      <a:pt x="688684" y="710849"/>
                    </a:cubicBezTo>
                    <a:close/>
                    <a:moveTo>
                      <a:pt x="688684" y="755279"/>
                    </a:moveTo>
                    <a:cubicBezTo>
                      <a:pt x="701220" y="755279"/>
                      <a:pt x="710899" y="764958"/>
                      <a:pt x="710899" y="777494"/>
                    </a:cubicBezTo>
                    <a:cubicBezTo>
                      <a:pt x="710899" y="790029"/>
                      <a:pt x="701220" y="799709"/>
                      <a:pt x="688684" y="799709"/>
                    </a:cubicBezTo>
                    <a:cubicBezTo>
                      <a:pt x="676149" y="799709"/>
                      <a:pt x="666469" y="790029"/>
                      <a:pt x="666469" y="777494"/>
                    </a:cubicBezTo>
                    <a:cubicBezTo>
                      <a:pt x="666469" y="764958"/>
                      <a:pt x="676149" y="755279"/>
                      <a:pt x="688684" y="755279"/>
                    </a:cubicBezTo>
                    <a:close/>
                    <a:moveTo>
                      <a:pt x="888619" y="821924"/>
                    </a:moveTo>
                    <a:cubicBezTo>
                      <a:pt x="852072" y="821924"/>
                      <a:pt x="821974" y="852022"/>
                      <a:pt x="821974" y="888569"/>
                    </a:cubicBezTo>
                    <a:cubicBezTo>
                      <a:pt x="821974" y="925116"/>
                      <a:pt x="852072" y="955214"/>
                      <a:pt x="888619" y="955214"/>
                    </a:cubicBezTo>
                    <a:cubicBezTo>
                      <a:pt x="925166" y="955214"/>
                      <a:pt x="955264" y="925116"/>
                      <a:pt x="955264" y="888569"/>
                    </a:cubicBezTo>
                    <a:cubicBezTo>
                      <a:pt x="955264" y="852022"/>
                      <a:pt x="925166" y="821924"/>
                      <a:pt x="888619" y="821924"/>
                    </a:cubicBezTo>
                    <a:close/>
                    <a:moveTo>
                      <a:pt x="888619" y="866354"/>
                    </a:moveTo>
                    <a:cubicBezTo>
                      <a:pt x="901155" y="866354"/>
                      <a:pt x="910834" y="876033"/>
                      <a:pt x="910834" y="888569"/>
                    </a:cubicBezTo>
                    <a:cubicBezTo>
                      <a:pt x="910834" y="901104"/>
                      <a:pt x="901155" y="910784"/>
                      <a:pt x="888619" y="910784"/>
                    </a:cubicBezTo>
                    <a:cubicBezTo>
                      <a:pt x="876084" y="910784"/>
                      <a:pt x="866404" y="901104"/>
                      <a:pt x="866404" y="888569"/>
                    </a:cubicBezTo>
                    <a:cubicBezTo>
                      <a:pt x="866404" y="876033"/>
                      <a:pt x="876084" y="866354"/>
                      <a:pt x="888619" y="866354"/>
                    </a:cubicBezTo>
                    <a:close/>
                    <a:moveTo>
                      <a:pt x="710899" y="932999"/>
                    </a:moveTo>
                    <a:cubicBezTo>
                      <a:pt x="649817" y="932999"/>
                      <a:pt x="599825" y="982991"/>
                      <a:pt x="599825" y="1044074"/>
                    </a:cubicBezTo>
                    <a:cubicBezTo>
                      <a:pt x="599825" y="1105156"/>
                      <a:pt x="649817" y="1155149"/>
                      <a:pt x="710899" y="1155149"/>
                    </a:cubicBezTo>
                    <a:cubicBezTo>
                      <a:pt x="771982" y="1155149"/>
                      <a:pt x="821974" y="1105156"/>
                      <a:pt x="821974" y="1044074"/>
                    </a:cubicBezTo>
                    <a:cubicBezTo>
                      <a:pt x="821974" y="982991"/>
                      <a:pt x="771982" y="932999"/>
                      <a:pt x="710899" y="932999"/>
                    </a:cubicBezTo>
                    <a:close/>
                    <a:moveTo>
                      <a:pt x="710899" y="977429"/>
                    </a:moveTo>
                    <a:cubicBezTo>
                      <a:pt x="747972" y="977429"/>
                      <a:pt x="777544" y="1007001"/>
                      <a:pt x="777544" y="1044074"/>
                    </a:cubicBezTo>
                    <a:cubicBezTo>
                      <a:pt x="777544" y="1081146"/>
                      <a:pt x="747972" y="1110719"/>
                      <a:pt x="710899" y="1110719"/>
                    </a:cubicBezTo>
                    <a:cubicBezTo>
                      <a:pt x="673827" y="1110719"/>
                      <a:pt x="644255" y="1081146"/>
                      <a:pt x="644255" y="1044074"/>
                    </a:cubicBezTo>
                    <a:cubicBezTo>
                      <a:pt x="644255" y="1007001"/>
                      <a:pt x="673827" y="977429"/>
                      <a:pt x="710899" y="977429"/>
                    </a:cubicBezTo>
                    <a:close/>
                    <a:moveTo>
                      <a:pt x="710899" y="1021859"/>
                    </a:moveTo>
                    <a:lnTo>
                      <a:pt x="710899" y="1021849"/>
                    </a:lnTo>
                    <a:cubicBezTo>
                      <a:pt x="698632" y="1021849"/>
                      <a:pt x="688684" y="1031796"/>
                      <a:pt x="688684" y="1044064"/>
                    </a:cubicBezTo>
                    <a:cubicBezTo>
                      <a:pt x="688684" y="1056332"/>
                      <a:pt x="698632" y="1066279"/>
                      <a:pt x="710899" y="1066279"/>
                    </a:cubicBezTo>
                    <a:cubicBezTo>
                      <a:pt x="723167" y="1066279"/>
                      <a:pt x="733114" y="1056332"/>
                      <a:pt x="733114" y="1044064"/>
                    </a:cubicBezTo>
                    <a:cubicBezTo>
                      <a:pt x="733114" y="1031796"/>
                      <a:pt x="723167" y="1021849"/>
                      <a:pt x="710899" y="1021849"/>
                    </a:cubicBezTo>
                    <a:close/>
                    <a:moveTo>
                      <a:pt x="622040" y="1199579"/>
                    </a:moveTo>
                    <a:lnTo>
                      <a:pt x="622040" y="1199569"/>
                    </a:lnTo>
                    <a:cubicBezTo>
                      <a:pt x="616149" y="1199569"/>
                      <a:pt x="610496" y="1201909"/>
                      <a:pt x="606330" y="1206074"/>
                    </a:cubicBezTo>
                    <a:cubicBezTo>
                      <a:pt x="602165" y="1210240"/>
                      <a:pt x="599825" y="1215893"/>
                      <a:pt x="599825" y="1221784"/>
                    </a:cubicBezTo>
                    <a:cubicBezTo>
                      <a:pt x="599825" y="1234051"/>
                      <a:pt x="609772" y="1243999"/>
                      <a:pt x="622040" y="1243999"/>
                    </a:cubicBezTo>
                    <a:cubicBezTo>
                      <a:pt x="634307" y="1243999"/>
                      <a:pt x="644255" y="1234051"/>
                      <a:pt x="644255" y="1221784"/>
                    </a:cubicBezTo>
                    <a:cubicBezTo>
                      <a:pt x="644255" y="1215893"/>
                      <a:pt x="641914" y="1210240"/>
                      <a:pt x="637749" y="1206074"/>
                    </a:cubicBezTo>
                    <a:cubicBezTo>
                      <a:pt x="633583" y="1201909"/>
                      <a:pt x="627930" y="1199569"/>
                      <a:pt x="622040" y="1199569"/>
                    </a:cubicBezTo>
                    <a:close/>
                  </a:path>
                </a:pathLst>
              </a:custGeom>
              <a:grpFill/>
              <a:ln w="2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xmlns="" id="{28556443-59C6-A94E-9BFD-B7E738B9C6F5}"/>
                  </a:ext>
                </a:extLst>
              </p:cNvPr>
              <p:cNvSpPr/>
              <p:nvPr/>
            </p:nvSpPr>
            <p:spPr>
              <a:xfrm>
                <a:off x="10947960" y="1035401"/>
                <a:ext cx="222149" cy="222149"/>
              </a:xfrm>
              <a:custGeom>
                <a:avLst/>
                <a:gdLst>
                  <a:gd name="connsiteX0" fmla="*/ 111075 w 222149"/>
                  <a:gd name="connsiteY0" fmla="*/ 0 h 222149"/>
                  <a:gd name="connsiteX1" fmla="*/ 222150 w 222149"/>
                  <a:gd name="connsiteY1" fmla="*/ 111075 h 222149"/>
                  <a:gd name="connsiteX2" fmla="*/ 111075 w 222149"/>
                  <a:gd name="connsiteY2" fmla="*/ 222150 h 222149"/>
                  <a:gd name="connsiteX3" fmla="*/ 0 w 222149"/>
                  <a:gd name="connsiteY3" fmla="*/ 111075 h 222149"/>
                  <a:gd name="connsiteX4" fmla="*/ 111075 w 222149"/>
                  <a:gd name="connsiteY4" fmla="*/ 0 h 222149"/>
                  <a:gd name="connsiteX5" fmla="*/ 111075 w 222149"/>
                  <a:gd name="connsiteY5" fmla="*/ 44430 h 222149"/>
                  <a:gd name="connsiteX6" fmla="*/ 44430 w 222149"/>
                  <a:gd name="connsiteY6" fmla="*/ 111075 h 222149"/>
                  <a:gd name="connsiteX7" fmla="*/ 111075 w 222149"/>
                  <a:gd name="connsiteY7" fmla="*/ 177720 h 222149"/>
                  <a:gd name="connsiteX8" fmla="*/ 177720 w 222149"/>
                  <a:gd name="connsiteY8" fmla="*/ 111075 h 222149"/>
                  <a:gd name="connsiteX9" fmla="*/ 111075 w 222149"/>
                  <a:gd name="connsiteY9" fmla="*/ 44430 h 22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2149" h="222149">
                    <a:moveTo>
                      <a:pt x="111075" y="0"/>
                    </a:moveTo>
                    <a:cubicBezTo>
                      <a:pt x="172157" y="0"/>
                      <a:pt x="222150" y="49993"/>
                      <a:pt x="222150" y="111075"/>
                    </a:cubicBezTo>
                    <a:cubicBezTo>
                      <a:pt x="222150" y="172157"/>
                      <a:pt x="172157" y="222150"/>
                      <a:pt x="111075" y="222150"/>
                    </a:cubicBezTo>
                    <a:cubicBezTo>
                      <a:pt x="49993" y="222150"/>
                      <a:pt x="0" y="172157"/>
                      <a:pt x="0" y="111075"/>
                    </a:cubicBezTo>
                    <a:cubicBezTo>
                      <a:pt x="0" y="49993"/>
                      <a:pt x="49993" y="0"/>
                      <a:pt x="111075" y="0"/>
                    </a:cubicBezTo>
                    <a:close/>
                    <a:moveTo>
                      <a:pt x="111075" y="44430"/>
                    </a:moveTo>
                    <a:cubicBezTo>
                      <a:pt x="74003" y="44430"/>
                      <a:pt x="44430" y="74003"/>
                      <a:pt x="44430" y="111075"/>
                    </a:cubicBezTo>
                    <a:cubicBezTo>
                      <a:pt x="44430" y="148147"/>
                      <a:pt x="74003" y="177720"/>
                      <a:pt x="111075" y="177720"/>
                    </a:cubicBezTo>
                    <a:cubicBezTo>
                      <a:pt x="148147" y="177720"/>
                      <a:pt x="177720" y="148147"/>
                      <a:pt x="177720" y="111075"/>
                    </a:cubicBezTo>
                    <a:cubicBezTo>
                      <a:pt x="177720" y="74003"/>
                      <a:pt x="148147" y="44430"/>
                      <a:pt x="111075" y="44430"/>
                    </a:cubicBezTo>
                    <a:close/>
                  </a:path>
                </a:pathLst>
              </a:custGeom>
              <a:grpFill/>
              <a:ln w="2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xmlns="" id="{B6E9D191-E0C1-F779-3DDA-DF766F56A9B7}"/>
                  </a:ext>
                </a:extLst>
              </p:cNvPr>
              <p:cNvSpPr/>
              <p:nvPr/>
            </p:nvSpPr>
            <p:spPr>
              <a:xfrm>
                <a:off x="11036820" y="1124286"/>
                <a:ext cx="44429" cy="44429"/>
              </a:xfrm>
              <a:custGeom>
                <a:avLst/>
                <a:gdLst>
                  <a:gd name="connsiteX0" fmla="*/ 0 w 44429"/>
                  <a:gd name="connsiteY0" fmla="*/ 22215 h 44429"/>
                  <a:gd name="connsiteX1" fmla="*/ 22215 w 44429"/>
                  <a:gd name="connsiteY1" fmla="*/ 44430 h 44429"/>
                  <a:gd name="connsiteX2" fmla="*/ 44430 w 44429"/>
                  <a:gd name="connsiteY2" fmla="*/ 22215 h 44429"/>
                  <a:gd name="connsiteX3" fmla="*/ 22215 w 44429"/>
                  <a:gd name="connsiteY3" fmla="*/ 0 h 44429"/>
                  <a:gd name="connsiteX4" fmla="*/ 0 w 44429"/>
                  <a:gd name="connsiteY4" fmla="*/ 22215 h 4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29" h="44429">
                    <a:moveTo>
                      <a:pt x="0" y="22215"/>
                    </a:moveTo>
                    <a:cubicBezTo>
                      <a:pt x="0" y="34483"/>
                      <a:pt x="9947" y="44430"/>
                      <a:pt x="22215" y="44430"/>
                    </a:cubicBezTo>
                    <a:cubicBezTo>
                      <a:pt x="34483" y="44430"/>
                      <a:pt x="44430" y="34483"/>
                      <a:pt x="44430" y="22215"/>
                    </a:cubicBezTo>
                    <a:cubicBezTo>
                      <a:pt x="44430" y="9947"/>
                      <a:pt x="34483" y="0"/>
                      <a:pt x="22215" y="0"/>
                    </a:cubicBezTo>
                    <a:cubicBezTo>
                      <a:pt x="9947" y="0"/>
                      <a:pt x="0" y="9947"/>
                      <a:pt x="0" y="22215"/>
                    </a:cubicBezTo>
                    <a:close/>
                  </a:path>
                </a:pathLst>
              </a:custGeom>
              <a:grpFill/>
              <a:ln w="2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xmlns="" id="{57CCABF7-6135-4F32-427A-9491FA8BFACB}"/>
                  </a:ext>
                </a:extLst>
              </p:cNvPr>
              <p:cNvSpPr/>
              <p:nvPr/>
            </p:nvSpPr>
            <p:spPr>
              <a:xfrm>
                <a:off x="11036820" y="1479701"/>
                <a:ext cx="133289" cy="133289"/>
              </a:xfrm>
              <a:custGeom>
                <a:avLst/>
                <a:gdLst>
                  <a:gd name="connsiteX0" fmla="*/ 66645 w 133289"/>
                  <a:gd name="connsiteY0" fmla="*/ 0 h 133289"/>
                  <a:gd name="connsiteX1" fmla="*/ 133290 w 133289"/>
                  <a:gd name="connsiteY1" fmla="*/ 66645 h 133289"/>
                  <a:gd name="connsiteX2" fmla="*/ 66645 w 133289"/>
                  <a:gd name="connsiteY2" fmla="*/ 133290 h 133289"/>
                  <a:gd name="connsiteX3" fmla="*/ 0 w 133289"/>
                  <a:gd name="connsiteY3" fmla="*/ 66645 h 133289"/>
                  <a:gd name="connsiteX4" fmla="*/ 66645 w 133289"/>
                  <a:gd name="connsiteY4" fmla="*/ 0 h 133289"/>
                  <a:gd name="connsiteX5" fmla="*/ 66645 w 133289"/>
                  <a:gd name="connsiteY5" fmla="*/ 44430 h 133289"/>
                  <a:gd name="connsiteX6" fmla="*/ 44430 w 133289"/>
                  <a:gd name="connsiteY6" fmla="*/ 66645 h 133289"/>
                  <a:gd name="connsiteX7" fmla="*/ 66645 w 133289"/>
                  <a:gd name="connsiteY7" fmla="*/ 88860 h 133289"/>
                  <a:gd name="connsiteX8" fmla="*/ 88860 w 133289"/>
                  <a:gd name="connsiteY8" fmla="*/ 66645 h 133289"/>
                  <a:gd name="connsiteX9" fmla="*/ 66645 w 133289"/>
                  <a:gd name="connsiteY9" fmla="*/ 44430 h 133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289" h="133289">
                    <a:moveTo>
                      <a:pt x="66645" y="0"/>
                    </a:moveTo>
                    <a:cubicBezTo>
                      <a:pt x="103192" y="0"/>
                      <a:pt x="133290" y="30098"/>
                      <a:pt x="133290" y="66645"/>
                    </a:cubicBezTo>
                    <a:cubicBezTo>
                      <a:pt x="133290" y="103192"/>
                      <a:pt x="103192" y="133290"/>
                      <a:pt x="66645" y="133290"/>
                    </a:cubicBezTo>
                    <a:cubicBezTo>
                      <a:pt x="30098" y="133290"/>
                      <a:pt x="0" y="103192"/>
                      <a:pt x="0" y="66645"/>
                    </a:cubicBezTo>
                    <a:cubicBezTo>
                      <a:pt x="0" y="30098"/>
                      <a:pt x="30098" y="0"/>
                      <a:pt x="66645" y="0"/>
                    </a:cubicBezTo>
                    <a:close/>
                    <a:moveTo>
                      <a:pt x="66645" y="44430"/>
                    </a:moveTo>
                    <a:cubicBezTo>
                      <a:pt x="54109" y="44430"/>
                      <a:pt x="44430" y="54109"/>
                      <a:pt x="44430" y="66645"/>
                    </a:cubicBezTo>
                    <a:cubicBezTo>
                      <a:pt x="44430" y="79181"/>
                      <a:pt x="54109" y="88860"/>
                      <a:pt x="66645" y="88860"/>
                    </a:cubicBezTo>
                    <a:cubicBezTo>
                      <a:pt x="79181" y="88860"/>
                      <a:pt x="88860" y="79181"/>
                      <a:pt x="88860" y="66645"/>
                    </a:cubicBezTo>
                    <a:cubicBezTo>
                      <a:pt x="88860" y="54109"/>
                      <a:pt x="79181" y="44430"/>
                      <a:pt x="66645" y="44430"/>
                    </a:cubicBezTo>
                    <a:close/>
                  </a:path>
                </a:pathLst>
              </a:custGeom>
              <a:grpFill/>
              <a:ln w="2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xmlns="" id="{815030BB-DA6C-93CA-4977-6B71890473F2}"/>
                  </a:ext>
                </a:extLst>
              </p:cNvPr>
              <p:cNvSpPr/>
              <p:nvPr/>
            </p:nvSpPr>
            <p:spPr>
              <a:xfrm>
                <a:off x="11125680" y="813276"/>
                <a:ext cx="44429" cy="44429"/>
              </a:xfrm>
              <a:custGeom>
                <a:avLst/>
                <a:gdLst>
                  <a:gd name="connsiteX0" fmla="*/ 0 w 44429"/>
                  <a:gd name="connsiteY0" fmla="*/ 22215 h 44429"/>
                  <a:gd name="connsiteX1" fmla="*/ 6506 w 44429"/>
                  <a:gd name="connsiteY1" fmla="*/ 37924 h 44429"/>
                  <a:gd name="connsiteX2" fmla="*/ 22215 w 44429"/>
                  <a:gd name="connsiteY2" fmla="*/ 44430 h 44429"/>
                  <a:gd name="connsiteX3" fmla="*/ 37924 w 44429"/>
                  <a:gd name="connsiteY3" fmla="*/ 37924 h 44429"/>
                  <a:gd name="connsiteX4" fmla="*/ 44430 w 44429"/>
                  <a:gd name="connsiteY4" fmla="*/ 22215 h 44429"/>
                  <a:gd name="connsiteX5" fmla="*/ 22215 w 44429"/>
                  <a:gd name="connsiteY5" fmla="*/ 0 h 44429"/>
                  <a:gd name="connsiteX6" fmla="*/ 0 w 44429"/>
                  <a:gd name="connsiteY6" fmla="*/ 22215 h 4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29" h="44429">
                    <a:moveTo>
                      <a:pt x="0" y="22215"/>
                    </a:moveTo>
                    <a:cubicBezTo>
                      <a:pt x="0" y="28106"/>
                      <a:pt x="2341" y="33749"/>
                      <a:pt x="6506" y="37924"/>
                    </a:cubicBezTo>
                    <a:cubicBezTo>
                      <a:pt x="10671" y="42089"/>
                      <a:pt x="16324" y="44430"/>
                      <a:pt x="22215" y="44430"/>
                    </a:cubicBezTo>
                    <a:cubicBezTo>
                      <a:pt x="28106" y="44430"/>
                      <a:pt x="33759" y="42089"/>
                      <a:pt x="37924" y="37924"/>
                    </a:cubicBezTo>
                    <a:cubicBezTo>
                      <a:pt x="42089" y="33749"/>
                      <a:pt x="44430" y="28106"/>
                      <a:pt x="44430" y="22215"/>
                    </a:cubicBezTo>
                    <a:cubicBezTo>
                      <a:pt x="44430" y="9937"/>
                      <a:pt x="34483" y="0"/>
                      <a:pt x="22215" y="0"/>
                    </a:cubicBezTo>
                    <a:cubicBezTo>
                      <a:pt x="9947" y="0"/>
                      <a:pt x="0" y="9937"/>
                      <a:pt x="0" y="22215"/>
                    </a:cubicBezTo>
                    <a:close/>
                  </a:path>
                </a:pathLst>
              </a:custGeom>
              <a:grpFill/>
              <a:ln w="2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xmlns="" id="{2B3DD232-2B4A-C4B6-A3E5-8B02D15905DC}"/>
              </a:ext>
            </a:extLst>
          </p:cNvPr>
          <p:cNvGrpSpPr/>
          <p:nvPr/>
        </p:nvGrpSpPr>
        <p:grpSpPr>
          <a:xfrm>
            <a:off x="7661003" y="2393441"/>
            <a:ext cx="3682482" cy="765793"/>
            <a:chOff x="8050471" y="1869617"/>
            <a:chExt cx="2500433" cy="51997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38A4579E-5155-73BD-A66C-10AF5BB7CF06}"/>
                </a:ext>
              </a:extLst>
            </p:cNvPr>
            <p:cNvGrpSpPr/>
            <p:nvPr/>
          </p:nvGrpSpPr>
          <p:grpSpPr>
            <a:xfrm>
              <a:off x="8050471" y="1869617"/>
              <a:ext cx="273148" cy="519979"/>
              <a:chOff x="-1912141" y="2851011"/>
              <a:chExt cx="569355" cy="1083852"/>
            </a:xfrm>
            <a:solidFill>
              <a:schemeClr val="bg1">
                <a:lumMod val="75000"/>
              </a:schemeClr>
            </a:solidFill>
          </p:grpSpPr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xmlns="" id="{19214AD2-5C83-7F88-9128-43F1A9B2A3AD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xmlns="" id="{9CAD1130-28D5-44C9-6954-CD3B414CB2F4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8AD25EC1-97B5-D11A-F2E6-15A5F0D77704}"/>
                </a:ext>
              </a:extLst>
            </p:cNvPr>
            <p:cNvGrpSpPr/>
            <p:nvPr/>
          </p:nvGrpSpPr>
          <p:grpSpPr>
            <a:xfrm>
              <a:off x="8300718" y="1869617"/>
              <a:ext cx="273148" cy="519979"/>
              <a:chOff x="-1912141" y="2851011"/>
              <a:chExt cx="569355" cy="1083852"/>
            </a:xfrm>
            <a:solidFill>
              <a:schemeClr val="bg1">
                <a:lumMod val="75000"/>
              </a:schemeClr>
            </a:solidFill>
          </p:grpSpPr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xmlns="" id="{4544A922-9ADF-68EB-37BF-9574AC46397A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xmlns="" id="{9C0E4543-767D-9C6C-DFD6-1BE9DAD467A0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1D506E7E-D46C-E669-9146-79DEC05B8F51}"/>
                </a:ext>
              </a:extLst>
            </p:cNvPr>
            <p:cNvGrpSpPr/>
            <p:nvPr/>
          </p:nvGrpSpPr>
          <p:grpSpPr>
            <a:xfrm>
              <a:off x="8553595" y="1869617"/>
              <a:ext cx="273148" cy="519979"/>
              <a:chOff x="-1912141" y="2851011"/>
              <a:chExt cx="569355" cy="1083852"/>
            </a:xfrm>
            <a:solidFill>
              <a:schemeClr val="bg1">
                <a:lumMod val="75000"/>
              </a:schemeClr>
            </a:solidFill>
          </p:grpSpPr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xmlns="" id="{5ED93D47-437F-0B31-FC70-5B75B25E1E2B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xmlns="" id="{F5D61C0D-53F0-685E-EECB-90A0C8238E27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xmlns="" id="{4BADF19A-5C26-1DF2-9891-D2CC8F5140CA}"/>
                </a:ext>
              </a:extLst>
            </p:cNvPr>
            <p:cNvGrpSpPr/>
            <p:nvPr/>
          </p:nvGrpSpPr>
          <p:grpSpPr>
            <a:xfrm>
              <a:off x="8794978" y="1869617"/>
              <a:ext cx="273148" cy="519979"/>
              <a:chOff x="-1912141" y="2851011"/>
              <a:chExt cx="569355" cy="1083852"/>
            </a:xfrm>
            <a:solidFill>
              <a:schemeClr val="bg1">
                <a:lumMod val="75000"/>
              </a:schemeClr>
            </a:solidFill>
          </p:grpSpPr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xmlns="" id="{68BE955E-E68F-7D29-3798-7444DE480FFB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xmlns="" id="{EFDD5C7B-1DBE-3672-0977-CC63E54E6FDB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xmlns="" id="{F23F5138-41D3-8D4E-CF65-88EEA9D09B72}"/>
                </a:ext>
              </a:extLst>
            </p:cNvPr>
            <p:cNvGrpSpPr/>
            <p:nvPr/>
          </p:nvGrpSpPr>
          <p:grpSpPr>
            <a:xfrm>
              <a:off x="9036360" y="1869617"/>
              <a:ext cx="273148" cy="519979"/>
              <a:chOff x="-1912141" y="2851011"/>
              <a:chExt cx="569355" cy="1083852"/>
            </a:xfrm>
            <a:solidFill>
              <a:srgbClr val="C00000"/>
            </a:solidFill>
          </p:grpSpPr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xmlns="" id="{965EFD31-4F07-E170-B04E-FC6647F5B408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xmlns="" id="{0ABF8D60-4B55-945A-E255-669082D8ED08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xmlns="" id="{7164584C-4E83-EA6B-9F0A-9E23662D0F3E}"/>
                </a:ext>
              </a:extLst>
            </p:cNvPr>
            <p:cNvGrpSpPr/>
            <p:nvPr/>
          </p:nvGrpSpPr>
          <p:grpSpPr>
            <a:xfrm>
              <a:off x="9291866" y="1869617"/>
              <a:ext cx="273148" cy="519979"/>
              <a:chOff x="-1912141" y="2851011"/>
              <a:chExt cx="569355" cy="1083852"/>
            </a:xfrm>
            <a:solidFill>
              <a:schemeClr val="bg1">
                <a:lumMod val="75000"/>
              </a:schemeClr>
            </a:solidFill>
          </p:grpSpPr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xmlns="" id="{0E145A5D-96AA-5115-44A9-99B8046C2E39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xmlns="" id="{09F538C1-94E8-D6EF-554E-20B051421839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xmlns="" id="{FE1009BD-92E0-3DEF-DC85-C484216A1F90}"/>
                </a:ext>
              </a:extLst>
            </p:cNvPr>
            <p:cNvGrpSpPr/>
            <p:nvPr/>
          </p:nvGrpSpPr>
          <p:grpSpPr>
            <a:xfrm>
              <a:off x="9542114" y="1869617"/>
              <a:ext cx="273148" cy="519979"/>
              <a:chOff x="-1912141" y="2851011"/>
              <a:chExt cx="569355" cy="1083852"/>
            </a:xfrm>
            <a:solidFill>
              <a:schemeClr val="bg1">
                <a:lumMod val="75000"/>
              </a:schemeClr>
            </a:solidFill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xmlns="" id="{4F9E6E7B-2F94-210F-C115-79F6E9C6B9B1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xmlns="" id="{40102A34-9A7E-300C-5B53-55D03AC50A7D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xmlns="" id="{801E0EE3-8473-BF36-FA77-3D2A1E0AD5DF}"/>
                </a:ext>
              </a:extLst>
            </p:cNvPr>
            <p:cNvGrpSpPr/>
            <p:nvPr/>
          </p:nvGrpSpPr>
          <p:grpSpPr>
            <a:xfrm>
              <a:off x="9794991" y="1869617"/>
              <a:ext cx="273148" cy="519979"/>
              <a:chOff x="-1912141" y="2851011"/>
              <a:chExt cx="569355" cy="1083852"/>
            </a:xfrm>
            <a:solidFill>
              <a:schemeClr val="bg1">
                <a:lumMod val="75000"/>
              </a:schemeClr>
            </a:solidFill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xmlns="" id="{994751FC-5BB1-85E0-8769-0DA92E2D0A5C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xmlns="" id="{048C1DB1-7335-B3A5-8C2A-1D1F796A6E21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xmlns="" id="{39E9381B-DFAB-2F24-B0BE-5CAFE1A0A29C}"/>
                </a:ext>
              </a:extLst>
            </p:cNvPr>
            <p:cNvGrpSpPr/>
            <p:nvPr/>
          </p:nvGrpSpPr>
          <p:grpSpPr>
            <a:xfrm>
              <a:off x="10036374" y="1869617"/>
              <a:ext cx="273148" cy="519979"/>
              <a:chOff x="-1912141" y="2851011"/>
              <a:chExt cx="569355" cy="1083852"/>
            </a:xfrm>
            <a:solidFill>
              <a:schemeClr val="bg1">
                <a:lumMod val="75000"/>
              </a:schemeClr>
            </a:solidFill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xmlns="" id="{69779A02-EE86-9D5F-0899-EEA1B56E4B0D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xmlns="" id="{C5B20A6A-4137-7C41-86E8-53163DB607DC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xmlns="" id="{257A6E40-3281-EA0B-5B87-4F460AAB595F}"/>
                </a:ext>
              </a:extLst>
            </p:cNvPr>
            <p:cNvGrpSpPr/>
            <p:nvPr/>
          </p:nvGrpSpPr>
          <p:grpSpPr>
            <a:xfrm>
              <a:off x="10277756" y="1869617"/>
              <a:ext cx="273148" cy="519979"/>
              <a:chOff x="-1912141" y="2851011"/>
              <a:chExt cx="569355" cy="1083852"/>
            </a:xfrm>
            <a:solidFill>
              <a:schemeClr val="bg1">
                <a:lumMod val="75000"/>
              </a:schemeClr>
            </a:solidFill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xmlns="" id="{FCAA6EF5-E05E-FE55-CD24-F372901754AC}"/>
                  </a:ext>
                </a:extLst>
              </p:cNvPr>
              <p:cNvSpPr/>
              <p:nvPr/>
            </p:nvSpPr>
            <p:spPr>
              <a:xfrm>
                <a:off x="-1912141" y="3232901"/>
                <a:ext cx="569355" cy="701962"/>
              </a:xfrm>
              <a:custGeom>
                <a:avLst/>
                <a:gdLst>
                  <a:gd name="connsiteX0" fmla="*/ 144376 w 569355"/>
                  <a:gd name="connsiteY0" fmla="*/ 452510 h 701962"/>
                  <a:gd name="connsiteX1" fmla="*/ 143435 w 569355"/>
                  <a:gd name="connsiteY1" fmla="*/ 456798 h 701962"/>
                  <a:gd name="connsiteX2" fmla="*/ 139984 w 569355"/>
                  <a:gd name="connsiteY2" fmla="*/ 464571 h 701962"/>
                  <a:gd name="connsiteX3" fmla="*/ 0 w 569355"/>
                  <a:gd name="connsiteY3" fmla="*/ 671321 h 701962"/>
                  <a:gd name="connsiteX4" fmla="*/ 284126 w 569355"/>
                  <a:gd name="connsiteY4" fmla="*/ 701963 h 701962"/>
                  <a:gd name="connsiteX5" fmla="*/ 569356 w 569355"/>
                  <a:gd name="connsiteY5" fmla="*/ 671288 h 701962"/>
                  <a:gd name="connsiteX6" fmla="*/ 428164 w 569355"/>
                  <a:gd name="connsiteY6" fmla="*/ 462215 h 701962"/>
                  <a:gd name="connsiteX7" fmla="*/ 424992 w 569355"/>
                  <a:gd name="connsiteY7" fmla="*/ 452478 h 701962"/>
                  <a:gd name="connsiteX8" fmla="*/ 363117 w 569355"/>
                  <a:gd name="connsiteY8" fmla="*/ 140616 h 701962"/>
                  <a:gd name="connsiteX9" fmla="*/ 383195 w 569355"/>
                  <a:gd name="connsiteY9" fmla="*/ 124058 h 701962"/>
                  <a:gd name="connsiteX10" fmla="*/ 450437 w 569355"/>
                  <a:gd name="connsiteY10" fmla="*/ 440203 h 701962"/>
                  <a:gd name="connsiteX11" fmla="*/ 530312 w 569355"/>
                  <a:gd name="connsiteY11" fmla="*/ 414129 h 701962"/>
                  <a:gd name="connsiteX12" fmla="*/ 440945 w 569355"/>
                  <a:gd name="connsiteY12" fmla="*/ 35814 h 701962"/>
                  <a:gd name="connsiteX13" fmla="*/ 371437 w 569355"/>
                  <a:gd name="connsiteY13" fmla="*/ 2 h 701962"/>
                  <a:gd name="connsiteX14" fmla="*/ 284161 w 569355"/>
                  <a:gd name="connsiteY14" fmla="*/ 18884 h 701962"/>
                  <a:gd name="connsiteX15" fmla="*/ 196920 w 569355"/>
                  <a:gd name="connsiteY15" fmla="*/ 25 h 701962"/>
                  <a:gd name="connsiteX16" fmla="*/ 127480 w 569355"/>
                  <a:gd name="connsiteY16" fmla="*/ 36860 h 701962"/>
                  <a:gd name="connsiteX17" fmla="*/ 39160 w 569355"/>
                  <a:gd name="connsiteY17" fmla="*/ 414135 h 701962"/>
                  <a:gd name="connsiteX18" fmla="*/ 118999 w 569355"/>
                  <a:gd name="connsiteY18" fmla="*/ 440209 h 701962"/>
                  <a:gd name="connsiteX19" fmla="*/ 186277 w 569355"/>
                  <a:gd name="connsiteY19" fmla="*/ 124064 h 701962"/>
                  <a:gd name="connsiteX20" fmla="*/ 196270 w 569355"/>
                  <a:gd name="connsiteY20" fmla="*/ 132395 h 701962"/>
                  <a:gd name="connsiteX21" fmla="*/ 206356 w 569355"/>
                  <a:gd name="connsiteY21" fmla="*/ 140622 h 701962"/>
                  <a:gd name="connsiteX22" fmla="*/ 206274 w 569355"/>
                  <a:gd name="connsiteY22" fmla="*/ 140738 h 701962"/>
                  <a:gd name="connsiteX23" fmla="*/ 144375 w 569355"/>
                  <a:gd name="connsiteY23" fmla="*/ 452511 h 70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9355" h="701962">
                    <a:moveTo>
                      <a:pt x="144376" y="452510"/>
                    </a:moveTo>
                    <a:lnTo>
                      <a:pt x="143435" y="456798"/>
                    </a:lnTo>
                    <a:lnTo>
                      <a:pt x="139984" y="464571"/>
                    </a:lnTo>
                    <a:lnTo>
                      <a:pt x="0" y="671321"/>
                    </a:lnTo>
                    <a:cubicBezTo>
                      <a:pt x="38926" y="680849"/>
                      <a:pt x="141355" y="701963"/>
                      <a:pt x="284126" y="701963"/>
                    </a:cubicBezTo>
                    <a:cubicBezTo>
                      <a:pt x="427013" y="701963"/>
                      <a:pt x="530198" y="680815"/>
                      <a:pt x="569356" y="671288"/>
                    </a:cubicBezTo>
                    <a:lnTo>
                      <a:pt x="428164" y="462215"/>
                    </a:lnTo>
                    <a:lnTo>
                      <a:pt x="424992" y="452478"/>
                    </a:lnTo>
                    <a:cubicBezTo>
                      <a:pt x="413954" y="207082"/>
                      <a:pt x="363616" y="141271"/>
                      <a:pt x="363117" y="140616"/>
                    </a:cubicBezTo>
                    <a:lnTo>
                      <a:pt x="383195" y="124058"/>
                    </a:lnTo>
                    <a:cubicBezTo>
                      <a:pt x="385450" y="126766"/>
                      <a:pt x="437831" y="192439"/>
                      <a:pt x="450437" y="440203"/>
                    </a:cubicBezTo>
                    <a:lnTo>
                      <a:pt x="530312" y="414129"/>
                    </a:lnTo>
                    <a:cubicBezTo>
                      <a:pt x="535983" y="181211"/>
                      <a:pt x="485041" y="79838"/>
                      <a:pt x="440945" y="35814"/>
                    </a:cubicBezTo>
                    <a:cubicBezTo>
                      <a:pt x="406656" y="1558"/>
                      <a:pt x="374224" y="-67"/>
                      <a:pt x="371437" y="2"/>
                    </a:cubicBezTo>
                    <a:cubicBezTo>
                      <a:pt x="344746" y="12028"/>
                      <a:pt x="315267" y="18884"/>
                      <a:pt x="284161" y="18884"/>
                    </a:cubicBezTo>
                    <a:cubicBezTo>
                      <a:pt x="253067" y="18884"/>
                      <a:pt x="223588" y="12028"/>
                      <a:pt x="196920" y="25"/>
                    </a:cubicBezTo>
                    <a:cubicBezTo>
                      <a:pt x="189542" y="339"/>
                      <a:pt x="159785" y="3999"/>
                      <a:pt x="127480" y="36860"/>
                    </a:cubicBezTo>
                    <a:cubicBezTo>
                      <a:pt x="83896" y="81189"/>
                      <a:pt x="33499" y="182594"/>
                      <a:pt x="39160" y="414135"/>
                    </a:cubicBezTo>
                    <a:lnTo>
                      <a:pt x="118999" y="440209"/>
                    </a:lnTo>
                    <a:cubicBezTo>
                      <a:pt x="131630" y="192478"/>
                      <a:pt x="184010" y="126771"/>
                      <a:pt x="186277" y="124064"/>
                    </a:cubicBezTo>
                    <a:lnTo>
                      <a:pt x="196270" y="132395"/>
                    </a:lnTo>
                    <a:lnTo>
                      <a:pt x="206356" y="140622"/>
                    </a:lnTo>
                    <a:cubicBezTo>
                      <a:pt x="206356" y="140634"/>
                      <a:pt x="206286" y="140703"/>
                      <a:pt x="206274" y="140738"/>
                    </a:cubicBezTo>
                    <a:cubicBezTo>
                      <a:pt x="204322" y="143260"/>
                      <a:pt x="155286" y="210607"/>
                      <a:pt x="144375" y="452511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xmlns="" id="{118108CA-AD8A-C7B4-A57A-18AB263D2D4D}"/>
                  </a:ext>
                </a:extLst>
              </p:cNvPr>
              <p:cNvSpPr/>
              <p:nvPr/>
            </p:nvSpPr>
            <p:spPr>
              <a:xfrm>
                <a:off x="-1815395" y="2851011"/>
                <a:ext cx="374757" cy="374757"/>
              </a:xfrm>
              <a:custGeom>
                <a:avLst/>
                <a:gdLst>
                  <a:gd name="connsiteX0" fmla="*/ 187379 w 374757"/>
                  <a:gd name="connsiteY0" fmla="*/ 374758 h 374757"/>
                  <a:gd name="connsiteX1" fmla="*/ 374758 w 374757"/>
                  <a:gd name="connsiteY1" fmla="*/ 187379 h 374757"/>
                  <a:gd name="connsiteX2" fmla="*/ 187379 w 374757"/>
                  <a:gd name="connsiteY2" fmla="*/ 0 h 374757"/>
                  <a:gd name="connsiteX3" fmla="*/ 0 w 374757"/>
                  <a:gd name="connsiteY3" fmla="*/ 187379 h 374757"/>
                  <a:gd name="connsiteX4" fmla="*/ 187379 w 374757"/>
                  <a:gd name="connsiteY4" fmla="*/ 374758 h 37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757" h="374757">
                    <a:moveTo>
                      <a:pt x="187379" y="374758"/>
                    </a:moveTo>
                    <a:cubicBezTo>
                      <a:pt x="290688" y="374758"/>
                      <a:pt x="374758" y="290688"/>
                      <a:pt x="374758" y="187379"/>
                    </a:cubicBezTo>
                    <a:cubicBezTo>
                      <a:pt x="374769" y="84069"/>
                      <a:pt x="290688" y="0"/>
                      <a:pt x="187379" y="0"/>
                    </a:cubicBezTo>
                    <a:cubicBezTo>
                      <a:pt x="84069" y="0"/>
                      <a:pt x="0" y="84069"/>
                      <a:pt x="0" y="187379"/>
                    </a:cubicBezTo>
                    <a:cubicBezTo>
                      <a:pt x="0" y="290688"/>
                      <a:pt x="84069" y="374758"/>
                      <a:pt x="187379" y="374758"/>
                    </a:cubicBezTo>
                    <a:close/>
                  </a:path>
                </a:pathLst>
              </a:custGeom>
              <a:grpFill/>
              <a:ln w="29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xmlns="" id="{F6A14B93-2B3D-B806-082D-0FF7B86DAEB9}"/>
              </a:ext>
            </a:extLst>
          </p:cNvPr>
          <p:cNvSpPr txBox="1"/>
          <p:nvPr/>
        </p:nvSpPr>
        <p:spPr>
          <a:xfrm>
            <a:off x="7530803" y="1823084"/>
            <a:ext cx="401621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C00000"/>
                </a:solidFill>
              </a:rPr>
              <a:t>One from 10 </a:t>
            </a:r>
            <a:r>
              <a:rPr lang="en-US" sz="1800" b="1" dirty="0"/>
              <a:t>adolescent are Anemic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xmlns="" id="{16E04F2E-444A-39CA-2B8C-1233464F125B}"/>
              </a:ext>
            </a:extLst>
          </p:cNvPr>
          <p:cNvSpPr txBox="1"/>
          <p:nvPr/>
        </p:nvSpPr>
        <p:spPr>
          <a:xfrm>
            <a:off x="7642102" y="3286718"/>
            <a:ext cx="397916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dirty="0"/>
              <a:t>Except Somali and Dire </a:t>
            </a:r>
            <a:r>
              <a:rPr lang="en-US" sz="1800" dirty="0" err="1"/>
              <a:t>Dawa</a:t>
            </a:r>
            <a:r>
              <a:rPr lang="en-US" sz="1800" dirty="0"/>
              <a:t> region, Iron deficiency anemia was low</a:t>
            </a:r>
            <a:endParaRPr lang="x-none" sz="1800" dirty="0"/>
          </a:p>
        </p:txBody>
      </p:sp>
    </p:spTree>
    <p:extLst>
      <p:ext uri="{BB962C8B-B14F-4D97-AF65-F5344CB8AC3E}">
        <p14:creationId xmlns:p14="http://schemas.microsoft.com/office/powerpoint/2010/main" val="2967720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7305E718-C0A5-6BC5-EB80-DB40F672087E}"/>
              </a:ext>
            </a:extLst>
          </p:cNvPr>
          <p:cNvSpPr txBox="1"/>
          <p:nvPr/>
        </p:nvSpPr>
        <p:spPr>
          <a:xfrm>
            <a:off x="1893093" y="319772"/>
            <a:ext cx="997029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2800" dirty="0">
                <a:solidFill>
                  <a:prstClr val="white"/>
                </a:solidFill>
                <a:latin typeface="Calibri Light"/>
              </a:rPr>
              <a:t>Prevalence of Micronutrients Deficiencies among under-five children</a:t>
            </a:r>
          </a:p>
        </p:txBody>
      </p:sp>
      <p:graphicFrame>
        <p:nvGraphicFramePr>
          <p:cNvPr id="6" name="Table 7">
            <a:extLst>
              <a:ext uri="{FF2B5EF4-FFF2-40B4-BE49-F238E27FC236}">
                <a16:creationId xmlns:a16="http://schemas.microsoft.com/office/drawing/2014/main" xmlns="" id="{30EE540A-1834-ED21-BCD2-BC22C1DE7A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9822389"/>
              </p:ext>
            </p:extLst>
          </p:nvPr>
        </p:nvGraphicFramePr>
        <p:xfrm>
          <a:off x="273566" y="1422445"/>
          <a:ext cx="5234529" cy="4304780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1036438">
                  <a:extLst>
                    <a:ext uri="{9D8B030D-6E8A-4147-A177-3AD203B41FA5}">
                      <a16:colId xmlns:a16="http://schemas.microsoft.com/office/drawing/2014/main" xmlns="" val="993828281"/>
                    </a:ext>
                  </a:extLst>
                </a:gridCol>
                <a:gridCol w="1354887">
                  <a:extLst>
                    <a:ext uri="{9D8B030D-6E8A-4147-A177-3AD203B41FA5}">
                      <a16:colId xmlns:a16="http://schemas.microsoft.com/office/drawing/2014/main" xmlns="" val="1401620843"/>
                    </a:ext>
                  </a:extLst>
                </a:gridCol>
                <a:gridCol w="861966">
                  <a:extLst>
                    <a:ext uri="{9D8B030D-6E8A-4147-A177-3AD203B41FA5}">
                      <a16:colId xmlns:a16="http://schemas.microsoft.com/office/drawing/2014/main" xmlns="" val="1354620064"/>
                    </a:ext>
                  </a:extLst>
                </a:gridCol>
                <a:gridCol w="1981238">
                  <a:extLst>
                    <a:ext uri="{9D8B030D-6E8A-4147-A177-3AD203B41FA5}">
                      <a16:colId xmlns:a16="http://schemas.microsoft.com/office/drawing/2014/main" xmlns="" val="2898602643"/>
                    </a:ext>
                  </a:extLst>
                </a:gridCol>
              </a:tblGrid>
              <a:tr h="60381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800" b="1" noProof="1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Regions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Iron Deficiency/ low Serum ferritin 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dirty="0" err="1">
                          <a:solidFill>
                            <a:schemeClr val="bg1"/>
                          </a:solidFill>
                        </a:rPr>
                        <a:t>Folate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 Deficiency 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6F4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Any micronutrient deficiency</a:t>
                      </a:r>
                      <a:endParaRPr lang="x-none" sz="1400" b="1">
                        <a:solidFill>
                          <a:schemeClr val="bg1"/>
                        </a:solidFill>
                      </a:endParaRP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0159354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Afar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xmlns="" val="3118014718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Amhara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2169040459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Oromia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2702501550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Somali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115051597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Benishangul-Gumz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1046816294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SNNP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3865967246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Gambela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904182748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Harari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2821157680"/>
                  </a:ext>
                </a:extLst>
              </a:tr>
              <a:tr h="197396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Addis Ababa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2385570484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Dire </a:t>
                      </a:r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Dawa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1797482052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Sidama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3225625605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xmlns="" val="1303848411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Urban</a:t>
                      </a:r>
                    </a:p>
                  </a:txBody>
                  <a:tcPr marL="57150" marR="9525" marT="9525" marB="0" anchor="ctr"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687892250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Rural</a:t>
                      </a:r>
                    </a:p>
                  </a:txBody>
                  <a:tcPr marL="57150" marR="9525" marT="9525" marB="0" anchor="ctr">
                    <a:lnL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x-none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171737949"/>
                  </a:ext>
                </a:extLst>
              </a:tr>
              <a:tr h="230465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Total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x-none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971368409"/>
                  </a:ext>
                </a:extLst>
              </a:tr>
            </a:tbl>
          </a:graphicData>
        </a:graphic>
      </p:graphicFrame>
      <p:grpSp>
        <p:nvGrpSpPr>
          <p:cNvPr id="85" name="Group 84">
            <a:extLst>
              <a:ext uri="{FF2B5EF4-FFF2-40B4-BE49-F238E27FC236}">
                <a16:creationId xmlns:a16="http://schemas.microsoft.com/office/drawing/2014/main" xmlns="" id="{0A237CD0-FA50-DA1D-38E6-04BFF02B9569}"/>
              </a:ext>
            </a:extLst>
          </p:cNvPr>
          <p:cNvGrpSpPr/>
          <p:nvPr/>
        </p:nvGrpSpPr>
        <p:grpSpPr>
          <a:xfrm>
            <a:off x="251666" y="5761177"/>
            <a:ext cx="5218089" cy="176530"/>
            <a:chOff x="6329621" y="5785026"/>
            <a:chExt cx="5218089" cy="176530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xmlns="" id="{0629E48E-DABE-70BD-CEAE-599DDF77B565}"/>
                </a:ext>
              </a:extLst>
            </p:cNvPr>
            <p:cNvSpPr/>
            <p:nvPr/>
          </p:nvSpPr>
          <p:spPr>
            <a:xfrm rot="10800000">
              <a:off x="7433610" y="5787206"/>
              <a:ext cx="1277830" cy="168265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39BAC6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xmlns="" id="{26638002-1E21-65CB-7780-04A95C3F0110}"/>
                </a:ext>
              </a:extLst>
            </p:cNvPr>
            <p:cNvSpPr/>
            <p:nvPr/>
          </p:nvSpPr>
          <p:spPr>
            <a:xfrm rot="10800000">
              <a:off x="8760719" y="5785026"/>
              <a:ext cx="826792" cy="168873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FF6F43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xmlns="" id="{0ABB41D1-044D-2662-0348-5AF46394BC65}"/>
                </a:ext>
              </a:extLst>
            </p:cNvPr>
            <p:cNvSpPr/>
            <p:nvPr/>
          </p:nvSpPr>
          <p:spPr>
            <a:xfrm rot="10800000">
              <a:off x="9658692" y="5792681"/>
              <a:ext cx="1889018" cy="168875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rgbClr val="FF0000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xmlns="" id="{462D49C7-A006-DAF1-5007-36A7C9783CA5}"/>
                </a:ext>
              </a:extLst>
            </p:cNvPr>
            <p:cNvSpPr/>
            <p:nvPr/>
          </p:nvSpPr>
          <p:spPr>
            <a:xfrm rot="10800000">
              <a:off x="6329621" y="5790504"/>
              <a:ext cx="1056774" cy="168266"/>
            </a:xfrm>
            <a:custGeom>
              <a:avLst/>
              <a:gdLst>
                <a:gd name="connsiteX0" fmla="*/ 683382 w 1354202"/>
                <a:gd name="connsiteY0" fmla="*/ 0 h 393382"/>
                <a:gd name="connsiteX1" fmla="*/ 670820 w 1354202"/>
                <a:gd name="connsiteY1" fmla="*/ 0 h 393382"/>
                <a:gd name="connsiteX2" fmla="*/ 99543 w 1354202"/>
                <a:gd name="connsiteY2" fmla="*/ 0 h 393382"/>
                <a:gd name="connsiteX3" fmla="*/ 0 w 1354202"/>
                <a:gd name="connsiteY3" fmla="*/ 123920 h 393382"/>
                <a:gd name="connsiteX4" fmla="*/ 0 w 1354202"/>
                <a:gd name="connsiteY4" fmla="*/ 393383 h 393382"/>
                <a:gd name="connsiteX5" fmla="*/ 670820 w 1354202"/>
                <a:gd name="connsiteY5" fmla="*/ 393383 h 393382"/>
                <a:gd name="connsiteX6" fmla="*/ 683382 w 1354202"/>
                <a:gd name="connsiteY6" fmla="*/ 393383 h 393382"/>
                <a:gd name="connsiteX7" fmla="*/ 1354203 w 1354202"/>
                <a:gd name="connsiteY7" fmla="*/ 393383 h 393382"/>
                <a:gd name="connsiteX8" fmla="*/ 1354203 w 1354202"/>
                <a:gd name="connsiteY8" fmla="*/ 123920 h 393382"/>
                <a:gd name="connsiteX9" fmla="*/ 1254660 w 1354202"/>
                <a:gd name="connsiteY9" fmla="*/ 0 h 393382"/>
                <a:gd name="connsiteX10" fmla="*/ 683382 w 1354202"/>
                <a:gd name="connsiteY10" fmla="*/ 0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202" h="393382">
                  <a:moveTo>
                    <a:pt x="683382" y="0"/>
                  </a:moveTo>
                  <a:lnTo>
                    <a:pt x="670820" y="0"/>
                  </a:lnTo>
                  <a:lnTo>
                    <a:pt x="99543" y="0"/>
                  </a:lnTo>
                  <a:cubicBezTo>
                    <a:pt x="44537" y="0"/>
                    <a:pt x="0" y="55435"/>
                    <a:pt x="0" y="123920"/>
                  </a:cubicBezTo>
                  <a:lnTo>
                    <a:pt x="0" y="393383"/>
                  </a:lnTo>
                  <a:lnTo>
                    <a:pt x="670820" y="393383"/>
                  </a:lnTo>
                  <a:lnTo>
                    <a:pt x="683382" y="393383"/>
                  </a:lnTo>
                  <a:lnTo>
                    <a:pt x="1354203" y="393383"/>
                  </a:lnTo>
                  <a:lnTo>
                    <a:pt x="1354203" y="123920"/>
                  </a:lnTo>
                  <a:cubicBezTo>
                    <a:pt x="1354203" y="55435"/>
                    <a:pt x="1309665" y="0"/>
                    <a:pt x="1254660" y="0"/>
                  </a:cubicBezTo>
                  <a:lnTo>
                    <a:pt x="683382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D69B6F96-5F62-0BAC-2856-4F6DD7DB4127}"/>
              </a:ext>
            </a:extLst>
          </p:cNvPr>
          <p:cNvGrpSpPr/>
          <p:nvPr/>
        </p:nvGrpSpPr>
        <p:grpSpPr>
          <a:xfrm>
            <a:off x="730729" y="167414"/>
            <a:ext cx="1118468" cy="832936"/>
            <a:chOff x="524820" y="1840167"/>
            <a:chExt cx="1118468" cy="832936"/>
          </a:xfrm>
          <a:solidFill>
            <a:schemeClr val="bg1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xmlns="" id="{A9C9CE07-1064-55FB-2B0E-2C1DAF12EE92}"/>
                </a:ext>
              </a:extLst>
            </p:cNvPr>
            <p:cNvSpPr/>
            <p:nvPr/>
          </p:nvSpPr>
          <p:spPr>
            <a:xfrm>
              <a:off x="524820" y="2103118"/>
              <a:ext cx="536039" cy="552829"/>
            </a:xfrm>
            <a:custGeom>
              <a:avLst/>
              <a:gdLst>
                <a:gd name="connsiteX0" fmla="*/ 326904 w 536039"/>
                <a:gd name="connsiteY0" fmla="*/ 552802 h 552829"/>
                <a:gd name="connsiteX1" fmla="*/ 267260 w 536039"/>
                <a:gd name="connsiteY1" fmla="*/ 520501 h 552829"/>
                <a:gd name="connsiteX2" fmla="*/ 217490 w 536039"/>
                <a:gd name="connsiteY2" fmla="*/ 552140 h 552829"/>
                <a:gd name="connsiteX3" fmla="*/ 160945 w 536039"/>
                <a:gd name="connsiteY3" fmla="*/ 535387 h 552829"/>
                <a:gd name="connsiteX4" fmla="*/ 136441 w 536039"/>
                <a:gd name="connsiteY4" fmla="*/ 481738 h 552829"/>
                <a:gd name="connsiteX5" fmla="*/ 136441 w 536039"/>
                <a:gd name="connsiteY5" fmla="*/ 234762 h 552829"/>
                <a:gd name="connsiteX6" fmla="*/ 101831 w 536039"/>
                <a:gd name="connsiteY6" fmla="*/ 274450 h 552829"/>
                <a:gd name="connsiteX7" fmla="*/ 101831 w 536039"/>
                <a:gd name="connsiteY7" fmla="*/ 274442 h 552829"/>
                <a:gd name="connsiteX8" fmla="*/ 47714 w 536039"/>
                <a:gd name="connsiteY8" fmla="*/ 292669 h 552829"/>
                <a:gd name="connsiteX9" fmla="*/ 3867 w 536039"/>
                <a:gd name="connsiteY9" fmla="*/ 256087 h 552829"/>
                <a:gd name="connsiteX10" fmla="*/ 12082 w 536039"/>
                <a:gd name="connsiteY10" fmla="*/ 199572 h 552829"/>
                <a:gd name="connsiteX11" fmla="*/ 155246 w 536039"/>
                <a:gd name="connsiteY11" fmla="*/ 18806 h 552829"/>
                <a:gd name="connsiteX12" fmla="*/ 194120 w 536039"/>
                <a:gd name="connsiteY12" fmla="*/ 0 h 552829"/>
                <a:gd name="connsiteX13" fmla="*/ 340744 w 536039"/>
                <a:gd name="connsiteY13" fmla="*/ 0 h 552829"/>
                <a:gd name="connsiteX14" fmla="*/ 379627 w 536039"/>
                <a:gd name="connsiteY14" fmla="*/ 18806 h 552829"/>
                <a:gd name="connsiteX15" fmla="*/ 522557 w 536039"/>
                <a:gd name="connsiteY15" fmla="*/ 199572 h 552829"/>
                <a:gd name="connsiteX16" fmla="*/ 532366 w 536039"/>
                <a:gd name="connsiteY16" fmla="*/ 257455 h 552829"/>
                <a:gd name="connsiteX17" fmla="*/ 487143 w 536039"/>
                <a:gd name="connsiteY17" fmla="*/ 294889 h 552829"/>
                <a:gd name="connsiteX18" fmla="*/ 432109 w 536039"/>
                <a:gd name="connsiteY18" fmla="*/ 274442 h 552829"/>
                <a:gd name="connsiteX19" fmla="*/ 397499 w 536039"/>
                <a:gd name="connsiteY19" fmla="*/ 234754 h 552829"/>
                <a:gd name="connsiteX20" fmla="*/ 397507 w 536039"/>
                <a:gd name="connsiteY20" fmla="*/ 481750 h 552829"/>
                <a:gd name="connsiteX21" fmla="*/ 376851 w 536039"/>
                <a:gd name="connsiteY21" fmla="*/ 531841 h 552829"/>
                <a:gd name="connsiteX22" fmla="*/ 326904 w 536039"/>
                <a:gd name="connsiteY22" fmla="*/ 552812 h 552829"/>
                <a:gd name="connsiteX23" fmla="*/ 278799 w 536039"/>
                <a:gd name="connsiteY23" fmla="*/ 327395 h 552829"/>
                <a:gd name="connsiteX24" fmla="*/ 278799 w 536039"/>
                <a:gd name="connsiteY24" fmla="*/ 481743 h 552829"/>
                <a:gd name="connsiteX25" fmla="*/ 302851 w 536039"/>
                <a:gd name="connsiteY25" fmla="*/ 523403 h 552829"/>
                <a:gd name="connsiteX26" fmla="*/ 350957 w 536039"/>
                <a:gd name="connsiteY26" fmla="*/ 523403 h 552829"/>
                <a:gd name="connsiteX27" fmla="*/ 375010 w 536039"/>
                <a:gd name="connsiteY27" fmla="*/ 481743 h 552829"/>
                <a:gd name="connsiteX28" fmla="*/ 375010 w 536039"/>
                <a:gd name="connsiteY28" fmla="*/ 203847 h 552829"/>
                <a:gd name="connsiteX29" fmla="*/ 382493 w 536039"/>
                <a:gd name="connsiteY29" fmla="*/ 192927 h 552829"/>
                <a:gd name="connsiteX30" fmla="*/ 395312 w 536039"/>
                <a:gd name="connsiteY30" fmla="*/ 196235 h 552829"/>
                <a:gd name="connsiteX31" fmla="*/ 449878 w 536039"/>
                <a:gd name="connsiteY31" fmla="*/ 259339 h 552829"/>
                <a:gd name="connsiteX32" fmla="*/ 449878 w 536039"/>
                <a:gd name="connsiteY32" fmla="*/ 259331 h 552829"/>
                <a:gd name="connsiteX33" fmla="*/ 475371 w 536039"/>
                <a:gd name="connsiteY33" fmla="*/ 271562 h 552829"/>
                <a:gd name="connsiteX34" fmla="*/ 501677 w 536039"/>
                <a:gd name="connsiteY34" fmla="*/ 261182 h 552829"/>
                <a:gd name="connsiteX35" fmla="*/ 511977 w 536039"/>
                <a:gd name="connsiteY35" fmla="*/ 238231 h 552829"/>
                <a:gd name="connsiteX36" fmla="*/ 504446 w 536039"/>
                <a:gd name="connsiteY36" fmla="*/ 214228 h 552829"/>
                <a:gd name="connsiteX37" fmla="*/ 361515 w 536039"/>
                <a:gd name="connsiteY37" fmla="*/ 33115 h 552829"/>
                <a:gd name="connsiteX38" fmla="*/ 340746 w 536039"/>
                <a:gd name="connsiteY38" fmla="*/ 23072 h 552829"/>
                <a:gd name="connsiteX39" fmla="*/ 193898 w 536039"/>
                <a:gd name="connsiteY39" fmla="*/ 23072 h 552829"/>
                <a:gd name="connsiteX40" fmla="*/ 173129 w 536039"/>
                <a:gd name="connsiteY40" fmla="*/ 33115 h 552829"/>
                <a:gd name="connsiteX41" fmla="*/ 30198 w 536039"/>
                <a:gd name="connsiteY41" fmla="*/ 214228 h 552829"/>
                <a:gd name="connsiteX42" fmla="*/ 22417 w 536039"/>
                <a:gd name="connsiteY42" fmla="*/ 239504 h 552829"/>
                <a:gd name="connsiteX43" fmla="*/ 34326 w 536039"/>
                <a:gd name="connsiteY43" fmla="*/ 263122 h 552829"/>
                <a:gd name="connsiteX44" fmla="*/ 59263 w 536039"/>
                <a:gd name="connsiteY44" fmla="*/ 271910 h 552829"/>
                <a:gd name="connsiteX45" fmla="*/ 84764 w 536039"/>
                <a:gd name="connsiteY45" fmla="*/ 259678 h 552829"/>
                <a:gd name="connsiteX46" fmla="*/ 139330 w 536039"/>
                <a:gd name="connsiteY46" fmla="*/ 196574 h 552829"/>
                <a:gd name="connsiteX47" fmla="*/ 139330 w 536039"/>
                <a:gd name="connsiteY47" fmla="*/ 196582 h 552829"/>
                <a:gd name="connsiteX48" fmla="*/ 152052 w 536039"/>
                <a:gd name="connsiteY48" fmla="*/ 193419 h 552829"/>
                <a:gd name="connsiteX49" fmla="*/ 159511 w 536039"/>
                <a:gd name="connsiteY49" fmla="*/ 204194 h 552829"/>
                <a:gd name="connsiteX50" fmla="*/ 159511 w 536039"/>
                <a:gd name="connsiteY50" fmla="*/ 481740 h 552829"/>
                <a:gd name="connsiteX51" fmla="*/ 183564 w 536039"/>
                <a:gd name="connsiteY51" fmla="*/ 523400 h 552829"/>
                <a:gd name="connsiteX52" fmla="*/ 231676 w 536039"/>
                <a:gd name="connsiteY52" fmla="*/ 523400 h 552829"/>
                <a:gd name="connsiteX53" fmla="*/ 255729 w 536039"/>
                <a:gd name="connsiteY53" fmla="*/ 481740 h 552829"/>
                <a:gd name="connsiteX54" fmla="*/ 255729 w 536039"/>
                <a:gd name="connsiteY54" fmla="*/ 327391 h 552829"/>
                <a:gd name="connsiteX55" fmla="*/ 267260 w 536039"/>
                <a:gd name="connsiteY55" fmla="*/ 315852 h 552829"/>
                <a:gd name="connsiteX56" fmla="*/ 278799 w 536039"/>
                <a:gd name="connsiteY56" fmla="*/ 327391 h 552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36039" h="552829">
                  <a:moveTo>
                    <a:pt x="326904" y="552802"/>
                  </a:moveTo>
                  <a:cubicBezTo>
                    <a:pt x="302843" y="552810"/>
                    <a:pt x="280410" y="540659"/>
                    <a:pt x="267260" y="520501"/>
                  </a:cubicBezTo>
                  <a:cubicBezTo>
                    <a:pt x="256027" y="537753"/>
                    <a:pt x="237872" y="549293"/>
                    <a:pt x="217490" y="552140"/>
                  </a:cubicBezTo>
                  <a:cubicBezTo>
                    <a:pt x="197108" y="554997"/>
                    <a:pt x="176484" y="548890"/>
                    <a:pt x="160945" y="535387"/>
                  </a:cubicBezTo>
                  <a:cubicBezTo>
                    <a:pt x="145406" y="521892"/>
                    <a:pt x="136466" y="502321"/>
                    <a:pt x="136441" y="481738"/>
                  </a:cubicBezTo>
                  <a:lnTo>
                    <a:pt x="136441" y="234762"/>
                  </a:lnTo>
                  <a:lnTo>
                    <a:pt x="101831" y="274450"/>
                  </a:lnTo>
                  <a:lnTo>
                    <a:pt x="101831" y="274442"/>
                  </a:lnTo>
                  <a:cubicBezTo>
                    <a:pt x="88183" y="289514"/>
                    <a:pt x="67696" y="296410"/>
                    <a:pt x="47714" y="292669"/>
                  </a:cubicBezTo>
                  <a:cubicBezTo>
                    <a:pt x="27733" y="288919"/>
                    <a:pt x="11132" y="275070"/>
                    <a:pt x="3867" y="256087"/>
                  </a:cubicBezTo>
                  <a:cubicBezTo>
                    <a:pt x="-3400" y="237104"/>
                    <a:pt x="-294" y="215706"/>
                    <a:pt x="12082" y="199572"/>
                  </a:cubicBezTo>
                  <a:lnTo>
                    <a:pt x="155246" y="18806"/>
                  </a:lnTo>
                  <a:cubicBezTo>
                    <a:pt x="164644" y="6912"/>
                    <a:pt x="178969" y="-16"/>
                    <a:pt x="194120" y="0"/>
                  </a:cubicBezTo>
                  <a:lnTo>
                    <a:pt x="340744" y="0"/>
                  </a:lnTo>
                  <a:cubicBezTo>
                    <a:pt x="355905" y="-16"/>
                    <a:pt x="370227" y="6912"/>
                    <a:pt x="379627" y="18806"/>
                  </a:cubicBezTo>
                  <a:lnTo>
                    <a:pt x="522557" y="199572"/>
                  </a:lnTo>
                  <a:cubicBezTo>
                    <a:pt x="535931" y="215731"/>
                    <a:pt x="539665" y="237796"/>
                    <a:pt x="532366" y="257455"/>
                  </a:cubicBezTo>
                  <a:cubicBezTo>
                    <a:pt x="525060" y="277114"/>
                    <a:pt x="507823" y="291389"/>
                    <a:pt x="487143" y="294889"/>
                  </a:cubicBezTo>
                  <a:cubicBezTo>
                    <a:pt x="466462" y="298398"/>
                    <a:pt x="445483" y="290600"/>
                    <a:pt x="432109" y="274442"/>
                  </a:cubicBezTo>
                  <a:lnTo>
                    <a:pt x="397499" y="234754"/>
                  </a:lnTo>
                  <a:lnTo>
                    <a:pt x="397507" y="481750"/>
                  </a:lnTo>
                  <a:cubicBezTo>
                    <a:pt x="397507" y="500516"/>
                    <a:pt x="390080" y="518525"/>
                    <a:pt x="376851" y="531841"/>
                  </a:cubicBezTo>
                  <a:cubicBezTo>
                    <a:pt x="363630" y="545151"/>
                    <a:pt x="345669" y="552691"/>
                    <a:pt x="326904" y="552812"/>
                  </a:cubicBezTo>
                  <a:close/>
                  <a:moveTo>
                    <a:pt x="278799" y="327395"/>
                  </a:moveTo>
                  <a:lnTo>
                    <a:pt x="278799" y="481743"/>
                  </a:lnTo>
                  <a:cubicBezTo>
                    <a:pt x="278799" y="498932"/>
                    <a:pt x="287964" y="514817"/>
                    <a:pt x="302851" y="523403"/>
                  </a:cubicBezTo>
                  <a:cubicBezTo>
                    <a:pt x="317738" y="531997"/>
                    <a:pt x="336069" y="531997"/>
                    <a:pt x="350957" y="523403"/>
                  </a:cubicBezTo>
                  <a:cubicBezTo>
                    <a:pt x="365844" y="514817"/>
                    <a:pt x="375010" y="498932"/>
                    <a:pt x="375010" y="481743"/>
                  </a:cubicBezTo>
                  <a:lnTo>
                    <a:pt x="375010" y="203847"/>
                  </a:lnTo>
                  <a:cubicBezTo>
                    <a:pt x="374962" y="198995"/>
                    <a:pt x="377955" y="194633"/>
                    <a:pt x="382493" y="192927"/>
                  </a:cubicBezTo>
                  <a:cubicBezTo>
                    <a:pt x="387040" y="191221"/>
                    <a:pt x="392158" y="192541"/>
                    <a:pt x="395312" y="196235"/>
                  </a:cubicBezTo>
                  <a:lnTo>
                    <a:pt x="449878" y="259339"/>
                  </a:lnTo>
                  <a:lnTo>
                    <a:pt x="449878" y="259331"/>
                  </a:lnTo>
                  <a:cubicBezTo>
                    <a:pt x="456251" y="266855"/>
                    <a:pt x="465521" y="271305"/>
                    <a:pt x="475371" y="271562"/>
                  </a:cubicBezTo>
                  <a:cubicBezTo>
                    <a:pt x="485196" y="271852"/>
                    <a:pt x="494700" y="268094"/>
                    <a:pt x="501677" y="261182"/>
                  </a:cubicBezTo>
                  <a:cubicBezTo>
                    <a:pt x="507801" y="255050"/>
                    <a:pt x="511470" y="246882"/>
                    <a:pt x="511977" y="238231"/>
                  </a:cubicBezTo>
                  <a:cubicBezTo>
                    <a:pt x="512492" y="229573"/>
                    <a:pt x="509813" y="221035"/>
                    <a:pt x="504446" y="214228"/>
                  </a:cubicBezTo>
                  <a:lnTo>
                    <a:pt x="361515" y="33115"/>
                  </a:lnTo>
                  <a:cubicBezTo>
                    <a:pt x="356494" y="26758"/>
                    <a:pt x="348841" y="23064"/>
                    <a:pt x="340746" y="23072"/>
                  </a:cubicBezTo>
                  <a:lnTo>
                    <a:pt x="193898" y="23072"/>
                  </a:lnTo>
                  <a:cubicBezTo>
                    <a:pt x="185802" y="23064"/>
                    <a:pt x="178150" y="26758"/>
                    <a:pt x="173129" y="33115"/>
                  </a:cubicBezTo>
                  <a:lnTo>
                    <a:pt x="30198" y="214228"/>
                  </a:lnTo>
                  <a:cubicBezTo>
                    <a:pt x="24437" y="221333"/>
                    <a:pt x="21653" y="230394"/>
                    <a:pt x="22417" y="239504"/>
                  </a:cubicBezTo>
                  <a:cubicBezTo>
                    <a:pt x="23189" y="248621"/>
                    <a:pt x="27454" y="257087"/>
                    <a:pt x="34326" y="263122"/>
                  </a:cubicBezTo>
                  <a:cubicBezTo>
                    <a:pt x="41190" y="269166"/>
                    <a:pt x="50131" y="272312"/>
                    <a:pt x="59263" y="271910"/>
                  </a:cubicBezTo>
                  <a:cubicBezTo>
                    <a:pt x="69120" y="271652"/>
                    <a:pt x="78391" y="267202"/>
                    <a:pt x="84764" y="259678"/>
                  </a:cubicBezTo>
                  <a:lnTo>
                    <a:pt x="139330" y="196574"/>
                  </a:lnTo>
                  <a:lnTo>
                    <a:pt x="139330" y="196582"/>
                  </a:lnTo>
                  <a:cubicBezTo>
                    <a:pt x="142500" y="192985"/>
                    <a:pt x="147562" y="191721"/>
                    <a:pt x="152052" y="193419"/>
                  </a:cubicBezTo>
                  <a:cubicBezTo>
                    <a:pt x="156534" y="195109"/>
                    <a:pt x="159511" y="199398"/>
                    <a:pt x="159511" y="204194"/>
                  </a:cubicBezTo>
                  <a:lnTo>
                    <a:pt x="159511" y="481740"/>
                  </a:lnTo>
                  <a:cubicBezTo>
                    <a:pt x="159511" y="498929"/>
                    <a:pt x="168685" y="514814"/>
                    <a:pt x="183564" y="523400"/>
                  </a:cubicBezTo>
                  <a:cubicBezTo>
                    <a:pt x="198451" y="531994"/>
                    <a:pt x="216790" y="531994"/>
                    <a:pt x="231676" y="523400"/>
                  </a:cubicBezTo>
                  <a:cubicBezTo>
                    <a:pt x="246555" y="514814"/>
                    <a:pt x="255729" y="498929"/>
                    <a:pt x="255729" y="481740"/>
                  </a:cubicBezTo>
                  <a:lnTo>
                    <a:pt x="255729" y="327391"/>
                  </a:lnTo>
                  <a:cubicBezTo>
                    <a:pt x="255729" y="321018"/>
                    <a:pt x="260895" y="315852"/>
                    <a:pt x="267260" y="315852"/>
                  </a:cubicBezTo>
                  <a:cubicBezTo>
                    <a:pt x="273633" y="315852"/>
                    <a:pt x="278799" y="321018"/>
                    <a:pt x="278799" y="327391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746ECDF7-9037-FE1A-B55E-C59FFF1FE236}"/>
                </a:ext>
              </a:extLst>
            </p:cNvPr>
            <p:cNvSpPr/>
            <p:nvPr/>
          </p:nvSpPr>
          <p:spPr>
            <a:xfrm>
              <a:off x="677539" y="1843893"/>
              <a:ext cx="229102" cy="229104"/>
            </a:xfrm>
            <a:custGeom>
              <a:avLst/>
              <a:gdLst>
                <a:gd name="connsiteX0" fmla="*/ 114547 w 229102"/>
                <a:gd name="connsiteY0" fmla="*/ 229103 h 229104"/>
                <a:gd name="connsiteX1" fmla="*/ 33547 w 229102"/>
                <a:gd name="connsiteY1" fmla="*/ 195556 h 229104"/>
                <a:gd name="connsiteX2" fmla="*/ 0 w 229102"/>
                <a:gd name="connsiteY2" fmla="*/ 114556 h 229104"/>
                <a:gd name="connsiteX3" fmla="*/ 33547 w 229102"/>
                <a:gd name="connsiteY3" fmla="*/ 33556 h 229104"/>
                <a:gd name="connsiteX4" fmla="*/ 114547 w 229102"/>
                <a:gd name="connsiteY4" fmla="*/ 0 h 229104"/>
                <a:gd name="connsiteX5" fmla="*/ 195547 w 229102"/>
                <a:gd name="connsiteY5" fmla="*/ 33556 h 229104"/>
                <a:gd name="connsiteX6" fmla="*/ 229103 w 229102"/>
                <a:gd name="connsiteY6" fmla="*/ 114556 h 229104"/>
                <a:gd name="connsiteX7" fmla="*/ 195514 w 229102"/>
                <a:gd name="connsiteY7" fmla="*/ 195525 h 229104"/>
                <a:gd name="connsiteX8" fmla="*/ 114545 w 229102"/>
                <a:gd name="connsiteY8" fmla="*/ 229105 h 229104"/>
                <a:gd name="connsiteX9" fmla="*/ 114547 w 229102"/>
                <a:gd name="connsiteY9" fmla="*/ 23181 h 229104"/>
                <a:gd name="connsiteX10" fmla="*/ 114547 w 229102"/>
                <a:gd name="connsiteY10" fmla="*/ 23189 h 229104"/>
                <a:gd name="connsiteX11" fmla="*/ 49850 w 229102"/>
                <a:gd name="connsiteY11" fmla="*/ 49994 h 229104"/>
                <a:gd name="connsiteX12" fmla="*/ 23070 w 229102"/>
                <a:gd name="connsiteY12" fmla="*/ 114708 h 229104"/>
                <a:gd name="connsiteX13" fmla="*/ 49906 w 229102"/>
                <a:gd name="connsiteY13" fmla="*/ 179397 h 229104"/>
                <a:gd name="connsiteX14" fmla="*/ 114628 w 229102"/>
                <a:gd name="connsiteY14" fmla="*/ 206152 h 229104"/>
                <a:gd name="connsiteX15" fmla="*/ 179302 w 229102"/>
                <a:gd name="connsiteY15" fmla="*/ 179283 h 229104"/>
                <a:gd name="connsiteX16" fmla="*/ 206035 w 229102"/>
                <a:gd name="connsiteY16" fmla="*/ 114553 h 229104"/>
                <a:gd name="connsiteX17" fmla="*/ 179199 w 229102"/>
                <a:gd name="connsiteY17" fmla="*/ 49937 h 229104"/>
                <a:gd name="connsiteX18" fmla="*/ 114549 w 229102"/>
                <a:gd name="connsiteY18" fmla="*/ 23189 h 22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9102" h="229104">
                  <a:moveTo>
                    <a:pt x="114547" y="229103"/>
                  </a:moveTo>
                  <a:cubicBezTo>
                    <a:pt x="84170" y="229103"/>
                    <a:pt x="55031" y="217040"/>
                    <a:pt x="33547" y="195556"/>
                  </a:cubicBezTo>
                  <a:cubicBezTo>
                    <a:pt x="12061" y="174070"/>
                    <a:pt x="0" y="144933"/>
                    <a:pt x="0" y="114556"/>
                  </a:cubicBezTo>
                  <a:cubicBezTo>
                    <a:pt x="0" y="84170"/>
                    <a:pt x="12062" y="55031"/>
                    <a:pt x="33547" y="33556"/>
                  </a:cubicBezTo>
                  <a:cubicBezTo>
                    <a:pt x="55033" y="12070"/>
                    <a:pt x="84170" y="0"/>
                    <a:pt x="114547" y="0"/>
                  </a:cubicBezTo>
                  <a:cubicBezTo>
                    <a:pt x="144933" y="0"/>
                    <a:pt x="174072" y="12070"/>
                    <a:pt x="195547" y="33556"/>
                  </a:cubicBezTo>
                  <a:cubicBezTo>
                    <a:pt x="217033" y="55033"/>
                    <a:pt x="229103" y="84170"/>
                    <a:pt x="229103" y="114556"/>
                  </a:cubicBezTo>
                  <a:cubicBezTo>
                    <a:pt x="229071" y="144924"/>
                    <a:pt x="216992" y="174047"/>
                    <a:pt x="195514" y="195525"/>
                  </a:cubicBezTo>
                  <a:cubicBezTo>
                    <a:pt x="174037" y="217002"/>
                    <a:pt x="144922" y="229080"/>
                    <a:pt x="114545" y="229105"/>
                  </a:cubicBezTo>
                  <a:close/>
                  <a:moveTo>
                    <a:pt x="114547" y="23181"/>
                  </a:moveTo>
                  <a:lnTo>
                    <a:pt x="114547" y="23189"/>
                  </a:lnTo>
                  <a:cubicBezTo>
                    <a:pt x="90278" y="23189"/>
                    <a:pt x="67006" y="32830"/>
                    <a:pt x="49850" y="49994"/>
                  </a:cubicBezTo>
                  <a:cubicBezTo>
                    <a:pt x="32695" y="67159"/>
                    <a:pt x="23062" y="90439"/>
                    <a:pt x="23070" y="114708"/>
                  </a:cubicBezTo>
                  <a:cubicBezTo>
                    <a:pt x="23078" y="138977"/>
                    <a:pt x="32735" y="162249"/>
                    <a:pt x="49906" y="179397"/>
                  </a:cubicBezTo>
                  <a:cubicBezTo>
                    <a:pt x="67078" y="196545"/>
                    <a:pt x="90359" y="206169"/>
                    <a:pt x="114628" y="206152"/>
                  </a:cubicBezTo>
                  <a:cubicBezTo>
                    <a:pt x="138897" y="206128"/>
                    <a:pt x="162161" y="196464"/>
                    <a:pt x="179302" y="179283"/>
                  </a:cubicBezTo>
                  <a:cubicBezTo>
                    <a:pt x="196450" y="162111"/>
                    <a:pt x="206066" y="138822"/>
                    <a:pt x="206035" y="114553"/>
                  </a:cubicBezTo>
                  <a:cubicBezTo>
                    <a:pt x="206003" y="90307"/>
                    <a:pt x="196346" y="67068"/>
                    <a:pt x="179199" y="49937"/>
                  </a:cubicBezTo>
                  <a:cubicBezTo>
                    <a:pt x="162043" y="32805"/>
                    <a:pt x="138796" y="23189"/>
                    <a:pt x="114549" y="23189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xmlns="" id="{A8E52BE3-F43B-EA12-CBFC-3609ED44FD7D}"/>
                </a:ext>
              </a:extLst>
            </p:cNvPr>
            <p:cNvSpPr/>
            <p:nvPr/>
          </p:nvSpPr>
          <p:spPr>
            <a:xfrm>
              <a:off x="1421868" y="1840613"/>
              <a:ext cx="220945" cy="196080"/>
            </a:xfrm>
            <a:custGeom>
              <a:avLst/>
              <a:gdLst>
                <a:gd name="connsiteX0" fmla="*/ 144971 w 220945"/>
                <a:gd name="connsiteY0" fmla="*/ 196065 h 196080"/>
                <a:gd name="connsiteX1" fmla="*/ 116823 w 220945"/>
                <a:gd name="connsiteY1" fmla="*/ 191100 h 196080"/>
                <a:gd name="connsiteX2" fmla="*/ 88788 w 220945"/>
                <a:gd name="connsiteY2" fmla="*/ 161222 h 196080"/>
                <a:gd name="connsiteX3" fmla="*/ 54177 w 220945"/>
                <a:gd name="connsiteY3" fmla="*/ 107927 h 196080"/>
                <a:gd name="connsiteX4" fmla="*/ 43684 w 220945"/>
                <a:gd name="connsiteY4" fmla="*/ 107927 h 196080"/>
                <a:gd name="connsiteX5" fmla="*/ 28395 w 220945"/>
                <a:gd name="connsiteY5" fmla="*/ 102214 h 196080"/>
                <a:gd name="connsiteX6" fmla="*/ 34108 w 220945"/>
                <a:gd name="connsiteY6" fmla="*/ 86932 h 196080"/>
                <a:gd name="connsiteX7" fmla="*/ 63527 w 220945"/>
                <a:gd name="connsiteY7" fmla="*/ 86932 h 196080"/>
                <a:gd name="connsiteX8" fmla="*/ 111052 w 220945"/>
                <a:gd name="connsiteY8" fmla="*/ 153842 h 196080"/>
                <a:gd name="connsiteX9" fmla="*/ 126277 w 220945"/>
                <a:gd name="connsiteY9" fmla="*/ 169871 h 196080"/>
                <a:gd name="connsiteX10" fmla="*/ 167349 w 220945"/>
                <a:gd name="connsiteY10" fmla="*/ 170797 h 196080"/>
                <a:gd name="connsiteX11" fmla="*/ 158812 w 220945"/>
                <a:gd name="connsiteY11" fmla="*/ 163764 h 196080"/>
                <a:gd name="connsiteX12" fmla="*/ 134936 w 220945"/>
                <a:gd name="connsiteY12" fmla="*/ 104466 h 196080"/>
                <a:gd name="connsiteX13" fmla="*/ 123397 w 220945"/>
                <a:gd name="connsiteY13" fmla="*/ 41821 h 196080"/>
                <a:gd name="connsiteX14" fmla="*/ 91555 w 220945"/>
                <a:gd name="connsiteY14" fmla="*/ 23594 h 196080"/>
                <a:gd name="connsiteX15" fmla="*/ 20839 w 220945"/>
                <a:gd name="connsiteY15" fmla="*/ 78852 h 196080"/>
                <a:gd name="connsiteX16" fmla="*/ 13266 w 220945"/>
                <a:gd name="connsiteY16" fmla="*/ 83415 h 196080"/>
                <a:gd name="connsiteX17" fmla="*/ 4688 w 220945"/>
                <a:gd name="connsiteY17" fmla="*/ 81274 h 196080"/>
                <a:gd name="connsiteX18" fmla="*/ 126 w 220945"/>
                <a:gd name="connsiteY18" fmla="*/ 73702 h 196080"/>
                <a:gd name="connsiteX19" fmla="*/ 2266 w 220945"/>
                <a:gd name="connsiteY19" fmla="*/ 65124 h 196080"/>
                <a:gd name="connsiteX20" fmla="*/ 86599 w 220945"/>
                <a:gd name="connsiteY20" fmla="*/ 1103 h 196080"/>
                <a:gd name="connsiteX21" fmla="*/ 122079 w 220945"/>
                <a:gd name="connsiteY21" fmla="*/ 6518 h 196080"/>
                <a:gd name="connsiteX22" fmla="*/ 145207 w 220945"/>
                <a:gd name="connsiteY22" fmla="*/ 33982 h 196080"/>
                <a:gd name="connsiteX23" fmla="*/ 158009 w 220945"/>
                <a:gd name="connsiteY23" fmla="*/ 104466 h 196080"/>
                <a:gd name="connsiteX24" fmla="*/ 173814 w 220945"/>
                <a:gd name="connsiteY24" fmla="*/ 147034 h 196080"/>
                <a:gd name="connsiteX25" fmla="*/ 207732 w 220945"/>
                <a:gd name="connsiteY25" fmla="*/ 157415 h 196080"/>
                <a:gd name="connsiteX26" fmla="*/ 220438 w 220945"/>
                <a:gd name="connsiteY26" fmla="*/ 165446 h 196080"/>
                <a:gd name="connsiteX27" fmla="*/ 214419 w 220945"/>
                <a:gd name="connsiteY27" fmla="*/ 179222 h 196080"/>
                <a:gd name="connsiteX28" fmla="*/ 144974 w 220945"/>
                <a:gd name="connsiteY28" fmla="*/ 196064 h 196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0945" h="196080">
                  <a:moveTo>
                    <a:pt x="144971" y="196065"/>
                  </a:moveTo>
                  <a:cubicBezTo>
                    <a:pt x="135355" y="196258"/>
                    <a:pt x="125795" y="194577"/>
                    <a:pt x="116823" y="191100"/>
                  </a:cubicBezTo>
                  <a:cubicBezTo>
                    <a:pt x="103593" y="185669"/>
                    <a:pt x="93365" y="174773"/>
                    <a:pt x="88788" y="161222"/>
                  </a:cubicBezTo>
                  <a:cubicBezTo>
                    <a:pt x="83018" y="143921"/>
                    <a:pt x="68485" y="114389"/>
                    <a:pt x="54177" y="107927"/>
                  </a:cubicBezTo>
                  <a:cubicBezTo>
                    <a:pt x="50854" y="106366"/>
                    <a:pt x="47008" y="106366"/>
                    <a:pt x="43684" y="107927"/>
                  </a:cubicBezTo>
                  <a:cubicBezTo>
                    <a:pt x="37882" y="110566"/>
                    <a:pt x="31043" y="108015"/>
                    <a:pt x="28395" y="102214"/>
                  </a:cubicBezTo>
                  <a:cubicBezTo>
                    <a:pt x="25756" y="96420"/>
                    <a:pt x="28306" y="89572"/>
                    <a:pt x="34108" y="86932"/>
                  </a:cubicBezTo>
                  <a:cubicBezTo>
                    <a:pt x="43451" y="82668"/>
                    <a:pt x="54185" y="82668"/>
                    <a:pt x="63527" y="86932"/>
                  </a:cubicBezTo>
                  <a:cubicBezTo>
                    <a:pt x="92368" y="99623"/>
                    <a:pt x="109668" y="148307"/>
                    <a:pt x="111052" y="153842"/>
                  </a:cubicBezTo>
                  <a:cubicBezTo>
                    <a:pt x="113514" y="161173"/>
                    <a:pt x="119083" y="167039"/>
                    <a:pt x="126277" y="169871"/>
                  </a:cubicBezTo>
                  <a:cubicBezTo>
                    <a:pt x="139611" y="174031"/>
                    <a:pt x="153846" y="174345"/>
                    <a:pt x="167349" y="170797"/>
                  </a:cubicBezTo>
                  <a:cubicBezTo>
                    <a:pt x="164299" y="168713"/>
                    <a:pt x="161443" y="166355"/>
                    <a:pt x="158812" y="163764"/>
                  </a:cubicBezTo>
                  <a:cubicBezTo>
                    <a:pt x="142774" y="148297"/>
                    <a:pt x="134083" y="126731"/>
                    <a:pt x="134936" y="104466"/>
                  </a:cubicBezTo>
                  <a:cubicBezTo>
                    <a:pt x="134856" y="83060"/>
                    <a:pt x="130945" y="61848"/>
                    <a:pt x="123397" y="41821"/>
                  </a:cubicBezTo>
                  <a:cubicBezTo>
                    <a:pt x="118866" y="28616"/>
                    <a:pt x="105243" y="20811"/>
                    <a:pt x="91555" y="23594"/>
                  </a:cubicBezTo>
                  <a:cubicBezTo>
                    <a:pt x="56252" y="31327"/>
                    <a:pt x="21185" y="78395"/>
                    <a:pt x="20839" y="78852"/>
                  </a:cubicBezTo>
                  <a:cubicBezTo>
                    <a:pt x="19020" y="81323"/>
                    <a:pt x="16300" y="82964"/>
                    <a:pt x="13266" y="83415"/>
                  </a:cubicBezTo>
                  <a:cubicBezTo>
                    <a:pt x="10241" y="83865"/>
                    <a:pt x="7151" y="83101"/>
                    <a:pt x="4688" y="81274"/>
                  </a:cubicBezTo>
                  <a:cubicBezTo>
                    <a:pt x="2226" y="79456"/>
                    <a:pt x="584" y="76736"/>
                    <a:pt x="126" y="73702"/>
                  </a:cubicBezTo>
                  <a:cubicBezTo>
                    <a:pt x="-325" y="70676"/>
                    <a:pt x="448" y="67586"/>
                    <a:pt x="2266" y="65124"/>
                  </a:cubicBezTo>
                  <a:cubicBezTo>
                    <a:pt x="3884" y="62935"/>
                    <a:pt x="42758" y="10669"/>
                    <a:pt x="86599" y="1103"/>
                  </a:cubicBezTo>
                  <a:cubicBezTo>
                    <a:pt x="98694" y="-1456"/>
                    <a:pt x="111303" y="475"/>
                    <a:pt x="122079" y="6518"/>
                  </a:cubicBezTo>
                  <a:cubicBezTo>
                    <a:pt x="132862" y="12570"/>
                    <a:pt x="141078" y="22322"/>
                    <a:pt x="145207" y="33982"/>
                  </a:cubicBezTo>
                  <a:cubicBezTo>
                    <a:pt x="153519" y="56554"/>
                    <a:pt x="157857" y="80405"/>
                    <a:pt x="158009" y="104466"/>
                  </a:cubicBezTo>
                  <a:cubicBezTo>
                    <a:pt x="157148" y="120230"/>
                    <a:pt x="162878" y="135648"/>
                    <a:pt x="173814" y="147034"/>
                  </a:cubicBezTo>
                  <a:cubicBezTo>
                    <a:pt x="182706" y="155886"/>
                    <a:pt x="195403" y="159772"/>
                    <a:pt x="207732" y="157415"/>
                  </a:cubicBezTo>
                  <a:cubicBezTo>
                    <a:pt x="213365" y="156586"/>
                    <a:pt x="218764" y="159998"/>
                    <a:pt x="220438" y="165446"/>
                  </a:cubicBezTo>
                  <a:cubicBezTo>
                    <a:pt x="222104" y="170893"/>
                    <a:pt x="219553" y="176744"/>
                    <a:pt x="214419" y="179222"/>
                  </a:cubicBezTo>
                  <a:cubicBezTo>
                    <a:pt x="192548" y="189176"/>
                    <a:pt x="168977" y="194889"/>
                    <a:pt x="144974" y="196064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xmlns="" id="{95197D18-97F5-4E78-DE68-33DCFF313A56}"/>
                </a:ext>
              </a:extLst>
            </p:cNvPr>
            <p:cNvSpPr/>
            <p:nvPr/>
          </p:nvSpPr>
          <p:spPr>
            <a:xfrm>
              <a:off x="1106481" y="2106565"/>
              <a:ext cx="536807" cy="566538"/>
            </a:xfrm>
            <a:custGeom>
              <a:avLst/>
              <a:gdLst>
                <a:gd name="connsiteX0" fmla="*/ 327693 w 536807"/>
                <a:gd name="connsiteY0" fmla="*/ 566535 h 566538"/>
                <a:gd name="connsiteX1" fmla="*/ 268514 w 536807"/>
                <a:gd name="connsiteY1" fmla="*/ 534469 h 566538"/>
                <a:gd name="connsiteX2" fmla="*/ 219187 w 536807"/>
                <a:gd name="connsiteY2" fmla="*/ 565466 h 566538"/>
                <a:gd name="connsiteX3" fmla="*/ 163326 w 536807"/>
                <a:gd name="connsiteY3" fmla="*/ 548921 h 566538"/>
                <a:gd name="connsiteX4" fmla="*/ 138847 w 536807"/>
                <a:gd name="connsiteY4" fmla="*/ 496053 h 566538"/>
                <a:gd name="connsiteX5" fmla="*/ 138847 w 536807"/>
                <a:gd name="connsiteY5" fmla="*/ 399152 h 566538"/>
                <a:gd name="connsiteX6" fmla="*/ 93398 w 536807"/>
                <a:gd name="connsiteY6" fmla="*/ 399152 h 566538"/>
                <a:gd name="connsiteX7" fmla="*/ 84168 w 536807"/>
                <a:gd name="connsiteY7" fmla="*/ 394533 h 566538"/>
                <a:gd name="connsiteX8" fmla="*/ 82326 w 536807"/>
                <a:gd name="connsiteY8" fmla="*/ 384385 h 566538"/>
                <a:gd name="connsiteX9" fmla="*/ 122706 w 536807"/>
                <a:gd name="connsiteY9" fmla="*/ 247685 h 566538"/>
                <a:gd name="connsiteX10" fmla="*/ 92708 w 536807"/>
                <a:gd name="connsiteY10" fmla="*/ 276871 h 566538"/>
                <a:gd name="connsiteX11" fmla="*/ 51065 w 536807"/>
                <a:gd name="connsiteY11" fmla="*/ 292675 h 566538"/>
                <a:gd name="connsiteX12" fmla="*/ 16319 w 536807"/>
                <a:gd name="connsiteY12" fmla="*/ 277314 h 566538"/>
                <a:gd name="connsiteX13" fmla="*/ 176 w 536807"/>
                <a:gd name="connsiteY13" fmla="*/ 242922 h 566538"/>
                <a:gd name="connsiteX14" fmla="*/ 10573 w 536807"/>
                <a:gd name="connsiteY14" fmla="*/ 206381 h 566538"/>
                <a:gd name="connsiteX15" fmla="*/ 148312 w 536807"/>
                <a:gd name="connsiteY15" fmla="*/ 20077 h 566538"/>
                <a:gd name="connsiteX16" fmla="*/ 188001 w 536807"/>
                <a:gd name="connsiteY16" fmla="*/ 0 h 566538"/>
                <a:gd name="connsiteX17" fmla="*/ 349502 w 536807"/>
                <a:gd name="connsiteY17" fmla="*/ 0 h 566538"/>
                <a:gd name="connsiteX18" fmla="*/ 389069 w 536807"/>
                <a:gd name="connsiteY18" fmla="*/ 20077 h 566538"/>
                <a:gd name="connsiteX19" fmla="*/ 526237 w 536807"/>
                <a:gd name="connsiteY19" fmla="*/ 206847 h 566538"/>
                <a:gd name="connsiteX20" fmla="*/ 536634 w 536807"/>
                <a:gd name="connsiteY20" fmla="*/ 243348 h 566538"/>
                <a:gd name="connsiteX21" fmla="*/ 520548 w 536807"/>
                <a:gd name="connsiteY21" fmla="*/ 277726 h 566538"/>
                <a:gd name="connsiteX22" fmla="*/ 485857 w 536807"/>
                <a:gd name="connsiteY22" fmla="*/ 293136 h 566538"/>
                <a:gd name="connsiteX23" fmla="*/ 444214 w 536807"/>
                <a:gd name="connsiteY23" fmla="*/ 276873 h 566538"/>
                <a:gd name="connsiteX24" fmla="*/ 414222 w 536807"/>
                <a:gd name="connsiteY24" fmla="*/ 246994 h 566538"/>
                <a:gd name="connsiteX25" fmla="*/ 454603 w 536807"/>
                <a:gd name="connsiteY25" fmla="*/ 383695 h 566538"/>
                <a:gd name="connsiteX26" fmla="*/ 454595 w 536807"/>
                <a:gd name="connsiteY26" fmla="*/ 383695 h 566538"/>
                <a:gd name="connsiteX27" fmla="*/ 452615 w 536807"/>
                <a:gd name="connsiteY27" fmla="*/ 394035 h 566538"/>
                <a:gd name="connsiteX28" fmla="*/ 443055 w 536807"/>
                <a:gd name="connsiteY28" fmla="*/ 398461 h 566538"/>
                <a:gd name="connsiteX29" fmla="*/ 398411 w 536807"/>
                <a:gd name="connsiteY29" fmla="*/ 398461 h 566538"/>
                <a:gd name="connsiteX30" fmla="*/ 398411 w 536807"/>
                <a:gd name="connsiteY30" fmla="*/ 496055 h 566538"/>
                <a:gd name="connsiteX31" fmla="*/ 377586 w 536807"/>
                <a:gd name="connsiteY31" fmla="*/ 545874 h 566538"/>
                <a:gd name="connsiteX32" fmla="*/ 327694 w 536807"/>
                <a:gd name="connsiteY32" fmla="*/ 566538 h 566538"/>
                <a:gd name="connsiteX33" fmla="*/ 280055 w 536807"/>
                <a:gd name="connsiteY33" fmla="*/ 394307 h 566538"/>
                <a:gd name="connsiteX34" fmla="*/ 280055 w 536807"/>
                <a:gd name="connsiteY34" fmla="*/ 496053 h 566538"/>
                <a:gd name="connsiteX35" fmla="*/ 303873 w 536807"/>
                <a:gd name="connsiteY35" fmla="*/ 537318 h 566538"/>
                <a:gd name="connsiteX36" fmla="*/ 351519 w 536807"/>
                <a:gd name="connsiteY36" fmla="*/ 537318 h 566538"/>
                <a:gd name="connsiteX37" fmla="*/ 375337 w 536807"/>
                <a:gd name="connsiteY37" fmla="*/ 496053 h 566538"/>
                <a:gd name="connsiteX38" fmla="*/ 375337 w 536807"/>
                <a:gd name="connsiteY38" fmla="*/ 387612 h 566538"/>
                <a:gd name="connsiteX39" fmla="*/ 386876 w 536807"/>
                <a:gd name="connsiteY39" fmla="*/ 376080 h 566538"/>
                <a:gd name="connsiteX40" fmla="*/ 428173 w 536807"/>
                <a:gd name="connsiteY40" fmla="*/ 376080 h 566538"/>
                <a:gd name="connsiteX41" fmla="*/ 379264 w 536807"/>
                <a:gd name="connsiteY41" fmla="*/ 210418 h 566538"/>
                <a:gd name="connsiteX42" fmla="*/ 384454 w 536807"/>
                <a:gd name="connsiteY42" fmla="*/ 197269 h 566538"/>
                <a:gd name="connsiteX43" fmla="*/ 398529 w 536807"/>
                <a:gd name="connsiteY43" fmla="*/ 198999 h 566538"/>
                <a:gd name="connsiteX44" fmla="*/ 460473 w 536807"/>
                <a:gd name="connsiteY44" fmla="*/ 261066 h 566538"/>
                <a:gd name="connsiteX45" fmla="*/ 489740 w 536807"/>
                <a:gd name="connsiteY45" fmla="*/ 270987 h 566538"/>
                <a:gd name="connsiteX46" fmla="*/ 513237 w 536807"/>
                <a:gd name="connsiteY46" fmla="*/ 250910 h 566538"/>
                <a:gd name="connsiteX47" fmla="*/ 508006 w 536807"/>
                <a:gd name="connsiteY47" fmla="*/ 220453 h 566538"/>
                <a:gd name="connsiteX48" fmla="*/ 369566 w 536807"/>
                <a:gd name="connsiteY48" fmla="*/ 33683 h 566538"/>
                <a:gd name="connsiteX49" fmla="*/ 349039 w 536807"/>
                <a:gd name="connsiteY49" fmla="*/ 23070 h 566538"/>
                <a:gd name="connsiteX50" fmla="*/ 187529 w 536807"/>
                <a:gd name="connsiteY50" fmla="*/ 23070 h 566538"/>
                <a:gd name="connsiteX51" fmla="*/ 166422 w 536807"/>
                <a:gd name="connsiteY51" fmla="*/ 33683 h 566538"/>
                <a:gd name="connsiteX52" fmla="*/ 29254 w 536807"/>
                <a:gd name="connsiteY52" fmla="*/ 220453 h 566538"/>
                <a:gd name="connsiteX53" fmla="*/ 25585 w 536807"/>
                <a:gd name="connsiteY53" fmla="*/ 249784 h 566538"/>
                <a:gd name="connsiteX54" fmla="*/ 47987 w 536807"/>
                <a:gd name="connsiteY54" fmla="*/ 269056 h 566538"/>
                <a:gd name="connsiteX55" fmla="*/ 76440 w 536807"/>
                <a:gd name="connsiteY55" fmla="*/ 261065 h 566538"/>
                <a:gd name="connsiteX56" fmla="*/ 138844 w 536807"/>
                <a:gd name="connsiteY56" fmla="*/ 198999 h 566538"/>
                <a:gd name="connsiteX57" fmla="*/ 152919 w 536807"/>
                <a:gd name="connsiteY57" fmla="*/ 197269 h 566538"/>
                <a:gd name="connsiteX58" fmla="*/ 157996 w 536807"/>
                <a:gd name="connsiteY58" fmla="*/ 210418 h 566538"/>
                <a:gd name="connsiteX59" fmla="*/ 108854 w 536807"/>
                <a:gd name="connsiteY59" fmla="*/ 375848 h 566538"/>
                <a:gd name="connsiteX60" fmla="*/ 150384 w 536807"/>
                <a:gd name="connsiteY60" fmla="*/ 375848 h 566538"/>
                <a:gd name="connsiteX61" fmla="*/ 158544 w 536807"/>
                <a:gd name="connsiteY61" fmla="*/ 379227 h 566538"/>
                <a:gd name="connsiteX62" fmla="*/ 161923 w 536807"/>
                <a:gd name="connsiteY62" fmla="*/ 387379 h 566538"/>
                <a:gd name="connsiteX63" fmla="*/ 161923 w 536807"/>
                <a:gd name="connsiteY63" fmla="*/ 496053 h 566538"/>
                <a:gd name="connsiteX64" fmla="*/ 186427 w 536807"/>
                <a:gd name="connsiteY64" fmla="*/ 535451 h 566538"/>
                <a:gd name="connsiteX65" fmla="*/ 232819 w 536807"/>
                <a:gd name="connsiteY65" fmla="*/ 535451 h 566538"/>
                <a:gd name="connsiteX66" fmla="*/ 257323 w 536807"/>
                <a:gd name="connsiteY66" fmla="*/ 496053 h 566538"/>
                <a:gd name="connsiteX67" fmla="*/ 257323 w 536807"/>
                <a:gd name="connsiteY67" fmla="*/ 394533 h 566538"/>
                <a:gd name="connsiteX68" fmla="*/ 268862 w 536807"/>
                <a:gd name="connsiteY68" fmla="*/ 383002 h 566538"/>
                <a:gd name="connsiteX69" fmla="*/ 280402 w 536807"/>
                <a:gd name="connsiteY69" fmla="*/ 394533 h 56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36807" h="566538">
                  <a:moveTo>
                    <a:pt x="327693" y="566535"/>
                  </a:moveTo>
                  <a:cubicBezTo>
                    <a:pt x="303809" y="566567"/>
                    <a:pt x="281536" y="554496"/>
                    <a:pt x="268514" y="534469"/>
                  </a:cubicBezTo>
                  <a:cubicBezTo>
                    <a:pt x="257289" y="551407"/>
                    <a:pt x="239320" y="562705"/>
                    <a:pt x="219187" y="565466"/>
                  </a:cubicBezTo>
                  <a:cubicBezTo>
                    <a:pt x="199054" y="568234"/>
                    <a:pt x="178704" y="562207"/>
                    <a:pt x="163326" y="548921"/>
                  </a:cubicBezTo>
                  <a:cubicBezTo>
                    <a:pt x="147956" y="535636"/>
                    <a:pt x="139032" y="516371"/>
                    <a:pt x="138847" y="496053"/>
                  </a:cubicBezTo>
                  <a:lnTo>
                    <a:pt x="138847" y="399152"/>
                  </a:lnTo>
                  <a:lnTo>
                    <a:pt x="93398" y="399152"/>
                  </a:lnTo>
                  <a:cubicBezTo>
                    <a:pt x="89769" y="399152"/>
                    <a:pt x="86349" y="397438"/>
                    <a:pt x="84168" y="394533"/>
                  </a:cubicBezTo>
                  <a:cubicBezTo>
                    <a:pt x="81988" y="391628"/>
                    <a:pt x="81304" y="387870"/>
                    <a:pt x="82326" y="384385"/>
                  </a:cubicBezTo>
                  <a:lnTo>
                    <a:pt x="122706" y="247685"/>
                  </a:lnTo>
                  <a:lnTo>
                    <a:pt x="92708" y="276871"/>
                  </a:lnTo>
                  <a:cubicBezTo>
                    <a:pt x="81788" y="287952"/>
                    <a:pt x="66587" y="293721"/>
                    <a:pt x="51065" y="292675"/>
                  </a:cubicBezTo>
                  <a:cubicBezTo>
                    <a:pt x="38005" y="291911"/>
                    <a:pt x="25669" y="286455"/>
                    <a:pt x="16319" y="277314"/>
                  </a:cubicBezTo>
                  <a:cubicBezTo>
                    <a:pt x="6968" y="268172"/>
                    <a:pt x="1239" y="255958"/>
                    <a:pt x="176" y="242922"/>
                  </a:cubicBezTo>
                  <a:cubicBezTo>
                    <a:pt x="-878" y="229886"/>
                    <a:pt x="2816" y="216914"/>
                    <a:pt x="10573" y="206381"/>
                  </a:cubicBezTo>
                  <a:lnTo>
                    <a:pt x="148312" y="20077"/>
                  </a:lnTo>
                  <a:cubicBezTo>
                    <a:pt x="157630" y="7500"/>
                    <a:pt x="172340" y="56"/>
                    <a:pt x="188001" y="0"/>
                  </a:cubicBezTo>
                  <a:lnTo>
                    <a:pt x="349502" y="0"/>
                  </a:lnTo>
                  <a:cubicBezTo>
                    <a:pt x="365129" y="40"/>
                    <a:pt x="379815" y="7484"/>
                    <a:pt x="389069" y="20077"/>
                  </a:cubicBezTo>
                  <a:lnTo>
                    <a:pt x="526237" y="206847"/>
                  </a:lnTo>
                  <a:cubicBezTo>
                    <a:pt x="533986" y="217364"/>
                    <a:pt x="537680" y="230327"/>
                    <a:pt x="536634" y="243348"/>
                  </a:cubicBezTo>
                  <a:cubicBezTo>
                    <a:pt x="535588" y="256376"/>
                    <a:pt x="529875" y="268583"/>
                    <a:pt x="520548" y="277726"/>
                  </a:cubicBezTo>
                  <a:cubicBezTo>
                    <a:pt x="511222" y="286875"/>
                    <a:pt x="498901" y="292347"/>
                    <a:pt x="485857" y="293136"/>
                  </a:cubicBezTo>
                  <a:cubicBezTo>
                    <a:pt x="470270" y="294029"/>
                    <a:pt x="455070" y="288090"/>
                    <a:pt x="444214" y="276873"/>
                  </a:cubicBezTo>
                  <a:lnTo>
                    <a:pt x="414222" y="246994"/>
                  </a:lnTo>
                  <a:lnTo>
                    <a:pt x="454603" y="383695"/>
                  </a:lnTo>
                  <a:lnTo>
                    <a:pt x="454595" y="383695"/>
                  </a:lnTo>
                  <a:cubicBezTo>
                    <a:pt x="455641" y="387260"/>
                    <a:pt x="454900" y="391106"/>
                    <a:pt x="452615" y="394035"/>
                  </a:cubicBezTo>
                  <a:cubicBezTo>
                    <a:pt x="450330" y="396965"/>
                    <a:pt x="446773" y="398606"/>
                    <a:pt x="443055" y="398461"/>
                  </a:cubicBezTo>
                  <a:lnTo>
                    <a:pt x="398411" y="398461"/>
                  </a:lnTo>
                  <a:lnTo>
                    <a:pt x="398411" y="496055"/>
                  </a:lnTo>
                  <a:cubicBezTo>
                    <a:pt x="398322" y="514764"/>
                    <a:pt x="390838" y="532667"/>
                    <a:pt x="377586" y="545874"/>
                  </a:cubicBezTo>
                  <a:cubicBezTo>
                    <a:pt x="364340" y="559079"/>
                    <a:pt x="346403" y="566515"/>
                    <a:pt x="327694" y="566538"/>
                  </a:cubicBezTo>
                  <a:close/>
                  <a:moveTo>
                    <a:pt x="280055" y="394307"/>
                  </a:moveTo>
                  <a:lnTo>
                    <a:pt x="280055" y="496053"/>
                  </a:lnTo>
                  <a:cubicBezTo>
                    <a:pt x="280055" y="513073"/>
                    <a:pt x="289131" y="528804"/>
                    <a:pt x="303873" y="537318"/>
                  </a:cubicBezTo>
                  <a:cubicBezTo>
                    <a:pt x="318614" y="545823"/>
                    <a:pt x="336777" y="545823"/>
                    <a:pt x="351519" y="537318"/>
                  </a:cubicBezTo>
                  <a:cubicBezTo>
                    <a:pt x="366261" y="528804"/>
                    <a:pt x="375337" y="513071"/>
                    <a:pt x="375337" y="496053"/>
                  </a:cubicBezTo>
                  <a:lnTo>
                    <a:pt x="375337" y="387612"/>
                  </a:lnTo>
                  <a:cubicBezTo>
                    <a:pt x="375337" y="381239"/>
                    <a:pt x="380503" y="376080"/>
                    <a:pt x="386876" y="376080"/>
                  </a:cubicBezTo>
                  <a:lnTo>
                    <a:pt x="428173" y="376080"/>
                  </a:lnTo>
                  <a:lnTo>
                    <a:pt x="379264" y="210418"/>
                  </a:lnTo>
                  <a:cubicBezTo>
                    <a:pt x="377792" y="205364"/>
                    <a:pt x="379924" y="199949"/>
                    <a:pt x="384454" y="197269"/>
                  </a:cubicBezTo>
                  <a:cubicBezTo>
                    <a:pt x="388985" y="194549"/>
                    <a:pt x="394787" y="195266"/>
                    <a:pt x="398529" y="198999"/>
                  </a:cubicBezTo>
                  <a:lnTo>
                    <a:pt x="460473" y="261066"/>
                  </a:lnTo>
                  <a:cubicBezTo>
                    <a:pt x="467796" y="269298"/>
                    <a:pt x="478917" y="273072"/>
                    <a:pt x="489740" y="270987"/>
                  </a:cubicBezTo>
                  <a:cubicBezTo>
                    <a:pt x="500563" y="268903"/>
                    <a:pt x="509487" y="261275"/>
                    <a:pt x="513237" y="250910"/>
                  </a:cubicBezTo>
                  <a:cubicBezTo>
                    <a:pt x="516986" y="240546"/>
                    <a:pt x="514991" y="228975"/>
                    <a:pt x="508006" y="220453"/>
                  </a:cubicBezTo>
                  <a:lnTo>
                    <a:pt x="369566" y="33683"/>
                  </a:lnTo>
                  <a:cubicBezTo>
                    <a:pt x="364755" y="27141"/>
                    <a:pt x="357158" y="23214"/>
                    <a:pt x="349039" y="23070"/>
                  </a:cubicBezTo>
                  <a:lnTo>
                    <a:pt x="187529" y="23070"/>
                  </a:lnTo>
                  <a:cubicBezTo>
                    <a:pt x="179209" y="23070"/>
                    <a:pt x="171379" y="27013"/>
                    <a:pt x="166422" y="33683"/>
                  </a:cubicBezTo>
                  <a:lnTo>
                    <a:pt x="29254" y="220453"/>
                  </a:lnTo>
                  <a:cubicBezTo>
                    <a:pt x="23195" y="228999"/>
                    <a:pt x="21819" y="240007"/>
                    <a:pt x="25585" y="249784"/>
                  </a:cubicBezTo>
                  <a:cubicBezTo>
                    <a:pt x="29351" y="259553"/>
                    <a:pt x="37760" y="266787"/>
                    <a:pt x="47987" y="269056"/>
                  </a:cubicBezTo>
                  <a:cubicBezTo>
                    <a:pt x="58215" y="271325"/>
                    <a:pt x="68892" y="268324"/>
                    <a:pt x="76440" y="261065"/>
                  </a:cubicBezTo>
                  <a:lnTo>
                    <a:pt x="138844" y="198999"/>
                  </a:lnTo>
                  <a:cubicBezTo>
                    <a:pt x="142586" y="195265"/>
                    <a:pt x="148388" y="194549"/>
                    <a:pt x="152919" y="197269"/>
                  </a:cubicBezTo>
                  <a:cubicBezTo>
                    <a:pt x="157409" y="199989"/>
                    <a:pt x="159493" y="205388"/>
                    <a:pt x="157996" y="210418"/>
                  </a:cubicBezTo>
                  <a:lnTo>
                    <a:pt x="108854" y="375848"/>
                  </a:lnTo>
                  <a:lnTo>
                    <a:pt x="150384" y="375848"/>
                  </a:lnTo>
                  <a:cubicBezTo>
                    <a:pt x="153442" y="375848"/>
                    <a:pt x="156379" y="377063"/>
                    <a:pt x="158544" y="379227"/>
                  </a:cubicBezTo>
                  <a:cubicBezTo>
                    <a:pt x="160708" y="381392"/>
                    <a:pt x="161923" y="384321"/>
                    <a:pt x="161923" y="387379"/>
                  </a:cubicBezTo>
                  <a:lnTo>
                    <a:pt x="161923" y="496053"/>
                  </a:lnTo>
                  <a:cubicBezTo>
                    <a:pt x="162728" y="512541"/>
                    <a:pt x="171998" y="527435"/>
                    <a:pt x="186427" y="535451"/>
                  </a:cubicBezTo>
                  <a:cubicBezTo>
                    <a:pt x="200848" y="543473"/>
                    <a:pt x="218399" y="543473"/>
                    <a:pt x="232819" y="535451"/>
                  </a:cubicBezTo>
                  <a:cubicBezTo>
                    <a:pt x="247247" y="527436"/>
                    <a:pt x="256517" y="512541"/>
                    <a:pt x="257323" y="496053"/>
                  </a:cubicBezTo>
                  <a:lnTo>
                    <a:pt x="257323" y="394533"/>
                  </a:lnTo>
                  <a:cubicBezTo>
                    <a:pt x="257323" y="388168"/>
                    <a:pt x="262489" y="383002"/>
                    <a:pt x="268862" y="383002"/>
                  </a:cubicBezTo>
                  <a:cubicBezTo>
                    <a:pt x="275236" y="383002"/>
                    <a:pt x="280402" y="388168"/>
                    <a:pt x="280402" y="394533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xmlns="" id="{A8A30596-29A7-4DAB-58DD-0EB4B38F6998}"/>
                </a:ext>
              </a:extLst>
            </p:cNvPr>
            <p:cNvSpPr/>
            <p:nvPr/>
          </p:nvSpPr>
          <p:spPr>
            <a:xfrm>
              <a:off x="1259628" y="1882898"/>
              <a:ext cx="230722" cy="230722"/>
            </a:xfrm>
            <a:custGeom>
              <a:avLst/>
              <a:gdLst>
                <a:gd name="connsiteX0" fmla="*/ 115361 w 230722"/>
                <a:gd name="connsiteY0" fmla="*/ 230722 h 230722"/>
                <a:gd name="connsiteX1" fmla="*/ 33788 w 230722"/>
                <a:gd name="connsiteY1" fmla="*/ 196934 h 230722"/>
                <a:gd name="connsiteX2" fmla="*/ 0 w 230722"/>
                <a:gd name="connsiteY2" fmla="*/ 115361 h 230722"/>
                <a:gd name="connsiteX3" fmla="*/ 33788 w 230722"/>
                <a:gd name="connsiteY3" fmla="*/ 33788 h 230722"/>
                <a:gd name="connsiteX4" fmla="*/ 115361 w 230722"/>
                <a:gd name="connsiteY4" fmla="*/ 0 h 230722"/>
                <a:gd name="connsiteX5" fmla="*/ 196934 w 230722"/>
                <a:gd name="connsiteY5" fmla="*/ 33788 h 230722"/>
                <a:gd name="connsiteX6" fmla="*/ 230722 w 230722"/>
                <a:gd name="connsiteY6" fmla="*/ 115361 h 230722"/>
                <a:gd name="connsiteX7" fmla="*/ 196934 w 230722"/>
                <a:gd name="connsiteY7" fmla="*/ 196934 h 230722"/>
                <a:gd name="connsiteX8" fmla="*/ 115361 w 230722"/>
                <a:gd name="connsiteY8" fmla="*/ 230722 h 230722"/>
                <a:gd name="connsiteX9" fmla="*/ 115361 w 230722"/>
                <a:gd name="connsiteY9" fmla="*/ 23072 h 230722"/>
                <a:gd name="connsiteX10" fmla="*/ 50100 w 230722"/>
                <a:gd name="connsiteY10" fmla="*/ 50102 h 230722"/>
                <a:gd name="connsiteX11" fmla="*/ 23070 w 230722"/>
                <a:gd name="connsiteY11" fmla="*/ 115363 h 230722"/>
                <a:gd name="connsiteX12" fmla="*/ 50100 w 230722"/>
                <a:gd name="connsiteY12" fmla="*/ 180616 h 230722"/>
                <a:gd name="connsiteX13" fmla="*/ 115361 w 230722"/>
                <a:gd name="connsiteY13" fmla="*/ 207646 h 230722"/>
                <a:gd name="connsiteX14" fmla="*/ 180622 w 230722"/>
                <a:gd name="connsiteY14" fmla="*/ 180616 h 230722"/>
                <a:gd name="connsiteX15" fmla="*/ 207652 w 230722"/>
                <a:gd name="connsiteY15" fmla="*/ 115363 h 230722"/>
                <a:gd name="connsiteX16" fmla="*/ 180824 w 230722"/>
                <a:gd name="connsiteY16" fmla="*/ 49733 h 230722"/>
                <a:gd name="connsiteX17" fmla="*/ 115363 w 230722"/>
                <a:gd name="connsiteY17" fmla="*/ 22493 h 23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0722" h="230722">
                  <a:moveTo>
                    <a:pt x="115361" y="230722"/>
                  </a:moveTo>
                  <a:cubicBezTo>
                    <a:pt x="84766" y="230722"/>
                    <a:pt x="55427" y="218563"/>
                    <a:pt x="33788" y="196934"/>
                  </a:cubicBezTo>
                  <a:cubicBezTo>
                    <a:pt x="12150" y="175295"/>
                    <a:pt x="0" y="145956"/>
                    <a:pt x="0" y="115361"/>
                  </a:cubicBezTo>
                  <a:cubicBezTo>
                    <a:pt x="0" y="84766"/>
                    <a:pt x="12151" y="55419"/>
                    <a:pt x="33788" y="33788"/>
                  </a:cubicBezTo>
                  <a:cubicBezTo>
                    <a:pt x="55427" y="12150"/>
                    <a:pt x="84766" y="0"/>
                    <a:pt x="115361" y="0"/>
                  </a:cubicBezTo>
                  <a:cubicBezTo>
                    <a:pt x="145956" y="0"/>
                    <a:pt x="175303" y="12151"/>
                    <a:pt x="196934" y="33788"/>
                  </a:cubicBezTo>
                  <a:cubicBezTo>
                    <a:pt x="218572" y="55419"/>
                    <a:pt x="230722" y="84766"/>
                    <a:pt x="230722" y="115361"/>
                  </a:cubicBezTo>
                  <a:cubicBezTo>
                    <a:pt x="230722" y="145956"/>
                    <a:pt x="218571" y="175295"/>
                    <a:pt x="196934" y="196934"/>
                  </a:cubicBezTo>
                  <a:cubicBezTo>
                    <a:pt x="175303" y="218564"/>
                    <a:pt x="145956" y="230722"/>
                    <a:pt x="115361" y="230722"/>
                  </a:cubicBezTo>
                  <a:close/>
                  <a:moveTo>
                    <a:pt x="115361" y="23072"/>
                  </a:moveTo>
                  <a:cubicBezTo>
                    <a:pt x="90882" y="23072"/>
                    <a:pt x="67410" y="32793"/>
                    <a:pt x="50100" y="50102"/>
                  </a:cubicBezTo>
                  <a:cubicBezTo>
                    <a:pt x="32799" y="67411"/>
                    <a:pt x="23070" y="90884"/>
                    <a:pt x="23070" y="115363"/>
                  </a:cubicBezTo>
                  <a:cubicBezTo>
                    <a:pt x="23070" y="139834"/>
                    <a:pt x="32799" y="163314"/>
                    <a:pt x="50100" y="180616"/>
                  </a:cubicBezTo>
                  <a:cubicBezTo>
                    <a:pt x="67409" y="197925"/>
                    <a:pt x="90882" y="207646"/>
                    <a:pt x="115361" y="207646"/>
                  </a:cubicBezTo>
                  <a:cubicBezTo>
                    <a:pt x="139840" y="207646"/>
                    <a:pt x="163312" y="197925"/>
                    <a:pt x="180622" y="180616"/>
                  </a:cubicBezTo>
                  <a:cubicBezTo>
                    <a:pt x="197931" y="163315"/>
                    <a:pt x="207652" y="139834"/>
                    <a:pt x="207652" y="115363"/>
                  </a:cubicBezTo>
                  <a:cubicBezTo>
                    <a:pt x="207805" y="90787"/>
                    <a:pt x="198148" y="67163"/>
                    <a:pt x="180824" y="49733"/>
                  </a:cubicBezTo>
                  <a:cubicBezTo>
                    <a:pt x="163499" y="32295"/>
                    <a:pt x="139937" y="22493"/>
                    <a:pt x="115363" y="22493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xmlns="" id="{B311F6EF-CA8E-BE1A-9FB9-95FCB912379C}"/>
                </a:ext>
              </a:extLst>
            </p:cNvPr>
            <p:cNvSpPr/>
            <p:nvPr/>
          </p:nvSpPr>
          <p:spPr>
            <a:xfrm>
              <a:off x="1106652" y="1840167"/>
              <a:ext cx="221107" cy="196519"/>
            </a:xfrm>
            <a:custGeom>
              <a:avLst/>
              <a:gdLst>
                <a:gd name="connsiteX0" fmla="*/ 76488 w 221107"/>
                <a:gd name="connsiteY0" fmla="*/ 196511 h 196519"/>
                <a:gd name="connsiteX1" fmla="*/ 6583 w 221107"/>
                <a:gd name="connsiteY1" fmla="*/ 179669 h 196519"/>
                <a:gd name="connsiteX2" fmla="*/ 524 w 221107"/>
                <a:gd name="connsiteY2" fmla="*/ 165812 h 196519"/>
                <a:gd name="connsiteX3" fmla="*/ 13391 w 221107"/>
                <a:gd name="connsiteY3" fmla="*/ 157862 h 196519"/>
                <a:gd name="connsiteX4" fmla="*/ 47301 w 221107"/>
                <a:gd name="connsiteY4" fmla="*/ 147481 h 196519"/>
                <a:gd name="connsiteX5" fmla="*/ 63105 w 221107"/>
                <a:gd name="connsiteY5" fmla="*/ 104913 h 196519"/>
                <a:gd name="connsiteX6" fmla="*/ 75916 w 221107"/>
                <a:gd name="connsiteY6" fmla="*/ 33850 h 196519"/>
                <a:gd name="connsiteX7" fmla="*/ 99019 w 221107"/>
                <a:gd name="connsiteY7" fmla="*/ 6508 h 196519"/>
                <a:gd name="connsiteX8" fmla="*/ 134402 w 221107"/>
                <a:gd name="connsiteY8" fmla="*/ 1084 h 196519"/>
                <a:gd name="connsiteX9" fmla="*/ 218846 w 221107"/>
                <a:gd name="connsiteY9" fmla="*/ 65105 h 196519"/>
                <a:gd name="connsiteX10" fmla="*/ 218846 w 221107"/>
                <a:gd name="connsiteY10" fmla="*/ 65113 h 196519"/>
                <a:gd name="connsiteX11" fmla="*/ 216424 w 221107"/>
                <a:gd name="connsiteY11" fmla="*/ 81264 h 196519"/>
                <a:gd name="connsiteX12" fmla="*/ 200274 w 221107"/>
                <a:gd name="connsiteY12" fmla="*/ 78841 h 196519"/>
                <a:gd name="connsiteX13" fmla="*/ 129558 w 221107"/>
                <a:gd name="connsiteY13" fmla="*/ 23583 h 196519"/>
                <a:gd name="connsiteX14" fmla="*/ 97603 w 221107"/>
                <a:gd name="connsiteY14" fmla="*/ 41810 h 196519"/>
                <a:gd name="connsiteX15" fmla="*/ 86063 w 221107"/>
                <a:gd name="connsiteY15" fmla="*/ 104447 h 196519"/>
                <a:gd name="connsiteX16" fmla="*/ 54568 w 221107"/>
                <a:gd name="connsiteY16" fmla="*/ 171245 h 196519"/>
                <a:gd name="connsiteX17" fmla="*/ 95640 w 221107"/>
                <a:gd name="connsiteY17" fmla="*/ 170320 h 196519"/>
                <a:gd name="connsiteX18" fmla="*/ 110865 w 221107"/>
                <a:gd name="connsiteY18" fmla="*/ 154057 h 196519"/>
                <a:gd name="connsiteX19" fmla="*/ 158390 w 221107"/>
                <a:gd name="connsiteY19" fmla="*/ 87380 h 196519"/>
                <a:gd name="connsiteX20" fmla="*/ 158398 w 221107"/>
                <a:gd name="connsiteY20" fmla="*/ 87380 h 196519"/>
                <a:gd name="connsiteX21" fmla="*/ 187817 w 221107"/>
                <a:gd name="connsiteY21" fmla="*/ 87380 h 196519"/>
                <a:gd name="connsiteX22" fmla="*/ 193466 w 221107"/>
                <a:gd name="connsiteY22" fmla="*/ 102605 h 196519"/>
                <a:gd name="connsiteX23" fmla="*/ 178241 w 221107"/>
                <a:gd name="connsiteY23" fmla="*/ 108375 h 196519"/>
                <a:gd name="connsiteX24" fmla="*/ 167627 w 221107"/>
                <a:gd name="connsiteY24" fmla="*/ 108375 h 196519"/>
                <a:gd name="connsiteX25" fmla="*/ 133017 w 221107"/>
                <a:gd name="connsiteY25" fmla="*/ 161445 h 196519"/>
                <a:gd name="connsiteX26" fmla="*/ 133017 w 221107"/>
                <a:gd name="connsiteY26" fmla="*/ 161437 h 196519"/>
                <a:gd name="connsiteX27" fmla="*/ 104063 w 221107"/>
                <a:gd name="connsiteY27" fmla="*/ 191548 h 196519"/>
                <a:gd name="connsiteX28" fmla="*/ 76486 w 221107"/>
                <a:gd name="connsiteY28" fmla="*/ 196513 h 19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1107" h="196519">
                  <a:moveTo>
                    <a:pt x="76488" y="196511"/>
                  </a:moveTo>
                  <a:cubicBezTo>
                    <a:pt x="52330" y="195377"/>
                    <a:pt x="28609" y="189663"/>
                    <a:pt x="6583" y="179669"/>
                  </a:cubicBezTo>
                  <a:cubicBezTo>
                    <a:pt x="1393" y="177199"/>
                    <a:pt x="-1182" y="171292"/>
                    <a:pt x="524" y="165812"/>
                  </a:cubicBezTo>
                  <a:cubicBezTo>
                    <a:pt x="2238" y="160332"/>
                    <a:pt x="7718" y="156944"/>
                    <a:pt x="13391" y="157862"/>
                  </a:cubicBezTo>
                  <a:cubicBezTo>
                    <a:pt x="25719" y="160284"/>
                    <a:pt x="38441" y="156389"/>
                    <a:pt x="47301" y="147481"/>
                  </a:cubicBezTo>
                  <a:cubicBezTo>
                    <a:pt x="58293" y="136119"/>
                    <a:pt x="64022" y="120684"/>
                    <a:pt x="63105" y="104913"/>
                  </a:cubicBezTo>
                  <a:cubicBezTo>
                    <a:pt x="63065" y="80644"/>
                    <a:pt x="67402" y="56574"/>
                    <a:pt x="75916" y="33850"/>
                  </a:cubicBezTo>
                  <a:cubicBezTo>
                    <a:pt x="80052" y="22239"/>
                    <a:pt x="88260" y="12525"/>
                    <a:pt x="99019" y="6508"/>
                  </a:cubicBezTo>
                  <a:cubicBezTo>
                    <a:pt x="109770" y="481"/>
                    <a:pt x="122339" y="-1443"/>
                    <a:pt x="134402" y="1084"/>
                  </a:cubicBezTo>
                  <a:cubicBezTo>
                    <a:pt x="178241" y="10660"/>
                    <a:pt x="217229" y="62918"/>
                    <a:pt x="218846" y="65105"/>
                  </a:cubicBezTo>
                  <a:lnTo>
                    <a:pt x="218846" y="65113"/>
                  </a:lnTo>
                  <a:cubicBezTo>
                    <a:pt x="222636" y="70239"/>
                    <a:pt x="221550" y="77474"/>
                    <a:pt x="216424" y="81264"/>
                  </a:cubicBezTo>
                  <a:cubicBezTo>
                    <a:pt x="211298" y="85054"/>
                    <a:pt x="204064" y="83967"/>
                    <a:pt x="200274" y="78841"/>
                  </a:cubicBezTo>
                  <a:cubicBezTo>
                    <a:pt x="200274" y="78841"/>
                    <a:pt x="164860" y="31317"/>
                    <a:pt x="129558" y="23583"/>
                  </a:cubicBezTo>
                  <a:cubicBezTo>
                    <a:pt x="115854" y="20840"/>
                    <a:pt x="102221" y="28621"/>
                    <a:pt x="97603" y="41810"/>
                  </a:cubicBezTo>
                  <a:cubicBezTo>
                    <a:pt x="90047" y="61831"/>
                    <a:pt x="86136" y="83051"/>
                    <a:pt x="86063" y="104447"/>
                  </a:cubicBezTo>
                  <a:cubicBezTo>
                    <a:pt x="88019" y="130696"/>
                    <a:pt x="76061" y="156052"/>
                    <a:pt x="54568" y="171245"/>
                  </a:cubicBezTo>
                  <a:cubicBezTo>
                    <a:pt x="68078" y="174794"/>
                    <a:pt x="82306" y="174480"/>
                    <a:pt x="95640" y="170320"/>
                  </a:cubicBezTo>
                  <a:cubicBezTo>
                    <a:pt x="102874" y="167423"/>
                    <a:pt x="108451" y="161468"/>
                    <a:pt x="110865" y="154057"/>
                  </a:cubicBezTo>
                  <a:cubicBezTo>
                    <a:pt x="112595" y="148754"/>
                    <a:pt x="129437" y="100070"/>
                    <a:pt x="158390" y="87380"/>
                  </a:cubicBezTo>
                  <a:lnTo>
                    <a:pt x="158398" y="87380"/>
                  </a:lnTo>
                  <a:cubicBezTo>
                    <a:pt x="167740" y="83115"/>
                    <a:pt x="178475" y="83115"/>
                    <a:pt x="187817" y="87380"/>
                  </a:cubicBezTo>
                  <a:cubicBezTo>
                    <a:pt x="193554" y="90044"/>
                    <a:pt x="196081" y="96835"/>
                    <a:pt x="193466" y="102605"/>
                  </a:cubicBezTo>
                  <a:cubicBezTo>
                    <a:pt x="190843" y="108391"/>
                    <a:pt x="184035" y="110974"/>
                    <a:pt x="178241" y="108375"/>
                  </a:cubicBezTo>
                  <a:cubicBezTo>
                    <a:pt x="174869" y="106822"/>
                    <a:pt x="170991" y="106822"/>
                    <a:pt x="167627" y="108375"/>
                  </a:cubicBezTo>
                  <a:cubicBezTo>
                    <a:pt x="152861" y="114836"/>
                    <a:pt x="138328" y="144369"/>
                    <a:pt x="133017" y="161445"/>
                  </a:cubicBezTo>
                  <a:lnTo>
                    <a:pt x="133017" y="161437"/>
                  </a:lnTo>
                  <a:cubicBezTo>
                    <a:pt x="128326" y="175286"/>
                    <a:pt x="117712" y="186318"/>
                    <a:pt x="104063" y="191548"/>
                  </a:cubicBezTo>
                  <a:cubicBezTo>
                    <a:pt x="95276" y="194960"/>
                    <a:pt x="85909" y="196642"/>
                    <a:pt x="76486" y="196513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xmlns="" id="{2A883F41-35FA-35E4-31FC-FA96C7716E1D}"/>
              </a:ext>
            </a:extLst>
          </p:cNvPr>
          <p:cNvGrpSpPr/>
          <p:nvPr/>
        </p:nvGrpSpPr>
        <p:grpSpPr>
          <a:xfrm>
            <a:off x="7227328" y="2861179"/>
            <a:ext cx="3934719" cy="1201347"/>
            <a:chOff x="394054" y="5832432"/>
            <a:chExt cx="2277007" cy="695215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xmlns="" id="{D58C062F-F57E-A85D-49A8-1CE1C7650535}"/>
                </a:ext>
              </a:extLst>
            </p:cNvPr>
            <p:cNvGrpSpPr/>
            <p:nvPr/>
          </p:nvGrpSpPr>
          <p:grpSpPr>
            <a:xfrm>
              <a:off x="394054" y="5832432"/>
              <a:ext cx="439618" cy="694819"/>
              <a:chOff x="394054" y="5832432"/>
              <a:chExt cx="439618" cy="694819"/>
            </a:xfrm>
            <a:solidFill>
              <a:schemeClr val="bg1">
                <a:lumMod val="75000"/>
              </a:schemeClr>
            </a:solidFill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xmlns="" id="{E8FCFD05-06D5-9F58-6B88-3DAF6CC1353B}"/>
                  </a:ext>
                </a:extLst>
              </p:cNvPr>
              <p:cNvSpPr/>
              <p:nvPr/>
            </p:nvSpPr>
            <p:spPr>
              <a:xfrm>
                <a:off x="517104" y="5832432"/>
                <a:ext cx="190244" cy="190244"/>
              </a:xfrm>
              <a:custGeom>
                <a:avLst/>
                <a:gdLst>
                  <a:gd name="connsiteX0" fmla="*/ 190244 w 190244"/>
                  <a:gd name="connsiteY0" fmla="*/ 95127 h 190244"/>
                  <a:gd name="connsiteX1" fmla="*/ 95127 w 190244"/>
                  <a:gd name="connsiteY1" fmla="*/ 190244 h 190244"/>
                  <a:gd name="connsiteX2" fmla="*/ 0 w 190244"/>
                  <a:gd name="connsiteY2" fmla="*/ 95127 h 190244"/>
                  <a:gd name="connsiteX3" fmla="*/ 95127 w 190244"/>
                  <a:gd name="connsiteY3" fmla="*/ 0 h 190244"/>
                  <a:gd name="connsiteX4" fmla="*/ 190244 w 190244"/>
                  <a:gd name="connsiteY4" fmla="*/ 95127 h 190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244" h="190244">
                    <a:moveTo>
                      <a:pt x="190244" y="95127"/>
                    </a:moveTo>
                    <a:cubicBezTo>
                      <a:pt x="190244" y="147662"/>
                      <a:pt x="147662" y="190244"/>
                      <a:pt x="95127" y="190244"/>
                    </a:cubicBezTo>
                    <a:cubicBezTo>
                      <a:pt x="42582" y="190244"/>
                      <a:pt x="0" y="147662"/>
                      <a:pt x="0" y="95127"/>
                    </a:cubicBezTo>
                    <a:cubicBezTo>
                      <a:pt x="0" y="42582"/>
                      <a:pt x="42582" y="0"/>
                      <a:pt x="95127" y="0"/>
                    </a:cubicBezTo>
                    <a:cubicBezTo>
                      <a:pt x="147662" y="0"/>
                      <a:pt x="190244" y="42582"/>
                      <a:pt x="190244" y="95127"/>
                    </a:cubicBezTo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xmlns="" id="{194A9447-A99D-A380-FFBF-149AD2AB2A41}"/>
                  </a:ext>
                </a:extLst>
              </p:cNvPr>
              <p:cNvSpPr/>
              <p:nvPr/>
            </p:nvSpPr>
            <p:spPr>
              <a:xfrm>
                <a:off x="394054" y="6044744"/>
                <a:ext cx="439618" cy="482507"/>
              </a:xfrm>
              <a:custGeom>
                <a:avLst/>
                <a:gdLst>
                  <a:gd name="connsiteX0" fmla="*/ 433234 w 439618"/>
                  <a:gd name="connsiteY0" fmla="*/ 130966 h 482507"/>
                  <a:gd name="connsiteX1" fmla="*/ 329838 w 439618"/>
                  <a:gd name="connsiteY1" fmla="*/ 27570 h 482507"/>
                  <a:gd name="connsiteX2" fmla="*/ 281581 w 439618"/>
                  <a:gd name="connsiteY2" fmla="*/ 0 h 482507"/>
                  <a:gd name="connsiteX3" fmla="*/ 218160 w 439618"/>
                  <a:gd name="connsiteY3" fmla="*/ 16540 h 482507"/>
                  <a:gd name="connsiteX4" fmla="*/ 157498 w 439618"/>
                  <a:gd name="connsiteY4" fmla="*/ 1375 h 482507"/>
                  <a:gd name="connsiteX5" fmla="*/ 112004 w 439618"/>
                  <a:gd name="connsiteY5" fmla="*/ 27571 h 482507"/>
                  <a:gd name="connsiteX6" fmla="*/ 7241 w 439618"/>
                  <a:gd name="connsiteY6" fmla="*/ 130968 h 482507"/>
                  <a:gd name="connsiteX7" fmla="*/ 7241 w 439618"/>
                  <a:gd name="connsiteY7" fmla="*/ 166809 h 482507"/>
                  <a:gd name="connsiteX8" fmla="*/ 43083 w 439618"/>
                  <a:gd name="connsiteY8" fmla="*/ 166809 h 482507"/>
                  <a:gd name="connsiteX9" fmla="*/ 112014 w 439618"/>
                  <a:gd name="connsiteY9" fmla="*/ 97878 h 482507"/>
                  <a:gd name="connsiteX10" fmla="*/ 112014 w 439618"/>
                  <a:gd name="connsiteY10" fmla="*/ 457697 h 482507"/>
                  <a:gd name="connsiteX11" fmla="*/ 136824 w 439618"/>
                  <a:gd name="connsiteY11" fmla="*/ 482508 h 482507"/>
                  <a:gd name="connsiteX12" fmla="*/ 161634 w 439618"/>
                  <a:gd name="connsiteY12" fmla="*/ 457697 h 482507"/>
                  <a:gd name="connsiteX13" fmla="*/ 161634 w 439618"/>
                  <a:gd name="connsiteY13" fmla="*/ 319836 h 482507"/>
                  <a:gd name="connsiteX14" fmla="*/ 280205 w 439618"/>
                  <a:gd name="connsiteY14" fmla="*/ 319845 h 482507"/>
                  <a:gd name="connsiteX15" fmla="*/ 280205 w 439618"/>
                  <a:gd name="connsiteY15" fmla="*/ 456331 h 482507"/>
                  <a:gd name="connsiteX16" fmla="*/ 305015 w 439618"/>
                  <a:gd name="connsiteY16" fmla="*/ 481141 h 482507"/>
                  <a:gd name="connsiteX17" fmla="*/ 329825 w 439618"/>
                  <a:gd name="connsiteY17" fmla="*/ 456331 h 482507"/>
                  <a:gd name="connsiteX18" fmla="*/ 329825 w 439618"/>
                  <a:gd name="connsiteY18" fmla="*/ 319845 h 482507"/>
                  <a:gd name="connsiteX19" fmla="*/ 329835 w 439618"/>
                  <a:gd name="connsiteY19" fmla="*/ 268829 h 482507"/>
                  <a:gd name="connsiteX20" fmla="*/ 329835 w 439618"/>
                  <a:gd name="connsiteY20" fmla="*/ 99262 h 482507"/>
                  <a:gd name="connsiteX21" fmla="*/ 398766 w 439618"/>
                  <a:gd name="connsiteY21" fmla="*/ 168193 h 482507"/>
                  <a:gd name="connsiteX22" fmla="*/ 434607 w 439618"/>
                  <a:gd name="connsiteY22" fmla="*/ 168193 h 482507"/>
                  <a:gd name="connsiteX23" fmla="*/ 433232 w 439618"/>
                  <a:gd name="connsiteY23" fmla="*/ 130967 h 48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39618" h="482507">
                    <a:moveTo>
                      <a:pt x="433234" y="130966"/>
                    </a:moveTo>
                    <a:lnTo>
                      <a:pt x="329838" y="27570"/>
                    </a:lnTo>
                    <a:cubicBezTo>
                      <a:pt x="320183" y="16540"/>
                      <a:pt x="303641" y="6895"/>
                      <a:pt x="281581" y="0"/>
                    </a:cubicBezTo>
                    <a:cubicBezTo>
                      <a:pt x="262281" y="9655"/>
                      <a:pt x="241606" y="16540"/>
                      <a:pt x="218160" y="16540"/>
                    </a:cubicBezTo>
                    <a:cubicBezTo>
                      <a:pt x="196100" y="16540"/>
                      <a:pt x="175425" y="11030"/>
                      <a:pt x="157498" y="1375"/>
                    </a:cubicBezTo>
                    <a:cubicBezTo>
                      <a:pt x="136823" y="8270"/>
                      <a:pt x="121657" y="16540"/>
                      <a:pt x="112004" y="27571"/>
                    </a:cubicBezTo>
                    <a:lnTo>
                      <a:pt x="7241" y="130968"/>
                    </a:lnTo>
                    <a:cubicBezTo>
                      <a:pt x="-2414" y="140623"/>
                      <a:pt x="-2414" y="157164"/>
                      <a:pt x="7241" y="166809"/>
                    </a:cubicBezTo>
                    <a:cubicBezTo>
                      <a:pt x="16896" y="176464"/>
                      <a:pt x="33437" y="176464"/>
                      <a:pt x="43083" y="166809"/>
                    </a:cubicBezTo>
                    <a:lnTo>
                      <a:pt x="112014" y="97878"/>
                    </a:lnTo>
                    <a:lnTo>
                      <a:pt x="112014" y="457697"/>
                    </a:lnTo>
                    <a:cubicBezTo>
                      <a:pt x="112014" y="471487"/>
                      <a:pt x="123044" y="482508"/>
                      <a:pt x="136824" y="482508"/>
                    </a:cubicBezTo>
                    <a:cubicBezTo>
                      <a:pt x="150614" y="482508"/>
                      <a:pt x="161634" y="471477"/>
                      <a:pt x="161634" y="457697"/>
                    </a:cubicBezTo>
                    <a:lnTo>
                      <a:pt x="161634" y="319836"/>
                    </a:lnTo>
                    <a:lnTo>
                      <a:pt x="280205" y="319845"/>
                    </a:lnTo>
                    <a:lnTo>
                      <a:pt x="280205" y="456331"/>
                    </a:lnTo>
                    <a:cubicBezTo>
                      <a:pt x="280205" y="470121"/>
                      <a:pt x="291235" y="481141"/>
                      <a:pt x="305015" y="481141"/>
                    </a:cubicBezTo>
                    <a:cubicBezTo>
                      <a:pt x="318805" y="481141"/>
                      <a:pt x="329825" y="470111"/>
                      <a:pt x="329825" y="456331"/>
                    </a:cubicBezTo>
                    <a:lnTo>
                      <a:pt x="329825" y="319845"/>
                    </a:lnTo>
                    <a:lnTo>
                      <a:pt x="329835" y="268829"/>
                    </a:lnTo>
                    <a:lnTo>
                      <a:pt x="329835" y="99262"/>
                    </a:lnTo>
                    <a:lnTo>
                      <a:pt x="398766" y="168193"/>
                    </a:lnTo>
                    <a:cubicBezTo>
                      <a:pt x="408421" y="177848"/>
                      <a:pt x="424962" y="177848"/>
                      <a:pt x="434607" y="168193"/>
                    </a:cubicBezTo>
                    <a:cubicBezTo>
                      <a:pt x="441502" y="157162"/>
                      <a:pt x="441502" y="141996"/>
                      <a:pt x="433232" y="130967"/>
                    </a:cubicBezTo>
                    <a:close/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xmlns="" id="{CEF9149E-F2C4-6C7F-F183-2EF2E5DA62BA}"/>
                </a:ext>
              </a:extLst>
            </p:cNvPr>
            <p:cNvGrpSpPr/>
            <p:nvPr/>
          </p:nvGrpSpPr>
          <p:grpSpPr>
            <a:xfrm>
              <a:off x="844682" y="5832434"/>
              <a:ext cx="440492" cy="695213"/>
              <a:chOff x="844682" y="5832434"/>
              <a:chExt cx="440492" cy="695213"/>
            </a:xfrm>
            <a:solidFill>
              <a:schemeClr val="bg1">
                <a:lumMod val="75000"/>
              </a:schemeClr>
            </a:solidFill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xmlns="" id="{0479CE2C-4EA7-18DF-8F0E-477BCB893791}"/>
                  </a:ext>
                </a:extLst>
              </p:cNvPr>
              <p:cNvSpPr/>
              <p:nvPr/>
            </p:nvSpPr>
            <p:spPr>
              <a:xfrm>
                <a:off x="930669" y="5832434"/>
                <a:ext cx="275727" cy="191630"/>
              </a:xfrm>
              <a:custGeom>
                <a:avLst/>
                <a:gdLst>
                  <a:gd name="connsiteX0" fmla="*/ 38616 w 275727"/>
                  <a:gd name="connsiteY0" fmla="*/ 154405 h 191630"/>
                  <a:gd name="connsiteX1" fmla="*/ 59291 w 275727"/>
                  <a:gd name="connsiteY1" fmla="*/ 147510 h 191630"/>
                  <a:gd name="connsiteX2" fmla="*/ 139251 w 275727"/>
                  <a:gd name="connsiteY2" fmla="*/ 191631 h 191630"/>
                  <a:gd name="connsiteX3" fmla="*/ 219210 w 275727"/>
                  <a:gd name="connsiteY3" fmla="*/ 147510 h 191630"/>
                  <a:gd name="connsiteX4" fmla="*/ 239886 w 275727"/>
                  <a:gd name="connsiteY4" fmla="*/ 154405 h 191630"/>
                  <a:gd name="connsiteX5" fmla="*/ 275727 w 275727"/>
                  <a:gd name="connsiteY5" fmla="*/ 118563 h 191630"/>
                  <a:gd name="connsiteX6" fmla="*/ 239886 w 275727"/>
                  <a:gd name="connsiteY6" fmla="*/ 82722 h 191630"/>
                  <a:gd name="connsiteX7" fmla="*/ 232991 w 275727"/>
                  <a:gd name="connsiteY7" fmla="*/ 82722 h 191630"/>
                  <a:gd name="connsiteX8" fmla="*/ 137864 w 275727"/>
                  <a:gd name="connsiteY8" fmla="*/ 0 h 191630"/>
                  <a:gd name="connsiteX9" fmla="*/ 42737 w 275727"/>
                  <a:gd name="connsiteY9" fmla="*/ 82722 h 191630"/>
                  <a:gd name="connsiteX10" fmla="*/ 35842 w 275727"/>
                  <a:gd name="connsiteY10" fmla="*/ 82722 h 191630"/>
                  <a:gd name="connsiteX11" fmla="*/ 0 w 275727"/>
                  <a:gd name="connsiteY11" fmla="*/ 118563 h 191630"/>
                  <a:gd name="connsiteX12" fmla="*/ 38611 w 275727"/>
                  <a:gd name="connsiteY12" fmla="*/ 154405 h 19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5727" h="191630">
                    <a:moveTo>
                      <a:pt x="38616" y="154405"/>
                    </a:moveTo>
                    <a:cubicBezTo>
                      <a:pt x="45511" y="154405"/>
                      <a:pt x="52406" y="151645"/>
                      <a:pt x="59291" y="147510"/>
                    </a:cubicBezTo>
                    <a:cubicBezTo>
                      <a:pt x="75831" y="173706"/>
                      <a:pt x="106161" y="191631"/>
                      <a:pt x="139251" y="191631"/>
                    </a:cubicBezTo>
                    <a:cubicBezTo>
                      <a:pt x="172340" y="191631"/>
                      <a:pt x="204046" y="173706"/>
                      <a:pt x="219210" y="147510"/>
                    </a:cubicBezTo>
                    <a:cubicBezTo>
                      <a:pt x="226105" y="151645"/>
                      <a:pt x="231616" y="154405"/>
                      <a:pt x="239886" y="154405"/>
                    </a:cubicBezTo>
                    <a:cubicBezTo>
                      <a:pt x="260561" y="154405"/>
                      <a:pt x="275727" y="137865"/>
                      <a:pt x="275727" y="118563"/>
                    </a:cubicBezTo>
                    <a:cubicBezTo>
                      <a:pt x="275727" y="97888"/>
                      <a:pt x="259187" y="82722"/>
                      <a:pt x="239886" y="82722"/>
                    </a:cubicBezTo>
                    <a:lnTo>
                      <a:pt x="232991" y="82722"/>
                    </a:lnTo>
                    <a:cubicBezTo>
                      <a:pt x="226096" y="35851"/>
                      <a:pt x="186120" y="0"/>
                      <a:pt x="137864" y="0"/>
                    </a:cubicBezTo>
                    <a:cubicBezTo>
                      <a:pt x="88233" y="0"/>
                      <a:pt x="49632" y="35842"/>
                      <a:pt x="42737" y="82722"/>
                    </a:cubicBezTo>
                    <a:lnTo>
                      <a:pt x="35842" y="82722"/>
                    </a:lnTo>
                    <a:cubicBezTo>
                      <a:pt x="15166" y="82722"/>
                      <a:pt x="0" y="99262"/>
                      <a:pt x="0" y="118563"/>
                    </a:cubicBezTo>
                    <a:cubicBezTo>
                      <a:pt x="4145" y="137864"/>
                      <a:pt x="17925" y="154405"/>
                      <a:pt x="38611" y="154405"/>
                    </a:cubicBezTo>
                    <a:close/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xmlns="" id="{10275AB6-15B2-6B1E-5E59-FB397A8FD370}"/>
                  </a:ext>
                </a:extLst>
              </p:cNvPr>
              <p:cNvSpPr/>
              <p:nvPr/>
            </p:nvSpPr>
            <p:spPr>
              <a:xfrm>
                <a:off x="844682" y="6044744"/>
                <a:ext cx="440492" cy="482903"/>
              </a:xfrm>
              <a:custGeom>
                <a:avLst/>
                <a:gdLst>
                  <a:gd name="connsiteX0" fmla="*/ 433413 w 440492"/>
                  <a:gd name="connsiteY0" fmla="*/ 130966 h 482903"/>
                  <a:gd name="connsiteX1" fmla="*/ 330017 w 440492"/>
                  <a:gd name="connsiteY1" fmla="*/ 27570 h 482903"/>
                  <a:gd name="connsiteX2" fmla="*/ 287282 w 440492"/>
                  <a:gd name="connsiteY2" fmla="*/ 2760 h 482903"/>
                  <a:gd name="connsiteX3" fmla="*/ 225247 w 440492"/>
                  <a:gd name="connsiteY3" fmla="*/ 17925 h 482903"/>
                  <a:gd name="connsiteX4" fmla="*/ 159076 w 440492"/>
                  <a:gd name="connsiteY4" fmla="*/ 0 h 482903"/>
                  <a:gd name="connsiteX5" fmla="*/ 108069 w 440492"/>
                  <a:gd name="connsiteY5" fmla="*/ 30330 h 482903"/>
                  <a:gd name="connsiteX6" fmla="*/ 7423 w 440492"/>
                  <a:gd name="connsiteY6" fmla="*/ 130966 h 482903"/>
                  <a:gd name="connsiteX7" fmla="*/ 6048 w 440492"/>
                  <a:gd name="connsiteY7" fmla="*/ 165432 h 482903"/>
                  <a:gd name="connsiteX8" fmla="*/ 43273 w 440492"/>
                  <a:gd name="connsiteY8" fmla="*/ 165432 h 482903"/>
                  <a:gd name="connsiteX9" fmla="*/ 110828 w 440492"/>
                  <a:gd name="connsiteY9" fmla="*/ 97877 h 482903"/>
                  <a:gd name="connsiteX10" fmla="*/ 87392 w 440492"/>
                  <a:gd name="connsiteY10" fmla="*/ 307429 h 482903"/>
                  <a:gd name="connsiteX11" fmla="*/ 99798 w 440492"/>
                  <a:gd name="connsiteY11" fmla="*/ 321219 h 482903"/>
                  <a:gd name="connsiteX12" fmla="*/ 110828 w 440492"/>
                  <a:gd name="connsiteY12" fmla="*/ 321219 h 482903"/>
                  <a:gd name="connsiteX13" fmla="*/ 110828 w 440492"/>
                  <a:gd name="connsiteY13" fmla="*/ 456321 h 482903"/>
                  <a:gd name="connsiteX14" fmla="*/ 131503 w 440492"/>
                  <a:gd name="connsiteY14" fmla="*/ 482517 h 482903"/>
                  <a:gd name="connsiteX15" fmla="*/ 160459 w 440492"/>
                  <a:gd name="connsiteY15" fmla="*/ 457707 h 482903"/>
                  <a:gd name="connsiteX16" fmla="*/ 160459 w 440492"/>
                  <a:gd name="connsiteY16" fmla="*/ 319845 h 482903"/>
                  <a:gd name="connsiteX17" fmla="*/ 277646 w 440492"/>
                  <a:gd name="connsiteY17" fmla="*/ 319845 h 482903"/>
                  <a:gd name="connsiteX18" fmla="*/ 277646 w 440492"/>
                  <a:gd name="connsiteY18" fmla="*/ 454947 h 482903"/>
                  <a:gd name="connsiteX19" fmla="*/ 298322 w 440492"/>
                  <a:gd name="connsiteY19" fmla="*/ 481144 h 482903"/>
                  <a:gd name="connsiteX20" fmla="*/ 327278 w 440492"/>
                  <a:gd name="connsiteY20" fmla="*/ 456334 h 482903"/>
                  <a:gd name="connsiteX21" fmla="*/ 327278 w 440492"/>
                  <a:gd name="connsiteY21" fmla="*/ 319848 h 482903"/>
                  <a:gd name="connsiteX22" fmla="*/ 339673 w 440492"/>
                  <a:gd name="connsiteY22" fmla="*/ 319848 h 482903"/>
                  <a:gd name="connsiteX23" fmla="*/ 352079 w 440492"/>
                  <a:gd name="connsiteY23" fmla="*/ 306058 h 482903"/>
                  <a:gd name="connsiteX24" fmla="*/ 328644 w 440492"/>
                  <a:gd name="connsiteY24" fmla="*/ 96506 h 482903"/>
                  <a:gd name="connsiteX25" fmla="*/ 396198 w 440492"/>
                  <a:gd name="connsiteY25" fmla="*/ 164060 h 482903"/>
                  <a:gd name="connsiteX26" fmla="*/ 432040 w 440492"/>
                  <a:gd name="connsiteY26" fmla="*/ 164060 h 482903"/>
                  <a:gd name="connsiteX27" fmla="*/ 433415 w 440492"/>
                  <a:gd name="connsiteY27" fmla="*/ 130971 h 48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40492" h="482903">
                    <a:moveTo>
                      <a:pt x="433413" y="130966"/>
                    </a:moveTo>
                    <a:lnTo>
                      <a:pt x="330017" y="27570"/>
                    </a:lnTo>
                    <a:cubicBezTo>
                      <a:pt x="321747" y="17915"/>
                      <a:pt x="306582" y="8270"/>
                      <a:pt x="287282" y="2760"/>
                    </a:cubicBezTo>
                    <a:cubicBezTo>
                      <a:pt x="267982" y="12415"/>
                      <a:pt x="247307" y="17925"/>
                      <a:pt x="225247" y="17925"/>
                    </a:cubicBezTo>
                    <a:cubicBezTo>
                      <a:pt x="201812" y="17925"/>
                      <a:pt x="179753" y="11030"/>
                      <a:pt x="159076" y="0"/>
                    </a:cubicBezTo>
                    <a:cubicBezTo>
                      <a:pt x="135641" y="6895"/>
                      <a:pt x="117715" y="17925"/>
                      <a:pt x="108069" y="30330"/>
                    </a:cubicBezTo>
                    <a:lnTo>
                      <a:pt x="7423" y="130966"/>
                    </a:lnTo>
                    <a:cubicBezTo>
                      <a:pt x="-2232" y="140621"/>
                      <a:pt x="-2232" y="155776"/>
                      <a:pt x="6048" y="165432"/>
                    </a:cubicBezTo>
                    <a:cubicBezTo>
                      <a:pt x="15703" y="176462"/>
                      <a:pt x="33618" y="175087"/>
                      <a:pt x="43273" y="165432"/>
                    </a:cubicBezTo>
                    <a:lnTo>
                      <a:pt x="110828" y="97877"/>
                    </a:lnTo>
                    <a:lnTo>
                      <a:pt x="87392" y="307429"/>
                    </a:lnTo>
                    <a:cubicBezTo>
                      <a:pt x="86017" y="314324"/>
                      <a:pt x="92903" y="321219"/>
                      <a:pt x="99798" y="321219"/>
                    </a:cubicBezTo>
                    <a:lnTo>
                      <a:pt x="110828" y="321219"/>
                    </a:lnTo>
                    <a:lnTo>
                      <a:pt x="110828" y="456321"/>
                    </a:lnTo>
                    <a:cubicBezTo>
                      <a:pt x="110828" y="468727"/>
                      <a:pt x="119098" y="481131"/>
                      <a:pt x="131503" y="482517"/>
                    </a:cubicBezTo>
                    <a:cubicBezTo>
                      <a:pt x="146669" y="485277"/>
                      <a:pt x="160459" y="472862"/>
                      <a:pt x="160459" y="457707"/>
                    </a:cubicBezTo>
                    <a:lnTo>
                      <a:pt x="160459" y="319845"/>
                    </a:lnTo>
                    <a:lnTo>
                      <a:pt x="277646" y="319845"/>
                    </a:lnTo>
                    <a:lnTo>
                      <a:pt x="277646" y="454947"/>
                    </a:lnTo>
                    <a:cubicBezTo>
                      <a:pt x="277646" y="467353"/>
                      <a:pt x="285917" y="479758"/>
                      <a:pt x="298322" y="481144"/>
                    </a:cubicBezTo>
                    <a:cubicBezTo>
                      <a:pt x="313487" y="483904"/>
                      <a:pt x="327278" y="471489"/>
                      <a:pt x="327278" y="456334"/>
                    </a:cubicBezTo>
                    <a:lnTo>
                      <a:pt x="327278" y="319848"/>
                    </a:lnTo>
                    <a:lnTo>
                      <a:pt x="339673" y="319848"/>
                    </a:lnTo>
                    <a:cubicBezTo>
                      <a:pt x="346568" y="319848"/>
                      <a:pt x="353463" y="312953"/>
                      <a:pt x="352079" y="306058"/>
                    </a:cubicBezTo>
                    <a:lnTo>
                      <a:pt x="328644" y="96506"/>
                    </a:lnTo>
                    <a:lnTo>
                      <a:pt x="396198" y="164060"/>
                    </a:lnTo>
                    <a:cubicBezTo>
                      <a:pt x="405853" y="173715"/>
                      <a:pt x="421008" y="173715"/>
                      <a:pt x="432040" y="164060"/>
                    </a:cubicBezTo>
                    <a:cubicBezTo>
                      <a:pt x="443070" y="157165"/>
                      <a:pt x="443070" y="142000"/>
                      <a:pt x="433415" y="130971"/>
                    </a:cubicBezTo>
                    <a:close/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xmlns="" id="{4344E239-BE30-EAF1-24AA-4B5D427264E2}"/>
                </a:ext>
              </a:extLst>
            </p:cNvPr>
            <p:cNvSpPr/>
            <p:nvPr/>
          </p:nvSpPr>
          <p:spPr>
            <a:xfrm>
              <a:off x="1387869" y="5832434"/>
              <a:ext cx="275727" cy="191630"/>
            </a:xfrm>
            <a:custGeom>
              <a:avLst/>
              <a:gdLst>
                <a:gd name="connsiteX0" fmla="*/ 38616 w 275727"/>
                <a:gd name="connsiteY0" fmla="*/ 154405 h 191630"/>
                <a:gd name="connsiteX1" fmla="*/ 59291 w 275727"/>
                <a:gd name="connsiteY1" fmla="*/ 147510 h 191630"/>
                <a:gd name="connsiteX2" fmla="*/ 139251 w 275727"/>
                <a:gd name="connsiteY2" fmla="*/ 191631 h 191630"/>
                <a:gd name="connsiteX3" fmla="*/ 219210 w 275727"/>
                <a:gd name="connsiteY3" fmla="*/ 147510 h 191630"/>
                <a:gd name="connsiteX4" fmla="*/ 239886 w 275727"/>
                <a:gd name="connsiteY4" fmla="*/ 154405 h 191630"/>
                <a:gd name="connsiteX5" fmla="*/ 275727 w 275727"/>
                <a:gd name="connsiteY5" fmla="*/ 118563 h 191630"/>
                <a:gd name="connsiteX6" fmla="*/ 239886 w 275727"/>
                <a:gd name="connsiteY6" fmla="*/ 82722 h 191630"/>
                <a:gd name="connsiteX7" fmla="*/ 232991 w 275727"/>
                <a:gd name="connsiteY7" fmla="*/ 82722 h 191630"/>
                <a:gd name="connsiteX8" fmla="*/ 137864 w 275727"/>
                <a:gd name="connsiteY8" fmla="*/ 0 h 191630"/>
                <a:gd name="connsiteX9" fmla="*/ 42737 w 275727"/>
                <a:gd name="connsiteY9" fmla="*/ 82722 h 191630"/>
                <a:gd name="connsiteX10" fmla="*/ 35842 w 275727"/>
                <a:gd name="connsiteY10" fmla="*/ 82722 h 191630"/>
                <a:gd name="connsiteX11" fmla="*/ 0 w 275727"/>
                <a:gd name="connsiteY11" fmla="*/ 118563 h 191630"/>
                <a:gd name="connsiteX12" fmla="*/ 38611 w 275727"/>
                <a:gd name="connsiteY12" fmla="*/ 154405 h 19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727" h="191630">
                  <a:moveTo>
                    <a:pt x="38616" y="154405"/>
                  </a:moveTo>
                  <a:cubicBezTo>
                    <a:pt x="45511" y="154405"/>
                    <a:pt x="52406" y="151645"/>
                    <a:pt x="59291" y="147510"/>
                  </a:cubicBezTo>
                  <a:cubicBezTo>
                    <a:pt x="75831" y="173706"/>
                    <a:pt x="106161" y="191631"/>
                    <a:pt x="139251" y="191631"/>
                  </a:cubicBezTo>
                  <a:cubicBezTo>
                    <a:pt x="172340" y="191631"/>
                    <a:pt x="204046" y="173706"/>
                    <a:pt x="219210" y="147510"/>
                  </a:cubicBezTo>
                  <a:cubicBezTo>
                    <a:pt x="226105" y="151645"/>
                    <a:pt x="231616" y="154405"/>
                    <a:pt x="239886" y="154405"/>
                  </a:cubicBezTo>
                  <a:cubicBezTo>
                    <a:pt x="260561" y="154405"/>
                    <a:pt x="275727" y="137865"/>
                    <a:pt x="275727" y="118563"/>
                  </a:cubicBezTo>
                  <a:cubicBezTo>
                    <a:pt x="275727" y="97888"/>
                    <a:pt x="259187" y="82722"/>
                    <a:pt x="239886" y="82722"/>
                  </a:cubicBezTo>
                  <a:lnTo>
                    <a:pt x="232991" y="82722"/>
                  </a:lnTo>
                  <a:cubicBezTo>
                    <a:pt x="226096" y="35851"/>
                    <a:pt x="186120" y="0"/>
                    <a:pt x="137864" y="0"/>
                  </a:cubicBezTo>
                  <a:cubicBezTo>
                    <a:pt x="88233" y="0"/>
                    <a:pt x="49632" y="35842"/>
                    <a:pt x="42737" y="82722"/>
                  </a:cubicBezTo>
                  <a:lnTo>
                    <a:pt x="35842" y="82722"/>
                  </a:lnTo>
                  <a:cubicBezTo>
                    <a:pt x="15166" y="82722"/>
                    <a:pt x="0" y="99262"/>
                    <a:pt x="0" y="118563"/>
                  </a:cubicBezTo>
                  <a:cubicBezTo>
                    <a:pt x="4145" y="137864"/>
                    <a:pt x="17925" y="154405"/>
                    <a:pt x="38611" y="154405"/>
                  </a:cubicBezTo>
                  <a:close/>
                </a:path>
              </a:pathLst>
            </a:custGeom>
            <a:solidFill>
              <a:schemeClr val="accent2"/>
            </a:solidFill>
            <a:ln w="2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xmlns="" id="{313454EC-004F-C0D9-BACE-8B00855A1F95}"/>
                </a:ext>
              </a:extLst>
            </p:cNvPr>
            <p:cNvSpPr/>
            <p:nvPr/>
          </p:nvSpPr>
          <p:spPr>
            <a:xfrm>
              <a:off x="1301882" y="6044744"/>
              <a:ext cx="440492" cy="482903"/>
            </a:xfrm>
            <a:custGeom>
              <a:avLst/>
              <a:gdLst>
                <a:gd name="connsiteX0" fmla="*/ 433413 w 440492"/>
                <a:gd name="connsiteY0" fmla="*/ 130966 h 482903"/>
                <a:gd name="connsiteX1" fmla="*/ 330017 w 440492"/>
                <a:gd name="connsiteY1" fmla="*/ 27570 h 482903"/>
                <a:gd name="connsiteX2" fmla="*/ 287282 w 440492"/>
                <a:gd name="connsiteY2" fmla="*/ 2760 h 482903"/>
                <a:gd name="connsiteX3" fmla="*/ 225247 w 440492"/>
                <a:gd name="connsiteY3" fmla="*/ 17925 h 482903"/>
                <a:gd name="connsiteX4" fmla="*/ 159076 w 440492"/>
                <a:gd name="connsiteY4" fmla="*/ 0 h 482903"/>
                <a:gd name="connsiteX5" fmla="*/ 108069 w 440492"/>
                <a:gd name="connsiteY5" fmla="*/ 30330 h 482903"/>
                <a:gd name="connsiteX6" fmla="*/ 7423 w 440492"/>
                <a:gd name="connsiteY6" fmla="*/ 130966 h 482903"/>
                <a:gd name="connsiteX7" fmla="*/ 6048 w 440492"/>
                <a:gd name="connsiteY7" fmla="*/ 165432 h 482903"/>
                <a:gd name="connsiteX8" fmla="*/ 43273 w 440492"/>
                <a:gd name="connsiteY8" fmla="*/ 165432 h 482903"/>
                <a:gd name="connsiteX9" fmla="*/ 110828 w 440492"/>
                <a:gd name="connsiteY9" fmla="*/ 97877 h 482903"/>
                <a:gd name="connsiteX10" fmla="*/ 87392 w 440492"/>
                <a:gd name="connsiteY10" fmla="*/ 307429 h 482903"/>
                <a:gd name="connsiteX11" fmla="*/ 99798 w 440492"/>
                <a:gd name="connsiteY11" fmla="*/ 321219 h 482903"/>
                <a:gd name="connsiteX12" fmla="*/ 110828 w 440492"/>
                <a:gd name="connsiteY12" fmla="*/ 321219 h 482903"/>
                <a:gd name="connsiteX13" fmla="*/ 110828 w 440492"/>
                <a:gd name="connsiteY13" fmla="*/ 456321 h 482903"/>
                <a:gd name="connsiteX14" fmla="*/ 131503 w 440492"/>
                <a:gd name="connsiteY14" fmla="*/ 482517 h 482903"/>
                <a:gd name="connsiteX15" fmla="*/ 160459 w 440492"/>
                <a:gd name="connsiteY15" fmla="*/ 457707 h 482903"/>
                <a:gd name="connsiteX16" fmla="*/ 160459 w 440492"/>
                <a:gd name="connsiteY16" fmla="*/ 319845 h 482903"/>
                <a:gd name="connsiteX17" fmla="*/ 277646 w 440492"/>
                <a:gd name="connsiteY17" fmla="*/ 319845 h 482903"/>
                <a:gd name="connsiteX18" fmla="*/ 277646 w 440492"/>
                <a:gd name="connsiteY18" fmla="*/ 454947 h 482903"/>
                <a:gd name="connsiteX19" fmla="*/ 298322 w 440492"/>
                <a:gd name="connsiteY19" fmla="*/ 481144 h 482903"/>
                <a:gd name="connsiteX20" fmla="*/ 327278 w 440492"/>
                <a:gd name="connsiteY20" fmla="*/ 456334 h 482903"/>
                <a:gd name="connsiteX21" fmla="*/ 327278 w 440492"/>
                <a:gd name="connsiteY21" fmla="*/ 319848 h 482903"/>
                <a:gd name="connsiteX22" fmla="*/ 339673 w 440492"/>
                <a:gd name="connsiteY22" fmla="*/ 319848 h 482903"/>
                <a:gd name="connsiteX23" fmla="*/ 352079 w 440492"/>
                <a:gd name="connsiteY23" fmla="*/ 306058 h 482903"/>
                <a:gd name="connsiteX24" fmla="*/ 328644 w 440492"/>
                <a:gd name="connsiteY24" fmla="*/ 96506 h 482903"/>
                <a:gd name="connsiteX25" fmla="*/ 396198 w 440492"/>
                <a:gd name="connsiteY25" fmla="*/ 164060 h 482903"/>
                <a:gd name="connsiteX26" fmla="*/ 432040 w 440492"/>
                <a:gd name="connsiteY26" fmla="*/ 164060 h 482903"/>
                <a:gd name="connsiteX27" fmla="*/ 433415 w 440492"/>
                <a:gd name="connsiteY27" fmla="*/ 130971 h 48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0492" h="482903">
                  <a:moveTo>
                    <a:pt x="433413" y="130966"/>
                  </a:moveTo>
                  <a:lnTo>
                    <a:pt x="330017" y="27570"/>
                  </a:lnTo>
                  <a:cubicBezTo>
                    <a:pt x="321747" y="17915"/>
                    <a:pt x="306582" y="8270"/>
                    <a:pt x="287282" y="2760"/>
                  </a:cubicBezTo>
                  <a:cubicBezTo>
                    <a:pt x="267982" y="12415"/>
                    <a:pt x="247307" y="17925"/>
                    <a:pt x="225247" y="17925"/>
                  </a:cubicBezTo>
                  <a:cubicBezTo>
                    <a:pt x="201812" y="17925"/>
                    <a:pt x="179753" y="11030"/>
                    <a:pt x="159076" y="0"/>
                  </a:cubicBezTo>
                  <a:cubicBezTo>
                    <a:pt x="135641" y="6895"/>
                    <a:pt x="117715" y="17925"/>
                    <a:pt x="108069" y="30330"/>
                  </a:cubicBezTo>
                  <a:lnTo>
                    <a:pt x="7423" y="130966"/>
                  </a:lnTo>
                  <a:cubicBezTo>
                    <a:pt x="-2232" y="140621"/>
                    <a:pt x="-2232" y="155776"/>
                    <a:pt x="6048" y="165432"/>
                  </a:cubicBezTo>
                  <a:cubicBezTo>
                    <a:pt x="15703" y="176462"/>
                    <a:pt x="33618" y="175087"/>
                    <a:pt x="43273" y="165432"/>
                  </a:cubicBezTo>
                  <a:lnTo>
                    <a:pt x="110828" y="97877"/>
                  </a:lnTo>
                  <a:lnTo>
                    <a:pt x="87392" y="307429"/>
                  </a:lnTo>
                  <a:cubicBezTo>
                    <a:pt x="86017" y="314324"/>
                    <a:pt x="92903" y="321219"/>
                    <a:pt x="99798" y="321219"/>
                  </a:cubicBezTo>
                  <a:lnTo>
                    <a:pt x="110828" y="321219"/>
                  </a:lnTo>
                  <a:lnTo>
                    <a:pt x="110828" y="456321"/>
                  </a:lnTo>
                  <a:cubicBezTo>
                    <a:pt x="110828" y="468727"/>
                    <a:pt x="119098" y="481131"/>
                    <a:pt x="131503" y="482517"/>
                  </a:cubicBezTo>
                  <a:cubicBezTo>
                    <a:pt x="146669" y="485277"/>
                    <a:pt x="160459" y="472862"/>
                    <a:pt x="160459" y="457707"/>
                  </a:cubicBezTo>
                  <a:lnTo>
                    <a:pt x="160459" y="319845"/>
                  </a:lnTo>
                  <a:lnTo>
                    <a:pt x="277646" y="319845"/>
                  </a:lnTo>
                  <a:lnTo>
                    <a:pt x="277646" y="454947"/>
                  </a:lnTo>
                  <a:cubicBezTo>
                    <a:pt x="277646" y="467353"/>
                    <a:pt x="285917" y="479758"/>
                    <a:pt x="298322" y="481144"/>
                  </a:cubicBezTo>
                  <a:cubicBezTo>
                    <a:pt x="313487" y="483904"/>
                    <a:pt x="327278" y="471489"/>
                    <a:pt x="327278" y="456334"/>
                  </a:cubicBezTo>
                  <a:lnTo>
                    <a:pt x="327278" y="319848"/>
                  </a:lnTo>
                  <a:lnTo>
                    <a:pt x="339673" y="319848"/>
                  </a:lnTo>
                  <a:cubicBezTo>
                    <a:pt x="346568" y="319848"/>
                    <a:pt x="353463" y="312953"/>
                    <a:pt x="352079" y="306058"/>
                  </a:cubicBezTo>
                  <a:lnTo>
                    <a:pt x="328644" y="96506"/>
                  </a:lnTo>
                  <a:lnTo>
                    <a:pt x="396198" y="164060"/>
                  </a:lnTo>
                  <a:cubicBezTo>
                    <a:pt x="405853" y="173715"/>
                    <a:pt x="421008" y="173715"/>
                    <a:pt x="432040" y="164060"/>
                  </a:cubicBezTo>
                  <a:cubicBezTo>
                    <a:pt x="443070" y="157165"/>
                    <a:pt x="443070" y="142000"/>
                    <a:pt x="433415" y="130971"/>
                  </a:cubicBezTo>
                  <a:close/>
                </a:path>
              </a:pathLst>
            </a:custGeom>
            <a:solidFill>
              <a:schemeClr val="accent2"/>
            </a:solidFill>
            <a:ln w="2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xmlns="" id="{5F05E96D-C4C1-D0E8-661C-647E405B5CA6}"/>
                </a:ext>
              </a:extLst>
            </p:cNvPr>
            <p:cNvGrpSpPr/>
            <p:nvPr/>
          </p:nvGrpSpPr>
          <p:grpSpPr>
            <a:xfrm>
              <a:off x="1765654" y="5832432"/>
              <a:ext cx="439618" cy="694819"/>
              <a:chOff x="1765654" y="5832432"/>
              <a:chExt cx="439618" cy="694819"/>
            </a:xfrm>
            <a:solidFill>
              <a:schemeClr val="bg1">
                <a:lumMod val="75000"/>
              </a:schemeClr>
            </a:solidFill>
          </p:grpSpPr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xmlns="" id="{F06670CF-73CA-2E7F-33AE-FB5268F58A47}"/>
                  </a:ext>
                </a:extLst>
              </p:cNvPr>
              <p:cNvSpPr/>
              <p:nvPr/>
            </p:nvSpPr>
            <p:spPr>
              <a:xfrm>
                <a:off x="1888704" y="5832432"/>
                <a:ext cx="190244" cy="190244"/>
              </a:xfrm>
              <a:custGeom>
                <a:avLst/>
                <a:gdLst>
                  <a:gd name="connsiteX0" fmla="*/ 190244 w 190244"/>
                  <a:gd name="connsiteY0" fmla="*/ 95127 h 190244"/>
                  <a:gd name="connsiteX1" fmla="*/ 95127 w 190244"/>
                  <a:gd name="connsiteY1" fmla="*/ 190244 h 190244"/>
                  <a:gd name="connsiteX2" fmla="*/ 0 w 190244"/>
                  <a:gd name="connsiteY2" fmla="*/ 95127 h 190244"/>
                  <a:gd name="connsiteX3" fmla="*/ 95127 w 190244"/>
                  <a:gd name="connsiteY3" fmla="*/ 0 h 190244"/>
                  <a:gd name="connsiteX4" fmla="*/ 190244 w 190244"/>
                  <a:gd name="connsiteY4" fmla="*/ 95127 h 190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244" h="190244">
                    <a:moveTo>
                      <a:pt x="190244" y="95127"/>
                    </a:moveTo>
                    <a:cubicBezTo>
                      <a:pt x="190244" y="147662"/>
                      <a:pt x="147662" y="190244"/>
                      <a:pt x="95127" y="190244"/>
                    </a:cubicBezTo>
                    <a:cubicBezTo>
                      <a:pt x="42582" y="190244"/>
                      <a:pt x="0" y="147662"/>
                      <a:pt x="0" y="95127"/>
                    </a:cubicBezTo>
                    <a:cubicBezTo>
                      <a:pt x="0" y="42582"/>
                      <a:pt x="42582" y="0"/>
                      <a:pt x="95127" y="0"/>
                    </a:cubicBezTo>
                    <a:cubicBezTo>
                      <a:pt x="147662" y="0"/>
                      <a:pt x="190244" y="42582"/>
                      <a:pt x="190244" y="95127"/>
                    </a:cubicBezTo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xmlns="" id="{D52EA956-E460-AE02-ED43-E3D75B381687}"/>
                  </a:ext>
                </a:extLst>
              </p:cNvPr>
              <p:cNvSpPr/>
              <p:nvPr/>
            </p:nvSpPr>
            <p:spPr>
              <a:xfrm>
                <a:off x="1765654" y="6044744"/>
                <a:ext cx="439618" cy="482507"/>
              </a:xfrm>
              <a:custGeom>
                <a:avLst/>
                <a:gdLst>
                  <a:gd name="connsiteX0" fmla="*/ 433234 w 439618"/>
                  <a:gd name="connsiteY0" fmla="*/ 130966 h 482507"/>
                  <a:gd name="connsiteX1" fmla="*/ 329838 w 439618"/>
                  <a:gd name="connsiteY1" fmla="*/ 27570 h 482507"/>
                  <a:gd name="connsiteX2" fmla="*/ 281581 w 439618"/>
                  <a:gd name="connsiteY2" fmla="*/ 0 h 482507"/>
                  <a:gd name="connsiteX3" fmla="*/ 218160 w 439618"/>
                  <a:gd name="connsiteY3" fmla="*/ 16540 h 482507"/>
                  <a:gd name="connsiteX4" fmla="*/ 157498 w 439618"/>
                  <a:gd name="connsiteY4" fmla="*/ 1375 h 482507"/>
                  <a:gd name="connsiteX5" fmla="*/ 112004 w 439618"/>
                  <a:gd name="connsiteY5" fmla="*/ 27571 h 482507"/>
                  <a:gd name="connsiteX6" fmla="*/ 7241 w 439618"/>
                  <a:gd name="connsiteY6" fmla="*/ 130968 h 482507"/>
                  <a:gd name="connsiteX7" fmla="*/ 7241 w 439618"/>
                  <a:gd name="connsiteY7" fmla="*/ 166809 h 482507"/>
                  <a:gd name="connsiteX8" fmla="*/ 43083 w 439618"/>
                  <a:gd name="connsiteY8" fmla="*/ 166809 h 482507"/>
                  <a:gd name="connsiteX9" fmla="*/ 112014 w 439618"/>
                  <a:gd name="connsiteY9" fmla="*/ 97878 h 482507"/>
                  <a:gd name="connsiteX10" fmla="*/ 112014 w 439618"/>
                  <a:gd name="connsiteY10" fmla="*/ 457697 h 482507"/>
                  <a:gd name="connsiteX11" fmla="*/ 136824 w 439618"/>
                  <a:gd name="connsiteY11" fmla="*/ 482508 h 482507"/>
                  <a:gd name="connsiteX12" fmla="*/ 161634 w 439618"/>
                  <a:gd name="connsiteY12" fmla="*/ 457697 h 482507"/>
                  <a:gd name="connsiteX13" fmla="*/ 161634 w 439618"/>
                  <a:gd name="connsiteY13" fmla="*/ 319836 h 482507"/>
                  <a:gd name="connsiteX14" fmla="*/ 280205 w 439618"/>
                  <a:gd name="connsiteY14" fmla="*/ 319845 h 482507"/>
                  <a:gd name="connsiteX15" fmla="*/ 280205 w 439618"/>
                  <a:gd name="connsiteY15" fmla="*/ 456331 h 482507"/>
                  <a:gd name="connsiteX16" fmla="*/ 305015 w 439618"/>
                  <a:gd name="connsiteY16" fmla="*/ 481141 h 482507"/>
                  <a:gd name="connsiteX17" fmla="*/ 329825 w 439618"/>
                  <a:gd name="connsiteY17" fmla="*/ 456331 h 482507"/>
                  <a:gd name="connsiteX18" fmla="*/ 329825 w 439618"/>
                  <a:gd name="connsiteY18" fmla="*/ 319845 h 482507"/>
                  <a:gd name="connsiteX19" fmla="*/ 329835 w 439618"/>
                  <a:gd name="connsiteY19" fmla="*/ 268829 h 482507"/>
                  <a:gd name="connsiteX20" fmla="*/ 329835 w 439618"/>
                  <a:gd name="connsiteY20" fmla="*/ 99262 h 482507"/>
                  <a:gd name="connsiteX21" fmla="*/ 398766 w 439618"/>
                  <a:gd name="connsiteY21" fmla="*/ 168193 h 482507"/>
                  <a:gd name="connsiteX22" fmla="*/ 434607 w 439618"/>
                  <a:gd name="connsiteY22" fmla="*/ 168193 h 482507"/>
                  <a:gd name="connsiteX23" fmla="*/ 433232 w 439618"/>
                  <a:gd name="connsiteY23" fmla="*/ 130967 h 48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39618" h="482507">
                    <a:moveTo>
                      <a:pt x="433234" y="130966"/>
                    </a:moveTo>
                    <a:lnTo>
                      <a:pt x="329838" y="27570"/>
                    </a:lnTo>
                    <a:cubicBezTo>
                      <a:pt x="320183" y="16540"/>
                      <a:pt x="303641" y="6895"/>
                      <a:pt x="281581" y="0"/>
                    </a:cubicBezTo>
                    <a:cubicBezTo>
                      <a:pt x="262281" y="9655"/>
                      <a:pt x="241606" y="16540"/>
                      <a:pt x="218160" y="16540"/>
                    </a:cubicBezTo>
                    <a:cubicBezTo>
                      <a:pt x="196100" y="16540"/>
                      <a:pt x="175425" y="11030"/>
                      <a:pt x="157498" y="1375"/>
                    </a:cubicBezTo>
                    <a:cubicBezTo>
                      <a:pt x="136823" y="8270"/>
                      <a:pt x="121657" y="16540"/>
                      <a:pt x="112004" y="27571"/>
                    </a:cubicBezTo>
                    <a:lnTo>
                      <a:pt x="7241" y="130968"/>
                    </a:lnTo>
                    <a:cubicBezTo>
                      <a:pt x="-2414" y="140623"/>
                      <a:pt x="-2414" y="157164"/>
                      <a:pt x="7241" y="166809"/>
                    </a:cubicBezTo>
                    <a:cubicBezTo>
                      <a:pt x="16896" y="176464"/>
                      <a:pt x="33437" y="176464"/>
                      <a:pt x="43083" y="166809"/>
                    </a:cubicBezTo>
                    <a:lnTo>
                      <a:pt x="112014" y="97878"/>
                    </a:lnTo>
                    <a:lnTo>
                      <a:pt x="112014" y="457697"/>
                    </a:lnTo>
                    <a:cubicBezTo>
                      <a:pt x="112014" y="471487"/>
                      <a:pt x="123044" y="482508"/>
                      <a:pt x="136824" y="482508"/>
                    </a:cubicBezTo>
                    <a:cubicBezTo>
                      <a:pt x="150614" y="482508"/>
                      <a:pt x="161634" y="471477"/>
                      <a:pt x="161634" y="457697"/>
                    </a:cubicBezTo>
                    <a:lnTo>
                      <a:pt x="161634" y="319836"/>
                    </a:lnTo>
                    <a:lnTo>
                      <a:pt x="280205" y="319845"/>
                    </a:lnTo>
                    <a:lnTo>
                      <a:pt x="280205" y="456331"/>
                    </a:lnTo>
                    <a:cubicBezTo>
                      <a:pt x="280205" y="470121"/>
                      <a:pt x="291235" y="481141"/>
                      <a:pt x="305015" y="481141"/>
                    </a:cubicBezTo>
                    <a:cubicBezTo>
                      <a:pt x="318805" y="481141"/>
                      <a:pt x="329825" y="470111"/>
                      <a:pt x="329825" y="456331"/>
                    </a:cubicBezTo>
                    <a:lnTo>
                      <a:pt x="329825" y="319845"/>
                    </a:lnTo>
                    <a:lnTo>
                      <a:pt x="329835" y="268829"/>
                    </a:lnTo>
                    <a:lnTo>
                      <a:pt x="329835" y="99262"/>
                    </a:lnTo>
                    <a:lnTo>
                      <a:pt x="398766" y="168193"/>
                    </a:lnTo>
                    <a:cubicBezTo>
                      <a:pt x="408421" y="177848"/>
                      <a:pt x="424962" y="177848"/>
                      <a:pt x="434607" y="168193"/>
                    </a:cubicBezTo>
                    <a:cubicBezTo>
                      <a:pt x="441502" y="157162"/>
                      <a:pt x="441502" y="141996"/>
                      <a:pt x="433232" y="130967"/>
                    </a:cubicBezTo>
                    <a:close/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xmlns="" id="{0FCC40A7-08A7-EEA6-F3F2-A7171AC01F1F}"/>
                </a:ext>
              </a:extLst>
            </p:cNvPr>
            <p:cNvGrpSpPr/>
            <p:nvPr/>
          </p:nvGrpSpPr>
          <p:grpSpPr>
            <a:xfrm>
              <a:off x="2230569" y="5832434"/>
              <a:ext cx="440492" cy="695213"/>
              <a:chOff x="2230569" y="5832434"/>
              <a:chExt cx="440492" cy="695213"/>
            </a:xfrm>
            <a:solidFill>
              <a:schemeClr val="bg1">
                <a:lumMod val="75000"/>
              </a:schemeClr>
            </a:solidFill>
          </p:grpSpPr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xmlns="" id="{E459C125-44A7-C021-F2A6-2CDE25689D15}"/>
                  </a:ext>
                </a:extLst>
              </p:cNvPr>
              <p:cNvSpPr/>
              <p:nvPr/>
            </p:nvSpPr>
            <p:spPr>
              <a:xfrm>
                <a:off x="2316556" y="5832434"/>
                <a:ext cx="275727" cy="191630"/>
              </a:xfrm>
              <a:custGeom>
                <a:avLst/>
                <a:gdLst>
                  <a:gd name="connsiteX0" fmla="*/ 38616 w 275727"/>
                  <a:gd name="connsiteY0" fmla="*/ 154405 h 191630"/>
                  <a:gd name="connsiteX1" fmla="*/ 59291 w 275727"/>
                  <a:gd name="connsiteY1" fmla="*/ 147510 h 191630"/>
                  <a:gd name="connsiteX2" fmla="*/ 139251 w 275727"/>
                  <a:gd name="connsiteY2" fmla="*/ 191631 h 191630"/>
                  <a:gd name="connsiteX3" fmla="*/ 219210 w 275727"/>
                  <a:gd name="connsiteY3" fmla="*/ 147510 h 191630"/>
                  <a:gd name="connsiteX4" fmla="*/ 239886 w 275727"/>
                  <a:gd name="connsiteY4" fmla="*/ 154405 h 191630"/>
                  <a:gd name="connsiteX5" fmla="*/ 275727 w 275727"/>
                  <a:gd name="connsiteY5" fmla="*/ 118563 h 191630"/>
                  <a:gd name="connsiteX6" fmla="*/ 239886 w 275727"/>
                  <a:gd name="connsiteY6" fmla="*/ 82722 h 191630"/>
                  <a:gd name="connsiteX7" fmla="*/ 232991 w 275727"/>
                  <a:gd name="connsiteY7" fmla="*/ 82722 h 191630"/>
                  <a:gd name="connsiteX8" fmla="*/ 137864 w 275727"/>
                  <a:gd name="connsiteY8" fmla="*/ 0 h 191630"/>
                  <a:gd name="connsiteX9" fmla="*/ 42737 w 275727"/>
                  <a:gd name="connsiteY9" fmla="*/ 82722 h 191630"/>
                  <a:gd name="connsiteX10" fmla="*/ 35842 w 275727"/>
                  <a:gd name="connsiteY10" fmla="*/ 82722 h 191630"/>
                  <a:gd name="connsiteX11" fmla="*/ 0 w 275727"/>
                  <a:gd name="connsiteY11" fmla="*/ 118563 h 191630"/>
                  <a:gd name="connsiteX12" fmla="*/ 38611 w 275727"/>
                  <a:gd name="connsiteY12" fmla="*/ 154405 h 19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5727" h="191630">
                    <a:moveTo>
                      <a:pt x="38616" y="154405"/>
                    </a:moveTo>
                    <a:cubicBezTo>
                      <a:pt x="45511" y="154405"/>
                      <a:pt x="52406" y="151645"/>
                      <a:pt x="59291" y="147510"/>
                    </a:cubicBezTo>
                    <a:cubicBezTo>
                      <a:pt x="75831" y="173706"/>
                      <a:pt x="106161" y="191631"/>
                      <a:pt x="139251" y="191631"/>
                    </a:cubicBezTo>
                    <a:cubicBezTo>
                      <a:pt x="172340" y="191631"/>
                      <a:pt x="204046" y="173706"/>
                      <a:pt x="219210" y="147510"/>
                    </a:cubicBezTo>
                    <a:cubicBezTo>
                      <a:pt x="226105" y="151645"/>
                      <a:pt x="231616" y="154405"/>
                      <a:pt x="239886" y="154405"/>
                    </a:cubicBezTo>
                    <a:cubicBezTo>
                      <a:pt x="260561" y="154405"/>
                      <a:pt x="275727" y="137865"/>
                      <a:pt x="275727" y="118563"/>
                    </a:cubicBezTo>
                    <a:cubicBezTo>
                      <a:pt x="275727" y="97888"/>
                      <a:pt x="259187" y="82722"/>
                      <a:pt x="239886" y="82722"/>
                    </a:cubicBezTo>
                    <a:lnTo>
                      <a:pt x="232991" y="82722"/>
                    </a:lnTo>
                    <a:cubicBezTo>
                      <a:pt x="226096" y="35851"/>
                      <a:pt x="186120" y="0"/>
                      <a:pt x="137864" y="0"/>
                    </a:cubicBezTo>
                    <a:cubicBezTo>
                      <a:pt x="88233" y="0"/>
                      <a:pt x="49632" y="35842"/>
                      <a:pt x="42737" y="82722"/>
                    </a:cubicBezTo>
                    <a:lnTo>
                      <a:pt x="35842" y="82722"/>
                    </a:lnTo>
                    <a:cubicBezTo>
                      <a:pt x="15166" y="82722"/>
                      <a:pt x="0" y="99262"/>
                      <a:pt x="0" y="118563"/>
                    </a:cubicBezTo>
                    <a:cubicBezTo>
                      <a:pt x="4145" y="137864"/>
                      <a:pt x="17925" y="154405"/>
                      <a:pt x="38611" y="154405"/>
                    </a:cubicBezTo>
                    <a:close/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xmlns="" id="{0E4B70A3-1527-F068-D556-B141A662E92D}"/>
                  </a:ext>
                </a:extLst>
              </p:cNvPr>
              <p:cNvSpPr/>
              <p:nvPr/>
            </p:nvSpPr>
            <p:spPr>
              <a:xfrm>
                <a:off x="2230569" y="6044744"/>
                <a:ext cx="440492" cy="482903"/>
              </a:xfrm>
              <a:custGeom>
                <a:avLst/>
                <a:gdLst>
                  <a:gd name="connsiteX0" fmla="*/ 433413 w 440492"/>
                  <a:gd name="connsiteY0" fmla="*/ 130966 h 482903"/>
                  <a:gd name="connsiteX1" fmla="*/ 330017 w 440492"/>
                  <a:gd name="connsiteY1" fmla="*/ 27570 h 482903"/>
                  <a:gd name="connsiteX2" fmla="*/ 287282 w 440492"/>
                  <a:gd name="connsiteY2" fmla="*/ 2760 h 482903"/>
                  <a:gd name="connsiteX3" fmla="*/ 225247 w 440492"/>
                  <a:gd name="connsiteY3" fmla="*/ 17925 h 482903"/>
                  <a:gd name="connsiteX4" fmla="*/ 159076 w 440492"/>
                  <a:gd name="connsiteY4" fmla="*/ 0 h 482903"/>
                  <a:gd name="connsiteX5" fmla="*/ 108069 w 440492"/>
                  <a:gd name="connsiteY5" fmla="*/ 30330 h 482903"/>
                  <a:gd name="connsiteX6" fmla="*/ 7423 w 440492"/>
                  <a:gd name="connsiteY6" fmla="*/ 130966 h 482903"/>
                  <a:gd name="connsiteX7" fmla="*/ 6048 w 440492"/>
                  <a:gd name="connsiteY7" fmla="*/ 165432 h 482903"/>
                  <a:gd name="connsiteX8" fmla="*/ 43273 w 440492"/>
                  <a:gd name="connsiteY8" fmla="*/ 165432 h 482903"/>
                  <a:gd name="connsiteX9" fmla="*/ 110828 w 440492"/>
                  <a:gd name="connsiteY9" fmla="*/ 97877 h 482903"/>
                  <a:gd name="connsiteX10" fmla="*/ 87392 w 440492"/>
                  <a:gd name="connsiteY10" fmla="*/ 307429 h 482903"/>
                  <a:gd name="connsiteX11" fmla="*/ 99798 w 440492"/>
                  <a:gd name="connsiteY11" fmla="*/ 321219 h 482903"/>
                  <a:gd name="connsiteX12" fmla="*/ 110828 w 440492"/>
                  <a:gd name="connsiteY12" fmla="*/ 321219 h 482903"/>
                  <a:gd name="connsiteX13" fmla="*/ 110828 w 440492"/>
                  <a:gd name="connsiteY13" fmla="*/ 456321 h 482903"/>
                  <a:gd name="connsiteX14" fmla="*/ 131503 w 440492"/>
                  <a:gd name="connsiteY14" fmla="*/ 482517 h 482903"/>
                  <a:gd name="connsiteX15" fmla="*/ 160459 w 440492"/>
                  <a:gd name="connsiteY15" fmla="*/ 457707 h 482903"/>
                  <a:gd name="connsiteX16" fmla="*/ 160459 w 440492"/>
                  <a:gd name="connsiteY16" fmla="*/ 319845 h 482903"/>
                  <a:gd name="connsiteX17" fmla="*/ 277646 w 440492"/>
                  <a:gd name="connsiteY17" fmla="*/ 319845 h 482903"/>
                  <a:gd name="connsiteX18" fmla="*/ 277646 w 440492"/>
                  <a:gd name="connsiteY18" fmla="*/ 454947 h 482903"/>
                  <a:gd name="connsiteX19" fmla="*/ 298322 w 440492"/>
                  <a:gd name="connsiteY19" fmla="*/ 481144 h 482903"/>
                  <a:gd name="connsiteX20" fmla="*/ 327278 w 440492"/>
                  <a:gd name="connsiteY20" fmla="*/ 456334 h 482903"/>
                  <a:gd name="connsiteX21" fmla="*/ 327278 w 440492"/>
                  <a:gd name="connsiteY21" fmla="*/ 319848 h 482903"/>
                  <a:gd name="connsiteX22" fmla="*/ 339673 w 440492"/>
                  <a:gd name="connsiteY22" fmla="*/ 319848 h 482903"/>
                  <a:gd name="connsiteX23" fmla="*/ 352079 w 440492"/>
                  <a:gd name="connsiteY23" fmla="*/ 306058 h 482903"/>
                  <a:gd name="connsiteX24" fmla="*/ 328644 w 440492"/>
                  <a:gd name="connsiteY24" fmla="*/ 96506 h 482903"/>
                  <a:gd name="connsiteX25" fmla="*/ 396198 w 440492"/>
                  <a:gd name="connsiteY25" fmla="*/ 164060 h 482903"/>
                  <a:gd name="connsiteX26" fmla="*/ 432040 w 440492"/>
                  <a:gd name="connsiteY26" fmla="*/ 164060 h 482903"/>
                  <a:gd name="connsiteX27" fmla="*/ 433415 w 440492"/>
                  <a:gd name="connsiteY27" fmla="*/ 130971 h 48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40492" h="482903">
                    <a:moveTo>
                      <a:pt x="433413" y="130966"/>
                    </a:moveTo>
                    <a:lnTo>
                      <a:pt x="330017" y="27570"/>
                    </a:lnTo>
                    <a:cubicBezTo>
                      <a:pt x="321747" y="17915"/>
                      <a:pt x="306582" y="8270"/>
                      <a:pt x="287282" y="2760"/>
                    </a:cubicBezTo>
                    <a:cubicBezTo>
                      <a:pt x="267982" y="12415"/>
                      <a:pt x="247307" y="17925"/>
                      <a:pt x="225247" y="17925"/>
                    </a:cubicBezTo>
                    <a:cubicBezTo>
                      <a:pt x="201812" y="17925"/>
                      <a:pt x="179753" y="11030"/>
                      <a:pt x="159076" y="0"/>
                    </a:cubicBezTo>
                    <a:cubicBezTo>
                      <a:pt x="135641" y="6895"/>
                      <a:pt x="117715" y="17925"/>
                      <a:pt x="108069" y="30330"/>
                    </a:cubicBezTo>
                    <a:lnTo>
                      <a:pt x="7423" y="130966"/>
                    </a:lnTo>
                    <a:cubicBezTo>
                      <a:pt x="-2232" y="140621"/>
                      <a:pt x="-2232" y="155776"/>
                      <a:pt x="6048" y="165432"/>
                    </a:cubicBezTo>
                    <a:cubicBezTo>
                      <a:pt x="15703" y="176462"/>
                      <a:pt x="33618" y="175087"/>
                      <a:pt x="43273" y="165432"/>
                    </a:cubicBezTo>
                    <a:lnTo>
                      <a:pt x="110828" y="97877"/>
                    </a:lnTo>
                    <a:lnTo>
                      <a:pt x="87392" y="307429"/>
                    </a:lnTo>
                    <a:cubicBezTo>
                      <a:pt x="86017" y="314324"/>
                      <a:pt x="92903" y="321219"/>
                      <a:pt x="99798" y="321219"/>
                    </a:cubicBezTo>
                    <a:lnTo>
                      <a:pt x="110828" y="321219"/>
                    </a:lnTo>
                    <a:lnTo>
                      <a:pt x="110828" y="456321"/>
                    </a:lnTo>
                    <a:cubicBezTo>
                      <a:pt x="110828" y="468727"/>
                      <a:pt x="119098" y="481131"/>
                      <a:pt x="131503" y="482517"/>
                    </a:cubicBezTo>
                    <a:cubicBezTo>
                      <a:pt x="146669" y="485277"/>
                      <a:pt x="160459" y="472862"/>
                      <a:pt x="160459" y="457707"/>
                    </a:cubicBezTo>
                    <a:lnTo>
                      <a:pt x="160459" y="319845"/>
                    </a:lnTo>
                    <a:lnTo>
                      <a:pt x="277646" y="319845"/>
                    </a:lnTo>
                    <a:lnTo>
                      <a:pt x="277646" y="454947"/>
                    </a:lnTo>
                    <a:cubicBezTo>
                      <a:pt x="277646" y="467353"/>
                      <a:pt x="285917" y="479758"/>
                      <a:pt x="298322" y="481144"/>
                    </a:cubicBezTo>
                    <a:cubicBezTo>
                      <a:pt x="313487" y="483904"/>
                      <a:pt x="327278" y="471489"/>
                      <a:pt x="327278" y="456334"/>
                    </a:cubicBezTo>
                    <a:lnTo>
                      <a:pt x="327278" y="319848"/>
                    </a:lnTo>
                    <a:lnTo>
                      <a:pt x="339673" y="319848"/>
                    </a:lnTo>
                    <a:cubicBezTo>
                      <a:pt x="346568" y="319848"/>
                      <a:pt x="353463" y="312953"/>
                      <a:pt x="352079" y="306058"/>
                    </a:cubicBezTo>
                    <a:lnTo>
                      <a:pt x="328644" y="96506"/>
                    </a:lnTo>
                    <a:lnTo>
                      <a:pt x="396198" y="164060"/>
                    </a:lnTo>
                    <a:cubicBezTo>
                      <a:pt x="405853" y="173715"/>
                      <a:pt x="421008" y="173715"/>
                      <a:pt x="432040" y="164060"/>
                    </a:cubicBezTo>
                    <a:cubicBezTo>
                      <a:pt x="443070" y="157165"/>
                      <a:pt x="443070" y="142000"/>
                      <a:pt x="433415" y="130971"/>
                    </a:cubicBezTo>
                    <a:close/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xmlns="" id="{F7409DFF-F7F3-03C2-F647-BCBC597107FD}"/>
              </a:ext>
            </a:extLst>
          </p:cNvPr>
          <p:cNvSpPr txBox="1"/>
          <p:nvPr/>
        </p:nvSpPr>
        <p:spPr>
          <a:xfrm>
            <a:off x="7177205" y="2241947"/>
            <a:ext cx="415741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/>
            <a:r>
              <a:rPr lang="en-US" sz="2000" b="1" dirty="0">
                <a:solidFill>
                  <a:schemeClr val="accent2"/>
                </a:solidFill>
              </a:rPr>
              <a:t>1 in 5 </a:t>
            </a:r>
            <a:r>
              <a:rPr lang="en-US" sz="2000" b="1" dirty="0"/>
              <a:t>children are deficient in folate.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xmlns="" id="{4A427165-D898-94A0-2613-7E8DFC07F248}"/>
              </a:ext>
            </a:extLst>
          </p:cNvPr>
          <p:cNvSpPr txBox="1"/>
          <p:nvPr/>
        </p:nvSpPr>
        <p:spPr>
          <a:xfrm>
            <a:off x="6860525" y="4281650"/>
            <a:ext cx="457488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/>
            <a:r>
              <a:rPr lang="en-US" sz="1800" b="1" dirty="0"/>
              <a:t>The deficiency of Iron varies from low in Amhara (7%) to high in Somali (36%)</a:t>
            </a:r>
          </a:p>
        </p:txBody>
      </p:sp>
    </p:spTree>
    <p:extLst>
      <p:ext uri="{BB962C8B-B14F-4D97-AF65-F5344CB8AC3E}">
        <p14:creationId xmlns:p14="http://schemas.microsoft.com/office/powerpoint/2010/main" val="3368288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59F6118A-91DF-9DCF-ED08-1605D910ABB3}"/>
              </a:ext>
            </a:extLst>
          </p:cNvPr>
          <p:cNvSpPr txBox="1"/>
          <p:nvPr/>
        </p:nvSpPr>
        <p:spPr>
          <a:xfrm>
            <a:off x="1379224" y="84327"/>
            <a:ext cx="104583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2400">
                <a:solidFill>
                  <a:prstClr val="white"/>
                </a:solidFill>
                <a:latin typeface="Calibri Light"/>
              </a:rPr>
              <a:t>Prevalence of </a:t>
            </a:r>
            <a:r>
              <a:rPr lang="en-US" sz="2400" dirty="0">
                <a:solidFill>
                  <a:prstClr val="white"/>
                </a:solidFill>
                <a:latin typeface="Calibri Light"/>
              </a:rPr>
              <a:t>Anemia and Iron deficiency anemia</a:t>
            </a:r>
            <a:r>
              <a:rPr lang="x-none" sz="2400">
                <a:solidFill>
                  <a:prstClr val="white"/>
                </a:solidFill>
                <a:latin typeface="Calibri Light"/>
              </a:rPr>
              <a:t> among under-five children</a:t>
            </a:r>
            <a:endParaRPr lang="x-none" sz="2400" dirty="0">
              <a:solidFill>
                <a:prstClr val="white"/>
              </a:solidFill>
              <a:latin typeface="Calibri Light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EA0C6C1D-F15D-EA54-93BC-E1ED0B6AE9C4}"/>
              </a:ext>
            </a:extLst>
          </p:cNvPr>
          <p:cNvGrpSpPr/>
          <p:nvPr/>
        </p:nvGrpSpPr>
        <p:grpSpPr>
          <a:xfrm>
            <a:off x="184778" y="150258"/>
            <a:ext cx="1118468" cy="832936"/>
            <a:chOff x="524820" y="1840167"/>
            <a:chExt cx="1118468" cy="832936"/>
          </a:xfrm>
          <a:solidFill>
            <a:schemeClr val="bg1"/>
          </a:solidFill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xmlns="" id="{870A96D7-F27B-B604-F5E6-C9B3CA8ADDFA}"/>
                </a:ext>
              </a:extLst>
            </p:cNvPr>
            <p:cNvSpPr/>
            <p:nvPr/>
          </p:nvSpPr>
          <p:spPr>
            <a:xfrm>
              <a:off x="524820" y="2103118"/>
              <a:ext cx="536039" cy="552829"/>
            </a:xfrm>
            <a:custGeom>
              <a:avLst/>
              <a:gdLst>
                <a:gd name="connsiteX0" fmla="*/ 326904 w 536039"/>
                <a:gd name="connsiteY0" fmla="*/ 552802 h 552829"/>
                <a:gd name="connsiteX1" fmla="*/ 267260 w 536039"/>
                <a:gd name="connsiteY1" fmla="*/ 520501 h 552829"/>
                <a:gd name="connsiteX2" fmla="*/ 217490 w 536039"/>
                <a:gd name="connsiteY2" fmla="*/ 552140 h 552829"/>
                <a:gd name="connsiteX3" fmla="*/ 160945 w 536039"/>
                <a:gd name="connsiteY3" fmla="*/ 535387 h 552829"/>
                <a:gd name="connsiteX4" fmla="*/ 136441 w 536039"/>
                <a:gd name="connsiteY4" fmla="*/ 481738 h 552829"/>
                <a:gd name="connsiteX5" fmla="*/ 136441 w 536039"/>
                <a:gd name="connsiteY5" fmla="*/ 234762 h 552829"/>
                <a:gd name="connsiteX6" fmla="*/ 101831 w 536039"/>
                <a:gd name="connsiteY6" fmla="*/ 274450 h 552829"/>
                <a:gd name="connsiteX7" fmla="*/ 101831 w 536039"/>
                <a:gd name="connsiteY7" fmla="*/ 274442 h 552829"/>
                <a:gd name="connsiteX8" fmla="*/ 47714 w 536039"/>
                <a:gd name="connsiteY8" fmla="*/ 292669 h 552829"/>
                <a:gd name="connsiteX9" fmla="*/ 3867 w 536039"/>
                <a:gd name="connsiteY9" fmla="*/ 256087 h 552829"/>
                <a:gd name="connsiteX10" fmla="*/ 12082 w 536039"/>
                <a:gd name="connsiteY10" fmla="*/ 199572 h 552829"/>
                <a:gd name="connsiteX11" fmla="*/ 155246 w 536039"/>
                <a:gd name="connsiteY11" fmla="*/ 18806 h 552829"/>
                <a:gd name="connsiteX12" fmla="*/ 194120 w 536039"/>
                <a:gd name="connsiteY12" fmla="*/ 0 h 552829"/>
                <a:gd name="connsiteX13" fmla="*/ 340744 w 536039"/>
                <a:gd name="connsiteY13" fmla="*/ 0 h 552829"/>
                <a:gd name="connsiteX14" fmla="*/ 379627 w 536039"/>
                <a:gd name="connsiteY14" fmla="*/ 18806 h 552829"/>
                <a:gd name="connsiteX15" fmla="*/ 522557 w 536039"/>
                <a:gd name="connsiteY15" fmla="*/ 199572 h 552829"/>
                <a:gd name="connsiteX16" fmla="*/ 532366 w 536039"/>
                <a:gd name="connsiteY16" fmla="*/ 257455 h 552829"/>
                <a:gd name="connsiteX17" fmla="*/ 487143 w 536039"/>
                <a:gd name="connsiteY17" fmla="*/ 294889 h 552829"/>
                <a:gd name="connsiteX18" fmla="*/ 432109 w 536039"/>
                <a:gd name="connsiteY18" fmla="*/ 274442 h 552829"/>
                <a:gd name="connsiteX19" fmla="*/ 397499 w 536039"/>
                <a:gd name="connsiteY19" fmla="*/ 234754 h 552829"/>
                <a:gd name="connsiteX20" fmla="*/ 397507 w 536039"/>
                <a:gd name="connsiteY20" fmla="*/ 481750 h 552829"/>
                <a:gd name="connsiteX21" fmla="*/ 376851 w 536039"/>
                <a:gd name="connsiteY21" fmla="*/ 531841 h 552829"/>
                <a:gd name="connsiteX22" fmla="*/ 326904 w 536039"/>
                <a:gd name="connsiteY22" fmla="*/ 552812 h 552829"/>
                <a:gd name="connsiteX23" fmla="*/ 278799 w 536039"/>
                <a:gd name="connsiteY23" fmla="*/ 327395 h 552829"/>
                <a:gd name="connsiteX24" fmla="*/ 278799 w 536039"/>
                <a:gd name="connsiteY24" fmla="*/ 481743 h 552829"/>
                <a:gd name="connsiteX25" fmla="*/ 302851 w 536039"/>
                <a:gd name="connsiteY25" fmla="*/ 523403 h 552829"/>
                <a:gd name="connsiteX26" fmla="*/ 350957 w 536039"/>
                <a:gd name="connsiteY26" fmla="*/ 523403 h 552829"/>
                <a:gd name="connsiteX27" fmla="*/ 375010 w 536039"/>
                <a:gd name="connsiteY27" fmla="*/ 481743 h 552829"/>
                <a:gd name="connsiteX28" fmla="*/ 375010 w 536039"/>
                <a:gd name="connsiteY28" fmla="*/ 203847 h 552829"/>
                <a:gd name="connsiteX29" fmla="*/ 382493 w 536039"/>
                <a:gd name="connsiteY29" fmla="*/ 192927 h 552829"/>
                <a:gd name="connsiteX30" fmla="*/ 395312 w 536039"/>
                <a:gd name="connsiteY30" fmla="*/ 196235 h 552829"/>
                <a:gd name="connsiteX31" fmla="*/ 449878 w 536039"/>
                <a:gd name="connsiteY31" fmla="*/ 259339 h 552829"/>
                <a:gd name="connsiteX32" fmla="*/ 449878 w 536039"/>
                <a:gd name="connsiteY32" fmla="*/ 259331 h 552829"/>
                <a:gd name="connsiteX33" fmla="*/ 475371 w 536039"/>
                <a:gd name="connsiteY33" fmla="*/ 271562 h 552829"/>
                <a:gd name="connsiteX34" fmla="*/ 501677 w 536039"/>
                <a:gd name="connsiteY34" fmla="*/ 261182 h 552829"/>
                <a:gd name="connsiteX35" fmla="*/ 511977 w 536039"/>
                <a:gd name="connsiteY35" fmla="*/ 238231 h 552829"/>
                <a:gd name="connsiteX36" fmla="*/ 504446 w 536039"/>
                <a:gd name="connsiteY36" fmla="*/ 214228 h 552829"/>
                <a:gd name="connsiteX37" fmla="*/ 361515 w 536039"/>
                <a:gd name="connsiteY37" fmla="*/ 33115 h 552829"/>
                <a:gd name="connsiteX38" fmla="*/ 340746 w 536039"/>
                <a:gd name="connsiteY38" fmla="*/ 23072 h 552829"/>
                <a:gd name="connsiteX39" fmla="*/ 193898 w 536039"/>
                <a:gd name="connsiteY39" fmla="*/ 23072 h 552829"/>
                <a:gd name="connsiteX40" fmla="*/ 173129 w 536039"/>
                <a:gd name="connsiteY40" fmla="*/ 33115 h 552829"/>
                <a:gd name="connsiteX41" fmla="*/ 30198 w 536039"/>
                <a:gd name="connsiteY41" fmla="*/ 214228 h 552829"/>
                <a:gd name="connsiteX42" fmla="*/ 22417 w 536039"/>
                <a:gd name="connsiteY42" fmla="*/ 239504 h 552829"/>
                <a:gd name="connsiteX43" fmla="*/ 34326 w 536039"/>
                <a:gd name="connsiteY43" fmla="*/ 263122 h 552829"/>
                <a:gd name="connsiteX44" fmla="*/ 59263 w 536039"/>
                <a:gd name="connsiteY44" fmla="*/ 271910 h 552829"/>
                <a:gd name="connsiteX45" fmla="*/ 84764 w 536039"/>
                <a:gd name="connsiteY45" fmla="*/ 259678 h 552829"/>
                <a:gd name="connsiteX46" fmla="*/ 139330 w 536039"/>
                <a:gd name="connsiteY46" fmla="*/ 196574 h 552829"/>
                <a:gd name="connsiteX47" fmla="*/ 139330 w 536039"/>
                <a:gd name="connsiteY47" fmla="*/ 196582 h 552829"/>
                <a:gd name="connsiteX48" fmla="*/ 152052 w 536039"/>
                <a:gd name="connsiteY48" fmla="*/ 193419 h 552829"/>
                <a:gd name="connsiteX49" fmla="*/ 159511 w 536039"/>
                <a:gd name="connsiteY49" fmla="*/ 204194 h 552829"/>
                <a:gd name="connsiteX50" fmla="*/ 159511 w 536039"/>
                <a:gd name="connsiteY50" fmla="*/ 481740 h 552829"/>
                <a:gd name="connsiteX51" fmla="*/ 183564 w 536039"/>
                <a:gd name="connsiteY51" fmla="*/ 523400 h 552829"/>
                <a:gd name="connsiteX52" fmla="*/ 231676 w 536039"/>
                <a:gd name="connsiteY52" fmla="*/ 523400 h 552829"/>
                <a:gd name="connsiteX53" fmla="*/ 255729 w 536039"/>
                <a:gd name="connsiteY53" fmla="*/ 481740 h 552829"/>
                <a:gd name="connsiteX54" fmla="*/ 255729 w 536039"/>
                <a:gd name="connsiteY54" fmla="*/ 327391 h 552829"/>
                <a:gd name="connsiteX55" fmla="*/ 267260 w 536039"/>
                <a:gd name="connsiteY55" fmla="*/ 315852 h 552829"/>
                <a:gd name="connsiteX56" fmla="*/ 278799 w 536039"/>
                <a:gd name="connsiteY56" fmla="*/ 327391 h 552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36039" h="552829">
                  <a:moveTo>
                    <a:pt x="326904" y="552802"/>
                  </a:moveTo>
                  <a:cubicBezTo>
                    <a:pt x="302843" y="552810"/>
                    <a:pt x="280410" y="540659"/>
                    <a:pt x="267260" y="520501"/>
                  </a:cubicBezTo>
                  <a:cubicBezTo>
                    <a:pt x="256027" y="537753"/>
                    <a:pt x="237872" y="549293"/>
                    <a:pt x="217490" y="552140"/>
                  </a:cubicBezTo>
                  <a:cubicBezTo>
                    <a:pt x="197108" y="554997"/>
                    <a:pt x="176484" y="548890"/>
                    <a:pt x="160945" y="535387"/>
                  </a:cubicBezTo>
                  <a:cubicBezTo>
                    <a:pt x="145406" y="521892"/>
                    <a:pt x="136466" y="502321"/>
                    <a:pt x="136441" y="481738"/>
                  </a:cubicBezTo>
                  <a:lnTo>
                    <a:pt x="136441" y="234762"/>
                  </a:lnTo>
                  <a:lnTo>
                    <a:pt x="101831" y="274450"/>
                  </a:lnTo>
                  <a:lnTo>
                    <a:pt x="101831" y="274442"/>
                  </a:lnTo>
                  <a:cubicBezTo>
                    <a:pt x="88183" y="289514"/>
                    <a:pt x="67696" y="296410"/>
                    <a:pt x="47714" y="292669"/>
                  </a:cubicBezTo>
                  <a:cubicBezTo>
                    <a:pt x="27733" y="288919"/>
                    <a:pt x="11132" y="275070"/>
                    <a:pt x="3867" y="256087"/>
                  </a:cubicBezTo>
                  <a:cubicBezTo>
                    <a:pt x="-3400" y="237104"/>
                    <a:pt x="-294" y="215706"/>
                    <a:pt x="12082" y="199572"/>
                  </a:cubicBezTo>
                  <a:lnTo>
                    <a:pt x="155246" y="18806"/>
                  </a:lnTo>
                  <a:cubicBezTo>
                    <a:pt x="164644" y="6912"/>
                    <a:pt x="178969" y="-16"/>
                    <a:pt x="194120" y="0"/>
                  </a:cubicBezTo>
                  <a:lnTo>
                    <a:pt x="340744" y="0"/>
                  </a:lnTo>
                  <a:cubicBezTo>
                    <a:pt x="355905" y="-16"/>
                    <a:pt x="370227" y="6912"/>
                    <a:pt x="379627" y="18806"/>
                  </a:cubicBezTo>
                  <a:lnTo>
                    <a:pt x="522557" y="199572"/>
                  </a:lnTo>
                  <a:cubicBezTo>
                    <a:pt x="535931" y="215731"/>
                    <a:pt x="539665" y="237796"/>
                    <a:pt x="532366" y="257455"/>
                  </a:cubicBezTo>
                  <a:cubicBezTo>
                    <a:pt x="525060" y="277114"/>
                    <a:pt x="507823" y="291389"/>
                    <a:pt x="487143" y="294889"/>
                  </a:cubicBezTo>
                  <a:cubicBezTo>
                    <a:pt x="466462" y="298398"/>
                    <a:pt x="445483" y="290600"/>
                    <a:pt x="432109" y="274442"/>
                  </a:cubicBezTo>
                  <a:lnTo>
                    <a:pt x="397499" y="234754"/>
                  </a:lnTo>
                  <a:lnTo>
                    <a:pt x="397507" y="481750"/>
                  </a:lnTo>
                  <a:cubicBezTo>
                    <a:pt x="397507" y="500516"/>
                    <a:pt x="390080" y="518525"/>
                    <a:pt x="376851" y="531841"/>
                  </a:cubicBezTo>
                  <a:cubicBezTo>
                    <a:pt x="363630" y="545151"/>
                    <a:pt x="345669" y="552691"/>
                    <a:pt x="326904" y="552812"/>
                  </a:cubicBezTo>
                  <a:close/>
                  <a:moveTo>
                    <a:pt x="278799" y="327395"/>
                  </a:moveTo>
                  <a:lnTo>
                    <a:pt x="278799" y="481743"/>
                  </a:lnTo>
                  <a:cubicBezTo>
                    <a:pt x="278799" y="498932"/>
                    <a:pt x="287964" y="514817"/>
                    <a:pt x="302851" y="523403"/>
                  </a:cubicBezTo>
                  <a:cubicBezTo>
                    <a:pt x="317738" y="531997"/>
                    <a:pt x="336069" y="531997"/>
                    <a:pt x="350957" y="523403"/>
                  </a:cubicBezTo>
                  <a:cubicBezTo>
                    <a:pt x="365844" y="514817"/>
                    <a:pt x="375010" y="498932"/>
                    <a:pt x="375010" y="481743"/>
                  </a:cubicBezTo>
                  <a:lnTo>
                    <a:pt x="375010" y="203847"/>
                  </a:lnTo>
                  <a:cubicBezTo>
                    <a:pt x="374962" y="198995"/>
                    <a:pt x="377955" y="194633"/>
                    <a:pt x="382493" y="192927"/>
                  </a:cubicBezTo>
                  <a:cubicBezTo>
                    <a:pt x="387040" y="191221"/>
                    <a:pt x="392158" y="192541"/>
                    <a:pt x="395312" y="196235"/>
                  </a:cubicBezTo>
                  <a:lnTo>
                    <a:pt x="449878" y="259339"/>
                  </a:lnTo>
                  <a:lnTo>
                    <a:pt x="449878" y="259331"/>
                  </a:lnTo>
                  <a:cubicBezTo>
                    <a:pt x="456251" y="266855"/>
                    <a:pt x="465521" y="271305"/>
                    <a:pt x="475371" y="271562"/>
                  </a:cubicBezTo>
                  <a:cubicBezTo>
                    <a:pt x="485196" y="271852"/>
                    <a:pt x="494700" y="268094"/>
                    <a:pt x="501677" y="261182"/>
                  </a:cubicBezTo>
                  <a:cubicBezTo>
                    <a:pt x="507801" y="255050"/>
                    <a:pt x="511470" y="246882"/>
                    <a:pt x="511977" y="238231"/>
                  </a:cubicBezTo>
                  <a:cubicBezTo>
                    <a:pt x="512492" y="229573"/>
                    <a:pt x="509813" y="221035"/>
                    <a:pt x="504446" y="214228"/>
                  </a:cubicBezTo>
                  <a:lnTo>
                    <a:pt x="361515" y="33115"/>
                  </a:lnTo>
                  <a:cubicBezTo>
                    <a:pt x="356494" y="26758"/>
                    <a:pt x="348841" y="23064"/>
                    <a:pt x="340746" y="23072"/>
                  </a:cubicBezTo>
                  <a:lnTo>
                    <a:pt x="193898" y="23072"/>
                  </a:lnTo>
                  <a:cubicBezTo>
                    <a:pt x="185802" y="23064"/>
                    <a:pt x="178150" y="26758"/>
                    <a:pt x="173129" y="33115"/>
                  </a:cubicBezTo>
                  <a:lnTo>
                    <a:pt x="30198" y="214228"/>
                  </a:lnTo>
                  <a:cubicBezTo>
                    <a:pt x="24437" y="221333"/>
                    <a:pt x="21653" y="230394"/>
                    <a:pt x="22417" y="239504"/>
                  </a:cubicBezTo>
                  <a:cubicBezTo>
                    <a:pt x="23189" y="248621"/>
                    <a:pt x="27454" y="257087"/>
                    <a:pt x="34326" y="263122"/>
                  </a:cubicBezTo>
                  <a:cubicBezTo>
                    <a:pt x="41190" y="269166"/>
                    <a:pt x="50131" y="272312"/>
                    <a:pt x="59263" y="271910"/>
                  </a:cubicBezTo>
                  <a:cubicBezTo>
                    <a:pt x="69120" y="271652"/>
                    <a:pt x="78391" y="267202"/>
                    <a:pt x="84764" y="259678"/>
                  </a:cubicBezTo>
                  <a:lnTo>
                    <a:pt x="139330" y="196574"/>
                  </a:lnTo>
                  <a:lnTo>
                    <a:pt x="139330" y="196582"/>
                  </a:lnTo>
                  <a:cubicBezTo>
                    <a:pt x="142500" y="192985"/>
                    <a:pt x="147562" y="191721"/>
                    <a:pt x="152052" y="193419"/>
                  </a:cubicBezTo>
                  <a:cubicBezTo>
                    <a:pt x="156534" y="195109"/>
                    <a:pt x="159511" y="199398"/>
                    <a:pt x="159511" y="204194"/>
                  </a:cubicBezTo>
                  <a:lnTo>
                    <a:pt x="159511" y="481740"/>
                  </a:lnTo>
                  <a:cubicBezTo>
                    <a:pt x="159511" y="498929"/>
                    <a:pt x="168685" y="514814"/>
                    <a:pt x="183564" y="523400"/>
                  </a:cubicBezTo>
                  <a:cubicBezTo>
                    <a:pt x="198451" y="531994"/>
                    <a:pt x="216790" y="531994"/>
                    <a:pt x="231676" y="523400"/>
                  </a:cubicBezTo>
                  <a:cubicBezTo>
                    <a:pt x="246555" y="514814"/>
                    <a:pt x="255729" y="498929"/>
                    <a:pt x="255729" y="481740"/>
                  </a:cubicBezTo>
                  <a:lnTo>
                    <a:pt x="255729" y="327391"/>
                  </a:lnTo>
                  <a:cubicBezTo>
                    <a:pt x="255729" y="321018"/>
                    <a:pt x="260895" y="315852"/>
                    <a:pt x="267260" y="315852"/>
                  </a:cubicBezTo>
                  <a:cubicBezTo>
                    <a:pt x="273633" y="315852"/>
                    <a:pt x="278799" y="321018"/>
                    <a:pt x="278799" y="327391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xmlns="" id="{CFF2D6BF-0BD5-9494-1601-11AF586A18CB}"/>
                </a:ext>
              </a:extLst>
            </p:cNvPr>
            <p:cNvSpPr/>
            <p:nvPr/>
          </p:nvSpPr>
          <p:spPr>
            <a:xfrm>
              <a:off x="677539" y="1843893"/>
              <a:ext cx="229102" cy="229104"/>
            </a:xfrm>
            <a:custGeom>
              <a:avLst/>
              <a:gdLst>
                <a:gd name="connsiteX0" fmla="*/ 114547 w 229102"/>
                <a:gd name="connsiteY0" fmla="*/ 229103 h 229104"/>
                <a:gd name="connsiteX1" fmla="*/ 33547 w 229102"/>
                <a:gd name="connsiteY1" fmla="*/ 195556 h 229104"/>
                <a:gd name="connsiteX2" fmla="*/ 0 w 229102"/>
                <a:gd name="connsiteY2" fmla="*/ 114556 h 229104"/>
                <a:gd name="connsiteX3" fmla="*/ 33547 w 229102"/>
                <a:gd name="connsiteY3" fmla="*/ 33556 h 229104"/>
                <a:gd name="connsiteX4" fmla="*/ 114547 w 229102"/>
                <a:gd name="connsiteY4" fmla="*/ 0 h 229104"/>
                <a:gd name="connsiteX5" fmla="*/ 195547 w 229102"/>
                <a:gd name="connsiteY5" fmla="*/ 33556 h 229104"/>
                <a:gd name="connsiteX6" fmla="*/ 229103 w 229102"/>
                <a:gd name="connsiteY6" fmla="*/ 114556 h 229104"/>
                <a:gd name="connsiteX7" fmla="*/ 195514 w 229102"/>
                <a:gd name="connsiteY7" fmla="*/ 195525 h 229104"/>
                <a:gd name="connsiteX8" fmla="*/ 114545 w 229102"/>
                <a:gd name="connsiteY8" fmla="*/ 229105 h 229104"/>
                <a:gd name="connsiteX9" fmla="*/ 114547 w 229102"/>
                <a:gd name="connsiteY9" fmla="*/ 23181 h 229104"/>
                <a:gd name="connsiteX10" fmla="*/ 114547 w 229102"/>
                <a:gd name="connsiteY10" fmla="*/ 23189 h 229104"/>
                <a:gd name="connsiteX11" fmla="*/ 49850 w 229102"/>
                <a:gd name="connsiteY11" fmla="*/ 49994 h 229104"/>
                <a:gd name="connsiteX12" fmla="*/ 23070 w 229102"/>
                <a:gd name="connsiteY12" fmla="*/ 114708 h 229104"/>
                <a:gd name="connsiteX13" fmla="*/ 49906 w 229102"/>
                <a:gd name="connsiteY13" fmla="*/ 179397 h 229104"/>
                <a:gd name="connsiteX14" fmla="*/ 114628 w 229102"/>
                <a:gd name="connsiteY14" fmla="*/ 206152 h 229104"/>
                <a:gd name="connsiteX15" fmla="*/ 179302 w 229102"/>
                <a:gd name="connsiteY15" fmla="*/ 179283 h 229104"/>
                <a:gd name="connsiteX16" fmla="*/ 206035 w 229102"/>
                <a:gd name="connsiteY16" fmla="*/ 114553 h 229104"/>
                <a:gd name="connsiteX17" fmla="*/ 179199 w 229102"/>
                <a:gd name="connsiteY17" fmla="*/ 49937 h 229104"/>
                <a:gd name="connsiteX18" fmla="*/ 114549 w 229102"/>
                <a:gd name="connsiteY18" fmla="*/ 23189 h 22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9102" h="229104">
                  <a:moveTo>
                    <a:pt x="114547" y="229103"/>
                  </a:moveTo>
                  <a:cubicBezTo>
                    <a:pt x="84170" y="229103"/>
                    <a:pt x="55031" y="217040"/>
                    <a:pt x="33547" y="195556"/>
                  </a:cubicBezTo>
                  <a:cubicBezTo>
                    <a:pt x="12061" y="174070"/>
                    <a:pt x="0" y="144933"/>
                    <a:pt x="0" y="114556"/>
                  </a:cubicBezTo>
                  <a:cubicBezTo>
                    <a:pt x="0" y="84170"/>
                    <a:pt x="12062" y="55031"/>
                    <a:pt x="33547" y="33556"/>
                  </a:cubicBezTo>
                  <a:cubicBezTo>
                    <a:pt x="55033" y="12070"/>
                    <a:pt x="84170" y="0"/>
                    <a:pt x="114547" y="0"/>
                  </a:cubicBezTo>
                  <a:cubicBezTo>
                    <a:pt x="144933" y="0"/>
                    <a:pt x="174072" y="12070"/>
                    <a:pt x="195547" y="33556"/>
                  </a:cubicBezTo>
                  <a:cubicBezTo>
                    <a:pt x="217033" y="55033"/>
                    <a:pt x="229103" y="84170"/>
                    <a:pt x="229103" y="114556"/>
                  </a:cubicBezTo>
                  <a:cubicBezTo>
                    <a:pt x="229071" y="144924"/>
                    <a:pt x="216992" y="174047"/>
                    <a:pt x="195514" y="195525"/>
                  </a:cubicBezTo>
                  <a:cubicBezTo>
                    <a:pt x="174037" y="217002"/>
                    <a:pt x="144922" y="229080"/>
                    <a:pt x="114545" y="229105"/>
                  </a:cubicBezTo>
                  <a:close/>
                  <a:moveTo>
                    <a:pt x="114547" y="23181"/>
                  </a:moveTo>
                  <a:lnTo>
                    <a:pt x="114547" y="23189"/>
                  </a:lnTo>
                  <a:cubicBezTo>
                    <a:pt x="90278" y="23189"/>
                    <a:pt x="67006" y="32830"/>
                    <a:pt x="49850" y="49994"/>
                  </a:cubicBezTo>
                  <a:cubicBezTo>
                    <a:pt x="32695" y="67159"/>
                    <a:pt x="23062" y="90439"/>
                    <a:pt x="23070" y="114708"/>
                  </a:cubicBezTo>
                  <a:cubicBezTo>
                    <a:pt x="23078" y="138977"/>
                    <a:pt x="32735" y="162249"/>
                    <a:pt x="49906" y="179397"/>
                  </a:cubicBezTo>
                  <a:cubicBezTo>
                    <a:pt x="67078" y="196545"/>
                    <a:pt x="90359" y="206169"/>
                    <a:pt x="114628" y="206152"/>
                  </a:cubicBezTo>
                  <a:cubicBezTo>
                    <a:pt x="138897" y="206128"/>
                    <a:pt x="162161" y="196464"/>
                    <a:pt x="179302" y="179283"/>
                  </a:cubicBezTo>
                  <a:cubicBezTo>
                    <a:pt x="196450" y="162111"/>
                    <a:pt x="206066" y="138822"/>
                    <a:pt x="206035" y="114553"/>
                  </a:cubicBezTo>
                  <a:cubicBezTo>
                    <a:pt x="206003" y="90307"/>
                    <a:pt x="196346" y="67068"/>
                    <a:pt x="179199" y="49937"/>
                  </a:cubicBezTo>
                  <a:cubicBezTo>
                    <a:pt x="162043" y="32805"/>
                    <a:pt x="138796" y="23189"/>
                    <a:pt x="114549" y="23189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xmlns="" id="{A848B502-FB5C-CB2E-89B5-EF32BAB55AF9}"/>
                </a:ext>
              </a:extLst>
            </p:cNvPr>
            <p:cNvSpPr/>
            <p:nvPr/>
          </p:nvSpPr>
          <p:spPr>
            <a:xfrm>
              <a:off x="1421868" y="1840613"/>
              <a:ext cx="220945" cy="196080"/>
            </a:xfrm>
            <a:custGeom>
              <a:avLst/>
              <a:gdLst>
                <a:gd name="connsiteX0" fmla="*/ 144971 w 220945"/>
                <a:gd name="connsiteY0" fmla="*/ 196065 h 196080"/>
                <a:gd name="connsiteX1" fmla="*/ 116823 w 220945"/>
                <a:gd name="connsiteY1" fmla="*/ 191100 h 196080"/>
                <a:gd name="connsiteX2" fmla="*/ 88788 w 220945"/>
                <a:gd name="connsiteY2" fmla="*/ 161222 h 196080"/>
                <a:gd name="connsiteX3" fmla="*/ 54177 w 220945"/>
                <a:gd name="connsiteY3" fmla="*/ 107927 h 196080"/>
                <a:gd name="connsiteX4" fmla="*/ 43684 w 220945"/>
                <a:gd name="connsiteY4" fmla="*/ 107927 h 196080"/>
                <a:gd name="connsiteX5" fmla="*/ 28395 w 220945"/>
                <a:gd name="connsiteY5" fmla="*/ 102214 h 196080"/>
                <a:gd name="connsiteX6" fmla="*/ 34108 w 220945"/>
                <a:gd name="connsiteY6" fmla="*/ 86932 h 196080"/>
                <a:gd name="connsiteX7" fmla="*/ 63527 w 220945"/>
                <a:gd name="connsiteY7" fmla="*/ 86932 h 196080"/>
                <a:gd name="connsiteX8" fmla="*/ 111052 w 220945"/>
                <a:gd name="connsiteY8" fmla="*/ 153842 h 196080"/>
                <a:gd name="connsiteX9" fmla="*/ 126277 w 220945"/>
                <a:gd name="connsiteY9" fmla="*/ 169871 h 196080"/>
                <a:gd name="connsiteX10" fmla="*/ 167349 w 220945"/>
                <a:gd name="connsiteY10" fmla="*/ 170797 h 196080"/>
                <a:gd name="connsiteX11" fmla="*/ 158812 w 220945"/>
                <a:gd name="connsiteY11" fmla="*/ 163764 h 196080"/>
                <a:gd name="connsiteX12" fmla="*/ 134936 w 220945"/>
                <a:gd name="connsiteY12" fmla="*/ 104466 h 196080"/>
                <a:gd name="connsiteX13" fmla="*/ 123397 w 220945"/>
                <a:gd name="connsiteY13" fmla="*/ 41821 h 196080"/>
                <a:gd name="connsiteX14" fmla="*/ 91555 w 220945"/>
                <a:gd name="connsiteY14" fmla="*/ 23594 h 196080"/>
                <a:gd name="connsiteX15" fmla="*/ 20839 w 220945"/>
                <a:gd name="connsiteY15" fmla="*/ 78852 h 196080"/>
                <a:gd name="connsiteX16" fmla="*/ 13266 w 220945"/>
                <a:gd name="connsiteY16" fmla="*/ 83415 h 196080"/>
                <a:gd name="connsiteX17" fmla="*/ 4688 w 220945"/>
                <a:gd name="connsiteY17" fmla="*/ 81274 h 196080"/>
                <a:gd name="connsiteX18" fmla="*/ 126 w 220945"/>
                <a:gd name="connsiteY18" fmla="*/ 73702 h 196080"/>
                <a:gd name="connsiteX19" fmla="*/ 2266 w 220945"/>
                <a:gd name="connsiteY19" fmla="*/ 65124 h 196080"/>
                <a:gd name="connsiteX20" fmla="*/ 86599 w 220945"/>
                <a:gd name="connsiteY20" fmla="*/ 1103 h 196080"/>
                <a:gd name="connsiteX21" fmla="*/ 122079 w 220945"/>
                <a:gd name="connsiteY21" fmla="*/ 6518 h 196080"/>
                <a:gd name="connsiteX22" fmla="*/ 145207 w 220945"/>
                <a:gd name="connsiteY22" fmla="*/ 33982 h 196080"/>
                <a:gd name="connsiteX23" fmla="*/ 158009 w 220945"/>
                <a:gd name="connsiteY23" fmla="*/ 104466 h 196080"/>
                <a:gd name="connsiteX24" fmla="*/ 173814 w 220945"/>
                <a:gd name="connsiteY24" fmla="*/ 147034 h 196080"/>
                <a:gd name="connsiteX25" fmla="*/ 207732 w 220945"/>
                <a:gd name="connsiteY25" fmla="*/ 157415 h 196080"/>
                <a:gd name="connsiteX26" fmla="*/ 220438 w 220945"/>
                <a:gd name="connsiteY26" fmla="*/ 165446 h 196080"/>
                <a:gd name="connsiteX27" fmla="*/ 214419 w 220945"/>
                <a:gd name="connsiteY27" fmla="*/ 179222 h 196080"/>
                <a:gd name="connsiteX28" fmla="*/ 144974 w 220945"/>
                <a:gd name="connsiteY28" fmla="*/ 196064 h 196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0945" h="196080">
                  <a:moveTo>
                    <a:pt x="144971" y="196065"/>
                  </a:moveTo>
                  <a:cubicBezTo>
                    <a:pt x="135355" y="196258"/>
                    <a:pt x="125795" y="194577"/>
                    <a:pt x="116823" y="191100"/>
                  </a:cubicBezTo>
                  <a:cubicBezTo>
                    <a:pt x="103593" y="185669"/>
                    <a:pt x="93365" y="174773"/>
                    <a:pt x="88788" y="161222"/>
                  </a:cubicBezTo>
                  <a:cubicBezTo>
                    <a:pt x="83018" y="143921"/>
                    <a:pt x="68485" y="114389"/>
                    <a:pt x="54177" y="107927"/>
                  </a:cubicBezTo>
                  <a:cubicBezTo>
                    <a:pt x="50854" y="106366"/>
                    <a:pt x="47008" y="106366"/>
                    <a:pt x="43684" y="107927"/>
                  </a:cubicBezTo>
                  <a:cubicBezTo>
                    <a:pt x="37882" y="110566"/>
                    <a:pt x="31043" y="108015"/>
                    <a:pt x="28395" y="102214"/>
                  </a:cubicBezTo>
                  <a:cubicBezTo>
                    <a:pt x="25756" y="96420"/>
                    <a:pt x="28306" y="89572"/>
                    <a:pt x="34108" y="86932"/>
                  </a:cubicBezTo>
                  <a:cubicBezTo>
                    <a:pt x="43451" y="82668"/>
                    <a:pt x="54185" y="82668"/>
                    <a:pt x="63527" y="86932"/>
                  </a:cubicBezTo>
                  <a:cubicBezTo>
                    <a:pt x="92368" y="99623"/>
                    <a:pt x="109668" y="148307"/>
                    <a:pt x="111052" y="153842"/>
                  </a:cubicBezTo>
                  <a:cubicBezTo>
                    <a:pt x="113514" y="161173"/>
                    <a:pt x="119083" y="167039"/>
                    <a:pt x="126277" y="169871"/>
                  </a:cubicBezTo>
                  <a:cubicBezTo>
                    <a:pt x="139611" y="174031"/>
                    <a:pt x="153846" y="174345"/>
                    <a:pt x="167349" y="170797"/>
                  </a:cubicBezTo>
                  <a:cubicBezTo>
                    <a:pt x="164299" y="168713"/>
                    <a:pt x="161443" y="166355"/>
                    <a:pt x="158812" y="163764"/>
                  </a:cubicBezTo>
                  <a:cubicBezTo>
                    <a:pt x="142774" y="148297"/>
                    <a:pt x="134083" y="126731"/>
                    <a:pt x="134936" y="104466"/>
                  </a:cubicBezTo>
                  <a:cubicBezTo>
                    <a:pt x="134856" y="83060"/>
                    <a:pt x="130945" y="61848"/>
                    <a:pt x="123397" y="41821"/>
                  </a:cubicBezTo>
                  <a:cubicBezTo>
                    <a:pt x="118866" y="28616"/>
                    <a:pt x="105243" y="20811"/>
                    <a:pt x="91555" y="23594"/>
                  </a:cubicBezTo>
                  <a:cubicBezTo>
                    <a:pt x="56252" y="31327"/>
                    <a:pt x="21185" y="78395"/>
                    <a:pt x="20839" y="78852"/>
                  </a:cubicBezTo>
                  <a:cubicBezTo>
                    <a:pt x="19020" y="81323"/>
                    <a:pt x="16300" y="82964"/>
                    <a:pt x="13266" y="83415"/>
                  </a:cubicBezTo>
                  <a:cubicBezTo>
                    <a:pt x="10241" y="83865"/>
                    <a:pt x="7151" y="83101"/>
                    <a:pt x="4688" y="81274"/>
                  </a:cubicBezTo>
                  <a:cubicBezTo>
                    <a:pt x="2226" y="79456"/>
                    <a:pt x="584" y="76736"/>
                    <a:pt x="126" y="73702"/>
                  </a:cubicBezTo>
                  <a:cubicBezTo>
                    <a:pt x="-325" y="70676"/>
                    <a:pt x="448" y="67586"/>
                    <a:pt x="2266" y="65124"/>
                  </a:cubicBezTo>
                  <a:cubicBezTo>
                    <a:pt x="3884" y="62935"/>
                    <a:pt x="42758" y="10669"/>
                    <a:pt x="86599" y="1103"/>
                  </a:cubicBezTo>
                  <a:cubicBezTo>
                    <a:pt x="98694" y="-1456"/>
                    <a:pt x="111303" y="475"/>
                    <a:pt x="122079" y="6518"/>
                  </a:cubicBezTo>
                  <a:cubicBezTo>
                    <a:pt x="132862" y="12570"/>
                    <a:pt x="141078" y="22322"/>
                    <a:pt x="145207" y="33982"/>
                  </a:cubicBezTo>
                  <a:cubicBezTo>
                    <a:pt x="153519" y="56554"/>
                    <a:pt x="157857" y="80405"/>
                    <a:pt x="158009" y="104466"/>
                  </a:cubicBezTo>
                  <a:cubicBezTo>
                    <a:pt x="157148" y="120230"/>
                    <a:pt x="162878" y="135648"/>
                    <a:pt x="173814" y="147034"/>
                  </a:cubicBezTo>
                  <a:cubicBezTo>
                    <a:pt x="182706" y="155886"/>
                    <a:pt x="195403" y="159772"/>
                    <a:pt x="207732" y="157415"/>
                  </a:cubicBezTo>
                  <a:cubicBezTo>
                    <a:pt x="213365" y="156586"/>
                    <a:pt x="218764" y="159998"/>
                    <a:pt x="220438" y="165446"/>
                  </a:cubicBezTo>
                  <a:cubicBezTo>
                    <a:pt x="222104" y="170893"/>
                    <a:pt x="219553" y="176744"/>
                    <a:pt x="214419" y="179222"/>
                  </a:cubicBezTo>
                  <a:cubicBezTo>
                    <a:pt x="192548" y="189176"/>
                    <a:pt x="168977" y="194889"/>
                    <a:pt x="144974" y="196064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xmlns="" id="{2DD25E9C-C4B3-1B53-D32C-146696ADCF32}"/>
                </a:ext>
              </a:extLst>
            </p:cNvPr>
            <p:cNvSpPr/>
            <p:nvPr/>
          </p:nvSpPr>
          <p:spPr>
            <a:xfrm>
              <a:off x="1106481" y="2106565"/>
              <a:ext cx="536807" cy="566538"/>
            </a:xfrm>
            <a:custGeom>
              <a:avLst/>
              <a:gdLst>
                <a:gd name="connsiteX0" fmla="*/ 327693 w 536807"/>
                <a:gd name="connsiteY0" fmla="*/ 566535 h 566538"/>
                <a:gd name="connsiteX1" fmla="*/ 268514 w 536807"/>
                <a:gd name="connsiteY1" fmla="*/ 534469 h 566538"/>
                <a:gd name="connsiteX2" fmla="*/ 219187 w 536807"/>
                <a:gd name="connsiteY2" fmla="*/ 565466 h 566538"/>
                <a:gd name="connsiteX3" fmla="*/ 163326 w 536807"/>
                <a:gd name="connsiteY3" fmla="*/ 548921 h 566538"/>
                <a:gd name="connsiteX4" fmla="*/ 138847 w 536807"/>
                <a:gd name="connsiteY4" fmla="*/ 496053 h 566538"/>
                <a:gd name="connsiteX5" fmla="*/ 138847 w 536807"/>
                <a:gd name="connsiteY5" fmla="*/ 399152 h 566538"/>
                <a:gd name="connsiteX6" fmla="*/ 93398 w 536807"/>
                <a:gd name="connsiteY6" fmla="*/ 399152 h 566538"/>
                <a:gd name="connsiteX7" fmla="*/ 84168 w 536807"/>
                <a:gd name="connsiteY7" fmla="*/ 394533 h 566538"/>
                <a:gd name="connsiteX8" fmla="*/ 82326 w 536807"/>
                <a:gd name="connsiteY8" fmla="*/ 384385 h 566538"/>
                <a:gd name="connsiteX9" fmla="*/ 122706 w 536807"/>
                <a:gd name="connsiteY9" fmla="*/ 247685 h 566538"/>
                <a:gd name="connsiteX10" fmla="*/ 92708 w 536807"/>
                <a:gd name="connsiteY10" fmla="*/ 276871 h 566538"/>
                <a:gd name="connsiteX11" fmla="*/ 51065 w 536807"/>
                <a:gd name="connsiteY11" fmla="*/ 292675 h 566538"/>
                <a:gd name="connsiteX12" fmla="*/ 16319 w 536807"/>
                <a:gd name="connsiteY12" fmla="*/ 277314 h 566538"/>
                <a:gd name="connsiteX13" fmla="*/ 176 w 536807"/>
                <a:gd name="connsiteY13" fmla="*/ 242922 h 566538"/>
                <a:gd name="connsiteX14" fmla="*/ 10573 w 536807"/>
                <a:gd name="connsiteY14" fmla="*/ 206381 h 566538"/>
                <a:gd name="connsiteX15" fmla="*/ 148312 w 536807"/>
                <a:gd name="connsiteY15" fmla="*/ 20077 h 566538"/>
                <a:gd name="connsiteX16" fmla="*/ 188001 w 536807"/>
                <a:gd name="connsiteY16" fmla="*/ 0 h 566538"/>
                <a:gd name="connsiteX17" fmla="*/ 349502 w 536807"/>
                <a:gd name="connsiteY17" fmla="*/ 0 h 566538"/>
                <a:gd name="connsiteX18" fmla="*/ 389069 w 536807"/>
                <a:gd name="connsiteY18" fmla="*/ 20077 h 566538"/>
                <a:gd name="connsiteX19" fmla="*/ 526237 w 536807"/>
                <a:gd name="connsiteY19" fmla="*/ 206847 h 566538"/>
                <a:gd name="connsiteX20" fmla="*/ 536634 w 536807"/>
                <a:gd name="connsiteY20" fmla="*/ 243348 h 566538"/>
                <a:gd name="connsiteX21" fmla="*/ 520548 w 536807"/>
                <a:gd name="connsiteY21" fmla="*/ 277726 h 566538"/>
                <a:gd name="connsiteX22" fmla="*/ 485857 w 536807"/>
                <a:gd name="connsiteY22" fmla="*/ 293136 h 566538"/>
                <a:gd name="connsiteX23" fmla="*/ 444214 w 536807"/>
                <a:gd name="connsiteY23" fmla="*/ 276873 h 566538"/>
                <a:gd name="connsiteX24" fmla="*/ 414222 w 536807"/>
                <a:gd name="connsiteY24" fmla="*/ 246994 h 566538"/>
                <a:gd name="connsiteX25" fmla="*/ 454603 w 536807"/>
                <a:gd name="connsiteY25" fmla="*/ 383695 h 566538"/>
                <a:gd name="connsiteX26" fmla="*/ 454595 w 536807"/>
                <a:gd name="connsiteY26" fmla="*/ 383695 h 566538"/>
                <a:gd name="connsiteX27" fmla="*/ 452615 w 536807"/>
                <a:gd name="connsiteY27" fmla="*/ 394035 h 566538"/>
                <a:gd name="connsiteX28" fmla="*/ 443055 w 536807"/>
                <a:gd name="connsiteY28" fmla="*/ 398461 h 566538"/>
                <a:gd name="connsiteX29" fmla="*/ 398411 w 536807"/>
                <a:gd name="connsiteY29" fmla="*/ 398461 h 566538"/>
                <a:gd name="connsiteX30" fmla="*/ 398411 w 536807"/>
                <a:gd name="connsiteY30" fmla="*/ 496055 h 566538"/>
                <a:gd name="connsiteX31" fmla="*/ 377586 w 536807"/>
                <a:gd name="connsiteY31" fmla="*/ 545874 h 566538"/>
                <a:gd name="connsiteX32" fmla="*/ 327694 w 536807"/>
                <a:gd name="connsiteY32" fmla="*/ 566538 h 566538"/>
                <a:gd name="connsiteX33" fmla="*/ 280055 w 536807"/>
                <a:gd name="connsiteY33" fmla="*/ 394307 h 566538"/>
                <a:gd name="connsiteX34" fmla="*/ 280055 w 536807"/>
                <a:gd name="connsiteY34" fmla="*/ 496053 h 566538"/>
                <a:gd name="connsiteX35" fmla="*/ 303873 w 536807"/>
                <a:gd name="connsiteY35" fmla="*/ 537318 h 566538"/>
                <a:gd name="connsiteX36" fmla="*/ 351519 w 536807"/>
                <a:gd name="connsiteY36" fmla="*/ 537318 h 566538"/>
                <a:gd name="connsiteX37" fmla="*/ 375337 w 536807"/>
                <a:gd name="connsiteY37" fmla="*/ 496053 h 566538"/>
                <a:gd name="connsiteX38" fmla="*/ 375337 w 536807"/>
                <a:gd name="connsiteY38" fmla="*/ 387612 h 566538"/>
                <a:gd name="connsiteX39" fmla="*/ 386876 w 536807"/>
                <a:gd name="connsiteY39" fmla="*/ 376080 h 566538"/>
                <a:gd name="connsiteX40" fmla="*/ 428173 w 536807"/>
                <a:gd name="connsiteY40" fmla="*/ 376080 h 566538"/>
                <a:gd name="connsiteX41" fmla="*/ 379264 w 536807"/>
                <a:gd name="connsiteY41" fmla="*/ 210418 h 566538"/>
                <a:gd name="connsiteX42" fmla="*/ 384454 w 536807"/>
                <a:gd name="connsiteY42" fmla="*/ 197269 h 566538"/>
                <a:gd name="connsiteX43" fmla="*/ 398529 w 536807"/>
                <a:gd name="connsiteY43" fmla="*/ 198999 h 566538"/>
                <a:gd name="connsiteX44" fmla="*/ 460473 w 536807"/>
                <a:gd name="connsiteY44" fmla="*/ 261066 h 566538"/>
                <a:gd name="connsiteX45" fmla="*/ 489740 w 536807"/>
                <a:gd name="connsiteY45" fmla="*/ 270987 h 566538"/>
                <a:gd name="connsiteX46" fmla="*/ 513237 w 536807"/>
                <a:gd name="connsiteY46" fmla="*/ 250910 h 566538"/>
                <a:gd name="connsiteX47" fmla="*/ 508006 w 536807"/>
                <a:gd name="connsiteY47" fmla="*/ 220453 h 566538"/>
                <a:gd name="connsiteX48" fmla="*/ 369566 w 536807"/>
                <a:gd name="connsiteY48" fmla="*/ 33683 h 566538"/>
                <a:gd name="connsiteX49" fmla="*/ 349039 w 536807"/>
                <a:gd name="connsiteY49" fmla="*/ 23070 h 566538"/>
                <a:gd name="connsiteX50" fmla="*/ 187529 w 536807"/>
                <a:gd name="connsiteY50" fmla="*/ 23070 h 566538"/>
                <a:gd name="connsiteX51" fmla="*/ 166422 w 536807"/>
                <a:gd name="connsiteY51" fmla="*/ 33683 h 566538"/>
                <a:gd name="connsiteX52" fmla="*/ 29254 w 536807"/>
                <a:gd name="connsiteY52" fmla="*/ 220453 h 566538"/>
                <a:gd name="connsiteX53" fmla="*/ 25585 w 536807"/>
                <a:gd name="connsiteY53" fmla="*/ 249784 h 566538"/>
                <a:gd name="connsiteX54" fmla="*/ 47987 w 536807"/>
                <a:gd name="connsiteY54" fmla="*/ 269056 h 566538"/>
                <a:gd name="connsiteX55" fmla="*/ 76440 w 536807"/>
                <a:gd name="connsiteY55" fmla="*/ 261065 h 566538"/>
                <a:gd name="connsiteX56" fmla="*/ 138844 w 536807"/>
                <a:gd name="connsiteY56" fmla="*/ 198999 h 566538"/>
                <a:gd name="connsiteX57" fmla="*/ 152919 w 536807"/>
                <a:gd name="connsiteY57" fmla="*/ 197269 h 566538"/>
                <a:gd name="connsiteX58" fmla="*/ 157996 w 536807"/>
                <a:gd name="connsiteY58" fmla="*/ 210418 h 566538"/>
                <a:gd name="connsiteX59" fmla="*/ 108854 w 536807"/>
                <a:gd name="connsiteY59" fmla="*/ 375848 h 566538"/>
                <a:gd name="connsiteX60" fmla="*/ 150384 w 536807"/>
                <a:gd name="connsiteY60" fmla="*/ 375848 h 566538"/>
                <a:gd name="connsiteX61" fmla="*/ 158544 w 536807"/>
                <a:gd name="connsiteY61" fmla="*/ 379227 h 566538"/>
                <a:gd name="connsiteX62" fmla="*/ 161923 w 536807"/>
                <a:gd name="connsiteY62" fmla="*/ 387379 h 566538"/>
                <a:gd name="connsiteX63" fmla="*/ 161923 w 536807"/>
                <a:gd name="connsiteY63" fmla="*/ 496053 h 566538"/>
                <a:gd name="connsiteX64" fmla="*/ 186427 w 536807"/>
                <a:gd name="connsiteY64" fmla="*/ 535451 h 566538"/>
                <a:gd name="connsiteX65" fmla="*/ 232819 w 536807"/>
                <a:gd name="connsiteY65" fmla="*/ 535451 h 566538"/>
                <a:gd name="connsiteX66" fmla="*/ 257323 w 536807"/>
                <a:gd name="connsiteY66" fmla="*/ 496053 h 566538"/>
                <a:gd name="connsiteX67" fmla="*/ 257323 w 536807"/>
                <a:gd name="connsiteY67" fmla="*/ 394533 h 566538"/>
                <a:gd name="connsiteX68" fmla="*/ 268862 w 536807"/>
                <a:gd name="connsiteY68" fmla="*/ 383002 h 566538"/>
                <a:gd name="connsiteX69" fmla="*/ 280402 w 536807"/>
                <a:gd name="connsiteY69" fmla="*/ 394533 h 56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36807" h="566538">
                  <a:moveTo>
                    <a:pt x="327693" y="566535"/>
                  </a:moveTo>
                  <a:cubicBezTo>
                    <a:pt x="303809" y="566567"/>
                    <a:pt x="281536" y="554496"/>
                    <a:pt x="268514" y="534469"/>
                  </a:cubicBezTo>
                  <a:cubicBezTo>
                    <a:pt x="257289" y="551407"/>
                    <a:pt x="239320" y="562705"/>
                    <a:pt x="219187" y="565466"/>
                  </a:cubicBezTo>
                  <a:cubicBezTo>
                    <a:pt x="199054" y="568234"/>
                    <a:pt x="178704" y="562207"/>
                    <a:pt x="163326" y="548921"/>
                  </a:cubicBezTo>
                  <a:cubicBezTo>
                    <a:pt x="147956" y="535636"/>
                    <a:pt x="139032" y="516371"/>
                    <a:pt x="138847" y="496053"/>
                  </a:cubicBezTo>
                  <a:lnTo>
                    <a:pt x="138847" y="399152"/>
                  </a:lnTo>
                  <a:lnTo>
                    <a:pt x="93398" y="399152"/>
                  </a:lnTo>
                  <a:cubicBezTo>
                    <a:pt x="89769" y="399152"/>
                    <a:pt x="86349" y="397438"/>
                    <a:pt x="84168" y="394533"/>
                  </a:cubicBezTo>
                  <a:cubicBezTo>
                    <a:pt x="81988" y="391628"/>
                    <a:pt x="81304" y="387870"/>
                    <a:pt x="82326" y="384385"/>
                  </a:cubicBezTo>
                  <a:lnTo>
                    <a:pt x="122706" y="247685"/>
                  </a:lnTo>
                  <a:lnTo>
                    <a:pt x="92708" y="276871"/>
                  </a:lnTo>
                  <a:cubicBezTo>
                    <a:pt x="81788" y="287952"/>
                    <a:pt x="66587" y="293721"/>
                    <a:pt x="51065" y="292675"/>
                  </a:cubicBezTo>
                  <a:cubicBezTo>
                    <a:pt x="38005" y="291911"/>
                    <a:pt x="25669" y="286455"/>
                    <a:pt x="16319" y="277314"/>
                  </a:cubicBezTo>
                  <a:cubicBezTo>
                    <a:pt x="6968" y="268172"/>
                    <a:pt x="1239" y="255958"/>
                    <a:pt x="176" y="242922"/>
                  </a:cubicBezTo>
                  <a:cubicBezTo>
                    <a:pt x="-878" y="229886"/>
                    <a:pt x="2816" y="216914"/>
                    <a:pt x="10573" y="206381"/>
                  </a:cubicBezTo>
                  <a:lnTo>
                    <a:pt x="148312" y="20077"/>
                  </a:lnTo>
                  <a:cubicBezTo>
                    <a:pt x="157630" y="7500"/>
                    <a:pt x="172340" y="56"/>
                    <a:pt x="188001" y="0"/>
                  </a:cubicBezTo>
                  <a:lnTo>
                    <a:pt x="349502" y="0"/>
                  </a:lnTo>
                  <a:cubicBezTo>
                    <a:pt x="365129" y="40"/>
                    <a:pt x="379815" y="7484"/>
                    <a:pt x="389069" y="20077"/>
                  </a:cubicBezTo>
                  <a:lnTo>
                    <a:pt x="526237" y="206847"/>
                  </a:lnTo>
                  <a:cubicBezTo>
                    <a:pt x="533986" y="217364"/>
                    <a:pt x="537680" y="230327"/>
                    <a:pt x="536634" y="243348"/>
                  </a:cubicBezTo>
                  <a:cubicBezTo>
                    <a:pt x="535588" y="256376"/>
                    <a:pt x="529875" y="268583"/>
                    <a:pt x="520548" y="277726"/>
                  </a:cubicBezTo>
                  <a:cubicBezTo>
                    <a:pt x="511222" y="286875"/>
                    <a:pt x="498901" y="292347"/>
                    <a:pt x="485857" y="293136"/>
                  </a:cubicBezTo>
                  <a:cubicBezTo>
                    <a:pt x="470270" y="294029"/>
                    <a:pt x="455070" y="288090"/>
                    <a:pt x="444214" y="276873"/>
                  </a:cubicBezTo>
                  <a:lnTo>
                    <a:pt x="414222" y="246994"/>
                  </a:lnTo>
                  <a:lnTo>
                    <a:pt x="454603" y="383695"/>
                  </a:lnTo>
                  <a:lnTo>
                    <a:pt x="454595" y="383695"/>
                  </a:lnTo>
                  <a:cubicBezTo>
                    <a:pt x="455641" y="387260"/>
                    <a:pt x="454900" y="391106"/>
                    <a:pt x="452615" y="394035"/>
                  </a:cubicBezTo>
                  <a:cubicBezTo>
                    <a:pt x="450330" y="396965"/>
                    <a:pt x="446773" y="398606"/>
                    <a:pt x="443055" y="398461"/>
                  </a:cubicBezTo>
                  <a:lnTo>
                    <a:pt x="398411" y="398461"/>
                  </a:lnTo>
                  <a:lnTo>
                    <a:pt x="398411" y="496055"/>
                  </a:lnTo>
                  <a:cubicBezTo>
                    <a:pt x="398322" y="514764"/>
                    <a:pt x="390838" y="532667"/>
                    <a:pt x="377586" y="545874"/>
                  </a:cubicBezTo>
                  <a:cubicBezTo>
                    <a:pt x="364340" y="559079"/>
                    <a:pt x="346403" y="566515"/>
                    <a:pt x="327694" y="566538"/>
                  </a:cubicBezTo>
                  <a:close/>
                  <a:moveTo>
                    <a:pt x="280055" y="394307"/>
                  </a:moveTo>
                  <a:lnTo>
                    <a:pt x="280055" y="496053"/>
                  </a:lnTo>
                  <a:cubicBezTo>
                    <a:pt x="280055" y="513073"/>
                    <a:pt x="289131" y="528804"/>
                    <a:pt x="303873" y="537318"/>
                  </a:cubicBezTo>
                  <a:cubicBezTo>
                    <a:pt x="318614" y="545823"/>
                    <a:pt x="336777" y="545823"/>
                    <a:pt x="351519" y="537318"/>
                  </a:cubicBezTo>
                  <a:cubicBezTo>
                    <a:pt x="366261" y="528804"/>
                    <a:pt x="375337" y="513071"/>
                    <a:pt x="375337" y="496053"/>
                  </a:cubicBezTo>
                  <a:lnTo>
                    <a:pt x="375337" y="387612"/>
                  </a:lnTo>
                  <a:cubicBezTo>
                    <a:pt x="375337" y="381239"/>
                    <a:pt x="380503" y="376080"/>
                    <a:pt x="386876" y="376080"/>
                  </a:cubicBezTo>
                  <a:lnTo>
                    <a:pt x="428173" y="376080"/>
                  </a:lnTo>
                  <a:lnTo>
                    <a:pt x="379264" y="210418"/>
                  </a:lnTo>
                  <a:cubicBezTo>
                    <a:pt x="377792" y="205364"/>
                    <a:pt x="379924" y="199949"/>
                    <a:pt x="384454" y="197269"/>
                  </a:cubicBezTo>
                  <a:cubicBezTo>
                    <a:pt x="388985" y="194549"/>
                    <a:pt x="394787" y="195266"/>
                    <a:pt x="398529" y="198999"/>
                  </a:cubicBezTo>
                  <a:lnTo>
                    <a:pt x="460473" y="261066"/>
                  </a:lnTo>
                  <a:cubicBezTo>
                    <a:pt x="467796" y="269298"/>
                    <a:pt x="478917" y="273072"/>
                    <a:pt x="489740" y="270987"/>
                  </a:cubicBezTo>
                  <a:cubicBezTo>
                    <a:pt x="500563" y="268903"/>
                    <a:pt x="509487" y="261275"/>
                    <a:pt x="513237" y="250910"/>
                  </a:cubicBezTo>
                  <a:cubicBezTo>
                    <a:pt x="516986" y="240546"/>
                    <a:pt x="514991" y="228975"/>
                    <a:pt x="508006" y="220453"/>
                  </a:cubicBezTo>
                  <a:lnTo>
                    <a:pt x="369566" y="33683"/>
                  </a:lnTo>
                  <a:cubicBezTo>
                    <a:pt x="364755" y="27141"/>
                    <a:pt x="357158" y="23214"/>
                    <a:pt x="349039" y="23070"/>
                  </a:cubicBezTo>
                  <a:lnTo>
                    <a:pt x="187529" y="23070"/>
                  </a:lnTo>
                  <a:cubicBezTo>
                    <a:pt x="179209" y="23070"/>
                    <a:pt x="171379" y="27013"/>
                    <a:pt x="166422" y="33683"/>
                  </a:cubicBezTo>
                  <a:lnTo>
                    <a:pt x="29254" y="220453"/>
                  </a:lnTo>
                  <a:cubicBezTo>
                    <a:pt x="23195" y="228999"/>
                    <a:pt x="21819" y="240007"/>
                    <a:pt x="25585" y="249784"/>
                  </a:cubicBezTo>
                  <a:cubicBezTo>
                    <a:pt x="29351" y="259553"/>
                    <a:pt x="37760" y="266787"/>
                    <a:pt x="47987" y="269056"/>
                  </a:cubicBezTo>
                  <a:cubicBezTo>
                    <a:pt x="58215" y="271325"/>
                    <a:pt x="68892" y="268324"/>
                    <a:pt x="76440" y="261065"/>
                  </a:cubicBezTo>
                  <a:lnTo>
                    <a:pt x="138844" y="198999"/>
                  </a:lnTo>
                  <a:cubicBezTo>
                    <a:pt x="142586" y="195265"/>
                    <a:pt x="148388" y="194549"/>
                    <a:pt x="152919" y="197269"/>
                  </a:cubicBezTo>
                  <a:cubicBezTo>
                    <a:pt x="157409" y="199989"/>
                    <a:pt x="159493" y="205388"/>
                    <a:pt x="157996" y="210418"/>
                  </a:cubicBezTo>
                  <a:lnTo>
                    <a:pt x="108854" y="375848"/>
                  </a:lnTo>
                  <a:lnTo>
                    <a:pt x="150384" y="375848"/>
                  </a:lnTo>
                  <a:cubicBezTo>
                    <a:pt x="153442" y="375848"/>
                    <a:pt x="156379" y="377063"/>
                    <a:pt x="158544" y="379227"/>
                  </a:cubicBezTo>
                  <a:cubicBezTo>
                    <a:pt x="160708" y="381392"/>
                    <a:pt x="161923" y="384321"/>
                    <a:pt x="161923" y="387379"/>
                  </a:cubicBezTo>
                  <a:lnTo>
                    <a:pt x="161923" y="496053"/>
                  </a:lnTo>
                  <a:cubicBezTo>
                    <a:pt x="162728" y="512541"/>
                    <a:pt x="171998" y="527435"/>
                    <a:pt x="186427" y="535451"/>
                  </a:cubicBezTo>
                  <a:cubicBezTo>
                    <a:pt x="200848" y="543473"/>
                    <a:pt x="218399" y="543473"/>
                    <a:pt x="232819" y="535451"/>
                  </a:cubicBezTo>
                  <a:cubicBezTo>
                    <a:pt x="247247" y="527436"/>
                    <a:pt x="256517" y="512541"/>
                    <a:pt x="257323" y="496053"/>
                  </a:cubicBezTo>
                  <a:lnTo>
                    <a:pt x="257323" y="394533"/>
                  </a:lnTo>
                  <a:cubicBezTo>
                    <a:pt x="257323" y="388168"/>
                    <a:pt x="262489" y="383002"/>
                    <a:pt x="268862" y="383002"/>
                  </a:cubicBezTo>
                  <a:cubicBezTo>
                    <a:pt x="275236" y="383002"/>
                    <a:pt x="280402" y="388168"/>
                    <a:pt x="280402" y="394533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xmlns="" id="{F5387F2D-A41F-2BDD-A235-AF0C88F61589}"/>
                </a:ext>
              </a:extLst>
            </p:cNvPr>
            <p:cNvSpPr/>
            <p:nvPr/>
          </p:nvSpPr>
          <p:spPr>
            <a:xfrm>
              <a:off x="1259628" y="1882898"/>
              <a:ext cx="230722" cy="230722"/>
            </a:xfrm>
            <a:custGeom>
              <a:avLst/>
              <a:gdLst>
                <a:gd name="connsiteX0" fmla="*/ 115361 w 230722"/>
                <a:gd name="connsiteY0" fmla="*/ 230722 h 230722"/>
                <a:gd name="connsiteX1" fmla="*/ 33788 w 230722"/>
                <a:gd name="connsiteY1" fmla="*/ 196934 h 230722"/>
                <a:gd name="connsiteX2" fmla="*/ 0 w 230722"/>
                <a:gd name="connsiteY2" fmla="*/ 115361 h 230722"/>
                <a:gd name="connsiteX3" fmla="*/ 33788 w 230722"/>
                <a:gd name="connsiteY3" fmla="*/ 33788 h 230722"/>
                <a:gd name="connsiteX4" fmla="*/ 115361 w 230722"/>
                <a:gd name="connsiteY4" fmla="*/ 0 h 230722"/>
                <a:gd name="connsiteX5" fmla="*/ 196934 w 230722"/>
                <a:gd name="connsiteY5" fmla="*/ 33788 h 230722"/>
                <a:gd name="connsiteX6" fmla="*/ 230722 w 230722"/>
                <a:gd name="connsiteY6" fmla="*/ 115361 h 230722"/>
                <a:gd name="connsiteX7" fmla="*/ 196934 w 230722"/>
                <a:gd name="connsiteY7" fmla="*/ 196934 h 230722"/>
                <a:gd name="connsiteX8" fmla="*/ 115361 w 230722"/>
                <a:gd name="connsiteY8" fmla="*/ 230722 h 230722"/>
                <a:gd name="connsiteX9" fmla="*/ 115361 w 230722"/>
                <a:gd name="connsiteY9" fmla="*/ 23072 h 230722"/>
                <a:gd name="connsiteX10" fmla="*/ 50100 w 230722"/>
                <a:gd name="connsiteY10" fmla="*/ 50102 h 230722"/>
                <a:gd name="connsiteX11" fmla="*/ 23070 w 230722"/>
                <a:gd name="connsiteY11" fmla="*/ 115363 h 230722"/>
                <a:gd name="connsiteX12" fmla="*/ 50100 w 230722"/>
                <a:gd name="connsiteY12" fmla="*/ 180616 h 230722"/>
                <a:gd name="connsiteX13" fmla="*/ 115361 w 230722"/>
                <a:gd name="connsiteY13" fmla="*/ 207646 h 230722"/>
                <a:gd name="connsiteX14" fmla="*/ 180622 w 230722"/>
                <a:gd name="connsiteY14" fmla="*/ 180616 h 230722"/>
                <a:gd name="connsiteX15" fmla="*/ 207652 w 230722"/>
                <a:gd name="connsiteY15" fmla="*/ 115363 h 230722"/>
                <a:gd name="connsiteX16" fmla="*/ 180824 w 230722"/>
                <a:gd name="connsiteY16" fmla="*/ 49733 h 230722"/>
                <a:gd name="connsiteX17" fmla="*/ 115363 w 230722"/>
                <a:gd name="connsiteY17" fmla="*/ 22493 h 23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0722" h="230722">
                  <a:moveTo>
                    <a:pt x="115361" y="230722"/>
                  </a:moveTo>
                  <a:cubicBezTo>
                    <a:pt x="84766" y="230722"/>
                    <a:pt x="55427" y="218563"/>
                    <a:pt x="33788" y="196934"/>
                  </a:cubicBezTo>
                  <a:cubicBezTo>
                    <a:pt x="12150" y="175295"/>
                    <a:pt x="0" y="145956"/>
                    <a:pt x="0" y="115361"/>
                  </a:cubicBezTo>
                  <a:cubicBezTo>
                    <a:pt x="0" y="84766"/>
                    <a:pt x="12151" y="55419"/>
                    <a:pt x="33788" y="33788"/>
                  </a:cubicBezTo>
                  <a:cubicBezTo>
                    <a:pt x="55427" y="12150"/>
                    <a:pt x="84766" y="0"/>
                    <a:pt x="115361" y="0"/>
                  </a:cubicBezTo>
                  <a:cubicBezTo>
                    <a:pt x="145956" y="0"/>
                    <a:pt x="175303" y="12151"/>
                    <a:pt x="196934" y="33788"/>
                  </a:cubicBezTo>
                  <a:cubicBezTo>
                    <a:pt x="218572" y="55419"/>
                    <a:pt x="230722" y="84766"/>
                    <a:pt x="230722" y="115361"/>
                  </a:cubicBezTo>
                  <a:cubicBezTo>
                    <a:pt x="230722" y="145956"/>
                    <a:pt x="218571" y="175295"/>
                    <a:pt x="196934" y="196934"/>
                  </a:cubicBezTo>
                  <a:cubicBezTo>
                    <a:pt x="175303" y="218564"/>
                    <a:pt x="145956" y="230722"/>
                    <a:pt x="115361" y="230722"/>
                  </a:cubicBezTo>
                  <a:close/>
                  <a:moveTo>
                    <a:pt x="115361" y="23072"/>
                  </a:moveTo>
                  <a:cubicBezTo>
                    <a:pt x="90882" y="23072"/>
                    <a:pt x="67410" y="32793"/>
                    <a:pt x="50100" y="50102"/>
                  </a:cubicBezTo>
                  <a:cubicBezTo>
                    <a:pt x="32799" y="67411"/>
                    <a:pt x="23070" y="90884"/>
                    <a:pt x="23070" y="115363"/>
                  </a:cubicBezTo>
                  <a:cubicBezTo>
                    <a:pt x="23070" y="139834"/>
                    <a:pt x="32799" y="163314"/>
                    <a:pt x="50100" y="180616"/>
                  </a:cubicBezTo>
                  <a:cubicBezTo>
                    <a:pt x="67409" y="197925"/>
                    <a:pt x="90882" y="207646"/>
                    <a:pt x="115361" y="207646"/>
                  </a:cubicBezTo>
                  <a:cubicBezTo>
                    <a:pt x="139840" y="207646"/>
                    <a:pt x="163312" y="197925"/>
                    <a:pt x="180622" y="180616"/>
                  </a:cubicBezTo>
                  <a:cubicBezTo>
                    <a:pt x="197931" y="163315"/>
                    <a:pt x="207652" y="139834"/>
                    <a:pt x="207652" y="115363"/>
                  </a:cubicBezTo>
                  <a:cubicBezTo>
                    <a:pt x="207805" y="90787"/>
                    <a:pt x="198148" y="67163"/>
                    <a:pt x="180824" y="49733"/>
                  </a:cubicBezTo>
                  <a:cubicBezTo>
                    <a:pt x="163499" y="32295"/>
                    <a:pt x="139937" y="22493"/>
                    <a:pt x="115363" y="22493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xmlns="" id="{90559643-4E70-0BD0-41E1-D33CFCA04FFC}"/>
                </a:ext>
              </a:extLst>
            </p:cNvPr>
            <p:cNvSpPr/>
            <p:nvPr/>
          </p:nvSpPr>
          <p:spPr>
            <a:xfrm>
              <a:off x="1106652" y="1840167"/>
              <a:ext cx="221107" cy="196519"/>
            </a:xfrm>
            <a:custGeom>
              <a:avLst/>
              <a:gdLst>
                <a:gd name="connsiteX0" fmla="*/ 76488 w 221107"/>
                <a:gd name="connsiteY0" fmla="*/ 196511 h 196519"/>
                <a:gd name="connsiteX1" fmla="*/ 6583 w 221107"/>
                <a:gd name="connsiteY1" fmla="*/ 179669 h 196519"/>
                <a:gd name="connsiteX2" fmla="*/ 524 w 221107"/>
                <a:gd name="connsiteY2" fmla="*/ 165812 h 196519"/>
                <a:gd name="connsiteX3" fmla="*/ 13391 w 221107"/>
                <a:gd name="connsiteY3" fmla="*/ 157862 h 196519"/>
                <a:gd name="connsiteX4" fmla="*/ 47301 w 221107"/>
                <a:gd name="connsiteY4" fmla="*/ 147481 h 196519"/>
                <a:gd name="connsiteX5" fmla="*/ 63105 w 221107"/>
                <a:gd name="connsiteY5" fmla="*/ 104913 h 196519"/>
                <a:gd name="connsiteX6" fmla="*/ 75916 w 221107"/>
                <a:gd name="connsiteY6" fmla="*/ 33850 h 196519"/>
                <a:gd name="connsiteX7" fmla="*/ 99019 w 221107"/>
                <a:gd name="connsiteY7" fmla="*/ 6508 h 196519"/>
                <a:gd name="connsiteX8" fmla="*/ 134402 w 221107"/>
                <a:gd name="connsiteY8" fmla="*/ 1084 h 196519"/>
                <a:gd name="connsiteX9" fmla="*/ 218846 w 221107"/>
                <a:gd name="connsiteY9" fmla="*/ 65105 h 196519"/>
                <a:gd name="connsiteX10" fmla="*/ 218846 w 221107"/>
                <a:gd name="connsiteY10" fmla="*/ 65113 h 196519"/>
                <a:gd name="connsiteX11" fmla="*/ 216424 w 221107"/>
                <a:gd name="connsiteY11" fmla="*/ 81264 h 196519"/>
                <a:gd name="connsiteX12" fmla="*/ 200274 w 221107"/>
                <a:gd name="connsiteY12" fmla="*/ 78841 h 196519"/>
                <a:gd name="connsiteX13" fmla="*/ 129558 w 221107"/>
                <a:gd name="connsiteY13" fmla="*/ 23583 h 196519"/>
                <a:gd name="connsiteX14" fmla="*/ 97603 w 221107"/>
                <a:gd name="connsiteY14" fmla="*/ 41810 h 196519"/>
                <a:gd name="connsiteX15" fmla="*/ 86063 w 221107"/>
                <a:gd name="connsiteY15" fmla="*/ 104447 h 196519"/>
                <a:gd name="connsiteX16" fmla="*/ 54568 w 221107"/>
                <a:gd name="connsiteY16" fmla="*/ 171245 h 196519"/>
                <a:gd name="connsiteX17" fmla="*/ 95640 w 221107"/>
                <a:gd name="connsiteY17" fmla="*/ 170320 h 196519"/>
                <a:gd name="connsiteX18" fmla="*/ 110865 w 221107"/>
                <a:gd name="connsiteY18" fmla="*/ 154057 h 196519"/>
                <a:gd name="connsiteX19" fmla="*/ 158390 w 221107"/>
                <a:gd name="connsiteY19" fmla="*/ 87380 h 196519"/>
                <a:gd name="connsiteX20" fmla="*/ 158398 w 221107"/>
                <a:gd name="connsiteY20" fmla="*/ 87380 h 196519"/>
                <a:gd name="connsiteX21" fmla="*/ 187817 w 221107"/>
                <a:gd name="connsiteY21" fmla="*/ 87380 h 196519"/>
                <a:gd name="connsiteX22" fmla="*/ 193466 w 221107"/>
                <a:gd name="connsiteY22" fmla="*/ 102605 h 196519"/>
                <a:gd name="connsiteX23" fmla="*/ 178241 w 221107"/>
                <a:gd name="connsiteY23" fmla="*/ 108375 h 196519"/>
                <a:gd name="connsiteX24" fmla="*/ 167627 w 221107"/>
                <a:gd name="connsiteY24" fmla="*/ 108375 h 196519"/>
                <a:gd name="connsiteX25" fmla="*/ 133017 w 221107"/>
                <a:gd name="connsiteY25" fmla="*/ 161445 h 196519"/>
                <a:gd name="connsiteX26" fmla="*/ 133017 w 221107"/>
                <a:gd name="connsiteY26" fmla="*/ 161437 h 196519"/>
                <a:gd name="connsiteX27" fmla="*/ 104063 w 221107"/>
                <a:gd name="connsiteY27" fmla="*/ 191548 h 196519"/>
                <a:gd name="connsiteX28" fmla="*/ 76486 w 221107"/>
                <a:gd name="connsiteY28" fmla="*/ 196513 h 19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1107" h="196519">
                  <a:moveTo>
                    <a:pt x="76488" y="196511"/>
                  </a:moveTo>
                  <a:cubicBezTo>
                    <a:pt x="52330" y="195377"/>
                    <a:pt x="28609" y="189663"/>
                    <a:pt x="6583" y="179669"/>
                  </a:cubicBezTo>
                  <a:cubicBezTo>
                    <a:pt x="1393" y="177199"/>
                    <a:pt x="-1182" y="171292"/>
                    <a:pt x="524" y="165812"/>
                  </a:cubicBezTo>
                  <a:cubicBezTo>
                    <a:pt x="2238" y="160332"/>
                    <a:pt x="7718" y="156944"/>
                    <a:pt x="13391" y="157862"/>
                  </a:cubicBezTo>
                  <a:cubicBezTo>
                    <a:pt x="25719" y="160284"/>
                    <a:pt x="38441" y="156389"/>
                    <a:pt x="47301" y="147481"/>
                  </a:cubicBezTo>
                  <a:cubicBezTo>
                    <a:pt x="58293" y="136119"/>
                    <a:pt x="64022" y="120684"/>
                    <a:pt x="63105" y="104913"/>
                  </a:cubicBezTo>
                  <a:cubicBezTo>
                    <a:pt x="63065" y="80644"/>
                    <a:pt x="67402" y="56574"/>
                    <a:pt x="75916" y="33850"/>
                  </a:cubicBezTo>
                  <a:cubicBezTo>
                    <a:pt x="80052" y="22239"/>
                    <a:pt x="88260" y="12525"/>
                    <a:pt x="99019" y="6508"/>
                  </a:cubicBezTo>
                  <a:cubicBezTo>
                    <a:pt x="109770" y="481"/>
                    <a:pt x="122339" y="-1443"/>
                    <a:pt x="134402" y="1084"/>
                  </a:cubicBezTo>
                  <a:cubicBezTo>
                    <a:pt x="178241" y="10660"/>
                    <a:pt x="217229" y="62918"/>
                    <a:pt x="218846" y="65105"/>
                  </a:cubicBezTo>
                  <a:lnTo>
                    <a:pt x="218846" y="65113"/>
                  </a:lnTo>
                  <a:cubicBezTo>
                    <a:pt x="222636" y="70239"/>
                    <a:pt x="221550" y="77474"/>
                    <a:pt x="216424" y="81264"/>
                  </a:cubicBezTo>
                  <a:cubicBezTo>
                    <a:pt x="211298" y="85054"/>
                    <a:pt x="204064" y="83967"/>
                    <a:pt x="200274" y="78841"/>
                  </a:cubicBezTo>
                  <a:cubicBezTo>
                    <a:pt x="200274" y="78841"/>
                    <a:pt x="164860" y="31317"/>
                    <a:pt x="129558" y="23583"/>
                  </a:cubicBezTo>
                  <a:cubicBezTo>
                    <a:pt x="115854" y="20840"/>
                    <a:pt x="102221" y="28621"/>
                    <a:pt x="97603" y="41810"/>
                  </a:cubicBezTo>
                  <a:cubicBezTo>
                    <a:pt x="90047" y="61831"/>
                    <a:pt x="86136" y="83051"/>
                    <a:pt x="86063" y="104447"/>
                  </a:cubicBezTo>
                  <a:cubicBezTo>
                    <a:pt x="88019" y="130696"/>
                    <a:pt x="76061" y="156052"/>
                    <a:pt x="54568" y="171245"/>
                  </a:cubicBezTo>
                  <a:cubicBezTo>
                    <a:pt x="68078" y="174794"/>
                    <a:pt x="82306" y="174480"/>
                    <a:pt x="95640" y="170320"/>
                  </a:cubicBezTo>
                  <a:cubicBezTo>
                    <a:pt x="102874" y="167423"/>
                    <a:pt x="108451" y="161468"/>
                    <a:pt x="110865" y="154057"/>
                  </a:cubicBezTo>
                  <a:cubicBezTo>
                    <a:pt x="112595" y="148754"/>
                    <a:pt x="129437" y="100070"/>
                    <a:pt x="158390" y="87380"/>
                  </a:cubicBezTo>
                  <a:lnTo>
                    <a:pt x="158398" y="87380"/>
                  </a:lnTo>
                  <a:cubicBezTo>
                    <a:pt x="167740" y="83115"/>
                    <a:pt x="178475" y="83115"/>
                    <a:pt x="187817" y="87380"/>
                  </a:cubicBezTo>
                  <a:cubicBezTo>
                    <a:pt x="193554" y="90044"/>
                    <a:pt x="196081" y="96835"/>
                    <a:pt x="193466" y="102605"/>
                  </a:cubicBezTo>
                  <a:cubicBezTo>
                    <a:pt x="190843" y="108391"/>
                    <a:pt x="184035" y="110974"/>
                    <a:pt x="178241" y="108375"/>
                  </a:cubicBezTo>
                  <a:cubicBezTo>
                    <a:pt x="174869" y="106822"/>
                    <a:pt x="170991" y="106822"/>
                    <a:pt x="167627" y="108375"/>
                  </a:cubicBezTo>
                  <a:cubicBezTo>
                    <a:pt x="152861" y="114836"/>
                    <a:pt x="138328" y="144369"/>
                    <a:pt x="133017" y="161445"/>
                  </a:cubicBezTo>
                  <a:lnTo>
                    <a:pt x="133017" y="161437"/>
                  </a:lnTo>
                  <a:cubicBezTo>
                    <a:pt x="128326" y="175286"/>
                    <a:pt x="117712" y="186318"/>
                    <a:pt x="104063" y="191548"/>
                  </a:cubicBezTo>
                  <a:cubicBezTo>
                    <a:pt x="95276" y="194960"/>
                    <a:pt x="85909" y="196642"/>
                    <a:pt x="76486" y="196513"/>
                  </a:cubicBezTo>
                  <a:close/>
                </a:path>
              </a:pathLst>
            </a:custGeom>
            <a:grpFill/>
            <a:ln w="20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D002BE73-4337-B234-EAEB-3A6F578F2C4C}"/>
              </a:ext>
            </a:extLst>
          </p:cNvPr>
          <p:cNvGrpSpPr/>
          <p:nvPr/>
        </p:nvGrpSpPr>
        <p:grpSpPr>
          <a:xfrm>
            <a:off x="1405088" y="5962139"/>
            <a:ext cx="2946058" cy="572668"/>
            <a:chOff x="1262398" y="5962139"/>
            <a:chExt cx="2946058" cy="572668"/>
          </a:xfrm>
        </p:grpSpPr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xmlns="" id="{D718E642-4316-14A5-AE67-74C6431C44C0}"/>
                </a:ext>
              </a:extLst>
            </p:cNvPr>
            <p:cNvSpPr txBox="1"/>
            <p:nvPr/>
          </p:nvSpPr>
          <p:spPr>
            <a:xfrm>
              <a:off x="1266595" y="5962139"/>
              <a:ext cx="294186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b="1" dirty="0"/>
                <a:t>Anemia (</a:t>
              </a:r>
              <a:r>
                <a:rPr lang="en-US" b="1" dirty="0"/>
                <a:t>Hemoglobin</a:t>
              </a:r>
              <a:r>
                <a:rPr lang="x-none" b="1" dirty="0"/>
                <a:t> g/dL)</a:t>
              </a:r>
            </a:p>
          </p:txBody>
        </p: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xmlns="" id="{125C611E-656A-07CD-A9DE-A9C6967EB368}"/>
                </a:ext>
              </a:extLst>
            </p:cNvPr>
            <p:cNvSpPr txBox="1"/>
            <p:nvPr/>
          </p:nvSpPr>
          <p:spPr>
            <a:xfrm>
              <a:off x="1262398" y="6196253"/>
              <a:ext cx="210678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Any anemia (Hb&lt;11)</a:t>
              </a:r>
              <a:endParaRPr lang="x-none" sz="16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BA5A2DF2-D43C-9836-82E5-BFB294E626A2}"/>
              </a:ext>
            </a:extLst>
          </p:cNvPr>
          <p:cNvGrpSpPr/>
          <p:nvPr/>
        </p:nvGrpSpPr>
        <p:grpSpPr>
          <a:xfrm>
            <a:off x="6382969" y="5829110"/>
            <a:ext cx="2810477" cy="560738"/>
            <a:chOff x="7965799" y="5829110"/>
            <a:chExt cx="2810477" cy="560738"/>
          </a:xfrm>
        </p:grpSpPr>
        <p:sp>
          <p:nvSpPr>
            <p:cNvPr id="660" name="TextBox 659">
              <a:extLst>
                <a:ext uri="{FF2B5EF4-FFF2-40B4-BE49-F238E27FC236}">
                  <a16:creationId xmlns:a16="http://schemas.microsoft.com/office/drawing/2014/main" xmlns="" id="{5B24831C-0500-69D9-3E7A-AD6F19DEA3B7}"/>
                </a:ext>
              </a:extLst>
            </p:cNvPr>
            <p:cNvSpPr txBox="1"/>
            <p:nvPr/>
          </p:nvSpPr>
          <p:spPr>
            <a:xfrm>
              <a:off x="7965799" y="5829110"/>
              <a:ext cx="279767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b="1" dirty="0"/>
                <a:t>Iron deficiency anemia</a:t>
              </a:r>
            </a:p>
          </p:txBody>
        </p:sp>
        <p:sp>
          <p:nvSpPr>
            <p:cNvPr id="661" name="TextBox 660">
              <a:extLst>
                <a:ext uri="{FF2B5EF4-FFF2-40B4-BE49-F238E27FC236}">
                  <a16:creationId xmlns:a16="http://schemas.microsoft.com/office/drawing/2014/main" xmlns="" id="{C0012E10-3FF4-F541-9436-6BAB4BA5318F}"/>
                </a:ext>
              </a:extLst>
            </p:cNvPr>
            <p:cNvSpPr txBox="1"/>
            <p:nvPr/>
          </p:nvSpPr>
          <p:spPr>
            <a:xfrm>
              <a:off x="7978604" y="6051294"/>
              <a:ext cx="2797672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IDA (Hb&lt;11 and FERR&lt;12)</a:t>
              </a:r>
              <a:endParaRPr lang="x-none" sz="16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675" name="Graphic 285">
            <a:extLst>
              <a:ext uri="{FF2B5EF4-FFF2-40B4-BE49-F238E27FC236}">
                <a16:creationId xmlns:a16="http://schemas.microsoft.com/office/drawing/2014/main" xmlns="" id="{4C206747-9D5D-E936-B262-2D98376FD2CC}"/>
              </a:ext>
            </a:extLst>
          </p:cNvPr>
          <p:cNvGrpSpPr/>
          <p:nvPr/>
        </p:nvGrpSpPr>
        <p:grpSpPr>
          <a:xfrm>
            <a:off x="439721" y="1354720"/>
            <a:ext cx="5372663" cy="4694262"/>
            <a:chOff x="1457584" y="1662341"/>
            <a:chExt cx="4453434" cy="4204235"/>
          </a:xfrm>
        </p:grpSpPr>
        <p:grpSp>
          <p:nvGrpSpPr>
            <p:cNvPr id="676" name="Graphic 285">
              <a:extLst>
                <a:ext uri="{FF2B5EF4-FFF2-40B4-BE49-F238E27FC236}">
                  <a16:creationId xmlns:a16="http://schemas.microsoft.com/office/drawing/2014/main" xmlns="" id="{2C2F7CD1-697C-80C8-49E6-BD174F886AFC}"/>
                </a:ext>
              </a:extLst>
            </p:cNvPr>
            <p:cNvGrpSpPr/>
            <p:nvPr/>
          </p:nvGrpSpPr>
          <p:grpSpPr>
            <a:xfrm>
              <a:off x="2834223" y="1673285"/>
              <a:ext cx="3076795" cy="3982789"/>
              <a:chOff x="2834223" y="1673285"/>
              <a:chExt cx="3076795" cy="3982789"/>
            </a:xfrm>
          </p:grpSpPr>
          <p:sp>
            <p:nvSpPr>
              <p:cNvPr id="858" name="Freeform 857">
                <a:extLst>
                  <a:ext uri="{FF2B5EF4-FFF2-40B4-BE49-F238E27FC236}">
                    <a16:creationId xmlns:a16="http://schemas.microsoft.com/office/drawing/2014/main" xmlns="" id="{E127B8DE-CC3F-1CE0-B2A6-0A8B0631DB9B}"/>
                  </a:ext>
                </a:extLst>
              </p:cNvPr>
              <p:cNvSpPr/>
              <p:nvPr/>
            </p:nvSpPr>
            <p:spPr>
              <a:xfrm>
                <a:off x="2834223" y="1673285"/>
                <a:ext cx="9525" cy="3982789"/>
              </a:xfrm>
              <a:custGeom>
                <a:avLst/>
                <a:gdLst>
                  <a:gd name="connsiteX0" fmla="*/ 147 w 9525"/>
                  <a:gd name="connsiteY0" fmla="*/ 30 h 3982789"/>
                  <a:gd name="connsiteX1" fmla="*/ 147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47" y="30"/>
                    </a:moveTo>
                    <a:lnTo>
                      <a:pt x="147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59" name="Freeform 858">
                <a:extLst>
                  <a:ext uri="{FF2B5EF4-FFF2-40B4-BE49-F238E27FC236}">
                    <a16:creationId xmlns:a16="http://schemas.microsoft.com/office/drawing/2014/main" xmlns="" id="{40246887-644D-A26F-CB83-0EBF05AB56AA}"/>
                  </a:ext>
                </a:extLst>
              </p:cNvPr>
              <p:cNvSpPr/>
              <p:nvPr/>
            </p:nvSpPr>
            <p:spPr>
              <a:xfrm>
                <a:off x="3015211" y="1673285"/>
                <a:ext cx="9525" cy="3982789"/>
              </a:xfrm>
              <a:custGeom>
                <a:avLst/>
                <a:gdLst>
                  <a:gd name="connsiteX0" fmla="*/ 166 w 9525"/>
                  <a:gd name="connsiteY0" fmla="*/ 30 h 3982789"/>
                  <a:gd name="connsiteX1" fmla="*/ 166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66" y="30"/>
                    </a:moveTo>
                    <a:lnTo>
                      <a:pt x="166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60" name="Freeform 859">
                <a:extLst>
                  <a:ext uri="{FF2B5EF4-FFF2-40B4-BE49-F238E27FC236}">
                    <a16:creationId xmlns:a16="http://schemas.microsoft.com/office/drawing/2014/main" xmlns="" id="{4317C9A5-7BAA-4215-D585-DF3B64B6C6E0}"/>
                  </a:ext>
                </a:extLst>
              </p:cNvPr>
              <p:cNvSpPr/>
              <p:nvPr/>
            </p:nvSpPr>
            <p:spPr>
              <a:xfrm>
                <a:off x="3196199" y="1673285"/>
                <a:ext cx="9525" cy="3982789"/>
              </a:xfrm>
              <a:custGeom>
                <a:avLst/>
                <a:gdLst>
                  <a:gd name="connsiteX0" fmla="*/ 185 w 9525"/>
                  <a:gd name="connsiteY0" fmla="*/ 30 h 3982789"/>
                  <a:gd name="connsiteX1" fmla="*/ 185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85" y="30"/>
                    </a:moveTo>
                    <a:lnTo>
                      <a:pt x="185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61" name="Freeform 860">
                <a:extLst>
                  <a:ext uri="{FF2B5EF4-FFF2-40B4-BE49-F238E27FC236}">
                    <a16:creationId xmlns:a16="http://schemas.microsoft.com/office/drawing/2014/main" xmlns="" id="{24AE1E13-C049-AA41-51A2-8746ECD14478}"/>
                  </a:ext>
                </a:extLst>
              </p:cNvPr>
              <p:cNvSpPr/>
              <p:nvPr/>
            </p:nvSpPr>
            <p:spPr>
              <a:xfrm>
                <a:off x="3558175" y="1673285"/>
                <a:ext cx="9525" cy="3982789"/>
              </a:xfrm>
              <a:custGeom>
                <a:avLst/>
                <a:gdLst>
                  <a:gd name="connsiteX0" fmla="*/ 223 w 9525"/>
                  <a:gd name="connsiteY0" fmla="*/ 30 h 3982789"/>
                  <a:gd name="connsiteX1" fmla="*/ 223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23" y="30"/>
                    </a:moveTo>
                    <a:lnTo>
                      <a:pt x="223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62" name="Freeform 861">
                <a:extLst>
                  <a:ext uri="{FF2B5EF4-FFF2-40B4-BE49-F238E27FC236}">
                    <a16:creationId xmlns:a16="http://schemas.microsoft.com/office/drawing/2014/main" xmlns="" id="{715ED72E-25A8-1CAA-1822-8FC41C234DC6}"/>
                  </a:ext>
                </a:extLst>
              </p:cNvPr>
              <p:cNvSpPr/>
              <p:nvPr/>
            </p:nvSpPr>
            <p:spPr>
              <a:xfrm>
                <a:off x="3739163" y="1673285"/>
                <a:ext cx="9525" cy="3982789"/>
              </a:xfrm>
              <a:custGeom>
                <a:avLst/>
                <a:gdLst>
                  <a:gd name="connsiteX0" fmla="*/ 242 w 9525"/>
                  <a:gd name="connsiteY0" fmla="*/ 30 h 3982789"/>
                  <a:gd name="connsiteX1" fmla="*/ 242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42" y="30"/>
                    </a:moveTo>
                    <a:lnTo>
                      <a:pt x="242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63" name="Freeform 862">
                <a:extLst>
                  <a:ext uri="{FF2B5EF4-FFF2-40B4-BE49-F238E27FC236}">
                    <a16:creationId xmlns:a16="http://schemas.microsoft.com/office/drawing/2014/main" xmlns="" id="{A614367C-8E2D-A8B0-C3DD-98C6A16EA605}"/>
                  </a:ext>
                </a:extLst>
              </p:cNvPr>
              <p:cNvSpPr/>
              <p:nvPr/>
            </p:nvSpPr>
            <p:spPr>
              <a:xfrm>
                <a:off x="3920151" y="1673285"/>
                <a:ext cx="9525" cy="3982789"/>
              </a:xfrm>
              <a:custGeom>
                <a:avLst/>
                <a:gdLst>
                  <a:gd name="connsiteX0" fmla="*/ 261 w 9525"/>
                  <a:gd name="connsiteY0" fmla="*/ 30 h 3982789"/>
                  <a:gd name="connsiteX1" fmla="*/ 261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61" y="30"/>
                    </a:moveTo>
                    <a:lnTo>
                      <a:pt x="261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64" name="Freeform 863">
                <a:extLst>
                  <a:ext uri="{FF2B5EF4-FFF2-40B4-BE49-F238E27FC236}">
                    <a16:creationId xmlns:a16="http://schemas.microsoft.com/office/drawing/2014/main" xmlns="" id="{BEE21E58-420D-B812-844A-ECBC456B02D1}"/>
                  </a:ext>
                </a:extLst>
              </p:cNvPr>
              <p:cNvSpPr/>
              <p:nvPr/>
            </p:nvSpPr>
            <p:spPr>
              <a:xfrm>
                <a:off x="4282127" y="1673285"/>
                <a:ext cx="9525" cy="3982789"/>
              </a:xfrm>
              <a:custGeom>
                <a:avLst/>
                <a:gdLst>
                  <a:gd name="connsiteX0" fmla="*/ 299 w 9525"/>
                  <a:gd name="connsiteY0" fmla="*/ 30 h 3982789"/>
                  <a:gd name="connsiteX1" fmla="*/ 299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99" y="30"/>
                    </a:moveTo>
                    <a:lnTo>
                      <a:pt x="299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65" name="Freeform 864">
                <a:extLst>
                  <a:ext uri="{FF2B5EF4-FFF2-40B4-BE49-F238E27FC236}">
                    <a16:creationId xmlns:a16="http://schemas.microsoft.com/office/drawing/2014/main" xmlns="" id="{55AD9FD9-32F8-678E-F07F-6FBD39D5B535}"/>
                  </a:ext>
                </a:extLst>
              </p:cNvPr>
              <p:cNvSpPr/>
              <p:nvPr/>
            </p:nvSpPr>
            <p:spPr>
              <a:xfrm>
                <a:off x="4463115" y="1673285"/>
                <a:ext cx="9525" cy="3982789"/>
              </a:xfrm>
              <a:custGeom>
                <a:avLst/>
                <a:gdLst>
                  <a:gd name="connsiteX0" fmla="*/ 318 w 9525"/>
                  <a:gd name="connsiteY0" fmla="*/ 30 h 3982789"/>
                  <a:gd name="connsiteX1" fmla="*/ 318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18" y="30"/>
                    </a:moveTo>
                    <a:lnTo>
                      <a:pt x="318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66" name="Freeform 865">
                <a:extLst>
                  <a:ext uri="{FF2B5EF4-FFF2-40B4-BE49-F238E27FC236}">
                    <a16:creationId xmlns:a16="http://schemas.microsoft.com/office/drawing/2014/main" xmlns="" id="{234467D3-A98A-1401-955C-7ABDB237F69F}"/>
                  </a:ext>
                </a:extLst>
              </p:cNvPr>
              <p:cNvSpPr/>
              <p:nvPr/>
            </p:nvSpPr>
            <p:spPr>
              <a:xfrm>
                <a:off x="4644103" y="1673285"/>
                <a:ext cx="9525" cy="3982789"/>
              </a:xfrm>
              <a:custGeom>
                <a:avLst/>
                <a:gdLst>
                  <a:gd name="connsiteX0" fmla="*/ 337 w 9525"/>
                  <a:gd name="connsiteY0" fmla="*/ 30 h 3982789"/>
                  <a:gd name="connsiteX1" fmla="*/ 337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37" y="30"/>
                    </a:moveTo>
                    <a:lnTo>
                      <a:pt x="337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67" name="Freeform 866">
                <a:extLst>
                  <a:ext uri="{FF2B5EF4-FFF2-40B4-BE49-F238E27FC236}">
                    <a16:creationId xmlns:a16="http://schemas.microsoft.com/office/drawing/2014/main" xmlns="" id="{0B44A51A-6F1D-E987-FDC6-9DA6E8C50BE6}"/>
                  </a:ext>
                </a:extLst>
              </p:cNvPr>
              <p:cNvSpPr/>
              <p:nvPr/>
            </p:nvSpPr>
            <p:spPr>
              <a:xfrm>
                <a:off x="5006079" y="1673285"/>
                <a:ext cx="9525" cy="3982789"/>
              </a:xfrm>
              <a:custGeom>
                <a:avLst/>
                <a:gdLst>
                  <a:gd name="connsiteX0" fmla="*/ 375 w 9525"/>
                  <a:gd name="connsiteY0" fmla="*/ 30 h 3982789"/>
                  <a:gd name="connsiteX1" fmla="*/ 375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75" y="30"/>
                    </a:moveTo>
                    <a:lnTo>
                      <a:pt x="375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68" name="Freeform 867">
                <a:extLst>
                  <a:ext uri="{FF2B5EF4-FFF2-40B4-BE49-F238E27FC236}">
                    <a16:creationId xmlns:a16="http://schemas.microsoft.com/office/drawing/2014/main" xmlns="" id="{7B6C349D-4839-D023-20CA-E362D3BA53F6}"/>
                  </a:ext>
                </a:extLst>
              </p:cNvPr>
              <p:cNvSpPr/>
              <p:nvPr/>
            </p:nvSpPr>
            <p:spPr>
              <a:xfrm>
                <a:off x="5187067" y="1673285"/>
                <a:ext cx="9525" cy="3982789"/>
              </a:xfrm>
              <a:custGeom>
                <a:avLst/>
                <a:gdLst>
                  <a:gd name="connsiteX0" fmla="*/ 394 w 9525"/>
                  <a:gd name="connsiteY0" fmla="*/ 30 h 3982789"/>
                  <a:gd name="connsiteX1" fmla="*/ 394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94" y="30"/>
                    </a:moveTo>
                    <a:lnTo>
                      <a:pt x="394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69" name="Freeform 868">
                <a:extLst>
                  <a:ext uri="{FF2B5EF4-FFF2-40B4-BE49-F238E27FC236}">
                    <a16:creationId xmlns:a16="http://schemas.microsoft.com/office/drawing/2014/main" xmlns="" id="{94C94A14-4095-17B7-5525-16EAF8C30C59}"/>
                  </a:ext>
                </a:extLst>
              </p:cNvPr>
              <p:cNvSpPr/>
              <p:nvPr/>
            </p:nvSpPr>
            <p:spPr>
              <a:xfrm>
                <a:off x="5368055" y="1673285"/>
                <a:ext cx="9525" cy="3982789"/>
              </a:xfrm>
              <a:custGeom>
                <a:avLst/>
                <a:gdLst>
                  <a:gd name="connsiteX0" fmla="*/ 413 w 9525"/>
                  <a:gd name="connsiteY0" fmla="*/ 30 h 3982789"/>
                  <a:gd name="connsiteX1" fmla="*/ 413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13" y="30"/>
                    </a:moveTo>
                    <a:lnTo>
                      <a:pt x="413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70" name="Freeform 869">
                <a:extLst>
                  <a:ext uri="{FF2B5EF4-FFF2-40B4-BE49-F238E27FC236}">
                    <a16:creationId xmlns:a16="http://schemas.microsoft.com/office/drawing/2014/main" xmlns="" id="{6C21D5DB-B69B-8331-1279-28D9639ABC6F}"/>
                  </a:ext>
                </a:extLst>
              </p:cNvPr>
              <p:cNvSpPr/>
              <p:nvPr/>
            </p:nvSpPr>
            <p:spPr>
              <a:xfrm>
                <a:off x="5730031" y="1673285"/>
                <a:ext cx="9525" cy="3982789"/>
              </a:xfrm>
              <a:custGeom>
                <a:avLst/>
                <a:gdLst>
                  <a:gd name="connsiteX0" fmla="*/ 451 w 9525"/>
                  <a:gd name="connsiteY0" fmla="*/ 30 h 3982789"/>
                  <a:gd name="connsiteX1" fmla="*/ 451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51" y="30"/>
                    </a:moveTo>
                    <a:lnTo>
                      <a:pt x="451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71" name="Freeform 870">
                <a:extLst>
                  <a:ext uri="{FF2B5EF4-FFF2-40B4-BE49-F238E27FC236}">
                    <a16:creationId xmlns:a16="http://schemas.microsoft.com/office/drawing/2014/main" xmlns="" id="{DD7AD0D8-4608-7805-36FC-705B4758F240}"/>
                  </a:ext>
                </a:extLst>
              </p:cNvPr>
              <p:cNvSpPr/>
              <p:nvPr/>
            </p:nvSpPr>
            <p:spPr>
              <a:xfrm>
                <a:off x="5911019" y="1673285"/>
                <a:ext cx="9525" cy="3982789"/>
              </a:xfrm>
              <a:custGeom>
                <a:avLst/>
                <a:gdLst>
                  <a:gd name="connsiteX0" fmla="*/ 470 w 9525"/>
                  <a:gd name="connsiteY0" fmla="*/ 30 h 3982789"/>
                  <a:gd name="connsiteX1" fmla="*/ 470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70" y="30"/>
                    </a:moveTo>
                    <a:lnTo>
                      <a:pt x="470" y="3982820"/>
                    </a:lnTo>
                  </a:path>
                </a:pathLst>
              </a:custGeom>
              <a:ln w="1905" cap="flat">
                <a:noFill/>
                <a:custDash>
                  <a:ds d="150000" sp="375000"/>
                </a:custDash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677" name="Graphic 285">
              <a:extLst>
                <a:ext uri="{FF2B5EF4-FFF2-40B4-BE49-F238E27FC236}">
                  <a16:creationId xmlns:a16="http://schemas.microsoft.com/office/drawing/2014/main" xmlns="" id="{4E75686D-35D0-0527-B674-66650411FF38}"/>
                </a:ext>
              </a:extLst>
            </p:cNvPr>
            <p:cNvGrpSpPr/>
            <p:nvPr/>
          </p:nvGrpSpPr>
          <p:grpSpPr>
            <a:xfrm>
              <a:off x="2653236" y="1673285"/>
              <a:ext cx="2895807" cy="3982789"/>
              <a:chOff x="2653236" y="1673285"/>
              <a:chExt cx="2895807" cy="3982789"/>
            </a:xfrm>
          </p:grpSpPr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xmlns="" id="{C8947E88-6443-E0A9-6364-4758BBC34F78}"/>
                  </a:ext>
                </a:extLst>
              </p:cNvPr>
              <p:cNvSpPr/>
              <p:nvPr/>
            </p:nvSpPr>
            <p:spPr>
              <a:xfrm>
                <a:off x="2653236" y="1673285"/>
                <a:ext cx="9525" cy="3982789"/>
              </a:xfrm>
              <a:custGeom>
                <a:avLst/>
                <a:gdLst>
                  <a:gd name="connsiteX0" fmla="*/ 128 w 9525"/>
                  <a:gd name="connsiteY0" fmla="*/ 30 h 3982789"/>
                  <a:gd name="connsiteX1" fmla="*/ 128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128" y="30"/>
                    </a:moveTo>
                    <a:lnTo>
                      <a:pt x="128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xmlns="" id="{014A0A0B-79D2-78B9-A2B2-0A2EE07E71B8}"/>
                  </a:ext>
                </a:extLst>
              </p:cNvPr>
              <p:cNvSpPr/>
              <p:nvPr/>
            </p:nvSpPr>
            <p:spPr>
              <a:xfrm>
                <a:off x="3377187" y="1673285"/>
                <a:ext cx="9525" cy="3982789"/>
              </a:xfrm>
              <a:custGeom>
                <a:avLst/>
                <a:gdLst>
                  <a:gd name="connsiteX0" fmla="*/ 204 w 9525"/>
                  <a:gd name="connsiteY0" fmla="*/ 30 h 3982789"/>
                  <a:gd name="connsiteX1" fmla="*/ 204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04" y="30"/>
                    </a:moveTo>
                    <a:lnTo>
                      <a:pt x="204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xmlns="" id="{5428F070-3128-286A-A099-BB93BBBF3C56}"/>
                  </a:ext>
                </a:extLst>
              </p:cNvPr>
              <p:cNvSpPr/>
              <p:nvPr/>
            </p:nvSpPr>
            <p:spPr>
              <a:xfrm>
                <a:off x="4101139" y="1673285"/>
                <a:ext cx="9525" cy="3982789"/>
              </a:xfrm>
              <a:custGeom>
                <a:avLst/>
                <a:gdLst>
                  <a:gd name="connsiteX0" fmla="*/ 280 w 9525"/>
                  <a:gd name="connsiteY0" fmla="*/ 30 h 3982789"/>
                  <a:gd name="connsiteX1" fmla="*/ 280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280" y="30"/>
                    </a:moveTo>
                    <a:lnTo>
                      <a:pt x="280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56" name="Freeform 855">
                <a:extLst>
                  <a:ext uri="{FF2B5EF4-FFF2-40B4-BE49-F238E27FC236}">
                    <a16:creationId xmlns:a16="http://schemas.microsoft.com/office/drawing/2014/main" xmlns="" id="{D9767177-7CB1-EF04-58B4-269946D1D19D}"/>
                  </a:ext>
                </a:extLst>
              </p:cNvPr>
              <p:cNvSpPr/>
              <p:nvPr/>
            </p:nvSpPr>
            <p:spPr>
              <a:xfrm>
                <a:off x="4825091" y="1673285"/>
                <a:ext cx="9525" cy="3982789"/>
              </a:xfrm>
              <a:custGeom>
                <a:avLst/>
                <a:gdLst>
                  <a:gd name="connsiteX0" fmla="*/ 356 w 9525"/>
                  <a:gd name="connsiteY0" fmla="*/ 30 h 3982789"/>
                  <a:gd name="connsiteX1" fmla="*/ 356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356" y="30"/>
                    </a:moveTo>
                    <a:lnTo>
                      <a:pt x="356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57" name="Freeform 856">
                <a:extLst>
                  <a:ext uri="{FF2B5EF4-FFF2-40B4-BE49-F238E27FC236}">
                    <a16:creationId xmlns:a16="http://schemas.microsoft.com/office/drawing/2014/main" xmlns="" id="{B2A3CFFC-FAA1-E87C-BC95-5A4A9BC67204}"/>
                  </a:ext>
                </a:extLst>
              </p:cNvPr>
              <p:cNvSpPr/>
              <p:nvPr/>
            </p:nvSpPr>
            <p:spPr>
              <a:xfrm>
                <a:off x="5549043" y="1673285"/>
                <a:ext cx="9525" cy="3982789"/>
              </a:xfrm>
              <a:custGeom>
                <a:avLst/>
                <a:gdLst>
                  <a:gd name="connsiteX0" fmla="*/ 432 w 9525"/>
                  <a:gd name="connsiteY0" fmla="*/ 30 h 3982789"/>
                  <a:gd name="connsiteX1" fmla="*/ 432 w 9525"/>
                  <a:gd name="connsiteY1" fmla="*/ 3982820 h 398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82789">
                    <a:moveTo>
                      <a:pt x="432" y="30"/>
                    </a:moveTo>
                    <a:lnTo>
                      <a:pt x="432" y="3982820"/>
                    </a:lnTo>
                  </a:path>
                </a:pathLst>
              </a:custGeom>
              <a:ln w="19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678" name="Graphic 285">
              <a:extLst>
                <a:ext uri="{FF2B5EF4-FFF2-40B4-BE49-F238E27FC236}">
                  <a16:creationId xmlns:a16="http://schemas.microsoft.com/office/drawing/2014/main" xmlns="" id="{D1867A36-FA18-7851-D5B3-708E89DE42F4}"/>
                </a:ext>
              </a:extLst>
            </p:cNvPr>
            <p:cNvGrpSpPr/>
            <p:nvPr/>
          </p:nvGrpSpPr>
          <p:grpSpPr>
            <a:xfrm>
              <a:off x="2580840" y="1673285"/>
              <a:ext cx="3330178" cy="3982789"/>
              <a:chOff x="2580840" y="1673285"/>
              <a:chExt cx="3330178" cy="3982789"/>
            </a:xfrm>
          </p:grpSpPr>
          <p:grpSp>
            <p:nvGrpSpPr>
              <p:cNvPr id="748" name="Graphic 285">
                <a:extLst>
                  <a:ext uri="{FF2B5EF4-FFF2-40B4-BE49-F238E27FC236}">
                    <a16:creationId xmlns:a16="http://schemas.microsoft.com/office/drawing/2014/main" xmlns="" id="{62674B3F-3CEF-F74F-8451-12308DC3E5B9}"/>
                  </a:ext>
                </a:extLst>
              </p:cNvPr>
              <p:cNvGrpSpPr/>
              <p:nvPr/>
            </p:nvGrpSpPr>
            <p:grpSpPr>
              <a:xfrm>
                <a:off x="3811558" y="1673285"/>
                <a:ext cx="1375508" cy="189656"/>
                <a:chOff x="3811558" y="1673285"/>
                <a:chExt cx="1375508" cy="189656"/>
              </a:xfrm>
            </p:grpSpPr>
            <p:grpSp>
              <p:nvGrpSpPr>
                <p:cNvPr id="847" name="Graphic 285">
                  <a:extLst>
                    <a:ext uri="{FF2B5EF4-FFF2-40B4-BE49-F238E27FC236}">
                      <a16:creationId xmlns:a16="http://schemas.microsoft.com/office/drawing/2014/main" xmlns="" id="{85842BBA-4B15-43E9-3A67-8568E2DFAB43}"/>
                    </a:ext>
                  </a:extLst>
                </p:cNvPr>
                <p:cNvGrpSpPr/>
                <p:nvPr/>
              </p:nvGrpSpPr>
              <p:grpSpPr>
                <a:xfrm>
                  <a:off x="3811558" y="1673285"/>
                  <a:ext cx="1013532" cy="189656"/>
                  <a:chOff x="3811558" y="1673285"/>
                  <a:chExt cx="1013532" cy="189656"/>
                </a:xfrm>
              </p:grpSpPr>
              <p:sp>
                <p:nvSpPr>
                  <p:cNvPr id="851" name="Freeform 850">
                    <a:extLst>
                      <a:ext uri="{FF2B5EF4-FFF2-40B4-BE49-F238E27FC236}">
                        <a16:creationId xmlns:a16="http://schemas.microsoft.com/office/drawing/2014/main" xmlns="" id="{480D74D7-C479-9D91-A9D4-ADDD095D9EFD}"/>
                      </a:ext>
                    </a:extLst>
                  </p:cNvPr>
                  <p:cNvSpPr/>
                  <p:nvPr/>
                </p:nvSpPr>
                <p:spPr>
                  <a:xfrm>
                    <a:off x="3811558" y="1673285"/>
                    <a:ext cx="1013532" cy="189656"/>
                  </a:xfrm>
                  <a:custGeom>
                    <a:avLst/>
                    <a:gdLst>
                      <a:gd name="connsiteX0" fmla="*/ 120 w 1013532"/>
                      <a:gd name="connsiteY0" fmla="*/ 30 h 189656"/>
                      <a:gd name="connsiteX1" fmla="*/ 1013653 w 1013532"/>
                      <a:gd name="connsiteY1" fmla="*/ 30 h 189656"/>
                      <a:gd name="connsiteX2" fmla="*/ 1013653 w 1013532"/>
                      <a:gd name="connsiteY2" fmla="*/ 30 h 189656"/>
                      <a:gd name="connsiteX3" fmla="*/ 1013653 w 1013532"/>
                      <a:gd name="connsiteY3" fmla="*/ 189687 h 189656"/>
                      <a:gd name="connsiteX4" fmla="*/ 1013653 w 1013532"/>
                      <a:gd name="connsiteY4" fmla="*/ 189687 h 189656"/>
                      <a:gd name="connsiteX5" fmla="*/ 120 w 1013532"/>
                      <a:gd name="connsiteY5" fmla="*/ 189687 h 189656"/>
                      <a:gd name="connsiteX6" fmla="*/ 120 w 1013532"/>
                      <a:gd name="connsiteY6" fmla="*/ 189687 h 189656"/>
                      <a:gd name="connsiteX7" fmla="*/ 120 w 101353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13532" h="189656">
                        <a:moveTo>
                          <a:pt x="120" y="30"/>
                        </a:moveTo>
                        <a:lnTo>
                          <a:pt x="1013653" y="30"/>
                        </a:lnTo>
                        <a:lnTo>
                          <a:pt x="1013653" y="30"/>
                        </a:lnTo>
                        <a:lnTo>
                          <a:pt x="1013653" y="189687"/>
                        </a:lnTo>
                        <a:lnTo>
                          <a:pt x="101365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xmlns="" id="{B2681D0E-43FC-C955-F7B6-2E43A608DD5D}"/>
                      </a:ext>
                    </a:extLst>
                  </p:cNvPr>
                  <p:cNvSpPr/>
                  <p:nvPr/>
                </p:nvSpPr>
                <p:spPr>
                  <a:xfrm>
                    <a:off x="3811558" y="1673285"/>
                    <a:ext cx="1013532" cy="189656"/>
                  </a:xfrm>
                  <a:custGeom>
                    <a:avLst/>
                    <a:gdLst>
                      <a:gd name="connsiteX0" fmla="*/ 120 w 1013532"/>
                      <a:gd name="connsiteY0" fmla="*/ 30 h 189656"/>
                      <a:gd name="connsiteX1" fmla="*/ 1013653 w 1013532"/>
                      <a:gd name="connsiteY1" fmla="*/ 30 h 189656"/>
                      <a:gd name="connsiteX2" fmla="*/ 1013653 w 1013532"/>
                      <a:gd name="connsiteY2" fmla="*/ 30 h 189656"/>
                      <a:gd name="connsiteX3" fmla="*/ 1013653 w 1013532"/>
                      <a:gd name="connsiteY3" fmla="*/ 189687 h 189656"/>
                      <a:gd name="connsiteX4" fmla="*/ 1013653 w 1013532"/>
                      <a:gd name="connsiteY4" fmla="*/ 189687 h 189656"/>
                      <a:gd name="connsiteX5" fmla="*/ 120 w 1013532"/>
                      <a:gd name="connsiteY5" fmla="*/ 189687 h 189656"/>
                      <a:gd name="connsiteX6" fmla="*/ 120 w 1013532"/>
                      <a:gd name="connsiteY6" fmla="*/ 189687 h 189656"/>
                      <a:gd name="connsiteX7" fmla="*/ 120 w 101353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13532" h="189656">
                        <a:moveTo>
                          <a:pt x="120" y="30"/>
                        </a:moveTo>
                        <a:lnTo>
                          <a:pt x="1013653" y="30"/>
                        </a:lnTo>
                        <a:lnTo>
                          <a:pt x="1013653" y="30"/>
                        </a:lnTo>
                        <a:lnTo>
                          <a:pt x="1013653" y="189687"/>
                        </a:lnTo>
                        <a:lnTo>
                          <a:pt x="101365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848" name="Graphic 285">
                  <a:extLst>
                    <a:ext uri="{FF2B5EF4-FFF2-40B4-BE49-F238E27FC236}">
                      <a16:creationId xmlns:a16="http://schemas.microsoft.com/office/drawing/2014/main" xmlns="" id="{CE1F0791-ABC1-994D-40B3-9490237A2C12}"/>
                    </a:ext>
                  </a:extLst>
                </p:cNvPr>
                <p:cNvGrpSpPr/>
                <p:nvPr/>
              </p:nvGrpSpPr>
              <p:grpSpPr>
                <a:xfrm>
                  <a:off x="4825091" y="1673285"/>
                  <a:ext cx="361975" cy="189656"/>
                  <a:chOff x="4825091" y="1673285"/>
                  <a:chExt cx="361975" cy="189656"/>
                </a:xfrm>
              </p:grpSpPr>
              <p:sp>
                <p:nvSpPr>
                  <p:cNvPr id="849" name="Freeform 848">
                    <a:extLst>
                      <a:ext uri="{FF2B5EF4-FFF2-40B4-BE49-F238E27FC236}">
                        <a16:creationId xmlns:a16="http://schemas.microsoft.com/office/drawing/2014/main" xmlns="" id="{A57C62DC-CCDA-AC2D-E966-933EAECDA03D}"/>
                      </a:ext>
                    </a:extLst>
                  </p:cNvPr>
                  <p:cNvSpPr/>
                  <p:nvPr/>
                </p:nvSpPr>
                <p:spPr>
                  <a:xfrm>
                    <a:off x="4825091" y="1673285"/>
                    <a:ext cx="361975" cy="189656"/>
                  </a:xfrm>
                  <a:custGeom>
                    <a:avLst/>
                    <a:gdLst>
                      <a:gd name="connsiteX0" fmla="*/ 120 w 361975"/>
                      <a:gd name="connsiteY0" fmla="*/ 30 h 189656"/>
                      <a:gd name="connsiteX1" fmla="*/ 362096 w 361975"/>
                      <a:gd name="connsiteY1" fmla="*/ 30 h 189656"/>
                      <a:gd name="connsiteX2" fmla="*/ 362096 w 361975"/>
                      <a:gd name="connsiteY2" fmla="*/ 30 h 189656"/>
                      <a:gd name="connsiteX3" fmla="*/ 362096 w 361975"/>
                      <a:gd name="connsiteY3" fmla="*/ 189687 h 189656"/>
                      <a:gd name="connsiteX4" fmla="*/ 362096 w 361975"/>
                      <a:gd name="connsiteY4" fmla="*/ 189687 h 189656"/>
                      <a:gd name="connsiteX5" fmla="*/ 120 w 361975"/>
                      <a:gd name="connsiteY5" fmla="*/ 189687 h 189656"/>
                      <a:gd name="connsiteX6" fmla="*/ 120 w 361975"/>
                      <a:gd name="connsiteY6" fmla="*/ 189687 h 189656"/>
                      <a:gd name="connsiteX7" fmla="*/ 120 w 36197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75" h="189656">
                        <a:moveTo>
                          <a:pt x="120" y="30"/>
                        </a:moveTo>
                        <a:lnTo>
                          <a:pt x="362096" y="30"/>
                        </a:lnTo>
                        <a:lnTo>
                          <a:pt x="362096" y="30"/>
                        </a:lnTo>
                        <a:lnTo>
                          <a:pt x="362096" y="189687"/>
                        </a:lnTo>
                        <a:lnTo>
                          <a:pt x="36209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50" name="Freeform 849">
                    <a:extLst>
                      <a:ext uri="{FF2B5EF4-FFF2-40B4-BE49-F238E27FC236}">
                        <a16:creationId xmlns:a16="http://schemas.microsoft.com/office/drawing/2014/main" xmlns="" id="{76C02F40-F9D9-E056-5F0C-B5B587D9CDE8}"/>
                      </a:ext>
                    </a:extLst>
                  </p:cNvPr>
                  <p:cNvSpPr/>
                  <p:nvPr/>
                </p:nvSpPr>
                <p:spPr>
                  <a:xfrm>
                    <a:off x="4825091" y="1673285"/>
                    <a:ext cx="361975" cy="189656"/>
                  </a:xfrm>
                  <a:custGeom>
                    <a:avLst/>
                    <a:gdLst>
                      <a:gd name="connsiteX0" fmla="*/ 120 w 361975"/>
                      <a:gd name="connsiteY0" fmla="*/ 30 h 189656"/>
                      <a:gd name="connsiteX1" fmla="*/ 362096 w 361975"/>
                      <a:gd name="connsiteY1" fmla="*/ 30 h 189656"/>
                      <a:gd name="connsiteX2" fmla="*/ 362096 w 361975"/>
                      <a:gd name="connsiteY2" fmla="*/ 30 h 189656"/>
                      <a:gd name="connsiteX3" fmla="*/ 362096 w 361975"/>
                      <a:gd name="connsiteY3" fmla="*/ 189687 h 189656"/>
                      <a:gd name="connsiteX4" fmla="*/ 362096 w 361975"/>
                      <a:gd name="connsiteY4" fmla="*/ 189687 h 189656"/>
                      <a:gd name="connsiteX5" fmla="*/ 120 w 361975"/>
                      <a:gd name="connsiteY5" fmla="*/ 189687 h 189656"/>
                      <a:gd name="connsiteX6" fmla="*/ 120 w 361975"/>
                      <a:gd name="connsiteY6" fmla="*/ 189687 h 189656"/>
                      <a:gd name="connsiteX7" fmla="*/ 120 w 36197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75" h="189656">
                        <a:moveTo>
                          <a:pt x="120" y="30"/>
                        </a:moveTo>
                        <a:lnTo>
                          <a:pt x="362096" y="30"/>
                        </a:lnTo>
                        <a:lnTo>
                          <a:pt x="362096" y="30"/>
                        </a:lnTo>
                        <a:lnTo>
                          <a:pt x="362096" y="189687"/>
                        </a:lnTo>
                        <a:lnTo>
                          <a:pt x="36209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49" name="Graphic 285">
                <a:extLst>
                  <a:ext uri="{FF2B5EF4-FFF2-40B4-BE49-F238E27FC236}">
                    <a16:creationId xmlns:a16="http://schemas.microsoft.com/office/drawing/2014/main" xmlns="" id="{C2012FBF-91F4-F8BB-013A-F0B1AB466DE2}"/>
                  </a:ext>
                </a:extLst>
              </p:cNvPr>
              <p:cNvGrpSpPr/>
              <p:nvPr/>
            </p:nvGrpSpPr>
            <p:grpSpPr>
              <a:xfrm>
                <a:off x="3883954" y="1944223"/>
                <a:ext cx="1230717" cy="189656"/>
                <a:chOff x="3883954" y="1944223"/>
                <a:chExt cx="1230717" cy="189656"/>
              </a:xfrm>
            </p:grpSpPr>
            <p:grpSp>
              <p:nvGrpSpPr>
                <p:cNvPr id="841" name="Graphic 285">
                  <a:extLst>
                    <a:ext uri="{FF2B5EF4-FFF2-40B4-BE49-F238E27FC236}">
                      <a16:creationId xmlns:a16="http://schemas.microsoft.com/office/drawing/2014/main" xmlns="" id="{EB9E9DC7-7CD0-96B4-97AA-38DCB541D1DB}"/>
                    </a:ext>
                  </a:extLst>
                </p:cNvPr>
                <p:cNvGrpSpPr/>
                <p:nvPr/>
              </p:nvGrpSpPr>
              <p:grpSpPr>
                <a:xfrm>
                  <a:off x="3883954" y="1944223"/>
                  <a:ext cx="941137" cy="189656"/>
                  <a:chOff x="3883954" y="1944223"/>
                  <a:chExt cx="941137" cy="189656"/>
                </a:xfrm>
              </p:grpSpPr>
              <p:sp>
                <p:nvSpPr>
                  <p:cNvPr id="845" name="Freeform 844">
                    <a:extLst>
                      <a:ext uri="{FF2B5EF4-FFF2-40B4-BE49-F238E27FC236}">
                        <a16:creationId xmlns:a16="http://schemas.microsoft.com/office/drawing/2014/main" xmlns="" id="{75E2B2CC-B29E-9CEE-B96B-F348681E669D}"/>
                      </a:ext>
                    </a:extLst>
                  </p:cNvPr>
                  <p:cNvSpPr/>
                  <p:nvPr/>
                </p:nvSpPr>
                <p:spPr>
                  <a:xfrm>
                    <a:off x="3883954" y="1944223"/>
                    <a:ext cx="941137" cy="189656"/>
                  </a:xfrm>
                  <a:custGeom>
                    <a:avLst/>
                    <a:gdLst>
                      <a:gd name="connsiteX0" fmla="*/ 120 w 941137"/>
                      <a:gd name="connsiteY0" fmla="*/ 30 h 189656"/>
                      <a:gd name="connsiteX1" fmla="*/ 941258 w 941137"/>
                      <a:gd name="connsiteY1" fmla="*/ 30 h 189656"/>
                      <a:gd name="connsiteX2" fmla="*/ 941258 w 941137"/>
                      <a:gd name="connsiteY2" fmla="*/ 30 h 189656"/>
                      <a:gd name="connsiteX3" fmla="*/ 941258 w 941137"/>
                      <a:gd name="connsiteY3" fmla="*/ 189687 h 189656"/>
                      <a:gd name="connsiteX4" fmla="*/ 941258 w 941137"/>
                      <a:gd name="connsiteY4" fmla="*/ 189687 h 189656"/>
                      <a:gd name="connsiteX5" fmla="*/ 120 w 941137"/>
                      <a:gd name="connsiteY5" fmla="*/ 189687 h 189656"/>
                      <a:gd name="connsiteX6" fmla="*/ 120 w 941137"/>
                      <a:gd name="connsiteY6" fmla="*/ 189687 h 189656"/>
                      <a:gd name="connsiteX7" fmla="*/ 120 w 94113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1137" h="189656">
                        <a:moveTo>
                          <a:pt x="120" y="30"/>
                        </a:moveTo>
                        <a:lnTo>
                          <a:pt x="941258" y="30"/>
                        </a:lnTo>
                        <a:lnTo>
                          <a:pt x="941258" y="30"/>
                        </a:lnTo>
                        <a:lnTo>
                          <a:pt x="941258" y="189687"/>
                        </a:lnTo>
                        <a:lnTo>
                          <a:pt x="94125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46" name="Freeform 845">
                    <a:extLst>
                      <a:ext uri="{FF2B5EF4-FFF2-40B4-BE49-F238E27FC236}">
                        <a16:creationId xmlns:a16="http://schemas.microsoft.com/office/drawing/2014/main" xmlns="" id="{19DE834C-B08C-C618-34A9-781B82EF337D}"/>
                      </a:ext>
                    </a:extLst>
                  </p:cNvPr>
                  <p:cNvSpPr/>
                  <p:nvPr/>
                </p:nvSpPr>
                <p:spPr>
                  <a:xfrm>
                    <a:off x="3883954" y="1944223"/>
                    <a:ext cx="941137" cy="189656"/>
                  </a:xfrm>
                  <a:custGeom>
                    <a:avLst/>
                    <a:gdLst>
                      <a:gd name="connsiteX0" fmla="*/ 120 w 941137"/>
                      <a:gd name="connsiteY0" fmla="*/ 30 h 189656"/>
                      <a:gd name="connsiteX1" fmla="*/ 941258 w 941137"/>
                      <a:gd name="connsiteY1" fmla="*/ 30 h 189656"/>
                      <a:gd name="connsiteX2" fmla="*/ 941258 w 941137"/>
                      <a:gd name="connsiteY2" fmla="*/ 30 h 189656"/>
                      <a:gd name="connsiteX3" fmla="*/ 941258 w 941137"/>
                      <a:gd name="connsiteY3" fmla="*/ 189687 h 189656"/>
                      <a:gd name="connsiteX4" fmla="*/ 941258 w 941137"/>
                      <a:gd name="connsiteY4" fmla="*/ 189687 h 189656"/>
                      <a:gd name="connsiteX5" fmla="*/ 120 w 941137"/>
                      <a:gd name="connsiteY5" fmla="*/ 189687 h 189656"/>
                      <a:gd name="connsiteX6" fmla="*/ 120 w 941137"/>
                      <a:gd name="connsiteY6" fmla="*/ 189687 h 189656"/>
                      <a:gd name="connsiteX7" fmla="*/ 120 w 94113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1137" h="189656">
                        <a:moveTo>
                          <a:pt x="120" y="30"/>
                        </a:moveTo>
                        <a:lnTo>
                          <a:pt x="941258" y="30"/>
                        </a:lnTo>
                        <a:lnTo>
                          <a:pt x="941258" y="30"/>
                        </a:lnTo>
                        <a:lnTo>
                          <a:pt x="941258" y="189687"/>
                        </a:lnTo>
                        <a:lnTo>
                          <a:pt x="94125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842" name="Graphic 285">
                  <a:extLst>
                    <a:ext uri="{FF2B5EF4-FFF2-40B4-BE49-F238E27FC236}">
                      <a16:creationId xmlns:a16="http://schemas.microsoft.com/office/drawing/2014/main" xmlns="" id="{2C4AA373-7E14-800F-86CB-EA1D004D2FCA}"/>
                    </a:ext>
                  </a:extLst>
                </p:cNvPr>
                <p:cNvGrpSpPr/>
                <p:nvPr/>
              </p:nvGrpSpPr>
              <p:grpSpPr>
                <a:xfrm>
                  <a:off x="4825091" y="1944223"/>
                  <a:ext cx="289580" cy="189656"/>
                  <a:chOff x="4825091" y="1944223"/>
                  <a:chExt cx="289580" cy="189656"/>
                </a:xfrm>
              </p:grpSpPr>
              <p:sp>
                <p:nvSpPr>
                  <p:cNvPr id="843" name="Freeform 842">
                    <a:extLst>
                      <a:ext uri="{FF2B5EF4-FFF2-40B4-BE49-F238E27FC236}">
                        <a16:creationId xmlns:a16="http://schemas.microsoft.com/office/drawing/2014/main" xmlns="" id="{2E7A23BC-BFA1-FAD0-A769-93EC86A428ED}"/>
                      </a:ext>
                    </a:extLst>
                  </p:cNvPr>
                  <p:cNvSpPr/>
                  <p:nvPr/>
                </p:nvSpPr>
                <p:spPr>
                  <a:xfrm>
                    <a:off x="4825091" y="1944223"/>
                    <a:ext cx="289580" cy="189656"/>
                  </a:xfrm>
                  <a:custGeom>
                    <a:avLst/>
                    <a:gdLst>
                      <a:gd name="connsiteX0" fmla="*/ 120 w 289580"/>
                      <a:gd name="connsiteY0" fmla="*/ 30 h 189656"/>
                      <a:gd name="connsiteX1" fmla="*/ 289701 w 289580"/>
                      <a:gd name="connsiteY1" fmla="*/ 30 h 189656"/>
                      <a:gd name="connsiteX2" fmla="*/ 289701 w 289580"/>
                      <a:gd name="connsiteY2" fmla="*/ 30 h 189656"/>
                      <a:gd name="connsiteX3" fmla="*/ 289701 w 289580"/>
                      <a:gd name="connsiteY3" fmla="*/ 189687 h 189656"/>
                      <a:gd name="connsiteX4" fmla="*/ 289701 w 289580"/>
                      <a:gd name="connsiteY4" fmla="*/ 189687 h 189656"/>
                      <a:gd name="connsiteX5" fmla="*/ 120 w 289580"/>
                      <a:gd name="connsiteY5" fmla="*/ 189687 h 189656"/>
                      <a:gd name="connsiteX6" fmla="*/ 120 w 289580"/>
                      <a:gd name="connsiteY6" fmla="*/ 189687 h 189656"/>
                      <a:gd name="connsiteX7" fmla="*/ 120 w 289580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9580" h="189656">
                        <a:moveTo>
                          <a:pt x="120" y="30"/>
                        </a:moveTo>
                        <a:lnTo>
                          <a:pt x="289701" y="30"/>
                        </a:lnTo>
                        <a:lnTo>
                          <a:pt x="289701" y="30"/>
                        </a:lnTo>
                        <a:lnTo>
                          <a:pt x="289701" y="189687"/>
                        </a:lnTo>
                        <a:lnTo>
                          <a:pt x="289701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44" name="Freeform 843">
                    <a:extLst>
                      <a:ext uri="{FF2B5EF4-FFF2-40B4-BE49-F238E27FC236}">
                        <a16:creationId xmlns:a16="http://schemas.microsoft.com/office/drawing/2014/main" xmlns="" id="{47F2AA2B-AF5E-05EB-E411-0DB33E548414}"/>
                      </a:ext>
                    </a:extLst>
                  </p:cNvPr>
                  <p:cNvSpPr/>
                  <p:nvPr/>
                </p:nvSpPr>
                <p:spPr>
                  <a:xfrm>
                    <a:off x="4825091" y="1944223"/>
                    <a:ext cx="289580" cy="189656"/>
                  </a:xfrm>
                  <a:custGeom>
                    <a:avLst/>
                    <a:gdLst>
                      <a:gd name="connsiteX0" fmla="*/ 120 w 289580"/>
                      <a:gd name="connsiteY0" fmla="*/ 30 h 189656"/>
                      <a:gd name="connsiteX1" fmla="*/ 289701 w 289580"/>
                      <a:gd name="connsiteY1" fmla="*/ 30 h 189656"/>
                      <a:gd name="connsiteX2" fmla="*/ 289701 w 289580"/>
                      <a:gd name="connsiteY2" fmla="*/ 30 h 189656"/>
                      <a:gd name="connsiteX3" fmla="*/ 289701 w 289580"/>
                      <a:gd name="connsiteY3" fmla="*/ 189687 h 189656"/>
                      <a:gd name="connsiteX4" fmla="*/ 289701 w 289580"/>
                      <a:gd name="connsiteY4" fmla="*/ 189687 h 189656"/>
                      <a:gd name="connsiteX5" fmla="*/ 120 w 289580"/>
                      <a:gd name="connsiteY5" fmla="*/ 189687 h 189656"/>
                      <a:gd name="connsiteX6" fmla="*/ 120 w 289580"/>
                      <a:gd name="connsiteY6" fmla="*/ 189687 h 189656"/>
                      <a:gd name="connsiteX7" fmla="*/ 120 w 289580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9580" h="189656">
                        <a:moveTo>
                          <a:pt x="120" y="30"/>
                        </a:moveTo>
                        <a:lnTo>
                          <a:pt x="289701" y="30"/>
                        </a:lnTo>
                        <a:lnTo>
                          <a:pt x="289701" y="30"/>
                        </a:lnTo>
                        <a:lnTo>
                          <a:pt x="289701" y="189687"/>
                        </a:lnTo>
                        <a:lnTo>
                          <a:pt x="289701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50" name="Graphic 285">
                <a:extLst>
                  <a:ext uri="{FF2B5EF4-FFF2-40B4-BE49-F238E27FC236}">
                    <a16:creationId xmlns:a16="http://schemas.microsoft.com/office/drawing/2014/main" xmlns="" id="{CEC17296-0931-1437-8AFD-5458A3D54BF7}"/>
                  </a:ext>
                </a:extLst>
              </p:cNvPr>
              <p:cNvGrpSpPr/>
              <p:nvPr/>
            </p:nvGrpSpPr>
            <p:grpSpPr>
              <a:xfrm>
                <a:off x="3594373" y="2215161"/>
                <a:ext cx="1665089" cy="189656"/>
                <a:chOff x="3594373" y="2215161"/>
                <a:chExt cx="1665089" cy="189656"/>
              </a:xfrm>
            </p:grpSpPr>
            <p:grpSp>
              <p:nvGrpSpPr>
                <p:cNvPr id="835" name="Graphic 285">
                  <a:extLst>
                    <a:ext uri="{FF2B5EF4-FFF2-40B4-BE49-F238E27FC236}">
                      <a16:creationId xmlns:a16="http://schemas.microsoft.com/office/drawing/2014/main" xmlns="" id="{95E30152-4CA5-6BF6-1D8E-F3CA0411B25D}"/>
                    </a:ext>
                  </a:extLst>
                </p:cNvPr>
                <p:cNvGrpSpPr/>
                <p:nvPr/>
              </p:nvGrpSpPr>
              <p:grpSpPr>
                <a:xfrm>
                  <a:off x="3594373" y="2215161"/>
                  <a:ext cx="1230718" cy="189656"/>
                  <a:chOff x="3594373" y="2215161"/>
                  <a:chExt cx="1230718" cy="189656"/>
                </a:xfrm>
              </p:grpSpPr>
              <p:sp>
                <p:nvSpPr>
                  <p:cNvPr id="839" name="Freeform 838">
                    <a:extLst>
                      <a:ext uri="{FF2B5EF4-FFF2-40B4-BE49-F238E27FC236}">
                        <a16:creationId xmlns:a16="http://schemas.microsoft.com/office/drawing/2014/main" xmlns="" id="{1BB90429-44CA-44CD-5C4E-9A28CEB2A495}"/>
                      </a:ext>
                    </a:extLst>
                  </p:cNvPr>
                  <p:cNvSpPr/>
                  <p:nvPr/>
                </p:nvSpPr>
                <p:spPr>
                  <a:xfrm>
                    <a:off x="3594373" y="2215161"/>
                    <a:ext cx="1230718" cy="189656"/>
                  </a:xfrm>
                  <a:custGeom>
                    <a:avLst/>
                    <a:gdLst>
                      <a:gd name="connsiteX0" fmla="*/ 120 w 1230718"/>
                      <a:gd name="connsiteY0" fmla="*/ 30 h 189656"/>
                      <a:gd name="connsiteX1" fmla="*/ 1230838 w 1230718"/>
                      <a:gd name="connsiteY1" fmla="*/ 30 h 189656"/>
                      <a:gd name="connsiteX2" fmla="*/ 1230838 w 1230718"/>
                      <a:gd name="connsiteY2" fmla="*/ 30 h 189656"/>
                      <a:gd name="connsiteX3" fmla="*/ 1230838 w 1230718"/>
                      <a:gd name="connsiteY3" fmla="*/ 189687 h 189656"/>
                      <a:gd name="connsiteX4" fmla="*/ 1230838 w 1230718"/>
                      <a:gd name="connsiteY4" fmla="*/ 189687 h 189656"/>
                      <a:gd name="connsiteX5" fmla="*/ 120 w 1230718"/>
                      <a:gd name="connsiteY5" fmla="*/ 189687 h 189656"/>
                      <a:gd name="connsiteX6" fmla="*/ 120 w 1230718"/>
                      <a:gd name="connsiteY6" fmla="*/ 189687 h 189656"/>
                      <a:gd name="connsiteX7" fmla="*/ 120 w 123071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0718" h="189656">
                        <a:moveTo>
                          <a:pt x="120" y="30"/>
                        </a:moveTo>
                        <a:lnTo>
                          <a:pt x="1230838" y="30"/>
                        </a:lnTo>
                        <a:lnTo>
                          <a:pt x="1230838" y="30"/>
                        </a:lnTo>
                        <a:lnTo>
                          <a:pt x="1230838" y="189687"/>
                        </a:lnTo>
                        <a:lnTo>
                          <a:pt x="123083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40" name="Freeform 839">
                    <a:extLst>
                      <a:ext uri="{FF2B5EF4-FFF2-40B4-BE49-F238E27FC236}">
                        <a16:creationId xmlns:a16="http://schemas.microsoft.com/office/drawing/2014/main" xmlns="" id="{6D03838C-1407-4B0F-B7FE-C88EBD691787}"/>
                      </a:ext>
                    </a:extLst>
                  </p:cNvPr>
                  <p:cNvSpPr/>
                  <p:nvPr/>
                </p:nvSpPr>
                <p:spPr>
                  <a:xfrm>
                    <a:off x="3594373" y="2215161"/>
                    <a:ext cx="1230718" cy="189656"/>
                  </a:xfrm>
                  <a:custGeom>
                    <a:avLst/>
                    <a:gdLst>
                      <a:gd name="connsiteX0" fmla="*/ 120 w 1230718"/>
                      <a:gd name="connsiteY0" fmla="*/ 30 h 189656"/>
                      <a:gd name="connsiteX1" fmla="*/ 1230838 w 1230718"/>
                      <a:gd name="connsiteY1" fmla="*/ 30 h 189656"/>
                      <a:gd name="connsiteX2" fmla="*/ 1230838 w 1230718"/>
                      <a:gd name="connsiteY2" fmla="*/ 30 h 189656"/>
                      <a:gd name="connsiteX3" fmla="*/ 1230838 w 1230718"/>
                      <a:gd name="connsiteY3" fmla="*/ 189687 h 189656"/>
                      <a:gd name="connsiteX4" fmla="*/ 1230838 w 1230718"/>
                      <a:gd name="connsiteY4" fmla="*/ 189687 h 189656"/>
                      <a:gd name="connsiteX5" fmla="*/ 120 w 1230718"/>
                      <a:gd name="connsiteY5" fmla="*/ 189687 h 189656"/>
                      <a:gd name="connsiteX6" fmla="*/ 120 w 1230718"/>
                      <a:gd name="connsiteY6" fmla="*/ 189687 h 189656"/>
                      <a:gd name="connsiteX7" fmla="*/ 120 w 123071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0718" h="189656">
                        <a:moveTo>
                          <a:pt x="120" y="30"/>
                        </a:moveTo>
                        <a:lnTo>
                          <a:pt x="1230838" y="30"/>
                        </a:lnTo>
                        <a:lnTo>
                          <a:pt x="1230838" y="30"/>
                        </a:lnTo>
                        <a:lnTo>
                          <a:pt x="1230838" y="189687"/>
                        </a:lnTo>
                        <a:lnTo>
                          <a:pt x="123083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836" name="Graphic 285">
                  <a:extLst>
                    <a:ext uri="{FF2B5EF4-FFF2-40B4-BE49-F238E27FC236}">
                      <a16:creationId xmlns:a16="http://schemas.microsoft.com/office/drawing/2014/main" xmlns="" id="{A32CFC0F-0E58-6F2E-6CC6-1E26F1BD23C0}"/>
                    </a:ext>
                  </a:extLst>
                </p:cNvPr>
                <p:cNvGrpSpPr/>
                <p:nvPr/>
              </p:nvGrpSpPr>
              <p:grpSpPr>
                <a:xfrm>
                  <a:off x="4825091" y="2215161"/>
                  <a:ext cx="434371" cy="189656"/>
                  <a:chOff x="4825091" y="2215161"/>
                  <a:chExt cx="434371" cy="189656"/>
                </a:xfrm>
              </p:grpSpPr>
              <p:sp>
                <p:nvSpPr>
                  <p:cNvPr id="837" name="Freeform 836">
                    <a:extLst>
                      <a:ext uri="{FF2B5EF4-FFF2-40B4-BE49-F238E27FC236}">
                        <a16:creationId xmlns:a16="http://schemas.microsoft.com/office/drawing/2014/main" xmlns="" id="{E8048A46-BEE2-C59C-344A-E1FD53CCC2D7}"/>
                      </a:ext>
                    </a:extLst>
                  </p:cNvPr>
                  <p:cNvSpPr/>
                  <p:nvPr/>
                </p:nvSpPr>
                <p:spPr>
                  <a:xfrm>
                    <a:off x="4825091" y="2215161"/>
                    <a:ext cx="434371" cy="189656"/>
                  </a:xfrm>
                  <a:custGeom>
                    <a:avLst/>
                    <a:gdLst>
                      <a:gd name="connsiteX0" fmla="*/ 120 w 434371"/>
                      <a:gd name="connsiteY0" fmla="*/ 30 h 189656"/>
                      <a:gd name="connsiteX1" fmla="*/ 434492 w 434371"/>
                      <a:gd name="connsiteY1" fmla="*/ 30 h 189656"/>
                      <a:gd name="connsiteX2" fmla="*/ 434492 w 434371"/>
                      <a:gd name="connsiteY2" fmla="*/ 30 h 189656"/>
                      <a:gd name="connsiteX3" fmla="*/ 434492 w 434371"/>
                      <a:gd name="connsiteY3" fmla="*/ 189687 h 189656"/>
                      <a:gd name="connsiteX4" fmla="*/ 434492 w 434371"/>
                      <a:gd name="connsiteY4" fmla="*/ 189687 h 189656"/>
                      <a:gd name="connsiteX5" fmla="*/ 120 w 434371"/>
                      <a:gd name="connsiteY5" fmla="*/ 189687 h 189656"/>
                      <a:gd name="connsiteX6" fmla="*/ 120 w 434371"/>
                      <a:gd name="connsiteY6" fmla="*/ 189687 h 189656"/>
                      <a:gd name="connsiteX7" fmla="*/ 120 w 43437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4371" h="189656">
                        <a:moveTo>
                          <a:pt x="120" y="30"/>
                        </a:moveTo>
                        <a:lnTo>
                          <a:pt x="434492" y="30"/>
                        </a:lnTo>
                        <a:lnTo>
                          <a:pt x="434492" y="30"/>
                        </a:lnTo>
                        <a:lnTo>
                          <a:pt x="434492" y="189687"/>
                        </a:lnTo>
                        <a:lnTo>
                          <a:pt x="4344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38" name="Freeform 837">
                    <a:extLst>
                      <a:ext uri="{FF2B5EF4-FFF2-40B4-BE49-F238E27FC236}">
                        <a16:creationId xmlns:a16="http://schemas.microsoft.com/office/drawing/2014/main" xmlns="" id="{241CC000-A5C3-8F7D-9FF8-58F39BE3B861}"/>
                      </a:ext>
                    </a:extLst>
                  </p:cNvPr>
                  <p:cNvSpPr/>
                  <p:nvPr/>
                </p:nvSpPr>
                <p:spPr>
                  <a:xfrm>
                    <a:off x="4825091" y="2215161"/>
                    <a:ext cx="434371" cy="189656"/>
                  </a:xfrm>
                  <a:custGeom>
                    <a:avLst/>
                    <a:gdLst>
                      <a:gd name="connsiteX0" fmla="*/ 120 w 434371"/>
                      <a:gd name="connsiteY0" fmla="*/ 30 h 189656"/>
                      <a:gd name="connsiteX1" fmla="*/ 434492 w 434371"/>
                      <a:gd name="connsiteY1" fmla="*/ 30 h 189656"/>
                      <a:gd name="connsiteX2" fmla="*/ 434492 w 434371"/>
                      <a:gd name="connsiteY2" fmla="*/ 30 h 189656"/>
                      <a:gd name="connsiteX3" fmla="*/ 434492 w 434371"/>
                      <a:gd name="connsiteY3" fmla="*/ 189687 h 189656"/>
                      <a:gd name="connsiteX4" fmla="*/ 434492 w 434371"/>
                      <a:gd name="connsiteY4" fmla="*/ 189687 h 189656"/>
                      <a:gd name="connsiteX5" fmla="*/ 120 w 434371"/>
                      <a:gd name="connsiteY5" fmla="*/ 189687 h 189656"/>
                      <a:gd name="connsiteX6" fmla="*/ 120 w 434371"/>
                      <a:gd name="connsiteY6" fmla="*/ 189687 h 189656"/>
                      <a:gd name="connsiteX7" fmla="*/ 120 w 43437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4371" h="189656">
                        <a:moveTo>
                          <a:pt x="120" y="30"/>
                        </a:moveTo>
                        <a:lnTo>
                          <a:pt x="434492" y="30"/>
                        </a:lnTo>
                        <a:lnTo>
                          <a:pt x="434492" y="30"/>
                        </a:lnTo>
                        <a:lnTo>
                          <a:pt x="434492" y="189687"/>
                        </a:lnTo>
                        <a:lnTo>
                          <a:pt x="43449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51" name="Graphic 285">
                <a:extLst>
                  <a:ext uri="{FF2B5EF4-FFF2-40B4-BE49-F238E27FC236}">
                    <a16:creationId xmlns:a16="http://schemas.microsoft.com/office/drawing/2014/main" xmlns="" id="{F802308D-B32E-269A-BD09-6FF2ABEEA4F9}"/>
                  </a:ext>
                </a:extLst>
              </p:cNvPr>
              <p:cNvGrpSpPr/>
              <p:nvPr/>
            </p:nvGrpSpPr>
            <p:grpSpPr>
              <a:xfrm>
                <a:off x="2725631" y="2486099"/>
                <a:ext cx="3185387" cy="189656"/>
                <a:chOff x="2725631" y="2486099"/>
                <a:chExt cx="3185387" cy="189656"/>
              </a:xfrm>
            </p:grpSpPr>
            <p:grpSp>
              <p:nvGrpSpPr>
                <p:cNvPr id="829" name="Graphic 285">
                  <a:extLst>
                    <a:ext uri="{FF2B5EF4-FFF2-40B4-BE49-F238E27FC236}">
                      <a16:creationId xmlns:a16="http://schemas.microsoft.com/office/drawing/2014/main" xmlns="" id="{94C691DB-080B-C9D0-BC72-8480AEFEA6B3}"/>
                    </a:ext>
                  </a:extLst>
                </p:cNvPr>
                <p:cNvGrpSpPr/>
                <p:nvPr/>
              </p:nvGrpSpPr>
              <p:grpSpPr>
                <a:xfrm>
                  <a:off x="2725631" y="2486099"/>
                  <a:ext cx="2099460" cy="189656"/>
                  <a:chOff x="2725631" y="2486099"/>
                  <a:chExt cx="2099460" cy="189656"/>
                </a:xfrm>
              </p:grpSpPr>
              <p:sp>
                <p:nvSpPr>
                  <p:cNvPr id="833" name="Freeform 832">
                    <a:extLst>
                      <a:ext uri="{FF2B5EF4-FFF2-40B4-BE49-F238E27FC236}">
                        <a16:creationId xmlns:a16="http://schemas.microsoft.com/office/drawing/2014/main" xmlns="" id="{FCE325B9-CD27-102C-8522-329E729E81A0}"/>
                      </a:ext>
                    </a:extLst>
                  </p:cNvPr>
                  <p:cNvSpPr/>
                  <p:nvPr/>
                </p:nvSpPr>
                <p:spPr>
                  <a:xfrm>
                    <a:off x="2725631" y="2486099"/>
                    <a:ext cx="2099460" cy="189656"/>
                  </a:xfrm>
                  <a:custGeom>
                    <a:avLst/>
                    <a:gdLst>
                      <a:gd name="connsiteX0" fmla="*/ 120 w 2099460"/>
                      <a:gd name="connsiteY0" fmla="*/ 30 h 189656"/>
                      <a:gd name="connsiteX1" fmla="*/ 2099581 w 2099460"/>
                      <a:gd name="connsiteY1" fmla="*/ 30 h 189656"/>
                      <a:gd name="connsiteX2" fmla="*/ 2099581 w 2099460"/>
                      <a:gd name="connsiteY2" fmla="*/ 30 h 189656"/>
                      <a:gd name="connsiteX3" fmla="*/ 2099581 w 2099460"/>
                      <a:gd name="connsiteY3" fmla="*/ 189687 h 189656"/>
                      <a:gd name="connsiteX4" fmla="*/ 2099581 w 2099460"/>
                      <a:gd name="connsiteY4" fmla="*/ 189687 h 189656"/>
                      <a:gd name="connsiteX5" fmla="*/ 120 w 2099460"/>
                      <a:gd name="connsiteY5" fmla="*/ 189687 h 189656"/>
                      <a:gd name="connsiteX6" fmla="*/ 120 w 2099460"/>
                      <a:gd name="connsiteY6" fmla="*/ 189687 h 189656"/>
                      <a:gd name="connsiteX7" fmla="*/ 120 w 2099460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99460" h="189656">
                        <a:moveTo>
                          <a:pt x="120" y="30"/>
                        </a:moveTo>
                        <a:lnTo>
                          <a:pt x="2099581" y="30"/>
                        </a:lnTo>
                        <a:lnTo>
                          <a:pt x="2099581" y="30"/>
                        </a:lnTo>
                        <a:lnTo>
                          <a:pt x="2099581" y="189687"/>
                        </a:lnTo>
                        <a:lnTo>
                          <a:pt x="2099581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34" name="Freeform 833">
                    <a:extLst>
                      <a:ext uri="{FF2B5EF4-FFF2-40B4-BE49-F238E27FC236}">
                        <a16:creationId xmlns:a16="http://schemas.microsoft.com/office/drawing/2014/main" xmlns="" id="{8FB64B48-43C8-0516-120E-6D0B48C8B0E7}"/>
                      </a:ext>
                    </a:extLst>
                  </p:cNvPr>
                  <p:cNvSpPr/>
                  <p:nvPr/>
                </p:nvSpPr>
                <p:spPr>
                  <a:xfrm>
                    <a:off x="2725631" y="2486099"/>
                    <a:ext cx="2099460" cy="189656"/>
                  </a:xfrm>
                  <a:custGeom>
                    <a:avLst/>
                    <a:gdLst>
                      <a:gd name="connsiteX0" fmla="*/ 120 w 2099460"/>
                      <a:gd name="connsiteY0" fmla="*/ 30 h 189656"/>
                      <a:gd name="connsiteX1" fmla="*/ 2099581 w 2099460"/>
                      <a:gd name="connsiteY1" fmla="*/ 30 h 189656"/>
                      <a:gd name="connsiteX2" fmla="*/ 2099581 w 2099460"/>
                      <a:gd name="connsiteY2" fmla="*/ 30 h 189656"/>
                      <a:gd name="connsiteX3" fmla="*/ 2099581 w 2099460"/>
                      <a:gd name="connsiteY3" fmla="*/ 189687 h 189656"/>
                      <a:gd name="connsiteX4" fmla="*/ 2099581 w 2099460"/>
                      <a:gd name="connsiteY4" fmla="*/ 189687 h 189656"/>
                      <a:gd name="connsiteX5" fmla="*/ 120 w 2099460"/>
                      <a:gd name="connsiteY5" fmla="*/ 189687 h 189656"/>
                      <a:gd name="connsiteX6" fmla="*/ 120 w 2099460"/>
                      <a:gd name="connsiteY6" fmla="*/ 189687 h 189656"/>
                      <a:gd name="connsiteX7" fmla="*/ 120 w 2099460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99460" h="189656">
                        <a:moveTo>
                          <a:pt x="120" y="30"/>
                        </a:moveTo>
                        <a:lnTo>
                          <a:pt x="2099581" y="30"/>
                        </a:lnTo>
                        <a:lnTo>
                          <a:pt x="2099581" y="30"/>
                        </a:lnTo>
                        <a:lnTo>
                          <a:pt x="2099581" y="189687"/>
                        </a:lnTo>
                        <a:lnTo>
                          <a:pt x="2099581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830" name="Graphic 285">
                  <a:extLst>
                    <a:ext uri="{FF2B5EF4-FFF2-40B4-BE49-F238E27FC236}">
                      <a16:creationId xmlns:a16="http://schemas.microsoft.com/office/drawing/2014/main" xmlns="" id="{9AA6E991-FA28-42B6-DC7B-D6909F979F62}"/>
                    </a:ext>
                  </a:extLst>
                </p:cNvPr>
                <p:cNvGrpSpPr/>
                <p:nvPr/>
              </p:nvGrpSpPr>
              <p:grpSpPr>
                <a:xfrm>
                  <a:off x="4825091" y="2486099"/>
                  <a:ext cx="1085927" cy="189656"/>
                  <a:chOff x="4825091" y="2486099"/>
                  <a:chExt cx="1085927" cy="189656"/>
                </a:xfrm>
              </p:grpSpPr>
              <p:sp>
                <p:nvSpPr>
                  <p:cNvPr id="831" name="Freeform 830">
                    <a:extLst>
                      <a:ext uri="{FF2B5EF4-FFF2-40B4-BE49-F238E27FC236}">
                        <a16:creationId xmlns:a16="http://schemas.microsoft.com/office/drawing/2014/main" xmlns="" id="{18B1DE4E-2947-016A-2926-3F7A12BFC3A2}"/>
                      </a:ext>
                    </a:extLst>
                  </p:cNvPr>
                  <p:cNvSpPr/>
                  <p:nvPr/>
                </p:nvSpPr>
                <p:spPr>
                  <a:xfrm>
                    <a:off x="4825091" y="2486099"/>
                    <a:ext cx="1085927" cy="189656"/>
                  </a:xfrm>
                  <a:custGeom>
                    <a:avLst/>
                    <a:gdLst>
                      <a:gd name="connsiteX0" fmla="*/ 120 w 1085927"/>
                      <a:gd name="connsiteY0" fmla="*/ 30 h 189656"/>
                      <a:gd name="connsiteX1" fmla="*/ 1086048 w 1085927"/>
                      <a:gd name="connsiteY1" fmla="*/ 30 h 189656"/>
                      <a:gd name="connsiteX2" fmla="*/ 1086048 w 1085927"/>
                      <a:gd name="connsiteY2" fmla="*/ 30 h 189656"/>
                      <a:gd name="connsiteX3" fmla="*/ 1086048 w 1085927"/>
                      <a:gd name="connsiteY3" fmla="*/ 189687 h 189656"/>
                      <a:gd name="connsiteX4" fmla="*/ 1086048 w 1085927"/>
                      <a:gd name="connsiteY4" fmla="*/ 189687 h 189656"/>
                      <a:gd name="connsiteX5" fmla="*/ 120 w 1085927"/>
                      <a:gd name="connsiteY5" fmla="*/ 189687 h 189656"/>
                      <a:gd name="connsiteX6" fmla="*/ 120 w 1085927"/>
                      <a:gd name="connsiteY6" fmla="*/ 189687 h 189656"/>
                      <a:gd name="connsiteX7" fmla="*/ 120 w 108592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85927" h="189656">
                        <a:moveTo>
                          <a:pt x="120" y="30"/>
                        </a:moveTo>
                        <a:lnTo>
                          <a:pt x="1086048" y="30"/>
                        </a:lnTo>
                        <a:lnTo>
                          <a:pt x="1086048" y="30"/>
                        </a:lnTo>
                        <a:lnTo>
                          <a:pt x="1086048" y="189687"/>
                        </a:lnTo>
                        <a:lnTo>
                          <a:pt x="108604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32" name="Freeform 831">
                    <a:extLst>
                      <a:ext uri="{FF2B5EF4-FFF2-40B4-BE49-F238E27FC236}">
                        <a16:creationId xmlns:a16="http://schemas.microsoft.com/office/drawing/2014/main" xmlns="" id="{8F18EC31-E20D-A047-0FB7-FD24A1C9AC2A}"/>
                      </a:ext>
                    </a:extLst>
                  </p:cNvPr>
                  <p:cNvSpPr/>
                  <p:nvPr/>
                </p:nvSpPr>
                <p:spPr>
                  <a:xfrm>
                    <a:off x="4825091" y="2486099"/>
                    <a:ext cx="1085927" cy="189656"/>
                  </a:xfrm>
                  <a:custGeom>
                    <a:avLst/>
                    <a:gdLst>
                      <a:gd name="connsiteX0" fmla="*/ 120 w 1085927"/>
                      <a:gd name="connsiteY0" fmla="*/ 30 h 189656"/>
                      <a:gd name="connsiteX1" fmla="*/ 1086048 w 1085927"/>
                      <a:gd name="connsiteY1" fmla="*/ 30 h 189656"/>
                      <a:gd name="connsiteX2" fmla="*/ 1086048 w 1085927"/>
                      <a:gd name="connsiteY2" fmla="*/ 30 h 189656"/>
                      <a:gd name="connsiteX3" fmla="*/ 1086048 w 1085927"/>
                      <a:gd name="connsiteY3" fmla="*/ 189687 h 189656"/>
                      <a:gd name="connsiteX4" fmla="*/ 1086048 w 1085927"/>
                      <a:gd name="connsiteY4" fmla="*/ 189687 h 189656"/>
                      <a:gd name="connsiteX5" fmla="*/ 120 w 1085927"/>
                      <a:gd name="connsiteY5" fmla="*/ 189687 h 189656"/>
                      <a:gd name="connsiteX6" fmla="*/ 120 w 1085927"/>
                      <a:gd name="connsiteY6" fmla="*/ 189687 h 189656"/>
                      <a:gd name="connsiteX7" fmla="*/ 120 w 108592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85927" h="189656">
                        <a:moveTo>
                          <a:pt x="120" y="30"/>
                        </a:moveTo>
                        <a:lnTo>
                          <a:pt x="1086048" y="30"/>
                        </a:lnTo>
                        <a:lnTo>
                          <a:pt x="1086048" y="30"/>
                        </a:lnTo>
                        <a:lnTo>
                          <a:pt x="1086048" y="189687"/>
                        </a:lnTo>
                        <a:lnTo>
                          <a:pt x="108604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52" name="Graphic 285">
                <a:extLst>
                  <a:ext uri="{FF2B5EF4-FFF2-40B4-BE49-F238E27FC236}">
                    <a16:creationId xmlns:a16="http://schemas.microsoft.com/office/drawing/2014/main" xmlns="" id="{6BD9A7F3-B5E5-6AB7-AC60-4470817E325F}"/>
                  </a:ext>
                </a:extLst>
              </p:cNvPr>
              <p:cNvGrpSpPr/>
              <p:nvPr/>
            </p:nvGrpSpPr>
            <p:grpSpPr>
              <a:xfrm>
                <a:off x="2580840" y="2757037"/>
                <a:ext cx="2244250" cy="189656"/>
                <a:chOff x="2580840" y="2757037"/>
                <a:chExt cx="2244250" cy="189656"/>
              </a:xfrm>
            </p:grpSpPr>
            <p:grpSp>
              <p:nvGrpSpPr>
                <p:cNvPr id="823" name="Graphic 285">
                  <a:extLst>
                    <a:ext uri="{FF2B5EF4-FFF2-40B4-BE49-F238E27FC236}">
                      <a16:creationId xmlns:a16="http://schemas.microsoft.com/office/drawing/2014/main" xmlns="" id="{7E15745C-D5DE-7389-7F10-85DAB381668B}"/>
                    </a:ext>
                  </a:extLst>
                </p:cNvPr>
                <p:cNvGrpSpPr/>
                <p:nvPr/>
              </p:nvGrpSpPr>
              <p:grpSpPr>
                <a:xfrm>
                  <a:off x="2580840" y="2757037"/>
                  <a:ext cx="2244250" cy="189656"/>
                  <a:chOff x="2580840" y="2757037"/>
                  <a:chExt cx="2244250" cy="189656"/>
                </a:xfrm>
              </p:grpSpPr>
              <p:sp>
                <p:nvSpPr>
                  <p:cNvPr id="827" name="Freeform 826">
                    <a:extLst>
                      <a:ext uri="{FF2B5EF4-FFF2-40B4-BE49-F238E27FC236}">
                        <a16:creationId xmlns:a16="http://schemas.microsoft.com/office/drawing/2014/main" xmlns="" id="{5CA32388-C7B0-0D11-C68C-DAAAB48A2526}"/>
                      </a:ext>
                    </a:extLst>
                  </p:cNvPr>
                  <p:cNvSpPr/>
                  <p:nvPr/>
                </p:nvSpPr>
                <p:spPr>
                  <a:xfrm>
                    <a:off x="2580840" y="2757037"/>
                    <a:ext cx="2244250" cy="189656"/>
                  </a:xfrm>
                  <a:custGeom>
                    <a:avLst/>
                    <a:gdLst>
                      <a:gd name="connsiteX0" fmla="*/ 120 w 2244250"/>
                      <a:gd name="connsiteY0" fmla="*/ 30 h 189656"/>
                      <a:gd name="connsiteX1" fmla="*/ 2244371 w 2244250"/>
                      <a:gd name="connsiteY1" fmla="*/ 30 h 189656"/>
                      <a:gd name="connsiteX2" fmla="*/ 2244371 w 2244250"/>
                      <a:gd name="connsiteY2" fmla="*/ 30 h 189656"/>
                      <a:gd name="connsiteX3" fmla="*/ 2244371 w 2244250"/>
                      <a:gd name="connsiteY3" fmla="*/ 189687 h 189656"/>
                      <a:gd name="connsiteX4" fmla="*/ 2244371 w 2244250"/>
                      <a:gd name="connsiteY4" fmla="*/ 189687 h 189656"/>
                      <a:gd name="connsiteX5" fmla="*/ 120 w 2244250"/>
                      <a:gd name="connsiteY5" fmla="*/ 189687 h 189656"/>
                      <a:gd name="connsiteX6" fmla="*/ 120 w 2244250"/>
                      <a:gd name="connsiteY6" fmla="*/ 189687 h 189656"/>
                      <a:gd name="connsiteX7" fmla="*/ 120 w 2244250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44250" h="189656">
                        <a:moveTo>
                          <a:pt x="120" y="30"/>
                        </a:moveTo>
                        <a:lnTo>
                          <a:pt x="2244371" y="30"/>
                        </a:lnTo>
                        <a:lnTo>
                          <a:pt x="2244371" y="30"/>
                        </a:lnTo>
                        <a:lnTo>
                          <a:pt x="2244371" y="189687"/>
                        </a:lnTo>
                        <a:lnTo>
                          <a:pt x="2244371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28" name="Freeform 827">
                    <a:extLst>
                      <a:ext uri="{FF2B5EF4-FFF2-40B4-BE49-F238E27FC236}">
                        <a16:creationId xmlns:a16="http://schemas.microsoft.com/office/drawing/2014/main" xmlns="" id="{DE3EB66E-38B8-D32A-E735-FF1CADB0D7DF}"/>
                      </a:ext>
                    </a:extLst>
                  </p:cNvPr>
                  <p:cNvSpPr/>
                  <p:nvPr/>
                </p:nvSpPr>
                <p:spPr>
                  <a:xfrm>
                    <a:off x="2580840" y="2757037"/>
                    <a:ext cx="2244250" cy="189656"/>
                  </a:xfrm>
                  <a:custGeom>
                    <a:avLst/>
                    <a:gdLst>
                      <a:gd name="connsiteX0" fmla="*/ 120 w 2244250"/>
                      <a:gd name="connsiteY0" fmla="*/ 30 h 189656"/>
                      <a:gd name="connsiteX1" fmla="*/ 2244371 w 2244250"/>
                      <a:gd name="connsiteY1" fmla="*/ 30 h 189656"/>
                      <a:gd name="connsiteX2" fmla="*/ 2244371 w 2244250"/>
                      <a:gd name="connsiteY2" fmla="*/ 30 h 189656"/>
                      <a:gd name="connsiteX3" fmla="*/ 2244371 w 2244250"/>
                      <a:gd name="connsiteY3" fmla="*/ 189687 h 189656"/>
                      <a:gd name="connsiteX4" fmla="*/ 2244371 w 2244250"/>
                      <a:gd name="connsiteY4" fmla="*/ 189687 h 189656"/>
                      <a:gd name="connsiteX5" fmla="*/ 120 w 2244250"/>
                      <a:gd name="connsiteY5" fmla="*/ 189687 h 189656"/>
                      <a:gd name="connsiteX6" fmla="*/ 120 w 2244250"/>
                      <a:gd name="connsiteY6" fmla="*/ 189687 h 189656"/>
                      <a:gd name="connsiteX7" fmla="*/ 120 w 2244250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44250" h="189656">
                        <a:moveTo>
                          <a:pt x="120" y="30"/>
                        </a:moveTo>
                        <a:lnTo>
                          <a:pt x="2244371" y="30"/>
                        </a:lnTo>
                        <a:lnTo>
                          <a:pt x="2244371" y="30"/>
                        </a:lnTo>
                        <a:lnTo>
                          <a:pt x="2244371" y="189687"/>
                        </a:lnTo>
                        <a:lnTo>
                          <a:pt x="2244371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824" name="Graphic 285">
                  <a:extLst>
                    <a:ext uri="{FF2B5EF4-FFF2-40B4-BE49-F238E27FC236}">
                      <a16:creationId xmlns:a16="http://schemas.microsoft.com/office/drawing/2014/main" xmlns="" id="{8490C2FD-C933-6859-BF81-6695CCA6F5F5}"/>
                    </a:ext>
                  </a:extLst>
                </p:cNvPr>
                <p:cNvGrpSpPr/>
                <p:nvPr/>
              </p:nvGrpSpPr>
              <p:grpSpPr>
                <a:xfrm>
                  <a:off x="4825091" y="2757037"/>
                  <a:ext cx="9525" cy="189656"/>
                  <a:chOff x="4825091" y="2757037"/>
                  <a:chExt cx="9525" cy="189656"/>
                </a:xfrm>
              </p:grpSpPr>
              <p:sp>
                <p:nvSpPr>
                  <p:cNvPr id="825" name="Freeform 824">
                    <a:extLst>
                      <a:ext uri="{FF2B5EF4-FFF2-40B4-BE49-F238E27FC236}">
                        <a16:creationId xmlns:a16="http://schemas.microsoft.com/office/drawing/2014/main" xmlns="" id="{E3970F31-0588-A566-F0D1-7838C66CBE1F}"/>
                      </a:ext>
                    </a:extLst>
                  </p:cNvPr>
                  <p:cNvSpPr/>
                  <p:nvPr/>
                </p:nvSpPr>
                <p:spPr>
                  <a:xfrm>
                    <a:off x="4825091" y="2757037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26" name="Freeform 825">
                    <a:extLst>
                      <a:ext uri="{FF2B5EF4-FFF2-40B4-BE49-F238E27FC236}">
                        <a16:creationId xmlns:a16="http://schemas.microsoft.com/office/drawing/2014/main" xmlns="" id="{EDBAB84A-B680-35C9-8483-4C8DF32E0CFA}"/>
                      </a:ext>
                    </a:extLst>
                  </p:cNvPr>
                  <p:cNvSpPr/>
                  <p:nvPr/>
                </p:nvSpPr>
                <p:spPr>
                  <a:xfrm>
                    <a:off x="4825091" y="2757037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53" name="Graphic 285">
                <a:extLst>
                  <a:ext uri="{FF2B5EF4-FFF2-40B4-BE49-F238E27FC236}">
                    <a16:creationId xmlns:a16="http://schemas.microsoft.com/office/drawing/2014/main" xmlns="" id="{FB6CA359-ED61-5104-0110-FB0DE52E3908}"/>
                  </a:ext>
                </a:extLst>
              </p:cNvPr>
              <p:cNvGrpSpPr/>
              <p:nvPr/>
            </p:nvGrpSpPr>
            <p:grpSpPr>
              <a:xfrm>
                <a:off x="3739163" y="3027975"/>
                <a:ext cx="1447903" cy="189656"/>
                <a:chOff x="3739163" y="3027975"/>
                <a:chExt cx="1447903" cy="189656"/>
              </a:xfrm>
            </p:grpSpPr>
            <p:grpSp>
              <p:nvGrpSpPr>
                <p:cNvPr id="817" name="Graphic 285">
                  <a:extLst>
                    <a:ext uri="{FF2B5EF4-FFF2-40B4-BE49-F238E27FC236}">
                      <a16:creationId xmlns:a16="http://schemas.microsoft.com/office/drawing/2014/main" xmlns="" id="{6AC9C59E-09FB-29EC-8903-89C4362FAA68}"/>
                    </a:ext>
                  </a:extLst>
                </p:cNvPr>
                <p:cNvGrpSpPr/>
                <p:nvPr/>
              </p:nvGrpSpPr>
              <p:grpSpPr>
                <a:xfrm>
                  <a:off x="3739163" y="3027975"/>
                  <a:ext cx="1085927" cy="189656"/>
                  <a:chOff x="3739163" y="3027975"/>
                  <a:chExt cx="1085927" cy="189656"/>
                </a:xfrm>
              </p:grpSpPr>
              <p:sp>
                <p:nvSpPr>
                  <p:cNvPr id="821" name="Freeform 820">
                    <a:extLst>
                      <a:ext uri="{FF2B5EF4-FFF2-40B4-BE49-F238E27FC236}">
                        <a16:creationId xmlns:a16="http://schemas.microsoft.com/office/drawing/2014/main" xmlns="" id="{8F351B0C-C965-F78C-4318-F9283342157C}"/>
                      </a:ext>
                    </a:extLst>
                  </p:cNvPr>
                  <p:cNvSpPr/>
                  <p:nvPr/>
                </p:nvSpPr>
                <p:spPr>
                  <a:xfrm>
                    <a:off x="3739163" y="3027975"/>
                    <a:ext cx="1085927" cy="189656"/>
                  </a:xfrm>
                  <a:custGeom>
                    <a:avLst/>
                    <a:gdLst>
                      <a:gd name="connsiteX0" fmla="*/ 120 w 1085927"/>
                      <a:gd name="connsiteY0" fmla="*/ 30 h 189656"/>
                      <a:gd name="connsiteX1" fmla="*/ 1086048 w 1085927"/>
                      <a:gd name="connsiteY1" fmla="*/ 30 h 189656"/>
                      <a:gd name="connsiteX2" fmla="*/ 1086048 w 1085927"/>
                      <a:gd name="connsiteY2" fmla="*/ 30 h 189656"/>
                      <a:gd name="connsiteX3" fmla="*/ 1086048 w 1085927"/>
                      <a:gd name="connsiteY3" fmla="*/ 189687 h 189656"/>
                      <a:gd name="connsiteX4" fmla="*/ 1086048 w 1085927"/>
                      <a:gd name="connsiteY4" fmla="*/ 189687 h 189656"/>
                      <a:gd name="connsiteX5" fmla="*/ 120 w 1085927"/>
                      <a:gd name="connsiteY5" fmla="*/ 189687 h 189656"/>
                      <a:gd name="connsiteX6" fmla="*/ 120 w 1085927"/>
                      <a:gd name="connsiteY6" fmla="*/ 189687 h 189656"/>
                      <a:gd name="connsiteX7" fmla="*/ 120 w 108592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85927" h="189656">
                        <a:moveTo>
                          <a:pt x="120" y="30"/>
                        </a:moveTo>
                        <a:lnTo>
                          <a:pt x="1086048" y="30"/>
                        </a:lnTo>
                        <a:lnTo>
                          <a:pt x="1086048" y="30"/>
                        </a:lnTo>
                        <a:lnTo>
                          <a:pt x="1086048" y="189687"/>
                        </a:lnTo>
                        <a:lnTo>
                          <a:pt x="108604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22" name="Freeform 821">
                    <a:extLst>
                      <a:ext uri="{FF2B5EF4-FFF2-40B4-BE49-F238E27FC236}">
                        <a16:creationId xmlns:a16="http://schemas.microsoft.com/office/drawing/2014/main" xmlns="" id="{8A33FBA8-8DAC-7DD8-CBCB-436029AEE368}"/>
                      </a:ext>
                    </a:extLst>
                  </p:cNvPr>
                  <p:cNvSpPr/>
                  <p:nvPr/>
                </p:nvSpPr>
                <p:spPr>
                  <a:xfrm>
                    <a:off x="3739163" y="3027975"/>
                    <a:ext cx="1085927" cy="189656"/>
                  </a:xfrm>
                  <a:custGeom>
                    <a:avLst/>
                    <a:gdLst>
                      <a:gd name="connsiteX0" fmla="*/ 120 w 1085927"/>
                      <a:gd name="connsiteY0" fmla="*/ 30 h 189656"/>
                      <a:gd name="connsiteX1" fmla="*/ 1086048 w 1085927"/>
                      <a:gd name="connsiteY1" fmla="*/ 30 h 189656"/>
                      <a:gd name="connsiteX2" fmla="*/ 1086048 w 1085927"/>
                      <a:gd name="connsiteY2" fmla="*/ 30 h 189656"/>
                      <a:gd name="connsiteX3" fmla="*/ 1086048 w 1085927"/>
                      <a:gd name="connsiteY3" fmla="*/ 189687 h 189656"/>
                      <a:gd name="connsiteX4" fmla="*/ 1086048 w 1085927"/>
                      <a:gd name="connsiteY4" fmla="*/ 189687 h 189656"/>
                      <a:gd name="connsiteX5" fmla="*/ 120 w 1085927"/>
                      <a:gd name="connsiteY5" fmla="*/ 189687 h 189656"/>
                      <a:gd name="connsiteX6" fmla="*/ 120 w 1085927"/>
                      <a:gd name="connsiteY6" fmla="*/ 189687 h 189656"/>
                      <a:gd name="connsiteX7" fmla="*/ 120 w 108592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85927" h="189656">
                        <a:moveTo>
                          <a:pt x="120" y="30"/>
                        </a:moveTo>
                        <a:lnTo>
                          <a:pt x="1086048" y="30"/>
                        </a:lnTo>
                        <a:lnTo>
                          <a:pt x="1086048" y="30"/>
                        </a:lnTo>
                        <a:lnTo>
                          <a:pt x="1086048" y="189687"/>
                        </a:lnTo>
                        <a:lnTo>
                          <a:pt x="108604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818" name="Graphic 285">
                  <a:extLst>
                    <a:ext uri="{FF2B5EF4-FFF2-40B4-BE49-F238E27FC236}">
                      <a16:creationId xmlns:a16="http://schemas.microsoft.com/office/drawing/2014/main" xmlns="" id="{D90A69F7-9109-288C-995F-3505435D495E}"/>
                    </a:ext>
                  </a:extLst>
                </p:cNvPr>
                <p:cNvGrpSpPr/>
                <p:nvPr/>
              </p:nvGrpSpPr>
              <p:grpSpPr>
                <a:xfrm>
                  <a:off x="4825091" y="3027975"/>
                  <a:ext cx="361975" cy="189656"/>
                  <a:chOff x="4825091" y="3027975"/>
                  <a:chExt cx="361975" cy="189656"/>
                </a:xfrm>
              </p:grpSpPr>
              <p:sp>
                <p:nvSpPr>
                  <p:cNvPr id="819" name="Freeform 818">
                    <a:extLst>
                      <a:ext uri="{FF2B5EF4-FFF2-40B4-BE49-F238E27FC236}">
                        <a16:creationId xmlns:a16="http://schemas.microsoft.com/office/drawing/2014/main" xmlns="" id="{96E6A4A7-69B6-ABB2-BEDB-887809A0B918}"/>
                      </a:ext>
                    </a:extLst>
                  </p:cNvPr>
                  <p:cNvSpPr/>
                  <p:nvPr/>
                </p:nvSpPr>
                <p:spPr>
                  <a:xfrm>
                    <a:off x="4825091" y="3027975"/>
                    <a:ext cx="361975" cy="189656"/>
                  </a:xfrm>
                  <a:custGeom>
                    <a:avLst/>
                    <a:gdLst>
                      <a:gd name="connsiteX0" fmla="*/ 120 w 361975"/>
                      <a:gd name="connsiteY0" fmla="*/ 30 h 189656"/>
                      <a:gd name="connsiteX1" fmla="*/ 362096 w 361975"/>
                      <a:gd name="connsiteY1" fmla="*/ 30 h 189656"/>
                      <a:gd name="connsiteX2" fmla="*/ 362096 w 361975"/>
                      <a:gd name="connsiteY2" fmla="*/ 30 h 189656"/>
                      <a:gd name="connsiteX3" fmla="*/ 362096 w 361975"/>
                      <a:gd name="connsiteY3" fmla="*/ 189687 h 189656"/>
                      <a:gd name="connsiteX4" fmla="*/ 362096 w 361975"/>
                      <a:gd name="connsiteY4" fmla="*/ 189687 h 189656"/>
                      <a:gd name="connsiteX5" fmla="*/ 120 w 361975"/>
                      <a:gd name="connsiteY5" fmla="*/ 189687 h 189656"/>
                      <a:gd name="connsiteX6" fmla="*/ 120 w 361975"/>
                      <a:gd name="connsiteY6" fmla="*/ 189687 h 189656"/>
                      <a:gd name="connsiteX7" fmla="*/ 120 w 36197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75" h="189656">
                        <a:moveTo>
                          <a:pt x="120" y="30"/>
                        </a:moveTo>
                        <a:lnTo>
                          <a:pt x="362096" y="30"/>
                        </a:lnTo>
                        <a:lnTo>
                          <a:pt x="362096" y="30"/>
                        </a:lnTo>
                        <a:lnTo>
                          <a:pt x="362096" y="189687"/>
                        </a:lnTo>
                        <a:lnTo>
                          <a:pt x="36209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20" name="Freeform 819">
                    <a:extLst>
                      <a:ext uri="{FF2B5EF4-FFF2-40B4-BE49-F238E27FC236}">
                        <a16:creationId xmlns:a16="http://schemas.microsoft.com/office/drawing/2014/main" xmlns="" id="{E9DDC802-5180-21EB-0301-4D25D6CC7794}"/>
                      </a:ext>
                    </a:extLst>
                  </p:cNvPr>
                  <p:cNvSpPr/>
                  <p:nvPr/>
                </p:nvSpPr>
                <p:spPr>
                  <a:xfrm>
                    <a:off x="4825091" y="3027975"/>
                    <a:ext cx="361975" cy="189656"/>
                  </a:xfrm>
                  <a:custGeom>
                    <a:avLst/>
                    <a:gdLst>
                      <a:gd name="connsiteX0" fmla="*/ 120 w 361975"/>
                      <a:gd name="connsiteY0" fmla="*/ 30 h 189656"/>
                      <a:gd name="connsiteX1" fmla="*/ 362096 w 361975"/>
                      <a:gd name="connsiteY1" fmla="*/ 30 h 189656"/>
                      <a:gd name="connsiteX2" fmla="*/ 362096 w 361975"/>
                      <a:gd name="connsiteY2" fmla="*/ 30 h 189656"/>
                      <a:gd name="connsiteX3" fmla="*/ 362096 w 361975"/>
                      <a:gd name="connsiteY3" fmla="*/ 189687 h 189656"/>
                      <a:gd name="connsiteX4" fmla="*/ 362096 w 361975"/>
                      <a:gd name="connsiteY4" fmla="*/ 189687 h 189656"/>
                      <a:gd name="connsiteX5" fmla="*/ 120 w 361975"/>
                      <a:gd name="connsiteY5" fmla="*/ 189687 h 189656"/>
                      <a:gd name="connsiteX6" fmla="*/ 120 w 361975"/>
                      <a:gd name="connsiteY6" fmla="*/ 189687 h 189656"/>
                      <a:gd name="connsiteX7" fmla="*/ 120 w 36197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75" h="189656">
                        <a:moveTo>
                          <a:pt x="120" y="30"/>
                        </a:moveTo>
                        <a:lnTo>
                          <a:pt x="362096" y="30"/>
                        </a:lnTo>
                        <a:lnTo>
                          <a:pt x="362096" y="30"/>
                        </a:lnTo>
                        <a:lnTo>
                          <a:pt x="362096" y="189687"/>
                        </a:lnTo>
                        <a:lnTo>
                          <a:pt x="36209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54" name="Graphic 285">
                <a:extLst>
                  <a:ext uri="{FF2B5EF4-FFF2-40B4-BE49-F238E27FC236}">
                    <a16:creationId xmlns:a16="http://schemas.microsoft.com/office/drawing/2014/main" xmlns="" id="{E8DC2322-8ECF-655E-1858-818ED34FBBA5}"/>
                  </a:ext>
                </a:extLst>
              </p:cNvPr>
              <p:cNvGrpSpPr/>
              <p:nvPr/>
            </p:nvGrpSpPr>
            <p:grpSpPr>
              <a:xfrm>
                <a:off x="3883954" y="3298913"/>
                <a:ext cx="1303113" cy="189656"/>
                <a:chOff x="3883954" y="3298913"/>
                <a:chExt cx="1303113" cy="189656"/>
              </a:xfrm>
            </p:grpSpPr>
            <p:grpSp>
              <p:nvGrpSpPr>
                <p:cNvPr id="811" name="Graphic 285">
                  <a:extLst>
                    <a:ext uri="{FF2B5EF4-FFF2-40B4-BE49-F238E27FC236}">
                      <a16:creationId xmlns:a16="http://schemas.microsoft.com/office/drawing/2014/main" xmlns="" id="{0447B5CF-0D65-3135-9D6D-52C62FF56912}"/>
                    </a:ext>
                  </a:extLst>
                </p:cNvPr>
                <p:cNvGrpSpPr/>
                <p:nvPr/>
              </p:nvGrpSpPr>
              <p:grpSpPr>
                <a:xfrm>
                  <a:off x="3883954" y="3298913"/>
                  <a:ext cx="941137" cy="189656"/>
                  <a:chOff x="3883954" y="3298913"/>
                  <a:chExt cx="941137" cy="189656"/>
                </a:xfrm>
              </p:grpSpPr>
              <p:sp>
                <p:nvSpPr>
                  <p:cNvPr id="815" name="Freeform 814">
                    <a:extLst>
                      <a:ext uri="{FF2B5EF4-FFF2-40B4-BE49-F238E27FC236}">
                        <a16:creationId xmlns:a16="http://schemas.microsoft.com/office/drawing/2014/main" xmlns="" id="{F1A8C06F-2348-6730-2DCB-92403881A61B}"/>
                      </a:ext>
                    </a:extLst>
                  </p:cNvPr>
                  <p:cNvSpPr/>
                  <p:nvPr/>
                </p:nvSpPr>
                <p:spPr>
                  <a:xfrm>
                    <a:off x="3883954" y="3298913"/>
                    <a:ext cx="941137" cy="189656"/>
                  </a:xfrm>
                  <a:custGeom>
                    <a:avLst/>
                    <a:gdLst>
                      <a:gd name="connsiteX0" fmla="*/ 120 w 941137"/>
                      <a:gd name="connsiteY0" fmla="*/ 30 h 189656"/>
                      <a:gd name="connsiteX1" fmla="*/ 941258 w 941137"/>
                      <a:gd name="connsiteY1" fmla="*/ 30 h 189656"/>
                      <a:gd name="connsiteX2" fmla="*/ 941258 w 941137"/>
                      <a:gd name="connsiteY2" fmla="*/ 30 h 189656"/>
                      <a:gd name="connsiteX3" fmla="*/ 941258 w 941137"/>
                      <a:gd name="connsiteY3" fmla="*/ 189687 h 189656"/>
                      <a:gd name="connsiteX4" fmla="*/ 941258 w 941137"/>
                      <a:gd name="connsiteY4" fmla="*/ 189687 h 189656"/>
                      <a:gd name="connsiteX5" fmla="*/ 120 w 941137"/>
                      <a:gd name="connsiteY5" fmla="*/ 189687 h 189656"/>
                      <a:gd name="connsiteX6" fmla="*/ 120 w 941137"/>
                      <a:gd name="connsiteY6" fmla="*/ 189687 h 189656"/>
                      <a:gd name="connsiteX7" fmla="*/ 120 w 94113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1137" h="189656">
                        <a:moveTo>
                          <a:pt x="120" y="30"/>
                        </a:moveTo>
                        <a:lnTo>
                          <a:pt x="941258" y="30"/>
                        </a:lnTo>
                        <a:lnTo>
                          <a:pt x="941258" y="30"/>
                        </a:lnTo>
                        <a:lnTo>
                          <a:pt x="941258" y="189687"/>
                        </a:lnTo>
                        <a:lnTo>
                          <a:pt x="94125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16" name="Freeform 815">
                    <a:extLst>
                      <a:ext uri="{FF2B5EF4-FFF2-40B4-BE49-F238E27FC236}">
                        <a16:creationId xmlns:a16="http://schemas.microsoft.com/office/drawing/2014/main" xmlns="" id="{9F02A44F-4A30-27FA-423C-CAB68E8BF09C}"/>
                      </a:ext>
                    </a:extLst>
                  </p:cNvPr>
                  <p:cNvSpPr/>
                  <p:nvPr/>
                </p:nvSpPr>
                <p:spPr>
                  <a:xfrm>
                    <a:off x="3883954" y="3298913"/>
                    <a:ext cx="941137" cy="189656"/>
                  </a:xfrm>
                  <a:custGeom>
                    <a:avLst/>
                    <a:gdLst>
                      <a:gd name="connsiteX0" fmla="*/ 120 w 941137"/>
                      <a:gd name="connsiteY0" fmla="*/ 30 h 189656"/>
                      <a:gd name="connsiteX1" fmla="*/ 941258 w 941137"/>
                      <a:gd name="connsiteY1" fmla="*/ 30 h 189656"/>
                      <a:gd name="connsiteX2" fmla="*/ 941258 w 941137"/>
                      <a:gd name="connsiteY2" fmla="*/ 30 h 189656"/>
                      <a:gd name="connsiteX3" fmla="*/ 941258 w 941137"/>
                      <a:gd name="connsiteY3" fmla="*/ 189687 h 189656"/>
                      <a:gd name="connsiteX4" fmla="*/ 941258 w 941137"/>
                      <a:gd name="connsiteY4" fmla="*/ 189687 h 189656"/>
                      <a:gd name="connsiteX5" fmla="*/ 120 w 941137"/>
                      <a:gd name="connsiteY5" fmla="*/ 189687 h 189656"/>
                      <a:gd name="connsiteX6" fmla="*/ 120 w 941137"/>
                      <a:gd name="connsiteY6" fmla="*/ 189687 h 189656"/>
                      <a:gd name="connsiteX7" fmla="*/ 120 w 94113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1137" h="189656">
                        <a:moveTo>
                          <a:pt x="120" y="30"/>
                        </a:moveTo>
                        <a:lnTo>
                          <a:pt x="941258" y="30"/>
                        </a:lnTo>
                        <a:lnTo>
                          <a:pt x="941258" y="30"/>
                        </a:lnTo>
                        <a:lnTo>
                          <a:pt x="941258" y="189687"/>
                        </a:lnTo>
                        <a:lnTo>
                          <a:pt x="94125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812" name="Graphic 285">
                  <a:extLst>
                    <a:ext uri="{FF2B5EF4-FFF2-40B4-BE49-F238E27FC236}">
                      <a16:creationId xmlns:a16="http://schemas.microsoft.com/office/drawing/2014/main" xmlns="" id="{1DD090B3-4D9F-F5E9-ADD9-351DEEE53309}"/>
                    </a:ext>
                  </a:extLst>
                </p:cNvPr>
                <p:cNvGrpSpPr/>
                <p:nvPr/>
              </p:nvGrpSpPr>
              <p:grpSpPr>
                <a:xfrm>
                  <a:off x="4825091" y="3298913"/>
                  <a:ext cx="361975" cy="189656"/>
                  <a:chOff x="4825091" y="3298913"/>
                  <a:chExt cx="361975" cy="189656"/>
                </a:xfrm>
              </p:grpSpPr>
              <p:sp>
                <p:nvSpPr>
                  <p:cNvPr id="813" name="Freeform 812">
                    <a:extLst>
                      <a:ext uri="{FF2B5EF4-FFF2-40B4-BE49-F238E27FC236}">
                        <a16:creationId xmlns:a16="http://schemas.microsoft.com/office/drawing/2014/main" xmlns="" id="{B95768B6-E94B-A73B-3B4E-90EBB4338405}"/>
                      </a:ext>
                    </a:extLst>
                  </p:cNvPr>
                  <p:cNvSpPr/>
                  <p:nvPr/>
                </p:nvSpPr>
                <p:spPr>
                  <a:xfrm>
                    <a:off x="4825091" y="3298913"/>
                    <a:ext cx="361975" cy="189656"/>
                  </a:xfrm>
                  <a:custGeom>
                    <a:avLst/>
                    <a:gdLst>
                      <a:gd name="connsiteX0" fmla="*/ 120 w 361975"/>
                      <a:gd name="connsiteY0" fmla="*/ 30 h 189656"/>
                      <a:gd name="connsiteX1" fmla="*/ 362096 w 361975"/>
                      <a:gd name="connsiteY1" fmla="*/ 30 h 189656"/>
                      <a:gd name="connsiteX2" fmla="*/ 362096 w 361975"/>
                      <a:gd name="connsiteY2" fmla="*/ 30 h 189656"/>
                      <a:gd name="connsiteX3" fmla="*/ 362096 w 361975"/>
                      <a:gd name="connsiteY3" fmla="*/ 189687 h 189656"/>
                      <a:gd name="connsiteX4" fmla="*/ 362096 w 361975"/>
                      <a:gd name="connsiteY4" fmla="*/ 189687 h 189656"/>
                      <a:gd name="connsiteX5" fmla="*/ 120 w 361975"/>
                      <a:gd name="connsiteY5" fmla="*/ 189687 h 189656"/>
                      <a:gd name="connsiteX6" fmla="*/ 120 w 361975"/>
                      <a:gd name="connsiteY6" fmla="*/ 189687 h 189656"/>
                      <a:gd name="connsiteX7" fmla="*/ 120 w 36197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75" h="189656">
                        <a:moveTo>
                          <a:pt x="120" y="30"/>
                        </a:moveTo>
                        <a:lnTo>
                          <a:pt x="362096" y="30"/>
                        </a:lnTo>
                        <a:lnTo>
                          <a:pt x="362096" y="30"/>
                        </a:lnTo>
                        <a:lnTo>
                          <a:pt x="362096" y="189687"/>
                        </a:lnTo>
                        <a:lnTo>
                          <a:pt x="36209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14" name="Freeform 813">
                    <a:extLst>
                      <a:ext uri="{FF2B5EF4-FFF2-40B4-BE49-F238E27FC236}">
                        <a16:creationId xmlns:a16="http://schemas.microsoft.com/office/drawing/2014/main" xmlns="" id="{411F0B39-C521-CE9C-2092-73DC6B58C029}"/>
                      </a:ext>
                    </a:extLst>
                  </p:cNvPr>
                  <p:cNvSpPr/>
                  <p:nvPr/>
                </p:nvSpPr>
                <p:spPr>
                  <a:xfrm>
                    <a:off x="4825091" y="3298913"/>
                    <a:ext cx="361975" cy="189656"/>
                  </a:xfrm>
                  <a:custGeom>
                    <a:avLst/>
                    <a:gdLst>
                      <a:gd name="connsiteX0" fmla="*/ 120 w 361975"/>
                      <a:gd name="connsiteY0" fmla="*/ 30 h 189656"/>
                      <a:gd name="connsiteX1" fmla="*/ 362096 w 361975"/>
                      <a:gd name="connsiteY1" fmla="*/ 30 h 189656"/>
                      <a:gd name="connsiteX2" fmla="*/ 362096 w 361975"/>
                      <a:gd name="connsiteY2" fmla="*/ 30 h 189656"/>
                      <a:gd name="connsiteX3" fmla="*/ 362096 w 361975"/>
                      <a:gd name="connsiteY3" fmla="*/ 189687 h 189656"/>
                      <a:gd name="connsiteX4" fmla="*/ 362096 w 361975"/>
                      <a:gd name="connsiteY4" fmla="*/ 189687 h 189656"/>
                      <a:gd name="connsiteX5" fmla="*/ 120 w 361975"/>
                      <a:gd name="connsiteY5" fmla="*/ 189687 h 189656"/>
                      <a:gd name="connsiteX6" fmla="*/ 120 w 361975"/>
                      <a:gd name="connsiteY6" fmla="*/ 189687 h 189656"/>
                      <a:gd name="connsiteX7" fmla="*/ 120 w 36197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75" h="189656">
                        <a:moveTo>
                          <a:pt x="120" y="30"/>
                        </a:moveTo>
                        <a:lnTo>
                          <a:pt x="362096" y="30"/>
                        </a:lnTo>
                        <a:lnTo>
                          <a:pt x="362096" y="30"/>
                        </a:lnTo>
                        <a:lnTo>
                          <a:pt x="362096" y="189687"/>
                        </a:lnTo>
                        <a:lnTo>
                          <a:pt x="36209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55" name="Graphic 285">
                <a:extLst>
                  <a:ext uri="{FF2B5EF4-FFF2-40B4-BE49-F238E27FC236}">
                    <a16:creationId xmlns:a16="http://schemas.microsoft.com/office/drawing/2014/main" xmlns="" id="{F3A2B6D2-8323-9A5D-DD30-9BE59AB1C3F9}"/>
                  </a:ext>
                </a:extLst>
              </p:cNvPr>
              <p:cNvGrpSpPr/>
              <p:nvPr/>
            </p:nvGrpSpPr>
            <p:grpSpPr>
              <a:xfrm>
                <a:off x="3304792" y="3569851"/>
                <a:ext cx="2171855" cy="189656"/>
                <a:chOff x="3304792" y="3569851"/>
                <a:chExt cx="2171855" cy="189656"/>
              </a:xfrm>
            </p:grpSpPr>
            <p:grpSp>
              <p:nvGrpSpPr>
                <p:cNvPr id="805" name="Graphic 285">
                  <a:extLst>
                    <a:ext uri="{FF2B5EF4-FFF2-40B4-BE49-F238E27FC236}">
                      <a16:creationId xmlns:a16="http://schemas.microsoft.com/office/drawing/2014/main" xmlns="" id="{5733562F-4C3E-8694-C137-8AB0229A7809}"/>
                    </a:ext>
                  </a:extLst>
                </p:cNvPr>
                <p:cNvGrpSpPr/>
                <p:nvPr/>
              </p:nvGrpSpPr>
              <p:grpSpPr>
                <a:xfrm>
                  <a:off x="3304792" y="3569851"/>
                  <a:ext cx="1520298" cy="189656"/>
                  <a:chOff x="3304792" y="3569851"/>
                  <a:chExt cx="1520298" cy="189656"/>
                </a:xfrm>
              </p:grpSpPr>
              <p:sp>
                <p:nvSpPr>
                  <p:cNvPr id="809" name="Freeform 808">
                    <a:extLst>
                      <a:ext uri="{FF2B5EF4-FFF2-40B4-BE49-F238E27FC236}">
                        <a16:creationId xmlns:a16="http://schemas.microsoft.com/office/drawing/2014/main" xmlns="" id="{0124823B-AE66-42EA-EC18-5324B9FB3724}"/>
                      </a:ext>
                    </a:extLst>
                  </p:cNvPr>
                  <p:cNvSpPr/>
                  <p:nvPr/>
                </p:nvSpPr>
                <p:spPr>
                  <a:xfrm>
                    <a:off x="3304792" y="3569851"/>
                    <a:ext cx="1520298" cy="189656"/>
                  </a:xfrm>
                  <a:custGeom>
                    <a:avLst/>
                    <a:gdLst>
                      <a:gd name="connsiteX0" fmla="*/ 120 w 1520298"/>
                      <a:gd name="connsiteY0" fmla="*/ 30 h 189656"/>
                      <a:gd name="connsiteX1" fmla="*/ 1520419 w 1520298"/>
                      <a:gd name="connsiteY1" fmla="*/ 30 h 189656"/>
                      <a:gd name="connsiteX2" fmla="*/ 1520419 w 1520298"/>
                      <a:gd name="connsiteY2" fmla="*/ 30 h 189656"/>
                      <a:gd name="connsiteX3" fmla="*/ 1520419 w 1520298"/>
                      <a:gd name="connsiteY3" fmla="*/ 189687 h 189656"/>
                      <a:gd name="connsiteX4" fmla="*/ 1520419 w 1520298"/>
                      <a:gd name="connsiteY4" fmla="*/ 189687 h 189656"/>
                      <a:gd name="connsiteX5" fmla="*/ 120 w 1520298"/>
                      <a:gd name="connsiteY5" fmla="*/ 189687 h 189656"/>
                      <a:gd name="connsiteX6" fmla="*/ 120 w 1520298"/>
                      <a:gd name="connsiteY6" fmla="*/ 189687 h 189656"/>
                      <a:gd name="connsiteX7" fmla="*/ 120 w 152029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20298" h="189656">
                        <a:moveTo>
                          <a:pt x="120" y="30"/>
                        </a:moveTo>
                        <a:lnTo>
                          <a:pt x="1520419" y="30"/>
                        </a:lnTo>
                        <a:lnTo>
                          <a:pt x="1520419" y="30"/>
                        </a:lnTo>
                        <a:lnTo>
                          <a:pt x="1520419" y="189687"/>
                        </a:lnTo>
                        <a:lnTo>
                          <a:pt x="152041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10" name="Freeform 809">
                    <a:extLst>
                      <a:ext uri="{FF2B5EF4-FFF2-40B4-BE49-F238E27FC236}">
                        <a16:creationId xmlns:a16="http://schemas.microsoft.com/office/drawing/2014/main" xmlns="" id="{D5FFAA71-254E-310B-B2F1-641C7218307A}"/>
                      </a:ext>
                    </a:extLst>
                  </p:cNvPr>
                  <p:cNvSpPr/>
                  <p:nvPr/>
                </p:nvSpPr>
                <p:spPr>
                  <a:xfrm>
                    <a:off x="3304792" y="3569851"/>
                    <a:ext cx="1520298" cy="189656"/>
                  </a:xfrm>
                  <a:custGeom>
                    <a:avLst/>
                    <a:gdLst>
                      <a:gd name="connsiteX0" fmla="*/ 120 w 1520298"/>
                      <a:gd name="connsiteY0" fmla="*/ 30 h 189656"/>
                      <a:gd name="connsiteX1" fmla="*/ 1520419 w 1520298"/>
                      <a:gd name="connsiteY1" fmla="*/ 30 h 189656"/>
                      <a:gd name="connsiteX2" fmla="*/ 1520419 w 1520298"/>
                      <a:gd name="connsiteY2" fmla="*/ 30 h 189656"/>
                      <a:gd name="connsiteX3" fmla="*/ 1520419 w 1520298"/>
                      <a:gd name="connsiteY3" fmla="*/ 189687 h 189656"/>
                      <a:gd name="connsiteX4" fmla="*/ 1520419 w 1520298"/>
                      <a:gd name="connsiteY4" fmla="*/ 189687 h 189656"/>
                      <a:gd name="connsiteX5" fmla="*/ 120 w 1520298"/>
                      <a:gd name="connsiteY5" fmla="*/ 189687 h 189656"/>
                      <a:gd name="connsiteX6" fmla="*/ 120 w 1520298"/>
                      <a:gd name="connsiteY6" fmla="*/ 189687 h 189656"/>
                      <a:gd name="connsiteX7" fmla="*/ 120 w 152029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20298" h="189656">
                        <a:moveTo>
                          <a:pt x="120" y="30"/>
                        </a:moveTo>
                        <a:lnTo>
                          <a:pt x="1520419" y="30"/>
                        </a:lnTo>
                        <a:lnTo>
                          <a:pt x="1520419" y="30"/>
                        </a:lnTo>
                        <a:lnTo>
                          <a:pt x="1520419" y="189687"/>
                        </a:lnTo>
                        <a:lnTo>
                          <a:pt x="1520419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806" name="Graphic 285">
                  <a:extLst>
                    <a:ext uri="{FF2B5EF4-FFF2-40B4-BE49-F238E27FC236}">
                      <a16:creationId xmlns:a16="http://schemas.microsoft.com/office/drawing/2014/main" xmlns="" id="{CCEFBCCA-31C5-EC68-83AD-9B534B8256A1}"/>
                    </a:ext>
                  </a:extLst>
                </p:cNvPr>
                <p:cNvGrpSpPr/>
                <p:nvPr/>
              </p:nvGrpSpPr>
              <p:grpSpPr>
                <a:xfrm>
                  <a:off x="4825091" y="3569851"/>
                  <a:ext cx="651556" cy="189656"/>
                  <a:chOff x="4825091" y="3569851"/>
                  <a:chExt cx="651556" cy="189656"/>
                </a:xfrm>
              </p:grpSpPr>
              <p:sp>
                <p:nvSpPr>
                  <p:cNvPr id="807" name="Freeform 806">
                    <a:extLst>
                      <a:ext uri="{FF2B5EF4-FFF2-40B4-BE49-F238E27FC236}">
                        <a16:creationId xmlns:a16="http://schemas.microsoft.com/office/drawing/2014/main" xmlns="" id="{23D17EF5-FFA7-935B-EFDA-4179C599D5A2}"/>
                      </a:ext>
                    </a:extLst>
                  </p:cNvPr>
                  <p:cNvSpPr/>
                  <p:nvPr/>
                </p:nvSpPr>
                <p:spPr>
                  <a:xfrm>
                    <a:off x="4825091" y="3569851"/>
                    <a:ext cx="651556" cy="189656"/>
                  </a:xfrm>
                  <a:custGeom>
                    <a:avLst/>
                    <a:gdLst>
                      <a:gd name="connsiteX0" fmla="*/ 120 w 651556"/>
                      <a:gd name="connsiteY0" fmla="*/ 30 h 189656"/>
                      <a:gd name="connsiteX1" fmla="*/ 651677 w 651556"/>
                      <a:gd name="connsiteY1" fmla="*/ 30 h 189656"/>
                      <a:gd name="connsiteX2" fmla="*/ 651677 w 651556"/>
                      <a:gd name="connsiteY2" fmla="*/ 30 h 189656"/>
                      <a:gd name="connsiteX3" fmla="*/ 651677 w 651556"/>
                      <a:gd name="connsiteY3" fmla="*/ 189687 h 189656"/>
                      <a:gd name="connsiteX4" fmla="*/ 651677 w 651556"/>
                      <a:gd name="connsiteY4" fmla="*/ 189687 h 189656"/>
                      <a:gd name="connsiteX5" fmla="*/ 120 w 651556"/>
                      <a:gd name="connsiteY5" fmla="*/ 189687 h 189656"/>
                      <a:gd name="connsiteX6" fmla="*/ 120 w 651556"/>
                      <a:gd name="connsiteY6" fmla="*/ 189687 h 189656"/>
                      <a:gd name="connsiteX7" fmla="*/ 120 w 65155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1556" h="189656">
                        <a:moveTo>
                          <a:pt x="120" y="30"/>
                        </a:moveTo>
                        <a:lnTo>
                          <a:pt x="651677" y="30"/>
                        </a:lnTo>
                        <a:lnTo>
                          <a:pt x="651677" y="30"/>
                        </a:lnTo>
                        <a:lnTo>
                          <a:pt x="651677" y="189687"/>
                        </a:lnTo>
                        <a:lnTo>
                          <a:pt x="65167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08" name="Freeform 807">
                    <a:extLst>
                      <a:ext uri="{FF2B5EF4-FFF2-40B4-BE49-F238E27FC236}">
                        <a16:creationId xmlns:a16="http://schemas.microsoft.com/office/drawing/2014/main" xmlns="" id="{5136CCB2-60CC-0F85-3185-A9DC0F0A305A}"/>
                      </a:ext>
                    </a:extLst>
                  </p:cNvPr>
                  <p:cNvSpPr/>
                  <p:nvPr/>
                </p:nvSpPr>
                <p:spPr>
                  <a:xfrm>
                    <a:off x="4825091" y="3569851"/>
                    <a:ext cx="651556" cy="189656"/>
                  </a:xfrm>
                  <a:custGeom>
                    <a:avLst/>
                    <a:gdLst>
                      <a:gd name="connsiteX0" fmla="*/ 120 w 651556"/>
                      <a:gd name="connsiteY0" fmla="*/ 30 h 189656"/>
                      <a:gd name="connsiteX1" fmla="*/ 651677 w 651556"/>
                      <a:gd name="connsiteY1" fmla="*/ 30 h 189656"/>
                      <a:gd name="connsiteX2" fmla="*/ 651677 w 651556"/>
                      <a:gd name="connsiteY2" fmla="*/ 30 h 189656"/>
                      <a:gd name="connsiteX3" fmla="*/ 651677 w 651556"/>
                      <a:gd name="connsiteY3" fmla="*/ 189687 h 189656"/>
                      <a:gd name="connsiteX4" fmla="*/ 651677 w 651556"/>
                      <a:gd name="connsiteY4" fmla="*/ 189687 h 189656"/>
                      <a:gd name="connsiteX5" fmla="*/ 120 w 651556"/>
                      <a:gd name="connsiteY5" fmla="*/ 189687 h 189656"/>
                      <a:gd name="connsiteX6" fmla="*/ 120 w 651556"/>
                      <a:gd name="connsiteY6" fmla="*/ 189687 h 189656"/>
                      <a:gd name="connsiteX7" fmla="*/ 120 w 65155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1556" h="189656">
                        <a:moveTo>
                          <a:pt x="120" y="30"/>
                        </a:moveTo>
                        <a:lnTo>
                          <a:pt x="651677" y="30"/>
                        </a:lnTo>
                        <a:lnTo>
                          <a:pt x="651677" y="30"/>
                        </a:lnTo>
                        <a:lnTo>
                          <a:pt x="651677" y="189687"/>
                        </a:lnTo>
                        <a:lnTo>
                          <a:pt x="65167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56" name="Graphic 285">
                <a:extLst>
                  <a:ext uri="{FF2B5EF4-FFF2-40B4-BE49-F238E27FC236}">
                    <a16:creationId xmlns:a16="http://schemas.microsoft.com/office/drawing/2014/main" xmlns="" id="{EAF0E922-3FD1-2B41-C024-E66C078E1C1C}"/>
                  </a:ext>
                </a:extLst>
              </p:cNvPr>
              <p:cNvGrpSpPr/>
              <p:nvPr/>
            </p:nvGrpSpPr>
            <p:grpSpPr>
              <a:xfrm>
                <a:off x="4173534" y="3840789"/>
                <a:ext cx="1158322" cy="189656"/>
                <a:chOff x="4173534" y="3840789"/>
                <a:chExt cx="1158322" cy="189656"/>
              </a:xfrm>
            </p:grpSpPr>
            <p:grpSp>
              <p:nvGrpSpPr>
                <p:cNvPr id="799" name="Graphic 285">
                  <a:extLst>
                    <a:ext uri="{FF2B5EF4-FFF2-40B4-BE49-F238E27FC236}">
                      <a16:creationId xmlns:a16="http://schemas.microsoft.com/office/drawing/2014/main" xmlns="" id="{F605D647-2D4E-B792-F988-7E7AE14913BB}"/>
                    </a:ext>
                  </a:extLst>
                </p:cNvPr>
                <p:cNvGrpSpPr/>
                <p:nvPr/>
              </p:nvGrpSpPr>
              <p:grpSpPr>
                <a:xfrm>
                  <a:off x="4173534" y="3840789"/>
                  <a:ext cx="651556" cy="189656"/>
                  <a:chOff x="4173534" y="3840789"/>
                  <a:chExt cx="651556" cy="189656"/>
                </a:xfrm>
              </p:grpSpPr>
              <p:sp>
                <p:nvSpPr>
                  <p:cNvPr id="803" name="Freeform 802">
                    <a:extLst>
                      <a:ext uri="{FF2B5EF4-FFF2-40B4-BE49-F238E27FC236}">
                        <a16:creationId xmlns:a16="http://schemas.microsoft.com/office/drawing/2014/main" xmlns="" id="{4E7FD141-1BE7-C3BD-A9CC-309649A319F7}"/>
                      </a:ext>
                    </a:extLst>
                  </p:cNvPr>
                  <p:cNvSpPr/>
                  <p:nvPr/>
                </p:nvSpPr>
                <p:spPr>
                  <a:xfrm>
                    <a:off x="4173534" y="3840789"/>
                    <a:ext cx="651556" cy="189656"/>
                  </a:xfrm>
                  <a:custGeom>
                    <a:avLst/>
                    <a:gdLst>
                      <a:gd name="connsiteX0" fmla="*/ 120 w 651556"/>
                      <a:gd name="connsiteY0" fmla="*/ 30 h 189656"/>
                      <a:gd name="connsiteX1" fmla="*/ 651677 w 651556"/>
                      <a:gd name="connsiteY1" fmla="*/ 30 h 189656"/>
                      <a:gd name="connsiteX2" fmla="*/ 651677 w 651556"/>
                      <a:gd name="connsiteY2" fmla="*/ 30 h 189656"/>
                      <a:gd name="connsiteX3" fmla="*/ 651677 w 651556"/>
                      <a:gd name="connsiteY3" fmla="*/ 189687 h 189656"/>
                      <a:gd name="connsiteX4" fmla="*/ 651677 w 651556"/>
                      <a:gd name="connsiteY4" fmla="*/ 189687 h 189656"/>
                      <a:gd name="connsiteX5" fmla="*/ 120 w 651556"/>
                      <a:gd name="connsiteY5" fmla="*/ 189687 h 189656"/>
                      <a:gd name="connsiteX6" fmla="*/ 120 w 651556"/>
                      <a:gd name="connsiteY6" fmla="*/ 189687 h 189656"/>
                      <a:gd name="connsiteX7" fmla="*/ 120 w 65155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1556" h="189656">
                        <a:moveTo>
                          <a:pt x="120" y="30"/>
                        </a:moveTo>
                        <a:lnTo>
                          <a:pt x="651677" y="30"/>
                        </a:lnTo>
                        <a:lnTo>
                          <a:pt x="651677" y="30"/>
                        </a:lnTo>
                        <a:lnTo>
                          <a:pt x="651677" y="189687"/>
                        </a:lnTo>
                        <a:lnTo>
                          <a:pt x="65167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04" name="Freeform 803">
                    <a:extLst>
                      <a:ext uri="{FF2B5EF4-FFF2-40B4-BE49-F238E27FC236}">
                        <a16:creationId xmlns:a16="http://schemas.microsoft.com/office/drawing/2014/main" xmlns="" id="{61FA4E03-A5F7-B9C9-B4AE-13C7C39680BE}"/>
                      </a:ext>
                    </a:extLst>
                  </p:cNvPr>
                  <p:cNvSpPr/>
                  <p:nvPr/>
                </p:nvSpPr>
                <p:spPr>
                  <a:xfrm>
                    <a:off x="4173534" y="3840789"/>
                    <a:ext cx="651556" cy="189656"/>
                  </a:xfrm>
                  <a:custGeom>
                    <a:avLst/>
                    <a:gdLst>
                      <a:gd name="connsiteX0" fmla="*/ 120 w 651556"/>
                      <a:gd name="connsiteY0" fmla="*/ 30 h 189656"/>
                      <a:gd name="connsiteX1" fmla="*/ 651677 w 651556"/>
                      <a:gd name="connsiteY1" fmla="*/ 30 h 189656"/>
                      <a:gd name="connsiteX2" fmla="*/ 651677 w 651556"/>
                      <a:gd name="connsiteY2" fmla="*/ 30 h 189656"/>
                      <a:gd name="connsiteX3" fmla="*/ 651677 w 651556"/>
                      <a:gd name="connsiteY3" fmla="*/ 189687 h 189656"/>
                      <a:gd name="connsiteX4" fmla="*/ 651677 w 651556"/>
                      <a:gd name="connsiteY4" fmla="*/ 189687 h 189656"/>
                      <a:gd name="connsiteX5" fmla="*/ 120 w 651556"/>
                      <a:gd name="connsiteY5" fmla="*/ 189687 h 189656"/>
                      <a:gd name="connsiteX6" fmla="*/ 120 w 651556"/>
                      <a:gd name="connsiteY6" fmla="*/ 189687 h 189656"/>
                      <a:gd name="connsiteX7" fmla="*/ 120 w 65155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1556" h="189656">
                        <a:moveTo>
                          <a:pt x="120" y="30"/>
                        </a:moveTo>
                        <a:lnTo>
                          <a:pt x="651677" y="30"/>
                        </a:lnTo>
                        <a:lnTo>
                          <a:pt x="651677" y="30"/>
                        </a:lnTo>
                        <a:lnTo>
                          <a:pt x="651677" y="189687"/>
                        </a:lnTo>
                        <a:lnTo>
                          <a:pt x="65167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800" name="Graphic 285">
                  <a:extLst>
                    <a:ext uri="{FF2B5EF4-FFF2-40B4-BE49-F238E27FC236}">
                      <a16:creationId xmlns:a16="http://schemas.microsoft.com/office/drawing/2014/main" xmlns="" id="{A8714DE1-AA9A-27A5-92BE-276376E6A482}"/>
                    </a:ext>
                  </a:extLst>
                </p:cNvPr>
                <p:cNvGrpSpPr/>
                <p:nvPr/>
              </p:nvGrpSpPr>
              <p:grpSpPr>
                <a:xfrm>
                  <a:off x="4825091" y="3840789"/>
                  <a:ext cx="506766" cy="189656"/>
                  <a:chOff x="4825091" y="3840789"/>
                  <a:chExt cx="506766" cy="189656"/>
                </a:xfrm>
              </p:grpSpPr>
              <p:sp>
                <p:nvSpPr>
                  <p:cNvPr id="801" name="Freeform 800">
                    <a:extLst>
                      <a:ext uri="{FF2B5EF4-FFF2-40B4-BE49-F238E27FC236}">
                        <a16:creationId xmlns:a16="http://schemas.microsoft.com/office/drawing/2014/main" xmlns="" id="{25D774C0-EA9C-4005-A6E2-8CD932DAD06D}"/>
                      </a:ext>
                    </a:extLst>
                  </p:cNvPr>
                  <p:cNvSpPr/>
                  <p:nvPr/>
                </p:nvSpPr>
                <p:spPr>
                  <a:xfrm>
                    <a:off x="4825091" y="3840789"/>
                    <a:ext cx="506766" cy="189656"/>
                  </a:xfrm>
                  <a:custGeom>
                    <a:avLst/>
                    <a:gdLst>
                      <a:gd name="connsiteX0" fmla="*/ 120 w 506766"/>
                      <a:gd name="connsiteY0" fmla="*/ 30 h 189656"/>
                      <a:gd name="connsiteX1" fmla="*/ 506887 w 506766"/>
                      <a:gd name="connsiteY1" fmla="*/ 30 h 189656"/>
                      <a:gd name="connsiteX2" fmla="*/ 506887 w 506766"/>
                      <a:gd name="connsiteY2" fmla="*/ 30 h 189656"/>
                      <a:gd name="connsiteX3" fmla="*/ 506887 w 506766"/>
                      <a:gd name="connsiteY3" fmla="*/ 189687 h 189656"/>
                      <a:gd name="connsiteX4" fmla="*/ 506887 w 506766"/>
                      <a:gd name="connsiteY4" fmla="*/ 189687 h 189656"/>
                      <a:gd name="connsiteX5" fmla="*/ 120 w 506766"/>
                      <a:gd name="connsiteY5" fmla="*/ 189687 h 189656"/>
                      <a:gd name="connsiteX6" fmla="*/ 120 w 506766"/>
                      <a:gd name="connsiteY6" fmla="*/ 189687 h 189656"/>
                      <a:gd name="connsiteX7" fmla="*/ 120 w 50676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6766" h="189656">
                        <a:moveTo>
                          <a:pt x="120" y="30"/>
                        </a:moveTo>
                        <a:lnTo>
                          <a:pt x="506887" y="30"/>
                        </a:lnTo>
                        <a:lnTo>
                          <a:pt x="506887" y="30"/>
                        </a:lnTo>
                        <a:lnTo>
                          <a:pt x="506887" y="189687"/>
                        </a:lnTo>
                        <a:lnTo>
                          <a:pt x="50688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802" name="Freeform 801">
                    <a:extLst>
                      <a:ext uri="{FF2B5EF4-FFF2-40B4-BE49-F238E27FC236}">
                        <a16:creationId xmlns:a16="http://schemas.microsoft.com/office/drawing/2014/main" xmlns="" id="{40DD2C5F-7D84-7507-5389-F29CDCD91DEF}"/>
                      </a:ext>
                    </a:extLst>
                  </p:cNvPr>
                  <p:cNvSpPr/>
                  <p:nvPr/>
                </p:nvSpPr>
                <p:spPr>
                  <a:xfrm>
                    <a:off x="4825091" y="3840789"/>
                    <a:ext cx="506766" cy="189656"/>
                  </a:xfrm>
                  <a:custGeom>
                    <a:avLst/>
                    <a:gdLst>
                      <a:gd name="connsiteX0" fmla="*/ 120 w 506766"/>
                      <a:gd name="connsiteY0" fmla="*/ 30 h 189656"/>
                      <a:gd name="connsiteX1" fmla="*/ 506887 w 506766"/>
                      <a:gd name="connsiteY1" fmla="*/ 30 h 189656"/>
                      <a:gd name="connsiteX2" fmla="*/ 506887 w 506766"/>
                      <a:gd name="connsiteY2" fmla="*/ 30 h 189656"/>
                      <a:gd name="connsiteX3" fmla="*/ 506887 w 506766"/>
                      <a:gd name="connsiteY3" fmla="*/ 189687 h 189656"/>
                      <a:gd name="connsiteX4" fmla="*/ 506887 w 506766"/>
                      <a:gd name="connsiteY4" fmla="*/ 189687 h 189656"/>
                      <a:gd name="connsiteX5" fmla="*/ 120 w 506766"/>
                      <a:gd name="connsiteY5" fmla="*/ 189687 h 189656"/>
                      <a:gd name="connsiteX6" fmla="*/ 120 w 506766"/>
                      <a:gd name="connsiteY6" fmla="*/ 189687 h 189656"/>
                      <a:gd name="connsiteX7" fmla="*/ 120 w 506766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6766" h="189656">
                        <a:moveTo>
                          <a:pt x="120" y="30"/>
                        </a:moveTo>
                        <a:lnTo>
                          <a:pt x="506887" y="30"/>
                        </a:lnTo>
                        <a:lnTo>
                          <a:pt x="506887" y="30"/>
                        </a:lnTo>
                        <a:lnTo>
                          <a:pt x="506887" y="189687"/>
                        </a:lnTo>
                        <a:lnTo>
                          <a:pt x="506887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57" name="Graphic 285">
                <a:extLst>
                  <a:ext uri="{FF2B5EF4-FFF2-40B4-BE49-F238E27FC236}">
                    <a16:creationId xmlns:a16="http://schemas.microsoft.com/office/drawing/2014/main" xmlns="" id="{0015EC27-B542-BAF0-99EA-4080B141D313}"/>
                  </a:ext>
                </a:extLst>
              </p:cNvPr>
              <p:cNvGrpSpPr/>
              <p:nvPr/>
            </p:nvGrpSpPr>
            <p:grpSpPr>
              <a:xfrm>
                <a:off x="3811558" y="4111727"/>
                <a:ext cx="1592693" cy="189656"/>
                <a:chOff x="3811558" y="4111727"/>
                <a:chExt cx="1592693" cy="189656"/>
              </a:xfrm>
            </p:grpSpPr>
            <p:grpSp>
              <p:nvGrpSpPr>
                <p:cNvPr id="793" name="Graphic 285">
                  <a:extLst>
                    <a:ext uri="{FF2B5EF4-FFF2-40B4-BE49-F238E27FC236}">
                      <a16:creationId xmlns:a16="http://schemas.microsoft.com/office/drawing/2014/main" xmlns="" id="{B205299F-DD9E-D222-E19F-92B82F4C7AFD}"/>
                    </a:ext>
                  </a:extLst>
                </p:cNvPr>
                <p:cNvGrpSpPr/>
                <p:nvPr/>
              </p:nvGrpSpPr>
              <p:grpSpPr>
                <a:xfrm>
                  <a:off x="3811558" y="4111727"/>
                  <a:ext cx="1013532" cy="189656"/>
                  <a:chOff x="3811558" y="4111727"/>
                  <a:chExt cx="1013532" cy="189656"/>
                </a:xfrm>
              </p:grpSpPr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xmlns="" id="{4955A936-2058-49B9-6A6B-9B3F45132FBE}"/>
                      </a:ext>
                    </a:extLst>
                  </p:cNvPr>
                  <p:cNvSpPr/>
                  <p:nvPr/>
                </p:nvSpPr>
                <p:spPr>
                  <a:xfrm>
                    <a:off x="3811558" y="4111727"/>
                    <a:ext cx="1013532" cy="189656"/>
                  </a:xfrm>
                  <a:custGeom>
                    <a:avLst/>
                    <a:gdLst>
                      <a:gd name="connsiteX0" fmla="*/ 120 w 1013532"/>
                      <a:gd name="connsiteY0" fmla="*/ 30 h 189656"/>
                      <a:gd name="connsiteX1" fmla="*/ 1013653 w 1013532"/>
                      <a:gd name="connsiteY1" fmla="*/ 30 h 189656"/>
                      <a:gd name="connsiteX2" fmla="*/ 1013653 w 1013532"/>
                      <a:gd name="connsiteY2" fmla="*/ 30 h 189656"/>
                      <a:gd name="connsiteX3" fmla="*/ 1013653 w 1013532"/>
                      <a:gd name="connsiteY3" fmla="*/ 189687 h 189656"/>
                      <a:gd name="connsiteX4" fmla="*/ 1013653 w 1013532"/>
                      <a:gd name="connsiteY4" fmla="*/ 189687 h 189656"/>
                      <a:gd name="connsiteX5" fmla="*/ 120 w 1013532"/>
                      <a:gd name="connsiteY5" fmla="*/ 189687 h 189656"/>
                      <a:gd name="connsiteX6" fmla="*/ 120 w 1013532"/>
                      <a:gd name="connsiteY6" fmla="*/ 189687 h 189656"/>
                      <a:gd name="connsiteX7" fmla="*/ 120 w 101353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13532" h="189656">
                        <a:moveTo>
                          <a:pt x="120" y="30"/>
                        </a:moveTo>
                        <a:lnTo>
                          <a:pt x="1013653" y="30"/>
                        </a:lnTo>
                        <a:lnTo>
                          <a:pt x="1013653" y="30"/>
                        </a:lnTo>
                        <a:lnTo>
                          <a:pt x="1013653" y="189687"/>
                        </a:lnTo>
                        <a:lnTo>
                          <a:pt x="101365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98" name="Freeform 797">
                    <a:extLst>
                      <a:ext uri="{FF2B5EF4-FFF2-40B4-BE49-F238E27FC236}">
                        <a16:creationId xmlns:a16="http://schemas.microsoft.com/office/drawing/2014/main" xmlns="" id="{16E13E41-94A0-5CA3-26FC-92A83FF9B298}"/>
                      </a:ext>
                    </a:extLst>
                  </p:cNvPr>
                  <p:cNvSpPr/>
                  <p:nvPr/>
                </p:nvSpPr>
                <p:spPr>
                  <a:xfrm>
                    <a:off x="3811558" y="4111727"/>
                    <a:ext cx="1013532" cy="189656"/>
                  </a:xfrm>
                  <a:custGeom>
                    <a:avLst/>
                    <a:gdLst>
                      <a:gd name="connsiteX0" fmla="*/ 120 w 1013532"/>
                      <a:gd name="connsiteY0" fmla="*/ 30 h 189656"/>
                      <a:gd name="connsiteX1" fmla="*/ 1013653 w 1013532"/>
                      <a:gd name="connsiteY1" fmla="*/ 30 h 189656"/>
                      <a:gd name="connsiteX2" fmla="*/ 1013653 w 1013532"/>
                      <a:gd name="connsiteY2" fmla="*/ 30 h 189656"/>
                      <a:gd name="connsiteX3" fmla="*/ 1013653 w 1013532"/>
                      <a:gd name="connsiteY3" fmla="*/ 189687 h 189656"/>
                      <a:gd name="connsiteX4" fmla="*/ 1013653 w 1013532"/>
                      <a:gd name="connsiteY4" fmla="*/ 189687 h 189656"/>
                      <a:gd name="connsiteX5" fmla="*/ 120 w 1013532"/>
                      <a:gd name="connsiteY5" fmla="*/ 189687 h 189656"/>
                      <a:gd name="connsiteX6" fmla="*/ 120 w 1013532"/>
                      <a:gd name="connsiteY6" fmla="*/ 189687 h 189656"/>
                      <a:gd name="connsiteX7" fmla="*/ 120 w 101353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13532" h="189656">
                        <a:moveTo>
                          <a:pt x="120" y="30"/>
                        </a:moveTo>
                        <a:lnTo>
                          <a:pt x="1013653" y="30"/>
                        </a:lnTo>
                        <a:lnTo>
                          <a:pt x="1013653" y="30"/>
                        </a:lnTo>
                        <a:lnTo>
                          <a:pt x="1013653" y="189687"/>
                        </a:lnTo>
                        <a:lnTo>
                          <a:pt x="101365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794" name="Graphic 285">
                  <a:extLst>
                    <a:ext uri="{FF2B5EF4-FFF2-40B4-BE49-F238E27FC236}">
                      <a16:creationId xmlns:a16="http://schemas.microsoft.com/office/drawing/2014/main" xmlns="" id="{F1137834-3A9C-F460-573D-B31942435C8E}"/>
                    </a:ext>
                  </a:extLst>
                </p:cNvPr>
                <p:cNvGrpSpPr/>
                <p:nvPr/>
              </p:nvGrpSpPr>
              <p:grpSpPr>
                <a:xfrm>
                  <a:off x="4825091" y="4111727"/>
                  <a:ext cx="579161" cy="189656"/>
                  <a:chOff x="4825091" y="4111727"/>
                  <a:chExt cx="579161" cy="189656"/>
                </a:xfrm>
              </p:grpSpPr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xmlns="" id="{89F7FCBE-4841-C253-16F6-D43AC6A38EFA}"/>
                      </a:ext>
                    </a:extLst>
                  </p:cNvPr>
                  <p:cNvSpPr/>
                  <p:nvPr/>
                </p:nvSpPr>
                <p:spPr>
                  <a:xfrm>
                    <a:off x="4825091" y="4111727"/>
                    <a:ext cx="579161" cy="189656"/>
                  </a:xfrm>
                  <a:custGeom>
                    <a:avLst/>
                    <a:gdLst>
                      <a:gd name="connsiteX0" fmla="*/ 120 w 579161"/>
                      <a:gd name="connsiteY0" fmla="*/ 30 h 189656"/>
                      <a:gd name="connsiteX1" fmla="*/ 579282 w 579161"/>
                      <a:gd name="connsiteY1" fmla="*/ 30 h 189656"/>
                      <a:gd name="connsiteX2" fmla="*/ 579282 w 579161"/>
                      <a:gd name="connsiteY2" fmla="*/ 30 h 189656"/>
                      <a:gd name="connsiteX3" fmla="*/ 579282 w 579161"/>
                      <a:gd name="connsiteY3" fmla="*/ 189687 h 189656"/>
                      <a:gd name="connsiteX4" fmla="*/ 579282 w 579161"/>
                      <a:gd name="connsiteY4" fmla="*/ 189687 h 189656"/>
                      <a:gd name="connsiteX5" fmla="*/ 120 w 579161"/>
                      <a:gd name="connsiteY5" fmla="*/ 189687 h 189656"/>
                      <a:gd name="connsiteX6" fmla="*/ 120 w 579161"/>
                      <a:gd name="connsiteY6" fmla="*/ 189687 h 189656"/>
                      <a:gd name="connsiteX7" fmla="*/ 120 w 57916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9161" h="189656">
                        <a:moveTo>
                          <a:pt x="120" y="30"/>
                        </a:moveTo>
                        <a:lnTo>
                          <a:pt x="579282" y="30"/>
                        </a:lnTo>
                        <a:lnTo>
                          <a:pt x="579282" y="30"/>
                        </a:lnTo>
                        <a:lnTo>
                          <a:pt x="579282" y="189687"/>
                        </a:lnTo>
                        <a:lnTo>
                          <a:pt x="57928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xmlns="" id="{05F21C85-6230-042B-FACF-D4A0D231E48E}"/>
                      </a:ext>
                    </a:extLst>
                  </p:cNvPr>
                  <p:cNvSpPr/>
                  <p:nvPr/>
                </p:nvSpPr>
                <p:spPr>
                  <a:xfrm>
                    <a:off x="4825091" y="4111727"/>
                    <a:ext cx="579161" cy="189656"/>
                  </a:xfrm>
                  <a:custGeom>
                    <a:avLst/>
                    <a:gdLst>
                      <a:gd name="connsiteX0" fmla="*/ 120 w 579161"/>
                      <a:gd name="connsiteY0" fmla="*/ 30 h 189656"/>
                      <a:gd name="connsiteX1" fmla="*/ 579282 w 579161"/>
                      <a:gd name="connsiteY1" fmla="*/ 30 h 189656"/>
                      <a:gd name="connsiteX2" fmla="*/ 579282 w 579161"/>
                      <a:gd name="connsiteY2" fmla="*/ 30 h 189656"/>
                      <a:gd name="connsiteX3" fmla="*/ 579282 w 579161"/>
                      <a:gd name="connsiteY3" fmla="*/ 189687 h 189656"/>
                      <a:gd name="connsiteX4" fmla="*/ 579282 w 579161"/>
                      <a:gd name="connsiteY4" fmla="*/ 189687 h 189656"/>
                      <a:gd name="connsiteX5" fmla="*/ 120 w 579161"/>
                      <a:gd name="connsiteY5" fmla="*/ 189687 h 189656"/>
                      <a:gd name="connsiteX6" fmla="*/ 120 w 579161"/>
                      <a:gd name="connsiteY6" fmla="*/ 189687 h 189656"/>
                      <a:gd name="connsiteX7" fmla="*/ 120 w 57916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9161" h="189656">
                        <a:moveTo>
                          <a:pt x="120" y="30"/>
                        </a:moveTo>
                        <a:lnTo>
                          <a:pt x="579282" y="30"/>
                        </a:lnTo>
                        <a:lnTo>
                          <a:pt x="579282" y="30"/>
                        </a:lnTo>
                        <a:lnTo>
                          <a:pt x="579282" y="189687"/>
                        </a:lnTo>
                        <a:lnTo>
                          <a:pt x="579282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58" name="Graphic 285">
                <a:extLst>
                  <a:ext uri="{FF2B5EF4-FFF2-40B4-BE49-F238E27FC236}">
                    <a16:creationId xmlns:a16="http://schemas.microsoft.com/office/drawing/2014/main" xmlns="" id="{5A6FE90B-53C7-857B-8512-7AF3232F7528}"/>
                  </a:ext>
                </a:extLst>
              </p:cNvPr>
              <p:cNvGrpSpPr/>
              <p:nvPr/>
            </p:nvGrpSpPr>
            <p:grpSpPr>
              <a:xfrm>
                <a:off x="3883954" y="4382665"/>
                <a:ext cx="1158322" cy="189656"/>
                <a:chOff x="3883954" y="4382665"/>
                <a:chExt cx="1158322" cy="189656"/>
              </a:xfrm>
            </p:grpSpPr>
            <p:grpSp>
              <p:nvGrpSpPr>
                <p:cNvPr id="787" name="Graphic 285">
                  <a:extLst>
                    <a:ext uri="{FF2B5EF4-FFF2-40B4-BE49-F238E27FC236}">
                      <a16:creationId xmlns:a16="http://schemas.microsoft.com/office/drawing/2014/main" xmlns="" id="{07D2C0EB-623D-2F90-117F-79C3811E9841}"/>
                    </a:ext>
                  </a:extLst>
                </p:cNvPr>
                <p:cNvGrpSpPr/>
                <p:nvPr/>
              </p:nvGrpSpPr>
              <p:grpSpPr>
                <a:xfrm>
                  <a:off x="3883954" y="4382665"/>
                  <a:ext cx="941137" cy="189656"/>
                  <a:chOff x="3883954" y="4382665"/>
                  <a:chExt cx="941137" cy="189656"/>
                </a:xfrm>
              </p:grpSpPr>
              <p:sp>
                <p:nvSpPr>
                  <p:cNvPr id="791" name="Freeform 790">
                    <a:extLst>
                      <a:ext uri="{FF2B5EF4-FFF2-40B4-BE49-F238E27FC236}">
                        <a16:creationId xmlns:a16="http://schemas.microsoft.com/office/drawing/2014/main" xmlns="" id="{328B2C52-1B6C-8DD4-0978-D36C455853E0}"/>
                      </a:ext>
                    </a:extLst>
                  </p:cNvPr>
                  <p:cNvSpPr/>
                  <p:nvPr/>
                </p:nvSpPr>
                <p:spPr>
                  <a:xfrm>
                    <a:off x="3883954" y="4382665"/>
                    <a:ext cx="941137" cy="189656"/>
                  </a:xfrm>
                  <a:custGeom>
                    <a:avLst/>
                    <a:gdLst>
                      <a:gd name="connsiteX0" fmla="*/ 120 w 941137"/>
                      <a:gd name="connsiteY0" fmla="*/ 30 h 189656"/>
                      <a:gd name="connsiteX1" fmla="*/ 941258 w 941137"/>
                      <a:gd name="connsiteY1" fmla="*/ 30 h 189656"/>
                      <a:gd name="connsiteX2" fmla="*/ 941258 w 941137"/>
                      <a:gd name="connsiteY2" fmla="*/ 30 h 189656"/>
                      <a:gd name="connsiteX3" fmla="*/ 941258 w 941137"/>
                      <a:gd name="connsiteY3" fmla="*/ 189687 h 189656"/>
                      <a:gd name="connsiteX4" fmla="*/ 941258 w 941137"/>
                      <a:gd name="connsiteY4" fmla="*/ 189687 h 189656"/>
                      <a:gd name="connsiteX5" fmla="*/ 120 w 941137"/>
                      <a:gd name="connsiteY5" fmla="*/ 189687 h 189656"/>
                      <a:gd name="connsiteX6" fmla="*/ 120 w 941137"/>
                      <a:gd name="connsiteY6" fmla="*/ 189687 h 189656"/>
                      <a:gd name="connsiteX7" fmla="*/ 120 w 94113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1137" h="189656">
                        <a:moveTo>
                          <a:pt x="120" y="30"/>
                        </a:moveTo>
                        <a:lnTo>
                          <a:pt x="941258" y="30"/>
                        </a:lnTo>
                        <a:lnTo>
                          <a:pt x="941258" y="30"/>
                        </a:lnTo>
                        <a:lnTo>
                          <a:pt x="941258" y="189687"/>
                        </a:lnTo>
                        <a:lnTo>
                          <a:pt x="94125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92" name="Freeform 791">
                    <a:extLst>
                      <a:ext uri="{FF2B5EF4-FFF2-40B4-BE49-F238E27FC236}">
                        <a16:creationId xmlns:a16="http://schemas.microsoft.com/office/drawing/2014/main" xmlns="" id="{192C3B29-B3C1-0614-EB0A-58EAA3E994C8}"/>
                      </a:ext>
                    </a:extLst>
                  </p:cNvPr>
                  <p:cNvSpPr/>
                  <p:nvPr/>
                </p:nvSpPr>
                <p:spPr>
                  <a:xfrm>
                    <a:off x="3883954" y="4382665"/>
                    <a:ext cx="941137" cy="189656"/>
                  </a:xfrm>
                  <a:custGeom>
                    <a:avLst/>
                    <a:gdLst>
                      <a:gd name="connsiteX0" fmla="*/ 120 w 941137"/>
                      <a:gd name="connsiteY0" fmla="*/ 30 h 189656"/>
                      <a:gd name="connsiteX1" fmla="*/ 941258 w 941137"/>
                      <a:gd name="connsiteY1" fmla="*/ 30 h 189656"/>
                      <a:gd name="connsiteX2" fmla="*/ 941258 w 941137"/>
                      <a:gd name="connsiteY2" fmla="*/ 30 h 189656"/>
                      <a:gd name="connsiteX3" fmla="*/ 941258 w 941137"/>
                      <a:gd name="connsiteY3" fmla="*/ 189687 h 189656"/>
                      <a:gd name="connsiteX4" fmla="*/ 941258 w 941137"/>
                      <a:gd name="connsiteY4" fmla="*/ 189687 h 189656"/>
                      <a:gd name="connsiteX5" fmla="*/ 120 w 941137"/>
                      <a:gd name="connsiteY5" fmla="*/ 189687 h 189656"/>
                      <a:gd name="connsiteX6" fmla="*/ 120 w 941137"/>
                      <a:gd name="connsiteY6" fmla="*/ 189687 h 189656"/>
                      <a:gd name="connsiteX7" fmla="*/ 120 w 941137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1137" h="189656">
                        <a:moveTo>
                          <a:pt x="120" y="30"/>
                        </a:moveTo>
                        <a:lnTo>
                          <a:pt x="941258" y="30"/>
                        </a:lnTo>
                        <a:lnTo>
                          <a:pt x="941258" y="30"/>
                        </a:lnTo>
                        <a:lnTo>
                          <a:pt x="941258" y="189687"/>
                        </a:lnTo>
                        <a:lnTo>
                          <a:pt x="941258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788" name="Graphic 285">
                  <a:extLst>
                    <a:ext uri="{FF2B5EF4-FFF2-40B4-BE49-F238E27FC236}">
                      <a16:creationId xmlns:a16="http://schemas.microsoft.com/office/drawing/2014/main" xmlns="" id="{A1F7FEE3-F780-4A01-CDA6-9D0BCADFDCF4}"/>
                    </a:ext>
                  </a:extLst>
                </p:cNvPr>
                <p:cNvGrpSpPr/>
                <p:nvPr/>
              </p:nvGrpSpPr>
              <p:grpSpPr>
                <a:xfrm>
                  <a:off x="4825091" y="4382665"/>
                  <a:ext cx="217185" cy="189656"/>
                  <a:chOff x="4825091" y="4382665"/>
                  <a:chExt cx="217185" cy="189656"/>
                </a:xfrm>
              </p:grpSpPr>
              <p:sp>
                <p:nvSpPr>
                  <p:cNvPr id="789" name="Freeform 788">
                    <a:extLst>
                      <a:ext uri="{FF2B5EF4-FFF2-40B4-BE49-F238E27FC236}">
                        <a16:creationId xmlns:a16="http://schemas.microsoft.com/office/drawing/2014/main" xmlns="" id="{14E9552A-4A85-FED0-5F8C-9D6333781127}"/>
                      </a:ext>
                    </a:extLst>
                  </p:cNvPr>
                  <p:cNvSpPr/>
                  <p:nvPr/>
                </p:nvSpPr>
                <p:spPr>
                  <a:xfrm>
                    <a:off x="4825091" y="4382665"/>
                    <a:ext cx="217185" cy="189656"/>
                  </a:xfrm>
                  <a:custGeom>
                    <a:avLst/>
                    <a:gdLst>
                      <a:gd name="connsiteX0" fmla="*/ 120 w 217185"/>
                      <a:gd name="connsiteY0" fmla="*/ 30 h 189656"/>
                      <a:gd name="connsiteX1" fmla="*/ 217306 w 217185"/>
                      <a:gd name="connsiteY1" fmla="*/ 30 h 189656"/>
                      <a:gd name="connsiteX2" fmla="*/ 217306 w 217185"/>
                      <a:gd name="connsiteY2" fmla="*/ 30 h 189656"/>
                      <a:gd name="connsiteX3" fmla="*/ 217306 w 217185"/>
                      <a:gd name="connsiteY3" fmla="*/ 189687 h 189656"/>
                      <a:gd name="connsiteX4" fmla="*/ 217306 w 217185"/>
                      <a:gd name="connsiteY4" fmla="*/ 189687 h 189656"/>
                      <a:gd name="connsiteX5" fmla="*/ 120 w 217185"/>
                      <a:gd name="connsiteY5" fmla="*/ 189687 h 189656"/>
                      <a:gd name="connsiteX6" fmla="*/ 120 w 217185"/>
                      <a:gd name="connsiteY6" fmla="*/ 189687 h 189656"/>
                      <a:gd name="connsiteX7" fmla="*/ 120 w 21718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7185" h="189656">
                        <a:moveTo>
                          <a:pt x="120" y="30"/>
                        </a:moveTo>
                        <a:lnTo>
                          <a:pt x="217306" y="30"/>
                        </a:lnTo>
                        <a:lnTo>
                          <a:pt x="217306" y="30"/>
                        </a:lnTo>
                        <a:lnTo>
                          <a:pt x="217306" y="189687"/>
                        </a:lnTo>
                        <a:lnTo>
                          <a:pt x="21730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90" name="Freeform 789">
                    <a:extLst>
                      <a:ext uri="{FF2B5EF4-FFF2-40B4-BE49-F238E27FC236}">
                        <a16:creationId xmlns:a16="http://schemas.microsoft.com/office/drawing/2014/main" xmlns="" id="{CCF3F10C-9BAB-15E2-C374-8DC5B816C6D7}"/>
                      </a:ext>
                    </a:extLst>
                  </p:cNvPr>
                  <p:cNvSpPr/>
                  <p:nvPr/>
                </p:nvSpPr>
                <p:spPr>
                  <a:xfrm>
                    <a:off x="4825091" y="4382665"/>
                    <a:ext cx="217185" cy="189656"/>
                  </a:xfrm>
                  <a:custGeom>
                    <a:avLst/>
                    <a:gdLst>
                      <a:gd name="connsiteX0" fmla="*/ 120 w 217185"/>
                      <a:gd name="connsiteY0" fmla="*/ 30 h 189656"/>
                      <a:gd name="connsiteX1" fmla="*/ 217306 w 217185"/>
                      <a:gd name="connsiteY1" fmla="*/ 30 h 189656"/>
                      <a:gd name="connsiteX2" fmla="*/ 217306 w 217185"/>
                      <a:gd name="connsiteY2" fmla="*/ 30 h 189656"/>
                      <a:gd name="connsiteX3" fmla="*/ 217306 w 217185"/>
                      <a:gd name="connsiteY3" fmla="*/ 189687 h 189656"/>
                      <a:gd name="connsiteX4" fmla="*/ 217306 w 217185"/>
                      <a:gd name="connsiteY4" fmla="*/ 189687 h 189656"/>
                      <a:gd name="connsiteX5" fmla="*/ 120 w 217185"/>
                      <a:gd name="connsiteY5" fmla="*/ 189687 h 189656"/>
                      <a:gd name="connsiteX6" fmla="*/ 120 w 217185"/>
                      <a:gd name="connsiteY6" fmla="*/ 189687 h 189656"/>
                      <a:gd name="connsiteX7" fmla="*/ 120 w 21718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7185" h="189656">
                        <a:moveTo>
                          <a:pt x="120" y="30"/>
                        </a:moveTo>
                        <a:lnTo>
                          <a:pt x="217306" y="30"/>
                        </a:lnTo>
                        <a:lnTo>
                          <a:pt x="217306" y="30"/>
                        </a:lnTo>
                        <a:lnTo>
                          <a:pt x="217306" y="189687"/>
                        </a:lnTo>
                        <a:lnTo>
                          <a:pt x="21730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59" name="Graphic 285">
                <a:extLst>
                  <a:ext uri="{FF2B5EF4-FFF2-40B4-BE49-F238E27FC236}">
                    <a16:creationId xmlns:a16="http://schemas.microsoft.com/office/drawing/2014/main" xmlns="" id="{8A4ED1AC-6AC5-B0EC-2C06-F0E3DCCD873C}"/>
                  </a:ext>
                </a:extLst>
              </p:cNvPr>
              <p:cNvGrpSpPr/>
              <p:nvPr/>
            </p:nvGrpSpPr>
            <p:grpSpPr>
              <a:xfrm>
                <a:off x="4825091" y="4653603"/>
                <a:ext cx="9525" cy="189656"/>
                <a:chOff x="4825091" y="4653603"/>
                <a:chExt cx="9525" cy="189656"/>
              </a:xfrm>
            </p:grpSpPr>
            <p:grpSp>
              <p:nvGrpSpPr>
                <p:cNvPr id="781" name="Graphic 285">
                  <a:extLst>
                    <a:ext uri="{FF2B5EF4-FFF2-40B4-BE49-F238E27FC236}">
                      <a16:creationId xmlns:a16="http://schemas.microsoft.com/office/drawing/2014/main" xmlns="" id="{9A270D9E-F7C2-D83E-5BBC-4E825B315928}"/>
                    </a:ext>
                  </a:extLst>
                </p:cNvPr>
                <p:cNvGrpSpPr/>
                <p:nvPr/>
              </p:nvGrpSpPr>
              <p:grpSpPr>
                <a:xfrm>
                  <a:off x="4825091" y="4653603"/>
                  <a:ext cx="9525" cy="189656"/>
                  <a:chOff x="4825091" y="4653603"/>
                  <a:chExt cx="9525" cy="189656"/>
                </a:xfrm>
              </p:grpSpPr>
              <p:sp>
                <p:nvSpPr>
                  <p:cNvPr id="785" name="Freeform 784">
                    <a:extLst>
                      <a:ext uri="{FF2B5EF4-FFF2-40B4-BE49-F238E27FC236}">
                        <a16:creationId xmlns:a16="http://schemas.microsoft.com/office/drawing/2014/main" xmlns="" id="{849CEEB0-E681-CD22-2141-6BB08D87AD49}"/>
                      </a:ext>
                    </a:extLst>
                  </p:cNvPr>
                  <p:cNvSpPr/>
                  <p:nvPr/>
                </p:nvSpPr>
                <p:spPr>
                  <a:xfrm>
                    <a:off x="4825091" y="4653603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86" name="Freeform 785">
                    <a:extLst>
                      <a:ext uri="{FF2B5EF4-FFF2-40B4-BE49-F238E27FC236}">
                        <a16:creationId xmlns:a16="http://schemas.microsoft.com/office/drawing/2014/main" xmlns="" id="{FD7F0D24-4EA1-51AC-282B-E274EC7AAF89}"/>
                      </a:ext>
                    </a:extLst>
                  </p:cNvPr>
                  <p:cNvSpPr/>
                  <p:nvPr/>
                </p:nvSpPr>
                <p:spPr>
                  <a:xfrm>
                    <a:off x="4825091" y="4653603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782" name="Graphic 285">
                  <a:extLst>
                    <a:ext uri="{FF2B5EF4-FFF2-40B4-BE49-F238E27FC236}">
                      <a16:creationId xmlns:a16="http://schemas.microsoft.com/office/drawing/2014/main" xmlns="" id="{4656F5D9-EEF5-6DBC-D8F2-E06D79E009E3}"/>
                    </a:ext>
                  </a:extLst>
                </p:cNvPr>
                <p:cNvGrpSpPr/>
                <p:nvPr/>
              </p:nvGrpSpPr>
              <p:grpSpPr>
                <a:xfrm>
                  <a:off x="4825091" y="4653603"/>
                  <a:ext cx="9525" cy="189656"/>
                  <a:chOff x="4825091" y="4653603"/>
                  <a:chExt cx="9525" cy="189656"/>
                </a:xfrm>
              </p:grpSpPr>
              <p:sp>
                <p:nvSpPr>
                  <p:cNvPr id="783" name="Freeform 782">
                    <a:extLst>
                      <a:ext uri="{FF2B5EF4-FFF2-40B4-BE49-F238E27FC236}">
                        <a16:creationId xmlns:a16="http://schemas.microsoft.com/office/drawing/2014/main" xmlns="" id="{32B0140B-E27E-033D-2B9E-6EDD93F23E51}"/>
                      </a:ext>
                    </a:extLst>
                  </p:cNvPr>
                  <p:cNvSpPr/>
                  <p:nvPr/>
                </p:nvSpPr>
                <p:spPr>
                  <a:xfrm>
                    <a:off x="4825091" y="4653603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84" name="Freeform 783">
                    <a:extLst>
                      <a:ext uri="{FF2B5EF4-FFF2-40B4-BE49-F238E27FC236}">
                        <a16:creationId xmlns:a16="http://schemas.microsoft.com/office/drawing/2014/main" xmlns="" id="{01A5A18A-4825-79DC-B5BA-715714A5873C}"/>
                      </a:ext>
                    </a:extLst>
                  </p:cNvPr>
                  <p:cNvSpPr/>
                  <p:nvPr/>
                </p:nvSpPr>
                <p:spPr>
                  <a:xfrm>
                    <a:off x="4825091" y="4653603"/>
                    <a:ext cx="9525" cy="189656"/>
                  </a:xfrm>
                  <a:custGeom>
                    <a:avLst/>
                    <a:gdLst>
                      <a:gd name="connsiteX0" fmla="*/ 120 w 9525"/>
                      <a:gd name="connsiteY0" fmla="*/ 30 h 189656"/>
                      <a:gd name="connsiteX1" fmla="*/ 120 w 9525"/>
                      <a:gd name="connsiteY1" fmla="*/ 30 h 189656"/>
                      <a:gd name="connsiteX2" fmla="*/ 120 w 9525"/>
                      <a:gd name="connsiteY2" fmla="*/ 30 h 189656"/>
                      <a:gd name="connsiteX3" fmla="*/ 120 w 9525"/>
                      <a:gd name="connsiteY3" fmla="*/ 189687 h 189656"/>
                      <a:gd name="connsiteX4" fmla="*/ 120 w 9525"/>
                      <a:gd name="connsiteY4" fmla="*/ 189687 h 189656"/>
                      <a:gd name="connsiteX5" fmla="*/ 120 w 9525"/>
                      <a:gd name="connsiteY5" fmla="*/ 189687 h 189656"/>
                      <a:gd name="connsiteX6" fmla="*/ 120 w 9525"/>
                      <a:gd name="connsiteY6" fmla="*/ 189687 h 189656"/>
                      <a:gd name="connsiteX7" fmla="*/ 120 w 952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89656">
                        <a:moveTo>
                          <a:pt x="120" y="30"/>
                        </a:moveTo>
                        <a:lnTo>
                          <a:pt x="120" y="30"/>
                        </a:lnTo>
                        <a:lnTo>
                          <a:pt x="120" y="30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60" name="Graphic 285">
                <a:extLst>
                  <a:ext uri="{FF2B5EF4-FFF2-40B4-BE49-F238E27FC236}">
                    <a16:creationId xmlns:a16="http://schemas.microsoft.com/office/drawing/2014/main" xmlns="" id="{FA38CDD8-50E0-FA08-190F-5809B7C5F4E3}"/>
                  </a:ext>
                </a:extLst>
              </p:cNvPr>
              <p:cNvGrpSpPr/>
              <p:nvPr/>
            </p:nvGrpSpPr>
            <p:grpSpPr>
              <a:xfrm>
                <a:off x="3594373" y="4924541"/>
                <a:ext cx="1809879" cy="189656"/>
                <a:chOff x="3594373" y="4924541"/>
                <a:chExt cx="1809879" cy="189656"/>
              </a:xfrm>
            </p:grpSpPr>
            <p:grpSp>
              <p:nvGrpSpPr>
                <p:cNvPr id="775" name="Graphic 285">
                  <a:extLst>
                    <a:ext uri="{FF2B5EF4-FFF2-40B4-BE49-F238E27FC236}">
                      <a16:creationId xmlns:a16="http://schemas.microsoft.com/office/drawing/2014/main" xmlns="" id="{8B60551D-B8E3-ABA9-F1F2-D8FC33C123A7}"/>
                    </a:ext>
                  </a:extLst>
                </p:cNvPr>
                <p:cNvGrpSpPr/>
                <p:nvPr/>
              </p:nvGrpSpPr>
              <p:grpSpPr>
                <a:xfrm>
                  <a:off x="3594373" y="4924541"/>
                  <a:ext cx="1230718" cy="189656"/>
                  <a:chOff x="3594373" y="4924541"/>
                  <a:chExt cx="1230718" cy="189656"/>
                </a:xfrm>
              </p:grpSpPr>
              <p:sp>
                <p:nvSpPr>
                  <p:cNvPr id="779" name="Freeform 778">
                    <a:extLst>
                      <a:ext uri="{FF2B5EF4-FFF2-40B4-BE49-F238E27FC236}">
                        <a16:creationId xmlns:a16="http://schemas.microsoft.com/office/drawing/2014/main" xmlns="" id="{71E12E46-62AD-9E77-E9B2-1D982488ED9A}"/>
                      </a:ext>
                    </a:extLst>
                  </p:cNvPr>
                  <p:cNvSpPr/>
                  <p:nvPr/>
                </p:nvSpPr>
                <p:spPr>
                  <a:xfrm>
                    <a:off x="3594373" y="4924541"/>
                    <a:ext cx="1230718" cy="189656"/>
                  </a:xfrm>
                  <a:custGeom>
                    <a:avLst/>
                    <a:gdLst>
                      <a:gd name="connsiteX0" fmla="*/ 120 w 1230718"/>
                      <a:gd name="connsiteY0" fmla="*/ 30 h 189656"/>
                      <a:gd name="connsiteX1" fmla="*/ 1230838 w 1230718"/>
                      <a:gd name="connsiteY1" fmla="*/ 30 h 189656"/>
                      <a:gd name="connsiteX2" fmla="*/ 1230838 w 1230718"/>
                      <a:gd name="connsiteY2" fmla="*/ 30 h 189656"/>
                      <a:gd name="connsiteX3" fmla="*/ 1230838 w 1230718"/>
                      <a:gd name="connsiteY3" fmla="*/ 189686 h 189656"/>
                      <a:gd name="connsiteX4" fmla="*/ 1230838 w 1230718"/>
                      <a:gd name="connsiteY4" fmla="*/ 189686 h 189656"/>
                      <a:gd name="connsiteX5" fmla="*/ 120 w 1230718"/>
                      <a:gd name="connsiteY5" fmla="*/ 189686 h 189656"/>
                      <a:gd name="connsiteX6" fmla="*/ 120 w 1230718"/>
                      <a:gd name="connsiteY6" fmla="*/ 189686 h 189656"/>
                      <a:gd name="connsiteX7" fmla="*/ 120 w 123071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0718" h="189656">
                        <a:moveTo>
                          <a:pt x="120" y="30"/>
                        </a:moveTo>
                        <a:lnTo>
                          <a:pt x="1230838" y="30"/>
                        </a:lnTo>
                        <a:lnTo>
                          <a:pt x="1230838" y="30"/>
                        </a:lnTo>
                        <a:lnTo>
                          <a:pt x="1230838" y="189686"/>
                        </a:lnTo>
                        <a:lnTo>
                          <a:pt x="1230838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80" name="Freeform 779">
                    <a:extLst>
                      <a:ext uri="{FF2B5EF4-FFF2-40B4-BE49-F238E27FC236}">
                        <a16:creationId xmlns:a16="http://schemas.microsoft.com/office/drawing/2014/main" xmlns="" id="{4017366F-9676-F27E-5B94-2EBC1C8009D7}"/>
                      </a:ext>
                    </a:extLst>
                  </p:cNvPr>
                  <p:cNvSpPr/>
                  <p:nvPr/>
                </p:nvSpPr>
                <p:spPr>
                  <a:xfrm>
                    <a:off x="3594373" y="4924541"/>
                    <a:ext cx="1230718" cy="189656"/>
                  </a:xfrm>
                  <a:custGeom>
                    <a:avLst/>
                    <a:gdLst>
                      <a:gd name="connsiteX0" fmla="*/ 120 w 1230718"/>
                      <a:gd name="connsiteY0" fmla="*/ 30 h 189656"/>
                      <a:gd name="connsiteX1" fmla="*/ 1230838 w 1230718"/>
                      <a:gd name="connsiteY1" fmla="*/ 30 h 189656"/>
                      <a:gd name="connsiteX2" fmla="*/ 1230838 w 1230718"/>
                      <a:gd name="connsiteY2" fmla="*/ 30 h 189656"/>
                      <a:gd name="connsiteX3" fmla="*/ 1230838 w 1230718"/>
                      <a:gd name="connsiteY3" fmla="*/ 189686 h 189656"/>
                      <a:gd name="connsiteX4" fmla="*/ 1230838 w 1230718"/>
                      <a:gd name="connsiteY4" fmla="*/ 189686 h 189656"/>
                      <a:gd name="connsiteX5" fmla="*/ 120 w 1230718"/>
                      <a:gd name="connsiteY5" fmla="*/ 189686 h 189656"/>
                      <a:gd name="connsiteX6" fmla="*/ 120 w 1230718"/>
                      <a:gd name="connsiteY6" fmla="*/ 189686 h 189656"/>
                      <a:gd name="connsiteX7" fmla="*/ 120 w 1230718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0718" h="189656">
                        <a:moveTo>
                          <a:pt x="120" y="30"/>
                        </a:moveTo>
                        <a:lnTo>
                          <a:pt x="1230838" y="30"/>
                        </a:lnTo>
                        <a:lnTo>
                          <a:pt x="1230838" y="30"/>
                        </a:lnTo>
                        <a:lnTo>
                          <a:pt x="1230838" y="189686"/>
                        </a:lnTo>
                        <a:lnTo>
                          <a:pt x="1230838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776" name="Graphic 285">
                  <a:extLst>
                    <a:ext uri="{FF2B5EF4-FFF2-40B4-BE49-F238E27FC236}">
                      <a16:creationId xmlns:a16="http://schemas.microsoft.com/office/drawing/2014/main" xmlns="" id="{C0B476C0-6358-0B4D-6474-3BD3BA732FA6}"/>
                    </a:ext>
                  </a:extLst>
                </p:cNvPr>
                <p:cNvGrpSpPr/>
                <p:nvPr/>
              </p:nvGrpSpPr>
              <p:grpSpPr>
                <a:xfrm>
                  <a:off x="4825091" y="4924541"/>
                  <a:ext cx="579161" cy="189656"/>
                  <a:chOff x="4825091" y="4924541"/>
                  <a:chExt cx="579161" cy="189656"/>
                </a:xfrm>
              </p:grpSpPr>
              <p:sp>
                <p:nvSpPr>
                  <p:cNvPr id="777" name="Freeform 776">
                    <a:extLst>
                      <a:ext uri="{FF2B5EF4-FFF2-40B4-BE49-F238E27FC236}">
                        <a16:creationId xmlns:a16="http://schemas.microsoft.com/office/drawing/2014/main" xmlns="" id="{76738C7C-3811-05DA-27A1-E4ACFC629359}"/>
                      </a:ext>
                    </a:extLst>
                  </p:cNvPr>
                  <p:cNvSpPr/>
                  <p:nvPr/>
                </p:nvSpPr>
                <p:spPr>
                  <a:xfrm>
                    <a:off x="4825091" y="4924541"/>
                    <a:ext cx="579161" cy="189656"/>
                  </a:xfrm>
                  <a:custGeom>
                    <a:avLst/>
                    <a:gdLst>
                      <a:gd name="connsiteX0" fmla="*/ 120 w 579161"/>
                      <a:gd name="connsiteY0" fmla="*/ 30 h 189656"/>
                      <a:gd name="connsiteX1" fmla="*/ 579282 w 579161"/>
                      <a:gd name="connsiteY1" fmla="*/ 30 h 189656"/>
                      <a:gd name="connsiteX2" fmla="*/ 579282 w 579161"/>
                      <a:gd name="connsiteY2" fmla="*/ 30 h 189656"/>
                      <a:gd name="connsiteX3" fmla="*/ 579282 w 579161"/>
                      <a:gd name="connsiteY3" fmla="*/ 189686 h 189656"/>
                      <a:gd name="connsiteX4" fmla="*/ 579282 w 579161"/>
                      <a:gd name="connsiteY4" fmla="*/ 189686 h 189656"/>
                      <a:gd name="connsiteX5" fmla="*/ 120 w 579161"/>
                      <a:gd name="connsiteY5" fmla="*/ 189686 h 189656"/>
                      <a:gd name="connsiteX6" fmla="*/ 120 w 579161"/>
                      <a:gd name="connsiteY6" fmla="*/ 189686 h 189656"/>
                      <a:gd name="connsiteX7" fmla="*/ 120 w 57916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9161" h="189656">
                        <a:moveTo>
                          <a:pt x="120" y="30"/>
                        </a:moveTo>
                        <a:lnTo>
                          <a:pt x="579282" y="30"/>
                        </a:lnTo>
                        <a:lnTo>
                          <a:pt x="579282" y="30"/>
                        </a:lnTo>
                        <a:lnTo>
                          <a:pt x="579282" y="189686"/>
                        </a:lnTo>
                        <a:lnTo>
                          <a:pt x="579282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78" name="Freeform 777">
                    <a:extLst>
                      <a:ext uri="{FF2B5EF4-FFF2-40B4-BE49-F238E27FC236}">
                        <a16:creationId xmlns:a16="http://schemas.microsoft.com/office/drawing/2014/main" xmlns="" id="{4BEB7B8E-3582-DC12-55E1-1C3D8B2CE9B2}"/>
                      </a:ext>
                    </a:extLst>
                  </p:cNvPr>
                  <p:cNvSpPr/>
                  <p:nvPr/>
                </p:nvSpPr>
                <p:spPr>
                  <a:xfrm>
                    <a:off x="4825091" y="4924541"/>
                    <a:ext cx="579161" cy="189656"/>
                  </a:xfrm>
                  <a:custGeom>
                    <a:avLst/>
                    <a:gdLst>
                      <a:gd name="connsiteX0" fmla="*/ 120 w 579161"/>
                      <a:gd name="connsiteY0" fmla="*/ 30 h 189656"/>
                      <a:gd name="connsiteX1" fmla="*/ 579282 w 579161"/>
                      <a:gd name="connsiteY1" fmla="*/ 30 h 189656"/>
                      <a:gd name="connsiteX2" fmla="*/ 579282 w 579161"/>
                      <a:gd name="connsiteY2" fmla="*/ 30 h 189656"/>
                      <a:gd name="connsiteX3" fmla="*/ 579282 w 579161"/>
                      <a:gd name="connsiteY3" fmla="*/ 189686 h 189656"/>
                      <a:gd name="connsiteX4" fmla="*/ 579282 w 579161"/>
                      <a:gd name="connsiteY4" fmla="*/ 189686 h 189656"/>
                      <a:gd name="connsiteX5" fmla="*/ 120 w 579161"/>
                      <a:gd name="connsiteY5" fmla="*/ 189686 h 189656"/>
                      <a:gd name="connsiteX6" fmla="*/ 120 w 579161"/>
                      <a:gd name="connsiteY6" fmla="*/ 189686 h 189656"/>
                      <a:gd name="connsiteX7" fmla="*/ 120 w 579161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9161" h="189656">
                        <a:moveTo>
                          <a:pt x="120" y="30"/>
                        </a:moveTo>
                        <a:lnTo>
                          <a:pt x="579282" y="30"/>
                        </a:lnTo>
                        <a:lnTo>
                          <a:pt x="579282" y="30"/>
                        </a:lnTo>
                        <a:lnTo>
                          <a:pt x="579282" y="189686"/>
                        </a:lnTo>
                        <a:lnTo>
                          <a:pt x="579282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61" name="Graphic 285">
                <a:extLst>
                  <a:ext uri="{FF2B5EF4-FFF2-40B4-BE49-F238E27FC236}">
                    <a16:creationId xmlns:a16="http://schemas.microsoft.com/office/drawing/2014/main" xmlns="" id="{DB9D024E-03A9-E799-60F2-AC6B4C611396}"/>
                  </a:ext>
                </a:extLst>
              </p:cNvPr>
              <p:cNvGrpSpPr/>
              <p:nvPr/>
            </p:nvGrpSpPr>
            <p:grpSpPr>
              <a:xfrm>
                <a:off x="3666768" y="5195479"/>
                <a:ext cx="1520298" cy="189656"/>
                <a:chOff x="3666768" y="5195479"/>
                <a:chExt cx="1520298" cy="189656"/>
              </a:xfrm>
            </p:grpSpPr>
            <p:grpSp>
              <p:nvGrpSpPr>
                <p:cNvPr id="769" name="Graphic 285">
                  <a:extLst>
                    <a:ext uri="{FF2B5EF4-FFF2-40B4-BE49-F238E27FC236}">
                      <a16:creationId xmlns:a16="http://schemas.microsoft.com/office/drawing/2014/main" xmlns="" id="{0494F97E-24D1-9634-F094-CBBC94FD5497}"/>
                    </a:ext>
                  </a:extLst>
                </p:cNvPr>
                <p:cNvGrpSpPr/>
                <p:nvPr/>
              </p:nvGrpSpPr>
              <p:grpSpPr>
                <a:xfrm>
                  <a:off x="3666768" y="5195479"/>
                  <a:ext cx="1158322" cy="189656"/>
                  <a:chOff x="3666768" y="5195479"/>
                  <a:chExt cx="1158322" cy="189656"/>
                </a:xfrm>
              </p:grpSpPr>
              <p:sp>
                <p:nvSpPr>
                  <p:cNvPr id="773" name="Freeform 772">
                    <a:extLst>
                      <a:ext uri="{FF2B5EF4-FFF2-40B4-BE49-F238E27FC236}">
                        <a16:creationId xmlns:a16="http://schemas.microsoft.com/office/drawing/2014/main" xmlns="" id="{28227457-5426-2777-2120-71810E6701FC}"/>
                      </a:ext>
                    </a:extLst>
                  </p:cNvPr>
                  <p:cNvSpPr/>
                  <p:nvPr/>
                </p:nvSpPr>
                <p:spPr>
                  <a:xfrm>
                    <a:off x="3666768" y="5195479"/>
                    <a:ext cx="1158322" cy="189656"/>
                  </a:xfrm>
                  <a:custGeom>
                    <a:avLst/>
                    <a:gdLst>
                      <a:gd name="connsiteX0" fmla="*/ 120 w 1158322"/>
                      <a:gd name="connsiteY0" fmla="*/ 30 h 189656"/>
                      <a:gd name="connsiteX1" fmla="*/ 1158443 w 1158322"/>
                      <a:gd name="connsiteY1" fmla="*/ 30 h 189656"/>
                      <a:gd name="connsiteX2" fmla="*/ 1158443 w 1158322"/>
                      <a:gd name="connsiteY2" fmla="*/ 30 h 189656"/>
                      <a:gd name="connsiteX3" fmla="*/ 1158443 w 1158322"/>
                      <a:gd name="connsiteY3" fmla="*/ 189686 h 189656"/>
                      <a:gd name="connsiteX4" fmla="*/ 1158443 w 1158322"/>
                      <a:gd name="connsiteY4" fmla="*/ 189686 h 189656"/>
                      <a:gd name="connsiteX5" fmla="*/ 120 w 1158322"/>
                      <a:gd name="connsiteY5" fmla="*/ 189686 h 189656"/>
                      <a:gd name="connsiteX6" fmla="*/ 120 w 1158322"/>
                      <a:gd name="connsiteY6" fmla="*/ 189686 h 189656"/>
                      <a:gd name="connsiteX7" fmla="*/ 120 w 115832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58322" h="189656">
                        <a:moveTo>
                          <a:pt x="120" y="30"/>
                        </a:moveTo>
                        <a:lnTo>
                          <a:pt x="1158443" y="30"/>
                        </a:lnTo>
                        <a:lnTo>
                          <a:pt x="1158443" y="30"/>
                        </a:lnTo>
                        <a:lnTo>
                          <a:pt x="1158443" y="189686"/>
                        </a:lnTo>
                        <a:lnTo>
                          <a:pt x="1158443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74" name="Freeform 773">
                    <a:extLst>
                      <a:ext uri="{FF2B5EF4-FFF2-40B4-BE49-F238E27FC236}">
                        <a16:creationId xmlns:a16="http://schemas.microsoft.com/office/drawing/2014/main" xmlns="" id="{80864943-4D8F-5EEE-C230-E8FFC2D2CCA4}"/>
                      </a:ext>
                    </a:extLst>
                  </p:cNvPr>
                  <p:cNvSpPr/>
                  <p:nvPr/>
                </p:nvSpPr>
                <p:spPr>
                  <a:xfrm>
                    <a:off x="3666768" y="5195479"/>
                    <a:ext cx="1158322" cy="189656"/>
                  </a:xfrm>
                  <a:custGeom>
                    <a:avLst/>
                    <a:gdLst>
                      <a:gd name="connsiteX0" fmla="*/ 120 w 1158322"/>
                      <a:gd name="connsiteY0" fmla="*/ 30 h 189656"/>
                      <a:gd name="connsiteX1" fmla="*/ 1158443 w 1158322"/>
                      <a:gd name="connsiteY1" fmla="*/ 30 h 189656"/>
                      <a:gd name="connsiteX2" fmla="*/ 1158443 w 1158322"/>
                      <a:gd name="connsiteY2" fmla="*/ 30 h 189656"/>
                      <a:gd name="connsiteX3" fmla="*/ 1158443 w 1158322"/>
                      <a:gd name="connsiteY3" fmla="*/ 189686 h 189656"/>
                      <a:gd name="connsiteX4" fmla="*/ 1158443 w 1158322"/>
                      <a:gd name="connsiteY4" fmla="*/ 189686 h 189656"/>
                      <a:gd name="connsiteX5" fmla="*/ 120 w 1158322"/>
                      <a:gd name="connsiteY5" fmla="*/ 189686 h 189656"/>
                      <a:gd name="connsiteX6" fmla="*/ 120 w 1158322"/>
                      <a:gd name="connsiteY6" fmla="*/ 189686 h 189656"/>
                      <a:gd name="connsiteX7" fmla="*/ 120 w 115832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58322" h="189656">
                        <a:moveTo>
                          <a:pt x="120" y="30"/>
                        </a:moveTo>
                        <a:lnTo>
                          <a:pt x="1158443" y="30"/>
                        </a:lnTo>
                        <a:lnTo>
                          <a:pt x="1158443" y="30"/>
                        </a:lnTo>
                        <a:lnTo>
                          <a:pt x="1158443" y="189686"/>
                        </a:lnTo>
                        <a:lnTo>
                          <a:pt x="1158443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770" name="Graphic 285">
                  <a:extLst>
                    <a:ext uri="{FF2B5EF4-FFF2-40B4-BE49-F238E27FC236}">
                      <a16:creationId xmlns:a16="http://schemas.microsoft.com/office/drawing/2014/main" xmlns="" id="{CDB6FC32-98C0-468C-9E39-934DD2C7D1C6}"/>
                    </a:ext>
                  </a:extLst>
                </p:cNvPr>
                <p:cNvGrpSpPr/>
                <p:nvPr/>
              </p:nvGrpSpPr>
              <p:grpSpPr>
                <a:xfrm>
                  <a:off x="4825091" y="5195479"/>
                  <a:ext cx="361975" cy="189656"/>
                  <a:chOff x="4825091" y="5195479"/>
                  <a:chExt cx="361975" cy="189656"/>
                </a:xfrm>
              </p:grpSpPr>
              <p:sp>
                <p:nvSpPr>
                  <p:cNvPr id="771" name="Freeform 770">
                    <a:extLst>
                      <a:ext uri="{FF2B5EF4-FFF2-40B4-BE49-F238E27FC236}">
                        <a16:creationId xmlns:a16="http://schemas.microsoft.com/office/drawing/2014/main" xmlns="" id="{E3C5BE8D-DF31-ED68-9F69-D372046AB756}"/>
                      </a:ext>
                    </a:extLst>
                  </p:cNvPr>
                  <p:cNvSpPr/>
                  <p:nvPr/>
                </p:nvSpPr>
                <p:spPr>
                  <a:xfrm>
                    <a:off x="4825091" y="5195479"/>
                    <a:ext cx="361975" cy="189656"/>
                  </a:xfrm>
                  <a:custGeom>
                    <a:avLst/>
                    <a:gdLst>
                      <a:gd name="connsiteX0" fmla="*/ 120 w 361975"/>
                      <a:gd name="connsiteY0" fmla="*/ 30 h 189656"/>
                      <a:gd name="connsiteX1" fmla="*/ 362096 w 361975"/>
                      <a:gd name="connsiteY1" fmla="*/ 30 h 189656"/>
                      <a:gd name="connsiteX2" fmla="*/ 362096 w 361975"/>
                      <a:gd name="connsiteY2" fmla="*/ 30 h 189656"/>
                      <a:gd name="connsiteX3" fmla="*/ 362096 w 361975"/>
                      <a:gd name="connsiteY3" fmla="*/ 189686 h 189656"/>
                      <a:gd name="connsiteX4" fmla="*/ 362096 w 361975"/>
                      <a:gd name="connsiteY4" fmla="*/ 189686 h 189656"/>
                      <a:gd name="connsiteX5" fmla="*/ 120 w 361975"/>
                      <a:gd name="connsiteY5" fmla="*/ 189686 h 189656"/>
                      <a:gd name="connsiteX6" fmla="*/ 120 w 361975"/>
                      <a:gd name="connsiteY6" fmla="*/ 189686 h 189656"/>
                      <a:gd name="connsiteX7" fmla="*/ 120 w 36197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75" h="189656">
                        <a:moveTo>
                          <a:pt x="120" y="30"/>
                        </a:moveTo>
                        <a:lnTo>
                          <a:pt x="362096" y="30"/>
                        </a:lnTo>
                        <a:lnTo>
                          <a:pt x="362096" y="30"/>
                        </a:lnTo>
                        <a:lnTo>
                          <a:pt x="362096" y="189686"/>
                        </a:lnTo>
                        <a:lnTo>
                          <a:pt x="362096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72" name="Freeform 771">
                    <a:extLst>
                      <a:ext uri="{FF2B5EF4-FFF2-40B4-BE49-F238E27FC236}">
                        <a16:creationId xmlns:a16="http://schemas.microsoft.com/office/drawing/2014/main" xmlns="" id="{991CC43C-57D6-297E-911B-6C2C0E466AF6}"/>
                      </a:ext>
                    </a:extLst>
                  </p:cNvPr>
                  <p:cNvSpPr/>
                  <p:nvPr/>
                </p:nvSpPr>
                <p:spPr>
                  <a:xfrm>
                    <a:off x="4825091" y="5195479"/>
                    <a:ext cx="361975" cy="189656"/>
                  </a:xfrm>
                  <a:custGeom>
                    <a:avLst/>
                    <a:gdLst>
                      <a:gd name="connsiteX0" fmla="*/ 120 w 361975"/>
                      <a:gd name="connsiteY0" fmla="*/ 30 h 189656"/>
                      <a:gd name="connsiteX1" fmla="*/ 362096 w 361975"/>
                      <a:gd name="connsiteY1" fmla="*/ 30 h 189656"/>
                      <a:gd name="connsiteX2" fmla="*/ 362096 w 361975"/>
                      <a:gd name="connsiteY2" fmla="*/ 30 h 189656"/>
                      <a:gd name="connsiteX3" fmla="*/ 362096 w 361975"/>
                      <a:gd name="connsiteY3" fmla="*/ 189686 h 189656"/>
                      <a:gd name="connsiteX4" fmla="*/ 362096 w 361975"/>
                      <a:gd name="connsiteY4" fmla="*/ 189686 h 189656"/>
                      <a:gd name="connsiteX5" fmla="*/ 120 w 361975"/>
                      <a:gd name="connsiteY5" fmla="*/ 189686 h 189656"/>
                      <a:gd name="connsiteX6" fmla="*/ 120 w 361975"/>
                      <a:gd name="connsiteY6" fmla="*/ 189686 h 189656"/>
                      <a:gd name="connsiteX7" fmla="*/ 120 w 36197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75" h="189656">
                        <a:moveTo>
                          <a:pt x="120" y="30"/>
                        </a:moveTo>
                        <a:lnTo>
                          <a:pt x="362096" y="30"/>
                        </a:lnTo>
                        <a:lnTo>
                          <a:pt x="362096" y="30"/>
                        </a:lnTo>
                        <a:lnTo>
                          <a:pt x="362096" y="189686"/>
                        </a:lnTo>
                        <a:lnTo>
                          <a:pt x="362096" y="189686"/>
                        </a:lnTo>
                        <a:lnTo>
                          <a:pt x="120" y="189686"/>
                        </a:lnTo>
                        <a:lnTo>
                          <a:pt x="120" y="189686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  <p:grpSp>
            <p:nvGrpSpPr>
              <p:cNvPr id="762" name="Graphic 285">
                <a:extLst>
                  <a:ext uri="{FF2B5EF4-FFF2-40B4-BE49-F238E27FC236}">
                    <a16:creationId xmlns:a16="http://schemas.microsoft.com/office/drawing/2014/main" xmlns="" id="{166A6600-A350-631E-F890-EFF5BEFC36A0}"/>
                  </a:ext>
                </a:extLst>
              </p:cNvPr>
              <p:cNvGrpSpPr/>
              <p:nvPr/>
            </p:nvGrpSpPr>
            <p:grpSpPr>
              <a:xfrm>
                <a:off x="3666768" y="5466417"/>
                <a:ext cx="1520298" cy="189656"/>
                <a:chOff x="3666768" y="5466417"/>
                <a:chExt cx="1520298" cy="189656"/>
              </a:xfrm>
            </p:grpSpPr>
            <p:grpSp>
              <p:nvGrpSpPr>
                <p:cNvPr id="763" name="Graphic 285">
                  <a:extLst>
                    <a:ext uri="{FF2B5EF4-FFF2-40B4-BE49-F238E27FC236}">
                      <a16:creationId xmlns:a16="http://schemas.microsoft.com/office/drawing/2014/main" xmlns="" id="{23B676FF-6096-F252-AA89-64704F911463}"/>
                    </a:ext>
                  </a:extLst>
                </p:cNvPr>
                <p:cNvGrpSpPr/>
                <p:nvPr/>
              </p:nvGrpSpPr>
              <p:grpSpPr>
                <a:xfrm>
                  <a:off x="3666768" y="5466417"/>
                  <a:ext cx="1158322" cy="189656"/>
                  <a:chOff x="3666768" y="5466417"/>
                  <a:chExt cx="1158322" cy="189656"/>
                </a:xfrm>
              </p:grpSpPr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xmlns="" id="{9DC93557-F041-6E48-7EF9-7BEFDFEB33B2}"/>
                      </a:ext>
                    </a:extLst>
                  </p:cNvPr>
                  <p:cNvSpPr/>
                  <p:nvPr/>
                </p:nvSpPr>
                <p:spPr>
                  <a:xfrm>
                    <a:off x="3666768" y="5466417"/>
                    <a:ext cx="1158322" cy="189656"/>
                  </a:xfrm>
                  <a:custGeom>
                    <a:avLst/>
                    <a:gdLst>
                      <a:gd name="connsiteX0" fmla="*/ 120 w 1158322"/>
                      <a:gd name="connsiteY0" fmla="*/ 30 h 189656"/>
                      <a:gd name="connsiteX1" fmla="*/ 1158443 w 1158322"/>
                      <a:gd name="connsiteY1" fmla="*/ 30 h 189656"/>
                      <a:gd name="connsiteX2" fmla="*/ 1158443 w 1158322"/>
                      <a:gd name="connsiteY2" fmla="*/ 30 h 189656"/>
                      <a:gd name="connsiteX3" fmla="*/ 1158443 w 1158322"/>
                      <a:gd name="connsiteY3" fmla="*/ 189687 h 189656"/>
                      <a:gd name="connsiteX4" fmla="*/ 1158443 w 1158322"/>
                      <a:gd name="connsiteY4" fmla="*/ 189687 h 189656"/>
                      <a:gd name="connsiteX5" fmla="*/ 120 w 1158322"/>
                      <a:gd name="connsiteY5" fmla="*/ 189687 h 189656"/>
                      <a:gd name="connsiteX6" fmla="*/ 120 w 1158322"/>
                      <a:gd name="connsiteY6" fmla="*/ 189687 h 189656"/>
                      <a:gd name="connsiteX7" fmla="*/ 120 w 115832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58322" h="189656">
                        <a:moveTo>
                          <a:pt x="120" y="30"/>
                        </a:moveTo>
                        <a:lnTo>
                          <a:pt x="1158443" y="30"/>
                        </a:lnTo>
                        <a:lnTo>
                          <a:pt x="1158443" y="30"/>
                        </a:lnTo>
                        <a:lnTo>
                          <a:pt x="1158443" y="189687"/>
                        </a:lnTo>
                        <a:lnTo>
                          <a:pt x="115844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xmlns="" id="{FBDDC354-73AA-0E15-5136-E0967F50210E}"/>
                      </a:ext>
                    </a:extLst>
                  </p:cNvPr>
                  <p:cNvSpPr/>
                  <p:nvPr/>
                </p:nvSpPr>
                <p:spPr>
                  <a:xfrm>
                    <a:off x="3666768" y="5466417"/>
                    <a:ext cx="1158322" cy="189656"/>
                  </a:xfrm>
                  <a:custGeom>
                    <a:avLst/>
                    <a:gdLst>
                      <a:gd name="connsiteX0" fmla="*/ 120 w 1158322"/>
                      <a:gd name="connsiteY0" fmla="*/ 30 h 189656"/>
                      <a:gd name="connsiteX1" fmla="*/ 1158443 w 1158322"/>
                      <a:gd name="connsiteY1" fmla="*/ 30 h 189656"/>
                      <a:gd name="connsiteX2" fmla="*/ 1158443 w 1158322"/>
                      <a:gd name="connsiteY2" fmla="*/ 30 h 189656"/>
                      <a:gd name="connsiteX3" fmla="*/ 1158443 w 1158322"/>
                      <a:gd name="connsiteY3" fmla="*/ 189687 h 189656"/>
                      <a:gd name="connsiteX4" fmla="*/ 1158443 w 1158322"/>
                      <a:gd name="connsiteY4" fmla="*/ 189687 h 189656"/>
                      <a:gd name="connsiteX5" fmla="*/ 120 w 1158322"/>
                      <a:gd name="connsiteY5" fmla="*/ 189687 h 189656"/>
                      <a:gd name="connsiteX6" fmla="*/ 120 w 1158322"/>
                      <a:gd name="connsiteY6" fmla="*/ 189687 h 189656"/>
                      <a:gd name="connsiteX7" fmla="*/ 120 w 1158322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58322" h="189656">
                        <a:moveTo>
                          <a:pt x="120" y="30"/>
                        </a:moveTo>
                        <a:lnTo>
                          <a:pt x="1158443" y="30"/>
                        </a:lnTo>
                        <a:lnTo>
                          <a:pt x="1158443" y="30"/>
                        </a:lnTo>
                        <a:lnTo>
                          <a:pt x="1158443" y="189687"/>
                        </a:lnTo>
                        <a:lnTo>
                          <a:pt x="1158443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grpSp>
              <p:nvGrpSpPr>
                <p:cNvPr id="764" name="Graphic 285">
                  <a:extLst>
                    <a:ext uri="{FF2B5EF4-FFF2-40B4-BE49-F238E27FC236}">
                      <a16:creationId xmlns:a16="http://schemas.microsoft.com/office/drawing/2014/main" xmlns="" id="{A7F7AFB7-649F-78B2-ABA3-A221239A55BB}"/>
                    </a:ext>
                  </a:extLst>
                </p:cNvPr>
                <p:cNvGrpSpPr/>
                <p:nvPr/>
              </p:nvGrpSpPr>
              <p:grpSpPr>
                <a:xfrm>
                  <a:off x="4825091" y="5466417"/>
                  <a:ext cx="361975" cy="189656"/>
                  <a:chOff x="4825091" y="5466417"/>
                  <a:chExt cx="361975" cy="189656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xmlns="" id="{37C92563-FD59-B5E9-525C-A3B1E5A35448}"/>
                      </a:ext>
                    </a:extLst>
                  </p:cNvPr>
                  <p:cNvSpPr/>
                  <p:nvPr/>
                </p:nvSpPr>
                <p:spPr>
                  <a:xfrm>
                    <a:off x="4825091" y="5466417"/>
                    <a:ext cx="361975" cy="189656"/>
                  </a:xfrm>
                  <a:custGeom>
                    <a:avLst/>
                    <a:gdLst>
                      <a:gd name="connsiteX0" fmla="*/ 120 w 361975"/>
                      <a:gd name="connsiteY0" fmla="*/ 30 h 189656"/>
                      <a:gd name="connsiteX1" fmla="*/ 362096 w 361975"/>
                      <a:gd name="connsiteY1" fmla="*/ 30 h 189656"/>
                      <a:gd name="connsiteX2" fmla="*/ 362096 w 361975"/>
                      <a:gd name="connsiteY2" fmla="*/ 30 h 189656"/>
                      <a:gd name="connsiteX3" fmla="*/ 362096 w 361975"/>
                      <a:gd name="connsiteY3" fmla="*/ 189687 h 189656"/>
                      <a:gd name="connsiteX4" fmla="*/ 362096 w 361975"/>
                      <a:gd name="connsiteY4" fmla="*/ 189687 h 189656"/>
                      <a:gd name="connsiteX5" fmla="*/ 120 w 361975"/>
                      <a:gd name="connsiteY5" fmla="*/ 189687 h 189656"/>
                      <a:gd name="connsiteX6" fmla="*/ 120 w 361975"/>
                      <a:gd name="connsiteY6" fmla="*/ 189687 h 189656"/>
                      <a:gd name="connsiteX7" fmla="*/ 120 w 36197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75" h="189656">
                        <a:moveTo>
                          <a:pt x="120" y="30"/>
                        </a:moveTo>
                        <a:lnTo>
                          <a:pt x="362096" y="30"/>
                        </a:lnTo>
                        <a:lnTo>
                          <a:pt x="362096" y="30"/>
                        </a:lnTo>
                        <a:lnTo>
                          <a:pt x="362096" y="189687"/>
                        </a:lnTo>
                        <a:lnTo>
                          <a:pt x="36209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solidFill>
                    <a:srgbClr val="FF6F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xmlns="" id="{B1DBE630-A91D-2295-BF8D-D0A8487A7872}"/>
                      </a:ext>
                    </a:extLst>
                  </p:cNvPr>
                  <p:cNvSpPr/>
                  <p:nvPr/>
                </p:nvSpPr>
                <p:spPr>
                  <a:xfrm>
                    <a:off x="4825091" y="5466417"/>
                    <a:ext cx="361975" cy="189656"/>
                  </a:xfrm>
                  <a:custGeom>
                    <a:avLst/>
                    <a:gdLst>
                      <a:gd name="connsiteX0" fmla="*/ 120 w 361975"/>
                      <a:gd name="connsiteY0" fmla="*/ 30 h 189656"/>
                      <a:gd name="connsiteX1" fmla="*/ 362096 w 361975"/>
                      <a:gd name="connsiteY1" fmla="*/ 30 h 189656"/>
                      <a:gd name="connsiteX2" fmla="*/ 362096 w 361975"/>
                      <a:gd name="connsiteY2" fmla="*/ 30 h 189656"/>
                      <a:gd name="connsiteX3" fmla="*/ 362096 w 361975"/>
                      <a:gd name="connsiteY3" fmla="*/ 189687 h 189656"/>
                      <a:gd name="connsiteX4" fmla="*/ 362096 w 361975"/>
                      <a:gd name="connsiteY4" fmla="*/ 189687 h 189656"/>
                      <a:gd name="connsiteX5" fmla="*/ 120 w 361975"/>
                      <a:gd name="connsiteY5" fmla="*/ 189687 h 189656"/>
                      <a:gd name="connsiteX6" fmla="*/ 120 w 361975"/>
                      <a:gd name="connsiteY6" fmla="*/ 189687 h 189656"/>
                      <a:gd name="connsiteX7" fmla="*/ 120 w 361975"/>
                      <a:gd name="connsiteY7" fmla="*/ 30 h 18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75" h="189656">
                        <a:moveTo>
                          <a:pt x="120" y="30"/>
                        </a:moveTo>
                        <a:lnTo>
                          <a:pt x="362096" y="30"/>
                        </a:lnTo>
                        <a:lnTo>
                          <a:pt x="362096" y="30"/>
                        </a:lnTo>
                        <a:lnTo>
                          <a:pt x="362096" y="189687"/>
                        </a:lnTo>
                        <a:lnTo>
                          <a:pt x="362096" y="189687"/>
                        </a:lnTo>
                        <a:lnTo>
                          <a:pt x="120" y="189687"/>
                        </a:lnTo>
                        <a:lnTo>
                          <a:pt x="120" y="189687"/>
                        </a:lnTo>
                        <a:lnTo>
                          <a:pt x="120" y="30"/>
                        </a:lnTo>
                        <a:close/>
                      </a:path>
                    </a:pathLst>
                  </a:custGeom>
                  <a:no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</p:grpSp>
        </p:grpSp>
        <p:grpSp>
          <p:nvGrpSpPr>
            <p:cNvPr id="679" name="Graphic 285">
              <a:extLst>
                <a:ext uri="{FF2B5EF4-FFF2-40B4-BE49-F238E27FC236}">
                  <a16:creationId xmlns:a16="http://schemas.microsoft.com/office/drawing/2014/main" xmlns="" id="{C96A241B-F980-B41C-0A34-2E9801220631}"/>
                </a:ext>
              </a:extLst>
            </p:cNvPr>
            <p:cNvGrpSpPr/>
            <p:nvPr/>
          </p:nvGrpSpPr>
          <p:grpSpPr>
            <a:xfrm>
              <a:off x="2580840" y="5656074"/>
              <a:ext cx="3330178" cy="210502"/>
              <a:chOff x="2580840" y="5656074"/>
              <a:chExt cx="3330178" cy="210502"/>
            </a:xfrm>
          </p:grpSpPr>
          <p:grpSp>
            <p:nvGrpSpPr>
              <p:cNvPr id="725" name="Graphic 285">
                <a:extLst>
                  <a:ext uri="{FF2B5EF4-FFF2-40B4-BE49-F238E27FC236}">
                    <a16:creationId xmlns:a16="http://schemas.microsoft.com/office/drawing/2014/main" xmlns="" id="{D4D55E82-0E00-6163-C873-C1EEEB718660}"/>
                  </a:ext>
                </a:extLst>
              </p:cNvPr>
              <p:cNvGrpSpPr/>
              <p:nvPr/>
            </p:nvGrpSpPr>
            <p:grpSpPr>
              <a:xfrm>
                <a:off x="2834223" y="5656074"/>
                <a:ext cx="3076795" cy="47625"/>
                <a:chOff x="2834223" y="5656074"/>
                <a:chExt cx="3076795" cy="47625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xmlns="" id="{DE10614E-940B-54A5-59B7-A5E1E90E8868}"/>
                    </a:ext>
                  </a:extLst>
                </p:cNvPr>
                <p:cNvSpPr/>
                <p:nvPr/>
              </p:nvSpPr>
              <p:spPr>
                <a:xfrm>
                  <a:off x="2834223" y="5656074"/>
                  <a:ext cx="9525" cy="47625"/>
                </a:xfrm>
                <a:custGeom>
                  <a:avLst/>
                  <a:gdLst>
                    <a:gd name="connsiteX0" fmla="*/ 147 w 9525"/>
                    <a:gd name="connsiteY0" fmla="*/ 448 h 47625"/>
                    <a:gd name="connsiteX1" fmla="*/ 14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47" y="448"/>
                      </a:moveTo>
                      <a:lnTo>
                        <a:pt x="14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35" name="Freeform 734">
                  <a:extLst>
                    <a:ext uri="{FF2B5EF4-FFF2-40B4-BE49-F238E27FC236}">
                      <a16:creationId xmlns:a16="http://schemas.microsoft.com/office/drawing/2014/main" xmlns="" id="{D539123D-4FDE-2F6C-9147-FC1E0D16E835}"/>
                    </a:ext>
                  </a:extLst>
                </p:cNvPr>
                <p:cNvSpPr/>
                <p:nvPr/>
              </p:nvSpPr>
              <p:spPr>
                <a:xfrm>
                  <a:off x="3015211" y="5656074"/>
                  <a:ext cx="9525" cy="47625"/>
                </a:xfrm>
                <a:custGeom>
                  <a:avLst/>
                  <a:gdLst>
                    <a:gd name="connsiteX0" fmla="*/ 166 w 9525"/>
                    <a:gd name="connsiteY0" fmla="*/ 448 h 47625"/>
                    <a:gd name="connsiteX1" fmla="*/ 166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66" y="448"/>
                      </a:moveTo>
                      <a:lnTo>
                        <a:pt x="166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36" name="Freeform 735">
                  <a:extLst>
                    <a:ext uri="{FF2B5EF4-FFF2-40B4-BE49-F238E27FC236}">
                      <a16:creationId xmlns:a16="http://schemas.microsoft.com/office/drawing/2014/main" xmlns="" id="{B96DBC95-7AEE-AB33-8F89-DF2195ABEF23}"/>
                    </a:ext>
                  </a:extLst>
                </p:cNvPr>
                <p:cNvSpPr/>
                <p:nvPr/>
              </p:nvSpPr>
              <p:spPr>
                <a:xfrm>
                  <a:off x="3196199" y="5656074"/>
                  <a:ext cx="9525" cy="47625"/>
                </a:xfrm>
                <a:custGeom>
                  <a:avLst/>
                  <a:gdLst>
                    <a:gd name="connsiteX0" fmla="*/ 185 w 9525"/>
                    <a:gd name="connsiteY0" fmla="*/ 448 h 47625"/>
                    <a:gd name="connsiteX1" fmla="*/ 18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185" y="448"/>
                      </a:moveTo>
                      <a:lnTo>
                        <a:pt x="18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37" name="Freeform 736">
                  <a:extLst>
                    <a:ext uri="{FF2B5EF4-FFF2-40B4-BE49-F238E27FC236}">
                      <a16:creationId xmlns:a16="http://schemas.microsoft.com/office/drawing/2014/main" xmlns="" id="{4B550C02-0041-63F3-CDAD-CA4DC220359B}"/>
                    </a:ext>
                  </a:extLst>
                </p:cNvPr>
                <p:cNvSpPr/>
                <p:nvPr/>
              </p:nvSpPr>
              <p:spPr>
                <a:xfrm>
                  <a:off x="3558175" y="5656074"/>
                  <a:ext cx="9525" cy="47625"/>
                </a:xfrm>
                <a:custGeom>
                  <a:avLst/>
                  <a:gdLst>
                    <a:gd name="connsiteX0" fmla="*/ 223 w 9525"/>
                    <a:gd name="connsiteY0" fmla="*/ 448 h 47625"/>
                    <a:gd name="connsiteX1" fmla="*/ 22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23" y="448"/>
                      </a:moveTo>
                      <a:lnTo>
                        <a:pt x="22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38" name="Freeform 737">
                  <a:extLst>
                    <a:ext uri="{FF2B5EF4-FFF2-40B4-BE49-F238E27FC236}">
                      <a16:creationId xmlns:a16="http://schemas.microsoft.com/office/drawing/2014/main" xmlns="" id="{F7166082-4EB9-E37B-AF9E-4C1C23DEAF6C}"/>
                    </a:ext>
                  </a:extLst>
                </p:cNvPr>
                <p:cNvSpPr/>
                <p:nvPr/>
              </p:nvSpPr>
              <p:spPr>
                <a:xfrm>
                  <a:off x="3739163" y="5656074"/>
                  <a:ext cx="9525" cy="47625"/>
                </a:xfrm>
                <a:custGeom>
                  <a:avLst/>
                  <a:gdLst>
                    <a:gd name="connsiteX0" fmla="*/ 242 w 9525"/>
                    <a:gd name="connsiteY0" fmla="*/ 448 h 47625"/>
                    <a:gd name="connsiteX1" fmla="*/ 242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42" y="448"/>
                      </a:moveTo>
                      <a:lnTo>
                        <a:pt x="242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39" name="Freeform 738">
                  <a:extLst>
                    <a:ext uri="{FF2B5EF4-FFF2-40B4-BE49-F238E27FC236}">
                      <a16:creationId xmlns:a16="http://schemas.microsoft.com/office/drawing/2014/main" xmlns="" id="{DD692BD1-1CE0-0A7A-B4C9-0A5FACFBB49F}"/>
                    </a:ext>
                  </a:extLst>
                </p:cNvPr>
                <p:cNvSpPr/>
                <p:nvPr/>
              </p:nvSpPr>
              <p:spPr>
                <a:xfrm>
                  <a:off x="3920151" y="5656074"/>
                  <a:ext cx="9525" cy="47625"/>
                </a:xfrm>
                <a:custGeom>
                  <a:avLst/>
                  <a:gdLst>
                    <a:gd name="connsiteX0" fmla="*/ 261 w 9525"/>
                    <a:gd name="connsiteY0" fmla="*/ 448 h 47625"/>
                    <a:gd name="connsiteX1" fmla="*/ 261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61" y="448"/>
                      </a:moveTo>
                      <a:lnTo>
                        <a:pt x="261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40" name="Freeform 739">
                  <a:extLst>
                    <a:ext uri="{FF2B5EF4-FFF2-40B4-BE49-F238E27FC236}">
                      <a16:creationId xmlns:a16="http://schemas.microsoft.com/office/drawing/2014/main" xmlns="" id="{E3303F33-CA53-A29B-B584-E7EA32BAB7A1}"/>
                    </a:ext>
                  </a:extLst>
                </p:cNvPr>
                <p:cNvSpPr/>
                <p:nvPr/>
              </p:nvSpPr>
              <p:spPr>
                <a:xfrm>
                  <a:off x="4282127" y="5656074"/>
                  <a:ext cx="9525" cy="47625"/>
                </a:xfrm>
                <a:custGeom>
                  <a:avLst/>
                  <a:gdLst>
                    <a:gd name="connsiteX0" fmla="*/ 299 w 9525"/>
                    <a:gd name="connsiteY0" fmla="*/ 448 h 47625"/>
                    <a:gd name="connsiteX1" fmla="*/ 299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299" y="448"/>
                      </a:moveTo>
                      <a:lnTo>
                        <a:pt x="299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41" name="Freeform 740">
                  <a:extLst>
                    <a:ext uri="{FF2B5EF4-FFF2-40B4-BE49-F238E27FC236}">
                      <a16:creationId xmlns:a16="http://schemas.microsoft.com/office/drawing/2014/main" xmlns="" id="{0B07CD20-3675-D4EC-5A85-EE08D14D2549}"/>
                    </a:ext>
                  </a:extLst>
                </p:cNvPr>
                <p:cNvSpPr/>
                <p:nvPr/>
              </p:nvSpPr>
              <p:spPr>
                <a:xfrm>
                  <a:off x="4463115" y="5656074"/>
                  <a:ext cx="9525" cy="47625"/>
                </a:xfrm>
                <a:custGeom>
                  <a:avLst/>
                  <a:gdLst>
                    <a:gd name="connsiteX0" fmla="*/ 318 w 9525"/>
                    <a:gd name="connsiteY0" fmla="*/ 448 h 47625"/>
                    <a:gd name="connsiteX1" fmla="*/ 318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18" y="448"/>
                      </a:moveTo>
                      <a:lnTo>
                        <a:pt x="318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xmlns="" id="{2EE14457-2ADB-4544-A8D0-D91A6C0A572E}"/>
                    </a:ext>
                  </a:extLst>
                </p:cNvPr>
                <p:cNvSpPr/>
                <p:nvPr/>
              </p:nvSpPr>
              <p:spPr>
                <a:xfrm>
                  <a:off x="4644103" y="5656074"/>
                  <a:ext cx="9525" cy="47625"/>
                </a:xfrm>
                <a:custGeom>
                  <a:avLst/>
                  <a:gdLst>
                    <a:gd name="connsiteX0" fmla="*/ 337 w 9525"/>
                    <a:gd name="connsiteY0" fmla="*/ 448 h 47625"/>
                    <a:gd name="connsiteX1" fmla="*/ 337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37" y="448"/>
                      </a:moveTo>
                      <a:lnTo>
                        <a:pt x="337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43" name="Freeform 742">
                  <a:extLst>
                    <a:ext uri="{FF2B5EF4-FFF2-40B4-BE49-F238E27FC236}">
                      <a16:creationId xmlns:a16="http://schemas.microsoft.com/office/drawing/2014/main" xmlns="" id="{F6ED9394-143D-AAF1-C56C-0583A2D6E2EE}"/>
                    </a:ext>
                  </a:extLst>
                </p:cNvPr>
                <p:cNvSpPr/>
                <p:nvPr/>
              </p:nvSpPr>
              <p:spPr>
                <a:xfrm>
                  <a:off x="5006079" y="5656074"/>
                  <a:ext cx="9525" cy="47625"/>
                </a:xfrm>
                <a:custGeom>
                  <a:avLst/>
                  <a:gdLst>
                    <a:gd name="connsiteX0" fmla="*/ 375 w 9525"/>
                    <a:gd name="connsiteY0" fmla="*/ 448 h 47625"/>
                    <a:gd name="connsiteX1" fmla="*/ 375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75" y="448"/>
                      </a:moveTo>
                      <a:lnTo>
                        <a:pt x="375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44" name="Freeform 743">
                  <a:extLst>
                    <a:ext uri="{FF2B5EF4-FFF2-40B4-BE49-F238E27FC236}">
                      <a16:creationId xmlns:a16="http://schemas.microsoft.com/office/drawing/2014/main" xmlns="" id="{47A59176-50A0-39FB-F54D-D38C199BF37F}"/>
                    </a:ext>
                  </a:extLst>
                </p:cNvPr>
                <p:cNvSpPr/>
                <p:nvPr/>
              </p:nvSpPr>
              <p:spPr>
                <a:xfrm>
                  <a:off x="5187067" y="5656074"/>
                  <a:ext cx="9525" cy="47625"/>
                </a:xfrm>
                <a:custGeom>
                  <a:avLst/>
                  <a:gdLst>
                    <a:gd name="connsiteX0" fmla="*/ 394 w 9525"/>
                    <a:gd name="connsiteY0" fmla="*/ 448 h 47625"/>
                    <a:gd name="connsiteX1" fmla="*/ 394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394" y="448"/>
                      </a:moveTo>
                      <a:lnTo>
                        <a:pt x="394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45" name="Freeform 744">
                  <a:extLst>
                    <a:ext uri="{FF2B5EF4-FFF2-40B4-BE49-F238E27FC236}">
                      <a16:creationId xmlns:a16="http://schemas.microsoft.com/office/drawing/2014/main" xmlns="" id="{9137E375-0C90-494E-C472-FAECEEFA4C5C}"/>
                    </a:ext>
                  </a:extLst>
                </p:cNvPr>
                <p:cNvSpPr/>
                <p:nvPr/>
              </p:nvSpPr>
              <p:spPr>
                <a:xfrm>
                  <a:off x="5368055" y="5656074"/>
                  <a:ext cx="9525" cy="47625"/>
                </a:xfrm>
                <a:custGeom>
                  <a:avLst/>
                  <a:gdLst>
                    <a:gd name="connsiteX0" fmla="*/ 413 w 9525"/>
                    <a:gd name="connsiteY0" fmla="*/ 448 h 47625"/>
                    <a:gd name="connsiteX1" fmla="*/ 413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13" y="448"/>
                      </a:moveTo>
                      <a:lnTo>
                        <a:pt x="413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xmlns="" id="{4EC707EE-2388-F7D3-C9D3-1A783518656E}"/>
                    </a:ext>
                  </a:extLst>
                </p:cNvPr>
                <p:cNvSpPr/>
                <p:nvPr/>
              </p:nvSpPr>
              <p:spPr>
                <a:xfrm>
                  <a:off x="5730031" y="5656074"/>
                  <a:ext cx="9525" cy="47625"/>
                </a:xfrm>
                <a:custGeom>
                  <a:avLst/>
                  <a:gdLst>
                    <a:gd name="connsiteX0" fmla="*/ 451 w 9525"/>
                    <a:gd name="connsiteY0" fmla="*/ 448 h 47625"/>
                    <a:gd name="connsiteX1" fmla="*/ 451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51" y="448"/>
                      </a:moveTo>
                      <a:lnTo>
                        <a:pt x="451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47" name="Freeform 746">
                  <a:extLst>
                    <a:ext uri="{FF2B5EF4-FFF2-40B4-BE49-F238E27FC236}">
                      <a16:creationId xmlns:a16="http://schemas.microsoft.com/office/drawing/2014/main" xmlns="" id="{BCA13290-4F71-D820-1E66-0602BB1D73E3}"/>
                    </a:ext>
                  </a:extLst>
                </p:cNvPr>
                <p:cNvSpPr/>
                <p:nvPr/>
              </p:nvSpPr>
              <p:spPr>
                <a:xfrm>
                  <a:off x="5911019" y="5656074"/>
                  <a:ext cx="9525" cy="47625"/>
                </a:xfrm>
                <a:custGeom>
                  <a:avLst/>
                  <a:gdLst>
                    <a:gd name="connsiteX0" fmla="*/ 470 w 9525"/>
                    <a:gd name="connsiteY0" fmla="*/ 448 h 47625"/>
                    <a:gd name="connsiteX1" fmla="*/ 470 w 9525"/>
                    <a:gd name="connsiteY1" fmla="*/ 4807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47625">
                      <a:moveTo>
                        <a:pt x="470" y="448"/>
                      </a:moveTo>
                      <a:lnTo>
                        <a:pt x="470" y="48073"/>
                      </a:lnTo>
                    </a:path>
                  </a:pathLst>
                </a:custGeom>
                <a:ln w="19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xmlns="" id="{954BCC92-EC15-6C91-09DB-9C9C5285B493}"/>
                  </a:ext>
                </a:extLst>
              </p:cNvPr>
              <p:cNvSpPr/>
              <p:nvPr/>
            </p:nvSpPr>
            <p:spPr>
              <a:xfrm>
                <a:off x="2580840" y="5656074"/>
                <a:ext cx="3330178" cy="9525"/>
              </a:xfrm>
              <a:custGeom>
                <a:avLst/>
                <a:gdLst>
                  <a:gd name="connsiteX0" fmla="*/ 120 w 3330178"/>
                  <a:gd name="connsiteY0" fmla="*/ 448 h 9525"/>
                  <a:gd name="connsiteX1" fmla="*/ 3330299 w 3330178"/>
                  <a:gd name="connsiteY1" fmla="*/ 44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30178" h="9525">
                    <a:moveTo>
                      <a:pt x="120" y="448"/>
                    </a:moveTo>
                    <a:lnTo>
                      <a:pt x="3330299" y="448"/>
                    </a:ln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xmlns="" id="{95C29440-C6C9-9A39-64B3-C14F9DCC4CFF}"/>
                  </a:ext>
                </a:extLst>
              </p:cNvPr>
              <p:cNvSpPr/>
              <p:nvPr/>
            </p:nvSpPr>
            <p:spPr>
              <a:xfrm>
                <a:off x="2653236" y="5656074"/>
                <a:ext cx="9525" cy="66675"/>
              </a:xfrm>
              <a:custGeom>
                <a:avLst/>
                <a:gdLst>
                  <a:gd name="connsiteX0" fmla="*/ 128 w 9525"/>
                  <a:gd name="connsiteY0" fmla="*/ 448 h 66675"/>
                  <a:gd name="connsiteX1" fmla="*/ 128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128" y="448"/>
                    </a:moveTo>
                    <a:lnTo>
                      <a:pt x="128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xmlns="" id="{408EB64C-B512-ED69-52DF-D04BDC17905D}"/>
                  </a:ext>
                </a:extLst>
              </p:cNvPr>
              <p:cNvSpPr/>
              <p:nvPr/>
            </p:nvSpPr>
            <p:spPr>
              <a:xfrm>
                <a:off x="3377187" y="5656074"/>
                <a:ext cx="9525" cy="66675"/>
              </a:xfrm>
              <a:custGeom>
                <a:avLst/>
                <a:gdLst>
                  <a:gd name="connsiteX0" fmla="*/ 204 w 9525"/>
                  <a:gd name="connsiteY0" fmla="*/ 448 h 66675"/>
                  <a:gd name="connsiteX1" fmla="*/ 204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204" y="448"/>
                    </a:moveTo>
                    <a:lnTo>
                      <a:pt x="204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xmlns="" id="{2983BD88-97E0-4B4B-BA07-FC3861EE856F}"/>
                  </a:ext>
                </a:extLst>
              </p:cNvPr>
              <p:cNvSpPr/>
              <p:nvPr/>
            </p:nvSpPr>
            <p:spPr>
              <a:xfrm>
                <a:off x="4101139" y="5656074"/>
                <a:ext cx="9525" cy="66675"/>
              </a:xfrm>
              <a:custGeom>
                <a:avLst/>
                <a:gdLst>
                  <a:gd name="connsiteX0" fmla="*/ 280 w 9525"/>
                  <a:gd name="connsiteY0" fmla="*/ 448 h 66675"/>
                  <a:gd name="connsiteX1" fmla="*/ 280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280" y="448"/>
                    </a:moveTo>
                    <a:lnTo>
                      <a:pt x="280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grpSp>
            <p:nvGrpSpPr>
              <p:cNvPr id="730" name="Graphic 285">
                <a:extLst>
                  <a:ext uri="{FF2B5EF4-FFF2-40B4-BE49-F238E27FC236}">
                    <a16:creationId xmlns:a16="http://schemas.microsoft.com/office/drawing/2014/main" xmlns="" id="{38AF10C7-980C-7EF8-6297-343AD0FDE839}"/>
                  </a:ext>
                </a:extLst>
              </p:cNvPr>
              <p:cNvGrpSpPr/>
              <p:nvPr/>
            </p:nvGrpSpPr>
            <p:grpSpPr>
              <a:xfrm>
                <a:off x="4801278" y="5656074"/>
                <a:ext cx="47625" cy="210502"/>
                <a:chOff x="4801278" y="5656074"/>
                <a:chExt cx="47625" cy="210502"/>
              </a:xfrm>
              <a:solidFill>
                <a:srgbClr val="333333"/>
              </a:solidFill>
            </p:grpSpPr>
            <p:sp>
              <p:nvSpPr>
                <p:cNvPr id="732" name="Freeform 731">
                  <a:extLst>
                    <a:ext uri="{FF2B5EF4-FFF2-40B4-BE49-F238E27FC236}">
                      <a16:creationId xmlns:a16="http://schemas.microsoft.com/office/drawing/2014/main" xmlns="" id="{304853C7-F6EA-0A75-87CC-6F12EBF799E6}"/>
                    </a:ext>
                  </a:extLst>
                </p:cNvPr>
                <p:cNvSpPr/>
                <p:nvPr/>
              </p:nvSpPr>
              <p:spPr>
                <a:xfrm>
                  <a:off x="4825091" y="5656074"/>
                  <a:ext cx="9525" cy="66675"/>
                </a:xfrm>
                <a:custGeom>
                  <a:avLst/>
                  <a:gdLst>
                    <a:gd name="connsiteX0" fmla="*/ 356 w 9525"/>
                    <a:gd name="connsiteY0" fmla="*/ 448 h 66675"/>
                    <a:gd name="connsiteX1" fmla="*/ 356 w 9525"/>
                    <a:gd name="connsiteY1" fmla="*/ 67123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66675">
                      <a:moveTo>
                        <a:pt x="356" y="448"/>
                      </a:moveTo>
                      <a:lnTo>
                        <a:pt x="356" y="67123"/>
                      </a:lnTo>
                    </a:path>
                  </a:pathLst>
                </a:custGeom>
                <a:ln w="476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33" name="TextBox 732">
                  <a:extLst>
                    <a:ext uri="{FF2B5EF4-FFF2-40B4-BE49-F238E27FC236}">
                      <a16:creationId xmlns:a16="http://schemas.microsoft.com/office/drawing/2014/main" xmlns="" id="{F2079B62-5A34-D274-19E9-8356130C07B8}"/>
                    </a:ext>
                  </a:extLst>
                </p:cNvPr>
                <p:cNvSpPr txBox="1"/>
                <p:nvPr/>
              </p:nvSpPr>
              <p:spPr>
                <a:xfrm>
                  <a:off x="4709838" y="5697031"/>
                  <a:ext cx="230505" cy="215265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algn="l"/>
                  <a:r>
                    <a:rPr lang="x-none" sz="1500" spc="0" baseline="35500">
                      <a:ln/>
                      <a:solidFill>
                        <a:srgbClr val="333333"/>
                      </a:solidFill>
                      <a:latin typeface="PTSans-Regular"/>
                      <a:sym typeface="PTSans-Regular"/>
                      <a:rtl val="0"/>
                    </a:rPr>
                    <a:t>0</a:t>
                  </a:r>
                </a:p>
              </p:txBody>
            </p:sp>
          </p:grpSp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xmlns="" id="{3ED6E9E9-88C6-26DD-2520-FFB914D1642E}"/>
                  </a:ext>
                </a:extLst>
              </p:cNvPr>
              <p:cNvSpPr/>
              <p:nvPr/>
            </p:nvSpPr>
            <p:spPr>
              <a:xfrm>
                <a:off x="5549043" y="5656074"/>
                <a:ext cx="9525" cy="66675"/>
              </a:xfrm>
              <a:custGeom>
                <a:avLst/>
                <a:gdLst>
                  <a:gd name="connsiteX0" fmla="*/ 432 w 9525"/>
                  <a:gd name="connsiteY0" fmla="*/ 448 h 66675"/>
                  <a:gd name="connsiteX1" fmla="*/ 432 w 9525"/>
                  <a:gd name="connsiteY1" fmla="*/ 6712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6675">
                    <a:moveTo>
                      <a:pt x="432" y="448"/>
                    </a:moveTo>
                    <a:lnTo>
                      <a:pt x="432" y="67123"/>
                    </a:lnTo>
                  </a:path>
                </a:pathLst>
              </a:custGeom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xmlns="" id="{D94F6537-CC65-D892-F2C0-4915F0DE0F3F}"/>
                </a:ext>
              </a:extLst>
            </p:cNvPr>
            <p:cNvSpPr/>
            <p:nvPr/>
          </p:nvSpPr>
          <p:spPr>
            <a:xfrm>
              <a:off x="2580840" y="1673285"/>
              <a:ext cx="9525" cy="3980408"/>
            </a:xfrm>
            <a:custGeom>
              <a:avLst/>
              <a:gdLst>
                <a:gd name="connsiteX0" fmla="*/ 120 w 9525"/>
                <a:gd name="connsiteY0" fmla="*/ 30 h 3980408"/>
                <a:gd name="connsiteX1" fmla="*/ 120 w 9525"/>
                <a:gd name="connsiteY1" fmla="*/ 3980438 h 398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80408">
                  <a:moveTo>
                    <a:pt x="120" y="30"/>
                  </a:moveTo>
                  <a:lnTo>
                    <a:pt x="120" y="3980438"/>
                  </a:lnTo>
                </a:path>
              </a:pathLst>
            </a:custGeom>
            <a:noFill/>
            <a:ln w="4763" cap="flat">
              <a:solidFill>
                <a:srgbClr val="333333">
                  <a:alpha val="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grpSp>
          <p:nvGrpSpPr>
            <p:cNvPr id="681" name="Graphic 285">
              <a:extLst>
                <a:ext uri="{FF2B5EF4-FFF2-40B4-BE49-F238E27FC236}">
                  <a16:creationId xmlns:a16="http://schemas.microsoft.com/office/drawing/2014/main" xmlns="" id="{46E86453-502D-8805-8AF0-EA4DF4125DCD}"/>
                </a:ext>
              </a:extLst>
            </p:cNvPr>
            <p:cNvGrpSpPr/>
            <p:nvPr/>
          </p:nvGrpSpPr>
          <p:grpSpPr>
            <a:xfrm>
              <a:off x="1457584" y="1662341"/>
              <a:ext cx="1193864" cy="4008397"/>
              <a:chOff x="1457584" y="1662341"/>
              <a:chExt cx="1193864" cy="4008397"/>
            </a:xfrm>
            <a:solidFill>
              <a:srgbClr val="333333"/>
            </a:solidFill>
          </p:grpSpPr>
          <p:sp>
            <p:nvSpPr>
              <p:cNvPr id="710" name="TextBox 709">
                <a:extLst>
                  <a:ext uri="{FF2B5EF4-FFF2-40B4-BE49-F238E27FC236}">
                    <a16:creationId xmlns:a16="http://schemas.microsoft.com/office/drawing/2014/main" xmlns="" id="{2B2B0D81-DF98-46EC-242A-BECE0DB001FC}"/>
                  </a:ext>
                </a:extLst>
              </p:cNvPr>
              <p:cNvSpPr txBox="1"/>
              <p:nvPr/>
            </p:nvSpPr>
            <p:spPr>
              <a:xfrm>
                <a:off x="2228802" y="1662341"/>
                <a:ext cx="3448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Afar</a:t>
                </a:r>
              </a:p>
            </p:txBody>
          </p:sp>
          <p:sp>
            <p:nvSpPr>
              <p:cNvPr id="711" name="TextBox 710">
                <a:extLst>
                  <a:ext uri="{FF2B5EF4-FFF2-40B4-BE49-F238E27FC236}">
                    <a16:creationId xmlns:a16="http://schemas.microsoft.com/office/drawing/2014/main" xmlns="" id="{7CF9CC64-410A-C3CB-8A06-D110E3014F45}"/>
                  </a:ext>
                </a:extLst>
              </p:cNvPr>
              <p:cNvSpPr txBox="1"/>
              <p:nvPr/>
            </p:nvSpPr>
            <p:spPr>
              <a:xfrm>
                <a:off x="2082802" y="1933279"/>
                <a:ext cx="4972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Amhara</a:t>
                </a:r>
              </a:p>
            </p:txBody>
          </p:sp>
          <p:sp>
            <p:nvSpPr>
              <p:cNvPr id="712" name="TextBox 711">
                <a:extLst>
                  <a:ext uri="{FF2B5EF4-FFF2-40B4-BE49-F238E27FC236}">
                    <a16:creationId xmlns:a16="http://schemas.microsoft.com/office/drawing/2014/main" xmlns="" id="{A558F382-54EF-D02E-CE1D-4956D167756A}"/>
                  </a:ext>
                </a:extLst>
              </p:cNvPr>
              <p:cNvSpPr txBox="1"/>
              <p:nvPr/>
            </p:nvSpPr>
            <p:spPr>
              <a:xfrm>
                <a:off x="2096048" y="2204217"/>
                <a:ext cx="47815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Oromia</a:t>
                </a:r>
              </a:p>
            </p:txBody>
          </p:sp>
          <p:sp>
            <p:nvSpPr>
              <p:cNvPr id="713" name="TextBox 712">
                <a:extLst>
                  <a:ext uri="{FF2B5EF4-FFF2-40B4-BE49-F238E27FC236}">
                    <a16:creationId xmlns:a16="http://schemas.microsoft.com/office/drawing/2014/main" xmlns="" id="{B2FA592C-31D5-F7D4-CDE7-1DD67D2C54D3}"/>
                  </a:ext>
                </a:extLst>
              </p:cNvPr>
              <p:cNvSpPr txBox="1"/>
              <p:nvPr/>
            </p:nvSpPr>
            <p:spPr>
              <a:xfrm>
                <a:off x="2115246" y="2475155"/>
                <a:ext cx="4686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Somali</a:t>
                </a:r>
              </a:p>
            </p:txBody>
          </p:sp>
          <p:sp>
            <p:nvSpPr>
              <p:cNvPr id="714" name="TextBox 713">
                <a:extLst>
                  <a:ext uri="{FF2B5EF4-FFF2-40B4-BE49-F238E27FC236}">
                    <a16:creationId xmlns:a16="http://schemas.microsoft.com/office/drawing/2014/main" xmlns="" id="{C2E6A319-4BBF-B733-F333-7B45C0F1F432}"/>
                  </a:ext>
                </a:extLst>
              </p:cNvPr>
              <p:cNvSpPr txBox="1"/>
              <p:nvPr/>
            </p:nvSpPr>
            <p:spPr>
              <a:xfrm>
                <a:off x="1457584" y="2744553"/>
                <a:ext cx="1135121" cy="21680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 dirty="0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Benishangul-Gumuz</a:t>
                </a:r>
              </a:p>
            </p:txBody>
          </p:sp>
          <p:sp>
            <p:nvSpPr>
              <p:cNvPr id="715" name="TextBox 714">
                <a:extLst>
                  <a:ext uri="{FF2B5EF4-FFF2-40B4-BE49-F238E27FC236}">
                    <a16:creationId xmlns:a16="http://schemas.microsoft.com/office/drawing/2014/main" xmlns="" id="{4D20B039-1F1F-26C0-D02F-630ECB3A33E2}"/>
                  </a:ext>
                </a:extLst>
              </p:cNvPr>
              <p:cNvSpPr txBox="1"/>
              <p:nvPr/>
            </p:nvSpPr>
            <p:spPr>
              <a:xfrm>
                <a:off x="2162574" y="3017031"/>
                <a:ext cx="4210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SNNP</a:t>
                </a:r>
              </a:p>
            </p:txBody>
          </p:sp>
          <p:sp>
            <p:nvSpPr>
              <p:cNvPr id="716" name="TextBox 715">
                <a:extLst>
                  <a:ext uri="{FF2B5EF4-FFF2-40B4-BE49-F238E27FC236}">
                    <a16:creationId xmlns:a16="http://schemas.microsoft.com/office/drawing/2014/main" xmlns="" id="{24C6B474-AA29-5B74-5BF3-6F304CBB5F4F}"/>
                  </a:ext>
                </a:extLst>
              </p:cNvPr>
              <p:cNvSpPr txBox="1"/>
              <p:nvPr/>
            </p:nvSpPr>
            <p:spPr>
              <a:xfrm>
                <a:off x="2037261" y="3287969"/>
                <a:ext cx="5448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Gambela</a:t>
                </a:r>
              </a:p>
            </p:txBody>
          </p:sp>
          <p:sp>
            <p:nvSpPr>
              <p:cNvPr id="717" name="TextBox 716">
                <a:extLst>
                  <a:ext uri="{FF2B5EF4-FFF2-40B4-BE49-F238E27FC236}">
                    <a16:creationId xmlns:a16="http://schemas.microsoft.com/office/drawing/2014/main" xmlns="" id="{116EC316-5C41-949E-72C4-57212C3B9AC8}"/>
                  </a:ext>
                </a:extLst>
              </p:cNvPr>
              <p:cNvSpPr txBox="1"/>
              <p:nvPr/>
            </p:nvSpPr>
            <p:spPr>
              <a:xfrm>
                <a:off x="2145905" y="3558907"/>
                <a:ext cx="4305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Harari</a:t>
                </a:r>
              </a:p>
            </p:txBody>
          </p:sp>
          <p:sp>
            <p:nvSpPr>
              <p:cNvPr id="718" name="TextBox 717">
                <a:extLst>
                  <a:ext uri="{FF2B5EF4-FFF2-40B4-BE49-F238E27FC236}">
                    <a16:creationId xmlns:a16="http://schemas.microsoft.com/office/drawing/2014/main" xmlns="" id="{3DC4E14B-4BAC-7A53-8CBA-48CEEB5911EE}"/>
                  </a:ext>
                </a:extLst>
              </p:cNvPr>
              <p:cNvSpPr txBox="1"/>
              <p:nvPr/>
            </p:nvSpPr>
            <p:spPr>
              <a:xfrm>
                <a:off x="1893195" y="3828305"/>
                <a:ext cx="758253" cy="21680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 dirty="0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Addis Ababa</a:t>
                </a:r>
              </a:p>
            </p:txBody>
          </p:sp>
          <p:sp>
            <p:nvSpPr>
              <p:cNvPr id="719" name="TextBox 718">
                <a:extLst>
                  <a:ext uri="{FF2B5EF4-FFF2-40B4-BE49-F238E27FC236}">
                    <a16:creationId xmlns:a16="http://schemas.microsoft.com/office/drawing/2014/main" xmlns="" id="{B68ADF9D-B080-9037-04BC-B55294CD1E1A}"/>
                  </a:ext>
                </a:extLst>
              </p:cNvPr>
              <p:cNvSpPr txBox="1"/>
              <p:nvPr/>
            </p:nvSpPr>
            <p:spPr>
              <a:xfrm>
                <a:off x="1974306" y="4100783"/>
                <a:ext cx="6019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Dire Dawa</a:t>
                </a:r>
              </a:p>
            </p:txBody>
          </p:sp>
          <p:sp>
            <p:nvSpPr>
              <p:cNvPr id="720" name="TextBox 719">
                <a:extLst>
                  <a:ext uri="{FF2B5EF4-FFF2-40B4-BE49-F238E27FC236}">
                    <a16:creationId xmlns:a16="http://schemas.microsoft.com/office/drawing/2014/main" xmlns="" id="{3F7F1F83-8569-2E34-4E37-76B202E15B9D}"/>
                  </a:ext>
                </a:extLst>
              </p:cNvPr>
              <p:cNvSpPr txBox="1"/>
              <p:nvPr/>
            </p:nvSpPr>
            <p:spPr>
              <a:xfrm>
                <a:off x="2095601" y="4371721"/>
                <a:ext cx="47815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Sidama</a:t>
                </a:r>
              </a:p>
            </p:txBody>
          </p:sp>
          <p:sp>
            <p:nvSpPr>
              <p:cNvPr id="721" name="TextBox 720">
                <a:extLst>
                  <a:ext uri="{FF2B5EF4-FFF2-40B4-BE49-F238E27FC236}">
                    <a16:creationId xmlns:a16="http://schemas.microsoft.com/office/drawing/2014/main" xmlns="" id="{BCCA9D71-304A-D951-0244-D42488F986E4}"/>
                  </a:ext>
                </a:extLst>
              </p:cNvPr>
              <p:cNvSpPr txBox="1"/>
              <p:nvPr/>
            </p:nvSpPr>
            <p:spPr>
              <a:xfrm>
                <a:off x="1981301" y="4642659"/>
                <a:ext cx="59245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Residence</a:t>
                </a:r>
              </a:p>
            </p:txBody>
          </p:sp>
          <p:sp>
            <p:nvSpPr>
              <p:cNvPr id="722" name="TextBox 721">
                <a:extLst>
                  <a:ext uri="{FF2B5EF4-FFF2-40B4-BE49-F238E27FC236}">
                    <a16:creationId xmlns:a16="http://schemas.microsoft.com/office/drawing/2014/main" xmlns="" id="{74B02AD9-4008-F554-1AD2-275DDD62D50A}"/>
                  </a:ext>
                </a:extLst>
              </p:cNvPr>
              <p:cNvSpPr txBox="1"/>
              <p:nvPr/>
            </p:nvSpPr>
            <p:spPr>
              <a:xfrm>
                <a:off x="2149477" y="4913597"/>
                <a:ext cx="4210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Urban</a:t>
                </a:r>
              </a:p>
            </p:txBody>
          </p:sp>
          <p:sp>
            <p:nvSpPr>
              <p:cNvPr id="723" name="TextBox 722">
                <a:extLst>
                  <a:ext uri="{FF2B5EF4-FFF2-40B4-BE49-F238E27FC236}">
                    <a16:creationId xmlns:a16="http://schemas.microsoft.com/office/drawing/2014/main" xmlns="" id="{00414271-74F9-7632-65EC-97EC801F0FD4}"/>
                  </a:ext>
                </a:extLst>
              </p:cNvPr>
              <p:cNvSpPr txBox="1"/>
              <p:nvPr/>
            </p:nvSpPr>
            <p:spPr>
              <a:xfrm>
                <a:off x="2179094" y="5184535"/>
                <a:ext cx="40195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Rural</a:t>
                </a:r>
              </a:p>
            </p:txBody>
          </p:sp>
          <p:sp>
            <p:nvSpPr>
              <p:cNvPr id="724" name="TextBox 723">
                <a:extLst>
                  <a:ext uri="{FF2B5EF4-FFF2-40B4-BE49-F238E27FC236}">
                    <a16:creationId xmlns:a16="http://schemas.microsoft.com/office/drawing/2014/main" xmlns="" id="{1DE2A16A-844C-F8ED-139A-68ED3A13A111}"/>
                  </a:ext>
                </a:extLst>
              </p:cNvPr>
              <p:cNvSpPr txBox="1"/>
              <p:nvPr/>
            </p:nvSpPr>
            <p:spPr>
              <a:xfrm>
                <a:off x="2183261" y="5455473"/>
                <a:ext cx="382905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Total</a:t>
                </a:r>
              </a:p>
            </p:txBody>
          </p:sp>
        </p:grpSp>
        <p:grpSp>
          <p:nvGrpSpPr>
            <p:cNvPr id="682" name="Graphic 285">
              <a:extLst>
                <a:ext uri="{FF2B5EF4-FFF2-40B4-BE49-F238E27FC236}">
                  <a16:creationId xmlns:a16="http://schemas.microsoft.com/office/drawing/2014/main" xmlns="" id="{624C1BDC-B134-5FEC-D84A-46AE43DD74A9}"/>
                </a:ext>
              </a:extLst>
            </p:cNvPr>
            <p:cNvGrpSpPr/>
            <p:nvPr/>
          </p:nvGrpSpPr>
          <p:grpSpPr>
            <a:xfrm>
              <a:off x="2647515" y="1708061"/>
              <a:ext cx="3203376" cy="3916957"/>
              <a:chOff x="2647515" y="1708061"/>
              <a:chExt cx="3203376" cy="3916957"/>
            </a:xfrm>
            <a:solidFill>
              <a:srgbClr val="FFFFFF"/>
            </a:solidFill>
          </p:grpSpPr>
          <p:sp>
            <p:nvSpPr>
              <p:cNvPr id="683" name="TextBox 682">
                <a:extLst>
                  <a:ext uri="{FF2B5EF4-FFF2-40B4-BE49-F238E27FC236}">
                    <a16:creationId xmlns:a16="http://schemas.microsoft.com/office/drawing/2014/main" xmlns="" id="{52FAE038-23A8-7BDD-8BEC-A66B705386DF}"/>
                  </a:ext>
                </a:extLst>
              </p:cNvPr>
              <p:cNvSpPr txBox="1"/>
              <p:nvPr/>
            </p:nvSpPr>
            <p:spPr>
              <a:xfrm>
                <a:off x="3786793" y="1662341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14</a:t>
                </a:r>
              </a:p>
            </p:txBody>
          </p:sp>
          <p:sp>
            <p:nvSpPr>
              <p:cNvPr id="684" name="TextBox 683">
                <a:extLst>
                  <a:ext uri="{FF2B5EF4-FFF2-40B4-BE49-F238E27FC236}">
                    <a16:creationId xmlns:a16="http://schemas.microsoft.com/office/drawing/2014/main" xmlns="" id="{BFF4384A-255B-2FB1-8E71-F52F8D1A9D84}"/>
                  </a:ext>
                </a:extLst>
              </p:cNvPr>
              <p:cNvSpPr txBox="1"/>
              <p:nvPr/>
            </p:nvSpPr>
            <p:spPr>
              <a:xfrm>
                <a:off x="3859189" y="1933279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13</a:t>
                </a:r>
              </a:p>
            </p:txBody>
          </p:sp>
          <p:sp>
            <p:nvSpPr>
              <p:cNvPr id="685" name="TextBox 684">
                <a:extLst>
                  <a:ext uri="{FF2B5EF4-FFF2-40B4-BE49-F238E27FC236}">
                    <a16:creationId xmlns:a16="http://schemas.microsoft.com/office/drawing/2014/main" xmlns="" id="{C2B81AFA-35D1-D643-E0B1-387B3E827614}"/>
                  </a:ext>
                </a:extLst>
              </p:cNvPr>
              <p:cNvSpPr txBox="1"/>
              <p:nvPr/>
            </p:nvSpPr>
            <p:spPr>
              <a:xfrm>
                <a:off x="3569608" y="2204217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17</a:t>
                </a:r>
              </a:p>
            </p:txBody>
          </p:sp>
          <p:sp>
            <p:nvSpPr>
              <p:cNvPr id="686" name="TextBox 685">
                <a:extLst>
                  <a:ext uri="{FF2B5EF4-FFF2-40B4-BE49-F238E27FC236}">
                    <a16:creationId xmlns:a16="http://schemas.microsoft.com/office/drawing/2014/main" xmlns="" id="{D15B58FE-E591-CFAA-2789-196B5B6F4D31}"/>
                  </a:ext>
                </a:extLst>
              </p:cNvPr>
              <p:cNvSpPr txBox="1"/>
              <p:nvPr/>
            </p:nvSpPr>
            <p:spPr>
              <a:xfrm>
                <a:off x="2700866" y="2475155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29</a:t>
                </a:r>
              </a:p>
            </p:txBody>
          </p:sp>
          <p:sp>
            <p:nvSpPr>
              <p:cNvPr id="687" name="TextBox 686">
                <a:extLst>
                  <a:ext uri="{FF2B5EF4-FFF2-40B4-BE49-F238E27FC236}">
                    <a16:creationId xmlns:a16="http://schemas.microsoft.com/office/drawing/2014/main" xmlns="" id="{F47C1BE8-1295-8A23-550F-1C077B5BF21D}"/>
                  </a:ext>
                </a:extLst>
              </p:cNvPr>
              <p:cNvSpPr txBox="1"/>
              <p:nvPr/>
            </p:nvSpPr>
            <p:spPr>
              <a:xfrm>
                <a:off x="2556075" y="2746093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31</a:t>
                </a:r>
              </a:p>
            </p:txBody>
          </p:sp>
          <p:sp>
            <p:nvSpPr>
              <p:cNvPr id="688" name="TextBox 687">
                <a:extLst>
                  <a:ext uri="{FF2B5EF4-FFF2-40B4-BE49-F238E27FC236}">
                    <a16:creationId xmlns:a16="http://schemas.microsoft.com/office/drawing/2014/main" xmlns="" id="{4299E758-2C50-CBAA-2CD5-4034000F59DD}"/>
                  </a:ext>
                </a:extLst>
              </p:cNvPr>
              <p:cNvSpPr txBox="1"/>
              <p:nvPr/>
            </p:nvSpPr>
            <p:spPr>
              <a:xfrm>
                <a:off x="3714398" y="3017031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15</a:t>
                </a:r>
              </a:p>
            </p:txBody>
          </p:sp>
          <p:sp>
            <p:nvSpPr>
              <p:cNvPr id="689" name="TextBox 688">
                <a:extLst>
                  <a:ext uri="{FF2B5EF4-FFF2-40B4-BE49-F238E27FC236}">
                    <a16:creationId xmlns:a16="http://schemas.microsoft.com/office/drawing/2014/main" xmlns="" id="{1543589B-D89A-14E2-44EC-6DF2615EA3FC}"/>
                  </a:ext>
                </a:extLst>
              </p:cNvPr>
              <p:cNvSpPr txBox="1"/>
              <p:nvPr/>
            </p:nvSpPr>
            <p:spPr>
              <a:xfrm>
                <a:off x="3859189" y="3287969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13</a:t>
                </a:r>
              </a:p>
            </p:txBody>
          </p:sp>
          <p:sp>
            <p:nvSpPr>
              <p:cNvPr id="690" name="TextBox 689">
                <a:extLst>
                  <a:ext uri="{FF2B5EF4-FFF2-40B4-BE49-F238E27FC236}">
                    <a16:creationId xmlns:a16="http://schemas.microsoft.com/office/drawing/2014/main" xmlns="" id="{E611DF88-9688-5BA3-2F4B-E31CB954143A}"/>
                  </a:ext>
                </a:extLst>
              </p:cNvPr>
              <p:cNvSpPr txBox="1"/>
              <p:nvPr/>
            </p:nvSpPr>
            <p:spPr>
              <a:xfrm>
                <a:off x="3280027" y="3558907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21</a:t>
                </a:r>
              </a:p>
            </p:txBody>
          </p:sp>
          <p:sp>
            <p:nvSpPr>
              <p:cNvPr id="691" name="TextBox 690">
                <a:extLst>
                  <a:ext uri="{FF2B5EF4-FFF2-40B4-BE49-F238E27FC236}">
                    <a16:creationId xmlns:a16="http://schemas.microsoft.com/office/drawing/2014/main" xmlns="" id="{C76A205F-FECE-E9C7-8FFE-E5676DF4A648}"/>
                  </a:ext>
                </a:extLst>
              </p:cNvPr>
              <p:cNvSpPr txBox="1"/>
              <p:nvPr/>
            </p:nvSpPr>
            <p:spPr>
              <a:xfrm>
                <a:off x="4148769" y="3829845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9</a:t>
                </a:r>
              </a:p>
            </p:txBody>
          </p:sp>
          <p:sp>
            <p:nvSpPr>
              <p:cNvPr id="692" name="TextBox 691">
                <a:extLst>
                  <a:ext uri="{FF2B5EF4-FFF2-40B4-BE49-F238E27FC236}">
                    <a16:creationId xmlns:a16="http://schemas.microsoft.com/office/drawing/2014/main" xmlns="" id="{2920550C-168A-96D8-921B-90DCE8F1A7C0}"/>
                  </a:ext>
                </a:extLst>
              </p:cNvPr>
              <p:cNvSpPr txBox="1"/>
              <p:nvPr/>
            </p:nvSpPr>
            <p:spPr>
              <a:xfrm>
                <a:off x="3786793" y="4100783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14</a:t>
                </a:r>
              </a:p>
            </p:txBody>
          </p:sp>
          <p:sp>
            <p:nvSpPr>
              <p:cNvPr id="693" name="TextBox 692">
                <a:extLst>
                  <a:ext uri="{FF2B5EF4-FFF2-40B4-BE49-F238E27FC236}">
                    <a16:creationId xmlns:a16="http://schemas.microsoft.com/office/drawing/2014/main" xmlns="" id="{D4167A4E-F046-BD0F-BDAF-8FB3DE8FA6C8}"/>
                  </a:ext>
                </a:extLst>
              </p:cNvPr>
              <p:cNvSpPr txBox="1"/>
              <p:nvPr/>
            </p:nvSpPr>
            <p:spPr>
              <a:xfrm>
                <a:off x="3859189" y="4371721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13</a:t>
                </a:r>
              </a:p>
            </p:txBody>
          </p:sp>
          <p:sp>
            <p:nvSpPr>
              <p:cNvPr id="694" name="TextBox 693">
                <a:extLst>
                  <a:ext uri="{FF2B5EF4-FFF2-40B4-BE49-F238E27FC236}">
                    <a16:creationId xmlns:a16="http://schemas.microsoft.com/office/drawing/2014/main" xmlns="" id="{5A43EE1D-4D25-F84E-E8A9-3248AE73455A}"/>
                  </a:ext>
                </a:extLst>
              </p:cNvPr>
              <p:cNvSpPr txBox="1"/>
              <p:nvPr/>
            </p:nvSpPr>
            <p:spPr>
              <a:xfrm>
                <a:off x="3569608" y="4913597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17</a:t>
                </a:r>
              </a:p>
            </p:txBody>
          </p:sp>
          <p:sp>
            <p:nvSpPr>
              <p:cNvPr id="695" name="TextBox 694">
                <a:extLst>
                  <a:ext uri="{FF2B5EF4-FFF2-40B4-BE49-F238E27FC236}">
                    <a16:creationId xmlns:a16="http://schemas.microsoft.com/office/drawing/2014/main" xmlns="" id="{A5A0E23F-80A0-5CB8-C7A0-4497A6A67FAD}"/>
                  </a:ext>
                </a:extLst>
              </p:cNvPr>
              <p:cNvSpPr txBox="1"/>
              <p:nvPr/>
            </p:nvSpPr>
            <p:spPr>
              <a:xfrm>
                <a:off x="3642003" y="5184535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16</a:t>
                </a:r>
              </a:p>
            </p:txBody>
          </p:sp>
          <p:sp>
            <p:nvSpPr>
              <p:cNvPr id="696" name="TextBox 695">
                <a:extLst>
                  <a:ext uri="{FF2B5EF4-FFF2-40B4-BE49-F238E27FC236}">
                    <a16:creationId xmlns:a16="http://schemas.microsoft.com/office/drawing/2014/main" xmlns="" id="{8D48CDD3-83A8-00BA-D2D4-547A8C1B6B16}"/>
                  </a:ext>
                </a:extLst>
              </p:cNvPr>
              <p:cNvSpPr txBox="1"/>
              <p:nvPr/>
            </p:nvSpPr>
            <p:spPr>
              <a:xfrm>
                <a:off x="3642003" y="5455473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16</a:t>
                </a:r>
              </a:p>
            </p:txBody>
          </p:sp>
          <p:sp>
            <p:nvSpPr>
              <p:cNvPr id="697" name="TextBox 696">
                <a:extLst>
                  <a:ext uri="{FF2B5EF4-FFF2-40B4-BE49-F238E27FC236}">
                    <a16:creationId xmlns:a16="http://schemas.microsoft.com/office/drawing/2014/main" xmlns="" id="{4053C565-828B-11AD-EA38-E91BB6DEA250}"/>
                  </a:ext>
                </a:extLst>
              </p:cNvPr>
              <p:cNvSpPr txBox="1"/>
              <p:nvPr/>
            </p:nvSpPr>
            <p:spPr>
              <a:xfrm>
                <a:off x="4975076" y="1662341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</a:p>
            </p:txBody>
          </p:sp>
          <p:sp>
            <p:nvSpPr>
              <p:cNvPr id="698" name="TextBox 697">
                <a:extLst>
                  <a:ext uri="{FF2B5EF4-FFF2-40B4-BE49-F238E27FC236}">
                    <a16:creationId xmlns:a16="http://schemas.microsoft.com/office/drawing/2014/main" xmlns="" id="{37C63EC8-C261-BC37-A9DA-C0EBED6CB194}"/>
                  </a:ext>
                </a:extLst>
              </p:cNvPr>
              <p:cNvSpPr txBox="1"/>
              <p:nvPr/>
            </p:nvSpPr>
            <p:spPr>
              <a:xfrm>
                <a:off x="4902681" y="1933279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</a:p>
            </p:txBody>
          </p:sp>
          <p:sp>
            <p:nvSpPr>
              <p:cNvPr id="699" name="TextBox 698">
                <a:extLst>
                  <a:ext uri="{FF2B5EF4-FFF2-40B4-BE49-F238E27FC236}">
                    <a16:creationId xmlns:a16="http://schemas.microsoft.com/office/drawing/2014/main" xmlns="" id="{C4BC7B0E-9AA5-9667-1AC0-7F9149329CBA}"/>
                  </a:ext>
                </a:extLst>
              </p:cNvPr>
              <p:cNvSpPr txBox="1"/>
              <p:nvPr/>
            </p:nvSpPr>
            <p:spPr>
              <a:xfrm>
                <a:off x="5047471" y="2204217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6</a:t>
                </a:r>
              </a:p>
            </p:txBody>
          </p:sp>
          <p:sp>
            <p:nvSpPr>
              <p:cNvPr id="700" name="TextBox 699">
                <a:extLst>
                  <a:ext uri="{FF2B5EF4-FFF2-40B4-BE49-F238E27FC236}">
                    <a16:creationId xmlns:a16="http://schemas.microsoft.com/office/drawing/2014/main" xmlns="" id="{A38E0497-9E29-2ED0-E63F-E70183B6800E}"/>
                  </a:ext>
                </a:extLst>
              </p:cNvPr>
              <p:cNvSpPr txBox="1"/>
              <p:nvPr/>
            </p:nvSpPr>
            <p:spPr>
              <a:xfrm>
                <a:off x="5645152" y="2475155"/>
                <a:ext cx="29718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15</a:t>
                </a:r>
              </a:p>
            </p:txBody>
          </p:sp>
          <p:sp>
            <p:nvSpPr>
              <p:cNvPr id="701" name="TextBox 700">
                <a:extLst>
                  <a:ext uri="{FF2B5EF4-FFF2-40B4-BE49-F238E27FC236}">
                    <a16:creationId xmlns:a16="http://schemas.microsoft.com/office/drawing/2014/main" xmlns="" id="{5D1C96BE-8E62-FC98-591B-47630442C0F6}"/>
                  </a:ext>
                </a:extLst>
              </p:cNvPr>
              <p:cNvSpPr txBox="1"/>
              <p:nvPr/>
            </p:nvSpPr>
            <p:spPr>
              <a:xfrm>
                <a:off x="4975076" y="3017031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</a:p>
            </p:txBody>
          </p:sp>
          <p:sp>
            <p:nvSpPr>
              <p:cNvPr id="702" name="TextBox 701">
                <a:extLst>
                  <a:ext uri="{FF2B5EF4-FFF2-40B4-BE49-F238E27FC236}">
                    <a16:creationId xmlns:a16="http://schemas.microsoft.com/office/drawing/2014/main" xmlns="" id="{2B057FA3-1679-77A6-9599-5A6652F64FDA}"/>
                  </a:ext>
                </a:extLst>
              </p:cNvPr>
              <p:cNvSpPr txBox="1"/>
              <p:nvPr/>
            </p:nvSpPr>
            <p:spPr>
              <a:xfrm>
                <a:off x="4975076" y="3287969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</a:p>
            </p:txBody>
          </p:sp>
          <p:sp>
            <p:nvSpPr>
              <p:cNvPr id="703" name="TextBox 702">
                <a:extLst>
                  <a:ext uri="{FF2B5EF4-FFF2-40B4-BE49-F238E27FC236}">
                    <a16:creationId xmlns:a16="http://schemas.microsoft.com/office/drawing/2014/main" xmlns="" id="{425DA006-F187-4A28-7605-804E0F2C981D}"/>
                  </a:ext>
                </a:extLst>
              </p:cNvPr>
              <p:cNvSpPr txBox="1"/>
              <p:nvPr/>
            </p:nvSpPr>
            <p:spPr>
              <a:xfrm>
                <a:off x="5264657" y="3558907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9</a:t>
                </a:r>
              </a:p>
            </p:txBody>
          </p:sp>
          <p:sp>
            <p:nvSpPr>
              <p:cNvPr id="704" name="TextBox 703">
                <a:extLst>
                  <a:ext uri="{FF2B5EF4-FFF2-40B4-BE49-F238E27FC236}">
                    <a16:creationId xmlns:a16="http://schemas.microsoft.com/office/drawing/2014/main" xmlns="" id="{F584EDA6-49FC-EA6B-624D-8EDC80E15527}"/>
                  </a:ext>
                </a:extLst>
              </p:cNvPr>
              <p:cNvSpPr txBox="1"/>
              <p:nvPr/>
            </p:nvSpPr>
            <p:spPr>
              <a:xfrm>
                <a:off x="5119866" y="3829845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7</a:t>
                </a:r>
              </a:p>
            </p:txBody>
          </p:sp>
          <p:sp>
            <p:nvSpPr>
              <p:cNvPr id="705" name="TextBox 704">
                <a:extLst>
                  <a:ext uri="{FF2B5EF4-FFF2-40B4-BE49-F238E27FC236}">
                    <a16:creationId xmlns:a16="http://schemas.microsoft.com/office/drawing/2014/main" xmlns="" id="{E1A9668D-05EF-0FD9-E9F5-812F85A2E697}"/>
                  </a:ext>
                </a:extLst>
              </p:cNvPr>
              <p:cNvSpPr txBox="1"/>
              <p:nvPr/>
            </p:nvSpPr>
            <p:spPr>
              <a:xfrm>
                <a:off x="5192261" y="4100783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8</a:t>
                </a:r>
              </a:p>
            </p:txBody>
          </p:sp>
          <p:sp>
            <p:nvSpPr>
              <p:cNvPr id="706" name="TextBox 705">
                <a:extLst>
                  <a:ext uri="{FF2B5EF4-FFF2-40B4-BE49-F238E27FC236}">
                    <a16:creationId xmlns:a16="http://schemas.microsoft.com/office/drawing/2014/main" xmlns="" id="{B1A45E67-C3A5-CAEA-DF9C-B6B6B03E184E}"/>
                  </a:ext>
                </a:extLst>
              </p:cNvPr>
              <p:cNvSpPr txBox="1"/>
              <p:nvPr/>
            </p:nvSpPr>
            <p:spPr>
              <a:xfrm>
                <a:off x="4830286" y="4371721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</a:t>
                </a:r>
              </a:p>
            </p:txBody>
          </p:sp>
          <p:sp>
            <p:nvSpPr>
              <p:cNvPr id="707" name="TextBox 706">
                <a:extLst>
                  <a:ext uri="{FF2B5EF4-FFF2-40B4-BE49-F238E27FC236}">
                    <a16:creationId xmlns:a16="http://schemas.microsoft.com/office/drawing/2014/main" xmlns="" id="{95D356EB-DF8F-0620-8C45-590647F6BA6B}"/>
                  </a:ext>
                </a:extLst>
              </p:cNvPr>
              <p:cNvSpPr txBox="1"/>
              <p:nvPr/>
            </p:nvSpPr>
            <p:spPr>
              <a:xfrm>
                <a:off x="5192261" y="4913597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8</a:t>
                </a:r>
              </a:p>
            </p:txBody>
          </p:sp>
          <p:sp>
            <p:nvSpPr>
              <p:cNvPr id="708" name="TextBox 707">
                <a:extLst>
                  <a:ext uri="{FF2B5EF4-FFF2-40B4-BE49-F238E27FC236}">
                    <a16:creationId xmlns:a16="http://schemas.microsoft.com/office/drawing/2014/main" xmlns="" id="{87C3BB8E-C420-1DFE-4CA8-EF1A35F13A0A}"/>
                  </a:ext>
                </a:extLst>
              </p:cNvPr>
              <p:cNvSpPr txBox="1"/>
              <p:nvPr/>
            </p:nvSpPr>
            <p:spPr>
              <a:xfrm>
                <a:off x="4975076" y="5184535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</a:p>
            </p:txBody>
          </p:sp>
          <p:sp>
            <p:nvSpPr>
              <p:cNvPr id="709" name="TextBox 708">
                <a:extLst>
                  <a:ext uri="{FF2B5EF4-FFF2-40B4-BE49-F238E27FC236}">
                    <a16:creationId xmlns:a16="http://schemas.microsoft.com/office/drawing/2014/main" xmlns="" id="{BA38BDD6-E0AE-38C7-E215-4F1A319B3DCB}"/>
                  </a:ext>
                </a:extLst>
              </p:cNvPr>
              <p:cNvSpPr txBox="1"/>
              <p:nvPr/>
            </p:nvSpPr>
            <p:spPr>
              <a:xfrm>
                <a:off x="4975076" y="5455473"/>
                <a:ext cx="240030" cy="215265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l"/>
                <a:r>
                  <a:rPr lang="x-none" sz="1500" spc="0" baseline="1847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6D2450EF-4D12-39DB-29C2-726C8BA31C50}"/>
              </a:ext>
            </a:extLst>
          </p:cNvPr>
          <p:cNvGrpSpPr/>
          <p:nvPr/>
        </p:nvGrpSpPr>
        <p:grpSpPr>
          <a:xfrm>
            <a:off x="5269577" y="5663698"/>
            <a:ext cx="1024906" cy="1033693"/>
            <a:chOff x="8411079" y="4468081"/>
            <a:chExt cx="1065586" cy="1033693"/>
          </a:xfrm>
        </p:grpSpPr>
        <p:sp>
          <p:nvSpPr>
            <p:cNvPr id="872" name="Oval 871">
              <a:extLst>
                <a:ext uri="{FF2B5EF4-FFF2-40B4-BE49-F238E27FC236}">
                  <a16:creationId xmlns:a16="http://schemas.microsoft.com/office/drawing/2014/main" xmlns="" id="{96F240C4-BF1E-AFC2-E17A-58E13BB09B12}"/>
                </a:ext>
              </a:extLst>
            </p:cNvPr>
            <p:cNvSpPr/>
            <p:nvPr/>
          </p:nvSpPr>
          <p:spPr>
            <a:xfrm>
              <a:off x="8411079" y="4468081"/>
              <a:ext cx="1065586" cy="1033693"/>
            </a:xfrm>
            <a:prstGeom prst="ellipse">
              <a:avLst/>
            </a:prstGeom>
            <a:solidFill>
              <a:srgbClr val="FF6F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C86EA035-FDDD-ED49-872C-7734B600B2A3}"/>
                </a:ext>
              </a:extLst>
            </p:cNvPr>
            <p:cNvGrpSpPr/>
            <p:nvPr/>
          </p:nvGrpSpPr>
          <p:grpSpPr>
            <a:xfrm>
              <a:off x="8507770" y="4603874"/>
              <a:ext cx="872204" cy="760480"/>
              <a:chOff x="6834022" y="5915820"/>
              <a:chExt cx="872204" cy="760480"/>
            </a:xfrm>
          </p:grpSpPr>
          <p:sp>
            <p:nvSpPr>
              <p:cNvPr id="874" name="Freeform 873">
                <a:extLst>
                  <a:ext uri="{FF2B5EF4-FFF2-40B4-BE49-F238E27FC236}">
                    <a16:creationId xmlns:a16="http://schemas.microsoft.com/office/drawing/2014/main" xmlns="" id="{C63DB052-F030-D64D-D128-2A300F0781AC}"/>
                  </a:ext>
                </a:extLst>
              </p:cNvPr>
              <p:cNvSpPr/>
              <p:nvPr/>
            </p:nvSpPr>
            <p:spPr>
              <a:xfrm>
                <a:off x="7147800" y="6082174"/>
                <a:ext cx="449553" cy="594107"/>
              </a:xfrm>
              <a:custGeom>
                <a:avLst/>
                <a:gdLst>
                  <a:gd name="connsiteX0" fmla="*/ 419759 w 419907"/>
                  <a:gd name="connsiteY0" fmla="*/ 110667 h 636563"/>
                  <a:gd name="connsiteX1" fmla="*/ 404039 w 419907"/>
                  <a:gd name="connsiteY1" fmla="*/ 81706 h 636563"/>
                  <a:gd name="connsiteX2" fmla="*/ 385387 w 419907"/>
                  <a:gd name="connsiteY2" fmla="*/ 72732 h 636563"/>
                  <a:gd name="connsiteX3" fmla="*/ 387678 w 419907"/>
                  <a:gd name="connsiteY3" fmla="*/ 69931 h 636563"/>
                  <a:gd name="connsiteX4" fmla="*/ 397180 w 419907"/>
                  <a:gd name="connsiteY4" fmla="*/ 38424 h 636563"/>
                  <a:gd name="connsiteX5" fmla="*/ 381313 w 419907"/>
                  <a:gd name="connsiteY5" fmla="*/ 9588 h 636563"/>
                  <a:gd name="connsiteX6" fmla="*/ 349703 w 419907"/>
                  <a:gd name="connsiteY6" fmla="*/ 211 h 636563"/>
                  <a:gd name="connsiteX7" fmla="*/ 320525 w 419907"/>
                  <a:gd name="connsiteY7" fmla="*/ 15573 h 636563"/>
                  <a:gd name="connsiteX8" fmla="*/ 303913 w 419907"/>
                  <a:gd name="connsiteY8" fmla="*/ 35560 h 636563"/>
                  <a:gd name="connsiteX9" fmla="*/ 290803 w 419907"/>
                  <a:gd name="connsiteY9" fmla="*/ 18436 h 636563"/>
                  <a:gd name="connsiteX10" fmla="*/ 259204 w 419907"/>
                  <a:gd name="connsiteY10" fmla="*/ 9025 h 636563"/>
                  <a:gd name="connsiteX11" fmla="*/ 230016 w 419907"/>
                  <a:gd name="connsiteY11" fmla="*/ 24358 h 636563"/>
                  <a:gd name="connsiteX12" fmla="*/ 183427 w 419907"/>
                  <a:gd name="connsiteY12" fmla="*/ 80245 h 636563"/>
                  <a:gd name="connsiteX13" fmla="*/ 193230 w 419907"/>
                  <a:gd name="connsiteY13" fmla="*/ 108252 h 636563"/>
                  <a:gd name="connsiteX14" fmla="*/ 249562 w 419907"/>
                  <a:gd name="connsiteY14" fmla="*/ 40657 h 636563"/>
                  <a:gd name="connsiteX15" fmla="*/ 249556 w 419907"/>
                  <a:gd name="connsiteY15" fmla="*/ 40651 h 636563"/>
                  <a:gd name="connsiteX16" fmla="*/ 275016 w 419907"/>
                  <a:gd name="connsiteY16" fmla="*/ 38230 h 636563"/>
                  <a:gd name="connsiteX17" fmla="*/ 283035 w 419907"/>
                  <a:gd name="connsiteY17" fmla="*/ 53319 h 636563"/>
                  <a:gd name="connsiteX18" fmla="*/ 280302 w 419907"/>
                  <a:gd name="connsiteY18" fmla="*/ 64071 h 636563"/>
                  <a:gd name="connsiteX19" fmla="*/ 202648 w 419907"/>
                  <a:gd name="connsiteY19" fmla="*/ 157069 h 636563"/>
                  <a:gd name="connsiteX20" fmla="*/ 201500 w 419907"/>
                  <a:gd name="connsiteY20" fmla="*/ 198187 h 636563"/>
                  <a:gd name="connsiteX21" fmla="*/ 340133 w 419907"/>
                  <a:gd name="connsiteY21" fmla="*/ 31808 h 636563"/>
                  <a:gd name="connsiteX22" fmla="*/ 365593 w 419907"/>
                  <a:gd name="connsiteY22" fmla="*/ 29387 h 636563"/>
                  <a:gd name="connsiteX23" fmla="*/ 371959 w 419907"/>
                  <a:gd name="connsiteY23" fmla="*/ 41100 h 636563"/>
                  <a:gd name="connsiteX24" fmla="*/ 368077 w 419907"/>
                  <a:gd name="connsiteY24" fmla="*/ 53830 h 636563"/>
                  <a:gd name="connsiteX25" fmla="*/ 207924 w 419907"/>
                  <a:gd name="connsiteY25" fmla="*/ 245669 h 636563"/>
                  <a:gd name="connsiteX26" fmla="*/ 204702 w 419907"/>
                  <a:gd name="connsiteY26" fmla="*/ 255092 h 636563"/>
                  <a:gd name="connsiteX27" fmla="*/ 209243 w 419907"/>
                  <a:gd name="connsiteY27" fmla="*/ 263952 h 636563"/>
                  <a:gd name="connsiteX28" fmla="*/ 218779 w 419907"/>
                  <a:gd name="connsiteY28" fmla="*/ 266828 h 636563"/>
                  <a:gd name="connsiteX29" fmla="*/ 227469 w 419907"/>
                  <a:gd name="connsiteY29" fmla="*/ 261963 h 636563"/>
                  <a:gd name="connsiteX30" fmla="*/ 361834 w 419907"/>
                  <a:gd name="connsiteY30" fmla="*/ 100734 h 636563"/>
                  <a:gd name="connsiteX31" fmla="*/ 375058 w 419907"/>
                  <a:gd name="connsiteY31" fmla="*/ 96972 h 636563"/>
                  <a:gd name="connsiteX32" fmla="*/ 387930 w 419907"/>
                  <a:gd name="connsiteY32" fmla="*/ 101814 h 636563"/>
                  <a:gd name="connsiteX33" fmla="*/ 394296 w 419907"/>
                  <a:gd name="connsiteY33" fmla="*/ 113464 h 636563"/>
                  <a:gd name="connsiteX34" fmla="*/ 390414 w 419907"/>
                  <a:gd name="connsiteY34" fmla="*/ 126194 h 636563"/>
                  <a:gd name="connsiteX35" fmla="*/ 256429 w 419907"/>
                  <a:gd name="connsiteY35" fmla="*/ 285328 h 636563"/>
                  <a:gd name="connsiteX36" fmla="*/ 253201 w 419907"/>
                  <a:gd name="connsiteY36" fmla="*/ 294745 h 636563"/>
                  <a:gd name="connsiteX37" fmla="*/ 257747 w 419907"/>
                  <a:gd name="connsiteY37" fmla="*/ 303611 h 636563"/>
                  <a:gd name="connsiteX38" fmla="*/ 267278 w 419907"/>
                  <a:gd name="connsiteY38" fmla="*/ 306487 h 636563"/>
                  <a:gd name="connsiteX39" fmla="*/ 275967 w 419907"/>
                  <a:gd name="connsiteY39" fmla="*/ 301622 h 636563"/>
                  <a:gd name="connsiteX40" fmla="*/ 357565 w 419907"/>
                  <a:gd name="connsiteY40" fmla="*/ 203725 h 636563"/>
                  <a:gd name="connsiteX41" fmla="*/ 357571 w 419907"/>
                  <a:gd name="connsiteY41" fmla="*/ 203725 h 636563"/>
                  <a:gd name="connsiteX42" fmla="*/ 383031 w 419907"/>
                  <a:gd name="connsiteY42" fmla="*/ 201309 h 636563"/>
                  <a:gd name="connsiteX43" fmla="*/ 389396 w 419907"/>
                  <a:gd name="connsiteY43" fmla="*/ 212954 h 636563"/>
                  <a:gd name="connsiteX44" fmla="*/ 385509 w 419907"/>
                  <a:gd name="connsiteY44" fmla="*/ 225684 h 636563"/>
                  <a:gd name="connsiteX45" fmla="*/ 291437 w 419907"/>
                  <a:gd name="connsiteY45" fmla="*/ 338857 h 636563"/>
                  <a:gd name="connsiteX46" fmla="*/ 224728 w 419907"/>
                  <a:gd name="connsiteY46" fmla="*/ 410402 h 636563"/>
                  <a:gd name="connsiteX47" fmla="*/ 140646 w 419907"/>
                  <a:gd name="connsiteY47" fmla="*/ 443114 h 636563"/>
                  <a:gd name="connsiteX48" fmla="*/ 131417 w 419907"/>
                  <a:gd name="connsiteY48" fmla="*/ 445660 h 636563"/>
                  <a:gd name="connsiteX49" fmla="*/ 109140 w 419907"/>
                  <a:gd name="connsiteY49" fmla="*/ 428985 h 636563"/>
                  <a:gd name="connsiteX50" fmla="*/ 91318 w 419907"/>
                  <a:gd name="connsiteY50" fmla="*/ 431531 h 636563"/>
                  <a:gd name="connsiteX51" fmla="*/ 93864 w 419907"/>
                  <a:gd name="connsiteY51" fmla="*/ 449354 h 636563"/>
                  <a:gd name="connsiteX52" fmla="*/ 109715 w 419907"/>
                  <a:gd name="connsiteY52" fmla="*/ 461254 h 636563"/>
                  <a:gd name="connsiteX53" fmla="*/ 2269 w 419907"/>
                  <a:gd name="connsiteY53" fmla="*/ 616562 h 636563"/>
                  <a:gd name="connsiteX54" fmla="*/ 5486 w 419907"/>
                  <a:gd name="connsiteY54" fmla="*/ 634294 h 636563"/>
                  <a:gd name="connsiteX55" fmla="*/ 23212 w 419907"/>
                  <a:gd name="connsiteY55" fmla="*/ 631077 h 636563"/>
                  <a:gd name="connsiteX56" fmla="*/ 130401 w 419907"/>
                  <a:gd name="connsiteY56" fmla="*/ 476090 h 636563"/>
                  <a:gd name="connsiteX57" fmla="*/ 144530 w 419907"/>
                  <a:gd name="connsiteY57" fmla="*/ 468326 h 636563"/>
                  <a:gd name="connsiteX58" fmla="*/ 240006 w 419907"/>
                  <a:gd name="connsiteY58" fmla="*/ 430642 h 636563"/>
                  <a:gd name="connsiteX59" fmla="*/ 311232 w 419907"/>
                  <a:gd name="connsiteY59" fmla="*/ 354643 h 636563"/>
                  <a:gd name="connsiteX60" fmla="*/ 331344 w 419907"/>
                  <a:gd name="connsiteY60" fmla="*/ 329626 h 636563"/>
                  <a:gd name="connsiteX61" fmla="*/ 404604 w 419907"/>
                  <a:gd name="connsiteY61" fmla="*/ 241090 h 636563"/>
                  <a:gd name="connsiteX62" fmla="*/ 404604 w 419907"/>
                  <a:gd name="connsiteY62" fmla="*/ 241095 h 636563"/>
                  <a:gd name="connsiteX63" fmla="*/ 414112 w 419907"/>
                  <a:gd name="connsiteY63" fmla="*/ 209583 h 636563"/>
                  <a:gd name="connsiteX64" fmla="*/ 398239 w 419907"/>
                  <a:gd name="connsiteY64" fmla="*/ 180753 h 636563"/>
                  <a:gd name="connsiteX65" fmla="*/ 383601 w 419907"/>
                  <a:gd name="connsiteY65" fmla="*/ 173052 h 636563"/>
                  <a:gd name="connsiteX66" fmla="*/ 409380 w 419907"/>
                  <a:gd name="connsiteY66" fmla="*/ 142119 h 636563"/>
                  <a:gd name="connsiteX67" fmla="*/ 419757 w 419907"/>
                  <a:gd name="connsiteY67" fmla="*/ 110675 h 63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419907" h="636563">
                    <a:moveTo>
                      <a:pt x="419759" y="110667"/>
                    </a:moveTo>
                    <a:cubicBezTo>
                      <a:pt x="418639" y="99289"/>
                      <a:pt x="412967" y="88844"/>
                      <a:pt x="404039" y="81706"/>
                    </a:cubicBezTo>
                    <a:cubicBezTo>
                      <a:pt x="398566" y="77358"/>
                      <a:pt x="392195" y="74289"/>
                      <a:pt x="385387" y="72732"/>
                    </a:cubicBezTo>
                    <a:lnTo>
                      <a:pt x="387678" y="69931"/>
                    </a:lnTo>
                    <a:cubicBezTo>
                      <a:pt x="394952" y="61133"/>
                      <a:pt x="398379" y="49773"/>
                      <a:pt x="397180" y="38424"/>
                    </a:cubicBezTo>
                    <a:cubicBezTo>
                      <a:pt x="395986" y="27069"/>
                      <a:pt x="390263" y="16675"/>
                      <a:pt x="381313" y="9588"/>
                    </a:cubicBezTo>
                    <a:cubicBezTo>
                      <a:pt x="372407" y="2456"/>
                      <a:pt x="361058" y="-908"/>
                      <a:pt x="349703" y="211"/>
                    </a:cubicBezTo>
                    <a:cubicBezTo>
                      <a:pt x="338342" y="1325"/>
                      <a:pt x="327874" y="6838"/>
                      <a:pt x="320525" y="15573"/>
                    </a:cubicBezTo>
                    <a:lnTo>
                      <a:pt x="303913" y="35560"/>
                    </a:lnTo>
                    <a:cubicBezTo>
                      <a:pt x="300918" y="28917"/>
                      <a:pt x="296429" y="23057"/>
                      <a:pt x="290803" y="18436"/>
                    </a:cubicBezTo>
                    <a:cubicBezTo>
                      <a:pt x="281903" y="11298"/>
                      <a:pt x="270559" y="7917"/>
                      <a:pt x="259204" y="9025"/>
                    </a:cubicBezTo>
                    <a:cubicBezTo>
                      <a:pt x="247844" y="10133"/>
                      <a:pt x="237369" y="15634"/>
                      <a:pt x="230016" y="24358"/>
                    </a:cubicBezTo>
                    <a:lnTo>
                      <a:pt x="183427" y="80245"/>
                    </a:lnTo>
                    <a:cubicBezTo>
                      <a:pt x="187121" y="89498"/>
                      <a:pt x="190389" y="98829"/>
                      <a:pt x="193230" y="108252"/>
                    </a:cubicBezTo>
                    <a:lnTo>
                      <a:pt x="249562" y="40657"/>
                    </a:lnTo>
                    <a:lnTo>
                      <a:pt x="249556" y="40651"/>
                    </a:lnTo>
                    <a:cubicBezTo>
                      <a:pt x="255955" y="33013"/>
                      <a:pt x="267298" y="31939"/>
                      <a:pt x="275016" y="38230"/>
                    </a:cubicBezTo>
                    <a:cubicBezTo>
                      <a:pt x="279546" y="42032"/>
                      <a:pt x="282421" y="47437"/>
                      <a:pt x="283035" y="53319"/>
                    </a:cubicBezTo>
                    <a:cubicBezTo>
                      <a:pt x="283541" y="57121"/>
                      <a:pt x="282558" y="60974"/>
                      <a:pt x="280302" y="64071"/>
                    </a:cubicBezTo>
                    <a:lnTo>
                      <a:pt x="202648" y="157069"/>
                    </a:lnTo>
                    <a:cubicBezTo>
                      <a:pt x="203733" y="170777"/>
                      <a:pt x="203347" y="184559"/>
                      <a:pt x="201500" y="198187"/>
                    </a:cubicBezTo>
                    <a:lnTo>
                      <a:pt x="340133" y="31808"/>
                    </a:lnTo>
                    <a:cubicBezTo>
                      <a:pt x="346510" y="24141"/>
                      <a:pt x="357881" y="23056"/>
                      <a:pt x="365593" y="29387"/>
                    </a:cubicBezTo>
                    <a:cubicBezTo>
                      <a:pt x="369208" y="32274"/>
                      <a:pt x="371504" y="36496"/>
                      <a:pt x="371959" y="41100"/>
                    </a:cubicBezTo>
                    <a:cubicBezTo>
                      <a:pt x="372464" y="45697"/>
                      <a:pt x="371061" y="50300"/>
                      <a:pt x="368077" y="53830"/>
                    </a:cubicBezTo>
                    <a:lnTo>
                      <a:pt x="207924" y="245669"/>
                    </a:lnTo>
                    <a:cubicBezTo>
                      <a:pt x="205617" y="248244"/>
                      <a:pt x="204452" y="251642"/>
                      <a:pt x="204702" y="255092"/>
                    </a:cubicBezTo>
                    <a:cubicBezTo>
                      <a:pt x="204952" y="258542"/>
                      <a:pt x="206589" y="261736"/>
                      <a:pt x="209243" y="263952"/>
                    </a:cubicBezTo>
                    <a:cubicBezTo>
                      <a:pt x="211903" y="266168"/>
                      <a:pt x="215341" y="267203"/>
                      <a:pt x="218779" y="266828"/>
                    </a:cubicBezTo>
                    <a:cubicBezTo>
                      <a:pt x="222217" y="266453"/>
                      <a:pt x="225354" y="264697"/>
                      <a:pt x="227469" y="261963"/>
                    </a:cubicBezTo>
                    <a:lnTo>
                      <a:pt x="361834" y="100734"/>
                    </a:lnTo>
                    <a:cubicBezTo>
                      <a:pt x="365727" y="98097"/>
                      <a:pt x="370364" y="96778"/>
                      <a:pt x="375058" y="96972"/>
                    </a:cubicBezTo>
                    <a:cubicBezTo>
                      <a:pt x="379758" y="97165"/>
                      <a:pt x="384270" y="98864"/>
                      <a:pt x="387930" y="101814"/>
                    </a:cubicBezTo>
                    <a:cubicBezTo>
                      <a:pt x="391534" y="104684"/>
                      <a:pt x="393824" y="108883"/>
                      <a:pt x="394296" y="113464"/>
                    </a:cubicBezTo>
                    <a:cubicBezTo>
                      <a:pt x="394796" y="118056"/>
                      <a:pt x="393392" y="122653"/>
                      <a:pt x="390414" y="126194"/>
                    </a:cubicBezTo>
                    <a:lnTo>
                      <a:pt x="256429" y="285328"/>
                    </a:lnTo>
                    <a:cubicBezTo>
                      <a:pt x="254116" y="287897"/>
                      <a:pt x="252951" y="291301"/>
                      <a:pt x="253201" y="294745"/>
                    </a:cubicBezTo>
                    <a:cubicBezTo>
                      <a:pt x="253451" y="298195"/>
                      <a:pt x="255093" y="301394"/>
                      <a:pt x="257747" y="303611"/>
                    </a:cubicBezTo>
                    <a:cubicBezTo>
                      <a:pt x="260401" y="305822"/>
                      <a:pt x="263845" y="306862"/>
                      <a:pt x="267278" y="306487"/>
                    </a:cubicBezTo>
                    <a:cubicBezTo>
                      <a:pt x="270716" y="306111"/>
                      <a:pt x="273853" y="304355"/>
                      <a:pt x="275967" y="301622"/>
                    </a:cubicBezTo>
                    <a:lnTo>
                      <a:pt x="357565" y="203725"/>
                    </a:lnTo>
                    <a:lnTo>
                      <a:pt x="357571" y="203725"/>
                    </a:lnTo>
                    <a:cubicBezTo>
                      <a:pt x="363964" y="196092"/>
                      <a:pt x="375307" y="195012"/>
                      <a:pt x="383031" y="201309"/>
                    </a:cubicBezTo>
                    <a:cubicBezTo>
                      <a:pt x="386634" y="204174"/>
                      <a:pt x="388930" y="208373"/>
                      <a:pt x="389396" y="212954"/>
                    </a:cubicBezTo>
                    <a:cubicBezTo>
                      <a:pt x="389902" y="217552"/>
                      <a:pt x="388498" y="222155"/>
                      <a:pt x="385509" y="225684"/>
                    </a:cubicBezTo>
                    <a:cubicBezTo>
                      <a:pt x="385509" y="225684"/>
                      <a:pt x="297927" y="330963"/>
                      <a:pt x="291437" y="338857"/>
                    </a:cubicBezTo>
                    <a:cubicBezTo>
                      <a:pt x="270370" y="365528"/>
                      <a:pt x="250507" y="390732"/>
                      <a:pt x="224728" y="410402"/>
                    </a:cubicBezTo>
                    <a:cubicBezTo>
                      <a:pt x="199870" y="428150"/>
                      <a:pt x="170966" y="439398"/>
                      <a:pt x="140646" y="443114"/>
                    </a:cubicBezTo>
                    <a:cubicBezTo>
                      <a:pt x="137487" y="443636"/>
                      <a:pt x="134395" y="444489"/>
                      <a:pt x="131417" y="445660"/>
                    </a:cubicBezTo>
                    <a:lnTo>
                      <a:pt x="109140" y="428985"/>
                    </a:lnTo>
                    <a:cubicBezTo>
                      <a:pt x="103514" y="424769"/>
                      <a:pt x="95535" y="425905"/>
                      <a:pt x="91318" y="431531"/>
                    </a:cubicBezTo>
                    <a:cubicBezTo>
                      <a:pt x="87101" y="437158"/>
                      <a:pt x="88238" y="445137"/>
                      <a:pt x="93864" y="449354"/>
                    </a:cubicBezTo>
                    <a:lnTo>
                      <a:pt x="109715" y="461254"/>
                    </a:lnTo>
                    <a:lnTo>
                      <a:pt x="2269" y="616562"/>
                    </a:lnTo>
                    <a:cubicBezTo>
                      <a:pt x="-1737" y="622347"/>
                      <a:pt x="-299" y="630281"/>
                      <a:pt x="5486" y="634294"/>
                    </a:cubicBezTo>
                    <a:cubicBezTo>
                      <a:pt x="11266" y="638300"/>
                      <a:pt x="19205" y="636863"/>
                      <a:pt x="23212" y="631077"/>
                    </a:cubicBezTo>
                    <a:lnTo>
                      <a:pt x="130401" y="476090"/>
                    </a:lnTo>
                    <a:cubicBezTo>
                      <a:pt x="134254" y="472180"/>
                      <a:pt x="139165" y="469480"/>
                      <a:pt x="144530" y="468326"/>
                    </a:cubicBezTo>
                    <a:cubicBezTo>
                      <a:pt x="179003" y="463939"/>
                      <a:pt x="211829" y="450981"/>
                      <a:pt x="240006" y="430642"/>
                    </a:cubicBezTo>
                    <a:cubicBezTo>
                      <a:pt x="268331" y="409001"/>
                      <a:pt x="290165" y="381376"/>
                      <a:pt x="311232" y="354643"/>
                    </a:cubicBezTo>
                    <a:cubicBezTo>
                      <a:pt x="317597" y="346243"/>
                      <a:pt x="324536" y="337837"/>
                      <a:pt x="331344" y="329626"/>
                    </a:cubicBezTo>
                    <a:lnTo>
                      <a:pt x="404604" y="241090"/>
                    </a:lnTo>
                    <a:lnTo>
                      <a:pt x="404604" y="241095"/>
                    </a:lnTo>
                    <a:cubicBezTo>
                      <a:pt x="411884" y="232298"/>
                      <a:pt x="415306" y="220938"/>
                      <a:pt x="414112" y="209583"/>
                    </a:cubicBezTo>
                    <a:cubicBezTo>
                      <a:pt x="412913" y="198234"/>
                      <a:pt x="407190" y="187840"/>
                      <a:pt x="398239" y="180753"/>
                    </a:cubicBezTo>
                    <a:cubicBezTo>
                      <a:pt x="393903" y="177264"/>
                      <a:pt x="388931" y="174649"/>
                      <a:pt x="383601" y="173052"/>
                    </a:cubicBezTo>
                    <a:lnTo>
                      <a:pt x="409380" y="142119"/>
                    </a:lnTo>
                    <a:cubicBezTo>
                      <a:pt x="416978" y="133486"/>
                      <a:pt x="420729" y="122132"/>
                      <a:pt x="419757" y="110675"/>
                    </a:cubicBezTo>
                    <a:close/>
                  </a:path>
                </a:pathLst>
              </a:custGeom>
              <a:solidFill>
                <a:schemeClr val="bg1"/>
              </a:solidFill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75" name="Freeform 874">
                <a:extLst>
                  <a:ext uri="{FF2B5EF4-FFF2-40B4-BE49-F238E27FC236}">
                    <a16:creationId xmlns:a16="http://schemas.microsoft.com/office/drawing/2014/main" xmlns="" id="{B2061D3C-DE83-A2CD-C96B-E67B40093273}"/>
                  </a:ext>
                </a:extLst>
              </p:cNvPr>
              <p:cNvSpPr/>
              <p:nvPr/>
            </p:nvSpPr>
            <p:spPr>
              <a:xfrm>
                <a:off x="6929356" y="6396179"/>
                <a:ext cx="216475" cy="180672"/>
              </a:xfrm>
              <a:custGeom>
                <a:avLst/>
                <a:gdLst>
                  <a:gd name="connsiteX0" fmla="*/ 3397 w 202199"/>
                  <a:gd name="connsiteY0" fmla="*/ 189488 h 193583"/>
                  <a:gd name="connsiteX1" fmla="*/ 12257 w 202199"/>
                  <a:gd name="connsiteY1" fmla="*/ 193574 h 193583"/>
                  <a:gd name="connsiteX2" fmla="*/ 21406 w 202199"/>
                  <a:gd name="connsiteY2" fmla="*/ 190187 h 193583"/>
                  <a:gd name="connsiteX3" fmla="*/ 192121 w 202199"/>
                  <a:gd name="connsiteY3" fmla="*/ 32144 h 193583"/>
                  <a:gd name="connsiteX4" fmla="*/ 202175 w 202199"/>
                  <a:gd name="connsiteY4" fmla="*/ 5348 h 193583"/>
                  <a:gd name="connsiteX5" fmla="*/ 175573 w 202199"/>
                  <a:gd name="connsiteY5" fmla="*/ 0 h 193583"/>
                  <a:gd name="connsiteX6" fmla="*/ 176465 w 202199"/>
                  <a:gd name="connsiteY6" fmla="*/ 3694 h 193583"/>
                  <a:gd name="connsiteX7" fmla="*/ 176459 w 202199"/>
                  <a:gd name="connsiteY7" fmla="*/ 3694 h 193583"/>
                  <a:gd name="connsiteX8" fmla="*/ 174550 w 202199"/>
                  <a:gd name="connsiteY8" fmla="*/ 13748 h 193583"/>
                  <a:gd name="connsiteX9" fmla="*/ 4096 w 202199"/>
                  <a:gd name="connsiteY9" fmla="*/ 171470 h 193583"/>
                  <a:gd name="connsiteX10" fmla="*/ 10 w 202199"/>
                  <a:gd name="connsiteY10" fmla="*/ 180330 h 193583"/>
                  <a:gd name="connsiteX11" fmla="*/ 3397 w 202199"/>
                  <a:gd name="connsiteY11" fmla="*/ 189486 h 193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199" h="193583">
                    <a:moveTo>
                      <a:pt x="3397" y="189488"/>
                    </a:moveTo>
                    <a:cubicBezTo>
                      <a:pt x="5687" y="191971"/>
                      <a:pt x="8875" y="193443"/>
                      <a:pt x="12257" y="193574"/>
                    </a:cubicBezTo>
                    <a:cubicBezTo>
                      <a:pt x="15632" y="193705"/>
                      <a:pt x="18929" y="192488"/>
                      <a:pt x="21406" y="190187"/>
                    </a:cubicBezTo>
                    <a:lnTo>
                      <a:pt x="192121" y="32144"/>
                    </a:lnTo>
                    <a:cubicBezTo>
                      <a:pt x="198913" y="24915"/>
                      <a:pt x="202533" y="15264"/>
                      <a:pt x="202175" y="5348"/>
                    </a:cubicBezTo>
                    <a:cubicBezTo>
                      <a:pt x="193201" y="4143"/>
                      <a:pt x="184313" y="2358"/>
                      <a:pt x="175573" y="0"/>
                    </a:cubicBezTo>
                    <a:cubicBezTo>
                      <a:pt x="175573" y="1211"/>
                      <a:pt x="176146" y="2421"/>
                      <a:pt x="176465" y="3694"/>
                    </a:cubicBezTo>
                    <a:lnTo>
                      <a:pt x="176459" y="3694"/>
                    </a:lnTo>
                    <a:cubicBezTo>
                      <a:pt x="177260" y="7166"/>
                      <a:pt x="176567" y="10815"/>
                      <a:pt x="174550" y="13748"/>
                    </a:cubicBezTo>
                    <a:lnTo>
                      <a:pt x="4096" y="171470"/>
                    </a:lnTo>
                    <a:cubicBezTo>
                      <a:pt x="1607" y="173766"/>
                      <a:pt x="141" y="176955"/>
                      <a:pt x="10" y="180330"/>
                    </a:cubicBezTo>
                    <a:cubicBezTo>
                      <a:pt x="-126" y="183712"/>
                      <a:pt x="1096" y="187002"/>
                      <a:pt x="3397" y="189486"/>
                    </a:cubicBezTo>
                    <a:close/>
                  </a:path>
                </a:pathLst>
              </a:custGeom>
              <a:solidFill>
                <a:schemeClr val="bg1"/>
              </a:solidFill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76" name="Freeform 875">
                <a:extLst>
                  <a:ext uri="{FF2B5EF4-FFF2-40B4-BE49-F238E27FC236}">
                    <a16:creationId xmlns:a16="http://schemas.microsoft.com/office/drawing/2014/main" xmlns="" id="{20ABC1F0-44B7-AE48-8C44-83DDF32E7474}"/>
                  </a:ext>
                </a:extLst>
              </p:cNvPr>
              <p:cNvSpPr/>
              <p:nvPr/>
            </p:nvSpPr>
            <p:spPr>
              <a:xfrm>
                <a:off x="6834022" y="6355420"/>
                <a:ext cx="136319" cy="83168"/>
              </a:xfrm>
              <a:custGeom>
                <a:avLst/>
                <a:gdLst>
                  <a:gd name="connsiteX0" fmla="*/ 5243 w 127329"/>
                  <a:gd name="connsiteY0" fmla="*/ 72119 h 89111"/>
                  <a:gd name="connsiteX1" fmla="*/ 47503 w 127329"/>
                  <a:gd name="connsiteY1" fmla="*/ 89112 h 89111"/>
                  <a:gd name="connsiteX2" fmla="*/ 89069 w 127329"/>
                  <a:gd name="connsiteY2" fmla="*/ 79564 h 89111"/>
                  <a:gd name="connsiteX3" fmla="*/ 122042 w 127329"/>
                  <a:gd name="connsiteY3" fmla="*/ 16993 h 89111"/>
                  <a:gd name="connsiteX4" fmla="*/ 79714 w 127329"/>
                  <a:gd name="connsiteY4" fmla="*/ 0 h 89111"/>
                  <a:gd name="connsiteX5" fmla="*/ 38148 w 127329"/>
                  <a:gd name="connsiteY5" fmla="*/ 9548 h 89111"/>
                  <a:gd name="connsiteX6" fmla="*/ 5243 w 127329"/>
                  <a:gd name="connsiteY6" fmla="*/ 72119 h 89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329" h="89111">
                    <a:moveTo>
                      <a:pt x="5243" y="72119"/>
                    </a:moveTo>
                    <a:cubicBezTo>
                      <a:pt x="13325" y="83258"/>
                      <a:pt x="29300" y="89112"/>
                      <a:pt x="47503" y="89112"/>
                    </a:cubicBezTo>
                    <a:cubicBezTo>
                      <a:pt x="61893" y="89004"/>
                      <a:pt x="76078" y="85747"/>
                      <a:pt x="89069" y="79564"/>
                    </a:cubicBezTo>
                    <a:cubicBezTo>
                      <a:pt x="121275" y="64351"/>
                      <a:pt x="136045" y="36344"/>
                      <a:pt x="122042" y="16993"/>
                    </a:cubicBezTo>
                    <a:cubicBezTo>
                      <a:pt x="113892" y="5854"/>
                      <a:pt x="97917" y="0"/>
                      <a:pt x="79714" y="0"/>
                    </a:cubicBezTo>
                    <a:cubicBezTo>
                      <a:pt x="65324" y="108"/>
                      <a:pt x="51139" y="3370"/>
                      <a:pt x="38148" y="9548"/>
                    </a:cubicBezTo>
                    <a:cubicBezTo>
                      <a:pt x="6323" y="24761"/>
                      <a:pt x="-8760" y="52768"/>
                      <a:pt x="5243" y="72119"/>
                    </a:cubicBezTo>
                    <a:close/>
                  </a:path>
                </a:pathLst>
              </a:custGeom>
              <a:solidFill>
                <a:schemeClr val="bg1"/>
              </a:solidFill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xmlns="" id="{E40EED42-AE69-13AD-15BC-C79B3AA0D8FE}"/>
                  </a:ext>
                </a:extLst>
              </p:cNvPr>
              <p:cNvSpPr/>
              <p:nvPr/>
            </p:nvSpPr>
            <p:spPr>
              <a:xfrm>
                <a:off x="7304057" y="6592965"/>
                <a:ext cx="109121" cy="83335"/>
              </a:xfrm>
              <a:custGeom>
                <a:avLst/>
                <a:gdLst>
                  <a:gd name="connsiteX0" fmla="*/ 71332 w 101925"/>
                  <a:gd name="connsiteY0" fmla="*/ 79650 h 89290"/>
                  <a:gd name="connsiteX1" fmla="*/ 97747 w 101925"/>
                  <a:gd name="connsiteY1" fmla="*/ 17079 h 89290"/>
                  <a:gd name="connsiteX2" fmla="*/ 83061 w 101925"/>
                  <a:gd name="connsiteY2" fmla="*/ 3957 h 89290"/>
                  <a:gd name="connsiteX3" fmla="*/ 63755 w 101925"/>
                  <a:gd name="connsiteY3" fmla="*/ 87 h 89290"/>
                  <a:gd name="connsiteX4" fmla="*/ 30594 w 101925"/>
                  <a:gd name="connsiteY4" fmla="*/ 9634 h 89290"/>
                  <a:gd name="connsiteX5" fmla="*/ 4179 w 101925"/>
                  <a:gd name="connsiteY5" fmla="*/ 72206 h 89290"/>
                  <a:gd name="connsiteX6" fmla="*/ 18922 w 101925"/>
                  <a:gd name="connsiteY6" fmla="*/ 85351 h 89290"/>
                  <a:gd name="connsiteX7" fmla="*/ 38295 w 101925"/>
                  <a:gd name="connsiteY7" fmla="*/ 89198 h 89290"/>
                  <a:gd name="connsiteX8" fmla="*/ 71331 w 101925"/>
                  <a:gd name="connsiteY8" fmla="*/ 79650 h 89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925" h="89290">
                    <a:moveTo>
                      <a:pt x="71332" y="79650"/>
                    </a:moveTo>
                    <a:cubicBezTo>
                      <a:pt x="96792" y="64437"/>
                      <a:pt x="108948" y="36430"/>
                      <a:pt x="97747" y="17079"/>
                    </a:cubicBezTo>
                    <a:cubicBezTo>
                      <a:pt x="94109" y="11476"/>
                      <a:pt x="89040" y="6946"/>
                      <a:pt x="83061" y="3957"/>
                    </a:cubicBezTo>
                    <a:cubicBezTo>
                      <a:pt x="77088" y="973"/>
                      <a:pt x="70422" y="-368"/>
                      <a:pt x="63755" y="87"/>
                    </a:cubicBezTo>
                    <a:cubicBezTo>
                      <a:pt x="52048" y="274"/>
                      <a:pt x="40608" y="3570"/>
                      <a:pt x="30594" y="9634"/>
                    </a:cubicBezTo>
                    <a:cubicBezTo>
                      <a:pt x="5134" y="24848"/>
                      <a:pt x="-7022" y="52854"/>
                      <a:pt x="4179" y="72206"/>
                    </a:cubicBezTo>
                    <a:cubicBezTo>
                      <a:pt x="7834" y="77820"/>
                      <a:pt x="12920" y="82361"/>
                      <a:pt x="18922" y="85351"/>
                    </a:cubicBezTo>
                    <a:cubicBezTo>
                      <a:pt x="24917" y="88340"/>
                      <a:pt x="31612" y="89670"/>
                      <a:pt x="38295" y="89198"/>
                    </a:cubicBezTo>
                    <a:cubicBezTo>
                      <a:pt x="49956" y="88988"/>
                      <a:pt x="61352" y="85691"/>
                      <a:pt x="71331" y="79650"/>
                    </a:cubicBezTo>
                    <a:close/>
                  </a:path>
                </a:pathLst>
              </a:custGeom>
              <a:solidFill>
                <a:schemeClr val="bg1"/>
              </a:solidFill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78" name="Freeform 877">
                <a:extLst>
                  <a:ext uri="{FF2B5EF4-FFF2-40B4-BE49-F238E27FC236}">
                    <a16:creationId xmlns:a16="http://schemas.microsoft.com/office/drawing/2014/main" xmlns="" id="{0656BFEE-BF65-7434-1EBC-2C18A939D2CE}"/>
                  </a:ext>
                </a:extLst>
              </p:cNvPr>
              <p:cNvSpPr/>
              <p:nvPr/>
            </p:nvSpPr>
            <p:spPr>
              <a:xfrm>
                <a:off x="7385898" y="5915820"/>
                <a:ext cx="163605" cy="106930"/>
              </a:xfrm>
              <a:custGeom>
                <a:avLst/>
                <a:gdLst>
                  <a:gd name="connsiteX0" fmla="*/ 104557 w 152816"/>
                  <a:gd name="connsiteY0" fmla="*/ 13747 h 114571"/>
                  <a:gd name="connsiteX1" fmla="*/ 51665 w 152816"/>
                  <a:gd name="connsiteY1" fmla="*/ 0 h 114571"/>
                  <a:gd name="connsiteX2" fmla="*/ 5393 w 152816"/>
                  <a:gd name="connsiteY2" fmla="*/ 20050 h 114571"/>
                  <a:gd name="connsiteX3" fmla="*/ 48232 w 152816"/>
                  <a:gd name="connsiteY3" fmla="*/ 100824 h 114571"/>
                  <a:gd name="connsiteX4" fmla="*/ 48226 w 152816"/>
                  <a:gd name="connsiteY4" fmla="*/ 100824 h 114571"/>
                  <a:gd name="connsiteX5" fmla="*/ 101186 w 152816"/>
                  <a:gd name="connsiteY5" fmla="*/ 114572 h 114571"/>
                  <a:gd name="connsiteX6" fmla="*/ 147459 w 152816"/>
                  <a:gd name="connsiteY6" fmla="*/ 94522 h 114571"/>
                  <a:gd name="connsiteX7" fmla="*/ 104557 w 152816"/>
                  <a:gd name="connsiteY7" fmla="*/ 13747 h 114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816" h="114571">
                    <a:moveTo>
                      <a:pt x="104557" y="13747"/>
                    </a:moveTo>
                    <a:cubicBezTo>
                      <a:pt x="88276" y="5018"/>
                      <a:pt x="70141" y="307"/>
                      <a:pt x="51665" y="0"/>
                    </a:cubicBezTo>
                    <a:cubicBezTo>
                      <a:pt x="31297" y="0"/>
                      <a:pt x="13987" y="6808"/>
                      <a:pt x="5393" y="20050"/>
                    </a:cubicBezTo>
                    <a:cubicBezTo>
                      <a:pt x="-10139" y="44112"/>
                      <a:pt x="9019" y="80263"/>
                      <a:pt x="48232" y="100824"/>
                    </a:cubicBezTo>
                    <a:lnTo>
                      <a:pt x="48226" y="100824"/>
                    </a:lnTo>
                    <a:cubicBezTo>
                      <a:pt x="64531" y="109559"/>
                      <a:pt x="82689" y="114276"/>
                      <a:pt x="101186" y="114572"/>
                    </a:cubicBezTo>
                    <a:cubicBezTo>
                      <a:pt x="121555" y="114572"/>
                      <a:pt x="138865" y="107763"/>
                      <a:pt x="147459" y="94522"/>
                    </a:cubicBezTo>
                    <a:cubicBezTo>
                      <a:pt x="162928" y="70528"/>
                      <a:pt x="143770" y="34372"/>
                      <a:pt x="104557" y="13747"/>
                    </a:cubicBezTo>
                    <a:close/>
                  </a:path>
                </a:pathLst>
              </a:custGeom>
              <a:solidFill>
                <a:schemeClr val="bg1"/>
              </a:solidFill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79" name="Freeform 878">
                <a:extLst>
                  <a:ext uri="{FF2B5EF4-FFF2-40B4-BE49-F238E27FC236}">
                    <a16:creationId xmlns:a16="http://schemas.microsoft.com/office/drawing/2014/main" xmlns="" id="{4DD83E7C-2247-BF38-4BBD-65E2B55C35E2}"/>
                  </a:ext>
                </a:extLst>
              </p:cNvPr>
              <p:cNvSpPr/>
              <p:nvPr/>
            </p:nvSpPr>
            <p:spPr>
              <a:xfrm>
                <a:off x="6874848" y="6034537"/>
                <a:ext cx="109030" cy="83342"/>
              </a:xfrm>
              <a:custGeom>
                <a:avLst/>
                <a:gdLst>
                  <a:gd name="connsiteX0" fmla="*/ 3073 w 101840"/>
                  <a:gd name="connsiteY0" fmla="*/ 18679 h 89298"/>
                  <a:gd name="connsiteX1" fmla="*/ 33625 w 101840"/>
                  <a:gd name="connsiteY1" fmla="*/ 80863 h 89298"/>
                  <a:gd name="connsiteX2" fmla="*/ 33625 w 101840"/>
                  <a:gd name="connsiteY2" fmla="*/ 80869 h 89298"/>
                  <a:gd name="connsiteX3" fmla="*/ 64684 w 101840"/>
                  <a:gd name="connsiteY3" fmla="*/ 89206 h 89298"/>
                  <a:gd name="connsiteX4" fmla="*/ 84467 w 101840"/>
                  <a:gd name="connsiteY4" fmla="*/ 84915 h 89298"/>
                  <a:gd name="connsiteX5" fmla="*/ 98800 w 101840"/>
                  <a:gd name="connsiteY5" fmla="*/ 70622 h 89298"/>
                  <a:gd name="connsiteX6" fmla="*/ 68248 w 101840"/>
                  <a:gd name="connsiteY6" fmla="*/ 8438 h 89298"/>
                  <a:gd name="connsiteX7" fmla="*/ 68248 w 101840"/>
                  <a:gd name="connsiteY7" fmla="*/ 8432 h 89298"/>
                  <a:gd name="connsiteX8" fmla="*/ 37189 w 101840"/>
                  <a:gd name="connsiteY8" fmla="*/ 95 h 89298"/>
                  <a:gd name="connsiteX9" fmla="*/ 17400 w 101840"/>
                  <a:gd name="connsiteY9" fmla="*/ 4374 h 89298"/>
                  <a:gd name="connsiteX10" fmla="*/ 3073 w 101840"/>
                  <a:gd name="connsiteY10" fmla="*/ 18679 h 8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840" h="89298">
                    <a:moveTo>
                      <a:pt x="3073" y="18679"/>
                    </a:moveTo>
                    <a:cubicBezTo>
                      <a:pt x="-6537" y="38666"/>
                      <a:pt x="7148" y="66541"/>
                      <a:pt x="33625" y="80863"/>
                    </a:cubicBezTo>
                    <a:lnTo>
                      <a:pt x="33625" y="80869"/>
                    </a:lnTo>
                    <a:cubicBezTo>
                      <a:pt x="43127" y="86171"/>
                      <a:pt x="53800" y="89035"/>
                      <a:pt x="64684" y="89206"/>
                    </a:cubicBezTo>
                    <a:cubicBezTo>
                      <a:pt x="71555" y="89700"/>
                      <a:pt x="78420" y="88211"/>
                      <a:pt x="84467" y="84915"/>
                    </a:cubicBezTo>
                    <a:cubicBezTo>
                      <a:pt x="90520" y="81619"/>
                      <a:pt x="95492" y="76657"/>
                      <a:pt x="98800" y="70622"/>
                    </a:cubicBezTo>
                    <a:cubicBezTo>
                      <a:pt x="108348" y="50635"/>
                      <a:pt x="94663" y="22760"/>
                      <a:pt x="68248" y="8438"/>
                    </a:cubicBezTo>
                    <a:lnTo>
                      <a:pt x="68248" y="8432"/>
                    </a:lnTo>
                    <a:cubicBezTo>
                      <a:pt x="58746" y="3130"/>
                      <a:pt x="48073" y="265"/>
                      <a:pt x="37189" y="95"/>
                    </a:cubicBezTo>
                    <a:cubicBezTo>
                      <a:pt x="30318" y="-405"/>
                      <a:pt x="23447" y="1078"/>
                      <a:pt x="17400" y="4374"/>
                    </a:cubicBezTo>
                    <a:cubicBezTo>
                      <a:pt x="11347" y="7670"/>
                      <a:pt x="6375" y="12638"/>
                      <a:pt x="3073" y="18679"/>
                    </a:cubicBezTo>
                    <a:close/>
                  </a:path>
                </a:pathLst>
              </a:custGeom>
              <a:solidFill>
                <a:schemeClr val="bg1"/>
              </a:solidFill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xmlns="" id="{0899C4D5-41ED-E302-6044-5DDD39BCAF2C}"/>
                  </a:ext>
                </a:extLst>
              </p:cNvPr>
              <p:cNvSpPr/>
              <p:nvPr/>
            </p:nvSpPr>
            <p:spPr>
              <a:xfrm>
                <a:off x="7017920" y="6486132"/>
                <a:ext cx="122678" cy="106946"/>
              </a:xfrm>
              <a:custGeom>
                <a:avLst/>
                <a:gdLst>
                  <a:gd name="connsiteX0" fmla="*/ 110855 w 114588"/>
                  <a:gd name="connsiteY0" fmla="*/ 3734 h 114588"/>
                  <a:gd name="connsiteX1" fmla="*/ 101847 w 114588"/>
                  <a:gd name="connsiteY1" fmla="*/ 0 h 114588"/>
                  <a:gd name="connsiteX2" fmla="*/ 92845 w 114588"/>
                  <a:gd name="connsiteY2" fmla="*/ 3734 h 114588"/>
                  <a:gd name="connsiteX3" fmla="*/ 3734 w 114588"/>
                  <a:gd name="connsiteY3" fmla="*/ 92845 h 114588"/>
                  <a:gd name="connsiteX4" fmla="*/ 3734 w 114588"/>
                  <a:gd name="connsiteY4" fmla="*/ 110855 h 114588"/>
                  <a:gd name="connsiteX5" fmla="*/ 21744 w 114588"/>
                  <a:gd name="connsiteY5" fmla="*/ 110855 h 114588"/>
                  <a:gd name="connsiteX6" fmla="*/ 110855 w 114588"/>
                  <a:gd name="connsiteY6" fmla="*/ 21744 h 114588"/>
                  <a:gd name="connsiteX7" fmla="*/ 114589 w 114588"/>
                  <a:gd name="connsiteY7" fmla="*/ 12742 h 114588"/>
                  <a:gd name="connsiteX8" fmla="*/ 110855 w 114588"/>
                  <a:gd name="connsiteY8" fmla="*/ 3734 h 114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588" h="114588">
                    <a:moveTo>
                      <a:pt x="110855" y="3734"/>
                    </a:moveTo>
                    <a:cubicBezTo>
                      <a:pt x="108468" y="1341"/>
                      <a:pt x="105228" y="0"/>
                      <a:pt x="101847" y="0"/>
                    </a:cubicBezTo>
                    <a:cubicBezTo>
                      <a:pt x="98471" y="0"/>
                      <a:pt x="95232" y="1341"/>
                      <a:pt x="92845" y="3734"/>
                    </a:cubicBezTo>
                    <a:lnTo>
                      <a:pt x="3734" y="92845"/>
                    </a:lnTo>
                    <a:cubicBezTo>
                      <a:pt x="-1245" y="97818"/>
                      <a:pt x="-1245" y="105882"/>
                      <a:pt x="3734" y="110855"/>
                    </a:cubicBezTo>
                    <a:cubicBezTo>
                      <a:pt x="8707" y="115833"/>
                      <a:pt x="16771" y="115833"/>
                      <a:pt x="21744" y="110855"/>
                    </a:cubicBezTo>
                    <a:lnTo>
                      <a:pt x="110855" y="21744"/>
                    </a:lnTo>
                    <a:cubicBezTo>
                      <a:pt x="113247" y="19357"/>
                      <a:pt x="114589" y="16117"/>
                      <a:pt x="114589" y="12742"/>
                    </a:cubicBezTo>
                    <a:cubicBezTo>
                      <a:pt x="114589" y="9360"/>
                      <a:pt x="113247" y="6121"/>
                      <a:pt x="110855" y="37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xmlns="" id="{5BA86E8F-7617-E483-0A40-E9CBABD87A18}"/>
                  </a:ext>
                </a:extLst>
              </p:cNvPr>
              <p:cNvSpPr/>
              <p:nvPr/>
            </p:nvSpPr>
            <p:spPr>
              <a:xfrm>
                <a:off x="7011142" y="5915820"/>
                <a:ext cx="326950" cy="463415"/>
              </a:xfrm>
              <a:custGeom>
                <a:avLst/>
                <a:gdLst>
                  <a:gd name="connsiteX0" fmla="*/ 147942 w 305389"/>
                  <a:gd name="connsiteY0" fmla="*/ 0 h 496531"/>
                  <a:gd name="connsiteX1" fmla="*/ 137246 w 305389"/>
                  <a:gd name="connsiteY1" fmla="*/ 19095 h 496531"/>
                  <a:gd name="connsiteX2" fmla="*/ 652 w 305389"/>
                  <a:gd name="connsiteY2" fmla="*/ 371015 h 496531"/>
                  <a:gd name="connsiteX3" fmla="*/ 153414 w 305389"/>
                  <a:gd name="connsiteY3" fmla="*/ 496531 h 496531"/>
                  <a:gd name="connsiteX4" fmla="*/ 294525 w 305389"/>
                  <a:gd name="connsiteY4" fmla="*/ 409205 h 496531"/>
                  <a:gd name="connsiteX5" fmla="*/ 158444 w 305389"/>
                  <a:gd name="connsiteY5" fmla="*/ 19095 h 496531"/>
                  <a:gd name="connsiteX6" fmla="*/ 147941 w 305389"/>
                  <a:gd name="connsiteY6" fmla="*/ 0 h 496531"/>
                  <a:gd name="connsiteX7" fmla="*/ 125346 w 305389"/>
                  <a:gd name="connsiteY7" fmla="*/ 274215 h 496531"/>
                  <a:gd name="connsiteX8" fmla="*/ 108859 w 305389"/>
                  <a:gd name="connsiteY8" fmla="*/ 389803 h 496531"/>
                  <a:gd name="connsiteX9" fmla="*/ 101954 w 305389"/>
                  <a:gd name="connsiteY9" fmla="*/ 406448 h 496531"/>
                  <a:gd name="connsiteX10" fmla="*/ 85309 w 305389"/>
                  <a:gd name="connsiteY10" fmla="*/ 399538 h 496531"/>
                  <a:gd name="connsiteX11" fmla="*/ 103892 w 305389"/>
                  <a:gd name="connsiteY11" fmla="*/ 260460 h 496531"/>
                  <a:gd name="connsiteX12" fmla="*/ 121220 w 305389"/>
                  <a:gd name="connsiteY12" fmla="*/ 256960 h 496531"/>
                  <a:gd name="connsiteX13" fmla="*/ 125346 w 305389"/>
                  <a:gd name="connsiteY13" fmla="*/ 274145 h 49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5389" h="496531">
                    <a:moveTo>
                      <a:pt x="147942" y="0"/>
                    </a:moveTo>
                    <a:cubicBezTo>
                      <a:pt x="144378" y="0"/>
                      <a:pt x="140747" y="6365"/>
                      <a:pt x="137246" y="19095"/>
                    </a:cubicBezTo>
                    <a:cubicBezTo>
                      <a:pt x="105421" y="133667"/>
                      <a:pt x="-9667" y="245255"/>
                      <a:pt x="652" y="371015"/>
                    </a:cubicBezTo>
                    <a:cubicBezTo>
                      <a:pt x="7529" y="453761"/>
                      <a:pt x="80790" y="496531"/>
                      <a:pt x="153414" y="496531"/>
                    </a:cubicBezTo>
                    <a:cubicBezTo>
                      <a:pt x="212990" y="496531"/>
                      <a:pt x="272248" y="467888"/>
                      <a:pt x="294525" y="409205"/>
                    </a:cubicBezTo>
                    <a:cubicBezTo>
                      <a:pt x="347548" y="269934"/>
                      <a:pt x="190967" y="145567"/>
                      <a:pt x="158444" y="19095"/>
                    </a:cubicBezTo>
                    <a:cubicBezTo>
                      <a:pt x="155130" y="6365"/>
                      <a:pt x="151567" y="0"/>
                      <a:pt x="147941" y="0"/>
                    </a:cubicBezTo>
                    <a:close/>
                    <a:moveTo>
                      <a:pt x="125346" y="274215"/>
                    </a:moveTo>
                    <a:cubicBezTo>
                      <a:pt x="124903" y="274976"/>
                      <a:pt x="86643" y="336274"/>
                      <a:pt x="108859" y="389803"/>
                    </a:cubicBezTo>
                    <a:cubicBezTo>
                      <a:pt x="111548" y="396305"/>
                      <a:pt x="108456" y="403755"/>
                      <a:pt x="101954" y="406448"/>
                    </a:cubicBezTo>
                    <a:cubicBezTo>
                      <a:pt x="95447" y="409136"/>
                      <a:pt x="87997" y="406045"/>
                      <a:pt x="85309" y="399538"/>
                    </a:cubicBezTo>
                    <a:cubicBezTo>
                      <a:pt x="57940" y="333534"/>
                      <a:pt x="101858" y="263456"/>
                      <a:pt x="103892" y="260460"/>
                    </a:cubicBezTo>
                    <a:cubicBezTo>
                      <a:pt x="107785" y="254823"/>
                      <a:pt x="115446" y="253271"/>
                      <a:pt x="121220" y="256960"/>
                    </a:cubicBezTo>
                    <a:cubicBezTo>
                      <a:pt x="127000" y="260642"/>
                      <a:pt x="128818" y="268241"/>
                      <a:pt x="125346" y="274145"/>
                    </a:cubicBezTo>
                    <a:close/>
                  </a:path>
                </a:pathLst>
              </a:custGeom>
              <a:solidFill>
                <a:schemeClr val="bg1"/>
              </a:solidFill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xmlns="" id="{C6BFE8E6-A4C4-A6A0-A18D-4A5D4461A0FA}"/>
                  </a:ext>
                </a:extLst>
              </p:cNvPr>
              <p:cNvSpPr/>
              <p:nvPr/>
            </p:nvSpPr>
            <p:spPr>
              <a:xfrm>
                <a:off x="7515421" y="6438588"/>
                <a:ext cx="190805" cy="166335"/>
              </a:xfrm>
              <a:custGeom>
                <a:avLst/>
                <a:gdLst>
                  <a:gd name="connsiteX0" fmla="*/ 89111 w 178222"/>
                  <a:gd name="connsiteY0" fmla="*/ 0 h 178222"/>
                  <a:gd name="connsiteX1" fmla="*/ 26102 w 178222"/>
                  <a:gd name="connsiteY1" fmla="*/ 26102 h 178222"/>
                  <a:gd name="connsiteX2" fmla="*/ 0 w 178222"/>
                  <a:gd name="connsiteY2" fmla="*/ 89111 h 178222"/>
                  <a:gd name="connsiteX3" fmla="*/ 26102 w 178222"/>
                  <a:gd name="connsiteY3" fmla="*/ 152120 h 178222"/>
                  <a:gd name="connsiteX4" fmla="*/ 89111 w 178222"/>
                  <a:gd name="connsiteY4" fmla="*/ 178222 h 178222"/>
                  <a:gd name="connsiteX5" fmla="*/ 152120 w 178222"/>
                  <a:gd name="connsiteY5" fmla="*/ 152120 h 178222"/>
                  <a:gd name="connsiteX6" fmla="*/ 178222 w 178222"/>
                  <a:gd name="connsiteY6" fmla="*/ 89111 h 178222"/>
                  <a:gd name="connsiteX7" fmla="*/ 152120 w 178222"/>
                  <a:gd name="connsiteY7" fmla="*/ 26102 h 178222"/>
                  <a:gd name="connsiteX8" fmla="*/ 89111 w 178222"/>
                  <a:gd name="connsiteY8" fmla="*/ 0 h 178222"/>
                  <a:gd name="connsiteX9" fmla="*/ 89111 w 178222"/>
                  <a:gd name="connsiteY9" fmla="*/ 120936 h 178222"/>
                  <a:gd name="connsiteX10" fmla="*/ 66606 w 178222"/>
                  <a:gd name="connsiteY10" fmla="*/ 111616 h 178222"/>
                  <a:gd name="connsiteX11" fmla="*/ 57285 w 178222"/>
                  <a:gd name="connsiteY11" fmla="*/ 89111 h 178222"/>
                  <a:gd name="connsiteX12" fmla="*/ 66606 w 178222"/>
                  <a:gd name="connsiteY12" fmla="*/ 66605 h 178222"/>
                  <a:gd name="connsiteX13" fmla="*/ 89111 w 178222"/>
                  <a:gd name="connsiteY13" fmla="*/ 57285 h 178222"/>
                  <a:gd name="connsiteX14" fmla="*/ 111616 w 178222"/>
                  <a:gd name="connsiteY14" fmla="*/ 66605 h 178222"/>
                  <a:gd name="connsiteX15" fmla="*/ 120937 w 178222"/>
                  <a:gd name="connsiteY15" fmla="*/ 89111 h 178222"/>
                  <a:gd name="connsiteX16" fmla="*/ 111616 w 178222"/>
                  <a:gd name="connsiteY16" fmla="*/ 111616 h 178222"/>
                  <a:gd name="connsiteX17" fmla="*/ 89111 w 178222"/>
                  <a:gd name="connsiteY17" fmla="*/ 120936 h 178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8222" h="178222">
                    <a:moveTo>
                      <a:pt x="89111" y="0"/>
                    </a:moveTo>
                    <a:cubicBezTo>
                      <a:pt x="65475" y="0"/>
                      <a:pt x="42811" y="9388"/>
                      <a:pt x="26102" y="26102"/>
                    </a:cubicBezTo>
                    <a:cubicBezTo>
                      <a:pt x="9388" y="42810"/>
                      <a:pt x="0" y="65474"/>
                      <a:pt x="0" y="89111"/>
                    </a:cubicBezTo>
                    <a:cubicBezTo>
                      <a:pt x="0" y="112748"/>
                      <a:pt x="9388" y="135411"/>
                      <a:pt x="26102" y="152120"/>
                    </a:cubicBezTo>
                    <a:cubicBezTo>
                      <a:pt x="42810" y="168834"/>
                      <a:pt x="65474" y="178222"/>
                      <a:pt x="89111" y="178222"/>
                    </a:cubicBezTo>
                    <a:cubicBezTo>
                      <a:pt x="112748" y="178222"/>
                      <a:pt x="135411" y="168834"/>
                      <a:pt x="152120" y="152120"/>
                    </a:cubicBezTo>
                    <a:cubicBezTo>
                      <a:pt x="168834" y="135412"/>
                      <a:pt x="178222" y="112748"/>
                      <a:pt x="178222" y="89111"/>
                    </a:cubicBezTo>
                    <a:cubicBezTo>
                      <a:pt x="178222" y="65474"/>
                      <a:pt x="168834" y="42811"/>
                      <a:pt x="152120" y="26102"/>
                    </a:cubicBezTo>
                    <a:cubicBezTo>
                      <a:pt x="135412" y="9388"/>
                      <a:pt x="112748" y="0"/>
                      <a:pt x="89111" y="0"/>
                    </a:cubicBezTo>
                    <a:close/>
                    <a:moveTo>
                      <a:pt x="89111" y="120936"/>
                    </a:moveTo>
                    <a:cubicBezTo>
                      <a:pt x="80672" y="120936"/>
                      <a:pt x="72573" y="117583"/>
                      <a:pt x="66606" y="111616"/>
                    </a:cubicBezTo>
                    <a:cubicBezTo>
                      <a:pt x="60638" y="105649"/>
                      <a:pt x="57285" y="97551"/>
                      <a:pt x="57285" y="89111"/>
                    </a:cubicBezTo>
                    <a:cubicBezTo>
                      <a:pt x="57285" y="80671"/>
                      <a:pt x="60638" y="72573"/>
                      <a:pt x="66606" y="66605"/>
                    </a:cubicBezTo>
                    <a:cubicBezTo>
                      <a:pt x="72573" y="60637"/>
                      <a:pt x="80671" y="57285"/>
                      <a:pt x="89111" y="57285"/>
                    </a:cubicBezTo>
                    <a:cubicBezTo>
                      <a:pt x="97551" y="57285"/>
                      <a:pt x="105649" y="60638"/>
                      <a:pt x="111616" y="66605"/>
                    </a:cubicBezTo>
                    <a:cubicBezTo>
                      <a:pt x="117584" y="72572"/>
                      <a:pt x="120937" y="80671"/>
                      <a:pt x="120937" y="89111"/>
                    </a:cubicBezTo>
                    <a:cubicBezTo>
                      <a:pt x="120937" y="97551"/>
                      <a:pt x="117584" y="105648"/>
                      <a:pt x="111616" y="111616"/>
                    </a:cubicBezTo>
                    <a:cubicBezTo>
                      <a:pt x="105649" y="117584"/>
                      <a:pt x="97551" y="120936"/>
                      <a:pt x="89111" y="120936"/>
                    </a:cubicBezTo>
                    <a:close/>
                  </a:path>
                </a:pathLst>
              </a:custGeom>
              <a:solidFill>
                <a:schemeClr val="bg1"/>
              </a:solidFill>
              <a:ln w="1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4C4169FF-2F22-8A4E-0D84-076798A60B51}"/>
              </a:ext>
            </a:extLst>
          </p:cNvPr>
          <p:cNvGrpSpPr/>
          <p:nvPr/>
        </p:nvGrpSpPr>
        <p:grpSpPr>
          <a:xfrm>
            <a:off x="295942" y="5653956"/>
            <a:ext cx="1065537" cy="1032904"/>
            <a:chOff x="108970" y="5602182"/>
            <a:chExt cx="1065537" cy="1032904"/>
          </a:xfrm>
        </p:grpSpPr>
        <p:sp>
          <p:nvSpPr>
            <p:cNvPr id="662" name="Oval 661">
              <a:extLst>
                <a:ext uri="{FF2B5EF4-FFF2-40B4-BE49-F238E27FC236}">
                  <a16:creationId xmlns:a16="http://schemas.microsoft.com/office/drawing/2014/main" xmlns="" id="{F9DEA69E-D39C-DC7C-6850-86AEEDF434FB}"/>
                </a:ext>
              </a:extLst>
            </p:cNvPr>
            <p:cNvSpPr/>
            <p:nvPr/>
          </p:nvSpPr>
          <p:spPr>
            <a:xfrm>
              <a:off x="108970" y="5602182"/>
              <a:ext cx="1065537" cy="1032904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/>
            </a:p>
          </p:txBody>
        </p:sp>
        <p:grpSp>
          <p:nvGrpSpPr>
            <p:cNvPr id="916" name="Group 915">
              <a:extLst>
                <a:ext uri="{FF2B5EF4-FFF2-40B4-BE49-F238E27FC236}">
                  <a16:creationId xmlns:a16="http://schemas.microsoft.com/office/drawing/2014/main" xmlns="" id="{61884CFF-5915-71DA-B2D8-AB185A9BB523}"/>
                </a:ext>
              </a:extLst>
            </p:cNvPr>
            <p:cNvGrpSpPr/>
            <p:nvPr/>
          </p:nvGrpSpPr>
          <p:grpSpPr>
            <a:xfrm>
              <a:off x="285857" y="5705784"/>
              <a:ext cx="662713" cy="860376"/>
              <a:chOff x="7352474" y="1913508"/>
              <a:chExt cx="1147913" cy="1699746"/>
            </a:xfrm>
          </p:grpSpPr>
          <p:grpSp>
            <p:nvGrpSpPr>
              <p:cNvPr id="663" name="Group 662">
                <a:extLst>
                  <a:ext uri="{FF2B5EF4-FFF2-40B4-BE49-F238E27FC236}">
                    <a16:creationId xmlns:a16="http://schemas.microsoft.com/office/drawing/2014/main" xmlns="" id="{7C69BF85-63EA-EF68-DCD6-C651F6F44447}"/>
                  </a:ext>
                </a:extLst>
              </p:cNvPr>
              <p:cNvGrpSpPr/>
              <p:nvPr/>
            </p:nvGrpSpPr>
            <p:grpSpPr>
              <a:xfrm>
                <a:off x="7352474" y="1913508"/>
                <a:ext cx="1147913" cy="709693"/>
                <a:chOff x="2863968" y="1641408"/>
                <a:chExt cx="2230495" cy="1378998"/>
              </a:xfrm>
              <a:solidFill>
                <a:schemeClr val="bg1"/>
              </a:solidFill>
            </p:grpSpPr>
            <p:sp>
              <p:nvSpPr>
                <p:cNvPr id="664" name="Freeform 663">
                  <a:extLst>
                    <a:ext uri="{FF2B5EF4-FFF2-40B4-BE49-F238E27FC236}">
                      <a16:creationId xmlns:a16="http://schemas.microsoft.com/office/drawing/2014/main" xmlns="" id="{CACAE1C4-BB2E-02EC-3F89-1B6FAEAA0CD8}"/>
                    </a:ext>
                  </a:extLst>
                </p:cNvPr>
                <p:cNvSpPr/>
                <p:nvPr/>
              </p:nvSpPr>
              <p:spPr>
                <a:xfrm>
                  <a:off x="2863968" y="2148997"/>
                  <a:ext cx="1180292" cy="825486"/>
                </a:xfrm>
                <a:custGeom>
                  <a:avLst/>
                  <a:gdLst>
                    <a:gd name="connsiteX0" fmla="*/ 497884 w 1180291"/>
                    <a:gd name="connsiteY0" fmla="*/ 0 h 825487"/>
                    <a:gd name="connsiteX1" fmla="*/ 415564 w 1180291"/>
                    <a:gd name="connsiteY1" fmla="*/ 576304 h 825487"/>
                    <a:gd name="connsiteX2" fmla="*/ 298571 w 1180291"/>
                    <a:gd name="connsiteY2" fmla="*/ 371584 h 825487"/>
                    <a:gd name="connsiteX3" fmla="*/ 0 w 1180291"/>
                    <a:gd name="connsiteY3" fmla="*/ 371584 h 825487"/>
                    <a:gd name="connsiteX4" fmla="*/ 89003 w 1180291"/>
                    <a:gd name="connsiteY4" fmla="*/ 453903 h 825487"/>
                    <a:gd name="connsiteX5" fmla="*/ 250820 w 1180291"/>
                    <a:gd name="connsiteY5" fmla="*/ 453903 h 825487"/>
                    <a:gd name="connsiteX6" fmla="*/ 463146 w 1180291"/>
                    <a:gd name="connsiteY6" fmla="*/ 825487 h 825487"/>
                    <a:gd name="connsiteX7" fmla="*/ 545466 w 1180291"/>
                    <a:gd name="connsiteY7" fmla="*/ 249183 h 825487"/>
                    <a:gd name="connsiteX8" fmla="*/ 662459 w 1180291"/>
                    <a:gd name="connsiteY8" fmla="*/ 453903 h 825487"/>
                    <a:gd name="connsiteX9" fmla="*/ 1180292 w 1180291"/>
                    <a:gd name="connsiteY9" fmla="*/ 453920 h 825487"/>
                    <a:gd name="connsiteX10" fmla="*/ 1180292 w 1180291"/>
                    <a:gd name="connsiteY10" fmla="*/ 371600 h 825487"/>
                    <a:gd name="connsiteX11" fmla="*/ 710200 w 1180291"/>
                    <a:gd name="connsiteY11" fmla="*/ 371584 h 825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80291" h="825487">
                      <a:moveTo>
                        <a:pt x="497884" y="0"/>
                      </a:moveTo>
                      <a:lnTo>
                        <a:pt x="415564" y="576304"/>
                      </a:lnTo>
                      <a:lnTo>
                        <a:pt x="298571" y="371584"/>
                      </a:lnTo>
                      <a:lnTo>
                        <a:pt x="0" y="371584"/>
                      </a:lnTo>
                      <a:cubicBezTo>
                        <a:pt x="33343" y="394962"/>
                        <a:pt x="63236" y="422634"/>
                        <a:pt x="89003" y="453903"/>
                      </a:cubicBezTo>
                      <a:lnTo>
                        <a:pt x="250820" y="453903"/>
                      </a:lnTo>
                      <a:lnTo>
                        <a:pt x="463146" y="825487"/>
                      </a:lnTo>
                      <a:lnTo>
                        <a:pt x="545466" y="249183"/>
                      </a:lnTo>
                      <a:lnTo>
                        <a:pt x="662459" y="453903"/>
                      </a:lnTo>
                      <a:lnTo>
                        <a:pt x="1180292" y="453920"/>
                      </a:lnTo>
                      <a:lnTo>
                        <a:pt x="1180292" y="371600"/>
                      </a:lnTo>
                      <a:lnTo>
                        <a:pt x="710200" y="371584"/>
                      </a:lnTo>
                      <a:close/>
                    </a:path>
                  </a:pathLst>
                </a:custGeom>
                <a:grpFill/>
                <a:ln w="4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665" name="Freeform 664">
                  <a:extLst>
                    <a:ext uri="{FF2B5EF4-FFF2-40B4-BE49-F238E27FC236}">
                      <a16:creationId xmlns:a16="http://schemas.microsoft.com/office/drawing/2014/main" xmlns="" id="{6FF6DAB1-69CC-5CEE-871E-05C714593D46}"/>
                    </a:ext>
                  </a:extLst>
                </p:cNvPr>
                <p:cNvSpPr/>
                <p:nvPr/>
              </p:nvSpPr>
              <p:spPr>
                <a:xfrm>
                  <a:off x="4158770" y="1641408"/>
                  <a:ext cx="893345" cy="720362"/>
                </a:xfrm>
                <a:custGeom>
                  <a:avLst/>
                  <a:gdLst>
                    <a:gd name="connsiteX0" fmla="*/ 38689 w 893346"/>
                    <a:gd name="connsiteY0" fmla="*/ 687759 h 720361"/>
                    <a:gd name="connsiteX1" fmla="*/ 120574 w 893346"/>
                    <a:gd name="connsiteY1" fmla="*/ 720361 h 720361"/>
                    <a:gd name="connsiteX2" fmla="*/ 202407 w 893346"/>
                    <a:gd name="connsiteY2" fmla="*/ 687759 h 720361"/>
                    <a:gd name="connsiteX3" fmla="*/ 334463 w 893346"/>
                    <a:gd name="connsiteY3" fmla="*/ 638040 h 720361"/>
                    <a:gd name="connsiteX4" fmla="*/ 466554 w 893346"/>
                    <a:gd name="connsiteY4" fmla="*/ 687759 h 720361"/>
                    <a:gd name="connsiteX5" fmla="*/ 548473 w 893346"/>
                    <a:gd name="connsiteY5" fmla="*/ 720361 h 720361"/>
                    <a:gd name="connsiteX6" fmla="*/ 630474 w 893346"/>
                    <a:gd name="connsiteY6" fmla="*/ 687726 h 720361"/>
                    <a:gd name="connsiteX7" fmla="*/ 762651 w 893346"/>
                    <a:gd name="connsiteY7" fmla="*/ 638041 h 720361"/>
                    <a:gd name="connsiteX8" fmla="*/ 893347 w 893346"/>
                    <a:gd name="connsiteY8" fmla="*/ 686567 h 720361"/>
                    <a:gd name="connsiteX9" fmla="*/ 441740 w 893346"/>
                    <a:gd name="connsiteY9" fmla="*/ 0 h 720361"/>
                    <a:gd name="connsiteX10" fmla="*/ 0 w 893346"/>
                    <a:gd name="connsiteY10" fmla="*/ 661403 h 720361"/>
                    <a:gd name="connsiteX11" fmla="*/ 38695 w 893346"/>
                    <a:gd name="connsiteY11" fmla="*/ 687795 h 720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93346" h="720361">
                      <a:moveTo>
                        <a:pt x="38689" y="687759"/>
                      </a:moveTo>
                      <a:cubicBezTo>
                        <a:pt x="63313" y="706694"/>
                        <a:pt x="81087" y="720361"/>
                        <a:pt x="120574" y="720361"/>
                      </a:cubicBezTo>
                      <a:cubicBezTo>
                        <a:pt x="160009" y="720361"/>
                        <a:pt x="177799" y="706661"/>
                        <a:pt x="202407" y="687759"/>
                      </a:cubicBezTo>
                      <a:cubicBezTo>
                        <a:pt x="231188" y="665609"/>
                        <a:pt x="266953" y="638040"/>
                        <a:pt x="334463" y="638040"/>
                      </a:cubicBezTo>
                      <a:cubicBezTo>
                        <a:pt x="401974" y="638040"/>
                        <a:pt x="437788" y="665576"/>
                        <a:pt x="466554" y="687759"/>
                      </a:cubicBezTo>
                      <a:cubicBezTo>
                        <a:pt x="491178" y="706694"/>
                        <a:pt x="508952" y="720361"/>
                        <a:pt x="548473" y="720361"/>
                      </a:cubicBezTo>
                      <a:cubicBezTo>
                        <a:pt x="588027" y="720361"/>
                        <a:pt x="605849" y="706661"/>
                        <a:pt x="630474" y="687726"/>
                      </a:cubicBezTo>
                      <a:cubicBezTo>
                        <a:pt x="659290" y="665576"/>
                        <a:pt x="695107" y="638041"/>
                        <a:pt x="762651" y="638041"/>
                      </a:cubicBezTo>
                      <a:cubicBezTo>
                        <a:pt x="829085" y="638041"/>
                        <a:pt x="864783" y="664668"/>
                        <a:pt x="893347" y="686567"/>
                      </a:cubicBezTo>
                      <a:cubicBezTo>
                        <a:pt x="791098" y="412332"/>
                        <a:pt x="530648" y="101257"/>
                        <a:pt x="441740" y="0"/>
                      </a:cubicBezTo>
                      <a:cubicBezTo>
                        <a:pt x="355546" y="98176"/>
                        <a:pt x="108259" y="393533"/>
                        <a:pt x="0" y="661403"/>
                      </a:cubicBezTo>
                      <a:cubicBezTo>
                        <a:pt x="14778" y="669684"/>
                        <a:pt x="27250" y="678992"/>
                        <a:pt x="38695" y="687795"/>
                      </a:cubicBezTo>
                      <a:close/>
                    </a:path>
                  </a:pathLst>
                </a:custGeom>
                <a:grpFill/>
                <a:ln w="4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671" name="Freeform 670">
                  <a:extLst>
                    <a:ext uri="{FF2B5EF4-FFF2-40B4-BE49-F238E27FC236}">
                      <a16:creationId xmlns:a16="http://schemas.microsoft.com/office/drawing/2014/main" xmlns="" id="{C40E9AA9-FE27-892E-4C5D-C2A66CD9C6A9}"/>
                    </a:ext>
                  </a:extLst>
                </p:cNvPr>
                <p:cNvSpPr/>
                <p:nvPr/>
              </p:nvSpPr>
              <p:spPr>
                <a:xfrm>
                  <a:off x="4106538" y="2361783"/>
                  <a:ext cx="987925" cy="658623"/>
                </a:xfrm>
                <a:custGeom>
                  <a:avLst/>
                  <a:gdLst>
                    <a:gd name="connsiteX0" fmla="*/ 814885 w 987924"/>
                    <a:gd name="connsiteY0" fmla="*/ 2 h 658623"/>
                    <a:gd name="connsiteX1" fmla="*/ 732884 w 987924"/>
                    <a:gd name="connsiteY1" fmla="*/ 32638 h 658623"/>
                    <a:gd name="connsiteX2" fmla="*/ 600707 w 987924"/>
                    <a:gd name="connsiteY2" fmla="*/ 82322 h 658623"/>
                    <a:gd name="connsiteX3" fmla="*/ 468564 w 987924"/>
                    <a:gd name="connsiteY3" fmla="*/ 32603 h 658623"/>
                    <a:gd name="connsiteX4" fmla="*/ 386645 w 987924"/>
                    <a:gd name="connsiteY4" fmla="*/ 1 h 658623"/>
                    <a:gd name="connsiteX5" fmla="*/ 304812 w 987924"/>
                    <a:gd name="connsiteY5" fmla="*/ 32603 h 658623"/>
                    <a:gd name="connsiteX6" fmla="*/ 172755 w 987924"/>
                    <a:gd name="connsiteY6" fmla="*/ 82322 h 658623"/>
                    <a:gd name="connsiteX7" fmla="*/ 40664 w 987924"/>
                    <a:gd name="connsiteY7" fmla="*/ 32603 h 658623"/>
                    <a:gd name="connsiteX8" fmla="*/ 24287 w 987924"/>
                    <a:gd name="connsiteY8" fmla="*/ 20501 h 658623"/>
                    <a:gd name="connsiteX9" fmla="*/ 0 w 987924"/>
                    <a:gd name="connsiteY9" fmla="*/ 164661 h 658623"/>
                    <a:gd name="connsiteX10" fmla="*/ 493962 w 987924"/>
                    <a:gd name="connsiteY10" fmla="*/ 658624 h 658623"/>
                    <a:gd name="connsiteX11" fmla="*/ 987925 w 987924"/>
                    <a:gd name="connsiteY11" fmla="*/ 164661 h 658623"/>
                    <a:gd name="connsiteX12" fmla="*/ 977338 w 987924"/>
                    <a:gd name="connsiteY12" fmla="*/ 75572 h 658623"/>
                    <a:gd name="connsiteX13" fmla="*/ 896901 w 987924"/>
                    <a:gd name="connsiteY13" fmla="*/ 32636 h 658623"/>
                    <a:gd name="connsiteX14" fmla="*/ 814883 w 987924"/>
                    <a:gd name="connsiteY14" fmla="*/ 0 h 658623"/>
                    <a:gd name="connsiteX15" fmla="*/ 205791 w 987924"/>
                    <a:gd name="connsiteY15" fmla="*/ 370474 h 658623"/>
                    <a:gd name="connsiteX16" fmla="*/ 123471 w 987924"/>
                    <a:gd name="connsiteY16" fmla="*/ 288154 h 658623"/>
                    <a:gd name="connsiteX17" fmla="*/ 205791 w 987924"/>
                    <a:gd name="connsiteY17" fmla="*/ 205834 h 658623"/>
                    <a:gd name="connsiteX18" fmla="*/ 288111 w 987924"/>
                    <a:gd name="connsiteY18" fmla="*/ 288154 h 658623"/>
                    <a:gd name="connsiteX19" fmla="*/ 205791 w 987924"/>
                    <a:gd name="connsiteY19" fmla="*/ 370474 h 658623"/>
                    <a:gd name="connsiteX20" fmla="*/ 658604 w 987924"/>
                    <a:gd name="connsiteY20" fmla="*/ 535135 h 658623"/>
                    <a:gd name="connsiteX21" fmla="*/ 535114 w 987924"/>
                    <a:gd name="connsiteY21" fmla="*/ 411644 h 658623"/>
                    <a:gd name="connsiteX22" fmla="*/ 658604 w 987924"/>
                    <a:gd name="connsiteY22" fmla="*/ 288154 h 658623"/>
                    <a:gd name="connsiteX23" fmla="*/ 782095 w 987924"/>
                    <a:gd name="connsiteY23" fmla="*/ 411644 h 658623"/>
                    <a:gd name="connsiteX24" fmla="*/ 658604 w 987924"/>
                    <a:gd name="connsiteY24" fmla="*/ 535135 h 65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987924" h="658623">
                      <a:moveTo>
                        <a:pt x="814885" y="2"/>
                      </a:moveTo>
                      <a:cubicBezTo>
                        <a:pt x="775331" y="2"/>
                        <a:pt x="757509" y="13702"/>
                        <a:pt x="732884" y="32638"/>
                      </a:cubicBezTo>
                      <a:cubicBezTo>
                        <a:pt x="704069" y="54787"/>
                        <a:pt x="668252" y="82322"/>
                        <a:pt x="600707" y="82322"/>
                      </a:cubicBezTo>
                      <a:cubicBezTo>
                        <a:pt x="533196" y="82322"/>
                        <a:pt x="497347" y="54787"/>
                        <a:pt x="468564" y="32603"/>
                      </a:cubicBezTo>
                      <a:cubicBezTo>
                        <a:pt x="443940" y="13668"/>
                        <a:pt x="426166" y="1"/>
                        <a:pt x="386645" y="1"/>
                      </a:cubicBezTo>
                      <a:cubicBezTo>
                        <a:pt x="347209" y="1"/>
                        <a:pt x="329420" y="13702"/>
                        <a:pt x="304812" y="32603"/>
                      </a:cubicBezTo>
                      <a:cubicBezTo>
                        <a:pt x="276030" y="54753"/>
                        <a:pt x="240266" y="82322"/>
                        <a:pt x="172755" y="82322"/>
                      </a:cubicBezTo>
                      <a:cubicBezTo>
                        <a:pt x="105245" y="82322"/>
                        <a:pt x="69430" y="54787"/>
                        <a:pt x="40664" y="32603"/>
                      </a:cubicBezTo>
                      <a:cubicBezTo>
                        <a:pt x="34908" y="28193"/>
                        <a:pt x="29589" y="24204"/>
                        <a:pt x="24287" y="20501"/>
                      </a:cubicBezTo>
                      <a:cubicBezTo>
                        <a:pt x="9341" y="70927"/>
                        <a:pt x="0" y="119673"/>
                        <a:pt x="0" y="164661"/>
                      </a:cubicBezTo>
                      <a:cubicBezTo>
                        <a:pt x="0" y="437043"/>
                        <a:pt x="221585" y="658624"/>
                        <a:pt x="493962" y="658624"/>
                      </a:cubicBezTo>
                      <a:cubicBezTo>
                        <a:pt x="766344" y="658624"/>
                        <a:pt x="987925" y="437039"/>
                        <a:pt x="987925" y="164661"/>
                      </a:cubicBezTo>
                      <a:cubicBezTo>
                        <a:pt x="987925" y="136334"/>
                        <a:pt x="983599" y="106290"/>
                        <a:pt x="977338" y="75572"/>
                      </a:cubicBezTo>
                      <a:cubicBezTo>
                        <a:pt x="941403" y="66063"/>
                        <a:pt x="916946" y="48070"/>
                        <a:pt x="896901" y="32636"/>
                      </a:cubicBezTo>
                      <a:cubicBezTo>
                        <a:pt x="872260" y="13701"/>
                        <a:pt x="854436" y="0"/>
                        <a:pt x="814883" y="0"/>
                      </a:cubicBezTo>
                      <a:close/>
                      <a:moveTo>
                        <a:pt x="205791" y="370474"/>
                      </a:moveTo>
                      <a:cubicBezTo>
                        <a:pt x="160294" y="370474"/>
                        <a:pt x="123471" y="333630"/>
                        <a:pt x="123471" y="288154"/>
                      </a:cubicBezTo>
                      <a:cubicBezTo>
                        <a:pt x="123471" y="242657"/>
                        <a:pt x="160315" y="205834"/>
                        <a:pt x="205791" y="205834"/>
                      </a:cubicBezTo>
                      <a:cubicBezTo>
                        <a:pt x="251288" y="205834"/>
                        <a:pt x="288111" y="242678"/>
                        <a:pt x="288111" y="288154"/>
                      </a:cubicBezTo>
                      <a:cubicBezTo>
                        <a:pt x="288128" y="333633"/>
                        <a:pt x="251284" y="370474"/>
                        <a:pt x="205791" y="370474"/>
                      </a:cubicBezTo>
                      <a:close/>
                      <a:moveTo>
                        <a:pt x="658604" y="535135"/>
                      </a:moveTo>
                      <a:cubicBezTo>
                        <a:pt x="590387" y="535135"/>
                        <a:pt x="535114" y="479844"/>
                        <a:pt x="535114" y="411644"/>
                      </a:cubicBezTo>
                      <a:cubicBezTo>
                        <a:pt x="535114" y="343427"/>
                        <a:pt x="590404" y="288154"/>
                        <a:pt x="658604" y="288154"/>
                      </a:cubicBezTo>
                      <a:cubicBezTo>
                        <a:pt x="726821" y="288154"/>
                        <a:pt x="782095" y="343444"/>
                        <a:pt x="782095" y="411644"/>
                      </a:cubicBezTo>
                      <a:cubicBezTo>
                        <a:pt x="782095" y="479861"/>
                        <a:pt x="726821" y="535135"/>
                        <a:pt x="658604" y="535135"/>
                      </a:cubicBezTo>
                      <a:close/>
                    </a:path>
                  </a:pathLst>
                </a:custGeom>
                <a:grpFill/>
                <a:ln w="4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915" name="Group 914">
                <a:extLst>
                  <a:ext uri="{FF2B5EF4-FFF2-40B4-BE49-F238E27FC236}">
                    <a16:creationId xmlns:a16="http://schemas.microsoft.com/office/drawing/2014/main" xmlns="" id="{A1407B9B-CE6E-45E3-735D-973738177CC9}"/>
                  </a:ext>
                </a:extLst>
              </p:cNvPr>
              <p:cNvGrpSpPr/>
              <p:nvPr/>
            </p:nvGrpSpPr>
            <p:grpSpPr>
              <a:xfrm>
                <a:off x="7427142" y="2647358"/>
                <a:ext cx="1038784" cy="965896"/>
                <a:chOff x="-1713787" y="1105830"/>
                <a:chExt cx="1318218" cy="1225723"/>
              </a:xfrm>
              <a:solidFill>
                <a:schemeClr val="bg1"/>
              </a:solidFill>
            </p:grpSpPr>
            <p:sp>
              <p:nvSpPr>
                <p:cNvPr id="911" name="Freeform 910">
                  <a:extLst>
                    <a:ext uri="{FF2B5EF4-FFF2-40B4-BE49-F238E27FC236}">
                      <a16:creationId xmlns:a16="http://schemas.microsoft.com/office/drawing/2014/main" xmlns="" id="{3E93B3BB-42AC-0FBB-538F-F10279CF23A4}"/>
                    </a:ext>
                  </a:extLst>
                </p:cNvPr>
                <p:cNvSpPr/>
                <p:nvPr/>
              </p:nvSpPr>
              <p:spPr>
                <a:xfrm>
                  <a:off x="-1576179" y="1105830"/>
                  <a:ext cx="363725" cy="363171"/>
                </a:xfrm>
                <a:custGeom>
                  <a:avLst/>
                  <a:gdLst>
                    <a:gd name="connsiteX0" fmla="*/ 181939 w 363725"/>
                    <a:gd name="connsiteY0" fmla="*/ 363170 h 363171"/>
                    <a:gd name="connsiteX1" fmla="*/ 1 w 363725"/>
                    <a:gd name="connsiteY1" fmla="*/ 182105 h 363171"/>
                    <a:gd name="connsiteX2" fmla="*/ 177984 w 363725"/>
                    <a:gd name="connsiteY2" fmla="*/ 16 h 363171"/>
                    <a:gd name="connsiteX3" fmla="*/ 363725 w 363725"/>
                    <a:gd name="connsiteY3" fmla="*/ 182059 h 363171"/>
                    <a:gd name="connsiteX4" fmla="*/ 181939 w 363725"/>
                    <a:gd name="connsiteY4" fmla="*/ 363172 h 363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725" h="363171">
                      <a:moveTo>
                        <a:pt x="181939" y="363170"/>
                      </a:moveTo>
                      <a:cubicBezTo>
                        <a:pt x="81784" y="363151"/>
                        <a:pt x="278" y="282052"/>
                        <a:pt x="1" y="182105"/>
                      </a:cubicBezTo>
                      <a:cubicBezTo>
                        <a:pt x="-274" y="83344"/>
                        <a:pt x="80759" y="1266"/>
                        <a:pt x="177984" y="16"/>
                      </a:cubicBezTo>
                      <a:cubicBezTo>
                        <a:pt x="282949" y="-1322"/>
                        <a:pt x="363640" y="81904"/>
                        <a:pt x="363725" y="182059"/>
                      </a:cubicBezTo>
                      <a:cubicBezTo>
                        <a:pt x="363820" y="282005"/>
                        <a:pt x="282036" y="363172"/>
                        <a:pt x="181939" y="363172"/>
                      </a:cubicBezTo>
                      <a:close/>
                    </a:path>
                  </a:pathLst>
                </a:custGeom>
                <a:grpFill/>
                <a:ln w="242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12" name="Freeform 911">
                  <a:extLst>
                    <a:ext uri="{FF2B5EF4-FFF2-40B4-BE49-F238E27FC236}">
                      <a16:creationId xmlns:a16="http://schemas.microsoft.com/office/drawing/2014/main" xmlns="" id="{2D24784C-5926-772E-DCBA-8CC5CF48CCFE}"/>
                    </a:ext>
                  </a:extLst>
                </p:cNvPr>
                <p:cNvSpPr/>
                <p:nvPr/>
              </p:nvSpPr>
              <p:spPr>
                <a:xfrm>
                  <a:off x="-1713787" y="1501155"/>
                  <a:ext cx="633398" cy="830398"/>
                </a:xfrm>
                <a:custGeom>
                  <a:avLst/>
                  <a:gdLst>
                    <a:gd name="connsiteX0" fmla="*/ 632767 w 633398"/>
                    <a:gd name="connsiteY0" fmla="*/ 359447 h 830398"/>
                    <a:gd name="connsiteX1" fmla="*/ 566626 w 633398"/>
                    <a:gd name="connsiteY1" fmla="*/ 141578 h 830398"/>
                    <a:gd name="connsiteX2" fmla="*/ 473632 w 633398"/>
                    <a:gd name="connsiteY2" fmla="*/ 29053 h 830398"/>
                    <a:gd name="connsiteX3" fmla="*/ 386519 w 633398"/>
                    <a:gd name="connsiteY3" fmla="*/ 247 h 830398"/>
                    <a:gd name="connsiteX4" fmla="*/ 378703 w 633398"/>
                    <a:gd name="connsiteY4" fmla="*/ 10 h 830398"/>
                    <a:gd name="connsiteX5" fmla="*/ 364826 w 633398"/>
                    <a:gd name="connsiteY5" fmla="*/ 3557 h 830398"/>
                    <a:gd name="connsiteX6" fmla="*/ 272970 w 633398"/>
                    <a:gd name="connsiteY6" fmla="*/ 3149 h 830398"/>
                    <a:gd name="connsiteX7" fmla="*/ 258818 w 633398"/>
                    <a:gd name="connsiteY7" fmla="*/ 0 h 830398"/>
                    <a:gd name="connsiteX8" fmla="*/ 256058 w 633398"/>
                    <a:gd name="connsiteY8" fmla="*/ 9 h 830398"/>
                    <a:gd name="connsiteX9" fmla="*/ 159763 w 633398"/>
                    <a:gd name="connsiteY9" fmla="*/ 29073 h 830398"/>
                    <a:gd name="connsiteX10" fmla="*/ 66769 w 633398"/>
                    <a:gd name="connsiteY10" fmla="*/ 141598 h 830398"/>
                    <a:gd name="connsiteX11" fmla="*/ 628 w 633398"/>
                    <a:gd name="connsiteY11" fmla="*/ 359467 h 830398"/>
                    <a:gd name="connsiteX12" fmla="*/ 41083 w 633398"/>
                    <a:gd name="connsiteY12" fmla="*/ 414644 h 830398"/>
                    <a:gd name="connsiteX13" fmla="*/ 93434 w 633398"/>
                    <a:gd name="connsiteY13" fmla="*/ 374549 h 830398"/>
                    <a:gd name="connsiteX14" fmla="*/ 94705 w 633398"/>
                    <a:gd name="connsiteY14" fmla="*/ 367113 h 830398"/>
                    <a:gd name="connsiteX15" fmla="*/ 96659 w 633398"/>
                    <a:gd name="connsiteY15" fmla="*/ 356062 h 830398"/>
                    <a:gd name="connsiteX16" fmla="*/ 105584 w 633398"/>
                    <a:gd name="connsiteY16" fmla="*/ 311956 h 830398"/>
                    <a:gd name="connsiteX17" fmla="*/ 160788 w 633398"/>
                    <a:gd name="connsiteY17" fmla="*/ 165540 h 830398"/>
                    <a:gd name="connsiteX18" fmla="*/ 162827 w 633398"/>
                    <a:gd name="connsiteY18" fmla="*/ 162267 h 830398"/>
                    <a:gd name="connsiteX19" fmla="*/ 166612 w 633398"/>
                    <a:gd name="connsiteY19" fmla="*/ 156529 h 830398"/>
                    <a:gd name="connsiteX20" fmla="*/ 168443 w 633398"/>
                    <a:gd name="connsiteY20" fmla="*/ 157591 h 830398"/>
                    <a:gd name="connsiteX21" fmla="*/ 168443 w 633398"/>
                    <a:gd name="connsiteY21" fmla="*/ 180574 h 830398"/>
                    <a:gd name="connsiteX22" fmla="*/ 168481 w 633398"/>
                    <a:gd name="connsiteY22" fmla="*/ 251032 h 830398"/>
                    <a:gd name="connsiteX23" fmla="*/ 168481 w 633398"/>
                    <a:gd name="connsiteY23" fmla="*/ 387137 h 830398"/>
                    <a:gd name="connsiteX24" fmla="*/ 168519 w 633398"/>
                    <a:gd name="connsiteY24" fmla="*/ 387137 h 830398"/>
                    <a:gd name="connsiteX25" fmla="*/ 168395 w 633398"/>
                    <a:gd name="connsiteY25" fmla="*/ 578684 h 830398"/>
                    <a:gd name="connsiteX26" fmla="*/ 169164 w 633398"/>
                    <a:gd name="connsiteY26" fmla="*/ 692678 h 830398"/>
                    <a:gd name="connsiteX27" fmla="*/ 244932 w 633398"/>
                    <a:gd name="connsiteY27" fmla="*/ 820011 h 830398"/>
                    <a:gd name="connsiteX28" fmla="*/ 261418 w 633398"/>
                    <a:gd name="connsiteY28" fmla="*/ 825645 h 830398"/>
                    <a:gd name="connsiteX29" fmla="*/ 333107 w 633398"/>
                    <a:gd name="connsiteY29" fmla="*/ 830236 h 830398"/>
                    <a:gd name="connsiteX30" fmla="*/ 389877 w 633398"/>
                    <a:gd name="connsiteY30" fmla="*/ 820418 h 830398"/>
                    <a:gd name="connsiteX31" fmla="*/ 464773 w 633398"/>
                    <a:gd name="connsiteY31" fmla="*/ 719513 h 830398"/>
                    <a:gd name="connsiteX32" fmla="*/ 464792 w 633398"/>
                    <a:gd name="connsiteY32" fmla="*/ 387110 h 830398"/>
                    <a:gd name="connsiteX33" fmla="*/ 464830 w 633398"/>
                    <a:gd name="connsiteY33" fmla="*/ 387110 h 830398"/>
                    <a:gd name="connsiteX34" fmla="*/ 464830 w 633398"/>
                    <a:gd name="connsiteY34" fmla="*/ 251005 h 830398"/>
                    <a:gd name="connsiteX35" fmla="*/ 464849 w 633398"/>
                    <a:gd name="connsiteY35" fmla="*/ 236872 h 830398"/>
                    <a:gd name="connsiteX36" fmla="*/ 464868 w 633398"/>
                    <a:gd name="connsiteY36" fmla="*/ 188411 h 830398"/>
                    <a:gd name="connsiteX37" fmla="*/ 464868 w 633398"/>
                    <a:gd name="connsiteY37" fmla="*/ 157565 h 830398"/>
                    <a:gd name="connsiteX38" fmla="*/ 466699 w 633398"/>
                    <a:gd name="connsiteY38" fmla="*/ 156503 h 830398"/>
                    <a:gd name="connsiteX39" fmla="*/ 472542 w 633398"/>
                    <a:gd name="connsiteY39" fmla="*/ 165514 h 830398"/>
                    <a:gd name="connsiteX40" fmla="*/ 527745 w 633398"/>
                    <a:gd name="connsiteY40" fmla="*/ 311930 h 830398"/>
                    <a:gd name="connsiteX41" fmla="*/ 538303 w 633398"/>
                    <a:gd name="connsiteY41" fmla="*/ 365322 h 830398"/>
                    <a:gd name="connsiteX42" fmla="*/ 539896 w 633398"/>
                    <a:gd name="connsiteY42" fmla="*/ 374523 h 830398"/>
                    <a:gd name="connsiteX43" fmla="*/ 592247 w 633398"/>
                    <a:gd name="connsiteY43" fmla="*/ 414618 h 830398"/>
                    <a:gd name="connsiteX44" fmla="*/ 632769 w 633398"/>
                    <a:gd name="connsiteY44" fmla="*/ 359441 h 83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33398" h="830398">
                      <a:moveTo>
                        <a:pt x="632767" y="359447"/>
                      </a:moveTo>
                      <a:cubicBezTo>
                        <a:pt x="621318" y="283574"/>
                        <a:pt x="601464" y="210224"/>
                        <a:pt x="566626" y="141578"/>
                      </a:cubicBezTo>
                      <a:cubicBezTo>
                        <a:pt x="544127" y="97214"/>
                        <a:pt x="515784" y="57357"/>
                        <a:pt x="473632" y="29053"/>
                      </a:cubicBezTo>
                      <a:cubicBezTo>
                        <a:pt x="447055" y="11202"/>
                        <a:pt x="417943" y="1811"/>
                        <a:pt x="386519" y="247"/>
                      </a:cubicBezTo>
                      <a:cubicBezTo>
                        <a:pt x="383929" y="123"/>
                        <a:pt x="381311" y="38"/>
                        <a:pt x="378703" y="10"/>
                      </a:cubicBezTo>
                      <a:cubicBezTo>
                        <a:pt x="374178" y="285"/>
                        <a:pt x="369606" y="1394"/>
                        <a:pt x="364826" y="3557"/>
                      </a:cubicBezTo>
                      <a:cubicBezTo>
                        <a:pt x="334444" y="17368"/>
                        <a:pt x="303617" y="17368"/>
                        <a:pt x="272970" y="3149"/>
                      </a:cubicBezTo>
                      <a:cubicBezTo>
                        <a:pt x="268721" y="1148"/>
                        <a:pt x="263580" y="0"/>
                        <a:pt x="258818" y="0"/>
                      </a:cubicBezTo>
                      <a:lnTo>
                        <a:pt x="256058" y="9"/>
                      </a:lnTo>
                      <a:cubicBezTo>
                        <a:pt x="221103" y="114"/>
                        <a:pt x="188922" y="9504"/>
                        <a:pt x="159763" y="29073"/>
                      </a:cubicBezTo>
                      <a:cubicBezTo>
                        <a:pt x="117612" y="57377"/>
                        <a:pt x="89269" y="97234"/>
                        <a:pt x="66769" y="141598"/>
                      </a:cubicBezTo>
                      <a:cubicBezTo>
                        <a:pt x="31919" y="210244"/>
                        <a:pt x="12078" y="283594"/>
                        <a:pt x="628" y="359467"/>
                      </a:cubicBezTo>
                      <a:cubicBezTo>
                        <a:pt x="-3517" y="386851"/>
                        <a:pt x="13168" y="409968"/>
                        <a:pt x="41083" y="414644"/>
                      </a:cubicBezTo>
                      <a:cubicBezTo>
                        <a:pt x="64863" y="418571"/>
                        <a:pt x="89060" y="399809"/>
                        <a:pt x="93434" y="374549"/>
                      </a:cubicBezTo>
                      <a:cubicBezTo>
                        <a:pt x="93860" y="372064"/>
                        <a:pt x="94306" y="369579"/>
                        <a:pt x="94705" y="367113"/>
                      </a:cubicBezTo>
                      <a:cubicBezTo>
                        <a:pt x="95359" y="363432"/>
                        <a:pt x="95976" y="359743"/>
                        <a:pt x="96659" y="356062"/>
                      </a:cubicBezTo>
                      <a:cubicBezTo>
                        <a:pt x="99276" y="341275"/>
                        <a:pt x="102075" y="326554"/>
                        <a:pt x="105584" y="311956"/>
                      </a:cubicBezTo>
                      <a:cubicBezTo>
                        <a:pt x="117925" y="260924"/>
                        <a:pt x="134306" y="211288"/>
                        <a:pt x="160788" y="165540"/>
                      </a:cubicBezTo>
                      <a:cubicBezTo>
                        <a:pt x="161442" y="164439"/>
                        <a:pt x="162106" y="163330"/>
                        <a:pt x="162827" y="162267"/>
                      </a:cubicBezTo>
                      <a:cubicBezTo>
                        <a:pt x="164060" y="160332"/>
                        <a:pt x="165379" y="158464"/>
                        <a:pt x="166612" y="156529"/>
                      </a:cubicBezTo>
                      <a:cubicBezTo>
                        <a:pt x="167229" y="156889"/>
                        <a:pt x="167845" y="157230"/>
                        <a:pt x="168443" y="157591"/>
                      </a:cubicBezTo>
                      <a:lnTo>
                        <a:pt x="168443" y="180574"/>
                      </a:lnTo>
                      <a:cubicBezTo>
                        <a:pt x="168443" y="204069"/>
                        <a:pt x="168424" y="227526"/>
                        <a:pt x="168481" y="251032"/>
                      </a:cubicBezTo>
                      <a:lnTo>
                        <a:pt x="168481" y="387137"/>
                      </a:lnTo>
                      <a:lnTo>
                        <a:pt x="168519" y="387137"/>
                      </a:lnTo>
                      <a:cubicBezTo>
                        <a:pt x="168452" y="450983"/>
                        <a:pt x="168395" y="514829"/>
                        <a:pt x="168395" y="578684"/>
                      </a:cubicBezTo>
                      <a:cubicBezTo>
                        <a:pt x="170245" y="616587"/>
                        <a:pt x="168291" y="654681"/>
                        <a:pt x="169164" y="692678"/>
                      </a:cubicBezTo>
                      <a:cubicBezTo>
                        <a:pt x="170520" y="752408"/>
                        <a:pt x="198616" y="800252"/>
                        <a:pt x="244932" y="820011"/>
                      </a:cubicBezTo>
                      <a:cubicBezTo>
                        <a:pt x="250206" y="822259"/>
                        <a:pt x="255679" y="824156"/>
                        <a:pt x="261418" y="825645"/>
                      </a:cubicBezTo>
                      <a:cubicBezTo>
                        <a:pt x="284173" y="831592"/>
                        <a:pt x="309138" y="830302"/>
                        <a:pt x="333107" y="830236"/>
                      </a:cubicBezTo>
                      <a:cubicBezTo>
                        <a:pt x="354230" y="830169"/>
                        <a:pt x="373267" y="826811"/>
                        <a:pt x="389877" y="820418"/>
                      </a:cubicBezTo>
                      <a:cubicBezTo>
                        <a:pt x="432012" y="804274"/>
                        <a:pt x="458654" y="768913"/>
                        <a:pt x="464773" y="719513"/>
                      </a:cubicBezTo>
                      <a:cubicBezTo>
                        <a:pt x="464982" y="608705"/>
                        <a:pt x="464878" y="497926"/>
                        <a:pt x="464792" y="387110"/>
                      </a:cubicBezTo>
                      <a:lnTo>
                        <a:pt x="464830" y="387110"/>
                      </a:lnTo>
                      <a:lnTo>
                        <a:pt x="464830" y="251005"/>
                      </a:lnTo>
                      <a:cubicBezTo>
                        <a:pt x="464849" y="246291"/>
                        <a:pt x="464849" y="241595"/>
                        <a:pt x="464849" y="236872"/>
                      </a:cubicBezTo>
                      <a:cubicBezTo>
                        <a:pt x="464887" y="220699"/>
                        <a:pt x="464868" y="204574"/>
                        <a:pt x="464868" y="188411"/>
                      </a:cubicBezTo>
                      <a:lnTo>
                        <a:pt x="464868" y="157565"/>
                      </a:lnTo>
                      <a:cubicBezTo>
                        <a:pt x="465485" y="157205"/>
                        <a:pt x="466101" y="156863"/>
                        <a:pt x="466699" y="156503"/>
                      </a:cubicBezTo>
                      <a:cubicBezTo>
                        <a:pt x="468653" y="159519"/>
                        <a:pt x="470740" y="162412"/>
                        <a:pt x="472542" y="165514"/>
                      </a:cubicBezTo>
                      <a:cubicBezTo>
                        <a:pt x="499014" y="211281"/>
                        <a:pt x="515395" y="260888"/>
                        <a:pt x="527745" y="311930"/>
                      </a:cubicBezTo>
                      <a:cubicBezTo>
                        <a:pt x="531995" y="329544"/>
                        <a:pt x="535201" y="347433"/>
                        <a:pt x="538303" y="365322"/>
                      </a:cubicBezTo>
                      <a:cubicBezTo>
                        <a:pt x="538834" y="368405"/>
                        <a:pt x="539365" y="371440"/>
                        <a:pt x="539896" y="374523"/>
                      </a:cubicBezTo>
                      <a:cubicBezTo>
                        <a:pt x="544269" y="399764"/>
                        <a:pt x="568494" y="418544"/>
                        <a:pt x="592247" y="414618"/>
                      </a:cubicBezTo>
                      <a:cubicBezTo>
                        <a:pt x="620257" y="409942"/>
                        <a:pt x="636914" y="386827"/>
                        <a:pt x="632769" y="359441"/>
                      </a:cubicBezTo>
                      <a:close/>
                    </a:path>
                  </a:pathLst>
                </a:custGeom>
                <a:grpFill/>
                <a:ln w="242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13" name="Freeform 912">
                  <a:extLst>
                    <a:ext uri="{FF2B5EF4-FFF2-40B4-BE49-F238E27FC236}">
                      <a16:creationId xmlns:a16="http://schemas.microsoft.com/office/drawing/2014/main" xmlns="" id="{E9935D13-DC96-3385-4D9C-4A5614A40874}"/>
                    </a:ext>
                  </a:extLst>
                </p:cNvPr>
                <p:cNvSpPr/>
                <p:nvPr/>
              </p:nvSpPr>
              <p:spPr>
                <a:xfrm>
                  <a:off x="-1034069" y="1501042"/>
                  <a:ext cx="638500" cy="819077"/>
                </a:xfrm>
                <a:custGeom>
                  <a:avLst/>
                  <a:gdLst>
                    <a:gd name="connsiteX0" fmla="*/ 637740 w 638500"/>
                    <a:gd name="connsiteY0" fmla="*/ 357108 h 819077"/>
                    <a:gd name="connsiteX1" fmla="*/ 581607 w 638500"/>
                    <a:gd name="connsiteY1" fmla="*/ 161569 h 819077"/>
                    <a:gd name="connsiteX2" fmla="*/ 504823 w 638500"/>
                    <a:gd name="connsiteY2" fmla="*/ 49527 h 819077"/>
                    <a:gd name="connsiteX3" fmla="*/ 380232 w 638500"/>
                    <a:gd name="connsiteY3" fmla="*/ 3 h 819077"/>
                    <a:gd name="connsiteX4" fmla="*/ 319252 w 638500"/>
                    <a:gd name="connsiteY4" fmla="*/ 88 h 819077"/>
                    <a:gd name="connsiteX5" fmla="*/ 258271 w 638500"/>
                    <a:gd name="connsiteY5" fmla="*/ 3 h 819077"/>
                    <a:gd name="connsiteX6" fmla="*/ 133680 w 638500"/>
                    <a:gd name="connsiteY6" fmla="*/ 49527 h 819077"/>
                    <a:gd name="connsiteX7" fmla="*/ 56897 w 638500"/>
                    <a:gd name="connsiteY7" fmla="*/ 161569 h 819077"/>
                    <a:gd name="connsiteX8" fmla="*/ 763 w 638500"/>
                    <a:gd name="connsiteY8" fmla="*/ 357108 h 819077"/>
                    <a:gd name="connsiteX9" fmla="*/ 40477 w 638500"/>
                    <a:gd name="connsiteY9" fmla="*/ 414664 h 819077"/>
                    <a:gd name="connsiteX10" fmla="*/ 93595 w 638500"/>
                    <a:gd name="connsiteY10" fmla="*/ 372190 h 819077"/>
                    <a:gd name="connsiteX11" fmla="*/ 99761 w 638500"/>
                    <a:gd name="connsiteY11" fmla="*/ 336706 h 819077"/>
                    <a:gd name="connsiteX12" fmla="*/ 135264 w 638500"/>
                    <a:gd name="connsiteY12" fmla="*/ 218185 h 819077"/>
                    <a:gd name="connsiteX13" fmla="*/ 158313 w 638500"/>
                    <a:gd name="connsiteY13" fmla="*/ 167790 h 819077"/>
                    <a:gd name="connsiteX14" fmla="*/ 161206 w 638500"/>
                    <a:gd name="connsiteY14" fmla="*/ 168767 h 819077"/>
                    <a:gd name="connsiteX15" fmla="*/ 116522 w 638500"/>
                    <a:gd name="connsiteY15" fmla="*/ 476959 h 819077"/>
                    <a:gd name="connsiteX16" fmla="*/ 113676 w 638500"/>
                    <a:gd name="connsiteY16" fmla="*/ 541422 h 819077"/>
                    <a:gd name="connsiteX17" fmla="*/ 165939 w 638500"/>
                    <a:gd name="connsiteY17" fmla="*/ 541422 h 819077"/>
                    <a:gd name="connsiteX18" fmla="*/ 172294 w 638500"/>
                    <a:gd name="connsiteY18" fmla="*/ 681330 h 819077"/>
                    <a:gd name="connsiteX19" fmla="*/ 219332 w 638500"/>
                    <a:gd name="connsiteY19" fmla="*/ 790990 h 819077"/>
                    <a:gd name="connsiteX20" fmla="*/ 222453 w 638500"/>
                    <a:gd name="connsiteY20" fmla="*/ 793541 h 819077"/>
                    <a:gd name="connsiteX21" fmla="*/ 234262 w 638500"/>
                    <a:gd name="connsiteY21" fmla="*/ 801680 h 819077"/>
                    <a:gd name="connsiteX22" fmla="*/ 243358 w 638500"/>
                    <a:gd name="connsiteY22" fmla="*/ 806565 h 819077"/>
                    <a:gd name="connsiteX23" fmla="*/ 259825 w 638500"/>
                    <a:gd name="connsiteY23" fmla="*/ 812977 h 819077"/>
                    <a:gd name="connsiteX24" fmla="*/ 264539 w 638500"/>
                    <a:gd name="connsiteY24" fmla="*/ 814314 h 819077"/>
                    <a:gd name="connsiteX25" fmla="*/ 319250 w 638500"/>
                    <a:gd name="connsiteY25" fmla="*/ 819057 h 819077"/>
                    <a:gd name="connsiteX26" fmla="*/ 373960 w 638500"/>
                    <a:gd name="connsiteY26" fmla="*/ 814314 h 819077"/>
                    <a:gd name="connsiteX27" fmla="*/ 378675 w 638500"/>
                    <a:gd name="connsiteY27" fmla="*/ 812977 h 819077"/>
                    <a:gd name="connsiteX28" fmla="*/ 395141 w 638500"/>
                    <a:gd name="connsiteY28" fmla="*/ 806565 h 819077"/>
                    <a:gd name="connsiteX29" fmla="*/ 404238 w 638500"/>
                    <a:gd name="connsiteY29" fmla="*/ 801680 h 819077"/>
                    <a:gd name="connsiteX30" fmla="*/ 416047 w 638500"/>
                    <a:gd name="connsiteY30" fmla="*/ 793541 h 819077"/>
                    <a:gd name="connsiteX31" fmla="*/ 419168 w 638500"/>
                    <a:gd name="connsiteY31" fmla="*/ 790990 h 819077"/>
                    <a:gd name="connsiteX32" fmla="*/ 466205 w 638500"/>
                    <a:gd name="connsiteY32" fmla="*/ 681330 h 819077"/>
                    <a:gd name="connsiteX33" fmla="*/ 472560 w 638500"/>
                    <a:gd name="connsiteY33" fmla="*/ 541422 h 819077"/>
                    <a:gd name="connsiteX34" fmla="*/ 524823 w 638500"/>
                    <a:gd name="connsiteY34" fmla="*/ 541422 h 819077"/>
                    <a:gd name="connsiteX35" fmla="*/ 521978 w 638500"/>
                    <a:gd name="connsiteY35" fmla="*/ 476959 h 819077"/>
                    <a:gd name="connsiteX36" fmla="*/ 477293 w 638500"/>
                    <a:gd name="connsiteY36" fmla="*/ 168767 h 819077"/>
                    <a:gd name="connsiteX37" fmla="*/ 480186 w 638500"/>
                    <a:gd name="connsiteY37" fmla="*/ 167790 h 819077"/>
                    <a:gd name="connsiteX38" fmla="*/ 503236 w 638500"/>
                    <a:gd name="connsiteY38" fmla="*/ 218185 h 819077"/>
                    <a:gd name="connsiteX39" fmla="*/ 538739 w 638500"/>
                    <a:gd name="connsiteY39" fmla="*/ 336706 h 819077"/>
                    <a:gd name="connsiteX40" fmla="*/ 544905 w 638500"/>
                    <a:gd name="connsiteY40" fmla="*/ 372190 h 819077"/>
                    <a:gd name="connsiteX41" fmla="*/ 598023 w 638500"/>
                    <a:gd name="connsiteY41" fmla="*/ 414664 h 819077"/>
                    <a:gd name="connsiteX42" fmla="*/ 637736 w 638500"/>
                    <a:gd name="connsiteY42" fmla="*/ 357108 h 81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638500" h="819077">
                      <a:moveTo>
                        <a:pt x="637740" y="357108"/>
                      </a:moveTo>
                      <a:cubicBezTo>
                        <a:pt x="627287" y="289525"/>
                        <a:pt x="609910" y="223952"/>
                        <a:pt x="581607" y="161569"/>
                      </a:cubicBezTo>
                      <a:cubicBezTo>
                        <a:pt x="562636" y="119776"/>
                        <a:pt x="538903" y="81067"/>
                        <a:pt x="504823" y="49527"/>
                      </a:cubicBezTo>
                      <a:cubicBezTo>
                        <a:pt x="469662" y="17020"/>
                        <a:pt x="428484" y="-252"/>
                        <a:pt x="380232" y="3"/>
                      </a:cubicBezTo>
                      <a:cubicBezTo>
                        <a:pt x="359924" y="126"/>
                        <a:pt x="339588" y="107"/>
                        <a:pt x="319252" y="88"/>
                      </a:cubicBezTo>
                      <a:cubicBezTo>
                        <a:pt x="298944" y="107"/>
                        <a:pt x="278608" y="126"/>
                        <a:pt x="258271" y="3"/>
                      </a:cubicBezTo>
                      <a:cubicBezTo>
                        <a:pt x="210020" y="-253"/>
                        <a:pt x="168824" y="17001"/>
                        <a:pt x="133680" y="49527"/>
                      </a:cubicBezTo>
                      <a:cubicBezTo>
                        <a:pt x="99581" y="81055"/>
                        <a:pt x="75866" y="119766"/>
                        <a:pt x="56897" y="161569"/>
                      </a:cubicBezTo>
                      <a:cubicBezTo>
                        <a:pt x="28574" y="223952"/>
                        <a:pt x="11197" y="289515"/>
                        <a:pt x="763" y="357108"/>
                      </a:cubicBezTo>
                      <a:cubicBezTo>
                        <a:pt x="-3742" y="386198"/>
                        <a:pt x="11984" y="409694"/>
                        <a:pt x="40477" y="414664"/>
                      </a:cubicBezTo>
                      <a:cubicBezTo>
                        <a:pt x="65405" y="419018"/>
                        <a:pt x="89554" y="399772"/>
                        <a:pt x="93595" y="372190"/>
                      </a:cubicBezTo>
                      <a:cubicBezTo>
                        <a:pt x="95340" y="360266"/>
                        <a:pt x="97380" y="348438"/>
                        <a:pt x="99761" y="336706"/>
                      </a:cubicBezTo>
                      <a:cubicBezTo>
                        <a:pt x="107880" y="296183"/>
                        <a:pt x="119737" y="256668"/>
                        <a:pt x="135264" y="218185"/>
                      </a:cubicBezTo>
                      <a:cubicBezTo>
                        <a:pt x="142188" y="201083"/>
                        <a:pt x="150602" y="184598"/>
                        <a:pt x="158313" y="167790"/>
                      </a:cubicBezTo>
                      <a:cubicBezTo>
                        <a:pt x="159271" y="168131"/>
                        <a:pt x="160248" y="168473"/>
                        <a:pt x="161206" y="168767"/>
                      </a:cubicBezTo>
                      <a:cubicBezTo>
                        <a:pt x="130589" y="299350"/>
                        <a:pt x="121026" y="394365"/>
                        <a:pt x="116522" y="476959"/>
                      </a:cubicBezTo>
                      <a:cubicBezTo>
                        <a:pt x="115308" y="499183"/>
                        <a:pt x="114482" y="520534"/>
                        <a:pt x="113676" y="541422"/>
                      </a:cubicBezTo>
                      <a:lnTo>
                        <a:pt x="165939" y="541422"/>
                      </a:lnTo>
                      <a:cubicBezTo>
                        <a:pt x="168785" y="568958"/>
                        <a:pt x="171763" y="658937"/>
                        <a:pt x="172294" y="681330"/>
                      </a:cubicBezTo>
                      <a:cubicBezTo>
                        <a:pt x="173338" y="727457"/>
                        <a:pt x="190335" y="766508"/>
                        <a:pt x="219332" y="790990"/>
                      </a:cubicBezTo>
                      <a:cubicBezTo>
                        <a:pt x="220356" y="791862"/>
                        <a:pt x="221390" y="792735"/>
                        <a:pt x="222453" y="793541"/>
                      </a:cubicBezTo>
                      <a:cubicBezTo>
                        <a:pt x="226190" y="796491"/>
                        <a:pt x="230164" y="799213"/>
                        <a:pt x="234262" y="801680"/>
                      </a:cubicBezTo>
                      <a:cubicBezTo>
                        <a:pt x="237193" y="803444"/>
                        <a:pt x="240228" y="805075"/>
                        <a:pt x="243358" y="806565"/>
                      </a:cubicBezTo>
                      <a:cubicBezTo>
                        <a:pt x="248604" y="809116"/>
                        <a:pt x="254086" y="811260"/>
                        <a:pt x="259825" y="812977"/>
                      </a:cubicBezTo>
                      <a:cubicBezTo>
                        <a:pt x="261380" y="813441"/>
                        <a:pt x="262946" y="813916"/>
                        <a:pt x="264539" y="814314"/>
                      </a:cubicBezTo>
                      <a:cubicBezTo>
                        <a:pt x="281964" y="818858"/>
                        <a:pt x="300679" y="819180"/>
                        <a:pt x="319250" y="819057"/>
                      </a:cubicBezTo>
                      <a:cubicBezTo>
                        <a:pt x="337822" y="819180"/>
                        <a:pt x="356535" y="818886"/>
                        <a:pt x="373960" y="814314"/>
                      </a:cubicBezTo>
                      <a:cubicBezTo>
                        <a:pt x="375535" y="813906"/>
                        <a:pt x="377110" y="813441"/>
                        <a:pt x="378675" y="812977"/>
                      </a:cubicBezTo>
                      <a:cubicBezTo>
                        <a:pt x="384413" y="811231"/>
                        <a:pt x="389915" y="809088"/>
                        <a:pt x="395141" y="806565"/>
                      </a:cubicBezTo>
                      <a:cubicBezTo>
                        <a:pt x="398262" y="805075"/>
                        <a:pt x="401278" y="803444"/>
                        <a:pt x="404238" y="801680"/>
                      </a:cubicBezTo>
                      <a:cubicBezTo>
                        <a:pt x="408364" y="799214"/>
                        <a:pt x="412310" y="796491"/>
                        <a:pt x="416047" y="793541"/>
                      </a:cubicBezTo>
                      <a:cubicBezTo>
                        <a:pt x="417109" y="792735"/>
                        <a:pt x="418153" y="791862"/>
                        <a:pt x="419168" y="790990"/>
                      </a:cubicBezTo>
                      <a:cubicBezTo>
                        <a:pt x="448173" y="766489"/>
                        <a:pt x="465171" y="727457"/>
                        <a:pt x="466205" y="681330"/>
                      </a:cubicBezTo>
                      <a:cubicBezTo>
                        <a:pt x="466717" y="658935"/>
                        <a:pt x="469715" y="568929"/>
                        <a:pt x="472560" y="541422"/>
                      </a:cubicBezTo>
                      <a:lnTo>
                        <a:pt x="524823" y="541422"/>
                      </a:lnTo>
                      <a:cubicBezTo>
                        <a:pt x="524036" y="520535"/>
                        <a:pt x="523192" y="499183"/>
                        <a:pt x="521978" y="476959"/>
                      </a:cubicBezTo>
                      <a:cubicBezTo>
                        <a:pt x="517491" y="394370"/>
                        <a:pt x="507930" y="299375"/>
                        <a:pt x="477293" y="168767"/>
                      </a:cubicBezTo>
                      <a:cubicBezTo>
                        <a:pt x="478251" y="168444"/>
                        <a:pt x="479228" y="168112"/>
                        <a:pt x="480186" y="167790"/>
                      </a:cubicBezTo>
                      <a:cubicBezTo>
                        <a:pt x="487917" y="184579"/>
                        <a:pt x="496330" y="201083"/>
                        <a:pt x="503236" y="218185"/>
                      </a:cubicBezTo>
                      <a:cubicBezTo>
                        <a:pt x="518763" y="256668"/>
                        <a:pt x="530619" y="296183"/>
                        <a:pt x="538739" y="336706"/>
                      </a:cubicBezTo>
                      <a:cubicBezTo>
                        <a:pt x="541120" y="348458"/>
                        <a:pt x="543178" y="360267"/>
                        <a:pt x="544905" y="372190"/>
                      </a:cubicBezTo>
                      <a:cubicBezTo>
                        <a:pt x="548917" y="399772"/>
                        <a:pt x="573077" y="419018"/>
                        <a:pt x="598023" y="414664"/>
                      </a:cubicBezTo>
                      <a:cubicBezTo>
                        <a:pt x="626525" y="409722"/>
                        <a:pt x="642243" y="386198"/>
                        <a:pt x="637736" y="357108"/>
                      </a:cubicBezTo>
                      <a:close/>
                    </a:path>
                  </a:pathLst>
                </a:custGeom>
                <a:grpFill/>
                <a:ln w="242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14" name="Freeform 913">
                  <a:extLst>
                    <a:ext uri="{FF2B5EF4-FFF2-40B4-BE49-F238E27FC236}">
                      <a16:creationId xmlns:a16="http://schemas.microsoft.com/office/drawing/2014/main" xmlns="" id="{2960DAA5-A6D6-91AA-32CC-123D4F1324AF}"/>
                    </a:ext>
                  </a:extLst>
                </p:cNvPr>
                <p:cNvSpPr/>
                <p:nvPr/>
              </p:nvSpPr>
              <p:spPr>
                <a:xfrm>
                  <a:off x="-909836" y="1117940"/>
                  <a:ext cx="389985" cy="351307"/>
                </a:xfrm>
                <a:custGeom>
                  <a:avLst/>
                  <a:gdLst>
                    <a:gd name="connsiteX0" fmla="*/ 389570 w 389985"/>
                    <a:gd name="connsiteY0" fmla="*/ 173919 h 351307"/>
                    <a:gd name="connsiteX1" fmla="*/ 332886 w 389985"/>
                    <a:gd name="connsiteY1" fmla="*/ 43182 h 351307"/>
                    <a:gd name="connsiteX2" fmla="*/ 182269 w 389985"/>
                    <a:gd name="connsiteY2" fmla="*/ 120 h 351307"/>
                    <a:gd name="connsiteX3" fmla="*/ 162274 w 389985"/>
                    <a:gd name="connsiteY3" fmla="*/ 1305 h 351307"/>
                    <a:gd name="connsiteX4" fmla="*/ 1004 w 389985"/>
                    <a:gd name="connsiteY4" fmla="*/ 166691 h 351307"/>
                    <a:gd name="connsiteX5" fmla="*/ 12349 w 389985"/>
                    <a:gd name="connsiteY5" fmla="*/ 280553 h 351307"/>
                    <a:gd name="connsiteX6" fmla="*/ 31594 w 389985"/>
                    <a:gd name="connsiteY6" fmla="*/ 345737 h 351307"/>
                    <a:gd name="connsiteX7" fmla="*/ 74128 w 389985"/>
                    <a:gd name="connsiteY7" fmla="*/ 314947 h 351307"/>
                    <a:gd name="connsiteX8" fmla="*/ 87028 w 389985"/>
                    <a:gd name="connsiteY8" fmla="*/ 315241 h 351307"/>
                    <a:gd name="connsiteX9" fmla="*/ 302391 w 389985"/>
                    <a:gd name="connsiteY9" fmla="*/ 315734 h 351307"/>
                    <a:gd name="connsiteX10" fmla="*/ 317027 w 389985"/>
                    <a:gd name="connsiteY10" fmla="*/ 315393 h 351307"/>
                    <a:gd name="connsiteX11" fmla="*/ 357462 w 389985"/>
                    <a:gd name="connsiteY11" fmla="*/ 345015 h 351307"/>
                    <a:gd name="connsiteX12" fmla="*/ 358316 w 389985"/>
                    <a:gd name="connsiteY12" fmla="*/ 343611 h 351307"/>
                    <a:gd name="connsiteX13" fmla="*/ 389570 w 389985"/>
                    <a:gd name="connsiteY13" fmla="*/ 173918 h 351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9985" h="351307">
                      <a:moveTo>
                        <a:pt x="389570" y="173919"/>
                      </a:moveTo>
                      <a:cubicBezTo>
                        <a:pt x="387066" y="125429"/>
                        <a:pt x="368617" y="76903"/>
                        <a:pt x="332886" y="43182"/>
                      </a:cubicBezTo>
                      <a:cubicBezTo>
                        <a:pt x="293985" y="6494"/>
                        <a:pt x="233964" y="-1094"/>
                        <a:pt x="182269" y="120"/>
                      </a:cubicBezTo>
                      <a:cubicBezTo>
                        <a:pt x="175259" y="290"/>
                        <a:pt x="168581" y="717"/>
                        <a:pt x="162274" y="1305"/>
                      </a:cubicBezTo>
                      <a:cubicBezTo>
                        <a:pt x="70532" y="9842"/>
                        <a:pt x="8867" y="75566"/>
                        <a:pt x="1004" y="166691"/>
                      </a:cubicBezTo>
                      <a:cubicBezTo>
                        <a:pt x="-2335" y="205467"/>
                        <a:pt x="2958" y="243246"/>
                        <a:pt x="12349" y="280553"/>
                      </a:cubicBezTo>
                      <a:cubicBezTo>
                        <a:pt x="17917" y="302654"/>
                        <a:pt x="25220" y="324281"/>
                        <a:pt x="31594" y="345737"/>
                      </a:cubicBezTo>
                      <a:cubicBezTo>
                        <a:pt x="46638" y="334857"/>
                        <a:pt x="60401" y="324955"/>
                        <a:pt x="74128" y="314947"/>
                      </a:cubicBezTo>
                      <a:cubicBezTo>
                        <a:pt x="78614" y="311674"/>
                        <a:pt x="81991" y="311589"/>
                        <a:pt x="87028" y="315241"/>
                      </a:cubicBezTo>
                      <a:cubicBezTo>
                        <a:pt x="153047" y="363150"/>
                        <a:pt x="236166" y="363342"/>
                        <a:pt x="302391" y="315734"/>
                      </a:cubicBezTo>
                      <a:cubicBezTo>
                        <a:pt x="307997" y="311693"/>
                        <a:pt x="311952" y="311656"/>
                        <a:pt x="317027" y="315393"/>
                      </a:cubicBezTo>
                      <a:cubicBezTo>
                        <a:pt x="330411" y="325314"/>
                        <a:pt x="343907" y="335084"/>
                        <a:pt x="357462" y="345015"/>
                      </a:cubicBezTo>
                      <a:cubicBezTo>
                        <a:pt x="357377" y="345138"/>
                        <a:pt x="358012" y="344417"/>
                        <a:pt x="358316" y="343611"/>
                      </a:cubicBezTo>
                      <a:cubicBezTo>
                        <a:pt x="378415" y="288862"/>
                        <a:pt x="392634" y="233002"/>
                        <a:pt x="389570" y="173918"/>
                      </a:cubicBezTo>
                      <a:close/>
                    </a:path>
                  </a:pathLst>
                </a:custGeom>
                <a:grpFill/>
                <a:ln w="242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xmlns="" id="{392662B3-516D-F9D8-4FE0-07D54AEE0A3C}"/>
              </a:ext>
            </a:extLst>
          </p:cNvPr>
          <p:cNvGrpSpPr/>
          <p:nvPr/>
        </p:nvGrpSpPr>
        <p:grpSpPr>
          <a:xfrm>
            <a:off x="6790278" y="2214295"/>
            <a:ext cx="4488574" cy="678837"/>
            <a:chOff x="6989924" y="1785361"/>
            <a:chExt cx="5229373" cy="79087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9C0DD805-A773-74D6-E4BB-5BB685C30A3F}"/>
                </a:ext>
              </a:extLst>
            </p:cNvPr>
            <p:cNvGrpSpPr/>
            <p:nvPr/>
          </p:nvGrpSpPr>
          <p:grpSpPr>
            <a:xfrm flipH="1">
              <a:off x="6989924" y="1785361"/>
              <a:ext cx="2590312" cy="790873"/>
              <a:chOff x="394054" y="5832432"/>
              <a:chExt cx="2277007" cy="695215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xmlns="" id="{9A665D4A-E9C5-9CE9-9B5C-667B89CA42C4}"/>
                  </a:ext>
                </a:extLst>
              </p:cNvPr>
              <p:cNvGrpSpPr/>
              <p:nvPr/>
            </p:nvGrpSpPr>
            <p:grpSpPr>
              <a:xfrm>
                <a:off x="394054" y="5832432"/>
                <a:ext cx="439618" cy="694819"/>
                <a:chOff x="394054" y="5832432"/>
                <a:chExt cx="439618" cy="694819"/>
              </a:xfrm>
              <a:grp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xmlns="" id="{029302F3-F626-5998-E0B3-4B8CD6E91449}"/>
                    </a:ext>
                  </a:extLst>
                </p:cNvPr>
                <p:cNvSpPr/>
                <p:nvPr/>
              </p:nvSpPr>
              <p:spPr>
                <a:xfrm>
                  <a:off x="517104" y="5832432"/>
                  <a:ext cx="190244" cy="190244"/>
                </a:xfrm>
                <a:custGeom>
                  <a:avLst/>
                  <a:gdLst>
                    <a:gd name="connsiteX0" fmla="*/ 190244 w 190244"/>
                    <a:gd name="connsiteY0" fmla="*/ 95127 h 190244"/>
                    <a:gd name="connsiteX1" fmla="*/ 95127 w 190244"/>
                    <a:gd name="connsiteY1" fmla="*/ 190244 h 190244"/>
                    <a:gd name="connsiteX2" fmla="*/ 0 w 190244"/>
                    <a:gd name="connsiteY2" fmla="*/ 95127 h 190244"/>
                    <a:gd name="connsiteX3" fmla="*/ 95127 w 190244"/>
                    <a:gd name="connsiteY3" fmla="*/ 0 h 190244"/>
                    <a:gd name="connsiteX4" fmla="*/ 190244 w 190244"/>
                    <a:gd name="connsiteY4" fmla="*/ 95127 h 190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244" h="190244">
                      <a:moveTo>
                        <a:pt x="190244" y="95127"/>
                      </a:moveTo>
                      <a:cubicBezTo>
                        <a:pt x="190244" y="147662"/>
                        <a:pt x="147662" y="190244"/>
                        <a:pt x="95127" y="190244"/>
                      </a:cubicBezTo>
                      <a:cubicBezTo>
                        <a:pt x="42582" y="190244"/>
                        <a:pt x="0" y="147662"/>
                        <a:pt x="0" y="95127"/>
                      </a:cubicBezTo>
                      <a:cubicBezTo>
                        <a:pt x="0" y="42582"/>
                        <a:pt x="42582" y="0"/>
                        <a:pt x="95127" y="0"/>
                      </a:cubicBezTo>
                      <a:cubicBezTo>
                        <a:pt x="147662" y="0"/>
                        <a:pt x="190244" y="42582"/>
                        <a:pt x="190244" y="95127"/>
                      </a:cubicBezTo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xmlns="" id="{E61B3BF0-C67C-0CFA-02C5-C44CD1099A33}"/>
                    </a:ext>
                  </a:extLst>
                </p:cNvPr>
                <p:cNvSpPr/>
                <p:nvPr/>
              </p:nvSpPr>
              <p:spPr>
                <a:xfrm>
                  <a:off x="394054" y="6044744"/>
                  <a:ext cx="439618" cy="482507"/>
                </a:xfrm>
                <a:custGeom>
                  <a:avLst/>
                  <a:gdLst>
                    <a:gd name="connsiteX0" fmla="*/ 433234 w 439618"/>
                    <a:gd name="connsiteY0" fmla="*/ 130966 h 482507"/>
                    <a:gd name="connsiteX1" fmla="*/ 329838 w 439618"/>
                    <a:gd name="connsiteY1" fmla="*/ 27570 h 482507"/>
                    <a:gd name="connsiteX2" fmla="*/ 281581 w 439618"/>
                    <a:gd name="connsiteY2" fmla="*/ 0 h 482507"/>
                    <a:gd name="connsiteX3" fmla="*/ 218160 w 439618"/>
                    <a:gd name="connsiteY3" fmla="*/ 16540 h 482507"/>
                    <a:gd name="connsiteX4" fmla="*/ 157498 w 439618"/>
                    <a:gd name="connsiteY4" fmla="*/ 1375 h 482507"/>
                    <a:gd name="connsiteX5" fmla="*/ 112004 w 439618"/>
                    <a:gd name="connsiteY5" fmla="*/ 27571 h 482507"/>
                    <a:gd name="connsiteX6" fmla="*/ 7241 w 439618"/>
                    <a:gd name="connsiteY6" fmla="*/ 130968 h 482507"/>
                    <a:gd name="connsiteX7" fmla="*/ 7241 w 439618"/>
                    <a:gd name="connsiteY7" fmla="*/ 166809 h 482507"/>
                    <a:gd name="connsiteX8" fmla="*/ 43083 w 439618"/>
                    <a:gd name="connsiteY8" fmla="*/ 166809 h 482507"/>
                    <a:gd name="connsiteX9" fmla="*/ 112014 w 439618"/>
                    <a:gd name="connsiteY9" fmla="*/ 97878 h 482507"/>
                    <a:gd name="connsiteX10" fmla="*/ 112014 w 439618"/>
                    <a:gd name="connsiteY10" fmla="*/ 457697 h 482507"/>
                    <a:gd name="connsiteX11" fmla="*/ 136824 w 439618"/>
                    <a:gd name="connsiteY11" fmla="*/ 482508 h 482507"/>
                    <a:gd name="connsiteX12" fmla="*/ 161634 w 439618"/>
                    <a:gd name="connsiteY12" fmla="*/ 457697 h 482507"/>
                    <a:gd name="connsiteX13" fmla="*/ 161634 w 439618"/>
                    <a:gd name="connsiteY13" fmla="*/ 319836 h 482507"/>
                    <a:gd name="connsiteX14" fmla="*/ 280205 w 439618"/>
                    <a:gd name="connsiteY14" fmla="*/ 319845 h 482507"/>
                    <a:gd name="connsiteX15" fmla="*/ 280205 w 439618"/>
                    <a:gd name="connsiteY15" fmla="*/ 456331 h 482507"/>
                    <a:gd name="connsiteX16" fmla="*/ 305015 w 439618"/>
                    <a:gd name="connsiteY16" fmla="*/ 481141 h 482507"/>
                    <a:gd name="connsiteX17" fmla="*/ 329825 w 439618"/>
                    <a:gd name="connsiteY17" fmla="*/ 456331 h 482507"/>
                    <a:gd name="connsiteX18" fmla="*/ 329825 w 439618"/>
                    <a:gd name="connsiteY18" fmla="*/ 319845 h 482507"/>
                    <a:gd name="connsiteX19" fmla="*/ 329835 w 439618"/>
                    <a:gd name="connsiteY19" fmla="*/ 268829 h 482507"/>
                    <a:gd name="connsiteX20" fmla="*/ 329835 w 439618"/>
                    <a:gd name="connsiteY20" fmla="*/ 99262 h 482507"/>
                    <a:gd name="connsiteX21" fmla="*/ 398766 w 439618"/>
                    <a:gd name="connsiteY21" fmla="*/ 168193 h 482507"/>
                    <a:gd name="connsiteX22" fmla="*/ 434607 w 439618"/>
                    <a:gd name="connsiteY22" fmla="*/ 168193 h 482507"/>
                    <a:gd name="connsiteX23" fmla="*/ 433232 w 439618"/>
                    <a:gd name="connsiteY23" fmla="*/ 130967 h 48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39618" h="482507">
                      <a:moveTo>
                        <a:pt x="433234" y="130966"/>
                      </a:moveTo>
                      <a:lnTo>
                        <a:pt x="329838" y="27570"/>
                      </a:lnTo>
                      <a:cubicBezTo>
                        <a:pt x="320183" y="16540"/>
                        <a:pt x="303641" y="6895"/>
                        <a:pt x="281581" y="0"/>
                      </a:cubicBezTo>
                      <a:cubicBezTo>
                        <a:pt x="262281" y="9655"/>
                        <a:pt x="241606" y="16540"/>
                        <a:pt x="218160" y="16540"/>
                      </a:cubicBezTo>
                      <a:cubicBezTo>
                        <a:pt x="196100" y="16540"/>
                        <a:pt x="175425" y="11030"/>
                        <a:pt x="157498" y="1375"/>
                      </a:cubicBezTo>
                      <a:cubicBezTo>
                        <a:pt x="136823" y="8270"/>
                        <a:pt x="121657" y="16540"/>
                        <a:pt x="112004" y="27571"/>
                      </a:cubicBezTo>
                      <a:lnTo>
                        <a:pt x="7241" y="130968"/>
                      </a:lnTo>
                      <a:cubicBezTo>
                        <a:pt x="-2414" y="140623"/>
                        <a:pt x="-2414" y="157164"/>
                        <a:pt x="7241" y="166809"/>
                      </a:cubicBezTo>
                      <a:cubicBezTo>
                        <a:pt x="16896" y="176464"/>
                        <a:pt x="33437" y="176464"/>
                        <a:pt x="43083" y="166809"/>
                      </a:cubicBezTo>
                      <a:lnTo>
                        <a:pt x="112014" y="97878"/>
                      </a:lnTo>
                      <a:lnTo>
                        <a:pt x="112014" y="457697"/>
                      </a:lnTo>
                      <a:cubicBezTo>
                        <a:pt x="112014" y="471487"/>
                        <a:pt x="123044" y="482508"/>
                        <a:pt x="136824" y="482508"/>
                      </a:cubicBezTo>
                      <a:cubicBezTo>
                        <a:pt x="150614" y="482508"/>
                        <a:pt x="161634" y="471477"/>
                        <a:pt x="161634" y="457697"/>
                      </a:cubicBezTo>
                      <a:lnTo>
                        <a:pt x="161634" y="319836"/>
                      </a:lnTo>
                      <a:lnTo>
                        <a:pt x="280205" y="319845"/>
                      </a:lnTo>
                      <a:lnTo>
                        <a:pt x="280205" y="456331"/>
                      </a:lnTo>
                      <a:cubicBezTo>
                        <a:pt x="280205" y="470121"/>
                        <a:pt x="291235" y="481141"/>
                        <a:pt x="305015" y="481141"/>
                      </a:cubicBezTo>
                      <a:cubicBezTo>
                        <a:pt x="318805" y="481141"/>
                        <a:pt x="329825" y="470111"/>
                        <a:pt x="329825" y="456331"/>
                      </a:cubicBezTo>
                      <a:lnTo>
                        <a:pt x="329825" y="319845"/>
                      </a:lnTo>
                      <a:lnTo>
                        <a:pt x="329835" y="268829"/>
                      </a:lnTo>
                      <a:lnTo>
                        <a:pt x="329835" y="99262"/>
                      </a:lnTo>
                      <a:lnTo>
                        <a:pt x="398766" y="168193"/>
                      </a:lnTo>
                      <a:cubicBezTo>
                        <a:pt x="408421" y="177848"/>
                        <a:pt x="424962" y="177848"/>
                        <a:pt x="434607" y="168193"/>
                      </a:cubicBezTo>
                      <a:cubicBezTo>
                        <a:pt x="441502" y="157162"/>
                        <a:pt x="441502" y="141996"/>
                        <a:pt x="433232" y="130967"/>
                      </a:cubicBezTo>
                      <a:close/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xmlns="" id="{732FD486-680D-1FB9-9453-98CD170990F5}"/>
                  </a:ext>
                </a:extLst>
              </p:cNvPr>
              <p:cNvGrpSpPr/>
              <p:nvPr/>
            </p:nvGrpSpPr>
            <p:grpSpPr>
              <a:xfrm>
                <a:off x="844682" y="5832434"/>
                <a:ext cx="440492" cy="695213"/>
                <a:chOff x="844682" y="5832434"/>
                <a:chExt cx="440492" cy="695213"/>
              </a:xfrm>
              <a:grpFill/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xmlns="" id="{4CC3B6C0-4917-F08F-B618-67A6C9B78B89}"/>
                    </a:ext>
                  </a:extLst>
                </p:cNvPr>
                <p:cNvSpPr/>
                <p:nvPr/>
              </p:nvSpPr>
              <p:spPr>
                <a:xfrm>
                  <a:off x="930669" y="5832434"/>
                  <a:ext cx="275727" cy="191630"/>
                </a:xfrm>
                <a:custGeom>
                  <a:avLst/>
                  <a:gdLst>
                    <a:gd name="connsiteX0" fmla="*/ 38616 w 275727"/>
                    <a:gd name="connsiteY0" fmla="*/ 154405 h 191630"/>
                    <a:gd name="connsiteX1" fmla="*/ 59291 w 275727"/>
                    <a:gd name="connsiteY1" fmla="*/ 147510 h 191630"/>
                    <a:gd name="connsiteX2" fmla="*/ 139251 w 275727"/>
                    <a:gd name="connsiteY2" fmla="*/ 191631 h 191630"/>
                    <a:gd name="connsiteX3" fmla="*/ 219210 w 275727"/>
                    <a:gd name="connsiteY3" fmla="*/ 147510 h 191630"/>
                    <a:gd name="connsiteX4" fmla="*/ 239886 w 275727"/>
                    <a:gd name="connsiteY4" fmla="*/ 154405 h 191630"/>
                    <a:gd name="connsiteX5" fmla="*/ 275727 w 275727"/>
                    <a:gd name="connsiteY5" fmla="*/ 118563 h 191630"/>
                    <a:gd name="connsiteX6" fmla="*/ 239886 w 275727"/>
                    <a:gd name="connsiteY6" fmla="*/ 82722 h 191630"/>
                    <a:gd name="connsiteX7" fmla="*/ 232991 w 275727"/>
                    <a:gd name="connsiteY7" fmla="*/ 82722 h 191630"/>
                    <a:gd name="connsiteX8" fmla="*/ 137864 w 275727"/>
                    <a:gd name="connsiteY8" fmla="*/ 0 h 191630"/>
                    <a:gd name="connsiteX9" fmla="*/ 42737 w 275727"/>
                    <a:gd name="connsiteY9" fmla="*/ 82722 h 191630"/>
                    <a:gd name="connsiteX10" fmla="*/ 35842 w 275727"/>
                    <a:gd name="connsiteY10" fmla="*/ 82722 h 191630"/>
                    <a:gd name="connsiteX11" fmla="*/ 0 w 275727"/>
                    <a:gd name="connsiteY11" fmla="*/ 118563 h 191630"/>
                    <a:gd name="connsiteX12" fmla="*/ 38611 w 275727"/>
                    <a:gd name="connsiteY12" fmla="*/ 154405 h 191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5727" h="191630">
                      <a:moveTo>
                        <a:pt x="38616" y="154405"/>
                      </a:moveTo>
                      <a:cubicBezTo>
                        <a:pt x="45511" y="154405"/>
                        <a:pt x="52406" y="151645"/>
                        <a:pt x="59291" y="147510"/>
                      </a:cubicBezTo>
                      <a:cubicBezTo>
                        <a:pt x="75831" y="173706"/>
                        <a:pt x="106161" y="191631"/>
                        <a:pt x="139251" y="191631"/>
                      </a:cubicBezTo>
                      <a:cubicBezTo>
                        <a:pt x="172340" y="191631"/>
                        <a:pt x="204046" y="173706"/>
                        <a:pt x="219210" y="147510"/>
                      </a:cubicBezTo>
                      <a:cubicBezTo>
                        <a:pt x="226105" y="151645"/>
                        <a:pt x="231616" y="154405"/>
                        <a:pt x="239886" y="154405"/>
                      </a:cubicBezTo>
                      <a:cubicBezTo>
                        <a:pt x="260561" y="154405"/>
                        <a:pt x="275727" y="137865"/>
                        <a:pt x="275727" y="118563"/>
                      </a:cubicBezTo>
                      <a:cubicBezTo>
                        <a:pt x="275727" y="97888"/>
                        <a:pt x="259187" y="82722"/>
                        <a:pt x="239886" y="82722"/>
                      </a:cubicBezTo>
                      <a:lnTo>
                        <a:pt x="232991" y="82722"/>
                      </a:lnTo>
                      <a:cubicBezTo>
                        <a:pt x="226096" y="35851"/>
                        <a:pt x="186120" y="0"/>
                        <a:pt x="137864" y="0"/>
                      </a:cubicBezTo>
                      <a:cubicBezTo>
                        <a:pt x="88233" y="0"/>
                        <a:pt x="49632" y="35842"/>
                        <a:pt x="42737" y="82722"/>
                      </a:cubicBezTo>
                      <a:lnTo>
                        <a:pt x="35842" y="82722"/>
                      </a:lnTo>
                      <a:cubicBezTo>
                        <a:pt x="15166" y="82722"/>
                        <a:pt x="0" y="99262"/>
                        <a:pt x="0" y="118563"/>
                      </a:cubicBezTo>
                      <a:cubicBezTo>
                        <a:pt x="4145" y="137864"/>
                        <a:pt x="17925" y="154405"/>
                        <a:pt x="38611" y="154405"/>
                      </a:cubicBezTo>
                      <a:close/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xmlns="" id="{102698EF-4ED4-6C22-123D-551FD0BE8198}"/>
                    </a:ext>
                  </a:extLst>
                </p:cNvPr>
                <p:cNvSpPr/>
                <p:nvPr/>
              </p:nvSpPr>
              <p:spPr>
                <a:xfrm>
                  <a:off x="844682" y="6044744"/>
                  <a:ext cx="440492" cy="482903"/>
                </a:xfrm>
                <a:custGeom>
                  <a:avLst/>
                  <a:gdLst>
                    <a:gd name="connsiteX0" fmla="*/ 433413 w 440492"/>
                    <a:gd name="connsiteY0" fmla="*/ 130966 h 482903"/>
                    <a:gd name="connsiteX1" fmla="*/ 330017 w 440492"/>
                    <a:gd name="connsiteY1" fmla="*/ 27570 h 482903"/>
                    <a:gd name="connsiteX2" fmla="*/ 287282 w 440492"/>
                    <a:gd name="connsiteY2" fmla="*/ 2760 h 482903"/>
                    <a:gd name="connsiteX3" fmla="*/ 225247 w 440492"/>
                    <a:gd name="connsiteY3" fmla="*/ 17925 h 482903"/>
                    <a:gd name="connsiteX4" fmla="*/ 159076 w 440492"/>
                    <a:gd name="connsiteY4" fmla="*/ 0 h 482903"/>
                    <a:gd name="connsiteX5" fmla="*/ 108069 w 440492"/>
                    <a:gd name="connsiteY5" fmla="*/ 30330 h 482903"/>
                    <a:gd name="connsiteX6" fmla="*/ 7423 w 440492"/>
                    <a:gd name="connsiteY6" fmla="*/ 130966 h 482903"/>
                    <a:gd name="connsiteX7" fmla="*/ 6048 w 440492"/>
                    <a:gd name="connsiteY7" fmla="*/ 165432 h 482903"/>
                    <a:gd name="connsiteX8" fmla="*/ 43273 w 440492"/>
                    <a:gd name="connsiteY8" fmla="*/ 165432 h 482903"/>
                    <a:gd name="connsiteX9" fmla="*/ 110828 w 440492"/>
                    <a:gd name="connsiteY9" fmla="*/ 97877 h 482903"/>
                    <a:gd name="connsiteX10" fmla="*/ 87392 w 440492"/>
                    <a:gd name="connsiteY10" fmla="*/ 307429 h 482903"/>
                    <a:gd name="connsiteX11" fmla="*/ 99798 w 440492"/>
                    <a:gd name="connsiteY11" fmla="*/ 321219 h 482903"/>
                    <a:gd name="connsiteX12" fmla="*/ 110828 w 440492"/>
                    <a:gd name="connsiteY12" fmla="*/ 321219 h 482903"/>
                    <a:gd name="connsiteX13" fmla="*/ 110828 w 440492"/>
                    <a:gd name="connsiteY13" fmla="*/ 456321 h 482903"/>
                    <a:gd name="connsiteX14" fmla="*/ 131503 w 440492"/>
                    <a:gd name="connsiteY14" fmla="*/ 482517 h 482903"/>
                    <a:gd name="connsiteX15" fmla="*/ 160459 w 440492"/>
                    <a:gd name="connsiteY15" fmla="*/ 457707 h 482903"/>
                    <a:gd name="connsiteX16" fmla="*/ 160459 w 440492"/>
                    <a:gd name="connsiteY16" fmla="*/ 319845 h 482903"/>
                    <a:gd name="connsiteX17" fmla="*/ 277646 w 440492"/>
                    <a:gd name="connsiteY17" fmla="*/ 319845 h 482903"/>
                    <a:gd name="connsiteX18" fmla="*/ 277646 w 440492"/>
                    <a:gd name="connsiteY18" fmla="*/ 454947 h 482903"/>
                    <a:gd name="connsiteX19" fmla="*/ 298322 w 440492"/>
                    <a:gd name="connsiteY19" fmla="*/ 481144 h 482903"/>
                    <a:gd name="connsiteX20" fmla="*/ 327278 w 440492"/>
                    <a:gd name="connsiteY20" fmla="*/ 456334 h 482903"/>
                    <a:gd name="connsiteX21" fmla="*/ 327278 w 440492"/>
                    <a:gd name="connsiteY21" fmla="*/ 319848 h 482903"/>
                    <a:gd name="connsiteX22" fmla="*/ 339673 w 440492"/>
                    <a:gd name="connsiteY22" fmla="*/ 319848 h 482903"/>
                    <a:gd name="connsiteX23" fmla="*/ 352079 w 440492"/>
                    <a:gd name="connsiteY23" fmla="*/ 306058 h 482903"/>
                    <a:gd name="connsiteX24" fmla="*/ 328644 w 440492"/>
                    <a:gd name="connsiteY24" fmla="*/ 96506 h 482903"/>
                    <a:gd name="connsiteX25" fmla="*/ 396198 w 440492"/>
                    <a:gd name="connsiteY25" fmla="*/ 164060 h 482903"/>
                    <a:gd name="connsiteX26" fmla="*/ 432040 w 440492"/>
                    <a:gd name="connsiteY26" fmla="*/ 164060 h 482903"/>
                    <a:gd name="connsiteX27" fmla="*/ 433415 w 440492"/>
                    <a:gd name="connsiteY27" fmla="*/ 130971 h 482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40492" h="482903">
                      <a:moveTo>
                        <a:pt x="433413" y="130966"/>
                      </a:moveTo>
                      <a:lnTo>
                        <a:pt x="330017" y="27570"/>
                      </a:lnTo>
                      <a:cubicBezTo>
                        <a:pt x="321747" y="17915"/>
                        <a:pt x="306582" y="8270"/>
                        <a:pt x="287282" y="2760"/>
                      </a:cubicBezTo>
                      <a:cubicBezTo>
                        <a:pt x="267982" y="12415"/>
                        <a:pt x="247307" y="17925"/>
                        <a:pt x="225247" y="17925"/>
                      </a:cubicBezTo>
                      <a:cubicBezTo>
                        <a:pt x="201812" y="17925"/>
                        <a:pt x="179753" y="11030"/>
                        <a:pt x="159076" y="0"/>
                      </a:cubicBezTo>
                      <a:cubicBezTo>
                        <a:pt x="135641" y="6895"/>
                        <a:pt x="117715" y="17925"/>
                        <a:pt x="108069" y="30330"/>
                      </a:cubicBezTo>
                      <a:lnTo>
                        <a:pt x="7423" y="130966"/>
                      </a:lnTo>
                      <a:cubicBezTo>
                        <a:pt x="-2232" y="140621"/>
                        <a:pt x="-2232" y="155776"/>
                        <a:pt x="6048" y="165432"/>
                      </a:cubicBezTo>
                      <a:cubicBezTo>
                        <a:pt x="15703" y="176462"/>
                        <a:pt x="33618" y="175087"/>
                        <a:pt x="43273" y="165432"/>
                      </a:cubicBezTo>
                      <a:lnTo>
                        <a:pt x="110828" y="97877"/>
                      </a:lnTo>
                      <a:lnTo>
                        <a:pt x="87392" y="307429"/>
                      </a:lnTo>
                      <a:cubicBezTo>
                        <a:pt x="86017" y="314324"/>
                        <a:pt x="92903" y="321219"/>
                        <a:pt x="99798" y="321219"/>
                      </a:cubicBezTo>
                      <a:lnTo>
                        <a:pt x="110828" y="321219"/>
                      </a:lnTo>
                      <a:lnTo>
                        <a:pt x="110828" y="456321"/>
                      </a:lnTo>
                      <a:cubicBezTo>
                        <a:pt x="110828" y="468727"/>
                        <a:pt x="119098" y="481131"/>
                        <a:pt x="131503" y="482517"/>
                      </a:cubicBezTo>
                      <a:cubicBezTo>
                        <a:pt x="146669" y="485277"/>
                        <a:pt x="160459" y="472862"/>
                        <a:pt x="160459" y="457707"/>
                      </a:cubicBezTo>
                      <a:lnTo>
                        <a:pt x="160459" y="319845"/>
                      </a:lnTo>
                      <a:lnTo>
                        <a:pt x="277646" y="319845"/>
                      </a:lnTo>
                      <a:lnTo>
                        <a:pt x="277646" y="454947"/>
                      </a:lnTo>
                      <a:cubicBezTo>
                        <a:pt x="277646" y="467353"/>
                        <a:pt x="285917" y="479758"/>
                        <a:pt x="298322" y="481144"/>
                      </a:cubicBezTo>
                      <a:cubicBezTo>
                        <a:pt x="313487" y="483904"/>
                        <a:pt x="327278" y="471489"/>
                        <a:pt x="327278" y="456334"/>
                      </a:cubicBezTo>
                      <a:lnTo>
                        <a:pt x="327278" y="319848"/>
                      </a:lnTo>
                      <a:lnTo>
                        <a:pt x="339673" y="319848"/>
                      </a:lnTo>
                      <a:cubicBezTo>
                        <a:pt x="346568" y="319848"/>
                        <a:pt x="353463" y="312953"/>
                        <a:pt x="352079" y="306058"/>
                      </a:cubicBezTo>
                      <a:lnTo>
                        <a:pt x="328644" y="96506"/>
                      </a:lnTo>
                      <a:lnTo>
                        <a:pt x="396198" y="164060"/>
                      </a:lnTo>
                      <a:cubicBezTo>
                        <a:pt x="405853" y="173715"/>
                        <a:pt x="421008" y="173715"/>
                        <a:pt x="432040" y="164060"/>
                      </a:cubicBezTo>
                      <a:cubicBezTo>
                        <a:pt x="443070" y="157165"/>
                        <a:pt x="443070" y="142000"/>
                        <a:pt x="433415" y="130971"/>
                      </a:cubicBezTo>
                      <a:close/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xmlns="" id="{20C85A3A-DF90-6742-BF8D-1F7795B1F12D}"/>
                  </a:ext>
                </a:extLst>
              </p:cNvPr>
              <p:cNvSpPr/>
              <p:nvPr/>
            </p:nvSpPr>
            <p:spPr>
              <a:xfrm>
                <a:off x="1387869" y="5832434"/>
                <a:ext cx="275727" cy="191630"/>
              </a:xfrm>
              <a:custGeom>
                <a:avLst/>
                <a:gdLst>
                  <a:gd name="connsiteX0" fmla="*/ 38616 w 275727"/>
                  <a:gd name="connsiteY0" fmla="*/ 154405 h 191630"/>
                  <a:gd name="connsiteX1" fmla="*/ 59291 w 275727"/>
                  <a:gd name="connsiteY1" fmla="*/ 147510 h 191630"/>
                  <a:gd name="connsiteX2" fmla="*/ 139251 w 275727"/>
                  <a:gd name="connsiteY2" fmla="*/ 191631 h 191630"/>
                  <a:gd name="connsiteX3" fmla="*/ 219210 w 275727"/>
                  <a:gd name="connsiteY3" fmla="*/ 147510 h 191630"/>
                  <a:gd name="connsiteX4" fmla="*/ 239886 w 275727"/>
                  <a:gd name="connsiteY4" fmla="*/ 154405 h 191630"/>
                  <a:gd name="connsiteX5" fmla="*/ 275727 w 275727"/>
                  <a:gd name="connsiteY5" fmla="*/ 118563 h 191630"/>
                  <a:gd name="connsiteX6" fmla="*/ 239886 w 275727"/>
                  <a:gd name="connsiteY6" fmla="*/ 82722 h 191630"/>
                  <a:gd name="connsiteX7" fmla="*/ 232991 w 275727"/>
                  <a:gd name="connsiteY7" fmla="*/ 82722 h 191630"/>
                  <a:gd name="connsiteX8" fmla="*/ 137864 w 275727"/>
                  <a:gd name="connsiteY8" fmla="*/ 0 h 191630"/>
                  <a:gd name="connsiteX9" fmla="*/ 42737 w 275727"/>
                  <a:gd name="connsiteY9" fmla="*/ 82722 h 191630"/>
                  <a:gd name="connsiteX10" fmla="*/ 35842 w 275727"/>
                  <a:gd name="connsiteY10" fmla="*/ 82722 h 191630"/>
                  <a:gd name="connsiteX11" fmla="*/ 0 w 275727"/>
                  <a:gd name="connsiteY11" fmla="*/ 118563 h 191630"/>
                  <a:gd name="connsiteX12" fmla="*/ 38611 w 275727"/>
                  <a:gd name="connsiteY12" fmla="*/ 154405 h 19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5727" h="191630">
                    <a:moveTo>
                      <a:pt x="38616" y="154405"/>
                    </a:moveTo>
                    <a:cubicBezTo>
                      <a:pt x="45511" y="154405"/>
                      <a:pt x="52406" y="151645"/>
                      <a:pt x="59291" y="147510"/>
                    </a:cubicBezTo>
                    <a:cubicBezTo>
                      <a:pt x="75831" y="173706"/>
                      <a:pt x="106161" y="191631"/>
                      <a:pt x="139251" y="191631"/>
                    </a:cubicBezTo>
                    <a:cubicBezTo>
                      <a:pt x="172340" y="191631"/>
                      <a:pt x="204046" y="173706"/>
                      <a:pt x="219210" y="147510"/>
                    </a:cubicBezTo>
                    <a:cubicBezTo>
                      <a:pt x="226105" y="151645"/>
                      <a:pt x="231616" y="154405"/>
                      <a:pt x="239886" y="154405"/>
                    </a:cubicBezTo>
                    <a:cubicBezTo>
                      <a:pt x="260561" y="154405"/>
                      <a:pt x="275727" y="137865"/>
                      <a:pt x="275727" y="118563"/>
                    </a:cubicBezTo>
                    <a:cubicBezTo>
                      <a:pt x="275727" y="97888"/>
                      <a:pt x="259187" y="82722"/>
                      <a:pt x="239886" y="82722"/>
                    </a:cubicBezTo>
                    <a:lnTo>
                      <a:pt x="232991" y="82722"/>
                    </a:lnTo>
                    <a:cubicBezTo>
                      <a:pt x="226096" y="35851"/>
                      <a:pt x="186120" y="0"/>
                      <a:pt x="137864" y="0"/>
                    </a:cubicBezTo>
                    <a:cubicBezTo>
                      <a:pt x="88233" y="0"/>
                      <a:pt x="49632" y="35842"/>
                      <a:pt x="42737" y="82722"/>
                    </a:cubicBezTo>
                    <a:lnTo>
                      <a:pt x="35842" y="82722"/>
                    </a:lnTo>
                    <a:cubicBezTo>
                      <a:pt x="15166" y="82722"/>
                      <a:pt x="0" y="99262"/>
                      <a:pt x="0" y="118563"/>
                    </a:cubicBezTo>
                    <a:cubicBezTo>
                      <a:pt x="4145" y="137864"/>
                      <a:pt x="17925" y="154405"/>
                      <a:pt x="38611" y="154405"/>
                    </a:cubicBezTo>
                    <a:close/>
                  </a:path>
                </a:pathLst>
              </a:custGeom>
              <a:solidFill>
                <a:srgbClr val="C00000"/>
              </a:solidFill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xmlns="" id="{10A95F85-65A9-D390-AB22-0E03CE3F916C}"/>
                  </a:ext>
                </a:extLst>
              </p:cNvPr>
              <p:cNvSpPr/>
              <p:nvPr/>
            </p:nvSpPr>
            <p:spPr>
              <a:xfrm>
                <a:off x="1301882" y="6044744"/>
                <a:ext cx="440492" cy="482903"/>
              </a:xfrm>
              <a:custGeom>
                <a:avLst/>
                <a:gdLst>
                  <a:gd name="connsiteX0" fmla="*/ 433413 w 440492"/>
                  <a:gd name="connsiteY0" fmla="*/ 130966 h 482903"/>
                  <a:gd name="connsiteX1" fmla="*/ 330017 w 440492"/>
                  <a:gd name="connsiteY1" fmla="*/ 27570 h 482903"/>
                  <a:gd name="connsiteX2" fmla="*/ 287282 w 440492"/>
                  <a:gd name="connsiteY2" fmla="*/ 2760 h 482903"/>
                  <a:gd name="connsiteX3" fmla="*/ 225247 w 440492"/>
                  <a:gd name="connsiteY3" fmla="*/ 17925 h 482903"/>
                  <a:gd name="connsiteX4" fmla="*/ 159076 w 440492"/>
                  <a:gd name="connsiteY4" fmla="*/ 0 h 482903"/>
                  <a:gd name="connsiteX5" fmla="*/ 108069 w 440492"/>
                  <a:gd name="connsiteY5" fmla="*/ 30330 h 482903"/>
                  <a:gd name="connsiteX6" fmla="*/ 7423 w 440492"/>
                  <a:gd name="connsiteY6" fmla="*/ 130966 h 482903"/>
                  <a:gd name="connsiteX7" fmla="*/ 6048 w 440492"/>
                  <a:gd name="connsiteY7" fmla="*/ 165432 h 482903"/>
                  <a:gd name="connsiteX8" fmla="*/ 43273 w 440492"/>
                  <a:gd name="connsiteY8" fmla="*/ 165432 h 482903"/>
                  <a:gd name="connsiteX9" fmla="*/ 110828 w 440492"/>
                  <a:gd name="connsiteY9" fmla="*/ 97877 h 482903"/>
                  <a:gd name="connsiteX10" fmla="*/ 87392 w 440492"/>
                  <a:gd name="connsiteY10" fmla="*/ 307429 h 482903"/>
                  <a:gd name="connsiteX11" fmla="*/ 99798 w 440492"/>
                  <a:gd name="connsiteY11" fmla="*/ 321219 h 482903"/>
                  <a:gd name="connsiteX12" fmla="*/ 110828 w 440492"/>
                  <a:gd name="connsiteY12" fmla="*/ 321219 h 482903"/>
                  <a:gd name="connsiteX13" fmla="*/ 110828 w 440492"/>
                  <a:gd name="connsiteY13" fmla="*/ 456321 h 482903"/>
                  <a:gd name="connsiteX14" fmla="*/ 131503 w 440492"/>
                  <a:gd name="connsiteY14" fmla="*/ 482517 h 482903"/>
                  <a:gd name="connsiteX15" fmla="*/ 160459 w 440492"/>
                  <a:gd name="connsiteY15" fmla="*/ 457707 h 482903"/>
                  <a:gd name="connsiteX16" fmla="*/ 160459 w 440492"/>
                  <a:gd name="connsiteY16" fmla="*/ 319845 h 482903"/>
                  <a:gd name="connsiteX17" fmla="*/ 277646 w 440492"/>
                  <a:gd name="connsiteY17" fmla="*/ 319845 h 482903"/>
                  <a:gd name="connsiteX18" fmla="*/ 277646 w 440492"/>
                  <a:gd name="connsiteY18" fmla="*/ 454947 h 482903"/>
                  <a:gd name="connsiteX19" fmla="*/ 298322 w 440492"/>
                  <a:gd name="connsiteY19" fmla="*/ 481144 h 482903"/>
                  <a:gd name="connsiteX20" fmla="*/ 327278 w 440492"/>
                  <a:gd name="connsiteY20" fmla="*/ 456334 h 482903"/>
                  <a:gd name="connsiteX21" fmla="*/ 327278 w 440492"/>
                  <a:gd name="connsiteY21" fmla="*/ 319848 h 482903"/>
                  <a:gd name="connsiteX22" fmla="*/ 339673 w 440492"/>
                  <a:gd name="connsiteY22" fmla="*/ 319848 h 482903"/>
                  <a:gd name="connsiteX23" fmla="*/ 352079 w 440492"/>
                  <a:gd name="connsiteY23" fmla="*/ 306058 h 482903"/>
                  <a:gd name="connsiteX24" fmla="*/ 328644 w 440492"/>
                  <a:gd name="connsiteY24" fmla="*/ 96506 h 482903"/>
                  <a:gd name="connsiteX25" fmla="*/ 396198 w 440492"/>
                  <a:gd name="connsiteY25" fmla="*/ 164060 h 482903"/>
                  <a:gd name="connsiteX26" fmla="*/ 432040 w 440492"/>
                  <a:gd name="connsiteY26" fmla="*/ 164060 h 482903"/>
                  <a:gd name="connsiteX27" fmla="*/ 433415 w 440492"/>
                  <a:gd name="connsiteY27" fmla="*/ 130971 h 48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40492" h="482903">
                    <a:moveTo>
                      <a:pt x="433413" y="130966"/>
                    </a:moveTo>
                    <a:lnTo>
                      <a:pt x="330017" y="27570"/>
                    </a:lnTo>
                    <a:cubicBezTo>
                      <a:pt x="321747" y="17915"/>
                      <a:pt x="306582" y="8270"/>
                      <a:pt x="287282" y="2760"/>
                    </a:cubicBezTo>
                    <a:cubicBezTo>
                      <a:pt x="267982" y="12415"/>
                      <a:pt x="247307" y="17925"/>
                      <a:pt x="225247" y="17925"/>
                    </a:cubicBezTo>
                    <a:cubicBezTo>
                      <a:pt x="201812" y="17925"/>
                      <a:pt x="179753" y="11030"/>
                      <a:pt x="159076" y="0"/>
                    </a:cubicBezTo>
                    <a:cubicBezTo>
                      <a:pt x="135641" y="6895"/>
                      <a:pt x="117715" y="17925"/>
                      <a:pt x="108069" y="30330"/>
                    </a:cubicBezTo>
                    <a:lnTo>
                      <a:pt x="7423" y="130966"/>
                    </a:lnTo>
                    <a:cubicBezTo>
                      <a:pt x="-2232" y="140621"/>
                      <a:pt x="-2232" y="155776"/>
                      <a:pt x="6048" y="165432"/>
                    </a:cubicBezTo>
                    <a:cubicBezTo>
                      <a:pt x="15703" y="176462"/>
                      <a:pt x="33618" y="175087"/>
                      <a:pt x="43273" y="165432"/>
                    </a:cubicBezTo>
                    <a:lnTo>
                      <a:pt x="110828" y="97877"/>
                    </a:lnTo>
                    <a:lnTo>
                      <a:pt x="87392" y="307429"/>
                    </a:lnTo>
                    <a:cubicBezTo>
                      <a:pt x="86017" y="314324"/>
                      <a:pt x="92903" y="321219"/>
                      <a:pt x="99798" y="321219"/>
                    </a:cubicBezTo>
                    <a:lnTo>
                      <a:pt x="110828" y="321219"/>
                    </a:lnTo>
                    <a:lnTo>
                      <a:pt x="110828" y="456321"/>
                    </a:lnTo>
                    <a:cubicBezTo>
                      <a:pt x="110828" y="468727"/>
                      <a:pt x="119098" y="481131"/>
                      <a:pt x="131503" y="482517"/>
                    </a:cubicBezTo>
                    <a:cubicBezTo>
                      <a:pt x="146669" y="485277"/>
                      <a:pt x="160459" y="472862"/>
                      <a:pt x="160459" y="457707"/>
                    </a:cubicBezTo>
                    <a:lnTo>
                      <a:pt x="160459" y="319845"/>
                    </a:lnTo>
                    <a:lnTo>
                      <a:pt x="277646" y="319845"/>
                    </a:lnTo>
                    <a:lnTo>
                      <a:pt x="277646" y="454947"/>
                    </a:lnTo>
                    <a:cubicBezTo>
                      <a:pt x="277646" y="467353"/>
                      <a:pt x="285917" y="479758"/>
                      <a:pt x="298322" y="481144"/>
                    </a:cubicBezTo>
                    <a:cubicBezTo>
                      <a:pt x="313487" y="483904"/>
                      <a:pt x="327278" y="471489"/>
                      <a:pt x="327278" y="456334"/>
                    </a:cubicBezTo>
                    <a:lnTo>
                      <a:pt x="327278" y="319848"/>
                    </a:lnTo>
                    <a:lnTo>
                      <a:pt x="339673" y="319848"/>
                    </a:lnTo>
                    <a:cubicBezTo>
                      <a:pt x="346568" y="319848"/>
                      <a:pt x="353463" y="312953"/>
                      <a:pt x="352079" y="306058"/>
                    </a:cubicBezTo>
                    <a:lnTo>
                      <a:pt x="328644" y="96506"/>
                    </a:lnTo>
                    <a:lnTo>
                      <a:pt x="396198" y="164060"/>
                    </a:lnTo>
                    <a:cubicBezTo>
                      <a:pt x="405853" y="173715"/>
                      <a:pt x="421008" y="173715"/>
                      <a:pt x="432040" y="164060"/>
                    </a:cubicBezTo>
                    <a:cubicBezTo>
                      <a:pt x="443070" y="157165"/>
                      <a:pt x="443070" y="142000"/>
                      <a:pt x="433415" y="130971"/>
                    </a:cubicBezTo>
                    <a:close/>
                  </a:path>
                </a:pathLst>
              </a:custGeom>
              <a:solidFill>
                <a:srgbClr val="C00000"/>
              </a:solidFill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xmlns="" id="{F66E91EF-565C-F2C9-B8C3-29059766BD99}"/>
                  </a:ext>
                </a:extLst>
              </p:cNvPr>
              <p:cNvGrpSpPr/>
              <p:nvPr/>
            </p:nvGrpSpPr>
            <p:grpSpPr>
              <a:xfrm>
                <a:off x="1765654" y="5832432"/>
                <a:ext cx="439618" cy="694819"/>
                <a:chOff x="1765654" y="5832432"/>
                <a:chExt cx="439618" cy="694819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xmlns="" id="{A0996EAE-2CE6-6667-A78B-FFDAE64CBB7E}"/>
                    </a:ext>
                  </a:extLst>
                </p:cNvPr>
                <p:cNvSpPr/>
                <p:nvPr/>
              </p:nvSpPr>
              <p:spPr>
                <a:xfrm>
                  <a:off x="1888704" y="5832432"/>
                  <a:ext cx="190244" cy="190244"/>
                </a:xfrm>
                <a:custGeom>
                  <a:avLst/>
                  <a:gdLst>
                    <a:gd name="connsiteX0" fmla="*/ 190244 w 190244"/>
                    <a:gd name="connsiteY0" fmla="*/ 95127 h 190244"/>
                    <a:gd name="connsiteX1" fmla="*/ 95127 w 190244"/>
                    <a:gd name="connsiteY1" fmla="*/ 190244 h 190244"/>
                    <a:gd name="connsiteX2" fmla="*/ 0 w 190244"/>
                    <a:gd name="connsiteY2" fmla="*/ 95127 h 190244"/>
                    <a:gd name="connsiteX3" fmla="*/ 95127 w 190244"/>
                    <a:gd name="connsiteY3" fmla="*/ 0 h 190244"/>
                    <a:gd name="connsiteX4" fmla="*/ 190244 w 190244"/>
                    <a:gd name="connsiteY4" fmla="*/ 95127 h 190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244" h="190244">
                      <a:moveTo>
                        <a:pt x="190244" y="95127"/>
                      </a:moveTo>
                      <a:cubicBezTo>
                        <a:pt x="190244" y="147662"/>
                        <a:pt x="147662" y="190244"/>
                        <a:pt x="95127" y="190244"/>
                      </a:cubicBezTo>
                      <a:cubicBezTo>
                        <a:pt x="42582" y="190244"/>
                        <a:pt x="0" y="147662"/>
                        <a:pt x="0" y="95127"/>
                      </a:cubicBezTo>
                      <a:cubicBezTo>
                        <a:pt x="0" y="42582"/>
                        <a:pt x="42582" y="0"/>
                        <a:pt x="95127" y="0"/>
                      </a:cubicBezTo>
                      <a:cubicBezTo>
                        <a:pt x="147662" y="0"/>
                        <a:pt x="190244" y="42582"/>
                        <a:pt x="190244" y="95127"/>
                      </a:cubicBezTo>
                    </a:path>
                  </a:pathLst>
                </a:custGeom>
                <a:solidFill>
                  <a:srgbClr val="C00000"/>
                </a:solidFill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xmlns="" id="{34D5A628-3E4D-B009-2324-9D00769AE3FA}"/>
                    </a:ext>
                  </a:extLst>
                </p:cNvPr>
                <p:cNvSpPr/>
                <p:nvPr/>
              </p:nvSpPr>
              <p:spPr>
                <a:xfrm>
                  <a:off x="1765654" y="6044744"/>
                  <a:ext cx="439618" cy="482507"/>
                </a:xfrm>
                <a:custGeom>
                  <a:avLst/>
                  <a:gdLst>
                    <a:gd name="connsiteX0" fmla="*/ 433234 w 439618"/>
                    <a:gd name="connsiteY0" fmla="*/ 130966 h 482507"/>
                    <a:gd name="connsiteX1" fmla="*/ 329838 w 439618"/>
                    <a:gd name="connsiteY1" fmla="*/ 27570 h 482507"/>
                    <a:gd name="connsiteX2" fmla="*/ 281581 w 439618"/>
                    <a:gd name="connsiteY2" fmla="*/ 0 h 482507"/>
                    <a:gd name="connsiteX3" fmla="*/ 218160 w 439618"/>
                    <a:gd name="connsiteY3" fmla="*/ 16540 h 482507"/>
                    <a:gd name="connsiteX4" fmla="*/ 157498 w 439618"/>
                    <a:gd name="connsiteY4" fmla="*/ 1375 h 482507"/>
                    <a:gd name="connsiteX5" fmla="*/ 112004 w 439618"/>
                    <a:gd name="connsiteY5" fmla="*/ 27571 h 482507"/>
                    <a:gd name="connsiteX6" fmla="*/ 7241 w 439618"/>
                    <a:gd name="connsiteY6" fmla="*/ 130968 h 482507"/>
                    <a:gd name="connsiteX7" fmla="*/ 7241 w 439618"/>
                    <a:gd name="connsiteY7" fmla="*/ 166809 h 482507"/>
                    <a:gd name="connsiteX8" fmla="*/ 43083 w 439618"/>
                    <a:gd name="connsiteY8" fmla="*/ 166809 h 482507"/>
                    <a:gd name="connsiteX9" fmla="*/ 112014 w 439618"/>
                    <a:gd name="connsiteY9" fmla="*/ 97878 h 482507"/>
                    <a:gd name="connsiteX10" fmla="*/ 112014 w 439618"/>
                    <a:gd name="connsiteY10" fmla="*/ 457697 h 482507"/>
                    <a:gd name="connsiteX11" fmla="*/ 136824 w 439618"/>
                    <a:gd name="connsiteY11" fmla="*/ 482508 h 482507"/>
                    <a:gd name="connsiteX12" fmla="*/ 161634 w 439618"/>
                    <a:gd name="connsiteY12" fmla="*/ 457697 h 482507"/>
                    <a:gd name="connsiteX13" fmla="*/ 161634 w 439618"/>
                    <a:gd name="connsiteY13" fmla="*/ 319836 h 482507"/>
                    <a:gd name="connsiteX14" fmla="*/ 280205 w 439618"/>
                    <a:gd name="connsiteY14" fmla="*/ 319845 h 482507"/>
                    <a:gd name="connsiteX15" fmla="*/ 280205 w 439618"/>
                    <a:gd name="connsiteY15" fmla="*/ 456331 h 482507"/>
                    <a:gd name="connsiteX16" fmla="*/ 305015 w 439618"/>
                    <a:gd name="connsiteY16" fmla="*/ 481141 h 482507"/>
                    <a:gd name="connsiteX17" fmla="*/ 329825 w 439618"/>
                    <a:gd name="connsiteY17" fmla="*/ 456331 h 482507"/>
                    <a:gd name="connsiteX18" fmla="*/ 329825 w 439618"/>
                    <a:gd name="connsiteY18" fmla="*/ 319845 h 482507"/>
                    <a:gd name="connsiteX19" fmla="*/ 329835 w 439618"/>
                    <a:gd name="connsiteY19" fmla="*/ 268829 h 482507"/>
                    <a:gd name="connsiteX20" fmla="*/ 329835 w 439618"/>
                    <a:gd name="connsiteY20" fmla="*/ 99262 h 482507"/>
                    <a:gd name="connsiteX21" fmla="*/ 398766 w 439618"/>
                    <a:gd name="connsiteY21" fmla="*/ 168193 h 482507"/>
                    <a:gd name="connsiteX22" fmla="*/ 434607 w 439618"/>
                    <a:gd name="connsiteY22" fmla="*/ 168193 h 482507"/>
                    <a:gd name="connsiteX23" fmla="*/ 433232 w 439618"/>
                    <a:gd name="connsiteY23" fmla="*/ 130967 h 48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39618" h="482507">
                      <a:moveTo>
                        <a:pt x="433234" y="130966"/>
                      </a:moveTo>
                      <a:lnTo>
                        <a:pt x="329838" y="27570"/>
                      </a:lnTo>
                      <a:cubicBezTo>
                        <a:pt x="320183" y="16540"/>
                        <a:pt x="303641" y="6895"/>
                        <a:pt x="281581" y="0"/>
                      </a:cubicBezTo>
                      <a:cubicBezTo>
                        <a:pt x="262281" y="9655"/>
                        <a:pt x="241606" y="16540"/>
                        <a:pt x="218160" y="16540"/>
                      </a:cubicBezTo>
                      <a:cubicBezTo>
                        <a:pt x="196100" y="16540"/>
                        <a:pt x="175425" y="11030"/>
                        <a:pt x="157498" y="1375"/>
                      </a:cubicBezTo>
                      <a:cubicBezTo>
                        <a:pt x="136823" y="8270"/>
                        <a:pt x="121657" y="16540"/>
                        <a:pt x="112004" y="27571"/>
                      </a:cubicBezTo>
                      <a:lnTo>
                        <a:pt x="7241" y="130968"/>
                      </a:lnTo>
                      <a:cubicBezTo>
                        <a:pt x="-2414" y="140623"/>
                        <a:pt x="-2414" y="157164"/>
                        <a:pt x="7241" y="166809"/>
                      </a:cubicBezTo>
                      <a:cubicBezTo>
                        <a:pt x="16896" y="176464"/>
                        <a:pt x="33437" y="176464"/>
                        <a:pt x="43083" y="166809"/>
                      </a:cubicBezTo>
                      <a:lnTo>
                        <a:pt x="112014" y="97878"/>
                      </a:lnTo>
                      <a:lnTo>
                        <a:pt x="112014" y="457697"/>
                      </a:lnTo>
                      <a:cubicBezTo>
                        <a:pt x="112014" y="471487"/>
                        <a:pt x="123044" y="482508"/>
                        <a:pt x="136824" y="482508"/>
                      </a:cubicBezTo>
                      <a:cubicBezTo>
                        <a:pt x="150614" y="482508"/>
                        <a:pt x="161634" y="471477"/>
                        <a:pt x="161634" y="457697"/>
                      </a:cubicBezTo>
                      <a:lnTo>
                        <a:pt x="161634" y="319836"/>
                      </a:lnTo>
                      <a:lnTo>
                        <a:pt x="280205" y="319845"/>
                      </a:lnTo>
                      <a:lnTo>
                        <a:pt x="280205" y="456331"/>
                      </a:lnTo>
                      <a:cubicBezTo>
                        <a:pt x="280205" y="470121"/>
                        <a:pt x="291235" y="481141"/>
                        <a:pt x="305015" y="481141"/>
                      </a:cubicBezTo>
                      <a:cubicBezTo>
                        <a:pt x="318805" y="481141"/>
                        <a:pt x="329825" y="470111"/>
                        <a:pt x="329825" y="456331"/>
                      </a:cubicBezTo>
                      <a:lnTo>
                        <a:pt x="329825" y="319845"/>
                      </a:lnTo>
                      <a:lnTo>
                        <a:pt x="329835" y="268829"/>
                      </a:lnTo>
                      <a:lnTo>
                        <a:pt x="329835" y="99262"/>
                      </a:lnTo>
                      <a:lnTo>
                        <a:pt x="398766" y="168193"/>
                      </a:lnTo>
                      <a:cubicBezTo>
                        <a:pt x="408421" y="177848"/>
                        <a:pt x="424962" y="177848"/>
                        <a:pt x="434607" y="168193"/>
                      </a:cubicBezTo>
                      <a:cubicBezTo>
                        <a:pt x="441502" y="157162"/>
                        <a:pt x="441502" y="141996"/>
                        <a:pt x="433232" y="130967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xmlns="" id="{AE518BF9-81F4-F74D-4703-CD9407201AFB}"/>
                  </a:ext>
                </a:extLst>
              </p:cNvPr>
              <p:cNvGrpSpPr/>
              <p:nvPr/>
            </p:nvGrpSpPr>
            <p:grpSpPr>
              <a:xfrm>
                <a:off x="2230569" y="5832434"/>
                <a:ext cx="440492" cy="695213"/>
                <a:chOff x="2230569" y="5832434"/>
                <a:chExt cx="440492" cy="695213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xmlns="" id="{0903D1DD-5927-C552-2878-74FE09431115}"/>
                    </a:ext>
                  </a:extLst>
                </p:cNvPr>
                <p:cNvSpPr/>
                <p:nvPr/>
              </p:nvSpPr>
              <p:spPr>
                <a:xfrm>
                  <a:off x="2316556" y="5832434"/>
                  <a:ext cx="275727" cy="191630"/>
                </a:xfrm>
                <a:custGeom>
                  <a:avLst/>
                  <a:gdLst>
                    <a:gd name="connsiteX0" fmla="*/ 38616 w 275727"/>
                    <a:gd name="connsiteY0" fmla="*/ 154405 h 191630"/>
                    <a:gd name="connsiteX1" fmla="*/ 59291 w 275727"/>
                    <a:gd name="connsiteY1" fmla="*/ 147510 h 191630"/>
                    <a:gd name="connsiteX2" fmla="*/ 139251 w 275727"/>
                    <a:gd name="connsiteY2" fmla="*/ 191631 h 191630"/>
                    <a:gd name="connsiteX3" fmla="*/ 219210 w 275727"/>
                    <a:gd name="connsiteY3" fmla="*/ 147510 h 191630"/>
                    <a:gd name="connsiteX4" fmla="*/ 239886 w 275727"/>
                    <a:gd name="connsiteY4" fmla="*/ 154405 h 191630"/>
                    <a:gd name="connsiteX5" fmla="*/ 275727 w 275727"/>
                    <a:gd name="connsiteY5" fmla="*/ 118563 h 191630"/>
                    <a:gd name="connsiteX6" fmla="*/ 239886 w 275727"/>
                    <a:gd name="connsiteY6" fmla="*/ 82722 h 191630"/>
                    <a:gd name="connsiteX7" fmla="*/ 232991 w 275727"/>
                    <a:gd name="connsiteY7" fmla="*/ 82722 h 191630"/>
                    <a:gd name="connsiteX8" fmla="*/ 137864 w 275727"/>
                    <a:gd name="connsiteY8" fmla="*/ 0 h 191630"/>
                    <a:gd name="connsiteX9" fmla="*/ 42737 w 275727"/>
                    <a:gd name="connsiteY9" fmla="*/ 82722 h 191630"/>
                    <a:gd name="connsiteX10" fmla="*/ 35842 w 275727"/>
                    <a:gd name="connsiteY10" fmla="*/ 82722 h 191630"/>
                    <a:gd name="connsiteX11" fmla="*/ 0 w 275727"/>
                    <a:gd name="connsiteY11" fmla="*/ 118563 h 191630"/>
                    <a:gd name="connsiteX12" fmla="*/ 38611 w 275727"/>
                    <a:gd name="connsiteY12" fmla="*/ 154405 h 191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5727" h="191630">
                      <a:moveTo>
                        <a:pt x="38616" y="154405"/>
                      </a:moveTo>
                      <a:cubicBezTo>
                        <a:pt x="45511" y="154405"/>
                        <a:pt x="52406" y="151645"/>
                        <a:pt x="59291" y="147510"/>
                      </a:cubicBezTo>
                      <a:cubicBezTo>
                        <a:pt x="75831" y="173706"/>
                        <a:pt x="106161" y="191631"/>
                        <a:pt x="139251" y="191631"/>
                      </a:cubicBezTo>
                      <a:cubicBezTo>
                        <a:pt x="172340" y="191631"/>
                        <a:pt x="204046" y="173706"/>
                        <a:pt x="219210" y="147510"/>
                      </a:cubicBezTo>
                      <a:cubicBezTo>
                        <a:pt x="226105" y="151645"/>
                        <a:pt x="231616" y="154405"/>
                        <a:pt x="239886" y="154405"/>
                      </a:cubicBezTo>
                      <a:cubicBezTo>
                        <a:pt x="260561" y="154405"/>
                        <a:pt x="275727" y="137865"/>
                        <a:pt x="275727" y="118563"/>
                      </a:cubicBezTo>
                      <a:cubicBezTo>
                        <a:pt x="275727" y="97888"/>
                        <a:pt x="259187" y="82722"/>
                        <a:pt x="239886" y="82722"/>
                      </a:cubicBezTo>
                      <a:lnTo>
                        <a:pt x="232991" y="82722"/>
                      </a:lnTo>
                      <a:cubicBezTo>
                        <a:pt x="226096" y="35851"/>
                        <a:pt x="186120" y="0"/>
                        <a:pt x="137864" y="0"/>
                      </a:cubicBezTo>
                      <a:cubicBezTo>
                        <a:pt x="88233" y="0"/>
                        <a:pt x="49632" y="35842"/>
                        <a:pt x="42737" y="82722"/>
                      </a:cubicBezTo>
                      <a:lnTo>
                        <a:pt x="35842" y="82722"/>
                      </a:lnTo>
                      <a:cubicBezTo>
                        <a:pt x="15166" y="82722"/>
                        <a:pt x="0" y="99262"/>
                        <a:pt x="0" y="118563"/>
                      </a:cubicBezTo>
                      <a:cubicBezTo>
                        <a:pt x="4145" y="137864"/>
                        <a:pt x="17925" y="154405"/>
                        <a:pt x="38611" y="154405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xmlns="" id="{7E07F419-9AF6-994A-4463-A4CE5A093C1A}"/>
                    </a:ext>
                  </a:extLst>
                </p:cNvPr>
                <p:cNvSpPr/>
                <p:nvPr/>
              </p:nvSpPr>
              <p:spPr>
                <a:xfrm>
                  <a:off x="2230569" y="6044744"/>
                  <a:ext cx="440492" cy="482903"/>
                </a:xfrm>
                <a:custGeom>
                  <a:avLst/>
                  <a:gdLst>
                    <a:gd name="connsiteX0" fmla="*/ 433413 w 440492"/>
                    <a:gd name="connsiteY0" fmla="*/ 130966 h 482903"/>
                    <a:gd name="connsiteX1" fmla="*/ 330017 w 440492"/>
                    <a:gd name="connsiteY1" fmla="*/ 27570 h 482903"/>
                    <a:gd name="connsiteX2" fmla="*/ 287282 w 440492"/>
                    <a:gd name="connsiteY2" fmla="*/ 2760 h 482903"/>
                    <a:gd name="connsiteX3" fmla="*/ 225247 w 440492"/>
                    <a:gd name="connsiteY3" fmla="*/ 17925 h 482903"/>
                    <a:gd name="connsiteX4" fmla="*/ 159076 w 440492"/>
                    <a:gd name="connsiteY4" fmla="*/ 0 h 482903"/>
                    <a:gd name="connsiteX5" fmla="*/ 108069 w 440492"/>
                    <a:gd name="connsiteY5" fmla="*/ 30330 h 482903"/>
                    <a:gd name="connsiteX6" fmla="*/ 7423 w 440492"/>
                    <a:gd name="connsiteY6" fmla="*/ 130966 h 482903"/>
                    <a:gd name="connsiteX7" fmla="*/ 6048 w 440492"/>
                    <a:gd name="connsiteY7" fmla="*/ 165432 h 482903"/>
                    <a:gd name="connsiteX8" fmla="*/ 43273 w 440492"/>
                    <a:gd name="connsiteY8" fmla="*/ 165432 h 482903"/>
                    <a:gd name="connsiteX9" fmla="*/ 110828 w 440492"/>
                    <a:gd name="connsiteY9" fmla="*/ 97877 h 482903"/>
                    <a:gd name="connsiteX10" fmla="*/ 87392 w 440492"/>
                    <a:gd name="connsiteY10" fmla="*/ 307429 h 482903"/>
                    <a:gd name="connsiteX11" fmla="*/ 99798 w 440492"/>
                    <a:gd name="connsiteY11" fmla="*/ 321219 h 482903"/>
                    <a:gd name="connsiteX12" fmla="*/ 110828 w 440492"/>
                    <a:gd name="connsiteY12" fmla="*/ 321219 h 482903"/>
                    <a:gd name="connsiteX13" fmla="*/ 110828 w 440492"/>
                    <a:gd name="connsiteY13" fmla="*/ 456321 h 482903"/>
                    <a:gd name="connsiteX14" fmla="*/ 131503 w 440492"/>
                    <a:gd name="connsiteY14" fmla="*/ 482517 h 482903"/>
                    <a:gd name="connsiteX15" fmla="*/ 160459 w 440492"/>
                    <a:gd name="connsiteY15" fmla="*/ 457707 h 482903"/>
                    <a:gd name="connsiteX16" fmla="*/ 160459 w 440492"/>
                    <a:gd name="connsiteY16" fmla="*/ 319845 h 482903"/>
                    <a:gd name="connsiteX17" fmla="*/ 277646 w 440492"/>
                    <a:gd name="connsiteY17" fmla="*/ 319845 h 482903"/>
                    <a:gd name="connsiteX18" fmla="*/ 277646 w 440492"/>
                    <a:gd name="connsiteY18" fmla="*/ 454947 h 482903"/>
                    <a:gd name="connsiteX19" fmla="*/ 298322 w 440492"/>
                    <a:gd name="connsiteY19" fmla="*/ 481144 h 482903"/>
                    <a:gd name="connsiteX20" fmla="*/ 327278 w 440492"/>
                    <a:gd name="connsiteY20" fmla="*/ 456334 h 482903"/>
                    <a:gd name="connsiteX21" fmla="*/ 327278 w 440492"/>
                    <a:gd name="connsiteY21" fmla="*/ 319848 h 482903"/>
                    <a:gd name="connsiteX22" fmla="*/ 339673 w 440492"/>
                    <a:gd name="connsiteY22" fmla="*/ 319848 h 482903"/>
                    <a:gd name="connsiteX23" fmla="*/ 352079 w 440492"/>
                    <a:gd name="connsiteY23" fmla="*/ 306058 h 482903"/>
                    <a:gd name="connsiteX24" fmla="*/ 328644 w 440492"/>
                    <a:gd name="connsiteY24" fmla="*/ 96506 h 482903"/>
                    <a:gd name="connsiteX25" fmla="*/ 396198 w 440492"/>
                    <a:gd name="connsiteY25" fmla="*/ 164060 h 482903"/>
                    <a:gd name="connsiteX26" fmla="*/ 432040 w 440492"/>
                    <a:gd name="connsiteY26" fmla="*/ 164060 h 482903"/>
                    <a:gd name="connsiteX27" fmla="*/ 433415 w 440492"/>
                    <a:gd name="connsiteY27" fmla="*/ 130971 h 482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40492" h="482903">
                      <a:moveTo>
                        <a:pt x="433413" y="130966"/>
                      </a:moveTo>
                      <a:lnTo>
                        <a:pt x="330017" y="27570"/>
                      </a:lnTo>
                      <a:cubicBezTo>
                        <a:pt x="321747" y="17915"/>
                        <a:pt x="306582" y="8270"/>
                        <a:pt x="287282" y="2760"/>
                      </a:cubicBezTo>
                      <a:cubicBezTo>
                        <a:pt x="267982" y="12415"/>
                        <a:pt x="247307" y="17925"/>
                        <a:pt x="225247" y="17925"/>
                      </a:cubicBezTo>
                      <a:cubicBezTo>
                        <a:pt x="201812" y="17925"/>
                        <a:pt x="179753" y="11030"/>
                        <a:pt x="159076" y="0"/>
                      </a:cubicBezTo>
                      <a:cubicBezTo>
                        <a:pt x="135641" y="6895"/>
                        <a:pt x="117715" y="17925"/>
                        <a:pt x="108069" y="30330"/>
                      </a:cubicBezTo>
                      <a:lnTo>
                        <a:pt x="7423" y="130966"/>
                      </a:lnTo>
                      <a:cubicBezTo>
                        <a:pt x="-2232" y="140621"/>
                        <a:pt x="-2232" y="155776"/>
                        <a:pt x="6048" y="165432"/>
                      </a:cubicBezTo>
                      <a:cubicBezTo>
                        <a:pt x="15703" y="176462"/>
                        <a:pt x="33618" y="175087"/>
                        <a:pt x="43273" y="165432"/>
                      </a:cubicBezTo>
                      <a:lnTo>
                        <a:pt x="110828" y="97877"/>
                      </a:lnTo>
                      <a:lnTo>
                        <a:pt x="87392" y="307429"/>
                      </a:lnTo>
                      <a:cubicBezTo>
                        <a:pt x="86017" y="314324"/>
                        <a:pt x="92903" y="321219"/>
                        <a:pt x="99798" y="321219"/>
                      </a:cubicBezTo>
                      <a:lnTo>
                        <a:pt x="110828" y="321219"/>
                      </a:lnTo>
                      <a:lnTo>
                        <a:pt x="110828" y="456321"/>
                      </a:lnTo>
                      <a:cubicBezTo>
                        <a:pt x="110828" y="468727"/>
                        <a:pt x="119098" y="481131"/>
                        <a:pt x="131503" y="482517"/>
                      </a:cubicBezTo>
                      <a:cubicBezTo>
                        <a:pt x="146669" y="485277"/>
                        <a:pt x="160459" y="472862"/>
                        <a:pt x="160459" y="457707"/>
                      </a:cubicBezTo>
                      <a:lnTo>
                        <a:pt x="160459" y="319845"/>
                      </a:lnTo>
                      <a:lnTo>
                        <a:pt x="277646" y="319845"/>
                      </a:lnTo>
                      <a:lnTo>
                        <a:pt x="277646" y="454947"/>
                      </a:lnTo>
                      <a:cubicBezTo>
                        <a:pt x="277646" y="467353"/>
                        <a:pt x="285917" y="479758"/>
                        <a:pt x="298322" y="481144"/>
                      </a:cubicBezTo>
                      <a:cubicBezTo>
                        <a:pt x="313487" y="483904"/>
                        <a:pt x="327278" y="471489"/>
                        <a:pt x="327278" y="456334"/>
                      </a:cubicBezTo>
                      <a:lnTo>
                        <a:pt x="327278" y="319848"/>
                      </a:lnTo>
                      <a:lnTo>
                        <a:pt x="339673" y="319848"/>
                      </a:lnTo>
                      <a:cubicBezTo>
                        <a:pt x="346568" y="319848"/>
                        <a:pt x="353463" y="312953"/>
                        <a:pt x="352079" y="306058"/>
                      </a:cubicBezTo>
                      <a:lnTo>
                        <a:pt x="328644" y="96506"/>
                      </a:lnTo>
                      <a:lnTo>
                        <a:pt x="396198" y="164060"/>
                      </a:lnTo>
                      <a:cubicBezTo>
                        <a:pt x="405853" y="173715"/>
                        <a:pt x="421008" y="173715"/>
                        <a:pt x="432040" y="164060"/>
                      </a:cubicBezTo>
                      <a:cubicBezTo>
                        <a:pt x="443070" y="157165"/>
                        <a:pt x="443070" y="142000"/>
                        <a:pt x="433415" y="130971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xmlns="" id="{1BFF09E2-B084-C35E-23A4-F076349D2851}"/>
                </a:ext>
              </a:extLst>
            </p:cNvPr>
            <p:cNvGrpSpPr/>
            <p:nvPr/>
          </p:nvGrpSpPr>
          <p:grpSpPr>
            <a:xfrm flipH="1">
              <a:off x="9628985" y="1785361"/>
              <a:ext cx="2590312" cy="790873"/>
              <a:chOff x="394054" y="5832432"/>
              <a:chExt cx="2277007" cy="695215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xmlns="" id="{324A0242-444A-6F2E-290F-D03EB1868964}"/>
                  </a:ext>
                </a:extLst>
              </p:cNvPr>
              <p:cNvGrpSpPr/>
              <p:nvPr/>
            </p:nvGrpSpPr>
            <p:grpSpPr>
              <a:xfrm>
                <a:off x="394054" y="5832432"/>
                <a:ext cx="439618" cy="694819"/>
                <a:chOff x="394054" y="5832432"/>
                <a:chExt cx="439618" cy="694819"/>
              </a:xfrm>
              <a:grpFill/>
            </p:grpSpPr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xmlns="" id="{B57A94EC-7C59-FCC9-7B62-8176BA0A67AC}"/>
                    </a:ext>
                  </a:extLst>
                </p:cNvPr>
                <p:cNvSpPr/>
                <p:nvPr/>
              </p:nvSpPr>
              <p:spPr>
                <a:xfrm>
                  <a:off x="517104" y="5832432"/>
                  <a:ext cx="190244" cy="190244"/>
                </a:xfrm>
                <a:custGeom>
                  <a:avLst/>
                  <a:gdLst>
                    <a:gd name="connsiteX0" fmla="*/ 190244 w 190244"/>
                    <a:gd name="connsiteY0" fmla="*/ 95127 h 190244"/>
                    <a:gd name="connsiteX1" fmla="*/ 95127 w 190244"/>
                    <a:gd name="connsiteY1" fmla="*/ 190244 h 190244"/>
                    <a:gd name="connsiteX2" fmla="*/ 0 w 190244"/>
                    <a:gd name="connsiteY2" fmla="*/ 95127 h 190244"/>
                    <a:gd name="connsiteX3" fmla="*/ 95127 w 190244"/>
                    <a:gd name="connsiteY3" fmla="*/ 0 h 190244"/>
                    <a:gd name="connsiteX4" fmla="*/ 190244 w 190244"/>
                    <a:gd name="connsiteY4" fmla="*/ 95127 h 190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244" h="190244">
                      <a:moveTo>
                        <a:pt x="190244" y="95127"/>
                      </a:moveTo>
                      <a:cubicBezTo>
                        <a:pt x="190244" y="147662"/>
                        <a:pt x="147662" y="190244"/>
                        <a:pt x="95127" y="190244"/>
                      </a:cubicBezTo>
                      <a:cubicBezTo>
                        <a:pt x="42582" y="190244"/>
                        <a:pt x="0" y="147662"/>
                        <a:pt x="0" y="95127"/>
                      </a:cubicBezTo>
                      <a:cubicBezTo>
                        <a:pt x="0" y="42582"/>
                        <a:pt x="42582" y="0"/>
                        <a:pt x="95127" y="0"/>
                      </a:cubicBezTo>
                      <a:cubicBezTo>
                        <a:pt x="147662" y="0"/>
                        <a:pt x="190244" y="42582"/>
                        <a:pt x="190244" y="95127"/>
                      </a:cubicBezTo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xmlns="" id="{2D17EEAC-52DC-DEA6-BFFB-EB30A95FCF6D}"/>
                    </a:ext>
                  </a:extLst>
                </p:cNvPr>
                <p:cNvSpPr/>
                <p:nvPr/>
              </p:nvSpPr>
              <p:spPr>
                <a:xfrm>
                  <a:off x="394054" y="6044744"/>
                  <a:ext cx="439618" cy="482507"/>
                </a:xfrm>
                <a:custGeom>
                  <a:avLst/>
                  <a:gdLst>
                    <a:gd name="connsiteX0" fmla="*/ 433234 w 439618"/>
                    <a:gd name="connsiteY0" fmla="*/ 130966 h 482507"/>
                    <a:gd name="connsiteX1" fmla="*/ 329838 w 439618"/>
                    <a:gd name="connsiteY1" fmla="*/ 27570 h 482507"/>
                    <a:gd name="connsiteX2" fmla="*/ 281581 w 439618"/>
                    <a:gd name="connsiteY2" fmla="*/ 0 h 482507"/>
                    <a:gd name="connsiteX3" fmla="*/ 218160 w 439618"/>
                    <a:gd name="connsiteY3" fmla="*/ 16540 h 482507"/>
                    <a:gd name="connsiteX4" fmla="*/ 157498 w 439618"/>
                    <a:gd name="connsiteY4" fmla="*/ 1375 h 482507"/>
                    <a:gd name="connsiteX5" fmla="*/ 112004 w 439618"/>
                    <a:gd name="connsiteY5" fmla="*/ 27571 h 482507"/>
                    <a:gd name="connsiteX6" fmla="*/ 7241 w 439618"/>
                    <a:gd name="connsiteY6" fmla="*/ 130968 h 482507"/>
                    <a:gd name="connsiteX7" fmla="*/ 7241 w 439618"/>
                    <a:gd name="connsiteY7" fmla="*/ 166809 h 482507"/>
                    <a:gd name="connsiteX8" fmla="*/ 43083 w 439618"/>
                    <a:gd name="connsiteY8" fmla="*/ 166809 h 482507"/>
                    <a:gd name="connsiteX9" fmla="*/ 112014 w 439618"/>
                    <a:gd name="connsiteY9" fmla="*/ 97878 h 482507"/>
                    <a:gd name="connsiteX10" fmla="*/ 112014 w 439618"/>
                    <a:gd name="connsiteY10" fmla="*/ 457697 h 482507"/>
                    <a:gd name="connsiteX11" fmla="*/ 136824 w 439618"/>
                    <a:gd name="connsiteY11" fmla="*/ 482508 h 482507"/>
                    <a:gd name="connsiteX12" fmla="*/ 161634 w 439618"/>
                    <a:gd name="connsiteY12" fmla="*/ 457697 h 482507"/>
                    <a:gd name="connsiteX13" fmla="*/ 161634 w 439618"/>
                    <a:gd name="connsiteY13" fmla="*/ 319836 h 482507"/>
                    <a:gd name="connsiteX14" fmla="*/ 280205 w 439618"/>
                    <a:gd name="connsiteY14" fmla="*/ 319845 h 482507"/>
                    <a:gd name="connsiteX15" fmla="*/ 280205 w 439618"/>
                    <a:gd name="connsiteY15" fmla="*/ 456331 h 482507"/>
                    <a:gd name="connsiteX16" fmla="*/ 305015 w 439618"/>
                    <a:gd name="connsiteY16" fmla="*/ 481141 h 482507"/>
                    <a:gd name="connsiteX17" fmla="*/ 329825 w 439618"/>
                    <a:gd name="connsiteY17" fmla="*/ 456331 h 482507"/>
                    <a:gd name="connsiteX18" fmla="*/ 329825 w 439618"/>
                    <a:gd name="connsiteY18" fmla="*/ 319845 h 482507"/>
                    <a:gd name="connsiteX19" fmla="*/ 329835 w 439618"/>
                    <a:gd name="connsiteY19" fmla="*/ 268829 h 482507"/>
                    <a:gd name="connsiteX20" fmla="*/ 329835 w 439618"/>
                    <a:gd name="connsiteY20" fmla="*/ 99262 h 482507"/>
                    <a:gd name="connsiteX21" fmla="*/ 398766 w 439618"/>
                    <a:gd name="connsiteY21" fmla="*/ 168193 h 482507"/>
                    <a:gd name="connsiteX22" fmla="*/ 434607 w 439618"/>
                    <a:gd name="connsiteY22" fmla="*/ 168193 h 482507"/>
                    <a:gd name="connsiteX23" fmla="*/ 433232 w 439618"/>
                    <a:gd name="connsiteY23" fmla="*/ 130967 h 48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39618" h="482507">
                      <a:moveTo>
                        <a:pt x="433234" y="130966"/>
                      </a:moveTo>
                      <a:lnTo>
                        <a:pt x="329838" y="27570"/>
                      </a:lnTo>
                      <a:cubicBezTo>
                        <a:pt x="320183" y="16540"/>
                        <a:pt x="303641" y="6895"/>
                        <a:pt x="281581" y="0"/>
                      </a:cubicBezTo>
                      <a:cubicBezTo>
                        <a:pt x="262281" y="9655"/>
                        <a:pt x="241606" y="16540"/>
                        <a:pt x="218160" y="16540"/>
                      </a:cubicBezTo>
                      <a:cubicBezTo>
                        <a:pt x="196100" y="16540"/>
                        <a:pt x="175425" y="11030"/>
                        <a:pt x="157498" y="1375"/>
                      </a:cubicBezTo>
                      <a:cubicBezTo>
                        <a:pt x="136823" y="8270"/>
                        <a:pt x="121657" y="16540"/>
                        <a:pt x="112004" y="27571"/>
                      </a:cubicBezTo>
                      <a:lnTo>
                        <a:pt x="7241" y="130968"/>
                      </a:lnTo>
                      <a:cubicBezTo>
                        <a:pt x="-2414" y="140623"/>
                        <a:pt x="-2414" y="157164"/>
                        <a:pt x="7241" y="166809"/>
                      </a:cubicBezTo>
                      <a:cubicBezTo>
                        <a:pt x="16896" y="176464"/>
                        <a:pt x="33437" y="176464"/>
                        <a:pt x="43083" y="166809"/>
                      </a:cubicBezTo>
                      <a:lnTo>
                        <a:pt x="112014" y="97878"/>
                      </a:lnTo>
                      <a:lnTo>
                        <a:pt x="112014" y="457697"/>
                      </a:lnTo>
                      <a:cubicBezTo>
                        <a:pt x="112014" y="471487"/>
                        <a:pt x="123044" y="482508"/>
                        <a:pt x="136824" y="482508"/>
                      </a:cubicBezTo>
                      <a:cubicBezTo>
                        <a:pt x="150614" y="482508"/>
                        <a:pt x="161634" y="471477"/>
                        <a:pt x="161634" y="457697"/>
                      </a:cubicBezTo>
                      <a:lnTo>
                        <a:pt x="161634" y="319836"/>
                      </a:lnTo>
                      <a:lnTo>
                        <a:pt x="280205" y="319845"/>
                      </a:lnTo>
                      <a:lnTo>
                        <a:pt x="280205" y="456331"/>
                      </a:lnTo>
                      <a:cubicBezTo>
                        <a:pt x="280205" y="470121"/>
                        <a:pt x="291235" y="481141"/>
                        <a:pt x="305015" y="481141"/>
                      </a:cubicBezTo>
                      <a:cubicBezTo>
                        <a:pt x="318805" y="481141"/>
                        <a:pt x="329825" y="470111"/>
                        <a:pt x="329825" y="456331"/>
                      </a:cubicBezTo>
                      <a:lnTo>
                        <a:pt x="329825" y="319845"/>
                      </a:lnTo>
                      <a:lnTo>
                        <a:pt x="329835" y="268829"/>
                      </a:lnTo>
                      <a:lnTo>
                        <a:pt x="329835" y="99262"/>
                      </a:lnTo>
                      <a:lnTo>
                        <a:pt x="398766" y="168193"/>
                      </a:lnTo>
                      <a:cubicBezTo>
                        <a:pt x="408421" y="177848"/>
                        <a:pt x="424962" y="177848"/>
                        <a:pt x="434607" y="168193"/>
                      </a:cubicBezTo>
                      <a:cubicBezTo>
                        <a:pt x="441502" y="157162"/>
                        <a:pt x="441502" y="141996"/>
                        <a:pt x="433232" y="130967"/>
                      </a:cubicBezTo>
                      <a:close/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xmlns="" id="{9724C03F-B9B6-36C6-4EC2-C22EDE4A13A3}"/>
                  </a:ext>
                </a:extLst>
              </p:cNvPr>
              <p:cNvGrpSpPr/>
              <p:nvPr/>
            </p:nvGrpSpPr>
            <p:grpSpPr>
              <a:xfrm>
                <a:off x="844682" y="5832434"/>
                <a:ext cx="440492" cy="695213"/>
                <a:chOff x="844682" y="5832434"/>
                <a:chExt cx="440492" cy="695213"/>
              </a:xfrm>
              <a:grpFill/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xmlns="" id="{7B14041D-C43E-8500-7581-1933FD4041A1}"/>
                    </a:ext>
                  </a:extLst>
                </p:cNvPr>
                <p:cNvSpPr/>
                <p:nvPr/>
              </p:nvSpPr>
              <p:spPr>
                <a:xfrm>
                  <a:off x="930669" y="5832434"/>
                  <a:ext cx="275727" cy="191630"/>
                </a:xfrm>
                <a:custGeom>
                  <a:avLst/>
                  <a:gdLst>
                    <a:gd name="connsiteX0" fmla="*/ 38616 w 275727"/>
                    <a:gd name="connsiteY0" fmla="*/ 154405 h 191630"/>
                    <a:gd name="connsiteX1" fmla="*/ 59291 w 275727"/>
                    <a:gd name="connsiteY1" fmla="*/ 147510 h 191630"/>
                    <a:gd name="connsiteX2" fmla="*/ 139251 w 275727"/>
                    <a:gd name="connsiteY2" fmla="*/ 191631 h 191630"/>
                    <a:gd name="connsiteX3" fmla="*/ 219210 w 275727"/>
                    <a:gd name="connsiteY3" fmla="*/ 147510 h 191630"/>
                    <a:gd name="connsiteX4" fmla="*/ 239886 w 275727"/>
                    <a:gd name="connsiteY4" fmla="*/ 154405 h 191630"/>
                    <a:gd name="connsiteX5" fmla="*/ 275727 w 275727"/>
                    <a:gd name="connsiteY5" fmla="*/ 118563 h 191630"/>
                    <a:gd name="connsiteX6" fmla="*/ 239886 w 275727"/>
                    <a:gd name="connsiteY6" fmla="*/ 82722 h 191630"/>
                    <a:gd name="connsiteX7" fmla="*/ 232991 w 275727"/>
                    <a:gd name="connsiteY7" fmla="*/ 82722 h 191630"/>
                    <a:gd name="connsiteX8" fmla="*/ 137864 w 275727"/>
                    <a:gd name="connsiteY8" fmla="*/ 0 h 191630"/>
                    <a:gd name="connsiteX9" fmla="*/ 42737 w 275727"/>
                    <a:gd name="connsiteY9" fmla="*/ 82722 h 191630"/>
                    <a:gd name="connsiteX10" fmla="*/ 35842 w 275727"/>
                    <a:gd name="connsiteY10" fmla="*/ 82722 h 191630"/>
                    <a:gd name="connsiteX11" fmla="*/ 0 w 275727"/>
                    <a:gd name="connsiteY11" fmla="*/ 118563 h 191630"/>
                    <a:gd name="connsiteX12" fmla="*/ 38611 w 275727"/>
                    <a:gd name="connsiteY12" fmla="*/ 154405 h 191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5727" h="191630">
                      <a:moveTo>
                        <a:pt x="38616" y="154405"/>
                      </a:moveTo>
                      <a:cubicBezTo>
                        <a:pt x="45511" y="154405"/>
                        <a:pt x="52406" y="151645"/>
                        <a:pt x="59291" y="147510"/>
                      </a:cubicBezTo>
                      <a:cubicBezTo>
                        <a:pt x="75831" y="173706"/>
                        <a:pt x="106161" y="191631"/>
                        <a:pt x="139251" y="191631"/>
                      </a:cubicBezTo>
                      <a:cubicBezTo>
                        <a:pt x="172340" y="191631"/>
                        <a:pt x="204046" y="173706"/>
                        <a:pt x="219210" y="147510"/>
                      </a:cubicBezTo>
                      <a:cubicBezTo>
                        <a:pt x="226105" y="151645"/>
                        <a:pt x="231616" y="154405"/>
                        <a:pt x="239886" y="154405"/>
                      </a:cubicBezTo>
                      <a:cubicBezTo>
                        <a:pt x="260561" y="154405"/>
                        <a:pt x="275727" y="137865"/>
                        <a:pt x="275727" y="118563"/>
                      </a:cubicBezTo>
                      <a:cubicBezTo>
                        <a:pt x="275727" y="97888"/>
                        <a:pt x="259187" y="82722"/>
                        <a:pt x="239886" y="82722"/>
                      </a:cubicBezTo>
                      <a:lnTo>
                        <a:pt x="232991" y="82722"/>
                      </a:lnTo>
                      <a:cubicBezTo>
                        <a:pt x="226096" y="35851"/>
                        <a:pt x="186120" y="0"/>
                        <a:pt x="137864" y="0"/>
                      </a:cubicBezTo>
                      <a:cubicBezTo>
                        <a:pt x="88233" y="0"/>
                        <a:pt x="49632" y="35842"/>
                        <a:pt x="42737" y="82722"/>
                      </a:cubicBezTo>
                      <a:lnTo>
                        <a:pt x="35842" y="82722"/>
                      </a:lnTo>
                      <a:cubicBezTo>
                        <a:pt x="15166" y="82722"/>
                        <a:pt x="0" y="99262"/>
                        <a:pt x="0" y="118563"/>
                      </a:cubicBezTo>
                      <a:cubicBezTo>
                        <a:pt x="4145" y="137864"/>
                        <a:pt x="17925" y="154405"/>
                        <a:pt x="38611" y="154405"/>
                      </a:cubicBezTo>
                      <a:close/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xmlns="" id="{84D504A9-FD11-BB49-FFE7-3DDAD1E8D554}"/>
                    </a:ext>
                  </a:extLst>
                </p:cNvPr>
                <p:cNvSpPr/>
                <p:nvPr/>
              </p:nvSpPr>
              <p:spPr>
                <a:xfrm>
                  <a:off x="844682" y="6044744"/>
                  <a:ext cx="440492" cy="482903"/>
                </a:xfrm>
                <a:custGeom>
                  <a:avLst/>
                  <a:gdLst>
                    <a:gd name="connsiteX0" fmla="*/ 433413 w 440492"/>
                    <a:gd name="connsiteY0" fmla="*/ 130966 h 482903"/>
                    <a:gd name="connsiteX1" fmla="*/ 330017 w 440492"/>
                    <a:gd name="connsiteY1" fmla="*/ 27570 h 482903"/>
                    <a:gd name="connsiteX2" fmla="*/ 287282 w 440492"/>
                    <a:gd name="connsiteY2" fmla="*/ 2760 h 482903"/>
                    <a:gd name="connsiteX3" fmla="*/ 225247 w 440492"/>
                    <a:gd name="connsiteY3" fmla="*/ 17925 h 482903"/>
                    <a:gd name="connsiteX4" fmla="*/ 159076 w 440492"/>
                    <a:gd name="connsiteY4" fmla="*/ 0 h 482903"/>
                    <a:gd name="connsiteX5" fmla="*/ 108069 w 440492"/>
                    <a:gd name="connsiteY5" fmla="*/ 30330 h 482903"/>
                    <a:gd name="connsiteX6" fmla="*/ 7423 w 440492"/>
                    <a:gd name="connsiteY6" fmla="*/ 130966 h 482903"/>
                    <a:gd name="connsiteX7" fmla="*/ 6048 w 440492"/>
                    <a:gd name="connsiteY7" fmla="*/ 165432 h 482903"/>
                    <a:gd name="connsiteX8" fmla="*/ 43273 w 440492"/>
                    <a:gd name="connsiteY8" fmla="*/ 165432 h 482903"/>
                    <a:gd name="connsiteX9" fmla="*/ 110828 w 440492"/>
                    <a:gd name="connsiteY9" fmla="*/ 97877 h 482903"/>
                    <a:gd name="connsiteX10" fmla="*/ 87392 w 440492"/>
                    <a:gd name="connsiteY10" fmla="*/ 307429 h 482903"/>
                    <a:gd name="connsiteX11" fmla="*/ 99798 w 440492"/>
                    <a:gd name="connsiteY11" fmla="*/ 321219 h 482903"/>
                    <a:gd name="connsiteX12" fmla="*/ 110828 w 440492"/>
                    <a:gd name="connsiteY12" fmla="*/ 321219 h 482903"/>
                    <a:gd name="connsiteX13" fmla="*/ 110828 w 440492"/>
                    <a:gd name="connsiteY13" fmla="*/ 456321 h 482903"/>
                    <a:gd name="connsiteX14" fmla="*/ 131503 w 440492"/>
                    <a:gd name="connsiteY14" fmla="*/ 482517 h 482903"/>
                    <a:gd name="connsiteX15" fmla="*/ 160459 w 440492"/>
                    <a:gd name="connsiteY15" fmla="*/ 457707 h 482903"/>
                    <a:gd name="connsiteX16" fmla="*/ 160459 w 440492"/>
                    <a:gd name="connsiteY16" fmla="*/ 319845 h 482903"/>
                    <a:gd name="connsiteX17" fmla="*/ 277646 w 440492"/>
                    <a:gd name="connsiteY17" fmla="*/ 319845 h 482903"/>
                    <a:gd name="connsiteX18" fmla="*/ 277646 w 440492"/>
                    <a:gd name="connsiteY18" fmla="*/ 454947 h 482903"/>
                    <a:gd name="connsiteX19" fmla="*/ 298322 w 440492"/>
                    <a:gd name="connsiteY19" fmla="*/ 481144 h 482903"/>
                    <a:gd name="connsiteX20" fmla="*/ 327278 w 440492"/>
                    <a:gd name="connsiteY20" fmla="*/ 456334 h 482903"/>
                    <a:gd name="connsiteX21" fmla="*/ 327278 w 440492"/>
                    <a:gd name="connsiteY21" fmla="*/ 319848 h 482903"/>
                    <a:gd name="connsiteX22" fmla="*/ 339673 w 440492"/>
                    <a:gd name="connsiteY22" fmla="*/ 319848 h 482903"/>
                    <a:gd name="connsiteX23" fmla="*/ 352079 w 440492"/>
                    <a:gd name="connsiteY23" fmla="*/ 306058 h 482903"/>
                    <a:gd name="connsiteX24" fmla="*/ 328644 w 440492"/>
                    <a:gd name="connsiteY24" fmla="*/ 96506 h 482903"/>
                    <a:gd name="connsiteX25" fmla="*/ 396198 w 440492"/>
                    <a:gd name="connsiteY25" fmla="*/ 164060 h 482903"/>
                    <a:gd name="connsiteX26" fmla="*/ 432040 w 440492"/>
                    <a:gd name="connsiteY26" fmla="*/ 164060 h 482903"/>
                    <a:gd name="connsiteX27" fmla="*/ 433415 w 440492"/>
                    <a:gd name="connsiteY27" fmla="*/ 130971 h 482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40492" h="482903">
                      <a:moveTo>
                        <a:pt x="433413" y="130966"/>
                      </a:moveTo>
                      <a:lnTo>
                        <a:pt x="330017" y="27570"/>
                      </a:lnTo>
                      <a:cubicBezTo>
                        <a:pt x="321747" y="17915"/>
                        <a:pt x="306582" y="8270"/>
                        <a:pt x="287282" y="2760"/>
                      </a:cubicBezTo>
                      <a:cubicBezTo>
                        <a:pt x="267982" y="12415"/>
                        <a:pt x="247307" y="17925"/>
                        <a:pt x="225247" y="17925"/>
                      </a:cubicBezTo>
                      <a:cubicBezTo>
                        <a:pt x="201812" y="17925"/>
                        <a:pt x="179753" y="11030"/>
                        <a:pt x="159076" y="0"/>
                      </a:cubicBezTo>
                      <a:cubicBezTo>
                        <a:pt x="135641" y="6895"/>
                        <a:pt x="117715" y="17925"/>
                        <a:pt x="108069" y="30330"/>
                      </a:cubicBezTo>
                      <a:lnTo>
                        <a:pt x="7423" y="130966"/>
                      </a:lnTo>
                      <a:cubicBezTo>
                        <a:pt x="-2232" y="140621"/>
                        <a:pt x="-2232" y="155776"/>
                        <a:pt x="6048" y="165432"/>
                      </a:cubicBezTo>
                      <a:cubicBezTo>
                        <a:pt x="15703" y="176462"/>
                        <a:pt x="33618" y="175087"/>
                        <a:pt x="43273" y="165432"/>
                      </a:cubicBezTo>
                      <a:lnTo>
                        <a:pt x="110828" y="97877"/>
                      </a:lnTo>
                      <a:lnTo>
                        <a:pt x="87392" y="307429"/>
                      </a:lnTo>
                      <a:cubicBezTo>
                        <a:pt x="86017" y="314324"/>
                        <a:pt x="92903" y="321219"/>
                        <a:pt x="99798" y="321219"/>
                      </a:cubicBezTo>
                      <a:lnTo>
                        <a:pt x="110828" y="321219"/>
                      </a:lnTo>
                      <a:lnTo>
                        <a:pt x="110828" y="456321"/>
                      </a:lnTo>
                      <a:cubicBezTo>
                        <a:pt x="110828" y="468727"/>
                        <a:pt x="119098" y="481131"/>
                        <a:pt x="131503" y="482517"/>
                      </a:cubicBezTo>
                      <a:cubicBezTo>
                        <a:pt x="146669" y="485277"/>
                        <a:pt x="160459" y="472862"/>
                        <a:pt x="160459" y="457707"/>
                      </a:cubicBezTo>
                      <a:lnTo>
                        <a:pt x="160459" y="319845"/>
                      </a:lnTo>
                      <a:lnTo>
                        <a:pt x="277646" y="319845"/>
                      </a:lnTo>
                      <a:lnTo>
                        <a:pt x="277646" y="454947"/>
                      </a:lnTo>
                      <a:cubicBezTo>
                        <a:pt x="277646" y="467353"/>
                        <a:pt x="285917" y="479758"/>
                        <a:pt x="298322" y="481144"/>
                      </a:cubicBezTo>
                      <a:cubicBezTo>
                        <a:pt x="313487" y="483904"/>
                        <a:pt x="327278" y="471489"/>
                        <a:pt x="327278" y="456334"/>
                      </a:cubicBezTo>
                      <a:lnTo>
                        <a:pt x="327278" y="319848"/>
                      </a:lnTo>
                      <a:lnTo>
                        <a:pt x="339673" y="319848"/>
                      </a:lnTo>
                      <a:cubicBezTo>
                        <a:pt x="346568" y="319848"/>
                        <a:pt x="353463" y="312953"/>
                        <a:pt x="352079" y="306058"/>
                      </a:cubicBezTo>
                      <a:lnTo>
                        <a:pt x="328644" y="96506"/>
                      </a:lnTo>
                      <a:lnTo>
                        <a:pt x="396198" y="164060"/>
                      </a:lnTo>
                      <a:cubicBezTo>
                        <a:pt x="405853" y="173715"/>
                        <a:pt x="421008" y="173715"/>
                        <a:pt x="432040" y="164060"/>
                      </a:cubicBezTo>
                      <a:cubicBezTo>
                        <a:pt x="443070" y="157165"/>
                        <a:pt x="443070" y="142000"/>
                        <a:pt x="433415" y="130971"/>
                      </a:cubicBezTo>
                      <a:close/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xmlns="" id="{A56CFAEB-BB18-AB52-F342-302FB6972CF8}"/>
                  </a:ext>
                </a:extLst>
              </p:cNvPr>
              <p:cNvSpPr/>
              <p:nvPr/>
            </p:nvSpPr>
            <p:spPr>
              <a:xfrm>
                <a:off x="1387869" y="5832434"/>
                <a:ext cx="275727" cy="191630"/>
              </a:xfrm>
              <a:custGeom>
                <a:avLst/>
                <a:gdLst>
                  <a:gd name="connsiteX0" fmla="*/ 38616 w 275727"/>
                  <a:gd name="connsiteY0" fmla="*/ 154405 h 191630"/>
                  <a:gd name="connsiteX1" fmla="*/ 59291 w 275727"/>
                  <a:gd name="connsiteY1" fmla="*/ 147510 h 191630"/>
                  <a:gd name="connsiteX2" fmla="*/ 139251 w 275727"/>
                  <a:gd name="connsiteY2" fmla="*/ 191631 h 191630"/>
                  <a:gd name="connsiteX3" fmla="*/ 219210 w 275727"/>
                  <a:gd name="connsiteY3" fmla="*/ 147510 h 191630"/>
                  <a:gd name="connsiteX4" fmla="*/ 239886 w 275727"/>
                  <a:gd name="connsiteY4" fmla="*/ 154405 h 191630"/>
                  <a:gd name="connsiteX5" fmla="*/ 275727 w 275727"/>
                  <a:gd name="connsiteY5" fmla="*/ 118563 h 191630"/>
                  <a:gd name="connsiteX6" fmla="*/ 239886 w 275727"/>
                  <a:gd name="connsiteY6" fmla="*/ 82722 h 191630"/>
                  <a:gd name="connsiteX7" fmla="*/ 232991 w 275727"/>
                  <a:gd name="connsiteY7" fmla="*/ 82722 h 191630"/>
                  <a:gd name="connsiteX8" fmla="*/ 137864 w 275727"/>
                  <a:gd name="connsiteY8" fmla="*/ 0 h 191630"/>
                  <a:gd name="connsiteX9" fmla="*/ 42737 w 275727"/>
                  <a:gd name="connsiteY9" fmla="*/ 82722 h 191630"/>
                  <a:gd name="connsiteX10" fmla="*/ 35842 w 275727"/>
                  <a:gd name="connsiteY10" fmla="*/ 82722 h 191630"/>
                  <a:gd name="connsiteX11" fmla="*/ 0 w 275727"/>
                  <a:gd name="connsiteY11" fmla="*/ 118563 h 191630"/>
                  <a:gd name="connsiteX12" fmla="*/ 38611 w 275727"/>
                  <a:gd name="connsiteY12" fmla="*/ 154405 h 19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5727" h="191630">
                    <a:moveTo>
                      <a:pt x="38616" y="154405"/>
                    </a:moveTo>
                    <a:cubicBezTo>
                      <a:pt x="45511" y="154405"/>
                      <a:pt x="52406" y="151645"/>
                      <a:pt x="59291" y="147510"/>
                    </a:cubicBezTo>
                    <a:cubicBezTo>
                      <a:pt x="75831" y="173706"/>
                      <a:pt x="106161" y="191631"/>
                      <a:pt x="139251" y="191631"/>
                    </a:cubicBezTo>
                    <a:cubicBezTo>
                      <a:pt x="172340" y="191631"/>
                      <a:pt x="204046" y="173706"/>
                      <a:pt x="219210" y="147510"/>
                    </a:cubicBezTo>
                    <a:cubicBezTo>
                      <a:pt x="226105" y="151645"/>
                      <a:pt x="231616" y="154405"/>
                      <a:pt x="239886" y="154405"/>
                    </a:cubicBezTo>
                    <a:cubicBezTo>
                      <a:pt x="260561" y="154405"/>
                      <a:pt x="275727" y="137865"/>
                      <a:pt x="275727" y="118563"/>
                    </a:cubicBezTo>
                    <a:cubicBezTo>
                      <a:pt x="275727" y="97888"/>
                      <a:pt x="259187" y="82722"/>
                      <a:pt x="239886" y="82722"/>
                    </a:cubicBezTo>
                    <a:lnTo>
                      <a:pt x="232991" y="82722"/>
                    </a:lnTo>
                    <a:cubicBezTo>
                      <a:pt x="226096" y="35851"/>
                      <a:pt x="186120" y="0"/>
                      <a:pt x="137864" y="0"/>
                    </a:cubicBezTo>
                    <a:cubicBezTo>
                      <a:pt x="88233" y="0"/>
                      <a:pt x="49632" y="35842"/>
                      <a:pt x="42737" y="82722"/>
                    </a:cubicBezTo>
                    <a:lnTo>
                      <a:pt x="35842" y="82722"/>
                    </a:lnTo>
                    <a:cubicBezTo>
                      <a:pt x="15166" y="82722"/>
                      <a:pt x="0" y="99262"/>
                      <a:pt x="0" y="118563"/>
                    </a:cubicBezTo>
                    <a:cubicBezTo>
                      <a:pt x="4145" y="137864"/>
                      <a:pt x="17925" y="154405"/>
                      <a:pt x="38611" y="154405"/>
                    </a:cubicBezTo>
                    <a:close/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xmlns="" id="{48662E21-592D-1042-194C-57408481C203}"/>
                  </a:ext>
                </a:extLst>
              </p:cNvPr>
              <p:cNvSpPr/>
              <p:nvPr/>
            </p:nvSpPr>
            <p:spPr>
              <a:xfrm>
                <a:off x="1301882" y="6044744"/>
                <a:ext cx="440492" cy="482903"/>
              </a:xfrm>
              <a:custGeom>
                <a:avLst/>
                <a:gdLst>
                  <a:gd name="connsiteX0" fmla="*/ 433413 w 440492"/>
                  <a:gd name="connsiteY0" fmla="*/ 130966 h 482903"/>
                  <a:gd name="connsiteX1" fmla="*/ 330017 w 440492"/>
                  <a:gd name="connsiteY1" fmla="*/ 27570 h 482903"/>
                  <a:gd name="connsiteX2" fmla="*/ 287282 w 440492"/>
                  <a:gd name="connsiteY2" fmla="*/ 2760 h 482903"/>
                  <a:gd name="connsiteX3" fmla="*/ 225247 w 440492"/>
                  <a:gd name="connsiteY3" fmla="*/ 17925 h 482903"/>
                  <a:gd name="connsiteX4" fmla="*/ 159076 w 440492"/>
                  <a:gd name="connsiteY4" fmla="*/ 0 h 482903"/>
                  <a:gd name="connsiteX5" fmla="*/ 108069 w 440492"/>
                  <a:gd name="connsiteY5" fmla="*/ 30330 h 482903"/>
                  <a:gd name="connsiteX6" fmla="*/ 7423 w 440492"/>
                  <a:gd name="connsiteY6" fmla="*/ 130966 h 482903"/>
                  <a:gd name="connsiteX7" fmla="*/ 6048 w 440492"/>
                  <a:gd name="connsiteY7" fmla="*/ 165432 h 482903"/>
                  <a:gd name="connsiteX8" fmla="*/ 43273 w 440492"/>
                  <a:gd name="connsiteY8" fmla="*/ 165432 h 482903"/>
                  <a:gd name="connsiteX9" fmla="*/ 110828 w 440492"/>
                  <a:gd name="connsiteY9" fmla="*/ 97877 h 482903"/>
                  <a:gd name="connsiteX10" fmla="*/ 87392 w 440492"/>
                  <a:gd name="connsiteY10" fmla="*/ 307429 h 482903"/>
                  <a:gd name="connsiteX11" fmla="*/ 99798 w 440492"/>
                  <a:gd name="connsiteY11" fmla="*/ 321219 h 482903"/>
                  <a:gd name="connsiteX12" fmla="*/ 110828 w 440492"/>
                  <a:gd name="connsiteY12" fmla="*/ 321219 h 482903"/>
                  <a:gd name="connsiteX13" fmla="*/ 110828 w 440492"/>
                  <a:gd name="connsiteY13" fmla="*/ 456321 h 482903"/>
                  <a:gd name="connsiteX14" fmla="*/ 131503 w 440492"/>
                  <a:gd name="connsiteY14" fmla="*/ 482517 h 482903"/>
                  <a:gd name="connsiteX15" fmla="*/ 160459 w 440492"/>
                  <a:gd name="connsiteY15" fmla="*/ 457707 h 482903"/>
                  <a:gd name="connsiteX16" fmla="*/ 160459 w 440492"/>
                  <a:gd name="connsiteY16" fmla="*/ 319845 h 482903"/>
                  <a:gd name="connsiteX17" fmla="*/ 277646 w 440492"/>
                  <a:gd name="connsiteY17" fmla="*/ 319845 h 482903"/>
                  <a:gd name="connsiteX18" fmla="*/ 277646 w 440492"/>
                  <a:gd name="connsiteY18" fmla="*/ 454947 h 482903"/>
                  <a:gd name="connsiteX19" fmla="*/ 298322 w 440492"/>
                  <a:gd name="connsiteY19" fmla="*/ 481144 h 482903"/>
                  <a:gd name="connsiteX20" fmla="*/ 327278 w 440492"/>
                  <a:gd name="connsiteY20" fmla="*/ 456334 h 482903"/>
                  <a:gd name="connsiteX21" fmla="*/ 327278 w 440492"/>
                  <a:gd name="connsiteY21" fmla="*/ 319848 h 482903"/>
                  <a:gd name="connsiteX22" fmla="*/ 339673 w 440492"/>
                  <a:gd name="connsiteY22" fmla="*/ 319848 h 482903"/>
                  <a:gd name="connsiteX23" fmla="*/ 352079 w 440492"/>
                  <a:gd name="connsiteY23" fmla="*/ 306058 h 482903"/>
                  <a:gd name="connsiteX24" fmla="*/ 328644 w 440492"/>
                  <a:gd name="connsiteY24" fmla="*/ 96506 h 482903"/>
                  <a:gd name="connsiteX25" fmla="*/ 396198 w 440492"/>
                  <a:gd name="connsiteY25" fmla="*/ 164060 h 482903"/>
                  <a:gd name="connsiteX26" fmla="*/ 432040 w 440492"/>
                  <a:gd name="connsiteY26" fmla="*/ 164060 h 482903"/>
                  <a:gd name="connsiteX27" fmla="*/ 433415 w 440492"/>
                  <a:gd name="connsiteY27" fmla="*/ 130971 h 48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40492" h="482903">
                    <a:moveTo>
                      <a:pt x="433413" y="130966"/>
                    </a:moveTo>
                    <a:lnTo>
                      <a:pt x="330017" y="27570"/>
                    </a:lnTo>
                    <a:cubicBezTo>
                      <a:pt x="321747" y="17915"/>
                      <a:pt x="306582" y="8270"/>
                      <a:pt x="287282" y="2760"/>
                    </a:cubicBezTo>
                    <a:cubicBezTo>
                      <a:pt x="267982" y="12415"/>
                      <a:pt x="247307" y="17925"/>
                      <a:pt x="225247" y="17925"/>
                    </a:cubicBezTo>
                    <a:cubicBezTo>
                      <a:pt x="201812" y="17925"/>
                      <a:pt x="179753" y="11030"/>
                      <a:pt x="159076" y="0"/>
                    </a:cubicBezTo>
                    <a:cubicBezTo>
                      <a:pt x="135641" y="6895"/>
                      <a:pt x="117715" y="17925"/>
                      <a:pt x="108069" y="30330"/>
                    </a:cubicBezTo>
                    <a:lnTo>
                      <a:pt x="7423" y="130966"/>
                    </a:lnTo>
                    <a:cubicBezTo>
                      <a:pt x="-2232" y="140621"/>
                      <a:pt x="-2232" y="155776"/>
                      <a:pt x="6048" y="165432"/>
                    </a:cubicBezTo>
                    <a:cubicBezTo>
                      <a:pt x="15703" y="176462"/>
                      <a:pt x="33618" y="175087"/>
                      <a:pt x="43273" y="165432"/>
                    </a:cubicBezTo>
                    <a:lnTo>
                      <a:pt x="110828" y="97877"/>
                    </a:lnTo>
                    <a:lnTo>
                      <a:pt x="87392" y="307429"/>
                    </a:lnTo>
                    <a:cubicBezTo>
                      <a:pt x="86017" y="314324"/>
                      <a:pt x="92903" y="321219"/>
                      <a:pt x="99798" y="321219"/>
                    </a:cubicBezTo>
                    <a:lnTo>
                      <a:pt x="110828" y="321219"/>
                    </a:lnTo>
                    <a:lnTo>
                      <a:pt x="110828" y="456321"/>
                    </a:lnTo>
                    <a:cubicBezTo>
                      <a:pt x="110828" y="468727"/>
                      <a:pt x="119098" y="481131"/>
                      <a:pt x="131503" y="482517"/>
                    </a:cubicBezTo>
                    <a:cubicBezTo>
                      <a:pt x="146669" y="485277"/>
                      <a:pt x="160459" y="472862"/>
                      <a:pt x="160459" y="457707"/>
                    </a:cubicBezTo>
                    <a:lnTo>
                      <a:pt x="160459" y="319845"/>
                    </a:lnTo>
                    <a:lnTo>
                      <a:pt x="277646" y="319845"/>
                    </a:lnTo>
                    <a:lnTo>
                      <a:pt x="277646" y="454947"/>
                    </a:lnTo>
                    <a:cubicBezTo>
                      <a:pt x="277646" y="467353"/>
                      <a:pt x="285917" y="479758"/>
                      <a:pt x="298322" y="481144"/>
                    </a:cubicBezTo>
                    <a:cubicBezTo>
                      <a:pt x="313487" y="483904"/>
                      <a:pt x="327278" y="471489"/>
                      <a:pt x="327278" y="456334"/>
                    </a:cubicBezTo>
                    <a:lnTo>
                      <a:pt x="327278" y="319848"/>
                    </a:lnTo>
                    <a:lnTo>
                      <a:pt x="339673" y="319848"/>
                    </a:lnTo>
                    <a:cubicBezTo>
                      <a:pt x="346568" y="319848"/>
                      <a:pt x="353463" y="312953"/>
                      <a:pt x="352079" y="306058"/>
                    </a:cubicBezTo>
                    <a:lnTo>
                      <a:pt x="328644" y="96506"/>
                    </a:lnTo>
                    <a:lnTo>
                      <a:pt x="396198" y="164060"/>
                    </a:lnTo>
                    <a:cubicBezTo>
                      <a:pt x="405853" y="173715"/>
                      <a:pt x="421008" y="173715"/>
                      <a:pt x="432040" y="164060"/>
                    </a:cubicBezTo>
                    <a:cubicBezTo>
                      <a:pt x="443070" y="157165"/>
                      <a:pt x="443070" y="142000"/>
                      <a:pt x="433415" y="130971"/>
                    </a:cubicBezTo>
                    <a:close/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xmlns="" id="{29A11F4D-F2C4-3ED5-A6DA-4D99E113D68A}"/>
                  </a:ext>
                </a:extLst>
              </p:cNvPr>
              <p:cNvGrpSpPr/>
              <p:nvPr/>
            </p:nvGrpSpPr>
            <p:grpSpPr>
              <a:xfrm>
                <a:off x="1765654" y="5832432"/>
                <a:ext cx="439618" cy="694819"/>
                <a:chOff x="1765654" y="5832432"/>
                <a:chExt cx="439618" cy="694819"/>
              </a:xfrm>
              <a:grpFill/>
            </p:grpSpPr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xmlns="" id="{0BEA89DB-5F53-C21B-EAD1-158A4A5EC0B0}"/>
                    </a:ext>
                  </a:extLst>
                </p:cNvPr>
                <p:cNvSpPr/>
                <p:nvPr/>
              </p:nvSpPr>
              <p:spPr>
                <a:xfrm>
                  <a:off x="1888704" y="5832432"/>
                  <a:ext cx="190244" cy="190244"/>
                </a:xfrm>
                <a:custGeom>
                  <a:avLst/>
                  <a:gdLst>
                    <a:gd name="connsiteX0" fmla="*/ 190244 w 190244"/>
                    <a:gd name="connsiteY0" fmla="*/ 95127 h 190244"/>
                    <a:gd name="connsiteX1" fmla="*/ 95127 w 190244"/>
                    <a:gd name="connsiteY1" fmla="*/ 190244 h 190244"/>
                    <a:gd name="connsiteX2" fmla="*/ 0 w 190244"/>
                    <a:gd name="connsiteY2" fmla="*/ 95127 h 190244"/>
                    <a:gd name="connsiteX3" fmla="*/ 95127 w 190244"/>
                    <a:gd name="connsiteY3" fmla="*/ 0 h 190244"/>
                    <a:gd name="connsiteX4" fmla="*/ 190244 w 190244"/>
                    <a:gd name="connsiteY4" fmla="*/ 95127 h 190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244" h="190244">
                      <a:moveTo>
                        <a:pt x="190244" y="95127"/>
                      </a:moveTo>
                      <a:cubicBezTo>
                        <a:pt x="190244" y="147662"/>
                        <a:pt x="147662" y="190244"/>
                        <a:pt x="95127" y="190244"/>
                      </a:cubicBezTo>
                      <a:cubicBezTo>
                        <a:pt x="42582" y="190244"/>
                        <a:pt x="0" y="147662"/>
                        <a:pt x="0" y="95127"/>
                      </a:cubicBezTo>
                      <a:cubicBezTo>
                        <a:pt x="0" y="42582"/>
                        <a:pt x="42582" y="0"/>
                        <a:pt x="95127" y="0"/>
                      </a:cubicBezTo>
                      <a:cubicBezTo>
                        <a:pt x="147662" y="0"/>
                        <a:pt x="190244" y="42582"/>
                        <a:pt x="190244" y="95127"/>
                      </a:cubicBezTo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xmlns="" id="{2D827CC8-A26D-E699-8F03-E2C5A915DD25}"/>
                    </a:ext>
                  </a:extLst>
                </p:cNvPr>
                <p:cNvSpPr/>
                <p:nvPr/>
              </p:nvSpPr>
              <p:spPr>
                <a:xfrm>
                  <a:off x="1765654" y="6044744"/>
                  <a:ext cx="439618" cy="482507"/>
                </a:xfrm>
                <a:custGeom>
                  <a:avLst/>
                  <a:gdLst>
                    <a:gd name="connsiteX0" fmla="*/ 433234 w 439618"/>
                    <a:gd name="connsiteY0" fmla="*/ 130966 h 482507"/>
                    <a:gd name="connsiteX1" fmla="*/ 329838 w 439618"/>
                    <a:gd name="connsiteY1" fmla="*/ 27570 h 482507"/>
                    <a:gd name="connsiteX2" fmla="*/ 281581 w 439618"/>
                    <a:gd name="connsiteY2" fmla="*/ 0 h 482507"/>
                    <a:gd name="connsiteX3" fmla="*/ 218160 w 439618"/>
                    <a:gd name="connsiteY3" fmla="*/ 16540 h 482507"/>
                    <a:gd name="connsiteX4" fmla="*/ 157498 w 439618"/>
                    <a:gd name="connsiteY4" fmla="*/ 1375 h 482507"/>
                    <a:gd name="connsiteX5" fmla="*/ 112004 w 439618"/>
                    <a:gd name="connsiteY5" fmla="*/ 27571 h 482507"/>
                    <a:gd name="connsiteX6" fmla="*/ 7241 w 439618"/>
                    <a:gd name="connsiteY6" fmla="*/ 130968 h 482507"/>
                    <a:gd name="connsiteX7" fmla="*/ 7241 w 439618"/>
                    <a:gd name="connsiteY7" fmla="*/ 166809 h 482507"/>
                    <a:gd name="connsiteX8" fmla="*/ 43083 w 439618"/>
                    <a:gd name="connsiteY8" fmla="*/ 166809 h 482507"/>
                    <a:gd name="connsiteX9" fmla="*/ 112014 w 439618"/>
                    <a:gd name="connsiteY9" fmla="*/ 97878 h 482507"/>
                    <a:gd name="connsiteX10" fmla="*/ 112014 w 439618"/>
                    <a:gd name="connsiteY10" fmla="*/ 457697 h 482507"/>
                    <a:gd name="connsiteX11" fmla="*/ 136824 w 439618"/>
                    <a:gd name="connsiteY11" fmla="*/ 482508 h 482507"/>
                    <a:gd name="connsiteX12" fmla="*/ 161634 w 439618"/>
                    <a:gd name="connsiteY12" fmla="*/ 457697 h 482507"/>
                    <a:gd name="connsiteX13" fmla="*/ 161634 w 439618"/>
                    <a:gd name="connsiteY13" fmla="*/ 319836 h 482507"/>
                    <a:gd name="connsiteX14" fmla="*/ 280205 w 439618"/>
                    <a:gd name="connsiteY14" fmla="*/ 319845 h 482507"/>
                    <a:gd name="connsiteX15" fmla="*/ 280205 w 439618"/>
                    <a:gd name="connsiteY15" fmla="*/ 456331 h 482507"/>
                    <a:gd name="connsiteX16" fmla="*/ 305015 w 439618"/>
                    <a:gd name="connsiteY16" fmla="*/ 481141 h 482507"/>
                    <a:gd name="connsiteX17" fmla="*/ 329825 w 439618"/>
                    <a:gd name="connsiteY17" fmla="*/ 456331 h 482507"/>
                    <a:gd name="connsiteX18" fmla="*/ 329825 w 439618"/>
                    <a:gd name="connsiteY18" fmla="*/ 319845 h 482507"/>
                    <a:gd name="connsiteX19" fmla="*/ 329835 w 439618"/>
                    <a:gd name="connsiteY19" fmla="*/ 268829 h 482507"/>
                    <a:gd name="connsiteX20" fmla="*/ 329835 w 439618"/>
                    <a:gd name="connsiteY20" fmla="*/ 99262 h 482507"/>
                    <a:gd name="connsiteX21" fmla="*/ 398766 w 439618"/>
                    <a:gd name="connsiteY21" fmla="*/ 168193 h 482507"/>
                    <a:gd name="connsiteX22" fmla="*/ 434607 w 439618"/>
                    <a:gd name="connsiteY22" fmla="*/ 168193 h 482507"/>
                    <a:gd name="connsiteX23" fmla="*/ 433232 w 439618"/>
                    <a:gd name="connsiteY23" fmla="*/ 130967 h 48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39618" h="482507">
                      <a:moveTo>
                        <a:pt x="433234" y="130966"/>
                      </a:moveTo>
                      <a:lnTo>
                        <a:pt x="329838" y="27570"/>
                      </a:lnTo>
                      <a:cubicBezTo>
                        <a:pt x="320183" y="16540"/>
                        <a:pt x="303641" y="6895"/>
                        <a:pt x="281581" y="0"/>
                      </a:cubicBezTo>
                      <a:cubicBezTo>
                        <a:pt x="262281" y="9655"/>
                        <a:pt x="241606" y="16540"/>
                        <a:pt x="218160" y="16540"/>
                      </a:cubicBezTo>
                      <a:cubicBezTo>
                        <a:pt x="196100" y="16540"/>
                        <a:pt x="175425" y="11030"/>
                        <a:pt x="157498" y="1375"/>
                      </a:cubicBezTo>
                      <a:cubicBezTo>
                        <a:pt x="136823" y="8270"/>
                        <a:pt x="121657" y="16540"/>
                        <a:pt x="112004" y="27571"/>
                      </a:cubicBezTo>
                      <a:lnTo>
                        <a:pt x="7241" y="130968"/>
                      </a:lnTo>
                      <a:cubicBezTo>
                        <a:pt x="-2414" y="140623"/>
                        <a:pt x="-2414" y="157164"/>
                        <a:pt x="7241" y="166809"/>
                      </a:cubicBezTo>
                      <a:cubicBezTo>
                        <a:pt x="16896" y="176464"/>
                        <a:pt x="33437" y="176464"/>
                        <a:pt x="43083" y="166809"/>
                      </a:cubicBezTo>
                      <a:lnTo>
                        <a:pt x="112014" y="97878"/>
                      </a:lnTo>
                      <a:lnTo>
                        <a:pt x="112014" y="457697"/>
                      </a:lnTo>
                      <a:cubicBezTo>
                        <a:pt x="112014" y="471487"/>
                        <a:pt x="123044" y="482508"/>
                        <a:pt x="136824" y="482508"/>
                      </a:cubicBezTo>
                      <a:cubicBezTo>
                        <a:pt x="150614" y="482508"/>
                        <a:pt x="161634" y="471477"/>
                        <a:pt x="161634" y="457697"/>
                      </a:cubicBezTo>
                      <a:lnTo>
                        <a:pt x="161634" y="319836"/>
                      </a:lnTo>
                      <a:lnTo>
                        <a:pt x="280205" y="319845"/>
                      </a:lnTo>
                      <a:lnTo>
                        <a:pt x="280205" y="456331"/>
                      </a:lnTo>
                      <a:cubicBezTo>
                        <a:pt x="280205" y="470121"/>
                        <a:pt x="291235" y="481141"/>
                        <a:pt x="305015" y="481141"/>
                      </a:cubicBezTo>
                      <a:cubicBezTo>
                        <a:pt x="318805" y="481141"/>
                        <a:pt x="329825" y="470111"/>
                        <a:pt x="329825" y="456331"/>
                      </a:cubicBezTo>
                      <a:lnTo>
                        <a:pt x="329825" y="319845"/>
                      </a:lnTo>
                      <a:lnTo>
                        <a:pt x="329835" y="268829"/>
                      </a:lnTo>
                      <a:lnTo>
                        <a:pt x="329835" y="99262"/>
                      </a:lnTo>
                      <a:lnTo>
                        <a:pt x="398766" y="168193"/>
                      </a:lnTo>
                      <a:cubicBezTo>
                        <a:pt x="408421" y="177848"/>
                        <a:pt x="424962" y="177848"/>
                        <a:pt x="434607" y="168193"/>
                      </a:cubicBezTo>
                      <a:cubicBezTo>
                        <a:pt x="441502" y="157162"/>
                        <a:pt x="441502" y="141996"/>
                        <a:pt x="433232" y="130967"/>
                      </a:cubicBezTo>
                      <a:close/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xmlns="" id="{1723CF17-00F6-730B-9545-C88A8703444C}"/>
                  </a:ext>
                </a:extLst>
              </p:cNvPr>
              <p:cNvGrpSpPr/>
              <p:nvPr/>
            </p:nvGrpSpPr>
            <p:grpSpPr>
              <a:xfrm>
                <a:off x="2230569" y="5832434"/>
                <a:ext cx="440492" cy="695213"/>
                <a:chOff x="2230569" y="5832434"/>
                <a:chExt cx="440492" cy="695213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xmlns="" id="{F70FEB02-9D92-C129-3DFF-7E2AE73E2019}"/>
                    </a:ext>
                  </a:extLst>
                </p:cNvPr>
                <p:cNvSpPr/>
                <p:nvPr/>
              </p:nvSpPr>
              <p:spPr>
                <a:xfrm>
                  <a:off x="2316556" y="5832434"/>
                  <a:ext cx="275727" cy="191630"/>
                </a:xfrm>
                <a:custGeom>
                  <a:avLst/>
                  <a:gdLst>
                    <a:gd name="connsiteX0" fmla="*/ 38616 w 275727"/>
                    <a:gd name="connsiteY0" fmla="*/ 154405 h 191630"/>
                    <a:gd name="connsiteX1" fmla="*/ 59291 w 275727"/>
                    <a:gd name="connsiteY1" fmla="*/ 147510 h 191630"/>
                    <a:gd name="connsiteX2" fmla="*/ 139251 w 275727"/>
                    <a:gd name="connsiteY2" fmla="*/ 191631 h 191630"/>
                    <a:gd name="connsiteX3" fmla="*/ 219210 w 275727"/>
                    <a:gd name="connsiteY3" fmla="*/ 147510 h 191630"/>
                    <a:gd name="connsiteX4" fmla="*/ 239886 w 275727"/>
                    <a:gd name="connsiteY4" fmla="*/ 154405 h 191630"/>
                    <a:gd name="connsiteX5" fmla="*/ 275727 w 275727"/>
                    <a:gd name="connsiteY5" fmla="*/ 118563 h 191630"/>
                    <a:gd name="connsiteX6" fmla="*/ 239886 w 275727"/>
                    <a:gd name="connsiteY6" fmla="*/ 82722 h 191630"/>
                    <a:gd name="connsiteX7" fmla="*/ 232991 w 275727"/>
                    <a:gd name="connsiteY7" fmla="*/ 82722 h 191630"/>
                    <a:gd name="connsiteX8" fmla="*/ 137864 w 275727"/>
                    <a:gd name="connsiteY8" fmla="*/ 0 h 191630"/>
                    <a:gd name="connsiteX9" fmla="*/ 42737 w 275727"/>
                    <a:gd name="connsiteY9" fmla="*/ 82722 h 191630"/>
                    <a:gd name="connsiteX10" fmla="*/ 35842 w 275727"/>
                    <a:gd name="connsiteY10" fmla="*/ 82722 h 191630"/>
                    <a:gd name="connsiteX11" fmla="*/ 0 w 275727"/>
                    <a:gd name="connsiteY11" fmla="*/ 118563 h 191630"/>
                    <a:gd name="connsiteX12" fmla="*/ 38611 w 275727"/>
                    <a:gd name="connsiteY12" fmla="*/ 154405 h 191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5727" h="191630">
                      <a:moveTo>
                        <a:pt x="38616" y="154405"/>
                      </a:moveTo>
                      <a:cubicBezTo>
                        <a:pt x="45511" y="154405"/>
                        <a:pt x="52406" y="151645"/>
                        <a:pt x="59291" y="147510"/>
                      </a:cubicBezTo>
                      <a:cubicBezTo>
                        <a:pt x="75831" y="173706"/>
                        <a:pt x="106161" y="191631"/>
                        <a:pt x="139251" y="191631"/>
                      </a:cubicBezTo>
                      <a:cubicBezTo>
                        <a:pt x="172340" y="191631"/>
                        <a:pt x="204046" y="173706"/>
                        <a:pt x="219210" y="147510"/>
                      </a:cubicBezTo>
                      <a:cubicBezTo>
                        <a:pt x="226105" y="151645"/>
                        <a:pt x="231616" y="154405"/>
                        <a:pt x="239886" y="154405"/>
                      </a:cubicBezTo>
                      <a:cubicBezTo>
                        <a:pt x="260561" y="154405"/>
                        <a:pt x="275727" y="137865"/>
                        <a:pt x="275727" y="118563"/>
                      </a:cubicBezTo>
                      <a:cubicBezTo>
                        <a:pt x="275727" y="97888"/>
                        <a:pt x="259187" y="82722"/>
                        <a:pt x="239886" y="82722"/>
                      </a:cubicBezTo>
                      <a:lnTo>
                        <a:pt x="232991" y="82722"/>
                      </a:lnTo>
                      <a:cubicBezTo>
                        <a:pt x="226096" y="35851"/>
                        <a:pt x="186120" y="0"/>
                        <a:pt x="137864" y="0"/>
                      </a:cubicBezTo>
                      <a:cubicBezTo>
                        <a:pt x="88233" y="0"/>
                        <a:pt x="49632" y="35842"/>
                        <a:pt x="42737" y="82722"/>
                      </a:cubicBezTo>
                      <a:lnTo>
                        <a:pt x="35842" y="82722"/>
                      </a:lnTo>
                      <a:cubicBezTo>
                        <a:pt x="15166" y="82722"/>
                        <a:pt x="0" y="99262"/>
                        <a:pt x="0" y="118563"/>
                      </a:cubicBezTo>
                      <a:cubicBezTo>
                        <a:pt x="4145" y="137864"/>
                        <a:pt x="17925" y="154405"/>
                        <a:pt x="38611" y="154405"/>
                      </a:cubicBezTo>
                      <a:close/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xmlns="" id="{12375355-7F66-BD48-9466-89BD0046D924}"/>
                    </a:ext>
                  </a:extLst>
                </p:cNvPr>
                <p:cNvSpPr/>
                <p:nvPr/>
              </p:nvSpPr>
              <p:spPr>
                <a:xfrm>
                  <a:off x="2230569" y="6044744"/>
                  <a:ext cx="440492" cy="482903"/>
                </a:xfrm>
                <a:custGeom>
                  <a:avLst/>
                  <a:gdLst>
                    <a:gd name="connsiteX0" fmla="*/ 433413 w 440492"/>
                    <a:gd name="connsiteY0" fmla="*/ 130966 h 482903"/>
                    <a:gd name="connsiteX1" fmla="*/ 330017 w 440492"/>
                    <a:gd name="connsiteY1" fmla="*/ 27570 h 482903"/>
                    <a:gd name="connsiteX2" fmla="*/ 287282 w 440492"/>
                    <a:gd name="connsiteY2" fmla="*/ 2760 h 482903"/>
                    <a:gd name="connsiteX3" fmla="*/ 225247 w 440492"/>
                    <a:gd name="connsiteY3" fmla="*/ 17925 h 482903"/>
                    <a:gd name="connsiteX4" fmla="*/ 159076 w 440492"/>
                    <a:gd name="connsiteY4" fmla="*/ 0 h 482903"/>
                    <a:gd name="connsiteX5" fmla="*/ 108069 w 440492"/>
                    <a:gd name="connsiteY5" fmla="*/ 30330 h 482903"/>
                    <a:gd name="connsiteX6" fmla="*/ 7423 w 440492"/>
                    <a:gd name="connsiteY6" fmla="*/ 130966 h 482903"/>
                    <a:gd name="connsiteX7" fmla="*/ 6048 w 440492"/>
                    <a:gd name="connsiteY7" fmla="*/ 165432 h 482903"/>
                    <a:gd name="connsiteX8" fmla="*/ 43273 w 440492"/>
                    <a:gd name="connsiteY8" fmla="*/ 165432 h 482903"/>
                    <a:gd name="connsiteX9" fmla="*/ 110828 w 440492"/>
                    <a:gd name="connsiteY9" fmla="*/ 97877 h 482903"/>
                    <a:gd name="connsiteX10" fmla="*/ 87392 w 440492"/>
                    <a:gd name="connsiteY10" fmla="*/ 307429 h 482903"/>
                    <a:gd name="connsiteX11" fmla="*/ 99798 w 440492"/>
                    <a:gd name="connsiteY11" fmla="*/ 321219 h 482903"/>
                    <a:gd name="connsiteX12" fmla="*/ 110828 w 440492"/>
                    <a:gd name="connsiteY12" fmla="*/ 321219 h 482903"/>
                    <a:gd name="connsiteX13" fmla="*/ 110828 w 440492"/>
                    <a:gd name="connsiteY13" fmla="*/ 456321 h 482903"/>
                    <a:gd name="connsiteX14" fmla="*/ 131503 w 440492"/>
                    <a:gd name="connsiteY14" fmla="*/ 482517 h 482903"/>
                    <a:gd name="connsiteX15" fmla="*/ 160459 w 440492"/>
                    <a:gd name="connsiteY15" fmla="*/ 457707 h 482903"/>
                    <a:gd name="connsiteX16" fmla="*/ 160459 w 440492"/>
                    <a:gd name="connsiteY16" fmla="*/ 319845 h 482903"/>
                    <a:gd name="connsiteX17" fmla="*/ 277646 w 440492"/>
                    <a:gd name="connsiteY17" fmla="*/ 319845 h 482903"/>
                    <a:gd name="connsiteX18" fmla="*/ 277646 w 440492"/>
                    <a:gd name="connsiteY18" fmla="*/ 454947 h 482903"/>
                    <a:gd name="connsiteX19" fmla="*/ 298322 w 440492"/>
                    <a:gd name="connsiteY19" fmla="*/ 481144 h 482903"/>
                    <a:gd name="connsiteX20" fmla="*/ 327278 w 440492"/>
                    <a:gd name="connsiteY20" fmla="*/ 456334 h 482903"/>
                    <a:gd name="connsiteX21" fmla="*/ 327278 w 440492"/>
                    <a:gd name="connsiteY21" fmla="*/ 319848 h 482903"/>
                    <a:gd name="connsiteX22" fmla="*/ 339673 w 440492"/>
                    <a:gd name="connsiteY22" fmla="*/ 319848 h 482903"/>
                    <a:gd name="connsiteX23" fmla="*/ 352079 w 440492"/>
                    <a:gd name="connsiteY23" fmla="*/ 306058 h 482903"/>
                    <a:gd name="connsiteX24" fmla="*/ 328644 w 440492"/>
                    <a:gd name="connsiteY24" fmla="*/ 96506 h 482903"/>
                    <a:gd name="connsiteX25" fmla="*/ 396198 w 440492"/>
                    <a:gd name="connsiteY25" fmla="*/ 164060 h 482903"/>
                    <a:gd name="connsiteX26" fmla="*/ 432040 w 440492"/>
                    <a:gd name="connsiteY26" fmla="*/ 164060 h 482903"/>
                    <a:gd name="connsiteX27" fmla="*/ 433415 w 440492"/>
                    <a:gd name="connsiteY27" fmla="*/ 130971 h 482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40492" h="482903">
                      <a:moveTo>
                        <a:pt x="433413" y="130966"/>
                      </a:moveTo>
                      <a:lnTo>
                        <a:pt x="330017" y="27570"/>
                      </a:lnTo>
                      <a:cubicBezTo>
                        <a:pt x="321747" y="17915"/>
                        <a:pt x="306582" y="8270"/>
                        <a:pt x="287282" y="2760"/>
                      </a:cubicBezTo>
                      <a:cubicBezTo>
                        <a:pt x="267982" y="12415"/>
                        <a:pt x="247307" y="17925"/>
                        <a:pt x="225247" y="17925"/>
                      </a:cubicBezTo>
                      <a:cubicBezTo>
                        <a:pt x="201812" y="17925"/>
                        <a:pt x="179753" y="11030"/>
                        <a:pt x="159076" y="0"/>
                      </a:cubicBezTo>
                      <a:cubicBezTo>
                        <a:pt x="135641" y="6895"/>
                        <a:pt x="117715" y="17925"/>
                        <a:pt x="108069" y="30330"/>
                      </a:cubicBezTo>
                      <a:lnTo>
                        <a:pt x="7423" y="130966"/>
                      </a:lnTo>
                      <a:cubicBezTo>
                        <a:pt x="-2232" y="140621"/>
                        <a:pt x="-2232" y="155776"/>
                        <a:pt x="6048" y="165432"/>
                      </a:cubicBezTo>
                      <a:cubicBezTo>
                        <a:pt x="15703" y="176462"/>
                        <a:pt x="33618" y="175087"/>
                        <a:pt x="43273" y="165432"/>
                      </a:cubicBezTo>
                      <a:lnTo>
                        <a:pt x="110828" y="97877"/>
                      </a:lnTo>
                      <a:lnTo>
                        <a:pt x="87392" y="307429"/>
                      </a:lnTo>
                      <a:cubicBezTo>
                        <a:pt x="86017" y="314324"/>
                        <a:pt x="92903" y="321219"/>
                        <a:pt x="99798" y="321219"/>
                      </a:cubicBezTo>
                      <a:lnTo>
                        <a:pt x="110828" y="321219"/>
                      </a:lnTo>
                      <a:lnTo>
                        <a:pt x="110828" y="456321"/>
                      </a:lnTo>
                      <a:cubicBezTo>
                        <a:pt x="110828" y="468727"/>
                        <a:pt x="119098" y="481131"/>
                        <a:pt x="131503" y="482517"/>
                      </a:cubicBezTo>
                      <a:cubicBezTo>
                        <a:pt x="146669" y="485277"/>
                        <a:pt x="160459" y="472862"/>
                        <a:pt x="160459" y="457707"/>
                      </a:cubicBezTo>
                      <a:lnTo>
                        <a:pt x="160459" y="319845"/>
                      </a:lnTo>
                      <a:lnTo>
                        <a:pt x="277646" y="319845"/>
                      </a:lnTo>
                      <a:lnTo>
                        <a:pt x="277646" y="454947"/>
                      </a:lnTo>
                      <a:cubicBezTo>
                        <a:pt x="277646" y="467353"/>
                        <a:pt x="285917" y="479758"/>
                        <a:pt x="298322" y="481144"/>
                      </a:cubicBezTo>
                      <a:cubicBezTo>
                        <a:pt x="313487" y="483904"/>
                        <a:pt x="327278" y="471489"/>
                        <a:pt x="327278" y="456334"/>
                      </a:cubicBezTo>
                      <a:lnTo>
                        <a:pt x="327278" y="319848"/>
                      </a:lnTo>
                      <a:lnTo>
                        <a:pt x="339673" y="319848"/>
                      </a:lnTo>
                      <a:cubicBezTo>
                        <a:pt x="346568" y="319848"/>
                        <a:pt x="353463" y="312953"/>
                        <a:pt x="352079" y="306058"/>
                      </a:cubicBezTo>
                      <a:lnTo>
                        <a:pt x="328644" y="96506"/>
                      </a:lnTo>
                      <a:lnTo>
                        <a:pt x="396198" y="164060"/>
                      </a:lnTo>
                      <a:cubicBezTo>
                        <a:pt x="405853" y="173715"/>
                        <a:pt x="421008" y="173715"/>
                        <a:pt x="432040" y="164060"/>
                      </a:cubicBezTo>
                      <a:cubicBezTo>
                        <a:pt x="443070" y="157165"/>
                        <a:pt x="443070" y="142000"/>
                        <a:pt x="433415" y="130971"/>
                      </a:cubicBezTo>
                      <a:close/>
                    </a:path>
                  </a:pathLst>
                </a:custGeom>
                <a:grpFill/>
                <a:ln w="24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FB19F857-996D-9BD5-1297-DD719CEBC582}"/>
              </a:ext>
            </a:extLst>
          </p:cNvPr>
          <p:cNvSpPr txBox="1"/>
          <p:nvPr/>
        </p:nvSpPr>
        <p:spPr>
          <a:xfrm>
            <a:off x="6001508" y="1530838"/>
            <a:ext cx="610076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/>
              <a:t>About </a:t>
            </a:r>
            <a:r>
              <a:rPr lang="en-US" sz="1800" b="1" dirty="0">
                <a:solidFill>
                  <a:srgbClr val="C00000"/>
                </a:solidFill>
              </a:rPr>
              <a:t>3 from 10 </a:t>
            </a:r>
            <a:r>
              <a:rPr lang="en-US" sz="1800" b="1" dirty="0"/>
              <a:t>under-five children are </a:t>
            </a:r>
            <a:r>
              <a:rPr lang="en-US" sz="1800" b="1" dirty="0" smtClean="0"/>
              <a:t>anemic</a:t>
            </a:r>
            <a:endParaRPr lang="en-US" sz="1800" b="1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F23AFC06-B363-1EFA-DCE7-B32705D4F7EE}"/>
              </a:ext>
            </a:extLst>
          </p:cNvPr>
          <p:cNvSpPr txBox="1"/>
          <p:nvPr/>
        </p:nvSpPr>
        <p:spPr>
          <a:xfrm>
            <a:off x="5871440" y="3203334"/>
            <a:ext cx="615076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C00000"/>
                </a:solidFill>
              </a:rPr>
              <a:t>1 from 3 </a:t>
            </a:r>
            <a:r>
              <a:rPr lang="en-US" sz="1800" b="1" dirty="0"/>
              <a:t>children are anemic in Somali and BG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B54EFF2E-AB66-446E-5DE6-3316D894C46D}"/>
              </a:ext>
            </a:extLst>
          </p:cNvPr>
          <p:cNvGrpSpPr/>
          <p:nvPr/>
        </p:nvGrpSpPr>
        <p:grpSpPr>
          <a:xfrm flipH="1">
            <a:off x="8248250" y="3788332"/>
            <a:ext cx="1336924" cy="678837"/>
            <a:chOff x="1301882" y="5832432"/>
            <a:chExt cx="1369179" cy="695215"/>
          </a:xfrm>
          <a:solidFill>
            <a:schemeClr val="bg1">
              <a:lumMod val="75000"/>
            </a:schemeClr>
          </a:solidFill>
        </p:grpSpPr>
        <p:sp>
          <p:nvSpPr>
            <p:cNvPr id="901" name="Freeform 900">
              <a:extLst>
                <a:ext uri="{FF2B5EF4-FFF2-40B4-BE49-F238E27FC236}">
                  <a16:creationId xmlns:a16="http://schemas.microsoft.com/office/drawing/2014/main" xmlns="" id="{5E8FBB7B-BD47-6549-F3CB-431482597238}"/>
                </a:ext>
              </a:extLst>
            </p:cNvPr>
            <p:cNvSpPr/>
            <p:nvPr/>
          </p:nvSpPr>
          <p:spPr>
            <a:xfrm>
              <a:off x="1387869" y="5832434"/>
              <a:ext cx="275727" cy="191630"/>
            </a:xfrm>
            <a:custGeom>
              <a:avLst/>
              <a:gdLst>
                <a:gd name="connsiteX0" fmla="*/ 38616 w 275727"/>
                <a:gd name="connsiteY0" fmla="*/ 154405 h 191630"/>
                <a:gd name="connsiteX1" fmla="*/ 59291 w 275727"/>
                <a:gd name="connsiteY1" fmla="*/ 147510 h 191630"/>
                <a:gd name="connsiteX2" fmla="*/ 139251 w 275727"/>
                <a:gd name="connsiteY2" fmla="*/ 191631 h 191630"/>
                <a:gd name="connsiteX3" fmla="*/ 219210 w 275727"/>
                <a:gd name="connsiteY3" fmla="*/ 147510 h 191630"/>
                <a:gd name="connsiteX4" fmla="*/ 239886 w 275727"/>
                <a:gd name="connsiteY4" fmla="*/ 154405 h 191630"/>
                <a:gd name="connsiteX5" fmla="*/ 275727 w 275727"/>
                <a:gd name="connsiteY5" fmla="*/ 118563 h 191630"/>
                <a:gd name="connsiteX6" fmla="*/ 239886 w 275727"/>
                <a:gd name="connsiteY6" fmla="*/ 82722 h 191630"/>
                <a:gd name="connsiteX7" fmla="*/ 232991 w 275727"/>
                <a:gd name="connsiteY7" fmla="*/ 82722 h 191630"/>
                <a:gd name="connsiteX8" fmla="*/ 137864 w 275727"/>
                <a:gd name="connsiteY8" fmla="*/ 0 h 191630"/>
                <a:gd name="connsiteX9" fmla="*/ 42737 w 275727"/>
                <a:gd name="connsiteY9" fmla="*/ 82722 h 191630"/>
                <a:gd name="connsiteX10" fmla="*/ 35842 w 275727"/>
                <a:gd name="connsiteY10" fmla="*/ 82722 h 191630"/>
                <a:gd name="connsiteX11" fmla="*/ 0 w 275727"/>
                <a:gd name="connsiteY11" fmla="*/ 118563 h 191630"/>
                <a:gd name="connsiteX12" fmla="*/ 38611 w 275727"/>
                <a:gd name="connsiteY12" fmla="*/ 154405 h 19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727" h="191630">
                  <a:moveTo>
                    <a:pt x="38616" y="154405"/>
                  </a:moveTo>
                  <a:cubicBezTo>
                    <a:pt x="45511" y="154405"/>
                    <a:pt x="52406" y="151645"/>
                    <a:pt x="59291" y="147510"/>
                  </a:cubicBezTo>
                  <a:cubicBezTo>
                    <a:pt x="75831" y="173706"/>
                    <a:pt x="106161" y="191631"/>
                    <a:pt x="139251" y="191631"/>
                  </a:cubicBezTo>
                  <a:cubicBezTo>
                    <a:pt x="172340" y="191631"/>
                    <a:pt x="204046" y="173706"/>
                    <a:pt x="219210" y="147510"/>
                  </a:cubicBezTo>
                  <a:cubicBezTo>
                    <a:pt x="226105" y="151645"/>
                    <a:pt x="231616" y="154405"/>
                    <a:pt x="239886" y="154405"/>
                  </a:cubicBezTo>
                  <a:cubicBezTo>
                    <a:pt x="260561" y="154405"/>
                    <a:pt x="275727" y="137865"/>
                    <a:pt x="275727" y="118563"/>
                  </a:cubicBezTo>
                  <a:cubicBezTo>
                    <a:pt x="275727" y="97888"/>
                    <a:pt x="259187" y="82722"/>
                    <a:pt x="239886" y="82722"/>
                  </a:cubicBezTo>
                  <a:lnTo>
                    <a:pt x="232991" y="82722"/>
                  </a:lnTo>
                  <a:cubicBezTo>
                    <a:pt x="226096" y="35851"/>
                    <a:pt x="186120" y="0"/>
                    <a:pt x="137864" y="0"/>
                  </a:cubicBezTo>
                  <a:cubicBezTo>
                    <a:pt x="88233" y="0"/>
                    <a:pt x="49632" y="35842"/>
                    <a:pt x="42737" y="82722"/>
                  </a:cubicBezTo>
                  <a:lnTo>
                    <a:pt x="35842" y="82722"/>
                  </a:lnTo>
                  <a:cubicBezTo>
                    <a:pt x="15166" y="82722"/>
                    <a:pt x="0" y="99262"/>
                    <a:pt x="0" y="118563"/>
                  </a:cubicBezTo>
                  <a:cubicBezTo>
                    <a:pt x="4145" y="137864"/>
                    <a:pt x="17925" y="154405"/>
                    <a:pt x="38611" y="154405"/>
                  </a:cubicBezTo>
                  <a:close/>
                </a:path>
              </a:pathLst>
            </a:custGeom>
            <a:grpFill/>
            <a:ln w="2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902" name="Freeform 901">
              <a:extLst>
                <a:ext uri="{FF2B5EF4-FFF2-40B4-BE49-F238E27FC236}">
                  <a16:creationId xmlns:a16="http://schemas.microsoft.com/office/drawing/2014/main" xmlns="" id="{F7222452-4841-F4F4-39CF-535E307613B7}"/>
                </a:ext>
              </a:extLst>
            </p:cNvPr>
            <p:cNvSpPr/>
            <p:nvPr/>
          </p:nvSpPr>
          <p:spPr>
            <a:xfrm>
              <a:off x="1301882" y="6044744"/>
              <a:ext cx="440492" cy="482903"/>
            </a:xfrm>
            <a:custGeom>
              <a:avLst/>
              <a:gdLst>
                <a:gd name="connsiteX0" fmla="*/ 433413 w 440492"/>
                <a:gd name="connsiteY0" fmla="*/ 130966 h 482903"/>
                <a:gd name="connsiteX1" fmla="*/ 330017 w 440492"/>
                <a:gd name="connsiteY1" fmla="*/ 27570 h 482903"/>
                <a:gd name="connsiteX2" fmla="*/ 287282 w 440492"/>
                <a:gd name="connsiteY2" fmla="*/ 2760 h 482903"/>
                <a:gd name="connsiteX3" fmla="*/ 225247 w 440492"/>
                <a:gd name="connsiteY3" fmla="*/ 17925 h 482903"/>
                <a:gd name="connsiteX4" fmla="*/ 159076 w 440492"/>
                <a:gd name="connsiteY4" fmla="*/ 0 h 482903"/>
                <a:gd name="connsiteX5" fmla="*/ 108069 w 440492"/>
                <a:gd name="connsiteY5" fmla="*/ 30330 h 482903"/>
                <a:gd name="connsiteX6" fmla="*/ 7423 w 440492"/>
                <a:gd name="connsiteY6" fmla="*/ 130966 h 482903"/>
                <a:gd name="connsiteX7" fmla="*/ 6048 w 440492"/>
                <a:gd name="connsiteY7" fmla="*/ 165432 h 482903"/>
                <a:gd name="connsiteX8" fmla="*/ 43273 w 440492"/>
                <a:gd name="connsiteY8" fmla="*/ 165432 h 482903"/>
                <a:gd name="connsiteX9" fmla="*/ 110828 w 440492"/>
                <a:gd name="connsiteY9" fmla="*/ 97877 h 482903"/>
                <a:gd name="connsiteX10" fmla="*/ 87392 w 440492"/>
                <a:gd name="connsiteY10" fmla="*/ 307429 h 482903"/>
                <a:gd name="connsiteX11" fmla="*/ 99798 w 440492"/>
                <a:gd name="connsiteY11" fmla="*/ 321219 h 482903"/>
                <a:gd name="connsiteX12" fmla="*/ 110828 w 440492"/>
                <a:gd name="connsiteY12" fmla="*/ 321219 h 482903"/>
                <a:gd name="connsiteX13" fmla="*/ 110828 w 440492"/>
                <a:gd name="connsiteY13" fmla="*/ 456321 h 482903"/>
                <a:gd name="connsiteX14" fmla="*/ 131503 w 440492"/>
                <a:gd name="connsiteY14" fmla="*/ 482517 h 482903"/>
                <a:gd name="connsiteX15" fmla="*/ 160459 w 440492"/>
                <a:gd name="connsiteY15" fmla="*/ 457707 h 482903"/>
                <a:gd name="connsiteX16" fmla="*/ 160459 w 440492"/>
                <a:gd name="connsiteY16" fmla="*/ 319845 h 482903"/>
                <a:gd name="connsiteX17" fmla="*/ 277646 w 440492"/>
                <a:gd name="connsiteY17" fmla="*/ 319845 h 482903"/>
                <a:gd name="connsiteX18" fmla="*/ 277646 w 440492"/>
                <a:gd name="connsiteY18" fmla="*/ 454947 h 482903"/>
                <a:gd name="connsiteX19" fmla="*/ 298322 w 440492"/>
                <a:gd name="connsiteY19" fmla="*/ 481144 h 482903"/>
                <a:gd name="connsiteX20" fmla="*/ 327278 w 440492"/>
                <a:gd name="connsiteY20" fmla="*/ 456334 h 482903"/>
                <a:gd name="connsiteX21" fmla="*/ 327278 w 440492"/>
                <a:gd name="connsiteY21" fmla="*/ 319848 h 482903"/>
                <a:gd name="connsiteX22" fmla="*/ 339673 w 440492"/>
                <a:gd name="connsiteY22" fmla="*/ 319848 h 482903"/>
                <a:gd name="connsiteX23" fmla="*/ 352079 w 440492"/>
                <a:gd name="connsiteY23" fmla="*/ 306058 h 482903"/>
                <a:gd name="connsiteX24" fmla="*/ 328644 w 440492"/>
                <a:gd name="connsiteY24" fmla="*/ 96506 h 482903"/>
                <a:gd name="connsiteX25" fmla="*/ 396198 w 440492"/>
                <a:gd name="connsiteY25" fmla="*/ 164060 h 482903"/>
                <a:gd name="connsiteX26" fmla="*/ 432040 w 440492"/>
                <a:gd name="connsiteY26" fmla="*/ 164060 h 482903"/>
                <a:gd name="connsiteX27" fmla="*/ 433415 w 440492"/>
                <a:gd name="connsiteY27" fmla="*/ 130971 h 48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0492" h="482903">
                  <a:moveTo>
                    <a:pt x="433413" y="130966"/>
                  </a:moveTo>
                  <a:lnTo>
                    <a:pt x="330017" y="27570"/>
                  </a:lnTo>
                  <a:cubicBezTo>
                    <a:pt x="321747" y="17915"/>
                    <a:pt x="306582" y="8270"/>
                    <a:pt x="287282" y="2760"/>
                  </a:cubicBezTo>
                  <a:cubicBezTo>
                    <a:pt x="267982" y="12415"/>
                    <a:pt x="247307" y="17925"/>
                    <a:pt x="225247" y="17925"/>
                  </a:cubicBezTo>
                  <a:cubicBezTo>
                    <a:pt x="201812" y="17925"/>
                    <a:pt x="179753" y="11030"/>
                    <a:pt x="159076" y="0"/>
                  </a:cubicBezTo>
                  <a:cubicBezTo>
                    <a:pt x="135641" y="6895"/>
                    <a:pt x="117715" y="17925"/>
                    <a:pt x="108069" y="30330"/>
                  </a:cubicBezTo>
                  <a:lnTo>
                    <a:pt x="7423" y="130966"/>
                  </a:lnTo>
                  <a:cubicBezTo>
                    <a:pt x="-2232" y="140621"/>
                    <a:pt x="-2232" y="155776"/>
                    <a:pt x="6048" y="165432"/>
                  </a:cubicBezTo>
                  <a:cubicBezTo>
                    <a:pt x="15703" y="176462"/>
                    <a:pt x="33618" y="175087"/>
                    <a:pt x="43273" y="165432"/>
                  </a:cubicBezTo>
                  <a:lnTo>
                    <a:pt x="110828" y="97877"/>
                  </a:lnTo>
                  <a:lnTo>
                    <a:pt x="87392" y="307429"/>
                  </a:lnTo>
                  <a:cubicBezTo>
                    <a:pt x="86017" y="314324"/>
                    <a:pt x="92903" y="321219"/>
                    <a:pt x="99798" y="321219"/>
                  </a:cubicBezTo>
                  <a:lnTo>
                    <a:pt x="110828" y="321219"/>
                  </a:lnTo>
                  <a:lnTo>
                    <a:pt x="110828" y="456321"/>
                  </a:lnTo>
                  <a:cubicBezTo>
                    <a:pt x="110828" y="468727"/>
                    <a:pt x="119098" y="481131"/>
                    <a:pt x="131503" y="482517"/>
                  </a:cubicBezTo>
                  <a:cubicBezTo>
                    <a:pt x="146669" y="485277"/>
                    <a:pt x="160459" y="472862"/>
                    <a:pt x="160459" y="457707"/>
                  </a:cubicBezTo>
                  <a:lnTo>
                    <a:pt x="160459" y="319845"/>
                  </a:lnTo>
                  <a:lnTo>
                    <a:pt x="277646" y="319845"/>
                  </a:lnTo>
                  <a:lnTo>
                    <a:pt x="277646" y="454947"/>
                  </a:lnTo>
                  <a:cubicBezTo>
                    <a:pt x="277646" y="467353"/>
                    <a:pt x="285917" y="479758"/>
                    <a:pt x="298322" y="481144"/>
                  </a:cubicBezTo>
                  <a:cubicBezTo>
                    <a:pt x="313487" y="483904"/>
                    <a:pt x="327278" y="471489"/>
                    <a:pt x="327278" y="456334"/>
                  </a:cubicBezTo>
                  <a:lnTo>
                    <a:pt x="327278" y="319848"/>
                  </a:lnTo>
                  <a:lnTo>
                    <a:pt x="339673" y="319848"/>
                  </a:lnTo>
                  <a:cubicBezTo>
                    <a:pt x="346568" y="319848"/>
                    <a:pt x="353463" y="312953"/>
                    <a:pt x="352079" y="306058"/>
                  </a:cubicBezTo>
                  <a:lnTo>
                    <a:pt x="328644" y="96506"/>
                  </a:lnTo>
                  <a:lnTo>
                    <a:pt x="396198" y="164060"/>
                  </a:lnTo>
                  <a:cubicBezTo>
                    <a:pt x="405853" y="173715"/>
                    <a:pt x="421008" y="173715"/>
                    <a:pt x="432040" y="164060"/>
                  </a:cubicBezTo>
                  <a:cubicBezTo>
                    <a:pt x="443070" y="157165"/>
                    <a:pt x="443070" y="142000"/>
                    <a:pt x="433415" y="130971"/>
                  </a:cubicBezTo>
                  <a:close/>
                </a:path>
              </a:pathLst>
            </a:custGeom>
            <a:grpFill/>
            <a:ln w="2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grpSp>
          <p:nvGrpSpPr>
            <p:cNvPr id="903" name="Group 902">
              <a:extLst>
                <a:ext uri="{FF2B5EF4-FFF2-40B4-BE49-F238E27FC236}">
                  <a16:creationId xmlns:a16="http://schemas.microsoft.com/office/drawing/2014/main" xmlns="" id="{9336EA4D-D0ED-99BC-5500-7C5C30A61096}"/>
                </a:ext>
              </a:extLst>
            </p:cNvPr>
            <p:cNvGrpSpPr/>
            <p:nvPr/>
          </p:nvGrpSpPr>
          <p:grpSpPr>
            <a:xfrm>
              <a:off x="1765654" y="5832432"/>
              <a:ext cx="439618" cy="694819"/>
              <a:chOff x="1765654" y="5832432"/>
              <a:chExt cx="439618" cy="694819"/>
            </a:xfrm>
            <a:grpFill/>
          </p:grpSpPr>
          <p:sp>
            <p:nvSpPr>
              <p:cNvPr id="907" name="Freeform 906">
                <a:extLst>
                  <a:ext uri="{FF2B5EF4-FFF2-40B4-BE49-F238E27FC236}">
                    <a16:creationId xmlns:a16="http://schemas.microsoft.com/office/drawing/2014/main" xmlns="" id="{FBEEA695-94C3-63B7-DDAF-72EDBAF0A067}"/>
                  </a:ext>
                </a:extLst>
              </p:cNvPr>
              <p:cNvSpPr/>
              <p:nvPr/>
            </p:nvSpPr>
            <p:spPr>
              <a:xfrm>
                <a:off x="1888704" y="5832432"/>
                <a:ext cx="190244" cy="190244"/>
              </a:xfrm>
              <a:custGeom>
                <a:avLst/>
                <a:gdLst>
                  <a:gd name="connsiteX0" fmla="*/ 190244 w 190244"/>
                  <a:gd name="connsiteY0" fmla="*/ 95127 h 190244"/>
                  <a:gd name="connsiteX1" fmla="*/ 95127 w 190244"/>
                  <a:gd name="connsiteY1" fmla="*/ 190244 h 190244"/>
                  <a:gd name="connsiteX2" fmla="*/ 0 w 190244"/>
                  <a:gd name="connsiteY2" fmla="*/ 95127 h 190244"/>
                  <a:gd name="connsiteX3" fmla="*/ 95127 w 190244"/>
                  <a:gd name="connsiteY3" fmla="*/ 0 h 190244"/>
                  <a:gd name="connsiteX4" fmla="*/ 190244 w 190244"/>
                  <a:gd name="connsiteY4" fmla="*/ 95127 h 190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244" h="190244">
                    <a:moveTo>
                      <a:pt x="190244" y="95127"/>
                    </a:moveTo>
                    <a:cubicBezTo>
                      <a:pt x="190244" y="147662"/>
                      <a:pt x="147662" y="190244"/>
                      <a:pt x="95127" y="190244"/>
                    </a:cubicBezTo>
                    <a:cubicBezTo>
                      <a:pt x="42582" y="190244"/>
                      <a:pt x="0" y="147662"/>
                      <a:pt x="0" y="95127"/>
                    </a:cubicBezTo>
                    <a:cubicBezTo>
                      <a:pt x="0" y="42582"/>
                      <a:pt x="42582" y="0"/>
                      <a:pt x="95127" y="0"/>
                    </a:cubicBezTo>
                    <a:cubicBezTo>
                      <a:pt x="147662" y="0"/>
                      <a:pt x="190244" y="42582"/>
                      <a:pt x="190244" y="95127"/>
                    </a:cubicBezTo>
                  </a:path>
                </a:pathLst>
              </a:custGeom>
              <a:solidFill>
                <a:srgbClr val="C00000"/>
              </a:solidFill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xmlns="" id="{E2D802B2-EFA3-3066-D053-F960B48887CC}"/>
                  </a:ext>
                </a:extLst>
              </p:cNvPr>
              <p:cNvSpPr/>
              <p:nvPr/>
            </p:nvSpPr>
            <p:spPr>
              <a:xfrm>
                <a:off x="1765654" y="6044744"/>
                <a:ext cx="439618" cy="482507"/>
              </a:xfrm>
              <a:custGeom>
                <a:avLst/>
                <a:gdLst>
                  <a:gd name="connsiteX0" fmla="*/ 433234 w 439618"/>
                  <a:gd name="connsiteY0" fmla="*/ 130966 h 482507"/>
                  <a:gd name="connsiteX1" fmla="*/ 329838 w 439618"/>
                  <a:gd name="connsiteY1" fmla="*/ 27570 h 482507"/>
                  <a:gd name="connsiteX2" fmla="*/ 281581 w 439618"/>
                  <a:gd name="connsiteY2" fmla="*/ 0 h 482507"/>
                  <a:gd name="connsiteX3" fmla="*/ 218160 w 439618"/>
                  <a:gd name="connsiteY3" fmla="*/ 16540 h 482507"/>
                  <a:gd name="connsiteX4" fmla="*/ 157498 w 439618"/>
                  <a:gd name="connsiteY4" fmla="*/ 1375 h 482507"/>
                  <a:gd name="connsiteX5" fmla="*/ 112004 w 439618"/>
                  <a:gd name="connsiteY5" fmla="*/ 27571 h 482507"/>
                  <a:gd name="connsiteX6" fmla="*/ 7241 w 439618"/>
                  <a:gd name="connsiteY6" fmla="*/ 130968 h 482507"/>
                  <a:gd name="connsiteX7" fmla="*/ 7241 w 439618"/>
                  <a:gd name="connsiteY7" fmla="*/ 166809 h 482507"/>
                  <a:gd name="connsiteX8" fmla="*/ 43083 w 439618"/>
                  <a:gd name="connsiteY8" fmla="*/ 166809 h 482507"/>
                  <a:gd name="connsiteX9" fmla="*/ 112014 w 439618"/>
                  <a:gd name="connsiteY9" fmla="*/ 97878 h 482507"/>
                  <a:gd name="connsiteX10" fmla="*/ 112014 w 439618"/>
                  <a:gd name="connsiteY10" fmla="*/ 457697 h 482507"/>
                  <a:gd name="connsiteX11" fmla="*/ 136824 w 439618"/>
                  <a:gd name="connsiteY11" fmla="*/ 482508 h 482507"/>
                  <a:gd name="connsiteX12" fmla="*/ 161634 w 439618"/>
                  <a:gd name="connsiteY12" fmla="*/ 457697 h 482507"/>
                  <a:gd name="connsiteX13" fmla="*/ 161634 w 439618"/>
                  <a:gd name="connsiteY13" fmla="*/ 319836 h 482507"/>
                  <a:gd name="connsiteX14" fmla="*/ 280205 w 439618"/>
                  <a:gd name="connsiteY14" fmla="*/ 319845 h 482507"/>
                  <a:gd name="connsiteX15" fmla="*/ 280205 w 439618"/>
                  <a:gd name="connsiteY15" fmla="*/ 456331 h 482507"/>
                  <a:gd name="connsiteX16" fmla="*/ 305015 w 439618"/>
                  <a:gd name="connsiteY16" fmla="*/ 481141 h 482507"/>
                  <a:gd name="connsiteX17" fmla="*/ 329825 w 439618"/>
                  <a:gd name="connsiteY17" fmla="*/ 456331 h 482507"/>
                  <a:gd name="connsiteX18" fmla="*/ 329825 w 439618"/>
                  <a:gd name="connsiteY18" fmla="*/ 319845 h 482507"/>
                  <a:gd name="connsiteX19" fmla="*/ 329835 w 439618"/>
                  <a:gd name="connsiteY19" fmla="*/ 268829 h 482507"/>
                  <a:gd name="connsiteX20" fmla="*/ 329835 w 439618"/>
                  <a:gd name="connsiteY20" fmla="*/ 99262 h 482507"/>
                  <a:gd name="connsiteX21" fmla="*/ 398766 w 439618"/>
                  <a:gd name="connsiteY21" fmla="*/ 168193 h 482507"/>
                  <a:gd name="connsiteX22" fmla="*/ 434607 w 439618"/>
                  <a:gd name="connsiteY22" fmla="*/ 168193 h 482507"/>
                  <a:gd name="connsiteX23" fmla="*/ 433232 w 439618"/>
                  <a:gd name="connsiteY23" fmla="*/ 130967 h 48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39618" h="482507">
                    <a:moveTo>
                      <a:pt x="433234" y="130966"/>
                    </a:moveTo>
                    <a:lnTo>
                      <a:pt x="329838" y="27570"/>
                    </a:lnTo>
                    <a:cubicBezTo>
                      <a:pt x="320183" y="16540"/>
                      <a:pt x="303641" y="6895"/>
                      <a:pt x="281581" y="0"/>
                    </a:cubicBezTo>
                    <a:cubicBezTo>
                      <a:pt x="262281" y="9655"/>
                      <a:pt x="241606" y="16540"/>
                      <a:pt x="218160" y="16540"/>
                    </a:cubicBezTo>
                    <a:cubicBezTo>
                      <a:pt x="196100" y="16540"/>
                      <a:pt x="175425" y="11030"/>
                      <a:pt x="157498" y="1375"/>
                    </a:cubicBezTo>
                    <a:cubicBezTo>
                      <a:pt x="136823" y="8270"/>
                      <a:pt x="121657" y="16540"/>
                      <a:pt x="112004" y="27571"/>
                    </a:cubicBezTo>
                    <a:lnTo>
                      <a:pt x="7241" y="130968"/>
                    </a:lnTo>
                    <a:cubicBezTo>
                      <a:pt x="-2414" y="140623"/>
                      <a:pt x="-2414" y="157164"/>
                      <a:pt x="7241" y="166809"/>
                    </a:cubicBezTo>
                    <a:cubicBezTo>
                      <a:pt x="16896" y="176464"/>
                      <a:pt x="33437" y="176464"/>
                      <a:pt x="43083" y="166809"/>
                    </a:cubicBezTo>
                    <a:lnTo>
                      <a:pt x="112014" y="97878"/>
                    </a:lnTo>
                    <a:lnTo>
                      <a:pt x="112014" y="457697"/>
                    </a:lnTo>
                    <a:cubicBezTo>
                      <a:pt x="112014" y="471487"/>
                      <a:pt x="123044" y="482508"/>
                      <a:pt x="136824" y="482508"/>
                    </a:cubicBezTo>
                    <a:cubicBezTo>
                      <a:pt x="150614" y="482508"/>
                      <a:pt x="161634" y="471477"/>
                      <a:pt x="161634" y="457697"/>
                    </a:cubicBezTo>
                    <a:lnTo>
                      <a:pt x="161634" y="319836"/>
                    </a:lnTo>
                    <a:lnTo>
                      <a:pt x="280205" y="319845"/>
                    </a:lnTo>
                    <a:lnTo>
                      <a:pt x="280205" y="456331"/>
                    </a:lnTo>
                    <a:cubicBezTo>
                      <a:pt x="280205" y="470121"/>
                      <a:pt x="291235" y="481141"/>
                      <a:pt x="305015" y="481141"/>
                    </a:cubicBezTo>
                    <a:cubicBezTo>
                      <a:pt x="318805" y="481141"/>
                      <a:pt x="329825" y="470111"/>
                      <a:pt x="329825" y="456331"/>
                    </a:cubicBezTo>
                    <a:lnTo>
                      <a:pt x="329825" y="319845"/>
                    </a:lnTo>
                    <a:lnTo>
                      <a:pt x="329835" y="268829"/>
                    </a:lnTo>
                    <a:lnTo>
                      <a:pt x="329835" y="99262"/>
                    </a:lnTo>
                    <a:lnTo>
                      <a:pt x="398766" y="168193"/>
                    </a:lnTo>
                    <a:cubicBezTo>
                      <a:pt x="408421" y="177848"/>
                      <a:pt x="424962" y="177848"/>
                      <a:pt x="434607" y="168193"/>
                    </a:cubicBezTo>
                    <a:cubicBezTo>
                      <a:pt x="441502" y="157162"/>
                      <a:pt x="441502" y="141996"/>
                      <a:pt x="433232" y="130967"/>
                    </a:cubicBezTo>
                    <a:close/>
                  </a:path>
                </a:pathLst>
              </a:custGeom>
              <a:solidFill>
                <a:srgbClr val="C00000"/>
              </a:solidFill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904" name="Group 903">
              <a:extLst>
                <a:ext uri="{FF2B5EF4-FFF2-40B4-BE49-F238E27FC236}">
                  <a16:creationId xmlns:a16="http://schemas.microsoft.com/office/drawing/2014/main" xmlns="" id="{52E7BDA6-1DFB-9E54-7D1B-22275D91D0D4}"/>
                </a:ext>
              </a:extLst>
            </p:cNvPr>
            <p:cNvGrpSpPr/>
            <p:nvPr/>
          </p:nvGrpSpPr>
          <p:grpSpPr>
            <a:xfrm>
              <a:off x="2230569" y="5832434"/>
              <a:ext cx="440492" cy="695213"/>
              <a:chOff x="2230569" y="5832434"/>
              <a:chExt cx="440492" cy="695213"/>
            </a:xfrm>
            <a:grpFill/>
          </p:grpSpPr>
          <p:sp>
            <p:nvSpPr>
              <p:cNvPr id="905" name="Freeform 904">
                <a:extLst>
                  <a:ext uri="{FF2B5EF4-FFF2-40B4-BE49-F238E27FC236}">
                    <a16:creationId xmlns:a16="http://schemas.microsoft.com/office/drawing/2014/main" xmlns="" id="{55443B83-7806-0EE2-ECF5-61C7A020B6E7}"/>
                  </a:ext>
                </a:extLst>
              </p:cNvPr>
              <p:cNvSpPr/>
              <p:nvPr/>
            </p:nvSpPr>
            <p:spPr>
              <a:xfrm>
                <a:off x="2316556" y="5832434"/>
                <a:ext cx="275727" cy="191630"/>
              </a:xfrm>
              <a:custGeom>
                <a:avLst/>
                <a:gdLst>
                  <a:gd name="connsiteX0" fmla="*/ 38616 w 275727"/>
                  <a:gd name="connsiteY0" fmla="*/ 154405 h 191630"/>
                  <a:gd name="connsiteX1" fmla="*/ 59291 w 275727"/>
                  <a:gd name="connsiteY1" fmla="*/ 147510 h 191630"/>
                  <a:gd name="connsiteX2" fmla="*/ 139251 w 275727"/>
                  <a:gd name="connsiteY2" fmla="*/ 191631 h 191630"/>
                  <a:gd name="connsiteX3" fmla="*/ 219210 w 275727"/>
                  <a:gd name="connsiteY3" fmla="*/ 147510 h 191630"/>
                  <a:gd name="connsiteX4" fmla="*/ 239886 w 275727"/>
                  <a:gd name="connsiteY4" fmla="*/ 154405 h 191630"/>
                  <a:gd name="connsiteX5" fmla="*/ 275727 w 275727"/>
                  <a:gd name="connsiteY5" fmla="*/ 118563 h 191630"/>
                  <a:gd name="connsiteX6" fmla="*/ 239886 w 275727"/>
                  <a:gd name="connsiteY6" fmla="*/ 82722 h 191630"/>
                  <a:gd name="connsiteX7" fmla="*/ 232991 w 275727"/>
                  <a:gd name="connsiteY7" fmla="*/ 82722 h 191630"/>
                  <a:gd name="connsiteX8" fmla="*/ 137864 w 275727"/>
                  <a:gd name="connsiteY8" fmla="*/ 0 h 191630"/>
                  <a:gd name="connsiteX9" fmla="*/ 42737 w 275727"/>
                  <a:gd name="connsiteY9" fmla="*/ 82722 h 191630"/>
                  <a:gd name="connsiteX10" fmla="*/ 35842 w 275727"/>
                  <a:gd name="connsiteY10" fmla="*/ 82722 h 191630"/>
                  <a:gd name="connsiteX11" fmla="*/ 0 w 275727"/>
                  <a:gd name="connsiteY11" fmla="*/ 118563 h 191630"/>
                  <a:gd name="connsiteX12" fmla="*/ 38611 w 275727"/>
                  <a:gd name="connsiteY12" fmla="*/ 154405 h 19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5727" h="191630">
                    <a:moveTo>
                      <a:pt x="38616" y="154405"/>
                    </a:moveTo>
                    <a:cubicBezTo>
                      <a:pt x="45511" y="154405"/>
                      <a:pt x="52406" y="151645"/>
                      <a:pt x="59291" y="147510"/>
                    </a:cubicBezTo>
                    <a:cubicBezTo>
                      <a:pt x="75831" y="173706"/>
                      <a:pt x="106161" y="191631"/>
                      <a:pt x="139251" y="191631"/>
                    </a:cubicBezTo>
                    <a:cubicBezTo>
                      <a:pt x="172340" y="191631"/>
                      <a:pt x="204046" y="173706"/>
                      <a:pt x="219210" y="147510"/>
                    </a:cubicBezTo>
                    <a:cubicBezTo>
                      <a:pt x="226105" y="151645"/>
                      <a:pt x="231616" y="154405"/>
                      <a:pt x="239886" y="154405"/>
                    </a:cubicBezTo>
                    <a:cubicBezTo>
                      <a:pt x="260561" y="154405"/>
                      <a:pt x="275727" y="137865"/>
                      <a:pt x="275727" y="118563"/>
                    </a:cubicBezTo>
                    <a:cubicBezTo>
                      <a:pt x="275727" y="97888"/>
                      <a:pt x="259187" y="82722"/>
                      <a:pt x="239886" y="82722"/>
                    </a:cubicBezTo>
                    <a:lnTo>
                      <a:pt x="232991" y="82722"/>
                    </a:lnTo>
                    <a:cubicBezTo>
                      <a:pt x="226096" y="35851"/>
                      <a:pt x="186120" y="0"/>
                      <a:pt x="137864" y="0"/>
                    </a:cubicBezTo>
                    <a:cubicBezTo>
                      <a:pt x="88233" y="0"/>
                      <a:pt x="49632" y="35842"/>
                      <a:pt x="42737" y="82722"/>
                    </a:cubicBezTo>
                    <a:lnTo>
                      <a:pt x="35842" y="82722"/>
                    </a:lnTo>
                    <a:cubicBezTo>
                      <a:pt x="15166" y="82722"/>
                      <a:pt x="0" y="99262"/>
                      <a:pt x="0" y="118563"/>
                    </a:cubicBezTo>
                    <a:cubicBezTo>
                      <a:pt x="4145" y="137864"/>
                      <a:pt x="17925" y="154405"/>
                      <a:pt x="38611" y="154405"/>
                    </a:cubicBezTo>
                    <a:close/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906" name="Freeform 905">
                <a:extLst>
                  <a:ext uri="{FF2B5EF4-FFF2-40B4-BE49-F238E27FC236}">
                    <a16:creationId xmlns:a16="http://schemas.microsoft.com/office/drawing/2014/main" xmlns="" id="{5EAFFD0F-BFC3-D1DA-4345-00394DE51928}"/>
                  </a:ext>
                </a:extLst>
              </p:cNvPr>
              <p:cNvSpPr/>
              <p:nvPr/>
            </p:nvSpPr>
            <p:spPr>
              <a:xfrm>
                <a:off x="2230569" y="6044744"/>
                <a:ext cx="440492" cy="482903"/>
              </a:xfrm>
              <a:custGeom>
                <a:avLst/>
                <a:gdLst>
                  <a:gd name="connsiteX0" fmla="*/ 433413 w 440492"/>
                  <a:gd name="connsiteY0" fmla="*/ 130966 h 482903"/>
                  <a:gd name="connsiteX1" fmla="*/ 330017 w 440492"/>
                  <a:gd name="connsiteY1" fmla="*/ 27570 h 482903"/>
                  <a:gd name="connsiteX2" fmla="*/ 287282 w 440492"/>
                  <a:gd name="connsiteY2" fmla="*/ 2760 h 482903"/>
                  <a:gd name="connsiteX3" fmla="*/ 225247 w 440492"/>
                  <a:gd name="connsiteY3" fmla="*/ 17925 h 482903"/>
                  <a:gd name="connsiteX4" fmla="*/ 159076 w 440492"/>
                  <a:gd name="connsiteY4" fmla="*/ 0 h 482903"/>
                  <a:gd name="connsiteX5" fmla="*/ 108069 w 440492"/>
                  <a:gd name="connsiteY5" fmla="*/ 30330 h 482903"/>
                  <a:gd name="connsiteX6" fmla="*/ 7423 w 440492"/>
                  <a:gd name="connsiteY6" fmla="*/ 130966 h 482903"/>
                  <a:gd name="connsiteX7" fmla="*/ 6048 w 440492"/>
                  <a:gd name="connsiteY7" fmla="*/ 165432 h 482903"/>
                  <a:gd name="connsiteX8" fmla="*/ 43273 w 440492"/>
                  <a:gd name="connsiteY8" fmla="*/ 165432 h 482903"/>
                  <a:gd name="connsiteX9" fmla="*/ 110828 w 440492"/>
                  <a:gd name="connsiteY9" fmla="*/ 97877 h 482903"/>
                  <a:gd name="connsiteX10" fmla="*/ 87392 w 440492"/>
                  <a:gd name="connsiteY10" fmla="*/ 307429 h 482903"/>
                  <a:gd name="connsiteX11" fmla="*/ 99798 w 440492"/>
                  <a:gd name="connsiteY11" fmla="*/ 321219 h 482903"/>
                  <a:gd name="connsiteX12" fmla="*/ 110828 w 440492"/>
                  <a:gd name="connsiteY12" fmla="*/ 321219 h 482903"/>
                  <a:gd name="connsiteX13" fmla="*/ 110828 w 440492"/>
                  <a:gd name="connsiteY13" fmla="*/ 456321 h 482903"/>
                  <a:gd name="connsiteX14" fmla="*/ 131503 w 440492"/>
                  <a:gd name="connsiteY14" fmla="*/ 482517 h 482903"/>
                  <a:gd name="connsiteX15" fmla="*/ 160459 w 440492"/>
                  <a:gd name="connsiteY15" fmla="*/ 457707 h 482903"/>
                  <a:gd name="connsiteX16" fmla="*/ 160459 w 440492"/>
                  <a:gd name="connsiteY16" fmla="*/ 319845 h 482903"/>
                  <a:gd name="connsiteX17" fmla="*/ 277646 w 440492"/>
                  <a:gd name="connsiteY17" fmla="*/ 319845 h 482903"/>
                  <a:gd name="connsiteX18" fmla="*/ 277646 w 440492"/>
                  <a:gd name="connsiteY18" fmla="*/ 454947 h 482903"/>
                  <a:gd name="connsiteX19" fmla="*/ 298322 w 440492"/>
                  <a:gd name="connsiteY19" fmla="*/ 481144 h 482903"/>
                  <a:gd name="connsiteX20" fmla="*/ 327278 w 440492"/>
                  <a:gd name="connsiteY20" fmla="*/ 456334 h 482903"/>
                  <a:gd name="connsiteX21" fmla="*/ 327278 w 440492"/>
                  <a:gd name="connsiteY21" fmla="*/ 319848 h 482903"/>
                  <a:gd name="connsiteX22" fmla="*/ 339673 w 440492"/>
                  <a:gd name="connsiteY22" fmla="*/ 319848 h 482903"/>
                  <a:gd name="connsiteX23" fmla="*/ 352079 w 440492"/>
                  <a:gd name="connsiteY23" fmla="*/ 306058 h 482903"/>
                  <a:gd name="connsiteX24" fmla="*/ 328644 w 440492"/>
                  <a:gd name="connsiteY24" fmla="*/ 96506 h 482903"/>
                  <a:gd name="connsiteX25" fmla="*/ 396198 w 440492"/>
                  <a:gd name="connsiteY25" fmla="*/ 164060 h 482903"/>
                  <a:gd name="connsiteX26" fmla="*/ 432040 w 440492"/>
                  <a:gd name="connsiteY26" fmla="*/ 164060 h 482903"/>
                  <a:gd name="connsiteX27" fmla="*/ 433415 w 440492"/>
                  <a:gd name="connsiteY27" fmla="*/ 130971 h 48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40492" h="482903">
                    <a:moveTo>
                      <a:pt x="433413" y="130966"/>
                    </a:moveTo>
                    <a:lnTo>
                      <a:pt x="330017" y="27570"/>
                    </a:lnTo>
                    <a:cubicBezTo>
                      <a:pt x="321747" y="17915"/>
                      <a:pt x="306582" y="8270"/>
                      <a:pt x="287282" y="2760"/>
                    </a:cubicBezTo>
                    <a:cubicBezTo>
                      <a:pt x="267982" y="12415"/>
                      <a:pt x="247307" y="17925"/>
                      <a:pt x="225247" y="17925"/>
                    </a:cubicBezTo>
                    <a:cubicBezTo>
                      <a:pt x="201812" y="17925"/>
                      <a:pt x="179753" y="11030"/>
                      <a:pt x="159076" y="0"/>
                    </a:cubicBezTo>
                    <a:cubicBezTo>
                      <a:pt x="135641" y="6895"/>
                      <a:pt x="117715" y="17925"/>
                      <a:pt x="108069" y="30330"/>
                    </a:cubicBezTo>
                    <a:lnTo>
                      <a:pt x="7423" y="130966"/>
                    </a:lnTo>
                    <a:cubicBezTo>
                      <a:pt x="-2232" y="140621"/>
                      <a:pt x="-2232" y="155776"/>
                      <a:pt x="6048" y="165432"/>
                    </a:cubicBezTo>
                    <a:cubicBezTo>
                      <a:pt x="15703" y="176462"/>
                      <a:pt x="33618" y="175087"/>
                      <a:pt x="43273" y="165432"/>
                    </a:cubicBezTo>
                    <a:lnTo>
                      <a:pt x="110828" y="97877"/>
                    </a:lnTo>
                    <a:lnTo>
                      <a:pt x="87392" y="307429"/>
                    </a:lnTo>
                    <a:cubicBezTo>
                      <a:pt x="86017" y="314324"/>
                      <a:pt x="92903" y="321219"/>
                      <a:pt x="99798" y="321219"/>
                    </a:cubicBezTo>
                    <a:lnTo>
                      <a:pt x="110828" y="321219"/>
                    </a:lnTo>
                    <a:lnTo>
                      <a:pt x="110828" y="456321"/>
                    </a:lnTo>
                    <a:cubicBezTo>
                      <a:pt x="110828" y="468727"/>
                      <a:pt x="119098" y="481131"/>
                      <a:pt x="131503" y="482517"/>
                    </a:cubicBezTo>
                    <a:cubicBezTo>
                      <a:pt x="146669" y="485277"/>
                      <a:pt x="160459" y="472862"/>
                      <a:pt x="160459" y="457707"/>
                    </a:cubicBezTo>
                    <a:lnTo>
                      <a:pt x="160459" y="319845"/>
                    </a:lnTo>
                    <a:lnTo>
                      <a:pt x="277646" y="319845"/>
                    </a:lnTo>
                    <a:lnTo>
                      <a:pt x="277646" y="454947"/>
                    </a:lnTo>
                    <a:cubicBezTo>
                      <a:pt x="277646" y="467353"/>
                      <a:pt x="285917" y="479758"/>
                      <a:pt x="298322" y="481144"/>
                    </a:cubicBezTo>
                    <a:cubicBezTo>
                      <a:pt x="313487" y="483904"/>
                      <a:pt x="327278" y="471489"/>
                      <a:pt x="327278" y="456334"/>
                    </a:cubicBezTo>
                    <a:lnTo>
                      <a:pt x="327278" y="319848"/>
                    </a:lnTo>
                    <a:lnTo>
                      <a:pt x="339673" y="319848"/>
                    </a:lnTo>
                    <a:cubicBezTo>
                      <a:pt x="346568" y="319848"/>
                      <a:pt x="353463" y="312953"/>
                      <a:pt x="352079" y="306058"/>
                    </a:cubicBezTo>
                    <a:lnTo>
                      <a:pt x="328644" y="96506"/>
                    </a:lnTo>
                    <a:lnTo>
                      <a:pt x="396198" y="164060"/>
                    </a:lnTo>
                    <a:cubicBezTo>
                      <a:pt x="405853" y="173715"/>
                      <a:pt x="421008" y="173715"/>
                      <a:pt x="432040" y="164060"/>
                    </a:cubicBezTo>
                    <a:cubicBezTo>
                      <a:pt x="443070" y="157165"/>
                      <a:pt x="443070" y="142000"/>
                      <a:pt x="433415" y="130971"/>
                    </a:cubicBezTo>
                    <a:close/>
                  </a:path>
                </a:pathLst>
              </a:custGeom>
              <a:grpFill/>
              <a:ln w="24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920" name="TextBox 919">
            <a:extLst>
              <a:ext uri="{FF2B5EF4-FFF2-40B4-BE49-F238E27FC236}">
                <a16:creationId xmlns:a16="http://schemas.microsoft.com/office/drawing/2014/main" xmlns="" id="{905789FB-81EE-9610-0938-591DD6DE07F8}"/>
              </a:ext>
            </a:extLst>
          </p:cNvPr>
          <p:cNvSpPr txBox="1"/>
          <p:nvPr/>
        </p:nvSpPr>
        <p:spPr>
          <a:xfrm>
            <a:off x="6355480" y="4613826"/>
            <a:ext cx="539281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dirty="0"/>
              <a:t>Except Somali region, Iron deficiency anemia was low</a:t>
            </a:r>
            <a:endParaRPr lang="x-none" sz="1800" dirty="0"/>
          </a:p>
        </p:txBody>
      </p:sp>
    </p:spTree>
    <p:extLst>
      <p:ext uri="{BB962C8B-B14F-4D97-AF65-F5344CB8AC3E}">
        <p14:creationId xmlns:p14="http://schemas.microsoft.com/office/powerpoint/2010/main" val="1783130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19264" y="212726"/>
            <a:ext cx="10228236" cy="790574"/>
          </a:xfrm>
        </p:spPr>
        <p:txBody>
          <a:bodyPr>
            <a:noAutofit/>
          </a:bodyPr>
          <a:lstStyle/>
          <a:p>
            <a:r>
              <a:rPr lang="x-none" sz="3200">
                <a:solidFill>
                  <a:schemeClr val="bg1"/>
                </a:solidFill>
              </a:rPr>
              <a:t>Prevalence of Stunting,</a:t>
            </a:r>
            <a:r>
              <a:rPr lang="en-US" sz="3200" dirty="0">
                <a:solidFill>
                  <a:schemeClr val="bg1"/>
                </a:solidFill>
              </a:rPr>
              <a:t> Wasting and Underweight</a:t>
            </a:r>
            <a:r>
              <a:rPr lang="x-none" sz="3200">
                <a:solidFill>
                  <a:schemeClr val="bg1"/>
                </a:solidFill>
              </a:rPr>
              <a:t> by Region</a:t>
            </a:r>
            <a:endParaRPr lang="en-US" sz="3200" dirty="0">
              <a:solidFill>
                <a:schemeClr val="bg1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A22EEE7D-69ED-DD53-E0F1-E7F22B5BA9F4}"/>
              </a:ext>
            </a:extLst>
          </p:cNvPr>
          <p:cNvGrpSpPr/>
          <p:nvPr/>
        </p:nvGrpSpPr>
        <p:grpSpPr>
          <a:xfrm>
            <a:off x="446288" y="67305"/>
            <a:ext cx="1016689" cy="923986"/>
            <a:chOff x="202615" y="228490"/>
            <a:chExt cx="712557" cy="647585"/>
          </a:xfrm>
          <a:solidFill>
            <a:schemeClr val="bg1"/>
          </a:solidFill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xmlns="" id="{A4C08CC6-1FCC-36DD-F7F7-F53656751A14}"/>
                </a:ext>
              </a:extLst>
            </p:cNvPr>
            <p:cNvSpPr/>
            <p:nvPr/>
          </p:nvSpPr>
          <p:spPr>
            <a:xfrm>
              <a:off x="503056" y="228490"/>
              <a:ext cx="133989" cy="645566"/>
            </a:xfrm>
            <a:custGeom>
              <a:avLst/>
              <a:gdLst>
                <a:gd name="connsiteX0" fmla="*/ 133989 w 133989"/>
                <a:gd name="connsiteY0" fmla="*/ 20302 h 645566"/>
                <a:gd name="connsiteX1" fmla="*/ 113688 w 133989"/>
                <a:gd name="connsiteY1" fmla="*/ 0 h 645566"/>
                <a:gd name="connsiteX2" fmla="*/ 20302 w 133989"/>
                <a:gd name="connsiteY2" fmla="*/ 0 h 645566"/>
                <a:gd name="connsiteX3" fmla="*/ 0 w 133989"/>
                <a:gd name="connsiteY3" fmla="*/ 20302 h 645566"/>
                <a:gd name="connsiteX4" fmla="*/ 0 w 133989"/>
                <a:gd name="connsiteY4" fmla="*/ 645567 h 645566"/>
                <a:gd name="connsiteX5" fmla="*/ 133984 w 133989"/>
                <a:gd name="connsiteY5" fmla="*/ 645567 h 645566"/>
                <a:gd name="connsiteX6" fmla="*/ 18274 w 133989"/>
                <a:gd name="connsiteY6" fmla="*/ 21315 h 645566"/>
                <a:gd name="connsiteX7" fmla="*/ 21320 w 133989"/>
                <a:gd name="connsiteY7" fmla="*/ 18269 h 645566"/>
                <a:gd name="connsiteX8" fmla="*/ 111660 w 133989"/>
                <a:gd name="connsiteY8" fmla="*/ 18269 h 645566"/>
                <a:gd name="connsiteX9" fmla="*/ 114706 w 133989"/>
                <a:gd name="connsiteY9" fmla="*/ 21315 h 645566"/>
                <a:gd name="connsiteX10" fmla="*/ 114706 w 133989"/>
                <a:gd name="connsiteY10" fmla="*/ 627298 h 645566"/>
                <a:gd name="connsiteX11" fmla="*/ 18275 w 133989"/>
                <a:gd name="connsiteY11" fmla="*/ 627298 h 645566"/>
                <a:gd name="connsiteX12" fmla="*/ 18275 w 133989"/>
                <a:gd name="connsiteY12" fmla="*/ 606996 h 645566"/>
                <a:gd name="connsiteX13" fmla="*/ 44669 w 133989"/>
                <a:gd name="connsiteY13" fmla="*/ 606996 h 645566"/>
                <a:gd name="connsiteX14" fmla="*/ 50761 w 133989"/>
                <a:gd name="connsiteY14" fmla="*/ 598878 h 645566"/>
                <a:gd name="connsiteX15" fmla="*/ 42643 w 133989"/>
                <a:gd name="connsiteY15" fmla="*/ 590759 h 645566"/>
                <a:gd name="connsiteX16" fmla="*/ 18274 w 133989"/>
                <a:gd name="connsiteY16" fmla="*/ 590753 h 645566"/>
                <a:gd name="connsiteX17" fmla="*/ 18274 w 133989"/>
                <a:gd name="connsiteY17" fmla="*/ 571471 h 645566"/>
                <a:gd name="connsiteX18" fmla="*/ 64964 w 133989"/>
                <a:gd name="connsiteY18" fmla="*/ 571471 h 645566"/>
                <a:gd name="connsiteX19" fmla="*/ 74102 w 133989"/>
                <a:gd name="connsiteY19" fmla="*/ 562333 h 645566"/>
                <a:gd name="connsiteX20" fmla="*/ 64964 w 133989"/>
                <a:gd name="connsiteY20" fmla="*/ 553195 h 645566"/>
                <a:gd name="connsiteX21" fmla="*/ 18274 w 133989"/>
                <a:gd name="connsiteY21" fmla="*/ 553201 h 645566"/>
                <a:gd name="connsiteX22" fmla="*/ 18274 w 133989"/>
                <a:gd name="connsiteY22" fmla="*/ 533919 h 645566"/>
                <a:gd name="connsiteX23" fmla="*/ 42636 w 133989"/>
                <a:gd name="connsiteY23" fmla="*/ 533919 h 645566"/>
                <a:gd name="connsiteX24" fmla="*/ 50755 w 133989"/>
                <a:gd name="connsiteY24" fmla="*/ 525801 h 645566"/>
                <a:gd name="connsiteX25" fmla="*/ 42636 w 133989"/>
                <a:gd name="connsiteY25" fmla="*/ 517682 h 645566"/>
                <a:gd name="connsiteX26" fmla="*/ 18274 w 133989"/>
                <a:gd name="connsiteY26" fmla="*/ 517670 h 645566"/>
                <a:gd name="connsiteX27" fmla="*/ 18274 w 133989"/>
                <a:gd name="connsiteY27" fmla="*/ 497368 h 645566"/>
                <a:gd name="connsiteX28" fmla="*/ 42636 w 133989"/>
                <a:gd name="connsiteY28" fmla="*/ 497368 h 645566"/>
                <a:gd name="connsiteX29" fmla="*/ 50755 w 133989"/>
                <a:gd name="connsiteY29" fmla="*/ 489250 h 645566"/>
                <a:gd name="connsiteX30" fmla="*/ 42636 w 133989"/>
                <a:gd name="connsiteY30" fmla="*/ 481131 h 645566"/>
                <a:gd name="connsiteX31" fmla="*/ 18274 w 133989"/>
                <a:gd name="connsiteY31" fmla="*/ 481131 h 645566"/>
                <a:gd name="connsiteX32" fmla="*/ 18274 w 133989"/>
                <a:gd name="connsiteY32" fmla="*/ 460830 h 645566"/>
                <a:gd name="connsiteX33" fmla="*/ 64964 w 133989"/>
                <a:gd name="connsiteY33" fmla="*/ 460830 h 645566"/>
                <a:gd name="connsiteX34" fmla="*/ 74102 w 133989"/>
                <a:gd name="connsiteY34" fmla="*/ 451692 h 645566"/>
                <a:gd name="connsiteX35" fmla="*/ 64964 w 133989"/>
                <a:gd name="connsiteY35" fmla="*/ 442554 h 645566"/>
                <a:gd name="connsiteX36" fmla="*/ 18274 w 133989"/>
                <a:gd name="connsiteY36" fmla="*/ 442560 h 645566"/>
                <a:gd name="connsiteX37" fmla="*/ 18274 w 133989"/>
                <a:gd name="connsiteY37" fmla="*/ 424291 h 645566"/>
                <a:gd name="connsiteX38" fmla="*/ 42636 w 133989"/>
                <a:gd name="connsiteY38" fmla="*/ 424291 h 645566"/>
                <a:gd name="connsiteX39" fmla="*/ 50755 w 133989"/>
                <a:gd name="connsiteY39" fmla="*/ 416173 h 645566"/>
                <a:gd name="connsiteX40" fmla="*/ 42636 w 133989"/>
                <a:gd name="connsiteY40" fmla="*/ 408054 h 645566"/>
                <a:gd name="connsiteX41" fmla="*/ 18274 w 133989"/>
                <a:gd name="connsiteY41" fmla="*/ 408048 h 645566"/>
                <a:gd name="connsiteX42" fmla="*/ 18274 w 133989"/>
                <a:gd name="connsiteY42" fmla="*/ 387746 h 645566"/>
                <a:gd name="connsiteX43" fmla="*/ 42636 w 133989"/>
                <a:gd name="connsiteY43" fmla="*/ 387746 h 645566"/>
                <a:gd name="connsiteX44" fmla="*/ 50755 w 133989"/>
                <a:gd name="connsiteY44" fmla="*/ 379628 h 645566"/>
                <a:gd name="connsiteX45" fmla="*/ 42636 w 133989"/>
                <a:gd name="connsiteY45" fmla="*/ 371509 h 645566"/>
                <a:gd name="connsiteX46" fmla="*/ 18274 w 133989"/>
                <a:gd name="connsiteY46" fmla="*/ 371509 h 645566"/>
                <a:gd name="connsiteX47" fmla="*/ 18274 w 133989"/>
                <a:gd name="connsiteY47" fmla="*/ 352227 h 645566"/>
                <a:gd name="connsiteX48" fmla="*/ 64964 w 133989"/>
                <a:gd name="connsiteY48" fmla="*/ 352227 h 645566"/>
                <a:gd name="connsiteX49" fmla="*/ 74102 w 133989"/>
                <a:gd name="connsiteY49" fmla="*/ 343089 h 645566"/>
                <a:gd name="connsiteX50" fmla="*/ 64964 w 133989"/>
                <a:gd name="connsiteY50" fmla="*/ 333951 h 645566"/>
                <a:gd name="connsiteX51" fmla="*/ 18274 w 133989"/>
                <a:gd name="connsiteY51" fmla="*/ 333951 h 645566"/>
                <a:gd name="connsiteX52" fmla="*/ 18274 w 133989"/>
                <a:gd name="connsiteY52" fmla="*/ 314669 h 645566"/>
                <a:gd name="connsiteX53" fmla="*/ 42636 w 133989"/>
                <a:gd name="connsiteY53" fmla="*/ 314669 h 645566"/>
                <a:gd name="connsiteX54" fmla="*/ 50755 w 133989"/>
                <a:gd name="connsiteY54" fmla="*/ 306551 h 645566"/>
                <a:gd name="connsiteX55" fmla="*/ 42636 w 133989"/>
                <a:gd name="connsiteY55" fmla="*/ 298433 h 645566"/>
                <a:gd name="connsiteX56" fmla="*/ 18274 w 133989"/>
                <a:gd name="connsiteY56" fmla="*/ 298426 h 645566"/>
                <a:gd name="connsiteX57" fmla="*/ 18274 w 133989"/>
                <a:gd name="connsiteY57" fmla="*/ 278125 h 645566"/>
                <a:gd name="connsiteX58" fmla="*/ 42636 w 133989"/>
                <a:gd name="connsiteY58" fmla="*/ 278125 h 645566"/>
                <a:gd name="connsiteX59" fmla="*/ 50755 w 133989"/>
                <a:gd name="connsiteY59" fmla="*/ 270006 h 645566"/>
                <a:gd name="connsiteX60" fmla="*/ 42636 w 133989"/>
                <a:gd name="connsiteY60" fmla="*/ 261888 h 645566"/>
                <a:gd name="connsiteX61" fmla="*/ 18274 w 133989"/>
                <a:gd name="connsiteY61" fmla="*/ 261888 h 645566"/>
                <a:gd name="connsiteX62" fmla="*/ 18274 w 133989"/>
                <a:gd name="connsiteY62" fmla="*/ 242606 h 645566"/>
                <a:gd name="connsiteX63" fmla="*/ 64964 w 133989"/>
                <a:gd name="connsiteY63" fmla="*/ 242606 h 645566"/>
                <a:gd name="connsiteX64" fmla="*/ 74102 w 133989"/>
                <a:gd name="connsiteY64" fmla="*/ 233468 h 645566"/>
                <a:gd name="connsiteX65" fmla="*/ 64964 w 133989"/>
                <a:gd name="connsiteY65" fmla="*/ 224330 h 645566"/>
                <a:gd name="connsiteX66" fmla="*/ 18274 w 133989"/>
                <a:gd name="connsiteY66" fmla="*/ 224330 h 645566"/>
                <a:gd name="connsiteX67" fmla="*/ 18274 w 133989"/>
                <a:gd name="connsiteY67" fmla="*/ 205048 h 645566"/>
                <a:gd name="connsiteX68" fmla="*/ 42636 w 133989"/>
                <a:gd name="connsiteY68" fmla="*/ 205048 h 645566"/>
                <a:gd name="connsiteX69" fmla="*/ 50755 w 133989"/>
                <a:gd name="connsiteY69" fmla="*/ 196929 h 645566"/>
                <a:gd name="connsiteX70" fmla="*/ 42636 w 133989"/>
                <a:gd name="connsiteY70" fmla="*/ 188811 h 645566"/>
                <a:gd name="connsiteX71" fmla="*/ 18274 w 133989"/>
                <a:gd name="connsiteY71" fmla="*/ 188805 h 645566"/>
                <a:gd name="connsiteX72" fmla="*/ 18274 w 133989"/>
                <a:gd name="connsiteY72" fmla="*/ 168503 h 645566"/>
                <a:gd name="connsiteX73" fmla="*/ 42636 w 133989"/>
                <a:gd name="connsiteY73" fmla="*/ 168503 h 645566"/>
                <a:gd name="connsiteX74" fmla="*/ 50755 w 133989"/>
                <a:gd name="connsiteY74" fmla="*/ 160385 h 645566"/>
                <a:gd name="connsiteX75" fmla="*/ 42636 w 133989"/>
                <a:gd name="connsiteY75" fmla="*/ 152266 h 645566"/>
                <a:gd name="connsiteX76" fmla="*/ 18274 w 133989"/>
                <a:gd name="connsiteY76" fmla="*/ 152260 h 645566"/>
                <a:gd name="connsiteX77" fmla="*/ 18274 w 133989"/>
                <a:gd name="connsiteY77" fmla="*/ 129931 h 645566"/>
                <a:gd name="connsiteX78" fmla="*/ 64964 w 133989"/>
                <a:gd name="connsiteY78" fmla="*/ 129931 h 645566"/>
                <a:gd name="connsiteX79" fmla="*/ 74102 w 133989"/>
                <a:gd name="connsiteY79" fmla="*/ 120793 h 645566"/>
                <a:gd name="connsiteX80" fmla="*/ 64964 w 133989"/>
                <a:gd name="connsiteY80" fmla="*/ 111655 h 645566"/>
                <a:gd name="connsiteX81" fmla="*/ 18274 w 133989"/>
                <a:gd name="connsiteY81" fmla="*/ 111661 h 645566"/>
                <a:gd name="connsiteX82" fmla="*/ 18274 w 133989"/>
                <a:gd name="connsiteY82" fmla="*/ 92379 h 645566"/>
                <a:gd name="connsiteX83" fmla="*/ 42636 w 133989"/>
                <a:gd name="connsiteY83" fmla="*/ 92379 h 645566"/>
                <a:gd name="connsiteX84" fmla="*/ 50755 w 133989"/>
                <a:gd name="connsiteY84" fmla="*/ 84261 h 645566"/>
                <a:gd name="connsiteX85" fmla="*/ 42636 w 133989"/>
                <a:gd name="connsiteY85" fmla="*/ 76142 h 645566"/>
                <a:gd name="connsiteX86" fmla="*/ 18274 w 133989"/>
                <a:gd name="connsiteY86" fmla="*/ 76136 h 645566"/>
                <a:gd name="connsiteX87" fmla="*/ 18274 w 133989"/>
                <a:gd name="connsiteY87" fmla="*/ 55834 h 645566"/>
                <a:gd name="connsiteX88" fmla="*/ 42636 w 133989"/>
                <a:gd name="connsiteY88" fmla="*/ 55834 h 645566"/>
                <a:gd name="connsiteX89" fmla="*/ 50755 w 133989"/>
                <a:gd name="connsiteY89" fmla="*/ 47716 h 645566"/>
                <a:gd name="connsiteX90" fmla="*/ 42636 w 133989"/>
                <a:gd name="connsiteY90" fmla="*/ 39597 h 645566"/>
                <a:gd name="connsiteX91" fmla="*/ 18274 w 133989"/>
                <a:gd name="connsiteY91" fmla="*/ 39591 h 64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33989" h="645566">
                  <a:moveTo>
                    <a:pt x="133989" y="20302"/>
                  </a:moveTo>
                  <a:cubicBezTo>
                    <a:pt x="133989" y="9137"/>
                    <a:pt x="124851" y="0"/>
                    <a:pt x="113688" y="0"/>
                  </a:cubicBezTo>
                  <a:lnTo>
                    <a:pt x="20302" y="0"/>
                  </a:lnTo>
                  <a:cubicBezTo>
                    <a:pt x="9137" y="0"/>
                    <a:pt x="0" y="9138"/>
                    <a:pt x="0" y="20302"/>
                  </a:cubicBezTo>
                  <a:lnTo>
                    <a:pt x="0" y="645567"/>
                  </a:lnTo>
                  <a:lnTo>
                    <a:pt x="133984" y="645567"/>
                  </a:lnTo>
                  <a:close/>
                  <a:moveTo>
                    <a:pt x="18274" y="21315"/>
                  </a:moveTo>
                  <a:cubicBezTo>
                    <a:pt x="18274" y="19282"/>
                    <a:pt x="19287" y="18269"/>
                    <a:pt x="21320" y="18269"/>
                  </a:cubicBezTo>
                  <a:lnTo>
                    <a:pt x="111660" y="18269"/>
                  </a:lnTo>
                  <a:cubicBezTo>
                    <a:pt x="113693" y="18269"/>
                    <a:pt x="114706" y="19282"/>
                    <a:pt x="114706" y="21315"/>
                  </a:cubicBezTo>
                  <a:lnTo>
                    <a:pt x="114706" y="627298"/>
                  </a:lnTo>
                  <a:lnTo>
                    <a:pt x="18275" y="627298"/>
                  </a:lnTo>
                  <a:lnTo>
                    <a:pt x="18275" y="606996"/>
                  </a:lnTo>
                  <a:lnTo>
                    <a:pt x="44669" y="606996"/>
                  </a:lnTo>
                  <a:cubicBezTo>
                    <a:pt x="47715" y="605983"/>
                    <a:pt x="50761" y="602937"/>
                    <a:pt x="50761" y="598878"/>
                  </a:cubicBezTo>
                  <a:cubicBezTo>
                    <a:pt x="50761" y="594818"/>
                    <a:pt x="46702" y="590759"/>
                    <a:pt x="42643" y="590759"/>
                  </a:cubicBezTo>
                  <a:lnTo>
                    <a:pt x="18274" y="590753"/>
                  </a:lnTo>
                  <a:lnTo>
                    <a:pt x="18274" y="571471"/>
                  </a:lnTo>
                  <a:lnTo>
                    <a:pt x="64964" y="571471"/>
                  </a:lnTo>
                  <a:cubicBezTo>
                    <a:pt x="70036" y="571471"/>
                    <a:pt x="74102" y="567412"/>
                    <a:pt x="74102" y="562333"/>
                  </a:cubicBezTo>
                  <a:cubicBezTo>
                    <a:pt x="74102" y="557260"/>
                    <a:pt x="70043" y="553195"/>
                    <a:pt x="64964" y="553195"/>
                  </a:cubicBezTo>
                  <a:lnTo>
                    <a:pt x="18274" y="553201"/>
                  </a:lnTo>
                  <a:lnTo>
                    <a:pt x="18274" y="533919"/>
                  </a:lnTo>
                  <a:lnTo>
                    <a:pt x="42636" y="533919"/>
                  </a:lnTo>
                  <a:cubicBezTo>
                    <a:pt x="46695" y="533919"/>
                    <a:pt x="50755" y="529860"/>
                    <a:pt x="50755" y="525801"/>
                  </a:cubicBezTo>
                  <a:cubicBezTo>
                    <a:pt x="50755" y="521742"/>
                    <a:pt x="46695" y="517682"/>
                    <a:pt x="42636" y="517682"/>
                  </a:cubicBezTo>
                  <a:lnTo>
                    <a:pt x="18274" y="517670"/>
                  </a:lnTo>
                  <a:lnTo>
                    <a:pt x="18274" y="497368"/>
                  </a:lnTo>
                  <a:lnTo>
                    <a:pt x="42636" y="497368"/>
                  </a:lnTo>
                  <a:cubicBezTo>
                    <a:pt x="46695" y="497368"/>
                    <a:pt x="50755" y="493309"/>
                    <a:pt x="50755" y="489250"/>
                  </a:cubicBezTo>
                  <a:cubicBezTo>
                    <a:pt x="50755" y="485190"/>
                    <a:pt x="46695" y="481131"/>
                    <a:pt x="42636" y="481131"/>
                  </a:cubicBezTo>
                  <a:lnTo>
                    <a:pt x="18274" y="481131"/>
                  </a:lnTo>
                  <a:lnTo>
                    <a:pt x="18274" y="460830"/>
                  </a:lnTo>
                  <a:lnTo>
                    <a:pt x="64964" y="460830"/>
                  </a:lnTo>
                  <a:cubicBezTo>
                    <a:pt x="70036" y="460830"/>
                    <a:pt x="74102" y="456770"/>
                    <a:pt x="74102" y="451692"/>
                  </a:cubicBezTo>
                  <a:cubicBezTo>
                    <a:pt x="74102" y="446619"/>
                    <a:pt x="70043" y="442554"/>
                    <a:pt x="64964" y="442554"/>
                  </a:cubicBezTo>
                  <a:lnTo>
                    <a:pt x="18274" y="442560"/>
                  </a:lnTo>
                  <a:lnTo>
                    <a:pt x="18274" y="424291"/>
                  </a:lnTo>
                  <a:lnTo>
                    <a:pt x="42636" y="424291"/>
                  </a:lnTo>
                  <a:cubicBezTo>
                    <a:pt x="46695" y="424291"/>
                    <a:pt x="50755" y="420232"/>
                    <a:pt x="50755" y="416173"/>
                  </a:cubicBezTo>
                  <a:cubicBezTo>
                    <a:pt x="50755" y="412113"/>
                    <a:pt x="46695" y="408054"/>
                    <a:pt x="42636" y="408054"/>
                  </a:cubicBezTo>
                  <a:lnTo>
                    <a:pt x="18274" y="408048"/>
                  </a:lnTo>
                  <a:lnTo>
                    <a:pt x="18274" y="387746"/>
                  </a:lnTo>
                  <a:lnTo>
                    <a:pt x="42636" y="387746"/>
                  </a:lnTo>
                  <a:cubicBezTo>
                    <a:pt x="46695" y="387746"/>
                    <a:pt x="50755" y="383687"/>
                    <a:pt x="50755" y="379628"/>
                  </a:cubicBezTo>
                  <a:cubicBezTo>
                    <a:pt x="50755" y="375569"/>
                    <a:pt x="46695" y="371509"/>
                    <a:pt x="42636" y="371509"/>
                  </a:cubicBezTo>
                  <a:lnTo>
                    <a:pt x="18274" y="371509"/>
                  </a:lnTo>
                  <a:lnTo>
                    <a:pt x="18274" y="352227"/>
                  </a:lnTo>
                  <a:lnTo>
                    <a:pt x="64964" y="352227"/>
                  </a:lnTo>
                  <a:cubicBezTo>
                    <a:pt x="70036" y="352227"/>
                    <a:pt x="74102" y="348168"/>
                    <a:pt x="74102" y="343089"/>
                  </a:cubicBezTo>
                  <a:cubicBezTo>
                    <a:pt x="74102" y="338017"/>
                    <a:pt x="70043" y="333951"/>
                    <a:pt x="64964" y="333951"/>
                  </a:cubicBezTo>
                  <a:lnTo>
                    <a:pt x="18274" y="333951"/>
                  </a:lnTo>
                  <a:lnTo>
                    <a:pt x="18274" y="314669"/>
                  </a:lnTo>
                  <a:lnTo>
                    <a:pt x="42636" y="314669"/>
                  </a:lnTo>
                  <a:cubicBezTo>
                    <a:pt x="46695" y="314669"/>
                    <a:pt x="50755" y="310610"/>
                    <a:pt x="50755" y="306551"/>
                  </a:cubicBezTo>
                  <a:cubicBezTo>
                    <a:pt x="50755" y="302492"/>
                    <a:pt x="46695" y="298433"/>
                    <a:pt x="42636" y="298433"/>
                  </a:cubicBezTo>
                  <a:lnTo>
                    <a:pt x="18274" y="298426"/>
                  </a:lnTo>
                  <a:lnTo>
                    <a:pt x="18274" y="278125"/>
                  </a:lnTo>
                  <a:lnTo>
                    <a:pt x="42636" y="278125"/>
                  </a:lnTo>
                  <a:cubicBezTo>
                    <a:pt x="46695" y="278125"/>
                    <a:pt x="50755" y="274065"/>
                    <a:pt x="50755" y="270006"/>
                  </a:cubicBezTo>
                  <a:cubicBezTo>
                    <a:pt x="50755" y="265947"/>
                    <a:pt x="46695" y="261888"/>
                    <a:pt x="42636" y="261888"/>
                  </a:cubicBezTo>
                  <a:lnTo>
                    <a:pt x="18274" y="261888"/>
                  </a:lnTo>
                  <a:lnTo>
                    <a:pt x="18274" y="242606"/>
                  </a:lnTo>
                  <a:lnTo>
                    <a:pt x="64964" y="242606"/>
                  </a:lnTo>
                  <a:cubicBezTo>
                    <a:pt x="70036" y="242606"/>
                    <a:pt x="74102" y="238547"/>
                    <a:pt x="74102" y="233468"/>
                  </a:cubicBezTo>
                  <a:cubicBezTo>
                    <a:pt x="74102" y="228395"/>
                    <a:pt x="70043" y="224330"/>
                    <a:pt x="64964" y="224330"/>
                  </a:cubicBezTo>
                  <a:lnTo>
                    <a:pt x="18274" y="224330"/>
                  </a:lnTo>
                  <a:lnTo>
                    <a:pt x="18274" y="205048"/>
                  </a:lnTo>
                  <a:lnTo>
                    <a:pt x="42636" y="205048"/>
                  </a:lnTo>
                  <a:cubicBezTo>
                    <a:pt x="46695" y="205048"/>
                    <a:pt x="50755" y="200989"/>
                    <a:pt x="50755" y="196929"/>
                  </a:cubicBezTo>
                  <a:cubicBezTo>
                    <a:pt x="50755" y="192870"/>
                    <a:pt x="46695" y="188811"/>
                    <a:pt x="42636" y="188811"/>
                  </a:cubicBezTo>
                  <a:lnTo>
                    <a:pt x="18274" y="188805"/>
                  </a:lnTo>
                  <a:lnTo>
                    <a:pt x="18274" y="168503"/>
                  </a:lnTo>
                  <a:lnTo>
                    <a:pt x="42636" y="168503"/>
                  </a:lnTo>
                  <a:cubicBezTo>
                    <a:pt x="46695" y="168503"/>
                    <a:pt x="50755" y="164444"/>
                    <a:pt x="50755" y="160385"/>
                  </a:cubicBezTo>
                  <a:cubicBezTo>
                    <a:pt x="50755" y="156325"/>
                    <a:pt x="46695" y="152266"/>
                    <a:pt x="42636" y="152266"/>
                  </a:cubicBezTo>
                  <a:lnTo>
                    <a:pt x="18274" y="152260"/>
                  </a:lnTo>
                  <a:lnTo>
                    <a:pt x="18274" y="129931"/>
                  </a:lnTo>
                  <a:lnTo>
                    <a:pt x="64964" y="129931"/>
                  </a:lnTo>
                  <a:cubicBezTo>
                    <a:pt x="70036" y="129931"/>
                    <a:pt x="74102" y="125871"/>
                    <a:pt x="74102" y="120793"/>
                  </a:cubicBezTo>
                  <a:cubicBezTo>
                    <a:pt x="74102" y="115720"/>
                    <a:pt x="70043" y="111655"/>
                    <a:pt x="64964" y="111655"/>
                  </a:cubicBezTo>
                  <a:lnTo>
                    <a:pt x="18274" y="111661"/>
                  </a:lnTo>
                  <a:lnTo>
                    <a:pt x="18274" y="92379"/>
                  </a:lnTo>
                  <a:lnTo>
                    <a:pt x="42636" y="92379"/>
                  </a:lnTo>
                  <a:cubicBezTo>
                    <a:pt x="46695" y="92379"/>
                    <a:pt x="50755" y="88320"/>
                    <a:pt x="50755" y="84261"/>
                  </a:cubicBezTo>
                  <a:cubicBezTo>
                    <a:pt x="50755" y="80201"/>
                    <a:pt x="46695" y="76142"/>
                    <a:pt x="42636" y="76142"/>
                  </a:cubicBezTo>
                  <a:lnTo>
                    <a:pt x="18274" y="76136"/>
                  </a:lnTo>
                  <a:lnTo>
                    <a:pt x="18274" y="55834"/>
                  </a:lnTo>
                  <a:lnTo>
                    <a:pt x="42636" y="55834"/>
                  </a:lnTo>
                  <a:cubicBezTo>
                    <a:pt x="46695" y="55834"/>
                    <a:pt x="50755" y="51775"/>
                    <a:pt x="50755" y="47716"/>
                  </a:cubicBezTo>
                  <a:cubicBezTo>
                    <a:pt x="50755" y="43657"/>
                    <a:pt x="46695" y="39597"/>
                    <a:pt x="42636" y="39597"/>
                  </a:cubicBezTo>
                  <a:lnTo>
                    <a:pt x="18274" y="39591"/>
                  </a:lnTo>
                  <a:close/>
                </a:path>
              </a:pathLst>
            </a:custGeom>
            <a:grpFill/>
            <a:ln w="16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xmlns="" id="{2F2BBFD4-FE3B-DBA5-396C-B9A38795B73B}"/>
                </a:ext>
              </a:extLst>
            </p:cNvPr>
            <p:cNvSpPr/>
            <p:nvPr/>
          </p:nvSpPr>
          <p:spPr>
            <a:xfrm>
              <a:off x="202615" y="291409"/>
              <a:ext cx="245641" cy="582634"/>
            </a:xfrm>
            <a:custGeom>
              <a:avLst/>
              <a:gdLst>
                <a:gd name="connsiteX0" fmla="*/ 218233 w 245641"/>
                <a:gd name="connsiteY0" fmla="*/ 531884 h 582634"/>
                <a:gd name="connsiteX1" fmla="*/ 196919 w 245641"/>
                <a:gd name="connsiteY1" fmla="*/ 520720 h 582634"/>
                <a:gd name="connsiteX2" fmla="*/ 196919 w 245641"/>
                <a:gd name="connsiteY2" fmla="*/ 408052 h 582634"/>
                <a:gd name="connsiteX3" fmla="*/ 201991 w 245641"/>
                <a:gd name="connsiteY3" fmla="*/ 408052 h 582634"/>
                <a:gd name="connsiteX4" fmla="*/ 229399 w 245641"/>
                <a:gd name="connsiteY4" fmla="*/ 398914 h 582634"/>
                <a:gd name="connsiteX5" fmla="*/ 245642 w 245641"/>
                <a:gd name="connsiteY5" fmla="*/ 371506 h 582634"/>
                <a:gd name="connsiteX6" fmla="*/ 245642 w 245641"/>
                <a:gd name="connsiteY6" fmla="*/ 362368 h 582634"/>
                <a:gd name="connsiteX7" fmla="*/ 245642 w 245641"/>
                <a:gd name="connsiteY7" fmla="*/ 241581 h 582634"/>
                <a:gd name="connsiteX8" fmla="*/ 212143 w 245641"/>
                <a:gd name="connsiteY8" fmla="*/ 164438 h 582634"/>
                <a:gd name="connsiteX9" fmla="*/ 179663 w 245641"/>
                <a:gd name="connsiteY9" fmla="*/ 146169 h 582634"/>
                <a:gd name="connsiteX10" fmla="*/ 198945 w 245641"/>
                <a:gd name="connsiteY10" fmla="*/ 106584 h 582634"/>
                <a:gd name="connsiteX11" fmla="*/ 201991 w 245641"/>
                <a:gd name="connsiteY11" fmla="*/ 80189 h 582634"/>
                <a:gd name="connsiteX12" fmla="*/ 187781 w 245641"/>
                <a:gd name="connsiteY12" fmla="*/ 31467 h 582634"/>
                <a:gd name="connsiteX13" fmla="*/ 145150 w 245641"/>
                <a:gd name="connsiteY13" fmla="*/ 3046 h 582634"/>
                <a:gd name="connsiteX14" fmla="*/ 122821 w 245641"/>
                <a:gd name="connsiteY14" fmla="*/ 0 h 582634"/>
                <a:gd name="connsiteX15" fmla="*/ 100491 w 245641"/>
                <a:gd name="connsiteY15" fmla="*/ 3046 h 582634"/>
                <a:gd name="connsiteX16" fmla="*/ 57860 w 245641"/>
                <a:gd name="connsiteY16" fmla="*/ 31467 h 582634"/>
                <a:gd name="connsiteX17" fmla="*/ 43650 w 245641"/>
                <a:gd name="connsiteY17" fmla="*/ 80189 h 582634"/>
                <a:gd name="connsiteX18" fmla="*/ 46696 w 245641"/>
                <a:gd name="connsiteY18" fmla="*/ 106584 h 582634"/>
                <a:gd name="connsiteX19" fmla="*/ 65978 w 245641"/>
                <a:gd name="connsiteY19" fmla="*/ 146169 h 582634"/>
                <a:gd name="connsiteX20" fmla="*/ 33499 w 245641"/>
                <a:gd name="connsiteY20" fmla="*/ 164438 h 582634"/>
                <a:gd name="connsiteX21" fmla="*/ 0 w 245641"/>
                <a:gd name="connsiteY21" fmla="*/ 241581 h 582634"/>
                <a:gd name="connsiteX22" fmla="*/ 0 w 245641"/>
                <a:gd name="connsiteY22" fmla="*/ 362368 h 582634"/>
                <a:gd name="connsiteX23" fmla="*/ 0 w 245641"/>
                <a:gd name="connsiteY23" fmla="*/ 371506 h 582634"/>
                <a:gd name="connsiteX24" fmla="*/ 16243 w 245641"/>
                <a:gd name="connsiteY24" fmla="*/ 398914 h 582634"/>
                <a:gd name="connsiteX25" fmla="*/ 43651 w 245641"/>
                <a:gd name="connsiteY25" fmla="*/ 408052 h 582634"/>
                <a:gd name="connsiteX26" fmla="*/ 48723 w 245641"/>
                <a:gd name="connsiteY26" fmla="*/ 408052 h 582634"/>
                <a:gd name="connsiteX27" fmla="*/ 48723 w 245641"/>
                <a:gd name="connsiteY27" fmla="*/ 520720 h 582634"/>
                <a:gd name="connsiteX28" fmla="*/ 27408 w 245641"/>
                <a:gd name="connsiteY28" fmla="*/ 531884 h 582634"/>
                <a:gd name="connsiteX29" fmla="*/ 8126 w 245641"/>
                <a:gd name="connsiteY29" fmla="*/ 554213 h 582634"/>
                <a:gd name="connsiteX30" fmla="*/ 31474 w 245641"/>
                <a:gd name="connsiteY30" fmla="*/ 582634 h 582634"/>
                <a:gd name="connsiteX31" fmla="*/ 36546 w 245641"/>
                <a:gd name="connsiteY31" fmla="*/ 582634 h 582634"/>
                <a:gd name="connsiteX32" fmla="*/ 204033 w 245641"/>
                <a:gd name="connsiteY32" fmla="*/ 582634 h 582634"/>
                <a:gd name="connsiteX33" fmla="*/ 209105 w 245641"/>
                <a:gd name="connsiteY33" fmla="*/ 582634 h 582634"/>
                <a:gd name="connsiteX34" fmla="*/ 232452 w 245641"/>
                <a:gd name="connsiteY34" fmla="*/ 554213 h 582634"/>
                <a:gd name="connsiteX35" fmla="*/ 218236 w 245641"/>
                <a:gd name="connsiteY35" fmla="*/ 531884 h 582634"/>
                <a:gd name="connsiteX36" fmla="*/ 227365 w 245641"/>
                <a:gd name="connsiteY36" fmla="*/ 362375 h 582634"/>
                <a:gd name="connsiteX37" fmla="*/ 227365 w 245641"/>
                <a:gd name="connsiteY37" fmla="*/ 369480 h 582634"/>
                <a:gd name="connsiteX38" fmla="*/ 219247 w 245641"/>
                <a:gd name="connsiteY38" fmla="*/ 383690 h 582634"/>
                <a:gd name="connsiteX39" fmla="*/ 199965 w 245641"/>
                <a:gd name="connsiteY39" fmla="*/ 389782 h 582634"/>
                <a:gd name="connsiteX40" fmla="*/ 196919 w 245641"/>
                <a:gd name="connsiteY40" fmla="*/ 389782 h 582634"/>
                <a:gd name="connsiteX41" fmla="*/ 196919 w 245641"/>
                <a:gd name="connsiteY41" fmla="*/ 357303 h 582634"/>
                <a:gd name="connsiteX42" fmla="*/ 227372 w 245641"/>
                <a:gd name="connsiteY42" fmla="*/ 357303 h 582634"/>
                <a:gd name="connsiteX43" fmla="*/ 65979 w 245641"/>
                <a:gd name="connsiteY43" fmla="*/ 103551 h 582634"/>
                <a:gd name="connsiteX44" fmla="*/ 76131 w 245641"/>
                <a:gd name="connsiteY44" fmla="*/ 80204 h 582634"/>
                <a:gd name="connsiteX45" fmla="*/ 77144 w 245641"/>
                <a:gd name="connsiteY45" fmla="*/ 71066 h 582634"/>
                <a:gd name="connsiteX46" fmla="*/ 122821 w 245641"/>
                <a:gd name="connsiteY46" fmla="*/ 80204 h 582634"/>
                <a:gd name="connsiteX47" fmla="*/ 169510 w 245641"/>
                <a:gd name="connsiteY47" fmla="*/ 71066 h 582634"/>
                <a:gd name="connsiteX48" fmla="*/ 170523 w 245641"/>
                <a:gd name="connsiteY48" fmla="*/ 75125 h 582634"/>
                <a:gd name="connsiteX49" fmla="*/ 181688 w 245641"/>
                <a:gd name="connsiteY49" fmla="*/ 99487 h 582634"/>
                <a:gd name="connsiteX50" fmla="*/ 180675 w 245641"/>
                <a:gd name="connsiteY50" fmla="*/ 102533 h 582634"/>
                <a:gd name="connsiteX51" fmla="*/ 159360 w 245641"/>
                <a:gd name="connsiteY51" fmla="*/ 141105 h 582634"/>
                <a:gd name="connsiteX52" fmla="*/ 122822 w 245641"/>
                <a:gd name="connsiteY52" fmla="*/ 154302 h 582634"/>
                <a:gd name="connsiteX53" fmla="*/ 86284 w 245641"/>
                <a:gd name="connsiteY53" fmla="*/ 141105 h 582634"/>
                <a:gd name="connsiteX54" fmla="*/ 65982 w 245641"/>
                <a:gd name="connsiteY54" fmla="*/ 103552 h 582634"/>
                <a:gd name="connsiteX55" fmla="*/ 151242 w 245641"/>
                <a:gd name="connsiteY55" fmla="*/ 167497 h 582634"/>
                <a:gd name="connsiteX56" fmla="*/ 144136 w 245641"/>
                <a:gd name="connsiteY56" fmla="*/ 178661 h 582634"/>
                <a:gd name="connsiteX57" fmla="*/ 123835 w 245641"/>
                <a:gd name="connsiteY57" fmla="*/ 187799 h 582634"/>
                <a:gd name="connsiteX58" fmla="*/ 103533 w 245641"/>
                <a:gd name="connsiteY58" fmla="*/ 178661 h 582634"/>
                <a:gd name="connsiteX59" fmla="*/ 96428 w 245641"/>
                <a:gd name="connsiteY59" fmla="*/ 167497 h 582634"/>
                <a:gd name="connsiteX60" fmla="*/ 123836 w 245641"/>
                <a:gd name="connsiteY60" fmla="*/ 172569 h 582634"/>
                <a:gd name="connsiteX61" fmla="*/ 151243 w 245641"/>
                <a:gd name="connsiteY61" fmla="*/ 167497 h 582634"/>
                <a:gd name="connsiteX62" fmla="*/ 20303 w 245641"/>
                <a:gd name="connsiteY62" fmla="*/ 241594 h 582634"/>
                <a:gd name="connsiteX63" fmla="*/ 46697 w 245641"/>
                <a:gd name="connsiteY63" fmla="*/ 178661 h 582634"/>
                <a:gd name="connsiteX64" fmla="*/ 76131 w 245641"/>
                <a:gd name="connsiteY64" fmla="*/ 162418 h 582634"/>
                <a:gd name="connsiteX65" fmla="*/ 89328 w 245641"/>
                <a:gd name="connsiteY65" fmla="*/ 190839 h 582634"/>
                <a:gd name="connsiteX66" fmla="*/ 122827 w 245641"/>
                <a:gd name="connsiteY66" fmla="*/ 206063 h 582634"/>
                <a:gd name="connsiteX67" fmla="*/ 156326 w 245641"/>
                <a:gd name="connsiteY67" fmla="*/ 190839 h 582634"/>
                <a:gd name="connsiteX68" fmla="*/ 169523 w 245641"/>
                <a:gd name="connsiteY68" fmla="*/ 162418 h 582634"/>
                <a:gd name="connsiteX69" fmla="*/ 198957 w 245641"/>
                <a:gd name="connsiteY69" fmla="*/ 178661 h 582634"/>
                <a:gd name="connsiteX70" fmla="*/ 225351 w 245641"/>
                <a:gd name="connsiteY70" fmla="*/ 241594 h 582634"/>
                <a:gd name="connsiteX71" fmla="*/ 225351 w 245641"/>
                <a:gd name="connsiteY71" fmla="*/ 339039 h 582634"/>
                <a:gd name="connsiteX72" fmla="*/ 194898 w 245641"/>
                <a:gd name="connsiteY72" fmla="*/ 339039 h 582634"/>
                <a:gd name="connsiteX73" fmla="*/ 194898 w 245641"/>
                <a:gd name="connsiteY73" fmla="*/ 240581 h 582634"/>
                <a:gd name="connsiteX74" fmla="*/ 185760 w 245641"/>
                <a:gd name="connsiteY74" fmla="*/ 231443 h 582634"/>
                <a:gd name="connsiteX75" fmla="*/ 176622 w 245641"/>
                <a:gd name="connsiteY75" fmla="*/ 240581 h 582634"/>
                <a:gd name="connsiteX76" fmla="*/ 176622 w 245641"/>
                <a:gd name="connsiteY76" fmla="*/ 335993 h 582634"/>
                <a:gd name="connsiteX77" fmla="*/ 70039 w 245641"/>
                <a:gd name="connsiteY77" fmla="*/ 335993 h 582634"/>
                <a:gd name="connsiteX78" fmla="*/ 70039 w 245641"/>
                <a:gd name="connsiteY78" fmla="*/ 240581 h 582634"/>
                <a:gd name="connsiteX79" fmla="*/ 60901 w 245641"/>
                <a:gd name="connsiteY79" fmla="*/ 231443 h 582634"/>
                <a:gd name="connsiteX80" fmla="*/ 51763 w 245641"/>
                <a:gd name="connsiteY80" fmla="*/ 240581 h 582634"/>
                <a:gd name="connsiteX81" fmla="*/ 51763 w 245641"/>
                <a:gd name="connsiteY81" fmla="*/ 338019 h 582634"/>
                <a:gd name="connsiteX82" fmla="*/ 21310 w 245641"/>
                <a:gd name="connsiteY82" fmla="*/ 338019 h 582634"/>
                <a:gd name="connsiteX83" fmla="*/ 29434 w 245641"/>
                <a:gd name="connsiteY83" fmla="*/ 383696 h 582634"/>
                <a:gd name="connsiteX84" fmla="*/ 21316 w 245641"/>
                <a:gd name="connsiteY84" fmla="*/ 369486 h 582634"/>
                <a:gd name="connsiteX85" fmla="*/ 21316 w 245641"/>
                <a:gd name="connsiteY85" fmla="*/ 362381 h 582634"/>
                <a:gd name="connsiteX86" fmla="*/ 21316 w 245641"/>
                <a:gd name="connsiteY86" fmla="*/ 356289 h 582634"/>
                <a:gd name="connsiteX87" fmla="*/ 51769 w 245641"/>
                <a:gd name="connsiteY87" fmla="*/ 356289 h 582634"/>
                <a:gd name="connsiteX88" fmla="*/ 51769 w 245641"/>
                <a:gd name="connsiteY88" fmla="*/ 388768 h 582634"/>
                <a:gd name="connsiteX89" fmla="*/ 29435 w 245641"/>
                <a:gd name="connsiteY89" fmla="*/ 383696 h 582634"/>
                <a:gd name="connsiteX90" fmla="*/ 114696 w 245641"/>
                <a:gd name="connsiteY90" fmla="*/ 564380 h 582634"/>
                <a:gd name="connsiteX91" fmla="*/ 60901 w 245641"/>
                <a:gd name="connsiteY91" fmla="*/ 564380 h 582634"/>
                <a:gd name="connsiteX92" fmla="*/ 34506 w 245641"/>
                <a:gd name="connsiteY92" fmla="*/ 564380 h 582634"/>
                <a:gd name="connsiteX93" fmla="*/ 28414 w 245641"/>
                <a:gd name="connsiteY93" fmla="*/ 561334 h 582634"/>
                <a:gd name="connsiteX94" fmla="*/ 41611 w 245641"/>
                <a:gd name="connsiteY94" fmla="*/ 547124 h 582634"/>
                <a:gd name="connsiteX95" fmla="*/ 76123 w 245641"/>
                <a:gd name="connsiteY95" fmla="*/ 537986 h 582634"/>
                <a:gd name="connsiteX96" fmla="*/ 115709 w 245641"/>
                <a:gd name="connsiteY96" fmla="*/ 537986 h 582634"/>
                <a:gd name="connsiteX97" fmla="*/ 115715 w 245641"/>
                <a:gd name="connsiteY97" fmla="*/ 564380 h 582634"/>
                <a:gd name="connsiteX98" fmla="*/ 123834 w 245641"/>
                <a:gd name="connsiteY98" fmla="*/ 384724 h 582634"/>
                <a:gd name="connsiteX99" fmla="*/ 114696 w 245641"/>
                <a:gd name="connsiteY99" fmla="*/ 393862 h 582634"/>
                <a:gd name="connsiteX100" fmla="*/ 114696 w 245641"/>
                <a:gd name="connsiteY100" fmla="*/ 518714 h 582634"/>
                <a:gd name="connsiteX101" fmla="*/ 69020 w 245641"/>
                <a:gd name="connsiteY101" fmla="*/ 518714 h 582634"/>
                <a:gd name="connsiteX102" fmla="*/ 69020 w 245641"/>
                <a:gd name="connsiteY102" fmla="*/ 354278 h 582634"/>
                <a:gd name="connsiteX103" fmla="*/ 177629 w 245641"/>
                <a:gd name="connsiteY103" fmla="*/ 354278 h 582634"/>
                <a:gd name="connsiteX104" fmla="*/ 177629 w 245641"/>
                <a:gd name="connsiteY104" fmla="*/ 518714 h 582634"/>
                <a:gd name="connsiteX105" fmla="*/ 131952 w 245641"/>
                <a:gd name="connsiteY105" fmla="*/ 518714 h 582634"/>
                <a:gd name="connsiteX106" fmla="*/ 131952 w 245641"/>
                <a:gd name="connsiteY106" fmla="*/ 393862 h 582634"/>
                <a:gd name="connsiteX107" fmla="*/ 123834 w 245641"/>
                <a:gd name="connsiteY107" fmla="*/ 384724 h 582634"/>
                <a:gd name="connsiteX108" fmla="*/ 213155 w 245641"/>
                <a:gd name="connsiteY108" fmla="*/ 564380 h 582634"/>
                <a:gd name="connsiteX109" fmla="*/ 186761 w 245641"/>
                <a:gd name="connsiteY109" fmla="*/ 564380 h 582634"/>
                <a:gd name="connsiteX110" fmla="*/ 132965 w 245641"/>
                <a:gd name="connsiteY110" fmla="*/ 564380 h 582634"/>
                <a:gd name="connsiteX111" fmla="*/ 132965 w 245641"/>
                <a:gd name="connsiteY111" fmla="*/ 537985 h 582634"/>
                <a:gd name="connsiteX112" fmla="*/ 172550 w 245641"/>
                <a:gd name="connsiteY112" fmla="*/ 537985 h 582634"/>
                <a:gd name="connsiteX113" fmla="*/ 207062 w 245641"/>
                <a:gd name="connsiteY113" fmla="*/ 547123 h 582634"/>
                <a:gd name="connsiteX114" fmla="*/ 220259 w 245641"/>
                <a:gd name="connsiteY114" fmla="*/ 561333 h 582634"/>
                <a:gd name="connsiteX115" fmla="*/ 213154 w 245641"/>
                <a:gd name="connsiteY115" fmla="*/ 564379 h 58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245641" h="582634">
                  <a:moveTo>
                    <a:pt x="218233" y="531884"/>
                  </a:moveTo>
                  <a:cubicBezTo>
                    <a:pt x="212141" y="526812"/>
                    <a:pt x="204023" y="523766"/>
                    <a:pt x="196919" y="520720"/>
                  </a:cubicBezTo>
                  <a:lnTo>
                    <a:pt x="196919" y="408052"/>
                  </a:lnTo>
                  <a:lnTo>
                    <a:pt x="201991" y="408052"/>
                  </a:lnTo>
                  <a:cubicBezTo>
                    <a:pt x="211129" y="407038"/>
                    <a:pt x="221273" y="405006"/>
                    <a:pt x="229399" y="398914"/>
                  </a:cubicBezTo>
                  <a:cubicBezTo>
                    <a:pt x="238537" y="392822"/>
                    <a:pt x="244622" y="383690"/>
                    <a:pt x="245642" y="371506"/>
                  </a:cubicBezTo>
                  <a:lnTo>
                    <a:pt x="245642" y="362368"/>
                  </a:lnTo>
                  <a:lnTo>
                    <a:pt x="245642" y="241581"/>
                  </a:lnTo>
                  <a:cubicBezTo>
                    <a:pt x="245642" y="208082"/>
                    <a:pt x="233464" y="182707"/>
                    <a:pt x="212143" y="164438"/>
                  </a:cubicBezTo>
                  <a:cubicBezTo>
                    <a:pt x="203005" y="156320"/>
                    <a:pt x="191841" y="150228"/>
                    <a:pt x="179663" y="146169"/>
                  </a:cubicBezTo>
                  <a:cubicBezTo>
                    <a:pt x="188801" y="136018"/>
                    <a:pt x="194887" y="121807"/>
                    <a:pt x="198945" y="106584"/>
                  </a:cubicBezTo>
                  <a:cubicBezTo>
                    <a:pt x="200978" y="97446"/>
                    <a:pt x="201991" y="89328"/>
                    <a:pt x="201991" y="80189"/>
                  </a:cubicBezTo>
                  <a:cubicBezTo>
                    <a:pt x="201991" y="61920"/>
                    <a:pt x="196919" y="44664"/>
                    <a:pt x="187781" y="31467"/>
                  </a:cubicBezTo>
                  <a:cubicBezTo>
                    <a:pt x="177630" y="18270"/>
                    <a:pt x="163419" y="8119"/>
                    <a:pt x="145150" y="3046"/>
                  </a:cubicBezTo>
                  <a:cubicBezTo>
                    <a:pt x="138045" y="1013"/>
                    <a:pt x="130940" y="0"/>
                    <a:pt x="122821" y="0"/>
                  </a:cubicBezTo>
                  <a:cubicBezTo>
                    <a:pt x="114702" y="0"/>
                    <a:pt x="107597" y="1013"/>
                    <a:pt x="100491" y="3046"/>
                  </a:cubicBezTo>
                  <a:cubicBezTo>
                    <a:pt x="82222" y="7105"/>
                    <a:pt x="68012" y="17256"/>
                    <a:pt x="57860" y="31467"/>
                  </a:cubicBezTo>
                  <a:cubicBezTo>
                    <a:pt x="48723" y="44664"/>
                    <a:pt x="43650" y="61920"/>
                    <a:pt x="43650" y="80189"/>
                  </a:cubicBezTo>
                  <a:cubicBezTo>
                    <a:pt x="43650" y="88307"/>
                    <a:pt x="44663" y="97445"/>
                    <a:pt x="46696" y="106584"/>
                  </a:cubicBezTo>
                  <a:cubicBezTo>
                    <a:pt x="50755" y="122827"/>
                    <a:pt x="56847" y="136017"/>
                    <a:pt x="65978" y="146169"/>
                  </a:cubicBezTo>
                  <a:cubicBezTo>
                    <a:pt x="53801" y="150228"/>
                    <a:pt x="42631" y="157333"/>
                    <a:pt x="33499" y="164438"/>
                  </a:cubicBezTo>
                  <a:cubicBezTo>
                    <a:pt x="10152" y="183720"/>
                    <a:pt x="0" y="211128"/>
                    <a:pt x="0" y="241581"/>
                  </a:cubicBezTo>
                  <a:lnTo>
                    <a:pt x="0" y="362368"/>
                  </a:lnTo>
                  <a:lnTo>
                    <a:pt x="0" y="371506"/>
                  </a:lnTo>
                  <a:cubicBezTo>
                    <a:pt x="1013" y="384703"/>
                    <a:pt x="8118" y="393835"/>
                    <a:pt x="16243" y="398914"/>
                  </a:cubicBezTo>
                  <a:cubicBezTo>
                    <a:pt x="24361" y="403986"/>
                    <a:pt x="34512" y="407032"/>
                    <a:pt x="43651" y="408052"/>
                  </a:cubicBezTo>
                  <a:lnTo>
                    <a:pt x="48723" y="408052"/>
                  </a:lnTo>
                  <a:lnTo>
                    <a:pt x="48723" y="520720"/>
                  </a:lnTo>
                  <a:cubicBezTo>
                    <a:pt x="41618" y="522753"/>
                    <a:pt x="34513" y="526812"/>
                    <a:pt x="27408" y="531884"/>
                  </a:cubicBezTo>
                  <a:cubicBezTo>
                    <a:pt x="19290" y="537976"/>
                    <a:pt x="12185" y="545081"/>
                    <a:pt x="8126" y="554213"/>
                  </a:cubicBezTo>
                  <a:cubicBezTo>
                    <a:pt x="-2025" y="578575"/>
                    <a:pt x="12185" y="582634"/>
                    <a:pt x="31474" y="582634"/>
                  </a:cubicBezTo>
                  <a:lnTo>
                    <a:pt x="36546" y="582634"/>
                  </a:lnTo>
                  <a:lnTo>
                    <a:pt x="204033" y="582634"/>
                  </a:lnTo>
                  <a:lnTo>
                    <a:pt x="209105" y="582634"/>
                  </a:lnTo>
                  <a:cubicBezTo>
                    <a:pt x="229407" y="582634"/>
                    <a:pt x="242604" y="577562"/>
                    <a:pt x="232452" y="554213"/>
                  </a:cubicBezTo>
                  <a:cubicBezTo>
                    <a:pt x="233459" y="545082"/>
                    <a:pt x="226354" y="537977"/>
                    <a:pt x="218236" y="531884"/>
                  </a:cubicBezTo>
                  <a:close/>
                  <a:moveTo>
                    <a:pt x="227365" y="362375"/>
                  </a:moveTo>
                  <a:lnTo>
                    <a:pt x="227365" y="369480"/>
                  </a:lnTo>
                  <a:cubicBezTo>
                    <a:pt x="226352" y="376585"/>
                    <a:pt x="223306" y="380644"/>
                    <a:pt x="219247" y="383690"/>
                  </a:cubicBezTo>
                  <a:cubicBezTo>
                    <a:pt x="214174" y="386736"/>
                    <a:pt x="207069" y="388762"/>
                    <a:pt x="199965" y="389782"/>
                  </a:cubicBezTo>
                  <a:lnTo>
                    <a:pt x="196919" y="389782"/>
                  </a:lnTo>
                  <a:lnTo>
                    <a:pt x="196919" y="357303"/>
                  </a:lnTo>
                  <a:lnTo>
                    <a:pt x="227372" y="357303"/>
                  </a:lnTo>
                  <a:close/>
                  <a:moveTo>
                    <a:pt x="65979" y="103551"/>
                  </a:moveTo>
                  <a:cubicBezTo>
                    <a:pt x="70039" y="99492"/>
                    <a:pt x="74098" y="90354"/>
                    <a:pt x="76131" y="80204"/>
                  </a:cubicBezTo>
                  <a:cubicBezTo>
                    <a:pt x="77144" y="77158"/>
                    <a:pt x="77144" y="74112"/>
                    <a:pt x="77144" y="71066"/>
                  </a:cubicBezTo>
                  <a:cubicBezTo>
                    <a:pt x="89321" y="76138"/>
                    <a:pt x="105565" y="80204"/>
                    <a:pt x="122821" y="80204"/>
                  </a:cubicBezTo>
                  <a:cubicBezTo>
                    <a:pt x="141090" y="80204"/>
                    <a:pt x="157333" y="77158"/>
                    <a:pt x="169510" y="71066"/>
                  </a:cubicBezTo>
                  <a:cubicBezTo>
                    <a:pt x="169510" y="72079"/>
                    <a:pt x="169510" y="73099"/>
                    <a:pt x="170523" y="75125"/>
                  </a:cubicBezTo>
                  <a:cubicBezTo>
                    <a:pt x="172556" y="86289"/>
                    <a:pt x="177629" y="96440"/>
                    <a:pt x="181688" y="99487"/>
                  </a:cubicBezTo>
                  <a:cubicBezTo>
                    <a:pt x="181688" y="100500"/>
                    <a:pt x="181688" y="101520"/>
                    <a:pt x="180675" y="102533"/>
                  </a:cubicBezTo>
                  <a:cubicBezTo>
                    <a:pt x="176615" y="118776"/>
                    <a:pt x="169510" y="131967"/>
                    <a:pt x="159360" y="141105"/>
                  </a:cubicBezTo>
                  <a:cubicBezTo>
                    <a:pt x="149209" y="149224"/>
                    <a:pt x="137031" y="154302"/>
                    <a:pt x="122822" y="154302"/>
                  </a:cubicBezTo>
                  <a:cubicBezTo>
                    <a:pt x="108612" y="154302"/>
                    <a:pt x="95414" y="149230"/>
                    <a:pt x="86284" y="141105"/>
                  </a:cubicBezTo>
                  <a:cubicBezTo>
                    <a:pt x="78159" y="131974"/>
                    <a:pt x="70041" y="119791"/>
                    <a:pt x="65982" y="103552"/>
                  </a:cubicBezTo>
                  <a:close/>
                  <a:moveTo>
                    <a:pt x="151242" y="167497"/>
                  </a:moveTo>
                  <a:cubicBezTo>
                    <a:pt x="150228" y="171556"/>
                    <a:pt x="147182" y="175615"/>
                    <a:pt x="144136" y="178661"/>
                  </a:cubicBezTo>
                  <a:cubicBezTo>
                    <a:pt x="139064" y="184753"/>
                    <a:pt x="131959" y="187799"/>
                    <a:pt x="123835" y="187799"/>
                  </a:cubicBezTo>
                  <a:cubicBezTo>
                    <a:pt x="115716" y="187799"/>
                    <a:pt x="108611" y="184753"/>
                    <a:pt x="103533" y="178661"/>
                  </a:cubicBezTo>
                  <a:cubicBezTo>
                    <a:pt x="100487" y="175615"/>
                    <a:pt x="98461" y="171556"/>
                    <a:pt x="96428" y="167497"/>
                  </a:cubicBezTo>
                  <a:cubicBezTo>
                    <a:pt x="104546" y="170543"/>
                    <a:pt x="113684" y="172569"/>
                    <a:pt x="123836" y="172569"/>
                  </a:cubicBezTo>
                  <a:cubicBezTo>
                    <a:pt x="133987" y="171556"/>
                    <a:pt x="143118" y="170543"/>
                    <a:pt x="151243" y="167497"/>
                  </a:cubicBezTo>
                  <a:close/>
                  <a:moveTo>
                    <a:pt x="20303" y="241594"/>
                  </a:moveTo>
                  <a:cubicBezTo>
                    <a:pt x="20303" y="214186"/>
                    <a:pt x="30454" y="192872"/>
                    <a:pt x="46697" y="178661"/>
                  </a:cubicBezTo>
                  <a:cubicBezTo>
                    <a:pt x="54816" y="171556"/>
                    <a:pt x="64966" y="166484"/>
                    <a:pt x="76131" y="162418"/>
                  </a:cubicBezTo>
                  <a:cubicBezTo>
                    <a:pt x="77144" y="173583"/>
                    <a:pt x="82223" y="183733"/>
                    <a:pt x="89328" y="190839"/>
                  </a:cubicBezTo>
                  <a:cubicBezTo>
                    <a:pt x="97446" y="199977"/>
                    <a:pt x="109630" y="206063"/>
                    <a:pt x="122827" y="206063"/>
                  </a:cubicBezTo>
                  <a:cubicBezTo>
                    <a:pt x="136024" y="206063"/>
                    <a:pt x="148202" y="199971"/>
                    <a:pt x="156326" y="190839"/>
                  </a:cubicBezTo>
                  <a:cubicBezTo>
                    <a:pt x="163431" y="182721"/>
                    <a:pt x="168503" y="173583"/>
                    <a:pt x="169523" y="162418"/>
                  </a:cubicBezTo>
                  <a:cubicBezTo>
                    <a:pt x="180687" y="166478"/>
                    <a:pt x="190838" y="171556"/>
                    <a:pt x="198957" y="178661"/>
                  </a:cubicBezTo>
                  <a:cubicBezTo>
                    <a:pt x="216213" y="192872"/>
                    <a:pt x="225351" y="214186"/>
                    <a:pt x="225351" y="241594"/>
                  </a:cubicBezTo>
                  <a:lnTo>
                    <a:pt x="225351" y="339039"/>
                  </a:lnTo>
                  <a:lnTo>
                    <a:pt x="194898" y="339039"/>
                  </a:lnTo>
                  <a:lnTo>
                    <a:pt x="194898" y="240581"/>
                  </a:lnTo>
                  <a:cubicBezTo>
                    <a:pt x="194898" y="235509"/>
                    <a:pt x="190839" y="231443"/>
                    <a:pt x="185760" y="231443"/>
                  </a:cubicBezTo>
                  <a:cubicBezTo>
                    <a:pt x="180688" y="231443"/>
                    <a:pt x="176622" y="235502"/>
                    <a:pt x="176622" y="240581"/>
                  </a:cubicBezTo>
                  <a:lnTo>
                    <a:pt x="176622" y="335993"/>
                  </a:lnTo>
                  <a:lnTo>
                    <a:pt x="70039" y="335993"/>
                  </a:lnTo>
                  <a:lnTo>
                    <a:pt x="70039" y="240581"/>
                  </a:lnTo>
                  <a:cubicBezTo>
                    <a:pt x="70039" y="235509"/>
                    <a:pt x="65980" y="231443"/>
                    <a:pt x="60901" y="231443"/>
                  </a:cubicBezTo>
                  <a:cubicBezTo>
                    <a:pt x="55828" y="231443"/>
                    <a:pt x="51763" y="235502"/>
                    <a:pt x="51763" y="240581"/>
                  </a:cubicBezTo>
                  <a:lnTo>
                    <a:pt x="51763" y="338019"/>
                  </a:lnTo>
                  <a:lnTo>
                    <a:pt x="21310" y="338019"/>
                  </a:lnTo>
                  <a:close/>
                  <a:moveTo>
                    <a:pt x="29434" y="383696"/>
                  </a:moveTo>
                  <a:cubicBezTo>
                    <a:pt x="24362" y="380650"/>
                    <a:pt x="21316" y="376591"/>
                    <a:pt x="21316" y="369486"/>
                  </a:cubicBezTo>
                  <a:lnTo>
                    <a:pt x="21316" y="362381"/>
                  </a:lnTo>
                  <a:lnTo>
                    <a:pt x="21316" y="356289"/>
                  </a:lnTo>
                  <a:lnTo>
                    <a:pt x="51769" y="356289"/>
                  </a:lnTo>
                  <a:lnTo>
                    <a:pt x="51769" y="388768"/>
                  </a:lnTo>
                  <a:cubicBezTo>
                    <a:pt x="43645" y="389788"/>
                    <a:pt x="35526" y="387755"/>
                    <a:pt x="29435" y="383696"/>
                  </a:cubicBezTo>
                  <a:close/>
                  <a:moveTo>
                    <a:pt x="114696" y="564380"/>
                  </a:moveTo>
                  <a:lnTo>
                    <a:pt x="60901" y="564380"/>
                  </a:lnTo>
                  <a:lnTo>
                    <a:pt x="34506" y="564380"/>
                  </a:lnTo>
                  <a:cubicBezTo>
                    <a:pt x="29434" y="564380"/>
                    <a:pt x="26388" y="564380"/>
                    <a:pt x="28414" y="561334"/>
                  </a:cubicBezTo>
                  <a:cubicBezTo>
                    <a:pt x="30447" y="556261"/>
                    <a:pt x="35519" y="551183"/>
                    <a:pt x="41611" y="547124"/>
                  </a:cubicBezTo>
                  <a:cubicBezTo>
                    <a:pt x="53789" y="539005"/>
                    <a:pt x="62926" y="537986"/>
                    <a:pt x="76123" y="537986"/>
                  </a:cubicBezTo>
                  <a:lnTo>
                    <a:pt x="115709" y="537986"/>
                  </a:lnTo>
                  <a:lnTo>
                    <a:pt x="115715" y="564380"/>
                  </a:lnTo>
                  <a:close/>
                  <a:moveTo>
                    <a:pt x="123834" y="384724"/>
                  </a:moveTo>
                  <a:cubicBezTo>
                    <a:pt x="118762" y="384724"/>
                    <a:pt x="114696" y="388783"/>
                    <a:pt x="114696" y="393862"/>
                  </a:cubicBezTo>
                  <a:lnTo>
                    <a:pt x="114696" y="518714"/>
                  </a:lnTo>
                  <a:lnTo>
                    <a:pt x="69020" y="518714"/>
                  </a:lnTo>
                  <a:lnTo>
                    <a:pt x="69020" y="354278"/>
                  </a:lnTo>
                  <a:lnTo>
                    <a:pt x="177629" y="354278"/>
                  </a:lnTo>
                  <a:lnTo>
                    <a:pt x="177629" y="518714"/>
                  </a:lnTo>
                  <a:lnTo>
                    <a:pt x="131952" y="518714"/>
                  </a:lnTo>
                  <a:lnTo>
                    <a:pt x="131952" y="393862"/>
                  </a:lnTo>
                  <a:cubicBezTo>
                    <a:pt x="132972" y="388783"/>
                    <a:pt x="128906" y="384724"/>
                    <a:pt x="123834" y="384724"/>
                  </a:cubicBezTo>
                  <a:close/>
                  <a:moveTo>
                    <a:pt x="213155" y="564380"/>
                  </a:moveTo>
                  <a:lnTo>
                    <a:pt x="186761" y="564380"/>
                  </a:lnTo>
                  <a:lnTo>
                    <a:pt x="132965" y="564380"/>
                  </a:lnTo>
                  <a:lnTo>
                    <a:pt x="132965" y="537985"/>
                  </a:lnTo>
                  <a:lnTo>
                    <a:pt x="172550" y="537985"/>
                  </a:lnTo>
                  <a:cubicBezTo>
                    <a:pt x="185747" y="537985"/>
                    <a:pt x="195897" y="538998"/>
                    <a:pt x="207062" y="547123"/>
                  </a:cubicBezTo>
                  <a:cubicBezTo>
                    <a:pt x="213154" y="551182"/>
                    <a:pt x="217213" y="556261"/>
                    <a:pt x="220259" y="561333"/>
                  </a:cubicBezTo>
                  <a:cubicBezTo>
                    <a:pt x="221279" y="564379"/>
                    <a:pt x="219246" y="564379"/>
                    <a:pt x="213154" y="564379"/>
                  </a:cubicBezTo>
                  <a:close/>
                </a:path>
              </a:pathLst>
            </a:custGeom>
            <a:grpFill/>
            <a:ln w="16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xmlns="" id="{6655F55D-F131-B87C-C812-ABCCD39A0630}"/>
                </a:ext>
              </a:extLst>
            </p:cNvPr>
            <p:cNvSpPr/>
            <p:nvPr/>
          </p:nvSpPr>
          <p:spPr>
            <a:xfrm>
              <a:off x="294977" y="388863"/>
              <a:ext cx="18269" cy="18269"/>
            </a:xfrm>
            <a:custGeom>
              <a:avLst/>
              <a:gdLst>
                <a:gd name="connsiteX0" fmla="*/ 18270 w 18269"/>
                <a:gd name="connsiteY0" fmla="*/ 9132 h 18269"/>
                <a:gd name="connsiteX1" fmla="*/ 9138 w 18269"/>
                <a:gd name="connsiteY1" fmla="*/ 18270 h 18269"/>
                <a:gd name="connsiteX2" fmla="*/ 0 w 18269"/>
                <a:gd name="connsiteY2" fmla="*/ 9132 h 18269"/>
                <a:gd name="connsiteX3" fmla="*/ 9138 w 18269"/>
                <a:gd name="connsiteY3" fmla="*/ 0 h 18269"/>
                <a:gd name="connsiteX4" fmla="*/ 18270 w 18269"/>
                <a:gd name="connsiteY4" fmla="*/ 9132 h 1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69" h="18269">
                  <a:moveTo>
                    <a:pt x="18270" y="9132"/>
                  </a:moveTo>
                  <a:cubicBezTo>
                    <a:pt x="18270" y="14179"/>
                    <a:pt x="14179" y="18270"/>
                    <a:pt x="9138" y="18270"/>
                  </a:cubicBezTo>
                  <a:cubicBezTo>
                    <a:pt x="4091" y="18270"/>
                    <a:pt x="0" y="14179"/>
                    <a:pt x="0" y="9132"/>
                  </a:cubicBezTo>
                  <a:cubicBezTo>
                    <a:pt x="0" y="4091"/>
                    <a:pt x="4091" y="0"/>
                    <a:pt x="9138" y="0"/>
                  </a:cubicBezTo>
                  <a:cubicBezTo>
                    <a:pt x="14178" y="0"/>
                    <a:pt x="18270" y="4091"/>
                    <a:pt x="18270" y="9132"/>
                  </a:cubicBezTo>
                </a:path>
              </a:pathLst>
            </a:custGeom>
            <a:grpFill/>
            <a:ln w="16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xmlns="" id="{64A11184-C343-AA34-A82D-42B65044EAB0}"/>
                </a:ext>
              </a:extLst>
            </p:cNvPr>
            <p:cNvSpPr/>
            <p:nvPr/>
          </p:nvSpPr>
          <p:spPr>
            <a:xfrm>
              <a:off x="339643" y="388863"/>
              <a:ext cx="18269" cy="18269"/>
            </a:xfrm>
            <a:custGeom>
              <a:avLst/>
              <a:gdLst>
                <a:gd name="connsiteX0" fmla="*/ 18270 w 18269"/>
                <a:gd name="connsiteY0" fmla="*/ 9132 h 18269"/>
                <a:gd name="connsiteX1" fmla="*/ 9132 w 18269"/>
                <a:gd name="connsiteY1" fmla="*/ 18270 h 18269"/>
                <a:gd name="connsiteX2" fmla="*/ 0 w 18269"/>
                <a:gd name="connsiteY2" fmla="*/ 9132 h 18269"/>
                <a:gd name="connsiteX3" fmla="*/ 9132 w 18269"/>
                <a:gd name="connsiteY3" fmla="*/ 0 h 18269"/>
                <a:gd name="connsiteX4" fmla="*/ 18270 w 18269"/>
                <a:gd name="connsiteY4" fmla="*/ 9132 h 1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69" h="18269">
                  <a:moveTo>
                    <a:pt x="18270" y="9132"/>
                  </a:moveTo>
                  <a:cubicBezTo>
                    <a:pt x="18270" y="14179"/>
                    <a:pt x="14179" y="18270"/>
                    <a:pt x="9132" y="18270"/>
                  </a:cubicBezTo>
                  <a:cubicBezTo>
                    <a:pt x="4091" y="18270"/>
                    <a:pt x="0" y="14179"/>
                    <a:pt x="0" y="9132"/>
                  </a:cubicBezTo>
                  <a:cubicBezTo>
                    <a:pt x="0" y="4091"/>
                    <a:pt x="4091" y="0"/>
                    <a:pt x="9132" y="0"/>
                  </a:cubicBezTo>
                  <a:cubicBezTo>
                    <a:pt x="14179" y="0"/>
                    <a:pt x="18270" y="4091"/>
                    <a:pt x="18270" y="9132"/>
                  </a:cubicBezTo>
                </a:path>
              </a:pathLst>
            </a:custGeom>
            <a:grpFill/>
            <a:ln w="16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xmlns="" id="{B525AEBD-458A-7B39-B8D8-8645CDFE75C6}"/>
                </a:ext>
              </a:extLst>
            </p:cNvPr>
            <p:cNvSpPr/>
            <p:nvPr/>
          </p:nvSpPr>
          <p:spPr>
            <a:xfrm>
              <a:off x="689834" y="407122"/>
              <a:ext cx="225338" cy="468953"/>
            </a:xfrm>
            <a:custGeom>
              <a:avLst/>
              <a:gdLst>
                <a:gd name="connsiteX0" fmla="*/ 187781 w 225338"/>
                <a:gd name="connsiteY0" fmla="*/ 338015 h 468953"/>
                <a:gd name="connsiteX1" fmla="*/ 211128 w 225338"/>
                <a:gd name="connsiteY1" fmla="*/ 330910 h 468953"/>
                <a:gd name="connsiteX2" fmla="*/ 225338 w 225338"/>
                <a:gd name="connsiteY2" fmla="*/ 308581 h 468953"/>
                <a:gd name="connsiteX3" fmla="*/ 225338 w 225338"/>
                <a:gd name="connsiteY3" fmla="*/ 302489 h 468953"/>
                <a:gd name="connsiteX4" fmla="*/ 225338 w 225338"/>
                <a:gd name="connsiteY4" fmla="*/ 213168 h 468953"/>
                <a:gd name="connsiteX5" fmla="*/ 193872 w 225338"/>
                <a:gd name="connsiteY5" fmla="*/ 153281 h 468953"/>
                <a:gd name="connsiteX6" fmla="*/ 162405 w 225338"/>
                <a:gd name="connsiteY6" fmla="*/ 139071 h 468953"/>
                <a:gd name="connsiteX7" fmla="*/ 183720 w 225338"/>
                <a:gd name="connsiteY7" fmla="*/ 98466 h 468953"/>
                <a:gd name="connsiteX8" fmla="*/ 186766 w 225338"/>
                <a:gd name="connsiteY8" fmla="*/ 74104 h 468953"/>
                <a:gd name="connsiteX9" fmla="*/ 173569 w 225338"/>
                <a:gd name="connsiteY9" fmla="*/ 28427 h 468953"/>
                <a:gd name="connsiteX10" fmla="*/ 133984 w 225338"/>
                <a:gd name="connsiteY10" fmla="*/ 2033 h 468953"/>
                <a:gd name="connsiteX11" fmla="*/ 112669 w 225338"/>
                <a:gd name="connsiteY11" fmla="*/ 0 h 468953"/>
                <a:gd name="connsiteX12" fmla="*/ 91354 w 225338"/>
                <a:gd name="connsiteY12" fmla="*/ 2033 h 468953"/>
                <a:gd name="connsiteX13" fmla="*/ 51769 w 225338"/>
                <a:gd name="connsiteY13" fmla="*/ 28427 h 468953"/>
                <a:gd name="connsiteX14" fmla="*/ 38572 w 225338"/>
                <a:gd name="connsiteY14" fmla="*/ 74104 h 468953"/>
                <a:gd name="connsiteX15" fmla="*/ 41618 w 225338"/>
                <a:gd name="connsiteY15" fmla="*/ 98466 h 468953"/>
                <a:gd name="connsiteX16" fmla="*/ 62933 w 225338"/>
                <a:gd name="connsiteY16" fmla="*/ 139071 h 468953"/>
                <a:gd name="connsiteX17" fmla="*/ 31466 w 225338"/>
                <a:gd name="connsiteY17" fmla="*/ 153281 h 468953"/>
                <a:gd name="connsiteX18" fmla="*/ 0 w 225338"/>
                <a:gd name="connsiteY18" fmla="*/ 213168 h 468953"/>
                <a:gd name="connsiteX19" fmla="*/ 0 w 225338"/>
                <a:gd name="connsiteY19" fmla="*/ 302489 h 468953"/>
                <a:gd name="connsiteX20" fmla="*/ 0 w 225338"/>
                <a:gd name="connsiteY20" fmla="*/ 308581 h 468953"/>
                <a:gd name="connsiteX21" fmla="*/ 14210 w 225338"/>
                <a:gd name="connsiteY21" fmla="*/ 330910 h 468953"/>
                <a:gd name="connsiteX22" fmla="*/ 37558 w 225338"/>
                <a:gd name="connsiteY22" fmla="*/ 338015 h 468953"/>
                <a:gd name="connsiteX23" fmla="*/ 44663 w 225338"/>
                <a:gd name="connsiteY23" fmla="*/ 339029 h 468953"/>
                <a:gd name="connsiteX24" fmla="*/ 44663 w 225338"/>
                <a:gd name="connsiteY24" fmla="*/ 413126 h 468953"/>
                <a:gd name="connsiteX25" fmla="*/ 29439 w 225338"/>
                <a:gd name="connsiteY25" fmla="*/ 421244 h 468953"/>
                <a:gd name="connsiteX26" fmla="*/ 11170 w 225338"/>
                <a:gd name="connsiteY26" fmla="*/ 441546 h 468953"/>
                <a:gd name="connsiteX27" fmla="*/ 17262 w 225338"/>
                <a:gd name="connsiteY27" fmla="*/ 466921 h 468953"/>
                <a:gd name="connsiteX28" fmla="*/ 33505 w 225338"/>
                <a:gd name="connsiteY28" fmla="*/ 468954 h 468953"/>
                <a:gd name="connsiteX29" fmla="*/ 190837 w 225338"/>
                <a:gd name="connsiteY29" fmla="*/ 468954 h 468953"/>
                <a:gd name="connsiteX30" fmla="*/ 207080 w 225338"/>
                <a:gd name="connsiteY30" fmla="*/ 466921 h 468953"/>
                <a:gd name="connsiteX31" fmla="*/ 213172 w 225338"/>
                <a:gd name="connsiteY31" fmla="*/ 441546 h 468953"/>
                <a:gd name="connsiteX32" fmla="*/ 194903 w 225338"/>
                <a:gd name="connsiteY32" fmla="*/ 421244 h 468953"/>
                <a:gd name="connsiteX33" fmla="*/ 179679 w 225338"/>
                <a:gd name="connsiteY33" fmla="*/ 413126 h 468953"/>
                <a:gd name="connsiteX34" fmla="*/ 179679 w 225338"/>
                <a:gd name="connsiteY34" fmla="*/ 339029 h 468953"/>
                <a:gd name="connsiteX35" fmla="*/ 187779 w 225338"/>
                <a:gd name="connsiteY35" fmla="*/ 338015 h 468953"/>
                <a:gd name="connsiteX36" fmla="*/ 207063 w 225338"/>
                <a:gd name="connsiteY36" fmla="*/ 300458 h 468953"/>
                <a:gd name="connsiteX37" fmla="*/ 207063 w 225338"/>
                <a:gd name="connsiteY37" fmla="*/ 306550 h 468953"/>
                <a:gd name="connsiteX38" fmla="*/ 200971 w 225338"/>
                <a:gd name="connsiteY38" fmla="*/ 314668 h 468953"/>
                <a:gd name="connsiteX39" fmla="*/ 184728 w 225338"/>
                <a:gd name="connsiteY39" fmla="*/ 319741 h 468953"/>
                <a:gd name="connsiteX40" fmla="*/ 179655 w 225338"/>
                <a:gd name="connsiteY40" fmla="*/ 319741 h 468953"/>
                <a:gd name="connsiteX41" fmla="*/ 179655 w 225338"/>
                <a:gd name="connsiteY41" fmla="*/ 300458 h 468953"/>
                <a:gd name="connsiteX42" fmla="*/ 59881 w 225338"/>
                <a:gd name="connsiteY42" fmla="*/ 95418 h 468953"/>
                <a:gd name="connsiteX43" fmla="*/ 69019 w 225338"/>
                <a:gd name="connsiteY43" fmla="*/ 74104 h 468953"/>
                <a:gd name="connsiteX44" fmla="*/ 70032 w 225338"/>
                <a:gd name="connsiteY44" fmla="*/ 65985 h 468953"/>
                <a:gd name="connsiteX45" fmla="*/ 112663 w 225338"/>
                <a:gd name="connsiteY45" fmla="*/ 74104 h 468953"/>
                <a:gd name="connsiteX46" fmla="*/ 156307 w 225338"/>
                <a:gd name="connsiteY46" fmla="*/ 65985 h 468953"/>
                <a:gd name="connsiteX47" fmla="*/ 157320 w 225338"/>
                <a:gd name="connsiteY47" fmla="*/ 69031 h 468953"/>
                <a:gd name="connsiteX48" fmla="*/ 167472 w 225338"/>
                <a:gd name="connsiteY48" fmla="*/ 91361 h 468953"/>
                <a:gd name="connsiteX49" fmla="*/ 166458 w 225338"/>
                <a:gd name="connsiteY49" fmla="*/ 94407 h 468953"/>
                <a:gd name="connsiteX50" fmla="*/ 147176 w 225338"/>
                <a:gd name="connsiteY50" fmla="*/ 129932 h 468953"/>
                <a:gd name="connsiteX51" fmla="*/ 113677 w 225338"/>
                <a:gd name="connsiteY51" fmla="*/ 142109 h 468953"/>
                <a:gd name="connsiteX52" fmla="*/ 80178 w 225338"/>
                <a:gd name="connsiteY52" fmla="*/ 129932 h 468953"/>
                <a:gd name="connsiteX53" fmla="*/ 59883 w 225338"/>
                <a:gd name="connsiteY53" fmla="*/ 95420 h 468953"/>
                <a:gd name="connsiteX54" fmla="*/ 136011 w 225338"/>
                <a:gd name="connsiteY54" fmla="*/ 156319 h 468953"/>
                <a:gd name="connsiteX55" fmla="*/ 129919 w 225338"/>
                <a:gd name="connsiteY55" fmla="*/ 169515 h 468953"/>
                <a:gd name="connsiteX56" fmla="*/ 113676 w 225338"/>
                <a:gd name="connsiteY56" fmla="*/ 176621 h 468953"/>
                <a:gd name="connsiteX57" fmla="*/ 97433 w 225338"/>
                <a:gd name="connsiteY57" fmla="*/ 169515 h 468953"/>
                <a:gd name="connsiteX58" fmla="*/ 91341 w 225338"/>
                <a:gd name="connsiteY58" fmla="*/ 156319 h 468953"/>
                <a:gd name="connsiteX59" fmla="*/ 114688 w 225338"/>
                <a:gd name="connsiteY59" fmla="*/ 160378 h 468953"/>
                <a:gd name="connsiteX60" fmla="*/ 136010 w 225338"/>
                <a:gd name="connsiteY60" fmla="*/ 156319 h 468953"/>
                <a:gd name="connsiteX61" fmla="*/ 39586 w 225338"/>
                <a:gd name="connsiteY61" fmla="*/ 319743 h 468953"/>
                <a:gd name="connsiteX62" fmla="*/ 23343 w 225338"/>
                <a:gd name="connsiteY62" fmla="*/ 314671 h 468953"/>
                <a:gd name="connsiteX63" fmla="*/ 18271 w 225338"/>
                <a:gd name="connsiteY63" fmla="*/ 300461 h 468953"/>
                <a:gd name="connsiteX64" fmla="*/ 44659 w 225338"/>
                <a:gd name="connsiteY64" fmla="*/ 300454 h 468953"/>
                <a:gd name="connsiteX65" fmla="*/ 44659 w 225338"/>
                <a:gd name="connsiteY65" fmla="*/ 319736 h 468953"/>
                <a:gd name="connsiteX66" fmla="*/ 39586 w 225338"/>
                <a:gd name="connsiteY66" fmla="*/ 319743 h 468953"/>
                <a:gd name="connsiteX67" fmla="*/ 103532 w 225338"/>
                <a:gd name="connsiteY67" fmla="*/ 448654 h 468953"/>
                <a:gd name="connsiteX68" fmla="*/ 33493 w 225338"/>
                <a:gd name="connsiteY68" fmla="*/ 448654 h 468953"/>
                <a:gd name="connsiteX69" fmla="*/ 29434 w 225338"/>
                <a:gd name="connsiteY69" fmla="*/ 444595 h 468953"/>
                <a:gd name="connsiteX70" fmla="*/ 39585 w 225338"/>
                <a:gd name="connsiteY70" fmla="*/ 435457 h 468953"/>
                <a:gd name="connsiteX71" fmla="*/ 58867 w 225338"/>
                <a:gd name="connsiteY71" fmla="*/ 427339 h 468953"/>
                <a:gd name="connsiteX72" fmla="*/ 103531 w 225338"/>
                <a:gd name="connsiteY72" fmla="*/ 427339 h 468953"/>
                <a:gd name="connsiteX73" fmla="*/ 112663 w 225338"/>
                <a:gd name="connsiteY73" fmla="*/ 328880 h 468953"/>
                <a:gd name="connsiteX74" fmla="*/ 103525 w 225338"/>
                <a:gd name="connsiteY74" fmla="*/ 338018 h 468953"/>
                <a:gd name="connsiteX75" fmla="*/ 103532 w 225338"/>
                <a:gd name="connsiteY75" fmla="*/ 408050 h 468953"/>
                <a:gd name="connsiteX76" fmla="*/ 62927 w 225338"/>
                <a:gd name="connsiteY76" fmla="*/ 408050 h 468953"/>
                <a:gd name="connsiteX77" fmla="*/ 62927 w 225338"/>
                <a:gd name="connsiteY77" fmla="*/ 298428 h 468953"/>
                <a:gd name="connsiteX78" fmla="*/ 162399 w 225338"/>
                <a:gd name="connsiteY78" fmla="*/ 298428 h 468953"/>
                <a:gd name="connsiteX79" fmla="*/ 162405 w 225338"/>
                <a:gd name="connsiteY79" fmla="*/ 408050 h 468953"/>
                <a:gd name="connsiteX80" fmla="*/ 121800 w 225338"/>
                <a:gd name="connsiteY80" fmla="*/ 408050 h 468953"/>
                <a:gd name="connsiteX81" fmla="*/ 121800 w 225338"/>
                <a:gd name="connsiteY81" fmla="*/ 338012 h 468953"/>
                <a:gd name="connsiteX82" fmla="*/ 112663 w 225338"/>
                <a:gd name="connsiteY82" fmla="*/ 328880 h 468953"/>
                <a:gd name="connsiteX83" fmla="*/ 185747 w 225338"/>
                <a:gd name="connsiteY83" fmla="*/ 435457 h 468953"/>
                <a:gd name="connsiteX84" fmla="*/ 195899 w 225338"/>
                <a:gd name="connsiteY84" fmla="*/ 444595 h 468953"/>
                <a:gd name="connsiteX85" fmla="*/ 191839 w 225338"/>
                <a:gd name="connsiteY85" fmla="*/ 448654 h 468953"/>
                <a:gd name="connsiteX86" fmla="*/ 121801 w 225338"/>
                <a:gd name="connsiteY86" fmla="*/ 448654 h 468953"/>
                <a:gd name="connsiteX87" fmla="*/ 121801 w 225338"/>
                <a:gd name="connsiteY87" fmla="*/ 426325 h 468953"/>
                <a:gd name="connsiteX88" fmla="*/ 166464 w 225338"/>
                <a:gd name="connsiteY88" fmla="*/ 426318 h 468953"/>
                <a:gd name="connsiteX89" fmla="*/ 185747 w 225338"/>
                <a:gd name="connsiteY89" fmla="*/ 435456 h 468953"/>
                <a:gd name="connsiteX90" fmla="*/ 171537 w 225338"/>
                <a:gd name="connsiteY90" fmla="*/ 211135 h 468953"/>
                <a:gd name="connsiteX91" fmla="*/ 162399 w 225338"/>
                <a:gd name="connsiteY91" fmla="*/ 220273 h 468953"/>
                <a:gd name="connsiteX92" fmla="*/ 162399 w 225338"/>
                <a:gd name="connsiteY92" fmla="*/ 281173 h 468953"/>
                <a:gd name="connsiteX93" fmla="*/ 62927 w 225338"/>
                <a:gd name="connsiteY93" fmla="*/ 281173 h 468953"/>
                <a:gd name="connsiteX94" fmla="*/ 62927 w 225338"/>
                <a:gd name="connsiteY94" fmla="*/ 220273 h 468953"/>
                <a:gd name="connsiteX95" fmla="*/ 53789 w 225338"/>
                <a:gd name="connsiteY95" fmla="*/ 211135 h 468953"/>
                <a:gd name="connsiteX96" fmla="*/ 44651 w 225338"/>
                <a:gd name="connsiteY96" fmla="*/ 220273 h 468953"/>
                <a:gd name="connsiteX97" fmla="*/ 44651 w 225338"/>
                <a:gd name="connsiteY97" fmla="*/ 282193 h 468953"/>
                <a:gd name="connsiteX98" fmla="*/ 17243 w 225338"/>
                <a:gd name="connsiteY98" fmla="*/ 282193 h 468953"/>
                <a:gd name="connsiteX99" fmla="*/ 17243 w 225338"/>
                <a:gd name="connsiteY99" fmla="*/ 213169 h 468953"/>
                <a:gd name="connsiteX100" fmla="*/ 40591 w 225338"/>
                <a:gd name="connsiteY100" fmla="*/ 168505 h 468953"/>
                <a:gd name="connsiteX101" fmla="*/ 70025 w 225338"/>
                <a:gd name="connsiteY101" fmla="*/ 156328 h 468953"/>
                <a:gd name="connsiteX102" fmla="*/ 82202 w 225338"/>
                <a:gd name="connsiteY102" fmla="*/ 182723 h 468953"/>
                <a:gd name="connsiteX103" fmla="*/ 111636 w 225338"/>
                <a:gd name="connsiteY103" fmla="*/ 194900 h 468953"/>
                <a:gd name="connsiteX104" fmla="*/ 141069 w 225338"/>
                <a:gd name="connsiteY104" fmla="*/ 182723 h 468953"/>
                <a:gd name="connsiteX105" fmla="*/ 153247 w 225338"/>
                <a:gd name="connsiteY105" fmla="*/ 156328 h 468953"/>
                <a:gd name="connsiteX106" fmla="*/ 182680 w 225338"/>
                <a:gd name="connsiteY106" fmla="*/ 168505 h 468953"/>
                <a:gd name="connsiteX107" fmla="*/ 206028 w 225338"/>
                <a:gd name="connsiteY107" fmla="*/ 212149 h 468953"/>
                <a:gd name="connsiteX108" fmla="*/ 206028 w 225338"/>
                <a:gd name="connsiteY108" fmla="*/ 281173 h 468953"/>
                <a:gd name="connsiteX109" fmla="*/ 178620 w 225338"/>
                <a:gd name="connsiteY109" fmla="*/ 281173 h 468953"/>
                <a:gd name="connsiteX110" fmla="*/ 178620 w 225338"/>
                <a:gd name="connsiteY110" fmla="*/ 219254 h 468953"/>
                <a:gd name="connsiteX111" fmla="*/ 171534 w 225338"/>
                <a:gd name="connsiteY111" fmla="*/ 211135 h 46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25338" h="468953">
                  <a:moveTo>
                    <a:pt x="187781" y="338015"/>
                  </a:moveTo>
                  <a:cubicBezTo>
                    <a:pt x="195899" y="337002"/>
                    <a:pt x="204024" y="334969"/>
                    <a:pt x="211128" y="330910"/>
                  </a:cubicBezTo>
                  <a:cubicBezTo>
                    <a:pt x="219246" y="325838"/>
                    <a:pt x="224325" y="318733"/>
                    <a:pt x="225338" y="308581"/>
                  </a:cubicBezTo>
                  <a:lnTo>
                    <a:pt x="225338" y="302489"/>
                  </a:lnTo>
                  <a:lnTo>
                    <a:pt x="225338" y="213168"/>
                  </a:lnTo>
                  <a:cubicBezTo>
                    <a:pt x="225338" y="186774"/>
                    <a:pt x="214174" y="167492"/>
                    <a:pt x="193872" y="153281"/>
                  </a:cubicBezTo>
                  <a:cubicBezTo>
                    <a:pt x="184734" y="147189"/>
                    <a:pt x="174590" y="142117"/>
                    <a:pt x="162405" y="139071"/>
                  </a:cubicBezTo>
                  <a:cubicBezTo>
                    <a:pt x="172557" y="128920"/>
                    <a:pt x="179661" y="114709"/>
                    <a:pt x="183720" y="98466"/>
                  </a:cubicBezTo>
                  <a:cubicBezTo>
                    <a:pt x="185753" y="90348"/>
                    <a:pt x="186766" y="82223"/>
                    <a:pt x="186766" y="74104"/>
                  </a:cubicBezTo>
                  <a:cubicBezTo>
                    <a:pt x="186766" y="56848"/>
                    <a:pt x="182707" y="41625"/>
                    <a:pt x="173569" y="28427"/>
                  </a:cubicBezTo>
                  <a:cubicBezTo>
                    <a:pt x="164431" y="15230"/>
                    <a:pt x="151240" y="6098"/>
                    <a:pt x="133984" y="2033"/>
                  </a:cubicBezTo>
                  <a:cubicBezTo>
                    <a:pt x="127892" y="0"/>
                    <a:pt x="120787" y="0"/>
                    <a:pt x="112669" y="0"/>
                  </a:cubicBezTo>
                  <a:cubicBezTo>
                    <a:pt x="105564" y="0"/>
                    <a:pt x="98459" y="1013"/>
                    <a:pt x="91354" y="2033"/>
                  </a:cubicBezTo>
                  <a:cubicBezTo>
                    <a:pt x="74098" y="6092"/>
                    <a:pt x="60901" y="15230"/>
                    <a:pt x="51769" y="28427"/>
                  </a:cubicBezTo>
                  <a:cubicBezTo>
                    <a:pt x="42631" y="40605"/>
                    <a:pt x="38572" y="56848"/>
                    <a:pt x="38572" y="74104"/>
                  </a:cubicBezTo>
                  <a:cubicBezTo>
                    <a:pt x="38572" y="82222"/>
                    <a:pt x="39585" y="90347"/>
                    <a:pt x="41618" y="98466"/>
                  </a:cubicBezTo>
                  <a:cubicBezTo>
                    <a:pt x="45677" y="115722"/>
                    <a:pt x="52782" y="128919"/>
                    <a:pt x="62933" y="139071"/>
                  </a:cubicBezTo>
                  <a:cubicBezTo>
                    <a:pt x="50755" y="142117"/>
                    <a:pt x="40603" y="147189"/>
                    <a:pt x="31466" y="153281"/>
                  </a:cubicBezTo>
                  <a:cubicBezTo>
                    <a:pt x="11165" y="167491"/>
                    <a:pt x="0" y="187793"/>
                    <a:pt x="0" y="213168"/>
                  </a:cubicBezTo>
                  <a:lnTo>
                    <a:pt x="0" y="302489"/>
                  </a:lnTo>
                  <a:lnTo>
                    <a:pt x="0" y="308581"/>
                  </a:lnTo>
                  <a:cubicBezTo>
                    <a:pt x="1013" y="318732"/>
                    <a:pt x="6092" y="325837"/>
                    <a:pt x="14210" y="330910"/>
                  </a:cubicBezTo>
                  <a:cubicBezTo>
                    <a:pt x="21315" y="334969"/>
                    <a:pt x="29434" y="337002"/>
                    <a:pt x="37558" y="338015"/>
                  </a:cubicBezTo>
                  <a:cubicBezTo>
                    <a:pt x="40603" y="338015"/>
                    <a:pt x="42630" y="338015"/>
                    <a:pt x="44663" y="339029"/>
                  </a:cubicBezTo>
                  <a:lnTo>
                    <a:pt x="44663" y="413126"/>
                  </a:lnTo>
                  <a:cubicBezTo>
                    <a:pt x="39590" y="415159"/>
                    <a:pt x="34512" y="418198"/>
                    <a:pt x="29439" y="421244"/>
                  </a:cubicBezTo>
                  <a:cubicBezTo>
                    <a:pt x="21321" y="426317"/>
                    <a:pt x="15229" y="433422"/>
                    <a:pt x="11170" y="441546"/>
                  </a:cubicBezTo>
                  <a:cubicBezTo>
                    <a:pt x="5078" y="455756"/>
                    <a:pt x="8124" y="462861"/>
                    <a:pt x="17262" y="466921"/>
                  </a:cubicBezTo>
                  <a:cubicBezTo>
                    <a:pt x="22335" y="468954"/>
                    <a:pt x="27413" y="468954"/>
                    <a:pt x="33505" y="468954"/>
                  </a:cubicBezTo>
                  <a:lnTo>
                    <a:pt x="190837" y="468954"/>
                  </a:lnTo>
                  <a:cubicBezTo>
                    <a:pt x="196929" y="468954"/>
                    <a:pt x="203014" y="468954"/>
                    <a:pt x="207080" y="466921"/>
                  </a:cubicBezTo>
                  <a:cubicBezTo>
                    <a:pt x="216218" y="462862"/>
                    <a:pt x="219257" y="455757"/>
                    <a:pt x="213172" y="441546"/>
                  </a:cubicBezTo>
                  <a:cubicBezTo>
                    <a:pt x="210126" y="433428"/>
                    <a:pt x="203021" y="426323"/>
                    <a:pt x="194903" y="421244"/>
                  </a:cubicBezTo>
                  <a:cubicBezTo>
                    <a:pt x="189830" y="418198"/>
                    <a:pt x="184752" y="415152"/>
                    <a:pt x="179679" y="413126"/>
                  </a:cubicBezTo>
                  <a:lnTo>
                    <a:pt x="179679" y="339029"/>
                  </a:lnTo>
                  <a:cubicBezTo>
                    <a:pt x="182700" y="338015"/>
                    <a:pt x="185746" y="338015"/>
                    <a:pt x="187779" y="338015"/>
                  </a:cubicBezTo>
                  <a:close/>
                  <a:moveTo>
                    <a:pt x="207063" y="300458"/>
                  </a:moveTo>
                  <a:lnTo>
                    <a:pt x="207063" y="306550"/>
                  </a:lnTo>
                  <a:cubicBezTo>
                    <a:pt x="207063" y="310609"/>
                    <a:pt x="205030" y="312642"/>
                    <a:pt x="200971" y="314668"/>
                  </a:cubicBezTo>
                  <a:cubicBezTo>
                    <a:pt x="196912" y="317714"/>
                    <a:pt x="190820" y="318727"/>
                    <a:pt x="184728" y="319741"/>
                  </a:cubicBezTo>
                  <a:lnTo>
                    <a:pt x="179655" y="319741"/>
                  </a:lnTo>
                  <a:lnTo>
                    <a:pt x="179655" y="300458"/>
                  </a:lnTo>
                  <a:close/>
                  <a:moveTo>
                    <a:pt x="59881" y="95418"/>
                  </a:moveTo>
                  <a:cubicBezTo>
                    <a:pt x="63940" y="91359"/>
                    <a:pt x="66986" y="83241"/>
                    <a:pt x="69019" y="74104"/>
                  </a:cubicBezTo>
                  <a:cubicBezTo>
                    <a:pt x="70032" y="71058"/>
                    <a:pt x="70032" y="69031"/>
                    <a:pt x="70032" y="65985"/>
                  </a:cubicBezTo>
                  <a:cubicBezTo>
                    <a:pt x="81197" y="71058"/>
                    <a:pt x="96427" y="74104"/>
                    <a:pt x="112663" y="74104"/>
                  </a:cubicBezTo>
                  <a:cubicBezTo>
                    <a:pt x="129919" y="74104"/>
                    <a:pt x="145143" y="71058"/>
                    <a:pt x="156307" y="65985"/>
                  </a:cubicBezTo>
                  <a:cubicBezTo>
                    <a:pt x="156307" y="66999"/>
                    <a:pt x="156307" y="68018"/>
                    <a:pt x="157320" y="69031"/>
                  </a:cubicBezTo>
                  <a:cubicBezTo>
                    <a:pt x="159353" y="79182"/>
                    <a:pt x="163412" y="87300"/>
                    <a:pt x="167472" y="91361"/>
                  </a:cubicBezTo>
                  <a:cubicBezTo>
                    <a:pt x="167472" y="92374"/>
                    <a:pt x="167472" y="93393"/>
                    <a:pt x="166458" y="94407"/>
                  </a:cubicBezTo>
                  <a:cubicBezTo>
                    <a:pt x="162399" y="109630"/>
                    <a:pt x="156307" y="121814"/>
                    <a:pt x="147176" y="129932"/>
                  </a:cubicBezTo>
                  <a:cubicBezTo>
                    <a:pt x="138038" y="138050"/>
                    <a:pt x="126875" y="142109"/>
                    <a:pt x="113677" y="142109"/>
                  </a:cubicBezTo>
                  <a:cubicBezTo>
                    <a:pt x="100480" y="142109"/>
                    <a:pt x="89315" y="138050"/>
                    <a:pt x="80178" y="129932"/>
                  </a:cubicBezTo>
                  <a:cubicBezTo>
                    <a:pt x="70034" y="121813"/>
                    <a:pt x="62929" y="109630"/>
                    <a:pt x="59883" y="95420"/>
                  </a:cubicBezTo>
                  <a:close/>
                  <a:moveTo>
                    <a:pt x="136011" y="156319"/>
                  </a:moveTo>
                  <a:cubicBezTo>
                    <a:pt x="134998" y="161391"/>
                    <a:pt x="132965" y="166470"/>
                    <a:pt x="129919" y="169515"/>
                  </a:cubicBezTo>
                  <a:cubicBezTo>
                    <a:pt x="125860" y="173575"/>
                    <a:pt x="119768" y="176621"/>
                    <a:pt x="113676" y="176621"/>
                  </a:cubicBezTo>
                  <a:cubicBezTo>
                    <a:pt x="107584" y="176621"/>
                    <a:pt x="101499" y="173575"/>
                    <a:pt x="97433" y="169515"/>
                  </a:cubicBezTo>
                  <a:cubicBezTo>
                    <a:pt x="94387" y="166469"/>
                    <a:pt x="91341" y="161397"/>
                    <a:pt x="91341" y="156319"/>
                  </a:cubicBezTo>
                  <a:cubicBezTo>
                    <a:pt x="98446" y="158351"/>
                    <a:pt x="106565" y="160378"/>
                    <a:pt x="114688" y="160378"/>
                  </a:cubicBezTo>
                  <a:cubicBezTo>
                    <a:pt x="120787" y="159364"/>
                    <a:pt x="128905" y="158351"/>
                    <a:pt x="136010" y="156319"/>
                  </a:cubicBezTo>
                  <a:close/>
                  <a:moveTo>
                    <a:pt x="39586" y="319743"/>
                  </a:moveTo>
                  <a:cubicBezTo>
                    <a:pt x="33494" y="318730"/>
                    <a:pt x="27408" y="317710"/>
                    <a:pt x="23343" y="314671"/>
                  </a:cubicBezTo>
                  <a:cubicBezTo>
                    <a:pt x="17251" y="310612"/>
                    <a:pt x="17251" y="307566"/>
                    <a:pt x="18271" y="300461"/>
                  </a:cubicBezTo>
                  <a:lnTo>
                    <a:pt x="44659" y="300454"/>
                  </a:lnTo>
                  <a:lnTo>
                    <a:pt x="44659" y="319736"/>
                  </a:lnTo>
                  <a:cubicBezTo>
                    <a:pt x="42632" y="319743"/>
                    <a:pt x="40599" y="319743"/>
                    <a:pt x="39586" y="319743"/>
                  </a:cubicBezTo>
                  <a:close/>
                  <a:moveTo>
                    <a:pt x="103532" y="448654"/>
                  </a:moveTo>
                  <a:cubicBezTo>
                    <a:pt x="80184" y="448654"/>
                    <a:pt x="56842" y="447641"/>
                    <a:pt x="33493" y="448654"/>
                  </a:cubicBezTo>
                  <a:cubicBezTo>
                    <a:pt x="29434" y="448654"/>
                    <a:pt x="27401" y="447641"/>
                    <a:pt x="29434" y="444595"/>
                  </a:cubicBezTo>
                  <a:cubicBezTo>
                    <a:pt x="31467" y="440536"/>
                    <a:pt x="35526" y="437490"/>
                    <a:pt x="39585" y="435457"/>
                  </a:cubicBezTo>
                  <a:cubicBezTo>
                    <a:pt x="45677" y="431398"/>
                    <a:pt x="52782" y="428352"/>
                    <a:pt x="58867" y="427339"/>
                  </a:cubicBezTo>
                  <a:lnTo>
                    <a:pt x="103531" y="427339"/>
                  </a:lnTo>
                  <a:close/>
                  <a:moveTo>
                    <a:pt x="112663" y="328880"/>
                  </a:moveTo>
                  <a:cubicBezTo>
                    <a:pt x="107591" y="328880"/>
                    <a:pt x="103525" y="332939"/>
                    <a:pt x="103525" y="338018"/>
                  </a:cubicBezTo>
                  <a:lnTo>
                    <a:pt x="103532" y="408050"/>
                  </a:lnTo>
                  <a:lnTo>
                    <a:pt x="62927" y="408050"/>
                  </a:lnTo>
                  <a:lnTo>
                    <a:pt x="62927" y="298428"/>
                  </a:lnTo>
                  <a:lnTo>
                    <a:pt x="162399" y="298428"/>
                  </a:lnTo>
                  <a:lnTo>
                    <a:pt x="162405" y="408050"/>
                  </a:lnTo>
                  <a:lnTo>
                    <a:pt x="121800" y="408050"/>
                  </a:lnTo>
                  <a:lnTo>
                    <a:pt x="121800" y="338012"/>
                  </a:lnTo>
                  <a:cubicBezTo>
                    <a:pt x="121800" y="332939"/>
                    <a:pt x="117741" y="328880"/>
                    <a:pt x="112663" y="328880"/>
                  </a:cubicBezTo>
                  <a:close/>
                  <a:moveTo>
                    <a:pt x="185747" y="435457"/>
                  </a:moveTo>
                  <a:cubicBezTo>
                    <a:pt x="189807" y="438503"/>
                    <a:pt x="193866" y="441549"/>
                    <a:pt x="195899" y="444595"/>
                  </a:cubicBezTo>
                  <a:cubicBezTo>
                    <a:pt x="197931" y="447641"/>
                    <a:pt x="196912" y="448654"/>
                    <a:pt x="191839" y="448654"/>
                  </a:cubicBezTo>
                  <a:cubicBezTo>
                    <a:pt x="168492" y="447641"/>
                    <a:pt x="145150" y="448654"/>
                    <a:pt x="121801" y="448654"/>
                  </a:cubicBezTo>
                  <a:lnTo>
                    <a:pt x="121801" y="426325"/>
                  </a:lnTo>
                  <a:lnTo>
                    <a:pt x="166464" y="426318"/>
                  </a:lnTo>
                  <a:cubicBezTo>
                    <a:pt x="172556" y="428351"/>
                    <a:pt x="179661" y="431397"/>
                    <a:pt x="185747" y="435456"/>
                  </a:cubicBezTo>
                  <a:close/>
                  <a:moveTo>
                    <a:pt x="171537" y="211135"/>
                  </a:moveTo>
                  <a:cubicBezTo>
                    <a:pt x="166465" y="211135"/>
                    <a:pt x="162399" y="215195"/>
                    <a:pt x="162399" y="220273"/>
                  </a:cubicBezTo>
                  <a:lnTo>
                    <a:pt x="162399" y="281173"/>
                  </a:lnTo>
                  <a:lnTo>
                    <a:pt x="62927" y="281173"/>
                  </a:lnTo>
                  <a:lnTo>
                    <a:pt x="62927" y="220273"/>
                  </a:lnTo>
                  <a:cubicBezTo>
                    <a:pt x="62927" y="215201"/>
                    <a:pt x="58868" y="211135"/>
                    <a:pt x="53789" y="211135"/>
                  </a:cubicBezTo>
                  <a:cubicBezTo>
                    <a:pt x="48717" y="211135"/>
                    <a:pt x="44651" y="215195"/>
                    <a:pt x="44651" y="220273"/>
                  </a:cubicBezTo>
                  <a:lnTo>
                    <a:pt x="44651" y="282193"/>
                  </a:lnTo>
                  <a:lnTo>
                    <a:pt x="17243" y="282193"/>
                  </a:lnTo>
                  <a:lnTo>
                    <a:pt x="17243" y="213169"/>
                  </a:lnTo>
                  <a:cubicBezTo>
                    <a:pt x="17243" y="193887"/>
                    <a:pt x="25362" y="178657"/>
                    <a:pt x="40591" y="168505"/>
                  </a:cubicBezTo>
                  <a:cubicBezTo>
                    <a:pt x="48709" y="163433"/>
                    <a:pt x="58860" y="158354"/>
                    <a:pt x="70025" y="156328"/>
                  </a:cubicBezTo>
                  <a:cubicBezTo>
                    <a:pt x="71038" y="166479"/>
                    <a:pt x="75097" y="175610"/>
                    <a:pt x="82202" y="182723"/>
                  </a:cubicBezTo>
                  <a:cubicBezTo>
                    <a:pt x="89307" y="189828"/>
                    <a:pt x="100471" y="194900"/>
                    <a:pt x="111636" y="194900"/>
                  </a:cubicBezTo>
                  <a:cubicBezTo>
                    <a:pt x="122800" y="194900"/>
                    <a:pt x="133965" y="189828"/>
                    <a:pt x="141069" y="182723"/>
                  </a:cubicBezTo>
                  <a:cubicBezTo>
                    <a:pt x="148175" y="175617"/>
                    <a:pt x="152234" y="166480"/>
                    <a:pt x="153247" y="156328"/>
                  </a:cubicBezTo>
                  <a:cubicBezTo>
                    <a:pt x="164411" y="159374"/>
                    <a:pt x="174561" y="163433"/>
                    <a:pt x="182680" y="168505"/>
                  </a:cubicBezTo>
                  <a:cubicBezTo>
                    <a:pt x="197904" y="178657"/>
                    <a:pt x="206028" y="192867"/>
                    <a:pt x="206028" y="212149"/>
                  </a:cubicBezTo>
                  <a:lnTo>
                    <a:pt x="206028" y="281173"/>
                  </a:lnTo>
                  <a:lnTo>
                    <a:pt x="178620" y="281173"/>
                  </a:lnTo>
                  <a:lnTo>
                    <a:pt x="178620" y="219254"/>
                  </a:lnTo>
                  <a:cubicBezTo>
                    <a:pt x="180672" y="215195"/>
                    <a:pt x="176613" y="211135"/>
                    <a:pt x="171534" y="211135"/>
                  </a:cubicBezTo>
                  <a:close/>
                </a:path>
              </a:pathLst>
            </a:custGeom>
            <a:grpFill/>
            <a:ln w="16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xmlns="" id="{187377E0-BBDA-A3BC-BBC8-F0D11080EDF4}"/>
                </a:ext>
              </a:extLst>
            </p:cNvPr>
            <p:cNvSpPr/>
            <p:nvPr/>
          </p:nvSpPr>
          <p:spPr>
            <a:xfrm>
              <a:off x="771042" y="492396"/>
              <a:ext cx="18269" cy="18269"/>
            </a:xfrm>
            <a:custGeom>
              <a:avLst/>
              <a:gdLst>
                <a:gd name="connsiteX0" fmla="*/ 18270 w 18269"/>
                <a:gd name="connsiteY0" fmla="*/ 9138 h 18269"/>
                <a:gd name="connsiteX1" fmla="*/ 9132 w 18269"/>
                <a:gd name="connsiteY1" fmla="*/ 18270 h 18269"/>
                <a:gd name="connsiteX2" fmla="*/ 0 w 18269"/>
                <a:gd name="connsiteY2" fmla="*/ 9138 h 18269"/>
                <a:gd name="connsiteX3" fmla="*/ 9132 w 18269"/>
                <a:gd name="connsiteY3" fmla="*/ 0 h 18269"/>
                <a:gd name="connsiteX4" fmla="*/ 18270 w 18269"/>
                <a:gd name="connsiteY4" fmla="*/ 9138 h 1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69" h="18269">
                  <a:moveTo>
                    <a:pt x="18270" y="9138"/>
                  </a:moveTo>
                  <a:cubicBezTo>
                    <a:pt x="18270" y="14185"/>
                    <a:pt x="14179" y="18270"/>
                    <a:pt x="9132" y="18270"/>
                  </a:cubicBezTo>
                  <a:cubicBezTo>
                    <a:pt x="4085" y="18270"/>
                    <a:pt x="0" y="14185"/>
                    <a:pt x="0" y="9138"/>
                  </a:cubicBezTo>
                  <a:cubicBezTo>
                    <a:pt x="0" y="4091"/>
                    <a:pt x="4085" y="0"/>
                    <a:pt x="9132" y="0"/>
                  </a:cubicBezTo>
                  <a:cubicBezTo>
                    <a:pt x="14179" y="0"/>
                    <a:pt x="18270" y="4091"/>
                    <a:pt x="18270" y="9138"/>
                  </a:cubicBezTo>
                </a:path>
              </a:pathLst>
            </a:custGeom>
            <a:grpFill/>
            <a:ln w="16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xmlns="" id="{BC7AE6F7-6611-28F5-7561-3B48A2E5B9FA}"/>
                </a:ext>
              </a:extLst>
            </p:cNvPr>
            <p:cNvSpPr/>
            <p:nvPr/>
          </p:nvSpPr>
          <p:spPr>
            <a:xfrm>
              <a:off x="815691" y="492396"/>
              <a:ext cx="18269" cy="18269"/>
            </a:xfrm>
            <a:custGeom>
              <a:avLst/>
              <a:gdLst>
                <a:gd name="connsiteX0" fmla="*/ 18270 w 18269"/>
                <a:gd name="connsiteY0" fmla="*/ 9138 h 18269"/>
                <a:gd name="connsiteX1" fmla="*/ 9138 w 18269"/>
                <a:gd name="connsiteY1" fmla="*/ 18270 h 18269"/>
                <a:gd name="connsiteX2" fmla="*/ 0 w 18269"/>
                <a:gd name="connsiteY2" fmla="*/ 9138 h 18269"/>
                <a:gd name="connsiteX3" fmla="*/ 9138 w 18269"/>
                <a:gd name="connsiteY3" fmla="*/ 0 h 18269"/>
                <a:gd name="connsiteX4" fmla="*/ 18270 w 18269"/>
                <a:gd name="connsiteY4" fmla="*/ 9138 h 1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69" h="18269">
                  <a:moveTo>
                    <a:pt x="18270" y="9138"/>
                  </a:moveTo>
                  <a:cubicBezTo>
                    <a:pt x="18270" y="14185"/>
                    <a:pt x="14185" y="18270"/>
                    <a:pt x="9138" y="18270"/>
                  </a:cubicBezTo>
                  <a:cubicBezTo>
                    <a:pt x="4091" y="18270"/>
                    <a:pt x="0" y="14185"/>
                    <a:pt x="0" y="9138"/>
                  </a:cubicBezTo>
                  <a:cubicBezTo>
                    <a:pt x="0" y="4091"/>
                    <a:pt x="4091" y="0"/>
                    <a:pt x="9138" y="0"/>
                  </a:cubicBezTo>
                  <a:cubicBezTo>
                    <a:pt x="14185" y="0"/>
                    <a:pt x="18270" y="4091"/>
                    <a:pt x="18270" y="9138"/>
                  </a:cubicBezTo>
                </a:path>
              </a:pathLst>
            </a:custGeom>
            <a:grpFill/>
            <a:ln w="16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3387" name="Graphic 3225">
            <a:extLst>
              <a:ext uri="{FF2B5EF4-FFF2-40B4-BE49-F238E27FC236}">
                <a16:creationId xmlns:a16="http://schemas.microsoft.com/office/drawing/2014/main" xmlns="" id="{995C1CD5-1CD7-3719-9D5F-7E81C6921128}"/>
              </a:ext>
            </a:extLst>
          </p:cNvPr>
          <p:cNvGrpSpPr/>
          <p:nvPr/>
        </p:nvGrpSpPr>
        <p:grpSpPr>
          <a:xfrm>
            <a:off x="2013275" y="6575769"/>
            <a:ext cx="3033643" cy="63295"/>
            <a:chOff x="1227721" y="5898748"/>
            <a:chExt cx="3033643" cy="63295"/>
          </a:xfrm>
        </p:grpSpPr>
        <p:grpSp>
          <p:nvGrpSpPr>
            <p:cNvPr id="3388" name="Graphic 3225">
              <a:extLst>
                <a:ext uri="{FF2B5EF4-FFF2-40B4-BE49-F238E27FC236}">
                  <a16:creationId xmlns:a16="http://schemas.microsoft.com/office/drawing/2014/main" xmlns="" id="{1282E651-543C-57C6-C342-ACFE68A26AE3}"/>
                </a:ext>
              </a:extLst>
            </p:cNvPr>
            <p:cNvGrpSpPr/>
            <p:nvPr/>
          </p:nvGrpSpPr>
          <p:grpSpPr>
            <a:xfrm>
              <a:off x="1426825" y="5898748"/>
              <a:ext cx="2755802" cy="45210"/>
              <a:chOff x="1426825" y="5898748"/>
              <a:chExt cx="2755802" cy="45210"/>
            </a:xfrm>
          </p:grpSpPr>
          <p:sp>
            <p:nvSpPr>
              <p:cNvPr id="3389" name="Freeform 3388">
                <a:extLst>
                  <a:ext uri="{FF2B5EF4-FFF2-40B4-BE49-F238E27FC236}">
                    <a16:creationId xmlns:a16="http://schemas.microsoft.com/office/drawing/2014/main" xmlns="" id="{E566E71E-B60E-9F30-5C09-9E0614C9E728}"/>
                  </a:ext>
                </a:extLst>
              </p:cNvPr>
              <p:cNvSpPr/>
              <p:nvPr/>
            </p:nvSpPr>
            <p:spPr>
              <a:xfrm>
                <a:off x="1426825" y="5898748"/>
                <a:ext cx="9042" cy="45210"/>
              </a:xfrm>
              <a:custGeom>
                <a:avLst/>
                <a:gdLst>
                  <a:gd name="connsiteX0" fmla="*/ 144 w 9042"/>
                  <a:gd name="connsiteY0" fmla="*/ 448 h 45210"/>
                  <a:gd name="connsiteX1" fmla="*/ 144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144" y="448"/>
                    </a:moveTo>
                    <a:lnTo>
                      <a:pt x="144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  <p:sp>
            <p:nvSpPr>
              <p:cNvPr id="3390" name="Freeform 3389">
                <a:extLst>
                  <a:ext uri="{FF2B5EF4-FFF2-40B4-BE49-F238E27FC236}">
                    <a16:creationId xmlns:a16="http://schemas.microsoft.com/office/drawing/2014/main" xmlns="" id="{0B9FAE09-D289-E892-0C97-B924C03E32D0}"/>
                  </a:ext>
                </a:extLst>
              </p:cNvPr>
              <p:cNvSpPr/>
              <p:nvPr/>
            </p:nvSpPr>
            <p:spPr>
              <a:xfrm>
                <a:off x="1623668" y="5898748"/>
                <a:ext cx="9042" cy="45210"/>
              </a:xfrm>
              <a:custGeom>
                <a:avLst/>
                <a:gdLst>
                  <a:gd name="connsiteX0" fmla="*/ 166 w 9042"/>
                  <a:gd name="connsiteY0" fmla="*/ 448 h 45210"/>
                  <a:gd name="connsiteX1" fmla="*/ 166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166" y="448"/>
                    </a:moveTo>
                    <a:lnTo>
                      <a:pt x="166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  <p:sp>
            <p:nvSpPr>
              <p:cNvPr id="3391" name="Freeform 3390">
                <a:extLst>
                  <a:ext uri="{FF2B5EF4-FFF2-40B4-BE49-F238E27FC236}">
                    <a16:creationId xmlns:a16="http://schemas.microsoft.com/office/drawing/2014/main" xmlns="" id="{100C4E6B-0163-2B1D-39EA-18FBF75AB24C}"/>
                  </a:ext>
                </a:extLst>
              </p:cNvPr>
              <p:cNvSpPr/>
              <p:nvPr/>
            </p:nvSpPr>
            <p:spPr>
              <a:xfrm>
                <a:off x="1820511" y="5898748"/>
                <a:ext cx="9042" cy="45210"/>
              </a:xfrm>
              <a:custGeom>
                <a:avLst/>
                <a:gdLst>
                  <a:gd name="connsiteX0" fmla="*/ 187 w 9042"/>
                  <a:gd name="connsiteY0" fmla="*/ 448 h 45210"/>
                  <a:gd name="connsiteX1" fmla="*/ 187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187" y="448"/>
                    </a:moveTo>
                    <a:lnTo>
                      <a:pt x="187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  <p:sp>
            <p:nvSpPr>
              <p:cNvPr id="3392" name="Freeform 3391">
                <a:extLst>
                  <a:ext uri="{FF2B5EF4-FFF2-40B4-BE49-F238E27FC236}">
                    <a16:creationId xmlns:a16="http://schemas.microsoft.com/office/drawing/2014/main" xmlns="" id="{DC7414C6-848E-BBFC-15ED-36B021BB137F}"/>
                  </a:ext>
                </a:extLst>
              </p:cNvPr>
              <p:cNvSpPr/>
              <p:nvPr/>
            </p:nvSpPr>
            <p:spPr>
              <a:xfrm>
                <a:off x="2214197" y="5898748"/>
                <a:ext cx="9042" cy="45210"/>
              </a:xfrm>
              <a:custGeom>
                <a:avLst/>
                <a:gdLst>
                  <a:gd name="connsiteX0" fmla="*/ 231 w 9042"/>
                  <a:gd name="connsiteY0" fmla="*/ 448 h 45210"/>
                  <a:gd name="connsiteX1" fmla="*/ 231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231" y="448"/>
                    </a:moveTo>
                    <a:lnTo>
                      <a:pt x="231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  <p:sp>
            <p:nvSpPr>
              <p:cNvPr id="3393" name="Freeform 3392">
                <a:extLst>
                  <a:ext uri="{FF2B5EF4-FFF2-40B4-BE49-F238E27FC236}">
                    <a16:creationId xmlns:a16="http://schemas.microsoft.com/office/drawing/2014/main" xmlns="" id="{478CD581-5A91-DC1A-4507-A5EA0376F200}"/>
                  </a:ext>
                </a:extLst>
              </p:cNvPr>
              <p:cNvSpPr/>
              <p:nvPr/>
            </p:nvSpPr>
            <p:spPr>
              <a:xfrm>
                <a:off x="2411040" y="5898748"/>
                <a:ext cx="9042" cy="45210"/>
              </a:xfrm>
              <a:custGeom>
                <a:avLst/>
                <a:gdLst>
                  <a:gd name="connsiteX0" fmla="*/ 253 w 9042"/>
                  <a:gd name="connsiteY0" fmla="*/ 448 h 45210"/>
                  <a:gd name="connsiteX1" fmla="*/ 253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253" y="448"/>
                    </a:moveTo>
                    <a:lnTo>
                      <a:pt x="253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  <p:sp>
            <p:nvSpPr>
              <p:cNvPr id="3394" name="Freeform 3393">
                <a:extLst>
                  <a:ext uri="{FF2B5EF4-FFF2-40B4-BE49-F238E27FC236}">
                    <a16:creationId xmlns:a16="http://schemas.microsoft.com/office/drawing/2014/main" xmlns="" id="{25D1EA4F-6506-8461-6B7E-49565EA01913}"/>
                  </a:ext>
                </a:extLst>
              </p:cNvPr>
              <p:cNvSpPr/>
              <p:nvPr/>
            </p:nvSpPr>
            <p:spPr>
              <a:xfrm>
                <a:off x="2607883" y="5898748"/>
                <a:ext cx="9042" cy="45210"/>
              </a:xfrm>
              <a:custGeom>
                <a:avLst/>
                <a:gdLst>
                  <a:gd name="connsiteX0" fmla="*/ 274 w 9042"/>
                  <a:gd name="connsiteY0" fmla="*/ 448 h 45210"/>
                  <a:gd name="connsiteX1" fmla="*/ 274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274" y="448"/>
                    </a:moveTo>
                    <a:lnTo>
                      <a:pt x="274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  <p:sp>
            <p:nvSpPr>
              <p:cNvPr id="3395" name="Freeform 3394">
                <a:extLst>
                  <a:ext uri="{FF2B5EF4-FFF2-40B4-BE49-F238E27FC236}">
                    <a16:creationId xmlns:a16="http://schemas.microsoft.com/office/drawing/2014/main" xmlns="" id="{28F660F0-B2B9-18E7-E01D-DD191FF713AF}"/>
                  </a:ext>
                </a:extLst>
              </p:cNvPr>
              <p:cNvSpPr/>
              <p:nvPr/>
            </p:nvSpPr>
            <p:spPr>
              <a:xfrm>
                <a:off x="3001569" y="5898748"/>
                <a:ext cx="9042" cy="45210"/>
              </a:xfrm>
              <a:custGeom>
                <a:avLst/>
                <a:gdLst>
                  <a:gd name="connsiteX0" fmla="*/ 318 w 9042"/>
                  <a:gd name="connsiteY0" fmla="*/ 448 h 45210"/>
                  <a:gd name="connsiteX1" fmla="*/ 318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318" y="448"/>
                    </a:moveTo>
                    <a:lnTo>
                      <a:pt x="318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  <p:sp>
            <p:nvSpPr>
              <p:cNvPr id="3396" name="Freeform 3395">
                <a:extLst>
                  <a:ext uri="{FF2B5EF4-FFF2-40B4-BE49-F238E27FC236}">
                    <a16:creationId xmlns:a16="http://schemas.microsoft.com/office/drawing/2014/main" xmlns="" id="{A355A84B-8E47-F9D8-7C71-E005667FB67A}"/>
                  </a:ext>
                </a:extLst>
              </p:cNvPr>
              <p:cNvSpPr/>
              <p:nvPr/>
            </p:nvSpPr>
            <p:spPr>
              <a:xfrm>
                <a:off x="3198412" y="5898748"/>
                <a:ext cx="9042" cy="45210"/>
              </a:xfrm>
              <a:custGeom>
                <a:avLst/>
                <a:gdLst>
                  <a:gd name="connsiteX0" fmla="*/ 340 w 9042"/>
                  <a:gd name="connsiteY0" fmla="*/ 448 h 45210"/>
                  <a:gd name="connsiteX1" fmla="*/ 340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340" y="448"/>
                    </a:moveTo>
                    <a:lnTo>
                      <a:pt x="340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  <p:sp>
            <p:nvSpPr>
              <p:cNvPr id="3397" name="Freeform 3396">
                <a:extLst>
                  <a:ext uri="{FF2B5EF4-FFF2-40B4-BE49-F238E27FC236}">
                    <a16:creationId xmlns:a16="http://schemas.microsoft.com/office/drawing/2014/main" xmlns="" id="{B2CC533F-3896-DFDC-66F4-C5906AE25E97}"/>
                  </a:ext>
                </a:extLst>
              </p:cNvPr>
              <p:cNvSpPr/>
              <p:nvPr/>
            </p:nvSpPr>
            <p:spPr>
              <a:xfrm>
                <a:off x="3395255" y="5898748"/>
                <a:ext cx="9042" cy="45210"/>
              </a:xfrm>
              <a:custGeom>
                <a:avLst/>
                <a:gdLst>
                  <a:gd name="connsiteX0" fmla="*/ 361 w 9042"/>
                  <a:gd name="connsiteY0" fmla="*/ 448 h 45210"/>
                  <a:gd name="connsiteX1" fmla="*/ 361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361" y="448"/>
                    </a:moveTo>
                    <a:lnTo>
                      <a:pt x="361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  <p:sp>
            <p:nvSpPr>
              <p:cNvPr id="3398" name="Freeform 3397">
                <a:extLst>
                  <a:ext uri="{FF2B5EF4-FFF2-40B4-BE49-F238E27FC236}">
                    <a16:creationId xmlns:a16="http://schemas.microsoft.com/office/drawing/2014/main" xmlns="" id="{23A1F17B-426F-6D17-E95C-E01E1FD8C22D}"/>
                  </a:ext>
                </a:extLst>
              </p:cNvPr>
              <p:cNvSpPr/>
              <p:nvPr/>
            </p:nvSpPr>
            <p:spPr>
              <a:xfrm>
                <a:off x="3788941" y="5898748"/>
                <a:ext cx="9042" cy="45210"/>
              </a:xfrm>
              <a:custGeom>
                <a:avLst/>
                <a:gdLst>
                  <a:gd name="connsiteX0" fmla="*/ 405 w 9042"/>
                  <a:gd name="connsiteY0" fmla="*/ 448 h 45210"/>
                  <a:gd name="connsiteX1" fmla="*/ 405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405" y="448"/>
                    </a:moveTo>
                    <a:lnTo>
                      <a:pt x="405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  <p:sp>
            <p:nvSpPr>
              <p:cNvPr id="3399" name="Freeform 3398">
                <a:extLst>
                  <a:ext uri="{FF2B5EF4-FFF2-40B4-BE49-F238E27FC236}">
                    <a16:creationId xmlns:a16="http://schemas.microsoft.com/office/drawing/2014/main" xmlns="" id="{B0BEB989-DE0A-33F3-C37C-5181ACC5735C}"/>
                  </a:ext>
                </a:extLst>
              </p:cNvPr>
              <p:cNvSpPr/>
              <p:nvPr/>
            </p:nvSpPr>
            <p:spPr>
              <a:xfrm>
                <a:off x="3985785" y="5898748"/>
                <a:ext cx="9042" cy="45210"/>
              </a:xfrm>
              <a:custGeom>
                <a:avLst/>
                <a:gdLst>
                  <a:gd name="connsiteX0" fmla="*/ 427 w 9042"/>
                  <a:gd name="connsiteY0" fmla="*/ 448 h 45210"/>
                  <a:gd name="connsiteX1" fmla="*/ 427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427" y="448"/>
                    </a:moveTo>
                    <a:lnTo>
                      <a:pt x="427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  <p:sp>
            <p:nvSpPr>
              <p:cNvPr id="3400" name="Freeform 3399">
                <a:extLst>
                  <a:ext uri="{FF2B5EF4-FFF2-40B4-BE49-F238E27FC236}">
                    <a16:creationId xmlns:a16="http://schemas.microsoft.com/office/drawing/2014/main" xmlns="" id="{39251909-018C-C154-DD74-54A4F97E6CC0}"/>
                  </a:ext>
                </a:extLst>
              </p:cNvPr>
              <p:cNvSpPr/>
              <p:nvPr/>
            </p:nvSpPr>
            <p:spPr>
              <a:xfrm>
                <a:off x="4182628" y="5898748"/>
                <a:ext cx="9042" cy="45210"/>
              </a:xfrm>
              <a:custGeom>
                <a:avLst/>
                <a:gdLst>
                  <a:gd name="connsiteX0" fmla="*/ 449 w 9042"/>
                  <a:gd name="connsiteY0" fmla="*/ 448 h 45210"/>
                  <a:gd name="connsiteX1" fmla="*/ 449 w 9042"/>
                  <a:gd name="connsiteY1" fmla="*/ 45659 h 4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2" h="45210">
                    <a:moveTo>
                      <a:pt x="449" y="448"/>
                    </a:moveTo>
                    <a:lnTo>
                      <a:pt x="449" y="45659"/>
                    </a:lnTo>
                  </a:path>
                </a:pathLst>
              </a:custGeom>
              <a:ln w="18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 sz="1200"/>
              </a:p>
            </p:txBody>
          </p:sp>
        </p:grpSp>
        <p:sp>
          <p:nvSpPr>
            <p:cNvPr id="3401" name="Freeform 3400">
              <a:extLst>
                <a:ext uri="{FF2B5EF4-FFF2-40B4-BE49-F238E27FC236}">
                  <a16:creationId xmlns:a16="http://schemas.microsoft.com/office/drawing/2014/main" xmlns="" id="{65120675-1DAA-D90C-2FFC-0EF402216D0D}"/>
                </a:ext>
              </a:extLst>
            </p:cNvPr>
            <p:cNvSpPr/>
            <p:nvPr/>
          </p:nvSpPr>
          <p:spPr>
            <a:xfrm>
              <a:off x="1227721" y="5898748"/>
              <a:ext cx="3033643" cy="9042"/>
            </a:xfrm>
            <a:custGeom>
              <a:avLst/>
              <a:gdLst>
                <a:gd name="connsiteX0" fmla="*/ 122 w 3033643"/>
                <a:gd name="connsiteY0" fmla="*/ 448 h 9042"/>
                <a:gd name="connsiteX1" fmla="*/ 3033765 w 3033643"/>
                <a:gd name="connsiteY1" fmla="*/ 448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33643" h="9042">
                  <a:moveTo>
                    <a:pt x="122" y="448"/>
                  </a:moveTo>
                  <a:lnTo>
                    <a:pt x="3033765" y="448"/>
                  </a:lnTo>
                </a:path>
              </a:pathLst>
            </a:custGeom>
            <a:noFill/>
            <a:ln w="45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200"/>
            </a:p>
          </p:txBody>
        </p:sp>
        <p:sp>
          <p:nvSpPr>
            <p:cNvPr id="3403" name="Freeform 3402">
              <a:extLst>
                <a:ext uri="{FF2B5EF4-FFF2-40B4-BE49-F238E27FC236}">
                  <a16:creationId xmlns:a16="http://schemas.microsoft.com/office/drawing/2014/main" xmlns="" id="{25B6C02F-0EA0-B40B-44FF-70A3015E9DA2}"/>
                </a:ext>
              </a:extLst>
            </p:cNvPr>
            <p:cNvSpPr/>
            <p:nvPr/>
          </p:nvSpPr>
          <p:spPr>
            <a:xfrm>
              <a:off x="1229982" y="5898748"/>
              <a:ext cx="9042" cy="63295"/>
            </a:xfrm>
            <a:custGeom>
              <a:avLst/>
              <a:gdLst>
                <a:gd name="connsiteX0" fmla="*/ 122 w 9042"/>
                <a:gd name="connsiteY0" fmla="*/ 448 h 63295"/>
                <a:gd name="connsiteX1" fmla="*/ 122 w 9042"/>
                <a:gd name="connsiteY1" fmla="*/ 63743 h 63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42" h="63295">
                  <a:moveTo>
                    <a:pt x="122" y="448"/>
                  </a:moveTo>
                  <a:lnTo>
                    <a:pt x="122" y="63743"/>
                  </a:lnTo>
                </a:path>
              </a:pathLst>
            </a:custGeom>
            <a:ln w="45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200"/>
            </a:p>
          </p:txBody>
        </p:sp>
        <p:sp>
          <p:nvSpPr>
            <p:cNvPr id="3406" name="Freeform 3405">
              <a:extLst>
                <a:ext uri="{FF2B5EF4-FFF2-40B4-BE49-F238E27FC236}">
                  <a16:creationId xmlns:a16="http://schemas.microsoft.com/office/drawing/2014/main" xmlns="" id="{677F9270-C738-A842-904D-12811547C152}"/>
                </a:ext>
              </a:extLst>
            </p:cNvPr>
            <p:cNvSpPr/>
            <p:nvPr/>
          </p:nvSpPr>
          <p:spPr>
            <a:xfrm>
              <a:off x="2017354" y="5898748"/>
              <a:ext cx="9042" cy="63295"/>
            </a:xfrm>
            <a:custGeom>
              <a:avLst/>
              <a:gdLst>
                <a:gd name="connsiteX0" fmla="*/ 209 w 9042"/>
                <a:gd name="connsiteY0" fmla="*/ 448 h 63295"/>
                <a:gd name="connsiteX1" fmla="*/ 209 w 9042"/>
                <a:gd name="connsiteY1" fmla="*/ 63743 h 63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42" h="63295">
                  <a:moveTo>
                    <a:pt x="209" y="448"/>
                  </a:moveTo>
                  <a:lnTo>
                    <a:pt x="209" y="63743"/>
                  </a:lnTo>
                </a:path>
              </a:pathLst>
            </a:custGeom>
            <a:ln w="45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200"/>
            </a:p>
          </p:txBody>
        </p:sp>
        <p:sp>
          <p:nvSpPr>
            <p:cNvPr id="3409" name="Freeform 3408">
              <a:extLst>
                <a:ext uri="{FF2B5EF4-FFF2-40B4-BE49-F238E27FC236}">
                  <a16:creationId xmlns:a16="http://schemas.microsoft.com/office/drawing/2014/main" xmlns="" id="{64C2084E-AE74-72EC-E324-A22F29BDCAA1}"/>
                </a:ext>
              </a:extLst>
            </p:cNvPr>
            <p:cNvSpPr/>
            <p:nvPr/>
          </p:nvSpPr>
          <p:spPr>
            <a:xfrm>
              <a:off x="2804726" y="5898748"/>
              <a:ext cx="9042" cy="63295"/>
            </a:xfrm>
            <a:custGeom>
              <a:avLst/>
              <a:gdLst>
                <a:gd name="connsiteX0" fmla="*/ 296 w 9042"/>
                <a:gd name="connsiteY0" fmla="*/ 448 h 63295"/>
                <a:gd name="connsiteX1" fmla="*/ 296 w 9042"/>
                <a:gd name="connsiteY1" fmla="*/ 63743 h 63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42" h="63295">
                  <a:moveTo>
                    <a:pt x="296" y="448"/>
                  </a:moveTo>
                  <a:lnTo>
                    <a:pt x="296" y="63743"/>
                  </a:lnTo>
                </a:path>
              </a:pathLst>
            </a:custGeom>
            <a:ln w="45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200"/>
            </a:p>
          </p:txBody>
        </p:sp>
        <p:sp>
          <p:nvSpPr>
            <p:cNvPr id="3412" name="Freeform 3411">
              <a:extLst>
                <a:ext uri="{FF2B5EF4-FFF2-40B4-BE49-F238E27FC236}">
                  <a16:creationId xmlns:a16="http://schemas.microsoft.com/office/drawing/2014/main" xmlns="" id="{9485D843-9ED0-A265-5F5D-EB776F755DE0}"/>
                </a:ext>
              </a:extLst>
            </p:cNvPr>
            <p:cNvSpPr/>
            <p:nvPr/>
          </p:nvSpPr>
          <p:spPr>
            <a:xfrm>
              <a:off x="3592098" y="5898748"/>
              <a:ext cx="9042" cy="63295"/>
            </a:xfrm>
            <a:custGeom>
              <a:avLst/>
              <a:gdLst>
                <a:gd name="connsiteX0" fmla="*/ 383 w 9042"/>
                <a:gd name="connsiteY0" fmla="*/ 448 h 63295"/>
                <a:gd name="connsiteX1" fmla="*/ 383 w 9042"/>
                <a:gd name="connsiteY1" fmla="*/ 63743 h 63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42" h="63295">
                  <a:moveTo>
                    <a:pt x="383" y="448"/>
                  </a:moveTo>
                  <a:lnTo>
                    <a:pt x="383" y="63743"/>
                  </a:lnTo>
                </a:path>
              </a:pathLst>
            </a:custGeom>
            <a:ln w="45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200"/>
            </a:p>
          </p:txBody>
        </p:sp>
      </p:grpSp>
      <p:grpSp>
        <p:nvGrpSpPr>
          <p:cNvPr id="3474" name="Group 3473">
            <a:extLst>
              <a:ext uri="{FF2B5EF4-FFF2-40B4-BE49-F238E27FC236}">
                <a16:creationId xmlns:a16="http://schemas.microsoft.com/office/drawing/2014/main" xmlns="" id="{1DBD6A26-B3E7-2B35-41AC-0188E29AC683}"/>
              </a:ext>
            </a:extLst>
          </p:cNvPr>
          <p:cNvGrpSpPr/>
          <p:nvPr/>
        </p:nvGrpSpPr>
        <p:grpSpPr>
          <a:xfrm>
            <a:off x="7190559" y="2787474"/>
            <a:ext cx="1355237" cy="3850882"/>
            <a:chOff x="3968305" y="2086002"/>
            <a:chExt cx="1355237" cy="3850882"/>
          </a:xfrm>
        </p:grpSpPr>
        <p:sp>
          <p:nvSpPr>
            <p:cNvPr id="3252" name="Freeform 3251">
              <a:extLst>
                <a:ext uri="{FF2B5EF4-FFF2-40B4-BE49-F238E27FC236}">
                  <a16:creationId xmlns:a16="http://schemas.microsoft.com/office/drawing/2014/main" xmlns="" id="{B4379BC7-F0DA-4226-7936-BA2F7E38607C}"/>
                </a:ext>
              </a:extLst>
            </p:cNvPr>
            <p:cNvSpPr/>
            <p:nvPr/>
          </p:nvSpPr>
          <p:spPr>
            <a:xfrm>
              <a:off x="3988036" y="2118420"/>
              <a:ext cx="1023583" cy="193155"/>
            </a:xfrm>
            <a:custGeom>
              <a:avLst/>
              <a:gdLst>
                <a:gd name="connsiteX0" fmla="*/ 122 w 1023583"/>
                <a:gd name="connsiteY0" fmla="*/ 30 h 193155"/>
                <a:gd name="connsiteX1" fmla="*/ 1023706 w 1023583"/>
                <a:gd name="connsiteY1" fmla="*/ 30 h 193155"/>
                <a:gd name="connsiteX2" fmla="*/ 1023706 w 1023583"/>
                <a:gd name="connsiteY2" fmla="*/ 30 h 193155"/>
                <a:gd name="connsiteX3" fmla="*/ 1023706 w 1023583"/>
                <a:gd name="connsiteY3" fmla="*/ 193185 h 193155"/>
                <a:gd name="connsiteX4" fmla="*/ 1023706 w 1023583"/>
                <a:gd name="connsiteY4" fmla="*/ 193185 h 193155"/>
                <a:gd name="connsiteX5" fmla="*/ 122 w 1023583"/>
                <a:gd name="connsiteY5" fmla="*/ 193185 h 193155"/>
                <a:gd name="connsiteX6" fmla="*/ 122 w 1023583"/>
                <a:gd name="connsiteY6" fmla="*/ 193185 h 193155"/>
                <a:gd name="connsiteX7" fmla="*/ 122 w 1023583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3583" h="193155">
                  <a:moveTo>
                    <a:pt x="122" y="30"/>
                  </a:moveTo>
                  <a:lnTo>
                    <a:pt x="1023706" y="30"/>
                  </a:lnTo>
                  <a:lnTo>
                    <a:pt x="1023706" y="30"/>
                  </a:lnTo>
                  <a:lnTo>
                    <a:pt x="1023706" y="193185"/>
                  </a:lnTo>
                  <a:lnTo>
                    <a:pt x="1023706" y="193185"/>
                  </a:lnTo>
                  <a:lnTo>
                    <a:pt x="122" y="193185"/>
                  </a:lnTo>
                  <a:lnTo>
                    <a:pt x="122" y="193185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262" name="Freeform 3261">
              <a:extLst>
                <a:ext uri="{FF2B5EF4-FFF2-40B4-BE49-F238E27FC236}">
                  <a16:creationId xmlns:a16="http://schemas.microsoft.com/office/drawing/2014/main" xmlns="" id="{BBDEA010-6412-A2B8-6536-87D51B00954B}"/>
                </a:ext>
              </a:extLst>
            </p:cNvPr>
            <p:cNvSpPr/>
            <p:nvPr/>
          </p:nvSpPr>
          <p:spPr>
            <a:xfrm>
              <a:off x="3985784" y="2394357"/>
              <a:ext cx="590529" cy="193155"/>
            </a:xfrm>
            <a:custGeom>
              <a:avLst/>
              <a:gdLst>
                <a:gd name="connsiteX0" fmla="*/ 122 w 590529"/>
                <a:gd name="connsiteY0" fmla="*/ 30 h 193155"/>
                <a:gd name="connsiteX1" fmla="*/ 590651 w 590529"/>
                <a:gd name="connsiteY1" fmla="*/ 30 h 193155"/>
                <a:gd name="connsiteX2" fmla="*/ 590651 w 590529"/>
                <a:gd name="connsiteY2" fmla="*/ 30 h 193155"/>
                <a:gd name="connsiteX3" fmla="*/ 590651 w 590529"/>
                <a:gd name="connsiteY3" fmla="*/ 193185 h 193155"/>
                <a:gd name="connsiteX4" fmla="*/ 590651 w 590529"/>
                <a:gd name="connsiteY4" fmla="*/ 193185 h 193155"/>
                <a:gd name="connsiteX5" fmla="*/ 122 w 590529"/>
                <a:gd name="connsiteY5" fmla="*/ 193185 h 193155"/>
                <a:gd name="connsiteX6" fmla="*/ 122 w 590529"/>
                <a:gd name="connsiteY6" fmla="*/ 193185 h 193155"/>
                <a:gd name="connsiteX7" fmla="*/ 122 w 590529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0529" h="193155">
                  <a:moveTo>
                    <a:pt x="122" y="30"/>
                  </a:moveTo>
                  <a:lnTo>
                    <a:pt x="590651" y="30"/>
                  </a:lnTo>
                  <a:lnTo>
                    <a:pt x="590651" y="30"/>
                  </a:lnTo>
                  <a:lnTo>
                    <a:pt x="590651" y="193185"/>
                  </a:lnTo>
                  <a:lnTo>
                    <a:pt x="590651" y="193185"/>
                  </a:lnTo>
                  <a:lnTo>
                    <a:pt x="122" y="193185"/>
                  </a:lnTo>
                  <a:lnTo>
                    <a:pt x="122" y="193185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272" name="Freeform 3271">
              <a:extLst>
                <a:ext uri="{FF2B5EF4-FFF2-40B4-BE49-F238E27FC236}">
                  <a16:creationId xmlns:a16="http://schemas.microsoft.com/office/drawing/2014/main" xmlns="" id="{80528E46-137F-0E79-F60C-C8AE32141984}"/>
                </a:ext>
              </a:extLst>
            </p:cNvPr>
            <p:cNvSpPr/>
            <p:nvPr/>
          </p:nvSpPr>
          <p:spPr>
            <a:xfrm>
              <a:off x="3987896" y="2670293"/>
              <a:ext cx="354317" cy="193155"/>
            </a:xfrm>
            <a:custGeom>
              <a:avLst/>
              <a:gdLst>
                <a:gd name="connsiteX0" fmla="*/ 122 w 354317"/>
                <a:gd name="connsiteY0" fmla="*/ 30 h 193155"/>
                <a:gd name="connsiteX1" fmla="*/ 354440 w 354317"/>
                <a:gd name="connsiteY1" fmla="*/ 30 h 193155"/>
                <a:gd name="connsiteX2" fmla="*/ 354440 w 354317"/>
                <a:gd name="connsiteY2" fmla="*/ 30 h 193155"/>
                <a:gd name="connsiteX3" fmla="*/ 354440 w 354317"/>
                <a:gd name="connsiteY3" fmla="*/ 193185 h 193155"/>
                <a:gd name="connsiteX4" fmla="*/ 354440 w 354317"/>
                <a:gd name="connsiteY4" fmla="*/ 193185 h 193155"/>
                <a:gd name="connsiteX5" fmla="*/ 122 w 354317"/>
                <a:gd name="connsiteY5" fmla="*/ 193185 h 193155"/>
                <a:gd name="connsiteX6" fmla="*/ 122 w 354317"/>
                <a:gd name="connsiteY6" fmla="*/ 193185 h 193155"/>
                <a:gd name="connsiteX7" fmla="*/ 122 w 354317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317" h="193155">
                  <a:moveTo>
                    <a:pt x="122" y="30"/>
                  </a:moveTo>
                  <a:lnTo>
                    <a:pt x="354440" y="30"/>
                  </a:lnTo>
                  <a:lnTo>
                    <a:pt x="354440" y="30"/>
                  </a:lnTo>
                  <a:lnTo>
                    <a:pt x="354440" y="193185"/>
                  </a:lnTo>
                  <a:lnTo>
                    <a:pt x="354440" y="193185"/>
                  </a:lnTo>
                  <a:lnTo>
                    <a:pt x="122" y="193185"/>
                  </a:lnTo>
                  <a:lnTo>
                    <a:pt x="122" y="193185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282" name="Freeform 3281">
              <a:extLst>
                <a:ext uri="{FF2B5EF4-FFF2-40B4-BE49-F238E27FC236}">
                  <a16:creationId xmlns:a16="http://schemas.microsoft.com/office/drawing/2014/main" xmlns="" id="{16CBDC88-B9B3-8766-0B93-0184404B1003}"/>
                </a:ext>
              </a:extLst>
            </p:cNvPr>
            <p:cNvSpPr/>
            <p:nvPr/>
          </p:nvSpPr>
          <p:spPr>
            <a:xfrm>
              <a:off x="3985472" y="2946229"/>
              <a:ext cx="669266" cy="193155"/>
            </a:xfrm>
            <a:custGeom>
              <a:avLst/>
              <a:gdLst>
                <a:gd name="connsiteX0" fmla="*/ 122 w 669266"/>
                <a:gd name="connsiteY0" fmla="*/ 30 h 193155"/>
                <a:gd name="connsiteX1" fmla="*/ 669388 w 669266"/>
                <a:gd name="connsiteY1" fmla="*/ 30 h 193155"/>
                <a:gd name="connsiteX2" fmla="*/ 669388 w 669266"/>
                <a:gd name="connsiteY2" fmla="*/ 30 h 193155"/>
                <a:gd name="connsiteX3" fmla="*/ 669388 w 669266"/>
                <a:gd name="connsiteY3" fmla="*/ 193185 h 193155"/>
                <a:gd name="connsiteX4" fmla="*/ 669388 w 669266"/>
                <a:gd name="connsiteY4" fmla="*/ 193185 h 193155"/>
                <a:gd name="connsiteX5" fmla="*/ 122 w 669266"/>
                <a:gd name="connsiteY5" fmla="*/ 193185 h 193155"/>
                <a:gd name="connsiteX6" fmla="*/ 122 w 669266"/>
                <a:gd name="connsiteY6" fmla="*/ 193185 h 193155"/>
                <a:gd name="connsiteX7" fmla="*/ 122 w 669266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9266" h="193155">
                  <a:moveTo>
                    <a:pt x="122" y="30"/>
                  </a:moveTo>
                  <a:lnTo>
                    <a:pt x="669388" y="30"/>
                  </a:lnTo>
                  <a:lnTo>
                    <a:pt x="669388" y="30"/>
                  </a:lnTo>
                  <a:lnTo>
                    <a:pt x="669388" y="193185"/>
                  </a:lnTo>
                  <a:lnTo>
                    <a:pt x="669388" y="193185"/>
                  </a:lnTo>
                  <a:lnTo>
                    <a:pt x="122" y="193185"/>
                  </a:lnTo>
                  <a:lnTo>
                    <a:pt x="122" y="193185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292" name="Freeform 3291">
              <a:extLst>
                <a:ext uri="{FF2B5EF4-FFF2-40B4-BE49-F238E27FC236}">
                  <a16:creationId xmlns:a16="http://schemas.microsoft.com/office/drawing/2014/main" xmlns="" id="{FB7E0BA4-77C3-75A3-A1F4-30437567AC7B}"/>
                </a:ext>
              </a:extLst>
            </p:cNvPr>
            <p:cNvSpPr/>
            <p:nvPr/>
          </p:nvSpPr>
          <p:spPr>
            <a:xfrm>
              <a:off x="3987895" y="3222165"/>
              <a:ext cx="354317" cy="193155"/>
            </a:xfrm>
            <a:custGeom>
              <a:avLst/>
              <a:gdLst>
                <a:gd name="connsiteX0" fmla="*/ 122 w 354317"/>
                <a:gd name="connsiteY0" fmla="*/ 30 h 193155"/>
                <a:gd name="connsiteX1" fmla="*/ 354440 w 354317"/>
                <a:gd name="connsiteY1" fmla="*/ 30 h 193155"/>
                <a:gd name="connsiteX2" fmla="*/ 354440 w 354317"/>
                <a:gd name="connsiteY2" fmla="*/ 30 h 193155"/>
                <a:gd name="connsiteX3" fmla="*/ 354440 w 354317"/>
                <a:gd name="connsiteY3" fmla="*/ 193186 h 193155"/>
                <a:gd name="connsiteX4" fmla="*/ 354440 w 354317"/>
                <a:gd name="connsiteY4" fmla="*/ 193186 h 193155"/>
                <a:gd name="connsiteX5" fmla="*/ 122 w 354317"/>
                <a:gd name="connsiteY5" fmla="*/ 193186 h 193155"/>
                <a:gd name="connsiteX6" fmla="*/ 122 w 354317"/>
                <a:gd name="connsiteY6" fmla="*/ 193186 h 193155"/>
                <a:gd name="connsiteX7" fmla="*/ 122 w 354317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317" h="193155">
                  <a:moveTo>
                    <a:pt x="122" y="30"/>
                  </a:moveTo>
                  <a:lnTo>
                    <a:pt x="354440" y="30"/>
                  </a:lnTo>
                  <a:lnTo>
                    <a:pt x="354440" y="30"/>
                  </a:lnTo>
                  <a:lnTo>
                    <a:pt x="354440" y="193186"/>
                  </a:lnTo>
                  <a:lnTo>
                    <a:pt x="354440" y="193186"/>
                  </a:lnTo>
                  <a:lnTo>
                    <a:pt x="122" y="193186"/>
                  </a:lnTo>
                  <a:lnTo>
                    <a:pt x="122" y="193186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302" name="Freeform 3301">
              <a:extLst>
                <a:ext uri="{FF2B5EF4-FFF2-40B4-BE49-F238E27FC236}">
                  <a16:creationId xmlns:a16="http://schemas.microsoft.com/office/drawing/2014/main" xmlns="" id="{043FDD25-7F67-75DF-FEAB-89EFF3646677}"/>
                </a:ext>
              </a:extLst>
            </p:cNvPr>
            <p:cNvSpPr/>
            <p:nvPr/>
          </p:nvSpPr>
          <p:spPr>
            <a:xfrm>
              <a:off x="3985784" y="3498102"/>
              <a:ext cx="393686" cy="193155"/>
            </a:xfrm>
            <a:custGeom>
              <a:avLst/>
              <a:gdLst>
                <a:gd name="connsiteX0" fmla="*/ 122 w 393686"/>
                <a:gd name="connsiteY0" fmla="*/ 30 h 193155"/>
                <a:gd name="connsiteX1" fmla="*/ 393808 w 393686"/>
                <a:gd name="connsiteY1" fmla="*/ 30 h 193155"/>
                <a:gd name="connsiteX2" fmla="*/ 393808 w 393686"/>
                <a:gd name="connsiteY2" fmla="*/ 30 h 193155"/>
                <a:gd name="connsiteX3" fmla="*/ 393808 w 393686"/>
                <a:gd name="connsiteY3" fmla="*/ 193186 h 193155"/>
                <a:gd name="connsiteX4" fmla="*/ 393808 w 393686"/>
                <a:gd name="connsiteY4" fmla="*/ 193186 h 193155"/>
                <a:gd name="connsiteX5" fmla="*/ 122 w 393686"/>
                <a:gd name="connsiteY5" fmla="*/ 193186 h 193155"/>
                <a:gd name="connsiteX6" fmla="*/ 122 w 393686"/>
                <a:gd name="connsiteY6" fmla="*/ 193186 h 193155"/>
                <a:gd name="connsiteX7" fmla="*/ 122 w 393686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686" h="193155">
                  <a:moveTo>
                    <a:pt x="122" y="30"/>
                  </a:moveTo>
                  <a:lnTo>
                    <a:pt x="393808" y="30"/>
                  </a:lnTo>
                  <a:lnTo>
                    <a:pt x="393808" y="30"/>
                  </a:lnTo>
                  <a:lnTo>
                    <a:pt x="393808" y="193186"/>
                  </a:lnTo>
                  <a:lnTo>
                    <a:pt x="393808" y="193186"/>
                  </a:lnTo>
                  <a:lnTo>
                    <a:pt x="122" y="193186"/>
                  </a:lnTo>
                  <a:lnTo>
                    <a:pt x="122" y="193186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312" name="Freeform 3311">
              <a:extLst>
                <a:ext uri="{FF2B5EF4-FFF2-40B4-BE49-F238E27FC236}">
                  <a16:creationId xmlns:a16="http://schemas.microsoft.com/office/drawing/2014/main" xmlns="" id="{90EF8222-32BF-2547-AE4A-4062E318035F}"/>
                </a:ext>
              </a:extLst>
            </p:cNvPr>
            <p:cNvSpPr/>
            <p:nvPr/>
          </p:nvSpPr>
          <p:spPr>
            <a:xfrm>
              <a:off x="3987314" y="3774038"/>
              <a:ext cx="590529" cy="193155"/>
            </a:xfrm>
            <a:custGeom>
              <a:avLst/>
              <a:gdLst>
                <a:gd name="connsiteX0" fmla="*/ 122 w 590529"/>
                <a:gd name="connsiteY0" fmla="*/ 30 h 193155"/>
                <a:gd name="connsiteX1" fmla="*/ 590651 w 590529"/>
                <a:gd name="connsiteY1" fmla="*/ 30 h 193155"/>
                <a:gd name="connsiteX2" fmla="*/ 590651 w 590529"/>
                <a:gd name="connsiteY2" fmla="*/ 30 h 193155"/>
                <a:gd name="connsiteX3" fmla="*/ 590651 w 590529"/>
                <a:gd name="connsiteY3" fmla="*/ 193185 h 193155"/>
                <a:gd name="connsiteX4" fmla="*/ 590651 w 590529"/>
                <a:gd name="connsiteY4" fmla="*/ 193185 h 193155"/>
                <a:gd name="connsiteX5" fmla="*/ 122 w 590529"/>
                <a:gd name="connsiteY5" fmla="*/ 193185 h 193155"/>
                <a:gd name="connsiteX6" fmla="*/ 122 w 590529"/>
                <a:gd name="connsiteY6" fmla="*/ 193185 h 193155"/>
                <a:gd name="connsiteX7" fmla="*/ 122 w 590529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0529" h="193155">
                  <a:moveTo>
                    <a:pt x="122" y="30"/>
                  </a:moveTo>
                  <a:lnTo>
                    <a:pt x="590651" y="30"/>
                  </a:lnTo>
                  <a:lnTo>
                    <a:pt x="590651" y="30"/>
                  </a:lnTo>
                  <a:lnTo>
                    <a:pt x="590651" y="193185"/>
                  </a:lnTo>
                  <a:lnTo>
                    <a:pt x="590651" y="193185"/>
                  </a:lnTo>
                  <a:lnTo>
                    <a:pt x="122" y="193185"/>
                  </a:lnTo>
                  <a:lnTo>
                    <a:pt x="122" y="193185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322" name="Freeform 3321">
              <a:extLst>
                <a:ext uri="{FF2B5EF4-FFF2-40B4-BE49-F238E27FC236}">
                  <a16:creationId xmlns:a16="http://schemas.microsoft.com/office/drawing/2014/main" xmlns="" id="{47F3A880-8372-E6DF-C5E0-E6EF2526FE95}"/>
                </a:ext>
              </a:extLst>
            </p:cNvPr>
            <p:cNvSpPr/>
            <p:nvPr/>
          </p:nvSpPr>
          <p:spPr>
            <a:xfrm>
              <a:off x="3993798" y="4049974"/>
              <a:ext cx="354317" cy="193155"/>
            </a:xfrm>
            <a:custGeom>
              <a:avLst/>
              <a:gdLst>
                <a:gd name="connsiteX0" fmla="*/ 122 w 354317"/>
                <a:gd name="connsiteY0" fmla="*/ 30 h 193155"/>
                <a:gd name="connsiteX1" fmla="*/ 354439 w 354317"/>
                <a:gd name="connsiteY1" fmla="*/ 30 h 193155"/>
                <a:gd name="connsiteX2" fmla="*/ 354439 w 354317"/>
                <a:gd name="connsiteY2" fmla="*/ 30 h 193155"/>
                <a:gd name="connsiteX3" fmla="*/ 354439 w 354317"/>
                <a:gd name="connsiteY3" fmla="*/ 193185 h 193155"/>
                <a:gd name="connsiteX4" fmla="*/ 354439 w 354317"/>
                <a:gd name="connsiteY4" fmla="*/ 193185 h 193155"/>
                <a:gd name="connsiteX5" fmla="*/ 122 w 354317"/>
                <a:gd name="connsiteY5" fmla="*/ 193185 h 193155"/>
                <a:gd name="connsiteX6" fmla="*/ 122 w 354317"/>
                <a:gd name="connsiteY6" fmla="*/ 193185 h 193155"/>
                <a:gd name="connsiteX7" fmla="*/ 122 w 354317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317" h="193155">
                  <a:moveTo>
                    <a:pt x="122" y="30"/>
                  </a:moveTo>
                  <a:lnTo>
                    <a:pt x="354439" y="30"/>
                  </a:lnTo>
                  <a:lnTo>
                    <a:pt x="354439" y="30"/>
                  </a:lnTo>
                  <a:lnTo>
                    <a:pt x="354439" y="193185"/>
                  </a:lnTo>
                  <a:lnTo>
                    <a:pt x="354439" y="193185"/>
                  </a:lnTo>
                  <a:lnTo>
                    <a:pt x="122" y="193185"/>
                  </a:lnTo>
                  <a:lnTo>
                    <a:pt x="122" y="193185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332" name="Freeform 3331">
              <a:extLst>
                <a:ext uri="{FF2B5EF4-FFF2-40B4-BE49-F238E27FC236}">
                  <a16:creationId xmlns:a16="http://schemas.microsoft.com/office/drawing/2014/main" xmlns="" id="{74EE3B57-73B7-B06C-91F8-DC330C3C12EE}"/>
                </a:ext>
              </a:extLst>
            </p:cNvPr>
            <p:cNvSpPr/>
            <p:nvPr/>
          </p:nvSpPr>
          <p:spPr>
            <a:xfrm>
              <a:off x="3981502" y="4325911"/>
              <a:ext cx="157474" cy="193155"/>
            </a:xfrm>
            <a:custGeom>
              <a:avLst/>
              <a:gdLst>
                <a:gd name="connsiteX0" fmla="*/ 122 w 157474"/>
                <a:gd name="connsiteY0" fmla="*/ 30 h 193155"/>
                <a:gd name="connsiteX1" fmla="*/ 157596 w 157474"/>
                <a:gd name="connsiteY1" fmla="*/ 30 h 193155"/>
                <a:gd name="connsiteX2" fmla="*/ 157596 w 157474"/>
                <a:gd name="connsiteY2" fmla="*/ 30 h 193155"/>
                <a:gd name="connsiteX3" fmla="*/ 157596 w 157474"/>
                <a:gd name="connsiteY3" fmla="*/ 193186 h 193155"/>
                <a:gd name="connsiteX4" fmla="*/ 157596 w 157474"/>
                <a:gd name="connsiteY4" fmla="*/ 193186 h 193155"/>
                <a:gd name="connsiteX5" fmla="*/ 122 w 157474"/>
                <a:gd name="connsiteY5" fmla="*/ 193186 h 193155"/>
                <a:gd name="connsiteX6" fmla="*/ 122 w 157474"/>
                <a:gd name="connsiteY6" fmla="*/ 193186 h 193155"/>
                <a:gd name="connsiteX7" fmla="*/ 122 w 157474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474" h="193155">
                  <a:moveTo>
                    <a:pt x="122" y="30"/>
                  </a:moveTo>
                  <a:lnTo>
                    <a:pt x="157596" y="30"/>
                  </a:lnTo>
                  <a:lnTo>
                    <a:pt x="157596" y="30"/>
                  </a:lnTo>
                  <a:lnTo>
                    <a:pt x="157596" y="193186"/>
                  </a:lnTo>
                  <a:lnTo>
                    <a:pt x="157596" y="193186"/>
                  </a:lnTo>
                  <a:lnTo>
                    <a:pt x="122" y="193186"/>
                  </a:lnTo>
                  <a:lnTo>
                    <a:pt x="122" y="193186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342" name="Freeform 3341">
              <a:extLst>
                <a:ext uri="{FF2B5EF4-FFF2-40B4-BE49-F238E27FC236}">
                  <a16:creationId xmlns:a16="http://schemas.microsoft.com/office/drawing/2014/main" xmlns="" id="{CD23FE67-EEEF-20EC-9680-F9B266333273}"/>
                </a:ext>
              </a:extLst>
            </p:cNvPr>
            <p:cNvSpPr/>
            <p:nvPr/>
          </p:nvSpPr>
          <p:spPr>
            <a:xfrm>
              <a:off x="3976742" y="4601847"/>
              <a:ext cx="551160" cy="193155"/>
            </a:xfrm>
            <a:custGeom>
              <a:avLst/>
              <a:gdLst>
                <a:gd name="connsiteX0" fmla="*/ 122 w 551160"/>
                <a:gd name="connsiteY0" fmla="*/ 30 h 193155"/>
                <a:gd name="connsiteX1" fmla="*/ 551282 w 551160"/>
                <a:gd name="connsiteY1" fmla="*/ 30 h 193155"/>
                <a:gd name="connsiteX2" fmla="*/ 551282 w 551160"/>
                <a:gd name="connsiteY2" fmla="*/ 30 h 193155"/>
                <a:gd name="connsiteX3" fmla="*/ 551282 w 551160"/>
                <a:gd name="connsiteY3" fmla="*/ 193185 h 193155"/>
                <a:gd name="connsiteX4" fmla="*/ 551282 w 551160"/>
                <a:gd name="connsiteY4" fmla="*/ 193185 h 193155"/>
                <a:gd name="connsiteX5" fmla="*/ 122 w 551160"/>
                <a:gd name="connsiteY5" fmla="*/ 193185 h 193155"/>
                <a:gd name="connsiteX6" fmla="*/ 122 w 551160"/>
                <a:gd name="connsiteY6" fmla="*/ 193185 h 193155"/>
                <a:gd name="connsiteX7" fmla="*/ 122 w 551160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1160" h="193155">
                  <a:moveTo>
                    <a:pt x="122" y="30"/>
                  </a:moveTo>
                  <a:lnTo>
                    <a:pt x="551282" y="30"/>
                  </a:lnTo>
                  <a:lnTo>
                    <a:pt x="551282" y="30"/>
                  </a:lnTo>
                  <a:lnTo>
                    <a:pt x="551282" y="193185"/>
                  </a:lnTo>
                  <a:lnTo>
                    <a:pt x="551282" y="193185"/>
                  </a:lnTo>
                  <a:lnTo>
                    <a:pt x="122" y="193185"/>
                  </a:lnTo>
                  <a:lnTo>
                    <a:pt x="122" y="193185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352" name="Freeform 3351">
              <a:extLst>
                <a:ext uri="{FF2B5EF4-FFF2-40B4-BE49-F238E27FC236}">
                  <a16:creationId xmlns:a16="http://schemas.microsoft.com/office/drawing/2014/main" xmlns="" id="{CD11AF71-9E0D-45AF-6C60-0F54E5E436DE}"/>
                </a:ext>
              </a:extLst>
            </p:cNvPr>
            <p:cNvSpPr/>
            <p:nvPr/>
          </p:nvSpPr>
          <p:spPr>
            <a:xfrm>
              <a:off x="3976742" y="4877783"/>
              <a:ext cx="551160" cy="193155"/>
            </a:xfrm>
            <a:custGeom>
              <a:avLst/>
              <a:gdLst>
                <a:gd name="connsiteX0" fmla="*/ 122 w 551160"/>
                <a:gd name="connsiteY0" fmla="*/ 30 h 193155"/>
                <a:gd name="connsiteX1" fmla="*/ 551282 w 551160"/>
                <a:gd name="connsiteY1" fmla="*/ 30 h 193155"/>
                <a:gd name="connsiteX2" fmla="*/ 551282 w 551160"/>
                <a:gd name="connsiteY2" fmla="*/ 30 h 193155"/>
                <a:gd name="connsiteX3" fmla="*/ 551282 w 551160"/>
                <a:gd name="connsiteY3" fmla="*/ 193186 h 193155"/>
                <a:gd name="connsiteX4" fmla="*/ 551282 w 551160"/>
                <a:gd name="connsiteY4" fmla="*/ 193186 h 193155"/>
                <a:gd name="connsiteX5" fmla="*/ 122 w 551160"/>
                <a:gd name="connsiteY5" fmla="*/ 193186 h 193155"/>
                <a:gd name="connsiteX6" fmla="*/ 122 w 551160"/>
                <a:gd name="connsiteY6" fmla="*/ 193186 h 193155"/>
                <a:gd name="connsiteX7" fmla="*/ 122 w 551160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1160" h="193155">
                  <a:moveTo>
                    <a:pt x="122" y="30"/>
                  </a:moveTo>
                  <a:lnTo>
                    <a:pt x="551282" y="30"/>
                  </a:lnTo>
                  <a:lnTo>
                    <a:pt x="551282" y="30"/>
                  </a:lnTo>
                  <a:lnTo>
                    <a:pt x="551282" y="193186"/>
                  </a:lnTo>
                  <a:lnTo>
                    <a:pt x="551282" y="193186"/>
                  </a:lnTo>
                  <a:lnTo>
                    <a:pt x="122" y="193186"/>
                  </a:lnTo>
                  <a:lnTo>
                    <a:pt x="122" y="193186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372" name="Freeform 3371">
              <a:extLst>
                <a:ext uri="{FF2B5EF4-FFF2-40B4-BE49-F238E27FC236}">
                  <a16:creationId xmlns:a16="http://schemas.microsoft.com/office/drawing/2014/main" xmlns="" id="{95CADD65-5941-4164-71CF-0F1B942B26E0}"/>
                </a:ext>
              </a:extLst>
            </p:cNvPr>
            <p:cNvSpPr/>
            <p:nvPr/>
          </p:nvSpPr>
          <p:spPr>
            <a:xfrm>
              <a:off x="3968305" y="5429656"/>
              <a:ext cx="314948" cy="193155"/>
            </a:xfrm>
            <a:custGeom>
              <a:avLst/>
              <a:gdLst>
                <a:gd name="connsiteX0" fmla="*/ 122 w 314948"/>
                <a:gd name="connsiteY0" fmla="*/ 30 h 193155"/>
                <a:gd name="connsiteX1" fmla="*/ 315071 w 314948"/>
                <a:gd name="connsiteY1" fmla="*/ 30 h 193155"/>
                <a:gd name="connsiteX2" fmla="*/ 315071 w 314948"/>
                <a:gd name="connsiteY2" fmla="*/ 30 h 193155"/>
                <a:gd name="connsiteX3" fmla="*/ 315071 w 314948"/>
                <a:gd name="connsiteY3" fmla="*/ 193185 h 193155"/>
                <a:gd name="connsiteX4" fmla="*/ 315071 w 314948"/>
                <a:gd name="connsiteY4" fmla="*/ 193185 h 193155"/>
                <a:gd name="connsiteX5" fmla="*/ 122 w 314948"/>
                <a:gd name="connsiteY5" fmla="*/ 193185 h 193155"/>
                <a:gd name="connsiteX6" fmla="*/ 122 w 314948"/>
                <a:gd name="connsiteY6" fmla="*/ 193185 h 193155"/>
                <a:gd name="connsiteX7" fmla="*/ 122 w 314948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948" h="193155">
                  <a:moveTo>
                    <a:pt x="122" y="30"/>
                  </a:moveTo>
                  <a:lnTo>
                    <a:pt x="315071" y="30"/>
                  </a:lnTo>
                  <a:lnTo>
                    <a:pt x="315071" y="30"/>
                  </a:lnTo>
                  <a:lnTo>
                    <a:pt x="315071" y="193185"/>
                  </a:lnTo>
                  <a:lnTo>
                    <a:pt x="315071" y="193185"/>
                  </a:lnTo>
                  <a:lnTo>
                    <a:pt x="122" y="193185"/>
                  </a:lnTo>
                  <a:lnTo>
                    <a:pt x="122" y="193185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373" name="Freeform 3372">
              <a:extLst>
                <a:ext uri="{FF2B5EF4-FFF2-40B4-BE49-F238E27FC236}">
                  <a16:creationId xmlns:a16="http://schemas.microsoft.com/office/drawing/2014/main" xmlns="" id="{B34008D4-3A7C-452F-5442-B046AABDFA71}"/>
                </a:ext>
              </a:extLst>
            </p:cNvPr>
            <p:cNvSpPr/>
            <p:nvPr/>
          </p:nvSpPr>
          <p:spPr>
            <a:xfrm>
              <a:off x="3968305" y="5429656"/>
              <a:ext cx="314948" cy="193155"/>
            </a:xfrm>
            <a:custGeom>
              <a:avLst/>
              <a:gdLst>
                <a:gd name="connsiteX0" fmla="*/ 122 w 314948"/>
                <a:gd name="connsiteY0" fmla="*/ 30 h 193155"/>
                <a:gd name="connsiteX1" fmla="*/ 315071 w 314948"/>
                <a:gd name="connsiteY1" fmla="*/ 30 h 193155"/>
                <a:gd name="connsiteX2" fmla="*/ 315071 w 314948"/>
                <a:gd name="connsiteY2" fmla="*/ 30 h 193155"/>
                <a:gd name="connsiteX3" fmla="*/ 315071 w 314948"/>
                <a:gd name="connsiteY3" fmla="*/ 193185 h 193155"/>
                <a:gd name="connsiteX4" fmla="*/ 315071 w 314948"/>
                <a:gd name="connsiteY4" fmla="*/ 193185 h 193155"/>
                <a:gd name="connsiteX5" fmla="*/ 122 w 314948"/>
                <a:gd name="connsiteY5" fmla="*/ 193185 h 193155"/>
                <a:gd name="connsiteX6" fmla="*/ 122 w 314948"/>
                <a:gd name="connsiteY6" fmla="*/ 193185 h 193155"/>
                <a:gd name="connsiteX7" fmla="*/ 122 w 314948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948" h="193155">
                  <a:moveTo>
                    <a:pt x="122" y="30"/>
                  </a:moveTo>
                  <a:lnTo>
                    <a:pt x="315071" y="30"/>
                  </a:lnTo>
                  <a:lnTo>
                    <a:pt x="315071" y="30"/>
                  </a:lnTo>
                  <a:lnTo>
                    <a:pt x="315071" y="193185"/>
                  </a:lnTo>
                  <a:lnTo>
                    <a:pt x="315071" y="193185"/>
                  </a:lnTo>
                  <a:lnTo>
                    <a:pt x="122" y="193185"/>
                  </a:lnTo>
                  <a:lnTo>
                    <a:pt x="122" y="193185"/>
                  </a:lnTo>
                  <a:lnTo>
                    <a:pt x="122" y="30"/>
                  </a:lnTo>
                  <a:close/>
                </a:path>
              </a:pathLst>
            </a:custGeom>
            <a:no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382" name="Freeform 3381">
              <a:extLst>
                <a:ext uri="{FF2B5EF4-FFF2-40B4-BE49-F238E27FC236}">
                  <a16:creationId xmlns:a16="http://schemas.microsoft.com/office/drawing/2014/main" xmlns="" id="{75838775-49F1-F709-9D80-B56019688BA4}"/>
                </a:ext>
              </a:extLst>
            </p:cNvPr>
            <p:cNvSpPr/>
            <p:nvPr/>
          </p:nvSpPr>
          <p:spPr>
            <a:xfrm>
              <a:off x="3976742" y="5718143"/>
              <a:ext cx="472423" cy="193155"/>
            </a:xfrm>
            <a:custGeom>
              <a:avLst/>
              <a:gdLst>
                <a:gd name="connsiteX0" fmla="*/ 122 w 472423"/>
                <a:gd name="connsiteY0" fmla="*/ 30 h 193155"/>
                <a:gd name="connsiteX1" fmla="*/ 472545 w 472423"/>
                <a:gd name="connsiteY1" fmla="*/ 30 h 193155"/>
                <a:gd name="connsiteX2" fmla="*/ 472545 w 472423"/>
                <a:gd name="connsiteY2" fmla="*/ 30 h 193155"/>
                <a:gd name="connsiteX3" fmla="*/ 472545 w 472423"/>
                <a:gd name="connsiteY3" fmla="*/ 193186 h 193155"/>
                <a:gd name="connsiteX4" fmla="*/ 472545 w 472423"/>
                <a:gd name="connsiteY4" fmla="*/ 193186 h 193155"/>
                <a:gd name="connsiteX5" fmla="*/ 122 w 472423"/>
                <a:gd name="connsiteY5" fmla="*/ 193186 h 193155"/>
                <a:gd name="connsiteX6" fmla="*/ 122 w 472423"/>
                <a:gd name="connsiteY6" fmla="*/ 193186 h 193155"/>
                <a:gd name="connsiteX7" fmla="*/ 122 w 472423"/>
                <a:gd name="connsiteY7" fmla="*/ 30 h 19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423" h="193155">
                  <a:moveTo>
                    <a:pt x="122" y="30"/>
                  </a:moveTo>
                  <a:lnTo>
                    <a:pt x="472545" y="30"/>
                  </a:lnTo>
                  <a:lnTo>
                    <a:pt x="472545" y="30"/>
                  </a:lnTo>
                  <a:lnTo>
                    <a:pt x="472545" y="193186"/>
                  </a:lnTo>
                  <a:lnTo>
                    <a:pt x="472545" y="193186"/>
                  </a:lnTo>
                  <a:lnTo>
                    <a:pt x="122" y="193186"/>
                  </a:lnTo>
                  <a:lnTo>
                    <a:pt x="122" y="193186"/>
                  </a:lnTo>
                  <a:lnTo>
                    <a:pt x="122" y="30"/>
                  </a:lnTo>
                  <a:close/>
                </a:path>
              </a:pathLst>
            </a:custGeom>
            <a:solidFill>
              <a:srgbClr val="0197B2"/>
            </a:solidFill>
            <a:ln w="90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00"/>
            </a:p>
          </p:txBody>
        </p:sp>
        <p:sp>
          <p:nvSpPr>
            <p:cNvPr id="3444" name="TextBox 3443">
              <a:extLst>
                <a:ext uri="{FF2B5EF4-FFF2-40B4-BE49-F238E27FC236}">
                  <a16:creationId xmlns:a16="http://schemas.microsoft.com/office/drawing/2014/main" xmlns="" id="{D8379F94-7FA7-39AC-23D7-809E46FBC10E}"/>
                </a:ext>
              </a:extLst>
            </p:cNvPr>
            <p:cNvSpPr txBox="1"/>
            <p:nvPr/>
          </p:nvSpPr>
          <p:spPr>
            <a:xfrm>
              <a:off x="5004224" y="2086002"/>
              <a:ext cx="319318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 dirty="0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26</a:t>
              </a:r>
            </a:p>
          </p:txBody>
        </p:sp>
        <p:sp>
          <p:nvSpPr>
            <p:cNvPr id="3445" name="TextBox 3444">
              <a:extLst>
                <a:ext uri="{FF2B5EF4-FFF2-40B4-BE49-F238E27FC236}">
                  <a16:creationId xmlns:a16="http://schemas.microsoft.com/office/drawing/2014/main" xmlns="" id="{360E5986-2B98-B767-0D6B-F980E8E54B9C}"/>
                </a:ext>
              </a:extLst>
            </p:cNvPr>
            <p:cNvSpPr txBox="1"/>
            <p:nvPr/>
          </p:nvSpPr>
          <p:spPr>
            <a:xfrm>
              <a:off x="4554229" y="2361939"/>
              <a:ext cx="319318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 dirty="0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15</a:t>
              </a:r>
            </a:p>
          </p:txBody>
        </p:sp>
        <p:sp>
          <p:nvSpPr>
            <p:cNvPr id="3446" name="TextBox 3445">
              <a:extLst>
                <a:ext uri="{FF2B5EF4-FFF2-40B4-BE49-F238E27FC236}">
                  <a16:creationId xmlns:a16="http://schemas.microsoft.com/office/drawing/2014/main" xmlns="" id="{D9437DF3-2948-0108-B643-FFD9EB045100}"/>
                </a:ext>
              </a:extLst>
            </p:cNvPr>
            <p:cNvSpPr txBox="1"/>
            <p:nvPr/>
          </p:nvSpPr>
          <p:spPr>
            <a:xfrm>
              <a:off x="4305447" y="2637875"/>
              <a:ext cx="251992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9</a:t>
              </a:r>
            </a:p>
          </p:txBody>
        </p:sp>
        <p:sp>
          <p:nvSpPr>
            <p:cNvPr id="3447" name="TextBox 3446">
              <a:extLst>
                <a:ext uri="{FF2B5EF4-FFF2-40B4-BE49-F238E27FC236}">
                  <a16:creationId xmlns:a16="http://schemas.microsoft.com/office/drawing/2014/main" xmlns="" id="{620156A1-7879-9EBE-97FE-374746751EF2}"/>
                </a:ext>
              </a:extLst>
            </p:cNvPr>
            <p:cNvSpPr txBox="1"/>
            <p:nvPr/>
          </p:nvSpPr>
          <p:spPr>
            <a:xfrm>
              <a:off x="4674299" y="2913811"/>
              <a:ext cx="319318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 dirty="0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17</a:t>
              </a:r>
            </a:p>
          </p:txBody>
        </p:sp>
        <p:sp>
          <p:nvSpPr>
            <p:cNvPr id="3448" name="TextBox 3447">
              <a:extLst>
                <a:ext uri="{FF2B5EF4-FFF2-40B4-BE49-F238E27FC236}">
                  <a16:creationId xmlns:a16="http://schemas.microsoft.com/office/drawing/2014/main" xmlns="" id="{7A072376-6071-456B-CB5E-EDCC62BB9F55}"/>
                </a:ext>
              </a:extLst>
            </p:cNvPr>
            <p:cNvSpPr txBox="1"/>
            <p:nvPr/>
          </p:nvSpPr>
          <p:spPr>
            <a:xfrm>
              <a:off x="4370142" y="3204265"/>
              <a:ext cx="251992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 dirty="0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9</a:t>
              </a:r>
            </a:p>
          </p:txBody>
        </p:sp>
        <p:sp>
          <p:nvSpPr>
            <p:cNvPr id="3449" name="TextBox 3448">
              <a:extLst>
                <a:ext uri="{FF2B5EF4-FFF2-40B4-BE49-F238E27FC236}">
                  <a16:creationId xmlns:a16="http://schemas.microsoft.com/office/drawing/2014/main" xmlns="" id="{693B4E2E-9FFA-A625-0C94-F2E68838B34D}"/>
                </a:ext>
              </a:extLst>
            </p:cNvPr>
            <p:cNvSpPr txBox="1"/>
            <p:nvPr/>
          </p:nvSpPr>
          <p:spPr>
            <a:xfrm>
              <a:off x="4354889" y="3465684"/>
              <a:ext cx="319318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10</a:t>
              </a:r>
            </a:p>
          </p:txBody>
        </p:sp>
        <p:sp>
          <p:nvSpPr>
            <p:cNvPr id="3450" name="TextBox 3449">
              <a:extLst>
                <a:ext uri="{FF2B5EF4-FFF2-40B4-BE49-F238E27FC236}">
                  <a16:creationId xmlns:a16="http://schemas.microsoft.com/office/drawing/2014/main" xmlns="" id="{6A480DD3-19E2-85C5-281B-A67C975A4B8A}"/>
                </a:ext>
              </a:extLst>
            </p:cNvPr>
            <p:cNvSpPr txBox="1"/>
            <p:nvPr/>
          </p:nvSpPr>
          <p:spPr>
            <a:xfrm>
              <a:off x="4524374" y="3741620"/>
              <a:ext cx="319318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 dirty="0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15</a:t>
              </a:r>
            </a:p>
          </p:txBody>
        </p:sp>
        <p:sp>
          <p:nvSpPr>
            <p:cNvPr id="3451" name="TextBox 3450">
              <a:extLst>
                <a:ext uri="{FF2B5EF4-FFF2-40B4-BE49-F238E27FC236}">
                  <a16:creationId xmlns:a16="http://schemas.microsoft.com/office/drawing/2014/main" xmlns="" id="{FE308C3A-16C3-1970-5894-F72B1EF3333F}"/>
                </a:ext>
              </a:extLst>
            </p:cNvPr>
            <p:cNvSpPr txBox="1"/>
            <p:nvPr/>
          </p:nvSpPr>
          <p:spPr>
            <a:xfrm>
              <a:off x="4342098" y="4027946"/>
              <a:ext cx="251992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9</a:t>
              </a:r>
            </a:p>
          </p:txBody>
        </p:sp>
        <p:sp>
          <p:nvSpPr>
            <p:cNvPr id="3452" name="TextBox 3451">
              <a:extLst>
                <a:ext uri="{FF2B5EF4-FFF2-40B4-BE49-F238E27FC236}">
                  <a16:creationId xmlns:a16="http://schemas.microsoft.com/office/drawing/2014/main" xmlns="" id="{7B49297D-6EF4-766E-F709-EB71122B1491}"/>
                </a:ext>
              </a:extLst>
            </p:cNvPr>
            <p:cNvSpPr txBox="1"/>
            <p:nvPr/>
          </p:nvSpPr>
          <p:spPr>
            <a:xfrm>
              <a:off x="4086076" y="4318893"/>
              <a:ext cx="251992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 dirty="0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4</a:t>
              </a:r>
            </a:p>
          </p:txBody>
        </p:sp>
        <p:sp>
          <p:nvSpPr>
            <p:cNvPr id="3453" name="TextBox 3452">
              <a:extLst>
                <a:ext uri="{FF2B5EF4-FFF2-40B4-BE49-F238E27FC236}">
                  <a16:creationId xmlns:a16="http://schemas.microsoft.com/office/drawing/2014/main" xmlns="" id="{17D35AE6-2BAC-FA23-520A-622D7784EB19}"/>
                </a:ext>
              </a:extLst>
            </p:cNvPr>
            <p:cNvSpPr txBox="1"/>
            <p:nvPr/>
          </p:nvSpPr>
          <p:spPr>
            <a:xfrm>
              <a:off x="4527902" y="4569429"/>
              <a:ext cx="319318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 dirty="0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14</a:t>
              </a:r>
            </a:p>
          </p:txBody>
        </p:sp>
        <p:sp>
          <p:nvSpPr>
            <p:cNvPr id="3454" name="TextBox 3453">
              <a:extLst>
                <a:ext uri="{FF2B5EF4-FFF2-40B4-BE49-F238E27FC236}">
                  <a16:creationId xmlns:a16="http://schemas.microsoft.com/office/drawing/2014/main" xmlns="" id="{B9DA44F5-3209-04AF-CAAA-5876DC675FCF}"/>
                </a:ext>
              </a:extLst>
            </p:cNvPr>
            <p:cNvSpPr txBox="1"/>
            <p:nvPr/>
          </p:nvSpPr>
          <p:spPr>
            <a:xfrm>
              <a:off x="4544950" y="4845366"/>
              <a:ext cx="319318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 dirty="0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14</a:t>
              </a:r>
            </a:p>
          </p:txBody>
        </p:sp>
        <p:sp>
          <p:nvSpPr>
            <p:cNvPr id="3455" name="TextBox 3454">
              <a:extLst>
                <a:ext uri="{FF2B5EF4-FFF2-40B4-BE49-F238E27FC236}">
                  <a16:creationId xmlns:a16="http://schemas.microsoft.com/office/drawing/2014/main" xmlns="" id="{FA413AF1-0652-0797-2DD9-F2C59917569E}"/>
                </a:ext>
              </a:extLst>
            </p:cNvPr>
            <p:cNvSpPr txBox="1"/>
            <p:nvPr/>
          </p:nvSpPr>
          <p:spPr>
            <a:xfrm>
              <a:off x="4230574" y="5397238"/>
              <a:ext cx="251992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 dirty="0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8</a:t>
              </a:r>
            </a:p>
          </p:txBody>
        </p:sp>
        <p:sp>
          <p:nvSpPr>
            <p:cNvPr id="3456" name="TextBox 3455">
              <a:extLst>
                <a:ext uri="{FF2B5EF4-FFF2-40B4-BE49-F238E27FC236}">
                  <a16:creationId xmlns:a16="http://schemas.microsoft.com/office/drawing/2014/main" xmlns="" id="{E44F1363-EC1F-6465-4CC8-BF3FBE18E937}"/>
                </a:ext>
              </a:extLst>
            </p:cNvPr>
            <p:cNvSpPr txBox="1"/>
            <p:nvPr/>
          </p:nvSpPr>
          <p:spPr>
            <a:xfrm>
              <a:off x="4420770" y="5700922"/>
              <a:ext cx="319318" cy="235962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l"/>
              <a:r>
                <a:rPr lang="x-none" sz="1400" spc="0" baseline="18867" dirty="0">
                  <a:ln/>
                  <a:solidFill>
                    <a:srgbClr val="333333"/>
                  </a:solidFill>
                  <a:latin typeface="PTSans-Bold"/>
                  <a:sym typeface="PTSans-Bold"/>
                  <a:rtl val="0"/>
                </a:rPr>
                <a:t>12</a:t>
              </a:r>
            </a:p>
          </p:txBody>
        </p:sp>
      </p:grpSp>
      <p:sp>
        <p:nvSpPr>
          <p:cNvPr id="3492" name="TextBox 3491">
            <a:extLst>
              <a:ext uri="{FF2B5EF4-FFF2-40B4-BE49-F238E27FC236}">
                <a16:creationId xmlns:a16="http://schemas.microsoft.com/office/drawing/2014/main" xmlns="" id="{28BAD83C-ACDB-C210-C249-6DC53E48FD85}"/>
              </a:ext>
            </a:extLst>
          </p:cNvPr>
          <p:cNvSpPr txBox="1"/>
          <p:nvPr/>
        </p:nvSpPr>
        <p:spPr>
          <a:xfrm>
            <a:off x="7023802" y="2383502"/>
            <a:ext cx="137269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x-none" sz="1400" b="1" dirty="0"/>
              <a:t>Wasting</a:t>
            </a:r>
          </a:p>
        </p:txBody>
      </p:sp>
      <p:grpSp>
        <p:nvGrpSpPr>
          <p:cNvPr id="3496" name="Group 3495">
            <a:extLst>
              <a:ext uri="{FF2B5EF4-FFF2-40B4-BE49-F238E27FC236}">
                <a16:creationId xmlns:a16="http://schemas.microsoft.com/office/drawing/2014/main" xmlns="" id="{98D1F727-19B2-6770-2FA4-47EEF0F1D5DD}"/>
              </a:ext>
            </a:extLst>
          </p:cNvPr>
          <p:cNvGrpSpPr/>
          <p:nvPr/>
        </p:nvGrpSpPr>
        <p:grpSpPr>
          <a:xfrm>
            <a:off x="7317416" y="1583084"/>
            <a:ext cx="753613" cy="744300"/>
            <a:chOff x="4896582" y="1696086"/>
            <a:chExt cx="1407162" cy="1414781"/>
          </a:xfrm>
        </p:grpSpPr>
        <p:sp>
          <p:nvSpPr>
            <p:cNvPr id="3497" name="Shape">
              <a:extLst>
                <a:ext uri="{FF2B5EF4-FFF2-40B4-BE49-F238E27FC236}">
                  <a16:creationId xmlns:a16="http://schemas.microsoft.com/office/drawing/2014/main" xmlns="" id="{4F40DCB7-D98A-FFD1-7C0D-252EC2A9F95F}"/>
                </a:ext>
              </a:extLst>
            </p:cNvPr>
            <p:cNvSpPr/>
            <p:nvPr/>
          </p:nvSpPr>
          <p:spPr>
            <a:xfrm>
              <a:off x="4896582" y="1696086"/>
              <a:ext cx="1407162" cy="1414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cubicBezTo>
                    <a:pt x="0" y="4847"/>
                    <a:pt x="4835" y="19"/>
                    <a:pt x="10800" y="0"/>
                  </a:cubicBezTo>
                  <a:cubicBezTo>
                    <a:pt x="16765" y="19"/>
                    <a:pt x="21600" y="4847"/>
                    <a:pt x="21600" y="10800"/>
                  </a:cubicBezTo>
                  <a:cubicBezTo>
                    <a:pt x="21600" y="16753"/>
                    <a:pt x="16765" y="21581"/>
                    <a:pt x="10800" y="21600"/>
                  </a:cubicBezTo>
                  <a:cubicBezTo>
                    <a:pt x="4835" y="21581"/>
                    <a:pt x="0" y="16753"/>
                    <a:pt x="0" y="10800"/>
                  </a:cubicBezTo>
                  <a:close/>
                </a:path>
              </a:pathLst>
            </a:custGeom>
            <a:solidFill>
              <a:srgbClr val="0197B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</a:defRPr>
              </a:pPr>
              <a:endParaRPr/>
            </a:p>
          </p:txBody>
        </p:sp>
        <p:pic>
          <p:nvPicPr>
            <p:cNvPr id="3498" name="Picture 3497">
              <a:extLst>
                <a:ext uri="{FF2B5EF4-FFF2-40B4-BE49-F238E27FC236}">
                  <a16:creationId xmlns:a16="http://schemas.microsoft.com/office/drawing/2014/main" xmlns="" id="{74006A65-D504-AC2E-EFAE-E90D258F267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154534" y="1824073"/>
              <a:ext cx="935896" cy="1159137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103C3A02-41E5-127E-9BA3-2BD84494C4B7}"/>
              </a:ext>
            </a:extLst>
          </p:cNvPr>
          <p:cNvGrpSpPr/>
          <p:nvPr/>
        </p:nvGrpSpPr>
        <p:grpSpPr>
          <a:xfrm>
            <a:off x="9178022" y="1533917"/>
            <a:ext cx="2716436" cy="4188436"/>
            <a:chOff x="5364101" y="2169885"/>
            <a:chExt cx="2716436" cy="4188436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xmlns="" id="{908ABB30-417C-FEF2-3EAD-EE7CC53C93D5}"/>
                </a:ext>
              </a:extLst>
            </p:cNvPr>
            <p:cNvGrpSpPr/>
            <p:nvPr/>
          </p:nvGrpSpPr>
          <p:grpSpPr>
            <a:xfrm>
              <a:off x="5378661" y="2169885"/>
              <a:ext cx="2701876" cy="4188436"/>
              <a:chOff x="5378661" y="2169885"/>
              <a:chExt cx="2701876" cy="4188436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xmlns="" id="{E3A052FA-BA79-E8C8-9581-54B60686C330}"/>
                  </a:ext>
                </a:extLst>
              </p:cNvPr>
              <p:cNvGrpSpPr/>
              <p:nvPr/>
            </p:nvGrpSpPr>
            <p:grpSpPr>
              <a:xfrm>
                <a:off x="5378661" y="2169885"/>
                <a:ext cx="2701876" cy="4188436"/>
                <a:chOff x="5378661" y="2169885"/>
                <a:chExt cx="2701876" cy="4188436"/>
              </a:xfrm>
            </p:grpSpPr>
            <p:grpSp>
              <p:nvGrpSpPr>
                <p:cNvPr id="13" name="Group 12">
                  <a:extLst>
                    <a:ext uri="{FF2B5EF4-FFF2-40B4-BE49-F238E27FC236}">
                      <a16:creationId xmlns:a16="http://schemas.microsoft.com/office/drawing/2014/main" xmlns="" id="{2B19540B-B860-E9A0-3AB4-AA8E47F02148}"/>
                    </a:ext>
                  </a:extLst>
                </p:cNvPr>
                <p:cNvGrpSpPr/>
                <p:nvPr/>
              </p:nvGrpSpPr>
              <p:grpSpPr>
                <a:xfrm>
                  <a:off x="5378661" y="2169885"/>
                  <a:ext cx="2701876" cy="4188436"/>
                  <a:chOff x="3693793" y="1788158"/>
                  <a:chExt cx="2264413" cy="3510283"/>
                </a:xfrm>
              </p:grpSpPr>
              <p:sp>
                <p:nvSpPr>
                  <p:cNvPr id="14" name="Shape">
                    <a:extLst>
                      <a:ext uri="{FF2B5EF4-FFF2-40B4-BE49-F238E27FC236}">
                        <a16:creationId xmlns:a16="http://schemas.microsoft.com/office/drawing/2014/main" xmlns="" id="{7948858A-75DF-FA2D-1AE0-195CB25392CE}"/>
                      </a:ext>
                    </a:extLst>
                  </p:cNvPr>
                  <p:cNvSpPr/>
                  <p:nvPr/>
                </p:nvSpPr>
                <p:spPr>
                  <a:xfrm>
                    <a:off x="3872866" y="1788158"/>
                    <a:ext cx="2085340" cy="333248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12536" y="0"/>
                        </a:moveTo>
                        <a:lnTo>
                          <a:pt x="1618" y="0"/>
                        </a:lnTo>
                        <a:cubicBezTo>
                          <a:pt x="724" y="0"/>
                          <a:pt x="0" y="453"/>
                          <a:pt x="0" y="1012"/>
                        </a:cubicBezTo>
                        <a:lnTo>
                          <a:pt x="0" y="20587"/>
                        </a:lnTo>
                        <a:cubicBezTo>
                          <a:pt x="0" y="21147"/>
                          <a:pt x="724" y="21600"/>
                          <a:pt x="1618" y="21600"/>
                        </a:cubicBezTo>
                        <a:lnTo>
                          <a:pt x="19982" y="21600"/>
                        </a:lnTo>
                        <a:cubicBezTo>
                          <a:pt x="20876" y="21600"/>
                          <a:pt x="21600" y="21147"/>
                          <a:pt x="21600" y="20587"/>
                        </a:cubicBezTo>
                        <a:lnTo>
                          <a:pt x="21600" y="5672"/>
                        </a:lnTo>
                        <a:cubicBezTo>
                          <a:pt x="21600" y="2535"/>
                          <a:pt x="17548" y="0"/>
                          <a:pt x="12536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 w="12700">
                    <a:miter lim="400000"/>
                  </a:ln>
                </p:spPr>
                <p:txBody>
                  <a:bodyPr lIns="38100" tIns="365760" rIns="365760" bIns="38100" anchor="t"/>
                  <a:lstStyle/>
                  <a:p>
                    <a:pPr algn="r"/>
                    <a:endParaRPr sz="3000" dirty="0">
                      <a:solidFill>
                        <a:schemeClr val="accent3"/>
                      </a:solidFill>
                    </a:endParaRPr>
                  </a:p>
                </p:txBody>
              </p:sp>
              <p:sp>
                <p:nvSpPr>
                  <p:cNvPr id="15" name="Shape">
                    <a:extLst>
                      <a:ext uri="{FF2B5EF4-FFF2-40B4-BE49-F238E27FC236}">
                        <a16:creationId xmlns:a16="http://schemas.microsoft.com/office/drawing/2014/main" xmlns="" id="{73764E85-21F7-E364-B070-B0F5A534E58F}"/>
                      </a:ext>
                    </a:extLst>
                  </p:cNvPr>
                  <p:cNvSpPr/>
                  <p:nvPr/>
                </p:nvSpPr>
                <p:spPr>
                  <a:xfrm>
                    <a:off x="3693793" y="1965958"/>
                    <a:ext cx="2085342" cy="333248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10800" y="0"/>
                        </a:moveTo>
                        <a:lnTo>
                          <a:pt x="1618" y="0"/>
                        </a:lnTo>
                        <a:cubicBezTo>
                          <a:pt x="724" y="0"/>
                          <a:pt x="0" y="453"/>
                          <a:pt x="0" y="1012"/>
                        </a:cubicBezTo>
                        <a:lnTo>
                          <a:pt x="0" y="20587"/>
                        </a:lnTo>
                        <a:cubicBezTo>
                          <a:pt x="0" y="21147"/>
                          <a:pt x="724" y="21600"/>
                          <a:pt x="1618" y="21600"/>
                        </a:cubicBezTo>
                        <a:lnTo>
                          <a:pt x="19982" y="21600"/>
                        </a:lnTo>
                        <a:cubicBezTo>
                          <a:pt x="20876" y="21600"/>
                          <a:pt x="21600" y="21147"/>
                          <a:pt x="21600" y="20587"/>
                        </a:cubicBezTo>
                        <a:lnTo>
                          <a:pt x="21600" y="6791"/>
                        </a:lnTo>
                        <a:cubicBezTo>
                          <a:pt x="21600" y="6264"/>
                          <a:pt x="20995" y="5812"/>
                          <a:pt x="20153" y="5729"/>
                        </a:cubicBezTo>
                        <a:cubicBezTo>
                          <a:pt x="16299" y="5326"/>
                          <a:pt x="13142" y="3334"/>
                          <a:pt x="12497" y="914"/>
                        </a:cubicBezTo>
                        <a:cubicBezTo>
                          <a:pt x="12365" y="387"/>
                          <a:pt x="11642" y="0"/>
                          <a:pt x="10800" y="0"/>
                        </a:cubicBezTo>
                        <a:close/>
                      </a:path>
                    </a:pathLst>
                  </a:custGeom>
                  <a:solidFill>
                    <a:srgbClr val="2874A6"/>
                  </a:solidFill>
                  <a:ln w="12700">
                    <a:miter lim="400000"/>
                  </a:ln>
                </p:spPr>
                <p:txBody>
                  <a:bodyPr lIns="38100" tIns="38100" rIns="38100" bIns="38100" anchor="ctr"/>
                  <a:lstStyle/>
                  <a:p>
                    <a:endParaRPr sz="3000">
                      <a:solidFill>
                        <a:srgbClr val="FFFFFF"/>
                      </a:solidFill>
                    </a:endParaRPr>
                  </a:p>
                </p:txBody>
              </p:sp>
            </p:grpSp>
            <p:cxnSp>
              <p:nvCxnSpPr>
                <p:cNvPr id="17" name="Straight Connector 16">
                  <a:extLst>
                    <a:ext uri="{FF2B5EF4-FFF2-40B4-BE49-F238E27FC236}">
                      <a16:creationId xmlns:a16="http://schemas.microsoft.com/office/drawing/2014/main" xmlns="" id="{955A7698-8B42-AD4F-DDE2-612451501DBF}"/>
                    </a:ext>
                  </a:extLst>
                </p:cNvPr>
                <p:cNvCxnSpPr/>
                <p:nvPr/>
              </p:nvCxnSpPr>
              <p:spPr>
                <a:xfrm>
                  <a:off x="5972175" y="4697494"/>
                  <a:ext cx="1257300" cy="0"/>
                </a:xfrm>
                <a:prstGeom prst="line">
                  <a:avLst/>
                </a:prstGeom>
                <a:ln w="15875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FFD5755-AACC-46D4-BB48-76A0EB6A2915}"/>
                  </a:ext>
                </a:extLst>
              </p:cNvPr>
              <p:cNvGrpSpPr/>
              <p:nvPr/>
            </p:nvGrpSpPr>
            <p:grpSpPr>
              <a:xfrm>
                <a:off x="7141828" y="2450483"/>
                <a:ext cx="687152" cy="624497"/>
                <a:chOff x="202615" y="228490"/>
                <a:chExt cx="712557" cy="647585"/>
              </a:xfrm>
              <a:solidFill>
                <a:schemeClr val="bg1"/>
              </a:solidFill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xmlns="" id="{572B368D-AD76-A2F9-85BC-579EB9AF3C35}"/>
                    </a:ext>
                  </a:extLst>
                </p:cNvPr>
                <p:cNvSpPr/>
                <p:nvPr/>
              </p:nvSpPr>
              <p:spPr>
                <a:xfrm>
                  <a:off x="503056" y="228490"/>
                  <a:ext cx="133989" cy="645566"/>
                </a:xfrm>
                <a:custGeom>
                  <a:avLst/>
                  <a:gdLst>
                    <a:gd name="connsiteX0" fmla="*/ 133989 w 133989"/>
                    <a:gd name="connsiteY0" fmla="*/ 20302 h 645566"/>
                    <a:gd name="connsiteX1" fmla="*/ 113688 w 133989"/>
                    <a:gd name="connsiteY1" fmla="*/ 0 h 645566"/>
                    <a:gd name="connsiteX2" fmla="*/ 20302 w 133989"/>
                    <a:gd name="connsiteY2" fmla="*/ 0 h 645566"/>
                    <a:gd name="connsiteX3" fmla="*/ 0 w 133989"/>
                    <a:gd name="connsiteY3" fmla="*/ 20302 h 645566"/>
                    <a:gd name="connsiteX4" fmla="*/ 0 w 133989"/>
                    <a:gd name="connsiteY4" fmla="*/ 645567 h 645566"/>
                    <a:gd name="connsiteX5" fmla="*/ 133984 w 133989"/>
                    <a:gd name="connsiteY5" fmla="*/ 645567 h 645566"/>
                    <a:gd name="connsiteX6" fmla="*/ 18274 w 133989"/>
                    <a:gd name="connsiteY6" fmla="*/ 21315 h 645566"/>
                    <a:gd name="connsiteX7" fmla="*/ 21320 w 133989"/>
                    <a:gd name="connsiteY7" fmla="*/ 18269 h 645566"/>
                    <a:gd name="connsiteX8" fmla="*/ 111660 w 133989"/>
                    <a:gd name="connsiteY8" fmla="*/ 18269 h 645566"/>
                    <a:gd name="connsiteX9" fmla="*/ 114706 w 133989"/>
                    <a:gd name="connsiteY9" fmla="*/ 21315 h 645566"/>
                    <a:gd name="connsiteX10" fmla="*/ 114706 w 133989"/>
                    <a:gd name="connsiteY10" fmla="*/ 627298 h 645566"/>
                    <a:gd name="connsiteX11" fmla="*/ 18275 w 133989"/>
                    <a:gd name="connsiteY11" fmla="*/ 627298 h 645566"/>
                    <a:gd name="connsiteX12" fmla="*/ 18275 w 133989"/>
                    <a:gd name="connsiteY12" fmla="*/ 606996 h 645566"/>
                    <a:gd name="connsiteX13" fmla="*/ 44669 w 133989"/>
                    <a:gd name="connsiteY13" fmla="*/ 606996 h 645566"/>
                    <a:gd name="connsiteX14" fmla="*/ 50761 w 133989"/>
                    <a:gd name="connsiteY14" fmla="*/ 598878 h 645566"/>
                    <a:gd name="connsiteX15" fmla="*/ 42643 w 133989"/>
                    <a:gd name="connsiteY15" fmla="*/ 590759 h 645566"/>
                    <a:gd name="connsiteX16" fmla="*/ 18274 w 133989"/>
                    <a:gd name="connsiteY16" fmla="*/ 590753 h 645566"/>
                    <a:gd name="connsiteX17" fmla="*/ 18274 w 133989"/>
                    <a:gd name="connsiteY17" fmla="*/ 571471 h 645566"/>
                    <a:gd name="connsiteX18" fmla="*/ 64964 w 133989"/>
                    <a:gd name="connsiteY18" fmla="*/ 571471 h 645566"/>
                    <a:gd name="connsiteX19" fmla="*/ 74102 w 133989"/>
                    <a:gd name="connsiteY19" fmla="*/ 562333 h 645566"/>
                    <a:gd name="connsiteX20" fmla="*/ 64964 w 133989"/>
                    <a:gd name="connsiteY20" fmla="*/ 553195 h 645566"/>
                    <a:gd name="connsiteX21" fmla="*/ 18274 w 133989"/>
                    <a:gd name="connsiteY21" fmla="*/ 553201 h 645566"/>
                    <a:gd name="connsiteX22" fmla="*/ 18274 w 133989"/>
                    <a:gd name="connsiteY22" fmla="*/ 533919 h 645566"/>
                    <a:gd name="connsiteX23" fmla="*/ 42636 w 133989"/>
                    <a:gd name="connsiteY23" fmla="*/ 533919 h 645566"/>
                    <a:gd name="connsiteX24" fmla="*/ 50755 w 133989"/>
                    <a:gd name="connsiteY24" fmla="*/ 525801 h 645566"/>
                    <a:gd name="connsiteX25" fmla="*/ 42636 w 133989"/>
                    <a:gd name="connsiteY25" fmla="*/ 517682 h 645566"/>
                    <a:gd name="connsiteX26" fmla="*/ 18274 w 133989"/>
                    <a:gd name="connsiteY26" fmla="*/ 517670 h 645566"/>
                    <a:gd name="connsiteX27" fmla="*/ 18274 w 133989"/>
                    <a:gd name="connsiteY27" fmla="*/ 497368 h 645566"/>
                    <a:gd name="connsiteX28" fmla="*/ 42636 w 133989"/>
                    <a:gd name="connsiteY28" fmla="*/ 497368 h 645566"/>
                    <a:gd name="connsiteX29" fmla="*/ 50755 w 133989"/>
                    <a:gd name="connsiteY29" fmla="*/ 489250 h 645566"/>
                    <a:gd name="connsiteX30" fmla="*/ 42636 w 133989"/>
                    <a:gd name="connsiteY30" fmla="*/ 481131 h 645566"/>
                    <a:gd name="connsiteX31" fmla="*/ 18274 w 133989"/>
                    <a:gd name="connsiteY31" fmla="*/ 481131 h 645566"/>
                    <a:gd name="connsiteX32" fmla="*/ 18274 w 133989"/>
                    <a:gd name="connsiteY32" fmla="*/ 460830 h 645566"/>
                    <a:gd name="connsiteX33" fmla="*/ 64964 w 133989"/>
                    <a:gd name="connsiteY33" fmla="*/ 460830 h 645566"/>
                    <a:gd name="connsiteX34" fmla="*/ 74102 w 133989"/>
                    <a:gd name="connsiteY34" fmla="*/ 451692 h 645566"/>
                    <a:gd name="connsiteX35" fmla="*/ 64964 w 133989"/>
                    <a:gd name="connsiteY35" fmla="*/ 442554 h 645566"/>
                    <a:gd name="connsiteX36" fmla="*/ 18274 w 133989"/>
                    <a:gd name="connsiteY36" fmla="*/ 442560 h 645566"/>
                    <a:gd name="connsiteX37" fmla="*/ 18274 w 133989"/>
                    <a:gd name="connsiteY37" fmla="*/ 424291 h 645566"/>
                    <a:gd name="connsiteX38" fmla="*/ 42636 w 133989"/>
                    <a:gd name="connsiteY38" fmla="*/ 424291 h 645566"/>
                    <a:gd name="connsiteX39" fmla="*/ 50755 w 133989"/>
                    <a:gd name="connsiteY39" fmla="*/ 416173 h 645566"/>
                    <a:gd name="connsiteX40" fmla="*/ 42636 w 133989"/>
                    <a:gd name="connsiteY40" fmla="*/ 408054 h 645566"/>
                    <a:gd name="connsiteX41" fmla="*/ 18274 w 133989"/>
                    <a:gd name="connsiteY41" fmla="*/ 408048 h 645566"/>
                    <a:gd name="connsiteX42" fmla="*/ 18274 w 133989"/>
                    <a:gd name="connsiteY42" fmla="*/ 387746 h 645566"/>
                    <a:gd name="connsiteX43" fmla="*/ 42636 w 133989"/>
                    <a:gd name="connsiteY43" fmla="*/ 387746 h 645566"/>
                    <a:gd name="connsiteX44" fmla="*/ 50755 w 133989"/>
                    <a:gd name="connsiteY44" fmla="*/ 379628 h 645566"/>
                    <a:gd name="connsiteX45" fmla="*/ 42636 w 133989"/>
                    <a:gd name="connsiteY45" fmla="*/ 371509 h 645566"/>
                    <a:gd name="connsiteX46" fmla="*/ 18274 w 133989"/>
                    <a:gd name="connsiteY46" fmla="*/ 371509 h 645566"/>
                    <a:gd name="connsiteX47" fmla="*/ 18274 w 133989"/>
                    <a:gd name="connsiteY47" fmla="*/ 352227 h 645566"/>
                    <a:gd name="connsiteX48" fmla="*/ 64964 w 133989"/>
                    <a:gd name="connsiteY48" fmla="*/ 352227 h 645566"/>
                    <a:gd name="connsiteX49" fmla="*/ 74102 w 133989"/>
                    <a:gd name="connsiteY49" fmla="*/ 343089 h 645566"/>
                    <a:gd name="connsiteX50" fmla="*/ 64964 w 133989"/>
                    <a:gd name="connsiteY50" fmla="*/ 333951 h 645566"/>
                    <a:gd name="connsiteX51" fmla="*/ 18274 w 133989"/>
                    <a:gd name="connsiteY51" fmla="*/ 333951 h 645566"/>
                    <a:gd name="connsiteX52" fmla="*/ 18274 w 133989"/>
                    <a:gd name="connsiteY52" fmla="*/ 314669 h 645566"/>
                    <a:gd name="connsiteX53" fmla="*/ 42636 w 133989"/>
                    <a:gd name="connsiteY53" fmla="*/ 314669 h 645566"/>
                    <a:gd name="connsiteX54" fmla="*/ 50755 w 133989"/>
                    <a:gd name="connsiteY54" fmla="*/ 306551 h 645566"/>
                    <a:gd name="connsiteX55" fmla="*/ 42636 w 133989"/>
                    <a:gd name="connsiteY55" fmla="*/ 298433 h 645566"/>
                    <a:gd name="connsiteX56" fmla="*/ 18274 w 133989"/>
                    <a:gd name="connsiteY56" fmla="*/ 298426 h 645566"/>
                    <a:gd name="connsiteX57" fmla="*/ 18274 w 133989"/>
                    <a:gd name="connsiteY57" fmla="*/ 278125 h 645566"/>
                    <a:gd name="connsiteX58" fmla="*/ 42636 w 133989"/>
                    <a:gd name="connsiteY58" fmla="*/ 278125 h 645566"/>
                    <a:gd name="connsiteX59" fmla="*/ 50755 w 133989"/>
                    <a:gd name="connsiteY59" fmla="*/ 270006 h 645566"/>
                    <a:gd name="connsiteX60" fmla="*/ 42636 w 133989"/>
                    <a:gd name="connsiteY60" fmla="*/ 261888 h 645566"/>
                    <a:gd name="connsiteX61" fmla="*/ 18274 w 133989"/>
                    <a:gd name="connsiteY61" fmla="*/ 261888 h 645566"/>
                    <a:gd name="connsiteX62" fmla="*/ 18274 w 133989"/>
                    <a:gd name="connsiteY62" fmla="*/ 242606 h 645566"/>
                    <a:gd name="connsiteX63" fmla="*/ 64964 w 133989"/>
                    <a:gd name="connsiteY63" fmla="*/ 242606 h 645566"/>
                    <a:gd name="connsiteX64" fmla="*/ 74102 w 133989"/>
                    <a:gd name="connsiteY64" fmla="*/ 233468 h 645566"/>
                    <a:gd name="connsiteX65" fmla="*/ 64964 w 133989"/>
                    <a:gd name="connsiteY65" fmla="*/ 224330 h 645566"/>
                    <a:gd name="connsiteX66" fmla="*/ 18274 w 133989"/>
                    <a:gd name="connsiteY66" fmla="*/ 224330 h 645566"/>
                    <a:gd name="connsiteX67" fmla="*/ 18274 w 133989"/>
                    <a:gd name="connsiteY67" fmla="*/ 205048 h 645566"/>
                    <a:gd name="connsiteX68" fmla="*/ 42636 w 133989"/>
                    <a:gd name="connsiteY68" fmla="*/ 205048 h 645566"/>
                    <a:gd name="connsiteX69" fmla="*/ 50755 w 133989"/>
                    <a:gd name="connsiteY69" fmla="*/ 196929 h 645566"/>
                    <a:gd name="connsiteX70" fmla="*/ 42636 w 133989"/>
                    <a:gd name="connsiteY70" fmla="*/ 188811 h 645566"/>
                    <a:gd name="connsiteX71" fmla="*/ 18274 w 133989"/>
                    <a:gd name="connsiteY71" fmla="*/ 188805 h 645566"/>
                    <a:gd name="connsiteX72" fmla="*/ 18274 w 133989"/>
                    <a:gd name="connsiteY72" fmla="*/ 168503 h 645566"/>
                    <a:gd name="connsiteX73" fmla="*/ 42636 w 133989"/>
                    <a:gd name="connsiteY73" fmla="*/ 168503 h 645566"/>
                    <a:gd name="connsiteX74" fmla="*/ 50755 w 133989"/>
                    <a:gd name="connsiteY74" fmla="*/ 160385 h 645566"/>
                    <a:gd name="connsiteX75" fmla="*/ 42636 w 133989"/>
                    <a:gd name="connsiteY75" fmla="*/ 152266 h 645566"/>
                    <a:gd name="connsiteX76" fmla="*/ 18274 w 133989"/>
                    <a:gd name="connsiteY76" fmla="*/ 152260 h 645566"/>
                    <a:gd name="connsiteX77" fmla="*/ 18274 w 133989"/>
                    <a:gd name="connsiteY77" fmla="*/ 129931 h 645566"/>
                    <a:gd name="connsiteX78" fmla="*/ 64964 w 133989"/>
                    <a:gd name="connsiteY78" fmla="*/ 129931 h 645566"/>
                    <a:gd name="connsiteX79" fmla="*/ 74102 w 133989"/>
                    <a:gd name="connsiteY79" fmla="*/ 120793 h 645566"/>
                    <a:gd name="connsiteX80" fmla="*/ 64964 w 133989"/>
                    <a:gd name="connsiteY80" fmla="*/ 111655 h 645566"/>
                    <a:gd name="connsiteX81" fmla="*/ 18274 w 133989"/>
                    <a:gd name="connsiteY81" fmla="*/ 111661 h 645566"/>
                    <a:gd name="connsiteX82" fmla="*/ 18274 w 133989"/>
                    <a:gd name="connsiteY82" fmla="*/ 92379 h 645566"/>
                    <a:gd name="connsiteX83" fmla="*/ 42636 w 133989"/>
                    <a:gd name="connsiteY83" fmla="*/ 92379 h 645566"/>
                    <a:gd name="connsiteX84" fmla="*/ 50755 w 133989"/>
                    <a:gd name="connsiteY84" fmla="*/ 84261 h 645566"/>
                    <a:gd name="connsiteX85" fmla="*/ 42636 w 133989"/>
                    <a:gd name="connsiteY85" fmla="*/ 76142 h 645566"/>
                    <a:gd name="connsiteX86" fmla="*/ 18274 w 133989"/>
                    <a:gd name="connsiteY86" fmla="*/ 76136 h 645566"/>
                    <a:gd name="connsiteX87" fmla="*/ 18274 w 133989"/>
                    <a:gd name="connsiteY87" fmla="*/ 55834 h 645566"/>
                    <a:gd name="connsiteX88" fmla="*/ 42636 w 133989"/>
                    <a:gd name="connsiteY88" fmla="*/ 55834 h 645566"/>
                    <a:gd name="connsiteX89" fmla="*/ 50755 w 133989"/>
                    <a:gd name="connsiteY89" fmla="*/ 47716 h 645566"/>
                    <a:gd name="connsiteX90" fmla="*/ 42636 w 133989"/>
                    <a:gd name="connsiteY90" fmla="*/ 39597 h 645566"/>
                    <a:gd name="connsiteX91" fmla="*/ 18274 w 133989"/>
                    <a:gd name="connsiteY91" fmla="*/ 39591 h 645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</a:cxnLst>
                  <a:rect l="l" t="t" r="r" b="b"/>
                  <a:pathLst>
                    <a:path w="133989" h="645566">
                      <a:moveTo>
                        <a:pt x="133989" y="20302"/>
                      </a:moveTo>
                      <a:cubicBezTo>
                        <a:pt x="133989" y="9137"/>
                        <a:pt x="124851" y="0"/>
                        <a:pt x="113688" y="0"/>
                      </a:cubicBezTo>
                      <a:lnTo>
                        <a:pt x="20302" y="0"/>
                      </a:lnTo>
                      <a:cubicBezTo>
                        <a:pt x="9137" y="0"/>
                        <a:pt x="0" y="9138"/>
                        <a:pt x="0" y="20302"/>
                      </a:cubicBezTo>
                      <a:lnTo>
                        <a:pt x="0" y="645567"/>
                      </a:lnTo>
                      <a:lnTo>
                        <a:pt x="133984" y="645567"/>
                      </a:lnTo>
                      <a:close/>
                      <a:moveTo>
                        <a:pt x="18274" y="21315"/>
                      </a:moveTo>
                      <a:cubicBezTo>
                        <a:pt x="18274" y="19282"/>
                        <a:pt x="19287" y="18269"/>
                        <a:pt x="21320" y="18269"/>
                      </a:cubicBezTo>
                      <a:lnTo>
                        <a:pt x="111660" y="18269"/>
                      </a:lnTo>
                      <a:cubicBezTo>
                        <a:pt x="113693" y="18269"/>
                        <a:pt x="114706" y="19282"/>
                        <a:pt x="114706" y="21315"/>
                      </a:cubicBezTo>
                      <a:lnTo>
                        <a:pt x="114706" y="627298"/>
                      </a:lnTo>
                      <a:lnTo>
                        <a:pt x="18275" y="627298"/>
                      </a:lnTo>
                      <a:lnTo>
                        <a:pt x="18275" y="606996"/>
                      </a:lnTo>
                      <a:lnTo>
                        <a:pt x="44669" y="606996"/>
                      </a:lnTo>
                      <a:cubicBezTo>
                        <a:pt x="47715" y="605983"/>
                        <a:pt x="50761" y="602937"/>
                        <a:pt x="50761" y="598878"/>
                      </a:cubicBezTo>
                      <a:cubicBezTo>
                        <a:pt x="50761" y="594818"/>
                        <a:pt x="46702" y="590759"/>
                        <a:pt x="42643" y="590759"/>
                      </a:cubicBezTo>
                      <a:lnTo>
                        <a:pt x="18274" y="590753"/>
                      </a:lnTo>
                      <a:lnTo>
                        <a:pt x="18274" y="571471"/>
                      </a:lnTo>
                      <a:lnTo>
                        <a:pt x="64964" y="571471"/>
                      </a:lnTo>
                      <a:cubicBezTo>
                        <a:pt x="70036" y="571471"/>
                        <a:pt x="74102" y="567412"/>
                        <a:pt x="74102" y="562333"/>
                      </a:cubicBezTo>
                      <a:cubicBezTo>
                        <a:pt x="74102" y="557260"/>
                        <a:pt x="70043" y="553195"/>
                        <a:pt x="64964" y="553195"/>
                      </a:cubicBezTo>
                      <a:lnTo>
                        <a:pt x="18274" y="553201"/>
                      </a:lnTo>
                      <a:lnTo>
                        <a:pt x="18274" y="533919"/>
                      </a:lnTo>
                      <a:lnTo>
                        <a:pt x="42636" y="533919"/>
                      </a:lnTo>
                      <a:cubicBezTo>
                        <a:pt x="46695" y="533919"/>
                        <a:pt x="50755" y="529860"/>
                        <a:pt x="50755" y="525801"/>
                      </a:cubicBezTo>
                      <a:cubicBezTo>
                        <a:pt x="50755" y="521742"/>
                        <a:pt x="46695" y="517682"/>
                        <a:pt x="42636" y="517682"/>
                      </a:cubicBezTo>
                      <a:lnTo>
                        <a:pt x="18274" y="517670"/>
                      </a:lnTo>
                      <a:lnTo>
                        <a:pt x="18274" y="497368"/>
                      </a:lnTo>
                      <a:lnTo>
                        <a:pt x="42636" y="497368"/>
                      </a:lnTo>
                      <a:cubicBezTo>
                        <a:pt x="46695" y="497368"/>
                        <a:pt x="50755" y="493309"/>
                        <a:pt x="50755" y="489250"/>
                      </a:cubicBezTo>
                      <a:cubicBezTo>
                        <a:pt x="50755" y="485190"/>
                        <a:pt x="46695" y="481131"/>
                        <a:pt x="42636" y="481131"/>
                      </a:cubicBezTo>
                      <a:lnTo>
                        <a:pt x="18274" y="481131"/>
                      </a:lnTo>
                      <a:lnTo>
                        <a:pt x="18274" y="460830"/>
                      </a:lnTo>
                      <a:lnTo>
                        <a:pt x="64964" y="460830"/>
                      </a:lnTo>
                      <a:cubicBezTo>
                        <a:pt x="70036" y="460830"/>
                        <a:pt x="74102" y="456770"/>
                        <a:pt x="74102" y="451692"/>
                      </a:cubicBezTo>
                      <a:cubicBezTo>
                        <a:pt x="74102" y="446619"/>
                        <a:pt x="70043" y="442554"/>
                        <a:pt x="64964" y="442554"/>
                      </a:cubicBezTo>
                      <a:lnTo>
                        <a:pt x="18274" y="442560"/>
                      </a:lnTo>
                      <a:lnTo>
                        <a:pt x="18274" y="424291"/>
                      </a:lnTo>
                      <a:lnTo>
                        <a:pt x="42636" y="424291"/>
                      </a:lnTo>
                      <a:cubicBezTo>
                        <a:pt x="46695" y="424291"/>
                        <a:pt x="50755" y="420232"/>
                        <a:pt x="50755" y="416173"/>
                      </a:cubicBezTo>
                      <a:cubicBezTo>
                        <a:pt x="50755" y="412113"/>
                        <a:pt x="46695" y="408054"/>
                        <a:pt x="42636" y="408054"/>
                      </a:cubicBezTo>
                      <a:lnTo>
                        <a:pt x="18274" y="408048"/>
                      </a:lnTo>
                      <a:lnTo>
                        <a:pt x="18274" y="387746"/>
                      </a:lnTo>
                      <a:lnTo>
                        <a:pt x="42636" y="387746"/>
                      </a:lnTo>
                      <a:cubicBezTo>
                        <a:pt x="46695" y="387746"/>
                        <a:pt x="50755" y="383687"/>
                        <a:pt x="50755" y="379628"/>
                      </a:cubicBezTo>
                      <a:cubicBezTo>
                        <a:pt x="50755" y="375569"/>
                        <a:pt x="46695" y="371509"/>
                        <a:pt x="42636" y="371509"/>
                      </a:cubicBezTo>
                      <a:lnTo>
                        <a:pt x="18274" y="371509"/>
                      </a:lnTo>
                      <a:lnTo>
                        <a:pt x="18274" y="352227"/>
                      </a:lnTo>
                      <a:lnTo>
                        <a:pt x="64964" y="352227"/>
                      </a:lnTo>
                      <a:cubicBezTo>
                        <a:pt x="70036" y="352227"/>
                        <a:pt x="74102" y="348168"/>
                        <a:pt x="74102" y="343089"/>
                      </a:cubicBezTo>
                      <a:cubicBezTo>
                        <a:pt x="74102" y="338017"/>
                        <a:pt x="70043" y="333951"/>
                        <a:pt x="64964" y="333951"/>
                      </a:cubicBezTo>
                      <a:lnTo>
                        <a:pt x="18274" y="333951"/>
                      </a:lnTo>
                      <a:lnTo>
                        <a:pt x="18274" y="314669"/>
                      </a:lnTo>
                      <a:lnTo>
                        <a:pt x="42636" y="314669"/>
                      </a:lnTo>
                      <a:cubicBezTo>
                        <a:pt x="46695" y="314669"/>
                        <a:pt x="50755" y="310610"/>
                        <a:pt x="50755" y="306551"/>
                      </a:cubicBezTo>
                      <a:cubicBezTo>
                        <a:pt x="50755" y="302492"/>
                        <a:pt x="46695" y="298433"/>
                        <a:pt x="42636" y="298433"/>
                      </a:cubicBezTo>
                      <a:lnTo>
                        <a:pt x="18274" y="298426"/>
                      </a:lnTo>
                      <a:lnTo>
                        <a:pt x="18274" y="278125"/>
                      </a:lnTo>
                      <a:lnTo>
                        <a:pt x="42636" y="278125"/>
                      </a:lnTo>
                      <a:cubicBezTo>
                        <a:pt x="46695" y="278125"/>
                        <a:pt x="50755" y="274065"/>
                        <a:pt x="50755" y="270006"/>
                      </a:cubicBezTo>
                      <a:cubicBezTo>
                        <a:pt x="50755" y="265947"/>
                        <a:pt x="46695" y="261888"/>
                        <a:pt x="42636" y="261888"/>
                      </a:cubicBezTo>
                      <a:lnTo>
                        <a:pt x="18274" y="261888"/>
                      </a:lnTo>
                      <a:lnTo>
                        <a:pt x="18274" y="242606"/>
                      </a:lnTo>
                      <a:lnTo>
                        <a:pt x="64964" y="242606"/>
                      </a:lnTo>
                      <a:cubicBezTo>
                        <a:pt x="70036" y="242606"/>
                        <a:pt x="74102" y="238547"/>
                        <a:pt x="74102" y="233468"/>
                      </a:cubicBezTo>
                      <a:cubicBezTo>
                        <a:pt x="74102" y="228395"/>
                        <a:pt x="70043" y="224330"/>
                        <a:pt x="64964" y="224330"/>
                      </a:cubicBezTo>
                      <a:lnTo>
                        <a:pt x="18274" y="224330"/>
                      </a:lnTo>
                      <a:lnTo>
                        <a:pt x="18274" y="205048"/>
                      </a:lnTo>
                      <a:lnTo>
                        <a:pt x="42636" y="205048"/>
                      </a:lnTo>
                      <a:cubicBezTo>
                        <a:pt x="46695" y="205048"/>
                        <a:pt x="50755" y="200989"/>
                        <a:pt x="50755" y="196929"/>
                      </a:cubicBezTo>
                      <a:cubicBezTo>
                        <a:pt x="50755" y="192870"/>
                        <a:pt x="46695" y="188811"/>
                        <a:pt x="42636" y="188811"/>
                      </a:cubicBezTo>
                      <a:lnTo>
                        <a:pt x="18274" y="188805"/>
                      </a:lnTo>
                      <a:lnTo>
                        <a:pt x="18274" y="168503"/>
                      </a:lnTo>
                      <a:lnTo>
                        <a:pt x="42636" y="168503"/>
                      </a:lnTo>
                      <a:cubicBezTo>
                        <a:pt x="46695" y="168503"/>
                        <a:pt x="50755" y="164444"/>
                        <a:pt x="50755" y="160385"/>
                      </a:cubicBezTo>
                      <a:cubicBezTo>
                        <a:pt x="50755" y="156325"/>
                        <a:pt x="46695" y="152266"/>
                        <a:pt x="42636" y="152266"/>
                      </a:cubicBezTo>
                      <a:lnTo>
                        <a:pt x="18274" y="152260"/>
                      </a:lnTo>
                      <a:lnTo>
                        <a:pt x="18274" y="129931"/>
                      </a:lnTo>
                      <a:lnTo>
                        <a:pt x="64964" y="129931"/>
                      </a:lnTo>
                      <a:cubicBezTo>
                        <a:pt x="70036" y="129931"/>
                        <a:pt x="74102" y="125871"/>
                        <a:pt x="74102" y="120793"/>
                      </a:cubicBezTo>
                      <a:cubicBezTo>
                        <a:pt x="74102" y="115720"/>
                        <a:pt x="70043" y="111655"/>
                        <a:pt x="64964" y="111655"/>
                      </a:cubicBezTo>
                      <a:lnTo>
                        <a:pt x="18274" y="111661"/>
                      </a:lnTo>
                      <a:lnTo>
                        <a:pt x="18274" y="92379"/>
                      </a:lnTo>
                      <a:lnTo>
                        <a:pt x="42636" y="92379"/>
                      </a:lnTo>
                      <a:cubicBezTo>
                        <a:pt x="46695" y="92379"/>
                        <a:pt x="50755" y="88320"/>
                        <a:pt x="50755" y="84261"/>
                      </a:cubicBezTo>
                      <a:cubicBezTo>
                        <a:pt x="50755" y="80201"/>
                        <a:pt x="46695" y="76142"/>
                        <a:pt x="42636" y="76142"/>
                      </a:cubicBezTo>
                      <a:lnTo>
                        <a:pt x="18274" y="76136"/>
                      </a:lnTo>
                      <a:lnTo>
                        <a:pt x="18274" y="55834"/>
                      </a:lnTo>
                      <a:lnTo>
                        <a:pt x="42636" y="55834"/>
                      </a:lnTo>
                      <a:cubicBezTo>
                        <a:pt x="46695" y="55834"/>
                        <a:pt x="50755" y="51775"/>
                        <a:pt x="50755" y="47716"/>
                      </a:cubicBezTo>
                      <a:cubicBezTo>
                        <a:pt x="50755" y="43657"/>
                        <a:pt x="46695" y="39597"/>
                        <a:pt x="42636" y="39597"/>
                      </a:cubicBezTo>
                      <a:lnTo>
                        <a:pt x="18274" y="39591"/>
                      </a:lnTo>
                      <a:close/>
                    </a:path>
                  </a:pathLst>
                </a:custGeom>
                <a:grpFill/>
                <a:ln w="161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xmlns="" id="{F7E38855-877B-DB28-6380-6EC0E328E5A2}"/>
                    </a:ext>
                  </a:extLst>
                </p:cNvPr>
                <p:cNvSpPr/>
                <p:nvPr/>
              </p:nvSpPr>
              <p:spPr>
                <a:xfrm>
                  <a:off x="202615" y="291409"/>
                  <a:ext cx="245641" cy="582634"/>
                </a:xfrm>
                <a:custGeom>
                  <a:avLst/>
                  <a:gdLst>
                    <a:gd name="connsiteX0" fmla="*/ 218233 w 245641"/>
                    <a:gd name="connsiteY0" fmla="*/ 531884 h 582634"/>
                    <a:gd name="connsiteX1" fmla="*/ 196919 w 245641"/>
                    <a:gd name="connsiteY1" fmla="*/ 520720 h 582634"/>
                    <a:gd name="connsiteX2" fmla="*/ 196919 w 245641"/>
                    <a:gd name="connsiteY2" fmla="*/ 408052 h 582634"/>
                    <a:gd name="connsiteX3" fmla="*/ 201991 w 245641"/>
                    <a:gd name="connsiteY3" fmla="*/ 408052 h 582634"/>
                    <a:gd name="connsiteX4" fmla="*/ 229399 w 245641"/>
                    <a:gd name="connsiteY4" fmla="*/ 398914 h 582634"/>
                    <a:gd name="connsiteX5" fmla="*/ 245642 w 245641"/>
                    <a:gd name="connsiteY5" fmla="*/ 371506 h 582634"/>
                    <a:gd name="connsiteX6" fmla="*/ 245642 w 245641"/>
                    <a:gd name="connsiteY6" fmla="*/ 362368 h 582634"/>
                    <a:gd name="connsiteX7" fmla="*/ 245642 w 245641"/>
                    <a:gd name="connsiteY7" fmla="*/ 241581 h 582634"/>
                    <a:gd name="connsiteX8" fmla="*/ 212143 w 245641"/>
                    <a:gd name="connsiteY8" fmla="*/ 164438 h 582634"/>
                    <a:gd name="connsiteX9" fmla="*/ 179663 w 245641"/>
                    <a:gd name="connsiteY9" fmla="*/ 146169 h 582634"/>
                    <a:gd name="connsiteX10" fmla="*/ 198945 w 245641"/>
                    <a:gd name="connsiteY10" fmla="*/ 106584 h 582634"/>
                    <a:gd name="connsiteX11" fmla="*/ 201991 w 245641"/>
                    <a:gd name="connsiteY11" fmla="*/ 80189 h 582634"/>
                    <a:gd name="connsiteX12" fmla="*/ 187781 w 245641"/>
                    <a:gd name="connsiteY12" fmla="*/ 31467 h 582634"/>
                    <a:gd name="connsiteX13" fmla="*/ 145150 w 245641"/>
                    <a:gd name="connsiteY13" fmla="*/ 3046 h 582634"/>
                    <a:gd name="connsiteX14" fmla="*/ 122821 w 245641"/>
                    <a:gd name="connsiteY14" fmla="*/ 0 h 582634"/>
                    <a:gd name="connsiteX15" fmla="*/ 100491 w 245641"/>
                    <a:gd name="connsiteY15" fmla="*/ 3046 h 582634"/>
                    <a:gd name="connsiteX16" fmla="*/ 57860 w 245641"/>
                    <a:gd name="connsiteY16" fmla="*/ 31467 h 582634"/>
                    <a:gd name="connsiteX17" fmla="*/ 43650 w 245641"/>
                    <a:gd name="connsiteY17" fmla="*/ 80189 h 582634"/>
                    <a:gd name="connsiteX18" fmla="*/ 46696 w 245641"/>
                    <a:gd name="connsiteY18" fmla="*/ 106584 h 582634"/>
                    <a:gd name="connsiteX19" fmla="*/ 65978 w 245641"/>
                    <a:gd name="connsiteY19" fmla="*/ 146169 h 582634"/>
                    <a:gd name="connsiteX20" fmla="*/ 33499 w 245641"/>
                    <a:gd name="connsiteY20" fmla="*/ 164438 h 582634"/>
                    <a:gd name="connsiteX21" fmla="*/ 0 w 245641"/>
                    <a:gd name="connsiteY21" fmla="*/ 241581 h 582634"/>
                    <a:gd name="connsiteX22" fmla="*/ 0 w 245641"/>
                    <a:gd name="connsiteY22" fmla="*/ 362368 h 582634"/>
                    <a:gd name="connsiteX23" fmla="*/ 0 w 245641"/>
                    <a:gd name="connsiteY23" fmla="*/ 371506 h 582634"/>
                    <a:gd name="connsiteX24" fmla="*/ 16243 w 245641"/>
                    <a:gd name="connsiteY24" fmla="*/ 398914 h 582634"/>
                    <a:gd name="connsiteX25" fmla="*/ 43651 w 245641"/>
                    <a:gd name="connsiteY25" fmla="*/ 408052 h 582634"/>
                    <a:gd name="connsiteX26" fmla="*/ 48723 w 245641"/>
                    <a:gd name="connsiteY26" fmla="*/ 408052 h 582634"/>
                    <a:gd name="connsiteX27" fmla="*/ 48723 w 245641"/>
                    <a:gd name="connsiteY27" fmla="*/ 520720 h 582634"/>
                    <a:gd name="connsiteX28" fmla="*/ 27408 w 245641"/>
                    <a:gd name="connsiteY28" fmla="*/ 531884 h 582634"/>
                    <a:gd name="connsiteX29" fmla="*/ 8126 w 245641"/>
                    <a:gd name="connsiteY29" fmla="*/ 554213 h 582634"/>
                    <a:gd name="connsiteX30" fmla="*/ 31474 w 245641"/>
                    <a:gd name="connsiteY30" fmla="*/ 582634 h 582634"/>
                    <a:gd name="connsiteX31" fmla="*/ 36546 w 245641"/>
                    <a:gd name="connsiteY31" fmla="*/ 582634 h 582634"/>
                    <a:gd name="connsiteX32" fmla="*/ 204033 w 245641"/>
                    <a:gd name="connsiteY32" fmla="*/ 582634 h 582634"/>
                    <a:gd name="connsiteX33" fmla="*/ 209105 w 245641"/>
                    <a:gd name="connsiteY33" fmla="*/ 582634 h 582634"/>
                    <a:gd name="connsiteX34" fmla="*/ 232452 w 245641"/>
                    <a:gd name="connsiteY34" fmla="*/ 554213 h 582634"/>
                    <a:gd name="connsiteX35" fmla="*/ 218236 w 245641"/>
                    <a:gd name="connsiteY35" fmla="*/ 531884 h 582634"/>
                    <a:gd name="connsiteX36" fmla="*/ 227365 w 245641"/>
                    <a:gd name="connsiteY36" fmla="*/ 362375 h 582634"/>
                    <a:gd name="connsiteX37" fmla="*/ 227365 w 245641"/>
                    <a:gd name="connsiteY37" fmla="*/ 369480 h 582634"/>
                    <a:gd name="connsiteX38" fmla="*/ 219247 w 245641"/>
                    <a:gd name="connsiteY38" fmla="*/ 383690 h 582634"/>
                    <a:gd name="connsiteX39" fmla="*/ 199965 w 245641"/>
                    <a:gd name="connsiteY39" fmla="*/ 389782 h 582634"/>
                    <a:gd name="connsiteX40" fmla="*/ 196919 w 245641"/>
                    <a:gd name="connsiteY40" fmla="*/ 389782 h 582634"/>
                    <a:gd name="connsiteX41" fmla="*/ 196919 w 245641"/>
                    <a:gd name="connsiteY41" fmla="*/ 357303 h 582634"/>
                    <a:gd name="connsiteX42" fmla="*/ 227372 w 245641"/>
                    <a:gd name="connsiteY42" fmla="*/ 357303 h 582634"/>
                    <a:gd name="connsiteX43" fmla="*/ 65979 w 245641"/>
                    <a:gd name="connsiteY43" fmla="*/ 103551 h 582634"/>
                    <a:gd name="connsiteX44" fmla="*/ 76131 w 245641"/>
                    <a:gd name="connsiteY44" fmla="*/ 80204 h 582634"/>
                    <a:gd name="connsiteX45" fmla="*/ 77144 w 245641"/>
                    <a:gd name="connsiteY45" fmla="*/ 71066 h 582634"/>
                    <a:gd name="connsiteX46" fmla="*/ 122821 w 245641"/>
                    <a:gd name="connsiteY46" fmla="*/ 80204 h 582634"/>
                    <a:gd name="connsiteX47" fmla="*/ 169510 w 245641"/>
                    <a:gd name="connsiteY47" fmla="*/ 71066 h 582634"/>
                    <a:gd name="connsiteX48" fmla="*/ 170523 w 245641"/>
                    <a:gd name="connsiteY48" fmla="*/ 75125 h 582634"/>
                    <a:gd name="connsiteX49" fmla="*/ 181688 w 245641"/>
                    <a:gd name="connsiteY49" fmla="*/ 99487 h 582634"/>
                    <a:gd name="connsiteX50" fmla="*/ 180675 w 245641"/>
                    <a:gd name="connsiteY50" fmla="*/ 102533 h 582634"/>
                    <a:gd name="connsiteX51" fmla="*/ 159360 w 245641"/>
                    <a:gd name="connsiteY51" fmla="*/ 141105 h 582634"/>
                    <a:gd name="connsiteX52" fmla="*/ 122822 w 245641"/>
                    <a:gd name="connsiteY52" fmla="*/ 154302 h 582634"/>
                    <a:gd name="connsiteX53" fmla="*/ 86284 w 245641"/>
                    <a:gd name="connsiteY53" fmla="*/ 141105 h 582634"/>
                    <a:gd name="connsiteX54" fmla="*/ 65982 w 245641"/>
                    <a:gd name="connsiteY54" fmla="*/ 103552 h 582634"/>
                    <a:gd name="connsiteX55" fmla="*/ 151242 w 245641"/>
                    <a:gd name="connsiteY55" fmla="*/ 167497 h 582634"/>
                    <a:gd name="connsiteX56" fmla="*/ 144136 w 245641"/>
                    <a:gd name="connsiteY56" fmla="*/ 178661 h 582634"/>
                    <a:gd name="connsiteX57" fmla="*/ 123835 w 245641"/>
                    <a:gd name="connsiteY57" fmla="*/ 187799 h 582634"/>
                    <a:gd name="connsiteX58" fmla="*/ 103533 w 245641"/>
                    <a:gd name="connsiteY58" fmla="*/ 178661 h 582634"/>
                    <a:gd name="connsiteX59" fmla="*/ 96428 w 245641"/>
                    <a:gd name="connsiteY59" fmla="*/ 167497 h 582634"/>
                    <a:gd name="connsiteX60" fmla="*/ 123836 w 245641"/>
                    <a:gd name="connsiteY60" fmla="*/ 172569 h 582634"/>
                    <a:gd name="connsiteX61" fmla="*/ 151243 w 245641"/>
                    <a:gd name="connsiteY61" fmla="*/ 167497 h 582634"/>
                    <a:gd name="connsiteX62" fmla="*/ 20303 w 245641"/>
                    <a:gd name="connsiteY62" fmla="*/ 241594 h 582634"/>
                    <a:gd name="connsiteX63" fmla="*/ 46697 w 245641"/>
                    <a:gd name="connsiteY63" fmla="*/ 178661 h 582634"/>
                    <a:gd name="connsiteX64" fmla="*/ 76131 w 245641"/>
                    <a:gd name="connsiteY64" fmla="*/ 162418 h 582634"/>
                    <a:gd name="connsiteX65" fmla="*/ 89328 w 245641"/>
                    <a:gd name="connsiteY65" fmla="*/ 190839 h 582634"/>
                    <a:gd name="connsiteX66" fmla="*/ 122827 w 245641"/>
                    <a:gd name="connsiteY66" fmla="*/ 206063 h 582634"/>
                    <a:gd name="connsiteX67" fmla="*/ 156326 w 245641"/>
                    <a:gd name="connsiteY67" fmla="*/ 190839 h 582634"/>
                    <a:gd name="connsiteX68" fmla="*/ 169523 w 245641"/>
                    <a:gd name="connsiteY68" fmla="*/ 162418 h 582634"/>
                    <a:gd name="connsiteX69" fmla="*/ 198957 w 245641"/>
                    <a:gd name="connsiteY69" fmla="*/ 178661 h 582634"/>
                    <a:gd name="connsiteX70" fmla="*/ 225351 w 245641"/>
                    <a:gd name="connsiteY70" fmla="*/ 241594 h 582634"/>
                    <a:gd name="connsiteX71" fmla="*/ 225351 w 245641"/>
                    <a:gd name="connsiteY71" fmla="*/ 339039 h 582634"/>
                    <a:gd name="connsiteX72" fmla="*/ 194898 w 245641"/>
                    <a:gd name="connsiteY72" fmla="*/ 339039 h 582634"/>
                    <a:gd name="connsiteX73" fmla="*/ 194898 w 245641"/>
                    <a:gd name="connsiteY73" fmla="*/ 240581 h 582634"/>
                    <a:gd name="connsiteX74" fmla="*/ 185760 w 245641"/>
                    <a:gd name="connsiteY74" fmla="*/ 231443 h 582634"/>
                    <a:gd name="connsiteX75" fmla="*/ 176622 w 245641"/>
                    <a:gd name="connsiteY75" fmla="*/ 240581 h 582634"/>
                    <a:gd name="connsiteX76" fmla="*/ 176622 w 245641"/>
                    <a:gd name="connsiteY76" fmla="*/ 335993 h 582634"/>
                    <a:gd name="connsiteX77" fmla="*/ 70039 w 245641"/>
                    <a:gd name="connsiteY77" fmla="*/ 335993 h 582634"/>
                    <a:gd name="connsiteX78" fmla="*/ 70039 w 245641"/>
                    <a:gd name="connsiteY78" fmla="*/ 240581 h 582634"/>
                    <a:gd name="connsiteX79" fmla="*/ 60901 w 245641"/>
                    <a:gd name="connsiteY79" fmla="*/ 231443 h 582634"/>
                    <a:gd name="connsiteX80" fmla="*/ 51763 w 245641"/>
                    <a:gd name="connsiteY80" fmla="*/ 240581 h 582634"/>
                    <a:gd name="connsiteX81" fmla="*/ 51763 w 245641"/>
                    <a:gd name="connsiteY81" fmla="*/ 338019 h 582634"/>
                    <a:gd name="connsiteX82" fmla="*/ 21310 w 245641"/>
                    <a:gd name="connsiteY82" fmla="*/ 338019 h 582634"/>
                    <a:gd name="connsiteX83" fmla="*/ 29434 w 245641"/>
                    <a:gd name="connsiteY83" fmla="*/ 383696 h 582634"/>
                    <a:gd name="connsiteX84" fmla="*/ 21316 w 245641"/>
                    <a:gd name="connsiteY84" fmla="*/ 369486 h 582634"/>
                    <a:gd name="connsiteX85" fmla="*/ 21316 w 245641"/>
                    <a:gd name="connsiteY85" fmla="*/ 362381 h 582634"/>
                    <a:gd name="connsiteX86" fmla="*/ 21316 w 245641"/>
                    <a:gd name="connsiteY86" fmla="*/ 356289 h 582634"/>
                    <a:gd name="connsiteX87" fmla="*/ 51769 w 245641"/>
                    <a:gd name="connsiteY87" fmla="*/ 356289 h 582634"/>
                    <a:gd name="connsiteX88" fmla="*/ 51769 w 245641"/>
                    <a:gd name="connsiteY88" fmla="*/ 388768 h 582634"/>
                    <a:gd name="connsiteX89" fmla="*/ 29435 w 245641"/>
                    <a:gd name="connsiteY89" fmla="*/ 383696 h 582634"/>
                    <a:gd name="connsiteX90" fmla="*/ 114696 w 245641"/>
                    <a:gd name="connsiteY90" fmla="*/ 564380 h 582634"/>
                    <a:gd name="connsiteX91" fmla="*/ 60901 w 245641"/>
                    <a:gd name="connsiteY91" fmla="*/ 564380 h 582634"/>
                    <a:gd name="connsiteX92" fmla="*/ 34506 w 245641"/>
                    <a:gd name="connsiteY92" fmla="*/ 564380 h 582634"/>
                    <a:gd name="connsiteX93" fmla="*/ 28414 w 245641"/>
                    <a:gd name="connsiteY93" fmla="*/ 561334 h 582634"/>
                    <a:gd name="connsiteX94" fmla="*/ 41611 w 245641"/>
                    <a:gd name="connsiteY94" fmla="*/ 547124 h 582634"/>
                    <a:gd name="connsiteX95" fmla="*/ 76123 w 245641"/>
                    <a:gd name="connsiteY95" fmla="*/ 537986 h 582634"/>
                    <a:gd name="connsiteX96" fmla="*/ 115709 w 245641"/>
                    <a:gd name="connsiteY96" fmla="*/ 537986 h 582634"/>
                    <a:gd name="connsiteX97" fmla="*/ 115715 w 245641"/>
                    <a:gd name="connsiteY97" fmla="*/ 564380 h 582634"/>
                    <a:gd name="connsiteX98" fmla="*/ 123834 w 245641"/>
                    <a:gd name="connsiteY98" fmla="*/ 384724 h 582634"/>
                    <a:gd name="connsiteX99" fmla="*/ 114696 w 245641"/>
                    <a:gd name="connsiteY99" fmla="*/ 393862 h 582634"/>
                    <a:gd name="connsiteX100" fmla="*/ 114696 w 245641"/>
                    <a:gd name="connsiteY100" fmla="*/ 518714 h 582634"/>
                    <a:gd name="connsiteX101" fmla="*/ 69020 w 245641"/>
                    <a:gd name="connsiteY101" fmla="*/ 518714 h 582634"/>
                    <a:gd name="connsiteX102" fmla="*/ 69020 w 245641"/>
                    <a:gd name="connsiteY102" fmla="*/ 354278 h 582634"/>
                    <a:gd name="connsiteX103" fmla="*/ 177629 w 245641"/>
                    <a:gd name="connsiteY103" fmla="*/ 354278 h 582634"/>
                    <a:gd name="connsiteX104" fmla="*/ 177629 w 245641"/>
                    <a:gd name="connsiteY104" fmla="*/ 518714 h 582634"/>
                    <a:gd name="connsiteX105" fmla="*/ 131952 w 245641"/>
                    <a:gd name="connsiteY105" fmla="*/ 518714 h 582634"/>
                    <a:gd name="connsiteX106" fmla="*/ 131952 w 245641"/>
                    <a:gd name="connsiteY106" fmla="*/ 393862 h 582634"/>
                    <a:gd name="connsiteX107" fmla="*/ 123834 w 245641"/>
                    <a:gd name="connsiteY107" fmla="*/ 384724 h 582634"/>
                    <a:gd name="connsiteX108" fmla="*/ 213155 w 245641"/>
                    <a:gd name="connsiteY108" fmla="*/ 564380 h 582634"/>
                    <a:gd name="connsiteX109" fmla="*/ 186761 w 245641"/>
                    <a:gd name="connsiteY109" fmla="*/ 564380 h 582634"/>
                    <a:gd name="connsiteX110" fmla="*/ 132965 w 245641"/>
                    <a:gd name="connsiteY110" fmla="*/ 564380 h 582634"/>
                    <a:gd name="connsiteX111" fmla="*/ 132965 w 245641"/>
                    <a:gd name="connsiteY111" fmla="*/ 537985 h 582634"/>
                    <a:gd name="connsiteX112" fmla="*/ 172550 w 245641"/>
                    <a:gd name="connsiteY112" fmla="*/ 537985 h 582634"/>
                    <a:gd name="connsiteX113" fmla="*/ 207062 w 245641"/>
                    <a:gd name="connsiteY113" fmla="*/ 547123 h 582634"/>
                    <a:gd name="connsiteX114" fmla="*/ 220259 w 245641"/>
                    <a:gd name="connsiteY114" fmla="*/ 561333 h 582634"/>
                    <a:gd name="connsiteX115" fmla="*/ 213154 w 245641"/>
                    <a:gd name="connsiteY115" fmla="*/ 564379 h 582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</a:cxnLst>
                  <a:rect l="l" t="t" r="r" b="b"/>
                  <a:pathLst>
                    <a:path w="245641" h="582634">
                      <a:moveTo>
                        <a:pt x="218233" y="531884"/>
                      </a:moveTo>
                      <a:cubicBezTo>
                        <a:pt x="212141" y="526812"/>
                        <a:pt x="204023" y="523766"/>
                        <a:pt x="196919" y="520720"/>
                      </a:cubicBezTo>
                      <a:lnTo>
                        <a:pt x="196919" y="408052"/>
                      </a:lnTo>
                      <a:lnTo>
                        <a:pt x="201991" y="408052"/>
                      </a:lnTo>
                      <a:cubicBezTo>
                        <a:pt x="211129" y="407038"/>
                        <a:pt x="221273" y="405006"/>
                        <a:pt x="229399" y="398914"/>
                      </a:cubicBezTo>
                      <a:cubicBezTo>
                        <a:pt x="238537" y="392822"/>
                        <a:pt x="244622" y="383690"/>
                        <a:pt x="245642" y="371506"/>
                      </a:cubicBezTo>
                      <a:lnTo>
                        <a:pt x="245642" y="362368"/>
                      </a:lnTo>
                      <a:lnTo>
                        <a:pt x="245642" y="241581"/>
                      </a:lnTo>
                      <a:cubicBezTo>
                        <a:pt x="245642" y="208082"/>
                        <a:pt x="233464" y="182707"/>
                        <a:pt x="212143" y="164438"/>
                      </a:cubicBezTo>
                      <a:cubicBezTo>
                        <a:pt x="203005" y="156320"/>
                        <a:pt x="191841" y="150228"/>
                        <a:pt x="179663" y="146169"/>
                      </a:cubicBezTo>
                      <a:cubicBezTo>
                        <a:pt x="188801" y="136018"/>
                        <a:pt x="194887" y="121807"/>
                        <a:pt x="198945" y="106584"/>
                      </a:cubicBezTo>
                      <a:cubicBezTo>
                        <a:pt x="200978" y="97446"/>
                        <a:pt x="201991" y="89328"/>
                        <a:pt x="201991" y="80189"/>
                      </a:cubicBezTo>
                      <a:cubicBezTo>
                        <a:pt x="201991" y="61920"/>
                        <a:pt x="196919" y="44664"/>
                        <a:pt x="187781" y="31467"/>
                      </a:cubicBezTo>
                      <a:cubicBezTo>
                        <a:pt x="177630" y="18270"/>
                        <a:pt x="163419" y="8119"/>
                        <a:pt x="145150" y="3046"/>
                      </a:cubicBezTo>
                      <a:cubicBezTo>
                        <a:pt x="138045" y="1013"/>
                        <a:pt x="130940" y="0"/>
                        <a:pt x="122821" y="0"/>
                      </a:cubicBezTo>
                      <a:cubicBezTo>
                        <a:pt x="114702" y="0"/>
                        <a:pt x="107597" y="1013"/>
                        <a:pt x="100491" y="3046"/>
                      </a:cubicBezTo>
                      <a:cubicBezTo>
                        <a:pt x="82222" y="7105"/>
                        <a:pt x="68012" y="17256"/>
                        <a:pt x="57860" y="31467"/>
                      </a:cubicBezTo>
                      <a:cubicBezTo>
                        <a:pt x="48723" y="44664"/>
                        <a:pt x="43650" y="61920"/>
                        <a:pt x="43650" y="80189"/>
                      </a:cubicBezTo>
                      <a:cubicBezTo>
                        <a:pt x="43650" y="88307"/>
                        <a:pt x="44663" y="97445"/>
                        <a:pt x="46696" y="106584"/>
                      </a:cubicBezTo>
                      <a:cubicBezTo>
                        <a:pt x="50755" y="122827"/>
                        <a:pt x="56847" y="136017"/>
                        <a:pt x="65978" y="146169"/>
                      </a:cubicBezTo>
                      <a:cubicBezTo>
                        <a:pt x="53801" y="150228"/>
                        <a:pt x="42631" y="157333"/>
                        <a:pt x="33499" y="164438"/>
                      </a:cubicBezTo>
                      <a:cubicBezTo>
                        <a:pt x="10152" y="183720"/>
                        <a:pt x="0" y="211128"/>
                        <a:pt x="0" y="241581"/>
                      </a:cubicBezTo>
                      <a:lnTo>
                        <a:pt x="0" y="362368"/>
                      </a:lnTo>
                      <a:lnTo>
                        <a:pt x="0" y="371506"/>
                      </a:lnTo>
                      <a:cubicBezTo>
                        <a:pt x="1013" y="384703"/>
                        <a:pt x="8118" y="393835"/>
                        <a:pt x="16243" y="398914"/>
                      </a:cubicBezTo>
                      <a:cubicBezTo>
                        <a:pt x="24361" y="403986"/>
                        <a:pt x="34512" y="407032"/>
                        <a:pt x="43651" y="408052"/>
                      </a:cubicBezTo>
                      <a:lnTo>
                        <a:pt x="48723" y="408052"/>
                      </a:lnTo>
                      <a:lnTo>
                        <a:pt x="48723" y="520720"/>
                      </a:lnTo>
                      <a:cubicBezTo>
                        <a:pt x="41618" y="522753"/>
                        <a:pt x="34513" y="526812"/>
                        <a:pt x="27408" y="531884"/>
                      </a:cubicBezTo>
                      <a:cubicBezTo>
                        <a:pt x="19290" y="537976"/>
                        <a:pt x="12185" y="545081"/>
                        <a:pt x="8126" y="554213"/>
                      </a:cubicBezTo>
                      <a:cubicBezTo>
                        <a:pt x="-2025" y="578575"/>
                        <a:pt x="12185" y="582634"/>
                        <a:pt x="31474" y="582634"/>
                      </a:cubicBezTo>
                      <a:lnTo>
                        <a:pt x="36546" y="582634"/>
                      </a:lnTo>
                      <a:lnTo>
                        <a:pt x="204033" y="582634"/>
                      </a:lnTo>
                      <a:lnTo>
                        <a:pt x="209105" y="582634"/>
                      </a:lnTo>
                      <a:cubicBezTo>
                        <a:pt x="229407" y="582634"/>
                        <a:pt x="242604" y="577562"/>
                        <a:pt x="232452" y="554213"/>
                      </a:cubicBezTo>
                      <a:cubicBezTo>
                        <a:pt x="233459" y="545082"/>
                        <a:pt x="226354" y="537977"/>
                        <a:pt x="218236" y="531884"/>
                      </a:cubicBezTo>
                      <a:close/>
                      <a:moveTo>
                        <a:pt x="227365" y="362375"/>
                      </a:moveTo>
                      <a:lnTo>
                        <a:pt x="227365" y="369480"/>
                      </a:lnTo>
                      <a:cubicBezTo>
                        <a:pt x="226352" y="376585"/>
                        <a:pt x="223306" y="380644"/>
                        <a:pt x="219247" y="383690"/>
                      </a:cubicBezTo>
                      <a:cubicBezTo>
                        <a:pt x="214174" y="386736"/>
                        <a:pt x="207069" y="388762"/>
                        <a:pt x="199965" y="389782"/>
                      </a:cubicBezTo>
                      <a:lnTo>
                        <a:pt x="196919" y="389782"/>
                      </a:lnTo>
                      <a:lnTo>
                        <a:pt x="196919" y="357303"/>
                      </a:lnTo>
                      <a:lnTo>
                        <a:pt x="227372" y="357303"/>
                      </a:lnTo>
                      <a:close/>
                      <a:moveTo>
                        <a:pt x="65979" y="103551"/>
                      </a:moveTo>
                      <a:cubicBezTo>
                        <a:pt x="70039" y="99492"/>
                        <a:pt x="74098" y="90354"/>
                        <a:pt x="76131" y="80204"/>
                      </a:cubicBezTo>
                      <a:cubicBezTo>
                        <a:pt x="77144" y="77158"/>
                        <a:pt x="77144" y="74112"/>
                        <a:pt x="77144" y="71066"/>
                      </a:cubicBezTo>
                      <a:cubicBezTo>
                        <a:pt x="89321" y="76138"/>
                        <a:pt x="105565" y="80204"/>
                        <a:pt x="122821" y="80204"/>
                      </a:cubicBezTo>
                      <a:cubicBezTo>
                        <a:pt x="141090" y="80204"/>
                        <a:pt x="157333" y="77158"/>
                        <a:pt x="169510" y="71066"/>
                      </a:cubicBezTo>
                      <a:cubicBezTo>
                        <a:pt x="169510" y="72079"/>
                        <a:pt x="169510" y="73099"/>
                        <a:pt x="170523" y="75125"/>
                      </a:cubicBezTo>
                      <a:cubicBezTo>
                        <a:pt x="172556" y="86289"/>
                        <a:pt x="177629" y="96440"/>
                        <a:pt x="181688" y="99487"/>
                      </a:cubicBezTo>
                      <a:cubicBezTo>
                        <a:pt x="181688" y="100500"/>
                        <a:pt x="181688" y="101520"/>
                        <a:pt x="180675" y="102533"/>
                      </a:cubicBezTo>
                      <a:cubicBezTo>
                        <a:pt x="176615" y="118776"/>
                        <a:pt x="169510" y="131967"/>
                        <a:pt x="159360" y="141105"/>
                      </a:cubicBezTo>
                      <a:cubicBezTo>
                        <a:pt x="149209" y="149224"/>
                        <a:pt x="137031" y="154302"/>
                        <a:pt x="122822" y="154302"/>
                      </a:cubicBezTo>
                      <a:cubicBezTo>
                        <a:pt x="108612" y="154302"/>
                        <a:pt x="95414" y="149230"/>
                        <a:pt x="86284" y="141105"/>
                      </a:cubicBezTo>
                      <a:cubicBezTo>
                        <a:pt x="78159" y="131974"/>
                        <a:pt x="70041" y="119791"/>
                        <a:pt x="65982" y="103552"/>
                      </a:cubicBezTo>
                      <a:close/>
                      <a:moveTo>
                        <a:pt x="151242" y="167497"/>
                      </a:moveTo>
                      <a:cubicBezTo>
                        <a:pt x="150228" y="171556"/>
                        <a:pt x="147182" y="175615"/>
                        <a:pt x="144136" y="178661"/>
                      </a:cubicBezTo>
                      <a:cubicBezTo>
                        <a:pt x="139064" y="184753"/>
                        <a:pt x="131959" y="187799"/>
                        <a:pt x="123835" y="187799"/>
                      </a:cubicBezTo>
                      <a:cubicBezTo>
                        <a:pt x="115716" y="187799"/>
                        <a:pt x="108611" y="184753"/>
                        <a:pt x="103533" y="178661"/>
                      </a:cubicBezTo>
                      <a:cubicBezTo>
                        <a:pt x="100487" y="175615"/>
                        <a:pt x="98461" y="171556"/>
                        <a:pt x="96428" y="167497"/>
                      </a:cubicBezTo>
                      <a:cubicBezTo>
                        <a:pt x="104546" y="170543"/>
                        <a:pt x="113684" y="172569"/>
                        <a:pt x="123836" y="172569"/>
                      </a:cubicBezTo>
                      <a:cubicBezTo>
                        <a:pt x="133987" y="171556"/>
                        <a:pt x="143118" y="170543"/>
                        <a:pt x="151243" y="167497"/>
                      </a:cubicBezTo>
                      <a:close/>
                      <a:moveTo>
                        <a:pt x="20303" y="241594"/>
                      </a:moveTo>
                      <a:cubicBezTo>
                        <a:pt x="20303" y="214186"/>
                        <a:pt x="30454" y="192872"/>
                        <a:pt x="46697" y="178661"/>
                      </a:cubicBezTo>
                      <a:cubicBezTo>
                        <a:pt x="54816" y="171556"/>
                        <a:pt x="64966" y="166484"/>
                        <a:pt x="76131" y="162418"/>
                      </a:cubicBezTo>
                      <a:cubicBezTo>
                        <a:pt x="77144" y="173583"/>
                        <a:pt x="82223" y="183733"/>
                        <a:pt x="89328" y="190839"/>
                      </a:cubicBezTo>
                      <a:cubicBezTo>
                        <a:pt x="97446" y="199977"/>
                        <a:pt x="109630" y="206063"/>
                        <a:pt x="122827" y="206063"/>
                      </a:cubicBezTo>
                      <a:cubicBezTo>
                        <a:pt x="136024" y="206063"/>
                        <a:pt x="148202" y="199971"/>
                        <a:pt x="156326" y="190839"/>
                      </a:cubicBezTo>
                      <a:cubicBezTo>
                        <a:pt x="163431" y="182721"/>
                        <a:pt x="168503" y="173583"/>
                        <a:pt x="169523" y="162418"/>
                      </a:cubicBezTo>
                      <a:cubicBezTo>
                        <a:pt x="180687" y="166478"/>
                        <a:pt x="190838" y="171556"/>
                        <a:pt x="198957" y="178661"/>
                      </a:cubicBezTo>
                      <a:cubicBezTo>
                        <a:pt x="216213" y="192872"/>
                        <a:pt x="225351" y="214186"/>
                        <a:pt x="225351" y="241594"/>
                      </a:cubicBezTo>
                      <a:lnTo>
                        <a:pt x="225351" y="339039"/>
                      </a:lnTo>
                      <a:lnTo>
                        <a:pt x="194898" y="339039"/>
                      </a:lnTo>
                      <a:lnTo>
                        <a:pt x="194898" y="240581"/>
                      </a:lnTo>
                      <a:cubicBezTo>
                        <a:pt x="194898" y="235509"/>
                        <a:pt x="190839" y="231443"/>
                        <a:pt x="185760" y="231443"/>
                      </a:cubicBezTo>
                      <a:cubicBezTo>
                        <a:pt x="180688" y="231443"/>
                        <a:pt x="176622" y="235502"/>
                        <a:pt x="176622" y="240581"/>
                      </a:cubicBezTo>
                      <a:lnTo>
                        <a:pt x="176622" y="335993"/>
                      </a:lnTo>
                      <a:lnTo>
                        <a:pt x="70039" y="335993"/>
                      </a:lnTo>
                      <a:lnTo>
                        <a:pt x="70039" y="240581"/>
                      </a:lnTo>
                      <a:cubicBezTo>
                        <a:pt x="70039" y="235509"/>
                        <a:pt x="65980" y="231443"/>
                        <a:pt x="60901" y="231443"/>
                      </a:cubicBezTo>
                      <a:cubicBezTo>
                        <a:pt x="55828" y="231443"/>
                        <a:pt x="51763" y="235502"/>
                        <a:pt x="51763" y="240581"/>
                      </a:cubicBezTo>
                      <a:lnTo>
                        <a:pt x="51763" y="338019"/>
                      </a:lnTo>
                      <a:lnTo>
                        <a:pt x="21310" y="338019"/>
                      </a:lnTo>
                      <a:close/>
                      <a:moveTo>
                        <a:pt x="29434" y="383696"/>
                      </a:moveTo>
                      <a:cubicBezTo>
                        <a:pt x="24362" y="380650"/>
                        <a:pt x="21316" y="376591"/>
                        <a:pt x="21316" y="369486"/>
                      </a:cubicBezTo>
                      <a:lnTo>
                        <a:pt x="21316" y="362381"/>
                      </a:lnTo>
                      <a:lnTo>
                        <a:pt x="21316" y="356289"/>
                      </a:lnTo>
                      <a:lnTo>
                        <a:pt x="51769" y="356289"/>
                      </a:lnTo>
                      <a:lnTo>
                        <a:pt x="51769" y="388768"/>
                      </a:lnTo>
                      <a:cubicBezTo>
                        <a:pt x="43645" y="389788"/>
                        <a:pt x="35526" y="387755"/>
                        <a:pt x="29435" y="383696"/>
                      </a:cubicBezTo>
                      <a:close/>
                      <a:moveTo>
                        <a:pt x="114696" y="564380"/>
                      </a:moveTo>
                      <a:lnTo>
                        <a:pt x="60901" y="564380"/>
                      </a:lnTo>
                      <a:lnTo>
                        <a:pt x="34506" y="564380"/>
                      </a:lnTo>
                      <a:cubicBezTo>
                        <a:pt x="29434" y="564380"/>
                        <a:pt x="26388" y="564380"/>
                        <a:pt x="28414" y="561334"/>
                      </a:cubicBezTo>
                      <a:cubicBezTo>
                        <a:pt x="30447" y="556261"/>
                        <a:pt x="35519" y="551183"/>
                        <a:pt x="41611" y="547124"/>
                      </a:cubicBezTo>
                      <a:cubicBezTo>
                        <a:pt x="53789" y="539005"/>
                        <a:pt x="62926" y="537986"/>
                        <a:pt x="76123" y="537986"/>
                      </a:cubicBezTo>
                      <a:lnTo>
                        <a:pt x="115709" y="537986"/>
                      </a:lnTo>
                      <a:lnTo>
                        <a:pt x="115715" y="564380"/>
                      </a:lnTo>
                      <a:close/>
                      <a:moveTo>
                        <a:pt x="123834" y="384724"/>
                      </a:moveTo>
                      <a:cubicBezTo>
                        <a:pt x="118762" y="384724"/>
                        <a:pt x="114696" y="388783"/>
                        <a:pt x="114696" y="393862"/>
                      </a:cubicBezTo>
                      <a:lnTo>
                        <a:pt x="114696" y="518714"/>
                      </a:lnTo>
                      <a:lnTo>
                        <a:pt x="69020" y="518714"/>
                      </a:lnTo>
                      <a:lnTo>
                        <a:pt x="69020" y="354278"/>
                      </a:lnTo>
                      <a:lnTo>
                        <a:pt x="177629" y="354278"/>
                      </a:lnTo>
                      <a:lnTo>
                        <a:pt x="177629" y="518714"/>
                      </a:lnTo>
                      <a:lnTo>
                        <a:pt x="131952" y="518714"/>
                      </a:lnTo>
                      <a:lnTo>
                        <a:pt x="131952" y="393862"/>
                      </a:lnTo>
                      <a:cubicBezTo>
                        <a:pt x="132972" y="388783"/>
                        <a:pt x="128906" y="384724"/>
                        <a:pt x="123834" y="384724"/>
                      </a:cubicBezTo>
                      <a:close/>
                      <a:moveTo>
                        <a:pt x="213155" y="564380"/>
                      </a:moveTo>
                      <a:lnTo>
                        <a:pt x="186761" y="564380"/>
                      </a:lnTo>
                      <a:lnTo>
                        <a:pt x="132965" y="564380"/>
                      </a:lnTo>
                      <a:lnTo>
                        <a:pt x="132965" y="537985"/>
                      </a:lnTo>
                      <a:lnTo>
                        <a:pt x="172550" y="537985"/>
                      </a:lnTo>
                      <a:cubicBezTo>
                        <a:pt x="185747" y="537985"/>
                        <a:pt x="195897" y="538998"/>
                        <a:pt x="207062" y="547123"/>
                      </a:cubicBezTo>
                      <a:cubicBezTo>
                        <a:pt x="213154" y="551182"/>
                        <a:pt x="217213" y="556261"/>
                        <a:pt x="220259" y="561333"/>
                      </a:cubicBezTo>
                      <a:cubicBezTo>
                        <a:pt x="221279" y="564379"/>
                        <a:pt x="219246" y="564379"/>
                        <a:pt x="213154" y="564379"/>
                      </a:cubicBezTo>
                      <a:close/>
                    </a:path>
                  </a:pathLst>
                </a:custGeom>
                <a:grpFill/>
                <a:ln w="161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xmlns="" id="{4D1D117B-54BE-EF87-031E-419E4DAABB60}"/>
                    </a:ext>
                  </a:extLst>
                </p:cNvPr>
                <p:cNvSpPr/>
                <p:nvPr/>
              </p:nvSpPr>
              <p:spPr>
                <a:xfrm>
                  <a:off x="294977" y="388863"/>
                  <a:ext cx="18269" cy="18269"/>
                </a:xfrm>
                <a:custGeom>
                  <a:avLst/>
                  <a:gdLst>
                    <a:gd name="connsiteX0" fmla="*/ 18270 w 18269"/>
                    <a:gd name="connsiteY0" fmla="*/ 9132 h 18269"/>
                    <a:gd name="connsiteX1" fmla="*/ 9138 w 18269"/>
                    <a:gd name="connsiteY1" fmla="*/ 18270 h 18269"/>
                    <a:gd name="connsiteX2" fmla="*/ 0 w 18269"/>
                    <a:gd name="connsiteY2" fmla="*/ 9132 h 18269"/>
                    <a:gd name="connsiteX3" fmla="*/ 9138 w 18269"/>
                    <a:gd name="connsiteY3" fmla="*/ 0 h 18269"/>
                    <a:gd name="connsiteX4" fmla="*/ 18270 w 18269"/>
                    <a:gd name="connsiteY4" fmla="*/ 9132 h 18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69" h="18269">
                      <a:moveTo>
                        <a:pt x="18270" y="9132"/>
                      </a:moveTo>
                      <a:cubicBezTo>
                        <a:pt x="18270" y="14179"/>
                        <a:pt x="14179" y="18270"/>
                        <a:pt x="9138" y="18270"/>
                      </a:cubicBezTo>
                      <a:cubicBezTo>
                        <a:pt x="4091" y="18270"/>
                        <a:pt x="0" y="14179"/>
                        <a:pt x="0" y="9132"/>
                      </a:cubicBezTo>
                      <a:cubicBezTo>
                        <a:pt x="0" y="4091"/>
                        <a:pt x="4091" y="0"/>
                        <a:pt x="9138" y="0"/>
                      </a:cubicBezTo>
                      <a:cubicBezTo>
                        <a:pt x="14178" y="0"/>
                        <a:pt x="18270" y="4091"/>
                        <a:pt x="18270" y="9132"/>
                      </a:cubicBezTo>
                    </a:path>
                  </a:pathLst>
                </a:custGeom>
                <a:grpFill/>
                <a:ln w="161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xmlns="" id="{C7F76FC6-659A-BD20-1FCF-65AD5982DE5C}"/>
                    </a:ext>
                  </a:extLst>
                </p:cNvPr>
                <p:cNvSpPr/>
                <p:nvPr/>
              </p:nvSpPr>
              <p:spPr>
                <a:xfrm>
                  <a:off x="339643" y="388863"/>
                  <a:ext cx="18269" cy="18269"/>
                </a:xfrm>
                <a:custGeom>
                  <a:avLst/>
                  <a:gdLst>
                    <a:gd name="connsiteX0" fmla="*/ 18270 w 18269"/>
                    <a:gd name="connsiteY0" fmla="*/ 9132 h 18269"/>
                    <a:gd name="connsiteX1" fmla="*/ 9132 w 18269"/>
                    <a:gd name="connsiteY1" fmla="*/ 18270 h 18269"/>
                    <a:gd name="connsiteX2" fmla="*/ 0 w 18269"/>
                    <a:gd name="connsiteY2" fmla="*/ 9132 h 18269"/>
                    <a:gd name="connsiteX3" fmla="*/ 9132 w 18269"/>
                    <a:gd name="connsiteY3" fmla="*/ 0 h 18269"/>
                    <a:gd name="connsiteX4" fmla="*/ 18270 w 18269"/>
                    <a:gd name="connsiteY4" fmla="*/ 9132 h 18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69" h="18269">
                      <a:moveTo>
                        <a:pt x="18270" y="9132"/>
                      </a:moveTo>
                      <a:cubicBezTo>
                        <a:pt x="18270" y="14179"/>
                        <a:pt x="14179" y="18270"/>
                        <a:pt x="9132" y="18270"/>
                      </a:cubicBezTo>
                      <a:cubicBezTo>
                        <a:pt x="4091" y="18270"/>
                        <a:pt x="0" y="14179"/>
                        <a:pt x="0" y="9132"/>
                      </a:cubicBezTo>
                      <a:cubicBezTo>
                        <a:pt x="0" y="4091"/>
                        <a:pt x="4091" y="0"/>
                        <a:pt x="9132" y="0"/>
                      </a:cubicBezTo>
                      <a:cubicBezTo>
                        <a:pt x="14179" y="0"/>
                        <a:pt x="18270" y="4091"/>
                        <a:pt x="18270" y="9132"/>
                      </a:cubicBezTo>
                    </a:path>
                  </a:pathLst>
                </a:custGeom>
                <a:grpFill/>
                <a:ln w="161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xmlns="" id="{C28677D1-1CA4-C430-08DB-D0FC71A9DE69}"/>
                    </a:ext>
                  </a:extLst>
                </p:cNvPr>
                <p:cNvSpPr/>
                <p:nvPr/>
              </p:nvSpPr>
              <p:spPr>
                <a:xfrm>
                  <a:off x="689834" y="407122"/>
                  <a:ext cx="225338" cy="468953"/>
                </a:xfrm>
                <a:custGeom>
                  <a:avLst/>
                  <a:gdLst>
                    <a:gd name="connsiteX0" fmla="*/ 187781 w 225338"/>
                    <a:gd name="connsiteY0" fmla="*/ 338015 h 468953"/>
                    <a:gd name="connsiteX1" fmla="*/ 211128 w 225338"/>
                    <a:gd name="connsiteY1" fmla="*/ 330910 h 468953"/>
                    <a:gd name="connsiteX2" fmla="*/ 225338 w 225338"/>
                    <a:gd name="connsiteY2" fmla="*/ 308581 h 468953"/>
                    <a:gd name="connsiteX3" fmla="*/ 225338 w 225338"/>
                    <a:gd name="connsiteY3" fmla="*/ 302489 h 468953"/>
                    <a:gd name="connsiteX4" fmla="*/ 225338 w 225338"/>
                    <a:gd name="connsiteY4" fmla="*/ 213168 h 468953"/>
                    <a:gd name="connsiteX5" fmla="*/ 193872 w 225338"/>
                    <a:gd name="connsiteY5" fmla="*/ 153281 h 468953"/>
                    <a:gd name="connsiteX6" fmla="*/ 162405 w 225338"/>
                    <a:gd name="connsiteY6" fmla="*/ 139071 h 468953"/>
                    <a:gd name="connsiteX7" fmla="*/ 183720 w 225338"/>
                    <a:gd name="connsiteY7" fmla="*/ 98466 h 468953"/>
                    <a:gd name="connsiteX8" fmla="*/ 186766 w 225338"/>
                    <a:gd name="connsiteY8" fmla="*/ 74104 h 468953"/>
                    <a:gd name="connsiteX9" fmla="*/ 173569 w 225338"/>
                    <a:gd name="connsiteY9" fmla="*/ 28427 h 468953"/>
                    <a:gd name="connsiteX10" fmla="*/ 133984 w 225338"/>
                    <a:gd name="connsiteY10" fmla="*/ 2033 h 468953"/>
                    <a:gd name="connsiteX11" fmla="*/ 112669 w 225338"/>
                    <a:gd name="connsiteY11" fmla="*/ 0 h 468953"/>
                    <a:gd name="connsiteX12" fmla="*/ 91354 w 225338"/>
                    <a:gd name="connsiteY12" fmla="*/ 2033 h 468953"/>
                    <a:gd name="connsiteX13" fmla="*/ 51769 w 225338"/>
                    <a:gd name="connsiteY13" fmla="*/ 28427 h 468953"/>
                    <a:gd name="connsiteX14" fmla="*/ 38572 w 225338"/>
                    <a:gd name="connsiteY14" fmla="*/ 74104 h 468953"/>
                    <a:gd name="connsiteX15" fmla="*/ 41618 w 225338"/>
                    <a:gd name="connsiteY15" fmla="*/ 98466 h 468953"/>
                    <a:gd name="connsiteX16" fmla="*/ 62933 w 225338"/>
                    <a:gd name="connsiteY16" fmla="*/ 139071 h 468953"/>
                    <a:gd name="connsiteX17" fmla="*/ 31466 w 225338"/>
                    <a:gd name="connsiteY17" fmla="*/ 153281 h 468953"/>
                    <a:gd name="connsiteX18" fmla="*/ 0 w 225338"/>
                    <a:gd name="connsiteY18" fmla="*/ 213168 h 468953"/>
                    <a:gd name="connsiteX19" fmla="*/ 0 w 225338"/>
                    <a:gd name="connsiteY19" fmla="*/ 302489 h 468953"/>
                    <a:gd name="connsiteX20" fmla="*/ 0 w 225338"/>
                    <a:gd name="connsiteY20" fmla="*/ 308581 h 468953"/>
                    <a:gd name="connsiteX21" fmla="*/ 14210 w 225338"/>
                    <a:gd name="connsiteY21" fmla="*/ 330910 h 468953"/>
                    <a:gd name="connsiteX22" fmla="*/ 37558 w 225338"/>
                    <a:gd name="connsiteY22" fmla="*/ 338015 h 468953"/>
                    <a:gd name="connsiteX23" fmla="*/ 44663 w 225338"/>
                    <a:gd name="connsiteY23" fmla="*/ 339029 h 468953"/>
                    <a:gd name="connsiteX24" fmla="*/ 44663 w 225338"/>
                    <a:gd name="connsiteY24" fmla="*/ 413126 h 468953"/>
                    <a:gd name="connsiteX25" fmla="*/ 29439 w 225338"/>
                    <a:gd name="connsiteY25" fmla="*/ 421244 h 468953"/>
                    <a:gd name="connsiteX26" fmla="*/ 11170 w 225338"/>
                    <a:gd name="connsiteY26" fmla="*/ 441546 h 468953"/>
                    <a:gd name="connsiteX27" fmla="*/ 17262 w 225338"/>
                    <a:gd name="connsiteY27" fmla="*/ 466921 h 468953"/>
                    <a:gd name="connsiteX28" fmla="*/ 33505 w 225338"/>
                    <a:gd name="connsiteY28" fmla="*/ 468954 h 468953"/>
                    <a:gd name="connsiteX29" fmla="*/ 190837 w 225338"/>
                    <a:gd name="connsiteY29" fmla="*/ 468954 h 468953"/>
                    <a:gd name="connsiteX30" fmla="*/ 207080 w 225338"/>
                    <a:gd name="connsiteY30" fmla="*/ 466921 h 468953"/>
                    <a:gd name="connsiteX31" fmla="*/ 213172 w 225338"/>
                    <a:gd name="connsiteY31" fmla="*/ 441546 h 468953"/>
                    <a:gd name="connsiteX32" fmla="*/ 194903 w 225338"/>
                    <a:gd name="connsiteY32" fmla="*/ 421244 h 468953"/>
                    <a:gd name="connsiteX33" fmla="*/ 179679 w 225338"/>
                    <a:gd name="connsiteY33" fmla="*/ 413126 h 468953"/>
                    <a:gd name="connsiteX34" fmla="*/ 179679 w 225338"/>
                    <a:gd name="connsiteY34" fmla="*/ 339029 h 468953"/>
                    <a:gd name="connsiteX35" fmla="*/ 187779 w 225338"/>
                    <a:gd name="connsiteY35" fmla="*/ 338015 h 468953"/>
                    <a:gd name="connsiteX36" fmla="*/ 207063 w 225338"/>
                    <a:gd name="connsiteY36" fmla="*/ 300458 h 468953"/>
                    <a:gd name="connsiteX37" fmla="*/ 207063 w 225338"/>
                    <a:gd name="connsiteY37" fmla="*/ 306550 h 468953"/>
                    <a:gd name="connsiteX38" fmla="*/ 200971 w 225338"/>
                    <a:gd name="connsiteY38" fmla="*/ 314668 h 468953"/>
                    <a:gd name="connsiteX39" fmla="*/ 184728 w 225338"/>
                    <a:gd name="connsiteY39" fmla="*/ 319741 h 468953"/>
                    <a:gd name="connsiteX40" fmla="*/ 179655 w 225338"/>
                    <a:gd name="connsiteY40" fmla="*/ 319741 h 468953"/>
                    <a:gd name="connsiteX41" fmla="*/ 179655 w 225338"/>
                    <a:gd name="connsiteY41" fmla="*/ 300458 h 468953"/>
                    <a:gd name="connsiteX42" fmla="*/ 59881 w 225338"/>
                    <a:gd name="connsiteY42" fmla="*/ 95418 h 468953"/>
                    <a:gd name="connsiteX43" fmla="*/ 69019 w 225338"/>
                    <a:gd name="connsiteY43" fmla="*/ 74104 h 468953"/>
                    <a:gd name="connsiteX44" fmla="*/ 70032 w 225338"/>
                    <a:gd name="connsiteY44" fmla="*/ 65985 h 468953"/>
                    <a:gd name="connsiteX45" fmla="*/ 112663 w 225338"/>
                    <a:gd name="connsiteY45" fmla="*/ 74104 h 468953"/>
                    <a:gd name="connsiteX46" fmla="*/ 156307 w 225338"/>
                    <a:gd name="connsiteY46" fmla="*/ 65985 h 468953"/>
                    <a:gd name="connsiteX47" fmla="*/ 157320 w 225338"/>
                    <a:gd name="connsiteY47" fmla="*/ 69031 h 468953"/>
                    <a:gd name="connsiteX48" fmla="*/ 167472 w 225338"/>
                    <a:gd name="connsiteY48" fmla="*/ 91361 h 468953"/>
                    <a:gd name="connsiteX49" fmla="*/ 166458 w 225338"/>
                    <a:gd name="connsiteY49" fmla="*/ 94407 h 468953"/>
                    <a:gd name="connsiteX50" fmla="*/ 147176 w 225338"/>
                    <a:gd name="connsiteY50" fmla="*/ 129932 h 468953"/>
                    <a:gd name="connsiteX51" fmla="*/ 113677 w 225338"/>
                    <a:gd name="connsiteY51" fmla="*/ 142109 h 468953"/>
                    <a:gd name="connsiteX52" fmla="*/ 80178 w 225338"/>
                    <a:gd name="connsiteY52" fmla="*/ 129932 h 468953"/>
                    <a:gd name="connsiteX53" fmla="*/ 59883 w 225338"/>
                    <a:gd name="connsiteY53" fmla="*/ 95420 h 468953"/>
                    <a:gd name="connsiteX54" fmla="*/ 136011 w 225338"/>
                    <a:gd name="connsiteY54" fmla="*/ 156319 h 468953"/>
                    <a:gd name="connsiteX55" fmla="*/ 129919 w 225338"/>
                    <a:gd name="connsiteY55" fmla="*/ 169515 h 468953"/>
                    <a:gd name="connsiteX56" fmla="*/ 113676 w 225338"/>
                    <a:gd name="connsiteY56" fmla="*/ 176621 h 468953"/>
                    <a:gd name="connsiteX57" fmla="*/ 97433 w 225338"/>
                    <a:gd name="connsiteY57" fmla="*/ 169515 h 468953"/>
                    <a:gd name="connsiteX58" fmla="*/ 91341 w 225338"/>
                    <a:gd name="connsiteY58" fmla="*/ 156319 h 468953"/>
                    <a:gd name="connsiteX59" fmla="*/ 114688 w 225338"/>
                    <a:gd name="connsiteY59" fmla="*/ 160378 h 468953"/>
                    <a:gd name="connsiteX60" fmla="*/ 136010 w 225338"/>
                    <a:gd name="connsiteY60" fmla="*/ 156319 h 468953"/>
                    <a:gd name="connsiteX61" fmla="*/ 39586 w 225338"/>
                    <a:gd name="connsiteY61" fmla="*/ 319743 h 468953"/>
                    <a:gd name="connsiteX62" fmla="*/ 23343 w 225338"/>
                    <a:gd name="connsiteY62" fmla="*/ 314671 h 468953"/>
                    <a:gd name="connsiteX63" fmla="*/ 18271 w 225338"/>
                    <a:gd name="connsiteY63" fmla="*/ 300461 h 468953"/>
                    <a:gd name="connsiteX64" fmla="*/ 44659 w 225338"/>
                    <a:gd name="connsiteY64" fmla="*/ 300454 h 468953"/>
                    <a:gd name="connsiteX65" fmla="*/ 44659 w 225338"/>
                    <a:gd name="connsiteY65" fmla="*/ 319736 h 468953"/>
                    <a:gd name="connsiteX66" fmla="*/ 39586 w 225338"/>
                    <a:gd name="connsiteY66" fmla="*/ 319743 h 468953"/>
                    <a:gd name="connsiteX67" fmla="*/ 103532 w 225338"/>
                    <a:gd name="connsiteY67" fmla="*/ 448654 h 468953"/>
                    <a:gd name="connsiteX68" fmla="*/ 33493 w 225338"/>
                    <a:gd name="connsiteY68" fmla="*/ 448654 h 468953"/>
                    <a:gd name="connsiteX69" fmla="*/ 29434 w 225338"/>
                    <a:gd name="connsiteY69" fmla="*/ 444595 h 468953"/>
                    <a:gd name="connsiteX70" fmla="*/ 39585 w 225338"/>
                    <a:gd name="connsiteY70" fmla="*/ 435457 h 468953"/>
                    <a:gd name="connsiteX71" fmla="*/ 58867 w 225338"/>
                    <a:gd name="connsiteY71" fmla="*/ 427339 h 468953"/>
                    <a:gd name="connsiteX72" fmla="*/ 103531 w 225338"/>
                    <a:gd name="connsiteY72" fmla="*/ 427339 h 468953"/>
                    <a:gd name="connsiteX73" fmla="*/ 112663 w 225338"/>
                    <a:gd name="connsiteY73" fmla="*/ 328880 h 468953"/>
                    <a:gd name="connsiteX74" fmla="*/ 103525 w 225338"/>
                    <a:gd name="connsiteY74" fmla="*/ 338018 h 468953"/>
                    <a:gd name="connsiteX75" fmla="*/ 103532 w 225338"/>
                    <a:gd name="connsiteY75" fmla="*/ 408050 h 468953"/>
                    <a:gd name="connsiteX76" fmla="*/ 62927 w 225338"/>
                    <a:gd name="connsiteY76" fmla="*/ 408050 h 468953"/>
                    <a:gd name="connsiteX77" fmla="*/ 62927 w 225338"/>
                    <a:gd name="connsiteY77" fmla="*/ 298428 h 468953"/>
                    <a:gd name="connsiteX78" fmla="*/ 162399 w 225338"/>
                    <a:gd name="connsiteY78" fmla="*/ 298428 h 468953"/>
                    <a:gd name="connsiteX79" fmla="*/ 162405 w 225338"/>
                    <a:gd name="connsiteY79" fmla="*/ 408050 h 468953"/>
                    <a:gd name="connsiteX80" fmla="*/ 121800 w 225338"/>
                    <a:gd name="connsiteY80" fmla="*/ 408050 h 468953"/>
                    <a:gd name="connsiteX81" fmla="*/ 121800 w 225338"/>
                    <a:gd name="connsiteY81" fmla="*/ 338012 h 468953"/>
                    <a:gd name="connsiteX82" fmla="*/ 112663 w 225338"/>
                    <a:gd name="connsiteY82" fmla="*/ 328880 h 468953"/>
                    <a:gd name="connsiteX83" fmla="*/ 185747 w 225338"/>
                    <a:gd name="connsiteY83" fmla="*/ 435457 h 468953"/>
                    <a:gd name="connsiteX84" fmla="*/ 195899 w 225338"/>
                    <a:gd name="connsiteY84" fmla="*/ 444595 h 468953"/>
                    <a:gd name="connsiteX85" fmla="*/ 191839 w 225338"/>
                    <a:gd name="connsiteY85" fmla="*/ 448654 h 468953"/>
                    <a:gd name="connsiteX86" fmla="*/ 121801 w 225338"/>
                    <a:gd name="connsiteY86" fmla="*/ 448654 h 468953"/>
                    <a:gd name="connsiteX87" fmla="*/ 121801 w 225338"/>
                    <a:gd name="connsiteY87" fmla="*/ 426325 h 468953"/>
                    <a:gd name="connsiteX88" fmla="*/ 166464 w 225338"/>
                    <a:gd name="connsiteY88" fmla="*/ 426318 h 468953"/>
                    <a:gd name="connsiteX89" fmla="*/ 185747 w 225338"/>
                    <a:gd name="connsiteY89" fmla="*/ 435456 h 468953"/>
                    <a:gd name="connsiteX90" fmla="*/ 171537 w 225338"/>
                    <a:gd name="connsiteY90" fmla="*/ 211135 h 468953"/>
                    <a:gd name="connsiteX91" fmla="*/ 162399 w 225338"/>
                    <a:gd name="connsiteY91" fmla="*/ 220273 h 468953"/>
                    <a:gd name="connsiteX92" fmla="*/ 162399 w 225338"/>
                    <a:gd name="connsiteY92" fmla="*/ 281173 h 468953"/>
                    <a:gd name="connsiteX93" fmla="*/ 62927 w 225338"/>
                    <a:gd name="connsiteY93" fmla="*/ 281173 h 468953"/>
                    <a:gd name="connsiteX94" fmla="*/ 62927 w 225338"/>
                    <a:gd name="connsiteY94" fmla="*/ 220273 h 468953"/>
                    <a:gd name="connsiteX95" fmla="*/ 53789 w 225338"/>
                    <a:gd name="connsiteY95" fmla="*/ 211135 h 468953"/>
                    <a:gd name="connsiteX96" fmla="*/ 44651 w 225338"/>
                    <a:gd name="connsiteY96" fmla="*/ 220273 h 468953"/>
                    <a:gd name="connsiteX97" fmla="*/ 44651 w 225338"/>
                    <a:gd name="connsiteY97" fmla="*/ 282193 h 468953"/>
                    <a:gd name="connsiteX98" fmla="*/ 17243 w 225338"/>
                    <a:gd name="connsiteY98" fmla="*/ 282193 h 468953"/>
                    <a:gd name="connsiteX99" fmla="*/ 17243 w 225338"/>
                    <a:gd name="connsiteY99" fmla="*/ 213169 h 468953"/>
                    <a:gd name="connsiteX100" fmla="*/ 40591 w 225338"/>
                    <a:gd name="connsiteY100" fmla="*/ 168505 h 468953"/>
                    <a:gd name="connsiteX101" fmla="*/ 70025 w 225338"/>
                    <a:gd name="connsiteY101" fmla="*/ 156328 h 468953"/>
                    <a:gd name="connsiteX102" fmla="*/ 82202 w 225338"/>
                    <a:gd name="connsiteY102" fmla="*/ 182723 h 468953"/>
                    <a:gd name="connsiteX103" fmla="*/ 111636 w 225338"/>
                    <a:gd name="connsiteY103" fmla="*/ 194900 h 468953"/>
                    <a:gd name="connsiteX104" fmla="*/ 141069 w 225338"/>
                    <a:gd name="connsiteY104" fmla="*/ 182723 h 468953"/>
                    <a:gd name="connsiteX105" fmla="*/ 153247 w 225338"/>
                    <a:gd name="connsiteY105" fmla="*/ 156328 h 468953"/>
                    <a:gd name="connsiteX106" fmla="*/ 182680 w 225338"/>
                    <a:gd name="connsiteY106" fmla="*/ 168505 h 468953"/>
                    <a:gd name="connsiteX107" fmla="*/ 206028 w 225338"/>
                    <a:gd name="connsiteY107" fmla="*/ 212149 h 468953"/>
                    <a:gd name="connsiteX108" fmla="*/ 206028 w 225338"/>
                    <a:gd name="connsiteY108" fmla="*/ 281173 h 468953"/>
                    <a:gd name="connsiteX109" fmla="*/ 178620 w 225338"/>
                    <a:gd name="connsiteY109" fmla="*/ 281173 h 468953"/>
                    <a:gd name="connsiteX110" fmla="*/ 178620 w 225338"/>
                    <a:gd name="connsiteY110" fmla="*/ 219254 h 468953"/>
                    <a:gd name="connsiteX111" fmla="*/ 171534 w 225338"/>
                    <a:gd name="connsiteY111" fmla="*/ 211135 h 46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</a:cxnLst>
                  <a:rect l="l" t="t" r="r" b="b"/>
                  <a:pathLst>
                    <a:path w="225338" h="468953">
                      <a:moveTo>
                        <a:pt x="187781" y="338015"/>
                      </a:moveTo>
                      <a:cubicBezTo>
                        <a:pt x="195899" y="337002"/>
                        <a:pt x="204024" y="334969"/>
                        <a:pt x="211128" y="330910"/>
                      </a:cubicBezTo>
                      <a:cubicBezTo>
                        <a:pt x="219246" y="325838"/>
                        <a:pt x="224325" y="318733"/>
                        <a:pt x="225338" y="308581"/>
                      </a:cubicBezTo>
                      <a:lnTo>
                        <a:pt x="225338" y="302489"/>
                      </a:lnTo>
                      <a:lnTo>
                        <a:pt x="225338" y="213168"/>
                      </a:lnTo>
                      <a:cubicBezTo>
                        <a:pt x="225338" y="186774"/>
                        <a:pt x="214174" y="167492"/>
                        <a:pt x="193872" y="153281"/>
                      </a:cubicBezTo>
                      <a:cubicBezTo>
                        <a:pt x="184734" y="147189"/>
                        <a:pt x="174590" y="142117"/>
                        <a:pt x="162405" y="139071"/>
                      </a:cubicBezTo>
                      <a:cubicBezTo>
                        <a:pt x="172557" y="128920"/>
                        <a:pt x="179661" y="114709"/>
                        <a:pt x="183720" y="98466"/>
                      </a:cubicBezTo>
                      <a:cubicBezTo>
                        <a:pt x="185753" y="90348"/>
                        <a:pt x="186766" y="82223"/>
                        <a:pt x="186766" y="74104"/>
                      </a:cubicBezTo>
                      <a:cubicBezTo>
                        <a:pt x="186766" y="56848"/>
                        <a:pt x="182707" y="41625"/>
                        <a:pt x="173569" y="28427"/>
                      </a:cubicBezTo>
                      <a:cubicBezTo>
                        <a:pt x="164431" y="15230"/>
                        <a:pt x="151240" y="6098"/>
                        <a:pt x="133984" y="2033"/>
                      </a:cubicBezTo>
                      <a:cubicBezTo>
                        <a:pt x="127892" y="0"/>
                        <a:pt x="120787" y="0"/>
                        <a:pt x="112669" y="0"/>
                      </a:cubicBezTo>
                      <a:cubicBezTo>
                        <a:pt x="105564" y="0"/>
                        <a:pt x="98459" y="1013"/>
                        <a:pt x="91354" y="2033"/>
                      </a:cubicBezTo>
                      <a:cubicBezTo>
                        <a:pt x="74098" y="6092"/>
                        <a:pt x="60901" y="15230"/>
                        <a:pt x="51769" y="28427"/>
                      </a:cubicBezTo>
                      <a:cubicBezTo>
                        <a:pt x="42631" y="40605"/>
                        <a:pt x="38572" y="56848"/>
                        <a:pt x="38572" y="74104"/>
                      </a:cubicBezTo>
                      <a:cubicBezTo>
                        <a:pt x="38572" y="82222"/>
                        <a:pt x="39585" y="90347"/>
                        <a:pt x="41618" y="98466"/>
                      </a:cubicBezTo>
                      <a:cubicBezTo>
                        <a:pt x="45677" y="115722"/>
                        <a:pt x="52782" y="128919"/>
                        <a:pt x="62933" y="139071"/>
                      </a:cubicBezTo>
                      <a:cubicBezTo>
                        <a:pt x="50755" y="142117"/>
                        <a:pt x="40603" y="147189"/>
                        <a:pt x="31466" y="153281"/>
                      </a:cubicBezTo>
                      <a:cubicBezTo>
                        <a:pt x="11165" y="167491"/>
                        <a:pt x="0" y="187793"/>
                        <a:pt x="0" y="213168"/>
                      </a:cubicBezTo>
                      <a:lnTo>
                        <a:pt x="0" y="302489"/>
                      </a:lnTo>
                      <a:lnTo>
                        <a:pt x="0" y="308581"/>
                      </a:lnTo>
                      <a:cubicBezTo>
                        <a:pt x="1013" y="318732"/>
                        <a:pt x="6092" y="325837"/>
                        <a:pt x="14210" y="330910"/>
                      </a:cubicBezTo>
                      <a:cubicBezTo>
                        <a:pt x="21315" y="334969"/>
                        <a:pt x="29434" y="337002"/>
                        <a:pt x="37558" y="338015"/>
                      </a:cubicBezTo>
                      <a:cubicBezTo>
                        <a:pt x="40603" y="338015"/>
                        <a:pt x="42630" y="338015"/>
                        <a:pt x="44663" y="339029"/>
                      </a:cubicBezTo>
                      <a:lnTo>
                        <a:pt x="44663" y="413126"/>
                      </a:lnTo>
                      <a:cubicBezTo>
                        <a:pt x="39590" y="415159"/>
                        <a:pt x="34512" y="418198"/>
                        <a:pt x="29439" y="421244"/>
                      </a:cubicBezTo>
                      <a:cubicBezTo>
                        <a:pt x="21321" y="426317"/>
                        <a:pt x="15229" y="433422"/>
                        <a:pt x="11170" y="441546"/>
                      </a:cubicBezTo>
                      <a:cubicBezTo>
                        <a:pt x="5078" y="455756"/>
                        <a:pt x="8124" y="462861"/>
                        <a:pt x="17262" y="466921"/>
                      </a:cubicBezTo>
                      <a:cubicBezTo>
                        <a:pt x="22335" y="468954"/>
                        <a:pt x="27413" y="468954"/>
                        <a:pt x="33505" y="468954"/>
                      </a:cubicBezTo>
                      <a:lnTo>
                        <a:pt x="190837" y="468954"/>
                      </a:lnTo>
                      <a:cubicBezTo>
                        <a:pt x="196929" y="468954"/>
                        <a:pt x="203014" y="468954"/>
                        <a:pt x="207080" y="466921"/>
                      </a:cubicBezTo>
                      <a:cubicBezTo>
                        <a:pt x="216218" y="462862"/>
                        <a:pt x="219257" y="455757"/>
                        <a:pt x="213172" y="441546"/>
                      </a:cubicBezTo>
                      <a:cubicBezTo>
                        <a:pt x="210126" y="433428"/>
                        <a:pt x="203021" y="426323"/>
                        <a:pt x="194903" y="421244"/>
                      </a:cubicBezTo>
                      <a:cubicBezTo>
                        <a:pt x="189830" y="418198"/>
                        <a:pt x="184752" y="415152"/>
                        <a:pt x="179679" y="413126"/>
                      </a:cubicBezTo>
                      <a:lnTo>
                        <a:pt x="179679" y="339029"/>
                      </a:lnTo>
                      <a:cubicBezTo>
                        <a:pt x="182700" y="338015"/>
                        <a:pt x="185746" y="338015"/>
                        <a:pt x="187779" y="338015"/>
                      </a:cubicBezTo>
                      <a:close/>
                      <a:moveTo>
                        <a:pt x="207063" y="300458"/>
                      </a:moveTo>
                      <a:lnTo>
                        <a:pt x="207063" y="306550"/>
                      </a:lnTo>
                      <a:cubicBezTo>
                        <a:pt x="207063" y="310609"/>
                        <a:pt x="205030" y="312642"/>
                        <a:pt x="200971" y="314668"/>
                      </a:cubicBezTo>
                      <a:cubicBezTo>
                        <a:pt x="196912" y="317714"/>
                        <a:pt x="190820" y="318727"/>
                        <a:pt x="184728" y="319741"/>
                      </a:cubicBezTo>
                      <a:lnTo>
                        <a:pt x="179655" y="319741"/>
                      </a:lnTo>
                      <a:lnTo>
                        <a:pt x="179655" y="300458"/>
                      </a:lnTo>
                      <a:close/>
                      <a:moveTo>
                        <a:pt x="59881" y="95418"/>
                      </a:moveTo>
                      <a:cubicBezTo>
                        <a:pt x="63940" y="91359"/>
                        <a:pt x="66986" y="83241"/>
                        <a:pt x="69019" y="74104"/>
                      </a:cubicBezTo>
                      <a:cubicBezTo>
                        <a:pt x="70032" y="71058"/>
                        <a:pt x="70032" y="69031"/>
                        <a:pt x="70032" y="65985"/>
                      </a:cubicBezTo>
                      <a:cubicBezTo>
                        <a:pt x="81197" y="71058"/>
                        <a:pt x="96427" y="74104"/>
                        <a:pt x="112663" y="74104"/>
                      </a:cubicBezTo>
                      <a:cubicBezTo>
                        <a:pt x="129919" y="74104"/>
                        <a:pt x="145143" y="71058"/>
                        <a:pt x="156307" y="65985"/>
                      </a:cubicBezTo>
                      <a:cubicBezTo>
                        <a:pt x="156307" y="66999"/>
                        <a:pt x="156307" y="68018"/>
                        <a:pt x="157320" y="69031"/>
                      </a:cubicBezTo>
                      <a:cubicBezTo>
                        <a:pt x="159353" y="79182"/>
                        <a:pt x="163412" y="87300"/>
                        <a:pt x="167472" y="91361"/>
                      </a:cubicBezTo>
                      <a:cubicBezTo>
                        <a:pt x="167472" y="92374"/>
                        <a:pt x="167472" y="93393"/>
                        <a:pt x="166458" y="94407"/>
                      </a:cubicBezTo>
                      <a:cubicBezTo>
                        <a:pt x="162399" y="109630"/>
                        <a:pt x="156307" y="121814"/>
                        <a:pt x="147176" y="129932"/>
                      </a:cubicBezTo>
                      <a:cubicBezTo>
                        <a:pt x="138038" y="138050"/>
                        <a:pt x="126875" y="142109"/>
                        <a:pt x="113677" y="142109"/>
                      </a:cubicBezTo>
                      <a:cubicBezTo>
                        <a:pt x="100480" y="142109"/>
                        <a:pt x="89315" y="138050"/>
                        <a:pt x="80178" y="129932"/>
                      </a:cubicBezTo>
                      <a:cubicBezTo>
                        <a:pt x="70034" y="121813"/>
                        <a:pt x="62929" y="109630"/>
                        <a:pt x="59883" y="95420"/>
                      </a:cubicBezTo>
                      <a:close/>
                      <a:moveTo>
                        <a:pt x="136011" y="156319"/>
                      </a:moveTo>
                      <a:cubicBezTo>
                        <a:pt x="134998" y="161391"/>
                        <a:pt x="132965" y="166470"/>
                        <a:pt x="129919" y="169515"/>
                      </a:cubicBezTo>
                      <a:cubicBezTo>
                        <a:pt x="125860" y="173575"/>
                        <a:pt x="119768" y="176621"/>
                        <a:pt x="113676" y="176621"/>
                      </a:cubicBezTo>
                      <a:cubicBezTo>
                        <a:pt x="107584" y="176621"/>
                        <a:pt x="101499" y="173575"/>
                        <a:pt x="97433" y="169515"/>
                      </a:cubicBezTo>
                      <a:cubicBezTo>
                        <a:pt x="94387" y="166469"/>
                        <a:pt x="91341" y="161397"/>
                        <a:pt x="91341" y="156319"/>
                      </a:cubicBezTo>
                      <a:cubicBezTo>
                        <a:pt x="98446" y="158351"/>
                        <a:pt x="106565" y="160378"/>
                        <a:pt x="114688" y="160378"/>
                      </a:cubicBezTo>
                      <a:cubicBezTo>
                        <a:pt x="120787" y="159364"/>
                        <a:pt x="128905" y="158351"/>
                        <a:pt x="136010" y="156319"/>
                      </a:cubicBezTo>
                      <a:close/>
                      <a:moveTo>
                        <a:pt x="39586" y="319743"/>
                      </a:moveTo>
                      <a:cubicBezTo>
                        <a:pt x="33494" y="318730"/>
                        <a:pt x="27408" y="317710"/>
                        <a:pt x="23343" y="314671"/>
                      </a:cubicBezTo>
                      <a:cubicBezTo>
                        <a:pt x="17251" y="310612"/>
                        <a:pt x="17251" y="307566"/>
                        <a:pt x="18271" y="300461"/>
                      </a:cubicBezTo>
                      <a:lnTo>
                        <a:pt x="44659" y="300454"/>
                      </a:lnTo>
                      <a:lnTo>
                        <a:pt x="44659" y="319736"/>
                      </a:lnTo>
                      <a:cubicBezTo>
                        <a:pt x="42632" y="319743"/>
                        <a:pt x="40599" y="319743"/>
                        <a:pt x="39586" y="319743"/>
                      </a:cubicBezTo>
                      <a:close/>
                      <a:moveTo>
                        <a:pt x="103532" y="448654"/>
                      </a:moveTo>
                      <a:cubicBezTo>
                        <a:pt x="80184" y="448654"/>
                        <a:pt x="56842" y="447641"/>
                        <a:pt x="33493" y="448654"/>
                      </a:cubicBezTo>
                      <a:cubicBezTo>
                        <a:pt x="29434" y="448654"/>
                        <a:pt x="27401" y="447641"/>
                        <a:pt x="29434" y="444595"/>
                      </a:cubicBezTo>
                      <a:cubicBezTo>
                        <a:pt x="31467" y="440536"/>
                        <a:pt x="35526" y="437490"/>
                        <a:pt x="39585" y="435457"/>
                      </a:cubicBezTo>
                      <a:cubicBezTo>
                        <a:pt x="45677" y="431398"/>
                        <a:pt x="52782" y="428352"/>
                        <a:pt x="58867" y="427339"/>
                      </a:cubicBezTo>
                      <a:lnTo>
                        <a:pt x="103531" y="427339"/>
                      </a:lnTo>
                      <a:close/>
                      <a:moveTo>
                        <a:pt x="112663" y="328880"/>
                      </a:moveTo>
                      <a:cubicBezTo>
                        <a:pt x="107591" y="328880"/>
                        <a:pt x="103525" y="332939"/>
                        <a:pt x="103525" y="338018"/>
                      </a:cubicBezTo>
                      <a:lnTo>
                        <a:pt x="103532" y="408050"/>
                      </a:lnTo>
                      <a:lnTo>
                        <a:pt x="62927" y="408050"/>
                      </a:lnTo>
                      <a:lnTo>
                        <a:pt x="62927" y="298428"/>
                      </a:lnTo>
                      <a:lnTo>
                        <a:pt x="162399" y="298428"/>
                      </a:lnTo>
                      <a:lnTo>
                        <a:pt x="162405" y="408050"/>
                      </a:lnTo>
                      <a:lnTo>
                        <a:pt x="121800" y="408050"/>
                      </a:lnTo>
                      <a:lnTo>
                        <a:pt x="121800" y="338012"/>
                      </a:lnTo>
                      <a:cubicBezTo>
                        <a:pt x="121800" y="332939"/>
                        <a:pt x="117741" y="328880"/>
                        <a:pt x="112663" y="328880"/>
                      </a:cubicBezTo>
                      <a:close/>
                      <a:moveTo>
                        <a:pt x="185747" y="435457"/>
                      </a:moveTo>
                      <a:cubicBezTo>
                        <a:pt x="189807" y="438503"/>
                        <a:pt x="193866" y="441549"/>
                        <a:pt x="195899" y="444595"/>
                      </a:cubicBezTo>
                      <a:cubicBezTo>
                        <a:pt x="197931" y="447641"/>
                        <a:pt x="196912" y="448654"/>
                        <a:pt x="191839" y="448654"/>
                      </a:cubicBezTo>
                      <a:cubicBezTo>
                        <a:pt x="168492" y="447641"/>
                        <a:pt x="145150" y="448654"/>
                        <a:pt x="121801" y="448654"/>
                      </a:cubicBezTo>
                      <a:lnTo>
                        <a:pt x="121801" y="426325"/>
                      </a:lnTo>
                      <a:lnTo>
                        <a:pt x="166464" y="426318"/>
                      </a:lnTo>
                      <a:cubicBezTo>
                        <a:pt x="172556" y="428351"/>
                        <a:pt x="179661" y="431397"/>
                        <a:pt x="185747" y="435456"/>
                      </a:cubicBezTo>
                      <a:close/>
                      <a:moveTo>
                        <a:pt x="171537" y="211135"/>
                      </a:moveTo>
                      <a:cubicBezTo>
                        <a:pt x="166465" y="211135"/>
                        <a:pt x="162399" y="215195"/>
                        <a:pt x="162399" y="220273"/>
                      </a:cubicBezTo>
                      <a:lnTo>
                        <a:pt x="162399" y="281173"/>
                      </a:lnTo>
                      <a:lnTo>
                        <a:pt x="62927" y="281173"/>
                      </a:lnTo>
                      <a:lnTo>
                        <a:pt x="62927" y="220273"/>
                      </a:lnTo>
                      <a:cubicBezTo>
                        <a:pt x="62927" y="215201"/>
                        <a:pt x="58868" y="211135"/>
                        <a:pt x="53789" y="211135"/>
                      </a:cubicBezTo>
                      <a:cubicBezTo>
                        <a:pt x="48717" y="211135"/>
                        <a:pt x="44651" y="215195"/>
                        <a:pt x="44651" y="220273"/>
                      </a:cubicBezTo>
                      <a:lnTo>
                        <a:pt x="44651" y="282193"/>
                      </a:lnTo>
                      <a:lnTo>
                        <a:pt x="17243" y="282193"/>
                      </a:lnTo>
                      <a:lnTo>
                        <a:pt x="17243" y="213169"/>
                      </a:lnTo>
                      <a:cubicBezTo>
                        <a:pt x="17243" y="193887"/>
                        <a:pt x="25362" y="178657"/>
                        <a:pt x="40591" y="168505"/>
                      </a:cubicBezTo>
                      <a:cubicBezTo>
                        <a:pt x="48709" y="163433"/>
                        <a:pt x="58860" y="158354"/>
                        <a:pt x="70025" y="156328"/>
                      </a:cubicBezTo>
                      <a:cubicBezTo>
                        <a:pt x="71038" y="166479"/>
                        <a:pt x="75097" y="175610"/>
                        <a:pt x="82202" y="182723"/>
                      </a:cubicBezTo>
                      <a:cubicBezTo>
                        <a:pt x="89307" y="189828"/>
                        <a:pt x="100471" y="194900"/>
                        <a:pt x="111636" y="194900"/>
                      </a:cubicBezTo>
                      <a:cubicBezTo>
                        <a:pt x="122800" y="194900"/>
                        <a:pt x="133965" y="189828"/>
                        <a:pt x="141069" y="182723"/>
                      </a:cubicBezTo>
                      <a:cubicBezTo>
                        <a:pt x="148175" y="175617"/>
                        <a:pt x="152234" y="166480"/>
                        <a:pt x="153247" y="156328"/>
                      </a:cubicBezTo>
                      <a:cubicBezTo>
                        <a:pt x="164411" y="159374"/>
                        <a:pt x="174561" y="163433"/>
                        <a:pt x="182680" y="168505"/>
                      </a:cubicBezTo>
                      <a:cubicBezTo>
                        <a:pt x="197904" y="178657"/>
                        <a:pt x="206028" y="192867"/>
                        <a:pt x="206028" y="212149"/>
                      </a:cubicBezTo>
                      <a:lnTo>
                        <a:pt x="206028" y="281173"/>
                      </a:lnTo>
                      <a:lnTo>
                        <a:pt x="178620" y="281173"/>
                      </a:lnTo>
                      <a:lnTo>
                        <a:pt x="178620" y="219254"/>
                      </a:lnTo>
                      <a:cubicBezTo>
                        <a:pt x="180672" y="215195"/>
                        <a:pt x="176613" y="211135"/>
                        <a:pt x="171534" y="211135"/>
                      </a:cubicBezTo>
                      <a:close/>
                    </a:path>
                  </a:pathLst>
                </a:custGeom>
                <a:grpFill/>
                <a:ln w="161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xmlns="" id="{C4286CAE-6819-A20C-5FAA-614D81423598}"/>
                    </a:ext>
                  </a:extLst>
                </p:cNvPr>
                <p:cNvSpPr/>
                <p:nvPr/>
              </p:nvSpPr>
              <p:spPr>
                <a:xfrm>
                  <a:off x="771042" y="492396"/>
                  <a:ext cx="18269" cy="18269"/>
                </a:xfrm>
                <a:custGeom>
                  <a:avLst/>
                  <a:gdLst>
                    <a:gd name="connsiteX0" fmla="*/ 18270 w 18269"/>
                    <a:gd name="connsiteY0" fmla="*/ 9138 h 18269"/>
                    <a:gd name="connsiteX1" fmla="*/ 9132 w 18269"/>
                    <a:gd name="connsiteY1" fmla="*/ 18270 h 18269"/>
                    <a:gd name="connsiteX2" fmla="*/ 0 w 18269"/>
                    <a:gd name="connsiteY2" fmla="*/ 9138 h 18269"/>
                    <a:gd name="connsiteX3" fmla="*/ 9132 w 18269"/>
                    <a:gd name="connsiteY3" fmla="*/ 0 h 18269"/>
                    <a:gd name="connsiteX4" fmla="*/ 18270 w 18269"/>
                    <a:gd name="connsiteY4" fmla="*/ 9138 h 18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69" h="18269">
                      <a:moveTo>
                        <a:pt x="18270" y="9138"/>
                      </a:moveTo>
                      <a:cubicBezTo>
                        <a:pt x="18270" y="14185"/>
                        <a:pt x="14179" y="18270"/>
                        <a:pt x="9132" y="18270"/>
                      </a:cubicBezTo>
                      <a:cubicBezTo>
                        <a:pt x="4085" y="18270"/>
                        <a:pt x="0" y="14185"/>
                        <a:pt x="0" y="9138"/>
                      </a:cubicBezTo>
                      <a:cubicBezTo>
                        <a:pt x="0" y="4091"/>
                        <a:pt x="4085" y="0"/>
                        <a:pt x="9132" y="0"/>
                      </a:cubicBezTo>
                      <a:cubicBezTo>
                        <a:pt x="14179" y="0"/>
                        <a:pt x="18270" y="4091"/>
                        <a:pt x="18270" y="9138"/>
                      </a:cubicBezTo>
                    </a:path>
                  </a:pathLst>
                </a:custGeom>
                <a:grpFill/>
                <a:ln w="161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xmlns="" id="{579BAAC5-0984-6857-56D3-6C7E98E0A19C}"/>
                    </a:ext>
                  </a:extLst>
                </p:cNvPr>
                <p:cNvSpPr/>
                <p:nvPr/>
              </p:nvSpPr>
              <p:spPr>
                <a:xfrm>
                  <a:off x="815691" y="492396"/>
                  <a:ext cx="18269" cy="18269"/>
                </a:xfrm>
                <a:custGeom>
                  <a:avLst/>
                  <a:gdLst>
                    <a:gd name="connsiteX0" fmla="*/ 18270 w 18269"/>
                    <a:gd name="connsiteY0" fmla="*/ 9138 h 18269"/>
                    <a:gd name="connsiteX1" fmla="*/ 9138 w 18269"/>
                    <a:gd name="connsiteY1" fmla="*/ 18270 h 18269"/>
                    <a:gd name="connsiteX2" fmla="*/ 0 w 18269"/>
                    <a:gd name="connsiteY2" fmla="*/ 9138 h 18269"/>
                    <a:gd name="connsiteX3" fmla="*/ 9138 w 18269"/>
                    <a:gd name="connsiteY3" fmla="*/ 0 h 18269"/>
                    <a:gd name="connsiteX4" fmla="*/ 18270 w 18269"/>
                    <a:gd name="connsiteY4" fmla="*/ 9138 h 18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69" h="18269">
                      <a:moveTo>
                        <a:pt x="18270" y="9138"/>
                      </a:moveTo>
                      <a:cubicBezTo>
                        <a:pt x="18270" y="14185"/>
                        <a:pt x="14185" y="18270"/>
                        <a:pt x="9138" y="18270"/>
                      </a:cubicBezTo>
                      <a:cubicBezTo>
                        <a:pt x="4091" y="18270"/>
                        <a:pt x="0" y="14185"/>
                        <a:pt x="0" y="9138"/>
                      </a:cubicBezTo>
                      <a:cubicBezTo>
                        <a:pt x="0" y="4091"/>
                        <a:pt x="4091" y="0"/>
                        <a:pt x="9138" y="0"/>
                      </a:cubicBezTo>
                      <a:cubicBezTo>
                        <a:pt x="14185" y="0"/>
                        <a:pt x="18270" y="4091"/>
                        <a:pt x="18270" y="9138"/>
                      </a:cubicBezTo>
                    </a:path>
                  </a:pathLst>
                </a:custGeom>
                <a:grpFill/>
                <a:ln w="161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xmlns="" id="{30EA00B8-F9BA-F486-4A7C-9600E91A7A51}"/>
                </a:ext>
              </a:extLst>
            </p:cNvPr>
            <p:cNvSpPr txBox="1"/>
            <p:nvPr/>
          </p:nvSpPr>
          <p:spPr>
            <a:xfrm>
              <a:off x="5364101" y="3550748"/>
              <a:ext cx="2479167" cy="2031325"/>
            </a:xfrm>
            <a:prstGeom prst="rect">
              <a:avLst/>
            </a:prstGeom>
            <a:noFill/>
            <a:ln>
              <a:noFill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b="1" dirty="0">
                  <a:solidFill>
                    <a:schemeClr val="bg1"/>
                  </a:solidFill>
                </a:rPr>
                <a:t>Over half (</a:t>
              </a:r>
              <a:r>
                <a:rPr lang="en-US" b="1" dirty="0" smtClean="0">
                  <a:solidFill>
                    <a:schemeClr val="bg1"/>
                  </a:solidFill>
                </a:rPr>
                <a:t>50%) </a:t>
              </a:r>
              <a:r>
                <a:rPr lang="en-US" b="1" dirty="0">
                  <a:solidFill>
                    <a:schemeClr val="bg1"/>
                  </a:solidFill>
                </a:rPr>
                <a:t>all Ethiopian children were stunted or wasted</a:t>
              </a:r>
            </a:p>
            <a:p>
              <a:pPr algn="ctr"/>
              <a:endParaRPr lang="en-US" b="1" dirty="0">
                <a:solidFill>
                  <a:schemeClr val="bg1"/>
                </a:solidFill>
              </a:endParaRPr>
            </a:p>
            <a:p>
              <a:pPr algn="ctr"/>
              <a:endParaRPr lang="en-US" b="1" dirty="0">
                <a:solidFill>
                  <a:schemeClr val="bg1"/>
                </a:solidFill>
              </a:endParaRPr>
            </a:p>
            <a:p>
              <a:r>
                <a:rPr lang="en-US" b="1" dirty="0" smtClean="0">
                  <a:solidFill>
                    <a:schemeClr val="bg1"/>
                  </a:solidFill>
                </a:rPr>
                <a:t>High </a:t>
              </a:r>
              <a:r>
                <a:rPr lang="en-US" b="1" dirty="0">
                  <a:solidFill>
                    <a:schemeClr val="bg1"/>
                  </a:solidFill>
                </a:rPr>
                <a:t>in rural (55%) </a:t>
              </a:r>
              <a:r>
                <a:rPr lang="en-US" b="1" dirty="0" err="1">
                  <a:solidFill>
                    <a:schemeClr val="bg1"/>
                  </a:solidFill>
                </a:rPr>
                <a:t>Vs</a:t>
              </a:r>
              <a:r>
                <a:rPr lang="en-US" b="1" dirty="0">
                  <a:solidFill>
                    <a:schemeClr val="bg1"/>
                  </a:solidFill>
                </a:rPr>
                <a:t> with urban (39%)</a:t>
              </a: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xmlns="" id="{5676C6D9-1597-1BCE-F528-80E0221CB1D6}"/>
              </a:ext>
            </a:extLst>
          </p:cNvPr>
          <p:cNvGrpSpPr/>
          <p:nvPr/>
        </p:nvGrpSpPr>
        <p:grpSpPr>
          <a:xfrm>
            <a:off x="1935988" y="1583497"/>
            <a:ext cx="3830618" cy="2995252"/>
            <a:chOff x="411967" y="1346885"/>
            <a:chExt cx="4071133" cy="3183317"/>
          </a:xfrm>
        </p:grpSpPr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xmlns="" id="{C8F5D0C1-5C96-66AB-EB47-731377FDECA5}"/>
                </a:ext>
              </a:extLst>
            </p:cNvPr>
            <p:cNvGrpSpPr/>
            <p:nvPr/>
          </p:nvGrpSpPr>
          <p:grpSpPr>
            <a:xfrm>
              <a:off x="411967" y="1346885"/>
              <a:ext cx="4071133" cy="3183317"/>
              <a:chOff x="792967" y="841817"/>
              <a:chExt cx="7464667" cy="5836802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xmlns="" id="{D4E1DEE4-CCBE-BD68-B5A8-148D2BF6E63B}"/>
                  </a:ext>
                </a:extLst>
              </p:cNvPr>
              <p:cNvSpPr/>
              <p:nvPr/>
            </p:nvSpPr>
            <p:spPr>
              <a:xfrm>
                <a:off x="5150947" y="3429000"/>
                <a:ext cx="297742" cy="156503"/>
              </a:xfrm>
              <a:custGeom>
                <a:avLst/>
                <a:gdLst>
                  <a:gd name="connsiteX0" fmla="*/ 287200 w 297742"/>
                  <a:gd name="connsiteY0" fmla="*/ 19063 h 156503"/>
                  <a:gd name="connsiteX1" fmla="*/ 297743 w 297742"/>
                  <a:gd name="connsiteY1" fmla="*/ 32765 h 156503"/>
                  <a:gd name="connsiteX2" fmla="*/ 273493 w 297742"/>
                  <a:gd name="connsiteY2" fmla="*/ 59116 h 156503"/>
                  <a:gd name="connsiteX3" fmla="*/ 248190 w 297742"/>
                  <a:gd name="connsiteY3" fmla="*/ 65440 h 156503"/>
                  <a:gd name="connsiteX4" fmla="*/ 230267 w 297742"/>
                  <a:gd name="connsiteY4" fmla="*/ 69656 h 156503"/>
                  <a:gd name="connsiteX5" fmla="*/ 202854 w 297742"/>
                  <a:gd name="connsiteY5" fmla="*/ 84413 h 156503"/>
                  <a:gd name="connsiteX6" fmla="*/ 206017 w 297742"/>
                  <a:gd name="connsiteY6" fmla="*/ 108655 h 156503"/>
                  <a:gd name="connsiteX7" fmla="*/ 203909 w 297742"/>
                  <a:gd name="connsiteY7" fmla="*/ 128682 h 156503"/>
                  <a:gd name="connsiteX8" fmla="*/ 180714 w 297742"/>
                  <a:gd name="connsiteY8" fmla="*/ 147655 h 156503"/>
                  <a:gd name="connsiteX9" fmla="*/ 163845 w 297742"/>
                  <a:gd name="connsiteY9" fmla="*/ 149763 h 156503"/>
                  <a:gd name="connsiteX10" fmla="*/ 145922 w 297742"/>
                  <a:gd name="connsiteY10" fmla="*/ 140276 h 156503"/>
                  <a:gd name="connsiteX11" fmla="*/ 118509 w 297742"/>
                  <a:gd name="connsiteY11" fmla="*/ 144493 h 156503"/>
                  <a:gd name="connsiteX12" fmla="*/ 86880 w 297742"/>
                  <a:gd name="connsiteY12" fmla="*/ 156087 h 156503"/>
                  <a:gd name="connsiteX13" fmla="*/ 64739 w 297742"/>
                  <a:gd name="connsiteY13" fmla="*/ 156087 h 156503"/>
                  <a:gd name="connsiteX14" fmla="*/ 39436 w 297742"/>
                  <a:gd name="connsiteY14" fmla="*/ 152925 h 156503"/>
                  <a:gd name="connsiteX15" fmla="*/ 15187 w 297742"/>
                  <a:gd name="connsiteY15" fmla="*/ 151871 h 156503"/>
                  <a:gd name="connsiteX16" fmla="*/ 0 w 297742"/>
                  <a:gd name="connsiteY16" fmla="*/ 154485 h 156503"/>
                  <a:gd name="connsiteX17" fmla="*/ 3589 w 297742"/>
                  <a:gd name="connsiteY17" fmla="*/ 143439 h 156503"/>
                  <a:gd name="connsiteX18" fmla="*/ 9915 w 297742"/>
                  <a:gd name="connsiteY18" fmla="*/ 84413 h 156503"/>
                  <a:gd name="connsiteX19" fmla="*/ 20458 w 297742"/>
                  <a:gd name="connsiteY19" fmla="*/ 69656 h 156503"/>
                  <a:gd name="connsiteX20" fmla="*/ 44707 w 297742"/>
                  <a:gd name="connsiteY20" fmla="*/ 70710 h 156503"/>
                  <a:gd name="connsiteX21" fmla="*/ 67902 w 297742"/>
                  <a:gd name="connsiteY21" fmla="*/ 54900 h 156503"/>
                  <a:gd name="connsiteX22" fmla="*/ 93206 w 297742"/>
                  <a:gd name="connsiteY22" fmla="*/ 58062 h 156503"/>
                  <a:gd name="connsiteX23" fmla="*/ 132215 w 297742"/>
                  <a:gd name="connsiteY23" fmla="*/ 81251 h 156503"/>
                  <a:gd name="connsiteX24" fmla="*/ 154356 w 297742"/>
                  <a:gd name="connsiteY24" fmla="*/ 79142 h 156503"/>
                  <a:gd name="connsiteX25" fmla="*/ 192311 w 297742"/>
                  <a:gd name="connsiteY25" fmla="*/ 42251 h 156503"/>
                  <a:gd name="connsiteX26" fmla="*/ 203909 w 297742"/>
                  <a:gd name="connsiteY26" fmla="*/ 21171 h 156503"/>
                  <a:gd name="connsiteX27" fmla="*/ 221832 w 297742"/>
                  <a:gd name="connsiteY27" fmla="*/ 13792 h 156503"/>
                  <a:gd name="connsiteX28" fmla="*/ 243973 w 297742"/>
                  <a:gd name="connsiteY28" fmla="*/ 90 h 156503"/>
                  <a:gd name="connsiteX29" fmla="*/ 269276 w 297742"/>
                  <a:gd name="connsiteY29" fmla="*/ 6414 h 156503"/>
                  <a:gd name="connsiteX30" fmla="*/ 287200 w 297742"/>
                  <a:gd name="connsiteY30" fmla="*/ 19063 h 1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97742" h="156503">
                    <a:moveTo>
                      <a:pt x="287200" y="19063"/>
                    </a:moveTo>
                    <a:cubicBezTo>
                      <a:pt x="290363" y="24333"/>
                      <a:pt x="297743" y="32765"/>
                      <a:pt x="297743" y="32765"/>
                    </a:cubicBezTo>
                    <a:cubicBezTo>
                      <a:pt x="288254" y="32765"/>
                      <a:pt x="278765" y="50684"/>
                      <a:pt x="273493" y="59116"/>
                    </a:cubicBezTo>
                    <a:cubicBezTo>
                      <a:pt x="268222" y="67548"/>
                      <a:pt x="259787" y="66494"/>
                      <a:pt x="248190" y="65440"/>
                    </a:cubicBezTo>
                    <a:cubicBezTo>
                      <a:pt x="236593" y="64386"/>
                      <a:pt x="236593" y="65440"/>
                      <a:pt x="230267" y="69656"/>
                    </a:cubicBezTo>
                    <a:cubicBezTo>
                      <a:pt x="223941" y="73872"/>
                      <a:pt x="218669" y="80197"/>
                      <a:pt x="202854" y="84413"/>
                    </a:cubicBezTo>
                    <a:cubicBezTo>
                      <a:pt x="187040" y="88629"/>
                      <a:pt x="198637" y="100223"/>
                      <a:pt x="206017" y="108655"/>
                    </a:cubicBezTo>
                    <a:cubicBezTo>
                      <a:pt x="213398" y="117088"/>
                      <a:pt x="211289" y="124466"/>
                      <a:pt x="203909" y="128682"/>
                    </a:cubicBezTo>
                    <a:cubicBezTo>
                      <a:pt x="196529" y="132898"/>
                      <a:pt x="189148" y="140276"/>
                      <a:pt x="180714" y="147655"/>
                    </a:cubicBezTo>
                    <a:cubicBezTo>
                      <a:pt x="172279" y="155033"/>
                      <a:pt x="170171" y="155033"/>
                      <a:pt x="163845" y="149763"/>
                    </a:cubicBezTo>
                    <a:cubicBezTo>
                      <a:pt x="157519" y="144493"/>
                      <a:pt x="161736" y="142385"/>
                      <a:pt x="145922" y="140276"/>
                    </a:cubicBezTo>
                    <a:cubicBezTo>
                      <a:pt x="130107" y="138168"/>
                      <a:pt x="118509" y="144493"/>
                      <a:pt x="118509" y="144493"/>
                    </a:cubicBezTo>
                    <a:cubicBezTo>
                      <a:pt x="118509" y="144493"/>
                      <a:pt x="96369" y="158195"/>
                      <a:pt x="86880" y="156087"/>
                    </a:cubicBezTo>
                    <a:cubicBezTo>
                      <a:pt x="77391" y="153979"/>
                      <a:pt x="72120" y="156087"/>
                      <a:pt x="64739" y="156087"/>
                    </a:cubicBezTo>
                    <a:cubicBezTo>
                      <a:pt x="57359" y="156087"/>
                      <a:pt x="47870" y="158195"/>
                      <a:pt x="39436" y="152925"/>
                    </a:cubicBezTo>
                    <a:cubicBezTo>
                      <a:pt x="31001" y="147655"/>
                      <a:pt x="24675" y="146601"/>
                      <a:pt x="15187" y="151871"/>
                    </a:cubicBezTo>
                    <a:cubicBezTo>
                      <a:pt x="8397" y="155665"/>
                      <a:pt x="2703" y="155075"/>
                      <a:pt x="0" y="154485"/>
                    </a:cubicBezTo>
                    <a:cubicBezTo>
                      <a:pt x="1519" y="151070"/>
                      <a:pt x="2657" y="147149"/>
                      <a:pt x="3589" y="143439"/>
                    </a:cubicBezTo>
                    <a:cubicBezTo>
                      <a:pt x="5698" y="135006"/>
                      <a:pt x="9915" y="89683"/>
                      <a:pt x="9915" y="84413"/>
                    </a:cubicBezTo>
                    <a:cubicBezTo>
                      <a:pt x="9915" y="79142"/>
                      <a:pt x="13078" y="68602"/>
                      <a:pt x="20458" y="69656"/>
                    </a:cubicBezTo>
                    <a:cubicBezTo>
                      <a:pt x="27838" y="70710"/>
                      <a:pt x="37327" y="78088"/>
                      <a:pt x="44707" y="70710"/>
                    </a:cubicBezTo>
                    <a:cubicBezTo>
                      <a:pt x="52088" y="63332"/>
                      <a:pt x="61576" y="54900"/>
                      <a:pt x="67902" y="54900"/>
                    </a:cubicBezTo>
                    <a:cubicBezTo>
                      <a:pt x="74228" y="54900"/>
                      <a:pt x="88989" y="55954"/>
                      <a:pt x="93206" y="58062"/>
                    </a:cubicBezTo>
                    <a:cubicBezTo>
                      <a:pt x="97423" y="60170"/>
                      <a:pt x="122727" y="77034"/>
                      <a:pt x="132215" y="81251"/>
                    </a:cubicBezTo>
                    <a:cubicBezTo>
                      <a:pt x="141704" y="85467"/>
                      <a:pt x="144867" y="89683"/>
                      <a:pt x="154356" y="79142"/>
                    </a:cubicBezTo>
                    <a:cubicBezTo>
                      <a:pt x="163845" y="68602"/>
                      <a:pt x="190203" y="47521"/>
                      <a:pt x="192311" y="42251"/>
                    </a:cubicBezTo>
                    <a:cubicBezTo>
                      <a:pt x="194420" y="36981"/>
                      <a:pt x="194420" y="18009"/>
                      <a:pt x="203909" y="21171"/>
                    </a:cubicBezTo>
                    <a:cubicBezTo>
                      <a:pt x="213398" y="24333"/>
                      <a:pt x="217615" y="20117"/>
                      <a:pt x="221832" y="13792"/>
                    </a:cubicBezTo>
                    <a:cubicBezTo>
                      <a:pt x="226049" y="7468"/>
                      <a:pt x="236593" y="-964"/>
                      <a:pt x="243973" y="90"/>
                    </a:cubicBezTo>
                    <a:cubicBezTo>
                      <a:pt x="251353" y="1144"/>
                      <a:pt x="258733" y="1144"/>
                      <a:pt x="269276" y="6414"/>
                    </a:cubicBezTo>
                    <a:cubicBezTo>
                      <a:pt x="279819" y="11684"/>
                      <a:pt x="284037" y="13792"/>
                      <a:pt x="287200" y="19063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xmlns="" id="{07D4EE49-8F1B-8059-216A-F54C489500F4}"/>
                  </a:ext>
                </a:extLst>
              </p:cNvPr>
              <p:cNvSpPr/>
              <p:nvPr/>
            </p:nvSpPr>
            <p:spPr>
              <a:xfrm>
                <a:off x="5315640" y="3630604"/>
                <a:ext cx="104582" cy="100101"/>
              </a:xfrm>
              <a:custGeom>
                <a:avLst/>
                <a:gdLst>
                  <a:gd name="connsiteX0" fmla="*/ 101420 w 104582"/>
                  <a:gd name="connsiteY0" fmla="*/ 9293 h 100101"/>
                  <a:gd name="connsiteX1" fmla="*/ 104583 w 104582"/>
                  <a:gd name="connsiteY1" fmla="*/ 31427 h 100101"/>
                  <a:gd name="connsiteX2" fmla="*/ 96148 w 104582"/>
                  <a:gd name="connsiteY2" fmla="*/ 48292 h 100101"/>
                  <a:gd name="connsiteX3" fmla="*/ 96148 w 104582"/>
                  <a:gd name="connsiteY3" fmla="*/ 68319 h 100101"/>
                  <a:gd name="connsiteX4" fmla="*/ 104583 w 104582"/>
                  <a:gd name="connsiteY4" fmla="*/ 89399 h 100101"/>
                  <a:gd name="connsiteX5" fmla="*/ 90877 w 104582"/>
                  <a:gd name="connsiteY5" fmla="*/ 99940 h 100101"/>
                  <a:gd name="connsiteX6" fmla="*/ 76116 w 104582"/>
                  <a:gd name="connsiteY6" fmla="*/ 90453 h 100101"/>
                  <a:gd name="connsiteX7" fmla="*/ 52921 w 104582"/>
                  <a:gd name="connsiteY7" fmla="*/ 87291 h 100101"/>
                  <a:gd name="connsiteX8" fmla="*/ 37107 w 104582"/>
                  <a:gd name="connsiteY8" fmla="*/ 84129 h 100101"/>
                  <a:gd name="connsiteX9" fmla="*/ 6532 w 104582"/>
                  <a:gd name="connsiteY9" fmla="*/ 82021 h 100101"/>
                  <a:gd name="connsiteX10" fmla="*/ 2314 w 104582"/>
                  <a:gd name="connsiteY10" fmla="*/ 67265 h 100101"/>
                  <a:gd name="connsiteX11" fmla="*/ 5477 w 104582"/>
                  <a:gd name="connsiteY11" fmla="*/ 48292 h 100101"/>
                  <a:gd name="connsiteX12" fmla="*/ 29727 w 104582"/>
                  <a:gd name="connsiteY12" fmla="*/ 9293 h 100101"/>
                  <a:gd name="connsiteX13" fmla="*/ 46596 w 104582"/>
                  <a:gd name="connsiteY13" fmla="*/ 860 h 100101"/>
                  <a:gd name="connsiteX14" fmla="*/ 58193 w 104582"/>
                  <a:gd name="connsiteY14" fmla="*/ 14563 h 100101"/>
                  <a:gd name="connsiteX15" fmla="*/ 81388 w 104582"/>
                  <a:gd name="connsiteY15" fmla="*/ 4023 h 100101"/>
                  <a:gd name="connsiteX16" fmla="*/ 101420 w 104582"/>
                  <a:gd name="connsiteY16" fmla="*/ 9293 h 10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4582" h="100101">
                    <a:moveTo>
                      <a:pt x="101420" y="9293"/>
                    </a:moveTo>
                    <a:cubicBezTo>
                      <a:pt x="104583" y="15617"/>
                      <a:pt x="104583" y="19833"/>
                      <a:pt x="104583" y="31427"/>
                    </a:cubicBezTo>
                    <a:cubicBezTo>
                      <a:pt x="104583" y="43022"/>
                      <a:pt x="96148" y="48292"/>
                      <a:pt x="96148" y="48292"/>
                    </a:cubicBezTo>
                    <a:cubicBezTo>
                      <a:pt x="96148" y="48292"/>
                      <a:pt x="92985" y="63048"/>
                      <a:pt x="96148" y="68319"/>
                    </a:cubicBezTo>
                    <a:cubicBezTo>
                      <a:pt x="99311" y="73589"/>
                      <a:pt x="104583" y="80967"/>
                      <a:pt x="104583" y="89399"/>
                    </a:cubicBezTo>
                    <a:cubicBezTo>
                      <a:pt x="104583" y="97832"/>
                      <a:pt x="99311" y="98886"/>
                      <a:pt x="90877" y="99940"/>
                    </a:cubicBezTo>
                    <a:cubicBezTo>
                      <a:pt x="82442" y="100994"/>
                      <a:pt x="79279" y="96778"/>
                      <a:pt x="76116" y="90453"/>
                    </a:cubicBezTo>
                    <a:cubicBezTo>
                      <a:pt x="72953" y="84129"/>
                      <a:pt x="60302" y="84129"/>
                      <a:pt x="52921" y="87291"/>
                    </a:cubicBezTo>
                    <a:cubicBezTo>
                      <a:pt x="45541" y="90453"/>
                      <a:pt x="42378" y="90453"/>
                      <a:pt x="37107" y="84129"/>
                    </a:cubicBezTo>
                    <a:cubicBezTo>
                      <a:pt x="31835" y="77805"/>
                      <a:pt x="18129" y="82021"/>
                      <a:pt x="6532" y="82021"/>
                    </a:cubicBezTo>
                    <a:cubicBezTo>
                      <a:pt x="-5066" y="82021"/>
                      <a:pt x="2314" y="73589"/>
                      <a:pt x="2314" y="67265"/>
                    </a:cubicBezTo>
                    <a:cubicBezTo>
                      <a:pt x="2314" y="60940"/>
                      <a:pt x="5477" y="48292"/>
                      <a:pt x="5477" y="48292"/>
                    </a:cubicBezTo>
                    <a:lnTo>
                      <a:pt x="29727" y="9293"/>
                    </a:lnTo>
                    <a:cubicBezTo>
                      <a:pt x="29727" y="9293"/>
                      <a:pt x="40270" y="-3356"/>
                      <a:pt x="46596" y="860"/>
                    </a:cubicBezTo>
                    <a:cubicBezTo>
                      <a:pt x="52921" y="5077"/>
                      <a:pt x="52921" y="13509"/>
                      <a:pt x="58193" y="14563"/>
                    </a:cubicBezTo>
                    <a:cubicBezTo>
                      <a:pt x="63465" y="15617"/>
                      <a:pt x="77171" y="10347"/>
                      <a:pt x="81388" y="4023"/>
                    </a:cubicBezTo>
                    <a:cubicBezTo>
                      <a:pt x="85605" y="-2302"/>
                      <a:pt x="98257" y="2969"/>
                      <a:pt x="101420" y="9293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xmlns="" id="{9B40A443-D686-3320-5F4F-FF5ACCE19546}"/>
                  </a:ext>
                </a:extLst>
              </p:cNvPr>
              <p:cNvSpPr/>
              <p:nvPr/>
            </p:nvSpPr>
            <p:spPr>
              <a:xfrm>
                <a:off x="3599281" y="3780465"/>
                <a:ext cx="143148" cy="133771"/>
              </a:xfrm>
              <a:custGeom>
                <a:avLst/>
                <a:gdLst>
                  <a:gd name="connsiteX0" fmla="*/ 141421 w 143148"/>
                  <a:gd name="connsiteY0" fmla="*/ 50212 h 133771"/>
                  <a:gd name="connsiteX1" fmla="*/ 139312 w 143148"/>
                  <a:gd name="connsiteY1" fmla="*/ 70239 h 133771"/>
                  <a:gd name="connsiteX2" fmla="*/ 120335 w 143148"/>
                  <a:gd name="connsiteY2" fmla="*/ 79725 h 133771"/>
                  <a:gd name="connsiteX3" fmla="*/ 122443 w 143148"/>
                  <a:gd name="connsiteY3" fmla="*/ 101860 h 133771"/>
                  <a:gd name="connsiteX4" fmla="*/ 116117 w 143148"/>
                  <a:gd name="connsiteY4" fmla="*/ 113454 h 133771"/>
                  <a:gd name="connsiteX5" fmla="*/ 97140 w 143148"/>
                  <a:gd name="connsiteY5" fmla="*/ 128211 h 133771"/>
                  <a:gd name="connsiteX6" fmla="*/ 76053 w 143148"/>
                  <a:gd name="connsiteY6" fmla="*/ 127157 h 133771"/>
                  <a:gd name="connsiteX7" fmla="*/ 62347 w 143148"/>
                  <a:gd name="connsiteY7" fmla="*/ 113454 h 133771"/>
                  <a:gd name="connsiteX8" fmla="*/ 48641 w 143148"/>
                  <a:gd name="connsiteY8" fmla="*/ 98698 h 133771"/>
                  <a:gd name="connsiteX9" fmla="*/ 27555 w 143148"/>
                  <a:gd name="connsiteY9" fmla="*/ 87104 h 133771"/>
                  <a:gd name="connsiteX10" fmla="*/ 21229 w 143148"/>
                  <a:gd name="connsiteY10" fmla="*/ 69185 h 133771"/>
                  <a:gd name="connsiteX11" fmla="*/ 143 w 143148"/>
                  <a:gd name="connsiteY11" fmla="*/ 62861 h 133771"/>
                  <a:gd name="connsiteX12" fmla="*/ 13849 w 143148"/>
                  <a:gd name="connsiteY12" fmla="*/ 45996 h 133771"/>
                  <a:gd name="connsiteX13" fmla="*/ 23338 w 143148"/>
                  <a:gd name="connsiteY13" fmla="*/ 33348 h 133771"/>
                  <a:gd name="connsiteX14" fmla="*/ 32827 w 143148"/>
                  <a:gd name="connsiteY14" fmla="*/ 16483 h 133771"/>
                  <a:gd name="connsiteX15" fmla="*/ 49696 w 143148"/>
                  <a:gd name="connsiteY15" fmla="*/ 6997 h 133771"/>
                  <a:gd name="connsiteX16" fmla="*/ 73945 w 143148"/>
                  <a:gd name="connsiteY16" fmla="*/ 2781 h 133771"/>
                  <a:gd name="connsiteX17" fmla="*/ 93977 w 143148"/>
                  <a:gd name="connsiteY17" fmla="*/ 2781 h 133771"/>
                  <a:gd name="connsiteX18" fmla="*/ 110846 w 143148"/>
                  <a:gd name="connsiteY18" fmla="*/ 6997 h 133771"/>
                  <a:gd name="connsiteX19" fmla="*/ 127715 w 143148"/>
                  <a:gd name="connsiteY19" fmla="*/ 18591 h 133771"/>
                  <a:gd name="connsiteX20" fmla="*/ 141421 w 143148"/>
                  <a:gd name="connsiteY20" fmla="*/ 50212 h 1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3148" h="133771">
                    <a:moveTo>
                      <a:pt x="141421" y="50212"/>
                    </a:moveTo>
                    <a:cubicBezTo>
                      <a:pt x="143529" y="59699"/>
                      <a:pt x="144584" y="63915"/>
                      <a:pt x="139312" y="70239"/>
                    </a:cubicBezTo>
                    <a:cubicBezTo>
                      <a:pt x="134041" y="76563"/>
                      <a:pt x="135095" y="84995"/>
                      <a:pt x="120335" y="79725"/>
                    </a:cubicBezTo>
                    <a:cubicBezTo>
                      <a:pt x="105574" y="74455"/>
                      <a:pt x="116117" y="92374"/>
                      <a:pt x="122443" y="101860"/>
                    </a:cubicBezTo>
                    <a:cubicBezTo>
                      <a:pt x="128769" y="111346"/>
                      <a:pt x="123498" y="113454"/>
                      <a:pt x="116117" y="113454"/>
                    </a:cubicBezTo>
                    <a:cubicBezTo>
                      <a:pt x="108737" y="113454"/>
                      <a:pt x="100303" y="118725"/>
                      <a:pt x="97140" y="128211"/>
                    </a:cubicBezTo>
                    <a:cubicBezTo>
                      <a:pt x="93977" y="137697"/>
                      <a:pt x="81325" y="133481"/>
                      <a:pt x="76053" y="127157"/>
                    </a:cubicBezTo>
                    <a:cubicBezTo>
                      <a:pt x="70782" y="120833"/>
                      <a:pt x="64456" y="118725"/>
                      <a:pt x="62347" y="113454"/>
                    </a:cubicBezTo>
                    <a:cubicBezTo>
                      <a:pt x="60239" y="108184"/>
                      <a:pt x="48641" y="98698"/>
                      <a:pt x="48641" y="98698"/>
                    </a:cubicBezTo>
                    <a:cubicBezTo>
                      <a:pt x="48641" y="98698"/>
                      <a:pt x="35989" y="92374"/>
                      <a:pt x="27555" y="87104"/>
                    </a:cubicBezTo>
                    <a:cubicBezTo>
                      <a:pt x="19120" y="81833"/>
                      <a:pt x="21229" y="76563"/>
                      <a:pt x="21229" y="69185"/>
                    </a:cubicBezTo>
                    <a:cubicBezTo>
                      <a:pt x="21229" y="65766"/>
                      <a:pt x="1703" y="66529"/>
                      <a:pt x="143" y="62861"/>
                    </a:cubicBezTo>
                    <a:cubicBezTo>
                      <a:pt x="-1671" y="58645"/>
                      <a:pt x="14397" y="49955"/>
                      <a:pt x="13849" y="45996"/>
                    </a:cubicBezTo>
                    <a:cubicBezTo>
                      <a:pt x="12795" y="38618"/>
                      <a:pt x="15958" y="32294"/>
                      <a:pt x="23338" y="33348"/>
                    </a:cubicBezTo>
                    <a:cubicBezTo>
                      <a:pt x="30718" y="34402"/>
                      <a:pt x="32827" y="25970"/>
                      <a:pt x="32827" y="16483"/>
                    </a:cubicBezTo>
                    <a:cubicBezTo>
                      <a:pt x="32827" y="6997"/>
                      <a:pt x="38098" y="6997"/>
                      <a:pt x="49696" y="6997"/>
                    </a:cubicBezTo>
                    <a:cubicBezTo>
                      <a:pt x="61293" y="6997"/>
                      <a:pt x="68673" y="6997"/>
                      <a:pt x="73945" y="2781"/>
                    </a:cubicBezTo>
                    <a:cubicBezTo>
                      <a:pt x="79216" y="-1435"/>
                      <a:pt x="87651" y="-381"/>
                      <a:pt x="93977" y="2781"/>
                    </a:cubicBezTo>
                    <a:cubicBezTo>
                      <a:pt x="100303" y="5943"/>
                      <a:pt x="102411" y="5943"/>
                      <a:pt x="110846" y="6997"/>
                    </a:cubicBezTo>
                    <a:cubicBezTo>
                      <a:pt x="119280" y="8051"/>
                      <a:pt x="126660" y="11213"/>
                      <a:pt x="127715" y="18591"/>
                    </a:cubicBezTo>
                    <a:cubicBezTo>
                      <a:pt x="128769" y="25970"/>
                      <a:pt x="139312" y="40726"/>
                      <a:pt x="141421" y="50212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xmlns="" id="{F677CB74-C5A0-973A-41EF-009A258D0283}"/>
                  </a:ext>
                </a:extLst>
              </p:cNvPr>
              <p:cNvSpPr/>
              <p:nvPr/>
            </p:nvSpPr>
            <p:spPr>
              <a:xfrm>
                <a:off x="2369040" y="3834646"/>
                <a:ext cx="40063" cy="23436"/>
              </a:xfrm>
              <a:custGeom>
                <a:avLst/>
                <a:gdLst>
                  <a:gd name="connsiteX0" fmla="*/ 40064 w 40063"/>
                  <a:gd name="connsiteY0" fmla="*/ 9228 h 23436"/>
                  <a:gd name="connsiteX1" fmla="*/ 25810 w 40063"/>
                  <a:gd name="connsiteY1" fmla="*/ 23436 h 23436"/>
                  <a:gd name="connsiteX2" fmla="*/ 17375 w 40063"/>
                  <a:gd name="connsiteY2" fmla="*/ 19768 h 23436"/>
                  <a:gd name="connsiteX3" fmla="*/ 6326 w 40063"/>
                  <a:gd name="connsiteY3" fmla="*/ 17112 h 23436"/>
                  <a:gd name="connsiteX4" fmla="*/ 0 w 40063"/>
                  <a:gd name="connsiteY4" fmla="*/ 12896 h 23436"/>
                  <a:gd name="connsiteX5" fmla="*/ 6832 w 40063"/>
                  <a:gd name="connsiteY5" fmla="*/ 5012 h 23436"/>
                  <a:gd name="connsiteX6" fmla="*/ 21592 w 40063"/>
                  <a:gd name="connsiteY6" fmla="*/ 248 h 23436"/>
                  <a:gd name="connsiteX7" fmla="*/ 40064 w 40063"/>
                  <a:gd name="connsiteY7" fmla="*/ 9228 h 2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063" h="23436">
                    <a:moveTo>
                      <a:pt x="40064" y="9228"/>
                    </a:moveTo>
                    <a:lnTo>
                      <a:pt x="25810" y="23436"/>
                    </a:lnTo>
                    <a:cubicBezTo>
                      <a:pt x="25810" y="23436"/>
                      <a:pt x="21592" y="19768"/>
                      <a:pt x="17375" y="19768"/>
                    </a:cubicBezTo>
                    <a:cubicBezTo>
                      <a:pt x="13158" y="19768"/>
                      <a:pt x="6326" y="17112"/>
                      <a:pt x="6326" y="17112"/>
                    </a:cubicBezTo>
                    <a:lnTo>
                      <a:pt x="0" y="12896"/>
                    </a:lnTo>
                    <a:lnTo>
                      <a:pt x="6832" y="5012"/>
                    </a:lnTo>
                    <a:cubicBezTo>
                      <a:pt x="6832" y="5012"/>
                      <a:pt x="16321" y="-1312"/>
                      <a:pt x="21592" y="248"/>
                    </a:cubicBezTo>
                    <a:cubicBezTo>
                      <a:pt x="26864" y="1850"/>
                      <a:pt x="40064" y="9228"/>
                      <a:pt x="40064" y="9228"/>
                    </a:cubicBezTo>
                    <a:close/>
                  </a:path>
                </a:pathLst>
              </a:custGeom>
              <a:solidFill>
                <a:srgbClr val="FEFEE9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xmlns="" id="{61772D16-872E-7999-063F-C68023C5E845}"/>
                  </a:ext>
                </a:extLst>
              </p:cNvPr>
              <p:cNvSpPr/>
              <p:nvPr/>
            </p:nvSpPr>
            <p:spPr>
              <a:xfrm>
                <a:off x="2649562" y="5974074"/>
                <a:ext cx="122205" cy="131250"/>
              </a:xfrm>
              <a:custGeom>
                <a:avLst/>
                <a:gdLst>
                  <a:gd name="connsiteX0" fmla="*/ 477 w 122205"/>
                  <a:gd name="connsiteY0" fmla="*/ 40751 h 131250"/>
                  <a:gd name="connsiteX1" fmla="*/ 439 w 122205"/>
                  <a:gd name="connsiteY1" fmla="*/ 38301 h 131250"/>
                  <a:gd name="connsiteX2" fmla="*/ 11155 w 122205"/>
                  <a:gd name="connsiteY2" fmla="*/ 56 h 131250"/>
                  <a:gd name="connsiteX3" fmla="*/ 42279 w 122205"/>
                  <a:gd name="connsiteY3" fmla="*/ 34182 h 131250"/>
                  <a:gd name="connsiteX4" fmla="*/ 72137 w 122205"/>
                  <a:gd name="connsiteY4" fmla="*/ 43668 h 131250"/>
                  <a:gd name="connsiteX5" fmla="*/ 92253 w 122205"/>
                  <a:gd name="connsiteY5" fmla="*/ 52957 h 131250"/>
                  <a:gd name="connsiteX6" fmla="*/ 97807 w 122205"/>
                  <a:gd name="connsiteY6" fmla="*/ 2443 h 131250"/>
                  <a:gd name="connsiteX7" fmla="*/ 99853 w 122205"/>
                  <a:gd name="connsiteY7" fmla="*/ 1106 h 131250"/>
                  <a:gd name="connsiteX8" fmla="*/ 112855 w 122205"/>
                  <a:gd name="connsiteY8" fmla="*/ 38651 h 131250"/>
                  <a:gd name="connsiteX9" fmla="*/ 122204 w 122205"/>
                  <a:gd name="connsiteY9" fmla="*/ 50123 h 131250"/>
                  <a:gd name="connsiteX10" fmla="*/ 107153 w 122205"/>
                  <a:gd name="connsiteY10" fmla="*/ 81563 h 131250"/>
                  <a:gd name="connsiteX11" fmla="*/ 93708 w 122205"/>
                  <a:gd name="connsiteY11" fmla="*/ 97812 h 131250"/>
                  <a:gd name="connsiteX12" fmla="*/ 77050 w 122205"/>
                  <a:gd name="connsiteY12" fmla="*/ 108390 h 131250"/>
                  <a:gd name="connsiteX13" fmla="*/ 67405 w 122205"/>
                  <a:gd name="connsiteY13" fmla="*/ 126570 h 131250"/>
                  <a:gd name="connsiteX14" fmla="*/ 57296 w 122205"/>
                  <a:gd name="connsiteY14" fmla="*/ 131242 h 131250"/>
                  <a:gd name="connsiteX15" fmla="*/ 43127 w 122205"/>
                  <a:gd name="connsiteY15" fmla="*/ 111202 h 131250"/>
                  <a:gd name="connsiteX16" fmla="*/ 20986 w 122205"/>
                  <a:gd name="connsiteY16" fmla="*/ 62717 h 131250"/>
                  <a:gd name="connsiteX17" fmla="*/ 477 w 122205"/>
                  <a:gd name="connsiteY17" fmla="*/ 40751 h 1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2205" h="131250">
                    <a:moveTo>
                      <a:pt x="477" y="40751"/>
                    </a:moveTo>
                    <a:cubicBezTo>
                      <a:pt x="591" y="39924"/>
                      <a:pt x="406" y="39107"/>
                      <a:pt x="439" y="38301"/>
                    </a:cubicBezTo>
                    <a:cubicBezTo>
                      <a:pt x="823" y="29283"/>
                      <a:pt x="-4010" y="-1491"/>
                      <a:pt x="11155" y="56"/>
                    </a:cubicBezTo>
                    <a:cubicBezTo>
                      <a:pt x="19485" y="908"/>
                      <a:pt x="36324" y="27550"/>
                      <a:pt x="42279" y="34182"/>
                    </a:cubicBezTo>
                    <a:cubicBezTo>
                      <a:pt x="49756" y="42496"/>
                      <a:pt x="63036" y="39022"/>
                      <a:pt x="72137" y="43668"/>
                    </a:cubicBezTo>
                    <a:cubicBezTo>
                      <a:pt x="78973" y="47155"/>
                      <a:pt x="83384" y="54858"/>
                      <a:pt x="92253" y="52957"/>
                    </a:cubicBezTo>
                    <a:cubicBezTo>
                      <a:pt x="111952" y="48724"/>
                      <a:pt x="88563" y="15172"/>
                      <a:pt x="97807" y="2443"/>
                    </a:cubicBezTo>
                    <a:lnTo>
                      <a:pt x="99853" y="1106"/>
                    </a:lnTo>
                    <a:cubicBezTo>
                      <a:pt x="126535" y="3122"/>
                      <a:pt x="108447" y="27242"/>
                      <a:pt x="112855" y="38651"/>
                    </a:cubicBezTo>
                    <a:cubicBezTo>
                      <a:pt x="114617" y="43221"/>
                      <a:pt x="121850" y="42834"/>
                      <a:pt x="122204" y="50123"/>
                    </a:cubicBezTo>
                    <a:cubicBezTo>
                      <a:pt x="122335" y="52775"/>
                      <a:pt x="109358" y="78270"/>
                      <a:pt x="107153" y="81563"/>
                    </a:cubicBezTo>
                    <a:cubicBezTo>
                      <a:pt x="103189" y="87322"/>
                      <a:pt x="100064" y="93005"/>
                      <a:pt x="93708" y="97812"/>
                    </a:cubicBezTo>
                    <a:cubicBezTo>
                      <a:pt x="87694" y="102349"/>
                      <a:pt x="83060" y="101151"/>
                      <a:pt x="77050" y="108390"/>
                    </a:cubicBezTo>
                    <a:cubicBezTo>
                      <a:pt x="72904" y="113386"/>
                      <a:pt x="72124" y="122160"/>
                      <a:pt x="67405" y="126570"/>
                    </a:cubicBezTo>
                    <a:cubicBezTo>
                      <a:pt x="66165" y="127730"/>
                      <a:pt x="62243" y="129365"/>
                      <a:pt x="57296" y="131242"/>
                    </a:cubicBezTo>
                    <a:cubicBezTo>
                      <a:pt x="57296" y="131242"/>
                      <a:pt x="48398" y="132283"/>
                      <a:pt x="43127" y="111202"/>
                    </a:cubicBezTo>
                    <a:cubicBezTo>
                      <a:pt x="37855" y="90122"/>
                      <a:pt x="29420" y="71149"/>
                      <a:pt x="20986" y="62717"/>
                    </a:cubicBezTo>
                    <a:cubicBezTo>
                      <a:pt x="12551" y="54284"/>
                      <a:pt x="477" y="40751"/>
                      <a:pt x="477" y="40751"/>
                    </a:cubicBezTo>
                    <a:close/>
                  </a:path>
                </a:pathLst>
              </a:custGeom>
              <a:solidFill>
                <a:srgbClr val="C6ECFF"/>
              </a:solidFill>
              <a:ln w="42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16" name="Graphic 18">
                <a:extLst>
                  <a:ext uri="{FF2B5EF4-FFF2-40B4-BE49-F238E27FC236}">
                    <a16:creationId xmlns:a16="http://schemas.microsoft.com/office/drawing/2014/main" xmlns="" id="{70BF7A6C-2DED-6D66-A8C7-55CA0E84CA7B}"/>
                  </a:ext>
                </a:extLst>
              </p:cNvPr>
              <p:cNvGrpSpPr/>
              <p:nvPr/>
            </p:nvGrpSpPr>
            <p:grpSpPr>
              <a:xfrm>
                <a:off x="792967" y="841817"/>
                <a:ext cx="7464667" cy="5836802"/>
                <a:chOff x="2012167" y="208530"/>
                <a:chExt cx="7464667" cy="5836802"/>
              </a:xfrm>
            </p:grpSpPr>
            <p:grpSp>
              <p:nvGrpSpPr>
                <p:cNvPr id="323" name="Graphic 18">
                  <a:extLst>
                    <a:ext uri="{FF2B5EF4-FFF2-40B4-BE49-F238E27FC236}">
                      <a16:creationId xmlns:a16="http://schemas.microsoft.com/office/drawing/2014/main" xmlns="" id="{71AF3463-1730-A772-3784-B99D830CBEE0}"/>
                    </a:ext>
                  </a:extLst>
                </p:cNvPr>
                <p:cNvGrpSpPr/>
                <p:nvPr/>
              </p:nvGrpSpPr>
              <p:grpSpPr>
                <a:xfrm>
                  <a:off x="2944125" y="3473354"/>
                  <a:ext cx="1916682" cy="2047299"/>
                  <a:chOff x="2944125" y="3473354"/>
                  <a:chExt cx="1916682" cy="2047299"/>
                </a:xfrm>
              </p:grpSpPr>
              <p:sp>
                <p:nvSpPr>
                  <p:cNvPr id="344" name="Freeform 343">
                    <a:extLst>
                      <a:ext uri="{FF2B5EF4-FFF2-40B4-BE49-F238E27FC236}">
                        <a16:creationId xmlns:a16="http://schemas.microsoft.com/office/drawing/2014/main" xmlns="" id="{8C217D52-B222-AB08-6CCE-07FF3CD90CC2}"/>
                      </a:ext>
                    </a:extLst>
                  </p:cNvPr>
                  <p:cNvSpPr/>
                  <p:nvPr/>
                </p:nvSpPr>
                <p:spPr>
                  <a:xfrm>
                    <a:off x="2944125" y="3660345"/>
                    <a:ext cx="1317735" cy="1405604"/>
                  </a:xfrm>
                  <a:custGeom>
                    <a:avLst/>
                    <a:gdLst>
                      <a:gd name="connsiteX0" fmla="*/ 431829 w 1317735"/>
                      <a:gd name="connsiteY0" fmla="*/ 1382696 h 1405604"/>
                      <a:gd name="connsiteX1" fmla="*/ 430229 w 1317735"/>
                      <a:gd name="connsiteY1" fmla="*/ 1383749 h 1405604"/>
                      <a:gd name="connsiteX2" fmla="*/ 428625 w 1317735"/>
                      <a:gd name="connsiteY2" fmla="*/ 1383399 h 1405604"/>
                      <a:gd name="connsiteX3" fmla="*/ 427365 w 1317735"/>
                      <a:gd name="connsiteY3" fmla="*/ 1381884 h 1405604"/>
                      <a:gd name="connsiteX4" fmla="*/ 425651 w 1317735"/>
                      <a:gd name="connsiteY4" fmla="*/ 1382363 h 1405604"/>
                      <a:gd name="connsiteX5" fmla="*/ 422311 w 1317735"/>
                      <a:gd name="connsiteY5" fmla="*/ 1374888 h 1405604"/>
                      <a:gd name="connsiteX6" fmla="*/ 408460 w 1317735"/>
                      <a:gd name="connsiteY6" fmla="*/ 1377616 h 1405604"/>
                      <a:gd name="connsiteX7" fmla="*/ 404564 w 1317735"/>
                      <a:gd name="connsiteY7" fmla="*/ 1376340 h 1405604"/>
                      <a:gd name="connsiteX8" fmla="*/ 402051 w 1317735"/>
                      <a:gd name="connsiteY8" fmla="*/ 1378335 h 1405604"/>
                      <a:gd name="connsiteX9" fmla="*/ 393229 w 1317735"/>
                      <a:gd name="connsiteY9" fmla="*/ 1377665 h 1405604"/>
                      <a:gd name="connsiteX10" fmla="*/ 391968 w 1317735"/>
                      <a:gd name="connsiteY10" fmla="*/ 1374860 h 1405604"/>
                      <a:gd name="connsiteX11" fmla="*/ 390931 w 1317735"/>
                      <a:gd name="connsiteY11" fmla="*/ 1374636 h 1405604"/>
                      <a:gd name="connsiteX12" fmla="*/ 377206 w 1317735"/>
                      <a:gd name="connsiteY12" fmla="*/ 1380988 h 1405604"/>
                      <a:gd name="connsiteX13" fmla="*/ 373884 w 1317735"/>
                      <a:gd name="connsiteY13" fmla="*/ 1379951 h 1405604"/>
                      <a:gd name="connsiteX14" fmla="*/ 372831 w 1317735"/>
                      <a:gd name="connsiteY14" fmla="*/ 1370835 h 1405604"/>
                      <a:gd name="connsiteX15" fmla="*/ 371570 w 1317735"/>
                      <a:gd name="connsiteY15" fmla="*/ 1370133 h 1405604"/>
                      <a:gd name="connsiteX16" fmla="*/ 364470 w 1317735"/>
                      <a:gd name="connsiteY16" fmla="*/ 1371441 h 1405604"/>
                      <a:gd name="connsiteX17" fmla="*/ 350360 w 1317735"/>
                      <a:gd name="connsiteY17" fmla="*/ 1362594 h 1405604"/>
                      <a:gd name="connsiteX18" fmla="*/ 345101 w 1317735"/>
                      <a:gd name="connsiteY18" fmla="*/ 1366000 h 1405604"/>
                      <a:gd name="connsiteX19" fmla="*/ 336154 w 1317735"/>
                      <a:gd name="connsiteY19" fmla="*/ 1360996 h 1405604"/>
                      <a:gd name="connsiteX20" fmla="*/ 326887 w 1317735"/>
                      <a:gd name="connsiteY20" fmla="*/ 1362889 h 1405604"/>
                      <a:gd name="connsiteX21" fmla="*/ 322131 w 1317735"/>
                      <a:gd name="connsiteY21" fmla="*/ 1360940 h 1405604"/>
                      <a:gd name="connsiteX22" fmla="*/ 297045 w 1317735"/>
                      <a:gd name="connsiteY22" fmla="*/ 1367913 h 1405604"/>
                      <a:gd name="connsiteX23" fmla="*/ 275714 w 1317735"/>
                      <a:gd name="connsiteY23" fmla="*/ 1383920 h 1405604"/>
                      <a:gd name="connsiteX24" fmla="*/ 263322 w 1317735"/>
                      <a:gd name="connsiteY24" fmla="*/ 1391387 h 1405604"/>
                      <a:gd name="connsiteX25" fmla="*/ 250532 w 1317735"/>
                      <a:gd name="connsiteY25" fmla="*/ 1392567 h 1405604"/>
                      <a:gd name="connsiteX26" fmla="*/ 233065 w 1317735"/>
                      <a:gd name="connsiteY26" fmla="*/ 1404907 h 1405604"/>
                      <a:gd name="connsiteX27" fmla="*/ 210446 w 1317735"/>
                      <a:gd name="connsiteY27" fmla="*/ 1384126 h 1405604"/>
                      <a:gd name="connsiteX28" fmla="*/ 221173 w 1317735"/>
                      <a:gd name="connsiteY28" fmla="*/ 1346537 h 1405604"/>
                      <a:gd name="connsiteX29" fmla="*/ 218029 w 1317735"/>
                      <a:gd name="connsiteY29" fmla="*/ 1328389 h 1405604"/>
                      <a:gd name="connsiteX30" fmla="*/ 216497 w 1317735"/>
                      <a:gd name="connsiteY30" fmla="*/ 1318306 h 1405604"/>
                      <a:gd name="connsiteX31" fmla="*/ 132344 w 1317735"/>
                      <a:gd name="connsiteY31" fmla="*/ 1261004 h 1405604"/>
                      <a:gd name="connsiteX32" fmla="*/ 128760 w 1317735"/>
                      <a:gd name="connsiteY32" fmla="*/ 1221636 h 1405604"/>
                      <a:gd name="connsiteX33" fmla="*/ 64401 w 1317735"/>
                      <a:gd name="connsiteY33" fmla="*/ 1116953 h 1405604"/>
                      <a:gd name="connsiteX34" fmla="*/ 60464 w 1317735"/>
                      <a:gd name="connsiteY34" fmla="*/ 1090841 h 1405604"/>
                      <a:gd name="connsiteX35" fmla="*/ 64983 w 1317735"/>
                      <a:gd name="connsiteY35" fmla="*/ 1055194 h 1405604"/>
                      <a:gd name="connsiteX36" fmla="*/ 63882 w 1317735"/>
                      <a:gd name="connsiteY36" fmla="*/ 1031770 h 1405604"/>
                      <a:gd name="connsiteX37" fmla="*/ 63882 w 1317735"/>
                      <a:gd name="connsiteY37" fmla="*/ 1027069 h 1405604"/>
                      <a:gd name="connsiteX38" fmla="*/ 55375 w 1317735"/>
                      <a:gd name="connsiteY38" fmla="*/ 1019598 h 1405604"/>
                      <a:gd name="connsiteX39" fmla="*/ 50385 w 1317735"/>
                      <a:gd name="connsiteY39" fmla="*/ 1019804 h 1405604"/>
                      <a:gd name="connsiteX40" fmla="*/ 46661 w 1317735"/>
                      <a:gd name="connsiteY40" fmla="*/ 1017560 h 1405604"/>
                      <a:gd name="connsiteX41" fmla="*/ 36382 w 1317735"/>
                      <a:gd name="connsiteY41" fmla="*/ 1002200 h 1405604"/>
                      <a:gd name="connsiteX42" fmla="*/ 35329 w 1317735"/>
                      <a:gd name="connsiteY42" fmla="*/ 984263 h 1405604"/>
                      <a:gd name="connsiteX43" fmla="*/ 39551 w 1317735"/>
                      <a:gd name="connsiteY43" fmla="*/ 957885 h 1405604"/>
                      <a:gd name="connsiteX44" fmla="*/ 33220 w 1317735"/>
                      <a:gd name="connsiteY44" fmla="*/ 938892 h 1405604"/>
                      <a:gd name="connsiteX45" fmla="*/ 27942 w 1317735"/>
                      <a:gd name="connsiteY45" fmla="*/ 922012 h 1405604"/>
                      <a:gd name="connsiteX46" fmla="*/ 44828 w 1317735"/>
                      <a:gd name="connsiteY46" fmla="*/ 907239 h 1405604"/>
                      <a:gd name="connsiteX47" fmla="*/ 44828 w 1317735"/>
                      <a:gd name="connsiteY47" fmla="*/ 907239 h 1405604"/>
                      <a:gd name="connsiteX48" fmla="*/ 69103 w 1317735"/>
                      <a:gd name="connsiteY48" fmla="*/ 919899 h 1405604"/>
                      <a:gd name="connsiteX49" fmla="*/ 81769 w 1317735"/>
                      <a:gd name="connsiteY49" fmla="*/ 905128 h 1405604"/>
                      <a:gd name="connsiteX50" fmla="*/ 98655 w 1317735"/>
                      <a:gd name="connsiteY50" fmla="*/ 907239 h 1405604"/>
                      <a:gd name="connsiteX51" fmla="*/ 102877 w 1317735"/>
                      <a:gd name="connsiteY51" fmla="*/ 900907 h 1405604"/>
                      <a:gd name="connsiteX52" fmla="*/ 115541 w 1317735"/>
                      <a:gd name="connsiteY52" fmla="*/ 900907 h 1405604"/>
                      <a:gd name="connsiteX53" fmla="*/ 128207 w 1317735"/>
                      <a:gd name="connsiteY53" fmla="*/ 867142 h 1405604"/>
                      <a:gd name="connsiteX54" fmla="*/ 140871 w 1317735"/>
                      <a:gd name="connsiteY54" fmla="*/ 863977 h 1405604"/>
                      <a:gd name="connsiteX55" fmla="*/ 151425 w 1317735"/>
                      <a:gd name="connsiteY55" fmla="*/ 868198 h 1405604"/>
                      <a:gd name="connsiteX56" fmla="*/ 163035 w 1317735"/>
                      <a:gd name="connsiteY56" fmla="*/ 853427 h 1405604"/>
                      <a:gd name="connsiteX57" fmla="*/ 154591 w 1317735"/>
                      <a:gd name="connsiteY57" fmla="*/ 827048 h 1405604"/>
                      <a:gd name="connsiteX58" fmla="*/ 155644 w 1317735"/>
                      <a:gd name="connsiteY58" fmla="*/ 816496 h 1405604"/>
                      <a:gd name="connsiteX59" fmla="*/ 158812 w 1317735"/>
                      <a:gd name="connsiteY59" fmla="*/ 761631 h 1405604"/>
                      <a:gd name="connsiteX60" fmla="*/ 155644 w 1317735"/>
                      <a:gd name="connsiteY60" fmla="*/ 746858 h 1405604"/>
                      <a:gd name="connsiteX61" fmla="*/ 158812 w 1317735"/>
                      <a:gd name="connsiteY61" fmla="*/ 721535 h 1405604"/>
                      <a:gd name="connsiteX62" fmla="*/ 152479 w 1317735"/>
                      <a:gd name="connsiteY62" fmla="*/ 703597 h 1405604"/>
                      <a:gd name="connsiteX63" fmla="*/ 150368 w 1317735"/>
                      <a:gd name="connsiteY63" fmla="*/ 687770 h 1405604"/>
                      <a:gd name="connsiteX64" fmla="*/ 98653 w 1317735"/>
                      <a:gd name="connsiteY64" fmla="*/ 647675 h 1405604"/>
                      <a:gd name="connsiteX65" fmla="*/ 66991 w 1317735"/>
                      <a:gd name="connsiteY65" fmla="*/ 654005 h 1405604"/>
                      <a:gd name="connsiteX66" fmla="*/ 28995 w 1317735"/>
                      <a:gd name="connsiteY66" fmla="*/ 654006 h 1405604"/>
                      <a:gd name="connsiteX67" fmla="*/ 30048 w 1317735"/>
                      <a:gd name="connsiteY67" fmla="*/ 645565 h 1405604"/>
                      <a:gd name="connsiteX68" fmla="*/ 45880 w 1317735"/>
                      <a:gd name="connsiteY68" fmla="*/ 621296 h 1405604"/>
                      <a:gd name="connsiteX69" fmla="*/ 58545 w 1317735"/>
                      <a:gd name="connsiteY69" fmla="*/ 620243 h 1405604"/>
                      <a:gd name="connsiteX70" fmla="*/ 58545 w 1317735"/>
                      <a:gd name="connsiteY70" fmla="*/ 602306 h 1405604"/>
                      <a:gd name="connsiteX71" fmla="*/ 47990 w 1317735"/>
                      <a:gd name="connsiteY71" fmla="*/ 588589 h 1405604"/>
                      <a:gd name="connsiteX72" fmla="*/ 24771 w 1317735"/>
                      <a:gd name="connsiteY72" fmla="*/ 567486 h 1405604"/>
                      <a:gd name="connsiteX73" fmla="*/ 12107 w 1317735"/>
                      <a:gd name="connsiteY73" fmla="*/ 534776 h 1405604"/>
                      <a:gd name="connsiteX74" fmla="*/ 1552 w 1317735"/>
                      <a:gd name="connsiteY74" fmla="*/ 534776 h 1405604"/>
                      <a:gd name="connsiteX75" fmla="*/ -558 w 1317735"/>
                      <a:gd name="connsiteY75" fmla="*/ 511564 h 1405604"/>
                      <a:gd name="connsiteX76" fmla="*/ 8940 w 1317735"/>
                      <a:gd name="connsiteY76" fmla="*/ 503123 h 1405604"/>
                      <a:gd name="connsiteX77" fmla="*/ 6829 w 1317735"/>
                      <a:gd name="connsiteY77" fmla="*/ 456698 h 1405604"/>
                      <a:gd name="connsiteX78" fmla="*/ 33215 w 1317735"/>
                      <a:gd name="connsiteY78" fmla="*/ 451421 h 1405604"/>
                      <a:gd name="connsiteX79" fmla="*/ 50101 w 1317735"/>
                      <a:gd name="connsiteY79" fmla="*/ 436650 h 1405604"/>
                      <a:gd name="connsiteX80" fmla="*/ 70154 w 1317735"/>
                      <a:gd name="connsiteY80" fmla="*/ 456698 h 1405604"/>
                      <a:gd name="connsiteX81" fmla="*/ 88097 w 1317735"/>
                      <a:gd name="connsiteY81" fmla="*/ 455645 h 1405604"/>
                      <a:gd name="connsiteX82" fmla="*/ 97595 w 1317735"/>
                      <a:gd name="connsiteY82" fmla="*/ 470416 h 1405604"/>
                      <a:gd name="connsiteX83" fmla="*/ 113427 w 1317735"/>
                      <a:gd name="connsiteY83" fmla="*/ 498904 h 1405604"/>
                      <a:gd name="connsiteX84" fmla="*/ 169363 w 1317735"/>
                      <a:gd name="connsiteY84" fmla="*/ 498906 h 1405604"/>
                      <a:gd name="connsiteX85" fmla="*/ 182028 w 1317735"/>
                      <a:gd name="connsiteY85" fmla="*/ 482023 h 1405604"/>
                      <a:gd name="connsiteX86" fmla="*/ 206303 w 1317735"/>
                      <a:gd name="connsiteY86" fmla="*/ 489408 h 1405604"/>
                      <a:gd name="connsiteX87" fmla="*/ 216857 w 1317735"/>
                      <a:gd name="connsiteY87" fmla="*/ 490461 h 1405604"/>
                      <a:gd name="connsiteX88" fmla="*/ 245353 w 1317735"/>
                      <a:gd name="connsiteY88" fmla="*/ 491514 h 1405604"/>
                      <a:gd name="connsiteX89" fmla="*/ 250630 w 1317735"/>
                      <a:gd name="connsiteY89" fmla="*/ 482018 h 1405604"/>
                      <a:gd name="connsiteX90" fmla="*/ 231633 w 1317735"/>
                      <a:gd name="connsiteY90" fmla="*/ 455639 h 1405604"/>
                      <a:gd name="connsiteX91" fmla="*/ 248519 w 1317735"/>
                      <a:gd name="connsiteY91" fmla="*/ 429261 h 1405604"/>
                      <a:gd name="connsiteX92" fmla="*/ 235854 w 1317735"/>
                      <a:gd name="connsiteY92" fmla="*/ 427150 h 1405604"/>
                      <a:gd name="connsiteX93" fmla="*/ 244297 w 1317735"/>
                      <a:gd name="connsiteY93" fmla="*/ 411323 h 1405604"/>
                      <a:gd name="connsiteX94" fmla="*/ 251686 w 1317735"/>
                      <a:gd name="connsiteY94" fmla="*/ 399717 h 1405604"/>
                      <a:gd name="connsiteX95" fmla="*/ 256962 w 1317735"/>
                      <a:gd name="connsiteY95" fmla="*/ 348016 h 1405604"/>
                      <a:gd name="connsiteX96" fmla="*/ 241131 w 1317735"/>
                      <a:gd name="connsiteY96" fmla="*/ 329022 h 1405604"/>
                      <a:gd name="connsiteX97" fmla="*/ 215801 w 1317735"/>
                      <a:gd name="connsiteY97" fmla="*/ 308976 h 1405604"/>
                      <a:gd name="connsiteX98" fmla="*/ 205248 w 1317735"/>
                      <a:gd name="connsiteY98" fmla="*/ 306866 h 1405604"/>
                      <a:gd name="connsiteX99" fmla="*/ 185195 w 1317735"/>
                      <a:gd name="connsiteY99" fmla="*/ 307918 h 1405604"/>
                      <a:gd name="connsiteX100" fmla="*/ 160465 w 1317735"/>
                      <a:gd name="connsiteY100" fmla="*/ 312658 h 1405604"/>
                      <a:gd name="connsiteX101" fmla="*/ 144621 w 1317735"/>
                      <a:gd name="connsiteY101" fmla="*/ 309299 h 1405604"/>
                      <a:gd name="connsiteX102" fmla="*/ 122587 w 1317735"/>
                      <a:gd name="connsiteY102" fmla="*/ 305741 h 1405604"/>
                      <a:gd name="connsiteX103" fmla="*/ 133479 w 1317735"/>
                      <a:gd name="connsiteY103" fmla="*/ 287871 h 1405604"/>
                      <a:gd name="connsiteX104" fmla="*/ 149310 w 1317735"/>
                      <a:gd name="connsiteY104" fmla="*/ 269933 h 1405604"/>
                      <a:gd name="connsiteX105" fmla="*/ 146144 w 1317735"/>
                      <a:gd name="connsiteY105" fmla="*/ 240389 h 1405604"/>
                      <a:gd name="connsiteX106" fmla="*/ 138757 w 1317735"/>
                      <a:gd name="connsiteY106" fmla="*/ 228783 h 1405604"/>
                      <a:gd name="connsiteX107" fmla="*/ 121869 w 1317735"/>
                      <a:gd name="connsiteY107" fmla="*/ 228783 h 1405604"/>
                      <a:gd name="connsiteX108" fmla="*/ 119760 w 1317735"/>
                      <a:gd name="connsiteY108" fmla="*/ 218232 h 1405604"/>
                      <a:gd name="connsiteX109" fmla="*/ 119760 w 1317735"/>
                      <a:gd name="connsiteY109" fmla="*/ 218232 h 1405604"/>
                      <a:gd name="connsiteX110" fmla="*/ 147132 w 1317735"/>
                      <a:gd name="connsiteY110" fmla="*/ 216122 h 1405604"/>
                      <a:gd name="connsiteX111" fmla="*/ 171407 w 1317735"/>
                      <a:gd name="connsiteY111" fmla="*/ 215069 h 1405604"/>
                      <a:gd name="connsiteX112" fmla="*/ 175629 w 1317735"/>
                      <a:gd name="connsiteY112" fmla="*/ 187635 h 1405604"/>
                      <a:gd name="connsiteX113" fmla="*/ 194626 w 1317735"/>
                      <a:gd name="connsiteY113" fmla="*/ 169698 h 1405604"/>
                      <a:gd name="connsiteX114" fmla="*/ 209853 w 1317735"/>
                      <a:gd name="connsiteY114" fmla="*/ 164161 h 1405604"/>
                      <a:gd name="connsiteX115" fmla="*/ 227939 w 1317735"/>
                      <a:gd name="connsiteY115" fmla="*/ 155196 h 1405604"/>
                      <a:gd name="connsiteX116" fmla="*/ 233541 w 1317735"/>
                      <a:gd name="connsiteY116" fmla="*/ 134879 h 1405604"/>
                      <a:gd name="connsiteX117" fmla="*/ 244747 w 1317735"/>
                      <a:gd name="connsiteY117" fmla="*/ 125919 h 1405604"/>
                      <a:gd name="connsiteX118" fmla="*/ 269556 w 1317735"/>
                      <a:gd name="connsiteY118" fmla="*/ 113440 h 1405604"/>
                      <a:gd name="connsiteX119" fmla="*/ 286360 w 1317735"/>
                      <a:gd name="connsiteY119" fmla="*/ 102237 h 1405604"/>
                      <a:gd name="connsiteX120" fmla="*/ 304449 w 1317735"/>
                      <a:gd name="connsiteY120" fmla="*/ 99996 h 1405604"/>
                      <a:gd name="connsiteX121" fmla="*/ 324771 w 1317735"/>
                      <a:gd name="connsiteY121" fmla="*/ 105596 h 1405604"/>
                      <a:gd name="connsiteX122" fmla="*/ 334857 w 1317735"/>
                      <a:gd name="connsiteY122" fmla="*/ 130401 h 1405604"/>
                      <a:gd name="connsiteX123" fmla="*/ 361904 w 1317735"/>
                      <a:gd name="connsiteY123" fmla="*/ 137125 h 1405604"/>
                      <a:gd name="connsiteX124" fmla="*/ 384322 w 1317735"/>
                      <a:gd name="connsiteY124" fmla="*/ 124801 h 1405604"/>
                      <a:gd name="connsiteX125" fmla="*/ 411366 w 1317735"/>
                      <a:gd name="connsiteY125" fmla="*/ 110079 h 1405604"/>
                      <a:gd name="connsiteX126" fmla="*/ 436177 w 1317735"/>
                      <a:gd name="connsiteY126" fmla="*/ 104483 h 1405604"/>
                      <a:gd name="connsiteX127" fmla="*/ 458745 w 1317735"/>
                      <a:gd name="connsiteY127" fmla="*/ 77437 h 1405604"/>
                      <a:gd name="connsiteX128" fmla="*/ 457628 w 1317735"/>
                      <a:gd name="connsiteY128" fmla="*/ 62876 h 1405604"/>
                      <a:gd name="connsiteX129" fmla="*/ 428339 w 1317735"/>
                      <a:gd name="connsiteY129" fmla="*/ 38073 h 1405604"/>
                      <a:gd name="connsiteX130" fmla="*/ 427223 w 1317735"/>
                      <a:gd name="connsiteY130" fmla="*/ 20148 h 1405604"/>
                      <a:gd name="connsiteX131" fmla="*/ 445147 w 1317735"/>
                      <a:gd name="connsiteY131" fmla="*/ -170 h 1405604"/>
                      <a:gd name="connsiteX132" fmla="*/ 485650 w 1317735"/>
                      <a:gd name="connsiteY132" fmla="*/ -170 h 1405604"/>
                      <a:gd name="connsiteX133" fmla="*/ 498129 w 1317735"/>
                      <a:gd name="connsiteY133" fmla="*/ 9914 h 1405604"/>
                      <a:gd name="connsiteX134" fmla="*/ 513817 w 1317735"/>
                      <a:gd name="connsiteY134" fmla="*/ 69604 h 1405604"/>
                      <a:gd name="connsiteX135" fmla="*/ 508215 w 1317735"/>
                      <a:gd name="connsiteY135" fmla="*/ 86561 h 1405604"/>
                      <a:gd name="connsiteX136" fmla="*/ 482285 w 1317735"/>
                      <a:gd name="connsiteY136" fmla="*/ 121449 h 1405604"/>
                      <a:gd name="connsiteX137" fmla="*/ 524059 w 1317735"/>
                      <a:gd name="connsiteY137" fmla="*/ 151698 h 1405604"/>
                      <a:gd name="connsiteX138" fmla="*/ 539751 w 1317735"/>
                      <a:gd name="connsiteY138" fmla="*/ 158577 h 1405604"/>
                      <a:gd name="connsiteX139" fmla="*/ 558954 w 1317735"/>
                      <a:gd name="connsiteY139" fmla="*/ 167538 h 1405604"/>
                      <a:gd name="connsiteX140" fmla="*/ 567918 w 1317735"/>
                      <a:gd name="connsiteY140" fmla="*/ 192341 h 1405604"/>
                      <a:gd name="connsiteX141" fmla="*/ 584729 w 1317735"/>
                      <a:gd name="connsiteY141" fmla="*/ 212504 h 1405604"/>
                      <a:gd name="connsiteX142" fmla="*/ 584729 w 1317735"/>
                      <a:gd name="connsiteY142" fmla="*/ 230583 h 1405604"/>
                      <a:gd name="connsiteX143" fmla="*/ 579121 w 1317735"/>
                      <a:gd name="connsiteY143" fmla="*/ 247386 h 1405604"/>
                      <a:gd name="connsiteX144" fmla="*/ 583604 w 1317735"/>
                      <a:gd name="connsiteY144" fmla="*/ 262102 h 1405604"/>
                      <a:gd name="connsiteX145" fmla="*/ 619620 w 1317735"/>
                      <a:gd name="connsiteY145" fmla="*/ 264344 h 1405604"/>
                      <a:gd name="connsiteX146" fmla="*/ 639943 w 1317735"/>
                      <a:gd name="connsiteY146" fmla="*/ 274427 h 1405604"/>
                      <a:gd name="connsiteX147" fmla="*/ 658024 w 1317735"/>
                      <a:gd name="connsiteY147" fmla="*/ 293629 h 1405604"/>
                      <a:gd name="connsiteX148" fmla="*/ 684921 w 1317735"/>
                      <a:gd name="connsiteY148" fmla="*/ 304832 h 1405604"/>
                      <a:gd name="connsiteX149" fmla="*/ 711969 w 1317735"/>
                      <a:gd name="connsiteY149" fmla="*/ 321789 h 1405604"/>
                      <a:gd name="connsiteX150" fmla="*/ 740139 w 1317735"/>
                      <a:gd name="connsiteY150" fmla="*/ 327394 h 1405604"/>
                      <a:gd name="connsiteX151" fmla="*/ 753590 w 1317735"/>
                      <a:gd name="connsiteY151" fmla="*/ 336356 h 1405604"/>
                      <a:gd name="connsiteX152" fmla="*/ 806568 w 1317735"/>
                      <a:gd name="connsiteY152" fmla="*/ 337472 h 1405604"/>
                      <a:gd name="connsiteX153" fmla="*/ 834738 w 1317735"/>
                      <a:gd name="connsiteY153" fmla="*/ 349796 h 1405604"/>
                      <a:gd name="connsiteX154" fmla="*/ 866275 w 1317735"/>
                      <a:gd name="connsiteY154" fmla="*/ 355548 h 1405604"/>
                      <a:gd name="connsiteX155" fmla="*/ 881958 w 1317735"/>
                      <a:gd name="connsiteY155" fmla="*/ 364514 h 1405604"/>
                      <a:gd name="connsiteX156" fmla="*/ 892047 w 1317735"/>
                      <a:gd name="connsiteY156" fmla="*/ 379078 h 1405604"/>
                      <a:gd name="connsiteX157" fmla="*/ 959594 w 1317735"/>
                      <a:gd name="connsiteY157" fmla="*/ 420684 h 1405604"/>
                      <a:gd name="connsiteX158" fmla="*/ 973525 w 1317735"/>
                      <a:gd name="connsiteY158" fmla="*/ 409216 h 1405604"/>
                      <a:gd name="connsiteX159" fmla="*/ 988301 w 1317735"/>
                      <a:gd name="connsiteY159" fmla="*/ 382837 h 1405604"/>
                      <a:gd name="connsiteX160" fmla="*/ 1008354 w 1317735"/>
                      <a:gd name="connsiteY160" fmla="*/ 382837 h 1405604"/>
                      <a:gd name="connsiteX161" fmla="*/ 1042126 w 1317735"/>
                      <a:gd name="connsiteY161" fmla="*/ 413437 h 1405604"/>
                      <a:gd name="connsiteX162" fmla="*/ 1051376 w 1317735"/>
                      <a:gd name="connsiteY162" fmla="*/ 433062 h 1405604"/>
                      <a:gd name="connsiteX163" fmla="*/ 1097081 w 1317735"/>
                      <a:gd name="connsiteY163" fmla="*/ 429800 h 1405604"/>
                      <a:gd name="connsiteX164" fmla="*/ 1135337 w 1317735"/>
                      <a:gd name="connsiteY164" fmla="*/ 427559 h 1405604"/>
                      <a:gd name="connsiteX165" fmla="*/ 1199379 w 1317735"/>
                      <a:gd name="connsiteY165" fmla="*/ 378090 h 1405604"/>
                      <a:gd name="connsiteX166" fmla="*/ 1223126 w 1317735"/>
                      <a:gd name="connsiteY166" fmla="*/ 372287 h 1405604"/>
                      <a:gd name="connsiteX167" fmla="*/ 1230177 w 1317735"/>
                      <a:gd name="connsiteY167" fmla="*/ 369975 h 1405604"/>
                      <a:gd name="connsiteX168" fmla="*/ 1265251 w 1317735"/>
                      <a:gd name="connsiteY168" fmla="*/ 440105 h 1405604"/>
                      <a:gd name="connsiteX169" fmla="*/ 1317026 w 1317735"/>
                      <a:gd name="connsiteY169" fmla="*/ 458471 h 1405604"/>
                      <a:gd name="connsiteX170" fmla="*/ 1317026 w 1317735"/>
                      <a:gd name="connsiteY170" fmla="*/ 466821 h 1405604"/>
                      <a:gd name="connsiteX171" fmla="*/ 1285293 w 1317735"/>
                      <a:gd name="connsiteY171" fmla="*/ 516914 h 1405604"/>
                      <a:gd name="connsiteX172" fmla="*/ 1271932 w 1317735"/>
                      <a:gd name="connsiteY172" fmla="*/ 602071 h 1405604"/>
                      <a:gd name="connsiteX173" fmla="*/ 1228507 w 1317735"/>
                      <a:gd name="connsiteY173" fmla="*/ 627117 h 1405604"/>
                      <a:gd name="connsiteX174" fmla="*/ 1198443 w 1317735"/>
                      <a:gd name="connsiteY174" fmla="*/ 658842 h 1405604"/>
                      <a:gd name="connsiteX175" fmla="*/ 1173390 w 1317735"/>
                      <a:gd name="connsiteY175" fmla="*/ 723961 h 1405604"/>
                      <a:gd name="connsiteX176" fmla="*/ 1091551 w 1317735"/>
                      <a:gd name="connsiteY176" fmla="*/ 735650 h 1405604"/>
                      <a:gd name="connsiteX177" fmla="*/ 1051466 w 1317735"/>
                      <a:gd name="connsiteY177" fmla="*/ 754017 h 1405604"/>
                      <a:gd name="connsiteX178" fmla="*/ 1026415 w 1317735"/>
                      <a:gd name="connsiteY178" fmla="*/ 705594 h 1405604"/>
                      <a:gd name="connsiteX179" fmla="*/ 996351 w 1317735"/>
                      <a:gd name="connsiteY179" fmla="*/ 717282 h 1405604"/>
                      <a:gd name="connsiteX180" fmla="*/ 906162 w 1317735"/>
                      <a:gd name="connsiteY180" fmla="*/ 712273 h 1405604"/>
                      <a:gd name="connsiteX181" fmla="*/ 899481 w 1317735"/>
                      <a:gd name="connsiteY181" fmla="*/ 725631 h 1405604"/>
                      <a:gd name="connsiteX182" fmla="*/ 752503 w 1317735"/>
                      <a:gd name="connsiteY182" fmla="*/ 834164 h 1405604"/>
                      <a:gd name="connsiteX183" fmla="*/ 720771 w 1317735"/>
                      <a:gd name="connsiteY183" fmla="*/ 830825 h 1405604"/>
                      <a:gd name="connsiteX184" fmla="*/ 725781 w 1317735"/>
                      <a:gd name="connsiteY184" fmla="*/ 834257 h 1405604"/>
                      <a:gd name="connsiteX185" fmla="*/ 687367 w 1317735"/>
                      <a:gd name="connsiteY185" fmla="*/ 864220 h 1405604"/>
                      <a:gd name="connsiteX186" fmla="*/ 655632 w 1317735"/>
                      <a:gd name="connsiteY186" fmla="*/ 847522 h 1405604"/>
                      <a:gd name="connsiteX187" fmla="*/ 582144 w 1317735"/>
                      <a:gd name="connsiteY187" fmla="*/ 880919 h 1405604"/>
                      <a:gd name="connsiteX188" fmla="*/ 553751 w 1317735"/>
                      <a:gd name="connsiteY188" fmla="*/ 946038 h 1405604"/>
                      <a:gd name="connsiteX189" fmla="*/ 552082 w 1317735"/>
                      <a:gd name="connsiteY189" fmla="*/ 979432 h 1405604"/>
                      <a:gd name="connsiteX190" fmla="*/ 537050 w 1317735"/>
                      <a:gd name="connsiteY190" fmla="*/ 1011157 h 1405604"/>
                      <a:gd name="connsiteX191" fmla="*/ 540389 w 1317735"/>
                      <a:gd name="connsiteY191" fmla="*/ 1094645 h 1405604"/>
                      <a:gd name="connsiteX192" fmla="*/ 543731 w 1317735"/>
                      <a:gd name="connsiteY192" fmla="*/ 1129709 h 1405604"/>
                      <a:gd name="connsiteX193" fmla="*/ 530368 w 1317735"/>
                      <a:gd name="connsiteY193" fmla="*/ 1156425 h 1405604"/>
                      <a:gd name="connsiteX194" fmla="*/ 540389 w 1317735"/>
                      <a:gd name="connsiteY194" fmla="*/ 1224885 h 1405604"/>
                      <a:gd name="connsiteX195" fmla="*/ 473582 w 1317735"/>
                      <a:gd name="connsiteY195" fmla="*/ 1234902 h 1405604"/>
                      <a:gd name="connsiteX196" fmla="*/ 435169 w 1317735"/>
                      <a:gd name="connsiteY196" fmla="*/ 1383511 h 1405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</a:cxnLst>
                    <a:rect l="l" t="t" r="r" b="b"/>
                    <a:pathLst>
                      <a:path w="1317735" h="1405604">
                        <a:moveTo>
                          <a:pt x="431829" y="1382696"/>
                        </a:moveTo>
                        <a:lnTo>
                          <a:pt x="430229" y="1383749"/>
                        </a:lnTo>
                        <a:lnTo>
                          <a:pt x="428625" y="1383399"/>
                        </a:lnTo>
                        <a:lnTo>
                          <a:pt x="427365" y="1381884"/>
                        </a:lnTo>
                        <a:lnTo>
                          <a:pt x="425651" y="1382363"/>
                        </a:lnTo>
                        <a:lnTo>
                          <a:pt x="422311" y="1374888"/>
                        </a:lnTo>
                        <a:cubicBezTo>
                          <a:pt x="417781" y="1375158"/>
                          <a:pt x="412741" y="1376068"/>
                          <a:pt x="408460" y="1377616"/>
                        </a:cubicBezTo>
                        <a:lnTo>
                          <a:pt x="404564" y="1376340"/>
                        </a:lnTo>
                        <a:lnTo>
                          <a:pt x="402051" y="1378335"/>
                        </a:lnTo>
                        <a:lnTo>
                          <a:pt x="393229" y="1377665"/>
                        </a:lnTo>
                        <a:lnTo>
                          <a:pt x="391968" y="1374860"/>
                        </a:lnTo>
                        <a:lnTo>
                          <a:pt x="390931" y="1374636"/>
                        </a:lnTo>
                        <a:cubicBezTo>
                          <a:pt x="386963" y="1377050"/>
                          <a:pt x="381846" y="1380055"/>
                          <a:pt x="377206" y="1380988"/>
                        </a:cubicBezTo>
                        <a:lnTo>
                          <a:pt x="373884" y="1379951"/>
                        </a:lnTo>
                        <a:cubicBezTo>
                          <a:pt x="372432" y="1378547"/>
                          <a:pt x="372623" y="1372610"/>
                          <a:pt x="372831" y="1370835"/>
                        </a:cubicBezTo>
                        <a:lnTo>
                          <a:pt x="371570" y="1370133"/>
                        </a:lnTo>
                        <a:cubicBezTo>
                          <a:pt x="369354" y="1369909"/>
                          <a:pt x="366509" y="1370627"/>
                          <a:pt x="364470" y="1371441"/>
                        </a:cubicBezTo>
                        <a:cubicBezTo>
                          <a:pt x="359458" y="1369566"/>
                          <a:pt x="359484" y="1358873"/>
                          <a:pt x="350360" y="1362594"/>
                        </a:cubicBezTo>
                        <a:cubicBezTo>
                          <a:pt x="349418" y="1363710"/>
                          <a:pt x="346730" y="1366025"/>
                          <a:pt x="345101" y="1366000"/>
                        </a:cubicBezTo>
                        <a:cubicBezTo>
                          <a:pt x="342298" y="1365633"/>
                          <a:pt x="337739" y="1363484"/>
                          <a:pt x="336154" y="1360996"/>
                        </a:cubicBezTo>
                        <a:cubicBezTo>
                          <a:pt x="332520" y="1360071"/>
                          <a:pt x="329383" y="1359704"/>
                          <a:pt x="326887" y="1362889"/>
                        </a:cubicBezTo>
                        <a:cubicBezTo>
                          <a:pt x="325403" y="1363049"/>
                          <a:pt x="323157" y="1361932"/>
                          <a:pt x="322131" y="1360940"/>
                        </a:cubicBezTo>
                        <a:cubicBezTo>
                          <a:pt x="318935" y="1361117"/>
                          <a:pt x="297917" y="1366329"/>
                          <a:pt x="297045" y="1367913"/>
                        </a:cubicBezTo>
                        <a:cubicBezTo>
                          <a:pt x="296885" y="1375103"/>
                          <a:pt x="280603" y="1381540"/>
                          <a:pt x="275714" y="1383920"/>
                        </a:cubicBezTo>
                        <a:cubicBezTo>
                          <a:pt x="271466" y="1385984"/>
                          <a:pt x="268088" y="1390530"/>
                          <a:pt x="263322" y="1391387"/>
                        </a:cubicBezTo>
                        <a:cubicBezTo>
                          <a:pt x="259249" y="1392120"/>
                          <a:pt x="254508" y="1391610"/>
                          <a:pt x="250532" y="1392567"/>
                        </a:cubicBezTo>
                        <a:cubicBezTo>
                          <a:pt x="246237" y="1393604"/>
                          <a:pt x="241399" y="1401966"/>
                          <a:pt x="233065" y="1404907"/>
                        </a:cubicBezTo>
                        <a:cubicBezTo>
                          <a:pt x="223035" y="1408456"/>
                          <a:pt x="209705" y="1393262"/>
                          <a:pt x="210446" y="1384126"/>
                        </a:cubicBezTo>
                        <a:cubicBezTo>
                          <a:pt x="212270" y="1361610"/>
                          <a:pt x="208946" y="1364492"/>
                          <a:pt x="221173" y="1346537"/>
                        </a:cubicBezTo>
                        <a:cubicBezTo>
                          <a:pt x="224053" y="1342308"/>
                          <a:pt x="222846" y="1332838"/>
                          <a:pt x="218029" y="1328389"/>
                        </a:cubicBezTo>
                        <a:cubicBezTo>
                          <a:pt x="218778" y="1325039"/>
                          <a:pt x="219955" y="1320475"/>
                          <a:pt x="216497" y="1318306"/>
                        </a:cubicBezTo>
                        <a:cubicBezTo>
                          <a:pt x="187863" y="1300327"/>
                          <a:pt x="160439" y="1279988"/>
                          <a:pt x="132344" y="1261004"/>
                        </a:cubicBezTo>
                        <a:cubicBezTo>
                          <a:pt x="121807" y="1253888"/>
                          <a:pt x="127801" y="1231574"/>
                          <a:pt x="128760" y="1221636"/>
                        </a:cubicBezTo>
                        <a:lnTo>
                          <a:pt x="64401" y="1116953"/>
                        </a:lnTo>
                        <a:cubicBezTo>
                          <a:pt x="70780" y="1099185"/>
                          <a:pt x="60197" y="1102334"/>
                          <a:pt x="60464" y="1090841"/>
                        </a:cubicBezTo>
                        <a:cubicBezTo>
                          <a:pt x="60785" y="1077267"/>
                          <a:pt x="73354" y="1069043"/>
                          <a:pt x="64983" y="1055194"/>
                        </a:cubicBezTo>
                        <a:cubicBezTo>
                          <a:pt x="60500" y="1042230"/>
                          <a:pt x="60146" y="1045766"/>
                          <a:pt x="63882" y="1031770"/>
                        </a:cubicBezTo>
                        <a:cubicBezTo>
                          <a:pt x="64123" y="1030877"/>
                          <a:pt x="64072" y="1027875"/>
                          <a:pt x="63882" y="1027069"/>
                        </a:cubicBezTo>
                        <a:cubicBezTo>
                          <a:pt x="62606" y="1024232"/>
                          <a:pt x="57580" y="1023005"/>
                          <a:pt x="55375" y="1019598"/>
                        </a:cubicBezTo>
                        <a:cubicBezTo>
                          <a:pt x="54146" y="1018912"/>
                          <a:pt x="51598" y="1019294"/>
                          <a:pt x="50385" y="1019804"/>
                        </a:cubicBezTo>
                        <a:lnTo>
                          <a:pt x="46661" y="1017560"/>
                        </a:lnTo>
                        <a:cubicBezTo>
                          <a:pt x="46661" y="1017560"/>
                          <a:pt x="38493" y="1009586"/>
                          <a:pt x="36382" y="1002200"/>
                        </a:cubicBezTo>
                        <a:cubicBezTo>
                          <a:pt x="34272" y="994815"/>
                          <a:pt x="32160" y="990594"/>
                          <a:pt x="35329" y="984263"/>
                        </a:cubicBezTo>
                        <a:cubicBezTo>
                          <a:pt x="38497" y="977933"/>
                          <a:pt x="39551" y="963160"/>
                          <a:pt x="39551" y="957885"/>
                        </a:cubicBezTo>
                        <a:cubicBezTo>
                          <a:pt x="39551" y="952610"/>
                          <a:pt x="39551" y="945222"/>
                          <a:pt x="33220" y="938892"/>
                        </a:cubicBezTo>
                        <a:cubicBezTo>
                          <a:pt x="26887" y="932562"/>
                          <a:pt x="27942" y="928341"/>
                          <a:pt x="27942" y="922012"/>
                        </a:cubicBezTo>
                        <a:cubicBezTo>
                          <a:pt x="27942" y="915681"/>
                          <a:pt x="35329" y="911459"/>
                          <a:pt x="44828" y="907239"/>
                        </a:cubicBezTo>
                        <a:lnTo>
                          <a:pt x="44828" y="907239"/>
                        </a:lnTo>
                        <a:lnTo>
                          <a:pt x="69103" y="919899"/>
                        </a:lnTo>
                        <a:lnTo>
                          <a:pt x="81769" y="905128"/>
                        </a:lnTo>
                        <a:lnTo>
                          <a:pt x="98655" y="907239"/>
                        </a:lnTo>
                        <a:lnTo>
                          <a:pt x="102877" y="900907"/>
                        </a:lnTo>
                        <a:lnTo>
                          <a:pt x="115541" y="900907"/>
                        </a:lnTo>
                        <a:cubicBezTo>
                          <a:pt x="115541" y="900907"/>
                          <a:pt x="126096" y="874528"/>
                          <a:pt x="128207" y="867142"/>
                        </a:cubicBezTo>
                        <a:cubicBezTo>
                          <a:pt x="130318" y="859757"/>
                          <a:pt x="136649" y="860811"/>
                          <a:pt x="140871" y="863977"/>
                        </a:cubicBezTo>
                        <a:cubicBezTo>
                          <a:pt x="145093" y="867142"/>
                          <a:pt x="147204" y="869253"/>
                          <a:pt x="151425" y="868198"/>
                        </a:cubicBezTo>
                        <a:cubicBezTo>
                          <a:pt x="155647" y="867146"/>
                          <a:pt x="163035" y="853427"/>
                          <a:pt x="163035" y="853427"/>
                        </a:cubicBezTo>
                        <a:cubicBezTo>
                          <a:pt x="163035" y="853425"/>
                          <a:pt x="157759" y="833380"/>
                          <a:pt x="154591" y="827048"/>
                        </a:cubicBezTo>
                        <a:cubicBezTo>
                          <a:pt x="151425" y="820717"/>
                          <a:pt x="155644" y="816496"/>
                          <a:pt x="155644" y="816496"/>
                        </a:cubicBezTo>
                        <a:cubicBezTo>
                          <a:pt x="155644" y="816496"/>
                          <a:pt x="158812" y="766906"/>
                          <a:pt x="158812" y="761631"/>
                        </a:cubicBezTo>
                        <a:cubicBezTo>
                          <a:pt x="158812" y="756354"/>
                          <a:pt x="159865" y="751078"/>
                          <a:pt x="155644" y="746858"/>
                        </a:cubicBezTo>
                        <a:cubicBezTo>
                          <a:pt x="151424" y="742637"/>
                          <a:pt x="154591" y="729976"/>
                          <a:pt x="158812" y="721535"/>
                        </a:cubicBezTo>
                        <a:cubicBezTo>
                          <a:pt x="163033" y="713093"/>
                          <a:pt x="152479" y="703597"/>
                          <a:pt x="152479" y="703597"/>
                        </a:cubicBezTo>
                        <a:lnTo>
                          <a:pt x="150368" y="687770"/>
                        </a:lnTo>
                        <a:lnTo>
                          <a:pt x="98653" y="647675"/>
                        </a:lnTo>
                        <a:cubicBezTo>
                          <a:pt x="98653" y="647675"/>
                          <a:pt x="77545" y="650840"/>
                          <a:pt x="66991" y="654005"/>
                        </a:cubicBezTo>
                        <a:cubicBezTo>
                          <a:pt x="56437" y="657171"/>
                          <a:pt x="28995" y="654006"/>
                          <a:pt x="28995" y="654006"/>
                        </a:cubicBezTo>
                        <a:lnTo>
                          <a:pt x="30048" y="645565"/>
                        </a:lnTo>
                        <a:lnTo>
                          <a:pt x="45880" y="621296"/>
                        </a:lnTo>
                        <a:lnTo>
                          <a:pt x="58545" y="620243"/>
                        </a:lnTo>
                        <a:lnTo>
                          <a:pt x="58545" y="602306"/>
                        </a:lnTo>
                        <a:lnTo>
                          <a:pt x="47990" y="588589"/>
                        </a:lnTo>
                        <a:cubicBezTo>
                          <a:pt x="47990" y="588589"/>
                          <a:pt x="32159" y="573818"/>
                          <a:pt x="24771" y="567486"/>
                        </a:cubicBezTo>
                        <a:cubicBezTo>
                          <a:pt x="17384" y="561155"/>
                          <a:pt x="12107" y="534776"/>
                          <a:pt x="12107" y="534776"/>
                        </a:cubicBezTo>
                        <a:lnTo>
                          <a:pt x="1552" y="534776"/>
                        </a:lnTo>
                        <a:lnTo>
                          <a:pt x="-558" y="511564"/>
                        </a:lnTo>
                        <a:lnTo>
                          <a:pt x="8940" y="503123"/>
                        </a:lnTo>
                        <a:lnTo>
                          <a:pt x="6829" y="456698"/>
                        </a:lnTo>
                        <a:lnTo>
                          <a:pt x="33215" y="451421"/>
                        </a:lnTo>
                        <a:lnTo>
                          <a:pt x="50101" y="436650"/>
                        </a:lnTo>
                        <a:lnTo>
                          <a:pt x="70154" y="456698"/>
                        </a:lnTo>
                        <a:lnTo>
                          <a:pt x="88097" y="455645"/>
                        </a:lnTo>
                        <a:cubicBezTo>
                          <a:pt x="88097" y="455645"/>
                          <a:pt x="96539" y="465141"/>
                          <a:pt x="97595" y="470416"/>
                        </a:cubicBezTo>
                        <a:cubicBezTo>
                          <a:pt x="98649" y="475693"/>
                          <a:pt x="113427" y="498904"/>
                          <a:pt x="113427" y="498904"/>
                        </a:cubicBezTo>
                        <a:lnTo>
                          <a:pt x="169363" y="498906"/>
                        </a:lnTo>
                        <a:lnTo>
                          <a:pt x="182028" y="482023"/>
                        </a:lnTo>
                        <a:lnTo>
                          <a:pt x="206303" y="489408"/>
                        </a:lnTo>
                        <a:cubicBezTo>
                          <a:pt x="206303" y="489410"/>
                          <a:pt x="213690" y="494685"/>
                          <a:pt x="216857" y="490461"/>
                        </a:cubicBezTo>
                        <a:cubicBezTo>
                          <a:pt x="220023" y="486240"/>
                          <a:pt x="239020" y="488352"/>
                          <a:pt x="245353" y="491514"/>
                        </a:cubicBezTo>
                        <a:cubicBezTo>
                          <a:pt x="251686" y="494680"/>
                          <a:pt x="250630" y="482018"/>
                          <a:pt x="250630" y="482018"/>
                        </a:cubicBezTo>
                        <a:lnTo>
                          <a:pt x="231633" y="455639"/>
                        </a:lnTo>
                        <a:lnTo>
                          <a:pt x="248519" y="429261"/>
                        </a:lnTo>
                        <a:lnTo>
                          <a:pt x="235854" y="427150"/>
                        </a:lnTo>
                        <a:lnTo>
                          <a:pt x="244297" y="411323"/>
                        </a:lnTo>
                        <a:cubicBezTo>
                          <a:pt x="244297" y="411323"/>
                          <a:pt x="250630" y="403938"/>
                          <a:pt x="251686" y="399717"/>
                        </a:cubicBezTo>
                        <a:cubicBezTo>
                          <a:pt x="252739" y="395496"/>
                          <a:pt x="256962" y="348016"/>
                          <a:pt x="256962" y="348016"/>
                        </a:cubicBezTo>
                        <a:cubicBezTo>
                          <a:pt x="256962" y="348016"/>
                          <a:pt x="247464" y="334300"/>
                          <a:pt x="241131" y="329022"/>
                        </a:cubicBezTo>
                        <a:cubicBezTo>
                          <a:pt x="234798" y="323748"/>
                          <a:pt x="221079" y="313197"/>
                          <a:pt x="215801" y="308976"/>
                        </a:cubicBezTo>
                        <a:cubicBezTo>
                          <a:pt x="210524" y="304755"/>
                          <a:pt x="209469" y="304755"/>
                          <a:pt x="205248" y="306866"/>
                        </a:cubicBezTo>
                        <a:cubicBezTo>
                          <a:pt x="201026" y="308976"/>
                          <a:pt x="185195" y="307918"/>
                          <a:pt x="185195" y="307918"/>
                        </a:cubicBezTo>
                        <a:cubicBezTo>
                          <a:pt x="177426" y="309195"/>
                          <a:pt x="166860" y="305195"/>
                          <a:pt x="160465" y="312658"/>
                        </a:cubicBezTo>
                        <a:cubicBezTo>
                          <a:pt x="153739" y="320499"/>
                          <a:pt x="146862" y="317140"/>
                          <a:pt x="144621" y="309299"/>
                        </a:cubicBezTo>
                        <a:cubicBezTo>
                          <a:pt x="142674" y="302490"/>
                          <a:pt x="133134" y="304964"/>
                          <a:pt x="122587" y="305741"/>
                        </a:cubicBezTo>
                        <a:cubicBezTo>
                          <a:pt x="122587" y="305741"/>
                          <a:pt x="121869" y="294202"/>
                          <a:pt x="133479" y="287871"/>
                        </a:cubicBezTo>
                        <a:cubicBezTo>
                          <a:pt x="145090" y="281540"/>
                          <a:pt x="149310" y="277319"/>
                          <a:pt x="149310" y="269933"/>
                        </a:cubicBezTo>
                        <a:cubicBezTo>
                          <a:pt x="149310" y="262548"/>
                          <a:pt x="146144" y="240389"/>
                          <a:pt x="146144" y="240389"/>
                        </a:cubicBezTo>
                        <a:cubicBezTo>
                          <a:pt x="146144" y="240389"/>
                          <a:pt x="145091" y="228783"/>
                          <a:pt x="138757" y="228783"/>
                        </a:cubicBezTo>
                        <a:lnTo>
                          <a:pt x="121869" y="228783"/>
                        </a:lnTo>
                        <a:lnTo>
                          <a:pt x="119760" y="218232"/>
                        </a:lnTo>
                        <a:lnTo>
                          <a:pt x="119760" y="218232"/>
                        </a:lnTo>
                        <a:lnTo>
                          <a:pt x="147132" y="216122"/>
                        </a:lnTo>
                        <a:lnTo>
                          <a:pt x="171407" y="215069"/>
                        </a:lnTo>
                        <a:lnTo>
                          <a:pt x="175629" y="187635"/>
                        </a:lnTo>
                        <a:lnTo>
                          <a:pt x="194626" y="169698"/>
                        </a:lnTo>
                        <a:lnTo>
                          <a:pt x="209853" y="164161"/>
                        </a:lnTo>
                        <a:cubicBezTo>
                          <a:pt x="209853" y="164161"/>
                          <a:pt x="222337" y="158712"/>
                          <a:pt x="227939" y="155196"/>
                        </a:cubicBezTo>
                        <a:cubicBezTo>
                          <a:pt x="233541" y="151681"/>
                          <a:pt x="233541" y="140479"/>
                          <a:pt x="233541" y="134879"/>
                        </a:cubicBezTo>
                        <a:cubicBezTo>
                          <a:pt x="233541" y="129278"/>
                          <a:pt x="234514" y="120313"/>
                          <a:pt x="244747" y="125919"/>
                        </a:cubicBezTo>
                        <a:cubicBezTo>
                          <a:pt x="254987" y="131516"/>
                          <a:pt x="269556" y="124643"/>
                          <a:pt x="269556" y="113440"/>
                        </a:cubicBezTo>
                        <a:cubicBezTo>
                          <a:pt x="269556" y="102237"/>
                          <a:pt x="277241" y="95515"/>
                          <a:pt x="286360" y="102237"/>
                        </a:cubicBezTo>
                        <a:cubicBezTo>
                          <a:pt x="295482" y="108960"/>
                          <a:pt x="298842" y="106719"/>
                          <a:pt x="304449" y="99996"/>
                        </a:cubicBezTo>
                        <a:cubicBezTo>
                          <a:pt x="310046" y="93272"/>
                          <a:pt x="323653" y="93272"/>
                          <a:pt x="324771" y="105596"/>
                        </a:cubicBezTo>
                        <a:cubicBezTo>
                          <a:pt x="325889" y="117921"/>
                          <a:pt x="324771" y="123677"/>
                          <a:pt x="334857" y="130401"/>
                        </a:cubicBezTo>
                        <a:cubicBezTo>
                          <a:pt x="344941" y="137125"/>
                          <a:pt x="352939" y="137125"/>
                          <a:pt x="361904" y="137125"/>
                        </a:cubicBezTo>
                        <a:cubicBezTo>
                          <a:pt x="370871" y="137125"/>
                          <a:pt x="380801" y="128160"/>
                          <a:pt x="384322" y="124801"/>
                        </a:cubicBezTo>
                        <a:cubicBezTo>
                          <a:pt x="387834" y="121436"/>
                          <a:pt x="396645" y="110079"/>
                          <a:pt x="411366" y="110079"/>
                        </a:cubicBezTo>
                        <a:cubicBezTo>
                          <a:pt x="426091" y="110079"/>
                          <a:pt x="436177" y="104483"/>
                          <a:pt x="436177" y="104483"/>
                        </a:cubicBezTo>
                        <a:lnTo>
                          <a:pt x="458745" y="77437"/>
                        </a:lnTo>
                        <a:cubicBezTo>
                          <a:pt x="458745" y="77437"/>
                          <a:pt x="464498" y="66237"/>
                          <a:pt x="457628" y="62876"/>
                        </a:cubicBezTo>
                        <a:cubicBezTo>
                          <a:pt x="450751" y="59512"/>
                          <a:pt x="431695" y="42556"/>
                          <a:pt x="428339" y="38073"/>
                        </a:cubicBezTo>
                        <a:cubicBezTo>
                          <a:pt x="424983" y="33591"/>
                          <a:pt x="420494" y="27027"/>
                          <a:pt x="427223" y="20148"/>
                        </a:cubicBezTo>
                        <a:cubicBezTo>
                          <a:pt x="433943" y="13273"/>
                          <a:pt x="436185" y="-170"/>
                          <a:pt x="445147" y="-170"/>
                        </a:cubicBezTo>
                        <a:lnTo>
                          <a:pt x="485650" y="-170"/>
                        </a:lnTo>
                        <a:cubicBezTo>
                          <a:pt x="490285" y="-170"/>
                          <a:pt x="498129" y="1915"/>
                          <a:pt x="498129" y="9914"/>
                        </a:cubicBezTo>
                        <a:cubicBezTo>
                          <a:pt x="498129" y="17910"/>
                          <a:pt x="512693" y="65118"/>
                          <a:pt x="513817" y="69604"/>
                        </a:cubicBezTo>
                        <a:cubicBezTo>
                          <a:pt x="514934" y="74087"/>
                          <a:pt x="513817" y="82080"/>
                          <a:pt x="508215" y="86561"/>
                        </a:cubicBezTo>
                        <a:cubicBezTo>
                          <a:pt x="502612" y="91044"/>
                          <a:pt x="482285" y="121449"/>
                          <a:pt x="482285" y="121449"/>
                        </a:cubicBezTo>
                        <a:cubicBezTo>
                          <a:pt x="482285" y="121449"/>
                          <a:pt x="520693" y="148182"/>
                          <a:pt x="524059" y="151698"/>
                        </a:cubicBezTo>
                        <a:cubicBezTo>
                          <a:pt x="527424" y="155214"/>
                          <a:pt x="527424" y="158577"/>
                          <a:pt x="539751" y="158577"/>
                        </a:cubicBezTo>
                        <a:cubicBezTo>
                          <a:pt x="552079" y="158577"/>
                          <a:pt x="558954" y="158577"/>
                          <a:pt x="558954" y="167538"/>
                        </a:cubicBezTo>
                        <a:cubicBezTo>
                          <a:pt x="558954" y="176501"/>
                          <a:pt x="561198" y="185618"/>
                          <a:pt x="567918" y="192341"/>
                        </a:cubicBezTo>
                        <a:cubicBezTo>
                          <a:pt x="574647" y="199060"/>
                          <a:pt x="583609" y="208025"/>
                          <a:pt x="584729" y="212504"/>
                        </a:cubicBezTo>
                        <a:cubicBezTo>
                          <a:pt x="585846" y="216985"/>
                          <a:pt x="586969" y="226106"/>
                          <a:pt x="584729" y="230583"/>
                        </a:cubicBezTo>
                        <a:cubicBezTo>
                          <a:pt x="582486" y="235063"/>
                          <a:pt x="579121" y="247386"/>
                          <a:pt x="579121" y="247386"/>
                        </a:cubicBezTo>
                        <a:cubicBezTo>
                          <a:pt x="579121" y="247386"/>
                          <a:pt x="574485" y="260987"/>
                          <a:pt x="583604" y="262102"/>
                        </a:cubicBezTo>
                        <a:cubicBezTo>
                          <a:pt x="592723" y="263219"/>
                          <a:pt x="612738" y="264344"/>
                          <a:pt x="619620" y="264344"/>
                        </a:cubicBezTo>
                        <a:cubicBezTo>
                          <a:pt x="626497" y="264344"/>
                          <a:pt x="632099" y="271067"/>
                          <a:pt x="639943" y="274427"/>
                        </a:cubicBezTo>
                        <a:cubicBezTo>
                          <a:pt x="647782" y="277791"/>
                          <a:pt x="654664" y="288025"/>
                          <a:pt x="658024" y="293629"/>
                        </a:cubicBezTo>
                        <a:cubicBezTo>
                          <a:pt x="661389" y="299231"/>
                          <a:pt x="674679" y="302591"/>
                          <a:pt x="684921" y="304832"/>
                        </a:cubicBezTo>
                        <a:cubicBezTo>
                          <a:pt x="695161" y="307072"/>
                          <a:pt x="705242" y="321789"/>
                          <a:pt x="711969" y="321789"/>
                        </a:cubicBezTo>
                        <a:cubicBezTo>
                          <a:pt x="718693" y="321789"/>
                          <a:pt x="737899" y="320672"/>
                          <a:pt x="740139" y="327394"/>
                        </a:cubicBezTo>
                        <a:cubicBezTo>
                          <a:pt x="742383" y="334113"/>
                          <a:pt x="741112" y="336356"/>
                          <a:pt x="753590" y="336356"/>
                        </a:cubicBezTo>
                        <a:cubicBezTo>
                          <a:pt x="766069" y="336356"/>
                          <a:pt x="806568" y="337472"/>
                          <a:pt x="806568" y="337472"/>
                        </a:cubicBezTo>
                        <a:cubicBezTo>
                          <a:pt x="806568" y="337472"/>
                          <a:pt x="825771" y="346432"/>
                          <a:pt x="834738" y="349796"/>
                        </a:cubicBezTo>
                        <a:cubicBezTo>
                          <a:pt x="843706" y="353159"/>
                          <a:pt x="858422" y="359069"/>
                          <a:pt x="866275" y="355548"/>
                        </a:cubicBezTo>
                        <a:cubicBezTo>
                          <a:pt x="874114" y="352036"/>
                          <a:pt x="879721" y="357790"/>
                          <a:pt x="881958" y="364514"/>
                        </a:cubicBezTo>
                        <a:cubicBezTo>
                          <a:pt x="884198" y="371235"/>
                          <a:pt x="885167" y="375713"/>
                          <a:pt x="892047" y="379078"/>
                        </a:cubicBezTo>
                        <a:cubicBezTo>
                          <a:pt x="898929" y="382438"/>
                          <a:pt x="959594" y="420684"/>
                          <a:pt x="959594" y="420684"/>
                        </a:cubicBezTo>
                        <a:lnTo>
                          <a:pt x="973525" y="409216"/>
                        </a:lnTo>
                        <a:lnTo>
                          <a:pt x="988301" y="382837"/>
                        </a:lnTo>
                        <a:lnTo>
                          <a:pt x="1008354" y="382837"/>
                        </a:lnTo>
                        <a:cubicBezTo>
                          <a:pt x="1008354" y="382837"/>
                          <a:pt x="1035795" y="408160"/>
                          <a:pt x="1042126" y="413437"/>
                        </a:cubicBezTo>
                        <a:cubicBezTo>
                          <a:pt x="1048459" y="418712"/>
                          <a:pt x="1051376" y="433062"/>
                          <a:pt x="1051376" y="433062"/>
                        </a:cubicBezTo>
                        <a:cubicBezTo>
                          <a:pt x="1063218" y="430647"/>
                          <a:pt x="1086163" y="426153"/>
                          <a:pt x="1097081" y="429800"/>
                        </a:cubicBezTo>
                        <a:cubicBezTo>
                          <a:pt x="1110531" y="434283"/>
                          <a:pt x="1125251" y="434434"/>
                          <a:pt x="1135337" y="427559"/>
                        </a:cubicBezTo>
                        <a:cubicBezTo>
                          <a:pt x="1145423" y="420684"/>
                          <a:pt x="1190937" y="380729"/>
                          <a:pt x="1199379" y="378090"/>
                        </a:cubicBezTo>
                        <a:cubicBezTo>
                          <a:pt x="1207823" y="375453"/>
                          <a:pt x="1216267" y="372287"/>
                          <a:pt x="1223126" y="372287"/>
                        </a:cubicBezTo>
                        <a:lnTo>
                          <a:pt x="1230177" y="369975"/>
                        </a:lnTo>
                        <a:cubicBezTo>
                          <a:pt x="1238128" y="401770"/>
                          <a:pt x="1246267" y="421126"/>
                          <a:pt x="1265251" y="440105"/>
                        </a:cubicBezTo>
                        <a:cubicBezTo>
                          <a:pt x="1284226" y="459076"/>
                          <a:pt x="1318283" y="458471"/>
                          <a:pt x="1317026" y="458471"/>
                        </a:cubicBezTo>
                        <a:cubicBezTo>
                          <a:pt x="1316659" y="458471"/>
                          <a:pt x="1317505" y="466347"/>
                          <a:pt x="1317026" y="466821"/>
                        </a:cubicBezTo>
                        <a:cubicBezTo>
                          <a:pt x="1304330" y="479513"/>
                          <a:pt x="1298296" y="503915"/>
                          <a:pt x="1285293" y="516914"/>
                        </a:cubicBezTo>
                        <a:cubicBezTo>
                          <a:pt x="1262232" y="539969"/>
                          <a:pt x="1287115" y="571712"/>
                          <a:pt x="1271932" y="602071"/>
                        </a:cubicBezTo>
                        <a:cubicBezTo>
                          <a:pt x="1261881" y="622165"/>
                          <a:pt x="1241582" y="614045"/>
                          <a:pt x="1228507" y="627117"/>
                        </a:cubicBezTo>
                        <a:cubicBezTo>
                          <a:pt x="1217800" y="637820"/>
                          <a:pt x="1208731" y="648558"/>
                          <a:pt x="1198443" y="658842"/>
                        </a:cubicBezTo>
                        <a:cubicBezTo>
                          <a:pt x="1183597" y="673683"/>
                          <a:pt x="1184070" y="713286"/>
                          <a:pt x="1173390" y="723961"/>
                        </a:cubicBezTo>
                        <a:cubicBezTo>
                          <a:pt x="1157857" y="739491"/>
                          <a:pt x="1113468" y="724695"/>
                          <a:pt x="1091551" y="735650"/>
                        </a:cubicBezTo>
                        <a:cubicBezTo>
                          <a:pt x="1082552" y="740149"/>
                          <a:pt x="1059464" y="762010"/>
                          <a:pt x="1051466" y="754017"/>
                        </a:cubicBezTo>
                        <a:cubicBezTo>
                          <a:pt x="1037997" y="740550"/>
                          <a:pt x="1054991" y="705594"/>
                          <a:pt x="1026415" y="705594"/>
                        </a:cubicBezTo>
                        <a:cubicBezTo>
                          <a:pt x="1012255" y="705594"/>
                          <a:pt x="1003609" y="710027"/>
                          <a:pt x="996351" y="717282"/>
                        </a:cubicBezTo>
                        <a:cubicBezTo>
                          <a:pt x="978466" y="735162"/>
                          <a:pt x="934699" y="680593"/>
                          <a:pt x="906162" y="712273"/>
                        </a:cubicBezTo>
                        <a:cubicBezTo>
                          <a:pt x="905841" y="720276"/>
                          <a:pt x="903499" y="721614"/>
                          <a:pt x="899481" y="725631"/>
                        </a:cubicBezTo>
                        <a:cubicBezTo>
                          <a:pt x="858490" y="766611"/>
                          <a:pt x="789047" y="797630"/>
                          <a:pt x="752503" y="834164"/>
                        </a:cubicBezTo>
                        <a:cubicBezTo>
                          <a:pt x="747977" y="838691"/>
                          <a:pt x="725576" y="830825"/>
                          <a:pt x="720771" y="830825"/>
                        </a:cubicBezTo>
                        <a:cubicBezTo>
                          <a:pt x="728214" y="836043"/>
                          <a:pt x="728214" y="831830"/>
                          <a:pt x="725781" y="834257"/>
                        </a:cubicBezTo>
                        <a:cubicBezTo>
                          <a:pt x="714647" y="845388"/>
                          <a:pt x="700640" y="850949"/>
                          <a:pt x="687367" y="864220"/>
                        </a:cubicBezTo>
                        <a:cubicBezTo>
                          <a:pt x="677765" y="873818"/>
                          <a:pt x="657990" y="849880"/>
                          <a:pt x="655632" y="847522"/>
                        </a:cubicBezTo>
                        <a:cubicBezTo>
                          <a:pt x="638111" y="830007"/>
                          <a:pt x="585959" y="877102"/>
                          <a:pt x="582144" y="880919"/>
                        </a:cubicBezTo>
                        <a:cubicBezTo>
                          <a:pt x="572531" y="890527"/>
                          <a:pt x="606105" y="944171"/>
                          <a:pt x="553751" y="946038"/>
                        </a:cubicBezTo>
                        <a:cubicBezTo>
                          <a:pt x="553751" y="952160"/>
                          <a:pt x="558204" y="979432"/>
                          <a:pt x="552082" y="979432"/>
                        </a:cubicBezTo>
                        <a:cubicBezTo>
                          <a:pt x="550917" y="979432"/>
                          <a:pt x="524914" y="999026"/>
                          <a:pt x="537050" y="1011157"/>
                        </a:cubicBezTo>
                        <a:cubicBezTo>
                          <a:pt x="559254" y="1033357"/>
                          <a:pt x="562498" y="1072543"/>
                          <a:pt x="540389" y="1094645"/>
                        </a:cubicBezTo>
                        <a:cubicBezTo>
                          <a:pt x="530527" y="1104504"/>
                          <a:pt x="553513" y="1119928"/>
                          <a:pt x="543731" y="1129709"/>
                        </a:cubicBezTo>
                        <a:cubicBezTo>
                          <a:pt x="538082" y="1135355"/>
                          <a:pt x="535560" y="1146048"/>
                          <a:pt x="530368" y="1156425"/>
                        </a:cubicBezTo>
                        <a:cubicBezTo>
                          <a:pt x="526479" y="1164202"/>
                          <a:pt x="543273" y="1213352"/>
                          <a:pt x="540389" y="1224885"/>
                        </a:cubicBezTo>
                        <a:cubicBezTo>
                          <a:pt x="533945" y="1250658"/>
                          <a:pt x="487739" y="1220750"/>
                          <a:pt x="473582" y="1234902"/>
                        </a:cubicBezTo>
                        <a:cubicBezTo>
                          <a:pt x="423872" y="1284600"/>
                          <a:pt x="435169" y="1292336"/>
                          <a:pt x="435169" y="1383511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1603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7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5" name="Freeform 344">
                    <a:extLst>
                      <a:ext uri="{FF2B5EF4-FFF2-40B4-BE49-F238E27FC236}">
                        <a16:creationId xmlns:a16="http://schemas.microsoft.com/office/drawing/2014/main" xmlns="" id="{7A879EBE-428B-FB0F-749D-76A5BCCCDD1F}"/>
                      </a:ext>
                    </a:extLst>
                  </p:cNvPr>
                  <p:cNvSpPr/>
                  <p:nvPr/>
                </p:nvSpPr>
                <p:spPr>
                  <a:xfrm>
                    <a:off x="3378796" y="3473354"/>
                    <a:ext cx="1482011" cy="2047299"/>
                  </a:xfrm>
                  <a:custGeom>
                    <a:avLst/>
                    <a:gdLst>
                      <a:gd name="connsiteX0" fmla="*/ 796501 w 1482011"/>
                      <a:gd name="connsiteY0" fmla="*/ 560558 h 2047299"/>
                      <a:gd name="connsiteX1" fmla="*/ 800550 w 1482011"/>
                      <a:gd name="connsiteY1" fmla="*/ 560225 h 2047299"/>
                      <a:gd name="connsiteX2" fmla="*/ 814559 w 1482011"/>
                      <a:gd name="connsiteY2" fmla="*/ 537441 h 2047299"/>
                      <a:gd name="connsiteX3" fmla="*/ 824356 w 1482011"/>
                      <a:gd name="connsiteY3" fmla="*/ 494388 h 2047299"/>
                      <a:gd name="connsiteX4" fmla="*/ 845423 w 1482011"/>
                      <a:gd name="connsiteY4" fmla="*/ 465601 h 2047299"/>
                      <a:gd name="connsiteX5" fmla="*/ 849348 w 1482011"/>
                      <a:gd name="connsiteY5" fmla="*/ 447284 h 2047299"/>
                      <a:gd name="connsiteX6" fmla="*/ 835545 w 1482011"/>
                      <a:gd name="connsiteY6" fmla="*/ 417872 h 2047299"/>
                      <a:gd name="connsiteX7" fmla="*/ 827102 w 1482011"/>
                      <a:gd name="connsiteY7" fmla="*/ 394660 h 2047299"/>
                      <a:gd name="connsiteX8" fmla="*/ 829212 w 1482011"/>
                      <a:gd name="connsiteY8" fmla="*/ 311305 h 2047299"/>
                      <a:gd name="connsiteX9" fmla="*/ 840821 w 1482011"/>
                      <a:gd name="connsiteY9" fmla="*/ 284925 h 2047299"/>
                      <a:gd name="connsiteX10" fmla="*/ 840821 w 1482011"/>
                      <a:gd name="connsiteY10" fmla="*/ 262768 h 2047299"/>
                      <a:gd name="connsiteX11" fmla="*/ 826046 w 1482011"/>
                      <a:gd name="connsiteY11" fmla="*/ 253271 h 2047299"/>
                      <a:gd name="connsiteX12" fmla="*/ 823935 w 1482011"/>
                      <a:gd name="connsiteY12" fmla="*/ 234279 h 2047299"/>
                      <a:gd name="connsiteX13" fmla="*/ 857709 w 1482011"/>
                      <a:gd name="connsiteY13" fmla="*/ 223728 h 2047299"/>
                      <a:gd name="connsiteX14" fmla="*/ 878816 w 1482011"/>
                      <a:gd name="connsiteY14" fmla="*/ 224782 h 2047299"/>
                      <a:gd name="connsiteX15" fmla="*/ 884093 w 1482011"/>
                      <a:gd name="connsiteY15" fmla="*/ 240608 h 2047299"/>
                      <a:gd name="connsiteX16" fmla="*/ 892537 w 1482011"/>
                      <a:gd name="connsiteY16" fmla="*/ 251161 h 2047299"/>
                      <a:gd name="connsiteX17" fmla="*/ 906677 w 1482011"/>
                      <a:gd name="connsiteY17" fmla="*/ 250570 h 2047299"/>
                      <a:gd name="connsiteX18" fmla="*/ 932642 w 1482011"/>
                      <a:gd name="connsiteY18" fmla="*/ 244833 h 2047299"/>
                      <a:gd name="connsiteX19" fmla="*/ 928422 w 1482011"/>
                      <a:gd name="connsiteY19" fmla="*/ 197351 h 2047299"/>
                      <a:gd name="connsiteX20" fmla="*/ 936864 w 1482011"/>
                      <a:gd name="connsiteY20" fmla="*/ 149871 h 2047299"/>
                      <a:gd name="connsiteX21" fmla="*/ 942141 w 1482011"/>
                      <a:gd name="connsiteY21" fmla="*/ 120327 h 2047299"/>
                      <a:gd name="connsiteX22" fmla="*/ 926310 w 1482011"/>
                      <a:gd name="connsiteY22" fmla="*/ 113996 h 2047299"/>
                      <a:gd name="connsiteX23" fmla="*/ 918081 w 1482011"/>
                      <a:gd name="connsiteY23" fmla="*/ 121761 h 2047299"/>
                      <a:gd name="connsiteX24" fmla="*/ 912037 w 1482011"/>
                      <a:gd name="connsiteY24" fmla="*/ 123830 h 2047299"/>
                      <a:gd name="connsiteX25" fmla="*/ 890978 w 1482011"/>
                      <a:gd name="connsiteY25" fmla="*/ 105679 h 2047299"/>
                      <a:gd name="connsiteX26" fmla="*/ 870628 w 1482011"/>
                      <a:gd name="connsiteY26" fmla="*/ 108968 h 2047299"/>
                      <a:gd name="connsiteX27" fmla="*/ 859482 w 1482011"/>
                      <a:gd name="connsiteY27" fmla="*/ 100443 h 2047299"/>
                      <a:gd name="connsiteX28" fmla="*/ 860869 w 1482011"/>
                      <a:gd name="connsiteY28" fmla="*/ 57010 h 2047299"/>
                      <a:gd name="connsiteX29" fmla="*/ 870368 w 1482011"/>
                      <a:gd name="connsiteY29" fmla="*/ 31687 h 2047299"/>
                      <a:gd name="connsiteX30" fmla="*/ 895698 w 1482011"/>
                      <a:gd name="connsiteY30" fmla="*/ 14805 h 2047299"/>
                      <a:gd name="connsiteX31" fmla="*/ 914695 w 1482011"/>
                      <a:gd name="connsiteY31" fmla="*/ 23247 h 2047299"/>
                      <a:gd name="connsiteX32" fmla="*/ 928416 w 1482011"/>
                      <a:gd name="connsiteY32" fmla="*/ 46460 h 2047299"/>
                      <a:gd name="connsiteX33" fmla="*/ 941081 w 1482011"/>
                      <a:gd name="connsiteY33" fmla="*/ 45407 h 2047299"/>
                      <a:gd name="connsiteX34" fmla="*/ 964300 w 1482011"/>
                      <a:gd name="connsiteY34" fmla="*/ 41186 h 2047299"/>
                      <a:gd name="connsiteX35" fmla="*/ 975910 w 1482011"/>
                      <a:gd name="connsiteY35" fmla="*/ 55959 h 2047299"/>
                      <a:gd name="connsiteX36" fmla="*/ 993852 w 1482011"/>
                      <a:gd name="connsiteY36" fmla="*/ 51738 h 2047299"/>
                      <a:gd name="connsiteX37" fmla="*/ 1016015 w 1482011"/>
                      <a:gd name="connsiteY37" fmla="*/ 54903 h 2047299"/>
                      <a:gd name="connsiteX38" fmla="*/ 1048733 w 1482011"/>
                      <a:gd name="connsiteY38" fmla="*/ 59124 h 2047299"/>
                      <a:gd name="connsiteX39" fmla="*/ 1083562 w 1482011"/>
                      <a:gd name="connsiteY39" fmla="*/ 40132 h 2047299"/>
                      <a:gd name="connsiteX40" fmla="*/ 1100448 w 1482011"/>
                      <a:gd name="connsiteY40" fmla="*/ 39079 h 2047299"/>
                      <a:gd name="connsiteX41" fmla="*/ 1131055 w 1482011"/>
                      <a:gd name="connsiteY41" fmla="*/ 39079 h 2047299"/>
                      <a:gd name="connsiteX42" fmla="*/ 1148997 w 1482011"/>
                      <a:gd name="connsiteY42" fmla="*/ 32748 h 2047299"/>
                      <a:gd name="connsiteX43" fmla="*/ 1179604 w 1482011"/>
                      <a:gd name="connsiteY43" fmla="*/ 25362 h 2047299"/>
                      <a:gd name="connsiteX44" fmla="*/ 1205990 w 1482011"/>
                      <a:gd name="connsiteY44" fmla="*/ 23252 h 2047299"/>
                      <a:gd name="connsiteX45" fmla="*/ 1226043 w 1482011"/>
                      <a:gd name="connsiteY45" fmla="*/ 24305 h 2047299"/>
                      <a:gd name="connsiteX46" fmla="*/ 1245040 w 1482011"/>
                      <a:gd name="connsiteY46" fmla="*/ 19028 h 2047299"/>
                      <a:gd name="connsiteX47" fmla="*/ 1271425 w 1482011"/>
                      <a:gd name="connsiteY47" fmla="*/ 31690 h 2047299"/>
                      <a:gd name="connsiteX48" fmla="*/ 1281979 w 1482011"/>
                      <a:gd name="connsiteY48" fmla="*/ 47518 h 2047299"/>
                      <a:gd name="connsiteX49" fmla="*/ 1280926 w 1482011"/>
                      <a:gd name="connsiteY49" fmla="*/ 81282 h 2047299"/>
                      <a:gd name="connsiteX50" fmla="*/ 1296758 w 1482011"/>
                      <a:gd name="connsiteY50" fmla="*/ 99218 h 2047299"/>
                      <a:gd name="connsiteX51" fmla="*/ 1324199 w 1482011"/>
                      <a:gd name="connsiteY51" fmla="*/ 86557 h 2047299"/>
                      <a:gd name="connsiteX52" fmla="*/ 1346363 w 1482011"/>
                      <a:gd name="connsiteY52" fmla="*/ 62290 h 2047299"/>
                      <a:gd name="connsiteX53" fmla="*/ 1355862 w 1482011"/>
                      <a:gd name="connsiteY53" fmla="*/ 26415 h 2047299"/>
                      <a:gd name="connsiteX54" fmla="*/ 1384357 w 1482011"/>
                      <a:gd name="connsiteY54" fmla="*/ 1092 h 2047299"/>
                      <a:gd name="connsiteX55" fmla="*/ 1404080 w 1482011"/>
                      <a:gd name="connsiteY55" fmla="*/ -168 h 2047299"/>
                      <a:gd name="connsiteX56" fmla="*/ 1404079 w 1482011"/>
                      <a:gd name="connsiteY56" fmla="*/ -168 h 2047299"/>
                      <a:gd name="connsiteX57" fmla="*/ 1417073 w 1482011"/>
                      <a:gd name="connsiteY57" fmla="*/ 5314 h 2047299"/>
                      <a:gd name="connsiteX58" fmla="*/ 1432905 w 1482011"/>
                      <a:gd name="connsiteY58" fmla="*/ 12700 h 2047299"/>
                      <a:gd name="connsiteX59" fmla="*/ 1449790 w 1482011"/>
                      <a:gd name="connsiteY59" fmla="*/ 26417 h 2047299"/>
                      <a:gd name="connsiteX60" fmla="*/ 1460345 w 1482011"/>
                      <a:gd name="connsiteY60" fmla="*/ 50686 h 2047299"/>
                      <a:gd name="connsiteX61" fmla="*/ 1455068 w 1482011"/>
                      <a:gd name="connsiteY61" fmla="*/ 69677 h 2047299"/>
                      <a:gd name="connsiteX62" fmla="*/ 1459289 w 1482011"/>
                      <a:gd name="connsiteY62" fmla="*/ 90780 h 2047299"/>
                      <a:gd name="connsiteX63" fmla="*/ 1481454 w 1482011"/>
                      <a:gd name="connsiteY63" fmla="*/ 109772 h 2047299"/>
                      <a:gd name="connsiteX64" fmla="*/ 1475120 w 1482011"/>
                      <a:gd name="connsiteY64" fmla="*/ 122434 h 2047299"/>
                      <a:gd name="connsiteX65" fmla="*/ 1462455 w 1482011"/>
                      <a:gd name="connsiteY65" fmla="*/ 137205 h 2047299"/>
                      <a:gd name="connsiteX66" fmla="*/ 1465622 w 1482011"/>
                      <a:gd name="connsiteY66" fmla="*/ 158309 h 2047299"/>
                      <a:gd name="connsiteX67" fmla="*/ 1465622 w 1482011"/>
                      <a:gd name="connsiteY67" fmla="*/ 169914 h 2047299"/>
                      <a:gd name="connsiteX68" fmla="*/ 1459289 w 1482011"/>
                      <a:gd name="connsiteY68" fmla="*/ 181521 h 2047299"/>
                      <a:gd name="connsiteX69" fmla="*/ 1446625 w 1482011"/>
                      <a:gd name="connsiteY69" fmla="*/ 163585 h 2047299"/>
                      <a:gd name="connsiteX70" fmla="*/ 1431848 w 1482011"/>
                      <a:gd name="connsiteY70" fmla="*/ 127709 h 2047299"/>
                      <a:gd name="connsiteX71" fmla="*/ 1427626 w 1482011"/>
                      <a:gd name="connsiteY71" fmla="*/ 104497 h 2047299"/>
                      <a:gd name="connsiteX72" fmla="*/ 1405464 w 1482011"/>
                      <a:gd name="connsiteY72" fmla="*/ 91836 h 2047299"/>
                      <a:gd name="connsiteX73" fmla="*/ 1398076 w 1482011"/>
                      <a:gd name="connsiteY73" fmla="*/ 115047 h 2047299"/>
                      <a:gd name="connsiteX74" fmla="*/ 1414962 w 1482011"/>
                      <a:gd name="connsiteY74" fmla="*/ 144591 h 2047299"/>
                      <a:gd name="connsiteX75" fmla="*/ 1421295 w 1482011"/>
                      <a:gd name="connsiteY75" fmla="*/ 170970 h 2047299"/>
                      <a:gd name="connsiteX76" fmla="*/ 1428683 w 1482011"/>
                      <a:gd name="connsiteY76" fmla="*/ 189962 h 2047299"/>
                      <a:gd name="connsiteX77" fmla="*/ 1431848 w 1482011"/>
                      <a:gd name="connsiteY77" fmla="*/ 220560 h 2047299"/>
                      <a:gd name="connsiteX78" fmla="*/ 1420241 w 1482011"/>
                      <a:gd name="connsiteY78" fmla="*/ 243775 h 2047299"/>
                      <a:gd name="connsiteX79" fmla="*/ 1407574 w 1482011"/>
                      <a:gd name="connsiteY79" fmla="*/ 279649 h 2047299"/>
                      <a:gd name="connsiteX80" fmla="*/ 1384355 w 1482011"/>
                      <a:gd name="connsiteY80" fmla="*/ 304971 h 2047299"/>
                      <a:gd name="connsiteX81" fmla="*/ 1370635 w 1482011"/>
                      <a:gd name="connsiteY81" fmla="*/ 326076 h 2047299"/>
                      <a:gd name="connsiteX82" fmla="*/ 1352693 w 1482011"/>
                      <a:gd name="connsiteY82" fmla="*/ 352453 h 2047299"/>
                      <a:gd name="connsiteX83" fmla="*/ 1335805 w 1482011"/>
                      <a:gd name="connsiteY83" fmla="*/ 391493 h 2047299"/>
                      <a:gd name="connsiteX84" fmla="*/ 1332640 w 1482011"/>
                      <a:gd name="connsiteY84" fmla="*/ 426312 h 2047299"/>
                      <a:gd name="connsiteX85" fmla="*/ 1330529 w 1482011"/>
                      <a:gd name="connsiteY85" fmla="*/ 442140 h 2047299"/>
                      <a:gd name="connsiteX86" fmla="*/ 1336862 w 1482011"/>
                      <a:gd name="connsiteY86" fmla="*/ 456911 h 2047299"/>
                      <a:gd name="connsiteX87" fmla="*/ 1336862 w 1482011"/>
                      <a:gd name="connsiteY87" fmla="*/ 473792 h 2047299"/>
                      <a:gd name="connsiteX88" fmla="*/ 1326307 w 1482011"/>
                      <a:gd name="connsiteY88" fmla="*/ 476959 h 2047299"/>
                      <a:gd name="connsiteX89" fmla="*/ 1316808 w 1482011"/>
                      <a:gd name="connsiteY89" fmla="*/ 487511 h 2047299"/>
                      <a:gd name="connsiteX90" fmla="*/ 1300976 w 1482011"/>
                      <a:gd name="connsiteY90" fmla="*/ 490675 h 2047299"/>
                      <a:gd name="connsiteX91" fmla="*/ 1286201 w 1482011"/>
                      <a:gd name="connsiteY91" fmla="*/ 506503 h 2047299"/>
                      <a:gd name="connsiteX92" fmla="*/ 1281979 w 1482011"/>
                      <a:gd name="connsiteY92" fmla="*/ 530770 h 2047299"/>
                      <a:gd name="connsiteX93" fmla="*/ 1268261 w 1482011"/>
                      <a:gd name="connsiteY93" fmla="*/ 543433 h 2047299"/>
                      <a:gd name="connsiteX94" fmla="*/ 1266148 w 1482011"/>
                      <a:gd name="connsiteY94" fmla="*/ 557149 h 2047299"/>
                      <a:gd name="connsiteX95" fmla="*/ 1266148 w 1482011"/>
                      <a:gd name="connsiteY95" fmla="*/ 571920 h 2047299"/>
                      <a:gd name="connsiteX96" fmla="*/ 1247151 w 1482011"/>
                      <a:gd name="connsiteY96" fmla="*/ 588804 h 2047299"/>
                      <a:gd name="connsiteX97" fmla="*/ 1200713 w 1482011"/>
                      <a:gd name="connsiteY97" fmla="*/ 616236 h 2047299"/>
                      <a:gd name="connsiteX98" fmla="*/ 1179605 w 1482011"/>
                      <a:gd name="connsiteY98" fmla="*/ 627842 h 2047299"/>
                      <a:gd name="connsiteX99" fmla="*/ 1166941 w 1482011"/>
                      <a:gd name="connsiteY99" fmla="*/ 643669 h 2047299"/>
                      <a:gd name="connsiteX100" fmla="*/ 1156386 w 1482011"/>
                      <a:gd name="connsiteY100" fmla="*/ 690097 h 2047299"/>
                      <a:gd name="connsiteX101" fmla="*/ 1158497 w 1482011"/>
                      <a:gd name="connsiteY101" fmla="*/ 711199 h 2047299"/>
                      <a:gd name="connsiteX102" fmla="*/ 1179605 w 1482011"/>
                      <a:gd name="connsiteY102" fmla="*/ 738631 h 2047299"/>
                      <a:gd name="connsiteX103" fmla="*/ 1191091 w 1482011"/>
                      <a:gd name="connsiteY103" fmla="*/ 751574 h 2047299"/>
                      <a:gd name="connsiteX104" fmla="*/ 1197490 w 1482011"/>
                      <a:gd name="connsiteY104" fmla="*/ 777382 h 2047299"/>
                      <a:gd name="connsiteX105" fmla="*/ 1198942 w 1482011"/>
                      <a:gd name="connsiteY105" fmla="*/ 787398 h 2047299"/>
                      <a:gd name="connsiteX106" fmla="*/ 1197490 w 1482011"/>
                      <a:gd name="connsiteY106" fmla="*/ 793243 h 2047299"/>
                      <a:gd name="connsiteX107" fmla="*/ 1192064 w 1482011"/>
                      <a:gd name="connsiteY107" fmla="*/ 801799 h 2047299"/>
                      <a:gd name="connsiteX108" fmla="*/ 1186425 w 1482011"/>
                      <a:gd name="connsiteY108" fmla="*/ 811610 h 2047299"/>
                      <a:gd name="connsiteX109" fmla="*/ 1179324 w 1482011"/>
                      <a:gd name="connsiteY109" fmla="*/ 828309 h 2047299"/>
                      <a:gd name="connsiteX110" fmla="*/ 1165341 w 1482011"/>
                      <a:gd name="connsiteY110" fmla="*/ 875271 h 2047299"/>
                      <a:gd name="connsiteX111" fmla="*/ 1158662 w 1482011"/>
                      <a:gd name="connsiteY111" fmla="*/ 897809 h 2047299"/>
                      <a:gd name="connsiteX112" fmla="*/ 1154070 w 1482011"/>
                      <a:gd name="connsiteY112" fmla="*/ 905111 h 2047299"/>
                      <a:gd name="connsiteX113" fmla="*/ 1147381 w 1482011"/>
                      <a:gd name="connsiteY113" fmla="*/ 912629 h 2047299"/>
                      <a:gd name="connsiteX114" fmla="*/ 1132772 w 1482011"/>
                      <a:gd name="connsiteY114" fmla="*/ 924946 h 2047299"/>
                      <a:gd name="connsiteX115" fmla="*/ 1127758 w 1482011"/>
                      <a:gd name="connsiteY115" fmla="*/ 930163 h 2047299"/>
                      <a:gd name="connsiteX116" fmla="*/ 1133191 w 1482011"/>
                      <a:gd name="connsiteY116" fmla="*/ 933922 h 2047299"/>
                      <a:gd name="connsiteX117" fmla="*/ 1133191 w 1482011"/>
                      <a:gd name="connsiteY117" fmla="*/ 934895 h 2047299"/>
                      <a:gd name="connsiteX118" fmla="*/ 1114532 w 1482011"/>
                      <a:gd name="connsiteY118" fmla="*/ 939915 h 2047299"/>
                      <a:gd name="connsiteX119" fmla="*/ 1106888 w 1482011"/>
                      <a:gd name="connsiteY119" fmla="*/ 940760 h 2047299"/>
                      <a:gd name="connsiteX120" fmla="*/ 1105117 w 1482011"/>
                      <a:gd name="connsiteY120" fmla="*/ 942116 h 2047299"/>
                      <a:gd name="connsiteX121" fmla="*/ 1101825 w 1482011"/>
                      <a:gd name="connsiteY121" fmla="*/ 947349 h 2047299"/>
                      <a:gd name="connsiteX122" fmla="*/ 1101028 w 1482011"/>
                      <a:gd name="connsiteY122" fmla="*/ 949122 h 2047299"/>
                      <a:gd name="connsiteX123" fmla="*/ 1095660 w 1482011"/>
                      <a:gd name="connsiteY123" fmla="*/ 955117 h 2047299"/>
                      <a:gd name="connsiteX124" fmla="*/ 1090811 w 1482011"/>
                      <a:gd name="connsiteY124" fmla="*/ 960811 h 2047299"/>
                      <a:gd name="connsiteX125" fmla="*/ 1072358 w 1482011"/>
                      <a:gd name="connsiteY125" fmla="*/ 992260 h 2047299"/>
                      <a:gd name="connsiteX126" fmla="*/ 1083546 w 1482011"/>
                      <a:gd name="connsiteY126" fmla="*/ 1071015 h 2047299"/>
                      <a:gd name="connsiteX127" fmla="*/ 1069827 w 1482011"/>
                      <a:gd name="connsiteY127" fmla="*/ 1161757 h 2047299"/>
                      <a:gd name="connsiteX128" fmla="*/ 1016841 w 1482011"/>
                      <a:gd name="connsiteY128" fmla="*/ 1207846 h 2047299"/>
                      <a:gd name="connsiteX129" fmla="*/ 1020222 w 1482011"/>
                      <a:gd name="connsiteY129" fmla="*/ 1249333 h 2047299"/>
                      <a:gd name="connsiteX130" fmla="*/ 1032886 w 1482011"/>
                      <a:gd name="connsiteY130" fmla="*/ 1243002 h 2047299"/>
                      <a:gd name="connsiteX131" fmla="*/ 1043441 w 1482011"/>
                      <a:gd name="connsiteY131" fmla="*/ 1240893 h 2047299"/>
                      <a:gd name="connsiteX132" fmla="*/ 1050380 w 1482011"/>
                      <a:gd name="connsiteY132" fmla="*/ 1244787 h 2047299"/>
                      <a:gd name="connsiteX133" fmla="*/ 1055501 w 1482011"/>
                      <a:gd name="connsiteY133" fmla="*/ 1247548 h 2047299"/>
                      <a:gd name="connsiteX134" fmla="*/ 1062438 w 1482011"/>
                      <a:gd name="connsiteY134" fmla="*/ 1251443 h 2047299"/>
                      <a:gd name="connsiteX135" fmla="*/ 1079326 w 1482011"/>
                      <a:gd name="connsiteY135" fmla="*/ 1263050 h 2047299"/>
                      <a:gd name="connsiteX136" fmla="*/ 1103599 w 1482011"/>
                      <a:gd name="connsiteY136" fmla="*/ 1265160 h 2047299"/>
                      <a:gd name="connsiteX137" fmla="*/ 1115209 w 1482011"/>
                      <a:gd name="connsiteY137" fmla="*/ 1290484 h 2047299"/>
                      <a:gd name="connsiteX138" fmla="*/ 1125764 w 1482011"/>
                      <a:gd name="connsiteY138" fmla="*/ 1314750 h 2047299"/>
                      <a:gd name="connsiteX139" fmla="*/ 1131040 w 1482011"/>
                      <a:gd name="connsiteY139" fmla="*/ 1336909 h 2047299"/>
                      <a:gd name="connsiteX140" fmla="*/ 1137373 w 1482011"/>
                      <a:gd name="connsiteY140" fmla="*/ 1355901 h 2047299"/>
                      <a:gd name="connsiteX141" fmla="*/ 1167980 w 1482011"/>
                      <a:gd name="connsiteY141" fmla="*/ 1372784 h 2047299"/>
                      <a:gd name="connsiteX142" fmla="*/ 1166927 w 1482011"/>
                      <a:gd name="connsiteY142" fmla="*/ 1394941 h 2047299"/>
                      <a:gd name="connsiteX143" fmla="*/ 1147930 w 1482011"/>
                      <a:gd name="connsiteY143" fmla="*/ 1409712 h 2047299"/>
                      <a:gd name="connsiteX144" fmla="*/ 1124711 w 1482011"/>
                      <a:gd name="connsiteY144" fmla="*/ 1423431 h 2047299"/>
                      <a:gd name="connsiteX145" fmla="*/ 1093048 w 1482011"/>
                      <a:gd name="connsiteY145" fmla="*/ 1435036 h 2047299"/>
                      <a:gd name="connsiteX146" fmla="*/ 1098326 w 1482011"/>
                      <a:gd name="connsiteY146" fmla="*/ 1458250 h 2047299"/>
                      <a:gd name="connsiteX147" fmla="*/ 1098326 w 1482011"/>
                      <a:gd name="connsiteY147" fmla="*/ 1521557 h 2047299"/>
                      <a:gd name="connsiteX148" fmla="*/ 1080384 w 1482011"/>
                      <a:gd name="connsiteY148" fmla="*/ 1555322 h 2047299"/>
                      <a:gd name="connsiteX149" fmla="*/ 1074051 w 1482011"/>
                      <a:gd name="connsiteY149" fmla="*/ 1582755 h 2047299"/>
                      <a:gd name="connsiteX150" fmla="*/ 1077216 w 1482011"/>
                      <a:gd name="connsiteY150" fmla="*/ 1616518 h 2047299"/>
                      <a:gd name="connsiteX151" fmla="*/ 1067718 w 1482011"/>
                      <a:gd name="connsiteY151" fmla="*/ 1632345 h 2047299"/>
                      <a:gd name="connsiteX152" fmla="*/ 1045556 w 1482011"/>
                      <a:gd name="connsiteY152" fmla="*/ 1630237 h 2047299"/>
                      <a:gd name="connsiteX153" fmla="*/ 1027613 w 1482011"/>
                      <a:gd name="connsiteY153" fmla="*/ 1614410 h 2047299"/>
                      <a:gd name="connsiteX154" fmla="*/ 995950 w 1482011"/>
                      <a:gd name="connsiteY154" fmla="*/ 1610189 h 2047299"/>
                      <a:gd name="connsiteX155" fmla="*/ 975897 w 1482011"/>
                      <a:gd name="connsiteY155" fmla="*/ 1598582 h 2047299"/>
                      <a:gd name="connsiteX156" fmla="*/ 946347 w 1482011"/>
                      <a:gd name="connsiteY156" fmla="*/ 1609133 h 2047299"/>
                      <a:gd name="connsiteX157" fmla="*/ 906240 w 1482011"/>
                      <a:gd name="connsiteY157" fmla="*/ 1633401 h 2047299"/>
                      <a:gd name="connsiteX158" fmla="*/ 822740 w 1482011"/>
                      <a:gd name="connsiteY158" fmla="*/ 1669317 h 2047299"/>
                      <a:gd name="connsiteX159" fmla="*/ 813364 w 1482011"/>
                      <a:gd name="connsiteY159" fmla="*/ 1673702 h 2047299"/>
                      <a:gd name="connsiteX160" fmla="*/ 779212 w 1482011"/>
                      <a:gd name="connsiteY160" fmla="*/ 1653573 h 2047299"/>
                      <a:gd name="connsiteX161" fmla="*/ 745694 w 1482011"/>
                      <a:gd name="connsiteY161" fmla="*/ 1638545 h 2047299"/>
                      <a:gd name="connsiteX162" fmla="*/ 714156 w 1482011"/>
                      <a:gd name="connsiteY162" fmla="*/ 1652386 h 2047299"/>
                      <a:gd name="connsiteX163" fmla="*/ 679327 w 1482011"/>
                      <a:gd name="connsiteY163" fmla="*/ 1657661 h 2047299"/>
                      <a:gd name="connsiteX164" fmla="*/ 642388 w 1482011"/>
                      <a:gd name="connsiteY164" fmla="*/ 1653440 h 2047299"/>
                      <a:gd name="connsiteX165" fmla="*/ 618112 w 1482011"/>
                      <a:gd name="connsiteY165" fmla="*/ 1653440 h 2047299"/>
                      <a:gd name="connsiteX166" fmla="*/ 583284 w 1482011"/>
                      <a:gd name="connsiteY166" fmla="*/ 1699866 h 2047299"/>
                      <a:gd name="connsiteX167" fmla="*/ 579187 w 1482011"/>
                      <a:gd name="connsiteY167" fmla="*/ 1705694 h 2047299"/>
                      <a:gd name="connsiteX168" fmla="*/ 569605 w 1482011"/>
                      <a:gd name="connsiteY168" fmla="*/ 1708183 h 2047299"/>
                      <a:gd name="connsiteX169" fmla="*/ 561879 w 1482011"/>
                      <a:gd name="connsiteY169" fmla="*/ 1740432 h 2047299"/>
                      <a:gd name="connsiteX170" fmla="*/ 565086 w 1482011"/>
                      <a:gd name="connsiteY170" fmla="*/ 1770940 h 2047299"/>
                      <a:gd name="connsiteX171" fmla="*/ 552125 w 1482011"/>
                      <a:gd name="connsiteY171" fmla="*/ 1788498 h 2047299"/>
                      <a:gd name="connsiteX172" fmla="*/ 561797 w 1482011"/>
                      <a:gd name="connsiteY172" fmla="*/ 1809056 h 2047299"/>
                      <a:gd name="connsiteX173" fmla="*/ 561126 w 1482011"/>
                      <a:gd name="connsiteY173" fmla="*/ 1877128 h 2047299"/>
                      <a:gd name="connsiteX174" fmla="*/ 544242 w 1482011"/>
                      <a:gd name="connsiteY174" fmla="*/ 1913003 h 2047299"/>
                      <a:gd name="connsiteX175" fmla="*/ 452421 w 1482011"/>
                      <a:gd name="connsiteY175" fmla="*/ 1914056 h 2047299"/>
                      <a:gd name="connsiteX176" fmla="*/ 470361 w 1482011"/>
                      <a:gd name="connsiteY176" fmla="*/ 1965757 h 2047299"/>
                      <a:gd name="connsiteX177" fmla="*/ 458752 w 1482011"/>
                      <a:gd name="connsiteY177" fmla="*/ 1981584 h 2047299"/>
                      <a:gd name="connsiteX178" fmla="*/ 482186 w 1482011"/>
                      <a:gd name="connsiteY178" fmla="*/ 2046244 h 2047299"/>
                      <a:gd name="connsiteX179" fmla="*/ 447985 w 1482011"/>
                      <a:gd name="connsiteY179" fmla="*/ 2039527 h 2047299"/>
                      <a:gd name="connsiteX180" fmla="*/ 396986 w 1482011"/>
                      <a:gd name="connsiteY180" fmla="*/ 2043795 h 2047299"/>
                      <a:gd name="connsiteX181" fmla="*/ 257250 w 1482011"/>
                      <a:gd name="connsiteY181" fmla="*/ 2042064 h 2047299"/>
                      <a:gd name="connsiteX182" fmla="*/ 248048 w 1482011"/>
                      <a:gd name="connsiteY182" fmla="*/ 2036410 h 2047299"/>
                      <a:gd name="connsiteX183" fmla="*/ 242137 w 1482011"/>
                      <a:gd name="connsiteY183" fmla="*/ 2041471 h 2047299"/>
                      <a:gd name="connsiteX184" fmla="*/ 196969 w 1482011"/>
                      <a:gd name="connsiteY184" fmla="*/ 2042237 h 2047299"/>
                      <a:gd name="connsiteX185" fmla="*/ 149474 w 1482011"/>
                      <a:gd name="connsiteY185" fmla="*/ 2043545 h 2047299"/>
                      <a:gd name="connsiteX186" fmla="*/ 148342 w 1482011"/>
                      <a:gd name="connsiteY186" fmla="*/ 2043385 h 2047299"/>
                      <a:gd name="connsiteX187" fmla="*/ 144327 w 1482011"/>
                      <a:gd name="connsiteY187" fmla="*/ 2041949 h 2047299"/>
                      <a:gd name="connsiteX188" fmla="*/ 111444 w 1482011"/>
                      <a:gd name="connsiteY188" fmla="*/ 2006156 h 2047299"/>
                      <a:gd name="connsiteX189" fmla="*/ 102703 w 1482011"/>
                      <a:gd name="connsiteY189" fmla="*/ 1994508 h 2047299"/>
                      <a:gd name="connsiteX190" fmla="*/ 106207 w 1482011"/>
                      <a:gd name="connsiteY190" fmla="*/ 1984461 h 2047299"/>
                      <a:gd name="connsiteX191" fmla="*/ 98358 w 1482011"/>
                      <a:gd name="connsiteY191" fmla="*/ 1978509 h 2047299"/>
                      <a:gd name="connsiteX192" fmla="*/ 100511 w 1482011"/>
                      <a:gd name="connsiteY192" fmla="*/ 1951925 h 2047299"/>
                      <a:gd name="connsiteX193" fmla="*/ 99665 w 1482011"/>
                      <a:gd name="connsiteY193" fmla="*/ 1950648 h 2047299"/>
                      <a:gd name="connsiteX194" fmla="*/ 34567 w 1482011"/>
                      <a:gd name="connsiteY194" fmla="*/ 1875355 h 2047299"/>
                      <a:gd name="connsiteX195" fmla="*/ 33897 w 1482011"/>
                      <a:gd name="connsiteY195" fmla="*/ 1847245 h 2047299"/>
                      <a:gd name="connsiteX196" fmla="*/ 34103 w 1482011"/>
                      <a:gd name="connsiteY196" fmla="*/ 1817958 h 2047299"/>
                      <a:gd name="connsiteX197" fmla="*/ 32971 w 1482011"/>
                      <a:gd name="connsiteY197" fmla="*/ 1806516 h 2047299"/>
                      <a:gd name="connsiteX198" fmla="*/ 34151 w 1482011"/>
                      <a:gd name="connsiteY198" fmla="*/ 1794743 h 2047299"/>
                      <a:gd name="connsiteX199" fmla="*/ 33401 w 1482011"/>
                      <a:gd name="connsiteY199" fmla="*/ 1719450 h 2047299"/>
                      <a:gd name="connsiteX200" fmla="*/ 34758 w 1482011"/>
                      <a:gd name="connsiteY200" fmla="*/ 1709236 h 2047299"/>
                      <a:gd name="connsiteX201" fmla="*/ 45773 w 1482011"/>
                      <a:gd name="connsiteY201" fmla="*/ 1698093 h 2047299"/>
                      <a:gd name="connsiteX202" fmla="*/ 48304 w 1482011"/>
                      <a:gd name="connsiteY202" fmla="*/ 1693073 h 2047299"/>
                      <a:gd name="connsiteX203" fmla="*/ 53458 w 1482011"/>
                      <a:gd name="connsiteY203" fmla="*/ 1662852 h 2047299"/>
                      <a:gd name="connsiteX204" fmla="*/ 46235 w 1482011"/>
                      <a:gd name="connsiteY204" fmla="*/ 1624406 h 2047299"/>
                      <a:gd name="connsiteX205" fmla="*/ 56368 w 1482011"/>
                      <a:gd name="connsiteY205" fmla="*/ 1615751 h 2047299"/>
                      <a:gd name="connsiteX206" fmla="*/ 56672 w 1482011"/>
                      <a:gd name="connsiteY206" fmla="*/ 1602158 h 2047299"/>
                      <a:gd name="connsiteX207" fmla="*/ 48188 w 1482011"/>
                      <a:gd name="connsiteY207" fmla="*/ 1598111 h 2047299"/>
                      <a:gd name="connsiteX208" fmla="*/ 46720 w 1482011"/>
                      <a:gd name="connsiteY208" fmla="*/ 1594945 h 2047299"/>
                      <a:gd name="connsiteX209" fmla="*/ 45667 w 1482011"/>
                      <a:gd name="connsiteY209" fmla="*/ 1594275 h 2047299"/>
                      <a:gd name="connsiteX210" fmla="*/ 40052 w 1482011"/>
                      <a:gd name="connsiteY210" fmla="*/ 1593891 h 2047299"/>
                      <a:gd name="connsiteX211" fmla="*/ 15184 w 1482011"/>
                      <a:gd name="connsiteY211" fmla="*/ 1582880 h 2047299"/>
                      <a:gd name="connsiteX212" fmla="*/ 12991 w 1482011"/>
                      <a:gd name="connsiteY212" fmla="*/ 1583342 h 2047299"/>
                      <a:gd name="connsiteX213" fmla="*/ 12831 w 1482011"/>
                      <a:gd name="connsiteY213" fmla="*/ 1585657 h 2047299"/>
                      <a:gd name="connsiteX214" fmla="*/ 4553 w 1482011"/>
                      <a:gd name="connsiteY214" fmla="*/ 1580217 h 2047299"/>
                      <a:gd name="connsiteX215" fmla="*/ 2944 w 1482011"/>
                      <a:gd name="connsiteY215" fmla="*/ 1573548 h 2047299"/>
                      <a:gd name="connsiteX216" fmla="*/ 545 w 1482011"/>
                      <a:gd name="connsiteY216" fmla="*/ 1574138 h 2047299"/>
                      <a:gd name="connsiteX217" fmla="*/ 545 w 1482011"/>
                      <a:gd name="connsiteY217" fmla="*/ 1570514 h 2047299"/>
                      <a:gd name="connsiteX218" fmla="*/ 38958 w 1482011"/>
                      <a:gd name="connsiteY218" fmla="*/ 1421906 h 2047299"/>
                      <a:gd name="connsiteX219" fmla="*/ 105765 w 1482011"/>
                      <a:gd name="connsiteY219" fmla="*/ 1411888 h 2047299"/>
                      <a:gd name="connsiteX220" fmla="*/ 95745 w 1482011"/>
                      <a:gd name="connsiteY220" fmla="*/ 1343428 h 2047299"/>
                      <a:gd name="connsiteX221" fmla="*/ 109107 w 1482011"/>
                      <a:gd name="connsiteY221" fmla="*/ 1316713 h 2047299"/>
                      <a:gd name="connsiteX222" fmla="*/ 105765 w 1482011"/>
                      <a:gd name="connsiteY222" fmla="*/ 1281648 h 2047299"/>
                      <a:gd name="connsiteX223" fmla="*/ 102426 w 1482011"/>
                      <a:gd name="connsiteY223" fmla="*/ 1198160 h 2047299"/>
                      <a:gd name="connsiteX224" fmla="*/ 117458 w 1482011"/>
                      <a:gd name="connsiteY224" fmla="*/ 1166436 h 2047299"/>
                      <a:gd name="connsiteX225" fmla="*/ 119127 w 1482011"/>
                      <a:gd name="connsiteY225" fmla="*/ 1133041 h 2047299"/>
                      <a:gd name="connsiteX226" fmla="*/ 147520 w 1482011"/>
                      <a:gd name="connsiteY226" fmla="*/ 1067922 h 2047299"/>
                      <a:gd name="connsiteX227" fmla="*/ 221008 w 1482011"/>
                      <a:gd name="connsiteY227" fmla="*/ 1034525 h 2047299"/>
                      <a:gd name="connsiteX228" fmla="*/ 252743 w 1482011"/>
                      <a:gd name="connsiteY228" fmla="*/ 1051223 h 2047299"/>
                      <a:gd name="connsiteX229" fmla="*/ 291156 w 1482011"/>
                      <a:gd name="connsiteY229" fmla="*/ 1021259 h 2047299"/>
                      <a:gd name="connsiteX230" fmla="*/ 292002 w 1482011"/>
                      <a:gd name="connsiteY230" fmla="*/ 1020606 h 2047299"/>
                      <a:gd name="connsiteX231" fmla="*/ 286153 w 1482011"/>
                      <a:gd name="connsiteY231" fmla="*/ 1017833 h 2047299"/>
                      <a:gd name="connsiteX232" fmla="*/ 317885 w 1482011"/>
                      <a:gd name="connsiteY232" fmla="*/ 1021172 h 2047299"/>
                      <a:gd name="connsiteX233" fmla="*/ 464863 w 1482011"/>
                      <a:gd name="connsiteY233" fmla="*/ 912639 h 2047299"/>
                      <a:gd name="connsiteX234" fmla="*/ 471544 w 1482011"/>
                      <a:gd name="connsiteY234" fmla="*/ 899281 h 2047299"/>
                      <a:gd name="connsiteX235" fmla="*/ 561733 w 1482011"/>
                      <a:gd name="connsiteY235" fmla="*/ 904290 h 2047299"/>
                      <a:gd name="connsiteX236" fmla="*/ 591797 w 1482011"/>
                      <a:gd name="connsiteY236" fmla="*/ 892602 h 2047299"/>
                      <a:gd name="connsiteX237" fmla="*/ 616849 w 1482011"/>
                      <a:gd name="connsiteY237" fmla="*/ 941025 h 2047299"/>
                      <a:gd name="connsiteX238" fmla="*/ 656934 w 1482011"/>
                      <a:gd name="connsiteY238" fmla="*/ 922656 h 2047299"/>
                      <a:gd name="connsiteX239" fmla="*/ 738774 w 1482011"/>
                      <a:gd name="connsiteY239" fmla="*/ 910969 h 2047299"/>
                      <a:gd name="connsiteX240" fmla="*/ 763826 w 1482011"/>
                      <a:gd name="connsiteY240" fmla="*/ 845849 h 2047299"/>
                      <a:gd name="connsiteX241" fmla="*/ 793889 w 1482011"/>
                      <a:gd name="connsiteY241" fmla="*/ 814125 h 2047299"/>
                      <a:gd name="connsiteX242" fmla="*/ 837314 w 1482011"/>
                      <a:gd name="connsiteY242" fmla="*/ 789078 h 2047299"/>
                      <a:gd name="connsiteX243" fmla="*/ 850676 w 1482011"/>
                      <a:gd name="connsiteY243" fmla="*/ 703920 h 2047299"/>
                      <a:gd name="connsiteX244" fmla="*/ 882408 w 1482011"/>
                      <a:gd name="connsiteY244" fmla="*/ 653828 h 2047299"/>
                      <a:gd name="connsiteX245" fmla="*/ 882408 w 1482011"/>
                      <a:gd name="connsiteY245" fmla="*/ 645480 h 2047299"/>
                      <a:gd name="connsiteX246" fmla="*/ 830633 w 1482011"/>
                      <a:gd name="connsiteY246" fmla="*/ 627113 h 2047299"/>
                      <a:gd name="connsiteX247" fmla="*/ 796475 w 1482011"/>
                      <a:gd name="connsiteY247" fmla="*/ 560580 h 2047299"/>
                      <a:gd name="connsiteX248" fmla="*/ 1272486 w 1482011"/>
                      <a:gd name="connsiteY248" fmla="*/ 1043564 h 2047299"/>
                      <a:gd name="connsiteX249" fmla="*/ 1269319 w 1482011"/>
                      <a:gd name="connsiteY249" fmla="*/ 1063610 h 2047299"/>
                      <a:gd name="connsiteX250" fmla="*/ 1250322 w 1482011"/>
                      <a:gd name="connsiteY250" fmla="*/ 1075216 h 2047299"/>
                      <a:gd name="connsiteX251" fmla="*/ 1231325 w 1482011"/>
                      <a:gd name="connsiteY251" fmla="*/ 1079437 h 2047299"/>
                      <a:gd name="connsiteX252" fmla="*/ 1217604 w 1482011"/>
                      <a:gd name="connsiteY252" fmla="*/ 1093154 h 2047299"/>
                      <a:gd name="connsiteX253" fmla="*/ 1215493 w 1482011"/>
                      <a:gd name="connsiteY253" fmla="*/ 1118477 h 2047299"/>
                      <a:gd name="connsiteX254" fmla="*/ 1217604 w 1482011"/>
                      <a:gd name="connsiteY254" fmla="*/ 1145911 h 2047299"/>
                      <a:gd name="connsiteX255" fmla="*/ 1198606 w 1482011"/>
                      <a:gd name="connsiteY255" fmla="*/ 1167013 h 2047299"/>
                      <a:gd name="connsiteX256" fmla="*/ 1185941 w 1482011"/>
                      <a:gd name="connsiteY256" fmla="*/ 1161736 h 2047299"/>
                      <a:gd name="connsiteX257" fmla="*/ 1171167 w 1482011"/>
                      <a:gd name="connsiteY257" fmla="*/ 1160684 h 2047299"/>
                      <a:gd name="connsiteX258" fmla="*/ 1165888 w 1482011"/>
                      <a:gd name="connsiteY258" fmla="*/ 1182842 h 2047299"/>
                      <a:gd name="connsiteX259" fmla="*/ 1188052 w 1482011"/>
                      <a:gd name="connsiteY259" fmla="*/ 1236655 h 2047299"/>
                      <a:gd name="connsiteX260" fmla="*/ 1228157 w 1482011"/>
                      <a:gd name="connsiteY260" fmla="*/ 1279914 h 2047299"/>
                      <a:gd name="connsiteX261" fmla="*/ 1230268 w 1482011"/>
                      <a:gd name="connsiteY261" fmla="*/ 1303127 h 2047299"/>
                      <a:gd name="connsiteX262" fmla="*/ 1224992 w 1482011"/>
                      <a:gd name="connsiteY262" fmla="*/ 1321064 h 2047299"/>
                      <a:gd name="connsiteX263" fmla="*/ 1245043 w 1482011"/>
                      <a:gd name="connsiteY263" fmla="*/ 1323175 h 2047299"/>
                      <a:gd name="connsiteX264" fmla="*/ 1267208 w 1482011"/>
                      <a:gd name="connsiteY264" fmla="*/ 1312624 h 2047299"/>
                      <a:gd name="connsiteX265" fmla="*/ 1294649 w 1482011"/>
                      <a:gd name="connsiteY265" fmla="*/ 1309458 h 2047299"/>
                      <a:gd name="connsiteX266" fmla="*/ 1310480 w 1482011"/>
                      <a:gd name="connsiteY266" fmla="*/ 1294685 h 2047299"/>
                      <a:gd name="connsiteX267" fmla="*/ 1313646 w 1482011"/>
                      <a:gd name="connsiteY267" fmla="*/ 1274638 h 2047299"/>
                      <a:gd name="connsiteX268" fmla="*/ 1286205 w 1482011"/>
                      <a:gd name="connsiteY268" fmla="*/ 1260922 h 2047299"/>
                      <a:gd name="connsiteX269" fmla="*/ 1270373 w 1482011"/>
                      <a:gd name="connsiteY269" fmla="*/ 1257755 h 2047299"/>
                      <a:gd name="connsiteX270" fmla="*/ 1265097 w 1482011"/>
                      <a:gd name="connsiteY270" fmla="*/ 1245095 h 2047299"/>
                      <a:gd name="connsiteX271" fmla="*/ 1288316 w 1482011"/>
                      <a:gd name="connsiteY271" fmla="*/ 1220828 h 2047299"/>
                      <a:gd name="connsiteX272" fmla="*/ 1306258 w 1482011"/>
                      <a:gd name="connsiteY272" fmla="*/ 1192338 h 2047299"/>
                      <a:gd name="connsiteX273" fmla="*/ 1319979 w 1482011"/>
                      <a:gd name="connsiteY273" fmla="*/ 1156463 h 2047299"/>
                      <a:gd name="connsiteX274" fmla="*/ 1344254 w 1482011"/>
                      <a:gd name="connsiteY274" fmla="*/ 1140637 h 2047299"/>
                      <a:gd name="connsiteX275" fmla="*/ 1346363 w 1482011"/>
                      <a:gd name="connsiteY275" fmla="*/ 1112147 h 2047299"/>
                      <a:gd name="connsiteX276" fmla="*/ 1338976 w 1482011"/>
                      <a:gd name="connsiteY276" fmla="*/ 1091045 h 2047299"/>
                      <a:gd name="connsiteX277" fmla="*/ 1336864 w 1482011"/>
                      <a:gd name="connsiteY277" fmla="*/ 1061501 h 2047299"/>
                      <a:gd name="connsiteX278" fmla="*/ 1333913 w 1482011"/>
                      <a:gd name="connsiteY278" fmla="*/ 1058386 h 2047299"/>
                      <a:gd name="connsiteX279" fmla="*/ 1333753 w 1482011"/>
                      <a:gd name="connsiteY279" fmla="*/ 1058546 h 2047299"/>
                      <a:gd name="connsiteX280" fmla="*/ 1327908 w 1482011"/>
                      <a:gd name="connsiteY280" fmla="*/ 1065224 h 2047299"/>
                      <a:gd name="connsiteX281" fmla="*/ 1319144 w 1482011"/>
                      <a:gd name="connsiteY281" fmla="*/ 1056040 h 2047299"/>
                      <a:gd name="connsiteX282" fmla="*/ 1310791 w 1482011"/>
                      <a:gd name="connsiteY282" fmla="*/ 1048111 h 2047299"/>
                      <a:gd name="connsiteX283" fmla="*/ 1299726 w 1482011"/>
                      <a:gd name="connsiteY283" fmla="*/ 1043726 h 2047299"/>
                      <a:gd name="connsiteX284" fmla="*/ 1285947 w 1482011"/>
                      <a:gd name="connsiteY284" fmla="*/ 1042465 h 2047299"/>
                      <a:gd name="connsiteX285" fmla="*/ 1274485 w 1482011"/>
                      <a:gd name="connsiteY285" fmla="*/ 1044732 h 2047299"/>
                      <a:gd name="connsiteX286" fmla="*/ 1272417 w 1482011"/>
                      <a:gd name="connsiteY286" fmla="*/ 1043583 h 2047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</a:cxnLst>
                    <a:rect l="l" t="t" r="r" b="b"/>
                    <a:pathLst>
                      <a:path w="1482011" h="2047299">
                        <a:moveTo>
                          <a:pt x="796501" y="560558"/>
                        </a:moveTo>
                        <a:lnTo>
                          <a:pt x="800550" y="560225"/>
                        </a:lnTo>
                        <a:cubicBezTo>
                          <a:pt x="806547" y="552886"/>
                          <a:pt x="815531" y="546557"/>
                          <a:pt x="814559" y="537441"/>
                        </a:cubicBezTo>
                        <a:cubicBezTo>
                          <a:pt x="813203" y="524821"/>
                          <a:pt x="817220" y="504685"/>
                          <a:pt x="824356" y="494388"/>
                        </a:cubicBezTo>
                        <a:cubicBezTo>
                          <a:pt x="834953" y="478982"/>
                          <a:pt x="845592" y="484341"/>
                          <a:pt x="845423" y="465601"/>
                        </a:cubicBezTo>
                        <a:cubicBezTo>
                          <a:pt x="845423" y="460752"/>
                          <a:pt x="845119" y="451087"/>
                          <a:pt x="849348" y="447284"/>
                        </a:cubicBezTo>
                        <a:cubicBezTo>
                          <a:pt x="849348" y="447284"/>
                          <a:pt x="839767" y="426314"/>
                          <a:pt x="835545" y="417872"/>
                        </a:cubicBezTo>
                        <a:cubicBezTo>
                          <a:pt x="831322" y="409431"/>
                          <a:pt x="827102" y="399935"/>
                          <a:pt x="827102" y="394660"/>
                        </a:cubicBezTo>
                        <a:cubicBezTo>
                          <a:pt x="827102" y="389385"/>
                          <a:pt x="829212" y="311305"/>
                          <a:pt x="829212" y="311305"/>
                        </a:cubicBezTo>
                        <a:cubicBezTo>
                          <a:pt x="829212" y="311305"/>
                          <a:pt x="838710" y="291257"/>
                          <a:pt x="840821" y="284925"/>
                        </a:cubicBezTo>
                        <a:cubicBezTo>
                          <a:pt x="842932" y="278594"/>
                          <a:pt x="843987" y="266989"/>
                          <a:pt x="840821" y="262768"/>
                        </a:cubicBezTo>
                        <a:cubicBezTo>
                          <a:pt x="837656" y="258548"/>
                          <a:pt x="833434" y="254327"/>
                          <a:pt x="826046" y="253271"/>
                        </a:cubicBezTo>
                        <a:cubicBezTo>
                          <a:pt x="818657" y="252218"/>
                          <a:pt x="813380" y="238499"/>
                          <a:pt x="823935" y="234279"/>
                        </a:cubicBezTo>
                        <a:cubicBezTo>
                          <a:pt x="834488" y="230060"/>
                          <a:pt x="851376" y="226894"/>
                          <a:pt x="857709" y="223728"/>
                        </a:cubicBezTo>
                        <a:cubicBezTo>
                          <a:pt x="864040" y="220564"/>
                          <a:pt x="874595" y="219508"/>
                          <a:pt x="878816" y="224782"/>
                        </a:cubicBezTo>
                        <a:cubicBezTo>
                          <a:pt x="883038" y="230058"/>
                          <a:pt x="884093" y="234278"/>
                          <a:pt x="884093" y="240608"/>
                        </a:cubicBezTo>
                        <a:cubicBezTo>
                          <a:pt x="884093" y="246940"/>
                          <a:pt x="888315" y="250105"/>
                          <a:pt x="892537" y="251161"/>
                        </a:cubicBezTo>
                        <a:cubicBezTo>
                          <a:pt x="896126" y="252086"/>
                          <a:pt x="904399" y="250903"/>
                          <a:pt x="906677" y="250570"/>
                        </a:cubicBezTo>
                        <a:lnTo>
                          <a:pt x="932642" y="244833"/>
                        </a:lnTo>
                        <a:cubicBezTo>
                          <a:pt x="932642" y="244833"/>
                          <a:pt x="928422" y="202628"/>
                          <a:pt x="928422" y="197351"/>
                        </a:cubicBezTo>
                        <a:cubicBezTo>
                          <a:pt x="928422" y="192076"/>
                          <a:pt x="931588" y="160423"/>
                          <a:pt x="936864" y="149871"/>
                        </a:cubicBezTo>
                        <a:cubicBezTo>
                          <a:pt x="942141" y="139319"/>
                          <a:pt x="942141" y="120327"/>
                          <a:pt x="942141" y="120327"/>
                        </a:cubicBezTo>
                        <a:lnTo>
                          <a:pt x="926310" y="113996"/>
                        </a:lnTo>
                        <a:lnTo>
                          <a:pt x="918081" y="121761"/>
                        </a:lnTo>
                        <a:cubicBezTo>
                          <a:pt x="916821" y="122351"/>
                          <a:pt x="912037" y="123830"/>
                          <a:pt x="912037" y="123830"/>
                        </a:cubicBezTo>
                        <a:cubicBezTo>
                          <a:pt x="901610" y="123527"/>
                          <a:pt x="898324" y="110617"/>
                          <a:pt x="890978" y="105679"/>
                        </a:cubicBezTo>
                        <a:cubicBezTo>
                          <a:pt x="882534" y="104195"/>
                          <a:pt x="876877" y="109604"/>
                          <a:pt x="870628" y="108968"/>
                        </a:cubicBezTo>
                        <a:cubicBezTo>
                          <a:pt x="867252" y="108584"/>
                          <a:pt x="863701" y="107074"/>
                          <a:pt x="859482" y="100443"/>
                        </a:cubicBezTo>
                        <a:cubicBezTo>
                          <a:pt x="859482" y="100443"/>
                          <a:pt x="860869" y="62287"/>
                          <a:pt x="860869" y="57010"/>
                        </a:cubicBezTo>
                        <a:cubicBezTo>
                          <a:pt x="860869" y="51735"/>
                          <a:pt x="857704" y="44349"/>
                          <a:pt x="870368" y="31687"/>
                        </a:cubicBezTo>
                        <a:cubicBezTo>
                          <a:pt x="883034" y="19026"/>
                          <a:pt x="883034" y="14805"/>
                          <a:pt x="895698" y="14805"/>
                        </a:cubicBezTo>
                        <a:cubicBezTo>
                          <a:pt x="908364" y="14805"/>
                          <a:pt x="912586" y="17972"/>
                          <a:pt x="914695" y="23247"/>
                        </a:cubicBezTo>
                        <a:cubicBezTo>
                          <a:pt x="916806" y="28522"/>
                          <a:pt x="924194" y="42239"/>
                          <a:pt x="928416" y="46460"/>
                        </a:cubicBezTo>
                        <a:cubicBezTo>
                          <a:pt x="932637" y="50679"/>
                          <a:pt x="935803" y="52791"/>
                          <a:pt x="941081" y="45407"/>
                        </a:cubicBezTo>
                        <a:cubicBezTo>
                          <a:pt x="946357" y="38021"/>
                          <a:pt x="961133" y="30636"/>
                          <a:pt x="964300" y="41186"/>
                        </a:cubicBezTo>
                        <a:cubicBezTo>
                          <a:pt x="967466" y="51738"/>
                          <a:pt x="968522" y="53848"/>
                          <a:pt x="975910" y="55959"/>
                        </a:cubicBezTo>
                        <a:cubicBezTo>
                          <a:pt x="983298" y="58069"/>
                          <a:pt x="993852" y="51738"/>
                          <a:pt x="993852" y="51738"/>
                        </a:cubicBezTo>
                        <a:cubicBezTo>
                          <a:pt x="993852" y="51738"/>
                          <a:pt x="1009682" y="48572"/>
                          <a:pt x="1016015" y="54903"/>
                        </a:cubicBezTo>
                        <a:cubicBezTo>
                          <a:pt x="1022347" y="61234"/>
                          <a:pt x="1031846" y="67565"/>
                          <a:pt x="1048733" y="59124"/>
                        </a:cubicBezTo>
                        <a:cubicBezTo>
                          <a:pt x="1065618" y="50682"/>
                          <a:pt x="1080395" y="44351"/>
                          <a:pt x="1083562" y="40132"/>
                        </a:cubicBezTo>
                        <a:cubicBezTo>
                          <a:pt x="1086728" y="35911"/>
                          <a:pt x="1090950" y="32746"/>
                          <a:pt x="1100448" y="39079"/>
                        </a:cubicBezTo>
                        <a:cubicBezTo>
                          <a:pt x="1109946" y="45410"/>
                          <a:pt x="1124723" y="47519"/>
                          <a:pt x="1131055" y="39079"/>
                        </a:cubicBezTo>
                        <a:cubicBezTo>
                          <a:pt x="1137387" y="30638"/>
                          <a:pt x="1142664" y="26417"/>
                          <a:pt x="1148997" y="32748"/>
                        </a:cubicBezTo>
                        <a:cubicBezTo>
                          <a:pt x="1155330" y="39079"/>
                          <a:pt x="1174328" y="31695"/>
                          <a:pt x="1179604" y="25362"/>
                        </a:cubicBezTo>
                        <a:cubicBezTo>
                          <a:pt x="1184882" y="19031"/>
                          <a:pt x="1195435" y="12700"/>
                          <a:pt x="1205990" y="23252"/>
                        </a:cubicBezTo>
                        <a:cubicBezTo>
                          <a:pt x="1216544" y="33804"/>
                          <a:pt x="1221821" y="29583"/>
                          <a:pt x="1226043" y="24305"/>
                        </a:cubicBezTo>
                        <a:cubicBezTo>
                          <a:pt x="1230264" y="19028"/>
                          <a:pt x="1238708" y="17973"/>
                          <a:pt x="1245040" y="19028"/>
                        </a:cubicBezTo>
                        <a:cubicBezTo>
                          <a:pt x="1251373" y="20080"/>
                          <a:pt x="1264037" y="24305"/>
                          <a:pt x="1271425" y="31690"/>
                        </a:cubicBezTo>
                        <a:cubicBezTo>
                          <a:pt x="1278812" y="39076"/>
                          <a:pt x="1281979" y="43297"/>
                          <a:pt x="1281979" y="47518"/>
                        </a:cubicBezTo>
                        <a:cubicBezTo>
                          <a:pt x="1281979" y="51738"/>
                          <a:pt x="1280926" y="76006"/>
                          <a:pt x="1280926" y="81282"/>
                        </a:cubicBezTo>
                        <a:cubicBezTo>
                          <a:pt x="1280926" y="86557"/>
                          <a:pt x="1287260" y="98164"/>
                          <a:pt x="1296758" y="99218"/>
                        </a:cubicBezTo>
                        <a:cubicBezTo>
                          <a:pt x="1306256" y="100271"/>
                          <a:pt x="1314701" y="88668"/>
                          <a:pt x="1324199" y="86557"/>
                        </a:cubicBezTo>
                        <a:cubicBezTo>
                          <a:pt x="1333697" y="84447"/>
                          <a:pt x="1344251" y="73895"/>
                          <a:pt x="1346363" y="62290"/>
                        </a:cubicBezTo>
                        <a:cubicBezTo>
                          <a:pt x="1348473" y="50682"/>
                          <a:pt x="1355862" y="26415"/>
                          <a:pt x="1355862" y="26415"/>
                        </a:cubicBezTo>
                        <a:cubicBezTo>
                          <a:pt x="1355862" y="26415"/>
                          <a:pt x="1361138" y="3200"/>
                          <a:pt x="1384357" y="1092"/>
                        </a:cubicBezTo>
                        <a:cubicBezTo>
                          <a:pt x="1393065" y="294"/>
                          <a:pt x="1399399" y="-200"/>
                          <a:pt x="1404080" y="-168"/>
                        </a:cubicBezTo>
                        <a:lnTo>
                          <a:pt x="1404079" y="-168"/>
                        </a:lnTo>
                        <a:cubicBezTo>
                          <a:pt x="1411881" y="-168"/>
                          <a:pt x="1415095" y="1363"/>
                          <a:pt x="1417073" y="5314"/>
                        </a:cubicBezTo>
                        <a:cubicBezTo>
                          <a:pt x="1420241" y="11645"/>
                          <a:pt x="1425517" y="12700"/>
                          <a:pt x="1432905" y="12700"/>
                        </a:cubicBezTo>
                        <a:cubicBezTo>
                          <a:pt x="1440292" y="12700"/>
                          <a:pt x="1444514" y="20085"/>
                          <a:pt x="1449790" y="26417"/>
                        </a:cubicBezTo>
                        <a:cubicBezTo>
                          <a:pt x="1455068" y="32748"/>
                          <a:pt x="1460345" y="43300"/>
                          <a:pt x="1460345" y="50686"/>
                        </a:cubicBezTo>
                        <a:cubicBezTo>
                          <a:pt x="1460345" y="58071"/>
                          <a:pt x="1458234" y="64401"/>
                          <a:pt x="1455068" y="69677"/>
                        </a:cubicBezTo>
                        <a:cubicBezTo>
                          <a:pt x="1451901" y="74953"/>
                          <a:pt x="1444514" y="84449"/>
                          <a:pt x="1459289" y="90780"/>
                        </a:cubicBezTo>
                        <a:cubicBezTo>
                          <a:pt x="1474066" y="97111"/>
                          <a:pt x="1481454" y="104497"/>
                          <a:pt x="1481454" y="109772"/>
                        </a:cubicBezTo>
                        <a:cubicBezTo>
                          <a:pt x="1481454" y="115047"/>
                          <a:pt x="1479342" y="118213"/>
                          <a:pt x="1475120" y="122434"/>
                        </a:cubicBezTo>
                        <a:cubicBezTo>
                          <a:pt x="1470900" y="126655"/>
                          <a:pt x="1462455" y="127709"/>
                          <a:pt x="1462455" y="137205"/>
                        </a:cubicBezTo>
                        <a:cubicBezTo>
                          <a:pt x="1462455" y="146701"/>
                          <a:pt x="1463508" y="154089"/>
                          <a:pt x="1465622" y="158309"/>
                        </a:cubicBezTo>
                        <a:cubicBezTo>
                          <a:pt x="1467733" y="162529"/>
                          <a:pt x="1466675" y="162529"/>
                          <a:pt x="1465622" y="169914"/>
                        </a:cubicBezTo>
                        <a:cubicBezTo>
                          <a:pt x="1464569" y="177302"/>
                          <a:pt x="1459289" y="181521"/>
                          <a:pt x="1459289" y="181521"/>
                        </a:cubicBezTo>
                        <a:cubicBezTo>
                          <a:pt x="1459289" y="181521"/>
                          <a:pt x="1451901" y="173081"/>
                          <a:pt x="1446625" y="163585"/>
                        </a:cubicBezTo>
                        <a:cubicBezTo>
                          <a:pt x="1441348" y="154089"/>
                          <a:pt x="1432905" y="136151"/>
                          <a:pt x="1431848" y="127709"/>
                        </a:cubicBezTo>
                        <a:cubicBezTo>
                          <a:pt x="1430795" y="119268"/>
                          <a:pt x="1430795" y="111882"/>
                          <a:pt x="1427626" y="104497"/>
                        </a:cubicBezTo>
                        <a:cubicBezTo>
                          <a:pt x="1424461" y="97111"/>
                          <a:pt x="1414962" y="85504"/>
                          <a:pt x="1405464" y="91836"/>
                        </a:cubicBezTo>
                        <a:cubicBezTo>
                          <a:pt x="1395965" y="98167"/>
                          <a:pt x="1390688" y="104497"/>
                          <a:pt x="1398076" y="115047"/>
                        </a:cubicBezTo>
                        <a:cubicBezTo>
                          <a:pt x="1405464" y="125599"/>
                          <a:pt x="1414962" y="139316"/>
                          <a:pt x="1414962" y="144591"/>
                        </a:cubicBezTo>
                        <a:cubicBezTo>
                          <a:pt x="1414962" y="149867"/>
                          <a:pt x="1422350" y="160418"/>
                          <a:pt x="1421295" y="170970"/>
                        </a:cubicBezTo>
                        <a:cubicBezTo>
                          <a:pt x="1420242" y="181521"/>
                          <a:pt x="1423406" y="184687"/>
                          <a:pt x="1428683" y="189962"/>
                        </a:cubicBezTo>
                        <a:cubicBezTo>
                          <a:pt x="1433959" y="195238"/>
                          <a:pt x="1436070" y="212121"/>
                          <a:pt x="1431848" y="220560"/>
                        </a:cubicBezTo>
                        <a:cubicBezTo>
                          <a:pt x="1427626" y="229002"/>
                          <a:pt x="1421295" y="237444"/>
                          <a:pt x="1420241" y="243775"/>
                        </a:cubicBezTo>
                        <a:cubicBezTo>
                          <a:pt x="1419187" y="250106"/>
                          <a:pt x="1410740" y="273318"/>
                          <a:pt x="1407574" y="279649"/>
                        </a:cubicBezTo>
                        <a:cubicBezTo>
                          <a:pt x="1404409" y="285980"/>
                          <a:pt x="1391743" y="298641"/>
                          <a:pt x="1384355" y="304971"/>
                        </a:cubicBezTo>
                        <a:cubicBezTo>
                          <a:pt x="1376966" y="311303"/>
                          <a:pt x="1372746" y="321853"/>
                          <a:pt x="1370635" y="326076"/>
                        </a:cubicBezTo>
                        <a:cubicBezTo>
                          <a:pt x="1368524" y="330295"/>
                          <a:pt x="1360080" y="345068"/>
                          <a:pt x="1352693" y="352453"/>
                        </a:cubicBezTo>
                        <a:cubicBezTo>
                          <a:pt x="1345306" y="359839"/>
                          <a:pt x="1336862" y="386218"/>
                          <a:pt x="1335805" y="391493"/>
                        </a:cubicBezTo>
                        <a:cubicBezTo>
                          <a:pt x="1334752" y="396769"/>
                          <a:pt x="1337918" y="422092"/>
                          <a:pt x="1332640" y="426312"/>
                        </a:cubicBezTo>
                        <a:cubicBezTo>
                          <a:pt x="1327363" y="430533"/>
                          <a:pt x="1325252" y="437919"/>
                          <a:pt x="1330529" y="442140"/>
                        </a:cubicBezTo>
                        <a:cubicBezTo>
                          <a:pt x="1335805" y="446361"/>
                          <a:pt x="1336862" y="451636"/>
                          <a:pt x="1336862" y="456911"/>
                        </a:cubicBezTo>
                        <a:lnTo>
                          <a:pt x="1336862" y="473792"/>
                        </a:lnTo>
                        <a:cubicBezTo>
                          <a:pt x="1336862" y="473792"/>
                          <a:pt x="1328419" y="472740"/>
                          <a:pt x="1326307" y="476959"/>
                        </a:cubicBezTo>
                        <a:cubicBezTo>
                          <a:pt x="1324197" y="481179"/>
                          <a:pt x="1322086" y="485399"/>
                          <a:pt x="1316808" y="487511"/>
                        </a:cubicBezTo>
                        <a:cubicBezTo>
                          <a:pt x="1311531" y="489620"/>
                          <a:pt x="1300976" y="490675"/>
                          <a:pt x="1300976" y="490675"/>
                        </a:cubicBezTo>
                        <a:cubicBezTo>
                          <a:pt x="1300976" y="490675"/>
                          <a:pt x="1284090" y="493841"/>
                          <a:pt x="1286201" y="506503"/>
                        </a:cubicBezTo>
                        <a:cubicBezTo>
                          <a:pt x="1288312" y="519164"/>
                          <a:pt x="1287255" y="526549"/>
                          <a:pt x="1281979" y="530770"/>
                        </a:cubicBezTo>
                        <a:cubicBezTo>
                          <a:pt x="1276703" y="534991"/>
                          <a:pt x="1268261" y="543433"/>
                          <a:pt x="1268261" y="543433"/>
                        </a:cubicBezTo>
                        <a:cubicBezTo>
                          <a:pt x="1268261" y="543433"/>
                          <a:pt x="1266148" y="552928"/>
                          <a:pt x="1266148" y="557149"/>
                        </a:cubicBezTo>
                        <a:cubicBezTo>
                          <a:pt x="1266148" y="561368"/>
                          <a:pt x="1269316" y="566645"/>
                          <a:pt x="1266148" y="571920"/>
                        </a:cubicBezTo>
                        <a:cubicBezTo>
                          <a:pt x="1262983" y="577196"/>
                          <a:pt x="1251373" y="588804"/>
                          <a:pt x="1247151" y="588804"/>
                        </a:cubicBezTo>
                        <a:cubicBezTo>
                          <a:pt x="1242931" y="588804"/>
                          <a:pt x="1205990" y="612015"/>
                          <a:pt x="1200713" y="616236"/>
                        </a:cubicBezTo>
                        <a:cubicBezTo>
                          <a:pt x="1195437" y="620456"/>
                          <a:pt x="1179605" y="627842"/>
                          <a:pt x="1179605" y="627842"/>
                        </a:cubicBezTo>
                        <a:cubicBezTo>
                          <a:pt x="1179605" y="627842"/>
                          <a:pt x="1166941" y="637338"/>
                          <a:pt x="1166941" y="643669"/>
                        </a:cubicBezTo>
                        <a:cubicBezTo>
                          <a:pt x="1166941" y="650000"/>
                          <a:pt x="1159552" y="682709"/>
                          <a:pt x="1156386" y="690097"/>
                        </a:cubicBezTo>
                        <a:cubicBezTo>
                          <a:pt x="1153219" y="697480"/>
                          <a:pt x="1151109" y="702757"/>
                          <a:pt x="1158497" y="711199"/>
                        </a:cubicBezTo>
                        <a:cubicBezTo>
                          <a:pt x="1165885" y="719639"/>
                          <a:pt x="1178549" y="729135"/>
                          <a:pt x="1179605" y="738631"/>
                        </a:cubicBezTo>
                        <a:cubicBezTo>
                          <a:pt x="1180355" y="745321"/>
                          <a:pt x="1185289" y="751464"/>
                          <a:pt x="1191091" y="751574"/>
                        </a:cubicBezTo>
                        <a:lnTo>
                          <a:pt x="1197490" y="777382"/>
                        </a:lnTo>
                        <a:lnTo>
                          <a:pt x="1198942" y="787398"/>
                        </a:lnTo>
                        <a:lnTo>
                          <a:pt x="1197490" y="793243"/>
                        </a:lnTo>
                        <a:lnTo>
                          <a:pt x="1192064" y="801799"/>
                        </a:lnTo>
                        <a:lnTo>
                          <a:pt x="1186425" y="811610"/>
                        </a:lnTo>
                        <a:lnTo>
                          <a:pt x="1179324" y="828309"/>
                        </a:lnTo>
                        <a:lnTo>
                          <a:pt x="1165341" y="875271"/>
                        </a:lnTo>
                        <a:lnTo>
                          <a:pt x="1158662" y="897809"/>
                        </a:lnTo>
                        <a:lnTo>
                          <a:pt x="1154070" y="905111"/>
                        </a:lnTo>
                        <a:lnTo>
                          <a:pt x="1147381" y="912629"/>
                        </a:lnTo>
                        <a:lnTo>
                          <a:pt x="1132772" y="924946"/>
                        </a:lnTo>
                        <a:lnTo>
                          <a:pt x="1127758" y="930163"/>
                        </a:lnTo>
                        <a:lnTo>
                          <a:pt x="1133191" y="933922"/>
                        </a:lnTo>
                        <a:cubicBezTo>
                          <a:pt x="1133191" y="934703"/>
                          <a:pt x="1134452" y="936440"/>
                          <a:pt x="1133191" y="934895"/>
                        </a:cubicBezTo>
                        <a:cubicBezTo>
                          <a:pt x="1123734" y="928015"/>
                          <a:pt x="1120612" y="935325"/>
                          <a:pt x="1114532" y="939915"/>
                        </a:cubicBezTo>
                        <a:cubicBezTo>
                          <a:pt x="1111957" y="939452"/>
                          <a:pt x="1109042" y="939708"/>
                          <a:pt x="1106888" y="940760"/>
                        </a:cubicBezTo>
                        <a:lnTo>
                          <a:pt x="1105117" y="942116"/>
                        </a:lnTo>
                        <a:cubicBezTo>
                          <a:pt x="1103384" y="943968"/>
                          <a:pt x="1102417" y="946001"/>
                          <a:pt x="1101825" y="947349"/>
                        </a:cubicBezTo>
                        <a:lnTo>
                          <a:pt x="1101028" y="949122"/>
                        </a:lnTo>
                        <a:cubicBezTo>
                          <a:pt x="1099847" y="951524"/>
                          <a:pt x="1097602" y="953343"/>
                          <a:pt x="1095660" y="955117"/>
                        </a:cubicBezTo>
                        <a:cubicBezTo>
                          <a:pt x="1093760" y="956930"/>
                          <a:pt x="1092204" y="958829"/>
                          <a:pt x="1090811" y="960811"/>
                        </a:cubicBezTo>
                        <a:cubicBezTo>
                          <a:pt x="1090811" y="960811"/>
                          <a:pt x="1084601" y="973943"/>
                          <a:pt x="1072358" y="992260"/>
                        </a:cubicBezTo>
                        <a:cubicBezTo>
                          <a:pt x="1060115" y="1010534"/>
                          <a:pt x="1078270" y="1054133"/>
                          <a:pt x="1083546" y="1071015"/>
                        </a:cubicBezTo>
                        <a:cubicBezTo>
                          <a:pt x="1088825" y="1087898"/>
                          <a:pt x="1085659" y="1134324"/>
                          <a:pt x="1069827" y="1161757"/>
                        </a:cubicBezTo>
                        <a:cubicBezTo>
                          <a:pt x="1053996" y="1189191"/>
                          <a:pt x="1016841" y="1207846"/>
                          <a:pt x="1016841" y="1207846"/>
                        </a:cubicBezTo>
                        <a:cubicBezTo>
                          <a:pt x="1018572" y="1226921"/>
                          <a:pt x="1020222" y="1245872"/>
                          <a:pt x="1020222" y="1249333"/>
                        </a:cubicBezTo>
                        <a:cubicBezTo>
                          <a:pt x="1020222" y="1256719"/>
                          <a:pt x="1030777" y="1251443"/>
                          <a:pt x="1032886" y="1243002"/>
                        </a:cubicBezTo>
                        <a:cubicBezTo>
                          <a:pt x="1032886" y="1243002"/>
                          <a:pt x="1038165" y="1237727"/>
                          <a:pt x="1043441" y="1240893"/>
                        </a:cubicBezTo>
                        <a:cubicBezTo>
                          <a:pt x="1045420" y="1242073"/>
                          <a:pt x="1047845" y="1243415"/>
                          <a:pt x="1050380" y="1244787"/>
                        </a:cubicBezTo>
                        <a:lnTo>
                          <a:pt x="1055501" y="1247548"/>
                        </a:lnTo>
                        <a:cubicBezTo>
                          <a:pt x="1058036" y="1248920"/>
                          <a:pt x="1060460" y="1250255"/>
                          <a:pt x="1062438" y="1251443"/>
                        </a:cubicBezTo>
                        <a:cubicBezTo>
                          <a:pt x="1067715" y="1254608"/>
                          <a:pt x="1074048" y="1256719"/>
                          <a:pt x="1079326" y="1263050"/>
                        </a:cubicBezTo>
                        <a:cubicBezTo>
                          <a:pt x="1084603" y="1269381"/>
                          <a:pt x="1095157" y="1269381"/>
                          <a:pt x="1103599" y="1265160"/>
                        </a:cubicBezTo>
                        <a:cubicBezTo>
                          <a:pt x="1112044" y="1260940"/>
                          <a:pt x="1117320" y="1275712"/>
                          <a:pt x="1115209" y="1290484"/>
                        </a:cubicBezTo>
                        <a:cubicBezTo>
                          <a:pt x="1113098" y="1305254"/>
                          <a:pt x="1117320" y="1307365"/>
                          <a:pt x="1125764" y="1314750"/>
                        </a:cubicBezTo>
                        <a:cubicBezTo>
                          <a:pt x="1134206" y="1322138"/>
                          <a:pt x="1131040" y="1327413"/>
                          <a:pt x="1131040" y="1336909"/>
                        </a:cubicBezTo>
                        <a:cubicBezTo>
                          <a:pt x="1131040" y="1346405"/>
                          <a:pt x="1134206" y="1351682"/>
                          <a:pt x="1137373" y="1355901"/>
                        </a:cubicBezTo>
                        <a:cubicBezTo>
                          <a:pt x="1140539" y="1360122"/>
                          <a:pt x="1160592" y="1370674"/>
                          <a:pt x="1167980" y="1372784"/>
                        </a:cubicBezTo>
                        <a:cubicBezTo>
                          <a:pt x="1175367" y="1374893"/>
                          <a:pt x="1169033" y="1386501"/>
                          <a:pt x="1166927" y="1394941"/>
                        </a:cubicBezTo>
                        <a:cubicBezTo>
                          <a:pt x="1164818" y="1403382"/>
                          <a:pt x="1154263" y="1407603"/>
                          <a:pt x="1147930" y="1409712"/>
                        </a:cubicBezTo>
                        <a:cubicBezTo>
                          <a:pt x="1141597" y="1411824"/>
                          <a:pt x="1134210" y="1422374"/>
                          <a:pt x="1124711" y="1423431"/>
                        </a:cubicBezTo>
                        <a:cubicBezTo>
                          <a:pt x="1115212" y="1424484"/>
                          <a:pt x="1103603" y="1427651"/>
                          <a:pt x="1093048" y="1435036"/>
                        </a:cubicBezTo>
                        <a:cubicBezTo>
                          <a:pt x="1082495" y="1442423"/>
                          <a:pt x="1098326" y="1458250"/>
                          <a:pt x="1098326" y="1458250"/>
                        </a:cubicBezTo>
                        <a:cubicBezTo>
                          <a:pt x="1098326" y="1458250"/>
                          <a:pt x="1099379" y="1509951"/>
                          <a:pt x="1098326" y="1521557"/>
                        </a:cubicBezTo>
                        <a:cubicBezTo>
                          <a:pt x="1097273" y="1533163"/>
                          <a:pt x="1089882" y="1546880"/>
                          <a:pt x="1080384" y="1555322"/>
                        </a:cubicBezTo>
                        <a:cubicBezTo>
                          <a:pt x="1070885" y="1563763"/>
                          <a:pt x="1071940" y="1575369"/>
                          <a:pt x="1074051" y="1582755"/>
                        </a:cubicBezTo>
                        <a:cubicBezTo>
                          <a:pt x="1076162" y="1590141"/>
                          <a:pt x="1077216" y="1609133"/>
                          <a:pt x="1077216" y="1616518"/>
                        </a:cubicBezTo>
                        <a:cubicBezTo>
                          <a:pt x="1077216" y="1623906"/>
                          <a:pt x="1077216" y="1631291"/>
                          <a:pt x="1067718" y="1632345"/>
                        </a:cubicBezTo>
                        <a:cubicBezTo>
                          <a:pt x="1058220" y="1633398"/>
                          <a:pt x="1053999" y="1634456"/>
                          <a:pt x="1045556" y="1630237"/>
                        </a:cubicBezTo>
                        <a:cubicBezTo>
                          <a:pt x="1037111" y="1626016"/>
                          <a:pt x="1032889" y="1620741"/>
                          <a:pt x="1027613" y="1614410"/>
                        </a:cubicBezTo>
                        <a:cubicBezTo>
                          <a:pt x="1022336" y="1608078"/>
                          <a:pt x="1000172" y="1610189"/>
                          <a:pt x="995950" y="1610189"/>
                        </a:cubicBezTo>
                        <a:cubicBezTo>
                          <a:pt x="991728" y="1610189"/>
                          <a:pt x="984341" y="1601748"/>
                          <a:pt x="975897" y="1598582"/>
                        </a:cubicBezTo>
                        <a:cubicBezTo>
                          <a:pt x="967455" y="1595418"/>
                          <a:pt x="951623" y="1602802"/>
                          <a:pt x="946347" y="1609133"/>
                        </a:cubicBezTo>
                        <a:cubicBezTo>
                          <a:pt x="941068" y="1615464"/>
                          <a:pt x="922071" y="1632345"/>
                          <a:pt x="906240" y="1633401"/>
                        </a:cubicBezTo>
                        <a:cubicBezTo>
                          <a:pt x="890409" y="1634454"/>
                          <a:pt x="828016" y="1667208"/>
                          <a:pt x="822740" y="1669317"/>
                        </a:cubicBezTo>
                        <a:lnTo>
                          <a:pt x="813364" y="1673702"/>
                        </a:lnTo>
                        <a:cubicBezTo>
                          <a:pt x="800024" y="1670410"/>
                          <a:pt x="796140" y="1670751"/>
                          <a:pt x="779212" y="1653573"/>
                        </a:cubicBezTo>
                        <a:cubicBezTo>
                          <a:pt x="765702" y="1639810"/>
                          <a:pt x="758021" y="1643065"/>
                          <a:pt x="745694" y="1638545"/>
                        </a:cubicBezTo>
                        <a:cubicBezTo>
                          <a:pt x="738602" y="1637061"/>
                          <a:pt x="721079" y="1648419"/>
                          <a:pt x="714156" y="1652386"/>
                        </a:cubicBezTo>
                        <a:cubicBezTo>
                          <a:pt x="706766" y="1656607"/>
                          <a:pt x="694102" y="1657661"/>
                          <a:pt x="679327" y="1657661"/>
                        </a:cubicBezTo>
                        <a:cubicBezTo>
                          <a:pt x="664552" y="1657661"/>
                          <a:pt x="650830" y="1655550"/>
                          <a:pt x="642388" y="1653440"/>
                        </a:cubicBezTo>
                        <a:cubicBezTo>
                          <a:pt x="633944" y="1651331"/>
                          <a:pt x="618112" y="1653440"/>
                          <a:pt x="618112" y="1653440"/>
                        </a:cubicBezTo>
                        <a:lnTo>
                          <a:pt x="583284" y="1699866"/>
                        </a:lnTo>
                        <a:cubicBezTo>
                          <a:pt x="582055" y="1701512"/>
                          <a:pt x="580664" y="1703458"/>
                          <a:pt x="579187" y="1705694"/>
                        </a:cubicBezTo>
                        <a:lnTo>
                          <a:pt x="569605" y="1708183"/>
                        </a:lnTo>
                        <a:cubicBezTo>
                          <a:pt x="562218" y="1717596"/>
                          <a:pt x="553732" y="1726921"/>
                          <a:pt x="561879" y="1740432"/>
                        </a:cubicBezTo>
                        <a:cubicBezTo>
                          <a:pt x="574207" y="1760771"/>
                          <a:pt x="559894" y="1749294"/>
                          <a:pt x="565086" y="1770940"/>
                        </a:cubicBezTo>
                        <a:cubicBezTo>
                          <a:pt x="567028" y="1778916"/>
                          <a:pt x="554742" y="1779002"/>
                          <a:pt x="552125" y="1788498"/>
                        </a:cubicBezTo>
                        <a:cubicBezTo>
                          <a:pt x="549548" y="1797994"/>
                          <a:pt x="554704" y="1804033"/>
                          <a:pt x="561797" y="1809056"/>
                        </a:cubicBezTo>
                        <a:cubicBezTo>
                          <a:pt x="561797" y="1809056"/>
                          <a:pt x="561126" y="1869743"/>
                          <a:pt x="561126" y="1877128"/>
                        </a:cubicBezTo>
                        <a:cubicBezTo>
                          <a:pt x="561126" y="1884515"/>
                          <a:pt x="554795" y="1910893"/>
                          <a:pt x="544242" y="1913003"/>
                        </a:cubicBezTo>
                        <a:cubicBezTo>
                          <a:pt x="533687" y="1915114"/>
                          <a:pt x="452421" y="1914056"/>
                          <a:pt x="452421" y="1914056"/>
                        </a:cubicBezTo>
                        <a:lnTo>
                          <a:pt x="470361" y="1965757"/>
                        </a:lnTo>
                        <a:lnTo>
                          <a:pt x="458752" y="1981584"/>
                        </a:lnTo>
                        <a:lnTo>
                          <a:pt x="482186" y="2046244"/>
                        </a:lnTo>
                        <a:cubicBezTo>
                          <a:pt x="472011" y="2046450"/>
                          <a:pt x="453851" y="2050461"/>
                          <a:pt x="447985" y="2039527"/>
                        </a:cubicBezTo>
                        <a:cubicBezTo>
                          <a:pt x="431392" y="2040914"/>
                          <a:pt x="413619" y="2043964"/>
                          <a:pt x="396986" y="2043795"/>
                        </a:cubicBezTo>
                        <a:cubicBezTo>
                          <a:pt x="382928" y="2043618"/>
                          <a:pt x="261051" y="2043411"/>
                          <a:pt x="257250" y="2042064"/>
                        </a:cubicBezTo>
                        <a:cubicBezTo>
                          <a:pt x="256484" y="2041812"/>
                          <a:pt x="249189" y="2037127"/>
                          <a:pt x="248048" y="2036410"/>
                        </a:cubicBezTo>
                        <a:lnTo>
                          <a:pt x="242137" y="2041471"/>
                        </a:lnTo>
                        <a:cubicBezTo>
                          <a:pt x="228881" y="2044088"/>
                          <a:pt x="210351" y="2042109"/>
                          <a:pt x="196969" y="2042237"/>
                        </a:cubicBezTo>
                        <a:cubicBezTo>
                          <a:pt x="181391" y="2042443"/>
                          <a:pt x="165265" y="2043369"/>
                          <a:pt x="149474" y="2043545"/>
                        </a:cubicBezTo>
                        <a:lnTo>
                          <a:pt x="148342" y="2043385"/>
                        </a:lnTo>
                        <a:cubicBezTo>
                          <a:pt x="147416" y="2043385"/>
                          <a:pt x="144961" y="2042619"/>
                          <a:pt x="144327" y="2041949"/>
                        </a:cubicBezTo>
                        <a:cubicBezTo>
                          <a:pt x="133603" y="2029920"/>
                          <a:pt x="122504" y="2018055"/>
                          <a:pt x="111444" y="2006156"/>
                        </a:cubicBezTo>
                        <a:cubicBezTo>
                          <a:pt x="107053" y="2001430"/>
                          <a:pt x="103801" y="2001309"/>
                          <a:pt x="102703" y="1994508"/>
                        </a:cubicBezTo>
                        <a:lnTo>
                          <a:pt x="106207" y="1984461"/>
                        </a:lnTo>
                        <a:cubicBezTo>
                          <a:pt x="104434" y="1982012"/>
                          <a:pt x="101144" y="1979564"/>
                          <a:pt x="98358" y="1978509"/>
                        </a:cubicBezTo>
                        <a:cubicBezTo>
                          <a:pt x="99124" y="1969858"/>
                          <a:pt x="100806" y="1960577"/>
                          <a:pt x="100511" y="1951925"/>
                        </a:cubicBezTo>
                        <a:lnTo>
                          <a:pt x="99665" y="1950648"/>
                        </a:lnTo>
                        <a:lnTo>
                          <a:pt x="34567" y="1875355"/>
                        </a:lnTo>
                        <a:cubicBezTo>
                          <a:pt x="34310" y="1865985"/>
                          <a:pt x="33849" y="1856615"/>
                          <a:pt x="33897" y="1847245"/>
                        </a:cubicBezTo>
                        <a:cubicBezTo>
                          <a:pt x="33897" y="1837539"/>
                          <a:pt x="34328" y="1827708"/>
                          <a:pt x="34103" y="1817958"/>
                        </a:cubicBezTo>
                        <a:cubicBezTo>
                          <a:pt x="34103" y="1814200"/>
                          <a:pt x="32971" y="1810276"/>
                          <a:pt x="32971" y="1806516"/>
                        </a:cubicBezTo>
                        <a:cubicBezTo>
                          <a:pt x="32971" y="1802679"/>
                          <a:pt x="33944" y="1798626"/>
                          <a:pt x="34151" y="1794743"/>
                        </a:cubicBezTo>
                        <a:cubicBezTo>
                          <a:pt x="35380" y="1769973"/>
                          <a:pt x="33991" y="1744225"/>
                          <a:pt x="33401" y="1719450"/>
                        </a:cubicBezTo>
                        <a:cubicBezTo>
                          <a:pt x="33241" y="1716327"/>
                          <a:pt x="34327" y="1712360"/>
                          <a:pt x="34758" y="1709236"/>
                        </a:cubicBezTo>
                        <a:cubicBezTo>
                          <a:pt x="37923" y="1704425"/>
                          <a:pt x="42311" y="1702106"/>
                          <a:pt x="45773" y="1698093"/>
                        </a:cubicBezTo>
                        <a:cubicBezTo>
                          <a:pt x="46539" y="1697199"/>
                          <a:pt x="47545" y="1694211"/>
                          <a:pt x="48304" y="1693073"/>
                        </a:cubicBezTo>
                        <a:cubicBezTo>
                          <a:pt x="54595" y="1683834"/>
                          <a:pt x="63422" y="1673910"/>
                          <a:pt x="53458" y="1662852"/>
                        </a:cubicBezTo>
                        <a:cubicBezTo>
                          <a:pt x="41512" y="1649643"/>
                          <a:pt x="35174" y="1640523"/>
                          <a:pt x="46235" y="1624406"/>
                        </a:cubicBezTo>
                        <a:cubicBezTo>
                          <a:pt x="48895" y="1620608"/>
                          <a:pt x="51641" y="1617060"/>
                          <a:pt x="56368" y="1615751"/>
                        </a:cubicBezTo>
                        <a:cubicBezTo>
                          <a:pt x="58353" y="1610855"/>
                          <a:pt x="57852" y="1606973"/>
                          <a:pt x="56672" y="1602158"/>
                        </a:cubicBezTo>
                        <a:cubicBezTo>
                          <a:pt x="54350" y="1600343"/>
                          <a:pt x="51017" y="1598912"/>
                          <a:pt x="48188" y="1598111"/>
                        </a:cubicBezTo>
                        <a:lnTo>
                          <a:pt x="46720" y="1594945"/>
                        </a:lnTo>
                        <a:lnTo>
                          <a:pt x="45667" y="1594275"/>
                        </a:lnTo>
                        <a:lnTo>
                          <a:pt x="40052" y="1593891"/>
                        </a:lnTo>
                        <a:cubicBezTo>
                          <a:pt x="33129" y="1587772"/>
                          <a:pt x="22403" y="1589120"/>
                          <a:pt x="15184" y="1582880"/>
                        </a:cubicBezTo>
                        <a:lnTo>
                          <a:pt x="12991" y="1583342"/>
                        </a:lnTo>
                        <a:lnTo>
                          <a:pt x="12831" y="1585657"/>
                        </a:lnTo>
                        <a:cubicBezTo>
                          <a:pt x="11267" y="1585657"/>
                          <a:pt x="5607" y="1581736"/>
                          <a:pt x="4553" y="1580217"/>
                        </a:cubicBezTo>
                        <a:cubicBezTo>
                          <a:pt x="4376" y="1578364"/>
                          <a:pt x="4553" y="1574771"/>
                          <a:pt x="2944" y="1573548"/>
                        </a:cubicBezTo>
                        <a:lnTo>
                          <a:pt x="545" y="1574138"/>
                        </a:lnTo>
                        <a:cubicBezTo>
                          <a:pt x="-588" y="1572830"/>
                          <a:pt x="545" y="1570514"/>
                          <a:pt x="545" y="1570514"/>
                        </a:cubicBezTo>
                        <a:cubicBezTo>
                          <a:pt x="545" y="1479340"/>
                          <a:pt x="-10752" y="1471603"/>
                          <a:pt x="38958" y="1421906"/>
                        </a:cubicBezTo>
                        <a:cubicBezTo>
                          <a:pt x="53114" y="1407755"/>
                          <a:pt x="99321" y="1437661"/>
                          <a:pt x="105765" y="1411888"/>
                        </a:cubicBezTo>
                        <a:cubicBezTo>
                          <a:pt x="108650" y="1400357"/>
                          <a:pt x="91855" y="1351205"/>
                          <a:pt x="95745" y="1343428"/>
                        </a:cubicBezTo>
                        <a:cubicBezTo>
                          <a:pt x="100936" y="1333052"/>
                          <a:pt x="103458" y="1322358"/>
                          <a:pt x="109107" y="1316713"/>
                        </a:cubicBezTo>
                        <a:cubicBezTo>
                          <a:pt x="118889" y="1306931"/>
                          <a:pt x="95903" y="1291508"/>
                          <a:pt x="105765" y="1281648"/>
                        </a:cubicBezTo>
                        <a:cubicBezTo>
                          <a:pt x="127874" y="1259547"/>
                          <a:pt x="124630" y="1220360"/>
                          <a:pt x="102426" y="1198160"/>
                        </a:cubicBezTo>
                        <a:cubicBezTo>
                          <a:pt x="90290" y="1186029"/>
                          <a:pt x="116296" y="1166436"/>
                          <a:pt x="117458" y="1166436"/>
                        </a:cubicBezTo>
                        <a:cubicBezTo>
                          <a:pt x="123582" y="1166436"/>
                          <a:pt x="119127" y="1139163"/>
                          <a:pt x="119127" y="1133041"/>
                        </a:cubicBezTo>
                        <a:cubicBezTo>
                          <a:pt x="171481" y="1131176"/>
                          <a:pt x="137907" y="1077531"/>
                          <a:pt x="147520" y="1067922"/>
                        </a:cubicBezTo>
                        <a:cubicBezTo>
                          <a:pt x="151335" y="1064106"/>
                          <a:pt x="203487" y="1017010"/>
                          <a:pt x="221008" y="1034525"/>
                        </a:cubicBezTo>
                        <a:cubicBezTo>
                          <a:pt x="223366" y="1036884"/>
                          <a:pt x="243141" y="1060823"/>
                          <a:pt x="252743" y="1051223"/>
                        </a:cubicBezTo>
                        <a:cubicBezTo>
                          <a:pt x="266016" y="1037953"/>
                          <a:pt x="280022" y="1032391"/>
                          <a:pt x="291156" y="1021259"/>
                        </a:cubicBezTo>
                        <a:cubicBezTo>
                          <a:pt x="291490" y="1020927"/>
                          <a:pt x="291763" y="1020718"/>
                          <a:pt x="292002" y="1020606"/>
                        </a:cubicBezTo>
                        <a:cubicBezTo>
                          <a:pt x="293454" y="1019793"/>
                          <a:pt x="292592" y="1022349"/>
                          <a:pt x="286153" y="1017833"/>
                        </a:cubicBezTo>
                        <a:cubicBezTo>
                          <a:pt x="290960" y="1017833"/>
                          <a:pt x="313359" y="1025697"/>
                          <a:pt x="317885" y="1021172"/>
                        </a:cubicBezTo>
                        <a:cubicBezTo>
                          <a:pt x="354431" y="984639"/>
                          <a:pt x="423872" y="953619"/>
                          <a:pt x="464863" y="912639"/>
                        </a:cubicBezTo>
                        <a:cubicBezTo>
                          <a:pt x="468881" y="908622"/>
                          <a:pt x="471231" y="907284"/>
                          <a:pt x="471544" y="899281"/>
                        </a:cubicBezTo>
                        <a:cubicBezTo>
                          <a:pt x="500081" y="867601"/>
                          <a:pt x="543848" y="922170"/>
                          <a:pt x="561733" y="904290"/>
                        </a:cubicBezTo>
                        <a:cubicBezTo>
                          <a:pt x="568992" y="897035"/>
                          <a:pt x="577639" y="892602"/>
                          <a:pt x="591797" y="892602"/>
                        </a:cubicBezTo>
                        <a:cubicBezTo>
                          <a:pt x="620374" y="892602"/>
                          <a:pt x="603381" y="927559"/>
                          <a:pt x="616849" y="941025"/>
                        </a:cubicBezTo>
                        <a:cubicBezTo>
                          <a:pt x="624846" y="949019"/>
                          <a:pt x="647934" y="927157"/>
                          <a:pt x="656934" y="922656"/>
                        </a:cubicBezTo>
                        <a:cubicBezTo>
                          <a:pt x="678850" y="911701"/>
                          <a:pt x="723239" y="926499"/>
                          <a:pt x="738774" y="910969"/>
                        </a:cubicBezTo>
                        <a:cubicBezTo>
                          <a:pt x="749451" y="900294"/>
                          <a:pt x="748981" y="860691"/>
                          <a:pt x="763826" y="845849"/>
                        </a:cubicBezTo>
                        <a:cubicBezTo>
                          <a:pt x="774113" y="835565"/>
                          <a:pt x="783182" y="824828"/>
                          <a:pt x="793889" y="814125"/>
                        </a:cubicBezTo>
                        <a:cubicBezTo>
                          <a:pt x="806964" y="801053"/>
                          <a:pt x="827264" y="809173"/>
                          <a:pt x="837314" y="789078"/>
                        </a:cubicBezTo>
                        <a:cubicBezTo>
                          <a:pt x="852498" y="758720"/>
                          <a:pt x="827616" y="726977"/>
                          <a:pt x="850676" y="703920"/>
                        </a:cubicBezTo>
                        <a:cubicBezTo>
                          <a:pt x="863678" y="690923"/>
                          <a:pt x="869714" y="666522"/>
                          <a:pt x="882408" y="653828"/>
                        </a:cubicBezTo>
                        <a:cubicBezTo>
                          <a:pt x="882887" y="653350"/>
                          <a:pt x="882042" y="645480"/>
                          <a:pt x="882408" y="645480"/>
                        </a:cubicBezTo>
                        <a:cubicBezTo>
                          <a:pt x="883669" y="645480"/>
                          <a:pt x="849608" y="646086"/>
                          <a:pt x="830633" y="627113"/>
                        </a:cubicBezTo>
                        <a:cubicBezTo>
                          <a:pt x="812377" y="608861"/>
                          <a:pt x="804150" y="590260"/>
                          <a:pt x="796475" y="560580"/>
                        </a:cubicBezTo>
                        <a:close/>
                        <a:moveTo>
                          <a:pt x="1272486" y="1043564"/>
                        </a:moveTo>
                        <a:cubicBezTo>
                          <a:pt x="1271433" y="1049893"/>
                          <a:pt x="1274595" y="1060445"/>
                          <a:pt x="1269319" y="1063610"/>
                        </a:cubicBezTo>
                        <a:cubicBezTo>
                          <a:pt x="1264042" y="1066774"/>
                          <a:pt x="1254542" y="1072051"/>
                          <a:pt x="1250322" y="1075216"/>
                        </a:cubicBezTo>
                        <a:cubicBezTo>
                          <a:pt x="1246100" y="1078383"/>
                          <a:pt x="1237657" y="1078383"/>
                          <a:pt x="1231325" y="1079437"/>
                        </a:cubicBezTo>
                        <a:cubicBezTo>
                          <a:pt x="1224992" y="1080490"/>
                          <a:pt x="1220770" y="1087878"/>
                          <a:pt x="1217604" y="1093154"/>
                        </a:cubicBezTo>
                        <a:cubicBezTo>
                          <a:pt x="1214437" y="1098429"/>
                          <a:pt x="1209160" y="1107925"/>
                          <a:pt x="1215493" y="1118477"/>
                        </a:cubicBezTo>
                        <a:cubicBezTo>
                          <a:pt x="1221826" y="1129029"/>
                          <a:pt x="1221826" y="1138525"/>
                          <a:pt x="1217604" y="1145911"/>
                        </a:cubicBezTo>
                        <a:cubicBezTo>
                          <a:pt x="1213382" y="1153296"/>
                          <a:pt x="1203882" y="1165957"/>
                          <a:pt x="1198606" y="1167013"/>
                        </a:cubicBezTo>
                        <a:cubicBezTo>
                          <a:pt x="1193329" y="1168066"/>
                          <a:pt x="1188052" y="1168066"/>
                          <a:pt x="1185941" y="1161736"/>
                        </a:cubicBezTo>
                        <a:cubicBezTo>
                          <a:pt x="1183830" y="1155406"/>
                          <a:pt x="1175387" y="1157517"/>
                          <a:pt x="1171167" y="1160684"/>
                        </a:cubicBezTo>
                        <a:cubicBezTo>
                          <a:pt x="1166944" y="1163850"/>
                          <a:pt x="1161668" y="1169125"/>
                          <a:pt x="1165888" y="1182842"/>
                        </a:cubicBezTo>
                        <a:cubicBezTo>
                          <a:pt x="1170110" y="1196559"/>
                          <a:pt x="1176443" y="1222936"/>
                          <a:pt x="1188052" y="1236655"/>
                        </a:cubicBezTo>
                        <a:cubicBezTo>
                          <a:pt x="1199661" y="1250370"/>
                          <a:pt x="1221826" y="1274638"/>
                          <a:pt x="1228157" y="1279914"/>
                        </a:cubicBezTo>
                        <a:cubicBezTo>
                          <a:pt x="1234490" y="1285189"/>
                          <a:pt x="1240823" y="1296797"/>
                          <a:pt x="1230268" y="1303127"/>
                        </a:cubicBezTo>
                        <a:cubicBezTo>
                          <a:pt x="1219713" y="1309458"/>
                          <a:pt x="1217604" y="1313679"/>
                          <a:pt x="1224992" y="1321064"/>
                        </a:cubicBezTo>
                        <a:cubicBezTo>
                          <a:pt x="1232380" y="1328450"/>
                          <a:pt x="1239767" y="1328450"/>
                          <a:pt x="1245043" y="1323175"/>
                        </a:cubicBezTo>
                        <a:cubicBezTo>
                          <a:pt x="1250322" y="1317900"/>
                          <a:pt x="1258766" y="1306293"/>
                          <a:pt x="1267208" y="1312624"/>
                        </a:cubicBezTo>
                        <a:cubicBezTo>
                          <a:pt x="1275651" y="1318954"/>
                          <a:pt x="1291483" y="1314733"/>
                          <a:pt x="1294649" y="1309458"/>
                        </a:cubicBezTo>
                        <a:cubicBezTo>
                          <a:pt x="1297816" y="1304181"/>
                          <a:pt x="1302036" y="1294685"/>
                          <a:pt x="1310480" y="1294685"/>
                        </a:cubicBezTo>
                        <a:cubicBezTo>
                          <a:pt x="1318924" y="1294685"/>
                          <a:pt x="1322090" y="1278858"/>
                          <a:pt x="1313646" y="1274638"/>
                        </a:cubicBezTo>
                        <a:cubicBezTo>
                          <a:pt x="1305202" y="1270418"/>
                          <a:pt x="1293594" y="1265143"/>
                          <a:pt x="1286205" y="1260922"/>
                        </a:cubicBezTo>
                        <a:cubicBezTo>
                          <a:pt x="1278817" y="1256701"/>
                          <a:pt x="1276706" y="1254591"/>
                          <a:pt x="1270373" y="1257755"/>
                        </a:cubicBezTo>
                        <a:cubicBezTo>
                          <a:pt x="1264042" y="1260922"/>
                          <a:pt x="1255598" y="1251426"/>
                          <a:pt x="1265097" y="1245095"/>
                        </a:cubicBezTo>
                        <a:cubicBezTo>
                          <a:pt x="1274595" y="1238764"/>
                          <a:pt x="1284094" y="1226103"/>
                          <a:pt x="1288316" y="1220828"/>
                        </a:cubicBezTo>
                        <a:cubicBezTo>
                          <a:pt x="1292538" y="1215551"/>
                          <a:pt x="1303092" y="1201834"/>
                          <a:pt x="1306258" y="1192338"/>
                        </a:cubicBezTo>
                        <a:cubicBezTo>
                          <a:pt x="1309425" y="1182842"/>
                          <a:pt x="1300982" y="1159629"/>
                          <a:pt x="1319979" y="1156463"/>
                        </a:cubicBezTo>
                        <a:cubicBezTo>
                          <a:pt x="1338978" y="1153298"/>
                          <a:pt x="1344254" y="1146967"/>
                          <a:pt x="1344254" y="1140637"/>
                        </a:cubicBezTo>
                        <a:cubicBezTo>
                          <a:pt x="1344254" y="1134306"/>
                          <a:pt x="1348476" y="1117423"/>
                          <a:pt x="1346363" y="1112147"/>
                        </a:cubicBezTo>
                        <a:cubicBezTo>
                          <a:pt x="1344254" y="1106872"/>
                          <a:pt x="1338976" y="1096320"/>
                          <a:pt x="1338976" y="1091045"/>
                        </a:cubicBezTo>
                        <a:cubicBezTo>
                          <a:pt x="1338976" y="1085770"/>
                          <a:pt x="1342143" y="1064667"/>
                          <a:pt x="1336864" y="1061501"/>
                        </a:cubicBezTo>
                        <a:cubicBezTo>
                          <a:pt x="1335301" y="1060560"/>
                          <a:pt x="1334369" y="1059529"/>
                          <a:pt x="1333913" y="1058386"/>
                        </a:cubicBezTo>
                        <a:lnTo>
                          <a:pt x="1333753" y="1058546"/>
                        </a:lnTo>
                        <a:lnTo>
                          <a:pt x="1327908" y="1065224"/>
                        </a:lnTo>
                        <a:lnTo>
                          <a:pt x="1319144" y="1056040"/>
                        </a:lnTo>
                        <a:lnTo>
                          <a:pt x="1310791" y="1048111"/>
                        </a:lnTo>
                        <a:lnTo>
                          <a:pt x="1299726" y="1043726"/>
                        </a:lnTo>
                        <a:lnTo>
                          <a:pt x="1285947" y="1042465"/>
                        </a:lnTo>
                        <a:lnTo>
                          <a:pt x="1274485" y="1044732"/>
                        </a:lnTo>
                        <a:cubicBezTo>
                          <a:pt x="1271788" y="1033969"/>
                          <a:pt x="1273033" y="1033186"/>
                          <a:pt x="1272417" y="1043583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15958" cap="flat">
                    <a:solidFill>
                      <a:srgbClr val="646464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700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xmlns="" id="{BBDB81E0-9C87-CF53-4999-A515033EF2F2}"/>
                    </a:ext>
                  </a:extLst>
                </p:cNvPr>
                <p:cNvSpPr/>
                <p:nvPr/>
              </p:nvSpPr>
              <p:spPr>
                <a:xfrm>
                  <a:off x="2580986" y="2490005"/>
                  <a:ext cx="4418004" cy="3499702"/>
                </a:xfrm>
                <a:custGeom>
                  <a:avLst/>
                  <a:gdLst>
                    <a:gd name="connsiteX0" fmla="*/ 1033590 w 4418004"/>
                    <a:gd name="connsiteY0" fmla="*/ 539806 h 3499702"/>
                    <a:gd name="connsiteX1" fmla="*/ 1034644 w 4418004"/>
                    <a:gd name="connsiteY1" fmla="*/ 556671 h 3499702"/>
                    <a:gd name="connsiteX2" fmla="*/ 1050459 w 4418004"/>
                    <a:gd name="connsiteY2" fmla="*/ 555617 h 3499702"/>
                    <a:gd name="connsiteX3" fmla="*/ 1059948 w 4418004"/>
                    <a:gd name="connsiteY3" fmla="*/ 535590 h 3499702"/>
                    <a:gd name="connsiteX4" fmla="*/ 1067328 w 4418004"/>
                    <a:gd name="connsiteY4" fmla="*/ 546130 h 3499702"/>
                    <a:gd name="connsiteX5" fmla="*/ 1067328 w 4418004"/>
                    <a:gd name="connsiteY5" fmla="*/ 553508 h 3499702"/>
                    <a:gd name="connsiteX6" fmla="*/ 1081034 w 4418004"/>
                    <a:gd name="connsiteY6" fmla="*/ 553508 h 3499702"/>
                    <a:gd name="connsiteX7" fmla="*/ 1096849 w 4418004"/>
                    <a:gd name="connsiteY7" fmla="*/ 532428 h 3499702"/>
                    <a:gd name="connsiteX8" fmla="*/ 1111609 w 4418004"/>
                    <a:gd name="connsiteY8" fmla="*/ 526652 h 3499702"/>
                    <a:gd name="connsiteX9" fmla="*/ 1156397 w 4418004"/>
                    <a:gd name="connsiteY9" fmla="*/ 527158 h 3499702"/>
                    <a:gd name="connsiteX10" fmla="*/ 1165379 w 4418004"/>
                    <a:gd name="connsiteY10" fmla="*/ 519273 h 3499702"/>
                    <a:gd name="connsiteX11" fmla="*/ 1171157 w 4418004"/>
                    <a:gd name="connsiteY11" fmla="*/ 502409 h 3499702"/>
                    <a:gd name="connsiteX12" fmla="*/ 1184357 w 4418004"/>
                    <a:gd name="connsiteY12" fmla="*/ 483436 h 3499702"/>
                    <a:gd name="connsiteX13" fmla="*/ 1174320 w 4418004"/>
                    <a:gd name="connsiteY13" fmla="*/ 462356 h 3499702"/>
                    <a:gd name="connsiteX14" fmla="*/ 1174320 w 4418004"/>
                    <a:gd name="connsiteY14" fmla="*/ 447599 h 3499702"/>
                    <a:gd name="connsiteX15" fmla="*/ 1157999 w 4418004"/>
                    <a:gd name="connsiteY15" fmla="*/ 440221 h 3499702"/>
                    <a:gd name="connsiteX16" fmla="*/ 1124261 w 4418004"/>
                    <a:gd name="connsiteY16" fmla="*/ 451815 h 3499702"/>
                    <a:gd name="connsiteX17" fmla="*/ 1113718 w 4418004"/>
                    <a:gd name="connsiteY17" fmla="*/ 463410 h 3499702"/>
                    <a:gd name="connsiteX18" fmla="*/ 1091577 w 4418004"/>
                    <a:gd name="connsiteY18" fmla="*/ 446545 h 3499702"/>
                    <a:gd name="connsiteX19" fmla="*/ 1063617 w 4418004"/>
                    <a:gd name="connsiteY19" fmla="*/ 419646 h 3499702"/>
                    <a:gd name="connsiteX20" fmla="*/ 1039916 w 4418004"/>
                    <a:gd name="connsiteY20" fmla="*/ 416484 h 3499702"/>
                    <a:gd name="connsiteX21" fmla="*/ 1026716 w 4418004"/>
                    <a:gd name="connsiteY21" fmla="*/ 399620 h 3499702"/>
                    <a:gd name="connsiteX22" fmla="*/ 1021993 w 4418004"/>
                    <a:gd name="connsiteY22" fmla="*/ 382249 h 3499702"/>
                    <a:gd name="connsiteX23" fmla="*/ 1020938 w 4418004"/>
                    <a:gd name="connsiteY23" fmla="*/ 361168 h 3499702"/>
                    <a:gd name="connsiteX24" fmla="*/ 1009847 w 4418004"/>
                    <a:gd name="connsiteY24" fmla="*/ 347466 h 3499702"/>
                    <a:gd name="connsiteX25" fmla="*/ 1005124 w 4418004"/>
                    <a:gd name="connsiteY25" fmla="*/ 330601 h 3499702"/>
                    <a:gd name="connsiteX26" fmla="*/ 990363 w 4418004"/>
                    <a:gd name="connsiteY26" fmla="*/ 320567 h 3499702"/>
                    <a:gd name="connsiteX27" fmla="*/ 977711 w 4418004"/>
                    <a:gd name="connsiteY27" fmla="*/ 317405 h 3499702"/>
                    <a:gd name="connsiteX28" fmla="*/ 988255 w 4418004"/>
                    <a:gd name="connsiteY28" fmla="*/ 302648 h 3499702"/>
                    <a:gd name="connsiteX29" fmla="*/ 988255 w 4418004"/>
                    <a:gd name="connsiteY29" fmla="*/ 278406 h 3499702"/>
                    <a:gd name="connsiteX30" fmla="*/ 1000906 w 4418004"/>
                    <a:gd name="connsiteY30" fmla="*/ 276298 h 3499702"/>
                    <a:gd name="connsiteX31" fmla="*/ 992472 w 4418004"/>
                    <a:gd name="connsiteY31" fmla="*/ 254163 h 3499702"/>
                    <a:gd name="connsiteX32" fmla="*/ 985092 w 4418004"/>
                    <a:gd name="connsiteY32" fmla="*/ 213056 h 3499702"/>
                    <a:gd name="connsiteX33" fmla="*/ 1014612 w 4418004"/>
                    <a:gd name="connsiteY33" fmla="*/ 175110 h 3499702"/>
                    <a:gd name="connsiteX34" fmla="*/ 1038862 w 4418004"/>
                    <a:gd name="connsiteY34" fmla="*/ 170894 h 3499702"/>
                    <a:gd name="connsiteX35" fmla="*/ 1055731 w 4418004"/>
                    <a:gd name="connsiteY35" fmla="*/ 158246 h 3499702"/>
                    <a:gd name="connsiteX36" fmla="*/ 1057839 w 4418004"/>
                    <a:gd name="connsiteY36" fmla="*/ 145597 h 3499702"/>
                    <a:gd name="connsiteX37" fmla="*/ 1117935 w 4418004"/>
                    <a:gd name="connsiteY37" fmla="*/ 112922 h 3499702"/>
                    <a:gd name="connsiteX38" fmla="*/ 1148510 w 4418004"/>
                    <a:gd name="connsiteY38" fmla="*/ 76031 h 3499702"/>
                    <a:gd name="connsiteX39" fmla="*/ 1166434 w 4418004"/>
                    <a:gd name="connsiteY39" fmla="*/ 82355 h 3499702"/>
                    <a:gd name="connsiteX40" fmla="*/ 1187520 w 4418004"/>
                    <a:gd name="connsiteY40" fmla="*/ 76031 h 3499702"/>
                    <a:gd name="connsiteX41" fmla="*/ 1203335 w 4418004"/>
                    <a:gd name="connsiteY41" fmla="*/ 59167 h 3499702"/>
                    <a:gd name="connsiteX42" fmla="*/ 1229692 w 4418004"/>
                    <a:gd name="connsiteY42" fmla="*/ 68653 h 3499702"/>
                    <a:gd name="connsiteX43" fmla="*/ 1269756 w 4418004"/>
                    <a:gd name="connsiteY43" fmla="*/ 53896 h 3499702"/>
                    <a:gd name="connsiteX44" fmla="*/ 1270811 w 4418004"/>
                    <a:gd name="connsiteY44" fmla="*/ 44410 h 3499702"/>
                    <a:gd name="connsiteX45" fmla="*/ 1260858 w 4418004"/>
                    <a:gd name="connsiteY45" fmla="*/ 30665 h 3499702"/>
                    <a:gd name="connsiteX46" fmla="*/ 1260984 w 4418004"/>
                    <a:gd name="connsiteY46" fmla="*/ 28642 h 3499702"/>
                    <a:gd name="connsiteX47" fmla="*/ 1264949 w 4418004"/>
                    <a:gd name="connsiteY47" fmla="*/ 14771 h 3499702"/>
                    <a:gd name="connsiteX48" fmla="*/ 1286204 w 4418004"/>
                    <a:gd name="connsiteY48" fmla="*/ 14602 h 3499702"/>
                    <a:gd name="connsiteX49" fmla="*/ 1289873 w 4418004"/>
                    <a:gd name="connsiteY49" fmla="*/ 15066 h 3499702"/>
                    <a:gd name="connsiteX50" fmla="*/ 1309483 w 4418004"/>
                    <a:gd name="connsiteY50" fmla="*/ 11524 h 3499702"/>
                    <a:gd name="connsiteX51" fmla="*/ 1325551 w 4418004"/>
                    <a:gd name="connsiteY51" fmla="*/ 23498 h 3499702"/>
                    <a:gd name="connsiteX52" fmla="*/ 1365615 w 4418004"/>
                    <a:gd name="connsiteY52" fmla="*/ 28009 h 3499702"/>
                    <a:gd name="connsiteX53" fmla="*/ 1391972 w 4418004"/>
                    <a:gd name="connsiteY53" fmla="*/ 34840 h 3499702"/>
                    <a:gd name="connsiteX54" fmla="*/ 1392900 w 4418004"/>
                    <a:gd name="connsiteY54" fmla="*/ 35219 h 3499702"/>
                    <a:gd name="connsiteX55" fmla="*/ 1424403 w 4418004"/>
                    <a:gd name="connsiteY55" fmla="*/ 41037 h 3499702"/>
                    <a:gd name="connsiteX56" fmla="*/ 1440007 w 4418004"/>
                    <a:gd name="connsiteY56" fmla="*/ 48964 h 3499702"/>
                    <a:gd name="connsiteX57" fmla="*/ 1465226 w 4418004"/>
                    <a:gd name="connsiteY57" fmla="*/ 61612 h 3499702"/>
                    <a:gd name="connsiteX58" fmla="*/ 1515791 w 4418004"/>
                    <a:gd name="connsiteY58" fmla="*/ 69159 h 3499702"/>
                    <a:gd name="connsiteX59" fmla="*/ 1524943 w 4418004"/>
                    <a:gd name="connsiteY59" fmla="*/ 73417 h 3499702"/>
                    <a:gd name="connsiteX60" fmla="*/ 1525786 w 4418004"/>
                    <a:gd name="connsiteY60" fmla="*/ 74513 h 3499702"/>
                    <a:gd name="connsiteX61" fmla="*/ 1513218 w 4418004"/>
                    <a:gd name="connsiteY61" fmla="*/ 116970 h 3499702"/>
                    <a:gd name="connsiteX62" fmla="*/ 1521105 w 4418004"/>
                    <a:gd name="connsiteY62" fmla="*/ 132823 h 3499702"/>
                    <a:gd name="connsiteX63" fmla="*/ 1572260 w 4418004"/>
                    <a:gd name="connsiteY63" fmla="*/ 165540 h 3499702"/>
                    <a:gd name="connsiteX64" fmla="*/ 1574495 w 4418004"/>
                    <a:gd name="connsiteY64" fmla="*/ 175532 h 3499702"/>
                    <a:gd name="connsiteX65" fmla="*/ 1576182 w 4418004"/>
                    <a:gd name="connsiteY65" fmla="*/ 176965 h 3499702"/>
                    <a:gd name="connsiteX66" fmla="*/ 1584363 w 4418004"/>
                    <a:gd name="connsiteY66" fmla="*/ 190584 h 3499702"/>
                    <a:gd name="connsiteX67" fmla="*/ 1602540 w 4418004"/>
                    <a:gd name="connsiteY67" fmla="*/ 166467 h 3499702"/>
                    <a:gd name="connsiteX68" fmla="*/ 1635561 w 4418004"/>
                    <a:gd name="connsiteY68" fmla="*/ 172876 h 3499702"/>
                    <a:gd name="connsiteX69" fmla="*/ 1646062 w 4418004"/>
                    <a:gd name="connsiteY69" fmla="*/ 181603 h 3499702"/>
                    <a:gd name="connsiteX70" fmla="*/ 1675077 w 4418004"/>
                    <a:gd name="connsiteY70" fmla="*/ 190710 h 3499702"/>
                    <a:gd name="connsiteX71" fmla="*/ 1706959 w 4418004"/>
                    <a:gd name="connsiteY71" fmla="*/ 216892 h 3499702"/>
                    <a:gd name="connsiteX72" fmla="*/ 1722774 w 4418004"/>
                    <a:gd name="connsiteY72" fmla="*/ 235401 h 3499702"/>
                    <a:gd name="connsiteX73" fmla="*/ 1728425 w 4418004"/>
                    <a:gd name="connsiteY73" fmla="*/ 241683 h 3499702"/>
                    <a:gd name="connsiteX74" fmla="*/ 1731419 w 4418004"/>
                    <a:gd name="connsiteY74" fmla="*/ 243159 h 3499702"/>
                    <a:gd name="connsiteX75" fmla="*/ 1744704 w 4418004"/>
                    <a:gd name="connsiteY75" fmla="*/ 255639 h 3499702"/>
                    <a:gd name="connsiteX76" fmla="*/ 1753939 w 4418004"/>
                    <a:gd name="connsiteY76" fmla="*/ 262216 h 3499702"/>
                    <a:gd name="connsiteX77" fmla="*/ 1755584 w 4418004"/>
                    <a:gd name="connsiteY77" fmla="*/ 264113 h 3499702"/>
                    <a:gd name="connsiteX78" fmla="*/ 1756512 w 4418004"/>
                    <a:gd name="connsiteY78" fmla="*/ 265083 h 3499702"/>
                    <a:gd name="connsiteX79" fmla="*/ 1775447 w 4418004"/>
                    <a:gd name="connsiteY79" fmla="*/ 273599 h 3499702"/>
                    <a:gd name="connsiteX80" fmla="*/ 1790418 w 4418004"/>
                    <a:gd name="connsiteY80" fmla="*/ 269172 h 3499702"/>
                    <a:gd name="connsiteX81" fmla="*/ 1805769 w 4418004"/>
                    <a:gd name="connsiteY81" fmla="*/ 261668 h 3499702"/>
                    <a:gd name="connsiteX82" fmla="*/ 1826898 w 4418004"/>
                    <a:gd name="connsiteY82" fmla="*/ 257409 h 3499702"/>
                    <a:gd name="connsiteX83" fmla="*/ 1838495 w 4418004"/>
                    <a:gd name="connsiteY83" fmla="*/ 248893 h 3499702"/>
                    <a:gd name="connsiteX84" fmla="*/ 1855238 w 4418004"/>
                    <a:gd name="connsiteY84" fmla="*/ 239744 h 3499702"/>
                    <a:gd name="connsiteX85" fmla="*/ 1856208 w 4418004"/>
                    <a:gd name="connsiteY85" fmla="*/ 240376 h 3499702"/>
                    <a:gd name="connsiteX86" fmla="*/ 1876029 w 4418004"/>
                    <a:gd name="connsiteY86" fmla="*/ 230300 h 3499702"/>
                    <a:gd name="connsiteX87" fmla="*/ 1879023 w 4418004"/>
                    <a:gd name="connsiteY87" fmla="*/ 231944 h 3499702"/>
                    <a:gd name="connsiteX88" fmla="*/ 1880035 w 4418004"/>
                    <a:gd name="connsiteY88" fmla="*/ 232998 h 3499702"/>
                    <a:gd name="connsiteX89" fmla="*/ 1879951 w 4418004"/>
                    <a:gd name="connsiteY89" fmla="*/ 232155 h 3499702"/>
                    <a:gd name="connsiteX90" fmla="*/ 1881174 w 4418004"/>
                    <a:gd name="connsiteY90" fmla="*/ 225493 h 3499702"/>
                    <a:gd name="connsiteX91" fmla="*/ 1881595 w 4418004"/>
                    <a:gd name="connsiteY91" fmla="*/ 224777 h 3499702"/>
                    <a:gd name="connsiteX92" fmla="*/ 1901501 w 4418004"/>
                    <a:gd name="connsiteY92" fmla="*/ 223554 h 3499702"/>
                    <a:gd name="connsiteX93" fmla="*/ 1906351 w 4418004"/>
                    <a:gd name="connsiteY93" fmla="*/ 217820 h 3499702"/>
                    <a:gd name="connsiteX94" fmla="*/ 1907363 w 4418004"/>
                    <a:gd name="connsiteY94" fmla="*/ 217314 h 3499702"/>
                    <a:gd name="connsiteX95" fmla="*/ 1914912 w 4418004"/>
                    <a:gd name="connsiteY95" fmla="*/ 216513 h 3499702"/>
                    <a:gd name="connsiteX96" fmla="*/ 1918412 w 4418004"/>
                    <a:gd name="connsiteY96" fmla="*/ 213393 h 3499702"/>
                    <a:gd name="connsiteX97" fmla="*/ 1919930 w 4418004"/>
                    <a:gd name="connsiteY97" fmla="*/ 211706 h 3499702"/>
                    <a:gd name="connsiteX98" fmla="*/ 1932161 w 4418004"/>
                    <a:gd name="connsiteY98" fmla="*/ 205171 h 3499702"/>
                    <a:gd name="connsiteX99" fmla="*/ 1936842 w 4418004"/>
                    <a:gd name="connsiteY99" fmla="*/ 204370 h 3499702"/>
                    <a:gd name="connsiteX100" fmla="*/ 1941312 w 4418004"/>
                    <a:gd name="connsiteY100" fmla="*/ 203274 h 3499702"/>
                    <a:gd name="connsiteX101" fmla="*/ 1950042 w 4418004"/>
                    <a:gd name="connsiteY101" fmla="*/ 190457 h 3499702"/>
                    <a:gd name="connsiteX102" fmla="*/ 1951897 w 4418004"/>
                    <a:gd name="connsiteY102" fmla="*/ 189572 h 3499702"/>
                    <a:gd name="connsiteX103" fmla="*/ 1959024 w 4418004"/>
                    <a:gd name="connsiteY103" fmla="*/ 188433 h 3499702"/>
                    <a:gd name="connsiteX104" fmla="*/ 1967122 w 4418004"/>
                    <a:gd name="connsiteY104" fmla="*/ 180718 h 3499702"/>
                    <a:gd name="connsiteX105" fmla="*/ 1975345 w 4418004"/>
                    <a:gd name="connsiteY105" fmla="*/ 182531 h 3499702"/>
                    <a:gd name="connsiteX106" fmla="*/ 1998413 w 4418004"/>
                    <a:gd name="connsiteY106" fmla="*/ 169587 h 3499702"/>
                    <a:gd name="connsiteX107" fmla="*/ 2021608 w 4418004"/>
                    <a:gd name="connsiteY107" fmla="*/ 147537 h 3499702"/>
                    <a:gd name="connsiteX108" fmla="*/ 2066100 w 4418004"/>
                    <a:gd name="connsiteY108" fmla="*/ 140622 h 3499702"/>
                    <a:gd name="connsiteX109" fmla="*/ 2067492 w 4418004"/>
                    <a:gd name="connsiteY109" fmla="*/ 139020 h 3499702"/>
                    <a:gd name="connsiteX110" fmla="*/ 2080271 w 4418004"/>
                    <a:gd name="connsiteY110" fmla="*/ 123673 h 3499702"/>
                    <a:gd name="connsiteX111" fmla="*/ 2102074 w 4418004"/>
                    <a:gd name="connsiteY111" fmla="*/ 119120 h 3499702"/>
                    <a:gd name="connsiteX112" fmla="*/ 2114219 w 4418004"/>
                    <a:gd name="connsiteY112" fmla="*/ 111362 h 3499702"/>
                    <a:gd name="connsiteX113" fmla="*/ 2124257 w 4418004"/>
                    <a:gd name="connsiteY113" fmla="*/ 90914 h 3499702"/>
                    <a:gd name="connsiteX114" fmla="*/ 2123793 w 4418004"/>
                    <a:gd name="connsiteY114" fmla="*/ 87794 h 3499702"/>
                    <a:gd name="connsiteX115" fmla="*/ 2141336 w 4418004"/>
                    <a:gd name="connsiteY115" fmla="*/ 61148 h 3499702"/>
                    <a:gd name="connsiteX116" fmla="*/ 2143318 w 4418004"/>
                    <a:gd name="connsiteY116" fmla="*/ 46518 h 3499702"/>
                    <a:gd name="connsiteX117" fmla="*/ 2145216 w 4418004"/>
                    <a:gd name="connsiteY117" fmla="*/ 44537 h 3499702"/>
                    <a:gd name="connsiteX118" fmla="*/ 2152849 w 4418004"/>
                    <a:gd name="connsiteY118" fmla="*/ 20463 h 3499702"/>
                    <a:gd name="connsiteX119" fmla="*/ 2152892 w 4418004"/>
                    <a:gd name="connsiteY119" fmla="*/ 11271 h 3499702"/>
                    <a:gd name="connsiteX120" fmla="*/ 2164869 w 4418004"/>
                    <a:gd name="connsiteY120" fmla="*/ 12494 h 3499702"/>
                    <a:gd name="connsiteX121" fmla="*/ 2198607 w 4418004"/>
                    <a:gd name="connsiteY121" fmla="*/ 6465 h 3499702"/>
                    <a:gd name="connsiteX122" fmla="*/ 2227073 w 4418004"/>
                    <a:gd name="connsiteY122" fmla="*/ 8573 h 3499702"/>
                    <a:gd name="connsiteX123" fmla="*/ 2272409 w 4418004"/>
                    <a:gd name="connsiteY123" fmla="*/ 4357 h 3499702"/>
                    <a:gd name="connsiteX124" fmla="*/ 2296658 w 4418004"/>
                    <a:gd name="connsiteY124" fmla="*/ 4357 h 3499702"/>
                    <a:gd name="connsiteX125" fmla="*/ 2330396 w 4418004"/>
                    <a:gd name="connsiteY125" fmla="*/ 13843 h 3499702"/>
                    <a:gd name="connsiteX126" fmla="*/ 2349374 w 4418004"/>
                    <a:gd name="connsiteY126" fmla="*/ 22275 h 3499702"/>
                    <a:gd name="connsiteX127" fmla="*/ 2350428 w 4418004"/>
                    <a:gd name="connsiteY127" fmla="*/ 50734 h 3499702"/>
                    <a:gd name="connsiteX128" fmla="*/ 2347265 w 4418004"/>
                    <a:gd name="connsiteY128" fmla="*/ 67599 h 3499702"/>
                    <a:gd name="connsiteX129" fmla="*/ 2339885 w 4418004"/>
                    <a:gd name="connsiteY129" fmla="*/ 103436 h 3499702"/>
                    <a:gd name="connsiteX130" fmla="*/ 2345156 w 4418004"/>
                    <a:gd name="connsiteY130" fmla="*/ 132949 h 3499702"/>
                    <a:gd name="connsiteX131" fmla="*/ 2337776 w 4418004"/>
                    <a:gd name="connsiteY131" fmla="*/ 143489 h 3499702"/>
                    <a:gd name="connsiteX132" fmla="*/ 2308255 w 4418004"/>
                    <a:gd name="connsiteY132" fmla="*/ 160354 h 3499702"/>
                    <a:gd name="connsiteX133" fmla="*/ 2280843 w 4418004"/>
                    <a:gd name="connsiteY133" fmla="*/ 171948 h 3499702"/>
                    <a:gd name="connsiteX134" fmla="*/ 2254021 w 4418004"/>
                    <a:gd name="connsiteY134" fmla="*/ 174183 h 3499702"/>
                    <a:gd name="connsiteX135" fmla="*/ 2272282 w 4418004"/>
                    <a:gd name="connsiteY135" fmla="*/ 187464 h 3499702"/>
                    <a:gd name="connsiteX136" fmla="*/ 2278060 w 4418004"/>
                    <a:gd name="connsiteY136" fmla="*/ 192607 h 3499702"/>
                    <a:gd name="connsiteX137" fmla="*/ 2289699 w 4418004"/>
                    <a:gd name="connsiteY137" fmla="*/ 199311 h 3499702"/>
                    <a:gd name="connsiteX138" fmla="*/ 2324365 w 4418004"/>
                    <a:gd name="connsiteY138" fmla="*/ 255976 h 3499702"/>
                    <a:gd name="connsiteX139" fmla="*/ 2332589 w 4418004"/>
                    <a:gd name="connsiteY139" fmla="*/ 283423 h 3499702"/>
                    <a:gd name="connsiteX140" fmla="*/ 2342036 w 4418004"/>
                    <a:gd name="connsiteY140" fmla="*/ 312051 h 3499702"/>
                    <a:gd name="connsiteX141" fmla="*/ 2372611 w 4418004"/>
                    <a:gd name="connsiteY141" fmla="*/ 333047 h 3499702"/>
                    <a:gd name="connsiteX142" fmla="*/ 2392094 w 4418004"/>
                    <a:gd name="connsiteY142" fmla="*/ 335281 h 3499702"/>
                    <a:gd name="connsiteX143" fmla="*/ 2396818 w 4418004"/>
                    <a:gd name="connsiteY143" fmla="*/ 320567 h 3499702"/>
                    <a:gd name="connsiteX144" fmla="*/ 2407361 w 4418004"/>
                    <a:gd name="connsiteY144" fmla="*/ 313189 h 3499702"/>
                    <a:gd name="connsiteX145" fmla="*/ 2438990 w 4418004"/>
                    <a:gd name="connsiteY145" fmla="*/ 319513 h 3499702"/>
                    <a:gd name="connsiteX146" fmla="*/ 2466402 w 4418004"/>
                    <a:gd name="connsiteY146" fmla="*/ 316351 h 3499702"/>
                    <a:gd name="connsiteX147" fmla="*/ 2475891 w 4418004"/>
                    <a:gd name="connsiteY147" fmla="*/ 326891 h 3499702"/>
                    <a:gd name="connsiteX148" fmla="*/ 2490652 w 4418004"/>
                    <a:gd name="connsiteY148" fmla="*/ 331107 h 3499702"/>
                    <a:gd name="connsiteX149" fmla="*/ 2492760 w 4418004"/>
                    <a:gd name="connsiteY149" fmla="*/ 347972 h 3499702"/>
                    <a:gd name="connsiteX150" fmla="*/ 2511738 w 4418004"/>
                    <a:gd name="connsiteY150" fmla="*/ 350080 h 3499702"/>
                    <a:gd name="connsiteX151" fmla="*/ 2514901 w 4418004"/>
                    <a:gd name="connsiteY151" fmla="*/ 337432 h 3499702"/>
                    <a:gd name="connsiteX152" fmla="*/ 2533878 w 4418004"/>
                    <a:gd name="connsiteY152" fmla="*/ 340594 h 3499702"/>
                    <a:gd name="connsiteX153" fmla="*/ 2550748 w 4418004"/>
                    <a:gd name="connsiteY153" fmla="*/ 325837 h 3499702"/>
                    <a:gd name="connsiteX154" fmla="*/ 2565508 w 4418004"/>
                    <a:gd name="connsiteY154" fmla="*/ 320567 h 3499702"/>
                    <a:gd name="connsiteX155" fmla="*/ 2578160 w 4418004"/>
                    <a:gd name="connsiteY155" fmla="*/ 325837 h 3499702"/>
                    <a:gd name="connsiteX156" fmla="*/ 2588703 w 4418004"/>
                    <a:gd name="connsiteY156" fmla="*/ 331107 h 3499702"/>
                    <a:gd name="connsiteX157" fmla="*/ 2593974 w 4418004"/>
                    <a:gd name="connsiteY157" fmla="*/ 342702 h 3499702"/>
                    <a:gd name="connsiteX158" fmla="*/ 2601355 w 4418004"/>
                    <a:gd name="connsiteY158" fmla="*/ 353242 h 3499702"/>
                    <a:gd name="connsiteX159" fmla="*/ 2597137 w 4418004"/>
                    <a:gd name="connsiteY159" fmla="*/ 367999 h 3499702"/>
                    <a:gd name="connsiteX160" fmla="*/ 2599246 w 4418004"/>
                    <a:gd name="connsiteY160" fmla="*/ 378539 h 3499702"/>
                    <a:gd name="connsiteX161" fmla="*/ 2615061 w 4418004"/>
                    <a:gd name="connsiteY161" fmla="*/ 394434 h 3499702"/>
                    <a:gd name="connsiteX162" fmla="*/ 2614006 w 4418004"/>
                    <a:gd name="connsiteY162" fmla="*/ 400674 h 3499702"/>
                    <a:gd name="connsiteX163" fmla="*/ 2601355 w 4418004"/>
                    <a:gd name="connsiteY163" fmla="*/ 420700 h 3499702"/>
                    <a:gd name="connsiteX164" fmla="*/ 2576051 w 4418004"/>
                    <a:gd name="connsiteY164" fmla="*/ 435457 h 3499702"/>
                    <a:gd name="connsiteX165" fmla="*/ 2571834 w 4418004"/>
                    <a:gd name="connsiteY165" fmla="*/ 445997 h 3499702"/>
                    <a:gd name="connsiteX166" fmla="*/ 2582377 w 4418004"/>
                    <a:gd name="connsiteY166" fmla="*/ 458645 h 3499702"/>
                    <a:gd name="connsiteX167" fmla="*/ 2607680 w 4418004"/>
                    <a:gd name="connsiteY167" fmla="*/ 464970 h 3499702"/>
                    <a:gd name="connsiteX168" fmla="*/ 2632984 w 4418004"/>
                    <a:gd name="connsiteY168" fmla="*/ 476564 h 3499702"/>
                    <a:gd name="connsiteX169" fmla="*/ 2639268 w 4418004"/>
                    <a:gd name="connsiteY169" fmla="*/ 479473 h 3499702"/>
                    <a:gd name="connsiteX170" fmla="*/ 2648799 w 4418004"/>
                    <a:gd name="connsiteY170" fmla="*/ 497645 h 3499702"/>
                    <a:gd name="connsiteX171" fmla="*/ 2636147 w 4418004"/>
                    <a:gd name="connsiteY171" fmla="*/ 503969 h 3499702"/>
                    <a:gd name="connsiteX172" fmla="*/ 2624549 w 4418004"/>
                    <a:gd name="connsiteY172" fmla="*/ 502915 h 3499702"/>
                    <a:gd name="connsiteX173" fmla="*/ 2608735 w 4418004"/>
                    <a:gd name="connsiteY173" fmla="*/ 499753 h 3499702"/>
                    <a:gd name="connsiteX174" fmla="*/ 2595029 w 4418004"/>
                    <a:gd name="connsiteY174" fmla="*/ 505023 h 3499702"/>
                    <a:gd name="connsiteX175" fmla="*/ 2578160 w 4418004"/>
                    <a:gd name="connsiteY175" fmla="*/ 505023 h 3499702"/>
                    <a:gd name="connsiteX176" fmla="*/ 2569725 w 4418004"/>
                    <a:gd name="connsiteY176" fmla="*/ 530320 h 3499702"/>
                    <a:gd name="connsiteX177" fmla="*/ 2552856 w 4418004"/>
                    <a:gd name="connsiteY177" fmla="*/ 534536 h 3499702"/>
                    <a:gd name="connsiteX178" fmla="*/ 2553910 w 4418004"/>
                    <a:gd name="connsiteY178" fmla="*/ 550346 h 3499702"/>
                    <a:gd name="connsiteX179" fmla="*/ 2557073 w 4418004"/>
                    <a:gd name="connsiteY179" fmla="*/ 564049 h 3499702"/>
                    <a:gd name="connsiteX180" fmla="*/ 2545476 w 4418004"/>
                    <a:gd name="connsiteY180" fmla="*/ 567211 h 3499702"/>
                    <a:gd name="connsiteX181" fmla="*/ 2541259 w 4418004"/>
                    <a:gd name="connsiteY181" fmla="*/ 553508 h 3499702"/>
                    <a:gd name="connsiteX182" fmla="*/ 2525444 w 4418004"/>
                    <a:gd name="connsiteY182" fmla="*/ 546130 h 3499702"/>
                    <a:gd name="connsiteX183" fmla="*/ 2511738 w 4418004"/>
                    <a:gd name="connsiteY183" fmla="*/ 558779 h 3499702"/>
                    <a:gd name="connsiteX184" fmla="*/ 2523335 w 4418004"/>
                    <a:gd name="connsiteY184" fmla="*/ 577751 h 3499702"/>
                    <a:gd name="connsiteX185" fmla="*/ 2517009 w 4418004"/>
                    <a:gd name="connsiteY185" fmla="*/ 596724 h 3499702"/>
                    <a:gd name="connsiteX186" fmla="*/ 2538096 w 4418004"/>
                    <a:gd name="connsiteY186" fmla="*/ 623075 h 3499702"/>
                    <a:gd name="connsiteX187" fmla="*/ 2552856 w 4418004"/>
                    <a:gd name="connsiteY187" fmla="*/ 624129 h 3499702"/>
                    <a:gd name="connsiteX188" fmla="*/ 2581323 w 4418004"/>
                    <a:gd name="connsiteY188" fmla="*/ 625183 h 3499702"/>
                    <a:gd name="connsiteX189" fmla="*/ 2593974 w 4418004"/>
                    <a:gd name="connsiteY189" fmla="*/ 659966 h 3499702"/>
                    <a:gd name="connsiteX190" fmla="*/ 2566562 w 4418004"/>
                    <a:gd name="connsiteY190" fmla="*/ 671560 h 3499702"/>
                    <a:gd name="connsiteX191" fmla="*/ 2559182 w 4418004"/>
                    <a:gd name="connsiteY191" fmla="*/ 698965 h 3499702"/>
                    <a:gd name="connsiteX192" fmla="*/ 2548639 w 4418004"/>
                    <a:gd name="connsiteY192" fmla="*/ 712668 h 3499702"/>
                    <a:gd name="connsiteX193" fmla="*/ 2544422 w 4418004"/>
                    <a:gd name="connsiteY193" fmla="*/ 745343 h 3499702"/>
                    <a:gd name="connsiteX194" fmla="*/ 2547585 w 4418004"/>
                    <a:gd name="connsiteY194" fmla="*/ 769585 h 3499702"/>
                    <a:gd name="connsiteX195" fmla="*/ 2546530 w 4418004"/>
                    <a:gd name="connsiteY195" fmla="*/ 784342 h 3499702"/>
                    <a:gd name="connsiteX196" fmla="*/ 2551802 w 4418004"/>
                    <a:gd name="connsiteY196" fmla="*/ 811747 h 3499702"/>
                    <a:gd name="connsiteX197" fmla="*/ 2556019 w 4418004"/>
                    <a:gd name="connsiteY197" fmla="*/ 835990 h 3499702"/>
                    <a:gd name="connsiteX198" fmla="*/ 2573942 w 4418004"/>
                    <a:gd name="connsiteY198" fmla="*/ 830719 h 3499702"/>
                    <a:gd name="connsiteX199" fmla="*/ 2587648 w 4418004"/>
                    <a:gd name="connsiteY199" fmla="*/ 826503 h 3499702"/>
                    <a:gd name="connsiteX200" fmla="*/ 2605572 w 4418004"/>
                    <a:gd name="connsiteY200" fmla="*/ 824395 h 3499702"/>
                    <a:gd name="connsiteX201" fmla="*/ 2607680 w 4418004"/>
                    <a:gd name="connsiteY201" fmla="*/ 800152 h 3499702"/>
                    <a:gd name="connsiteX202" fmla="*/ 2626658 w 4418004"/>
                    <a:gd name="connsiteY202" fmla="*/ 786450 h 3499702"/>
                    <a:gd name="connsiteX203" fmla="*/ 2632984 w 4418004"/>
                    <a:gd name="connsiteY203" fmla="*/ 803314 h 3499702"/>
                    <a:gd name="connsiteX204" fmla="*/ 2645636 w 4418004"/>
                    <a:gd name="connsiteY204" fmla="*/ 820179 h 3499702"/>
                    <a:gd name="connsiteX205" fmla="*/ 2660396 w 4418004"/>
                    <a:gd name="connsiteY205" fmla="*/ 829665 h 3499702"/>
                    <a:gd name="connsiteX206" fmla="*/ 2677265 w 4418004"/>
                    <a:gd name="connsiteY206" fmla="*/ 830719 h 3499702"/>
                    <a:gd name="connsiteX207" fmla="*/ 2693080 w 4418004"/>
                    <a:gd name="connsiteY207" fmla="*/ 813855 h 3499702"/>
                    <a:gd name="connsiteX208" fmla="*/ 2698351 w 4418004"/>
                    <a:gd name="connsiteY208" fmla="*/ 799098 h 3499702"/>
                    <a:gd name="connsiteX209" fmla="*/ 2707840 w 4418004"/>
                    <a:gd name="connsiteY209" fmla="*/ 792774 h 3499702"/>
                    <a:gd name="connsiteX210" fmla="*/ 2728927 w 4418004"/>
                    <a:gd name="connsiteY210" fmla="*/ 799098 h 3499702"/>
                    <a:gd name="connsiteX211" fmla="*/ 2767936 w 4418004"/>
                    <a:gd name="connsiteY211" fmla="*/ 786450 h 3499702"/>
                    <a:gd name="connsiteX212" fmla="*/ 2785859 w 4418004"/>
                    <a:gd name="connsiteY212" fmla="*/ 778018 h 3499702"/>
                    <a:gd name="connsiteX213" fmla="*/ 2792185 w 4418004"/>
                    <a:gd name="connsiteY213" fmla="*/ 751667 h 3499702"/>
                    <a:gd name="connsiteX214" fmla="*/ 2794294 w 4418004"/>
                    <a:gd name="connsiteY214" fmla="*/ 685263 h 3499702"/>
                    <a:gd name="connsiteX215" fmla="*/ 2797457 w 4418004"/>
                    <a:gd name="connsiteY215" fmla="*/ 657858 h 3499702"/>
                    <a:gd name="connsiteX216" fmla="*/ 2803783 w 4418004"/>
                    <a:gd name="connsiteY216" fmla="*/ 644155 h 3499702"/>
                    <a:gd name="connsiteX217" fmla="*/ 2819597 w 4418004"/>
                    <a:gd name="connsiteY217" fmla="*/ 634669 h 3499702"/>
                    <a:gd name="connsiteX218" fmla="*/ 2825839 w 4418004"/>
                    <a:gd name="connsiteY218" fmla="*/ 635091 h 3499702"/>
                    <a:gd name="connsiteX219" fmla="*/ 2829213 w 4418004"/>
                    <a:gd name="connsiteY219" fmla="*/ 635302 h 3499702"/>
                    <a:gd name="connsiteX220" fmla="*/ 2859661 w 4418004"/>
                    <a:gd name="connsiteY220" fmla="*/ 634669 h 3499702"/>
                    <a:gd name="connsiteX221" fmla="*/ 2880748 w 4418004"/>
                    <a:gd name="connsiteY221" fmla="*/ 645209 h 3499702"/>
                    <a:gd name="connsiteX222" fmla="*/ 2887074 w 4418004"/>
                    <a:gd name="connsiteY222" fmla="*/ 672614 h 3499702"/>
                    <a:gd name="connsiteX223" fmla="*/ 2899725 w 4418004"/>
                    <a:gd name="connsiteY223" fmla="*/ 696857 h 3499702"/>
                    <a:gd name="connsiteX224" fmla="*/ 2915540 w 4418004"/>
                    <a:gd name="connsiteY224" fmla="*/ 705289 h 3499702"/>
                    <a:gd name="connsiteX225" fmla="*/ 2941898 w 4418004"/>
                    <a:gd name="connsiteY225" fmla="*/ 706343 h 3499702"/>
                    <a:gd name="connsiteX226" fmla="*/ 2946115 w 4418004"/>
                    <a:gd name="connsiteY226" fmla="*/ 733748 h 3499702"/>
                    <a:gd name="connsiteX227" fmla="*/ 2934518 w 4418004"/>
                    <a:gd name="connsiteY227" fmla="*/ 759045 h 3499702"/>
                    <a:gd name="connsiteX228" fmla="*/ 2929246 w 4418004"/>
                    <a:gd name="connsiteY228" fmla="*/ 773802 h 3499702"/>
                    <a:gd name="connsiteX229" fmla="*/ 2935572 w 4418004"/>
                    <a:gd name="connsiteY229" fmla="*/ 778018 h 3499702"/>
                    <a:gd name="connsiteX230" fmla="*/ 2948013 w 4418004"/>
                    <a:gd name="connsiteY230" fmla="*/ 786492 h 3499702"/>
                    <a:gd name="connsiteX231" fmla="*/ 2963448 w 4418004"/>
                    <a:gd name="connsiteY231" fmla="*/ 781264 h 3499702"/>
                    <a:gd name="connsiteX232" fmla="*/ 2982805 w 4418004"/>
                    <a:gd name="connsiteY232" fmla="*/ 765837 h 3499702"/>
                    <a:gd name="connsiteX233" fmla="*/ 2990649 w 4418004"/>
                    <a:gd name="connsiteY233" fmla="*/ 754243 h 3499702"/>
                    <a:gd name="connsiteX234" fmla="*/ 2992294 w 4418004"/>
                    <a:gd name="connsiteY234" fmla="*/ 752725 h 3499702"/>
                    <a:gd name="connsiteX235" fmla="*/ 2996385 w 4418004"/>
                    <a:gd name="connsiteY235" fmla="*/ 746823 h 3499702"/>
                    <a:gd name="connsiteX236" fmla="*/ 3008741 w 4418004"/>
                    <a:gd name="connsiteY236" fmla="*/ 721484 h 3499702"/>
                    <a:gd name="connsiteX237" fmla="*/ 3014730 w 4418004"/>
                    <a:gd name="connsiteY237" fmla="*/ 714822 h 3499702"/>
                    <a:gd name="connsiteX238" fmla="*/ 3034677 w 4418004"/>
                    <a:gd name="connsiteY238" fmla="*/ 709510 h 3499702"/>
                    <a:gd name="connsiteX239" fmla="*/ 3048384 w 4418004"/>
                    <a:gd name="connsiteY239" fmla="*/ 688429 h 3499702"/>
                    <a:gd name="connsiteX240" fmla="*/ 3050492 w 4418004"/>
                    <a:gd name="connsiteY240" fmla="*/ 665240 h 3499702"/>
                    <a:gd name="connsiteX241" fmla="*/ 3085285 w 4418004"/>
                    <a:gd name="connsiteY241" fmla="*/ 629403 h 3499702"/>
                    <a:gd name="connsiteX242" fmla="*/ 3115860 w 4418004"/>
                    <a:gd name="connsiteY242" fmla="*/ 584080 h 3499702"/>
                    <a:gd name="connsiteX243" fmla="*/ 3146435 w 4418004"/>
                    <a:gd name="connsiteY243" fmla="*/ 537702 h 3499702"/>
                    <a:gd name="connsiteX244" fmla="*/ 3172793 w 4418004"/>
                    <a:gd name="connsiteY244" fmla="*/ 513460 h 3499702"/>
                    <a:gd name="connsiteX245" fmla="*/ 3206531 w 4418004"/>
                    <a:gd name="connsiteY245" fmla="*/ 505027 h 3499702"/>
                    <a:gd name="connsiteX246" fmla="*/ 3246595 w 4418004"/>
                    <a:gd name="connsiteY246" fmla="*/ 501865 h 3499702"/>
                    <a:gd name="connsiteX247" fmla="*/ 3270844 w 4418004"/>
                    <a:gd name="connsiteY247" fmla="*/ 482893 h 3499702"/>
                    <a:gd name="connsiteX248" fmla="*/ 3271265 w 4418004"/>
                    <a:gd name="connsiteY248" fmla="*/ 481796 h 3499702"/>
                    <a:gd name="connsiteX249" fmla="*/ 3310908 w 4418004"/>
                    <a:gd name="connsiteY249" fmla="*/ 476568 h 3499702"/>
                    <a:gd name="connsiteX250" fmla="*/ 3356243 w 4418004"/>
                    <a:gd name="connsiteY250" fmla="*/ 472352 h 3499702"/>
                    <a:gd name="connsiteX251" fmla="*/ 3380492 w 4418004"/>
                    <a:gd name="connsiteY251" fmla="*/ 491325 h 3499702"/>
                    <a:gd name="connsiteX252" fmla="*/ 3376275 w 4418004"/>
                    <a:gd name="connsiteY252" fmla="*/ 506081 h 3499702"/>
                    <a:gd name="connsiteX253" fmla="*/ 3331994 w 4418004"/>
                    <a:gd name="connsiteY253" fmla="*/ 502919 h 3499702"/>
                    <a:gd name="connsiteX254" fmla="*/ 3319342 w 4418004"/>
                    <a:gd name="connsiteY254" fmla="*/ 524000 h 3499702"/>
                    <a:gd name="connsiteX255" fmla="*/ 3335157 w 4418004"/>
                    <a:gd name="connsiteY255" fmla="*/ 549297 h 3499702"/>
                    <a:gd name="connsiteX256" fmla="*/ 3374166 w 4418004"/>
                    <a:gd name="connsiteY256" fmla="*/ 545081 h 3499702"/>
                    <a:gd name="connsiteX257" fmla="*/ 3404742 w 4418004"/>
                    <a:gd name="connsiteY257" fmla="*/ 532432 h 3499702"/>
                    <a:gd name="connsiteX258" fmla="*/ 3486978 w 4418004"/>
                    <a:gd name="connsiteY258" fmla="*/ 490271 h 3499702"/>
                    <a:gd name="connsiteX259" fmla="*/ 3528096 w 4418004"/>
                    <a:gd name="connsiteY259" fmla="*/ 470244 h 3499702"/>
                    <a:gd name="connsiteX260" fmla="*/ 3548128 w 4418004"/>
                    <a:gd name="connsiteY260" fmla="*/ 450218 h 3499702"/>
                    <a:gd name="connsiteX261" fmla="*/ 3588192 w 4418004"/>
                    <a:gd name="connsiteY261" fmla="*/ 452326 h 3499702"/>
                    <a:gd name="connsiteX262" fmla="*/ 3636691 w 4418004"/>
                    <a:gd name="connsiteY262" fmla="*/ 462866 h 3499702"/>
                    <a:gd name="connsiteX263" fmla="*/ 3670429 w 4418004"/>
                    <a:gd name="connsiteY263" fmla="*/ 471298 h 3499702"/>
                    <a:gd name="connsiteX264" fmla="*/ 3698895 w 4418004"/>
                    <a:gd name="connsiteY264" fmla="*/ 448109 h 3499702"/>
                    <a:gd name="connsiteX265" fmla="*/ 3728416 w 4418004"/>
                    <a:gd name="connsiteY265" fmla="*/ 446001 h 3499702"/>
                    <a:gd name="connsiteX266" fmla="*/ 3747393 w 4418004"/>
                    <a:gd name="connsiteY266" fmla="*/ 449163 h 3499702"/>
                    <a:gd name="connsiteX267" fmla="*/ 3756882 w 4418004"/>
                    <a:gd name="connsiteY267" fmla="*/ 466028 h 3499702"/>
                    <a:gd name="connsiteX268" fmla="*/ 3781132 w 4418004"/>
                    <a:gd name="connsiteY268" fmla="*/ 469190 h 3499702"/>
                    <a:gd name="connsiteX269" fmla="*/ 3789140 w 4418004"/>
                    <a:gd name="connsiteY269" fmla="*/ 460210 h 3499702"/>
                    <a:gd name="connsiteX270" fmla="*/ 3804326 w 4418004"/>
                    <a:gd name="connsiteY270" fmla="*/ 457596 h 3499702"/>
                    <a:gd name="connsiteX271" fmla="*/ 3828576 w 4418004"/>
                    <a:gd name="connsiteY271" fmla="*/ 458650 h 3499702"/>
                    <a:gd name="connsiteX272" fmla="*/ 3853879 w 4418004"/>
                    <a:gd name="connsiteY272" fmla="*/ 461812 h 3499702"/>
                    <a:gd name="connsiteX273" fmla="*/ 3876020 w 4418004"/>
                    <a:gd name="connsiteY273" fmla="*/ 461812 h 3499702"/>
                    <a:gd name="connsiteX274" fmla="*/ 3907649 w 4418004"/>
                    <a:gd name="connsiteY274" fmla="*/ 450218 h 3499702"/>
                    <a:gd name="connsiteX275" fmla="*/ 3935061 w 4418004"/>
                    <a:gd name="connsiteY275" fmla="*/ 446001 h 3499702"/>
                    <a:gd name="connsiteX276" fmla="*/ 3952985 w 4418004"/>
                    <a:gd name="connsiteY276" fmla="*/ 455488 h 3499702"/>
                    <a:gd name="connsiteX277" fmla="*/ 3969854 w 4418004"/>
                    <a:gd name="connsiteY277" fmla="*/ 453380 h 3499702"/>
                    <a:gd name="connsiteX278" fmla="*/ 3993049 w 4418004"/>
                    <a:gd name="connsiteY278" fmla="*/ 434407 h 3499702"/>
                    <a:gd name="connsiteX279" fmla="*/ 3995157 w 4418004"/>
                    <a:gd name="connsiteY279" fmla="*/ 414380 h 3499702"/>
                    <a:gd name="connsiteX280" fmla="*/ 3991994 w 4418004"/>
                    <a:gd name="connsiteY280" fmla="*/ 390138 h 3499702"/>
                    <a:gd name="connsiteX281" fmla="*/ 4019406 w 4418004"/>
                    <a:gd name="connsiteY281" fmla="*/ 375381 h 3499702"/>
                    <a:gd name="connsiteX282" fmla="*/ 4037330 w 4418004"/>
                    <a:gd name="connsiteY282" fmla="*/ 371165 h 3499702"/>
                    <a:gd name="connsiteX283" fmla="*/ 4062633 w 4418004"/>
                    <a:gd name="connsiteY283" fmla="*/ 364841 h 3499702"/>
                    <a:gd name="connsiteX284" fmla="*/ 4086882 w 4418004"/>
                    <a:gd name="connsiteY284" fmla="*/ 338490 h 3499702"/>
                    <a:gd name="connsiteX285" fmla="*/ 4110748 w 4418004"/>
                    <a:gd name="connsiteY285" fmla="*/ 342031 h 3499702"/>
                    <a:gd name="connsiteX286" fmla="*/ 4122729 w 4418004"/>
                    <a:gd name="connsiteY286" fmla="*/ 344814 h 3499702"/>
                    <a:gd name="connsiteX287" fmla="*/ 4135381 w 4418004"/>
                    <a:gd name="connsiteY287" fmla="*/ 342706 h 3499702"/>
                    <a:gd name="connsiteX288" fmla="*/ 4183879 w 4418004"/>
                    <a:gd name="connsiteY288" fmla="*/ 340598 h 3499702"/>
                    <a:gd name="connsiteX289" fmla="*/ 4198640 w 4418004"/>
                    <a:gd name="connsiteY289" fmla="*/ 337436 h 3499702"/>
                    <a:gd name="connsiteX290" fmla="*/ 4220780 w 4418004"/>
                    <a:gd name="connsiteY290" fmla="*/ 335328 h 3499702"/>
                    <a:gd name="connsiteX291" fmla="*/ 4250301 w 4418004"/>
                    <a:gd name="connsiteY291" fmla="*/ 317409 h 3499702"/>
                    <a:gd name="connsiteX292" fmla="*/ 4274550 w 4418004"/>
                    <a:gd name="connsiteY292" fmla="*/ 325842 h 3499702"/>
                    <a:gd name="connsiteX293" fmla="*/ 4292474 w 4418004"/>
                    <a:gd name="connsiteY293" fmla="*/ 344814 h 3499702"/>
                    <a:gd name="connsiteX294" fmla="*/ 4320940 w 4418004"/>
                    <a:gd name="connsiteY294" fmla="*/ 356409 h 3499702"/>
                    <a:gd name="connsiteX295" fmla="*/ 4336755 w 4418004"/>
                    <a:gd name="connsiteY295" fmla="*/ 364841 h 3499702"/>
                    <a:gd name="connsiteX296" fmla="*/ 4382090 w 4418004"/>
                    <a:gd name="connsiteY296" fmla="*/ 379597 h 3499702"/>
                    <a:gd name="connsiteX297" fmla="*/ 4389471 w 4418004"/>
                    <a:gd name="connsiteY297" fmla="*/ 365895 h 3499702"/>
                    <a:gd name="connsiteX298" fmla="*/ 4404231 w 4418004"/>
                    <a:gd name="connsiteY298" fmla="*/ 370111 h 3499702"/>
                    <a:gd name="connsiteX299" fmla="*/ 4417937 w 4418004"/>
                    <a:gd name="connsiteY299" fmla="*/ 396462 h 3499702"/>
                    <a:gd name="connsiteX300" fmla="*/ 4403177 w 4418004"/>
                    <a:gd name="connsiteY300" fmla="*/ 410164 h 3499702"/>
                    <a:gd name="connsiteX301" fmla="*/ 4390525 w 4418004"/>
                    <a:gd name="connsiteY301" fmla="*/ 417542 h 3499702"/>
                    <a:gd name="connsiteX302" fmla="*/ 4376819 w 4418004"/>
                    <a:gd name="connsiteY302" fmla="*/ 423867 h 3499702"/>
                    <a:gd name="connsiteX303" fmla="*/ 4358895 w 4418004"/>
                    <a:gd name="connsiteY303" fmla="*/ 410164 h 3499702"/>
                    <a:gd name="connsiteX304" fmla="*/ 4340972 w 4418004"/>
                    <a:gd name="connsiteY304" fmla="*/ 417542 h 3499702"/>
                    <a:gd name="connsiteX305" fmla="*/ 4327266 w 4418004"/>
                    <a:gd name="connsiteY305" fmla="*/ 436515 h 3499702"/>
                    <a:gd name="connsiteX306" fmla="*/ 4313560 w 4418004"/>
                    <a:gd name="connsiteY306" fmla="*/ 453380 h 3499702"/>
                    <a:gd name="connsiteX307" fmla="*/ 4287202 w 4418004"/>
                    <a:gd name="connsiteY307" fmla="*/ 461812 h 3499702"/>
                    <a:gd name="connsiteX308" fmla="*/ 4271387 w 4418004"/>
                    <a:gd name="connsiteY308" fmla="*/ 468136 h 3499702"/>
                    <a:gd name="connsiteX309" fmla="*/ 4236595 w 4418004"/>
                    <a:gd name="connsiteY309" fmla="*/ 493433 h 3499702"/>
                    <a:gd name="connsiteX310" fmla="*/ 4187042 w 4418004"/>
                    <a:gd name="connsiteY310" fmla="*/ 525054 h 3499702"/>
                    <a:gd name="connsiteX311" fmla="*/ 4187801 w 4418004"/>
                    <a:gd name="connsiteY311" fmla="*/ 534582 h 3499702"/>
                    <a:gd name="connsiteX312" fmla="*/ 4191006 w 4418004"/>
                    <a:gd name="connsiteY312" fmla="*/ 547863 h 3499702"/>
                    <a:gd name="connsiteX313" fmla="*/ 4208677 w 4418004"/>
                    <a:gd name="connsiteY313" fmla="*/ 569956 h 3499702"/>
                    <a:gd name="connsiteX314" fmla="*/ 4221371 w 4418004"/>
                    <a:gd name="connsiteY314" fmla="*/ 594451 h 3499702"/>
                    <a:gd name="connsiteX315" fmla="*/ 4237097 w 4418004"/>
                    <a:gd name="connsiteY315" fmla="*/ 628518 h 3499702"/>
                    <a:gd name="connsiteX316" fmla="*/ 4239121 w 4418004"/>
                    <a:gd name="connsiteY316" fmla="*/ 633366 h 3499702"/>
                    <a:gd name="connsiteX317" fmla="*/ 4240260 w 4418004"/>
                    <a:gd name="connsiteY317" fmla="*/ 634505 h 3499702"/>
                    <a:gd name="connsiteX318" fmla="*/ 4231324 w 4418004"/>
                    <a:gd name="connsiteY318" fmla="*/ 647322 h 3499702"/>
                    <a:gd name="connsiteX319" fmla="*/ 4230269 w 4418004"/>
                    <a:gd name="connsiteY319" fmla="*/ 662078 h 3499702"/>
                    <a:gd name="connsiteX320" fmla="*/ 4257934 w 4418004"/>
                    <a:gd name="connsiteY320" fmla="*/ 669119 h 3499702"/>
                    <a:gd name="connsiteX321" fmla="*/ 4259579 w 4418004"/>
                    <a:gd name="connsiteY321" fmla="*/ 679407 h 3499702"/>
                    <a:gd name="connsiteX322" fmla="*/ 4287080 w 4418004"/>
                    <a:gd name="connsiteY322" fmla="*/ 701921 h 3499702"/>
                    <a:gd name="connsiteX323" fmla="*/ 4300997 w 4418004"/>
                    <a:gd name="connsiteY323" fmla="*/ 734549 h 3499702"/>
                    <a:gd name="connsiteX324" fmla="*/ 4337434 w 4418004"/>
                    <a:gd name="connsiteY324" fmla="*/ 785818 h 3499702"/>
                    <a:gd name="connsiteX325" fmla="*/ 4341988 w 4418004"/>
                    <a:gd name="connsiteY325" fmla="*/ 789949 h 3499702"/>
                    <a:gd name="connsiteX326" fmla="*/ 4355146 w 4418004"/>
                    <a:gd name="connsiteY326" fmla="*/ 810566 h 3499702"/>
                    <a:gd name="connsiteX327" fmla="*/ 4342035 w 4418004"/>
                    <a:gd name="connsiteY327" fmla="*/ 848638 h 3499702"/>
                    <a:gd name="connsiteX328" fmla="*/ 4351524 w 4418004"/>
                    <a:gd name="connsiteY328" fmla="*/ 885529 h 3499702"/>
                    <a:gd name="connsiteX329" fmla="*/ 4374718 w 4418004"/>
                    <a:gd name="connsiteY329" fmla="*/ 909772 h 3499702"/>
                    <a:gd name="connsiteX330" fmla="*/ 4378936 w 4418004"/>
                    <a:gd name="connsiteY330" fmla="*/ 937177 h 3499702"/>
                    <a:gd name="connsiteX331" fmla="*/ 4378936 w 4418004"/>
                    <a:gd name="connsiteY331" fmla="*/ 958257 h 3499702"/>
                    <a:gd name="connsiteX332" fmla="*/ 4372610 w 4418004"/>
                    <a:gd name="connsiteY332" fmla="*/ 978284 h 3499702"/>
                    <a:gd name="connsiteX333" fmla="*/ 4373664 w 4418004"/>
                    <a:gd name="connsiteY333" fmla="*/ 995149 h 3499702"/>
                    <a:gd name="connsiteX334" fmla="*/ 4369447 w 4418004"/>
                    <a:gd name="connsiteY334" fmla="*/ 1007797 h 3499702"/>
                    <a:gd name="connsiteX335" fmla="*/ 4314623 w 4418004"/>
                    <a:gd name="connsiteY335" fmla="*/ 1023608 h 3499702"/>
                    <a:gd name="connsiteX336" fmla="*/ 4299862 w 4418004"/>
                    <a:gd name="connsiteY336" fmla="*/ 1039418 h 3499702"/>
                    <a:gd name="connsiteX337" fmla="*/ 4289319 w 4418004"/>
                    <a:gd name="connsiteY337" fmla="*/ 1075255 h 3499702"/>
                    <a:gd name="connsiteX338" fmla="*/ 4277722 w 4418004"/>
                    <a:gd name="connsiteY338" fmla="*/ 1116363 h 3499702"/>
                    <a:gd name="connsiteX339" fmla="*/ 4256635 w 4418004"/>
                    <a:gd name="connsiteY339" fmla="*/ 1142713 h 3499702"/>
                    <a:gd name="connsiteX340" fmla="*/ 4241875 w 4418004"/>
                    <a:gd name="connsiteY340" fmla="*/ 1139551 h 3499702"/>
                    <a:gd name="connsiteX341" fmla="*/ 4212354 w 4418004"/>
                    <a:gd name="connsiteY341" fmla="*/ 1094228 h 3499702"/>
                    <a:gd name="connsiteX342" fmla="*/ 4200757 w 4418004"/>
                    <a:gd name="connsiteY342" fmla="*/ 1043634 h 3499702"/>
                    <a:gd name="connsiteX343" fmla="*/ 4190213 w 4418004"/>
                    <a:gd name="connsiteY343" fmla="*/ 984608 h 3499702"/>
                    <a:gd name="connsiteX344" fmla="*/ 4162801 w 4418004"/>
                    <a:gd name="connsiteY344" fmla="*/ 958257 h 3499702"/>
                    <a:gd name="connsiteX345" fmla="*/ 4099542 w 4418004"/>
                    <a:gd name="connsiteY345" fmla="*/ 950879 h 3499702"/>
                    <a:gd name="connsiteX346" fmla="*/ 4080565 w 4418004"/>
                    <a:gd name="connsiteY346" fmla="*/ 930853 h 3499702"/>
                    <a:gd name="connsiteX347" fmla="*/ 4059479 w 4418004"/>
                    <a:gd name="connsiteY347" fmla="*/ 893961 h 3499702"/>
                    <a:gd name="connsiteX348" fmla="*/ 4037338 w 4418004"/>
                    <a:gd name="connsiteY348" fmla="*/ 892907 h 3499702"/>
                    <a:gd name="connsiteX349" fmla="*/ 4018360 w 4418004"/>
                    <a:gd name="connsiteY349" fmla="*/ 917150 h 3499702"/>
                    <a:gd name="connsiteX350" fmla="*/ 4017517 w 4418004"/>
                    <a:gd name="connsiteY350" fmla="*/ 917825 h 3499702"/>
                    <a:gd name="connsiteX351" fmla="*/ 3982514 w 4418004"/>
                    <a:gd name="connsiteY351" fmla="*/ 943501 h 3499702"/>
                    <a:gd name="connsiteX352" fmla="*/ 3960373 w 4418004"/>
                    <a:gd name="connsiteY352" fmla="*/ 961420 h 3499702"/>
                    <a:gd name="connsiteX353" fmla="*/ 3948776 w 4418004"/>
                    <a:gd name="connsiteY353" fmla="*/ 974068 h 3499702"/>
                    <a:gd name="connsiteX354" fmla="*/ 3940341 w 4418004"/>
                    <a:gd name="connsiteY354" fmla="*/ 988824 h 3499702"/>
                    <a:gd name="connsiteX355" fmla="*/ 3935070 w 4418004"/>
                    <a:gd name="connsiteY355" fmla="*/ 1014121 h 3499702"/>
                    <a:gd name="connsiteX356" fmla="*/ 3931907 w 4418004"/>
                    <a:gd name="connsiteY356" fmla="*/ 1057337 h 3499702"/>
                    <a:gd name="connsiteX357" fmla="*/ 3902386 w 4418004"/>
                    <a:gd name="connsiteY357" fmla="*/ 1099498 h 3499702"/>
                    <a:gd name="connsiteX358" fmla="*/ 3892897 w 4418004"/>
                    <a:gd name="connsiteY358" fmla="*/ 1130065 h 3499702"/>
                    <a:gd name="connsiteX359" fmla="*/ 3886571 w 4418004"/>
                    <a:gd name="connsiteY359" fmla="*/ 1184875 h 3499702"/>
                    <a:gd name="connsiteX360" fmla="*/ 3886571 w 4418004"/>
                    <a:gd name="connsiteY360" fmla="*/ 1230198 h 3499702"/>
                    <a:gd name="connsiteX361" fmla="*/ 3880245 w 4418004"/>
                    <a:gd name="connsiteY361" fmla="*/ 1253387 h 3499702"/>
                    <a:gd name="connsiteX362" fmla="*/ 3880245 w 4418004"/>
                    <a:gd name="connsiteY362" fmla="*/ 1294494 h 3499702"/>
                    <a:gd name="connsiteX363" fmla="*/ 3902386 w 4418004"/>
                    <a:gd name="connsiteY363" fmla="*/ 1324007 h 3499702"/>
                    <a:gd name="connsiteX364" fmla="*/ 3859159 w 4418004"/>
                    <a:gd name="connsiteY364" fmla="*/ 1433627 h 3499702"/>
                    <a:gd name="connsiteX365" fmla="*/ 3855996 w 4418004"/>
                    <a:gd name="connsiteY365" fmla="*/ 1458924 h 3499702"/>
                    <a:gd name="connsiteX366" fmla="*/ 3866539 w 4418004"/>
                    <a:gd name="connsiteY366" fmla="*/ 1510571 h 3499702"/>
                    <a:gd name="connsiteX367" fmla="*/ 3962482 w 4418004"/>
                    <a:gd name="connsiteY367" fmla="*/ 1547462 h 3499702"/>
                    <a:gd name="connsiteX368" fmla="*/ 4011318 w 4418004"/>
                    <a:gd name="connsiteY368" fmla="*/ 1562556 h 3499702"/>
                    <a:gd name="connsiteX369" fmla="*/ 4027006 w 4418004"/>
                    <a:gd name="connsiteY369" fmla="*/ 1578198 h 3499702"/>
                    <a:gd name="connsiteX370" fmla="*/ 4032446 w 4418004"/>
                    <a:gd name="connsiteY370" fmla="*/ 1613609 h 3499702"/>
                    <a:gd name="connsiteX371" fmla="*/ 4029157 w 4418004"/>
                    <a:gd name="connsiteY371" fmla="*/ 1634690 h 3499702"/>
                    <a:gd name="connsiteX372" fmla="*/ 4029831 w 4418004"/>
                    <a:gd name="connsiteY372" fmla="*/ 1654675 h 3499702"/>
                    <a:gd name="connsiteX373" fmla="*/ 4015830 w 4418004"/>
                    <a:gd name="connsiteY373" fmla="*/ 1673479 h 3499702"/>
                    <a:gd name="connsiteX374" fmla="*/ 4008113 w 4418004"/>
                    <a:gd name="connsiteY374" fmla="*/ 1710581 h 3499702"/>
                    <a:gd name="connsiteX375" fmla="*/ 4006383 w 4418004"/>
                    <a:gd name="connsiteY375" fmla="*/ 1712355 h 3499702"/>
                    <a:gd name="connsiteX376" fmla="*/ 3995587 w 4418004"/>
                    <a:gd name="connsiteY376" fmla="*/ 1739672 h 3499702"/>
                    <a:gd name="connsiteX377" fmla="*/ 3987490 w 4418004"/>
                    <a:gd name="connsiteY377" fmla="*/ 1743930 h 3499702"/>
                    <a:gd name="connsiteX378" fmla="*/ 3986309 w 4418004"/>
                    <a:gd name="connsiteY378" fmla="*/ 1745195 h 3499702"/>
                    <a:gd name="connsiteX379" fmla="*/ 3965096 w 4418004"/>
                    <a:gd name="connsiteY379" fmla="*/ 1765647 h 3499702"/>
                    <a:gd name="connsiteX380" fmla="*/ 3960331 w 4418004"/>
                    <a:gd name="connsiteY380" fmla="*/ 1786981 h 3499702"/>
                    <a:gd name="connsiteX381" fmla="*/ 3956202 w 4418004"/>
                    <a:gd name="connsiteY381" fmla="*/ 1819319 h 3499702"/>
                    <a:gd name="connsiteX382" fmla="*/ 3955190 w 4418004"/>
                    <a:gd name="connsiteY382" fmla="*/ 1821516 h 3499702"/>
                    <a:gd name="connsiteX383" fmla="*/ 3956750 w 4418004"/>
                    <a:gd name="connsiteY383" fmla="*/ 1822612 h 3499702"/>
                    <a:gd name="connsiteX384" fmla="*/ 3961854 w 4418004"/>
                    <a:gd name="connsiteY384" fmla="*/ 1834670 h 3499702"/>
                    <a:gd name="connsiteX385" fmla="*/ 3961305 w 4418004"/>
                    <a:gd name="connsiteY385" fmla="*/ 1836272 h 3499702"/>
                    <a:gd name="connsiteX386" fmla="*/ 3944348 w 4418004"/>
                    <a:gd name="connsiteY386" fmla="*/ 1855873 h 3499702"/>
                    <a:gd name="connsiteX387" fmla="*/ 3937980 w 4418004"/>
                    <a:gd name="connsiteY387" fmla="*/ 1868859 h 3499702"/>
                    <a:gd name="connsiteX388" fmla="*/ 3932919 w 4418004"/>
                    <a:gd name="connsiteY388" fmla="*/ 1887034 h 3499702"/>
                    <a:gd name="connsiteX389" fmla="*/ 3932202 w 4418004"/>
                    <a:gd name="connsiteY389" fmla="*/ 1888383 h 3499702"/>
                    <a:gd name="connsiteX390" fmla="*/ 3932876 w 4418004"/>
                    <a:gd name="connsiteY390" fmla="*/ 1889986 h 3499702"/>
                    <a:gd name="connsiteX391" fmla="*/ 3928280 w 4418004"/>
                    <a:gd name="connsiteY391" fmla="*/ 1905708 h 3499702"/>
                    <a:gd name="connsiteX392" fmla="*/ 3930473 w 4418004"/>
                    <a:gd name="connsiteY392" fmla="*/ 1915404 h 3499702"/>
                    <a:gd name="connsiteX393" fmla="*/ 3901336 w 4418004"/>
                    <a:gd name="connsiteY393" fmla="*/ 1941671 h 3499702"/>
                    <a:gd name="connsiteX394" fmla="*/ 3879195 w 4418004"/>
                    <a:gd name="connsiteY394" fmla="*/ 1954320 h 3499702"/>
                    <a:gd name="connsiteX395" fmla="*/ 3852837 w 4418004"/>
                    <a:gd name="connsiteY395" fmla="*/ 1950104 h 3499702"/>
                    <a:gd name="connsiteX396" fmla="*/ 3835968 w 4418004"/>
                    <a:gd name="connsiteY396" fmla="*/ 1936401 h 3499702"/>
                    <a:gd name="connsiteX397" fmla="*/ 3821208 w 4418004"/>
                    <a:gd name="connsiteY397" fmla="*/ 1943779 h 3499702"/>
                    <a:gd name="connsiteX398" fmla="*/ 3803284 w 4418004"/>
                    <a:gd name="connsiteY398" fmla="*/ 1952212 h 3499702"/>
                    <a:gd name="connsiteX399" fmla="*/ 3774818 w 4418004"/>
                    <a:gd name="connsiteY399" fmla="*/ 1994373 h 3499702"/>
                    <a:gd name="connsiteX400" fmla="*/ 3760058 w 4418004"/>
                    <a:gd name="connsiteY400" fmla="*/ 2017562 h 3499702"/>
                    <a:gd name="connsiteX401" fmla="*/ 3742134 w 4418004"/>
                    <a:gd name="connsiteY401" fmla="*/ 2024940 h 3499702"/>
                    <a:gd name="connsiteX402" fmla="*/ 3737074 w 4418004"/>
                    <a:gd name="connsiteY402" fmla="*/ 2039359 h 3499702"/>
                    <a:gd name="connsiteX403" fmla="*/ 3696799 w 4418004"/>
                    <a:gd name="connsiteY403" fmla="*/ 1996481 h 3499702"/>
                    <a:gd name="connsiteX404" fmla="*/ 3648300 w 4418004"/>
                    <a:gd name="connsiteY404" fmla="*/ 1953266 h 3499702"/>
                    <a:gd name="connsiteX405" fmla="*/ 3625105 w 4418004"/>
                    <a:gd name="connsiteY405" fmla="*/ 1943779 h 3499702"/>
                    <a:gd name="connsiteX406" fmla="*/ 3590313 w 4418004"/>
                    <a:gd name="connsiteY406" fmla="*/ 1937455 h 3499702"/>
                    <a:gd name="connsiteX407" fmla="*/ 3561847 w 4418004"/>
                    <a:gd name="connsiteY407" fmla="*/ 1922699 h 3499702"/>
                    <a:gd name="connsiteX408" fmla="*/ 3516511 w 4418004"/>
                    <a:gd name="connsiteY408" fmla="*/ 1900564 h 3499702"/>
                    <a:gd name="connsiteX409" fmla="*/ 3485936 w 4418004"/>
                    <a:gd name="connsiteY409" fmla="*/ 1877375 h 3499702"/>
                    <a:gd name="connsiteX410" fmla="*/ 3463796 w 4418004"/>
                    <a:gd name="connsiteY410" fmla="*/ 1875267 h 3499702"/>
                    <a:gd name="connsiteX411" fmla="*/ 3443764 w 4418004"/>
                    <a:gd name="connsiteY411" fmla="*/ 1883699 h 3499702"/>
                    <a:gd name="connsiteX412" fmla="*/ 3423732 w 4418004"/>
                    <a:gd name="connsiteY412" fmla="*/ 1901618 h 3499702"/>
                    <a:gd name="connsiteX413" fmla="*/ 3401591 w 4418004"/>
                    <a:gd name="connsiteY413" fmla="*/ 1925861 h 3499702"/>
                    <a:gd name="connsiteX414" fmla="*/ 3371016 w 4418004"/>
                    <a:gd name="connsiteY414" fmla="*/ 1955374 h 3499702"/>
                    <a:gd name="connsiteX415" fmla="*/ 3364690 w 4418004"/>
                    <a:gd name="connsiteY415" fmla="*/ 1976454 h 3499702"/>
                    <a:gd name="connsiteX416" fmla="*/ 3355201 w 4418004"/>
                    <a:gd name="connsiteY416" fmla="*/ 1993319 h 3499702"/>
                    <a:gd name="connsiteX417" fmla="*/ 3347821 w 4418004"/>
                    <a:gd name="connsiteY417" fmla="*/ 2018616 h 3499702"/>
                    <a:gd name="connsiteX418" fmla="*/ 3355201 w 4418004"/>
                    <a:gd name="connsiteY418" fmla="*/ 2051291 h 3499702"/>
                    <a:gd name="connsiteX419" fmla="*/ 3356973 w 4418004"/>
                    <a:gd name="connsiteY419" fmla="*/ 2057526 h 3499702"/>
                    <a:gd name="connsiteX420" fmla="*/ 3357310 w 4418004"/>
                    <a:gd name="connsiteY420" fmla="*/ 2058669 h 3499702"/>
                    <a:gd name="connsiteX421" fmla="*/ 3364690 w 4418004"/>
                    <a:gd name="connsiteY421" fmla="*/ 2083966 h 3499702"/>
                    <a:gd name="connsiteX422" fmla="*/ 3360473 w 4418004"/>
                    <a:gd name="connsiteY422" fmla="*/ 2139830 h 3499702"/>
                    <a:gd name="connsiteX423" fmla="*/ 3355201 w 4418004"/>
                    <a:gd name="connsiteY423" fmla="*/ 2168373 h 3499702"/>
                    <a:gd name="connsiteX424" fmla="*/ 3358364 w 4418004"/>
                    <a:gd name="connsiteY424" fmla="*/ 2188315 h 3499702"/>
                    <a:gd name="connsiteX425" fmla="*/ 3360473 w 4418004"/>
                    <a:gd name="connsiteY425" fmla="*/ 2205180 h 3499702"/>
                    <a:gd name="connsiteX426" fmla="*/ 3358364 w 4418004"/>
                    <a:gd name="connsiteY426" fmla="*/ 2322178 h 3499702"/>
                    <a:gd name="connsiteX427" fmla="*/ 3362582 w 4418004"/>
                    <a:gd name="connsiteY427" fmla="*/ 2342204 h 3499702"/>
                    <a:gd name="connsiteX428" fmla="*/ 3383668 w 4418004"/>
                    <a:gd name="connsiteY428" fmla="*/ 2390690 h 3499702"/>
                    <a:gd name="connsiteX429" fmla="*/ 3377764 w 4418004"/>
                    <a:gd name="connsiteY429" fmla="*/ 2390479 h 3499702"/>
                    <a:gd name="connsiteX430" fmla="*/ 3361949 w 4418004"/>
                    <a:gd name="connsiteY430" fmla="*/ 2394100 h 3499702"/>
                    <a:gd name="connsiteX431" fmla="*/ 3360515 w 4418004"/>
                    <a:gd name="connsiteY431" fmla="*/ 2395070 h 3499702"/>
                    <a:gd name="connsiteX432" fmla="*/ 3339682 w 4418004"/>
                    <a:gd name="connsiteY432" fmla="*/ 2398317 h 3499702"/>
                    <a:gd name="connsiteX433" fmla="*/ 3316782 w 4418004"/>
                    <a:gd name="connsiteY433" fmla="*/ 2418174 h 3499702"/>
                    <a:gd name="connsiteX434" fmla="*/ 3290635 w 4418004"/>
                    <a:gd name="connsiteY434" fmla="*/ 2435039 h 3499702"/>
                    <a:gd name="connsiteX435" fmla="*/ 3276550 w 4418004"/>
                    <a:gd name="connsiteY435" fmla="*/ 2448573 h 3499702"/>
                    <a:gd name="connsiteX436" fmla="*/ 3274947 w 4418004"/>
                    <a:gd name="connsiteY436" fmla="*/ 2449585 h 3499702"/>
                    <a:gd name="connsiteX437" fmla="*/ 3263898 w 4418004"/>
                    <a:gd name="connsiteY437" fmla="*/ 2461811 h 3499702"/>
                    <a:gd name="connsiteX438" fmla="*/ 3263181 w 4418004"/>
                    <a:gd name="connsiteY438" fmla="*/ 2462318 h 3499702"/>
                    <a:gd name="connsiteX439" fmla="*/ 3235305 w 4418004"/>
                    <a:gd name="connsiteY439" fmla="*/ 2473448 h 3499702"/>
                    <a:gd name="connsiteX440" fmla="*/ 3233791 w 4418004"/>
                    <a:gd name="connsiteY440" fmla="*/ 2474334 h 3499702"/>
                    <a:gd name="connsiteX441" fmla="*/ 3216707 w 4418004"/>
                    <a:gd name="connsiteY441" fmla="*/ 2488204 h 3499702"/>
                    <a:gd name="connsiteX442" fmla="*/ 3202035 w 4418004"/>
                    <a:gd name="connsiteY442" fmla="*/ 2505912 h 3499702"/>
                    <a:gd name="connsiteX443" fmla="*/ 3200474 w 4418004"/>
                    <a:gd name="connsiteY443" fmla="*/ 2506878 h 3499702"/>
                    <a:gd name="connsiteX444" fmla="*/ 3179726 w 4418004"/>
                    <a:gd name="connsiteY444" fmla="*/ 2529350 h 3499702"/>
                    <a:gd name="connsiteX445" fmla="*/ 3155687 w 4418004"/>
                    <a:gd name="connsiteY445" fmla="*/ 2534957 h 3499702"/>
                    <a:gd name="connsiteX446" fmla="*/ 3128022 w 4418004"/>
                    <a:gd name="connsiteY446" fmla="*/ 2534789 h 3499702"/>
                    <a:gd name="connsiteX447" fmla="*/ 3112629 w 4418004"/>
                    <a:gd name="connsiteY447" fmla="*/ 2541323 h 3499702"/>
                    <a:gd name="connsiteX448" fmla="*/ 3094368 w 4418004"/>
                    <a:gd name="connsiteY448" fmla="*/ 2544532 h 3499702"/>
                    <a:gd name="connsiteX449" fmla="*/ 3092428 w 4418004"/>
                    <a:gd name="connsiteY449" fmla="*/ 2544026 h 3499702"/>
                    <a:gd name="connsiteX450" fmla="*/ 3073577 w 4418004"/>
                    <a:gd name="connsiteY450" fmla="*/ 2548365 h 3499702"/>
                    <a:gd name="connsiteX451" fmla="*/ 3068854 w 4418004"/>
                    <a:gd name="connsiteY451" fmla="*/ 2546472 h 3499702"/>
                    <a:gd name="connsiteX452" fmla="*/ 3067040 w 4418004"/>
                    <a:gd name="connsiteY452" fmla="*/ 2546303 h 3499702"/>
                    <a:gd name="connsiteX453" fmla="*/ 3056329 w 4418004"/>
                    <a:gd name="connsiteY453" fmla="*/ 2550519 h 3499702"/>
                    <a:gd name="connsiteX454" fmla="*/ 3043045 w 4418004"/>
                    <a:gd name="connsiteY454" fmla="*/ 2548495 h 3499702"/>
                    <a:gd name="connsiteX455" fmla="*/ 3041568 w 4418004"/>
                    <a:gd name="connsiteY455" fmla="*/ 2549507 h 3499702"/>
                    <a:gd name="connsiteX456" fmla="*/ 3036887 w 4418004"/>
                    <a:gd name="connsiteY456" fmla="*/ 2554689 h 3499702"/>
                    <a:gd name="connsiteX457" fmla="*/ 3035495 w 4418004"/>
                    <a:gd name="connsiteY457" fmla="*/ 2556375 h 3499702"/>
                    <a:gd name="connsiteX458" fmla="*/ 3016729 w 4418004"/>
                    <a:gd name="connsiteY458" fmla="*/ 2558778 h 3499702"/>
                    <a:gd name="connsiteX459" fmla="*/ 3009939 w 4418004"/>
                    <a:gd name="connsiteY459" fmla="*/ 2557556 h 3499702"/>
                    <a:gd name="connsiteX460" fmla="*/ 2978183 w 4418004"/>
                    <a:gd name="connsiteY460" fmla="*/ 2554942 h 3499702"/>
                    <a:gd name="connsiteX461" fmla="*/ 2957814 w 4418004"/>
                    <a:gd name="connsiteY461" fmla="*/ 2546847 h 3499702"/>
                    <a:gd name="connsiteX462" fmla="*/ 2919142 w 4418004"/>
                    <a:gd name="connsiteY462" fmla="*/ 2533941 h 3499702"/>
                    <a:gd name="connsiteX463" fmla="*/ 2884982 w 4418004"/>
                    <a:gd name="connsiteY463" fmla="*/ 2582515 h 3499702"/>
                    <a:gd name="connsiteX464" fmla="*/ 2875493 w 4418004"/>
                    <a:gd name="connsiteY464" fmla="*/ 2603596 h 3499702"/>
                    <a:gd name="connsiteX465" fmla="*/ 2831212 w 4418004"/>
                    <a:gd name="connsiteY465" fmla="*/ 2716377 h 3499702"/>
                    <a:gd name="connsiteX466" fmla="*/ 2816451 w 4418004"/>
                    <a:gd name="connsiteY466" fmla="*/ 2727972 h 3499702"/>
                    <a:gd name="connsiteX467" fmla="*/ 2814343 w 4418004"/>
                    <a:gd name="connsiteY467" fmla="*/ 2770133 h 3499702"/>
                    <a:gd name="connsiteX468" fmla="*/ 2795365 w 4418004"/>
                    <a:gd name="connsiteY468" fmla="*/ 2822835 h 3499702"/>
                    <a:gd name="connsiteX469" fmla="*/ 2789039 w 4418004"/>
                    <a:gd name="connsiteY469" fmla="*/ 2843916 h 3499702"/>
                    <a:gd name="connsiteX470" fmla="*/ 2786930 w 4418004"/>
                    <a:gd name="connsiteY470" fmla="*/ 2882915 h 3499702"/>
                    <a:gd name="connsiteX471" fmla="*/ 2785876 w 4418004"/>
                    <a:gd name="connsiteY471" fmla="*/ 2912428 h 3499702"/>
                    <a:gd name="connsiteX472" fmla="*/ 2753192 w 4418004"/>
                    <a:gd name="connsiteY472" fmla="*/ 2987264 h 3499702"/>
                    <a:gd name="connsiteX473" fmla="*/ 2714183 w 4418004"/>
                    <a:gd name="connsiteY473" fmla="*/ 3068425 h 3499702"/>
                    <a:gd name="connsiteX474" fmla="*/ 2707857 w 4418004"/>
                    <a:gd name="connsiteY474" fmla="*/ 3092668 h 3499702"/>
                    <a:gd name="connsiteX475" fmla="*/ 2683608 w 4418004"/>
                    <a:gd name="connsiteY475" fmla="*/ 3111640 h 3499702"/>
                    <a:gd name="connsiteX476" fmla="*/ 2679391 w 4418004"/>
                    <a:gd name="connsiteY476" fmla="*/ 3136937 h 3499702"/>
                    <a:gd name="connsiteX477" fmla="*/ 2673065 w 4418004"/>
                    <a:gd name="connsiteY477" fmla="*/ 3166450 h 3499702"/>
                    <a:gd name="connsiteX478" fmla="*/ 2655141 w 4418004"/>
                    <a:gd name="connsiteY478" fmla="*/ 3209665 h 3499702"/>
                    <a:gd name="connsiteX479" fmla="*/ 2653033 w 4418004"/>
                    <a:gd name="connsiteY479" fmla="*/ 3225476 h 3499702"/>
                    <a:gd name="connsiteX480" fmla="*/ 2663576 w 4418004"/>
                    <a:gd name="connsiteY480" fmla="*/ 3253935 h 3499702"/>
                    <a:gd name="connsiteX481" fmla="*/ 2589774 w 4418004"/>
                    <a:gd name="connsiteY481" fmla="*/ 3373040 h 3499702"/>
                    <a:gd name="connsiteX482" fmla="*/ 2552873 w 4418004"/>
                    <a:gd name="connsiteY482" fmla="*/ 3433120 h 3499702"/>
                    <a:gd name="connsiteX483" fmla="*/ 2498049 w 4418004"/>
                    <a:gd name="connsiteY483" fmla="*/ 3459471 h 3499702"/>
                    <a:gd name="connsiteX484" fmla="*/ 2459123 w 4418004"/>
                    <a:gd name="connsiteY484" fmla="*/ 3484726 h 3499702"/>
                    <a:gd name="connsiteX485" fmla="*/ 2459461 w 4418004"/>
                    <a:gd name="connsiteY485" fmla="*/ 3486202 h 3499702"/>
                    <a:gd name="connsiteX486" fmla="*/ 2444658 w 4418004"/>
                    <a:gd name="connsiteY486" fmla="*/ 3490629 h 3499702"/>
                    <a:gd name="connsiteX487" fmla="*/ 2430657 w 4418004"/>
                    <a:gd name="connsiteY487" fmla="*/ 3489237 h 3499702"/>
                    <a:gd name="connsiteX488" fmla="*/ 2430657 w 4418004"/>
                    <a:gd name="connsiteY488" fmla="*/ 3493669 h 3499702"/>
                    <a:gd name="connsiteX489" fmla="*/ 2428633 w 4418004"/>
                    <a:gd name="connsiteY489" fmla="*/ 3496198 h 3499702"/>
                    <a:gd name="connsiteX490" fmla="*/ 2426440 w 4418004"/>
                    <a:gd name="connsiteY490" fmla="*/ 3495861 h 3499702"/>
                    <a:gd name="connsiteX491" fmla="*/ 2423741 w 4418004"/>
                    <a:gd name="connsiteY491" fmla="*/ 3491771 h 3499702"/>
                    <a:gd name="connsiteX492" fmla="*/ 2415053 w 4418004"/>
                    <a:gd name="connsiteY492" fmla="*/ 3491561 h 3499702"/>
                    <a:gd name="connsiteX493" fmla="*/ 2402950 w 4418004"/>
                    <a:gd name="connsiteY493" fmla="*/ 3488988 h 3499702"/>
                    <a:gd name="connsiteX494" fmla="*/ 2400208 w 4418004"/>
                    <a:gd name="connsiteY494" fmla="*/ 3496156 h 3499702"/>
                    <a:gd name="connsiteX495" fmla="*/ 2377815 w 4418004"/>
                    <a:gd name="connsiteY495" fmla="*/ 3499529 h 3499702"/>
                    <a:gd name="connsiteX496" fmla="*/ 2347155 w 4418004"/>
                    <a:gd name="connsiteY496" fmla="*/ 3486290 h 3499702"/>
                    <a:gd name="connsiteX497" fmla="*/ 2334630 w 4418004"/>
                    <a:gd name="connsiteY497" fmla="*/ 3485995 h 3499702"/>
                    <a:gd name="connsiteX498" fmla="*/ 2280481 w 4418004"/>
                    <a:gd name="connsiteY498" fmla="*/ 3466137 h 3499702"/>
                    <a:gd name="connsiteX499" fmla="*/ 2264328 w 4418004"/>
                    <a:gd name="connsiteY499" fmla="*/ 3442948 h 3499702"/>
                    <a:gd name="connsiteX500" fmla="*/ 2258635 w 4418004"/>
                    <a:gd name="connsiteY500" fmla="*/ 3442653 h 3499702"/>
                    <a:gd name="connsiteX501" fmla="*/ 2254334 w 4418004"/>
                    <a:gd name="connsiteY501" fmla="*/ 3454505 h 3499702"/>
                    <a:gd name="connsiteX502" fmla="*/ 2230211 w 4418004"/>
                    <a:gd name="connsiteY502" fmla="*/ 3451216 h 3499702"/>
                    <a:gd name="connsiteX503" fmla="*/ 2229072 w 4418004"/>
                    <a:gd name="connsiteY503" fmla="*/ 3450120 h 3499702"/>
                    <a:gd name="connsiteX504" fmla="*/ 2228397 w 4418004"/>
                    <a:gd name="connsiteY504" fmla="*/ 3446494 h 3499702"/>
                    <a:gd name="connsiteX505" fmla="*/ 2227512 w 4418004"/>
                    <a:gd name="connsiteY505" fmla="*/ 3445693 h 3499702"/>
                    <a:gd name="connsiteX506" fmla="*/ 2226246 w 4418004"/>
                    <a:gd name="connsiteY506" fmla="*/ 3445693 h 3499702"/>
                    <a:gd name="connsiteX507" fmla="*/ 2202503 w 4418004"/>
                    <a:gd name="connsiteY507" fmla="*/ 3443164 h 3499702"/>
                    <a:gd name="connsiteX508" fmla="*/ 2200901 w 4418004"/>
                    <a:gd name="connsiteY508" fmla="*/ 3431695 h 3499702"/>
                    <a:gd name="connsiteX509" fmla="*/ 2182640 w 4418004"/>
                    <a:gd name="connsiteY509" fmla="*/ 3426046 h 3499702"/>
                    <a:gd name="connsiteX510" fmla="*/ 2181459 w 4418004"/>
                    <a:gd name="connsiteY510" fmla="*/ 3437215 h 3499702"/>
                    <a:gd name="connsiteX511" fmla="*/ 2179140 w 4418004"/>
                    <a:gd name="connsiteY511" fmla="*/ 3439786 h 3499702"/>
                    <a:gd name="connsiteX512" fmla="*/ 2159530 w 4418004"/>
                    <a:gd name="connsiteY512" fmla="*/ 3446785 h 3499702"/>
                    <a:gd name="connsiteX513" fmla="*/ 2127731 w 4418004"/>
                    <a:gd name="connsiteY513" fmla="*/ 3452683 h 3499702"/>
                    <a:gd name="connsiteX514" fmla="*/ 2044314 w 4418004"/>
                    <a:gd name="connsiteY514" fmla="*/ 3447122 h 3499702"/>
                    <a:gd name="connsiteX515" fmla="*/ 2015553 w 4418004"/>
                    <a:gd name="connsiteY515" fmla="*/ 3445057 h 3499702"/>
                    <a:gd name="connsiteX516" fmla="*/ 2006949 w 4418004"/>
                    <a:gd name="connsiteY516" fmla="*/ 3442780 h 3499702"/>
                    <a:gd name="connsiteX517" fmla="*/ 1997756 w 4418004"/>
                    <a:gd name="connsiteY517" fmla="*/ 3445309 h 3499702"/>
                    <a:gd name="connsiteX518" fmla="*/ 1994297 w 4418004"/>
                    <a:gd name="connsiteY518" fmla="*/ 3444424 h 3499702"/>
                    <a:gd name="connsiteX519" fmla="*/ 1986074 w 4418004"/>
                    <a:gd name="connsiteY519" fmla="*/ 3446321 h 3499702"/>
                    <a:gd name="connsiteX520" fmla="*/ 1942341 w 4418004"/>
                    <a:gd name="connsiteY520" fmla="*/ 3412634 h 3499702"/>
                    <a:gd name="connsiteX521" fmla="*/ 1922098 w 4418004"/>
                    <a:gd name="connsiteY521" fmla="*/ 3386916 h 3499702"/>
                    <a:gd name="connsiteX522" fmla="*/ 1903078 w 4418004"/>
                    <a:gd name="connsiteY522" fmla="*/ 3382953 h 3499702"/>
                    <a:gd name="connsiteX523" fmla="*/ 1750034 w 4418004"/>
                    <a:gd name="connsiteY523" fmla="*/ 3278266 h 3499702"/>
                    <a:gd name="connsiteX524" fmla="*/ 1744847 w 4418004"/>
                    <a:gd name="connsiteY524" fmla="*/ 3268868 h 3499702"/>
                    <a:gd name="connsiteX525" fmla="*/ 1706090 w 4418004"/>
                    <a:gd name="connsiteY525" fmla="*/ 3243993 h 3499702"/>
                    <a:gd name="connsiteX526" fmla="*/ 1701156 w 4418004"/>
                    <a:gd name="connsiteY526" fmla="*/ 3239735 h 3499702"/>
                    <a:gd name="connsiteX527" fmla="*/ 1677160 w 4418004"/>
                    <a:gd name="connsiteY527" fmla="*/ 3223419 h 3499702"/>
                    <a:gd name="connsiteX528" fmla="*/ 1669189 w 4418004"/>
                    <a:gd name="connsiteY528" fmla="*/ 3219203 h 3499702"/>
                    <a:gd name="connsiteX529" fmla="*/ 1596062 w 4418004"/>
                    <a:gd name="connsiteY529" fmla="*/ 3170805 h 3499702"/>
                    <a:gd name="connsiteX530" fmla="*/ 1523314 w 4418004"/>
                    <a:gd name="connsiteY530" fmla="*/ 3122779 h 3499702"/>
                    <a:gd name="connsiteX531" fmla="*/ 1493077 w 4418004"/>
                    <a:gd name="connsiteY531" fmla="*/ 3102752 h 3499702"/>
                    <a:gd name="connsiteX532" fmla="*/ 1484516 w 4418004"/>
                    <a:gd name="connsiteY532" fmla="*/ 3100392 h 3499702"/>
                    <a:gd name="connsiteX533" fmla="*/ 1457778 w 4418004"/>
                    <a:gd name="connsiteY533" fmla="*/ 3076318 h 3499702"/>
                    <a:gd name="connsiteX534" fmla="*/ 1444494 w 4418004"/>
                    <a:gd name="connsiteY534" fmla="*/ 3061013 h 3499702"/>
                    <a:gd name="connsiteX535" fmla="*/ 1420371 w 4418004"/>
                    <a:gd name="connsiteY535" fmla="*/ 3056751 h 3499702"/>
                    <a:gd name="connsiteX536" fmla="*/ 1405231 w 4418004"/>
                    <a:gd name="connsiteY536" fmla="*/ 3049461 h 3499702"/>
                    <a:gd name="connsiteX537" fmla="*/ 1358040 w 4418004"/>
                    <a:gd name="connsiteY537" fmla="*/ 3026015 h 3499702"/>
                    <a:gd name="connsiteX538" fmla="*/ 1281582 w 4418004"/>
                    <a:gd name="connsiteY538" fmla="*/ 3027621 h 3499702"/>
                    <a:gd name="connsiteX539" fmla="*/ 1258176 w 4418004"/>
                    <a:gd name="connsiteY539" fmla="*/ 2963030 h 3499702"/>
                    <a:gd name="connsiteX540" fmla="*/ 1269773 w 4418004"/>
                    <a:gd name="connsiteY540" fmla="*/ 2947220 h 3499702"/>
                    <a:gd name="connsiteX541" fmla="*/ 1251850 w 4418004"/>
                    <a:gd name="connsiteY541" fmla="*/ 2895572 h 3499702"/>
                    <a:gd name="connsiteX542" fmla="*/ 1343575 w 4418004"/>
                    <a:gd name="connsiteY542" fmla="*/ 2894518 h 3499702"/>
                    <a:gd name="connsiteX543" fmla="*/ 1360444 w 4418004"/>
                    <a:gd name="connsiteY543" fmla="*/ 2858681 h 3499702"/>
                    <a:gd name="connsiteX544" fmla="*/ 1361119 w 4418004"/>
                    <a:gd name="connsiteY544" fmla="*/ 2790674 h 3499702"/>
                    <a:gd name="connsiteX545" fmla="*/ 1351461 w 4418004"/>
                    <a:gd name="connsiteY545" fmla="*/ 2770142 h 3499702"/>
                    <a:gd name="connsiteX546" fmla="*/ 1364408 w 4418004"/>
                    <a:gd name="connsiteY546" fmla="*/ 2752603 h 3499702"/>
                    <a:gd name="connsiteX547" fmla="*/ 1361203 w 4418004"/>
                    <a:gd name="connsiteY547" fmla="*/ 2722124 h 3499702"/>
                    <a:gd name="connsiteX548" fmla="*/ 1368921 w 4418004"/>
                    <a:gd name="connsiteY548" fmla="*/ 2689909 h 3499702"/>
                    <a:gd name="connsiteX549" fmla="*/ 1378494 w 4418004"/>
                    <a:gd name="connsiteY549" fmla="*/ 2687421 h 3499702"/>
                    <a:gd name="connsiteX550" fmla="*/ 1382585 w 4418004"/>
                    <a:gd name="connsiteY550" fmla="*/ 2681603 h 3499702"/>
                    <a:gd name="connsiteX551" fmla="*/ 1417377 w 4418004"/>
                    <a:gd name="connsiteY551" fmla="*/ 2635226 h 3499702"/>
                    <a:gd name="connsiteX552" fmla="*/ 1441626 w 4418004"/>
                    <a:gd name="connsiteY552" fmla="*/ 2635226 h 3499702"/>
                    <a:gd name="connsiteX553" fmla="*/ 1478527 w 4418004"/>
                    <a:gd name="connsiteY553" fmla="*/ 2639442 h 3499702"/>
                    <a:gd name="connsiteX554" fmla="*/ 1513320 w 4418004"/>
                    <a:gd name="connsiteY554" fmla="*/ 2634172 h 3499702"/>
                    <a:gd name="connsiteX555" fmla="*/ 1544823 w 4418004"/>
                    <a:gd name="connsiteY555" fmla="*/ 2620343 h 3499702"/>
                    <a:gd name="connsiteX556" fmla="*/ 1578308 w 4418004"/>
                    <a:gd name="connsiteY556" fmla="*/ 2635356 h 3499702"/>
                    <a:gd name="connsiteX557" fmla="*/ 1612425 w 4418004"/>
                    <a:gd name="connsiteY557" fmla="*/ 2655467 h 3499702"/>
                    <a:gd name="connsiteX558" fmla="*/ 1621787 w 4418004"/>
                    <a:gd name="connsiteY558" fmla="*/ 2651082 h 3499702"/>
                    <a:gd name="connsiteX559" fmla="*/ 1705205 w 4418004"/>
                    <a:gd name="connsiteY559" fmla="*/ 2615203 h 3499702"/>
                    <a:gd name="connsiteX560" fmla="*/ 1745269 w 4418004"/>
                    <a:gd name="connsiteY560" fmla="*/ 2590960 h 3499702"/>
                    <a:gd name="connsiteX561" fmla="*/ 1774789 w 4418004"/>
                    <a:gd name="connsiteY561" fmla="*/ 2580420 h 3499702"/>
                    <a:gd name="connsiteX562" fmla="*/ 1794821 w 4418004"/>
                    <a:gd name="connsiteY562" fmla="*/ 2592014 h 3499702"/>
                    <a:gd name="connsiteX563" fmla="*/ 1826451 w 4418004"/>
                    <a:gd name="connsiteY563" fmla="*/ 2596230 h 3499702"/>
                    <a:gd name="connsiteX564" fmla="*/ 1844374 w 4418004"/>
                    <a:gd name="connsiteY564" fmla="*/ 2612041 h 3499702"/>
                    <a:gd name="connsiteX565" fmla="*/ 1866515 w 4418004"/>
                    <a:gd name="connsiteY565" fmla="*/ 2614149 h 3499702"/>
                    <a:gd name="connsiteX566" fmla="*/ 1876003 w 4418004"/>
                    <a:gd name="connsiteY566" fmla="*/ 2598339 h 3499702"/>
                    <a:gd name="connsiteX567" fmla="*/ 1872841 w 4418004"/>
                    <a:gd name="connsiteY567" fmla="*/ 2564609 h 3499702"/>
                    <a:gd name="connsiteX568" fmla="*/ 1879166 w 4418004"/>
                    <a:gd name="connsiteY568" fmla="*/ 2537205 h 3499702"/>
                    <a:gd name="connsiteX569" fmla="*/ 1897090 w 4418004"/>
                    <a:gd name="connsiteY569" fmla="*/ 2503475 h 3499702"/>
                    <a:gd name="connsiteX570" fmla="*/ 1897090 w 4418004"/>
                    <a:gd name="connsiteY570" fmla="*/ 2440233 h 3499702"/>
                    <a:gd name="connsiteX571" fmla="*/ 1891818 w 4418004"/>
                    <a:gd name="connsiteY571" fmla="*/ 2417045 h 3499702"/>
                    <a:gd name="connsiteX572" fmla="*/ 1923448 w 4418004"/>
                    <a:gd name="connsiteY572" fmla="*/ 2405450 h 3499702"/>
                    <a:gd name="connsiteX573" fmla="*/ 1946642 w 4418004"/>
                    <a:gd name="connsiteY573" fmla="*/ 2391748 h 3499702"/>
                    <a:gd name="connsiteX574" fmla="*/ 1965620 w 4418004"/>
                    <a:gd name="connsiteY574" fmla="*/ 2376991 h 3499702"/>
                    <a:gd name="connsiteX575" fmla="*/ 1966674 w 4418004"/>
                    <a:gd name="connsiteY575" fmla="*/ 2354857 h 3499702"/>
                    <a:gd name="connsiteX576" fmla="*/ 1936099 w 4418004"/>
                    <a:gd name="connsiteY576" fmla="*/ 2337992 h 3499702"/>
                    <a:gd name="connsiteX577" fmla="*/ 1929773 w 4418004"/>
                    <a:gd name="connsiteY577" fmla="*/ 2319020 h 3499702"/>
                    <a:gd name="connsiteX578" fmla="*/ 1924502 w 4418004"/>
                    <a:gd name="connsiteY578" fmla="*/ 2296885 h 3499702"/>
                    <a:gd name="connsiteX579" fmla="*/ 1913959 w 4418004"/>
                    <a:gd name="connsiteY579" fmla="*/ 2272642 h 3499702"/>
                    <a:gd name="connsiteX580" fmla="*/ 1902361 w 4418004"/>
                    <a:gd name="connsiteY580" fmla="*/ 2247345 h 3499702"/>
                    <a:gd name="connsiteX581" fmla="*/ 1878112 w 4418004"/>
                    <a:gd name="connsiteY581" fmla="*/ 2245237 h 3499702"/>
                    <a:gd name="connsiteX582" fmla="*/ 1861243 w 4418004"/>
                    <a:gd name="connsiteY582" fmla="*/ 2233643 h 3499702"/>
                    <a:gd name="connsiteX583" fmla="*/ 1842265 w 4418004"/>
                    <a:gd name="connsiteY583" fmla="*/ 2223102 h 3499702"/>
                    <a:gd name="connsiteX584" fmla="*/ 1831722 w 4418004"/>
                    <a:gd name="connsiteY584" fmla="*/ 2225211 h 3499702"/>
                    <a:gd name="connsiteX585" fmla="*/ 1819071 w 4418004"/>
                    <a:gd name="connsiteY585" fmla="*/ 2231535 h 3499702"/>
                    <a:gd name="connsiteX586" fmla="*/ 1815697 w 4418004"/>
                    <a:gd name="connsiteY586" fmla="*/ 2190090 h 3499702"/>
                    <a:gd name="connsiteX587" fmla="*/ 1868623 w 4418004"/>
                    <a:gd name="connsiteY587" fmla="*/ 2144050 h 3499702"/>
                    <a:gd name="connsiteX588" fmla="*/ 1882329 w 4418004"/>
                    <a:gd name="connsiteY588" fmla="*/ 2053403 h 3499702"/>
                    <a:gd name="connsiteX589" fmla="*/ 1871154 w 4418004"/>
                    <a:gd name="connsiteY589" fmla="*/ 1974730 h 3499702"/>
                    <a:gd name="connsiteX590" fmla="*/ 1889583 w 4418004"/>
                    <a:gd name="connsiteY590" fmla="*/ 1943320 h 3499702"/>
                    <a:gd name="connsiteX591" fmla="*/ 1894433 w 4418004"/>
                    <a:gd name="connsiteY591" fmla="*/ 1937628 h 3499702"/>
                    <a:gd name="connsiteX592" fmla="*/ 1899789 w 4418004"/>
                    <a:gd name="connsiteY592" fmla="*/ 1931641 h 3499702"/>
                    <a:gd name="connsiteX593" fmla="*/ 1900590 w 4418004"/>
                    <a:gd name="connsiteY593" fmla="*/ 1929870 h 3499702"/>
                    <a:gd name="connsiteX594" fmla="*/ 1903879 w 4418004"/>
                    <a:gd name="connsiteY594" fmla="*/ 1924642 h 3499702"/>
                    <a:gd name="connsiteX595" fmla="*/ 1905651 w 4418004"/>
                    <a:gd name="connsiteY595" fmla="*/ 1923293 h 3499702"/>
                    <a:gd name="connsiteX596" fmla="*/ 1913284 w 4418004"/>
                    <a:gd name="connsiteY596" fmla="*/ 1922450 h 3499702"/>
                    <a:gd name="connsiteX597" fmla="*/ 1931924 w 4418004"/>
                    <a:gd name="connsiteY597" fmla="*/ 1917437 h 3499702"/>
                    <a:gd name="connsiteX598" fmla="*/ 1936521 w 4418004"/>
                    <a:gd name="connsiteY598" fmla="*/ 1933458 h 3499702"/>
                    <a:gd name="connsiteX599" fmla="*/ 1950016 w 4418004"/>
                    <a:gd name="connsiteY599" fmla="*/ 1942565 h 3499702"/>
                    <a:gd name="connsiteX600" fmla="*/ 1951914 w 4418004"/>
                    <a:gd name="connsiteY600" fmla="*/ 1945516 h 3499702"/>
                    <a:gd name="connsiteX601" fmla="*/ 1991050 w 4418004"/>
                    <a:gd name="connsiteY601" fmla="*/ 1927302 h 3499702"/>
                    <a:gd name="connsiteX602" fmla="*/ 1992779 w 4418004"/>
                    <a:gd name="connsiteY602" fmla="*/ 1928230 h 3499702"/>
                    <a:gd name="connsiteX603" fmla="*/ 1999527 w 4418004"/>
                    <a:gd name="connsiteY603" fmla="*/ 1960146 h 3499702"/>
                    <a:gd name="connsiteX604" fmla="*/ 1998051 w 4418004"/>
                    <a:gd name="connsiteY604" fmla="*/ 1981016 h 3499702"/>
                    <a:gd name="connsiteX605" fmla="*/ 1996617 w 4418004"/>
                    <a:gd name="connsiteY605" fmla="*/ 1981859 h 3499702"/>
                    <a:gd name="connsiteX606" fmla="*/ 1997250 w 4418004"/>
                    <a:gd name="connsiteY606" fmla="*/ 1990165 h 3499702"/>
                    <a:gd name="connsiteX607" fmla="*/ 2007793 w 4418004"/>
                    <a:gd name="connsiteY607" fmla="*/ 2002813 h 3499702"/>
                    <a:gd name="connsiteX608" fmla="*/ 2029933 w 4418004"/>
                    <a:gd name="connsiteY608" fmla="*/ 1991219 h 3499702"/>
                    <a:gd name="connsiteX609" fmla="*/ 2053128 w 4418004"/>
                    <a:gd name="connsiteY609" fmla="*/ 1994381 h 3499702"/>
                    <a:gd name="connsiteX610" fmla="*/ 2069997 w 4418004"/>
                    <a:gd name="connsiteY610" fmla="*/ 2011246 h 3499702"/>
                    <a:gd name="connsiteX611" fmla="*/ 2071051 w 4418004"/>
                    <a:gd name="connsiteY611" fmla="*/ 2026002 h 3499702"/>
                    <a:gd name="connsiteX612" fmla="*/ 2067889 w 4418004"/>
                    <a:gd name="connsiteY612" fmla="*/ 2046029 h 3499702"/>
                    <a:gd name="connsiteX613" fmla="*/ 2048911 w 4418004"/>
                    <a:gd name="connsiteY613" fmla="*/ 2057623 h 3499702"/>
                    <a:gd name="connsiteX614" fmla="*/ 2029933 w 4418004"/>
                    <a:gd name="connsiteY614" fmla="*/ 2061839 h 3499702"/>
                    <a:gd name="connsiteX615" fmla="*/ 2016227 w 4418004"/>
                    <a:gd name="connsiteY615" fmla="*/ 2075542 h 3499702"/>
                    <a:gd name="connsiteX616" fmla="*/ 2014119 w 4418004"/>
                    <a:gd name="connsiteY616" fmla="*/ 2100839 h 3499702"/>
                    <a:gd name="connsiteX617" fmla="*/ 2016227 w 4418004"/>
                    <a:gd name="connsiteY617" fmla="*/ 2128244 h 3499702"/>
                    <a:gd name="connsiteX618" fmla="*/ 1997250 w 4418004"/>
                    <a:gd name="connsiteY618" fmla="*/ 2149324 h 3499702"/>
                    <a:gd name="connsiteX619" fmla="*/ 1984598 w 4418004"/>
                    <a:gd name="connsiteY619" fmla="*/ 2144054 h 3499702"/>
                    <a:gd name="connsiteX620" fmla="*/ 1969837 w 4418004"/>
                    <a:gd name="connsiteY620" fmla="*/ 2143000 h 3499702"/>
                    <a:gd name="connsiteX621" fmla="*/ 1964566 w 4418004"/>
                    <a:gd name="connsiteY621" fmla="*/ 2165135 h 3499702"/>
                    <a:gd name="connsiteX622" fmla="*/ 1986706 w 4418004"/>
                    <a:gd name="connsiteY622" fmla="*/ 2218890 h 3499702"/>
                    <a:gd name="connsiteX623" fmla="*/ 2026770 w 4418004"/>
                    <a:gd name="connsiteY623" fmla="*/ 2262106 h 3499702"/>
                    <a:gd name="connsiteX624" fmla="*/ 2028879 w 4418004"/>
                    <a:gd name="connsiteY624" fmla="*/ 2285295 h 3499702"/>
                    <a:gd name="connsiteX625" fmla="*/ 2023607 w 4418004"/>
                    <a:gd name="connsiteY625" fmla="*/ 2303213 h 3499702"/>
                    <a:gd name="connsiteX626" fmla="*/ 2043639 w 4418004"/>
                    <a:gd name="connsiteY626" fmla="*/ 2305321 h 3499702"/>
                    <a:gd name="connsiteX627" fmla="*/ 2065780 w 4418004"/>
                    <a:gd name="connsiteY627" fmla="*/ 2294781 h 3499702"/>
                    <a:gd name="connsiteX628" fmla="*/ 2093192 w 4418004"/>
                    <a:gd name="connsiteY628" fmla="*/ 2291619 h 3499702"/>
                    <a:gd name="connsiteX629" fmla="*/ 2109007 w 4418004"/>
                    <a:gd name="connsiteY629" fmla="*/ 2276862 h 3499702"/>
                    <a:gd name="connsiteX630" fmla="*/ 2112170 w 4418004"/>
                    <a:gd name="connsiteY630" fmla="*/ 2256836 h 3499702"/>
                    <a:gd name="connsiteX631" fmla="*/ 2084758 w 4418004"/>
                    <a:gd name="connsiteY631" fmla="*/ 2243133 h 3499702"/>
                    <a:gd name="connsiteX632" fmla="*/ 2068943 w 4418004"/>
                    <a:gd name="connsiteY632" fmla="*/ 2239971 h 3499702"/>
                    <a:gd name="connsiteX633" fmla="*/ 2063671 w 4418004"/>
                    <a:gd name="connsiteY633" fmla="*/ 2227323 h 3499702"/>
                    <a:gd name="connsiteX634" fmla="*/ 2086866 w 4418004"/>
                    <a:gd name="connsiteY634" fmla="*/ 2203080 h 3499702"/>
                    <a:gd name="connsiteX635" fmla="*/ 2104790 w 4418004"/>
                    <a:gd name="connsiteY635" fmla="*/ 2174621 h 3499702"/>
                    <a:gd name="connsiteX636" fmla="*/ 2118496 w 4418004"/>
                    <a:gd name="connsiteY636" fmla="*/ 2138784 h 3499702"/>
                    <a:gd name="connsiteX637" fmla="*/ 2142745 w 4418004"/>
                    <a:gd name="connsiteY637" fmla="*/ 2122973 h 3499702"/>
                    <a:gd name="connsiteX638" fmla="*/ 2144853 w 4418004"/>
                    <a:gd name="connsiteY638" fmla="*/ 2094514 h 3499702"/>
                    <a:gd name="connsiteX639" fmla="*/ 2137473 w 4418004"/>
                    <a:gd name="connsiteY639" fmla="*/ 2073434 h 3499702"/>
                    <a:gd name="connsiteX640" fmla="*/ 2135365 w 4418004"/>
                    <a:gd name="connsiteY640" fmla="*/ 2043921 h 3499702"/>
                    <a:gd name="connsiteX641" fmla="*/ 2138528 w 4418004"/>
                    <a:gd name="connsiteY641" fmla="*/ 2030218 h 3499702"/>
                    <a:gd name="connsiteX642" fmla="*/ 2156451 w 4418004"/>
                    <a:gd name="connsiteY642" fmla="*/ 2013354 h 3499702"/>
                    <a:gd name="connsiteX643" fmla="*/ 2188080 w 4418004"/>
                    <a:gd name="connsiteY643" fmla="*/ 2004922 h 3499702"/>
                    <a:gd name="connsiteX644" fmla="*/ 2217601 w 4418004"/>
                    <a:gd name="connsiteY644" fmla="*/ 2004922 h 3499702"/>
                    <a:gd name="connsiteX645" fmla="*/ 2239742 w 4418004"/>
                    <a:gd name="connsiteY645" fmla="*/ 2014408 h 3499702"/>
                    <a:gd name="connsiteX646" fmla="*/ 2262937 w 4418004"/>
                    <a:gd name="connsiteY646" fmla="*/ 2017570 h 3499702"/>
                    <a:gd name="connsiteX647" fmla="*/ 2281914 w 4418004"/>
                    <a:gd name="connsiteY647" fmla="*/ 2026002 h 3499702"/>
                    <a:gd name="connsiteX648" fmla="*/ 2299079 w 4418004"/>
                    <a:gd name="connsiteY648" fmla="*/ 2017233 h 3499702"/>
                    <a:gd name="connsiteX649" fmla="*/ 2325099 w 4418004"/>
                    <a:gd name="connsiteY649" fmla="*/ 2043710 h 3499702"/>
                    <a:gd name="connsiteX650" fmla="*/ 2334124 w 4418004"/>
                    <a:gd name="connsiteY650" fmla="*/ 2048306 h 3499702"/>
                    <a:gd name="connsiteX651" fmla="*/ 2354536 w 4418004"/>
                    <a:gd name="connsiteY651" fmla="*/ 2077224 h 3499702"/>
                    <a:gd name="connsiteX652" fmla="*/ 2391268 w 4418004"/>
                    <a:gd name="connsiteY652" fmla="*/ 2125081 h 3499702"/>
                    <a:gd name="connsiteX653" fmla="*/ 2407968 w 4418004"/>
                    <a:gd name="connsiteY653" fmla="*/ 2154088 h 3499702"/>
                    <a:gd name="connsiteX654" fmla="*/ 2420029 w 4418004"/>
                    <a:gd name="connsiteY654" fmla="*/ 2153540 h 3499702"/>
                    <a:gd name="connsiteX655" fmla="*/ 2449550 w 4418004"/>
                    <a:gd name="connsiteY655" fmla="*/ 2153540 h 3499702"/>
                    <a:gd name="connsiteX656" fmla="*/ 2489614 w 4418004"/>
                    <a:gd name="connsiteY656" fmla="*/ 2147216 h 3499702"/>
                    <a:gd name="connsiteX657" fmla="*/ 2467473 w 4418004"/>
                    <a:gd name="connsiteY657" fmla="*/ 2105055 h 3499702"/>
                    <a:gd name="connsiteX658" fmla="*/ 2483288 w 4418004"/>
                    <a:gd name="connsiteY658" fmla="*/ 2075542 h 3499702"/>
                    <a:gd name="connsiteX659" fmla="*/ 2483288 w 4418004"/>
                    <a:gd name="connsiteY659" fmla="*/ 2029164 h 3499702"/>
                    <a:gd name="connsiteX660" fmla="*/ 2473799 w 4418004"/>
                    <a:gd name="connsiteY660" fmla="*/ 2000705 h 3499702"/>
                    <a:gd name="connsiteX661" fmla="*/ 2469582 w 4418004"/>
                    <a:gd name="connsiteY661" fmla="*/ 1962760 h 3499702"/>
                    <a:gd name="connsiteX662" fmla="*/ 2455876 w 4418004"/>
                    <a:gd name="connsiteY662" fmla="*/ 1948004 h 3499702"/>
                    <a:gd name="connsiteX663" fmla="*/ 2452713 w 4418004"/>
                    <a:gd name="connsiteY663" fmla="*/ 1929031 h 3499702"/>
                    <a:gd name="connsiteX664" fmla="*/ 2446387 w 4418004"/>
                    <a:gd name="connsiteY664" fmla="*/ 1915329 h 3499702"/>
                    <a:gd name="connsiteX665" fmla="*/ 2421084 w 4418004"/>
                    <a:gd name="connsiteY665" fmla="*/ 1920599 h 3499702"/>
                    <a:gd name="connsiteX666" fmla="*/ 2397889 w 4418004"/>
                    <a:gd name="connsiteY666" fmla="*/ 1918491 h 3499702"/>
                    <a:gd name="connsiteX667" fmla="*/ 2396834 w 4418004"/>
                    <a:gd name="connsiteY667" fmla="*/ 1899518 h 3499702"/>
                    <a:gd name="connsiteX668" fmla="*/ 2385237 w 4418004"/>
                    <a:gd name="connsiteY668" fmla="*/ 1891086 h 3499702"/>
                    <a:gd name="connsiteX669" fmla="*/ 2363096 w 4418004"/>
                    <a:gd name="connsiteY669" fmla="*/ 1891086 h 3499702"/>
                    <a:gd name="connsiteX670" fmla="*/ 2342010 w 4418004"/>
                    <a:gd name="connsiteY670" fmla="*/ 1879492 h 3499702"/>
                    <a:gd name="connsiteX671" fmla="*/ 2327250 w 4418004"/>
                    <a:gd name="connsiteY671" fmla="*/ 1871059 h 3499702"/>
                    <a:gd name="connsiteX672" fmla="*/ 2307218 w 4418004"/>
                    <a:gd name="connsiteY672" fmla="*/ 1873167 h 3499702"/>
                    <a:gd name="connsiteX673" fmla="*/ 2286132 w 4418004"/>
                    <a:gd name="connsiteY673" fmla="*/ 1866843 h 3499702"/>
                    <a:gd name="connsiteX674" fmla="*/ 2278751 w 4418004"/>
                    <a:gd name="connsiteY674" fmla="*/ 1849979 h 3499702"/>
                    <a:gd name="connsiteX675" fmla="*/ 2257665 w 4418004"/>
                    <a:gd name="connsiteY675" fmla="*/ 1839438 h 3499702"/>
                    <a:gd name="connsiteX676" fmla="*/ 2242905 w 4418004"/>
                    <a:gd name="connsiteY676" fmla="*/ 1835222 h 3499702"/>
                    <a:gd name="connsiteX677" fmla="*/ 2238687 w 4418004"/>
                    <a:gd name="connsiteY677" fmla="*/ 1825736 h 3499702"/>
                    <a:gd name="connsiteX678" fmla="*/ 2246068 w 4418004"/>
                    <a:gd name="connsiteY678" fmla="*/ 1812033 h 3499702"/>
                    <a:gd name="connsiteX679" fmla="*/ 2274534 w 4418004"/>
                    <a:gd name="connsiteY679" fmla="*/ 1796223 h 3499702"/>
                    <a:gd name="connsiteX680" fmla="*/ 2274534 w 4418004"/>
                    <a:gd name="connsiteY680" fmla="*/ 1776196 h 3499702"/>
                    <a:gd name="connsiteX681" fmla="*/ 2273480 w 4418004"/>
                    <a:gd name="connsiteY681" fmla="*/ 1751953 h 3499702"/>
                    <a:gd name="connsiteX682" fmla="*/ 2279806 w 4418004"/>
                    <a:gd name="connsiteY682" fmla="*/ 1726657 h 3499702"/>
                    <a:gd name="connsiteX683" fmla="*/ 2272425 w 4418004"/>
                    <a:gd name="connsiteY683" fmla="*/ 1717170 h 3499702"/>
                    <a:gd name="connsiteX684" fmla="*/ 2262937 w 4418004"/>
                    <a:gd name="connsiteY684" fmla="*/ 1703468 h 3499702"/>
                    <a:gd name="connsiteX685" fmla="*/ 2249231 w 4418004"/>
                    <a:gd name="connsiteY685" fmla="*/ 1691874 h 3499702"/>
                    <a:gd name="connsiteX686" fmla="*/ 2246068 w 4418004"/>
                    <a:gd name="connsiteY686" fmla="*/ 1677117 h 3499702"/>
                    <a:gd name="connsiteX687" fmla="*/ 2241850 w 4418004"/>
                    <a:gd name="connsiteY687" fmla="*/ 1664469 h 3499702"/>
                    <a:gd name="connsiteX688" fmla="*/ 2214438 w 4418004"/>
                    <a:gd name="connsiteY688" fmla="*/ 1658144 h 3499702"/>
                    <a:gd name="connsiteX689" fmla="*/ 2195461 w 4418004"/>
                    <a:gd name="connsiteY689" fmla="*/ 1671847 h 3499702"/>
                    <a:gd name="connsiteX690" fmla="*/ 2168048 w 4418004"/>
                    <a:gd name="connsiteY690" fmla="*/ 1677117 h 3499702"/>
                    <a:gd name="connsiteX691" fmla="*/ 2162777 w 4418004"/>
                    <a:gd name="connsiteY691" fmla="*/ 1665523 h 3499702"/>
                    <a:gd name="connsiteX692" fmla="*/ 2145908 w 4418004"/>
                    <a:gd name="connsiteY692" fmla="*/ 1661307 h 3499702"/>
                    <a:gd name="connsiteX693" fmla="*/ 2133256 w 4418004"/>
                    <a:gd name="connsiteY693" fmla="*/ 1663415 h 3499702"/>
                    <a:gd name="connsiteX694" fmla="*/ 2117441 w 4418004"/>
                    <a:gd name="connsiteY694" fmla="*/ 1656036 h 3499702"/>
                    <a:gd name="connsiteX695" fmla="*/ 2097409 w 4418004"/>
                    <a:gd name="connsiteY695" fmla="*/ 1639172 h 3499702"/>
                    <a:gd name="connsiteX696" fmla="*/ 2082649 w 4418004"/>
                    <a:gd name="connsiteY696" fmla="*/ 1648658 h 3499702"/>
                    <a:gd name="connsiteX697" fmla="*/ 2055237 w 4418004"/>
                    <a:gd name="connsiteY697" fmla="*/ 1686603 h 3499702"/>
                    <a:gd name="connsiteX698" fmla="*/ 2046802 w 4418004"/>
                    <a:gd name="connsiteY698" fmla="*/ 1707684 h 3499702"/>
                    <a:gd name="connsiteX699" fmla="*/ 2018336 w 4418004"/>
                    <a:gd name="connsiteY699" fmla="*/ 1712954 h 3499702"/>
                    <a:gd name="connsiteX700" fmla="*/ 1997250 w 4418004"/>
                    <a:gd name="connsiteY700" fmla="*/ 1730873 h 3499702"/>
                    <a:gd name="connsiteX701" fmla="*/ 1978272 w 4418004"/>
                    <a:gd name="connsiteY701" fmla="*/ 1721386 h 3499702"/>
                    <a:gd name="connsiteX702" fmla="*/ 1957186 w 4418004"/>
                    <a:gd name="connsiteY702" fmla="*/ 1693982 h 3499702"/>
                    <a:gd name="connsiteX703" fmla="*/ 1955077 w 4418004"/>
                    <a:gd name="connsiteY703" fmla="*/ 1672901 h 3499702"/>
                    <a:gd name="connsiteX704" fmla="*/ 1965620 w 4418004"/>
                    <a:gd name="connsiteY704" fmla="*/ 1626523 h 3499702"/>
                    <a:gd name="connsiteX705" fmla="*/ 1978272 w 4418004"/>
                    <a:gd name="connsiteY705" fmla="*/ 1610713 h 3499702"/>
                    <a:gd name="connsiteX706" fmla="*/ 1999358 w 4418004"/>
                    <a:gd name="connsiteY706" fmla="*/ 1599119 h 3499702"/>
                    <a:gd name="connsiteX707" fmla="*/ 2045748 w 4418004"/>
                    <a:gd name="connsiteY707" fmla="*/ 1571714 h 3499702"/>
                    <a:gd name="connsiteX708" fmla="*/ 2064726 w 4418004"/>
                    <a:gd name="connsiteY708" fmla="*/ 1554849 h 3499702"/>
                    <a:gd name="connsiteX709" fmla="*/ 2064726 w 4418004"/>
                    <a:gd name="connsiteY709" fmla="*/ 1540093 h 3499702"/>
                    <a:gd name="connsiteX710" fmla="*/ 2066834 w 4418004"/>
                    <a:gd name="connsiteY710" fmla="*/ 1526390 h 3499702"/>
                    <a:gd name="connsiteX711" fmla="*/ 2080540 w 4418004"/>
                    <a:gd name="connsiteY711" fmla="*/ 1513742 h 3499702"/>
                    <a:gd name="connsiteX712" fmla="*/ 2084758 w 4418004"/>
                    <a:gd name="connsiteY712" fmla="*/ 1489499 h 3499702"/>
                    <a:gd name="connsiteX713" fmla="*/ 2099518 w 4418004"/>
                    <a:gd name="connsiteY713" fmla="*/ 1473689 h 3499702"/>
                    <a:gd name="connsiteX714" fmla="*/ 2115333 w 4418004"/>
                    <a:gd name="connsiteY714" fmla="*/ 1470526 h 3499702"/>
                    <a:gd name="connsiteX715" fmla="*/ 2124822 w 4418004"/>
                    <a:gd name="connsiteY715" fmla="*/ 1459986 h 3499702"/>
                    <a:gd name="connsiteX716" fmla="*/ 2135365 w 4418004"/>
                    <a:gd name="connsiteY716" fmla="*/ 1456824 h 3499702"/>
                    <a:gd name="connsiteX717" fmla="*/ 2135365 w 4418004"/>
                    <a:gd name="connsiteY717" fmla="*/ 1439959 h 3499702"/>
                    <a:gd name="connsiteX718" fmla="*/ 2129039 w 4418004"/>
                    <a:gd name="connsiteY718" fmla="*/ 1425203 h 3499702"/>
                    <a:gd name="connsiteX719" fmla="*/ 2131147 w 4418004"/>
                    <a:gd name="connsiteY719" fmla="*/ 1409392 h 3499702"/>
                    <a:gd name="connsiteX720" fmla="*/ 2134310 w 4418004"/>
                    <a:gd name="connsiteY720" fmla="*/ 1374609 h 3499702"/>
                    <a:gd name="connsiteX721" fmla="*/ 2151179 w 4418004"/>
                    <a:gd name="connsiteY721" fmla="*/ 1335610 h 3499702"/>
                    <a:gd name="connsiteX722" fmla="*/ 2169103 w 4418004"/>
                    <a:gd name="connsiteY722" fmla="*/ 1309259 h 3499702"/>
                    <a:gd name="connsiteX723" fmla="*/ 2182809 w 4418004"/>
                    <a:gd name="connsiteY723" fmla="*/ 1288179 h 3499702"/>
                    <a:gd name="connsiteX724" fmla="*/ 2206004 w 4418004"/>
                    <a:gd name="connsiteY724" fmla="*/ 1262882 h 3499702"/>
                    <a:gd name="connsiteX725" fmla="*/ 2218655 w 4418004"/>
                    <a:gd name="connsiteY725" fmla="*/ 1227045 h 3499702"/>
                    <a:gd name="connsiteX726" fmla="*/ 2230253 w 4418004"/>
                    <a:gd name="connsiteY726" fmla="*/ 1203856 h 3499702"/>
                    <a:gd name="connsiteX727" fmla="*/ 2227090 w 4418004"/>
                    <a:gd name="connsiteY727" fmla="*/ 1173289 h 3499702"/>
                    <a:gd name="connsiteX728" fmla="*/ 2219710 w 4418004"/>
                    <a:gd name="connsiteY728" fmla="*/ 1154316 h 3499702"/>
                    <a:gd name="connsiteX729" fmla="*/ 2213384 w 4418004"/>
                    <a:gd name="connsiteY729" fmla="*/ 1127965 h 3499702"/>
                    <a:gd name="connsiteX730" fmla="*/ 2196515 w 4418004"/>
                    <a:gd name="connsiteY730" fmla="*/ 1098452 h 3499702"/>
                    <a:gd name="connsiteX731" fmla="*/ 2203895 w 4418004"/>
                    <a:gd name="connsiteY731" fmla="*/ 1075264 h 3499702"/>
                    <a:gd name="connsiteX732" fmla="*/ 2226036 w 4418004"/>
                    <a:gd name="connsiteY732" fmla="*/ 1087912 h 3499702"/>
                    <a:gd name="connsiteX733" fmla="*/ 2230253 w 4418004"/>
                    <a:gd name="connsiteY733" fmla="*/ 1111101 h 3499702"/>
                    <a:gd name="connsiteX734" fmla="*/ 2245013 w 4418004"/>
                    <a:gd name="connsiteY734" fmla="*/ 1146938 h 3499702"/>
                    <a:gd name="connsiteX735" fmla="*/ 2257665 w 4418004"/>
                    <a:gd name="connsiteY735" fmla="*/ 1164857 h 3499702"/>
                    <a:gd name="connsiteX736" fmla="*/ 2263991 w 4418004"/>
                    <a:gd name="connsiteY736" fmla="*/ 1153262 h 3499702"/>
                    <a:gd name="connsiteX737" fmla="*/ 2263991 w 4418004"/>
                    <a:gd name="connsiteY737" fmla="*/ 1141668 h 3499702"/>
                    <a:gd name="connsiteX738" fmla="*/ 2260828 w 4418004"/>
                    <a:gd name="connsiteY738" fmla="*/ 1120587 h 3499702"/>
                    <a:gd name="connsiteX739" fmla="*/ 2273480 w 4418004"/>
                    <a:gd name="connsiteY739" fmla="*/ 1105831 h 3499702"/>
                    <a:gd name="connsiteX740" fmla="*/ 2279806 w 4418004"/>
                    <a:gd name="connsiteY740" fmla="*/ 1093182 h 3499702"/>
                    <a:gd name="connsiteX741" fmla="*/ 2257665 w 4418004"/>
                    <a:gd name="connsiteY741" fmla="*/ 1074210 h 3499702"/>
                    <a:gd name="connsiteX742" fmla="*/ 2253448 w 4418004"/>
                    <a:gd name="connsiteY742" fmla="*/ 1053129 h 3499702"/>
                    <a:gd name="connsiteX743" fmla="*/ 2258719 w 4418004"/>
                    <a:gd name="connsiteY743" fmla="*/ 1034156 h 3499702"/>
                    <a:gd name="connsiteX744" fmla="*/ 2248176 w 4418004"/>
                    <a:gd name="connsiteY744" fmla="*/ 1009914 h 3499702"/>
                    <a:gd name="connsiteX745" fmla="*/ 2231307 w 4418004"/>
                    <a:gd name="connsiteY745" fmla="*/ 996211 h 3499702"/>
                    <a:gd name="connsiteX746" fmla="*/ 2215493 w 4418004"/>
                    <a:gd name="connsiteY746" fmla="*/ 988833 h 3499702"/>
                    <a:gd name="connsiteX747" fmla="*/ 2182809 w 4418004"/>
                    <a:gd name="connsiteY747" fmla="*/ 984617 h 3499702"/>
                    <a:gd name="connsiteX748" fmla="*/ 2154342 w 4418004"/>
                    <a:gd name="connsiteY748" fmla="*/ 1009914 h 3499702"/>
                    <a:gd name="connsiteX749" fmla="*/ 2144853 w 4418004"/>
                    <a:gd name="connsiteY749" fmla="*/ 1045751 h 3499702"/>
                    <a:gd name="connsiteX750" fmla="*/ 2122713 w 4418004"/>
                    <a:gd name="connsiteY750" fmla="*/ 1069994 h 3499702"/>
                    <a:gd name="connsiteX751" fmla="*/ 2095301 w 4418004"/>
                    <a:gd name="connsiteY751" fmla="*/ 1082642 h 3499702"/>
                    <a:gd name="connsiteX752" fmla="*/ 2079486 w 4418004"/>
                    <a:gd name="connsiteY752" fmla="*/ 1064723 h 3499702"/>
                    <a:gd name="connsiteX753" fmla="*/ 2080540 w 4418004"/>
                    <a:gd name="connsiteY753" fmla="*/ 1030994 h 3499702"/>
                    <a:gd name="connsiteX754" fmla="*/ 2069997 w 4418004"/>
                    <a:gd name="connsiteY754" fmla="*/ 1015184 h 3499702"/>
                    <a:gd name="connsiteX755" fmla="*/ 2043639 w 4418004"/>
                    <a:gd name="connsiteY755" fmla="*/ 1002535 h 3499702"/>
                    <a:gd name="connsiteX756" fmla="*/ 2024662 w 4418004"/>
                    <a:gd name="connsiteY756" fmla="*/ 1007806 h 3499702"/>
                    <a:gd name="connsiteX757" fmla="*/ 2004630 w 4418004"/>
                    <a:gd name="connsiteY757" fmla="*/ 1006752 h 3499702"/>
                    <a:gd name="connsiteX758" fmla="*/ 1978272 w 4418004"/>
                    <a:gd name="connsiteY758" fmla="*/ 1008860 h 3499702"/>
                    <a:gd name="connsiteX759" fmla="*/ 1947697 w 4418004"/>
                    <a:gd name="connsiteY759" fmla="*/ 1016238 h 3499702"/>
                    <a:gd name="connsiteX760" fmla="*/ 1929773 w 4418004"/>
                    <a:gd name="connsiteY760" fmla="*/ 1022562 h 3499702"/>
                    <a:gd name="connsiteX761" fmla="*/ 1899198 w 4418004"/>
                    <a:gd name="connsiteY761" fmla="*/ 1022562 h 3499702"/>
                    <a:gd name="connsiteX762" fmla="*/ 1882329 w 4418004"/>
                    <a:gd name="connsiteY762" fmla="*/ 1023616 h 3499702"/>
                    <a:gd name="connsiteX763" fmla="*/ 1847537 w 4418004"/>
                    <a:gd name="connsiteY763" fmla="*/ 1042589 h 3499702"/>
                    <a:gd name="connsiteX764" fmla="*/ 1814853 w 4418004"/>
                    <a:gd name="connsiteY764" fmla="*/ 1038373 h 3499702"/>
                    <a:gd name="connsiteX765" fmla="*/ 1792713 w 4418004"/>
                    <a:gd name="connsiteY765" fmla="*/ 1035210 h 3499702"/>
                    <a:gd name="connsiteX766" fmla="*/ 1774789 w 4418004"/>
                    <a:gd name="connsiteY766" fmla="*/ 1039427 h 3499702"/>
                    <a:gd name="connsiteX767" fmla="*/ 1763192 w 4418004"/>
                    <a:gd name="connsiteY767" fmla="*/ 1024670 h 3499702"/>
                    <a:gd name="connsiteX768" fmla="*/ 1739997 w 4418004"/>
                    <a:gd name="connsiteY768" fmla="*/ 1028886 h 3499702"/>
                    <a:gd name="connsiteX769" fmla="*/ 1727345 w 4418004"/>
                    <a:gd name="connsiteY769" fmla="*/ 1029940 h 3499702"/>
                    <a:gd name="connsiteX770" fmla="*/ 1713639 w 4418004"/>
                    <a:gd name="connsiteY770" fmla="*/ 1006752 h 3499702"/>
                    <a:gd name="connsiteX771" fmla="*/ 1694662 w 4418004"/>
                    <a:gd name="connsiteY771" fmla="*/ 998319 h 3499702"/>
                    <a:gd name="connsiteX772" fmla="*/ 1669358 w 4418004"/>
                    <a:gd name="connsiteY772" fmla="*/ 1015184 h 3499702"/>
                    <a:gd name="connsiteX773" fmla="*/ 1659869 w 4418004"/>
                    <a:gd name="connsiteY773" fmla="*/ 1040481 h 3499702"/>
                    <a:gd name="connsiteX774" fmla="*/ 1658477 w 4418004"/>
                    <a:gd name="connsiteY774" fmla="*/ 1083865 h 3499702"/>
                    <a:gd name="connsiteX775" fmla="*/ 1669611 w 4418004"/>
                    <a:gd name="connsiteY775" fmla="*/ 1092381 h 3499702"/>
                    <a:gd name="connsiteX776" fmla="*/ 1689938 w 4418004"/>
                    <a:gd name="connsiteY776" fmla="*/ 1089097 h 3499702"/>
                    <a:gd name="connsiteX777" fmla="*/ 1710982 w 4418004"/>
                    <a:gd name="connsiteY777" fmla="*/ 1107226 h 3499702"/>
                    <a:gd name="connsiteX778" fmla="*/ 1717013 w 4418004"/>
                    <a:gd name="connsiteY778" fmla="*/ 1105160 h 3499702"/>
                    <a:gd name="connsiteX779" fmla="*/ 1725237 w 4418004"/>
                    <a:gd name="connsiteY779" fmla="*/ 1097403 h 3499702"/>
                    <a:gd name="connsiteX780" fmla="*/ 1741051 w 4418004"/>
                    <a:gd name="connsiteY780" fmla="*/ 1103727 h 3499702"/>
                    <a:gd name="connsiteX781" fmla="*/ 1735780 w 4418004"/>
                    <a:gd name="connsiteY781" fmla="*/ 1133240 h 3499702"/>
                    <a:gd name="connsiteX782" fmla="*/ 1727345 w 4418004"/>
                    <a:gd name="connsiteY782" fmla="*/ 1180671 h 3499702"/>
                    <a:gd name="connsiteX783" fmla="*/ 1731562 w 4418004"/>
                    <a:gd name="connsiteY783" fmla="*/ 1228103 h 3499702"/>
                    <a:gd name="connsiteX784" fmla="*/ 1705627 w 4418004"/>
                    <a:gd name="connsiteY784" fmla="*/ 1233837 h 3499702"/>
                    <a:gd name="connsiteX785" fmla="*/ 1691499 w 4418004"/>
                    <a:gd name="connsiteY785" fmla="*/ 1234427 h 3499702"/>
                    <a:gd name="connsiteX786" fmla="*/ 1683064 w 4418004"/>
                    <a:gd name="connsiteY786" fmla="*/ 1223887 h 3499702"/>
                    <a:gd name="connsiteX787" fmla="*/ 1677793 w 4418004"/>
                    <a:gd name="connsiteY787" fmla="*/ 1208076 h 3499702"/>
                    <a:gd name="connsiteX788" fmla="*/ 1656706 w 4418004"/>
                    <a:gd name="connsiteY788" fmla="*/ 1207022 h 3499702"/>
                    <a:gd name="connsiteX789" fmla="*/ 1622968 w 4418004"/>
                    <a:gd name="connsiteY789" fmla="*/ 1217562 h 3499702"/>
                    <a:gd name="connsiteX790" fmla="*/ 1625077 w 4418004"/>
                    <a:gd name="connsiteY790" fmla="*/ 1236535 h 3499702"/>
                    <a:gd name="connsiteX791" fmla="*/ 1639837 w 4418004"/>
                    <a:gd name="connsiteY791" fmla="*/ 1246021 h 3499702"/>
                    <a:gd name="connsiteX792" fmla="*/ 1639837 w 4418004"/>
                    <a:gd name="connsiteY792" fmla="*/ 1268156 h 3499702"/>
                    <a:gd name="connsiteX793" fmla="*/ 1628240 w 4418004"/>
                    <a:gd name="connsiteY793" fmla="*/ 1294507 h 3499702"/>
                    <a:gd name="connsiteX794" fmla="*/ 1626131 w 4418004"/>
                    <a:gd name="connsiteY794" fmla="*/ 1377776 h 3499702"/>
                    <a:gd name="connsiteX795" fmla="*/ 1634566 w 4418004"/>
                    <a:gd name="connsiteY795" fmla="*/ 1400964 h 3499702"/>
                    <a:gd name="connsiteX796" fmla="*/ 1648356 w 4418004"/>
                    <a:gd name="connsiteY796" fmla="*/ 1430351 h 3499702"/>
                    <a:gd name="connsiteX797" fmla="*/ 1644434 w 4418004"/>
                    <a:gd name="connsiteY797" fmla="*/ 1448649 h 3499702"/>
                    <a:gd name="connsiteX798" fmla="*/ 1623390 w 4418004"/>
                    <a:gd name="connsiteY798" fmla="*/ 1477403 h 3499702"/>
                    <a:gd name="connsiteX799" fmla="*/ 1613606 w 4418004"/>
                    <a:gd name="connsiteY799" fmla="*/ 1520407 h 3499702"/>
                    <a:gd name="connsiteX800" fmla="*/ 1599605 w 4418004"/>
                    <a:gd name="connsiteY800" fmla="*/ 1543170 h 3499702"/>
                    <a:gd name="connsiteX801" fmla="*/ 1585519 w 4418004"/>
                    <a:gd name="connsiteY801" fmla="*/ 1544313 h 3499702"/>
                    <a:gd name="connsiteX802" fmla="*/ 1561818 w 4418004"/>
                    <a:gd name="connsiteY802" fmla="*/ 1550131 h 3499702"/>
                    <a:gd name="connsiteX803" fmla="*/ 1497842 w 4418004"/>
                    <a:gd name="connsiteY803" fmla="*/ 1599544 h 3499702"/>
                    <a:gd name="connsiteX804" fmla="*/ 1459592 w 4418004"/>
                    <a:gd name="connsiteY804" fmla="*/ 1601779 h 3499702"/>
                    <a:gd name="connsiteX805" fmla="*/ 1413961 w 4418004"/>
                    <a:gd name="connsiteY805" fmla="*/ 1605025 h 3499702"/>
                    <a:gd name="connsiteX806" fmla="*/ 1404725 w 4418004"/>
                    <a:gd name="connsiteY806" fmla="*/ 1585425 h 3499702"/>
                    <a:gd name="connsiteX807" fmla="*/ 1370987 w 4418004"/>
                    <a:gd name="connsiteY807" fmla="*/ 1554858 h 3499702"/>
                    <a:gd name="connsiteX808" fmla="*/ 1350955 w 4418004"/>
                    <a:gd name="connsiteY808" fmla="*/ 1554858 h 3499702"/>
                    <a:gd name="connsiteX809" fmla="*/ 1336195 w 4418004"/>
                    <a:gd name="connsiteY809" fmla="*/ 1581208 h 3499702"/>
                    <a:gd name="connsiteX810" fmla="*/ 1322278 w 4418004"/>
                    <a:gd name="connsiteY810" fmla="*/ 1592676 h 3499702"/>
                    <a:gd name="connsiteX811" fmla="*/ 1254802 w 4418004"/>
                    <a:gd name="connsiteY811" fmla="*/ 1551109 h 3499702"/>
                    <a:gd name="connsiteX812" fmla="*/ 1244723 w 4418004"/>
                    <a:gd name="connsiteY812" fmla="*/ 1536564 h 3499702"/>
                    <a:gd name="connsiteX813" fmla="*/ 1229035 w 4418004"/>
                    <a:gd name="connsiteY813" fmla="*/ 1527626 h 3499702"/>
                    <a:gd name="connsiteX814" fmla="*/ 1197532 w 4418004"/>
                    <a:gd name="connsiteY814" fmla="*/ 1521849 h 3499702"/>
                    <a:gd name="connsiteX815" fmla="*/ 1169403 w 4418004"/>
                    <a:gd name="connsiteY815" fmla="*/ 1509538 h 3499702"/>
                    <a:gd name="connsiteX816" fmla="*/ 1116476 w 4418004"/>
                    <a:gd name="connsiteY816" fmla="*/ 1508442 h 3499702"/>
                    <a:gd name="connsiteX817" fmla="*/ 1103023 w 4418004"/>
                    <a:gd name="connsiteY817" fmla="*/ 1499462 h 3499702"/>
                    <a:gd name="connsiteX818" fmla="*/ 1074894 w 4418004"/>
                    <a:gd name="connsiteY818" fmla="*/ 1493897 h 3499702"/>
                    <a:gd name="connsiteX819" fmla="*/ 1047861 w 4418004"/>
                    <a:gd name="connsiteY819" fmla="*/ 1476943 h 3499702"/>
                    <a:gd name="connsiteX820" fmla="*/ 1020997 w 4418004"/>
                    <a:gd name="connsiteY820" fmla="*/ 1465733 h 3499702"/>
                    <a:gd name="connsiteX821" fmla="*/ 1002947 w 4418004"/>
                    <a:gd name="connsiteY821" fmla="*/ 1446545 h 3499702"/>
                    <a:gd name="connsiteX822" fmla="*/ 982662 w 4418004"/>
                    <a:gd name="connsiteY822" fmla="*/ 1436468 h 3499702"/>
                    <a:gd name="connsiteX823" fmla="*/ 946647 w 4418004"/>
                    <a:gd name="connsiteY823" fmla="*/ 1434234 h 3499702"/>
                    <a:gd name="connsiteX824" fmla="*/ 942177 w 4418004"/>
                    <a:gd name="connsiteY824" fmla="*/ 1419566 h 3499702"/>
                    <a:gd name="connsiteX825" fmla="*/ 947786 w 4418004"/>
                    <a:gd name="connsiteY825" fmla="*/ 1402743 h 3499702"/>
                    <a:gd name="connsiteX826" fmla="*/ 947786 w 4418004"/>
                    <a:gd name="connsiteY826" fmla="*/ 1384699 h 3499702"/>
                    <a:gd name="connsiteX827" fmla="*/ 931001 w 4418004"/>
                    <a:gd name="connsiteY827" fmla="*/ 1364550 h 3499702"/>
                    <a:gd name="connsiteX828" fmla="*/ 922018 w 4418004"/>
                    <a:gd name="connsiteY828" fmla="*/ 1339801 h 3499702"/>
                    <a:gd name="connsiteX829" fmla="*/ 902872 w 4418004"/>
                    <a:gd name="connsiteY829" fmla="*/ 1330821 h 3499702"/>
                    <a:gd name="connsiteX830" fmla="*/ 887184 w 4418004"/>
                    <a:gd name="connsiteY830" fmla="*/ 1323944 h 3499702"/>
                    <a:gd name="connsiteX831" fmla="*/ 845433 w 4418004"/>
                    <a:gd name="connsiteY831" fmla="*/ 1293761 h 3499702"/>
                    <a:gd name="connsiteX832" fmla="*/ 871369 w 4418004"/>
                    <a:gd name="connsiteY832" fmla="*/ 1258889 h 3499702"/>
                    <a:gd name="connsiteX833" fmla="*/ 876936 w 4418004"/>
                    <a:gd name="connsiteY833" fmla="*/ 1241940 h 3499702"/>
                    <a:gd name="connsiteX834" fmla="*/ 861290 w 4418004"/>
                    <a:gd name="connsiteY834" fmla="*/ 1182320 h 3499702"/>
                    <a:gd name="connsiteX835" fmla="*/ 848807 w 4418004"/>
                    <a:gd name="connsiteY835" fmla="*/ 1172243 h 3499702"/>
                    <a:gd name="connsiteX836" fmla="*/ 808363 w 4418004"/>
                    <a:gd name="connsiteY836" fmla="*/ 1172243 h 3499702"/>
                    <a:gd name="connsiteX837" fmla="*/ 790440 w 4418004"/>
                    <a:gd name="connsiteY837" fmla="*/ 1192565 h 3499702"/>
                    <a:gd name="connsiteX838" fmla="*/ 791579 w 4418004"/>
                    <a:gd name="connsiteY838" fmla="*/ 1210437 h 3499702"/>
                    <a:gd name="connsiteX839" fmla="*/ 820804 w 4418004"/>
                    <a:gd name="connsiteY839" fmla="*/ 1235228 h 3499702"/>
                    <a:gd name="connsiteX840" fmla="*/ 821943 w 4418004"/>
                    <a:gd name="connsiteY840" fmla="*/ 1249774 h 3499702"/>
                    <a:gd name="connsiteX841" fmla="*/ 799381 w 4418004"/>
                    <a:gd name="connsiteY841" fmla="*/ 1276799 h 3499702"/>
                    <a:gd name="connsiteX842" fmla="*/ 774625 w 4418004"/>
                    <a:gd name="connsiteY842" fmla="*/ 1282407 h 3499702"/>
                    <a:gd name="connsiteX843" fmla="*/ 747593 w 4418004"/>
                    <a:gd name="connsiteY843" fmla="*/ 1297079 h 3499702"/>
                    <a:gd name="connsiteX844" fmla="*/ 725199 w 4418004"/>
                    <a:gd name="connsiteY844" fmla="*/ 1309390 h 3499702"/>
                    <a:gd name="connsiteX845" fmla="*/ 698167 w 4418004"/>
                    <a:gd name="connsiteY845" fmla="*/ 1302682 h 3499702"/>
                    <a:gd name="connsiteX846" fmla="*/ 688129 w 4418004"/>
                    <a:gd name="connsiteY846" fmla="*/ 1277891 h 3499702"/>
                    <a:gd name="connsiteX847" fmla="*/ 667802 w 4418004"/>
                    <a:gd name="connsiteY847" fmla="*/ 1272330 h 3499702"/>
                    <a:gd name="connsiteX848" fmla="*/ 649752 w 4418004"/>
                    <a:gd name="connsiteY848" fmla="*/ 1274561 h 3499702"/>
                    <a:gd name="connsiteX849" fmla="*/ 632968 w 4418004"/>
                    <a:gd name="connsiteY849" fmla="*/ 1285733 h 3499702"/>
                    <a:gd name="connsiteX850" fmla="*/ 608170 w 4418004"/>
                    <a:gd name="connsiteY850" fmla="*/ 1298213 h 3499702"/>
                    <a:gd name="connsiteX851" fmla="*/ 596952 w 4418004"/>
                    <a:gd name="connsiteY851" fmla="*/ 1307151 h 3499702"/>
                    <a:gd name="connsiteX852" fmla="*/ 591386 w 4418004"/>
                    <a:gd name="connsiteY852" fmla="*/ 1327473 h 3499702"/>
                    <a:gd name="connsiteX853" fmla="*/ 573294 w 4418004"/>
                    <a:gd name="connsiteY853" fmla="*/ 1336407 h 3499702"/>
                    <a:gd name="connsiteX854" fmla="*/ 558111 w 4418004"/>
                    <a:gd name="connsiteY854" fmla="*/ 1341934 h 3499702"/>
                    <a:gd name="connsiteX855" fmla="*/ 539134 w 4418004"/>
                    <a:gd name="connsiteY855" fmla="*/ 1359853 h 3499702"/>
                    <a:gd name="connsiteX856" fmla="*/ 534917 w 4418004"/>
                    <a:gd name="connsiteY856" fmla="*/ 1387258 h 3499702"/>
                    <a:gd name="connsiteX857" fmla="*/ 510667 w 4418004"/>
                    <a:gd name="connsiteY857" fmla="*/ 1388312 h 3499702"/>
                    <a:gd name="connsiteX858" fmla="*/ 483297 w 4418004"/>
                    <a:gd name="connsiteY858" fmla="*/ 1390420 h 3499702"/>
                    <a:gd name="connsiteX859" fmla="*/ 483255 w 4418004"/>
                    <a:gd name="connsiteY859" fmla="*/ 1390420 h 3499702"/>
                    <a:gd name="connsiteX860" fmla="*/ 463223 w 4418004"/>
                    <a:gd name="connsiteY860" fmla="*/ 1348258 h 3499702"/>
                    <a:gd name="connsiteX861" fmla="*/ 415779 w 4418004"/>
                    <a:gd name="connsiteY861" fmla="*/ 1341934 h 3499702"/>
                    <a:gd name="connsiteX862" fmla="*/ 393638 w 4418004"/>
                    <a:gd name="connsiteY862" fmla="*/ 1349313 h 3499702"/>
                    <a:gd name="connsiteX863" fmla="*/ 390476 w 4418004"/>
                    <a:gd name="connsiteY863" fmla="*/ 1300827 h 3499702"/>
                    <a:gd name="connsiteX864" fmla="*/ 394693 w 4418004"/>
                    <a:gd name="connsiteY864" fmla="*/ 1278692 h 3499702"/>
                    <a:gd name="connsiteX865" fmla="*/ 409453 w 4418004"/>
                    <a:gd name="connsiteY865" fmla="*/ 1272368 h 3499702"/>
                    <a:gd name="connsiteX866" fmla="*/ 431594 w 4418004"/>
                    <a:gd name="connsiteY866" fmla="*/ 1274476 h 3499702"/>
                    <a:gd name="connsiteX867" fmla="*/ 431594 w 4418004"/>
                    <a:gd name="connsiteY867" fmla="*/ 1252341 h 3499702"/>
                    <a:gd name="connsiteX868" fmla="*/ 446354 w 4418004"/>
                    <a:gd name="connsiteY868" fmla="*/ 1235477 h 3499702"/>
                    <a:gd name="connsiteX869" fmla="*/ 480092 w 4418004"/>
                    <a:gd name="connsiteY869" fmla="*/ 1234423 h 3499702"/>
                    <a:gd name="connsiteX870" fmla="*/ 499070 w 4418004"/>
                    <a:gd name="connsiteY870" fmla="*/ 1216504 h 3499702"/>
                    <a:gd name="connsiteX871" fmla="*/ 486418 w 4418004"/>
                    <a:gd name="connsiteY871" fmla="*/ 1174343 h 3499702"/>
                    <a:gd name="connsiteX872" fmla="*/ 474821 w 4418004"/>
                    <a:gd name="connsiteY872" fmla="*/ 1157478 h 3499702"/>
                    <a:gd name="connsiteX873" fmla="*/ 490635 w 4418004"/>
                    <a:gd name="connsiteY873" fmla="*/ 1140614 h 3499702"/>
                    <a:gd name="connsiteX874" fmla="*/ 503287 w 4418004"/>
                    <a:gd name="connsiteY874" fmla="*/ 1139560 h 3499702"/>
                    <a:gd name="connsiteX875" fmla="*/ 494853 w 4418004"/>
                    <a:gd name="connsiteY875" fmla="*/ 1117425 h 3499702"/>
                    <a:gd name="connsiteX876" fmla="*/ 461115 w 4418004"/>
                    <a:gd name="connsiteY876" fmla="*/ 1099507 h 3499702"/>
                    <a:gd name="connsiteX877" fmla="*/ 435811 w 4418004"/>
                    <a:gd name="connsiteY877" fmla="*/ 1099507 h 3499702"/>
                    <a:gd name="connsiteX878" fmla="*/ 413670 w 4418004"/>
                    <a:gd name="connsiteY878" fmla="*/ 1087912 h 3499702"/>
                    <a:gd name="connsiteX879" fmla="*/ 357792 w 4418004"/>
                    <a:gd name="connsiteY879" fmla="*/ 1085804 h 3499702"/>
                    <a:gd name="connsiteX880" fmla="*/ 344086 w 4418004"/>
                    <a:gd name="connsiteY880" fmla="*/ 1082642 h 3499702"/>
                    <a:gd name="connsiteX881" fmla="*/ 320891 w 4418004"/>
                    <a:gd name="connsiteY881" fmla="*/ 1065777 h 3499702"/>
                    <a:gd name="connsiteX882" fmla="*/ 319837 w 4418004"/>
                    <a:gd name="connsiteY882" fmla="*/ 1046805 h 3499702"/>
                    <a:gd name="connsiteX883" fmla="*/ 310348 w 4418004"/>
                    <a:gd name="connsiteY883" fmla="*/ 1034156 h 3499702"/>
                    <a:gd name="connsiteX884" fmla="*/ 288207 w 4418004"/>
                    <a:gd name="connsiteY884" fmla="*/ 1016238 h 3499702"/>
                    <a:gd name="connsiteX885" fmla="*/ 251306 w 4418004"/>
                    <a:gd name="connsiteY885" fmla="*/ 1012022 h 3499702"/>
                    <a:gd name="connsiteX886" fmla="*/ 210188 w 4418004"/>
                    <a:gd name="connsiteY886" fmla="*/ 1008860 h 3499702"/>
                    <a:gd name="connsiteX887" fmla="*/ 199645 w 4418004"/>
                    <a:gd name="connsiteY887" fmla="*/ 989887 h 3499702"/>
                    <a:gd name="connsiteX888" fmla="*/ 174341 w 4418004"/>
                    <a:gd name="connsiteY888" fmla="*/ 975130 h 3499702"/>
                    <a:gd name="connsiteX889" fmla="*/ 146929 w 4418004"/>
                    <a:gd name="connsiteY889" fmla="*/ 994103 h 3499702"/>
                    <a:gd name="connsiteX890" fmla="*/ 135332 w 4418004"/>
                    <a:gd name="connsiteY890" fmla="*/ 1005697 h 3499702"/>
                    <a:gd name="connsiteX891" fmla="*/ 92105 w 4418004"/>
                    <a:gd name="connsiteY891" fmla="*/ 1022562 h 3499702"/>
                    <a:gd name="connsiteX892" fmla="*/ 76290 w 4418004"/>
                    <a:gd name="connsiteY892" fmla="*/ 1016238 h 3499702"/>
                    <a:gd name="connsiteX893" fmla="*/ 100539 w 4418004"/>
                    <a:gd name="connsiteY893" fmla="*/ 964590 h 3499702"/>
                    <a:gd name="connsiteX894" fmla="*/ 99485 w 4418004"/>
                    <a:gd name="connsiteY894" fmla="*/ 923483 h 3499702"/>
                    <a:gd name="connsiteX895" fmla="*/ 76290 w 4418004"/>
                    <a:gd name="connsiteY895" fmla="*/ 866565 h 3499702"/>
                    <a:gd name="connsiteX896" fmla="*/ 49932 w 4418004"/>
                    <a:gd name="connsiteY896" fmla="*/ 860241 h 3499702"/>
                    <a:gd name="connsiteX897" fmla="*/ 25683 w 4418004"/>
                    <a:gd name="connsiteY897" fmla="*/ 878159 h 3499702"/>
                    <a:gd name="connsiteX898" fmla="*/ 2488 w 4418004"/>
                    <a:gd name="connsiteY898" fmla="*/ 890808 h 3499702"/>
                    <a:gd name="connsiteX899" fmla="*/ 1307 w 4418004"/>
                    <a:gd name="connsiteY899" fmla="*/ 890766 h 3499702"/>
                    <a:gd name="connsiteX900" fmla="*/ 169 w 4418004"/>
                    <a:gd name="connsiteY900" fmla="*/ 805343 h 3499702"/>
                    <a:gd name="connsiteX901" fmla="*/ 0 w 4418004"/>
                    <a:gd name="connsiteY901" fmla="*/ 802138 h 3499702"/>
                    <a:gd name="connsiteX902" fmla="*/ 1265 w 4418004"/>
                    <a:gd name="connsiteY902" fmla="*/ 727470 h 3499702"/>
                    <a:gd name="connsiteX903" fmla="*/ 2488 w 4418004"/>
                    <a:gd name="connsiteY903" fmla="*/ 727428 h 3499702"/>
                    <a:gd name="connsiteX904" fmla="*/ 141658 w 4418004"/>
                    <a:gd name="connsiteY904" fmla="*/ 726374 h 3499702"/>
                    <a:gd name="connsiteX905" fmla="*/ 176450 w 4418004"/>
                    <a:gd name="connsiteY905" fmla="*/ 704240 h 3499702"/>
                    <a:gd name="connsiteX906" fmla="*/ 164852 w 4418004"/>
                    <a:gd name="connsiteY906" fmla="*/ 682105 h 3499702"/>
                    <a:gd name="connsiteX907" fmla="*/ 156418 w 4418004"/>
                    <a:gd name="connsiteY907" fmla="*/ 672619 h 3499702"/>
                    <a:gd name="connsiteX908" fmla="*/ 141658 w 4418004"/>
                    <a:gd name="connsiteY908" fmla="*/ 671565 h 3499702"/>
                    <a:gd name="connsiteX909" fmla="*/ 116354 w 4418004"/>
                    <a:gd name="connsiteY909" fmla="*/ 643106 h 3499702"/>
                    <a:gd name="connsiteX910" fmla="*/ 92105 w 4418004"/>
                    <a:gd name="connsiteY910" fmla="*/ 624133 h 3499702"/>
                    <a:gd name="connsiteX911" fmla="*/ 140603 w 4418004"/>
                    <a:gd name="connsiteY911" fmla="*/ 605161 h 3499702"/>
                    <a:gd name="connsiteX912" fmla="*/ 151146 w 4418004"/>
                    <a:gd name="connsiteY912" fmla="*/ 579864 h 3499702"/>
                    <a:gd name="connsiteX913" fmla="*/ 152201 w 4418004"/>
                    <a:gd name="connsiteY913" fmla="*/ 546135 h 3499702"/>
                    <a:gd name="connsiteX914" fmla="*/ 158527 w 4418004"/>
                    <a:gd name="connsiteY914" fmla="*/ 527162 h 3499702"/>
                    <a:gd name="connsiteX915" fmla="*/ 154309 w 4418004"/>
                    <a:gd name="connsiteY915" fmla="*/ 506081 h 3499702"/>
                    <a:gd name="connsiteX916" fmla="*/ 151146 w 4418004"/>
                    <a:gd name="connsiteY916" fmla="*/ 480785 h 3499702"/>
                    <a:gd name="connsiteX917" fmla="*/ 181721 w 4418004"/>
                    <a:gd name="connsiteY917" fmla="*/ 479730 h 3499702"/>
                    <a:gd name="connsiteX918" fmla="*/ 176450 w 4418004"/>
                    <a:gd name="connsiteY918" fmla="*/ 462866 h 3499702"/>
                    <a:gd name="connsiteX919" fmla="*/ 178559 w 4418004"/>
                    <a:gd name="connsiteY919" fmla="*/ 442839 h 3499702"/>
                    <a:gd name="connsiteX920" fmla="*/ 190156 w 4418004"/>
                    <a:gd name="connsiteY920" fmla="*/ 424921 h 3499702"/>
                    <a:gd name="connsiteX921" fmla="*/ 196482 w 4418004"/>
                    <a:gd name="connsiteY921" fmla="*/ 391192 h 3499702"/>
                    <a:gd name="connsiteX922" fmla="*/ 217568 w 4418004"/>
                    <a:gd name="connsiteY922" fmla="*/ 390138 h 3499702"/>
                    <a:gd name="connsiteX923" fmla="*/ 249198 w 4418004"/>
                    <a:gd name="connsiteY923" fmla="*/ 416488 h 3499702"/>
                    <a:gd name="connsiteX924" fmla="*/ 292424 w 4418004"/>
                    <a:gd name="connsiteY924" fmla="*/ 430191 h 3499702"/>
                    <a:gd name="connsiteX925" fmla="*/ 316674 w 4418004"/>
                    <a:gd name="connsiteY925" fmla="*/ 428083 h 3499702"/>
                    <a:gd name="connsiteX926" fmla="*/ 321945 w 4418004"/>
                    <a:gd name="connsiteY926" fmla="*/ 407002 h 3499702"/>
                    <a:gd name="connsiteX927" fmla="*/ 332488 w 4418004"/>
                    <a:gd name="connsiteY927" fmla="*/ 389084 h 3499702"/>
                    <a:gd name="connsiteX928" fmla="*/ 332488 w 4418004"/>
                    <a:gd name="connsiteY928" fmla="*/ 362733 h 3499702"/>
                    <a:gd name="connsiteX929" fmla="*/ 329325 w 4418004"/>
                    <a:gd name="connsiteY929" fmla="*/ 344814 h 3499702"/>
                    <a:gd name="connsiteX930" fmla="*/ 331434 w 4418004"/>
                    <a:gd name="connsiteY930" fmla="*/ 323733 h 3499702"/>
                    <a:gd name="connsiteX931" fmla="*/ 347249 w 4418004"/>
                    <a:gd name="connsiteY931" fmla="*/ 298437 h 3499702"/>
                    <a:gd name="connsiteX932" fmla="*/ 360955 w 4418004"/>
                    <a:gd name="connsiteY932" fmla="*/ 290004 h 3499702"/>
                    <a:gd name="connsiteX933" fmla="*/ 369389 w 4418004"/>
                    <a:gd name="connsiteY933" fmla="*/ 276302 h 3499702"/>
                    <a:gd name="connsiteX934" fmla="*/ 375715 w 4418004"/>
                    <a:gd name="connsiteY934" fmla="*/ 258383 h 3499702"/>
                    <a:gd name="connsiteX935" fmla="*/ 364539 w 4418004"/>
                    <a:gd name="connsiteY935" fmla="*/ 250921 h 3499702"/>
                    <a:gd name="connsiteX936" fmla="*/ 372552 w 4418004"/>
                    <a:gd name="connsiteY936" fmla="*/ 241519 h 3499702"/>
                    <a:gd name="connsiteX937" fmla="*/ 379932 w 4418004"/>
                    <a:gd name="connsiteY937" fmla="*/ 225708 h 3499702"/>
                    <a:gd name="connsiteX938" fmla="*/ 390476 w 4418004"/>
                    <a:gd name="connsiteY938" fmla="*/ 230978 h 3499702"/>
                    <a:gd name="connsiteX939" fmla="*/ 406290 w 4418004"/>
                    <a:gd name="connsiteY939" fmla="*/ 228870 h 3499702"/>
                    <a:gd name="connsiteX940" fmla="*/ 419996 w 4418004"/>
                    <a:gd name="connsiteY940" fmla="*/ 203574 h 3499702"/>
                    <a:gd name="connsiteX941" fmla="*/ 431594 w 4418004"/>
                    <a:gd name="connsiteY941" fmla="*/ 202520 h 3499702"/>
                    <a:gd name="connsiteX942" fmla="*/ 437920 w 4418004"/>
                    <a:gd name="connsiteY942" fmla="*/ 237303 h 3499702"/>
                    <a:gd name="connsiteX943" fmla="*/ 454789 w 4418004"/>
                    <a:gd name="connsiteY943" fmla="*/ 243627 h 3499702"/>
                    <a:gd name="connsiteX944" fmla="*/ 468495 w 4418004"/>
                    <a:gd name="connsiteY944" fmla="*/ 242573 h 3499702"/>
                    <a:gd name="connsiteX945" fmla="*/ 476929 w 4418004"/>
                    <a:gd name="connsiteY945" fmla="*/ 227816 h 3499702"/>
                    <a:gd name="connsiteX946" fmla="*/ 508601 w 4418004"/>
                    <a:gd name="connsiteY946" fmla="*/ 227816 h 3499702"/>
                    <a:gd name="connsiteX947" fmla="*/ 537025 w 4418004"/>
                    <a:gd name="connsiteY947" fmla="*/ 239411 h 3499702"/>
                    <a:gd name="connsiteX948" fmla="*/ 540188 w 4418004"/>
                    <a:gd name="connsiteY948" fmla="*/ 257329 h 3499702"/>
                    <a:gd name="connsiteX949" fmla="*/ 567600 w 4418004"/>
                    <a:gd name="connsiteY949" fmla="*/ 251005 h 3499702"/>
                    <a:gd name="connsiteX950" fmla="*/ 577089 w 4418004"/>
                    <a:gd name="connsiteY950" fmla="*/ 241519 h 3499702"/>
                    <a:gd name="connsiteX951" fmla="*/ 589741 w 4418004"/>
                    <a:gd name="connsiteY951" fmla="*/ 260491 h 3499702"/>
                    <a:gd name="connsiteX952" fmla="*/ 603447 w 4418004"/>
                    <a:gd name="connsiteY952" fmla="*/ 267870 h 3499702"/>
                    <a:gd name="connsiteX953" fmla="*/ 609773 w 4418004"/>
                    <a:gd name="connsiteY953" fmla="*/ 293166 h 3499702"/>
                    <a:gd name="connsiteX954" fmla="*/ 640348 w 4418004"/>
                    <a:gd name="connsiteY954" fmla="*/ 310031 h 3499702"/>
                    <a:gd name="connsiteX955" fmla="*/ 620316 w 4418004"/>
                    <a:gd name="connsiteY955" fmla="*/ 317409 h 3499702"/>
                    <a:gd name="connsiteX956" fmla="*/ 615044 w 4418004"/>
                    <a:gd name="connsiteY956" fmla="*/ 329004 h 3499702"/>
                    <a:gd name="connsiteX957" fmla="*/ 620316 w 4418004"/>
                    <a:gd name="connsiteY957" fmla="*/ 344814 h 3499702"/>
                    <a:gd name="connsiteX958" fmla="*/ 650891 w 4418004"/>
                    <a:gd name="connsiteY958" fmla="*/ 358517 h 3499702"/>
                    <a:gd name="connsiteX959" fmla="*/ 675140 w 4418004"/>
                    <a:gd name="connsiteY959" fmla="*/ 363787 h 3499702"/>
                    <a:gd name="connsiteX960" fmla="*/ 704661 w 4418004"/>
                    <a:gd name="connsiteY960" fmla="*/ 357463 h 3499702"/>
                    <a:gd name="connsiteX961" fmla="*/ 716258 w 4418004"/>
                    <a:gd name="connsiteY961" fmla="*/ 365895 h 3499702"/>
                    <a:gd name="connsiteX962" fmla="*/ 732664 w 4418004"/>
                    <a:gd name="connsiteY962" fmla="*/ 376393 h 3499702"/>
                    <a:gd name="connsiteX963" fmla="*/ 750840 w 4418004"/>
                    <a:gd name="connsiteY963" fmla="*/ 381326 h 3499702"/>
                    <a:gd name="connsiteX964" fmla="*/ 760540 w 4418004"/>
                    <a:gd name="connsiteY964" fmla="*/ 388030 h 3499702"/>
                    <a:gd name="connsiteX965" fmla="*/ 755268 w 4418004"/>
                    <a:gd name="connsiteY965" fmla="*/ 403840 h 3499702"/>
                    <a:gd name="connsiteX966" fmla="*/ 754214 w 4418004"/>
                    <a:gd name="connsiteY966" fmla="*/ 427029 h 3499702"/>
                    <a:gd name="connsiteX967" fmla="*/ 766866 w 4418004"/>
                    <a:gd name="connsiteY967" fmla="*/ 444947 h 3499702"/>
                    <a:gd name="connsiteX968" fmla="*/ 785843 w 4418004"/>
                    <a:gd name="connsiteY968" fmla="*/ 459704 h 3499702"/>
                    <a:gd name="connsiteX969" fmla="*/ 798495 w 4418004"/>
                    <a:gd name="connsiteY969" fmla="*/ 462866 h 3499702"/>
                    <a:gd name="connsiteX970" fmla="*/ 809038 w 4418004"/>
                    <a:gd name="connsiteY970" fmla="*/ 463920 h 3499702"/>
                    <a:gd name="connsiteX971" fmla="*/ 823798 w 4418004"/>
                    <a:gd name="connsiteY971" fmla="*/ 490271 h 3499702"/>
                    <a:gd name="connsiteX972" fmla="*/ 807984 w 4418004"/>
                    <a:gd name="connsiteY972" fmla="*/ 500811 h 3499702"/>
                    <a:gd name="connsiteX973" fmla="*/ 806929 w 4418004"/>
                    <a:gd name="connsiteY973" fmla="*/ 526108 h 3499702"/>
                    <a:gd name="connsiteX974" fmla="*/ 812243 w 4418004"/>
                    <a:gd name="connsiteY974" fmla="*/ 542003 h 3499702"/>
                    <a:gd name="connsiteX975" fmla="*/ 830124 w 4418004"/>
                    <a:gd name="connsiteY975" fmla="*/ 552459 h 3499702"/>
                    <a:gd name="connsiteX976" fmla="*/ 844885 w 4418004"/>
                    <a:gd name="connsiteY976" fmla="*/ 550351 h 3499702"/>
                    <a:gd name="connsiteX977" fmla="*/ 859645 w 4418004"/>
                    <a:gd name="connsiteY977" fmla="*/ 545081 h 3499702"/>
                    <a:gd name="connsiteX978" fmla="*/ 882292 w 4418004"/>
                    <a:gd name="connsiteY978" fmla="*/ 548074 h 3499702"/>
                    <a:gd name="connsiteX979" fmla="*/ 888618 w 4418004"/>
                    <a:gd name="connsiteY979" fmla="*/ 567046 h 3499702"/>
                    <a:gd name="connsiteX980" fmla="*/ 909198 w 4418004"/>
                    <a:gd name="connsiteY980" fmla="*/ 580918 h 3499702"/>
                    <a:gd name="connsiteX981" fmla="*/ 935092 w 4418004"/>
                    <a:gd name="connsiteY981" fmla="*/ 586694 h 3499702"/>
                    <a:gd name="connsiteX982" fmla="*/ 945045 w 4418004"/>
                    <a:gd name="connsiteY982" fmla="*/ 604106 h 3499702"/>
                    <a:gd name="connsiteX983" fmla="*/ 948207 w 4418004"/>
                    <a:gd name="connsiteY983" fmla="*/ 644160 h 3499702"/>
                    <a:gd name="connsiteX984" fmla="*/ 938719 w 4418004"/>
                    <a:gd name="connsiteY984" fmla="*/ 652592 h 3499702"/>
                    <a:gd name="connsiteX985" fmla="*/ 937664 w 4418004"/>
                    <a:gd name="connsiteY985" fmla="*/ 679997 h 3499702"/>
                    <a:gd name="connsiteX986" fmla="*/ 946099 w 4418004"/>
                    <a:gd name="connsiteY986" fmla="*/ 700024 h 3499702"/>
                    <a:gd name="connsiteX987" fmla="*/ 960859 w 4418004"/>
                    <a:gd name="connsiteY987" fmla="*/ 701078 h 3499702"/>
                    <a:gd name="connsiteX988" fmla="*/ 969294 w 4418004"/>
                    <a:gd name="connsiteY988" fmla="*/ 693699 h 3499702"/>
                    <a:gd name="connsiteX989" fmla="*/ 964022 w 4418004"/>
                    <a:gd name="connsiteY989" fmla="*/ 681051 h 3499702"/>
                    <a:gd name="connsiteX990" fmla="*/ 974565 w 4418004"/>
                    <a:gd name="connsiteY990" fmla="*/ 668403 h 3499702"/>
                    <a:gd name="connsiteX991" fmla="*/ 983000 w 4418004"/>
                    <a:gd name="connsiteY991" fmla="*/ 677889 h 3499702"/>
                    <a:gd name="connsiteX992" fmla="*/ 984054 w 4418004"/>
                    <a:gd name="connsiteY992" fmla="*/ 696861 h 3499702"/>
                    <a:gd name="connsiteX993" fmla="*/ 1000923 w 4418004"/>
                    <a:gd name="connsiteY993" fmla="*/ 696861 h 3499702"/>
                    <a:gd name="connsiteX994" fmla="*/ 1009358 w 4418004"/>
                    <a:gd name="connsiteY994" fmla="*/ 687375 h 3499702"/>
                    <a:gd name="connsiteX995" fmla="*/ 1033607 w 4418004"/>
                    <a:gd name="connsiteY995" fmla="*/ 691591 h 3499702"/>
                    <a:gd name="connsiteX996" fmla="*/ 1046259 w 4418004"/>
                    <a:gd name="connsiteY996" fmla="*/ 684213 h 3499702"/>
                    <a:gd name="connsiteX997" fmla="*/ 1029390 w 4418004"/>
                    <a:gd name="connsiteY997" fmla="*/ 674727 h 3499702"/>
                    <a:gd name="connsiteX998" fmla="*/ 1018846 w 4418004"/>
                    <a:gd name="connsiteY998" fmla="*/ 671565 h 3499702"/>
                    <a:gd name="connsiteX999" fmla="*/ 1008303 w 4418004"/>
                    <a:gd name="connsiteY999" fmla="*/ 656808 h 3499702"/>
                    <a:gd name="connsiteX1000" fmla="*/ 1024118 w 4418004"/>
                    <a:gd name="connsiteY1000" fmla="*/ 632565 h 3499702"/>
                    <a:gd name="connsiteX1001" fmla="*/ 1036770 w 4418004"/>
                    <a:gd name="connsiteY1001" fmla="*/ 591458 h 3499702"/>
                    <a:gd name="connsiteX1002" fmla="*/ 1035715 w 4418004"/>
                    <a:gd name="connsiteY1002" fmla="*/ 571431 h 3499702"/>
                    <a:gd name="connsiteX1003" fmla="*/ 1022009 w 4418004"/>
                    <a:gd name="connsiteY1003" fmla="*/ 562999 h 3499702"/>
                    <a:gd name="connsiteX1004" fmla="*/ 1020955 w 4418004"/>
                    <a:gd name="connsiteY1004" fmla="*/ 542973 h 3499702"/>
                    <a:gd name="connsiteX1005" fmla="*/ 1028335 w 4418004"/>
                    <a:gd name="connsiteY1005" fmla="*/ 528216 h 3499702"/>
                    <a:gd name="connsiteX1006" fmla="*/ 1039933 w 4418004"/>
                    <a:gd name="connsiteY1006" fmla="*/ 531378 h 3499702"/>
                    <a:gd name="connsiteX1007" fmla="*/ 4058416 w 4418004"/>
                    <a:gd name="connsiteY1007" fmla="*/ 538752 h 3499702"/>
                    <a:gd name="connsiteX1008" fmla="*/ 4055253 w 4418004"/>
                    <a:gd name="connsiteY1008" fmla="*/ 516617 h 3499702"/>
                    <a:gd name="connsiteX1009" fmla="*/ 4035221 w 4418004"/>
                    <a:gd name="connsiteY1009" fmla="*/ 511347 h 3499702"/>
                    <a:gd name="connsiteX1010" fmla="*/ 4012026 w 4418004"/>
                    <a:gd name="connsiteY1010" fmla="*/ 521887 h 3499702"/>
                    <a:gd name="connsiteX1011" fmla="*/ 4000429 w 4418004"/>
                    <a:gd name="connsiteY1011" fmla="*/ 508185 h 3499702"/>
                    <a:gd name="connsiteX1012" fmla="*/ 3983560 w 4418004"/>
                    <a:gd name="connsiteY1012" fmla="*/ 516617 h 3499702"/>
                    <a:gd name="connsiteX1013" fmla="*/ 3959311 w 4418004"/>
                    <a:gd name="connsiteY1013" fmla="*/ 555617 h 3499702"/>
                    <a:gd name="connsiteX1014" fmla="*/ 3956148 w 4418004"/>
                    <a:gd name="connsiteY1014" fmla="*/ 574589 h 3499702"/>
                    <a:gd name="connsiteX1015" fmla="*/ 3960365 w 4418004"/>
                    <a:gd name="connsiteY1015" fmla="*/ 589346 h 3499702"/>
                    <a:gd name="connsiteX1016" fmla="*/ 3990940 w 4418004"/>
                    <a:gd name="connsiteY1016" fmla="*/ 591454 h 3499702"/>
                    <a:gd name="connsiteX1017" fmla="*/ 4006755 w 4418004"/>
                    <a:gd name="connsiteY1017" fmla="*/ 594616 h 3499702"/>
                    <a:gd name="connsiteX1018" fmla="*/ 4029950 w 4418004"/>
                    <a:gd name="connsiteY1018" fmla="*/ 597778 h 3499702"/>
                    <a:gd name="connsiteX1019" fmla="*/ 4044710 w 4418004"/>
                    <a:gd name="connsiteY1019" fmla="*/ 607264 h 3499702"/>
                    <a:gd name="connsiteX1020" fmla="*/ 4058416 w 4418004"/>
                    <a:gd name="connsiteY1020" fmla="*/ 596724 h 3499702"/>
                    <a:gd name="connsiteX1021" fmla="*/ 4049981 w 4418004"/>
                    <a:gd name="connsiteY1021" fmla="*/ 575643 h 3499702"/>
                    <a:gd name="connsiteX1022" fmla="*/ 4049981 w 4418004"/>
                    <a:gd name="connsiteY1022" fmla="*/ 555617 h 3499702"/>
                    <a:gd name="connsiteX1023" fmla="*/ 4058416 w 4418004"/>
                    <a:gd name="connsiteY1023" fmla="*/ 538752 h 3499702"/>
                    <a:gd name="connsiteX1024" fmla="*/ 2376786 w 4418004"/>
                    <a:gd name="connsiteY1024" fmla="*/ 727424 h 3499702"/>
                    <a:gd name="connsiteX1025" fmla="*/ 2378894 w 4418004"/>
                    <a:gd name="connsiteY1025" fmla="*/ 707397 h 3499702"/>
                    <a:gd name="connsiteX1026" fmla="*/ 2365188 w 4418004"/>
                    <a:gd name="connsiteY1026" fmla="*/ 675776 h 3499702"/>
                    <a:gd name="connsiteX1027" fmla="*/ 2348319 w 4418004"/>
                    <a:gd name="connsiteY1027" fmla="*/ 664182 h 3499702"/>
                    <a:gd name="connsiteX1028" fmla="*/ 2331450 w 4418004"/>
                    <a:gd name="connsiteY1028" fmla="*/ 659966 h 3499702"/>
                    <a:gd name="connsiteX1029" fmla="*/ 2311418 w 4418004"/>
                    <a:gd name="connsiteY1029" fmla="*/ 659966 h 3499702"/>
                    <a:gd name="connsiteX1030" fmla="*/ 2287169 w 4418004"/>
                    <a:gd name="connsiteY1030" fmla="*/ 664182 h 3499702"/>
                    <a:gd name="connsiteX1031" fmla="*/ 2270300 w 4418004"/>
                    <a:gd name="connsiteY1031" fmla="*/ 673668 h 3499702"/>
                    <a:gd name="connsiteX1032" fmla="*/ 2260811 w 4418004"/>
                    <a:gd name="connsiteY1032" fmla="*/ 690533 h 3499702"/>
                    <a:gd name="connsiteX1033" fmla="*/ 2251322 w 4418004"/>
                    <a:gd name="connsiteY1033" fmla="*/ 703181 h 3499702"/>
                    <a:gd name="connsiteX1034" fmla="*/ 2237616 w 4418004"/>
                    <a:gd name="connsiteY1034" fmla="*/ 720046 h 3499702"/>
                    <a:gd name="connsiteX1035" fmla="*/ 2258703 w 4418004"/>
                    <a:gd name="connsiteY1035" fmla="*/ 726370 h 3499702"/>
                    <a:gd name="connsiteX1036" fmla="*/ 2265029 w 4418004"/>
                    <a:gd name="connsiteY1036" fmla="*/ 744289 h 3499702"/>
                    <a:gd name="connsiteX1037" fmla="*/ 2286115 w 4418004"/>
                    <a:gd name="connsiteY1037" fmla="*/ 755883 h 3499702"/>
                    <a:gd name="connsiteX1038" fmla="*/ 2299821 w 4418004"/>
                    <a:gd name="connsiteY1038" fmla="*/ 770639 h 3499702"/>
                    <a:gd name="connsiteX1039" fmla="*/ 2313527 w 4418004"/>
                    <a:gd name="connsiteY1039" fmla="*/ 784342 h 3499702"/>
                    <a:gd name="connsiteX1040" fmla="*/ 2334613 w 4418004"/>
                    <a:gd name="connsiteY1040" fmla="*/ 785396 h 3499702"/>
                    <a:gd name="connsiteX1041" fmla="*/ 2353591 w 4418004"/>
                    <a:gd name="connsiteY1041" fmla="*/ 770639 h 3499702"/>
                    <a:gd name="connsiteX1042" fmla="*/ 2359917 w 4418004"/>
                    <a:gd name="connsiteY1042" fmla="*/ 759045 h 3499702"/>
                    <a:gd name="connsiteX1043" fmla="*/ 2357808 w 4418004"/>
                    <a:gd name="connsiteY1043" fmla="*/ 736910 h 3499702"/>
                    <a:gd name="connsiteX1044" fmla="*/ 2376786 w 4418004"/>
                    <a:gd name="connsiteY1044" fmla="*/ 727424 h 3499702"/>
                    <a:gd name="connsiteX1045" fmla="*/ 1033042 w 4418004"/>
                    <a:gd name="connsiteY1045" fmla="*/ 734802 h 3499702"/>
                    <a:gd name="connsiteX1046" fmla="*/ 1047296 w 4418004"/>
                    <a:gd name="connsiteY1046" fmla="*/ 720594 h 3499702"/>
                    <a:gd name="connsiteX1047" fmla="*/ 1028825 w 4418004"/>
                    <a:gd name="connsiteY1047" fmla="*/ 711614 h 3499702"/>
                    <a:gd name="connsiteX1048" fmla="*/ 1014064 w 4418004"/>
                    <a:gd name="connsiteY1048" fmla="*/ 716378 h 3499702"/>
                    <a:gd name="connsiteX1049" fmla="*/ 1007232 w 4418004"/>
                    <a:gd name="connsiteY1049" fmla="*/ 724262 h 3499702"/>
                    <a:gd name="connsiteX1050" fmla="*/ 1013558 w 4418004"/>
                    <a:gd name="connsiteY1050" fmla="*/ 728478 h 3499702"/>
                    <a:gd name="connsiteX1051" fmla="*/ 1024607 w 4418004"/>
                    <a:gd name="connsiteY1051" fmla="*/ 731134 h 3499702"/>
                    <a:gd name="connsiteX1052" fmla="*/ 1033042 w 4418004"/>
                    <a:gd name="connsiteY1052" fmla="*/ 734802 h 3499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</a:cxnLst>
                  <a:rect l="l" t="t" r="r" b="b"/>
                  <a:pathLst>
                    <a:path w="4418004" h="3499702">
                      <a:moveTo>
                        <a:pt x="1033590" y="539806"/>
                      </a:moveTo>
                      <a:lnTo>
                        <a:pt x="1034644" y="556671"/>
                      </a:lnTo>
                      <a:lnTo>
                        <a:pt x="1050459" y="555617"/>
                      </a:lnTo>
                      <a:lnTo>
                        <a:pt x="1059948" y="535590"/>
                      </a:lnTo>
                      <a:lnTo>
                        <a:pt x="1067328" y="546130"/>
                      </a:lnTo>
                      <a:lnTo>
                        <a:pt x="1067328" y="553508"/>
                      </a:lnTo>
                      <a:lnTo>
                        <a:pt x="1081034" y="553508"/>
                      </a:lnTo>
                      <a:cubicBezTo>
                        <a:pt x="1081034" y="553508"/>
                        <a:pt x="1089469" y="533482"/>
                        <a:pt x="1096849" y="532428"/>
                      </a:cubicBezTo>
                      <a:cubicBezTo>
                        <a:pt x="1104229" y="531374"/>
                        <a:pt x="1111609" y="526652"/>
                        <a:pt x="1111609" y="526652"/>
                      </a:cubicBezTo>
                      <a:lnTo>
                        <a:pt x="1156397" y="527158"/>
                      </a:lnTo>
                      <a:cubicBezTo>
                        <a:pt x="1156397" y="527158"/>
                        <a:pt x="1165379" y="525050"/>
                        <a:pt x="1165379" y="519273"/>
                      </a:cubicBezTo>
                      <a:cubicBezTo>
                        <a:pt x="1165379" y="513455"/>
                        <a:pt x="1165885" y="507131"/>
                        <a:pt x="1171157" y="502409"/>
                      </a:cubicBezTo>
                      <a:cubicBezTo>
                        <a:pt x="1176429" y="497645"/>
                        <a:pt x="1185917" y="487104"/>
                        <a:pt x="1184357" y="483436"/>
                      </a:cubicBezTo>
                      <a:cubicBezTo>
                        <a:pt x="1182754" y="479726"/>
                        <a:pt x="1173814" y="466024"/>
                        <a:pt x="1174320" y="462356"/>
                      </a:cubicBezTo>
                      <a:cubicBezTo>
                        <a:pt x="1174868" y="458645"/>
                        <a:pt x="1174320" y="447599"/>
                        <a:pt x="1174320" y="447599"/>
                      </a:cubicBezTo>
                      <a:lnTo>
                        <a:pt x="1157999" y="440221"/>
                      </a:lnTo>
                      <a:lnTo>
                        <a:pt x="1124261" y="451815"/>
                      </a:lnTo>
                      <a:lnTo>
                        <a:pt x="1113718" y="463410"/>
                      </a:lnTo>
                      <a:cubicBezTo>
                        <a:pt x="1113718" y="463410"/>
                        <a:pt x="1094740" y="450213"/>
                        <a:pt x="1091577" y="446545"/>
                      </a:cubicBezTo>
                      <a:cubicBezTo>
                        <a:pt x="1088414" y="442835"/>
                        <a:pt x="1069437" y="421248"/>
                        <a:pt x="1063617" y="419646"/>
                      </a:cubicBezTo>
                      <a:cubicBezTo>
                        <a:pt x="1057839" y="418086"/>
                        <a:pt x="1039916" y="416484"/>
                        <a:pt x="1039916" y="416484"/>
                      </a:cubicBezTo>
                      <a:cubicBezTo>
                        <a:pt x="1039916" y="416484"/>
                        <a:pt x="1029373" y="403330"/>
                        <a:pt x="1026716" y="399620"/>
                      </a:cubicBezTo>
                      <a:cubicBezTo>
                        <a:pt x="1024101" y="395952"/>
                        <a:pt x="1021993" y="393295"/>
                        <a:pt x="1021993" y="382249"/>
                      </a:cubicBezTo>
                      <a:cubicBezTo>
                        <a:pt x="1021993" y="371161"/>
                        <a:pt x="1020938" y="361168"/>
                        <a:pt x="1020938" y="361168"/>
                      </a:cubicBezTo>
                      <a:cubicBezTo>
                        <a:pt x="1020938" y="361168"/>
                        <a:pt x="1010395" y="353790"/>
                        <a:pt x="1009847" y="347466"/>
                      </a:cubicBezTo>
                      <a:cubicBezTo>
                        <a:pt x="1009341" y="341142"/>
                        <a:pt x="1005124" y="330601"/>
                        <a:pt x="1005124" y="330601"/>
                      </a:cubicBezTo>
                      <a:lnTo>
                        <a:pt x="990363" y="320567"/>
                      </a:lnTo>
                      <a:lnTo>
                        <a:pt x="977711" y="317405"/>
                      </a:lnTo>
                      <a:lnTo>
                        <a:pt x="988255" y="302648"/>
                      </a:lnTo>
                      <a:lnTo>
                        <a:pt x="988255" y="278406"/>
                      </a:lnTo>
                      <a:lnTo>
                        <a:pt x="1000906" y="276298"/>
                      </a:lnTo>
                      <a:cubicBezTo>
                        <a:pt x="1000906" y="276298"/>
                        <a:pt x="999852" y="269973"/>
                        <a:pt x="992472" y="254163"/>
                      </a:cubicBezTo>
                      <a:cubicBezTo>
                        <a:pt x="985092" y="238352"/>
                        <a:pt x="979820" y="219380"/>
                        <a:pt x="985092" y="213056"/>
                      </a:cubicBezTo>
                      <a:cubicBezTo>
                        <a:pt x="990363" y="206731"/>
                        <a:pt x="1014612" y="175110"/>
                        <a:pt x="1014612" y="175110"/>
                      </a:cubicBezTo>
                      <a:cubicBezTo>
                        <a:pt x="1014612" y="175110"/>
                        <a:pt x="1032536" y="176164"/>
                        <a:pt x="1038862" y="170894"/>
                      </a:cubicBezTo>
                      <a:cubicBezTo>
                        <a:pt x="1045187" y="165624"/>
                        <a:pt x="1054676" y="162462"/>
                        <a:pt x="1055731" y="158246"/>
                      </a:cubicBezTo>
                      <a:cubicBezTo>
                        <a:pt x="1056785" y="154030"/>
                        <a:pt x="1057839" y="145597"/>
                        <a:pt x="1057839" y="145597"/>
                      </a:cubicBezTo>
                      <a:cubicBezTo>
                        <a:pt x="1057839" y="145597"/>
                        <a:pt x="1112664" y="119247"/>
                        <a:pt x="1117935" y="112922"/>
                      </a:cubicBezTo>
                      <a:cubicBezTo>
                        <a:pt x="1123207" y="106598"/>
                        <a:pt x="1148510" y="76031"/>
                        <a:pt x="1148510" y="76031"/>
                      </a:cubicBezTo>
                      <a:cubicBezTo>
                        <a:pt x="1148510" y="76031"/>
                        <a:pt x="1160108" y="81301"/>
                        <a:pt x="1166434" y="82355"/>
                      </a:cubicBezTo>
                      <a:cubicBezTo>
                        <a:pt x="1172759" y="83409"/>
                        <a:pt x="1183303" y="80247"/>
                        <a:pt x="1187520" y="76031"/>
                      </a:cubicBezTo>
                      <a:cubicBezTo>
                        <a:pt x="1191737" y="71815"/>
                        <a:pt x="1203335" y="59167"/>
                        <a:pt x="1203335" y="59167"/>
                      </a:cubicBezTo>
                      <a:cubicBezTo>
                        <a:pt x="1203335" y="59167"/>
                        <a:pt x="1219149" y="70761"/>
                        <a:pt x="1229692" y="68653"/>
                      </a:cubicBezTo>
                      <a:cubicBezTo>
                        <a:pt x="1240235" y="66545"/>
                        <a:pt x="1269756" y="53896"/>
                        <a:pt x="1269756" y="53896"/>
                      </a:cubicBezTo>
                      <a:lnTo>
                        <a:pt x="1270811" y="44410"/>
                      </a:lnTo>
                      <a:lnTo>
                        <a:pt x="1260858" y="30665"/>
                      </a:lnTo>
                      <a:cubicBezTo>
                        <a:pt x="1260942" y="30033"/>
                        <a:pt x="1260984" y="29358"/>
                        <a:pt x="1260984" y="28642"/>
                      </a:cubicBezTo>
                      <a:cubicBezTo>
                        <a:pt x="1260984" y="21011"/>
                        <a:pt x="1262165" y="17216"/>
                        <a:pt x="1264949" y="14771"/>
                      </a:cubicBezTo>
                      <a:cubicBezTo>
                        <a:pt x="1268702" y="11440"/>
                        <a:pt x="1275407" y="11271"/>
                        <a:pt x="1286204" y="14602"/>
                      </a:cubicBezTo>
                      <a:cubicBezTo>
                        <a:pt x="1287131" y="14897"/>
                        <a:pt x="1288903" y="15487"/>
                        <a:pt x="1289873" y="15066"/>
                      </a:cubicBezTo>
                      <a:cubicBezTo>
                        <a:pt x="1293963" y="5664"/>
                        <a:pt x="1306278" y="2502"/>
                        <a:pt x="1309483" y="11524"/>
                      </a:cubicBezTo>
                      <a:cubicBezTo>
                        <a:pt x="1313658" y="23203"/>
                        <a:pt x="1318297" y="17511"/>
                        <a:pt x="1325551" y="23498"/>
                      </a:cubicBezTo>
                      <a:cubicBezTo>
                        <a:pt x="1335503" y="17174"/>
                        <a:pt x="1358403" y="20420"/>
                        <a:pt x="1365615" y="28009"/>
                      </a:cubicBezTo>
                      <a:cubicBezTo>
                        <a:pt x="1374091" y="36906"/>
                        <a:pt x="1381514" y="31340"/>
                        <a:pt x="1391972" y="34840"/>
                      </a:cubicBezTo>
                      <a:lnTo>
                        <a:pt x="1392900" y="35219"/>
                      </a:lnTo>
                      <a:cubicBezTo>
                        <a:pt x="1406986" y="34081"/>
                        <a:pt x="1411667" y="30581"/>
                        <a:pt x="1424403" y="41037"/>
                      </a:cubicBezTo>
                      <a:cubicBezTo>
                        <a:pt x="1429169" y="44958"/>
                        <a:pt x="1433681" y="50566"/>
                        <a:pt x="1440007" y="48964"/>
                      </a:cubicBezTo>
                      <a:cubicBezTo>
                        <a:pt x="1447978" y="44663"/>
                        <a:pt x="1461473" y="55330"/>
                        <a:pt x="1465226" y="61612"/>
                      </a:cubicBezTo>
                      <a:cubicBezTo>
                        <a:pt x="1473914" y="65617"/>
                        <a:pt x="1504742" y="67093"/>
                        <a:pt x="1515791" y="69159"/>
                      </a:cubicBezTo>
                      <a:cubicBezTo>
                        <a:pt x="1519165" y="69791"/>
                        <a:pt x="1522539" y="70761"/>
                        <a:pt x="1524943" y="73417"/>
                      </a:cubicBezTo>
                      <a:lnTo>
                        <a:pt x="1525786" y="74513"/>
                      </a:lnTo>
                      <a:cubicBezTo>
                        <a:pt x="1538480" y="97196"/>
                        <a:pt x="1507483" y="107652"/>
                        <a:pt x="1513218" y="116970"/>
                      </a:cubicBezTo>
                      <a:cubicBezTo>
                        <a:pt x="1517014" y="123126"/>
                        <a:pt x="1519038" y="126077"/>
                        <a:pt x="1521105" y="132823"/>
                      </a:cubicBezTo>
                      <a:cubicBezTo>
                        <a:pt x="1529581" y="161239"/>
                        <a:pt x="1571880" y="146989"/>
                        <a:pt x="1572260" y="165540"/>
                      </a:cubicBezTo>
                      <a:cubicBezTo>
                        <a:pt x="1572344" y="168449"/>
                        <a:pt x="1572007" y="173297"/>
                        <a:pt x="1574495" y="175532"/>
                      </a:cubicBezTo>
                      <a:lnTo>
                        <a:pt x="1576182" y="176965"/>
                      </a:lnTo>
                      <a:cubicBezTo>
                        <a:pt x="1583900" y="183627"/>
                        <a:pt x="1580821" y="183416"/>
                        <a:pt x="1584363" y="190584"/>
                      </a:cubicBezTo>
                      <a:cubicBezTo>
                        <a:pt x="1597732" y="191553"/>
                        <a:pt x="1582170" y="170051"/>
                        <a:pt x="1602540" y="166467"/>
                      </a:cubicBezTo>
                      <a:cubicBezTo>
                        <a:pt x="1612113" y="164823"/>
                        <a:pt x="1629066" y="166805"/>
                        <a:pt x="1635561" y="172876"/>
                      </a:cubicBezTo>
                      <a:cubicBezTo>
                        <a:pt x="1639356" y="176460"/>
                        <a:pt x="1641128" y="179284"/>
                        <a:pt x="1646062" y="181603"/>
                      </a:cubicBezTo>
                      <a:cubicBezTo>
                        <a:pt x="1669468" y="179411"/>
                        <a:pt x="1658123" y="188265"/>
                        <a:pt x="1675077" y="190710"/>
                      </a:cubicBezTo>
                      <a:cubicBezTo>
                        <a:pt x="1694813" y="193577"/>
                        <a:pt x="1699073" y="198763"/>
                        <a:pt x="1706959" y="216892"/>
                      </a:cubicBezTo>
                      <a:cubicBezTo>
                        <a:pt x="1710881" y="225957"/>
                        <a:pt x="1717081" y="223807"/>
                        <a:pt x="1722774" y="235401"/>
                      </a:cubicBezTo>
                      <a:cubicBezTo>
                        <a:pt x="1724545" y="238943"/>
                        <a:pt x="1724672" y="239786"/>
                        <a:pt x="1728425" y="241683"/>
                      </a:cubicBezTo>
                      <a:lnTo>
                        <a:pt x="1731419" y="243159"/>
                      </a:lnTo>
                      <a:cubicBezTo>
                        <a:pt x="1740022" y="247459"/>
                        <a:pt x="1737113" y="251886"/>
                        <a:pt x="1744704" y="255639"/>
                      </a:cubicBezTo>
                      <a:cubicBezTo>
                        <a:pt x="1748457" y="257494"/>
                        <a:pt x="1751114" y="259054"/>
                        <a:pt x="1753939" y="262216"/>
                      </a:cubicBezTo>
                      <a:lnTo>
                        <a:pt x="1755584" y="264113"/>
                      </a:lnTo>
                      <a:lnTo>
                        <a:pt x="1756512" y="265083"/>
                      </a:lnTo>
                      <a:cubicBezTo>
                        <a:pt x="1767688" y="264577"/>
                        <a:pt x="1769754" y="273810"/>
                        <a:pt x="1775447" y="273599"/>
                      </a:cubicBezTo>
                      <a:cubicBezTo>
                        <a:pt x="1781436" y="270943"/>
                        <a:pt x="1782827" y="268835"/>
                        <a:pt x="1790418" y="269172"/>
                      </a:cubicBezTo>
                      <a:cubicBezTo>
                        <a:pt x="1795015" y="263438"/>
                        <a:pt x="1796576" y="257241"/>
                        <a:pt x="1805769" y="261668"/>
                      </a:cubicBezTo>
                      <a:cubicBezTo>
                        <a:pt x="1809481" y="263438"/>
                        <a:pt x="1823861" y="259728"/>
                        <a:pt x="1826898" y="257409"/>
                      </a:cubicBezTo>
                      <a:cubicBezTo>
                        <a:pt x="1830145" y="253193"/>
                        <a:pt x="1832591" y="249694"/>
                        <a:pt x="1838495" y="248893"/>
                      </a:cubicBezTo>
                      <a:cubicBezTo>
                        <a:pt x="1841532" y="240713"/>
                        <a:pt x="1844906" y="234010"/>
                        <a:pt x="1855238" y="239744"/>
                      </a:cubicBezTo>
                      <a:lnTo>
                        <a:pt x="1856208" y="240376"/>
                      </a:lnTo>
                      <a:cubicBezTo>
                        <a:pt x="1862196" y="239997"/>
                        <a:pt x="1862449" y="227433"/>
                        <a:pt x="1876029" y="230300"/>
                      </a:cubicBezTo>
                      <a:cubicBezTo>
                        <a:pt x="1876282" y="230342"/>
                        <a:pt x="1878812" y="231733"/>
                        <a:pt x="1879023" y="231944"/>
                      </a:cubicBezTo>
                      <a:lnTo>
                        <a:pt x="1880035" y="232998"/>
                      </a:lnTo>
                      <a:lnTo>
                        <a:pt x="1879951" y="232155"/>
                      </a:lnTo>
                      <a:cubicBezTo>
                        <a:pt x="1879740" y="229878"/>
                        <a:pt x="1880077" y="227559"/>
                        <a:pt x="1881174" y="225493"/>
                      </a:cubicBezTo>
                      <a:lnTo>
                        <a:pt x="1881595" y="224777"/>
                      </a:lnTo>
                      <a:cubicBezTo>
                        <a:pt x="1887879" y="216007"/>
                        <a:pt x="1901459" y="222205"/>
                        <a:pt x="1901501" y="223554"/>
                      </a:cubicBezTo>
                      <a:cubicBezTo>
                        <a:pt x="1902977" y="221235"/>
                        <a:pt x="1903905" y="219380"/>
                        <a:pt x="1906351" y="217820"/>
                      </a:cubicBezTo>
                      <a:lnTo>
                        <a:pt x="1907363" y="217314"/>
                      </a:lnTo>
                      <a:cubicBezTo>
                        <a:pt x="1909556" y="216471"/>
                        <a:pt x="1912424" y="216218"/>
                        <a:pt x="1914912" y="216513"/>
                      </a:cubicBezTo>
                      <a:cubicBezTo>
                        <a:pt x="1916008" y="215922"/>
                        <a:pt x="1917021" y="214953"/>
                        <a:pt x="1918412" y="213393"/>
                      </a:cubicBezTo>
                      <a:lnTo>
                        <a:pt x="1919930" y="211706"/>
                      </a:lnTo>
                      <a:cubicBezTo>
                        <a:pt x="1923642" y="207743"/>
                        <a:pt x="1926847" y="206141"/>
                        <a:pt x="1932161" y="205171"/>
                      </a:cubicBezTo>
                      <a:lnTo>
                        <a:pt x="1936842" y="204370"/>
                      </a:lnTo>
                      <a:cubicBezTo>
                        <a:pt x="1938191" y="204117"/>
                        <a:pt x="1940089" y="203907"/>
                        <a:pt x="1941312" y="203274"/>
                      </a:cubicBezTo>
                      <a:cubicBezTo>
                        <a:pt x="1944686" y="199943"/>
                        <a:pt x="1944348" y="194547"/>
                        <a:pt x="1950042" y="190457"/>
                      </a:cubicBezTo>
                      <a:lnTo>
                        <a:pt x="1951897" y="189572"/>
                      </a:lnTo>
                      <a:cubicBezTo>
                        <a:pt x="1954259" y="188897"/>
                        <a:pt x="1956663" y="188855"/>
                        <a:pt x="1959024" y="188433"/>
                      </a:cubicBezTo>
                      <a:cubicBezTo>
                        <a:pt x="1959193" y="184554"/>
                        <a:pt x="1963200" y="180676"/>
                        <a:pt x="1967122" y="180718"/>
                      </a:cubicBezTo>
                      <a:cubicBezTo>
                        <a:pt x="1970116" y="180718"/>
                        <a:pt x="1972519" y="181814"/>
                        <a:pt x="1975345" y="182531"/>
                      </a:cubicBezTo>
                      <a:cubicBezTo>
                        <a:pt x="1980912" y="169081"/>
                        <a:pt x="1984918" y="163558"/>
                        <a:pt x="1998413" y="169587"/>
                      </a:cubicBezTo>
                      <a:cubicBezTo>
                        <a:pt x="2009294" y="151289"/>
                        <a:pt x="2008746" y="157445"/>
                        <a:pt x="2021608" y="147537"/>
                      </a:cubicBezTo>
                      <a:cubicBezTo>
                        <a:pt x="2039490" y="133792"/>
                        <a:pt x="2057750" y="150109"/>
                        <a:pt x="2066100" y="140622"/>
                      </a:cubicBezTo>
                      <a:lnTo>
                        <a:pt x="2067492" y="139020"/>
                      </a:lnTo>
                      <a:cubicBezTo>
                        <a:pt x="2077108" y="127805"/>
                        <a:pt x="2071625" y="142014"/>
                        <a:pt x="2080271" y="123673"/>
                      </a:cubicBezTo>
                      <a:cubicBezTo>
                        <a:pt x="2084909" y="113850"/>
                        <a:pt x="2095748" y="105966"/>
                        <a:pt x="2102074" y="119120"/>
                      </a:cubicBezTo>
                      <a:cubicBezTo>
                        <a:pt x="2102242" y="119078"/>
                        <a:pt x="2109918" y="113386"/>
                        <a:pt x="2114219" y="111362"/>
                      </a:cubicBezTo>
                      <a:cubicBezTo>
                        <a:pt x="2120419" y="106472"/>
                        <a:pt x="2125353" y="99178"/>
                        <a:pt x="2124257" y="90914"/>
                      </a:cubicBezTo>
                      <a:lnTo>
                        <a:pt x="2123793" y="87794"/>
                      </a:lnTo>
                      <a:cubicBezTo>
                        <a:pt x="2120925" y="66629"/>
                        <a:pt x="2144584" y="72827"/>
                        <a:pt x="2141336" y="61148"/>
                      </a:cubicBezTo>
                      <a:cubicBezTo>
                        <a:pt x="2139354" y="54023"/>
                        <a:pt x="2138806" y="52716"/>
                        <a:pt x="2143318" y="46518"/>
                      </a:cubicBezTo>
                      <a:cubicBezTo>
                        <a:pt x="2144078" y="45464"/>
                        <a:pt x="2145132" y="44157"/>
                        <a:pt x="2145216" y="44537"/>
                      </a:cubicBezTo>
                      <a:cubicBezTo>
                        <a:pt x="2145891" y="27208"/>
                        <a:pt x="2153820" y="31467"/>
                        <a:pt x="2152849" y="20463"/>
                      </a:cubicBezTo>
                      <a:cubicBezTo>
                        <a:pt x="2152596" y="17132"/>
                        <a:pt x="2152386" y="14265"/>
                        <a:pt x="2152892" y="11271"/>
                      </a:cubicBezTo>
                      <a:lnTo>
                        <a:pt x="2164869" y="12494"/>
                      </a:lnTo>
                      <a:cubicBezTo>
                        <a:pt x="2165122" y="11819"/>
                        <a:pt x="2182792" y="10681"/>
                        <a:pt x="2198607" y="6465"/>
                      </a:cubicBezTo>
                      <a:cubicBezTo>
                        <a:pt x="2214421" y="2249"/>
                        <a:pt x="2218639" y="9627"/>
                        <a:pt x="2227073" y="8573"/>
                      </a:cubicBezTo>
                      <a:cubicBezTo>
                        <a:pt x="2235508" y="7519"/>
                        <a:pt x="2259757" y="10681"/>
                        <a:pt x="2272409" y="4357"/>
                      </a:cubicBezTo>
                      <a:cubicBezTo>
                        <a:pt x="2285060" y="-1967"/>
                        <a:pt x="2288223" y="-913"/>
                        <a:pt x="2296658" y="4357"/>
                      </a:cubicBezTo>
                      <a:cubicBezTo>
                        <a:pt x="2305092" y="9627"/>
                        <a:pt x="2314581" y="12789"/>
                        <a:pt x="2330396" y="13843"/>
                      </a:cubicBezTo>
                      <a:cubicBezTo>
                        <a:pt x="2346211" y="14897"/>
                        <a:pt x="2349374" y="14897"/>
                        <a:pt x="2349374" y="22275"/>
                      </a:cubicBezTo>
                      <a:cubicBezTo>
                        <a:pt x="2349374" y="29654"/>
                        <a:pt x="2347265" y="42302"/>
                        <a:pt x="2350428" y="50734"/>
                      </a:cubicBezTo>
                      <a:cubicBezTo>
                        <a:pt x="2353591" y="59167"/>
                        <a:pt x="2352537" y="61275"/>
                        <a:pt x="2347265" y="67599"/>
                      </a:cubicBezTo>
                      <a:cubicBezTo>
                        <a:pt x="2341993" y="73923"/>
                        <a:pt x="2339885" y="89734"/>
                        <a:pt x="2339885" y="103436"/>
                      </a:cubicBezTo>
                      <a:cubicBezTo>
                        <a:pt x="2339885" y="117138"/>
                        <a:pt x="2340939" y="127679"/>
                        <a:pt x="2345156" y="132949"/>
                      </a:cubicBezTo>
                      <a:cubicBezTo>
                        <a:pt x="2349374" y="138219"/>
                        <a:pt x="2341993" y="139273"/>
                        <a:pt x="2337776" y="143489"/>
                      </a:cubicBezTo>
                      <a:cubicBezTo>
                        <a:pt x="2333559" y="147705"/>
                        <a:pt x="2312473" y="159300"/>
                        <a:pt x="2308255" y="160354"/>
                      </a:cubicBezTo>
                      <a:cubicBezTo>
                        <a:pt x="2304038" y="161408"/>
                        <a:pt x="2288223" y="171948"/>
                        <a:pt x="2280843" y="171948"/>
                      </a:cubicBezTo>
                      <a:cubicBezTo>
                        <a:pt x="2273463" y="171948"/>
                        <a:pt x="2254021" y="174183"/>
                        <a:pt x="2254021" y="174183"/>
                      </a:cubicBezTo>
                      <a:cubicBezTo>
                        <a:pt x="2261107" y="185440"/>
                        <a:pt x="2257311" y="178821"/>
                        <a:pt x="2272282" y="187464"/>
                      </a:cubicBezTo>
                      <a:cubicBezTo>
                        <a:pt x="2274560" y="188771"/>
                        <a:pt x="2276289" y="190710"/>
                        <a:pt x="2278060" y="192607"/>
                      </a:cubicBezTo>
                      <a:cubicBezTo>
                        <a:pt x="2282361" y="194420"/>
                        <a:pt x="2285567" y="197498"/>
                        <a:pt x="2289699" y="199311"/>
                      </a:cubicBezTo>
                      <a:cubicBezTo>
                        <a:pt x="2330438" y="217145"/>
                        <a:pt x="2330775" y="217651"/>
                        <a:pt x="2324365" y="255976"/>
                      </a:cubicBezTo>
                      <a:cubicBezTo>
                        <a:pt x="2322046" y="269763"/>
                        <a:pt x="2330227" y="267233"/>
                        <a:pt x="2332589" y="283423"/>
                      </a:cubicBezTo>
                      <a:cubicBezTo>
                        <a:pt x="2334149" y="294258"/>
                        <a:pt x="2333685" y="303197"/>
                        <a:pt x="2342036" y="312051"/>
                      </a:cubicBezTo>
                      <a:cubicBezTo>
                        <a:pt x="2347434" y="317827"/>
                        <a:pt x="2363375" y="333426"/>
                        <a:pt x="2372611" y="333047"/>
                      </a:cubicBezTo>
                      <a:cubicBezTo>
                        <a:pt x="2384461" y="332583"/>
                        <a:pt x="2388678" y="332119"/>
                        <a:pt x="2392094" y="335281"/>
                      </a:cubicBezTo>
                      <a:cubicBezTo>
                        <a:pt x="2392094" y="335281"/>
                        <a:pt x="2396818" y="324783"/>
                        <a:pt x="2396818" y="320567"/>
                      </a:cubicBezTo>
                      <a:cubicBezTo>
                        <a:pt x="2396818" y="316351"/>
                        <a:pt x="2398926" y="308973"/>
                        <a:pt x="2407361" y="313189"/>
                      </a:cubicBezTo>
                      <a:cubicBezTo>
                        <a:pt x="2415795" y="317405"/>
                        <a:pt x="2429501" y="319513"/>
                        <a:pt x="2438990" y="319513"/>
                      </a:cubicBezTo>
                      <a:cubicBezTo>
                        <a:pt x="2448479" y="319513"/>
                        <a:pt x="2465348" y="308973"/>
                        <a:pt x="2466402" y="316351"/>
                      </a:cubicBezTo>
                      <a:cubicBezTo>
                        <a:pt x="2467457" y="323729"/>
                        <a:pt x="2463239" y="327945"/>
                        <a:pt x="2475891" y="326891"/>
                      </a:cubicBezTo>
                      <a:cubicBezTo>
                        <a:pt x="2488543" y="325837"/>
                        <a:pt x="2490652" y="325837"/>
                        <a:pt x="2490652" y="331107"/>
                      </a:cubicBezTo>
                      <a:cubicBezTo>
                        <a:pt x="2490652" y="336377"/>
                        <a:pt x="2485380" y="345864"/>
                        <a:pt x="2492760" y="347972"/>
                      </a:cubicBezTo>
                      <a:cubicBezTo>
                        <a:pt x="2500140" y="350080"/>
                        <a:pt x="2511738" y="350080"/>
                        <a:pt x="2511738" y="350080"/>
                      </a:cubicBezTo>
                      <a:cubicBezTo>
                        <a:pt x="2511738" y="350080"/>
                        <a:pt x="2505412" y="331107"/>
                        <a:pt x="2514901" y="337432"/>
                      </a:cubicBezTo>
                      <a:cubicBezTo>
                        <a:pt x="2524390" y="343756"/>
                        <a:pt x="2529661" y="345864"/>
                        <a:pt x="2533878" y="340594"/>
                      </a:cubicBezTo>
                      <a:cubicBezTo>
                        <a:pt x="2538096" y="335323"/>
                        <a:pt x="2546530" y="326891"/>
                        <a:pt x="2550748" y="325837"/>
                      </a:cubicBezTo>
                      <a:cubicBezTo>
                        <a:pt x="2554965" y="324783"/>
                        <a:pt x="2565508" y="320567"/>
                        <a:pt x="2565508" y="320567"/>
                      </a:cubicBezTo>
                      <a:cubicBezTo>
                        <a:pt x="2565508" y="320567"/>
                        <a:pt x="2569725" y="324783"/>
                        <a:pt x="2578160" y="325837"/>
                      </a:cubicBezTo>
                      <a:cubicBezTo>
                        <a:pt x="2586594" y="326891"/>
                        <a:pt x="2588703" y="324783"/>
                        <a:pt x="2588703" y="331107"/>
                      </a:cubicBezTo>
                      <a:cubicBezTo>
                        <a:pt x="2588703" y="337432"/>
                        <a:pt x="2586594" y="342702"/>
                        <a:pt x="2593974" y="342702"/>
                      </a:cubicBezTo>
                      <a:cubicBezTo>
                        <a:pt x="2601355" y="342702"/>
                        <a:pt x="2603463" y="345864"/>
                        <a:pt x="2601355" y="353242"/>
                      </a:cubicBezTo>
                      <a:cubicBezTo>
                        <a:pt x="2599246" y="360620"/>
                        <a:pt x="2600300" y="363782"/>
                        <a:pt x="2597137" y="367999"/>
                      </a:cubicBezTo>
                      <a:cubicBezTo>
                        <a:pt x="2593974" y="372215"/>
                        <a:pt x="2592920" y="375377"/>
                        <a:pt x="2599246" y="378539"/>
                      </a:cubicBezTo>
                      <a:cubicBezTo>
                        <a:pt x="2605572" y="381701"/>
                        <a:pt x="2617169" y="390218"/>
                        <a:pt x="2615061" y="394434"/>
                      </a:cubicBezTo>
                      <a:cubicBezTo>
                        <a:pt x="2614597" y="397301"/>
                        <a:pt x="2614217" y="399535"/>
                        <a:pt x="2614006" y="400674"/>
                      </a:cubicBezTo>
                      <a:cubicBezTo>
                        <a:pt x="2612952" y="405944"/>
                        <a:pt x="2610843" y="416484"/>
                        <a:pt x="2601355" y="420700"/>
                      </a:cubicBezTo>
                      <a:cubicBezTo>
                        <a:pt x="2591866" y="424916"/>
                        <a:pt x="2580268" y="432295"/>
                        <a:pt x="2576051" y="435457"/>
                      </a:cubicBezTo>
                      <a:cubicBezTo>
                        <a:pt x="2571834" y="438619"/>
                        <a:pt x="2571834" y="438619"/>
                        <a:pt x="2571834" y="445997"/>
                      </a:cubicBezTo>
                      <a:cubicBezTo>
                        <a:pt x="2571834" y="453375"/>
                        <a:pt x="2568671" y="457591"/>
                        <a:pt x="2582377" y="458645"/>
                      </a:cubicBezTo>
                      <a:cubicBezTo>
                        <a:pt x="2596083" y="459699"/>
                        <a:pt x="2602409" y="461808"/>
                        <a:pt x="2607680" y="464970"/>
                      </a:cubicBezTo>
                      <a:cubicBezTo>
                        <a:pt x="2612952" y="468132"/>
                        <a:pt x="2625604" y="474456"/>
                        <a:pt x="2632984" y="476564"/>
                      </a:cubicBezTo>
                      <a:cubicBezTo>
                        <a:pt x="2635135" y="477197"/>
                        <a:pt x="2637285" y="478166"/>
                        <a:pt x="2639268" y="479473"/>
                      </a:cubicBezTo>
                      <a:lnTo>
                        <a:pt x="2648799" y="497645"/>
                      </a:lnTo>
                      <a:cubicBezTo>
                        <a:pt x="2648799" y="497645"/>
                        <a:pt x="2640364" y="502915"/>
                        <a:pt x="2636147" y="503969"/>
                      </a:cubicBezTo>
                      <a:cubicBezTo>
                        <a:pt x="2631930" y="505023"/>
                        <a:pt x="2624549" y="502915"/>
                        <a:pt x="2624549" y="502915"/>
                      </a:cubicBezTo>
                      <a:cubicBezTo>
                        <a:pt x="2624549" y="502915"/>
                        <a:pt x="2610843" y="494483"/>
                        <a:pt x="2608735" y="499753"/>
                      </a:cubicBezTo>
                      <a:cubicBezTo>
                        <a:pt x="2606626" y="505023"/>
                        <a:pt x="2602409" y="513455"/>
                        <a:pt x="2595029" y="505023"/>
                      </a:cubicBezTo>
                      <a:cubicBezTo>
                        <a:pt x="2587648" y="496591"/>
                        <a:pt x="2583431" y="501861"/>
                        <a:pt x="2578160" y="505023"/>
                      </a:cubicBezTo>
                      <a:cubicBezTo>
                        <a:pt x="2572888" y="508185"/>
                        <a:pt x="2569725" y="526104"/>
                        <a:pt x="2569725" y="530320"/>
                      </a:cubicBezTo>
                      <a:cubicBezTo>
                        <a:pt x="2569725" y="534536"/>
                        <a:pt x="2557073" y="536644"/>
                        <a:pt x="2552856" y="534536"/>
                      </a:cubicBezTo>
                      <a:cubicBezTo>
                        <a:pt x="2548639" y="532428"/>
                        <a:pt x="2546530" y="546130"/>
                        <a:pt x="2553910" y="550346"/>
                      </a:cubicBezTo>
                      <a:cubicBezTo>
                        <a:pt x="2561291" y="554563"/>
                        <a:pt x="2557073" y="564049"/>
                        <a:pt x="2557073" y="564049"/>
                      </a:cubicBezTo>
                      <a:cubicBezTo>
                        <a:pt x="2557073" y="564049"/>
                        <a:pt x="2548639" y="574589"/>
                        <a:pt x="2545476" y="567211"/>
                      </a:cubicBezTo>
                      <a:cubicBezTo>
                        <a:pt x="2542313" y="559833"/>
                        <a:pt x="2541259" y="553508"/>
                        <a:pt x="2541259" y="553508"/>
                      </a:cubicBezTo>
                      <a:cubicBezTo>
                        <a:pt x="2541259" y="553508"/>
                        <a:pt x="2531770" y="541914"/>
                        <a:pt x="2525444" y="546130"/>
                      </a:cubicBezTo>
                      <a:cubicBezTo>
                        <a:pt x="2519118" y="550346"/>
                        <a:pt x="2503303" y="551400"/>
                        <a:pt x="2511738" y="558779"/>
                      </a:cubicBezTo>
                      <a:cubicBezTo>
                        <a:pt x="2520172" y="566157"/>
                        <a:pt x="2531770" y="573535"/>
                        <a:pt x="2523335" y="577751"/>
                      </a:cubicBezTo>
                      <a:cubicBezTo>
                        <a:pt x="2514901" y="581967"/>
                        <a:pt x="2511738" y="591454"/>
                        <a:pt x="2517009" y="596724"/>
                      </a:cubicBezTo>
                      <a:cubicBezTo>
                        <a:pt x="2522281" y="601994"/>
                        <a:pt x="2538096" y="623075"/>
                        <a:pt x="2538096" y="623075"/>
                      </a:cubicBezTo>
                      <a:cubicBezTo>
                        <a:pt x="2538096" y="623075"/>
                        <a:pt x="2546530" y="625183"/>
                        <a:pt x="2552856" y="624129"/>
                      </a:cubicBezTo>
                      <a:cubicBezTo>
                        <a:pt x="2559182" y="623075"/>
                        <a:pt x="2577105" y="616751"/>
                        <a:pt x="2581323" y="625183"/>
                      </a:cubicBezTo>
                      <a:cubicBezTo>
                        <a:pt x="2585540" y="633615"/>
                        <a:pt x="2593974" y="659966"/>
                        <a:pt x="2593974" y="659966"/>
                      </a:cubicBezTo>
                      <a:cubicBezTo>
                        <a:pt x="2593974" y="659966"/>
                        <a:pt x="2566562" y="661020"/>
                        <a:pt x="2566562" y="671560"/>
                      </a:cubicBezTo>
                      <a:cubicBezTo>
                        <a:pt x="2566562" y="682101"/>
                        <a:pt x="2564454" y="694749"/>
                        <a:pt x="2559182" y="698965"/>
                      </a:cubicBezTo>
                      <a:cubicBezTo>
                        <a:pt x="2553910" y="703181"/>
                        <a:pt x="2548639" y="708451"/>
                        <a:pt x="2548639" y="712668"/>
                      </a:cubicBezTo>
                      <a:cubicBezTo>
                        <a:pt x="2548639" y="716884"/>
                        <a:pt x="2550748" y="741126"/>
                        <a:pt x="2544422" y="745343"/>
                      </a:cubicBezTo>
                      <a:cubicBezTo>
                        <a:pt x="2538096" y="749559"/>
                        <a:pt x="2541259" y="767477"/>
                        <a:pt x="2547585" y="769585"/>
                      </a:cubicBezTo>
                      <a:cubicBezTo>
                        <a:pt x="2553910" y="771693"/>
                        <a:pt x="2541259" y="776964"/>
                        <a:pt x="2546530" y="784342"/>
                      </a:cubicBezTo>
                      <a:cubicBezTo>
                        <a:pt x="2551802" y="791720"/>
                        <a:pt x="2551802" y="811747"/>
                        <a:pt x="2551802" y="811747"/>
                      </a:cubicBezTo>
                      <a:cubicBezTo>
                        <a:pt x="2551802" y="811747"/>
                        <a:pt x="2545476" y="835990"/>
                        <a:pt x="2556019" y="835990"/>
                      </a:cubicBezTo>
                      <a:cubicBezTo>
                        <a:pt x="2566562" y="835990"/>
                        <a:pt x="2566562" y="838098"/>
                        <a:pt x="2573942" y="830719"/>
                      </a:cubicBezTo>
                      <a:cubicBezTo>
                        <a:pt x="2581323" y="823341"/>
                        <a:pt x="2582377" y="820179"/>
                        <a:pt x="2587648" y="826503"/>
                      </a:cubicBezTo>
                      <a:cubicBezTo>
                        <a:pt x="2592920" y="832827"/>
                        <a:pt x="2604518" y="837044"/>
                        <a:pt x="2605572" y="824395"/>
                      </a:cubicBezTo>
                      <a:cubicBezTo>
                        <a:pt x="2606626" y="811747"/>
                        <a:pt x="2600300" y="807531"/>
                        <a:pt x="2607680" y="800152"/>
                      </a:cubicBezTo>
                      <a:cubicBezTo>
                        <a:pt x="2615061" y="792774"/>
                        <a:pt x="2626658" y="786450"/>
                        <a:pt x="2626658" y="786450"/>
                      </a:cubicBezTo>
                      <a:cubicBezTo>
                        <a:pt x="2626658" y="786450"/>
                        <a:pt x="2631930" y="796990"/>
                        <a:pt x="2632984" y="803314"/>
                      </a:cubicBezTo>
                      <a:cubicBezTo>
                        <a:pt x="2634038" y="809639"/>
                        <a:pt x="2641418" y="817017"/>
                        <a:pt x="2645636" y="820179"/>
                      </a:cubicBezTo>
                      <a:cubicBezTo>
                        <a:pt x="2649853" y="823341"/>
                        <a:pt x="2655125" y="825449"/>
                        <a:pt x="2660396" y="829665"/>
                      </a:cubicBezTo>
                      <a:cubicBezTo>
                        <a:pt x="2665668" y="833881"/>
                        <a:pt x="2670939" y="837044"/>
                        <a:pt x="2677265" y="830719"/>
                      </a:cubicBezTo>
                      <a:cubicBezTo>
                        <a:pt x="2683591" y="824395"/>
                        <a:pt x="2688863" y="818071"/>
                        <a:pt x="2693080" y="813855"/>
                      </a:cubicBezTo>
                      <a:cubicBezTo>
                        <a:pt x="2697297" y="809639"/>
                        <a:pt x="2698351" y="799098"/>
                        <a:pt x="2698351" y="799098"/>
                      </a:cubicBezTo>
                      <a:cubicBezTo>
                        <a:pt x="2698351" y="799098"/>
                        <a:pt x="2700460" y="786450"/>
                        <a:pt x="2707840" y="792774"/>
                      </a:cubicBezTo>
                      <a:cubicBezTo>
                        <a:pt x="2715220" y="799098"/>
                        <a:pt x="2720492" y="805423"/>
                        <a:pt x="2728927" y="799098"/>
                      </a:cubicBezTo>
                      <a:cubicBezTo>
                        <a:pt x="2737361" y="792774"/>
                        <a:pt x="2757393" y="783288"/>
                        <a:pt x="2767936" y="786450"/>
                      </a:cubicBezTo>
                      <a:cubicBezTo>
                        <a:pt x="2778479" y="789612"/>
                        <a:pt x="2782697" y="794882"/>
                        <a:pt x="2785859" y="778018"/>
                      </a:cubicBezTo>
                      <a:cubicBezTo>
                        <a:pt x="2789022" y="761153"/>
                        <a:pt x="2790077" y="757991"/>
                        <a:pt x="2792185" y="751667"/>
                      </a:cubicBezTo>
                      <a:cubicBezTo>
                        <a:pt x="2794294" y="745343"/>
                        <a:pt x="2794294" y="696857"/>
                        <a:pt x="2794294" y="685263"/>
                      </a:cubicBezTo>
                      <a:cubicBezTo>
                        <a:pt x="2794294" y="673668"/>
                        <a:pt x="2798511" y="662074"/>
                        <a:pt x="2797457" y="657858"/>
                      </a:cubicBezTo>
                      <a:cubicBezTo>
                        <a:pt x="2796403" y="653642"/>
                        <a:pt x="2793240" y="647317"/>
                        <a:pt x="2803783" y="644155"/>
                      </a:cubicBezTo>
                      <a:cubicBezTo>
                        <a:pt x="2814326" y="640993"/>
                        <a:pt x="2819597" y="634669"/>
                        <a:pt x="2819597" y="634669"/>
                      </a:cubicBezTo>
                      <a:lnTo>
                        <a:pt x="2825839" y="635091"/>
                      </a:lnTo>
                      <a:lnTo>
                        <a:pt x="2829213" y="635302"/>
                      </a:lnTo>
                      <a:cubicBezTo>
                        <a:pt x="2842117" y="634669"/>
                        <a:pt x="2853968" y="634669"/>
                        <a:pt x="2859661" y="634669"/>
                      </a:cubicBezTo>
                      <a:cubicBezTo>
                        <a:pt x="2868096" y="634669"/>
                        <a:pt x="2882856" y="635723"/>
                        <a:pt x="2880748" y="645209"/>
                      </a:cubicBezTo>
                      <a:cubicBezTo>
                        <a:pt x="2878639" y="654696"/>
                        <a:pt x="2876530" y="667344"/>
                        <a:pt x="2887074" y="672614"/>
                      </a:cubicBezTo>
                      <a:cubicBezTo>
                        <a:pt x="2897617" y="677884"/>
                        <a:pt x="2900780" y="689479"/>
                        <a:pt x="2899725" y="696857"/>
                      </a:cubicBezTo>
                      <a:cubicBezTo>
                        <a:pt x="2898671" y="704235"/>
                        <a:pt x="2903943" y="707397"/>
                        <a:pt x="2915540" y="705289"/>
                      </a:cubicBezTo>
                      <a:cubicBezTo>
                        <a:pt x="2927137" y="703181"/>
                        <a:pt x="2933463" y="695803"/>
                        <a:pt x="2941898" y="706343"/>
                      </a:cubicBezTo>
                      <a:cubicBezTo>
                        <a:pt x="2950332" y="716884"/>
                        <a:pt x="2949278" y="722154"/>
                        <a:pt x="2946115" y="733748"/>
                      </a:cubicBezTo>
                      <a:cubicBezTo>
                        <a:pt x="2942952" y="745343"/>
                        <a:pt x="2938735" y="750613"/>
                        <a:pt x="2934518" y="759045"/>
                      </a:cubicBezTo>
                      <a:cubicBezTo>
                        <a:pt x="2930300" y="767477"/>
                        <a:pt x="2929246" y="773802"/>
                        <a:pt x="2929246" y="773802"/>
                      </a:cubicBezTo>
                      <a:lnTo>
                        <a:pt x="2935572" y="778018"/>
                      </a:lnTo>
                      <a:lnTo>
                        <a:pt x="2948013" y="786492"/>
                      </a:lnTo>
                      <a:cubicBezTo>
                        <a:pt x="2953116" y="786661"/>
                        <a:pt x="2958429" y="784005"/>
                        <a:pt x="2963448" y="781264"/>
                      </a:cubicBezTo>
                      <a:cubicBezTo>
                        <a:pt x="2971208" y="777137"/>
                        <a:pt x="2978251" y="771525"/>
                        <a:pt x="2982805" y="765837"/>
                      </a:cubicBezTo>
                      <a:cubicBezTo>
                        <a:pt x="2985631" y="762249"/>
                        <a:pt x="2987318" y="757317"/>
                        <a:pt x="2990649" y="754243"/>
                      </a:cubicBezTo>
                      <a:lnTo>
                        <a:pt x="2992294" y="752725"/>
                      </a:lnTo>
                      <a:cubicBezTo>
                        <a:pt x="2993643" y="751460"/>
                        <a:pt x="2995330" y="749647"/>
                        <a:pt x="2996385" y="746823"/>
                      </a:cubicBezTo>
                      <a:cubicBezTo>
                        <a:pt x="3002837" y="730127"/>
                        <a:pt x="2989047" y="738854"/>
                        <a:pt x="3008741" y="721484"/>
                      </a:cubicBezTo>
                      <a:cubicBezTo>
                        <a:pt x="3011230" y="719291"/>
                        <a:pt x="3013254" y="717057"/>
                        <a:pt x="3014730" y="714822"/>
                      </a:cubicBezTo>
                      <a:cubicBezTo>
                        <a:pt x="3014730" y="714822"/>
                        <a:pt x="3027297" y="714780"/>
                        <a:pt x="3034677" y="709510"/>
                      </a:cubicBezTo>
                      <a:cubicBezTo>
                        <a:pt x="3042058" y="704240"/>
                        <a:pt x="3047329" y="697915"/>
                        <a:pt x="3048384" y="688429"/>
                      </a:cubicBezTo>
                      <a:cubicBezTo>
                        <a:pt x="3049438" y="678943"/>
                        <a:pt x="3050492" y="665240"/>
                        <a:pt x="3050492" y="665240"/>
                      </a:cubicBezTo>
                      <a:cubicBezTo>
                        <a:pt x="3050492" y="665240"/>
                        <a:pt x="3078959" y="635727"/>
                        <a:pt x="3085285" y="629403"/>
                      </a:cubicBezTo>
                      <a:cubicBezTo>
                        <a:pt x="3091610" y="623079"/>
                        <a:pt x="3110588" y="593566"/>
                        <a:pt x="3115860" y="584080"/>
                      </a:cubicBezTo>
                      <a:cubicBezTo>
                        <a:pt x="3121131" y="574594"/>
                        <a:pt x="3146435" y="537702"/>
                        <a:pt x="3146435" y="537702"/>
                      </a:cubicBezTo>
                      <a:cubicBezTo>
                        <a:pt x="3146435" y="537702"/>
                        <a:pt x="3167521" y="516622"/>
                        <a:pt x="3172793" y="513460"/>
                      </a:cubicBezTo>
                      <a:cubicBezTo>
                        <a:pt x="3178064" y="510297"/>
                        <a:pt x="3185444" y="502919"/>
                        <a:pt x="3206531" y="505027"/>
                      </a:cubicBezTo>
                      <a:cubicBezTo>
                        <a:pt x="3227617" y="507135"/>
                        <a:pt x="3238160" y="505027"/>
                        <a:pt x="3246595" y="501865"/>
                      </a:cubicBezTo>
                      <a:cubicBezTo>
                        <a:pt x="3255029" y="498703"/>
                        <a:pt x="3267681" y="490271"/>
                        <a:pt x="3270844" y="482893"/>
                      </a:cubicBezTo>
                      <a:cubicBezTo>
                        <a:pt x="3270966" y="482555"/>
                        <a:pt x="3271135" y="482218"/>
                        <a:pt x="3271265" y="481796"/>
                      </a:cubicBezTo>
                      <a:cubicBezTo>
                        <a:pt x="3277127" y="481501"/>
                        <a:pt x="3299099" y="480194"/>
                        <a:pt x="3310908" y="476568"/>
                      </a:cubicBezTo>
                      <a:cubicBezTo>
                        <a:pt x="3324614" y="472352"/>
                        <a:pt x="3345700" y="463920"/>
                        <a:pt x="3356243" y="472352"/>
                      </a:cubicBezTo>
                      <a:cubicBezTo>
                        <a:pt x="3366786" y="480785"/>
                        <a:pt x="3374166" y="486055"/>
                        <a:pt x="3380492" y="491325"/>
                      </a:cubicBezTo>
                      <a:cubicBezTo>
                        <a:pt x="3386818" y="496595"/>
                        <a:pt x="3389981" y="506081"/>
                        <a:pt x="3376275" y="506081"/>
                      </a:cubicBezTo>
                      <a:cubicBezTo>
                        <a:pt x="3362569" y="506081"/>
                        <a:pt x="3339374" y="505027"/>
                        <a:pt x="3331994" y="502919"/>
                      </a:cubicBezTo>
                      <a:cubicBezTo>
                        <a:pt x="3324614" y="500811"/>
                        <a:pt x="3309853" y="508189"/>
                        <a:pt x="3319342" y="524000"/>
                      </a:cubicBezTo>
                      <a:cubicBezTo>
                        <a:pt x="3328831" y="539810"/>
                        <a:pt x="3326722" y="549297"/>
                        <a:pt x="3335157" y="549297"/>
                      </a:cubicBezTo>
                      <a:cubicBezTo>
                        <a:pt x="3343591" y="549297"/>
                        <a:pt x="3366786" y="545081"/>
                        <a:pt x="3374166" y="545081"/>
                      </a:cubicBezTo>
                      <a:cubicBezTo>
                        <a:pt x="3381547" y="545081"/>
                        <a:pt x="3396307" y="537702"/>
                        <a:pt x="3404742" y="532432"/>
                      </a:cubicBezTo>
                      <a:cubicBezTo>
                        <a:pt x="3413176" y="527162"/>
                        <a:pt x="3469055" y="490271"/>
                        <a:pt x="3486978" y="490271"/>
                      </a:cubicBezTo>
                      <a:cubicBezTo>
                        <a:pt x="3504901" y="490271"/>
                        <a:pt x="3528096" y="470244"/>
                        <a:pt x="3528096" y="470244"/>
                      </a:cubicBezTo>
                      <a:cubicBezTo>
                        <a:pt x="3528096" y="470244"/>
                        <a:pt x="3527042" y="452326"/>
                        <a:pt x="3548128" y="450218"/>
                      </a:cubicBezTo>
                      <a:cubicBezTo>
                        <a:pt x="3569214" y="448109"/>
                        <a:pt x="3575540" y="447055"/>
                        <a:pt x="3588192" y="452326"/>
                      </a:cubicBezTo>
                      <a:cubicBezTo>
                        <a:pt x="3600844" y="457596"/>
                        <a:pt x="3617713" y="454434"/>
                        <a:pt x="3636691" y="462866"/>
                      </a:cubicBezTo>
                      <a:cubicBezTo>
                        <a:pt x="3655668" y="471298"/>
                        <a:pt x="3664103" y="475514"/>
                        <a:pt x="3670429" y="471298"/>
                      </a:cubicBezTo>
                      <a:cubicBezTo>
                        <a:pt x="3676754" y="467082"/>
                        <a:pt x="3691515" y="448109"/>
                        <a:pt x="3698895" y="448109"/>
                      </a:cubicBezTo>
                      <a:cubicBezTo>
                        <a:pt x="3706275" y="448109"/>
                        <a:pt x="3722090" y="447055"/>
                        <a:pt x="3728416" y="446001"/>
                      </a:cubicBezTo>
                      <a:cubicBezTo>
                        <a:pt x="3734742" y="444947"/>
                        <a:pt x="3745285" y="440731"/>
                        <a:pt x="3747393" y="449163"/>
                      </a:cubicBezTo>
                      <a:cubicBezTo>
                        <a:pt x="3749502" y="457596"/>
                        <a:pt x="3742122" y="460758"/>
                        <a:pt x="3756882" y="466028"/>
                      </a:cubicBezTo>
                      <a:cubicBezTo>
                        <a:pt x="3771643" y="471298"/>
                        <a:pt x="3774806" y="471298"/>
                        <a:pt x="3781132" y="469190"/>
                      </a:cubicBezTo>
                      <a:cubicBezTo>
                        <a:pt x="3784674" y="468009"/>
                        <a:pt x="3787200" y="464510"/>
                        <a:pt x="3789140" y="460210"/>
                      </a:cubicBezTo>
                      <a:cubicBezTo>
                        <a:pt x="3791843" y="460800"/>
                        <a:pt x="3797533" y="461390"/>
                        <a:pt x="3804326" y="457596"/>
                      </a:cubicBezTo>
                      <a:cubicBezTo>
                        <a:pt x="3813815" y="452326"/>
                        <a:pt x="3820141" y="453380"/>
                        <a:pt x="3828576" y="458650"/>
                      </a:cubicBezTo>
                      <a:cubicBezTo>
                        <a:pt x="3837010" y="463920"/>
                        <a:pt x="3846499" y="461812"/>
                        <a:pt x="3853879" y="461812"/>
                      </a:cubicBezTo>
                      <a:cubicBezTo>
                        <a:pt x="3861259" y="461812"/>
                        <a:pt x="3866531" y="459704"/>
                        <a:pt x="3876020" y="461812"/>
                      </a:cubicBezTo>
                      <a:cubicBezTo>
                        <a:pt x="3885509" y="463920"/>
                        <a:pt x="3907649" y="450218"/>
                        <a:pt x="3907649" y="450218"/>
                      </a:cubicBezTo>
                      <a:cubicBezTo>
                        <a:pt x="3907649" y="450218"/>
                        <a:pt x="3919247" y="443893"/>
                        <a:pt x="3935061" y="446001"/>
                      </a:cubicBezTo>
                      <a:cubicBezTo>
                        <a:pt x="3950876" y="448109"/>
                        <a:pt x="3946659" y="450218"/>
                        <a:pt x="3952985" y="455488"/>
                      </a:cubicBezTo>
                      <a:cubicBezTo>
                        <a:pt x="3959311" y="460758"/>
                        <a:pt x="3961419" y="460758"/>
                        <a:pt x="3969854" y="453380"/>
                      </a:cubicBezTo>
                      <a:cubicBezTo>
                        <a:pt x="3978288" y="446001"/>
                        <a:pt x="3985668" y="438623"/>
                        <a:pt x="3993049" y="434407"/>
                      </a:cubicBezTo>
                      <a:cubicBezTo>
                        <a:pt x="4000429" y="430191"/>
                        <a:pt x="4002537" y="422813"/>
                        <a:pt x="3995157" y="414380"/>
                      </a:cubicBezTo>
                      <a:cubicBezTo>
                        <a:pt x="3987777" y="405948"/>
                        <a:pt x="3976180" y="394354"/>
                        <a:pt x="3991994" y="390138"/>
                      </a:cubicBezTo>
                      <a:cubicBezTo>
                        <a:pt x="4007809" y="385921"/>
                        <a:pt x="4013081" y="379597"/>
                        <a:pt x="4019406" y="375381"/>
                      </a:cubicBezTo>
                      <a:cubicBezTo>
                        <a:pt x="4025732" y="371165"/>
                        <a:pt x="4025732" y="370111"/>
                        <a:pt x="4037330" y="371165"/>
                      </a:cubicBezTo>
                      <a:cubicBezTo>
                        <a:pt x="4048927" y="372219"/>
                        <a:pt x="4057362" y="373273"/>
                        <a:pt x="4062633" y="364841"/>
                      </a:cubicBezTo>
                      <a:cubicBezTo>
                        <a:pt x="4067905" y="356409"/>
                        <a:pt x="4077394" y="338490"/>
                        <a:pt x="4086882" y="338490"/>
                      </a:cubicBezTo>
                      <a:cubicBezTo>
                        <a:pt x="4094473" y="338490"/>
                        <a:pt x="4104759" y="337141"/>
                        <a:pt x="4110748" y="342031"/>
                      </a:cubicBezTo>
                      <a:cubicBezTo>
                        <a:pt x="4110748" y="342031"/>
                        <a:pt x="4117458" y="346922"/>
                        <a:pt x="4122729" y="344814"/>
                      </a:cubicBezTo>
                      <a:cubicBezTo>
                        <a:pt x="4128001" y="342706"/>
                        <a:pt x="4131164" y="342706"/>
                        <a:pt x="4135381" y="342706"/>
                      </a:cubicBezTo>
                      <a:cubicBezTo>
                        <a:pt x="4139598" y="342706"/>
                        <a:pt x="4179662" y="342706"/>
                        <a:pt x="4183879" y="340598"/>
                      </a:cubicBezTo>
                      <a:cubicBezTo>
                        <a:pt x="4188097" y="338490"/>
                        <a:pt x="4193368" y="337436"/>
                        <a:pt x="4198640" y="337436"/>
                      </a:cubicBezTo>
                      <a:cubicBezTo>
                        <a:pt x="4203911" y="337436"/>
                        <a:pt x="4216563" y="337436"/>
                        <a:pt x="4220780" y="335328"/>
                      </a:cubicBezTo>
                      <a:cubicBezTo>
                        <a:pt x="4224998" y="333220"/>
                        <a:pt x="4240812" y="324788"/>
                        <a:pt x="4250301" y="317409"/>
                      </a:cubicBezTo>
                      <a:cubicBezTo>
                        <a:pt x="4259790" y="310031"/>
                        <a:pt x="4271387" y="319517"/>
                        <a:pt x="4274550" y="325842"/>
                      </a:cubicBezTo>
                      <a:cubicBezTo>
                        <a:pt x="4277713" y="332166"/>
                        <a:pt x="4288256" y="340598"/>
                        <a:pt x="4292474" y="344814"/>
                      </a:cubicBezTo>
                      <a:cubicBezTo>
                        <a:pt x="4296691" y="349030"/>
                        <a:pt x="4311451" y="355354"/>
                        <a:pt x="4320940" y="356409"/>
                      </a:cubicBezTo>
                      <a:cubicBezTo>
                        <a:pt x="4330429" y="357463"/>
                        <a:pt x="4328320" y="356409"/>
                        <a:pt x="4336755" y="364841"/>
                      </a:cubicBezTo>
                      <a:cubicBezTo>
                        <a:pt x="4345189" y="373273"/>
                        <a:pt x="4375765" y="378543"/>
                        <a:pt x="4382090" y="379597"/>
                      </a:cubicBezTo>
                      <a:cubicBezTo>
                        <a:pt x="4388416" y="380651"/>
                        <a:pt x="4389471" y="375381"/>
                        <a:pt x="4389471" y="365895"/>
                      </a:cubicBezTo>
                      <a:cubicBezTo>
                        <a:pt x="4389471" y="356409"/>
                        <a:pt x="4400014" y="365895"/>
                        <a:pt x="4404231" y="370111"/>
                      </a:cubicBezTo>
                      <a:cubicBezTo>
                        <a:pt x="4408448" y="374327"/>
                        <a:pt x="4416883" y="386975"/>
                        <a:pt x="4417937" y="396462"/>
                      </a:cubicBezTo>
                      <a:cubicBezTo>
                        <a:pt x="4418991" y="405948"/>
                        <a:pt x="4407394" y="409110"/>
                        <a:pt x="4403177" y="410164"/>
                      </a:cubicBezTo>
                      <a:cubicBezTo>
                        <a:pt x="4398959" y="411218"/>
                        <a:pt x="4390525" y="417542"/>
                        <a:pt x="4390525" y="417542"/>
                      </a:cubicBezTo>
                      <a:cubicBezTo>
                        <a:pt x="4390525" y="417542"/>
                        <a:pt x="4384199" y="423867"/>
                        <a:pt x="4376819" y="423867"/>
                      </a:cubicBezTo>
                      <a:cubicBezTo>
                        <a:pt x="4369439" y="423867"/>
                        <a:pt x="4358895" y="410164"/>
                        <a:pt x="4358895" y="410164"/>
                      </a:cubicBezTo>
                      <a:cubicBezTo>
                        <a:pt x="4358895" y="410164"/>
                        <a:pt x="4353624" y="412272"/>
                        <a:pt x="4340972" y="417542"/>
                      </a:cubicBezTo>
                      <a:cubicBezTo>
                        <a:pt x="4328320" y="422813"/>
                        <a:pt x="4330429" y="428083"/>
                        <a:pt x="4327266" y="436515"/>
                      </a:cubicBezTo>
                      <a:cubicBezTo>
                        <a:pt x="4324103" y="444947"/>
                        <a:pt x="4321995" y="453380"/>
                        <a:pt x="4313560" y="453380"/>
                      </a:cubicBezTo>
                      <a:cubicBezTo>
                        <a:pt x="4305125" y="453380"/>
                        <a:pt x="4287202" y="461812"/>
                        <a:pt x="4287202" y="461812"/>
                      </a:cubicBezTo>
                      <a:cubicBezTo>
                        <a:pt x="4287202" y="461812"/>
                        <a:pt x="4280876" y="468136"/>
                        <a:pt x="4271387" y="468136"/>
                      </a:cubicBezTo>
                      <a:cubicBezTo>
                        <a:pt x="4261899" y="468136"/>
                        <a:pt x="4242921" y="488163"/>
                        <a:pt x="4236595" y="493433"/>
                      </a:cubicBezTo>
                      <a:cubicBezTo>
                        <a:pt x="4230269" y="498703"/>
                        <a:pt x="4198640" y="519784"/>
                        <a:pt x="4187042" y="525054"/>
                      </a:cubicBezTo>
                      <a:cubicBezTo>
                        <a:pt x="4175445" y="530324"/>
                        <a:pt x="4187801" y="534582"/>
                        <a:pt x="4187801" y="534582"/>
                      </a:cubicBezTo>
                      <a:cubicBezTo>
                        <a:pt x="4189952" y="537871"/>
                        <a:pt x="4191006" y="541539"/>
                        <a:pt x="4191006" y="547863"/>
                      </a:cubicBezTo>
                      <a:cubicBezTo>
                        <a:pt x="4190964" y="577376"/>
                        <a:pt x="4194507" y="556127"/>
                        <a:pt x="4208677" y="569956"/>
                      </a:cubicBezTo>
                      <a:cubicBezTo>
                        <a:pt x="4215509" y="576659"/>
                        <a:pt x="4215382" y="586905"/>
                        <a:pt x="4221371" y="594451"/>
                      </a:cubicBezTo>
                      <a:cubicBezTo>
                        <a:pt x="4234739" y="611190"/>
                        <a:pt x="4233306" y="609672"/>
                        <a:pt x="4237097" y="628518"/>
                      </a:cubicBezTo>
                      <a:cubicBezTo>
                        <a:pt x="4237481" y="630331"/>
                        <a:pt x="4237771" y="632059"/>
                        <a:pt x="4239121" y="633366"/>
                      </a:cubicBezTo>
                      <a:lnTo>
                        <a:pt x="4240260" y="634505"/>
                      </a:lnTo>
                      <a:cubicBezTo>
                        <a:pt x="4240260" y="634505"/>
                        <a:pt x="4235541" y="644160"/>
                        <a:pt x="4231324" y="647322"/>
                      </a:cubicBezTo>
                      <a:cubicBezTo>
                        <a:pt x="4227106" y="650484"/>
                        <a:pt x="4220780" y="657862"/>
                        <a:pt x="4230269" y="662078"/>
                      </a:cubicBezTo>
                      <a:cubicBezTo>
                        <a:pt x="4239758" y="666294"/>
                        <a:pt x="4257934" y="669119"/>
                        <a:pt x="4257934" y="669119"/>
                      </a:cubicBezTo>
                      <a:cubicBezTo>
                        <a:pt x="4258778" y="672619"/>
                        <a:pt x="4259326" y="676076"/>
                        <a:pt x="4259579" y="679407"/>
                      </a:cubicBezTo>
                      <a:cubicBezTo>
                        <a:pt x="4261266" y="701035"/>
                        <a:pt x="4272400" y="694374"/>
                        <a:pt x="4287080" y="701921"/>
                      </a:cubicBezTo>
                      <a:cubicBezTo>
                        <a:pt x="4301583" y="709421"/>
                        <a:pt x="4296442" y="722495"/>
                        <a:pt x="4300997" y="734549"/>
                      </a:cubicBezTo>
                      <a:cubicBezTo>
                        <a:pt x="4303105" y="740203"/>
                        <a:pt x="4331530" y="780337"/>
                        <a:pt x="4337434" y="785818"/>
                      </a:cubicBezTo>
                      <a:lnTo>
                        <a:pt x="4341988" y="789949"/>
                      </a:lnTo>
                      <a:cubicBezTo>
                        <a:pt x="4350301" y="797707"/>
                        <a:pt x="4353126" y="803057"/>
                        <a:pt x="4355146" y="810566"/>
                      </a:cubicBezTo>
                      <a:cubicBezTo>
                        <a:pt x="4355146" y="810566"/>
                        <a:pt x="4346252" y="839152"/>
                        <a:pt x="4342035" y="848638"/>
                      </a:cubicBezTo>
                      <a:cubicBezTo>
                        <a:pt x="4337817" y="858124"/>
                        <a:pt x="4337817" y="871827"/>
                        <a:pt x="4351524" y="885529"/>
                      </a:cubicBezTo>
                      <a:cubicBezTo>
                        <a:pt x="4365230" y="899232"/>
                        <a:pt x="4374718" y="903448"/>
                        <a:pt x="4374718" y="909772"/>
                      </a:cubicBezTo>
                      <a:cubicBezTo>
                        <a:pt x="4374718" y="916096"/>
                        <a:pt x="4375773" y="928745"/>
                        <a:pt x="4378936" y="937177"/>
                      </a:cubicBezTo>
                      <a:cubicBezTo>
                        <a:pt x="4382099" y="945609"/>
                        <a:pt x="4381044" y="952987"/>
                        <a:pt x="4378936" y="958257"/>
                      </a:cubicBezTo>
                      <a:cubicBezTo>
                        <a:pt x="4376827" y="963528"/>
                        <a:pt x="4374718" y="973014"/>
                        <a:pt x="4372610" y="978284"/>
                      </a:cubicBezTo>
                      <a:cubicBezTo>
                        <a:pt x="4370501" y="983554"/>
                        <a:pt x="4366284" y="990933"/>
                        <a:pt x="4373664" y="995149"/>
                      </a:cubicBezTo>
                      <a:cubicBezTo>
                        <a:pt x="4381044" y="999365"/>
                        <a:pt x="4377881" y="1006743"/>
                        <a:pt x="4369447" y="1007797"/>
                      </a:cubicBezTo>
                      <a:cubicBezTo>
                        <a:pt x="4361012" y="1008851"/>
                        <a:pt x="4320948" y="1020445"/>
                        <a:pt x="4314623" y="1023608"/>
                      </a:cubicBezTo>
                      <a:cubicBezTo>
                        <a:pt x="4308297" y="1026770"/>
                        <a:pt x="4299862" y="1039418"/>
                        <a:pt x="4299862" y="1039418"/>
                      </a:cubicBezTo>
                      <a:cubicBezTo>
                        <a:pt x="4299862" y="1039418"/>
                        <a:pt x="4292482" y="1061553"/>
                        <a:pt x="4289319" y="1075255"/>
                      </a:cubicBezTo>
                      <a:cubicBezTo>
                        <a:pt x="4286156" y="1088958"/>
                        <a:pt x="4280885" y="1111092"/>
                        <a:pt x="4277722" y="1116363"/>
                      </a:cubicBezTo>
                      <a:cubicBezTo>
                        <a:pt x="4274559" y="1121633"/>
                        <a:pt x="4261907" y="1138497"/>
                        <a:pt x="4256635" y="1142713"/>
                      </a:cubicBezTo>
                      <a:cubicBezTo>
                        <a:pt x="4251364" y="1146930"/>
                        <a:pt x="4247146" y="1144821"/>
                        <a:pt x="4241875" y="1139551"/>
                      </a:cubicBezTo>
                      <a:cubicBezTo>
                        <a:pt x="4236603" y="1134281"/>
                        <a:pt x="4216571" y="1108984"/>
                        <a:pt x="4212354" y="1094228"/>
                      </a:cubicBezTo>
                      <a:cubicBezTo>
                        <a:pt x="4208137" y="1079471"/>
                        <a:pt x="4201811" y="1059445"/>
                        <a:pt x="4200757" y="1043634"/>
                      </a:cubicBezTo>
                      <a:cubicBezTo>
                        <a:pt x="4199702" y="1027824"/>
                        <a:pt x="4195485" y="999365"/>
                        <a:pt x="4190213" y="984608"/>
                      </a:cubicBezTo>
                      <a:cubicBezTo>
                        <a:pt x="4184942" y="969852"/>
                        <a:pt x="4175453" y="958257"/>
                        <a:pt x="4162801" y="958257"/>
                      </a:cubicBezTo>
                      <a:cubicBezTo>
                        <a:pt x="4150150" y="958257"/>
                        <a:pt x="4110086" y="956149"/>
                        <a:pt x="4099542" y="950879"/>
                      </a:cubicBezTo>
                      <a:cubicBezTo>
                        <a:pt x="4088999" y="945609"/>
                        <a:pt x="4087945" y="943501"/>
                        <a:pt x="4080565" y="930853"/>
                      </a:cubicBezTo>
                      <a:cubicBezTo>
                        <a:pt x="4073185" y="918204"/>
                        <a:pt x="4063696" y="900286"/>
                        <a:pt x="4059479" y="893961"/>
                      </a:cubicBezTo>
                      <a:cubicBezTo>
                        <a:pt x="4055261" y="887637"/>
                        <a:pt x="4045772" y="879205"/>
                        <a:pt x="4037338" y="892907"/>
                      </a:cubicBezTo>
                      <a:cubicBezTo>
                        <a:pt x="4028903" y="906610"/>
                        <a:pt x="4026795" y="910826"/>
                        <a:pt x="4018360" y="917150"/>
                      </a:cubicBezTo>
                      <a:lnTo>
                        <a:pt x="4017517" y="917825"/>
                      </a:lnTo>
                      <a:lnTo>
                        <a:pt x="3982514" y="943501"/>
                      </a:lnTo>
                      <a:lnTo>
                        <a:pt x="3960373" y="961420"/>
                      </a:lnTo>
                      <a:cubicBezTo>
                        <a:pt x="3960373" y="961420"/>
                        <a:pt x="3948776" y="968798"/>
                        <a:pt x="3948776" y="974068"/>
                      </a:cubicBezTo>
                      <a:cubicBezTo>
                        <a:pt x="3948776" y="979338"/>
                        <a:pt x="3944558" y="985662"/>
                        <a:pt x="3940341" y="988824"/>
                      </a:cubicBezTo>
                      <a:cubicBezTo>
                        <a:pt x="3936124" y="991987"/>
                        <a:pt x="3934015" y="1005689"/>
                        <a:pt x="3935070" y="1014121"/>
                      </a:cubicBezTo>
                      <a:cubicBezTo>
                        <a:pt x="3936124" y="1022554"/>
                        <a:pt x="3941395" y="1051012"/>
                        <a:pt x="3931907" y="1057337"/>
                      </a:cubicBezTo>
                      <a:cubicBezTo>
                        <a:pt x="3922418" y="1063661"/>
                        <a:pt x="3906603" y="1095282"/>
                        <a:pt x="3902386" y="1099498"/>
                      </a:cubicBezTo>
                      <a:cubicBezTo>
                        <a:pt x="3898169" y="1103714"/>
                        <a:pt x="3893951" y="1122687"/>
                        <a:pt x="3892897" y="1130065"/>
                      </a:cubicBezTo>
                      <a:cubicBezTo>
                        <a:pt x="3891843" y="1137443"/>
                        <a:pt x="3887625" y="1172226"/>
                        <a:pt x="3886571" y="1184875"/>
                      </a:cubicBezTo>
                      <a:cubicBezTo>
                        <a:pt x="3885517" y="1197523"/>
                        <a:pt x="3889734" y="1221766"/>
                        <a:pt x="3886571" y="1230198"/>
                      </a:cubicBezTo>
                      <a:cubicBezTo>
                        <a:pt x="3883408" y="1238630"/>
                        <a:pt x="3880245" y="1253387"/>
                        <a:pt x="3880245" y="1253387"/>
                      </a:cubicBezTo>
                      <a:lnTo>
                        <a:pt x="3880245" y="1294494"/>
                      </a:lnTo>
                      <a:lnTo>
                        <a:pt x="3902386" y="1324007"/>
                      </a:lnTo>
                      <a:lnTo>
                        <a:pt x="3859159" y="1433627"/>
                      </a:lnTo>
                      <a:cubicBezTo>
                        <a:pt x="3859159" y="1433627"/>
                        <a:pt x="3853887" y="1450491"/>
                        <a:pt x="3855996" y="1458924"/>
                      </a:cubicBezTo>
                      <a:cubicBezTo>
                        <a:pt x="3858105" y="1467356"/>
                        <a:pt x="3866539" y="1510571"/>
                        <a:pt x="3866539" y="1510571"/>
                      </a:cubicBezTo>
                      <a:cubicBezTo>
                        <a:pt x="3866539" y="1510571"/>
                        <a:pt x="3951939" y="1543246"/>
                        <a:pt x="3962482" y="1547462"/>
                      </a:cubicBezTo>
                      <a:cubicBezTo>
                        <a:pt x="3973025" y="1551679"/>
                        <a:pt x="4011318" y="1562556"/>
                        <a:pt x="4011318" y="1562556"/>
                      </a:cubicBezTo>
                      <a:cubicBezTo>
                        <a:pt x="4017766" y="1566604"/>
                        <a:pt x="4024134" y="1570525"/>
                        <a:pt x="4027006" y="1578198"/>
                      </a:cubicBezTo>
                      <a:cubicBezTo>
                        <a:pt x="4028608" y="1582498"/>
                        <a:pt x="4033074" y="1609187"/>
                        <a:pt x="4032446" y="1613609"/>
                      </a:cubicBezTo>
                      <a:cubicBezTo>
                        <a:pt x="4031434" y="1620735"/>
                        <a:pt x="4029157" y="1627400"/>
                        <a:pt x="4029157" y="1634690"/>
                      </a:cubicBezTo>
                      <a:cubicBezTo>
                        <a:pt x="4029157" y="1641478"/>
                        <a:pt x="4031645" y="1647844"/>
                        <a:pt x="4029831" y="1654675"/>
                      </a:cubicBezTo>
                      <a:cubicBezTo>
                        <a:pt x="4028440" y="1659860"/>
                        <a:pt x="4020085" y="1670194"/>
                        <a:pt x="4015830" y="1673479"/>
                      </a:cubicBezTo>
                      <a:cubicBezTo>
                        <a:pt x="4003094" y="1686553"/>
                        <a:pt x="4022451" y="1695740"/>
                        <a:pt x="4008113" y="1710581"/>
                      </a:cubicBezTo>
                      <a:lnTo>
                        <a:pt x="4006383" y="1712355"/>
                      </a:lnTo>
                      <a:cubicBezTo>
                        <a:pt x="3997658" y="1721289"/>
                        <a:pt x="4010010" y="1737526"/>
                        <a:pt x="3995587" y="1739672"/>
                      </a:cubicBezTo>
                      <a:cubicBezTo>
                        <a:pt x="3991918" y="1740220"/>
                        <a:pt x="3989894" y="1741358"/>
                        <a:pt x="3987490" y="1743930"/>
                      </a:cubicBezTo>
                      <a:lnTo>
                        <a:pt x="3986309" y="1745195"/>
                      </a:lnTo>
                      <a:cubicBezTo>
                        <a:pt x="3996262" y="1762654"/>
                        <a:pt x="3966488" y="1759829"/>
                        <a:pt x="3965096" y="1765647"/>
                      </a:cubicBezTo>
                      <a:cubicBezTo>
                        <a:pt x="3962149" y="1777664"/>
                        <a:pt x="3970832" y="1774164"/>
                        <a:pt x="3960331" y="1786981"/>
                      </a:cubicBezTo>
                      <a:cubicBezTo>
                        <a:pt x="3952402" y="1796682"/>
                        <a:pt x="3964464" y="1804988"/>
                        <a:pt x="3956202" y="1819319"/>
                      </a:cubicBezTo>
                      <a:cubicBezTo>
                        <a:pt x="3955528" y="1820462"/>
                        <a:pt x="3955274" y="1821090"/>
                        <a:pt x="3955190" y="1821516"/>
                      </a:cubicBezTo>
                      <a:lnTo>
                        <a:pt x="3956750" y="1822612"/>
                      </a:lnTo>
                      <a:cubicBezTo>
                        <a:pt x="3959112" y="1824425"/>
                        <a:pt x="3963076" y="1827970"/>
                        <a:pt x="3961854" y="1834670"/>
                      </a:cubicBezTo>
                      <a:lnTo>
                        <a:pt x="3961305" y="1836272"/>
                      </a:lnTo>
                      <a:cubicBezTo>
                        <a:pt x="3957468" y="1843903"/>
                        <a:pt x="3942707" y="1848077"/>
                        <a:pt x="3944348" y="1855873"/>
                      </a:cubicBezTo>
                      <a:cubicBezTo>
                        <a:pt x="3945866" y="1862918"/>
                        <a:pt x="3944179" y="1865068"/>
                        <a:pt x="3937980" y="1868859"/>
                      </a:cubicBezTo>
                      <a:cubicBezTo>
                        <a:pt x="3939751" y="1876363"/>
                        <a:pt x="3936166" y="1881384"/>
                        <a:pt x="3932919" y="1887034"/>
                      </a:cubicBezTo>
                      <a:lnTo>
                        <a:pt x="3932202" y="1888383"/>
                      </a:lnTo>
                      <a:lnTo>
                        <a:pt x="3932876" y="1889986"/>
                      </a:lnTo>
                      <a:cubicBezTo>
                        <a:pt x="3934311" y="1896601"/>
                        <a:pt x="3931274" y="1900610"/>
                        <a:pt x="3928280" y="1905708"/>
                      </a:cubicBezTo>
                      <a:cubicBezTo>
                        <a:pt x="3930852" y="1911441"/>
                        <a:pt x="3930557" y="1913423"/>
                        <a:pt x="3930473" y="1915404"/>
                      </a:cubicBezTo>
                      <a:cubicBezTo>
                        <a:pt x="3930473" y="1915404"/>
                        <a:pt x="3906607" y="1937455"/>
                        <a:pt x="3901336" y="1941671"/>
                      </a:cubicBezTo>
                      <a:cubicBezTo>
                        <a:pt x="3896064" y="1945887"/>
                        <a:pt x="3885521" y="1953266"/>
                        <a:pt x="3879195" y="1954320"/>
                      </a:cubicBezTo>
                      <a:cubicBezTo>
                        <a:pt x="3872869" y="1955374"/>
                        <a:pt x="3852837" y="1961698"/>
                        <a:pt x="3852837" y="1950104"/>
                      </a:cubicBezTo>
                      <a:cubicBezTo>
                        <a:pt x="3852837" y="1938509"/>
                        <a:pt x="3842294" y="1930077"/>
                        <a:pt x="3835968" y="1936401"/>
                      </a:cubicBezTo>
                      <a:cubicBezTo>
                        <a:pt x="3829642" y="1942725"/>
                        <a:pt x="3828588" y="1943779"/>
                        <a:pt x="3821208" y="1943779"/>
                      </a:cubicBezTo>
                      <a:cubicBezTo>
                        <a:pt x="3813828" y="1943779"/>
                        <a:pt x="3803284" y="1952212"/>
                        <a:pt x="3803284" y="1952212"/>
                      </a:cubicBezTo>
                      <a:cubicBezTo>
                        <a:pt x="3803284" y="1952212"/>
                        <a:pt x="3779035" y="1976454"/>
                        <a:pt x="3774818" y="1994373"/>
                      </a:cubicBezTo>
                      <a:cubicBezTo>
                        <a:pt x="3770601" y="2012292"/>
                        <a:pt x="3768492" y="2017562"/>
                        <a:pt x="3760058" y="2017562"/>
                      </a:cubicBezTo>
                      <a:cubicBezTo>
                        <a:pt x="3751623" y="2017562"/>
                        <a:pt x="3746352" y="2018616"/>
                        <a:pt x="3742134" y="2024940"/>
                      </a:cubicBezTo>
                      <a:cubicBezTo>
                        <a:pt x="3740237" y="2027807"/>
                        <a:pt x="3738297" y="2033456"/>
                        <a:pt x="3737074" y="2039359"/>
                      </a:cubicBezTo>
                      <a:cubicBezTo>
                        <a:pt x="3737074" y="2039359"/>
                        <a:pt x="3704179" y="2002805"/>
                        <a:pt x="3696799" y="1996481"/>
                      </a:cubicBezTo>
                      <a:cubicBezTo>
                        <a:pt x="3689419" y="1990157"/>
                        <a:pt x="3648300" y="1953266"/>
                        <a:pt x="3648300" y="1953266"/>
                      </a:cubicBezTo>
                      <a:cubicBezTo>
                        <a:pt x="3648300" y="1953266"/>
                        <a:pt x="3634594" y="1944833"/>
                        <a:pt x="3625105" y="1943779"/>
                      </a:cubicBezTo>
                      <a:cubicBezTo>
                        <a:pt x="3615617" y="1942725"/>
                        <a:pt x="3594531" y="1941671"/>
                        <a:pt x="3590313" y="1937455"/>
                      </a:cubicBezTo>
                      <a:cubicBezTo>
                        <a:pt x="3586096" y="1933239"/>
                        <a:pt x="3570281" y="1925861"/>
                        <a:pt x="3561847" y="1922699"/>
                      </a:cubicBezTo>
                      <a:cubicBezTo>
                        <a:pt x="3553412" y="1919537"/>
                        <a:pt x="3521783" y="1905834"/>
                        <a:pt x="3516511" y="1900564"/>
                      </a:cubicBezTo>
                      <a:cubicBezTo>
                        <a:pt x="3511240" y="1895294"/>
                        <a:pt x="3491208" y="1878429"/>
                        <a:pt x="3485936" y="1877375"/>
                      </a:cubicBezTo>
                      <a:cubicBezTo>
                        <a:pt x="3480665" y="1876321"/>
                        <a:pt x="3469067" y="1875267"/>
                        <a:pt x="3463796" y="1875267"/>
                      </a:cubicBezTo>
                      <a:cubicBezTo>
                        <a:pt x="3458524" y="1875267"/>
                        <a:pt x="3450090" y="1879483"/>
                        <a:pt x="3443764" y="1883699"/>
                      </a:cubicBezTo>
                      <a:cubicBezTo>
                        <a:pt x="3437438" y="1887916"/>
                        <a:pt x="3429003" y="1894240"/>
                        <a:pt x="3423732" y="1901618"/>
                      </a:cubicBezTo>
                      <a:cubicBezTo>
                        <a:pt x="3418460" y="1908996"/>
                        <a:pt x="3407917" y="1921645"/>
                        <a:pt x="3401591" y="1925861"/>
                      </a:cubicBezTo>
                      <a:cubicBezTo>
                        <a:pt x="3395265" y="1930077"/>
                        <a:pt x="3371016" y="1955374"/>
                        <a:pt x="3371016" y="1955374"/>
                      </a:cubicBezTo>
                      <a:cubicBezTo>
                        <a:pt x="3371016" y="1955374"/>
                        <a:pt x="3364690" y="1971184"/>
                        <a:pt x="3364690" y="1976454"/>
                      </a:cubicBezTo>
                      <a:cubicBezTo>
                        <a:pt x="3364690" y="1981725"/>
                        <a:pt x="3355201" y="1993319"/>
                        <a:pt x="3355201" y="1993319"/>
                      </a:cubicBezTo>
                      <a:lnTo>
                        <a:pt x="3347821" y="2018616"/>
                      </a:lnTo>
                      <a:cubicBezTo>
                        <a:pt x="3347821" y="2018616"/>
                        <a:pt x="3352038" y="2044967"/>
                        <a:pt x="3355201" y="2051291"/>
                      </a:cubicBezTo>
                      <a:lnTo>
                        <a:pt x="3356973" y="2057526"/>
                      </a:lnTo>
                      <a:lnTo>
                        <a:pt x="3357310" y="2058669"/>
                      </a:lnTo>
                      <a:cubicBezTo>
                        <a:pt x="3360473" y="2069209"/>
                        <a:pt x="3363636" y="2077642"/>
                        <a:pt x="3364690" y="2083966"/>
                      </a:cubicBezTo>
                      <a:cubicBezTo>
                        <a:pt x="3365745" y="2090290"/>
                        <a:pt x="3362582" y="2132451"/>
                        <a:pt x="3360473" y="2139830"/>
                      </a:cubicBezTo>
                      <a:cubicBezTo>
                        <a:pt x="3358364" y="2147208"/>
                        <a:pt x="3355201" y="2160910"/>
                        <a:pt x="3355201" y="2168373"/>
                      </a:cubicBezTo>
                      <a:cubicBezTo>
                        <a:pt x="3355201" y="2168373"/>
                        <a:pt x="3356256" y="2183045"/>
                        <a:pt x="3358364" y="2188315"/>
                      </a:cubicBezTo>
                      <a:cubicBezTo>
                        <a:pt x="3360473" y="2193585"/>
                        <a:pt x="3361527" y="2200964"/>
                        <a:pt x="3360473" y="2205180"/>
                      </a:cubicBezTo>
                      <a:cubicBezTo>
                        <a:pt x="3359419" y="2209396"/>
                        <a:pt x="3358364" y="2317961"/>
                        <a:pt x="3358364" y="2322178"/>
                      </a:cubicBezTo>
                      <a:cubicBezTo>
                        <a:pt x="3358364" y="2326394"/>
                        <a:pt x="3362582" y="2342204"/>
                        <a:pt x="3362582" y="2342204"/>
                      </a:cubicBezTo>
                      <a:lnTo>
                        <a:pt x="3383668" y="2390690"/>
                      </a:lnTo>
                      <a:cubicBezTo>
                        <a:pt x="3381682" y="2391702"/>
                        <a:pt x="3380627" y="2390521"/>
                        <a:pt x="3377764" y="2390479"/>
                      </a:cubicBezTo>
                      <a:cubicBezTo>
                        <a:pt x="3370847" y="2390479"/>
                        <a:pt x="3367811" y="2390053"/>
                        <a:pt x="3361949" y="2394100"/>
                      </a:cubicBezTo>
                      <a:lnTo>
                        <a:pt x="3360515" y="2395070"/>
                      </a:lnTo>
                      <a:cubicBezTo>
                        <a:pt x="3354273" y="2399117"/>
                        <a:pt x="3346640" y="2397895"/>
                        <a:pt x="3339682" y="2398317"/>
                      </a:cubicBezTo>
                      <a:cubicBezTo>
                        <a:pt x="3326355" y="2399202"/>
                        <a:pt x="3334157" y="2413499"/>
                        <a:pt x="3316782" y="2418174"/>
                      </a:cubicBezTo>
                      <a:cubicBezTo>
                        <a:pt x="3302148" y="2422100"/>
                        <a:pt x="3298732" y="2421800"/>
                        <a:pt x="3290635" y="2435039"/>
                      </a:cubicBezTo>
                      <a:cubicBezTo>
                        <a:pt x="3287430" y="2440309"/>
                        <a:pt x="3279797" y="2431455"/>
                        <a:pt x="3276550" y="2448573"/>
                      </a:cubicBezTo>
                      <a:lnTo>
                        <a:pt x="3274947" y="2449585"/>
                      </a:lnTo>
                      <a:cubicBezTo>
                        <a:pt x="3265247" y="2450179"/>
                        <a:pt x="3265669" y="2454602"/>
                        <a:pt x="3263898" y="2461811"/>
                      </a:cubicBezTo>
                      <a:lnTo>
                        <a:pt x="3263181" y="2462318"/>
                      </a:lnTo>
                      <a:cubicBezTo>
                        <a:pt x="3249433" y="2457089"/>
                        <a:pt x="3236528" y="2455361"/>
                        <a:pt x="3235305" y="2473448"/>
                      </a:cubicBezTo>
                      <a:lnTo>
                        <a:pt x="3233791" y="2474334"/>
                      </a:lnTo>
                      <a:cubicBezTo>
                        <a:pt x="3225816" y="2479013"/>
                        <a:pt x="3226027" y="2484874"/>
                        <a:pt x="3216707" y="2488204"/>
                      </a:cubicBezTo>
                      <a:cubicBezTo>
                        <a:pt x="3202452" y="2493348"/>
                        <a:pt x="3206927" y="2494951"/>
                        <a:pt x="3202035" y="2505912"/>
                      </a:cubicBezTo>
                      <a:lnTo>
                        <a:pt x="3200474" y="2506878"/>
                      </a:lnTo>
                      <a:cubicBezTo>
                        <a:pt x="3191112" y="2512781"/>
                        <a:pt x="3196089" y="2519906"/>
                        <a:pt x="3179726" y="2529350"/>
                      </a:cubicBezTo>
                      <a:cubicBezTo>
                        <a:pt x="3179009" y="2529776"/>
                        <a:pt x="3157585" y="2534915"/>
                        <a:pt x="3155687" y="2534957"/>
                      </a:cubicBezTo>
                      <a:cubicBezTo>
                        <a:pt x="3144512" y="2535214"/>
                        <a:pt x="3139957" y="2529392"/>
                        <a:pt x="3128022" y="2534789"/>
                      </a:cubicBezTo>
                      <a:cubicBezTo>
                        <a:pt x="3122329" y="2537361"/>
                        <a:pt x="3117100" y="2535969"/>
                        <a:pt x="3112629" y="2541323"/>
                      </a:cubicBezTo>
                      <a:cubicBezTo>
                        <a:pt x="3101243" y="2537993"/>
                        <a:pt x="3099345" y="2544654"/>
                        <a:pt x="3094368" y="2544532"/>
                      </a:cubicBezTo>
                      <a:lnTo>
                        <a:pt x="3092428" y="2544026"/>
                      </a:lnTo>
                      <a:cubicBezTo>
                        <a:pt x="3085554" y="2542255"/>
                        <a:pt x="3078680" y="2542255"/>
                        <a:pt x="3073577" y="2548365"/>
                      </a:cubicBezTo>
                      <a:cubicBezTo>
                        <a:pt x="3072354" y="2547694"/>
                        <a:pt x="3070752" y="2546931"/>
                        <a:pt x="3068854" y="2546472"/>
                      </a:cubicBezTo>
                      <a:lnTo>
                        <a:pt x="3067040" y="2546303"/>
                      </a:lnTo>
                      <a:cubicBezTo>
                        <a:pt x="3062444" y="2546556"/>
                        <a:pt x="3060293" y="2549170"/>
                        <a:pt x="3056329" y="2550519"/>
                      </a:cubicBezTo>
                      <a:cubicBezTo>
                        <a:pt x="3051985" y="2547736"/>
                        <a:pt x="3048527" y="2545839"/>
                        <a:pt x="3043045" y="2548495"/>
                      </a:cubicBezTo>
                      <a:lnTo>
                        <a:pt x="3041568" y="2549507"/>
                      </a:lnTo>
                      <a:cubicBezTo>
                        <a:pt x="3039882" y="2551109"/>
                        <a:pt x="3038405" y="2552965"/>
                        <a:pt x="3036887" y="2554689"/>
                      </a:cubicBezTo>
                      <a:cubicBezTo>
                        <a:pt x="3036339" y="2555241"/>
                        <a:pt x="3035917" y="2555869"/>
                        <a:pt x="3035495" y="2556375"/>
                      </a:cubicBezTo>
                      <a:cubicBezTo>
                        <a:pt x="3024826" y="2554436"/>
                        <a:pt x="3026344" y="2554731"/>
                        <a:pt x="3016729" y="2558778"/>
                      </a:cubicBezTo>
                      <a:cubicBezTo>
                        <a:pt x="3014873" y="2558820"/>
                        <a:pt x="3012807" y="2558353"/>
                        <a:pt x="3009939" y="2557556"/>
                      </a:cubicBezTo>
                      <a:cubicBezTo>
                        <a:pt x="2997287" y="2554014"/>
                        <a:pt x="2986786" y="2557345"/>
                        <a:pt x="2978183" y="2554942"/>
                      </a:cubicBezTo>
                      <a:cubicBezTo>
                        <a:pt x="2971520" y="2551232"/>
                        <a:pt x="2964899" y="2549376"/>
                        <a:pt x="2957814" y="2546847"/>
                      </a:cubicBezTo>
                      <a:cubicBezTo>
                        <a:pt x="2945373" y="2534325"/>
                        <a:pt x="2941957" y="2527368"/>
                        <a:pt x="2919142" y="2533941"/>
                      </a:cubicBezTo>
                      <a:lnTo>
                        <a:pt x="2884982" y="2582515"/>
                      </a:lnTo>
                      <a:lnTo>
                        <a:pt x="2875493" y="2603596"/>
                      </a:lnTo>
                      <a:lnTo>
                        <a:pt x="2831212" y="2716377"/>
                      </a:lnTo>
                      <a:lnTo>
                        <a:pt x="2816451" y="2727972"/>
                      </a:lnTo>
                      <a:cubicBezTo>
                        <a:pt x="2816451" y="2727972"/>
                        <a:pt x="2818560" y="2764863"/>
                        <a:pt x="2814343" y="2770133"/>
                      </a:cubicBezTo>
                      <a:cubicBezTo>
                        <a:pt x="2810125" y="2775403"/>
                        <a:pt x="2794311" y="2815457"/>
                        <a:pt x="2795365" y="2822835"/>
                      </a:cubicBezTo>
                      <a:cubicBezTo>
                        <a:pt x="2796419" y="2830213"/>
                        <a:pt x="2791148" y="2839699"/>
                        <a:pt x="2789039" y="2843916"/>
                      </a:cubicBezTo>
                      <a:cubicBezTo>
                        <a:pt x="2786930" y="2848132"/>
                        <a:pt x="2783768" y="2869212"/>
                        <a:pt x="2786930" y="2882915"/>
                      </a:cubicBezTo>
                      <a:cubicBezTo>
                        <a:pt x="2790093" y="2896617"/>
                        <a:pt x="2787985" y="2906104"/>
                        <a:pt x="2785876" y="2912428"/>
                      </a:cubicBezTo>
                      <a:cubicBezTo>
                        <a:pt x="2783768" y="2918752"/>
                        <a:pt x="2753192" y="2987264"/>
                        <a:pt x="2753192" y="2987264"/>
                      </a:cubicBezTo>
                      <a:lnTo>
                        <a:pt x="2714183" y="3068425"/>
                      </a:lnTo>
                      <a:lnTo>
                        <a:pt x="2707857" y="3092668"/>
                      </a:lnTo>
                      <a:cubicBezTo>
                        <a:pt x="2707857" y="3092668"/>
                        <a:pt x="2685716" y="3107424"/>
                        <a:pt x="2683608" y="3111640"/>
                      </a:cubicBezTo>
                      <a:cubicBezTo>
                        <a:pt x="2681499" y="3115856"/>
                        <a:pt x="2678336" y="3132721"/>
                        <a:pt x="2679391" y="3136937"/>
                      </a:cubicBezTo>
                      <a:cubicBezTo>
                        <a:pt x="2680445" y="3141153"/>
                        <a:pt x="2673065" y="3166450"/>
                        <a:pt x="2673065" y="3166450"/>
                      </a:cubicBezTo>
                      <a:cubicBezTo>
                        <a:pt x="2673065" y="3166450"/>
                        <a:pt x="2656196" y="3205449"/>
                        <a:pt x="2655141" y="3209665"/>
                      </a:cubicBezTo>
                      <a:cubicBezTo>
                        <a:pt x="2654087" y="3213881"/>
                        <a:pt x="2653033" y="3225476"/>
                        <a:pt x="2653033" y="3225476"/>
                      </a:cubicBezTo>
                      <a:lnTo>
                        <a:pt x="2663576" y="3253935"/>
                      </a:lnTo>
                      <a:lnTo>
                        <a:pt x="2589774" y="3373040"/>
                      </a:lnTo>
                      <a:lnTo>
                        <a:pt x="2552873" y="3433120"/>
                      </a:lnTo>
                      <a:cubicBezTo>
                        <a:pt x="2552873" y="3433120"/>
                        <a:pt x="2505429" y="3455255"/>
                        <a:pt x="2498049" y="3459471"/>
                      </a:cubicBezTo>
                      <a:cubicBezTo>
                        <a:pt x="2490879" y="3463561"/>
                        <a:pt x="2460979" y="3483457"/>
                        <a:pt x="2459123" y="3484726"/>
                      </a:cubicBezTo>
                      <a:lnTo>
                        <a:pt x="2459461" y="3486202"/>
                      </a:lnTo>
                      <a:cubicBezTo>
                        <a:pt x="2456003" y="3486918"/>
                        <a:pt x="2451575" y="3488563"/>
                        <a:pt x="2444658" y="3490629"/>
                      </a:cubicBezTo>
                      <a:cubicBezTo>
                        <a:pt x="2441453" y="3491598"/>
                        <a:pt x="2433693" y="3486670"/>
                        <a:pt x="2430657" y="3489237"/>
                      </a:cubicBezTo>
                      <a:lnTo>
                        <a:pt x="2430657" y="3493669"/>
                      </a:lnTo>
                      <a:lnTo>
                        <a:pt x="2428633" y="3496198"/>
                      </a:lnTo>
                      <a:lnTo>
                        <a:pt x="2426440" y="3495861"/>
                      </a:lnTo>
                      <a:lnTo>
                        <a:pt x="2423741" y="3491771"/>
                      </a:lnTo>
                      <a:cubicBezTo>
                        <a:pt x="2421843" y="3491223"/>
                        <a:pt x="2416909" y="3490380"/>
                        <a:pt x="2415053" y="3491561"/>
                      </a:cubicBezTo>
                      <a:cubicBezTo>
                        <a:pt x="2413197" y="3490590"/>
                        <a:pt x="2405016" y="3487218"/>
                        <a:pt x="2402950" y="3488988"/>
                      </a:cubicBezTo>
                      <a:lnTo>
                        <a:pt x="2400208" y="3496156"/>
                      </a:lnTo>
                      <a:cubicBezTo>
                        <a:pt x="2398943" y="3497969"/>
                        <a:pt x="2379670" y="3500372"/>
                        <a:pt x="2377815" y="3499529"/>
                      </a:cubicBezTo>
                      <a:lnTo>
                        <a:pt x="2347155" y="3486290"/>
                      </a:lnTo>
                      <a:cubicBezTo>
                        <a:pt x="2346902" y="3486164"/>
                        <a:pt x="2337709" y="3486918"/>
                        <a:pt x="2334630" y="3485995"/>
                      </a:cubicBezTo>
                      <a:cubicBezTo>
                        <a:pt x="2316285" y="3480388"/>
                        <a:pt x="2299205" y="3471323"/>
                        <a:pt x="2280481" y="3466137"/>
                      </a:cubicBezTo>
                      <a:cubicBezTo>
                        <a:pt x="2277022" y="3465168"/>
                        <a:pt x="2269516" y="3447249"/>
                        <a:pt x="2264328" y="3442948"/>
                      </a:cubicBezTo>
                      <a:cubicBezTo>
                        <a:pt x="2262937" y="3442354"/>
                        <a:pt x="2260069" y="3441937"/>
                        <a:pt x="2258635" y="3442653"/>
                      </a:cubicBezTo>
                      <a:cubicBezTo>
                        <a:pt x="2257159" y="3443796"/>
                        <a:pt x="2254966" y="3452477"/>
                        <a:pt x="2254334" y="3454505"/>
                      </a:cubicBezTo>
                      <a:cubicBezTo>
                        <a:pt x="2249694" y="3452987"/>
                        <a:pt x="2235018" y="3449066"/>
                        <a:pt x="2230211" y="3451216"/>
                      </a:cubicBezTo>
                      <a:lnTo>
                        <a:pt x="2229072" y="3450120"/>
                      </a:lnTo>
                      <a:lnTo>
                        <a:pt x="2228397" y="3446494"/>
                      </a:lnTo>
                      <a:lnTo>
                        <a:pt x="2227512" y="3445693"/>
                      </a:lnTo>
                      <a:lnTo>
                        <a:pt x="2226246" y="3445693"/>
                      </a:lnTo>
                      <a:cubicBezTo>
                        <a:pt x="2221228" y="3455943"/>
                        <a:pt x="2208155" y="3448227"/>
                        <a:pt x="2202503" y="3443164"/>
                      </a:cubicBezTo>
                      <a:cubicBezTo>
                        <a:pt x="2200859" y="3441266"/>
                        <a:pt x="2202419" y="3435111"/>
                        <a:pt x="2200901" y="3431695"/>
                      </a:cubicBezTo>
                      <a:cubicBezTo>
                        <a:pt x="2197654" y="3427817"/>
                        <a:pt x="2187701" y="3423432"/>
                        <a:pt x="2182640" y="3426046"/>
                      </a:cubicBezTo>
                      <a:cubicBezTo>
                        <a:pt x="2181122" y="3429925"/>
                        <a:pt x="2180742" y="3432872"/>
                        <a:pt x="2181459" y="3437215"/>
                      </a:cubicBezTo>
                      <a:cubicBezTo>
                        <a:pt x="2181206" y="3437509"/>
                        <a:pt x="2179351" y="3439702"/>
                        <a:pt x="2179140" y="3439786"/>
                      </a:cubicBezTo>
                      <a:cubicBezTo>
                        <a:pt x="2172688" y="3442443"/>
                        <a:pt x="2165856" y="3444255"/>
                        <a:pt x="2159530" y="3446785"/>
                      </a:cubicBezTo>
                      <a:cubicBezTo>
                        <a:pt x="2142661" y="3453489"/>
                        <a:pt x="2146456" y="3453948"/>
                        <a:pt x="2127731" y="3452683"/>
                      </a:cubicBezTo>
                      <a:cubicBezTo>
                        <a:pt x="2099940" y="3450786"/>
                        <a:pt x="2071937" y="3449142"/>
                        <a:pt x="2044314" y="3447122"/>
                      </a:cubicBezTo>
                      <a:lnTo>
                        <a:pt x="2015553" y="3445057"/>
                      </a:lnTo>
                      <a:cubicBezTo>
                        <a:pt x="2012769" y="3444846"/>
                        <a:pt x="2010492" y="3442522"/>
                        <a:pt x="2006949" y="3442780"/>
                      </a:cubicBezTo>
                      <a:cubicBezTo>
                        <a:pt x="2003828" y="3442991"/>
                        <a:pt x="2000117" y="3442822"/>
                        <a:pt x="1997756" y="3445309"/>
                      </a:cubicBezTo>
                      <a:lnTo>
                        <a:pt x="1994297" y="3444424"/>
                      </a:lnTo>
                      <a:cubicBezTo>
                        <a:pt x="1992273" y="3445815"/>
                        <a:pt x="1988478" y="3446621"/>
                        <a:pt x="1986074" y="3446321"/>
                      </a:cubicBezTo>
                      <a:cubicBezTo>
                        <a:pt x="1983628" y="3445141"/>
                        <a:pt x="1944323" y="3414405"/>
                        <a:pt x="1942341" y="3412634"/>
                      </a:cubicBezTo>
                      <a:cubicBezTo>
                        <a:pt x="1937576" y="3408334"/>
                        <a:pt x="1925978" y="3389108"/>
                        <a:pt x="1922098" y="3386916"/>
                      </a:cubicBezTo>
                      <a:cubicBezTo>
                        <a:pt x="1921170" y="3387085"/>
                        <a:pt x="1904639" y="3384049"/>
                        <a:pt x="1903078" y="3382953"/>
                      </a:cubicBezTo>
                      <a:lnTo>
                        <a:pt x="1750034" y="3278266"/>
                      </a:lnTo>
                      <a:cubicBezTo>
                        <a:pt x="1746745" y="3276036"/>
                        <a:pt x="1745437" y="3272874"/>
                        <a:pt x="1744847" y="3268868"/>
                      </a:cubicBezTo>
                      <a:cubicBezTo>
                        <a:pt x="1736286" y="3259803"/>
                        <a:pt x="1717055" y="3250739"/>
                        <a:pt x="1706090" y="3243993"/>
                      </a:cubicBezTo>
                      <a:cubicBezTo>
                        <a:pt x="1704446" y="3242939"/>
                        <a:pt x="1702801" y="3240540"/>
                        <a:pt x="1701156" y="3239735"/>
                      </a:cubicBezTo>
                      <a:cubicBezTo>
                        <a:pt x="1692384" y="3235435"/>
                        <a:pt x="1685089" y="3228857"/>
                        <a:pt x="1677160" y="3223419"/>
                      </a:cubicBezTo>
                      <a:cubicBezTo>
                        <a:pt x="1674714" y="3221774"/>
                        <a:pt x="1671720" y="3220762"/>
                        <a:pt x="1669189" y="3219203"/>
                      </a:cubicBezTo>
                      <a:cubicBezTo>
                        <a:pt x="1644476" y="3203687"/>
                        <a:pt x="1620396" y="3186865"/>
                        <a:pt x="1596062" y="3170805"/>
                      </a:cubicBezTo>
                      <a:cubicBezTo>
                        <a:pt x="1571813" y="3154738"/>
                        <a:pt x="1547395" y="3139096"/>
                        <a:pt x="1523314" y="3122779"/>
                      </a:cubicBezTo>
                      <a:cubicBezTo>
                        <a:pt x="1513362" y="3116075"/>
                        <a:pt x="1503029" y="3109583"/>
                        <a:pt x="1493077" y="3102752"/>
                      </a:cubicBezTo>
                      <a:cubicBezTo>
                        <a:pt x="1490589" y="3101024"/>
                        <a:pt x="1487384" y="3100855"/>
                        <a:pt x="1484516" y="3100392"/>
                      </a:cubicBezTo>
                      <a:cubicBezTo>
                        <a:pt x="1469966" y="3093182"/>
                        <a:pt x="1480552" y="3079142"/>
                        <a:pt x="1457778" y="3076318"/>
                      </a:cubicBezTo>
                      <a:cubicBezTo>
                        <a:pt x="1451621" y="3071975"/>
                        <a:pt x="1449512" y="3065861"/>
                        <a:pt x="1444494" y="3061013"/>
                      </a:cubicBezTo>
                      <a:cubicBezTo>
                        <a:pt x="1440952" y="3059959"/>
                        <a:pt x="1424715" y="3056965"/>
                        <a:pt x="1420371" y="3056751"/>
                      </a:cubicBezTo>
                      <a:cubicBezTo>
                        <a:pt x="1415268" y="3051396"/>
                        <a:pt x="1412612" y="3048993"/>
                        <a:pt x="1405231" y="3049461"/>
                      </a:cubicBezTo>
                      <a:cubicBezTo>
                        <a:pt x="1398737" y="3039258"/>
                        <a:pt x="1370692" y="3034367"/>
                        <a:pt x="1358040" y="3026015"/>
                      </a:cubicBezTo>
                      <a:lnTo>
                        <a:pt x="1281582" y="3027621"/>
                      </a:lnTo>
                      <a:lnTo>
                        <a:pt x="1258176" y="2963030"/>
                      </a:lnTo>
                      <a:lnTo>
                        <a:pt x="1269773" y="2947220"/>
                      </a:lnTo>
                      <a:lnTo>
                        <a:pt x="1251850" y="2895572"/>
                      </a:lnTo>
                      <a:cubicBezTo>
                        <a:pt x="1251850" y="2895572"/>
                        <a:pt x="1333032" y="2896626"/>
                        <a:pt x="1343575" y="2894518"/>
                      </a:cubicBezTo>
                      <a:cubicBezTo>
                        <a:pt x="1354118" y="2892410"/>
                        <a:pt x="1360444" y="2866059"/>
                        <a:pt x="1360444" y="2858681"/>
                      </a:cubicBezTo>
                      <a:cubicBezTo>
                        <a:pt x="1360444" y="2851303"/>
                        <a:pt x="1361119" y="2790674"/>
                        <a:pt x="1361119" y="2790674"/>
                      </a:cubicBezTo>
                      <a:cubicBezTo>
                        <a:pt x="1354034" y="2785657"/>
                        <a:pt x="1348889" y="2779628"/>
                        <a:pt x="1351461" y="2770142"/>
                      </a:cubicBezTo>
                      <a:cubicBezTo>
                        <a:pt x="1354076" y="2760656"/>
                        <a:pt x="1366348" y="2760567"/>
                        <a:pt x="1364408" y="2752603"/>
                      </a:cubicBezTo>
                      <a:cubicBezTo>
                        <a:pt x="1359221" y="2730974"/>
                        <a:pt x="1373518" y="2742442"/>
                        <a:pt x="1361203" y="2722124"/>
                      </a:cubicBezTo>
                      <a:cubicBezTo>
                        <a:pt x="1353064" y="2708633"/>
                        <a:pt x="1361541" y="2699315"/>
                        <a:pt x="1368921" y="2689909"/>
                      </a:cubicBezTo>
                      <a:lnTo>
                        <a:pt x="1378494" y="2687421"/>
                      </a:lnTo>
                      <a:cubicBezTo>
                        <a:pt x="1379970" y="2685187"/>
                        <a:pt x="1381362" y="2683247"/>
                        <a:pt x="1382585" y="2681603"/>
                      </a:cubicBezTo>
                      <a:lnTo>
                        <a:pt x="1417377" y="2635226"/>
                      </a:lnTo>
                      <a:cubicBezTo>
                        <a:pt x="1417377" y="2635226"/>
                        <a:pt x="1433192" y="2633118"/>
                        <a:pt x="1441626" y="2635226"/>
                      </a:cubicBezTo>
                      <a:cubicBezTo>
                        <a:pt x="1450061" y="2637334"/>
                        <a:pt x="1463767" y="2639442"/>
                        <a:pt x="1478527" y="2639442"/>
                      </a:cubicBezTo>
                      <a:cubicBezTo>
                        <a:pt x="1493288" y="2639442"/>
                        <a:pt x="1505939" y="2638388"/>
                        <a:pt x="1513320" y="2634172"/>
                      </a:cubicBezTo>
                      <a:cubicBezTo>
                        <a:pt x="1520236" y="2630208"/>
                        <a:pt x="1537738" y="2618867"/>
                        <a:pt x="1544823" y="2620343"/>
                      </a:cubicBezTo>
                      <a:cubicBezTo>
                        <a:pt x="1557137" y="2624854"/>
                        <a:pt x="1564812" y="2621607"/>
                        <a:pt x="1578308" y="2635356"/>
                      </a:cubicBezTo>
                      <a:cubicBezTo>
                        <a:pt x="1595219" y="2652512"/>
                        <a:pt x="1599099" y="2652174"/>
                        <a:pt x="1612425" y="2655467"/>
                      </a:cubicBezTo>
                      <a:lnTo>
                        <a:pt x="1621787" y="2651082"/>
                      </a:lnTo>
                      <a:cubicBezTo>
                        <a:pt x="1627059" y="2648974"/>
                        <a:pt x="1689390" y="2616257"/>
                        <a:pt x="1705205" y="2615203"/>
                      </a:cubicBezTo>
                      <a:cubicBezTo>
                        <a:pt x="1721019" y="2614149"/>
                        <a:pt x="1739997" y="2597284"/>
                        <a:pt x="1745269" y="2590960"/>
                      </a:cubicBezTo>
                      <a:cubicBezTo>
                        <a:pt x="1750540" y="2584636"/>
                        <a:pt x="1766355" y="2577258"/>
                        <a:pt x="1774789" y="2580420"/>
                      </a:cubicBezTo>
                      <a:cubicBezTo>
                        <a:pt x="1783224" y="2583582"/>
                        <a:pt x="1790604" y="2592014"/>
                        <a:pt x="1794821" y="2592014"/>
                      </a:cubicBezTo>
                      <a:cubicBezTo>
                        <a:pt x="1799039" y="2592014"/>
                        <a:pt x="1821179" y="2589906"/>
                        <a:pt x="1826451" y="2596230"/>
                      </a:cubicBezTo>
                      <a:cubicBezTo>
                        <a:pt x="1831722" y="2602555"/>
                        <a:pt x="1835940" y="2607825"/>
                        <a:pt x="1844374" y="2612041"/>
                      </a:cubicBezTo>
                      <a:cubicBezTo>
                        <a:pt x="1852809" y="2616257"/>
                        <a:pt x="1857026" y="2615203"/>
                        <a:pt x="1866515" y="2614149"/>
                      </a:cubicBezTo>
                      <a:cubicBezTo>
                        <a:pt x="1876003" y="2613095"/>
                        <a:pt x="1876003" y="2605717"/>
                        <a:pt x="1876003" y="2598339"/>
                      </a:cubicBezTo>
                      <a:cubicBezTo>
                        <a:pt x="1876003" y="2590960"/>
                        <a:pt x="1874949" y="2571988"/>
                        <a:pt x="1872841" y="2564609"/>
                      </a:cubicBezTo>
                      <a:cubicBezTo>
                        <a:pt x="1870732" y="2557231"/>
                        <a:pt x="1869678" y="2545637"/>
                        <a:pt x="1879166" y="2537205"/>
                      </a:cubicBezTo>
                      <a:cubicBezTo>
                        <a:pt x="1888655" y="2528772"/>
                        <a:pt x="1896035" y="2515070"/>
                        <a:pt x="1897090" y="2503475"/>
                      </a:cubicBezTo>
                      <a:cubicBezTo>
                        <a:pt x="1898144" y="2491881"/>
                        <a:pt x="1897090" y="2440233"/>
                        <a:pt x="1897090" y="2440233"/>
                      </a:cubicBezTo>
                      <a:cubicBezTo>
                        <a:pt x="1897090" y="2440233"/>
                        <a:pt x="1881275" y="2424423"/>
                        <a:pt x="1891818" y="2417045"/>
                      </a:cubicBezTo>
                      <a:cubicBezTo>
                        <a:pt x="1902361" y="2409666"/>
                        <a:pt x="1913959" y="2406504"/>
                        <a:pt x="1923448" y="2405450"/>
                      </a:cubicBezTo>
                      <a:cubicBezTo>
                        <a:pt x="1932936" y="2404396"/>
                        <a:pt x="1940317" y="2393856"/>
                        <a:pt x="1946642" y="2391748"/>
                      </a:cubicBezTo>
                      <a:cubicBezTo>
                        <a:pt x="1952968" y="2389640"/>
                        <a:pt x="1963511" y="2385424"/>
                        <a:pt x="1965620" y="2376991"/>
                      </a:cubicBezTo>
                      <a:cubicBezTo>
                        <a:pt x="1967729" y="2368559"/>
                        <a:pt x="1974055" y="2356965"/>
                        <a:pt x="1966674" y="2354857"/>
                      </a:cubicBezTo>
                      <a:cubicBezTo>
                        <a:pt x="1959294" y="2352749"/>
                        <a:pt x="1939262" y="2342208"/>
                        <a:pt x="1936099" y="2337992"/>
                      </a:cubicBezTo>
                      <a:cubicBezTo>
                        <a:pt x="1932936" y="2333776"/>
                        <a:pt x="1929773" y="2328506"/>
                        <a:pt x="1929773" y="2319020"/>
                      </a:cubicBezTo>
                      <a:cubicBezTo>
                        <a:pt x="1929773" y="2309533"/>
                        <a:pt x="1932936" y="2304263"/>
                        <a:pt x="1924502" y="2296885"/>
                      </a:cubicBezTo>
                      <a:cubicBezTo>
                        <a:pt x="1916067" y="2289507"/>
                        <a:pt x="1911850" y="2287399"/>
                        <a:pt x="1913959" y="2272642"/>
                      </a:cubicBezTo>
                      <a:cubicBezTo>
                        <a:pt x="1916067" y="2257886"/>
                        <a:pt x="1910796" y="2243129"/>
                        <a:pt x="1902361" y="2247345"/>
                      </a:cubicBezTo>
                      <a:cubicBezTo>
                        <a:pt x="1893927" y="2251561"/>
                        <a:pt x="1883384" y="2251561"/>
                        <a:pt x="1878112" y="2245237"/>
                      </a:cubicBezTo>
                      <a:cubicBezTo>
                        <a:pt x="1872841" y="2238913"/>
                        <a:pt x="1866515" y="2236805"/>
                        <a:pt x="1861243" y="2233643"/>
                      </a:cubicBezTo>
                      <a:cubicBezTo>
                        <a:pt x="1855972" y="2230481"/>
                        <a:pt x="1847537" y="2226265"/>
                        <a:pt x="1842265" y="2223102"/>
                      </a:cubicBezTo>
                      <a:cubicBezTo>
                        <a:pt x="1836994" y="2219940"/>
                        <a:pt x="1831722" y="2225211"/>
                        <a:pt x="1831722" y="2225211"/>
                      </a:cubicBezTo>
                      <a:cubicBezTo>
                        <a:pt x="1829614" y="2233643"/>
                        <a:pt x="1819071" y="2238913"/>
                        <a:pt x="1819071" y="2231535"/>
                      </a:cubicBezTo>
                      <a:cubicBezTo>
                        <a:pt x="1819071" y="2228077"/>
                        <a:pt x="1817426" y="2209143"/>
                        <a:pt x="1815697" y="2190090"/>
                      </a:cubicBezTo>
                      <a:cubicBezTo>
                        <a:pt x="1815697" y="2190090"/>
                        <a:pt x="1852809" y="2171455"/>
                        <a:pt x="1868623" y="2144050"/>
                      </a:cubicBezTo>
                      <a:cubicBezTo>
                        <a:pt x="1884438" y="2116645"/>
                        <a:pt x="1887601" y="2070268"/>
                        <a:pt x="1882329" y="2053403"/>
                      </a:cubicBezTo>
                      <a:cubicBezTo>
                        <a:pt x="1877058" y="2036538"/>
                        <a:pt x="1858924" y="1992985"/>
                        <a:pt x="1871154" y="1974730"/>
                      </a:cubicBezTo>
                      <a:cubicBezTo>
                        <a:pt x="1883384" y="1956432"/>
                        <a:pt x="1889583" y="1943320"/>
                        <a:pt x="1889583" y="1943320"/>
                      </a:cubicBezTo>
                      <a:cubicBezTo>
                        <a:pt x="1890975" y="1941338"/>
                        <a:pt x="1892535" y="1939441"/>
                        <a:pt x="1894433" y="1937628"/>
                      </a:cubicBezTo>
                      <a:cubicBezTo>
                        <a:pt x="1896373" y="1935857"/>
                        <a:pt x="1898608" y="1934040"/>
                        <a:pt x="1899789" y="1931641"/>
                      </a:cubicBezTo>
                      <a:lnTo>
                        <a:pt x="1900590" y="1929870"/>
                      </a:lnTo>
                      <a:cubicBezTo>
                        <a:pt x="1901181" y="1928521"/>
                        <a:pt x="1902150" y="1926493"/>
                        <a:pt x="1903879" y="1924642"/>
                      </a:cubicBezTo>
                      <a:lnTo>
                        <a:pt x="1905651" y="1923293"/>
                      </a:lnTo>
                      <a:cubicBezTo>
                        <a:pt x="1907802" y="1922239"/>
                        <a:pt x="1910712" y="1921986"/>
                        <a:pt x="1913284" y="1922450"/>
                      </a:cubicBezTo>
                      <a:cubicBezTo>
                        <a:pt x="1919357" y="1917854"/>
                        <a:pt x="1922478" y="1910564"/>
                        <a:pt x="1931924" y="1917437"/>
                      </a:cubicBezTo>
                      <a:cubicBezTo>
                        <a:pt x="1936858" y="1921063"/>
                        <a:pt x="1934370" y="1929706"/>
                        <a:pt x="1936521" y="1933458"/>
                      </a:cubicBezTo>
                      <a:cubicBezTo>
                        <a:pt x="1942341" y="1937168"/>
                        <a:pt x="1943564" y="1932826"/>
                        <a:pt x="1950016" y="1942565"/>
                      </a:cubicBezTo>
                      <a:lnTo>
                        <a:pt x="1951914" y="1945516"/>
                      </a:lnTo>
                      <a:cubicBezTo>
                        <a:pt x="1962584" y="1961748"/>
                        <a:pt x="1970343" y="1920599"/>
                        <a:pt x="1991050" y="1927302"/>
                      </a:cubicBezTo>
                      <a:lnTo>
                        <a:pt x="1992779" y="1928230"/>
                      </a:lnTo>
                      <a:cubicBezTo>
                        <a:pt x="2007708" y="1939445"/>
                        <a:pt x="1995015" y="1949100"/>
                        <a:pt x="1999527" y="1960146"/>
                      </a:cubicBezTo>
                      <a:cubicBezTo>
                        <a:pt x="2002268" y="1966976"/>
                        <a:pt x="2005347" y="1975155"/>
                        <a:pt x="1998051" y="1981016"/>
                      </a:cubicBezTo>
                      <a:lnTo>
                        <a:pt x="1996617" y="1981859"/>
                      </a:lnTo>
                      <a:lnTo>
                        <a:pt x="1997250" y="1990165"/>
                      </a:lnTo>
                      <a:cubicBezTo>
                        <a:pt x="1997250" y="1997543"/>
                        <a:pt x="1999358" y="2007030"/>
                        <a:pt x="2007793" y="2002813"/>
                      </a:cubicBezTo>
                      <a:cubicBezTo>
                        <a:pt x="2016227" y="1998597"/>
                        <a:pt x="2021499" y="1993327"/>
                        <a:pt x="2029933" y="1991219"/>
                      </a:cubicBezTo>
                      <a:cubicBezTo>
                        <a:pt x="2038368" y="1989111"/>
                        <a:pt x="2047857" y="1990165"/>
                        <a:pt x="2053128" y="1994381"/>
                      </a:cubicBezTo>
                      <a:cubicBezTo>
                        <a:pt x="2058400" y="1998597"/>
                        <a:pt x="2069997" y="2011246"/>
                        <a:pt x="2069997" y="2011246"/>
                      </a:cubicBezTo>
                      <a:cubicBezTo>
                        <a:pt x="2069997" y="2011246"/>
                        <a:pt x="2072106" y="2019678"/>
                        <a:pt x="2071051" y="2026002"/>
                      </a:cubicBezTo>
                      <a:cubicBezTo>
                        <a:pt x="2069997" y="2032326"/>
                        <a:pt x="2073160" y="2042867"/>
                        <a:pt x="2067889" y="2046029"/>
                      </a:cubicBezTo>
                      <a:cubicBezTo>
                        <a:pt x="2062617" y="2049191"/>
                        <a:pt x="2053128" y="2054461"/>
                        <a:pt x="2048911" y="2057623"/>
                      </a:cubicBezTo>
                      <a:cubicBezTo>
                        <a:pt x="2044694" y="2060785"/>
                        <a:pt x="2036259" y="2060785"/>
                        <a:pt x="2029933" y="2061839"/>
                      </a:cubicBezTo>
                      <a:cubicBezTo>
                        <a:pt x="2023607" y="2062893"/>
                        <a:pt x="2019390" y="2070272"/>
                        <a:pt x="2016227" y="2075542"/>
                      </a:cubicBezTo>
                      <a:cubicBezTo>
                        <a:pt x="2013064" y="2080812"/>
                        <a:pt x="2007793" y="2090298"/>
                        <a:pt x="2014119" y="2100839"/>
                      </a:cubicBezTo>
                      <a:cubicBezTo>
                        <a:pt x="2020444" y="2111379"/>
                        <a:pt x="2020444" y="2120865"/>
                        <a:pt x="2016227" y="2128244"/>
                      </a:cubicBezTo>
                      <a:cubicBezTo>
                        <a:pt x="2012010" y="2135622"/>
                        <a:pt x="2002521" y="2148270"/>
                        <a:pt x="1997250" y="2149324"/>
                      </a:cubicBezTo>
                      <a:cubicBezTo>
                        <a:pt x="1991978" y="2150378"/>
                        <a:pt x="1986706" y="2150378"/>
                        <a:pt x="1984598" y="2144054"/>
                      </a:cubicBezTo>
                      <a:cubicBezTo>
                        <a:pt x="1982489" y="2137730"/>
                        <a:pt x="1974055" y="2139838"/>
                        <a:pt x="1969837" y="2143000"/>
                      </a:cubicBezTo>
                      <a:cubicBezTo>
                        <a:pt x="1965620" y="2146162"/>
                        <a:pt x="1960349" y="2151432"/>
                        <a:pt x="1964566" y="2165135"/>
                      </a:cubicBezTo>
                      <a:cubicBezTo>
                        <a:pt x="1968783" y="2178837"/>
                        <a:pt x="1975109" y="2205188"/>
                        <a:pt x="1986706" y="2218890"/>
                      </a:cubicBezTo>
                      <a:cubicBezTo>
                        <a:pt x="1998304" y="2232593"/>
                        <a:pt x="2020444" y="2256836"/>
                        <a:pt x="2026770" y="2262106"/>
                      </a:cubicBezTo>
                      <a:cubicBezTo>
                        <a:pt x="2033096" y="2267376"/>
                        <a:pt x="2039422" y="2278970"/>
                        <a:pt x="2028879" y="2285295"/>
                      </a:cubicBezTo>
                      <a:cubicBezTo>
                        <a:pt x="2018336" y="2291619"/>
                        <a:pt x="2016227" y="2295835"/>
                        <a:pt x="2023607" y="2303213"/>
                      </a:cubicBezTo>
                      <a:cubicBezTo>
                        <a:pt x="2030988" y="2310591"/>
                        <a:pt x="2038368" y="2310591"/>
                        <a:pt x="2043639" y="2305321"/>
                      </a:cubicBezTo>
                      <a:cubicBezTo>
                        <a:pt x="2048911" y="2300051"/>
                        <a:pt x="2057345" y="2288457"/>
                        <a:pt x="2065780" y="2294781"/>
                      </a:cubicBezTo>
                      <a:cubicBezTo>
                        <a:pt x="2074214" y="2301105"/>
                        <a:pt x="2090029" y="2296889"/>
                        <a:pt x="2093192" y="2291619"/>
                      </a:cubicBezTo>
                      <a:cubicBezTo>
                        <a:pt x="2096355" y="2286349"/>
                        <a:pt x="2100572" y="2276862"/>
                        <a:pt x="2109007" y="2276862"/>
                      </a:cubicBezTo>
                      <a:cubicBezTo>
                        <a:pt x="2117441" y="2276862"/>
                        <a:pt x="2120604" y="2261052"/>
                        <a:pt x="2112170" y="2256836"/>
                      </a:cubicBezTo>
                      <a:cubicBezTo>
                        <a:pt x="2103735" y="2252620"/>
                        <a:pt x="2092138" y="2247349"/>
                        <a:pt x="2084758" y="2243133"/>
                      </a:cubicBezTo>
                      <a:cubicBezTo>
                        <a:pt x="2077377" y="2238917"/>
                        <a:pt x="2075269" y="2236809"/>
                        <a:pt x="2068943" y="2239971"/>
                      </a:cubicBezTo>
                      <a:cubicBezTo>
                        <a:pt x="2062617" y="2243133"/>
                        <a:pt x="2054182" y="2233647"/>
                        <a:pt x="2063671" y="2227323"/>
                      </a:cubicBezTo>
                      <a:cubicBezTo>
                        <a:pt x="2073160" y="2220999"/>
                        <a:pt x="2082649" y="2208350"/>
                        <a:pt x="2086866" y="2203080"/>
                      </a:cubicBezTo>
                      <a:cubicBezTo>
                        <a:pt x="2091083" y="2197810"/>
                        <a:pt x="2101627" y="2184107"/>
                        <a:pt x="2104790" y="2174621"/>
                      </a:cubicBezTo>
                      <a:cubicBezTo>
                        <a:pt x="2107953" y="2165135"/>
                        <a:pt x="2099518" y="2141946"/>
                        <a:pt x="2118496" y="2138784"/>
                      </a:cubicBezTo>
                      <a:cubicBezTo>
                        <a:pt x="2137473" y="2135622"/>
                        <a:pt x="2142745" y="2129298"/>
                        <a:pt x="2142745" y="2122973"/>
                      </a:cubicBezTo>
                      <a:cubicBezTo>
                        <a:pt x="2142745" y="2116649"/>
                        <a:pt x="2146962" y="2099785"/>
                        <a:pt x="2144853" y="2094514"/>
                      </a:cubicBezTo>
                      <a:cubicBezTo>
                        <a:pt x="2142745" y="2089244"/>
                        <a:pt x="2137473" y="2078704"/>
                        <a:pt x="2137473" y="2073434"/>
                      </a:cubicBezTo>
                      <a:cubicBezTo>
                        <a:pt x="2137473" y="2068164"/>
                        <a:pt x="2140636" y="2047083"/>
                        <a:pt x="2135365" y="2043921"/>
                      </a:cubicBezTo>
                      <a:cubicBezTo>
                        <a:pt x="2130093" y="2040759"/>
                        <a:pt x="2131147" y="2036543"/>
                        <a:pt x="2138528" y="2030218"/>
                      </a:cubicBezTo>
                      <a:cubicBezTo>
                        <a:pt x="2145908" y="2023894"/>
                        <a:pt x="2151179" y="2018624"/>
                        <a:pt x="2156451" y="2013354"/>
                      </a:cubicBezTo>
                      <a:cubicBezTo>
                        <a:pt x="2161723" y="2008084"/>
                        <a:pt x="2174374" y="2003868"/>
                        <a:pt x="2188080" y="2004922"/>
                      </a:cubicBezTo>
                      <a:cubicBezTo>
                        <a:pt x="2201786" y="2005976"/>
                        <a:pt x="2206004" y="1994381"/>
                        <a:pt x="2217601" y="2004922"/>
                      </a:cubicBezTo>
                      <a:cubicBezTo>
                        <a:pt x="2229199" y="2015462"/>
                        <a:pt x="2239742" y="2014408"/>
                        <a:pt x="2239742" y="2014408"/>
                      </a:cubicBezTo>
                      <a:cubicBezTo>
                        <a:pt x="2239742" y="2014408"/>
                        <a:pt x="2253448" y="2008084"/>
                        <a:pt x="2262937" y="2017570"/>
                      </a:cubicBezTo>
                      <a:cubicBezTo>
                        <a:pt x="2272425" y="2027056"/>
                        <a:pt x="2276643" y="2028110"/>
                        <a:pt x="2281914" y="2026002"/>
                      </a:cubicBezTo>
                      <a:cubicBezTo>
                        <a:pt x="2287186" y="2023894"/>
                        <a:pt x="2299079" y="2017233"/>
                        <a:pt x="2299079" y="2017233"/>
                      </a:cubicBezTo>
                      <a:cubicBezTo>
                        <a:pt x="2305404" y="2026002"/>
                        <a:pt x="2319743" y="2040464"/>
                        <a:pt x="2325099" y="2043710"/>
                      </a:cubicBezTo>
                      <a:cubicBezTo>
                        <a:pt x="2329021" y="2046155"/>
                        <a:pt x="2331678" y="2046994"/>
                        <a:pt x="2334124" y="2048306"/>
                      </a:cubicBezTo>
                      <a:cubicBezTo>
                        <a:pt x="2341462" y="2052096"/>
                        <a:pt x="2350867" y="2070183"/>
                        <a:pt x="2354536" y="2077224"/>
                      </a:cubicBezTo>
                      <a:cubicBezTo>
                        <a:pt x="2367609" y="2102437"/>
                        <a:pt x="2372501" y="2105472"/>
                        <a:pt x="2391268" y="2125081"/>
                      </a:cubicBezTo>
                      <a:cubicBezTo>
                        <a:pt x="2400925" y="2135158"/>
                        <a:pt x="2404046" y="2145361"/>
                        <a:pt x="2407968" y="2154088"/>
                      </a:cubicBezTo>
                      <a:lnTo>
                        <a:pt x="2420029" y="2153540"/>
                      </a:lnTo>
                      <a:lnTo>
                        <a:pt x="2449550" y="2153540"/>
                      </a:lnTo>
                      <a:lnTo>
                        <a:pt x="2489614" y="2147216"/>
                      </a:lnTo>
                      <a:cubicBezTo>
                        <a:pt x="2489614" y="2147216"/>
                        <a:pt x="2470636" y="2112433"/>
                        <a:pt x="2467473" y="2105055"/>
                      </a:cubicBezTo>
                      <a:cubicBezTo>
                        <a:pt x="2464311" y="2097677"/>
                        <a:pt x="2471691" y="2085028"/>
                        <a:pt x="2483288" y="2075542"/>
                      </a:cubicBezTo>
                      <a:cubicBezTo>
                        <a:pt x="2494886" y="2066056"/>
                        <a:pt x="2484342" y="2036543"/>
                        <a:pt x="2483288" y="2029164"/>
                      </a:cubicBezTo>
                      <a:cubicBezTo>
                        <a:pt x="2482234" y="2021786"/>
                        <a:pt x="2483288" y="2016516"/>
                        <a:pt x="2473799" y="2000705"/>
                      </a:cubicBezTo>
                      <a:cubicBezTo>
                        <a:pt x="2464311" y="1984895"/>
                        <a:pt x="2468528" y="1969084"/>
                        <a:pt x="2469582" y="1962760"/>
                      </a:cubicBezTo>
                      <a:cubicBezTo>
                        <a:pt x="2470636" y="1956436"/>
                        <a:pt x="2466419" y="1949058"/>
                        <a:pt x="2455876" y="1948004"/>
                      </a:cubicBezTo>
                      <a:cubicBezTo>
                        <a:pt x="2445333" y="1946950"/>
                        <a:pt x="2447442" y="1936409"/>
                        <a:pt x="2452713" y="1929031"/>
                      </a:cubicBezTo>
                      <a:cubicBezTo>
                        <a:pt x="2457985" y="1921653"/>
                        <a:pt x="2454822" y="1916383"/>
                        <a:pt x="2446387" y="1915329"/>
                      </a:cubicBezTo>
                      <a:cubicBezTo>
                        <a:pt x="2437953" y="1914275"/>
                        <a:pt x="2428464" y="1917437"/>
                        <a:pt x="2421084" y="1920599"/>
                      </a:cubicBezTo>
                      <a:cubicBezTo>
                        <a:pt x="2413703" y="1923761"/>
                        <a:pt x="2397889" y="1918491"/>
                        <a:pt x="2397889" y="1918491"/>
                      </a:cubicBezTo>
                      <a:cubicBezTo>
                        <a:pt x="2397889" y="1918491"/>
                        <a:pt x="2396834" y="1907950"/>
                        <a:pt x="2396834" y="1899518"/>
                      </a:cubicBezTo>
                      <a:cubicBezTo>
                        <a:pt x="2396834" y="1891086"/>
                        <a:pt x="2391563" y="1892140"/>
                        <a:pt x="2385237" y="1891086"/>
                      </a:cubicBezTo>
                      <a:cubicBezTo>
                        <a:pt x="2378911" y="1890032"/>
                        <a:pt x="2367314" y="1891086"/>
                        <a:pt x="2363096" y="1891086"/>
                      </a:cubicBezTo>
                      <a:cubicBezTo>
                        <a:pt x="2358879" y="1891086"/>
                        <a:pt x="2349390" y="1890032"/>
                        <a:pt x="2342010" y="1879492"/>
                      </a:cubicBezTo>
                      <a:cubicBezTo>
                        <a:pt x="2334630" y="1868951"/>
                        <a:pt x="2332521" y="1867897"/>
                        <a:pt x="2327250" y="1871059"/>
                      </a:cubicBezTo>
                      <a:cubicBezTo>
                        <a:pt x="2321978" y="1874221"/>
                        <a:pt x="2315652" y="1873167"/>
                        <a:pt x="2307218" y="1873167"/>
                      </a:cubicBezTo>
                      <a:cubicBezTo>
                        <a:pt x="2298783" y="1873167"/>
                        <a:pt x="2292457" y="1873167"/>
                        <a:pt x="2286132" y="1866843"/>
                      </a:cubicBezTo>
                      <a:cubicBezTo>
                        <a:pt x="2279806" y="1860519"/>
                        <a:pt x="2278751" y="1858411"/>
                        <a:pt x="2278751" y="1849979"/>
                      </a:cubicBezTo>
                      <a:cubicBezTo>
                        <a:pt x="2278751" y="1841546"/>
                        <a:pt x="2261882" y="1841546"/>
                        <a:pt x="2257665" y="1839438"/>
                      </a:cubicBezTo>
                      <a:cubicBezTo>
                        <a:pt x="2253448" y="1837330"/>
                        <a:pt x="2242905" y="1835222"/>
                        <a:pt x="2242905" y="1835222"/>
                      </a:cubicBezTo>
                      <a:lnTo>
                        <a:pt x="2238687" y="1825736"/>
                      </a:lnTo>
                      <a:lnTo>
                        <a:pt x="2246068" y="1812033"/>
                      </a:lnTo>
                      <a:lnTo>
                        <a:pt x="2274534" y="1796223"/>
                      </a:lnTo>
                      <a:lnTo>
                        <a:pt x="2274534" y="1776196"/>
                      </a:lnTo>
                      <a:cubicBezTo>
                        <a:pt x="2274534" y="1771980"/>
                        <a:pt x="2273480" y="1758278"/>
                        <a:pt x="2273480" y="1751953"/>
                      </a:cubicBezTo>
                      <a:cubicBezTo>
                        <a:pt x="2273480" y="1745629"/>
                        <a:pt x="2272425" y="1734035"/>
                        <a:pt x="2279806" y="1726657"/>
                      </a:cubicBezTo>
                      <a:cubicBezTo>
                        <a:pt x="2287186" y="1719278"/>
                        <a:pt x="2280860" y="1715062"/>
                        <a:pt x="2272425" y="1717170"/>
                      </a:cubicBezTo>
                      <a:cubicBezTo>
                        <a:pt x="2263991" y="1719278"/>
                        <a:pt x="2261882" y="1712954"/>
                        <a:pt x="2262937" y="1703468"/>
                      </a:cubicBezTo>
                      <a:cubicBezTo>
                        <a:pt x="2263991" y="1693982"/>
                        <a:pt x="2263991" y="1693982"/>
                        <a:pt x="2249231" y="1691874"/>
                      </a:cubicBezTo>
                      <a:cubicBezTo>
                        <a:pt x="2234470" y="1689765"/>
                        <a:pt x="2243959" y="1685549"/>
                        <a:pt x="2246068" y="1677117"/>
                      </a:cubicBezTo>
                      <a:cubicBezTo>
                        <a:pt x="2248176" y="1668685"/>
                        <a:pt x="2241850" y="1664469"/>
                        <a:pt x="2241850" y="1664469"/>
                      </a:cubicBezTo>
                      <a:cubicBezTo>
                        <a:pt x="2241850" y="1664469"/>
                        <a:pt x="2226036" y="1658144"/>
                        <a:pt x="2214438" y="1658144"/>
                      </a:cubicBezTo>
                      <a:cubicBezTo>
                        <a:pt x="2202841" y="1658144"/>
                        <a:pt x="2202841" y="1666577"/>
                        <a:pt x="2195461" y="1671847"/>
                      </a:cubicBezTo>
                      <a:cubicBezTo>
                        <a:pt x="2188080" y="1677117"/>
                        <a:pt x="2168048" y="1677117"/>
                        <a:pt x="2168048" y="1677117"/>
                      </a:cubicBezTo>
                      <a:cubicBezTo>
                        <a:pt x="2168048" y="1677117"/>
                        <a:pt x="2164885" y="1672901"/>
                        <a:pt x="2162777" y="1665523"/>
                      </a:cubicBezTo>
                      <a:cubicBezTo>
                        <a:pt x="2160668" y="1658144"/>
                        <a:pt x="2150125" y="1660252"/>
                        <a:pt x="2145908" y="1661307"/>
                      </a:cubicBezTo>
                      <a:cubicBezTo>
                        <a:pt x="2141691" y="1662361"/>
                        <a:pt x="2133256" y="1663415"/>
                        <a:pt x="2133256" y="1663415"/>
                      </a:cubicBezTo>
                      <a:cubicBezTo>
                        <a:pt x="2133256" y="1663415"/>
                        <a:pt x="2123767" y="1662361"/>
                        <a:pt x="2117441" y="1656036"/>
                      </a:cubicBezTo>
                      <a:cubicBezTo>
                        <a:pt x="2111115" y="1649712"/>
                        <a:pt x="2102681" y="1646550"/>
                        <a:pt x="2097409" y="1639172"/>
                      </a:cubicBezTo>
                      <a:cubicBezTo>
                        <a:pt x="2092138" y="1631794"/>
                        <a:pt x="2085812" y="1641280"/>
                        <a:pt x="2082649" y="1648658"/>
                      </a:cubicBezTo>
                      <a:cubicBezTo>
                        <a:pt x="2079486" y="1656036"/>
                        <a:pt x="2060508" y="1681333"/>
                        <a:pt x="2055237" y="1686603"/>
                      </a:cubicBezTo>
                      <a:cubicBezTo>
                        <a:pt x="2049965" y="1691874"/>
                        <a:pt x="2046802" y="1702414"/>
                        <a:pt x="2046802" y="1707684"/>
                      </a:cubicBezTo>
                      <a:cubicBezTo>
                        <a:pt x="2046802" y="1712954"/>
                        <a:pt x="2029933" y="1712954"/>
                        <a:pt x="2018336" y="1712954"/>
                      </a:cubicBezTo>
                      <a:cubicBezTo>
                        <a:pt x="2006738" y="1712954"/>
                        <a:pt x="2005684" y="1722440"/>
                        <a:pt x="1997250" y="1730873"/>
                      </a:cubicBezTo>
                      <a:cubicBezTo>
                        <a:pt x="1988815" y="1739305"/>
                        <a:pt x="1979326" y="1730873"/>
                        <a:pt x="1978272" y="1721386"/>
                      </a:cubicBezTo>
                      <a:cubicBezTo>
                        <a:pt x="1977218" y="1711900"/>
                        <a:pt x="1964566" y="1702414"/>
                        <a:pt x="1957186" y="1693982"/>
                      </a:cubicBezTo>
                      <a:cubicBezTo>
                        <a:pt x="1949805" y="1685549"/>
                        <a:pt x="1951914" y="1680279"/>
                        <a:pt x="1955077" y="1672901"/>
                      </a:cubicBezTo>
                      <a:cubicBezTo>
                        <a:pt x="1958240" y="1665523"/>
                        <a:pt x="1965620" y="1632848"/>
                        <a:pt x="1965620" y="1626523"/>
                      </a:cubicBezTo>
                      <a:cubicBezTo>
                        <a:pt x="1965620" y="1620199"/>
                        <a:pt x="1978272" y="1610713"/>
                        <a:pt x="1978272" y="1610713"/>
                      </a:cubicBezTo>
                      <a:cubicBezTo>
                        <a:pt x="1978272" y="1610713"/>
                        <a:pt x="1994087" y="1603335"/>
                        <a:pt x="1999358" y="1599119"/>
                      </a:cubicBezTo>
                      <a:cubicBezTo>
                        <a:pt x="2004630" y="1594902"/>
                        <a:pt x="2041531" y="1571714"/>
                        <a:pt x="2045748" y="1571714"/>
                      </a:cubicBezTo>
                      <a:cubicBezTo>
                        <a:pt x="2049965" y="1571714"/>
                        <a:pt x="2061563" y="1560119"/>
                        <a:pt x="2064726" y="1554849"/>
                      </a:cubicBezTo>
                      <a:cubicBezTo>
                        <a:pt x="2067889" y="1549579"/>
                        <a:pt x="2064726" y="1544309"/>
                        <a:pt x="2064726" y="1540093"/>
                      </a:cubicBezTo>
                      <a:cubicBezTo>
                        <a:pt x="2064726" y="1535877"/>
                        <a:pt x="2066834" y="1526390"/>
                        <a:pt x="2066834" y="1526390"/>
                      </a:cubicBezTo>
                      <a:cubicBezTo>
                        <a:pt x="2066834" y="1526390"/>
                        <a:pt x="2075269" y="1517958"/>
                        <a:pt x="2080540" y="1513742"/>
                      </a:cubicBezTo>
                      <a:cubicBezTo>
                        <a:pt x="2085812" y="1509526"/>
                        <a:pt x="2086866" y="1502147"/>
                        <a:pt x="2084758" y="1489499"/>
                      </a:cubicBezTo>
                      <a:cubicBezTo>
                        <a:pt x="2082649" y="1476851"/>
                        <a:pt x="2099518" y="1473689"/>
                        <a:pt x="2099518" y="1473689"/>
                      </a:cubicBezTo>
                      <a:cubicBezTo>
                        <a:pt x="2099518" y="1473689"/>
                        <a:pt x="2110061" y="1472634"/>
                        <a:pt x="2115333" y="1470526"/>
                      </a:cubicBezTo>
                      <a:cubicBezTo>
                        <a:pt x="2120604" y="1468418"/>
                        <a:pt x="2122713" y="1464202"/>
                        <a:pt x="2124822" y="1459986"/>
                      </a:cubicBezTo>
                      <a:cubicBezTo>
                        <a:pt x="2126930" y="1455770"/>
                        <a:pt x="2135365" y="1456824"/>
                        <a:pt x="2135365" y="1456824"/>
                      </a:cubicBezTo>
                      <a:lnTo>
                        <a:pt x="2135365" y="1439959"/>
                      </a:lnTo>
                      <a:cubicBezTo>
                        <a:pt x="2135365" y="1434689"/>
                        <a:pt x="2134310" y="1429419"/>
                        <a:pt x="2129039" y="1425203"/>
                      </a:cubicBezTo>
                      <a:cubicBezTo>
                        <a:pt x="2123767" y="1420987"/>
                        <a:pt x="2125876" y="1413609"/>
                        <a:pt x="2131147" y="1409392"/>
                      </a:cubicBezTo>
                      <a:cubicBezTo>
                        <a:pt x="2136419" y="1405176"/>
                        <a:pt x="2133256" y="1379880"/>
                        <a:pt x="2134310" y="1374609"/>
                      </a:cubicBezTo>
                      <a:cubicBezTo>
                        <a:pt x="2135365" y="1369339"/>
                        <a:pt x="2143799" y="1342988"/>
                        <a:pt x="2151179" y="1335610"/>
                      </a:cubicBezTo>
                      <a:cubicBezTo>
                        <a:pt x="2158560" y="1328232"/>
                        <a:pt x="2166994" y="1313475"/>
                        <a:pt x="2169103" y="1309259"/>
                      </a:cubicBezTo>
                      <a:cubicBezTo>
                        <a:pt x="2171211" y="1305043"/>
                        <a:pt x="2175429" y="1294503"/>
                        <a:pt x="2182809" y="1288179"/>
                      </a:cubicBezTo>
                      <a:cubicBezTo>
                        <a:pt x="2190189" y="1281854"/>
                        <a:pt x="2202841" y="1269206"/>
                        <a:pt x="2206004" y="1262882"/>
                      </a:cubicBezTo>
                      <a:cubicBezTo>
                        <a:pt x="2209167" y="1256558"/>
                        <a:pt x="2217601" y="1233369"/>
                        <a:pt x="2218655" y="1227045"/>
                      </a:cubicBezTo>
                      <a:cubicBezTo>
                        <a:pt x="2219710" y="1220720"/>
                        <a:pt x="2226036" y="1212288"/>
                        <a:pt x="2230253" y="1203856"/>
                      </a:cubicBezTo>
                      <a:cubicBezTo>
                        <a:pt x="2234470" y="1195424"/>
                        <a:pt x="2232362" y="1178559"/>
                        <a:pt x="2227090" y="1173289"/>
                      </a:cubicBezTo>
                      <a:cubicBezTo>
                        <a:pt x="2221818" y="1168019"/>
                        <a:pt x="2218655" y="1164857"/>
                        <a:pt x="2219710" y="1154316"/>
                      </a:cubicBezTo>
                      <a:cubicBezTo>
                        <a:pt x="2220764" y="1143776"/>
                        <a:pt x="2213384" y="1133236"/>
                        <a:pt x="2213384" y="1127965"/>
                      </a:cubicBezTo>
                      <a:cubicBezTo>
                        <a:pt x="2213384" y="1122695"/>
                        <a:pt x="2203895" y="1108993"/>
                        <a:pt x="2196515" y="1098452"/>
                      </a:cubicBezTo>
                      <a:cubicBezTo>
                        <a:pt x="2189135" y="1087912"/>
                        <a:pt x="2194406" y="1081588"/>
                        <a:pt x="2203895" y="1075264"/>
                      </a:cubicBezTo>
                      <a:cubicBezTo>
                        <a:pt x="2213384" y="1068940"/>
                        <a:pt x="2222873" y="1080534"/>
                        <a:pt x="2226036" y="1087912"/>
                      </a:cubicBezTo>
                      <a:cubicBezTo>
                        <a:pt x="2229199" y="1095290"/>
                        <a:pt x="2229199" y="1102669"/>
                        <a:pt x="2230253" y="1111101"/>
                      </a:cubicBezTo>
                      <a:cubicBezTo>
                        <a:pt x="2231307" y="1119533"/>
                        <a:pt x="2239742" y="1137452"/>
                        <a:pt x="2245013" y="1146938"/>
                      </a:cubicBezTo>
                      <a:cubicBezTo>
                        <a:pt x="2250285" y="1156424"/>
                        <a:pt x="2257665" y="1164857"/>
                        <a:pt x="2257665" y="1164857"/>
                      </a:cubicBezTo>
                      <a:cubicBezTo>
                        <a:pt x="2257665" y="1164857"/>
                        <a:pt x="2262937" y="1160640"/>
                        <a:pt x="2263991" y="1153262"/>
                      </a:cubicBezTo>
                      <a:cubicBezTo>
                        <a:pt x="2265045" y="1145884"/>
                        <a:pt x="2266100" y="1145884"/>
                        <a:pt x="2263991" y="1141668"/>
                      </a:cubicBezTo>
                      <a:cubicBezTo>
                        <a:pt x="2261882" y="1137452"/>
                        <a:pt x="2260828" y="1130073"/>
                        <a:pt x="2260828" y="1120587"/>
                      </a:cubicBezTo>
                      <a:cubicBezTo>
                        <a:pt x="2260828" y="1111101"/>
                        <a:pt x="2269263" y="1110047"/>
                        <a:pt x="2273480" y="1105831"/>
                      </a:cubicBezTo>
                      <a:cubicBezTo>
                        <a:pt x="2277697" y="1101615"/>
                        <a:pt x="2279806" y="1098452"/>
                        <a:pt x="2279806" y="1093182"/>
                      </a:cubicBezTo>
                      <a:cubicBezTo>
                        <a:pt x="2279806" y="1087912"/>
                        <a:pt x="2272425" y="1080534"/>
                        <a:pt x="2257665" y="1074210"/>
                      </a:cubicBezTo>
                      <a:cubicBezTo>
                        <a:pt x="2242905" y="1067885"/>
                        <a:pt x="2250285" y="1058399"/>
                        <a:pt x="2253448" y="1053129"/>
                      </a:cubicBezTo>
                      <a:cubicBezTo>
                        <a:pt x="2256611" y="1047859"/>
                        <a:pt x="2258719" y="1041535"/>
                        <a:pt x="2258719" y="1034156"/>
                      </a:cubicBezTo>
                      <a:cubicBezTo>
                        <a:pt x="2258719" y="1026778"/>
                        <a:pt x="2253448" y="1016238"/>
                        <a:pt x="2248176" y="1009914"/>
                      </a:cubicBezTo>
                      <a:cubicBezTo>
                        <a:pt x="2242905" y="1003589"/>
                        <a:pt x="2238687" y="996211"/>
                        <a:pt x="2231307" y="996211"/>
                      </a:cubicBezTo>
                      <a:cubicBezTo>
                        <a:pt x="2223927" y="996211"/>
                        <a:pt x="2218655" y="995157"/>
                        <a:pt x="2215493" y="988833"/>
                      </a:cubicBezTo>
                      <a:cubicBezTo>
                        <a:pt x="2212330" y="982509"/>
                        <a:pt x="2206004" y="982509"/>
                        <a:pt x="2182809" y="984617"/>
                      </a:cubicBezTo>
                      <a:cubicBezTo>
                        <a:pt x="2159614" y="986725"/>
                        <a:pt x="2154342" y="1009914"/>
                        <a:pt x="2154342" y="1009914"/>
                      </a:cubicBezTo>
                      <a:cubicBezTo>
                        <a:pt x="2154342" y="1009914"/>
                        <a:pt x="2146962" y="1034156"/>
                        <a:pt x="2144853" y="1045751"/>
                      </a:cubicBezTo>
                      <a:cubicBezTo>
                        <a:pt x="2142745" y="1057345"/>
                        <a:pt x="2132202" y="1067885"/>
                        <a:pt x="2122713" y="1069994"/>
                      </a:cubicBezTo>
                      <a:cubicBezTo>
                        <a:pt x="2113224" y="1072102"/>
                        <a:pt x="2104790" y="1083696"/>
                        <a:pt x="2095301" y="1082642"/>
                      </a:cubicBezTo>
                      <a:cubicBezTo>
                        <a:pt x="2085812" y="1081588"/>
                        <a:pt x="2079486" y="1069994"/>
                        <a:pt x="2079486" y="1064723"/>
                      </a:cubicBezTo>
                      <a:cubicBezTo>
                        <a:pt x="2079486" y="1059453"/>
                        <a:pt x="2080540" y="1035210"/>
                        <a:pt x="2080540" y="1030994"/>
                      </a:cubicBezTo>
                      <a:cubicBezTo>
                        <a:pt x="2080540" y="1026778"/>
                        <a:pt x="2077377" y="1022562"/>
                        <a:pt x="2069997" y="1015184"/>
                      </a:cubicBezTo>
                      <a:cubicBezTo>
                        <a:pt x="2062617" y="1007806"/>
                        <a:pt x="2049965" y="1003589"/>
                        <a:pt x="2043639" y="1002535"/>
                      </a:cubicBezTo>
                      <a:cubicBezTo>
                        <a:pt x="2037313" y="1001481"/>
                        <a:pt x="2028879" y="1002535"/>
                        <a:pt x="2024662" y="1007806"/>
                      </a:cubicBezTo>
                      <a:cubicBezTo>
                        <a:pt x="2020444" y="1013076"/>
                        <a:pt x="2015173" y="1017292"/>
                        <a:pt x="2004630" y="1006752"/>
                      </a:cubicBezTo>
                      <a:cubicBezTo>
                        <a:pt x="1994087" y="996211"/>
                        <a:pt x="1983543" y="1002535"/>
                        <a:pt x="1978272" y="1008860"/>
                      </a:cubicBezTo>
                      <a:cubicBezTo>
                        <a:pt x="1973000" y="1015184"/>
                        <a:pt x="1954023" y="1022562"/>
                        <a:pt x="1947697" y="1016238"/>
                      </a:cubicBezTo>
                      <a:cubicBezTo>
                        <a:pt x="1941371" y="1009914"/>
                        <a:pt x="1936099" y="1014130"/>
                        <a:pt x="1929773" y="1022562"/>
                      </a:cubicBezTo>
                      <a:cubicBezTo>
                        <a:pt x="1923448" y="1030994"/>
                        <a:pt x="1908687" y="1028886"/>
                        <a:pt x="1899198" y="1022562"/>
                      </a:cubicBezTo>
                      <a:cubicBezTo>
                        <a:pt x="1889710" y="1016238"/>
                        <a:pt x="1885492" y="1019400"/>
                        <a:pt x="1882329" y="1023616"/>
                      </a:cubicBezTo>
                      <a:cubicBezTo>
                        <a:pt x="1879166" y="1027832"/>
                        <a:pt x="1864406" y="1034156"/>
                        <a:pt x="1847537" y="1042589"/>
                      </a:cubicBezTo>
                      <a:cubicBezTo>
                        <a:pt x="1830668" y="1051021"/>
                        <a:pt x="1821179" y="1044697"/>
                        <a:pt x="1814853" y="1038373"/>
                      </a:cubicBezTo>
                      <a:cubicBezTo>
                        <a:pt x="1808527" y="1032048"/>
                        <a:pt x="1792713" y="1035210"/>
                        <a:pt x="1792713" y="1035210"/>
                      </a:cubicBezTo>
                      <a:cubicBezTo>
                        <a:pt x="1792713" y="1035210"/>
                        <a:pt x="1782170" y="1041535"/>
                        <a:pt x="1774789" y="1039427"/>
                      </a:cubicBezTo>
                      <a:cubicBezTo>
                        <a:pt x="1767409" y="1037318"/>
                        <a:pt x="1766355" y="1035210"/>
                        <a:pt x="1763192" y="1024670"/>
                      </a:cubicBezTo>
                      <a:cubicBezTo>
                        <a:pt x="1760029" y="1014130"/>
                        <a:pt x="1745269" y="1021508"/>
                        <a:pt x="1739997" y="1028886"/>
                      </a:cubicBezTo>
                      <a:cubicBezTo>
                        <a:pt x="1734725" y="1036264"/>
                        <a:pt x="1731562" y="1034156"/>
                        <a:pt x="1727345" y="1029940"/>
                      </a:cubicBezTo>
                      <a:cubicBezTo>
                        <a:pt x="1723128" y="1025724"/>
                        <a:pt x="1715748" y="1012022"/>
                        <a:pt x="1713639" y="1006752"/>
                      </a:cubicBezTo>
                      <a:cubicBezTo>
                        <a:pt x="1711531" y="1001481"/>
                        <a:pt x="1707313" y="998319"/>
                        <a:pt x="1694662" y="998319"/>
                      </a:cubicBezTo>
                      <a:cubicBezTo>
                        <a:pt x="1682010" y="998319"/>
                        <a:pt x="1682010" y="1002535"/>
                        <a:pt x="1669358" y="1015184"/>
                      </a:cubicBezTo>
                      <a:cubicBezTo>
                        <a:pt x="1656706" y="1027832"/>
                        <a:pt x="1659869" y="1035210"/>
                        <a:pt x="1659869" y="1040481"/>
                      </a:cubicBezTo>
                      <a:cubicBezTo>
                        <a:pt x="1659869" y="1045751"/>
                        <a:pt x="1658477" y="1083865"/>
                        <a:pt x="1658477" y="1083865"/>
                      </a:cubicBezTo>
                      <a:cubicBezTo>
                        <a:pt x="1662695" y="1090484"/>
                        <a:pt x="1666237" y="1092002"/>
                        <a:pt x="1669611" y="1092381"/>
                      </a:cubicBezTo>
                      <a:cubicBezTo>
                        <a:pt x="1675853" y="1093014"/>
                        <a:pt x="1681504" y="1087617"/>
                        <a:pt x="1689938" y="1089097"/>
                      </a:cubicBezTo>
                      <a:cubicBezTo>
                        <a:pt x="1697276" y="1094030"/>
                        <a:pt x="1700566" y="1106927"/>
                        <a:pt x="1710982" y="1107226"/>
                      </a:cubicBezTo>
                      <a:cubicBezTo>
                        <a:pt x="1710982" y="1107226"/>
                        <a:pt x="1715748" y="1105746"/>
                        <a:pt x="1717013" y="1105160"/>
                      </a:cubicBezTo>
                      <a:lnTo>
                        <a:pt x="1725237" y="1097403"/>
                      </a:lnTo>
                      <a:lnTo>
                        <a:pt x="1741051" y="1103727"/>
                      </a:lnTo>
                      <a:cubicBezTo>
                        <a:pt x="1741051" y="1103727"/>
                        <a:pt x="1741051" y="1122699"/>
                        <a:pt x="1735780" y="1133240"/>
                      </a:cubicBezTo>
                      <a:cubicBezTo>
                        <a:pt x="1730508" y="1143780"/>
                        <a:pt x="1727345" y="1175401"/>
                        <a:pt x="1727345" y="1180671"/>
                      </a:cubicBezTo>
                      <a:cubicBezTo>
                        <a:pt x="1727345" y="1185941"/>
                        <a:pt x="1731562" y="1228103"/>
                        <a:pt x="1731562" y="1228103"/>
                      </a:cubicBezTo>
                      <a:lnTo>
                        <a:pt x="1705627" y="1233837"/>
                      </a:lnTo>
                      <a:cubicBezTo>
                        <a:pt x="1703349" y="1234170"/>
                        <a:pt x="1695083" y="1235350"/>
                        <a:pt x="1691499" y="1234427"/>
                      </a:cubicBezTo>
                      <a:cubicBezTo>
                        <a:pt x="1687281" y="1233373"/>
                        <a:pt x="1683064" y="1230211"/>
                        <a:pt x="1683064" y="1223887"/>
                      </a:cubicBezTo>
                      <a:cubicBezTo>
                        <a:pt x="1683064" y="1217562"/>
                        <a:pt x="1682010" y="1213346"/>
                        <a:pt x="1677793" y="1208076"/>
                      </a:cubicBezTo>
                      <a:cubicBezTo>
                        <a:pt x="1673575" y="1202806"/>
                        <a:pt x="1663032" y="1203860"/>
                        <a:pt x="1656706" y="1207022"/>
                      </a:cubicBezTo>
                      <a:cubicBezTo>
                        <a:pt x="1650380" y="1210184"/>
                        <a:pt x="1633511" y="1213346"/>
                        <a:pt x="1622968" y="1217562"/>
                      </a:cubicBezTo>
                      <a:cubicBezTo>
                        <a:pt x="1612425" y="1221779"/>
                        <a:pt x="1617697" y="1235481"/>
                        <a:pt x="1625077" y="1236535"/>
                      </a:cubicBezTo>
                      <a:cubicBezTo>
                        <a:pt x="1632457" y="1237589"/>
                        <a:pt x="1636674" y="1241805"/>
                        <a:pt x="1639837" y="1246021"/>
                      </a:cubicBezTo>
                      <a:cubicBezTo>
                        <a:pt x="1643000" y="1250237"/>
                        <a:pt x="1641946" y="1261832"/>
                        <a:pt x="1639837" y="1268156"/>
                      </a:cubicBezTo>
                      <a:cubicBezTo>
                        <a:pt x="1637729" y="1274480"/>
                        <a:pt x="1628240" y="1294507"/>
                        <a:pt x="1628240" y="1294507"/>
                      </a:cubicBezTo>
                      <a:cubicBezTo>
                        <a:pt x="1628240" y="1294507"/>
                        <a:pt x="1626131" y="1372505"/>
                        <a:pt x="1626131" y="1377776"/>
                      </a:cubicBezTo>
                      <a:cubicBezTo>
                        <a:pt x="1626131" y="1383046"/>
                        <a:pt x="1630348" y="1392532"/>
                        <a:pt x="1634566" y="1400964"/>
                      </a:cubicBezTo>
                      <a:cubicBezTo>
                        <a:pt x="1638783" y="1409397"/>
                        <a:pt x="1648356" y="1430351"/>
                        <a:pt x="1648356" y="1430351"/>
                      </a:cubicBezTo>
                      <a:cubicBezTo>
                        <a:pt x="1644139" y="1434145"/>
                        <a:pt x="1644392" y="1443800"/>
                        <a:pt x="1644434" y="1448649"/>
                      </a:cubicBezTo>
                      <a:cubicBezTo>
                        <a:pt x="1644603" y="1467368"/>
                        <a:pt x="1633975" y="1462014"/>
                        <a:pt x="1623390" y="1477403"/>
                      </a:cubicBezTo>
                      <a:cubicBezTo>
                        <a:pt x="1616263" y="1487690"/>
                        <a:pt x="1612256" y="1507801"/>
                        <a:pt x="1613606" y="1520407"/>
                      </a:cubicBezTo>
                      <a:cubicBezTo>
                        <a:pt x="1614576" y="1529514"/>
                        <a:pt x="1605593" y="1535839"/>
                        <a:pt x="1599605" y="1543170"/>
                      </a:cubicBezTo>
                      <a:lnTo>
                        <a:pt x="1585519" y="1544313"/>
                      </a:lnTo>
                      <a:cubicBezTo>
                        <a:pt x="1578687" y="1544313"/>
                        <a:pt x="1570253" y="1547475"/>
                        <a:pt x="1561818" y="1550131"/>
                      </a:cubicBezTo>
                      <a:cubicBezTo>
                        <a:pt x="1553383" y="1552745"/>
                        <a:pt x="1507879" y="1592672"/>
                        <a:pt x="1497842" y="1599544"/>
                      </a:cubicBezTo>
                      <a:cubicBezTo>
                        <a:pt x="1487763" y="1606417"/>
                        <a:pt x="1473045" y="1606248"/>
                        <a:pt x="1459592" y="1601779"/>
                      </a:cubicBezTo>
                      <a:cubicBezTo>
                        <a:pt x="1448711" y="1598153"/>
                        <a:pt x="1425769" y="1602622"/>
                        <a:pt x="1413961" y="1605025"/>
                      </a:cubicBezTo>
                      <a:cubicBezTo>
                        <a:pt x="1413961" y="1605025"/>
                        <a:pt x="1411051" y="1590695"/>
                        <a:pt x="1404725" y="1585425"/>
                      </a:cubicBezTo>
                      <a:cubicBezTo>
                        <a:pt x="1398399" y="1580154"/>
                        <a:pt x="1370987" y="1554858"/>
                        <a:pt x="1370987" y="1554858"/>
                      </a:cubicBezTo>
                      <a:lnTo>
                        <a:pt x="1350955" y="1554858"/>
                      </a:lnTo>
                      <a:lnTo>
                        <a:pt x="1336195" y="1581208"/>
                      </a:lnTo>
                      <a:lnTo>
                        <a:pt x="1322278" y="1592676"/>
                      </a:lnTo>
                      <a:cubicBezTo>
                        <a:pt x="1322278" y="1592676"/>
                        <a:pt x="1261676" y="1554478"/>
                        <a:pt x="1254802" y="1551109"/>
                      </a:cubicBezTo>
                      <a:cubicBezTo>
                        <a:pt x="1247928" y="1547732"/>
                        <a:pt x="1246958" y="1543267"/>
                        <a:pt x="1244723" y="1536564"/>
                      </a:cubicBezTo>
                      <a:cubicBezTo>
                        <a:pt x="1242487" y="1529860"/>
                        <a:pt x="1236879" y="1524084"/>
                        <a:pt x="1229035" y="1527626"/>
                      </a:cubicBezTo>
                      <a:cubicBezTo>
                        <a:pt x="1221190" y="1531125"/>
                        <a:pt x="1206514" y="1525222"/>
                        <a:pt x="1197532" y="1521849"/>
                      </a:cubicBezTo>
                      <a:cubicBezTo>
                        <a:pt x="1188591" y="1518519"/>
                        <a:pt x="1169403" y="1509538"/>
                        <a:pt x="1169403" y="1509538"/>
                      </a:cubicBezTo>
                      <a:cubicBezTo>
                        <a:pt x="1169403" y="1509538"/>
                        <a:pt x="1128959" y="1508442"/>
                        <a:pt x="1116476" y="1508442"/>
                      </a:cubicBezTo>
                      <a:cubicBezTo>
                        <a:pt x="1103993" y="1508442"/>
                        <a:pt x="1105300" y="1506208"/>
                        <a:pt x="1103023" y="1499462"/>
                      </a:cubicBezTo>
                      <a:cubicBezTo>
                        <a:pt x="1100788" y="1492754"/>
                        <a:pt x="1081599" y="1493897"/>
                        <a:pt x="1074894" y="1493897"/>
                      </a:cubicBezTo>
                      <a:cubicBezTo>
                        <a:pt x="1068188" y="1493897"/>
                        <a:pt x="1058109" y="1479182"/>
                        <a:pt x="1047861" y="1476943"/>
                      </a:cubicBezTo>
                      <a:cubicBezTo>
                        <a:pt x="1037656" y="1474713"/>
                        <a:pt x="1024371" y="1471336"/>
                        <a:pt x="1020997" y="1465733"/>
                      </a:cubicBezTo>
                      <a:cubicBezTo>
                        <a:pt x="1017666" y="1460167"/>
                        <a:pt x="1010792" y="1449922"/>
                        <a:pt x="1002947" y="1446545"/>
                      </a:cubicBezTo>
                      <a:cubicBezTo>
                        <a:pt x="995103" y="1443214"/>
                        <a:pt x="989494" y="1436468"/>
                        <a:pt x="982662" y="1436468"/>
                      </a:cubicBezTo>
                      <a:cubicBezTo>
                        <a:pt x="975788" y="1436468"/>
                        <a:pt x="955756" y="1435372"/>
                        <a:pt x="946647" y="1434234"/>
                      </a:cubicBezTo>
                      <a:cubicBezTo>
                        <a:pt x="937538" y="1433138"/>
                        <a:pt x="942177" y="1419566"/>
                        <a:pt x="942177" y="1419566"/>
                      </a:cubicBezTo>
                      <a:cubicBezTo>
                        <a:pt x="942177" y="1419566"/>
                        <a:pt x="945551" y="1407255"/>
                        <a:pt x="947786" y="1402743"/>
                      </a:cubicBezTo>
                      <a:cubicBezTo>
                        <a:pt x="950021" y="1398274"/>
                        <a:pt x="948924" y="1389168"/>
                        <a:pt x="947786" y="1384699"/>
                      </a:cubicBezTo>
                      <a:cubicBezTo>
                        <a:pt x="946647" y="1380229"/>
                        <a:pt x="937707" y="1371291"/>
                        <a:pt x="931001" y="1364550"/>
                      </a:cubicBezTo>
                      <a:cubicBezTo>
                        <a:pt x="924296" y="1357842"/>
                        <a:pt x="922018" y="1348739"/>
                        <a:pt x="922018" y="1339801"/>
                      </a:cubicBezTo>
                      <a:cubicBezTo>
                        <a:pt x="922018" y="1330821"/>
                        <a:pt x="915186" y="1330821"/>
                        <a:pt x="902872" y="1330821"/>
                      </a:cubicBezTo>
                      <a:cubicBezTo>
                        <a:pt x="890558" y="1330821"/>
                        <a:pt x="890558" y="1327490"/>
                        <a:pt x="887184" y="1323944"/>
                      </a:cubicBezTo>
                      <a:cubicBezTo>
                        <a:pt x="883810" y="1320445"/>
                        <a:pt x="845433" y="1293761"/>
                        <a:pt x="845433" y="1293761"/>
                      </a:cubicBezTo>
                      <a:cubicBezTo>
                        <a:pt x="845433" y="1293761"/>
                        <a:pt x="865760" y="1263362"/>
                        <a:pt x="871369" y="1258889"/>
                      </a:cubicBezTo>
                      <a:cubicBezTo>
                        <a:pt x="876936" y="1254420"/>
                        <a:pt x="878075" y="1246409"/>
                        <a:pt x="876936" y="1241940"/>
                      </a:cubicBezTo>
                      <a:cubicBezTo>
                        <a:pt x="875839" y="1237467"/>
                        <a:pt x="861290" y="1190335"/>
                        <a:pt x="861290" y="1182320"/>
                      </a:cubicBezTo>
                      <a:cubicBezTo>
                        <a:pt x="861290" y="1174351"/>
                        <a:pt x="853446" y="1172243"/>
                        <a:pt x="848807" y="1172243"/>
                      </a:cubicBezTo>
                      <a:lnTo>
                        <a:pt x="808363" y="1172243"/>
                      </a:lnTo>
                      <a:cubicBezTo>
                        <a:pt x="799381" y="1172243"/>
                        <a:pt x="797145" y="1185688"/>
                        <a:pt x="790440" y="1192565"/>
                      </a:cubicBezTo>
                      <a:cubicBezTo>
                        <a:pt x="783735" y="1199437"/>
                        <a:pt x="788205" y="1205972"/>
                        <a:pt x="791579" y="1210437"/>
                      </a:cubicBezTo>
                      <a:cubicBezTo>
                        <a:pt x="794910" y="1214948"/>
                        <a:pt x="813972" y="1231855"/>
                        <a:pt x="820804" y="1235228"/>
                      </a:cubicBezTo>
                      <a:cubicBezTo>
                        <a:pt x="827678" y="1238605"/>
                        <a:pt x="821943" y="1249774"/>
                        <a:pt x="821943" y="1249774"/>
                      </a:cubicBezTo>
                      <a:lnTo>
                        <a:pt x="799381" y="1276799"/>
                      </a:lnTo>
                      <a:cubicBezTo>
                        <a:pt x="799381" y="1276799"/>
                        <a:pt x="789344" y="1282407"/>
                        <a:pt x="774625" y="1282407"/>
                      </a:cubicBezTo>
                      <a:cubicBezTo>
                        <a:pt x="759907" y="1282407"/>
                        <a:pt x="751093" y="1293748"/>
                        <a:pt x="747593" y="1297079"/>
                      </a:cubicBezTo>
                      <a:cubicBezTo>
                        <a:pt x="744092" y="1300452"/>
                        <a:pt x="734182" y="1309390"/>
                        <a:pt x="725199" y="1309390"/>
                      </a:cubicBezTo>
                      <a:cubicBezTo>
                        <a:pt x="716258" y="1309390"/>
                        <a:pt x="708246" y="1309390"/>
                        <a:pt x="698167" y="1302682"/>
                      </a:cubicBezTo>
                      <a:cubicBezTo>
                        <a:pt x="688129" y="1295978"/>
                        <a:pt x="689226" y="1290202"/>
                        <a:pt x="688129" y="1277891"/>
                      </a:cubicBezTo>
                      <a:cubicBezTo>
                        <a:pt x="686991" y="1265580"/>
                        <a:pt x="673411" y="1265580"/>
                        <a:pt x="667802" y="1272330"/>
                      </a:cubicBezTo>
                      <a:cubicBezTo>
                        <a:pt x="662193" y="1279034"/>
                        <a:pt x="658862" y="1281268"/>
                        <a:pt x="649752" y="1274561"/>
                      </a:cubicBezTo>
                      <a:cubicBezTo>
                        <a:pt x="640643" y="1267815"/>
                        <a:pt x="632968" y="1274561"/>
                        <a:pt x="632968" y="1285733"/>
                      </a:cubicBezTo>
                      <a:cubicBezTo>
                        <a:pt x="632968" y="1296948"/>
                        <a:pt x="618376" y="1303821"/>
                        <a:pt x="608170" y="1298213"/>
                      </a:cubicBezTo>
                      <a:cubicBezTo>
                        <a:pt x="597922" y="1292605"/>
                        <a:pt x="596952" y="1301544"/>
                        <a:pt x="596952" y="1307151"/>
                      </a:cubicBezTo>
                      <a:cubicBezTo>
                        <a:pt x="596952" y="1312759"/>
                        <a:pt x="596952" y="1323927"/>
                        <a:pt x="591386" y="1327473"/>
                      </a:cubicBezTo>
                      <a:cubicBezTo>
                        <a:pt x="585777" y="1330968"/>
                        <a:pt x="573294" y="1336407"/>
                        <a:pt x="573294" y="1336407"/>
                      </a:cubicBezTo>
                      <a:lnTo>
                        <a:pt x="558111" y="1341934"/>
                      </a:lnTo>
                      <a:lnTo>
                        <a:pt x="539134" y="1359853"/>
                      </a:lnTo>
                      <a:lnTo>
                        <a:pt x="534917" y="1387258"/>
                      </a:lnTo>
                      <a:lnTo>
                        <a:pt x="510667" y="1388312"/>
                      </a:lnTo>
                      <a:lnTo>
                        <a:pt x="483297" y="1390420"/>
                      </a:lnTo>
                      <a:lnTo>
                        <a:pt x="483255" y="1390420"/>
                      </a:lnTo>
                      <a:lnTo>
                        <a:pt x="463223" y="1348258"/>
                      </a:lnTo>
                      <a:cubicBezTo>
                        <a:pt x="463223" y="1348258"/>
                        <a:pt x="419996" y="1337718"/>
                        <a:pt x="415779" y="1341934"/>
                      </a:cubicBezTo>
                      <a:cubicBezTo>
                        <a:pt x="411562" y="1346150"/>
                        <a:pt x="393638" y="1349313"/>
                        <a:pt x="393638" y="1349313"/>
                      </a:cubicBezTo>
                      <a:cubicBezTo>
                        <a:pt x="393638" y="1349313"/>
                        <a:pt x="389421" y="1305043"/>
                        <a:pt x="390476" y="1300827"/>
                      </a:cubicBezTo>
                      <a:cubicBezTo>
                        <a:pt x="391530" y="1296611"/>
                        <a:pt x="394693" y="1282908"/>
                        <a:pt x="394693" y="1278692"/>
                      </a:cubicBezTo>
                      <a:cubicBezTo>
                        <a:pt x="394693" y="1274476"/>
                        <a:pt x="401019" y="1264990"/>
                        <a:pt x="409453" y="1272368"/>
                      </a:cubicBezTo>
                      <a:cubicBezTo>
                        <a:pt x="417888" y="1279746"/>
                        <a:pt x="430539" y="1286070"/>
                        <a:pt x="431594" y="1274476"/>
                      </a:cubicBezTo>
                      <a:cubicBezTo>
                        <a:pt x="432648" y="1262882"/>
                        <a:pt x="431594" y="1252341"/>
                        <a:pt x="431594" y="1252341"/>
                      </a:cubicBezTo>
                      <a:lnTo>
                        <a:pt x="446354" y="1235477"/>
                      </a:lnTo>
                      <a:lnTo>
                        <a:pt x="480092" y="1234423"/>
                      </a:lnTo>
                      <a:lnTo>
                        <a:pt x="499070" y="1216504"/>
                      </a:lnTo>
                      <a:lnTo>
                        <a:pt x="486418" y="1174343"/>
                      </a:lnTo>
                      <a:lnTo>
                        <a:pt x="474821" y="1157478"/>
                      </a:lnTo>
                      <a:lnTo>
                        <a:pt x="490635" y="1140614"/>
                      </a:lnTo>
                      <a:lnTo>
                        <a:pt x="503287" y="1139560"/>
                      </a:lnTo>
                      <a:cubicBezTo>
                        <a:pt x="503287" y="1139560"/>
                        <a:pt x="504341" y="1126911"/>
                        <a:pt x="494853" y="1117425"/>
                      </a:cubicBezTo>
                      <a:cubicBezTo>
                        <a:pt x="485364" y="1107939"/>
                        <a:pt x="469549" y="1099507"/>
                        <a:pt x="461115" y="1099507"/>
                      </a:cubicBezTo>
                      <a:lnTo>
                        <a:pt x="435811" y="1099507"/>
                      </a:lnTo>
                      <a:cubicBezTo>
                        <a:pt x="435811" y="1099507"/>
                        <a:pt x="419996" y="1087912"/>
                        <a:pt x="413670" y="1087912"/>
                      </a:cubicBezTo>
                      <a:cubicBezTo>
                        <a:pt x="407345" y="1087912"/>
                        <a:pt x="357792" y="1085804"/>
                        <a:pt x="357792" y="1085804"/>
                      </a:cubicBezTo>
                      <a:cubicBezTo>
                        <a:pt x="357792" y="1085804"/>
                        <a:pt x="349357" y="1086858"/>
                        <a:pt x="344086" y="1082642"/>
                      </a:cubicBezTo>
                      <a:cubicBezTo>
                        <a:pt x="338814" y="1078426"/>
                        <a:pt x="320891" y="1065777"/>
                        <a:pt x="320891" y="1065777"/>
                      </a:cubicBezTo>
                      <a:cubicBezTo>
                        <a:pt x="320891" y="1065777"/>
                        <a:pt x="324054" y="1054183"/>
                        <a:pt x="319837" y="1046805"/>
                      </a:cubicBezTo>
                      <a:cubicBezTo>
                        <a:pt x="315619" y="1039427"/>
                        <a:pt x="310348" y="1034156"/>
                        <a:pt x="310348" y="1034156"/>
                      </a:cubicBezTo>
                      <a:lnTo>
                        <a:pt x="288207" y="1016238"/>
                      </a:lnTo>
                      <a:cubicBezTo>
                        <a:pt x="288207" y="1016238"/>
                        <a:pt x="256578" y="1014130"/>
                        <a:pt x="251306" y="1012022"/>
                      </a:cubicBezTo>
                      <a:cubicBezTo>
                        <a:pt x="246035" y="1009914"/>
                        <a:pt x="210188" y="1008860"/>
                        <a:pt x="210188" y="1008860"/>
                      </a:cubicBezTo>
                      <a:cubicBezTo>
                        <a:pt x="210188" y="1008860"/>
                        <a:pt x="204916" y="997265"/>
                        <a:pt x="199645" y="989887"/>
                      </a:cubicBezTo>
                      <a:cubicBezTo>
                        <a:pt x="194373" y="982509"/>
                        <a:pt x="181721" y="971968"/>
                        <a:pt x="174341" y="975130"/>
                      </a:cubicBezTo>
                      <a:cubicBezTo>
                        <a:pt x="166961" y="978293"/>
                        <a:pt x="147983" y="988833"/>
                        <a:pt x="146929" y="994103"/>
                      </a:cubicBezTo>
                      <a:cubicBezTo>
                        <a:pt x="145875" y="999373"/>
                        <a:pt x="139549" y="1003589"/>
                        <a:pt x="135332" y="1005697"/>
                      </a:cubicBezTo>
                      <a:cubicBezTo>
                        <a:pt x="131114" y="1007806"/>
                        <a:pt x="92105" y="1022562"/>
                        <a:pt x="92105" y="1022562"/>
                      </a:cubicBezTo>
                      <a:lnTo>
                        <a:pt x="76290" y="1016238"/>
                      </a:lnTo>
                      <a:cubicBezTo>
                        <a:pt x="76290" y="1016238"/>
                        <a:pt x="99485" y="969860"/>
                        <a:pt x="100539" y="964590"/>
                      </a:cubicBezTo>
                      <a:cubicBezTo>
                        <a:pt x="101594" y="959320"/>
                        <a:pt x="101594" y="928753"/>
                        <a:pt x="99485" y="923483"/>
                      </a:cubicBezTo>
                      <a:cubicBezTo>
                        <a:pt x="97376" y="918213"/>
                        <a:pt x="82616" y="874997"/>
                        <a:pt x="76290" y="866565"/>
                      </a:cubicBezTo>
                      <a:cubicBezTo>
                        <a:pt x="69964" y="858133"/>
                        <a:pt x="57312" y="852863"/>
                        <a:pt x="49932" y="860241"/>
                      </a:cubicBezTo>
                      <a:cubicBezTo>
                        <a:pt x="42552" y="867619"/>
                        <a:pt x="25683" y="878159"/>
                        <a:pt x="25683" y="878159"/>
                      </a:cubicBezTo>
                      <a:lnTo>
                        <a:pt x="2488" y="890808"/>
                      </a:lnTo>
                      <a:lnTo>
                        <a:pt x="1307" y="890766"/>
                      </a:lnTo>
                      <a:cubicBezTo>
                        <a:pt x="2362" y="862475"/>
                        <a:pt x="1139" y="824652"/>
                        <a:pt x="169" y="805343"/>
                      </a:cubicBezTo>
                      <a:lnTo>
                        <a:pt x="0" y="802138"/>
                      </a:lnTo>
                      <a:cubicBezTo>
                        <a:pt x="380" y="777516"/>
                        <a:pt x="2109" y="752139"/>
                        <a:pt x="1265" y="727470"/>
                      </a:cubicBezTo>
                      <a:lnTo>
                        <a:pt x="2488" y="727428"/>
                      </a:lnTo>
                      <a:lnTo>
                        <a:pt x="141658" y="726374"/>
                      </a:lnTo>
                      <a:lnTo>
                        <a:pt x="176450" y="704240"/>
                      </a:lnTo>
                      <a:lnTo>
                        <a:pt x="164852" y="682105"/>
                      </a:lnTo>
                      <a:lnTo>
                        <a:pt x="156418" y="672619"/>
                      </a:lnTo>
                      <a:lnTo>
                        <a:pt x="141658" y="671565"/>
                      </a:lnTo>
                      <a:cubicBezTo>
                        <a:pt x="141658" y="671565"/>
                        <a:pt x="121626" y="647322"/>
                        <a:pt x="116354" y="643106"/>
                      </a:cubicBezTo>
                      <a:cubicBezTo>
                        <a:pt x="111082" y="638890"/>
                        <a:pt x="92105" y="624133"/>
                        <a:pt x="92105" y="624133"/>
                      </a:cubicBezTo>
                      <a:cubicBezTo>
                        <a:pt x="92105" y="624133"/>
                        <a:pt x="132169" y="618863"/>
                        <a:pt x="140603" y="605161"/>
                      </a:cubicBezTo>
                      <a:cubicBezTo>
                        <a:pt x="149038" y="591458"/>
                        <a:pt x="151146" y="584080"/>
                        <a:pt x="151146" y="579864"/>
                      </a:cubicBezTo>
                      <a:cubicBezTo>
                        <a:pt x="151146" y="575648"/>
                        <a:pt x="149038" y="551405"/>
                        <a:pt x="152201" y="546135"/>
                      </a:cubicBezTo>
                      <a:cubicBezTo>
                        <a:pt x="155364" y="540864"/>
                        <a:pt x="158527" y="527162"/>
                        <a:pt x="158527" y="527162"/>
                      </a:cubicBezTo>
                      <a:cubicBezTo>
                        <a:pt x="158527" y="527162"/>
                        <a:pt x="154309" y="513460"/>
                        <a:pt x="154309" y="506081"/>
                      </a:cubicBezTo>
                      <a:cubicBezTo>
                        <a:pt x="154309" y="498703"/>
                        <a:pt x="151146" y="480785"/>
                        <a:pt x="151146" y="480785"/>
                      </a:cubicBezTo>
                      <a:lnTo>
                        <a:pt x="181721" y="479730"/>
                      </a:lnTo>
                      <a:cubicBezTo>
                        <a:pt x="181721" y="479730"/>
                        <a:pt x="176450" y="467082"/>
                        <a:pt x="176450" y="462866"/>
                      </a:cubicBezTo>
                      <a:cubicBezTo>
                        <a:pt x="176450" y="458650"/>
                        <a:pt x="168015" y="452326"/>
                        <a:pt x="178559" y="442839"/>
                      </a:cubicBezTo>
                      <a:cubicBezTo>
                        <a:pt x="189102" y="433353"/>
                        <a:pt x="190156" y="432299"/>
                        <a:pt x="190156" y="424921"/>
                      </a:cubicBezTo>
                      <a:cubicBezTo>
                        <a:pt x="190156" y="417542"/>
                        <a:pt x="196482" y="391192"/>
                        <a:pt x="196482" y="391192"/>
                      </a:cubicBezTo>
                      <a:lnTo>
                        <a:pt x="217568" y="390138"/>
                      </a:lnTo>
                      <a:cubicBezTo>
                        <a:pt x="217568" y="390138"/>
                        <a:pt x="238654" y="410164"/>
                        <a:pt x="249198" y="416488"/>
                      </a:cubicBezTo>
                      <a:cubicBezTo>
                        <a:pt x="259741" y="422813"/>
                        <a:pt x="292424" y="430191"/>
                        <a:pt x="292424" y="430191"/>
                      </a:cubicBezTo>
                      <a:lnTo>
                        <a:pt x="316674" y="428083"/>
                      </a:lnTo>
                      <a:lnTo>
                        <a:pt x="321945" y="407002"/>
                      </a:lnTo>
                      <a:lnTo>
                        <a:pt x="332488" y="389084"/>
                      </a:lnTo>
                      <a:cubicBezTo>
                        <a:pt x="332488" y="389084"/>
                        <a:pt x="332488" y="368003"/>
                        <a:pt x="332488" y="362733"/>
                      </a:cubicBezTo>
                      <a:cubicBezTo>
                        <a:pt x="332488" y="357463"/>
                        <a:pt x="329325" y="344814"/>
                        <a:pt x="329325" y="344814"/>
                      </a:cubicBezTo>
                      <a:cubicBezTo>
                        <a:pt x="329325" y="344814"/>
                        <a:pt x="328271" y="327950"/>
                        <a:pt x="331434" y="323733"/>
                      </a:cubicBezTo>
                      <a:cubicBezTo>
                        <a:pt x="334597" y="319517"/>
                        <a:pt x="341977" y="301599"/>
                        <a:pt x="347249" y="298437"/>
                      </a:cubicBezTo>
                      <a:cubicBezTo>
                        <a:pt x="352520" y="295275"/>
                        <a:pt x="357792" y="295275"/>
                        <a:pt x="360955" y="290004"/>
                      </a:cubicBezTo>
                      <a:cubicBezTo>
                        <a:pt x="364118" y="284734"/>
                        <a:pt x="366226" y="280518"/>
                        <a:pt x="369389" y="276302"/>
                      </a:cubicBezTo>
                      <a:cubicBezTo>
                        <a:pt x="372552" y="272086"/>
                        <a:pt x="380987" y="261545"/>
                        <a:pt x="375715" y="258383"/>
                      </a:cubicBezTo>
                      <a:cubicBezTo>
                        <a:pt x="370444" y="255221"/>
                        <a:pt x="364539" y="250921"/>
                        <a:pt x="364539" y="250921"/>
                      </a:cubicBezTo>
                      <a:lnTo>
                        <a:pt x="372552" y="241519"/>
                      </a:lnTo>
                      <a:lnTo>
                        <a:pt x="379932" y="225708"/>
                      </a:lnTo>
                      <a:cubicBezTo>
                        <a:pt x="379932" y="225708"/>
                        <a:pt x="385204" y="225708"/>
                        <a:pt x="390476" y="230978"/>
                      </a:cubicBezTo>
                      <a:cubicBezTo>
                        <a:pt x="395747" y="236249"/>
                        <a:pt x="402073" y="237303"/>
                        <a:pt x="406290" y="228870"/>
                      </a:cubicBezTo>
                      <a:cubicBezTo>
                        <a:pt x="410507" y="220438"/>
                        <a:pt x="419996" y="203574"/>
                        <a:pt x="419996" y="203574"/>
                      </a:cubicBezTo>
                      <a:lnTo>
                        <a:pt x="431594" y="202520"/>
                      </a:lnTo>
                      <a:lnTo>
                        <a:pt x="437920" y="237303"/>
                      </a:lnTo>
                      <a:lnTo>
                        <a:pt x="454789" y="243627"/>
                      </a:lnTo>
                      <a:lnTo>
                        <a:pt x="468495" y="242573"/>
                      </a:lnTo>
                      <a:cubicBezTo>
                        <a:pt x="468495" y="242573"/>
                        <a:pt x="469549" y="227816"/>
                        <a:pt x="476929" y="227816"/>
                      </a:cubicBezTo>
                      <a:cubicBezTo>
                        <a:pt x="484309" y="227816"/>
                        <a:pt x="508601" y="227816"/>
                        <a:pt x="508601" y="227816"/>
                      </a:cubicBezTo>
                      <a:lnTo>
                        <a:pt x="537025" y="239411"/>
                      </a:lnTo>
                      <a:lnTo>
                        <a:pt x="540188" y="257329"/>
                      </a:lnTo>
                      <a:lnTo>
                        <a:pt x="567600" y="251005"/>
                      </a:lnTo>
                      <a:lnTo>
                        <a:pt x="577089" y="241519"/>
                      </a:lnTo>
                      <a:lnTo>
                        <a:pt x="589741" y="260491"/>
                      </a:lnTo>
                      <a:lnTo>
                        <a:pt x="603447" y="267870"/>
                      </a:lnTo>
                      <a:lnTo>
                        <a:pt x="609773" y="293166"/>
                      </a:lnTo>
                      <a:lnTo>
                        <a:pt x="640348" y="310031"/>
                      </a:lnTo>
                      <a:lnTo>
                        <a:pt x="620316" y="317409"/>
                      </a:lnTo>
                      <a:cubicBezTo>
                        <a:pt x="620316" y="317409"/>
                        <a:pt x="620316" y="323733"/>
                        <a:pt x="615044" y="329004"/>
                      </a:cubicBezTo>
                      <a:cubicBezTo>
                        <a:pt x="609773" y="334274"/>
                        <a:pt x="611881" y="343760"/>
                        <a:pt x="620316" y="344814"/>
                      </a:cubicBezTo>
                      <a:cubicBezTo>
                        <a:pt x="628750" y="345868"/>
                        <a:pt x="646674" y="350084"/>
                        <a:pt x="650891" y="358517"/>
                      </a:cubicBezTo>
                      <a:cubicBezTo>
                        <a:pt x="655108" y="366949"/>
                        <a:pt x="659326" y="369057"/>
                        <a:pt x="675140" y="363787"/>
                      </a:cubicBezTo>
                      <a:cubicBezTo>
                        <a:pt x="690955" y="358517"/>
                        <a:pt x="699389" y="357463"/>
                        <a:pt x="704661" y="357463"/>
                      </a:cubicBezTo>
                      <a:cubicBezTo>
                        <a:pt x="709933" y="357463"/>
                        <a:pt x="714150" y="360625"/>
                        <a:pt x="716258" y="365895"/>
                      </a:cubicBezTo>
                      <a:cubicBezTo>
                        <a:pt x="718367" y="371165"/>
                        <a:pt x="732664" y="376393"/>
                        <a:pt x="732664" y="376393"/>
                      </a:cubicBezTo>
                      <a:lnTo>
                        <a:pt x="750840" y="381326"/>
                      </a:lnTo>
                      <a:lnTo>
                        <a:pt x="760540" y="388030"/>
                      </a:lnTo>
                      <a:lnTo>
                        <a:pt x="755268" y="403840"/>
                      </a:lnTo>
                      <a:lnTo>
                        <a:pt x="754214" y="427029"/>
                      </a:lnTo>
                      <a:lnTo>
                        <a:pt x="766866" y="444947"/>
                      </a:lnTo>
                      <a:cubicBezTo>
                        <a:pt x="766866" y="444947"/>
                        <a:pt x="781626" y="457596"/>
                        <a:pt x="785843" y="459704"/>
                      </a:cubicBezTo>
                      <a:cubicBezTo>
                        <a:pt x="790060" y="461812"/>
                        <a:pt x="794278" y="462866"/>
                        <a:pt x="798495" y="462866"/>
                      </a:cubicBezTo>
                      <a:cubicBezTo>
                        <a:pt x="802712" y="462866"/>
                        <a:pt x="809038" y="463920"/>
                        <a:pt x="809038" y="463920"/>
                      </a:cubicBezTo>
                      <a:lnTo>
                        <a:pt x="823798" y="490271"/>
                      </a:lnTo>
                      <a:cubicBezTo>
                        <a:pt x="823798" y="490271"/>
                        <a:pt x="807984" y="496595"/>
                        <a:pt x="807984" y="500811"/>
                      </a:cubicBezTo>
                      <a:cubicBezTo>
                        <a:pt x="807984" y="505027"/>
                        <a:pt x="806929" y="526108"/>
                        <a:pt x="806929" y="526108"/>
                      </a:cubicBezTo>
                      <a:cubicBezTo>
                        <a:pt x="806929" y="526108"/>
                        <a:pt x="804947" y="538925"/>
                        <a:pt x="812243" y="542003"/>
                      </a:cubicBezTo>
                      <a:cubicBezTo>
                        <a:pt x="819581" y="545081"/>
                        <a:pt x="830124" y="552459"/>
                        <a:pt x="830124" y="552459"/>
                      </a:cubicBezTo>
                      <a:cubicBezTo>
                        <a:pt x="830124" y="552459"/>
                        <a:pt x="840667" y="552459"/>
                        <a:pt x="844885" y="550351"/>
                      </a:cubicBezTo>
                      <a:cubicBezTo>
                        <a:pt x="849102" y="548243"/>
                        <a:pt x="851211" y="544027"/>
                        <a:pt x="859645" y="545081"/>
                      </a:cubicBezTo>
                      <a:cubicBezTo>
                        <a:pt x="868080" y="546135"/>
                        <a:pt x="882292" y="548074"/>
                        <a:pt x="882292" y="548074"/>
                      </a:cubicBezTo>
                      <a:lnTo>
                        <a:pt x="888618" y="567046"/>
                      </a:lnTo>
                      <a:cubicBezTo>
                        <a:pt x="888618" y="567046"/>
                        <a:pt x="900215" y="579020"/>
                        <a:pt x="909198" y="580918"/>
                      </a:cubicBezTo>
                      <a:cubicBezTo>
                        <a:pt x="918139" y="582857"/>
                        <a:pt x="935092" y="586694"/>
                        <a:pt x="935092" y="586694"/>
                      </a:cubicBezTo>
                      <a:cubicBezTo>
                        <a:pt x="935092" y="586694"/>
                        <a:pt x="945045" y="599890"/>
                        <a:pt x="945045" y="604106"/>
                      </a:cubicBezTo>
                      <a:cubicBezTo>
                        <a:pt x="945045" y="608323"/>
                        <a:pt x="948207" y="644160"/>
                        <a:pt x="948207" y="644160"/>
                      </a:cubicBezTo>
                      <a:lnTo>
                        <a:pt x="938719" y="652592"/>
                      </a:lnTo>
                      <a:lnTo>
                        <a:pt x="937664" y="679997"/>
                      </a:lnTo>
                      <a:lnTo>
                        <a:pt x="946099" y="700024"/>
                      </a:lnTo>
                      <a:cubicBezTo>
                        <a:pt x="946099" y="700024"/>
                        <a:pt x="956642" y="701078"/>
                        <a:pt x="960859" y="701078"/>
                      </a:cubicBezTo>
                      <a:cubicBezTo>
                        <a:pt x="965076" y="701078"/>
                        <a:pt x="969294" y="698970"/>
                        <a:pt x="969294" y="693699"/>
                      </a:cubicBezTo>
                      <a:cubicBezTo>
                        <a:pt x="969294" y="688429"/>
                        <a:pt x="964022" y="681051"/>
                        <a:pt x="964022" y="681051"/>
                      </a:cubicBezTo>
                      <a:lnTo>
                        <a:pt x="974565" y="668403"/>
                      </a:lnTo>
                      <a:lnTo>
                        <a:pt x="983000" y="677889"/>
                      </a:lnTo>
                      <a:lnTo>
                        <a:pt x="984054" y="696861"/>
                      </a:lnTo>
                      <a:lnTo>
                        <a:pt x="1000923" y="696861"/>
                      </a:lnTo>
                      <a:lnTo>
                        <a:pt x="1009358" y="687375"/>
                      </a:lnTo>
                      <a:lnTo>
                        <a:pt x="1033607" y="691591"/>
                      </a:lnTo>
                      <a:lnTo>
                        <a:pt x="1046259" y="684213"/>
                      </a:lnTo>
                      <a:cubicBezTo>
                        <a:pt x="1046259" y="684213"/>
                        <a:pt x="1033607" y="675781"/>
                        <a:pt x="1029390" y="674727"/>
                      </a:cubicBezTo>
                      <a:cubicBezTo>
                        <a:pt x="1025172" y="673673"/>
                        <a:pt x="1018846" y="671565"/>
                        <a:pt x="1018846" y="671565"/>
                      </a:cubicBezTo>
                      <a:lnTo>
                        <a:pt x="1008303" y="656808"/>
                      </a:lnTo>
                      <a:lnTo>
                        <a:pt x="1024118" y="632565"/>
                      </a:lnTo>
                      <a:lnTo>
                        <a:pt x="1036770" y="591458"/>
                      </a:lnTo>
                      <a:lnTo>
                        <a:pt x="1035715" y="571431"/>
                      </a:lnTo>
                      <a:lnTo>
                        <a:pt x="1022009" y="562999"/>
                      </a:lnTo>
                      <a:cubicBezTo>
                        <a:pt x="1022009" y="562999"/>
                        <a:pt x="1018846" y="548243"/>
                        <a:pt x="1020955" y="542973"/>
                      </a:cubicBezTo>
                      <a:cubicBezTo>
                        <a:pt x="1023064" y="537702"/>
                        <a:pt x="1028335" y="528216"/>
                        <a:pt x="1028335" y="528216"/>
                      </a:cubicBezTo>
                      <a:lnTo>
                        <a:pt x="1039933" y="531378"/>
                      </a:lnTo>
                      <a:close/>
                      <a:moveTo>
                        <a:pt x="4058416" y="538752"/>
                      </a:moveTo>
                      <a:cubicBezTo>
                        <a:pt x="4058416" y="527158"/>
                        <a:pt x="4058416" y="522941"/>
                        <a:pt x="4055253" y="516617"/>
                      </a:cubicBezTo>
                      <a:cubicBezTo>
                        <a:pt x="4052090" y="510293"/>
                        <a:pt x="4039438" y="505023"/>
                        <a:pt x="4035221" y="511347"/>
                      </a:cubicBezTo>
                      <a:cubicBezTo>
                        <a:pt x="4031004" y="517671"/>
                        <a:pt x="4017298" y="522941"/>
                        <a:pt x="4012026" y="521887"/>
                      </a:cubicBezTo>
                      <a:cubicBezTo>
                        <a:pt x="4006755" y="520833"/>
                        <a:pt x="4006755" y="512401"/>
                        <a:pt x="4000429" y="508185"/>
                      </a:cubicBezTo>
                      <a:cubicBezTo>
                        <a:pt x="3994103" y="503969"/>
                        <a:pt x="3983560" y="516617"/>
                        <a:pt x="3983560" y="516617"/>
                      </a:cubicBezTo>
                      <a:lnTo>
                        <a:pt x="3959311" y="555617"/>
                      </a:lnTo>
                      <a:cubicBezTo>
                        <a:pt x="3959311" y="555617"/>
                        <a:pt x="3956148" y="568265"/>
                        <a:pt x="3956148" y="574589"/>
                      </a:cubicBezTo>
                      <a:cubicBezTo>
                        <a:pt x="3956148" y="580913"/>
                        <a:pt x="3948767" y="589346"/>
                        <a:pt x="3960365" y="589346"/>
                      </a:cubicBezTo>
                      <a:cubicBezTo>
                        <a:pt x="3971962" y="589346"/>
                        <a:pt x="3985668" y="585129"/>
                        <a:pt x="3990940" y="591454"/>
                      </a:cubicBezTo>
                      <a:cubicBezTo>
                        <a:pt x="3996211" y="597778"/>
                        <a:pt x="3999374" y="597778"/>
                        <a:pt x="4006755" y="594616"/>
                      </a:cubicBezTo>
                      <a:cubicBezTo>
                        <a:pt x="4014135" y="591454"/>
                        <a:pt x="4026787" y="591454"/>
                        <a:pt x="4029950" y="597778"/>
                      </a:cubicBezTo>
                      <a:cubicBezTo>
                        <a:pt x="4033112" y="604102"/>
                        <a:pt x="4036275" y="608318"/>
                        <a:pt x="4044710" y="607264"/>
                      </a:cubicBezTo>
                      <a:cubicBezTo>
                        <a:pt x="4053144" y="606210"/>
                        <a:pt x="4058416" y="605156"/>
                        <a:pt x="4058416" y="596724"/>
                      </a:cubicBezTo>
                      <a:cubicBezTo>
                        <a:pt x="4058416" y="588292"/>
                        <a:pt x="4053144" y="580913"/>
                        <a:pt x="4049981" y="575643"/>
                      </a:cubicBezTo>
                      <a:cubicBezTo>
                        <a:pt x="4046819" y="570373"/>
                        <a:pt x="4049981" y="555617"/>
                        <a:pt x="4049981" y="555617"/>
                      </a:cubicBezTo>
                      <a:cubicBezTo>
                        <a:pt x="4049981" y="555617"/>
                        <a:pt x="4058416" y="550346"/>
                        <a:pt x="4058416" y="538752"/>
                      </a:cubicBezTo>
                      <a:close/>
                      <a:moveTo>
                        <a:pt x="2376786" y="727424"/>
                      </a:moveTo>
                      <a:cubicBezTo>
                        <a:pt x="2382057" y="721100"/>
                        <a:pt x="2381003" y="716884"/>
                        <a:pt x="2378894" y="707397"/>
                      </a:cubicBezTo>
                      <a:cubicBezTo>
                        <a:pt x="2376786" y="697911"/>
                        <a:pt x="2366243" y="683155"/>
                        <a:pt x="2365188" y="675776"/>
                      </a:cubicBezTo>
                      <a:cubicBezTo>
                        <a:pt x="2364134" y="668398"/>
                        <a:pt x="2356754" y="665236"/>
                        <a:pt x="2348319" y="664182"/>
                      </a:cubicBezTo>
                      <a:cubicBezTo>
                        <a:pt x="2339885" y="663128"/>
                        <a:pt x="2337776" y="663128"/>
                        <a:pt x="2331450" y="659966"/>
                      </a:cubicBezTo>
                      <a:cubicBezTo>
                        <a:pt x="2325124" y="656804"/>
                        <a:pt x="2316690" y="655750"/>
                        <a:pt x="2311418" y="659966"/>
                      </a:cubicBezTo>
                      <a:cubicBezTo>
                        <a:pt x="2306147" y="664182"/>
                        <a:pt x="2298767" y="664182"/>
                        <a:pt x="2287169" y="664182"/>
                      </a:cubicBezTo>
                      <a:cubicBezTo>
                        <a:pt x="2275572" y="664182"/>
                        <a:pt x="2270300" y="664182"/>
                        <a:pt x="2270300" y="673668"/>
                      </a:cubicBezTo>
                      <a:cubicBezTo>
                        <a:pt x="2270300" y="683155"/>
                        <a:pt x="2268191" y="691587"/>
                        <a:pt x="2260811" y="690533"/>
                      </a:cubicBezTo>
                      <a:cubicBezTo>
                        <a:pt x="2253431" y="689479"/>
                        <a:pt x="2250268" y="695803"/>
                        <a:pt x="2251322" y="703181"/>
                      </a:cubicBezTo>
                      <a:cubicBezTo>
                        <a:pt x="2251871" y="707140"/>
                        <a:pt x="2235803" y="715830"/>
                        <a:pt x="2237616" y="720046"/>
                      </a:cubicBezTo>
                      <a:cubicBezTo>
                        <a:pt x="2239177" y="723714"/>
                        <a:pt x="2258703" y="722951"/>
                        <a:pt x="2258703" y="726370"/>
                      </a:cubicBezTo>
                      <a:cubicBezTo>
                        <a:pt x="2258703" y="733748"/>
                        <a:pt x="2256594" y="739018"/>
                        <a:pt x="2265029" y="744289"/>
                      </a:cubicBezTo>
                      <a:cubicBezTo>
                        <a:pt x="2273463" y="749559"/>
                        <a:pt x="2286115" y="755883"/>
                        <a:pt x="2286115" y="755883"/>
                      </a:cubicBezTo>
                      <a:cubicBezTo>
                        <a:pt x="2286115" y="755883"/>
                        <a:pt x="2297712" y="765369"/>
                        <a:pt x="2299821" y="770639"/>
                      </a:cubicBezTo>
                      <a:cubicBezTo>
                        <a:pt x="2301929" y="775910"/>
                        <a:pt x="2308255" y="778018"/>
                        <a:pt x="2313527" y="784342"/>
                      </a:cubicBezTo>
                      <a:cubicBezTo>
                        <a:pt x="2318799" y="790666"/>
                        <a:pt x="2331450" y="794882"/>
                        <a:pt x="2334613" y="785396"/>
                      </a:cubicBezTo>
                      <a:cubicBezTo>
                        <a:pt x="2337776" y="775910"/>
                        <a:pt x="2346211" y="770639"/>
                        <a:pt x="2353591" y="770639"/>
                      </a:cubicBezTo>
                      <a:cubicBezTo>
                        <a:pt x="2360971" y="770639"/>
                        <a:pt x="2366243" y="768531"/>
                        <a:pt x="2359917" y="759045"/>
                      </a:cubicBezTo>
                      <a:cubicBezTo>
                        <a:pt x="2353591" y="749559"/>
                        <a:pt x="2343048" y="731640"/>
                        <a:pt x="2357808" y="736910"/>
                      </a:cubicBezTo>
                      <a:cubicBezTo>
                        <a:pt x="2372569" y="742181"/>
                        <a:pt x="2371514" y="733748"/>
                        <a:pt x="2376786" y="727424"/>
                      </a:cubicBezTo>
                      <a:close/>
                      <a:moveTo>
                        <a:pt x="1033042" y="734802"/>
                      </a:moveTo>
                      <a:lnTo>
                        <a:pt x="1047296" y="720594"/>
                      </a:lnTo>
                      <a:cubicBezTo>
                        <a:pt x="1047296" y="720594"/>
                        <a:pt x="1034096" y="713216"/>
                        <a:pt x="1028825" y="711614"/>
                      </a:cubicBezTo>
                      <a:cubicBezTo>
                        <a:pt x="1023553" y="710054"/>
                        <a:pt x="1014064" y="716378"/>
                        <a:pt x="1014064" y="716378"/>
                      </a:cubicBezTo>
                      <a:lnTo>
                        <a:pt x="1007232" y="724262"/>
                      </a:lnTo>
                      <a:lnTo>
                        <a:pt x="1013558" y="728478"/>
                      </a:lnTo>
                      <a:cubicBezTo>
                        <a:pt x="1013558" y="728478"/>
                        <a:pt x="1020390" y="731134"/>
                        <a:pt x="1024607" y="731134"/>
                      </a:cubicBezTo>
                      <a:cubicBezTo>
                        <a:pt x="1028825" y="731134"/>
                        <a:pt x="1033042" y="734802"/>
                        <a:pt x="1033042" y="734802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5939" cap="flat">
                  <a:solidFill>
                    <a:srgbClr val="64646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xmlns="" id="{42FF63C7-FF11-1C6E-6995-1921482D1608}"/>
                    </a:ext>
                  </a:extLst>
                </p:cNvPr>
                <p:cNvSpPr/>
                <p:nvPr/>
              </p:nvSpPr>
              <p:spPr>
                <a:xfrm>
                  <a:off x="5040110" y="2141004"/>
                  <a:ext cx="4436724" cy="3904328"/>
                </a:xfrm>
                <a:custGeom>
                  <a:avLst/>
                  <a:gdLst>
                    <a:gd name="connsiteX0" fmla="*/ 337 w 4436724"/>
                    <a:gd name="connsiteY0" fmla="*/ 3835204 h 3904328"/>
                    <a:gd name="connsiteX1" fmla="*/ 0 w 4436724"/>
                    <a:gd name="connsiteY1" fmla="*/ 3833727 h 3904328"/>
                    <a:gd name="connsiteX2" fmla="*/ 38925 w 4436724"/>
                    <a:gd name="connsiteY2" fmla="*/ 3808473 h 3904328"/>
                    <a:gd name="connsiteX3" fmla="*/ 93749 w 4436724"/>
                    <a:gd name="connsiteY3" fmla="*/ 3782122 h 3904328"/>
                    <a:gd name="connsiteX4" fmla="*/ 130650 w 4436724"/>
                    <a:gd name="connsiteY4" fmla="*/ 3722042 h 3904328"/>
                    <a:gd name="connsiteX5" fmla="*/ 204452 w 4436724"/>
                    <a:gd name="connsiteY5" fmla="*/ 3602936 h 3904328"/>
                    <a:gd name="connsiteX6" fmla="*/ 193909 w 4436724"/>
                    <a:gd name="connsiteY6" fmla="*/ 3574477 h 3904328"/>
                    <a:gd name="connsiteX7" fmla="*/ 196018 w 4436724"/>
                    <a:gd name="connsiteY7" fmla="*/ 3558667 h 3904328"/>
                    <a:gd name="connsiteX8" fmla="*/ 213941 w 4436724"/>
                    <a:gd name="connsiteY8" fmla="*/ 3515451 h 3904328"/>
                    <a:gd name="connsiteX9" fmla="*/ 220267 w 4436724"/>
                    <a:gd name="connsiteY9" fmla="*/ 3485938 h 3904328"/>
                    <a:gd name="connsiteX10" fmla="*/ 224484 w 4436724"/>
                    <a:gd name="connsiteY10" fmla="*/ 3460642 h 3904328"/>
                    <a:gd name="connsiteX11" fmla="*/ 248734 w 4436724"/>
                    <a:gd name="connsiteY11" fmla="*/ 3441669 h 3904328"/>
                    <a:gd name="connsiteX12" fmla="*/ 255059 w 4436724"/>
                    <a:gd name="connsiteY12" fmla="*/ 3417426 h 3904328"/>
                    <a:gd name="connsiteX13" fmla="*/ 294069 w 4436724"/>
                    <a:gd name="connsiteY13" fmla="*/ 3336266 h 3904328"/>
                    <a:gd name="connsiteX14" fmla="*/ 326753 w 4436724"/>
                    <a:gd name="connsiteY14" fmla="*/ 3261429 h 3904328"/>
                    <a:gd name="connsiteX15" fmla="*/ 327807 w 4436724"/>
                    <a:gd name="connsiteY15" fmla="*/ 3231916 h 3904328"/>
                    <a:gd name="connsiteX16" fmla="*/ 329916 w 4436724"/>
                    <a:gd name="connsiteY16" fmla="*/ 3192917 h 3904328"/>
                    <a:gd name="connsiteX17" fmla="*/ 336242 w 4436724"/>
                    <a:gd name="connsiteY17" fmla="*/ 3171836 h 3904328"/>
                    <a:gd name="connsiteX18" fmla="*/ 355219 w 4436724"/>
                    <a:gd name="connsiteY18" fmla="*/ 3119135 h 3904328"/>
                    <a:gd name="connsiteX19" fmla="*/ 357328 w 4436724"/>
                    <a:gd name="connsiteY19" fmla="*/ 3076973 h 3904328"/>
                    <a:gd name="connsiteX20" fmla="*/ 372088 w 4436724"/>
                    <a:gd name="connsiteY20" fmla="*/ 3065379 h 3904328"/>
                    <a:gd name="connsiteX21" fmla="*/ 416369 w 4436724"/>
                    <a:gd name="connsiteY21" fmla="*/ 2952597 h 3904328"/>
                    <a:gd name="connsiteX22" fmla="*/ 425858 w 4436724"/>
                    <a:gd name="connsiteY22" fmla="*/ 2931517 h 3904328"/>
                    <a:gd name="connsiteX23" fmla="*/ 460018 w 4436724"/>
                    <a:gd name="connsiteY23" fmla="*/ 2882943 h 3904328"/>
                    <a:gd name="connsiteX24" fmla="*/ 498690 w 4436724"/>
                    <a:gd name="connsiteY24" fmla="*/ 2895848 h 3904328"/>
                    <a:gd name="connsiteX25" fmla="*/ 519060 w 4436724"/>
                    <a:gd name="connsiteY25" fmla="*/ 2903944 h 3904328"/>
                    <a:gd name="connsiteX26" fmla="*/ 550816 w 4436724"/>
                    <a:gd name="connsiteY26" fmla="*/ 2906558 h 3904328"/>
                    <a:gd name="connsiteX27" fmla="*/ 557605 w 4436724"/>
                    <a:gd name="connsiteY27" fmla="*/ 2907780 h 3904328"/>
                    <a:gd name="connsiteX28" fmla="*/ 576372 w 4436724"/>
                    <a:gd name="connsiteY28" fmla="*/ 2905377 h 3904328"/>
                    <a:gd name="connsiteX29" fmla="*/ 577764 w 4436724"/>
                    <a:gd name="connsiteY29" fmla="*/ 2903690 h 3904328"/>
                    <a:gd name="connsiteX30" fmla="*/ 582445 w 4436724"/>
                    <a:gd name="connsiteY30" fmla="*/ 2898509 h 3904328"/>
                    <a:gd name="connsiteX31" fmla="*/ 583921 w 4436724"/>
                    <a:gd name="connsiteY31" fmla="*/ 2897497 h 3904328"/>
                    <a:gd name="connsiteX32" fmla="*/ 597205 w 4436724"/>
                    <a:gd name="connsiteY32" fmla="*/ 2899521 h 3904328"/>
                    <a:gd name="connsiteX33" fmla="*/ 607917 w 4436724"/>
                    <a:gd name="connsiteY33" fmla="*/ 2895304 h 3904328"/>
                    <a:gd name="connsiteX34" fmla="*/ 609731 w 4436724"/>
                    <a:gd name="connsiteY34" fmla="*/ 2895473 h 3904328"/>
                    <a:gd name="connsiteX35" fmla="*/ 614454 w 4436724"/>
                    <a:gd name="connsiteY35" fmla="*/ 2897366 h 3904328"/>
                    <a:gd name="connsiteX36" fmla="*/ 633305 w 4436724"/>
                    <a:gd name="connsiteY36" fmla="*/ 2893027 h 3904328"/>
                    <a:gd name="connsiteX37" fmla="*/ 635245 w 4436724"/>
                    <a:gd name="connsiteY37" fmla="*/ 2893534 h 3904328"/>
                    <a:gd name="connsiteX38" fmla="*/ 653506 w 4436724"/>
                    <a:gd name="connsiteY38" fmla="*/ 2890325 h 3904328"/>
                    <a:gd name="connsiteX39" fmla="*/ 668899 w 4436724"/>
                    <a:gd name="connsiteY39" fmla="*/ 2883790 h 3904328"/>
                    <a:gd name="connsiteX40" fmla="*/ 696564 w 4436724"/>
                    <a:gd name="connsiteY40" fmla="*/ 2883959 h 3904328"/>
                    <a:gd name="connsiteX41" fmla="*/ 720602 w 4436724"/>
                    <a:gd name="connsiteY41" fmla="*/ 2878351 h 3904328"/>
                    <a:gd name="connsiteX42" fmla="*/ 741351 w 4436724"/>
                    <a:gd name="connsiteY42" fmla="*/ 2855879 h 3904328"/>
                    <a:gd name="connsiteX43" fmla="*/ 742911 w 4436724"/>
                    <a:gd name="connsiteY43" fmla="*/ 2854914 h 3904328"/>
                    <a:gd name="connsiteX44" fmla="*/ 757583 w 4436724"/>
                    <a:gd name="connsiteY44" fmla="*/ 2837206 h 3904328"/>
                    <a:gd name="connsiteX45" fmla="*/ 774668 w 4436724"/>
                    <a:gd name="connsiteY45" fmla="*/ 2823335 h 3904328"/>
                    <a:gd name="connsiteX46" fmla="*/ 776182 w 4436724"/>
                    <a:gd name="connsiteY46" fmla="*/ 2822449 h 3904328"/>
                    <a:gd name="connsiteX47" fmla="*/ 804058 w 4436724"/>
                    <a:gd name="connsiteY47" fmla="*/ 2811319 h 3904328"/>
                    <a:gd name="connsiteX48" fmla="*/ 804774 w 4436724"/>
                    <a:gd name="connsiteY48" fmla="*/ 2810813 h 3904328"/>
                    <a:gd name="connsiteX49" fmla="*/ 815824 w 4436724"/>
                    <a:gd name="connsiteY49" fmla="*/ 2798586 h 3904328"/>
                    <a:gd name="connsiteX50" fmla="*/ 817426 w 4436724"/>
                    <a:gd name="connsiteY50" fmla="*/ 2797575 h 3904328"/>
                    <a:gd name="connsiteX51" fmla="*/ 831512 w 4436724"/>
                    <a:gd name="connsiteY51" fmla="*/ 2784041 h 3904328"/>
                    <a:gd name="connsiteX52" fmla="*/ 857659 w 4436724"/>
                    <a:gd name="connsiteY52" fmla="*/ 2767176 h 3904328"/>
                    <a:gd name="connsiteX53" fmla="*/ 880559 w 4436724"/>
                    <a:gd name="connsiteY53" fmla="*/ 2747318 h 3904328"/>
                    <a:gd name="connsiteX54" fmla="*/ 901392 w 4436724"/>
                    <a:gd name="connsiteY54" fmla="*/ 2744072 h 3904328"/>
                    <a:gd name="connsiteX55" fmla="*/ 902826 w 4436724"/>
                    <a:gd name="connsiteY55" fmla="*/ 2743102 h 3904328"/>
                    <a:gd name="connsiteX56" fmla="*/ 918640 w 4436724"/>
                    <a:gd name="connsiteY56" fmla="*/ 2739480 h 3904328"/>
                    <a:gd name="connsiteX57" fmla="*/ 924545 w 4436724"/>
                    <a:gd name="connsiteY57" fmla="*/ 2739691 h 3904328"/>
                    <a:gd name="connsiteX58" fmla="*/ 903458 w 4436724"/>
                    <a:gd name="connsiteY58" fmla="*/ 2691206 h 3904328"/>
                    <a:gd name="connsiteX59" fmla="*/ 899241 w 4436724"/>
                    <a:gd name="connsiteY59" fmla="*/ 2671179 h 3904328"/>
                    <a:gd name="connsiteX60" fmla="*/ 901350 w 4436724"/>
                    <a:gd name="connsiteY60" fmla="*/ 2554181 h 3904328"/>
                    <a:gd name="connsiteX61" fmla="*/ 899241 w 4436724"/>
                    <a:gd name="connsiteY61" fmla="*/ 2537317 h 3904328"/>
                    <a:gd name="connsiteX62" fmla="*/ 896078 w 4436724"/>
                    <a:gd name="connsiteY62" fmla="*/ 2517374 h 3904328"/>
                    <a:gd name="connsiteX63" fmla="*/ 901350 w 4436724"/>
                    <a:gd name="connsiteY63" fmla="*/ 2488831 h 3904328"/>
                    <a:gd name="connsiteX64" fmla="*/ 905567 w 4436724"/>
                    <a:gd name="connsiteY64" fmla="*/ 2432967 h 3904328"/>
                    <a:gd name="connsiteX65" fmla="*/ 898187 w 4436724"/>
                    <a:gd name="connsiteY65" fmla="*/ 2407671 h 3904328"/>
                    <a:gd name="connsiteX66" fmla="*/ 897849 w 4436724"/>
                    <a:gd name="connsiteY66" fmla="*/ 2406528 h 3904328"/>
                    <a:gd name="connsiteX67" fmla="*/ 896078 w 4436724"/>
                    <a:gd name="connsiteY67" fmla="*/ 2400292 h 3904328"/>
                    <a:gd name="connsiteX68" fmla="*/ 888698 w 4436724"/>
                    <a:gd name="connsiteY68" fmla="*/ 2367617 h 3904328"/>
                    <a:gd name="connsiteX69" fmla="*/ 896078 w 4436724"/>
                    <a:gd name="connsiteY69" fmla="*/ 2342321 h 3904328"/>
                    <a:gd name="connsiteX70" fmla="*/ 905567 w 4436724"/>
                    <a:gd name="connsiteY70" fmla="*/ 2325456 h 3904328"/>
                    <a:gd name="connsiteX71" fmla="*/ 911893 w 4436724"/>
                    <a:gd name="connsiteY71" fmla="*/ 2304375 h 3904328"/>
                    <a:gd name="connsiteX72" fmla="*/ 942468 w 4436724"/>
                    <a:gd name="connsiteY72" fmla="*/ 2274862 h 3904328"/>
                    <a:gd name="connsiteX73" fmla="*/ 964608 w 4436724"/>
                    <a:gd name="connsiteY73" fmla="*/ 2250620 h 3904328"/>
                    <a:gd name="connsiteX74" fmla="*/ 984640 w 4436724"/>
                    <a:gd name="connsiteY74" fmla="*/ 2232701 h 3904328"/>
                    <a:gd name="connsiteX75" fmla="*/ 1004672 w 4436724"/>
                    <a:gd name="connsiteY75" fmla="*/ 2224269 h 3904328"/>
                    <a:gd name="connsiteX76" fmla="*/ 1026813 w 4436724"/>
                    <a:gd name="connsiteY76" fmla="*/ 2226377 h 3904328"/>
                    <a:gd name="connsiteX77" fmla="*/ 1057388 w 4436724"/>
                    <a:gd name="connsiteY77" fmla="*/ 2249566 h 3904328"/>
                    <a:gd name="connsiteX78" fmla="*/ 1102724 w 4436724"/>
                    <a:gd name="connsiteY78" fmla="*/ 2271700 h 3904328"/>
                    <a:gd name="connsiteX79" fmla="*/ 1131190 w 4436724"/>
                    <a:gd name="connsiteY79" fmla="*/ 2286457 h 3904328"/>
                    <a:gd name="connsiteX80" fmla="*/ 1165982 w 4436724"/>
                    <a:gd name="connsiteY80" fmla="*/ 2292781 h 3904328"/>
                    <a:gd name="connsiteX81" fmla="*/ 1189177 w 4436724"/>
                    <a:gd name="connsiteY81" fmla="*/ 2302267 h 3904328"/>
                    <a:gd name="connsiteX82" fmla="*/ 1237675 w 4436724"/>
                    <a:gd name="connsiteY82" fmla="*/ 2345483 h 3904328"/>
                    <a:gd name="connsiteX83" fmla="*/ 1277950 w 4436724"/>
                    <a:gd name="connsiteY83" fmla="*/ 2388360 h 3904328"/>
                    <a:gd name="connsiteX84" fmla="*/ 1283011 w 4436724"/>
                    <a:gd name="connsiteY84" fmla="*/ 2373942 h 3904328"/>
                    <a:gd name="connsiteX85" fmla="*/ 1300934 w 4436724"/>
                    <a:gd name="connsiteY85" fmla="*/ 2366563 h 3904328"/>
                    <a:gd name="connsiteX86" fmla="*/ 1315695 w 4436724"/>
                    <a:gd name="connsiteY86" fmla="*/ 2343375 h 3904328"/>
                    <a:gd name="connsiteX87" fmla="*/ 1344161 w 4436724"/>
                    <a:gd name="connsiteY87" fmla="*/ 2301213 h 3904328"/>
                    <a:gd name="connsiteX88" fmla="*/ 1362084 w 4436724"/>
                    <a:gd name="connsiteY88" fmla="*/ 2292781 h 3904328"/>
                    <a:gd name="connsiteX89" fmla="*/ 1376845 w 4436724"/>
                    <a:gd name="connsiteY89" fmla="*/ 2285403 h 3904328"/>
                    <a:gd name="connsiteX90" fmla="*/ 1393714 w 4436724"/>
                    <a:gd name="connsiteY90" fmla="*/ 2299105 h 3904328"/>
                    <a:gd name="connsiteX91" fmla="*/ 1420072 w 4436724"/>
                    <a:gd name="connsiteY91" fmla="*/ 2303321 h 3904328"/>
                    <a:gd name="connsiteX92" fmla="*/ 1442212 w 4436724"/>
                    <a:gd name="connsiteY92" fmla="*/ 2290673 h 3904328"/>
                    <a:gd name="connsiteX93" fmla="*/ 1471350 w 4436724"/>
                    <a:gd name="connsiteY93" fmla="*/ 2264406 h 3904328"/>
                    <a:gd name="connsiteX94" fmla="*/ 1469156 w 4436724"/>
                    <a:gd name="connsiteY94" fmla="*/ 2254709 h 3904328"/>
                    <a:gd name="connsiteX95" fmla="*/ 1473753 w 4436724"/>
                    <a:gd name="connsiteY95" fmla="*/ 2238987 h 3904328"/>
                    <a:gd name="connsiteX96" fmla="*/ 1473079 w 4436724"/>
                    <a:gd name="connsiteY96" fmla="*/ 2237385 h 3904328"/>
                    <a:gd name="connsiteX97" fmla="*/ 1473795 w 4436724"/>
                    <a:gd name="connsiteY97" fmla="*/ 2236036 h 3904328"/>
                    <a:gd name="connsiteX98" fmla="*/ 1478856 w 4436724"/>
                    <a:gd name="connsiteY98" fmla="*/ 2217860 h 3904328"/>
                    <a:gd name="connsiteX99" fmla="*/ 1485224 w 4436724"/>
                    <a:gd name="connsiteY99" fmla="*/ 2204874 h 3904328"/>
                    <a:gd name="connsiteX100" fmla="*/ 1502182 w 4436724"/>
                    <a:gd name="connsiteY100" fmla="*/ 2185274 h 3904328"/>
                    <a:gd name="connsiteX101" fmla="*/ 1502730 w 4436724"/>
                    <a:gd name="connsiteY101" fmla="*/ 2183671 h 3904328"/>
                    <a:gd name="connsiteX102" fmla="*/ 1497627 w 4436724"/>
                    <a:gd name="connsiteY102" fmla="*/ 2171613 h 3904328"/>
                    <a:gd name="connsiteX103" fmla="*/ 1496067 w 4436724"/>
                    <a:gd name="connsiteY103" fmla="*/ 2170517 h 3904328"/>
                    <a:gd name="connsiteX104" fmla="*/ 1497079 w 4436724"/>
                    <a:gd name="connsiteY104" fmla="*/ 2168321 h 3904328"/>
                    <a:gd name="connsiteX105" fmla="*/ 1501208 w 4436724"/>
                    <a:gd name="connsiteY105" fmla="*/ 2135983 h 3904328"/>
                    <a:gd name="connsiteX106" fmla="*/ 1505973 w 4436724"/>
                    <a:gd name="connsiteY106" fmla="*/ 2114649 h 3904328"/>
                    <a:gd name="connsiteX107" fmla="*/ 1527186 w 4436724"/>
                    <a:gd name="connsiteY107" fmla="*/ 2094196 h 3904328"/>
                    <a:gd name="connsiteX108" fmla="*/ 1528367 w 4436724"/>
                    <a:gd name="connsiteY108" fmla="*/ 2092932 h 3904328"/>
                    <a:gd name="connsiteX109" fmla="*/ 1536464 w 4436724"/>
                    <a:gd name="connsiteY109" fmla="*/ 2088673 h 3904328"/>
                    <a:gd name="connsiteX110" fmla="*/ 1547260 w 4436724"/>
                    <a:gd name="connsiteY110" fmla="*/ 2061357 h 3904328"/>
                    <a:gd name="connsiteX111" fmla="*/ 1548989 w 4436724"/>
                    <a:gd name="connsiteY111" fmla="*/ 2059582 h 3904328"/>
                    <a:gd name="connsiteX112" fmla="*/ 1556707 w 4436724"/>
                    <a:gd name="connsiteY112" fmla="*/ 2022480 h 3904328"/>
                    <a:gd name="connsiteX113" fmla="*/ 1570708 w 4436724"/>
                    <a:gd name="connsiteY113" fmla="*/ 2003676 h 3904328"/>
                    <a:gd name="connsiteX114" fmla="*/ 1570033 w 4436724"/>
                    <a:gd name="connsiteY114" fmla="*/ 1983692 h 3904328"/>
                    <a:gd name="connsiteX115" fmla="*/ 1573323 w 4436724"/>
                    <a:gd name="connsiteY115" fmla="*/ 1962611 h 3904328"/>
                    <a:gd name="connsiteX116" fmla="*/ 1567883 w 4436724"/>
                    <a:gd name="connsiteY116" fmla="*/ 1927200 h 3904328"/>
                    <a:gd name="connsiteX117" fmla="*/ 1552194 w 4436724"/>
                    <a:gd name="connsiteY117" fmla="*/ 1911558 h 3904328"/>
                    <a:gd name="connsiteX118" fmla="*/ 1503358 w 4436724"/>
                    <a:gd name="connsiteY118" fmla="*/ 1896464 h 3904328"/>
                    <a:gd name="connsiteX119" fmla="*/ 1407416 w 4436724"/>
                    <a:gd name="connsiteY119" fmla="*/ 1859573 h 3904328"/>
                    <a:gd name="connsiteX120" fmla="*/ 1396873 w 4436724"/>
                    <a:gd name="connsiteY120" fmla="*/ 1807925 h 3904328"/>
                    <a:gd name="connsiteX121" fmla="*/ 1400036 w 4436724"/>
                    <a:gd name="connsiteY121" fmla="*/ 1782628 h 3904328"/>
                    <a:gd name="connsiteX122" fmla="*/ 1443262 w 4436724"/>
                    <a:gd name="connsiteY122" fmla="*/ 1673009 h 3904328"/>
                    <a:gd name="connsiteX123" fmla="*/ 1421122 w 4436724"/>
                    <a:gd name="connsiteY123" fmla="*/ 1643496 h 3904328"/>
                    <a:gd name="connsiteX124" fmla="*/ 1421122 w 4436724"/>
                    <a:gd name="connsiteY124" fmla="*/ 1602389 h 3904328"/>
                    <a:gd name="connsiteX125" fmla="*/ 1427448 w 4436724"/>
                    <a:gd name="connsiteY125" fmla="*/ 1579200 h 3904328"/>
                    <a:gd name="connsiteX126" fmla="*/ 1427448 w 4436724"/>
                    <a:gd name="connsiteY126" fmla="*/ 1533876 h 3904328"/>
                    <a:gd name="connsiteX127" fmla="*/ 1433774 w 4436724"/>
                    <a:gd name="connsiteY127" fmla="*/ 1479067 h 3904328"/>
                    <a:gd name="connsiteX128" fmla="*/ 1443262 w 4436724"/>
                    <a:gd name="connsiteY128" fmla="*/ 1448500 h 3904328"/>
                    <a:gd name="connsiteX129" fmla="*/ 1472783 w 4436724"/>
                    <a:gd name="connsiteY129" fmla="*/ 1406338 h 3904328"/>
                    <a:gd name="connsiteX130" fmla="*/ 1475946 w 4436724"/>
                    <a:gd name="connsiteY130" fmla="*/ 1363123 h 3904328"/>
                    <a:gd name="connsiteX131" fmla="*/ 1481218 w 4436724"/>
                    <a:gd name="connsiteY131" fmla="*/ 1337826 h 3904328"/>
                    <a:gd name="connsiteX132" fmla="*/ 1489652 w 4436724"/>
                    <a:gd name="connsiteY132" fmla="*/ 1323070 h 3904328"/>
                    <a:gd name="connsiteX133" fmla="*/ 1501250 w 4436724"/>
                    <a:gd name="connsiteY133" fmla="*/ 1310421 h 3904328"/>
                    <a:gd name="connsiteX134" fmla="*/ 1523390 w 4436724"/>
                    <a:gd name="connsiteY134" fmla="*/ 1292503 h 3904328"/>
                    <a:gd name="connsiteX135" fmla="*/ 1558394 w 4436724"/>
                    <a:gd name="connsiteY135" fmla="*/ 1266826 h 3904328"/>
                    <a:gd name="connsiteX136" fmla="*/ 1559237 w 4436724"/>
                    <a:gd name="connsiteY136" fmla="*/ 1266152 h 3904328"/>
                    <a:gd name="connsiteX137" fmla="*/ 1578215 w 4436724"/>
                    <a:gd name="connsiteY137" fmla="*/ 1241909 h 3904328"/>
                    <a:gd name="connsiteX138" fmla="*/ 1600355 w 4436724"/>
                    <a:gd name="connsiteY138" fmla="*/ 1242963 h 3904328"/>
                    <a:gd name="connsiteX139" fmla="*/ 1621441 w 4436724"/>
                    <a:gd name="connsiteY139" fmla="*/ 1279854 h 3904328"/>
                    <a:gd name="connsiteX140" fmla="*/ 1640419 w 4436724"/>
                    <a:gd name="connsiteY140" fmla="*/ 1299881 h 3904328"/>
                    <a:gd name="connsiteX141" fmla="*/ 1703678 w 4436724"/>
                    <a:gd name="connsiteY141" fmla="*/ 1307259 h 3904328"/>
                    <a:gd name="connsiteX142" fmla="*/ 1731090 w 4436724"/>
                    <a:gd name="connsiteY142" fmla="*/ 1333610 h 3904328"/>
                    <a:gd name="connsiteX143" fmla="*/ 1741633 w 4436724"/>
                    <a:gd name="connsiteY143" fmla="*/ 1392636 h 3904328"/>
                    <a:gd name="connsiteX144" fmla="*/ 1753231 w 4436724"/>
                    <a:gd name="connsiteY144" fmla="*/ 1443229 h 3904328"/>
                    <a:gd name="connsiteX145" fmla="*/ 1782751 w 4436724"/>
                    <a:gd name="connsiteY145" fmla="*/ 1488553 h 3904328"/>
                    <a:gd name="connsiteX146" fmla="*/ 1797512 w 4436724"/>
                    <a:gd name="connsiteY146" fmla="*/ 1491715 h 3904328"/>
                    <a:gd name="connsiteX147" fmla="*/ 1818598 w 4436724"/>
                    <a:gd name="connsiteY147" fmla="*/ 1465364 h 3904328"/>
                    <a:gd name="connsiteX148" fmla="*/ 1830196 w 4436724"/>
                    <a:gd name="connsiteY148" fmla="*/ 1424257 h 3904328"/>
                    <a:gd name="connsiteX149" fmla="*/ 1840739 w 4436724"/>
                    <a:gd name="connsiteY149" fmla="*/ 1388420 h 3904328"/>
                    <a:gd name="connsiteX150" fmla="*/ 1855499 w 4436724"/>
                    <a:gd name="connsiteY150" fmla="*/ 1372609 h 3904328"/>
                    <a:gd name="connsiteX151" fmla="*/ 1910323 w 4436724"/>
                    <a:gd name="connsiteY151" fmla="*/ 1356799 h 3904328"/>
                    <a:gd name="connsiteX152" fmla="*/ 1914541 w 4436724"/>
                    <a:gd name="connsiteY152" fmla="*/ 1344150 h 3904328"/>
                    <a:gd name="connsiteX153" fmla="*/ 1913486 w 4436724"/>
                    <a:gd name="connsiteY153" fmla="*/ 1327286 h 3904328"/>
                    <a:gd name="connsiteX154" fmla="*/ 1919812 w 4436724"/>
                    <a:gd name="connsiteY154" fmla="*/ 1307259 h 3904328"/>
                    <a:gd name="connsiteX155" fmla="*/ 1919812 w 4436724"/>
                    <a:gd name="connsiteY155" fmla="*/ 1286178 h 3904328"/>
                    <a:gd name="connsiteX156" fmla="*/ 1915595 w 4436724"/>
                    <a:gd name="connsiteY156" fmla="*/ 1258774 h 3904328"/>
                    <a:gd name="connsiteX157" fmla="*/ 1892400 w 4436724"/>
                    <a:gd name="connsiteY157" fmla="*/ 1234531 h 3904328"/>
                    <a:gd name="connsiteX158" fmla="*/ 1882911 w 4436724"/>
                    <a:gd name="connsiteY158" fmla="*/ 1197640 h 3904328"/>
                    <a:gd name="connsiteX159" fmla="*/ 1896023 w 4436724"/>
                    <a:gd name="connsiteY159" fmla="*/ 1159568 h 3904328"/>
                    <a:gd name="connsiteX160" fmla="*/ 1882865 w 4436724"/>
                    <a:gd name="connsiteY160" fmla="*/ 1138951 h 3904328"/>
                    <a:gd name="connsiteX161" fmla="*/ 1878310 w 4436724"/>
                    <a:gd name="connsiteY161" fmla="*/ 1134819 h 3904328"/>
                    <a:gd name="connsiteX162" fmla="*/ 1841873 w 4436724"/>
                    <a:gd name="connsiteY162" fmla="*/ 1083551 h 3904328"/>
                    <a:gd name="connsiteX163" fmla="*/ 1827956 w 4436724"/>
                    <a:gd name="connsiteY163" fmla="*/ 1050922 h 3904328"/>
                    <a:gd name="connsiteX164" fmla="*/ 1800455 w 4436724"/>
                    <a:gd name="connsiteY164" fmla="*/ 1028408 h 3904328"/>
                    <a:gd name="connsiteX165" fmla="*/ 1798811 w 4436724"/>
                    <a:gd name="connsiteY165" fmla="*/ 1018121 h 3904328"/>
                    <a:gd name="connsiteX166" fmla="*/ 1771146 w 4436724"/>
                    <a:gd name="connsiteY166" fmla="*/ 1011080 h 3904328"/>
                    <a:gd name="connsiteX167" fmla="*/ 1772200 w 4436724"/>
                    <a:gd name="connsiteY167" fmla="*/ 996323 h 3904328"/>
                    <a:gd name="connsiteX168" fmla="*/ 1781137 w 4436724"/>
                    <a:gd name="connsiteY168" fmla="*/ 983506 h 3904328"/>
                    <a:gd name="connsiteX169" fmla="*/ 1779998 w 4436724"/>
                    <a:gd name="connsiteY169" fmla="*/ 982368 h 3904328"/>
                    <a:gd name="connsiteX170" fmla="*/ 1777974 w 4436724"/>
                    <a:gd name="connsiteY170" fmla="*/ 977519 h 3904328"/>
                    <a:gd name="connsiteX171" fmla="*/ 1762247 w 4436724"/>
                    <a:gd name="connsiteY171" fmla="*/ 943453 h 3904328"/>
                    <a:gd name="connsiteX172" fmla="*/ 1749553 w 4436724"/>
                    <a:gd name="connsiteY172" fmla="*/ 918957 h 3904328"/>
                    <a:gd name="connsiteX173" fmla="*/ 1731883 w 4436724"/>
                    <a:gd name="connsiteY173" fmla="*/ 896865 h 3904328"/>
                    <a:gd name="connsiteX174" fmla="*/ 1728678 w 4436724"/>
                    <a:gd name="connsiteY174" fmla="*/ 883584 h 3904328"/>
                    <a:gd name="connsiteX175" fmla="*/ 1727919 w 4436724"/>
                    <a:gd name="connsiteY175" fmla="*/ 874056 h 3904328"/>
                    <a:gd name="connsiteX176" fmla="*/ 1777472 w 4436724"/>
                    <a:gd name="connsiteY176" fmla="*/ 842434 h 3904328"/>
                    <a:gd name="connsiteX177" fmla="*/ 1812264 w 4436724"/>
                    <a:gd name="connsiteY177" fmla="*/ 817138 h 3904328"/>
                    <a:gd name="connsiteX178" fmla="*/ 1828079 w 4436724"/>
                    <a:gd name="connsiteY178" fmla="*/ 810813 h 3904328"/>
                    <a:gd name="connsiteX179" fmla="*/ 1854437 w 4436724"/>
                    <a:gd name="connsiteY179" fmla="*/ 802381 h 3904328"/>
                    <a:gd name="connsiteX180" fmla="*/ 1868143 w 4436724"/>
                    <a:gd name="connsiteY180" fmla="*/ 785517 h 3904328"/>
                    <a:gd name="connsiteX181" fmla="*/ 1881849 w 4436724"/>
                    <a:gd name="connsiteY181" fmla="*/ 766544 h 3904328"/>
                    <a:gd name="connsiteX182" fmla="*/ 1899772 w 4436724"/>
                    <a:gd name="connsiteY182" fmla="*/ 759166 h 3904328"/>
                    <a:gd name="connsiteX183" fmla="*/ 1917695 w 4436724"/>
                    <a:gd name="connsiteY183" fmla="*/ 772868 h 3904328"/>
                    <a:gd name="connsiteX184" fmla="*/ 1931401 w 4436724"/>
                    <a:gd name="connsiteY184" fmla="*/ 766544 h 3904328"/>
                    <a:gd name="connsiteX185" fmla="*/ 1944053 w 4436724"/>
                    <a:gd name="connsiteY185" fmla="*/ 759166 h 3904328"/>
                    <a:gd name="connsiteX186" fmla="*/ 1958814 w 4436724"/>
                    <a:gd name="connsiteY186" fmla="*/ 745463 h 3904328"/>
                    <a:gd name="connsiteX187" fmla="*/ 1945108 w 4436724"/>
                    <a:gd name="connsiteY187" fmla="*/ 719113 h 3904328"/>
                    <a:gd name="connsiteX188" fmla="*/ 1930347 w 4436724"/>
                    <a:gd name="connsiteY188" fmla="*/ 714896 h 3904328"/>
                    <a:gd name="connsiteX189" fmla="*/ 1922967 w 4436724"/>
                    <a:gd name="connsiteY189" fmla="*/ 728599 h 3904328"/>
                    <a:gd name="connsiteX190" fmla="*/ 1877631 w 4436724"/>
                    <a:gd name="connsiteY190" fmla="*/ 713842 h 3904328"/>
                    <a:gd name="connsiteX191" fmla="*/ 1861817 w 4436724"/>
                    <a:gd name="connsiteY191" fmla="*/ 705410 h 3904328"/>
                    <a:gd name="connsiteX192" fmla="*/ 1833350 w 4436724"/>
                    <a:gd name="connsiteY192" fmla="*/ 693816 h 3904328"/>
                    <a:gd name="connsiteX193" fmla="*/ 1815427 w 4436724"/>
                    <a:gd name="connsiteY193" fmla="*/ 674843 h 3904328"/>
                    <a:gd name="connsiteX194" fmla="*/ 1791178 w 4436724"/>
                    <a:gd name="connsiteY194" fmla="*/ 666411 h 3904328"/>
                    <a:gd name="connsiteX195" fmla="*/ 1761657 w 4436724"/>
                    <a:gd name="connsiteY195" fmla="*/ 684329 h 3904328"/>
                    <a:gd name="connsiteX196" fmla="*/ 1739516 w 4436724"/>
                    <a:gd name="connsiteY196" fmla="*/ 686437 h 3904328"/>
                    <a:gd name="connsiteX197" fmla="*/ 1724756 w 4436724"/>
                    <a:gd name="connsiteY197" fmla="*/ 689600 h 3904328"/>
                    <a:gd name="connsiteX198" fmla="*/ 1676258 w 4436724"/>
                    <a:gd name="connsiteY198" fmla="*/ 691708 h 3904328"/>
                    <a:gd name="connsiteX199" fmla="*/ 1663606 w 4436724"/>
                    <a:gd name="connsiteY199" fmla="*/ 693816 h 3904328"/>
                    <a:gd name="connsiteX200" fmla="*/ 1651624 w 4436724"/>
                    <a:gd name="connsiteY200" fmla="*/ 691033 h 3904328"/>
                    <a:gd name="connsiteX201" fmla="*/ 1627759 w 4436724"/>
                    <a:gd name="connsiteY201" fmla="*/ 687492 h 3904328"/>
                    <a:gd name="connsiteX202" fmla="*/ 1617216 w 4436724"/>
                    <a:gd name="connsiteY202" fmla="*/ 673789 h 3904328"/>
                    <a:gd name="connsiteX203" fmla="*/ 1599293 w 4436724"/>
                    <a:gd name="connsiteY203" fmla="*/ 661141 h 3904328"/>
                    <a:gd name="connsiteX204" fmla="*/ 1573989 w 4436724"/>
                    <a:gd name="connsiteY204" fmla="*/ 654816 h 3904328"/>
                    <a:gd name="connsiteX205" fmla="*/ 1551849 w 4436724"/>
                    <a:gd name="connsiteY205" fmla="*/ 668519 h 3904328"/>
                    <a:gd name="connsiteX206" fmla="*/ 1533925 w 4436724"/>
                    <a:gd name="connsiteY206" fmla="*/ 675897 h 3904328"/>
                    <a:gd name="connsiteX207" fmla="*/ 1522328 w 4436724"/>
                    <a:gd name="connsiteY207" fmla="*/ 696978 h 3904328"/>
                    <a:gd name="connsiteX208" fmla="*/ 1484372 w 4436724"/>
                    <a:gd name="connsiteY208" fmla="*/ 733869 h 3904328"/>
                    <a:gd name="connsiteX209" fmla="*/ 1462232 w 4436724"/>
                    <a:gd name="connsiteY209" fmla="*/ 735977 h 3904328"/>
                    <a:gd name="connsiteX210" fmla="*/ 1423222 w 4436724"/>
                    <a:gd name="connsiteY210" fmla="*/ 712788 h 3904328"/>
                    <a:gd name="connsiteX211" fmla="*/ 1397919 w 4436724"/>
                    <a:gd name="connsiteY211" fmla="*/ 709626 h 3904328"/>
                    <a:gd name="connsiteX212" fmla="*/ 1374724 w 4436724"/>
                    <a:gd name="connsiteY212" fmla="*/ 725437 h 3904328"/>
                    <a:gd name="connsiteX213" fmla="*/ 1350475 w 4436724"/>
                    <a:gd name="connsiteY213" fmla="*/ 724383 h 3904328"/>
                    <a:gd name="connsiteX214" fmla="*/ 1339932 w 4436724"/>
                    <a:gd name="connsiteY214" fmla="*/ 739139 h 3904328"/>
                    <a:gd name="connsiteX215" fmla="*/ 1333606 w 4436724"/>
                    <a:gd name="connsiteY215" fmla="*/ 798165 h 3904328"/>
                    <a:gd name="connsiteX216" fmla="*/ 1330016 w 4436724"/>
                    <a:gd name="connsiteY216" fmla="*/ 809211 h 3904328"/>
                    <a:gd name="connsiteX217" fmla="*/ 1322008 w 4436724"/>
                    <a:gd name="connsiteY217" fmla="*/ 818192 h 3904328"/>
                    <a:gd name="connsiteX218" fmla="*/ 1297759 w 4436724"/>
                    <a:gd name="connsiteY218" fmla="*/ 815030 h 3904328"/>
                    <a:gd name="connsiteX219" fmla="*/ 1288270 w 4436724"/>
                    <a:gd name="connsiteY219" fmla="*/ 798165 h 3904328"/>
                    <a:gd name="connsiteX220" fmla="*/ 1269293 w 4436724"/>
                    <a:gd name="connsiteY220" fmla="*/ 795003 h 3904328"/>
                    <a:gd name="connsiteX221" fmla="*/ 1239772 w 4436724"/>
                    <a:gd name="connsiteY221" fmla="*/ 797111 h 3904328"/>
                    <a:gd name="connsiteX222" fmla="*/ 1211305 w 4436724"/>
                    <a:gd name="connsiteY222" fmla="*/ 820300 h 3904328"/>
                    <a:gd name="connsiteX223" fmla="*/ 1177567 w 4436724"/>
                    <a:gd name="connsiteY223" fmla="*/ 811868 h 3904328"/>
                    <a:gd name="connsiteX224" fmla="*/ 1129069 w 4436724"/>
                    <a:gd name="connsiteY224" fmla="*/ 801327 h 3904328"/>
                    <a:gd name="connsiteX225" fmla="*/ 1089005 w 4436724"/>
                    <a:gd name="connsiteY225" fmla="*/ 799219 h 3904328"/>
                    <a:gd name="connsiteX226" fmla="*/ 1068973 w 4436724"/>
                    <a:gd name="connsiteY226" fmla="*/ 819246 h 3904328"/>
                    <a:gd name="connsiteX227" fmla="*/ 1027855 w 4436724"/>
                    <a:gd name="connsiteY227" fmla="*/ 839272 h 3904328"/>
                    <a:gd name="connsiteX228" fmla="*/ 945618 w 4436724"/>
                    <a:gd name="connsiteY228" fmla="*/ 881434 h 3904328"/>
                    <a:gd name="connsiteX229" fmla="*/ 915043 w 4436724"/>
                    <a:gd name="connsiteY229" fmla="*/ 894082 h 3904328"/>
                    <a:gd name="connsiteX230" fmla="*/ 876033 w 4436724"/>
                    <a:gd name="connsiteY230" fmla="*/ 898298 h 3904328"/>
                    <a:gd name="connsiteX231" fmla="*/ 860219 w 4436724"/>
                    <a:gd name="connsiteY231" fmla="*/ 873001 h 3904328"/>
                    <a:gd name="connsiteX232" fmla="*/ 872871 w 4436724"/>
                    <a:gd name="connsiteY232" fmla="*/ 851921 h 3904328"/>
                    <a:gd name="connsiteX233" fmla="*/ 917152 w 4436724"/>
                    <a:gd name="connsiteY233" fmla="*/ 855083 h 3904328"/>
                    <a:gd name="connsiteX234" fmla="*/ 921369 w 4436724"/>
                    <a:gd name="connsiteY234" fmla="*/ 840326 h 3904328"/>
                    <a:gd name="connsiteX235" fmla="*/ 897120 w 4436724"/>
                    <a:gd name="connsiteY235" fmla="*/ 821354 h 3904328"/>
                    <a:gd name="connsiteX236" fmla="*/ 851784 w 4436724"/>
                    <a:gd name="connsiteY236" fmla="*/ 825570 h 3904328"/>
                    <a:gd name="connsiteX237" fmla="*/ 812142 w 4436724"/>
                    <a:gd name="connsiteY237" fmla="*/ 830798 h 3904328"/>
                    <a:gd name="connsiteX238" fmla="*/ 816992 w 4436724"/>
                    <a:gd name="connsiteY238" fmla="*/ 788679 h 3904328"/>
                    <a:gd name="connsiteX239" fmla="*/ 824372 w 4436724"/>
                    <a:gd name="connsiteY239" fmla="*/ 757058 h 3904328"/>
                    <a:gd name="connsiteX240" fmla="*/ 873925 w 4436724"/>
                    <a:gd name="connsiteY240" fmla="*/ 670627 h 3904328"/>
                    <a:gd name="connsiteX241" fmla="*/ 918206 w 4436724"/>
                    <a:gd name="connsiteY241" fmla="*/ 626358 h 3904328"/>
                    <a:gd name="connsiteX242" fmla="*/ 968813 w 4436724"/>
                    <a:gd name="connsiteY242" fmla="*/ 582088 h 3904328"/>
                    <a:gd name="connsiteX243" fmla="*/ 966704 w 4436724"/>
                    <a:gd name="connsiteY243" fmla="*/ 566278 h 3904328"/>
                    <a:gd name="connsiteX244" fmla="*/ 944564 w 4436724"/>
                    <a:gd name="connsiteY244" fmla="*/ 554683 h 3904328"/>
                    <a:gd name="connsiteX245" fmla="*/ 932966 w 4436724"/>
                    <a:gd name="connsiteY245" fmla="*/ 524116 h 3904328"/>
                    <a:gd name="connsiteX246" fmla="*/ 956161 w 4436724"/>
                    <a:gd name="connsiteY246" fmla="*/ 448226 h 3904328"/>
                    <a:gd name="connsiteX247" fmla="*/ 975139 w 4436724"/>
                    <a:gd name="connsiteY247" fmla="*/ 355471 h 3904328"/>
                    <a:gd name="connsiteX248" fmla="*/ 996225 w 4436724"/>
                    <a:gd name="connsiteY248" fmla="*/ 280634 h 3904328"/>
                    <a:gd name="connsiteX249" fmla="*/ 1006768 w 4436724"/>
                    <a:gd name="connsiteY249" fmla="*/ 252176 h 3904328"/>
                    <a:gd name="connsiteX250" fmla="*/ 1004660 w 4436724"/>
                    <a:gd name="connsiteY250" fmla="*/ 196312 h 3904328"/>
                    <a:gd name="connsiteX251" fmla="*/ 1071082 w 4436724"/>
                    <a:gd name="connsiteY251" fmla="*/ 130962 h 3904328"/>
                    <a:gd name="connsiteX252" fmla="*/ 1078462 w 4436724"/>
                    <a:gd name="connsiteY252" fmla="*/ 109881 h 3904328"/>
                    <a:gd name="connsiteX253" fmla="*/ 1083733 w 4436724"/>
                    <a:gd name="connsiteY253" fmla="*/ 78260 h 3904328"/>
                    <a:gd name="connsiteX254" fmla="*/ 1100602 w 4436724"/>
                    <a:gd name="connsiteY254" fmla="*/ 59287 h 3904328"/>
                    <a:gd name="connsiteX255" fmla="*/ 1313574 w 4436724"/>
                    <a:gd name="connsiteY255" fmla="*/ 58233 h 3904328"/>
                    <a:gd name="connsiteX256" fmla="*/ 1349420 w 4436724"/>
                    <a:gd name="connsiteY256" fmla="*/ 54017 h 3904328"/>
                    <a:gd name="connsiteX257" fmla="*/ 1350048 w 4436724"/>
                    <a:gd name="connsiteY257" fmla="*/ 53975 h 3904328"/>
                    <a:gd name="connsiteX258" fmla="*/ 1351061 w 4436724"/>
                    <a:gd name="connsiteY258" fmla="*/ 58866 h 3904328"/>
                    <a:gd name="connsiteX259" fmla="*/ 1360845 w 4436724"/>
                    <a:gd name="connsiteY259" fmla="*/ 61648 h 3904328"/>
                    <a:gd name="connsiteX260" fmla="*/ 1360887 w 4436724"/>
                    <a:gd name="connsiteY260" fmla="*/ 64558 h 3904328"/>
                    <a:gd name="connsiteX261" fmla="*/ 1363333 w 4436724"/>
                    <a:gd name="connsiteY261" fmla="*/ 65865 h 3904328"/>
                    <a:gd name="connsiteX262" fmla="*/ 1375816 w 4436724"/>
                    <a:gd name="connsiteY262" fmla="*/ 66117 h 3904328"/>
                    <a:gd name="connsiteX263" fmla="*/ 1405505 w 4436724"/>
                    <a:gd name="connsiteY263" fmla="*/ 74086 h 3904328"/>
                    <a:gd name="connsiteX264" fmla="*/ 1426212 w 4436724"/>
                    <a:gd name="connsiteY264" fmla="*/ 75983 h 3904328"/>
                    <a:gd name="connsiteX265" fmla="*/ 1424901 w 4436724"/>
                    <a:gd name="connsiteY265" fmla="*/ 81591 h 3904328"/>
                    <a:gd name="connsiteX266" fmla="*/ 1427435 w 4436724"/>
                    <a:gd name="connsiteY266" fmla="*/ 89348 h 3904328"/>
                    <a:gd name="connsiteX267" fmla="*/ 1429628 w 4436724"/>
                    <a:gd name="connsiteY267" fmla="*/ 90993 h 3904328"/>
                    <a:gd name="connsiteX268" fmla="*/ 1442537 w 4436724"/>
                    <a:gd name="connsiteY268" fmla="*/ 82054 h 3904328"/>
                    <a:gd name="connsiteX269" fmla="*/ 1456454 w 4436724"/>
                    <a:gd name="connsiteY269" fmla="*/ 87704 h 3904328"/>
                    <a:gd name="connsiteX270" fmla="*/ 1470540 w 4436724"/>
                    <a:gd name="connsiteY270" fmla="*/ 83656 h 3904328"/>
                    <a:gd name="connsiteX271" fmla="*/ 1488505 w 4436724"/>
                    <a:gd name="connsiteY271" fmla="*/ 84373 h 3904328"/>
                    <a:gd name="connsiteX272" fmla="*/ 1495257 w 4436724"/>
                    <a:gd name="connsiteY272" fmla="*/ 66497 h 3904328"/>
                    <a:gd name="connsiteX273" fmla="*/ 1536118 w 4436724"/>
                    <a:gd name="connsiteY273" fmla="*/ 58486 h 3904328"/>
                    <a:gd name="connsiteX274" fmla="*/ 1549107 w 4436724"/>
                    <a:gd name="connsiteY274" fmla="*/ 56758 h 3904328"/>
                    <a:gd name="connsiteX275" fmla="*/ 1552565 w 4436724"/>
                    <a:gd name="connsiteY275" fmla="*/ 58570 h 3904328"/>
                    <a:gd name="connsiteX276" fmla="*/ 1554548 w 4436724"/>
                    <a:gd name="connsiteY276" fmla="*/ 63756 h 3904328"/>
                    <a:gd name="connsiteX277" fmla="*/ 1558090 w 4436724"/>
                    <a:gd name="connsiteY277" fmla="*/ 65485 h 3904328"/>
                    <a:gd name="connsiteX278" fmla="*/ 1589719 w 4436724"/>
                    <a:gd name="connsiteY278" fmla="*/ 61100 h 3904328"/>
                    <a:gd name="connsiteX279" fmla="*/ 1610679 w 4436724"/>
                    <a:gd name="connsiteY279" fmla="*/ 50138 h 3904328"/>
                    <a:gd name="connsiteX280" fmla="*/ 1629446 w 4436724"/>
                    <a:gd name="connsiteY280" fmla="*/ 47018 h 3904328"/>
                    <a:gd name="connsiteX281" fmla="*/ 1632229 w 4436724"/>
                    <a:gd name="connsiteY281" fmla="*/ 46597 h 3904328"/>
                    <a:gd name="connsiteX282" fmla="*/ 1666263 w 4436724"/>
                    <a:gd name="connsiteY282" fmla="*/ 55366 h 3904328"/>
                    <a:gd name="connsiteX283" fmla="*/ 1671871 w 4436724"/>
                    <a:gd name="connsiteY283" fmla="*/ 52373 h 3904328"/>
                    <a:gd name="connsiteX284" fmla="*/ 1683591 w 4436724"/>
                    <a:gd name="connsiteY284" fmla="*/ 44573 h 3904328"/>
                    <a:gd name="connsiteX285" fmla="*/ 1703670 w 4436724"/>
                    <a:gd name="connsiteY285" fmla="*/ 28762 h 3904328"/>
                    <a:gd name="connsiteX286" fmla="*/ 1734156 w 4436724"/>
                    <a:gd name="connsiteY286" fmla="*/ 19107 h 3904328"/>
                    <a:gd name="connsiteX287" fmla="*/ 1750060 w 4436724"/>
                    <a:gd name="connsiteY287" fmla="*/ 12825 h 3904328"/>
                    <a:gd name="connsiteX288" fmla="*/ 1753307 w 4436724"/>
                    <a:gd name="connsiteY288" fmla="*/ 13036 h 3904328"/>
                    <a:gd name="connsiteX289" fmla="*/ 1769965 w 4436724"/>
                    <a:gd name="connsiteY289" fmla="*/ 51 h 3904328"/>
                    <a:gd name="connsiteX290" fmla="*/ 1780972 w 4436724"/>
                    <a:gd name="connsiteY290" fmla="*/ 4520 h 3904328"/>
                    <a:gd name="connsiteX291" fmla="*/ 1785400 w 4436724"/>
                    <a:gd name="connsiteY291" fmla="*/ 8947 h 3904328"/>
                    <a:gd name="connsiteX292" fmla="*/ 1792823 w 4436724"/>
                    <a:gd name="connsiteY292" fmla="*/ 9242 h 3904328"/>
                    <a:gd name="connsiteX293" fmla="*/ 1800413 w 4436724"/>
                    <a:gd name="connsiteY293" fmla="*/ 18053 h 3904328"/>
                    <a:gd name="connsiteX294" fmla="*/ 1802610 w 4436724"/>
                    <a:gd name="connsiteY294" fmla="*/ 18306 h 3904328"/>
                    <a:gd name="connsiteX295" fmla="*/ 1809316 w 4436724"/>
                    <a:gd name="connsiteY295" fmla="*/ 14723 h 3904328"/>
                    <a:gd name="connsiteX296" fmla="*/ 1826734 w 4436724"/>
                    <a:gd name="connsiteY296" fmla="*/ 8567 h 3904328"/>
                    <a:gd name="connsiteX297" fmla="*/ 1832258 w 4436724"/>
                    <a:gd name="connsiteY297" fmla="*/ 9410 h 3904328"/>
                    <a:gd name="connsiteX298" fmla="*/ 1835969 w 4436724"/>
                    <a:gd name="connsiteY298" fmla="*/ 12994 h 3904328"/>
                    <a:gd name="connsiteX299" fmla="*/ 1847524 w 4436724"/>
                    <a:gd name="connsiteY299" fmla="*/ 36857 h 3904328"/>
                    <a:gd name="connsiteX300" fmla="*/ 1849173 w 4436724"/>
                    <a:gd name="connsiteY300" fmla="*/ 51361 h 3904328"/>
                    <a:gd name="connsiteX301" fmla="*/ 1867894 w 4436724"/>
                    <a:gd name="connsiteY301" fmla="*/ 55535 h 3904328"/>
                    <a:gd name="connsiteX302" fmla="*/ 1873840 w 4436724"/>
                    <a:gd name="connsiteY302" fmla="*/ 57685 h 3904328"/>
                    <a:gd name="connsiteX303" fmla="*/ 1887209 w 4436724"/>
                    <a:gd name="connsiteY303" fmla="*/ 56589 h 3904328"/>
                    <a:gd name="connsiteX304" fmla="*/ 1929255 w 4436724"/>
                    <a:gd name="connsiteY304" fmla="*/ 52879 h 3904328"/>
                    <a:gd name="connsiteX305" fmla="*/ 1933978 w 4436724"/>
                    <a:gd name="connsiteY305" fmla="*/ 53174 h 3904328"/>
                    <a:gd name="connsiteX306" fmla="*/ 1918880 w 4436724"/>
                    <a:gd name="connsiteY306" fmla="*/ 71683 h 3904328"/>
                    <a:gd name="connsiteX307" fmla="*/ 1908295 w 4436724"/>
                    <a:gd name="connsiteY307" fmla="*/ 89095 h 3904328"/>
                    <a:gd name="connsiteX308" fmla="*/ 1884889 w 4436724"/>
                    <a:gd name="connsiteY308" fmla="*/ 120379 h 3904328"/>
                    <a:gd name="connsiteX309" fmla="*/ 1873840 w 4436724"/>
                    <a:gd name="connsiteY309" fmla="*/ 135220 h 3904328"/>
                    <a:gd name="connsiteX310" fmla="*/ 1859080 w 4436724"/>
                    <a:gd name="connsiteY310" fmla="*/ 156553 h 3904328"/>
                    <a:gd name="connsiteX311" fmla="*/ 1835041 w 4436724"/>
                    <a:gd name="connsiteY311" fmla="*/ 189355 h 3904328"/>
                    <a:gd name="connsiteX312" fmla="*/ 1814925 w 4436724"/>
                    <a:gd name="connsiteY312" fmla="*/ 222410 h 3904328"/>
                    <a:gd name="connsiteX313" fmla="*/ 1806153 w 4436724"/>
                    <a:gd name="connsiteY313" fmla="*/ 229408 h 3904328"/>
                    <a:gd name="connsiteX314" fmla="*/ 1795184 w 4436724"/>
                    <a:gd name="connsiteY314" fmla="*/ 245683 h 3904328"/>
                    <a:gd name="connsiteX315" fmla="*/ 1799697 w 4436724"/>
                    <a:gd name="connsiteY315" fmla="*/ 264866 h 3904328"/>
                    <a:gd name="connsiteX316" fmla="*/ 1802860 w 4436724"/>
                    <a:gd name="connsiteY316" fmla="*/ 275744 h 3904328"/>
                    <a:gd name="connsiteX317" fmla="*/ 1826898 w 4436724"/>
                    <a:gd name="connsiteY317" fmla="*/ 292988 h 3904328"/>
                    <a:gd name="connsiteX318" fmla="*/ 1831579 w 4436724"/>
                    <a:gd name="connsiteY318" fmla="*/ 312087 h 3904328"/>
                    <a:gd name="connsiteX319" fmla="*/ 1832000 w 4436724"/>
                    <a:gd name="connsiteY319" fmla="*/ 313689 h 3904328"/>
                    <a:gd name="connsiteX320" fmla="*/ 1849418 w 4436724"/>
                    <a:gd name="connsiteY320" fmla="*/ 347924 h 3904328"/>
                    <a:gd name="connsiteX321" fmla="*/ 1855069 w 4436724"/>
                    <a:gd name="connsiteY321" fmla="*/ 371239 h 3904328"/>
                    <a:gd name="connsiteX322" fmla="*/ 1880035 w 4436724"/>
                    <a:gd name="connsiteY322" fmla="*/ 430012 h 3904328"/>
                    <a:gd name="connsiteX323" fmla="*/ 1924780 w 4436724"/>
                    <a:gd name="connsiteY323" fmla="*/ 476263 h 3904328"/>
                    <a:gd name="connsiteX324" fmla="*/ 1957590 w 4436724"/>
                    <a:gd name="connsiteY324" fmla="*/ 506872 h 3904328"/>
                    <a:gd name="connsiteX325" fmla="*/ 1977407 w 4436724"/>
                    <a:gd name="connsiteY325" fmla="*/ 553165 h 3904328"/>
                    <a:gd name="connsiteX326" fmla="*/ 1985551 w 4436724"/>
                    <a:gd name="connsiteY326" fmla="*/ 572560 h 3904328"/>
                    <a:gd name="connsiteX327" fmla="*/ 2021904 w 4436724"/>
                    <a:gd name="connsiteY327" fmla="*/ 610926 h 3904328"/>
                    <a:gd name="connsiteX328" fmla="*/ 2025067 w 4436724"/>
                    <a:gd name="connsiteY328" fmla="*/ 607722 h 3904328"/>
                    <a:gd name="connsiteX329" fmla="*/ 2025446 w 4436724"/>
                    <a:gd name="connsiteY329" fmla="*/ 604560 h 3904328"/>
                    <a:gd name="connsiteX330" fmla="*/ 2027723 w 4436724"/>
                    <a:gd name="connsiteY330" fmla="*/ 604265 h 3904328"/>
                    <a:gd name="connsiteX331" fmla="*/ 2043623 w 4436724"/>
                    <a:gd name="connsiteY331" fmla="*/ 612781 h 3904328"/>
                    <a:gd name="connsiteX332" fmla="*/ 2081030 w 4436724"/>
                    <a:gd name="connsiteY332" fmla="*/ 633103 h 3904328"/>
                    <a:gd name="connsiteX333" fmla="*/ 2098531 w 4436724"/>
                    <a:gd name="connsiteY333" fmla="*/ 733068 h 3904328"/>
                    <a:gd name="connsiteX334" fmla="*/ 2102116 w 4436724"/>
                    <a:gd name="connsiteY334" fmla="*/ 750734 h 3904328"/>
                    <a:gd name="connsiteX335" fmla="*/ 2122738 w 4436724"/>
                    <a:gd name="connsiteY335" fmla="*/ 756214 h 3904328"/>
                    <a:gd name="connsiteX336" fmla="*/ 2123202 w 4436724"/>
                    <a:gd name="connsiteY336" fmla="*/ 757058 h 3904328"/>
                    <a:gd name="connsiteX337" fmla="*/ 2138051 w 4436724"/>
                    <a:gd name="connsiteY337" fmla="*/ 768483 h 3904328"/>
                    <a:gd name="connsiteX338" fmla="*/ 2139945 w 4436724"/>
                    <a:gd name="connsiteY338" fmla="*/ 772067 h 3904328"/>
                    <a:gd name="connsiteX339" fmla="*/ 2154751 w 4436724"/>
                    <a:gd name="connsiteY339" fmla="*/ 783872 h 3904328"/>
                    <a:gd name="connsiteX340" fmla="*/ 2160951 w 4436724"/>
                    <a:gd name="connsiteY340" fmla="*/ 804826 h 3904328"/>
                    <a:gd name="connsiteX341" fmla="*/ 2197852 w 4436724"/>
                    <a:gd name="connsiteY341" fmla="*/ 857191 h 3904328"/>
                    <a:gd name="connsiteX342" fmla="*/ 2234795 w 4436724"/>
                    <a:gd name="connsiteY342" fmla="*/ 871779 h 3904328"/>
                    <a:gd name="connsiteX343" fmla="*/ 2255586 w 4436724"/>
                    <a:gd name="connsiteY343" fmla="*/ 878820 h 3904328"/>
                    <a:gd name="connsiteX344" fmla="*/ 2275196 w 4436724"/>
                    <a:gd name="connsiteY344" fmla="*/ 879115 h 3904328"/>
                    <a:gd name="connsiteX345" fmla="*/ 2283462 w 4436724"/>
                    <a:gd name="connsiteY345" fmla="*/ 887589 h 3904328"/>
                    <a:gd name="connsiteX346" fmla="*/ 2284605 w 4436724"/>
                    <a:gd name="connsiteY346" fmla="*/ 887884 h 3904328"/>
                    <a:gd name="connsiteX347" fmla="*/ 2336519 w 4436724"/>
                    <a:gd name="connsiteY347" fmla="*/ 941893 h 3904328"/>
                    <a:gd name="connsiteX348" fmla="*/ 2387379 w 4436724"/>
                    <a:gd name="connsiteY348" fmla="*/ 995016 h 3904328"/>
                    <a:gd name="connsiteX349" fmla="*/ 2400031 w 4436724"/>
                    <a:gd name="connsiteY349" fmla="*/ 1010110 h 3904328"/>
                    <a:gd name="connsiteX350" fmla="*/ 2445624 w 4436724"/>
                    <a:gd name="connsiteY350" fmla="*/ 1055644 h 3904328"/>
                    <a:gd name="connsiteX351" fmla="*/ 2468017 w 4436724"/>
                    <a:gd name="connsiteY351" fmla="*/ 1068204 h 3904328"/>
                    <a:gd name="connsiteX352" fmla="*/ 2470341 w 4436724"/>
                    <a:gd name="connsiteY352" fmla="*/ 1068246 h 3904328"/>
                    <a:gd name="connsiteX353" fmla="*/ 2563711 w 4436724"/>
                    <a:gd name="connsiteY353" fmla="*/ 1099193 h 3904328"/>
                    <a:gd name="connsiteX354" fmla="*/ 2610945 w 4436724"/>
                    <a:gd name="connsiteY354" fmla="*/ 1115050 h 3904328"/>
                    <a:gd name="connsiteX355" fmla="*/ 2640001 w 4436724"/>
                    <a:gd name="connsiteY355" fmla="*/ 1123862 h 3904328"/>
                    <a:gd name="connsiteX356" fmla="*/ 2695585 w 4436724"/>
                    <a:gd name="connsiteY356" fmla="*/ 1143213 h 3904328"/>
                    <a:gd name="connsiteX357" fmla="*/ 2710261 w 4436724"/>
                    <a:gd name="connsiteY357" fmla="*/ 1147219 h 3904328"/>
                    <a:gd name="connsiteX358" fmla="*/ 2713044 w 4436724"/>
                    <a:gd name="connsiteY358" fmla="*/ 1149158 h 3904328"/>
                    <a:gd name="connsiteX359" fmla="*/ 2775249 w 4436724"/>
                    <a:gd name="connsiteY359" fmla="*/ 1170323 h 3904328"/>
                    <a:gd name="connsiteX360" fmla="*/ 2840190 w 4436724"/>
                    <a:gd name="connsiteY360" fmla="*/ 1193006 h 3904328"/>
                    <a:gd name="connsiteX361" fmla="*/ 2852125 w 4436724"/>
                    <a:gd name="connsiteY361" fmla="*/ 1196801 h 3904328"/>
                    <a:gd name="connsiteX362" fmla="*/ 2864987 w 4436724"/>
                    <a:gd name="connsiteY362" fmla="*/ 1203382 h 3904328"/>
                    <a:gd name="connsiteX363" fmla="*/ 2882999 w 4436724"/>
                    <a:gd name="connsiteY363" fmla="*/ 1208058 h 3904328"/>
                    <a:gd name="connsiteX364" fmla="*/ 2944867 w 4436724"/>
                    <a:gd name="connsiteY364" fmla="*/ 1228510 h 3904328"/>
                    <a:gd name="connsiteX365" fmla="*/ 2949295 w 4436724"/>
                    <a:gd name="connsiteY365" fmla="*/ 1230740 h 3904328"/>
                    <a:gd name="connsiteX366" fmla="*/ 2950096 w 4436724"/>
                    <a:gd name="connsiteY366" fmla="*/ 1231120 h 3904328"/>
                    <a:gd name="connsiteX367" fmla="*/ 3068306 w 4436724"/>
                    <a:gd name="connsiteY367" fmla="*/ 1271051 h 3904328"/>
                    <a:gd name="connsiteX368" fmla="*/ 3189215 w 4436724"/>
                    <a:gd name="connsiteY368" fmla="*/ 1311016 h 3904328"/>
                    <a:gd name="connsiteX369" fmla="*/ 3212869 w 4436724"/>
                    <a:gd name="connsiteY369" fmla="*/ 1317804 h 3904328"/>
                    <a:gd name="connsiteX370" fmla="*/ 3276128 w 4436724"/>
                    <a:gd name="connsiteY370" fmla="*/ 1339896 h 3904328"/>
                    <a:gd name="connsiteX371" fmla="*/ 3283171 w 4436724"/>
                    <a:gd name="connsiteY371" fmla="*/ 1341410 h 3904328"/>
                    <a:gd name="connsiteX372" fmla="*/ 3394974 w 4436724"/>
                    <a:gd name="connsiteY372" fmla="*/ 1380666 h 3904328"/>
                    <a:gd name="connsiteX373" fmla="*/ 3403409 w 4436724"/>
                    <a:gd name="connsiteY373" fmla="*/ 1382774 h 3904328"/>
                    <a:gd name="connsiteX374" fmla="*/ 3462535 w 4436724"/>
                    <a:gd name="connsiteY374" fmla="*/ 1402843 h 3904328"/>
                    <a:gd name="connsiteX375" fmla="*/ 3477632 w 4436724"/>
                    <a:gd name="connsiteY375" fmla="*/ 1407017 h 3904328"/>
                    <a:gd name="connsiteX376" fmla="*/ 3491507 w 4436724"/>
                    <a:gd name="connsiteY376" fmla="*/ 1412578 h 3904328"/>
                    <a:gd name="connsiteX377" fmla="*/ 3496779 w 4436724"/>
                    <a:gd name="connsiteY377" fmla="*/ 1412962 h 3904328"/>
                    <a:gd name="connsiteX378" fmla="*/ 3504032 w 4436724"/>
                    <a:gd name="connsiteY378" fmla="*/ 1416714 h 3904328"/>
                    <a:gd name="connsiteX379" fmla="*/ 3541735 w 4436724"/>
                    <a:gd name="connsiteY379" fmla="*/ 1429363 h 3904328"/>
                    <a:gd name="connsiteX380" fmla="*/ 3543717 w 4436724"/>
                    <a:gd name="connsiteY380" fmla="*/ 1430965 h 3904328"/>
                    <a:gd name="connsiteX381" fmla="*/ 3566617 w 4436724"/>
                    <a:gd name="connsiteY381" fmla="*/ 1437331 h 3904328"/>
                    <a:gd name="connsiteX382" fmla="*/ 3671964 w 4436724"/>
                    <a:gd name="connsiteY382" fmla="*/ 1473126 h 3904328"/>
                    <a:gd name="connsiteX383" fmla="*/ 3686808 w 4436724"/>
                    <a:gd name="connsiteY383" fmla="*/ 1477975 h 3904328"/>
                    <a:gd name="connsiteX384" fmla="*/ 3688537 w 4436724"/>
                    <a:gd name="connsiteY384" fmla="*/ 1479366 h 3904328"/>
                    <a:gd name="connsiteX385" fmla="*/ 3735855 w 4436724"/>
                    <a:gd name="connsiteY385" fmla="*/ 1494839 h 3904328"/>
                    <a:gd name="connsiteX386" fmla="*/ 3760737 w 4436724"/>
                    <a:gd name="connsiteY386" fmla="*/ 1504157 h 3904328"/>
                    <a:gd name="connsiteX387" fmla="*/ 3821090 w 4436724"/>
                    <a:gd name="connsiteY387" fmla="*/ 1525828 h 3904328"/>
                    <a:gd name="connsiteX388" fmla="*/ 3879794 w 4436724"/>
                    <a:gd name="connsiteY388" fmla="*/ 1546402 h 3904328"/>
                    <a:gd name="connsiteX389" fmla="*/ 3940350 w 4436724"/>
                    <a:gd name="connsiteY389" fmla="*/ 1567483 h 3904328"/>
                    <a:gd name="connsiteX390" fmla="*/ 3940350 w 4436724"/>
                    <a:gd name="connsiteY390" fmla="*/ 1569043 h 3904328"/>
                    <a:gd name="connsiteX391" fmla="*/ 3951488 w 4436724"/>
                    <a:gd name="connsiteY391" fmla="*/ 1569043 h 3904328"/>
                    <a:gd name="connsiteX392" fmla="*/ 4435502 w 4436724"/>
                    <a:gd name="connsiteY392" fmla="*/ 1569043 h 3904328"/>
                    <a:gd name="connsiteX393" fmla="*/ 4436725 w 4436724"/>
                    <a:gd name="connsiteY393" fmla="*/ 1569043 h 3904328"/>
                    <a:gd name="connsiteX394" fmla="*/ 4332559 w 4436724"/>
                    <a:gd name="connsiteY394" fmla="*/ 1678030 h 3904328"/>
                    <a:gd name="connsiteX395" fmla="*/ 3546972 w 4436724"/>
                    <a:gd name="connsiteY395" fmla="*/ 2499966 h 3904328"/>
                    <a:gd name="connsiteX396" fmla="*/ 3200314 w 4436724"/>
                    <a:gd name="connsiteY396" fmla="*/ 2862722 h 3904328"/>
                    <a:gd name="connsiteX397" fmla="*/ 2980342 w 4436724"/>
                    <a:gd name="connsiteY397" fmla="*/ 3092839 h 3904328"/>
                    <a:gd name="connsiteX398" fmla="*/ 2961108 w 4436724"/>
                    <a:gd name="connsiteY398" fmla="*/ 3112992 h 3904328"/>
                    <a:gd name="connsiteX399" fmla="*/ 2949299 w 4436724"/>
                    <a:gd name="connsiteY399" fmla="*/ 3125345 h 3904328"/>
                    <a:gd name="connsiteX400" fmla="*/ 2940190 w 4436724"/>
                    <a:gd name="connsiteY400" fmla="*/ 3134831 h 3904328"/>
                    <a:gd name="connsiteX401" fmla="*/ 2683275 w 4436724"/>
                    <a:gd name="connsiteY401" fmla="*/ 3123111 h 3904328"/>
                    <a:gd name="connsiteX402" fmla="*/ 2466301 w 4436724"/>
                    <a:gd name="connsiteY402" fmla="*/ 3113333 h 3904328"/>
                    <a:gd name="connsiteX403" fmla="*/ 2454995 w 4436724"/>
                    <a:gd name="connsiteY403" fmla="*/ 3113671 h 3904328"/>
                    <a:gd name="connsiteX404" fmla="*/ 2242993 w 4436724"/>
                    <a:gd name="connsiteY404" fmla="*/ 3172317 h 3904328"/>
                    <a:gd name="connsiteX405" fmla="*/ 2163034 w 4436724"/>
                    <a:gd name="connsiteY405" fmla="*/ 3200224 h 3904328"/>
                    <a:gd name="connsiteX406" fmla="*/ 1975151 w 4436724"/>
                    <a:gd name="connsiteY406" fmla="*/ 3310180 h 3904328"/>
                    <a:gd name="connsiteX407" fmla="*/ 1959252 w 4436724"/>
                    <a:gd name="connsiteY407" fmla="*/ 3355799 h 3904328"/>
                    <a:gd name="connsiteX408" fmla="*/ 1951872 w 4436724"/>
                    <a:gd name="connsiteY408" fmla="*/ 3371314 h 3904328"/>
                    <a:gd name="connsiteX409" fmla="*/ 1872672 w 4436724"/>
                    <a:gd name="connsiteY409" fmla="*/ 3461793 h 3904328"/>
                    <a:gd name="connsiteX410" fmla="*/ 1862129 w 4436724"/>
                    <a:gd name="connsiteY410" fmla="*/ 3466224 h 3904328"/>
                    <a:gd name="connsiteX411" fmla="*/ 1820167 w 4436724"/>
                    <a:gd name="connsiteY411" fmla="*/ 3466852 h 3904328"/>
                    <a:gd name="connsiteX412" fmla="*/ 1731225 w 4436724"/>
                    <a:gd name="connsiteY412" fmla="*/ 3495986 h 3904328"/>
                    <a:gd name="connsiteX413" fmla="*/ 1686860 w 4436724"/>
                    <a:gd name="connsiteY413" fmla="*/ 3498347 h 3904328"/>
                    <a:gd name="connsiteX414" fmla="*/ 1639795 w 4436724"/>
                    <a:gd name="connsiteY414" fmla="*/ 3504549 h 3904328"/>
                    <a:gd name="connsiteX415" fmla="*/ 1503662 w 4436724"/>
                    <a:gd name="connsiteY415" fmla="*/ 3509481 h 3904328"/>
                    <a:gd name="connsiteX416" fmla="*/ 1492659 w 4436724"/>
                    <a:gd name="connsiteY416" fmla="*/ 3513149 h 3904328"/>
                    <a:gd name="connsiteX417" fmla="*/ 1454995 w 4436724"/>
                    <a:gd name="connsiteY417" fmla="*/ 3553325 h 3904328"/>
                    <a:gd name="connsiteX418" fmla="*/ 1444578 w 4436724"/>
                    <a:gd name="connsiteY418" fmla="*/ 3552440 h 3904328"/>
                    <a:gd name="connsiteX419" fmla="*/ 1442132 w 4436724"/>
                    <a:gd name="connsiteY419" fmla="*/ 3559864 h 3904328"/>
                    <a:gd name="connsiteX420" fmla="*/ 1441373 w 4436724"/>
                    <a:gd name="connsiteY420" fmla="*/ 3560455 h 3904328"/>
                    <a:gd name="connsiteX421" fmla="*/ 1438501 w 4436724"/>
                    <a:gd name="connsiteY421" fmla="*/ 3560075 h 3904328"/>
                    <a:gd name="connsiteX422" fmla="*/ 1428215 w 4436724"/>
                    <a:gd name="connsiteY422" fmla="*/ 3572513 h 3904328"/>
                    <a:gd name="connsiteX423" fmla="*/ 1429565 w 4436724"/>
                    <a:gd name="connsiteY423" fmla="*/ 3586595 h 3904328"/>
                    <a:gd name="connsiteX424" fmla="*/ 1415859 w 4436724"/>
                    <a:gd name="connsiteY424" fmla="*/ 3603750 h 3904328"/>
                    <a:gd name="connsiteX425" fmla="*/ 1411726 w 4436724"/>
                    <a:gd name="connsiteY425" fmla="*/ 3605479 h 3904328"/>
                    <a:gd name="connsiteX426" fmla="*/ 1408605 w 4436724"/>
                    <a:gd name="connsiteY426" fmla="*/ 3611930 h 3904328"/>
                    <a:gd name="connsiteX427" fmla="*/ 1404725 w 4436724"/>
                    <a:gd name="connsiteY427" fmla="*/ 3613194 h 3904328"/>
                    <a:gd name="connsiteX428" fmla="*/ 1402111 w 4436724"/>
                    <a:gd name="connsiteY428" fmla="*/ 3611550 h 3904328"/>
                    <a:gd name="connsiteX429" fmla="*/ 1400259 w 4436724"/>
                    <a:gd name="connsiteY429" fmla="*/ 3611718 h 3904328"/>
                    <a:gd name="connsiteX430" fmla="*/ 1387182 w 4436724"/>
                    <a:gd name="connsiteY430" fmla="*/ 3619181 h 3904328"/>
                    <a:gd name="connsiteX431" fmla="*/ 1381320 w 4436724"/>
                    <a:gd name="connsiteY431" fmla="*/ 3626053 h 3904328"/>
                    <a:gd name="connsiteX432" fmla="*/ 1378030 w 4436724"/>
                    <a:gd name="connsiteY432" fmla="*/ 3626142 h 3904328"/>
                    <a:gd name="connsiteX433" fmla="*/ 1375584 w 4436724"/>
                    <a:gd name="connsiteY433" fmla="*/ 3623608 h 3904328"/>
                    <a:gd name="connsiteX434" fmla="*/ 1373096 w 4436724"/>
                    <a:gd name="connsiteY434" fmla="*/ 3627660 h 3904328"/>
                    <a:gd name="connsiteX435" fmla="*/ 1372042 w 4436724"/>
                    <a:gd name="connsiteY435" fmla="*/ 3628250 h 3904328"/>
                    <a:gd name="connsiteX436" fmla="*/ 1370022 w 4436724"/>
                    <a:gd name="connsiteY436" fmla="*/ 3627786 h 3904328"/>
                    <a:gd name="connsiteX437" fmla="*/ 1367487 w 4436724"/>
                    <a:gd name="connsiteY437" fmla="*/ 3628967 h 3904328"/>
                    <a:gd name="connsiteX438" fmla="*/ 1365674 w 4436724"/>
                    <a:gd name="connsiteY438" fmla="*/ 3628123 h 3904328"/>
                    <a:gd name="connsiteX439" fmla="*/ 1365336 w 4436724"/>
                    <a:gd name="connsiteY439" fmla="*/ 3627069 h 3904328"/>
                    <a:gd name="connsiteX440" fmla="*/ 1366601 w 4436724"/>
                    <a:gd name="connsiteY440" fmla="*/ 3624287 h 3904328"/>
                    <a:gd name="connsiteX441" fmla="*/ 1365674 w 4436724"/>
                    <a:gd name="connsiteY441" fmla="*/ 3623233 h 3904328"/>
                    <a:gd name="connsiteX442" fmla="*/ 1358251 w 4436724"/>
                    <a:gd name="connsiteY442" fmla="*/ 3622394 h 3904328"/>
                    <a:gd name="connsiteX443" fmla="*/ 1356433 w 4436724"/>
                    <a:gd name="connsiteY443" fmla="*/ 3623401 h 3904328"/>
                    <a:gd name="connsiteX444" fmla="*/ 1352769 w 4436724"/>
                    <a:gd name="connsiteY444" fmla="*/ 3620956 h 3904328"/>
                    <a:gd name="connsiteX445" fmla="*/ 1352474 w 4436724"/>
                    <a:gd name="connsiteY445" fmla="*/ 3613240 h 3904328"/>
                    <a:gd name="connsiteX446" fmla="*/ 1351672 w 4436724"/>
                    <a:gd name="connsiteY446" fmla="*/ 3611259 h 3904328"/>
                    <a:gd name="connsiteX447" fmla="*/ 1347543 w 4436724"/>
                    <a:gd name="connsiteY447" fmla="*/ 3612271 h 3904328"/>
                    <a:gd name="connsiteX448" fmla="*/ 1346531 w 4436724"/>
                    <a:gd name="connsiteY448" fmla="*/ 3611217 h 3904328"/>
                    <a:gd name="connsiteX449" fmla="*/ 1344465 w 4436724"/>
                    <a:gd name="connsiteY449" fmla="*/ 3614042 h 3904328"/>
                    <a:gd name="connsiteX450" fmla="*/ 1341728 w 4436724"/>
                    <a:gd name="connsiteY450" fmla="*/ 3614843 h 3904328"/>
                    <a:gd name="connsiteX451" fmla="*/ 1332492 w 4436724"/>
                    <a:gd name="connsiteY451" fmla="*/ 3612608 h 3904328"/>
                    <a:gd name="connsiteX452" fmla="*/ 1333167 w 4436724"/>
                    <a:gd name="connsiteY452" fmla="*/ 3608518 h 3904328"/>
                    <a:gd name="connsiteX453" fmla="*/ 1331227 w 4436724"/>
                    <a:gd name="connsiteY453" fmla="*/ 3608135 h 3904328"/>
                    <a:gd name="connsiteX454" fmla="*/ 1328950 w 4436724"/>
                    <a:gd name="connsiteY454" fmla="*/ 3609189 h 3904328"/>
                    <a:gd name="connsiteX455" fmla="*/ 1327600 w 4436724"/>
                    <a:gd name="connsiteY455" fmla="*/ 3607882 h 3904328"/>
                    <a:gd name="connsiteX456" fmla="*/ 1325871 w 4436724"/>
                    <a:gd name="connsiteY456" fmla="*/ 3608599 h 3904328"/>
                    <a:gd name="connsiteX457" fmla="*/ 1323341 w 4436724"/>
                    <a:gd name="connsiteY457" fmla="*/ 3607418 h 3904328"/>
                    <a:gd name="connsiteX458" fmla="*/ 1322582 w 4436724"/>
                    <a:gd name="connsiteY458" fmla="*/ 3605099 h 3904328"/>
                    <a:gd name="connsiteX459" fmla="*/ 1320596 w 4436724"/>
                    <a:gd name="connsiteY459" fmla="*/ 3607545 h 3904328"/>
                    <a:gd name="connsiteX460" fmla="*/ 1317310 w 4436724"/>
                    <a:gd name="connsiteY460" fmla="*/ 3607292 h 3904328"/>
                    <a:gd name="connsiteX461" fmla="*/ 1315830 w 4436724"/>
                    <a:gd name="connsiteY461" fmla="*/ 3604589 h 3904328"/>
                    <a:gd name="connsiteX462" fmla="*/ 1312376 w 4436724"/>
                    <a:gd name="connsiteY462" fmla="*/ 3609269 h 3904328"/>
                    <a:gd name="connsiteX463" fmla="*/ 1301875 w 4436724"/>
                    <a:gd name="connsiteY463" fmla="*/ 3611925 h 3904328"/>
                    <a:gd name="connsiteX464" fmla="*/ 1299340 w 4436724"/>
                    <a:gd name="connsiteY464" fmla="*/ 3616099 h 3904328"/>
                    <a:gd name="connsiteX465" fmla="*/ 1297658 w 4436724"/>
                    <a:gd name="connsiteY465" fmla="*/ 3615636 h 3904328"/>
                    <a:gd name="connsiteX466" fmla="*/ 1295929 w 4436724"/>
                    <a:gd name="connsiteY466" fmla="*/ 3616352 h 3904328"/>
                    <a:gd name="connsiteX467" fmla="*/ 1292808 w 4436724"/>
                    <a:gd name="connsiteY467" fmla="*/ 3621116 h 3904328"/>
                    <a:gd name="connsiteX468" fmla="*/ 1287583 w 4436724"/>
                    <a:gd name="connsiteY468" fmla="*/ 3618169 h 3904328"/>
                    <a:gd name="connsiteX469" fmla="*/ 1283239 w 4436724"/>
                    <a:gd name="connsiteY469" fmla="*/ 3618291 h 3904328"/>
                    <a:gd name="connsiteX470" fmla="*/ 1269575 w 4436724"/>
                    <a:gd name="connsiteY470" fmla="*/ 3609269 h 3904328"/>
                    <a:gd name="connsiteX471" fmla="*/ 1264641 w 4436724"/>
                    <a:gd name="connsiteY471" fmla="*/ 3614033 h 3904328"/>
                    <a:gd name="connsiteX472" fmla="*/ 1256881 w 4436724"/>
                    <a:gd name="connsiteY472" fmla="*/ 3613528 h 3904328"/>
                    <a:gd name="connsiteX473" fmla="*/ 1239295 w 4436724"/>
                    <a:gd name="connsiteY473" fmla="*/ 3617701 h 3904328"/>
                    <a:gd name="connsiteX474" fmla="*/ 1231198 w 4436724"/>
                    <a:gd name="connsiteY474" fmla="*/ 3610066 h 3904328"/>
                    <a:gd name="connsiteX475" fmla="*/ 1228457 w 4436724"/>
                    <a:gd name="connsiteY475" fmla="*/ 3609813 h 3904328"/>
                    <a:gd name="connsiteX476" fmla="*/ 1217914 w 4436724"/>
                    <a:gd name="connsiteY476" fmla="*/ 3615420 h 3904328"/>
                    <a:gd name="connsiteX477" fmla="*/ 1215046 w 4436724"/>
                    <a:gd name="connsiteY477" fmla="*/ 3621239 h 3904328"/>
                    <a:gd name="connsiteX478" fmla="*/ 1210829 w 4436724"/>
                    <a:gd name="connsiteY478" fmla="*/ 3623811 h 3904328"/>
                    <a:gd name="connsiteX479" fmla="*/ 1208551 w 4436724"/>
                    <a:gd name="connsiteY479" fmla="*/ 3623684 h 3904328"/>
                    <a:gd name="connsiteX480" fmla="*/ 1209348 w 4436724"/>
                    <a:gd name="connsiteY480" fmla="*/ 3620058 h 3904328"/>
                    <a:gd name="connsiteX481" fmla="*/ 1208758 w 4436724"/>
                    <a:gd name="connsiteY481" fmla="*/ 3618667 h 3904328"/>
                    <a:gd name="connsiteX482" fmla="*/ 1200661 w 4436724"/>
                    <a:gd name="connsiteY482" fmla="*/ 3622124 h 3904328"/>
                    <a:gd name="connsiteX483" fmla="*/ 1198173 w 4436724"/>
                    <a:gd name="connsiteY483" fmla="*/ 3621787 h 3904328"/>
                    <a:gd name="connsiteX484" fmla="*/ 1196992 w 4436724"/>
                    <a:gd name="connsiteY484" fmla="*/ 3622381 h 3904328"/>
                    <a:gd name="connsiteX485" fmla="*/ 1195853 w 4436724"/>
                    <a:gd name="connsiteY485" fmla="*/ 3625038 h 3904328"/>
                    <a:gd name="connsiteX486" fmla="*/ 1192433 w 4436724"/>
                    <a:gd name="connsiteY486" fmla="*/ 3623520 h 3904328"/>
                    <a:gd name="connsiteX487" fmla="*/ 1190156 w 4436724"/>
                    <a:gd name="connsiteY487" fmla="*/ 3624574 h 3904328"/>
                    <a:gd name="connsiteX488" fmla="*/ 1186149 w 4436724"/>
                    <a:gd name="connsiteY488" fmla="*/ 3622803 h 3904328"/>
                    <a:gd name="connsiteX489" fmla="*/ 1174641 w 4436724"/>
                    <a:gd name="connsiteY489" fmla="*/ 3623688 h 3904328"/>
                    <a:gd name="connsiteX490" fmla="*/ 1173797 w 4436724"/>
                    <a:gd name="connsiteY490" fmla="*/ 3627440 h 3904328"/>
                    <a:gd name="connsiteX491" fmla="*/ 1171182 w 4436724"/>
                    <a:gd name="connsiteY491" fmla="*/ 3628752 h 3904328"/>
                    <a:gd name="connsiteX492" fmla="*/ 1169453 w 4436724"/>
                    <a:gd name="connsiteY492" fmla="*/ 3628495 h 3904328"/>
                    <a:gd name="connsiteX493" fmla="*/ 1166965 w 4436724"/>
                    <a:gd name="connsiteY493" fmla="*/ 3626513 h 3904328"/>
                    <a:gd name="connsiteX494" fmla="*/ 1165700 w 4436724"/>
                    <a:gd name="connsiteY494" fmla="*/ 3627188 h 3904328"/>
                    <a:gd name="connsiteX495" fmla="*/ 1153512 w 4436724"/>
                    <a:gd name="connsiteY495" fmla="*/ 3619936 h 3904328"/>
                    <a:gd name="connsiteX496" fmla="*/ 1151783 w 4436724"/>
                    <a:gd name="connsiteY496" fmla="*/ 3619679 h 3904328"/>
                    <a:gd name="connsiteX497" fmla="*/ 1145499 w 4436724"/>
                    <a:gd name="connsiteY497" fmla="*/ 3625286 h 3904328"/>
                    <a:gd name="connsiteX498" fmla="*/ 1136010 w 4436724"/>
                    <a:gd name="connsiteY498" fmla="*/ 3621618 h 3904328"/>
                    <a:gd name="connsiteX499" fmla="*/ 1135922 w 4436724"/>
                    <a:gd name="connsiteY499" fmla="*/ 3620564 h 3904328"/>
                    <a:gd name="connsiteX500" fmla="*/ 1133522 w 4436724"/>
                    <a:gd name="connsiteY500" fmla="*/ 3620901 h 3904328"/>
                    <a:gd name="connsiteX501" fmla="*/ 1130401 w 4436724"/>
                    <a:gd name="connsiteY501" fmla="*/ 3625708 h 3904328"/>
                    <a:gd name="connsiteX502" fmla="*/ 1121166 w 4436724"/>
                    <a:gd name="connsiteY502" fmla="*/ 3631652 h 3904328"/>
                    <a:gd name="connsiteX503" fmla="*/ 1119441 w 4436724"/>
                    <a:gd name="connsiteY503" fmla="*/ 3631868 h 3904328"/>
                    <a:gd name="connsiteX504" fmla="*/ 1116362 w 4436724"/>
                    <a:gd name="connsiteY504" fmla="*/ 3629296 h 3904328"/>
                    <a:gd name="connsiteX505" fmla="*/ 1113789 w 4436724"/>
                    <a:gd name="connsiteY505" fmla="*/ 3629085 h 3904328"/>
                    <a:gd name="connsiteX506" fmla="*/ 1111221 w 4436724"/>
                    <a:gd name="connsiteY506" fmla="*/ 3627230 h 3904328"/>
                    <a:gd name="connsiteX507" fmla="*/ 1095407 w 4436724"/>
                    <a:gd name="connsiteY507" fmla="*/ 3626264 h 3904328"/>
                    <a:gd name="connsiteX508" fmla="*/ 1094264 w 4436724"/>
                    <a:gd name="connsiteY508" fmla="*/ 3623393 h 3904328"/>
                    <a:gd name="connsiteX509" fmla="*/ 1091818 w 4436724"/>
                    <a:gd name="connsiteY509" fmla="*/ 3622217 h 3904328"/>
                    <a:gd name="connsiteX510" fmla="*/ 1074109 w 4436724"/>
                    <a:gd name="connsiteY510" fmla="*/ 3621664 h 3904328"/>
                    <a:gd name="connsiteX511" fmla="*/ 1071537 w 4436724"/>
                    <a:gd name="connsiteY511" fmla="*/ 3623102 h 3904328"/>
                    <a:gd name="connsiteX512" fmla="*/ 1070019 w 4436724"/>
                    <a:gd name="connsiteY512" fmla="*/ 3626218 h 3904328"/>
                    <a:gd name="connsiteX513" fmla="*/ 1063781 w 4436724"/>
                    <a:gd name="connsiteY513" fmla="*/ 3624367 h 3904328"/>
                    <a:gd name="connsiteX514" fmla="*/ 1058130 w 4436724"/>
                    <a:gd name="connsiteY514" fmla="*/ 3627192 h 3904328"/>
                    <a:gd name="connsiteX515" fmla="*/ 1057915 w 4436724"/>
                    <a:gd name="connsiteY515" fmla="*/ 3631787 h 3904328"/>
                    <a:gd name="connsiteX516" fmla="*/ 1057030 w 4436724"/>
                    <a:gd name="connsiteY516" fmla="*/ 3632209 h 3904328"/>
                    <a:gd name="connsiteX517" fmla="*/ 1049481 w 4436724"/>
                    <a:gd name="connsiteY517" fmla="*/ 3630527 h 3904328"/>
                    <a:gd name="connsiteX518" fmla="*/ 1047372 w 4436724"/>
                    <a:gd name="connsiteY518" fmla="*/ 3631492 h 3904328"/>
                    <a:gd name="connsiteX519" fmla="*/ 1041215 w 4436724"/>
                    <a:gd name="connsiteY519" fmla="*/ 3629932 h 3904328"/>
                    <a:gd name="connsiteX520" fmla="*/ 1038052 w 4436724"/>
                    <a:gd name="connsiteY520" fmla="*/ 3625463 h 3904328"/>
                    <a:gd name="connsiteX521" fmla="*/ 1023001 w 4436724"/>
                    <a:gd name="connsiteY521" fmla="*/ 3617748 h 3904328"/>
                    <a:gd name="connsiteX522" fmla="*/ 1024477 w 4436724"/>
                    <a:gd name="connsiteY522" fmla="*/ 3615302 h 3904328"/>
                    <a:gd name="connsiteX523" fmla="*/ 1023338 w 4436724"/>
                    <a:gd name="connsiteY523" fmla="*/ 3613869 h 3904328"/>
                    <a:gd name="connsiteX524" fmla="*/ 1019121 w 4436724"/>
                    <a:gd name="connsiteY524" fmla="*/ 3613869 h 3904328"/>
                    <a:gd name="connsiteX525" fmla="*/ 1015700 w 4436724"/>
                    <a:gd name="connsiteY525" fmla="*/ 3607334 h 3904328"/>
                    <a:gd name="connsiteX526" fmla="*/ 1009417 w 4436724"/>
                    <a:gd name="connsiteY526" fmla="*/ 3608261 h 3904328"/>
                    <a:gd name="connsiteX527" fmla="*/ 1002669 w 4436724"/>
                    <a:gd name="connsiteY527" fmla="*/ 3594011 h 3904328"/>
                    <a:gd name="connsiteX528" fmla="*/ 993096 w 4436724"/>
                    <a:gd name="connsiteY528" fmla="*/ 3589289 h 3904328"/>
                    <a:gd name="connsiteX529" fmla="*/ 979006 w 4436724"/>
                    <a:gd name="connsiteY529" fmla="*/ 3570864 h 3904328"/>
                    <a:gd name="connsiteX530" fmla="*/ 969901 w 4436724"/>
                    <a:gd name="connsiteY530" fmla="*/ 3564797 h 3904328"/>
                    <a:gd name="connsiteX531" fmla="*/ 961804 w 4436724"/>
                    <a:gd name="connsiteY531" fmla="*/ 3555395 h 3904328"/>
                    <a:gd name="connsiteX532" fmla="*/ 948051 w 4436724"/>
                    <a:gd name="connsiteY532" fmla="*/ 3544602 h 3904328"/>
                    <a:gd name="connsiteX533" fmla="*/ 930972 w 4436724"/>
                    <a:gd name="connsiteY533" fmla="*/ 3529213 h 3904328"/>
                    <a:gd name="connsiteX534" fmla="*/ 921947 w 4436724"/>
                    <a:gd name="connsiteY534" fmla="*/ 3527531 h 3904328"/>
                    <a:gd name="connsiteX535" fmla="*/ 910303 w 4436724"/>
                    <a:gd name="connsiteY535" fmla="*/ 3523314 h 3904328"/>
                    <a:gd name="connsiteX536" fmla="*/ 909164 w 4436724"/>
                    <a:gd name="connsiteY536" fmla="*/ 3522260 h 3904328"/>
                    <a:gd name="connsiteX537" fmla="*/ 898748 w 4436724"/>
                    <a:gd name="connsiteY537" fmla="*/ 3502904 h 3904328"/>
                    <a:gd name="connsiteX538" fmla="*/ 897816 w 4436724"/>
                    <a:gd name="connsiteY538" fmla="*/ 3499789 h 3904328"/>
                    <a:gd name="connsiteX539" fmla="*/ 899127 w 4436724"/>
                    <a:gd name="connsiteY539" fmla="*/ 3495657 h 3904328"/>
                    <a:gd name="connsiteX540" fmla="*/ 898326 w 4436724"/>
                    <a:gd name="connsiteY540" fmla="*/ 3492663 h 3904328"/>
                    <a:gd name="connsiteX541" fmla="*/ 885084 w 4436724"/>
                    <a:gd name="connsiteY541" fmla="*/ 3485622 h 3904328"/>
                    <a:gd name="connsiteX542" fmla="*/ 879264 w 4436724"/>
                    <a:gd name="connsiteY542" fmla="*/ 3475715 h 3904328"/>
                    <a:gd name="connsiteX543" fmla="*/ 846492 w 4436724"/>
                    <a:gd name="connsiteY543" fmla="*/ 3458049 h 3904328"/>
                    <a:gd name="connsiteX544" fmla="*/ 844809 w 4436724"/>
                    <a:gd name="connsiteY544" fmla="*/ 3457585 h 3904328"/>
                    <a:gd name="connsiteX545" fmla="*/ 819590 w 4436724"/>
                    <a:gd name="connsiteY545" fmla="*/ 3474197 h 3904328"/>
                    <a:gd name="connsiteX546" fmla="*/ 812041 w 4436724"/>
                    <a:gd name="connsiteY546" fmla="*/ 3475419 h 3904328"/>
                    <a:gd name="connsiteX547" fmla="*/ 795467 w 4436724"/>
                    <a:gd name="connsiteY547" fmla="*/ 3482207 h 3904328"/>
                    <a:gd name="connsiteX548" fmla="*/ 783659 w 4436724"/>
                    <a:gd name="connsiteY548" fmla="*/ 3486508 h 3904328"/>
                    <a:gd name="connsiteX549" fmla="*/ 679240 w 4436724"/>
                    <a:gd name="connsiteY549" fmla="*/ 3530777 h 3904328"/>
                    <a:gd name="connsiteX550" fmla="*/ 651954 w 4436724"/>
                    <a:gd name="connsiteY550" fmla="*/ 3547515 h 3904328"/>
                    <a:gd name="connsiteX551" fmla="*/ 645965 w 4436724"/>
                    <a:gd name="connsiteY551" fmla="*/ 3546756 h 3904328"/>
                    <a:gd name="connsiteX552" fmla="*/ 554409 w 4436724"/>
                    <a:gd name="connsiteY552" fmla="*/ 3578462 h 3904328"/>
                    <a:gd name="connsiteX553" fmla="*/ 523370 w 4436724"/>
                    <a:gd name="connsiteY553" fmla="*/ 3597603 h 3904328"/>
                    <a:gd name="connsiteX554" fmla="*/ 519701 w 4436724"/>
                    <a:gd name="connsiteY554" fmla="*/ 3600681 h 3904328"/>
                    <a:gd name="connsiteX555" fmla="*/ 511646 w 4436724"/>
                    <a:gd name="connsiteY555" fmla="*/ 3603674 h 3904328"/>
                    <a:gd name="connsiteX556" fmla="*/ 393816 w 4436724"/>
                    <a:gd name="connsiteY556" fmla="*/ 3664387 h 3904328"/>
                    <a:gd name="connsiteX557" fmla="*/ 390358 w 4436724"/>
                    <a:gd name="connsiteY557" fmla="*/ 3670879 h 3904328"/>
                    <a:gd name="connsiteX558" fmla="*/ 377284 w 4436724"/>
                    <a:gd name="connsiteY558" fmla="*/ 3691496 h 3904328"/>
                    <a:gd name="connsiteX559" fmla="*/ 376567 w 4436724"/>
                    <a:gd name="connsiteY559" fmla="*/ 3692462 h 3904328"/>
                    <a:gd name="connsiteX560" fmla="*/ 350715 w 4436724"/>
                    <a:gd name="connsiteY560" fmla="*/ 3749637 h 3904328"/>
                    <a:gd name="connsiteX561" fmla="*/ 340678 w 4436724"/>
                    <a:gd name="connsiteY561" fmla="*/ 3771814 h 3904328"/>
                    <a:gd name="connsiteX562" fmla="*/ 322544 w 4436724"/>
                    <a:gd name="connsiteY562" fmla="*/ 3790786 h 3904328"/>
                    <a:gd name="connsiteX563" fmla="*/ 269575 w 4436724"/>
                    <a:gd name="connsiteY563" fmla="*/ 3846229 h 3904328"/>
                    <a:gd name="connsiteX564" fmla="*/ 252116 w 4436724"/>
                    <a:gd name="connsiteY564" fmla="*/ 3863890 h 3904328"/>
                    <a:gd name="connsiteX565" fmla="*/ 238157 w 4436724"/>
                    <a:gd name="connsiteY565" fmla="*/ 3899685 h 3904328"/>
                    <a:gd name="connsiteX566" fmla="*/ 210534 w 4436724"/>
                    <a:gd name="connsiteY566" fmla="*/ 3876243 h 3904328"/>
                    <a:gd name="connsiteX567" fmla="*/ 195436 w 4436724"/>
                    <a:gd name="connsiteY567" fmla="*/ 3874763 h 3904328"/>
                    <a:gd name="connsiteX568" fmla="*/ 174097 w 4436724"/>
                    <a:gd name="connsiteY568" fmla="*/ 3874721 h 3904328"/>
                    <a:gd name="connsiteX569" fmla="*/ 164313 w 4436724"/>
                    <a:gd name="connsiteY569" fmla="*/ 3870758 h 3904328"/>
                    <a:gd name="connsiteX570" fmla="*/ 133695 w 4436724"/>
                    <a:gd name="connsiteY570" fmla="*/ 3870041 h 3904328"/>
                    <a:gd name="connsiteX571" fmla="*/ 127918 w 4436724"/>
                    <a:gd name="connsiteY571" fmla="*/ 3869919 h 3904328"/>
                    <a:gd name="connsiteX572" fmla="*/ 126146 w 4436724"/>
                    <a:gd name="connsiteY572" fmla="*/ 3852717 h 3904328"/>
                    <a:gd name="connsiteX573" fmla="*/ 124333 w 4436724"/>
                    <a:gd name="connsiteY573" fmla="*/ 3851536 h 3904328"/>
                    <a:gd name="connsiteX574" fmla="*/ 108055 w 4436724"/>
                    <a:gd name="connsiteY574" fmla="*/ 3863089 h 3904328"/>
                    <a:gd name="connsiteX575" fmla="*/ 101729 w 4436724"/>
                    <a:gd name="connsiteY575" fmla="*/ 3866542 h 3904328"/>
                    <a:gd name="connsiteX576" fmla="*/ 78871 w 4436724"/>
                    <a:gd name="connsiteY576" fmla="*/ 3864434 h 3904328"/>
                    <a:gd name="connsiteX577" fmla="*/ 62550 w 4436724"/>
                    <a:gd name="connsiteY577" fmla="*/ 3861697 h 3904328"/>
                    <a:gd name="connsiteX578" fmla="*/ 56562 w 4436724"/>
                    <a:gd name="connsiteY578" fmla="*/ 3863511 h 3904328"/>
                    <a:gd name="connsiteX579" fmla="*/ 22022 w 4436724"/>
                    <a:gd name="connsiteY579" fmla="*/ 3846140 h 3904328"/>
                    <a:gd name="connsiteX580" fmla="*/ 337 w 4436724"/>
                    <a:gd name="connsiteY580" fmla="*/ 3835204 h 390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</a:cxnLst>
                  <a:rect l="l" t="t" r="r" b="b"/>
                  <a:pathLst>
                    <a:path w="4436724" h="3904328">
                      <a:moveTo>
                        <a:pt x="337" y="3835204"/>
                      </a:moveTo>
                      <a:lnTo>
                        <a:pt x="0" y="3833727"/>
                      </a:lnTo>
                      <a:cubicBezTo>
                        <a:pt x="1856" y="3832459"/>
                        <a:pt x="31756" y="3812558"/>
                        <a:pt x="38925" y="3808473"/>
                      </a:cubicBezTo>
                      <a:cubicBezTo>
                        <a:pt x="46305" y="3804257"/>
                        <a:pt x="93749" y="3782122"/>
                        <a:pt x="93749" y="3782122"/>
                      </a:cubicBezTo>
                      <a:lnTo>
                        <a:pt x="130650" y="3722042"/>
                      </a:lnTo>
                      <a:lnTo>
                        <a:pt x="204452" y="3602936"/>
                      </a:lnTo>
                      <a:lnTo>
                        <a:pt x="193909" y="3574477"/>
                      </a:lnTo>
                      <a:cubicBezTo>
                        <a:pt x="193909" y="3574477"/>
                        <a:pt x="194964" y="3562883"/>
                        <a:pt x="196018" y="3558667"/>
                      </a:cubicBezTo>
                      <a:cubicBezTo>
                        <a:pt x="197072" y="3554451"/>
                        <a:pt x="213941" y="3515451"/>
                        <a:pt x="213941" y="3515451"/>
                      </a:cubicBezTo>
                      <a:cubicBezTo>
                        <a:pt x="213941" y="3515451"/>
                        <a:pt x="221321" y="3490155"/>
                        <a:pt x="220267" y="3485938"/>
                      </a:cubicBezTo>
                      <a:cubicBezTo>
                        <a:pt x="219213" y="3481722"/>
                        <a:pt x="222376" y="3464858"/>
                        <a:pt x="224484" y="3460642"/>
                      </a:cubicBezTo>
                      <a:cubicBezTo>
                        <a:pt x="226593" y="3456426"/>
                        <a:pt x="248734" y="3441669"/>
                        <a:pt x="248734" y="3441669"/>
                      </a:cubicBezTo>
                      <a:lnTo>
                        <a:pt x="255059" y="3417426"/>
                      </a:lnTo>
                      <a:lnTo>
                        <a:pt x="294069" y="3336266"/>
                      </a:lnTo>
                      <a:cubicBezTo>
                        <a:pt x="294069" y="3336266"/>
                        <a:pt x="324644" y="3267753"/>
                        <a:pt x="326753" y="3261429"/>
                      </a:cubicBezTo>
                      <a:cubicBezTo>
                        <a:pt x="328861" y="3255105"/>
                        <a:pt x="330970" y="3245619"/>
                        <a:pt x="327807" y="3231916"/>
                      </a:cubicBezTo>
                      <a:cubicBezTo>
                        <a:pt x="324644" y="3218214"/>
                        <a:pt x="327807" y="3197133"/>
                        <a:pt x="329916" y="3192917"/>
                      </a:cubicBezTo>
                      <a:cubicBezTo>
                        <a:pt x="332024" y="3188701"/>
                        <a:pt x="337296" y="3179215"/>
                        <a:pt x="336242" y="3171836"/>
                      </a:cubicBezTo>
                      <a:cubicBezTo>
                        <a:pt x="335187" y="3164458"/>
                        <a:pt x="351002" y="3124405"/>
                        <a:pt x="355219" y="3119135"/>
                      </a:cubicBezTo>
                      <a:cubicBezTo>
                        <a:pt x="359437" y="3113865"/>
                        <a:pt x="357328" y="3076973"/>
                        <a:pt x="357328" y="3076973"/>
                      </a:cubicBezTo>
                      <a:lnTo>
                        <a:pt x="372088" y="3065379"/>
                      </a:lnTo>
                      <a:lnTo>
                        <a:pt x="416369" y="2952597"/>
                      </a:lnTo>
                      <a:lnTo>
                        <a:pt x="425858" y="2931517"/>
                      </a:lnTo>
                      <a:lnTo>
                        <a:pt x="460018" y="2882943"/>
                      </a:lnTo>
                      <a:cubicBezTo>
                        <a:pt x="482833" y="2876366"/>
                        <a:pt x="486249" y="2883327"/>
                        <a:pt x="498690" y="2895848"/>
                      </a:cubicBezTo>
                      <a:cubicBezTo>
                        <a:pt x="505775" y="2898378"/>
                        <a:pt x="512396" y="2900233"/>
                        <a:pt x="519060" y="2903944"/>
                      </a:cubicBezTo>
                      <a:cubicBezTo>
                        <a:pt x="527663" y="2906347"/>
                        <a:pt x="538164" y="2903016"/>
                        <a:pt x="550816" y="2906558"/>
                      </a:cubicBezTo>
                      <a:cubicBezTo>
                        <a:pt x="553683" y="2907354"/>
                        <a:pt x="555750" y="2907822"/>
                        <a:pt x="557605" y="2907780"/>
                      </a:cubicBezTo>
                      <a:cubicBezTo>
                        <a:pt x="567221" y="2903733"/>
                        <a:pt x="565703" y="2903438"/>
                        <a:pt x="576372" y="2905377"/>
                      </a:cubicBezTo>
                      <a:cubicBezTo>
                        <a:pt x="576794" y="2904871"/>
                        <a:pt x="577216" y="2904238"/>
                        <a:pt x="577764" y="2903690"/>
                      </a:cubicBezTo>
                      <a:cubicBezTo>
                        <a:pt x="579282" y="2901966"/>
                        <a:pt x="580758" y="2900107"/>
                        <a:pt x="582445" y="2898509"/>
                      </a:cubicBezTo>
                      <a:lnTo>
                        <a:pt x="583921" y="2897497"/>
                      </a:lnTo>
                      <a:cubicBezTo>
                        <a:pt x="589404" y="2894841"/>
                        <a:pt x="592862" y="2896738"/>
                        <a:pt x="597205" y="2899521"/>
                      </a:cubicBezTo>
                      <a:cubicBezTo>
                        <a:pt x="601170" y="2898172"/>
                        <a:pt x="603320" y="2895558"/>
                        <a:pt x="607917" y="2895304"/>
                      </a:cubicBezTo>
                      <a:lnTo>
                        <a:pt x="609731" y="2895473"/>
                      </a:lnTo>
                      <a:cubicBezTo>
                        <a:pt x="611628" y="2895933"/>
                        <a:pt x="613231" y="2896696"/>
                        <a:pt x="614454" y="2897366"/>
                      </a:cubicBezTo>
                      <a:cubicBezTo>
                        <a:pt x="619557" y="2891257"/>
                        <a:pt x="626431" y="2891257"/>
                        <a:pt x="633305" y="2893027"/>
                      </a:cubicBezTo>
                      <a:lnTo>
                        <a:pt x="635245" y="2893534"/>
                      </a:lnTo>
                      <a:cubicBezTo>
                        <a:pt x="640221" y="2893656"/>
                        <a:pt x="642119" y="2886995"/>
                        <a:pt x="653506" y="2890325"/>
                      </a:cubicBezTo>
                      <a:cubicBezTo>
                        <a:pt x="657976" y="2884971"/>
                        <a:pt x="663206" y="2886366"/>
                        <a:pt x="668899" y="2883790"/>
                      </a:cubicBezTo>
                      <a:cubicBezTo>
                        <a:pt x="680834" y="2878394"/>
                        <a:pt x="685388" y="2884216"/>
                        <a:pt x="696564" y="2883959"/>
                      </a:cubicBezTo>
                      <a:cubicBezTo>
                        <a:pt x="698462" y="2883917"/>
                        <a:pt x="719885" y="2878777"/>
                        <a:pt x="720602" y="2878351"/>
                      </a:cubicBezTo>
                      <a:cubicBezTo>
                        <a:pt x="736965" y="2868907"/>
                        <a:pt x="731989" y="2861782"/>
                        <a:pt x="741351" y="2855879"/>
                      </a:cubicBezTo>
                      <a:lnTo>
                        <a:pt x="742911" y="2854914"/>
                      </a:lnTo>
                      <a:cubicBezTo>
                        <a:pt x="747804" y="2843948"/>
                        <a:pt x="743333" y="2842350"/>
                        <a:pt x="757583" y="2837206"/>
                      </a:cubicBezTo>
                      <a:cubicBezTo>
                        <a:pt x="766904" y="2833876"/>
                        <a:pt x="766693" y="2828015"/>
                        <a:pt x="774668" y="2823335"/>
                      </a:cubicBezTo>
                      <a:lnTo>
                        <a:pt x="776182" y="2822449"/>
                      </a:lnTo>
                      <a:cubicBezTo>
                        <a:pt x="777404" y="2804363"/>
                        <a:pt x="790313" y="2806091"/>
                        <a:pt x="804058" y="2811319"/>
                      </a:cubicBezTo>
                      <a:lnTo>
                        <a:pt x="804774" y="2810813"/>
                      </a:lnTo>
                      <a:cubicBezTo>
                        <a:pt x="806546" y="2803603"/>
                        <a:pt x="806124" y="2799177"/>
                        <a:pt x="815824" y="2798586"/>
                      </a:cubicBezTo>
                      <a:lnTo>
                        <a:pt x="817426" y="2797575"/>
                      </a:lnTo>
                      <a:cubicBezTo>
                        <a:pt x="820674" y="2780457"/>
                        <a:pt x="828307" y="2789311"/>
                        <a:pt x="831512" y="2784041"/>
                      </a:cubicBezTo>
                      <a:cubicBezTo>
                        <a:pt x="839609" y="2770802"/>
                        <a:pt x="843025" y="2771101"/>
                        <a:pt x="857659" y="2767176"/>
                      </a:cubicBezTo>
                      <a:cubicBezTo>
                        <a:pt x="875034" y="2762500"/>
                        <a:pt x="867232" y="2748203"/>
                        <a:pt x="880559" y="2747318"/>
                      </a:cubicBezTo>
                      <a:cubicBezTo>
                        <a:pt x="887517" y="2746897"/>
                        <a:pt x="895150" y="2748119"/>
                        <a:pt x="901392" y="2744072"/>
                      </a:cubicBezTo>
                      <a:lnTo>
                        <a:pt x="902826" y="2743102"/>
                      </a:lnTo>
                      <a:cubicBezTo>
                        <a:pt x="908688" y="2739055"/>
                        <a:pt x="911724" y="2739480"/>
                        <a:pt x="918640" y="2739480"/>
                      </a:cubicBezTo>
                      <a:cubicBezTo>
                        <a:pt x="921508" y="2739523"/>
                        <a:pt x="922562" y="2740703"/>
                        <a:pt x="924545" y="2739691"/>
                      </a:cubicBezTo>
                      <a:lnTo>
                        <a:pt x="903458" y="2691206"/>
                      </a:lnTo>
                      <a:cubicBezTo>
                        <a:pt x="903458" y="2691206"/>
                        <a:pt x="899241" y="2675395"/>
                        <a:pt x="899241" y="2671179"/>
                      </a:cubicBezTo>
                      <a:cubicBezTo>
                        <a:pt x="899241" y="2666963"/>
                        <a:pt x="900295" y="2558397"/>
                        <a:pt x="901350" y="2554181"/>
                      </a:cubicBezTo>
                      <a:cubicBezTo>
                        <a:pt x="902404" y="2549965"/>
                        <a:pt x="901350" y="2542587"/>
                        <a:pt x="899241" y="2537317"/>
                      </a:cubicBezTo>
                      <a:cubicBezTo>
                        <a:pt x="897132" y="2532047"/>
                        <a:pt x="896078" y="2517374"/>
                        <a:pt x="896078" y="2517374"/>
                      </a:cubicBezTo>
                      <a:cubicBezTo>
                        <a:pt x="896078" y="2509912"/>
                        <a:pt x="899241" y="2496210"/>
                        <a:pt x="901350" y="2488831"/>
                      </a:cubicBezTo>
                      <a:cubicBezTo>
                        <a:pt x="903458" y="2481453"/>
                        <a:pt x="906621" y="2439292"/>
                        <a:pt x="905567" y="2432967"/>
                      </a:cubicBezTo>
                      <a:cubicBezTo>
                        <a:pt x="904513" y="2426643"/>
                        <a:pt x="901350" y="2418211"/>
                        <a:pt x="898187" y="2407671"/>
                      </a:cubicBezTo>
                      <a:lnTo>
                        <a:pt x="897849" y="2406528"/>
                      </a:lnTo>
                      <a:lnTo>
                        <a:pt x="896078" y="2400292"/>
                      </a:lnTo>
                      <a:cubicBezTo>
                        <a:pt x="892915" y="2393968"/>
                        <a:pt x="888698" y="2367617"/>
                        <a:pt x="888698" y="2367617"/>
                      </a:cubicBezTo>
                      <a:lnTo>
                        <a:pt x="896078" y="2342321"/>
                      </a:lnTo>
                      <a:cubicBezTo>
                        <a:pt x="896078" y="2342321"/>
                        <a:pt x="905567" y="2330726"/>
                        <a:pt x="905567" y="2325456"/>
                      </a:cubicBezTo>
                      <a:cubicBezTo>
                        <a:pt x="905567" y="2320186"/>
                        <a:pt x="911893" y="2304375"/>
                        <a:pt x="911893" y="2304375"/>
                      </a:cubicBezTo>
                      <a:cubicBezTo>
                        <a:pt x="911893" y="2304375"/>
                        <a:pt x="936142" y="2279079"/>
                        <a:pt x="942468" y="2274862"/>
                      </a:cubicBezTo>
                      <a:cubicBezTo>
                        <a:pt x="948794" y="2270646"/>
                        <a:pt x="959337" y="2257998"/>
                        <a:pt x="964608" y="2250620"/>
                      </a:cubicBezTo>
                      <a:cubicBezTo>
                        <a:pt x="969880" y="2243241"/>
                        <a:pt x="978315" y="2236917"/>
                        <a:pt x="984640" y="2232701"/>
                      </a:cubicBezTo>
                      <a:cubicBezTo>
                        <a:pt x="990966" y="2228485"/>
                        <a:pt x="999401" y="2224269"/>
                        <a:pt x="1004672" y="2224269"/>
                      </a:cubicBezTo>
                      <a:cubicBezTo>
                        <a:pt x="1009944" y="2224269"/>
                        <a:pt x="1021541" y="2225323"/>
                        <a:pt x="1026813" y="2226377"/>
                      </a:cubicBezTo>
                      <a:cubicBezTo>
                        <a:pt x="1032085" y="2227431"/>
                        <a:pt x="1052117" y="2244295"/>
                        <a:pt x="1057388" y="2249566"/>
                      </a:cubicBezTo>
                      <a:cubicBezTo>
                        <a:pt x="1062660" y="2254836"/>
                        <a:pt x="1094289" y="2268538"/>
                        <a:pt x="1102724" y="2271700"/>
                      </a:cubicBezTo>
                      <a:cubicBezTo>
                        <a:pt x="1111158" y="2274862"/>
                        <a:pt x="1126973" y="2282241"/>
                        <a:pt x="1131190" y="2286457"/>
                      </a:cubicBezTo>
                      <a:cubicBezTo>
                        <a:pt x="1135407" y="2290673"/>
                        <a:pt x="1156493" y="2291727"/>
                        <a:pt x="1165982" y="2292781"/>
                      </a:cubicBezTo>
                      <a:cubicBezTo>
                        <a:pt x="1175471" y="2293835"/>
                        <a:pt x="1189177" y="2302267"/>
                        <a:pt x="1189177" y="2302267"/>
                      </a:cubicBezTo>
                      <a:cubicBezTo>
                        <a:pt x="1189177" y="2302267"/>
                        <a:pt x="1230295" y="2339158"/>
                        <a:pt x="1237675" y="2345483"/>
                      </a:cubicBezTo>
                      <a:cubicBezTo>
                        <a:pt x="1245056" y="2351807"/>
                        <a:pt x="1277950" y="2388360"/>
                        <a:pt x="1277950" y="2388360"/>
                      </a:cubicBezTo>
                      <a:cubicBezTo>
                        <a:pt x="1279174" y="2382458"/>
                        <a:pt x="1281113" y="2376808"/>
                        <a:pt x="1283011" y="2373942"/>
                      </a:cubicBezTo>
                      <a:cubicBezTo>
                        <a:pt x="1287228" y="2367617"/>
                        <a:pt x="1292500" y="2366563"/>
                        <a:pt x="1300934" y="2366563"/>
                      </a:cubicBezTo>
                      <a:cubicBezTo>
                        <a:pt x="1309369" y="2366563"/>
                        <a:pt x="1311477" y="2361293"/>
                        <a:pt x="1315695" y="2343375"/>
                      </a:cubicBezTo>
                      <a:cubicBezTo>
                        <a:pt x="1319912" y="2325456"/>
                        <a:pt x="1344161" y="2301213"/>
                        <a:pt x="1344161" y="2301213"/>
                      </a:cubicBezTo>
                      <a:cubicBezTo>
                        <a:pt x="1344161" y="2301213"/>
                        <a:pt x="1354704" y="2292781"/>
                        <a:pt x="1362084" y="2292781"/>
                      </a:cubicBezTo>
                      <a:cubicBezTo>
                        <a:pt x="1369465" y="2292781"/>
                        <a:pt x="1370519" y="2291727"/>
                        <a:pt x="1376845" y="2285403"/>
                      </a:cubicBezTo>
                      <a:cubicBezTo>
                        <a:pt x="1383171" y="2279079"/>
                        <a:pt x="1393714" y="2287511"/>
                        <a:pt x="1393714" y="2299105"/>
                      </a:cubicBezTo>
                      <a:cubicBezTo>
                        <a:pt x="1393714" y="2310700"/>
                        <a:pt x="1413746" y="2304375"/>
                        <a:pt x="1420072" y="2303321"/>
                      </a:cubicBezTo>
                      <a:cubicBezTo>
                        <a:pt x="1426398" y="2302267"/>
                        <a:pt x="1436941" y="2294889"/>
                        <a:pt x="1442212" y="2290673"/>
                      </a:cubicBezTo>
                      <a:cubicBezTo>
                        <a:pt x="1447484" y="2286457"/>
                        <a:pt x="1471350" y="2264406"/>
                        <a:pt x="1471350" y="2264406"/>
                      </a:cubicBezTo>
                      <a:cubicBezTo>
                        <a:pt x="1471438" y="2262424"/>
                        <a:pt x="1471733" y="2260447"/>
                        <a:pt x="1469156" y="2254709"/>
                      </a:cubicBezTo>
                      <a:cubicBezTo>
                        <a:pt x="1472151" y="2249608"/>
                        <a:pt x="1475187" y="2245602"/>
                        <a:pt x="1473753" y="2238987"/>
                      </a:cubicBezTo>
                      <a:lnTo>
                        <a:pt x="1473079" y="2237385"/>
                      </a:lnTo>
                      <a:lnTo>
                        <a:pt x="1473795" y="2236036"/>
                      </a:lnTo>
                      <a:cubicBezTo>
                        <a:pt x="1477047" y="2230386"/>
                        <a:pt x="1480627" y="2225369"/>
                        <a:pt x="1478856" y="2217860"/>
                      </a:cubicBezTo>
                      <a:cubicBezTo>
                        <a:pt x="1485056" y="2214070"/>
                        <a:pt x="1486743" y="2211919"/>
                        <a:pt x="1485224" y="2204874"/>
                      </a:cubicBezTo>
                      <a:cubicBezTo>
                        <a:pt x="1483580" y="2197074"/>
                        <a:pt x="1498340" y="2192900"/>
                        <a:pt x="1502182" y="2185274"/>
                      </a:cubicBezTo>
                      <a:lnTo>
                        <a:pt x="1502730" y="2183671"/>
                      </a:lnTo>
                      <a:cubicBezTo>
                        <a:pt x="1503953" y="2176968"/>
                        <a:pt x="1499989" y="2173422"/>
                        <a:pt x="1497627" y="2171613"/>
                      </a:cubicBezTo>
                      <a:lnTo>
                        <a:pt x="1496067" y="2170517"/>
                      </a:lnTo>
                      <a:cubicBezTo>
                        <a:pt x="1496155" y="2170091"/>
                        <a:pt x="1496404" y="2169463"/>
                        <a:pt x="1497079" y="2168321"/>
                      </a:cubicBezTo>
                      <a:cubicBezTo>
                        <a:pt x="1505345" y="2153990"/>
                        <a:pt x="1493284" y="2145684"/>
                        <a:pt x="1501208" y="2135983"/>
                      </a:cubicBezTo>
                      <a:cubicBezTo>
                        <a:pt x="1511708" y="2123166"/>
                        <a:pt x="1503025" y="2126665"/>
                        <a:pt x="1505973" y="2114649"/>
                      </a:cubicBezTo>
                      <a:cubicBezTo>
                        <a:pt x="1507365" y="2108831"/>
                        <a:pt x="1537143" y="2111656"/>
                        <a:pt x="1527186" y="2094196"/>
                      </a:cubicBezTo>
                      <a:lnTo>
                        <a:pt x="1528367" y="2092932"/>
                      </a:lnTo>
                      <a:cubicBezTo>
                        <a:pt x="1530771" y="2090364"/>
                        <a:pt x="1532795" y="2089221"/>
                        <a:pt x="1536464" y="2088673"/>
                      </a:cubicBezTo>
                      <a:cubicBezTo>
                        <a:pt x="1550887" y="2086523"/>
                        <a:pt x="1538531" y="2070291"/>
                        <a:pt x="1547260" y="2061357"/>
                      </a:cubicBezTo>
                      <a:lnTo>
                        <a:pt x="1548989" y="2059582"/>
                      </a:lnTo>
                      <a:cubicBezTo>
                        <a:pt x="1563328" y="2044741"/>
                        <a:pt x="1543975" y="2035554"/>
                        <a:pt x="1556707" y="2022480"/>
                      </a:cubicBezTo>
                      <a:cubicBezTo>
                        <a:pt x="1560966" y="2019196"/>
                        <a:pt x="1569316" y="2008866"/>
                        <a:pt x="1570708" y="2003676"/>
                      </a:cubicBezTo>
                      <a:cubicBezTo>
                        <a:pt x="1572521" y="1996846"/>
                        <a:pt x="1570033" y="1990480"/>
                        <a:pt x="1570033" y="1983692"/>
                      </a:cubicBezTo>
                      <a:cubicBezTo>
                        <a:pt x="1570033" y="1976402"/>
                        <a:pt x="1572310" y="1969736"/>
                        <a:pt x="1573323" y="1962611"/>
                      </a:cubicBezTo>
                      <a:cubicBezTo>
                        <a:pt x="1573951" y="1958184"/>
                        <a:pt x="1569485" y="1931496"/>
                        <a:pt x="1567883" y="1927200"/>
                      </a:cubicBezTo>
                      <a:cubicBezTo>
                        <a:pt x="1565010" y="1919526"/>
                        <a:pt x="1558647" y="1915605"/>
                        <a:pt x="1552194" y="1911558"/>
                      </a:cubicBezTo>
                      <a:cubicBezTo>
                        <a:pt x="1552194" y="1911558"/>
                        <a:pt x="1513901" y="1900680"/>
                        <a:pt x="1503358" y="1896464"/>
                      </a:cubicBezTo>
                      <a:cubicBezTo>
                        <a:pt x="1492815" y="1892248"/>
                        <a:pt x="1407416" y="1859573"/>
                        <a:pt x="1407416" y="1859573"/>
                      </a:cubicBezTo>
                      <a:cubicBezTo>
                        <a:pt x="1407416" y="1859573"/>
                        <a:pt x="1398981" y="1816357"/>
                        <a:pt x="1396873" y="1807925"/>
                      </a:cubicBezTo>
                      <a:cubicBezTo>
                        <a:pt x="1394764" y="1799493"/>
                        <a:pt x="1400036" y="1782628"/>
                        <a:pt x="1400036" y="1782628"/>
                      </a:cubicBezTo>
                      <a:lnTo>
                        <a:pt x="1443262" y="1673009"/>
                      </a:lnTo>
                      <a:lnTo>
                        <a:pt x="1421122" y="1643496"/>
                      </a:lnTo>
                      <a:lnTo>
                        <a:pt x="1421122" y="1602389"/>
                      </a:lnTo>
                      <a:cubicBezTo>
                        <a:pt x="1421122" y="1602389"/>
                        <a:pt x="1424285" y="1587632"/>
                        <a:pt x="1427448" y="1579200"/>
                      </a:cubicBezTo>
                      <a:cubicBezTo>
                        <a:pt x="1430611" y="1570768"/>
                        <a:pt x="1426393" y="1546525"/>
                        <a:pt x="1427448" y="1533876"/>
                      </a:cubicBezTo>
                      <a:cubicBezTo>
                        <a:pt x="1428502" y="1521228"/>
                        <a:pt x="1432719" y="1486445"/>
                        <a:pt x="1433774" y="1479067"/>
                      </a:cubicBezTo>
                      <a:cubicBezTo>
                        <a:pt x="1434828" y="1471688"/>
                        <a:pt x="1439045" y="1452716"/>
                        <a:pt x="1443262" y="1448500"/>
                      </a:cubicBezTo>
                      <a:cubicBezTo>
                        <a:pt x="1447480" y="1444283"/>
                        <a:pt x="1463294" y="1412662"/>
                        <a:pt x="1472783" y="1406338"/>
                      </a:cubicBezTo>
                      <a:cubicBezTo>
                        <a:pt x="1482272" y="1400014"/>
                        <a:pt x="1477001" y="1371555"/>
                        <a:pt x="1475946" y="1363123"/>
                      </a:cubicBezTo>
                      <a:cubicBezTo>
                        <a:pt x="1474892" y="1354691"/>
                        <a:pt x="1477001" y="1340988"/>
                        <a:pt x="1481218" y="1337826"/>
                      </a:cubicBezTo>
                      <a:cubicBezTo>
                        <a:pt x="1485435" y="1334664"/>
                        <a:pt x="1489652" y="1328340"/>
                        <a:pt x="1489652" y="1323070"/>
                      </a:cubicBezTo>
                      <a:cubicBezTo>
                        <a:pt x="1489652" y="1317799"/>
                        <a:pt x="1501250" y="1310421"/>
                        <a:pt x="1501250" y="1310421"/>
                      </a:cubicBezTo>
                      <a:lnTo>
                        <a:pt x="1523390" y="1292503"/>
                      </a:lnTo>
                      <a:lnTo>
                        <a:pt x="1558394" y="1266826"/>
                      </a:lnTo>
                      <a:lnTo>
                        <a:pt x="1559237" y="1266152"/>
                      </a:lnTo>
                      <a:cubicBezTo>
                        <a:pt x="1567671" y="1259828"/>
                        <a:pt x="1569780" y="1255611"/>
                        <a:pt x="1578215" y="1241909"/>
                      </a:cubicBezTo>
                      <a:cubicBezTo>
                        <a:pt x="1586649" y="1228207"/>
                        <a:pt x="1596138" y="1236639"/>
                        <a:pt x="1600355" y="1242963"/>
                      </a:cubicBezTo>
                      <a:cubicBezTo>
                        <a:pt x="1604572" y="1249287"/>
                        <a:pt x="1614061" y="1267206"/>
                        <a:pt x="1621441" y="1279854"/>
                      </a:cubicBezTo>
                      <a:cubicBezTo>
                        <a:pt x="1628822" y="1292503"/>
                        <a:pt x="1629876" y="1294611"/>
                        <a:pt x="1640419" y="1299881"/>
                      </a:cubicBezTo>
                      <a:cubicBezTo>
                        <a:pt x="1650962" y="1305151"/>
                        <a:pt x="1691026" y="1307259"/>
                        <a:pt x="1703678" y="1307259"/>
                      </a:cubicBezTo>
                      <a:cubicBezTo>
                        <a:pt x="1716330" y="1307259"/>
                        <a:pt x="1725819" y="1318853"/>
                        <a:pt x="1731090" y="1333610"/>
                      </a:cubicBezTo>
                      <a:cubicBezTo>
                        <a:pt x="1736362" y="1348366"/>
                        <a:pt x="1740579" y="1376825"/>
                        <a:pt x="1741633" y="1392636"/>
                      </a:cubicBezTo>
                      <a:cubicBezTo>
                        <a:pt x="1742688" y="1408446"/>
                        <a:pt x="1749013" y="1428473"/>
                        <a:pt x="1753231" y="1443229"/>
                      </a:cubicBezTo>
                      <a:cubicBezTo>
                        <a:pt x="1757448" y="1457986"/>
                        <a:pt x="1777480" y="1483283"/>
                        <a:pt x="1782751" y="1488553"/>
                      </a:cubicBezTo>
                      <a:cubicBezTo>
                        <a:pt x="1788023" y="1493823"/>
                        <a:pt x="1792240" y="1495931"/>
                        <a:pt x="1797512" y="1491715"/>
                      </a:cubicBezTo>
                      <a:cubicBezTo>
                        <a:pt x="1802783" y="1487499"/>
                        <a:pt x="1815435" y="1470634"/>
                        <a:pt x="1818598" y="1465364"/>
                      </a:cubicBezTo>
                      <a:cubicBezTo>
                        <a:pt x="1821761" y="1460094"/>
                        <a:pt x="1827033" y="1437959"/>
                        <a:pt x="1830196" y="1424257"/>
                      </a:cubicBezTo>
                      <a:cubicBezTo>
                        <a:pt x="1833359" y="1410554"/>
                        <a:pt x="1840739" y="1388420"/>
                        <a:pt x="1840739" y="1388420"/>
                      </a:cubicBezTo>
                      <a:cubicBezTo>
                        <a:pt x="1840739" y="1388420"/>
                        <a:pt x="1849173" y="1375771"/>
                        <a:pt x="1855499" y="1372609"/>
                      </a:cubicBezTo>
                      <a:cubicBezTo>
                        <a:pt x="1861825" y="1369447"/>
                        <a:pt x="1901889" y="1357853"/>
                        <a:pt x="1910323" y="1356799"/>
                      </a:cubicBezTo>
                      <a:cubicBezTo>
                        <a:pt x="1918758" y="1355745"/>
                        <a:pt x="1921921" y="1348366"/>
                        <a:pt x="1914541" y="1344150"/>
                      </a:cubicBezTo>
                      <a:cubicBezTo>
                        <a:pt x="1907160" y="1339934"/>
                        <a:pt x="1911378" y="1332556"/>
                        <a:pt x="1913486" y="1327286"/>
                      </a:cubicBezTo>
                      <a:cubicBezTo>
                        <a:pt x="1915595" y="1322016"/>
                        <a:pt x="1917704" y="1312529"/>
                        <a:pt x="1919812" y="1307259"/>
                      </a:cubicBezTo>
                      <a:cubicBezTo>
                        <a:pt x="1921921" y="1301989"/>
                        <a:pt x="1922975" y="1294611"/>
                        <a:pt x="1919812" y="1286178"/>
                      </a:cubicBezTo>
                      <a:cubicBezTo>
                        <a:pt x="1916649" y="1277746"/>
                        <a:pt x="1915595" y="1265098"/>
                        <a:pt x="1915595" y="1258774"/>
                      </a:cubicBezTo>
                      <a:cubicBezTo>
                        <a:pt x="1915595" y="1252449"/>
                        <a:pt x="1906106" y="1248233"/>
                        <a:pt x="1892400" y="1234531"/>
                      </a:cubicBezTo>
                      <a:cubicBezTo>
                        <a:pt x="1878694" y="1220828"/>
                        <a:pt x="1878694" y="1207126"/>
                        <a:pt x="1882911" y="1197640"/>
                      </a:cubicBezTo>
                      <a:cubicBezTo>
                        <a:pt x="1887129" y="1188153"/>
                        <a:pt x="1896023" y="1159568"/>
                        <a:pt x="1896023" y="1159568"/>
                      </a:cubicBezTo>
                      <a:cubicBezTo>
                        <a:pt x="1894003" y="1152063"/>
                        <a:pt x="1891177" y="1146709"/>
                        <a:pt x="1882865" y="1138951"/>
                      </a:cubicBezTo>
                      <a:lnTo>
                        <a:pt x="1878310" y="1134819"/>
                      </a:lnTo>
                      <a:cubicBezTo>
                        <a:pt x="1872410" y="1129338"/>
                        <a:pt x="1843982" y="1089205"/>
                        <a:pt x="1841873" y="1083551"/>
                      </a:cubicBezTo>
                      <a:cubicBezTo>
                        <a:pt x="1837319" y="1071497"/>
                        <a:pt x="1842464" y="1058423"/>
                        <a:pt x="1827956" y="1050922"/>
                      </a:cubicBezTo>
                      <a:cubicBezTo>
                        <a:pt x="1813280" y="1043375"/>
                        <a:pt x="1802147" y="1050037"/>
                        <a:pt x="1800455" y="1028408"/>
                      </a:cubicBezTo>
                      <a:cubicBezTo>
                        <a:pt x="1800203" y="1025077"/>
                        <a:pt x="1799659" y="1021620"/>
                        <a:pt x="1798811" y="1018121"/>
                      </a:cubicBezTo>
                      <a:cubicBezTo>
                        <a:pt x="1798811" y="1018121"/>
                        <a:pt x="1780635" y="1015296"/>
                        <a:pt x="1771146" y="1011080"/>
                      </a:cubicBezTo>
                      <a:cubicBezTo>
                        <a:pt x="1761657" y="1006864"/>
                        <a:pt x="1767983" y="999486"/>
                        <a:pt x="1772200" y="996323"/>
                      </a:cubicBezTo>
                      <a:cubicBezTo>
                        <a:pt x="1776417" y="993161"/>
                        <a:pt x="1781137" y="983506"/>
                        <a:pt x="1781137" y="983506"/>
                      </a:cubicBezTo>
                      <a:lnTo>
                        <a:pt x="1779998" y="982368"/>
                      </a:lnTo>
                      <a:cubicBezTo>
                        <a:pt x="1778648" y="981061"/>
                        <a:pt x="1778353" y="979332"/>
                        <a:pt x="1777974" y="977519"/>
                      </a:cubicBezTo>
                      <a:cubicBezTo>
                        <a:pt x="1774182" y="958673"/>
                        <a:pt x="1775612" y="960191"/>
                        <a:pt x="1762247" y="943453"/>
                      </a:cubicBezTo>
                      <a:cubicBezTo>
                        <a:pt x="1756259" y="935906"/>
                        <a:pt x="1756385" y="925661"/>
                        <a:pt x="1749553" y="918957"/>
                      </a:cubicBezTo>
                      <a:cubicBezTo>
                        <a:pt x="1735384" y="905128"/>
                        <a:pt x="1731841" y="926378"/>
                        <a:pt x="1731883" y="896865"/>
                      </a:cubicBezTo>
                      <a:cubicBezTo>
                        <a:pt x="1731883" y="890540"/>
                        <a:pt x="1730829" y="886872"/>
                        <a:pt x="1728678" y="883584"/>
                      </a:cubicBezTo>
                      <a:cubicBezTo>
                        <a:pt x="1728678" y="883584"/>
                        <a:pt x="1716321" y="879326"/>
                        <a:pt x="1727919" y="874056"/>
                      </a:cubicBezTo>
                      <a:cubicBezTo>
                        <a:pt x="1739516" y="868785"/>
                        <a:pt x="1771146" y="847705"/>
                        <a:pt x="1777472" y="842434"/>
                      </a:cubicBezTo>
                      <a:cubicBezTo>
                        <a:pt x="1783798" y="837164"/>
                        <a:pt x="1802775" y="817138"/>
                        <a:pt x="1812264" y="817138"/>
                      </a:cubicBezTo>
                      <a:cubicBezTo>
                        <a:pt x="1821753" y="817138"/>
                        <a:pt x="1828079" y="810813"/>
                        <a:pt x="1828079" y="810813"/>
                      </a:cubicBezTo>
                      <a:cubicBezTo>
                        <a:pt x="1828079" y="810813"/>
                        <a:pt x="1846002" y="802381"/>
                        <a:pt x="1854437" y="802381"/>
                      </a:cubicBezTo>
                      <a:cubicBezTo>
                        <a:pt x="1862871" y="802381"/>
                        <a:pt x="1864980" y="793949"/>
                        <a:pt x="1868143" y="785517"/>
                      </a:cubicBezTo>
                      <a:cubicBezTo>
                        <a:pt x="1871306" y="777084"/>
                        <a:pt x="1869197" y="771814"/>
                        <a:pt x="1881849" y="766544"/>
                      </a:cubicBezTo>
                      <a:cubicBezTo>
                        <a:pt x="1894500" y="761274"/>
                        <a:pt x="1899772" y="759166"/>
                        <a:pt x="1899772" y="759166"/>
                      </a:cubicBezTo>
                      <a:cubicBezTo>
                        <a:pt x="1899772" y="759166"/>
                        <a:pt x="1910315" y="772868"/>
                        <a:pt x="1917695" y="772868"/>
                      </a:cubicBezTo>
                      <a:cubicBezTo>
                        <a:pt x="1925076" y="772868"/>
                        <a:pt x="1931401" y="766544"/>
                        <a:pt x="1931401" y="766544"/>
                      </a:cubicBezTo>
                      <a:cubicBezTo>
                        <a:pt x="1931401" y="766544"/>
                        <a:pt x="1939836" y="760220"/>
                        <a:pt x="1944053" y="759166"/>
                      </a:cubicBezTo>
                      <a:cubicBezTo>
                        <a:pt x="1948270" y="758112"/>
                        <a:pt x="1959868" y="754950"/>
                        <a:pt x="1958814" y="745463"/>
                      </a:cubicBezTo>
                      <a:cubicBezTo>
                        <a:pt x="1957759" y="735977"/>
                        <a:pt x="1949325" y="723329"/>
                        <a:pt x="1945108" y="719113"/>
                      </a:cubicBezTo>
                      <a:cubicBezTo>
                        <a:pt x="1940890" y="714896"/>
                        <a:pt x="1930347" y="705410"/>
                        <a:pt x="1930347" y="714896"/>
                      </a:cubicBezTo>
                      <a:cubicBezTo>
                        <a:pt x="1930347" y="724383"/>
                        <a:pt x="1929293" y="729653"/>
                        <a:pt x="1922967" y="728599"/>
                      </a:cubicBezTo>
                      <a:cubicBezTo>
                        <a:pt x="1916641" y="727545"/>
                        <a:pt x="1886066" y="722275"/>
                        <a:pt x="1877631" y="713842"/>
                      </a:cubicBezTo>
                      <a:cubicBezTo>
                        <a:pt x="1869197" y="705410"/>
                        <a:pt x="1871306" y="706464"/>
                        <a:pt x="1861817" y="705410"/>
                      </a:cubicBezTo>
                      <a:cubicBezTo>
                        <a:pt x="1852328" y="704356"/>
                        <a:pt x="1837568" y="698032"/>
                        <a:pt x="1833350" y="693816"/>
                      </a:cubicBezTo>
                      <a:cubicBezTo>
                        <a:pt x="1829133" y="689600"/>
                        <a:pt x="1818590" y="681167"/>
                        <a:pt x="1815427" y="674843"/>
                      </a:cubicBezTo>
                      <a:cubicBezTo>
                        <a:pt x="1812264" y="668519"/>
                        <a:pt x="1800667" y="659033"/>
                        <a:pt x="1791178" y="666411"/>
                      </a:cubicBezTo>
                      <a:cubicBezTo>
                        <a:pt x="1781689" y="673789"/>
                        <a:pt x="1765874" y="682221"/>
                        <a:pt x="1761657" y="684329"/>
                      </a:cubicBezTo>
                      <a:cubicBezTo>
                        <a:pt x="1757440" y="686437"/>
                        <a:pt x="1744788" y="686437"/>
                        <a:pt x="1739516" y="686437"/>
                      </a:cubicBezTo>
                      <a:cubicBezTo>
                        <a:pt x="1734245" y="686437"/>
                        <a:pt x="1728973" y="687492"/>
                        <a:pt x="1724756" y="689600"/>
                      </a:cubicBezTo>
                      <a:cubicBezTo>
                        <a:pt x="1720539" y="691708"/>
                        <a:pt x="1680475" y="691708"/>
                        <a:pt x="1676258" y="691708"/>
                      </a:cubicBezTo>
                      <a:cubicBezTo>
                        <a:pt x="1672040" y="691708"/>
                        <a:pt x="1668877" y="691708"/>
                        <a:pt x="1663606" y="693816"/>
                      </a:cubicBezTo>
                      <a:cubicBezTo>
                        <a:pt x="1658334" y="695924"/>
                        <a:pt x="1651624" y="691033"/>
                        <a:pt x="1651624" y="691033"/>
                      </a:cubicBezTo>
                      <a:cubicBezTo>
                        <a:pt x="1645636" y="686142"/>
                        <a:pt x="1635350" y="687492"/>
                        <a:pt x="1627759" y="687492"/>
                      </a:cubicBezTo>
                      <a:cubicBezTo>
                        <a:pt x="1627759" y="687492"/>
                        <a:pt x="1620379" y="679059"/>
                        <a:pt x="1617216" y="673789"/>
                      </a:cubicBezTo>
                      <a:cubicBezTo>
                        <a:pt x="1614053" y="668519"/>
                        <a:pt x="1609836" y="666411"/>
                        <a:pt x="1599293" y="661141"/>
                      </a:cubicBezTo>
                      <a:cubicBezTo>
                        <a:pt x="1588750" y="655871"/>
                        <a:pt x="1581369" y="655871"/>
                        <a:pt x="1573989" y="654816"/>
                      </a:cubicBezTo>
                      <a:cubicBezTo>
                        <a:pt x="1566609" y="653762"/>
                        <a:pt x="1556066" y="662195"/>
                        <a:pt x="1551849" y="668519"/>
                      </a:cubicBezTo>
                      <a:cubicBezTo>
                        <a:pt x="1547631" y="674843"/>
                        <a:pt x="1543414" y="679059"/>
                        <a:pt x="1533925" y="675897"/>
                      </a:cubicBezTo>
                      <a:cubicBezTo>
                        <a:pt x="1524436" y="672735"/>
                        <a:pt x="1524436" y="691708"/>
                        <a:pt x="1522328" y="696978"/>
                      </a:cubicBezTo>
                      <a:cubicBezTo>
                        <a:pt x="1520219" y="702248"/>
                        <a:pt x="1493861" y="723329"/>
                        <a:pt x="1484372" y="733869"/>
                      </a:cubicBezTo>
                      <a:cubicBezTo>
                        <a:pt x="1474884" y="744409"/>
                        <a:pt x="1471721" y="740193"/>
                        <a:pt x="1462232" y="735977"/>
                      </a:cubicBezTo>
                      <a:cubicBezTo>
                        <a:pt x="1452743" y="731761"/>
                        <a:pt x="1427440" y="714896"/>
                        <a:pt x="1423222" y="712788"/>
                      </a:cubicBezTo>
                      <a:cubicBezTo>
                        <a:pt x="1419005" y="710680"/>
                        <a:pt x="1404245" y="709626"/>
                        <a:pt x="1397919" y="709626"/>
                      </a:cubicBezTo>
                      <a:cubicBezTo>
                        <a:pt x="1391593" y="709626"/>
                        <a:pt x="1382104" y="718059"/>
                        <a:pt x="1374724" y="725437"/>
                      </a:cubicBezTo>
                      <a:cubicBezTo>
                        <a:pt x="1367344" y="732815"/>
                        <a:pt x="1357855" y="725437"/>
                        <a:pt x="1350475" y="724383"/>
                      </a:cubicBezTo>
                      <a:cubicBezTo>
                        <a:pt x="1343094" y="723329"/>
                        <a:pt x="1339932" y="733869"/>
                        <a:pt x="1339932" y="739139"/>
                      </a:cubicBezTo>
                      <a:cubicBezTo>
                        <a:pt x="1339932" y="744409"/>
                        <a:pt x="1335714" y="789733"/>
                        <a:pt x="1333606" y="798165"/>
                      </a:cubicBezTo>
                      <a:cubicBezTo>
                        <a:pt x="1332673" y="801875"/>
                        <a:pt x="1331539" y="805796"/>
                        <a:pt x="1330016" y="809211"/>
                      </a:cubicBezTo>
                      <a:cubicBezTo>
                        <a:pt x="1328077" y="813512"/>
                        <a:pt x="1325546" y="817011"/>
                        <a:pt x="1322008" y="818192"/>
                      </a:cubicBezTo>
                      <a:cubicBezTo>
                        <a:pt x="1315682" y="820300"/>
                        <a:pt x="1312519" y="820300"/>
                        <a:pt x="1297759" y="815030"/>
                      </a:cubicBezTo>
                      <a:cubicBezTo>
                        <a:pt x="1282999" y="809759"/>
                        <a:pt x="1290379" y="806597"/>
                        <a:pt x="1288270" y="798165"/>
                      </a:cubicBezTo>
                      <a:cubicBezTo>
                        <a:pt x="1286162" y="789733"/>
                        <a:pt x="1275618" y="793949"/>
                        <a:pt x="1269293" y="795003"/>
                      </a:cubicBezTo>
                      <a:cubicBezTo>
                        <a:pt x="1262967" y="796057"/>
                        <a:pt x="1247152" y="797111"/>
                        <a:pt x="1239772" y="797111"/>
                      </a:cubicBezTo>
                      <a:cubicBezTo>
                        <a:pt x="1232392" y="797111"/>
                        <a:pt x="1217631" y="816084"/>
                        <a:pt x="1211305" y="820300"/>
                      </a:cubicBezTo>
                      <a:cubicBezTo>
                        <a:pt x="1204979" y="824516"/>
                        <a:pt x="1196545" y="820300"/>
                        <a:pt x="1177567" y="811868"/>
                      </a:cubicBezTo>
                      <a:cubicBezTo>
                        <a:pt x="1158590" y="803435"/>
                        <a:pt x="1141721" y="806597"/>
                        <a:pt x="1129069" y="801327"/>
                      </a:cubicBezTo>
                      <a:cubicBezTo>
                        <a:pt x="1116417" y="796057"/>
                        <a:pt x="1110091" y="797111"/>
                        <a:pt x="1089005" y="799219"/>
                      </a:cubicBezTo>
                      <a:cubicBezTo>
                        <a:pt x="1067919" y="801327"/>
                        <a:pt x="1068973" y="819246"/>
                        <a:pt x="1068973" y="819246"/>
                      </a:cubicBezTo>
                      <a:cubicBezTo>
                        <a:pt x="1068973" y="819246"/>
                        <a:pt x="1045778" y="839272"/>
                        <a:pt x="1027855" y="839272"/>
                      </a:cubicBezTo>
                      <a:cubicBezTo>
                        <a:pt x="1009931" y="839272"/>
                        <a:pt x="954053" y="876164"/>
                        <a:pt x="945618" y="881434"/>
                      </a:cubicBezTo>
                      <a:cubicBezTo>
                        <a:pt x="937184" y="886704"/>
                        <a:pt x="922423" y="894082"/>
                        <a:pt x="915043" y="894082"/>
                      </a:cubicBezTo>
                      <a:cubicBezTo>
                        <a:pt x="907663" y="894082"/>
                        <a:pt x="884468" y="898298"/>
                        <a:pt x="876033" y="898298"/>
                      </a:cubicBezTo>
                      <a:cubicBezTo>
                        <a:pt x="867599" y="898298"/>
                        <a:pt x="869708" y="888812"/>
                        <a:pt x="860219" y="873001"/>
                      </a:cubicBezTo>
                      <a:cubicBezTo>
                        <a:pt x="850730" y="857191"/>
                        <a:pt x="865490" y="849813"/>
                        <a:pt x="872871" y="851921"/>
                      </a:cubicBezTo>
                      <a:cubicBezTo>
                        <a:pt x="880251" y="854029"/>
                        <a:pt x="903446" y="855083"/>
                        <a:pt x="917152" y="855083"/>
                      </a:cubicBezTo>
                      <a:cubicBezTo>
                        <a:pt x="930858" y="855083"/>
                        <a:pt x="927695" y="845597"/>
                        <a:pt x="921369" y="840326"/>
                      </a:cubicBezTo>
                      <a:cubicBezTo>
                        <a:pt x="915043" y="835056"/>
                        <a:pt x="907663" y="829786"/>
                        <a:pt x="897120" y="821354"/>
                      </a:cubicBezTo>
                      <a:cubicBezTo>
                        <a:pt x="886577" y="812922"/>
                        <a:pt x="865490" y="821354"/>
                        <a:pt x="851784" y="825570"/>
                      </a:cubicBezTo>
                      <a:cubicBezTo>
                        <a:pt x="839972" y="829196"/>
                        <a:pt x="818000" y="830503"/>
                        <a:pt x="812142" y="830798"/>
                      </a:cubicBezTo>
                      <a:cubicBezTo>
                        <a:pt x="815052" y="822239"/>
                        <a:pt x="816992" y="797743"/>
                        <a:pt x="816992" y="788679"/>
                      </a:cubicBezTo>
                      <a:cubicBezTo>
                        <a:pt x="816992" y="779192"/>
                        <a:pt x="816992" y="769706"/>
                        <a:pt x="824372" y="757058"/>
                      </a:cubicBezTo>
                      <a:cubicBezTo>
                        <a:pt x="831752" y="744409"/>
                        <a:pt x="866545" y="679059"/>
                        <a:pt x="873925" y="670627"/>
                      </a:cubicBezTo>
                      <a:cubicBezTo>
                        <a:pt x="881305" y="662195"/>
                        <a:pt x="908717" y="636898"/>
                        <a:pt x="918206" y="626358"/>
                      </a:cubicBezTo>
                      <a:cubicBezTo>
                        <a:pt x="927695" y="615817"/>
                        <a:pt x="963542" y="587358"/>
                        <a:pt x="968813" y="582088"/>
                      </a:cubicBezTo>
                      <a:cubicBezTo>
                        <a:pt x="974085" y="576818"/>
                        <a:pt x="979356" y="566278"/>
                        <a:pt x="966704" y="566278"/>
                      </a:cubicBezTo>
                      <a:cubicBezTo>
                        <a:pt x="954053" y="566278"/>
                        <a:pt x="948781" y="562062"/>
                        <a:pt x="944564" y="554683"/>
                      </a:cubicBezTo>
                      <a:cubicBezTo>
                        <a:pt x="940347" y="547305"/>
                        <a:pt x="926641" y="535711"/>
                        <a:pt x="932966" y="524116"/>
                      </a:cubicBezTo>
                      <a:cubicBezTo>
                        <a:pt x="939292" y="512522"/>
                        <a:pt x="951944" y="472469"/>
                        <a:pt x="956161" y="448226"/>
                      </a:cubicBezTo>
                      <a:cubicBezTo>
                        <a:pt x="960379" y="423983"/>
                        <a:pt x="970922" y="371281"/>
                        <a:pt x="975139" y="355471"/>
                      </a:cubicBezTo>
                      <a:cubicBezTo>
                        <a:pt x="979356" y="339660"/>
                        <a:pt x="993062" y="289067"/>
                        <a:pt x="996225" y="280634"/>
                      </a:cubicBezTo>
                      <a:cubicBezTo>
                        <a:pt x="999388" y="272202"/>
                        <a:pt x="1006768" y="257446"/>
                        <a:pt x="1006768" y="252176"/>
                      </a:cubicBezTo>
                      <a:cubicBezTo>
                        <a:pt x="1006768" y="246905"/>
                        <a:pt x="1004660" y="196312"/>
                        <a:pt x="1004660" y="196312"/>
                      </a:cubicBezTo>
                      <a:cubicBezTo>
                        <a:pt x="1004660" y="196312"/>
                        <a:pt x="1065810" y="136232"/>
                        <a:pt x="1071082" y="130962"/>
                      </a:cubicBezTo>
                      <a:cubicBezTo>
                        <a:pt x="1076353" y="125691"/>
                        <a:pt x="1076353" y="118313"/>
                        <a:pt x="1078462" y="109881"/>
                      </a:cubicBezTo>
                      <a:cubicBezTo>
                        <a:pt x="1080570" y="101449"/>
                        <a:pt x="1079516" y="83530"/>
                        <a:pt x="1083733" y="78260"/>
                      </a:cubicBezTo>
                      <a:cubicBezTo>
                        <a:pt x="1087951" y="72990"/>
                        <a:pt x="1100602" y="59287"/>
                        <a:pt x="1100602" y="59287"/>
                      </a:cubicBezTo>
                      <a:cubicBezTo>
                        <a:pt x="1100602" y="59287"/>
                        <a:pt x="1304085" y="58233"/>
                        <a:pt x="1313574" y="58233"/>
                      </a:cubicBezTo>
                      <a:cubicBezTo>
                        <a:pt x="1323062" y="58233"/>
                        <a:pt x="1349420" y="54017"/>
                        <a:pt x="1349420" y="54017"/>
                      </a:cubicBezTo>
                      <a:lnTo>
                        <a:pt x="1350048" y="53975"/>
                      </a:lnTo>
                      <a:cubicBezTo>
                        <a:pt x="1350091" y="55746"/>
                        <a:pt x="1350428" y="57474"/>
                        <a:pt x="1351061" y="58866"/>
                      </a:cubicBezTo>
                      <a:cubicBezTo>
                        <a:pt x="1352916" y="61100"/>
                        <a:pt x="1358188" y="61985"/>
                        <a:pt x="1360845" y="61648"/>
                      </a:cubicBezTo>
                      <a:lnTo>
                        <a:pt x="1360887" y="64558"/>
                      </a:lnTo>
                      <a:cubicBezTo>
                        <a:pt x="1361266" y="64768"/>
                        <a:pt x="1363038" y="65865"/>
                        <a:pt x="1363333" y="65865"/>
                      </a:cubicBezTo>
                      <a:cubicBezTo>
                        <a:pt x="1367086" y="65949"/>
                        <a:pt x="1372189" y="65485"/>
                        <a:pt x="1375816" y="66117"/>
                      </a:cubicBezTo>
                      <a:cubicBezTo>
                        <a:pt x="1385642" y="67888"/>
                        <a:pt x="1395637" y="72905"/>
                        <a:pt x="1405505" y="74086"/>
                      </a:cubicBezTo>
                      <a:cubicBezTo>
                        <a:pt x="1412422" y="74887"/>
                        <a:pt x="1419338" y="73959"/>
                        <a:pt x="1426212" y="75983"/>
                      </a:cubicBezTo>
                      <a:cubicBezTo>
                        <a:pt x="1426803" y="77459"/>
                        <a:pt x="1425706" y="80368"/>
                        <a:pt x="1424901" y="81591"/>
                      </a:cubicBezTo>
                      <a:lnTo>
                        <a:pt x="1427435" y="89348"/>
                      </a:lnTo>
                      <a:lnTo>
                        <a:pt x="1429628" y="90993"/>
                      </a:lnTo>
                      <a:cubicBezTo>
                        <a:pt x="1434989" y="91836"/>
                        <a:pt x="1440635" y="86650"/>
                        <a:pt x="1442537" y="82054"/>
                      </a:cubicBezTo>
                      <a:cubicBezTo>
                        <a:pt x="1447594" y="83277"/>
                        <a:pt x="1451305" y="86608"/>
                        <a:pt x="1456454" y="87704"/>
                      </a:cubicBezTo>
                      <a:cubicBezTo>
                        <a:pt x="1459448" y="86313"/>
                        <a:pt x="1469274" y="84963"/>
                        <a:pt x="1470540" y="83656"/>
                      </a:cubicBezTo>
                      <a:lnTo>
                        <a:pt x="1488505" y="84373"/>
                      </a:lnTo>
                      <a:cubicBezTo>
                        <a:pt x="1491162" y="82771"/>
                        <a:pt x="1491710" y="71345"/>
                        <a:pt x="1495257" y="66497"/>
                      </a:cubicBezTo>
                      <a:cubicBezTo>
                        <a:pt x="1508120" y="68141"/>
                        <a:pt x="1524652" y="52035"/>
                        <a:pt x="1536118" y="58486"/>
                      </a:cubicBezTo>
                      <a:cubicBezTo>
                        <a:pt x="1540124" y="57263"/>
                        <a:pt x="1544932" y="56631"/>
                        <a:pt x="1549107" y="56758"/>
                      </a:cubicBezTo>
                      <a:lnTo>
                        <a:pt x="1552565" y="58570"/>
                      </a:lnTo>
                      <a:lnTo>
                        <a:pt x="1554548" y="63756"/>
                      </a:lnTo>
                      <a:lnTo>
                        <a:pt x="1558090" y="65485"/>
                      </a:lnTo>
                      <a:cubicBezTo>
                        <a:pt x="1568380" y="61985"/>
                        <a:pt x="1579007" y="61775"/>
                        <a:pt x="1589719" y="61100"/>
                      </a:cubicBezTo>
                      <a:cubicBezTo>
                        <a:pt x="1593599" y="56125"/>
                        <a:pt x="1604100" y="49337"/>
                        <a:pt x="1610679" y="50138"/>
                      </a:cubicBezTo>
                      <a:cubicBezTo>
                        <a:pt x="1619282" y="51234"/>
                        <a:pt x="1621560" y="50433"/>
                        <a:pt x="1629446" y="47018"/>
                      </a:cubicBezTo>
                      <a:cubicBezTo>
                        <a:pt x="1629826" y="46850"/>
                        <a:pt x="1631892" y="46555"/>
                        <a:pt x="1632229" y="46597"/>
                      </a:cubicBezTo>
                      <a:cubicBezTo>
                        <a:pt x="1646024" y="47651"/>
                        <a:pt x="1655256" y="55408"/>
                        <a:pt x="1666263" y="55366"/>
                      </a:cubicBezTo>
                      <a:cubicBezTo>
                        <a:pt x="1667945" y="54439"/>
                        <a:pt x="1670391" y="53511"/>
                        <a:pt x="1671871" y="52373"/>
                      </a:cubicBezTo>
                      <a:cubicBezTo>
                        <a:pt x="1675794" y="49211"/>
                        <a:pt x="1679631" y="47313"/>
                        <a:pt x="1683591" y="44573"/>
                      </a:cubicBezTo>
                      <a:cubicBezTo>
                        <a:pt x="1690550" y="39809"/>
                        <a:pt x="1696669" y="33442"/>
                        <a:pt x="1703670" y="28762"/>
                      </a:cubicBezTo>
                      <a:cubicBezTo>
                        <a:pt x="1711889" y="23281"/>
                        <a:pt x="1724756" y="22523"/>
                        <a:pt x="1734156" y="19107"/>
                      </a:cubicBezTo>
                      <a:cubicBezTo>
                        <a:pt x="1739428" y="17210"/>
                        <a:pt x="1744826" y="14934"/>
                        <a:pt x="1750060" y="12825"/>
                      </a:cubicBezTo>
                      <a:lnTo>
                        <a:pt x="1753307" y="13036"/>
                      </a:lnTo>
                      <a:cubicBezTo>
                        <a:pt x="1759928" y="10338"/>
                        <a:pt x="1764482" y="1189"/>
                        <a:pt x="1769965" y="51"/>
                      </a:cubicBezTo>
                      <a:cubicBezTo>
                        <a:pt x="1774267" y="-413"/>
                        <a:pt x="1777514" y="2412"/>
                        <a:pt x="1780972" y="4520"/>
                      </a:cubicBezTo>
                      <a:cubicBezTo>
                        <a:pt x="1782237" y="7007"/>
                        <a:pt x="1782992" y="7134"/>
                        <a:pt x="1785400" y="8947"/>
                      </a:cubicBezTo>
                      <a:lnTo>
                        <a:pt x="1792823" y="9242"/>
                      </a:lnTo>
                      <a:cubicBezTo>
                        <a:pt x="1794087" y="12404"/>
                        <a:pt x="1797714" y="16114"/>
                        <a:pt x="1800413" y="18053"/>
                      </a:cubicBezTo>
                      <a:lnTo>
                        <a:pt x="1802610" y="18306"/>
                      </a:lnTo>
                      <a:lnTo>
                        <a:pt x="1809316" y="14723"/>
                      </a:lnTo>
                      <a:cubicBezTo>
                        <a:pt x="1813955" y="17126"/>
                        <a:pt x="1823360" y="11603"/>
                        <a:pt x="1826734" y="8567"/>
                      </a:cubicBezTo>
                      <a:lnTo>
                        <a:pt x="1832258" y="9410"/>
                      </a:lnTo>
                      <a:cubicBezTo>
                        <a:pt x="1833190" y="10254"/>
                        <a:pt x="1835467" y="12024"/>
                        <a:pt x="1835969" y="12994"/>
                      </a:cubicBezTo>
                      <a:cubicBezTo>
                        <a:pt x="1839638" y="19529"/>
                        <a:pt x="1846639" y="29395"/>
                        <a:pt x="1847524" y="36857"/>
                      </a:cubicBezTo>
                      <a:cubicBezTo>
                        <a:pt x="1848073" y="41158"/>
                        <a:pt x="1846849" y="47566"/>
                        <a:pt x="1849173" y="51361"/>
                      </a:cubicBezTo>
                      <a:cubicBezTo>
                        <a:pt x="1850898" y="53174"/>
                        <a:pt x="1864861" y="55029"/>
                        <a:pt x="1867894" y="55535"/>
                      </a:cubicBezTo>
                      <a:cubicBezTo>
                        <a:pt x="1869876" y="55914"/>
                        <a:pt x="1871900" y="57390"/>
                        <a:pt x="1873840" y="57685"/>
                      </a:cubicBezTo>
                      <a:cubicBezTo>
                        <a:pt x="1878859" y="58360"/>
                        <a:pt x="1882359" y="56589"/>
                        <a:pt x="1887209" y="56589"/>
                      </a:cubicBezTo>
                      <a:cubicBezTo>
                        <a:pt x="1902981" y="56589"/>
                        <a:pt x="1913777" y="55703"/>
                        <a:pt x="1929255" y="52879"/>
                      </a:cubicBezTo>
                      <a:cubicBezTo>
                        <a:pt x="1929930" y="52752"/>
                        <a:pt x="1933135" y="53132"/>
                        <a:pt x="1933978" y="53174"/>
                      </a:cubicBezTo>
                      <a:cubicBezTo>
                        <a:pt x="1929086" y="59161"/>
                        <a:pt x="1923098" y="65232"/>
                        <a:pt x="1918880" y="71683"/>
                      </a:cubicBezTo>
                      <a:cubicBezTo>
                        <a:pt x="1915169" y="77332"/>
                        <a:pt x="1912133" y="83530"/>
                        <a:pt x="1908295" y="89095"/>
                      </a:cubicBezTo>
                      <a:cubicBezTo>
                        <a:pt x="1901172" y="99341"/>
                        <a:pt x="1890629" y="109291"/>
                        <a:pt x="1884889" y="120379"/>
                      </a:cubicBezTo>
                      <a:cubicBezTo>
                        <a:pt x="1881600" y="126746"/>
                        <a:pt x="1878057" y="129739"/>
                        <a:pt x="1873840" y="135220"/>
                      </a:cubicBezTo>
                      <a:cubicBezTo>
                        <a:pt x="1868695" y="142050"/>
                        <a:pt x="1863972" y="149512"/>
                        <a:pt x="1859080" y="156553"/>
                      </a:cubicBezTo>
                      <a:cubicBezTo>
                        <a:pt x="1851404" y="167600"/>
                        <a:pt x="1842042" y="177803"/>
                        <a:pt x="1835041" y="189355"/>
                      </a:cubicBezTo>
                      <a:cubicBezTo>
                        <a:pt x="1828804" y="199600"/>
                        <a:pt x="1822516" y="213260"/>
                        <a:pt x="1814925" y="222410"/>
                      </a:cubicBezTo>
                      <a:cubicBezTo>
                        <a:pt x="1814419" y="223000"/>
                        <a:pt x="1807250" y="228565"/>
                        <a:pt x="1806153" y="229408"/>
                      </a:cubicBezTo>
                      <a:cubicBezTo>
                        <a:pt x="1803074" y="231896"/>
                        <a:pt x="1795104" y="241045"/>
                        <a:pt x="1795184" y="245683"/>
                      </a:cubicBezTo>
                      <a:cubicBezTo>
                        <a:pt x="1795272" y="253019"/>
                        <a:pt x="1797293" y="257952"/>
                        <a:pt x="1799697" y="264866"/>
                      </a:cubicBezTo>
                      <a:cubicBezTo>
                        <a:pt x="1800877" y="268239"/>
                        <a:pt x="1801468" y="272624"/>
                        <a:pt x="1802860" y="275744"/>
                      </a:cubicBezTo>
                      <a:cubicBezTo>
                        <a:pt x="1807245" y="285694"/>
                        <a:pt x="1823524" y="283375"/>
                        <a:pt x="1826898" y="292988"/>
                      </a:cubicBezTo>
                      <a:cubicBezTo>
                        <a:pt x="1828964" y="298890"/>
                        <a:pt x="1830103" y="305973"/>
                        <a:pt x="1831579" y="312087"/>
                      </a:cubicBezTo>
                      <a:lnTo>
                        <a:pt x="1832000" y="313689"/>
                      </a:lnTo>
                      <a:cubicBezTo>
                        <a:pt x="1836850" y="325578"/>
                        <a:pt x="1844737" y="336203"/>
                        <a:pt x="1849418" y="347924"/>
                      </a:cubicBezTo>
                      <a:cubicBezTo>
                        <a:pt x="1852075" y="354628"/>
                        <a:pt x="1853340" y="364114"/>
                        <a:pt x="1855069" y="371239"/>
                      </a:cubicBezTo>
                      <a:cubicBezTo>
                        <a:pt x="1860049" y="391687"/>
                        <a:pt x="1869619" y="411883"/>
                        <a:pt x="1880035" y="430012"/>
                      </a:cubicBezTo>
                      <a:cubicBezTo>
                        <a:pt x="1890874" y="448858"/>
                        <a:pt x="1909556" y="461169"/>
                        <a:pt x="1924780" y="476263"/>
                      </a:cubicBezTo>
                      <a:cubicBezTo>
                        <a:pt x="1945065" y="496332"/>
                        <a:pt x="1952530" y="500590"/>
                        <a:pt x="1957590" y="506872"/>
                      </a:cubicBezTo>
                      <a:cubicBezTo>
                        <a:pt x="1962904" y="513407"/>
                        <a:pt x="1965561" y="522092"/>
                        <a:pt x="1977407" y="553165"/>
                      </a:cubicBezTo>
                      <a:cubicBezTo>
                        <a:pt x="1979900" y="559700"/>
                        <a:pt x="1983105" y="566193"/>
                        <a:pt x="1985551" y="572560"/>
                      </a:cubicBezTo>
                      <a:cubicBezTo>
                        <a:pt x="1992467" y="590605"/>
                        <a:pt x="1996600" y="613625"/>
                        <a:pt x="2021904" y="610926"/>
                      </a:cubicBezTo>
                      <a:lnTo>
                        <a:pt x="2025067" y="607722"/>
                      </a:lnTo>
                      <a:lnTo>
                        <a:pt x="2025446" y="604560"/>
                      </a:lnTo>
                      <a:lnTo>
                        <a:pt x="2027723" y="604265"/>
                      </a:lnTo>
                      <a:cubicBezTo>
                        <a:pt x="2033079" y="608734"/>
                        <a:pt x="2037803" y="609619"/>
                        <a:pt x="2043623" y="612781"/>
                      </a:cubicBezTo>
                      <a:lnTo>
                        <a:pt x="2081030" y="633103"/>
                      </a:lnTo>
                      <a:cubicBezTo>
                        <a:pt x="2088283" y="666200"/>
                        <a:pt x="2091067" y="700013"/>
                        <a:pt x="2098531" y="733068"/>
                      </a:cubicBezTo>
                      <a:lnTo>
                        <a:pt x="2102116" y="750734"/>
                      </a:lnTo>
                      <a:cubicBezTo>
                        <a:pt x="2108062" y="754106"/>
                        <a:pt x="2116117" y="752757"/>
                        <a:pt x="2122738" y="756214"/>
                      </a:cubicBezTo>
                      <a:cubicBezTo>
                        <a:pt x="2122827" y="756383"/>
                        <a:pt x="2123033" y="756973"/>
                        <a:pt x="2123202" y="757058"/>
                      </a:cubicBezTo>
                      <a:cubicBezTo>
                        <a:pt x="2128347" y="760473"/>
                        <a:pt x="2134040" y="763677"/>
                        <a:pt x="2138051" y="768483"/>
                      </a:cubicBezTo>
                      <a:cubicBezTo>
                        <a:pt x="2138599" y="769158"/>
                        <a:pt x="2139396" y="771603"/>
                        <a:pt x="2139945" y="772067"/>
                      </a:cubicBezTo>
                      <a:cubicBezTo>
                        <a:pt x="2144288" y="775862"/>
                        <a:pt x="2151757" y="778771"/>
                        <a:pt x="2154751" y="783872"/>
                      </a:cubicBezTo>
                      <a:cubicBezTo>
                        <a:pt x="2158505" y="790281"/>
                        <a:pt x="2157999" y="798038"/>
                        <a:pt x="2160951" y="804826"/>
                      </a:cubicBezTo>
                      <a:cubicBezTo>
                        <a:pt x="2169048" y="823546"/>
                        <a:pt x="2178326" y="847199"/>
                        <a:pt x="2197852" y="857191"/>
                      </a:cubicBezTo>
                      <a:cubicBezTo>
                        <a:pt x="2216324" y="866635"/>
                        <a:pt x="2216450" y="865328"/>
                        <a:pt x="2234795" y="871779"/>
                      </a:cubicBezTo>
                      <a:cubicBezTo>
                        <a:pt x="2242007" y="874350"/>
                        <a:pt x="2247784" y="878693"/>
                        <a:pt x="2255586" y="878820"/>
                      </a:cubicBezTo>
                      <a:lnTo>
                        <a:pt x="2275196" y="879115"/>
                      </a:lnTo>
                      <a:cubicBezTo>
                        <a:pt x="2278233" y="881139"/>
                        <a:pt x="2281611" y="884385"/>
                        <a:pt x="2283462" y="887589"/>
                      </a:cubicBezTo>
                      <a:lnTo>
                        <a:pt x="2284605" y="887884"/>
                      </a:lnTo>
                      <a:cubicBezTo>
                        <a:pt x="2285364" y="891847"/>
                        <a:pt x="2331375" y="936496"/>
                        <a:pt x="2336519" y="941893"/>
                      </a:cubicBezTo>
                      <a:lnTo>
                        <a:pt x="2387379" y="995016"/>
                      </a:lnTo>
                      <a:cubicBezTo>
                        <a:pt x="2391854" y="999738"/>
                        <a:pt x="2395392" y="1005430"/>
                        <a:pt x="2400031" y="1010110"/>
                      </a:cubicBezTo>
                      <a:cubicBezTo>
                        <a:pt x="2414838" y="1024993"/>
                        <a:pt x="2429678" y="1042111"/>
                        <a:pt x="2445624" y="1055644"/>
                      </a:cubicBezTo>
                      <a:cubicBezTo>
                        <a:pt x="2453763" y="1062559"/>
                        <a:pt x="2457981" y="1064330"/>
                        <a:pt x="2468017" y="1068204"/>
                      </a:cubicBezTo>
                      <a:cubicBezTo>
                        <a:pt x="2468692" y="1068461"/>
                        <a:pt x="2469667" y="1068036"/>
                        <a:pt x="2470341" y="1068246"/>
                      </a:cubicBezTo>
                      <a:cubicBezTo>
                        <a:pt x="2501376" y="1078913"/>
                        <a:pt x="2532208" y="1089960"/>
                        <a:pt x="2563711" y="1099193"/>
                      </a:cubicBezTo>
                      <a:cubicBezTo>
                        <a:pt x="2579610" y="1103873"/>
                        <a:pt x="2595214" y="1109691"/>
                        <a:pt x="2610945" y="1115050"/>
                      </a:cubicBezTo>
                      <a:cubicBezTo>
                        <a:pt x="2620517" y="1118334"/>
                        <a:pt x="2630428" y="1120573"/>
                        <a:pt x="2640001" y="1123862"/>
                      </a:cubicBezTo>
                      <a:cubicBezTo>
                        <a:pt x="2658557" y="1130228"/>
                        <a:pt x="2676902" y="1137058"/>
                        <a:pt x="2695585" y="1143213"/>
                      </a:cubicBezTo>
                      <a:cubicBezTo>
                        <a:pt x="2700397" y="1144773"/>
                        <a:pt x="2705537" y="1145574"/>
                        <a:pt x="2710261" y="1147219"/>
                      </a:cubicBezTo>
                      <a:cubicBezTo>
                        <a:pt x="2711273" y="1147556"/>
                        <a:pt x="2712032" y="1148779"/>
                        <a:pt x="2713044" y="1149158"/>
                      </a:cubicBezTo>
                      <a:cubicBezTo>
                        <a:pt x="2733667" y="1156537"/>
                        <a:pt x="2754453" y="1163367"/>
                        <a:pt x="2775249" y="1170323"/>
                      </a:cubicBezTo>
                      <a:cubicBezTo>
                        <a:pt x="2797052" y="1177448"/>
                        <a:pt x="2818598" y="1185337"/>
                        <a:pt x="2840190" y="1193006"/>
                      </a:cubicBezTo>
                      <a:cubicBezTo>
                        <a:pt x="2843817" y="1194317"/>
                        <a:pt x="2849051" y="1195540"/>
                        <a:pt x="2852125" y="1196801"/>
                      </a:cubicBezTo>
                      <a:cubicBezTo>
                        <a:pt x="2856469" y="1198571"/>
                        <a:pt x="2860606" y="1201776"/>
                        <a:pt x="2864987" y="1203382"/>
                      </a:cubicBezTo>
                      <a:cubicBezTo>
                        <a:pt x="2870685" y="1205490"/>
                        <a:pt x="2877180" y="1206287"/>
                        <a:pt x="2882999" y="1208058"/>
                      </a:cubicBezTo>
                      <a:cubicBezTo>
                        <a:pt x="2903748" y="1214470"/>
                        <a:pt x="2924286" y="1221718"/>
                        <a:pt x="2944867" y="1228510"/>
                      </a:cubicBezTo>
                      <a:cubicBezTo>
                        <a:pt x="2946300" y="1228970"/>
                        <a:pt x="2947945" y="1230066"/>
                        <a:pt x="2949295" y="1230740"/>
                      </a:cubicBezTo>
                      <a:lnTo>
                        <a:pt x="2950096" y="1231120"/>
                      </a:lnTo>
                      <a:cubicBezTo>
                        <a:pt x="2989696" y="1243815"/>
                        <a:pt x="3028663" y="1258525"/>
                        <a:pt x="3068306" y="1271051"/>
                      </a:cubicBezTo>
                      <a:cubicBezTo>
                        <a:pt x="3108749" y="1283784"/>
                        <a:pt x="3148982" y="1297402"/>
                        <a:pt x="3189215" y="1311016"/>
                      </a:cubicBezTo>
                      <a:cubicBezTo>
                        <a:pt x="3196848" y="1313588"/>
                        <a:pt x="3205072" y="1315569"/>
                        <a:pt x="3212869" y="1317804"/>
                      </a:cubicBezTo>
                      <a:cubicBezTo>
                        <a:pt x="3234251" y="1323917"/>
                        <a:pt x="3255337" y="1331970"/>
                        <a:pt x="3276128" y="1339896"/>
                      </a:cubicBezTo>
                      <a:cubicBezTo>
                        <a:pt x="3278195" y="1340655"/>
                        <a:pt x="3280893" y="1340613"/>
                        <a:pt x="3283171" y="1341410"/>
                      </a:cubicBezTo>
                      <a:cubicBezTo>
                        <a:pt x="3320451" y="1354564"/>
                        <a:pt x="3358027" y="1366665"/>
                        <a:pt x="3394974" y="1380666"/>
                      </a:cubicBezTo>
                      <a:cubicBezTo>
                        <a:pt x="3397585" y="1381632"/>
                        <a:pt x="3400874" y="1381632"/>
                        <a:pt x="3403409" y="1382774"/>
                      </a:cubicBezTo>
                      <a:cubicBezTo>
                        <a:pt x="3422260" y="1391160"/>
                        <a:pt x="3442878" y="1396477"/>
                        <a:pt x="3462535" y="1402843"/>
                      </a:cubicBezTo>
                      <a:cubicBezTo>
                        <a:pt x="3467469" y="1404445"/>
                        <a:pt x="3472867" y="1405415"/>
                        <a:pt x="3477632" y="1407017"/>
                      </a:cubicBezTo>
                      <a:cubicBezTo>
                        <a:pt x="3482272" y="1408577"/>
                        <a:pt x="3486573" y="1411318"/>
                        <a:pt x="3491507" y="1412578"/>
                      </a:cubicBezTo>
                      <a:cubicBezTo>
                        <a:pt x="3492815" y="1412915"/>
                        <a:pt x="3495598" y="1412578"/>
                        <a:pt x="3496779" y="1412962"/>
                      </a:cubicBezTo>
                      <a:cubicBezTo>
                        <a:pt x="3499267" y="1413801"/>
                        <a:pt x="3501586" y="1415787"/>
                        <a:pt x="3504032" y="1416714"/>
                      </a:cubicBezTo>
                      <a:cubicBezTo>
                        <a:pt x="3516305" y="1421478"/>
                        <a:pt x="3529252" y="1425189"/>
                        <a:pt x="3541735" y="1429363"/>
                      </a:cubicBezTo>
                      <a:cubicBezTo>
                        <a:pt x="3542494" y="1429615"/>
                        <a:pt x="3542958" y="1430712"/>
                        <a:pt x="3543717" y="1430965"/>
                      </a:cubicBezTo>
                      <a:cubicBezTo>
                        <a:pt x="3551186" y="1433368"/>
                        <a:pt x="3559068" y="1434759"/>
                        <a:pt x="3566617" y="1437331"/>
                      </a:cubicBezTo>
                      <a:cubicBezTo>
                        <a:pt x="3601793" y="1449263"/>
                        <a:pt x="3636627" y="1461574"/>
                        <a:pt x="3671964" y="1473126"/>
                      </a:cubicBezTo>
                      <a:cubicBezTo>
                        <a:pt x="3676809" y="1474728"/>
                        <a:pt x="3681537" y="1476626"/>
                        <a:pt x="3686808" y="1477975"/>
                      </a:cubicBezTo>
                      <a:cubicBezTo>
                        <a:pt x="3687441" y="1478143"/>
                        <a:pt x="3687909" y="1479113"/>
                        <a:pt x="3688537" y="1479366"/>
                      </a:cubicBezTo>
                      <a:cubicBezTo>
                        <a:pt x="3704226" y="1485058"/>
                        <a:pt x="3719829" y="1490029"/>
                        <a:pt x="3735855" y="1494839"/>
                      </a:cubicBezTo>
                      <a:cubicBezTo>
                        <a:pt x="3742687" y="1496901"/>
                        <a:pt x="3753150" y="1501416"/>
                        <a:pt x="3760737" y="1504157"/>
                      </a:cubicBezTo>
                      <a:cubicBezTo>
                        <a:pt x="3780220" y="1511156"/>
                        <a:pt x="3801180" y="1520596"/>
                        <a:pt x="3821090" y="1525828"/>
                      </a:cubicBezTo>
                      <a:cubicBezTo>
                        <a:pt x="3840953" y="1531013"/>
                        <a:pt x="3860479" y="1539446"/>
                        <a:pt x="3879794" y="1546402"/>
                      </a:cubicBezTo>
                      <a:cubicBezTo>
                        <a:pt x="3899911" y="1553696"/>
                        <a:pt x="3920238" y="1560063"/>
                        <a:pt x="3940350" y="1567483"/>
                      </a:cubicBezTo>
                      <a:lnTo>
                        <a:pt x="3940350" y="1569043"/>
                      </a:lnTo>
                      <a:lnTo>
                        <a:pt x="3951488" y="1569043"/>
                      </a:lnTo>
                      <a:lnTo>
                        <a:pt x="4435502" y="1569043"/>
                      </a:lnTo>
                      <a:lnTo>
                        <a:pt x="4436725" y="1569043"/>
                      </a:lnTo>
                      <a:lnTo>
                        <a:pt x="4332559" y="1678030"/>
                      </a:lnTo>
                      <a:lnTo>
                        <a:pt x="3546972" y="2499966"/>
                      </a:lnTo>
                      <a:lnTo>
                        <a:pt x="3200314" y="2862722"/>
                      </a:lnTo>
                      <a:lnTo>
                        <a:pt x="2980342" y="3092839"/>
                      </a:lnTo>
                      <a:lnTo>
                        <a:pt x="2961108" y="3112992"/>
                      </a:lnTo>
                      <a:lnTo>
                        <a:pt x="2949299" y="3125345"/>
                      </a:lnTo>
                      <a:lnTo>
                        <a:pt x="2940190" y="3134831"/>
                      </a:lnTo>
                      <a:lnTo>
                        <a:pt x="2683275" y="3123111"/>
                      </a:lnTo>
                      <a:cubicBezTo>
                        <a:pt x="2610953" y="3119738"/>
                        <a:pt x="2538623" y="3116534"/>
                        <a:pt x="2466301" y="3113333"/>
                      </a:cubicBezTo>
                      <a:cubicBezTo>
                        <a:pt x="2462337" y="3113165"/>
                        <a:pt x="2458832" y="3112701"/>
                        <a:pt x="2454995" y="3113671"/>
                      </a:cubicBezTo>
                      <a:cubicBezTo>
                        <a:pt x="2383934" y="3132011"/>
                        <a:pt x="2312831" y="3149676"/>
                        <a:pt x="2242993" y="3172317"/>
                      </a:cubicBezTo>
                      <a:cubicBezTo>
                        <a:pt x="2216926" y="3180749"/>
                        <a:pt x="2187705" y="3188039"/>
                        <a:pt x="2163034" y="3200224"/>
                      </a:cubicBezTo>
                      <a:cubicBezTo>
                        <a:pt x="2098595" y="3232102"/>
                        <a:pt x="2029853" y="3262669"/>
                        <a:pt x="1975151" y="3310180"/>
                      </a:cubicBezTo>
                      <a:cubicBezTo>
                        <a:pt x="1965034" y="3318993"/>
                        <a:pt x="1961660" y="3344373"/>
                        <a:pt x="1959252" y="3355799"/>
                      </a:cubicBezTo>
                      <a:cubicBezTo>
                        <a:pt x="1957987" y="3361744"/>
                        <a:pt x="1954613" y="3366044"/>
                        <a:pt x="1951872" y="3371314"/>
                      </a:cubicBezTo>
                      <a:cubicBezTo>
                        <a:pt x="1934370" y="3404706"/>
                        <a:pt x="1905567" y="3442736"/>
                        <a:pt x="1872672" y="3461793"/>
                      </a:cubicBezTo>
                      <a:cubicBezTo>
                        <a:pt x="1870652" y="3462973"/>
                        <a:pt x="1864532" y="3466177"/>
                        <a:pt x="1862129" y="3466224"/>
                      </a:cubicBezTo>
                      <a:cubicBezTo>
                        <a:pt x="1848170" y="3466308"/>
                        <a:pt x="1834042" y="3465760"/>
                        <a:pt x="1820167" y="3466852"/>
                      </a:cubicBezTo>
                      <a:cubicBezTo>
                        <a:pt x="1788036" y="3469002"/>
                        <a:pt x="1762180" y="3489324"/>
                        <a:pt x="1731225" y="3495986"/>
                      </a:cubicBezTo>
                      <a:cubicBezTo>
                        <a:pt x="1716591" y="3499148"/>
                        <a:pt x="1701582" y="3496702"/>
                        <a:pt x="1686860" y="3498347"/>
                      </a:cubicBezTo>
                      <a:cubicBezTo>
                        <a:pt x="1671129" y="3500164"/>
                        <a:pt x="1655568" y="3503026"/>
                        <a:pt x="1639795" y="3504549"/>
                      </a:cubicBezTo>
                      <a:cubicBezTo>
                        <a:pt x="1594460" y="3508849"/>
                        <a:pt x="1549166" y="3509608"/>
                        <a:pt x="1503662" y="3509481"/>
                      </a:cubicBezTo>
                      <a:cubicBezTo>
                        <a:pt x="1498648" y="3509481"/>
                        <a:pt x="1496708" y="3510279"/>
                        <a:pt x="1492659" y="3513149"/>
                      </a:cubicBezTo>
                      <a:cubicBezTo>
                        <a:pt x="1479076" y="3520439"/>
                        <a:pt x="1467440" y="3543253"/>
                        <a:pt x="1454995" y="3553325"/>
                      </a:cubicBezTo>
                      <a:lnTo>
                        <a:pt x="1444578" y="3552440"/>
                      </a:lnTo>
                      <a:lnTo>
                        <a:pt x="1442132" y="3559864"/>
                      </a:lnTo>
                      <a:lnTo>
                        <a:pt x="1441373" y="3560455"/>
                      </a:lnTo>
                      <a:lnTo>
                        <a:pt x="1438501" y="3560075"/>
                      </a:lnTo>
                      <a:lnTo>
                        <a:pt x="1428215" y="3572513"/>
                      </a:lnTo>
                      <a:cubicBezTo>
                        <a:pt x="1428089" y="3577825"/>
                        <a:pt x="1428637" y="3581236"/>
                        <a:pt x="1429565" y="3586595"/>
                      </a:cubicBezTo>
                      <a:cubicBezTo>
                        <a:pt x="1428127" y="3594601"/>
                        <a:pt x="1417921" y="3596502"/>
                        <a:pt x="1415859" y="3603750"/>
                      </a:cubicBezTo>
                      <a:lnTo>
                        <a:pt x="1411726" y="3605479"/>
                      </a:lnTo>
                      <a:lnTo>
                        <a:pt x="1408605" y="3611930"/>
                      </a:lnTo>
                      <a:lnTo>
                        <a:pt x="1404725" y="3613194"/>
                      </a:lnTo>
                      <a:lnTo>
                        <a:pt x="1402111" y="3611550"/>
                      </a:lnTo>
                      <a:lnTo>
                        <a:pt x="1400259" y="3611718"/>
                      </a:lnTo>
                      <a:cubicBezTo>
                        <a:pt x="1396590" y="3616946"/>
                        <a:pt x="1392453" y="3617200"/>
                        <a:pt x="1387182" y="3619181"/>
                      </a:cubicBezTo>
                      <a:cubicBezTo>
                        <a:pt x="1384820" y="3620066"/>
                        <a:pt x="1383976" y="3624367"/>
                        <a:pt x="1381320" y="3626053"/>
                      </a:cubicBezTo>
                      <a:lnTo>
                        <a:pt x="1378030" y="3626142"/>
                      </a:lnTo>
                      <a:lnTo>
                        <a:pt x="1375584" y="3623608"/>
                      </a:lnTo>
                      <a:cubicBezTo>
                        <a:pt x="1374445" y="3624498"/>
                        <a:pt x="1373522" y="3626391"/>
                        <a:pt x="1373096" y="3627660"/>
                      </a:cubicBezTo>
                      <a:lnTo>
                        <a:pt x="1372042" y="3628250"/>
                      </a:lnTo>
                      <a:lnTo>
                        <a:pt x="1370022" y="3627786"/>
                      </a:lnTo>
                      <a:lnTo>
                        <a:pt x="1367487" y="3628967"/>
                      </a:lnTo>
                      <a:lnTo>
                        <a:pt x="1365674" y="3628123"/>
                      </a:lnTo>
                      <a:lnTo>
                        <a:pt x="1365336" y="3627069"/>
                      </a:lnTo>
                      <a:lnTo>
                        <a:pt x="1366601" y="3624287"/>
                      </a:lnTo>
                      <a:lnTo>
                        <a:pt x="1365674" y="3623233"/>
                      </a:lnTo>
                      <a:cubicBezTo>
                        <a:pt x="1363987" y="3623322"/>
                        <a:pt x="1359769" y="3623322"/>
                        <a:pt x="1358251" y="3622394"/>
                      </a:cubicBezTo>
                      <a:lnTo>
                        <a:pt x="1356433" y="3623401"/>
                      </a:lnTo>
                      <a:cubicBezTo>
                        <a:pt x="1355169" y="3623279"/>
                        <a:pt x="1353439" y="3622010"/>
                        <a:pt x="1352769" y="3620956"/>
                      </a:cubicBezTo>
                      <a:cubicBezTo>
                        <a:pt x="1352047" y="3619017"/>
                        <a:pt x="1351626" y="3615226"/>
                        <a:pt x="1352474" y="3613240"/>
                      </a:cubicBezTo>
                      <a:lnTo>
                        <a:pt x="1351672" y="3611259"/>
                      </a:lnTo>
                      <a:cubicBezTo>
                        <a:pt x="1350833" y="3611807"/>
                        <a:pt x="1348598" y="3612739"/>
                        <a:pt x="1347543" y="3612271"/>
                      </a:cubicBezTo>
                      <a:lnTo>
                        <a:pt x="1346531" y="3611217"/>
                      </a:lnTo>
                      <a:lnTo>
                        <a:pt x="1344465" y="3614042"/>
                      </a:lnTo>
                      <a:lnTo>
                        <a:pt x="1341728" y="3614843"/>
                      </a:lnTo>
                      <a:lnTo>
                        <a:pt x="1332492" y="3612608"/>
                      </a:lnTo>
                      <a:cubicBezTo>
                        <a:pt x="1332197" y="3610626"/>
                        <a:pt x="1332450" y="3610542"/>
                        <a:pt x="1333167" y="3608518"/>
                      </a:cubicBezTo>
                      <a:lnTo>
                        <a:pt x="1331227" y="3608135"/>
                      </a:lnTo>
                      <a:lnTo>
                        <a:pt x="1328950" y="3609189"/>
                      </a:lnTo>
                      <a:lnTo>
                        <a:pt x="1327600" y="3607882"/>
                      </a:lnTo>
                      <a:lnTo>
                        <a:pt x="1325871" y="3608599"/>
                      </a:lnTo>
                      <a:lnTo>
                        <a:pt x="1323341" y="3607418"/>
                      </a:lnTo>
                      <a:lnTo>
                        <a:pt x="1322582" y="3605099"/>
                      </a:lnTo>
                      <a:lnTo>
                        <a:pt x="1320596" y="3607545"/>
                      </a:lnTo>
                      <a:lnTo>
                        <a:pt x="1317310" y="3607292"/>
                      </a:lnTo>
                      <a:lnTo>
                        <a:pt x="1315830" y="3604589"/>
                      </a:lnTo>
                      <a:lnTo>
                        <a:pt x="1312376" y="3609269"/>
                      </a:lnTo>
                      <a:lnTo>
                        <a:pt x="1301875" y="3611925"/>
                      </a:lnTo>
                      <a:lnTo>
                        <a:pt x="1299340" y="3616099"/>
                      </a:lnTo>
                      <a:lnTo>
                        <a:pt x="1297658" y="3615636"/>
                      </a:lnTo>
                      <a:lnTo>
                        <a:pt x="1295929" y="3616352"/>
                      </a:lnTo>
                      <a:lnTo>
                        <a:pt x="1292808" y="3621116"/>
                      </a:lnTo>
                      <a:lnTo>
                        <a:pt x="1287583" y="3618169"/>
                      </a:lnTo>
                      <a:lnTo>
                        <a:pt x="1283239" y="3618291"/>
                      </a:lnTo>
                      <a:cubicBezTo>
                        <a:pt x="1281257" y="3616858"/>
                        <a:pt x="1271515" y="3608932"/>
                        <a:pt x="1269575" y="3609269"/>
                      </a:cubicBezTo>
                      <a:lnTo>
                        <a:pt x="1264641" y="3614033"/>
                      </a:lnTo>
                      <a:cubicBezTo>
                        <a:pt x="1262701" y="3614539"/>
                        <a:pt x="1258694" y="3614665"/>
                        <a:pt x="1256881" y="3613528"/>
                      </a:cubicBezTo>
                      <a:cubicBezTo>
                        <a:pt x="1250007" y="3618502"/>
                        <a:pt x="1246465" y="3613401"/>
                        <a:pt x="1239295" y="3617701"/>
                      </a:cubicBezTo>
                      <a:cubicBezTo>
                        <a:pt x="1236174" y="3616479"/>
                        <a:pt x="1233766" y="3612431"/>
                        <a:pt x="1231198" y="3610066"/>
                      </a:cubicBezTo>
                      <a:lnTo>
                        <a:pt x="1228457" y="3609813"/>
                      </a:lnTo>
                      <a:lnTo>
                        <a:pt x="1217914" y="3615420"/>
                      </a:lnTo>
                      <a:lnTo>
                        <a:pt x="1215046" y="3621239"/>
                      </a:lnTo>
                      <a:lnTo>
                        <a:pt x="1210829" y="3623811"/>
                      </a:lnTo>
                      <a:lnTo>
                        <a:pt x="1208551" y="3623684"/>
                      </a:lnTo>
                      <a:lnTo>
                        <a:pt x="1209348" y="3620058"/>
                      </a:lnTo>
                      <a:lnTo>
                        <a:pt x="1208758" y="3618667"/>
                      </a:lnTo>
                      <a:cubicBezTo>
                        <a:pt x="1206438" y="3618583"/>
                        <a:pt x="1202432" y="3620864"/>
                        <a:pt x="1200661" y="3622124"/>
                      </a:cubicBezTo>
                      <a:lnTo>
                        <a:pt x="1198173" y="3621787"/>
                      </a:lnTo>
                      <a:lnTo>
                        <a:pt x="1196992" y="3622381"/>
                      </a:lnTo>
                      <a:lnTo>
                        <a:pt x="1195853" y="3625038"/>
                      </a:lnTo>
                      <a:cubicBezTo>
                        <a:pt x="1194799" y="3625206"/>
                        <a:pt x="1193112" y="3624321"/>
                        <a:pt x="1192433" y="3623520"/>
                      </a:cubicBezTo>
                      <a:lnTo>
                        <a:pt x="1190156" y="3624574"/>
                      </a:lnTo>
                      <a:lnTo>
                        <a:pt x="1186149" y="3622803"/>
                      </a:lnTo>
                      <a:cubicBezTo>
                        <a:pt x="1182607" y="3623520"/>
                        <a:pt x="1178179" y="3625038"/>
                        <a:pt x="1174641" y="3623688"/>
                      </a:cubicBezTo>
                      <a:lnTo>
                        <a:pt x="1173797" y="3627440"/>
                      </a:lnTo>
                      <a:lnTo>
                        <a:pt x="1171182" y="3628752"/>
                      </a:lnTo>
                      <a:lnTo>
                        <a:pt x="1169453" y="3628495"/>
                      </a:lnTo>
                      <a:lnTo>
                        <a:pt x="1166965" y="3626513"/>
                      </a:lnTo>
                      <a:lnTo>
                        <a:pt x="1165700" y="3627188"/>
                      </a:lnTo>
                      <a:cubicBezTo>
                        <a:pt x="1161862" y="3627314"/>
                        <a:pt x="1155954" y="3622424"/>
                        <a:pt x="1153512" y="3619936"/>
                      </a:cubicBezTo>
                      <a:lnTo>
                        <a:pt x="1151783" y="3619679"/>
                      </a:lnTo>
                      <a:lnTo>
                        <a:pt x="1145499" y="3625286"/>
                      </a:lnTo>
                      <a:cubicBezTo>
                        <a:pt x="1142673" y="3626087"/>
                        <a:pt x="1137908" y="3623600"/>
                        <a:pt x="1136010" y="3621618"/>
                      </a:cubicBezTo>
                      <a:lnTo>
                        <a:pt x="1135922" y="3620564"/>
                      </a:lnTo>
                      <a:lnTo>
                        <a:pt x="1133522" y="3620901"/>
                      </a:lnTo>
                      <a:lnTo>
                        <a:pt x="1130401" y="3625708"/>
                      </a:lnTo>
                      <a:cubicBezTo>
                        <a:pt x="1127196" y="3626719"/>
                        <a:pt x="1123527" y="3629207"/>
                        <a:pt x="1121166" y="3631652"/>
                      </a:cubicBezTo>
                      <a:lnTo>
                        <a:pt x="1119441" y="3631868"/>
                      </a:lnTo>
                      <a:cubicBezTo>
                        <a:pt x="1118298" y="3631572"/>
                        <a:pt x="1116868" y="3630387"/>
                        <a:pt x="1116362" y="3629296"/>
                      </a:cubicBezTo>
                      <a:lnTo>
                        <a:pt x="1113789" y="3629085"/>
                      </a:lnTo>
                      <a:lnTo>
                        <a:pt x="1111221" y="3627230"/>
                      </a:lnTo>
                      <a:cubicBezTo>
                        <a:pt x="1108775" y="3627188"/>
                        <a:pt x="1097726" y="3627525"/>
                        <a:pt x="1095407" y="3626264"/>
                      </a:cubicBezTo>
                      <a:lnTo>
                        <a:pt x="1094264" y="3623393"/>
                      </a:lnTo>
                      <a:lnTo>
                        <a:pt x="1091818" y="3622217"/>
                      </a:lnTo>
                      <a:cubicBezTo>
                        <a:pt x="1087141" y="3624030"/>
                        <a:pt x="1078706" y="3623941"/>
                        <a:pt x="1074109" y="3621664"/>
                      </a:cubicBezTo>
                      <a:lnTo>
                        <a:pt x="1071537" y="3623102"/>
                      </a:lnTo>
                      <a:lnTo>
                        <a:pt x="1070019" y="3626218"/>
                      </a:lnTo>
                      <a:lnTo>
                        <a:pt x="1063781" y="3624367"/>
                      </a:lnTo>
                      <a:lnTo>
                        <a:pt x="1058130" y="3627192"/>
                      </a:lnTo>
                      <a:lnTo>
                        <a:pt x="1057915" y="3631787"/>
                      </a:lnTo>
                      <a:lnTo>
                        <a:pt x="1057030" y="3632209"/>
                      </a:lnTo>
                      <a:lnTo>
                        <a:pt x="1049481" y="3630527"/>
                      </a:lnTo>
                      <a:lnTo>
                        <a:pt x="1047372" y="3631492"/>
                      </a:lnTo>
                      <a:lnTo>
                        <a:pt x="1041215" y="3629932"/>
                      </a:lnTo>
                      <a:lnTo>
                        <a:pt x="1038052" y="3625463"/>
                      </a:lnTo>
                      <a:cubicBezTo>
                        <a:pt x="1032696" y="3623482"/>
                        <a:pt x="1027892" y="3620572"/>
                        <a:pt x="1023001" y="3617748"/>
                      </a:cubicBezTo>
                      <a:lnTo>
                        <a:pt x="1024477" y="3615302"/>
                      </a:lnTo>
                      <a:lnTo>
                        <a:pt x="1023338" y="3613869"/>
                      </a:lnTo>
                      <a:lnTo>
                        <a:pt x="1019121" y="3613869"/>
                      </a:lnTo>
                      <a:cubicBezTo>
                        <a:pt x="1018994" y="3611887"/>
                        <a:pt x="1017560" y="3608346"/>
                        <a:pt x="1015700" y="3607334"/>
                      </a:cubicBezTo>
                      <a:cubicBezTo>
                        <a:pt x="1013929" y="3606786"/>
                        <a:pt x="1010935" y="3607292"/>
                        <a:pt x="1009417" y="3608261"/>
                      </a:cubicBezTo>
                      <a:cubicBezTo>
                        <a:pt x="1009332" y="3607250"/>
                        <a:pt x="1003555" y="3597679"/>
                        <a:pt x="1002669" y="3594011"/>
                      </a:cubicBezTo>
                      <a:lnTo>
                        <a:pt x="993096" y="3589289"/>
                      </a:lnTo>
                      <a:cubicBezTo>
                        <a:pt x="988963" y="3580308"/>
                        <a:pt x="985547" y="3577737"/>
                        <a:pt x="979006" y="3570864"/>
                      </a:cubicBezTo>
                      <a:cubicBezTo>
                        <a:pt x="976058" y="3567791"/>
                        <a:pt x="975590" y="3563064"/>
                        <a:pt x="969901" y="3564797"/>
                      </a:cubicBezTo>
                      <a:cubicBezTo>
                        <a:pt x="969015" y="3560872"/>
                        <a:pt x="964166" y="3558305"/>
                        <a:pt x="961804" y="3555395"/>
                      </a:cubicBezTo>
                      <a:cubicBezTo>
                        <a:pt x="956866" y="3549366"/>
                        <a:pt x="957292" y="3545529"/>
                        <a:pt x="948051" y="3544602"/>
                      </a:cubicBezTo>
                      <a:cubicBezTo>
                        <a:pt x="940798" y="3537898"/>
                        <a:pt x="944003" y="3533766"/>
                        <a:pt x="930972" y="3529213"/>
                      </a:cubicBezTo>
                      <a:cubicBezTo>
                        <a:pt x="928188" y="3528248"/>
                        <a:pt x="924772" y="3528416"/>
                        <a:pt x="921947" y="3527531"/>
                      </a:cubicBezTo>
                      <a:cubicBezTo>
                        <a:pt x="918067" y="3526351"/>
                        <a:pt x="914520" y="3523437"/>
                        <a:pt x="910303" y="3523314"/>
                      </a:cubicBezTo>
                      <a:lnTo>
                        <a:pt x="909164" y="3522260"/>
                      </a:lnTo>
                      <a:cubicBezTo>
                        <a:pt x="906507" y="3514545"/>
                        <a:pt x="903344" y="3509654"/>
                        <a:pt x="898748" y="3502904"/>
                      </a:cubicBezTo>
                      <a:cubicBezTo>
                        <a:pt x="898452" y="3502525"/>
                        <a:pt x="897984" y="3500337"/>
                        <a:pt x="897816" y="3499789"/>
                      </a:cubicBezTo>
                      <a:lnTo>
                        <a:pt x="899127" y="3495657"/>
                      </a:lnTo>
                      <a:lnTo>
                        <a:pt x="898326" y="3492663"/>
                      </a:lnTo>
                      <a:cubicBezTo>
                        <a:pt x="895964" y="3489248"/>
                        <a:pt x="888926" y="3486255"/>
                        <a:pt x="885084" y="3485622"/>
                      </a:cubicBezTo>
                      <a:lnTo>
                        <a:pt x="879264" y="3475715"/>
                      </a:lnTo>
                      <a:cubicBezTo>
                        <a:pt x="871040" y="3475377"/>
                        <a:pt x="849148" y="3464668"/>
                        <a:pt x="846492" y="3458049"/>
                      </a:cubicBezTo>
                      <a:lnTo>
                        <a:pt x="844809" y="3457585"/>
                      </a:lnTo>
                      <a:cubicBezTo>
                        <a:pt x="837720" y="3463403"/>
                        <a:pt x="828151" y="3470739"/>
                        <a:pt x="819590" y="3474197"/>
                      </a:cubicBezTo>
                      <a:cubicBezTo>
                        <a:pt x="817608" y="3475040"/>
                        <a:pt x="813981" y="3474576"/>
                        <a:pt x="812041" y="3475419"/>
                      </a:cubicBezTo>
                      <a:cubicBezTo>
                        <a:pt x="804201" y="3478792"/>
                        <a:pt x="805087" y="3481195"/>
                        <a:pt x="795467" y="3482207"/>
                      </a:cubicBezTo>
                      <a:cubicBezTo>
                        <a:pt x="792388" y="3482540"/>
                        <a:pt x="786653" y="3485243"/>
                        <a:pt x="783659" y="3486508"/>
                      </a:cubicBezTo>
                      <a:lnTo>
                        <a:pt x="679240" y="3530777"/>
                      </a:lnTo>
                      <a:cubicBezTo>
                        <a:pt x="669034" y="3535120"/>
                        <a:pt x="659039" y="3538451"/>
                        <a:pt x="651954" y="3547515"/>
                      </a:cubicBezTo>
                      <a:lnTo>
                        <a:pt x="645965" y="3546756"/>
                      </a:lnTo>
                      <a:cubicBezTo>
                        <a:pt x="625470" y="3555526"/>
                        <a:pt x="570308" y="3581540"/>
                        <a:pt x="554409" y="3578462"/>
                      </a:cubicBezTo>
                      <a:cubicBezTo>
                        <a:pt x="545553" y="3587948"/>
                        <a:pt x="534124" y="3591199"/>
                        <a:pt x="523370" y="3597603"/>
                      </a:cubicBezTo>
                      <a:cubicBezTo>
                        <a:pt x="522062" y="3598366"/>
                        <a:pt x="520966" y="3600006"/>
                        <a:pt x="519701" y="3600681"/>
                      </a:cubicBezTo>
                      <a:cubicBezTo>
                        <a:pt x="517170" y="3601988"/>
                        <a:pt x="514176" y="3602367"/>
                        <a:pt x="511646" y="3603674"/>
                      </a:cubicBezTo>
                      <a:lnTo>
                        <a:pt x="393816" y="3664387"/>
                      </a:lnTo>
                      <a:cubicBezTo>
                        <a:pt x="393014" y="3664808"/>
                        <a:pt x="390526" y="3670496"/>
                        <a:pt x="390358" y="3670879"/>
                      </a:cubicBezTo>
                      <a:cubicBezTo>
                        <a:pt x="387110" y="3678717"/>
                        <a:pt x="382260" y="3684624"/>
                        <a:pt x="377284" y="3691496"/>
                      </a:cubicBezTo>
                      <a:lnTo>
                        <a:pt x="376567" y="3692462"/>
                      </a:lnTo>
                      <a:lnTo>
                        <a:pt x="350715" y="3749637"/>
                      </a:lnTo>
                      <a:cubicBezTo>
                        <a:pt x="349830" y="3751576"/>
                        <a:pt x="341100" y="3771266"/>
                        <a:pt x="340678" y="3771814"/>
                      </a:cubicBezTo>
                      <a:lnTo>
                        <a:pt x="322544" y="3790786"/>
                      </a:lnTo>
                      <a:lnTo>
                        <a:pt x="269575" y="3846229"/>
                      </a:lnTo>
                      <a:cubicBezTo>
                        <a:pt x="263798" y="3852296"/>
                        <a:pt x="258400" y="3858114"/>
                        <a:pt x="252116" y="3863890"/>
                      </a:cubicBezTo>
                      <a:cubicBezTo>
                        <a:pt x="248109" y="3867600"/>
                        <a:pt x="244946" y="3895427"/>
                        <a:pt x="238157" y="3899685"/>
                      </a:cubicBezTo>
                      <a:cubicBezTo>
                        <a:pt x="215257" y="3914062"/>
                        <a:pt x="217028" y="3891885"/>
                        <a:pt x="210534" y="3876243"/>
                      </a:cubicBezTo>
                      <a:cubicBezTo>
                        <a:pt x="206991" y="3871770"/>
                        <a:pt x="199991" y="3874046"/>
                        <a:pt x="195436" y="3874763"/>
                      </a:cubicBezTo>
                      <a:cubicBezTo>
                        <a:pt x="189279" y="3875775"/>
                        <a:pt x="180507" y="3874721"/>
                        <a:pt x="174097" y="3874721"/>
                      </a:cubicBezTo>
                      <a:cubicBezTo>
                        <a:pt x="171609" y="3874679"/>
                        <a:pt x="168952" y="3870884"/>
                        <a:pt x="164313" y="3870758"/>
                      </a:cubicBezTo>
                      <a:lnTo>
                        <a:pt x="133695" y="3870041"/>
                      </a:lnTo>
                      <a:lnTo>
                        <a:pt x="127918" y="3869919"/>
                      </a:lnTo>
                      <a:cubicBezTo>
                        <a:pt x="124797" y="3865994"/>
                        <a:pt x="125345" y="3857224"/>
                        <a:pt x="126146" y="3852717"/>
                      </a:cubicBezTo>
                      <a:lnTo>
                        <a:pt x="124333" y="3851536"/>
                      </a:lnTo>
                      <a:cubicBezTo>
                        <a:pt x="120495" y="3850820"/>
                        <a:pt x="112989" y="3861740"/>
                        <a:pt x="108055" y="3863089"/>
                      </a:cubicBezTo>
                      <a:lnTo>
                        <a:pt x="101729" y="3866542"/>
                      </a:lnTo>
                      <a:cubicBezTo>
                        <a:pt x="94138" y="3865825"/>
                        <a:pt x="86420" y="3865446"/>
                        <a:pt x="78871" y="3864434"/>
                      </a:cubicBezTo>
                      <a:cubicBezTo>
                        <a:pt x="73599" y="3863717"/>
                        <a:pt x="67780" y="3861946"/>
                        <a:pt x="62550" y="3861697"/>
                      </a:cubicBezTo>
                      <a:cubicBezTo>
                        <a:pt x="62171" y="3861697"/>
                        <a:pt x="57237" y="3863300"/>
                        <a:pt x="56562" y="3863511"/>
                      </a:cubicBezTo>
                      <a:cubicBezTo>
                        <a:pt x="50194" y="3856301"/>
                        <a:pt x="31553" y="3846688"/>
                        <a:pt x="22022" y="3846140"/>
                      </a:cubicBezTo>
                      <a:cubicBezTo>
                        <a:pt x="10501" y="3835920"/>
                        <a:pt x="7718" y="3833601"/>
                        <a:pt x="337" y="3835204"/>
                      </a:cubicBezTo>
                      <a:close/>
                    </a:path>
                  </a:pathLst>
                </a:custGeom>
                <a:solidFill>
                  <a:srgbClr val="FF826F"/>
                </a:solidFill>
                <a:ln w="15939" cap="flat">
                  <a:solidFill>
                    <a:srgbClr val="64646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xmlns="" id="{520C9281-5950-F7DB-B7C6-07B9F82C1FA6}"/>
                    </a:ext>
                  </a:extLst>
                </p:cNvPr>
                <p:cNvSpPr/>
                <p:nvPr/>
              </p:nvSpPr>
              <p:spPr>
                <a:xfrm>
                  <a:off x="6534823" y="2997330"/>
                  <a:ext cx="104582" cy="100101"/>
                </a:xfrm>
                <a:custGeom>
                  <a:avLst/>
                  <a:gdLst>
                    <a:gd name="connsiteX0" fmla="*/ 29727 w 104582"/>
                    <a:gd name="connsiteY0" fmla="*/ 9293 h 100101"/>
                    <a:gd name="connsiteX1" fmla="*/ 5477 w 104582"/>
                    <a:gd name="connsiteY1" fmla="*/ 48292 h 100101"/>
                    <a:gd name="connsiteX2" fmla="*/ 2314 w 104582"/>
                    <a:gd name="connsiteY2" fmla="*/ 67265 h 100101"/>
                    <a:gd name="connsiteX3" fmla="*/ 6532 w 104582"/>
                    <a:gd name="connsiteY3" fmla="*/ 82021 h 100101"/>
                    <a:gd name="connsiteX4" fmla="*/ 37107 w 104582"/>
                    <a:gd name="connsiteY4" fmla="*/ 84129 h 100101"/>
                    <a:gd name="connsiteX5" fmla="*/ 52921 w 104582"/>
                    <a:gd name="connsiteY5" fmla="*/ 87291 h 100101"/>
                    <a:gd name="connsiteX6" fmla="*/ 76116 w 104582"/>
                    <a:gd name="connsiteY6" fmla="*/ 90453 h 100101"/>
                    <a:gd name="connsiteX7" fmla="*/ 90877 w 104582"/>
                    <a:gd name="connsiteY7" fmla="*/ 99940 h 100101"/>
                    <a:gd name="connsiteX8" fmla="*/ 104583 w 104582"/>
                    <a:gd name="connsiteY8" fmla="*/ 89399 h 100101"/>
                    <a:gd name="connsiteX9" fmla="*/ 96148 w 104582"/>
                    <a:gd name="connsiteY9" fmla="*/ 68319 h 100101"/>
                    <a:gd name="connsiteX10" fmla="*/ 96148 w 104582"/>
                    <a:gd name="connsiteY10" fmla="*/ 48292 h 100101"/>
                    <a:gd name="connsiteX11" fmla="*/ 104583 w 104582"/>
                    <a:gd name="connsiteY11" fmla="*/ 31427 h 100101"/>
                    <a:gd name="connsiteX12" fmla="*/ 101420 w 104582"/>
                    <a:gd name="connsiteY12" fmla="*/ 9293 h 100101"/>
                    <a:gd name="connsiteX13" fmla="*/ 81388 w 104582"/>
                    <a:gd name="connsiteY13" fmla="*/ 4023 h 100101"/>
                    <a:gd name="connsiteX14" fmla="*/ 58193 w 104582"/>
                    <a:gd name="connsiteY14" fmla="*/ 14563 h 100101"/>
                    <a:gd name="connsiteX15" fmla="*/ 46596 w 104582"/>
                    <a:gd name="connsiteY15" fmla="*/ 860 h 100101"/>
                    <a:gd name="connsiteX16" fmla="*/ 29727 w 104582"/>
                    <a:gd name="connsiteY16" fmla="*/ 9293 h 100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4582" h="100101">
                      <a:moveTo>
                        <a:pt x="29727" y="9293"/>
                      </a:moveTo>
                      <a:lnTo>
                        <a:pt x="5477" y="48292"/>
                      </a:lnTo>
                      <a:cubicBezTo>
                        <a:pt x="5477" y="48292"/>
                        <a:pt x="2314" y="60940"/>
                        <a:pt x="2314" y="67265"/>
                      </a:cubicBezTo>
                      <a:cubicBezTo>
                        <a:pt x="2314" y="73589"/>
                        <a:pt x="-5066" y="82021"/>
                        <a:pt x="6532" y="82021"/>
                      </a:cubicBezTo>
                      <a:cubicBezTo>
                        <a:pt x="18129" y="82021"/>
                        <a:pt x="31835" y="77805"/>
                        <a:pt x="37107" y="84129"/>
                      </a:cubicBezTo>
                      <a:cubicBezTo>
                        <a:pt x="42378" y="90453"/>
                        <a:pt x="45541" y="90453"/>
                        <a:pt x="52921" y="87291"/>
                      </a:cubicBezTo>
                      <a:cubicBezTo>
                        <a:pt x="60302" y="84129"/>
                        <a:pt x="72953" y="84129"/>
                        <a:pt x="76116" y="90453"/>
                      </a:cubicBezTo>
                      <a:cubicBezTo>
                        <a:pt x="79279" y="96778"/>
                        <a:pt x="82442" y="100994"/>
                        <a:pt x="90877" y="99940"/>
                      </a:cubicBezTo>
                      <a:cubicBezTo>
                        <a:pt x="99311" y="98886"/>
                        <a:pt x="104583" y="97832"/>
                        <a:pt x="104583" y="89399"/>
                      </a:cubicBezTo>
                      <a:cubicBezTo>
                        <a:pt x="104583" y="80967"/>
                        <a:pt x="99311" y="73589"/>
                        <a:pt x="96148" y="68319"/>
                      </a:cubicBezTo>
                      <a:cubicBezTo>
                        <a:pt x="92985" y="63048"/>
                        <a:pt x="96148" y="48292"/>
                        <a:pt x="96148" y="48292"/>
                      </a:cubicBezTo>
                      <a:cubicBezTo>
                        <a:pt x="96148" y="48292"/>
                        <a:pt x="104583" y="43022"/>
                        <a:pt x="104583" y="31427"/>
                      </a:cubicBezTo>
                      <a:cubicBezTo>
                        <a:pt x="104583" y="19833"/>
                        <a:pt x="104583" y="15617"/>
                        <a:pt x="101420" y="9293"/>
                      </a:cubicBezTo>
                      <a:cubicBezTo>
                        <a:pt x="98257" y="2969"/>
                        <a:pt x="85605" y="-2302"/>
                        <a:pt x="81388" y="4023"/>
                      </a:cubicBezTo>
                      <a:cubicBezTo>
                        <a:pt x="77171" y="10347"/>
                        <a:pt x="63465" y="15617"/>
                        <a:pt x="58193" y="14563"/>
                      </a:cubicBezTo>
                      <a:cubicBezTo>
                        <a:pt x="52921" y="13509"/>
                        <a:pt x="52921" y="5077"/>
                        <a:pt x="46596" y="860"/>
                      </a:cubicBezTo>
                      <a:cubicBezTo>
                        <a:pt x="40270" y="-3356"/>
                        <a:pt x="29727" y="9293"/>
                        <a:pt x="29727" y="9293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0543" cap="flat">
                  <a:solidFill>
                    <a:srgbClr val="646464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xmlns="" id="{EC7DB940-F404-8EC3-DC03-066D78F06D1E}"/>
                    </a:ext>
                  </a:extLst>
                </p:cNvPr>
                <p:cNvSpPr/>
                <p:nvPr/>
              </p:nvSpPr>
              <p:spPr>
                <a:xfrm>
                  <a:off x="4818465" y="3147190"/>
                  <a:ext cx="143147" cy="133771"/>
                </a:xfrm>
                <a:custGeom>
                  <a:avLst/>
                  <a:gdLst>
                    <a:gd name="connsiteX0" fmla="*/ 23336 w 143147"/>
                    <a:gd name="connsiteY0" fmla="*/ 33348 h 133771"/>
                    <a:gd name="connsiteX1" fmla="*/ 13848 w 143147"/>
                    <a:gd name="connsiteY1" fmla="*/ 45996 h 133771"/>
                    <a:gd name="connsiteX2" fmla="*/ 141 w 143147"/>
                    <a:gd name="connsiteY2" fmla="*/ 62861 h 133771"/>
                    <a:gd name="connsiteX3" fmla="*/ 21228 w 143147"/>
                    <a:gd name="connsiteY3" fmla="*/ 69185 h 133771"/>
                    <a:gd name="connsiteX4" fmla="*/ 27554 w 143147"/>
                    <a:gd name="connsiteY4" fmla="*/ 87104 h 133771"/>
                    <a:gd name="connsiteX5" fmla="*/ 48640 w 143147"/>
                    <a:gd name="connsiteY5" fmla="*/ 98698 h 133771"/>
                    <a:gd name="connsiteX6" fmla="*/ 62346 w 143147"/>
                    <a:gd name="connsiteY6" fmla="*/ 113454 h 133771"/>
                    <a:gd name="connsiteX7" fmla="*/ 76052 w 143147"/>
                    <a:gd name="connsiteY7" fmla="*/ 127157 h 133771"/>
                    <a:gd name="connsiteX8" fmla="*/ 97138 w 143147"/>
                    <a:gd name="connsiteY8" fmla="*/ 128211 h 133771"/>
                    <a:gd name="connsiteX9" fmla="*/ 116116 w 143147"/>
                    <a:gd name="connsiteY9" fmla="*/ 113454 h 133771"/>
                    <a:gd name="connsiteX10" fmla="*/ 122442 w 143147"/>
                    <a:gd name="connsiteY10" fmla="*/ 101860 h 133771"/>
                    <a:gd name="connsiteX11" fmla="*/ 120333 w 143147"/>
                    <a:gd name="connsiteY11" fmla="*/ 79725 h 133771"/>
                    <a:gd name="connsiteX12" fmla="*/ 139311 w 143147"/>
                    <a:gd name="connsiteY12" fmla="*/ 70239 h 133771"/>
                    <a:gd name="connsiteX13" fmla="*/ 141419 w 143147"/>
                    <a:gd name="connsiteY13" fmla="*/ 50212 h 133771"/>
                    <a:gd name="connsiteX14" fmla="*/ 127713 w 143147"/>
                    <a:gd name="connsiteY14" fmla="*/ 18591 h 133771"/>
                    <a:gd name="connsiteX15" fmla="*/ 110844 w 143147"/>
                    <a:gd name="connsiteY15" fmla="*/ 6997 h 133771"/>
                    <a:gd name="connsiteX16" fmla="*/ 93975 w 143147"/>
                    <a:gd name="connsiteY16" fmla="*/ 2781 h 133771"/>
                    <a:gd name="connsiteX17" fmla="*/ 73943 w 143147"/>
                    <a:gd name="connsiteY17" fmla="*/ 2781 h 133771"/>
                    <a:gd name="connsiteX18" fmla="*/ 49694 w 143147"/>
                    <a:gd name="connsiteY18" fmla="*/ 6997 h 133771"/>
                    <a:gd name="connsiteX19" fmla="*/ 32825 w 143147"/>
                    <a:gd name="connsiteY19" fmla="*/ 16483 h 133771"/>
                    <a:gd name="connsiteX20" fmla="*/ 23336 w 143147"/>
                    <a:gd name="connsiteY20" fmla="*/ 33348 h 133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3147" h="133771">
                      <a:moveTo>
                        <a:pt x="23336" y="33348"/>
                      </a:moveTo>
                      <a:cubicBezTo>
                        <a:pt x="15956" y="32294"/>
                        <a:pt x="12793" y="38618"/>
                        <a:pt x="13848" y="45996"/>
                      </a:cubicBezTo>
                      <a:cubicBezTo>
                        <a:pt x="14413" y="49943"/>
                        <a:pt x="-1663" y="58636"/>
                        <a:pt x="141" y="62861"/>
                      </a:cubicBezTo>
                      <a:cubicBezTo>
                        <a:pt x="1714" y="66533"/>
                        <a:pt x="21228" y="65753"/>
                        <a:pt x="21228" y="69185"/>
                      </a:cubicBezTo>
                      <a:cubicBezTo>
                        <a:pt x="21228" y="76563"/>
                        <a:pt x="19119" y="81833"/>
                        <a:pt x="27554" y="87104"/>
                      </a:cubicBezTo>
                      <a:cubicBezTo>
                        <a:pt x="35988" y="92374"/>
                        <a:pt x="48640" y="98698"/>
                        <a:pt x="48640" y="98698"/>
                      </a:cubicBezTo>
                      <a:cubicBezTo>
                        <a:pt x="48640" y="98698"/>
                        <a:pt x="60237" y="108184"/>
                        <a:pt x="62346" y="113454"/>
                      </a:cubicBezTo>
                      <a:cubicBezTo>
                        <a:pt x="64455" y="118725"/>
                        <a:pt x="70780" y="120833"/>
                        <a:pt x="76052" y="127157"/>
                      </a:cubicBezTo>
                      <a:cubicBezTo>
                        <a:pt x="81324" y="133481"/>
                        <a:pt x="93975" y="137697"/>
                        <a:pt x="97138" y="128211"/>
                      </a:cubicBezTo>
                      <a:cubicBezTo>
                        <a:pt x="100301" y="118725"/>
                        <a:pt x="108736" y="113454"/>
                        <a:pt x="116116" y="113454"/>
                      </a:cubicBezTo>
                      <a:cubicBezTo>
                        <a:pt x="123496" y="113454"/>
                        <a:pt x="128768" y="111346"/>
                        <a:pt x="122442" y="101860"/>
                      </a:cubicBezTo>
                      <a:cubicBezTo>
                        <a:pt x="116116" y="92374"/>
                        <a:pt x="105573" y="74455"/>
                        <a:pt x="120333" y="79725"/>
                      </a:cubicBezTo>
                      <a:cubicBezTo>
                        <a:pt x="135094" y="84995"/>
                        <a:pt x="134039" y="76563"/>
                        <a:pt x="139311" y="70239"/>
                      </a:cubicBezTo>
                      <a:cubicBezTo>
                        <a:pt x="144582" y="63915"/>
                        <a:pt x="143528" y="59699"/>
                        <a:pt x="141419" y="50212"/>
                      </a:cubicBezTo>
                      <a:cubicBezTo>
                        <a:pt x="139311" y="40726"/>
                        <a:pt x="128768" y="25970"/>
                        <a:pt x="127713" y="18591"/>
                      </a:cubicBezTo>
                      <a:cubicBezTo>
                        <a:pt x="126659" y="11213"/>
                        <a:pt x="119279" y="8051"/>
                        <a:pt x="110844" y="6997"/>
                      </a:cubicBezTo>
                      <a:cubicBezTo>
                        <a:pt x="102410" y="5943"/>
                        <a:pt x="100301" y="5943"/>
                        <a:pt x="93975" y="2781"/>
                      </a:cubicBezTo>
                      <a:cubicBezTo>
                        <a:pt x="87649" y="-381"/>
                        <a:pt x="79215" y="-1435"/>
                        <a:pt x="73943" y="2781"/>
                      </a:cubicBezTo>
                      <a:cubicBezTo>
                        <a:pt x="68672" y="6997"/>
                        <a:pt x="61292" y="6997"/>
                        <a:pt x="49694" y="6997"/>
                      </a:cubicBezTo>
                      <a:cubicBezTo>
                        <a:pt x="38097" y="6997"/>
                        <a:pt x="32825" y="6997"/>
                        <a:pt x="32825" y="16483"/>
                      </a:cubicBezTo>
                      <a:cubicBezTo>
                        <a:pt x="32825" y="25970"/>
                        <a:pt x="30717" y="34402"/>
                        <a:pt x="23336" y="33348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0543" cap="flat">
                  <a:solidFill>
                    <a:srgbClr val="646464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xmlns="" id="{6713C601-1401-AE50-D257-2EE8B3740429}"/>
                    </a:ext>
                  </a:extLst>
                </p:cNvPr>
                <p:cNvSpPr/>
                <p:nvPr/>
              </p:nvSpPr>
              <p:spPr>
                <a:xfrm>
                  <a:off x="2563685" y="1688014"/>
                  <a:ext cx="1288132" cy="1529445"/>
                </a:xfrm>
                <a:custGeom>
                  <a:avLst/>
                  <a:gdLst>
                    <a:gd name="connsiteX0" fmla="*/ 19793 w 1288132"/>
                    <a:gd name="connsiteY0" fmla="*/ 1529403 h 1529445"/>
                    <a:gd name="connsiteX1" fmla="*/ 18570 w 1288132"/>
                    <a:gd name="connsiteY1" fmla="*/ 1529445 h 1529445"/>
                    <a:gd name="connsiteX2" fmla="*/ 18444 w 1288132"/>
                    <a:gd name="connsiteY2" fmla="*/ 1525693 h 1529445"/>
                    <a:gd name="connsiteX3" fmla="*/ 16419 w 1288132"/>
                    <a:gd name="connsiteY3" fmla="*/ 1503432 h 1529445"/>
                    <a:gd name="connsiteX4" fmla="*/ 16546 w 1288132"/>
                    <a:gd name="connsiteY4" fmla="*/ 1480918 h 1529445"/>
                    <a:gd name="connsiteX5" fmla="*/ 16504 w 1288132"/>
                    <a:gd name="connsiteY5" fmla="*/ 1479358 h 1529445"/>
                    <a:gd name="connsiteX6" fmla="*/ 9925 w 1288132"/>
                    <a:gd name="connsiteY6" fmla="*/ 1393011 h 1529445"/>
                    <a:gd name="connsiteX7" fmla="*/ 4906 w 1288132"/>
                    <a:gd name="connsiteY7" fmla="*/ 1287355 h 1529445"/>
                    <a:gd name="connsiteX8" fmla="*/ 4611 w 1288132"/>
                    <a:gd name="connsiteY8" fmla="*/ 1281621 h 1529445"/>
                    <a:gd name="connsiteX9" fmla="*/ 689 w 1288132"/>
                    <a:gd name="connsiteY9" fmla="*/ 1222384 h 1529445"/>
                    <a:gd name="connsiteX10" fmla="*/ 16293 w 1288132"/>
                    <a:gd name="connsiteY10" fmla="*/ 1176977 h 1529445"/>
                    <a:gd name="connsiteX11" fmla="*/ 22914 w 1288132"/>
                    <a:gd name="connsiteY11" fmla="*/ 1154041 h 1529445"/>
                    <a:gd name="connsiteX12" fmla="*/ 26667 w 1288132"/>
                    <a:gd name="connsiteY12" fmla="*/ 1146873 h 1529445"/>
                    <a:gd name="connsiteX13" fmla="*/ 33035 w 1288132"/>
                    <a:gd name="connsiteY13" fmla="*/ 1125582 h 1529445"/>
                    <a:gd name="connsiteX14" fmla="*/ 47163 w 1288132"/>
                    <a:gd name="connsiteY14" fmla="*/ 1086836 h 1529445"/>
                    <a:gd name="connsiteX15" fmla="*/ 50832 w 1288132"/>
                    <a:gd name="connsiteY15" fmla="*/ 1072205 h 1529445"/>
                    <a:gd name="connsiteX16" fmla="*/ 57538 w 1288132"/>
                    <a:gd name="connsiteY16" fmla="*/ 1060232 h 1529445"/>
                    <a:gd name="connsiteX17" fmla="*/ 57411 w 1288132"/>
                    <a:gd name="connsiteY17" fmla="*/ 1042861 h 1529445"/>
                    <a:gd name="connsiteX18" fmla="*/ 57495 w 1288132"/>
                    <a:gd name="connsiteY18" fmla="*/ 1041512 h 1529445"/>
                    <a:gd name="connsiteX19" fmla="*/ 58719 w 1288132"/>
                    <a:gd name="connsiteY19" fmla="*/ 1022413 h 1529445"/>
                    <a:gd name="connsiteX20" fmla="*/ 58508 w 1288132"/>
                    <a:gd name="connsiteY20" fmla="*/ 1006139 h 1529445"/>
                    <a:gd name="connsiteX21" fmla="*/ 71033 w 1288132"/>
                    <a:gd name="connsiteY21" fmla="*/ 975024 h 1529445"/>
                    <a:gd name="connsiteX22" fmla="*/ 111308 w 1288132"/>
                    <a:gd name="connsiteY22" fmla="*/ 943402 h 1529445"/>
                    <a:gd name="connsiteX23" fmla="*/ 112742 w 1288132"/>
                    <a:gd name="connsiteY23" fmla="*/ 935223 h 1529445"/>
                    <a:gd name="connsiteX24" fmla="*/ 118604 w 1288132"/>
                    <a:gd name="connsiteY24" fmla="*/ 913468 h 1529445"/>
                    <a:gd name="connsiteX25" fmla="*/ 120923 w 1288132"/>
                    <a:gd name="connsiteY25" fmla="*/ 899892 h 1529445"/>
                    <a:gd name="connsiteX26" fmla="*/ 115019 w 1288132"/>
                    <a:gd name="connsiteY26" fmla="*/ 878896 h 1529445"/>
                    <a:gd name="connsiteX27" fmla="*/ 96969 w 1288132"/>
                    <a:gd name="connsiteY27" fmla="*/ 814220 h 1529445"/>
                    <a:gd name="connsiteX28" fmla="*/ 94017 w 1288132"/>
                    <a:gd name="connsiteY28" fmla="*/ 805788 h 1529445"/>
                    <a:gd name="connsiteX29" fmla="*/ 108060 w 1288132"/>
                    <a:gd name="connsiteY29" fmla="*/ 770077 h 1529445"/>
                    <a:gd name="connsiteX30" fmla="*/ 108693 w 1288132"/>
                    <a:gd name="connsiteY30" fmla="*/ 764680 h 1529445"/>
                    <a:gd name="connsiteX31" fmla="*/ 100469 w 1288132"/>
                    <a:gd name="connsiteY31" fmla="*/ 749334 h 1529445"/>
                    <a:gd name="connsiteX32" fmla="*/ 90980 w 1288132"/>
                    <a:gd name="connsiteY32" fmla="*/ 747647 h 1529445"/>
                    <a:gd name="connsiteX33" fmla="*/ 87143 w 1288132"/>
                    <a:gd name="connsiteY33" fmla="*/ 742925 h 1529445"/>
                    <a:gd name="connsiteX34" fmla="*/ 93173 w 1288132"/>
                    <a:gd name="connsiteY34" fmla="*/ 724543 h 1529445"/>
                    <a:gd name="connsiteX35" fmla="*/ 112151 w 1288132"/>
                    <a:gd name="connsiteY35" fmla="*/ 691109 h 1529445"/>
                    <a:gd name="connsiteX36" fmla="*/ 138129 w 1288132"/>
                    <a:gd name="connsiteY36" fmla="*/ 664632 h 1529445"/>
                    <a:gd name="connsiteX37" fmla="*/ 152257 w 1288132"/>
                    <a:gd name="connsiteY37" fmla="*/ 637522 h 1529445"/>
                    <a:gd name="connsiteX38" fmla="*/ 157613 w 1288132"/>
                    <a:gd name="connsiteY38" fmla="*/ 630481 h 1529445"/>
                    <a:gd name="connsiteX39" fmla="*/ 170771 w 1288132"/>
                    <a:gd name="connsiteY39" fmla="*/ 607166 h 1529445"/>
                    <a:gd name="connsiteX40" fmla="*/ 181778 w 1288132"/>
                    <a:gd name="connsiteY40" fmla="*/ 591650 h 1529445"/>
                    <a:gd name="connsiteX41" fmla="*/ 202738 w 1288132"/>
                    <a:gd name="connsiteY41" fmla="*/ 578159 h 1529445"/>
                    <a:gd name="connsiteX42" fmla="*/ 246471 w 1288132"/>
                    <a:gd name="connsiteY42" fmla="*/ 546917 h 1529445"/>
                    <a:gd name="connsiteX43" fmla="*/ 253050 w 1288132"/>
                    <a:gd name="connsiteY43" fmla="*/ 551470 h 1529445"/>
                    <a:gd name="connsiteX44" fmla="*/ 279914 w 1288132"/>
                    <a:gd name="connsiteY44" fmla="*/ 575418 h 1529445"/>
                    <a:gd name="connsiteX45" fmla="*/ 294800 w 1288132"/>
                    <a:gd name="connsiteY45" fmla="*/ 585368 h 1529445"/>
                    <a:gd name="connsiteX46" fmla="*/ 326219 w 1288132"/>
                    <a:gd name="connsiteY46" fmla="*/ 620657 h 1529445"/>
                    <a:gd name="connsiteX47" fmla="*/ 332840 w 1288132"/>
                    <a:gd name="connsiteY47" fmla="*/ 620362 h 1529445"/>
                    <a:gd name="connsiteX48" fmla="*/ 333768 w 1288132"/>
                    <a:gd name="connsiteY48" fmla="*/ 644057 h 1529445"/>
                    <a:gd name="connsiteX49" fmla="*/ 338449 w 1288132"/>
                    <a:gd name="connsiteY49" fmla="*/ 647303 h 1529445"/>
                    <a:gd name="connsiteX50" fmla="*/ 348444 w 1288132"/>
                    <a:gd name="connsiteY50" fmla="*/ 634402 h 1529445"/>
                    <a:gd name="connsiteX51" fmla="*/ 372356 w 1288132"/>
                    <a:gd name="connsiteY51" fmla="*/ 627488 h 1529445"/>
                    <a:gd name="connsiteX52" fmla="*/ 381296 w 1288132"/>
                    <a:gd name="connsiteY52" fmla="*/ 611888 h 1529445"/>
                    <a:gd name="connsiteX53" fmla="*/ 385345 w 1288132"/>
                    <a:gd name="connsiteY53" fmla="*/ 609780 h 1529445"/>
                    <a:gd name="connsiteX54" fmla="*/ 396816 w 1288132"/>
                    <a:gd name="connsiteY54" fmla="*/ 595361 h 1529445"/>
                    <a:gd name="connsiteX55" fmla="*/ 399431 w 1288132"/>
                    <a:gd name="connsiteY55" fmla="*/ 585284 h 1529445"/>
                    <a:gd name="connsiteX56" fmla="*/ 417016 w 1288132"/>
                    <a:gd name="connsiteY56" fmla="*/ 563107 h 1529445"/>
                    <a:gd name="connsiteX57" fmla="*/ 432325 w 1288132"/>
                    <a:gd name="connsiteY57" fmla="*/ 541773 h 1529445"/>
                    <a:gd name="connsiteX58" fmla="*/ 423891 w 1288132"/>
                    <a:gd name="connsiteY58" fmla="*/ 530727 h 1529445"/>
                    <a:gd name="connsiteX59" fmla="*/ 424818 w 1288132"/>
                    <a:gd name="connsiteY59" fmla="*/ 524530 h 1529445"/>
                    <a:gd name="connsiteX60" fmla="*/ 420854 w 1288132"/>
                    <a:gd name="connsiteY60" fmla="*/ 523012 h 1529445"/>
                    <a:gd name="connsiteX61" fmla="*/ 421023 w 1288132"/>
                    <a:gd name="connsiteY61" fmla="*/ 514748 h 1529445"/>
                    <a:gd name="connsiteX62" fmla="*/ 430385 w 1288132"/>
                    <a:gd name="connsiteY62" fmla="*/ 488777 h 1529445"/>
                    <a:gd name="connsiteX63" fmla="*/ 446242 w 1288132"/>
                    <a:gd name="connsiteY63" fmla="*/ 421656 h 1529445"/>
                    <a:gd name="connsiteX64" fmla="*/ 448182 w 1288132"/>
                    <a:gd name="connsiteY64" fmla="*/ 417060 h 1529445"/>
                    <a:gd name="connsiteX65" fmla="*/ 429752 w 1288132"/>
                    <a:gd name="connsiteY65" fmla="*/ 385270 h 1529445"/>
                    <a:gd name="connsiteX66" fmla="*/ 421698 w 1288132"/>
                    <a:gd name="connsiteY66" fmla="*/ 372622 h 1529445"/>
                    <a:gd name="connsiteX67" fmla="*/ 442320 w 1288132"/>
                    <a:gd name="connsiteY67" fmla="*/ 325654 h 1529445"/>
                    <a:gd name="connsiteX68" fmla="*/ 444302 w 1288132"/>
                    <a:gd name="connsiteY68" fmla="*/ 324010 h 1529445"/>
                    <a:gd name="connsiteX69" fmla="*/ 444176 w 1288132"/>
                    <a:gd name="connsiteY69" fmla="*/ 322619 h 1529445"/>
                    <a:gd name="connsiteX70" fmla="*/ 463280 w 1288132"/>
                    <a:gd name="connsiteY70" fmla="*/ 297280 h 1529445"/>
                    <a:gd name="connsiteX71" fmla="*/ 474329 w 1288132"/>
                    <a:gd name="connsiteY71" fmla="*/ 275862 h 1529445"/>
                    <a:gd name="connsiteX72" fmla="*/ 475046 w 1288132"/>
                    <a:gd name="connsiteY72" fmla="*/ 257985 h 1529445"/>
                    <a:gd name="connsiteX73" fmla="*/ 489342 w 1288132"/>
                    <a:gd name="connsiteY73" fmla="*/ 220673 h 1529445"/>
                    <a:gd name="connsiteX74" fmla="*/ 488499 w 1288132"/>
                    <a:gd name="connsiteY74" fmla="*/ 195334 h 1529445"/>
                    <a:gd name="connsiteX75" fmla="*/ 487318 w 1288132"/>
                    <a:gd name="connsiteY75" fmla="*/ 167760 h 1529445"/>
                    <a:gd name="connsiteX76" fmla="*/ 475383 w 1288132"/>
                    <a:gd name="connsiteY76" fmla="*/ 145921 h 1529445"/>
                    <a:gd name="connsiteX77" fmla="*/ 471967 w 1288132"/>
                    <a:gd name="connsiteY77" fmla="*/ 125219 h 1529445"/>
                    <a:gd name="connsiteX78" fmla="*/ 473233 w 1288132"/>
                    <a:gd name="connsiteY78" fmla="*/ 122647 h 1529445"/>
                    <a:gd name="connsiteX79" fmla="*/ 482679 w 1288132"/>
                    <a:gd name="connsiteY79" fmla="*/ 107385 h 1529445"/>
                    <a:gd name="connsiteX80" fmla="*/ 485336 w 1288132"/>
                    <a:gd name="connsiteY80" fmla="*/ 100850 h 1529445"/>
                    <a:gd name="connsiteX81" fmla="*/ 499295 w 1288132"/>
                    <a:gd name="connsiteY81" fmla="*/ 83859 h 1529445"/>
                    <a:gd name="connsiteX82" fmla="*/ 519411 w 1288132"/>
                    <a:gd name="connsiteY82" fmla="*/ 68217 h 1529445"/>
                    <a:gd name="connsiteX83" fmla="*/ 528858 w 1288132"/>
                    <a:gd name="connsiteY83" fmla="*/ 64760 h 1529445"/>
                    <a:gd name="connsiteX84" fmla="*/ 553192 w 1288132"/>
                    <a:gd name="connsiteY84" fmla="*/ 46335 h 1529445"/>
                    <a:gd name="connsiteX85" fmla="*/ 567319 w 1288132"/>
                    <a:gd name="connsiteY85" fmla="*/ 33645 h 1529445"/>
                    <a:gd name="connsiteX86" fmla="*/ 573519 w 1288132"/>
                    <a:gd name="connsiteY86" fmla="*/ 29176 h 1529445"/>
                    <a:gd name="connsiteX87" fmla="*/ 573561 w 1288132"/>
                    <a:gd name="connsiteY87" fmla="*/ 29260 h 1529445"/>
                    <a:gd name="connsiteX88" fmla="*/ 576597 w 1288132"/>
                    <a:gd name="connsiteY88" fmla="*/ 30736 h 1529445"/>
                    <a:gd name="connsiteX89" fmla="*/ 584695 w 1288132"/>
                    <a:gd name="connsiteY89" fmla="*/ 49540 h 1529445"/>
                    <a:gd name="connsiteX90" fmla="*/ 587984 w 1288132"/>
                    <a:gd name="connsiteY90" fmla="*/ 77746 h 1529445"/>
                    <a:gd name="connsiteX91" fmla="*/ 588321 w 1288132"/>
                    <a:gd name="connsiteY91" fmla="*/ 93303 h 1529445"/>
                    <a:gd name="connsiteX92" fmla="*/ 612064 w 1288132"/>
                    <a:gd name="connsiteY92" fmla="*/ 106331 h 1529445"/>
                    <a:gd name="connsiteX93" fmla="*/ 626024 w 1288132"/>
                    <a:gd name="connsiteY93" fmla="*/ 116998 h 1529445"/>
                    <a:gd name="connsiteX94" fmla="*/ 646056 w 1288132"/>
                    <a:gd name="connsiteY94" fmla="*/ 122268 h 1529445"/>
                    <a:gd name="connsiteX95" fmla="*/ 657653 w 1288132"/>
                    <a:gd name="connsiteY95" fmla="*/ 125430 h 1529445"/>
                    <a:gd name="connsiteX96" fmla="*/ 677685 w 1288132"/>
                    <a:gd name="connsiteY96" fmla="*/ 123322 h 1529445"/>
                    <a:gd name="connsiteX97" fmla="*/ 687174 w 1288132"/>
                    <a:gd name="connsiteY97" fmla="*/ 126484 h 1529445"/>
                    <a:gd name="connsiteX98" fmla="*/ 704043 w 1288132"/>
                    <a:gd name="connsiteY98" fmla="*/ 128592 h 1529445"/>
                    <a:gd name="connsiteX99" fmla="*/ 726183 w 1288132"/>
                    <a:gd name="connsiteY99" fmla="*/ 108565 h 1529445"/>
                    <a:gd name="connsiteX100" fmla="*/ 739889 w 1288132"/>
                    <a:gd name="connsiteY100" fmla="*/ 104349 h 1529445"/>
                    <a:gd name="connsiteX101" fmla="*/ 762030 w 1288132"/>
                    <a:gd name="connsiteY101" fmla="*/ 102241 h 1529445"/>
                    <a:gd name="connsiteX102" fmla="*/ 772573 w 1288132"/>
                    <a:gd name="connsiteY102" fmla="*/ 92755 h 1529445"/>
                    <a:gd name="connsiteX103" fmla="*/ 776790 w 1288132"/>
                    <a:gd name="connsiteY103" fmla="*/ 77999 h 1529445"/>
                    <a:gd name="connsiteX104" fmla="*/ 792605 w 1288132"/>
                    <a:gd name="connsiteY104" fmla="*/ 75890 h 1529445"/>
                    <a:gd name="connsiteX105" fmla="*/ 829506 w 1288132"/>
                    <a:gd name="connsiteY105" fmla="*/ 71674 h 1529445"/>
                    <a:gd name="connsiteX106" fmla="*/ 844266 w 1288132"/>
                    <a:gd name="connsiteY106" fmla="*/ 72728 h 1529445"/>
                    <a:gd name="connsiteX107" fmla="*/ 862190 w 1288132"/>
                    <a:gd name="connsiteY107" fmla="*/ 73782 h 1529445"/>
                    <a:gd name="connsiteX108" fmla="*/ 878005 w 1288132"/>
                    <a:gd name="connsiteY108" fmla="*/ 60080 h 1529445"/>
                    <a:gd name="connsiteX109" fmla="*/ 885385 w 1288132"/>
                    <a:gd name="connsiteY109" fmla="*/ 45323 h 1529445"/>
                    <a:gd name="connsiteX110" fmla="*/ 901199 w 1288132"/>
                    <a:gd name="connsiteY110" fmla="*/ 34783 h 1529445"/>
                    <a:gd name="connsiteX111" fmla="*/ 909634 w 1288132"/>
                    <a:gd name="connsiteY111" fmla="*/ 26351 h 1529445"/>
                    <a:gd name="connsiteX112" fmla="*/ 910688 w 1288132"/>
                    <a:gd name="connsiteY112" fmla="*/ 5270 h 1529445"/>
                    <a:gd name="connsiteX113" fmla="*/ 923171 w 1288132"/>
                    <a:gd name="connsiteY113" fmla="*/ 0 h 1529445"/>
                    <a:gd name="connsiteX114" fmla="*/ 929160 w 1288132"/>
                    <a:gd name="connsiteY114" fmla="*/ 11510 h 1529445"/>
                    <a:gd name="connsiteX115" fmla="*/ 957753 w 1288132"/>
                    <a:gd name="connsiteY115" fmla="*/ 37524 h 1529445"/>
                    <a:gd name="connsiteX116" fmla="*/ 968043 w 1288132"/>
                    <a:gd name="connsiteY116" fmla="*/ 54220 h 1529445"/>
                    <a:gd name="connsiteX117" fmla="*/ 979936 w 1288132"/>
                    <a:gd name="connsiteY117" fmla="*/ 71253 h 1529445"/>
                    <a:gd name="connsiteX118" fmla="*/ 997901 w 1288132"/>
                    <a:gd name="connsiteY118" fmla="*/ 98236 h 1529445"/>
                    <a:gd name="connsiteX119" fmla="*/ 999209 w 1288132"/>
                    <a:gd name="connsiteY119" fmla="*/ 133230 h 1529445"/>
                    <a:gd name="connsiteX120" fmla="*/ 1009794 w 1288132"/>
                    <a:gd name="connsiteY120" fmla="*/ 143855 h 1529445"/>
                    <a:gd name="connsiteX121" fmla="*/ 1030374 w 1288132"/>
                    <a:gd name="connsiteY121" fmla="*/ 143855 h 1529445"/>
                    <a:gd name="connsiteX122" fmla="*/ 1093970 w 1288132"/>
                    <a:gd name="connsiteY122" fmla="*/ 85377 h 1529445"/>
                    <a:gd name="connsiteX123" fmla="*/ 1107170 w 1288132"/>
                    <a:gd name="connsiteY123" fmla="*/ 86684 h 1529445"/>
                    <a:gd name="connsiteX124" fmla="*/ 1112315 w 1288132"/>
                    <a:gd name="connsiteY124" fmla="*/ 104982 h 1529445"/>
                    <a:gd name="connsiteX125" fmla="*/ 1108435 w 1288132"/>
                    <a:gd name="connsiteY125" fmla="*/ 159286 h 1529445"/>
                    <a:gd name="connsiteX126" fmla="*/ 1114888 w 1288132"/>
                    <a:gd name="connsiteY126" fmla="*/ 173747 h 1529445"/>
                    <a:gd name="connsiteX127" fmla="*/ 1129016 w 1288132"/>
                    <a:gd name="connsiteY127" fmla="*/ 190443 h 1529445"/>
                    <a:gd name="connsiteX128" fmla="*/ 1151198 w 1288132"/>
                    <a:gd name="connsiteY128" fmla="*/ 226744 h 1529445"/>
                    <a:gd name="connsiteX129" fmla="*/ 1160181 w 1288132"/>
                    <a:gd name="connsiteY129" fmla="*/ 245042 h 1529445"/>
                    <a:gd name="connsiteX130" fmla="*/ 1144746 w 1288132"/>
                    <a:gd name="connsiteY130" fmla="*/ 259166 h 1529445"/>
                    <a:gd name="connsiteX131" fmla="*/ 1143481 w 1288132"/>
                    <a:gd name="connsiteY131" fmla="*/ 272362 h 1529445"/>
                    <a:gd name="connsiteX132" fmla="*/ 1162754 w 1288132"/>
                    <a:gd name="connsiteY132" fmla="*/ 277506 h 1529445"/>
                    <a:gd name="connsiteX133" fmla="*/ 1187509 w 1288132"/>
                    <a:gd name="connsiteY133" fmla="*/ 266881 h 1529445"/>
                    <a:gd name="connsiteX134" fmla="*/ 1204209 w 1288132"/>
                    <a:gd name="connsiteY134" fmla="*/ 256594 h 1529445"/>
                    <a:gd name="connsiteX135" fmla="*/ 1206740 w 1288132"/>
                    <a:gd name="connsiteY135" fmla="*/ 274934 h 1529445"/>
                    <a:gd name="connsiteX136" fmla="*/ 1214795 w 1288132"/>
                    <a:gd name="connsiteY136" fmla="*/ 298039 h 1529445"/>
                    <a:gd name="connsiteX137" fmla="*/ 1221247 w 1288132"/>
                    <a:gd name="connsiteY137" fmla="*/ 316337 h 1529445"/>
                    <a:gd name="connsiteX138" fmla="*/ 1216102 w 1288132"/>
                    <a:gd name="connsiteY138" fmla="*/ 336911 h 1529445"/>
                    <a:gd name="connsiteX139" fmla="*/ 1190081 w 1288132"/>
                    <a:gd name="connsiteY139" fmla="*/ 348801 h 1529445"/>
                    <a:gd name="connsiteX140" fmla="*/ 1178484 w 1288132"/>
                    <a:gd name="connsiteY140" fmla="*/ 365497 h 1529445"/>
                    <a:gd name="connsiteX141" fmla="*/ 1174646 w 1288132"/>
                    <a:gd name="connsiteY141" fmla="*/ 385102 h 1529445"/>
                    <a:gd name="connsiteX142" fmla="*/ 1178484 w 1288132"/>
                    <a:gd name="connsiteY142" fmla="*/ 412422 h 1529445"/>
                    <a:gd name="connsiteX143" fmla="*/ 1197757 w 1288132"/>
                    <a:gd name="connsiteY143" fmla="*/ 421403 h 1529445"/>
                    <a:gd name="connsiteX144" fmla="*/ 1217367 w 1288132"/>
                    <a:gd name="connsiteY144" fmla="*/ 425239 h 1529445"/>
                    <a:gd name="connsiteX145" fmla="*/ 1216102 w 1288132"/>
                    <a:gd name="connsiteY145" fmla="*/ 443580 h 1529445"/>
                    <a:gd name="connsiteX146" fmla="*/ 1193919 w 1288132"/>
                    <a:gd name="connsiteY146" fmla="*/ 446151 h 1529445"/>
                    <a:gd name="connsiteX147" fmla="*/ 1170471 w 1288132"/>
                    <a:gd name="connsiteY147" fmla="*/ 464112 h 1529445"/>
                    <a:gd name="connsiteX148" fmla="*/ 1153771 w 1288132"/>
                    <a:gd name="connsiteY148" fmla="*/ 481145 h 1529445"/>
                    <a:gd name="connsiteX149" fmla="*/ 1139643 w 1288132"/>
                    <a:gd name="connsiteY149" fmla="*/ 504250 h 1529445"/>
                    <a:gd name="connsiteX150" fmla="*/ 1118726 w 1288132"/>
                    <a:gd name="connsiteY150" fmla="*/ 526427 h 1529445"/>
                    <a:gd name="connsiteX151" fmla="*/ 1101688 w 1288132"/>
                    <a:gd name="connsiteY151" fmla="*/ 555012 h 1529445"/>
                    <a:gd name="connsiteX152" fmla="*/ 1096543 w 1288132"/>
                    <a:gd name="connsiteY152" fmla="*/ 577189 h 1529445"/>
                    <a:gd name="connsiteX153" fmla="*/ 1090133 w 1288132"/>
                    <a:gd name="connsiteY153" fmla="*/ 588741 h 1529445"/>
                    <a:gd name="connsiteX154" fmla="*/ 1083722 w 1288132"/>
                    <a:gd name="connsiteY154" fmla="*/ 605437 h 1529445"/>
                    <a:gd name="connsiteX155" fmla="*/ 1087560 w 1288132"/>
                    <a:gd name="connsiteY155" fmla="*/ 622470 h 1529445"/>
                    <a:gd name="connsiteX156" fmla="*/ 1101688 w 1288132"/>
                    <a:gd name="connsiteY156" fmla="*/ 614797 h 1529445"/>
                    <a:gd name="connsiteX157" fmla="*/ 1122605 w 1288132"/>
                    <a:gd name="connsiteY157" fmla="*/ 600293 h 1529445"/>
                    <a:gd name="connsiteX158" fmla="*/ 1127708 w 1288132"/>
                    <a:gd name="connsiteY158" fmla="*/ 614797 h 1529445"/>
                    <a:gd name="connsiteX159" fmla="*/ 1114888 w 1288132"/>
                    <a:gd name="connsiteY159" fmla="*/ 625042 h 1529445"/>
                    <a:gd name="connsiteX160" fmla="*/ 1100423 w 1288132"/>
                    <a:gd name="connsiteY160" fmla="*/ 641738 h 1529445"/>
                    <a:gd name="connsiteX161" fmla="*/ 1099115 w 1288132"/>
                    <a:gd name="connsiteY161" fmla="*/ 671630 h 1529445"/>
                    <a:gd name="connsiteX162" fmla="*/ 1084987 w 1288132"/>
                    <a:gd name="connsiteY162" fmla="*/ 686092 h 1529445"/>
                    <a:gd name="connsiteX163" fmla="*/ 1090133 w 1288132"/>
                    <a:gd name="connsiteY163" fmla="*/ 701481 h 1529445"/>
                    <a:gd name="connsiteX164" fmla="*/ 1097850 w 1288132"/>
                    <a:gd name="connsiteY164" fmla="*/ 722393 h 1529445"/>
                    <a:gd name="connsiteX165" fmla="*/ 1107170 w 1288132"/>
                    <a:gd name="connsiteY165" fmla="*/ 732680 h 1529445"/>
                    <a:gd name="connsiteX166" fmla="*/ 1126443 w 1288132"/>
                    <a:gd name="connsiteY166" fmla="*/ 739088 h 1529445"/>
                    <a:gd name="connsiteX167" fmla="*/ 1130281 w 1288132"/>
                    <a:gd name="connsiteY167" fmla="*/ 757387 h 1529445"/>
                    <a:gd name="connsiteX168" fmla="*/ 1140908 w 1288132"/>
                    <a:gd name="connsiteY168" fmla="*/ 766409 h 1529445"/>
                    <a:gd name="connsiteX169" fmla="*/ 1154656 w 1288132"/>
                    <a:gd name="connsiteY169" fmla="*/ 766746 h 1529445"/>
                    <a:gd name="connsiteX170" fmla="*/ 1158030 w 1288132"/>
                    <a:gd name="connsiteY170" fmla="*/ 764976 h 1529445"/>
                    <a:gd name="connsiteX171" fmla="*/ 1195943 w 1288132"/>
                    <a:gd name="connsiteY171" fmla="*/ 752496 h 1529445"/>
                    <a:gd name="connsiteX172" fmla="*/ 1216102 w 1288132"/>
                    <a:gd name="connsiteY172" fmla="*/ 770625 h 1529445"/>
                    <a:gd name="connsiteX173" fmla="*/ 1211927 w 1288132"/>
                    <a:gd name="connsiteY173" fmla="*/ 777034 h 1529445"/>
                    <a:gd name="connsiteX174" fmla="*/ 1209101 w 1288132"/>
                    <a:gd name="connsiteY174" fmla="*/ 779859 h 1529445"/>
                    <a:gd name="connsiteX175" fmla="*/ 1214120 w 1288132"/>
                    <a:gd name="connsiteY175" fmla="*/ 809498 h 1529445"/>
                    <a:gd name="connsiteX176" fmla="*/ 1219012 w 1288132"/>
                    <a:gd name="connsiteY176" fmla="*/ 809878 h 1529445"/>
                    <a:gd name="connsiteX177" fmla="*/ 1226814 w 1288132"/>
                    <a:gd name="connsiteY177" fmla="*/ 812787 h 1529445"/>
                    <a:gd name="connsiteX178" fmla="*/ 1261311 w 1288132"/>
                    <a:gd name="connsiteY178" fmla="*/ 827332 h 1529445"/>
                    <a:gd name="connsiteX179" fmla="*/ 1278180 w 1288132"/>
                    <a:gd name="connsiteY179" fmla="*/ 832645 h 1529445"/>
                    <a:gd name="connsiteX180" fmla="*/ 1288133 w 1288132"/>
                    <a:gd name="connsiteY180" fmla="*/ 846389 h 1529445"/>
                    <a:gd name="connsiteX181" fmla="*/ 1287078 w 1288132"/>
                    <a:gd name="connsiteY181" fmla="*/ 855875 h 1529445"/>
                    <a:gd name="connsiteX182" fmla="*/ 1247014 w 1288132"/>
                    <a:gd name="connsiteY182" fmla="*/ 870632 h 1529445"/>
                    <a:gd name="connsiteX183" fmla="*/ 1220656 w 1288132"/>
                    <a:gd name="connsiteY183" fmla="*/ 861146 h 1529445"/>
                    <a:gd name="connsiteX184" fmla="*/ 1204842 w 1288132"/>
                    <a:gd name="connsiteY184" fmla="*/ 878010 h 1529445"/>
                    <a:gd name="connsiteX185" fmla="*/ 1183756 w 1288132"/>
                    <a:gd name="connsiteY185" fmla="*/ 884334 h 1529445"/>
                    <a:gd name="connsiteX186" fmla="*/ 1165832 w 1288132"/>
                    <a:gd name="connsiteY186" fmla="*/ 878010 h 1529445"/>
                    <a:gd name="connsiteX187" fmla="*/ 1135257 w 1288132"/>
                    <a:gd name="connsiteY187" fmla="*/ 914901 h 1529445"/>
                    <a:gd name="connsiteX188" fmla="*/ 1075161 w 1288132"/>
                    <a:gd name="connsiteY188" fmla="*/ 947576 h 1529445"/>
                    <a:gd name="connsiteX189" fmla="*/ 1073053 w 1288132"/>
                    <a:gd name="connsiteY189" fmla="*/ 960225 h 1529445"/>
                    <a:gd name="connsiteX190" fmla="*/ 1056184 w 1288132"/>
                    <a:gd name="connsiteY190" fmla="*/ 972873 h 1529445"/>
                    <a:gd name="connsiteX191" fmla="*/ 1031934 w 1288132"/>
                    <a:gd name="connsiteY191" fmla="*/ 977089 h 1529445"/>
                    <a:gd name="connsiteX192" fmla="*/ 1002414 w 1288132"/>
                    <a:gd name="connsiteY192" fmla="*/ 1015035 h 1529445"/>
                    <a:gd name="connsiteX193" fmla="*/ 1009794 w 1288132"/>
                    <a:gd name="connsiteY193" fmla="*/ 1056142 h 1529445"/>
                    <a:gd name="connsiteX194" fmla="*/ 1018228 w 1288132"/>
                    <a:gd name="connsiteY194" fmla="*/ 1078277 h 1529445"/>
                    <a:gd name="connsiteX195" fmla="*/ 1005576 w 1288132"/>
                    <a:gd name="connsiteY195" fmla="*/ 1080385 h 1529445"/>
                    <a:gd name="connsiteX196" fmla="*/ 1005576 w 1288132"/>
                    <a:gd name="connsiteY196" fmla="*/ 1104627 h 1529445"/>
                    <a:gd name="connsiteX197" fmla="*/ 995033 w 1288132"/>
                    <a:gd name="connsiteY197" fmla="*/ 1119384 h 1529445"/>
                    <a:gd name="connsiteX198" fmla="*/ 1007685 w 1288132"/>
                    <a:gd name="connsiteY198" fmla="*/ 1122546 h 1529445"/>
                    <a:gd name="connsiteX199" fmla="*/ 1022445 w 1288132"/>
                    <a:gd name="connsiteY199" fmla="*/ 1132580 h 1529445"/>
                    <a:gd name="connsiteX200" fmla="*/ 1027169 w 1288132"/>
                    <a:gd name="connsiteY200" fmla="*/ 1149445 h 1529445"/>
                    <a:gd name="connsiteX201" fmla="*/ 1038260 w 1288132"/>
                    <a:gd name="connsiteY201" fmla="*/ 1163147 h 1529445"/>
                    <a:gd name="connsiteX202" fmla="*/ 1039315 w 1288132"/>
                    <a:gd name="connsiteY202" fmla="*/ 1184228 h 1529445"/>
                    <a:gd name="connsiteX203" fmla="*/ 1044038 w 1288132"/>
                    <a:gd name="connsiteY203" fmla="*/ 1201599 h 1529445"/>
                    <a:gd name="connsiteX204" fmla="*/ 1057238 w 1288132"/>
                    <a:gd name="connsiteY204" fmla="*/ 1218463 h 1529445"/>
                    <a:gd name="connsiteX205" fmla="*/ 1080939 w 1288132"/>
                    <a:gd name="connsiteY205" fmla="*/ 1221625 h 1529445"/>
                    <a:gd name="connsiteX206" fmla="*/ 1108899 w 1288132"/>
                    <a:gd name="connsiteY206" fmla="*/ 1248524 h 1529445"/>
                    <a:gd name="connsiteX207" fmla="*/ 1131040 w 1288132"/>
                    <a:gd name="connsiteY207" fmla="*/ 1265389 h 1529445"/>
                    <a:gd name="connsiteX208" fmla="*/ 1141583 w 1288132"/>
                    <a:gd name="connsiteY208" fmla="*/ 1253794 h 1529445"/>
                    <a:gd name="connsiteX209" fmla="*/ 1175321 w 1288132"/>
                    <a:gd name="connsiteY209" fmla="*/ 1242200 h 1529445"/>
                    <a:gd name="connsiteX210" fmla="*/ 1191642 w 1288132"/>
                    <a:gd name="connsiteY210" fmla="*/ 1249578 h 1529445"/>
                    <a:gd name="connsiteX211" fmla="*/ 1191642 w 1288132"/>
                    <a:gd name="connsiteY211" fmla="*/ 1264335 h 1529445"/>
                    <a:gd name="connsiteX212" fmla="*/ 1201679 w 1288132"/>
                    <a:gd name="connsiteY212" fmla="*/ 1285415 h 1529445"/>
                    <a:gd name="connsiteX213" fmla="*/ 1188479 w 1288132"/>
                    <a:gd name="connsiteY213" fmla="*/ 1304388 h 1529445"/>
                    <a:gd name="connsiteX214" fmla="*/ 1182701 w 1288132"/>
                    <a:gd name="connsiteY214" fmla="*/ 1321253 h 1529445"/>
                    <a:gd name="connsiteX215" fmla="*/ 1173718 w 1288132"/>
                    <a:gd name="connsiteY215" fmla="*/ 1329137 h 1529445"/>
                    <a:gd name="connsiteX216" fmla="*/ 1128931 w 1288132"/>
                    <a:gd name="connsiteY216" fmla="*/ 1328631 h 1529445"/>
                    <a:gd name="connsiteX217" fmla="*/ 1114171 w 1288132"/>
                    <a:gd name="connsiteY217" fmla="*/ 1334407 h 1529445"/>
                    <a:gd name="connsiteX218" fmla="*/ 1098356 w 1288132"/>
                    <a:gd name="connsiteY218" fmla="*/ 1355488 h 1529445"/>
                    <a:gd name="connsiteX219" fmla="*/ 1084650 w 1288132"/>
                    <a:gd name="connsiteY219" fmla="*/ 1355488 h 1529445"/>
                    <a:gd name="connsiteX220" fmla="*/ 1084650 w 1288132"/>
                    <a:gd name="connsiteY220" fmla="*/ 1348109 h 1529445"/>
                    <a:gd name="connsiteX221" fmla="*/ 1077270 w 1288132"/>
                    <a:gd name="connsiteY221" fmla="*/ 1337569 h 1529445"/>
                    <a:gd name="connsiteX222" fmla="*/ 1067781 w 1288132"/>
                    <a:gd name="connsiteY222" fmla="*/ 1357596 h 1529445"/>
                    <a:gd name="connsiteX223" fmla="*/ 1051966 w 1288132"/>
                    <a:gd name="connsiteY223" fmla="*/ 1358650 h 1529445"/>
                    <a:gd name="connsiteX224" fmla="*/ 1050912 w 1288132"/>
                    <a:gd name="connsiteY224" fmla="*/ 1341785 h 1529445"/>
                    <a:gd name="connsiteX225" fmla="*/ 1057238 w 1288132"/>
                    <a:gd name="connsiteY225" fmla="*/ 1333353 h 1529445"/>
                    <a:gd name="connsiteX226" fmla="*/ 1045640 w 1288132"/>
                    <a:gd name="connsiteY226" fmla="*/ 1330191 h 1529445"/>
                    <a:gd name="connsiteX227" fmla="*/ 1038260 w 1288132"/>
                    <a:gd name="connsiteY227" fmla="*/ 1344947 h 1529445"/>
                    <a:gd name="connsiteX228" fmla="*/ 1039315 w 1288132"/>
                    <a:gd name="connsiteY228" fmla="*/ 1364974 h 1529445"/>
                    <a:gd name="connsiteX229" fmla="*/ 1053021 w 1288132"/>
                    <a:gd name="connsiteY229" fmla="*/ 1373406 h 1529445"/>
                    <a:gd name="connsiteX230" fmla="*/ 1054075 w 1288132"/>
                    <a:gd name="connsiteY230" fmla="*/ 1393433 h 1529445"/>
                    <a:gd name="connsiteX231" fmla="*/ 1041423 w 1288132"/>
                    <a:gd name="connsiteY231" fmla="*/ 1434540 h 1529445"/>
                    <a:gd name="connsiteX232" fmla="*/ 1025608 w 1288132"/>
                    <a:gd name="connsiteY232" fmla="*/ 1458783 h 1529445"/>
                    <a:gd name="connsiteX233" fmla="*/ 1036152 w 1288132"/>
                    <a:gd name="connsiteY233" fmla="*/ 1473539 h 1529445"/>
                    <a:gd name="connsiteX234" fmla="*/ 1046695 w 1288132"/>
                    <a:gd name="connsiteY234" fmla="*/ 1476701 h 1529445"/>
                    <a:gd name="connsiteX235" fmla="*/ 1063564 w 1288132"/>
                    <a:gd name="connsiteY235" fmla="*/ 1486188 h 1529445"/>
                    <a:gd name="connsiteX236" fmla="*/ 1050912 w 1288132"/>
                    <a:gd name="connsiteY236" fmla="*/ 1493566 h 1529445"/>
                    <a:gd name="connsiteX237" fmla="*/ 1026663 w 1288132"/>
                    <a:gd name="connsiteY237" fmla="*/ 1489350 h 1529445"/>
                    <a:gd name="connsiteX238" fmla="*/ 1018228 w 1288132"/>
                    <a:gd name="connsiteY238" fmla="*/ 1498836 h 1529445"/>
                    <a:gd name="connsiteX239" fmla="*/ 1001359 w 1288132"/>
                    <a:gd name="connsiteY239" fmla="*/ 1498836 h 1529445"/>
                    <a:gd name="connsiteX240" fmla="*/ 1000305 w 1288132"/>
                    <a:gd name="connsiteY240" fmla="*/ 1479864 h 1529445"/>
                    <a:gd name="connsiteX241" fmla="*/ 991870 w 1288132"/>
                    <a:gd name="connsiteY241" fmla="*/ 1470377 h 1529445"/>
                    <a:gd name="connsiteX242" fmla="*/ 981327 w 1288132"/>
                    <a:gd name="connsiteY242" fmla="*/ 1483026 h 1529445"/>
                    <a:gd name="connsiteX243" fmla="*/ 986599 w 1288132"/>
                    <a:gd name="connsiteY243" fmla="*/ 1495674 h 1529445"/>
                    <a:gd name="connsiteX244" fmla="*/ 978164 w 1288132"/>
                    <a:gd name="connsiteY244" fmla="*/ 1503052 h 1529445"/>
                    <a:gd name="connsiteX245" fmla="*/ 963404 w 1288132"/>
                    <a:gd name="connsiteY245" fmla="*/ 1501998 h 1529445"/>
                    <a:gd name="connsiteX246" fmla="*/ 954969 w 1288132"/>
                    <a:gd name="connsiteY246" fmla="*/ 1481972 h 1529445"/>
                    <a:gd name="connsiteX247" fmla="*/ 956024 w 1288132"/>
                    <a:gd name="connsiteY247" fmla="*/ 1454567 h 1529445"/>
                    <a:gd name="connsiteX248" fmla="*/ 965513 w 1288132"/>
                    <a:gd name="connsiteY248" fmla="*/ 1446134 h 1529445"/>
                    <a:gd name="connsiteX249" fmla="*/ 962350 w 1288132"/>
                    <a:gd name="connsiteY249" fmla="*/ 1406081 h 1529445"/>
                    <a:gd name="connsiteX250" fmla="*/ 952397 w 1288132"/>
                    <a:gd name="connsiteY250" fmla="*/ 1388668 h 1529445"/>
                    <a:gd name="connsiteX251" fmla="*/ 926503 w 1288132"/>
                    <a:gd name="connsiteY251" fmla="*/ 1382892 h 1529445"/>
                    <a:gd name="connsiteX252" fmla="*/ 905923 w 1288132"/>
                    <a:gd name="connsiteY252" fmla="*/ 1369021 h 1529445"/>
                    <a:gd name="connsiteX253" fmla="*/ 899597 w 1288132"/>
                    <a:gd name="connsiteY253" fmla="*/ 1350049 h 1529445"/>
                    <a:gd name="connsiteX254" fmla="*/ 876950 w 1288132"/>
                    <a:gd name="connsiteY254" fmla="*/ 1347055 h 1529445"/>
                    <a:gd name="connsiteX255" fmla="*/ 862190 w 1288132"/>
                    <a:gd name="connsiteY255" fmla="*/ 1352325 h 1529445"/>
                    <a:gd name="connsiteX256" fmla="*/ 847429 w 1288132"/>
                    <a:gd name="connsiteY256" fmla="*/ 1354433 h 1529445"/>
                    <a:gd name="connsiteX257" fmla="*/ 829548 w 1288132"/>
                    <a:gd name="connsiteY257" fmla="*/ 1343978 h 1529445"/>
                    <a:gd name="connsiteX258" fmla="*/ 824235 w 1288132"/>
                    <a:gd name="connsiteY258" fmla="*/ 1328083 h 1529445"/>
                    <a:gd name="connsiteX259" fmla="*/ 825289 w 1288132"/>
                    <a:gd name="connsiteY259" fmla="*/ 1302786 h 1529445"/>
                    <a:gd name="connsiteX260" fmla="*/ 841104 w 1288132"/>
                    <a:gd name="connsiteY260" fmla="*/ 1292246 h 1529445"/>
                    <a:gd name="connsiteX261" fmla="*/ 826343 w 1288132"/>
                    <a:gd name="connsiteY261" fmla="*/ 1265895 h 1529445"/>
                    <a:gd name="connsiteX262" fmla="*/ 815800 w 1288132"/>
                    <a:gd name="connsiteY262" fmla="*/ 1264841 h 1529445"/>
                    <a:gd name="connsiteX263" fmla="*/ 803148 w 1288132"/>
                    <a:gd name="connsiteY263" fmla="*/ 1261679 h 1529445"/>
                    <a:gd name="connsiteX264" fmla="*/ 784171 w 1288132"/>
                    <a:gd name="connsiteY264" fmla="*/ 1246922 h 1529445"/>
                    <a:gd name="connsiteX265" fmla="*/ 771519 w 1288132"/>
                    <a:gd name="connsiteY265" fmla="*/ 1229003 h 1529445"/>
                    <a:gd name="connsiteX266" fmla="*/ 772573 w 1288132"/>
                    <a:gd name="connsiteY266" fmla="*/ 1205815 h 1529445"/>
                    <a:gd name="connsiteX267" fmla="*/ 777845 w 1288132"/>
                    <a:gd name="connsiteY267" fmla="*/ 1190004 h 1529445"/>
                    <a:gd name="connsiteX268" fmla="*/ 768145 w 1288132"/>
                    <a:gd name="connsiteY268" fmla="*/ 1183301 h 1529445"/>
                    <a:gd name="connsiteX269" fmla="*/ 749969 w 1288132"/>
                    <a:gd name="connsiteY269" fmla="*/ 1178368 h 1529445"/>
                    <a:gd name="connsiteX270" fmla="*/ 733564 w 1288132"/>
                    <a:gd name="connsiteY270" fmla="*/ 1167870 h 1529445"/>
                    <a:gd name="connsiteX271" fmla="*/ 721966 w 1288132"/>
                    <a:gd name="connsiteY271" fmla="*/ 1159437 h 1529445"/>
                    <a:gd name="connsiteX272" fmla="*/ 692445 w 1288132"/>
                    <a:gd name="connsiteY272" fmla="*/ 1165761 h 1529445"/>
                    <a:gd name="connsiteX273" fmla="*/ 668196 w 1288132"/>
                    <a:gd name="connsiteY273" fmla="*/ 1160491 h 1529445"/>
                    <a:gd name="connsiteX274" fmla="*/ 637621 w 1288132"/>
                    <a:gd name="connsiteY274" fmla="*/ 1146789 h 1529445"/>
                    <a:gd name="connsiteX275" fmla="*/ 632349 w 1288132"/>
                    <a:gd name="connsiteY275" fmla="*/ 1130978 h 1529445"/>
                    <a:gd name="connsiteX276" fmla="*/ 637621 w 1288132"/>
                    <a:gd name="connsiteY276" fmla="*/ 1119384 h 1529445"/>
                    <a:gd name="connsiteX277" fmla="*/ 657653 w 1288132"/>
                    <a:gd name="connsiteY277" fmla="*/ 1112006 h 1529445"/>
                    <a:gd name="connsiteX278" fmla="*/ 627078 w 1288132"/>
                    <a:gd name="connsiteY278" fmla="*/ 1095141 h 1529445"/>
                    <a:gd name="connsiteX279" fmla="*/ 620752 w 1288132"/>
                    <a:gd name="connsiteY279" fmla="*/ 1069844 h 1529445"/>
                    <a:gd name="connsiteX280" fmla="*/ 607046 w 1288132"/>
                    <a:gd name="connsiteY280" fmla="*/ 1062466 h 1529445"/>
                    <a:gd name="connsiteX281" fmla="*/ 594394 w 1288132"/>
                    <a:gd name="connsiteY281" fmla="*/ 1043493 h 1529445"/>
                    <a:gd name="connsiteX282" fmla="*/ 584905 w 1288132"/>
                    <a:gd name="connsiteY282" fmla="*/ 1052980 h 1529445"/>
                    <a:gd name="connsiteX283" fmla="*/ 557493 w 1288132"/>
                    <a:gd name="connsiteY283" fmla="*/ 1059304 h 1529445"/>
                    <a:gd name="connsiteX284" fmla="*/ 554330 w 1288132"/>
                    <a:gd name="connsiteY284" fmla="*/ 1041385 h 1529445"/>
                    <a:gd name="connsiteX285" fmla="*/ 525906 w 1288132"/>
                    <a:gd name="connsiteY285" fmla="*/ 1029791 h 1529445"/>
                    <a:gd name="connsiteX286" fmla="*/ 494234 w 1288132"/>
                    <a:gd name="connsiteY286" fmla="*/ 1029791 h 1529445"/>
                    <a:gd name="connsiteX287" fmla="*/ 485800 w 1288132"/>
                    <a:gd name="connsiteY287" fmla="*/ 1044548 h 1529445"/>
                    <a:gd name="connsiteX288" fmla="*/ 472094 w 1288132"/>
                    <a:gd name="connsiteY288" fmla="*/ 1045602 h 1529445"/>
                    <a:gd name="connsiteX289" fmla="*/ 455225 w 1288132"/>
                    <a:gd name="connsiteY289" fmla="*/ 1039277 h 1529445"/>
                    <a:gd name="connsiteX290" fmla="*/ 448899 w 1288132"/>
                    <a:gd name="connsiteY290" fmla="*/ 1004494 h 1529445"/>
                    <a:gd name="connsiteX291" fmla="*/ 437301 w 1288132"/>
                    <a:gd name="connsiteY291" fmla="*/ 1005548 h 1529445"/>
                    <a:gd name="connsiteX292" fmla="*/ 423595 w 1288132"/>
                    <a:gd name="connsiteY292" fmla="*/ 1030845 h 1529445"/>
                    <a:gd name="connsiteX293" fmla="*/ 407781 w 1288132"/>
                    <a:gd name="connsiteY293" fmla="*/ 1032953 h 1529445"/>
                    <a:gd name="connsiteX294" fmla="*/ 397238 w 1288132"/>
                    <a:gd name="connsiteY294" fmla="*/ 1027683 h 1529445"/>
                    <a:gd name="connsiteX295" fmla="*/ 389857 w 1288132"/>
                    <a:gd name="connsiteY295" fmla="*/ 1043493 h 1529445"/>
                    <a:gd name="connsiteX296" fmla="*/ 381845 w 1288132"/>
                    <a:gd name="connsiteY296" fmla="*/ 1052895 h 1529445"/>
                    <a:gd name="connsiteX297" fmla="*/ 393020 w 1288132"/>
                    <a:gd name="connsiteY297" fmla="*/ 1060358 h 1529445"/>
                    <a:gd name="connsiteX298" fmla="*/ 386694 w 1288132"/>
                    <a:gd name="connsiteY298" fmla="*/ 1078277 h 1529445"/>
                    <a:gd name="connsiteX299" fmla="*/ 378260 w 1288132"/>
                    <a:gd name="connsiteY299" fmla="*/ 1091979 h 1529445"/>
                    <a:gd name="connsiteX300" fmla="*/ 364554 w 1288132"/>
                    <a:gd name="connsiteY300" fmla="*/ 1100411 h 1529445"/>
                    <a:gd name="connsiteX301" fmla="*/ 348739 w 1288132"/>
                    <a:gd name="connsiteY301" fmla="*/ 1125708 h 1529445"/>
                    <a:gd name="connsiteX302" fmla="*/ 346630 w 1288132"/>
                    <a:gd name="connsiteY302" fmla="*/ 1146789 h 1529445"/>
                    <a:gd name="connsiteX303" fmla="*/ 349793 w 1288132"/>
                    <a:gd name="connsiteY303" fmla="*/ 1164707 h 1529445"/>
                    <a:gd name="connsiteX304" fmla="*/ 349793 w 1288132"/>
                    <a:gd name="connsiteY304" fmla="*/ 1191058 h 1529445"/>
                    <a:gd name="connsiteX305" fmla="*/ 339250 w 1288132"/>
                    <a:gd name="connsiteY305" fmla="*/ 1208977 h 1529445"/>
                    <a:gd name="connsiteX306" fmla="*/ 333979 w 1288132"/>
                    <a:gd name="connsiteY306" fmla="*/ 1230058 h 1529445"/>
                    <a:gd name="connsiteX307" fmla="*/ 309729 w 1288132"/>
                    <a:gd name="connsiteY307" fmla="*/ 1232166 h 1529445"/>
                    <a:gd name="connsiteX308" fmla="*/ 266503 w 1288132"/>
                    <a:gd name="connsiteY308" fmla="*/ 1218463 h 1529445"/>
                    <a:gd name="connsiteX309" fmla="*/ 234873 w 1288132"/>
                    <a:gd name="connsiteY309" fmla="*/ 1192112 h 1529445"/>
                    <a:gd name="connsiteX310" fmla="*/ 213787 w 1288132"/>
                    <a:gd name="connsiteY310" fmla="*/ 1193166 h 1529445"/>
                    <a:gd name="connsiteX311" fmla="*/ 207461 w 1288132"/>
                    <a:gd name="connsiteY311" fmla="*/ 1226895 h 1529445"/>
                    <a:gd name="connsiteX312" fmla="*/ 195864 w 1288132"/>
                    <a:gd name="connsiteY312" fmla="*/ 1244814 h 1529445"/>
                    <a:gd name="connsiteX313" fmla="*/ 193755 w 1288132"/>
                    <a:gd name="connsiteY313" fmla="*/ 1264841 h 1529445"/>
                    <a:gd name="connsiteX314" fmla="*/ 199027 w 1288132"/>
                    <a:gd name="connsiteY314" fmla="*/ 1281705 h 1529445"/>
                    <a:gd name="connsiteX315" fmla="*/ 168451 w 1288132"/>
                    <a:gd name="connsiteY315" fmla="*/ 1282759 h 1529445"/>
                    <a:gd name="connsiteX316" fmla="*/ 171614 w 1288132"/>
                    <a:gd name="connsiteY316" fmla="*/ 1308056 h 1529445"/>
                    <a:gd name="connsiteX317" fmla="*/ 175832 w 1288132"/>
                    <a:gd name="connsiteY317" fmla="*/ 1329137 h 1529445"/>
                    <a:gd name="connsiteX318" fmla="*/ 169506 w 1288132"/>
                    <a:gd name="connsiteY318" fmla="*/ 1348109 h 1529445"/>
                    <a:gd name="connsiteX319" fmla="*/ 168451 w 1288132"/>
                    <a:gd name="connsiteY319" fmla="*/ 1381838 h 1529445"/>
                    <a:gd name="connsiteX320" fmla="*/ 157908 w 1288132"/>
                    <a:gd name="connsiteY320" fmla="*/ 1407135 h 1529445"/>
                    <a:gd name="connsiteX321" fmla="*/ 109410 w 1288132"/>
                    <a:gd name="connsiteY321" fmla="*/ 1426108 h 1529445"/>
                    <a:gd name="connsiteX322" fmla="*/ 133659 w 1288132"/>
                    <a:gd name="connsiteY322" fmla="*/ 1445080 h 1529445"/>
                    <a:gd name="connsiteX323" fmla="*/ 158963 w 1288132"/>
                    <a:gd name="connsiteY323" fmla="*/ 1473539 h 1529445"/>
                    <a:gd name="connsiteX324" fmla="*/ 173723 w 1288132"/>
                    <a:gd name="connsiteY324" fmla="*/ 1474593 h 1529445"/>
                    <a:gd name="connsiteX325" fmla="*/ 182158 w 1288132"/>
                    <a:gd name="connsiteY325" fmla="*/ 1484080 h 1529445"/>
                    <a:gd name="connsiteX326" fmla="*/ 193755 w 1288132"/>
                    <a:gd name="connsiteY326" fmla="*/ 1506214 h 1529445"/>
                    <a:gd name="connsiteX327" fmla="*/ 158963 w 1288132"/>
                    <a:gd name="connsiteY327" fmla="*/ 1528349 h 1529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288132" h="1529445">
                      <a:moveTo>
                        <a:pt x="19793" y="1529403"/>
                      </a:moveTo>
                      <a:lnTo>
                        <a:pt x="18570" y="1529445"/>
                      </a:lnTo>
                      <a:cubicBezTo>
                        <a:pt x="18528" y="1528181"/>
                        <a:pt x="18486" y="1526958"/>
                        <a:pt x="18444" y="1525693"/>
                      </a:cubicBezTo>
                      <a:cubicBezTo>
                        <a:pt x="18106" y="1518315"/>
                        <a:pt x="16546" y="1510810"/>
                        <a:pt x="16419" y="1503432"/>
                      </a:cubicBezTo>
                      <a:cubicBezTo>
                        <a:pt x="16251" y="1494409"/>
                        <a:pt x="17853" y="1492301"/>
                        <a:pt x="16546" y="1480918"/>
                      </a:cubicBezTo>
                      <a:lnTo>
                        <a:pt x="16504" y="1479358"/>
                      </a:lnTo>
                      <a:cubicBezTo>
                        <a:pt x="15323" y="1450435"/>
                        <a:pt x="11359" y="1421892"/>
                        <a:pt x="9925" y="1393011"/>
                      </a:cubicBezTo>
                      <a:cubicBezTo>
                        <a:pt x="8154" y="1357849"/>
                        <a:pt x="6762" y="1322560"/>
                        <a:pt x="4906" y="1287355"/>
                      </a:cubicBezTo>
                      <a:lnTo>
                        <a:pt x="4611" y="1281621"/>
                      </a:lnTo>
                      <a:cubicBezTo>
                        <a:pt x="4442" y="1266654"/>
                        <a:pt x="-2094" y="1231828"/>
                        <a:pt x="689" y="1222384"/>
                      </a:cubicBezTo>
                      <a:cubicBezTo>
                        <a:pt x="5244" y="1206911"/>
                        <a:pt x="11106" y="1192197"/>
                        <a:pt x="16293" y="1176977"/>
                      </a:cubicBezTo>
                      <a:cubicBezTo>
                        <a:pt x="18865" y="1169556"/>
                        <a:pt x="20046" y="1161292"/>
                        <a:pt x="22914" y="1154041"/>
                      </a:cubicBezTo>
                      <a:cubicBezTo>
                        <a:pt x="23884" y="1151595"/>
                        <a:pt x="25782" y="1149318"/>
                        <a:pt x="26667" y="1146873"/>
                      </a:cubicBezTo>
                      <a:cubicBezTo>
                        <a:pt x="29156" y="1139959"/>
                        <a:pt x="30716" y="1132580"/>
                        <a:pt x="33035" y="1125582"/>
                      </a:cubicBezTo>
                      <a:cubicBezTo>
                        <a:pt x="37379" y="1112596"/>
                        <a:pt x="43157" y="1099905"/>
                        <a:pt x="47163" y="1086836"/>
                      </a:cubicBezTo>
                      <a:cubicBezTo>
                        <a:pt x="48597" y="1082029"/>
                        <a:pt x="48597" y="1076927"/>
                        <a:pt x="50832" y="1072205"/>
                      </a:cubicBezTo>
                      <a:cubicBezTo>
                        <a:pt x="52688" y="1068242"/>
                        <a:pt x="56019" y="1064279"/>
                        <a:pt x="57538" y="1060232"/>
                      </a:cubicBezTo>
                      <a:cubicBezTo>
                        <a:pt x="59435" y="1055299"/>
                        <a:pt x="58002" y="1047963"/>
                        <a:pt x="57411" y="1042861"/>
                      </a:cubicBezTo>
                      <a:lnTo>
                        <a:pt x="57495" y="1041512"/>
                      </a:lnTo>
                      <a:cubicBezTo>
                        <a:pt x="57875" y="1035356"/>
                        <a:pt x="58845" y="1028568"/>
                        <a:pt x="58719" y="1022413"/>
                      </a:cubicBezTo>
                      <a:cubicBezTo>
                        <a:pt x="58592" y="1016299"/>
                        <a:pt x="55513" y="1013601"/>
                        <a:pt x="58508" y="1006139"/>
                      </a:cubicBezTo>
                      <a:cubicBezTo>
                        <a:pt x="59731" y="995640"/>
                        <a:pt x="61375" y="981727"/>
                        <a:pt x="71033" y="975024"/>
                      </a:cubicBezTo>
                      <a:cubicBezTo>
                        <a:pt x="77274" y="970723"/>
                        <a:pt x="108060" y="951160"/>
                        <a:pt x="111308" y="943402"/>
                      </a:cubicBezTo>
                      <a:cubicBezTo>
                        <a:pt x="112278" y="941126"/>
                        <a:pt x="111645" y="937373"/>
                        <a:pt x="112742" y="935223"/>
                      </a:cubicBezTo>
                      <a:cubicBezTo>
                        <a:pt x="121556" y="918190"/>
                        <a:pt x="117380" y="927634"/>
                        <a:pt x="118604" y="913468"/>
                      </a:cubicBezTo>
                      <a:cubicBezTo>
                        <a:pt x="118772" y="911486"/>
                        <a:pt x="121007" y="900904"/>
                        <a:pt x="120923" y="899892"/>
                      </a:cubicBezTo>
                      <a:cubicBezTo>
                        <a:pt x="120248" y="893652"/>
                        <a:pt x="116748" y="885093"/>
                        <a:pt x="115019" y="878896"/>
                      </a:cubicBezTo>
                      <a:cubicBezTo>
                        <a:pt x="108988" y="857435"/>
                        <a:pt x="104349" y="835132"/>
                        <a:pt x="96969" y="814220"/>
                      </a:cubicBezTo>
                      <a:cubicBezTo>
                        <a:pt x="96589" y="813082"/>
                        <a:pt x="94059" y="806462"/>
                        <a:pt x="94017" y="805788"/>
                      </a:cubicBezTo>
                      <a:cubicBezTo>
                        <a:pt x="93131" y="796259"/>
                        <a:pt x="101018" y="776317"/>
                        <a:pt x="108060" y="770077"/>
                      </a:cubicBezTo>
                      <a:lnTo>
                        <a:pt x="108693" y="764680"/>
                      </a:lnTo>
                      <a:cubicBezTo>
                        <a:pt x="106163" y="759452"/>
                        <a:pt x="103927" y="754098"/>
                        <a:pt x="100469" y="749334"/>
                      </a:cubicBezTo>
                      <a:cubicBezTo>
                        <a:pt x="98782" y="747900"/>
                        <a:pt x="93047" y="747605"/>
                        <a:pt x="90980" y="747647"/>
                      </a:cubicBezTo>
                      <a:lnTo>
                        <a:pt x="87143" y="742925"/>
                      </a:lnTo>
                      <a:cubicBezTo>
                        <a:pt x="86426" y="736727"/>
                        <a:pt x="92161" y="730741"/>
                        <a:pt x="93173" y="724543"/>
                      </a:cubicBezTo>
                      <a:cubicBezTo>
                        <a:pt x="97433" y="698740"/>
                        <a:pt x="94987" y="708606"/>
                        <a:pt x="112151" y="691109"/>
                      </a:cubicBezTo>
                      <a:lnTo>
                        <a:pt x="138129" y="664632"/>
                      </a:lnTo>
                      <a:cubicBezTo>
                        <a:pt x="138425" y="664294"/>
                        <a:pt x="152046" y="637943"/>
                        <a:pt x="152257" y="637522"/>
                      </a:cubicBezTo>
                      <a:cubicBezTo>
                        <a:pt x="153354" y="635456"/>
                        <a:pt x="156179" y="632673"/>
                        <a:pt x="157613" y="630481"/>
                      </a:cubicBezTo>
                      <a:cubicBezTo>
                        <a:pt x="162547" y="622765"/>
                        <a:pt x="166680" y="615345"/>
                        <a:pt x="170771" y="607166"/>
                      </a:cubicBezTo>
                      <a:cubicBezTo>
                        <a:pt x="172627" y="603498"/>
                        <a:pt x="179712" y="593590"/>
                        <a:pt x="181778" y="591650"/>
                      </a:cubicBezTo>
                      <a:cubicBezTo>
                        <a:pt x="183381" y="590217"/>
                        <a:pt x="199280" y="580140"/>
                        <a:pt x="202738" y="578159"/>
                      </a:cubicBezTo>
                      <a:cubicBezTo>
                        <a:pt x="218637" y="568968"/>
                        <a:pt x="231879" y="558216"/>
                        <a:pt x="246471" y="546917"/>
                      </a:cubicBezTo>
                      <a:cubicBezTo>
                        <a:pt x="249001" y="547760"/>
                        <a:pt x="251068" y="549784"/>
                        <a:pt x="253050" y="551470"/>
                      </a:cubicBezTo>
                      <a:cubicBezTo>
                        <a:pt x="261990" y="559059"/>
                        <a:pt x="270889" y="568504"/>
                        <a:pt x="279914" y="575418"/>
                      </a:cubicBezTo>
                      <a:cubicBezTo>
                        <a:pt x="284510" y="578918"/>
                        <a:pt x="290288" y="581279"/>
                        <a:pt x="294800" y="585368"/>
                      </a:cubicBezTo>
                      <a:cubicBezTo>
                        <a:pt x="302096" y="591946"/>
                        <a:pt x="321116" y="618296"/>
                        <a:pt x="326219" y="620657"/>
                      </a:cubicBezTo>
                      <a:lnTo>
                        <a:pt x="332840" y="620362"/>
                      </a:lnTo>
                      <a:cubicBezTo>
                        <a:pt x="337099" y="627825"/>
                        <a:pt x="333135" y="636088"/>
                        <a:pt x="333768" y="644057"/>
                      </a:cubicBezTo>
                      <a:cubicBezTo>
                        <a:pt x="334569" y="645490"/>
                        <a:pt x="336804" y="647177"/>
                        <a:pt x="338449" y="647303"/>
                      </a:cubicBezTo>
                      <a:lnTo>
                        <a:pt x="348444" y="634402"/>
                      </a:lnTo>
                      <a:cubicBezTo>
                        <a:pt x="354896" y="626054"/>
                        <a:pt x="369193" y="630228"/>
                        <a:pt x="372356" y="627488"/>
                      </a:cubicBezTo>
                      <a:cubicBezTo>
                        <a:pt x="373747" y="622007"/>
                        <a:pt x="376910" y="615556"/>
                        <a:pt x="381296" y="611888"/>
                      </a:cubicBezTo>
                      <a:cubicBezTo>
                        <a:pt x="382182" y="611171"/>
                        <a:pt x="384628" y="610496"/>
                        <a:pt x="385345" y="609780"/>
                      </a:cubicBezTo>
                      <a:cubicBezTo>
                        <a:pt x="386315" y="608810"/>
                        <a:pt x="396478" y="596668"/>
                        <a:pt x="396816" y="595361"/>
                      </a:cubicBezTo>
                      <a:cubicBezTo>
                        <a:pt x="397153" y="594138"/>
                        <a:pt x="399135" y="585916"/>
                        <a:pt x="399431" y="585284"/>
                      </a:cubicBezTo>
                      <a:cubicBezTo>
                        <a:pt x="399979" y="584272"/>
                        <a:pt x="415962" y="564288"/>
                        <a:pt x="417016" y="563107"/>
                      </a:cubicBezTo>
                      <a:cubicBezTo>
                        <a:pt x="422161" y="557373"/>
                        <a:pt x="433337" y="550880"/>
                        <a:pt x="432325" y="541773"/>
                      </a:cubicBezTo>
                      <a:cubicBezTo>
                        <a:pt x="430765" y="539918"/>
                        <a:pt x="424228" y="532793"/>
                        <a:pt x="423891" y="530727"/>
                      </a:cubicBezTo>
                      <a:lnTo>
                        <a:pt x="424818" y="524530"/>
                      </a:lnTo>
                      <a:lnTo>
                        <a:pt x="420854" y="523012"/>
                      </a:lnTo>
                      <a:cubicBezTo>
                        <a:pt x="420306" y="520903"/>
                        <a:pt x="420264" y="516814"/>
                        <a:pt x="421023" y="514748"/>
                      </a:cubicBezTo>
                      <a:cubicBezTo>
                        <a:pt x="421951" y="512176"/>
                        <a:pt x="430259" y="489831"/>
                        <a:pt x="430385" y="488777"/>
                      </a:cubicBezTo>
                      <a:cubicBezTo>
                        <a:pt x="433379" y="466052"/>
                        <a:pt x="442784" y="444676"/>
                        <a:pt x="446242" y="421656"/>
                      </a:cubicBezTo>
                      <a:cubicBezTo>
                        <a:pt x="447254" y="421108"/>
                        <a:pt x="448013" y="418072"/>
                        <a:pt x="448182" y="417060"/>
                      </a:cubicBezTo>
                      <a:cubicBezTo>
                        <a:pt x="445989" y="404327"/>
                        <a:pt x="437765" y="394799"/>
                        <a:pt x="429752" y="385270"/>
                      </a:cubicBezTo>
                      <a:cubicBezTo>
                        <a:pt x="425493" y="380253"/>
                        <a:pt x="423848" y="378651"/>
                        <a:pt x="421698" y="372622"/>
                      </a:cubicBezTo>
                      <a:cubicBezTo>
                        <a:pt x="426252" y="356727"/>
                        <a:pt x="440928" y="343067"/>
                        <a:pt x="442320" y="325654"/>
                      </a:cubicBezTo>
                      <a:lnTo>
                        <a:pt x="444302" y="324010"/>
                      </a:lnTo>
                      <a:lnTo>
                        <a:pt x="444176" y="322619"/>
                      </a:lnTo>
                      <a:cubicBezTo>
                        <a:pt x="449953" y="314945"/>
                        <a:pt x="458978" y="305670"/>
                        <a:pt x="463280" y="297280"/>
                      </a:cubicBezTo>
                      <a:cubicBezTo>
                        <a:pt x="466738" y="290576"/>
                        <a:pt x="471756" y="282861"/>
                        <a:pt x="474329" y="275862"/>
                      </a:cubicBezTo>
                      <a:cubicBezTo>
                        <a:pt x="476100" y="271013"/>
                        <a:pt x="473443" y="263003"/>
                        <a:pt x="475046" y="257985"/>
                      </a:cubicBezTo>
                      <a:cubicBezTo>
                        <a:pt x="478968" y="245632"/>
                        <a:pt x="488415" y="234206"/>
                        <a:pt x="489342" y="220673"/>
                      </a:cubicBezTo>
                      <a:cubicBezTo>
                        <a:pt x="489891" y="212367"/>
                        <a:pt x="487824" y="203555"/>
                        <a:pt x="488499" y="195334"/>
                      </a:cubicBezTo>
                      <a:cubicBezTo>
                        <a:pt x="489638" y="181715"/>
                        <a:pt x="493222" y="180957"/>
                        <a:pt x="487318" y="167760"/>
                      </a:cubicBezTo>
                      <a:cubicBezTo>
                        <a:pt x="479854" y="164598"/>
                        <a:pt x="477323" y="152877"/>
                        <a:pt x="475383" y="145921"/>
                      </a:cubicBezTo>
                      <a:cubicBezTo>
                        <a:pt x="473739" y="139934"/>
                        <a:pt x="470786" y="130532"/>
                        <a:pt x="471967" y="125219"/>
                      </a:cubicBezTo>
                      <a:cubicBezTo>
                        <a:pt x="472220" y="124123"/>
                        <a:pt x="472726" y="123659"/>
                        <a:pt x="473233" y="122647"/>
                      </a:cubicBezTo>
                      <a:cubicBezTo>
                        <a:pt x="475931" y="117124"/>
                        <a:pt x="480022" y="112697"/>
                        <a:pt x="482679" y="107385"/>
                      </a:cubicBezTo>
                      <a:cubicBezTo>
                        <a:pt x="483649" y="105488"/>
                        <a:pt x="484155" y="102579"/>
                        <a:pt x="485336" y="100850"/>
                      </a:cubicBezTo>
                      <a:cubicBezTo>
                        <a:pt x="489005" y="95411"/>
                        <a:pt x="494530" y="88539"/>
                        <a:pt x="499295" y="83859"/>
                      </a:cubicBezTo>
                      <a:cubicBezTo>
                        <a:pt x="505326" y="77914"/>
                        <a:pt x="512537" y="73150"/>
                        <a:pt x="519411" y="68217"/>
                      </a:cubicBezTo>
                      <a:cubicBezTo>
                        <a:pt x="522321" y="66151"/>
                        <a:pt x="525400" y="65730"/>
                        <a:pt x="528858" y="64760"/>
                      </a:cubicBezTo>
                      <a:cubicBezTo>
                        <a:pt x="534551" y="57087"/>
                        <a:pt x="545685" y="52491"/>
                        <a:pt x="553192" y="46335"/>
                      </a:cubicBezTo>
                      <a:cubicBezTo>
                        <a:pt x="557999" y="42330"/>
                        <a:pt x="562638" y="37861"/>
                        <a:pt x="567319" y="33645"/>
                      </a:cubicBezTo>
                      <a:cubicBezTo>
                        <a:pt x="567615" y="33392"/>
                        <a:pt x="570609" y="31284"/>
                        <a:pt x="573519" y="29176"/>
                      </a:cubicBezTo>
                      <a:lnTo>
                        <a:pt x="573561" y="29260"/>
                      </a:lnTo>
                      <a:cubicBezTo>
                        <a:pt x="574404" y="29808"/>
                        <a:pt x="575923" y="30525"/>
                        <a:pt x="576597" y="30736"/>
                      </a:cubicBezTo>
                      <a:cubicBezTo>
                        <a:pt x="573730" y="40644"/>
                        <a:pt x="577356" y="43468"/>
                        <a:pt x="584695" y="49540"/>
                      </a:cubicBezTo>
                      <a:cubicBezTo>
                        <a:pt x="572591" y="61766"/>
                        <a:pt x="573687" y="70747"/>
                        <a:pt x="587984" y="77746"/>
                      </a:cubicBezTo>
                      <a:cubicBezTo>
                        <a:pt x="584737" y="83775"/>
                        <a:pt x="585749" y="89045"/>
                        <a:pt x="588321" y="93303"/>
                      </a:cubicBezTo>
                      <a:cubicBezTo>
                        <a:pt x="592707" y="100597"/>
                        <a:pt x="602913" y="105150"/>
                        <a:pt x="612064" y="106331"/>
                      </a:cubicBezTo>
                      <a:cubicBezTo>
                        <a:pt x="612064" y="106331"/>
                        <a:pt x="619698" y="116998"/>
                        <a:pt x="626024" y="116998"/>
                      </a:cubicBezTo>
                      <a:cubicBezTo>
                        <a:pt x="632349" y="116998"/>
                        <a:pt x="642893" y="118052"/>
                        <a:pt x="646056" y="122268"/>
                      </a:cubicBezTo>
                      <a:cubicBezTo>
                        <a:pt x="649218" y="126484"/>
                        <a:pt x="651327" y="125430"/>
                        <a:pt x="657653" y="125430"/>
                      </a:cubicBezTo>
                      <a:cubicBezTo>
                        <a:pt x="663979" y="125430"/>
                        <a:pt x="677685" y="123322"/>
                        <a:pt x="677685" y="123322"/>
                      </a:cubicBezTo>
                      <a:cubicBezTo>
                        <a:pt x="677685" y="123322"/>
                        <a:pt x="682957" y="123322"/>
                        <a:pt x="687174" y="126484"/>
                      </a:cubicBezTo>
                      <a:cubicBezTo>
                        <a:pt x="691391" y="129646"/>
                        <a:pt x="698771" y="132808"/>
                        <a:pt x="704043" y="128592"/>
                      </a:cubicBezTo>
                      <a:cubicBezTo>
                        <a:pt x="709314" y="124376"/>
                        <a:pt x="726183" y="108565"/>
                        <a:pt x="726183" y="108565"/>
                      </a:cubicBezTo>
                      <a:cubicBezTo>
                        <a:pt x="726183" y="108565"/>
                        <a:pt x="732509" y="104349"/>
                        <a:pt x="739889" y="104349"/>
                      </a:cubicBezTo>
                      <a:cubicBezTo>
                        <a:pt x="747270" y="104349"/>
                        <a:pt x="755704" y="103295"/>
                        <a:pt x="762030" y="102241"/>
                      </a:cubicBezTo>
                      <a:cubicBezTo>
                        <a:pt x="768356" y="101187"/>
                        <a:pt x="771519" y="98025"/>
                        <a:pt x="772573" y="92755"/>
                      </a:cubicBezTo>
                      <a:cubicBezTo>
                        <a:pt x="773627" y="87485"/>
                        <a:pt x="776790" y="77999"/>
                        <a:pt x="776790" y="77999"/>
                      </a:cubicBezTo>
                      <a:cubicBezTo>
                        <a:pt x="776790" y="77999"/>
                        <a:pt x="788388" y="74836"/>
                        <a:pt x="792605" y="75890"/>
                      </a:cubicBezTo>
                      <a:cubicBezTo>
                        <a:pt x="796822" y="76944"/>
                        <a:pt x="829506" y="71674"/>
                        <a:pt x="829506" y="71674"/>
                      </a:cubicBezTo>
                      <a:cubicBezTo>
                        <a:pt x="829506" y="71674"/>
                        <a:pt x="840049" y="68512"/>
                        <a:pt x="844266" y="72728"/>
                      </a:cubicBezTo>
                      <a:cubicBezTo>
                        <a:pt x="848484" y="76944"/>
                        <a:pt x="846375" y="79053"/>
                        <a:pt x="862190" y="73782"/>
                      </a:cubicBezTo>
                      <a:cubicBezTo>
                        <a:pt x="878005" y="68512"/>
                        <a:pt x="878005" y="60080"/>
                        <a:pt x="878005" y="60080"/>
                      </a:cubicBezTo>
                      <a:cubicBezTo>
                        <a:pt x="878005" y="60080"/>
                        <a:pt x="880113" y="48486"/>
                        <a:pt x="885385" y="45323"/>
                      </a:cubicBezTo>
                      <a:cubicBezTo>
                        <a:pt x="890656" y="42161"/>
                        <a:pt x="901199" y="34783"/>
                        <a:pt x="901199" y="34783"/>
                      </a:cubicBezTo>
                      <a:cubicBezTo>
                        <a:pt x="901199" y="34783"/>
                        <a:pt x="908580" y="31621"/>
                        <a:pt x="909634" y="26351"/>
                      </a:cubicBezTo>
                      <a:cubicBezTo>
                        <a:pt x="910688" y="21081"/>
                        <a:pt x="910688" y="5270"/>
                        <a:pt x="910688" y="5270"/>
                      </a:cubicBezTo>
                      <a:lnTo>
                        <a:pt x="923171" y="0"/>
                      </a:lnTo>
                      <a:cubicBezTo>
                        <a:pt x="924057" y="3963"/>
                        <a:pt x="925786" y="8306"/>
                        <a:pt x="929160" y="11510"/>
                      </a:cubicBezTo>
                      <a:cubicBezTo>
                        <a:pt x="937215" y="19226"/>
                        <a:pt x="953915" y="33687"/>
                        <a:pt x="957753" y="37524"/>
                      </a:cubicBezTo>
                      <a:cubicBezTo>
                        <a:pt x="961591" y="41402"/>
                        <a:pt x="966736" y="46504"/>
                        <a:pt x="968043" y="54220"/>
                      </a:cubicBezTo>
                      <a:cubicBezTo>
                        <a:pt x="969308" y="61935"/>
                        <a:pt x="972218" y="63537"/>
                        <a:pt x="979936" y="71253"/>
                      </a:cubicBezTo>
                      <a:cubicBezTo>
                        <a:pt x="987653" y="78968"/>
                        <a:pt x="997901" y="92755"/>
                        <a:pt x="997901" y="98236"/>
                      </a:cubicBezTo>
                      <a:cubicBezTo>
                        <a:pt x="997901" y="103717"/>
                        <a:pt x="997901" y="129056"/>
                        <a:pt x="999209" y="133230"/>
                      </a:cubicBezTo>
                      <a:cubicBezTo>
                        <a:pt x="1000474" y="137446"/>
                        <a:pt x="1000811" y="142590"/>
                        <a:pt x="1009794" y="143855"/>
                      </a:cubicBezTo>
                      <a:cubicBezTo>
                        <a:pt x="1018819" y="145119"/>
                        <a:pt x="1023922" y="146426"/>
                        <a:pt x="1030374" y="143855"/>
                      </a:cubicBezTo>
                      <a:cubicBezTo>
                        <a:pt x="1036784" y="141283"/>
                        <a:pt x="1088867" y="90520"/>
                        <a:pt x="1093970" y="85377"/>
                      </a:cubicBezTo>
                      <a:cubicBezTo>
                        <a:pt x="1099115" y="80233"/>
                        <a:pt x="1100760" y="80233"/>
                        <a:pt x="1107170" y="86684"/>
                      </a:cubicBezTo>
                      <a:cubicBezTo>
                        <a:pt x="1113580" y="93092"/>
                        <a:pt x="1112315" y="99838"/>
                        <a:pt x="1112315" y="104982"/>
                      </a:cubicBezTo>
                      <a:cubicBezTo>
                        <a:pt x="1112315" y="110125"/>
                        <a:pt x="1108435" y="155407"/>
                        <a:pt x="1108435" y="159286"/>
                      </a:cubicBezTo>
                      <a:cubicBezTo>
                        <a:pt x="1108435" y="163122"/>
                        <a:pt x="1107170" y="167296"/>
                        <a:pt x="1114888" y="173747"/>
                      </a:cubicBezTo>
                      <a:cubicBezTo>
                        <a:pt x="1122605" y="180156"/>
                        <a:pt x="1125136" y="183992"/>
                        <a:pt x="1129016" y="190443"/>
                      </a:cubicBezTo>
                      <a:cubicBezTo>
                        <a:pt x="1132853" y="196851"/>
                        <a:pt x="1139643" y="217721"/>
                        <a:pt x="1151198" y="226744"/>
                      </a:cubicBezTo>
                      <a:cubicBezTo>
                        <a:pt x="1162754" y="235724"/>
                        <a:pt x="1165326" y="239898"/>
                        <a:pt x="1160181" y="245042"/>
                      </a:cubicBezTo>
                      <a:cubicBezTo>
                        <a:pt x="1155036" y="250185"/>
                        <a:pt x="1144746" y="259166"/>
                        <a:pt x="1144746" y="259166"/>
                      </a:cubicBezTo>
                      <a:cubicBezTo>
                        <a:pt x="1144746" y="259166"/>
                        <a:pt x="1138336" y="264647"/>
                        <a:pt x="1143481" y="272362"/>
                      </a:cubicBezTo>
                      <a:cubicBezTo>
                        <a:pt x="1148626" y="280036"/>
                        <a:pt x="1156343" y="281343"/>
                        <a:pt x="1162754" y="277506"/>
                      </a:cubicBezTo>
                      <a:cubicBezTo>
                        <a:pt x="1169164" y="273627"/>
                        <a:pt x="1177219" y="275862"/>
                        <a:pt x="1187509" y="266881"/>
                      </a:cubicBezTo>
                      <a:cubicBezTo>
                        <a:pt x="1197757" y="257901"/>
                        <a:pt x="1201637" y="251450"/>
                        <a:pt x="1204209" y="256594"/>
                      </a:cubicBezTo>
                      <a:cubicBezTo>
                        <a:pt x="1206740" y="261738"/>
                        <a:pt x="1209312" y="262075"/>
                        <a:pt x="1206740" y="274934"/>
                      </a:cubicBezTo>
                      <a:cubicBezTo>
                        <a:pt x="1204209" y="287751"/>
                        <a:pt x="1208384" y="294202"/>
                        <a:pt x="1214795" y="298039"/>
                      </a:cubicBezTo>
                      <a:cubicBezTo>
                        <a:pt x="1221247" y="301875"/>
                        <a:pt x="1225085" y="309928"/>
                        <a:pt x="1221247" y="316337"/>
                      </a:cubicBezTo>
                      <a:cubicBezTo>
                        <a:pt x="1217367" y="322787"/>
                        <a:pt x="1226729" y="334002"/>
                        <a:pt x="1216102" y="336911"/>
                      </a:cubicBezTo>
                      <a:cubicBezTo>
                        <a:pt x="1205474" y="339821"/>
                        <a:pt x="1195184" y="344964"/>
                        <a:pt x="1190081" y="348801"/>
                      </a:cubicBezTo>
                      <a:cubicBezTo>
                        <a:pt x="1184936" y="352638"/>
                        <a:pt x="1178484" y="359088"/>
                        <a:pt x="1178484" y="365497"/>
                      </a:cubicBezTo>
                      <a:cubicBezTo>
                        <a:pt x="1178484" y="371905"/>
                        <a:pt x="1174646" y="381223"/>
                        <a:pt x="1174646" y="385102"/>
                      </a:cubicBezTo>
                      <a:cubicBezTo>
                        <a:pt x="1174646" y="388938"/>
                        <a:pt x="1175911" y="407279"/>
                        <a:pt x="1178484" y="412422"/>
                      </a:cubicBezTo>
                      <a:cubicBezTo>
                        <a:pt x="1181057" y="417524"/>
                        <a:pt x="1185864" y="421403"/>
                        <a:pt x="1197757" y="421403"/>
                      </a:cubicBezTo>
                      <a:cubicBezTo>
                        <a:pt x="1209650" y="421403"/>
                        <a:pt x="1204547" y="413687"/>
                        <a:pt x="1217367" y="425239"/>
                      </a:cubicBezTo>
                      <a:cubicBezTo>
                        <a:pt x="1230230" y="436792"/>
                        <a:pt x="1221247" y="449061"/>
                        <a:pt x="1216102" y="443580"/>
                      </a:cubicBezTo>
                      <a:cubicBezTo>
                        <a:pt x="1210957" y="438099"/>
                        <a:pt x="1197757" y="442273"/>
                        <a:pt x="1193919" y="446151"/>
                      </a:cubicBezTo>
                      <a:cubicBezTo>
                        <a:pt x="1190081" y="449988"/>
                        <a:pt x="1178147" y="460276"/>
                        <a:pt x="1170471" y="464112"/>
                      </a:cubicBezTo>
                      <a:cubicBezTo>
                        <a:pt x="1162754" y="467949"/>
                        <a:pt x="1153771" y="472165"/>
                        <a:pt x="1153771" y="481145"/>
                      </a:cubicBezTo>
                      <a:cubicBezTo>
                        <a:pt x="1153771" y="490126"/>
                        <a:pt x="1142553" y="498769"/>
                        <a:pt x="1139643" y="504250"/>
                      </a:cubicBezTo>
                      <a:cubicBezTo>
                        <a:pt x="1136733" y="509731"/>
                        <a:pt x="1122605" y="523855"/>
                        <a:pt x="1118726" y="526427"/>
                      </a:cubicBezTo>
                      <a:cubicBezTo>
                        <a:pt x="1114888" y="528999"/>
                        <a:pt x="1101688" y="548604"/>
                        <a:pt x="1101688" y="555012"/>
                      </a:cubicBezTo>
                      <a:cubicBezTo>
                        <a:pt x="1101688" y="561463"/>
                        <a:pt x="1095278" y="572045"/>
                        <a:pt x="1096543" y="577189"/>
                      </a:cubicBezTo>
                      <a:cubicBezTo>
                        <a:pt x="1097850" y="582333"/>
                        <a:pt x="1096543" y="584904"/>
                        <a:pt x="1090133" y="588741"/>
                      </a:cubicBezTo>
                      <a:cubicBezTo>
                        <a:pt x="1083722" y="592620"/>
                        <a:pt x="1083722" y="598691"/>
                        <a:pt x="1083722" y="605437"/>
                      </a:cubicBezTo>
                      <a:cubicBezTo>
                        <a:pt x="1083722" y="612225"/>
                        <a:pt x="1082415" y="622470"/>
                        <a:pt x="1087560" y="622470"/>
                      </a:cubicBezTo>
                      <a:cubicBezTo>
                        <a:pt x="1092705" y="622470"/>
                        <a:pt x="1096205" y="622808"/>
                        <a:pt x="1101688" y="614797"/>
                      </a:cubicBezTo>
                      <a:cubicBezTo>
                        <a:pt x="1107170" y="606744"/>
                        <a:pt x="1113580" y="599029"/>
                        <a:pt x="1122605" y="600293"/>
                      </a:cubicBezTo>
                      <a:cubicBezTo>
                        <a:pt x="1131588" y="601600"/>
                        <a:pt x="1129016" y="609653"/>
                        <a:pt x="1127708" y="614797"/>
                      </a:cubicBezTo>
                      <a:cubicBezTo>
                        <a:pt x="1126443" y="619899"/>
                        <a:pt x="1121298" y="623777"/>
                        <a:pt x="1114888" y="625042"/>
                      </a:cubicBezTo>
                      <a:cubicBezTo>
                        <a:pt x="1108435" y="626349"/>
                        <a:pt x="1100423" y="636257"/>
                        <a:pt x="1100423" y="641738"/>
                      </a:cubicBezTo>
                      <a:cubicBezTo>
                        <a:pt x="1100423" y="647219"/>
                        <a:pt x="1105525" y="667414"/>
                        <a:pt x="1099115" y="671630"/>
                      </a:cubicBezTo>
                      <a:cubicBezTo>
                        <a:pt x="1092705" y="675804"/>
                        <a:pt x="1086295" y="680948"/>
                        <a:pt x="1084987" y="686092"/>
                      </a:cubicBezTo>
                      <a:cubicBezTo>
                        <a:pt x="1083722" y="691235"/>
                        <a:pt x="1084987" y="696379"/>
                        <a:pt x="1090133" y="701481"/>
                      </a:cubicBezTo>
                      <a:cubicBezTo>
                        <a:pt x="1095278" y="706624"/>
                        <a:pt x="1097850" y="718514"/>
                        <a:pt x="1097850" y="722393"/>
                      </a:cubicBezTo>
                      <a:cubicBezTo>
                        <a:pt x="1097850" y="726229"/>
                        <a:pt x="1096880" y="732680"/>
                        <a:pt x="1107170" y="732680"/>
                      </a:cubicBezTo>
                      <a:cubicBezTo>
                        <a:pt x="1117460" y="732680"/>
                        <a:pt x="1123871" y="732301"/>
                        <a:pt x="1126443" y="739088"/>
                      </a:cubicBezTo>
                      <a:cubicBezTo>
                        <a:pt x="1129016" y="745834"/>
                        <a:pt x="1126443" y="752243"/>
                        <a:pt x="1130281" y="757387"/>
                      </a:cubicBezTo>
                      <a:cubicBezTo>
                        <a:pt x="1134161" y="762530"/>
                        <a:pt x="1140908" y="766409"/>
                        <a:pt x="1140908" y="766409"/>
                      </a:cubicBezTo>
                      <a:lnTo>
                        <a:pt x="1154656" y="766746"/>
                      </a:lnTo>
                      <a:cubicBezTo>
                        <a:pt x="1155669" y="766114"/>
                        <a:pt x="1156765" y="765524"/>
                        <a:pt x="1158030" y="764976"/>
                      </a:cubicBezTo>
                      <a:cubicBezTo>
                        <a:pt x="1167561" y="743262"/>
                        <a:pt x="1179412" y="753466"/>
                        <a:pt x="1195943" y="752496"/>
                      </a:cubicBezTo>
                      <a:cubicBezTo>
                        <a:pt x="1208595" y="751737"/>
                        <a:pt x="1217578" y="755279"/>
                        <a:pt x="1216102" y="770625"/>
                      </a:cubicBezTo>
                      <a:cubicBezTo>
                        <a:pt x="1215849" y="773113"/>
                        <a:pt x="1213572" y="775390"/>
                        <a:pt x="1211927" y="777034"/>
                      </a:cubicBezTo>
                      <a:lnTo>
                        <a:pt x="1209101" y="779859"/>
                      </a:lnTo>
                      <a:cubicBezTo>
                        <a:pt x="1201721" y="787405"/>
                        <a:pt x="1211336" y="808191"/>
                        <a:pt x="1214120" y="809498"/>
                      </a:cubicBezTo>
                      <a:cubicBezTo>
                        <a:pt x="1214331" y="809582"/>
                        <a:pt x="1219012" y="809878"/>
                        <a:pt x="1219012" y="809878"/>
                      </a:cubicBezTo>
                      <a:cubicBezTo>
                        <a:pt x="1223651" y="810088"/>
                        <a:pt x="1223313" y="811058"/>
                        <a:pt x="1226814" y="812787"/>
                      </a:cubicBezTo>
                      <a:cubicBezTo>
                        <a:pt x="1247099" y="812112"/>
                        <a:pt x="1247014" y="812239"/>
                        <a:pt x="1261311" y="827332"/>
                      </a:cubicBezTo>
                      <a:cubicBezTo>
                        <a:pt x="1266835" y="833108"/>
                        <a:pt x="1270547" y="834331"/>
                        <a:pt x="1278180" y="832645"/>
                      </a:cubicBezTo>
                      <a:lnTo>
                        <a:pt x="1288133" y="846389"/>
                      </a:lnTo>
                      <a:lnTo>
                        <a:pt x="1287078" y="855875"/>
                      </a:lnTo>
                      <a:cubicBezTo>
                        <a:pt x="1287078" y="855875"/>
                        <a:pt x="1257557" y="868524"/>
                        <a:pt x="1247014" y="870632"/>
                      </a:cubicBezTo>
                      <a:cubicBezTo>
                        <a:pt x="1236471" y="872740"/>
                        <a:pt x="1220656" y="861146"/>
                        <a:pt x="1220656" y="861146"/>
                      </a:cubicBezTo>
                      <a:cubicBezTo>
                        <a:pt x="1220656" y="861146"/>
                        <a:pt x="1209059" y="873794"/>
                        <a:pt x="1204842" y="878010"/>
                      </a:cubicBezTo>
                      <a:cubicBezTo>
                        <a:pt x="1200625" y="882226"/>
                        <a:pt x="1190081" y="885388"/>
                        <a:pt x="1183756" y="884334"/>
                      </a:cubicBezTo>
                      <a:cubicBezTo>
                        <a:pt x="1177430" y="883280"/>
                        <a:pt x="1165832" y="878010"/>
                        <a:pt x="1165832" y="878010"/>
                      </a:cubicBezTo>
                      <a:cubicBezTo>
                        <a:pt x="1165832" y="878010"/>
                        <a:pt x="1140529" y="908577"/>
                        <a:pt x="1135257" y="914901"/>
                      </a:cubicBezTo>
                      <a:cubicBezTo>
                        <a:pt x="1129986" y="921226"/>
                        <a:pt x="1075161" y="947576"/>
                        <a:pt x="1075161" y="947576"/>
                      </a:cubicBezTo>
                      <a:cubicBezTo>
                        <a:pt x="1075161" y="947576"/>
                        <a:pt x="1074107" y="956009"/>
                        <a:pt x="1073053" y="960225"/>
                      </a:cubicBezTo>
                      <a:cubicBezTo>
                        <a:pt x="1071998" y="964441"/>
                        <a:pt x="1062509" y="967603"/>
                        <a:pt x="1056184" y="972873"/>
                      </a:cubicBezTo>
                      <a:cubicBezTo>
                        <a:pt x="1049858" y="978143"/>
                        <a:pt x="1031934" y="977089"/>
                        <a:pt x="1031934" y="977089"/>
                      </a:cubicBezTo>
                      <a:cubicBezTo>
                        <a:pt x="1031934" y="977089"/>
                        <a:pt x="1007685" y="1008710"/>
                        <a:pt x="1002414" y="1015035"/>
                      </a:cubicBezTo>
                      <a:cubicBezTo>
                        <a:pt x="997142" y="1021359"/>
                        <a:pt x="1002414" y="1040331"/>
                        <a:pt x="1009794" y="1056142"/>
                      </a:cubicBezTo>
                      <a:cubicBezTo>
                        <a:pt x="1017174" y="1071952"/>
                        <a:pt x="1018228" y="1078277"/>
                        <a:pt x="1018228" y="1078277"/>
                      </a:cubicBezTo>
                      <a:lnTo>
                        <a:pt x="1005576" y="1080385"/>
                      </a:lnTo>
                      <a:lnTo>
                        <a:pt x="1005576" y="1104627"/>
                      </a:lnTo>
                      <a:lnTo>
                        <a:pt x="995033" y="1119384"/>
                      </a:lnTo>
                      <a:lnTo>
                        <a:pt x="1007685" y="1122546"/>
                      </a:lnTo>
                      <a:lnTo>
                        <a:pt x="1022445" y="1132580"/>
                      </a:lnTo>
                      <a:cubicBezTo>
                        <a:pt x="1022445" y="1132580"/>
                        <a:pt x="1026663" y="1143121"/>
                        <a:pt x="1027169" y="1149445"/>
                      </a:cubicBezTo>
                      <a:cubicBezTo>
                        <a:pt x="1027717" y="1155769"/>
                        <a:pt x="1038260" y="1163147"/>
                        <a:pt x="1038260" y="1163147"/>
                      </a:cubicBezTo>
                      <a:cubicBezTo>
                        <a:pt x="1038260" y="1163147"/>
                        <a:pt x="1039315" y="1173140"/>
                        <a:pt x="1039315" y="1184228"/>
                      </a:cubicBezTo>
                      <a:cubicBezTo>
                        <a:pt x="1039315" y="1195274"/>
                        <a:pt x="1041423" y="1197931"/>
                        <a:pt x="1044038" y="1201599"/>
                      </a:cubicBezTo>
                      <a:cubicBezTo>
                        <a:pt x="1046695" y="1205309"/>
                        <a:pt x="1057238" y="1218463"/>
                        <a:pt x="1057238" y="1218463"/>
                      </a:cubicBezTo>
                      <a:cubicBezTo>
                        <a:pt x="1057238" y="1218463"/>
                        <a:pt x="1075161" y="1220065"/>
                        <a:pt x="1080939" y="1221625"/>
                      </a:cubicBezTo>
                      <a:cubicBezTo>
                        <a:pt x="1086759" y="1223227"/>
                        <a:pt x="1105736" y="1244814"/>
                        <a:pt x="1108899" y="1248524"/>
                      </a:cubicBezTo>
                      <a:cubicBezTo>
                        <a:pt x="1112062" y="1252192"/>
                        <a:pt x="1131040" y="1265389"/>
                        <a:pt x="1131040" y="1265389"/>
                      </a:cubicBezTo>
                      <a:lnTo>
                        <a:pt x="1141583" y="1253794"/>
                      </a:lnTo>
                      <a:lnTo>
                        <a:pt x="1175321" y="1242200"/>
                      </a:lnTo>
                      <a:lnTo>
                        <a:pt x="1191642" y="1249578"/>
                      </a:lnTo>
                      <a:cubicBezTo>
                        <a:pt x="1191642" y="1249578"/>
                        <a:pt x="1192190" y="1260624"/>
                        <a:pt x="1191642" y="1264335"/>
                      </a:cubicBezTo>
                      <a:cubicBezTo>
                        <a:pt x="1191136" y="1268003"/>
                        <a:pt x="1200076" y="1281705"/>
                        <a:pt x="1201679" y="1285415"/>
                      </a:cubicBezTo>
                      <a:cubicBezTo>
                        <a:pt x="1203239" y="1289083"/>
                        <a:pt x="1193750" y="1299624"/>
                        <a:pt x="1188479" y="1304388"/>
                      </a:cubicBezTo>
                      <a:cubicBezTo>
                        <a:pt x="1183207" y="1309110"/>
                        <a:pt x="1182701" y="1315434"/>
                        <a:pt x="1182701" y="1321253"/>
                      </a:cubicBezTo>
                      <a:cubicBezTo>
                        <a:pt x="1182701" y="1327029"/>
                        <a:pt x="1173718" y="1329137"/>
                        <a:pt x="1173718" y="1329137"/>
                      </a:cubicBezTo>
                      <a:lnTo>
                        <a:pt x="1128931" y="1328631"/>
                      </a:lnTo>
                      <a:cubicBezTo>
                        <a:pt x="1128931" y="1328631"/>
                        <a:pt x="1121551" y="1333353"/>
                        <a:pt x="1114171" y="1334407"/>
                      </a:cubicBezTo>
                      <a:cubicBezTo>
                        <a:pt x="1106791" y="1335461"/>
                        <a:pt x="1098356" y="1355488"/>
                        <a:pt x="1098356" y="1355488"/>
                      </a:cubicBezTo>
                      <a:lnTo>
                        <a:pt x="1084650" y="1355488"/>
                      </a:lnTo>
                      <a:lnTo>
                        <a:pt x="1084650" y="1348109"/>
                      </a:lnTo>
                      <a:lnTo>
                        <a:pt x="1077270" y="1337569"/>
                      </a:lnTo>
                      <a:lnTo>
                        <a:pt x="1067781" y="1357596"/>
                      </a:lnTo>
                      <a:lnTo>
                        <a:pt x="1051966" y="1358650"/>
                      </a:lnTo>
                      <a:lnTo>
                        <a:pt x="1050912" y="1341785"/>
                      </a:lnTo>
                      <a:lnTo>
                        <a:pt x="1057238" y="1333353"/>
                      </a:lnTo>
                      <a:lnTo>
                        <a:pt x="1045640" y="1330191"/>
                      </a:lnTo>
                      <a:cubicBezTo>
                        <a:pt x="1045640" y="1330191"/>
                        <a:pt x="1040369" y="1339677"/>
                        <a:pt x="1038260" y="1344947"/>
                      </a:cubicBezTo>
                      <a:cubicBezTo>
                        <a:pt x="1036152" y="1350217"/>
                        <a:pt x="1039315" y="1364974"/>
                        <a:pt x="1039315" y="1364974"/>
                      </a:cubicBezTo>
                      <a:lnTo>
                        <a:pt x="1053021" y="1373406"/>
                      </a:lnTo>
                      <a:lnTo>
                        <a:pt x="1054075" y="1393433"/>
                      </a:lnTo>
                      <a:lnTo>
                        <a:pt x="1041423" y="1434540"/>
                      </a:lnTo>
                      <a:lnTo>
                        <a:pt x="1025608" y="1458783"/>
                      </a:lnTo>
                      <a:lnTo>
                        <a:pt x="1036152" y="1473539"/>
                      </a:lnTo>
                      <a:cubicBezTo>
                        <a:pt x="1036152" y="1473539"/>
                        <a:pt x="1042477" y="1475647"/>
                        <a:pt x="1046695" y="1476701"/>
                      </a:cubicBezTo>
                      <a:cubicBezTo>
                        <a:pt x="1050912" y="1477755"/>
                        <a:pt x="1063564" y="1486188"/>
                        <a:pt x="1063564" y="1486188"/>
                      </a:cubicBezTo>
                      <a:lnTo>
                        <a:pt x="1050912" y="1493566"/>
                      </a:lnTo>
                      <a:lnTo>
                        <a:pt x="1026663" y="1489350"/>
                      </a:lnTo>
                      <a:lnTo>
                        <a:pt x="1018228" y="1498836"/>
                      </a:lnTo>
                      <a:lnTo>
                        <a:pt x="1001359" y="1498836"/>
                      </a:lnTo>
                      <a:lnTo>
                        <a:pt x="1000305" y="1479864"/>
                      </a:lnTo>
                      <a:lnTo>
                        <a:pt x="991870" y="1470377"/>
                      </a:lnTo>
                      <a:lnTo>
                        <a:pt x="981327" y="1483026"/>
                      </a:lnTo>
                      <a:cubicBezTo>
                        <a:pt x="981327" y="1483026"/>
                        <a:pt x="986599" y="1490404"/>
                        <a:pt x="986599" y="1495674"/>
                      </a:cubicBezTo>
                      <a:cubicBezTo>
                        <a:pt x="986599" y="1500944"/>
                        <a:pt x="982382" y="1503052"/>
                        <a:pt x="978164" y="1503052"/>
                      </a:cubicBezTo>
                      <a:cubicBezTo>
                        <a:pt x="973947" y="1503052"/>
                        <a:pt x="963404" y="1501998"/>
                        <a:pt x="963404" y="1501998"/>
                      </a:cubicBezTo>
                      <a:lnTo>
                        <a:pt x="954969" y="1481972"/>
                      </a:lnTo>
                      <a:lnTo>
                        <a:pt x="956024" y="1454567"/>
                      </a:lnTo>
                      <a:lnTo>
                        <a:pt x="965513" y="1446134"/>
                      </a:lnTo>
                      <a:cubicBezTo>
                        <a:pt x="965513" y="1446134"/>
                        <a:pt x="962350" y="1410297"/>
                        <a:pt x="962350" y="1406081"/>
                      </a:cubicBezTo>
                      <a:cubicBezTo>
                        <a:pt x="962350" y="1401865"/>
                        <a:pt x="952397" y="1388668"/>
                        <a:pt x="952397" y="1388668"/>
                      </a:cubicBezTo>
                      <a:cubicBezTo>
                        <a:pt x="952397" y="1388668"/>
                        <a:pt x="935444" y="1384832"/>
                        <a:pt x="926503" y="1382892"/>
                      </a:cubicBezTo>
                      <a:cubicBezTo>
                        <a:pt x="917520" y="1380995"/>
                        <a:pt x="905923" y="1369021"/>
                        <a:pt x="905923" y="1369021"/>
                      </a:cubicBezTo>
                      <a:lnTo>
                        <a:pt x="899597" y="1350049"/>
                      </a:lnTo>
                      <a:cubicBezTo>
                        <a:pt x="899597" y="1350049"/>
                        <a:pt x="885385" y="1348109"/>
                        <a:pt x="876950" y="1347055"/>
                      </a:cubicBezTo>
                      <a:cubicBezTo>
                        <a:pt x="868516" y="1346001"/>
                        <a:pt x="866407" y="1350217"/>
                        <a:pt x="862190" y="1352325"/>
                      </a:cubicBezTo>
                      <a:cubicBezTo>
                        <a:pt x="857973" y="1354433"/>
                        <a:pt x="847429" y="1354433"/>
                        <a:pt x="847429" y="1354433"/>
                      </a:cubicBezTo>
                      <a:cubicBezTo>
                        <a:pt x="847429" y="1354433"/>
                        <a:pt x="836886" y="1347055"/>
                        <a:pt x="829548" y="1343978"/>
                      </a:cubicBezTo>
                      <a:cubicBezTo>
                        <a:pt x="822252" y="1340900"/>
                        <a:pt x="824235" y="1328083"/>
                        <a:pt x="824235" y="1328083"/>
                      </a:cubicBezTo>
                      <a:cubicBezTo>
                        <a:pt x="824235" y="1328083"/>
                        <a:pt x="825289" y="1307002"/>
                        <a:pt x="825289" y="1302786"/>
                      </a:cubicBezTo>
                      <a:cubicBezTo>
                        <a:pt x="825289" y="1298570"/>
                        <a:pt x="841104" y="1292246"/>
                        <a:pt x="841104" y="1292246"/>
                      </a:cubicBezTo>
                      <a:lnTo>
                        <a:pt x="826343" y="1265895"/>
                      </a:lnTo>
                      <a:cubicBezTo>
                        <a:pt x="826343" y="1265895"/>
                        <a:pt x="820017" y="1264841"/>
                        <a:pt x="815800" y="1264841"/>
                      </a:cubicBezTo>
                      <a:cubicBezTo>
                        <a:pt x="811583" y="1264841"/>
                        <a:pt x="807366" y="1263787"/>
                        <a:pt x="803148" y="1261679"/>
                      </a:cubicBezTo>
                      <a:cubicBezTo>
                        <a:pt x="798931" y="1259570"/>
                        <a:pt x="784171" y="1246922"/>
                        <a:pt x="784171" y="1246922"/>
                      </a:cubicBezTo>
                      <a:lnTo>
                        <a:pt x="771519" y="1229003"/>
                      </a:lnTo>
                      <a:lnTo>
                        <a:pt x="772573" y="1205815"/>
                      </a:lnTo>
                      <a:lnTo>
                        <a:pt x="777845" y="1190004"/>
                      </a:lnTo>
                      <a:lnTo>
                        <a:pt x="768145" y="1183301"/>
                      </a:lnTo>
                      <a:lnTo>
                        <a:pt x="749969" y="1178368"/>
                      </a:lnTo>
                      <a:cubicBezTo>
                        <a:pt x="749969" y="1178368"/>
                        <a:pt x="735672" y="1173140"/>
                        <a:pt x="733564" y="1167870"/>
                      </a:cubicBezTo>
                      <a:cubicBezTo>
                        <a:pt x="731455" y="1162599"/>
                        <a:pt x="727238" y="1159437"/>
                        <a:pt x="721966" y="1159437"/>
                      </a:cubicBezTo>
                      <a:cubicBezTo>
                        <a:pt x="716695" y="1159437"/>
                        <a:pt x="708260" y="1160491"/>
                        <a:pt x="692445" y="1165761"/>
                      </a:cubicBezTo>
                      <a:cubicBezTo>
                        <a:pt x="676631" y="1171032"/>
                        <a:pt x="672413" y="1168924"/>
                        <a:pt x="668196" y="1160491"/>
                      </a:cubicBezTo>
                      <a:cubicBezTo>
                        <a:pt x="663979" y="1152059"/>
                        <a:pt x="646056" y="1147843"/>
                        <a:pt x="637621" y="1146789"/>
                      </a:cubicBezTo>
                      <a:cubicBezTo>
                        <a:pt x="629187" y="1145735"/>
                        <a:pt x="627078" y="1136249"/>
                        <a:pt x="632349" y="1130978"/>
                      </a:cubicBezTo>
                      <a:cubicBezTo>
                        <a:pt x="637621" y="1125708"/>
                        <a:pt x="637621" y="1119384"/>
                        <a:pt x="637621" y="1119384"/>
                      </a:cubicBezTo>
                      <a:lnTo>
                        <a:pt x="657653" y="1112006"/>
                      </a:lnTo>
                      <a:lnTo>
                        <a:pt x="627078" y="1095141"/>
                      </a:lnTo>
                      <a:lnTo>
                        <a:pt x="620752" y="1069844"/>
                      </a:lnTo>
                      <a:lnTo>
                        <a:pt x="607046" y="1062466"/>
                      </a:lnTo>
                      <a:lnTo>
                        <a:pt x="594394" y="1043493"/>
                      </a:lnTo>
                      <a:lnTo>
                        <a:pt x="584905" y="1052980"/>
                      </a:lnTo>
                      <a:lnTo>
                        <a:pt x="557493" y="1059304"/>
                      </a:lnTo>
                      <a:lnTo>
                        <a:pt x="554330" y="1041385"/>
                      </a:lnTo>
                      <a:lnTo>
                        <a:pt x="525906" y="1029791"/>
                      </a:lnTo>
                      <a:cubicBezTo>
                        <a:pt x="525906" y="1029791"/>
                        <a:pt x="501615" y="1029791"/>
                        <a:pt x="494234" y="1029791"/>
                      </a:cubicBezTo>
                      <a:cubicBezTo>
                        <a:pt x="486854" y="1029791"/>
                        <a:pt x="485800" y="1044548"/>
                        <a:pt x="485800" y="1044548"/>
                      </a:cubicBezTo>
                      <a:lnTo>
                        <a:pt x="472094" y="1045602"/>
                      </a:lnTo>
                      <a:lnTo>
                        <a:pt x="455225" y="1039277"/>
                      </a:lnTo>
                      <a:lnTo>
                        <a:pt x="448899" y="1004494"/>
                      </a:lnTo>
                      <a:lnTo>
                        <a:pt x="437301" y="1005548"/>
                      </a:lnTo>
                      <a:cubicBezTo>
                        <a:pt x="437301" y="1005548"/>
                        <a:pt x="427813" y="1022413"/>
                        <a:pt x="423595" y="1030845"/>
                      </a:cubicBezTo>
                      <a:cubicBezTo>
                        <a:pt x="419378" y="1039277"/>
                        <a:pt x="413052" y="1038223"/>
                        <a:pt x="407781" y="1032953"/>
                      </a:cubicBezTo>
                      <a:cubicBezTo>
                        <a:pt x="402509" y="1027683"/>
                        <a:pt x="397238" y="1027683"/>
                        <a:pt x="397238" y="1027683"/>
                      </a:cubicBezTo>
                      <a:lnTo>
                        <a:pt x="389857" y="1043493"/>
                      </a:lnTo>
                      <a:lnTo>
                        <a:pt x="381845" y="1052895"/>
                      </a:lnTo>
                      <a:cubicBezTo>
                        <a:pt x="381845" y="1052895"/>
                        <a:pt x="387749" y="1057196"/>
                        <a:pt x="393020" y="1060358"/>
                      </a:cubicBezTo>
                      <a:cubicBezTo>
                        <a:pt x="398292" y="1063520"/>
                        <a:pt x="389857" y="1074061"/>
                        <a:pt x="386694" y="1078277"/>
                      </a:cubicBezTo>
                      <a:cubicBezTo>
                        <a:pt x="383531" y="1082493"/>
                        <a:pt x="381423" y="1086709"/>
                        <a:pt x="378260" y="1091979"/>
                      </a:cubicBezTo>
                      <a:cubicBezTo>
                        <a:pt x="375097" y="1097249"/>
                        <a:pt x="369825" y="1097249"/>
                        <a:pt x="364554" y="1100411"/>
                      </a:cubicBezTo>
                      <a:cubicBezTo>
                        <a:pt x="359282" y="1103573"/>
                        <a:pt x="351902" y="1121492"/>
                        <a:pt x="348739" y="1125708"/>
                      </a:cubicBezTo>
                      <a:cubicBezTo>
                        <a:pt x="345576" y="1129924"/>
                        <a:pt x="346630" y="1146789"/>
                        <a:pt x="346630" y="1146789"/>
                      </a:cubicBezTo>
                      <a:cubicBezTo>
                        <a:pt x="346630" y="1146789"/>
                        <a:pt x="349793" y="1159437"/>
                        <a:pt x="349793" y="1164707"/>
                      </a:cubicBezTo>
                      <a:cubicBezTo>
                        <a:pt x="349793" y="1169978"/>
                        <a:pt x="349793" y="1191058"/>
                        <a:pt x="349793" y="1191058"/>
                      </a:cubicBezTo>
                      <a:lnTo>
                        <a:pt x="339250" y="1208977"/>
                      </a:lnTo>
                      <a:lnTo>
                        <a:pt x="333979" y="1230058"/>
                      </a:lnTo>
                      <a:lnTo>
                        <a:pt x="309729" y="1232166"/>
                      </a:lnTo>
                      <a:cubicBezTo>
                        <a:pt x="309729" y="1232166"/>
                        <a:pt x="277046" y="1224787"/>
                        <a:pt x="266503" y="1218463"/>
                      </a:cubicBezTo>
                      <a:cubicBezTo>
                        <a:pt x="255959" y="1212139"/>
                        <a:pt x="234873" y="1192112"/>
                        <a:pt x="234873" y="1192112"/>
                      </a:cubicBezTo>
                      <a:lnTo>
                        <a:pt x="213787" y="1193166"/>
                      </a:lnTo>
                      <a:cubicBezTo>
                        <a:pt x="213787" y="1193166"/>
                        <a:pt x="207461" y="1219517"/>
                        <a:pt x="207461" y="1226895"/>
                      </a:cubicBezTo>
                      <a:cubicBezTo>
                        <a:pt x="207461" y="1234274"/>
                        <a:pt x="206407" y="1235328"/>
                        <a:pt x="195864" y="1244814"/>
                      </a:cubicBezTo>
                      <a:cubicBezTo>
                        <a:pt x="185320" y="1254300"/>
                        <a:pt x="193755" y="1260624"/>
                        <a:pt x="193755" y="1264841"/>
                      </a:cubicBezTo>
                      <a:cubicBezTo>
                        <a:pt x="193755" y="1269057"/>
                        <a:pt x="199027" y="1281705"/>
                        <a:pt x="199027" y="1281705"/>
                      </a:cubicBezTo>
                      <a:lnTo>
                        <a:pt x="168451" y="1282759"/>
                      </a:lnTo>
                      <a:cubicBezTo>
                        <a:pt x="168451" y="1282759"/>
                        <a:pt x="171614" y="1300678"/>
                        <a:pt x="171614" y="1308056"/>
                      </a:cubicBezTo>
                      <a:cubicBezTo>
                        <a:pt x="171614" y="1315434"/>
                        <a:pt x="175832" y="1329137"/>
                        <a:pt x="175832" y="1329137"/>
                      </a:cubicBezTo>
                      <a:cubicBezTo>
                        <a:pt x="175832" y="1329137"/>
                        <a:pt x="172669" y="1342839"/>
                        <a:pt x="169506" y="1348109"/>
                      </a:cubicBezTo>
                      <a:cubicBezTo>
                        <a:pt x="166343" y="1353379"/>
                        <a:pt x="168451" y="1377622"/>
                        <a:pt x="168451" y="1381838"/>
                      </a:cubicBezTo>
                      <a:cubicBezTo>
                        <a:pt x="168451" y="1386055"/>
                        <a:pt x="166343" y="1393433"/>
                        <a:pt x="157908" y="1407135"/>
                      </a:cubicBezTo>
                      <a:cubicBezTo>
                        <a:pt x="149474" y="1420838"/>
                        <a:pt x="109410" y="1426108"/>
                        <a:pt x="109410" y="1426108"/>
                      </a:cubicBezTo>
                      <a:cubicBezTo>
                        <a:pt x="109410" y="1426108"/>
                        <a:pt x="128388" y="1440864"/>
                        <a:pt x="133659" y="1445080"/>
                      </a:cubicBezTo>
                      <a:cubicBezTo>
                        <a:pt x="138931" y="1449297"/>
                        <a:pt x="158963" y="1473539"/>
                        <a:pt x="158963" y="1473539"/>
                      </a:cubicBezTo>
                      <a:lnTo>
                        <a:pt x="173723" y="1474593"/>
                      </a:lnTo>
                      <a:lnTo>
                        <a:pt x="182158" y="1484080"/>
                      </a:lnTo>
                      <a:lnTo>
                        <a:pt x="193755" y="1506214"/>
                      </a:lnTo>
                      <a:lnTo>
                        <a:pt x="158963" y="1528349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5939" cap="flat">
                  <a:solidFill>
                    <a:srgbClr val="64646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xmlns="" id="{F8D3501F-F0C5-B293-6229-60D555439F3F}"/>
                    </a:ext>
                  </a:extLst>
                </p:cNvPr>
                <p:cNvSpPr/>
                <p:nvPr/>
              </p:nvSpPr>
              <p:spPr>
                <a:xfrm>
                  <a:off x="3137204" y="778635"/>
                  <a:ext cx="2466883" cy="2547625"/>
                </a:xfrm>
                <a:custGeom>
                  <a:avLst/>
                  <a:gdLst>
                    <a:gd name="connsiteX0" fmla="*/ 1324977 w 2466883"/>
                    <a:gd name="connsiteY0" fmla="*/ 1936850 h 2547625"/>
                    <a:gd name="connsiteX1" fmla="*/ 1323754 w 2466883"/>
                    <a:gd name="connsiteY1" fmla="*/ 1943512 h 2547625"/>
                    <a:gd name="connsiteX2" fmla="*/ 1323838 w 2466883"/>
                    <a:gd name="connsiteY2" fmla="*/ 1944355 h 2547625"/>
                    <a:gd name="connsiteX3" fmla="*/ 1322826 w 2466883"/>
                    <a:gd name="connsiteY3" fmla="*/ 1943301 h 2547625"/>
                    <a:gd name="connsiteX4" fmla="*/ 1319832 w 2466883"/>
                    <a:gd name="connsiteY4" fmla="*/ 1941657 h 2547625"/>
                    <a:gd name="connsiteX5" fmla="*/ 1300011 w 2466883"/>
                    <a:gd name="connsiteY5" fmla="*/ 1951733 h 2547625"/>
                    <a:gd name="connsiteX6" fmla="*/ 1299041 w 2466883"/>
                    <a:gd name="connsiteY6" fmla="*/ 1951101 h 2547625"/>
                    <a:gd name="connsiteX7" fmla="*/ 1282298 w 2466883"/>
                    <a:gd name="connsiteY7" fmla="*/ 1960250 h 2547625"/>
                    <a:gd name="connsiteX8" fmla="*/ 1270701 w 2466883"/>
                    <a:gd name="connsiteY8" fmla="*/ 1968767 h 2547625"/>
                    <a:gd name="connsiteX9" fmla="*/ 1249573 w 2466883"/>
                    <a:gd name="connsiteY9" fmla="*/ 1973025 h 2547625"/>
                    <a:gd name="connsiteX10" fmla="*/ 1234222 w 2466883"/>
                    <a:gd name="connsiteY10" fmla="*/ 1980530 h 2547625"/>
                    <a:gd name="connsiteX11" fmla="*/ 1219250 w 2466883"/>
                    <a:gd name="connsiteY11" fmla="*/ 1984956 h 2547625"/>
                    <a:gd name="connsiteX12" fmla="*/ 1200315 w 2466883"/>
                    <a:gd name="connsiteY12" fmla="*/ 1976440 h 2547625"/>
                    <a:gd name="connsiteX13" fmla="*/ 1199387 w 2466883"/>
                    <a:gd name="connsiteY13" fmla="*/ 1975470 h 2547625"/>
                    <a:gd name="connsiteX14" fmla="*/ 1197743 w 2466883"/>
                    <a:gd name="connsiteY14" fmla="*/ 1973573 h 2547625"/>
                    <a:gd name="connsiteX15" fmla="*/ 1188507 w 2466883"/>
                    <a:gd name="connsiteY15" fmla="*/ 1966996 h 2547625"/>
                    <a:gd name="connsiteX16" fmla="*/ 1175222 w 2466883"/>
                    <a:gd name="connsiteY16" fmla="*/ 1954516 h 2547625"/>
                    <a:gd name="connsiteX17" fmla="*/ 1172228 w 2466883"/>
                    <a:gd name="connsiteY17" fmla="*/ 1953040 h 2547625"/>
                    <a:gd name="connsiteX18" fmla="*/ 1166577 w 2466883"/>
                    <a:gd name="connsiteY18" fmla="*/ 1946758 h 2547625"/>
                    <a:gd name="connsiteX19" fmla="*/ 1150762 w 2466883"/>
                    <a:gd name="connsiteY19" fmla="*/ 1928250 h 2547625"/>
                    <a:gd name="connsiteX20" fmla="*/ 1118880 w 2466883"/>
                    <a:gd name="connsiteY20" fmla="*/ 1902067 h 2547625"/>
                    <a:gd name="connsiteX21" fmla="*/ 1089865 w 2466883"/>
                    <a:gd name="connsiteY21" fmla="*/ 1892960 h 2547625"/>
                    <a:gd name="connsiteX22" fmla="*/ 1079364 w 2466883"/>
                    <a:gd name="connsiteY22" fmla="*/ 1884233 h 2547625"/>
                    <a:gd name="connsiteX23" fmla="*/ 1046343 w 2466883"/>
                    <a:gd name="connsiteY23" fmla="*/ 1877825 h 2547625"/>
                    <a:gd name="connsiteX24" fmla="*/ 1028167 w 2466883"/>
                    <a:gd name="connsiteY24" fmla="*/ 1901941 h 2547625"/>
                    <a:gd name="connsiteX25" fmla="*/ 1019985 w 2466883"/>
                    <a:gd name="connsiteY25" fmla="*/ 1888323 h 2547625"/>
                    <a:gd name="connsiteX26" fmla="*/ 1018298 w 2466883"/>
                    <a:gd name="connsiteY26" fmla="*/ 1886889 h 2547625"/>
                    <a:gd name="connsiteX27" fmla="*/ 1016063 w 2466883"/>
                    <a:gd name="connsiteY27" fmla="*/ 1876897 h 2547625"/>
                    <a:gd name="connsiteX28" fmla="*/ 964908 w 2466883"/>
                    <a:gd name="connsiteY28" fmla="*/ 1844180 h 2547625"/>
                    <a:gd name="connsiteX29" fmla="*/ 957022 w 2466883"/>
                    <a:gd name="connsiteY29" fmla="*/ 1828327 h 2547625"/>
                    <a:gd name="connsiteX30" fmla="*/ 969589 w 2466883"/>
                    <a:gd name="connsiteY30" fmla="*/ 1785871 h 2547625"/>
                    <a:gd name="connsiteX31" fmla="*/ 968745 w 2466883"/>
                    <a:gd name="connsiteY31" fmla="*/ 1784774 h 2547625"/>
                    <a:gd name="connsiteX32" fmla="*/ 959594 w 2466883"/>
                    <a:gd name="connsiteY32" fmla="*/ 1780516 h 2547625"/>
                    <a:gd name="connsiteX33" fmla="*/ 909029 w 2466883"/>
                    <a:gd name="connsiteY33" fmla="*/ 1772969 h 2547625"/>
                    <a:gd name="connsiteX34" fmla="*/ 883810 w 2466883"/>
                    <a:gd name="connsiteY34" fmla="*/ 1760321 h 2547625"/>
                    <a:gd name="connsiteX35" fmla="*/ 868206 w 2466883"/>
                    <a:gd name="connsiteY35" fmla="*/ 1752395 h 2547625"/>
                    <a:gd name="connsiteX36" fmla="*/ 836703 w 2466883"/>
                    <a:gd name="connsiteY36" fmla="*/ 1746576 h 2547625"/>
                    <a:gd name="connsiteX37" fmla="*/ 835775 w 2466883"/>
                    <a:gd name="connsiteY37" fmla="*/ 1746197 h 2547625"/>
                    <a:gd name="connsiteX38" fmla="*/ 809418 w 2466883"/>
                    <a:gd name="connsiteY38" fmla="*/ 1739367 h 2547625"/>
                    <a:gd name="connsiteX39" fmla="*/ 769354 w 2466883"/>
                    <a:gd name="connsiteY39" fmla="*/ 1734855 h 2547625"/>
                    <a:gd name="connsiteX40" fmla="*/ 753286 w 2466883"/>
                    <a:gd name="connsiteY40" fmla="*/ 1722882 h 2547625"/>
                    <a:gd name="connsiteX41" fmla="*/ 733676 w 2466883"/>
                    <a:gd name="connsiteY41" fmla="*/ 1726423 h 2547625"/>
                    <a:gd name="connsiteX42" fmla="*/ 730007 w 2466883"/>
                    <a:gd name="connsiteY42" fmla="*/ 1725959 h 2547625"/>
                    <a:gd name="connsiteX43" fmla="*/ 708752 w 2466883"/>
                    <a:gd name="connsiteY43" fmla="*/ 1726128 h 2547625"/>
                    <a:gd name="connsiteX44" fmla="*/ 704788 w 2466883"/>
                    <a:gd name="connsiteY44" fmla="*/ 1739999 h 2547625"/>
                    <a:gd name="connsiteX45" fmla="*/ 704661 w 2466883"/>
                    <a:gd name="connsiteY45" fmla="*/ 1742023 h 2547625"/>
                    <a:gd name="connsiteX46" fmla="*/ 687792 w 2466883"/>
                    <a:gd name="connsiteY46" fmla="*/ 1736710 h 2547625"/>
                    <a:gd name="connsiteX47" fmla="*/ 653295 w 2466883"/>
                    <a:gd name="connsiteY47" fmla="*/ 1722165 h 2547625"/>
                    <a:gd name="connsiteX48" fmla="*/ 645493 w 2466883"/>
                    <a:gd name="connsiteY48" fmla="*/ 1719256 h 2547625"/>
                    <a:gd name="connsiteX49" fmla="*/ 640601 w 2466883"/>
                    <a:gd name="connsiteY49" fmla="*/ 1718876 h 2547625"/>
                    <a:gd name="connsiteX50" fmla="*/ 635582 w 2466883"/>
                    <a:gd name="connsiteY50" fmla="*/ 1689237 h 2547625"/>
                    <a:gd name="connsiteX51" fmla="*/ 638408 w 2466883"/>
                    <a:gd name="connsiteY51" fmla="*/ 1686412 h 2547625"/>
                    <a:gd name="connsiteX52" fmla="*/ 642583 w 2466883"/>
                    <a:gd name="connsiteY52" fmla="*/ 1680004 h 2547625"/>
                    <a:gd name="connsiteX53" fmla="*/ 622425 w 2466883"/>
                    <a:gd name="connsiteY53" fmla="*/ 1661874 h 2547625"/>
                    <a:gd name="connsiteX54" fmla="*/ 584511 w 2466883"/>
                    <a:gd name="connsiteY54" fmla="*/ 1674354 h 2547625"/>
                    <a:gd name="connsiteX55" fmla="*/ 581138 w 2466883"/>
                    <a:gd name="connsiteY55" fmla="*/ 1676125 h 2547625"/>
                    <a:gd name="connsiteX56" fmla="*/ 567389 w 2466883"/>
                    <a:gd name="connsiteY56" fmla="*/ 1675787 h 2547625"/>
                    <a:gd name="connsiteX57" fmla="*/ 556762 w 2466883"/>
                    <a:gd name="connsiteY57" fmla="*/ 1666765 h 2547625"/>
                    <a:gd name="connsiteX58" fmla="*/ 552924 w 2466883"/>
                    <a:gd name="connsiteY58" fmla="*/ 1648467 h 2547625"/>
                    <a:gd name="connsiteX59" fmla="*/ 533651 w 2466883"/>
                    <a:gd name="connsiteY59" fmla="*/ 1642058 h 2547625"/>
                    <a:gd name="connsiteX60" fmla="*/ 524331 w 2466883"/>
                    <a:gd name="connsiteY60" fmla="*/ 1631771 h 2547625"/>
                    <a:gd name="connsiteX61" fmla="*/ 516614 w 2466883"/>
                    <a:gd name="connsiteY61" fmla="*/ 1610859 h 2547625"/>
                    <a:gd name="connsiteX62" fmla="*/ 511469 w 2466883"/>
                    <a:gd name="connsiteY62" fmla="*/ 1595470 h 2547625"/>
                    <a:gd name="connsiteX63" fmla="*/ 525596 w 2466883"/>
                    <a:gd name="connsiteY63" fmla="*/ 1581009 h 2547625"/>
                    <a:gd name="connsiteX64" fmla="*/ 526904 w 2466883"/>
                    <a:gd name="connsiteY64" fmla="*/ 1551116 h 2547625"/>
                    <a:gd name="connsiteX65" fmla="*/ 541369 w 2466883"/>
                    <a:gd name="connsiteY65" fmla="*/ 1534420 h 2547625"/>
                    <a:gd name="connsiteX66" fmla="*/ 554189 w 2466883"/>
                    <a:gd name="connsiteY66" fmla="*/ 1524175 h 2547625"/>
                    <a:gd name="connsiteX67" fmla="*/ 549086 w 2466883"/>
                    <a:gd name="connsiteY67" fmla="*/ 1509672 h 2547625"/>
                    <a:gd name="connsiteX68" fmla="*/ 528169 w 2466883"/>
                    <a:gd name="connsiteY68" fmla="*/ 1524175 h 2547625"/>
                    <a:gd name="connsiteX69" fmla="*/ 514041 w 2466883"/>
                    <a:gd name="connsiteY69" fmla="*/ 1531849 h 2547625"/>
                    <a:gd name="connsiteX70" fmla="*/ 510203 w 2466883"/>
                    <a:gd name="connsiteY70" fmla="*/ 1514815 h 2547625"/>
                    <a:gd name="connsiteX71" fmla="*/ 516614 w 2466883"/>
                    <a:gd name="connsiteY71" fmla="*/ 1498119 h 2547625"/>
                    <a:gd name="connsiteX72" fmla="*/ 523024 w 2466883"/>
                    <a:gd name="connsiteY72" fmla="*/ 1486567 h 2547625"/>
                    <a:gd name="connsiteX73" fmla="*/ 528169 w 2466883"/>
                    <a:gd name="connsiteY73" fmla="*/ 1464390 h 2547625"/>
                    <a:gd name="connsiteX74" fmla="*/ 545207 w 2466883"/>
                    <a:gd name="connsiteY74" fmla="*/ 1435805 h 2547625"/>
                    <a:gd name="connsiteX75" fmla="*/ 566124 w 2466883"/>
                    <a:gd name="connsiteY75" fmla="*/ 1413628 h 2547625"/>
                    <a:gd name="connsiteX76" fmla="*/ 580252 w 2466883"/>
                    <a:gd name="connsiteY76" fmla="*/ 1390524 h 2547625"/>
                    <a:gd name="connsiteX77" fmla="*/ 596952 w 2466883"/>
                    <a:gd name="connsiteY77" fmla="*/ 1373491 h 2547625"/>
                    <a:gd name="connsiteX78" fmla="*/ 620400 w 2466883"/>
                    <a:gd name="connsiteY78" fmla="*/ 1355530 h 2547625"/>
                    <a:gd name="connsiteX79" fmla="*/ 642583 w 2466883"/>
                    <a:gd name="connsiteY79" fmla="*/ 1352958 h 2547625"/>
                    <a:gd name="connsiteX80" fmla="*/ 643848 w 2466883"/>
                    <a:gd name="connsiteY80" fmla="*/ 1334618 h 2547625"/>
                    <a:gd name="connsiteX81" fmla="*/ 624238 w 2466883"/>
                    <a:gd name="connsiteY81" fmla="*/ 1330781 h 2547625"/>
                    <a:gd name="connsiteX82" fmla="*/ 604965 w 2466883"/>
                    <a:gd name="connsiteY82" fmla="*/ 1321801 h 2547625"/>
                    <a:gd name="connsiteX83" fmla="*/ 601127 w 2466883"/>
                    <a:gd name="connsiteY83" fmla="*/ 1294480 h 2547625"/>
                    <a:gd name="connsiteX84" fmla="*/ 604965 w 2466883"/>
                    <a:gd name="connsiteY84" fmla="*/ 1274875 h 2547625"/>
                    <a:gd name="connsiteX85" fmla="*/ 616563 w 2466883"/>
                    <a:gd name="connsiteY85" fmla="*/ 1258179 h 2547625"/>
                    <a:gd name="connsiteX86" fmla="*/ 642583 w 2466883"/>
                    <a:gd name="connsiteY86" fmla="*/ 1246290 h 2547625"/>
                    <a:gd name="connsiteX87" fmla="*/ 647728 w 2466883"/>
                    <a:gd name="connsiteY87" fmla="*/ 1225715 h 2547625"/>
                    <a:gd name="connsiteX88" fmla="*/ 641276 w 2466883"/>
                    <a:gd name="connsiteY88" fmla="*/ 1207417 h 2547625"/>
                    <a:gd name="connsiteX89" fmla="*/ 633221 w 2466883"/>
                    <a:gd name="connsiteY89" fmla="*/ 1184312 h 2547625"/>
                    <a:gd name="connsiteX90" fmla="*/ 630690 w 2466883"/>
                    <a:gd name="connsiteY90" fmla="*/ 1165972 h 2547625"/>
                    <a:gd name="connsiteX91" fmla="*/ 613990 w 2466883"/>
                    <a:gd name="connsiteY91" fmla="*/ 1176260 h 2547625"/>
                    <a:gd name="connsiteX92" fmla="*/ 589235 w 2466883"/>
                    <a:gd name="connsiteY92" fmla="*/ 1186884 h 2547625"/>
                    <a:gd name="connsiteX93" fmla="*/ 569962 w 2466883"/>
                    <a:gd name="connsiteY93" fmla="*/ 1181741 h 2547625"/>
                    <a:gd name="connsiteX94" fmla="*/ 571227 w 2466883"/>
                    <a:gd name="connsiteY94" fmla="*/ 1168544 h 2547625"/>
                    <a:gd name="connsiteX95" fmla="*/ 586662 w 2466883"/>
                    <a:gd name="connsiteY95" fmla="*/ 1154420 h 2547625"/>
                    <a:gd name="connsiteX96" fmla="*/ 577679 w 2466883"/>
                    <a:gd name="connsiteY96" fmla="*/ 1136122 h 2547625"/>
                    <a:gd name="connsiteX97" fmla="*/ 555497 w 2466883"/>
                    <a:gd name="connsiteY97" fmla="*/ 1099821 h 2547625"/>
                    <a:gd name="connsiteX98" fmla="*/ 541369 w 2466883"/>
                    <a:gd name="connsiteY98" fmla="*/ 1083125 h 2547625"/>
                    <a:gd name="connsiteX99" fmla="*/ 534917 w 2466883"/>
                    <a:gd name="connsiteY99" fmla="*/ 1068664 h 2547625"/>
                    <a:gd name="connsiteX100" fmla="*/ 538796 w 2466883"/>
                    <a:gd name="connsiteY100" fmla="*/ 1014360 h 2547625"/>
                    <a:gd name="connsiteX101" fmla="*/ 533651 w 2466883"/>
                    <a:gd name="connsiteY101" fmla="*/ 996062 h 2547625"/>
                    <a:gd name="connsiteX102" fmla="*/ 520451 w 2466883"/>
                    <a:gd name="connsiteY102" fmla="*/ 994755 h 2547625"/>
                    <a:gd name="connsiteX103" fmla="*/ 456855 w 2466883"/>
                    <a:gd name="connsiteY103" fmla="*/ 1053233 h 2547625"/>
                    <a:gd name="connsiteX104" fmla="*/ 436275 w 2466883"/>
                    <a:gd name="connsiteY104" fmla="*/ 1053233 h 2547625"/>
                    <a:gd name="connsiteX105" fmla="*/ 425690 w 2466883"/>
                    <a:gd name="connsiteY105" fmla="*/ 1042608 h 2547625"/>
                    <a:gd name="connsiteX106" fmla="*/ 424382 w 2466883"/>
                    <a:gd name="connsiteY106" fmla="*/ 1007614 h 2547625"/>
                    <a:gd name="connsiteX107" fmla="*/ 406417 w 2466883"/>
                    <a:gd name="connsiteY107" fmla="*/ 980631 h 2547625"/>
                    <a:gd name="connsiteX108" fmla="*/ 394524 w 2466883"/>
                    <a:gd name="connsiteY108" fmla="*/ 963598 h 2547625"/>
                    <a:gd name="connsiteX109" fmla="*/ 384234 w 2466883"/>
                    <a:gd name="connsiteY109" fmla="*/ 946902 h 2547625"/>
                    <a:gd name="connsiteX110" fmla="*/ 355641 w 2466883"/>
                    <a:gd name="connsiteY110" fmla="*/ 920888 h 2547625"/>
                    <a:gd name="connsiteX111" fmla="*/ 349652 w 2466883"/>
                    <a:gd name="connsiteY111" fmla="*/ 909378 h 2547625"/>
                    <a:gd name="connsiteX112" fmla="*/ 337169 w 2466883"/>
                    <a:gd name="connsiteY112" fmla="*/ 914648 h 2547625"/>
                    <a:gd name="connsiteX113" fmla="*/ 336115 w 2466883"/>
                    <a:gd name="connsiteY113" fmla="*/ 935729 h 2547625"/>
                    <a:gd name="connsiteX114" fmla="*/ 327681 w 2466883"/>
                    <a:gd name="connsiteY114" fmla="*/ 944161 h 2547625"/>
                    <a:gd name="connsiteX115" fmla="*/ 311866 w 2466883"/>
                    <a:gd name="connsiteY115" fmla="*/ 954702 h 2547625"/>
                    <a:gd name="connsiteX116" fmla="*/ 304486 w 2466883"/>
                    <a:gd name="connsiteY116" fmla="*/ 969458 h 2547625"/>
                    <a:gd name="connsiteX117" fmla="*/ 288671 w 2466883"/>
                    <a:gd name="connsiteY117" fmla="*/ 983161 h 2547625"/>
                    <a:gd name="connsiteX118" fmla="*/ 270748 w 2466883"/>
                    <a:gd name="connsiteY118" fmla="*/ 982107 h 2547625"/>
                    <a:gd name="connsiteX119" fmla="*/ 255987 w 2466883"/>
                    <a:gd name="connsiteY119" fmla="*/ 981053 h 2547625"/>
                    <a:gd name="connsiteX120" fmla="*/ 219086 w 2466883"/>
                    <a:gd name="connsiteY120" fmla="*/ 985269 h 2547625"/>
                    <a:gd name="connsiteX121" fmla="*/ 203272 w 2466883"/>
                    <a:gd name="connsiteY121" fmla="*/ 987377 h 2547625"/>
                    <a:gd name="connsiteX122" fmla="*/ 199054 w 2466883"/>
                    <a:gd name="connsiteY122" fmla="*/ 1002133 h 2547625"/>
                    <a:gd name="connsiteX123" fmla="*/ 188511 w 2466883"/>
                    <a:gd name="connsiteY123" fmla="*/ 1011620 h 2547625"/>
                    <a:gd name="connsiteX124" fmla="*/ 166371 w 2466883"/>
                    <a:gd name="connsiteY124" fmla="*/ 1013728 h 2547625"/>
                    <a:gd name="connsiteX125" fmla="*/ 152665 w 2466883"/>
                    <a:gd name="connsiteY125" fmla="*/ 1017944 h 2547625"/>
                    <a:gd name="connsiteX126" fmla="*/ 130524 w 2466883"/>
                    <a:gd name="connsiteY126" fmla="*/ 1037970 h 2547625"/>
                    <a:gd name="connsiteX127" fmla="*/ 113655 w 2466883"/>
                    <a:gd name="connsiteY127" fmla="*/ 1035862 h 2547625"/>
                    <a:gd name="connsiteX128" fmla="*/ 104166 w 2466883"/>
                    <a:gd name="connsiteY128" fmla="*/ 1032700 h 2547625"/>
                    <a:gd name="connsiteX129" fmla="*/ 84134 w 2466883"/>
                    <a:gd name="connsiteY129" fmla="*/ 1034808 h 2547625"/>
                    <a:gd name="connsiteX130" fmla="*/ 72537 w 2466883"/>
                    <a:gd name="connsiteY130" fmla="*/ 1031646 h 2547625"/>
                    <a:gd name="connsiteX131" fmla="*/ 52505 w 2466883"/>
                    <a:gd name="connsiteY131" fmla="*/ 1026376 h 2547625"/>
                    <a:gd name="connsiteX132" fmla="*/ 38546 w 2466883"/>
                    <a:gd name="connsiteY132" fmla="*/ 1015709 h 2547625"/>
                    <a:gd name="connsiteX133" fmla="*/ 14802 w 2466883"/>
                    <a:gd name="connsiteY133" fmla="*/ 1002681 h 2547625"/>
                    <a:gd name="connsiteX134" fmla="*/ 14465 w 2466883"/>
                    <a:gd name="connsiteY134" fmla="*/ 987124 h 2547625"/>
                    <a:gd name="connsiteX135" fmla="*/ 11176 w 2466883"/>
                    <a:gd name="connsiteY135" fmla="*/ 958918 h 2547625"/>
                    <a:gd name="connsiteX136" fmla="*/ 3079 w 2466883"/>
                    <a:gd name="connsiteY136" fmla="*/ 940114 h 2547625"/>
                    <a:gd name="connsiteX137" fmla="*/ 42 w 2466883"/>
                    <a:gd name="connsiteY137" fmla="*/ 938638 h 2547625"/>
                    <a:gd name="connsiteX138" fmla="*/ 0 w 2466883"/>
                    <a:gd name="connsiteY138" fmla="*/ 938554 h 2547625"/>
                    <a:gd name="connsiteX139" fmla="*/ 5609 w 2466883"/>
                    <a:gd name="connsiteY139" fmla="*/ 934422 h 2547625"/>
                    <a:gd name="connsiteX140" fmla="*/ 21719 w 2466883"/>
                    <a:gd name="connsiteY140" fmla="*/ 893483 h 2547625"/>
                    <a:gd name="connsiteX141" fmla="*/ 23448 w 2466883"/>
                    <a:gd name="connsiteY141" fmla="*/ 891249 h 2547625"/>
                    <a:gd name="connsiteX142" fmla="*/ 33443 w 2466883"/>
                    <a:gd name="connsiteY142" fmla="*/ 891544 h 2547625"/>
                    <a:gd name="connsiteX143" fmla="*/ 41456 w 2466883"/>
                    <a:gd name="connsiteY143" fmla="*/ 867976 h 2547625"/>
                    <a:gd name="connsiteX144" fmla="*/ 37407 w 2466883"/>
                    <a:gd name="connsiteY144" fmla="*/ 862579 h 2547625"/>
                    <a:gd name="connsiteX145" fmla="*/ 68446 w 2466883"/>
                    <a:gd name="connsiteY145" fmla="*/ 806505 h 2547625"/>
                    <a:gd name="connsiteX146" fmla="*/ 80423 w 2466883"/>
                    <a:gd name="connsiteY146" fmla="*/ 805282 h 2547625"/>
                    <a:gd name="connsiteX147" fmla="*/ 89617 w 2466883"/>
                    <a:gd name="connsiteY147" fmla="*/ 796175 h 2547625"/>
                    <a:gd name="connsiteX148" fmla="*/ 84640 w 2466883"/>
                    <a:gd name="connsiteY148" fmla="*/ 773745 h 2547625"/>
                    <a:gd name="connsiteX149" fmla="*/ 88900 w 2466883"/>
                    <a:gd name="connsiteY149" fmla="*/ 766409 h 2547625"/>
                    <a:gd name="connsiteX150" fmla="*/ 121541 w 2466883"/>
                    <a:gd name="connsiteY150" fmla="*/ 712906 h 2547625"/>
                    <a:gd name="connsiteX151" fmla="*/ 142248 w 2466883"/>
                    <a:gd name="connsiteY151" fmla="*/ 677533 h 2547625"/>
                    <a:gd name="connsiteX152" fmla="*/ 165780 w 2466883"/>
                    <a:gd name="connsiteY152" fmla="*/ 638449 h 2547625"/>
                    <a:gd name="connsiteX153" fmla="*/ 167003 w 2466883"/>
                    <a:gd name="connsiteY153" fmla="*/ 636257 h 2547625"/>
                    <a:gd name="connsiteX154" fmla="*/ 190915 w 2466883"/>
                    <a:gd name="connsiteY154" fmla="*/ 593885 h 2547625"/>
                    <a:gd name="connsiteX155" fmla="*/ 192433 w 2466883"/>
                    <a:gd name="connsiteY155" fmla="*/ 592957 h 2547625"/>
                    <a:gd name="connsiteX156" fmla="*/ 210863 w 2466883"/>
                    <a:gd name="connsiteY156" fmla="*/ 591102 h 2547625"/>
                    <a:gd name="connsiteX157" fmla="*/ 213688 w 2466883"/>
                    <a:gd name="connsiteY157" fmla="*/ 565805 h 2547625"/>
                    <a:gd name="connsiteX158" fmla="*/ 214616 w 2466883"/>
                    <a:gd name="connsiteY158" fmla="*/ 564372 h 2547625"/>
                    <a:gd name="connsiteX159" fmla="*/ 222123 w 2466883"/>
                    <a:gd name="connsiteY159" fmla="*/ 561758 h 2547625"/>
                    <a:gd name="connsiteX160" fmla="*/ 226382 w 2466883"/>
                    <a:gd name="connsiteY160" fmla="*/ 558511 h 2547625"/>
                    <a:gd name="connsiteX161" fmla="*/ 251812 w 2466883"/>
                    <a:gd name="connsiteY161" fmla="*/ 557710 h 2547625"/>
                    <a:gd name="connsiteX162" fmla="*/ 261596 w 2466883"/>
                    <a:gd name="connsiteY162" fmla="*/ 562601 h 2547625"/>
                    <a:gd name="connsiteX163" fmla="*/ 272730 w 2466883"/>
                    <a:gd name="connsiteY163" fmla="*/ 559186 h 2547625"/>
                    <a:gd name="connsiteX164" fmla="*/ 290063 w 2466883"/>
                    <a:gd name="connsiteY164" fmla="*/ 556446 h 2547625"/>
                    <a:gd name="connsiteX165" fmla="*/ 311950 w 2466883"/>
                    <a:gd name="connsiteY165" fmla="*/ 548224 h 2547625"/>
                    <a:gd name="connsiteX166" fmla="*/ 345309 w 2466883"/>
                    <a:gd name="connsiteY166" fmla="*/ 541394 h 2547625"/>
                    <a:gd name="connsiteX167" fmla="*/ 361756 w 2466883"/>
                    <a:gd name="connsiteY167" fmla="*/ 534100 h 2547625"/>
                    <a:gd name="connsiteX168" fmla="*/ 380987 w 2466883"/>
                    <a:gd name="connsiteY168" fmla="*/ 531402 h 2547625"/>
                    <a:gd name="connsiteX169" fmla="*/ 403507 w 2466883"/>
                    <a:gd name="connsiteY169" fmla="*/ 531697 h 2547625"/>
                    <a:gd name="connsiteX170" fmla="*/ 408272 w 2466883"/>
                    <a:gd name="connsiteY170" fmla="*/ 532161 h 2547625"/>
                    <a:gd name="connsiteX171" fmla="*/ 424171 w 2466883"/>
                    <a:gd name="connsiteY171" fmla="*/ 542659 h 2547625"/>
                    <a:gd name="connsiteX172" fmla="*/ 424888 w 2466883"/>
                    <a:gd name="connsiteY172" fmla="*/ 552356 h 2547625"/>
                    <a:gd name="connsiteX173" fmla="*/ 446607 w 2466883"/>
                    <a:gd name="connsiteY173" fmla="*/ 553832 h 2547625"/>
                    <a:gd name="connsiteX174" fmla="*/ 446902 w 2466883"/>
                    <a:gd name="connsiteY174" fmla="*/ 544851 h 2547625"/>
                    <a:gd name="connsiteX175" fmla="*/ 456096 w 2466883"/>
                    <a:gd name="connsiteY175" fmla="*/ 522759 h 2547625"/>
                    <a:gd name="connsiteX176" fmla="*/ 457277 w 2466883"/>
                    <a:gd name="connsiteY176" fmla="*/ 462721 h 2547625"/>
                    <a:gd name="connsiteX177" fmla="*/ 460060 w 2466883"/>
                    <a:gd name="connsiteY177" fmla="*/ 447669 h 2547625"/>
                    <a:gd name="connsiteX178" fmla="*/ 443824 w 2466883"/>
                    <a:gd name="connsiteY178" fmla="*/ 426083 h 2547625"/>
                    <a:gd name="connsiteX179" fmla="*/ 458753 w 2466883"/>
                    <a:gd name="connsiteY179" fmla="*/ 386029 h 2547625"/>
                    <a:gd name="connsiteX180" fmla="*/ 459386 w 2466883"/>
                    <a:gd name="connsiteY180" fmla="*/ 384132 h 2547625"/>
                    <a:gd name="connsiteX181" fmla="*/ 460651 w 2466883"/>
                    <a:gd name="connsiteY181" fmla="*/ 371315 h 2547625"/>
                    <a:gd name="connsiteX182" fmla="*/ 464404 w 2466883"/>
                    <a:gd name="connsiteY182" fmla="*/ 362546 h 2547625"/>
                    <a:gd name="connsiteX183" fmla="*/ 478321 w 2466883"/>
                    <a:gd name="connsiteY183" fmla="*/ 306007 h 2547625"/>
                    <a:gd name="connsiteX184" fmla="*/ 479207 w 2466883"/>
                    <a:gd name="connsiteY184" fmla="*/ 302634 h 2547625"/>
                    <a:gd name="connsiteX185" fmla="*/ 494600 w 2466883"/>
                    <a:gd name="connsiteY185" fmla="*/ 247993 h 2547625"/>
                    <a:gd name="connsiteX186" fmla="*/ 510035 w 2466883"/>
                    <a:gd name="connsiteY186" fmla="*/ 235598 h 2547625"/>
                    <a:gd name="connsiteX187" fmla="*/ 519524 w 2466883"/>
                    <a:gd name="connsiteY187" fmla="*/ 213927 h 2547625"/>
                    <a:gd name="connsiteX188" fmla="*/ 528717 w 2466883"/>
                    <a:gd name="connsiteY188" fmla="*/ 187660 h 2547625"/>
                    <a:gd name="connsiteX189" fmla="*/ 547357 w 2466883"/>
                    <a:gd name="connsiteY189" fmla="*/ 141241 h 2547625"/>
                    <a:gd name="connsiteX190" fmla="*/ 555665 w 2466883"/>
                    <a:gd name="connsiteY190" fmla="*/ 122437 h 2547625"/>
                    <a:gd name="connsiteX191" fmla="*/ 556214 w 2466883"/>
                    <a:gd name="connsiteY191" fmla="*/ 95917 h 2547625"/>
                    <a:gd name="connsiteX192" fmla="*/ 579704 w 2466883"/>
                    <a:gd name="connsiteY192" fmla="*/ 21544 h 2547625"/>
                    <a:gd name="connsiteX193" fmla="*/ 596404 w 2466883"/>
                    <a:gd name="connsiteY193" fmla="*/ 0 h 2547625"/>
                    <a:gd name="connsiteX194" fmla="*/ 607074 w 2466883"/>
                    <a:gd name="connsiteY194" fmla="*/ 21882 h 2547625"/>
                    <a:gd name="connsiteX195" fmla="*/ 615508 w 2466883"/>
                    <a:gd name="connsiteY195" fmla="*/ 47179 h 2547625"/>
                    <a:gd name="connsiteX196" fmla="*/ 623943 w 2466883"/>
                    <a:gd name="connsiteY196" fmla="*/ 69313 h 2547625"/>
                    <a:gd name="connsiteX197" fmla="*/ 629299 w 2466883"/>
                    <a:gd name="connsiteY197" fmla="*/ 79854 h 2547625"/>
                    <a:gd name="connsiteX198" fmla="*/ 635540 w 2466883"/>
                    <a:gd name="connsiteY198" fmla="*/ 97772 h 2547625"/>
                    <a:gd name="connsiteX199" fmla="*/ 647138 w 2466883"/>
                    <a:gd name="connsiteY199" fmla="*/ 114637 h 2547625"/>
                    <a:gd name="connsiteX200" fmla="*/ 655572 w 2466883"/>
                    <a:gd name="connsiteY200" fmla="*/ 128339 h 2547625"/>
                    <a:gd name="connsiteX201" fmla="*/ 661898 w 2466883"/>
                    <a:gd name="connsiteY201" fmla="*/ 144150 h 2547625"/>
                    <a:gd name="connsiteX202" fmla="*/ 650301 w 2466883"/>
                    <a:gd name="connsiteY202" fmla="*/ 156798 h 2547625"/>
                    <a:gd name="connsiteX203" fmla="*/ 657681 w 2466883"/>
                    <a:gd name="connsiteY203" fmla="*/ 185257 h 2547625"/>
                    <a:gd name="connsiteX204" fmla="*/ 671387 w 2466883"/>
                    <a:gd name="connsiteY204" fmla="*/ 200013 h 2547625"/>
                    <a:gd name="connsiteX205" fmla="*/ 688256 w 2466883"/>
                    <a:gd name="connsiteY205" fmla="*/ 200013 h 2547625"/>
                    <a:gd name="connsiteX206" fmla="*/ 700908 w 2466883"/>
                    <a:gd name="connsiteY206" fmla="*/ 202122 h 2547625"/>
                    <a:gd name="connsiteX207" fmla="*/ 724103 w 2466883"/>
                    <a:gd name="connsiteY207" fmla="*/ 203176 h 2547625"/>
                    <a:gd name="connsiteX208" fmla="*/ 742026 w 2466883"/>
                    <a:gd name="connsiteY208" fmla="*/ 202122 h 2547625"/>
                    <a:gd name="connsiteX209" fmla="*/ 758895 w 2466883"/>
                    <a:gd name="connsiteY209" fmla="*/ 184203 h 2547625"/>
                    <a:gd name="connsiteX210" fmla="*/ 769438 w 2466883"/>
                    <a:gd name="connsiteY210" fmla="*/ 175771 h 2547625"/>
                    <a:gd name="connsiteX211" fmla="*/ 781415 w 2466883"/>
                    <a:gd name="connsiteY211" fmla="*/ 156292 h 2547625"/>
                    <a:gd name="connsiteX212" fmla="*/ 800013 w 2466883"/>
                    <a:gd name="connsiteY212" fmla="*/ 167338 h 2547625"/>
                    <a:gd name="connsiteX213" fmla="*/ 830588 w 2466883"/>
                    <a:gd name="connsiteY213" fmla="*/ 191581 h 2547625"/>
                    <a:gd name="connsiteX214" fmla="*/ 874153 w 2466883"/>
                    <a:gd name="connsiteY214" fmla="*/ 201068 h 2547625"/>
                    <a:gd name="connsiteX215" fmla="*/ 891739 w 2466883"/>
                    <a:gd name="connsiteY215" fmla="*/ 215824 h 2547625"/>
                    <a:gd name="connsiteX216" fmla="*/ 921259 w 2466883"/>
                    <a:gd name="connsiteY216" fmla="*/ 232689 h 2547625"/>
                    <a:gd name="connsiteX217" fmla="*/ 957106 w 2466883"/>
                    <a:gd name="connsiteY217" fmla="*/ 242175 h 2547625"/>
                    <a:gd name="connsiteX218" fmla="*/ 965540 w 2466883"/>
                    <a:gd name="connsiteY218" fmla="*/ 252715 h 2547625"/>
                    <a:gd name="connsiteX219" fmla="*/ 979247 w 2466883"/>
                    <a:gd name="connsiteY219" fmla="*/ 255877 h 2547625"/>
                    <a:gd name="connsiteX220" fmla="*/ 996116 w 2466883"/>
                    <a:gd name="connsiteY220" fmla="*/ 243229 h 2547625"/>
                    <a:gd name="connsiteX221" fmla="*/ 1025636 w 2466883"/>
                    <a:gd name="connsiteY221" fmla="*/ 242175 h 2547625"/>
                    <a:gd name="connsiteX222" fmla="*/ 1040397 w 2466883"/>
                    <a:gd name="connsiteY222" fmla="*/ 228472 h 2547625"/>
                    <a:gd name="connsiteX223" fmla="*/ 1051362 w 2466883"/>
                    <a:gd name="connsiteY223" fmla="*/ 204272 h 2547625"/>
                    <a:gd name="connsiteX224" fmla="*/ 1060429 w 2466883"/>
                    <a:gd name="connsiteY224" fmla="*/ 202122 h 2547625"/>
                    <a:gd name="connsiteX225" fmla="*/ 1087841 w 2466883"/>
                    <a:gd name="connsiteY225" fmla="*/ 201068 h 2547625"/>
                    <a:gd name="connsiteX226" fmla="*/ 1128959 w 2466883"/>
                    <a:gd name="connsiteY226" fmla="*/ 195797 h 2547625"/>
                    <a:gd name="connsiteX227" fmla="*/ 1199598 w 2466883"/>
                    <a:gd name="connsiteY227" fmla="*/ 164176 h 2547625"/>
                    <a:gd name="connsiteX228" fmla="*/ 1213304 w 2466883"/>
                    <a:gd name="connsiteY228" fmla="*/ 138880 h 2547625"/>
                    <a:gd name="connsiteX229" fmla="*/ 1231228 w 2466883"/>
                    <a:gd name="connsiteY229" fmla="*/ 96718 h 2547625"/>
                    <a:gd name="connsiteX230" fmla="*/ 1257121 w 2466883"/>
                    <a:gd name="connsiteY230" fmla="*/ 64676 h 2547625"/>
                    <a:gd name="connsiteX231" fmla="*/ 1263911 w 2466883"/>
                    <a:gd name="connsiteY231" fmla="*/ 83016 h 2547625"/>
                    <a:gd name="connsiteX232" fmla="*/ 1261803 w 2466883"/>
                    <a:gd name="connsiteY232" fmla="*/ 96718 h 2547625"/>
                    <a:gd name="connsiteX233" fmla="*/ 1256531 w 2466883"/>
                    <a:gd name="connsiteY233" fmla="*/ 110421 h 2547625"/>
                    <a:gd name="connsiteX234" fmla="*/ 1270237 w 2466883"/>
                    <a:gd name="connsiteY234" fmla="*/ 127285 h 2547625"/>
                    <a:gd name="connsiteX235" fmla="*/ 1277617 w 2466883"/>
                    <a:gd name="connsiteY235" fmla="*/ 136771 h 2547625"/>
                    <a:gd name="connsiteX236" fmla="*/ 1287106 w 2466883"/>
                    <a:gd name="connsiteY236" fmla="*/ 158906 h 2547625"/>
                    <a:gd name="connsiteX237" fmla="*/ 1305030 w 2466883"/>
                    <a:gd name="connsiteY237" fmla="*/ 154690 h 2547625"/>
                    <a:gd name="connsiteX238" fmla="*/ 1327170 w 2466883"/>
                    <a:gd name="connsiteY238" fmla="*/ 162068 h 2547625"/>
                    <a:gd name="connsiteX239" fmla="*/ 1341930 w 2466883"/>
                    <a:gd name="connsiteY239" fmla="*/ 147312 h 2547625"/>
                    <a:gd name="connsiteX240" fmla="*/ 1353275 w 2466883"/>
                    <a:gd name="connsiteY240" fmla="*/ 133188 h 2547625"/>
                    <a:gd name="connsiteX241" fmla="*/ 1377777 w 2466883"/>
                    <a:gd name="connsiteY241" fmla="*/ 137825 h 2547625"/>
                    <a:gd name="connsiteX242" fmla="*/ 1407298 w 2466883"/>
                    <a:gd name="connsiteY242" fmla="*/ 138880 h 2547625"/>
                    <a:gd name="connsiteX243" fmla="*/ 1431547 w 2466883"/>
                    <a:gd name="connsiteY243" fmla="*/ 133609 h 2547625"/>
                    <a:gd name="connsiteX244" fmla="*/ 1461068 w 2466883"/>
                    <a:gd name="connsiteY244" fmla="*/ 137825 h 2547625"/>
                    <a:gd name="connsiteX245" fmla="*/ 1497969 w 2466883"/>
                    <a:gd name="connsiteY245" fmla="*/ 132555 h 2547625"/>
                    <a:gd name="connsiteX246" fmla="*/ 1518001 w 2466883"/>
                    <a:gd name="connsiteY246" fmla="*/ 132555 h 2547625"/>
                    <a:gd name="connsiteX247" fmla="*/ 1540141 w 2466883"/>
                    <a:gd name="connsiteY247" fmla="*/ 108313 h 2547625"/>
                    <a:gd name="connsiteX248" fmla="*/ 1580205 w 2466883"/>
                    <a:gd name="connsiteY248" fmla="*/ 99880 h 2547625"/>
                    <a:gd name="connsiteX249" fmla="*/ 1599183 w 2466883"/>
                    <a:gd name="connsiteY249" fmla="*/ 99880 h 2547625"/>
                    <a:gd name="connsiteX250" fmla="*/ 1624487 w 2466883"/>
                    <a:gd name="connsiteY250" fmla="*/ 104096 h 2547625"/>
                    <a:gd name="connsiteX251" fmla="*/ 1633975 w 2466883"/>
                    <a:gd name="connsiteY251" fmla="*/ 120961 h 2547625"/>
                    <a:gd name="connsiteX252" fmla="*/ 1605509 w 2466883"/>
                    <a:gd name="connsiteY252" fmla="*/ 139934 h 2547625"/>
                    <a:gd name="connsiteX253" fmla="*/ 1612889 w 2466883"/>
                    <a:gd name="connsiteY253" fmla="*/ 149420 h 2547625"/>
                    <a:gd name="connsiteX254" fmla="*/ 1650844 w 2466883"/>
                    <a:gd name="connsiteY254" fmla="*/ 138880 h 2547625"/>
                    <a:gd name="connsiteX255" fmla="*/ 1665605 w 2466883"/>
                    <a:gd name="connsiteY255" fmla="*/ 129393 h 2547625"/>
                    <a:gd name="connsiteX256" fmla="*/ 1682474 w 2466883"/>
                    <a:gd name="connsiteY256" fmla="*/ 136771 h 2547625"/>
                    <a:gd name="connsiteX257" fmla="*/ 1693017 w 2466883"/>
                    <a:gd name="connsiteY257" fmla="*/ 132555 h 2547625"/>
                    <a:gd name="connsiteX258" fmla="*/ 1704361 w 2466883"/>
                    <a:gd name="connsiteY258" fmla="*/ 131586 h 2547625"/>
                    <a:gd name="connsiteX259" fmla="*/ 1703982 w 2466883"/>
                    <a:gd name="connsiteY259" fmla="*/ 136097 h 2547625"/>
                    <a:gd name="connsiteX260" fmla="*/ 1704909 w 2466883"/>
                    <a:gd name="connsiteY260" fmla="*/ 146679 h 2547625"/>
                    <a:gd name="connsiteX261" fmla="*/ 1688800 w 2466883"/>
                    <a:gd name="connsiteY261" fmla="*/ 155744 h 2547625"/>
                    <a:gd name="connsiteX262" fmla="*/ 1679311 w 2466883"/>
                    <a:gd name="connsiteY262" fmla="*/ 168392 h 2547625"/>
                    <a:gd name="connsiteX263" fmla="*/ 1684582 w 2466883"/>
                    <a:gd name="connsiteY263" fmla="*/ 186311 h 2547625"/>
                    <a:gd name="connsiteX264" fmla="*/ 1706723 w 2466883"/>
                    <a:gd name="connsiteY264" fmla="*/ 195797 h 2547625"/>
                    <a:gd name="connsiteX265" fmla="*/ 1722495 w 2466883"/>
                    <a:gd name="connsiteY265" fmla="*/ 187998 h 2547625"/>
                    <a:gd name="connsiteX266" fmla="*/ 1732364 w 2466883"/>
                    <a:gd name="connsiteY266" fmla="*/ 216836 h 2547625"/>
                    <a:gd name="connsiteX267" fmla="*/ 1734683 w 2466883"/>
                    <a:gd name="connsiteY267" fmla="*/ 223750 h 2547625"/>
                    <a:gd name="connsiteX268" fmla="*/ 1734894 w 2466883"/>
                    <a:gd name="connsiteY268" fmla="*/ 226659 h 2547625"/>
                    <a:gd name="connsiteX269" fmla="*/ 1734262 w 2466883"/>
                    <a:gd name="connsiteY269" fmla="*/ 246517 h 2547625"/>
                    <a:gd name="connsiteX270" fmla="*/ 1734177 w 2466883"/>
                    <a:gd name="connsiteY270" fmla="*/ 247276 h 2547625"/>
                    <a:gd name="connsiteX271" fmla="*/ 1736750 w 2466883"/>
                    <a:gd name="connsiteY271" fmla="*/ 250734 h 2547625"/>
                    <a:gd name="connsiteX272" fmla="*/ 1765765 w 2466883"/>
                    <a:gd name="connsiteY272" fmla="*/ 260093 h 2547625"/>
                    <a:gd name="connsiteX273" fmla="*/ 1790014 w 2466883"/>
                    <a:gd name="connsiteY273" fmla="*/ 267472 h 2547625"/>
                    <a:gd name="connsiteX274" fmla="*/ 1811100 w 2466883"/>
                    <a:gd name="connsiteY274" fmla="*/ 264310 h 2547625"/>
                    <a:gd name="connsiteX275" fmla="*/ 1827969 w 2466883"/>
                    <a:gd name="connsiteY275" fmla="*/ 255877 h 2547625"/>
                    <a:gd name="connsiteX276" fmla="*/ 1846947 w 2466883"/>
                    <a:gd name="connsiteY276" fmla="*/ 262201 h 2547625"/>
                    <a:gd name="connsiteX277" fmla="*/ 1853273 w 2466883"/>
                    <a:gd name="connsiteY277" fmla="*/ 276958 h 2547625"/>
                    <a:gd name="connsiteX278" fmla="*/ 1871196 w 2466883"/>
                    <a:gd name="connsiteY278" fmla="*/ 284336 h 2547625"/>
                    <a:gd name="connsiteX279" fmla="*/ 1888065 w 2466883"/>
                    <a:gd name="connsiteY279" fmla="*/ 296985 h 2547625"/>
                    <a:gd name="connsiteX280" fmla="*/ 1884902 w 2466883"/>
                    <a:gd name="connsiteY280" fmla="*/ 315957 h 2547625"/>
                    <a:gd name="connsiteX281" fmla="*/ 1868033 w 2466883"/>
                    <a:gd name="connsiteY281" fmla="*/ 333876 h 2547625"/>
                    <a:gd name="connsiteX282" fmla="*/ 1869087 w 2466883"/>
                    <a:gd name="connsiteY282" fmla="*/ 364443 h 2547625"/>
                    <a:gd name="connsiteX283" fmla="*/ 1879630 w 2466883"/>
                    <a:gd name="connsiteY283" fmla="*/ 380253 h 2547625"/>
                    <a:gd name="connsiteX284" fmla="*/ 1899662 w 2466883"/>
                    <a:gd name="connsiteY284" fmla="*/ 390794 h 2547625"/>
                    <a:gd name="connsiteX285" fmla="*/ 1913621 w 2466883"/>
                    <a:gd name="connsiteY285" fmla="*/ 398720 h 2547625"/>
                    <a:gd name="connsiteX286" fmla="*/ 1930237 w 2466883"/>
                    <a:gd name="connsiteY286" fmla="*/ 402388 h 2547625"/>
                    <a:gd name="connsiteX287" fmla="*/ 1941835 w 2466883"/>
                    <a:gd name="connsiteY287" fmla="*/ 407658 h 2547625"/>
                    <a:gd name="connsiteX288" fmla="*/ 1972410 w 2466883"/>
                    <a:gd name="connsiteY288" fmla="*/ 421361 h 2547625"/>
                    <a:gd name="connsiteX289" fmla="*/ 1989279 w 2466883"/>
                    <a:gd name="connsiteY289" fmla="*/ 426631 h 2547625"/>
                    <a:gd name="connsiteX290" fmla="*/ 1997039 w 2466883"/>
                    <a:gd name="connsiteY290" fmla="*/ 435316 h 2547625"/>
                    <a:gd name="connsiteX291" fmla="*/ 2015637 w 2466883"/>
                    <a:gd name="connsiteY291" fmla="*/ 448765 h 2547625"/>
                    <a:gd name="connsiteX292" fmla="*/ 2016691 w 2466883"/>
                    <a:gd name="connsiteY292" fmla="*/ 465630 h 2547625"/>
                    <a:gd name="connsiteX293" fmla="*/ 2015637 w 2466883"/>
                    <a:gd name="connsiteY293" fmla="*/ 477224 h 2547625"/>
                    <a:gd name="connsiteX294" fmla="*/ 2014583 w 2466883"/>
                    <a:gd name="connsiteY294" fmla="*/ 489873 h 2547625"/>
                    <a:gd name="connsiteX295" fmla="*/ 2005094 w 2466883"/>
                    <a:gd name="connsiteY295" fmla="*/ 503575 h 2547625"/>
                    <a:gd name="connsiteX296" fmla="*/ 2014583 w 2466883"/>
                    <a:gd name="connsiteY296" fmla="*/ 519386 h 2547625"/>
                    <a:gd name="connsiteX297" fmla="*/ 2004039 w 2466883"/>
                    <a:gd name="connsiteY297" fmla="*/ 528872 h 2547625"/>
                    <a:gd name="connsiteX298" fmla="*/ 2004039 w 2466883"/>
                    <a:gd name="connsiteY298" fmla="*/ 546791 h 2547625"/>
                    <a:gd name="connsiteX299" fmla="*/ 1980845 w 2466883"/>
                    <a:gd name="connsiteY299" fmla="*/ 555223 h 2547625"/>
                    <a:gd name="connsiteX300" fmla="*/ 1951324 w 2466883"/>
                    <a:gd name="connsiteY300" fmla="*/ 560493 h 2547625"/>
                    <a:gd name="connsiteX301" fmla="*/ 1962921 w 2466883"/>
                    <a:gd name="connsiteY301" fmla="*/ 591060 h 2547625"/>
                    <a:gd name="connsiteX302" fmla="*/ 1975573 w 2466883"/>
                    <a:gd name="connsiteY302" fmla="*/ 618465 h 2547625"/>
                    <a:gd name="connsiteX303" fmla="*/ 1980845 w 2466883"/>
                    <a:gd name="connsiteY303" fmla="*/ 645870 h 2547625"/>
                    <a:gd name="connsiteX304" fmla="*/ 1985062 w 2466883"/>
                    <a:gd name="connsiteY304" fmla="*/ 666950 h 2547625"/>
                    <a:gd name="connsiteX305" fmla="*/ 1986116 w 2466883"/>
                    <a:gd name="connsiteY305" fmla="*/ 704896 h 2547625"/>
                    <a:gd name="connsiteX306" fmla="*/ 1993496 w 2466883"/>
                    <a:gd name="connsiteY306" fmla="*/ 718598 h 2547625"/>
                    <a:gd name="connsiteX307" fmla="*/ 2010365 w 2466883"/>
                    <a:gd name="connsiteY307" fmla="*/ 738625 h 2547625"/>
                    <a:gd name="connsiteX308" fmla="*/ 2030397 w 2466883"/>
                    <a:gd name="connsiteY308" fmla="*/ 742841 h 2547625"/>
                    <a:gd name="connsiteX309" fmla="*/ 2051484 w 2466883"/>
                    <a:gd name="connsiteY309" fmla="*/ 736517 h 2547625"/>
                    <a:gd name="connsiteX310" fmla="*/ 2071516 w 2466883"/>
                    <a:gd name="connsiteY310" fmla="*/ 724922 h 2547625"/>
                    <a:gd name="connsiteX311" fmla="*/ 2093656 w 2466883"/>
                    <a:gd name="connsiteY311" fmla="*/ 723868 h 2547625"/>
                    <a:gd name="connsiteX312" fmla="*/ 2117905 w 2466883"/>
                    <a:gd name="connsiteY312" fmla="*/ 725976 h 2547625"/>
                    <a:gd name="connsiteX313" fmla="*/ 2133720 w 2466883"/>
                    <a:gd name="connsiteY313" fmla="*/ 730192 h 2547625"/>
                    <a:gd name="connsiteX314" fmla="*/ 2140046 w 2466883"/>
                    <a:gd name="connsiteY314" fmla="*/ 750219 h 2547625"/>
                    <a:gd name="connsiteX315" fmla="*/ 2142155 w 2466883"/>
                    <a:gd name="connsiteY315" fmla="*/ 763922 h 2547625"/>
                    <a:gd name="connsiteX316" fmla="*/ 2169567 w 2466883"/>
                    <a:gd name="connsiteY316" fmla="*/ 754435 h 2547625"/>
                    <a:gd name="connsiteX317" fmla="*/ 2187490 w 2466883"/>
                    <a:gd name="connsiteY317" fmla="*/ 739679 h 2547625"/>
                    <a:gd name="connsiteX318" fmla="*/ 2231771 w 2466883"/>
                    <a:gd name="connsiteY318" fmla="*/ 734409 h 2547625"/>
                    <a:gd name="connsiteX319" fmla="*/ 2260238 w 2466883"/>
                    <a:gd name="connsiteY319" fmla="*/ 732301 h 2547625"/>
                    <a:gd name="connsiteX320" fmla="*/ 2273944 w 2466883"/>
                    <a:gd name="connsiteY320" fmla="*/ 729138 h 2547625"/>
                    <a:gd name="connsiteX321" fmla="*/ 2274028 w 2466883"/>
                    <a:gd name="connsiteY321" fmla="*/ 729012 h 2547625"/>
                    <a:gd name="connsiteX322" fmla="*/ 2277107 w 2466883"/>
                    <a:gd name="connsiteY322" fmla="*/ 733355 h 2547625"/>
                    <a:gd name="connsiteX323" fmla="*/ 2280270 w 2466883"/>
                    <a:gd name="connsiteY323" fmla="*/ 757597 h 2547625"/>
                    <a:gd name="connsiteX324" fmla="*/ 2267618 w 2466883"/>
                    <a:gd name="connsiteY324" fmla="*/ 770246 h 2547625"/>
                    <a:gd name="connsiteX325" fmla="*/ 2268672 w 2466883"/>
                    <a:gd name="connsiteY325" fmla="*/ 799759 h 2547625"/>
                    <a:gd name="connsiteX326" fmla="*/ 2277107 w 2466883"/>
                    <a:gd name="connsiteY326" fmla="*/ 832434 h 2547625"/>
                    <a:gd name="connsiteX327" fmla="*/ 2291867 w 2466883"/>
                    <a:gd name="connsiteY327" fmla="*/ 841920 h 2547625"/>
                    <a:gd name="connsiteX328" fmla="*/ 2288704 w 2466883"/>
                    <a:gd name="connsiteY328" fmla="*/ 858785 h 2547625"/>
                    <a:gd name="connsiteX329" fmla="*/ 2291867 w 2466883"/>
                    <a:gd name="connsiteY329" fmla="*/ 872487 h 2547625"/>
                    <a:gd name="connsiteX330" fmla="*/ 2301356 w 2466883"/>
                    <a:gd name="connsiteY330" fmla="*/ 889352 h 2547625"/>
                    <a:gd name="connsiteX331" fmla="*/ 2311899 w 2466883"/>
                    <a:gd name="connsiteY331" fmla="*/ 924135 h 2547625"/>
                    <a:gd name="connsiteX332" fmla="*/ 2305995 w 2466883"/>
                    <a:gd name="connsiteY332" fmla="*/ 951076 h 2547625"/>
                    <a:gd name="connsiteX333" fmla="*/ 2304519 w 2466883"/>
                    <a:gd name="connsiteY333" fmla="*/ 994755 h 2547625"/>
                    <a:gd name="connsiteX334" fmla="*/ 2309790 w 2466883"/>
                    <a:gd name="connsiteY334" fmla="*/ 1012674 h 2547625"/>
                    <a:gd name="connsiteX335" fmla="*/ 2327714 w 2466883"/>
                    <a:gd name="connsiteY335" fmla="*/ 1040078 h 2547625"/>
                    <a:gd name="connsiteX336" fmla="*/ 2349854 w 2466883"/>
                    <a:gd name="connsiteY336" fmla="*/ 1061159 h 2547625"/>
                    <a:gd name="connsiteX337" fmla="*/ 2368832 w 2466883"/>
                    <a:gd name="connsiteY337" fmla="*/ 1080132 h 2547625"/>
                    <a:gd name="connsiteX338" fmla="*/ 2362506 w 2466883"/>
                    <a:gd name="connsiteY338" fmla="*/ 1095942 h 2547625"/>
                    <a:gd name="connsiteX339" fmla="*/ 2365669 w 2466883"/>
                    <a:gd name="connsiteY339" fmla="*/ 1112807 h 2547625"/>
                    <a:gd name="connsiteX340" fmla="*/ 2393081 w 2466883"/>
                    <a:gd name="connsiteY340" fmla="*/ 1145482 h 2547625"/>
                    <a:gd name="connsiteX341" fmla="*/ 2398353 w 2466883"/>
                    <a:gd name="connsiteY341" fmla="*/ 1172887 h 2547625"/>
                    <a:gd name="connsiteX342" fmla="*/ 2404679 w 2466883"/>
                    <a:gd name="connsiteY342" fmla="*/ 1191859 h 2547625"/>
                    <a:gd name="connsiteX343" fmla="*/ 2401516 w 2466883"/>
                    <a:gd name="connsiteY343" fmla="*/ 1222426 h 2547625"/>
                    <a:gd name="connsiteX344" fmla="*/ 2412059 w 2466883"/>
                    <a:gd name="connsiteY344" fmla="*/ 1240345 h 2547625"/>
                    <a:gd name="connsiteX345" fmla="*/ 2431037 w 2466883"/>
                    <a:gd name="connsiteY345" fmla="*/ 1255101 h 2547625"/>
                    <a:gd name="connsiteX346" fmla="*/ 2456340 w 2466883"/>
                    <a:gd name="connsiteY346" fmla="*/ 1297263 h 2547625"/>
                    <a:gd name="connsiteX347" fmla="*/ 2461612 w 2466883"/>
                    <a:gd name="connsiteY347" fmla="*/ 1324668 h 2547625"/>
                    <a:gd name="connsiteX348" fmla="*/ 2466883 w 2466883"/>
                    <a:gd name="connsiteY348" fmla="*/ 1363667 h 2547625"/>
                    <a:gd name="connsiteX349" fmla="*/ 2463720 w 2466883"/>
                    <a:gd name="connsiteY349" fmla="*/ 1384748 h 2547625"/>
                    <a:gd name="connsiteX350" fmla="*/ 2436308 w 2466883"/>
                    <a:gd name="connsiteY350" fmla="*/ 1431125 h 2547625"/>
                    <a:gd name="connsiteX351" fmla="*/ 2448960 w 2466883"/>
                    <a:gd name="connsiteY351" fmla="*/ 1455368 h 2547625"/>
                    <a:gd name="connsiteX352" fmla="*/ 2445797 w 2466883"/>
                    <a:gd name="connsiteY352" fmla="*/ 1480665 h 2547625"/>
                    <a:gd name="connsiteX353" fmla="*/ 2434199 w 2466883"/>
                    <a:gd name="connsiteY353" fmla="*/ 1505961 h 2547625"/>
                    <a:gd name="connsiteX354" fmla="*/ 2428717 w 2466883"/>
                    <a:gd name="connsiteY354" fmla="*/ 1515869 h 2547625"/>
                    <a:gd name="connsiteX355" fmla="*/ 2420493 w 2466883"/>
                    <a:gd name="connsiteY355" fmla="*/ 1521772 h 2547625"/>
                    <a:gd name="connsiteX356" fmla="*/ 2416276 w 2466883"/>
                    <a:gd name="connsiteY356" fmla="*/ 1537582 h 2547625"/>
                    <a:gd name="connsiteX357" fmla="*/ 2432091 w 2466883"/>
                    <a:gd name="connsiteY357" fmla="*/ 1630337 h 2547625"/>
                    <a:gd name="connsiteX358" fmla="*/ 2441580 w 2466883"/>
                    <a:gd name="connsiteY358" fmla="*/ 1673553 h 2547625"/>
                    <a:gd name="connsiteX359" fmla="*/ 2444405 w 2466883"/>
                    <a:gd name="connsiteY359" fmla="*/ 1694633 h 2547625"/>
                    <a:gd name="connsiteX360" fmla="*/ 2445797 w 2466883"/>
                    <a:gd name="connsiteY360" fmla="*/ 1702012 h 2547625"/>
                    <a:gd name="connsiteX361" fmla="*/ 2442634 w 2466883"/>
                    <a:gd name="connsiteY361" fmla="*/ 1743119 h 2547625"/>
                    <a:gd name="connsiteX362" fmla="*/ 2438417 w 2466883"/>
                    <a:gd name="connsiteY362" fmla="*/ 1785280 h 2547625"/>
                    <a:gd name="connsiteX363" fmla="*/ 2426819 w 2466883"/>
                    <a:gd name="connsiteY363" fmla="*/ 1809523 h 2547625"/>
                    <a:gd name="connsiteX364" fmla="*/ 2435254 w 2466883"/>
                    <a:gd name="connsiteY364" fmla="*/ 1845360 h 2547625"/>
                    <a:gd name="connsiteX365" fmla="*/ 2434748 w 2466883"/>
                    <a:gd name="connsiteY365" fmla="*/ 1854594 h 2547625"/>
                    <a:gd name="connsiteX366" fmla="*/ 2428928 w 2466883"/>
                    <a:gd name="connsiteY366" fmla="*/ 1869603 h 2547625"/>
                    <a:gd name="connsiteX367" fmla="*/ 2401516 w 2466883"/>
                    <a:gd name="connsiteY367" fmla="*/ 1865387 h 2547625"/>
                    <a:gd name="connsiteX368" fmla="*/ 2382538 w 2466883"/>
                    <a:gd name="connsiteY368" fmla="*/ 1867495 h 2547625"/>
                    <a:gd name="connsiteX369" fmla="*/ 2359343 w 2466883"/>
                    <a:gd name="connsiteY369" fmla="*/ 1862225 h 2547625"/>
                    <a:gd name="connsiteX370" fmla="*/ 2331931 w 2466883"/>
                    <a:gd name="connsiteY370" fmla="*/ 1859063 h 2547625"/>
                    <a:gd name="connsiteX371" fmla="*/ 2330877 w 2466883"/>
                    <a:gd name="connsiteY371" fmla="*/ 1871711 h 2547625"/>
                    <a:gd name="connsiteX372" fmla="*/ 2332985 w 2466883"/>
                    <a:gd name="connsiteY372" fmla="*/ 1885414 h 2547625"/>
                    <a:gd name="connsiteX373" fmla="*/ 2332985 w 2466883"/>
                    <a:gd name="connsiteY373" fmla="*/ 1904386 h 2547625"/>
                    <a:gd name="connsiteX374" fmla="*/ 2369886 w 2466883"/>
                    <a:gd name="connsiteY374" fmla="*/ 1905440 h 2547625"/>
                    <a:gd name="connsiteX375" fmla="*/ 2386755 w 2466883"/>
                    <a:gd name="connsiteY375" fmla="*/ 1908602 h 2547625"/>
                    <a:gd name="connsiteX376" fmla="*/ 2401516 w 2466883"/>
                    <a:gd name="connsiteY376" fmla="*/ 1926521 h 2547625"/>
                    <a:gd name="connsiteX377" fmla="*/ 2407842 w 2466883"/>
                    <a:gd name="connsiteY377" fmla="*/ 1943385 h 2547625"/>
                    <a:gd name="connsiteX378" fmla="*/ 2399407 w 2466883"/>
                    <a:gd name="connsiteY378" fmla="*/ 1951818 h 2547625"/>
                    <a:gd name="connsiteX379" fmla="*/ 2394136 w 2466883"/>
                    <a:gd name="connsiteY379" fmla="*/ 1967628 h 2547625"/>
                    <a:gd name="connsiteX380" fmla="*/ 2392027 w 2466883"/>
                    <a:gd name="connsiteY380" fmla="*/ 1983439 h 2547625"/>
                    <a:gd name="connsiteX381" fmla="*/ 2375158 w 2466883"/>
                    <a:gd name="connsiteY381" fmla="*/ 1991871 h 2547625"/>
                    <a:gd name="connsiteX382" fmla="*/ 2365669 w 2466883"/>
                    <a:gd name="connsiteY382" fmla="*/ 2009790 h 2547625"/>
                    <a:gd name="connsiteX383" fmla="*/ 2360398 w 2466883"/>
                    <a:gd name="connsiteY383" fmla="*/ 2021384 h 2547625"/>
                    <a:gd name="connsiteX384" fmla="*/ 2363560 w 2466883"/>
                    <a:gd name="connsiteY384" fmla="*/ 2029816 h 2547625"/>
                    <a:gd name="connsiteX385" fmla="*/ 2358289 w 2466883"/>
                    <a:gd name="connsiteY385" fmla="*/ 2041411 h 2547625"/>
                    <a:gd name="connsiteX386" fmla="*/ 2311899 w 2466883"/>
                    <a:gd name="connsiteY386" fmla="*/ 2028762 h 2547625"/>
                    <a:gd name="connsiteX387" fmla="*/ 2293976 w 2466883"/>
                    <a:gd name="connsiteY387" fmla="*/ 2027708 h 2547625"/>
                    <a:gd name="connsiteX388" fmla="*/ 2284487 w 2466883"/>
                    <a:gd name="connsiteY388" fmla="*/ 2042465 h 2547625"/>
                    <a:gd name="connsiteX389" fmla="*/ 2290813 w 2466883"/>
                    <a:gd name="connsiteY389" fmla="*/ 2065653 h 2547625"/>
                    <a:gd name="connsiteX390" fmla="*/ 2300302 w 2466883"/>
                    <a:gd name="connsiteY390" fmla="*/ 2085680 h 2547625"/>
                    <a:gd name="connsiteX391" fmla="*/ 2303465 w 2466883"/>
                    <a:gd name="connsiteY391" fmla="*/ 2108869 h 2547625"/>
                    <a:gd name="connsiteX392" fmla="*/ 2297139 w 2466883"/>
                    <a:gd name="connsiteY392" fmla="*/ 2116247 h 2547625"/>
                    <a:gd name="connsiteX393" fmla="*/ 2288704 w 2466883"/>
                    <a:gd name="connsiteY393" fmla="*/ 2123625 h 2547625"/>
                    <a:gd name="connsiteX394" fmla="*/ 2290813 w 2466883"/>
                    <a:gd name="connsiteY394" fmla="*/ 2141544 h 2547625"/>
                    <a:gd name="connsiteX395" fmla="*/ 2285541 w 2466883"/>
                    <a:gd name="connsiteY395" fmla="*/ 2162625 h 2547625"/>
                    <a:gd name="connsiteX396" fmla="*/ 2299247 w 2466883"/>
                    <a:gd name="connsiteY396" fmla="*/ 2177381 h 2547625"/>
                    <a:gd name="connsiteX397" fmla="*/ 2300302 w 2466883"/>
                    <a:gd name="connsiteY397" fmla="*/ 2203732 h 2547625"/>
                    <a:gd name="connsiteX398" fmla="*/ 2286596 w 2466883"/>
                    <a:gd name="connsiteY398" fmla="*/ 2199516 h 2547625"/>
                    <a:gd name="connsiteX399" fmla="*/ 2270781 w 2466883"/>
                    <a:gd name="connsiteY399" fmla="*/ 2196354 h 2547625"/>
                    <a:gd name="connsiteX400" fmla="*/ 2258129 w 2466883"/>
                    <a:gd name="connsiteY400" fmla="*/ 2206894 h 2547625"/>
                    <a:gd name="connsiteX401" fmla="*/ 2254966 w 2466883"/>
                    <a:gd name="connsiteY401" fmla="*/ 2218488 h 2547625"/>
                    <a:gd name="connsiteX402" fmla="*/ 2244423 w 2466883"/>
                    <a:gd name="connsiteY402" fmla="*/ 2230083 h 2547625"/>
                    <a:gd name="connsiteX403" fmla="*/ 2261292 w 2466883"/>
                    <a:gd name="connsiteY403" fmla="*/ 2251163 h 2547625"/>
                    <a:gd name="connsiteX404" fmla="*/ 2279215 w 2466883"/>
                    <a:gd name="connsiteY404" fmla="*/ 2246947 h 2547625"/>
                    <a:gd name="connsiteX405" fmla="*/ 2296084 w 2466883"/>
                    <a:gd name="connsiteY405" fmla="*/ 2251163 h 2547625"/>
                    <a:gd name="connsiteX406" fmla="*/ 2305573 w 2466883"/>
                    <a:gd name="connsiteY406" fmla="*/ 2268028 h 2547625"/>
                    <a:gd name="connsiteX407" fmla="*/ 2293976 w 2466883"/>
                    <a:gd name="connsiteY407" fmla="*/ 2274352 h 2547625"/>
                    <a:gd name="connsiteX408" fmla="*/ 2300302 w 2466883"/>
                    <a:gd name="connsiteY408" fmla="*/ 2287001 h 2547625"/>
                    <a:gd name="connsiteX409" fmla="*/ 2287650 w 2466883"/>
                    <a:gd name="connsiteY409" fmla="*/ 2305973 h 2547625"/>
                    <a:gd name="connsiteX410" fmla="*/ 2270781 w 2466883"/>
                    <a:gd name="connsiteY410" fmla="*/ 2318622 h 2547625"/>
                    <a:gd name="connsiteX411" fmla="*/ 2269727 w 2466883"/>
                    <a:gd name="connsiteY411" fmla="*/ 2344972 h 2547625"/>
                    <a:gd name="connsiteX412" fmla="*/ 2269642 w 2466883"/>
                    <a:gd name="connsiteY412" fmla="*/ 2346448 h 2547625"/>
                    <a:gd name="connsiteX413" fmla="*/ 2263401 w 2466883"/>
                    <a:gd name="connsiteY413" fmla="*/ 2346026 h 2547625"/>
                    <a:gd name="connsiteX414" fmla="*/ 2247586 w 2466883"/>
                    <a:gd name="connsiteY414" fmla="*/ 2355513 h 2547625"/>
                    <a:gd name="connsiteX415" fmla="*/ 2241260 w 2466883"/>
                    <a:gd name="connsiteY415" fmla="*/ 2369215 h 2547625"/>
                    <a:gd name="connsiteX416" fmla="*/ 2238097 w 2466883"/>
                    <a:gd name="connsiteY416" fmla="*/ 2396620 h 2547625"/>
                    <a:gd name="connsiteX417" fmla="*/ 2235988 w 2466883"/>
                    <a:gd name="connsiteY417" fmla="*/ 2463024 h 2547625"/>
                    <a:gd name="connsiteX418" fmla="*/ 2229663 w 2466883"/>
                    <a:gd name="connsiteY418" fmla="*/ 2489375 h 2547625"/>
                    <a:gd name="connsiteX419" fmla="*/ 2211739 w 2466883"/>
                    <a:gd name="connsiteY419" fmla="*/ 2497807 h 2547625"/>
                    <a:gd name="connsiteX420" fmla="*/ 2172730 w 2466883"/>
                    <a:gd name="connsiteY420" fmla="*/ 2510456 h 2547625"/>
                    <a:gd name="connsiteX421" fmla="*/ 2151643 w 2466883"/>
                    <a:gd name="connsiteY421" fmla="*/ 2504131 h 2547625"/>
                    <a:gd name="connsiteX422" fmla="*/ 2142155 w 2466883"/>
                    <a:gd name="connsiteY422" fmla="*/ 2510456 h 2547625"/>
                    <a:gd name="connsiteX423" fmla="*/ 2136883 w 2466883"/>
                    <a:gd name="connsiteY423" fmla="*/ 2525212 h 2547625"/>
                    <a:gd name="connsiteX424" fmla="*/ 2121068 w 2466883"/>
                    <a:gd name="connsiteY424" fmla="*/ 2542077 h 2547625"/>
                    <a:gd name="connsiteX425" fmla="*/ 2104199 w 2466883"/>
                    <a:gd name="connsiteY425" fmla="*/ 2541023 h 2547625"/>
                    <a:gd name="connsiteX426" fmla="*/ 2089439 w 2466883"/>
                    <a:gd name="connsiteY426" fmla="*/ 2531536 h 2547625"/>
                    <a:gd name="connsiteX427" fmla="*/ 2076787 w 2466883"/>
                    <a:gd name="connsiteY427" fmla="*/ 2514672 h 2547625"/>
                    <a:gd name="connsiteX428" fmla="*/ 2070461 w 2466883"/>
                    <a:gd name="connsiteY428" fmla="*/ 2497807 h 2547625"/>
                    <a:gd name="connsiteX429" fmla="*/ 2051484 w 2466883"/>
                    <a:gd name="connsiteY429" fmla="*/ 2511510 h 2547625"/>
                    <a:gd name="connsiteX430" fmla="*/ 2049375 w 2466883"/>
                    <a:gd name="connsiteY430" fmla="*/ 2535752 h 2547625"/>
                    <a:gd name="connsiteX431" fmla="*/ 2031452 w 2466883"/>
                    <a:gd name="connsiteY431" fmla="*/ 2537861 h 2547625"/>
                    <a:gd name="connsiteX432" fmla="*/ 2017746 w 2466883"/>
                    <a:gd name="connsiteY432" fmla="*/ 2542077 h 2547625"/>
                    <a:gd name="connsiteX433" fmla="*/ 1999822 w 2466883"/>
                    <a:gd name="connsiteY433" fmla="*/ 2547347 h 2547625"/>
                    <a:gd name="connsiteX434" fmla="*/ 1995605 w 2466883"/>
                    <a:gd name="connsiteY434" fmla="*/ 2523104 h 2547625"/>
                    <a:gd name="connsiteX435" fmla="*/ 1990333 w 2466883"/>
                    <a:gd name="connsiteY435" fmla="*/ 2495699 h 2547625"/>
                    <a:gd name="connsiteX436" fmla="*/ 1991388 w 2466883"/>
                    <a:gd name="connsiteY436" fmla="*/ 2480943 h 2547625"/>
                    <a:gd name="connsiteX437" fmla="*/ 1988225 w 2466883"/>
                    <a:gd name="connsiteY437" fmla="*/ 2456700 h 2547625"/>
                    <a:gd name="connsiteX438" fmla="*/ 1992442 w 2466883"/>
                    <a:gd name="connsiteY438" fmla="*/ 2424025 h 2547625"/>
                    <a:gd name="connsiteX439" fmla="*/ 2002985 w 2466883"/>
                    <a:gd name="connsiteY439" fmla="*/ 2410322 h 2547625"/>
                    <a:gd name="connsiteX440" fmla="*/ 2010365 w 2466883"/>
                    <a:gd name="connsiteY440" fmla="*/ 2382918 h 2547625"/>
                    <a:gd name="connsiteX441" fmla="*/ 2037777 w 2466883"/>
                    <a:gd name="connsiteY441" fmla="*/ 2371323 h 2547625"/>
                    <a:gd name="connsiteX442" fmla="*/ 2025126 w 2466883"/>
                    <a:gd name="connsiteY442" fmla="*/ 2336540 h 2547625"/>
                    <a:gd name="connsiteX443" fmla="*/ 1996659 w 2466883"/>
                    <a:gd name="connsiteY443" fmla="*/ 2335486 h 2547625"/>
                    <a:gd name="connsiteX444" fmla="*/ 1981899 w 2466883"/>
                    <a:gd name="connsiteY444" fmla="*/ 2334432 h 2547625"/>
                    <a:gd name="connsiteX445" fmla="*/ 1960813 w 2466883"/>
                    <a:gd name="connsiteY445" fmla="*/ 2308081 h 2547625"/>
                    <a:gd name="connsiteX446" fmla="*/ 1967138 w 2466883"/>
                    <a:gd name="connsiteY446" fmla="*/ 2289109 h 2547625"/>
                    <a:gd name="connsiteX447" fmla="*/ 1955541 w 2466883"/>
                    <a:gd name="connsiteY447" fmla="*/ 2270136 h 2547625"/>
                    <a:gd name="connsiteX448" fmla="*/ 1969247 w 2466883"/>
                    <a:gd name="connsiteY448" fmla="*/ 2257488 h 2547625"/>
                    <a:gd name="connsiteX449" fmla="*/ 1985062 w 2466883"/>
                    <a:gd name="connsiteY449" fmla="*/ 2264866 h 2547625"/>
                    <a:gd name="connsiteX450" fmla="*/ 1989279 w 2466883"/>
                    <a:gd name="connsiteY450" fmla="*/ 2278568 h 2547625"/>
                    <a:gd name="connsiteX451" fmla="*/ 2000877 w 2466883"/>
                    <a:gd name="connsiteY451" fmla="*/ 2275406 h 2547625"/>
                    <a:gd name="connsiteX452" fmla="*/ 1997714 w 2466883"/>
                    <a:gd name="connsiteY452" fmla="*/ 2261704 h 2547625"/>
                    <a:gd name="connsiteX453" fmla="*/ 1996659 w 2466883"/>
                    <a:gd name="connsiteY453" fmla="*/ 2245893 h 2547625"/>
                    <a:gd name="connsiteX454" fmla="*/ 2013528 w 2466883"/>
                    <a:gd name="connsiteY454" fmla="*/ 2241677 h 2547625"/>
                    <a:gd name="connsiteX455" fmla="*/ 2021963 w 2466883"/>
                    <a:gd name="connsiteY455" fmla="*/ 2216380 h 2547625"/>
                    <a:gd name="connsiteX456" fmla="*/ 2038832 w 2466883"/>
                    <a:gd name="connsiteY456" fmla="*/ 2216380 h 2547625"/>
                    <a:gd name="connsiteX457" fmla="*/ 2052538 w 2466883"/>
                    <a:gd name="connsiteY457" fmla="*/ 2211110 h 2547625"/>
                    <a:gd name="connsiteX458" fmla="*/ 2068353 w 2466883"/>
                    <a:gd name="connsiteY458" fmla="*/ 2214272 h 2547625"/>
                    <a:gd name="connsiteX459" fmla="*/ 2079950 w 2466883"/>
                    <a:gd name="connsiteY459" fmla="*/ 2215326 h 2547625"/>
                    <a:gd name="connsiteX460" fmla="*/ 2092602 w 2466883"/>
                    <a:gd name="connsiteY460" fmla="*/ 2209002 h 2547625"/>
                    <a:gd name="connsiteX461" fmla="*/ 2083071 w 2466883"/>
                    <a:gd name="connsiteY461" fmla="*/ 2190830 h 2547625"/>
                    <a:gd name="connsiteX462" fmla="*/ 2076787 w 2466883"/>
                    <a:gd name="connsiteY462" fmla="*/ 2187921 h 2547625"/>
                    <a:gd name="connsiteX463" fmla="*/ 2051484 w 2466883"/>
                    <a:gd name="connsiteY463" fmla="*/ 2176327 h 2547625"/>
                    <a:gd name="connsiteX464" fmla="*/ 2026180 w 2466883"/>
                    <a:gd name="connsiteY464" fmla="*/ 2170003 h 2547625"/>
                    <a:gd name="connsiteX465" fmla="*/ 2015637 w 2466883"/>
                    <a:gd name="connsiteY465" fmla="*/ 2157354 h 2547625"/>
                    <a:gd name="connsiteX466" fmla="*/ 2019854 w 2466883"/>
                    <a:gd name="connsiteY466" fmla="*/ 2146814 h 2547625"/>
                    <a:gd name="connsiteX467" fmla="*/ 2045158 w 2466883"/>
                    <a:gd name="connsiteY467" fmla="*/ 2132058 h 2547625"/>
                    <a:gd name="connsiteX468" fmla="*/ 2057809 w 2466883"/>
                    <a:gd name="connsiteY468" fmla="*/ 2112031 h 2547625"/>
                    <a:gd name="connsiteX469" fmla="*/ 2058864 w 2466883"/>
                    <a:gd name="connsiteY469" fmla="*/ 2105791 h 2547625"/>
                    <a:gd name="connsiteX470" fmla="*/ 2043049 w 2466883"/>
                    <a:gd name="connsiteY470" fmla="*/ 2089896 h 2547625"/>
                    <a:gd name="connsiteX471" fmla="*/ 2040940 w 2466883"/>
                    <a:gd name="connsiteY471" fmla="*/ 2079356 h 2547625"/>
                    <a:gd name="connsiteX472" fmla="*/ 2045158 w 2466883"/>
                    <a:gd name="connsiteY472" fmla="*/ 2064599 h 2547625"/>
                    <a:gd name="connsiteX473" fmla="*/ 2037777 w 2466883"/>
                    <a:gd name="connsiteY473" fmla="*/ 2054059 h 2547625"/>
                    <a:gd name="connsiteX474" fmla="*/ 2032506 w 2466883"/>
                    <a:gd name="connsiteY474" fmla="*/ 2042465 h 2547625"/>
                    <a:gd name="connsiteX475" fmla="*/ 2021963 w 2466883"/>
                    <a:gd name="connsiteY475" fmla="*/ 2037194 h 2547625"/>
                    <a:gd name="connsiteX476" fmla="*/ 2009311 w 2466883"/>
                    <a:gd name="connsiteY476" fmla="*/ 2031924 h 2547625"/>
                    <a:gd name="connsiteX477" fmla="*/ 1994551 w 2466883"/>
                    <a:gd name="connsiteY477" fmla="*/ 2037194 h 2547625"/>
                    <a:gd name="connsiteX478" fmla="*/ 1977682 w 2466883"/>
                    <a:gd name="connsiteY478" fmla="*/ 2051951 h 2547625"/>
                    <a:gd name="connsiteX479" fmla="*/ 1958704 w 2466883"/>
                    <a:gd name="connsiteY479" fmla="*/ 2048789 h 2547625"/>
                    <a:gd name="connsiteX480" fmla="*/ 1955541 w 2466883"/>
                    <a:gd name="connsiteY480" fmla="*/ 2061437 h 2547625"/>
                    <a:gd name="connsiteX481" fmla="*/ 1936563 w 2466883"/>
                    <a:gd name="connsiteY481" fmla="*/ 2059329 h 2547625"/>
                    <a:gd name="connsiteX482" fmla="*/ 1934455 w 2466883"/>
                    <a:gd name="connsiteY482" fmla="*/ 2042465 h 2547625"/>
                    <a:gd name="connsiteX483" fmla="*/ 1919694 w 2466883"/>
                    <a:gd name="connsiteY483" fmla="*/ 2038248 h 2547625"/>
                    <a:gd name="connsiteX484" fmla="*/ 1910206 w 2466883"/>
                    <a:gd name="connsiteY484" fmla="*/ 2027708 h 2547625"/>
                    <a:gd name="connsiteX485" fmla="*/ 1882793 w 2466883"/>
                    <a:gd name="connsiteY485" fmla="*/ 2030870 h 2547625"/>
                    <a:gd name="connsiteX486" fmla="*/ 1851164 w 2466883"/>
                    <a:gd name="connsiteY486" fmla="*/ 2024546 h 2547625"/>
                    <a:gd name="connsiteX487" fmla="*/ 1840621 w 2466883"/>
                    <a:gd name="connsiteY487" fmla="*/ 2031924 h 2547625"/>
                    <a:gd name="connsiteX488" fmla="*/ 1835898 w 2466883"/>
                    <a:gd name="connsiteY488" fmla="*/ 2046639 h 2547625"/>
                    <a:gd name="connsiteX489" fmla="*/ 1816414 w 2466883"/>
                    <a:gd name="connsiteY489" fmla="*/ 2044404 h 2547625"/>
                    <a:gd name="connsiteX490" fmla="*/ 1785838 w 2466883"/>
                    <a:gd name="connsiteY490" fmla="*/ 2023408 h 2547625"/>
                    <a:gd name="connsiteX491" fmla="*/ 1776392 w 2466883"/>
                    <a:gd name="connsiteY491" fmla="*/ 1994780 h 2547625"/>
                    <a:gd name="connsiteX492" fmla="*/ 1768168 w 2466883"/>
                    <a:gd name="connsiteY492" fmla="*/ 1967333 h 2547625"/>
                    <a:gd name="connsiteX493" fmla="*/ 1733502 w 2466883"/>
                    <a:gd name="connsiteY493" fmla="*/ 1910668 h 2547625"/>
                    <a:gd name="connsiteX494" fmla="*/ 1721863 w 2466883"/>
                    <a:gd name="connsiteY494" fmla="*/ 1903965 h 2547625"/>
                    <a:gd name="connsiteX495" fmla="*/ 1716085 w 2466883"/>
                    <a:gd name="connsiteY495" fmla="*/ 1898821 h 2547625"/>
                    <a:gd name="connsiteX496" fmla="*/ 1697824 w 2466883"/>
                    <a:gd name="connsiteY496" fmla="*/ 1885540 h 2547625"/>
                    <a:gd name="connsiteX497" fmla="*/ 1724646 w 2466883"/>
                    <a:gd name="connsiteY497" fmla="*/ 1883306 h 2547625"/>
                    <a:gd name="connsiteX498" fmla="*/ 1752058 w 2466883"/>
                    <a:gd name="connsiteY498" fmla="*/ 1871711 h 2547625"/>
                    <a:gd name="connsiteX499" fmla="*/ 1781579 w 2466883"/>
                    <a:gd name="connsiteY499" fmla="*/ 1854847 h 2547625"/>
                    <a:gd name="connsiteX500" fmla="*/ 1788959 w 2466883"/>
                    <a:gd name="connsiteY500" fmla="*/ 1844306 h 2547625"/>
                    <a:gd name="connsiteX501" fmla="*/ 1783688 w 2466883"/>
                    <a:gd name="connsiteY501" fmla="*/ 1814793 h 2547625"/>
                    <a:gd name="connsiteX502" fmla="*/ 1791068 w 2466883"/>
                    <a:gd name="connsiteY502" fmla="*/ 1778956 h 2547625"/>
                    <a:gd name="connsiteX503" fmla="*/ 1794231 w 2466883"/>
                    <a:gd name="connsiteY503" fmla="*/ 1762092 h 2547625"/>
                    <a:gd name="connsiteX504" fmla="*/ 1793177 w 2466883"/>
                    <a:gd name="connsiteY504" fmla="*/ 1733633 h 2547625"/>
                    <a:gd name="connsiteX505" fmla="*/ 1774199 w 2466883"/>
                    <a:gd name="connsiteY505" fmla="*/ 1725200 h 2547625"/>
                    <a:gd name="connsiteX506" fmla="*/ 1740461 w 2466883"/>
                    <a:gd name="connsiteY506" fmla="*/ 1715714 h 2547625"/>
                    <a:gd name="connsiteX507" fmla="*/ 1716212 w 2466883"/>
                    <a:gd name="connsiteY507" fmla="*/ 1715714 h 2547625"/>
                    <a:gd name="connsiteX508" fmla="*/ 1670876 w 2466883"/>
                    <a:gd name="connsiteY508" fmla="*/ 1719930 h 2547625"/>
                    <a:gd name="connsiteX509" fmla="*/ 1642410 w 2466883"/>
                    <a:gd name="connsiteY509" fmla="*/ 1717822 h 2547625"/>
                    <a:gd name="connsiteX510" fmla="*/ 1608672 w 2466883"/>
                    <a:gd name="connsiteY510" fmla="*/ 1723851 h 2547625"/>
                    <a:gd name="connsiteX511" fmla="*/ 1596695 w 2466883"/>
                    <a:gd name="connsiteY511" fmla="*/ 1722629 h 2547625"/>
                    <a:gd name="connsiteX512" fmla="*/ 1596653 w 2466883"/>
                    <a:gd name="connsiteY512" fmla="*/ 1731820 h 2547625"/>
                    <a:gd name="connsiteX513" fmla="*/ 1589019 w 2466883"/>
                    <a:gd name="connsiteY513" fmla="*/ 1755894 h 2547625"/>
                    <a:gd name="connsiteX514" fmla="*/ 1587121 w 2466883"/>
                    <a:gd name="connsiteY514" fmla="*/ 1757875 h 2547625"/>
                    <a:gd name="connsiteX515" fmla="*/ 1585139 w 2466883"/>
                    <a:gd name="connsiteY515" fmla="*/ 1772506 h 2547625"/>
                    <a:gd name="connsiteX516" fmla="*/ 1567596 w 2466883"/>
                    <a:gd name="connsiteY516" fmla="*/ 1799151 h 2547625"/>
                    <a:gd name="connsiteX517" fmla="*/ 1568060 w 2466883"/>
                    <a:gd name="connsiteY517" fmla="*/ 1802272 h 2547625"/>
                    <a:gd name="connsiteX518" fmla="*/ 1558023 w 2466883"/>
                    <a:gd name="connsiteY518" fmla="*/ 1822720 h 2547625"/>
                    <a:gd name="connsiteX519" fmla="*/ 1545877 w 2466883"/>
                    <a:gd name="connsiteY519" fmla="*/ 1830477 h 2547625"/>
                    <a:gd name="connsiteX520" fmla="*/ 1524074 w 2466883"/>
                    <a:gd name="connsiteY520" fmla="*/ 1835031 h 2547625"/>
                    <a:gd name="connsiteX521" fmla="*/ 1511295 w 2466883"/>
                    <a:gd name="connsiteY521" fmla="*/ 1850378 h 2547625"/>
                    <a:gd name="connsiteX522" fmla="*/ 1509904 w 2466883"/>
                    <a:gd name="connsiteY522" fmla="*/ 1851980 h 2547625"/>
                    <a:gd name="connsiteX523" fmla="*/ 1465412 w 2466883"/>
                    <a:gd name="connsiteY523" fmla="*/ 1858894 h 2547625"/>
                    <a:gd name="connsiteX524" fmla="*/ 1442217 w 2466883"/>
                    <a:gd name="connsiteY524" fmla="*/ 1880944 h 2547625"/>
                    <a:gd name="connsiteX525" fmla="*/ 1419148 w 2466883"/>
                    <a:gd name="connsiteY525" fmla="*/ 1893888 h 2547625"/>
                    <a:gd name="connsiteX526" fmla="*/ 1410925 w 2466883"/>
                    <a:gd name="connsiteY526" fmla="*/ 1892075 h 2547625"/>
                    <a:gd name="connsiteX527" fmla="*/ 1402828 w 2466883"/>
                    <a:gd name="connsiteY527" fmla="*/ 1899791 h 2547625"/>
                    <a:gd name="connsiteX528" fmla="*/ 1395700 w 2466883"/>
                    <a:gd name="connsiteY528" fmla="*/ 1900929 h 2547625"/>
                    <a:gd name="connsiteX529" fmla="*/ 1393845 w 2466883"/>
                    <a:gd name="connsiteY529" fmla="*/ 1901814 h 2547625"/>
                    <a:gd name="connsiteX530" fmla="*/ 1385115 w 2466883"/>
                    <a:gd name="connsiteY530" fmla="*/ 1914631 h 2547625"/>
                    <a:gd name="connsiteX531" fmla="*/ 1380645 w 2466883"/>
                    <a:gd name="connsiteY531" fmla="*/ 1915728 h 2547625"/>
                    <a:gd name="connsiteX532" fmla="*/ 1375964 w 2466883"/>
                    <a:gd name="connsiteY532" fmla="*/ 1916529 h 2547625"/>
                    <a:gd name="connsiteX533" fmla="*/ 1363734 w 2466883"/>
                    <a:gd name="connsiteY533" fmla="*/ 1923064 h 2547625"/>
                    <a:gd name="connsiteX534" fmla="*/ 1362215 w 2466883"/>
                    <a:gd name="connsiteY534" fmla="*/ 1924750 h 2547625"/>
                    <a:gd name="connsiteX535" fmla="*/ 1358715 w 2466883"/>
                    <a:gd name="connsiteY535" fmla="*/ 1927870 h 2547625"/>
                    <a:gd name="connsiteX536" fmla="*/ 1351166 w 2466883"/>
                    <a:gd name="connsiteY536" fmla="*/ 1928671 h 2547625"/>
                    <a:gd name="connsiteX537" fmla="*/ 1350154 w 2466883"/>
                    <a:gd name="connsiteY537" fmla="*/ 1929177 h 2547625"/>
                    <a:gd name="connsiteX538" fmla="*/ 1345304 w 2466883"/>
                    <a:gd name="connsiteY538" fmla="*/ 1934911 h 2547625"/>
                    <a:gd name="connsiteX539" fmla="*/ 1325399 w 2466883"/>
                    <a:gd name="connsiteY539" fmla="*/ 1936134 h 25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</a:cxnLst>
                  <a:rect l="l" t="t" r="r" b="b"/>
                  <a:pathLst>
                    <a:path w="2466883" h="2547625">
                      <a:moveTo>
                        <a:pt x="1324977" y="1936850"/>
                      </a:moveTo>
                      <a:cubicBezTo>
                        <a:pt x="1323881" y="1938916"/>
                        <a:pt x="1323543" y="1941235"/>
                        <a:pt x="1323754" y="1943512"/>
                      </a:cubicBezTo>
                      <a:lnTo>
                        <a:pt x="1323838" y="1944355"/>
                      </a:lnTo>
                      <a:lnTo>
                        <a:pt x="1322826" y="1943301"/>
                      </a:lnTo>
                      <a:cubicBezTo>
                        <a:pt x="1322615" y="1943090"/>
                        <a:pt x="1320085" y="1941699"/>
                        <a:pt x="1319832" y="1941657"/>
                      </a:cubicBezTo>
                      <a:cubicBezTo>
                        <a:pt x="1306252" y="1938790"/>
                        <a:pt x="1305999" y="1951354"/>
                        <a:pt x="1300011" y="1951733"/>
                      </a:cubicBezTo>
                      <a:lnTo>
                        <a:pt x="1299041" y="1951101"/>
                      </a:lnTo>
                      <a:cubicBezTo>
                        <a:pt x="1288709" y="1945367"/>
                        <a:pt x="1285335" y="1952071"/>
                        <a:pt x="1282298" y="1960250"/>
                      </a:cubicBezTo>
                      <a:cubicBezTo>
                        <a:pt x="1276394" y="1961051"/>
                        <a:pt x="1273948" y="1964551"/>
                        <a:pt x="1270701" y="1968767"/>
                      </a:cubicBezTo>
                      <a:cubicBezTo>
                        <a:pt x="1267664" y="1971085"/>
                        <a:pt x="1253284" y="1974796"/>
                        <a:pt x="1249573" y="1973025"/>
                      </a:cubicBezTo>
                      <a:cubicBezTo>
                        <a:pt x="1240379" y="1968598"/>
                        <a:pt x="1238819" y="1974796"/>
                        <a:pt x="1234222" y="1980530"/>
                      </a:cubicBezTo>
                      <a:cubicBezTo>
                        <a:pt x="1226631" y="1980192"/>
                        <a:pt x="1225239" y="1982300"/>
                        <a:pt x="1219250" y="1984956"/>
                      </a:cubicBezTo>
                      <a:cubicBezTo>
                        <a:pt x="1213557" y="1985167"/>
                        <a:pt x="1211491" y="1975934"/>
                        <a:pt x="1200315" y="1976440"/>
                      </a:cubicBezTo>
                      <a:lnTo>
                        <a:pt x="1199387" y="1975470"/>
                      </a:lnTo>
                      <a:lnTo>
                        <a:pt x="1197743" y="1973573"/>
                      </a:lnTo>
                      <a:cubicBezTo>
                        <a:pt x="1194917" y="1970411"/>
                        <a:pt x="1192260" y="1968851"/>
                        <a:pt x="1188507" y="1966996"/>
                      </a:cubicBezTo>
                      <a:cubicBezTo>
                        <a:pt x="1180915" y="1963244"/>
                        <a:pt x="1183825" y="1958817"/>
                        <a:pt x="1175222" y="1954516"/>
                      </a:cubicBezTo>
                      <a:lnTo>
                        <a:pt x="1172228" y="1953040"/>
                      </a:lnTo>
                      <a:cubicBezTo>
                        <a:pt x="1168475" y="1951143"/>
                        <a:pt x="1168348" y="1950300"/>
                        <a:pt x="1166577" y="1946758"/>
                      </a:cubicBezTo>
                      <a:cubicBezTo>
                        <a:pt x="1160884" y="1935164"/>
                        <a:pt x="1154684" y="1937314"/>
                        <a:pt x="1150762" y="1928250"/>
                      </a:cubicBezTo>
                      <a:cubicBezTo>
                        <a:pt x="1142876" y="1910120"/>
                        <a:pt x="1138617" y="1904934"/>
                        <a:pt x="1118880" y="1902067"/>
                      </a:cubicBezTo>
                      <a:cubicBezTo>
                        <a:pt x="1101926" y="1899622"/>
                        <a:pt x="1113271" y="1890768"/>
                        <a:pt x="1089865" y="1892960"/>
                      </a:cubicBezTo>
                      <a:cubicBezTo>
                        <a:pt x="1084931" y="1890642"/>
                        <a:pt x="1083160" y="1887817"/>
                        <a:pt x="1079364" y="1884233"/>
                      </a:cubicBezTo>
                      <a:cubicBezTo>
                        <a:pt x="1072869" y="1878162"/>
                        <a:pt x="1055916" y="1876180"/>
                        <a:pt x="1046343" y="1877825"/>
                      </a:cubicBezTo>
                      <a:cubicBezTo>
                        <a:pt x="1025974" y="1881408"/>
                        <a:pt x="1041535" y="1902911"/>
                        <a:pt x="1028167" y="1901941"/>
                      </a:cubicBezTo>
                      <a:cubicBezTo>
                        <a:pt x="1024624" y="1894774"/>
                        <a:pt x="1027703" y="1894984"/>
                        <a:pt x="1019985" y="1888323"/>
                      </a:cubicBezTo>
                      <a:lnTo>
                        <a:pt x="1018298" y="1886889"/>
                      </a:lnTo>
                      <a:cubicBezTo>
                        <a:pt x="1015810" y="1884655"/>
                        <a:pt x="1016148" y="1879806"/>
                        <a:pt x="1016063" y="1876897"/>
                      </a:cubicBezTo>
                      <a:cubicBezTo>
                        <a:pt x="1015683" y="1858346"/>
                        <a:pt x="973385" y="1872597"/>
                        <a:pt x="964908" y="1844180"/>
                      </a:cubicBezTo>
                      <a:cubicBezTo>
                        <a:pt x="962841" y="1837434"/>
                        <a:pt x="960817" y="1834483"/>
                        <a:pt x="957022" y="1828327"/>
                      </a:cubicBezTo>
                      <a:cubicBezTo>
                        <a:pt x="951286" y="1819009"/>
                        <a:pt x="982283" y="1808554"/>
                        <a:pt x="969589" y="1785871"/>
                      </a:cubicBezTo>
                      <a:lnTo>
                        <a:pt x="968745" y="1784774"/>
                      </a:lnTo>
                      <a:cubicBezTo>
                        <a:pt x="966342" y="1782118"/>
                        <a:pt x="962968" y="1781149"/>
                        <a:pt x="959594" y="1780516"/>
                      </a:cubicBezTo>
                      <a:cubicBezTo>
                        <a:pt x="948545" y="1778450"/>
                        <a:pt x="917717" y="1776975"/>
                        <a:pt x="909029" y="1772969"/>
                      </a:cubicBezTo>
                      <a:cubicBezTo>
                        <a:pt x="905276" y="1766687"/>
                        <a:pt x="891780" y="1756020"/>
                        <a:pt x="883810" y="1760321"/>
                      </a:cubicBezTo>
                      <a:cubicBezTo>
                        <a:pt x="877484" y="1761923"/>
                        <a:pt x="872972" y="1756316"/>
                        <a:pt x="868206" y="1752395"/>
                      </a:cubicBezTo>
                      <a:cubicBezTo>
                        <a:pt x="855470" y="1741939"/>
                        <a:pt x="850789" y="1745438"/>
                        <a:pt x="836703" y="1746576"/>
                      </a:cubicBezTo>
                      <a:lnTo>
                        <a:pt x="835775" y="1746197"/>
                      </a:lnTo>
                      <a:cubicBezTo>
                        <a:pt x="825317" y="1742698"/>
                        <a:pt x="817894" y="1748263"/>
                        <a:pt x="809418" y="1739367"/>
                      </a:cubicBezTo>
                      <a:cubicBezTo>
                        <a:pt x="802206" y="1731778"/>
                        <a:pt x="779306" y="1728531"/>
                        <a:pt x="769354" y="1734855"/>
                      </a:cubicBezTo>
                      <a:cubicBezTo>
                        <a:pt x="762100" y="1728868"/>
                        <a:pt x="757461" y="1734560"/>
                        <a:pt x="753286" y="1722882"/>
                      </a:cubicBezTo>
                      <a:cubicBezTo>
                        <a:pt x="750081" y="1713859"/>
                        <a:pt x="737767" y="1717021"/>
                        <a:pt x="733676" y="1726423"/>
                      </a:cubicBezTo>
                      <a:cubicBezTo>
                        <a:pt x="732706" y="1726845"/>
                        <a:pt x="730934" y="1726254"/>
                        <a:pt x="730007" y="1725959"/>
                      </a:cubicBezTo>
                      <a:cubicBezTo>
                        <a:pt x="719211" y="1722629"/>
                        <a:pt x="712505" y="1722797"/>
                        <a:pt x="708752" y="1726128"/>
                      </a:cubicBezTo>
                      <a:cubicBezTo>
                        <a:pt x="705968" y="1728573"/>
                        <a:pt x="704788" y="1732368"/>
                        <a:pt x="704788" y="1739999"/>
                      </a:cubicBezTo>
                      <a:cubicBezTo>
                        <a:pt x="704788" y="1740716"/>
                        <a:pt x="704745" y="1741391"/>
                        <a:pt x="704661" y="1742023"/>
                      </a:cubicBezTo>
                      <a:cubicBezTo>
                        <a:pt x="697028" y="1743709"/>
                        <a:pt x="693317" y="1742486"/>
                        <a:pt x="687792" y="1736710"/>
                      </a:cubicBezTo>
                      <a:cubicBezTo>
                        <a:pt x="673495" y="1721617"/>
                        <a:pt x="673580" y="1721490"/>
                        <a:pt x="653295" y="1722165"/>
                      </a:cubicBezTo>
                      <a:cubicBezTo>
                        <a:pt x="649795" y="1720436"/>
                        <a:pt x="650132" y="1719467"/>
                        <a:pt x="645493" y="1719256"/>
                      </a:cubicBezTo>
                      <a:cubicBezTo>
                        <a:pt x="645493" y="1719256"/>
                        <a:pt x="640812" y="1718961"/>
                        <a:pt x="640601" y="1718876"/>
                      </a:cubicBezTo>
                      <a:cubicBezTo>
                        <a:pt x="637818" y="1717569"/>
                        <a:pt x="628202" y="1696784"/>
                        <a:pt x="635582" y="1689237"/>
                      </a:cubicBezTo>
                      <a:lnTo>
                        <a:pt x="638408" y="1686412"/>
                      </a:lnTo>
                      <a:cubicBezTo>
                        <a:pt x="640053" y="1684768"/>
                        <a:pt x="642330" y="1682491"/>
                        <a:pt x="642583" y="1680004"/>
                      </a:cubicBezTo>
                      <a:cubicBezTo>
                        <a:pt x="644059" y="1664657"/>
                        <a:pt x="635076" y="1661115"/>
                        <a:pt x="622425" y="1661874"/>
                      </a:cubicBezTo>
                      <a:cubicBezTo>
                        <a:pt x="605893" y="1662844"/>
                        <a:pt x="594042" y="1652641"/>
                        <a:pt x="584511" y="1674354"/>
                      </a:cubicBezTo>
                      <a:cubicBezTo>
                        <a:pt x="583246" y="1674902"/>
                        <a:pt x="582150" y="1675492"/>
                        <a:pt x="581138" y="1676125"/>
                      </a:cubicBezTo>
                      <a:lnTo>
                        <a:pt x="567389" y="1675787"/>
                      </a:lnTo>
                      <a:cubicBezTo>
                        <a:pt x="567389" y="1675787"/>
                        <a:pt x="560642" y="1671908"/>
                        <a:pt x="556762" y="1666765"/>
                      </a:cubicBezTo>
                      <a:cubicBezTo>
                        <a:pt x="552924" y="1661621"/>
                        <a:pt x="555497" y="1655213"/>
                        <a:pt x="552924" y="1648467"/>
                      </a:cubicBezTo>
                      <a:cubicBezTo>
                        <a:pt x="550352" y="1641679"/>
                        <a:pt x="543941" y="1642058"/>
                        <a:pt x="533651" y="1642058"/>
                      </a:cubicBezTo>
                      <a:cubicBezTo>
                        <a:pt x="523361" y="1642058"/>
                        <a:pt x="524331" y="1635608"/>
                        <a:pt x="524331" y="1631771"/>
                      </a:cubicBezTo>
                      <a:cubicBezTo>
                        <a:pt x="524331" y="1627892"/>
                        <a:pt x="521759" y="1616002"/>
                        <a:pt x="516614" y="1610859"/>
                      </a:cubicBezTo>
                      <a:cubicBezTo>
                        <a:pt x="511469" y="1605757"/>
                        <a:pt x="510203" y="1600614"/>
                        <a:pt x="511469" y="1595470"/>
                      </a:cubicBezTo>
                      <a:cubicBezTo>
                        <a:pt x="512776" y="1590326"/>
                        <a:pt x="519186" y="1585182"/>
                        <a:pt x="525596" y="1581009"/>
                      </a:cubicBezTo>
                      <a:cubicBezTo>
                        <a:pt x="532007" y="1576792"/>
                        <a:pt x="526904" y="1556597"/>
                        <a:pt x="526904" y="1551116"/>
                      </a:cubicBezTo>
                      <a:cubicBezTo>
                        <a:pt x="526904" y="1545635"/>
                        <a:pt x="534917" y="1535727"/>
                        <a:pt x="541369" y="1534420"/>
                      </a:cubicBezTo>
                      <a:cubicBezTo>
                        <a:pt x="547779" y="1533156"/>
                        <a:pt x="552924" y="1529277"/>
                        <a:pt x="554189" y="1524175"/>
                      </a:cubicBezTo>
                      <a:cubicBezTo>
                        <a:pt x="555497" y="1519031"/>
                        <a:pt x="558069" y="1510979"/>
                        <a:pt x="549086" y="1509672"/>
                      </a:cubicBezTo>
                      <a:cubicBezTo>
                        <a:pt x="540062" y="1508407"/>
                        <a:pt x="533651" y="1516122"/>
                        <a:pt x="528169" y="1524175"/>
                      </a:cubicBezTo>
                      <a:cubicBezTo>
                        <a:pt x="522687" y="1532186"/>
                        <a:pt x="519186" y="1531849"/>
                        <a:pt x="514041" y="1531849"/>
                      </a:cubicBezTo>
                      <a:cubicBezTo>
                        <a:pt x="508896" y="1531849"/>
                        <a:pt x="510203" y="1521603"/>
                        <a:pt x="510203" y="1514815"/>
                      </a:cubicBezTo>
                      <a:cubicBezTo>
                        <a:pt x="510203" y="1508069"/>
                        <a:pt x="510203" y="1501998"/>
                        <a:pt x="516614" y="1498119"/>
                      </a:cubicBezTo>
                      <a:cubicBezTo>
                        <a:pt x="523024" y="1494283"/>
                        <a:pt x="524331" y="1491711"/>
                        <a:pt x="523024" y="1486567"/>
                      </a:cubicBezTo>
                      <a:cubicBezTo>
                        <a:pt x="521759" y="1481423"/>
                        <a:pt x="528169" y="1470841"/>
                        <a:pt x="528169" y="1464390"/>
                      </a:cubicBezTo>
                      <a:cubicBezTo>
                        <a:pt x="528169" y="1457982"/>
                        <a:pt x="541369" y="1438377"/>
                        <a:pt x="545207" y="1435805"/>
                      </a:cubicBezTo>
                      <a:cubicBezTo>
                        <a:pt x="549086" y="1433233"/>
                        <a:pt x="563214" y="1419109"/>
                        <a:pt x="566124" y="1413628"/>
                      </a:cubicBezTo>
                      <a:cubicBezTo>
                        <a:pt x="569034" y="1408147"/>
                        <a:pt x="580252" y="1399504"/>
                        <a:pt x="580252" y="1390524"/>
                      </a:cubicBezTo>
                      <a:cubicBezTo>
                        <a:pt x="580252" y="1381543"/>
                        <a:pt x="589235" y="1377327"/>
                        <a:pt x="596952" y="1373491"/>
                      </a:cubicBezTo>
                      <a:cubicBezTo>
                        <a:pt x="604628" y="1369654"/>
                        <a:pt x="616563" y="1359366"/>
                        <a:pt x="620400" y="1355530"/>
                      </a:cubicBezTo>
                      <a:cubicBezTo>
                        <a:pt x="624238" y="1351651"/>
                        <a:pt x="637438" y="1347477"/>
                        <a:pt x="642583" y="1352958"/>
                      </a:cubicBezTo>
                      <a:cubicBezTo>
                        <a:pt x="647728" y="1358439"/>
                        <a:pt x="656711" y="1346170"/>
                        <a:pt x="643848" y="1334618"/>
                      </a:cubicBezTo>
                      <a:cubicBezTo>
                        <a:pt x="631028" y="1323065"/>
                        <a:pt x="636131" y="1330781"/>
                        <a:pt x="624238" y="1330781"/>
                      </a:cubicBezTo>
                      <a:cubicBezTo>
                        <a:pt x="612345" y="1330781"/>
                        <a:pt x="607538" y="1326902"/>
                        <a:pt x="604965" y="1321801"/>
                      </a:cubicBezTo>
                      <a:cubicBezTo>
                        <a:pt x="602393" y="1316657"/>
                        <a:pt x="601127" y="1298317"/>
                        <a:pt x="601127" y="1294480"/>
                      </a:cubicBezTo>
                      <a:cubicBezTo>
                        <a:pt x="601127" y="1290601"/>
                        <a:pt x="604965" y="1281284"/>
                        <a:pt x="604965" y="1274875"/>
                      </a:cubicBezTo>
                      <a:cubicBezTo>
                        <a:pt x="604965" y="1268467"/>
                        <a:pt x="611418" y="1262016"/>
                        <a:pt x="616563" y="1258179"/>
                      </a:cubicBezTo>
                      <a:cubicBezTo>
                        <a:pt x="621665" y="1254342"/>
                        <a:pt x="631956" y="1249199"/>
                        <a:pt x="642583" y="1246290"/>
                      </a:cubicBezTo>
                      <a:cubicBezTo>
                        <a:pt x="653211" y="1243381"/>
                        <a:pt x="643848" y="1232166"/>
                        <a:pt x="647728" y="1225715"/>
                      </a:cubicBezTo>
                      <a:cubicBezTo>
                        <a:pt x="651566" y="1219306"/>
                        <a:pt x="647728" y="1211254"/>
                        <a:pt x="641276" y="1207417"/>
                      </a:cubicBezTo>
                      <a:cubicBezTo>
                        <a:pt x="634865" y="1203580"/>
                        <a:pt x="630690" y="1197130"/>
                        <a:pt x="633221" y="1184312"/>
                      </a:cubicBezTo>
                      <a:cubicBezTo>
                        <a:pt x="635793" y="1171453"/>
                        <a:pt x="633221" y="1171116"/>
                        <a:pt x="630690" y="1165972"/>
                      </a:cubicBezTo>
                      <a:cubicBezTo>
                        <a:pt x="628118" y="1160829"/>
                        <a:pt x="624238" y="1167279"/>
                        <a:pt x="613990" y="1176260"/>
                      </a:cubicBezTo>
                      <a:cubicBezTo>
                        <a:pt x="603700" y="1185240"/>
                        <a:pt x="595645" y="1183005"/>
                        <a:pt x="589235" y="1186884"/>
                      </a:cubicBezTo>
                      <a:cubicBezTo>
                        <a:pt x="582825" y="1190721"/>
                        <a:pt x="575107" y="1189414"/>
                        <a:pt x="569962" y="1181741"/>
                      </a:cubicBezTo>
                      <a:cubicBezTo>
                        <a:pt x="564817" y="1174025"/>
                        <a:pt x="571227" y="1168544"/>
                        <a:pt x="571227" y="1168544"/>
                      </a:cubicBezTo>
                      <a:cubicBezTo>
                        <a:pt x="571227" y="1168544"/>
                        <a:pt x="581517" y="1159564"/>
                        <a:pt x="586662" y="1154420"/>
                      </a:cubicBezTo>
                      <a:cubicBezTo>
                        <a:pt x="591807" y="1149276"/>
                        <a:pt x="589235" y="1145102"/>
                        <a:pt x="577679" y="1136122"/>
                      </a:cubicBezTo>
                      <a:cubicBezTo>
                        <a:pt x="566124" y="1127100"/>
                        <a:pt x="559334" y="1106230"/>
                        <a:pt x="555497" y="1099821"/>
                      </a:cubicBezTo>
                      <a:cubicBezTo>
                        <a:pt x="551617" y="1093370"/>
                        <a:pt x="549086" y="1089534"/>
                        <a:pt x="541369" y="1083125"/>
                      </a:cubicBezTo>
                      <a:cubicBezTo>
                        <a:pt x="533651" y="1076674"/>
                        <a:pt x="534917" y="1072501"/>
                        <a:pt x="534917" y="1068664"/>
                      </a:cubicBezTo>
                      <a:cubicBezTo>
                        <a:pt x="534917" y="1064785"/>
                        <a:pt x="538796" y="1019504"/>
                        <a:pt x="538796" y="1014360"/>
                      </a:cubicBezTo>
                      <a:cubicBezTo>
                        <a:pt x="538796" y="1009216"/>
                        <a:pt x="540062" y="1002471"/>
                        <a:pt x="533651" y="996062"/>
                      </a:cubicBezTo>
                      <a:cubicBezTo>
                        <a:pt x="527241" y="989611"/>
                        <a:pt x="525596" y="989611"/>
                        <a:pt x="520451" y="994755"/>
                      </a:cubicBezTo>
                      <a:cubicBezTo>
                        <a:pt x="515348" y="999899"/>
                        <a:pt x="463265" y="1050661"/>
                        <a:pt x="456855" y="1053233"/>
                      </a:cubicBezTo>
                      <a:cubicBezTo>
                        <a:pt x="450403" y="1055805"/>
                        <a:pt x="445300" y="1054498"/>
                        <a:pt x="436275" y="1053233"/>
                      </a:cubicBezTo>
                      <a:cubicBezTo>
                        <a:pt x="427292" y="1051968"/>
                        <a:pt x="426955" y="1046824"/>
                        <a:pt x="425690" y="1042608"/>
                      </a:cubicBezTo>
                      <a:cubicBezTo>
                        <a:pt x="424382" y="1038434"/>
                        <a:pt x="424382" y="1013095"/>
                        <a:pt x="424382" y="1007614"/>
                      </a:cubicBezTo>
                      <a:cubicBezTo>
                        <a:pt x="424382" y="1002133"/>
                        <a:pt x="414134" y="988347"/>
                        <a:pt x="406417" y="980631"/>
                      </a:cubicBezTo>
                      <a:cubicBezTo>
                        <a:pt x="398699" y="972915"/>
                        <a:pt x="395789" y="971313"/>
                        <a:pt x="394524" y="963598"/>
                      </a:cubicBezTo>
                      <a:cubicBezTo>
                        <a:pt x="393217" y="955882"/>
                        <a:pt x="388072" y="950781"/>
                        <a:pt x="384234" y="946902"/>
                      </a:cubicBezTo>
                      <a:cubicBezTo>
                        <a:pt x="380396" y="943065"/>
                        <a:pt x="363696" y="928604"/>
                        <a:pt x="355641" y="920888"/>
                      </a:cubicBezTo>
                      <a:cubicBezTo>
                        <a:pt x="352267" y="917684"/>
                        <a:pt x="350538" y="913341"/>
                        <a:pt x="349652" y="909378"/>
                      </a:cubicBezTo>
                      <a:lnTo>
                        <a:pt x="337169" y="914648"/>
                      </a:lnTo>
                      <a:cubicBezTo>
                        <a:pt x="337169" y="914648"/>
                        <a:pt x="337169" y="930459"/>
                        <a:pt x="336115" y="935729"/>
                      </a:cubicBezTo>
                      <a:cubicBezTo>
                        <a:pt x="335061" y="940999"/>
                        <a:pt x="327681" y="944161"/>
                        <a:pt x="327681" y="944161"/>
                      </a:cubicBezTo>
                      <a:cubicBezTo>
                        <a:pt x="327681" y="944161"/>
                        <a:pt x="317137" y="951540"/>
                        <a:pt x="311866" y="954702"/>
                      </a:cubicBezTo>
                      <a:cubicBezTo>
                        <a:pt x="306594" y="957864"/>
                        <a:pt x="304486" y="969458"/>
                        <a:pt x="304486" y="969458"/>
                      </a:cubicBezTo>
                      <a:cubicBezTo>
                        <a:pt x="304486" y="969458"/>
                        <a:pt x="304486" y="977890"/>
                        <a:pt x="288671" y="983161"/>
                      </a:cubicBezTo>
                      <a:cubicBezTo>
                        <a:pt x="272856" y="988431"/>
                        <a:pt x="274965" y="986323"/>
                        <a:pt x="270748" y="982107"/>
                      </a:cubicBezTo>
                      <a:cubicBezTo>
                        <a:pt x="266530" y="977890"/>
                        <a:pt x="255987" y="981053"/>
                        <a:pt x="255987" y="981053"/>
                      </a:cubicBezTo>
                      <a:cubicBezTo>
                        <a:pt x="255987" y="981053"/>
                        <a:pt x="223304" y="986323"/>
                        <a:pt x="219086" y="985269"/>
                      </a:cubicBezTo>
                      <a:cubicBezTo>
                        <a:pt x="214869" y="984215"/>
                        <a:pt x="203272" y="987377"/>
                        <a:pt x="203272" y="987377"/>
                      </a:cubicBezTo>
                      <a:cubicBezTo>
                        <a:pt x="203272" y="987377"/>
                        <a:pt x="200109" y="996863"/>
                        <a:pt x="199054" y="1002133"/>
                      </a:cubicBezTo>
                      <a:cubicBezTo>
                        <a:pt x="198000" y="1007403"/>
                        <a:pt x="194837" y="1010565"/>
                        <a:pt x="188511" y="1011620"/>
                      </a:cubicBezTo>
                      <a:cubicBezTo>
                        <a:pt x="182185" y="1012674"/>
                        <a:pt x="173751" y="1013728"/>
                        <a:pt x="166371" y="1013728"/>
                      </a:cubicBezTo>
                      <a:cubicBezTo>
                        <a:pt x="158990" y="1013728"/>
                        <a:pt x="152665" y="1017944"/>
                        <a:pt x="152665" y="1017944"/>
                      </a:cubicBezTo>
                      <a:cubicBezTo>
                        <a:pt x="152665" y="1017944"/>
                        <a:pt x="135796" y="1033754"/>
                        <a:pt x="130524" y="1037970"/>
                      </a:cubicBezTo>
                      <a:cubicBezTo>
                        <a:pt x="125252" y="1042187"/>
                        <a:pt x="117872" y="1039024"/>
                        <a:pt x="113655" y="1035862"/>
                      </a:cubicBezTo>
                      <a:cubicBezTo>
                        <a:pt x="109438" y="1032700"/>
                        <a:pt x="104166" y="1032700"/>
                        <a:pt x="104166" y="1032700"/>
                      </a:cubicBezTo>
                      <a:cubicBezTo>
                        <a:pt x="104166" y="1032700"/>
                        <a:pt x="90460" y="1034808"/>
                        <a:pt x="84134" y="1034808"/>
                      </a:cubicBezTo>
                      <a:cubicBezTo>
                        <a:pt x="77808" y="1034808"/>
                        <a:pt x="75700" y="1035862"/>
                        <a:pt x="72537" y="1031646"/>
                      </a:cubicBezTo>
                      <a:cubicBezTo>
                        <a:pt x="69374" y="1027430"/>
                        <a:pt x="58831" y="1026376"/>
                        <a:pt x="52505" y="1026376"/>
                      </a:cubicBezTo>
                      <a:cubicBezTo>
                        <a:pt x="46179" y="1026376"/>
                        <a:pt x="38546" y="1015709"/>
                        <a:pt x="38546" y="1015709"/>
                      </a:cubicBezTo>
                      <a:cubicBezTo>
                        <a:pt x="29394" y="1014529"/>
                        <a:pt x="19188" y="1009975"/>
                        <a:pt x="14802" y="1002681"/>
                      </a:cubicBezTo>
                      <a:cubicBezTo>
                        <a:pt x="12230" y="998423"/>
                        <a:pt x="11218" y="993153"/>
                        <a:pt x="14465" y="987124"/>
                      </a:cubicBezTo>
                      <a:cubicBezTo>
                        <a:pt x="169" y="980125"/>
                        <a:pt x="-928" y="971145"/>
                        <a:pt x="11176" y="958918"/>
                      </a:cubicBezTo>
                      <a:cubicBezTo>
                        <a:pt x="3838" y="952847"/>
                        <a:pt x="211" y="950022"/>
                        <a:pt x="3079" y="940114"/>
                      </a:cubicBezTo>
                      <a:cubicBezTo>
                        <a:pt x="2404" y="939903"/>
                        <a:pt x="886" y="939186"/>
                        <a:pt x="42" y="938638"/>
                      </a:cubicBezTo>
                      <a:lnTo>
                        <a:pt x="0" y="938554"/>
                      </a:lnTo>
                      <a:cubicBezTo>
                        <a:pt x="2362" y="936910"/>
                        <a:pt x="4681" y="935181"/>
                        <a:pt x="5609" y="934422"/>
                      </a:cubicBezTo>
                      <a:cubicBezTo>
                        <a:pt x="16447" y="925357"/>
                        <a:pt x="22056" y="907144"/>
                        <a:pt x="21719" y="893483"/>
                      </a:cubicBezTo>
                      <a:lnTo>
                        <a:pt x="23448" y="891249"/>
                      </a:lnTo>
                      <a:lnTo>
                        <a:pt x="33443" y="891544"/>
                      </a:lnTo>
                      <a:cubicBezTo>
                        <a:pt x="40612" y="890237"/>
                        <a:pt x="45842" y="873794"/>
                        <a:pt x="41456" y="867976"/>
                      </a:cubicBezTo>
                      <a:lnTo>
                        <a:pt x="37407" y="862579"/>
                      </a:lnTo>
                      <a:cubicBezTo>
                        <a:pt x="47022" y="843227"/>
                        <a:pt x="57523" y="825224"/>
                        <a:pt x="68446" y="806505"/>
                      </a:cubicBezTo>
                      <a:cubicBezTo>
                        <a:pt x="71314" y="804734"/>
                        <a:pt x="77302" y="804565"/>
                        <a:pt x="80423" y="805282"/>
                      </a:cubicBezTo>
                      <a:cubicBezTo>
                        <a:pt x="82616" y="803806"/>
                        <a:pt x="89701" y="798958"/>
                        <a:pt x="89617" y="796175"/>
                      </a:cubicBezTo>
                      <a:cubicBezTo>
                        <a:pt x="89279" y="788333"/>
                        <a:pt x="89448" y="780491"/>
                        <a:pt x="84640" y="773745"/>
                      </a:cubicBezTo>
                      <a:cubicBezTo>
                        <a:pt x="85821" y="770920"/>
                        <a:pt x="87128" y="768897"/>
                        <a:pt x="88900" y="766409"/>
                      </a:cubicBezTo>
                      <a:cubicBezTo>
                        <a:pt x="99696" y="751400"/>
                        <a:pt x="112601" y="728843"/>
                        <a:pt x="121541" y="712906"/>
                      </a:cubicBezTo>
                      <a:cubicBezTo>
                        <a:pt x="128289" y="700848"/>
                        <a:pt x="136175" y="689844"/>
                        <a:pt x="142248" y="677533"/>
                      </a:cubicBezTo>
                      <a:cubicBezTo>
                        <a:pt x="149417" y="663029"/>
                        <a:pt x="156629" y="651857"/>
                        <a:pt x="165780" y="638449"/>
                      </a:cubicBezTo>
                      <a:lnTo>
                        <a:pt x="167003" y="636257"/>
                      </a:lnTo>
                      <a:cubicBezTo>
                        <a:pt x="175058" y="622006"/>
                        <a:pt x="182481" y="607925"/>
                        <a:pt x="190915" y="593885"/>
                      </a:cubicBezTo>
                      <a:cubicBezTo>
                        <a:pt x="190999" y="593716"/>
                        <a:pt x="192222" y="593084"/>
                        <a:pt x="192433" y="592957"/>
                      </a:cubicBezTo>
                      <a:cubicBezTo>
                        <a:pt x="196735" y="593337"/>
                        <a:pt x="206899" y="593421"/>
                        <a:pt x="210863" y="591102"/>
                      </a:cubicBezTo>
                      <a:cubicBezTo>
                        <a:pt x="216640" y="583260"/>
                        <a:pt x="215797" y="575334"/>
                        <a:pt x="213688" y="565805"/>
                      </a:cubicBezTo>
                      <a:lnTo>
                        <a:pt x="214616" y="564372"/>
                      </a:lnTo>
                      <a:cubicBezTo>
                        <a:pt x="217357" y="563824"/>
                        <a:pt x="219677" y="563065"/>
                        <a:pt x="222123" y="561758"/>
                      </a:cubicBezTo>
                      <a:cubicBezTo>
                        <a:pt x="223852" y="561041"/>
                        <a:pt x="224990" y="559776"/>
                        <a:pt x="226382" y="558511"/>
                      </a:cubicBezTo>
                      <a:cubicBezTo>
                        <a:pt x="235112" y="555729"/>
                        <a:pt x="234943" y="565848"/>
                        <a:pt x="251812" y="557710"/>
                      </a:cubicBezTo>
                      <a:lnTo>
                        <a:pt x="261596" y="562601"/>
                      </a:lnTo>
                      <a:cubicBezTo>
                        <a:pt x="265012" y="561547"/>
                        <a:pt x="269230" y="559734"/>
                        <a:pt x="272730" y="559186"/>
                      </a:cubicBezTo>
                      <a:cubicBezTo>
                        <a:pt x="278339" y="558301"/>
                        <a:pt x="284580" y="557879"/>
                        <a:pt x="290063" y="556446"/>
                      </a:cubicBezTo>
                      <a:cubicBezTo>
                        <a:pt x="297359" y="554590"/>
                        <a:pt x="304612" y="549615"/>
                        <a:pt x="311950" y="548224"/>
                      </a:cubicBezTo>
                      <a:cubicBezTo>
                        <a:pt x="318487" y="547002"/>
                        <a:pt x="339869" y="543586"/>
                        <a:pt x="345309" y="541394"/>
                      </a:cubicBezTo>
                      <a:cubicBezTo>
                        <a:pt x="349189" y="539834"/>
                        <a:pt x="358298" y="534775"/>
                        <a:pt x="361756" y="534100"/>
                      </a:cubicBezTo>
                      <a:cubicBezTo>
                        <a:pt x="366732" y="533088"/>
                        <a:pt x="375926" y="530516"/>
                        <a:pt x="380987" y="531402"/>
                      </a:cubicBezTo>
                      <a:cubicBezTo>
                        <a:pt x="394777" y="533805"/>
                        <a:pt x="388367" y="536630"/>
                        <a:pt x="403507" y="531697"/>
                      </a:cubicBezTo>
                      <a:cubicBezTo>
                        <a:pt x="403886" y="531570"/>
                        <a:pt x="407682" y="532119"/>
                        <a:pt x="408272" y="532161"/>
                      </a:cubicBezTo>
                      <a:cubicBezTo>
                        <a:pt x="411351" y="536124"/>
                        <a:pt x="419870" y="535660"/>
                        <a:pt x="424171" y="542659"/>
                      </a:cubicBezTo>
                      <a:cubicBezTo>
                        <a:pt x="423539" y="545315"/>
                        <a:pt x="423623" y="549826"/>
                        <a:pt x="424888" y="552356"/>
                      </a:cubicBezTo>
                      <a:cubicBezTo>
                        <a:pt x="428262" y="553705"/>
                        <a:pt x="439649" y="551977"/>
                        <a:pt x="446607" y="553832"/>
                      </a:cubicBezTo>
                      <a:cubicBezTo>
                        <a:pt x="449011" y="550037"/>
                        <a:pt x="446607" y="547929"/>
                        <a:pt x="446902" y="544851"/>
                      </a:cubicBezTo>
                      <a:cubicBezTo>
                        <a:pt x="447830" y="536082"/>
                        <a:pt x="452680" y="530685"/>
                        <a:pt x="456096" y="522759"/>
                      </a:cubicBezTo>
                      <a:cubicBezTo>
                        <a:pt x="459343" y="515212"/>
                        <a:pt x="456433" y="472882"/>
                        <a:pt x="457277" y="462721"/>
                      </a:cubicBezTo>
                      <a:cubicBezTo>
                        <a:pt x="457741" y="457619"/>
                        <a:pt x="460313" y="453192"/>
                        <a:pt x="460060" y="447669"/>
                      </a:cubicBezTo>
                      <a:cubicBezTo>
                        <a:pt x="458036" y="439448"/>
                        <a:pt x="445300" y="432491"/>
                        <a:pt x="443824" y="426083"/>
                      </a:cubicBezTo>
                      <a:cubicBezTo>
                        <a:pt x="444583" y="414910"/>
                        <a:pt x="454704" y="397919"/>
                        <a:pt x="458753" y="386029"/>
                      </a:cubicBezTo>
                      <a:cubicBezTo>
                        <a:pt x="458964" y="385439"/>
                        <a:pt x="459343" y="384765"/>
                        <a:pt x="459386" y="384132"/>
                      </a:cubicBezTo>
                      <a:cubicBezTo>
                        <a:pt x="459807" y="380085"/>
                        <a:pt x="459849" y="375278"/>
                        <a:pt x="460651" y="371315"/>
                      </a:cubicBezTo>
                      <a:cubicBezTo>
                        <a:pt x="461283" y="368364"/>
                        <a:pt x="463771" y="365455"/>
                        <a:pt x="464404" y="362546"/>
                      </a:cubicBezTo>
                      <a:cubicBezTo>
                        <a:pt x="468495" y="343446"/>
                        <a:pt x="474568" y="325148"/>
                        <a:pt x="478321" y="306007"/>
                      </a:cubicBezTo>
                      <a:lnTo>
                        <a:pt x="479207" y="302634"/>
                      </a:lnTo>
                      <a:cubicBezTo>
                        <a:pt x="481315" y="294792"/>
                        <a:pt x="492364" y="252041"/>
                        <a:pt x="494600" y="247993"/>
                      </a:cubicBezTo>
                      <a:cubicBezTo>
                        <a:pt x="502739" y="242344"/>
                        <a:pt x="506998" y="239434"/>
                        <a:pt x="510035" y="235598"/>
                      </a:cubicBezTo>
                      <a:cubicBezTo>
                        <a:pt x="513451" y="231339"/>
                        <a:pt x="515348" y="225816"/>
                        <a:pt x="519524" y="213927"/>
                      </a:cubicBezTo>
                      <a:lnTo>
                        <a:pt x="528717" y="187660"/>
                      </a:lnTo>
                      <a:cubicBezTo>
                        <a:pt x="534242" y="171892"/>
                        <a:pt x="540525" y="156756"/>
                        <a:pt x="547357" y="141241"/>
                      </a:cubicBezTo>
                      <a:cubicBezTo>
                        <a:pt x="547526" y="140861"/>
                        <a:pt x="555539" y="123195"/>
                        <a:pt x="555665" y="122437"/>
                      </a:cubicBezTo>
                      <a:cubicBezTo>
                        <a:pt x="556720" y="115859"/>
                        <a:pt x="554527" y="100766"/>
                        <a:pt x="556214" y="95917"/>
                      </a:cubicBezTo>
                      <a:cubicBezTo>
                        <a:pt x="565028" y="71211"/>
                        <a:pt x="572281" y="46799"/>
                        <a:pt x="579704" y="21544"/>
                      </a:cubicBezTo>
                      <a:cubicBezTo>
                        <a:pt x="580800" y="17834"/>
                        <a:pt x="589403" y="9402"/>
                        <a:pt x="596404" y="0"/>
                      </a:cubicBezTo>
                      <a:cubicBezTo>
                        <a:pt x="598977" y="3795"/>
                        <a:pt x="606230" y="14967"/>
                        <a:pt x="607074" y="21882"/>
                      </a:cubicBezTo>
                      <a:cubicBezTo>
                        <a:pt x="608128" y="30314"/>
                        <a:pt x="611291" y="40854"/>
                        <a:pt x="615508" y="47179"/>
                      </a:cubicBezTo>
                      <a:cubicBezTo>
                        <a:pt x="619725" y="53503"/>
                        <a:pt x="620780" y="58773"/>
                        <a:pt x="623943" y="69313"/>
                      </a:cubicBezTo>
                      <a:cubicBezTo>
                        <a:pt x="625925" y="75975"/>
                        <a:pt x="626642" y="78420"/>
                        <a:pt x="629299" y="79854"/>
                      </a:cubicBezTo>
                      <a:cubicBezTo>
                        <a:pt x="629299" y="79854"/>
                        <a:pt x="627106" y="96718"/>
                        <a:pt x="635540" y="97772"/>
                      </a:cubicBezTo>
                      <a:cubicBezTo>
                        <a:pt x="643975" y="98826"/>
                        <a:pt x="647138" y="108313"/>
                        <a:pt x="647138" y="114637"/>
                      </a:cubicBezTo>
                      <a:cubicBezTo>
                        <a:pt x="647138" y="120961"/>
                        <a:pt x="649246" y="125177"/>
                        <a:pt x="655572" y="128339"/>
                      </a:cubicBezTo>
                      <a:cubicBezTo>
                        <a:pt x="661898" y="131501"/>
                        <a:pt x="672441" y="144150"/>
                        <a:pt x="661898" y="144150"/>
                      </a:cubicBezTo>
                      <a:cubicBezTo>
                        <a:pt x="651355" y="144150"/>
                        <a:pt x="650301" y="150474"/>
                        <a:pt x="650301" y="156798"/>
                      </a:cubicBezTo>
                      <a:cubicBezTo>
                        <a:pt x="650301" y="163122"/>
                        <a:pt x="650301" y="177879"/>
                        <a:pt x="657681" y="185257"/>
                      </a:cubicBezTo>
                      <a:cubicBezTo>
                        <a:pt x="665061" y="192635"/>
                        <a:pt x="664007" y="202122"/>
                        <a:pt x="671387" y="200013"/>
                      </a:cubicBezTo>
                      <a:cubicBezTo>
                        <a:pt x="678767" y="197905"/>
                        <a:pt x="682984" y="195797"/>
                        <a:pt x="688256" y="200013"/>
                      </a:cubicBezTo>
                      <a:cubicBezTo>
                        <a:pt x="693527" y="204230"/>
                        <a:pt x="688256" y="203176"/>
                        <a:pt x="700908" y="202122"/>
                      </a:cubicBezTo>
                      <a:cubicBezTo>
                        <a:pt x="713559" y="201068"/>
                        <a:pt x="718831" y="198959"/>
                        <a:pt x="724103" y="203176"/>
                      </a:cubicBezTo>
                      <a:cubicBezTo>
                        <a:pt x="729374" y="207392"/>
                        <a:pt x="733591" y="207392"/>
                        <a:pt x="742026" y="202122"/>
                      </a:cubicBezTo>
                      <a:cubicBezTo>
                        <a:pt x="750460" y="196851"/>
                        <a:pt x="751515" y="184203"/>
                        <a:pt x="758895" y="184203"/>
                      </a:cubicBezTo>
                      <a:cubicBezTo>
                        <a:pt x="766275" y="184203"/>
                        <a:pt x="767329" y="179987"/>
                        <a:pt x="769438" y="175771"/>
                      </a:cubicBezTo>
                      <a:cubicBezTo>
                        <a:pt x="771547" y="171555"/>
                        <a:pt x="781415" y="156292"/>
                        <a:pt x="781415" y="156292"/>
                      </a:cubicBezTo>
                      <a:cubicBezTo>
                        <a:pt x="786602" y="157557"/>
                        <a:pt x="793687" y="160129"/>
                        <a:pt x="800013" y="167338"/>
                      </a:cubicBezTo>
                      <a:cubicBezTo>
                        <a:pt x="807393" y="175771"/>
                        <a:pt x="817936" y="185257"/>
                        <a:pt x="830588" y="191581"/>
                      </a:cubicBezTo>
                      <a:cubicBezTo>
                        <a:pt x="842860" y="197737"/>
                        <a:pt x="866055" y="200899"/>
                        <a:pt x="874153" y="201068"/>
                      </a:cubicBezTo>
                      <a:cubicBezTo>
                        <a:pt x="874153" y="201068"/>
                        <a:pt x="886467" y="210554"/>
                        <a:pt x="891739" y="215824"/>
                      </a:cubicBezTo>
                      <a:cubicBezTo>
                        <a:pt x="897010" y="221094"/>
                        <a:pt x="908608" y="232689"/>
                        <a:pt x="921259" y="232689"/>
                      </a:cubicBezTo>
                      <a:cubicBezTo>
                        <a:pt x="933911" y="232689"/>
                        <a:pt x="953943" y="237959"/>
                        <a:pt x="957106" y="242175"/>
                      </a:cubicBezTo>
                      <a:cubicBezTo>
                        <a:pt x="960269" y="246391"/>
                        <a:pt x="964486" y="247445"/>
                        <a:pt x="965540" y="252715"/>
                      </a:cubicBezTo>
                      <a:cubicBezTo>
                        <a:pt x="966595" y="257985"/>
                        <a:pt x="973975" y="259039"/>
                        <a:pt x="979247" y="255877"/>
                      </a:cubicBezTo>
                      <a:cubicBezTo>
                        <a:pt x="984518" y="252715"/>
                        <a:pt x="988735" y="240067"/>
                        <a:pt x="996116" y="243229"/>
                      </a:cubicBezTo>
                      <a:cubicBezTo>
                        <a:pt x="1003496" y="246391"/>
                        <a:pt x="1020365" y="244283"/>
                        <a:pt x="1025636" y="242175"/>
                      </a:cubicBezTo>
                      <a:cubicBezTo>
                        <a:pt x="1030908" y="240067"/>
                        <a:pt x="1040397" y="232689"/>
                        <a:pt x="1040397" y="228472"/>
                      </a:cubicBezTo>
                      <a:cubicBezTo>
                        <a:pt x="1040397" y="224256"/>
                        <a:pt x="1043349" y="204356"/>
                        <a:pt x="1051362" y="204272"/>
                      </a:cubicBezTo>
                      <a:cubicBezTo>
                        <a:pt x="1054356" y="204314"/>
                        <a:pt x="1057603" y="203555"/>
                        <a:pt x="1060429" y="202122"/>
                      </a:cubicBezTo>
                      <a:cubicBezTo>
                        <a:pt x="1066755" y="198959"/>
                        <a:pt x="1081515" y="196851"/>
                        <a:pt x="1087841" y="201068"/>
                      </a:cubicBezTo>
                      <a:cubicBezTo>
                        <a:pt x="1094167" y="205284"/>
                        <a:pt x="1112090" y="201068"/>
                        <a:pt x="1128959" y="195797"/>
                      </a:cubicBezTo>
                      <a:cubicBezTo>
                        <a:pt x="1145828" y="190527"/>
                        <a:pt x="1199598" y="164176"/>
                        <a:pt x="1199598" y="164176"/>
                      </a:cubicBezTo>
                      <a:cubicBezTo>
                        <a:pt x="1199598" y="164176"/>
                        <a:pt x="1210141" y="151528"/>
                        <a:pt x="1213304" y="138880"/>
                      </a:cubicBezTo>
                      <a:cubicBezTo>
                        <a:pt x="1216467" y="126231"/>
                        <a:pt x="1220684" y="106204"/>
                        <a:pt x="1231228" y="96718"/>
                      </a:cubicBezTo>
                      <a:cubicBezTo>
                        <a:pt x="1240716" y="88159"/>
                        <a:pt x="1254507" y="68470"/>
                        <a:pt x="1257121" y="64676"/>
                      </a:cubicBezTo>
                      <a:cubicBezTo>
                        <a:pt x="1257121" y="64676"/>
                        <a:pt x="1261803" y="77746"/>
                        <a:pt x="1263911" y="83016"/>
                      </a:cubicBezTo>
                      <a:cubicBezTo>
                        <a:pt x="1266020" y="88286"/>
                        <a:pt x="1267074" y="91448"/>
                        <a:pt x="1261803" y="96718"/>
                      </a:cubicBezTo>
                      <a:cubicBezTo>
                        <a:pt x="1256531" y="101988"/>
                        <a:pt x="1251260" y="105150"/>
                        <a:pt x="1256531" y="110421"/>
                      </a:cubicBezTo>
                      <a:cubicBezTo>
                        <a:pt x="1261803" y="115691"/>
                        <a:pt x="1262857" y="126231"/>
                        <a:pt x="1270237" y="127285"/>
                      </a:cubicBezTo>
                      <a:cubicBezTo>
                        <a:pt x="1277617" y="128339"/>
                        <a:pt x="1278672" y="131501"/>
                        <a:pt x="1277617" y="136771"/>
                      </a:cubicBezTo>
                      <a:cubicBezTo>
                        <a:pt x="1276563" y="142042"/>
                        <a:pt x="1279726" y="163122"/>
                        <a:pt x="1287106" y="158906"/>
                      </a:cubicBezTo>
                      <a:cubicBezTo>
                        <a:pt x="1294486" y="154690"/>
                        <a:pt x="1295541" y="146258"/>
                        <a:pt x="1305030" y="154690"/>
                      </a:cubicBezTo>
                      <a:cubicBezTo>
                        <a:pt x="1314518" y="163122"/>
                        <a:pt x="1319790" y="165230"/>
                        <a:pt x="1327170" y="162068"/>
                      </a:cubicBezTo>
                      <a:cubicBezTo>
                        <a:pt x="1334550" y="158906"/>
                        <a:pt x="1339822" y="152582"/>
                        <a:pt x="1341930" y="147312"/>
                      </a:cubicBezTo>
                      <a:cubicBezTo>
                        <a:pt x="1344039" y="142042"/>
                        <a:pt x="1347750" y="132766"/>
                        <a:pt x="1353275" y="133188"/>
                      </a:cubicBezTo>
                      <a:cubicBezTo>
                        <a:pt x="1361625" y="131080"/>
                        <a:pt x="1370776" y="130869"/>
                        <a:pt x="1377777" y="137825"/>
                      </a:cubicBezTo>
                      <a:cubicBezTo>
                        <a:pt x="1386212" y="146258"/>
                        <a:pt x="1393592" y="145204"/>
                        <a:pt x="1407298" y="138880"/>
                      </a:cubicBezTo>
                      <a:cubicBezTo>
                        <a:pt x="1421004" y="132555"/>
                        <a:pt x="1418895" y="124123"/>
                        <a:pt x="1431547" y="133609"/>
                      </a:cubicBezTo>
                      <a:cubicBezTo>
                        <a:pt x="1444199" y="143096"/>
                        <a:pt x="1452633" y="138880"/>
                        <a:pt x="1461068" y="137825"/>
                      </a:cubicBezTo>
                      <a:cubicBezTo>
                        <a:pt x="1469502" y="136771"/>
                        <a:pt x="1493752" y="127285"/>
                        <a:pt x="1497969" y="132555"/>
                      </a:cubicBezTo>
                      <a:cubicBezTo>
                        <a:pt x="1502186" y="137825"/>
                        <a:pt x="1511675" y="142042"/>
                        <a:pt x="1518001" y="132555"/>
                      </a:cubicBezTo>
                      <a:cubicBezTo>
                        <a:pt x="1524327" y="123069"/>
                        <a:pt x="1509566" y="103042"/>
                        <a:pt x="1540141" y="108313"/>
                      </a:cubicBezTo>
                      <a:cubicBezTo>
                        <a:pt x="1570717" y="113583"/>
                        <a:pt x="1575988" y="105150"/>
                        <a:pt x="1580205" y="99880"/>
                      </a:cubicBezTo>
                      <a:cubicBezTo>
                        <a:pt x="1584423" y="94610"/>
                        <a:pt x="1588640" y="95664"/>
                        <a:pt x="1599183" y="99880"/>
                      </a:cubicBezTo>
                      <a:cubicBezTo>
                        <a:pt x="1609726" y="104096"/>
                        <a:pt x="1610780" y="104096"/>
                        <a:pt x="1624487" y="104096"/>
                      </a:cubicBezTo>
                      <a:cubicBezTo>
                        <a:pt x="1638193" y="104096"/>
                        <a:pt x="1646627" y="118853"/>
                        <a:pt x="1633975" y="120961"/>
                      </a:cubicBezTo>
                      <a:cubicBezTo>
                        <a:pt x="1621324" y="123069"/>
                        <a:pt x="1607618" y="132555"/>
                        <a:pt x="1605509" y="139934"/>
                      </a:cubicBezTo>
                      <a:cubicBezTo>
                        <a:pt x="1603400" y="147312"/>
                        <a:pt x="1597074" y="152582"/>
                        <a:pt x="1612889" y="149420"/>
                      </a:cubicBezTo>
                      <a:cubicBezTo>
                        <a:pt x="1628704" y="146258"/>
                        <a:pt x="1644518" y="151528"/>
                        <a:pt x="1650844" y="138880"/>
                      </a:cubicBezTo>
                      <a:cubicBezTo>
                        <a:pt x="1657170" y="126231"/>
                        <a:pt x="1660333" y="120961"/>
                        <a:pt x="1665605" y="129393"/>
                      </a:cubicBezTo>
                      <a:cubicBezTo>
                        <a:pt x="1670876" y="137825"/>
                        <a:pt x="1682474" y="136771"/>
                        <a:pt x="1682474" y="136771"/>
                      </a:cubicBezTo>
                      <a:lnTo>
                        <a:pt x="1693017" y="132555"/>
                      </a:lnTo>
                      <a:lnTo>
                        <a:pt x="1704361" y="131586"/>
                      </a:lnTo>
                      <a:cubicBezTo>
                        <a:pt x="1704277" y="132977"/>
                        <a:pt x="1704150" y="134495"/>
                        <a:pt x="1703982" y="136097"/>
                      </a:cubicBezTo>
                      <a:cubicBezTo>
                        <a:pt x="1703476" y="141325"/>
                        <a:pt x="1703939" y="144445"/>
                        <a:pt x="1704909" y="146679"/>
                      </a:cubicBezTo>
                      <a:cubicBezTo>
                        <a:pt x="1704909" y="146679"/>
                        <a:pt x="1696180" y="151528"/>
                        <a:pt x="1688800" y="155744"/>
                      </a:cubicBezTo>
                      <a:cubicBezTo>
                        <a:pt x="1681419" y="159960"/>
                        <a:pt x="1679311" y="163122"/>
                        <a:pt x="1679311" y="168392"/>
                      </a:cubicBezTo>
                      <a:cubicBezTo>
                        <a:pt x="1679311" y="173663"/>
                        <a:pt x="1678257" y="182095"/>
                        <a:pt x="1684582" y="186311"/>
                      </a:cubicBezTo>
                      <a:cubicBezTo>
                        <a:pt x="1690908" y="190527"/>
                        <a:pt x="1699343" y="195797"/>
                        <a:pt x="1706723" y="195797"/>
                      </a:cubicBezTo>
                      <a:cubicBezTo>
                        <a:pt x="1714103" y="195797"/>
                        <a:pt x="1722495" y="187998"/>
                        <a:pt x="1722495" y="187998"/>
                      </a:cubicBezTo>
                      <a:cubicBezTo>
                        <a:pt x="1740630" y="199634"/>
                        <a:pt x="1728568" y="207687"/>
                        <a:pt x="1732364" y="216836"/>
                      </a:cubicBezTo>
                      <a:lnTo>
                        <a:pt x="1734683" y="223750"/>
                      </a:lnTo>
                      <a:lnTo>
                        <a:pt x="1734894" y="226659"/>
                      </a:lnTo>
                      <a:lnTo>
                        <a:pt x="1734262" y="246517"/>
                      </a:lnTo>
                      <a:lnTo>
                        <a:pt x="1734177" y="247276"/>
                      </a:lnTo>
                      <a:cubicBezTo>
                        <a:pt x="1733966" y="248626"/>
                        <a:pt x="1733207" y="250523"/>
                        <a:pt x="1736750" y="250734"/>
                      </a:cubicBezTo>
                      <a:cubicBezTo>
                        <a:pt x="1743961" y="251155"/>
                        <a:pt x="1756529" y="253010"/>
                        <a:pt x="1765765" y="260093"/>
                      </a:cubicBezTo>
                      <a:cubicBezTo>
                        <a:pt x="1779471" y="270634"/>
                        <a:pt x="1784742" y="270634"/>
                        <a:pt x="1790014" y="267472"/>
                      </a:cubicBezTo>
                      <a:cubicBezTo>
                        <a:pt x="1795285" y="264310"/>
                        <a:pt x="1803720" y="264310"/>
                        <a:pt x="1811100" y="264310"/>
                      </a:cubicBezTo>
                      <a:cubicBezTo>
                        <a:pt x="1818480" y="264310"/>
                        <a:pt x="1821643" y="259039"/>
                        <a:pt x="1827969" y="255877"/>
                      </a:cubicBezTo>
                      <a:cubicBezTo>
                        <a:pt x="1834295" y="252715"/>
                        <a:pt x="1850110" y="250607"/>
                        <a:pt x="1846947" y="262201"/>
                      </a:cubicBezTo>
                      <a:cubicBezTo>
                        <a:pt x="1843784" y="273796"/>
                        <a:pt x="1846947" y="276958"/>
                        <a:pt x="1853273" y="276958"/>
                      </a:cubicBezTo>
                      <a:cubicBezTo>
                        <a:pt x="1859598" y="276958"/>
                        <a:pt x="1865924" y="272742"/>
                        <a:pt x="1871196" y="284336"/>
                      </a:cubicBezTo>
                      <a:cubicBezTo>
                        <a:pt x="1876467" y="295931"/>
                        <a:pt x="1880685" y="296985"/>
                        <a:pt x="1888065" y="296985"/>
                      </a:cubicBezTo>
                      <a:cubicBezTo>
                        <a:pt x="1895445" y="296985"/>
                        <a:pt x="1893337" y="311741"/>
                        <a:pt x="1884902" y="315957"/>
                      </a:cubicBezTo>
                      <a:cubicBezTo>
                        <a:pt x="1876467" y="320173"/>
                        <a:pt x="1868033" y="326498"/>
                        <a:pt x="1868033" y="333876"/>
                      </a:cubicBezTo>
                      <a:cubicBezTo>
                        <a:pt x="1868033" y="341254"/>
                        <a:pt x="1869087" y="359173"/>
                        <a:pt x="1869087" y="364443"/>
                      </a:cubicBezTo>
                      <a:cubicBezTo>
                        <a:pt x="1869087" y="369713"/>
                        <a:pt x="1868033" y="379199"/>
                        <a:pt x="1879630" y="380253"/>
                      </a:cubicBezTo>
                      <a:cubicBezTo>
                        <a:pt x="1891228" y="381307"/>
                        <a:pt x="1895445" y="381307"/>
                        <a:pt x="1899662" y="390794"/>
                      </a:cubicBezTo>
                      <a:cubicBezTo>
                        <a:pt x="1902403" y="397034"/>
                        <a:pt x="1908392" y="399184"/>
                        <a:pt x="1913621" y="398720"/>
                      </a:cubicBezTo>
                      <a:cubicBezTo>
                        <a:pt x="1913621" y="398720"/>
                        <a:pt x="1924966" y="402388"/>
                        <a:pt x="1930237" y="402388"/>
                      </a:cubicBezTo>
                      <a:cubicBezTo>
                        <a:pt x="1935509" y="402388"/>
                        <a:pt x="1941835" y="407658"/>
                        <a:pt x="1941835" y="407658"/>
                      </a:cubicBezTo>
                      <a:cubicBezTo>
                        <a:pt x="1941835" y="407658"/>
                        <a:pt x="1967138" y="418198"/>
                        <a:pt x="1972410" y="421361"/>
                      </a:cubicBezTo>
                      <a:cubicBezTo>
                        <a:pt x="1977682" y="424523"/>
                        <a:pt x="1980845" y="426631"/>
                        <a:pt x="1989279" y="426631"/>
                      </a:cubicBezTo>
                      <a:cubicBezTo>
                        <a:pt x="1997714" y="426631"/>
                        <a:pt x="1997039" y="435316"/>
                        <a:pt x="1997039" y="435316"/>
                      </a:cubicBezTo>
                      <a:cubicBezTo>
                        <a:pt x="1998093" y="441303"/>
                        <a:pt x="2001973" y="447163"/>
                        <a:pt x="2015637" y="448765"/>
                      </a:cubicBezTo>
                      <a:cubicBezTo>
                        <a:pt x="2033560" y="450874"/>
                        <a:pt x="2021963" y="462468"/>
                        <a:pt x="2016691" y="465630"/>
                      </a:cubicBezTo>
                      <a:cubicBezTo>
                        <a:pt x="2011420" y="468792"/>
                        <a:pt x="2007202" y="471954"/>
                        <a:pt x="2015637" y="477224"/>
                      </a:cubicBezTo>
                      <a:cubicBezTo>
                        <a:pt x="2024071" y="482495"/>
                        <a:pt x="2025126" y="486711"/>
                        <a:pt x="2014583" y="489873"/>
                      </a:cubicBezTo>
                      <a:cubicBezTo>
                        <a:pt x="2004039" y="493035"/>
                        <a:pt x="1997714" y="498305"/>
                        <a:pt x="2005094" y="503575"/>
                      </a:cubicBezTo>
                      <a:cubicBezTo>
                        <a:pt x="2012474" y="508845"/>
                        <a:pt x="2021963" y="518332"/>
                        <a:pt x="2014583" y="519386"/>
                      </a:cubicBezTo>
                      <a:cubicBezTo>
                        <a:pt x="2007202" y="520440"/>
                        <a:pt x="1997714" y="516224"/>
                        <a:pt x="2004039" y="528872"/>
                      </a:cubicBezTo>
                      <a:cubicBezTo>
                        <a:pt x="2010365" y="541520"/>
                        <a:pt x="2008257" y="543629"/>
                        <a:pt x="2004039" y="546791"/>
                      </a:cubicBezTo>
                      <a:cubicBezTo>
                        <a:pt x="1999822" y="549953"/>
                        <a:pt x="1991388" y="555223"/>
                        <a:pt x="1980845" y="555223"/>
                      </a:cubicBezTo>
                      <a:cubicBezTo>
                        <a:pt x="1970301" y="555223"/>
                        <a:pt x="1951324" y="560493"/>
                        <a:pt x="1951324" y="560493"/>
                      </a:cubicBezTo>
                      <a:cubicBezTo>
                        <a:pt x="1951324" y="560493"/>
                        <a:pt x="1958704" y="583682"/>
                        <a:pt x="1962921" y="591060"/>
                      </a:cubicBezTo>
                      <a:cubicBezTo>
                        <a:pt x="1967138" y="598438"/>
                        <a:pt x="1973464" y="612141"/>
                        <a:pt x="1975573" y="618465"/>
                      </a:cubicBezTo>
                      <a:cubicBezTo>
                        <a:pt x="1977682" y="624789"/>
                        <a:pt x="1980845" y="641654"/>
                        <a:pt x="1980845" y="645870"/>
                      </a:cubicBezTo>
                      <a:cubicBezTo>
                        <a:pt x="1980845" y="650086"/>
                        <a:pt x="1985062" y="666950"/>
                        <a:pt x="1985062" y="666950"/>
                      </a:cubicBezTo>
                      <a:cubicBezTo>
                        <a:pt x="1985062" y="666950"/>
                        <a:pt x="1986116" y="700680"/>
                        <a:pt x="1986116" y="704896"/>
                      </a:cubicBezTo>
                      <a:cubicBezTo>
                        <a:pt x="1986116" y="709112"/>
                        <a:pt x="1988225" y="712274"/>
                        <a:pt x="1993496" y="718598"/>
                      </a:cubicBezTo>
                      <a:cubicBezTo>
                        <a:pt x="1998768" y="724922"/>
                        <a:pt x="2006148" y="734409"/>
                        <a:pt x="2010365" y="738625"/>
                      </a:cubicBezTo>
                      <a:cubicBezTo>
                        <a:pt x="2014583" y="742841"/>
                        <a:pt x="2016691" y="740733"/>
                        <a:pt x="2030397" y="742841"/>
                      </a:cubicBezTo>
                      <a:cubicBezTo>
                        <a:pt x="2044103" y="744949"/>
                        <a:pt x="2047266" y="744949"/>
                        <a:pt x="2051484" y="736517"/>
                      </a:cubicBezTo>
                      <a:cubicBezTo>
                        <a:pt x="2055701" y="728084"/>
                        <a:pt x="2060972" y="725976"/>
                        <a:pt x="2071516" y="724922"/>
                      </a:cubicBezTo>
                      <a:cubicBezTo>
                        <a:pt x="2082059" y="723868"/>
                        <a:pt x="2082059" y="719652"/>
                        <a:pt x="2093656" y="723868"/>
                      </a:cubicBezTo>
                      <a:cubicBezTo>
                        <a:pt x="2105254" y="728084"/>
                        <a:pt x="2109471" y="727030"/>
                        <a:pt x="2117905" y="725976"/>
                      </a:cubicBezTo>
                      <a:cubicBezTo>
                        <a:pt x="2126340" y="724922"/>
                        <a:pt x="2129503" y="723868"/>
                        <a:pt x="2133720" y="730192"/>
                      </a:cubicBezTo>
                      <a:cubicBezTo>
                        <a:pt x="2137937" y="736517"/>
                        <a:pt x="2143209" y="746003"/>
                        <a:pt x="2140046" y="750219"/>
                      </a:cubicBezTo>
                      <a:cubicBezTo>
                        <a:pt x="2136883" y="754435"/>
                        <a:pt x="2131611" y="764976"/>
                        <a:pt x="2142155" y="763922"/>
                      </a:cubicBezTo>
                      <a:cubicBezTo>
                        <a:pt x="2152698" y="762868"/>
                        <a:pt x="2163241" y="761814"/>
                        <a:pt x="2169567" y="754435"/>
                      </a:cubicBezTo>
                      <a:cubicBezTo>
                        <a:pt x="2175893" y="747057"/>
                        <a:pt x="2173784" y="739679"/>
                        <a:pt x="2187490" y="739679"/>
                      </a:cubicBezTo>
                      <a:cubicBezTo>
                        <a:pt x="2201196" y="739679"/>
                        <a:pt x="2225445" y="737571"/>
                        <a:pt x="2231771" y="734409"/>
                      </a:cubicBezTo>
                      <a:cubicBezTo>
                        <a:pt x="2238097" y="731247"/>
                        <a:pt x="2260238" y="732301"/>
                        <a:pt x="2260238" y="732301"/>
                      </a:cubicBezTo>
                      <a:lnTo>
                        <a:pt x="2273944" y="729138"/>
                      </a:lnTo>
                      <a:lnTo>
                        <a:pt x="2274028" y="729012"/>
                      </a:lnTo>
                      <a:cubicBezTo>
                        <a:pt x="2276221" y="730445"/>
                        <a:pt x="2277824" y="731963"/>
                        <a:pt x="2277107" y="733355"/>
                      </a:cubicBezTo>
                      <a:cubicBezTo>
                        <a:pt x="2277107" y="733355"/>
                        <a:pt x="2280270" y="750219"/>
                        <a:pt x="2280270" y="757597"/>
                      </a:cubicBezTo>
                      <a:cubicBezTo>
                        <a:pt x="2280270" y="764976"/>
                        <a:pt x="2276052" y="768138"/>
                        <a:pt x="2267618" y="770246"/>
                      </a:cubicBezTo>
                      <a:cubicBezTo>
                        <a:pt x="2259183" y="772354"/>
                        <a:pt x="2267618" y="790272"/>
                        <a:pt x="2268672" y="799759"/>
                      </a:cubicBezTo>
                      <a:cubicBezTo>
                        <a:pt x="2269727" y="809245"/>
                        <a:pt x="2276052" y="828218"/>
                        <a:pt x="2277107" y="832434"/>
                      </a:cubicBezTo>
                      <a:cubicBezTo>
                        <a:pt x="2278161" y="836650"/>
                        <a:pt x="2286596" y="839812"/>
                        <a:pt x="2291867" y="841920"/>
                      </a:cubicBezTo>
                      <a:cubicBezTo>
                        <a:pt x="2297139" y="844028"/>
                        <a:pt x="2296084" y="852460"/>
                        <a:pt x="2288704" y="858785"/>
                      </a:cubicBezTo>
                      <a:cubicBezTo>
                        <a:pt x="2281324" y="865109"/>
                        <a:pt x="2291867" y="872487"/>
                        <a:pt x="2291867" y="872487"/>
                      </a:cubicBezTo>
                      <a:cubicBezTo>
                        <a:pt x="2291867" y="872487"/>
                        <a:pt x="2297139" y="884081"/>
                        <a:pt x="2301356" y="889352"/>
                      </a:cubicBezTo>
                      <a:cubicBezTo>
                        <a:pt x="2305573" y="894622"/>
                        <a:pt x="2309790" y="914648"/>
                        <a:pt x="2311899" y="924135"/>
                      </a:cubicBezTo>
                      <a:cubicBezTo>
                        <a:pt x="2314008" y="933621"/>
                        <a:pt x="2305995" y="951076"/>
                        <a:pt x="2305995" y="951076"/>
                      </a:cubicBezTo>
                      <a:cubicBezTo>
                        <a:pt x="2305404" y="951877"/>
                        <a:pt x="2304519" y="988431"/>
                        <a:pt x="2304519" y="994755"/>
                      </a:cubicBezTo>
                      <a:cubicBezTo>
                        <a:pt x="2304519" y="1001079"/>
                        <a:pt x="2306628" y="1007403"/>
                        <a:pt x="2309790" y="1012674"/>
                      </a:cubicBezTo>
                      <a:cubicBezTo>
                        <a:pt x="2312953" y="1017944"/>
                        <a:pt x="2320334" y="1030592"/>
                        <a:pt x="2327714" y="1040078"/>
                      </a:cubicBezTo>
                      <a:cubicBezTo>
                        <a:pt x="2335094" y="1049565"/>
                        <a:pt x="2336148" y="1052727"/>
                        <a:pt x="2349854" y="1061159"/>
                      </a:cubicBezTo>
                      <a:cubicBezTo>
                        <a:pt x="2363560" y="1069591"/>
                        <a:pt x="2364615" y="1073808"/>
                        <a:pt x="2368832" y="1080132"/>
                      </a:cubicBezTo>
                      <a:cubicBezTo>
                        <a:pt x="2373049" y="1086456"/>
                        <a:pt x="2366723" y="1091726"/>
                        <a:pt x="2362506" y="1095942"/>
                      </a:cubicBezTo>
                      <a:cubicBezTo>
                        <a:pt x="2358289" y="1100158"/>
                        <a:pt x="2362506" y="1108591"/>
                        <a:pt x="2365669" y="1112807"/>
                      </a:cubicBezTo>
                      <a:cubicBezTo>
                        <a:pt x="2368832" y="1117023"/>
                        <a:pt x="2384647" y="1134942"/>
                        <a:pt x="2393081" y="1145482"/>
                      </a:cubicBezTo>
                      <a:cubicBezTo>
                        <a:pt x="2401516" y="1156022"/>
                        <a:pt x="2398353" y="1161292"/>
                        <a:pt x="2398353" y="1172887"/>
                      </a:cubicBezTo>
                      <a:cubicBezTo>
                        <a:pt x="2398353" y="1184481"/>
                        <a:pt x="2400461" y="1183427"/>
                        <a:pt x="2404679" y="1191859"/>
                      </a:cubicBezTo>
                      <a:cubicBezTo>
                        <a:pt x="2408896" y="1200292"/>
                        <a:pt x="2405733" y="1210832"/>
                        <a:pt x="2401516" y="1222426"/>
                      </a:cubicBezTo>
                      <a:cubicBezTo>
                        <a:pt x="2397298" y="1234021"/>
                        <a:pt x="2403624" y="1236129"/>
                        <a:pt x="2412059" y="1240345"/>
                      </a:cubicBezTo>
                      <a:cubicBezTo>
                        <a:pt x="2420493" y="1244561"/>
                        <a:pt x="2431037" y="1255101"/>
                        <a:pt x="2431037" y="1255101"/>
                      </a:cubicBezTo>
                      <a:cubicBezTo>
                        <a:pt x="2431037" y="1255101"/>
                        <a:pt x="2451068" y="1288830"/>
                        <a:pt x="2456340" y="1297263"/>
                      </a:cubicBezTo>
                      <a:cubicBezTo>
                        <a:pt x="2461612" y="1305695"/>
                        <a:pt x="2461612" y="1314127"/>
                        <a:pt x="2461612" y="1324668"/>
                      </a:cubicBezTo>
                      <a:cubicBezTo>
                        <a:pt x="2461612" y="1335208"/>
                        <a:pt x="2466883" y="1357343"/>
                        <a:pt x="2466883" y="1363667"/>
                      </a:cubicBezTo>
                      <a:cubicBezTo>
                        <a:pt x="2466883" y="1369991"/>
                        <a:pt x="2466883" y="1379477"/>
                        <a:pt x="2463720" y="1384748"/>
                      </a:cubicBezTo>
                      <a:cubicBezTo>
                        <a:pt x="2460557" y="1390018"/>
                        <a:pt x="2441580" y="1424801"/>
                        <a:pt x="2436308" y="1431125"/>
                      </a:cubicBezTo>
                      <a:cubicBezTo>
                        <a:pt x="2431037" y="1437449"/>
                        <a:pt x="2439471" y="1443773"/>
                        <a:pt x="2448960" y="1455368"/>
                      </a:cubicBezTo>
                      <a:cubicBezTo>
                        <a:pt x="2458449" y="1466962"/>
                        <a:pt x="2448960" y="1474340"/>
                        <a:pt x="2445797" y="1480665"/>
                      </a:cubicBezTo>
                      <a:cubicBezTo>
                        <a:pt x="2442634" y="1486989"/>
                        <a:pt x="2440525" y="1500691"/>
                        <a:pt x="2434199" y="1505961"/>
                      </a:cubicBezTo>
                      <a:cubicBezTo>
                        <a:pt x="2431332" y="1508322"/>
                        <a:pt x="2429771" y="1511737"/>
                        <a:pt x="2428717" y="1515869"/>
                      </a:cubicBezTo>
                      <a:cubicBezTo>
                        <a:pt x="2428717" y="1515869"/>
                        <a:pt x="2424711" y="1518610"/>
                        <a:pt x="2420493" y="1521772"/>
                      </a:cubicBezTo>
                      <a:cubicBezTo>
                        <a:pt x="2416276" y="1524934"/>
                        <a:pt x="2415222" y="1532312"/>
                        <a:pt x="2416276" y="1537582"/>
                      </a:cubicBezTo>
                      <a:cubicBezTo>
                        <a:pt x="2417330" y="1542853"/>
                        <a:pt x="2432091" y="1630337"/>
                        <a:pt x="2432091" y="1630337"/>
                      </a:cubicBezTo>
                      <a:lnTo>
                        <a:pt x="2441580" y="1673553"/>
                      </a:lnTo>
                      <a:lnTo>
                        <a:pt x="2444405" y="1694633"/>
                      </a:lnTo>
                      <a:cubicBezTo>
                        <a:pt x="2444996" y="1696910"/>
                        <a:pt x="2445797" y="1699398"/>
                        <a:pt x="2445797" y="1702012"/>
                      </a:cubicBezTo>
                      <a:cubicBezTo>
                        <a:pt x="2445797" y="1709390"/>
                        <a:pt x="2442634" y="1743119"/>
                        <a:pt x="2442634" y="1743119"/>
                      </a:cubicBezTo>
                      <a:cubicBezTo>
                        <a:pt x="2442634" y="1743119"/>
                        <a:pt x="2440525" y="1780010"/>
                        <a:pt x="2438417" y="1785280"/>
                      </a:cubicBezTo>
                      <a:cubicBezTo>
                        <a:pt x="2436308" y="1790551"/>
                        <a:pt x="2428928" y="1801091"/>
                        <a:pt x="2426819" y="1809523"/>
                      </a:cubicBezTo>
                      <a:cubicBezTo>
                        <a:pt x="2424711" y="1817955"/>
                        <a:pt x="2432091" y="1836928"/>
                        <a:pt x="2435254" y="1845360"/>
                      </a:cubicBezTo>
                      <a:cubicBezTo>
                        <a:pt x="2436645" y="1849155"/>
                        <a:pt x="2435971" y="1852275"/>
                        <a:pt x="2434748" y="1854594"/>
                      </a:cubicBezTo>
                      <a:cubicBezTo>
                        <a:pt x="2434748" y="1854594"/>
                        <a:pt x="2439471" y="1871711"/>
                        <a:pt x="2428928" y="1869603"/>
                      </a:cubicBezTo>
                      <a:cubicBezTo>
                        <a:pt x="2418385" y="1867495"/>
                        <a:pt x="2408896" y="1864333"/>
                        <a:pt x="2401516" y="1865387"/>
                      </a:cubicBezTo>
                      <a:cubicBezTo>
                        <a:pt x="2394136" y="1866441"/>
                        <a:pt x="2388864" y="1866441"/>
                        <a:pt x="2382538" y="1867495"/>
                      </a:cubicBezTo>
                      <a:cubicBezTo>
                        <a:pt x="2376212" y="1868549"/>
                        <a:pt x="2365669" y="1864333"/>
                        <a:pt x="2359343" y="1862225"/>
                      </a:cubicBezTo>
                      <a:cubicBezTo>
                        <a:pt x="2353017" y="1860117"/>
                        <a:pt x="2337203" y="1858009"/>
                        <a:pt x="2331931" y="1859063"/>
                      </a:cubicBezTo>
                      <a:cubicBezTo>
                        <a:pt x="2326659" y="1860117"/>
                        <a:pt x="2326659" y="1867495"/>
                        <a:pt x="2330877" y="1871711"/>
                      </a:cubicBezTo>
                      <a:cubicBezTo>
                        <a:pt x="2335094" y="1875927"/>
                        <a:pt x="2337203" y="1879089"/>
                        <a:pt x="2332985" y="1885414"/>
                      </a:cubicBezTo>
                      <a:cubicBezTo>
                        <a:pt x="2328768" y="1891738"/>
                        <a:pt x="2327714" y="1900170"/>
                        <a:pt x="2332985" y="1904386"/>
                      </a:cubicBezTo>
                      <a:cubicBezTo>
                        <a:pt x="2338257" y="1908602"/>
                        <a:pt x="2364615" y="1905440"/>
                        <a:pt x="2369886" y="1905440"/>
                      </a:cubicBezTo>
                      <a:cubicBezTo>
                        <a:pt x="2375158" y="1905440"/>
                        <a:pt x="2386755" y="1908602"/>
                        <a:pt x="2386755" y="1908602"/>
                      </a:cubicBezTo>
                      <a:cubicBezTo>
                        <a:pt x="2386755" y="1908602"/>
                        <a:pt x="2396244" y="1921251"/>
                        <a:pt x="2401516" y="1926521"/>
                      </a:cubicBezTo>
                      <a:cubicBezTo>
                        <a:pt x="2406787" y="1931791"/>
                        <a:pt x="2411005" y="1937061"/>
                        <a:pt x="2407842" y="1943385"/>
                      </a:cubicBezTo>
                      <a:cubicBezTo>
                        <a:pt x="2404679" y="1949710"/>
                        <a:pt x="2399407" y="1951818"/>
                        <a:pt x="2399407" y="1951818"/>
                      </a:cubicBezTo>
                      <a:cubicBezTo>
                        <a:pt x="2399407" y="1951818"/>
                        <a:pt x="2389918" y="1962358"/>
                        <a:pt x="2394136" y="1967628"/>
                      </a:cubicBezTo>
                      <a:cubicBezTo>
                        <a:pt x="2398353" y="1972898"/>
                        <a:pt x="2399407" y="1981331"/>
                        <a:pt x="2392027" y="1983439"/>
                      </a:cubicBezTo>
                      <a:cubicBezTo>
                        <a:pt x="2384647" y="1985547"/>
                        <a:pt x="2378321" y="1987655"/>
                        <a:pt x="2375158" y="1991871"/>
                      </a:cubicBezTo>
                      <a:cubicBezTo>
                        <a:pt x="2371995" y="1996087"/>
                        <a:pt x="2364615" y="2004519"/>
                        <a:pt x="2365669" y="2009790"/>
                      </a:cubicBezTo>
                      <a:cubicBezTo>
                        <a:pt x="2366723" y="2015060"/>
                        <a:pt x="2360398" y="2021384"/>
                        <a:pt x="2360398" y="2021384"/>
                      </a:cubicBezTo>
                      <a:cubicBezTo>
                        <a:pt x="2360398" y="2021384"/>
                        <a:pt x="2356180" y="2026654"/>
                        <a:pt x="2363560" y="2029816"/>
                      </a:cubicBezTo>
                      <a:cubicBezTo>
                        <a:pt x="2370941" y="2032978"/>
                        <a:pt x="2369886" y="2041411"/>
                        <a:pt x="2358289" y="2041411"/>
                      </a:cubicBezTo>
                      <a:cubicBezTo>
                        <a:pt x="2346691" y="2041411"/>
                        <a:pt x="2320334" y="2031924"/>
                        <a:pt x="2311899" y="2028762"/>
                      </a:cubicBezTo>
                      <a:cubicBezTo>
                        <a:pt x="2303465" y="2025600"/>
                        <a:pt x="2299247" y="2024546"/>
                        <a:pt x="2293976" y="2027708"/>
                      </a:cubicBezTo>
                      <a:cubicBezTo>
                        <a:pt x="2288704" y="2030870"/>
                        <a:pt x="2280270" y="2037194"/>
                        <a:pt x="2284487" y="2042465"/>
                      </a:cubicBezTo>
                      <a:cubicBezTo>
                        <a:pt x="2288704" y="2047735"/>
                        <a:pt x="2290813" y="2059329"/>
                        <a:pt x="2290813" y="2065653"/>
                      </a:cubicBezTo>
                      <a:cubicBezTo>
                        <a:pt x="2290813" y="2071978"/>
                        <a:pt x="2293976" y="2080410"/>
                        <a:pt x="2300302" y="2085680"/>
                      </a:cubicBezTo>
                      <a:cubicBezTo>
                        <a:pt x="2306628" y="2090950"/>
                        <a:pt x="2304519" y="2104653"/>
                        <a:pt x="2303465" y="2108869"/>
                      </a:cubicBezTo>
                      <a:cubicBezTo>
                        <a:pt x="2302410" y="2113085"/>
                        <a:pt x="2306628" y="2115193"/>
                        <a:pt x="2297139" y="2116247"/>
                      </a:cubicBezTo>
                      <a:cubicBezTo>
                        <a:pt x="2287650" y="2117301"/>
                        <a:pt x="2287650" y="2119409"/>
                        <a:pt x="2288704" y="2123625"/>
                      </a:cubicBezTo>
                      <a:cubicBezTo>
                        <a:pt x="2289758" y="2127841"/>
                        <a:pt x="2293976" y="2137328"/>
                        <a:pt x="2290813" y="2141544"/>
                      </a:cubicBezTo>
                      <a:cubicBezTo>
                        <a:pt x="2287650" y="2145760"/>
                        <a:pt x="2278161" y="2156300"/>
                        <a:pt x="2285541" y="2162625"/>
                      </a:cubicBezTo>
                      <a:cubicBezTo>
                        <a:pt x="2292921" y="2168949"/>
                        <a:pt x="2299247" y="2173165"/>
                        <a:pt x="2299247" y="2177381"/>
                      </a:cubicBezTo>
                      <a:cubicBezTo>
                        <a:pt x="2299247" y="2181597"/>
                        <a:pt x="2306628" y="2202678"/>
                        <a:pt x="2300302" y="2203732"/>
                      </a:cubicBezTo>
                      <a:cubicBezTo>
                        <a:pt x="2293976" y="2204786"/>
                        <a:pt x="2291867" y="2202678"/>
                        <a:pt x="2286596" y="2199516"/>
                      </a:cubicBezTo>
                      <a:cubicBezTo>
                        <a:pt x="2281324" y="2196354"/>
                        <a:pt x="2274998" y="2193192"/>
                        <a:pt x="2270781" y="2196354"/>
                      </a:cubicBezTo>
                      <a:cubicBezTo>
                        <a:pt x="2266564" y="2199516"/>
                        <a:pt x="2257075" y="2200570"/>
                        <a:pt x="2258129" y="2206894"/>
                      </a:cubicBezTo>
                      <a:cubicBezTo>
                        <a:pt x="2259183" y="2213218"/>
                        <a:pt x="2263401" y="2218488"/>
                        <a:pt x="2254966" y="2218488"/>
                      </a:cubicBezTo>
                      <a:cubicBezTo>
                        <a:pt x="2246532" y="2218488"/>
                        <a:pt x="2238097" y="2219542"/>
                        <a:pt x="2244423" y="2230083"/>
                      </a:cubicBezTo>
                      <a:cubicBezTo>
                        <a:pt x="2250749" y="2240623"/>
                        <a:pt x="2250749" y="2250109"/>
                        <a:pt x="2261292" y="2251163"/>
                      </a:cubicBezTo>
                      <a:cubicBezTo>
                        <a:pt x="2271835" y="2252217"/>
                        <a:pt x="2274998" y="2248001"/>
                        <a:pt x="2279215" y="2246947"/>
                      </a:cubicBezTo>
                      <a:cubicBezTo>
                        <a:pt x="2283433" y="2245893"/>
                        <a:pt x="2291867" y="2245893"/>
                        <a:pt x="2296084" y="2251163"/>
                      </a:cubicBezTo>
                      <a:cubicBezTo>
                        <a:pt x="2300302" y="2256434"/>
                        <a:pt x="2305573" y="2268028"/>
                        <a:pt x="2305573" y="2268028"/>
                      </a:cubicBezTo>
                      <a:cubicBezTo>
                        <a:pt x="2305573" y="2268028"/>
                        <a:pt x="2292921" y="2270136"/>
                        <a:pt x="2293976" y="2274352"/>
                      </a:cubicBezTo>
                      <a:cubicBezTo>
                        <a:pt x="2295030" y="2278568"/>
                        <a:pt x="2300302" y="2287001"/>
                        <a:pt x="2300302" y="2287001"/>
                      </a:cubicBezTo>
                      <a:cubicBezTo>
                        <a:pt x="2300302" y="2287001"/>
                        <a:pt x="2297139" y="2298595"/>
                        <a:pt x="2287650" y="2305973"/>
                      </a:cubicBezTo>
                      <a:cubicBezTo>
                        <a:pt x="2278161" y="2313351"/>
                        <a:pt x="2271835" y="2314405"/>
                        <a:pt x="2270781" y="2318622"/>
                      </a:cubicBezTo>
                      <a:cubicBezTo>
                        <a:pt x="2269727" y="2322838"/>
                        <a:pt x="2269727" y="2344972"/>
                        <a:pt x="2269727" y="2344972"/>
                      </a:cubicBezTo>
                      <a:lnTo>
                        <a:pt x="2269642" y="2346448"/>
                      </a:lnTo>
                      <a:lnTo>
                        <a:pt x="2263401" y="2346026"/>
                      </a:lnTo>
                      <a:cubicBezTo>
                        <a:pt x="2263401" y="2346026"/>
                        <a:pt x="2258129" y="2352351"/>
                        <a:pt x="2247586" y="2355513"/>
                      </a:cubicBezTo>
                      <a:cubicBezTo>
                        <a:pt x="2237043" y="2358675"/>
                        <a:pt x="2240206" y="2364999"/>
                        <a:pt x="2241260" y="2369215"/>
                      </a:cubicBezTo>
                      <a:cubicBezTo>
                        <a:pt x="2242314" y="2373431"/>
                        <a:pt x="2238097" y="2385026"/>
                        <a:pt x="2238097" y="2396620"/>
                      </a:cubicBezTo>
                      <a:cubicBezTo>
                        <a:pt x="2238097" y="2408214"/>
                        <a:pt x="2238097" y="2456700"/>
                        <a:pt x="2235988" y="2463024"/>
                      </a:cubicBezTo>
                      <a:cubicBezTo>
                        <a:pt x="2233880" y="2469348"/>
                        <a:pt x="2232826" y="2472510"/>
                        <a:pt x="2229663" y="2489375"/>
                      </a:cubicBezTo>
                      <a:cubicBezTo>
                        <a:pt x="2226500" y="2506240"/>
                        <a:pt x="2222282" y="2500969"/>
                        <a:pt x="2211739" y="2497807"/>
                      </a:cubicBezTo>
                      <a:cubicBezTo>
                        <a:pt x="2201196" y="2494645"/>
                        <a:pt x="2181164" y="2504131"/>
                        <a:pt x="2172730" y="2510456"/>
                      </a:cubicBezTo>
                      <a:cubicBezTo>
                        <a:pt x="2164295" y="2516780"/>
                        <a:pt x="2159024" y="2510456"/>
                        <a:pt x="2151643" y="2504131"/>
                      </a:cubicBezTo>
                      <a:cubicBezTo>
                        <a:pt x="2144263" y="2497807"/>
                        <a:pt x="2142155" y="2510456"/>
                        <a:pt x="2142155" y="2510456"/>
                      </a:cubicBezTo>
                      <a:cubicBezTo>
                        <a:pt x="2142155" y="2510456"/>
                        <a:pt x="2141100" y="2520996"/>
                        <a:pt x="2136883" y="2525212"/>
                      </a:cubicBezTo>
                      <a:cubicBezTo>
                        <a:pt x="2132666" y="2529428"/>
                        <a:pt x="2127394" y="2535752"/>
                        <a:pt x="2121068" y="2542077"/>
                      </a:cubicBezTo>
                      <a:cubicBezTo>
                        <a:pt x="2114742" y="2548401"/>
                        <a:pt x="2109471" y="2545239"/>
                        <a:pt x="2104199" y="2541023"/>
                      </a:cubicBezTo>
                      <a:cubicBezTo>
                        <a:pt x="2098928" y="2536807"/>
                        <a:pt x="2093656" y="2534698"/>
                        <a:pt x="2089439" y="2531536"/>
                      </a:cubicBezTo>
                      <a:cubicBezTo>
                        <a:pt x="2085222" y="2528374"/>
                        <a:pt x="2077841" y="2520996"/>
                        <a:pt x="2076787" y="2514672"/>
                      </a:cubicBezTo>
                      <a:cubicBezTo>
                        <a:pt x="2075733" y="2508348"/>
                        <a:pt x="2070461" y="2497807"/>
                        <a:pt x="2070461" y="2497807"/>
                      </a:cubicBezTo>
                      <a:cubicBezTo>
                        <a:pt x="2070461" y="2497807"/>
                        <a:pt x="2058864" y="2504131"/>
                        <a:pt x="2051484" y="2511510"/>
                      </a:cubicBezTo>
                      <a:cubicBezTo>
                        <a:pt x="2044103" y="2518888"/>
                        <a:pt x="2050429" y="2523104"/>
                        <a:pt x="2049375" y="2535752"/>
                      </a:cubicBezTo>
                      <a:cubicBezTo>
                        <a:pt x="2048321" y="2548401"/>
                        <a:pt x="2036723" y="2544185"/>
                        <a:pt x="2031452" y="2537861"/>
                      </a:cubicBezTo>
                      <a:cubicBezTo>
                        <a:pt x="2026180" y="2531536"/>
                        <a:pt x="2025126" y="2534698"/>
                        <a:pt x="2017746" y="2542077"/>
                      </a:cubicBezTo>
                      <a:cubicBezTo>
                        <a:pt x="2010365" y="2549455"/>
                        <a:pt x="2010365" y="2547347"/>
                        <a:pt x="1999822" y="2547347"/>
                      </a:cubicBezTo>
                      <a:cubicBezTo>
                        <a:pt x="1989279" y="2547347"/>
                        <a:pt x="1995605" y="2523104"/>
                        <a:pt x="1995605" y="2523104"/>
                      </a:cubicBezTo>
                      <a:cubicBezTo>
                        <a:pt x="1995605" y="2523104"/>
                        <a:pt x="1995605" y="2503077"/>
                        <a:pt x="1990333" y="2495699"/>
                      </a:cubicBezTo>
                      <a:cubicBezTo>
                        <a:pt x="1985062" y="2488321"/>
                        <a:pt x="1997714" y="2483051"/>
                        <a:pt x="1991388" y="2480943"/>
                      </a:cubicBezTo>
                      <a:cubicBezTo>
                        <a:pt x="1985062" y="2478835"/>
                        <a:pt x="1981899" y="2460916"/>
                        <a:pt x="1988225" y="2456700"/>
                      </a:cubicBezTo>
                      <a:cubicBezTo>
                        <a:pt x="1994551" y="2452484"/>
                        <a:pt x="1992442" y="2428241"/>
                        <a:pt x="1992442" y="2424025"/>
                      </a:cubicBezTo>
                      <a:cubicBezTo>
                        <a:pt x="1992442" y="2419809"/>
                        <a:pt x="1997714" y="2414539"/>
                        <a:pt x="2002985" y="2410322"/>
                      </a:cubicBezTo>
                      <a:cubicBezTo>
                        <a:pt x="2008257" y="2406106"/>
                        <a:pt x="2010365" y="2393458"/>
                        <a:pt x="2010365" y="2382918"/>
                      </a:cubicBezTo>
                      <a:cubicBezTo>
                        <a:pt x="2010365" y="2372377"/>
                        <a:pt x="2037777" y="2371323"/>
                        <a:pt x="2037777" y="2371323"/>
                      </a:cubicBezTo>
                      <a:cubicBezTo>
                        <a:pt x="2037777" y="2371323"/>
                        <a:pt x="2029343" y="2344972"/>
                        <a:pt x="2025126" y="2336540"/>
                      </a:cubicBezTo>
                      <a:cubicBezTo>
                        <a:pt x="2020908" y="2328108"/>
                        <a:pt x="2002985" y="2334432"/>
                        <a:pt x="1996659" y="2335486"/>
                      </a:cubicBezTo>
                      <a:cubicBezTo>
                        <a:pt x="1990333" y="2336540"/>
                        <a:pt x="1981899" y="2334432"/>
                        <a:pt x="1981899" y="2334432"/>
                      </a:cubicBezTo>
                      <a:cubicBezTo>
                        <a:pt x="1981899" y="2334432"/>
                        <a:pt x="1966084" y="2313351"/>
                        <a:pt x="1960813" y="2308081"/>
                      </a:cubicBezTo>
                      <a:cubicBezTo>
                        <a:pt x="1955541" y="2302811"/>
                        <a:pt x="1958704" y="2293325"/>
                        <a:pt x="1967138" y="2289109"/>
                      </a:cubicBezTo>
                      <a:cubicBezTo>
                        <a:pt x="1975573" y="2284892"/>
                        <a:pt x="1963976" y="2277514"/>
                        <a:pt x="1955541" y="2270136"/>
                      </a:cubicBezTo>
                      <a:cubicBezTo>
                        <a:pt x="1947107" y="2262758"/>
                        <a:pt x="1962921" y="2261704"/>
                        <a:pt x="1969247" y="2257488"/>
                      </a:cubicBezTo>
                      <a:cubicBezTo>
                        <a:pt x="1975573" y="2253271"/>
                        <a:pt x="1985062" y="2264866"/>
                        <a:pt x="1985062" y="2264866"/>
                      </a:cubicBezTo>
                      <a:cubicBezTo>
                        <a:pt x="1985062" y="2264866"/>
                        <a:pt x="1986116" y="2271190"/>
                        <a:pt x="1989279" y="2278568"/>
                      </a:cubicBezTo>
                      <a:cubicBezTo>
                        <a:pt x="1992442" y="2285946"/>
                        <a:pt x="2000877" y="2275406"/>
                        <a:pt x="2000877" y="2275406"/>
                      </a:cubicBezTo>
                      <a:cubicBezTo>
                        <a:pt x="2000877" y="2275406"/>
                        <a:pt x="2005094" y="2265920"/>
                        <a:pt x="1997714" y="2261704"/>
                      </a:cubicBezTo>
                      <a:cubicBezTo>
                        <a:pt x="1990333" y="2257488"/>
                        <a:pt x="1992442" y="2243785"/>
                        <a:pt x="1996659" y="2245893"/>
                      </a:cubicBezTo>
                      <a:cubicBezTo>
                        <a:pt x="2000877" y="2248001"/>
                        <a:pt x="2013528" y="2245893"/>
                        <a:pt x="2013528" y="2241677"/>
                      </a:cubicBezTo>
                      <a:cubicBezTo>
                        <a:pt x="2013528" y="2237461"/>
                        <a:pt x="2016691" y="2219542"/>
                        <a:pt x="2021963" y="2216380"/>
                      </a:cubicBezTo>
                      <a:cubicBezTo>
                        <a:pt x="2027234" y="2213218"/>
                        <a:pt x="2031452" y="2207948"/>
                        <a:pt x="2038832" y="2216380"/>
                      </a:cubicBezTo>
                      <a:cubicBezTo>
                        <a:pt x="2046212" y="2224813"/>
                        <a:pt x="2050429" y="2216380"/>
                        <a:pt x="2052538" y="2211110"/>
                      </a:cubicBezTo>
                      <a:cubicBezTo>
                        <a:pt x="2054646" y="2205840"/>
                        <a:pt x="2068353" y="2214272"/>
                        <a:pt x="2068353" y="2214272"/>
                      </a:cubicBezTo>
                      <a:cubicBezTo>
                        <a:pt x="2068353" y="2214272"/>
                        <a:pt x="2075733" y="2216380"/>
                        <a:pt x="2079950" y="2215326"/>
                      </a:cubicBezTo>
                      <a:cubicBezTo>
                        <a:pt x="2084167" y="2214272"/>
                        <a:pt x="2092602" y="2209002"/>
                        <a:pt x="2092602" y="2209002"/>
                      </a:cubicBezTo>
                      <a:lnTo>
                        <a:pt x="2083071" y="2190830"/>
                      </a:lnTo>
                      <a:cubicBezTo>
                        <a:pt x="2081089" y="2189523"/>
                        <a:pt x="2078938" y="2188554"/>
                        <a:pt x="2076787" y="2187921"/>
                      </a:cubicBezTo>
                      <a:cubicBezTo>
                        <a:pt x="2069407" y="2185813"/>
                        <a:pt x="2056755" y="2179489"/>
                        <a:pt x="2051484" y="2176327"/>
                      </a:cubicBezTo>
                      <a:cubicBezTo>
                        <a:pt x="2046212" y="2173165"/>
                        <a:pt x="2039886" y="2171057"/>
                        <a:pt x="2026180" y="2170003"/>
                      </a:cubicBezTo>
                      <a:cubicBezTo>
                        <a:pt x="2012474" y="2168949"/>
                        <a:pt x="2015637" y="2164733"/>
                        <a:pt x="2015637" y="2157354"/>
                      </a:cubicBezTo>
                      <a:cubicBezTo>
                        <a:pt x="2015637" y="2149976"/>
                        <a:pt x="2015637" y="2149976"/>
                        <a:pt x="2019854" y="2146814"/>
                      </a:cubicBezTo>
                      <a:cubicBezTo>
                        <a:pt x="2024071" y="2143652"/>
                        <a:pt x="2035669" y="2136274"/>
                        <a:pt x="2045158" y="2132058"/>
                      </a:cubicBezTo>
                      <a:cubicBezTo>
                        <a:pt x="2054646" y="2127841"/>
                        <a:pt x="2056755" y="2117301"/>
                        <a:pt x="2057809" y="2112031"/>
                      </a:cubicBezTo>
                      <a:cubicBezTo>
                        <a:pt x="2058020" y="2110892"/>
                        <a:pt x="2058400" y="2108658"/>
                        <a:pt x="2058864" y="2105791"/>
                      </a:cubicBezTo>
                      <a:cubicBezTo>
                        <a:pt x="2060972" y="2101575"/>
                        <a:pt x="2049375" y="2093058"/>
                        <a:pt x="2043049" y="2089896"/>
                      </a:cubicBezTo>
                      <a:cubicBezTo>
                        <a:pt x="2036723" y="2086734"/>
                        <a:pt x="2037777" y="2083572"/>
                        <a:pt x="2040940" y="2079356"/>
                      </a:cubicBezTo>
                      <a:cubicBezTo>
                        <a:pt x="2044103" y="2075140"/>
                        <a:pt x="2043049" y="2071978"/>
                        <a:pt x="2045158" y="2064599"/>
                      </a:cubicBezTo>
                      <a:cubicBezTo>
                        <a:pt x="2047266" y="2057221"/>
                        <a:pt x="2045158" y="2054059"/>
                        <a:pt x="2037777" y="2054059"/>
                      </a:cubicBezTo>
                      <a:cubicBezTo>
                        <a:pt x="2030397" y="2054059"/>
                        <a:pt x="2032506" y="2048789"/>
                        <a:pt x="2032506" y="2042465"/>
                      </a:cubicBezTo>
                      <a:cubicBezTo>
                        <a:pt x="2032506" y="2036140"/>
                        <a:pt x="2030397" y="2038248"/>
                        <a:pt x="2021963" y="2037194"/>
                      </a:cubicBezTo>
                      <a:cubicBezTo>
                        <a:pt x="2013528" y="2036140"/>
                        <a:pt x="2009311" y="2031924"/>
                        <a:pt x="2009311" y="2031924"/>
                      </a:cubicBezTo>
                      <a:cubicBezTo>
                        <a:pt x="2009311" y="2031924"/>
                        <a:pt x="1998768" y="2036140"/>
                        <a:pt x="1994551" y="2037194"/>
                      </a:cubicBezTo>
                      <a:cubicBezTo>
                        <a:pt x="1990333" y="2038248"/>
                        <a:pt x="1981899" y="2046681"/>
                        <a:pt x="1977682" y="2051951"/>
                      </a:cubicBezTo>
                      <a:cubicBezTo>
                        <a:pt x="1973464" y="2057221"/>
                        <a:pt x="1968193" y="2055113"/>
                        <a:pt x="1958704" y="2048789"/>
                      </a:cubicBezTo>
                      <a:cubicBezTo>
                        <a:pt x="1949215" y="2042465"/>
                        <a:pt x="1955541" y="2061437"/>
                        <a:pt x="1955541" y="2061437"/>
                      </a:cubicBezTo>
                      <a:cubicBezTo>
                        <a:pt x="1955541" y="2061437"/>
                        <a:pt x="1943944" y="2061437"/>
                        <a:pt x="1936563" y="2059329"/>
                      </a:cubicBezTo>
                      <a:cubicBezTo>
                        <a:pt x="1929183" y="2057221"/>
                        <a:pt x="1934455" y="2047735"/>
                        <a:pt x="1934455" y="2042465"/>
                      </a:cubicBezTo>
                      <a:cubicBezTo>
                        <a:pt x="1934455" y="2037194"/>
                        <a:pt x="1932346" y="2037194"/>
                        <a:pt x="1919694" y="2038248"/>
                      </a:cubicBezTo>
                      <a:cubicBezTo>
                        <a:pt x="1907043" y="2039303"/>
                        <a:pt x="1911260" y="2035086"/>
                        <a:pt x="1910206" y="2027708"/>
                      </a:cubicBezTo>
                      <a:cubicBezTo>
                        <a:pt x="1909151" y="2020330"/>
                        <a:pt x="1892282" y="2030870"/>
                        <a:pt x="1882793" y="2030870"/>
                      </a:cubicBezTo>
                      <a:cubicBezTo>
                        <a:pt x="1873305" y="2030870"/>
                        <a:pt x="1859598" y="2028762"/>
                        <a:pt x="1851164" y="2024546"/>
                      </a:cubicBezTo>
                      <a:cubicBezTo>
                        <a:pt x="1842729" y="2020330"/>
                        <a:pt x="1840621" y="2027708"/>
                        <a:pt x="1840621" y="2031924"/>
                      </a:cubicBezTo>
                      <a:cubicBezTo>
                        <a:pt x="1840621" y="2036140"/>
                        <a:pt x="1835898" y="2046639"/>
                        <a:pt x="1835898" y="2046639"/>
                      </a:cubicBezTo>
                      <a:cubicBezTo>
                        <a:pt x="1832481" y="2043476"/>
                        <a:pt x="1828264" y="2043940"/>
                        <a:pt x="1816414" y="2044404"/>
                      </a:cubicBezTo>
                      <a:cubicBezTo>
                        <a:pt x="1807178" y="2044783"/>
                        <a:pt x="1791237" y="2029184"/>
                        <a:pt x="1785838" y="2023408"/>
                      </a:cubicBezTo>
                      <a:cubicBezTo>
                        <a:pt x="1777488" y="2014554"/>
                        <a:pt x="1777952" y="2005616"/>
                        <a:pt x="1776392" y="1994780"/>
                      </a:cubicBezTo>
                      <a:cubicBezTo>
                        <a:pt x="1774030" y="1978590"/>
                        <a:pt x="1765849" y="1981120"/>
                        <a:pt x="1768168" y="1967333"/>
                      </a:cubicBezTo>
                      <a:cubicBezTo>
                        <a:pt x="1774578" y="1929009"/>
                        <a:pt x="1774241" y="1928503"/>
                        <a:pt x="1733502" y="1910668"/>
                      </a:cubicBezTo>
                      <a:cubicBezTo>
                        <a:pt x="1729370" y="1908855"/>
                        <a:pt x="1726164" y="1905778"/>
                        <a:pt x="1721863" y="1903965"/>
                      </a:cubicBezTo>
                      <a:cubicBezTo>
                        <a:pt x="1720092" y="1902067"/>
                        <a:pt x="1718362" y="1900128"/>
                        <a:pt x="1716085" y="1898821"/>
                      </a:cubicBezTo>
                      <a:cubicBezTo>
                        <a:pt x="1701114" y="1890178"/>
                        <a:pt x="1704909" y="1896797"/>
                        <a:pt x="1697824" y="1885540"/>
                      </a:cubicBezTo>
                      <a:cubicBezTo>
                        <a:pt x="1697824" y="1885540"/>
                        <a:pt x="1717266" y="1883306"/>
                        <a:pt x="1724646" y="1883306"/>
                      </a:cubicBezTo>
                      <a:cubicBezTo>
                        <a:pt x="1732027" y="1883306"/>
                        <a:pt x="1747841" y="1872765"/>
                        <a:pt x="1752058" y="1871711"/>
                      </a:cubicBezTo>
                      <a:cubicBezTo>
                        <a:pt x="1756276" y="1870657"/>
                        <a:pt x="1777362" y="1859063"/>
                        <a:pt x="1781579" y="1854847"/>
                      </a:cubicBezTo>
                      <a:cubicBezTo>
                        <a:pt x="1785797" y="1850630"/>
                        <a:pt x="1793177" y="1849576"/>
                        <a:pt x="1788959" y="1844306"/>
                      </a:cubicBezTo>
                      <a:cubicBezTo>
                        <a:pt x="1784742" y="1839036"/>
                        <a:pt x="1783688" y="1828496"/>
                        <a:pt x="1783688" y="1814793"/>
                      </a:cubicBezTo>
                      <a:cubicBezTo>
                        <a:pt x="1783688" y="1801091"/>
                        <a:pt x="1785797" y="1785280"/>
                        <a:pt x="1791068" y="1778956"/>
                      </a:cubicBezTo>
                      <a:cubicBezTo>
                        <a:pt x="1796340" y="1772632"/>
                        <a:pt x="1797394" y="1770524"/>
                        <a:pt x="1794231" y="1762092"/>
                      </a:cubicBezTo>
                      <a:cubicBezTo>
                        <a:pt x="1791068" y="1753659"/>
                        <a:pt x="1793177" y="1741011"/>
                        <a:pt x="1793177" y="1733633"/>
                      </a:cubicBezTo>
                      <a:cubicBezTo>
                        <a:pt x="1793177" y="1726254"/>
                        <a:pt x="1790014" y="1726254"/>
                        <a:pt x="1774199" y="1725200"/>
                      </a:cubicBezTo>
                      <a:cubicBezTo>
                        <a:pt x="1758384" y="1724146"/>
                        <a:pt x="1748896" y="1720984"/>
                        <a:pt x="1740461" y="1715714"/>
                      </a:cubicBezTo>
                      <a:cubicBezTo>
                        <a:pt x="1732027" y="1710444"/>
                        <a:pt x="1728864" y="1709390"/>
                        <a:pt x="1716212" y="1715714"/>
                      </a:cubicBezTo>
                      <a:cubicBezTo>
                        <a:pt x="1703560" y="1722038"/>
                        <a:pt x="1679311" y="1718876"/>
                        <a:pt x="1670876" y="1719930"/>
                      </a:cubicBezTo>
                      <a:cubicBezTo>
                        <a:pt x="1662442" y="1720984"/>
                        <a:pt x="1658225" y="1713606"/>
                        <a:pt x="1642410" y="1717822"/>
                      </a:cubicBezTo>
                      <a:cubicBezTo>
                        <a:pt x="1626595" y="1722038"/>
                        <a:pt x="1608925" y="1723177"/>
                        <a:pt x="1608672" y="1723851"/>
                      </a:cubicBezTo>
                      <a:lnTo>
                        <a:pt x="1596695" y="1722629"/>
                      </a:lnTo>
                      <a:cubicBezTo>
                        <a:pt x="1596189" y="1725622"/>
                        <a:pt x="1596399" y="1728489"/>
                        <a:pt x="1596653" y="1731820"/>
                      </a:cubicBezTo>
                      <a:cubicBezTo>
                        <a:pt x="1597623" y="1742824"/>
                        <a:pt x="1589694" y="1738566"/>
                        <a:pt x="1589019" y="1755894"/>
                      </a:cubicBezTo>
                      <a:cubicBezTo>
                        <a:pt x="1588935" y="1755514"/>
                        <a:pt x="1587881" y="1756821"/>
                        <a:pt x="1587121" y="1757875"/>
                      </a:cubicBezTo>
                      <a:cubicBezTo>
                        <a:pt x="1582609" y="1764073"/>
                        <a:pt x="1583157" y="1765380"/>
                        <a:pt x="1585139" y="1772506"/>
                      </a:cubicBezTo>
                      <a:cubicBezTo>
                        <a:pt x="1588387" y="1784184"/>
                        <a:pt x="1564728" y="1777987"/>
                        <a:pt x="1567596" y="1799151"/>
                      </a:cubicBezTo>
                      <a:lnTo>
                        <a:pt x="1568060" y="1802272"/>
                      </a:lnTo>
                      <a:cubicBezTo>
                        <a:pt x="1569156" y="1810535"/>
                        <a:pt x="1564222" y="1817829"/>
                        <a:pt x="1558023" y="1822720"/>
                      </a:cubicBezTo>
                      <a:cubicBezTo>
                        <a:pt x="1553721" y="1824743"/>
                        <a:pt x="1546045" y="1830435"/>
                        <a:pt x="1545877" y="1830477"/>
                      </a:cubicBezTo>
                      <a:cubicBezTo>
                        <a:pt x="1539551" y="1817323"/>
                        <a:pt x="1528713" y="1825207"/>
                        <a:pt x="1524074" y="1835031"/>
                      </a:cubicBezTo>
                      <a:cubicBezTo>
                        <a:pt x="1515428" y="1853371"/>
                        <a:pt x="1520911" y="1839163"/>
                        <a:pt x="1511295" y="1850378"/>
                      </a:cubicBezTo>
                      <a:lnTo>
                        <a:pt x="1509904" y="1851980"/>
                      </a:lnTo>
                      <a:cubicBezTo>
                        <a:pt x="1501553" y="1861466"/>
                        <a:pt x="1483293" y="1845150"/>
                        <a:pt x="1465412" y="1858894"/>
                      </a:cubicBezTo>
                      <a:cubicBezTo>
                        <a:pt x="1452549" y="1868802"/>
                        <a:pt x="1453097" y="1862646"/>
                        <a:pt x="1442217" y="1880944"/>
                      </a:cubicBezTo>
                      <a:cubicBezTo>
                        <a:pt x="1428721" y="1874915"/>
                        <a:pt x="1424715" y="1880439"/>
                        <a:pt x="1419148" y="1893888"/>
                      </a:cubicBezTo>
                      <a:cubicBezTo>
                        <a:pt x="1416323" y="1893171"/>
                        <a:pt x="1413919" y="1892075"/>
                        <a:pt x="1410925" y="1892075"/>
                      </a:cubicBezTo>
                      <a:cubicBezTo>
                        <a:pt x="1407003" y="1892033"/>
                        <a:pt x="1402996" y="1895912"/>
                        <a:pt x="1402828" y="1899791"/>
                      </a:cubicBezTo>
                      <a:cubicBezTo>
                        <a:pt x="1400466" y="1900212"/>
                        <a:pt x="1398062" y="1900254"/>
                        <a:pt x="1395700" y="1900929"/>
                      </a:cubicBezTo>
                      <a:lnTo>
                        <a:pt x="1393845" y="1901814"/>
                      </a:lnTo>
                      <a:cubicBezTo>
                        <a:pt x="1388151" y="1905904"/>
                        <a:pt x="1388489" y="1911301"/>
                        <a:pt x="1385115" y="1914631"/>
                      </a:cubicBezTo>
                      <a:cubicBezTo>
                        <a:pt x="1383892" y="1915264"/>
                        <a:pt x="1381994" y="1915475"/>
                        <a:pt x="1380645" y="1915728"/>
                      </a:cubicBezTo>
                      <a:lnTo>
                        <a:pt x="1375964" y="1916529"/>
                      </a:lnTo>
                      <a:cubicBezTo>
                        <a:pt x="1370650" y="1917498"/>
                        <a:pt x="1367445" y="1919100"/>
                        <a:pt x="1363734" y="1923064"/>
                      </a:cubicBezTo>
                      <a:lnTo>
                        <a:pt x="1362215" y="1924750"/>
                      </a:lnTo>
                      <a:cubicBezTo>
                        <a:pt x="1360824" y="1926310"/>
                        <a:pt x="1359812" y="1927280"/>
                        <a:pt x="1358715" y="1927870"/>
                      </a:cubicBezTo>
                      <a:cubicBezTo>
                        <a:pt x="1356227" y="1927575"/>
                        <a:pt x="1353359" y="1927828"/>
                        <a:pt x="1351166" y="1928671"/>
                      </a:cubicBezTo>
                      <a:lnTo>
                        <a:pt x="1350154" y="1929177"/>
                      </a:lnTo>
                      <a:cubicBezTo>
                        <a:pt x="1347708" y="1930737"/>
                        <a:pt x="1346780" y="1932592"/>
                        <a:pt x="1345304" y="1934911"/>
                      </a:cubicBezTo>
                      <a:cubicBezTo>
                        <a:pt x="1345262" y="1933562"/>
                        <a:pt x="1331682" y="1927364"/>
                        <a:pt x="1325399" y="193613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5939" cap="flat">
                  <a:solidFill>
                    <a:srgbClr val="64646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xmlns="" id="{8CA7359B-E029-972F-3496-813D3BC131D3}"/>
                    </a:ext>
                  </a:extLst>
                </p:cNvPr>
                <p:cNvSpPr/>
                <p:nvPr/>
              </p:nvSpPr>
              <p:spPr>
                <a:xfrm>
                  <a:off x="3731581" y="208530"/>
                  <a:ext cx="1761887" cy="1334100"/>
                </a:xfrm>
                <a:custGeom>
                  <a:avLst/>
                  <a:gdLst>
                    <a:gd name="connsiteX0" fmla="*/ 1679567 w 1761887"/>
                    <a:gd name="connsiteY0" fmla="*/ 1299244 h 1334100"/>
                    <a:gd name="connsiteX1" fmla="*/ 1665861 w 1761887"/>
                    <a:gd name="connsiteY1" fmla="*/ 1302406 h 1334100"/>
                    <a:gd name="connsiteX2" fmla="*/ 1637394 w 1761887"/>
                    <a:gd name="connsiteY2" fmla="*/ 1304514 h 1334100"/>
                    <a:gd name="connsiteX3" fmla="*/ 1593113 w 1761887"/>
                    <a:gd name="connsiteY3" fmla="*/ 1309785 h 1334100"/>
                    <a:gd name="connsiteX4" fmla="*/ 1575190 w 1761887"/>
                    <a:gd name="connsiteY4" fmla="*/ 1324541 h 1334100"/>
                    <a:gd name="connsiteX5" fmla="*/ 1547778 w 1761887"/>
                    <a:gd name="connsiteY5" fmla="*/ 1334027 h 1334100"/>
                    <a:gd name="connsiteX6" fmla="*/ 1545669 w 1761887"/>
                    <a:gd name="connsiteY6" fmla="*/ 1320325 h 1334100"/>
                    <a:gd name="connsiteX7" fmla="*/ 1539343 w 1761887"/>
                    <a:gd name="connsiteY7" fmla="*/ 1300298 h 1334100"/>
                    <a:gd name="connsiteX8" fmla="*/ 1523528 w 1761887"/>
                    <a:gd name="connsiteY8" fmla="*/ 1296082 h 1334100"/>
                    <a:gd name="connsiteX9" fmla="*/ 1499279 w 1761887"/>
                    <a:gd name="connsiteY9" fmla="*/ 1293974 h 1334100"/>
                    <a:gd name="connsiteX10" fmla="*/ 1477139 w 1761887"/>
                    <a:gd name="connsiteY10" fmla="*/ 1295028 h 1334100"/>
                    <a:gd name="connsiteX11" fmla="*/ 1457107 w 1761887"/>
                    <a:gd name="connsiteY11" fmla="*/ 1306623 h 1334100"/>
                    <a:gd name="connsiteX12" fmla="*/ 1436020 w 1761887"/>
                    <a:gd name="connsiteY12" fmla="*/ 1312947 h 1334100"/>
                    <a:gd name="connsiteX13" fmla="*/ 1415988 w 1761887"/>
                    <a:gd name="connsiteY13" fmla="*/ 1308731 h 1334100"/>
                    <a:gd name="connsiteX14" fmla="*/ 1399119 w 1761887"/>
                    <a:gd name="connsiteY14" fmla="*/ 1288704 h 1334100"/>
                    <a:gd name="connsiteX15" fmla="*/ 1391739 w 1761887"/>
                    <a:gd name="connsiteY15" fmla="*/ 1275001 h 1334100"/>
                    <a:gd name="connsiteX16" fmla="*/ 1390685 w 1761887"/>
                    <a:gd name="connsiteY16" fmla="*/ 1237056 h 1334100"/>
                    <a:gd name="connsiteX17" fmla="*/ 1386468 w 1761887"/>
                    <a:gd name="connsiteY17" fmla="*/ 1215976 h 1334100"/>
                    <a:gd name="connsiteX18" fmla="*/ 1381196 w 1761887"/>
                    <a:gd name="connsiteY18" fmla="*/ 1188571 h 1334100"/>
                    <a:gd name="connsiteX19" fmla="*/ 1368544 w 1761887"/>
                    <a:gd name="connsiteY19" fmla="*/ 1161166 h 1334100"/>
                    <a:gd name="connsiteX20" fmla="*/ 1356947 w 1761887"/>
                    <a:gd name="connsiteY20" fmla="*/ 1130599 h 1334100"/>
                    <a:gd name="connsiteX21" fmla="*/ 1386468 w 1761887"/>
                    <a:gd name="connsiteY21" fmla="*/ 1125329 h 1334100"/>
                    <a:gd name="connsiteX22" fmla="*/ 1409663 w 1761887"/>
                    <a:gd name="connsiteY22" fmla="*/ 1116896 h 1334100"/>
                    <a:gd name="connsiteX23" fmla="*/ 1409663 w 1761887"/>
                    <a:gd name="connsiteY23" fmla="*/ 1098978 h 1334100"/>
                    <a:gd name="connsiteX24" fmla="*/ 1420206 w 1761887"/>
                    <a:gd name="connsiteY24" fmla="*/ 1089492 h 1334100"/>
                    <a:gd name="connsiteX25" fmla="*/ 1410717 w 1761887"/>
                    <a:gd name="connsiteY25" fmla="*/ 1073681 h 1334100"/>
                    <a:gd name="connsiteX26" fmla="*/ 1420206 w 1761887"/>
                    <a:gd name="connsiteY26" fmla="*/ 1059979 h 1334100"/>
                    <a:gd name="connsiteX27" fmla="*/ 1421260 w 1761887"/>
                    <a:gd name="connsiteY27" fmla="*/ 1047330 h 1334100"/>
                    <a:gd name="connsiteX28" fmla="*/ 1422314 w 1761887"/>
                    <a:gd name="connsiteY28" fmla="*/ 1035736 h 1334100"/>
                    <a:gd name="connsiteX29" fmla="*/ 1421260 w 1761887"/>
                    <a:gd name="connsiteY29" fmla="*/ 1018871 h 1334100"/>
                    <a:gd name="connsiteX30" fmla="*/ 1402662 w 1761887"/>
                    <a:gd name="connsiteY30" fmla="*/ 1005422 h 1334100"/>
                    <a:gd name="connsiteX31" fmla="*/ 1394902 w 1761887"/>
                    <a:gd name="connsiteY31" fmla="*/ 996737 h 1334100"/>
                    <a:gd name="connsiteX32" fmla="*/ 1378033 w 1761887"/>
                    <a:gd name="connsiteY32" fmla="*/ 991466 h 1334100"/>
                    <a:gd name="connsiteX33" fmla="*/ 1347458 w 1761887"/>
                    <a:gd name="connsiteY33" fmla="*/ 977764 h 1334100"/>
                    <a:gd name="connsiteX34" fmla="*/ 1335861 w 1761887"/>
                    <a:gd name="connsiteY34" fmla="*/ 972494 h 1334100"/>
                    <a:gd name="connsiteX35" fmla="*/ 1319245 w 1761887"/>
                    <a:gd name="connsiteY35" fmla="*/ 968826 h 1334100"/>
                    <a:gd name="connsiteX36" fmla="*/ 1305285 w 1761887"/>
                    <a:gd name="connsiteY36" fmla="*/ 960899 h 1334100"/>
                    <a:gd name="connsiteX37" fmla="*/ 1285254 w 1761887"/>
                    <a:gd name="connsiteY37" fmla="*/ 950359 h 1334100"/>
                    <a:gd name="connsiteX38" fmla="*/ 1274710 w 1761887"/>
                    <a:gd name="connsiteY38" fmla="*/ 934549 h 1334100"/>
                    <a:gd name="connsiteX39" fmla="*/ 1273656 w 1761887"/>
                    <a:gd name="connsiteY39" fmla="*/ 903982 h 1334100"/>
                    <a:gd name="connsiteX40" fmla="*/ 1290525 w 1761887"/>
                    <a:gd name="connsiteY40" fmla="*/ 886063 h 1334100"/>
                    <a:gd name="connsiteX41" fmla="*/ 1293688 w 1761887"/>
                    <a:gd name="connsiteY41" fmla="*/ 867090 h 1334100"/>
                    <a:gd name="connsiteX42" fmla="*/ 1276819 w 1761887"/>
                    <a:gd name="connsiteY42" fmla="*/ 854442 h 1334100"/>
                    <a:gd name="connsiteX43" fmla="*/ 1258896 w 1761887"/>
                    <a:gd name="connsiteY43" fmla="*/ 847064 h 1334100"/>
                    <a:gd name="connsiteX44" fmla="*/ 1252570 w 1761887"/>
                    <a:gd name="connsiteY44" fmla="*/ 832307 h 1334100"/>
                    <a:gd name="connsiteX45" fmla="*/ 1233592 w 1761887"/>
                    <a:gd name="connsiteY45" fmla="*/ 825983 h 1334100"/>
                    <a:gd name="connsiteX46" fmla="*/ 1216723 w 1761887"/>
                    <a:gd name="connsiteY46" fmla="*/ 834415 h 1334100"/>
                    <a:gd name="connsiteX47" fmla="*/ 1195637 w 1761887"/>
                    <a:gd name="connsiteY47" fmla="*/ 837577 h 1334100"/>
                    <a:gd name="connsiteX48" fmla="*/ 1171388 w 1761887"/>
                    <a:gd name="connsiteY48" fmla="*/ 830199 h 1334100"/>
                    <a:gd name="connsiteX49" fmla="*/ 1142373 w 1761887"/>
                    <a:gd name="connsiteY49" fmla="*/ 820839 h 1334100"/>
                    <a:gd name="connsiteX50" fmla="*/ 1139800 w 1761887"/>
                    <a:gd name="connsiteY50" fmla="*/ 817382 h 1334100"/>
                    <a:gd name="connsiteX51" fmla="*/ 1139885 w 1761887"/>
                    <a:gd name="connsiteY51" fmla="*/ 816623 h 1334100"/>
                    <a:gd name="connsiteX52" fmla="*/ 1140517 w 1761887"/>
                    <a:gd name="connsiteY52" fmla="*/ 796765 h 1334100"/>
                    <a:gd name="connsiteX53" fmla="*/ 1140307 w 1761887"/>
                    <a:gd name="connsiteY53" fmla="*/ 793856 h 1334100"/>
                    <a:gd name="connsiteX54" fmla="*/ 1137987 w 1761887"/>
                    <a:gd name="connsiteY54" fmla="*/ 786942 h 1334100"/>
                    <a:gd name="connsiteX55" fmla="*/ 1128119 w 1761887"/>
                    <a:gd name="connsiteY55" fmla="*/ 758103 h 1334100"/>
                    <a:gd name="connsiteX56" fmla="*/ 1112346 w 1761887"/>
                    <a:gd name="connsiteY56" fmla="*/ 765903 h 1334100"/>
                    <a:gd name="connsiteX57" fmla="*/ 1090206 w 1761887"/>
                    <a:gd name="connsiteY57" fmla="*/ 756417 h 1334100"/>
                    <a:gd name="connsiteX58" fmla="*/ 1084934 w 1761887"/>
                    <a:gd name="connsiteY58" fmla="*/ 738498 h 1334100"/>
                    <a:gd name="connsiteX59" fmla="*/ 1094423 w 1761887"/>
                    <a:gd name="connsiteY59" fmla="*/ 725850 h 1334100"/>
                    <a:gd name="connsiteX60" fmla="*/ 1110532 w 1761887"/>
                    <a:gd name="connsiteY60" fmla="*/ 716785 h 1334100"/>
                    <a:gd name="connsiteX61" fmla="*/ 1109605 w 1761887"/>
                    <a:gd name="connsiteY61" fmla="*/ 706203 h 1334100"/>
                    <a:gd name="connsiteX62" fmla="*/ 1109984 w 1761887"/>
                    <a:gd name="connsiteY62" fmla="*/ 701691 h 1334100"/>
                    <a:gd name="connsiteX63" fmla="*/ 1098640 w 1761887"/>
                    <a:gd name="connsiteY63" fmla="*/ 702661 h 1334100"/>
                    <a:gd name="connsiteX64" fmla="*/ 1088097 w 1761887"/>
                    <a:gd name="connsiteY64" fmla="*/ 706877 h 1334100"/>
                    <a:gd name="connsiteX65" fmla="*/ 1071228 w 1761887"/>
                    <a:gd name="connsiteY65" fmla="*/ 699499 h 1334100"/>
                    <a:gd name="connsiteX66" fmla="*/ 1056467 w 1761887"/>
                    <a:gd name="connsiteY66" fmla="*/ 708985 h 1334100"/>
                    <a:gd name="connsiteX67" fmla="*/ 1018512 w 1761887"/>
                    <a:gd name="connsiteY67" fmla="*/ 719526 h 1334100"/>
                    <a:gd name="connsiteX68" fmla="*/ 1011132 w 1761887"/>
                    <a:gd name="connsiteY68" fmla="*/ 710039 h 1334100"/>
                    <a:gd name="connsiteX69" fmla="*/ 1039598 w 1761887"/>
                    <a:gd name="connsiteY69" fmla="*/ 691067 h 1334100"/>
                    <a:gd name="connsiteX70" fmla="*/ 1030110 w 1761887"/>
                    <a:gd name="connsiteY70" fmla="*/ 674202 h 1334100"/>
                    <a:gd name="connsiteX71" fmla="*/ 1004806 w 1761887"/>
                    <a:gd name="connsiteY71" fmla="*/ 669986 h 1334100"/>
                    <a:gd name="connsiteX72" fmla="*/ 985828 w 1761887"/>
                    <a:gd name="connsiteY72" fmla="*/ 669986 h 1334100"/>
                    <a:gd name="connsiteX73" fmla="*/ 945765 w 1761887"/>
                    <a:gd name="connsiteY73" fmla="*/ 678418 h 1334100"/>
                    <a:gd name="connsiteX74" fmla="*/ 923624 w 1761887"/>
                    <a:gd name="connsiteY74" fmla="*/ 702661 h 1334100"/>
                    <a:gd name="connsiteX75" fmla="*/ 903592 w 1761887"/>
                    <a:gd name="connsiteY75" fmla="*/ 702661 h 1334100"/>
                    <a:gd name="connsiteX76" fmla="*/ 866691 w 1761887"/>
                    <a:gd name="connsiteY76" fmla="*/ 707931 h 1334100"/>
                    <a:gd name="connsiteX77" fmla="*/ 837170 w 1761887"/>
                    <a:gd name="connsiteY77" fmla="*/ 703715 h 1334100"/>
                    <a:gd name="connsiteX78" fmla="*/ 812921 w 1761887"/>
                    <a:gd name="connsiteY78" fmla="*/ 708985 h 1334100"/>
                    <a:gd name="connsiteX79" fmla="*/ 783400 w 1761887"/>
                    <a:gd name="connsiteY79" fmla="*/ 707931 h 1334100"/>
                    <a:gd name="connsiteX80" fmla="*/ 758898 w 1761887"/>
                    <a:gd name="connsiteY80" fmla="*/ 703294 h 1334100"/>
                    <a:gd name="connsiteX81" fmla="*/ 747554 w 1761887"/>
                    <a:gd name="connsiteY81" fmla="*/ 717418 h 1334100"/>
                    <a:gd name="connsiteX82" fmla="*/ 732793 w 1761887"/>
                    <a:gd name="connsiteY82" fmla="*/ 732174 h 1334100"/>
                    <a:gd name="connsiteX83" fmla="*/ 710653 w 1761887"/>
                    <a:gd name="connsiteY83" fmla="*/ 724796 h 1334100"/>
                    <a:gd name="connsiteX84" fmla="*/ 692729 w 1761887"/>
                    <a:gd name="connsiteY84" fmla="*/ 729012 h 1334100"/>
                    <a:gd name="connsiteX85" fmla="*/ 683240 w 1761887"/>
                    <a:gd name="connsiteY85" fmla="*/ 706877 h 1334100"/>
                    <a:gd name="connsiteX86" fmla="*/ 675860 w 1761887"/>
                    <a:gd name="connsiteY86" fmla="*/ 697391 h 1334100"/>
                    <a:gd name="connsiteX87" fmla="*/ 662154 w 1761887"/>
                    <a:gd name="connsiteY87" fmla="*/ 680526 h 1334100"/>
                    <a:gd name="connsiteX88" fmla="*/ 667426 w 1761887"/>
                    <a:gd name="connsiteY88" fmla="*/ 666824 h 1334100"/>
                    <a:gd name="connsiteX89" fmla="*/ 669534 w 1761887"/>
                    <a:gd name="connsiteY89" fmla="*/ 653122 h 1334100"/>
                    <a:gd name="connsiteX90" fmla="*/ 662744 w 1761887"/>
                    <a:gd name="connsiteY90" fmla="*/ 634781 h 1334100"/>
                    <a:gd name="connsiteX91" fmla="*/ 636851 w 1761887"/>
                    <a:gd name="connsiteY91" fmla="*/ 666824 h 1334100"/>
                    <a:gd name="connsiteX92" fmla="*/ 618927 w 1761887"/>
                    <a:gd name="connsiteY92" fmla="*/ 708985 h 1334100"/>
                    <a:gd name="connsiteX93" fmla="*/ 605221 w 1761887"/>
                    <a:gd name="connsiteY93" fmla="*/ 734282 h 1334100"/>
                    <a:gd name="connsiteX94" fmla="*/ 534582 w 1761887"/>
                    <a:gd name="connsiteY94" fmla="*/ 765903 h 1334100"/>
                    <a:gd name="connsiteX95" fmla="*/ 493464 w 1761887"/>
                    <a:gd name="connsiteY95" fmla="*/ 771173 h 1334100"/>
                    <a:gd name="connsiteX96" fmla="*/ 466052 w 1761887"/>
                    <a:gd name="connsiteY96" fmla="*/ 772227 h 1334100"/>
                    <a:gd name="connsiteX97" fmla="*/ 456985 w 1761887"/>
                    <a:gd name="connsiteY97" fmla="*/ 774378 h 1334100"/>
                    <a:gd name="connsiteX98" fmla="*/ 446020 w 1761887"/>
                    <a:gd name="connsiteY98" fmla="*/ 798578 h 1334100"/>
                    <a:gd name="connsiteX99" fmla="*/ 431259 w 1761887"/>
                    <a:gd name="connsiteY99" fmla="*/ 812281 h 1334100"/>
                    <a:gd name="connsiteX100" fmla="*/ 401739 w 1761887"/>
                    <a:gd name="connsiteY100" fmla="*/ 813335 h 1334100"/>
                    <a:gd name="connsiteX101" fmla="*/ 384870 w 1761887"/>
                    <a:gd name="connsiteY101" fmla="*/ 825983 h 1334100"/>
                    <a:gd name="connsiteX102" fmla="*/ 371164 w 1761887"/>
                    <a:gd name="connsiteY102" fmla="*/ 822821 h 1334100"/>
                    <a:gd name="connsiteX103" fmla="*/ 362729 w 1761887"/>
                    <a:gd name="connsiteY103" fmla="*/ 812281 h 1334100"/>
                    <a:gd name="connsiteX104" fmla="*/ 326882 w 1761887"/>
                    <a:gd name="connsiteY104" fmla="*/ 802794 h 1334100"/>
                    <a:gd name="connsiteX105" fmla="*/ 297362 w 1761887"/>
                    <a:gd name="connsiteY105" fmla="*/ 785930 h 1334100"/>
                    <a:gd name="connsiteX106" fmla="*/ 279776 w 1761887"/>
                    <a:gd name="connsiteY106" fmla="*/ 771173 h 1334100"/>
                    <a:gd name="connsiteX107" fmla="*/ 236211 w 1761887"/>
                    <a:gd name="connsiteY107" fmla="*/ 761687 h 1334100"/>
                    <a:gd name="connsiteX108" fmla="*/ 205636 w 1761887"/>
                    <a:gd name="connsiteY108" fmla="*/ 737444 h 1334100"/>
                    <a:gd name="connsiteX109" fmla="*/ 187038 w 1761887"/>
                    <a:gd name="connsiteY109" fmla="*/ 726398 h 1334100"/>
                    <a:gd name="connsiteX110" fmla="*/ 175061 w 1761887"/>
                    <a:gd name="connsiteY110" fmla="*/ 745876 h 1334100"/>
                    <a:gd name="connsiteX111" fmla="*/ 164518 w 1761887"/>
                    <a:gd name="connsiteY111" fmla="*/ 754309 h 1334100"/>
                    <a:gd name="connsiteX112" fmla="*/ 147649 w 1761887"/>
                    <a:gd name="connsiteY112" fmla="*/ 772227 h 1334100"/>
                    <a:gd name="connsiteX113" fmla="*/ 129726 w 1761887"/>
                    <a:gd name="connsiteY113" fmla="*/ 773281 h 1334100"/>
                    <a:gd name="connsiteX114" fmla="*/ 106531 w 1761887"/>
                    <a:gd name="connsiteY114" fmla="*/ 772227 h 1334100"/>
                    <a:gd name="connsiteX115" fmla="*/ 93879 w 1761887"/>
                    <a:gd name="connsiteY115" fmla="*/ 770119 h 1334100"/>
                    <a:gd name="connsiteX116" fmla="*/ 77010 w 1761887"/>
                    <a:gd name="connsiteY116" fmla="*/ 770119 h 1334100"/>
                    <a:gd name="connsiteX117" fmla="*/ 63304 w 1761887"/>
                    <a:gd name="connsiteY117" fmla="*/ 755363 h 1334100"/>
                    <a:gd name="connsiteX118" fmla="*/ 55924 w 1761887"/>
                    <a:gd name="connsiteY118" fmla="*/ 726904 h 1334100"/>
                    <a:gd name="connsiteX119" fmla="*/ 67521 w 1761887"/>
                    <a:gd name="connsiteY119" fmla="*/ 714255 h 1334100"/>
                    <a:gd name="connsiteX120" fmla="*/ 61195 w 1761887"/>
                    <a:gd name="connsiteY120" fmla="*/ 698445 h 1334100"/>
                    <a:gd name="connsiteX121" fmla="*/ 52761 w 1761887"/>
                    <a:gd name="connsiteY121" fmla="*/ 684743 h 1334100"/>
                    <a:gd name="connsiteX122" fmla="*/ 41163 w 1761887"/>
                    <a:gd name="connsiteY122" fmla="*/ 667878 h 1334100"/>
                    <a:gd name="connsiteX123" fmla="*/ 34922 w 1761887"/>
                    <a:gd name="connsiteY123" fmla="*/ 649959 h 1334100"/>
                    <a:gd name="connsiteX124" fmla="*/ 29566 w 1761887"/>
                    <a:gd name="connsiteY124" fmla="*/ 639419 h 1334100"/>
                    <a:gd name="connsiteX125" fmla="*/ 21131 w 1761887"/>
                    <a:gd name="connsiteY125" fmla="*/ 617284 h 1334100"/>
                    <a:gd name="connsiteX126" fmla="*/ 12697 w 1761887"/>
                    <a:gd name="connsiteY126" fmla="*/ 591988 h 1334100"/>
                    <a:gd name="connsiteX127" fmla="*/ 2027 w 1761887"/>
                    <a:gd name="connsiteY127" fmla="*/ 570106 h 1334100"/>
                    <a:gd name="connsiteX128" fmla="*/ 9913 w 1761887"/>
                    <a:gd name="connsiteY128" fmla="*/ 556530 h 1334100"/>
                    <a:gd name="connsiteX129" fmla="*/ 13414 w 1761887"/>
                    <a:gd name="connsiteY129" fmla="*/ 555349 h 1334100"/>
                    <a:gd name="connsiteX130" fmla="*/ 24421 w 1761887"/>
                    <a:gd name="connsiteY130" fmla="*/ 539159 h 1334100"/>
                    <a:gd name="connsiteX131" fmla="*/ 17378 w 1761887"/>
                    <a:gd name="connsiteY131" fmla="*/ 519554 h 1334100"/>
                    <a:gd name="connsiteX132" fmla="*/ 11432 w 1761887"/>
                    <a:gd name="connsiteY132" fmla="*/ 499486 h 1334100"/>
                    <a:gd name="connsiteX133" fmla="*/ 3 w 1761887"/>
                    <a:gd name="connsiteY133" fmla="*/ 466220 h 1334100"/>
                    <a:gd name="connsiteX134" fmla="*/ 509 w 1761887"/>
                    <a:gd name="connsiteY134" fmla="*/ 463522 h 1334100"/>
                    <a:gd name="connsiteX135" fmla="*/ 11980 w 1761887"/>
                    <a:gd name="connsiteY135" fmla="*/ 449187 h 1334100"/>
                    <a:gd name="connsiteX136" fmla="*/ 26993 w 1761887"/>
                    <a:gd name="connsiteY136" fmla="*/ 407700 h 1334100"/>
                    <a:gd name="connsiteX137" fmla="*/ 41163 w 1761887"/>
                    <a:gd name="connsiteY137" fmla="*/ 367015 h 1334100"/>
                    <a:gd name="connsiteX138" fmla="*/ 48417 w 1761887"/>
                    <a:gd name="connsiteY138" fmla="*/ 341465 h 1334100"/>
                    <a:gd name="connsiteX139" fmla="*/ 54490 w 1761887"/>
                    <a:gd name="connsiteY139" fmla="*/ 321270 h 1334100"/>
                    <a:gd name="connsiteX140" fmla="*/ 52170 w 1761887"/>
                    <a:gd name="connsiteY140" fmla="*/ 319963 h 1334100"/>
                    <a:gd name="connsiteX141" fmla="*/ 54448 w 1761887"/>
                    <a:gd name="connsiteY141" fmla="*/ 317981 h 1334100"/>
                    <a:gd name="connsiteX142" fmla="*/ 52887 w 1761887"/>
                    <a:gd name="connsiteY142" fmla="*/ 309802 h 1334100"/>
                    <a:gd name="connsiteX143" fmla="*/ 65581 w 1761887"/>
                    <a:gd name="connsiteY143" fmla="*/ 306808 h 1334100"/>
                    <a:gd name="connsiteX144" fmla="*/ 73467 w 1761887"/>
                    <a:gd name="connsiteY144" fmla="*/ 303520 h 1334100"/>
                    <a:gd name="connsiteX145" fmla="*/ 81438 w 1761887"/>
                    <a:gd name="connsiteY145" fmla="*/ 302086 h 1334100"/>
                    <a:gd name="connsiteX146" fmla="*/ 91644 w 1761887"/>
                    <a:gd name="connsiteY146" fmla="*/ 295425 h 1334100"/>
                    <a:gd name="connsiteX147" fmla="*/ 116484 w 1761887"/>
                    <a:gd name="connsiteY147" fmla="*/ 303309 h 1334100"/>
                    <a:gd name="connsiteX148" fmla="*/ 149715 w 1761887"/>
                    <a:gd name="connsiteY148" fmla="*/ 290618 h 1334100"/>
                    <a:gd name="connsiteX149" fmla="*/ 189568 w 1761887"/>
                    <a:gd name="connsiteY149" fmla="*/ 295593 h 1334100"/>
                    <a:gd name="connsiteX150" fmla="*/ 204498 w 1761887"/>
                    <a:gd name="connsiteY150" fmla="*/ 291251 h 1334100"/>
                    <a:gd name="connsiteX151" fmla="*/ 219680 w 1761887"/>
                    <a:gd name="connsiteY151" fmla="*/ 293064 h 1334100"/>
                    <a:gd name="connsiteX152" fmla="*/ 243802 w 1761887"/>
                    <a:gd name="connsiteY152" fmla="*/ 303604 h 1334100"/>
                    <a:gd name="connsiteX153" fmla="*/ 279438 w 1761887"/>
                    <a:gd name="connsiteY153" fmla="*/ 325781 h 1334100"/>
                    <a:gd name="connsiteX154" fmla="*/ 292849 w 1761887"/>
                    <a:gd name="connsiteY154" fmla="*/ 320637 h 1334100"/>
                    <a:gd name="connsiteX155" fmla="*/ 310562 w 1761887"/>
                    <a:gd name="connsiteY155" fmla="*/ 318065 h 1334100"/>
                    <a:gd name="connsiteX156" fmla="*/ 312586 w 1761887"/>
                    <a:gd name="connsiteY156" fmla="*/ 316042 h 1334100"/>
                    <a:gd name="connsiteX157" fmla="*/ 323045 w 1761887"/>
                    <a:gd name="connsiteY157" fmla="*/ 312795 h 1334100"/>
                    <a:gd name="connsiteX158" fmla="*/ 324647 w 1761887"/>
                    <a:gd name="connsiteY158" fmla="*/ 279530 h 1334100"/>
                    <a:gd name="connsiteX159" fmla="*/ 331817 w 1761887"/>
                    <a:gd name="connsiteY159" fmla="*/ 265068 h 1334100"/>
                    <a:gd name="connsiteX160" fmla="*/ 352270 w 1761887"/>
                    <a:gd name="connsiteY160" fmla="*/ 240910 h 1334100"/>
                    <a:gd name="connsiteX161" fmla="*/ 367326 w 1761887"/>
                    <a:gd name="connsiteY161" fmla="*/ 239519 h 1334100"/>
                    <a:gd name="connsiteX162" fmla="*/ 375296 w 1761887"/>
                    <a:gd name="connsiteY162" fmla="*/ 232984 h 1334100"/>
                    <a:gd name="connsiteX163" fmla="*/ 407559 w 1761887"/>
                    <a:gd name="connsiteY163" fmla="*/ 228894 h 1334100"/>
                    <a:gd name="connsiteX164" fmla="*/ 428391 w 1761887"/>
                    <a:gd name="connsiteY164" fmla="*/ 229020 h 1334100"/>
                    <a:gd name="connsiteX165" fmla="*/ 447074 w 1761887"/>
                    <a:gd name="connsiteY165" fmla="*/ 247993 h 1334100"/>
                    <a:gd name="connsiteX166" fmla="*/ 467190 w 1761887"/>
                    <a:gd name="connsiteY166" fmla="*/ 267092 h 1334100"/>
                    <a:gd name="connsiteX167" fmla="*/ 467739 w 1761887"/>
                    <a:gd name="connsiteY167" fmla="*/ 270001 h 1334100"/>
                    <a:gd name="connsiteX168" fmla="*/ 464112 w 1761887"/>
                    <a:gd name="connsiteY168" fmla="*/ 276916 h 1334100"/>
                    <a:gd name="connsiteX169" fmla="*/ 473390 w 1761887"/>
                    <a:gd name="connsiteY169" fmla="*/ 283240 h 1334100"/>
                    <a:gd name="connsiteX170" fmla="*/ 474824 w 1761887"/>
                    <a:gd name="connsiteY170" fmla="*/ 292473 h 1334100"/>
                    <a:gd name="connsiteX171" fmla="*/ 469974 w 1761887"/>
                    <a:gd name="connsiteY171" fmla="*/ 296816 h 1334100"/>
                    <a:gd name="connsiteX172" fmla="*/ 473601 w 1761887"/>
                    <a:gd name="connsiteY172" fmla="*/ 303477 h 1334100"/>
                    <a:gd name="connsiteX173" fmla="*/ 491819 w 1761887"/>
                    <a:gd name="connsiteY173" fmla="*/ 317644 h 1334100"/>
                    <a:gd name="connsiteX174" fmla="*/ 497217 w 1761887"/>
                    <a:gd name="connsiteY174" fmla="*/ 324347 h 1334100"/>
                    <a:gd name="connsiteX175" fmla="*/ 503290 w 1761887"/>
                    <a:gd name="connsiteY175" fmla="*/ 325064 h 1334100"/>
                    <a:gd name="connsiteX176" fmla="*/ 507592 w 1761887"/>
                    <a:gd name="connsiteY176" fmla="*/ 326582 h 1334100"/>
                    <a:gd name="connsiteX177" fmla="*/ 509110 w 1761887"/>
                    <a:gd name="connsiteY177" fmla="*/ 331262 h 1334100"/>
                    <a:gd name="connsiteX178" fmla="*/ 505905 w 1761887"/>
                    <a:gd name="connsiteY178" fmla="*/ 344332 h 1334100"/>
                    <a:gd name="connsiteX179" fmla="*/ 518008 w 1761887"/>
                    <a:gd name="connsiteY179" fmla="*/ 352680 h 1334100"/>
                    <a:gd name="connsiteX180" fmla="*/ 523533 w 1761887"/>
                    <a:gd name="connsiteY180" fmla="*/ 361829 h 1334100"/>
                    <a:gd name="connsiteX181" fmla="*/ 534919 w 1761887"/>
                    <a:gd name="connsiteY181" fmla="*/ 365792 h 1334100"/>
                    <a:gd name="connsiteX182" fmla="*/ 531293 w 1761887"/>
                    <a:gd name="connsiteY182" fmla="*/ 376206 h 1334100"/>
                    <a:gd name="connsiteX183" fmla="*/ 554277 w 1761887"/>
                    <a:gd name="connsiteY183" fmla="*/ 405255 h 1334100"/>
                    <a:gd name="connsiteX184" fmla="*/ 558958 w 1761887"/>
                    <a:gd name="connsiteY184" fmla="*/ 405255 h 1334100"/>
                    <a:gd name="connsiteX185" fmla="*/ 559801 w 1761887"/>
                    <a:gd name="connsiteY185" fmla="*/ 403315 h 1334100"/>
                    <a:gd name="connsiteX186" fmla="*/ 729377 w 1761887"/>
                    <a:gd name="connsiteY186" fmla="*/ 0 h 1334100"/>
                    <a:gd name="connsiteX187" fmla="*/ 748481 w 1761887"/>
                    <a:gd name="connsiteY187" fmla="*/ 27995 h 1334100"/>
                    <a:gd name="connsiteX188" fmla="*/ 752572 w 1761887"/>
                    <a:gd name="connsiteY188" fmla="*/ 30356 h 1334100"/>
                    <a:gd name="connsiteX189" fmla="*/ 760796 w 1761887"/>
                    <a:gd name="connsiteY189" fmla="*/ 45829 h 1334100"/>
                    <a:gd name="connsiteX190" fmla="*/ 765266 w 1761887"/>
                    <a:gd name="connsiteY190" fmla="*/ 46040 h 1334100"/>
                    <a:gd name="connsiteX191" fmla="*/ 779773 w 1761887"/>
                    <a:gd name="connsiteY191" fmla="*/ 65181 h 1334100"/>
                    <a:gd name="connsiteX192" fmla="*/ 781207 w 1761887"/>
                    <a:gd name="connsiteY192" fmla="*/ 68807 h 1334100"/>
                    <a:gd name="connsiteX193" fmla="*/ 780954 w 1761887"/>
                    <a:gd name="connsiteY193" fmla="*/ 77830 h 1334100"/>
                    <a:gd name="connsiteX194" fmla="*/ 803727 w 1761887"/>
                    <a:gd name="connsiteY194" fmla="*/ 90310 h 1334100"/>
                    <a:gd name="connsiteX195" fmla="*/ 813638 w 1761887"/>
                    <a:gd name="connsiteY195" fmla="*/ 90225 h 1334100"/>
                    <a:gd name="connsiteX196" fmla="*/ 825025 w 1761887"/>
                    <a:gd name="connsiteY196" fmla="*/ 98700 h 1334100"/>
                    <a:gd name="connsiteX197" fmla="*/ 833501 w 1761887"/>
                    <a:gd name="connsiteY197" fmla="*/ 102030 h 1334100"/>
                    <a:gd name="connsiteX198" fmla="*/ 839700 w 1761887"/>
                    <a:gd name="connsiteY198" fmla="*/ 108565 h 1334100"/>
                    <a:gd name="connsiteX199" fmla="*/ 894567 w 1761887"/>
                    <a:gd name="connsiteY199" fmla="*/ 105108 h 1334100"/>
                    <a:gd name="connsiteX200" fmla="*/ 902875 w 1761887"/>
                    <a:gd name="connsiteY200" fmla="*/ 115775 h 1334100"/>
                    <a:gd name="connsiteX201" fmla="*/ 908779 w 1761887"/>
                    <a:gd name="connsiteY201" fmla="*/ 142716 h 1334100"/>
                    <a:gd name="connsiteX202" fmla="*/ 916792 w 1761887"/>
                    <a:gd name="connsiteY202" fmla="*/ 144403 h 1334100"/>
                    <a:gd name="connsiteX203" fmla="*/ 928178 w 1761887"/>
                    <a:gd name="connsiteY203" fmla="*/ 163080 h 1334100"/>
                    <a:gd name="connsiteX204" fmla="*/ 928347 w 1761887"/>
                    <a:gd name="connsiteY204" fmla="*/ 164092 h 1334100"/>
                    <a:gd name="connsiteX205" fmla="*/ 934968 w 1761887"/>
                    <a:gd name="connsiteY205" fmla="*/ 178427 h 1334100"/>
                    <a:gd name="connsiteX206" fmla="*/ 940830 w 1761887"/>
                    <a:gd name="connsiteY206" fmla="*/ 184751 h 1334100"/>
                    <a:gd name="connsiteX207" fmla="*/ 950319 w 1761887"/>
                    <a:gd name="connsiteY207" fmla="*/ 196050 h 1334100"/>
                    <a:gd name="connsiteX208" fmla="*/ 980894 w 1761887"/>
                    <a:gd name="connsiteY208" fmla="*/ 219956 h 1334100"/>
                    <a:gd name="connsiteX209" fmla="*/ 988316 w 1761887"/>
                    <a:gd name="connsiteY209" fmla="*/ 236862 h 1334100"/>
                    <a:gd name="connsiteX210" fmla="*/ 997805 w 1761887"/>
                    <a:gd name="connsiteY210" fmla="*/ 245421 h 1334100"/>
                    <a:gd name="connsiteX211" fmla="*/ 1001263 w 1761887"/>
                    <a:gd name="connsiteY211" fmla="*/ 245632 h 1334100"/>
                    <a:gd name="connsiteX212" fmla="*/ 1013114 w 1761887"/>
                    <a:gd name="connsiteY212" fmla="*/ 244915 h 1334100"/>
                    <a:gd name="connsiteX213" fmla="*/ 1031923 w 1761887"/>
                    <a:gd name="connsiteY213" fmla="*/ 246686 h 1334100"/>
                    <a:gd name="connsiteX214" fmla="*/ 1045123 w 1761887"/>
                    <a:gd name="connsiteY214" fmla="*/ 240531 h 1334100"/>
                    <a:gd name="connsiteX215" fmla="*/ 1061022 w 1761887"/>
                    <a:gd name="connsiteY215" fmla="*/ 236188 h 1334100"/>
                    <a:gd name="connsiteX216" fmla="*/ 1075951 w 1761887"/>
                    <a:gd name="connsiteY216" fmla="*/ 233363 h 1334100"/>
                    <a:gd name="connsiteX217" fmla="*/ 1098682 w 1761887"/>
                    <a:gd name="connsiteY217" fmla="*/ 231761 h 1334100"/>
                    <a:gd name="connsiteX218" fmla="*/ 1119431 w 1761887"/>
                    <a:gd name="connsiteY218" fmla="*/ 220335 h 1334100"/>
                    <a:gd name="connsiteX219" fmla="*/ 1144819 w 1761887"/>
                    <a:gd name="connsiteY219" fmla="*/ 219113 h 1334100"/>
                    <a:gd name="connsiteX220" fmla="*/ 1160845 w 1761887"/>
                    <a:gd name="connsiteY220" fmla="*/ 217848 h 1334100"/>
                    <a:gd name="connsiteX221" fmla="*/ 1170460 w 1761887"/>
                    <a:gd name="connsiteY221" fmla="*/ 218564 h 1334100"/>
                    <a:gd name="connsiteX222" fmla="*/ 1174087 w 1761887"/>
                    <a:gd name="connsiteY222" fmla="*/ 216962 h 1334100"/>
                    <a:gd name="connsiteX223" fmla="*/ 1179696 w 1761887"/>
                    <a:gd name="connsiteY223" fmla="*/ 212535 h 1334100"/>
                    <a:gd name="connsiteX224" fmla="*/ 1199053 w 1761887"/>
                    <a:gd name="connsiteY224" fmla="*/ 203555 h 1334100"/>
                    <a:gd name="connsiteX225" fmla="*/ 1228363 w 1761887"/>
                    <a:gd name="connsiteY225" fmla="*/ 194785 h 1334100"/>
                    <a:gd name="connsiteX226" fmla="*/ 1232580 w 1761887"/>
                    <a:gd name="connsiteY226" fmla="*/ 186395 h 1334100"/>
                    <a:gd name="connsiteX227" fmla="*/ 1248563 w 1761887"/>
                    <a:gd name="connsiteY227" fmla="*/ 184203 h 1334100"/>
                    <a:gd name="connsiteX228" fmla="*/ 1261468 w 1761887"/>
                    <a:gd name="connsiteY228" fmla="*/ 176572 h 1334100"/>
                    <a:gd name="connsiteX229" fmla="*/ 1276439 w 1761887"/>
                    <a:gd name="connsiteY229" fmla="*/ 153425 h 1334100"/>
                    <a:gd name="connsiteX230" fmla="*/ 1278126 w 1761887"/>
                    <a:gd name="connsiteY230" fmla="*/ 141283 h 1334100"/>
                    <a:gd name="connsiteX231" fmla="*/ 1314943 w 1761887"/>
                    <a:gd name="connsiteY231" fmla="*/ 135001 h 1334100"/>
                    <a:gd name="connsiteX232" fmla="*/ 1319245 w 1761887"/>
                    <a:gd name="connsiteY232" fmla="*/ 137235 h 1334100"/>
                    <a:gd name="connsiteX233" fmla="*/ 1333668 w 1761887"/>
                    <a:gd name="connsiteY233" fmla="*/ 147354 h 1334100"/>
                    <a:gd name="connsiteX234" fmla="*/ 1346319 w 1761887"/>
                    <a:gd name="connsiteY234" fmla="*/ 153467 h 1334100"/>
                    <a:gd name="connsiteX235" fmla="*/ 1356019 w 1761887"/>
                    <a:gd name="connsiteY235" fmla="*/ 167128 h 1334100"/>
                    <a:gd name="connsiteX236" fmla="*/ 1365086 w 1761887"/>
                    <a:gd name="connsiteY236" fmla="*/ 175223 h 1334100"/>
                    <a:gd name="connsiteX237" fmla="*/ 1373310 w 1761887"/>
                    <a:gd name="connsiteY237" fmla="*/ 202796 h 1334100"/>
                    <a:gd name="connsiteX238" fmla="*/ 1381196 w 1761887"/>
                    <a:gd name="connsiteY238" fmla="*/ 215234 h 1334100"/>
                    <a:gd name="connsiteX239" fmla="*/ 1391275 w 1761887"/>
                    <a:gd name="connsiteY239" fmla="*/ 237073 h 1334100"/>
                    <a:gd name="connsiteX240" fmla="*/ 1400427 w 1761887"/>
                    <a:gd name="connsiteY240" fmla="*/ 239940 h 1334100"/>
                    <a:gd name="connsiteX241" fmla="*/ 1430327 w 1761887"/>
                    <a:gd name="connsiteY241" fmla="*/ 212578 h 1334100"/>
                    <a:gd name="connsiteX242" fmla="*/ 1448799 w 1761887"/>
                    <a:gd name="connsiteY242" fmla="*/ 219829 h 1334100"/>
                    <a:gd name="connsiteX243" fmla="*/ 1488272 w 1761887"/>
                    <a:gd name="connsiteY243" fmla="*/ 205579 h 1334100"/>
                    <a:gd name="connsiteX244" fmla="*/ 1514503 w 1761887"/>
                    <a:gd name="connsiteY244" fmla="*/ 205284 h 1334100"/>
                    <a:gd name="connsiteX245" fmla="*/ 1526986 w 1761887"/>
                    <a:gd name="connsiteY245" fmla="*/ 191623 h 1334100"/>
                    <a:gd name="connsiteX246" fmla="*/ 1540439 w 1761887"/>
                    <a:gd name="connsiteY246" fmla="*/ 186016 h 1334100"/>
                    <a:gd name="connsiteX247" fmla="*/ 1546470 w 1761887"/>
                    <a:gd name="connsiteY247" fmla="*/ 171006 h 1334100"/>
                    <a:gd name="connsiteX248" fmla="*/ 1556085 w 1761887"/>
                    <a:gd name="connsiteY248" fmla="*/ 172145 h 1334100"/>
                    <a:gd name="connsiteX249" fmla="*/ 1582907 w 1761887"/>
                    <a:gd name="connsiteY249" fmla="*/ 195334 h 1334100"/>
                    <a:gd name="connsiteX250" fmla="*/ 1585353 w 1761887"/>
                    <a:gd name="connsiteY250" fmla="*/ 198875 h 1334100"/>
                    <a:gd name="connsiteX251" fmla="*/ 1595854 w 1761887"/>
                    <a:gd name="connsiteY251" fmla="*/ 205790 h 1334100"/>
                    <a:gd name="connsiteX252" fmla="*/ 1631068 w 1761887"/>
                    <a:gd name="connsiteY252" fmla="*/ 208488 h 1334100"/>
                    <a:gd name="connsiteX253" fmla="*/ 1650974 w 1761887"/>
                    <a:gd name="connsiteY253" fmla="*/ 207097 h 1334100"/>
                    <a:gd name="connsiteX254" fmla="*/ 1663204 w 1761887"/>
                    <a:gd name="connsiteY254" fmla="*/ 204778 h 1334100"/>
                    <a:gd name="connsiteX255" fmla="*/ 1678639 w 1761887"/>
                    <a:gd name="connsiteY255" fmla="*/ 211481 h 1334100"/>
                    <a:gd name="connsiteX256" fmla="*/ 1706135 w 1761887"/>
                    <a:gd name="connsiteY256" fmla="*/ 222907 h 1334100"/>
                    <a:gd name="connsiteX257" fmla="*/ 1735361 w 1761887"/>
                    <a:gd name="connsiteY257" fmla="*/ 247108 h 1334100"/>
                    <a:gd name="connsiteX258" fmla="*/ 1759695 w 1761887"/>
                    <a:gd name="connsiteY258" fmla="*/ 235007 h 1334100"/>
                    <a:gd name="connsiteX259" fmla="*/ 1760749 w 1761887"/>
                    <a:gd name="connsiteY259" fmla="*/ 266291 h 1334100"/>
                    <a:gd name="connsiteX260" fmla="*/ 1759695 w 1761887"/>
                    <a:gd name="connsiteY260" fmla="*/ 278940 h 1334100"/>
                    <a:gd name="connsiteX261" fmla="*/ 1716468 w 1761887"/>
                    <a:gd name="connsiteY261" fmla="*/ 279994 h 1334100"/>
                    <a:gd name="connsiteX262" fmla="*/ 1689056 w 1761887"/>
                    <a:gd name="connsiteY262" fmla="*/ 274723 h 1334100"/>
                    <a:gd name="connsiteX263" fmla="*/ 1666915 w 1761887"/>
                    <a:gd name="connsiteY263" fmla="*/ 274723 h 1334100"/>
                    <a:gd name="connsiteX264" fmla="*/ 1659535 w 1761887"/>
                    <a:gd name="connsiteY264" fmla="*/ 298966 h 1334100"/>
                    <a:gd name="connsiteX265" fmla="*/ 1640557 w 1761887"/>
                    <a:gd name="connsiteY265" fmla="*/ 311615 h 1334100"/>
                    <a:gd name="connsiteX266" fmla="*/ 1646883 w 1761887"/>
                    <a:gd name="connsiteY266" fmla="*/ 325317 h 1334100"/>
                    <a:gd name="connsiteX267" fmla="*/ 1650046 w 1761887"/>
                    <a:gd name="connsiteY267" fmla="*/ 342182 h 1334100"/>
                    <a:gd name="connsiteX268" fmla="*/ 1632123 w 1761887"/>
                    <a:gd name="connsiteY268" fmla="*/ 345344 h 1334100"/>
                    <a:gd name="connsiteX269" fmla="*/ 1617362 w 1761887"/>
                    <a:gd name="connsiteY269" fmla="*/ 350614 h 1334100"/>
                    <a:gd name="connsiteX270" fmla="*/ 1602602 w 1761887"/>
                    <a:gd name="connsiteY270" fmla="*/ 364316 h 1334100"/>
                    <a:gd name="connsiteX271" fmla="*/ 1608928 w 1761887"/>
                    <a:gd name="connsiteY271" fmla="*/ 372749 h 1334100"/>
                    <a:gd name="connsiteX272" fmla="*/ 1618417 w 1761887"/>
                    <a:gd name="connsiteY272" fmla="*/ 379073 h 1334100"/>
                    <a:gd name="connsiteX273" fmla="*/ 1636340 w 1761887"/>
                    <a:gd name="connsiteY273" fmla="*/ 382235 h 1334100"/>
                    <a:gd name="connsiteX274" fmla="*/ 1651100 w 1761887"/>
                    <a:gd name="connsiteY274" fmla="*/ 390667 h 1334100"/>
                    <a:gd name="connsiteX275" fmla="*/ 1666915 w 1761887"/>
                    <a:gd name="connsiteY275" fmla="*/ 388559 h 1334100"/>
                    <a:gd name="connsiteX276" fmla="*/ 1692219 w 1761887"/>
                    <a:gd name="connsiteY276" fmla="*/ 380127 h 1334100"/>
                    <a:gd name="connsiteX277" fmla="*/ 1695382 w 1761887"/>
                    <a:gd name="connsiteY277" fmla="*/ 441261 h 1334100"/>
                    <a:gd name="connsiteX278" fmla="*/ 1711196 w 1761887"/>
                    <a:gd name="connsiteY278" fmla="*/ 453909 h 1334100"/>
                    <a:gd name="connsiteX279" fmla="*/ 1712251 w 1761887"/>
                    <a:gd name="connsiteY279" fmla="*/ 464449 h 1334100"/>
                    <a:gd name="connsiteX280" fmla="*/ 1705925 w 1761887"/>
                    <a:gd name="connsiteY280" fmla="*/ 478152 h 1334100"/>
                    <a:gd name="connsiteX281" fmla="*/ 1691164 w 1761887"/>
                    <a:gd name="connsiteY281" fmla="*/ 478152 h 1334100"/>
                    <a:gd name="connsiteX282" fmla="*/ 1677458 w 1761887"/>
                    <a:gd name="connsiteY282" fmla="*/ 486584 h 1334100"/>
                    <a:gd name="connsiteX283" fmla="*/ 1685893 w 1761887"/>
                    <a:gd name="connsiteY283" fmla="*/ 500287 h 1334100"/>
                    <a:gd name="connsiteX284" fmla="*/ 1691164 w 1761887"/>
                    <a:gd name="connsiteY284" fmla="*/ 519259 h 1334100"/>
                    <a:gd name="connsiteX285" fmla="*/ 1694327 w 1761887"/>
                    <a:gd name="connsiteY285" fmla="*/ 534016 h 1334100"/>
                    <a:gd name="connsiteX286" fmla="*/ 1691164 w 1761887"/>
                    <a:gd name="connsiteY286" fmla="*/ 550880 h 1334100"/>
                    <a:gd name="connsiteX287" fmla="*/ 1695382 w 1761887"/>
                    <a:gd name="connsiteY287" fmla="*/ 562475 h 1334100"/>
                    <a:gd name="connsiteX288" fmla="*/ 1699599 w 1761887"/>
                    <a:gd name="connsiteY288" fmla="*/ 577231 h 1334100"/>
                    <a:gd name="connsiteX289" fmla="*/ 1710142 w 1761887"/>
                    <a:gd name="connsiteY289" fmla="*/ 586717 h 1334100"/>
                    <a:gd name="connsiteX290" fmla="*/ 1712251 w 1761887"/>
                    <a:gd name="connsiteY290" fmla="*/ 597258 h 1334100"/>
                    <a:gd name="connsiteX291" fmla="*/ 1712251 w 1761887"/>
                    <a:gd name="connsiteY291" fmla="*/ 616230 h 1334100"/>
                    <a:gd name="connsiteX292" fmla="*/ 1706979 w 1761887"/>
                    <a:gd name="connsiteY292" fmla="*/ 638365 h 1334100"/>
                    <a:gd name="connsiteX293" fmla="*/ 1704870 w 1761887"/>
                    <a:gd name="connsiteY293" fmla="*/ 683688 h 1334100"/>
                    <a:gd name="connsiteX294" fmla="*/ 1694327 w 1761887"/>
                    <a:gd name="connsiteY294" fmla="*/ 686851 h 1334100"/>
                    <a:gd name="connsiteX295" fmla="*/ 1657426 w 1761887"/>
                    <a:gd name="connsiteY295" fmla="*/ 681580 h 1334100"/>
                    <a:gd name="connsiteX296" fmla="*/ 1639503 w 1761887"/>
                    <a:gd name="connsiteY296" fmla="*/ 699499 h 1334100"/>
                    <a:gd name="connsiteX297" fmla="*/ 1630014 w 1761887"/>
                    <a:gd name="connsiteY297" fmla="*/ 725850 h 1334100"/>
                    <a:gd name="connsiteX298" fmla="*/ 1639503 w 1761887"/>
                    <a:gd name="connsiteY298" fmla="*/ 756417 h 1334100"/>
                    <a:gd name="connsiteX299" fmla="*/ 1644774 w 1761887"/>
                    <a:gd name="connsiteY299" fmla="*/ 781714 h 1334100"/>
                    <a:gd name="connsiteX300" fmla="*/ 1638449 w 1761887"/>
                    <a:gd name="connsiteY300" fmla="*/ 805956 h 1334100"/>
                    <a:gd name="connsiteX301" fmla="*/ 1650046 w 1761887"/>
                    <a:gd name="connsiteY301" fmla="*/ 819659 h 1334100"/>
                    <a:gd name="connsiteX302" fmla="*/ 1663752 w 1761887"/>
                    <a:gd name="connsiteY302" fmla="*/ 832307 h 1334100"/>
                    <a:gd name="connsiteX303" fmla="*/ 1672187 w 1761887"/>
                    <a:gd name="connsiteY303" fmla="*/ 848118 h 1334100"/>
                    <a:gd name="connsiteX304" fmla="*/ 1674295 w 1761887"/>
                    <a:gd name="connsiteY304" fmla="*/ 872361 h 1334100"/>
                    <a:gd name="connsiteX305" fmla="*/ 1682730 w 1761887"/>
                    <a:gd name="connsiteY305" fmla="*/ 891333 h 1334100"/>
                    <a:gd name="connsiteX306" fmla="*/ 1688001 w 1761887"/>
                    <a:gd name="connsiteY306" fmla="*/ 908198 h 1334100"/>
                    <a:gd name="connsiteX307" fmla="*/ 1696436 w 1761887"/>
                    <a:gd name="connsiteY307" fmla="*/ 934549 h 1334100"/>
                    <a:gd name="connsiteX308" fmla="*/ 1703816 w 1761887"/>
                    <a:gd name="connsiteY308" fmla="*/ 950359 h 1334100"/>
                    <a:gd name="connsiteX309" fmla="*/ 1704870 w 1761887"/>
                    <a:gd name="connsiteY309" fmla="*/ 984088 h 1334100"/>
                    <a:gd name="connsiteX310" fmla="*/ 1716468 w 1761887"/>
                    <a:gd name="connsiteY310" fmla="*/ 997791 h 1334100"/>
                    <a:gd name="connsiteX311" fmla="*/ 1733337 w 1761887"/>
                    <a:gd name="connsiteY311" fmla="*/ 1014655 h 1334100"/>
                    <a:gd name="connsiteX312" fmla="*/ 1757586 w 1761887"/>
                    <a:gd name="connsiteY312" fmla="*/ 1062087 h 1334100"/>
                    <a:gd name="connsiteX313" fmla="*/ 1758640 w 1761887"/>
                    <a:gd name="connsiteY313" fmla="*/ 1074735 h 1334100"/>
                    <a:gd name="connsiteX314" fmla="*/ 1723848 w 1761887"/>
                    <a:gd name="connsiteY314" fmla="*/ 1083167 h 1334100"/>
                    <a:gd name="connsiteX315" fmla="*/ 1712251 w 1761887"/>
                    <a:gd name="connsiteY315" fmla="*/ 1094762 h 1334100"/>
                    <a:gd name="connsiteX316" fmla="*/ 1691164 w 1761887"/>
                    <a:gd name="connsiteY316" fmla="*/ 1107410 h 1334100"/>
                    <a:gd name="connsiteX317" fmla="*/ 1686947 w 1761887"/>
                    <a:gd name="connsiteY317" fmla="*/ 1124275 h 1334100"/>
                    <a:gd name="connsiteX318" fmla="*/ 1685893 w 1761887"/>
                    <a:gd name="connsiteY318" fmla="*/ 1145355 h 1334100"/>
                    <a:gd name="connsiteX319" fmla="*/ 1676404 w 1761887"/>
                    <a:gd name="connsiteY319" fmla="*/ 1163274 h 1334100"/>
                    <a:gd name="connsiteX320" fmla="*/ 1685893 w 1761887"/>
                    <a:gd name="connsiteY320" fmla="*/ 1182247 h 1334100"/>
                    <a:gd name="connsiteX321" fmla="*/ 1692219 w 1761887"/>
                    <a:gd name="connsiteY321" fmla="*/ 1187517 h 1334100"/>
                    <a:gd name="connsiteX322" fmla="*/ 1701707 w 1761887"/>
                    <a:gd name="connsiteY322" fmla="*/ 1205435 h 1334100"/>
                    <a:gd name="connsiteX323" fmla="*/ 1713305 w 1761887"/>
                    <a:gd name="connsiteY323" fmla="*/ 1225462 h 1334100"/>
                    <a:gd name="connsiteX324" fmla="*/ 1706979 w 1761887"/>
                    <a:gd name="connsiteY324" fmla="*/ 1236002 h 1334100"/>
                    <a:gd name="connsiteX325" fmla="*/ 1695382 w 1761887"/>
                    <a:gd name="connsiteY325" fmla="*/ 1241272 h 1334100"/>
                    <a:gd name="connsiteX326" fmla="*/ 1682730 w 1761887"/>
                    <a:gd name="connsiteY326" fmla="*/ 1256029 h 1334100"/>
                    <a:gd name="connsiteX327" fmla="*/ 1688001 w 1761887"/>
                    <a:gd name="connsiteY327" fmla="*/ 1282380 h 1334100"/>
                    <a:gd name="connsiteX328" fmla="*/ 1678301 w 1761887"/>
                    <a:gd name="connsiteY328" fmla="*/ 1298275 h 1334100"/>
                    <a:gd name="connsiteX329" fmla="*/ 1679651 w 1761887"/>
                    <a:gd name="connsiteY329" fmla="*/ 1299118 h 1334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</a:cxnLst>
                  <a:rect l="l" t="t" r="r" b="b"/>
                  <a:pathLst>
                    <a:path w="1761887" h="1334100">
                      <a:moveTo>
                        <a:pt x="1679567" y="1299244"/>
                      </a:moveTo>
                      <a:lnTo>
                        <a:pt x="1665861" y="1302406"/>
                      </a:lnTo>
                      <a:cubicBezTo>
                        <a:pt x="1665861" y="1302406"/>
                        <a:pt x="1643720" y="1301352"/>
                        <a:pt x="1637394" y="1304514"/>
                      </a:cubicBezTo>
                      <a:cubicBezTo>
                        <a:pt x="1631068" y="1307677"/>
                        <a:pt x="1606819" y="1309785"/>
                        <a:pt x="1593113" y="1309785"/>
                      </a:cubicBezTo>
                      <a:cubicBezTo>
                        <a:pt x="1579407" y="1309785"/>
                        <a:pt x="1581516" y="1317163"/>
                        <a:pt x="1575190" y="1324541"/>
                      </a:cubicBezTo>
                      <a:cubicBezTo>
                        <a:pt x="1568864" y="1331919"/>
                        <a:pt x="1558321" y="1332973"/>
                        <a:pt x="1547778" y="1334027"/>
                      </a:cubicBezTo>
                      <a:cubicBezTo>
                        <a:pt x="1537234" y="1335081"/>
                        <a:pt x="1542506" y="1324541"/>
                        <a:pt x="1545669" y="1320325"/>
                      </a:cubicBezTo>
                      <a:cubicBezTo>
                        <a:pt x="1548832" y="1316109"/>
                        <a:pt x="1543560" y="1306623"/>
                        <a:pt x="1539343" y="1300298"/>
                      </a:cubicBezTo>
                      <a:cubicBezTo>
                        <a:pt x="1535126" y="1293974"/>
                        <a:pt x="1531963" y="1295028"/>
                        <a:pt x="1523528" y="1296082"/>
                      </a:cubicBezTo>
                      <a:cubicBezTo>
                        <a:pt x="1515094" y="1297136"/>
                        <a:pt x="1510877" y="1298190"/>
                        <a:pt x="1499279" y="1293974"/>
                      </a:cubicBezTo>
                      <a:cubicBezTo>
                        <a:pt x="1487682" y="1289758"/>
                        <a:pt x="1487682" y="1293974"/>
                        <a:pt x="1477139" y="1295028"/>
                      </a:cubicBezTo>
                      <a:cubicBezTo>
                        <a:pt x="1466595" y="1296082"/>
                        <a:pt x="1461324" y="1298190"/>
                        <a:pt x="1457107" y="1306623"/>
                      </a:cubicBezTo>
                      <a:cubicBezTo>
                        <a:pt x="1452889" y="1315055"/>
                        <a:pt x="1449726" y="1315055"/>
                        <a:pt x="1436020" y="1312947"/>
                      </a:cubicBezTo>
                      <a:cubicBezTo>
                        <a:pt x="1422314" y="1310839"/>
                        <a:pt x="1420206" y="1312947"/>
                        <a:pt x="1415988" y="1308731"/>
                      </a:cubicBezTo>
                      <a:cubicBezTo>
                        <a:pt x="1411771" y="1304514"/>
                        <a:pt x="1404391" y="1295028"/>
                        <a:pt x="1399119" y="1288704"/>
                      </a:cubicBezTo>
                      <a:cubicBezTo>
                        <a:pt x="1393848" y="1282380"/>
                        <a:pt x="1391739" y="1279218"/>
                        <a:pt x="1391739" y="1275001"/>
                      </a:cubicBezTo>
                      <a:cubicBezTo>
                        <a:pt x="1391739" y="1270785"/>
                        <a:pt x="1390685" y="1237056"/>
                        <a:pt x="1390685" y="1237056"/>
                      </a:cubicBezTo>
                      <a:cubicBezTo>
                        <a:pt x="1390685" y="1237056"/>
                        <a:pt x="1386468" y="1220192"/>
                        <a:pt x="1386468" y="1215976"/>
                      </a:cubicBezTo>
                      <a:cubicBezTo>
                        <a:pt x="1386468" y="1211759"/>
                        <a:pt x="1383305" y="1194895"/>
                        <a:pt x="1381196" y="1188571"/>
                      </a:cubicBezTo>
                      <a:cubicBezTo>
                        <a:pt x="1379087" y="1182247"/>
                        <a:pt x="1372762" y="1168544"/>
                        <a:pt x="1368544" y="1161166"/>
                      </a:cubicBezTo>
                      <a:cubicBezTo>
                        <a:pt x="1364327" y="1153788"/>
                        <a:pt x="1356947" y="1130599"/>
                        <a:pt x="1356947" y="1130599"/>
                      </a:cubicBezTo>
                      <a:cubicBezTo>
                        <a:pt x="1356947" y="1130599"/>
                        <a:pt x="1375925" y="1125329"/>
                        <a:pt x="1386468" y="1125329"/>
                      </a:cubicBezTo>
                      <a:cubicBezTo>
                        <a:pt x="1397011" y="1125329"/>
                        <a:pt x="1405445" y="1120059"/>
                        <a:pt x="1409663" y="1116896"/>
                      </a:cubicBezTo>
                      <a:cubicBezTo>
                        <a:pt x="1413880" y="1113734"/>
                        <a:pt x="1415988" y="1111626"/>
                        <a:pt x="1409663" y="1098978"/>
                      </a:cubicBezTo>
                      <a:cubicBezTo>
                        <a:pt x="1403337" y="1086329"/>
                        <a:pt x="1412825" y="1090546"/>
                        <a:pt x="1420206" y="1089492"/>
                      </a:cubicBezTo>
                      <a:cubicBezTo>
                        <a:pt x="1427586" y="1088438"/>
                        <a:pt x="1418097" y="1078951"/>
                        <a:pt x="1410717" y="1073681"/>
                      </a:cubicBezTo>
                      <a:cubicBezTo>
                        <a:pt x="1403337" y="1068411"/>
                        <a:pt x="1409663" y="1063141"/>
                        <a:pt x="1420206" y="1059979"/>
                      </a:cubicBezTo>
                      <a:cubicBezTo>
                        <a:pt x="1430749" y="1056816"/>
                        <a:pt x="1429695" y="1052600"/>
                        <a:pt x="1421260" y="1047330"/>
                      </a:cubicBezTo>
                      <a:cubicBezTo>
                        <a:pt x="1412825" y="1042060"/>
                        <a:pt x="1417043" y="1038898"/>
                        <a:pt x="1422314" y="1035736"/>
                      </a:cubicBezTo>
                      <a:cubicBezTo>
                        <a:pt x="1427586" y="1032574"/>
                        <a:pt x="1439183" y="1020979"/>
                        <a:pt x="1421260" y="1018871"/>
                      </a:cubicBezTo>
                      <a:cubicBezTo>
                        <a:pt x="1407596" y="1017269"/>
                        <a:pt x="1403716" y="1011409"/>
                        <a:pt x="1402662" y="1005422"/>
                      </a:cubicBezTo>
                      <a:cubicBezTo>
                        <a:pt x="1402662" y="1005422"/>
                        <a:pt x="1403337" y="996737"/>
                        <a:pt x="1394902" y="996737"/>
                      </a:cubicBezTo>
                      <a:cubicBezTo>
                        <a:pt x="1386468" y="996737"/>
                        <a:pt x="1383305" y="994628"/>
                        <a:pt x="1378033" y="991466"/>
                      </a:cubicBezTo>
                      <a:cubicBezTo>
                        <a:pt x="1372762" y="988304"/>
                        <a:pt x="1347458" y="977764"/>
                        <a:pt x="1347458" y="977764"/>
                      </a:cubicBezTo>
                      <a:cubicBezTo>
                        <a:pt x="1347458" y="977764"/>
                        <a:pt x="1341132" y="972494"/>
                        <a:pt x="1335861" y="972494"/>
                      </a:cubicBezTo>
                      <a:cubicBezTo>
                        <a:pt x="1330589" y="972494"/>
                        <a:pt x="1319245" y="968826"/>
                        <a:pt x="1319245" y="968826"/>
                      </a:cubicBezTo>
                      <a:cubicBezTo>
                        <a:pt x="1314015" y="969289"/>
                        <a:pt x="1308027" y="967139"/>
                        <a:pt x="1305285" y="960899"/>
                      </a:cubicBezTo>
                      <a:cubicBezTo>
                        <a:pt x="1301068" y="951413"/>
                        <a:pt x="1296851" y="951413"/>
                        <a:pt x="1285254" y="950359"/>
                      </a:cubicBezTo>
                      <a:cubicBezTo>
                        <a:pt x="1273656" y="949305"/>
                        <a:pt x="1274710" y="939819"/>
                        <a:pt x="1274710" y="934549"/>
                      </a:cubicBezTo>
                      <a:cubicBezTo>
                        <a:pt x="1274710" y="929278"/>
                        <a:pt x="1273656" y="911360"/>
                        <a:pt x="1273656" y="903982"/>
                      </a:cubicBezTo>
                      <a:cubicBezTo>
                        <a:pt x="1273656" y="896603"/>
                        <a:pt x="1282091" y="890279"/>
                        <a:pt x="1290525" y="886063"/>
                      </a:cubicBezTo>
                      <a:cubicBezTo>
                        <a:pt x="1298960" y="881847"/>
                        <a:pt x="1301068" y="867090"/>
                        <a:pt x="1293688" y="867090"/>
                      </a:cubicBezTo>
                      <a:cubicBezTo>
                        <a:pt x="1286308" y="867090"/>
                        <a:pt x="1282091" y="866036"/>
                        <a:pt x="1276819" y="854442"/>
                      </a:cubicBezTo>
                      <a:cubicBezTo>
                        <a:pt x="1271547" y="842848"/>
                        <a:pt x="1265222" y="847064"/>
                        <a:pt x="1258896" y="847064"/>
                      </a:cubicBezTo>
                      <a:cubicBezTo>
                        <a:pt x="1252570" y="847064"/>
                        <a:pt x="1249407" y="843902"/>
                        <a:pt x="1252570" y="832307"/>
                      </a:cubicBezTo>
                      <a:cubicBezTo>
                        <a:pt x="1255733" y="820713"/>
                        <a:pt x="1239918" y="822821"/>
                        <a:pt x="1233592" y="825983"/>
                      </a:cubicBezTo>
                      <a:cubicBezTo>
                        <a:pt x="1227266" y="829145"/>
                        <a:pt x="1224103" y="834415"/>
                        <a:pt x="1216723" y="834415"/>
                      </a:cubicBezTo>
                      <a:cubicBezTo>
                        <a:pt x="1209343" y="834415"/>
                        <a:pt x="1200908" y="834415"/>
                        <a:pt x="1195637" y="837577"/>
                      </a:cubicBezTo>
                      <a:cubicBezTo>
                        <a:pt x="1190365" y="840740"/>
                        <a:pt x="1185094" y="840740"/>
                        <a:pt x="1171388" y="830199"/>
                      </a:cubicBezTo>
                      <a:cubicBezTo>
                        <a:pt x="1162152" y="823116"/>
                        <a:pt x="1149584" y="821261"/>
                        <a:pt x="1142373" y="820839"/>
                      </a:cubicBezTo>
                      <a:cubicBezTo>
                        <a:pt x="1138830" y="820629"/>
                        <a:pt x="1139589" y="818731"/>
                        <a:pt x="1139800" y="817382"/>
                      </a:cubicBezTo>
                      <a:lnTo>
                        <a:pt x="1139885" y="816623"/>
                      </a:lnTo>
                      <a:lnTo>
                        <a:pt x="1140517" y="796765"/>
                      </a:lnTo>
                      <a:lnTo>
                        <a:pt x="1140307" y="793856"/>
                      </a:lnTo>
                      <a:lnTo>
                        <a:pt x="1137987" y="786942"/>
                      </a:lnTo>
                      <a:cubicBezTo>
                        <a:pt x="1134191" y="777793"/>
                        <a:pt x="1146253" y="769740"/>
                        <a:pt x="1128119" y="758103"/>
                      </a:cubicBezTo>
                      <a:cubicBezTo>
                        <a:pt x="1128119" y="758103"/>
                        <a:pt x="1119726" y="765903"/>
                        <a:pt x="1112346" y="765903"/>
                      </a:cubicBezTo>
                      <a:cubicBezTo>
                        <a:pt x="1104966" y="765903"/>
                        <a:pt x="1096531" y="760633"/>
                        <a:pt x="1090206" y="756417"/>
                      </a:cubicBezTo>
                      <a:cubicBezTo>
                        <a:pt x="1083880" y="752201"/>
                        <a:pt x="1084934" y="743768"/>
                        <a:pt x="1084934" y="738498"/>
                      </a:cubicBezTo>
                      <a:cubicBezTo>
                        <a:pt x="1084934" y="733228"/>
                        <a:pt x="1087043" y="730066"/>
                        <a:pt x="1094423" y="725850"/>
                      </a:cubicBezTo>
                      <a:cubicBezTo>
                        <a:pt x="1101803" y="721634"/>
                        <a:pt x="1110532" y="716785"/>
                        <a:pt x="1110532" y="716785"/>
                      </a:cubicBezTo>
                      <a:cubicBezTo>
                        <a:pt x="1109563" y="714551"/>
                        <a:pt x="1109099" y="711431"/>
                        <a:pt x="1109605" y="706203"/>
                      </a:cubicBezTo>
                      <a:cubicBezTo>
                        <a:pt x="1109773" y="704601"/>
                        <a:pt x="1109900" y="703083"/>
                        <a:pt x="1109984" y="701691"/>
                      </a:cubicBezTo>
                      <a:lnTo>
                        <a:pt x="1098640" y="702661"/>
                      </a:lnTo>
                      <a:lnTo>
                        <a:pt x="1088097" y="706877"/>
                      </a:lnTo>
                      <a:cubicBezTo>
                        <a:pt x="1088097" y="706877"/>
                        <a:pt x="1076499" y="707931"/>
                        <a:pt x="1071228" y="699499"/>
                      </a:cubicBezTo>
                      <a:cubicBezTo>
                        <a:pt x="1065956" y="691067"/>
                        <a:pt x="1062793" y="696337"/>
                        <a:pt x="1056467" y="708985"/>
                      </a:cubicBezTo>
                      <a:cubicBezTo>
                        <a:pt x="1050142" y="721634"/>
                        <a:pt x="1034327" y="716364"/>
                        <a:pt x="1018512" y="719526"/>
                      </a:cubicBezTo>
                      <a:cubicBezTo>
                        <a:pt x="1002697" y="722688"/>
                        <a:pt x="1009023" y="717418"/>
                        <a:pt x="1011132" y="710039"/>
                      </a:cubicBezTo>
                      <a:cubicBezTo>
                        <a:pt x="1013241" y="702661"/>
                        <a:pt x="1026947" y="693175"/>
                        <a:pt x="1039598" y="691067"/>
                      </a:cubicBezTo>
                      <a:cubicBezTo>
                        <a:pt x="1052250" y="688959"/>
                        <a:pt x="1043816" y="674202"/>
                        <a:pt x="1030110" y="674202"/>
                      </a:cubicBezTo>
                      <a:cubicBezTo>
                        <a:pt x="1016404" y="674202"/>
                        <a:pt x="1015349" y="674202"/>
                        <a:pt x="1004806" y="669986"/>
                      </a:cubicBezTo>
                      <a:cubicBezTo>
                        <a:pt x="994263" y="665770"/>
                        <a:pt x="990046" y="664716"/>
                        <a:pt x="985828" y="669986"/>
                      </a:cubicBezTo>
                      <a:cubicBezTo>
                        <a:pt x="981611" y="675256"/>
                        <a:pt x="976340" y="683688"/>
                        <a:pt x="945765" y="678418"/>
                      </a:cubicBezTo>
                      <a:cubicBezTo>
                        <a:pt x="915189" y="673148"/>
                        <a:pt x="929950" y="693175"/>
                        <a:pt x="923624" y="702661"/>
                      </a:cubicBezTo>
                      <a:cubicBezTo>
                        <a:pt x="917298" y="712147"/>
                        <a:pt x="907809" y="707931"/>
                        <a:pt x="903592" y="702661"/>
                      </a:cubicBezTo>
                      <a:cubicBezTo>
                        <a:pt x="899375" y="697391"/>
                        <a:pt x="875126" y="706877"/>
                        <a:pt x="866691" y="707931"/>
                      </a:cubicBezTo>
                      <a:cubicBezTo>
                        <a:pt x="858256" y="708985"/>
                        <a:pt x="849822" y="713201"/>
                        <a:pt x="837170" y="703715"/>
                      </a:cubicBezTo>
                      <a:cubicBezTo>
                        <a:pt x="824518" y="694229"/>
                        <a:pt x="826627" y="702661"/>
                        <a:pt x="812921" y="708985"/>
                      </a:cubicBezTo>
                      <a:cubicBezTo>
                        <a:pt x="799215" y="715310"/>
                        <a:pt x="791835" y="716364"/>
                        <a:pt x="783400" y="707931"/>
                      </a:cubicBezTo>
                      <a:cubicBezTo>
                        <a:pt x="776399" y="700975"/>
                        <a:pt x="767248" y="701185"/>
                        <a:pt x="758898" y="703294"/>
                      </a:cubicBezTo>
                      <a:cubicBezTo>
                        <a:pt x="753373" y="702872"/>
                        <a:pt x="749662" y="712147"/>
                        <a:pt x="747554" y="717418"/>
                      </a:cubicBezTo>
                      <a:cubicBezTo>
                        <a:pt x="745445" y="722688"/>
                        <a:pt x="740173" y="729012"/>
                        <a:pt x="732793" y="732174"/>
                      </a:cubicBezTo>
                      <a:cubicBezTo>
                        <a:pt x="725413" y="735336"/>
                        <a:pt x="720141" y="733228"/>
                        <a:pt x="710653" y="724796"/>
                      </a:cubicBezTo>
                      <a:cubicBezTo>
                        <a:pt x="701164" y="716364"/>
                        <a:pt x="700109" y="724796"/>
                        <a:pt x="692729" y="729012"/>
                      </a:cubicBezTo>
                      <a:cubicBezTo>
                        <a:pt x="685349" y="733228"/>
                        <a:pt x="682186" y="712147"/>
                        <a:pt x="683240" y="706877"/>
                      </a:cubicBezTo>
                      <a:cubicBezTo>
                        <a:pt x="684295" y="701607"/>
                        <a:pt x="683240" y="698445"/>
                        <a:pt x="675860" y="697391"/>
                      </a:cubicBezTo>
                      <a:cubicBezTo>
                        <a:pt x="668480" y="696337"/>
                        <a:pt x="667426" y="685797"/>
                        <a:pt x="662154" y="680526"/>
                      </a:cubicBezTo>
                      <a:cubicBezTo>
                        <a:pt x="656883" y="675256"/>
                        <a:pt x="662154" y="672094"/>
                        <a:pt x="667426" y="666824"/>
                      </a:cubicBezTo>
                      <a:cubicBezTo>
                        <a:pt x="672697" y="661554"/>
                        <a:pt x="671643" y="658392"/>
                        <a:pt x="669534" y="653122"/>
                      </a:cubicBezTo>
                      <a:cubicBezTo>
                        <a:pt x="667426" y="647851"/>
                        <a:pt x="662744" y="634781"/>
                        <a:pt x="662744" y="634781"/>
                      </a:cubicBezTo>
                      <a:cubicBezTo>
                        <a:pt x="660130" y="638576"/>
                        <a:pt x="646339" y="658265"/>
                        <a:pt x="636851" y="666824"/>
                      </a:cubicBezTo>
                      <a:cubicBezTo>
                        <a:pt x="626307" y="676310"/>
                        <a:pt x="622090" y="696337"/>
                        <a:pt x="618927" y="708985"/>
                      </a:cubicBezTo>
                      <a:cubicBezTo>
                        <a:pt x="615764" y="721634"/>
                        <a:pt x="605221" y="734282"/>
                        <a:pt x="605221" y="734282"/>
                      </a:cubicBezTo>
                      <a:cubicBezTo>
                        <a:pt x="605221" y="734282"/>
                        <a:pt x="551451" y="760633"/>
                        <a:pt x="534582" y="765903"/>
                      </a:cubicBezTo>
                      <a:cubicBezTo>
                        <a:pt x="517713" y="771173"/>
                        <a:pt x="499790" y="775389"/>
                        <a:pt x="493464" y="771173"/>
                      </a:cubicBezTo>
                      <a:cubicBezTo>
                        <a:pt x="487138" y="766957"/>
                        <a:pt x="472378" y="769065"/>
                        <a:pt x="466052" y="772227"/>
                      </a:cubicBezTo>
                      <a:cubicBezTo>
                        <a:pt x="463226" y="773661"/>
                        <a:pt x="459979" y="774420"/>
                        <a:pt x="456985" y="774378"/>
                      </a:cubicBezTo>
                      <a:cubicBezTo>
                        <a:pt x="448972" y="774462"/>
                        <a:pt x="446020" y="794362"/>
                        <a:pt x="446020" y="798578"/>
                      </a:cubicBezTo>
                      <a:cubicBezTo>
                        <a:pt x="446020" y="802794"/>
                        <a:pt x="436531" y="810173"/>
                        <a:pt x="431259" y="812281"/>
                      </a:cubicBezTo>
                      <a:cubicBezTo>
                        <a:pt x="425988" y="814389"/>
                        <a:pt x="409119" y="816497"/>
                        <a:pt x="401739" y="813335"/>
                      </a:cubicBezTo>
                      <a:cubicBezTo>
                        <a:pt x="394358" y="810173"/>
                        <a:pt x="390141" y="822821"/>
                        <a:pt x="384870" y="825983"/>
                      </a:cubicBezTo>
                      <a:cubicBezTo>
                        <a:pt x="379598" y="829145"/>
                        <a:pt x="372218" y="828091"/>
                        <a:pt x="371164" y="822821"/>
                      </a:cubicBezTo>
                      <a:cubicBezTo>
                        <a:pt x="370109" y="817551"/>
                        <a:pt x="365892" y="816497"/>
                        <a:pt x="362729" y="812281"/>
                      </a:cubicBezTo>
                      <a:cubicBezTo>
                        <a:pt x="359566" y="808064"/>
                        <a:pt x="339534" y="802794"/>
                        <a:pt x="326882" y="802794"/>
                      </a:cubicBezTo>
                      <a:cubicBezTo>
                        <a:pt x="314231" y="802794"/>
                        <a:pt x="302633" y="791200"/>
                        <a:pt x="297362" y="785930"/>
                      </a:cubicBezTo>
                      <a:cubicBezTo>
                        <a:pt x="292090" y="780660"/>
                        <a:pt x="279776" y="771173"/>
                        <a:pt x="279776" y="771173"/>
                      </a:cubicBezTo>
                      <a:cubicBezTo>
                        <a:pt x="271678" y="771005"/>
                        <a:pt x="248484" y="767843"/>
                        <a:pt x="236211" y="761687"/>
                      </a:cubicBezTo>
                      <a:cubicBezTo>
                        <a:pt x="223560" y="755363"/>
                        <a:pt x="213016" y="745876"/>
                        <a:pt x="205636" y="737444"/>
                      </a:cubicBezTo>
                      <a:cubicBezTo>
                        <a:pt x="199310" y="730235"/>
                        <a:pt x="192225" y="727663"/>
                        <a:pt x="187038" y="726398"/>
                      </a:cubicBezTo>
                      <a:cubicBezTo>
                        <a:pt x="187038" y="726398"/>
                        <a:pt x="177170" y="741660"/>
                        <a:pt x="175061" y="745876"/>
                      </a:cubicBezTo>
                      <a:cubicBezTo>
                        <a:pt x="172952" y="750093"/>
                        <a:pt x="171898" y="754309"/>
                        <a:pt x="164518" y="754309"/>
                      </a:cubicBezTo>
                      <a:cubicBezTo>
                        <a:pt x="157138" y="754309"/>
                        <a:pt x="156083" y="766957"/>
                        <a:pt x="147649" y="772227"/>
                      </a:cubicBezTo>
                      <a:cubicBezTo>
                        <a:pt x="139214" y="777498"/>
                        <a:pt x="134997" y="777498"/>
                        <a:pt x="129726" y="773281"/>
                      </a:cubicBezTo>
                      <a:cubicBezTo>
                        <a:pt x="124454" y="769065"/>
                        <a:pt x="119182" y="771173"/>
                        <a:pt x="106531" y="772227"/>
                      </a:cubicBezTo>
                      <a:cubicBezTo>
                        <a:pt x="93879" y="773281"/>
                        <a:pt x="99151" y="774335"/>
                        <a:pt x="93879" y="770119"/>
                      </a:cubicBezTo>
                      <a:cubicBezTo>
                        <a:pt x="88607" y="765903"/>
                        <a:pt x="84390" y="768011"/>
                        <a:pt x="77010" y="770119"/>
                      </a:cubicBezTo>
                      <a:cubicBezTo>
                        <a:pt x="69630" y="772227"/>
                        <a:pt x="70684" y="762741"/>
                        <a:pt x="63304" y="755363"/>
                      </a:cubicBezTo>
                      <a:cubicBezTo>
                        <a:pt x="55924" y="747985"/>
                        <a:pt x="55924" y="733228"/>
                        <a:pt x="55924" y="726904"/>
                      </a:cubicBezTo>
                      <a:cubicBezTo>
                        <a:pt x="55924" y="720580"/>
                        <a:pt x="56978" y="714255"/>
                        <a:pt x="67521" y="714255"/>
                      </a:cubicBezTo>
                      <a:cubicBezTo>
                        <a:pt x="78064" y="714255"/>
                        <a:pt x="67521" y="701607"/>
                        <a:pt x="61195" y="698445"/>
                      </a:cubicBezTo>
                      <a:cubicBezTo>
                        <a:pt x="54869" y="695283"/>
                        <a:pt x="52761" y="691067"/>
                        <a:pt x="52761" y="684743"/>
                      </a:cubicBezTo>
                      <a:cubicBezTo>
                        <a:pt x="52761" y="678418"/>
                        <a:pt x="49598" y="668932"/>
                        <a:pt x="41163" y="667878"/>
                      </a:cubicBezTo>
                      <a:cubicBezTo>
                        <a:pt x="32729" y="666824"/>
                        <a:pt x="34922" y="649959"/>
                        <a:pt x="34922" y="649959"/>
                      </a:cubicBezTo>
                      <a:cubicBezTo>
                        <a:pt x="32265" y="648526"/>
                        <a:pt x="31548" y="646081"/>
                        <a:pt x="29566" y="639419"/>
                      </a:cubicBezTo>
                      <a:cubicBezTo>
                        <a:pt x="26403" y="628879"/>
                        <a:pt x="25349" y="623609"/>
                        <a:pt x="21131" y="617284"/>
                      </a:cubicBezTo>
                      <a:cubicBezTo>
                        <a:pt x="16914" y="610960"/>
                        <a:pt x="13751" y="600420"/>
                        <a:pt x="12697" y="591988"/>
                      </a:cubicBezTo>
                      <a:cubicBezTo>
                        <a:pt x="11853" y="585073"/>
                        <a:pt x="4600" y="573900"/>
                        <a:pt x="2027" y="570106"/>
                      </a:cubicBezTo>
                      <a:cubicBezTo>
                        <a:pt x="5359" y="565679"/>
                        <a:pt x="8311" y="560999"/>
                        <a:pt x="9913" y="556530"/>
                      </a:cubicBezTo>
                      <a:lnTo>
                        <a:pt x="13414" y="555349"/>
                      </a:lnTo>
                      <a:cubicBezTo>
                        <a:pt x="18896" y="548814"/>
                        <a:pt x="16239" y="547718"/>
                        <a:pt x="24421" y="539159"/>
                      </a:cubicBezTo>
                      <a:cubicBezTo>
                        <a:pt x="23113" y="531781"/>
                        <a:pt x="19444" y="526469"/>
                        <a:pt x="17378" y="519554"/>
                      </a:cubicBezTo>
                      <a:cubicBezTo>
                        <a:pt x="15480" y="513104"/>
                        <a:pt x="13920" y="505641"/>
                        <a:pt x="11432" y="499486"/>
                      </a:cubicBezTo>
                      <a:cubicBezTo>
                        <a:pt x="2618" y="477772"/>
                        <a:pt x="3503" y="493667"/>
                        <a:pt x="3" y="466220"/>
                      </a:cubicBezTo>
                      <a:cubicBezTo>
                        <a:pt x="-39" y="465672"/>
                        <a:pt x="382" y="464112"/>
                        <a:pt x="509" y="463522"/>
                      </a:cubicBezTo>
                      <a:cubicBezTo>
                        <a:pt x="3124" y="460781"/>
                        <a:pt x="10546" y="452729"/>
                        <a:pt x="11980" y="449187"/>
                      </a:cubicBezTo>
                      <a:cubicBezTo>
                        <a:pt x="17462" y="435358"/>
                        <a:pt x="22903" y="421993"/>
                        <a:pt x="26993" y="407700"/>
                      </a:cubicBezTo>
                      <a:cubicBezTo>
                        <a:pt x="30958" y="393829"/>
                        <a:pt x="36609" y="380675"/>
                        <a:pt x="41163" y="367015"/>
                      </a:cubicBezTo>
                      <a:cubicBezTo>
                        <a:pt x="43904" y="358667"/>
                        <a:pt x="45296" y="349644"/>
                        <a:pt x="48417" y="341465"/>
                      </a:cubicBezTo>
                      <a:cubicBezTo>
                        <a:pt x="51032" y="334550"/>
                        <a:pt x="54110" y="328732"/>
                        <a:pt x="54490" y="321270"/>
                      </a:cubicBezTo>
                      <a:lnTo>
                        <a:pt x="52170" y="319963"/>
                      </a:lnTo>
                      <a:lnTo>
                        <a:pt x="54448" y="317981"/>
                      </a:lnTo>
                      <a:cubicBezTo>
                        <a:pt x="53815" y="315198"/>
                        <a:pt x="53267" y="312584"/>
                        <a:pt x="52887" y="309802"/>
                      </a:cubicBezTo>
                      <a:cubicBezTo>
                        <a:pt x="57779" y="306429"/>
                        <a:pt x="60605" y="307694"/>
                        <a:pt x="65581" y="306808"/>
                      </a:cubicBezTo>
                      <a:cubicBezTo>
                        <a:pt x="67859" y="306429"/>
                        <a:pt x="71148" y="303730"/>
                        <a:pt x="73467" y="303520"/>
                      </a:cubicBezTo>
                      <a:cubicBezTo>
                        <a:pt x="76082" y="303309"/>
                        <a:pt x="78992" y="303604"/>
                        <a:pt x="81438" y="302086"/>
                      </a:cubicBezTo>
                      <a:cubicBezTo>
                        <a:pt x="84981" y="299936"/>
                        <a:pt x="87638" y="296985"/>
                        <a:pt x="91644" y="295425"/>
                      </a:cubicBezTo>
                      <a:cubicBezTo>
                        <a:pt x="105856" y="297322"/>
                        <a:pt x="102904" y="297238"/>
                        <a:pt x="116484" y="303309"/>
                      </a:cubicBezTo>
                      <a:cubicBezTo>
                        <a:pt x="126774" y="303056"/>
                        <a:pt x="140100" y="293654"/>
                        <a:pt x="149715" y="290618"/>
                      </a:cubicBezTo>
                      <a:cubicBezTo>
                        <a:pt x="159710" y="292473"/>
                        <a:pt x="182652" y="288847"/>
                        <a:pt x="189568" y="295593"/>
                      </a:cubicBezTo>
                      <a:cubicBezTo>
                        <a:pt x="194714" y="294666"/>
                        <a:pt x="198889" y="292052"/>
                        <a:pt x="204498" y="291251"/>
                      </a:cubicBezTo>
                      <a:cubicBezTo>
                        <a:pt x="205931" y="291040"/>
                        <a:pt x="217824" y="292558"/>
                        <a:pt x="219680" y="293064"/>
                      </a:cubicBezTo>
                      <a:cubicBezTo>
                        <a:pt x="229042" y="303056"/>
                        <a:pt x="235283" y="296352"/>
                        <a:pt x="243802" y="303604"/>
                      </a:cubicBezTo>
                      <a:cubicBezTo>
                        <a:pt x="266238" y="299767"/>
                        <a:pt x="261051" y="317897"/>
                        <a:pt x="279438" y="325781"/>
                      </a:cubicBezTo>
                      <a:cubicBezTo>
                        <a:pt x="284752" y="325444"/>
                        <a:pt x="288084" y="322239"/>
                        <a:pt x="292849" y="320637"/>
                      </a:cubicBezTo>
                      <a:cubicBezTo>
                        <a:pt x="298627" y="318698"/>
                        <a:pt x="304615" y="319204"/>
                        <a:pt x="310562" y="318065"/>
                      </a:cubicBezTo>
                      <a:lnTo>
                        <a:pt x="312586" y="316042"/>
                      </a:lnTo>
                      <a:cubicBezTo>
                        <a:pt x="316466" y="315620"/>
                        <a:pt x="319586" y="314397"/>
                        <a:pt x="323045" y="312795"/>
                      </a:cubicBezTo>
                      <a:cubicBezTo>
                        <a:pt x="333545" y="293021"/>
                        <a:pt x="322960" y="282565"/>
                        <a:pt x="324647" y="279530"/>
                      </a:cubicBezTo>
                      <a:cubicBezTo>
                        <a:pt x="327431" y="274681"/>
                        <a:pt x="330383" y="270592"/>
                        <a:pt x="331817" y="265068"/>
                      </a:cubicBezTo>
                      <a:cubicBezTo>
                        <a:pt x="334516" y="254359"/>
                        <a:pt x="340757" y="244156"/>
                        <a:pt x="352270" y="240910"/>
                      </a:cubicBezTo>
                      <a:cubicBezTo>
                        <a:pt x="356867" y="239645"/>
                        <a:pt x="362645" y="241627"/>
                        <a:pt x="367326" y="239519"/>
                      </a:cubicBezTo>
                      <a:cubicBezTo>
                        <a:pt x="370236" y="238254"/>
                        <a:pt x="372766" y="235007"/>
                        <a:pt x="375296" y="232984"/>
                      </a:cubicBezTo>
                      <a:cubicBezTo>
                        <a:pt x="390647" y="224509"/>
                        <a:pt x="391322" y="238507"/>
                        <a:pt x="407559" y="228894"/>
                      </a:cubicBezTo>
                      <a:cubicBezTo>
                        <a:pt x="414643" y="230201"/>
                        <a:pt x="421307" y="226196"/>
                        <a:pt x="428391" y="229020"/>
                      </a:cubicBezTo>
                      <a:cubicBezTo>
                        <a:pt x="435688" y="236947"/>
                        <a:pt x="443995" y="236905"/>
                        <a:pt x="447074" y="247993"/>
                      </a:cubicBezTo>
                      <a:cubicBezTo>
                        <a:pt x="454454" y="254022"/>
                        <a:pt x="458925" y="262117"/>
                        <a:pt x="467190" y="267092"/>
                      </a:cubicBezTo>
                      <a:lnTo>
                        <a:pt x="467739" y="270001"/>
                      </a:lnTo>
                      <a:cubicBezTo>
                        <a:pt x="466178" y="272320"/>
                        <a:pt x="465124" y="274302"/>
                        <a:pt x="464112" y="276916"/>
                      </a:cubicBezTo>
                      <a:cubicBezTo>
                        <a:pt x="466895" y="279150"/>
                        <a:pt x="470100" y="281722"/>
                        <a:pt x="473390" y="283240"/>
                      </a:cubicBezTo>
                      <a:cubicBezTo>
                        <a:pt x="472588" y="287077"/>
                        <a:pt x="472673" y="289016"/>
                        <a:pt x="474824" y="292473"/>
                      </a:cubicBezTo>
                      <a:cubicBezTo>
                        <a:pt x="472926" y="294708"/>
                        <a:pt x="472462" y="295087"/>
                        <a:pt x="469974" y="296816"/>
                      </a:cubicBezTo>
                      <a:cubicBezTo>
                        <a:pt x="470944" y="299894"/>
                        <a:pt x="470901" y="301327"/>
                        <a:pt x="473601" y="303477"/>
                      </a:cubicBezTo>
                      <a:cubicBezTo>
                        <a:pt x="479252" y="307904"/>
                        <a:pt x="486843" y="312542"/>
                        <a:pt x="491819" y="317644"/>
                      </a:cubicBezTo>
                      <a:cubicBezTo>
                        <a:pt x="493759" y="319625"/>
                        <a:pt x="494940" y="322534"/>
                        <a:pt x="497217" y="324347"/>
                      </a:cubicBezTo>
                      <a:cubicBezTo>
                        <a:pt x="498946" y="325654"/>
                        <a:pt x="501308" y="325233"/>
                        <a:pt x="503290" y="325064"/>
                      </a:cubicBezTo>
                      <a:cubicBezTo>
                        <a:pt x="503923" y="324980"/>
                        <a:pt x="506790" y="326287"/>
                        <a:pt x="507592" y="326582"/>
                      </a:cubicBezTo>
                      <a:lnTo>
                        <a:pt x="509110" y="331262"/>
                      </a:lnTo>
                      <a:cubicBezTo>
                        <a:pt x="506453" y="337333"/>
                        <a:pt x="505652" y="337375"/>
                        <a:pt x="505905" y="344332"/>
                      </a:cubicBezTo>
                      <a:cubicBezTo>
                        <a:pt x="509152" y="347873"/>
                        <a:pt x="514466" y="349054"/>
                        <a:pt x="518008" y="352680"/>
                      </a:cubicBezTo>
                      <a:cubicBezTo>
                        <a:pt x="520539" y="355252"/>
                        <a:pt x="520539" y="359594"/>
                        <a:pt x="523533" y="361829"/>
                      </a:cubicBezTo>
                      <a:cubicBezTo>
                        <a:pt x="532052" y="361028"/>
                        <a:pt x="533654" y="357233"/>
                        <a:pt x="534919" y="365792"/>
                      </a:cubicBezTo>
                      <a:cubicBezTo>
                        <a:pt x="533950" y="367563"/>
                        <a:pt x="530744" y="374351"/>
                        <a:pt x="531293" y="376206"/>
                      </a:cubicBezTo>
                      <a:cubicBezTo>
                        <a:pt x="539559" y="405424"/>
                        <a:pt x="544577" y="389824"/>
                        <a:pt x="554277" y="405255"/>
                      </a:cubicBezTo>
                      <a:lnTo>
                        <a:pt x="558958" y="405255"/>
                      </a:lnTo>
                      <a:lnTo>
                        <a:pt x="559801" y="403315"/>
                      </a:lnTo>
                      <a:cubicBezTo>
                        <a:pt x="616270" y="268863"/>
                        <a:pt x="672191" y="134115"/>
                        <a:pt x="729377" y="0"/>
                      </a:cubicBezTo>
                      <a:cubicBezTo>
                        <a:pt x="736420" y="2319"/>
                        <a:pt x="745023" y="21123"/>
                        <a:pt x="748481" y="27995"/>
                      </a:cubicBezTo>
                      <a:lnTo>
                        <a:pt x="752572" y="30356"/>
                      </a:lnTo>
                      <a:cubicBezTo>
                        <a:pt x="755693" y="35711"/>
                        <a:pt x="756663" y="41318"/>
                        <a:pt x="760796" y="45829"/>
                      </a:cubicBezTo>
                      <a:lnTo>
                        <a:pt x="765266" y="46040"/>
                      </a:lnTo>
                      <a:cubicBezTo>
                        <a:pt x="768682" y="52702"/>
                        <a:pt x="771339" y="63200"/>
                        <a:pt x="779773" y="65181"/>
                      </a:cubicBezTo>
                      <a:lnTo>
                        <a:pt x="781207" y="68807"/>
                      </a:lnTo>
                      <a:cubicBezTo>
                        <a:pt x="780617" y="72054"/>
                        <a:pt x="780153" y="74415"/>
                        <a:pt x="780954" y="77830"/>
                      </a:cubicBezTo>
                      <a:cubicBezTo>
                        <a:pt x="785846" y="85630"/>
                        <a:pt x="794534" y="90436"/>
                        <a:pt x="803727" y="90310"/>
                      </a:cubicBezTo>
                      <a:cubicBezTo>
                        <a:pt x="804740" y="90310"/>
                        <a:pt x="812963" y="90014"/>
                        <a:pt x="813638" y="90225"/>
                      </a:cubicBezTo>
                      <a:cubicBezTo>
                        <a:pt x="820301" y="92207"/>
                        <a:pt x="820175" y="96254"/>
                        <a:pt x="825025" y="98700"/>
                      </a:cubicBezTo>
                      <a:cubicBezTo>
                        <a:pt x="827639" y="100049"/>
                        <a:pt x="830971" y="100302"/>
                        <a:pt x="833501" y="102030"/>
                      </a:cubicBezTo>
                      <a:cubicBezTo>
                        <a:pt x="835652" y="103464"/>
                        <a:pt x="837972" y="106626"/>
                        <a:pt x="839700" y="108565"/>
                      </a:cubicBezTo>
                      <a:cubicBezTo>
                        <a:pt x="850623" y="114089"/>
                        <a:pt x="874830" y="97814"/>
                        <a:pt x="894567" y="105108"/>
                      </a:cubicBezTo>
                      <a:cubicBezTo>
                        <a:pt x="897772" y="108734"/>
                        <a:pt x="900218" y="111770"/>
                        <a:pt x="902875" y="115775"/>
                      </a:cubicBezTo>
                      <a:cubicBezTo>
                        <a:pt x="902706" y="117672"/>
                        <a:pt x="907767" y="141030"/>
                        <a:pt x="908779" y="142716"/>
                      </a:cubicBezTo>
                      <a:cubicBezTo>
                        <a:pt x="911267" y="142632"/>
                        <a:pt x="914557" y="143222"/>
                        <a:pt x="916792" y="144403"/>
                      </a:cubicBezTo>
                      <a:cubicBezTo>
                        <a:pt x="920756" y="154732"/>
                        <a:pt x="926028" y="147607"/>
                        <a:pt x="928178" y="163080"/>
                      </a:cubicBezTo>
                      <a:lnTo>
                        <a:pt x="928347" y="164092"/>
                      </a:lnTo>
                      <a:cubicBezTo>
                        <a:pt x="930329" y="169320"/>
                        <a:pt x="931426" y="173873"/>
                        <a:pt x="934968" y="178427"/>
                      </a:cubicBezTo>
                      <a:cubicBezTo>
                        <a:pt x="936740" y="180661"/>
                        <a:pt x="939354" y="182053"/>
                        <a:pt x="940830" y="184751"/>
                      </a:cubicBezTo>
                      <a:cubicBezTo>
                        <a:pt x="943108" y="189052"/>
                        <a:pt x="943361" y="195460"/>
                        <a:pt x="950319" y="196050"/>
                      </a:cubicBezTo>
                      <a:cubicBezTo>
                        <a:pt x="954874" y="203808"/>
                        <a:pt x="971827" y="217342"/>
                        <a:pt x="980894" y="219956"/>
                      </a:cubicBezTo>
                      <a:cubicBezTo>
                        <a:pt x="983762" y="226280"/>
                        <a:pt x="983635" y="231381"/>
                        <a:pt x="988316" y="236862"/>
                      </a:cubicBezTo>
                      <a:cubicBezTo>
                        <a:pt x="990931" y="239940"/>
                        <a:pt x="994727" y="242765"/>
                        <a:pt x="997805" y="245421"/>
                      </a:cubicBezTo>
                      <a:cubicBezTo>
                        <a:pt x="998944" y="245421"/>
                        <a:pt x="1000167" y="245295"/>
                        <a:pt x="1001263" y="245632"/>
                      </a:cubicBezTo>
                      <a:cubicBezTo>
                        <a:pt x="1008053" y="247698"/>
                        <a:pt x="1007336" y="245674"/>
                        <a:pt x="1013114" y="244915"/>
                      </a:cubicBezTo>
                      <a:cubicBezTo>
                        <a:pt x="1019313" y="244114"/>
                        <a:pt x="1025681" y="248204"/>
                        <a:pt x="1031923" y="246686"/>
                      </a:cubicBezTo>
                      <a:cubicBezTo>
                        <a:pt x="1036562" y="245548"/>
                        <a:pt x="1040653" y="242217"/>
                        <a:pt x="1045123" y="240531"/>
                      </a:cubicBezTo>
                      <a:cubicBezTo>
                        <a:pt x="1049973" y="238760"/>
                        <a:pt x="1055961" y="237284"/>
                        <a:pt x="1061022" y="236188"/>
                      </a:cubicBezTo>
                      <a:cubicBezTo>
                        <a:pt x="1065281" y="235260"/>
                        <a:pt x="1071692" y="233532"/>
                        <a:pt x="1075951" y="233363"/>
                      </a:cubicBezTo>
                      <a:cubicBezTo>
                        <a:pt x="1084048" y="233068"/>
                        <a:pt x="1090922" y="234417"/>
                        <a:pt x="1098682" y="231761"/>
                      </a:cubicBezTo>
                      <a:cubicBezTo>
                        <a:pt x="1104839" y="229653"/>
                        <a:pt x="1115846" y="220588"/>
                        <a:pt x="1119431" y="220335"/>
                      </a:cubicBezTo>
                      <a:cubicBezTo>
                        <a:pt x="1128076" y="219661"/>
                        <a:pt x="1136089" y="220377"/>
                        <a:pt x="1144819" y="219113"/>
                      </a:cubicBezTo>
                      <a:cubicBezTo>
                        <a:pt x="1150217" y="218311"/>
                        <a:pt x="1155278" y="217257"/>
                        <a:pt x="1160845" y="217848"/>
                      </a:cubicBezTo>
                      <a:cubicBezTo>
                        <a:pt x="1162278" y="217974"/>
                        <a:pt x="1169616" y="218733"/>
                        <a:pt x="1170460" y="218564"/>
                      </a:cubicBezTo>
                      <a:lnTo>
                        <a:pt x="1174087" y="216962"/>
                      </a:lnTo>
                      <a:cubicBezTo>
                        <a:pt x="1176701" y="215782"/>
                        <a:pt x="1177502" y="213927"/>
                        <a:pt x="1179696" y="212535"/>
                      </a:cubicBezTo>
                      <a:lnTo>
                        <a:pt x="1199053" y="203555"/>
                      </a:lnTo>
                      <a:cubicBezTo>
                        <a:pt x="1214066" y="204651"/>
                        <a:pt x="1215837" y="202754"/>
                        <a:pt x="1228363" y="194785"/>
                      </a:cubicBezTo>
                      <a:cubicBezTo>
                        <a:pt x="1229586" y="191792"/>
                        <a:pt x="1230724" y="189094"/>
                        <a:pt x="1232580" y="186395"/>
                      </a:cubicBezTo>
                      <a:cubicBezTo>
                        <a:pt x="1241394" y="181968"/>
                        <a:pt x="1242617" y="186100"/>
                        <a:pt x="1248563" y="184203"/>
                      </a:cubicBezTo>
                      <a:cubicBezTo>
                        <a:pt x="1253118" y="182727"/>
                        <a:pt x="1258136" y="179987"/>
                        <a:pt x="1261468" y="176572"/>
                      </a:cubicBezTo>
                      <a:cubicBezTo>
                        <a:pt x="1261763" y="176234"/>
                        <a:pt x="1275933" y="154479"/>
                        <a:pt x="1276439" y="153425"/>
                      </a:cubicBezTo>
                      <a:cubicBezTo>
                        <a:pt x="1278379" y="149631"/>
                        <a:pt x="1276945" y="145288"/>
                        <a:pt x="1278126" y="141283"/>
                      </a:cubicBezTo>
                      <a:cubicBezTo>
                        <a:pt x="1284536" y="132808"/>
                        <a:pt x="1306888" y="133778"/>
                        <a:pt x="1314943" y="135001"/>
                      </a:cubicBezTo>
                      <a:lnTo>
                        <a:pt x="1319245" y="137235"/>
                      </a:lnTo>
                      <a:cubicBezTo>
                        <a:pt x="1324516" y="139934"/>
                        <a:pt x="1328649" y="144360"/>
                        <a:pt x="1333668" y="147354"/>
                      </a:cubicBezTo>
                      <a:cubicBezTo>
                        <a:pt x="1337716" y="149715"/>
                        <a:pt x="1342271" y="151064"/>
                        <a:pt x="1346319" y="153467"/>
                      </a:cubicBezTo>
                      <a:cubicBezTo>
                        <a:pt x="1350073" y="155702"/>
                        <a:pt x="1353025" y="163502"/>
                        <a:pt x="1356019" y="167128"/>
                      </a:cubicBezTo>
                      <a:cubicBezTo>
                        <a:pt x="1359055" y="170753"/>
                        <a:pt x="1362007" y="172103"/>
                        <a:pt x="1365086" y="175223"/>
                      </a:cubicBezTo>
                      <a:cubicBezTo>
                        <a:pt x="1370906" y="181125"/>
                        <a:pt x="1371454" y="194743"/>
                        <a:pt x="1373310" y="202796"/>
                      </a:cubicBezTo>
                      <a:cubicBezTo>
                        <a:pt x="1375165" y="208024"/>
                        <a:pt x="1379931" y="210891"/>
                        <a:pt x="1381196" y="215234"/>
                      </a:cubicBezTo>
                      <a:cubicBezTo>
                        <a:pt x="1384570" y="226533"/>
                        <a:pt x="1378919" y="229737"/>
                        <a:pt x="1391275" y="237073"/>
                      </a:cubicBezTo>
                      <a:cubicBezTo>
                        <a:pt x="1394016" y="238675"/>
                        <a:pt x="1397053" y="240573"/>
                        <a:pt x="1400427" y="239940"/>
                      </a:cubicBezTo>
                      <a:cubicBezTo>
                        <a:pt x="1414554" y="228430"/>
                        <a:pt x="1394776" y="216752"/>
                        <a:pt x="1430327" y="212578"/>
                      </a:cubicBezTo>
                      <a:cubicBezTo>
                        <a:pt x="1439183" y="211524"/>
                        <a:pt x="1443148" y="212873"/>
                        <a:pt x="1448799" y="219829"/>
                      </a:cubicBezTo>
                      <a:cubicBezTo>
                        <a:pt x="1461703" y="220167"/>
                        <a:pt x="1480386" y="216836"/>
                        <a:pt x="1488272" y="205579"/>
                      </a:cubicBezTo>
                      <a:cubicBezTo>
                        <a:pt x="1494851" y="202543"/>
                        <a:pt x="1507123" y="206127"/>
                        <a:pt x="1514503" y="205284"/>
                      </a:cubicBezTo>
                      <a:cubicBezTo>
                        <a:pt x="1518805" y="201447"/>
                        <a:pt x="1522558" y="194659"/>
                        <a:pt x="1526986" y="191623"/>
                      </a:cubicBezTo>
                      <a:cubicBezTo>
                        <a:pt x="1530993" y="188841"/>
                        <a:pt x="1536855" y="189853"/>
                        <a:pt x="1540439" y="186016"/>
                      </a:cubicBezTo>
                      <a:cubicBezTo>
                        <a:pt x="1541283" y="181505"/>
                        <a:pt x="1542548" y="173831"/>
                        <a:pt x="1546470" y="171006"/>
                      </a:cubicBezTo>
                      <a:cubicBezTo>
                        <a:pt x="1548705" y="170079"/>
                        <a:pt x="1554019" y="171344"/>
                        <a:pt x="1556085" y="172145"/>
                      </a:cubicBezTo>
                      <a:cubicBezTo>
                        <a:pt x="1566839" y="181800"/>
                        <a:pt x="1568611" y="188967"/>
                        <a:pt x="1582907" y="195334"/>
                      </a:cubicBezTo>
                      <a:cubicBezTo>
                        <a:pt x="1583666" y="196430"/>
                        <a:pt x="1584468" y="197948"/>
                        <a:pt x="1585353" y="198875"/>
                      </a:cubicBezTo>
                      <a:cubicBezTo>
                        <a:pt x="1589233" y="203091"/>
                        <a:pt x="1590330" y="203302"/>
                        <a:pt x="1595854" y="205790"/>
                      </a:cubicBezTo>
                      <a:cubicBezTo>
                        <a:pt x="1613820" y="213758"/>
                        <a:pt x="1613567" y="210807"/>
                        <a:pt x="1631068" y="208488"/>
                      </a:cubicBezTo>
                      <a:cubicBezTo>
                        <a:pt x="1637436" y="207645"/>
                        <a:pt x="1644774" y="208657"/>
                        <a:pt x="1650974" y="207097"/>
                      </a:cubicBezTo>
                      <a:cubicBezTo>
                        <a:pt x="1655233" y="206000"/>
                        <a:pt x="1658269" y="203597"/>
                        <a:pt x="1663204" y="204778"/>
                      </a:cubicBezTo>
                      <a:cubicBezTo>
                        <a:pt x="1668518" y="206043"/>
                        <a:pt x="1673494" y="209921"/>
                        <a:pt x="1678639" y="211481"/>
                      </a:cubicBezTo>
                      <a:cubicBezTo>
                        <a:pt x="1691586" y="215360"/>
                        <a:pt x="1694074" y="214812"/>
                        <a:pt x="1706135" y="222907"/>
                      </a:cubicBezTo>
                      <a:cubicBezTo>
                        <a:pt x="1716889" y="230117"/>
                        <a:pt x="1717016" y="241585"/>
                        <a:pt x="1735361" y="247108"/>
                      </a:cubicBezTo>
                      <a:cubicBezTo>
                        <a:pt x="1746410" y="245801"/>
                        <a:pt x="1753917" y="239181"/>
                        <a:pt x="1759695" y="235007"/>
                      </a:cubicBezTo>
                      <a:cubicBezTo>
                        <a:pt x="1759821" y="237917"/>
                        <a:pt x="1760749" y="258449"/>
                        <a:pt x="1760749" y="266291"/>
                      </a:cubicBezTo>
                      <a:cubicBezTo>
                        <a:pt x="1760749" y="274723"/>
                        <a:pt x="1763912" y="275777"/>
                        <a:pt x="1759695" y="278940"/>
                      </a:cubicBezTo>
                      <a:cubicBezTo>
                        <a:pt x="1755477" y="282102"/>
                        <a:pt x="1722794" y="279994"/>
                        <a:pt x="1716468" y="279994"/>
                      </a:cubicBezTo>
                      <a:cubicBezTo>
                        <a:pt x="1710142" y="279994"/>
                        <a:pt x="1695382" y="282102"/>
                        <a:pt x="1689056" y="274723"/>
                      </a:cubicBezTo>
                      <a:cubicBezTo>
                        <a:pt x="1682730" y="267345"/>
                        <a:pt x="1678513" y="272615"/>
                        <a:pt x="1666915" y="274723"/>
                      </a:cubicBezTo>
                      <a:cubicBezTo>
                        <a:pt x="1655318" y="276831"/>
                        <a:pt x="1659535" y="289480"/>
                        <a:pt x="1659535" y="298966"/>
                      </a:cubicBezTo>
                      <a:cubicBezTo>
                        <a:pt x="1659535" y="308452"/>
                        <a:pt x="1650046" y="309507"/>
                        <a:pt x="1640557" y="311615"/>
                      </a:cubicBezTo>
                      <a:cubicBezTo>
                        <a:pt x="1631068" y="313723"/>
                        <a:pt x="1631068" y="322155"/>
                        <a:pt x="1646883" y="325317"/>
                      </a:cubicBezTo>
                      <a:cubicBezTo>
                        <a:pt x="1662698" y="328479"/>
                        <a:pt x="1652155" y="335857"/>
                        <a:pt x="1650046" y="342182"/>
                      </a:cubicBezTo>
                      <a:cubicBezTo>
                        <a:pt x="1647937" y="348506"/>
                        <a:pt x="1642666" y="347452"/>
                        <a:pt x="1632123" y="345344"/>
                      </a:cubicBezTo>
                      <a:cubicBezTo>
                        <a:pt x="1621580" y="343236"/>
                        <a:pt x="1617362" y="345344"/>
                        <a:pt x="1617362" y="350614"/>
                      </a:cubicBezTo>
                      <a:cubicBezTo>
                        <a:pt x="1617362" y="355884"/>
                        <a:pt x="1615254" y="361154"/>
                        <a:pt x="1602602" y="364316"/>
                      </a:cubicBezTo>
                      <a:cubicBezTo>
                        <a:pt x="1589950" y="367478"/>
                        <a:pt x="1598385" y="372749"/>
                        <a:pt x="1608928" y="372749"/>
                      </a:cubicBezTo>
                      <a:cubicBezTo>
                        <a:pt x="1619471" y="372749"/>
                        <a:pt x="1618417" y="379073"/>
                        <a:pt x="1618417" y="379073"/>
                      </a:cubicBezTo>
                      <a:cubicBezTo>
                        <a:pt x="1618417" y="379073"/>
                        <a:pt x="1630014" y="382235"/>
                        <a:pt x="1636340" y="382235"/>
                      </a:cubicBezTo>
                      <a:cubicBezTo>
                        <a:pt x="1642666" y="382235"/>
                        <a:pt x="1651100" y="390667"/>
                        <a:pt x="1651100" y="390667"/>
                      </a:cubicBezTo>
                      <a:cubicBezTo>
                        <a:pt x="1651100" y="390667"/>
                        <a:pt x="1662698" y="394883"/>
                        <a:pt x="1666915" y="388559"/>
                      </a:cubicBezTo>
                      <a:cubicBezTo>
                        <a:pt x="1671132" y="382235"/>
                        <a:pt x="1692219" y="380127"/>
                        <a:pt x="1692219" y="380127"/>
                      </a:cubicBezTo>
                      <a:cubicBezTo>
                        <a:pt x="1692219" y="380127"/>
                        <a:pt x="1695382" y="431774"/>
                        <a:pt x="1695382" y="441261"/>
                      </a:cubicBezTo>
                      <a:cubicBezTo>
                        <a:pt x="1695382" y="450747"/>
                        <a:pt x="1701707" y="446531"/>
                        <a:pt x="1711196" y="453909"/>
                      </a:cubicBezTo>
                      <a:cubicBezTo>
                        <a:pt x="1720685" y="461287"/>
                        <a:pt x="1712251" y="464449"/>
                        <a:pt x="1712251" y="464449"/>
                      </a:cubicBezTo>
                      <a:cubicBezTo>
                        <a:pt x="1712251" y="464449"/>
                        <a:pt x="1709088" y="471828"/>
                        <a:pt x="1705925" y="478152"/>
                      </a:cubicBezTo>
                      <a:cubicBezTo>
                        <a:pt x="1702762" y="484476"/>
                        <a:pt x="1697490" y="484476"/>
                        <a:pt x="1691164" y="478152"/>
                      </a:cubicBezTo>
                      <a:cubicBezTo>
                        <a:pt x="1684838" y="471828"/>
                        <a:pt x="1685893" y="478152"/>
                        <a:pt x="1677458" y="486584"/>
                      </a:cubicBezTo>
                      <a:cubicBezTo>
                        <a:pt x="1669024" y="495016"/>
                        <a:pt x="1678513" y="495016"/>
                        <a:pt x="1685893" y="500287"/>
                      </a:cubicBezTo>
                      <a:cubicBezTo>
                        <a:pt x="1693273" y="505557"/>
                        <a:pt x="1693273" y="512935"/>
                        <a:pt x="1691164" y="519259"/>
                      </a:cubicBezTo>
                      <a:cubicBezTo>
                        <a:pt x="1689056" y="525583"/>
                        <a:pt x="1691164" y="526637"/>
                        <a:pt x="1694327" y="534016"/>
                      </a:cubicBezTo>
                      <a:cubicBezTo>
                        <a:pt x="1697490" y="541394"/>
                        <a:pt x="1695382" y="543502"/>
                        <a:pt x="1691164" y="550880"/>
                      </a:cubicBezTo>
                      <a:cubicBezTo>
                        <a:pt x="1686947" y="558258"/>
                        <a:pt x="1691164" y="558258"/>
                        <a:pt x="1695382" y="562475"/>
                      </a:cubicBezTo>
                      <a:cubicBezTo>
                        <a:pt x="1699599" y="566691"/>
                        <a:pt x="1700653" y="571961"/>
                        <a:pt x="1699599" y="577231"/>
                      </a:cubicBezTo>
                      <a:cubicBezTo>
                        <a:pt x="1698544" y="582501"/>
                        <a:pt x="1700653" y="584609"/>
                        <a:pt x="1710142" y="586717"/>
                      </a:cubicBezTo>
                      <a:cubicBezTo>
                        <a:pt x="1719631" y="588825"/>
                        <a:pt x="1715413" y="593042"/>
                        <a:pt x="1712251" y="597258"/>
                      </a:cubicBezTo>
                      <a:cubicBezTo>
                        <a:pt x="1709088" y="601474"/>
                        <a:pt x="1711196" y="608852"/>
                        <a:pt x="1712251" y="616230"/>
                      </a:cubicBezTo>
                      <a:cubicBezTo>
                        <a:pt x="1713305" y="623609"/>
                        <a:pt x="1710142" y="623609"/>
                        <a:pt x="1706979" y="638365"/>
                      </a:cubicBezTo>
                      <a:cubicBezTo>
                        <a:pt x="1703816" y="653122"/>
                        <a:pt x="1704870" y="677364"/>
                        <a:pt x="1704870" y="683688"/>
                      </a:cubicBezTo>
                      <a:cubicBezTo>
                        <a:pt x="1704870" y="690013"/>
                        <a:pt x="1700653" y="686851"/>
                        <a:pt x="1694327" y="686851"/>
                      </a:cubicBezTo>
                      <a:cubicBezTo>
                        <a:pt x="1688001" y="686851"/>
                        <a:pt x="1667969" y="690013"/>
                        <a:pt x="1657426" y="681580"/>
                      </a:cubicBezTo>
                      <a:cubicBezTo>
                        <a:pt x="1646883" y="673148"/>
                        <a:pt x="1641612" y="688959"/>
                        <a:pt x="1639503" y="699499"/>
                      </a:cubicBezTo>
                      <a:cubicBezTo>
                        <a:pt x="1637394" y="710039"/>
                        <a:pt x="1631068" y="716364"/>
                        <a:pt x="1630014" y="725850"/>
                      </a:cubicBezTo>
                      <a:cubicBezTo>
                        <a:pt x="1628960" y="735336"/>
                        <a:pt x="1637394" y="749039"/>
                        <a:pt x="1639503" y="756417"/>
                      </a:cubicBezTo>
                      <a:cubicBezTo>
                        <a:pt x="1641612" y="763795"/>
                        <a:pt x="1643720" y="770119"/>
                        <a:pt x="1644774" y="781714"/>
                      </a:cubicBezTo>
                      <a:cubicBezTo>
                        <a:pt x="1645829" y="793308"/>
                        <a:pt x="1645829" y="796470"/>
                        <a:pt x="1638449" y="805956"/>
                      </a:cubicBezTo>
                      <a:cubicBezTo>
                        <a:pt x="1631068" y="815443"/>
                        <a:pt x="1637394" y="820713"/>
                        <a:pt x="1650046" y="819659"/>
                      </a:cubicBezTo>
                      <a:cubicBezTo>
                        <a:pt x="1662698" y="818605"/>
                        <a:pt x="1664806" y="823875"/>
                        <a:pt x="1663752" y="832307"/>
                      </a:cubicBezTo>
                      <a:cubicBezTo>
                        <a:pt x="1662698" y="840740"/>
                        <a:pt x="1667969" y="840740"/>
                        <a:pt x="1672187" y="848118"/>
                      </a:cubicBezTo>
                      <a:cubicBezTo>
                        <a:pt x="1676404" y="855496"/>
                        <a:pt x="1676404" y="857604"/>
                        <a:pt x="1674295" y="872361"/>
                      </a:cubicBezTo>
                      <a:cubicBezTo>
                        <a:pt x="1672187" y="887117"/>
                        <a:pt x="1676404" y="886063"/>
                        <a:pt x="1682730" y="891333"/>
                      </a:cubicBezTo>
                      <a:cubicBezTo>
                        <a:pt x="1689056" y="896603"/>
                        <a:pt x="1688001" y="899765"/>
                        <a:pt x="1688001" y="908198"/>
                      </a:cubicBezTo>
                      <a:cubicBezTo>
                        <a:pt x="1688001" y="916630"/>
                        <a:pt x="1690110" y="927170"/>
                        <a:pt x="1696436" y="934549"/>
                      </a:cubicBezTo>
                      <a:cubicBezTo>
                        <a:pt x="1702762" y="941927"/>
                        <a:pt x="1702762" y="945089"/>
                        <a:pt x="1703816" y="950359"/>
                      </a:cubicBezTo>
                      <a:cubicBezTo>
                        <a:pt x="1704870" y="955629"/>
                        <a:pt x="1703816" y="970386"/>
                        <a:pt x="1704870" y="984088"/>
                      </a:cubicBezTo>
                      <a:cubicBezTo>
                        <a:pt x="1705925" y="997791"/>
                        <a:pt x="1709088" y="994628"/>
                        <a:pt x="1716468" y="997791"/>
                      </a:cubicBezTo>
                      <a:cubicBezTo>
                        <a:pt x="1723848" y="1000953"/>
                        <a:pt x="1733337" y="1014655"/>
                        <a:pt x="1733337" y="1014655"/>
                      </a:cubicBezTo>
                      <a:cubicBezTo>
                        <a:pt x="1733337" y="1014655"/>
                        <a:pt x="1753369" y="1053654"/>
                        <a:pt x="1757586" y="1062087"/>
                      </a:cubicBezTo>
                      <a:cubicBezTo>
                        <a:pt x="1761803" y="1070519"/>
                        <a:pt x="1758640" y="1074735"/>
                        <a:pt x="1758640" y="1074735"/>
                      </a:cubicBezTo>
                      <a:cubicBezTo>
                        <a:pt x="1758640" y="1074735"/>
                        <a:pt x="1731228" y="1083167"/>
                        <a:pt x="1723848" y="1083167"/>
                      </a:cubicBezTo>
                      <a:cubicBezTo>
                        <a:pt x="1716468" y="1083167"/>
                        <a:pt x="1713305" y="1088438"/>
                        <a:pt x="1712251" y="1094762"/>
                      </a:cubicBezTo>
                      <a:cubicBezTo>
                        <a:pt x="1711196" y="1101086"/>
                        <a:pt x="1702762" y="1106356"/>
                        <a:pt x="1691164" y="1107410"/>
                      </a:cubicBezTo>
                      <a:cubicBezTo>
                        <a:pt x="1679567" y="1108464"/>
                        <a:pt x="1688001" y="1120059"/>
                        <a:pt x="1686947" y="1124275"/>
                      </a:cubicBezTo>
                      <a:cubicBezTo>
                        <a:pt x="1685893" y="1128491"/>
                        <a:pt x="1682730" y="1139031"/>
                        <a:pt x="1685893" y="1145355"/>
                      </a:cubicBezTo>
                      <a:cubicBezTo>
                        <a:pt x="1689056" y="1151680"/>
                        <a:pt x="1684838" y="1154842"/>
                        <a:pt x="1676404" y="1163274"/>
                      </a:cubicBezTo>
                      <a:cubicBezTo>
                        <a:pt x="1667969" y="1171706"/>
                        <a:pt x="1683784" y="1175922"/>
                        <a:pt x="1685893" y="1182247"/>
                      </a:cubicBezTo>
                      <a:cubicBezTo>
                        <a:pt x="1688001" y="1188571"/>
                        <a:pt x="1686947" y="1188571"/>
                        <a:pt x="1692219" y="1187517"/>
                      </a:cubicBezTo>
                      <a:cubicBezTo>
                        <a:pt x="1697490" y="1186463"/>
                        <a:pt x="1701707" y="1199111"/>
                        <a:pt x="1701707" y="1205435"/>
                      </a:cubicBezTo>
                      <a:cubicBezTo>
                        <a:pt x="1701707" y="1211759"/>
                        <a:pt x="1706979" y="1218084"/>
                        <a:pt x="1713305" y="1225462"/>
                      </a:cubicBezTo>
                      <a:cubicBezTo>
                        <a:pt x="1719631" y="1232840"/>
                        <a:pt x="1712251" y="1237056"/>
                        <a:pt x="1706979" y="1236002"/>
                      </a:cubicBezTo>
                      <a:cubicBezTo>
                        <a:pt x="1701707" y="1234948"/>
                        <a:pt x="1700653" y="1237056"/>
                        <a:pt x="1695382" y="1241272"/>
                      </a:cubicBezTo>
                      <a:cubicBezTo>
                        <a:pt x="1690110" y="1245489"/>
                        <a:pt x="1685893" y="1249705"/>
                        <a:pt x="1682730" y="1256029"/>
                      </a:cubicBezTo>
                      <a:cubicBezTo>
                        <a:pt x="1679567" y="1262353"/>
                        <a:pt x="1684838" y="1276056"/>
                        <a:pt x="1688001" y="1282380"/>
                      </a:cubicBezTo>
                      <a:cubicBezTo>
                        <a:pt x="1691164" y="1288704"/>
                        <a:pt x="1678301" y="1298275"/>
                        <a:pt x="1678301" y="1298275"/>
                      </a:cubicBezTo>
                      <a:cubicBezTo>
                        <a:pt x="1678766" y="1298570"/>
                        <a:pt x="1679229" y="1298865"/>
                        <a:pt x="1679651" y="12991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5939" cap="flat">
                  <a:solidFill>
                    <a:srgbClr val="64646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xmlns="" id="{551D80CB-CA01-1252-755A-A4404B90AA5A}"/>
                    </a:ext>
                  </a:extLst>
                </p:cNvPr>
                <p:cNvSpPr/>
                <p:nvPr/>
              </p:nvSpPr>
              <p:spPr>
                <a:xfrm>
                  <a:off x="4511633" y="4126921"/>
                  <a:ext cx="560389" cy="515528"/>
                </a:xfrm>
                <a:custGeom>
                  <a:avLst/>
                  <a:gdLst>
                    <a:gd name="connsiteX0" fmla="*/ 62984 w 560389"/>
                    <a:gd name="connsiteY0" fmla="*/ 94655 h 515528"/>
                    <a:gd name="connsiteX1" fmla="*/ 69658 w 560389"/>
                    <a:gd name="connsiteY1" fmla="*/ 121552 h 515528"/>
                    <a:gd name="connsiteX2" fmla="*/ 71118 w 560389"/>
                    <a:gd name="connsiteY2" fmla="*/ 131560 h 515528"/>
                    <a:gd name="connsiteX3" fmla="*/ 69658 w 560389"/>
                    <a:gd name="connsiteY3" fmla="*/ 137398 h 515528"/>
                    <a:gd name="connsiteX4" fmla="*/ 64235 w 560389"/>
                    <a:gd name="connsiteY4" fmla="*/ 145947 h 515528"/>
                    <a:gd name="connsiteX5" fmla="*/ 58604 w 560389"/>
                    <a:gd name="connsiteY5" fmla="*/ 155746 h 515528"/>
                    <a:gd name="connsiteX6" fmla="*/ 51513 w 560389"/>
                    <a:gd name="connsiteY6" fmla="*/ 172426 h 515528"/>
                    <a:gd name="connsiteX7" fmla="*/ 37540 w 560389"/>
                    <a:gd name="connsiteY7" fmla="*/ 219339 h 515528"/>
                    <a:gd name="connsiteX8" fmla="*/ 30866 w 560389"/>
                    <a:gd name="connsiteY8" fmla="*/ 241857 h 515528"/>
                    <a:gd name="connsiteX9" fmla="*/ 26278 w 560389"/>
                    <a:gd name="connsiteY9" fmla="*/ 249155 h 515528"/>
                    <a:gd name="connsiteX10" fmla="*/ 19604 w 560389"/>
                    <a:gd name="connsiteY10" fmla="*/ 256661 h 515528"/>
                    <a:gd name="connsiteX11" fmla="*/ 5005 w 560389"/>
                    <a:gd name="connsiteY11" fmla="*/ 268962 h 515528"/>
                    <a:gd name="connsiteX12" fmla="*/ 0 w 560389"/>
                    <a:gd name="connsiteY12" fmla="*/ 274175 h 515528"/>
                    <a:gd name="connsiteX13" fmla="*/ 5422 w 560389"/>
                    <a:gd name="connsiteY13" fmla="*/ 277928 h 515528"/>
                    <a:gd name="connsiteX14" fmla="*/ 8134 w 560389"/>
                    <a:gd name="connsiteY14" fmla="*/ 284183 h 515528"/>
                    <a:gd name="connsiteX15" fmla="*/ 8342 w 560389"/>
                    <a:gd name="connsiteY15" fmla="*/ 291272 h 515528"/>
                    <a:gd name="connsiteX16" fmla="*/ 13556 w 560389"/>
                    <a:gd name="connsiteY16" fmla="*/ 296693 h 515528"/>
                    <a:gd name="connsiteX17" fmla="*/ 20647 w 560389"/>
                    <a:gd name="connsiteY17" fmla="*/ 301488 h 515528"/>
                    <a:gd name="connsiteX18" fmla="*/ 29823 w 560389"/>
                    <a:gd name="connsiteY18" fmla="*/ 309620 h 515528"/>
                    <a:gd name="connsiteX19" fmla="*/ 36706 w 560389"/>
                    <a:gd name="connsiteY19" fmla="*/ 307743 h 515528"/>
                    <a:gd name="connsiteX20" fmla="*/ 51930 w 560389"/>
                    <a:gd name="connsiteY20" fmla="*/ 291897 h 515528"/>
                    <a:gd name="connsiteX21" fmla="*/ 59647 w 560389"/>
                    <a:gd name="connsiteY21" fmla="*/ 289187 h 515528"/>
                    <a:gd name="connsiteX22" fmla="*/ 64590 w 560389"/>
                    <a:gd name="connsiteY22" fmla="*/ 288774 h 515528"/>
                    <a:gd name="connsiteX23" fmla="*/ 69449 w 560389"/>
                    <a:gd name="connsiteY23" fmla="*/ 292733 h 515528"/>
                    <a:gd name="connsiteX24" fmla="*/ 71952 w 560389"/>
                    <a:gd name="connsiteY24" fmla="*/ 298571 h 515528"/>
                    <a:gd name="connsiteX25" fmla="*/ 72369 w 560389"/>
                    <a:gd name="connsiteY25" fmla="*/ 303575 h 515528"/>
                    <a:gd name="connsiteX26" fmla="*/ 72578 w 560389"/>
                    <a:gd name="connsiteY26" fmla="*/ 312749 h 515528"/>
                    <a:gd name="connsiteX27" fmla="*/ 72369 w 560389"/>
                    <a:gd name="connsiteY27" fmla="*/ 319838 h 515528"/>
                    <a:gd name="connsiteX28" fmla="*/ 76123 w 560389"/>
                    <a:gd name="connsiteY28" fmla="*/ 330263 h 515528"/>
                    <a:gd name="connsiteX29" fmla="*/ 75497 w 560389"/>
                    <a:gd name="connsiteY29" fmla="*/ 338186 h 515528"/>
                    <a:gd name="connsiteX30" fmla="*/ 70160 w 560389"/>
                    <a:gd name="connsiteY30" fmla="*/ 343328 h 515528"/>
                    <a:gd name="connsiteX31" fmla="*/ 70283 w 560389"/>
                    <a:gd name="connsiteY31" fmla="*/ 360079 h 515528"/>
                    <a:gd name="connsiteX32" fmla="*/ 75080 w 560389"/>
                    <a:gd name="connsiteY32" fmla="*/ 365917 h 515528"/>
                    <a:gd name="connsiteX33" fmla="*/ 79042 w 560389"/>
                    <a:gd name="connsiteY33" fmla="*/ 365499 h 515528"/>
                    <a:gd name="connsiteX34" fmla="*/ 90721 w 560389"/>
                    <a:gd name="connsiteY34" fmla="*/ 358828 h 515528"/>
                    <a:gd name="connsiteX35" fmla="*/ 104486 w 560389"/>
                    <a:gd name="connsiteY35" fmla="*/ 351947 h 515528"/>
                    <a:gd name="connsiteX36" fmla="*/ 113246 w 560389"/>
                    <a:gd name="connsiteY36" fmla="*/ 351947 h 515528"/>
                    <a:gd name="connsiteX37" fmla="*/ 120545 w 560389"/>
                    <a:gd name="connsiteY37" fmla="*/ 353198 h 515528"/>
                    <a:gd name="connsiteX38" fmla="*/ 126802 w 560389"/>
                    <a:gd name="connsiteY38" fmla="*/ 356534 h 515528"/>
                    <a:gd name="connsiteX39" fmla="*/ 135144 w 560389"/>
                    <a:gd name="connsiteY39" fmla="*/ 362163 h 515528"/>
                    <a:gd name="connsiteX40" fmla="*/ 143520 w 560389"/>
                    <a:gd name="connsiteY40" fmla="*/ 372704 h 515528"/>
                    <a:gd name="connsiteX41" fmla="*/ 144946 w 560389"/>
                    <a:gd name="connsiteY41" fmla="*/ 380929 h 515528"/>
                    <a:gd name="connsiteX42" fmla="*/ 146639 w 560389"/>
                    <a:gd name="connsiteY42" fmla="*/ 388609 h 515528"/>
                    <a:gd name="connsiteX43" fmla="*/ 158085 w 560389"/>
                    <a:gd name="connsiteY43" fmla="*/ 386349 h 515528"/>
                    <a:gd name="connsiteX44" fmla="*/ 171850 w 560389"/>
                    <a:gd name="connsiteY44" fmla="*/ 387601 h 515528"/>
                    <a:gd name="connsiteX45" fmla="*/ 182903 w 560389"/>
                    <a:gd name="connsiteY45" fmla="*/ 391979 h 515528"/>
                    <a:gd name="connsiteX46" fmla="*/ 191245 w 560389"/>
                    <a:gd name="connsiteY46" fmla="*/ 399902 h 515528"/>
                    <a:gd name="connsiteX47" fmla="*/ 200005 w 560389"/>
                    <a:gd name="connsiteY47" fmla="*/ 409076 h 515528"/>
                    <a:gd name="connsiteX48" fmla="*/ 205844 w 560389"/>
                    <a:gd name="connsiteY48" fmla="*/ 402404 h 515528"/>
                    <a:gd name="connsiteX49" fmla="*/ 214395 w 560389"/>
                    <a:gd name="connsiteY49" fmla="*/ 389269 h 515528"/>
                    <a:gd name="connsiteX50" fmla="*/ 231080 w 560389"/>
                    <a:gd name="connsiteY50" fmla="*/ 375299 h 515528"/>
                    <a:gd name="connsiteX51" fmla="*/ 242342 w 560389"/>
                    <a:gd name="connsiteY51" fmla="*/ 368210 h 515528"/>
                    <a:gd name="connsiteX52" fmla="*/ 255898 w 560389"/>
                    <a:gd name="connsiteY52" fmla="*/ 366542 h 515528"/>
                    <a:gd name="connsiteX53" fmla="*/ 265491 w 560389"/>
                    <a:gd name="connsiteY53" fmla="*/ 365917 h 515528"/>
                    <a:gd name="connsiteX54" fmla="*/ 273208 w 560389"/>
                    <a:gd name="connsiteY54" fmla="*/ 363831 h 515528"/>
                    <a:gd name="connsiteX55" fmla="*/ 279464 w 560389"/>
                    <a:gd name="connsiteY55" fmla="*/ 361538 h 515528"/>
                    <a:gd name="connsiteX56" fmla="*/ 287390 w 560389"/>
                    <a:gd name="connsiteY56" fmla="*/ 363414 h 515528"/>
                    <a:gd name="connsiteX57" fmla="*/ 295315 w 560389"/>
                    <a:gd name="connsiteY57" fmla="*/ 369669 h 515528"/>
                    <a:gd name="connsiteX58" fmla="*/ 305534 w 560389"/>
                    <a:gd name="connsiteY58" fmla="*/ 374048 h 515528"/>
                    <a:gd name="connsiteX59" fmla="*/ 313264 w 560389"/>
                    <a:gd name="connsiteY59" fmla="*/ 375866 h 515528"/>
                    <a:gd name="connsiteX60" fmla="*/ 323678 w 560389"/>
                    <a:gd name="connsiteY60" fmla="*/ 373631 h 515528"/>
                    <a:gd name="connsiteX61" fmla="*/ 329727 w 560389"/>
                    <a:gd name="connsiteY61" fmla="*/ 375091 h 515528"/>
                    <a:gd name="connsiteX62" fmla="*/ 338069 w 560389"/>
                    <a:gd name="connsiteY62" fmla="*/ 380720 h 515528"/>
                    <a:gd name="connsiteX63" fmla="*/ 344534 w 560389"/>
                    <a:gd name="connsiteY63" fmla="*/ 385307 h 515528"/>
                    <a:gd name="connsiteX64" fmla="*/ 350165 w 560389"/>
                    <a:gd name="connsiteY64" fmla="*/ 388434 h 515528"/>
                    <a:gd name="connsiteX65" fmla="*/ 356422 w 560389"/>
                    <a:gd name="connsiteY65" fmla="*/ 386767 h 515528"/>
                    <a:gd name="connsiteX66" fmla="*/ 366641 w 560389"/>
                    <a:gd name="connsiteY66" fmla="*/ 382388 h 515528"/>
                    <a:gd name="connsiteX67" fmla="*/ 370186 w 560389"/>
                    <a:gd name="connsiteY67" fmla="*/ 379469 h 515528"/>
                    <a:gd name="connsiteX68" fmla="*/ 373732 w 560389"/>
                    <a:gd name="connsiteY68" fmla="*/ 380512 h 515528"/>
                    <a:gd name="connsiteX69" fmla="*/ 379154 w 560389"/>
                    <a:gd name="connsiteY69" fmla="*/ 388434 h 515528"/>
                    <a:gd name="connsiteX70" fmla="*/ 388956 w 560389"/>
                    <a:gd name="connsiteY70" fmla="*/ 396775 h 515528"/>
                    <a:gd name="connsiteX71" fmla="*/ 395422 w 560389"/>
                    <a:gd name="connsiteY71" fmla="*/ 403030 h 515528"/>
                    <a:gd name="connsiteX72" fmla="*/ 403138 w 560389"/>
                    <a:gd name="connsiteY72" fmla="*/ 408034 h 515528"/>
                    <a:gd name="connsiteX73" fmla="*/ 409395 w 560389"/>
                    <a:gd name="connsiteY73" fmla="*/ 410536 h 515528"/>
                    <a:gd name="connsiteX74" fmla="*/ 413983 w 560389"/>
                    <a:gd name="connsiteY74" fmla="*/ 414914 h 515528"/>
                    <a:gd name="connsiteX75" fmla="*/ 423577 w 560389"/>
                    <a:gd name="connsiteY75" fmla="*/ 429301 h 515528"/>
                    <a:gd name="connsiteX76" fmla="*/ 434421 w 560389"/>
                    <a:gd name="connsiteY76" fmla="*/ 449525 h 515528"/>
                    <a:gd name="connsiteX77" fmla="*/ 442347 w 560389"/>
                    <a:gd name="connsiteY77" fmla="*/ 461410 h 515528"/>
                    <a:gd name="connsiteX78" fmla="*/ 449437 w 560389"/>
                    <a:gd name="connsiteY78" fmla="*/ 471001 h 515528"/>
                    <a:gd name="connsiteX79" fmla="*/ 458406 w 560389"/>
                    <a:gd name="connsiteY79" fmla="*/ 479550 h 515528"/>
                    <a:gd name="connsiteX80" fmla="*/ 467165 w 560389"/>
                    <a:gd name="connsiteY80" fmla="*/ 488098 h 515528"/>
                    <a:gd name="connsiteX81" fmla="*/ 471962 w 560389"/>
                    <a:gd name="connsiteY81" fmla="*/ 494353 h 515528"/>
                    <a:gd name="connsiteX82" fmla="*/ 476967 w 560389"/>
                    <a:gd name="connsiteY82" fmla="*/ 503735 h 515528"/>
                    <a:gd name="connsiteX83" fmla="*/ 479678 w 560389"/>
                    <a:gd name="connsiteY83" fmla="*/ 509991 h 515528"/>
                    <a:gd name="connsiteX84" fmla="*/ 481475 w 560389"/>
                    <a:gd name="connsiteY84" fmla="*/ 515529 h 515528"/>
                    <a:gd name="connsiteX85" fmla="*/ 520138 w 560389"/>
                    <a:gd name="connsiteY85" fmla="*/ 515204 h 515528"/>
                    <a:gd name="connsiteX86" fmla="*/ 558721 w 560389"/>
                    <a:gd name="connsiteY86" fmla="*/ 509158 h 515528"/>
                    <a:gd name="connsiteX87" fmla="*/ 560389 w 560389"/>
                    <a:gd name="connsiteY87" fmla="*/ 506864 h 515528"/>
                    <a:gd name="connsiteX88" fmla="*/ 553507 w 560389"/>
                    <a:gd name="connsiteY88" fmla="*/ 491435 h 515528"/>
                    <a:gd name="connsiteX89" fmla="*/ 542871 w 560389"/>
                    <a:gd name="connsiteY89" fmla="*/ 470794 h 515528"/>
                    <a:gd name="connsiteX90" fmla="*/ 540785 w 560389"/>
                    <a:gd name="connsiteY90" fmla="*/ 465998 h 515528"/>
                    <a:gd name="connsiteX91" fmla="*/ 540994 w 560389"/>
                    <a:gd name="connsiteY91" fmla="*/ 460160 h 515528"/>
                    <a:gd name="connsiteX92" fmla="*/ 543497 w 560389"/>
                    <a:gd name="connsiteY92" fmla="*/ 451194 h 515528"/>
                    <a:gd name="connsiteX93" fmla="*/ 551839 w 560389"/>
                    <a:gd name="connsiteY93" fmla="*/ 441395 h 515528"/>
                    <a:gd name="connsiteX94" fmla="*/ 556427 w 560389"/>
                    <a:gd name="connsiteY94" fmla="*/ 437225 h 515528"/>
                    <a:gd name="connsiteX95" fmla="*/ 560390 w 560389"/>
                    <a:gd name="connsiteY95" fmla="*/ 432013 h 515528"/>
                    <a:gd name="connsiteX96" fmla="*/ 560389 w 560389"/>
                    <a:gd name="connsiteY96" fmla="*/ 423881 h 515528"/>
                    <a:gd name="connsiteX97" fmla="*/ 559764 w 560389"/>
                    <a:gd name="connsiteY97" fmla="*/ 411162 h 515528"/>
                    <a:gd name="connsiteX98" fmla="*/ 556427 w 560389"/>
                    <a:gd name="connsiteY98" fmla="*/ 393857 h 515528"/>
                    <a:gd name="connsiteX99" fmla="*/ 554967 w 560389"/>
                    <a:gd name="connsiteY99" fmla="*/ 383640 h 515528"/>
                    <a:gd name="connsiteX100" fmla="*/ 553090 w 560389"/>
                    <a:gd name="connsiteY100" fmla="*/ 376343 h 515528"/>
                    <a:gd name="connsiteX101" fmla="*/ 546625 w 560389"/>
                    <a:gd name="connsiteY101" fmla="*/ 362999 h 515528"/>
                    <a:gd name="connsiteX102" fmla="*/ 543288 w 560389"/>
                    <a:gd name="connsiteY102" fmla="*/ 353825 h 515528"/>
                    <a:gd name="connsiteX103" fmla="*/ 542245 w 560389"/>
                    <a:gd name="connsiteY103" fmla="*/ 343400 h 515528"/>
                    <a:gd name="connsiteX104" fmla="*/ 542245 w 560389"/>
                    <a:gd name="connsiteY104" fmla="*/ 327762 h 515528"/>
                    <a:gd name="connsiteX105" fmla="*/ 542037 w 560389"/>
                    <a:gd name="connsiteY105" fmla="*/ 320465 h 515528"/>
                    <a:gd name="connsiteX106" fmla="*/ 540368 w 560389"/>
                    <a:gd name="connsiteY106" fmla="*/ 315878 h 515528"/>
                    <a:gd name="connsiteX107" fmla="*/ 533903 w 560389"/>
                    <a:gd name="connsiteY107" fmla="*/ 311082 h 515528"/>
                    <a:gd name="connsiteX108" fmla="*/ 525144 w 560389"/>
                    <a:gd name="connsiteY108" fmla="*/ 309206 h 515528"/>
                    <a:gd name="connsiteX109" fmla="*/ 521807 w 560389"/>
                    <a:gd name="connsiteY109" fmla="*/ 305661 h 515528"/>
                    <a:gd name="connsiteX110" fmla="*/ 521807 w 560389"/>
                    <a:gd name="connsiteY110" fmla="*/ 300240 h 515528"/>
                    <a:gd name="connsiteX111" fmla="*/ 525978 w 560389"/>
                    <a:gd name="connsiteY111" fmla="*/ 291692 h 515528"/>
                    <a:gd name="connsiteX112" fmla="*/ 528064 w 560389"/>
                    <a:gd name="connsiteY112" fmla="*/ 284394 h 515528"/>
                    <a:gd name="connsiteX113" fmla="*/ 525352 w 560389"/>
                    <a:gd name="connsiteY113" fmla="*/ 280641 h 515528"/>
                    <a:gd name="connsiteX114" fmla="*/ 520764 w 560389"/>
                    <a:gd name="connsiteY114" fmla="*/ 278973 h 515528"/>
                    <a:gd name="connsiteX115" fmla="*/ 502828 w 560389"/>
                    <a:gd name="connsiteY115" fmla="*/ 280224 h 515528"/>
                    <a:gd name="connsiteX116" fmla="*/ 494695 w 560389"/>
                    <a:gd name="connsiteY116" fmla="*/ 284185 h 515528"/>
                    <a:gd name="connsiteX117" fmla="*/ 478219 w 560389"/>
                    <a:gd name="connsiteY117" fmla="*/ 282518 h 515528"/>
                    <a:gd name="connsiteX118" fmla="*/ 471459 w 560389"/>
                    <a:gd name="connsiteY118" fmla="*/ 279954 h 515528"/>
                    <a:gd name="connsiteX119" fmla="*/ 471128 w 560389"/>
                    <a:gd name="connsiteY119" fmla="*/ 275220 h 515528"/>
                    <a:gd name="connsiteX120" fmla="*/ 469877 w 560389"/>
                    <a:gd name="connsiteY120" fmla="*/ 260000 h 515528"/>
                    <a:gd name="connsiteX121" fmla="*/ 466957 w 560389"/>
                    <a:gd name="connsiteY121" fmla="*/ 254787 h 515528"/>
                    <a:gd name="connsiteX122" fmla="*/ 453818 w 560389"/>
                    <a:gd name="connsiteY122" fmla="*/ 253536 h 515528"/>
                    <a:gd name="connsiteX123" fmla="*/ 432962 w 560389"/>
                    <a:gd name="connsiteY123" fmla="*/ 252702 h 515528"/>
                    <a:gd name="connsiteX124" fmla="*/ 425454 w 560389"/>
                    <a:gd name="connsiteY124" fmla="*/ 249366 h 515528"/>
                    <a:gd name="connsiteX125" fmla="*/ 416695 w 560389"/>
                    <a:gd name="connsiteY125" fmla="*/ 242694 h 515528"/>
                    <a:gd name="connsiteX126" fmla="*/ 408561 w 560389"/>
                    <a:gd name="connsiteY126" fmla="*/ 231435 h 515528"/>
                    <a:gd name="connsiteX127" fmla="*/ 401887 w 560389"/>
                    <a:gd name="connsiteY127" fmla="*/ 232061 h 515528"/>
                    <a:gd name="connsiteX128" fmla="*/ 393545 w 560389"/>
                    <a:gd name="connsiteY128" fmla="*/ 235814 h 515528"/>
                    <a:gd name="connsiteX129" fmla="*/ 367058 w 560389"/>
                    <a:gd name="connsiteY129" fmla="*/ 234771 h 515528"/>
                    <a:gd name="connsiteX130" fmla="*/ 357256 w 560389"/>
                    <a:gd name="connsiteY130" fmla="*/ 228099 h 515528"/>
                    <a:gd name="connsiteX131" fmla="*/ 352251 w 560389"/>
                    <a:gd name="connsiteY131" fmla="*/ 219968 h 515528"/>
                    <a:gd name="connsiteX132" fmla="*/ 350583 w 560389"/>
                    <a:gd name="connsiteY132" fmla="*/ 210793 h 515528"/>
                    <a:gd name="connsiteX133" fmla="*/ 346412 w 560389"/>
                    <a:gd name="connsiteY133" fmla="*/ 205790 h 515528"/>
                    <a:gd name="connsiteX134" fmla="*/ 325139 w 560389"/>
                    <a:gd name="connsiteY134" fmla="*/ 202453 h 515528"/>
                    <a:gd name="connsiteX135" fmla="*/ 312834 w 560389"/>
                    <a:gd name="connsiteY135" fmla="*/ 196824 h 515528"/>
                    <a:gd name="connsiteX136" fmla="*/ 312206 w 560389"/>
                    <a:gd name="connsiteY136" fmla="*/ 187195 h 515528"/>
                    <a:gd name="connsiteX137" fmla="*/ 314711 w 560389"/>
                    <a:gd name="connsiteY137" fmla="*/ 177433 h 515528"/>
                    <a:gd name="connsiteX138" fmla="*/ 327433 w 560389"/>
                    <a:gd name="connsiteY138" fmla="*/ 168468 h 515528"/>
                    <a:gd name="connsiteX139" fmla="*/ 343909 w 560389"/>
                    <a:gd name="connsiteY139" fmla="*/ 159294 h 515528"/>
                    <a:gd name="connsiteX140" fmla="*/ 346203 w 560389"/>
                    <a:gd name="connsiteY140" fmla="*/ 151370 h 515528"/>
                    <a:gd name="connsiteX141" fmla="*/ 346411 w 560389"/>
                    <a:gd name="connsiteY141" fmla="*/ 121972 h 515528"/>
                    <a:gd name="connsiteX142" fmla="*/ 347037 w 560389"/>
                    <a:gd name="connsiteY142" fmla="*/ 101122 h 515528"/>
                    <a:gd name="connsiteX143" fmla="*/ 350791 w 560389"/>
                    <a:gd name="connsiteY143" fmla="*/ 92157 h 515528"/>
                    <a:gd name="connsiteX144" fmla="*/ 352459 w 560389"/>
                    <a:gd name="connsiteY144" fmla="*/ 84025 h 515528"/>
                    <a:gd name="connsiteX145" fmla="*/ 347871 w 560389"/>
                    <a:gd name="connsiteY145" fmla="*/ 80272 h 515528"/>
                    <a:gd name="connsiteX146" fmla="*/ 339112 w 560389"/>
                    <a:gd name="connsiteY146" fmla="*/ 79021 h 515528"/>
                    <a:gd name="connsiteX147" fmla="*/ 335983 w 560389"/>
                    <a:gd name="connsiteY147" fmla="*/ 74434 h 515528"/>
                    <a:gd name="connsiteX148" fmla="*/ 335566 w 560389"/>
                    <a:gd name="connsiteY148" fmla="*/ 63592 h 515528"/>
                    <a:gd name="connsiteX149" fmla="*/ 334941 w 560389"/>
                    <a:gd name="connsiteY149" fmla="*/ 56920 h 515528"/>
                    <a:gd name="connsiteX150" fmla="*/ 316588 w 560389"/>
                    <a:gd name="connsiteY150" fmla="*/ 53167 h 515528"/>
                    <a:gd name="connsiteX151" fmla="*/ 313042 w 560389"/>
                    <a:gd name="connsiteY151" fmla="*/ 50665 h 515528"/>
                    <a:gd name="connsiteX152" fmla="*/ 318256 w 560389"/>
                    <a:gd name="connsiteY152" fmla="*/ 43159 h 515528"/>
                    <a:gd name="connsiteX153" fmla="*/ 318673 w 560389"/>
                    <a:gd name="connsiteY153" fmla="*/ 31483 h 515528"/>
                    <a:gd name="connsiteX154" fmla="*/ 306786 w 560389"/>
                    <a:gd name="connsiteY154" fmla="*/ 25228 h 515528"/>
                    <a:gd name="connsiteX155" fmla="*/ 289684 w 560389"/>
                    <a:gd name="connsiteY155" fmla="*/ 23560 h 515528"/>
                    <a:gd name="connsiteX156" fmla="*/ 280090 w 560389"/>
                    <a:gd name="connsiteY156" fmla="*/ 24185 h 515528"/>
                    <a:gd name="connsiteX157" fmla="*/ 267577 w 560389"/>
                    <a:gd name="connsiteY157" fmla="*/ 33985 h 515528"/>
                    <a:gd name="connsiteX158" fmla="*/ 252770 w 560389"/>
                    <a:gd name="connsiteY158" fmla="*/ 38989 h 515528"/>
                    <a:gd name="connsiteX159" fmla="*/ 239422 w 560389"/>
                    <a:gd name="connsiteY159" fmla="*/ 38989 h 515528"/>
                    <a:gd name="connsiteX160" fmla="*/ 232123 w 560389"/>
                    <a:gd name="connsiteY160" fmla="*/ 23351 h 515528"/>
                    <a:gd name="connsiteX161" fmla="*/ 218358 w 560389"/>
                    <a:gd name="connsiteY161" fmla="*/ 23769 h 515528"/>
                    <a:gd name="connsiteX162" fmla="*/ 206775 w 560389"/>
                    <a:gd name="connsiteY162" fmla="*/ 24874 h 515528"/>
                    <a:gd name="connsiteX163" fmla="*/ 196668 w 560389"/>
                    <a:gd name="connsiteY163" fmla="*/ 20016 h 515528"/>
                    <a:gd name="connsiteX164" fmla="*/ 178107 w 560389"/>
                    <a:gd name="connsiteY164" fmla="*/ 7297 h 515528"/>
                    <a:gd name="connsiteX165" fmla="*/ 167887 w 560389"/>
                    <a:gd name="connsiteY165" fmla="*/ 1042 h 515528"/>
                    <a:gd name="connsiteX166" fmla="*/ 164342 w 560389"/>
                    <a:gd name="connsiteY166" fmla="*/ 0 h 515528"/>
                    <a:gd name="connsiteX167" fmla="*/ 159337 w 560389"/>
                    <a:gd name="connsiteY167" fmla="*/ 5212 h 515528"/>
                    <a:gd name="connsiteX168" fmla="*/ 153080 w 560389"/>
                    <a:gd name="connsiteY168" fmla="*/ 16888 h 515528"/>
                    <a:gd name="connsiteX169" fmla="*/ 135978 w 560389"/>
                    <a:gd name="connsiteY169" fmla="*/ 38572 h 515528"/>
                    <a:gd name="connsiteX170" fmla="*/ 127219 w 560389"/>
                    <a:gd name="connsiteY170" fmla="*/ 50457 h 515528"/>
                    <a:gd name="connsiteX171" fmla="*/ 121588 w 560389"/>
                    <a:gd name="connsiteY171" fmla="*/ 61507 h 515528"/>
                    <a:gd name="connsiteX172" fmla="*/ 120337 w 560389"/>
                    <a:gd name="connsiteY172" fmla="*/ 70890 h 515528"/>
                    <a:gd name="connsiteX173" fmla="*/ 106781 w 560389"/>
                    <a:gd name="connsiteY173" fmla="*/ 73184 h 515528"/>
                    <a:gd name="connsiteX174" fmla="*/ 86551 w 560389"/>
                    <a:gd name="connsiteY174" fmla="*/ 75894 h 515528"/>
                    <a:gd name="connsiteX175" fmla="*/ 72369 w 560389"/>
                    <a:gd name="connsiteY175" fmla="*/ 89446 h 515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</a:cxnLst>
                  <a:rect l="l" t="t" r="r" b="b"/>
                  <a:pathLst>
                    <a:path w="560389" h="515528">
                      <a:moveTo>
                        <a:pt x="62984" y="94655"/>
                      </a:moveTo>
                      <a:lnTo>
                        <a:pt x="69658" y="121552"/>
                      </a:lnTo>
                      <a:lnTo>
                        <a:pt x="71118" y="131560"/>
                      </a:lnTo>
                      <a:lnTo>
                        <a:pt x="69658" y="137398"/>
                      </a:lnTo>
                      <a:lnTo>
                        <a:pt x="64235" y="145947"/>
                      </a:lnTo>
                      <a:lnTo>
                        <a:pt x="58604" y="155746"/>
                      </a:lnTo>
                      <a:lnTo>
                        <a:pt x="51513" y="172426"/>
                      </a:lnTo>
                      <a:lnTo>
                        <a:pt x="37540" y="219339"/>
                      </a:lnTo>
                      <a:lnTo>
                        <a:pt x="30866" y="241857"/>
                      </a:lnTo>
                      <a:lnTo>
                        <a:pt x="26278" y="249155"/>
                      </a:lnTo>
                      <a:lnTo>
                        <a:pt x="19604" y="256661"/>
                      </a:lnTo>
                      <a:lnTo>
                        <a:pt x="5005" y="268962"/>
                      </a:lnTo>
                      <a:lnTo>
                        <a:pt x="0" y="274175"/>
                      </a:lnTo>
                      <a:lnTo>
                        <a:pt x="5422" y="277928"/>
                      </a:lnTo>
                      <a:lnTo>
                        <a:pt x="8134" y="284183"/>
                      </a:lnTo>
                      <a:lnTo>
                        <a:pt x="8342" y="291272"/>
                      </a:lnTo>
                      <a:lnTo>
                        <a:pt x="13556" y="296693"/>
                      </a:lnTo>
                      <a:lnTo>
                        <a:pt x="20647" y="301488"/>
                      </a:lnTo>
                      <a:lnTo>
                        <a:pt x="29823" y="309620"/>
                      </a:lnTo>
                      <a:lnTo>
                        <a:pt x="36706" y="307743"/>
                      </a:lnTo>
                      <a:lnTo>
                        <a:pt x="51930" y="291897"/>
                      </a:lnTo>
                      <a:lnTo>
                        <a:pt x="59647" y="289187"/>
                      </a:lnTo>
                      <a:lnTo>
                        <a:pt x="64590" y="288774"/>
                      </a:lnTo>
                      <a:lnTo>
                        <a:pt x="69449" y="292733"/>
                      </a:lnTo>
                      <a:lnTo>
                        <a:pt x="71952" y="298571"/>
                      </a:lnTo>
                      <a:lnTo>
                        <a:pt x="72369" y="303575"/>
                      </a:lnTo>
                      <a:lnTo>
                        <a:pt x="72578" y="312749"/>
                      </a:lnTo>
                      <a:lnTo>
                        <a:pt x="72369" y="319838"/>
                      </a:lnTo>
                      <a:lnTo>
                        <a:pt x="76123" y="330263"/>
                      </a:lnTo>
                      <a:lnTo>
                        <a:pt x="75497" y="338186"/>
                      </a:lnTo>
                      <a:lnTo>
                        <a:pt x="70160" y="343328"/>
                      </a:lnTo>
                      <a:lnTo>
                        <a:pt x="70283" y="360079"/>
                      </a:lnTo>
                      <a:lnTo>
                        <a:pt x="75080" y="365917"/>
                      </a:lnTo>
                      <a:lnTo>
                        <a:pt x="79042" y="365499"/>
                      </a:lnTo>
                      <a:lnTo>
                        <a:pt x="90721" y="358828"/>
                      </a:lnTo>
                      <a:lnTo>
                        <a:pt x="104486" y="351947"/>
                      </a:lnTo>
                      <a:lnTo>
                        <a:pt x="113246" y="351947"/>
                      </a:lnTo>
                      <a:lnTo>
                        <a:pt x="120545" y="353198"/>
                      </a:lnTo>
                      <a:lnTo>
                        <a:pt x="126802" y="356534"/>
                      </a:lnTo>
                      <a:lnTo>
                        <a:pt x="135144" y="362163"/>
                      </a:lnTo>
                      <a:lnTo>
                        <a:pt x="143520" y="372704"/>
                      </a:lnTo>
                      <a:lnTo>
                        <a:pt x="144946" y="380929"/>
                      </a:lnTo>
                      <a:lnTo>
                        <a:pt x="146639" y="388609"/>
                      </a:lnTo>
                      <a:lnTo>
                        <a:pt x="158085" y="386349"/>
                      </a:lnTo>
                      <a:lnTo>
                        <a:pt x="171850" y="387601"/>
                      </a:lnTo>
                      <a:lnTo>
                        <a:pt x="182903" y="391979"/>
                      </a:lnTo>
                      <a:lnTo>
                        <a:pt x="191245" y="399902"/>
                      </a:lnTo>
                      <a:lnTo>
                        <a:pt x="200005" y="409076"/>
                      </a:lnTo>
                      <a:lnTo>
                        <a:pt x="205844" y="402404"/>
                      </a:lnTo>
                      <a:lnTo>
                        <a:pt x="214395" y="389269"/>
                      </a:lnTo>
                      <a:lnTo>
                        <a:pt x="231080" y="375299"/>
                      </a:lnTo>
                      <a:lnTo>
                        <a:pt x="242342" y="368210"/>
                      </a:lnTo>
                      <a:lnTo>
                        <a:pt x="255898" y="366542"/>
                      </a:lnTo>
                      <a:lnTo>
                        <a:pt x="265491" y="365917"/>
                      </a:lnTo>
                      <a:lnTo>
                        <a:pt x="273208" y="363831"/>
                      </a:lnTo>
                      <a:lnTo>
                        <a:pt x="279464" y="361538"/>
                      </a:lnTo>
                      <a:lnTo>
                        <a:pt x="287390" y="363414"/>
                      </a:lnTo>
                      <a:lnTo>
                        <a:pt x="295315" y="369669"/>
                      </a:lnTo>
                      <a:lnTo>
                        <a:pt x="305534" y="374048"/>
                      </a:lnTo>
                      <a:lnTo>
                        <a:pt x="313264" y="375866"/>
                      </a:lnTo>
                      <a:lnTo>
                        <a:pt x="323678" y="373631"/>
                      </a:lnTo>
                      <a:lnTo>
                        <a:pt x="329727" y="375091"/>
                      </a:lnTo>
                      <a:lnTo>
                        <a:pt x="338069" y="380720"/>
                      </a:lnTo>
                      <a:lnTo>
                        <a:pt x="344534" y="385307"/>
                      </a:lnTo>
                      <a:lnTo>
                        <a:pt x="350165" y="388434"/>
                      </a:lnTo>
                      <a:lnTo>
                        <a:pt x="356422" y="386767"/>
                      </a:lnTo>
                      <a:lnTo>
                        <a:pt x="366641" y="382388"/>
                      </a:lnTo>
                      <a:lnTo>
                        <a:pt x="370186" y="379469"/>
                      </a:lnTo>
                      <a:lnTo>
                        <a:pt x="373732" y="380512"/>
                      </a:lnTo>
                      <a:lnTo>
                        <a:pt x="379154" y="388434"/>
                      </a:lnTo>
                      <a:lnTo>
                        <a:pt x="388956" y="396775"/>
                      </a:lnTo>
                      <a:lnTo>
                        <a:pt x="395422" y="403030"/>
                      </a:lnTo>
                      <a:lnTo>
                        <a:pt x="403138" y="408034"/>
                      </a:lnTo>
                      <a:lnTo>
                        <a:pt x="409395" y="410536"/>
                      </a:lnTo>
                      <a:lnTo>
                        <a:pt x="413983" y="414914"/>
                      </a:lnTo>
                      <a:lnTo>
                        <a:pt x="423577" y="429301"/>
                      </a:lnTo>
                      <a:lnTo>
                        <a:pt x="434421" y="449525"/>
                      </a:lnTo>
                      <a:lnTo>
                        <a:pt x="442347" y="461410"/>
                      </a:lnTo>
                      <a:lnTo>
                        <a:pt x="449437" y="471001"/>
                      </a:lnTo>
                      <a:lnTo>
                        <a:pt x="458406" y="479550"/>
                      </a:lnTo>
                      <a:lnTo>
                        <a:pt x="467165" y="488098"/>
                      </a:lnTo>
                      <a:lnTo>
                        <a:pt x="471962" y="494353"/>
                      </a:lnTo>
                      <a:lnTo>
                        <a:pt x="476967" y="503735"/>
                      </a:lnTo>
                      <a:lnTo>
                        <a:pt x="479678" y="509991"/>
                      </a:lnTo>
                      <a:lnTo>
                        <a:pt x="481475" y="515529"/>
                      </a:lnTo>
                      <a:lnTo>
                        <a:pt x="520138" y="515204"/>
                      </a:lnTo>
                      <a:lnTo>
                        <a:pt x="558721" y="509158"/>
                      </a:lnTo>
                      <a:lnTo>
                        <a:pt x="560389" y="506864"/>
                      </a:lnTo>
                      <a:lnTo>
                        <a:pt x="553507" y="491435"/>
                      </a:lnTo>
                      <a:lnTo>
                        <a:pt x="542871" y="470794"/>
                      </a:lnTo>
                      <a:lnTo>
                        <a:pt x="540785" y="465998"/>
                      </a:lnTo>
                      <a:lnTo>
                        <a:pt x="540994" y="460160"/>
                      </a:lnTo>
                      <a:lnTo>
                        <a:pt x="543497" y="451194"/>
                      </a:lnTo>
                      <a:lnTo>
                        <a:pt x="551839" y="441395"/>
                      </a:lnTo>
                      <a:lnTo>
                        <a:pt x="556427" y="437225"/>
                      </a:lnTo>
                      <a:lnTo>
                        <a:pt x="560390" y="432013"/>
                      </a:lnTo>
                      <a:lnTo>
                        <a:pt x="560389" y="423881"/>
                      </a:lnTo>
                      <a:lnTo>
                        <a:pt x="559764" y="411162"/>
                      </a:lnTo>
                      <a:lnTo>
                        <a:pt x="556427" y="393857"/>
                      </a:lnTo>
                      <a:lnTo>
                        <a:pt x="554967" y="383640"/>
                      </a:lnTo>
                      <a:lnTo>
                        <a:pt x="553090" y="376343"/>
                      </a:lnTo>
                      <a:lnTo>
                        <a:pt x="546625" y="362999"/>
                      </a:lnTo>
                      <a:lnTo>
                        <a:pt x="543288" y="353825"/>
                      </a:lnTo>
                      <a:lnTo>
                        <a:pt x="542245" y="343400"/>
                      </a:lnTo>
                      <a:lnTo>
                        <a:pt x="542245" y="327762"/>
                      </a:lnTo>
                      <a:lnTo>
                        <a:pt x="542037" y="320465"/>
                      </a:lnTo>
                      <a:lnTo>
                        <a:pt x="540368" y="315878"/>
                      </a:lnTo>
                      <a:lnTo>
                        <a:pt x="533903" y="311082"/>
                      </a:lnTo>
                      <a:lnTo>
                        <a:pt x="525144" y="309206"/>
                      </a:lnTo>
                      <a:lnTo>
                        <a:pt x="521807" y="305661"/>
                      </a:lnTo>
                      <a:lnTo>
                        <a:pt x="521807" y="300240"/>
                      </a:lnTo>
                      <a:lnTo>
                        <a:pt x="525978" y="291692"/>
                      </a:lnTo>
                      <a:lnTo>
                        <a:pt x="528064" y="284394"/>
                      </a:lnTo>
                      <a:lnTo>
                        <a:pt x="525352" y="280641"/>
                      </a:lnTo>
                      <a:lnTo>
                        <a:pt x="520764" y="278973"/>
                      </a:lnTo>
                      <a:lnTo>
                        <a:pt x="502828" y="280224"/>
                      </a:lnTo>
                      <a:lnTo>
                        <a:pt x="494695" y="284185"/>
                      </a:lnTo>
                      <a:lnTo>
                        <a:pt x="478219" y="282518"/>
                      </a:lnTo>
                      <a:lnTo>
                        <a:pt x="471459" y="279954"/>
                      </a:lnTo>
                      <a:lnTo>
                        <a:pt x="471128" y="275220"/>
                      </a:lnTo>
                      <a:lnTo>
                        <a:pt x="469877" y="260000"/>
                      </a:lnTo>
                      <a:lnTo>
                        <a:pt x="466957" y="254787"/>
                      </a:lnTo>
                      <a:lnTo>
                        <a:pt x="453818" y="253536"/>
                      </a:lnTo>
                      <a:lnTo>
                        <a:pt x="432962" y="252702"/>
                      </a:lnTo>
                      <a:lnTo>
                        <a:pt x="425454" y="249366"/>
                      </a:lnTo>
                      <a:lnTo>
                        <a:pt x="416695" y="242694"/>
                      </a:lnTo>
                      <a:lnTo>
                        <a:pt x="408561" y="231435"/>
                      </a:lnTo>
                      <a:lnTo>
                        <a:pt x="401887" y="232061"/>
                      </a:lnTo>
                      <a:lnTo>
                        <a:pt x="393545" y="235814"/>
                      </a:lnTo>
                      <a:lnTo>
                        <a:pt x="367058" y="234771"/>
                      </a:lnTo>
                      <a:lnTo>
                        <a:pt x="357256" y="228099"/>
                      </a:lnTo>
                      <a:lnTo>
                        <a:pt x="352251" y="219968"/>
                      </a:lnTo>
                      <a:lnTo>
                        <a:pt x="350583" y="210793"/>
                      </a:lnTo>
                      <a:lnTo>
                        <a:pt x="346412" y="205790"/>
                      </a:lnTo>
                      <a:lnTo>
                        <a:pt x="325139" y="202453"/>
                      </a:lnTo>
                      <a:lnTo>
                        <a:pt x="312834" y="196824"/>
                      </a:lnTo>
                      <a:lnTo>
                        <a:pt x="312206" y="187195"/>
                      </a:lnTo>
                      <a:lnTo>
                        <a:pt x="314711" y="177433"/>
                      </a:lnTo>
                      <a:lnTo>
                        <a:pt x="327433" y="168468"/>
                      </a:lnTo>
                      <a:lnTo>
                        <a:pt x="343909" y="159294"/>
                      </a:lnTo>
                      <a:lnTo>
                        <a:pt x="346203" y="151370"/>
                      </a:lnTo>
                      <a:lnTo>
                        <a:pt x="346411" y="121972"/>
                      </a:lnTo>
                      <a:lnTo>
                        <a:pt x="347037" y="101122"/>
                      </a:lnTo>
                      <a:lnTo>
                        <a:pt x="350791" y="92157"/>
                      </a:lnTo>
                      <a:lnTo>
                        <a:pt x="352459" y="84025"/>
                      </a:lnTo>
                      <a:lnTo>
                        <a:pt x="347871" y="80272"/>
                      </a:lnTo>
                      <a:lnTo>
                        <a:pt x="339112" y="79021"/>
                      </a:lnTo>
                      <a:lnTo>
                        <a:pt x="335983" y="74434"/>
                      </a:lnTo>
                      <a:lnTo>
                        <a:pt x="335566" y="63592"/>
                      </a:lnTo>
                      <a:lnTo>
                        <a:pt x="334941" y="56920"/>
                      </a:lnTo>
                      <a:lnTo>
                        <a:pt x="316588" y="53167"/>
                      </a:lnTo>
                      <a:lnTo>
                        <a:pt x="313042" y="50665"/>
                      </a:lnTo>
                      <a:lnTo>
                        <a:pt x="318256" y="43159"/>
                      </a:lnTo>
                      <a:lnTo>
                        <a:pt x="318673" y="31483"/>
                      </a:lnTo>
                      <a:lnTo>
                        <a:pt x="306786" y="25228"/>
                      </a:lnTo>
                      <a:lnTo>
                        <a:pt x="289684" y="23560"/>
                      </a:lnTo>
                      <a:lnTo>
                        <a:pt x="280090" y="24185"/>
                      </a:lnTo>
                      <a:lnTo>
                        <a:pt x="267577" y="33985"/>
                      </a:lnTo>
                      <a:lnTo>
                        <a:pt x="252770" y="38989"/>
                      </a:lnTo>
                      <a:lnTo>
                        <a:pt x="239422" y="38989"/>
                      </a:lnTo>
                      <a:lnTo>
                        <a:pt x="232123" y="23351"/>
                      </a:lnTo>
                      <a:lnTo>
                        <a:pt x="218358" y="23769"/>
                      </a:lnTo>
                      <a:lnTo>
                        <a:pt x="206775" y="24874"/>
                      </a:lnTo>
                      <a:lnTo>
                        <a:pt x="196668" y="20016"/>
                      </a:lnTo>
                      <a:lnTo>
                        <a:pt x="178107" y="7297"/>
                      </a:lnTo>
                      <a:lnTo>
                        <a:pt x="167887" y="1042"/>
                      </a:lnTo>
                      <a:lnTo>
                        <a:pt x="164342" y="0"/>
                      </a:lnTo>
                      <a:lnTo>
                        <a:pt x="159337" y="5212"/>
                      </a:lnTo>
                      <a:lnTo>
                        <a:pt x="153080" y="16888"/>
                      </a:lnTo>
                      <a:lnTo>
                        <a:pt x="135978" y="38572"/>
                      </a:lnTo>
                      <a:lnTo>
                        <a:pt x="127219" y="50457"/>
                      </a:lnTo>
                      <a:lnTo>
                        <a:pt x="121588" y="61507"/>
                      </a:lnTo>
                      <a:lnTo>
                        <a:pt x="120337" y="70890"/>
                      </a:lnTo>
                      <a:lnTo>
                        <a:pt x="106781" y="73184"/>
                      </a:lnTo>
                      <a:lnTo>
                        <a:pt x="86551" y="75894"/>
                      </a:lnTo>
                      <a:lnTo>
                        <a:pt x="72369" y="89446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12652" cap="flat">
                  <a:solidFill>
                    <a:srgbClr val="64646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xmlns="" id="{CEC36AF4-BC91-E033-1901-FC0DE7C99B91}"/>
                    </a:ext>
                  </a:extLst>
                </p:cNvPr>
                <p:cNvSpPr/>
                <p:nvPr/>
              </p:nvSpPr>
              <p:spPr>
                <a:xfrm>
                  <a:off x="2012167" y="3346707"/>
                  <a:ext cx="1189139" cy="1234624"/>
                </a:xfrm>
                <a:custGeom>
                  <a:avLst/>
                  <a:gdLst>
                    <a:gd name="connsiteX0" fmla="*/ 169787 w 1189139"/>
                    <a:gd name="connsiteY0" fmla="*/ 510676 h 1234624"/>
                    <a:gd name="connsiteX1" fmla="*/ 168479 w 1189139"/>
                    <a:gd name="connsiteY1" fmla="*/ 512574 h 1234624"/>
                    <a:gd name="connsiteX2" fmla="*/ 163461 w 1189139"/>
                    <a:gd name="connsiteY2" fmla="*/ 512237 h 1234624"/>
                    <a:gd name="connsiteX3" fmla="*/ 160045 w 1189139"/>
                    <a:gd name="connsiteY3" fmla="*/ 513965 h 1234624"/>
                    <a:gd name="connsiteX4" fmla="*/ 158990 w 1189139"/>
                    <a:gd name="connsiteY4" fmla="*/ 513333 h 1234624"/>
                    <a:gd name="connsiteX5" fmla="*/ 155617 w 1189139"/>
                    <a:gd name="connsiteY5" fmla="*/ 504605 h 1234624"/>
                    <a:gd name="connsiteX6" fmla="*/ 152243 w 1189139"/>
                    <a:gd name="connsiteY6" fmla="*/ 503509 h 1234624"/>
                    <a:gd name="connsiteX7" fmla="*/ 149713 w 1189139"/>
                    <a:gd name="connsiteY7" fmla="*/ 500642 h 1234624"/>
                    <a:gd name="connsiteX8" fmla="*/ 149923 w 1189139"/>
                    <a:gd name="connsiteY8" fmla="*/ 497602 h 1234624"/>
                    <a:gd name="connsiteX9" fmla="*/ 148152 w 1189139"/>
                    <a:gd name="connsiteY9" fmla="*/ 497480 h 1234624"/>
                    <a:gd name="connsiteX10" fmla="*/ 146507 w 1189139"/>
                    <a:gd name="connsiteY10" fmla="*/ 499377 h 1234624"/>
                    <a:gd name="connsiteX11" fmla="*/ 145664 w 1189139"/>
                    <a:gd name="connsiteY11" fmla="*/ 499377 h 1234624"/>
                    <a:gd name="connsiteX12" fmla="*/ 145537 w 1189139"/>
                    <a:gd name="connsiteY12" fmla="*/ 494360 h 1234624"/>
                    <a:gd name="connsiteX13" fmla="*/ 144821 w 1189139"/>
                    <a:gd name="connsiteY13" fmla="*/ 494065 h 1234624"/>
                    <a:gd name="connsiteX14" fmla="*/ 140308 w 1189139"/>
                    <a:gd name="connsiteY14" fmla="*/ 496510 h 1234624"/>
                    <a:gd name="connsiteX15" fmla="*/ 126602 w 1189139"/>
                    <a:gd name="connsiteY15" fmla="*/ 486227 h 1234624"/>
                    <a:gd name="connsiteX16" fmla="*/ 120909 w 1189139"/>
                    <a:gd name="connsiteY16" fmla="*/ 479987 h 1234624"/>
                    <a:gd name="connsiteX17" fmla="*/ 114498 w 1189139"/>
                    <a:gd name="connsiteY17" fmla="*/ 478305 h 1234624"/>
                    <a:gd name="connsiteX18" fmla="*/ 110956 w 1189139"/>
                    <a:gd name="connsiteY18" fmla="*/ 481720 h 1234624"/>
                    <a:gd name="connsiteX19" fmla="*/ 96238 w 1189139"/>
                    <a:gd name="connsiteY19" fmla="*/ 475017 h 1234624"/>
                    <a:gd name="connsiteX20" fmla="*/ 92611 w 1189139"/>
                    <a:gd name="connsiteY20" fmla="*/ 475185 h 1234624"/>
                    <a:gd name="connsiteX21" fmla="*/ 81815 w 1189139"/>
                    <a:gd name="connsiteY21" fmla="*/ 467929 h 1234624"/>
                    <a:gd name="connsiteX22" fmla="*/ 78694 w 1189139"/>
                    <a:gd name="connsiteY22" fmla="*/ 467807 h 1234624"/>
                    <a:gd name="connsiteX23" fmla="*/ 78483 w 1189139"/>
                    <a:gd name="connsiteY23" fmla="*/ 469788 h 1234624"/>
                    <a:gd name="connsiteX24" fmla="*/ 68193 w 1189139"/>
                    <a:gd name="connsiteY24" fmla="*/ 473836 h 1234624"/>
                    <a:gd name="connsiteX25" fmla="*/ 65831 w 1189139"/>
                    <a:gd name="connsiteY25" fmla="*/ 472487 h 1234624"/>
                    <a:gd name="connsiteX26" fmla="*/ 56047 w 1189139"/>
                    <a:gd name="connsiteY26" fmla="*/ 474384 h 1234624"/>
                    <a:gd name="connsiteX27" fmla="*/ 54445 w 1189139"/>
                    <a:gd name="connsiteY27" fmla="*/ 476787 h 1234624"/>
                    <a:gd name="connsiteX28" fmla="*/ 49848 w 1189139"/>
                    <a:gd name="connsiteY28" fmla="*/ 475818 h 1234624"/>
                    <a:gd name="connsiteX29" fmla="*/ 52505 w 1189139"/>
                    <a:gd name="connsiteY29" fmla="*/ 471011 h 1234624"/>
                    <a:gd name="connsiteX30" fmla="*/ 47739 w 1189139"/>
                    <a:gd name="connsiteY30" fmla="*/ 470252 h 1234624"/>
                    <a:gd name="connsiteX31" fmla="*/ 46137 w 1189139"/>
                    <a:gd name="connsiteY31" fmla="*/ 467680 h 1234624"/>
                    <a:gd name="connsiteX32" fmla="*/ 44323 w 1189139"/>
                    <a:gd name="connsiteY32" fmla="*/ 466795 h 1234624"/>
                    <a:gd name="connsiteX33" fmla="*/ 42004 w 1189139"/>
                    <a:gd name="connsiteY33" fmla="*/ 468650 h 1234624"/>
                    <a:gd name="connsiteX34" fmla="*/ 32979 w 1189139"/>
                    <a:gd name="connsiteY34" fmla="*/ 472103 h 1234624"/>
                    <a:gd name="connsiteX35" fmla="*/ 31503 w 1189139"/>
                    <a:gd name="connsiteY35" fmla="*/ 471892 h 1234624"/>
                    <a:gd name="connsiteX36" fmla="*/ 29816 w 1189139"/>
                    <a:gd name="connsiteY36" fmla="*/ 469911 h 1234624"/>
                    <a:gd name="connsiteX37" fmla="*/ 25852 w 1189139"/>
                    <a:gd name="connsiteY37" fmla="*/ 471930 h 1234624"/>
                    <a:gd name="connsiteX38" fmla="*/ 23279 w 1189139"/>
                    <a:gd name="connsiteY38" fmla="*/ 470708 h 1234624"/>
                    <a:gd name="connsiteX39" fmla="*/ 23068 w 1189139"/>
                    <a:gd name="connsiteY39" fmla="*/ 461601 h 1234624"/>
                    <a:gd name="connsiteX40" fmla="*/ 1181 w 1189139"/>
                    <a:gd name="connsiteY40" fmla="*/ 422437 h 1234624"/>
                    <a:gd name="connsiteX41" fmla="*/ 2109 w 1189139"/>
                    <a:gd name="connsiteY41" fmla="*/ 421885 h 1234624"/>
                    <a:gd name="connsiteX42" fmla="*/ 5735 w 1189139"/>
                    <a:gd name="connsiteY42" fmla="*/ 422053 h 1234624"/>
                    <a:gd name="connsiteX43" fmla="*/ 6832 w 1189139"/>
                    <a:gd name="connsiteY43" fmla="*/ 419992 h 1234624"/>
                    <a:gd name="connsiteX44" fmla="*/ 2235 w 1189139"/>
                    <a:gd name="connsiteY44" fmla="*/ 408608 h 1234624"/>
                    <a:gd name="connsiteX45" fmla="*/ 0 w 1189139"/>
                    <a:gd name="connsiteY45" fmla="*/ 395749 h 1234624"/>
                    <a:gd name="connsiteX46" fmla="*/ 127 w 1189139"/>
                    <a:gd name="connsiteY46" fmla="*/ 393763 h 1234624"/>
                    <a:gd name="connsiteX47" fmla="*/ 17375 w 1189139"/>
                    <a:gd name="connsiteY47" fmla="*/ 380398 h 1234624"/>
                    <a:gd name="connsiteX48" fmla="*/ 18303 w 1189139"/>
                    <a:gd name="connsiteY48" fmla="*/ 375844 h 1234624"/>
                    <a:gd name="connsiteX49" fmla="*/ 15899 w 1189139"/>
                    <a:gd name="connsiteY49" fmla="*/ 368593 h 1234624"/>
                    <a:gd name="connsiteX50" fmla="*/ 23237 w 1189139"/>
                    <a:gd name="connsiteY50" fmla="*/ 356956 h 1234624"/>
                    <a:gd name="connsiteX51" fmla="*/ 36732 w 1189139"/>
                    <a:gd name="connsiteY51" fmla="*/ 353499 h 1234624"/>
                    <a:gd name="connsiteX52" fmla="*/ 39052 w 1189139"/>
                    <a:gd name="connsiteY52" fmla="*/ 336677 h 1234624"/>
                    <a:gd name="connsiteX53" fmla="*/ 43016 w 1189139"/>
                    <a:gd name="connsiteY53" fmla="*/ 333262 h 1234624"/>
                    <a:gd name="connsiteX54" fmla="*/ 41118 w 1189139"/>
                    <a:gd name="connsiteY54" fmla="*/ 328160 h 1234624"/>
                    <a:gd name="connsiteX55" fmla="*/ 42552 w 1189139"/>
                    <a:gd name="connsiteY55" fmla="*/ 325795 h 1234624"/>
                    <a:gd name="connsiteX56" fmla="*/ 51493 w 1189139"/>
                    <a:gd name="connsiteY56" fmla="*/ 325335 h 1234624"/>
                    <a:gd name="connsiteX57" fmla="*/ 55077 w 1189139"/>
                    <a:gd name="connsiteY57" fmla="*/ 327275 h 1234624"/>
                    <a:gd name="connsiteX58" fmla="*/ 58409 w 1189139"/>
                    <a:gd name="connsiteY58" fmla="*/ 333262 h 1234624"/>
                    <a:gd name="connsiteX59" fmla="*/ 59126 w 1189139"/>
                    <a:gd name="connsiteY59" fmla="*/ 330896 h 1234624"/>
                    <a:gd name="connsiteX60" fmla="*/ 59463 w 1189139"/>
                    <a:gd name="connsiteY60" fmla="*/ 309651 h 1234624"/>
                    <a:gd name="connsiteX61" fmla="*/ 79453 w 1189139"/>
                    <a:gd name="connsiteY61" fmla="*/ 307627 h 1234624"/>
                    <a:gd name="connsiteX62" fmla="*/ 82574 w 1189139"/>
                    <a:gd name="connsiteY62" fmla="*/ 301430 h 1234624"/>
                    <a:gd name="connsiteX63" fmla="*/ 92442 w 1189139"/>
                    <a:gd name="connsiteY63" fmla="*/ 301135 h 1234624"/>
                    <a:gd name="connsiteX64" fmla="*/ 95015 w 1189139"/>
                    <a:gd name="connsiteY64" fmla="*/ 297593 h 1234624"/>
                    <a:gd name="connsiteX65" fmla="*/ 91641 w 1189139"/>
                    <a:gd name="connsiteY65" fmla="*/ 281694 h 1234624"/>
                    <a:gd name="connsiteX66" fmla="*/ 87550 w 1189139"/>
                    <a:gd name="connsiteY66" fmla="*/ 279084 h 1234624"/>
                    <a:gd name="connsiteX67" fmla="*/ 86707 w 1189139"/>
                    <a:gd name="connsiteY67" fmla="*/ 269977 h 1234624"/>
                    <a:gd name="connsiteX68" fmla="*/ 85399 w 1189139"/>
                    <a:gd name="connsiteY68" fmla="*/ 268966 h 1234624"/>
                    <a:gd name="connsiteX69" fmla="*/ 82321 w 1189139"/>
                    <a:gd name="connsiteY69" fmla="*/ 268839 h 1234624"/>
                    <a:gd name="connsiteX70" fmla="*/ 81730 w 1189139"/>
                    <a:gd name="connsiteY70" fmla="*/ 267532 h 1234624"/>
                    <a:gd name="connsiteX71" fmla="*/ 82447 w 1189139"/>
                    <a:gd name="connsiteY71" fmla="*/ 264539 h 1234624"/>
                    <a:gd name="connsiteX72" fmla="*/ 100624 w 1189139"/>
                    <a:gd name="connsiteY72" fmla="*/ 245186 h 1234624"/>
                    <a:gd name="connsiteX73" fmla="*/ 98768 w 1189139"/>
                    <a:gd name="connsiteY73" fmla="*/ 238736 h 1234624"/>
                    <a:gd name="connsiteX74" fmla="*/ 97123 w 1189139"/>
                    <a:gd name="connsiteY74" fmla="*/ 237724 h 1234624"/>
                    <a:gd name="connsiteX75" fmla="*/ 89111 w 1189139"/>
                    <a:gd name="connsiteY75" fmla="*/ 237812 h 1234624"/>
                    <a:gd name="connsiteX76" fmla="*/ 87128 w 1189139"/>
                    <a:gd name="connsiteY76" fmla="*/ 218840 h 1234624"/>
                    <a:gd name="connsiteX77" fmla="*/ 84008 w 1189139"/>
                    <a:gd name="connsiteY77" fmla="*/ 214535 h 1234624"/>
                    <a:gd name="connsiteX78" fmla="*/ 84303 w 1189139"/>
                    <a:gd name="connsiteY78" fmla="*/ 212684 h 1234624"/>
                    <a:gd name="connsiteX79" fmla="*/ 96027 w 1189139"/>
                    <a:gd name="connsiteY79" fmla="*/ 213106 h 1234624"/>
                    <a:gd name="connsiteX80" fmla="*/ 99907 w 1189139"/>
                    <a:gd name="connsiteY80" fmla="*/ 209817 h 1234624"/>
                    <a:gd name="connsiteX81" fmla="*/ 99822 w 1189139"/>
                    <a:gd name="connsiteY81" fmla="*/ 203999 h 1234624"/>
                    <a:gd name="connsiteX82" fmla="*/ 95521 w 1189139"/>
                    <a:gd name="connsiteY82" fmla="*/ 197970 h 1234624"/>
                    <a:gd name="connsiteX83" fmla="*/ 95436 w 1189139"/>
                    <a:gd name="connsiteY83" fmla="*/ 194471 h 1234624"/>
                    <a:gd name="connsiteX84" fmla="*/ 102943 w 1189139"/>
                    <a:gd name="connsiteY84" fmla="*/ 194977 h 1234624"/>
                    <a:gd name="connsiteX85" fmla="*/ 104757 w 1189139"/>
                    <a:gd name="connsiteY85" fmla="*/ 193876 h 1234624"/>
                    <a:gd name="connsiteX86" fmla="*/ 107498 w 1189139"/>
                    <a:gd name="connsiteY86" fmla="*/ 183251 h 1234624"/>
                    <a:gd name="connsiteX87" fmla="*/ 96617 w 1189139"/>
                    <a:gd name="connsiteY87" fmla="*/ 187215 h 1234624"/>
                    <a:gd name="connsiteX88" fmla="*/ 96828 w 1189139"/>
                    <a:gd name="connsiteY88" fmla="*/ 164148 h 1234624"/>
                    <a:gd name="connsiteX89" fmla="*/ 93876 w 1189139"/>
                    <a:gd name="connsiteY89" fmla="*/ 159848 h 1234624"/>
                    <a:gd name="connsiteX90" fmla="*/ 95226 w 1189139"/>
                    <a:gd name="connsiteY90" fmla="*/ 157402 h 1234624"/>
                    <a:gd name="connsiteX91" fmla="*/ 105937 w 1189139"/>
                    <a:gd name="connsiteY91" fmla="*/ 157866 h 1234624"/>
                    <a:gd name="connsiteX92" fmla="*/ 107624 w 1189139"/>
                    <a:gd name="connsiteY92" fmla="*/ 156896 h 1234624"/>
                    <a:gd name="connsiteX93" fmla="*/ 106697 w 1189139"/>
                    <a:gd name="connsiteY93" fmla="*/ 146988 h 1234624"/>
                    <a:gd name="connsiteX94" fmla="*/ 108510 w 1189139"/>
                    <a:gd name="connsiteY94" fmla="*/ 144754 h 1234624"/>
                    <a:gd name="connsiteX95" fmla="*/ 110576 w 1189139"/>
                    <a:gd name="connsiteY95" fmla="*/ 144965 h 1234624"/>
                    <a:gd name="connsiteX96" fmla="*/ 114541 w 1189139"/>
                    <a:gd name="connsiteY96" fmla="*/ 148759 h 1234624"/>
                    <a:gd name="connsiteX97" fmla="*/ 116734 w 1189139"/>
                    <a:gd name="connsiteY97" fmla="*/ 149219 h 1234624"/>
                    <a:gd name="connsiteX98" fmla="*/ 123313 w 1189139"/>
                    <a:gd name="connsiteY98" fmla="*/ 140955 h 1234624"/>
                    <a:gd name="connsiteX99" fmla="*/ 123355 w 1189139"/>
                    <a:gd name="connsiteY99" fmla="*/ 137919 h 1234624"/>
                    <a:gd name="connsiteX100" fmla="*/ 134235 w 1189139"/>
                    <a:gd name="connsiteY100" fmla="*/ 133830 h 1234624"/>
                    <a:gd name="connsiteX101" fmla="*/ 137314 w 1189139"/>
                    <a:gd name="connsiteY101" fmla="*/ 134251 h 1234624"/>
                    <a:gd name="connsiteX102" fmla="*/ 142670 w 1189139"/>
                    <a:gd name="connsiteY102" fmla="*/ 142557 h 1234624"/>
                    <a:gd name="connsiteX103" fmla="*/ 146845 w 1189139"/>
                    <a:gd name="connsiteY103" fmla="*/ 142178 h 1234624"/>
                    <a:gd name="connsiteX104" fmla="*/ 150345 w 1189139"/>
                    <a:gd name="connsiteY104" fmla="*/ 134462 h 1234624"/>
                    <a:gd name="connsiteX105" fmla="*/ 155068 w 1189139"/>
                    <a:gd name="connsiteY105" fmla="*/ 130373 h 1234624"/>
                    <a:gd name="connsiteX106" fmla="*/ 157051 w 1189139"/>
                    <a:gd name="connsiteY106" fmla="*/ 130963 h 1234624"/>
                    <a:gd name="connsiteX107" fmla="*/ 159581 w 1189139"/>
                    <a:gd name="connsiteY107" fmla="*/ 136233 h 1234624"/>
                    <a:gd name="connsiteX108" fmla="*/ 174932 w 1189139"/>
                    <a:gd name="connsiteY108" fmla="*/ 137962 h 1234624"/>
                    <a:gd name="connsiteX109" fmla="*/ 179276 w 1189139"/>
                    <a:gd name="connsiteY109" fmla="*/ 140496 h 1234624"/>
                    <a:gd name="connsiteX110" fmla="*/ 182396 w 1189139"/>
                    <a:gd name="connsiteY110" fmla="*/ 139732 h 1234624"/>
                    <a:gd name="connsiteX111" fmla="*/ 185728 w 1189139"/>
                    <a:gd name="connsiteY111" fmla="*/ 144665 h 1234624"/>
                    <a:gd name="connsiteX112" fmla="*/ 189776 w 1189139"/>
                    <a:gd name="connsiteY112" fmla="*/ 144623 h 1234624"/>
                    <a:gd name="connsiteX113" fmla="*/ 192982 w 1189139"/>
                    <a:gd name="connsiteY113" fmla="*/ 148380 h 1234624"/>
                    <a:gd name="connsiteX114" fmla="*/ 197072 w 1189139"/>
                    <a:gd name="connsiteY114" fmla="*/ 149265 h 1234624"/>
                    <a:gd name="connsiteX115" fmla="*/ 211917 w 1189139"/>
                    <a:gd name="connsiteY115" fmla="*/ 136570 h 1234624"/>
                    <a:gd name="connsiteX116" fmla="*/ 223852 w 1189139"/>
                    <a:gd name="connsiteY116" fmla="*/ 140702 h 1234624"/>
                    <a:gd name="connsiteX117" fmla="*/ 236925 w 1189139"/>
                    <a:gd name="connsiteY117" fmla="*/ 134290 h 1234624"/>
                    <a:gd name="connsiteX118" fmla="*/ 240805 w 1189139"/>
                    <a:gd name="connsiteY118" fmla="*/ 131676 h 1234624"/>
                    <a:gd name="connsiteX119" fmla="*/ 243251 w 1189139"/>
                    <a:gd name="connsiteY119" fmla="*/ 125815 h 1234624"/>
                    <a:gd name="connsiteX120" fmla="*/ 254596 w 1189139"/>
                    <a:gd name="connsiteY120" fmla="*/ 124255 h 1234624"/>
                    <a:gd name="connsiteX121" fmla="*/ 265645 w 1189139"/>
                    <a:gd name="connsiteY121" fmla="*/ 125688 h 1234624"/>
                    <a:gd name="connsiteX122" fmla="*/ 269019 w 1189139"/>
                    <a:gd name="connsiteY122" fmla="*/ 127843 h 1234624"/>
                    <a:gd name="connsiteX123" fmla="*/ 276905 w 1189139"/>
                    <a:gd name="connsiteY123" fmla="*/ 125440 h 1234624"/>
                    <a:gd name="connsiteX124" fmla="*/ 280237 w 1189139"/>
                    <a:gd name="connsiteY124" fmla="*/ 126199 h 1234624"/>
                    <a:gd name="connsiteX125" fmla="*/ 282767 w 1189139"/>
                    <a:gd name="connsiteY125" fmla="*/ 134462 h 1234624"/>
                    <a:gd name="connsiteX126" fmla="*/ 285719 w 1189139"/>
                    <a:gd name="connsiteY126" fmla="*/ 136617 h 1234624"/>
                    <a:gd name="connsiteX127" fmla="*/ 297696 w 1189139"/>
                    <a:gd name="connsiteY127" fmla="*/ 137671 h 1234624"/>
                    <a:gd name="connsiteX128" fmla="*/ 309547 w 1189139"/>
                    <a:gd name="connsiteY128" fmla="*/ 126245 h 1234624"/>
                    <a:gd name="connsiteX129" fmla="*/ 323506 w 1189139"/>
                    <a:gd name="connsiteY129" fmla="*/ 131347 h 1234624"/>
                    <a:gd name="connsiteX130" fmla="*/ 338308 w 1189139"/>
                    <a:gd name="connsiteY130" fmla="*/ 140875 h 1234624"/>
                    <a:gd name="connsiteX131" fmla="*/ 336537 w 1189139"/>
                    <a:gd name="connsiteY131" fmla="*/ 147659 h 1234624"/>
                    <a:gd name="connsiteX132" fmla="*/ 339742 w 1189139"/>
                    <a:gd name="connsiteY132" fmla="*/ 157866 h 1234624"/>
                    <a:gd name="connsiteX133" fmla="*/ 343580 w 1189139"/>
                    <a:gd name="connsiteY133" fmla="*/ 161450 h 1234624"/>
                    <a:gd name="connsiteX134" fmla="*/ 343706 w 1189139"/>
                    <a:gd name="connsiteY134" fmla="*/ 167479 h 1234624"/>
                    <a:gd name="connsiteX135" fmla="*/ 345140 w 1189139"/>
                    <a:gd name="connsiteY135" fmla="*/ 171737 h 1234624"/>
                    <a:gd name="connsiteX136" fmla="*/ 350538 w 1189139"/>
                    <a:gd name="connsiteY136" fmla="*/ 175911 h 1234624"/>
                    <a:gd name="connsiteX137" fmla="*/ 352562 w 1189139"/>
                    <a:gd name="connsiteY137" fmla="*/ 175532 h 1234624"/>
                    <a:gd name="connsiteX138" fmla="*/ 356569 w 1189139"/>
                    <a:gd name="connsiteY138" fmla="*/ 178951 h 1234624"/>
                    <a:gd name="connsiteX139" fmla="*/ 365425 w 1189139"/>
                    <a:gd name="connsiteY139" fmla="*/ 179499 h 1234624"/>
                    <a:gd name="connsiteX140" fmla="*/ 366985 w 1189139"/>
                    <a:gd name="connsiteY140" fmla="*/ 178951 h 1234624"/>
                    <a:gd name="connsiteX141" fmla="*/ 368335 w 1189139"/>
                    <a:gd name="connsiteY141" fmla="*/ 175911 h 1234624"/>
                    <a:gd name="connsiteX142" fmla="*/ 369811 w 1189139"/>
                    <a:gd name="connsiteY142" fmla="*/ 175152 h 1234624"/>
                    <a:gd name="connsiteX143" fmla="*/ 370908 w 1189139"/>
                    <a:gd name="connsiteY143" fmla="*/ 175616 h 1234624"/>
                    <a:gd name="connsiteX144" fmla="*/ 373311 w 1189139"/>
                    <a:gd name="connsiteY144" fmla="*/ 173171 h 1234624"/>
                    <a:gd name="connsiteX145" fmla="*/ 374577 w 1189139"/>
                    <a:gd name="connsiteY145" fmla="*/ 173339 h 1234624"/>
                    <a:gd name="connsiteX146" fmla="*/ 375631 w 1189139"/>
                    <a:gd name="connsiteY146" fmla="*/ 175738 h 1234624"/>
                    <a:gd name="connsiteX147" fmla="*/ 383138 w 1189139"/>
                    <a:gd name="connsiteY147" fmla="*/ 178947 h 1234624"/>
                    <a:gd name="connsiteX148" fmla="*/ 390813 w 1189139"/>
                    <a:gd name="connsiteY148" fmla="*/ 172876 h 1234624"/>
                    <a:gd name="connsiteX149" fmla="*/ 398109 w 1189139"/>
                    <a:gd name="connsiteY149" fmla="*/ 164106 h 1234624"/>
                    <a:gd name="connsiteX150" fmla="*/ 401609 w 1189139"/>
                    <a:gd name="connsiteY150" fmla="*/ 163895 h 1234624"/>
                    <a:gd name="connsiteX151" fmla="*/ 403802 w 1189139"/>
                    <a:gd name="connsiteY151" fmla="*/ 161619 h 1234624"/>
                    <a:gd name="connsiteX152" fmla="*/ 405194 w 1189139"/>
                    <a:gd name="connsiteY152" fmla="*/ 161323 h 1234624"/>
                    <a:gd name="connsiteX153" fmla="*/ 411815 w 1189139"/>
                    <a:gd name="connsiteY153" fmla="*/ 150572 h 1234624"/>
                    <a:gd name="connsiteX154" fmla="*/ 421388 w 1189139"/>
                    <a:gd name="connsiteY154" fmla="*/ 144501 h 1234624"/>
                    <a:gd name="connsiteX155" fmla="*/ 423665 w 1189139"/>
                    <a:gd name="connsiteY155" fmla="*/ 145222 h 1234624"/>
                    <a:gd name="connsiteX156" fmla="*/ 436064 w 1189139"/>
                    <a:gd name="connsiteY156" fmla="*/ 143236 h 1234624"/>
                    <a:gd name="connsiteX157" fmla="*/ 437203 w 1189139"/>
                    <a:gd name="connsiteY157" fmla="*/ 142098 h 1234624"/>
                    <a:gd name="connsiteX158" fmla="*/ 434757 w 1189139"/>
                    <a:gd name="connsiteY158" fmla="*/ 138004 h 1234624"/>
                    <a:gd name="connsiteX159" fmla="*/ 438257 w 1189139"/>
                    <a:gd name="connsiteY159" fmla="*/ 133914 h 1234624"/>
                    <a:gd name="connsiteX160" fmla="*/ 438805 w 1189139"/>
                    <a:gd name="connsiteY160" fmla="*/ 130162 h 1234624"/>
                    <a:gd name="connsiteX161" fmla="*/ 442938 w 1189139"/>
                    <a:gd name="connsiteY161" fmla="*/ 129066 h 1234624"/>
                    <a:gd name="connsiteX162" fmla="*/ 460609 w 1189139"/>
                    <a:gd name="connsiteY162" fmla="*/ 117471 h 1234624"/>
                    <a:gd name="connsiteX163" fmla="*/ 471489 w 1189139"/>
                    <a:gd name="connsiteY163" fmla="*/ 111526 h 1234624"/>
                    <a:gd name="connsiteX164" fmla="*/ 477014 w 1189139"/>
                    <a:gd name="connsiteY164" fmla="*/ 113719 h 1234624"/>
                    <a:gd name="connsiteX165" fmla="*/ 485026 w 1189139"/>
                    <a:gd name="connsiteY165" fmla="*/ 110852 h 1234624"/>
                    <a:gd name="connsiteX166" fmla="*/ 487936 w 1189139"/>
                    <a:gd name="connsiteY166" fmla="*/ 115110 h 1234624"/>
                    <a:gd name="connsiteX167" fmla="*/ 494600 w 1189139"/>
                    <a:gd name="connsiteY167" fmla="*/ 115996 h 1234624"/>
                    <a:gd name="connsiteX168" fmla="*/ 498775 w 1189139"/>
                    <a:gd name="connsiteY168" fmla="*/ 112454 h 1234624"/>
                    <a:gd name="connsiteX169" fmla="*/ 504510 w 1189139"/>
                    <a:gd name="connsiteY169" fmla="*/ 116839 h 1234624"/>
                    <a:gd name="connsiteX170" fmla="*/ 514168 w 1189139"/>
                    <a:gd name="connsiteY170" fmla="*/ 103937 h 1234624"/>
                    <a:gd name="connsiteX171" fmla="*/ 536308 w 1189139"/>
                    <a:gd name="connsiteY171" fmla="*/ 86103 h 1234624"/>
                    <a:gd name="connsiteX172" fmla="*/ 546767 w 1189139"/>
                    <a:gd name="connsiteY172" fmla="*/ 84164 h 1234624"/>
                    <a:gd name="connsiteX173" fmla="*/ 558027 w 1189139"/>
                    <a:gd name="connsiteY173" fmla="*/ 72654 h 1234624"/>
                    <a:gd name="connsiteX174" fmla="*/ 563805 w 1189139"/>
                    <a:gd name="connsiteY174" fmla="*/ 63762 h 1234624"/>
                    <a:gd name="connsiteX175" fmla="*/ 567769 w 1189139"/>
                    <a:gd name="connsiteY175" fmla="*/ 61106 h 1234624"/>
                    <a:gd name="connsiteX176" fmla="*/ 570131 w 1189139"/>
                    <a:gd name="connsiteY176" fmla="*/ 34038 h 1234624"/>
                    <a:gd name="connsiteX177" fmla="*/ 571311 w 1189139"/>
                    <a:gd name="connsiteY177" fmla="*/ 34080 h 1234624"/>
                    <a:gd name="connsiteX178" fmla="*/ 594506 w 1189139"/>
                    <a:gd name="connsiteY178" fmla="*/ 21432 h 1234624"/>
                    <a:gd name="connsiteX179" fmla="*/ 618756 w 1189139"/>
                    <a:gd name="connsiteY179" fmla="*/ 3513 h 1234624"/>
                    <a:gd name="connsiteX180" fmla="*/ 645113 w 1189139"/>
                    <a:gd name="connsiteY180" fmla="*/ 9838 h 1234624"/>
                    <a:gd name="connsiteX181" fmla="*/ 668308 w 1189139"/>
                    <a:gd name="connsiteY181" fmla="*/ 66755 h 1234624"/>
                    <a:gd name="connsiteX182" fmla="*/ 669363 w 1189139"/>
                    <a:gd name="connsiteY182" fmla="*/ 107863 h 1234624"/>
                    <a:gd name="connsiteX183" fmla="*/ 645113 w 1189139"/>
                    <a:gd name="connsiteY183" fmla="*/ 159510 h 1234624"/>
                    <a:gd name="connsiteX184" fmla="*/ 660928 w 1189139"/>
                    <a:gd name="connsiteY184" fmla="*/ 165835 h 1234624"/>
                    <a:gd name="connsiteX185" fmla="*/ 704155 w 1189139"/>
                    <a:gd name="connsiteY185" fmla="*/ 148970 h 1234624"/>
                    <a:gd name="connsiteX186" fmla="*/ 715752 w 1189139"/>
                    <a:gd name="connsiteY186" fmla="*/ 137376 h 1234624"/>
                    <a:gd name="connsiteX187" fmla="*/ 743165 w 1189139"/>
                    <a:gd name="connsiteY187" fmla="*/ 118403 h 1234624"/>
                    <a:gd name="connsiteX188" fmla="*/ 768468 w 1189139"/>
                    <a:gd name="connsiteY188" fmla="*/ 133160 h 1234624"/>
                    <a:gd name="connsiteX189" fmla="*/ 779011 w 1189139"/>
                    <a:gd name="connsiteY189" fmla="*/ 152132 h 1234624"/>
                    <a:gd name="connsiteX190" fmla="*/ 820129 w 1189139"/>
                    <a:gd name="connsiteY190" fmla="*/ 155294 h 1234624"/>
                    <a:gd name="connsiteX191" fmla="*/ 857030 w 1189139"/>
                    <a:gd name="connsiteY191" fmla="*/ 159510 h 1234624"/>
                    <a:gd name="connsiteX192" fmla="*/ 879171 w 1189139"/>
                    <a:gd name="connsiteY192" fmla="*/ 177429 h 1234624"/>
                    <a:gd name="connsiteX193" fmla="*/ 888660 w 1189139"/>
                    <a:gd name="connsiteY193" fmla="*/ 190077 h 1234624"/>
                    <a:gd name="connsiteX194" fmla="*/ 889714 w 1189139"/>
                    <a:gd name="connsiteY194" fmla="*/ 209050 h 1234624"/>
                    <a:gd name="connsiteX195" fmla="*/ 912909 w 1189139"/>
                    <a:gd name="connsiteY195" fmla="*/ 225915 h 1234624"/>
                    <a:gd name="connsiteX196" fmla="*/ 926615 w 1189139"/>
                    <a:gd name="connsiteY196" fmla="*/ 229077 h 1234624"/>
                    <a:gd name="connsiteX197" fmla="*/ 982494 w 1189139"/>
                    <a:gd name="connsiteY197" fmla="*/ 231185 h 1234624"/>
                    <a:gd name="connsiteX198" fmla="*/ 1004634 w 1189139"/>
                    <a:gd name="connsiteY198" fmla="*/ 242779 h 1234624"/>
                    <a:gd name="connsiteX199" fmla="*/ 1029938 w 1189139"/>
                    <a:gd name="connsiteY199" fmla="*/ 242779 h 1234624"/>
                    <a:gd name="connsiteX200" fmla="*/ 1063676 w 1189139"/>
                    <a:gd name="connsiteY200" fmla="*/ 260698 h 1234624"/>
                    <a:gd name="connsiteX201" fmla="*/ 1072110 w 1189139"/>
                    <a:gd name="connsiteY201" fmla="*/ 282832 h 1234624"/>
                    <a:gd name="connsiteX202" fmla="*/ 1059459 w 1189139"/>
                    <a:gd name="connsiteY202" fmla="*/ 283886 h 1234624"/>
                    <a:gd name="connsiteX203" fmla="*/ 1043644 w 1189139"/>
                    <a:gd name="connsiteY203" fmla="*/ 300751 h 1234624"/>
                    <a:gd name="connsiteX204" fmla="*/ 1055241 w 1189139"/>
                    <a:gd name="connsiteY204" fmla="*/ 317616 h 1234624"/>
                    <a:gd name="connsiteX205" fmla="*/ 1067893 w 1189139"/>
                    <a:gd name="connsiteY205" fmla="*/ 359777 h 1234624"/>
                    <a:gd name="connsiteX206" fmla="*/ 1048916 w 1189139"/>
                    <a:gd name="connsiteY206" fmla="*/ 377695 h 1234624"/>
                    <a:gd name="connsiteX207" fmla="*/ 1015178 w 1189139"/>
                    <a:gd name="connsiteY207" fmla="*/ 378749 h 1234624"/>
                    <a:gd name="connsiteX208" fmla="*/ 1000417 w 1189139"/>
                    <a:gd name="connsiteY208" fmla="*/ 395614 h 1234624"/>
                    <a:gd name="connsiteX209" fmla="*/ 1000417 w 1189139"/>
                    <a:gd name="connsiteY209" fmla="*/ 417749 h 1234624"/>
                    <a:gd name="connsiteX210" fmla="*/ 978277 w 1189139"/>
                    <a:gd name="connsiteY210" fmla="*/ 415641 h 1234624"/>
                    <a:gd name="connsiteX211" fmla="*/ 963516 w 1189139"/>
                    <a:gd name="connsiteY211" fmla="*/ 421965 h 1234624"/>
                    <a:gd name="connsiteX212" fmla="*/ 959299 w 1189139"/>
                    <a:gd name="connsiteY212" fmla="*/ 444100 h 1234624"/>
                    <a:gd name="connsiteX213" fmla="*/ 962462 w 1189139"/>
                    <a:gd name="connsiteY213" fmla="*/ 492585 h 1234624"/>
                    <a:gd name="connsiteX214" fmla="*/ 984602 w 1189139"/>
                    <a:gd name="connsiteY214" fmla="*/ 485207 h 1234624"/>
                    <a:gd name="connsiteX215" fmla="*/ 1032047 w 1189139"/>
                    <a:gd name="connsiteY215" fmla="*/ 491531 h 1234624"/>
                    <a:gd name="connsiteX216" fmla="*/ 1052079 w 1189139"/>
                    <a:gd name="connsiteY216" fmla="*/ 533692 h 1234624"/>
                    <a:gd name="connsiteX217" fmla="*/ 1054187 w 1189139"/>
                    <a:gd name="connsiteY217" fmla="*/ 544233 h 1234624"/>
                    <a:gd name="connsiteX218" fmla="*/ 1071056 w 1189139"/>
                    <a:gd name="connsiteY218" fmla="*/ 544233 h 1234624"/>
                    <a:gd name="connsiteX219" fmla="*/ 1078436 w 1189139"/>
                    <a:gd name="connsiteY219" fmla="*/ 555827 h 1234624"/>
                    <a:gd name="connsiteX220" fmla="*/ 1081599 w 1189139"/>
                    <a:gd name="connsiteY220" fmla="*/ 585340 h 1234624"/>
                    <a:gd name="connsiteX221" fmla="*/ 1065785 w 1189139"/>
                    <a:gd name="connsiteY221" fmla="*/ 603259 h 1234624"/>
                    <a:gd name="connsiteX222" fmla="*/ 1054904 w 1189139"/>
                    <a:gd name="connsiteY222" fmla="*/ 621135 h 1234624"/>
                    <a:gd name="connsiteX223" fmla="*/ 1076876 w 1189139"/>
                    <a:gd name="connsiteY223" fmla="*/ 624676 h 1234624"/>
                    <a:gd name="connsiteX224" fmla="*/ 1092733 w 1189139"/>
                    <a:gd name="connsiteY224" fmla="*/ 628050 h 1234624"/>
                    <a:gd name="connsiteX225" fmla="*/ 1117446 w 1189139"/>
                    <a:gd name="connsiteY225" fmla="*/ 623285 h 1234624"/>
                    <a:gd name="connsiteX226" fmla="*/ 1137478 w 1189139"/>
                    <a:gd name="connsiteY226" fmla="*/ 622231 h 1234624"/>
                    <a:gd name="connsiteX227" fmla="*/ 1148021 w 1189139"/>
                    <a:gd name="connsiteY227" fmla="*/ 624339 h 1234624"/>
                    <a:gd name="connsiteX228" fmla="*/ 1173325 w 1189139"/>
                    <a:gd name="connsiteY228" fmla="*/ 644366 h 1234624"/>
                    <a:gd name="connsiteX229" fmla="*/ 1189139 w 1189139"/>
                    <a:gd name="connsiteY229" fmla="*/ 663339 h 1234624"/>
                    <a:gd name="connsiteX230" fmla="*/ 1183868 w 1189139"/>
                    <a:gd name="connsiteY230" fmla="*/ 714986 h 1234624"/>
                    <a:gd name="connsiteX231" fmla="*/ 1176488 w 1189139"/>
                    <a:gd name="connsiteY231" fmla="*/ 726581 h 1234624"/>
                    <a:gd name="connsiteX232" fmla="*/ 1168053 w 1189139"/>
                    <a:gd name="connsiteY232" fmla="*/ 742391 h 1234624"/>
                    <a:gd name="connsiteX233" fmla="*/ 1180705 w 1189139"/>
                    <a:gd name="connsiteY233" fmla="*/ 744499 h 1234624"/>
                    <a:gd name="connsiteX234" fmla="*/ 1163836 w 1189139"/>
                    <a:gd name="connsiteY234" fmla="*/ 770850 h 1234624"/>
                    <a:gd name="connsiteX235" fmla="*/ 1182813 w 1189139"/>
                    <a:gd name="connsiteY235" fmla="*/ 797201 h 1234624"/>
                    <a:gd name="connsiteX236" fmla="*/ 1177542 w 1189139"/>
                    <a:gd name="connsiteY236" fmla="*/ 806687 h 1234624"/>
                    <a:gd name="connsiteX237" fmla="*/ 1149075 w 1189139"/>
                    <a:gd name="connsiteY237" fmla="*/ 805633 h 1234624"/>
                    <a:gd name="connsiteX238" fmla="*/ 1138532 w 1189139"/>
                    <a:gd name="connsiteY238" fmla="*/ 804579 h 1234624"/>
                    <a:gd name="connsiteX239" fmla="*/ 1114283 w 1189139"/>
                    <a:gd name="connsiteY239" fmla="*/ 797201 h 1234624"/>
                    <a:gd name="connsiteX240" fmla="*/ 1101631 w 1189139"/>
                    <a:gd name="connsiteY240" fmla="*/ 814065 h 1234624"/>
                    <a:gd name="connsiteX241" fmla="*/ 1045753 w 1189139"/>
                    <a:gd name="connsiteY241" fmla="*/ 814065 h 1234624"/>
                    <a:gd name="connsiteX242" fmla="*/ 1029938 w 1189139"/>
                    <a:gd name="connsiteY242" fmla="*/ 785607 h 1234624"/>
                    <a:gd name="connsiteX243" fmla="*/ 1020449 w 1189139"/>
                    <a:gd name="connsiteY243" fmla="*/ 770850 h 1234624"/>
                    <a:gd name="connsiteX244" fmla="*/ 1002526 w 1189139"/>
                    <a:gd name="connsiteY244" fmla="*/ 771904 h 1234624"/>
                    <a:gd name="connsiteX245" fmla="*/ 982494 w 1189139"/>
                    <a:gd name="connsiteY245" fmla="*/ 751877 h 1234624"/>
                    <a:gd name="connsiteX246" fmla="*/ 965625 w 1189139"/>
                    <a:gd name="connsiteY246" fmla="*/ 766634 h 1234624"/>
                    <a:gd name="connsiteX247" fmla="*/ 939267 w 1189139"/>
                    <a:gd name="connsiteY247" fmla="*/ 771904 h 1234624"/>
                    <a:gd name="connsiteX248" fmla="*/ 941376 w 1189139"/>
                    <a:gd name="connsiteY248" fmla="*/ 818282 h 1234624"/>
                    <a:gd name="connsiteX249" fmla="*/ 931887 w 1189139"/>
                    <a:gd name="connsiteY249" fmla="*/ 826714 h 1234624"/>
                    <a:gd name="connsiteX250" fmla="*/ 933995 w 1189139"/>
                    <a:gd name="connsiteY250" fmla="*/ 849903 h 1234624"/>
                    <a:gd name="connsiteX251" fmla="*/ 944538 w 1189139"/>
                    <a:gd name="connsiteY251" fmla="*/ 849903 h 1234624"/>
                    <a:gd name="connsiteX252" fmla="*/ 957190 w 1189139"/>
                    <a:gd name="connsiteY252" fmla="*/ 882578 h 1234624"/>
                    <a:gd name="connsiteX253" fmla="*/ 980385 w 1189139"/>
                    <a:gd name="connsiteY253" fmla="*/ 903658 h 1234624"/>
                    <a:gd name="connsiteX254" fmla="*/ 990928 w 1189139"/>
                    <a:gd name="connsiteY254" fmla="*/ 917361 h 1234624"/>
                    <a:gd name="connsiteX255" fmla="*/ 990928 w 1189139"/>
                    <a:gd name="connsiteY255" fmla="*/ 935279 h 1234624"/>
                    <a:gd name="connsiteX256" fmla="*/ 978277 w 1189139"/>
                    <a:gd name="connsiteY256" fmla="*/ 936333 h 1234624"/>
                    <a:gd name="connsiteX257" fmla="*/ 962462 w 1189139"/>
                    <a:gd name="connsiteY257" fmla="*/ 960576 h 1234624"/>
                    <a:gd name="connsiteX258" fmla="*/ 961408 w 1189139"/>
                    <a:gd name="connsiteY258" fmla="*/ 969008 h 1234624"/>
                    <a:gd name="connsiteX259" fmla="*/ 999363 w 1189139"/>
                    <a:gd name="connsiteY259" fmla="*/ 969008 h 1234624"/>
                    <a:gd name="connsiteX260" fmla="*/ 1030992 w 1189139"/>
                    <a:gd name="connsiteY260" fmla="*/ 962684 h 1234624"/>
                    <a:gd name="connsiteX261" fmla="*/ 1082654 w 1189139"/>
                    <a:gd name="connsiteY261" fmla="*/ 1002738 h 1234624"/>
                    <a:gd name="connsiteX262" fmla="*/ 1084762 w 1189139"/>
                    <a:gd name="connsiteY262" fmla="*/ 1018548 h 1234624"/>
                    <a:gd name="connsiteX263" fmla="*/ 1091088 w 1189139"/>
                    <a:gd name="connsiteY263" fmla="*/ 1036467 h 1234624"/>
                    <a:gd name="connsiteX264" fmla="*/ 1087925 w 1189139"/>
                    <a:gd name="connsiteY264" fmla="*/ 1061763 h 1234624"/>
                    <a:gd name="connsiteX265" fmla="*/ 1091088 w 1189139"/>
                    <a:gd name="connsiteY265" fmla="*/ 1076520 h 1234624"/>
                    <a:gd name="connsiteX266" fmla="*/ 1087925 w 1189139"/>
                    <a:gd name="connsiteY266" fmla="*/ 1131330 h 1234624"/>
                    <a:gd name="connsiteX267" fmla="*/ 1086871 w 1189139"/>
                    <a:gd name="connsiteY267" fmla="*/ 1141870 h 1234624"/>
                    <a:gd name="connsiteX268" fmla="*/ 1095305 w 1189139"/>
                    <a:gd name="connsiteY268" fmla="*/ 1168221 h 1234624"/>
                    <a:gd name="connsiteX269" fmla="*/ 1083708 w 1189139"/>
                    <a:gd name="connsiteY269" fmla="*/ 1182977 h 1234624"/>
                    <a:gd name="connsiteX270" fmla="*/ 1073165 w 1189139"/>
                    <a:gd name="connsiteY270" fmla="*/ 1178761 h 1234624"/>
                    <a:gd name="connsiteX271" fmla="*/ 1060513 w 1189139"/>
                    <a:gd name="connsiteY271" fmla="*/ 1181923 h 1234624"/>
                    <a:gd name="connsiteX272" fmla="*/ 1047861 w 1189139"/>
                    <a:gd name="connsiteY272" fmla="*/ 1215652 h 1234624"/>
                    <a:gd name="connsiteX273" fmla="*/ 1035209 w 1189139"/>
                    <a:gd name="connsiteY273" fmla="*/ 1215652 h 1234624"/>
                    <a:gd name="connsiteX274" fmla="*/ 1030992 w 1189139"/>
                    <a:gd name="connsiteY274" fmla="*/ 1221977 h 1234624"/>
                    <a:gd name="connsiteX275" fmla="*/ 1014123 w 1189139"/>
                    <a:gd name="connsiteY275" fmla="*/ 1219869 h 1234624"/>
                    <a:gd name="connsiteX276" fmla="*/ 1001471 w 1189139"/>
                    <a:gd name="connsiteY276" fmla="*/ 1234625 h 1234624"/>
                    <a:gd name="connsiteX277" fmla="*/ 977222 w 1189139"/>
                    <a:gd name="connsiteY277" fmla="*/ 1221977 h 1234624"/>
                    <a:gd name="connsiteX278" fmla="*/ 980385 w 1189139"/>
                    <a:gd name="connsiteY278" fmla="*/ 1188248 h 1234624"/>
                    <a:gd name="connsiteX279" fmla="*/ 988820 w 1189139"/>
                    <a:gd name="connsiteY279" fmla="*/ 1157681 h 1234624"/>
                    <a:gd name="connsiteX280" fmla="*/ 991898 w 1189139"/>
                    <a:gd name="connsiteY280" fmla="*/ 1124542 h 1234624"/>
                    <a:gd name="connsiteX281" fmla="*/ 973806 w 1189139"/>
                    <a:gd name="connsiteY281" fmla="*/ 1111303 h 1234624"/>
                    <a:gd name="connsiteX282" fmla="*/ 954491 w 1189139"/>
                    <a:gd name="connsiteY282" fmla="*/ 1100088 h 1234624"/>
                    <a:gd name="connsiteX283" fmla="*/ 941207 w 1189139"/>
                    <a:gd name="connsiteY283" fmla="*/ 1092499 h 1234624"/>
                    <a:gd name="connsiteX284" fmla="*/ 910505 w 1189139"/>
                    <a:gd name="connsiteY284" fmla="*/ 1084741 h 1234624"/>
                    <a:gd name="connsiteX285" fmla="*/ 878496 w 1189139"/>
                    <a:gd name="connsiteY285" fmla="*/ 1074581 h 1234624"/>
                    <a:gd name="connsiteX286" fmla="*/ 865971 w 1189139"/>
                    <a:gd name="connsiteY286" fmla="*/ 1055819 h 1234624"/>
                    <a:gd name="connsiteX287" fmla="*/ 851211 w 1189139"/>
                    <a:gd name="connsiteY287" fmla="*/ 1032967 h 1234624"/>
                    <a:gd name="connsiteX288" fmla="*/ 849819 w 1189139"/>
                    <a:gd name="connsiteY288" fmla="*/ 1030606 h 1234624"/>
                    <a:gd name="connsiteX289" fmla="*/ 833330 w 1189139"/>
                    <a:gd name="connsiteY289" fmla="*/ 1022595 h 1234624"/>
                    <a:gd name="connsiteX290" fmla="*/ 809924 w 1189139"/>
                    <a:gd name="connsiteY290" fmla="*/ 1004550 h 1234624"/>
                    <a:gd name="connsiteX291" fmla="*/ 805200 w 1189139"/>
                    <a:gd name="connsiteY291" fmla="*/ 1012772 h 1234624"/>
                    <a:gd name="connsiteX292" fmla="*/ 799760 w 1189139"/>
                    <a:gd name="connsiteY292" fmla="*/ 1010326 h 1234624"/>
                    <a:gd name="connsiteX293" fmla="*/ 790609 w 1189139"/>
                    <a:gd name="connsiteY293" fmla="*/ 1011339 h 1234624"/>
                    <a:gd name="connsiteX294" fmla="*/ 773445 w 1189139"/>
                    <a:gd name="connsiteY294" fmla="*/ 1007544 h 1234624"/>
                    <a:gd name="connsiteX295" fmla="*/ 767751 w 1189139"/>
                    <a:gd name="connsiteY295" fmla="*/ 1001178 h 1234624"/>
                    <a:gd name="connsiteX296" fmla="*/ 764841 w 1189139"/>
                    <a:gd name="connsiteY296" fmla="*/ 1001599 h 1234624"/>
                    <a:gd name="connsiteX297" fmla="*/ 762227 w 1189139"/>
                    <a:gd name="connsiteY297" fmla="*/ 1000292 h 1234624"/>
                    <a:gd name="connsiteX298" fmla="*/ 761383 w 1189139"/>
                    <a:gd name="connsiteY298" fmla="*/ 997088 h 1234624"/>
                    <a:gd name="connsiteX299" fmla="*/ 764420 w 1189139"/>
                    <a:gd name="connsiteY299" fmla="*/ 986459 h 1234624"/>
                    <a:gd name="connsiteX300" fmla="*/ 763197 w 1189139"/>
                    <a:gd name="connsiteY300" fmla="*/ 984777 h 1234624"/>
                    <a:gd name="connsiteX301" fmla="*/ 763745 w 1189139"/>
                    <a:gd name="connsiteY301" fmla="*/ 977141 h 1234624"/>
                    <a:gd name="connsiteX302" fmla="*/ 767076 w 1189139"/>
                    <a:gd name="connsiteY302" fmla="*/ 974991 h 1234624"/>
                    <a:gd name="connsiteX303" fmla="*/ 763998 w 1189139"/>
                    <a:gd name="connsiteY303" fmla="*/ 972377 h 1234624"/>
                    <a:gd name="connsiteX304" fmla="*/ 764673 w 1189139"/>
                    <a:gd name="connsiteY304" fmla="*/ 969847 h 1234624"/>
                    <a:gd name="connsiteX305" fmla="*/ 764293 w 1189139"/>
                    <a:gd name="connsiteY305" fmla="*/ 967023 h 1234624"/>
                    <a:gd name="connsiteX306" fmla="*/ 766655 w 1189139"/>
                    <a:gd name="connsiteY306" fmla="*/ 965800 h 1234624"/>
                    <a:gd name="connsiteX307" fmla="*/ 766781 w 1189139"/>
                    <a:gd name="connsiteY307" fmla="*/ 963435 h 1234624"/>
                    <a:gd name="connsiteX308" fmla="*/ 757756 w 1189139"/>
                    <a:gd name="connsiteY308" fmla="*/ 943366 h 1234624"/>
                    <a:gd name="connsiteX309" fmla="*/ 753075 w 1189139"/>
                    <a:gd name="connsiteY309" fmla="*/ 943788 h 1234624"/>
                    <a:gd name="connsiteX310" fmla="*/ 750924 w 1189139"/>
                    <a:gd name="connsiteY310" fmla="*/ 932788 h 1234624"/>
                    <a:gd name="connsiteX311" fmla="*/ 750039 w 1189139"/>
                    <a:gd name="connsiteY311" fmla="*/ 931902 h 1234624"/>
                    <a:gd name="connsiteX312" fmla="*/ 749027 w 1189139"/>
                    <a:gd name="connsiteY312" fmla="*/ 932155 h 1234624"/>
                    <a:gd name="connsiteX313" fmla="*/ 747213 w 1189139"/>
                    <a:gd name="connsiteY313" fmla="*/ 934095 h 1234624"/>
                    <a:gd name="connsiteX314" fmla="*/ 740297 w 1189139"/>
                    <a:gd name="connsiteY314" fmla="*/ 930764 h 1234624"/>
                    <a:gd name="connsiteX315" fmla="*/ 728067 w 1189139"/>
                    <a:gd name="connsiteY315" fmla="*/ 909224 h 1234624"/>
                    <a:gd name="connsiteX316" fmla="*/ 719295 w 1189139"/>
                    <a:gd name="connsiteY316" fmla="*/ 909055 h 1234624"/>
                    <a:gd name="connsiteX317" fmla="*/ 718451 w 1189139"/>
                    <a:gd name="connsiteY317" fmla="*/ 908503 h 1234624"/>
                    <a:gd name="connsiteX318" fmla="*/ 711071 w 1189139"/>
                    <a:gd name="connsiteY318" fmla="*/ 903658 h 1234624"/>
                    <a:gd name="connsiteX319" fmla="*/ 705631 w 1189139"/>
                    <a:gd name="connsiteY319" fmla="*/ 902516 h 1234624"/>
                    <a:gd name="connsiteX320" fmla="*/ 676743 w 1189139"/>
                    <a:gd name="connsiteY320" fmla="*/ 894467 h 1234624"/>
                    <a:gd name="connsiteX321" fmla="*/ 669110 w 1189139"/>
                    <a:gd name="connsiteY321" fmla="*/ 892313 h 1234624"/>
                    <a:gd name="connsiteX322" fmla="*/ 650048 w 1189139"/>
                    <a:gd name="connsiteY322" fmla="*/ 891259 h 1234624"/>
                    <a:gd name="connsiteX323" fmla="*/ 633010 w 1189139"/>
                    <a:gd name="connsiteY323" fmla="*/ 879074 h 1234624"/>
                    <a:gd name="connsiteX324" fmla="*/ 631028 w 1189139"/>
                    <a:gd name="connsiteY324" fmla="*/ 875237 h 1234624"/>
                    <a:gd name="connsiteX325" fmla="*/ 631281 w 1189139"/>
                    <a:gd name="connsiteY325" fmla="*/ 873677 h 1234624"/>
                    <a:gd name="connsiteX326" fmla="*/ 633432 w 1189139"/>
                    <a:gd name="connsiteY326" fmla="*/ 872501 h 1234624"/>
                    <a:gd name="connsiteX327" fmla="*/ 633179 w 1189139"/>
                    <a:gd name="connsiteY327" fmla="*/ 870098 h 1234624"/>
                    <a:gd name="connsiteX328" fmla="*/ 624449 w 1189139"/>
                    <a:gd name="connsiteY328" fmla="*/ 866388 h 1234624"/>
                    <a:gd name="connsiteX329" fmla="*/ 615888 w 1189139"/>
                    <a:gd name="connsiteY329" fmla="*/ 870009 h 1234624"/>
                    <a:gd name="connsiteX330" fmla="*/ 608297 w 1189139"/>
                    <a:gd name="connsiteY330" fmla="*/ 862547 h 1234624"/>
                    <a:gd name="connsiteX331" fmla="*/ 608929 w 1189139"/>
                    <a:gd name="connsiteY331" fmla="*/ 859174 h 1234624"/>
                    <a:gd name="connsiteX332" fmla="*/ 602055 w 1189139"/>
                    <a:gd name="connsiteY332" fmla="*/ 851627 h 1234624"/>
                    <a:gd name="connsiteX333" fmla="*/ 594380 w 1189139"/>
                    <a:gd name="connsiteY333" fmla="*/ 851669 h 1234624"/>
                    <a:gd name="connsiteX334" fmla="*/ 594464 w 1189139"/>
                    <a:gd name="connsiteY334" fmla="*/ 845809 h 1234624"/>
                    <a:gd name="connsiteX335" fmla="*/ 594928 w 1189139"/>
                    <a:gd name="connsiteY335" fmla="*/ 839737 h 1234624"/>
                    <a:gd name="connsiteX336" fmla="*/ 592862 w 1189139"/>
                    <a:gd name="connsiteY336" fmla="*/ 838515 h 1234624"/>
                    <a:gd name="connsiteX337" fmla="*/ 593157 w 1189139"/>
                    <a:gd name="connsiteY337" fmla="*/ 835690 h 1234624"/>
                    <a:gd name="connsiteX338" fmla="*/ 595055 w 1189139"/>
                    <a:gd name="connsiteY338" fmla="*/ 824264 h 1234624"/>
                    <a:gd name="connsiteX339" fmla="*/ 594802 w 1189139"/>
                    <a:gd name="connsiteY339" fmla="*/ 821482 h 1234624"/>
                    <a:gd name="connsiteX340" fmla="*/ 592777 w 1189139"/>
                    <a:gd name="connsiteY340" fmla="*/ 819163 h 1234624"/>
                    <a:gd name="connsiteX341" fmla="*/ 593789 w 1189139"/>
                    <a:gd name="connsiteY341" fmla="*/ 810562 h 1234624"/>
                    <a:gd name="connsiteX342" fmla="*/ 589446 w 1189139"/>
                    <a:gd name="connsiteY342" fmla="*/ 804027 h 1234624"/>
                    <a:gd name="connsiteX343" fmla="*/ 581644 w 1189139"/>
                    <a:gd name="connsiteY343" fmla="*/ 798841 h 1234624"/>
                    <a:gd name="connsiteX344" fmla="*/ 572788 w 1189139"/>
                    <a:gd name="connsiteY344" fmla="*/ 797028 h 1234624"/>
                    <a:gd name="connsiteX345" fmla="*/ 549340 w 1189139"/>
                    <a:gd name="connsiteY345" fmla="*/ 785096 h 1234624"/>
                    <a:gd name="connsiteX346" fmla="*/ 547062 w 1189139"/>
                    <a:gd name="connsiteY346" fmla="*/ 777887 h 1234624"/>
                    <a:gd name="connsiteX347" fmla="*/ 519186 w 1189139"/>
                    <a:gd name="connsiteY347" fmla="*/ 759041 h 1234624"/>
                    <a:gd name="connsiteX348" fmla="*/ 502655 w 1189139"/>
                    <a:gd name="connsiteY348" fmla="*/ 735936 h 1234624"/>
                    <a:gd name="connsiteX349" fmla="*/ 503118 w 1189139"/>
                    <a:gd name="connsiteY349" fmla="*/ 734756 h 1234624"/>
                    <a:gd name="connsiteX350" fmla="*/ 510794 w 1189139"/>
                    <a:gd name="connsiteY350" fmla="*/ 737032 h 1234624"/>
                    <a:gd name="connsiteX351" fmla="*/ 513999 w 1189139"/>
                    <a:gd name="connsiteY351" fmla="*/ 733786 h 1234624"/>
                    <a:gd name="connsiteX352" fmla="*/ 512776 w 1189139"/>
                    <a:gd name="connsiteY352" fmla="*/ 708574 h 1234624"/>
                    <a:gd name="connsiteX353" fmla="*/ 514083 w 1189139"/>
                    <a:gd name="connsiteY353" fmla="*/ 691587 h 1234624"/>
                    <a:gd name="connsiteX354" fmla="*/ 513915 w 1189139"/>
                    <a:gd name="connsiteY354" fmla="*/ 688130 h 1234624"/>
                    <a:gd name="connsiteX355" fmla="*/ 504805 w 1189139"/>
                    <a:gd name="connsiteY355" fmla="*/ 674511 h 1234624"/>
                    <a:gd name="connsiteX356" fmla="*/ 498058 w 1189139"/>
                    <a:gd name="connsiteY356" fmla="*/ 660219 h 1234624"/>
                    <a:gd name="connsiteX357" fmla="*/ 493883 w 1189139"/>
                    <a:gd name="connsiteY357" fmla="*/ 656803 h 1234624"/>
                    <a:gd name="connsiteX358" fmla="*/ 488358 w 1189139"/>
                    <a:gd name="connsiteY358" fmla="*/ 649210 h 1234624"/>
                    <a:gd name="connsiteX359" fmla="*/ 476634 w 1189139"/>
                    <a:gd name="connsiteY359" fmla="*/ 644404 h 1234624"/>
                    <a:gd name="connsiteX360" fmla="*/ 476255 w 1189139"/>
                    <a:gd name="connsiteY360" fmla="*/ 636604 h 1234624"/>
                    <a:gd name="connsiteX361" fmla="*/ 470477 w 1189139"/>
                    <a:gd name="connsiteY361" fmla="*/ 634239 h 1234624"/>
                    <a:gd name="connsiteX362" fmla="*/ 471658 w 1189139"/>
                    <a:gd name="connsiteY362" fmla="*/ 616657 h 1234624"/>
                    <a:gd name="connsiteX363" fmla="*/ 471110 w 1189139"/>
                    <a:gd name="connsiteY363" fmla="*/ 615435 h 1234624"/>
                    <a:gd name="connsiteX364" fmla="*/ 448758 w 1189139"/>
                    <a:gd name="connsiteY364" fmla="*/ 608689 h 1234624"/>
                    <a:gd name="connsiteX365" fmla="*/ 447493 w 1189139"/>
                    <a:gd name="connsiteY365" fmla="*/ 608942 h 1234624"/>
                    <a:gd name="connsiteX366" fmla="*/ 444920 w 1189139"/>
                    <a:gd name="connsiteY366" fmla="*/ 611261 h 1234624"/>
                    <a:gd name="connsiteX367" fmla="*/ 422864 w 1189139"/>
                    <a:gd name="connsiteY367" fmla="*/ 591323 h 1234624"/>
                    <a:gd name="connsiteX368" fmla="*/ 411182 w 1189139"/>
                    <a:gd name="connsiteY368" fmla="*/ 578379 h 1234624"/>
                    <a:gd name="connsiteX369" fmla="*/ 396548 w 1189139"/>
                    <a:gd name="connsiteY369" fmla="*/ 565014 h 1234624"/>
                    <a:gd name="connsiteX370" fmla="*/ 391994 w 1189139"/>
                    <a:gd name="connsiteY370" fmla="*/ 563707 h 1234624"/>
                    <a:gd name="connsiteX371" fmla="*/ 387397 w 1189139"/>
                    <a:gd name="connsiteY371" fmla="*/ 565309 h 1234624"/>
                    <a:gd name="connsiteX372" fmla="*/ 385668 w 1189139"/>
                    <a:gd name="connsiteY372" fmla="*/ 563960 h 1234624"/>
                    <a:gd name="connsiteX373" fmla="*/ 384698 w 1189139"/>
                    <a:gd name="connsiteY373" fmla="*/ 561009 h 1234624"/>
                    <a:gd name="connsiteX374" fmla="*/ 377866 w 1189139"/>
                    <a:gd name="connsiteY374" fmla="*/ 559702 h 1234624"/>
                    <a:gd name="connsiteX375" fmla="*/ 375926 w 1189139"/>
                    <a:gd name="connsiteY375" fmla="*/ 557299 h 1234624"/>
                    <a:gd name="connsiteX376" fmla="*/ 369516 w 1189139"/>
                    <a:gd name="connsiteY376" fmla="*/ 555148 h 1234624"/>
                    <a:gd name="connsiteX377" fmla="*/ 364540 w 1189139"/>
                    <a:gd name="connsiteY377" fmla="*/ 546589 h 1234624"/>
                    <a:gd name="connsiteX378" fmla="*/ 360111 w 1189139"/>
                    <a:gd name="connsiteY378" fmla="*/ 544439 h 1234624"/>
                    <a:gd name="connsiteX379" fmla="*/ 359099 w 1189139"/>
                    <a:gd name="connsiteY379" fmla="*/ 540012 h 1234624"/>
                    <a:gd name="connsiteX380" fmla="*/ 348472 w 1189139"/>
                    <a:gd name="connsiteY380" fmla="*/ 537693 h 1234624"/>
                    <a:gd name="connsiteX381" fmla="*/ 343622 w 1189139"/>
                    <a:gd name="connsiteY381" fmla="*/ 534700 h 1234624"/>
                    <a:gd name="connsiteX382" fmla="*/ 344803 w 1189139"/>
                    <a:gd name="connsiteY382" fmla="*/ 531917 h 1234624"/>
                    <a:gd name="connsiteX383" fmla="*/ 344465 w 1189139"/>
                    <a:gd name="connsiteY383" fmla="*/ 530863 h 1234624"/>
                    <a:gd name="connsiteX384" fmla="*/ 342568 w 1189139"/>
                    <a:gd name="connsiteY384" fmla="*/ 530269 h 1234624"/>
                    <a:gd name="connsiteX385" fmla="*/ 340543 w 1189139"/>
                    <a:gd name="connsiteY385" fmla="*/ 530775 h 1234624"/>
                    <a:gd name="connsiteX386" fmla="*/ 339447 w 1189139"/>
                    <a:gd name="connsiteY386" fmla="*/ 529215 h 1234624"/>
                    <a:gd name="connsiteX387" fmla="*/ 339616 w 1189139"/>
                    <a:gd name="connsiteY387" fmla="*/ 528161 h 1234624"/>
                    <a:gd name="connsiteX388" fmla="*/ 343538 w 1189139"/>
                    <a:gd name="connsiteY388" fmla="*/ 527233 h 1234624"/>
                    <a:gd name="connsiteX389" fmla="*/ 343622 w 1189139"/>
                    <a:gd name="connsiteY389" fmla="*/ 526268 h 1234624"/>
                    <a:gd name="connsiteX390" fmla="*/ 342821 w 1189139"/>
                    <a:gd name="connsiteY390" fmla="*/ 525505 h 1234624"/>
                    <a:gd name="connsiteX391" fmla="*/ 337633 w 1189139"/>
                    <a:gd name="connsiteY391" fmla="*/ 524619 h 1234624"/>
                    <a:gd name="connsiteX392" fmla="*/ 334386 w 1189139"/>
                    <a:gd name="connsiteY392" fmla="*/ 519138 h 1234624"/>
                    <a:gd name="connsiteX393" fmla="*/ 332446 w 1189139"/>
                    <a:gd name="connsiteY393" fmla="*/ 518885 h 1234624"/>
                    <a:gd name="connsiteX394" fmla="*/ 318023 w 1189139"/>
                    <a:gd name="connsiteY394" fmla="*/ 520108 h 1234624"/>
                    <a:gd name="connsiteX395" fmla="*/ 315662 w 1189139"/>
                    <a:gd name="connsiteY395" fmla="*/ 518717 h 1234624"/>
                    <a:gd name="connsiteX396" fmla="*/ 314902 w 1189139"/>
                    <a:gd name="connsiteY396" fmla="*/ 514754 h 1234624"/>
                    <a:gd name="connsiteX397" fmla="*/ 302799 w 1189139"/>
                    <a:gd name="connsiteY397" fmla="*/ 516566 h 1234624"/>
                    <a:gd name="connsiteX398" fmla="*/ 299973 w 1189139"/>
                    <a:gd name="connsiteY398" fmla="*/ 513071 h 1234624"/>
                    <a:gd name="connsiteX399" fmla="*/ 297949 w 1189139"/>
                    <a:gd name="connsiteY399" fmla="*/ 513194 h 1234624"/>
                    <a:gd name="connsiteX400" fmla="*/ 293268 w 1189139"/>
                    <a:gd name="connsiteY400" fmla="*/ 517199 h 1234624"/>
                    <a:gd name="connsiteX401" fmla="*/ 290864 w 1189139"/>
                    <a:gd name="connsiteY401" fmla="*/ 516233 h 1234624"/>
                    <a:gd name="connsiteX402" fmla="*/ 289852 w 1189139"/>
                    <a:gd name="connsiteY402" fmla="*/ 516992 h 1234624"/>
                    <a:gd name="connsiteX403" fmla="*/ 289008 w 1189139"/>
                    <a:gd name="connsiteY403" fmla="*/ 522684 h 1234624"/>
                    <a:gd name="connsiteX404" fmla="*/ 277622 w 1189139"/>
                    <a:gd name="connsiteY404" fmla="*/ 519100 h 1234624"/>
                    <a:gd name="connsiteX405" fmla="*/ 274375 w 1189139"/>
                    <a:gd name="connsiteY405" fmla="*/ 514796 h 1234624"/>
                    <a:gd name="connsiteX406" fmla="*/ 269019 w 1189139"/>
                    <a:gd name="connsiteY406" fmla="*/ 514964 h 1234624"/>
                    <a:gd name="connsiteX407" fmla="*/ 260331 w 1189139"/>
                    <a:gd name="connsiteY407" fmla="*/ 504761 h 1234624"/>
                    <a:gd name="connsiteX408" fmla="*/ 257674 w 1189139"/>
                    <a:gd name="connsiteY408" fmla="*/ 503454 h 1234624"/>
                    <a:gd name="connsiteX409" fmla="*/ 256746 w 1189139"/>
                    <a:gd name="connsiteY409" fmla="*/ 500503 h 1234624"/>
                    <a:gd name="connsiteX410" fmla="*/ 255776 w 1189139"/>
                    <a:gd name="connsiteY410" fmla="*/ 499618 h 1234624"/>
                    <a:gd name="connsiteX411" fmla="*/ 251517 w 1189139"/>
                    <a:gd name="connsiteY411" fmla="*/ 502021 h 1234624"/>
                    <a:gd name="connsiteX412" fmla="*/ 250041 w 1189139"/>
                    <a:gd name="connsiteY412" fmla="*/ 501974 h 1234624"/>
                    <a:gd name="connsiteX413" fmla="*/ 249071 w 1189139"/>
                    <a:gd name="connsiteY413" fmla="*/ 497927 h 1234624"/>
                    <a:gd name="connsiteX414" fmla="*/ 243167 w 1189139"/>
                    <a:gd name="connsiteY414" fmla="*/ 499824 h 1234624"/>
                    <a:gd name="connsiteX415" fmla="*/ 230810 w 1189139"/>
                    <a:gd name="connsiteY415" fmla="*/ 492320 h 1234624"/>
                    <a:gd name="connsiteX416" fmla="*/ 230051 w 1189139"/>
                    <a:gd name="connsiteY416" fmla="*/ 492703 h 1234624"/>
                    <a:gd name="connsiteX417" fmla="*/ 230051 w 1189139"/>
                    <a:gd name="connsiteY417" fmla="*/ 495233 h 1234624"/>
                    <a:gd name="connsiteX418" fmla="*/ 226551 w 1189139"/>
                    <a:gd name="connsiteY418" fmla="*/ 496455 h 1234624"/>
                    <a:gd name="connsiteX419" fmla="*/ 225750 w 1189139"/>
                    <a:gd name="connsiteY419" fmla="*/ 498184 h 1234624"/>
                    <a:gd name="connsiteX420" fmla="*/ 224484 w 1189139"/>
                    <a:gd name="connsiteY420" fmla="*/ 498058 h 1234624"/>
                    <a:gd name="connsiteX421" fmla="*/ 211580 w 1189139"/>
                    <a:gd name="connsiteY421" fmla="*/ 490637 h 1234624"/>
                    <a:gd name="connsiteX422" fmla="*/ 210821 w 1189139"/>
                    <a:gd name="connsiteY422" fmla="*/ 491396 h 1234624"/>
                    <a:gd name="connsiteX423" fmla="*/ 211369 w 1189139"/>
                    <a:gd name="connsiteY423" fmla="*/ 493593 h 1234624"/>
                    <a:gd name="connsiteX424" fmla="*/ 205085 w 1189139"/>
                    <a:gd name="connsiteY424" fmla="*/ 499411 h 1234624"/>
                    <a:gd name="connsiteX425" fmla="*/ 200530 w 1189139"/>
                    <a:gd name="connsiteY425" fmla="*/ 498779 h 1234624"/>
                    <a:gd name="connsiteX426" fmla="*/ 199687 w 1189139"/>
                    <a:gd name="connsiteY426" fmla="*/ 501393 h 1234624"/>
                    <a:gd name="connsiteX427" fmla="*/ 195470 w 1189139"/>
                    <a:gd name="connsiteY427" fmla="*/ 502700 h 1234624"/>
                    <a:gd name="connsiteX428" fmla="*/ 192180 w 1189139"/>
                    <a:gd name="connsiteY428" fmla="*/ 500592 h 1234624"/>
                    <a:gd name="connsiteX429" fmla="*/ 188933 w 1189139"/>
                    <a:gd name="connsiteY429" fmla="*/ 500469 h 1234624"/>
                    <a:gd name="connsiteX430" fmla="*/ 185053 w 1189139"/>
                    <a:gd name="connsiteY430" fmla="*/ 503336 h 1234624"/>
                    <a:gd name="connsiteX431" fmla="*/ 182017 w 1189139"/>
                    <a:gd name="connsiteY431" fmla="*/ 503505 h 1234624"/>
                    <a:gd name="connsiteX432" fmla="*/ 180456 w 1189139"/>
                    <a:gd name="connsiteY432" fmla="*/ 506878 h 1234624"/>
                    <a:gd name="connsiteX433" fmla="*/ 179571 w 1189139"/>
                    <a:gd name="connsiteY433" fmla="*/ 507257 h 1234624"/>
                    <a:gd name="connsiteX434" fmla="*/ 175143 w 1189139"/>
                    <a:gd name="connsiteY434" fmla="*/ 504601 h 1234624"/>
                    <a:gd name="connsiteX435" fmla="*/ 172444 w 1189139"/>
                    <a:gd name="connsiteY435" fmla="*/ 507173 h 1234624"/>
                    <a:gd name="connsiteX436" fmla="*/ 172022 w 1189139"/>
                    <a:gd name="connsiteY436" fmla="*/ 509956 h 1234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</a:cxnLst>
                  <a:rect l="l" t="t" r="r" b="b"/>
                  <a:pathLst>
                    <a:path w="1189139" h="1234624">
                      <a:moveTo>
                        <a:pt x="169787" y="510676"/>
                      </a:moveTo>
                      <a:lnTo>
                        <a:pt x="168479" y="512574"/>
                      </a:lnTo>
                      <a:lnTo>
                        <a:pt x="163461" y="512237"/>
                      </a:lnTo>
                      <a:lnTo>
                        <a:pt x="160045" y="513965"/>
                      </a:lnTo>
                      <a:lnTo>
                        <a:pt x="158990" y="513333"/>
                      </a:lnTo>
                      <a:cubicBezTo>
                        <a:pt x="158822" y="511351"/>
                        <a:pt x="157557" y="505786"/>
                        <a:pt x="155617" y="504605"/>
                      </a:cubicBezTo>
                      <a:lnTo>
                        <a:pt x="152243" y="503509"/>
                      </a:lnTo>
                      <a:lnTo>
                        <a:pt x="149713" y="500642"/>
                      </a:lnTo>
                      <a:lnTo>
                        <a:pt x="149923" y="497602"/>
                      </a:lnTo>
                      <a:lnTo>
                        <a:pt x="148152" y="497480"/>
                      </a:lnTo>
                      <a:lnTo>
                        <a:pt x="146507" y="499377"/>
                      </a:lnTo>
                      <a:lnTo>
                        <a:pt x="145664" y="499377"/>
                      </a:lnTo>
                      <a:lnTo>
                        <a:pt x="145537" y="494360"/>
                      </a:lnTo>
                      <a:lnTo>
                        <a:pt x="144821" y="494065"/>
                      </a:lnTo>
                      <a:lnTo>
                        <a:pt x="140308" y="496510"/>
                      </a:lnTo>
                      <a:cubicBezTo>
                        <a:pt x="138579" y="489765"/>
                        <a:pt x="131199" y="489469"/>
                        <a:pt x="126602" y="486227"/>
                      </a:cubicBezTo>
                      <a:cubicBezTo>
                        <a:pt x="125969" y="485763"/>
                        <a:pt x="121710" y="480869"/>
                        <a:pt x="120909" y="479987"/>
                      </a:cubicBezTo>
                      <a:cubicBezTo>
                        <a:pt x="119770" y="478722"/>
                        <a:pt x="116101" y="478427"/>
                        <a:pt x="114498" y="478305"/>
                      </a:cubicBezTo>
                      <a:lnTo>
                        <a:pt x="110956" y="481720"/>
                      </a:lnTo>
                      <a:cubicBezTo>
                        <a:pt x="107962" y="482479"/>
                        <a:pt x="98599" y="476661"/>
                        <a:pt x="96238" y="475017"/>
                      </a:cubicBezTo>
                      <a:lnTo>
                        <a:pt x="92611" y="475185"/>
                      </a:lnTo>
                      <a:cubicBezTo>
                        <a:pt x="90249" y="472740"/>
                        <a:pt x="82700" y="469409"/>
                        <a:pt x="81815" y="467929"/>
                      </a:cubicBezTo>
                      <a:cubicBezTo>
                        <a:pt x="81098" y="467676"/>
                        <a:pt x="79453" y="467339"/>
                        <a:pt x="78694" y="467807"/>
                      </a:cubicBezTo>
                      <a:lnTo>
                        <a:pt x="78483" y="469788"/>
                      </a:lnTo>
                      <a:cubicBezTo>
                        <a:pt x="78104" y="470842"/>
                        <a:pt x="70302" y="472234"/>
                        <a:pt x="68193" y="473836"/>
                      </a:cubicBezTo>
                      <a:lnTo>
                        <a:pt x="65831" y="472487"/>
                      </a:lnTo>
                      <a:cubicBezTo>
                        <a:pt x="63934" y="474595"/>
                        <a:pt x="58535" y="474890"/>
                        <a:pt x="56047" y="474384"/>
                      </a:cubicBezTo>
                      <a:lnTo>
                        <a:pt x="54445" y="476787"/>
                      </a:lnTo>
                      <a:lnTo>
                        <a:pt x="49848" y="475818"/>
                      </a:lnTo>
                      <a:cubicBezTo>
                        <a:pt x="50987" y="474932"/>
                        <a:pt x="52674" y="472571"/>
                        <a:pt x="52505" y="471011"/>
                      </a:cubicBezTo>
                      <a:lnTo>
                        <a:pt x="47739" y="470252"/>
                      </a:lnTo>
                      <a:lnTo>
                        <a:pt x="46137" y="467680"/>
                      </a:lnTo>
                      <a:lnTo>
                        <a:pt x="44323" y="466795"/>
                      </a:lnTo>
                      <a:lnTo>
                        <a:pt x="42004" y="468650"/>
                      </a:lnTo>
                      <a:cubicBezTo>
                        <a:pt x="39305" y="468435"/>
                        <a:pt x="34961" y="470501"/>
                        <a:pt x="32979" y="472103"/>
                      </a:cubicBezTo>
                      <a:lnTo>
                        <a:pt x="31503" y="471892"/>
                      </a:lnTo>
                      <a:lnTo>
                        <a:pt x="29816" y="469911"/>
                      </a:lnTo>
                      <a:lnTo>
                        <a:pt x="25852" y="471930"/>
                      </a:lnTo>
                      <a:lnTo>
                        <a:pt x="23279" y="470708"/>
                      </a:lnTo>
                      <a:cubicBezTo>
                        <a:pt x="21803" y="468895"/>
                        <a:pt x="25008" y="463793"/>
                        <a:pt x="23068" y="461601"/>
                      </a:cubicBezTo>
                      <a:cubicBezTo>
                        <a:pt x="17459" y="455066"/>
                        <a:pt x="-3542" y="431923"/>
                        <a:pt x="1181" y="422437"/>
                      </a:cubicBezTo>
                      <a:lnTo>
                        <a:pt x="2109" y="421885"/>
                      </a:lnTo>
                      <a:lnTo>
                        <a:pt x="5735" y="422053"/>
                      </a:lnTo>
                      <a:lnTo>
                        <a:pt x="6832" y="419992"/>
                      </a:lnTo>
                      <a:cubicBezTo>
                        <a:pt x="5482" y="416661"/>
                        <a:pt x="2826" y="412019"/>
                        <a:pt x="2235" y="408608"/>
                      </a:cubicBezTo>
                      <a:cubicBezTo>
                        <a:pt x="1603" y="405189"/>
                        <a:pt x="2994" y="398321"/>
                        <a:pt x="0" y="395749"/>
                      </a:cubicBezTo>
                      <a:lnTo>
                        <a:pt x="127" y="393763"/>
                      </a:lnTo>
                      <a:cubicBezTo>
                        <a:pt x="3458" y="387397"/>
                        <a:pt x="12441" y="385710"/>
                        <a:pt x="17375" y="380398"/>
                      </a:cubicBezTo>
                      <a:lnTo>
                        <a:pt x="18303" y="375844"/>
                      </a:lnTo>
                      <a:cubicBezTo>
                        <a:pt x="16827" y="374411"/>
                        <a:pt x="15983" y="370532"/>
                        <a:pt x="15899" y="368593"/>
                      </a:cubicBezTo>
                      <a:cubicBezTo>
                        <a:pt x="17755" y="364503"/>
                        <a:pt x="19821" y="359950"/>
                        <a:pt x="23237" y="356956"/>
                      </a:cubicBezTo>
                      <a:cubicBezTo>
                        <a:pt x="26316" y="357416"/>
                        <a:pt x="33949" y="354637"/>
                        <a:pt x="36732" y="353499"/>
                      </a:cubicBezTo>
                      <a:cubicBezTo>
                        <a:pt x="38925" y="352614"/>
                        <a:pt x="40486" y="339965"/>
                        <a:pt x="39052" y="336677"/>
                      </a:cubicBezTo>
                      <a:lnTo>
                        <a:pt x="43016" y="333262"/>
                      </a:lnTo>
                      <a:lnTo>
                        <a:pt x="41118" y="328160"/>
                      </a:lnTo>
                      <a:lnTo>
                        <a:pt x="42552" y="325795"/>
                      </a:lnTo>
                      <a:lnTo>
                        <a:pt x="51493" y="325335"/>
                      </a:lnTo>
                      <a:lnTo>
                        <a:pt x="55077" y="327275"/>
                      </a:lnTo>
                      <a:lnTo>
                        <a:pt x="58409" y="333262"/>
                      </a:lnTo>
                      <a:lnTo>
                        <a:pt x="59126" y="330896"/>
                      </a:lnTo>
                      <a:cubicBezTo>
                        <a:pt x="57312" y="326849"/>
                        <a:pt x="56596" y="312978"/>
                        <a:pt x="59463" y="309651"/>
                      </a:cubicBezTo>
                      <a:cubicBezTo>
                        <a:pt x="71103" y="305309"/>
                        <a:pt x="74519" y="309187"/>
                        <a:pt x="79453" y="307627"/>
                      </a:cubicBezTo>
                      <a:cubicBezTo>
                        <a:pt x="81013" y="306784"/>
                        <a:pt x="82279" y="302990"/>
                        <a:pt x="82574" y="301430"/>
                      </a:cubicBezTo>
                      <a:cubicBezTo>
                        <a:pt x="85399" y="297888"/>
                        <a:pt x="88815" y="299444"/>
                        <a:pt x="92442" y="301135"/>
                      </a:cubicBezTo>
                      <a:lnTo>
                        <a:pt x="95015" y="297593"/>
                      </a:lnTo>
                      <a:cubicBezTo>
                        <a:pt x="91725" y="293040"/>
                        <a:pt x="89448" y="287179"/>
                        <a:pt x="91641" y="281694"/>
                      </a:cubicBezTo>
                      <a:lnTo>
                        <a:pt x="87550" y="279084"/>
                      </a:lnTo>
                      <a:lnTo>
                        <a:pt x="86707" y="269977"/>
                      </a:lnTo>
                      <a:lnTo>
                        <a:pt x="85399" y="268966"/>
                      </a:lnTo>
                      <a:lnTo>
                        <a:pt x="82321" y="268839"/>
                      </a:lnTo>
                      <a:lnTo>
                        <a:pt x="81730" y="267532"/>
                      </a:lnTo>
                      <a:lnTo>
                        <a:pt x="82447" y="264539"/>
                      </a:lnTo>
                      <a:cubicBezTo>
                        <a:pt x="90334" y="254926"/>
                        <a:pt x="93581" y="263864"/>
                        <a:pt x="100624" y="245186"/>
                      </a:cubicBezTo>
                      <a:lnTo>
                        <a:pt x="98768" y="238736"/>
                      </a:lnTo>
                      <a:lnTo>
                        <a:pt x="97123" y="237724"/>
                      </a:lnTo>
                      <a:lnTo>
                        <a:pt x="89111" y="237812"/>
                      </a:lnTo>
                      <a:cubicBezTo>
                        <a:pt x="84345" y="231362"/>
                        <a:pt x="85442" y="226302"/>
                        <a:pt x="87128" y="218840"/>
                      </a:cubicBezTo>
                      <a:lnTo>
                        <a:pt x="84008" y="214535"/>
                      </a:lnTo>
                      <a:lnTo>
                        <a:pt x="84303" y="212684"/>
                      </a:lnTo>
                      <a:cubicBezTo>
                        <a:pt x="87719" y="213861"/>
                        <a:pt x="92569" y="213692"/>
                        <a:pt x="96027" y="213106"/>
                      </a:cubicBezTo>
                      <a:lnTo>
                        <a:pt x="99907" y="209817"/>
                      </a:lnTo>
                      <a:lnTo>
                        <a:pt x="99822" y="203999"/>
                      </a:lnTo>
                      <a:lnTo>
                        <a:pt x="95521" y="197970"/>
                      </a:lnTo>
                      <a:lnTo>
                        <a:pt x="95436" y="194471"/>
                      </a:lnTo>
                      <a:lnTo>
                        <a:pt x="102943" y="194977"/>
                      </a:lnTo>
                      <a:lnTo>
                        <a:pt x="104757" y="193876"/>
                      </a:lnTo>
                      <a:cubicBezTo>
                        <a:pt x="106697" y="191515"/>
                        <a:pt x="108341" y="186334"/>
                        <a:pt x="107498" y="183251"/>
                      </a:cubicBezTo>
                      <a:cubicBezTo>
                        <a:pt x="104925" y="184727"/>
                        <a:pt x="99738" y="187257"/>
                        <a:pt x="96617" y="187215"/>
                      </a:cubicBezTo>
                      <a:cubicBezTo>
                        <a:pt x="95183" y="179204"/>
                        <a:pt x="90291" y="170472"/>
                        <a:pt x="96828" y="164148"/>
                      </a:cubicBezTo>
                      <a:lnTo>
                        <a:pt x="93876" y="159848"/>
                      </a:lnTo>
                      <a:lnTo>
                        <a:pt x="95226" y="157402"/>
                      </a:lnTo>
                      <a:lnTo>
                        <a:pt x="105937" y="157866"/>
                      </a:lnTo>
                      <a:lnTo>
                        <a:pt x="107624" y="156896"/>
                      </a:lnTo>
                      <a:cubicBezTo>
                        <a:pt x="108383" y="154324"/>
                        <a:pt x="107413" y="149434"/>
                        <a:pt x="106697" y="146988"/>
                      </a:cubicBezTo>
                      <a:lnTo>
                        <a:pt x="108510" y="144754"/>
                      </a:lnTo>
                      <a:lnTo>
                        <a:pt x="110576" y="144965"/>
                      </a:lnTo>
                      <a:lnTo>
                        <a:pt x="114541" y="148759"/>
                      </a:lnTo>
                      <a:lnTo>
                        <a:pt x="116734" y="149219"/>
                      </a:lnTo>
                      <a:lnTo>
                        <a:pt x="123313" y="140955"/>
                      </a:lnTo>
                      <a:lnTo>
                        <a:pt x="123355" y="137919"/>
                      </a:lnTo>
                      <a:cubicBezTo>
                        <a:pt x="126729" y="137877"/>
                        <a:pt x="131663" y="136022"/>
                        <a:pt x="134235" y="133830"/>
                      </a:cubicBezTo>
                      <a:lnTo>
                        <a:pt x="137314" y="134251"/>
                      </a:lnTo>
                      <a:lnTo>
                        <a:pt x="142670" y="142557"/>
                      </a:lnTo>
                      <a:lnTo>
                        <a:pt x="146845" y="142178"/>
                      </a:lnTo>
                      <a:cubicBezTo>
                        <a:pt x="148953" y="140871"/>
                        <a:pt x="150429" y="136785"/>
                        <a:pt x="150345" y="134462"/>
                      </a:cubicBezTo>
                      <a:cubicBezTo>
                        <a:pt x="151104" y="133324"/>
                        <a:pt x="153550" y="130503"/>
                        <a:pt x="155068" y="130373"/>
                      </a:cubicBezTo>
                      <a:lnTo>
                        <a:pt x="157051" y="130963"/>
                      </a:lnTo>
                      <a:lnTo>
                        <a:pt x="159581" y="136233"/>
                      </a:lnTo>
                      <a:cubicBezTo>
                        <a:pt x="162322" y="139142"/>
                        <a:pt x="171516" y="139484"/>
                        <a:pt x="174932" y="137962"/>
                      </a:cubicBezTo>
                      <a:lnTo>
                        <a:pt x="179276" y="140496"/>
                      </a:lnTo>
                      <a:lnTo>
                        <a:pt x="182396" y="139732"/>
                      </a:lnTo>
                      <a:lnTo>
                        <a:pt x="185728" y="144665"/>
                      </a:lnTo>
                      <a:lnTo>
                        <a:pt x="189776" y="144623"/>
                      </a:lnTo>
                      <a:lnTo>
                        <a:pt x="192982" y="148380"/>
                      </a:lnTo>
                      <a:lnTo>
                        <a:pt x="197072" y="149265"/>
                      </a:lnTo>
                      <a:cubicBezTo>
                        <a:pt x="198506" y="146225"/>
                        <a:pt x="208543" y="135516"/>
                        <a:pt x="211917" y="136570"/>
                      </a:cubicBezTo>
                      <a:cubicBezTo>
                        <a:pt x="214700" y="139142"/>
                        <a:pt x="219845" y="143110"/>
                        <a:pt x="223852" y="140702"/>
                      </a:cubicBezTo>
                      <a:cubicBezTo>
                        <a:pt x="226340" y="135980"/>
                        <a:pt x="231907" y="133952"/>
                        <a:pt x="236925" y="134290"/>
                      </a:cubicBezTo>
                      <a:lnTo>
                        <a:pt x="240805" y="131676"/>
                      </a:lnTo>
                      <a:lnTo>
                        <a:pt x="243251" y="125815"/>
                      </a:lnTo>
                      <a:cubicBezTo>
                        <a:pt x="246119" y="124424"/>
                        <a:pt x="251517" y="124213"/>
                        <a:pt x="254596" y="124255"/>
                      </a:cubicBezTo>
                      <a:cubicBezTo>
                        <a:pt x="257042" y="126574"/>
                        <a:pt x="262735" y="126869"/>
                        <a:pt x="265645" y="125688"/>
                      </a:cubicBezTo>
                      <a:lnTo>
                        <a:pt x="269019" y="127843"/>
                      </a:lnTo>
                      <a:cubicBezTo>
                        <a:pt x="271212" y="128640"/>
                        <a:pt x="275302" y="126743"/>
                        <a:pt x="276905" y="125440"/>
                      </a:cubicBezTo>
                      <a:lnTo>
                        <a:pt x="280237" y="126199"/>
                      </a:lnTo>
                      <a:lnTo>
                        <a:pt x="282767" y="134462"/>
                      </a:lnTo>
                      <a:lnTo>
                        <a:pt x="285719" y="136617"/>
                      </a:lnTo>
                      <a:lnTo>
                        <a:pt x="297696" y="137671"/>
                      </a:lnTo>
                      <a:cubicBezTo>
                        <a:pt x="299720" y="134214"/>
                        <a:pt x="305329" y="127299"/>
                        <a:pt x="309547" y="126245"/>
                      </a:cubicBezTo>
                      <a:cubicBezTo>
                        <a:pt x="314692" y="126536"/>
                        <a:pt x="318065" y="131009"/>
                        <a:pt x="323506" y="131347"/>
                      </a:cubicBezTo>
                      <a:cubicBezTo>
                        <a:pt x="326584" y="135816"/>
                        <a:pt x="333964" y="137376"/>
                        <a:pt x="338308" y="140875"/>
                      </a:cubicBezTo>
                      <a:cubicBezTo>
                        <a:pt x="338308" y="143911"/>
                        <a:pt x="338266" y="144665"/>
                        <a:pt x="336537" y="147659"/>
                      </a:cubicBezTo>
                      <a:cubicBezTo>
                        <a:pt x="338561" y="149982"/>
                        <a:pt x="339784" y="154868"/>
                        <a:pt x="339742" y="157866"/>
                      </a:cubicBezTo>
                      <a:lnTo>
                        <a:pt x="343580" y="161450"/>
                      </a:lnTo>
                      <a:cubicBezTo>
                        <a:pt x="343959" y="162673"/>
                        <a:pt x="344634" y="166341"/>
                        <a:pt x="343706" y="167479"/>
                      </a:cubicBezTo>
                      <a:lnTo>
                        <a:pt x="345140" y="171737"/>
                      </a:lnTo>
                      <a:lnTo>
                        <a:pt x="350538" y="175911"/>
                      </a:lnTo>
                      <a:lnTo>
                        <a:pt x="352562" y="175532"/>
                      </a:lnTo>
                      <a:cubicBezTo>
                        <a:pt x="354039" y="175789"/>
                        <a:pt x="355894" y="177728"/>
                        <a:pt x="356569" y="178951"/>
                      </a:cubicBezTo>
                      <a:cubicBezTo>
                        <a:pt x="359015" y="178656"/>
                        <a:pt x="363063" y="178525"/>
                        <a:pt x="365425" y="179499"/>
                      </a:cubicBezTo>
                      <a:lnTo>
                        <a:pt x="366985" y="178951"/>
                      </a:lnTo>
                      <a:lnTo>
                        <a:pt x="368335" y="175911"/>
                      </a:lnTo>
                      <a:lnTo>
                        <a:pt x="369811" y="175152"/>
                      </a:lnTo>
                      <a:lnTo>
                        <a:pt x="370908" y="175616"/>
                      </a:lnTo>
                      <a:lnTo>
                        <a:pt x="373311" y="173171"/>
                      </a:lnTo>
                      <a:lnTo>
                        <a:pt x="374577" y="173339"/>
                      </a:lnTo>
                      <a:lnTo>
                        <a:pt x="375631" y="175738"/>
                      </a:lnTo>
                      <a:cubicBezTo>
                        <a:pt x="376812" y="176539"/>
                        <a:pt x="381662" y="179406"/>
                        <a:pt x="383138" y="178947"/>
                      </a:cubicBezTo>
                      <a:cubicBezTo>
                        <a:pt x="384403" y="176923"/>
                        <a:pt x="388198" y="173124"/>
                        <a:pt x="390813" y="172876"/>
                      </a:cubicBezTo>
                      <a:cubicBezTo>
                        <a:pt x="391994" y="170135"/>
                        <a:pt x="395241" y="165455"/>
                        <a:pt x="398109" y="164106"/>
                      </a:cubicBezTo>
                      <a:lnTo>
                        <a:pt x="401609" y="163895"/>
                      </a:lnTo>
                      <a:lnTo>
                        <a:pt x="403802" y="161619"/>
                      </a:lnTo>
                      <a:lnTo>
                        <a:pt x="405194" y="161323"/>
                      </a:lnTo>
                      <a:cubicBezTo>
                        <a:pt x="407724" y="159384"/>
                        <a:pt x="410634" y="153397"/>
                        <a:pt x="411815" y="150572"/>
                      </a:cubicBezTo>
                      <a:cubicBezTo>
                        <a:pt x="415231" y="148591"/>
                        <a:pt x="417761" y="145639"/>
                        <a:pt x="421388" y="144501"/>
                      </a:cubicBezTo>
                      <a:lnTo>
                        <a:pt x="423665" y="145222"/>
                      </a:lnTo>
                      <a:cubicBezTo>
                        <a:pt x="426617" y="143536"/>
                        <a:pt x="432690" y="142013"/>
                        <a:pt x="436064" y="143236"/>
                      </a:cubicBezTo>
                      <a:lnTo>
                        <a:pt x="437203" y="142098"/>
                      </a:lnTo>
                      <a:lnTo>
                        <a:pt x="434757" y="138004"/>
                      </a:lnTo>
                      <a:lnTo>
                        <a:pt x="438257" y="133914"/>
                      </a:lnTo>
                      <a:lnTo>
                        <a:pt x="438805" y="130162"/>
                      </a:lnTo>
                      <a:lnTo>
                        <a:pt x="442938" y="129066"/>
                      </a:lnTo>
                      <a:cubicBezTo>
                        <a:pt x="443360" y="117724"/>
                        <a:pt x="451921" y="118230"/>
                        <a:pt x="460609" y="117471"/>
                      </a:cubicBezTo>
                      <a:cubicBezTo>
                        <a:pt x="462591" y="114600"/>
                        <a:pt x="467609" y="110304"/>
                        <a:pt x="471489" y="111526"/>
                      </a:cubicBezTo>
                      <a:cubicBezTo>
                        <a:pt x="472712" y="112749"/>
                        <a:pt x="475327" y="113635"/>
                        <a:pt x="477014" y="113719"/>
                      </a:cubicBezTo>
                      <a:cubicBezTo>
                        <a:pt x="478701" y="112286"/>
                        <a:pt x="482960" y="111232"/>
                        <a:pt x="485026" y="110852"/>
                      </a:cubicBezTo>
                      <a:lnTo>
                        <a:pt x="487936" y="115110"/>
                      </a:lnTo>
                      <a:cubicBezTo>
                        <a:pt x="489581" y="116122"/>
                        <a:pt x="492744" y="116544"/>
                        <a:pt x="494600" y="115996"/>
                      </a:cubicBezTo>
                      <a:lnTo>
                        <a:pt x="498775" y="112454"/>
                      </a:lnTo>
                      <a:lnTo>
                        <a:pt x="504510" y="116839"/>
                      </a:lnTo>
                      <a:cubicBezTo>
                        <a:pt x="511089" y="116965"/>
                        <a:pt x="512776" y="108828"/>
                        <a:pt x="514168" y="103937"/>
                      </a:cubicBezTo>
                      <a:cubicBezTo>
                        <a:pt x="522602" y="99295"/>
                        <a:pt x="529350" y="92596"/>
                        <a:pt x="536308" y="86103"/>
                      </a:cubicBezTo>
                      <a:cubicBezTo>
                        <a:pt x="537953" y="84543"/>
                        <a:pt x="544616" y="84670"/>
                        <a:pt x="546767" y="84164"/>
                      </a:cubicBezTo>
                      <a:cubicBezTo>
                        <a:pt x="550057" y="83405"/>
                        <a:pt x="555834" y="75268"/>
                        <a:pt x="558027" y="72654"/>
                      </a:cubicBezTo>
                      <a:cubicBezTo>
                        <a:pt x="560304" y="69918"/>
                        <a:pt x="562750" y="67299"/>
                        <a:pt x="563805" y="63762"/>
                      </a:cubicBezTo>
                      <a:lnTo>
                        <a:pt x="567769" y="61106"/>
                      </a:lnTo>
                      <a:cubicBezTo>
                        <a:pt x="568992" y="54655"/>
                        <a:pt x="569751" y="45038"/>
                        <a:pt x="570131" y="34038"/>
                      </a:cubicBezTo>
                      <a:lnTo>
                        <a:pt x="571311" y="34080"/>
                      </a:lnTo>
                      <a:lnTo>
                        <a:pt x="594506" y="21432"/>
                      </a:lnTo>
                      <a:cubicBezTo>
                        <a:pt x="594506" y="21432"/>
                        <a:pt x="611375" y="10892"/>
                        <a:pt x="618756" y="3513"/>
                      </a:cubicBezTo>
                      <a:cubicBezTo>
                        <a:pt x="626136" y="-3865"/>
                        <a:pt x="638788" y="1405"/>
                        <a:pt x="645113" y="9838"/>
                      </a:cubicBezTo>
                      <a:cubicBezTo>
                        <a:pt x="651439" y="18270"/>
                        <a:pt x="666200" y="61485"/>
                        <a:pt x="668308" y="66755"/>
                      </a:cubicBezTo>
                      <a:cubicBezTo>
                        <a:pt x="670417" y="72026"/>
                        <a:pt x="670417" y="102593"/>
                        <a:pt x="669363" y="107863"/>
                      </a:cubicBezTo>
                      <a:cubicBezTo>
                        <a:pt x="668308" y="113133"/>
                        <a:pt x="645113" y="159510"/>
                        <a:pt x="645113" y="159510"/>
                      </a:cubicBezTo>
                      <a:lnTo>
                        <a:pt x="660928" y="165835"/>
                      </a:lnTo>
                      <a:cubicBezTo>
                        <a:pt x="660928" y="165835"/>
                        <a:pt x="699938" y="151078"/>
                        <a:pt x="704155" y="148970"/>
                      </a:cubicBezTo>
                      <a:cubicBezTo>
                        <a:pt x="708372" y="146862"/>
                        <a:pt x="714698" y="142646"/>
                        <a:pt x="715752" y="137376"/>
                      </a:cubicBezTo>
                      <a:cubicBezTo>
                        <a:pt x="716807" y="132106"/>
                        <a:pt x="735784" y="121565"/>
                        <a:pt x="743165" y="118403"/>
                      </a:cubicBezTo>
                      <a:cubicBezTo>
                        <a:pt x="750545" y="115241"/>
                        <a:pt x="763197" y="125781"/>
                        <a:pt x="768468" y="133160"/>
                      </a:cubicBezTo>
                      <a:cubicBezTo>
                        <a:pt x="773740" y="140538"/>
                        <a:pt x="779011" y="152132"/>
                        <a:pt x="779011" y="152132"/>
                      </a:cubicBezTo>
                      <a:cubicBezTo>
                        <a:pt x="779011" y="152132"/>
                        <a:pt x="814858" y="153186"/>
                        <a:pt x="820129" y="155294"/>
                      </a:cubicBezTo>
                      <a:cubicBezTo>
                        <a:pt x="825401" y="157402"/>
                        <a:pt x="857030" y="159510"/>
                        <a:pt x="857030" y="159510"/>
                      </a:cubicBezTo>
                      <a:lnTo>
                        <a:pt x="879171" y="177429"/>
                      </a:lnTo>
                      <a:cubicBezTo>
                        <a:pt x="879171" y="177429"/>
                        <a:pt x="884443" y="182699"/>
                        <a:pt x="888660" y="190077"/>
                      </a:cubicBezTo>
                      <a:cubicBezTo>
                        <a:pt x="892877" y="197456"/>
                        <a:pt x="889714" y="209050"/>
                        <a:pt x="889714" y="209050"/>
                      </a:cubicBezTo>
                      <a:cubicBezTo>
                        <a:pt x="889714" y="209050"/>
                        <a:pt x="907638" y="221698"/>
                        <a:pt x="912909" y="225915"/>
                      </a:cubicBezTo>
                      <a:cubicBezTo>
                        <a:pt x="918181" y="230131"/>
                        <a:pt x="926615" y="229077"/>
                        <a:pt x="926615" y="229077"/>
                      </a:cubicBezTo>
                      <a:cubicBezTo>
                        <a:pt x="926615" y="229077"/>
                        <a:pt x="976168" y="231185"/>
                        <a:pt x="982494" y="231185"/>
                      </a:cubicBezTo>
                      <a:cubicBezTo>
                        <a:pt x="988820" y="231185"/>
                        <a:pt x="1004634" y="242779"/>
                        <a:pt x="1004634" y="242779"/>
                      </a:cubicBezTo>
                      <a:lnTo>
                        <a:pt x="1029938" y="242779"/>
                      </a:lnTo>
                      <a:cubicBezTo>
                        <a:pt x="1038372" y="242779"/>
                        <a:pt x="1054187" y="251211"/>
                        <a:pt x="1063676" y="260698"/>
                      </a:cubicBezTo>
                      <a:cubicBezTo>
                        <a:pt x="1073165" y="270184"/>
                        <a:pt x="1072110" y="282832"/>
                        <a:pt x="1072110" y="282832"/>
                      </a:cubicBezTo>
                      <a:lnTo>
                        <a:pt x="1059459" y="283886"/>
                      </a:lnTo>
                      <a:lnTo>
                        <a:pt x="1043644" y="300751"/>
                      </a:lnTo>
                      <a:lnTo>
                        <a:pt x="1055241" y="317616"/>
                      </a:lnTo>
                      <a:lnTo>
                        <a:pt x="1067893" y="359777"/>
                      </a:lnTo>
                      <a:lnTo>
                        <a:pt x="1048916" y="377695"/>
                      </a:lnTo>
                      <a:lnTo>
                        <a:pt x="1015178" y="378749"/>
                      </a:lnTo>
                      <a:lnTo>
                        <a:pt x="1000417" y="395614"/>
                      </a:lnTo>
                      <a:cubicBezTo>
                        <a:pt x="1000417" y="395614"/>
                        <a:pt x="1001471" y="406154"/>
                        <a:pt x="1000417" y="417749"/>
                      </a:cubicBezTo>
                      <a:cubicBezTo>
                        <a:pt x="999363" y="429343"/>
                        <a:pt x="986711" y="423019"/>
                        <a:pt x="978277" y="415641"/>
                      </a:cubicBezTo>
                      <a:cubicBezTo>
                        <a:pt x="969842" y="408262"/>
                        <a:pt x="963516" y="417749"/>
                        <a:pt x="963516" y="421965"/>
                      </a:cubicBezTo>
                      <a:cubicBezTo>
                        <a:pt x="963516" y="426181"/>
                        <a:pt x="960353" y="439883"/>
                        <a:pt x="959299" y="444100"/>
                      </a:cubicBezTo>
                      <a:cubicBezTo>
                        <a:pt x="958245" y="448316"/>
                        <a:pt x="962462" y="492585"/>
                        <a:pt x="962462" y="492585"/>
                      </a:cubicBezTo>
                      <a:cubicBezTo>
                        <a:pt x="962462" y="492585"/>
                        <a:pt x="980385" y="489423"/>
                        <a:pt x="984602" y="485207"/>
                      </a:cubicBezTo>
                      <a:cubicBezTo>
                        <a:pt x="988820" y="480991"/>
                        <a:pt x="1032047" y="491531"/>
                        <a:pt x="1032047" y="491531"/>
                      </a:cubicBezTo>
                      <a:lnTo>
                        <a:pt x="1052079" y="533692"/>
                      </a:lnTo>
                      <a:lnTo>
                        <a:pt x="1054187" y="544233"/>
                      </a:lnTo>
                      <a:lnTo>
                        <a:pt x="1071056" y="544233"/>
                      </a:lnTo>
                      <a:cubicBezTo>
                        <a:pt x="1077382" y="544233"/>
                        <a:pt x="1078436" y="555827"/>
                        <a:pt x="1078436" y="555827"/>
                      </a:cubicBezTo>
                      <a:cubicBezTo>
                        <a:pt x="1078436" y="555827"/>
                        <a:pt x="1081599" y="577962"/>
                        <a:pt x="1081599" y="585340"/>
                      </a:cubicBezTo>
                      <a:cubicBezTo>
                        <a:pt x="1081599" y="592718"/>
                        <a:pt x="1077382" y="596935"/>
                        <a:pt x="1065785" y="603259"/>
                      </a:cubicBezTo>
                      <a:cubicBezTo>
                        <a:pt x="1054187" y="609583"/>
                        <a:pt x="1054904" y="621135"/>
                        <a:pt x="1054904" y="621135"/>
                      </a:cubicBezTo>
                      <a:cubicBezTo>
                        <a:pt x="1065405" y="620334"/>
                        <a:pt x="1074936" y="617884"/>
                        <a:pt x="1076876" y="624676"/>
                      </a:cubicBezTo>
                      <a:cubicBezTo>
                        <a:pt x="1079153" y="632514"/>
                        <a:pt x="1085985" y="635845"/>
                        <a:pt x="1092733" y="628050"/>
                      </a:cubicBezTo>
                      <a:cubicBezTo>
                        <a:pt x="1099101" y="620587"/>
                        <a:pt x="1109644" y="624592"/>
                        <a:pt x="1117446" y="623285"/>
                      </a:cubicBezTo>
                      <a:cubicBezTo>
                        <a:pt x="1117446" y="623285"/>
                        <a:pt x="1133261" y="624339"/>
                        <a:pt x="1137478" y="622231"/>
                      </a:cubicBezTo>
                      <a:cubicBezTo>
                        <a:pt x="1141695" y="620123"/>
                        <a:pt x="1142749" y="620123"/>
                        <a:pt x="1148021" y="624339"/>
                      </a:cubicBezTo>
                      <a:cubicBezTo>
                        <a:pt x="1153293" y="628556"/>
                        <a:pt x="1166999" y="639096"/>
                        <a:pt x="1173325" y="644366"/>
                      </a:cubicBezTo>
                      <a:cubicBezTo>
                        <a:pt x="1179650" y="649636"/>
                        <a:pt x="1189139" y="663339"/>
                        <a:pt x="1189139" y="663339"/>
                      </a:cubicBezTo>
                      <a:cubicBezTo>
                        <a:pt x="1189139" y="663339"/>
                        <a:pt x="1184922" y="710770"/>
                        <a:pt x="1183868" y="714986"/>
                      </a:cubicBezTo>
                      <a:cubicBezTo>
                        <a:pt x="1182813" y="719202"/>
                        <a:pt x="1176488" y="726581"/>
                        <a:pt x="1176488" y="726581"/>
                      </a:cubicBezTo>
                      <a:lnTo>
                        <a:pt x="1168053" y="742391"/>
                      </a:lnTo>
                      <a:lnTo>
                        <a:pt x="1180705" y="744499"/>
                      </a:lnTo>
                      <a:lnTo>
                        <a:pt x="1163836" y="770850"/>
                      </a:lnTo>
                      <a:lnTo>
                        <a:pt x="1182813" y="797201"/>
                      </a:lnTo>
                      <a:cubicBezTo>
                        <a:pt x="1182813" y="797201"/>
                        <a:pt x="1183868" y="809849"/>
                        <a:pt x="1177542" y="806687"/>
                      </a:cubicBezTo>
                      <a:cubicBezTo>
                        <a:pt x="1171216" y="803525"/>
                        <a:pt x="1152238" y="801417"/>
                        <a:pt x="1149075" y="805633"/>
                      </a:cubicBezTo>
                      <a:cubicBezTo>
                        <a:pt x="1145912" y="809849"/>
                        <a:pt x="1138532" y="804579"/>
                        <a:pt x="1138532" y="804579"/>
                      </a:cubicBezTo>
                      <a:lnTo>
                        <a:pt x="1114283" y="797201"/>
                      </a:lnTo>
                      <a:lnTo>
                        <a:pt x="1101631" y="814065"/>
                      </a:lnTo>
                      <a:lnTo>
                        <a:pt x="1045753" y="814065"/>
                      </a:lnTo>
                      <a:cubicBezTo>
                        <a:pt x="1045753" y="814065"/>
                        <a:pt x="1030992" y="790877"/>
                        <a:pt x="1029938" y="785607"/>
                      </a:cubicBezTo>
                      <a:cubicBezTo>
                        <a:pt x="1028884" y="780336"/>
                        <a:pt x="1020449" y="770850"/>
                        <a:pt x="1020449" y="770850"/>
                      </a:cubicBezTo>
                      <a:lnTo>
                        <a:pt x="1002526" y="771904"/>
                      </a:lnTo>
                      <a:lnTo>
                        <a:pt x="982494" y="751877"/>
                      </a:lnTo>
                      <a:lnTo>
                        <a:pt x="965625" y="766634"/>
                      </a:lnTo>
                      <a:lnTo>
                        <a:pt x="939267" y="771904"/>
                      </a:lnTo>
                      <a:lnTo>
                        <a:pt x="941376" y="818282"/>
                      </a:lnTo>
                      <a:lnTo>
                        <a:pt x="931887" y="826714"/>
                      </a:lnTo>
                      <a:lnTo>
                        <a:pt x="933995" y="849903"/>
                      </a:lnTo>
                      <a:lnTo>
                        <a:pt x="944538" y="849903"/>
                      </a:lnTo>
                      <a:cubicBezTo>
                        <a:pt x="944538" y="849903"/>
                        <a:pt x="949810" y="876253"/>
                        <a:pt x="957190" y="882578"/>
                      </a:cubicBezTo>
                      <a:cubicBezTo>
                        <a:pt x="964570" y="888902"/>
                        <a:pt x="980385" y="903658"/>
                        <a:pt x="980385" y="903658"/>
                      </a:cubicBezTo>
                      <a:lnTo>
                        <a:pt x="990928" y="917361"/>
                      </a:lnTo>
                      <a:lnTo>
                        <a:pt x="990928" y="935279"/>
                      </a:lnTo>
                      <a:lnTo>
                        <a:pt x="978277" y="936333"/>
                      </a:lnTo>
                      <a:lnTo>
                        <a:pt x="962462" y="960576"/>
                      </a:lnTo>
                      <a:lnTo>
                        <a:pt x="961408" y="969008"/>
                      </a:lnTo>
                      <a:cubicBezTo>
                        <a:pt x="961408" y="969008"/>
                        <a:pt x="988820" y="972171"/>
                        <a:pt x="999363" y="969008"/>
                      </a:cubicBezTo>
                      <a:cubicBezTo>
                        <a:pt x="1009906" y="965846"/>
                        <a:pt x="1030992" y="962684"/>
                        <a:pt x="1030992" y="962684"/>
                      </a:cubicBezTo>
                      <a:lnTo>
                        <a:pt x="1082654" y="1002738"/>
                      </a:lnTo>
                      <a:lnTo>
                        <a:pt x="1084762" y="1018548"/>
                      </a:lnTo>
                      <a:cubicBezTo>
                        <a:pt x="1084762" y="1018548"/>
                        <a:pt x="1095305" y="1028034"/>
                        <a:pt x="1091088" y="1036467"/>
                      </a:cubicBezTo>
                      <a:cubicBezTo>
                        <a:pt x="1086871" y="1044899"/>
                        <a:pt x="1083708" y="1057547"/>
                        <a:pt x="1087925" y="1061763"/>
                      </a:cubicBezTo>
                      <a:cubicBezTo>
                        <a:pt x="1092142" y="1065980"/>
                        <a:pt x="1091088" y="1071250"/>
                        <a:pt x="1091088" y="1076520"/>
                      </a:cubicBezTo>
                      <a:cubicBezTo>
                        <a:pt x="1091088" y="1081790"/>
                        <a:pt x="1087925" y="1131330"/>
                        <a:pt x="1087925" y="1131330"/>
                      </a:cubicBezTo>
                      <a:cubicBezTo>
                        <a:pt x="1087925" y="1131330"/>
                        <a:pt x="1083708" y="1135546"/>
                        <a:pt x="1086871" y="1141870"/>
                      </a:cubicBezTo>
                      <a:cubicBezTo>
                        <a:pt x="1090034" y="1148194"/>
                        <a:pt x="1095305" y="1168221"/>
                        <a:pt x="1095305" y="1168221"/>
                      </a:cubicBezTo>
                      <a:cubicBezTo>
                        <a:pt x="1095305" y="1168221"/>
                        <a:pt x="1087925" y="1181923"/>
                        <a:pt x="1083708" y="1182977"/>
                      </a:cubicBezTo>
                      <a:cubicBezTo>
                        <a:pt x="1079491" y="1184031"/>
                        <a:pt x="1077382" y="1181923"/>
                        <a:pt x="1073165" y="1178761"/>
                      </a:cubicBezTo>
                      <a:cubicBezTo>
                        <a:pt x="1068948" y="1175599"/>
                        <a:pt x="1062622" y="1174545"/>
                        <a:pt x="1060513" y="1181923"/>
                      </a:cubicBezTo>
                      <a:cubicBezTo>
                        <a:pt x="1058404" y="1189302"/>
                        <a:pt x="1047861" y="1215652"/>
                        <a:pt x="1047861" y="1215652"/>
                      </a:cubicBezTo>
                      <a:lnTo>
                        <a:pt x="1035209" y="1215652"/>
                      </a:lnTo>
                      <a:lnTo>
                        <a:pt x="1030992" y="1221977"/>
                      </a:lnTo>
                      <a:lnTo>
                        <a:pt x="1014123" y="1219869"/>
                      </a:lnTo>
                      <a:lnTo>
                        <a:pt x="1001471" y="1234625"/>
                      </a:lnTo>
                      <a:lnTo>
                        <a:pt x="977222" y="1221977"/>
                      </a:lnTo>
                      <a:cubicBezTo>
                        <a:pt x="986711" y="1217760"/>
                        <a:pt x="980385" y="1194572"/>
                        <a:pt x="980385" y="1188248"/>
                      </a:cubicBezTo>
                      <a:cubicBezTo>
                        <a:pt x="980385" y="1181923"/>
                        <a:pt x="983548" y="1168221"/>
                        <a:pt x="988820" y="1157681"/>
                      </a:cubicBezTo>
                      <a:cubicBezTo>
                        <a:pt x="994091" y="1147140"/>
                        <a:pt x="991898" y="1124542"/>
                        <a:pt x="991898" y="1124542"/>
                      </a:cubicBezTo>
                      <a:cubicBezTo>
                        <a:pt x="991898" y="1124542"/>
                        <a:pt x="975114" y="1116573"/>
                        <a:pt x="973806" y="1111303"/>
                      </a:cubicBezTo>
                      <a:cubicBezTo>
                        <a:pt x="972499" y="1105991"/>
                        <a:pt x="954491" y="1100088"/>
                        <a:pt x="954491" y="1100088"/>
                      </a:cubicBezTo>
                      <a:cubicBezTo>
                        <a:pt x="954491" y="1100088"/>
                        <a:pt x="942430" y="1097601"/>
                        <a:pt x="941207" y="1092499"/>
                      </a:cubicBezTo>
                      <a:cubicBezTo>
                        <a:pt x="939984" y="1087397"/>
                        <a:pt x="928724" y="1084952"/>
                        <a:pt x="910505" y="1084741"/>
                      </a:cubicBezTo>
                      <a:cubicBezTo>
                        <a:pt x="892329" y="1084573"/>
                        <a:pt x="878496" y="1074581"/>
                        <a:pt x="878496" y="1074581"/>
                      </a:cubicBezTo>
                      <a:lnTo>
                        <a:pt x="865971" y="1055819"/>
                      </a:lnTo>
                      <a:cubicBezTo>
                        <a:pt x="857241" y="1055734"/>
                        <a:pt x="847162" y="1040852"/>
                        <a:pt x="851211" y="1032967"/>
                      </a:cubicBezTo>
                      <a:lnTo>
                        <a:pt x="849819" y="1030606"/>
                      </a:lnTo>
                      <a:cubicBezTo>
                        <a:pt x="844969" y="1028283"/>
                        <a:pt x="837589" y="1025669"/>
                        <a:pt x="833330" y="1022595"/>
                      </a:cubicBezTo>
                      <a:cubicBezTo>
                        <a:pt x="828142" y="1018801"/>
                        <a:pt x="818316" y="1002189"/>
                        <a:pt x="809924" y="1004550"/>
                      </a:cubicBezTo>
                      <a:cubicBezTo>
                        <a:pt x="809207" y="1007460"/>
                        <a:pt x="807815" y="1011001"/>
                        <a:pt x="805200" y="1012772"/>
                      </a:cubicBezTo>
                      <a:cubicBezTo>
                        <a:pt x="804020" y="1013109"/>
                        <a:pt x="800688" y="1011001"/>
                        <a:pt x="799760" y="1010326"/>
                      </a:cubicBezTo>
                      <a:cubicBezTo>
                        <a:pt x="796850" y="1010031"/>
                        <a:pt x="792675" y="1011638"/>
                        <a:pt x="790609" y="1011339"/>
                      </a:cubicBezTo>
                      <a:cubicBezTo>
                        <a:pt x="784705" y="1010453"/>
                        <a:pt x="779813" y="1007206"/>
                        <a:pt x="773445" y="1007544"/>
                      </a:cubicBezTo>
                      <a:cubicBezTo>
                        <a:pt x="771209" y="1006490"/>
                        <a:pt x="768595" y="1003496"/>
                        <a:pt x="767751" y="1001178"/>
                      </a:cubicBezTo>
                      <a:lnTo>
                        <a:pt x="764841" y="1001599"/>
                      </a:lnTo>
                      <a:lnTo>
                        <a:pt x="762227" y="1000292"/>
                      </a:lnTo>
                      <a:lnTo>
                        <a:pt x="761383" y="997088"/>
                      </a:lnTo>
                      <a:lnTo>
                        <a:pt x="764420" y="986459"/>
                      </a:lnTo>
                      <a:lnTo>
                        <a:pt x="763197" y="984777"/>
                      </a:lnTo>
                      <a:cubicBezTo>
                        <a:pt x="762775" y="983090"/>
                        <a:pt x="762395" y="978575"/>
                        <a:pt x="763745" y="977141"/>
                      </a:cubicBezTo>
                      <a:lnTo>
                        <a:pt x="767076" y="974991"/>
                      </a:lnTo>
                      <a:lnTo>
                        <a:pt x="763998" y="972377"/>
                      </a:lnTo>
                      <a:lnTo>
                        <a:pt x="764673" y="969847"/>
                      </a:lnTo>
                      <a:cubicBezTo>
                        <a:pt x="764420" y="969253"/>
                        <a:pt x="763871" y="967651"/>
                        <a:pt x="764293" y="967023"/>
                      </a:cubicBezTo>
                      <a:lnTo>
                        <a:pt x="766655" y="965800"/>
                      </a:lnTo>
                      <a:lnTo>
                        <a:pt x="766781" y="963435"/>
                      </a:lnTo>
                      <a:cubicBezTo>
                        <a:pt x="760371" y="957574"/>
                        <a:pt x="759528" y="944719"/>
                        <a:pt x="757756" y="943366"/>
                      </a:cubicBezTo>
                      <a:lnTo>
                        <a:pt x="753075" y="943788"/>
                      </a:lnTo>
                      <a:cubicBezTo>
                        <a:pt x="750882" y="941051"/>
                        <a:pt x="750376" y="936072"/>
                        <a:pt x="750924" y="932788"/>
                      </a:cubicBezTo>
                      <a:lnTo>
                        <a:pt x="750039" y="931902"/>
                      </a:lnTo>
                      <a:lnTo>
                        <a:pt x="749027" y="932155"/>
                      </a:lnTo>
                      <a:lnTo>
                        <a:pt x="747213" y="934095"/>
                      </a:lnTo>
                      <a:cubicBezTo>
                        <a:pt x="744936" y="933673"/>
                        <a:pt x="742068" y="932324"/>
                        <a:pt x="740297" y="930764"/>
                      </a:cubicBezTo>
                      <a:cubicBezTo>
                        <a:pt x="740044" y="921151"/>
                        <a:pt x="734941" y="915291"/>
                        <a:pt x="728067" y="909224"/>
                      </a:cubicBezTo>
                      <a:cubicBezTo>
                        <a:pt x="725916" y="908123"/>
                        <a:pt x="721446" y="907706"/>
                        <a:pt x="719295" y="909055"/>
                      </a:cubicBezTo>
                      <a:lnTo>
                        <a:pt x="718451" y="908503"/>
                      </a:lnTo>
                      <a:cubicBezTo>
                        <a:pt x="716048" y="906947"/>
                        <a:pt x="713602" y="905088"/>
                        <a:pt x="711071" y="903658"/>
                      </a:cubicBezTo>
                      <a:cubicBezTo>
                        <a:pt x="709595" y="902857"/>
                        <a:pt x="707191" y="902647"/>
                        <a:pt x="705631" y="902516"/>
                      </a:cubicBezTo>
                      <a:cubicBezTo>
                        <a:pt x="696227" y="901719"/>
                        <a:pt x="685810" y="896993"/>
                        <a:pt x="676743" y="894467"/>
                      </a:cubicBezTo>
                      <a:cubicBezTo>
                        <a:pt x="673749" y="893624"/>
                        <a:pt x="672146" y="892907"/>
                        <a:pt x="669110" y="892313"/>
                      </a:cubicBezTo>
                      <a:cubicBezTo>
                        <a:pt x="665061" y="891516"/>
                        <a:pt x="653464" y="893282"/>
                        <a:pt x="650048" y="891259"/>
                      </a:cubicBezTo>
                      <a:cubicBezTo>
                        <a:pt x="643975" y="887717"/>
                        <a:pt x="639420" y="881819"/>
                        <a:pt x="633010" y="879074"/>
                      </a:cubicBezTo>
                      <a:lnTo>
                        <a:pt x="631028" y="875237"/>
                      </a:lnTo>
                      <a:lnTo>
                        <a:pt x="631281" y="873677"/>
                      </a:lnTo>
                      <a:lnTo>
                        <a:pt x="633432" y="872501"/>
                      </a:lnTo>
                      <a:lnTo>
                        <a:pt x="633179" y="870098"/>
                      </a:lnTo>
                      <a:lnTo>
                        <a:pt x="624449" y="866388"/>
                      </a:lnTo>
                      <a:cubicBezTo>
                        <a:pt x="622087" y="868116"/>
                        <a:pt x="618713" y="869381"/>
                        <a:pt x="615888" y="870009"/>
                      </a:cubicBezTo>
                      <a:cubicBezTo>
                        <a:pt x="612430" y="864739"/>
                        <a:pt x="614074" y="866556"/>
                        <a:pt x="608297" y="862547"/>
                      </a:cubicBezTo>
                      <a:lnTo>
                        <a:pt x="608929" y="859174"/>
                      </a:lnTo>
                      <a:cubicBezTo>
                        <a:pt x="608803" y="857276"/>
                        <a:pt x="603784" y="852386"/>
                        <a:pt x="602055" y="851627"/>
                      </a:cubicBezTo>
                      <a:lnTo>
                        <a:pt x="594380" y="851669"/>
                      </a:lnTo>
                      <a:cubicBezTo>
                        <a:pt x="593916" y="849940"/>
                        <a:pt x="593916" y="847495"/>
                        <a:pt x="594464" y="845809"/>
                      </a:cubicBezTo>
                      <a:cubicBezTo>
                        <a:pt x="594633" y="844839"/>
                        <a:pt x="595729" y="840412"/>
                        <a:pt x="594928" y="839737"/>
                      </a:cubicBezTo>
                      <a:lnTo>
                        <a:pt x="592862" y="838515"/>
                      </a:lnTo>
                      <a:lnTo>
                        <a:pt x="593157" y="835690"/>
                      </a:lnTo>
                      <a:cubicBezTo>
                        <a:pt x="589994" y="830757"/>
                        <a:pt x="592482" y="829155"/>
                        <a:pt x="595055" y="824264"/>
                      </a:cubicBezTo>
                      <a:lnTo>
                        <a:pt x="594802" y="821482"/>
                      </a:lnTo>
                      <a:lnTo>
                        <a:pt x="592777" y="819163"/>
                      </a:lnTo>
                      <a:cubicBezTo>
                        <a:pt x="592313" y="816966"/>
                        <a:pt x="592524" y="812375"/>
                        <a:pt x="593789" y="810562"/>
                      </a:cubicBezTo>
                      <a:lnTo>
                        <a:pt x="589446" y="804027"/>
                      </a:lnTo>
                      <a:cubicBezTo>
                        <a:pt x="585777" y="802931"/>
                        <a:pt x="584343" y="800987"/>
                        <a:pt x="581644" y="798841"/>
                      </a:cubicBezTo>
                      <a:cubicBezTo>
                        <a:pt x="579619" y="797197"/>
                        <a:pt x="575234" y="797576"/>
                        <a:pt x="572788" y="797028"/>
                      </a:cubicBezTo>
                      <a:cubicBezTo>
                        <a:pt x="565871" y="795426"/>
                        <a:pt x="563889" y="786909"/>
                        <a:pt x="549340" y="785096"/>
                      </a:cubicBezTo>
                      <a:cubicBezTo>
                        <a:pt x="547189" y="782356"/>
                        <a:pt x="548201" y="780796"/>
                        <a:pt x="547062" y="777887"/>
                      </a:cubicBezTo>
                      <a:cubicBezTo>
                        <a:pt x="543646" y="769328"/>
                        <a:pt x="528802" y="758826"/>
                        <a:pt x="519186" y="759041"/>
                      </a:cubicBezTo>
                      <a:cubicBezTo>
                        <a:pt x="515812" y="749976"/>
                        <a:pt x="503751" y="746097"/>
                        <a:pt x="502655" y="735936"/>
                      </a:cubicBezTo>
                      <a:lnTo>
                        <a:pt x="503118" y="734756"/>
                      </a:lnTo>
                      <a:lnTo>
                        <a:pt x="510794" y="737032"/>
                      </a:lnTo>
                      <a:lnTo>
                        <a:pt x="513999" y="733786"/>
                      </a:lnTo>
                      <a:cubicBezTo>
                        <a:pt x="516951" y="724721"/>
                        <a:pt x="513113" y="717512"/>
                        <a:pt x="512776" y="708574"/>
                      </a:cubicBezTo>
                      <a:cubicBezTo>
                        <a:pt x="512607" y="703219"/>
                        <a:pt x="513704" y="696937"/>
                        <a:pt x="514083" y="691587"/>
                      </a:cubicBezTo>
                      <a:cubicBezTo>
                        <a:pt x="514168" y="690486"/>
                        <a:pt x="513957" y="689221"/>
                        <a:pt x="513915" y="688130"/>
                      </a:cubicBezTo>
                      <a:cubicBezTo>
                        <a:pt x="511005" y="683745"/>
                        <a:pt x="507209" y="679191"/>
                        <a:pt x="504805" y="674511"/>
                      </a:cubicBezTo>
                      <a:cubicBezTo>
                        <a:pt x="502444" y="669962"/>
                        <a:pt x="500757" y="664523"/>
                        <a:pt x="498058" y="660219"/>
                      </a:cubicBezTo>
                      <a:cubicBezTo>
                        <a:pt x="497594" y="659460"/>
                        <a:pt x="494600" y="657689"/>
                        <a:pt x="493883" y="656803"/>
                      </a:cubicBezTo>
                      <a:cubicBezTo>
                        <a:pt x="492111" y="654695"/>
                        <a:pt x="491141" y="650353"/>
                        <a:pt x="488358" y="649210"/>
                      </a:cubicBezTo>
                      <a:lnTo>
                        <a:pt x="476634" y="644404"/>
                      </a:lnTo>
                      <a:lnTo>
                        <a:pt x="476255" y="636604"/>
                      </a:lnTo>
                      <a:lnTo>
                        <a:pt x="470477" y="634239"/>
                      </a:lnTo>
                      <a:cubicBezTo>
                        <a:pt x="467398" y="629732"/>
                        <a:pt x="468706" y="620831"/>
                        <a:pt x="471658" y="616657"/>
                      </a:cubicBezTo>
                      <a:lnTo>
                        <a:pt x="471110" y="615435"/>
                      </a:lnTo>
                      <a:cubicBezTo>
                        <a:pt x="464657" y="609448"/>
                        <a:pt x="455801" y="613036"/>
                        <a:pt x="448758" y="608689"/>
                      </a:cubicBezTo>
                      <a:lnTo>
                        <a:pt x="447493" y="608942"/>
                      </a:lnTo>
                      <a:lnTo>
                        <a:pt x="444920" y="611261"/>
                      </a:lnTo>
                      <a:cubicBezTo>
                        <a:pt x="434082" y="613495"/>
                        <a:pt x="426111" y="599544"/>
                        <a:pt x="422864" y="591323"/>
                      </a:cubicBezTo>
                      <a:cubicBezTo>
                        <a:pt x="419237" y="590100"/>
                        <a:pt x="413881" y="580909"/>
                        <a:pt x="411182" y="578379"/>
                      </a:cubicBezTo>
                      <a:cubicBezTo>
                        <a:pt x="406628" y="574079"/>
                        <a:pt x="399037" y="571296"/>
                        <a:pt x="396548" y="565014"/>
                      </a:cubicBezTo>
                      <a:lnTo>
                        <a:pt x="391994" y="563707"/>
                      </a:lnTo>
                      <a:cubicBezTo>
                        <a:pt x="391108" y="564335"/>
                        <a:pt x="388578" y="565689"/>
                        <a:pt x="387397" y="565309"/>
                      </a:cubicBezTo>
                      <a:lnTo>
                        <a:pt x="385668" y="563960"/>
                      </a:lnTo>
                      <a:lnTo>
                        <a:pt x="384698" y="561009"/>
                      </a:lnTo>
                      <a:lnTo>
                        <a:pt x="377866" y="559702"/>
                      </a:lnTo>
                      <a:lnTo>
                        <a:pt x="375926" y="557299"/>
                      </a:lnTo>
                      <a:lnTo>
                        <a:pt x="369516" y="555148"/>
                      </a:lnTo>
                      <a:cubicBezTo>
                        <a:pt x="367492" y="553209"/>
                        <a:pt x="364961" y="549414"/>
                        <a:pt x="364540" y="546589"/>
                      </a:cubicBezTo>
                      <a:lnTo>
                        <a:pt x="360111" y="544439"/>
                      </a:lnTo>
                      <a:lnTo>
                        <a:pt x="359099" y="540012"/>
                      </a:lnTo>
                      <a:cubicBezTo>
                        <a:pt x="357201" y="538495"/>
                        <a:pt x="350749" y="537816"/>
                        <a:pt x="348472" y="537693"/>
                      </a:cubicBezTo>
                      <a:cubicBezTo>
                        <a:pt x="347586" y="536382"/>
                        <a:pt x="345267" y="534784"/>
                        <a:pt x="343622" y="534700"/>
                      </a:cubicBezTo>
                      <a:lnTo>
                        <a:pt x="344803" y="531917"/>
                      </a:lnTo>
                      <a:lnTo>
                        <a:pt x="344465" y="530863"/>
                      </a:lnTo>
                      <a:lnTo>
                        <a:pt x="342568" y="530269"/>
                      </a:lnTo>
                      <a:lnTo>
                        <a:pt x="340543" y="530775"/>
                      </a:lnTo>
                      <a:lnTo>
                        <a:pt x="339447" y="529215"/>
                      </a:lnTo>
                      <a:lnTo>
                        <a:pt x="339616" y="528161"/>
                      </a:lnTo>
                      <a:lnTo>
                        <a:pt x="343538" y="527233"/>
                      </a:lnTo>
                      <a:lnTo>
                        <a:pt x="343622" y="526268"/>
                      </a:lnTo>
                      <a:lnTo>
                        <a:pt x="342821" y="525505"/>
                      </a:lnTo>
                      <a:cubicBezTo>
                        <a:pt x="341555" y="525631"/>
                        <a:pt x="338730" y="525505"/>
                        <a:pt x="337633" y="524619"/>
                      </a:cubicBezTo>
                      <a:lnTo>
                        <a:pt x="334386" y="519138"/>
                      </a:lnTo>
                      <a:lnTo>
                        <a:pt x="332446" y="518885"/>
                      </a:lnTo>
                      <a:cubicBezTo>
                        <a:pt x="326626" y="523692"/>
                        <a:pt x="323042" y="517325"/>
                        <a:pt x="318023" y="520108"/>
                      </a:cubicBezTo>
                      <a:lnTo>
                        <a:pt x="315662" y="518717"/>
                      </a:lnTo>
                      <a:lnTo>
                        <a:pt x="314902" y="514754"/>
                      </a:lnTo>
                      <a:cubicBezTo>
                        <a:pt x="311950" y="513447"/>
                        <a:pt x="305456" y="515259"/>
                        <a:pt x="302799" y="516566"/>
                      </a:cubicBezTo>
                      <a:lnTo>
                        <a:pt x="299973" y="513071"/>
                      </a:lnTo>
                      <a:lnTo>
                        <a:pt x="297949" y="513194"/>
                      </a:lnTo>
                      <a:lnTo>
                        <a:pt x="293268" y="517199"/>
                      </a:lnTo>
                      <a:lnTo>
                        <a:pt x="290864" y="516233"/>
                      </a:lnTo>
                      <a:lnTo>
                        <a:pt x="289852" y="516992"/>
                      </a:lnTo>
                      <a:lnTo>
                        <a:pt x="289008" y="522684"/>
                      </a:lnTo>
                      <a:cubicBezTo>
                        <a:pt x="286183" y="522263"/>
                        <a:pt x="278718" y="518974"/>
                        <a:pt x="277622" y="519100"/>
                      </a:cubicBezTo>
                      <a:lnTo>
                        <a:pt x="274375" y="514796"/>
                      </a:lnTo>
                      <a:lnTo>
                        <a:pt x="269019" y="514964"/>
                      </a:lnTo>
                      <a:cubicBezTo>
                        <a:pt x="267037" y="513362"/>
                        <a:pt x="260626" y="507544"/>
                        <a:pt x="260331" y="504761"/>
                      </a:cubicBezTo>
                      <a:lnTo>
                        <a:pt x="257674" y="503454"/>
                      </a:lnTo>
                      <a:lnTo>
                        <a:pt x="256746" y="500503"/>
                      </a:lnTo>
                      <a:lnTo>
                        <a:pt x="255776" y="499618"/>
                      </a:lnTo>
                      <a:lnTo>
                        <a:pt x="251517" y="502021"/>
                      </a:lnTo>
                      <a:lnTo>
                        <a:pt x="250041" y="501974"/>
                      </a:lnTo>
                      <a:lnTo>
                        <a:pt x="249071" y="497927"/>
                      </a:lnTo>
                      <a:cubicBezTo>
                        <a:pt x="247848" y="499107"/>
                        <a:pt x="244896" y="500292"/>
                        <a:pt x="243167" y="499824"/>
                      </a:cubicBezTo>
                      <a:cubicBezTo>
                        <a:pt x="239667" y="495608"/>
                        <a:pt x="236504" y="492657"/>
                        <a:pt x="230810" y="492320"/>
                      </a:cubicBezTo>
                      <a:lnTo>
                        <a:pt x="230051" y="492703"/>
                      </a:lnTo>
                      <a:lnTo>
                        <a:pt x="230051" y="495233"/>
                      </a:lnTo>
                      <a:lnTo>
                        <a:pt x="226551" y="496455"/>
                      </a:lnTo>
                      <a:lnTo>
                        <a:pt x="225750" y="498184"/>
                      </a:lnTo>
                      <a:lnTo>
                        <a:pt x="224484" y="498058"/>
                      </a:lnTo>
                      <a:cubicBezTo>
                        <a:pt x="221996" y="494432"/>
                        <a:pt x="216725" y="488361"/>
                        <a:pt x="211580" y="490637"/>
                      </a:cubicBezTo>
                      <a:lnTo>
                        <a:pt x="210821" y="491396"/>
                      </a:lnTo>
                      <a:lnTo>
                        <a:pt x="211369" y="493593"/>
                      </a:lnTo>
                      <a:cubicBezTo>
                        <a:pt x="209555" y="496249"/>
                        <a:pt x="207953" y="497682"/>
                        <a:pt x="205085" y="499411"/>
                      </a:cubicBezTo>
                      <a:lnTo>
                        <a:pt x="200530" y="498779"/>
                      </a:lnTo>
                      <a:lnTo>
                        <a:pt x="199687" y="501393"/>
                      </a:lnTo>
                      <a:lnTo>
                        <a:pt x="195470" y="502700"/>
                      </a:lnTo>
                      <a:lnTo>
                        <a:pt x="192180" y="500592"/>
                      </a:lnTo>
                      <a:lnTo>
                        <a:pt x="188933" y="500469"/>
                      </a:lnTo>
                      <a:lnTo>
                        <a:pt x="185053" y="503336"/>
                      </a:lnTo>
                      <a:lnTo>
                        <a:pt x="182017" y="503505"/>
                      </a:lnTo>
                      <a:lnTo>
                        <a:pt x="180456" y="506878"/>
                      </a:lnTo>
                      <a:lnTo>
                        <a:pt x="179571" y="507257"/>
                      </a:lnTo>
                      <a:lnTo>
                        <a:pt x="175143" y="504601"/>
                      </a:lnTo>
                      <a:lnTo>
                        <a:pt x="172444" y="507173"/>
                      </a:lnTo>
                      <a:lnTo>
                        <a:pt x="172022" y="509956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15939" cap="flat">
                  <a:solidFill>
                    <a:srgbClr val="64646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3" name="Freeform 332">
                  <a:extLst>
                    <a:ext uri="{FF2B5EF4-FFF2-40B4-BE49-F238E27FC236}">
                      <a16:creationId xmlns:a16="http://schemas.microsoft.com/office/drawing/2014/main" xmlns="" id="{DA720BAD-37D5-B95B-BC62-C7E5153A55B6}"/>
                    </a:ext>
                  </a:extLst>
                </p:cNvPr>
                <p:cNvSpPr/>
                <p:nvPr/>
              </p:nvSpPr>
              <p:spPr>
                <a:xfrm>
                  <a:off x="5332260" y="434449"/>
                  <a:ext cx="1369021" cy="2847225"/>
                </a:xfrm>
                <a:custGeom>
                  <a:avLst/>
                  <a:gdLst>
                    <a:gd name="connsiteX0" fmla="*/ 112837 w 1369021"/>
                    <a:gd name="connsiteY0" fmla="*/ 2695399 h 2847225"/>
                    <a:gd name="connsiteX1" fmla="*/ 82388 w 1369021"/>
                    <a:gd name="connsiteY1" fmla="*/ 2696031 h 2847225"/>
                    <a:gd name="connsiteX2" fmla="*/ 79014 w 1369021"/>
                    <a:gd name="connsiteY2" fmla="*/ 2695821 h 2847225"/>
                    <a:gd name="connsiteX3" fmla="*/ 79099 w 1369021"/>
                    <a:gd name="connsiteY3" fmla="*/ 2694345 h 2847225"/>
                    <a:gd name="connsiteX4" fmla="*/ 80153 w 1369021"/>
                    <a:gd name="connsiteY4" fmla="*/ 2667994 h 2847225"/>
                    <a:gd name="connsiteX5" fmla="*/ 97022 w 1369021"/>
                    <a:gd name="connsiteY5" fmla="*/ 2655345 h 2847225"/>
                    <a:gd name="connsiteX6" fmla="*/ 109674 w 1369021"/>
                    <a:gd name="connsiteY6" fmla="*/ 2636373 h 2847225"/>
                    <a:gd name="connsiteX7" fmla="*/ 103348 w 1369021"/>
                    <a:gd name="connsiteY7" fmla="*/ 2623724 h 2847225"/>
                    <a:gd name="connsiteX8" fmla="*/ 114946 w 1369021"/>
                    <a:gd name="connsiteY8" fmla="*/ 2617400 h 2847225"/>
                    <a:gd name="connsiteX9" fmla="*/ 105457 w 1369021"/>
                    <a:gd name="connsiteY9" fmla="*/ 2600536 h 2847225"/>
                    <a:gd name="connsiteX10" fmla="*/ 88588 w 1369021"/>
                    <a:gd name="connsiteY10" fmla="*/ 2596320 h 2847225"/>
                    <a:gd name="connsiteX11" fmla="*/ 70664 w 1369021"/>
                    <a:gd name="connsiteY11" fmla="*/ 2600536 h 2847225"/>
                    <a:gd name="connsiteX12" fmla="*/ 53795 w 1369021"/>
                    <a:gd name="connsiteY12" fmla="*/ 2579455 h 2847225"/>
                    <a:gd name="connsiteX13" fmla="*/ 64338 w 1369021"/>
                    <a:gd name="connsiteY13" fmla="*/ 2567861 h 2847225"/>
                    <a:gd name="connsiteX14" fmla="*/ 67501 w 1369021"/>
                    <a:gd name="connsiteY14" fmla="*/ 2556266 h 2847225"/>
                    <a:gd name="connsiteX15" fmla="*/ 80153 w 1369021"/>
                    <a:gd name="connsiteY15" fmla="*/ 2545726 h 2847225"/>
                    <a:gd name="connsiteX16" fmla="*/ 95968 w 1369021"/>
                    <a:gd name="connsiteY16" fmla="*/ 2548888 h 2847225"/>
                    <a:gd name="connsiteX17" fmla="*/ 109674 w 1369021"/>
                    <a:gd name="connsiteY17" fmla="*/ 2553104 h 2847225"/>
                    <a:gd name="connsiteX18" fmla="*/ 108620 w 1369021"/>
                    <a:gd name="connsiteY18" fmla="*/ 2526753 h 2847225"/>
                    <a:gd name="connsiteX19" fmla="*/ 94914 w 1369021"/>
                    <a:gd name="connsiteY19" fmla="*/ 2511997 h 2847225"/>
                    <a:gd name="connsiteX20" fmla="*/ 100185 w 1369021"/>
                    <a:gd name="connsiteY20" fmla="*/ 2490916 h 2847225"/>
                    <a:gd name="connsiteX21" fmla="*/ 98077 w 1369021"/>
                    <a:gd name="connsiteY21" fmla="*/ 2472998 h 2847225"/>
                    <a:gd name="connsiteX22" fmla="*/ 106511 w 1369021"/>
                    <a:gd name="connsiteY22" fmla="*/ 2465619 h 2847225"/>
                    <a:gd name="connsiteX23" fmla="*/ 112837 w 1369021"/>
                    <a:gd name="connsiteY23" fmla="*/ 2458241 h 2847225"/>
                    <a:gd name="connsiteX24" fmla="*/ 109674 w 1369021"/>
                    <a:gd name="connsiteY24" fmla="*/ 2435052 h 2847225"/>
                    <a:gd name="connsiteX25" fmla="*/ 100185 w 1369021"/>
                    <a:gd name="connsiteY25" fmla="*/ 2415026 h 2847225"/>
                    <a:gd name="connsiteX26" fmla="*/ 93859 w 1369021"/>
                    <a:gd name="connsiteY26" fmla="*/ 2391837 h 2847225"/>
                    <a:gd name="connsiteX27" fmla="*/ 103348 w 1369021"/>
                    <a:gd name="connsiteY27" fmla="*/ 2377081 h 2847225"/>
                    <a:gd name="connsiteX28" fmla="*/ 121271 w 1369021"/>
                    <a:gd name="connsiteY28" fmla="*/ 2378135 h 2847225"/>
                    <a:gd name="connsiteX29" fmla="*/ 167661 w 1369021"/>
                    <a:gd name="connsiteY29" fmla="*/ 2390783 h 2847225"/>
                    <a:gd name="connsiteX30" fmla="*/ 172933 w 1369021"/>
                    <a:gd name="connsiteY30" fmla="*/ 2379189 h 2847225"/>
                    <a:gd name="connsiteX31" fmla="*/ 169770 w 1369021"/>
                    <a:gd name="connsiteY31" fmla="*/ 2370756 h 2847225"/>
                    <a:gd name="connsiteX32" fmla="*/ 175041 w 1369021"/>
                    <a:gd name="connsiteY32" fmla="*/ 2359162 h 2847225"/>
                    <a:gd name="connsiteX33" fmla="*/ 184530 w 1369021"/>
                    <a:gd name="connsiteY33" fmla="*/ 2341243 h 2847225"/>
                    <a:gd name="connsiteX34" fmla="*/ 201399 w 1369021"/>
                    <a:gd name="connsiteY34" fmla="*/ 2332811 h 2847225"/>
                    <a:gd name="connsiteX35" fmla="*/ 203508 w 1369021"/>
                    <a:gd name="connsiteY35" fmla="*/ 2317001 h 2847225"/>
                    <a:gd name="connsiteX36" fmla="*/ 208779 w 1369021"/>
                    <a:gd name="connsiteY36" fmla="*/ 2301190 h 2847225"/>
                    <a:gd name="connsiteX37" fmla="*/ 217214 w 1369021"/>
                    <a:gd name="connsiteY37" fmla="*/ 2292758 h 2847225"/>
                    <a:gd name="connsiteX38" fmla="*/ 210888 w 1369021"/>
                    <a:gd name="connsiteY38" fmla="*/ 2275893 h 2847225"/>
                    <a:gd name="connsiteX39" fmla="*/ 196128 w 1369021"/>
                    <a:gd name="connsiteY39" fmla="*/ 2257975 h 2847225"/>
                    <a:gd name="connsiteX40" fmla="*/ 179259 w 1369021"/>
                    <a:gd name="connsiteY40" fmla="*/ 2254813 h 2847225"/>
                    <a:gd name="connsiteX41" fmla="*/ 142358 w 1369021"/>
                    <a:gd name="connsiteY41" fmla="*/ 2253759 h 2847225"/>
                    <a:gd name="connsiteX42" fmla="*/ 142358 w 1369021"/>
                    <a:gd name="connsiteY42" fmla="*/ 2234786 h 2847225"/>
                    <a:gd name="connsiteX43" fmla="*/ 140249 w 1369021"/>
                    <a:gd name="connsiteY43" fmla="*/ 2221084 h 2847225"/>
                    <a:gd name="connsiteX44" fmla="*/ 141303 w 1369021"/>
                    <a:gd name="connsiteY44" fmla="*/ 2208435 h 2847225"/>
                    <a:gd name="connsiteX45" fmla="*/ 168716 w 1369021"/>
                    <a:gd name="connsiteY45" fmla="*/ 2211597 h 2847225"/>
                    <a:gd name="connsiteX46" fmla="*/ 191910 w 1369021"/>
                    <a:gd name="connsiteY46" fmla="*/ 2216867 h 2847225"/>
                    <a:gd name="connsiteX47" fmla="*/ 210888 w 1369021"/>
                    <a:gd name="connsiteY47" fmla="*/ 2214759 h 2847225"/>
                    <a:gd name="connsiteX48" fmla="*/ 238300 w 1369021"/>
                    <a:gd name="connsiteY48" fmla="*/ 2218975 h 2847225"/>
                    <a:gd name="connsiteX49" fmla="*/ 244120 w 1369021"/>
                    <a:gd name="connsiteY49" fmla="*/ 2203966 h 2847225"/>
                    <a:gd name="connsiteX50" fmla="*/ 244626 w 1369021"/>
                    <a:gd name="connsiteY50" fmla="*/ 2194733 h 2847225"/>
                    <a:gd name="connsiteX51" fmla="*/ 236192 w 1369021"/>
                    <a:gd name="connsiteY51" fmla="*/ 2158896 h 2847225"/>
                    <a:gd name="connsiteX52" fmla="*/ 247789 w 1369021"/>
                    <a:gd name="connsiteY52" fmla="*/ 2134653 h 2847225"/>
                    <a:gd name="connsiteX53" fmla="*/ 252006 w 1369021"/>
                    <a:gd name="connsiteY53" fmla="*/ 2092491 h 2847225"/>
                    <a:gd name="connsiteX54" fmla="*/ 255169 w 1369021"/>
                    <a:gd name="connsiteY54" fmla="*/ 2051384 h 2847225"/>
                    <a:gd name="connsiteX55" fmla="*/ 253778 w 1369021"/>
                    <a:gd name="connsiteY55" fmla="*/ 2044006 h 2847225"/>
                    <a:gd name="connsiteX56" fmla="*/ 250952 w 1369021"/>
                    <a:gd name="connsiteY56" fmla="*/ 2022925 h 2847225"/>
                    <a:gd name="connsiteX57" fmla="*/ 241463 w 1369021"/>
                    <a:gd name="connsiteY57" fmla="*/ 1979710 h 2847225"/>
                    <a:gd name="connsiteX58" fmla="*/ 225648 w 1369021"/>
                    <a:gd name="connsiteY58" fmla="*/ 1886955 h 2847225"/>
                    <a:gd name="connsiteX59" fmla="*/ 229866 w 1369021"/>
                    <a:gd name="connsiteY59" fmla="*/ 1871144 h 2847225"/>
                    <a:gd name="connsiteX60" fmla="*/ 238089 w 1369021"/>
                    <a:gd name="connsiteY60" fmla="*/ 1865242 h 2847225"/>
                    <a:gd name="connsiteX61" fmla="*/ 243572 w 1369021"/>
                    <a:gd name="connsiteY61" fmla="*/ 1855334 h 2847225"/>
                    <a:gd name="connsiteX62" fmla="*/ 255169 w 1369021"/>
                    <a:gd name="connsiteY62" fmla="*/ 1830037 h 2847225"/>
                    <a:gd name="connsiteX63" fmla="*/ 258332 w 1369021"/>
                    <a:gd name="connsiteY63" fmla="*/ 1804740 h 2847225"/>
                    <a:gd name="connsiteX64" fmla="*/ 245680 w 1369021"/>
                    <a:gd name="connsiteY64" fmla="*/ 1780497 h 2847225"/>
                    <a:gd name="connsiteX65" fmla="*/ 273093 w 1369021"/>
                    <a:gd name="connsiteY65" fmla="*/ 1734120 h 2847225"/>
                    <a:gd name="connsiteX66" fmla="*/ 276256 w 1369021"/>
                    <a:gd name="connsiteY66" fmla="*/ 1713039 h 2847225"/>
                    <a:gd name="connsiteX67" fmla="*/ 270984 w 1369021"/>
                    <a:gd name="connsiteY67" fmla="*/ 1674040 h 2847225"/>
                    <a:gd name="connsiteX68" fmla="*/ 265712 w 1369021"/>
                    <a:gd name="connsiteY68" fmla="*/ 1646635 h 2847225"/>
                    <a:gd name="connsiteX69" fmla="*/ 240409 w 1369021"/>
                    <a:gd name="connsiteY69" fmla="*/ 1604474 h 2847225"/>
                    <a:gd name="connsiteX70" fmla="*/ 221431 w 1369021"/>
                    <a:gd name="connsiteY70" fmla="*/ 1589717 h 2847225"/>
                    <a:gd name="connsiteX71" fmla="*/ 210888 w 1369021"/>
                    <a:gd name="connsiteY71" fmla="*/ 1571799 h 2847225"/>
                    <a:gd name="connsiteX72" fmla="*/ 214051 w 1369021"/>
                    <a:gd name="connsiteY72" fmla="*/ 1541232 h 2847225"/>
                    <a:gd name="connsiteX73" fmla="*/ 207725 w 1369021"/>
                    <a:gd name="connsiteY73" fmla="*/ 1522259 h 2847225"/>
                    <a:gd name="connsiteX74" fmla="*/ 202454 w 1369021"/>
                    <a:gd name="connsiteY74" fmla="*/ 1494854 h 2847225"/>
                    <a:gd name="connsiteX75" fmla="*/ 175041 w 1369021"/>
                    <a:gd name="connsiteY75" fmla="*/ 1462179 h 2847225"/>
                    <a:gd name="connsiteX76" fmla="*/ 171878 w 1369021"/>
                    <a:gd name="connsiteY76" fmla="*/ 1445315 h 2847225"/>
                    <a:gd name="connsiteX77" fmla="*/ 178204 w 1369021"/>
                    <a:gd name="connsiteY77" fmla="*/ 1429504 h 2847225"/>
                    <a:gd name="connsiteX78" fmla="*/ 159227 w 1369021"/>
                    <a:gd name="connsiteY78" fmla="*/ 1410532 h 2847225"/>
                    <a:gd name="connsiteX79" fmla="*/ 137086 w 1369021"/>
                    <a:gd name="connsiteY79" fmla="*/ 1389451 h 2847225"/>
                    <a:gd name="connsiteX80" fmla="*/ 119163 w 1369021"/>
                    <a:gd name="connsiteY80" fmla="*/ 1362046 h 2847225"/>
                    <a:gd name="connsiteX81" fmla="*/ 113891 w 1369021"/>
                    <a:gd name="connsiteY81" fmla="*/ 1344127 h 2847225"/>
                    <a:gd name="connsiteX82" fmla="*/ 115367 w 1369021"/>
                    <a:gd name="connsiteY82" fmla="*/ 1300448 h 2847225"/>
                    <a:gd name="connsiteX83" fmla="*/ 121271 w 1369021"/>
                    <a:gd name="connsiteY83" fmla="*/ 1273507 h 2847225"/>
                    <a:gd name="connsiteX84" fmla="*/ 110728 w 1369021"/>
                    <a:gd name="connsiteY84" fmla="*/ 1238724 h 2847225"/>
                    <a:gd name="connsiteX85" fmla="*/ 101239 w 1369021"/>
                    <a:gd name="connsiteY85" fmla="*/ 1221860 h 2847225"/>
                    <a:gd name="connsiteX86" fmla="*/ 98077 w 1369021"/>
                    <a:gd name="connsiteY86" fmla="*/ 1208157 h 2847225"/>
                    <a:gd name="connsiteX87" fmla="*/ 101239 w 1369021"/>
                    <a:gd name="connsiteY87" fmla="*/ 1191293 h 2847225"/>
                    <a:gd name="connsiteX88" fmla="*/ 86479 w 1369021"/>
                    <a:gd name="connsiteY88" fmla="*/ 1181806 h 2847225"/>
                    <a:gd name="connsiteX89" fmla="*/ 78045 w 1369021"/>
                    <a:gd name="connsiteY89" fmla="*/ 1149131 h 2847225"/>
                    <a:gd name="connsiteX90" fmla="*/ 76990 w 1369021"/>
                    <a:gd name="connsiteY90" fmla="*/ 1119618 h 2847225"/>
                    <a:gd name="connsiteX91" fmla="*/ 89642 w 1369021"/>
                    <a:gd name="connsiteY91" fmla="*/ 1106970 h 2847225"/>
                    <a:gd name="connsiteX92" fmla="*/ 86479 w 1369021"/>
                    <a:gd name="connsiteY92" fmla="*/ 1082727 h 2847225"/>
                    <a:gd name="connsiteX93" fmla="*/ 83400 w 1369021"/>
                    <a:gd name="connsiteY93" fmla="*/ 1078384 h 2847225"/>
                    <a:gd name="connsiteX94" fmla="*/ 82051 w 1369021"/>
                    <a:gd name="connsiteY94" fmla="*/ 1077541 h 2847225"/>
                    <a:gd name="connsiteX95" fmla="*/ 91751 w 1369021"/>
                    <a:gd name="connsiteY95" fmla="*/ 1061646 h 2847225"/>
                    <a:gd name="connsiteX96" fmla="*/ 86479 w 1369021"/>
                    <a:gd name="connsiteY96" fmla="*/ 1035296 h 2847225"/>
                    <a:gd name="connsiteX97" fmla="*/ 99131 w 1369021"/>
                    <a:gd name="connsiteY97" fmla="*/ 1020539 h 2847225"/>
                    <a:gd name="connsiteX98" fmla="*/ 110728 w 1369021"/>
                    <a:gd name="connsiteY98" fmla="*/ 1015269 h 2847225"/>
                    <a:gd name="connsiteX99" fmla="*/ 117054 w 1369021"/>
                    <a:gd name="connsiteY99" fmla="*/ 1004729 h 2847225"/>
                    <a:gd name="connsiteX100" fmla="*/ 105457 w 1369021"/>
                    <a:gd name="connsiteY100" fmla="*/ 984702 h 2847225"/>
                    <a:gd name="connsiteX101" fmla="*/ 95968 w 1369021"/>
                    <a:gd name="connsiteY101" fmla="*/ 966783 h 2847225"/>
                    <a:gd name="connsiteX102" fmla="*/ 89642 w 1369021"/>
                    <a:gd name="connsiteY102" fmla="*/ 961513 h 2847225"/>
                    <a:gd name="connsiteX103" fmla="*/ 80153 w 1369021"/>
                    <a:gd name="connsiteY103" fmla="*/ 942541 h 2847225"/>
                    <a:gd name="connsiteX104" fmla="*/ 89642 w 1369021"/>
                    <a:gd name="connsiteY104" fmla="*/ 924622 h 2847225"/>
                    <a:gd name="connsiteX105" fmla="*/ 90696 w 1369021"/>
                    <a:gd name="connsiteY105" fmla="*/ 903541 h 2847225"/>
                    <a:gd name="connsiteX106" fmla="*/ 94914 w 1369021"/>
                    <a:gd name="connsiteY106" fmla="*/ 886677 h 2847225"/>
                    <a:gd name="connsiteX107" fmla="*/ 116000 w 1369021"/>
                    <a:gd name="connsiteY107" fmla="*/ 874028 h 2847225"/>
                    <a:gd name="connsiteX108" fmla="*/ 127597 w 1369021"/>
                    <a:gd name="connsiteY108" fmla="*/ 862434 h 2847225"/>
                    <a:gd name="connsiteX109" fmla="*/ 162390 w 1369021"/>
                    <a:gd name="connsiteY109" fmla="*/ 854002 h 2847225"/>
                    <a:gd name="connsiteX110" fmla="*/ 161335 w 1369021"/>
                    <a:gd name="connsiteY110" fmla="*/ 841353 h 2847225"/>
                    <a:gd name="connsiteX111" fmla="*/ 137086 w 1369021"/>
                    <a:gd name="connsiteY111" fmla="*/ 793922 h 2847225"/>
                    <a:gd name="connsiteX112" fmla="*/ 120217 w 1369021"/>
                    <a:gd name="connsiteY112" fmla="*/ 777057 h 2847225"/>
                    <a:gd name="connsiteX113" fmla="*/ 108620 w 1369021"/>
                    <a:gd name="connsiteY113" fmla="*/ 763355 h 2847225"/>
                    <a:gd name="connsiteX114" fmla="*/ 107565 w 1369021"/>
                    <a:gd name="connsiteY114" fmla="*/ 729626 h 2847225"/>
                    <a:gd name="connsiteX115" fmla="*/ 100185 w 1369021"/>
                    <a:gd name="connsiteY115" fmla="*/ 713815 h 2847225"/>
                    <a:gd name="connsiteX116" fmla="*/ 91751 w 1369021"/>
                    <a:gd name="connsiteY116" fmla="*/ 687464 h 2847225"/>
                    <a:gd name="connsiteX117" fmla="*/ 86479 w 1369021"/>
                    <a:gd name="connsiteY117" fmla="*/ 670600 h 2847225"/>
                    <a:gd name="connsiteX118" fmla="*/ 78045 w 1369021"/>
                    <a:gd name="connsiteY118" fmla="*/ 651627 h 2847225"/>
                    <a:gd name="connsiteX119" fmla="*/ 75936 w 1369021"/>
                    <a:gd name="connsiteY119" fmla="*/ 627384 h 2847225"/>
                    <a:gd name="connsiteX120" fmla="*/ 67501 w 1369021"/>
                    <a:gd name="connsiteY120" fmla="*/ 611574 h 2847225"/>
                    <a:gd name="connsiteX121" fmla="*/ 53795 w 1369021"/>
                    <a:gd name="connsiteY121" fmla="*/ 598926 h 2847225"/>
                    <a:gd name="connsiteX122" fmla="*/ 42198 w 1369021"/>
                    <a:gd name="connsiteY122" fmla="*/ 585223 h 2847225"/>
                    <a:gd name="connsiteX123" fmla="*/ 48524 w 1369021"/>
                    <a:gd name="connsiteY123" fmla="*/ 560980 h 2847225"/>
                    <a:gd name="connsiteX124" fmla="*/ 43252 w 1369021"/>
                    <a:gd name="connsiteY124" fmla="*/ 535684 h 2847225"/>
                    <a:gd name="connsiteX125" fmla="*/ 33763 w 1369021"/>
                    <a:gd name="connsiteY125" fmla="*/ 505117 h 2847225"/>
                    <a:gd name="connsiteX126" fmla="*/ 43252 w 1369021"/>
                    <a:gd name="connsiteY126" fmla="*/ 478766 h 2847225"/>
                    <a:gd name="connsiteX127" fmla="*/ 61176 w 1369021"/>
                    <a:gd name="connsiteY127" fmla="*/ 460847 h 2847225"/>
                    <a:gd name="connsiteX128" fmla="*/ 98077 w 1369021"/>
                    <a:gd name="connsiteY128" fmla="*/ 466117 h 2847225"/>
                    <a:gd name="connsiteX129" fmla="*/ 108620 w 1369021"/>
                    <a:gd name="connsiteY129" fmla="*/ 462955 h 2847225"/>
                    <a:gd name="connsiteX130" fmla="*/ 110728 w 1369021"/>
                    <a:gd name="connsiteY130" fmla="*/ 417632 h 2847225"/>
                    <a:gd name="connsiteX131" fmla="*/ 116000 w 1369021"/>
                    <a:gd name="connsiteY131" fmla="*/ 395497 h 2847225"/>
                    <a:gd name="connsiteX132" fmla="*/ 116000 w 1369021"/>
                    <a:gd name="connsiteY132" fmla="*/ 376524 h 2847225"/>
                    <a:gd name="connsiteX133" fmla="*/ 113891 w 1369021"/>
                    <a:gd name="connsiteY133" fmla="*/ 365984 h 2847225"/>
                    <a:gd name="connsiteX134" fmla="*/ 103348 w 1369021"/>
                    <a:gd name="connsiteY134" fmla="*/ 356498 h 2847225"/>
                    <a:gd name="connsiteX135" fmla="*/ 99131 w 1369021"/>
                    <a:gd name="connsiteY135" fmla="*/ 341741 h 2847225"/>
                    <a:gd name="connsiteX136" fmla="*/ 94914 w 1369021"/>
                    <a:gd name="connsiteY136" fmla="*/ 330147 h 2847225"/>
                    <a:gd name="connsiteX137" fmla="*/ 98077 w 1369021"/>
                    <a:gd name="connsiteY137" fmla="*/ 313282 h 2847225"/>
                    <a:gd name="connsiteX138" fmla="*/ 94914 w 1369021"/>
                    <a:gd name="connsiteY138" fmla="*/ 298526 h 2847225"/>
                    <a:gd name="connsiteX139" fmla="*/ 89642 w 1369021"/>
                    <a:gd name="connsiteY139" fmla="*/ 279553 h 2847225"/>
                    <a:gd name="connsiteX140" fmla="*/ 81208 w 1369021"/>
                    <a:gd name="connsiteY140" fmla="*/ 265851 h 2847225"/>
                    <a:gd name="connsiteX141" fmla="*/ 94914 w 1369021"/>
                    <a:gd name="connsiteY141" fmla="*/ 257419 h 2847225"/>
                    <a:gd name="connsiteX142" fmla="*/ 109674 w 1369021"/>
                    <a:gd name="connsiteY142" fmla="*/ 257419 h 2847225"/>
                    <a:gd name="connsiteX143" fmla="*/ 116000 w 1369021"/>
                    <a:gd name="connsiteY143" fmla="*/ 243716 h 2847225"/>
                    <a:gd name="connsiteX144" fmla="*/ 114946 w 1369021"/>
                    <a:gd name="connsiteY144" fmla="*/ 233176 h 2847225"/>
                    <a:gd name="connsiteX145" fmla="*/ 99131 w 1369021"/>
                    <a:gd name="connsiteY145" fmla="*/ 220527 h 2847225"/>
                    <a:gd name="connsiteX146" fmla="*/ 95968 w 1369021"/>
                    <a:gd name="connsiteY146" fmla="*/ 159393 h 2847225"/>
                    <a:gd name="connsiteX147" fmla="*/ 70664 w 1369021"/>
                    <a:gd name="connsiteY147" fmla="*/ 167826 h 2847225"/>
                    <a:gd name="connsiteX148" fmla="*/ 54850 w 1369021"/>
                    <a:gd name="connsiteY148" fmla="*/ 169934 h 2847225"/>
                    <a:gd name="connsiteX149" fmla="*/ 40089 w 1369021"/>
                    <a:gd name="connsiteY149" fmla="*/ 161502 h 2847225"/>
                    <a:gd name="connsiteX150" fmla="*/ 22166 w 1369021"/>
                    <a:gd name="connsiteY150" fmla="*/ 158339 h 2847225"/>
                    <a:gd name="connsiteX151" fmla="*/ 12677 w 1369021"/>
                    <a:gd name="connsiteY151" fmla="*/ 152015 h 2847225"/>
                    <a:gd name="connsiteX152" fmla="*/ 6351 w 1369021"/>
                    <a:gd name="connsiteY152" fmla="*/ 143583 h 2847225"/>
                    <a:gd name="connsiteX153" fmla="*/ 21112 w 1369021"/>
                    <a:gd name="connsiteY153" fmla="*/ 129880 h 2847225"/>
                    <a:gd name="connsiteX154" fmla="*/ 35872 w 1369021"/>
                    <a:gd name="connsiteY154" fmla="*/ 124610 h 2847225"/>
                    <a:gd name="connsiteX155" fmla="*/ 53795 w 1369021"/>
                    <a:gd name="connsiteY155" fmla="*/ 121448 h 2847225"/>
                    <a:gd name="connsiteX156" fmla="*/ 50632 w 1369021"/>
                    <a:gd name="connsiteY156" fmla="*/ 104584 h 2847225"/>
                    <a:gd name="connsiteX157" fmla="*/ 44307 w 1369021"/>
                    <a:gd name="connsiteY157" fmla="*/ 90881 h 2847225"/>
                    <a:gd name="connsiteX158" fmla="*/ 63284 w 1369021"/>
                    <a:gd name="connsiteY158" fmla="*/ 78233 h 2847225"/>
                    <a:gd name="connsiteX159" fmla="*/ 70664 w 1369021"/>
                    <a:gd name="connsiteY159" fmla="*/ 53990 h 2847225"/>
                    <a:gd name="connsiteX160" fmla="*/ 92805 w 1369021"/>
                    <a:gd name="connsiteY160" fmla="*/ 53990 h 2847225"/>
                    <a:gd name="connsiteX161" fmla="*/ 120217 w 1369021"/>
                    <a:gd name="connsiteY161" fmla="*/ 59260 h 2847225"/>
                    <a:gd name="connsiteX162" fmla="*/ 163444 w 1369021"/>
                    <a:gd name="connsiteY162" fmla="*/ 58206 h 2847225"/>
                    <a:gd name="connsiteX163" fmla="*/ 164498 w 1369021"/>
                    <a:gd name="connsiteY163" fmla="*/ 45558 h 2847225"/>
                    <a:gd name="connsiteX164" fmla="*/ 163444 w 1369021"/>
                    <a:gd name="connsiteY164" fmla="*/ 14274 h 2847225"/>
                    <a:gd name="connsiteX165" fmla="*/ 171077 w 1369021"/>
                    <a:gd name="connsiteY165" fmla="*/ 10859 h 2847225"/>
                    <a:gd name="connsiteX166" fmla="*/ 173607 w 1369021"/>
                    <a:gd name="connsiteY166" fmla="*/ 4746 h 2847225"/>
                    <a:gd name="connsiteX167" fmla="*/ 219955 w 1369021"/>
                    <a:gd name="connsiteY167" fmla="*/ 3017 h 2847225"/>
                    <a:gd name="connsiteX168" fmla="*/ 226281 w 1369021"/>
                    <a:gd name="connsiteY168" fmla="*/ 361 h 2847225"/>
                    <a:gd name="connsiteX169" fmla="*/ 261073 w 1369021"/>
                    <a:gd name="connsiteY169" fmla="*/ 2680 h 2847225"/>
                    <a:gd name="connsiteX170" fmla="*/ 293462 w 1369021"/>
                    <a:gd name="connsiteY170" fmla="*/ 17647 h 2847225"/>
                    <a:gd name="connsiteX171" fmla="*/ 321844 w 1369021"/>
                    <a:gd name="connsiteY171" fmla="*/ 24561 h 2847225"/>
                    <a:gd name="connsiteX172" fmla="*/ 344786 w 1369021"/>
                    <a:gd name="connsiteY172" fmla="*/ 43703 h 2847225"/>
                    <a:gd name="connsiteX173" fmla="*/ 345418 w 1369021"/>
                    <a:gd name="connsiteY173" fmla="*/ 44546 h 2847225"/>
                    <a:gd name="connsiteX174" fmla="*/ 393790 w 1369021"/>
                    <a:gd name="connsiteY174" fmla="*/ 88689 h 2847225"/>
                    <a:gd name="connsiteX175" fmla="*/ 428372 w 1369021"/>
                    <a:gd name="connsiteY175" fmla="*/ 105427 h 2847225"/>
                    <a:gd name="connsiteX176" fmla="*/ 460550 w 1369021"/>
                    <a:gd name="connsiteY176" fmla="*/ 122038 h 2847225"/>
                    <a:gd name="connsiteX177" fmla="*/ 508458 w 1369021"/>
                    <a:gd name="connsiteY177" fmla="*/ 134434 h 2847225"/>
                    <a:gd name="connsiteX178" fmla="*/ 539792 w 1369021"/>
                    <a:gd name="connsiteY178" fmla="*/ 144510 h 2847225"/>
                    <a:gd name="connsiteX179" fmla="*/ 582470 w 1369021"/>
                    <a:gd name="connsiteY179" fmla="*/ 152395 h 2847225"/>
                    <a:gd name="connsiteX180" fmla="*/ 605876 w 1369021"/>
                    <a:gd name="connsiteY180" fmla="*/ 178872 h 2847225"/>
                    <a:gd name="connsiteX181" fmla="*/ 654332 w 1369021"/>
                    <a:gd name="connsiteY181" fmla="*/ 229255 h 2847225"/>
                    <a:gd name="connsiteX182" fmla="*/ 655096 w 1369021"/>
                    <a:gd name="connsiteY182" fmla="*/ 230477 h 2847225"/>
                    <a:gd name="connsiteX183" fmla="*/ 669055 w 1369021"/>
                    <a:gd name="connsiteY183" fmla="*/ 253076 h 2847225"/>
                    <a:gd name="connsiteX184" fmla="*/ 700389 w 1369021"/>
                    <a:gd name="connsiteY184" fmla="*/ 290389 h 2847225"/>
                    <a:gd name="connsiteX185" fmla="*/ 721264 w 1369021"/>
                    <a:gd name="connsiteY185" fmla="*/ 323275 h 2847225"/>
                    <a:gd name="connsiteX186" fmla="*/ 733326 w 1369021"/>
                    <a:gd name="connsiteY186" fmla="*/ 338706 h 2847225"/>
                    <a:gd name="connsiteX187" fmla="*/ 742983 w 1369021"/>
                    <a:gd name="connsiteY187" fmla="*/ 358774 h 2847225"/>
                    <a:gd name="connsiteX188" fmla="*/ 778366 w 1369021"/>
                    <a:gd name="connsiteY188" fmla="*/ 428299 h 2847225"/>
                    <a:gd name="connsiteX189" fmla="*/ 807381 w 1369021"/>
                    <a:gd name="connsiteY189" fmla="*/ 454734 h 2847225"/>
                    <a:gd name="connsiteX190" fmla="*/ 841245 w 1369021"/>
                    <a:gd name="connsiteY190" fmla="*/ 479103 h 2847225"/>
                    <a:gd name="connsiteX191" fmla="*/ 922765 w 1369021"/>
                    <a:gd name="connsiteY191" fmla="*/ 536738 h 2847225"/>
                    <a:gd name="connsiteX192" fmla="*/ 1063785 w 1369021"/>
                    <a:gd name="connsiteY192" fmla="*/ 642225 h 2847225"/>
                    <a:gd name="connsiteX193" fmla="*/ 1097102 w 1369021"/>
                    <a:gd name="connsiteY193" fmla="*/ 687633 h 2847225"/>
                    <a:gd name="connsiteX194" fmla="*/ 1106928 w 1369021"/>
                    <a:gd name="connsiteY194" fmla="*/ 712635 h 2847225"/>
                    <a:gd name="connsiteX195" fmla="*/ 1159555 w 1369021"/>
                    <a:gd name="connsiteY195" fmla="*/ 809268 h 2847225"/>
                    <a:gd name="connsiteX196" fmla="*/ 1178748 w 1369021"/>
                    <a:gd name="connsiteY196" fmla="*/ 825627 h 2847225"/>
                    <a:gd name="connsiteX197" fmla="*/ 1193002 w 1369021"/>
                    <a:gd name="connsiteY197" fmla="*/ 836083 h 2847225"/>
                    <a:gd name="connsiteX198" fmla="*/ 1216320 w 1369021"/>
                    <a:gd name="connsiteY198" fmla="*/ 839667 h 2847225"/>
                    <a:gd name="connsiteX199" fmla="*/ 1225855 w 1369021"/>
                    <a:gd name="connsiteY199" fmla="*/ 841859 h 2847225"/>
                    <a:gd name="connsiteX200" fmla="*/ 1282024 w 1369021"/>
                    <a:gd name="connsiteY200" fmla="*/ 887141 h 2847225"/>
                    <a:gd name="connsiteX201" fmla="*/ 1309314 w 1369021"/>
                    <a:gd name="connsiteY201" fmla="*/ 932590 h 2847225"/>
                    <a:gd name="connsiteX202" fmla="*/ 1327529 w 1369021"/>
                    <a:gd name="connsiteY202" fmla="*/ 968386 h 2847225"/>
                    <a:gd name="connsiteX203" fmla="*/ 1339759 w 1369021"/>
                    <a:gd name="connsiteY203" fmla="*/ 987738 h 2847225"/>
                    <a:gd name="connsiteX204" fmla="*/ 1369022 w 1369021"/>
                    <a:gd name="connsiteY204" fmla="*/ 1014341 h 2847225"/>
                    <a:gd name="connsiteX205" fmla="*/ 1358943 w 1369021"/>
                    <a:gd name="connsiteY205" fmla="*/ 1029013 h 2847225"/>
                    <a:gd name="connsiteX206" fmla="*/ 1335200 w 1369021"/>
                    <a:gd name="connsiteY206" fmla="*/ 1060171 h 2847225"/>
                    <a:gd name="connsiteX207" fmla="*/ 1331488 w 1369021"/>
                    <a:gd name="connsiteY207" fmla="*/ 1075054 h 2847225"/>
                    <a:gd name="connsiteX208" fmla="*/ 1325289 w 1369021"/>
                    <a:gd name="connsiteY208" fmla="*/ 1094321 h 2847225"/>
                    <a:gd name="connsiteX209" fmla="*/ 1318748 w 1369021"/>
                    <a:gd name="connsiteY209" fmla="*/ 1100603 h 2847225"/>
                    <a:gd name="connsiteX210" fmla="*/ 1278393 w 1369021"/>
                    <a:gd name="connsiteY210" fmla="*/ 1143102 h 2847225"/>
                    <a:gd name="connsiteX211" fmla="*/ 1259289 w 1369021"/>
                    <a:gd name="connsiteY211" fmla="*/ 1176578 h 2847225"/>
                    <a:gd name="connsiteX212" fmla="*/ 1252078 w 1369021"/>
                    <a:gd name="connsiteY212" fmla="*/ 1183788 h 2847225"/>
                    <a:gd name="connsiteX213" fmla="*/ 1245204 w 1369021"/>
                    <a:gd name="connsiteY213" fmla="*/ 1200821 h 2847225"/>
                    <a:gd name="connsiteX214" fmla="*/ 1243137 w 1369021"/>
                    <a:gd name="connsiteY214" fmla="*/ 1210139 h 2847225"/>
                    <a:gd name="connsiteX215" fmla="*/ 1241239 w 1369021"/>
                    <a:gd name="connsiteY215" fmla="*/ 1211825 h 2847225"/>
                    <a:gd name="connsiteX216" fmla="*/ 1237191 w 1369021"/>
                    <a:gd name="connsiteY216" fmla="*/ 1212078 h 2847225"/>
                    <a:gd name="connsiteX217" fmla="*/ 1226226 w 1369021"/>
                    <a:gd name="connsiteY217" fmla="*/ 1229406 h 2847225"/>
                    <a:gd name="connsiteX218" fmla="*/ 1213447 w 1369021"/>
                    <a:gd name="connsiteY218" fmla="*/ 1247957 h 2847225"/>
                    <a:gd name="connsiteX219" fmla="*/ 1200459 w 1369021"/>
                    <a:gd name="connsiteY219" fmla="*/ 1261365 h 2847225"/>
                    <a:gd name="connsiteX220" fmla="*/ 1183252 w 1369021"/>
                    <a:gd name="connsiteY220" fmla="*/ 1288601 h 2847225"/>
                    <a:gd name="connsiteX221" fmla="*/ 1136483 w 1369021"/>
                    <a:gd name="connsiteY221" fmla="*/ 1348048 h 2847225"/>
                    <a:gd name="connsiteX222" fmla="*/ 1113457 w 1369021"/>
                    <a:gd name="connsiteY222" fmla="*/ 1373261 h 2847225"/>
                    <a:gd name="connsiteX223" fmla="*/ 1110757 w 1369021"/>
                    <a:gd name="connsiteY223" fmla="*/ 1376254 h 2847225"/>
                    <a:gd name="connsiteX224" fmla="*/ 1086002 w 1369021"/>
                    <a:gd name="connsiteY224" fmla="*/ 1387216 h 2847225"/>
                    <a:gd name="connsiteX225" fmla="*/ 1070314 w 1369021"/>
                    <a:gd name="connsiteY225" fmla="*/ 1436925 h 2847225"/>
                    <a:gd name="connsiteX226" fmla="*/ 1070942 w 1369021"/>
                    <a:gd name="connsiteY226" fmla="*/ 1443797 h 2847225"/>
                    <a:gd name="connsiteX227" fmla="*/ 1063183 w 1369021"/>
                    <a:gd name="connsiteY227" fmla="*/ 1476261 h 2847225"/>
                    <a:gd name="connsiteX228" fmla="*/ 1063098 w 1369021"/>
                    <a:gd name="connsiteY228" fmla="*/ 1480815 h 2847225"/>
                    <a:gd name="connsiteX229" fmla="*/ 1059598 w 1369021"/>
                    <a:gd name="connsiteY229" fmla="*/ 1486928 h 2847225"/>
                    <a:gd name="connsiteX230" fmla="*/ 1054411 w 1369021"/>
                    <a:gd name="connsiteY230" fmla="*/ 1509273 h 2847225"/>
                    <a:gd name="connsiteX231" fmla="*/ 1068539 w 1369021"/>
                    <a:gd name="connsiteY231" fmla="*/ 1573064 h 2847225"/>
                    <a:gd name="connsiteX232" fmla="*/ 1069171 w 1369021"/>
                    <a:gd name="connsiteY232" fmla="*/ 1696090 h 2847225"/>
                    <a:gd name="connsiteX233" fmla="*/ 1068327 w 1369021"/>
                    <a:gd name="connsiteY233" fmla="*/ 1741161 h 2847225"/>
                    <a:gd name="connsiteX234" fmla="*/ 1064368 w 1369021"/>
                    <a:gd name="connsiteY234" fmla="*/ 1758953 h 2847225"/>
                    <a:gd name="connsiteX235" fmla="*/ 1062343 w 1369021"/>
                    <a:gd name="connsiteY235" fmla="*/ 1765699 h 2847225"/>
                    <a:gd name="connsiteX236" fmla="*/ 1061715 w 1369021"/>
                    <a:gd name="connsiteY236" fmla="*/ 1765741 h 2847225"/>
                    <a:gd name="connsiteX237" fmla="*/ 1025868 w 1369021"/>
                    <a:gd name="connsiteY237" fmla="*/ 1769957 h 2847225"/>
                    <a:gd name="connsiteX238" fmla="*/ 812897 w 1369021"/>
                    <a:gd name="connsiteY238" fmla="*/ 1771011 h 2847225"/>
                    <a:gd name="connsiteX239" fmla="*/ 796028 w 1369021"/>
                    <a:gd name="connsiteY239" fmla="*/ 1789984 h 2847225"/>
                    <a:gd name="connsiteX240" fmla="*/ 790756 w 1369021"/>
                    <a:gd name="connsiteY240" fmla="*/ 1821605 h 2847225"/>
                    <a:gd name="connsiteX241" fmla="*/ 783376 w 1369021"/>
                    <a:gd name="connsiteY241" fmla="*/ 1842685 h 2847225"/>
                    <a:gd name="connsiteX242" fmla="*/ 716954 w 1369021"/>
                    <a:gd name="connsiteY242" fmla="*/ 1908035 h 2847225"/>
                    <a:gd name="connsiteX243" fmla="*/ 719063 w 1369021"/>
                    <a:gd name="connsiteY243" fmla="*/ 1963899 h 2847225"/>
                    <a:gd name="connsiteX244" fmla="*/ 708520 w 1369021"/>
                    <a:gd name="connsiteY244" fmla="*/ 1992358 h 2847225"/>
                    <a:gd name="connsiteX245" fmla="*/ 687434 w 1369021"/>
                    <a:gd name="connsiteY245" fmla="*/ 2067195 h 2847225"/>
                    <a:gd name="connsiteX246" fmla="*/ 668456 w 1369021"/>
                    <a:gd name="connsiteY246" fmla="*/ 2159950 h 2847225"/>
                    <a:gd name="connsiteX247" fmla="*/ 645261 w 1369021"/>
                    <a:gd name="connsiteY247" fmla="*/ 2235840 h 2847225"/>
                    <a:gd name="connsiteX248" fmla="*/ 656858 w 1369021"/>
                    <a:gd name="connsiteY248" fmla="*/ 2266407 h 2847225"/>
                    <a:gd name="connsiteX249" fmla="*/ 678999 w 1369021"/>
                    <a:gd name="connsiteY249" fmla="*/ 2278001 h 2847225"/>
                    <a:gd name="connsiteX250" fmla="*/ 681108 w 1369021"/>
                    <a:gd name="connsiteY250" fmla="*/ 2293812 h 2847225"/>
                    <a:gd name="connsiteX251" fmla="*/ 630501 w 1369021"/>
                    <a:gd name="connsiteY251" fmla="*/ 2338081 h 2847225"/>
                    <a:gd name="connsiteX252" fmla="*/ 586219 w 1369021"/>
                    <a:gd name="connsiteY252" fmla="*/ 2382351 h 2847225"/>
                    <a:gd name="connsiteX253" fmla="*/ 536667 w 1369021"/>
                    <a:gd name="connsiteY253" fmla="*/ 2468781 h 2847225"/>
                    <a:gd name="connsiteX254" fmla="*/ 529286 w 1369021"/>
                    <a:gd name="connsiteY254" fmla="*/ 2500403 h 2847225"/>
                    <a:gd name="connsiteX255" fmla="*/ 524437 w 1369021"/>
                    <a:gd name="connsiteY255" fmla="*/ 2542522 h 2847225"/>
                    <a:gd name="connsiteX256" fmla="*/ 524015 w 1369021"/>
                    <a:gd name="connsiteY256" fmla="*/ 2543618 h 2847225"/>
                    <a:gd name="connsiteX257" fmla="*/ 499766 w 1369021"/>
                    <a:gd name="connsiteY257" fmla="*/ 2562591 h 2847225"/>
                    <a:gd name="connsiteX258" fmla="*/ 459702 w 1369021"/>
                    <a:gd name="connsiteY258" fmla="*/ 2565753 h 2847225"/>
                    <a:gd name="connsiteX259" fmla="*/ 425964 w 1369021"/>
                    <a:gd name="connsiteY259" fmla="*/ 2574185 h 2847225"/>
                    <a:gd name="connsiteX260" fmla="*/ 399606 w 1369021"/>
                    <a:gd name="connsiteY260" fmla="*/ 2598428 h 2847225"/>
                    <a:gd name="connsiteX261" fmla="*/ 369031 w 1369021"/>
                    <a:gd name="connsiteY261" fmla="*/ 2644805 h 2847225"/>
                    <a:gd name="connsiteX262" fmla="*/ 338456 w 1369021"/>
                    <a:gd name="connsiteY262" fmla="*/ 2690129 h 2847225"/>
                    <a:gd name="connsiteX263" fmla="*/ 303663 w 1369021"/>
                    <a:gd name="connsiteY263" fmla="*/ 2725966 h 2847225"/>
                    <a:gd name="connsiteX264" fmla="*/ 301555 w 1369021"/>
                    <a:gd name="connsiteY264" fmla="*/ 2749154 h 2847225"/>
                    <a:gd name="connsiteX265" fmla="*/ 287849 w 1369021"/>
                    <a:gd name="connsiteY265" fmla="*/ 2770235 h 2847225"/>
                    <a:gd name="connsiteX266" fmla="*/ 267901 w 1369021"/>
                    <a:gd name="connsiteY266" fmla="*/ 2775548 h 2847225"/>
                    <a:gd name="connsiteX267" fmla="*/ 261913 w 1369021"/>
                    <a:gd name="connsiteY267" fmla="*/ 2782209 h 2847225"/>
                    <a:gd name="connsiteX268" fmla="*/ 249556 w 1369021"/>
                    <a:gd name="connsiteY268" fmla="*/ 2807548 h 2847225"/>
                    <a:gd name="connsiteX269" fmla="*/ 245465 w 1369021"/>
                    <a:gd name="connsiteY269" fmla="*/ 2813451 h 2847225"/>
                    <a:gd name="connsiteX270" fmla="*/ 243820 w 1369021"/>
                    <a:gd name="connsiteY270" fmla="*/ 2814969 h 2847225"/>
                    <a:gd name="connsiteX271" fmla="*/ 235976 w 1369021"/>
                    <a:gd name="connsiteY271" fmla="*/ 2826563 h 2847225"/>
                    <a:gd name="connsiteX272" fmla="*/ 216619 w 1369021"/>
                    <a:gd name="connsiteY272" fmla="*/ 2841990 h 2847225"/>
                    <a:gd name="connsiteX273" fmla="*/ 201184 w 1369021"/>
                    <a:gd name="connsiteY273" fmla="*/ 2847218 h 2847225"/>
                    <a:gd name="connsiteX274" fmla="*/ 188743 w 1369021"/>
                    <a:gd name="connsiteY274" fmla="*/ 2838743 h 2847225"/>
                    <a:gd name="connsiteX275" fmla="*/ 182417 w 1369021"/>
                    <a:gd name="connsiteY275" fmla="*/ 2834527 h 2847225"/>
                    <a:gd name="connsiteX276" fmla="*/ 187689 w 1369021"/>
                    <a:gd name="connsiteY276" fmla="*/ 2819771 h 2847225"/>
                    <a:gd name="connsiteX277" fmla="*/ 199286 w 1369021"/>
                    <a:gd name="connsiteY277" fmla="*/ 2794474 h 2847225"/>
                    <a:gd name="connsiteX278" fmla="*/ 195069 w 1369021"/>
                    <a:gd name="connsiteY278" fmla="*/ 2767069 h 2847225"/>
                    <a:gd name="connsiteX279" fmla="*/ 168711 w 1369021"/>
                    <a:gd name="connsiteY279" fmla="*/ 2766015 h 2847225"/>
                    <a:gd name="connsiteX280" fmla="*/ 152896 w 1369021"/>
                    <a:gd name="connsiteY280" fmla="*/ 2757583 h 2847225"/>
                    <a:gd name="connsiteX281" fmla="*/ 140245 w 1369021"/>
                    <a:gd name="connsiteY281" fmla="*/ 2733340 h 2847225"/>
                    <a:gd name="connsiteX282" fmla="*/ 133919 w 1369021"/>
                    <a:gd name="connsiteY282" fmla="*/ 2705935 h 2847225"/>
                    <a:gd name="connsiteX283" fmla="*/ 112837 w 1369021"/>
                    <a:gd name="connsiteY283" fmla="*/ 2695399 h 284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</a:cxnLst>
                  <a:rect l="l" t="t" r="r" b="b"/>
                  <a:pathLst>
                    <a:path w="1369021" h="2847225">
                      <a:moveTo>
                        <a:pt x="112837" y="2695399"/>
                      </a:moveTo>
                      <a:cubicBezTo>
                        <a:pt x="107143" y="2695399"/>
                        <a:pt x="95293" y="2695399"/>
                        <a:pt x="82388" y="2696031"/>
                      </a:cubicBezTo>
                      <a:lnTo>
                        <a:pt x="79014" y="2695821"/>
                      </a:lnTo>
                      <a:lnTo>
                        <a:pt x="79099" y="2694345"/>
                      </a:lnTo>
                      <a:cubicBezTo>
                        <a:pt x="79099" y="2694345"/>
                        <a:pt x="79099" y="2672210"/>
                        <a:pt x="80153" y="2667994"/>
                      </a:cubicBezTo>
                      <a:cubicBezTo>
                        <a:pt x="81208" y="2663778"/>
                        <a:pt x="87533" y="2662724"/>
                        <a:pt x="97022" y="2655345"/>
                      </a:cubicBezTo>
                      <a:cubicBezTo>
                        <a:pt x="106511" y="2647967"/>
                        <a:pt x="109674" y="2636373"/>
                        <a:pt x="109674" y="2636373"/>
                      </a:cubicBezTo>
                      <a:cubicBezTo>
                        <a:pt x="109674" y="2636373"/>
                        <a:pt x="104402" y="2627941"/>
                        <a:pt x="103348" y="2623724"/>
                      </a:cubicBezTo>
                      <a:cubicBezTo>
                        <a:pt x="102294" y="2619508"/>
                        <a:pt x="114946" y="2617400"/>
                        <a:pt x="114946" y="2617400"/>
                      </a:cubicBezTo>
                      <a:cubicBezTo>
                        <a:pt x="114946" y="2617400"/>
                        <a:pt x="109674" y="2605806"/>
                        <a:pt x="105457" y="2600536"/>
                      </a:cubicBezTo>
                      <a:cubicBezTo>
                        <a:pt x="101239" y="2595266"/>
                        <a:pt x="92805" y="2595266"/>
                        <a:pt x="88588" y="2596320"/>
                      </a:cubicBezTo>
                      <a:cubicBezTo>
                        <a:pt x="84370" y="2597374"/>
                        <a:pt x="81208" y="2601590"/>
                        <a:pt x="70664" y="2600536"/>
                      </a:cubicBezTo>
                      <a:cubicBezTo>
                        <a:pt x="60121" y="2599482"/>
                        <a:pt x="60121" y="2589995"/>
                        <a:pt x="53795" y="2579455"/>
                      </a:cubicBezTo>
                      <a:cubicBezTo>
                        <a:pt x="47469" y="2568915"/>
                        <a:pt x="55904" y="2567861"/>
                        <a:pt x="64338" y="2567861"/>
                      </a:cubicBezTo>
                      <a:cubicBezTo>
                        <a:pt x="72773" y="2567861"/>
                        <a:pt x="68556" y="2562591"/>
                        <a:pt x="67501" y="2556266"/>
                      </a:cubicBezTo>
                      <a:cubicBezTo>
                        <a:pt x="66447" y="2549942"/>
                        <a:pt x="75936" y="2548888"/>
                        <a:pt x="80153" y="2545726"/>
                      </a:cubicBezTo>
                      <a:cubicBezTo>
                        <a:pt x="84370" y="2542564"/>
                        <a:pt x="90696" y="2545726"/>
                        <a:pt x="95968" y="2548888"/>
                      </a:cubicBezTo>
                      <a:cubicBezTo>
                        <a:pt x="101239" y="2552050"/>
                        <a:pt x="103348" y="2554158"/>
                        <a:pt x="109674" y="2553104"/>
                      </a:cubicBezTo>
                      <a:cubicBezTo>
                        <a:pt x="116000" y="2552050"/>
                        <a:pt x="108620" y="2530969"/>
                        <a:pt x="108620" y="2526753"/>
                      </a:cubicBezTo>
                      <a:cubicBezTo>
                        <a:pt x="108620" y="2522537"/>
                        <a:pt x="102294" y="2518321"/>
                        <a:pt x="94914" y="2511997"/>
                      </a:cubicBezTo>
                      <a:cubicBezTo>
                        <a:pt x="87533" y="2505673"/>
                        <a:pt x="97022" y="2495132"/>
                        <a:pt x="100185" y="2490916"/>
                      </a:cubicBezTo>
                      <a:cubicBezTo>
                        <a:pt x="103348" y="2486700"/>
                        <a:pt x="99131" y="2477214"/>
                        <a:pt x="98077" y="2472998"/>
                      </a:cubicBezTo>
                      <a:cubicBezTo>
                        <a:pt x="97022" y="2468781"/>
                        <a:pt x="97022" y="2466673"/>
                        <a:pt x="106511" y="2465619"/>
                      </a:cubicBezTo>
                      <a:cubicBezTo>
                        <a:pt x="116000" y="2464565"/>
                        <a:pt x="111783" y="2462457"/>
                        <a:pt x="112837" y="2458241"/>
                      </a:cubicBezTo>
                      <a:cubicBezTo>
                        <a:pt x="113891" y="2454025"/>
                        <a:pt x="116000" y="2440323"/>
                        <a:pt x="109674" y="2435052"/>
                      </a:cubicBezTo>
                      <a:cubicBezTo>
                        <a:pt x="103348" y="2429782"/>
                        <a:pt x="100185" y="2421350"/>
                        <a:pt x="100185" y="2415026"/>
                      </a:cubicBezTo>
                      <a:cubicBezTo>
                        <a:pt x="100185" y="2408702"/>
                        <a:pt x="98077" y="2397107"/>
                        <a:pt x="93859" y="2391837"/>
                      </a:cubicBezTo>
                      <a:cubicBezTo>
                        <a:pt x="89642" y="2386567"/>
                        <a:pt x="98077" y="2380243"/>
                        <a:pt x="103348" y="2377081"/>
                      </a:cubicBezTo>
                      <a:cubicBezTo>
                        <a:pt x="108620" y="2373918"/>
                        <a:pt x="112837" y="2374972"/>
                        <a:pt x="121271" y="2378135"/>
                      </a:cubicBezTo>
                      <a:cubicBezTo>
                        <a:pt x="129706" y="2381297"/>
                        <a:pt x="156064" y="2390783"/>
                        <a:pt x="167661" y="2390783"/>
                      </a:cubicBezTo>
                      <a:cubicBezTo>
                        <a:pt x="179259" y="2390783"/>
                        <a:pt x="180313" y="2382351"/>
                        <a:pt x="172933" y="2379189"/>
                      </a:cubicBezTo>
                      <a:cubicBezTo>
                        <a:pt x="165553" y="2376027"/>
                        <a:pt x="169770" y="2370756"/>
                        <a:pt x="169770" y="2370756"/>
                      </a:cubicBezTo>
                      <a:cubicBezTo>
                        <a:pt x="169770" y="2370756"/>
                        <a:pt x="176096" y="2364432"/>
                        <a:pt x="175041" y="2359162"/>
                      </a:cubicBezTo>
                      <a:cubicBezTo>
                        <a:pt x="173987" y="2353892"/>
                        <a:pt x="181367" y="2345460"/>
                        <a:pt x="184530" y="2341243"/>
                      </a:cubicBezTo>
                      <a:cubicBezTo>
                        <a:pt x="187693" y="2337027"/>
                        <a:pt x="194019" y="2334919"/>
                        <a:pt x="201399" y="2332811"/>
                      </a:cubicBezTo>
                      <a:cubicBezTo>
                        <a:pt x="208779" y="2330703"/>
                        <a:pt x="207725" y="2322271"/>
                        <a:pt x="203508" y="2317001"/>
                      </a:cubicBezTo>
                      <a:cubicBezTo>
                        <a:pt x="199291" y="2311730"/>
                        <a:pt x="208779" y="2301190"/>
                        <a:pt x="208779" y="2301190"/>
                      </a:cubicBezTo>
                      <a:cubicBezTo>
                        <a:pt x="208779" y="2301190"/>
                        <a:pt x="214051" y="2299082"/>
                        <a:pt x="217214" y="2292758"/>
                      </a:cubicBezTo>
                      <a:cubicBezTo>
                        <a:pt x="220377" y="2286434"/>
                        <a:pt x="216160" y="2281163"/>
                        <a:pt x="210888" y="2275893"/>
                      </a:cubicBezTo>
                      <a:cubicBezTo>
                        <a:pt x="205617" y="2270623"/>
                        <a:pt x="196128" y="2257975"/>
                        <a:pt x="196128" y="2257975"/>
                      </a:cubicBezTo>
                      <a:cubicBezTo>
                        <a:pt x="196128" y="2257975"/>
                        <a:pt x="184530" y="2254813"/>
                        <a:pt x="179259" y="2254813"/>
                      </a:cubicBezTo>
                      <a:cubicBezTo>
                        <a:pt x="173987" y="2254813"/>
                        <a:pt x="147629" y="2257975"/>
                        <a:pt x="142358" y="2253759"/>
                      </a:cubicBezTo>
                      <a:cubicBezTo>
                        <a:pt x="137086" y="2249542"/>
                        <a:pt x="138140" y="2241110"/>
                        <a:pt x="142358" y="2234786"/>
                      </a:cubicBezTo>
                      <a:cubicBezTo>
                        <a:pt x="146575" y="2228462"/>
                        <a:pt x="144466" y="2225300"/>
                        <a:pt x="140249" y="2221084"/>
                      </a:cubicBezTo>
                      <a:cubicBezTo>
                        <a:pt x="136032" y="2216867"/>
                        <a:pt x="136032" y="2209489"/>
                        <a:pt x="141303" y="2208435"/>
                      </a:cubicBezTo>
                      <a:cubicBezTo>
                        <a:pt x="146575" y="2207381"/>
                        <a:pt x="162390" y="2209489"/>
                        <a:pt x="168716" y="2211597"/>
                      </a:cubicBezTo>
                      <a:cubicBezTo>
                        <a:pt x="175041" y="2213705"/>
                        <a:pt x="185585" y="2217921"/>
                        <a:pt x="191910" y="2216867"/>
                      </a:cubicBezTo>
                      <a:cubicBezTo>
                        <a:pt x="198236" y="2215813"/>
                        <a:pt x="203508" y="2215813"/>
                        <a:pt x="210888" y="2214759"/>
                      </a:cubicBezTo>
                      <a:cubicBezTo>
                        <a:pt x="218268" y="2213705"/>
                        <a:pt x="227757" y="2216867"/>
                        <a:pt x="238300" y="2218975"/>
                      </a:cubicBezTo>
                      <a:cubicBezTo>
                        <a:pt x="248843" y="2221084"/>
                        <a:pt x="244120" y="2203966"/>
                        <a:pt x="244120" y="2203966"/>
                      </a:cubicBezTo>
                      <a:cubicBezTo>
                        <a:pt x="245343" y="2201647"/>
                        <a:pt x="246018" y="2198527"/>
                        <a:pt x="244626" y="2194733"/>
                      </a:cubicBezTo>
                      <a:cubicBezTo>
                        <a:pt x="241463" y="2186300"/>
                        <a:pt x="234083" y="2167328"/>
                        <a:pt x="236192" y="2158896"/>
                      </a:cubicBezTo>
                      <a:cubicBezTo>
                        <a:pt x="238300" y="2150463"/>
                        <a:pt x="245680" y="2139923"/>
                        <a:pt x="247789" y="2134653"/>
                      </a:cubicBezTo>
                      <a:cubicBezTo>
                        <a:pt x="249898" y="2129383"/>
                        <a:pt x="252006" y="2092491"/>
                        <a:pt x="252006" y="2092491"/>
                      </a:cubicBezTo>
                      <a:cubicBezTo>
                        <a:pt x="252006" y="2092491"/>
                        <a:pt x="255169" y="2058762"/>
                        <a:pt x="255169" y="2051384"/>
                      </a:cubicBezTo>
                      <a:cubicBezTo>
                        <a:pt x="255169" y="2048770"/>
                        <a:pt x="254368" y="2046283"/>
                        <a:pt x="253778" y="2044006"/>
                      </a:cubicBezTo>
                      <a:lnTo>
                        <a:pt x="250952" y="2022925"/>
                      </a:lnTo>
                      <a:lnTo>
                        <a:pt x="241463" y="1979710"/>
                      </a:lnTo>
                      <a:cubicBezTo>
                        <a:pt x="241463" y="1979710"/>
                        <a:pt x="226703" y="1892225"/>
                        <a:pt x="225648" y="1886955"/>
                      </a:cubicBezTo>
                      <a:cubicBezTo>
                        <a:pt x="224594" y="1881685"/>
                        <a:pt x="225648" y="1874306"/>
                        <a:pt x="229866" y="1871144"/>
                      </a:cubicBezTo>
                      <a:cubicBezTo>
                        <a:pt x="234083" y="1867982"/>
                        <a:pt x="238089" y="1865242"/>
                        <a:pt x="238089" y="1865242"/>
                      </a:cubicBezTo>
                      <a:cubicBezTo>
                        <a:pt x="239144" y="1861110"/>
                        <a:pt x="240704" y="1857695"/>
                        <a:pt x="243572" y="1855334"/>
                      </a:cubicBezTo>
                      <a:cubicBezTo>
                        <a:pt x="249898" y="1850064"/>
                        <a:pt x="252006" y="1836361"/>
                        <a:pt x="255169" y="1830037"/>
                      </a:cubicBezTo>
                      <a:cubicBezTo>
                        <a:pt x="258332" y="1823713"/>
                        <a:pt x="267821" y="1816335"/>
                        <a:pt x="258332" y="1804740"/>
                      </a:cubicBezTo>
                      <a:cubicBezTo>
                        <a:pt x="248843" y="1793146"/>
                        <a:pt x="240409" y="1786822"/>
                        <a:pt x="245680" y="1780497"/>
                      </a:cubicBezTo>
                      <a:cubicBezTo>
                        <a:pt x="250952" y="1774173"/>
                        <a:pt x="269930" y="1739390"/>
                        <a:pt x="273093" y="1734120"/>
                      </a:cubicBezTo>
                      <a:cubicBezTo>
                        <a:pt x="276256" y="1728850"/>
                        <a:pt x="276256" y="1719364"/>
                        <a:pt x="276256" y="1713039"/>
                      </a:cubicBezTo>
                      <a:cubicBezTo>
                        <a:pt x="276256" y="1706715"/>
                        <a:pt x="270984" y="1684580"/>
                        <a:pt x="270984" y="1674040"/>
                      </a:cubicBezTo>
                      <a:cubicBezTo>
                        <a:pt x="270984" y="1663500"/>
                        <a:pt x="270984" y="1655067"/>
                        <a:pt x="265712" y="1646635"/>
                      </a:cubicBezTo>
                      <a:cubicBezTo>
                        <a:pt x="260441" y="1638203"/>
                        <a:pt x="240409" y="1604474"/>
                        <a:pt x="240409" y="1604474"/>
                      </a:cubicBezTo>
                      <a:cubicBezTo>
                        <a:pt x="240409" y="1604474"/>
                        <a:pt x="229866" y="1593934"/>
                        <a:pt x="221431" y="1589717"/>
                      </a:cubicBezTo>
                      <a:cubicBezTo>
                        <a:pt x="212997" y="1585501"/>
                        <a:pt x="206671" y="1583393"/>
                        <a:pt x="210888" y="1571799"/>
                      </a:cubicBezTo>
                      <a:cubicBezTo>
                        <a:pt x="215105" y="1560204"/>
                        <a:pt x="218268" y="1549664"/>
                        <a:pt x="214051" y="1541232"/>
                      </a:cubicBezTo>
                      <a:cubicBezTo>
                        <a:pt x="209834" y="1532800"/>
                        <a:pt x="207725" y="1533854"/>
                        <a:pt x="207725" y="1522259"/>
                      </a:cubicBezTo>
                      <a:cubicBezTo>
                        <a:pt x="207725" y="1510665"/>
                        <a:pt x="210888" y="1505395"/>
                        <a:pt x="202454" y="1494854"/>
                      </a:cubicBezTo>
                      <a:cubicBezTo>
                        <a:pt x="194019" y="1484314"/>
                        <a:pt x="178204" y="1466395"/>
                        <a:pt x="175041" y="1462179"/>
                      </a:cubicBezTo>
                      <a:cubicBezTo>
                        <a:pt x="171878" y="1457963"/>
                        <a:pt x="167661" y="1449531"/>
                        <a:pt x="171878" y="1445315"/>
                      </a:cubicBezTo>
                      <a:cubicBezTo>
                        <a:pt x="176096" y="1441099"/>
                        <a:pt x="182422" y="1435828"/>
                        <a:pt x="178204" y="1429504"/>
                      </a:cubicBezTo>
                      <a:cubicBezTo>
                        <a:pt x="173987" y="1423180"/>
                        <a:pt x="172933" y="1418964"/>
                        <a:pt x="159227" y="1410532"/>
                      </a:cubicBezTo>
                      <a:cubicBezTo>
                        <a:pt x="145521" y="1402099"/>
                        <a:pt x="144466" y="1398937"/>
                        <a:pt x="137086" y="1389451"/>
                      </a:cubicBezTo>
                      <a:cubicBezTo>
                        <a:pt x="129706" y="1379965"/>
                        <a:pt x="122326" y="1367316"/>
                        <a:pt x="119163" y="1362046"/>
                      </a:cubicBezTo>
                      <a:cubicBezTo>
                        <a:pt x="116000" y="1356776"/>
                        <a:pt x="113891" y="1350452"/>
                        <a:pt x="113891" y="1344127"/>
                      </a:cubicBezTo>
                      <a:cubicBezTo>
                        <a:pt x="113891" y="1337803"/>
                        <a:pt x="114777" y="1301249"/>
                        <a:pt x="115367" y="1300448"/>
                      </a:cubicBezTo>
                      <a:cubicBezTo>
                        <a:pt x="115367" y="1300448"/>
                        <a:pt x="123380" y="1282994"/>
                        <a:pt x="121271" y="1273507"/>
                      </a:cubicBezTo>
                      <a:cubicBezTo>
                        <a:pt x="119163" y="1264021"/>
                        <a:pt x="114946" y="1243994"/>
                        <a:pt x="110728" y="1238724"/>
                      </a:cubicBezTo>
                      <a:cubicBezTo>
                        <a:pt x="106511" y="1233454"/>
                        <a:pt x="101239" y="1221860"/>
                        <a:pt x="101239" y="1221860"/>
                      </a:cubicBezTo>
                      <a:cubicBezTo>
                        <a:pt x="101239" y="1221860"/>
                        <a:pt x="90696" y="1214481"/>
                        <a:pt x="98077" y="1208157"/>
                      </a:cubicBezTo>
                      <a:cubicBezTo>
                        <a:pt x="105457" y="1201833"/>
                        <a:pt x="106511" y="1193401"/>
                        <a:pt x="101239" y="1191293"/>
                      </a:cubicBezTo>
                      <a:cubicBezTo>
                        <a:pt x="95968" y="1189185"/>
                        <a:pt x="87533" y="1186022"/>
                        <a:pt x="86479" y="1181806"/>
                      </a:cubicBezTo>
                      <a:cubicBezTo>
                        <a:pt x="85425" y="1177590"/>
                        <a:pt x="79099" y="1158618"/>
                        <a:pt x="78045" y="1149131"/>
                      </a:cubicBezTo>
                      <a:cubicBezTo>
                        <a:pt x="76990" y="1139645"/>
                        <a:pt x="68556" y="1121726"/>
                        <a:pt x="76990" y="1119618"/>
                      </a:cubicBezTo>
                      <a:cubicBezTo>
                        <a:pt x="85425" y="1117510"/>
                        <a:pt x="89642" y="1114348"/>
                        <a:pt x="89642" y="1106970"/>
                      </a:cubicBezTo>
                      <a:cubicBezTo>
                        <a:pt x="89642" y="1099592"/>
                        <a:pt x="86479" y="1082727"/>
                        <a:pt x="86479" y="1082727"/>
                      </a:cubicBezTo>
                      <a:cubicBezTo>
                        <a:pt x="87196" y="1081336"/>
                        <a:pt x="85593" y="1079818"/>
                        <a:pt x="83400" y="1078384"/>
                      </a:cubicBezTo>
                      <a:cubicBezTo>
                        <a:pt x="82979" y="1078132"/>
                        <a:pt x="82515" y="1077836"/>
                        <a:pt x="82051" y="1077541"/>
                      </a:cubicBezTo>
                      <a:cubicBezTo>
                        <a:pt x="82051" y="1077541"/>
                        <a:pt x="94914" y="1067971"/>
                        <a:pt x="91751" y="1061646"/>
                      </a:cubicBezTo>
                      <a:cubicBezTo>
                        <a:pt x="88588" y="1055322"/>
                        <a:pt x="83316" y="1041620"/>
                        <a:pt x="86479" y="1035296"/>
                      </a:cubicBezTo>
                      <a:cubicBezTo>
                        <a:pt x="89642" y="1028971"/>
                        <a:pt x="93859" y="1024755"/>
                        <a:pt x="99131" y="1020539"/>
                      </a:cubicBezTo>
                      <a:cubicBezTo>
                        <a:pt x="104402" y="1016323"/>
                        <a:pt x="105457" y="1014215"/>
                        <a:pt x="110728" y="1015269"/>
                      </a:cubicBezTo>
                      <a:cubicBezTo>
                        <a:pt x="116000" y="1016323"/>
                        <a:pt x="123380" y="1012107"/>
                        <a:pt x="117054" y="1004729"/>
                      </a:cubicBezTo>
                      <a:cubicBezTo>
                        <a:pt x="110728" y="997350"/>
                        <a:pt x="105457" y="991026"/>
                        <a:pt x="105457" y="984702"/>
                      </a:cubicBezTo>
                      <a:cubicBezTo>
                        <a:pt x="105457" y="978378"/>
                        <a:pt x="101239" y="965729"/>
                        <a:pt x="95968" y="966783"/>
                      </a:cubicBezTo>
                      <a:cubicBezTo>
                        <a:pt x="90696" y="967837"/>
                        <a:pt x="91751" y="967837"/>
                        <a:pt x="89642" y="961513"/>
                      </a:cubicBezTo>
                      <a:cubicBezTo>
                        <a:pt x="87533" y="955189"/>
                        <a:pt x="71719" y="950973"/>
                        <a:pt x="80153" y="942541"/>
                      </a:cubicBezTo>
                      <a:cubicBezTo>
                        <a:pt x="88588" y="934108"/>
                        <a:pt x="92805" y="930946"/>
                        <a:pt x="89642" y="924622"/>
                      </a:cubicBezTo>
                      <a:cubicBezTo>
                        <a:pt x="86479" y="918298"/>
                        <a:pt x="89642" y="907757"/>
                        <a:pt x="90696" y="903541"/>
                      </a:cubicBezTo>
                      <a:cubicBezTo>
                        <a:pt x="91751" y="899325"/>
                        <a:pt x="83316" y="887731"/>
                        <a:pt x="94914" y="886677"/>
                      </a:cubicBezTo>
                      <a:cubicBezTo>
                        <a:pt x="106511" y="885623"/>
                        <a:pt x="114946" y="880353"/>
                        <a:pt x="116000" y="874028"/>
                      </a:cubicBezTo>
                      <a:cubicBezTo>
                        <a:pt x="117054" y="867704"/>
                        <a:pt x="120217" y="862434"/>
                        <a:pt x="127597" y="862434"/>
                      </a:cubicBezTo>
                      <a:cubicBezTo>
                        <a:pt x="134978" y="862434"/>
                        <a:pt x="162390" y="854002"/>
                        <a:pt x="162390" y="854002"/>
                      </a:cubicBezTo>
                      <a:cubicBezTo>
                        <a:pt x="162390" y="854002"/>
                        <a:pt x="165553" y="849786"/>
                        <a:pt x="161335" y="841353"/>
                      </a:cubicBezTo>
                      <a:cubicBezTo>
                        <a:pt x="157118" y="832921"/>
                        <a:pt x="137086" y="793922"/>
                        <a:pt x="137086" y="793922"/>
                      </a:cubicBezTo>
                      <a:cubicBezTo>
                        <a:pt x="137086" y="793922"/>
                        <a:pt x="127597" y="780219"/>
                        <a:pt x="120217" y="777057"/>
                      </a:cubicBezTo>
                      <a:cubicBezTo>
                        <a:pt x="112837" y="773895"/>
                        <a:pt x="109674" y="777057"/>
                        <a:pt x="108620" y="763355"/>
                      </a:cubicBezTo>
                      <a:cubicBezTo>
                        <a:pt x="107565" y="749652"/>
                        <a:pt x="108620" y="734896"/>
                        <a:pt x="107565" y="729626"/>
                      </a:cubicBezTo>
                      <a:cubicBezTo>
                        <a:pt x="106511" y="724356"/>
                        <a:pt x="106511" y="721193"/>
                        <a:pt x="100185" y="713815"/>
                      </a:cubicBezTo>
                      <a:cubicBezTo>
                        <a:pt x="93859" y="706437"/>
                        <a:pt x="91751" y="695897"/>
                        <a:pt x="91751" y="687464"/>
                      </a:cubicBezTo>
                      <a:cubicBezTo>
                        <a:pt x="91751" y="679032"/>
                        <a:pt x="92805" y="675870"/>
                        <a:pt x="86479" y="670600"/>
                      </a:cubicBezTo>
                      <a:cubicBezTo>
                        <a:pt x="80153" y="665330"/>
                        <a:pt x="75936" y="666384"/>
                        <a:pt x="78045" y="651627"/>
                      </a:cubicBezTo>
                      <a:cubicBezTo>
                        <a:pt x="80153" y="636871"/>
                        <a:pt x="80153" y="634763"/>
                        <a:pt x="75936" y="627384"/>
                      </a:cubicBezTo>
                      <a:cubicBezTo>
                        <a:pt x="71719" y="620006"/>
                        <a:pt x="66447" y="620006"/>
                        <a:pt x="67501" y="611574"/>
                      </a:cubicBezTo>
                      <a:cubicBezTo>
                        <a:pt x="68556" y="603142"/>
                        <a:pt x="66447" y="597872"/>
                        <a:pt x="53795" y="598926"/>
                      </a:cubicBezTo>
                      <a:cubicBezTo>
                        <a:pt x="41144" y="599980"/>
                        <a:pt x="34818" y="594709"/>
                        <a:pt x="42198" y="585223"/>
                      </a:cubicBezTo>
                      <a:cubicBezTo>
                        <a:pt x="49578" y="575737"/>
                        <a:pt x="49578" y="572575"/>
                        <a:pt x="48524" y="560980"/>
                      </a:cubicBezTo>
                      <a:cubicBezTo>
                        <a:pt x="47469" y="549386"/>
                        <a:pt x="45361" y="543062"/>
                        <a:pt x="43252" y="535684"/>
                      </a:cubicBezTo>
                      <a:cubicBezTo>
                        <a:pt x="41144" y="528305"/>
                        <a:pt x="32709" y="514603"/>
                        <a:pt x="33763" y="505117"/>
                      </a:cubicBezTo>
                      <a:cubicBezTo>
                        <a:pt x="34818" y="495630"/>
                        <a:pt x="41144" y="489306"/>
                        <a:pt x="43252" y="478766"/>
                      </a:cubicBezTo>
                      <a:cubicBezTo>
                        <a:pt x="45361" y="468225"/>
                        <a:pt x="50632" y="452415"/>
                        <a:pt x="61176" y="460847"/>
                      </a:cubicBezTo>
                      <a:cubicBezTo>
                        <a:pt x="71719" y="469279"/>
                        <a:pt x="91751" y="466117"/>
                        <a:pt x="98077" y="466117"/>
                      </a:cubicBezTo>
                      <a:cubicBezTo>
                        <a:pt x="104402" y="466117"/>
                        <a:pt x="108620" y="469279"/>
                        <a:pt x="108620" y="462955"/>
                      </a:cubicBezTo>
                      <a:cubicBezTo>
                        <a:pt x="108620" y="456631"/>
                        <a:pt x="107565" y="432388"/>
                        <a:pt x="110728" y="417632"/>
                      </a:cubicBezTo>
                      <a:cubicBezTo>
                        <a:pt x="113891" y="402875"/>
                        <a:pt x="117054" y="402875"/>
                        <a:pt x="116000" y="395497"/>
                      </a:cubicBezTo>
                      <a:cubicBezTo>
                        <a:pt x="114946" y="388119"/>
                        <a:pt x="112837" y="380741"/>
                        <a:pt x="116000" y="376524"/>
                      </a:cubicBezTo>
                      <a:cubicBezTo>
                        <a:pt x="119163" y="372308"/>
                        <a:pt x="123380" y="368092"/>
                        <a:pt x="113891" y="365984"/>
                      </a:cubicBezTo>
                      <a:cubicBezTo>
                        <a:pt x="104402" y="363876"/>
                        <a:pt x="102294" y="361768"/>
                        <a:pt x="103348" y="356498"/>
                      </a:cubicBezTo>
                      <a:cubicBezTo>
                        <a:pt x="104402" y="351228"/>
                        <a:pt x="103348" y="345957"/>
                        <a:pt x="99131" y="341741"/>
                      </a:cubicBezTo>
                      <a:cubicBezTo>
                        <a:pt x="94914" y="337525"/>
                        <a:pt x="90696" y="337525"/>
                        <a:pt x="94914" y="330147"/>
                      </a:cubicBezTo>
                      <a:cubicBezTo>
                        <a:pt x="99131" y="322769"/>
                        <a:pt x="101239" y="320661"/>
                        <a:pt x="98077" y="313282"/>
                      </a:cubicBezTo>
                      <a:cubicBezTo>
                        <a:pt x="94914" y="305904"/>
                        <a:pt x="92805" y="304850"/>
                        <a:pt x="94914" y="298526"/>
                      </a:cubicBezTo>
                      <a:cubicBezTo>
                        <a:pt x="97022" y="292202"/>
                        <a:pt x="97022" y="284823"/>
                        <a:pt x="89642" y="279553"/>
                      </a:cubicBezTo>
                      <a:cubicBezTo>
                        <a:pt x="82262" y="274283"/>
                        <a:pt x="72773" y="274283"/>
                        <a:pt x="81208" y="265851"/>
                      </a:cubicBezTo>
                      <a:cubicBezTo>
                        <a:pt x="89642" y="257419"/>
                        <a:pt x="88588" y="251094"/>
                        <a:pt x="94914" y="257419"/>
                      </a:cubicBezTo>
                      <a:cubicBezTo>
                        <a:pt x="101239" y="263743"/>
                        <a:pt x="106511" y="263743"/>
                        <a:pt x="109674" y="257419"/>
                      </a:cubicBezTo>
                      <a:cubicBezTo>
                        <a:pt x="112837" y="251094"/>
                        <a:pt x="116000" y="243716"/>
                        <a:pt x="116000" y="243716"/>
                      </a:cubicBezTo>
                      <a:cubicBezTo>
                        <a:pt x="116000" y="243716"/>
                        <a:pt x="124434" y="240554"/>
                        <a:pt x="114946" y="233176"/>
                      </a:cubicBezTo>
                      <a:cubicBezTo>
                        <a:pt x="105457" y="225798"/>
                        <a:pt x="99131" y="230014"/>
                        <a:pt x="99131" y="220527"/>
                      </a:cubicBezTo>
                      <a:cubicBezTo>
                        <a:pt x="99131" y="211041"/>
                        <a:pt x="95968" y="159393"/>
                        <a:pt x="95968" y="159393"/>
                      </a:cubicBezTo>
                      <a:cubicBezTo>
                        <a:pt x="95968" y="159393"/>
                        <a:pt x="74882" y="161502"/>
                        <a:pt x="70664" y="167826"/>
                      </a:cubicBezTo>
                      <a:cubicBezTo>
                        <a:pt x="66447" y="174150"/>
                        <a:pt x="54850" y="169934"/>
                        <a:pt x="54850" y="169934"/>
                      </a:cubicBezTo>
                      <a:cubicBezTo>
                        <a:pt x="54850" y="169934"/>
                        <a:pt x="46415" y="161502"/>
                        <a:pt x="40089" y="161502"/>
                      </a:cubicBezTo>
                      <a:cubicBezTo>
                        <a:pt x="33763" y="161502"/>
                        <a:pt x="22166" y="158339"/>
                        <a:pt x="22166" y="158339"/>
                      </a:cubicBezTo>
                      <a:cubicBezTo>
                        <a:pt x="22166" y="158339"/>
                        <a:pt x="23220" y="152015"/>
                        <a:pt x="12677" y="152015"/>
                      </a:cubicBezTo>
                      <a:cubicBezTo>
                        <a:pt x="2134" y="152015"/>
                        <a:pt x="-6301" y="146745"/>
                        <a:pt x="6351" y="143583"/>
                      </a:cubicBezTo>
                      <a:cubicBezTo>
                        <a:pt x="19003" y="140421"/>
                        <a:pt x="21112" y="135151"/>
                        <a:pt x="21112" y="129880"/>
                      </a:cubicBezTo>
                      <a:cubicBezTo>
                        <a:pt x="21112" y="124610"/>
                        <a:pt x="25329" y="122502"/>
                        <a:pt x="35872" y="124610"/>
                      </a:cubicBezTo>
                      <a:cubicBezTo>
                        <a:pt x="46415" y="126718"/>
                        <a:pt x="51687" y="127772"/>
                        <a:pt x="53795" y="121448"/>
                      </a:cubicBezTo>
                      <a:cubicBezTo>
                        <a:pt x="55904" y="115124"/>
                        <a:pt x="66447" y="107746"/>
                        <a:pt x="50632" y="104584"/>
                      </a:cubicBezTo>
                      <a:cubicBezTo>
                        <a:pt x="34818" y="101422"/>
                        <a:pt x="34818" y="92989"/>
                        <a:pt x="44307" y="90881"/>
                      </a:cubicBezTo>
                      <a:cubicBezTo>
                        <a:pt x="53795" y="88773"/>
                        <a:pt x="63284" y="87719"/>
                        <a:pt x="63284" y="78233"/>
                      </a:cubicBezTo>
                      <a:cubicBezTo>
                        <a:pt x="63284" y="68747"/>
                        <a:pt x="59067" y="56098"/>
                        <a:pt x="70664" y="53990"/>
                      </a:cubicBezTo>
                      <a:cubicBezTo>
                        <a:pt x="82262" y="51882"/>
                        <a:pt x="86479" y="46612"/>
                        <a:pt x="92805" y="53990"/>
                      </a:cubicBezTo>
                      <a:cubicBezTo>
                        <a:pt x="99131" y="61368"/>
                        <a:pt x="113891" y="59260"/>
                        <a:pt x="120217" y="59260"/>
                      </a:cubicBezTo>
                      <a:cubicBezTo>
                        <a:pt x="126543" y="59260"/>
                        <a:pt x="159227" y="61368"/>
                        <a:pt x="163444" y="58206"/>
                      </a:cubicBezTo>
                      <a:cubicBezTo>
                        <a:pt x="167661" y="55044"/>
                        <a:pt x="164498" y="53990"/>
                        <a:pt x="164498" y="45558"/>
                      </a:cubicBezTo>
                      <a:cubicBezTo>
                        <a:pt x="164498" y="37716"/>
                        <a:pt x="163570" y="17183"/>
                        <a:pt x="163444" y="14274"/>
                      </a:cubicBezTo>
                      <a:cubicBezTo>
                        <a:pt x="166354" y="12208"/>
                        <a:pt x="168842" y="10732"/>
                        <a:pt x="171077" y="10859"/>
                      </a:cubicBezTo>
                      <a:lnTo>
                        <a:pt x="173607" y="4746"/>
                      </a:lnTo>
                      <a:cubicBezTo>
                        <a:pt x="189633" y="10437"/>
                        <a:pt x="204731" y="7275"/>
                        <a:pt x="219955" y="3017"/>
                      </a:cubicBezTo>
                      <a:cubicBezTo>
                        <a:pt x="221515" y="2595"/>
                        <a:pt x="225269" y="487"/>
                        <a:pt x="226281" y="361"/>
                      </a:cubicBezTo>
                      <a:cubicBezTo>
                        <a:pt x="234884" y="-778"/>
                        <a:pt x="252597" y="993"/>
                        <a:pt x="261073" y="2680"/>
                      </a:cubicBezTo>
                      <a:cubicBezTo>
                        <a:pt x="276171" y="5378"/>
                        <a:pt x="282581" y="15286"/>
                        <a:pt x="293462" y="17647"/>
                      </a:cubicBezTo>
                      <a:cubicBezTo>
                        <a:pt x="310542" y="21399"/>
                        <a:pt x="316699" y="21990"/>
                        <a:pt x="321844" y="24561"/>
                      </a:cubicBezTo>
                      <a:cubicBezTo>
                        <a:pt x="327073" y="27175"/>
                        <a:pt x="331291" y="31813"/>
                        <a:pt x="344786" y="43703"/>
                      </a:cubicBezTo>
                      <a:lnTo>
                        <a:pt x="345418" y="44546"/>
                      </a:lnTo>
                      <a:cubicBezTo>
                        <a:pt x="358661" y="62591"/>
                        <a:pt x="374897" y="76631"/>
                        <a:pt x="393790" y="88689"/>
                      </a:cubicBezTo>
                      <a:cubicBezTo>
                        <a:pt x="404249" y="95350"/>
                        <a:pt x="417323" y="99440"/>
                        <a:pt x="428372" y="105427"/>
                      </a:cubicBezTo>
                      <a:cubicBezTo>
                        <a:pt x="438746" y="111034"/>
                        <a:pt x="449374" y="118033"/>
                        <a:pt x="460550" y="122038"/>
                      </a:cubicBezTo>
                      <a:cubicBezTo>
                        <a:pt x="476621" y="127815"/>
                        <a:pt x="492305" y="129796"/>
                        <a:pt x="508458" y="134434"/>
                      </a:cubicBezTo>
                      <a:cubicBezTo>
                        <a:pt x="518621" y="138524"/>
                        <a:pt x="529080" y="143246"/>
                        <a:pt x="539792" y="144510"/>
                      </a:cubicBezTo>
                      <a:cubicBezTo>
                        <a:pt x="550044" y="145733"/>
                        <a:pt x="573530" y="145522"/>
                        <a:pt x="582470" y="152395"/>
                      </a:cubicBezTo>
                      <a:cubicBezTo>
                        <a:pt x="591706" y="159478"/>
                        <a:pt x="598412" y="169934"/>
                        <a:pt x="605876" y="178872"/>
                      </a:cubicBezTo>
                      <a:cubicBezTo>
                        <a:pt x="620805" y="196664"/>
                        <a:pt x="637594" y="213023"/>
                        <a:pt x="654332" y="229255"/>
                      </a:cubicBezTo>
                      <a:cubicBezTo>
                        <a:pt x="654628" y="229550"/>
                        <a:pt x="654838" y="230140"/>
                        <a:pt x="655096" y="230477"/>
                      </a:cubicBezTo>
                      <a:cubicBezTo>
                        <a:pt x="659566" y="237982"/>
                        <a:pt x="663362" y="246457"/>
                        <a:pt x="669055" y="253076"/>
                      </a:cubicBezTo>
                      <a:cubicBezTo>
                        <a:pt x="679598" y="265387"/>
                        <a:pt x="690942" y="277150"/>
                        <a:pt x="700389" y="290389"/>
                      </a:cubicBezTo>
                      <a:cubicBezTo>
                        <a:pt x="707980" y="300971"/>
                        <a:pt x="713758" y="312566"/>
                        <a:pt x="721264" y="323275"/>
                      </a:cubicBezTo>
                      <a:cubicBezTo>
                        <a:pt x="724891" y="328503"/>
                        <a:pt x="730078" y="333478"/>
                        <a:pt x="733326" y="338706"/>
                      </a:cubicBezTo>
                      <a:cubicBezTo>
                        <a:pt x="737248" y="345030"/>
                        <a:pt x="739862" y="352071"/>
                        <a:pt x="742983" y="358774"/>
                      </a:cubicBezTo>
                      <a:cubicBezTo>
                        <a:pt x="753817" y="382216"/>
                        <a:pt x="763226" y="407218"/>
                        <a:pt x="778366" y="428299"/>
                      </a:cubicBezTo>
                      <a:cubicBezTo>
                        <a:pt x="785704" y="438544"/>
                        <a:pt x="797470" y="446850"/>
                        <a:pt x="807381" y="454734"/>
                      </a:cubicBezTo>
                      <a:cubicBezTo>
                        <a:pt x="818304" y="463419"/>
                        <a:pt x="829648" y="471303"/>
                        <a:pt x="841245" y="479103"/>
                      </a:cubicBezTo>
                      <a:cubicBezTo>
                        <a:pt x="868700" y="497696"/>
                        <a:pt x="894973" y="518608"/>
                        <a:pt x="922765" y="536738"/>
                      </a:cubicBezTo>
                      <a:cubicBezTo>
                        <a:pt x="969829" y="567431"/>
                        <a:pt x="1027226" y="598673"/>
                        <a:pt x="1063785" y="642225"/>
                      </a:cubicBezTo>
                      <a:cubicBezTo>
                        <a:pt x="1071883" y="651838"/>
                        <a:pt x="1093521" y="676966"/>
                        <a:pt x="1097102" y="687633"/>
                      </a:cubicBezTo>
                      <a:cubicBezTo>
                        <a:pt x="1101151" y="696150"/>
                        <a:pt x="1104314" y="703697"/>
                        <a:pt x="1106928" y="712635"/>
                      </a:cubicBezTo>
                      <a:cubicBezTo>
                        <a:pt x="1116079" y="743581"/>
                        <a:pt x="1138131" y="784773"/>
                        <a:pt x="1159555" y="809268"/>
                      </a:cubicBezTo>
                      <a:cubicBezTo>
                        <a:pt x="1165164" y="815677"/>
                        <a:pt x="1172254" y="820315"/>
                        <a:pt x="1178748" y="825627"/>
                      </a:cubicBezTo>
                      <a:cubicBezTo>
                        <a:pt x="1183303" y="829380"/>
                        <a:pt x="1187351" y="833806"/>
                        <a:pt x="1193002" y="836083"/>
                      </a:cubicBezTo>
                      <a:cubicBezTo>
                        <a:pt x="1199788" y="838866"/>
                        <a:pt x="1209155" y="838908"/>
                        <a:pt x="1216320" y="839667"/>
                      </a:cubicBezTo>
                      <a:cubicBezTo>
                        <a:pt x="1218475" y="839920"/>
                        <a:pt x="1224164" y="840974"/>
                        <a:pt x="1225855" y="841859"/>
                      </a:cubicBezTo>
                      <a:cubicBezTo>
                        <a:pt x="1247363" y="853201"/>
                        <a:pt x="1267770" y="867240"/>
                        <a:pt x="1282024" y="887141"/>
                      </a:cubicBezTo>
                      <a:cubicBezTo>
                        <a:pt x="1292230" y="901349"/>
                        <a:pt x="1301803" y="916780"/>
                        <a:pt x="1309314" y="932590"/>
                      </a:cubicBezTo>
                      <a:cubicBezTo>
                        <a:pt x="1315092" y="944691"/>
                        <a:pt x="1320406" y="957086"/>
                        <a:pt x="1327529" y="968386"/>
                      </a:cubicBezTo>
                      <a:cubicBezTo>
                        <a:pt x="1331535" y="974794"/>
                        <a:pt x="1335334" y="981666"/>
                        <a:pt x="1339759" y="987738"/>
                      </a:cubicBezTo>
                      <a:cubicBezTo>
                        <a:pt x="1341994" y="990857"/>
                        <a:pt x="1365189" y="1013793"/>
                        <a:pt x="1369022" y="1014341"/>
                      </a:cubicBezTo>
                      <a:cubicBezTo>
                        <a:pt x="1366412" y="1016998"/>
                        <a:pt x="1358943" y="1025177"/>
                        <a:pt x="1358943" y="1029013"/>
                      </a:cubicBezTo>
                      <a:cubicBezTo>
                        <a:pt x="1350677" y="1036476"/>
                        <a:pt x="1340429" y="1050769"/>
                        <a:pt x="1335200" y="1060171"/>
                      </a:cubicBezTo>
                      <a:cubicBezTo>
                        <a:pt x="1332627" y="1064809"/>
                        <a:pt x="1333007" y="1070458"/>
                        <a:pt x="1331488" y="1075054"/>
                      </a:cubicBezTo>
                      <a:lnTo>
                        <a:pt x="1325289" y="1094321"/>
                      </a:lnTo>
                      <a:cubicBezTo>
                        <a:pt x="1324446" y="1096893"/>
                        <a:pt x="1320646" y="1099044"/>
                        <a:pt x="1318748" y="1100603"/>
                      </a:cubicBezTo>
                      <a:cubicBezTo>
                        <a:pt x="1302765" y="1113674"/>
                        <a:pt x="1288173" y="1124720"/>
                        <a:pt x="1278393" y="1143102"/>
                      </a:cubicBezTo>
                      <a:cubicBezTo>
                        <a:pt x="1272489" y="1154191"/>
                        <a:pt x="1266669" y="1166375"/>
                        <a:pt x="1259289" y="1176578"/>
                      </a:cubicBezTo>
                      <a:cubicBezTo>
                        <a:pt x="1257391" y="1179192"/>
                        <a:pt x="1254017" y="1181174"/>
                        <a:pt x="1252078" y="1183788"/>
                      </a:cubicBezTo>
                      <a:cubicBezTo>
                        <a:pt x="1248661" y="1188341"/>
                        <a:pt x="1246975" y="1195382"/>
                        <a:pt x="1245204" y="1200821"/>
                      </a:cubicBezTo>
                      <a:cubicBezTo>
                        <a:pt x="1244276" y="1203688"/>
                        <a:pt x="1243812" y="1207145"/>
                        <a:pt x="1243137" y="1210139"/>
                      </a:cubicBezTo>
                      <a:lnTo>
                        <a:pt x="1241239" y="1211825"/>
                      </a:lnTo>
                      <a:lnTo>
                        <a:pt x="1237191" y="1212078"/>
                      </a:lnTo>
                      <a:cubicBezTo>
                        <a:pt x="1233775" y="1213259"/>
                        <a:pt x="1227959" y="1226160"/>
                        <a:pt x="1226226" y="1229406"/>
                      </a:cubicBezTo>
                      <a:cubicBezTo>
                        <a:pt x="1223906" y="1233749"/>
                        <a:pt x="1216400" y="1244964"/>
                        <a:pt x="1213447" y="1247957"/>
                      </a:cubicBezTo>
                      <a:cubicBezTo>
                        <a:pt x="1209441" y="1252089"/>
                        <a:pt x="1203832" y="1256769"/>
                        <a:pt x="1200459" y="1261365"/>
                      </a:cubicBezTo>
                      <a:cubicBezTo>
                        <a:pt x="1194090" y="1269923"/>
                        <a:pt x="1189873" y="1280000"/>
                        <a:pt x="1183252" y="1288601"/>
                      </a:cubicBezTo>
                      <a:cubicBezTo>
                        <a:pt x="1163768" y="1313856"/>
                        <a:pt x="1170347" y="1325745"/>
                        <a:pt x="1136483" y="1348048"/>
                      </a:cubicBezTo>
                      <a:cubicBezTo>
                        <a:pt x="1119871" y="1359010"/>
                        <a:pt x="1115654" y="1350241"/>
                        <a:pt x="1113457" y="1373261"/>
                      </a:cubicBezTo>
                      <a:lnTo>
                        <a:pt x="1110757" y="1376254"/>
                      </a:lnTo>
                      <a:cubicBezTo>
                        <a:pt x="1105440" y="1376212"/>
                        <a:pt x="1091864" y="1383590"/>
                        <a:pt x="1086002" y="1387216"/>
                      </a:cubicBezTo>
                      <a:cubicBezTo>
                        <a:pt x="1079845" y="1403364"/>
                        <a:pt x="1075670" y="1420440"/>
                        <a:pt x="1070314" y="1436925"/>
                      </a:cubicBezTo>
                      <a:cubicBezTo>
                        <a:pt x="1070057" y="1437641"/>
                        <a:pt x="1071242" y="1441773"/>
                        <a:pt x="1070942" y="1443797"/>
                      </a:cubicBezTo>
                      <a:cubicBezTo>
                        <a:pt x="1069260" y="1454970"/>
                        <a:pt x="1066219" y="1465341"/>
                        <a:pt x="1063183" y="1476261"/>
                      </a:cubicBezTo>
                      <a:cubicBezTo>
                        <a:pt x="1062845" y="1477399"/>
                        <a:pt x="1063436" y="1479718"/>
                        <a:pt x="1063098" y="1480815"/>
                      </a:cubicBezTo>
                      <a:cubicBezTo>
                        <a:pt x="1062377" y="1482881"/>
                        <a:pt x="1060357" y="1484862"/>
                        <a:pt x="1059598" y="1486928"/>
                      </a:cubicBezTo>
                      <a:cubicBezTo>
                        <a:pt x="1056937" y="1494138"/>
                        <a:pt x="1055591" y="1501727"/>
                        <a:pt x="1054411" y="1509273"/>
                      </a:cubicBezTo>
                      <a:cubicBezTo>
                        <a:pt x="1057363" y="1530902"/>
                        <a:pt x="1065713" y="1551561"/>
                        <a:pt x="1068539" y="1573064"/>
                      </a:cubicBezTo>
                      <a:cubicBezTo>
                        <a:pt x="1074105" y="1615141"/>
                        <a:pt x="1072127" y="1653634"/>
                        <a:pt x="1069171" y="1696090"/>
                      </a:cubicBezTo>
                      <a:cubicBezTo>
                        <a:pt x="1068117" y="1711184"/>
                        <a:pt x="1069466" y="1725941"/>
                        <a:pt x="1068327" y="1741161"/>
                      </a:cubicBezTo>
                      <a:cubicBezTo>
                        <a:pt x="1068327" y="1746389"/>
                        <a:pt x="1068205" y="1754906"/>
                        <a:pt x="1064368" y="1758953"/>
                      </a:cubicBezTo>
                      <a:cubicBezTo>
                        <a:pt x="1062765" y="1760597"/>
                        <a:pt x="1062213" y="1763211"/>
                        <a:pt x="1062343" y="1765699"/>
                      </a:cubicBezTo>
                      <a:lnTo>
                        <a:pt x="1061715" y="1765741"/>
                      </a:lnTo>
                      <a:cubicBezTo>
                        <a:pt x="1061715" y="1765741"/>
                        <a:pt x="1035357" y="1769957"/>
                        <a:pt x="1025868" y="1769957"/>
                      </a:cubicBezTo>
                      <a:cubicBezTo>
                        <a:pt x="1016379" y="1769957"/>
                        <a:pt x="812897" y="1771011"/>
                        <a:pt x="812897" y="1771011"/>
                      </a:cubicBezTo>
                      <a:cubicBezTo>
                        <a:pt x="812897" y="1771011"/>
                        <a:pt x="800245" y="1784713"/>
                        <a:pt x="796028" y="1789984"/>
                      </a:cubicBezTo>
                      <a:cubicBezTo>
                        <a:pt x="791811" y="1795254"/>
                        <a:pt x="792865" y="1813172"/>
                        <a:pt x="790756" y="1821605"/>
                      </a:cubicBezTo>
                      <a:cubicBezTo>
                        <a:pt x="788648" y="1830037"/>
                        <a:pt x="788648" y="1837415"/>
                        <a:pt x="783376" y="1842685"/>
                      </a:cubicBezTo>
                      <a:cubicBezTo>
                        <a:pt x="778104" y="1847956"/>
                        <a:pt x="716954" y="1908035"/>
                        <a:pt x="716954" y="1908035"/>
                      </a:cubicBezTo>
                      <a:cubicBezTo>
                        <a:pt x="716954" y="1908035"/>
                        <a:pt x="719063" y="1958629"/>
                        <a:pt x="719063" y="1963899"/>
                      </a:cubicBezTo>
                      <a:cubicBezTo>
                        <a:pt x="719063" y="1969169"/>
                        <a:pt x="711683" y="1983926"/>
                        <a:pt x="708520" y="1992358"/>
                      </a:cubicBezTo>
                      <a:cubicBezTo>
                        <a:pt x="705357" y="2000790"/>
                        <a:pt x="691651" y="2051384"/>
                        <a:pt x="687434" y="2067195"/>
                      </a:cubicBezTo>
                      <a:cubicBezTo>
                        <a:pt x="683216" y="2083005"/>
                        <a:pt x="672673" y="2135707"/>
                        <a:pt x="668456" y="2159950"/>
                      </a:cubicBezTo>
                      <a:cubicBezTo>
                        <a:pt x="664239" y="2184192"/>
                        <a:pt x="651587" y="2224246"/>
                        <a:pt x="645261" y="2235840"/>
                      </a:cubicBezTo>
                      <a:cubicBezTo>
                        <a:pt x="638935" y="2247434"/>
                        <a:pt x="652641" y="2259029"/>
                        <a:pt x="656858" y="2266407"/>
                      </a:cubicBezTo>
                      <a:cubicBezTo>
                        <a:pt x="661076" y="2273785"/>
                        <a:pt x="666347" y="2278001"/>
                        <a:pt x="678999" y="2278001"/>
                      </a:cubicBezTo>
                      <a:cubicBezTo>
                        <a:pt x="691651" y="2278001"/>
                        <a:pt x="686379" y="2288542"/>
                        <a:pt x="681108" y="2293812"/>
                      </a:cubicBezTo>
                      <a:cubicBezTo>
                        <a:pt x="675836" y="2299082"/>
                        <a:pt x="639989" y="2327541"/>
                        <a:pt x="630501" y="2338081"/>
                      </a:cubicBezTo>
                      <a:cubicBezTo>
                        <a:pt x="621012" y="2348622"/>
                        <a:pt x="593600" y="2373918"/>
                        <a:pt x="586219" y="2382351"/>
                      </a:cubicBezTo>
                      <a:cubicBezTo>
                        <a:pt x="578839" y="2390783"/>
                        <a:pt x="544047" y="2456133"/>
                        <a:pt x="536667" y="2468781"/>
                      </a:cubicBezTo>
                      <a:cubicBezTo>
                        <a:pt x="529286" y="2481430"/>
                        <a:pt x="529286" y="2490916"/>
                        <a:pt x="529286" y="2500403"/>
                      </a:cubicBezTo>
                      <a:cubicBezTo>
                        <a:pt x="529286" y="2509467"/>
                        <a:pt x="527347" y="2533963"/>
                        <a:pt x="524437" y="2542522"/>
                      </a:cubicBezTo>
                      <a:cubicBezTo>
                        <a:pt x="524310" y="2542943"/>
                        <a:pt x="524142" y="2543281"/>
                        <a:pt x="524015" y="2543618"/>
                      </a:cubicBezTo>
                      <a:cubicBezTo>
                        <a:pt x="520852" y="2550996"/>
                        <a:pt x="508200" y="2559428"/>
                        <a:pt x="499766" y="2562591"/>
                      </a:cubicBezTo>
                      <a:cubicBezTo>
                        <a:pt x="491331" y="2565753"/>
                        <a:pt x="480788" y="2567861"/>
                        <a:pt x="459702" y="2565753"/>
                      </a:cubicBezTo>
                      <a:cubicBezTo>
                        <a:pt x="438615" y="2563645"/>
                        <a:pt x="431235" y="2571023"/>
                        <a:pt x="425964" y="2574185"/>
                      </a:cubicBezTo>
                      <a:cubicBezTo>
                        <a:pt x="420692" y="2577347"/>
                        <a:pt x="399606" y="2598428"/>
                        <a:pt x="399606" y="2598428"/>
                      </a:cubicBezTo>
                      <a:cubicBezTo>
                        <a:pt x="399606" y="2598428"/>
                        <a:pt x="374302" y="2635319"/>
                        <a:pt x="369031" y="2644805"/>
                      </a:cubicBezTo>
                      <a:cubicBezTo>
                        <a:pt x="363759" y="2654291"/>
                        <a:pt x="344782" y="2683804"/>
                        <a:pt x="338456" y="2690129"/>
                      </a:cubicBezTo>
                      <a:cubicBezTo>
                        <a:pt x="332130" y="2696453"/>
                        <a:pt x="303663" y="2725966"/>
                        <a:pt x="303663" y="2725966"/>
                      </a:cubicBezTo>
                      <a:cubicBezTo>
                        <a:pt x="303663" y="2725966"/>
                        <a:pt x="302609" y="2739668"/>
                        <a:pt x="301555" y="2749154"/>
                      </a:cubicBezTo>
                      <a:cubicBezTo>
                        <a:pt x="300500" y="2758641"/>
                        <a:pt x="295229" y="2764965"/>
                        <a:pt x="287849" y="2770235"/>
                      </a:cubicBezTo>
                      <a:cubicBezTo>
                        <a:pt x="280468" y="2775505"/>
                        <a:pt x="267901" y="2775548"/>
                        <a:pt x="267901" y="2775548"/>
                      </a:cubicBezTo>
                      <a:cubicBezTo>
                        <a:pt x="266425" y="2777782"/>
                        <a:pt x="264401" y="2780021"/>
                        <a:pt x="261913" y="2782209"/>
                      </a:cubicBezTo>
                      <a:cubicBezTo>
                        <a:pt x="242218" y="2799580"/>
                        <a:pt x="256008" y="2790852"/>
                        <a:pt x="249556" y="2807548"/>
                      </a:cubicBezTo>
                      <a:cubicBezTo>
                        <a:pt x="248502" y="2810373"/>
                        <a:pt x="246815" y="2812190"/>
                        <a:pt x="245465" y="2813451"/>
                      </a:cubicBezTo>
                      <a:lnTo>
                        <a:pt x="243820" y="2814969"/>
                      </a:lnTo>
                      <a:cubicBezTo>
                        <a:pt x="240489" y="2818042"/>
                        <a:pt x="238802" y="2822975"/>
                        <a:pt x="235976" y="2826563"/>
                      </a:cubicBezTo>
                      <a:cubicBezTo>
                        <a:pt x="231422" y="2832255"/>
                        <a:pt x="224379" y="2837862"/>
                        <a:pt x="216619" y="2841990"/>
                      </a:cubicBezTo>
                      <a:cubicBezTo>
                        <a:pt x="211601" y="2844730"/>
                        <a:pt x="206287" y="2847386"/>
                        <a:pt x="201184" y="2847218"/>
                      </a:cubicBezTo>
                      <a:lnTo>
                        <a:pt x="188743" y="2838743"/>
                      </a:lnTo>
                      <a:lnTo>
                        <a:pt x="182417" y="2834527"/>
                      </a:lnTo>
                      <a:cubicBezTo>
                        <a:pt x="182417" y="2834527"/>
                        <a:pt x="183472" y="2828203"/>
                        <a:pt x="187689" y="2819771"/>
                      </a:cubicBezTo>
                      <a:cubicBezTo>
                        <a:pt x="191906" y="2811338"/>
                        <a:pt x="196123" y="2806068"/>
                        <a:pt x="199286" y="2794474"/>
                      </a:cubicBezTo>
                      <a:cubicBezTo>
                        <a:pt x="202449" y="2782879"/>
                        <a:pt x="203504" y="2777609"/>
                        <a:pt x="195069" y="2767069"/>
                      </a:cubicBezTo>
                      <a:cubicBezTo>
                        <a:pt x="186635" y="2756529"/>
                        <a:pt x="180309" y="2763907"/>
                        <a:pt x="168711" y="2766015"/>
                      </a:cubicBezTo>
                      <a:cubicBezTo>
                        <a:pt x="157114" y="2768123"/>
                        <a:pt x="151842" y="2764961"/>
                        <a:pt x="152896" y="2757583"/>
                      </a:cubicBezTo>
                      <a:cubicBezTo>
                        <a:pt x="153951" y="2750204"/>
                        <a:pt x="150788" y="2738610"/>
                        <a:pt x="140245" y="2733340"/>
                      </a:cubicBezTo>
                      <a:cubicBezTo>
                        <a:pt x="129702" y="2728070"/>
                        <a:pt x="131810" y="2715421"/>
                        <a:pt x="133919" y="2705935"/>
                      </a:cubicBezTo>
                      <a:cubicBezTo>
                        <a:pt x="136027" y="2696449"/>
                        <a:pt x="121271" y="2695399"/>
                        <a:pt x="112837" y="2695399"/>
                      </a:cubicBezTo>
                      <a:close/>
                    </a:path>
                  </a:pathLst>
                </a:custGeom>
                <a:solidFill>
                  <a:srgbClr val="0197B2"/>
                </a:solidFill>
                <a:ln w="15939" cap="flat">
                  <a:solidFill>
                    <a:srgbClr val="64646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xmlns="" id="{38112914-DF8D-ED44-AEEC-97A33F36FFEA}"/>
                    </a:ext>
                  </a:extLst>
                </p:cNvPr>
                <p:cNvSpPr/>
                <p:nvPr/>
              </p:nvSpPr>
              <p:spPr>
                <a:xfrm>
                  <a:off x="6370126" y="2793084"/>
                  <a:ext cx="297746" cy="159328"/>
                </a:xfrm>
                <a:custGeom>
                  <a:avLst/>
                  <a:gdLst>
                    <a:gd name="connsiteX0" fmla="*/ 0 w 297746"/>
                    <a:gd name="connsiteY0" fmla="*/ 157131 h 159328"/>
                    <a:gd name="connsiteX1" fmla="*/ 11715 w 297746"/>
                    <a:gd name="connsiteY1" fmla="*/ 156789 h 159328"/>
                    <a:gd name="connsiteX2" fmla="*/ 25684 w 297746"/>
                    <a:gd name="connsiteY2" fmla="*/ 151711 h 159328"/>
                    <a:gd name="connsiteX3" fmla="*/ 29493 w 297746"/>
                    <a:gd name="connsiteY3" fmla="*/ 151711 h 159328"/>
                    <a:gd name="connsiteX4" fmla="*/ 40288 w 297746"/>
                    <a:gd name="connsiteY4" fmla="*/ 156154 h 159328"/>
                    <a:gd name="connsiteX5" fmla="*/ 49812 w 297746"/>
                    <a:gd name="connsiteY5" fmla="*/ 159328 h 159328"/>
                    <a:gd name="connsiteX6" fmla="*/ 79654 w 297746"/>
                    <a:gd name="connsiteY6" fmla="*/ 157424 h 159328"/>
                    <a:gd name="connsiteX7" fmla="*/ 89813 w 297746"/>
                    <a:gd name="connsiteY7" fmla="*/ 159328 h 159328"/>
                    <a:gd name="connsiteX8" fmla="*/ 105687 w 297746"/>
                    <a:gd name="connsiteY8" fmla="*/ 154885 h 159328"/>
                    <a:gd name="connsiteX9" fmla="*/ 124735 w 297746"/>
                    <a:gd name="connsiteY9" fmla="*/ 144729 h 159328"/>
                    <a:gd name="connsiteX10" fmla="*/ 145053 w 297746"/>
                    <a:gd name="connsiteY10" fmla="*/ 142824 h 159328"/>
                    <a:gd name="connsiteX11" fmla="*/ 154577 w 297746"/>
                    <a:gd name="connsiteY11" fmla="*/ 144094 h 159328"/>
                    <a:gd name="connsiteX12" fmla="*/ 161562 w 297746"/>
                    <a:gd name="connsiteY12" fmla="*/ 151076 h 159328"/>
                    <a:gd name="connsiteX13" fmla="*/ 166641 w 297746"/>
                    <a:gd name="connsiteY13" fmla="*/ 154885 h 159328"/>
                    <a:gd name="connsiteX14" fmla="*/ 174260 w 297746"/>
                    <a:gd name="connsiteY14" fmla="*/ 155520 h 159328"/>
                    <a:gd name="connsiteX15" fmla="*/ 199658 w 297746"/>
                    <a:gd name="connsiteY15" fmla="*/ 133937 h 159328"/>
                    <a:gd name="connsiteX16" fmla="*/ 210452 w 297746"/>
                    <a:gd name="connsiteY16" fmla="*/ 125685 h 159328"/>
                    <a:gd name="connsiteX17" fmla="*/ 210452 w 297746"/>
                    <a:gd name="connsiteY17" fmla="*/ 116799 h 159328"/>
                    <a:gd name="connsiteX18" fmla="*/ 199658 w 297746"/>
                    <a:gd name="connsiteY18" fmla="*/ 104738 h 159328"/>
                    <a:gd name="connsiteX19" fmla="*/ 195214 w 297746"/>
                    <a:gd name="connsiteY19" fmla="*/ 95851 h 159328"/>
                    <a:gd name="connsiteX20" fmla="*/ 195214 w 297746"/>
                    <a:gd name="connsiteY20" fmla="*/ 88868 h 159328"/>
                    <a:gd name="connsiteX21" fmla="*/ 213627 w 297746"/>
                    <a:gd name="connsiteY21" fmla="*/ 83155 h 159328"/>
                    <a:gd name="connsiteX22" fmla="*/ 234580 w 297746"/>
                    <a:gd name="connsiteY22" fmla="*/ 69191 h 159328"/>
                    <a:gd name="connsiteX23" fmla="*/ 249819 w 297746"/>
                    <a:gd name="connsiteY23" fmla="*/ 69191 h 159328"/>
                    <a:gd name="connsiteX24" fmla="*/ 271406 w 297746"/>
                    <a:gd name="connsiteY24" fmla="*/ 67921 h 159328"/>
                    <a:gd name="connsiteX25" fmla="*/ 289185 w 297746"/>
                    <a:gd name="connsiteY25" fmla="*/ 39991 h 159328"/>
                    <a:gd name="connsiteX26" fmla="*/ 297747 w 297746"/>
                    <a:gd name="connsiteY26" fmla="*/ 35407 h 159328"/>
                    <a:gd name="connsiteX27" fmla="*/ 287221 w 297746"/>
                    <a:gd name="connsiteY27" fmla="*/ 21692 h 159328"/>
                    <a:gd name="connsiteX28" fmla="*/ 266962 w 297746"/>
                    <a:gd name="connsiteY28" fmla="*/ 5713 h 159328"/>
                    <a:gd name="connsiteX29" fmla="*/ 243470 w 297746"/>
                    <a:gd name="connsiteY29" fmla="*/ 0 h 159328"/>
                    <a:gd name="connsiteX30" fmla="*/ 226961 w 297746"/>
                    <a:gd name="connsiteY30" fmla="*/ 8252 h 159328"/>
                    <a:gd name="connsiteX31" fmla="*/ 218071 w 297746"/>
                    <a:gd name="connsiteY31" fmla="*/ 21582 h 159328"/>
                    <a:gd name="connsiteX32" fmla="*/ 211087 w 297746"/>
                    <a:gd name="connsiteY32" fmla="*/ 25391 h 159328"/>
                    <a:gd name="connsiteX33" fmla="*/ 199023 w 297746"/>
                    <a:gd name="connsiteY33" fmla="*/ 22217 h 159328"/>
                    <a:gd name="connsiteX34" fmla="*/ 195214 w 297746"/>
                    <a:gd name="connsiteY34" fmla="*/ 28565 h 159328"/>
                    <a:gd name="connsiteX35" fmla="*/ 189499 w 297746"/>
                    <a:gd name="connsiteY35" fmla="*/ 48243 h 159328"/>
                    <a:gd name="connsiteX36" fmla="*/ 178070 w 297746"/>
                    <a:gd name="connsiteY36" fmla="*/ 58399 h 159328"/>
                    <a:gd name="connsiteX37" fmla="*/ 156482 w 297746"/>
                    <a:gd name="connsiteY37" fmla="*/ 78077 h 159328"/>
                    <a:gd name="connsiteX38" fmla="*/ 146958 w 297746"/>
                    <a:gd name="connsiteY38" fmla="*/ 86329 h 159328"/>
                    <a:gd name="connsiteX39" fmla="*/ 130450 w 297746"/>
                    <a:gd name="connsiteY39" fmla="*/ 82521 h 159328"/>
                    <a:gd name="connsiteX40" fmla="*/ 95528 w 297746"/>
                    <a:gd name="connsiteY40" fmla="*/ 60304 h 159328"/>
                    <a:gd name="connsiteX41" fmla="*/ 75845 w 297746"/>
                    <a:gd name="connsiteY41" fmla="*/ 56495 h 159328"/>
                    <a:gd name="connsiteX42" fmla="*/ 58066 w 297746"/>
                    <a:gd name="connsiteY42" fmla="*/ 59669 h 159328"/>
                    <a:gd name="connsiteX43" fmla="*/ 44732 w 297746"/>
                    <a:gd name="connsiteY43" fmla="*/ 72999 h 159328"/>
                    <a:gd name="connsiteX44" fmla="*/ 33938 w 297746"/>
                    <a:gd name="connsiteY44" fmla="*/ 77443 h 159328"/>
                    <a:gd name="connsiteX45" fmla="*/ 19334 w 297746"/>
                    <a:gd name="connsiteY45" fmla="*/ 70460 h 159328"/>
                    <a:gd name="connsiteX46" fmla="*/ 11080 w 297746"/>
                    <a:gd name="connsiteY46" fmla="*/ 75538 h 159328"/>
                    <a:gd name="connsiteX47" fmla="*/ 6636 w 297746"/>
                    <a:gd name="connsiteY47" fmla="*/ 105373 h 159328"/>
                    <a:gd name="connsiteX48" fmla="*/ 4096 w 297746"/>
                    <a:gd name="connsiteY48" fmla="*/ 140285 h 159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97746" h="159328">
                      <a:moveTo>
                        <a:pt x="0" y="157131"/>
                      </a:moveTo>
                      <a:lnTo>
                        <a:pt x="11715" y="156789"/>
                      </a:lnTo>
                      <a:lnTo>
                        <a:pt x="25684" y="151711"/>
                      </a:lnTo>
                      <a:lnTo>
                        <a:pt x="29493" y="151711"/>
                      </a:lnTo>
                      <a:lnTo>
                        <a:pt x="40288" y="156154"/>
                      </a:lnTo>
                      <a:lnTo>
                        <a:pt x="49812" y="159328"/>
                      </a:lnTo>
                      <a:lnTo>
                        <a:pt x="79654" y="157424"/>
                      </a:lnTo>
                      <a:lnTo>
                        <a:pt x="89813" y="159328"/>
                      </a:lnTo>
                      <a:lnTo>
                        <a:pt x="105687" y="154885"/>
                      </a:lnTo>
                      <a:lnTo>
                        <a:pt x="124735" y="144729"/>
                      </a:lnTo>
                      <a:lnTo>
                        <a:pt x="145053" y="142824"/>
                      </a:lnTo>
                      <a:lnTo>
                        <a:pt x="154577" y="144094"/>
                      </a:lnTo>
                      <a:lnTo>
                        <a:pt x="161562" y="151076"/>
                      </a:lnTo>
                      <a:lnTo>
                        <a:pt x="166641" y="154885"/>
                      </a:lnTo>
                      <a:lnTo>
                        <a:pt x="174260" y="155520"/>
                      </a:lnTo>
                      <a:lnTo>
                        <a:pt x="199658" y="133937"/>
                      </a:lnTo>
                      <a:lnTo>
                        <a:pt x="210452" y="125685"/>
                      </a:lnTo>
                      <a:lnTo>
                        <a:pt x="210452" y="116799"/>
                      </a:lnTo>
                      <a:lnTo>
                        <a:pt x="199658" y="104738"/>
                      </a:lnTo>
                      <a:lnTo>
                        <a:pt x="195214" y="95851"/>
                      </a:lnTo>
                      <a:lnTo>
                        <a:pt x="195214" y="88868"/>
                      </a:lnTo>
                      <a:lnTo>
                        <a:pt x="213627" y="83155"/>
                      </a:lnTo>
                      <a:lnTo>
                        <a:pt x="234580" y="69191"/>
                      </a:lnTo>
                      <a:lnTo>
                        <a:pt x="249819" y="69191"/>
                      </a:lnTo>
                      <a:cubicBezTo>
                        <a:pt x="249819" y="69191"/>
                        <a:pt x="270772" y="71095"/>
                        <a:pt x="271406" y="67921"/>
                      </a:cubicBezTo>
                      <a:cubicBezTo>
                        <a:pt x="272042" y="64747"/>
                        <a:pt x="289185" y="39991"/>
                        <a:pt x="289185" y="39991"/>
                      </a:cubicBezTo>
                      <a:lnTo>
                        <a:pt x="297747" y="35407"/>
                      </a:lnTo>
                      <a:lnTo>
                        <a:pt x="287221" y="21692"/>
                      </a:lnTo>
                      <a:lnTo>
                        <a:pt x="266962" y="5713"/>
                      </a:lnTo>
                      <a:lnTo>
                        <a:pt x="243470" y="0"/>
                      </a:lnTo>
                      <a:lnTo>
                        <a:pt x="226961" y="8252"/>
                      </a:lnTo>
                      <a:lnTo>
                        <a:pt x="218071" y="21582"/>
                      </a:lnTo>
                      <a:lnTo>
                        <a:pt x="211087" y="25391"/>
                      </a:lnTo>
                      <a:lnTo>
                        <a:pt x="199023" y="22217"/>
                      </a:lnTo>
                      <a:lnTo>
                        <a:pt x="195214" y="28565"/>
                      </a:lnTo>
                      <a:lnTo>
                        <a:pt x="189499" y="48243"/>
                      </a:lnTo>
                      <a:lnTo>
                        <a:pt x="178070" y="58399"/>
                      </a:lnTo>
                      <a:lnTo>
                        <a:pt x="156482" y="78077"/>
                      </a:lnTo>
                      <a:cubicBezTo>
                        <a:pt x="156482" y="78077"/>
                        <a:pt x="153307" y="85060"/>
                        <a:pt x="146958" y="86329"/>
                      </a:cubicBezTo>
                      <a:cubicBezTo>
                        <a:pt x="140609" y="87599"/>
                        <a:pt x="130450" y="82521"/>
                        <a:pt x="130450" y="82521"/>
                      </a:cubicBezTo>
                      <a:lnTo>
                        <a:pt x="95528" y="60304"/>
                      </a:lnTo>
                      <a:cubicBezTo>
                        <a:pt x="95528" y="60304"/>
                        <a:pt x="80289" y="56495"/>
                        <a:pt x="75845" y="56495"/>
                      </a:cubicBezTo>
                      <a:cubicBezTo>
                        <a:pt x="71399" y="56495"/>
                        <a:pt x="58066" y="59669"/>
                        <a:pt x="58066" y="59669"/>
                      </a:cubicBezTo>
                      <a:lnTo>
                        <a:pt x="44732" y="72999"/>
                      </a:lnTo>
                      <a:lnTo>
                        <a:pt x="33938" y="77443"/>
                      </a:lnTo>
                      <a:lnTo>
                        <a:pt x="19334" y="70460"/>
                      </a:lnTo>
                      <a:lnTo>
                        <a:pt x="11080" y="75538"/>
                      </a:lnTo>
                      <a:cubicBezTo>
                        <a:pt x="11080" y="75538"/>
                        <a:pt x="6636" y="102833"/>
                        <a:pt x="6636" y="105373"/>
                      </a:cubicBezTo>
                      <a:cubicBezTo>
                        <a:pt x="6636" y="107912"/>
                        <a:pt x="4096" y="140285"/>
                        <a:pt x="4096" y="14028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5939" cap="flat">
                  <a:solidFill>
                    <a:srgbClr val="64646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5" name="TextBox 334">
                  <a:extLst>
                    <a:ext uri="{FF2B5EF4-FFF2-40B4-BE49-F238E27FC236}">
                      <a16:creationId xmlns:a16="http://schemas.microsoft.com/office/drawing/2014/main" xmlns="" id="{E7AE260D-A498-8EED-4EF0-EB20331009D7}"/>
                    </a:ext>
                  </a:extLst>
                </p:cNvPr>
                <p:cNvSpPr txBox="1"/>
                <p:nvPr/>
              </p:nvSpPr>
              <p:spPr>
                <a:xfrm>
                  <a:off x="4347486" y="432681"/>
                  <a:ext cx="844038" cy="3898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prstClr val="white">
                          <a:lumMod val="50000"/>
                        </a:prstClr>
                      </a:solidFill>
                      <a:latin typeface="Arial"/>
                      <a:cs typeface="Arial"/>
                      <a:sym typeface="Arial"/>
                      <a:rtl val="0"/>
                    </a:rPr>
                    <a:t>Tigray</a:t>
                  </a: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xmlns="" id="{EF9DFB3C-5D28-034B-2E13-FA7B746EE340}"/>
                    </a:ext>
                  </a:extLst>
                </p:cNvPr>
                <p:cNvSpPr txBox="1"/>
                <p:nvPr/>
              </p:nvSpPr>
              <p:spPr>
                <a:xfrm>
                  <a:off x="4107015" y="1826144"/>
                  <a:ext cx="914681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Amhara</a:t>
                  </a:r>
                </a:p>
              </p:txBody>
            </p:sp>
            <p:sp>
              <p:nvSpPr>
                <p:cNvPr id="337" name="TextBox 336">
                  <a:extLst>
                    <a:ext uri="{FF2B5EF4-FFF2-40B4-BE49-F238E27FC236}">
                      <a16:creationId xmlns:a16="http://schemas.microsoft.com/office/drawing/2014/main" xmlns="" id="{F730B7BF-CBD7-641A-D3C0-0CB300215912}"/>
                    </a:ext>
                  </a:extLst>
                </p:cNvPr>
                <p:cNvSpPr txBox="1"/>
                <p:nvPr/>
              </p:nvSpPr>
              <p:spPr>
                <a:xfrm>
                  <a:off x="7171380" y="4131468"/>
                  <a:ext cx="838260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Somali</a:t>
                  </a:r>
                </a:p>
              </p:txBody>
            </p:sp>
            <p:sp>
              <p:nvSpPr>
                <p:cNvPr id="338" name="TextBox 337">
                  <a:extLst>
                    <a:ext uri="{FF2B5EF4-FFF2-40B4-BE49-F238E27FC236}">
                      <a16:creationId xmlns:a16="http://schemas.microsoft.com/office/drawing/2014/main" xmlns="" id="{BF23798D-C61C-7EAA-6943-858E4AB781B5}"/>
                    </a:ext>
                  </a:extLst>
                </p:cNvPr>
                <p:cNvSpPr txBox="1"/>
                <p:nvPr/>
              </p:nvSpPr>
              <p:spPr>
                <a:xfrm>
                  <a:off x="5882538" y="2452737"/>
                  <a:ext cx="1102790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Dire Dawa</a:t>
                  </a:r>
                </a:p>
              </p:txBody>
            </p:sp>
            <p:sp>
              <p:nvSpPr>
                <p:cNvPr id="339" name="TextBox 338">
                  <a:extLst>
                    <a:ext uri="{FF2B5EF4-FFF2-40B4-BE49-F238E27FC236}">
                      <a16:creationId xmlns:a16="http://schemas.microsoft.com/office/drawing/2014/main" xmlns="" id="{D82C0C40-D0C2-43F0-15DF-827A988F801C}"/>
                    </a:ext>
                  </a:extLst>
                </p:cNvPr>
                <p:cNvSpPr txBox="1"/>
                <p:nvPr/>
              </p:nvSpPr>
              <p:spPr>
                <a:xfrm>
                  <a:off x="5713107" y="3004226"/>
                  <a:ext cx="785353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Harari</a:t>
                  </a:r>
                </a:p>
              </p:txBody>
            </p:sp>
            <p:sp>
              <p:nvSpPr>
                <p:cNvPr id="340" name="TextBox 339">
                  <a:extLst>
                    <a:ext uri="{FF2B5EF4-FFF2-40B4-BE49-F238E27FC236}">
                      <a16:creationId xmlns:a16="http://schemas.microsoft.com/office/drawing/2014/main" xmlns="" id="{4A301DE0-1751-7EAE-E36B-F4D5BBDC8C5C}"/>
                    </a:ext>
                  </a:extLst>
                </p:cNvPr>
                <p:cNvSpPr txBox="1"/>
                <p:nvPr/>
              </p:nvSpPr>
              <p:spPr>
                <a:xfrm>
                  <a:off x="4427347" y="4173727"/>
                  <a:ext cx="1064637" cy="3898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Sidama</a:t>
                  </a:r>
                </a:p>
              </p:txBody>
            </p:sp>
            <p:sp>
              <p:nvSpPr>
                <p:cNvPr id="341" name="TextBox 340">
                  <a:extLst>
                    <a:ext uri="{FF2B5EF4-FFF2-40B4-BE49-F238E27FC236}">
                      <a16:creationId xmlns:a16="http://schemas.microsoft.com/office/drawing/2014/main" xmlns="" id="{4BB922B9-3697-34CD-AF56-92D2FC8B6C36}"/>
                    </a:ext>
                  </a:extLst>
                </p:cNvPr>
                <p:cNvSpPr txBox="1"/>
                <p:nvPr/>
              </p:nvSpPr>
              <p:spPr>
                <a:xfrm>
                  <a:off x="2188385" y="3607491"/>
                  <a:ext cx="1005796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Gambela</a:t>
                  </a:r>
                </a:p>
              </p:txBody>
            </p:sp>
            <p:sp>
              <p:nvSpPr>
                <p:cNvPr id="342" name="TextBox 341">
                  <a:extLst>
                    <a:ext uri="{FF2B5EF4-FFF2-40B4-BE49-F238E27FC236}">
                      <a16:creationId xmlns:a16="http://schemas.microsoft.com/office/drawing/2014/main" xmlns="" id="{A99C628C-8FD9-1951-8651-F3D10C3751B4}"/>
                    </a:ext>
                  </a:extLst>
                </p:cNvPr>
                <p:cNvSpPr txBox="1"/>
                <p:nvPr/>
              </p:nvSpPr>
              <p:spPr>
                <a:xfrm>
                  <a:off x="3370357" y="4619265"/>
                  <a:ext cx="908802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SNNPR</a:t>
                  </a:r>
                </a:p>
              </p:txBody>
            </p:sp>
            <p:sp>
              <p:nvSpPr>
                <p:cNvPr id="343" name="TextBox 342">
                  <a:extLst>
                    <a:ext uri="{FF2B5EF4-FFF2-40B4-BE49-F238E27FC236}">
                      <a16:creationId xmlns:a16="http://schemas.microsoft.com/office/drawing/2014/main" xmlns="" id="{61993A38-61EB-E5BE-EC4A-94A2BFB02E1B}"/>
                    </a:ext>
                  </a:extLst>
                </p:cNvPr>
                <p:cNvSpPr txBox="1"/>
                <p:nvPr/>
              </p:nvSpPr>
              <p:spPr>
                <a:xfrm>
                  <a:off x="2985703" y="4087945"/>
                  <a:ext cx="1190965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South West</a:t>
                  </a:r>
                </a:p>
              </p:txBody>
            </p:sp>
          </p:grpSp>
          <p:grpSp>
            <p:nvGrpSpPr>
              <p:cNvPr id="317" name="Graphic 18">
                <a:extLst>
                  <a:ext uri="{FF2B5EF4-FFF2-40B4-BE49-F238E27FC236}">
                    <a16:creationId xmlns:a16="http://schemas.microsoft.com/office/drawing/2014/main" xmlns="" id="{196B4E38-3B39-50B2-86B8-B5545BFC9153}"/>
                  </a:ext>
                </a:extLst>
              </p:cNvPr>
              <p:cNvGrpSpPr/>
              <p:nvPr/>
            </p:nvGrpSpPr>
            <p:grpSpPr>
              <a:xfrm>
                <a:off x="1396919" y="2057977"/>
                <a:ext cx="3746411" cy="2580517"/>
                <a:chOff x="2616119" y="1424690"/>
                <a:chExt cx="3746411" cy="2580517"/>
              </a:xfrm>
              <a:solidFill>
                <a:srgbClr val="000000"/>
              </a:solidFill>
            </p:grpSpPr>
            <p:sp>
              <p:nvSpPr>
                <p:cNvPr id="318" name="TextBox 317">
                  <a:extLst>
                    <a:ext uri="{FF2B5EF4-FFF2-40B4-BE49-F238E27FC236}">
                      <a16:creationId xmlns:a16="http://schemas.microsoft.com/office/drawing/2014/main" xmlns="" id="{C88C9730-1167-4617-13C9-0507E26CCFB7}"/>
                    </a:ext>
                  </a:extLst>
                </p:cNvPr>
                <p:cNvSpPr txBox="1"/>
                <p:nvPr/>
              </p:nvSpPr>
              <p:spPr>
                <a:xfrm>
                  <a:off x="5721195" y="1424690"/>
                  <a:ext cx="641335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Afar</a:t>
                  </a:r>
                </a:p>
              </p:txBody>
            </p:sp>
            <p:sp>
              <p:nvSpPr>
                <p:cNvPr id="319" name="TextBox 318">
                  <a:extLst>
                    <a:ext uri="{FF2B5EF4-FFF2-40B4-BE49-F238E27FC236}">
                      <a16:creationId xmlns:a16="http://schemas.microsoft.com/office/drawing/2014/main" xmlns="" id="{83848ED7-DF0F-25A8-FE4A-F39EB49CD0CB}"/>
                    </a:ext>
                  </a:extLst>
                </p:cNvPr>
                <p:cNvSpPr txBox="1"/>
                <p:nvPr/>
              </p:nvSpPr>
              <p:spPr>
                <a:xfrm>
                  <a:off x="3776132" y="2716994"/>
                  <a:ext cx="1267384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Addis Ababa</a:t>
                  </a:r>
                </a:p>
              </p:txBody>
            </p:sp>
            <p:sp>
              <p:nvSpPr>
                <p:cNvPr id="320" name="TextBox 319">
                  <a:extLst>
                    <a:ext uri="{FF2B5EF4-FFF2-40B4-BE49-F238E27FC236}">
                      <a16:creationId xmlns:a16="http://schemas.microsoft.com/office/drawing/2014/main" xmlns="" id="{7E931CA2-2C9A-DD93-5338-0C1B1742813E}"/>
                    </a:ext>
                  </a:extLst>
                </p:cNvPr>
                <p:cNvSpPr txBox="1"/>
                <p:nvPr/>
              </p:nvSpPr>
              <p:spPr>
                <a:xfrm>
                  <a:off x="5017197" y="3638394"/>
                  <a:ext cx="961708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Oromiya</a:t>
                  </a:r>
                </a:p>
              </p:txBody>
            </p:sp>
            <p:sp>
              <p:nvSpPr>
                <p:cNvPr id="321" name="TextBox 320">
                  <a:extLst>
                    <a:ext uri="{FF2B5EF4-FFF2-40B4-BE49-F238E27FC236}">
                      <a16:creationId xmlns:a16="http://schemas.microsoft.com/office/drawing/2014/main" xmlns="" id="{A64376F7-D66E-7053-C747-3C3F95EEC536}"/>
                    </a:ext>
                  </a:extLst>
                </p:cNvPr>
                <p:cNvSpPr txBox="1"/>
                <p:nvPr/>
              </p:nvSpPr>
              <p:spPr>
                <a:xfrm>
                  <a:off x="2616119" y="2285559"/>
                  <a:ext cx="1293837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Benishangul-</a:t>
                  </a:r>
                </a:p>
              </p:txBody>
            </p:sp>
            <p:sp>
              <p:nvSpPr>
                <p:cNvPr id="322" name="TextBox 321">
                  <a:extLst>
                    <a:ext uri="{FF2B5EF4-FFF2-40B4-BE49-F238E27FC236}">
                      <a16:creationId xmlns:a16="http://schemas.microsoft.com/office/drawing/2014/main" xmlns="" id="{BD8152B6-36A8-FB76-D388-20988DC922CB}"/>
                    </a:ext>
                  </a:extLst>
                </p:cNvPr>
                <p:cNvSpPr txBox="1"/>
                <p:nvPr/>
              </p:nvSpPr>
              <p:spPr>
                <a:xfrm>
                  <a:off x="2619209" y="2448482"/>
                  <a:ext cx="870593" cy="3668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914400"/>
                  <a:r>
                    <a:rPr lang="x-none" sz="700" dirty="0">
                      <a:ln/>
                      <a:solidFill>
                        <a:prstClr val="white"/>
                      </a:solidFill>
                      <a:latin typeface="Arial"/>
                      <a:cs typeface="Arial"/>
                      <a:sym typeface="Arial"/>
                      <a:rtl val="0"/>
                    </a:rPr>
                    <a:t>Gumuz</a:t>
                  </a:r>
                </a:p>
              </p:txBody>
            </p:sp>
          </p:grpSp>
        </p:grp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xmlns="" id="{8220E342-7E9D-3D85-A9EC-43457E839D16}"/>
                </a:ext>
              </a:extLst>
            </p:cNvPr>
            <p:cNvSpPr txBox="1"/>
            <p:nvPr/>
          </p:nvSpPr>
          <p:spPr>
            <a:xfrm>
              <a:off x="2443073" y="2181778"/>
              <a:ext cx="328936" cy="24622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26</a:t>
              </a:r>
            </a:p>
          </p:txBody>
        </p:sp>
        <p:sp>
          <p:nvSpPr>
            <p:cNvPr id="301" name="TextBox 300">
              <a:extLst>
                <a:ext uri="{FF2B5EF4-FFF2-40B4-BE49-F238E27FC236}">
                  <a16:creationId xmlns:a16="http://schemas.microsoft.com/office/drawing/2014/main" xmlns="" id="{11594713-90ED-7682-38D9-3DA979C2A3F0}"/>
                </a:ext>
              </a:extLst>
            </p:cNvPr>
            <p:cNvSpPr txBox="1"/>
            <p:nvPr/>
          </p:nvSpPr>
          <p:spPr>
            <a:xfrm>
              <a:off x="1631777" y="2381464"/>
              <a:ext cx="328936" cy="24622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15</a:t>
              </a:r>
            </a:p>
          </p:txBody>
        </p:sp>
        <p:sp>
          <p:nvSpPr>
            <p:cNvPr id="302" name="TextBox 301">
              <a:extLst>
                <a:ext uri="{FF2B5EF4-FFF2-40B4-BE49-F238E27FC236}">
                  <a16:creationId xmlns:a16="http://schemas.microsoft.com/office/drawing/2014/main" xmlns="" id="{AB08B59F-4F37-E825-E54E-49956C08ED5E}"/>
                </a:ext>
              </a:extLst>
            </p:cNvPr>
            <p:cNvSpPr txBox="1"/>
            <p:nvPr/>
          </p:nvSpPr>
          <p:spPr>
            <a:xfrm>
              <a:off x="3289209" y="3676246"/>
              <a:ext cx="328936" cy="24622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17</a:t>
              </a: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xmlns="" id="{9E0AABA4-67DF-5FE2-9BED-FF251AF408DB}"/>
                </a:ext>
              </a:extLst>
            </p:cNvPr>
            <p:cNvSpPr txBox="1"/>
            <p:nvPr/>
          </p:nvSpPr>
          <p:spPr>
            <a:xfrm>
              <a:off x="976995" y="2348149"/>
              <a:ext cx="256802" cy="24622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9</a:t>
              </a: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xmlns="" id="{EFD8172C-7CE5-039E-8291-83BF40C7178A}"/>
                </a:ext>
              </a:extLst>
            </p:cNvPr>
            <p:cNvSpPr txBox="1"/>
            <p:nvPr/>
          </p:nvSpPr>
          <p:spPr>
            <a:xfrm>
              <a:off x="1203181" y="3947896"/>
              <a:ext cx="328936" cy="24622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10</a:t>
              </a:r>
            </a:p>
          </p:txBody>
        </p:sp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xmlns="" id="{1F6A9D04-51E8-E0DB-9533-A89FCDFA7DC6}"/>
                </a:ext>
              </a:extLst>
            </p:cNvPr>
            <p:cNvSpPr txBox="1"/>
            <p:nvPr/>
          </p:nvSpPr>
          <p:spPr>
            <a:xfrm>
              <a:off x="646076" y="3349262"/>
              <a:ext cx="328936" cy="24622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15</a:t>
              </a: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xmlns="" id="{0B840904-6EFA-9326-C228-DDE3070BA273}"/>
                </a:ext>
              </a:extLst>
            </p:cNvPr>
            <p:cNvSpPr txBox="1"/>
            <p:nvPr/>
          </p:nvSpPr>
          <p:spPr>
            <a:xfrm>
              <a:off x="2748486" y="2892102"/>
              <a:ext cx="276916" cy="26168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9</a:t>
              </a:r>
            </a:p>
          </p:txBody>
        </p:sp>
        <p:sp>
          <p:nvSpPr>
            <p:cNvPr id="307" name="TextBox 306">
              <a:extLst>
                <a:ext uri="{FF2B5EF4-FFF2-40B4-BE49-F238E27FC236}">
                  <a16:creationId xmlns:a16="http://schemas.microsoft.com/office/drawing/2014/main" xmlns="" id="{29E18EF7-8A91-55FF-1616-8B96A27E8B59}"/>
                </a:ext>
              </a:extLst>
            </p:cNvPr>
            <p:cNvSpPr txBox="1"/>
            <p:nvPr/>
          </p:nvSpPr>
          <p:spPr>
            <a:xfrm>
              <a:off x="1741583" y="2907222"/>
              <a:ext cx="256802" cy="24622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4</a:t>
              </a:r>
            </a:p>
          </p:txBody>
        </p:sp>
        <p:sp>
          <p:nvSpPr>
            <p:cNvPr id="308" name="TextBox 307">
              <a:extLst>
                <a:ext uri="{FF2B5EF4-FFF2-40B4-BE49-F238E27FC236}">
                  <a16:creationId xmlns:a16="http://schemas.microsoft.com/office/drawing/2014/main" xmlns="" id="{71EACD09-41D2-745C-916A-196FCB1ED0A0}"/>
                </a:ext>
              </a:extLst>
            </p:cNvPr>
            <p:cNvSpPr txBox="1"/>
            <p:nvPr/>
          </p:nvSpPr>
          <p:spPr>
            <a:xfrm>
              <a:off x="2687423" y="2486239"/>
              <a:ext cx="328936" cy="24622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14</a:t>
              </a:r>
            </a:p>
          </p:txBody>
        </p:sp>
        <p:sp>
          <p:nvSpPr>
            <p:cNvPr id="309" name="TextBox 308">
              <a:extLst>
                <a:ext uri="{FF2B5EF4-FFF2-40B4-BE49-F238E27FC236}">
                  <a16:creationId xmlns:a16="http://schemas.microsoft.com/office/drawing/2014/main" xmlns="" id="{27240957-0238-8574-7884-64B1BF631F7F}"/>
                </a:ext>
              </a:extLst>
            </p:cNvPr>
            <p:cNvSpPr txBox="1"/>
            <p:nvPr/>
          </p:nvSpPr>
          <p:spPr>
            <a:xfrm>
              <a:off x="1792096" y="3724728"/>
              <a:ext cx="328936" cy="24622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14</a:t>
              </a:r>
            </a:p>
          </p:txBody>
        </p:sp>
        <p:sp>
          <p:nvSpPr>
            <p:cNvPr id="310" name="TextBox 309">
              <a:extLst>
                <a:ext uri="{FF2B5EF4-FFF2-40B4-BE49-F238E27FC236}">
                  <a16:creationId xmlns:a16="http://schemas.microsoft.com/office/drawing/2014/main" xmlns="" id="{D351A1BA-1B92-11B6-E97B-F47D2E401EC7}"/>
                </a:ext>
              </a:extLst>
            </p:cNvPr>
            <p:cNvSpPr txBox="1"/>
            <p:nvPr/>
          </p:nvSpPr>
          <p:spPr>
            <a:xfrm>
              <a:off x="2126555" y="3393054"/>
              <a:ext cx="256802" cy="24622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defTabSz="914400"/>
              <a:r>
                <a:rPr lang="x-none" sz="15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rPr>
                <a:t>9</a:t>
              </a:r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xmlns="" id="{58D87824-B3BD-6746-5B8F-8B7F2118AB16}"/>
              </a:ext>
            </a:extLst>
          </p:cNvPr>
          <p:cNvGrpSpPr/>
          <p:nvPr/>
        </p:nvGrpSpPr>
        <p:grpSpPr>
          <a:xfrm>
            <a:off x="93192" y="1278318"/>
            <a:ext cx="1407162" cy="1897921"/>
            <a:chOff x="4896582" y="1212946"/>
            <a:chExt cx="1407162" cy="1897921"/>
          </a:xfrm>
        </p:grpSpPr>
        <p:grpSp>
          <p:nvGrpSpPr>
            <p:cNvPr id="347" name="Group 346">
              <a:extLst>
                <a:ext uri="{FF2B5EF4-FFF2-40B4-BE49-F238E27FC236}">
                  <a16:creationId xmlns:a16="http://schemas.microsoft.com/office/drawing/2014/main" xmlns="" id="{1682830F-D21B-B4F4-AAC5-6705CE5E2294}"/>
                </a:ext>
              </a:extLst>
            </p:cNvPr>
            <p:cNvGrpSpPr/>
            <p:nvPr/>
          </p:nvGrpSpPr>
          <p:grpSpPr>
            <a:xfrm>
              <a:off x="4896582" y="1696086"/>
              <a:ext cx="1407162" cy="1414781"/>
              <a:chOff x="4896582" y="1696086"/>
              <a:chExt cx="1407162" cy="1414781"/>
            </a:xfrm>
          </p:grpSpPr>
          <p:sp>
            <p:nvSpPr>
              <p:cNvPr id="349" name="Shape">
                <a:extLst>
                  <a:ext uri="{FF2B5EF4-FFF2-40B4-BE49-F238E27FC236}">
                    <a16:creationId xmlns:a16="http://schemas.microsoft.com/office/drawing/2014/main" xmlns="" id="{4F9FD236-723A-9F67-5B86-8BFE1325A788}"/>
                  </a:ext>
                </a:extLst>
              </p:cNvPr>
              <p:cNvSpPr/>
              <p:nvPr/>
            </p:nvSpPr>
            <p:spPr>
              <a:xfrm>
                <a:off x="4896582" y="1696086"/>
                <a:ext cx="1407162" cy="14147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cubicBezTo>
                      <a:pt x="0" y="4847"/>
                      <a:pt x="4835" y="19"/>
                      <a:pt x="10800" y="0"/>
                    </a:cubicBezTo>
                    <a:cubicBezTo>
                      <a:pt x="16765" y="19"/>
                      <a:pt x="21600" y="4847"/>
                      <a:pt x="21600" y="10800"/>
                    </a:cubicBezTo>
                    <a:cubicBezTo>
                      <a:pt x="21600" y="16753"/>
                      <a:pt x="16765" y="21581"/>
                      <a:pt x="10800" y="21600"/>
                    </a:cubicBezTo>
                    <a:cubicBezTo>
                      <a:pt x="4835" y="21581"/>
                      <a:pt x="0" y="16753"/>
                      <a:pt x="0" y="10800"/>
                    </a:cubicBezTo>
                    <a:close/>
                  </a:path>
                </a:pathLst>
              </a:custGeom>
              <a:solidFill>
                <a:srgbClr val="0197B2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</a:defRPr>
                </a:pPr>
                <a:endParaRPr/>
              </a:p>
            </p:txBody>
          </p:sp>
          <p:pic>
            <p:nvPicPr>
              <p:cNvPr id="350" name="Picture 349">
                <a:extLst>
                  <a:ext uri="{FF2B5EF4-FFF2-40B4-BE49-F238E27FC236}">
                    <a16:creationId xmlns:a16="http://schemas.microsoft.com/office/drawing/2014/main" xmlns="" id="{28F5E620-A949-40F5-9E5C-2BFFAFFFA8F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5154534" y="1824073"/>
                <a:ext cx="935896" cy="1159137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</p:grp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xmlns="" id="{7CB3332A-8724-0647-9DA8-1704CDD0805A}"/>
                </a:ext>
              </a:extLst>
            </p:cNvPr>
            <p:cNvSpPr/>
            <p:nvPr/>
          </p:nvSpPr>
          <p:spPr>
            <a:xfrm>
              <a:off x="5013646" y="1212946"/>
              <a:ext cx="121847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0197B2"/>
                  </a:solidFill>
                </a:rPr>
                <a:t>Wasting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xmlns="" id="{0EC583EC-D35B-12A6-FE67-E4FAE028E1D6}"/>
              </a:ext>
            </a:extLst>
          </p:cNvPr>
          <p:cNvGrpSpPr/>
          <p:nvPr/>
        </p:nvGrpSpPr>
        <p:grpSpPr>
          <a:xfrm>
            <a:off x="635480" y="3354037"/>
            <a:ext cx="1967360" cy="1982986"/>
            <a:chOff x="6513932" y="4307942"/>
            <a:chExt cx="1967360" cy="1982986"/>
          </a:xfrm>
        </p:grpSpPr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xmlns="" id="{9B6BD82A-ACFE-BEDB-16D1-643066DC8FB2}"/>
                </a:ext>
              </a:extLst>
            </p:cNvPr>
            <p:cNvGrpSpPr/>
            <p:nvPr/>
          </p:nvGrpSpPr>
          <p:grpSpPr>
            <a:xfrm>
              <a:off x="6513932" y="4307942"/>
              <a:ext cx="375287" cy="1982986"/>
              <a:chOff x="6463864" y="4307942"/>
              <a:chExt cx="425356" cy="2247546"/>
            </a:xfrm>
          </p:grpSpPr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xmlns="" id="{00ED4A5A-8F7E-96AD-DA3C-2154AF088280}"/>
                  </a:ext>
                </a:extLst>
              </p:cNvPr>
              <p:cNvSpPr/>
              <p:nvPr/>
            </p:nvSpPr>
            <p:spPr>
              <a:xfrm>
                <a:off x="6479486" y="4307942"/>
                <a:ext cx="409734" cy="409734"/>
              </a:xfrm>
              <a:prstGeom prst="ellipse">
                <a:avLst/>
              </a:prstGeom>
              <a:solidFill>
                <a:srgbClr val="0097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xmlns="" id="{6341C184-3A3E-9CC4-1885-9F511EED00C1}"/>
                  </a:ext>
                </a:extLst>
              </p:cNvPr>
              <p:cNvSpPr/>
              <p:nvPr/>
            </p:nvSpPr>
            <p:spPr>
              <a:xfrm>
                <a:off x="6479486" y="4761836"/>
                <a:ext cx="409734" cy="409734"/>
              </a:xfrm>
              <a:prstGeom prst="ellipse">
                <a:avLst/>
              </a:prstGeom>
              <a:solidFill>
                <a:srgbClr val="FF826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xmlns="" id="{6FEFB67A-1E10-8915-ECF9-8B600CAD92F3}"/>
                  </a:ext>
                </a:extLst>
              </p:cNvPr>
              <p:cNvSpPr/>
              <p:nvPr/>
            </p:nvSpPr>
            <p:spPr>
              <a:xfrm>
                <a:off x="6463864" y="5215827"/>
                <a:ext cx="409734" cy="409734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361" name="Oval 360">
                <a:extLst>
                  <a:ext uri="{FF2B5EF4-FFF2-40B4-BE49-F238E27FC236}">
                    <a16:creationId xmlns:a16="http://schemas.microsoft.com/office/drawing/2014/main" xmlns="" id="{99F187A5-5B61-2E3E-9C4A-5693A6A832F2}"/>
                  </a:ext>
                </a:extLst>
              </p:cNvPr>
              <p:cNvSpPr/>
              <p:nvPr/>
            </p:nvSpPr>
            <p:spPr>
              <a:xfrm>
                <a:off x="6463864" y="5656835"/>
                <a:ext cx="409734" cy="409734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  <p:sp>
            <p:nvSpPr>
              <p:cNvPr id="362" name="Oval 361">
                <a:extLst>
                  <a:ext uri="{FF2B5EF4-FFF2-40B4-BE49-F238E27FC236}">
                    <a16:creationId xmlns:a16="http://schemas.microsoft.com/office/drawing/2014/main" xmlns="" id="{EF09734B-FFC3-5F14-1897-9E39B4B20CC9}"/>
                  </a:ext>
                </a:extLst>
              </p:cNvPr>
              <p:cNvSpPr/>
              <p:nvPr/>
            </p:nvSpPr>
            <p:spPr>
              <a:xfrm>
                <a:off x="6465988" y="6145754"/>
                <a:ext cx="409734" cy="409734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/>
              </a:p>
            </p:txBody>
          </p:sp>
        </p:grp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xmlns="" id="{0B749AB8-C649-D650-24FE-C76576A0F8FF}"/>
                </a:ext>
              </a:extLst>
            </p:cNvPr>
            <p:cNvSpPr txBox="1"/>
            <p:nvPr/>
          </p:nvSpPr>
          <p:spPr>
            <a:xfrm>
              <a:off x="6878543" y="4335149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26%</a:t>
              </a:r>
            </a:p>
          </p:txBody>
        </p:sp>
        <p:sp>
          <p:nvSpPr>
            <p:cNvPr id="354" name="TextBox 353">
              <a:extLst>
                <a:ext uri="{FF2B5EF4-FFF2-40B4-BE49-F238E27FC236}">
                  <a16:creationId xmlns:a16="http://schemas.microsoft.com/office/drawing/2014/main" xmlns="" id="{550C08F0-BA04-7279-EEF6-24DA563016FE}"/>
                </a:ext>
              </a:extLst>
            </p:cNvPr>
            <p:cNvSpPr txBox="1"/>
            <p:nvPr/>
          </p:nvSpPr>
          <p:spPr>
            <a:xfrm>
              <a:off x="6889220" y="5514741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≤ 10% </a:t>
              </a: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xmlns="" id="{59FB630A-3C14-43ED-3E1B-B18BF7E41937}"/>
                </a:ext>
              </a:extLst>
            </p:cNvPr>
            <p:cNvSpPr txBox="1"/>
            <p:nvPr/>
          </p:nvSpPr>
          <p:spPr>
            <a:xfrm>
              <a:off x="6904540" y="5110590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14-15%</a:t>
              </a:r>
            </a:p>
          </p:txBody>
        </p:sp>
        <p:sp>
          <p:nvSpPr>
            <p:cNvPr id="356" name="TextBox 355">
              <a:extLst>
                <a:ext uri="{FF2B5EF4-FFF2-40B4-BE49-F238E27FC236}">
                  <a16:creationId xmlns:a16="http://schemas.microsoft.com/office/drawing/2014/main" xmlns="" id="{C105D83F-091C-6D98-2A50-67C879A4103D}"/>
                </a:ext>
              </a:extLst>
            </p:cNvPr>
            <p:cNvSpPr txBox="1"/>
            <p:nvPr/>
          </p:nvSpPr>
          <p:spPr>
            <a:xfrm>
              <a:off x="6904630" y="4708143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17%</a:t>
              </a:r>
            </a:p>
          </p:txBody>
        </p:sp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xmlns="" id="{7B22EF6B-DA6A-8B67-C00E-6F5965381070}"/>
                </a:ext>
              </a:extLst>
            </p:cNvPr>
            <p:cNvSpPr txBox="1"/>
            <p:nvPr/>
          </p:nvSpPr>
          <p:spPr>
            <a:xfrm>
              <a:off x="6880398" y="5950690"/>
              <a:ext cx="157666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x-none" sz="1400" dirty="0"/>
                <a:t>No Data</a:t>
              </a: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xmlns="" id="{437D4C24-89B1-8C0A-A8DC-556AE72EE538}"/>
              </a:ext>
            </a:extLst>
          </p:cNvPr>
          <p:cNvGrpSpPr/>
          <p:nvPr/>
        </p:nvGrpSpPr>
        <p:grpSpPr>
          <a:xfrm>
            <a:off x="3116282" y="4915590"/>
            <a:ext cx="1270412" cy="1268021"/>
            <a:chOff x="9461410" y="5095455"/>
            <a:chExt cx="1270412" cy="1268021"/>
          </a:xfrm>
        </p:grpSpPr>
        <p:sp>
          <p:nvSpPr>
            <p:cNvPr id="364" name="TextBox 363">
              <a:extLst>
                <a:ext uri="{FF2B5EF4-FFF2-40B4-BE49-F238E27FC236}">
                  <a16:creationId xmlns:a16="http://schemas.microsoft.com/office/drawing/2014/main" xmlns="" id="{E85396EB-9274-C7A0-68F8-C499629E05E0}"/>
                </a:ext>
              </a:extLst>
            </p:cNvPr>
            <p:cNvSpPr txBox="1"/>
            <p:nvPr/>
          </p:nvSpPr>
          <p:spPr>
            <a:xfrm>
              <a:off x="9652269" y="5540308"/>
              <a:ext cx="937396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3200" b="1" i="0" u="none" strike="noStrike" dirty="0">
                  <a:solidFill>
                    <a:srgbClr val="0097B2"/>
                  </a:solidFill>
                  <a:effectLst/>
                  <a:latin typeface="Calibri" panose="020F0502020204030204" pitchFamily="34" charset="0"/>
                </a:rPr>
                <a:t>11%</a:t>
              </a:r>
              <a:endParaRPr lang="x-none" sz="3200" b="1" dirty="0">
                <a:solidFill>
                  <a:srgbClr val="0097B2"/>
                </a:solidFill>
              </a:endParaRPr>
            </a:p>
          </p:txBody>
        </p:sp>
        <p:sp>
          <p:nvSpPr>
            <p:cNvPr id="365" name="Arc 364">
              <a:extLst>
                <a:ext uri="{FF2B5EF4-FFF2-40B4-BE49-F238E27FC236}">
                  <a16:creationId xmlns:a16="http://schemas.microsoft.com/office/drawing/2014/main" xmlns="" id="{46A71FE7-DFAD-1D79-6513-F5CCA93263A9}"/>
                </a:ext>
              </a:extLst>
            </p:cNvPr>
            <p:cNvSpPr/>
            <p:nvPr/>
          </p:nvSpPr>
          <p:spPr>
            <a:xfrm rot="17189050">
              <a:off x="9463801" y="5095455"/>
              <a:ext cx="1268021" cy="1268021"/>
            </a:xfrm>
            <a:prstGeom prst="arc">
              <a:avLst>
                <a:gd name="adj1" fmla="val 16196098"/>
                <a:gd name="adj2" fmla="val 16166070"/>
              </a:avLst>
            </a:prstGeom>
            <a:noFill/>
            <a:ln w="193675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6" name="Arc 365">
              <a:extLst>
                <a:ext uri="{FF2B5EF4-FFF2-40B4-BE49-F238E27FC236}">
                  <a16:creationId xmlns:a16="http://schemas.microsoft.com/office/drawing/2014/main" xmlns="" id="{A5831E7B-BCEE-39BF-F7AB-54E07951ADA4}"/>
                </a:ext>
              </a:extLst>
            </p:cNvPr>
            <p:cNvSpPr/>
            <p:nvPr/>
          </p:nvSpPr>
          <p:spPr>
            <a:xfrm rot="17189050">
              <a:off x="9461410" y="5095455"/>
              <a:ext cx="1268021" cy="1268021"/>
            </a:xfrm>
            <a:prstGeom prst="arc">
              <a:avLst>
                <a:gd name="adj1" fmla="val 21557931"/>
                <a:gd name="adj2" fmla="val 3213395"/>
              </a:avLst>
            </a:prstGeom>
            <a:noFill/>
            <a:ln w="193675" cap="rnd">
              <a:solidFill>
                <a:srgbClr val="0097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367" name="TextBox 366">
              <a:extLst>
                <a:ext uri="{FF2B5EF4-FFF2-40B4-BE49-F238E27FC236}">
                  <a16:creationId xmlns:a16="http://schemas.microsoft.com/office/drawing/2014/main" xmlns="" id="{42F237E9-EBA0-1C65-A1C7-9E8C14D3A914}"/>
                </a:ext>
              </a:extLst>
            </p:cNvPr>
            <p:cNvSpPr txBox="1"/>
            <p:nvPr/>
          </p:nvSpPr>
          <p:spPr>
            <a:xfrm>
              <a:off x="9548803" y="5333150"/>
              <a:ext cx="1022939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/>
              <a:r>
                <a:rPr lang="en-US" sz="1600" dirty="0">
                  <a:solidFill>
                    <a:prstClr val="white">
                      <a:lumMod val="50000"/>
                    </a:prstClr>
                  </a:solidFill>
                </a:rPr>
                <a:t>TOTAL</a:t>
              </a:r>
              <a:endParaRPr lang="x-none" sz="1600" dirty="0">
                <a:solidFill>
                  <a:prstClr val="white">
                    <a:lumMod val="50000"/>
                  </a:prst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2876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CC37EF7B-3B67-CB2C-C69A-FC18A09B95E4}"/>
              </a:ext>
            </a:extLst>
          </p:cNvPr>
          <p:cNvSpPr txBox="1"/>
          <p:nvPr/>
        </p:nvSpPr>
        <p:spPr>
          <a:xfrm>
            <a:off x="1504973" y="250088"/>
            <a:ext cx="976954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en-US" sz="3200" dirty="0">
                <a:solidFill>
                  <a:prstClr val="white"/>
                </a:solidFill>
                <a:latin typeface="Calibri Light"/>
              </a:rPr>
              <a:t>Regional disparity by burden of stunted children </a:t>
            </a:r>
          </a:p>
        </p:txBody>
      </p:sp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1627172"/>
              </p:ext>
            </p:extLst>
          </p:nvPr>
        </p:nvGraphicFramePr>
        <p:xfrm>
          <a:off x="478955" y="2667956"/>
          <a:ext cx="3950170" cy="3591479"/>
        </p:xfrm>
        <a:graphic>
          <a:graphicData uri="http://schemas.openxmlformats.org/drawingml/2006/table">
            <a:tbl>
              <a:tblPr>
                <a:tableStyleId>{C083E6E3-FA7D-4D7B-A595-EF9225AFEA82}</a:tableStyleId>
              </a:tblPr>
              <a:tblGrid>
                <a:gridCol w="122125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23501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49390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669098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effectLst/>
                        </a:rPr>
                        <a:t>   </a:t>
                      </a:r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Regions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Burden of Stunted </a:t>
                      </a:r>
                    </a:p>
                    <a:p>
                      <a:pPr algn="ctr" fontAlgn="b"/>
                      <a:r>
                        <a:rPr lang="en-US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in</a:t>
                      </a:r>
                      <a:r>
                        <a:rPr lang="en-US" sz="1200" b="1" u="none" strike="noStrike" baseline="0" dirty="0">
                          <a:solidFill>
                            <a:schemeClr val="bg1"/>
                          </a:solidFill>
                          <a:effectLst/>
                        </a:rPr>
                        <a:t> million</a:t>
                      </a:r>
                      <a:endParaRPr lang="en-US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Burden of all form malnutrition in </a:t>
                      </a:r>
                      <a:r>
                        <a:rPr lang="en-US" sz="1200" b="1" u="none" strike="noStrike" baseline="0" dirty="0">
                          <a:solidFill>
                            <a:schemeClr val="bg1"/>
                          </a:solidFill>
                          <a:effectLst/>
                        </a:rPr>
                        <a:t>million</a:t>
                      </a:r>
                      <a:endParaRPr lang="en-US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0197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632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Afar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0.07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0.10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1632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>
                          <a:effectLst/>
                        </a:rPr>
                        <a:t>Amhara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1.05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1.47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1632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Oromia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2.44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2.94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1632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>
                          <a:effectLst/>
                        </a:rPr>
                        <a:t>Somali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>
                          <a:solidFill>
                            <a:srgbClr val="000000"/>
                          </a:solidFill>
                          <a:effectLst/>
                        </a:rPr>
                        <a:t>0.29</a:t>
                      </a:r>
                      <a:endParaRPr lang="en-US" sz="14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0.42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3362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Benishangul-</a:t>
                      </a:r>
                      <a:r>
                        <a:rPr lang="en-US" sz="1400" u="none" strike="noStrike" dirty="0" err="1">
                          <a:effectLst/>
                        </a:rPr>
                        <a:t>Gumz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0.05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0.06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1632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>
                          <a:effectLst/>
                        </a:rPr>
                        <a:t>SNNP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0.76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0.95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1632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 err="1">
                          <a:effectLst/>
                        </a:rPr>
                        <a:t>Gambela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0.01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0.02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1632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Harari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>
                          <a:solidFill>
                            <a:srgbClr val="000000"/>
                          </a:solidFill>
                          <a:effectLst/>
                        </a:rPr>
                        <a:t>0.01</a:t>
                      </a:r>
                      <a:endParaRPr lang="en-US" sz="14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0.02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1632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>
                          <a:effectLst/>
                        </a:rPr>
                        <a:t>Addis Ababa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0.07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0.10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21632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>
                          <a:effectLst/>
                        </a:rPr>
                        <a:t>Dire Dawa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>
                          <a:solidFill>
                            <a:srgbClr val="000000"/>
                          </a:solidFill>
                          <a:effectLst/>
                        </a:rPr>
                        <a:t>0.02</a:t>
                      </a:r>
                      <a:endParaRPr lang="en-US" sz="14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0.03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216327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 dirty="0" err="1">
                          <a:effectLst/>
                        </a:rPr>
                        <a:t>Sidama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0.16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0.25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309668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Total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00013" marR="4763" marT="4763" marB="0" anchor="ctr"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4.94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0197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6.37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4763" marR="4763" marT="4763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0197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</a:tbl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1209224F-02CC-8799-3E84-1825EF9A2BAA}"/>
              </a:ext>
            </a:extLst>
          </p:cNvPr>
          <p:cNvGrpSpPr/>
          <p:nvPr/>
        </p:nvGrpSpPr>
        <p:grpSpPr>
          <a:xfrm>
            <a:off x="478955" y="239532"/>
            <a:ext cx="778667" cy="691217"/>
            <a:chOff x="478955" y="239532"/>
            <a:chExt cx="778667" cy="691217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xmlns="" id="{BD9AAACC-C3C2-10C7-3BE9-107D0739920A}"/>
                </a:ext>
              </a:extLst>
            </p:cNvPr>
            <p:cNvGrpSpPr/>
            <p:nvPr/>
          </p:nvGrpSpPr>
          <p:grpSpPr>
            <a:xfrm>
              <a:off x="515069" y="239532"/>
              <a:ext cx="742553" cy="691217"/>
              <a:chOff x="-2029394" y="1033341"/>
              <a:chExt cx="1715929" cy="1559189"/>
            </a:xfrm>
            <a:solidFill>
              <a:schemeClr val="bg1"/>
            </a:solidFill>
          </p:grpSpPr>
          <p:sp>
            <p:nvSpPr>
              <p:cNvPr id="3" name="Freeform 2">
                <a:extLst>
                  <a:ext uri="{FF2B5EF4-FFF2-40B4-BE49-F238E27FC236}">
                    <a16:creationId xmlns:a16="http://schemas.microsoft.com/office/drawing/2014/main" xmlns="" id="{FDF47305-9586-F2E7-6DE7-33DE4FF37E75}"/>
                  </a:ext>
                </a:extLst>
              </p:cNvPr>
              <p:cNvSpPr/>
              <p:nvPr/>
            </p:nvSpPr>
            <p:spPr>
              <a:xfrm>
                <a:off x="-1099488" y="1033341"/>
                <a:ext cx="731856" cy="428941"/>
              </a:xfrm>
              <a:custGeom>
                <a:avLst/>
                <a:gdLst>
                  <a:gd name="connsiteX0" fmla="*/ 19986 w 731856"/>
                  <a:gd name="connsiteY0" fmla="*/ 395075 h 428941"/>
                  <a:gd name="connsiteX1" fmla="*/ 14854 w 731856"/>
                  <a:gd name="connsiteY1" fmla="*/ 418468 h 428941"/>
                  <a:gd name="connsiteX2" fmla="*/ 31776 w 731856"/>
                  <a:gd name="connsiteY2" fmla="*/ 428733 h 428941"/>
                  <a:gd name="connsiteX3" fmla="*/ 37094 w 731856"/>
                  <a:gd name="connsiteY3" fmla="*/ 428733 h 428941"/>
                  <a:gd name="connsiteX4" fmla="*/ 156872 w 731856"/>
                  <a:gd name="connsiteY4" fmla="*/ 352678 h 428941"/>
                  <a:gd name="connsiteX5" fmla="*/ 353000 w 731856"/>
                  <a:gd name="connsiteY5" fmla="*/ 413031 h 428941"/>
                  <a:gd name="connsiteX6" fmla="*/ 506318 w 731856"/>
                  <a:gd name="connsiteY6" fmla="*/ 276634 h 428941"/>
                  <a:gd name="connsiteX7" fmla="*/ 547377 w 731856"/>
                  <a:gd name="connsiteY7" fmla="*/ 300213 h 428941"/>
                  <a:gd name="connsiteX8" fmla="*/ 603275 w 731856"/>
                  <a:gd name="connsiteY8" fmla="*/ 309337 h 428941"/>
                  <a:gd name="connsiteX9" fmla="*/ 721716 w 731856"/>
                  <a:gd name="connsiteY9" fmla="*/ 280055 h 428941"/>
                  <a:gd name="connsiteX10" fmla="*/ 731065 w 731856"/>
                  <a:gd name="connsiteY10" fmla="*/ 257816 h 428941"/>
                  <a:gd name="connsiteX11" fmla="*/ 711080 w 731856"/>
                  <a:gd name="connsiteY11" fmla="*/ 244315 h 428941"/>
                  <a:gd name="connsiteX12" fmla="*/ 616021 w 731856"/>
                  <a:gd name="connsiteY12" fmla="*/ 147544 h 428941"/>
                  <a:gd name="connsiteX13" fmla="*/ 609734 w 731856"/>
                  <a:gd name="connsiteY13" fmla="*/ 118647 h 428941"/>
                  <a:gd name="connsiteX14" fmla="*/ 551093 w 731856"/>
                  <a:gd name="connsiteY14" fmla="*/ 65428 h 428941"/>
                  <a:gd name="connsiteX15" fmla="*/ 473049 w 731856"/>
                  <a:gd name="connsiteY15" fmla="*/ 78915 h 428941"/>
                  <a:gd name="connsiteX16" fmla="*/ 286909 w 731856"/>
                  <a:gd name="connsiteY16" fmla="*/ 1214 h 428941"/>
                  <a:gd name="connsiteX17" fmla="*/ 121709 w 731856"/>
                  <a:gd name="connsiteY17" fmla="*/ 116935 h 428941"/>
                  <a:gd name="connsiteX18" fmla="*/ 54047 w 731856"/>
                  <a:gd name="connsiteY18" fmla="*/ 119190 h 428941"/>
                  <a:gd name="connsiteX19" fmla="*/ 6809 w 731856"/>
                  <a:gd name="connsiteY19" fmla="*/ 167674 h 428941"/>
                  <a:gd name="connsiteX20" fmla="*/ 6305 w 731856"/>
                  <a:gd name="connsiteY20" fmla="*/ 235373 h 428941"/>
                  <a:gd name="connsiteX21" fmla="*/ 21516 w 731856"/>
                  <a:gd name="connsiteY21" fmla="*/ 259323 h 428941"/>
                  <a:gd name="connsiteX22" fmla="*/ 19991 w 731856"/>
                  <a:gd name="connsiteY22" fmla="*/ 395068 h 428941"/>
                  <a:gd name="connsiteX23" fmla="*/ 505740 w 731856"/>
                  <a:gd name="connsiteY23" fmla="*/ 103252 h 428941"/>
                  <a:gd name="connsiteX24" fmla="*/ 546229 w 731856"/>
                  <a:gd name="connsiteY24" fmla="*/ 103252 h 428941"/>
                  <a:gd name="connsiteX25" fmla="*/ 574184 w 731856"/>
                  <a:gd name="connsiteY25" fmla="*/ 131009 h 428941"/>
                  <a:gd name="connsiteX26" fmla="*/ 578362 w 731856"/>
                  <a:gd name="connsiteY26" fmla="*/ 152294 h 428941"/>
                  <a:gd name="connsiteX27" fmla="*/ 652695 w 731856"/>
                  <a:gd name="connsiteY27" fmla="*/ 264274 h 428941"/>
                  <a:gd name="connsiteX28" fmla="*/ 560301 w 731856"/>
                  <a:gd name="connsiteY28" fmla="*/ 264274 h 428941"/>
                  <a:gd name="connsiteX29" fmla="*/ 516577 w 731856"/>
                  <a:gd name="connsiteY29" fmla="*/ 233096 h 428941"/>
                  <a:gd name="connsiteX30" fmla="*/ 515237 w 731856"/>
                  <a:gd name="connsiteY30" fmla="*/ 174916 h 428941"/>
                  <a:gd name="connsiteX31" fmla="*/ 515237 w 731856"/>
                  <a:gd name="connsiteY31" fmla="*/ 171879 h 428941"/>
                  <a:gd name="connsiteX32" fmla="*/ 503647 w 731856"/>
                  <a:gd name="connsiteY32" fmla="*/ 130053 h 428941"/>
                  <a:gd name="connsiteX33" fmla="*/ 494708 w 731856"/>
                  <a:gd name="connsiteY33" fmla="*/ 111035 h 428941"/>
                  <a:gd name="connsiteX34" fmla="*/ 505742 w 731856"/>
                  <a:gd name="connsiteY34" fmla="*/ 103251 h 428941"/>
                  <a:gd name="connsiteX35" fmla="*/ 479694 w 731856"/>
                  <a:gd name="connsiteY35" fmla="*/ 202304 h 428941"/>
                  <a:gd name="connsiteX36" fmla="*/ 479694 w 731856"/>
                  <a:gd name="connsiteY36" fmla="*/ 208007 h 428941"/>
                  <a:gd name="connsiteX37" fmla="*/ 476273 w 731856"/>
                  <a:gd name="connsiteY37" fmla="*/ 241837 h 428941"/>
                  <a:gd name="connsiteX38" fmla="*/ 408427 w 731856"/>
                  <a:gd name="connsiteY38" fmla="*/ 346603 h 428941"/>
                  <a:gd name="connsiteX39" fmla="*/ 287481 w 731856"/>
                  <a:gd name="connsiteY39" fmla="*/ 377423 h 428941"/>
                  <a:gd name="connsiteX40" fmla="*/ 177783 w 731856"/>
                  <a:gd name="connsiteY40" fmla="*/ 317892 h 428941"/>
                  <a:gd name="connsiteX41" fmla="*/ 164667 w 731856"/>
                  <a:gd name="connsiteY41" fmla="*/ 300015 h 428941"/>
                  <a:gd name="connsiteX42" fmla="*/ 151352 w 731856"/>
                  <a:gd name="connsiteY42" fmla="*/ 274924 h 428941"/>
                  <a:gd name="connsiteX43" fmla="*/ 150026 w 731856"/>
                  <a:gd name="connsiteY43" fmla="*/ 272073 h 428941"/>
                  <a:gd name="connsiteX44" fmla="*/ 148501 w 731856"/>
                  <a:gd name="connsiteY44" fmla="*/ 266370 h 428941"/>
                  <a:gd name="connsiteX45" fmla="*/ 152307 w 731856"/>
                  <a:gd name="connsiteY45" fmla="*/ 266370 h 428941"/>
                  <a:gd name="connsiteX46" fmla="*/ 164097 w 731856"/>
                  <a:gd name="connsiteY46" fmla="*/ 266370 h 428941"/>
                  <a:gd name="connsiteX47" fmla="*/ 171324 w 731856"/>
                  <a:gd name="connsiteY47" fmla="*/ 266370 h 428941"/>
                  <a:gd name="connsiteX48" fmla="*/ 190328 w 731856"/>
                  <a:gd name="connsiteY48" fmla="*/ 264275 h 428941"/>
                  <a:gd name="connsiteX49" fmla="*/ 299460 w 731856"/>
                  <a:gd name="connsiteY49" fmla="*/ 209147 h 428941"/>
                  <a:gd name="connsiteX50" fmla="*/ 346419 w 731856"/>
                  <a:gd name="connsiteY50" fmla="*/ 164086 h 428941"/>
                  <a:gd name="connsiteX51" fmla="*/ 391668 w 731856"/>
                  <a:gd name="connsiteY51" fmla="*/ 193938 h 428941"/>
                  <a:gd name="connsiteX52" fmla="*/ 452129 w 731856"/>
                  <a:gd name="connsiteY52" fmla="*/ 204773 h 428941"/>
                  <a:gd name="connsiteX53" fmla="*/ 475323 w 731856"/>
                  <a:gd name="connsiteY53" fmla="*/ 202107 h 428941"/>
                  <a:gd name="connsiteX54" fmla="*/ 139381 w 731856"/>
                  <a:gd name="connsiteY54" fmla="*/ 183857 h 428941"/>
                  <a:gd name="connsiteX55" fmla="*/ 145654 w 731856"/>
                  <a:gd name="connsiteY55" fmla="*/ 155915 h 428941"/>
                  <a:gd name="connsiteX56" fmla="*/ 153638 w 731856"/>
                  <a:gd name="connsiteY56" fmla="*/ 135943 h 428941"/>
                  <a:gd name="connsiteX57" fmla="*/ 216486 w 731856"/>
                  <a:gd name="connsiteY57" fmla="*/ 63827 h 428941"/>
                  <a:gd name="connsiteX58" fmla="*/ 308218 w 731856"/>
                  <a:gd name="connsiteY58" fmla="*/ 36706 h 428941"/>
                  <a:gd name="connsiteX59" fmla="*/ 395347 w 731856"/>
                  <a:gd name="connsiteY59" fmla="*/ 61148 h 428941"/>
                  <a:gd name="connsiteX60" fmla="*/ 458405 w 731856"/>
                  <a:gd name="connsiteY60" fmla="*/ 126063 h 428941"/>
                  <a:gd name="connsiteX61" fmla="*/ 467145 w 731856"/>
                  <a:gd name="connsiteY61" fmla="*/ 143555 h 428941"/>
                  <a:gd name="connsiteX62" fmla="*/ 473033 w 731856"/>
                  <a:gd name="connsiteY62" fmla="*/ 160663 h 428941"/>
                  <a:gd name="connsiteX63" fmla="*/ 473988 w 731856"/>
                  <a:gd name="connsiteY63" fmla="*/ 164655 h 428941"/>
                  <a:gd name="connsiteX64" fmla="*/ 474001 w 731856"/>
                  <a:gd name="connsiteY64" fmla="*/ 164655 h 428941"/>
                  <a:gd name="connsiteX65" fmla="*/ 454984 w 731856"/>
                  <a:gd name="connsiteY65" fmla="*/ 167506 h 428941"/>
                  <a:gd name="connsiteX66" fmla="*/ 435966 w 731856"/>
                  <a:gd name="connsiteY66" fmla="*/ 167506 h 428941"/>
                  <a:gd name="connsiteX67" fmla="*/ 362961 w 731856"/>
                  <a:gd name="connsiteY67" fmla="*/ 125680 h 428941"/>
                  <a:gd name="connsiteX68" fmla="*/ 348134 w 731856"/>
                  <a:gd name="connsiteY68" fmla="*/ 117126 h 428941"/>
                  <a:gd name="connsiteX69" fmla="*/ 332552 w 731856"/>
                  <a:gd name="connsiteY69" fmla="*/ 123783 h 428941"/>
                  <a:gd name="connsiteX70" fmla="*/ 186540 w 731856"/>
                  <a:gd name="connsiteY70" fmla="*/ 228352 h 428941"/>
                  <a:gd name="connsiteX71" fmla="*/ 167523 w 731856"/>
                  <a:gd name="connsiteY71" fmla="*/ 230633 h 428941"/>
                  <a:gd name="connsiteX72" fmla="*/ 147750 w 731856"/>
                  <a:gd name="connsiteY72" fmla="*/ 228352 h 428941"/>
                  <a:gd name="connsiteX73" fmla="*/ 139382 w 731856"/>
                  <a:gd name="connsiteY73" fmla="*/ 226257 h 428941"/>
                  <a:gd name="connsiteX74" fmla="*/ 139382 w 731856"/>
                  <a:gd name="connsiteY74" fmla="*/ 183860 h 428941"/>
                  <a:gd name="connsiteX75" fmla="*/ 40146 w 731856"/>
                  <a:gd name="connsiteY75" fmla="*/ 219983 h 428941"/>
                  <a:gd name="connsiteX76" fmla="*/ 41180 w 731856"/>
                  <a:gd name="connsiteY76" fmla="*/ 180092 h 428941"/>
                  <a:gd name="connsiteX77" fmla="*/ 69799 w 731856"/>
                  <a:gd name="connsiteY77" fmla="*/ 152296 h 428941"/>
                  <a:gd name="connsiteX78" fmla="*/ 107819 w 731856"/>
                  <a:gd name="connsiteY78" fmla="*/ 152296 h 428941"/>
                  <a:gd name="connsiteX79" fmla="*/ 102886 w 731856"/>
                  <a:gd name="connsiteY79" fmla="*/ 244887 h 428941"/>
                  <a:gd name="connsiteX80" fmla="*/ 102886 w 731856"/>
                  <a:gd name="connsiteY80" fmla="*/ 246412 h 428941"/>
                  <a:gd name="connsiteX81" fmla="*/ 114676 w 731856"/>
                  <a:gd name="connsiteY81" fmla="*/ 287855 h 428941"/>
                  <a:gd name="connsiteX82" fmla="*/ 132354 w 731856"/>
                  <a:gd name="connsiteY82" fmla="*/ 321883 h 428941"/>
                  <a:gd name="connsiteX83" fmla="*/ 75314 w 731856"/>
                  <a:gd name="connsiteY83" fmla="*/ 370553 h 428941"/>
                  <a:gd name="connsiteX84" fmla="*/ 50025 w 731856"/>
                  <a:gd name="connsiteY84" fmla="*/ 237473 h 428941"/>
                  <a:gd name="connsiteX85" fmla="*/ 40516 w 731856"/>
                  <a:gd name="connsiteY85" fmla="*/ 219981 h 42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731856" h="428941">
                    <a:moveTo>
                      <a:pt x="19986" y="395075"/>
                    </a:moveTo>
                    <a:cubicBezTo>
                      <a:pt x="12971" y="400684"/>
                      <a:pt x="10822" y="410432"/>
                      <a:pt x="14854" y="418468"/>
                    </a:cubicBezTo>
                    <a:cubicBezTo>
                      <a:pt x="18130" y="424781"/>
                      <a:pt x="24654" y="428746"/>
                      <a:pt x="31776" y="428733"/>
                    </a:cubicBezTo>
                    <a:cubicBezTo>
                      <a:pt x="33540" y="429011"/>
                      <a:pt x="35330" y="429011"/>
                      <a:pt x="37094" y="428733"/>
                    </a:cubicBezTo>
                    <a:cubicBezTo>
                      <a:pt x="82953" y="414211"/>
                      <a:pt x="124223" y="387993"/>
                      <a:pt x="156872" y="352678"/>
                    </a:cubicBezTo>
                    <a:cubicBezTo>
                      <a:pt x="207213" y="405698"/>
                      <a:pt x="281570" y="428573"/>
                      <a:pt x="353000" y="413031"/>
                    </a:cubicBezTo>
                    <a:cubicBezTo>
                      <a:pt x="424427" y="397488"/>
                      <a:pt x="482566" y="345769"/>
                      <a:pt x="506318" y="276634"/>
                    </a:cubicBezTo>
                    <a:cubicBezTo>
                      <a:pt x="518465" y="286912"/>
                      <a:pt x="532377" y="294895"/>
                      <a:pt x="547377" y="300213"/>
                    </a:cubicBezTo>
                    <a:cubicBezTo>
                      <a:pt x="565346" y="306473"/>
                      <a:pt x="584256" y="309549"/>
                      <a:pt x="603275" y="309337"/>
                    </a:cubicBezTo>
                    <a:cubicBezTo>
                      <a:pt x="644398" y="308183"/>
                      <a:pt x="684795" y="298198"/>
                      <a:pt x="721716" y="280055"/>
                    </a:cubicBezTo>
                    <a:cubicBezTo>
                      <a:pt x="729739" y="275825"/>
                      <a:pt x="733651" y="266502"/>
                      <a:pt x="731065" y="257816"/>
                    </a:cubicBezTo>
                    <a:cubicBezTo>
                      <a:pt x="728479" y="249116"/>
                      <a:pt x="720111" y="243466"/>
                      <a:pt x="711080" y="244315"/>
                    </a:cubicBezTo>
                    <a:cubicBezTo>
                      <a:pt x="657463" y="249633"/>
                      <a:pt x="618302" y="164652"/>
                      <a:pt x="616021" y="147544"/>
                    </a:cubicBezTo>
                    <a:cubicBezTo>
                      <a:pt x="614946" y="137718"/>
                      <a:pt x="612851" y="128023"/>
                      <a:pt x="609734" y="118647"/>
                    </a:cubicBezTo>
                    <a:cubicBezTo>
                      <a:pt x="599430" y="92827"/>
                      <a:pt x="577787" y="73185"/>
                      <a:pt x="551093" y="65428"/>
                    </a:cubicBezTo>
                    <a:cubicBezTo>
                      <a:pt x="524384" y="57669"/>
                      <a:pt x="495592" y="62643"/>
                      <a:pt x="473049" y="78915"/>
                    </a:cubicBezTo>
                    <a:cubicBezTo>
                      <a:pt x="428412" y="22830"/>
                      <a:pt x="358176" y="-6489"/>
                      <a:pt x="286909" y="1214"/>
                    </a:cubicBezTo>
                    <a:cubicBezTo>
                      <a:pt x="215655" y="8932"/>
                      <a:pt x="153309" y="52604"/>
                      <a:pt x="121709" y="116935"/>
                    </a:cubicBezTo>
                    <a:cubicBezTo>
                      <a:pt x="99708" y="108925"/>
                      <a:pt x="75466" y="109734"/>
                      <a:pt x="54047" y="119190"/>
                    </a:cubicBezTo>
                    <a:cubicBezTo>
                      <a:pt x="32629" y="128645"/>
                      <a:pt x="15707" y="146018"/>
                      <a:pt x="6809" y="167674"/>
                    </a:cubicBezTo>
                    <a:cubicBezTo>
                      <a:pt x="-2090" y="189330"/>
                      <a:pt x="-2275" y="213584"/>
                      <a:pt x="6305" y="235373"/>
                    </a:cubicBezTo>
                    <a:cubicBezTo>
                      <a:pt x="10589" y="243834"/>
                      <a:pt x="15681" y="251857"/>
                      <a:pt x="21516" y="259323"/>
                    </a:cubicBezTo>
                    <a:cubicBezTo>
                      <a:pt x="31211" y="273208"/>
                      <a:pt x="62005" y="361424"/>
                      <a:pt x="19991" y="395068"/>
                    </a:cubicBezTo>
                    <a:close/>
                    <a:moveTo>
                      <a:pt x="505740" y="103252"/>
                    </a:moveTo>
                    <a:cubicBezTo>
                      <a:pt x="518697" y="97828"/>
                      <a:pt x="533272" y="97828"/>
                      <a:pt x="546229" y="103252"/>
                    </a:cubicBezTo>
                    <a:cubicBezTo>
                      <a:pt x="558827" y="108464"/>
                      <a:pt x="568866" y="118437"/>
                      <a:pt x="574184" y="131009"/>
                    </a:cubicBezTo>
                    <a:cubicBezTo>
                      <a:pt x="576240" y="137958"/>
                      <a:pt x="577646" y="145079"/>
                      <a:pt x="578362" y="152294"/>
                    </a:cubicBezTo>
                    <a:cubicBezTo>
                      <a:pt x="589568" y="197040"/>
                      <a:pt x="615812" y="236571"/>
                      <a:pt x="652695" y="264274"/>
                    </a:cubicBezTo>
                    <a:cubicBezTo>
                      <a:pt x="622538" y="273119"/>
                      <a:pt x="590472" y="273119"/>
                      <a:pt x="560301" y="264274"/>
                    </a:cubicBezTo>
                    <a:cubicBezTo>
                      <a:pt x="543087" y="258200"/>
                      <a:pt x="527929" y="247405"/>
                      <a:pt x="516577" y="233096"/>
                    </a:cubicBezTo>
                    <a:cubicBezTo>
                      <a:pt x="518791" y="213734"/>
                      <a:pt x="518340" y="194159"/>
                      <a:pt x="515237" y="174916"/>
                    </a:cubicBezTo>
                    <a:cubicBezTo>
                      <a:pt x="515357" y="173908"/>
                      <a:pt x="515357" y="172887"/>
                      <a:pt x="515237" y="171879"/>
                    </a:cubicBezTo>
                    <a:cubicBezTo>
                      <a:pt x="512824" y="157570"/>
                      <a:pt x="508938" y="143552"/>
                      <a:pt x="503647" y="130053"/>
                    </a:cubicBezTo>
                    <a:cubicBezTo>
                      <a:pt x="500981" y="123594"/>
                      <a:pt x="497944" y="117123"/>
                      <a:pt x="494708" y="111035"/>
                    </a:cubicBezTo>
                    <a:cubicBezTo>
                      <a:pt x="498024" y="107959"/>
                      <a:pt x="501737" y="105346"/>
                      <a:pt x="505742" y="103251"/>
                    </a:cubicBezTo>
                    <a:close/>
                    <a:moveTo>
                      <a:pt x="479694" y="202304"/>
                    </a:moveTo>
                    <a:lnTo>
                      <a:pt x="479694" y="208007"/>
                    </a:lnTo>
                    <a:cubicBezTo>
                      <a:pt x="479694" y="219372"/>
                      <a:pt x="478554" y="230711"/>
                      <a:pt x="476273" y="241837"/>
                    </a:cubicBezTo>
                    <a:cubicBezTo>
                      <a:pt x="467653" y="284064"/>
                      <a:pt x="443424" y="321473"/>
                      <a:pt x="408427" y="346603"/>
                    </a:cubicBezTo>
                    <a:cubicBezTo>
                      <a:pt x="373429" y="371734"/>
                      <a:pt x="330238" y="382742"/>
                      <a:pt x="287481" y="377423"/>
                    </a:cubicBezTo>
                    <a:cubicBezTo>
                      <a:pt x="244725" y="372092"/>
                      <a:pt x="205550" y="350833"/>
                      <a:pt x="177783" y="317892"/>
                    </a:cubicBezTo>
                    <a:cubicBezTo>
                      <a:pt x="172982" y="312255"/>
                      <a:pt x="168606" y="306288"/>
                      <a:pt x="164667" y="300015"/>
                    </a:cubicBezTo>
                    <a:cubicBezTo>
                      <a:pt x="159521" y="292045"/>
                      <a:pt x="155065" y="283650"/>
                      <a:pt x="151352" y="274924"/>
                    </a:cubicBezTo>
                    <a:lnTo>
                      <a:pt x="150026" y="272073"/>
                    </a:lnTo>
                    <a:lnTo>
                      <a:pt x="148501" y="266370"/>
                    </a:lnTo>
                    <a:lnTo>
                      <a:pt x="152307" y="266370"/>
                    </a:lnTo>
                    <a:cubicBezTo>
                      <a:pt x="156232" y="266569"/>
                      <a:pt x="160171" y="266569"/>
                      <a:pt x="164097" y="266370"/>
                    </a:cubicBezTo>
                    <a:lnTo>
                      <a:pt x="171324" y="266370"/>
                    </a:lnTo>
                    <a:cubicBezTo>
                      <a:pt x="177690" y="266079"/>
                      <a:pt x="184042" y="265389"/>
                      <a:pt x="190328" y="264275"/>
                    </a:cubicBezTo>
                    <a:cubicBezTo>
                      <a:pt x="230868" y="255668"/>
                      <a:pt x="268481" y="236664"/>
                      <a:pt x="299460" y="209147"/>
                    </a:cubicBezTo>
                    <a:cubicBezTo>
                      <a:pt x="316196" y="195302"/>
                      <a:pt x="331898" y="180237"/>
                      <a:pt x="346419" y="164086"/>
                    </a:cubicBezTo>
                    <a:cubicBezTo>
                      <a:pt x="359455" y="176830"/>
                      <a:pt x="374826" y="186962"/>
                      <a:pt x="391668" y="193938"/>
                    </a:cubicBezTo>
                    <a:cubicBezTo>
                      <a:pt x="410764" y="201988"/>
                      <a:pt x="431426" y="205688"/>
                      <a:pt x="452129" y="204773"/>
                    </a:cubicBezTo>
                    <a:cubicBezTo>
                      <a:pt x="459914" y="204507"/>
                      <a:pt x="467672" y="203619"/>
                      <a:pt x="475323" y="202107"/>
                    </a:cubicBezTo>
                    <a:close/>
                    <a:moveTo>
                      <a:pt x="139381" y="183857"/>
                    </a:moveTo>
                    <a:cubicBezTo>
                      <a:pt x="140614" y="174375"/>
                      <a:pt x="142710" y="165012"/>
                      <a:pt x="145654" y="155915"/>
                    </a:cubicBezTo>
                    <a:cubicBezTo>
                      <a:pt x="147842" y="149072"/>
                      <a:pt x="150508" y="142401"/>
                      <a:pt x="153638" y="135943"/>
                    </a:cubicBezTo>
                    <a:cubicBezTo>
                      <a:pt x="167310" y="106422"/>
                      <a:pt x="189098" y="81399"/>
                      <a:pt x="216486" y="63827"/>
                    </a:cubicBezTo>
                    <a:cubicBezTo>
                      <a:pt x="243858" y="46255"/>
                      <a:pt x="275674" y="36839"/>
                      <a:pt x="308218" y="36706"/>
                    </a:cubicBezTo>
                    <a:cubicBezTo>
                      <a:pt x="338906" y="37025"/>
                      <a:pt x="368971" y="45459"/>
                      <a:pt x="395347" y="61148"/>
                    </a:cubicBezTo>
                    <a:cubicBezTo>
                      <a:pt x="421724" y="76849"/>
                      <a:pt x="443488" y="99236"/>
                      <a:pt x="458405" y="126063"/>
                    </a:cubicBezTo>
                    <a:cubicBezTo>
                      <a:pt x="461628" y="131739"/>
                      <a:pt x="464546" y="137574"/>
                      <a:pt x="467145" y="143555"/>
                    </a:cubicBezTo>
                    <a:cubicBezTo>
                      <a:pt x="469426" y="149258"/>
                      <a:pt x="471322" y="154960"/>
                      <a:pt x="473033" y="160663"/>
                    </a:cubicBezTo>
                    <a:cubicBezTo>
                      <a:pt x="473033" y="161989"/>
                      <a:pt x="473033" y="163328"/>
                      <a:pt x="473988" y="164655"/>
                    </a:cubicBezTo>
                    <a:lnTo>
                      <a:pt x="474001" y="164655"/>
                    </a:lnTo>
                    <a:cubicBezTo>
                      <a:pt x="467741" y="166127"/>
                      <a:pt x="461389" y="167081"/>
                      <a:pt x="454984" y="167506"/>
                    </a:cubicBezTo>
                    <a:cubicBezTo>
                      <a:pt x="448658" y="168049"/>
                      <a:pt x="442292" y="168049"/>
                      <a:pt x="435966" y="167506"/>
                    </a:cubicBezTo>
                    <a:cubicBezTo>
                      <a:pt x="406804" y="164562"/>
                      <a:pt x="380255" y="149350"/>
                      <a:pt x="362961" y="125680"/>
                    </a:cubicBezTo>
                    <a:cubicBezTo>
                      <a:pt x="359659" y="120640"/>
                      <a:pt x="354155" y="117470"/>
                      <a:pt x="348134" y="117126"/>
                    </a:cubicBezTo>
                    <a:cubicBezTo>
                      <a:pt x="342180" y="116781"/>
                      <a:pt x="336411" y="119234"/>
                      <a:pt x="332552" y="123783"/>
                    </a:cubicBezTo>
                    <a:cubicBezTo>
                      <a:pt x="272464" y="195835"/>
                      <a:pt x="221712" y="220740"/>
                      <a:pt x="186540" y="228352"/>
                    </a:cubicBezTo>
                    <a:cubicBezTo>
                      <a:pt x="180268" y="229612"/>
                      <a:pt x="173915" y="230368"/>
                      <a:pt x="167523" y="230633"/>
                    </a:cubicBezTo>
                    <a:cubicBezTo>
                      <a:pt x="160879" y="230514"/>
                      <a:pt x="154248" y="229744"/>
                      <a:pt x="147750" y="228352"/>
                    </a:cubicBezTo>
                    <a:lnTo>
                      <a:pt x="139382" y="226257"/>
                    </a:lnTo>
                    <a:cubicBezTo>
                      <a:pt x="137578" y="212186"/>
                      <a:pt x="137578" y="197930"/>
                      <a:pt x="139382" y="183860"/>
                    </a:cubicBezTo>
                    <a:close/>
                    <a:moveTo>
                      <a:pt x="40146" y="219983"/>
                    </a:moveTo>
                    <a:cubicBezTo>
                      <a:pt x="35266" y="207066"/>
                      <a:pt x="35637" y="192744"/>
                      <a:pt x="41180" y="180092"/>
                    </a:cubicBezTo>
                    <a:cubicBezTo>
                      <a:pt x="46724" y="167440"/>
                      <a:pt x="57002" y="157468"/>
                      <a:pt x="69799" y="152296"/>
                    </a:cubicBezTo>
                    <a:cubicBezTo>
                      <a:pt x="82026" y="147508"/>
                      <a:pt x="95606" y="147508"/>
                      <a:pt x="107819" y="152296"/>
                    </a:cubicBezTo>
                    <a:cubicBezTo>
                      <a:pt x="99133" y="182387"/>
                      <a:pt x="97449" y="214054"/>
                      <a:pt x="102886" y="244887"/>
                    </a:cubicBezTo>
                    <a:cubicBezTo>
                      <a:pt x="102793" y="245391"/>
                      <a:pt x="102793" y="245908"/>
                      <a:pt x="102886" y="246412"/>
                    </a:cubicBezTo>
                    <a:cubicBezTo>
                      <a:pt x="105379" y="260589"/>
                      <a:pt x="109318" y="274474"/>
                      <a:pt x="114676" y="287855"/>
                    </a:cubicBezTo>
                    <a:cubicBezTo>
                      <a:pt x="119490" y="299724"/>
                      <a:pt x="125405" y="311116"/>
                      <a:pt x="132354" y="321883"/>
                    </a:cubicBezTo>
                    <a:cubicBezTo>
                      <a:pt x="116904" y="341868"/>
                      <a:pt x="97477" y="358433"/>
                      <a:pt x="75314" y="370553"/>
                    </a:cubicBezTo>
                    <a:cubicBezTo>
                      <a:pt x="82555" y="324602"/>
                      <a:pt x="73617" y="277561"/>
                      <a:pt x="50025" y="237473"/>
                    </a:cubicBezTo>
                    <a:cubicBezTo>
                      <a:pt x="46470" y="231864"/>
                      <a:pt x="43288" y="226015"/>
                      <a:pt x="40516" y="219981"/>
                    </a:cubicBezTo>
                    <a:close/>
                  </a:path>
                </a:pathLst>
              </a:custGeom>
              <a:grpFill/>
              <a:ln w="33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>
                  <a:solidFill>
                    <a:schemeClr val="bg1"/>
                  </a:solidFill>
                </a:endParaRPr>
              </a:p>
            </p:txBody>
          </p:sp>
          <p:sp>
            <p:nvSpPr>
              <p:cNvPr id="5" name="Freeform 4">
                <a:extLst>
                  <a:ext uri="{FF2B5EF4-FFF2-40B4-BE49-F238E27FC236}">
                    <a16:creationId xmlns:a16="http://schemas.microsoft.com/office/drawing/2014/main" xmlns="" id="{9EF40FF3-45D9-0F53-EFA5-77F3EB1F08EE}"/>
                  </a:ext>
                </a:extLst>
              </p:cNvPr>
              <p:cNvSpPr/>
              <p:nvPr/>
            </p:nvSpPr>
            <p:spPr>
              <a:xfrm>
                <a:off x="-1773492" y="1037051"/>
                <a:ext cx="414356" cy="414760"/>
              </a:xfrm>
              <a:custGeom>
                <a:avLst/>
                <a:gdLst>
                  <a:gd name="connsiteX0" fmla="*/ 340368 w 414356"/>
                  <a:gd name="connsiteY0" fmla="*/ 46299 h 414760"/>
                  <a:gd name="connsiteX1" fmla="*/ 137121 w 414356"/>
                  <a:gd name="connsiteY1" fmla="*/ 12787 h 414760"/>
                  <a:gd name="connsiteX2" fmla="*/ 3735 w 414356"/>
                  <a:gd name="connsiteY2" fmla="*/ 169778 h 414760"/>
                  <a:gd name="connsiteX3" fmla="*/ 69646 w 414356"/>
                  <a:gd name="connsiteY3" fmla="*/ 364949 h 414760"/>
                  <a:gd name="connsiteX4" fmla="*/ 205007 w 414356"/>
                  <a:gd name="connsiteY4" fmla="*/ 414760 h 414760"/>
                  <a:gd name="connsiteX5" fmla="*/ 222499 w 414356"/>
                  <a:gd name="connsiteY5" fmla="*/ 414760 h 414760"/>
                  <a:gd name="connsiteX6" fmla="*/ 364705 w 414356"/>
                  <a:gd name="connsiteY6" fmla="*/ 341622 h 414760"/>
                  <a:gd name="connsiteX7" fmla="*/ 413667 w 414356"/>
                  <a:gd name="connsiteY7" fmla="*/ 189391 h 414760"/>
                  <a:gd name="connsiteX8" fmla="*/ 340753 w 414356"/>
                  <a:gd name="connsiteY8" fmla="*/ 47066 h 414760"/>
                  <a:gd name="connsiteX9" fmla="*/ 335422 w 414356"/>
                  <a:gd name="connsiteY9" fmla="*/ 316452 h 414760"/>
                  <a:gd name="connsiteX10" fmla="*/ 335422 w 414356"/>
                  <a:gd name="connsiteY10" fmla="*/ 316465 h 414760"/>
                  <a:gd name="connsiteX11" fmla="*/ 218692 w 414356"/>
                  <a:gd name="connsiteY11" fmla="*/ 376818 h 414760"/>
                  <a:gd name="connsiteX12" fmla="*/ 93580 w 414356"/>
                  <a:gd name="connsiteY12" fmla="*/ 336594 h 414760"/>
                  <a:gd name="connsiteX13" fmla="*/ 33903 w 414356"/>
                  <a:gd name="connsiteY13" fmla="*/ 219508 h 414760"/>
                  <a:gd name="connsiteX14" fmla="*/ 33903 w 414356"/>
                  <a:gd name="connsiteY14" fmla="*/ 213805 h 414760"/>
                  <a:gd name="connsiteX15" fmla="*/ 195124 w 414356"/>
                  <a:gd name="connsiteY15" fmla="*/ 205252 h 414760"/>
                  <a:gd name="connsiteX16" fmla="*/ 195124 w 414356"/>
                  <a:gd name="connsiteY16" fmla="*/ 205238 h 414760"/>
                  <a:gd name="connsiteX17" fmla="*/ 253487 w 414356"/>
                  <a:gd name="connsiteY17" fmla="*/ 176341 h 414760"/>
                  <a:gd name="connsiteX18" fmla="*/ 369460 w 414356"/>
                  <a:gd name="connsiteY18" fmla="*/ 251058 h 414760"/>
                  <a:gd name="connsiteX19" fmla="*/ 335418 w 414356"/>
                  <a:gd name="connsiteY19" fmla="*/ 316466 h 414760"/>
                  <a:gd name="connsiteX20" fmla="*/ 376107 w 414356"/>
                  <a:gd name="connsiteY20" fmla="*/ 213794 h 414760"/>
                  <a:gd name="connsiteX21" fmla="*/ 317466 w 414356"/>
                  <a:gd name="connsiteY21" fmla="*/ 193650 h 414760"/>
                  <a:gd name="connsiteX22" fmla="*/ 281048 w 414356"/>
                  <a:gd name="connsiteY22" fmla="*/ 143455 h 414760"/>
                  <a:gd name="connsiteX23" fmla="*/ 269457 w 414356"/>
                  <a:gd name="connsiteY23" fmla="*/ 130724 h 414760"/>
                  <a:gd name="connsiteX24" fmla="*/ 252349 w 414356"/>
                  <a:gd name="connsiteY24" fmla="*/ 132435 h 414760"/>
                  <a:gd name="connsiteX25" fmla="*/ 36941 w 414356"/>
                  <a:gd name="connsiteY25" fmla="*/ 172366 h 414760"/>
                  <a:gd name="connsiteX26" fmla="*/ 36941 w 414356"/>
                  <a:gd name="connsiteY26" fmla="*/ 172353 h 414760"/>
                  <a:gd name="connsiteX27" fmla="*/ 90850 w 414356"/>
                  <a:gd name="connsiteY27" fmla="*/ 77504 h 414760"/>
                  <a:gd name="connsiteX28" fmla="*/ 191121 w 414356"/>
                  <a:gd name="connsiteY28" fmla="*/ 34524 h 414760"/>
                  <a:gd name="connsiteX29" fmla="*/ 205006 w 414356"/>
                  <a:gd name="connsiteY29" fmla="*/ 34524 h 414760"/>
                  <a:gd name="connsiteX30" fmla="*/ 329425 w 414356"/>
                  <a:gd name="connsiteY30" fmla="*/ 87068 h 414760"/>
                  <a:gd name="connsiteX31" fmla="*/ 376106 w 414356"/>
                  <a:gd name="connsiteY31" fmla="*/ 213796 h 414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14356" h="414760">
                    <a:moveTo>
                      <a:pt x="340368" y="46299"/>
                    </a:moveTo>
                    <a:cubicBezTo>
                      <a:pt x="283197" y="230"/>
                      <a:pt x="206056" y="-12488"/>
                      <a:pt x="137121" y="12787"/>
                    </a:cubicBezTo>
                    <a:cubicBezTo>
                      <a:pt x="68186" y="38077"/>
                      <a:pt x="17553" y="97662"/>
                      <a:pt x="3735" y="169778"/>
                    </a:cubicBezTo>
                    <a:cubicBezTo>
                      <a:pt x="-10070" y="241894"/>
                      <a:pt x="14942" y="315963"/>
                      <a:pt x="69646" y="364949"/>
                    </a:cubicBezTo>
                    <a:cubicBezTo>
                      <a:pt x="107347" y="397214"/>
                      <a:pt x="155383" y="414892"/>
                      <a:pt x="205007" y="414760"/>
                    </a:cubicBezTo>
                    <a:lnTo>
                      <a:pt x="222499" y="414760"/>
                    </a:lnTo>
                    <a:cubicBezTo>
                      <a:pt x="277722" y="410185"/>
                      <a:pt x="328871" y="383874"/>
                      <a:pt x="364705" y="341622"/>
                    </a:cubicBezTo>
                    <a:cubicBezTo>
                      <a:pt x="400552" y="299371"/>
                      <a:pt x="418162" y="244614"/>
                      <a:pt x="413667" y="189391"/>
                    </a:cubicBezTo>
                    <a:cubicBezTo>
                      <a:pt x="409171" y="134155"/>
                      <a:pt x="382953" y="82965"/>
                      <a:pt x="340753" y="47066"/>
                    </a:cubicBezTo>
                    <a:close/>
                    <a:moveTo>
                      <a:pt x="335422" y="316452"/>
                    </a:moveTo>
                    <a:lnTo>
                      <a:pt x="335422" y="316465"/>
                    </a:lnTo>
                    <a:cubicBezTo>
                      <a:pt x="306100" y="351318"/>
                      <a:pt x="264086" y="373039"/>
                      <a:pt x="218692" y="376818"/>
                    </a:cubicBezTo>
                    <a:cubicBezTo>
                      <a:pt x="173298" y="380596"/>
                      <a:pt x="128260" y="366116"/>
                      <a:pt x="93580" y="336594"/>
                    </a:cubicBezTo>
                    <a:cubicBezTo>
                      <a:pt x="58887" y="307060"/>
                      <a:pt x="37417" y="264916"/>
                      <a:pt x="33903" y="219508"/>
                    </a:cubicBezTo>
                    <a:lnTo>
                      <a:pt x="33903" y="213805"/>
                    </a:lnTo>
                    <a:cubicBezTo>
                      <a:pt x="64126" y="227491"/>
                      <a:pt x="116602" y="237000"/>
                      <a:pt x="195124" y="205252"/>
                    </a:cubicBezTo>
                    <a:lnTo>
                      <a:pt x="195124" y="205238"/>
                    </a:lnTo>
                    <a:cubicBezTo>
                      <a:pt x="215216" y="196963"/>
                      <a:pt x="234723" y="187309"/>
                      <a:pt x="253487" y="176341"/>
                    </a:cubicBezTo>
                    <a:cubicBezTo>
                      <a:pt x="276775" y="219481"/>
                      <a:pt x="320538" y="247690"/>
                      <a:pt x="369460" y="251058"/>
                    </a:cubicBezTo>
                    <a:cubicBezTo>
                      <a:pt x="363002" y="275075"/>
                      <a:pt x="351384" y="297393"/>
                      <a:pt x="335418" y="316466"/>
                    </a:cubicBezTo>
                    <a:close/>
                    <a:moveTo>
                      <a:pt x="376107" y="213794"/>
                    </a:moveTo>
                    <a:cubicBezTo>
                      <a:pt x="354955" y="213277"/>
                      <a:pt x="334478" y="206248"/>
                      <a:pt x="317466" y="193650"/>
                    </a:cubicBezTo>
                    <a:cubicBezTo>
                      <a:pt x="300451" y="181065"/>
                      <a:pt x="287733" y="163533"/>
                      <a:pt x="281048" y="143455"/>
                    </a:cubicBezTo>
                    <a:cubicBezTo>
                      <a:pt x="279443" y="137607"/>
                      <a:pt x="275133" y="132872"/>
                      <a:pt x="269457" y="130724"/>
                    </a:cubicBezTo>
                    <a:cubicBezTo>
                      <a:pt x="263807" y="128536"/>
                      <a:pt x="257455" y="129159"/>
                      <a:pt x="252349" y="132435"/>
                    </a:cubicBezTo>
                    <a:cubicBezTo>
                      <a:pt x="121934" y="215520"/>
                      <a:pt x="56713" y="186238"/>
                      <a:pt x="36941" y="172366"/>
                    </a:cubicBezTo>
                    <a:lnTo>
                      <a:pt x="36941" y="172353"/>
                    </a:lnTo>
                    <a:cubicBezTo>
                      <a:pt x="44076" y="135698"/>
                      <a:pt x="63014" y="102400"/>
                      <a:pt x="90850" y="77504"/>
                    </a:cubicBezTo>
                    <a:cubicBezTo>
                      <a:pt x="118687" y="52609"/>
                      <a:pt x="153908" y="37521"/>
                      <a:pt x="191121" y="34524"/>
                    </a:cubicBezTo>
                    <a:lnTo>
                      <a:pt x="205006" y="34524"/>
                    </a:lnTo>
                    <a:cubicBezTo>
                      <a:pt x="251965" y="34073"/>
                      <a:pt x="297003" y="53103"/>
                      <a:pt x="329425" y="87068"/>
                    </a:cubicBezTo>
                    <a:cubicBezTo>
                      <a:pt x="361837" y="121045"/>
                      <a:pt x="378744" y="166918"/>
                      <a:pt x="376106" y="213796"/>
                    </a:cubicBezTo>
                    <a:close/>
                  </a:path>
                </a:pathLst>
              </a:custGeom>
              <a:grpFill/>
              <a:ln w="33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>
                  <a:solidFill>
                    <a:schemeClr val="bg1"/>
                  </a:solidFill>
                </a:endParaRPr>
              </a:p>
            </p:txBody>
          </p:sp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xmlns="" id="{148BAD8C-C253-1DC4-15BC-1FF667B39B1E}"/>
                  </a:ext>
                </a:extLst>
              </p:cNvPr>
              <p:cNvSpPr/>
              <p:nvPr/>
            </p:nvSpPr>
            <p:spPr>
              <a:xfrm>
                <a:off x="-2029394" y="1456944"/>
                <a:ext cx="1715929" cy="1135586"/>
              </a:xfrm>
              <a:custGeom>
                <a:avLst/>
                <a:gdLst>
                  <a:gd name="connsiteX0" fmla="*/ 1461515 w 1715929"/>
                  <a:gd name="connsiteY0" fmla="*/ 9496 h 1135586"/>
                  <a:gd name="connsiteX1" fmla="*/ 1459234 w 1715929"/>
                  <a:gd name="connsiteY1" fmla="*/ 6645 h 1135586"/>
                  <a:gd name="connsiteX2" fmla="*/ 1457908 w 1715929"/>
                  <a:gd name="connsiteY2" fmla="*/ 4934 h 1135586"/>
                  <a:gd name="connsiteX3" fmla="*/ 1452206 w 1715929"/>
                  <a:gd name="connsiteY3" fmla="*/ 1141 h 1135586"/>
                  <a:gd name="connsiteX4" fmla="*/ 1445933 w 1715929"/>
                  <a:gd name="connsiteY4" fmla="*/ 1 h 1135586"/>
                  <a:gd name="connsiteX5" fmla="*/ 1350873 w 1715929"/>
                  <a:gd name="connsiteY5" fmla="*/ 1 h 1135586"/>
                  <a:gd name="connsiteX6" fmla="*/ 1331856 w 1715929"/>
                  <a:gd name="connsiteY6" fmla="*/ 19005 h 1135586"/>
                  <a:gd name="connsiteX7" fmla="*/ 1293836 w 1715929"/>
                  <a:gd name="connsiteY7" fmla="*/ 84861 h 1135586"/>
                  <a:gd name="connsiteX8" fmla="*/ 1217795 w 1715929"/>
                  <a:gd name="connsiteY8" fmla="*/ 84861 h 1135586"/>
                  <a:gd name="connsiteX9" fmla="*/ 1179761 w 1715929"/>
                  <a:gd name="connsiteY9" fmla="*/ 19005 h 1135586"/>
                  <a:gd name="connsiteX10" fmla="*/ 1174204 w 1715929"/>
                  <a:gd name="connsiteY10" fmla="*/ 5571 h 1135586"/>
                  <a:gd name="connsiteX11" fmla="*/ 1160757 w 1715929"/>
                  <a:gd name="connsiteY11" fmla="*/ 1 h 1135586"/>
                  <a:gd name="connsiteX12" fmla="*/ 1065697 w 1715929"/>
                  <a:gd name="connsiteY12" fmla="*/ 1 h 1135586"/>
                  <a:gd name="connsiteX13" fmla="*/ 1059610 w 1715929"/>
                  <a:gd name="connsiteY13" fmla="*/ 1142 h 1135586"/>
                  <a:gd name="connsiteX14" fmla="*/ 1054093 w 1715929"/>
                  <a:gd name="connsiteY14" fmla="*/ 4935 h 1135586"/>
                  <a:gd name="connsiteX15" fmla="*/ 1052568 w 1715929"/>
                  <a:gd name="connsiteY15" fmla="*/ 6645 h 1135586"/>
                  <a:gd name="connsiteX16" fmla="*/ 1052582 w 1715929"/>
                  <a:gd name="connsiteY16" fmla="*/ 6645 h 1135586"/>
                  <a:gd name="connsiteX17" fmla="*/ 1050486 w 1715929"/>
                  <a:gd name="connsiteY17" fmla="*/ 9497 h 1135586"/>
                  <a:gd name="connsiteX18" fmla="*/ 857899 w 1715929"/>
                  <a:gd name="connsiteY18" fmla="*/ 356090 h 1135586"/>
                  <a:gd name="connsiteX19" fmla="*/ 667780 w 1715929"/>
                  <a:gd name="connsiteY19" fmla="*/ 10278 h 1135586"/>
                  <a:gd name="connsiteX20" fmla="*/ 665499 w 1715929"/>
                  <a:gd name="connsiteY20" fmla="*/ 7426 h 1135586"/>
                  <a:gd name="connsiteX21" fmla="*/ 664173 w 1715929"/>
                  <a:gd name="connsiteY21" fmla="*/ 5716 h 1135586"/>
                  <a:gd name="connsiteX22" fmla="*/ 664160 w 1715929"/>
                  <a:gd name="connsiteY22" fmla="*/ 5716 h 1135586"/>
                  <a:gd name="connsiteX23" fmla="*/ 658457 w 1715929"/>
                  <a:gd name="connsiteY23" fmla="*/ 1909 h 1135586"/>
                  <a:gd name="connsiteX24" fmla="*/ 651999 w 1715929"/>
                  <a:gd name="connsiteY24" fmla="*/ 769 h 1135586"/>
                  <a:gd name="connsiteX25" fmla="*/ 555985 w 1715929"/>
                  <a:gd name="connsiteY25" fmla="*/ 769 h 1135586"/>
                  <a:gd name="connsiteX26" fmla="*/ 536968 w 1715929"/>
                  <a:gd name="connsiteY26" fmla="*/ 19786 h 1135586"/>
                  <a:gd name="connsiteX27" fmla="*/ 498947 w 1715929"/>
                  <a:gd name="connsiteY27" fmla="*/ 85642 h 1135586"/>
                  <a:gd name="connsiteX28" fmla="*/ 422907 w 1715929"/>
                  <a:gd name="connsiteY28" fmla="*/ 85642 h 1135586"/>
                  <a:gd name="connsiteX29" fmla="*/ 384886 w 1715929"/>
                  <a:gd name="connsiteY29" fmla="*/ 19786 h 1135586"/>
                  <a:gd name="connsiteX30" fmla="*/ 379316 w 1715929"/>
                  <a:gd name="connsiteY30" fmla="*/ 6339 h 1135586"/>
                  <a:gd name="connsiteX31" fmla="*/ 365869 w 1715929"/>
                  <a:gd name="connsiteY31" fmla="*/ 769 h 1135586"/>
                  <a:gd name="connsiteX32" fmla="*/ 270810 w 1715929"/>
                  <a:gd name="connsiteY32" fmla="*/ 769 h 1135586"/>
                  <a:gd name="connsiteX33" fmla="*/ 264537 w 1715929"/>
                  <a:gd name="connsiteY33" fmla="*/ 1910 h 1135586"/>
                  <a:gd name="connsiteX34" fmla="*/ 258834 w 1715929"/>
                  <a:gd name="connsiteY34" fmla="*/ 5716 h 1135586"/>
                  <a:gd name="connsiteX35" fmla="*/ 257508 w 1715929"/>
                  <a:gd name="connsiteY35" fmla="*/ 7427 h 1135586"/>
                  <a:gd name="connsiteX36" fmla="*/ 257495 w 1715929"/>
                  <a:gd name="connsiteY36" fmla="*/ 7427 h 1135586"/>
                  <a:gd name="connsiteX37" fmla="*/ 255214 w 1715929"/>
                  <a:gd name="connsiteY37" fmla="*/ 10278 h 1135586"/>
                  <a:gd name="connsiteX38" fmla="*/ 2366 w 1715929"/>
                  <a:gd name="connsiteY38" fmla="*/ 467684 h 1135586"/>
                  <a:gd name="connsiteX39" fmla="*/ 7299 w 1715929"/>
                  <a:gd name="connsiteY39" fmla="*/ 491833 h 1135586"/>
                  <a:gd name="connsiteX40" fmla="*/ 69084 w 1715929"/>
                  <a:gd name="connsiteY40" fmla="*/ 539550 h 1135586"/>
                  <a:gd name="connsiteX41" fmla="*/ 69097 w 1715929"/>
                  <a:gd name="connsiteY41" fmla="*/ 539550 h 1135586"/>
                  <a:gd name="connsiteX42" fmla="*/ 95143 w 1715929"/>
                  <a:gd name="connsiteY42" fmla="*/ 536898 h 1135586"/>
                  <a:gd name="connsiteX43" fmla="*/ 251791 w 1715929"/>
                  <a:gd name="connsiteY43" fmla="*/ 353623 h 1135586"/>
                  <a:gd name="connsiteX44" fmla="*/ 251791 w 1715929"/>
                  <a:gd name="connsiteY44" fmla="*/ 524723 h 1135586"/>
                  <a:gd name="connsiteX45" fmla="*/ 289812 w 1715929"/>
                  <a:gd name="connsiteY45" fmla="*/ 1116740 h 1135586"/>
                  <a:gd name="connsiteX46" fmla="*/ 289825 w 1715929"/>
                  <a:gd name="connsiteY46" fmla="*/ 1116740 h 1135586"/>
                  <a:gd name="connsiteX47" fmla="*/ 308829 w 1715929"/>
                  <a:gd name="connsiteY47" fmla="*/ 1135572 h 1135586"/>
                  <a:gd name="connsiteX48" fmla="*/ 416820 w 1715929"/>
                  <a:gd name="connsiteY48" fmla="*/ 1135572 h 1135586"/>
                  <a:gd name="connsiteX49" fmla="*/ 435837 w 1715929"/>
                  <a:gd name="connsiteY49" fmla="*/ 1118836 h 1135586"/>
                  <a:gd name="connsiteX50" fmla="*/ 460928 w 1715929"/>
                  <a:gd name="connsiteY50" fmla="*/ 901146 h 1135586"/>
                  <a:gd name="connsiteX51" fmla="*/ 486218 w 1715929"/>
                  <a:gd name="connsiteY51" fmla="*/ 1118836 h 1135586"/>
                  <a:gd name="connsiteX52" fmla="*/ 505222 w 1715929"/>
                  <a:gd name="connsiteY52" fmla="*/ 1135572 h 1135586"/>
                  <a:gd name="connsiteX53" fmla="*/ 613027 w 1715929"/>
                  <a:gd name="connsiteY53" fmla="*/ 1135572 h 1135586"/>
                  <a:gd name="connsiteX54" fmla="*/ 632031 w 1715929"/>
                  <a:gd name="connsiteY54" fmla="*/ 1117695 h 1135586"/>
                  <a:gd name="connsiteX55" fmla="*/ 670051 w 1715929"/>
                  <a:gd name="connsiteY55" fmla="*/ 525678 h 1135586"/>
                  <a:gd name="connsiteX56" fmla="*/ 670051 w 1715929"/>
                  <a:gd name="connsiteY56" fmla="*/ 354578 h 1135586"/>
                  <a:gd name="connsiteX57" fmla="*/ 826713 w 1715929"/>
                  <a:gd name="connsiteY57" fmla="*/ 537853 h 1135586"/>
                  <a:gd name="connsiteX58" fmla="*/ 826713 w 1715929"/>
                  <a:gd name="connsiteY58" fmla="*/ 537839 h 1135586"/>
                  <a:gd name="connsiteX59" fmla="*/ 852759 w 1715929"/>
                  <a:gd name="connsiteY59" fmla="*/ 540505 h 1135586"/>
                  <a:gd name="connsiteX60" fmla="*/ 857891 w 1715929"/>
                  <a:gd name="connsiteY60" fmla="*/ 536513 h 1135586"/>
                  <a:gd name="connsiteX61" fmla="*/ 862837 w 1715929"/>
                  <a:gd name="connsiteY61" fmla="*/ 540505 h 1135586"/>
                  <a:gd name="connsiteX62" fmla="*/ 888883 w 1715929"/>
                  <a:gd name="connsiteY62" fmla="*/ 537839 h 1135586"/>
                  <a:gd name="connsiteX63" fmla="*/ 1045545 w 1715929"/>
                  <a:gd name="connsiteY63" fmla="*/ 354565 h 1135586"/>
                  <a:gd name="connsiteX64" fmla="*/ 1045545 w 1715929"/>
                  <a:gd name="connsiteY64" fmla="*/ 449624 h 1135586"/>
                  <a:gd name="connsiteX65" fmla="*/ 966836 w 1715929"/>
                  <a:gd name="connsiteY65" fmla="*/ 731197 h 1135586"/>
                  <a:gd name="connsiteX66" fmla="*/ 978440 w 1715929"/>
                  <a:gd name="connsiteY66" fmla="*/ 754206 h 1135586"/>
                  <a:gd name="connsiteX67" fmla="*/ 1060941 w 1715929"/>
                  <a:gd name="connsiteY67" fmla="*/ 776632 h 1135586"/>
                  <a:gd name="connsiteX68" fmla="*/ 1083566 w 1715929"/>
                  <a:gd name="connsiteY68" fmla="*/ 1117895 h 1135586"/>
                  <a:gd name="connsiteX69" fmla="*/ 1102583 w 1715929"/>
                  <a:gd name="connsiteY69" fmla="*/ 1135586 h 1135586"/>
                  <a:gd name="connsiteX70" fmla="*/ 1210574 w 1715929"/>
                  <a:gd name="connsiteY70" fmla="*/ 1135586 h 1135586"/>
                  <a:gd name="connsiteX71" fmla="*/ 1229578 w 1715929"/>
                  <a:gd name="connsiteY71" fmla="*/ 1118850 h 1135586"/>
                  <a:gd name="connsiteX72" fmla="*/ 1254868 w 1715929"/>
                  <a:gd name="connsiteY72" fmla="*/ 901160 h 1135586"/>
                  <a:gd name="connsiteX73" fmla="*/ 1280158 w 1715929"/>
                  <a:gd name="connsiteY73" fmla="*/ 1118850 h 1135586"/>
                  <a:gd name="connsiteX74" fmla="*/ 1299162 w 1715929"/>
                  <a:gd name="connsiteY74" fmla="*/ 1135586 h 1135586"/>
                  <a:gd name="connsiteX75" fmla="*/ 1407153 w 1715929"/>
                  <a:gd name="connsiteY75" fmla="*/ 1135586 h 1135586"/>
                  <a:gd name="connsiteX76" fmla="*/ 1426170 w 1715929"/>
                  <a:gd name="connsiteY76" fmla="*/ 1117895 h 1135586"/>
                  <a:gd name="connsiteX77" fmla="*/ 1449550 w 1715929"/>
                  <a:gd name="connsiteY77" fmla="*/ 776632 h 1135586"/>
                  <a:gd name="connsiteX78" fmla="*/ 1531879 w 1715929"/>
                  <a:gd name="connsiteY78" fmla="*/ 754206 h 1135586"/>
                  <a:gd name="connsiteX79" fmla="*/ 1543470 w 1715929"/>
                  <a:gd name="connsiteY79" fmla="*/ 731197 h 1135586"/>
                  <a:gd name="connsiteX80" fmla="*/ 1463806 w 1715929"/>
                  <a:gd name="connsiteY80" fmla="*/ 448684 h 1135586"/>
                  <a:gd name="connsiteX81" fmla="*/ 1463806 w 1715929"/>
                  <a:gd name="connsiteY81" fmla="*/ 353624 h 1135586"/>
                  <a:gd name="connsiteX82" fmla="*/ 1620665 w 1715929"/>
                  <a:gd name="connsiteY82" fmla="*/ 536899 h 1135586"/>
                  <a:gd name="connsiteX83" fmla="*/ 1635107 w 1715929"/>
                  <a:gd name="connsiteY83" fmla="*/ 543543 h 1135586"/>
                  <a:gd name="connsiteX84" fmla="*/ 1646711 w 1715929"/>
                  <a:gd name="connsiteY84" fmla="*/ 539551 h 1135586"/>
                  <a:gd name="connsiteX85" fmla="*/ 1708496 w 1715929"/>
                  <a:gd name="connsiteY85" fmla="*/ 491835 h 1135586"/>
                  <a:gd name="connsiteX86" fmla="*/ 1713628 w 1715929"/>
                  <a:gd name="connsiteY86" fmla="*/ 467685 h 1135586"/>
                  <a:gd name="connsiteX87" fmla="*/ 251781 w 1715929"/>
                  <a:gd name="connsiteY87" fmla="*/ 295245 h 1135586"/>
                  <a:gd name="connsiteX88" fmla="*/ 78012 w 1715929"/>
                  <a:gd name="connsiteY88" fmla="*/ 498493 h 1135586"/>
                  <a:gd name="connsiteX89" fmla="*/ 42657 w 1715929"/>
                  <a:gd name="connsiteY89" fmla="*/ 471678 h 1135586"/>
                  <a:gd name="connsiteX90" fmla="*/ 251781 w 1715929"/>
                  <a:gd name="connsiteY90" fmla="*/ 92764 h 1135586"/>
                  <a:gd name="connsiteX91" fmla="*/ 441900 w 1715929"/>
                  <a:gd name="connsiteY91" fmla="*/ 735201 h 1135586"/>
                  <a:gd name="connsiteX92" fmla="*/ 399887 w 1715929"/>
                  <a:gd name="connsiteY92" fmla="*/ 1097548 h 1135586"/>
                  <a:gd name="connsiteX93" fmla="*/ 326695 w 1715929"/>
                  <a:gd name="connsiteY93" fmla="*/ 1097548 h 1135586"/>
                  <a:gd name="connsiteX94" fmla="*/ 291139 w 1715929"/>
                  <a:gd name="connsiteY94" fmla="*/ 543554 h 1135586"/>
                  <a:gd name="connsiteX95" fmla="*/ 441897 w 1715929"/>
                  <a:gd name="connsiteY95" fmla="*/ 543554 h 1135586"/>
                  <a:gd name="connsiteX96" fmla="*/ 595140 w 1715929"/>
                  <a:gd name="connsiteY96" fmla="*/ 1097548 h 1135586"/>
                  <a:gd name="connsiteX97" fmla="*/ 521947 w 1715929"/>
                  <a:gd name="connsiteY97" fmla="*/ 1097548 h 1135586"/>
                  <a:gd name="connsiteX98" fmla="*/ 479934 w 1715929"/>
                  <a:gd name="connsiteY98" fmla="*/ 735201 h 1135586"/>
                  <a:gd name="connsiteX99" fmla="*/ 479934 w 1715929"/>
                  <a:gd name="connsiteY99" fmla="*/ 543558 h 1135586"/>
                  <a:gd name="connsiteX100" fmla="*/ 630692 w 1715929"/>
                  <a:gd name="connsiteY100" fmla="*/ 543558 h 1135586"/>
                  <a:gd name="connsiteX101" fmla="*/ 632019 w 1715929"/>
                  <a:gd name="connsiteY101" fmla="*/ 302273 h 1135586"/>
                  <a:gd name="connsiteX102" fmla="*/ 632019 w 1715929"/>
                  <a:gd name="connsiteY102" fmla="*/ 505507 h 1135586"/>
                  <a:gd name="connsiteX103" fmla="*/ 289805 w 1715929"/>
                  <a:gd name="connsiteY103" fmla="*/ 505507 h 1135586"/>
                  <a:gd name="connsiteX104" fmla="*/ 289805 w 1715929"/>
                  <a:gd name="connsiteY104" fmla="*/ 37610 h 1135586"/>
                  <a:gd name="connsiteX105" fmla="*/ 347985 w 1715929"/>
                  <a:gd name="connsiteY105" fmla="*/ 37610 h 1135586"/>
                  <a:gd name="connsiteX106" fmla="*/ 347972 w 1715929"/>
                  <a:gd name="connsiteY106" fmla="*/ 37610 h 1135586"/>
                  <a:gd name="connsiteX107" fmla="*/ 408789 w 1715929"/>
                  <a:gd name="connsiteY107" fmla="*/ 121809 h 1135586"/>
                  <a:gd name="connsiteX108" fmla="*/ 512642 w 1715929"/>
                  <a:gd name="connsiteY108" fmla="*/ 121809 h 1135586"/>
                  <a:gd name="connsiteX109" fmla="*/ 573460 w 1715929"/>
                  <a:gd name="connsiteY109" fmla="*/ 37610 h 1135586"/>
                  <a:gd name="connsiteX110" fmla="*/ 632009 w 1715929"/>
                  <a:gd name="connsiteY110" fmla="*/ 37610 h 1135586"/>
                  <a:gd name="connsiteX111" fmla="*/ 1083552 w 1715929"/>
                  <a:gd name="connsiteY111" fmla="*/ 302273 h 1135586"/>
                  <a:gd name="connsiteX112" fmla="*/ 1083552 w 1715929"/>
                  <a:gd name="connsiteY112" fmla="*/ 37624 h 1135586"/>
                  <a:gd name="connsiteX113" fmla="*/ 1141732 w 1715929"/>
                  <a:gd name="connsiteY113" fmla="*/ 37624 h 1135586"/>
                  <a:gd name="connsiteX114" fmla="*/ 1202550 w 1715929"/>
                  <a:gd name="connsiteY114" fmla="*/ 121823 h 1135586"/>
                  <a:gd name="connsiteX115" fmla="*/ 1306402 w 1715929"/>
                  <a:gd name="connsiteY115" fmla="*/ 121823 h 1135586"/>
                  <a:gd name="connsiteX116" fmla="*/ 1367220 w 1715929"/>
                  <a:gd name="connsiteY116" fmla="*/ 37624 h 1135586"/>
                  <a:gd name="connsiteX117" fmla="*/ 1425770 w 1715929"/>
                  <a:gd name="connsiteY117" fmla="*/ 37624 h 1135586"/>
                  <a:gd name="connsiteX118" fmla="*/ 1425770 w 1715929"/>
                  <a:gd name="connsiteY118" fmla="*/ 432121 h 1135586"/>
                  <a:gd name="connsiteX119" fmla="*/ 1083555 w 1715929"/>
                  <a:gd name="connsiteY119" fmla="*/ 432121 h 1135586"/>
                  <a:gd name="connsiteX120" fmla="*/ 804461 w 1715929"/>
                  <a:gd name="connsiteY120" fmla="*/ 452277 h 1135586"/>
                  <a:gd name="connsiteX121" fmla="*/ 670053 w 1715929"/>
                  <a:gd name="connsiteY121" fmla="*/ 295232 h 1135586"/>
                  <a:gd name="connsiteX122" fmla="*/ 670053 w 1715929"/>
                  <a:gd name="connsiteY122" fmla="*/ 92765 h 1135586"/>
                  <a:gd name="connsiteX123" fmla="*/ 836024 w 1715929"/>
                  <a:gd name="connsiteY123" fmla="*/ 394097 h 1135586"/>
                  <a:gd name="connsiteX124" fmla="*/ 911111 w 1715929"/>
                  <a:gd name="connsiteY124" fmla="*/ 452277 h 1135586"/>
                  <a:gd name="connsiteX125" fmla="*/ 897995 w 1715929"/>
                  <a:gd name="connsiteY125" fmla="*/ 467873 h 1135586"/>
                  <a:gd name="connsiteX126" fmla="*/ 871763 w 1715929"/>
                  <a:gd name="connsiteY126" fmla="*/ 498481 h 1135586"/>
                  <a:gd name="connsiteX127" fmla="*/ 857878 w 1715929"/>
                  <a:gd name="connsiteY127" fmla="*/ 487646 h 1135586"/>
                  <a:gd name="connsiteX128" fmla="*/ 837150 w 1715929"/>
                  <a:gd name="connsiteY128" fmla="*/ 471679 h 1135586"/>
                  <a:gd name="connsiteX129" fmla="*/ 857878 w 1715929"/>
                  <a:gd name="connsiteY129" fmla="*/ 433658 h 1135586"/>
                  <a:gd name="connsiteX130" fmla="*/ 868713 w 1715929"/>
                  <a:gd name="connsiteY130" fmla="*/ 414641 h 1135586"/>
                  <a:gd name="connsiteX131" fmla="*/ 879176 w 1715929"/>
                  <a:gd name="connsiteY131" fmla="*/ 394099 h 1135586"/>
                  <a:gd name="connsiteX132" fmla="*/ 1045147 w 1715929"/>
                  <a:gd name="connsiteY132" fmla="*/ 92000 h 1135586"/>
                  <a:gd name="connsiteX133" fmla="*/ 1045160 w 1715929"/>
                  <a:gd name="connsiteY133" fmla="*/ 295233 h 1135586"/>
                  <a:gd name="connsiteX134" fmla="*/ 1193638 w 1715929"/>
                  <a:gd name="connsiteY134" fmla="*/ 1097527 h 1135586"/>
                  <a:gd name="connsiteX135" fmla="*/ 1120445 w 1715929"/>
                  <a:gd name="connsiteY135" fmla="*/ 1097527 h 1135586"/>
                  <a:gd name="connsiteX136" fmla="*/ 1099532 w 1715929"/>
                  <a:gd name="connsiteY136" fmla="*/ 783838 h 1135586"/>
                  <a:gd name="connsiteX137" fmla="*/ 1228619 w 1715929"/>
                  <a:gd name="connsiteY137" fmla="*/ 796383 h 1135586"/>
                  <a:gd name="connsiteX138" fmla="*/ 1389073 w 1715929"/>
                  <a:gd name="connsiteY138" fmla="*/ 1097527 h 1135586"/>
                  <a:gd name="connsiteX139" fmla="*/ 1316451 w 1715929"/>
                  <a:gd name="connsiteY139" fmla="*/ 1097527 h 1135586"/>
                  <a:gd name="connsiteX140" fmla="*/ 1280896 w 1715929"/>
                  <a:gd name="connsiteY140" fmla="*/ 796382 h 1135586"/>
                  <a:gd name="connsiteX141" fmla="*/ 1409983 w 1715929"/>
                  <a:gd name="connsiteY141" fmla="*/ 783837 h 1135586"/>
                  <a:gd name="connsiteX142" fmla="*/ 1501053 w 1715929"/>
                  <a:gd name="connsiteY142" fmla="*/ 723943 h 1135586"/>
                  <a:gd name="connsiteX143" fmla="*/ 1451055 w 1715929"/>
                  <a:gd name="connsiteY143" fmla="*/ 737059 h 1135586"/>
                  <a:gd name="connsiteX144" fmla="*/ 1432038 w 1715929"/>
                  <a:gd name="connsiteY144" fmla="*/ 741051 h 1135586"/>
                  <a:gd name="connsiteX145" fmla="*/ 1413021 w 1715929"/>
                  <a:gd name="connsiteY145" fmla="*/ 744658 h 1135586"/>
                  <a:gd name="connsiteX146" fmla="*/ 1413034 w 1715929"/>
                  <a:gd name="connsiteY146" fmla="*/ 744672 h 1135586"/>
                  <a:gd name="connsiteX147" fmla="*/ 1276902 w 1715929"/>
                  <a:gd name="connsiteY147" fmla="*/ 758543 h 1135586"/>
                  <a:gd name="connsiteX148" fmla="*/ 1232978 w 1715929"/>
                  <a:gd name="connsiteY148" fmla="*/ 758543 h 1135586"/>
                  <a:gd name="connsiteX149" fmla="*/ 1096859 w 1715929"/>
                  <a:gd name="connsiteY149" fmla="*/ 744672 h 1135586"/>
                  <a:gd name="connsiteX150" fmla="*/ 1077842 w 1715929"/>
                  <a:gd name="connsiteY150" fmla="*/ 741064 h 1135586"/>
                  <a:gd name="connsiteX151" fmla="*/ 1058825 w 1715929"/>
                  <a:gd name="connsiteY151" fmla="*/ 736887 h 1135586"/>
                  <a:gd name="connsiteX152" fmla="*/ 1008827 w 1715929"/>
                  <a:gd name="connsiteY152" fmla="*/ 723957 h 1135586"/>
                  <a:gd name="connsiteX153" fmla="*/ 1048371 w 1715929"/>
                  <a:gd name="connsiteY153" fmla="*/ 581751 h 1135586"/>
                  <a:gd name="connsiteX154" fmla="*/ 1054074 w 1715929"/>
                  <a:gd name="connsiteY154" fmla="*/ 561222 h 1135586"/>
                  <a:gd name="connsiteX155" fmla="*/ 1063583 w 1715929"/>
                  <a:gd name="connsiteY155" fmla="*/ 527577 h 1135586"/>
                  <a:gd name="connsiteX156" fmla="*/ 1065108 w 1715929"/>
                  <a:gd name="connsiteY156" fmla="*/ 521874 h 1135586"/>
                  <a:gd name="connsiteX157" fmla="*/ 1078979 w 1715929"/>
                  <a:gd name="connsiteY157" fmla="*/ 470142 h 1135586"/>
                  <a:gd name="connsiteX158" fmla="*/ 1430530 w 1715929"/>
                  <a:gd name="connsiteY158" fmla="*/ 470142 h 1135586"/>
                  <a:gd name="connsiteX159" fmla="*/ 1444985 w 1715929"/>
                  <a:gd name="connsiteY159" fmla="*/ 522048 h 1135586"/>
                  <a:gd name="connsiteX160" fmla="*/ 1446510 w 1715929"/>
                  <a:gd name="connsiteY160" fmla="*/ 527564 h 1135586"/>
                  <a:gd name="connsiteX161" fmla="*/ 1456019 w 1715929"/>
                  <a:gd name="connsiteY161" fmla="*/ 561408 h 1135586"/>
                  <a:gd name="connsiteX162" fmla="*/ 1461721 w 1715929"/>
                  <a:gd name="connsiteY162" fmla="*/ 581937 h 1135586"/>
                  <a:gd name="connsiteX163" fmla="*/ 1637556 w 1715929"/>
                  <a:gd name="connsiteY163" fmla="*/ 498469 h 1135586"/>
                  <a:gd name="connsiteX164" fmla="*/ 1463787 w 1715929"/>
                  <a:gd name="connsiteY164" fmla="*/ 295222 h 1135586"/>
                  <a:gd name="connsiteX165" fmla="*/ 1463787 w 1715929"/>
                  <a:gd name="connsiteY165" fmla="*/ 92755 h 1135586"/>
                  <a:gd name="connsiteX166" fmla="*/ 1672924 w 1715929"/>
                  <a:gd name="connsiteY166" fmla="*/ 471669 h 113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1715929" h="1135586">
                    <a:moveTo>
                      <a:pt x="1461515" y="9496"/>
                    </a:moveTo>
                    <a:cubicBezTo>
                      <a:pt x="1460866" y="8475"/>
                      <a:pt x="1460096" y="7520"/>
                      <a:pt x="1459234" y="6645"/>
                    </a:cubicBezTo>
                    <a:lnTo>
                      <a:pt x="1457908" y="4934"/>
                    </a:lnTo>
                    <a:cubicBezTo>
                      <a:pt x="1456211" y="3396"/>
                      <a:pt x="1454288" y="2110"/>
                      <a:pt x="1452206" y="1141"/>
                    </a:cubicBezTo>
                    <a:cubicBezTo>
                      <a:pt x="1450203" y="372"/>
                      <a:pt x="1448068" y="-12"/>
                      <a:pt x="1445933" y="1"/>
                    </a:cubicBezTo>
                    <a:lnTo>
                      <a:pt x="1350873" y="1"/>
                    </a:lnTo>
                    <a:cubicBezTo>
                      <a:pt x="1340370" y="1"/>
                      <a:pt x="1331856" y="8515"/>
                      <a:pt x="1331856" y="19005"/>
                    </a:cubicBezTo>
                    <a:cubicBezTo>
                      <a:pt x="1331856" y="46178"/>
                      <a:pt x="1317361" y="71281"/>
                      <a:pt x="1293836" y="84861"/>
                    </a:cubicBezTo>
                    <a:cubicBezTo>
                      <a:pt x="1270309" y="98454"/>
                      <a:pt x="1241319" y="98454"/>
                      <a:pt x="1217795" y="84861"/>
                    </a:cubicBezTo>
                    <a:cubicBezTo>
                      <a:pt x="1194255" y="71281"/>
                      <a:pt x="1179761" y="46175"/>
                      <a:pt x="1179761" y="19005"/>
                    </a:cubicBezTo>
                    <a:cubicBezTo>
                      <a:pt x="1179761" y="13966"/>
                      <a:pt x="1177758" y="9125"/>
                      <a:pt x="1174204" y="5571"/>
                    </a:cubicBezTo>
                    <a:cubicBezTo>
                      <a:pt x="1170637" y="2004"/>
                      <a:pt x="1165796" y="1"/>
                      <a:pt x="1160757" y="1"/>
                    </a:cubicBezTo>
                    <a:lnTo>
                      <a:pt x="1065697" y="1"/>
                    </a:lnTo>
                    <a:cubicBezTo>
                      <a:pt x="1063615" y="-25"/>
                      <a:pt x="1061546" y="359"/>
                      <a:pt x="1059610" y="1142"/>
                    </a:cubicBezTo>
                    <a:cubicBezTo>
                      <a:pt x="1057568" y="2070"/>
                      <a:pt x="1055698" y="3356"/>
                      <a:pt x="1054093" y="4935"/>
                    </a:cubicBezTo>
                    <a:lnTo>
                      <a:pt x="1052568" y="6645"/>
                    </a:lnTo>
                    <a:lnTo>
                      <a:pt x="1052582" y="6645"/>
                    </a:lnTo>
                    <a:cubicBezTo>
                      <a:pt x="1051773" y="7521"/>
                      <a:pt x="1051070" y="8476"/>
                      <a:pt x="1050486" y="9497"/>
                    </a:cubicBezTo>
                    <a:lnTo>
                      <a:pt x="857899" y="356090"/>
                    </a:lnTo>
                    <a:lnTo>
                      <a:pt x="667780" y="10278"/>
                    </a:lnTo>
                    <a:cubicBezTo>
                      <a:pt x="667117" y="9243"/>
                      <a:pt x="666361" y="8288"/>
                      <a:pt x="665499" y="7426"/>
                    </a:cubicBezTo>
                    <a:lnTo>
                      <a:pt x="664173" y="5716"/>
                    </a:lnTo>
                    <a:lnTo>
                      <a:pt x="664160" y="5716"/>
                    </a:lnTo>
                    <a:cubicBezTo>
                      <a:pt x="662462" y="4164"/>
                      <a:pt x="660539" y="2891"/>
                      <a:pt x="658457" y="1909"/>
                    </a:cubicBezTo>
                    <a:cubicBezTo>
                      <a:pt x="656388" y="1153"/>
                      <a:pt x="654200" y="769"/>
                      <a:pt x="651999" y="769"/>
                    </a:cubicBezTo>
                    <a:lnTo>
                      <a:pt x="555985" y="769"/>
                    </a:lnTo>
                    <a:cubicBezTo>
                      <a:pt x="545482" y="769"/>
                      <a:pt x="536968" y="9283"/>
                      <a:pt x="536968" y="19786"/>
                    </a:cubicBezTo>
                    <a:cubicBezTo>
                      <a:pt x="536968" y="46946"/>
                      <a:pt x="522473" y="72052"/>
                      <a:pt x="498947" y="85642"/>
                    </a:cubicBezTo>
                    <a:cubicBezTo>
                      <a:pt x="475421" y="99222"/>
                      <a:pt x="446430" y="99222"/>
                      <a:pt x="422907" y="85642"/>
                    </a:cubicBezTo>
                    <a:cubicBezTo>
                      <a:pt x="399380" y="72049"/>
                      <a:pt x="384886" y="46946"/>
                      <a:pt x="384886" y="19786"/>
                    </a:cubicBezTo>
                    <a:cubicBezTo>
                      <a:pt x="384886" y="14733"/>
                      <a:pt x="382884" y="9906"/>
                      <a:pt x="379316" y="6339"/>
                    </a:cubicBezTo>
                    <a:cubicBezTo>
                      <a:pt x="375749" y="2772"/>
                      <a:pt x="370908" y="769"/>
                      <a:pt x="365869" y="769"/>
                    </a:cubicBezTo>
                    <a:lnTo>
                      <a:pt x="270810" y="769"/>
                    </a:lnTo>
                    <a:cubicBezTo>
                      <a:pt x="268661" y="743"/>
                      <a:pt x="266539" y="1127"/>
                      <a:pt x="264537" y="1910"/>
                    </a:cubicBezTo>
                    <a:cubicBezTo>
                      <a:pt x="262455" y="2891"/>
                      <a:pt x="260532" y="4164"/>
                      <a:pt x="258834" y="5716"/>
                    </a:cubicBezTo>
                    <a:lnTo>
                      <a:pt x="257508" y="7427"/>
                    </a:lnTo>
                    <a:lnTo>
                      <a:pt x="257495" y="7427"/>
                    </a:lnTo>
                    <a:cubicBezTo>
                      <a:pt x="256633" y="8289"/>
                      <a:pt x="255877" y="9244"/>
                      <a:pt x="255214" y="10278"/>
                    </a:cubicBezTo>
                    <a:lnTo>
                      <a:pt x="2366" y="467684"/>
                    </a:lnTo>
                    <a:cubicBezTo>
                      <a:pt x="-2143" y="475853"/>
                      <a:pt x="-48" y="486091"/>
                      <a:pt x="7299" y="491833"/>
                    </a:cubicBezTo>
                    <a:lnTo>
                      <a:pt x="69084" y="539550"/>
                    </a:lnTo>
                    <a:lnTo>
                      <a:pt x="69097" y="539550"/>
                    </a:lnTo>
                    <a:cubicBezTo>
                      <a:pt x="77094" y="545743"/>
                      <a:pt x="88552" y="544563"/>
                      <a:pt x="95143" y="536898"/>
                    </a:cubicBezTo>
                    <a:lnTo>
                      <a:pt x="251791" y="353623"/>
                    </a:lnTo>
                    <a:lnTo>
                      <a:pt x="251791" y="524723"/>
                    </a:lnTo>
                    <a:lnTo>
                      <a:pt x="289812" y="1116740"/>
                    </a:lnTo>
                    <a:lnTo>
                      <a:pt x="289825" y="1116740"/>
                    </a:lnTo>
                    <a:cubicBezTo>
                      <a:pt x="289918" y="1127164"/>
                      <a:pt x="298405" y="1135572"/>
                      <a:pt x="308829" y="1135572"/>
                    </a:cubicBezTo>
                    <a:lnTo>
                      <a:pt x="416820" y="1135572"/>
                    </a:lnTo>
                    <a:cubicBezTo>
                      <a:pt x="426488" y="1135638"/>
                      <a:pt x="434670" y="1128437"/>
                      <a:pt x="435837" y="1118836"/>
                    </a:cubicBezTo>
                    <a:lnTo>
                      <a:pt x="460928" y="901146"/>
                    </a:lnTo>
                    <a:lnTo>
                      <a:pt x="486218" y="1118836"/>
                    </a:lnTo>
                    <a:cubicBezTo>
                      <a:pt x="487372" y="1128437"/>
                      <a:pt x="495554" y="1135638"/>
                      <a:pt x="505222" y="1135572"/>
                    </a:cubicBezTo>
                    <a:lnTo>
                      <a:pt x="613027" y="1135572"/>
                    </a:lnTo>
                    <a:cubicBezTo>
                      <a:pt x="623092" y="1135585"/>
                      <a:pt x="631434" y="1127748"/>
                      <a:pt x="632031" y="1117695"/>
                    </a:cubicBezTo>
                    <a:lnTo>
                      <a:pt x="670051" y="525678"/>
                    </a:lnTo>
                    <a:lnTo>
                      <a:pt x="670051" y="354578"/>
                    </a:lnTo>
                    <a:lnTo>
                      <a:pt x="826713" y="537853"/>
                    </a:lnTo>
                    <a:lnTo>
                      <a:pt x="826713" y="537839"/>
                    </a:lnTo>
                    <a:cubicBezTo>
                      <a:pt x="833304" y="545518"/>
                      <a:pt x="844762" y="546685"/>
                      <a:pt x="852759" y="540505"/>
                    </a:cubicBezTo>
                    <a:lnTo>
                      <a:pt x="857891" y="536513"/>
                    </a:lnTo>
                    <a:lnTo>
                      <a:pt x="862837" y="540505"/>
                    </a:lnTo>
                    <a:cubicBezTo>
                      <a:pt x="870847" y="546685"/>
                      <a:pt x="882292" y="545518"/>
                      <a:pt x="888883" y="537839"/>
                    </a:cubicBezTo>
                    <a:lnTo>
                      <a:pt x="1045545" y="354565"/>
                    </a:lnTo>
                    <a:lnTo>
                      <a:pt x="1045545" y="449624"/>
                    </a:lnTo>
                    <a:lnTo>
                      <a:pt x="966836" y="731197"/>
                    </a:lnTo>
                    <a:cubicBezTo>
                      <a:pt x="964130" y="740719"/>
                      <a:pt x="969170" y="750718"/>
                      <a:pt x="978440" y="754206"/>
                    </a:cubicBezTo>
                    <a:cubicBezTo>
                      <a:pt x="1005440" y="763396"/>
                      <a:pt x="1032997" y="770889"/>
                      <a:pt x="1060941" y="776632"/>
                    </a:cubicBezTo>
                    <a:lnTo>
                      <a:pt x="1083566" y="1117895"/>
                    </a:lnTo>
                    <a:cubicBezTo>
                      <a:pt x="1084268" y="1127881"/>
                      <a:pt x="1092583" y="1135599"/>
                      <a:pt x="1102583" y="1135586"/>
                    </a:cubicBezTo>
                    <a:lnTo>
                      <a:pt x="1210574" y="1135586"/>
                    </a:lnTo>
                    <a:cubicBezTo>
                      <a:pt x="1220242" y="1135653"/>
                      <a:pt x="1228424" y="1128451"/>
                      <a:pt x="1229578" y="1118850"/>
                    </a:cubicBezTo>
                    <a:lnTo>
                      <a:pt x="1254868" y="901160"/>
                    </a:lnTo>
                    <a:lnTo>
                      <a:pt x="1280158" y="1118850"/>
                    </a:lnTo>
                    <a:cubicBezTo>
                      <a:pt x="1281312" y="1128451"/>
                      <a:pt x="1289494" y="1135652"/>
                      <a:pt x="1299162" y="1135586"/>
                    </a:cubicBezTo>
                    <a:lnTo>
                      <a:pt x="1407153" y="1135586"/>
                    </a:lnTo>
                    <a:cubicBezTo>
                      <a:pt x="1417152" y="1135600"/>
                      <a:pt x="1425467" y="1127881"/>
                      <a:pt x="1426170" y="1117895"/>
                    </a:cubicBezTo>
                    <a:lnTo>
                      <a:pt x="1449550" y="776632"/>
                    </a:lnTo>
                    <a:cubicBezTo>
                      <a:pt x="1477440" y="770876"/>
                      <a:pt x="1504929" y="763383"/>
                      <a:pt x="1531879" y="754206"/>
                    </a:cubicBezTo>
                    <a:cubicBezTo>
                      <a:pt x="1541136" y="750718"/>
                      <a:pt x="1546188" y="740719"/>
                      <a:pt x="1543470" y="731197"/>
                    </a:cubicBezTo>
                    <a:lnTo>
                      <a:pt x="1463806" y="448684"/>
                    </a:lnTo>
                    <a:lnTo>
                      <a:pt x="1463806" y="353624"/>
                    </a:lnTo>
                    <a:lnTo>
                      <a:pt x="1620665" y="536899"/>
                    </a:lnTo>
                    <a:cubicBezTo>
                      <a:pt x="1624272" y="541116"/>
                      <a:pt x="1629550" y="543543"/>
                      <a:pt x="1635107" y="543543"/>
                    </a:cubicBezTo>
                    <a:cubicBezTo>
                      <a:pt x="1639311" y="543530"/>
                      <a:pt x="1643382" y="542124"/>
                      <a:pt x="1646711" y="539551"/>
                    </a:cubicBezTo>
                    <a:lnTo>
                      <a:pt x="1708496" y="491835"/>
                    </a:lnTo>
                    <a:cubicBezTo>
                      <a:pt x="1715909" y="486145"/>
                      <a:pt x="1718084" y="475907"/>
                      <a:pt x="1713628" y="467685"/>
                    </a:cubicBezTo>
                    <a:close/>
                    <a:moveTo>
                      <a:pt x="251781" y="295245"/>
                    </a:moveTo>
                    <a:lnTo>
                      <a:pt x="78012" y="498493"/>
                    </a:lnTo>
                    <a:lnTo>
                      <a:pt x="42657" y="471678"/>
                    </a:lnTo>
                    <a:lnTo>
                      <a:pt x="251781" y="92764"/>
                    </a:lnTo>
                    <a:close/>
                    <a:moveTo>
                      <a:pt x="441900" y="735201"/>
                    </a:moveTo>
                    <a:lnTo>
                      <a:pt x="399887" y="1097548"/>
                    </a:lnTo>
                    <a:lnTo>
                      <a:pt x="326695" y="1097548"/>
                    </a:lnTo>
                    <a:lnTo>
                      <a:pt x="291139" y="543554"/>
                    </a:lnTo>
                    <a:lnTo>
                      <a:pt x="441897" y="543554"/>
                    </a:lnTo>
                    <a:close/>
                    <a:moveTo>
                      <a:pt x="595140" y="1097548"/>
                    </a:moveTo>
                    <a:lnTo>
                      <a:pt x="521947" y="1097548"/>
                    </a:lnTo>
                    <a:lnTo>
                      <a:pt x="479934" y="735201"/>
                    </a:lnTo>
                    <a:lnTo>
                      <a:pt x="479934" y="543558"/>
                    </a:lnTo>
                    <a:lnTo>
                      <a:pt x="630692" y="543558"/>
                    </a:lnTo>
                    <a:close/>
                    <a:moveTo>
                      <a:pt x="632019" y="302273"/>
                    </a:moveTo>
                    <a:lnTo>
                      <a:pt x="632019" y="505507"/>
                    </a:lnTo>
                    <a:lnTo>
                      <a:pt x="289805" y="505507"/>
                    </a:lnTo>
                    <a:lnTo>
                      <a:pt x="289805" y="37610"/>
                    </a:lnTo>
                    <a:lnTo>
                      <a:pt x="347985" y="37610"/>
                    </a:lnTo>
                    <a:lnTo>
                      <a:pt x="347972" y="37610"/>
                    </a:lnTo>
                    <a:cubicBezTo>
                      <a:pt x="353555" y="73814"/>
                      <a:pt x="376179" y="105126"/>
                      <a:pt x="408789" y="121809"/>
                    </a:cubicBezTo>
                    <a:cubicBezTo>
                      <a:pt x="441400" y="138479"/>
                      <a:pt x="480030" y="138479"/>
                      <a:pt x="512642" y="121809"/>
                    </a:cubicBezTo>
                    <a:cubicBezTo>
                      <a:pt x="545252" y="105126"/>
                      <a:pt x="567878" y="73814"/>
                      <a:pt x="573460" y="37610"/>
                    </a:cubicBezTo>
                    <a:lnTo>
                      <a:pt x="632009" y="37610"/>
                    </a:lnTo>
                    <a:close/>
                    <a:moveTo>
                      <a:pt x="1083552" y="302273"/>
                    </a:moveTo>
                    <a:lnTo>
                      <a:pt x="1083552" y="37624"/>
                    </a:lnTo>
                    <a:lnTo>
                      <a:pt x="1141732" y="37624"/>
                    </a:lnTo>
                    <a:cubicBezTo>
                      <a:pt x="1147315" y="73828"/>
                      <a:pt x="1169939" y="105140"/>
                      <a:pt x="1202550" y="121823"/>
                    </a:cubicBezTo>
                    <a:cubicBezTo>
                      <a:pt x="1235160" y="138493"/>
                      <a:pt x="1273790" y="138493"/>
                      <a:pt x="1306402" y="121823"/>
                    </a:cubicBezTo>
                    <a:cubicBezTo>
                      <a:pt x="1339013" y="105139"/>
                      <a:pt x="1361638" y="73828"/>
                      <a:pt x="1367220" y="37624"/>
                    </a:cubicBezTo>
                    <a:lnTo>
                      <a:pt x="1425770" y="37624"/>
                    </a:lnTo>
                    <a:lnTo>
                      <a:pt x="1425770" y="432121"/>
                    </a:lnTo>
                    <a:lnTo>
                      <a:pt x="1083555" y="432121"/>
                    </a:lnTo>
                    <a:close/>
                    <a:moveTo>
                      <a:pt x="804461" y="452277"/>
                    </a:moveTo>
                    <a:lnTo>
                      <a:pt x="670053" y="295232"/>
                    </a:lnTo>
                    <a:lnTo>
                      <a:pt x="670053" y="92765"/>
                    </a:lnTo>
                    <a:lnTo>
                      <a:pt x="836024" y="394097"/>
                    </a:lnTo>
                    <a:close/>
                    <a:moveTo>
                      <a:pt x="911111" y="452277"/>
                    </a:moveTo>
                    <a:lnTo>
                      <a:pt x="897995" y="467873"/>
                    </a:lnTo>
                    <a:lnTo>
                      <a:pt x="871763" y="498481"/>
                    </a:lnTo>
                    <a:lnTo>
                      <a:pt x="857878" y="487646"/>
                    </a:lnTo>
                    <a:lnTo>
                      <a:pt x="837150" y="471679"/>
                    </a:lnTo>
                    <a:lnTo>
                      <a:pt x="857878" y="433658"/>
                    </a:lnTo>
                    <a:lnTo>
                      <a:pt x="868713" y="414641"/>
                    </a:lnTo>
                    <a:lnTo>
                      <a:pt x="879176" y="394099"/>
                    </a:lnTo>
                    <a:lnTo>
                      <a:pt x="1045147" y="92000"/>
                    </a:lnTo>
                    <a:lnTo>
                      <a:pt x="1045160" y="295233"/>
                    </a:lnTo>
                    <a:close/>
                    <a:moveTo>
                      <a:pt x="1193638" y="1097527"/>
                    </a:moveTo>
                    <a:lnTo>
                      <a:pt x="1120445" y="1097527"/>
                    </a:lnTo>
                    <a:lnTo>
                      <a:pt x="1099532" y="783838"/>
                    </a:lnTo>
                    <a:cubicBezTo>
                      <a:pt x="1142206" y="791065"/>
                      <a:pt x="1185346" y="795256"/>
                      <a:pt x="1228619" y="796383"/>
                    </a:cubicBezTo>
                    <a:close/>
                    <a:moveTo>
                      <a:pt x="1389073" y="1097527"/>
                    </a:moveTo>
                    <a:lnTo>
                      <a:pt x="1316451" y="1097527"/>
                    </a:lnTo>
                    <a:lnTo>
                      <a:pt x="1280896" y="796382"/>
                    </a:lnTo>
                    <a:cubicBezTo>
                      <a:pt x="1324168" y="795242"/>
                      <a:pt x="1367308" y="791051"/>
                      <a:pt x="1409983" y="783837"/>
                    </a:cubicBezTo>
                    <a:close/>
                    <a:moveTo>
                      <a:pt x="1501053" y="723943"/>
                    </a:moveTo>
                    <a:cubicBezTo>
                      <a:pt x="1489648" y="727365"/>
                      <a:pt x="1472726" y="732112"/>
                      <a:pt x="1451055" y="737059"/>
                    </a:cubicBezTo>
                    <a:lnTo>
                      <a:pt x="1432038" y="741051"/>
                    </a:lnTo>
                    <a:lnTo>
                      <a:pt x="1413021" y="744658"/>
                    </a:lnTo>
                    <a:lnTo>
                      <a:pt x="1413034" y="744672"/>
                    </a:lnTo>
                    <a:cubicBezTo>
                      <a:pt x="1368078" y="752774"/>
                      <a:pt x="1322565" y="757416"/>
                      <a:pt x="1276902" y="758543"/>
                    </a:cubicBezTo>
                    <a:lnTo>
                      <a:pt x="1232978" y="758543"/>
                    </a:lnTo>
                    <a:cubicBezTo>
                      <a:pt x="1187319" y="757389"/>
                      <a:pt x="1141816" y="752761"/>
                      <a:pt x="1096859" y="744672"/>
                    </a:cubicBezTo>
                    <a:lnTo>
                      <a:pt x="1077842" y="741064"/>
                    </a:lnTo>
                    <a:cubicBezTo>
                      <a:pt x="1070999" y="739738"/>
                      <a:pt x="1064527" y="738399"/>
                      <a:pt x="1058825" y="736887"/>
                    </a:cubicBezTo>
                    <a:cubicBezTo>
                      <a:pt x="1037155" y="732139"/>
                      <a:pt x="1020804" y="727378"/>
                      <a:pt x="1008827" y="723957"/>
                    </a:cubicBezTo>
                    <a:lnTo>
                      <a:pt x="1048371" y="581751"/>
                    </a:lnTo>
                    <a:lnTo>
                      <a:pt x="1054074" y="561222"/>
                    </a:lnTo>
                    <a:lnTo>
                      <a:pt x="1063583" y="527577"/>
                    </a:lnTo>
                    <a:lnTo>
                      <a:pt x="1065108" y="521874"/>
                    </a:lnTo>
                    <a:lnTo>
                      <a:pt x="1078979" y="470142"/>
                    </a:lnTo>
                    <a:lnTo>
                      <a:pt x="1430530" y="470142"/>
                    </a:lnTo>
                    <a:lnTo>
                      <a:pt x="1444985" y="522048"/>
                    </a:lnTo>
                    <a:lnTo>
                      <a:pt x="1446510" y="527564"/>
                    </a:lnTo>
                    <a:lnTo>
                      <a:pt x="1456019" y="561408"/>
                    </a:lnTo>
                    <a:lnTo>
                      <a:pt x="1461721" y="581937"/>
                    </a:lnTo>
                    <a:close/>
                    <a:moveTo>
                      <a:pt x="1637556" y="498469"/>
                    </a:moveTo>
                    <a:lnTo>
                      <a:pt x="1463787" y="295222"/>
                    </a:lnTo>
                    <a:lnTo>
                      <a:pt x="1463787" y="92755"/>
                    </a:lnTo>
                    <a:lnTo>
                      <a:pt x="1672924" y="471669"/>
                    </a:lnTo>
                    <a:close/>
                  </a:path>
                </a:pathLst>
              </a:custGeom>
              <a:grpFill/>
              <a:ln w="33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xmlns="" id="{073FCB62-90BC-E327-9013-9F2B97B01CB7}"/>
                </a:ext>
              </a:extLst>
            </p:cNvPr>
            <p:cNvCxnSpPr>
              <a:cxnSpLocks/>
            </p:cNvCxnSpPr>
            <p:nvPr/>
          </p:nvCxnSpPr>
          <p:spPr>
            <a:xfrm>
              <a:off x="478955" y="278854"/>
              <a:ext cx="0" cy="292387"/>
            </a:xfrm>
            <a:prstGeom prst="straightConnector1">
              <a:avLst/>
            </a:prstGeom>
            <a:ln w="41275"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87EDDDDE-3734-5B68-6FE4-2A38D235B130}"/>
              </a:ext>
            </a:extLst>
          </p:cNvPr>
          <p:cNvGrpSpPr/>
          <p:nvPr/>
        </p:nvGrpSpPr>
        <p:grpSpPr>
          <a:xfrm>
            <a:off x="1722120" y="1834677"/>
            <a:ext cx="2707005" cy="847567"/>
            <a:chOff x="1722120" y="2034702"/>
            <a:chExt cx="2707005" cy="847567"/>
          </a:xfrm>
        </p:grpSpPr>
        <p:sp>
          <p:nvSpPr>
            <p:cNvPr id="11" name="Shape">
              <a:extLst>
                <a:ext uri="{FF2B5EF4-FFF2-40B4-BE49-F238E27FC236}">
                  <a16:creationId xmlns:a16="http://schemas.microsoft.com/office/drawing/2014/main" xmlns="" id="{D0D88BCA-04F0-C779-D94B-5C14A2F895E8}"/>
                </a:ext>
              </a:extLst>
            </p:cNvPr>
            <p:cNvSpPr/>
            <p:nvPr/>
          </p:nvSpPr>
          <p:spPr>
            <a:xfrm>
              <a:off x="1722120" y="2034702"/>
              <a:ext cx="2707005" cy="847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14582"/>
                  </a:lnTo>
                  <a:cubicBezTo>
                    <a:pt x="0" y="6550"/>
                    <a:pt x="4851" y="0"/>
                    <a:pt x="10800" y="0"/>
                  </a:cubicBezTo>
                  <a:lnTo>
                    <a:pt x="10800" y="0"/>
                  </a:lnTo>
                  <a:cubicBezTo>
                    <a:pt x="16749" y="0"/>
                    <a:pt x="21600" y="6550"/>
                    <a:pt x="21600" y="1458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197B2"/>
            </a:solidFill>
            <a:ln w="12700">
              <a:noFill/>
              <a:miter lim="400000"/>
            </a:ln>
          </p:spPr>
          <p:txBody>
            <a:bodyPr lIns="38100" tIns="38100" rIns="38100" bIns="3810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2000" dirty="0">
                <a:solidFill>
                  <a:prstClr val="black"/>
                </a:solidFill>
              </a:endParaRPr>
            </a:p>
          </p:txBody>
        </p: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xmlns="" id="{936F7550-73E3-E344-3663-4D25878A04A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580536" y="2123842"/>
              <a:ext cx="665552" cy="700487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EF819DB5-7130-E3DC-EA94-B56B44B17B2B}"/>
              </a:ext>
            </a:extLst>
          </p:cNvPr>
          <p:cNvGrpSpPr/>
          <p:nvPr/>
        </p:nvGrpSpPr>
        <p:grpSpPr>
          <a:xfrm>
            <a:off x="481836" y="2083181"/>
            <a:ext cx="1201416" cy="687155"/>
            <a:chOff x="481836" y="2283206"/>
            <a:chExt cx="1201416" cy="687155"/>
          </a:xfrm>
        </p:grpSpPr>
        <p:sp>
          <p:nvSpPr>
            <p:cNvPr id="12" name="Shape">
              <a:extLst>
                <a:ext uri="{FF2B5EF4-FFF2-40B4-BE49-F238E27FC236}">
                  <a16:creationId xmlns:a16="http://schemas.microsoft.com/office/drawing/2014/main" xmlns="" id="{2316B453-B495-F65C-705A-23EA25C10C29}"/>
                </a:ext>
              </a:extLst>
            </p:cNvPr>
            <p:cNvSpPr/>
            <p:nvPr/>
          </p:nvSpPr>
          <p:spPr>
            <a:xfrm>
              <a:off x="481836" y="2283206"/>
              <a:ext cx="1201416" cy="680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333" y="0"/>
                  </a:moveTo>
                  <a:lnTo>
                    <a:pt x="5231" y="0"/>
                  </a:lnTo>
                  <a:cubicBezTo>
                    <a:pt x="2349" y="0"/>
                    <a:pt x="0" y="6539"/>
                    <a:pt x="0" y="14565"/>
                  </a:cubicBezTo>
                  <a:lnTo>
                    <a:pt x="0" y="21600"/>
                  </a:lnTo>
                  <a:lnTo>
                    <a:pt x="7010" y="21600"/>
                  </a:lnTo>
                  <a:lnTo>
                    <a:pt x="14590" y="21600"/>
                  </a:lnTo>
                  <a:lnTo>
                    <a:pt x="21600" y="21600"/>
                  </a:lnTo>
                  <a:lnTo>
                    <a:pt x="21600" y="14565"/>
                  </a:lnTo>
                  <a:cubicBezTo>
                    <a:pt x="21600" y="6539"/>
                    <a:pt x="19251" y="0"/>
                    <a:pt x="16333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noProof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xmlns="" id="{0B15F95E-0E0B-D536-E029-16AD8D0746DF}"/>
                </a:ext>
              </a:extLst>
            </p:cNvPr>
            <p:cNvGrpSpPr/>
            <p:nvPr/>
          </p:nvGrpSpPr>
          <p:grpSpPr>
            <a:xfrm>
              <a:off x="614346" y="2315066"/>
              <a:ext cx="838055" cy="655295"/>
              <a:chOff x="792967" y="841817"/>
              <a:chExt cx="7464667" cy="5836802"/>
            </a:xfrm>
            <a:solidFill>
              <a:schemeClr val="bg1"/>
            </a:solidFill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xmlns="" id="{22307BAA-AE69-E664-9444-5853BBE207CA}"/>
                  </a:ext>
                </a:extLst>
              </p:cNvPr>
              <p:cNvSpPr/>
              <p:nvPr/>
            </p:nvSpPr>
            <p:spPr>
              <a:xfrm>
                <a:off x="5150947" y="3429000"/>
                <a:ext cx="297742" cy="156503"/>
              </a:xfrm>
              <a:custGeom>
                <a:avLst/>
                <a:gdLst>
                  <a:gd name="connsiteX0" fmla="*/ 287200 w 297742"/>
                  <a:gd name="connsiteY0" fmla="*/ 19063 h 156503"/>
                  <a:gd name="connsiteX1" fmla="*/ 297743 w 297742"/>
                  <a:gd name="connsiteY1" fmla="*/ 32765 h 156503"/>
                  <a:gd name="connsiteX2" fmla="*/ 273493 w 297742"/>
                  <a:gd name="connsiteY2" fmla="*/ 59116 h 156503"/>
                  <a:gd name="connsiteX3" fmla="*/ 248190 w 297742"/>
                  <a:gd name="connsiteY3" fmla="*/ 65440 h 156503"/>
                  <a:gd name="connsiteX4" fmla="*/ 230267 w 297742"/>
                  <a:gd name="connsiteY4" fmla="*/ 69656 h 156503"/>
                  <a:gd name="connsiteX5" fmla="*/ 202854 w 297742"/>
                  <a:gd name="connsiteY5" fmla="*/ 84413 h 156503"/>
                  <a:gd name="connsiteX6" fmla="*/ 206017 w 297742"/>
                  <a:gd name="connsiteY6" fmla="*/ 108655 h 156503"/>
                  <a:gd name="connsiteX7" fmla="*/ 203909 w 297742"/>
                  <a:gd name="connsiteY7" fmla="*/ 128682 h 156503"/>
                  <a:gd name="connsiteX8" fmla="*/ 180714 w 297742"/>
                  <a:gd name="connsiteY8" fmla="*/ 147655 h 156503"/>
                  <a:gd name="connsiteX9" fmla="*/ 163845 w 297742"/>
                  <a:gd name="connsiteY9" fmla="*/ 149763 h 156503"/>
                  <a:gd name="connsiteX10" fmla="*/ 145922 w 297742"/>
                  <a:gd name="connsiteY10" fmla="*/ 140276 h 156503"/>
                  <a:gd name="connsiteX11" fmla="*/ 118509 w 297742"/>
                  <a:gd name="connsiteY11" fmla="*/ 144493 h 156503"/>
                  <a:gd name="connsiteX12" fmla="*/ 86880 w 297742"/>
                  <a:gd name="connsiteY12" fmla="*/ 156087 h 156503"/>
                  <a:gd name="connsiteX13" fmla="*/ 64739 w 297742"/>
                  <a:gd name="connsiteY13" fmla="*/ 156087 h 156503"/>
                  <a:gd name="connsiteX14" fmla="*/ 39436 w 297742"/>
                  <a:gd name="connsiteY14" fmla="*/ 152925 h 156503"/>
                  <a:gd name="connsiteX15" fmla="*/ 15187 w 297742"/>
                  <a:gd name="connsiteY15" fmla="*/ 151871 h 156503"/>
                  <a:gd name="connsiteX16" fmla="*/ 0 w 297742"/>
                  <a:gd name="connsiteY16" fmla="*/ 154485 h 156503"/>
                  <a:gd name="connsiteX17" fmla="*/ 3589 w 297742"/>
                  <a:gd name="connsiteY17" fmla="*/ 143439 h 156503"/>
                  <a:gd name="connsiteX18" fmla="*/ 9915 w 297742"/>
                  <a:gd name="connsiteY18" fmla="*/ 84413 h 156503"/>
                  <a:gd name="connsiteX19" fmla="*/ 20458 w 297742"/>
                  <a:gd name="connsiteY19" fmla="*/ 69656 h 156503"/>
                  <a:gd name="connsiteX20" fmla="*/ 44707 w 297742"/>
                  <a:gd name="connsiteY20" fmla="*/ 70710 h 156503"/>
                  <a:gd name="connsiteX21" fmla="*/ 67902 w 297742"/>
                  <a:gd name="connsiteY21" fmla="*/ 54900 h 156503"/>
                  <a:gd name="connsiteX22" fmla="*/ 93206 w 297742"/>
                  <a:gd name="connsiteY22" fmla="*/ 58062 h 156503"/>
                  <a:gd name="connsiteX23" fmla="*/ 132215 w 297742"/>
                  <a:gd name="connsiteY23" fmla="*/ 81251 h 156503"/>
                  <a:gd name="connsiteX24" fmla="*/ 154356 w 297742"/>
                  <a:gd name="connsiteY24" fmla="*/ 79142 h 156503"/>
                  <a:gd name="connsiteX25" fmla="*/ 192311 w 297742"/>
                  <a:gd name="connsiteY25" fmla="*/ 42251 h 156503"/>
                  <a:gd name="connsiteX26" fmla="*/ 203909 w 297742"/>
                  <a:gd name="connsiteY26" fmla="*/ 21171 h 156503"/>
                  <a:gd name="connsiteX27" fmla="*/ 221832 w 297742"/>
                  <a:gd name="connsiteY27" fmla="*/ 13792 h 156503"/>
                  <a:gd name="connsiteX28" fmla="*/ 243973 w 297742"/>
                  <a:gd name="connsiteY28" fmla="*/ 90 h 156503"/>
                  <a:gd name="connsiteX29" fmla="*/ 269276 w 297742"/>
                  <a:gd name="connsiteY29" fmla="*/ 6414 h 156503"/>
                  <a:gd name="connsiteX30" fmla="*/ 287200 w 297742"/>
                  <a:gd name="connsiteY30" fmla="*/ 19063 h 1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97742" h="156503">
                    <a:moveTo>
                      <a:pt x="287200" y="19063"/>
                    </a:moveTo>
                    <a:cubicBezTo>
                      <a:pt x="290363" y="24333"/>
                      <a:pt x="297743" y="32765"/>
                      <a:pt x="297743" y="32765"/>
                    </a:cubicBezTo>
                    <a:cubicBezTo>
                      <a:pt x="288254" y="32765"/>
                      <a:pt x="278765" y="50684"/>
                      <a:pt x="273493" y="59116"/>
                    </a:cubicBezTo>
                    <a:cubicBezTo>
                      <a:pt x="268222" y="67548"/>
                      <a:pt x="259787" y="66494"/>
                      <a:pt x="248190" y="65440"/>
                    </a:cubicBezTo>
                    <a:cubicBezTo>
                      <a:pt x="236593" y="64386"/>
                      <a:pt x="236593" y="65440"/>
                      <a:pt x="230267" y="69656"/>
                    </a:cubicBezTo>
                    <a:cubicBezTo>
                      <a:pt x="223941" y="73872"/>
                      <a:pt x="218669" y="80197"/>
                      <a:pt x="202854" y="84413"/>
                    </a:cubicBezTo>
                    <a:cubicBezTo>
                      <a:pt x="187040" y="88629"/>
                      <a:pt x="198637" y="100223"/>
                      <a:pt x="206017" y="108655"/>
                    </a:cubicBezTo>
                    <a:cubicBezTo>
                      <a:pt x="213398" y="117088"/>
                      <a:pt x="211289" y="124466"/>
                      <a:pt x="203909" y="128682"/>
                    </a:cubicBezTo>
                    <a:cubicBezTo>
                      <a:pt x="196529" y="132898"/>
                      <a:pt x="189148" y="140276"/>
                      <a:pt x="180714" y="147655"/>
                    </a:cubicBezTo>
                    <a:cubicBezTo>
                      <a:pt x="172279" y="155033"/>
                      <a:pt x="170171" y="155033"/>
                      <a:pt x="163845" y="149763"/>
                    </a:cubicBezTo>
                    <a:cubicBezTo>
                      <a:pt x="157519" y="144493"/>
                      <a:pt x="161736" y="142385"/>
                      <a:pt x="145922" y="140276"/>
                    </a:cubicBezTo>
                    <a:cubicBezTo>
                      <a:pt x="130107" y="138168"/>
                      <a:pt x="118509" y="144493"/>
                      <a:pt x="118509" y="144493"/>
                    </a:cubicBezTo>
                    <a:cubicBezTo>
                      <a:pt x="118509" y="144493"/>
                      <a:pt x="96369" y="158195"/>
                      <a:pt x="86880" y="156087"/>
                    </a:cubicBezTo>
                    <a:cubicBezTo>
                      <a:pt x="77391" y="153979"/>
                      <a:pt x="72120" y="156087"/>
                      <a:pt x="64739" y="156087"/>
                    </a:cubicBezTo>
                    <a:cubicBezTo>
                      <a:pt x="57359" y="156087"/>
                      <a:pt x="47870" y="158195"/>
                      <a:pt x="39436" y="152925"/>
                    </a:cubicBezTo>
                    <a:cubicBezTo>
                      <a:pt x="31001" y="147655"/>
                      <a:pt x="24675" y="146601"/>
                      <a:pt x="15187" y="151871"/>
                    </a:cubicBezTo>
                    <a:cubicBezTo>
                      <a:pt x="8397" y="155665"/>
                      <a:pt x="2703" y="155075"/>
                      <a:pt x="0" y="154485"/>
                    </a:cubicBezTo>
                    <a:cubicBezTo>
                      <a:pt x="1519" y="151070"/>
                      <a:pt x="2657" y="147149"/>
                      <a:pt x="3589" y="143439"/>
                    </a:cubicBezTo>
                    <a:cubicBezTo>
                      <a:pt x="5698" y="135006"/>
                      <a:pt x="9915" y="89683"/>
                      <a:pt x="9915" y="84413"/>
                    </a:cubicBezTo>
                    <a:cubicBezTo>
                      <a:pt x="9915" y="79142"/>
                      <a:pt x="13078" y="68602"/>
                      <a:pt x="20458" y="69656"/>
                    </a:cubicBezTo>
                    <a:cubicBezTo>
                      <a:pt x="27838" y="70710"/>
                      <a:pt x="37327" y="78088"/>
                      <a:pt x="44707" y="70710"/>
                    </a:cubicBezTo>
                    <a:cubicBezTo>
                      <a:pt x="52088" y="63332"/>
                      <a:pt x="61576" y="54900"/>
                      <a:pt x="67902" y="54900"/>
                    </a:cubicBezTo>
                    <a:cubicBezTo>
                      <a:pt x="74228" y="54900"/>
                      <a:pt x="88989" y="55954"/>
                      <a:pt x="93206" y="58062"/>
                    </a:cubicBezTo>
                    <a:cubicBezTo>
                      <a:pt x="97423" y="60170"/>
                      <a:pt x="122727" y="77034"/>
                      <a:pt x="132215" y="81251"/>
                    </a:cubicBezTo>
                    <a:cubicBezTo>
                      <a:pt x="141704" y="85467"/>
                      <a:pt x="144867" y="89683"/>
                      <a:pt x="154356" y="79142"/>
                    </a:cubicBezTo>
                    <a:cubicBezTo>
                      <a:pt x="163845" y="68602"/>
                      <a:pt x="190203" y="47521"/>
                      <a:pt x="192311" y="42251"/>
                    </a:cubicBezTo>
                    <a:cubicBezTo>
                      <a:pt x="194420" y="36981"/>
                      <a:pt x="194420" y="18009"/>
                      <a:pt x="203909" y="21171"/>
                    </a:cubicBezTo>
                    <a:cubicBezTo>
                      <a:pt x="213398" y="24333"/>
                      <a:pt x="217615" y="20117"/>
                      <a:pt x="221832" y="13792"/>
                    </a:cubicBezTo>
                    <a:cubicBezTo>
                      <a:pt x="226049" y="7468"/>
                      <a:pt x="236593" y="-964"/>
                      <a:pt x="243973" y="90"/>
                    </a:cubicBezTo>
                    <a:cubicBezTo>
                      <a:pt x="251353" y="1144"/>
                      <a:pt x="258733" y="1144"/>
                      <a:pt x="269276" y="6414"/>
                    </a:cubicBezTo>
                    <a:cubicBezTo>
                      <a:pt x="279819" y="11684"/>
                      <a:pt x="284037" y="13792"/>
                      <a:pt x="287200" y="1906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xmlns="" id="{D4CA38C1-6390-9432-908E-45B6ADEF7500}"/>
                  </a:ext>
                </a:extLst>
              </p:cNvPr>
              <p:cNvSpPr/>
              <p:nvPr/>
            </p:nvSpPr>
            <p:spPr>
              <a:xfrm>
                <a:off x="5315640" y="3630604"/>
                <a:ext cx="104582" cy="100101"/>
              </a:xfrm>
              <a:custGeom>
                <a:avLst/>
                <a:gdLst>
                  <a:gd name="connsiteX0" fmla="*/ 101420 w 104582"/>
                  <a:gd name="connsiteY0" fmla="*/ 9293 h 100101"/>
                  <a:gd name="connsiteX1" fmla="*/ 104583 w 104582"/>
                  <a:gd name="connsiteY1" fmla="*/ 31427 h 100101"/>
                  <a:gd name="connsiteX2" fmla="*/ 96148 w 104582"/>
                  <a:gd name="connsiteY2" fmla="*/ 48292 h 100101"/>
                  <a:gd name="connsiteX3" fmla="*/ 96148 w 104582"/>
                  <a:gd name="connsiteY3" fmla="*/ 68319 h 100101"/>
                  <a:gd name="connsiteX4" fmla="*/ 104583 w 104582"/>
                  <a:gd name="connsiteY4" fmla="*/ 89399 h 100101"/>
                  <a:gd name="connsiteX5" fmla="*/ 90877 w 104582"/>
                  <a:gd name="connsiteY5" fmla="*/ 99940 h 100101"/>
                  <a:gd name="connsiteX6" fmla="*/ 76116 w 104582"/>
                  <a:gd name="connsiteY6" fmla="*/ 90453 h 100101"/>
                  <a:gd name="connsiteX7" fmla="*/ 52921 w 104582"/>
                  <a:gd name="connsiteY7" fmla="*/ 87291 h 100101"/>
                  <a:gd name="connsiteX8" fmla="*/ 37107 w 104582"/>
                  <a:gd name="connsiteY8" fmla="*/ 84129 h 100101"/>
                  <a:gd name="connsiteX9" fmla="*/ 6532 w 104582"/>
                  <a:gd name="connsiteY9" fmla="*/ 82021 h 100101"/>
                  <a:gd name="connsiteX10" fmla="*/ 2314 w 104582"/>
                  <a:gd name="connsiteY10" fmla="*/ 67265 h 100101"/>
                  <a:gd name="connsiteX11" fmla="*/ 5477 w 104582"/>
                  <a:gd name="connsiteY11" fmla="*/ 48292 h 100101"/>
                  <a:gd name="connsiteX12" fmla="*/ 29727 w 104582"/>
                  <a:gd name="connsiteY12" fmla="*/ 9293 h 100101"/>
                  <a:gd name="connsiteX13" fmla="*/ 46596 w 104582"/>
                  <a:gd name="connsiteY13" fmla="*/ 860 h 100101"/>
                  <a:gd name="connsiteX14" fmla="*/ 58193 w 104582"/>
                  <a:gd name="connsiteY14" fmla="*/ 14563 h 100101"/>
                  <a:gd name="connsiteX15" fmla="*/ 81388 w 104582"/>
                  <a:gd name="connsiteY15" fmla="*/ 4023 h 100101"/>
                  <a:gd name="connsiteX16" fmla="*/ 101420 w 104582"/>
                  <a:gd name="connsiteY16" fmla="*/ 9293 h 10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4582" h="100101">
                    <a:moveTo>
                      <a:pt x="101420" y="9293"/>
                    </a:moveTo>
                    <a:cubicBezTo>
                      <a:pt x="104583" y="15617"/>
                      <a:pt x="104583" y="19833"/>
                      <a:pt x="104583" y="31427"/>
                    </a:cubicBezTo>
                    <a:cubicBezTo>
                      <a:pt x="104583" y="43022"/>
                      <a:pt x="96148" y="48292"/>
                      <a:pt x="96148" y="48292"/>
                    </a:cubicBezTo>
                    <a:cubicBezTo>
                      <a:pt x="96148" y="48292"/>
                      <a:pt x="92985" y="63048"/>
                      <a:pt x="96148" y="68319"/>
                    </a:cubicBezTo>
                    <a:cubicBezTo>
                      <a:pt x="99311" y="73589"/>
                      <a:pt x="104583" y="80967"/>
                      <a:pt x="104583" y="89399"/>
                    </a:cubicBezTo>
                    <a:cubicBezTo>
                      <a:pt x="104583" y="97832"/>
                      <a:pt x="99311" y="98886"/>
                      <a:pt x="90877" y="99940"/>
                    </a:cubicBezTo>
                    <a:cubicBezTo>
                      <a:pt x="82442" y="100994"/>
                      <a:pt x="79279" y="96778"/>
                      <a:pt x="76116" y="90453"/>
                    </a:cubicBezTo>
                    <a:cubicBezTo>
                      <a:pt x="72953" y="84129"/>
                      <a:pt x="60302" y="84129"/>
                      <a:pt x="52921" y="87291"/>
                    </a:cubicBezTo>
                    <a:cubicBezTo>
                      <a:pt x="45541" y="90453"/>
                      <a:pt x="42378" y="90453"/>
                      <a:pt x="37107" y="84129"/>
                    </a:cubicBezTo>
                    <a:cubicBezTo>
                      <a:pt x="31835" y="77805"/>
                      <a:pt x="18129" y="82021"/>
                      <a:pt x="6532" y="82021"/>
                    </a:cubicBezTo>
                    <a:cubicBezTo>
                      <a:pt x="-5066" y="82021"/>
                      <a:pt x="2314" y="73589"/>
                      <a:pt x="2314" y="67265"/>
                    </a:cubicBezTo>
                    <a:cubicBezTo>
                      <a:pt x="2314" y="60940"/>
                      <a:pt x="5477" y="48292"/>
                      <a:pt x="5477" y="48292"/>
                    </a:cubicBezTo>
                    <a:lnTo>
                      <a:pt x="29727" y="9293"/>
                    </a:lnTo>
                    <a:cubicBezTo>
                      <a:pt x="29727" y="9293"/>
                      <a:pt x="40270" y="-3356"/>
                      <a:pt x="46596" y="860"/>
                    </a:cubicBezTo>
                    <a:cubicBezTo>
                      <a:pt x="52921" y="5077"/>
                      <a:pt x="52921" y="13509"/>
                      <a:pt x="58193" y="14563"/>
                    </a:cubicBezTo>
                    <a:cubicBezTo>
                      <a:pt x="63465" y="15617"/>
                      <a:pt x="77171" y="10347"/>
                      <a:pt x="81388" y="4023"/>
                    </a:cubicBezTo>
                    <a:cubicBezTo>
                      <a:pt x="85605" y="-2302"/>
                      <a:pt x="98257" y="2969"/>
                      <a:pt x="101420" y="929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xmlns="" id="{5FC33B30-FC9D-ED1F-B2D9-9D2277786239}"/>
                  </a:ext>
                </a:extLst>
              </p:cNvPr>
              <p:cNvSpPr/>
              <p:nvPr/>
            </p:nvSpPr>
            <p:spPr>
              <a:xfrm>
                <a:off x="3599281" y="3780465"/>
                <a:ext cx="143148" cy="133771"/>
              </a:xfrm>
              <a:custGeom>
                <a:avLst/>
                <a:gdLst>
                  <a:gd name="connsiteX0" fmla="*/ 141421 w 143148"/>
                  <a:gd name="connsiteY0" fmla="*/ 50212 h 133771"/>
                  <a:gd name="connsiteX1" fmla="*/ 139312 w 143148"/>
                  <a:gd name="connsiteY1" fmla="*/ 70239 h 133771"/>
                  <a:gd name="connsiteX2" fmla="*/ 120335 w 143148"/>
                  <a:gd name="connsiteY2" fmla="*/ 79725 h 133771"/>
                  <a:gd name="connsiteX3" fmla="*/ 122443 w 143148"/>
                  <a:gd name="connsiteY3" fmla="*/ 101860 h 133771"/>
                  <a:gd name="connsiteX4" fmla="*/ 116117 w 143148"/>
                  <a:gd name="connsiteY4" fmla="*/ 113454 h 133771"/>
                  <a:gd name="connsiteX5" fmla="*/ 97140 w 143148"/>
                  <a:gd name="connsiteY5" fmla="*/ 128211 h 133771"/>
                  <a:gd name="connsiteX6" fmla="*/ 76053 w 143148"/>
                  <a:gd name="connsiteY6" fmla="*/ 127157 h 133771"/>
                  <a:gd name="connsiteX7" fmla="*/ 62347 w 143148"/>
                  <a:gd name="connsiteY7" fmla="*/ 113454 h 133771"/>
                  <a:gd name="connsiteX8" fmla="*/ 48641 w 143148"/>
                  <a:gd name="connsiteY8" fmla="*/ 98698 h 133771"/>
                  <a:gd name="connsiteX9" fmla="*/ 27555 w 143148"/>
                  <a:gd name="connsiteY9" fmla="*/ 87104 h 133771"/>
                  <a:gd name="connsiteX10" fmla="*/ 21229 w 143148"/>
                  <a:gd name="connsiteY10" fmla="*/ 69185 h 133771"/>
                  <a:gd name="connsiteX11" fmla="*/ 143 w 143148"/>
                  <a:gd name="connsiteY11" fmla="*/ 62861 h 133771"/>
                  <a:gd name="connsiteX12" fmla="*/ 13849 w 143148"/>
                  <a:gd name="connsiteY12" fmla="*/ 45996 h 133771"/>
                  <a:gd name="connsiteX13" fmla="*/ 23338 w 143148"/>
                  <a:gd name="connsiteY13" fmla="*/ 33348 h 133771"/>
                  <a:gd name="connsiteX14" fmla="*/ 32827 w 143148"/>
                  <a:gd name="connsiteY14" fmla="*/ 16483 h 133771"/>
                  <a:gd name="connsiteX15" fmla="*/ 49696 w 143148"/>
                  <a:gd name="connsiteY15" fmla="*/ 6997 h 133771"/>
                  <a:gd name="connsiteX16" fmla="*/ 73945 w 143148"/>
                  <a:gd name="connsiteY16" fmla="*/ 2781 h 133771"/>
                  <a:gd name="connsiteX17" fmla="*/ 93977 w 143148"/>
                  <a:gd name="connsiteY17" fmla="*/ 2781 h 133771"/>
                  <a:gd name="connsiteX18" fmla="*/ 110846 w 143148"/>
                  <a:gd name="connsiteY18" fmla="*/ 6997 h 133771"/>
                  <a:gd name="connsiteX19" fmla="*/ 127715 w 143148"/>
                  <a:gd name="connsiteY19" fmla="*/ 18591 h 133771"/>
                  <a:gd name="connsiteX20" fmla="*/ 141421 w 143148"/>
                  <a:gd name="connsiteY20" fmla="*/ 50212 h 1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3148" h="133771">
                    <a:moveTo>
                      <a:pt x="141421" y="50212"/>
                    </a:moveTo>
                    <a:cubicBezTo>
                      <a:pt x="143529" y="59699"/>
                      <a:pt x="144584" y="63915"/>
                      <a:pt x="139312" y="70239"/>
                    </a:cubicBezTo>
                    <a:cubicBezTo>
                      <a:pt x="134041" y="76563"/>
                      <a:pt x="135095" y="84995"/>
                      <a:pt x="120335" y="79725"/>
                    </a:cubicBezTo>
                    <a:cubicBezTo>
                      <a:pt x="105574" y="74455"/>
                      <a:pt x="116117" y="92374"/>
                      <a:pt x="122443" y="101860"/>
                    </a:cubicBezTo>
                    <a:cubicBezTo>
                      <a:pt x="128769" y="111346"/>
                      <a:pt x="123498" y="113454"/>
                      <a:pt x="116117" y="113454"/>
                    </a:cubicBezTo>
                    <a:cubicBezTo>
                      <a:pt x="108737" y="113454"/>
                      <a:pt x="100303" y="118725"/>
                      <a:pt x="97140" y="128211"/>
                    </a:cubicBezTo>
                    <a:cubicBezTo>
                      <a:pt x="93977" y="137697"/>
                      <a:pt x="81325" y="133481"/>
                      <a:pt x="76053" y="127157"/>
                    </a:cubicBezTo>
                    <a:cubicBezTo>
                      <a:pt x="70782" y="120833"/>
                      <a:pt x="64456" y="118725"/>
                      <a:pt x="62347" y="113454"/>
                    </a:cubicBezTo>
                    <a:cubicBezTo>
                      <a:pt x="60239" y="108184"/>
                      <a:pt x="48641" y="98698"/>
                      <a:pt x="48641" y="98698"/>
                    </a:cubicBezTo>
                    <a:cubicBezTo>
                      <a:pt x="48641" y="98698"/>
                      <a:pt x="35989" y="92374"/>
                      <a:pt x="27555" y="87104"/>
                    </a:cubicBezTo>
                    <a:cubicBezTo>
                      <a:pt x="19120" y="81833"/>
                      <a:pt x="21229" y="76563"/>
                      <a:pt x="21229" y="69185"/>
                    </a:cubicBezTo>
                    <a:cubicBezTo>
                      <a:pt x="21229" y="65766"/>
                      <a:pt x="1703" y="66529"/>
                      <a:pt x="143" y="62861"/>
                    </a:cubicBezTo>
                    <a:cubicBezTo>
                      <a:pt x="-1671" y="58645"/>
                      <a:pt x="14397" y="49955"/>
                      <a:pt x="13849" y="45996"/>
                    </a:cubicBezTo>
                    <a:cubicBezTo>
                      <a:pt x="12795" y="38618"/>
                      <a:pt x="15958" y="32294"/>
                      <a:pt x="23338" y="33348"/>
                    </a:cubicBezTo>
                    <a:cubicBezTo>
                      <a:pt x="30718" y="34402"/>
                      <a:pt x="32827" y="25970"/>
                      <a:pt x="32827" y="16483"/>
                    </a:cubicBezTo>
                    <a:cubicBezTo>
                      <a:pt x="32827" y="6997"/>
                      <a:pt x="38098" y="6997"/>
                      <a:pt x="49696" y="6997"/>
                    </a:cubicBezTo>
                    <a:cubicBezTo>
                      <a:pt x="61293" y="6997"/>
                      <a:pt x="68673" y="6997"/>
                      <a:pt x="73945" y="2781"/>
                    </a:cubicBezTo>
                    <a:cubicBezTo>
                      <a:pt x="79216" y="-1435"/>
                      <a:pt x="87651" y="-381"/>
                      <a:pt x="93977" y="2781"/>
                    </a:cubicBezTo>
                    <a:cubicBezTo>
                      <a:pt x="100303" y="5943"/>
                      <a:pt x="102411" y="5943"/>
                      <a:pt x="110846" y="6997"/>
                    </a:cubicBezTo>
                    <a:cubicBezTo>
                      <a:pt x="119280" y="8051"/>
                      <a:pt x="126660" y="11213"/>
                      <a:pt x="127715" y="18591"/>
                    </a:cubicBezTo>
                    <a:cubicBezTo>
                      <a:pt x="128769" y="25970"/>
                      <a:pt x="139312" y="40726"/>
                      <a:pt x="141421" y="5021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xmlns="" id="{0A1BDC14-A6FC-5374-AD28-9798611F9128}"/>
                  </a:ext>
                </a:extLst>
              </p:cNvPr>
              <p:cNvSpPr/>
              <p:nvPr/>
            </p:nvSpPr>
            <p:spPr>
              <a:xfrm>
                <a:off x="2369040" y="3834646"/>
                <a:ext cx="40063" cy="23436"/>
              </a:xfrm>
              <a:custGeom>
                <a:avLst/>
                <a:gdLst>
                  <a:gd name="connsiteX0" fmla="*/ 40064 w 40063"/>
                  <a:gd name="connsiteY0" fmla="*/ 9228 h 23436"/>
                  <a:gd name="connsiteX1" fmla="*/ 25810 w 40063"/>
                  <a:gd name="connsiteY1" fmla="*/ 23436 h 23436"/>
                  <a:gd name="connsiteX2" fmla="*/ 17375 w 40063"/>
                  <a:gd name="connsiteY2" fmla="*/ 19768 h 23436"/>
                  <a:gd name="connsiteX3" fmla="*/ 6326 w 40063"/>
                  <a:gd name="connsiteY3" fmla="*/ 17112 h 23436"/>
                  <a:gd name="connsiteX4" fmla="*/ 0 w 40063"/>
                  <a:gd name="connsiteY4" fmla="*/ 12896 h 23436"/>
                  <a:gd name="connsiteX5" fmla="*/ 6832 w 40063"/>
                  <a:gd name="connsiteY5" fmla="*/ 5012 h 23436"/>
                  <a:gd name="connsiteX6" fmla="*/ 21592 w 40063"/>
                  <a:gd name="connsiteY6" fmla="*/ 248 h 23436"/>
                  <a:gd name="connsiteX7" fmla="*/ 40064 w 40063"/>
                  <a:gd name="connsiteY7" fmla="*/ 9228 h 2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063" h="23436">
                    <a:moveTo>
                      <a:pt x="40064" y="9228"/>
                    </a:moveTo>
                    <a:lnTo>
                      <a:pt x="25810" y="23436"/>
                    </a:lnTo>
                    <a:cubicBezTo>
                      <a:pt x="25810" y="23436"/>
                      <a:pt x="21592" y="19768"/>
                      <a:pt x="17375" y="19768"/>
                    </a:cubicBezTo>
                    <a:cubicBezTo>
                      <a:pt x="13158" y="19768"/>
                      <a:pt x="6326" y="17112"/>
                      <a:pt x="6326" y="17112"/>
                    </a:cubicBezTo>
                    <a:lnTo>
                      <a:pt x="0" y="12896"/>
                    </a:lnTo>
                    <a:lnTo>
                      <a:pt x="6832" y="5012"/>
                    </a:lnTo>
                    <a:cubicBezTo>
                      <a:pt x="6832" y="5012"/>
                      <a:pt x="16321" y="-1312"/>
                      <a:pt x="21592" y="248"/>
                    </a:cubicBezTo>
                    <a:cubicBezTo>
                      <a:pt x="26864" y="1850"/>
                      <a:pt x="40064" y="9228"/>
                      <a:pt x="40064" y="922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xmlns="" id="{2C2775F2-9E2E-D444-C30A-587EAE5F0BBC}"/>
                  </a:ext>
                </a:extLst>
              </p:cNvPr>
              <p:cNvSpPr/>
              <p:nvPr/>
            </p:nvSpPr>
            <p:spPr>
              <a:xfrm>
                <a:off x="2649562" y="5974074"/>
                <a:ext cx="122205" cy="131250"/>
              </a:xfrm>
              <a:custGeom>
                <a:avLst/>
                <a:gdLst>
                  <a:gd name="connsiteX0" fmla="*/ 477 w 122205"/>
                  <a:gd name="connsiteY0" fmla="*/ 40751 h 131250"/>
                  <a:gd name="connsiteX1" fmla="*/ 439 w 122205"/>
                  <a:gd name="connsiteY1" fmla="*/ 38301 h 131250"/>
                  <a:gd name="connsiteX2" fmla="*/ 11155 w 122205"/>
                  <a:gd name="connsiteY2" fmla="*/ 56 h 131250"/>
                  <a:gd name="connsiteX3" fmla="*/ 42279 w 122205"/>
                  <a:gd name="connsiteY3" fmla="*/ 34182 h 131250"/>
                  <a:gd name="connsiteX4" fmla="*/ 72137 w 122205"/>
                  <a:gd name="connsiteY4" fmla="*/ 43668 h 131250"/>
                  <a:gd name="connsiteX5" fmla="*/ 92253 w 122205"/>
                  <a:gd name="connsiteY5" fmla="*/ 52957 h 131250"/>
                  <a:gd name="connsiteX6" fmla="*/ 97807 w 122205"/>
                  <a:gd name="connsiteY6" fmla="*/ 2443 h 131250"/>
                  <a:gd name="connsiteX7" fmla="*/ 99853 w 122205"/>
                  <a:gd name="connsiteY7" fmla="*/ 1106 h 131250"/>
                  <a:gd name="connsiteX8" fmla="*/ 112855 w 122205"/>
                  <a:gd name="connsiteY8" fmla="*/ 38651 h 131250"/>
                  <a:gd name="connsiteX9" fmla="*/ 122204 w 122205"/>
                  <a:gd name="connsiteY9" fmla="*/ 50123 h 131250"/>
                  <a:gd name="connsiteX10" fmla="*/ 107153 w 122205"/>
                  <a:gd name="connsiteY10" fmla="*/ 81563 h 131250"/>
                  <a:gd name="connsiteX11" fmla="*/ 93708 w 122205"/>
                  <a:gd name="connsiteY11" fmla="*/ 97812 h 131250"/>
                  <a:gd name="connsiteX12" fmla="*/ 77050 w 122205"/>
                  <a:gd name="connsiteY12" fmla="*/ 108390 h 131250"/>
                  <a:gd name="connsiteX13" fmla="*/ 67405 w 122205"/>
                  <a:gd name="connsiteY13" fmla="*/ 126570 h 131250"/>
                  <a:gd name="connsiteX14" fmla="*/ 57296 w 122205"/>
                  <a:gd name="connsiteY14" fmla="*/ 131242 h 131250"/>
                  <a:gd name="connsiteX15" fmla="*/ 43127 w 122205"/>
                  <a:gd name="connsiteY15" fmla="*/ 111202 h 131250"/>
                  <a:gd name="connsiteX16" fmla="*/ 20986 w 122205"/>
                  <a:gd name="connsiteY16" fmla="*/ 62717 h 131250"/>
                  <a:gd name="connsiteX17" fmla="*/ 477 w 122205"/>
                  <a:gd name="connsiteY17" fmla="*/ 40751 h 1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2205" h="131250">
                    <a:moveTo>
                      <a:pt x="477" y="40751"/>
                    </a:moveTo>
                    <a:cubicBezTo>
                      <a:pt x="591" y="39924"/>
                      <a:pt x="406" y="39107"/>
                      <a:pt x="439" y="38301"/>
                    </a:cubicBezTo>
                    <a:cubicBezTo>
                      <a:pt x="823" y="29283"/>
                      <a:pt x="-4010" y="-1491"/>
                      <a:pt x="11155" y="56"/>
                    </a:cubicBezTo>
                    <a:cubicBezTo>
                      <a:pt x="19485" y="908"/>
                      <a:pt x="36324" y="27550"/>
                      <a:pt x="42279" y="34182"/>
                    </a:cubicBezTo>
                    <a:cubicBezTo>
                      <a:pt x="49756" y="42496"/>
                      <a:pt x="63036" y="39022"/>
                      <a:pt x="72137" y="43668"/>
                    </a:cubicBezTo>
                    <a:cubicBezTo>
                      <a:pt x="78973" y="47155"/>
                      <a:pt x="83384" y="54858"/>
                      <a:pt x="92253" y="52957"/>
                    </a:cubicBezTo>
                    <a:cubicBezTo>
                      <a:pt x="111952" y="48724"/>
                      <a:pt x="88563" y="15172"/>
                      <a:pt x="97807" y="2443"/>
                    </a:cubicBezTo>
                    <a:lnTo>
                      <a:pt x="99853" y="1106"/>
                    </a:lnTo>
                    <a:cubicBezTo>
                      <a:pt x="126535" y="3122"/>
                      <a:pt x="108447" y="27242"/>
                      <a:pt x="112855" y="38651"/>
                    </a:cubicBezTo>
                    <a:cubicBezTo>
                      <a:pt x="114617" y="43221"/>
                      <a:pt x="121850" y="42834"/>
                      <a:pt x="122204" y="50123"/>
                    </a:cubicBezTo>
                    <a:cubicBezTo>
                      <a:pt x="122335" y="52775"/>
                      <a:pt x="109358" y="78270"/>
                      <a:pt x="107153" y="81563"/>
                    </a:cubicBezTo>
                    <a:cubicBezTo>
                      <a:pt x="103189" y="87322"/>
                      <a:pt x="100064" y="93005"/>
                      <a:pt x="93708" y="97812"/>
                    </a:cubicBezTo>
                    <a:cubicBezTo>
                      <a:pt x="87694" y="102349"/>
                      <a:pt x="83060" y="101151"/>
                      <a:pt x="77050" y="108390"/>
                    </a:cubicBezTo>
                    <a:cubicBezTo>
                      <a:pt x="72904" y="113386"/>
                      <a:pt x="72124" y="122160"/>
                      <a:pt x="67405" y="126570"/>
                    </a:cubicBezTo>
                    <a:cubicBezTo>
                      <a:pt x="66165" y="127730"/>
                      <a:pt x="62243" y="129365"/>
                      <a:pt x="57296" y="131242"/>
                    </a:cubicBezTo>
                    <a:cubicBezTo>
                      <a:pt x="57296" y="131242"/>
                      <a:pt x="48398" y="132283"/>
                      <a:pt x="43127" y="111202"/>
                    </a:cubicBezTo>
                    <a:cubicBezTo>
                      <a:pt x="37855" y="90122"/>
                      <a:pt x="29420" y="71149"/>
                      <a:pt x="20986" y="62717"/>
                    </a:cubicBezTo>
                    <a:cubicBezTo>
                      <a:pt x="12551" y="54284"/>
                      <a:pt x="477" y="40751"/>
                      <a:pt x="477" y="4075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70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" name="Graphic 18">
                <a:extLst>
                  <a:ext uri="{FF2B5EF4-FFF2-40B4-BE49-F238E27FC236}">
                    <a16:creationId xmlns:a16="http://schemas.microsoft.com/office/drawing/2014/main" xmlns="" id="{7FB5AA18-83F6-F958-A7FA-30F98FF67903}"/>
                  </a:ext>
                </a:extLst>
              </p:cNvPr>
              <p:cNvGrpSpPr/>
              <p:nvPr/>
            </p:nvGrpSpPr>
            <p:grpSpPr>
              <a:xfrm>
                <a:off x="792967" y="841817"/>
                <a:ext cx="7464667" cy="5836802"/>
                <a:chOff x="2012167" y="208530"/>
                <a:chExt cx="7464667" cy="5836802"/>
              </a:xfrm>
              <a:grpFill/>
            </p:grpSpPr>
            <p:grpSp>
              <p:nvGrpSpPr>
                <p:cNvPr id="27" name="Graphic 18">
                  <a:extLst>
                    <a:ext uri="{FF2B5EF4-FFF2-40B4-BE49-F238E27FC236}">
                      <a16:creationId xmlns:a16="http://schemas.microsoft.com/office/drawing/2014/main" xmlns="" id="{F225152F-3004-9C3D-F6DC-37090855CB36}"/>
                    </a:ext>
                  </a:extLst>
                </p:cNvPr>
                <p:cNvGrpSpPr/>
                <p:nvPr/>
              </p:nvGrpSpPr>
              <p:grpSpPr>
                <a:xfrm>
                  <a:off x="2944125" y="3473354"/>
                  <a:ext cx="1916682" cy="2047299"/>
                  <a:chOff x="2944125" y="3473354"/>
                  <a:chExt cx="1916682" cy="2047299"/>
                </a:xfrm>
                <a:grpFill/>
              </p:grpSpPr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xmlns="" id="{4AC0FFA5-AE5E-FB3F-654D-659D61BDEEC2}"/>
                      </a:ext>
                    </a:extLst>
                  </p:cNvPr>
                  <p:cNvSpPr/>
                  <p:nvPr/>
                </p:nvSpPr>
                <p:spPr>
                  <a:xfrm>
                    <a:off x="2944125" y="3660345"/>
                    <a:ext cx="1317735" cy="1405604"/>
                  </a:xfrm>
                  <a:custGeom>
                    <a:avLst/>
                    <a:gdLst>
                      <a:gd name="connsiteX0" fmla="*/ 431829 w 1317735"/>
                      <a:gd name="connsiteY0" fmla="*/ 1382696 h 1405604"/>
                      <a:gd name="connsiteX1" fmla="*/ 430229 w 1317735"/>
                      <a:gd name="connsiteY1" fmla="*/ 1383749 h 1405604"/>
                      <a:gd name="connsiteX2" fmla="*/ 428625 w 1317735"/>
                      <a:gd name="connsiteY2" fmla="*/ 1383399 h 1405604"/>
                      <a:gd name="connsiteX3" fmla="*/ 427365 w 1317735"/>
                      <a:gd name="connsiteY3" fmla="*/ 1381884 h 1405604"/>
                      <a:gd name="connsiteX4" fmla="*/ 425651 w 1317735"/>
                      <a:gd name="connsiteY4" fmla="*/ 1382363 h 1405604"/>
                      <a:gd name="connsiteX5" fmla="*/ 422311 w 1317735"/>
                      <a:gd name="connsiteY5" fmla="*/ 1374888 h 1405604"/>
                      <a:gd name="connsiteX6" fmla="*/ 408460 w 1317735"/>
                      <a:gd name="connsiteY6" fmla="*/ 1377616 h 1405604"/>
                      <a:gd name="connsiteX7" fmla="*/ 404564 w 1317735"/>
                      <a:gd name="connsiteY7" fmla="*/ 1376340 h 1405604"/>
                      <a:gd name="connsiteX8" fmla="*/ 402051 w 1317735"/>
                      <a:gd name="connsiteY8" fmla="*/ 1378335 h 1405604"/>
                      <a:gd name="connsiteX9" fmla="*/ 393229 w 1317735"/>
                      <a:gd name="connsiteY9" fmla="*/ 1377665 h 1405604"/>
                      <a:gd name="connsiteX10" fmla="*/ 391968 w 1317735"/>
                      <a:gd name="connsiteY10" fmla="*/ 1374860 h 1405604"/>
                      <a:gd name="connsiteX11" fmla="*/ 390931 w 1317735"/>
                      <a:gd name="connsiteY11" fmla="*/ 1374636 h 1405604"/>
                      <a:gd name="connsiteX12" fmla="*/ 377206 w 1317735"/>
                      <a:gd name="connsiteY12" fmla="*/ 1380988 h 1405604"/>
                      <a:gd name="connsiteX13" fmla="*/ 373884 w 1317735"/>
                      <a:gd name="connsiteY13" fmla="*/ 1379951 h 1405604"/>
                      <a:gd name="connsiteX14" fmla="*/ 372831 w 1317735"/>
                      <a:gd name="connsiteY14" fmla="*/ 1370835 h 1405604"/>
                      <a:gd name="connsiteX15" fmla="*/ 371570 w 1317735"/>
                      <a:gd name="connsiteY15" fmla="*/ 1370133 h 1405604"/>
                      <a:gd name="connsiteX16" fmla="*/ 364470 w 1317735"/>
                      <a:gd name="connsiteY16" fmla="*/ 1371441 h 1405604"/>
                      <a:gd name="connsiteX17" fmla="*/ 350360 w 1317735"/>
                      <a:gd name="connsiteY17" fmla="*/ 1362594 h 1405604"/>
                      <a:gd name="connsiteX18" fmla="*/ 345101 w 1317735"/>
                      <a:gd name="connsiteY18" fmla="*/ 1366000 h 1405604"/>
                      <a:gd name="connsiteX19" fmla="*/ 336154 w 1317735"/>
                      <a:gd name="connsiteY19" fmla="*/ 1360996 h 1405604"/>
                      <a:gd name="connsiteX20" fmla="*/ 326887 w 1317735"/>
                      <a:gd name="connsiteY20" fmla="*/ 1362889 h 1405604"/>
                      <a:gd name="connsiteX21" fmla="*/ 322131 w 1317735"/>
                      <a:gd name="connsiteY21" fmla="*/ 1360940 h 1405604"/>
                      <a:gd name="connsiteX22" fmla="*/ 297045 w 1317735"/>
                      <a:gd name="connsiteY22" fmla="*/ 1367913 h 1405604"/>
                      <a:gd name="connsiteX23" fmla="*/ 275714 w 1317735"/>
                      <a:gd name="connsiteY23" fmla="*/ 1383920 h 1405604"/>
                      <a:gd name="connsiteX24" fmla="*/ 263322 w 1317735"/>
                      <a:gd name="connsiteY24" fmla="*/ 1391387 h 1405604"/>
                      <a:gd name="connsiteX25" fmla="*/ 250532 w 1317735"/>
                      <a:gd name="connsiteY25" fmla="*/ 1392567 h 1405604"/>
                      <a:gd name="connsiteX26" fmla="*/ 233065 w 1317735"/>
                      <a:gd name="connsiteY26" fmla="*/ 1404907 h 1405604"/>
                      <a:gd name="connsiteX27" fmla="*/ 210446 w 1317735"/>
                      <a:gd name="connsiteY27" fmla="*/ 1384126 h 1405604"/>
                      <a:gd name="connsiteX28" fmla="*/ 221173 w 1317735"/>
                      <a:gd name="connsiteY28" fmla="*/ 1346537 h 1405604"/>
                      <a:gd name="connsiteX29" fmla="*/ 218029 w 1317735"/>
                      <a:gd name="connsiteY29" fmla="*/ 1328389 h 1405604"/>
                      <a:gd name="connsiteX30" fmla="*/ 216497 w 1317735"/>
                      <a:gd name="connsiteY30" fmla="*/ 1318306 h 1405604"/>
                      <a:gd name="connsiteX31" fmla="*/ 132344 w 1317735"/>
                      <a:gd name="connsiteY31" fmla="*/ 1261004 h 1405604"/>
                      <a:gd name="connsiteX32" fmla="*/ 128760 w 1317735"/>
                      <a:gd name="connsiteY32" fmla="*/ 1221636 h 1405604"/>
                      <a:gd name="connsiteX33" fmla="*/ 64401 w 1317735"/>
                      <a:gd name="connsiteY33" fmla="*/ 1116953 h 1405604"/>
                      <a:gd name="connsiteX34" fmla="*/ 60464 w 1317735"/>
                      <a:gd name="connsiteY34" fmla="*/ 1090841 h 1405604"/>
                      <a:gd name="connsiteX35" fmla="*/ 64983 w 1317735"/>
                      <a:gd name="connsiteY35" fmla="*/ 1055194 h 1405604"/>
                      <a:gd name="connsiteX36" fmla="*/ 63882 w 1317735"/>
                      <a:gd name="connsiteY36" fmla="*/ 1031770 h 1405604"/>
                      <a:gd name="connsiteX37" fmla="*/ 63882 w 1317735"/>
                      <a:gd name="connsiteY37" fmla="*/ 1027069 h 1405604"/>
                      <a:gd name="connsiteX38" fmla="*/ 55375 w 1317735"/>
                      <a:gd name="connsiteY38" fmla="*/ 1019598 h 1405604"/>
                      <a:gd name="connsiteX39" fmla="*/ 50385 w 1317735"/>
                      <a:gd name="connsiteY39" fmla="*/ 1019804 h 1405604"/>
                      <a:gd name="connsiteX40" fmla="*/ 46661 w 1317735"/>
                      <a:gd name="connsiteY40" fmla="*/ 1017560 h 1405604"/>
                      <a:gd name="connsiteX41" fmla="*/ 36382 w 1317735"/>
                      <a:gd name="connsiteY41" fmla="*/ 1002200 h 1405604"/>
                      <a:gd name="connsiteX42" fmla="*/ 35329 w 1317735"/>
                      <a:gd name="connsiteY42" fmla="*/ 984263 h 1405604"/>
                      <a:gd name="connsiteX43" fmla="*/ 39551 w 1317735"/>
                      <a:gd name="connsiteY43" fmla="*/ 957885 h 1405604"/>
                      <a:gd name="connsiteX44" fmla="*/ 33220 w 1317735"/>
                      <a:gd name="connsiteY44" fmla="*/ 938892 h 1405604"/>
                      <a:gd name="connsiteX45" fmla="*/ 27942 w 1317735"/>
                      <a:gd name="connsiteY45" fmla="*/ 922012 h 1405604"/>
                      <a:gd name="connsiteX46" fmla="*/ 44828 w 1317735"/>
                      <a:gd name="connsiteY46" fmla="*/ 907239 h 1405604"/>
                      <a:gd name="connsiteX47" fmla="*/ 44828 w 1317735"/>
                      <a:gd name="connsiteY47" fmla="*/ 907239 h 1405604"/>
                      <a:gd name="connsiteX48" fmla="*/ 69103 w 1317735"/>
                      <a:gd name="connsiteY48" fmla="*/ 919899 h 1405604"/>
                      <a:gd name="connsiteX49" fmla="*/ 81769 w 1317735"/>
                      <a:gd name="connsiteY49" fmla="*/ 905128 h 1405604"/>
                      <a:gd name="connsiteX50" fmla="*/ 98655 w 1317735"/>
                      <a:gd name="connsiteY50" fmla="*/ 907239 h 1405604"/>
                      <a:gd name="connsiteX51" fmla="*/ 102877 w 1317735"/>
                      <a:gd name="connsiteY51" fmla="*/ 900907 h 1405604"/>
                      <a:gd name="connsiteX52" fmla="*/ 115541 w 1317735"/>
                      <a:gd name="connsiteY52" fmla="*/ 900907 h 1405604"/>
                      <a:gd name="connsiteX53" fmla="*/ 128207 w 1317735"/>
                      <a:gd name="connsiteY53" fmla="*/ 867142 h 1405604"/>
                      <a:gd name="connsiteX54" fmla="*/ 140871 w 1317735"/>
                      <a:gd name="connsiteY54" fmla="*/ 863977 h 1405604"/>
                      <a:gd name="connsiteX55" fmla="*/ 151425 w 1317735"/>
                      <a:gd name="connsiteY55" fmla="*/ 868198 h 1405604"/>
                      <a:gd name="connsiteX56" fmla="*/ 163035 w 1317735"/>
                      <a:gd name="connsiteY56" fmla="*/ 853427 h 1405604"/>
                      <a:gd name="connsiteX57" fmla="*/ 154591 w 1317735"/>
                      <a:gd name="connsiteY57" fmla="*/ 827048 h 1405604"/>
                      <a:gd name="connsiteX58" fmla="*/ 155644 w 1317735"/>
                      <a:gd name="connsiteY58" fmla="*/ 816496 h 1405604"/>
                      <a:gd name="connsiteX59" fmla="*/ 158812 w 1317735"/>
                      <a:gd name="connsiteY59" fmla="*/ 761631 h 1405604"/>
                      <a:gd name="connsiteX60" fmla="*/ 155644 w 1317735"/>
                      <a:gd name="connsiteY60" fmla="*/ 746858 h 1405604"/>
                      <a:gd name="connsiteX61" fmla="*/ 158812 w 1317735"/>
                      <a:gd name="connsiteY61" fmla="*/ 721535 h 1405604"/>
                      <a:gd name="connsiteX62" fmla="*/ 152479 w 1317735"/>
                      <a:gd name="connsiteY62" fmla="*/ 703597 h 1405604"/>
                      <a:gd name="connsiteX63" fmla="*/ 150368 w 1317735"/>
                      <a:gd name="connsiteY63" fmla="*/ 687770 h 1405604"/>
                      <a:gd name="connsiteX64" fmla="*/ 98653 w 1317735"/>
                      <a:gd name="connsiteY64" fmla="*/ 647675 h 1405604"/>
                      <a:gd name="connsiteX65" fmla="*/ 66991 w 1317735"/>
                      <a:gd name="connsiteY65" fmla="*/ 654005 h 1405604"/>
                      <a:gd name="connsiteX66" fmla="*/ 28995 w 1317735"/>
                      <a:gd name="connsiteY66" fmla="*/ 654006 h 1405604"/>
                      <a:gd name="connsiteX67" fmla="*/ 30048 w 1317735"/>
                      <a:gd name="connsiteY67" fmla="*/ 645565 h 1405604"/>
                      <a:gd name="connsiteX68" fmla="*/ 45880 w 1317735"/>
                      <a:gd name="connsiteY68" fmla="*/ 621296 h 1405604"/>
                      <a:gd name="connsiteX69" fmla="*/ 58545 w 1317735"/>
                      <a:gd name="connsiteY69" fmla="*/ 620243 h 1405604"/>
                      <a:gd name="connsiteX70" fmla="*/ 58545 w 1317735"/>
                      <a:gd name="connsiteY70" fmla="*/ 602306 h 1405604"/>
                      <a:gd name="connsiteX71" fmla="*/ 47990 w 1317735"/>
                      <a:gd name="connsiteY71" fmla="*/ 588589 h 1405604"/>
                      <a:gd name="connsiteX72" fmla="*/ 24771 w 1317735"/>
                      <a:gd name="connsiteY72" fmla="*/ 567486 h 1405604"/>
                      <a:gd name="connsiteX73" fmla="*/ 12107 w 1317735"/>
                      <a:gd name="connsiteY73" fmla="*/ 534776 h 1405604"/>
                      <a:gd name="connsiteX74" fmla="*/ 1552 w 1317735"/>
                      <a:gd name="connsiteY74" fmla="*/ 534776 h 1405604"/>
                      <a:gd name="connsiteX75" fmla="*/ -558 w 1317735"/>
                      <a:gd name="connsiteY75" fmla="*/ 511564 h 1405604"/>
                      <a:gd name="connsiteX76" fmla="*/ 8940 w 1317735"/>
                      <a:gd name="connsiteY76" fmla="*/ 503123 h 1405604"/>
                      <a:gd name="connsiteX77" fmla="*/ 6829 w 1317735"/>
                      <a:gd name="connsiteY77" fmla="*/ 456698 h 1405604"/>
                      <a:gd name="connsiteX78" fmla="*/ 33215 w 1317735"/>
                      <a:gd name="connsiteY78" fmla="*/ 451421 h 1405604"/>
                      <a:gd name="connsiteX79" fmla="*/ 50101 w 1317735"/>
                      <a:gd name="connsiteY79" fmla="*/ 436650 h 1405604"/>
                      <a:gd name="connsiteX80" fmla="*/ 70154 w 1317735"/>
                      <a:gd name="connsiteY80" fmla="*/ 456698 h 1405604"/>
                      <a:gd name="connsiteX81" fmla="*/ 88097 w 1317735"/>
                      <a:gd name="connsiteY81" fmla="*/ 455645 h 1405604"/>
                      <a:gd name="connsiteX82" fmla="*/ 97595 w 1317735"/>
                      <a:gd name="connsiteY82" fmla="*/ 470416 h 1405604"/>
                      <a:gd name="connsiteX83" fmla="*/ 113427 w 1317735"/>
                      <a:gd name="connsiteY83" fmla="*/ 498904 h 1405604"/>
                      <a:gd name="connsiteX84" fmla="*/ 169363 w 1317735"/>
                      <a:gd name="connsiteY84" fmla="*/ 498906 h 1405604"/>
                      <a:gd name="connsiteX85" fmla="*/ 182028 w 1317735"/>
                      <a:gd name="connsiteY85" fmla="*/ 482023 h 1405604"/>
                      <a:gd name="connsiteX86" fmla="*/ 206303 w 1317735"/>
                      <a:gd name="connsiteY86" fmla="*/ 489408 h 1405604"/>
                      <a:gd name="connsiteX87" fmla="*/ 216857 w 1317735"/>
                      <a:gd name="connsiteY87" fmla="*/ 490461 h 1405604"/>
                      <a:gd name="connsiteX88" fmla="*/ 245353 w 1317735"/>
                      <a:gd name="connsiteY88" fmla="*/ 491514 h 1405604"/>
                      <a:gd name="connsiteX89" fmla="*/ 250630 w 1317735"/>
                      <a:gd name="connsiteY89" fmla="*/ 482018 h 1405604"/>
                      <a:gd name="connsiteX90" fmla="*/ 231633 w 1317735"/>
                      <a:gd name="connsiteY90" fmla="*/ 455639 h 1405604"/>
                      <a:gd name="connsiteX91" fmla="*/ 248519 w 1317735"/>
                      <a:gd name="connsiteY91" fmla="*/ 429261 h 1405604"/>
                      <a:gd name="connsiteX92" fmla="*/ 235854 w 1317735"/>
                      <a:gd name="connsiteY92" fmla="*/ 427150 h 1405604"/>
                      <a:gd name="connsiteX93" fmla="*/ 244297 w 1317735"/>
                      <a:gd name="connsiteY93" fmla="*/ 411323 h 1405604"/>
                      <a:gd name="connsiteX94" fmla="*/ 251686 w 1317735"/>
                      <a:gd name="connsiteY94" fmla="*/ 399717 h 1405604"/>
                      <a:gd name="connsiteX95" fmla="*/ 256962 w 1317735"/>
                      <a:gd name="connsiteY95" fmla="*/ 348016 h 1405604"/>
                      <a:gd name="connsiteX96" fmla="*/ 241131 w 1317735"/>
                      <a:gd name="connsiteY96" fmla="*/ 329022 h 1405604"/>
                      <a:gd name="connsiteX97" fmla="*/ 215801 w 1317735"/>
                      <a:gd name="connsiteY97" fmla="*/ 308976 h 1405604"/>
                      <a:gd name="connsiteX98" fmla="*/ 205248 w 1317735"/>
                      <a:gd name="connsiteY98" fmla="*/ 306866 h 1405604"/>
                      <a:gd name="connsiteX99" fmla="*/ 185195 w 1317735"/>
                      <a:gd name="connsiteY99" fmla="*/ 307918 h 1405604"/>
                      <a:gd name="connsiteX100" fmla="*/ 160465 w 1317735"/>
                      <a:gd name="connsiteY100" fmla="*/ 312658 h 1405604"/>
                      <a:gd name="connsiteX101" fmla="*/ 144621 w 1317735"/>
                      <a:gd name="connsiteY101" fmla="*/ 309299 h 1405604"/>
                      <a:gd name="connsiteX102" fmla="*/ 122587 w 1317735"/>
                      <a:gd name="connsiteY102" fmla="*/ 305741 h 1405604"/>
                      <a:gd name="connsiteX103" fmla="*/ 133479 w 1317735"/>
                      <a:gd name="connsiteY103" fmla="*/ 287871 h 1405604"/>
                      <a:gd name="connsiteX104" fmla="*/ 149310 w 1317735"/>
                      <a:gd name="connsiteY104" fmla="*/ 269933 h 1405604"/>
                      <a:gd name="connsiteX105" fmla="*/ 146144 w 1317735"/>
                      <a:gd name="connsiteY105" fmla="*/ 240389 h 1405604"/>
                      <a:gd name="connsiteX106" fmla="*/ 138757 w 1317735"/>
                      <a:gd name="connsiteY106" fmla="*/ 228783 h 1405604"/>
                      <a:gd name="connsiteX107" fmla="*/ 121869 w 1317735"/>
                      <a:gd name="connsiteY107" fmla="*/ 228783 h 1405604"/>
                      <a:gd name="connsiteX108" fmla="*/ 119760 w 1317735"/>
                      <a:gd name="connsiteY108" fmla="*/ 218232 h 1405604"/>
                      <a:gd name="connsiteX109" fmla="*/ 119760 w 1317735"/>
                      <a:gd name="connsiteY109" fmla="*/ 218232 h 1405604"/>
                      <a:gd name="connsiteX110" fmla="*/ 147132 w 1317735"/>
                      <a:gd name="connsiteY110" fmla="*/ 216122 h 1405604"/>
                      <a:gd name="connsiteX111" fmla="*/ 171407 w 1317735"/>
                      <a:gd name="connsiteY111" fmla="*/ 215069 h 1405604"/>
                      <a:gd name="connsiteX112" fmla="*/ 175629 w 1317735"/>
                      <a:gd name="connsiteY112" fmla="*/ 187635 h 1405604"/>
                      <a:gd name="connsiteX113" fmla="*/ 194626 w 1317735"/>
                      <a:gd name="connsiteY113" fmla="*/ 169698 h 1405604"/>
                      <a:gd name="connsiteX114" fmla="*/ 209853 w 1317735"/>
                      <a:gd name="connsiteY114" fmla="*/ 164161 h 1405604"/>
                      <a:gd name="connsiteX115" fmla="*/ 227939 w 1317735"/>
                      <a:gd name="connsiteY115" fmla="*/ 155196 h 1405604"/>
                      <a:gd name="connsiteX116" fmla="*/ 233541 w 1317735"/>
                      <a:gd name="connsiteY116" fmla="*/ 134879 h 1405604"/>
                      <a:gd name="connsiteX117" fmla="*/ 244747 w 1317735"/>
                      <a:gd name="connsiteY117" fmla="*/ 125919 h 1405604"/>
                      <a:gd name="connsiteX118" fmla="*/ 269556 w 1317735"/>
                      <a:gd name="connsiteY118" fmla="*/ 113440 h 1405604"/>
                      <a:gd name="connsiteX119" fmla="*/ 286360 w 1317735"/>
                      <a:gd name="connsiteY119" fmla="*/ 102237 h 1405604"/>
                      <a:gd name="connsiteX120" fmla="*/ 304449 w 1317735"/>
                      <a:gd name="connsiteY120" fmla="*/ 99996 h 1405604"/>
                      <a:gd name="connsiteX121" fmla="*/ 324771 w 1317735"/>
                      <a:gd name="connsiteY121" fmla="*/ 105596 h 1405604"/>
                      <a:gd name="connsiteX122" fmla="*/ 334857 w 1317735"/>
                      <a:gd name="connsiteY122" fmla="*/ 130401 h 1405604"/>
                      <a:gd name="connsiteX123" fmla="*/ 361904 w 1317735"/>
                      <a:gd name="connsiteY123" fmla="*/ 137125 h 1405604"/>
                      <a:gd name="connsiteX124" fmla="*/ 384322 w 1317735"/>
                      <a:gd name="connsiteY124" fmla="*/ 124801 h 1405604"/>
                      <a:gd name="connsiteX125" fmla="*/ 411366 w 1317735"/>
                      <a:gd name="connsiteY125" fmla="*/ 110079 h 1405604"/>
                      <a:gd name="connsiteX126" fmla="*/ 436177 w 1317735"/>
                      <a:gd name="connsiteY126" fmla="*/ 104483 h 1405604"/>
                      <a:gd name="connsiteX127" fmla="*/ 458745 w 1317735"/>
                      <a:gd name="connsiteY127" fmla="*/ 77437 h 1405604"/>
                      <a:gd name="connsiteX128" fmla="*/ 457628 w 1317735"/>
                      <a:gd name="connsiteY128" fmla="*/ 62876 h 1405604"/>
                      <a:gd name="connsiteX129" fmla="*/ 428339 w 1317735"/>
                      <a:gd name="connsiteY129" fmla="*/ 38073 h 1405604"/>
                      <a:gd name="connsiteX130" fmla="*/ 427223 w 1317735"/>
                      <a:gd name="connsiteY130" fmla="*/ 20148 h 1405604"/>
                      <a:gd name="connsiteX131" fmla="*/ 445147 w 1317735"/>
                      <a:gd name="connsiteY131" fmla="*/ -170 h 1405604"/>
                      <a:gd name="connsiteX132" fmla="*/ 485650 w 1317735"/>
                      <a:gd name="connsiteY132" fmla="*/ -170 h 1405604"/>
                      <a:gd name="connsiteX133" fmla="*/ 498129 w 1317735"/>
                      <a:gd name="connsiteY133" fmla="*/ 9914 h 1405604"/>
                      <a:gd name="connsiteX134" fmla="*/ 513817 w 1317735"/>
                      <a:gd name="connsiteY134" fmla="*/ 69604 h 1405604"/>
                      <a:gd name="connsiteX135" fmla="*/ 508215 w 1317735"/>
                      <a:gd name="connsiteY135" fmla="*/ 86561 h 1405604"/>
                      <a:gd name="connsiteX136" fmla="*/ 482285 w 1317735"/>
                      <a:gd name="connsiteY136" fmla="*/ 121449 h 1405604"/>
                      <a:gd name="connsiteX137" fmla="*/ 524059 w 1317735"/>
                      <a:gd name="connsiteY137" fmla="*/ 151698 h 1405604"/>
                      <a:gd name="connsiteX138" fmla="*/ 539751 w 1317735"/>
                      <a:gd name="connsiteY138" fmla="*/ 158577 h 1405604"/>
                      <a:gd name="connsiteX139" fmla="*/ 558954 w 1317735"/>
                      <a:gd name="connsiteY139" fmla="*/ 167538 h 1405604"/>
                      <a:gd name="connsiteX140" fmla="*/ 567918 w 1317735"/>
                      <a:gd name="connsiteY140" fmla="*/ 192341 h 1405604"/>
                      <a:gd name="connsiteX141" fmla="*/ 584729 w 1317735"/>
                      <a:gd name="connsiteY141" fmla="*/ 212504 h 1405604"/>
                      <a:gd name="connsiteX142" fmla="*/ 584729 w 1317735"/>
                      <a:gd name="connsiteY142" fmla="*/ 230583 h 1405604"/>
                      <a:gd name="connsiteX143" fmla="*/ 579121 w 1317735"/>
                      <a:gd name="connsiteY143" fmla="*/ 247386 h 1405604"/>
                      <a:gd name="connsiteX144" fmla="*/ 583604 w 1317735"/>
                      <a:gd name="connsiteY144" fmla="*/ 262102 h 1405604"/>
                      <a:gd name="connsiteX145" fmla="*/ 619620 w 1317735"/>
                      <a:gd name="connsiteY145" fmla="*/ 264344 h 1405604"/>
                      <a:gd name="connsiteX146" fmla="*/ 639943 w 1317735"/>
                      <a:gd name="connsiteY146" fmla="*/ 274427 h 1405604"/>
                      <a:gd name="connsiteX147" fmla="*/ 658024 w 1317735"/>
                      <a:gd name="connsiteY147" fmla="*/ 293629 h 1405604"/>
                      <a:gd name="connsiteX148" fmla="*/ 684921 w 1317735"/>
                      <a:gd name="connsiteY148" fmla="*/ 304832 h 1405604"/>
                      <a:gd name="connsiteX149" fmla="*/ 711969 w 1317735"/>
                      <a:gd name="connsiteY149" fmla="*/ 321789 h 1405604"/>
                      <a:gd name="connsiteX150" fmla="*/ 740139 w 1317735"/>
                      <a:gd name="connsiteY150" fmla="*/ 327394 h 1405604"/>
                      <a:gd name="connsiteX151" fmla="*/ 753590 w 1317735"/>
                      <a:gd name="connsiteY151" fmla="*/ 336356 h 1405604"/>
                      <a:gd name="connsiteX152" fmla="*/ 806568 w 1317735"/>
                      <a:gd name="connsiteY152" fmla="*/ 337472 h 1405604"/>
                      <a:gd name="connsiteX153" fmla="*/ 834738 w 1317735"/>
                      <a:gd name="connsiteY153" fmla="*/ 349796 h 1405604"/>
                      <a:gd name="connsiteX154" fmla="*/ 866275 w 1317735"/>
                      <a:gd name="connsiteY154" fmla="*/ 355548 h 1405604"/>
                      <a:gd name="connsiteX155" fmla="*/ 881958 w 1317735"/>
                      <a:gd name="connsiteY155" fmla="*/ 364514 h 1405604"/>
                      <a:gd name="connsiteX156" fmla="*/ 892047 w 1317735"/>
                      <a:gd name="connsiteY156" fmla="*/ 379078 h 1405604"/>
                      <a:gd name="connsiteX157" fmla="*/ 959594 w 1317735"/>
                      <a:gd name="connsiteY157" fmla="*/ 420684 h 1405604"/>
                      <a:gd name="connsiteX158" fmla="*/ 973525 w 1317735"/>
                      <a:gd name="connsiteY158" fmla="*/ 409216 h 1405604"/>
                      <a:gd name="connsiteX159" fmla="*/ 988301 w 1317735"/>
                      <a:gd name="connsiteY159" fmla="*/ 382837 h 1405604"/>
                      <a:gd name="connsiteX160" fmla="*/ 1008354 w 1317735"/>
                      <a:gd name="connsiteY160" fmla="*/ 382837 h 1405604"/>
                      <a:gd name="connsiteX161" fmla="*/ 1042126 w 1317735"/>
                      <a:gd name="connsiteY161" fmla="*/ 413437 h 1405604"/>
                      <a:gd name="connsiteX162" fmla="*/ 1051376 w 1317735"/>
                      <a:gd name="connsiteY162" fmla="*/ 433062 h 1405604"/>
                      <a:gd name="connsiteX163" fmla="*/ 1097081 w 1317735"/>
                      <a:gd name="connsiteY163" fmla="*/ 429800 h 1405604"/>
                      <a:gd name="connsiteX164" fmla="*/ 1135337 w 1317735"/>
                      <a:gd name="connsiteY164" fmla="*/ 427559 h 1405604"/>
                      <a:gd name="connsiteX165" fmla="*/ 1199379 w 1317735"/>
                      <a:gd name="connsiteY165" fmla="*/ 378090 h 1405604"/>
                      <a:gd name="connsiteX166" fmla="*/ 1223126 w 1317735"/>
                      <a:gd name="connsiteY166" fmla="*/ 372287 h 1405604"/>
                      <a:gd name="connsiteX167" fmla="*/ 1230177 w 1317735"/>
                      <a:gd name="connsiteY167" fmla="*/ 369975 h 1405604"/>
                      <a:gd name="connsiteX168" fmla="*/ 1265251 w 1317735"/>
                      <a:gd name="connsiteY168" fmla="*/ 440105 h 1405604"/>
                      <a:gd name="connsiteX169" fmla="*/ 1317026 w 1317735"/>
                      <a:gd name="connsiteY169" fmla="*/ 458471 h 1405604"/>
                      <a:gd name="connsiteX170" fmla="*/ 1317026 w 1317735"/>
                      <a:gd name="connsiteY170" fmla="*/ 466821 h 1405604"/>
                      <a:gd name="connsiteX171" fmla="*/ 1285293 w 1317735"/>
                      <a:gd name="connsiteY171" fmla="*/ 516914 h 1405604"/>
                      <a:gd name="connsiteX172" fmla="*/ 1271932 w 1317735"/>
                      <a:gd name="connsiteY172" fmla="*/ 602071 h 1405604"/>
                      <a:gd name="connsiteX173" fmla="*/ 1228507 w 1317735"/>
                      <a:gd name="connsiteY173" fmla="*/ 627117 h 1405604"/>
                      <a:gd name="connsiteX174" fmla="*/ 1198443 w 1317735"/>
                      <a:gd name="connsiteY174" fmla="*/ 658842 h 1405604"/>
                      <a:gd name="connsiteX175" fmla="*/ 1173390 w 1317735"/>
                      <a:gd name="connsiteY175" fmla="*/ 723961 h 1405604"/>
                      <a:gd name="connsiteX176" fmla="*/ 1091551 w 1317735"/>
                      <a:gd name="connsiteY176" fmla="*/ 735650 h 1405604"/>
                      <a:gd name="connsiteX177" fmla="*/ 1051466 w 1317735"/>
                      <a:gd name="connsiteY177" fmla="*/ 754017 h 1405604"/>
                      <a:gd name="connsiteX178" fmla="*/ 1026415 w 1317735"/>
                      <a:gd name="connsiteY178" fmla="*/ 705594 h 1405604"/>
                      <a:gd name="connsiteX179" fmla="*/ 996351 w 1317735"/>
                      <a:gd name="connsiteY179" fmla="*/ 717282 h 1405604"/>
                      <a:gd name="connsiteX180" fmla="*/ 906162 w 1317735"/>
                      <a:gd name="connsiteY180" fmla="*/ 712273 h 1405604"/>
                      <a:gd name="connsiteX181" fmla="*/ 899481 w 1317735"/>
                      <a:gd name="connsiteY181" fmla="*/ 725631 h 1405604"/>
                      <a:gd name="connsiteX182" fmla="*/ 752503 w 1317735"/>
                      <a:gd name="connsiteY182" fmla="*/ 834164 h 1405604"/>
                      <a:gd name="connsiteX183" fmla="*/ 720771 w 1317735"/>
                      <a:gd name="connsiteY183" fmla="*/ 830825 h 1405604"/>
                      <a:gd name="connsiteX184" fmla="*/ 725781 w 1317735"/>
                      <a:gd name="connsiteY184" fmla="*/ 834257 h 1405604"/>
                      <a:gd name="connsiteX185" fmla="*/ 687367 w 1317735"/>
                      <a:gd name="connsiteY185" fmla="*/ 864220 h 1405604"/>
                      <a:gd name="connsiteX186" fmla="*/ 655632 w 1317735"/>
                      <a:gd name="connsiteY186" fmla="*/ 847522 h 1405604"/>
                      <a:gd name="connsiteX187" fmla="*/ 582144 w 1317735"/>
                      <a:gd name="connsiteY187" fmla="*/ 880919 h 1405604"/>
                      <a:gd name="connsiteX188" fmla="*/ 553751 w 1317735"/>
                      <a:gd name="connsiteY188" fmla="*/ 946038 h 1405604"/>
                      <a:gd name="connsiteX189" fmla="*/ 552082 w 1317735"/>
                      <a:gd name="connsiteY189" fmla="*/ 979432 h 1405604"/>
                      <a:gd name="connsiteX190" fmla="*/ 537050 w 1317735"/>
                      <a:gd name="connsiteY190" fmla="*/ 1011157 h 1405604"/>
                      <a:gd name="connsiteX191" fmla="*/ 540389 w 1317735"/>
                      <a:gd name="connsiteY191" fmla="*/ 1094645 h 1405604"/>
                      <a:gd name="connsiteX192" fmla="*/ 543731 w 1317735"/>
                      <a:gd name="connsiteY192" fmla="*/ 1129709 h 1405604"/>
                      <a:gd name="connsiteX193" fmla="*/ 530368 w 1317735"/>
                      <a:gd name="connsiteY193" fmla="*/ 1156425 h 1405604"/>
                      <a:gd name="connsiteX194" fmla="*/ 540389 w 1317735"/>
                      <a:gd name="connsiteY194" fmla="*/ 1224885 h 1405604"/>
                      <a:gd name="connsiteX195" fmla="*/ 473582 w 1317735"/>
                      <a:gd name="connsiteY195" fmla="*/ 1234902 h 1405604"/>
                      <a:gd name="connsiteX196" fmla="*/ 435169 w 1317735"/>
                      <a:gd name="connsiteY196" fmla="*/ 1383511 h 1405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</a:cxnLst>
                    <a:rect l="l" t="t" r="r" b="b"/>
                    <a:pathLst>
                      <a:path w="1317735" h="1405604">
                        <a:moveTo>
                          <a:pt x="431829" y="1382696"/>
                        </a:moveTo>
                        <a:lnTo>
                          <a:pt x="430229" y="1383749"/>
                        </a:lnTo>
                        <a:lnTo>
                          <a:pt x="428625" y="1383399"/>
                        </a:lnTo>
                        <a:lnTo>
                          <a:pt x="427365" y="1381884"/>
                        </a:lnTo>
                        <a:lnTo>
                          <a:pt x="425651" y="1382363"/>
                        </a:lnTo>
                        <a:lnTo>
                          <a:pt x="422311" y="1374888"/>
                        </a:lnTo>
                        <a:cubicBezTo>
                          <a:pt x="417781" y="1375158"/>
                          <a:pt x="412741" y="1376068"/>
                          <a:pt x="408460" y="1377616"/>
                        </a:cubicBezTo>
                        <a:lnTo>
                          <a:pt x="404564" y="1376340"/>
                        </a:lnTo>
                        <a:lnTo>
                          <a:pt x="402051" y="1378335"/>
                        </a:lnTo>
                        <a:lnTo>
                          <a:pt x="393229" y="1377665"/>
                        </a:lnTo>
                        <a:lnTo>
                          <a:pt x="391968" y="1374860"/>
                        </a:lnTo>
                        <a:lnTo>
                          <a:pt x="390931" y="1374636"/>
                        </a:lnTo>
                        <a:cubicBezTo>
                          <a:pt x="386963" y="1377050"/>
                          <a:pt x="381846" y="1380055"/>
                          <a:pt x="377206" y="1380988"/>
                        </a:cubicBezTo>
                        <a:lnTo>
                          <a:pt x="373884" y="1379951"/>
                        </a:lnTo>
                        <a:cubicBezTo>
                          <a:pt x="372432" y="1378547"/>
                          <a:pt x="372623" y="1372610"/>
                          <a:pt x="372831" y="1370835"/>
                        </a:cubicBezTo>
                        <a:lnTo>
                          <a:pt x="371570" y="1370133"/>
                        </a:lnTo>
                        <a:cubicBezTo>
                          <a:pt x="369354" y="1369909"/>
                          <a:pt x="366509" y="1370627"/>
                          <a:pt x="364470" y="1371441"/>
                        </a:cubicBezTo>
                        <a:cubicBezTo>
                          <a:pt x="359458" y="1369566"/>
                          <a:pt x="359484" y="1358873"/>
                          <a:pt x="350360" y="1362594"/>
                        </a:cubicBezTo>
                        <a:cubicBezTo>
                          <a:pt x="349418" y="1363710"/>
                          <a:pt x="346730" y="1366025"/>
                          <a:pt x="345101" y="1366000"/>
                        </a:cubicBezTo>
                        <a:cubicBezTo>
                          <a:pt x="342298" y="1365633"/>
                          <a:pt x="337739" y="1363484"/>
                          <a:pt x="336154" y="1360996"/>
                        </a:cubicBezTo>
                        <a:cubicBezTo>
                          <a:pt x="332520" y="1360071"/>
                          <a:pt x="329383" y="1359704"/>
                          <a:pt x="326887" y="1362889"/>
                        </a:cubicBezTo>
                        <a:cubicBezTo>
                          <a:pt x="325403" y="1363049"/>
                          <a:pt x="323157" y="1361932"/>
                          <a:pt x="322131" y="1360940"/>
                        </a:cubicBezTo>
                        <a:cubicBezTo>
                          <a:pt x="318935" y="1361117"/>
                          <a:pt x="297917" y="1366329"/>
                          <a:pt x="297045" y="1367913"/>
                        </a:cubicBezTo>
                        <a:cubicBezTo>
                          <a:pt x="296885" y="1375103"/>
                          <a:pt x="280603" y="1381540"/>
                          <a:pt x="275714" y="1383920"/>
                        </a:cubicBezTo>
                        <a:cubicBezTo>
                          <a:pt x="271466" y="1385984"/>
                          <a:pt x="268088" y="1390530"/>
                          <a:pt x="263322" y="1391387"/>
                        </a:cubicBezTo>
                        <a:cubicBezTo>
                          <a:pt x="259249" y="1392120"/>
                          <a:pt x="254508" y="1391610"/>
                          <a:pt x="250532" y="1392567"/>
                        </a:cubicBezTo>
                        <a:cubicBezTo>
                          <a:pt x="246237" y="1393604"/>
                          <a:pt x="241399" y="1401966"/>
                          <a:pt x="233065" y="1404907"/>
                        </a:cubicBezTo>
                        <a:cubicBezTo>
                          <a:pt x="223035" y="1408456"/>
                          <a:pt x="209705" y="1393262"/>
                          <a:pt x="210446" y="1384126"/>
                        </a:cubicBezTo>
                        <a:cubicBezTo>
                          <a:pt x="212270" y="1361610"/>
                          <a:pt x="208946" y="1364492"/>
                          <a:pt x="221173" y="1346537"/>
                        </a:cubicBezTo>
                        <a:cubicBezTo>
                          <a:pt x="224053" y="1342308"/>
                          <a:pt x="222846" y="1332838"/>
                          <a:pt x="218029" y="1328389"/>
                        </a:cubicBezTo>
                        <a:cubicBezTo>
                          <a:pt x="218778" y="1325039"/>
                          <a:pt x="219955" y="1320475"/>
                          <a:pt x="216497" y="1318306"/>
                        </a:cubicBezTo>
                        <a:cubicBezTo>
                          <a:pt x="187863" y="1300327"/>
                          <a:pt x="160439" y="1279988"/>
                          <a:pt x="132344" y="1261004"/>
                        </a:cubicBezTo>
                        <a:cubicBezTo>
                          <a:pt x="121807" y="1253888"/>
                          <a:pt x="127801" y="1231574"/>
                          <a:pt x="128760" y="1221636"/>
                        </a:cubicBezTo>
                        <a:lnTo>
                          <a:pt x="64401" y="1116953"/>
                        </a:lnTo>
                        <a:cubicBezTo>
                          <a:pt x="70780" y="1099185"/>
                          <a:pt x="60197" y="1102334"/>
                          <a:pt x="60464" y="1090841"/>
                        </a:cubicBezTo>
                        <a:cubicBezTo>
                          <a:pt x="60785" y="1077267"/>
                          <a:pt x="73354" y="1069043"/>
                          <a:pt x="64983" y="1055194"/>
                        </a:cubicBezTo>
                        <a:cubicBezTo>
                          <a:pt x="60500" y="1042230"/>
                          <a:pt x="60146" y="1045766"/>
                          <a:pt x="63882" y="1031770"/>
                        </a:cubicBezTo>
                        <a:cubicBezTo>
                          <a:pt x="64123" y="1030877"/>
                          <a:pt x="64072" y="1027875"/>
                          <a:pt x="63882" y="1027069"/>
                        </a:cubicBezTo>
                        <a:cubicBezTo>
                          <a:pt x="62606" y="1024232"/>
                          <a:pt x="57580" y="1023005"/>
                          <a:pt x="55375" y="1019598"/>
                        </a:cubicBezTo>
                        <a:cubicBezTo>
                          <a:pt x="54146" y="1018912"/>
                          <a:pt x="51598" y="1019294"/>
                          <a:pt x="50385" y="1019804"/>
                        </a:cubicBezTo>
                        <a:lnTo>
                          <a:pt x="46661" y="1017560"/>
                        </a:lnTo>
                        <a:cubicBezTo>
                          <a:pt x="46661" y="1017560"/>
                          <a:pt x="38493" y="1009586"/>
                          <a:pt x="36382" y="1002200"/>
                        </a:cubicBezTo>
                        <a:cubicBezTo>
                          <a:pt x="34272" y="994815"/>
                          <a:pt x="32160" y="990594"/>
                          <a:pt x="35329" y="984263"/>
                        </a:cubicBezTo>
                        <a:cubicBezTo>
                          <a:pt x="38497" y="977933"/>
                          <a:pt x="39551" y="963160"/>
                          <a:pt x="39551" y="957885"/>
                        </a:cubicBezTo>
                        <a:cubicBezTo>
                          <a:pt x="39551" y="952610"/>
                          <a:pt x="39551" y="945222"/>
                          <a:pt x="33220" y="938892"/>
                        </a:cubicBezTo>
                        <a:cubicBezTo>
                          <a:pt x="26887" y="932562"/>
                          <a:pt x="27942" y="928341"/>
                          <a:pt x="27942" y="922012"/>
                        </a:cubicBezTo>
                        <a:cubicBezTo>
                          <a:pt x="27942" y="915681"/>
                          <a:pt x="35329" y="911459"/>
                          <a:pt x="44828" y="907239"/>
                        </a:cubicBezTo>
                        <a:lnTo>
                          <a:pt x="44828" y="907239"/>
                        </a:lnTo>
                        <a:lnTo>
                          <a:pt x="69103" y="919899"/>
                        </a:lnTo>
                        <a:lnTo>
                          <a:pt x="81769" y="905128"/>
                        </a:lnTo>
                        <a:lnTo>
                          <a:pt x="98655" y="907239"/>
                        </a:lnTo>
                        <a:lnTo>
                          <a:pt x="102877" y="900907"/>
                        </a:lnTo>
                        <a:lnTo>
                          <a:pt x="115541" y="900907"/>
                        </a:lnTo>
                        <a:cubicBezTo>
                          <a:pt x="115541" y="900907"/>
                          <a:pt x="126096" y="874528"/>
                          <a:pt x="128207" y="867142"/>
                        </a:cubicBezTo>
                        <a:cubicBezTo>
                          <a:pt x="130318" y="859757"/>
                          <a:pt x="136649" y="860811"/>
                          <a:pt x="140871" y="863977"/>
                        </a:cubicBezTo>
                        <a:cubicBezTo>
                          <a:pt x="145093" y="867142"/>
                          <a:pt x="147204" y="869253"/>
                          <a:pt x="151425" y="868198"/>
                        </a:cubicBezTo>
                        <a:cubicBezTo>
                          <a:pt x="155647" y="867146"/>
                          <a:pt x="163035" y="853427"/>
                          <a:pt x="163035" y="853427"/>
                        </a:cubicBezTo>
                        <a:cubicBezTo>
                          <a:pt x="163035" y="853425"/>
                          <a:pt x="157759" y="833380"/>
                          <a:pt x="154591" y="827048"/>
                        </a:cubicBezTo>
                        <a:cubicBezTo>
                          <a:pt x="151425" y="820717"/>
                          <a:pt x="155644" y="816496"/>
                          <a:pt x="155644" y="816496"/>
                        </a:cubicBezTo>
                        <a:cubicBezTo>
                          <a:pt x="155644" y="816496"/>
                          <a:pt x="158812" y="766906"/>
                          <a:pt x="158812" y="761631"/>
                        </a:cubicBezTo>
                        <a:cubicBezTo>
                          <a:pt x="158812" y="756354"/>
                          <a:pt x="159865" y="751078"/>
                          <a:pt x="155644" y="746858"/>
                        </a:cubicBezTo>
                        <a:cubicBezTo>
                          <a:pt x="151424" y="742637"/>
                          <a:pt x="154591" y="729976"/>
                          <a:pt x="158812" y="721535"/>
                        </a:cubicBezTo>
                        <a:cubicBezTo>
                          <a:pt x="163033" y="713093"/>
                          <a:pt x="152479" y="703597"/>
                          <a:pt x="152479" y="703597"/>
                        </a:cubicBezTo>
                        <a:lnTo>
                          <a:pt x="150368" y="687770"/>
                        </a:lnTo>
                        <a:lnTo>
                          <a:pt x="98653" y="647675"/>
                        </a:lnTo>
                        <a:cubicBezTo>
                          <a:pt x="98653" y="647675"/>
                          <a:pt x="77545" y="650840"/>
                          <a:pt x="66991" y="654005"/>
                        </a:cubicBezTo>
                        <a:cubicBezTo>
                          <a:pt x="56437" y="657171"/>
                          <a:pt x="28995" y="654006"/>
                          <a:pt x="28995" y="654006"/>
                        </a:cubicBezTo>
                        <a:lnTo>
                          <a:pt x="30048" y="645565"/>
                        </a:lnTo>
                        <a:lnTo>
                          <a:pt x="45880" y="621296"/>
                        </a:lnTo>
                        <a:lnTo>
                          <a:pt x="58545" y="620243"/>
                        </a:lnTo>
                        <a:lnTo>
                          <a:pt x="58545" y="602306"/>
                        </a:lnTo>
                        <a:lnTo>
                          <a:pt x="47990" y="588589"/>
                        </a:lnTo>
                        <a:cubicBezTo>
                          <a:pt x="47990" y="588589"/>
                          <a:pt x="32159" y="573818"/>
                          <a:pt x="24771" y="567486"/>
                        </a:cubicBezTo>
                        <a:cubicBezTo>
                          <a:pt x="17384" y="561155"/>
                          <a:pt x="12107" y="534776"/>
                          <a:pt x="12107" y="534776"/>
                        </a:cubicBezTo>
                        <a:lnTo>
                          <a:pt x="1552" y="534776"/>
                        </a:lnTo>
                        <a:lnTo>
                          <a:pt x="-558" y="511564"/>
                        </a:lnTo>
                        <a:lnTo>
                          <a:pt x="8940" y="503123"/>
                        </a:lnTo>
                        <a:lnTo>
                          <a:pt x="6829" y="456698"/>
                        </a:lnTo>
                        <a:lnTo>
                          <a:pt x="33215" y="451421"/>
                        </a:lnTo>
                        <a:lnTo>
                          <a:pt x="50101" y="436650"/>
                        </a:lnTo>
                        <a:lnTo>
                          <a:pt x="70154" y="456698"/>
                        </a:lnTo>
                        <a:lnTo>
                          <a:pt x="88097" y="455645"/>
                        </a:lnTo>
                        <a:cubicBezTo>
                          <a:pt x="88097" y="455645"/>
                          <a:pt x="96539" y="465141"/>
                          <a:pt x="97595" y="470416"/>
                        </a:cubicBezTo>
                        <a:cubicBezTo>
                          <a:pt x="98649" y="475693"/>
                          <a:pt x="113427" y="498904"/>
                          <a:pt x="113427" y="498904"/>
                        </a:cubicBezTo>
                        <a:lnTo>
                          <a:pt x="169363" y="498906"/>
                        </a:lnTo>
                        <a:lnTo>
                          <a:pt x="182028" y="482023"/>
                        </a:lnTo>
                        <a:lnTo>
                          <a:pt x="206303" y="489408"/>
                        </a:lnTo>
                        <a:cubicBezTo>
                          <a:pt x="206303" y="489410"/>
                          <a:pt x="213690" y="494685"/>
                          <a:pt x="216857" y="490461"/>
                        </a:cubicBezTo>
                        <a:cubicBezTo>
                          <a:pt x="220023" y="486240"/>
                          <a:pt x="239020" y="488352"/>
                          <a:pt x="245353" y="491514"/>
                        </a:cubicBezTo>
                        <a:cubicBezTo>
                          <a:pt x="251686" y="494680"/>
                          <a:pt x="250630" y="482018"/>
                          <a:pt x="250630" y="482018"/>
                        </a:cubicBezTo>
                        <a:lnTo>
                          <a:pt x="231633" y="455639"/>
                        </a:lnTo>
                        <a:lnTo>
                          <a:pt x="248519" y="429261"/>
                        </a:lnTo>
                        <a:lnTo>
                          <a:pt x="235854" y="427150"/>
                        </a:lnTo>
                        <a:lnTo>
                          <a:pt x="244297" y="411323"/>
                        </a:lnTo>
                        <a:cubicBezTo>
                          <a:pt x="244297" y="411323"/>
                          <a:pt x="250630" y="403938"/>
                          <a:pt x="251686" y="399717"/>
                        </a:cubicBezTo>
                        <a:cubicBezTo>
                          <a:pt x="252739" y="395496"/>
                          <a:pt x="256962" y="348016"/>
                          <a:pt x="256962" y="348016"/>
                        </a:cubicBezTo>
                        <a:cubicBezTo>
                          <a:pt x="256962" y="348016"/>
                          <a:pt x="247464" y="334300"/>
                          <a:pt x="241131" y="329022"/>
                        </a:cubicBezTo>
                        <a:cubicBezTo>
                          <a:pt x="234798" y="323748"/>
                          <a:pt x="221079" y="313197"/>
                          <a:pt x="215801" y="308976"/>
                        </a:cubicBezTo>
                        <a:cubicBezTo>
                          <a:pt x="210524" y="304755"/>
                          <a:pt x="209469" y="304755"/>
                          <a:pt x="205248" y="306866"/>
                        </a:cubicBezTo>
                        <a:cubicBezTo>
                          <a:pt x="201026" y="308976"/>
                          <a:pt x="185195" y="307918"/>
                          <a:pt x="185195" y="307918"/>
                        </a:cubicBezTo>
                        <a:cubicBezTo>
                          <a:pt x="177426" y="309195"/>
                          <a:pt x="166860" y="305195"/>
                          <a:pt x="160465" y="312658"/>
                        </a:cubicBezTo>
                        <a:cubicBezTo>
                          <a:pt x="153739" y="320499"/>
                          <a:pt x="146862" y="317140"/>
                          <a:pt x="144621" y="309299"/>
                        </a:cubicBezTo>
                        <a:cubicBezTo>
                          <a:pt x="142674" y="302490"/>
                          <a:pt x="133134" y="304964"/>
                          <a:pt x="122587" y="305741"/>
                        </a:cubicBezTo>
                        <a:cubicBezTo>
                          <a:pt x="122587" y="305741"/>
                          <a:pt x="121869" y="294202"/>
                          <a:pt x="133479" y="287871"/>
                        </a:cubicBezTo>
                        <a:cubicBezTo>
                          <a:pt x="145090" y="281540"/>
                          <a:pt x="149310" y="277319"/>
                          <a:pt x="149310" y="269933"/>
                        </a:cubicBezTo>
                        <a:cubicBezTo>
                          <a:pt x="149310" y="262548"/>
                          <a:pt x="146144" y="240389"/>
                          <a:pt x="146144" y="240389"/>
                        </a:cubicBezTo>
                        <a:cubicBezTo>
                          <a:pt x="146144" y="240389"/>
                          <a:pt x="145091" y="228783"/>
                          <a:pt x="138757" y="228783"/>
                        </a:cubicBezTo>
                        <a:lnTo>
                          <a:pt x="121869" y="228783"/>
                        </a:lnTo>
                        <a:lnTo>
                          <a:pt x="119760" y="218232"/>
                        </a:lnTo>
                        <a:lnTo>
                          <a:pt x="119760" y="218232"/>
                        </a:lnTo>
                        <a:lnTo>
                          <a:pt x="147132" y="216122"/>
                        </a:lnTo>
                        <a:lnTo>
                          <a:pt x="171407" y="215069"/>
                        </a:lnTo>
                        <a:lnTo>
                          <a:pt x="175629" y="187635"/>
                        </a:lnTo>
                        <a:lnTo>
                          <a:pt x="194626" y="169698"/>
                        </a:lnTo>
                        <a:lnTo>
                          <a:pt x="209853" y="164161"/>
                        </a:lnTo>
                        <a:cubicBezTo>
                          <a:pt x="209853" y="164161"/>
                          <a:pt x="222337" y="158712"/>
                          <a:pt x="227939" y="155196"/>
                        </a:cubicBezTo>
                        <a:cubicBezTo>
                          <a:pt x="233541" y="151681"/>
                          <a:pt x="233541" y="140479"/>
                          <a:pt x="233541" y="134879"/>
                        </a:cubicBezTo>
                        <a:cubicBezTo>
                          <a:pt x="233541" y="129278"/>
                          <a:pt x="234514" y="120313"/>
                          <a:pt x="244747" y="125919"/>
                        </a:cubicBezTo>
                        <a:cubicBezTo>
                          <a:pt x="254987" y="131516"/>
                          <a:pt x="269556" y="124643"/>
                          <a:pt x="269556" y="113440"/>
                        </a:cubicBezTo>
                        <a:cubicBezTo>
                          <a:pt x="269556" y="102237"/>
                          <a:pt x="277241" y="95515"/>
                          <a:pt x="286360" y="102237"/>
                        </a:cubicBezTo>
                        <a:cubicBezTo>
                          <a:pt x="295482" y="108960"/>
                          <a:pt x="298842" y="106719"/>
                          <a:pt x="304449" y="99996"/>
                        </a:cubicBezTo>
                        <a:cubicBezTo>
                          <a:pt x="310046" y="93272"/>
                          <a:pt x="323653" y="93272"/>
                          <a:pt x="324771" y="105596"/>
                        </a:cubicBezTo>
                        <a:cubicBezTo>
                          <a:pt x="325889" y="117921"/>
                          <a:pt x="324771" y="123677"/>
                          <a:pt x="334857" y="130401"/>
                        </a:cubicBezTo>
                        <a:cubicBezTo>
                          <a:pt x="344941" y="137125"/>
                          <a:pt x="352939" y="137125"/>
                          <a:pt x="361904" y="137125"/>
                        </a:cubicBezTo>
                        <a:cubicBezTo>
                          <a:pt x="370871" y="137125"/>
                          <a:pt x="380801" y="128160"/>
                          <a:pt x="384322" y="124801"/>
                        </a:cubicBezTo>
                        <a:cubicBezTo>
                          <a:pt x="387834" y="121436"/>
                          <a:pt x="396645" y="110079"/>
                          <a:pt x="411366" y="110079"/>
                        </a:cubicBezTo>
                        <a:cubicBezTo>
                          <a:pt x="426091" y="110079"/>
                          <a:pt x="436177" y="104483"/>
                          <a:pt x="436177" y="104483"/>
                        </a:cubicBezTo>
                        <a:lnTo>
                          <a:pt x="458745" y="77437"/>
                        </a:lnTo>
                        <a:cubicBezTo>
                          <a:pt x="458745" y="77437"/>
                          <a:pt x="464498" y="66237"/>
                          <a:pt x="457628" y="62876"/>
                        </a:cubicBezTo>
                        <a:cubicBezTo>
                          <a:pt x="450751" y="59512"/>
                          <a:pt x="431695" y="42556"/>
                          <a:pt x="428339" y="38073"/>
                        </a:cubicBezTo>
                        <a:cubicBezTo>
                          <a:pt x="424983" y="33591"/>
                          <a:pt x="420494" y="27027"/>
                          <a:pt x="427223" y="20148"/>
                        </a:cubicBezTo>
                        <a:cubicBezTo>
                          <a:pt x="433943" y="13273"/>
                          <a:pt x="436185" y="-170"/>
                          <a:pt x="445147" y="-170"/>
                        </a:cubicBezTo>
                        <a:lnTo>
                          <a:pt x="485650" y="-170"/>
                        </a:lnTo>
                        <a:cubicBezTo>
                          <a:pt x="490285" y="-170"/>
                          <a:pt x="498129" y="1915"/>
                          <a:pt x="498129" y="9914"/>
                        </a:cubicBezTo>
                        <a:cubicBezTo>
                          <a:pt x="498129" y="17910"/>
                          <a:pt x="512693" y="65118"/>
                          <a:pt x="513817" y="69604"/>
                        </a:cubicBezTo>
                        <a:cubicBezTo>
                          <a:pt x="514934" y="74087"/>
                          <a:pt x="513817" y="82080"/>
                          <a:pt x="508215" y="86561"/>
                        </a:cubicBezTo>
                        <a:cubicBezTo>
                          <a:pt x="502612" y="91044"/>
                          <a:pt x="482285" y="121449"/>
                          <a:pt x="482285" y="121449"/>
                        </a:cubicBezTo>
                        <a:cubicBezTo>
                          <a:pt x="482285" y="121449"/>
                          <a:pt x="520693" y="148182"/>
                          <a:pt x="524059" y="151698"/>
                        </a:cubicBezTo>
                        <a:cubicBezTo>
                          <a:pt x="527424" y="155214"/>
                          <a:pt x="527424" y="158577"/>
                          <a:pt x="539751" y="158577"/>
                        </a:cubicBezTo>
                        <a:cubicBezTo>
                          <a:pt x="552079" y="158577"/>
                          <a:pt x="558954" y="158577"/>
                          <a:pt x="558954" y="167538"/>
                        </a:cubicBezTo>
                        <a:cubicBezTo>
                          <a:pt x="558954" y="176501"/>
                          <a:pt x="561198" y="185618"/>
                          <a:pt x="567918" y="192341"/>
                        </a:cubicBezTo>
                        <a:cubicBezTo>
                          <a:pt x="574647" y="199060"/>
                          <a:pt x="583609" y="208025"/>
                          <a:pt x="584729" y="212504"/>
                        </a:cubicBezTo>
                        <a:cubicBezTo>
                          <a:pt x="585846" y="216985"/>
                          <a:pt x="586969" y="226106"/>
                          <a:pt x="584729" y="230583"/>
                        </a:cubicBezTo>
                        <a:cubicBezTo>
                          <a:pt x="582486" y="235063"/>
                          <a:pt x="579121" y="247386"/>
                          <a:pt x="579121" y="247386"/>
                        </a:cubicBezTo>
                        <a:cubicBezTo>
                          <a:pt x="579121" y="247386"/>
                          <a:pt x="574485" y="260987"/>
                          <a:pt x="583604" y="262102"/>
                        </a:cubicBezTo>
                        <a:cubicBezTo>
                          <a:pt x="592723" y="263219"/>
                          <a:pt x="612738" y="264344"/>
                          <a:pt x="619620" y="264344"/>
                        </a:cubicBezTo>
                        <a:cubicBezTo>
                          <a:pt x="626497" y="264344"/>
                          <a:pt x="632099" y="271067"/>
                          <a:pt x="639943" y="274427"/>
                        </a:cubicBezTo>
                        <a:cubicBezTo>
                          <a:pt x="647782" y="277791"/>
                          <a:pt x="654664" y="288025"/>
                          <a:pt x="658024" y="293629"/>
                        </a:cubicBezTo>
                        <a:cubicBezTo>
                          <a:pt x="661389" y="299231"/>
                          <a:pt x="674679" y="302591"/>
                          <a:pt x="684921" y="304832"/>
                        </a:cubicBezTo>
                        <a:cubicBezTo>
                          <a:pt x="695161" y="307072"/>
                          <a:pt x="705242" y="321789"/>
                          <a:pt x="711969" y="321789"/>
                        </a:cubicBezTo>
                        <a:cubicBezTo>
                          <a:pt x="718693" y="321789"/>
                          <a:pt x="737899" y="320672"/>
                          <a:pt x="740139" y="327394"/>
                        </a:cubicBezTo>
                        <a:cubicBezTo>
                          <a:pt x="742383" y="334113"/>
                          <a:pt x="741112" y="336356"/>
                          <a:pt x="753590" y="336356"/>
                        </a:cubicBezTo>
                        <a:cubicBezTo>
                          <a:pt x="766069" y="336356"/>
                          <a:pt x="806568" y="337472"/>
                          <a:pt x="806568" y="337472"/>
                        </a:cubicBezTo>
                        <a:cubicBezTo>
                          <a:pt x="806568" y="337472"/>
                          <a:pt x="825771" y="346432"/>
                          <a:pt x="834738" y="349796"/>
                        </a:cubicBezTo>
                        <a:cubicBezTo>
                          <a:pt x="843706" y="353159"/>
                          <a:pt x="858422" y="359069"/>
                          <a:pt x="866275" y="355548"/>
                        </a:cubicBezTo>
                        <a:cubicBezTo>
                          <a:pt x="874114" y="352036"/>
                          <a:pt x="879721" y="357790"/>
                          <a:pt x="881958" y="364514"/>
                        </a:cubicBezTo>
                        <a:cubicBezTo>
                          <a:pt x="884198" y="371235"/>
                          <a:pt x="885167" y="375713"/>
                          <a:pt x="892047" y="379078"/>
                        </a:cubicBezTo>
                        <a:cubicBezTo>
                          <a:pt x="898929" y="382438"/>
                          <a:pt x="959594" y="420684"/>
                          <a:pt x="959594" y="420684"/>
                        </a:cubicBezTo>
                        <a:lnTo>
                          <a:pt x="973525" y="409216"/>
                        </a:lnTo>
                        <a:lnTo>
                          <a:pt x="988301" y="382837"/>
                        </a:lnTo>
                        <a:lnTo>
                          <a:pt x="1008354" y="382837"/>
                        </a:lnTo>
                        <a:cubicBezTo>
                          <a:pt x="1008354" y="382837"/>
                          <a:pt x="1035795" y="408160"/>
                          <a:pt x="1042126" y="413437"/>
                        </a:cubicBezTo>
                        <a:cubicBezTo>
                          <a:pt x="1048459" y="418712"/>
                          <a:pt x="1051376" y="433062"/>
                          <a:pt x="1051376" y="433062"/>
                        </a:cubicBezTo>
                        <a:cubicBezTo>
                          <a:pt x="1063218" y="430647"/>
                          <a:pt x="1086163" y="426153"/>
                          <a:pt x="1097081" y="429800"/>
                        </a:cubicBezTo>
                        <a:cubicBezTo>
                          <a:pt x="1110531" y="434283"/>
                          <a:pt x="1125251" y="434434"/>
                          <a:pt x="1135337" y="427559"/>
                        </a:cubicBezTo>
                        <a:cubicBezTo>
                          <a:pt x="1145423" y="420684"/>
                          <a:pt x="1190937" y="380729"/>
                          <a:pt x="1199379" y="378090"/>
                        </a:cubicBezTo>
                        <a:cubicBezTo>
                          <a:pt x="1207823" y="375453"/>
                          <a:pt x="1216267" y="372287"/>
                          <a:pt x="1223126" y="372287"/>
                        </a:cubicBezTo>
                        <a:lnTo>
                          <a:pt x="1230177" y="369975"/>
                        </a:lnTo>
                        <a:cubicBezTo>
                          <a:pt x="1238128" y="401770"/>
                          <a:pt x="1246267" y="421126"/>
                          <a:pt x="1265251" y="440105"/>
                        </a:cubicBezTo>
                        <a:cubicBezTo>
                          <a:pt x="1284226" y="459076"/>
                          <a:pt x="1318283" y="458471"/>
                          <a:pt x="1317026" y="458471"/>
                        </a:cubicBezTo>
                        <a:cubicBezTo>
                          <a:pt x="1316659" y="458471"/>
                          <a:pt x="1317505" y="466347"/>
                          <a:pt x="1317026" y="466821"/>
                        </a:cubicBezTo>
                        <a:cubicBezTo>
                          <a:pt x="1304330" y="479513"/>
                          <a:pt x="1298296" y="503915"/>
                          <a:pt x="1285293" y="516914"/>
                        </a:cubicBezTo>
                        <a:cubicBezTo>
                          <a:pt x="1262232" y="539969"/>
                          <a:pt x="1287115" y="571712"/>
                          <a:pt x="1271932" y="602071"/>
                        </a:cubicBezTo>
                        <a:cubicBezTo>
                          <a:pt x="1261881" y="622165"/>
                          <a:pt x="1241582" y="614045"/>
                          <a:pt x="1228507" y="627117"/>
                        </a:cubicBezTo>
                        <a:cubicBezTo>
                          <a:pt x="1217800" y="637820"/>
                          <a:pt x="1208731" y="648558"/>
                          <a:pt x="1198443" y="658842"/>
                        </a:cubicBezTo>
                        <a:cubicBezTo>
                          <a:pt x="1183597" y="673683"/>
                          <a:pt x="1184070" y="713286"/>
                          <a:pt x="1173390" y="723961"/>
                        </a:cubicBezTo>
                        <a:cubicBezTo>
                          <a:pt x="1157857" y="739491"/>
                          <a:pt x="1113468" y="724695"/>
                          <a:pt x="1091551" y="735650"/>
                        </a:cubicBezTo>
                        <a:cubicBezTo>
                          <a:pt x="1082552" y="740149"/>
                          <a:pt x="1059464" y="762010"/>
                          <a:pt x="1051466" y="754017"/>
                        </a:cubicBezTo>
                        <a:cubicBezTo>
                          <a:pt x="1037997" y="740550"/>
                          <a:pt x="1054991" y="705594"/>
                          <a:pt x="1026415" y="705594"/>
                        </a:cubicBezTo>
                        <a:cubicBezTo>
                          <a:pt x="1012255" y="705594"/>
                          <a:pt x="1003609" y="710027"/>
                          <a:pt x="996351" y="717282"/>
                        </a:cubicBezTo>
                        <a:cubicBezTo>
                          <a:pt x="978466" y="735162"/>
                          <a:pt x="934699" y="680593"/>
                          <a:pt x="906162" y="712273"/>
                        </a:cubicBezTo>
                        <a:cubicBezTo>
                          <a:pt x="905841" y="720276"/>
                          <a:pt x="903499" y="721614"/>
                          <a:pt x="899481" y="725631"/>
                        </a:cubicBezTo>
                        <a:cubicBezTo>
                          <a:pt x="858490" y="766611"/>
                          <a:pt x="789047" y="797630"/>
                          <a:pt x="752503" y="834164"/>
                        </a:cubicBezTo>
                        <a:cubicBezTo>
                          <a:pt x="747977" y="838691"/>
                          <a:pt x="725576" y="830825"/>
                          <a:pt x="720771" y="830825"/>
                        </a:cubicBezTo>
                        <a:cubicBezTo>
                          <a:pt x="728214" y="836043"/>
                          <a:pt x="728214" y="831830"/>
                          <a:pt x="725781" y="834257"/>
                        </a:cubicBezTo>
                        <a:cubicBezTo>
                          <a:pt x="714647" y="845388"/>
                          <a:pt x="700640" y="850949"/>
                          <a:pt x="687367" y="864220"/>
                        </a:cubicBezTo>
                        <a:cubicBezTo>
                          <a:pt x="677765" y="873818"/>
                          <a:pt x="657990" y="849880"/>
                          <a:pt x="655632" y="847522"/>
                        </a:cubicBezTo>
                        <a:cubicBezTo>
                          <a:pt x="638111" y="830007"/>
                          <a:pt x="585959" y="877102"/>
                          <a:pt x="582144" y="880919"/>
                        </a:cubicBezTo>
                        <a:cubicBezTo>
                          <a:pt x="572531" y="890527"/>
                          <a:pt x="606105" y="944171"/>
                          <a:pt x="553751" y="946038"/>
                        </a:cubicBezTo>
                        <a:cubicBezTo>
                          <a:pt x="553751" y="952160"/>
                          <a:pt x="558204" y="979432"/>
                          <a:pt x="552082" y="979432"/>
                        </a:cubicBezTo>
                        <a:cubicBezTo>
                          <a:pt x="550917" y="979432"/>
                          <a:pt x="524914" y="999026"/>
                          <a:pt x="537050" y="1011157"/>
                        </a:cubicBezTo>
                        <a:cubicBezTo>
                          <a:pt x="559254" y="1033357"/>
                          <a:pt x="562498" y="1072543"/>
                          <a:pt x="540389" y="1094645"/>
                        </a:cubicBezTo>
                        <a:cubicBezTo>
                          <a:pt x="530527" y="1104504"/>
                          <a:pt x="553513" y="1119928"/>
                          <a:pt x="543731" y="1129709"/>
                        </a:cubicBezTo>
                        <a:cubicBezTo>
                          <a:pt x="538082" y="1135355"/>
                          <a:pt x="535560" y="1146048"/>
                          <a:pt x="530368" y="1156425"/>
                        </a:cubicBezTo>
                        <a:cubicBezTo>
                          <a:pt x="526479" y="1164202"/>
                          <a:pt x="543273" y="1213352"/>
                          <a:pt x="540389" y="1224885"/>
                        </a:cubicBezTo>
                        <a:cubicBezTo>
                          <a:pt x="533945" y="1250658"/>
                          <a:pt x="487739" y="1220750"/>
                          <a:pt x="473582" y="1234902"/>
                        </a:cubicBezTo>
                        <a:cubicBezTo>
                          <a:pt x="423872" y="1284600"/>
                          <a:pt x="435169" y="1292336"/>
                          <a:pt x="435169" y="1383511"/>
                        </a:cubicBezTo>
                        <a:close/>
                      </a:path>
                    </a:pathLst>
                  </a:custGeom>
                  <a:grpFill/>
                  <a:ln w="3175" cap="flat">
                    <a:solidFill>
                      <a:schemeClr val="bg1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7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xmlns="" id="{45F31EAD-2D6B-9CF0-38AA-B78DF6AF1563}"/>
                      </a:ext>
                    </a:extLst>
                  </p:cNvPr>
                  <p:cNvSpPr/>
                  <p:nvPr/>
                </p:nvSpPr>
                <p:spPr>
                  <a:xfrm>
                    <a:off x="3378796" y="3473354"/>
                    <a:ext cx="1482011" cy="2047299"/>
                  </a:xfrm>
                  <a:custGeom>
                    <a:avLst/>
                    <a:gdLst>
                      <a:gd name="connsiteX0" fmla="*/ 796501 w 1482011"/>
                      <a:gd name="connsiteY0" fmla="*/ 560558 h 2047299"/>
                      <a:gd name="connsiteX1" fmla="*/ 800550 w 1482011"/>
                      <a:gd name="connsiteY1" fmla="*/ 560225 h 2047299"/>
                      <a:gd name="connsiteX2" fmla="*/ 814559 w 1482011"/>
                      <a:gd name="connsiteY2" fmla="*/ 537441 h 2047299"/>
                      <a:gd name="connsiteX3" fmla="*/ 824356 w 1482011"/>
                      <a:gd name="connsiteY3" fmla="*/ 494388 h 2047299"/>
                      <a:gd name="connsiteX4" fmla="*/ 845423 w 1482011"/>
                      <a:gd name="connsiteY4" fmla="*/ 465601 h 2047299"/>
                      <a:gd name="connsiteX5" fmla="*/ 849348 w 1482011"/>
                      <a:gd name="connsiteY5" fmla="*/ 447284 h 2047299"/>
                      <a:gd name="connsiteX6" fmla="*/ 835545 w 1482011"/>
                      <a:gd name="connsiteY6" fmla="*/ 417872 h 2047299"/>
                      <a:gd name="connsiteX7" fmla="*/ 827102 w 1482011"/>
                      <a:gd name="connsiteY7" fmla="*/ 394660 h 2047299"/>
                      <a:gd name="connsiteX8" fmla="*/ 829212 w 1482011"/>
                      <a:gd name="connsiteY8" fmla="*/ 311305 h 2047299"/>
                      <a:gd name="connsiteX9" fmla="*/ 840821 w 1482011"/>
                      <a:gd name="connsiteY9" fmla="*/ 284925 h 2047299"/>
                      <a:gd name="connsiteX10" fmla="*/ 840821 w 1482011"/>
                      <a:gd name="connsiteY10" fmla="*/ 262768 h 2047299"/>
                      <a:gd name="connsiteX11" fmla="*/ 826046 w 1482011"/>
                      <a:gd name="connsiteY11" fmla="*/ 253271 h 2047299"/>
                      <a:gd name="connsiteX12" fmla="*/ 823935 w 1482011"/>
                      <a:gd name="connsiteY12" fmla="*/ 234279 h 2047299"/>
                      <a:gd name="connsiteX13" fmla="*/ 857709 w 1482011"/>
                      <a:gd name="connsiteY13" fmla="*/ 223728 h 2047299"/>
                      <a:gd name="connsiteX14" fmla="*/ 878816 w 1482011"/>
                      <a:gd name="connsiteY14" fmla="*/ 224782 h 2047299"/>
                      <a:gd name="connsiteX15" fmla="*/ 884093 w 1482011"/>
                      <a:gd name="connsiteY15" fmla="*/ 240608 h 2047299"/>
                      <a:gd name="connsiteX16" fmla="*/ 892537 w 1482011"/>
                      <a:gd name="connsiteY16" fmla="*/ 251161 h 2047299"/>
                      <a:gd name="connsiteX17" fmla="*/ 906677 w 1482011"/>
                      <a:gd name="connsiteY17" fmla="*/ 250570 h 2047299"/>
                      <a:gd name="connsiteX18" fmla="*/ 932642 w 1482011"/>
                      <a:gd name="connsiteY18" fmla="*/ 244833 h 2047299"/>
                      <a:gd name="connsiteX19" fmla="*/ 928422 w 1482011"/>
                      <a:gd name="connsiteY19" fmla="*/ 197351 h 2047299"/>
                      <a:gd name="connsiteX20" fmla="*/ 936864 w 1482011"/>
                      <a:gd name="connsiteY20" fmla="*/ 149871 h 2047299"/>
                      <a:gd name="connsiteX21" fmla="*/ 942141 w 1482011"/>
                      <a:gd name="connsiteY21" fmla="*/ 120327 h 2047299"/>
                      <a:gd name="connsiteX22" fmla="*/ 926310 w 1482011"/>
                      <a:gd name="connsiteY22" fmla="*/ 113996 h 2047299"/>
                      <a:gd name="connsiteX23" fmla="*/ 918081 w 1482011"/>
                      <a:gd name="connsiteY23" fmla="*/ 121761 h 2047299"/>
                      <a:gd name="connsiteX24" fmla="*/ 912037 w 1482011"/>
                      <a:gd name="connsiteY24" fmla="*/ 123830 h 2047299"/>
                      <a:gd name="connsiteX25" fmla="*/ 890978 w 1482011"/>
                      <a:gd name="connsiteY25" fmla="*/ 105679 h 2047299"/>
                      <a:gd name="connsiteX26" fmla="*/ 870628 w 1482011"/>
                      <a:gd name="connsiteY26" fmla="*/ 108968 h 2047299"/>
                      <a:gd name="connsiteX27" fmla="*/ 859482 w 1482011"/>
                      <a:gd name="connsiteY27" fmla="*/ 100443 h 2047299"/>
                      <a:gd name="connsiteX28" fmla="*/ 860869 w 1482011"/>
                      <a:gd name="connsiteY28" fmla="*/ 57010 h 2047299"/>
                      <a:gd name="connsiteX29" fmla="*/ 870368 w 1482011"/>
                      <a:gd name="connsiteY29" fmla="*/ 31687 h 2047299"/>
                      <a:gd name="connsiteX30" fmla="*/ 895698 w 1482011"/>
                      <a:gd name="connsiteY30" fmla="*/ 14805 h 2047299"/>
                      <a:gd name="connsiteX31" fmla="*/ 914695 w 1482011"/>
                      <a:gd name="connsiteY31" fmla="*/ 23247 h 2047299"/>
                      <a:gd name="connsiteX32" fmla="*/ 928416 w 1482011"/>
                      <a:gd name="connsiteY32" fmla="*/ 46460 h 2047299"/>
                      <a:gd name="connsiteX33" fmla="*/ 941081 w 1482011"/>
                      <a:gd name="connsiteY33" fmla="*/ 45407 h 2047299"/>
                      <a:gd name="connsiteX34" fmla="*/ 964300 w 1482011"/>
                      <a:gd name="connsiteY34" fmla="*/ 41186 h 2047299"/>
                      <a:gd name="connsiteX35" fmla="*/ 975910 w 1482011"/>
                      <a:gd name="connsiteY35" fmla="*/ 55959 h 2047299"/>
                      <a:gd name="connsiteX36" fmla="*/ 993852 w 1482011"/>
                      <a:gd name="connsiteY36" fmla="*/ 51738 h 2047299"/>
                      <a:gd name="connsiteX37" fmla="*/ 1016015 w 1482011"/>
                      <a:gd name="connsiteY37" fmla="*/ 54903 h 2047299"/>
                      <a:gd name="connsiteX38" fmla="*/ 1048733 w 1482011"/>
                      <a:gd name="connsiteY38" fmla="*/ 59124 h 2047299"/>
                      <a:gd name="connsiteX39" fmla="*/ 1083562 w 1482011"/>
                      <a:gd name="connsiteY39" fmla="*/ 40132 h 2047299"/>
                      <a:gd name="connsiteX40" fmla="*/ 1100448 w 1482011"/>
                      <a:gd name="connsiteY40" fmla="*/ 39079 h 2047299"/>
                      <a:gd name="connsiteX41" fmla="*/ 1131055 w 1482011"/>
                      <a:gd name="connsiteY41" fmla="*/ 39079 h 2047299"/>
                      <a:gd name="connsiteX42" fmla="*/ 1148997 w 1482011"/>
                      <a:gd name="connsiteY42" fmla="*/ 32748 h 2047299"/>
                      <a:gd name="connsiteX43" fmla="*/ 1179604 w 1482011"/>
                      <a:gd name="connsiteY43" fmla="*/ 25362 h 2047299"/>
                      <a:gd name="connsiteX44" fmla="*/ 1205990 w 1482011"/>
                      <a:gd name="connsiteY44" fmla="*/ 23252 h 2047299"/>
                      <a:gd name="connsiteX45" fmla="*/ 1226043 w 1482011"/>
                      <a:gd name="connsiteY45" fmla="*/ 24305 h 2047299"/>
                      <a:gd name="connsiteX46" fmla="*/ 1245040 w 1482011"/>
                      <a:gd name="connsiteY46" fmla="*/ 19028 h 2047299"/>
                      <a:gd name="connsiteX47" fmla="*/ 1271425 w 1482011"/>
                      <a:gd name="connsiteY47" fmla="*/ 31690 h 2047299"/>
                      <a:gd name="connsiteX48" fmla="*/ 1281979 w 1482011"/>
                      <a:gd name="connsiteY48" fmla="*/ 47518 h 2047299"/>
                      <a:gd name="connsiteX49" fmla="*/ 1280926 w 1482011"/>
                      <a:gd name="connsiteY49" fmla="*/ 81282 h 2047299"/>
                      <a:gd name="connsiteX50" fmla="*/ 1296758 w 1482011"/>
                      <a:gd name="connsiteY50" fmla="*/ 99218 h 2047299"/>
                      <a:gd name="connsiteX51" fmla="*/ 1324199 w 1482011"/>
                      <a:gd name="connsiteY51" fmla="*/ 86557 h 2047299"/>
                      <a:gd name="connsiteX52" fmla="*/ 1346363 w 1482011"/>
                      <a:gd name="connsiteY52" fmla="*/ 62290 h 2047299"/>
                      <a:gd name="connsiteX53" fmla="*/ 1355862 w 1482011"/>
                      <a:gd name="connsiteY53" fmla="*/ 26415 h 2047299"/>
                      <a:gd name="connsiteX54" fmla="*/ 1384357 w 1482011"/>
                      <a:gd name="connsiteY54" fmla="*/ 1092 h 2047299"/>
                      <a:gd name="connsiteX55" fmla="*/ 1404080 w 1482011"/>
                      <a:gd name="connsiteY55" fmla="*/ -168 h 2047299"/>
                      <a:gd name="connsiteX56" fmla="*/ 1404079 w 1482011"/>
                      <a:gd name="connsiteY56" fmla="*/ -168 h 2047299"/>
                      <a:gd name="connsiteX57" fmla="*/ 1417073 w 1482011"/>
                      <a:gd name="connsiteY57" fmla="*/ 5314 h 2047299"/>
                      <a:gd name="connsiteX58" fmla="*/ 1432905 w 1482011"/>
                      <a:gd name="connsiteY58" fmla="*/ 12700 h 2047299"/>
                      <a:gd name="connsiteX59" fmla="*/ 1449790 w 1482011"/>
                      <a:gd name="connsiteY59" fmla="*/ 26417 h 2047299"/>
                      <a:gd name="connsiteX60" fmla="*/ 1460345 w 1482011"/>
                      <a:gd name="connsiteY60" fmla="*/ 50686 h 2047299"/>
                      <a:gd name="connsiteX61" fmla="*/ 1455068 w 1482011"/>
                      <a:gd name="connsiteY61" fmla="*/ 69677 h 2047299"/>
                      <a:gd name="connsiteX62" fmla="*/ 1459289 w 1482011"/>
                      <a:gd name="connsiteY62" fmla="*/ 90780 h 2047299"/>
                      <a:gd name="connsiteX63" fmla="*/ 1481454 w 1482011"/>
                      <a:gd name="connsiteY63" fmla="*/ 109772 h 2047299"/>
                      <a:gd name="connsiteX64" fmla="*/ 1475120 w 1482011"/>
                      <a:gd name="connsiteY64" fmla="*/ 122434 h 2047299"/>
                      <a:gd name="connsiteX65" fmla="*/ 1462455 w 1482011"/>
                      <a:gd name="connsiteY65" fmla="*/ 137205 h 2047299"/>
                      <a:gd name="connsiteX66" fmla="*/ 1465622 w 1482011"/>
                      <a:gd name="connsiteY66" fmla="*/ 158309 h 2047299"/>
                      <a:gd name="connsiteX67" fmla="*/ 1465622 w 1482011"/>
                      <a:gd name="connsiteY67" fmla="*/ 169914 h 2047299"/>
                      <a:gd name="connsiteX68" fmla="*/ 1459289 w 1482011"/>
                      <a:gd name="connsiteY68" fmla="*/ 181521 h 2047299"/>
                      <a:gd name="connsiteX69" fmla="*/ 1446625 w 1482011"/>
                      <a:gd name="connsiteY69" fmla="*/ 163585 h 2047299"/>
                      <a:gd name="connsiteX70" fmla="*/ 1431848 w 1482011"/>
                      <a:gd name="connsiteY70" fmla="*/ 127709 h 2047299"/>
                      <a:gd name="connsiteX71" fmla="*/ 1427626 w 1482011"/>
                      <a:gd name="connsiteY71" fmla="*/ 104497 h 2047299"/>
                      <a:gd name="connsiteX72" fmla="*/ 1405464 w 1482011"/>
                      <a:gd name="connsiteY72" fmla="*/ 91836 h 2047299"/>
                      <a:gd name="connsiteX73" fmla="*/ 1398076 w 1482011"/>
                      <a:gd name="connsiteY73" fmla="*/ 115047 h 2047299"/>
                      <a:gd name="connsiteX74" fmla="*/ 1414962 w 1482011"/>
                      <a:gd name="connsiteY74" fmla="*/ 144591 h 2047299"/>
                      <a:gd name="connsiteX75" fmla="*/ 1421295 w 1482011"/>
                      <a:gd name="connsiteY75" fmla="*/ 170970 h 2047299"/>
                      <a:gd name="connsiteX76" fmla="*/ 1428683 w 1482011"/>
                      <a:gd name="connsiteY76" fmla="*/ 189962 h 2047299"/>
                      <a:gd name="connsiteX77" fmla="*/ 1431848 w 1482011"/>
                      <a:gd name="connsiteY77" fmla="*/ 220560 h 2047299"/>
                      <a:gd name="connsiteX78" fmla="*/ 1420241 w 1482011"/>
                      <a:gd name="connsiteY78" fmla="*/ 243775 h 2047299"/>
                      <a:gd name="connsiteX79" fmla="*/ 1407574 w 1482011"/>
                      <a:gd name="connsiteY79" fmla="*/ 279649 h 2047299"/>
                      <a:gd name="connsiteX80" fmla="*/ 1384355 w 1482011"/>
                      <a:gd name="connsiteY80" fmla="*/ 304971 h 2047299"/>
                      <a:gd name="connsiteX81" fmla="*/ 1370635 w 1482011"/>
                      <a:gd name="connsiteY81" fmla="*/ 326076 h 2047299"/>
                      <a:gd name="connsiteX82" fmla="*/ 1352693 w 1482011"/>
                      <a:gd name="connsiteY82" fmla="*/ 352453 h 2047299"/>
                      <a:gd name="connsiteX83" fmla="*/ 1335805 w 1482011"/>
                      <a:gd name="connsiteY83" fmla="*/ 391493 h 2047299"/>
                      <a:gd name="connsiteX84" fmla="*/ 1332640 w 1482011"/>
                      <a:gd name="connsiteY84" fmla="*/ 426312 h 2047299"/>
                      <a:gd name="connsiteX85" fmla="*/ 1330529 w 1482011"/>
                      <a:gd name="connsiteY85" fmla="*/ 442140 h 2047299"/>
                      <a:gd name="connsiteX86" fmla="*/ 1336862 w 1482011"/>
                      <a:gd name="connsiteY86" fmla="*/ 456911 h 2047299"/>
                      <a:gd name="connsiteX87" fmla="*/ 1336862 w 1482011"/>
                      <a:gd name="connsiteY87" fmla="*/ 473792 h 2047299"/>
                      <a:gd name="connsiteX88" fmla="*/ 1326307 w 1482011"/>
                      <a:gd name="connsiteY88" fmla="*/ 476959 h 2047299"/>
                      <a:gd name="connsiteX89" fmla="*/ 1316808 w 1482011"/>
                      <a:gd name="connsiteY89" fmla="*/ 487511 h 2047299"/>
                      <a:gd name="connsiteX90" fmla="*/ 1300976 w 1482011"/>
                      <a:gd name="connsiteY90" fmla="*/ 490675 h 2047299"/>
                      <a:gd name="connsiteX91" fmla="*/ 1286201 w 1482011"/>
                      <a:gd name="connsiteY91" fmla="*/ 506503 h 2047299"/>
                      <a:gd name="connsiteX92" fmla="*/ 1281979 w 1482011"/>
                      <a:gd name="connsiteY92" fmla="*/ 530770 h 2047299"/>
                      <a:gd name="connsiteX93" fmla="*/ 1268261 w 1482011"/>
                      <a:gd name="connsiteY93" fmla="*/ 543433 h 2047299"/>
                      <a:gd name="connsiteX94" fmla="*/ 1266148 w 1482011"/>
                      <a:gd name="connsiteY94" fmla="*/ 557149 h 2047299"/>
                      <a:gd name="connsiteX95" fmla="*/ 1266148 w 1482011"/>
                      <a:gd name="connsiteY95" fmla="*/ 571920 h 2047299"/>
                      <a:gd name="connsiteX96" fmla="*/ 1247151 w 1482011"/>
                      <a:gd name="connsiteY96" fmla="*/ 588804 h 2047299"/>
                      <a:gd name="connsiteX97" fmla="*/ 1200713 w 1482011"/>
                      <a:gd name="connsiteY97" fmla="*/ 616236 h 2047299"/>
                      <a:gd name="connsiteX98" fmla="*/ 1179605 w 1482011"/>
                      <a:gd name="connsiteY98" fmla="*/ 627842 h 2047299"/>
                      <a:gd name="connsiteX99" fmla="*/ 1166941 w 1482011"/>
                      <a:gd name="connsiteY99" fmla="*/ 643669 h 2047299"/>
                      <a:gd name="connsiteX100" fmla="*/ 1156386 w 1482011"/>
                      <a:gd name="connsiteY100" fmla="*/ 690097 h 2047299"/>
                      <a:gd name="connsiteX101" fmla="*/ 1158497 w 1482011"/>
                      <a:gd name="connsiteY101" fmla="*/ 711199 h 2047299"/>
                      <a:gd name="connsiteX102" fmla="*/ 1179605 w 1482011"/>
                      <a:gd name="connsiteY102" fmla="*/ 738631 h 2047299"/>
                      <a:gd name="connsiteX103" fmla="*/ 1191091 w 1482011"/>
                      <a:gd name="connsiteY103" fmla="*/ 751574 h 2047299"/>
                      <a:gd name="connsiteX104" fmla="*/ 1197490 w 1482011"/>
                      <a:gd name="connsiteY104" fmla="*/ 777382 h 2047299"/>
                      <a:gd name="connsiteX105" fmla="*/ 1198942 w 1482011"/>
                      <a:gd name="connsiteY105" fmla="*/ 787398 h 2047299"/>
                      <a:gd name="connsiteX106" fmla="*/ 1197490 w 1482011"/>
                      <a:gd name="connsiteY106" fmla="*/ 793243 h 2047299"/>
                      <a:gd name="connsiteX107" fmla="*/ 1192064 w 1482011"/>
                      <a:gd name="connsiteY107" fmla="*/ 801799 h 2047299"/>
                      <a:gd name="connsiteX108" fmla="*/ 1186425 w 1482011"/>
                      <a:gd name="connsiteY108" fmla="*/ 811610 h 2047299"/>
                      <a:gd name="connsiteX109" fmla="*/ 1179324 w 1482011"/>
                      <a:gd name="connsiteY109" fmla="*/ 828309 h 2047299"/>
                      <a:gd name="connsiteX110" fmla="*/ 1165341 w 1482011"/>
                      <a:gd name="connsiteY110" fmla="*/ 875271 h 2047299"/>
                      <a:gd name="connsiteX111" fmla="*/ 1158662 w 1482011"/>
                      <a:gd name="connsiteY111" fmla="*/ 897809 h 2047299"/>
                      <a:gd name="connsiteX112" fmla="*/ 1154070 w 1482011"/>
                      <a:gd name="connsiteY112" fmla="*/ 905111 h 2047299"/>
                      <a:gd name="connsiteX113" fmla="*/ 1147381 w 1482011"/>
                      <a:gd name="connsiteY113" fmla="*/ 912629 h 2047299"/>
                      <a:gd name="connsiteX114" fmla="*/ 1132772 w 1482011"/>
                      <a:gd name="connsiteY114" fmla="*/ 924946 h 2047299"/>
                      <a:gd name="connsiteX115" fmla="*/ 1127758 w 1482011"/>
                      <a:gd name="connsiteY115" fmla="*/ 930163 h 2047299"/>
                      <a:gd name="connsiteX116" fmla="*/ 1133191 w 1482011"/>
                      <a:gd name="connsiteY116" fmla="*/ 933922 h 2047299"/>
                      <a:gd name="connsiteX117" fmla="*/ 1133191 w 1482011"/>
                      <a:gd name="connsiteY117" fmla="*/ 934895 h 2047299"/>
                      <a:gd name="connsiteX118" fmla="*/ 1114532 w 1482011"/>
                      <a:gd name="connsiteY118" fmla="*/ 939915 h 2047299"/>
                      <a:gd name="connsiteX119" fmla="*/ 1106888 w 1482011"/>
                      <a:gd name="connsiteY119" fmla="*/ 940760 h 2047299"/>
                      <a:gd name="connsiteX120" fmla="*/ 1105117 w 1482011"/>
                      <a:gd name="connsiteY120" fmla="*/ 942116 h 2047299"/>
                      <a:gd name="connsiteX121" fmla="*/ 1101825 w 1482011"/>
                      <a:gd name="connsiteY121" fmla="*/ 947349 h 2047299"/>
                      <a:gd name="connsiteX122" fmla="*/ 1101028 w 1482011"/>
                      <a:gd name="connsiteY122" fmla="*/ 949122 h 2047299"/>
                      <a:gd name="connsiteX123" fmla="*/ 1095660 w 1482011"/>
                      <a:gd name="connsiteY123" fmla="*/ 955117 h 2047299"/>
                      <a:gd name="connsiteX124" fmla="*/ 1090811 w 1482011"/>
                      <a:gd name="connsiteY124" fmla="*/ 960811 h 2047299"/>
                      <a:gd name="connsiteX125" fmla="*/ 1072358 w 1482011"/>
                      <a:gd name="connsiteY125" fmla="*/ 992260 h 2047299"/>
                      <a:gd name="connsiteX126" fmla="*/ 1083546 w 1482011"/>
                      <a:gd name="connsiteY126" fmla="*/ 1071015 h 2047299"/>
                      <a:gd name="connsiteX127" fmla="*/ 1069827 w 1482011"/>
                      <a:gd name="connsiteY127" fmla="*/ 1161757 h 2047299"/>
                      <a:gd name="connsiteX128" fmla="*/ 1016841 w 1482011"/>
                      <a:gd name="connsiteY128" fmla="*/ 1207846 h 2047299"/>
                      <a:gd name="connsiteX129" fmla="*/ 1020222 w 1482011"/>
                      <a:gd name="connsiteY129" fmla="*/ 1249333 h 2047299"/>
                      <a:gd name="connsiteX130" fmla="*/ 1032886 w 1482011"/>
                      <a:gd name="connsiteY130" fmla="*/ 1243002 h 2047299"/>
                      <a:gd name="connsiteX131" fmla="*/ 1043441 w 1482011"/>
                      <a:gd name="connsiteY131" fmla="*/ 1240893 h 2047299"/>
                      <a:gd name="connsiteX132" fmla="*/ 1050380 w 1482011"/>
                      <a:gd name="connsiteY132" fmla="*/ 1244787 h 2047299"/>
                      <a:gd name="connsiteX133" fmla="*/ 1055501 w 1482011"/>
                      <a:gd name="connsiteY133" fmla="*/ 1247548 h 2047299"/>
                      <a:gd name="connsiteX134" fmla="*/ 1062438 w 1482011"/>
                      <a:gd name="connsiteY134" fmla="*/ 1251443 h 2047299"/>
                      <a:gd name="connsiteX135" fmla="*/ 1079326 w 1482011"/>
                      <a:gd name="connsiteY135" fmla="*/ 1263050 h 2047299"/>
                      <a:gd name="connsiteX136" fmla="*/ 1103599 w 1482011"/>
                      <a:gd name="connsiteY136" fmla="*/ 1265160 h 2047299"/>
                      <a:gd name="connsiteX137" fmla="*/ 1115209 w 1482011"/>
                      <a:gd name="connsiteY137" fmla="*/ 1290484 h 2047299"/>
                      <a:gd name="connsiteX138" fmla="*/ 1125764 w 1482011"/>
                      <a:gd name="connsiteY138" fmla="*/ 1314750 h 2047299"/>
                      <a:gd name="connsiteX139" fmla="*/ 1131040 w 1482011"/>
                      <a:gd name="connsiteY139" fmla="*/ 1336909 h 2047299"/>
                      <a:gd name="connsiteX140" fmla="*/ 1137373 w 1482011"/>
                      <a:gd name="connsiteY140" fmla="*/ 1355901 h 2047299"/>
                      <a:gd name="connsiteX141" fmla="*/ 1167980 w 1482011"/>
                      <a:gd name="connsiteY141" fmla="*/ 1372784 h 2047299"/>
                      <a:gd name="connsiteX142" fmla="*/ 1166927 w 1482011"/>
                      <a:gd name="connsiteY142" fmla="*/ 1394941 h 2047299"/>
                      <a:gd name="connsiteX143" fmla="*/ 1147930 w 1482011"/>
                      <a:gd name="connsiteY143" fmla="*/ 1409712 h 2047299"/>
                      <a:gd name="connsiteX144" fmla="*/ 1124711 w 1482011"/>
                      <a:gd name="connsiteY144" fmla="*/ 1423431 h 2047299"/>
                      <a:gd name="connsiteX145" fmla="*/ 1093048 w 1482011"/>
                      <a:gd name="connsiteY145" fmla="*/ 1435036 h 2047299"/>
                      <a:gd name="connsiteX146" fmla="*/ 1098326 w 1482011"/>
                      <a:gd name="connsiteY146" fmla="*/ 1458250 h 2047299"/>
                      <a:gd name="connsiteX147" fmla="*/ 1098326 w 1482011"/>
                      <a:gd name="connsiteY147" fmla="*/ 1521557 h 2047299"/>
                      <a:gd name="connsiteX148" fmla="*/ 1080384 w 1482011"/>
                      <a:gd name="connsiteY148" fmla="*/ 1555322 h 2047299"/>
                      <a:gd name="connsiteX149" fmla="*/ 1074051 w 1482011"/>
                      <a:gd name="connsiteY149" fmla="*/ 1582755 h 2047299"/>
                      <a:gd name="connsiteX150" fmla="*/ 1077216 w 1482011"/>
                      <a:gd name="connsiteY150" fmla="*/ 1616518 h 2047299"/>
                      <a:gd name="connsiteX151" fmla="*/ 1067718 w 1482011"/>
                      <a:gd name="connsiteY151" fmla="*/ 1632345 h 2047299"/>
                      <a:gd name="connsiteX152" fmla="*/ 1045556 w 1482011"/>
                      <a:gd name="connsiteY152" fmla="*/ 1630237 h 2047299"/>
                      <a:gd name="connsiteX153" fmla="*/ 1027613 w 1482011"/>
                      <a:gd name="connsiteY153" fmla="*/ 1614410 h 2047299"/>
                      <a:gd name="connsiteX154" fmla="*/ 995950 w 1482011"/>
                      <a:gd name="connsiteY154" fmla="*/ 1610189 h 2047299"/>
                      <a:gd name="connsiteX155" fmla="*/ 975897 w 1482011"/>
                      <a:gd name="connsiteY155" fmla="*/ 1598582 h 2047299"/>
                      <a:gd name="connsiteX156" fmla="*/ 946347 w 1482011"/>
                      <a:gd name="connsiteY156" fmla="*/ 1609133 h 2047299"/>
                      <a:gd name="connsiteX157" fmla="*/ 906240 w 1482011"/>
                      <a:gd name="connsiteY157" fmla="*/ 1633401 h 2047299"/>
                      <a:gd name="connsiteX158" fmla="*/ 822740 w 1482011"/>
                      <a:gd name="connsiteY158" fmla="*/ 1669317 h 2047299"/>
                      <a:gd name="connsiteX159" fmla="*/ 813364 w 1482011"/>
                      <a:gd name="connsiteY159" fmla="*/ 1673702 h 2047299"/>
                      <a:gd name="connsiteX160" fmla="*/ 779212 w 1482011"/>
                      <a:gd name="connsiteY160" fmla="*/ 1653573 h 2047299"/>
                      <a:gd name="connsiteX161" fmla="*/ 745694 w 1482011"/>
                      <a:gd name="connsiteY161" fmla="*/ 1638545 h 2047299"/>
                      <a:gd name="connsiteX162" fmla="*/ 714156 w 1482011"/>
                      <a:gd name="connsiteY162" fmla="*/ 1652386 h 2047299"/>
                      <a:gd name="connsiteX163" fmla="*/ 679327 w 1482011"/>
                      <a:gd name="connsiteY163" fmla="*/ 1657661 h 2047299"/>
                      <a:gd name="connsiteX164" fmla="*/ 642388 w 1482011"/>
                      <a:gd name="connsiteY164" fmla="*/ 1653440 h 2047299"/>
                      <a:gd name="connsiteX165" fmla="*/ 618112 w 1482011"/>
                      <a:gd name="connsiteY165" fmla="*/ 1653440 h 2047299"/>
                      <a:gd name="connsiteX166" fmla="*/ 583284 w 1482011"/>
                      <a:gd name="connsiteY166" fmla="*/ 1699866 h 2047299"/>
                      <a:gd name="connsiteX167" fmla="*/ 579187 w 1482011"/>
                      <a:gd name="connsiteY167" fmla="*/ 1705694 h 2047299"/>
                      <a:gd name="connsiteX168" fmla="*/ 569605 w 1482011"/>
                      <a:gd name="connsiteY168" fmla="*/ 1708183 h 2047299"/>
                      <a:gd name="connsiteX169" fmla="*/ 561879 w 1482011"/>
                      <a:gd name="connsiteY169" fmla="*/ 1740432 h 2047299"/>
                      <a:gd name="connsiteX170" fmla="*/ 565086 w 1482011"/>
                      <a:gd name="connsiteY170" fmla="*/ 1770940 h 2047299"/>
                      <a:gd name="connsiteX171" fmla="*/ 552125 w 1482011"/>
                      <a:gd name="connsiteY171" fmla="*/ 1788498 h 2047299"/>
                      <a:gd name="connsiteX172" fmla="*/ 561797 w 1482011"/>
                      <a:gd name="connsiteY172" fmla="*/ 1809056 h 2047299"/>
                      <a:gd name="connsiteX173" fmla="*/ 561126 w 1482011"/>
                      <a:gd name="connsiteY173" fmla="*/ 1877128 h 2047299"/>
                      <a:gd name="connsiteX174" fmla="*/ 544242 w 1482011"/>
                      <a:gd name="connsiteY174" fmla="*/ 1913003 h 2047299"/>
                      <a:gd name="connsiteX175" fmla="*/ 452421 w 1482011"/>
                      <a:gd name="connsiteY175" fmla="*/ 1914056 h 2047299"/>
                      <a:gd name="connsiteX176" fmla="*/ 470361 w 1482011"/>
                      <a:gd name="connsiteY176" fmla="*/ 1965757 h 2047299"/>
                      <a:gd name="connsiteX177" fmla="*/ 458752 w 1482011"/>
                      <a:gd name="connsiteY177" fmla="*/ 1981584 h 2047299"/>
                      <a:gd name="connsiteX178" fmla="*/ 482186 w 1482011"/>
                      <a:gd name="connsiteY178" fmla="*/ 2046244 h 2047299"/>
                      <a:gd name="connsiteX179" fmla="*/ 447985 w 1482011"/>
                      <a:gd name="connsiteY179" fmla="*/ 2039527 h 2047299"/>
                      <a:gd name="connsiteX180" fmla="*/ 396986 w 1482011"/>
                      <a:gd name="connsiteY180" fmla="*/ 2043795 h 2047299"/>
                      <a:gd name="connsiteX181" fmla="*/ 257250 w 1482011"/>
                      <a:gd name="connsiteY181" fmla="*/ 2042064 h 2047299"/>
                      <a:gd name="connsiteX182" fmla="*/ 248048 w 1482011"/>
                      <a:gd name="connsiteY182" fmla="*/ 2036410 h 2047299"/>
                      <a:gd name="connsiteX183" fmla="*/ 242137 w 1482011"/>
                      <a:gd name="connsiteY183" fmla="*/ 2041471 h 2047299"/>
                      <a:gd name="connsiteX184" fmla="*/ 196969 w 1482011"/>
                      <a:gd name="connsiteY184" fmla="*/ 2042237 h 2047299"/>
                      <a:gd name="connsiteX185" fmla="*/ 149474 w 1482011"/>
                      <a:gd name="connsiteY185" fmla="*/ 2043545 h 2047299"/>
                      <a:gd name="connsiteX186" fmla="*/ 148342 w 1482011"/>
                      <a:gd name="connsiteY186" fmla="*/ 2043385 h 2047299"/>
                      <a:gd name="connsiteX187" fmla="*/ 144327 w 1482011"/>
                      <a:gd name="connsiteY187" fmla="*/ 2041949 h 2047299"/>
                      <a:gd name="connsiteX188" fmla="*/ 111444 w 1482011"/>
                      <a:gd name="connsiteY188" fmla="*/ 2006156 h 2047299"/>
                      <a:gd name="connsiteX189" fmla="*/ 102703 w 1482011"/>
                      <a:gd name="connsiteY189" fmla="*/ 1994508 h 2047299"/>
                      <a:gd name="connsiteX190" fmla="*/ 106207 w 1482011"/>
                      <a:gd name="connsiteY190" fmla="*/ 1984461 h 2047299"/>
                      <a:gd name="connsiteX191" fmla="*/ 98358 w 1482011"/>
                      <a:gd name="connsiteY191" fmla="*/ 1978509 h 2047299"/>
                      <a:gd name="connsiteX192" fmla="*/ 100511 w 1482011"/>
                      <a:gd name="connsiteY192" fmla="*/ 1951925 h 2047299"/>
                      <a:gd name="connsiteX193" fmla="*/ 99665 w 1482011"/>
                      <a:gd name="connsiteY193" fmla="*/ 1950648 h 2047299"/>
                      <a:gd name="connsiteX194" fmla="*/ 34567 w 1482011"/>
                      <a:gd name="connsiteY194" fmla="*/ 1875355 h 2047299"/>
                      <a:gd name="connsiteX195" fmla="*/ 33897 w 1482011"/>
                      <a:gd name="connsiteY195" fmla="*/ 1847245 h 2047299"/>
                      <a:gd name="connsiteX196" fmla="*/ 34103 w 1482011"/>
                      <a:gd name="connsiteY196" fmla="*/ 1817958 h 2047299"/>
                      <a:gd name="connsiteX197" fmla="*/ 32971 w 1482011"/>
                      <a:gd name="connsiteY197" fmla="*/ 1806516 h 2047299"/>
                      <a:gd name="connsiteX198" fmla="*/ 34151 w 1482011"/>
                      <a:gd name="connsiteY198" fmla="*/ 1794743 h 2047299"/>
                      <a:gd name="connsiteX199" fmla="*/ 33401 w 1482011"/>
                      <a:gd name="connsiteY199" fmla="*/ 1719450 h 2047299"/>
                      <a:gd name="connsiteX200" fmla="*/ 34758 w 1482011"/>
                      <a:gd name="connsiteY200" fmla="*/ 1709236 h 2047299"/>
                      <a:gd name="connsiteX201" fmla="*/ 45773 w 1482011"/>
                      <a:gd name="connsiteY201" fmla="*/ 1698093 h 2047299"/>
                      <a:gd name="connsiteX202" fmla="*/ 48304 w 1482011"/>
                      <a:gd name="connsiteY202" fmla="*/ 1693073 h 2047299"/>
                      <a:gd name="connsiteX203" fmla="*/ 53458 w 1482011"/>
                      <a:gd name="connsiteY203" fmla="*/ 1662852 h 2047299"/>
                      <a:gd name="connsiteX204" fmla="*/ 46235 w 1482011"/>
                      <a:gd name="connsiteY204" fmla="*/ 1624406 h 2047299"/>
                      <a:gd name="connsiteX205" fmla="*/ 56368 w 1482011"/>
                      <a:gd name="connsiteY205" fmla="*/ 1615751 h 2047299"/>
                      <a:gd name="connsiteX206" fmla="*/ 56672 w 1482011"/>
                      <a:gd name="connsiteY206" fmla="*/ 1602158 h 2047299"/>
                      <a:gd name="connsiteX207" fmla="*/ 48188 w 1482011"/>
                      <a:gd name="connsiteY207" fmla="*/ 1598111 h 2047299"/>
                      <a:gd name="connsiteX208" fmla="*/ 46720 w 1482011"/>
                      <a:gd name="connsiteY208" fmla="*/ 1594945 h 2047299"/>
                      <a:gd name="connsiteX209" fmla="*/ 45667 w 1482011"/>
                      <a:gd name="connsiteY209" fmla="*/ 1594275 h 2047299"/>
                      <a:gd name="connsiteX210" fmla="*/ 40052 w 1482011"/>
                      <a:gd name="connsiteY210" fmla="*/ 1593891 h 2047299"/>
                      <a:gd name="connsiteX211" fmla="*/ 15184 w 1482011"/>
                      <a:gd name="connsiteY211" fmla="*/ 1582880 h 2047299"/>
                      <a:gd name="connsiteX212" fmla="*/ 12991 w 1482011"/>
                      <a:gd name="connsiteY212" fmla="*/ 1583342 h 2047299"/>
                      <a:gd name="connsiteX213" fmla="*/ 12831 w 1482011"/>
                      <a:gd name="connsiteY213" fmla="*/ 1585657 h 2047299"/>
                      <a:gd name="connsiteX214" fmla="*/ 4553 w 1482011"/>
                      <a:gd name="connsiteY214" fmla="*/ 1580217 h 2047299"/>
                      <a:gd name="connsiteX215" fmla="*/ 2944 w 1482011"/>
                      <a:gd name="connsiteY215" fmla="*/ 1573548 h 2047299"/>
                      <a:gd name="connsiteX216" fmla="*/ 545 w 1482011"/>
                      <a:gd name="connsiteY216" fmla="*/ 1574138 h 2047299"/>
                      <a:gd name="connsiteX217" fmla="*/ 545 w 1482011"/>
                      <a:gd name="connsiteY217" fmla="*/ 1570514 h 2047299"/>
                      <a:gd name="connsiteX218" fmla="*/ 38958 w 1482011"/>
                      <a:gd name="connsiteY218" fmla="*/ 1421906 h 2047299"/>
                      <a:gd name="connsiteX219" fmla="*/ 105765 w 1482011"/>
                      <a:gd name="connsiteY219" fmla="*/ 1411888 h 2047299"/>
                      <a:gd name="connsiteX220" fmla="*/ 95745 w 1482011"/>
                      <a:gd name="connsiteY220" fmla="*/ 1343428 h 2047299"/>
                      <a:gd name="connsiteX221" fmla="*/ 109107 w 1482011"/>
                      <a:gd name="connsiteY221" fmla="*/ 1316713 h 2047299"/>
                      <a:gd name="connsiteX222" fmla="*/ 105765 w 1482011"/>
                      <a:gd name="connsiteY222" fmla="*/ 1281648 h 2047299"/>
                      <a:gd name="connsiteX223" fmla="*/ 102426 w 1482011"/>
                      <a:gd name="connsiteY223" fmla="*/ 1198160 h 2047299"/>
                      <a:gd name="connsiteX224" fmla="*/ 117458 w 1482011"/>
                      <a:gd name="connsiteY224" fmla="*/ 1166436 h 2047299"/>
                      <a:gd name="connsiteX225" fmla="*/ 119127 w 1482011"/>
                      <a:gd name="connsiteY225" fmla="*/ 1133041 h 2047299"/>
                      <a:gd name="connsiteX226" fmla="*/ 147520 w 1482011"/>
                      <a:gd name="connsiteY226" fmla="*/ 1067922 h 2047299"/>
                      <a:gd name="connsiteX227" fmla="*/ 221008 w 1482011"/>
                      <a:gd name="connsiteY227" fmla="*/ 1034525 h 2047299"/>
                      <a:gd name="connsiteX228" fmla="*/ 252743 w 1482011"/>
                      <a:gd name="connsiteY228" fmla="*/ 1051223 h 2047299"/>
                      <a:gd name="connsiteX229" fmla="*/ 291156 w 1482011"/>
                      <a:gd name="connsiteY229" fmla="*/ 1021259 h 2047299"/>
                      <a:gd name="connsiteX230" fmla="*/ 292002 w 1482011"/>
                      <a:gd name="connsiteY230" fmla="*/ 1020606 h 2047299"/>
                      <a:gd name="connsiteX231" fmla="*/ 286153 w 1482011"/>
                      <a:gd name="connsiteY231" fmla="*/ 1017833 h 2047299"/>
                      <a:gd name="connsiteX232" fmla="*/ 317885 w 1482011"/>
                      <a:gd name="connsiteY232" fmla="*/ 1021172 h 2047299"/>
                      <a:gd name="connsiteX233" fmla="*/ 464863 w 1482011"/>
                      <a:gd name="connsiteY233" fmla="*/ 912639 h 2047299"/>
                      <a:gd name="connsiteX234" fmla="*/ 471544 w 1482011"/>
                      <a:gd name="connsiteY234" fmla="*/ 899281 h 2047299"/>
                      <a:gd name="connsiteX235" fmla="*/ 561733 w 1482011"/>
                      <a:gd name="connsiteY235" fmla="*/ 904290 h 2047299"/>
                      <a:gd name="connsiteX236" fmla="*/ 591797 w 1482011"/>
                      <a:gd name="connsiteY236" fmla="*/ 892602 h 2047299"/>
                      <a:gd name="connsiteX237" fmla="*/ 616849 w 1482011"/>
                      <a:gd name="connsiteY237" fmla="*/ 941025 h 2047299"/>
                      <a:gd name="connsiteX238" fmla="*/ 656934 w 1482011"/>
                      <a:gd name="connsiteY238" fmla="*/ 922656 h 2047299"/>
                      <a:gd name="connsiteX239" fmla="*/ 738774 w 1482011"/>
                      <a:gd name="connsiteY239" fmla="*/ 910969 h 2047299"/>
                      <a:gd name="connsiteX240" fmla="*/ 763826 w 1482011"/>
                      <a:gd name="connsiteY240" fmla="*/ 845849 h 2047299"/>
                      <a:gd name="connsiteX241" fmla="*/ 793889 w 1482011"/>
                      <a:gd name="connsiteY241" fmla="*/ 814125 h 2047299"/>
                      <a:gd name="connsiteX242" fmla="*/ 837314 w 1482011"/>
                      <a:gd name="connsiteY242" fmla="*/ 789078 h 2047299"/>
                      <a:gd name="connsiteX243" fmla="*/ 850676 w 1482011"/>
                      <a:gd name="connsiteY243" fmla="*/ 703920 h 2047299"/>
                      <a:gd name="connsiteX244" fmla="*/ 882408 w 1482011"/>
                      <a:gd name="connsiteY244" fmla="*/ 653828 h 2047299"/>
                      <a:gd name="connsiteX245" fmla="*/ 882408 w 1482011"/>
                      <a:gd name="connsiteY245" fmla="*/ 645480 h 2047299"/>
                      <a:gd name="connsiteX246" fmla="*/ 830633 w 1482011"/>
                      <a:gd name="connsiteY246" fmla="*/ 627113 h 2047299"/>
                      <a:gd name="connsiteX247" fmla="*/ 796475 w 1482011"/>
                      <a:gd name="connsiteY247" fmla="*/ 560580 h 2047299"/>
                      <a:gd name="connsiteX248" fmla="*/ 1272486 w 1482011"/>
                      <a:gd name="connsiteY248" fmla="*/ 1043564 h 2047299"/>
                      <a:gd name="connsiteX249" fmla="*/ 1269319 w 1482011"/>
                      <a:gd name="connsiteY249" fmla="*/ 1063610 h 2047299"/>
                      <a:gd name="connsiteX250" fmla="*/ 1250322 w 1482011"/>
                      <a:gd name="connsiteY250" fmla="*/ 1075216 h 2047299"/>
                      <a:gd name="connsiteX251" fmla="*/ 1231325 w 1482011"/>
                      <a:gd name="connsiteY251" fmla="*/ 1079437 h 2047299"/>
                      <a:gd name="connsiteX252" fmla="*/ 1217604 w 1482011"/>
                      <a:gd name="connsiteY252" fmla="*/ 1093154 h 2047299"/>
                      <a:gd name="connsiteX253" fmla="*/ 1215493 w 1482011"/>
                      <a:gd name="connsiteY253" fmla="*/ 1118477 h 2047299"/>
                      <a:gd name="connsiteX254" fmla="*/ 1217604 w 1482011"/>
                      <a:gd name="connsiteY254" fmla="*/ 1145911 h 2047299"/>
                      <a:gd name="connsiteX255" fmla="*/ 1198606 w 1482011"/>
                      <a:gd name="connsiteY255" fmla="*/ 1167013 h 2047299"/>
                      <a:gd name="connsiteX256" fmla="*/ 1185941 w 1482011"/>
                      <a:gd name="connsiteY256" fmla="*/ 1161736 h 2047299"/>
                      <a:gd name="connsiteX257" fmla="*/ 1171167 w 1482011"/>
                      <a:gd name="connsiteY257" fmla="*/ 1160684 h 2047299"/>
                      <a:gd name="connsiteX258" fmla="*/ 1165888 w 1482011"/>
                      <a:gd name="connsiteY258" fmla="*/ 1182842 h 2047299"/>
                      <a:gd name="connsiteX259" fmla="*/ 1188052 w 1482011"/>
                      <a:gd name="connsiteY259" fmla="*/ 1236655 h 2047299"/>
                      <a:gd name="connsiteX260" fmla="*/ 1228157 w 1482011"/>
                      <a:gd name="connsiteY260" fmla="*/ 1279914 h 2047299"/>
                      <a:gd name="connsiteX261" fmla="*/ 1230268 w 1482011"/>
                      <a:gd name="connsiteY261" fmla="*/ 1303127 h 2047299"/>
                      <a:gd name="connsiteX262" fmla="*/ 1224992 w 1482011"/>
                      <a:gd name="connsiteY262" fmla="*/ 1321064 h 2047299"/>
                      <a:gd name="connsiteX263" fmla="*/ 1245043 w 1482011"/>
                      <a:gd name="connsiteY263" fmla="*/ 1323175 h 2047299"/>
                      <a:gd name="connsiteX264" fmla="*/ 1267208 w 1482011"/>
                      <a:gd name="connsiteY264" fmla="*/ 1312624 h 2047299"/>
                      <a:gd name="connsiteX265" fmla="*/ 1294649 w 1482011"/>
                      <a:gd name="connsiteY265" fmla="*/ 1309458 h 2047299"/>
                      <a:gd name="connsiteX266" fmla="*/ 1310480 w 1482011"/>
                      <a:gd name="connsiteY266" fmla="*/ 1294685 h 2047299"/>
                      <a:gd name="connsiteX267" fmla="*/ 1313646 w 1482011"/>
                      <a:gd name="connsiteY267" fmla="*/ 1274638 h 2047299"/>
                      <a:gd name="connsiteX268" fmla="*/ 1286205 w 1482011"/>
                      <a:gd name="connsiteY268" fmla="*/ 1260922 h 2047299"/>
                      <a:gd name="connsiteX269" fmla="*/ 1270373 w 1482011"/>
                      <a:gd name="connsiteY269" fmla="*/ 1257755 h 2047299"/>
                      <a:gd name="connsiteX270" fmla="*/ 1265097 w 1482011"/>
                      <a:gd name="connsiteY270" fmla="*/ 1245095 h 2047299"/>
                      <a:gd name="connsiteX271" fmla="*/ 1288316 w 1482011"/>
                      <a:gd name="connsiteY271" fmla="*/ 1220828 h 2047299"/>
                      <a:gd name="connsiteX272" fmla="*/ 1306258 w 1482011"/>
                      <a:gd name="connsiteY272" fmla="*/ 1192338 h 2047299"/>
                      <a:gd name="connsiteX273" fmla="*/ 1319979 w 1482011"/>
                      <a:gd name="connsiteY273" fmla="*/ 1156463 h 2047299"/>
                      <a:gd name="connsiteX274" fmla="*/ 1344254 w 1482011"/>
                      <a:gd name="connsiteY274" fmla="*/ 1140637 h 2047299"/>
                      <a:gd name="connsiteX275" fmla="*/ 1346363 w 1482011"/>
                      <a:gd name="connsiteY275" fmla="*/ 1112147 h 2047299"/>
                      <a:gd name="connsiteX276" fmla="*/ 1338976 w 1482011"/>
                      <a:gd name="connsiteY276" fmla="*/ 1091045 h 2047299"/>
                      <a:gd name="connsiteX277" fmla="*/ 1336864 w 1482011"/>
                      <a:gd name="connsiteY277" fmla="*/ 1061501 h 2047299"/>
                      <a:gd name="connsiteX278" fmla="*/ 1333913 w 1482011"/>
                      <a:gd name="connsiteY278" fmla="*/ 1058386 h 2047299"/>
                      <a:gd name="connsiteX279" fmla="*/ 1333753 w 1482011"/>
                      <a:gd name="connsiteY279" fmla="*/ 1058546 h 2047299"/>
                      <a:gd name="connsiteX280" fmla="*/ 1327908 w 1482011"/>
                      <a:gd name="connsiteY280" fmla="*/ 1065224 h 2047299"/>
                      <a:gd name="connsiteX281" fmla="*/ 1319144 w 1482011"/>
                      <a:gd name="connsiteY281" fmla="*/ 1056040 h 2047299"/>
                      <a:gd name="connsiteX282" fmla="*/ 1310791 w 1482011"/>
                      <a:gd name="connsiteY282" fmla="*/ 1048111 h 2047299"/>
                      <a:gd name="connsiteX283" fmla="*/ 1299726 w 1482011"/>
                      <a:gd name="connsiteY283" fmla="*/ 1043726 h 2047299"/>
                      <a:gd name="connsiteX284" fmla="*/ 1285947 w 1482011"/>
                      <a:gd name="connsiteY284" fmla="*/ 1042465 h 2047299"/>
                      <a:gd name="connsiteX285" fmla="*/ 1274485 w 1482011"/>
                      <a:gd name="connsiteY285" fmla="*/ 1044732 h 2047299"/>
                      <a:gd name="connsiteX286" fmla="*/ 1272417 w 1482011"/>
                      <a:gd name="connsiteY286" fmla="*/ 1043583 h 2047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</a:cxnLst>
                    <a:rect l="l" t="t" r="r" b="b"/>
                    <a:pathLst>
                      <a:path w="1482011" h="2047299">
                        <a:moveTo>
                          <a:pt x="796501" y="560558"/>
                        </a:moveTo>
                        <a:lnTo>
                          <a:pt x="800550" y="560225"/>
                        </a:lnTo>
                        <a:cubicBezTo>
                          <a:pt x="806547" y="552886"/>
                          <a:pt x="815531" y="546557"/>
                          <a:pt x="814559" y="537441"/>
                        </a:cubicBezTo>
                        <a:cubicBezTo>
                          <a:pt x="813203" y="524821"/>
                          <a:pt x="817220" y="504685"/>
                          <a:pt x="824356" y="494388"/>
                        </a:cubicBezTo>
                        <a:cubicBezTo>
                          <a:pt x="834953" y="478982"/>
                          <a:pt x="845592" y="484341"/>
                          <a:pt x="845423" y="465601"/>
                        </a:cubicBezTo>
                        <a:cubicBezTo>
                          <a:pt x="845423" y="460752"/>
                          <a:pt x="845119" y="451087"/>
                          <a:pt x="849348" y="447284"/>
                        </a:cubicBezTo>
                        <a:cubicBezTo>
                          <a:pt x="849348" y="447284"/>
                          <a:pt x="839767" y="426314"/>
                          <a:pt x="835545" y="417872"/>
                        </a:cubicBezTo>
                        <a:cubicBezTo>
                          <a:pt x="831322" y="409431"/>
                          <a:pt x="827102" y="399935"/>
                          <a:pt x="827102" y="394660"/>
                        </a:cubicBezTo>
                        <a:cubicBezTo>
                          <a:pt x="827102" y="389385"/>
                          <a:pt x="829212" y="311305"/>
                          <a:pt x="829212" y="311305"/>
                        </a:cubicBezTo>
                        <a:cubicBezTo>
                          <a:pt x="829212" y="311305"/>
                          <a:pt x="838710" y="291257"/>
                          <a:pt x="840821" y="284925"/>
                        </a:cubicBezTo>
                        <a:cubicBezTo>
                          <a:pt x="842932" y="278594"/>
                          <a:pt x="843987" y="266989"/>
                          <a:pt x="840821" y="262768"/>
                        </a:cubicBezTo>
                        <a:cubicBezTo>
                          <a:pt x="837656" y="258548"/>
                          <a:pt x="833434" y="254327"/>
                          <a:pt x="826046" y="253271"/>
                        </a:cubicBezTo>
                        <a:cubicBezTo>
                          <a:pt x="818657" y="252218"/>
                          <a:pt x="813380" y="238499"/>
                          <a:pt x="823935" y="234279"/>
                        </a:cubicBezTo>
                        <a:cubicBezTo>
                          <a:pt x="834488" y="230060"/>
                          <a:pt x="851376" y="226894"/>
                          <a:pt x="857709" y="223728"/>
                        </a:cubicBezTo>
                        <a:cubicBezTo>
                          <a:pt x="864040" y="220564"/>
                          <a:pt x="874595" y="219508"/>
                          <a:pt x="878816" y="224782"/>
                        </a:cubicBezTo>
                        <a:cubicBezTo>
                          <a:pt x="883038" y="230058"/>
                          <a:pt x="884093" y="234278"/>
                          <a:pt x="884093" y="240608"/>
                        </a:cubicBezTo>
                        <a:cubicBezTo>
                          <a:pt x="884093" y="246940"/>
                          <a:pt x="888315" y="250105"/>
                          <a:pt x="892537" y="251161"/>
                        </a:cubicBezTo>
                        <a:cubicBezTo>
                          <a:pt x="896126" y="252086"/>
                          <a:pt x="904399" y="250903"/>
                          <a:pt x="906677" y="250570"/>
                        </a:cubicBezTo>
                        <a:lnTo>
                          <a:pt x="932642" y="244833"/>
                        </a:lnTo>
                        <a:cubicBezTo>
                          <a:pt x="932642" y="244833"/>
                          <a:pt x="928422" y="202628"/>
                          <a:pt x="928422" y="197351"/>
                        </a:cubicBezTo>
                        <a:cubicBezTo>
                          <a:pt x="928422" y="192076"/>
                          <a:pt x="931588" y="160423"/>
                          <a:pt x="936864" y="149871"/>
                        </a:cubicBezTo>
                        <a:cubicBezTo>
                          <a:pt x="942141" y="139319"/>
                          <a:pt x="942141" y="120327"/>
                          <a:pt x="942141" y="120327"/>
                        </a:cubicBezTo>
                        <a:lnTo>
                          <a:pt x="926310" y="113996"/>
                        </a:lnTo>
                        <a:lnTo>
                          <a:pt x="918081" y="121761"/>
                        </a:lnTo>
                        <a:cubicBezTo>
                          <a:pt x="916821" y="122351"/>
                          <a:pt x="912037" y="123830"/>
                          <a:pt x="912037" y="123830"/>
                        </a:cubicBezTo>
                        <a:cubicBezTo>
                          <a:pt x="901610" y="123527"/>
                          <a:pt x="898324" y="110617"/>
                          <a:pt x="890978" y="105679"/>
                        </a:cubicBezTo>
                        <a:cubicBezTo>
                          <a:pt x="882534" y="104195"/>
                          <a:pt x="876877" y="109604"/>
                          <a:pt x="870628" y="108968"/>
                        </a:cubicBezTo>
                        <a:cubicBezTo>
                          <a:pt x="867252" y="108584"/>
                          <a:pt x="863701" y="107074"/>
                          <a:pt x="859482" y="100443"/>
                        </a:cubicBezTo>
                        <a:cubicBezTo>
                          <a:pt x="859482" y="100443"/>
                          <a:pt x="860869" y="62287"/>
                          <a:pt x="860869" y="57010"/>
                        </a:cubicBezTo>
                        <a:cubicBezTo>
                          <a:pt x="860869" y="51735"/>
                          <a:pt x="857704" y="44349"/>
                          <a:pt x="870368" y="31687"/>
                        </a:cubicBezTo>
                        <a:cubicBezTo>
                          <a:pt x="883034" y="19026"/>
                          <a:pt x="883034" y="14805"/>
                          <a:pt x="895698" y="14805"/>
                        </a:cubicBezTo>
                        <a:cubicBezTo>
                          <a:pt x="908364" y="14805"/>
                          <a:pt x="912586" y="17972"/>
                          <a:pt x="914695" y="23247"/>
                        </a:cubicBezTo>
                        <a:cubicBezTo>
                          <a:pt x="916806" y="28522"/>
                          <a:pt x="924194" y="42239"/>
                          <a:pt x="928416" y="46460"/>
                        </a:cubicBezTo>
                        <a:cubicBezTo>
                          <a:pt x="932637" y="50679"/>
                          <a:pt x="935803" y="52791"/>
                          <a:pt x="941081" y="45407"/>
                        </a:cubicBezTo>
                        <a:cubicBezTo>
                          <a:pt x="946357" y="38021"/>
                          <a:pt x="961133" y="30636"/>
                          <a:pt x="964300" y="41186"/>
                        </a:cubicBezTo>
                        <a:cubicBezTo>
                          <a:pt x="967466" y="51738"/>
                          <a:pt x="968522" y="53848"/>
                          <a:pt x="975910" y="55959"/>
                        </a:cubicBezTo>
                        <a:cubicBezTo>
                          <a:pt x="983298" y="58069"/>
                          <a:pt x="993852" y="51738"/>
                          <a:pt x="993852" y="51738"/>
                        </a:cubicBezTo>
                        <a:cubicBezTo>
                          <a:pt x="993852" y="51738"/>
                          <a:pt x="1009682" y="48572"/>
                          <a:pt x="1016015" y="54903"/>
                        </a:cubicBezTo>
                        <a:cubicBezTo>
                          <a:pt x="1022347" y="61234"/>
                          <a:pt x="1031846" y="67565"/>
                          <a:pt x="1048733" y="59124"/>
                        </a:cubicBezTo>
                        <a:cubicBezTo>
                          <a:pt x="1065618" y="50682"/>
                          <a:pt x="1080395" y="44351"/>
                          <a:pt x="1083562" y="40132"/>
                        </a:cubicBezTo>
                        <a:cubicBezTo>
                          <a:pt x="1086728" y="35911"/>
                          <a:pt x="1090950" y="32746"/>
                          <a:pt x="1100448" y="39079"/>
                        </a:cubicBezTo>
                        <a:cubicBezTo>
                          <a:pt x="1109946" y="45410"/>
                          <a:pt x="1124723" y="47519"/>
                          <a:pt x="1131055" y="39079"/>
                        </a:cubicBezTo>
                        <a:cubicBezTo>
                          <a:pt x="1137387" y="30638"/>
                          <a:pt x="1142664" y="26417"/>
                          <a:pt x="1148997" y="32748"/>
                        </a:cubicBezTo>
                        <a:cubicBezTo>
                          <a:pt x="1155330" y="39079"/>
                          <a:pt x="1174328" y="31695"/>
                          <a:pt x="1179604" y="25362"/>
                        </a:cubicBezTo>
                        <a:cubicBezTo>
                          <a:pt x="1184882" y="19031"/>
                          <a:pt x="1195435" y="12700"/>
                          <a:pt x="1205990" y="23252"/>
                        </a:cubicBezTo>
                        <a:cubicBezTo>
                          <a:pt x="1216544" y="33804"/>
                          <a:pt x="1221821" y="29583"/>
                          <a:pt x="1226043" y="24305"/>
                        </a:cubicBezTo>
                        <a:cubicBezTo>
                          <a:pt x="1230264" y="19028"/>
                          <a:pt x="1238708" y="17973"/>
                          <a:pt x="1245040" y="19028"/>
                        </a:cubicBezTo>
                        <a:cubicBezTo>
                          <a:pt x="1251373" y="20080"/>
                          <a:pt x="1264037" y="24305"/>
                          <a:pt x="1271425" y="31690"/>
                        </a:cubicBezTo>
                        <a:cubicBezTo>
                          <a:pt x="1278812" y="39076"/>
                          <a:pt x="1281979" y="43297"/>
                          <a:pt x="1281979" y="47518"/>
                        </a:cubicBezTo>
                        <a:cubicBezTo>
                          <a:pt x="1281979" y="51738"/>
                          <a:pt x="1280926" y="76006"/>
                          <a:pt x="1280926" y="81282"/>
                        </a:cubicBezTo>
                        <a:cubicBezTo>
                          <a:pt x="1280926" y="86557"/>
                          <a:pt x="1287260" y="98164"/>
                          <a:pt x="1296758" y="99218"/>
                        </a:cubicBezTo>
                        <a:cubicBezTo>
                          <a:pt x="1306256" y="100271"/>
                          <a:pt x="1314701" y="88668"/>
                          <a:pt x="1324199" y="86557"/>
                        </a:cubicBezTo>
                        <a:cubicBezTo>
                          <a:pt x="1333697" y="84447"/>
                          <a:pt x="1344251" y="73895"/>
                          <a:pt x="1346363" y="62290"/>
                        </a:cubicBezTo>
                        <a:cubicBezTo>
                          <a:pt x="1348473" y="50682"/>
                          <a:pt x="1355862" y="26415"/>
                          <a:pt x="1355862" y="26415"/>
                        </a:cubicBezTo>
                        <a:cubicBezTo>
                          <a:pt x="1355862" y="26415"/>
                          <a:pt x="1361138" y="3200"/>
                          <a:pt x="1384357" y="1092"/>
                        </a:cubicBezTo>
                        <a:cubicBezTo>
                          <a:pt x="1393065" y="294"/>
                          <a:pt x="1399399" y="-200"/>
                          <a:pt x="1404080" y="-168"/>
                        </a:cubicBezTo>
                        <a:lnTo>
                          <a:pt x="1404079" y="-168"/>
                        </a:lnTo>
                        <a:cubicBezTo>
                          <a:pt x="1411881" y="-168"/>
                          <a:pt x="1415095" y="1363"/>
                          <a:pt x="1417073" y="5314"/>
                        </a:cubicBezTo>
                        <a:cubicBezTo>
                          <a:pt x="1420241" y="11645"/>
                          <a:pt x="1425517" y="12700"/>
                          <a:pt x="1432905" y="12700"/>
                        </a:cubicBezTo>
                        <a:cubicBezTo>
                          <a:pt x="1440292" y="12700"/>
                          <a:pt x="1444514" y="20085"/>
                          <a:pt x="1449790" y="26417"/>
                        </a:cubicBezTo>
                        <a:cubicBezTo>
                          <a:pt x="1455068" y="32748"/>
                          <a:pt x="1460345" y="43300"/>
                          <a:pt x="1460345" y="50686"/>
                        </a:cubicBezTo>
                        <a:cubicBezTo>
                          <a:pt x="1460345" y="58071"/>
                          <a:pt x="1458234" y="64401"/>
                          <a:pt x="1455068" y="69677"/>
                        </a:cubicBezTo>
                        <a:cubicBezTo>
                          <a:pt x="1451901" y="74953"/>
                          <a:pt x="1444514" y="84449"/>
                          <a:pt x="1459289" y="90780"/>
                        </a:cubicBezTo>
                        <a:cubicBezTo>
                          <a:pt x="1474066" y="97111"/>
                          <a:pt x="1481454" y="104497"/>
                          <a:pt x="1481454" y="109772"/>
                        </a:cubicBezTo>
                        <a:cubicBezTo>
                          <a:pt x="1481454" y="115047"/>
                          <a:pt x="1479342" y="118213"/>
                          <a:pt x="1475120" y="122434"/>
                        </a:cubicBezTo>
                        <a:cubicBezTo>
                          <a:pt x="1470900" y="126655"/>
                          <a:pt x="1462455" y="127709"/>
                          <a:pt x="1462455" y="137205"/>
                        </a:cubicBezTo>
                        <a:cubicBezTo>
                          <a:pt x="1462455" y="146701"/>
                          <a:pt x="1463508" y="154089"/>
                          <a:pt x="1465622" y="158309"/>
                        </a:cubicBezTo>
                        <a:cubicBezTo>
                          <a:pt x="1467733" y="162529"/>
                          <a:pt x="1466675" y="162529"/>
                          <a:pt x="1465622" y="169914"/>
                        </a:cubicBezTo>
                        <a:cubicBezTo>
                          <a:pt x="1464569" y="177302"/>
                          <a:pt x="1459289" y="181521"/>
                          <a:pt x="1459289" y="181521"/>
                        </a:cubicBezTo>
                        <a:cubicBezTo>
                          <a:pt x="1459289" y="181521"/>
                          <a:pt x="1451901" y="173081"/>
                          <a:pt x="1446625" y="163585"/>
                        </a:cubicBezTo>
                        <a:cubicBezTo>
                          <a:pt x="1441348" y="154089"/>
                          <a:pt x="1432905" y="136151"/>
                          <a:pt x="1431848" y="127709"/>
                        </a:cubicBezTo>
                        <a:cubicBezTo>
                          <a:pt x="1430795" y="119268"/>
                          <a:pt x="1430795" y="111882"/>
                          <a:pt x="1427626" y="104497"/>
                        </a:cubicBezTo>
                        <a:cubicBezTo>
                          <a:pt x="1424461" y="97111"/>
                          <a:pt x="1414962" y="85504"/>
                          <a:pt x="1405464" y="91836"/>
                        </a:cubicBezTo>
                        <a:cubicBezTo>
                          <a:pt x="1395965" y="98167"/>
                          <a:pt x="1390688" y="104497"/>
                          <a:pt x="1398076" y="115047"/>
                        </a:cubicBezTo>
                        <a:cubicBezTo>
                          <a:pt x="1405464" y="125599"/>
                          <a:pt x="1414962" y="139316"/>
                          <a:pt x="1414962" y="144591"/>
                        </a:cubicBezTo>
                        <a:cubicBezTo>
                          <a:pt x="1414962" y="149867"/>
                          <a:pt x="1422350" y="160418"/>
                          <a:pt x="1421295" y="170970"/>
                        </a:cubicBezTo>
                        <a:cubicBezTo>
                          <a:pt x="1420242" y="181521"/>
                          <a:pt x="1423406" y="184687"/>
                          <a:pt x="1428683" y="189962"/>
                        </a:cubicBezTo>
                        <a:cubicBezTo>
                          <a:pt x="1433959" y="195238"/>
                          <a:pt x="1436070" y="212121"/>
                          <a:pt x="1431848" y="220560"/>
                        </a:cubicBezTo>
                        <a:cubicBezTo>
                          <a:pt x="1427626" y="229002"/>
                          <a:pt x="1421295" y="237444"/>
                          <a:pt x="1420241" y="243775"/>
                        </a:cubicBezTo>
                        <a:cubicBezTo>
                          <a:pt x="1419187" y="250106"/>
                          <a:pt x="1410740" y="273318"/>
                          <a:pt x="1407574" y="279649"/>
                        </a:cubicBezTo>
                        <a:cubicBezTo>
                          <a:pt x="1404409" y="285980"/>
                          <a:pt x="1391743" y="298641"/>
                          <a:pt x="1384355" y="304971"/>
                        </a:cubicBezTo>
                        <a:cubicBezTo>
                          <a:pt x="1376966" y="311303"/>
                          <a:pt x="1372746" y="321853"/>
                          <a:pt x="1370635" y="326076"/>
                        </a:cubicBezTo>
                        <a:cubicBezTo>
                          <a:pt x="1368524" y="330295"/>
                          <a:pt x="1360080" y="345068"/>
                          <a:pt x="1352693" y="352453"/>
                        </a:cubicBezTo>
                        <a:cubicBezTo>
                          <a:pt x="1345306" y="359839"/>
                          <a:pt x="1336862" y="386218"/>
                          <a:pt x="1335805" y="391493"/>
                        </a:cubicBezTo>
                        <a:cubicBezTo>
                          <a:pt x="1334752" y="396769"/>
                          <a:pt x="1337918" y="422092"/>
                          <a:pt x="1332640" y="426312"/>
                        </a:cubicBezTo>
                        <a:cubicBezTo>
                          <a:pt x="1327363" y="430533"/>
                          <a:pt x="1325252" y="437919"/>
                          <a:pt x="1330529" y="442140"/>
                        </a:cubicBezTo>
                        <a:cubicBezTo>
                          <a:pt x="1335805" y="446361"/>
                          <a:pt x="1336862" y="451636"/>
                          <a:pt x="1336862" y="456911"/>
                        </a:cubicBezTo>
                        <a:lnTo>
                          <a:pt x="1336862" y="473792"/>
                        </a:lnTo>
                        <a:cubicBezTo>
                          <a:pt x="1336862" y="473792"/>
                          <a:pt x="1328419" y="472740"/>
                          <a:pt x="1326307" y="476959"/>
                        </a:cubicBezTo>
                        <a:cubicBezTo>
                          <a:pt x="1324197" y="481179"/>
                          <a:pt x="1322086" y="485399"/>
                          <a:pt x="1316808" y="487511"/>
                        </a:cubicBezTo>
                        <a:cubicBezTo>
                          <a:pt x="1311531" y="489620"/>
                          <a:pt x="1300976" y="490675"/>
                          <a:pt x="1300976" y="490675"/>
                        </a:cubicBezTo>
                        <a:cubicBezTo>
                          <a:pt x="1300976" y="490675"/>
                          <a:pt x="1284090" y="493841"/>
                          <a:pt x="1286201" y="506503"/>
                        </a:cubicBezTo>
                        <a:cubicBezTo>
                          <a:pt x="1288312" y="519164"/>
                          <a:pt x="1287255" y="526549"/>
                          <a:pt x="1281979" y="530770"/>
                        </a:cubicBezTo>
                        <a:cubicBezTo>
                          <a:pt x="1276703" y="534991"/>
                          <a:pt x="1268261" y="543433"/>
                          <a:pt x="1268261" y="543433"/>
                        </a:cubicBezTo>
                        <a:cubicBezTo>
                          <a:pt x="1268261" y="543433"/>
                          <a:pt x="1266148" y="552928"/>
                          <a:pt x="1266148" y="557149"/>
                        </a:cubicBezTo>
                        <a:cubicBezTo>
                          <a:pt x="1266148" y="561368"/>
                          <a:pt x="1269316" y="566645"/>
                          <a:pt x="1266148" y="571920"/>
                        </a:cubicBezTo>
                        <a:cubicBezTo>
                          <a:pt x="1262983" y="577196"/>
                          <a:pt x="1251373" y="588804"/>
                          <a:pt x="1247151" y="588804"/>
                        </a:cubicBezTo>
                        <a:cubicBezTo>
                          <a:pt x="1242931" y="588804"/>
                          <a:pt x="1205990" y="612015"/>
                          <a:pt x="1200713" y="616236"/>
                        </a:cubicBezTo>
                        <a:cubicBezTo>
                          <a:pt x="1195437" y="620456"/>
                          <a:pt x="1179605" y="627842"/>
                          <a:pt x="1179605" y="627842"/>
                        </a:cubicBezTo>
                        <a:cubicBezTo>
                          <a:pt x="1179605" y="627842"/>
                          <a:pt x="1166941" y="637338"/>
                          <a:pt x="1166941" y="643669"/>
                        </a:cubicBezTo>
                        <a:cubicBezTo>
                          <a:pt x="1166941" y="650000"/>
                          <a:pt x="1159552" y="682709"/>
                          <a:pt x="1156386" y="690097"/>
                        </a:cubicBezTo>
                        <a:cubicBezTo>
                          <a:pt x="1153219" y="697480"/>
                          <a:pt x="1151109" y="702757"/>
                          <a:pt x="1158497" y="711199"/>
                        </a:cubicBezTo>
                        <a:cubicBezTo>
                          <a:pt x="1165885" y="719639"/>
                          <a:pt x="1178549" y="729135"/>
                          <a:pt x="1179605" y="738631"/>
                        </a:cubicBezTo>
                        <a:cubicBezTo>
                          <a:pt x="1180355" y="745321"/>
                          <a:pt x="1185289" y="751464"/>
                          <a:pt x="1191091" y="751574"/>
                        </a:cubicBezTo>
                        <a:lnTo>
                          <a:pt x="1197490" y="777382"/>
                        </a:lnTo>
                        <a:lnTo>
                          <a:pt x="1198942" y="787398"/>
                        </a:lnTo>
                        <a:lnTo>
                          <a:pt x="1197490" y="793243"/>
                        </a:lnTo>
                        <a:lnTo>
                          <a:pt x="1192064" y="801799"/>
                        </a:lnTo>
                        <a:lnTo>
                          <a:pt x="1186425" y="811610"/>
                        </a:lnTo>
                        <a:lnTo>
                          <a:pt x="1179324" y="828309"/>
                        </a:lnTo>
                        <a:lnTo>
                          <a:pt x="1165341" y="875271"/>
                        </a:lnTo>
                        <a:lnTo>
                          <a:pt x="1158662" y="897809"/>
                        </a:lnTo>
                        <a:lnTo>
                          <a:pt x="1154070" y="905111"/>
                        </a:lnTo>
                        <a:lnTo>
                          <a:pt x="1147381" y="912629"/>
                        </a:lnTo>
                        <a:lnTo>
                          <a:pt x="1132772" y="924946"/>
                        </a:lnTo>
                        <a:lnTo>
                          <a:pt x="1127758" y="930163"/>
                        </a:lnTo>
                        <a:lnTo>
                          <a:pt x="1133191" y="933922"/>
                        </a:lnTo>
                        <a:cubicBezTo>
                          <a:pt x="1133191" y="934703"/>
                          <a:pt x="1134452" y="936440"/>
                          <a:pt x="1133191" y="934895"/>
                        </a:cubicBezTo>
                        <a:cubicBezTo>
                          <a:pt x="1123734" y="928015"/>
                          <a:pt x="1120612" y="935325"/>
                          <a:pt x="1114532" y="939915"/>
                        </a:cubicBezTo>
                        <a:cubicBezTo>
                          <a:pt x="1111957" y="939452"/>
                          <a:pt x="1109042" y="939708"/>
                          <a:pt x="1106888" y="940760"/>
                        </a:cubicBezTo>
                        <a:lnTo>
                          <a:pt x="1105117" y="942116"/>
                        </a:lnTo>
                        <a:cubicBezTo>
                          <a:pt x="1103384" y="943968"/>
                          <a:pt x="1102417" y="946001"/>
                          <a:pt x="1101825" y="947349"/>
                        </a:cubicBezTo>
                        <a:lnTo>
                          <a:pt x="1101028" y="949122"/>
                        </a:lnTo>
                        <a:cubicBezTo>
                          <a:pt x="1099847" y="951524"/>
                          <a:pt x="1097602" y="953343"/>
                          <a:pt x="1095660" y="955117"/>
                        </a:cubicBezTo>
                        <a:cubicBezTo>
                          <a:pt x="1093760" y="956930"/>
                          <a:pt x="1092204" y="958829"/>
                          <a:pt x="1090811" y="960811"/>
                        </a:cubicBezTo>
                        <a:cubicBezTo>
                          <a:pt x="1090811" y="960811"/>
                          <a:pt x="1084601" y="973943"/>
                          <a:pt x="1072358" y="992260"/>
                        </a:cubicBezTo>
                        <a:cubicBezTo>
                          <a:pt x="1060115" y="1010534"/>
                          <a:pt x="1078270" y="1054133"/>
                          <a:pt x="1083546" y="1071015"/>
                        </a:cubicBezTo>
                        <a:cubicBezTo>
                          <a:pt x="1088825" y="1087898"/>
                          <a:pt x="1085659" y="1134324"/>
                          <a:pt x="1069827" y="1161757"/>
                        </a:cubicBezTo>
                        <a:cubicBezTo>
                          <a:pt x="1053996" y="1189191"/>
                          <a:pt x="1016841" y="1207846"/>
                          <a:pt x="1016841" y="1207846"/>
                        </a:cubicBezTo>
                        <a:cubicBezTo>
                          <a:pt x="1018572" y="1226921"/>
                          <a:pt x="1020222" y="1245872"/>
                          <a:pt x="1020222" y="1249333"/>
                        </a:cubicBezTo>
                        <a:cubicBezTo>
                          <a:pt x="1020222" y="1256719"/>
                          <a:pt x="1030777" y="1251443"/>
                          <a:pt x="1032886" y="1243002"/>
                        </a:cubicBezTo>
                        <a:cubicBezTo>
                          <a:pt x="1032886" y="1243002"/>
                          <a:pt x="1038165" y="1237727"/>
                          <a:pt x="1043441" y="1240893"/>
                        </a:cubicBezTo>
                        <a:cubicBezTo>
                          <a:pt x="1045420" y="1242073"/>
                          <a:pt x="1047845" y="1243415"/>
                          <a:pt x="1050380" y="1244787"/>
                        </a:cubicBezTo>
                        <a:lnTo>
                          <a:pt x="1055501" y="1247548"/>
                        </a:lnTo>
                        <a:cubicBezTo>
                          <a:pt x="1058036" y="1248920"/>
                          <a:pt x="1060460" y="1250255"/>
                          <a:pt x="1062438" y="1251443"/>
                        </a:cubicBezTo>
                        <a:cubicBezTo>
                          <a:pt x="1067715" y="1254608"/>
                          <a:pt x="1074048" y="1256719"/>
                          <a:pt x="1079326" y="1263050"/>
                        </a:cubicBezTo>
                        <a:cubicBezTo>
                          <a:pt x="1084603" y="1269381"/>
                          <a:pt x="1095157" y="1269381"/>
                          <a:pt x="1103599" y="1265160"/>
                        </a:cubicBezTo>
                        <a:cubicBezTo>
                          <a:pt x="1112044" y="1260940"/>
                          <a:pt x="1117320" y="1275712"/>
                          <a:pt x="1115209" y="1290484"/>
                        </a:cubicBezTo>
                        <a:cubicBezTo>
                          <a:pt x="1113098" y="1305254"/>
                          <a:pt x="1117320" y="1307365"/>
                          <a:pt x="1125764" y="1314750"/>
                        </a:cubicBezTo>
                        <a:cubicBezTo>
                          <a:pt x="1134206" y="1322138"/>
                          <a:pt x="1131040" y="1327413"/>
                          <a:pt x="1131040" y="1336909"/>
                        </a:cubicBezTo>
                        <a:cubicBezTo>
                          <a:pt x="1131040" y="1346405"/>
                          <a:pt x="1134206" y="1351682"/>
                          <a:pt x="1137373" y="1355901"/>
                        </a:cubicBezTo>
                        <a:cubicBezTo>
                          <a:pt x="1140539" y="1360122"/>
                          <a:pt x="1160592" y="1370674"/>
                          <a:pt x="1167980" y="1372784"/>
                        </a:cubicBezTo>
                        <a:cubicBezTo>
                          <a:pt x="1175367" y="1374893"/>
                          <a:pt x="1169033" y="1386501"/>
                          <a:pt x="1166927" y="1394941"/>
                        </a:cubicBezTo>
                        <a:cubicBezTo>
                          <a:pt x="1164818" y="1403382"/>
                          <a:pt x="1154263" y="1407603"/>
                          <a:pt x="1147930" y="1409712"/>
                        </a:cubicBezTo>
                        <a:cubicBezTo>
                          <a:pt x="1141597" y="1411824"/>
                          <a:pt x="1134210" y="1422374"/>
                          <a:pt x="1124711" y="1423431"/>
                        </a:cubicBezTo>
                        <a:cubicBezTo>
                          <a:pt x="1115212" y="1424484"/>
                          <a:pt x="1103603" y="1427651"/>
                          <a:pt x="1093048" y="1435036"/>
                        </a:cubicBezTo>
                        <a:cubicBezTo>
                          <a:pt x="1082495" y="1442423"/>
                          <a:pt x="1098326" y="1458250"/>
                          <a:pt x="1098326" y="1458250"/>
                        </a:cubicBezTo>
                        <a:cubicBezTo>
                          <a:pt x="1098326" y="1458250"/>
                          <a:pt x="1099379" y="1509951"/>
                          <a:pt x="1098326" y="1521557"/>
                        </a:cubicBezTo>
                        <a:cubicBezTo>
                          <a:pt x="1097273" y="1533163"/>
                          <a:pt x="1089882" y="1546880"/>
                          <a:pt x="1080384" y="1555322"/>
                        </a:cubicBezTo>
                        <a:cubicBezTo>
                          <a:pt x="1070885" y="1563763"/>
                          <a:pt x="1071940" y="1575369"/>
                          <a:pt x="1074051" y="1582755"/>
                        </a:cubicBezTo>
                        <a:cubicBezTo>
                          <a:pt x="1076162" y="1590141"/>
                          <a:pt x="1077216" y="1609133"/>
                          <a:pt x="1077216" y="1616518"/>
                        </a:cubicBezTo>
                        <a:cubicBezTo>
                          <a:pt x="1077216" y="1623906"/>
                          <a:pt x="1077216" y="1631291"/>
                          <a:pt x="1067718" y="1632345"/>
                        </a:cubicBezTo>
                        <a:cubicBezTo>
                          <a:pt x="1058220" y="1633398"/>
                          <a:pt x="1053999" y="1634456"/>
                          <a:pt x="1045556" y="1630237"/>
                        </a:cubicBezTo>
                        <a:cubicBezTo>
                          <a:pt x="1037111" y="1626016"/>
                          <a:pt x="1032889" y="1620741"/>
                          <a:pt x="1027613" y="1614410"/>
                        </a:cubicBezTo>
                        <a:cubicBezTo>
                          <a:pt x="1022336" y="1608078"/>
                          <a:pt x="1000172" y="1610189"/>
                          <a:pt x="995950" y="1610189"/>
                        </a:cubicBezTo>
                        <a:cubicBezTo>
                          <a:pt x="991728" y="1610189"/>
                          <a:pt x="984341" y="1601748"/>
                          <a:pt x="975897" y="1598582"/>
                        </a:cubicBezTo>
                        <a:cubicBezTo>
                          <a:pt x="967455" y="1595418"/>
                          <a:pt x="951623" y="1602802"/>
                          <a:pt x="946347" y="1609133"/>
                        </a:cubicBezTo>
                        <a:cubicBezTo>
                          <a:pt x="941068" y="1615464"/>
                          <a:pt x="922071" y="1632345"/>
                          <a:pt x="906240" y="1633401"/>
                        </a:cubicBezTo>
                        <a:cubicBezTo>
                          <a:pt x="890409" y="1634454"/>
                          <a:pt x="828016" y="1667208"/>
                          <a:pt x="822740" y="1669317"/>
                        </a:cubicBezTo>
                        <a:lnTo>
                          <a:pt x="813364" y="1673702"/>
                        </a:lnTo>
                        <a:cubicBezTo>
                          <a:pt x="800024" y="1670410"/>
                          <a:pt x="796140" y="1670751"/>
                          <a:pt x="779212" y="1653573"/>
                        </a:cubicBezTo>
                        <a:cubicBezTo>
                          <a:pt x="765702" y="1639810"/>
                          <a:pt x="758021" y="1643065"/>
                          <a:pt x="745694" y="1638545"/>
                        </a:cubicBezTo>
                        <a:cubicBezTo>
                          <a:pt x="738602" y="1637061"/>
                          <a:pt x="721079" y="1648419"/>
                          <a:pt x="714156" y="1652386"/>
                        </a:cubicBezTo>
                        <a:cubicBezTo>
                          <a:pt x="706766" y="1656607"/>
                          <a:pt x="694102" y="1657661"/>
                          <a:pt x="679327" y="1657661"/>
                        </a:cubicBezTo>
                        <a:cubicBezTo>
                          <a:pt x="664552" y="1657661"/>
                          <a:pt x="650830" y="1655550"/>
                          <a:pt x="642388" y="1653440"/>
                        </a:cubicBezTo>
                        <a:cubicBezTo>
                          <a:pt x="633944" y="1651331"/>
                          <a:pt x="618112" y="1653440"/>
                          <a:pt x="618112" y="1653440"/>
                        </a:cubicBezTo>
                        <a:lnTo>
                          <a:pt x="583284" y="1699866"/>
                        </a:lnTo>
                        <a:cubicBezTo>
                          <a:pt x="582055" y="1701512"/>
                          <a:pt x="580664" y="1703458"/>
                          <a:pt x="579187" y="1705694"/>
                        </a:cubicBezTo>
                        <a:lnTo>
                          <a:pt x="569605" y="1708183"/>
                        </a:lnTo>
                        <a:cubicBezTo>
                          <a:pt x="562218" y="1717596"/>
                          <a:pt x="553732" y="1726921"/>
                          <a:pt x="561879" y="1740432"/>
                        </a:cubicBezTo>
                        <a:cubicBezTo>
                          <a:pt x="574207" y="1760771"/>
                          <a:pt x="559894" y="1749294"/>
                          <a:pt x="565086" y="1770940"/>
                        </a:cubicBezTo>
                        <a:cubicBezTo>
                          <a:pt x="567028" y="1778916"/>
                          <a:pt x="554742" y="1779002"/>
                          <a:pt x="552125" y="1788498"/>
                        </a:cubicBezTo>
                        <a:cubicBezTo>
                          <a:pt x="549548" y="1797994"/>
                          <a:pt x="554704" y="1804033"/>
                          <a:pt x="561797" y="1809056"/>
                        </a:cubicBezTo>
                        <a:cubicBezTo>
                          <a:pt x="561797" y="1809056"/>
                          <a:pt x="561126" y="1869743"/>
                          <a:pt x="561126" y="1877128"/>
                        </a:cubicBezTo>
                        <a:cubicBezTo>
                          <a:pt x="561126" y="1884515"/>
                          <a:pt x="554795" y="1910893"/>
                          <a:pt x="544242" y="1913003"/>
                        </a:cubicBezTo>
                        <a:cubicBezTo>
                          <a:pt x="533687" y="1915114"/>
                          <a:pt x="452421" y="1914056"/>
                          <a:pt x="452421" y="1914056"/>
                        </a:cubicBezTo>
                        <a:lnTo>
                          <a:pt x="470361" y="1965757"/>
                        </a:lnTo>
                        <a:lnTo>
                          <a:pt x="458752" y="1981584"/>
                        </a:lnTo>
                        <a:lnTo>
                          <a:pt x="482186" y="2046244"/>
                        </a:lnTo>
                        <a:cubicBezTo>
                          <a:pt x="472011" y="2046450"/>
                          <a:pt x="453851" y="2050461"/>
                          <a:pt x="447985" y="2039527"/>
                        </a:cubicBezTo>
                        <a:cubicBezTo>
                          <a:pt x="431392" y="2040914"/>
                          <a:pt x="413619" y="2043964"/>
                          <a:pt x="396986" y="2043795"/>
                        </a:cubicBezTo>
                        <a:cubicBezTo>
                          <a:pt x="382928" y="2043618"/>
                          <a:pt x="261051" y="2043411"/>
                          <a:pt x="257250" y="2042064"/>
                        </a:cubicBezTo>
                        <a:cubicBezTo>
                          <a:pt x="256484" y="2041812"/>
                          <a:pt x="249189" y="2037127"/>
                          <a:pt x="248048" y="2036410"/>
                        </a:cubicBezTo>
                        <a:lnTo>
                          <a:pt x="242137" y="2041471"/>
                        </a:lnTo>
                        <a:cubicBezTo>
                          <a:pt x="228881" y="2044088"/>
                          <a:pt x="210351" y="2042109"/>
                          <a:pt x="196969" y="2042237"/>
                        </a:cubicBezTo>
                        <a:cubicBezTo>
                          <a:pt x="181391" y="2042443"/>
                          <a:pt x="165265" y="2043369"/>
                          <a:pt x="149474" y="2043545"/>
                        </a:cubicBezTo>
                        <a:lnTo>
                          <a:pt x="148342" y="2043385"/>
                        </a:lnTo>
                        <a:cubicBezTo>
                          <a:pt x="147416" y="2043385"/>
                          <a:pt x="144961" y="2042619"/>
                          <a:pt x="144327" y="2041949"/>
                        </a:cubicBezTo>
                        <a:cubicBezTo>
                          <a:pt x="133603" y="2029920"/>
                          <a:pt x="122504" y="2018055"/>
                          <a:pt x="111444" y="2006156"/>
                        </a:cubicBezTo>
                        <a:cubicBezTo>
                          <a:pt x="107053" y="2001430"/>
                          <a:pt x="103801" y="2001309"/>
                          <a:pt x="102703" y="1994508"/>
                        </a:cubicBezTo>
                        <a:lnTo>
                          <a:pt x="106207" y="1984461"/>
                        </a:lnTo>
                        <a:cubicBezTo>
                          <a:pt x="104434" y="1982012"/>
                          <a:pt x="101144" y="1979564"/>
                          <a:pt x="98358" y="1978509"/>
                        </a:cubicBezTo>
                        <a:cubicBezTo>
                          <a:pt x="99124" y="1969858"/>
                          <a:pt x="100806" y="1960577"/>
                          <a:pt x="100511" y="1951925"/>
                        </a:cubicBezTo>
                        <a:lnTo>
                          <a:pt x="99665" y="1950648"/>
                        </a:lnTo>
                        <a:lnTo>
                          <a:pt x="34567" y="1875355"/>
                        </a:lnTo>
                        <a:cubicBezTo>
                          <a:pt x="34310" y="1865985"/>
                          <a:pt x="33849" y="1856615"/>
                          <a:pt x="33897" y="1847245"/>
                        </a:cubicBezTo>
                        <a:cubicBezTo>
                          <a:pt x="33897" y="1837539"/>
                          <a:pt x="34328" y="1827708"/>
                          <a:pt x="34103" y="1817958"/>
                        </a:cubicBezTo>
                        <a:cubicBezTo>
                          <a:pt x="34103" y="1814200"/>
                          <a:pt x="32971" y="1810276"/>
                          <a:pt x="32971" y="1806516"/>
                        </a:cubicBezTo>
                        <a:cubicBezTo>
                          <a:pt x="32971" y="1802679"/>
                          <a:pt x="33944" y="1798626"/>
                          <a:pt x="34151" y="1794743"/>
                        </a:cubicBezTo>
                        <a:cubicBezTo>
                          <a:pt x="35380" y="1769973"/>
                          <a:pt x="33991" y="1744225"/>
                          <a:pt x="33401" y="1719450"/>
                        </a:cubicBezTo>
                        <a:cubicBezTo>
                          <a:pt x="33241" y="1716327"/>
                          <a:pt x="34327" y="1712360"/>
                          <a:pt x="34758" y="1709236"/>
                        </a:cubicBezTo>
                        <a:cubicBezTo>
                          <a:pt x="37923" y="1704425"/>
                          <a:pt x="42311" y="1702106"/>
                          <a:pt x="45773" y="1698093"/>
                        </a:cubicBezTo>
                        <a:cubicBezTo>
                          <a:pt x="46539" y="1697199"/>
                          <a:pt x="47545" y="1694211"/>
                          <a:pt x="48304" y="1693073"/>
                        </a:cubicBezTo>
                        <a:cubicBezTo>
                          <a:pt x="54595" y="1683834"/>
                          <a:pt x="63422" y="1673910"/>
                          <a:pt x="53458" y="1662852"/>
                        </a:cubicBezTo>
                        <a:cubicBezTo>
                          <a:pt x="41512" y="1649643"/>
                          <a:pt x="35174" y="1640523"/>
                          <a:pt x="46235" y="1624406"/>
                        </a:cubicBezTo>
                        <a:cubicBezTo>
                          <a:pt x="48895" y="1620608"/>
                          <a:pt x="51641" y="1617060"/>
                          <a:pt x="56368" y="1615751"/>
                        </a:cubicBezTo>
                        <a:cubicBezTo>
                          <a:pt x="58353" y="1610855"/>
                          <a:pt x="57852" y="1606973"/>
                          <a:pt x="56672" y="1602158"/>
                        </a:cubicBezTo>
                        <a:cubicBezTo>
                          <a:pt x="54350" y="1600343"/>
                          <a:pt x="51017" y="1598912"/>
                          <a:pt x="48188" y="1598111"/>
                        </a:cubicBezTo>
                        <a:lnTo>
                          <a:pt x="46720" y="1594945"/>
                        </a:lnTo>
                        <a:lnTo>
                          <a:pt x="45667" y="1594275"/>
                        </a:lnTo>
                        <a:lnTo>
                          <a:pt x="40052" y="1593891"/>
                        </a:lnTo>
                        <a:cubicBezTo>
                          <a:pt x="33129" y="1587772"/>
                          <a:pt x="22403" y="1589120"/>
                          <a:pt x="15184" y="1582880"/>
                        </a:cubicBezTo>
                        <a:lnTo>
                          <a:pt x="12991" y="1583342"/>
                        </a:lnTo>
                        <a:lnTo>
                          <a:pt x="12831" y="1585657"/>
                        </a:lnTo>
                        <a:cubicBezTo>
                          <a:pt x="11267" y="1585657"/>
                          <a:pt x="5607" y="1581736"/>
                          <a:pt x="4553" y="1580217"/>
                        </a:cubicBezTo>
                        <a:cubicBezTo>
                          <a:pt x="4376" y="1578364"/>
                          <a:pt x="4553" y="1574771"/>
                          <a:pt x="2944" y="1573548"/>
                        </a:cubicBezTo>
                        <a:lnTo>
                          <a:pt x="545" y="1574138"/>
                        </a:lnTo>
                        <a:cubicBezTo>
                          <a:pt x="-588" y="1572830"/>
                          <a:pt x="545" y="1570514"/>
                          <a:pt x="545" y="1570514"/>
                        </a:cubicBezTo>
                        <a:cubicBezTo>
                          <a:pt x="545" y="1479340"/>
                          <a:pt x="-10752" y="1471603"/>
                          <a:pt x="38958" y="1421906"/>
                        </a:cubicBezTo>
                        <a:cubicBezTo>
                          <a:pt x="53114" y="1407755"/>
                          <a:pt x="99321" y="1437661"/>
                          <a:pt x="105765" y="1411888"/>
                        </a:cubicBezTo>
                        <a:cubicBezTo>
                          <a:pt x="108650" y="1400357"/>
                          <a:pt x="91855" y="1351205"/>
                          <a:pt x="95745" y="1343428"/>
                        </a:cubicBezTo>
                        <a:cubicBezTo>
                          <a:pt x="100936" y="1333052"/>
                          <a:pt x="103458" y="1322358"/>
                          <a:pt x="109107" y="1316713"/>
                        </a:cubicBezTo>
                        <a:cubicBezTo>
                          <a:pt x="118889" y="1306931"/>
                          <a:pt x="95903" y="1291508"/>
                          <a:pt x="105765" y="1281648"/>
                        </a:cubicBezTo>
                        <a:cubicBezTo>
                          <a:pt x="127874" y="1259547"/>
                          <a:pt x="124630" y="1220360"/>
                          <a:pt x="102426" y="1198160"/>
                        </a:cubicBezTo>
                        <a:cubicBezTo>
                          <a:pt x="90290" y="1186029"/>
                          <a:pt x="116296" y="1166436"/>
                          <a:pt x="117458" y="1166436"/>
                        </a:cubicBezTo>
                        <a:cubicBezTo>
                          <a:pt x="123582" y="1166436"/>
                          <a:pt x="119127" y="1139163"/>
                          <a:pt x="119127" y="1133041"/>
                        </a:cubicBezTo>
                        <a:cubicBezTo>
                          <a:pt x="171481" y="1131176"/>
                          <a:pt x="137907" y="1077531"/>
                          <a:pt x="147520" y="1067922"/>
                        </a:cubicBezTo>
                        <a:cubicBezTo>
                          <a:pt x="151335" y="1064106"/>
                          <a:pt x="203487" y="1017010"/>
                          <a:pt x="221008" y="1034525"/>
                        </a:cubicBezTo>
                        <a:cubicBezTo>
                          <a:pt x="223366" y="1036884"/>
                          <a:pt x="243141" y="1060823"/>
                          <a:pt x="252743" y="1051223"/>
                        </a:cubicBezTo>
                        <a:cubicBezTo>
                          <a:pt x="266016" y="1037953"/>
                          <a:pt x="280022" y="1032391"/>
                          <a:pt x="291156" y="1021259"/>
                        </a:cubicBezTo>
                        <a:cubicBezTo>
                          <a:pt x="291490" y="1020927"/>
                          <a:pt x="291763" y="1020718"/>
                          <a:pt x="292002" y="1020606"/>
                        </a:cubicBezTo>
                        <a:cubicBezTo>
                          <a:pt x="293454" y="1019793"/>
                          <a:pt x="292592" y="1022349"/>
                          <a:pt x="286153" y="1017833"/>
                        </a:cubicBezTo>
                        <a:cubicBezTo>
                          <a:pt x="290960" y="1017833"/>
                          <a:pt x="313359" y="1025697"/>
                          <a:pt x="317885" y="1021172"/>
                        </a:cubicBezTo>
                        <a:cubicBezTo>
                          <a:pt x="354431" y="984639"/>
                          <a:pt x="423872" y="953619"/>
                          <a:pt x="464863" y="912639"/>
                        </a:cubicBezTo>
                        <a:cubicBezTo>
                          <a:pt x="468881" y="908622"/>
                          <a:pt x="471231" y="907284"/>
                          <a:pt x="471544" y="899281"/>
                        </a:cubicBezTo>
                        <a:cubicBezTo>
                          <a:pt x="500081" y="867601"/>
                          <a:pt x="543848" y="922170"/>
                          <a:pt x="561733" y="904290"/>
                        </a:cubicBezTo>
                        <a:cubicBezTo>
                          <a:pt x="568992" y="897035"/>
                          <a:pt x="577639" y="892602"/>
                          <a:pt x="591797" y="892602"/>
                        </a:cubicBezTo>
                        <a:cubicBezTo>
                          <a:pt x="620374" y="892602"/>
                          <a:pt x="603381" y="927559"/>
                          <a:pt x="616849" y="941025"/>
                        </a:cubicBezTo>
                        <a:cubicBezTo>
                          <a:pt x="624846" y="949019"/>
                          <a:pt x="647934" y="927157"/>
                          <a:pt x="656934" y="922656"/>
                        </a:cubicBezTo>
                        <a:cubicBezTo>
                          <a:pt x="678850" y="911701"/>
                          <a:pt x="723239" y="926499"/>
                          <a:pt x="738774" y="910969"/>
                        </a:cubicBezTo>
                        <a:cubicBezTo>
                          <a:pt x="749451" y="900294"/>
                          <a:pt x="748981" y="860691"/>
                          <a:pt x="763826" y="845849"/>
                        </a:cubicBezTo>
                        <a:cubicBezTo>
                          <a:pt x="774113" y="835565"/>
                          <a:pt x="783182" y="824828"/>
                          <a:pt x="793889" y="814125"/>
                        </a:cubicBezTo>
                        <a:cubicBezTo>
                          <a:pt x="806964" y="801053"/>
                          <a:pt x="827264" y="809173"/>
                          <a:pt x="837314" y="789078"/>
                        </a:cubicBezTo>
                        <a:cubicBezTo>
                          <a:pt x="852498" y="758720"/>
                          <a:pt x="827616" y="726977"/>
                          <a:pt x="850676" y="703920"/>
                        </a:cubicBezTo>
                        <a:cubicBezTo>
                          <a:pt x="863678" y="690923"/>
                          <a:pt x="869714" y="666522"/>
                          <a:pt x="882408" y="653828"/>
                        </a:cubicBezTo>
                        <a:cubicBezTo>
                          <a:pt x="882887" y="653350"/>
                          <a:pt x="882042" y="645480"/>
                          <a:pt x="882408" y="645480"/>
                        </a:cubicBezTo>
                        <a:cubicBezTo>
                          <a:pt x="883669" y="645480"/>
                          <a:pt x="849608" y="646086"/>
                          <a:pt x="830633" y="627113"/>
                        </a:cubicBezTo>
                        <a:cubicBezTo>
                          <a:pt x="812377" y="608861"/>
                          <a:pt x="804150" y="590260"/>
                          <a:pt x="796475" y="560580"/>
                        </a:cubicBezTo>
                        <a:close/>
                        <a:moveTo>
                          <a:pt x="1272486" y="1043564"/>
                        </a:moveTo>
                        <a:cubicBezTo>
                          <a:pt x="1271433" y="1049893"/>
                          <a:pt x="1274595" y="1060445"/>
                          <a:pt x="1269319" y="1063610"/>
                        </a:cubicBezTo>
                        <a:cubicBezTo>
                          <a:pt x="1264042" y="1066774"/>
                          <a:pt x="1254542" y="1072051"/>
                          <a:pt x="1250322" y="1075216"/>
                        </a:cubicBezTo>
                        <a:cubicBezTo>
                          <a:pt x="1246100" y="1078383"/>
                          <a:pt x="1237657" y="1078383"/>
                          <a:pt x="1231325" y="1079437"/>
                        </a:cubicBezTo>
                        <a:cubicBezTo>
                          <a:pt x="1224992" y="1080490"/>
                          <a:pt x="1220770" y="1087878"/>
                          <a:pt x="1217604" y="1093154"/>
                        </a:cubicBezTo>
                        <a:cubicBezTo>
                          <a:pt x="1214437" y="1098429"/>
                          <a:pt x="1209160" y="1107925"/>
                          <a:pt x="1215493" y="1118477"/>
                        </a:cubicBezTo>
                        <a:cubicBezTo>
                          <a:pt x="1221826" y="1129029"/>
                          <a:pt x="1221826" y="1138525"/>
                          <a:pt x="1217604" y="1145911"/>
                        </a:cubicBezTo>
                        <a:cubicBezTo>
                          <a:pt x="1213382" y="1153296"/>
                          <a:pt x="1203882" y="1165957"/>
                          <a:pt x="1198606" y="1167013"/>
                        </a:cubicBezTo>
                        <a:cubicBezTo>
                          <a:pt x="1193329" y="1168066"/>
                          <a:pt x="1188052" y="1168066"/>
                          <a:pt x="1185941" y="1161736"/>
                        </a:cubicBezTo>
                        <a:cubicBezTo>
                          <a:pt x="1183830" y="1155406"/>
                          <a:pt x="1175387" y="1157517"/>
                          <a:pt x="1171167" y="1160684"/>
                        </a:cubicBezTo>
                        <a:cubicBezTo>
                          <a:pt x="1166944" y="1163850"/>
                          <a:pt x="1161668" y="1169125"/>
                          <a:pt x="1165888" y="1182842"/>
                        </a:cubicBezTo>
                        <a:cubicBezTo>
                          <a:pt x="1170110" y="1196559"/>
                          <a:pt x="1176443" y="1222936"/>
                          <a:pt x="1188052" y="1236655"/>
                        </a:cubicBezTo>
                        <a:cubicBezTo>
                          <a:pt x="1199661" y="1250370"/>
                          <a:pt x="1221826" y="1274638"/>
                          <a:pt x="1228157" y="1279914"/>
                        </a:cubicBezTo>
                        <a:cubicBezTo>
                          <a:pt x="1234490" y="1285189"/>
                          <a:pt x="1240823" y="1296797"/>
                          <a:pt x="1230268" y="1303127"/>
                        </a:cubicBezTo>
                        <a:cubicBezTo>
                          <a:pt x="1219713" y="1309458"/>
                          <a:pt x="1217604" y="1313679"/>
                          <a:pt x="1224992" y="1321064"/>
                        </a:cubicBezTo>
                        <a:cubicBezTo>
                          <a:pt x="1232380" y="1328450"/>
                          <a:pt x="1239767" y="1328450"/>
                          <a:pt x="1245043" y="1323175"/>
                        </a:cubicBezTo>
                        <a:cubicBezTo>
                          <a:pt x="1250322" y="1317900"/>
                          <a:pt x="1258766" y="1306293"/>
                          <a:pt x="1267208" y="1312624"/>
                        </a:cubicBezTo>
                        <a:cubicBezTo>
                          <a:pt x="1275651" y="1318954"/>
                          <a:pt x="1291483" y="1314733"/>
                          <a:pt x="1294649" y="1309458"/>
                        </a:cubicBezTo>
                        <a:cubicBezTo>
                          <a:pt x="1297816" y="1304181"/>
                          <a:pt x="1302036" y="1294685"/>
                          <a:pt x="1310480" y="1294685"/>
                        </a:cubicBezTo>
                        <a:cubicBezTo>
                          <a:pt x="1318924" y="1294685"/>
                          <a:pt x="1322090" y="1278858"/>
                          <a:pt x="1313646" y="1274638"/>
                        </a:cubicBezTo>
                        <a:cubicBezTo>
                          <a:pt x="1305202" y="1270418"/>
                          <a:pt x="1293594" y="1265143"/>
                          <a:pt x="1286205" y="1260922"/>
                        </a:cubicBezTo>
                        <a:cubicBezTo>
                          <a:pt x="1278817" y="1256701"/>
                          <a:pt x="1276706" y="1254591"/>
                          <a:pt x="1270373" y="1257755"/>
                        </a:cubicBezTo>
                        <a:cubicBezTo>
                          <a:pt x="1264042" y="1260922"/>
                          <a:pt x="1255598" y="1251426"/>
                          <a:pt x="1265097" y="1245095"/>
                        </a:cubicBezTo>
                        <a:cubicBezTo>
                          <a:pt x="1274595" y="1238764"/>
                          <a:pt x="1284094" y="1226103"/>
                          <a:pt x="1288316" y="1220828"/>
                        </a:cubicBezTo>
                        <a:cubicBezTo>
                          <a:pt x="1292538" y="1215551"/>
                          <a:pt x="1303092" y="1201834"/>
                          <a:pt x="1306258" y="1192338"/>
                        </a:cubicBezTo>
                        <a:cubicBezTo>
                          <a:pt x="1309425" y="1182842"/>
                          <a:pt x="1300982" y="1159629"/>
                          <a:pt x="1319979" y="1156463"/>
                        </a:cubicBezTo>
                        <a:cubicBezTo>
                          <a:pt x="1338978" y="1153298"/>
                          <a:pt x="1344254" y="1146967"/>
                          <a:pt x="1344254" y="1140637"/>
                        </a:cubicBezTo>
                        <a:cubicBezTo>
                          <a:pt x="1344254" y="1134306"/>
                          <a:pt x="1348476" y="1117423"/>
                          <a:pt x="1346363" y="1112147"/>
                        </a:cubicBezTo>
                        <a:cubicBezTo>
                          <a:pt x="1344254" y="1106872"/>
                          <a:pt x="1338976" y="1096320"/>
                          <a:pt x="1338976" y="1091045"/>
                        </a:cubicBezTo>
                        <a:cubicBezTo>
                          <a:pt x="1338976" y="1085770"/>
                          <a:pt x="1342143" y="1064667"/>
                          <a:pt x="1336864" y="1061501"/>
                        </a:cubicBezTo>
                        <a:cubicBezTo>
                          <a:pt x="1335301" y="1060560"/>
                          <a:pt x="1334369" y="1059529"/>
                          <a:pt x="1333913" y="1058386"/>
                        </a:cubicBezTo>
                        <a:lnTo>
                          <a:pt x="1333753" y="1058546"/>
                        </a:lnTo>
                        <a:lnTo>
                          <a:pt x="1327908" y="1065224"/>
                        </a:lnTo>
                        <a:lnTo>
                          <a:pt x="1319144" y="1056040"/>
                        </a:lnTo>
                        <a:lnTo>
                          <a:pt x="1310791" y="1048111"/>
                        </a:lnTo>
                        <a:lnTo>
                          <a:pt x="1299726" y="1043726"/>
                        </a:lnTo>
                        <a:lnTo>
                          <a:pt x="1285947" y="1042465"/>
                        </a:lnTo>
                        <a:lnTo>
                          <a:pt x="1274485" y="1044732"/>
                        </a:lnTo>
                        <a:cubicBezTo>
                          <a:pt x="1271788" y="1033969"/>
                          <a:pt x="1273033" y="1033186"/>
                          <a:pt x="1272417" y="1043583"/>
                        </a:cubicBezTo>
                        <a:close/>
                      </a:path>
                    </a:pathLst>
                  </a:custGeom>
                  <a:grpFill/>
                  <a:ln w="3175" cap="flat">
                    <a:solidFill>
                      <a:schemeClr val="bg1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700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xmlns="" id="{F7F7CCCD-C351-0904-95FD-2928176EF0CB}"/>
                    </a:ext>
                  </a:extLst>
                </p:cNvPr>
                <p:cNvSpPr/>
                <p:nvPr/>
              </p:nvSpPr>
              <p:spPr>
                <a:xfrm>
                  <a:off x="2580986" y="2490005"/>
                  <a:ext cx="4418004" cy="3499702"/>
                </a:xfrm>
                <a:custGeom>
                  <a:avLst/>
                  <a:gdLst>
                    <a:gd name="connsiteX0" fmla="*/ 1033590 w 4418004"/>
                    <a:gd name="connsiteY0" fmla="*/ 539806 h 3499702"/>
                    <a:gd name="connsiteX1" fmla="*/ 1034644 w 4418004"/>
                    <a:gd name="connsiteY1" fmla="*/ 556671 h 3499702"/>
                    <a:gd name="connsiteX2" fmla="*/ 1050459 w 4418004"/>
                    <a:gd name="connsiteY2" fmla="*/ 555617 h 3499702"/>
                    <a:gd name="connsiteX3" fmla="*/ 1059948 w 4418004"/>
                    <a:gd name="connsiteY3" fmla="*/ 535590 h 3499702"/>
                    <a:gd name="connsiteX4" fmla="*/ 1067328 w 4418004"/>
                    <a:gd name="connsiteY4" fmla="*/ 546130 h 3499702"/>
                    <a:gd name="connsiteX5" fmla="*/ 1067328 w 4418004"/>
                    <a:gd name="connsiteY5" fmla="*/ 553508 h 3499702"/>
                    <a:gd name="connsiteX6" fmla="*/ 1081034 w 4418004"/>
                    <a:gd name="connsiteY6" fmla="*/ 553508 h 3499702"/>
                    <a:gd name="connsiteX7" fmla="*/ 1096849 w 4418004"/>
                    <a:gd name="connsiteY7" fmla="*/ 532428 h 3499702"/>
                    <a:gd name="connsiteX8" fmla="*/ 1111609 w 4418004"/>
                    <a:gd name="connsiteY8" fmla="*/ 526652 h 3499702"/>
                    <a:gd name="connsiteX9" fmla="*/ 1156397 w 4418004"/>
                    <a:gd name="connsiteY9" fmla="*/ 527158 h 3499702"/>
                    <a:gd name="connsiteX10" fmla="*/ 1165379 w 4418004"/>
                    <a:gd name="connsiteY10" fmla="*/ 519273 h 3499702"/>
                    <a:gd name="connsiteX11" fmla="*/ 1171157 w 4418004"/>
                    <a:gd name="connsiteY11" fmla="*/ 502409 h 3499702"/>
                    <a:gd name="connsiteX12" fmla="*/ 1184357 w 4418004"/>
                    <a:gd name="connsiteY12" fmla="*/ 483436 h 3499702"/>
                    <a:gd name="connsiteX13" fmla="*/ 1174320 w 4418004"/>
                    <a:gd name="connsiteY13" fmla="*/ 462356 h 3499702"/>
                    <a:gd name="connsiteX14" fmla="*/ 1174320 w 4418004"/>
                    <a:gd name="connsiteY14" fmla="*/ 447599 h 3499702"/>
                    <a:gd name="connsiteX15" fmla="*/ 1157999 w 4418004"/>
                    <a:gd name="connsiteY15" fmla="*/ 440221 h 3499702"/>
                    <a:gd name="connsiteX16" fmla="*/ 1124261 w 4418004"/>
                    <a:gd name="connsiteY16" fmla="*/ 451815 h 3499702"/>
                    <a:gd name="connsiteX17" fmla="*/ 1113718 w 4418004"/>
                    <a:gd name="connsiteY17" fmla="*/ 463410 h 3499702"/>
                    <a:gd name="connsiteX18" fmla="*/ 1091577 w 4418004"/>
                    <a:gd name="connsiteY18" fmla="*/ 446545 h 3499702"/>
                    <a:gd name="connsiteX19" fmla="*/ 1063617 w 4418004"/>
                    <a:gd name="connsiteY19" fmla="*/ 419646 h 3499702"/>
                    <a:gd name="connsiteX20" fmla="*/ 1039916 w 4418004"/>
                    <a:gd name="connsiteY20" fmla="*/ 416484 h 3499702"/>
                    <a:gd name="connsiteX21" fmla="*/ 1026716 w 4418004"/>
                    <a:gd name="connsiteY21" fmla="*/ 399620 h 3499702"/>
                    <a:gd name="connsiteX22" fmla="*/ 1021993 w 4418004"/>
                    <a:gd name="connsiteY22" fmla="*/ 382249 h 3499702"/>
                    <a:gd name="connsiteX23" fmla="*/ 1020938 w 4418004"/>
                    <a:gd name="connsiteY23" fmla="*/ 361168 h 3499702"/>
                    <a:gd name="connsiteX24" fmla="*/ 1009847 w 4418004"/>
                    <a:gd name="connsiteY24" fmla="*/ 347466 h 3499702"/>
                    <a:gd name="connsiteX25" fmla="*/ 1005124 w 4418004"/>
                    <a:gd name="connsiteY25" fmla="*/ 330601 h 3499702"/>
                    <a:gd name="connsiteX26" fmla="*/ 990363 w 4418004"/>
                    <a:gd name="connsiteY26" fmla="*/ 320567 h 3499702"/>
                    <a:gd name="connsiteX27" fmla="*/ 977711 w 4418004"/>
                    <a:gd name="connsiteY27" fmla="*/ 317405 h 3499702"/>
                    <a:gd name="connsiteX28" fmla="*/ 988255 w 4418004"/>
                    <a:gd name="connsiteY28" fmla="*/ 302648 h 3499702"/>
                    <a:gd name="connsiteX29" fmla="*/ 988255 w 4418004"/>
                    <a:gd name="connsiteY29" fmla="*/ 278406 h 3499702"/>
                    <a:gd name="connsiteX30" fmla="*/ 1000906 w 4418004"/>
                    <a:gd name="connsiteY30" fmla="*/ 276298 h 3499702"/>
                    <a:gd name="connsiteX31" fmla="*/ 992472 w 4418004"/>
                    <a:gd name="connsiteY31" fmla="*/ 254163 h 3499702"/>
                    <a:gd name="connsiteX32" fmla="*/ 985092 w 4418004"/>
                    <a:gd name="connsiteY32" fmla="*/ 213056 h 3499702"/>
                    <a:gd name="connsiteX33" fmla="*/ 1014612 w 4418004"/>
                    <a:gd name="connsiteY33" fmla="*/ 175110 h 3499702"/>
                    <a:gd name="connsiteX34" fmla="*/ 1038862 w 4418004"/>
                    <a:gd name="connsiteY34" fmla="*/ 170894 h 3499702"/>
                    <a:gd name="connsiteX35" fmla="*/ 1055731 w 4418004"/>
                    <a:gd name="connsiteY35" fmla="*/ 158246 h 3499702"/>
                    <a:gd name="connsiteX36" fmla="*/ 1057839 w 4418004"/>
                    <a:gd name="connsiteY36" fmla="*/ 145597 h 3499702"/>
                    <a:gd name="connsiteX37" fmla="*/ 1117935 w 4418004"/>
                    <a:gd name="connsiteY37" fmla="*/ 112922 h 3499702"/>
                    <a:gd name="connsiteX38" fmla="*/ 1148510 w 4418004"/>
                    <a:gd name="connsiteY38" fmla="*/ 76031 h 3499702"/>
                    <a:gd name="connsiteX39" fmla="*/ 1166434 w 4418004"/>
                    <a:gd name="connsiteY39" fmla="*/ 82355 h 3499702"/>
                    <a:gd name="connsiteX40" fmla="*/ 1187520 w 4418004"/>
                    <a:gd name="connsiteY40" fmla="*/ 76031 h 3499702"/>
                    <a:gd name="connsiteX41" fmla="*/ 1203335 w 4418004"/>
                    <a:gd name="connsiteY41" fmla="*/ 59167 h 3499702"/>
                    <a:gd name="connsiteX42" fmla="*/ 1229692 w 4418004"/>
                    <a:gd name="connsiteY42" fmla="*/ 68653 h 3499702"/>
                    <a:gd name="connsiteX43" fmla="*/ 1269756 w 4418004"/>
                    <a:gd name="connsiteY43" fmla="*/ 53896 h 3499702"/>
                    <a:gd name="connsiteX44" fmla="*/ 1270811 w 4418004"/>
                    <a:gd name="connsiteY44" fmla="*/ 44410 h 3499702"/>
                    <a:gd name="connsiteX45" fmla="*/ 1260858 w 4418004"/>
                    <a:gd name="connsiteY45" fmla="*/ 30665 h 3499702"/>
                    <a:gd name="connsiteX46" fmla="*/ 1260984 w 4418004"/>
                    <a:gd name="connsiteY46" fmla="*/ 28642 h 3499702"/>
                    <a:gd name="connsiteX47" fmla="*/ 1264949 w 4418004"/>
                    <a:gd name="connsiteY47" fmla="*/ 14771 h 3499702"/>
                    <a:gd name="connsiteX48" fmla="*/ 1286204 w 4418004"/>
                    <a:gd name="connsiteY48" fmla="*/ 14602 h 3499702"/>
                    <a:gd name="connsiteX49" fmla="*/ 1289873 w 4418004"/>
                    <a:gd name="connsiteY49" fmla="*/ 15066 h 3499702"/>
                    <a:gd name="connsiteX50" fmla="*/ 1309483 w 4418004"/>
                    <a:gd name="connsiteY50" fmla="*/ 11524 h 3499702"/>
                    <a:gd name="connsiteX51" fmla="*/ 1325551 w 4418004"/>
                    <a:gd name="connsiteY51" fmla="*/ 23498 h 3499702"/>
                    <a:gd name="connsiteX52" fmla="*/ 1365615 w 4418004"/>
                    <a:gd name="connsiteY52" fmla="*/ 28009 h 3499702"/>
                    <a:gd name="connsiteX53" fmla="*/ 1391972 w 4418004"/>
                    <a:gd name="connsiteY53" fmla="*/ 34840 h 3499702"/>
                    <a:gd name="connsiteX54" fmla="*/ 1392900 w 4418004"/>
                    <a:gd name="connsiteY54" fmla="*/ 35219 h 3499702"/>
                    <a:gd name="connsiteX55" fmla="*/ 1424403 w 4418004"/>
                    <a:gd name="connsiteY55" fmla="*/ 41037 h 3499702"/>
                    <a:gd name="connsiteX56" fmla="*/ 1440007 w 4418004"/>
                    <a:gd name="connsiteY56" fmla="*/ 48964 h 3499702"/>
                    <a:gd name="connsiteX57" fmla="*/ 1465226 w 4418004"/>
                    <a:gd name="connsiteY57" fmla="*/ 61612 h 3499702"/>
                    <a:gd name="connsiteX58" fmla="*/ 1515791 w 4418004"/>
                    <a:gd name="connsiteY58" fmla="*/ 69159 h 3499702"/>
                    <a:gd name="connsiteX59" fmla="*/ 1524943 w 4418004"/>
                    <a:gd name="connsiteY59" fmla="*/ 73417 h 3499702"/>
                    <a:gd name="connsiteX60" fmla="*/ 1525786 w 4418004"/>
                    <a:gd name="connsiteY60" fmla="*/ 74513 h 3499702"/>
                    <a:gd name="connsiteX61" fmla="*/ 1513218 w 4418004"/>
                    <a:gd name="connsiteY61" fmla="*/ 116970 h 3499702"/>
                    <a:gd name="connsiteX62" fmla="*/ 1521105 w 4418004"/>
                    <a:gd name="connsiteY62" fmla="*/ 132823 h 3499702"/>
                    <a:gd name="connsiteX63" fmla="*/ 1572260 w 4418004"/>
                    <a:gd name="connsiteY63" fmla="*/ 165540 h 3499702"/>
                    <a:gd name="connsiteX64" fmla="*/ 1574495 w 4418004"/>
                    <a:gd name="connsiteY64" fmla="*/ 175532 h 3499702"/>
                    <a:gd name="connsiteX65" fmla="*/ 1576182 w 4418004"/>
                    <a:gd name="connsiteY65" fmla="*/ 176965 h 3499702"/>
                    <a:gd name="connsiteX66" fmla="*/ 1584363 w 4418004"/>
                    <a:gd name="connsiteY66" fmla="*/ 190584 h 3499702"/>
                    <a:gd name="connsiteX67" fmla="*/ 1602540 w 4418004"/>
                    <a:gd name="connsiteY67" fmla="*/ 166467 h 3499702"/>
                    <a:gd name="connsiteX68" fmla="*/ 1635561 w 4418004"/>
                    <a:gd name="connsiteY68" fmla="*/ 172876 h 3499702"/>
                    <a:gd name="connsiteX69" fmla="*/ 1646062 w 4418004"/>
                    <a:gd name="connsiteY69" fmla="*/ 181603 h 3499702"/>
                    <a:gd name="connsiteX70" fmla="*/ 1675077 w 4418004"/>
                    <a:gd name="connsiteY70" fmla="*/ 190710 h 3499702"/>
                    <a:gd name="connsiteX71" fmla="*/ 1706959 w 4418004"/>
                    <a:gd name="connsiteY71" fmla="*/ 216892 h 3499702"/>
                    <a:gd name="connsiteX72" fmla="*/ 1722774 w 4418004"/>
                    <a:gd name="connsiteY72" fmla="*/ 235401 h 3499702"/>
                    <a:gd name="connsiteX73" fmla="*/ 1728425 w 4418004"/>
                    <a:gd name="connsiteY73" fmla="*/ 241683 h 3499702"/>
                    <a:gd name="connsiteX74" fmla="*/ 1731419 w 4418004"/>
                    <a:gd name="connsiteY74" fmla="*/ 243159 h 3499702"/>
                    <a:gd name="connsiteX75" fmla="*/ 1744704 w 4418004"/>
                    <a:gd name="connsiteY75" fmla="*/ 255639 h 3499702"/>
                    <a:gd name="connsiteX76" fmla="*/ 1753939 w 4418004"/>
                    <a:gd name="connsiteY76" fmla="*/ 262216 h 3499702"/>
                    <a:gd name="connsiteX77" fmla="*/ 1755584 w 4418004"/>
                    <a:gd name="connsiteY77" fmla="*/ 264113 h 3499702"/>
                    <a:gd name="connsiteX78" fmla="*/ 1756512 w 4418004"/>
                    <a:gd name="connsiteY78" fmla="*/ 265083 h 3499702"/>
                    <a:gd name="connsiteX79" fmla="*/ 1775447 w 4418004"/>
                    <a:gd name="connsiteY79" fmla="*/ 273599 h 3499702"/>
                    <a:gd name="connsiteX80" fmla="*/ 1790418 w 4418004"/>
                    <a:gd name="connsiteY80" fmla="*/ 269172 h 3499702"/>
                    <a:gd name="connsiteX81" fmla="*/ 1805769 w 4418004"/>
                    <a:gd name="connsiteY81" fmla="*/ 261668 h 3499702"/>
                    <a:gd name="connsiteX82" fmla="*/ 1826898 w 4418004"/>
                    <a:gd name="connsiteY82" fmla="*/ 257409 h 3499702"/>
                    <a:gd name="connsiteX83" fmla="*/ 1838495 w 4418004"/>
                    <a:gd name="connsiteY83" fmla="*/ 248893 h 3499702"/>
                    <a:gd name="connsiteX84" fmla="*/ 1855238 w 4418004"/>
                    <a:gd name="connsiteY84" fmla="*/ 239744 h 3499702"/>
                    <a:gd name="connsiteX85" fmla="*/ 1856208 w 4418004"/>
                    <a:gd name="connsiteY85" fmla="*/ 240376 h 3499702"/>
                    <a:gd name="connsiteX86" fmla="*/ 1876029 w 4418004"/>
                    <a:gd name="connsiteY86" fmla="*/ 230300 h 3499702"/>
                    <a:gd name="connsiteX87" fmla="*/ 1879023 w 4418004"/>
                    <a:gd name="connsiteY87" fmla="*/ 231944 h 3499702"/>
                    <a:gd name="connsiteX88" fmla="*/ 1880035 w 4418004"/>
                    <a:gd name="connsiteY88" fmla="*/ 232998 h 3499702"/>
                    <a:gd name="connsiteX89" fmla="*/ 1879951 w 4418004"/>
                    <a:gd name="connsiteY89" fmla="*/ 232155 h 3499702"/>
                    <a:gd name="connsiteX90" fmla="*/ 1881174 w 4418004"/>
                    <a:gd name="connsiteY90" fmla="*/ 225493 h 3499702"/>
                    <a:gd name="connsiteX91" fmla="*/ 1881595 w 4418004"/>
                    <a:gd name="connsiteY91" fmla="*/ 224777 h 3499702"/>
                    <a:gd name="connsiteX92" fmla="*/ 1901501 w 4418004"/>
                    <a:gd name="connsiteY92" fmla="*/ 223554 h 3499702"/>
                    <a:gd name="connsiteX93" fmla="*/ 1906351 w 4418004"/>
                    <a:gd name="connsiteY93" fmla="*/ 217820 h 3499702"/>
                    <a:gd name="connsiteX94" fmla="*/ 1907363 w 4418004"/>
                    <a:gd name="connsiteY94" fmla="*/ 217314 h 3499702"/>
                    <a:gd name="connsiteX95" fmla="*/ 1914912 w 4418004"/>
                    <a:gd name="connsiteY95" fmla="*/ 216513 h 3499702"/>
                    <a:gd name="connsiteX96" fmla="*/ 1918412 w 4418004"/>
                    <a:gd name="connsiteY96" fmla="*/ 213393 h 3499702"/>
                    <a:gd name="connsiteX97" fmla="*/ 1919930 w 4418004"/>
                    <a:gd name="connsiteY97" fmla="*/ 211706 h 3499702"/>
                    <a:gd name="connsiteX98" fmla="*/ 1932161 w 4418004"/>
                    <a:gd name="connsiteY98" fmla="*/ 205171 h 3499702"/>
                    <a:gd name="connsiteX99" fmla="*/ 1936842 w 4418004"/>
                    <a:gd name="connsiteY99" fmla="*/ 204370 h 3499702"/>
                    <a:gd name="connsiteX100" fmla="*/ 1941312 w 4418004"/>
                    <a:gd name="connsiteY100" fmla="*/ 203274 h 3499702"/>
                    <a:gd name="connsiteX101" fmla="*/ 1950042 w 4418004"/>
                    <a:gd name="connsiteY101" fmla="*/ 190457 h 3499702"/>
                    <a:gd name="connsiteX102" fmla="*/ 1951897 w 4418004"/>
                    <a:gd name="connsiteY102" fmla="*/ 189572 h 3499702"/>
                    <a:gd name="connsiteX103" fmla="*/ 1959024 w 4418004"/>
                    <a:gd name="connsiteY103" fmla="*/ 188433 h 3499702"/>
                    <a:gd name="connsiteX104" fmla="*/ 1967122 w 4418004"/>
                    <a:gd name="connsiteY104" fmla="*/ 180718 h 3499702"/>
                    <a:gd name="connsiteX105" fmla="*/ 1975345 w 4418004"/>
                    <a:gd name="connsiteY105" fmla="*/ 182531 h 3499702"/>
                    <a:gd name="connsiteX106" fmla="*/ 1998413 w 4418004"/>
                    <a:gd name="connsiteY106" fmla="*/ 169587 h 3499702"/>
                    <a:gd name="connsiteX107" fmla="*/ 2021608 w 4418004"/>
                    <a:gd name="connsiteY107" fmla="*/ 147537 h 3499702"/>
                    <a:gd name="connsiteX108" fmla="*/ 2066100 w 4418004"/>
                    <a:gd name="connsiteY108" fmla="*/ 140622 h 3499702"/>
                    <a:gd name="connsiteX109" fmla="*/ 2067492 w 4418004"/>
                    <a:gd name="connsiteY109" fmla="*/ 139020 h 3499702"/>
                    <a:gd name="connsiteX110" fmla="*/ 2080271 w 4418004"/>
                    <a:gd name="connsiteY110" fmla="*/ 123673 h 3499702"/>
                    <a:gd name="connsiteX111" fmla="*/ 2102074 w 4418004"/>
                    <a:gd name="connsiteY111" fmla="*/ 119120 h 3499702"/>
                    <a:gd name="connsiteX112" fmla="*/ 2114219 w 4418004"/>
                    <a:gd name="connsiteY112" fmla="*/ 111362 h 3499702"/>
                    <a:gd name="connsiteX113" fmla="*/ 2124257 w 4418004"/>
                    <a:gd name="connsiteY113" fmla="*/ 90914 h 3499702"/>
                    <a:gd name="connsiteX114" fmla="*/ 2123793 w 4418004"/>
                    <a:gd name="connsiteY114" fmla="*/ 87794 h 3499702"/>
                    <a:gd name="connsiteX115" fmla="*/ 2141336 w 4418004"/>
                    <a:gd name="connsiteY115" fmla="*/ 61148 h 3499702"/>
                    <a:gd name="connsiteX116" fmla="*/ 2143318 w 4418004"/>
                    <a:gd name="connsiteY116" fmla="*/ 46518 h 3499702"/>
                    <a:gd name="connsiteX117" fmla="*/ 2145216 w 4418004"/>
                    <a:gd name="connsiteY117" fmla="*/ 44537 h 3499702"/>
                    <a:gd name="connsiteX118" fmla="*/ 2152849 w 4418004"/>
                    <a:gd name="connsiteY118" fmla="*/ 20463 h 3499702"/>
                    <a:gd name="connsiteX119" fmla="*/ 2152892 w 4418004"/>
                    <a:gd name="connsiteY119" fmla="*/ 11271 h 3499702"/>
                    <a:gd name="connsiteX120" fmla="*/ 2164869 w 4418004"/>
                    <a:gd name="connsiteY120" fmla="*/ 12494 h 3499702"/>
                    <a:gd name="connsiteX121" fmla="*/ 2198607 w 4418004"/>
                    <a:gd name="connsiteY121" fmla="*/ 6465 h 3499702"/>
                    <a:gd name="connsiteX122" fmla="*/ 2227073 w 4418004"/>
                    <a:gd name="connsiteY122" fmla="*/ 8573 h 3499702"/>
                    <a:gd name="connsiteX123" fmla="*/ 2272409 w 4418004"/>
                    <a:gd name="connsiteY123" fmla="*/ 4357 h 3499702"/>
                    <a:gd name="connsiteX124" fmla="*/ 2296658 w 4418004"/>
                    <a:gd name="connsiteY124" fmla="*/ 4357 h 3499702"/>
                    <a:gd name="connsiteX125" fmla="*/ 2330396 w 4418004"/>
                    <a:gd name="connsiteY125" fmla="*/ 13843 h 3499702"/>
                    <a:gd name="connsiteX126" fmla="*/ 2349374 w 4418004"/>
                    <a:gd name="connsiteY126" fmla="*/ 22275 h 3499702"/>
                    <a:gd name="connsiteX127" fmla="*/ 2350428 w 4418004"/>
                    <a:gd name="connsiteY127" fmla="*/ 50734 h 3499702"/>
                    <a:gd name="connsiteX128" fmla="*/ 2347265 w 4418004"/>
                    <a:gd name="connsiteY128" fmla="*/ 67599 h 3499702"/>
                    <a:gd name="connsiteX129" fmla="*/ 2339885 w 4418004"/>
                    <a:gd name="connsiteY129" fmla="*/ 103436 h 3499702"/>
                    <a:gd name="connsiteX130" fmla="*/ 2345156 w 4418004"/>
                    <a:gd name="connsiteY130" fmla="*/ 132949 h 3499702"/>
                    <a:gd name="connsiteX131" fmla="*/ 2337776 w 4418004"/>
                    <a:gd name="connsiteY131" fmla="*/ 143489 h 3499702"/>
                    <a:gd name="connsiteX132" fmla="*/ 2308255 w 4418004"/>
                    <a:gd name="connsiteY132" fmla="*/ 160354 h 3499702"/>
                    <a:gd name="connsiteX133" fmla="*/ 2280843 w 4418004"/>
                    <a:gd name="connsiteY133" fmla="*/ 171948 h 3499702"/>
                    <a:gd name="connsiteX134" fmla="*/ 2254021 w 4418004"/>
                    <a:gd name="connsiteY134" fmla="*/ 174183 h 3499702"/>
                    <a:gd name="connsiteX135" fmla="*/ 2272282 w 4418004"/>
                    <a:gd name="connsiteY135" fmla="*/ 187464 h 3499702"/>
                    <a:gd name="connsiteX136" fmla="*/ 2278060 w 4418004"/>
                    <a:gd name="connsiteY136" fmla="*/ 192607 h 3499702"/>
                    <a:gd name="connsiteX137" fmla="*/ 2289699 w 4418004"/>
                    <a:gd name="connsiteY137" fmla="*/ 199311 h 3499702"/>
                    <a:gd name="connsiteX138" fmla="*/ 2324365 w 4418004"/>
                    <a:gd name="connsiteY138" fmla="*/ 255976 h 3499702"/>
                    <a:gd name="connsiteX139" fmla="*/ 2332589 w 4418004"/>
                    <a:gd name="connsiteY139" fmla="*/ 283423 h 3499702"/>
                    <a:gd name="connsiteX140" fmla="*/ 2342036 w 4418004"/>
                    <a:gd name="connsiteY140" fmla="*/ 312051 h 3499702"/>
                    <a:gd name="connsiteX141" fmla="*/ 2372611 w 4418004"/>
                    <a:gd name="connsiteY141" fmla="*/ 333047 h 3499702"/>
                    <a:gd name="connsiteX142" fmla="*/ 2392094 w 4418004"/>
                    <a:gd name="connsiteY142" fmla="*/ 335281 h 3499702"/>
                    <a:gd name="connsiteX143" fmla="*/ 2396818 w 4418004"/>
                    <a:gd name="connsiteY143" fmla="*/ 320567 h 3499702"/>
                    <a:gd name="connsiteX144" fmla="*/ 2407361 w 4418004"/>
                    <a:gd name="connsiteY144" fmla="*/ 313189 h 3499702"/>
                    <a:gd name="connsiteX145" fmla="*/ 2438990 w 4418004"/>
                    <a:gd name="connsiteY145" fmla="*/ 319513 h 3499702"/>
                    <a:gd name="connsiteX146" fmla="*/ 2466402 w 4418004"/>
                    <a:gd name="connsiteY146" fmla="*/ 316351 h 3499702"/>
                    <a:gd name="connsiteX147" fmla="*/ 2475891 w 4418004"/>
                    <a:gd name="connsiteY147" fmla="*/ 326891 h 3499702"/>
                    <a:gd name="connsiteX148" fmla="*/ 2490652 w 4418004"/>
                    <a:gd name="connsiteY148" fmla="*/ 331107 h 3499702"/>
                    <a:gd name="connsiteX149" fmla="*/ 2492760 w 4418004"/>
                    <a:gd name="connsiteY149" fmla="*/ 347972 h 3499702"/>
                    <a:gd name="connsiteX150" fmla="*/ 2511738 w 4418004"/>
                    <a:gd name="connsiteY150" fmla="*/ 350080 h 3499702"/>
                    <a:gd name="connsiteX151" fmla="*/ 2514901 w 4418004"/>
                    <a:gd name="connsiteY151" fmla="*/ 337432 h 3499702"/>
                    <a:gd name="connsiteX152" fmla="*/ 2533878 w 4418004"/>
                    <a:gd name="connsiteY152" fmla="*/ 340594 h 3499702"/>
                    <a:gd name="connsiteX153" fmla="*/ 2550748 w 4418004"/>
                    <a:gd name="connsiteY153" fmla="*/ 325837 h 3499702"/>
                    <a:gd name="connsiteX154" fmla="*/ 2565508 w 4418004"/>
                    <a:gd name="connsiteY154" fmla="*/ 320567 h 3499702"/>
                    <a:gd name="connsiteX155" fmla="*/ 2578160 w 4418004"/>
                    <a:gd name="connsiteY155" fmla="*/ 325837 h 3499702"/>
                    <a:gd name="connsiteX156" fmla="*/ 2588703 w 4418004"/>
                    <a:gd name="connsiteY156" fmla="*/ 331107 h 3499702"/>
                    <a:gd name="connsiteX157" fmla="*/ 2593974 w 4418004"/>
                    <a:gd name="connsiteY157" fmla="*/ 342702 h 3499702"/>
                    <a:gd name="connsiteX158" fmla="*/ 2601355 w 4418004"/>
                    <a:gd name="connsiteY158" fmla="*/ 353242 h 3499702"/>
                    <a:gd name="connsiteX159" fmla="*/ 2597137 w 4418004"/>
                    <a:gd name="connsiteY159" fmla="*/ 367999 h 3499702"/>
                    <a:gd name="connsiteX160" fmla="*/ 2599246 w 4418004"/>
                    <a:gd name="connsiteY160" fmla="*/ 378539 h 3499702"/>
                    <a:gd name="connsiteX161" fmla="*/ 2615061 w 4418004"/>
                    <a:gd name="connsiteY161" fmla="*/ 394434 h 3499702"/>
                    <a:gd name="connsiteX162" fmla="*/ 2614006 w 4418004"/>
                    <a:gd name="connsiteY162" fmla="*/ 400674 h 3499702"/>
                    <a:gd name="connsiteX163" fmla="*/ 2601355 w 4418004"/>
                    <a:gd name="connsiteY163" fmla="*/ 420700 h 3499702"/>
                    <a:gd name="connsiteX164" fmla="*/ 2576051 w 4418004"/>
                    <a:gd name="connsiteY164" fmla="*/ 435457 h 3499702"/>
                    <a:gd name="connsiteX165" fmla="*/ 2571834 w 4418004"/>
                    <a:gd name="connsiteY165" fmla="*/ 445997 h 3499702"/>
                    <a:gd name="connsiteX166" fmla="*/ 2582377 w 4418004"/>
                    <a:gd name="connsiteY166" fmla="*/ 458645 h 3499702"/>
                    <a:gd name="connsiteX167" fmla="*/ 2607680 w 4418004"/>
                    <a:gd name="connsiteY167" fmla="*/ 464970 h 3499702"/>
                    <a:gd name="connsiteX168" fmla="*/ 2632984 w 4418004"/>
                    <a:gd name="connsiteY168" fmla="*/ 476564 h 3499702"/>
                    <a:gd name="connsiteX169" fmla="*/ 2639268 w 4418004"/>
                    <a:gd name="connsiteY169" fmla="*/ 479473 h 3499702"/>
                    <a:gd name="connsiteX170" fmla="*/ 2648799 w 4418004"/>
                    <a:gd name="connsiteY170" fmla="*/ 497645 h 3499702"/>
                    <a:gd name="connsiteX171" fmla="*/ 2636147 w 4418004"/>
                    <a:gd name="connsiteY171" fmla="*/ 503969 h 3499702"/>
                    <a:gd name="connsiteX172" fmla="*/ 2624549 w 4418004"/>
                    <a:gd name="connsiteY172" fmla="*/ 502915 h 3499702"/>
                    <a:gd name="connsiteX173" fmla="*/ 2608735 w 4418004"/>
                    <a:gd name="connsiteY173" fmla="*/ 499753 h 3499702"/>
                    <a:gd name="connsiteX174" fmla="*/ 2595029 w 4418004"/>
                    <a:gd name="connsiteY174" fmla="*/ 505023 h 3499702"/>
                    <a:gd name="connsiteX175" fmla="*/ 2578160 w 4418004"/>
                    <a:gd name="connsiteY175" fmla="*/ 505023 h 3499702"/>
                    <a:gd name="connsiteX176" fmla="*/ 2569725 w 4418004"/>
                    <a:gd name="connsiteY176" fmla="*/ 530320 h 3499702"/>
                    <a:gd name="connsiteX177" fmla="*/ 2552856 w 4418004"/>
                    <a:gd name="connsiteY177" fmla="*/ 534536 h 3499702"/>
                    <a:gd name="connsiteX178" fmla="*/ 2553910 w 4418004"/>
                    <a:gd name="connsiteY178" fmla="*/ 550346 h 3499702"/>
                    <a:gd name="connsiteX179" fmla="*/ 2557073 w 4418004"/>
                    <a:gd name="connsiteY179" fmla="*/ 564049 h 3499702"/>
                    <a:gd name="connsiteX180" fmla="*/ 2545476 w 4418004"/>
                    <a:gd name="connsiteY180" fmla="*/ 567211 h 3499702"/>
                    <a:gd name="connsiteX181" fmla="*/ 2541259 w 4418004"/>
                    <a:gd name="connsiteY181" fmla="*/ 553508 h 3499702"/>
                    <a:gd name="connsiteX182" fmla="*/ 2525444 w 4418004"/>
                    <a:gd name="connsiteY182" fmla="*/ 546130 h 3499702"/>
                    <a:gd name="connsiteX183" fmla="*/ 2511738 w 4418004"/>
                    <a:gd name="connsiteY183" fmla="*/ 558779 h 3499702"/>
                    <a:gd name="connsiteX184" fmla="*/ 2523335 w 4418004"/>
                    <a:gd name="connsiteY184" fmla="*/ 577751 h 3499702"/>
                    <a:gd name="connsiteX185" fmla="*/ 2517009 w 4418004"/>
                    <a:gd name="connsiteY185" fmla="*/ 596724 h 3499702"/>
                    <a:gd name="connsiteX186" fmla="*/ 2538096 w 4418004"/>
                    <a:gd name="connsiteY186" fmla="*/ 623075 h 3499702"/>
                    <a:gd name="connsiteX187" fmla="*/ 2552856 w 4418004"/>
                    <a:gd name="connsiteY187" fmla="*/ 624129 h 3499702"/>
                    <a:gd name="connsiteX188" fmla="*/ 2581323 w 4418004"/>
                    <a:gd name="connsiteY188" fmla="*/ 625183 h 3499702"/>
                    <a:gd name="connsiteX189" fmla="*/ 2593974 w 4418004"/>
                    <a:gd name="connsiteY189" fmla="*/ 659966 h 3499702"/>
                    <a:gd name="connsiteX190" fmla="*/ 2566562 w 4418004"/>
                    <a:gd name="connsiteY190" fmla="*/ 671560 h 3499702"/>
                    <a:gd name="connsiteX191" fmla="*/ 2559182 w 4418004"/>
                    <a:gd name="connsiteY191" fmla="*/ 698965 h 3499702"/>
                    <a:gd name="connsiteX192" fmla="*/ 2548639 w 4418004"/>
                    <a:gd name="connsiteY192" fmla="*/ 712668 h 3499702"/>
                    <a:gd name="connsiteX193" fmla="*/ 2544422 w 4418004"/>
                    <a:gd name="connsiteY193" fmla="*/ 745343 h 3499702"/>
                    <a:gd name="connsiteX194" fmla="*/ 2547585 w 4418004"/>
                    <a:gd name="connsiteY194" fmla="*/ 769585 h 3499702"/>
                    <a:gd name="connsiteX195" fmla="*/ 2546530 w 4418004"/>
                    <a:gd name="connsiteY195" fmla="*/ 784342 h 3499702"/>
                    <a:gd name="connsiteX196" fmla="*/ 2551802 w 4418004"/>
                    <a:gd name="connsiteY196" fmla="*/ 811747 h 3499702"/>
                    <a:gd name="connsiteX197" fmla="*/ 2556019 w 4418004"/>
                    <a:gd name="connsiteY197" fmla="*/ 835990 h 3499702"/>
                    <a:gd name="connsiteX198" fmla="*/ 2573942 w 4418004"/>
                    <a:gd name="connsiteY198" fmla="*/ 830719 h 3499702"/>
                    <a:gd name="connsiteX199" fmla="*/ 2587648 w 4418004"/>
                    <a:gd name="connsiteY199" fmla="*/ 826503 h 3499702"/>
                    <a:gd name="connsiteX200" fmla="*/ 2605572 w 4418004"/>
                    <a:gd name="connsiteY200" fmla="*/ 824395 h 3499702"/>
                    <a:gd name="connsiteX201" fmla="*/ 2607680 w 4418004"/>
                    <a:gd name="connsiteY201" fmla="*/ 800152 h 3499702"/>
                    <a:gd name="connsiteX202" fmla="*/ 2626658 w 4418004"/>
                    <a:gd name="connsiteY202" fmla="*/ 786450 h 3499702"/>
                    <a:gd name="connsiteX203" fmla="*/ 2632984 w 4418004"/>
                    <a:gd name="connsiteY203" fmla="*/ 803314 h 3499702"/>
                    <a:gd name="connsiteX204" fmla="*/ 2645636 w 4418004"/>
                    <a:gd name="connsiteY204" fmla="*/ 820179 h 3499702"/>
                    <a:gd name="connsiteX205" fmla="*/ 2660396 w 4418004"/>
                    <a:gd name="connsiteY205" fmla="*/ 829665 h 3499702"/>
                    <a:gd name="connsiteX206" fmla="*/ 2677265 w 4418004"/>
                    <a:gd name="connsiteY206" fmla="*/ 830719 h 3499702"/>
                    <a:gd name="connsiteX207" fmla="*/ 2693080 w 4418004"/>
                    <a:gd name="connsiteY207" fmla="*/ 813855 h 3499702"/>
                    <a:gd name="connsiteX208" fmla="*/ 2698351 w 4418004"/>
                    <a:gd name="connsiteY208" fmla="*/ 799098 h 3499702"/>
                    <a:gd name="connsiteX209" fmla="*/ 2707840 w 4418004"/>
                    <a:gd name="connsiteY209" fmla="*/ 792774 h 3499702"/>
                    <a:gd name="connsiteX210" fmla="*/ 2728927 w 4418004"/>
                    <a:gd name="connsiteY210" fmla="*/ 799098 h 3499702"/>
                    <a:gd name="connsiteX211" fmla="*/ 2767936 w 4418004"/>
                    <a:gd name="connsiteY211" fmla="*/ 786450 h 3499702"/>
                    <a:gd name="connsiteX212" fmla="*/ 2785859 w 4418004"/>
                    <a:gd name="connsiteY212" fmla="*/ 778018 h 3499702"/>
                    <a:gd name="connsiteX213" fmla="*/ 2792185 w 4418004"/>
                    <a:gd name="connsiteY213" fmla="*/ 751667 h 3499702"/>
                    <a:gd name="connsiteX214" fmla="*/ 2794294 w 4418004"/>
                    <a:gd name="connsiteY214" fmla="*/ 685263 h 3499702"/>
                    <a:gd name="connsiteX215" fmla="*/ 2797457 w 4418004"/>
                    <a:gd name="connsiteY215" fmla="*/ 657858 h 3499702"/>
                    <a:gd name="connsiteX216" fmla="*/ 2803783 w 4418004"/>
                    <a:gd name="connsiteY216" fmla="*/ 644155 h 3499702"/>
                    <a:gd name="connsiteX217" fmla="*/ 2819597 w 4418004"/>
                    <a:gd name="connsiteY217" fmla="*/ 634669 h 3499702"/>
                    <a:gd name="connsiteX218" fmla="*/ 2825839 w 4418004"/>
                    <a:gd name="connsiteY218" fmla="*/ 635091 h 3499702"/>
                    <a:gd name="connsiteX219" fmla="*/ 2829213 w 4418004"/>
                    <a:gd name="connsiteY219" fmla="*/ 635302 h 3499702"/>
                    <a:gd name="connsiteX220" fmla="*/ 2859661 w 4418004"/>
                    <a:gd name="connsiteY220" fmla="*/ 634669 h 3499702"/>
                    <a:gd name="connsiteX221" fmla="*/ 2880748 w 4418004"/>
                    <a:gd name="connsiteY221" fmla="*/ 645209 h 3499702"/>
                    <a:gd name="connsiteX222" fmla="*/ 2887074 w 4418004"/>
                    <a:gd name="connsiteY222" fmla="*/ 672614 h 3499702"/>
                    <a:gd name="connsiteX223" fmla="*/ 2899725 w 4418004"/>
                    <a:gd name="connsiteY223" fmla="*/ 696857 h 3499702"/>
                    <a:gd name="connsiteX224" fmla="*/ 2915540 w 4418004"/>
                    <a:gd name="connsiteY224" fmla="*/ 705289 h 3499702"/>
                    <a:gd name="connsiteX225" fmla="*/ 2941898 w 4418004"/>
                    <a:gd name="connsiteY225" fmla="*/ 706343 h 3499702"/>
                    <a:gd name="connsiteX226" fmla="*/ 2946115 w 4418004"/>
                    <a:gd name="connsiteY226" fmla="*/ 733748 h 3499702"/>
                    <a:gd name="connsiteX227" fmla="*/ 2934518 w 4418004"/>
                    <a:gd name="connsiteY227" fmla="*/ 759045 h 3499702"/>
                    <a:gd name="connsiteX228" fmla="*/ 2929246 w 4418004"/>
                    <a:gd name="connsiteY228" fmla="*/ 773802 h 3499702"/>
                    <a:gd name="connsiteX229" fmla="*/ 2935572 w 4418004"/>
                    <a:gd name="connsiteY229" fmla="*/ 778018 h 3499702"/>
                    <a:gd name="connsiteX230" fmla="*/ 2948013 w 4418004"/>
                    <a:gd name="connsiteY230" fmla="*/ 786492 h 3499702"/>
                    <a:gd name="connsiteX231" fmla="*/ 2963448 w 4418004"/>
                    <a:gd name="connsiteY231" fmla="*/ 781264 h 3499702"/>
                    <a:gd name="connsiteX232" fmla="*/ 2982805 w 4418004"/>
                    <a:gd name="connsiteY232" fmla="*/ 765837 h 3499702"/>
                    <a:gd name="connsiteX233" fmla="*/ 2990649 w 4418004"/>
                    <a:gd name="connsiteY233" fmla="*/ 754243 h 3499702"/>
                    <a:gd name="connsiteX234" fmla="*/ 2992294 w 4418004"/>
                    <a:gd name="connsiteY234" fmla="*/ 752725 h 3499702"/>
                    <a:gd name="connsiteX235" fmla="*/ 2996385 w 4418004"/>
                    <a:gd name="connsiteY235" fmla="*/ 746823 h 3499702"/>
                    <a:gd name="connsiteX236" fmla="*/ 3008741 w 4418004"/>
                    <a:gd name="connsiteY236" fmla="*/ 721484 h 3499702"/>
                    <a:gd name="connsiteX237" fmla="*/ 3014730 w 4418004"/>
                    <a:gd name="connsiteY237" fmla="*/ 714822 h 3499702"/>
                    <a:gd name="connsiteX238" fmla="*/ 3034677 w 4418004"/>
                    <a:gd name="connsiteY238" fmla="*/ 709510 h 3499702"/>
                    <a:gd name="connsiteX239" fmla="*/ 3048384 w 4418004"/>
                    <a:gd name="connsiteY239" fmla="*/ 688429 h 3499702"/>
                    <a:gd name="connsiteX240" fmla="*/ 3050492 w 4418004"/>
                    <a:gd name="connsiteY240" fmla="*/ 665240 h 3499702"/>
                    <a:gd name="connsiteX241" fmla="*/ 3085285 w 4418004"/>
                    <a:gd name="connsiteY241" fmla="*/ 629403 h 3499702"/>
                    <a:gd name="connsiteX242" fmla="*/ 3115860 w 4418004"/>
                    <a:gd name="connsiteY242" fmla="*/ 584080 h 3499702"/>
                    <a:gd name="connsiteX243" fmla="*/ 3146435 w 4418004"/>
                    <a:gd name="connsiteY243" fmla="*/ 537702 h 3499702"/>
                    <a:gd name="connsiteX244" fmla="*/ 3172793 w 4418004"/>
                    <a:gd name="connsiteY244" fmla="*/ 513460 h 3499702"/>
                    <a:gd name="connsiteX245" fmla="*/ 3206531 w 4418004"/>
                    <a:gd name="connsiteY245" fmla="*/ 505027 h 3499702"/>
                    <a:gd name="connsiteX246" fmla="*/ 3246595 w 4418004"/>
                    <a:gd name="connsiteY246" fmla="*/ 501865 h 3499702"/>
                    <a:gd name="connsiteX247" fmla="*/ 3270844 w 4418004"/>
                    <a:gd name="connsiteY247" fmla="*/ 482893 h 3499702"/>
                    <a:gd name="connsiteX248" fmla="*/ 3271265 w 4418004"/>
                    <a:gd name="connsiteY248" fmla="*/ 481796 h 3499702"/>
                    <a:gd name="connsiteX249" fmla="*/ 3310908 w 4418004"/>
                    <a:gd name="connsiteY249" fmla="*/ 476568 h 3499702"/>
                    <a:gd name="connsiteX250" fmla="*/ 3356243 w 4418004"/>
                    <a:gd name="connsiteY250" fmla="*/ 472352 h 3499702"/>
                    <a:gd name="connsiteX251" fmla="*/ 3380492 w 4418004"/>
                    <a:gd name="connsiteY251" fmla="*/ 491325 h 3499702"/>
                    <a:gd name="connsiteX252" fmla="*/ 3376275 w 4418004"/>
                    <a:gd name="connsiteY252" fmla="*/ 506081 h 3499702"/>
                    <a:gd name="connsiteX253" fmla="*/ 3331994 w 4418004"/>
                    <a:gd name="connsiteY253" fmla="*/ 502919 h 3499702"/>
                    <a:gd name="connsiteX254" fmla="*/ 3319342 w 4418004"/>
                    <a:gd name="connsiteY254" fmla="*/ 524000 h 3499702"/>
                    <a:gd name="connsiteX255" fmla="*/ 3335157 w 4418004"/>
                    <a:gd name="connsiteY255" fmla="*/ 549297 h 3499702"/>
                    <a:gd name="connsiteX256" fmla="*/ 3374166 w 4418004"/>
                    <a:gd name="connsiteY256" fmla="*/ 545081 h 3499702"/>
                    <a:gd name="connsiteX257" fmla="*/ 3404742 w 4418004"/>
                    <a:gd name="connsiteY257" fmla="*/ 532432 h 3499702"/>
                    <a:gd name="connsiteX258" fmla="*/ 3486978 w 4418004"/>
                    <a:gd name="connsiteY258" fmla="*/ 490271 h 3499702"/>
                    <a:gd name="connsiteX259" fmla="*/ 3528096 w 4418004"/>
                    <a:gd name="connsiteY259" fmla="*/ 470244 h 3499702"/>
                    <a:gd name="connsiteX260" fmla="*/ 3548128 w 4418004"/>
                    <a:gd name="connsiteY260" fmla="*/ 450218 h 3499702"/>
                    <a:gd name="connsiteX261" fmla="*/ 3588192 w 4418004"/>
                    <a:gd name="connsiteY261" fmla="*/ 452326 h 3499702"/>
                    <a:gd name="connsiteX262" fmla="*/ 3636691 w 4418004"/>
                    <a:gd name="connsiteY262" fmla="*/ 462866 h 3499702"/>
                    <a:gd name="connsiteX263" fmla="*/ 3670429 w 4418004"/>
                    <a:gd name="connsiteY263" fmla="*/ 471298 h 3499702"/>
                    <a:gd name="connsiteX264" fmla="*/ 3698895 w 4418004"/>
                    <a:gd name="connsiteY264" fmla="*/ 448109 h 3499702"/>
                    <a:gd name="connsiteX265" fmla="*/ 3728416 w 4418004"/>
                    <a:gd name="connsiteY265" fmla="*/ 446001 h 3499702"/>
                    <a:gd name="connsiteX266" fmla="*/ 3747393 w 4418004"/>
                    <a:gd name="connsiteY266" fmla="*/ 449163 h 3499702"/>
                    <a:gd name="connsiteX267" fmla="*/ 3756882 w 4418004"/>
                    <a:gd name="connsiteY267" fmla="*/ 466028 h 3499702"/>
                    <a:gd name="connsiteX268" fmla="*/ 3781132 w 4418004"/>
                    <a:gd name="connsiteY268" fmla="*/ 469190 h 3499702"/>
                    <a:gd name="connsiteX269" fmla="*/ 3789140 w 4418004"/>
                    <a:gd name="connsiteY269" fmla="*/ 460210 h 3499702"/>
                    <a:gd name="connsiteX270" fmla="*/ 3804326 w 4418004"/>
                    <a:gd name="connsiteY270" fmla="*/ 457596 h 3499702"/>
                    <a:gd name="connsiteX271" fmla="*/ 3828576 w 4418004"/>
                    <a:gd name="connsiteY271" fmla="*/ 458650 h 3499702"/>
                    <a:gd name="connsiteX272" fmla="*/ 3853879 w 4418004"/>
                    <a:gd name="connsiteY272" fmla="*/ 461812 h 3499702"/>
                    <a:gd name="connsiteX273" fmla="*/ 3876020 w 4418004"/>
                    <a:gd name="connsiteY273" fmla="*/ 461812 h 3499702"/>
                    <a:gd name="connsiteX274" fmla="*/ 3907649 w 4418004"/>
                    <a:gd name="connsiteY274" fmla="*/ 450218 h 3499702"/>
                    <a:gd name="connsiteX275" fmla="*/ 3935061 w 4418004"/>
                    <a:gd name="connsiteY275" fmla="*/ 446001 h 3499702"/>
                    <a:gd name="connsiteX276" fmla="*/ 3952985 w 4418004"/>
                    <a:gd name="connsiteY276" fmla="*/ 455488 h 3499702"/>
                    <a:gd name="connsiteX277" fmla="*/ 3969854 w 4418004"/>
                    <a:gd name="connsiteY277" fmla="*/ 453380 h 3499702"/>
                    <a:gd name="connsiteX278" fmla="*/ 3993049 w 4418004"/>
                    <a:gd name="connsiteY278" fmla="*/ 434407 h 3499702"/>
                    <a:gd name="connsiteX279" fmla="*/ 3995157 w 4418004"/>
                    <a:gd name="connsiteY279" fmla="*/ 414380 h 3499702"/>
                    <a:gd name="connsiteX280" fmla="*/ 3991994 w 4418004"/>
                    <a:gd name="connsiteY280" fmla="*/ 390138 h 3499702"/>
                    <a:gd name="connsiteX281" fmla="*/ 4019406 w 4418004"/>
                    <a:gd name="connsiteY281" fmla="*/ 375381 h 3499702"/>
                    <a:gd name="connsiteX282" fmla="*/ 4037330 w 4418004"/>
                    <a:gd name="connsiteY282" fmla="*/ 371165 h 3499702"/>
                    <a:gd name="connsiteX283" fmla="*/ 4062633 w 4418004"/>
                    <a:gd name="connsiteY283" fmla="*/ 364841 h 3499702"/>
                    <a:gd name="connsiteX284" fmla="*/ 4086882 w 4418004"/>
                    <a:gd name="connsiteY284" fmla="*/ 338490 h 3499702"/>
                    <a:gd name="connsiteX285" fmla="*/ 4110748 w 4418004"/>
                    <a:gd name="connsiteY285" fmla="*/ 342031 h 3499702"/>
                    <a:gd name="connsiteX286" fmla="*/ 4122729 w 4418004"/>
                    <a:gd name="connsiteY286" fmla="*/ 344814 h 3499702"/>
                    <a:gd name="connsiteX287" fmla="*/ 4135381 w 4418004"/>
                    <a:gd name="connsiteY287" fmla="*/ 342706 h 3499702"/>
                    <a:gd name="connsiteX288" fmla="*/ 4183879 w 4418004"/>
                    <a:gd name="connsiteY288" fmla="*/ 340598 h 3499702"/>
                    <a:gd name="connsiteX289" fmla="*/ 4198640 w 4418004"/>
                    <a:gd name="connsiteY289" fmla="*/ 337436 h 3499702"/>
                    <a:gd name="connsiteX290" fmla="*/ 4220780 w 4418004"/>
                    <a:gd name="connsiteY290" fmla="*/ 335328 h 3499702"/>
                    <a:gd name="connsiteX291" fmla="*/ 4250301 w 4418004"/>
                    <a:gd name="connsiteY291" fmla="*/ 317409 h 3499702"/>
                    <a:gd name="connsiteX292" fmla="*/ 4274550 w 4418004"/>
                    <a:gd name="connsiteY292" fmla="*/ 325842 h 3499702"/>
                    <a:gd name="connsiteX293" fmla="*/ 4292474 w 4418004"/>
                    <a:gd name="connsiteY293" fmla="*/ 344814 h 3499702"/>
                    <a:gd name="connsiteX294" fmla="*/ 4320940 w 4418004"/>
                    <a:gd name="connsiteY294" fmla="*/ 356409 h 3499702"/>
                    <a:gd name="connsiteX295" fmla="*/ 4336755 w 4418004"/>
                    <a:gd name="connsiteY295" fmla="*/ 364841 h 3499702"/>
                    <a:gd name="connsiteX296" fmla="*/ 4382090 w 4418004"/>
                    <a:gd name="connsiteY296" fmla="*/ 379597 h 3499702"/>
                    <a:gd name="connsiteX297" fmla="*/ 4389471 w 4418004"/>
                    <a:gd name="connsiteY297" fmla="*/ 365895 h 3499702"/>
                    <a:gd name="connsiteX298" fmla="*/ 4404231 w 4418004"/>
                    <a:gd name="connsiteY298" fmla="*/ 370111 h 3499702"/>
                    <a:gd name="connsiteX299" fmla="*/ 4417937 w 4418004"/>
                    <a:gd name="connsiteY299" fmla="*/ 396462 h 3499702"/>
                    <a:gd name="connsiteX300" fmla="*/ 4403177 w 4418004"/>
                    <a:gd name="connsiteY300" fmla="*/ 410164 h 3499702"/>
                    <a:gd name="connsiteX301" fmla="*/ 4390525 w 4418004"/>
                    <a:gd name="connsiteY301" fmla="*/ 417542 h 3499702"/>
                    <a:gd name="connsiteX302" fmla="*/ 4376819 w 4418004"/>
                    <a:gd name="connsiteY302" fmla="*/ 423867 h 3499702"/>
                    <a:gd name="connsiteX303" fmla="*/ 4358895 w 4418004"/>
                    <a:gd name="connsiteY303" fmla="*/ 410164 h 3499702"/>
                    <a:gd name="connsiteX304" fmla="*/ 4340972 w 4418004"/>
                    <a:gd name="connsiteY304" fmla="*/ 417542 h 3499702"/>
                    <a:gd name="connsiteX305" fmla="*/ 4327266 w 4418004"/>
                    <a:gd name="connsiteY305" fmla="*/ 436515 h 3499702"/>
                    <a:gd name="connsiteX306" fmla="*/ 4313560 w 4418004"/>
                    <a:gd name="connsiteY306" fmla="*/ 453380 h 3499702"/>
                    <a:gd name="connsiteX307" fmla="*/ 4287202 w 4418004"/>
                    <a:gd name="connsiteY307" fmla="*/ 461812 h 3499702"/>
                    <a:gd name="connsiteX308" fmla="*/ 4271387 w 4418004"/>
                    <a:gd name="connsiteY308" fmla="*/ 468136 h 3499702"/>
                    <a:gd name="connsiteX309" fmla="*/ 4236595 w 4418004"/>
                    <a:gd name="connsiteY309" fmla="*/ 493433 h 3499702"/>
                    <a:gd name="connsiteX310" fmla="*/ 4187042 w 4418004"/>
                    <a:gd name="connsiteY310" fmla="*/ 525054 h 3499702"/>
                    <a:gd name="connsiteX311" fmla="*/ 4187801 w 4418004"/>
                    <a:gd name="connsiteY311" fmla="*/ 534582 h 3499702"/>
                    <a:gd name="connsiteX312" fmla="*/ 4191006 w 4418004"/>
                    <a:gd name="connsiteY312" fmla="*/ 547863 h 3499702"/>
                    <a:gd name="connsiteX313" fmla="*/ 4208677 w 4418004"/>
                    <a:gd name="connsiteY313" fmla="*/ 569956 h 3499702"/>
                    <a:gd name="connsiteX314" fmla="*/ 4221371 w 4418004"/>
                    <a:gd name="connsiteY314" fmla="*/ 594451 h 3499702"/>
                    <a:gd name="connsiteX315" fmla="*/ 4237097 w 4418004"/>
                    <a:gd name="connsiteY315" fmla="*/ 628518 h 3499702"/>
                    <a:gd name="connsiteX316" fmla="*/ 4239121 w 4418004"/>
                    <a:gd name="connsiteY316" fmla="*/ 633366 h 3499702"/>
                    <a:gd name="connsiteX317" fmla="*/ 4240260 w 4418004"/>
                    <a:gd name="connsiteY317" fmla="*/ 634505 h 3499702"/>
                    <a:gd name="connsiteX318" fmla="*/ 4231324 w 4418004"/>
                    <a:gd name="connsiteY318" fmla="*/ 647322 h 3499702"/>
                    <a:gd name="connsiteX319" fmla="*/ 4230269 w 4418004"/>
                    <a:gd name="connsiteY319" fmla="*/ 662078 h 3499702"/>
                    <a:gd name="connsiteX320" fmla="*/ 4257934 w 4418004"/>
                    <a:gd name="connsiteY320" fmla="*/ 669119 h 3499702"/>
                    <a:gd name="connsiteX321" fmla="*/ 4259579 w 4418004"/>
                    <a:gd name="connsiteY321" fmla="*/ 679407 h 3499702"/>
                    <a:gd name="connsiteX322" fmla="*/ 4287080 w 4418004"/>
                    <a:gd name="connsiteY322" fmla="*/ 701921 h 3499702"/>
                    <a:gd name="connsiteX323" fmla="*/ 4300997 w 4418004"/>
                    <a:gd name="connsiteY323" fmla="*/ 734549 h 3499702"/>
                    <a:gd name="connsiteX324" fmla="*/ 4337434 w 4418004"/>
                    <a:gd name="connsiteY324" fmla="*/ 785818 h 3499702"/>
                    <a:gd name="connsiteX325" fmla="*/ 4341988 w 4418004"/>
                    <a:gd name="connsiteY325" fmla="*/ 789949 h 3499702"/>
                    <a:gd name="connsiteX326" fmla="*/ 4355146 w 4418004"/>
                    <a:gd name="connsiteY326" fmla="*/ 810566 h 3499702"/>
                    <a:gd name="connsiteX327" fmla="*/ 4342035 w 4418004"/>
                    <a:gd name="connsiteY327" fmla="*/ 848638 h 3499702"/>
                    <a:gd name="connsiteX328" fmla="*/ 4351524 w 4418004"/>
                    <a:gd name="connsiteY328" fmla="*/ 885529 h 3499702"/>
                    <a:gd name="connsiteX329" fmla="*/ 4374718 w 4418004"/>
                    <a:gd name="connsiteY329" fmla="*/ 909772 h 3499702"/>
                    <a:gd name="connsiteX330" fmla="*/ 4378936 w 4418004"/>
                    <a:gd name="connsiteY330" fmla="*/ 937177 h 3499702"/>
                    <a:gd name="connsiteX331" fmla="*/ 4378936 w 4418004"/>
                    <a:gd name="connsiteY331" fmla="*/ 958257 h 3499702"/>
                    <a:gd name="connsiteX332" fmla="*/ 4372610 w 4418004"/>
                    <a:gd name="connsiteY332" fmla="*/ 978284 h 3499702"/>
                    <a:gd name="connsiteX333" fmla="*/ 4373664 w 4418004"/>
                    <a:gd name="connsiteY333" fmla="*/ 995149 h 3499702"/>
                    <a:gd name="connsiteX334" fmla="*/ 4369447 w 4418004"/>
                    <a:gd name="connsiteY334" fmla="*/ 1007797 h 3499702"/>
                    <a:gd name="connsiteX335" fmla="*/ 4314623 w 4418004"/>
                    <a:gd name="connsiteY335" fmla="*/ 1023608 h 3499702"/>
                    <a:gd name="connsiteX336" fmla="*/ 4299862 w 4418004"/>
                    <a:gd name="connsiteY336" fmla="*/ 1039418 h 3499702"/>
                    <a:gd name="connsiteX337" fmla="*/ 4289319 w 4418004"/>
                    <a:gd name="connsiteY337" fmla="*/ 1075255 h 3499702"/>
                    <a:gd name="connsiteX338" fmla="*/ 4277722 w 4418004"/>
                    <a:gd name="connsiteY338" fmla="*/ 1116363 h 3499702"/>
                    <a:gd name="connsiteX339" fmla="*/ 4256635 w 4418004"/>
                    <a:gd name="connsiteY339" fmla="*/ 1142713 h 3499702"/>
                    <a:gd name="connsiteX340" fmla="*/ 4241875 w 4418004"/>
                    <a:gd name="connsiteY340" fmla="*/ 1139551 h 3499702"/>
                    <a:gd name="connsiteX341" fmla="*/ 4212354 w 4418004"/>
                    <a:gd name="connsiteY341" fmla="*/ 1094228 h 3499702"/>
                    <a:gd name="connsiteX342" fmla="*/ 4200757 w 4418004"/>
                    <a:gd name="connsiteY342" fmla="*/ 1043634 h 3499702"/>
                    <a:gd name="connsiteX343" fmla="*/ 4190213 w 4418004"/>
                    <a:gd name="connsiteY343" fmla="*/ 984608 h 3499702"/>
                    <a:gd name="connsiteX344" fmla="*/ 4162801 w 4418004"/>
                    <a:gd name="connsiteY344" fmla="*/ 958257 h 3499702"/>
                    <a:gd name="connsiteX345" fmla="*/ 4099542 w 4418004"/>
                    <a:gd name="connsiteY345" fmla="*/ 950879 h 3499702"/>
                    <a:gd name="connsiteX346" fmla="*/ 4080565 w 4418004"/>
                    <a:gd name="connsiteY346" fmla="*/ 930853 h 3499702"/>
                    <a:gd name="connsiteX347" fmla="*/ 4059479 w 4418004"/>
                    <a:gd name="connsiteY347" fmla="*/ 893961 h 3499702"/>
                    <a:gd name="connsiteX348" fmla="*/ 4037338 w 4418004"/>
                    <a:gd name="connsiteY348" fmla="*/ 892907 h 3499702"/>
                    <a:gd name="connsiteX349" fmla="*/ 4018360 w 4418004"/>
                    <a:gd name="connsiteY349" fmla="*/ 917150 h 3499702"/>
                    <a:gd name="connsiteX350" fmla="*/ 4017517 w 4418004"/>
                    <a:gd name="connsiteY350" fmla="*/ 917825 h 3499702"/>
                    <a:gd name="connsiteX351" fmla="*/ 3982514 w 4418004"/>
                    <a:gd name="connsiteY351" fmla="*/ 943501 h 3499702"/>
                    <a:gd name="connsiteX352" fmla="*/ 3960373 w 4418004"/>
                    <a:gd name="connsiteY352" fmla="*/ 961420 h 3499702"/>
                    <a:gd name="connsiteX353" fmla="*/ 3948776 w 4418004"/>
                    <a:gd name="connsiteY353" fmla="*/ 974068 h 3499702"/>
                    <a:gd name="connsiteX354" fmla="*/ 3940341 w 4418004"/>
                    <a:gd name="connsiteY354" fmla="*/ 988824 h 3499702"/>
                    <a:gd name="connsiteX355" fmla="*/ 3935070 w 4418004"/>
                    <a:gd name="connsiteY355" fmla="*/ 1014121 h 3499702"/>
                    <a:gd name="connsiteX356" fmla="*/ 3931907 w 4418004"/>
                    <a:gd name="connsiteY356" fmla="*/ 1057337 h 3499702"/>
                    <a:gd name="connsiteX357" fmla="*/ 3902386 w 4418004"/>
                    <a:gd name="connsiteY357" fmla="*/ 1099498 h 3499702"/>
                    <a:gd name="connsiteX358" fmla="*/ 3892897 w 4418004"/>
                    <a:gd name="connsiteY358" fmla="*/ 1130065 h 3499702"/>
                    <a:gd name="connsiteX359" fmla="*/ 3886571 w 4418004"/>
                    <a:gd name="connsiteY359" fmla="*/ 1184875 h 3499702"/>
                    <a:gd name="connsiteX360" fmla="*/ 3886571 w 4418004"/>
                    <a:gd name="connsiteY360" fmla="*/ 1230198 h 3499702"/>
                    <a:gd name="connsiteX361" fmla="*/ 3880245 w 4418004"/>
                    <a:gd name="connsiteY361" fmla="*/ 1253387 h 3499702"/>
                    <a:gd name="connsiteX362" fmla="*/ 3880245 w 4418004"/>
                    <a:gd name="connsiteY362" fmla="*/ 1294494 h 3499702"/>
                    <a:gd name="connsiteX363" fmla="*/ 3902386 w 4418004"/>
                    <a:gd name="connsiteY363" fmla="*/ 1324007 h 3499702"/>
                    <a:gd name="connsiteX364" fmla="*/ 3859159 w 4418004"/>
                    <a:gd name="connsiteY364" fmla="*/ 1433627 h 3499702"/>
                    <a:gd name="connsiteX365" fmla="*/ 3855996 w 4418004"/>
                    <a:gd name="connsiteY365" fmla="*/ 1458924 h 3499702"/>
                    <a:gd name="connsiteX366" fmla="*/ 3866539 w 4418004"/>
                    <a:gd name="connsiteY366" fmla="*/ 1510571 h 3499702"/>
                    <a:gd name="connsiteX367" fmla="*/ 3962482 w 4418004"/>
                    <a:gd name="connsiteY367" fmla="*/ 1547462 h 3499702"/>
                    <a:gd name="connsiteX368" fmla="*/ 4011318 w 4418004"/>
                    <a:gd name="connsiteY368" fmla="*/ 1562556 h 3499702"/>
                    <a:gd name="connsiteX369" fmla="*/ 4027006 w 4418004"/>
                    <a:gd name="connsiteY369" fmla="*/ 1578198 h 3499702"/>
                    <a:gd name="connsiteX370" fmla="*/ 4032446 w 4418004"/>
                    <a:gd name="connsiteY370" fmla="*/ 1613609 h 3499702"/>
                    <a:gd name="connsiteX371" fmla="*/ 4029157 w 4418004"/>
                    <a:gd name="connsiteY371" fmla="*/ 1634690 h 3499702"/>
                    <a:gd name="connsiteX372" fmla="*/ 4029831 w 4418004"/>
                    <a:gd name="connsiteY372" fmla="*/ 1654675 h 3499702"/>
                    <a:gd name="connsiteX373" fmla="*/ 4015830 w 4418004"/>
                    <a:gd name="connsiteY373" fmla="*/ 1673479 h 3499702"/>
                    <a:gd name="connsiteX374" fmla="*/ 4008113 w 4418004"/>
                    <a:gd name="connsiteY374" fmla="*/ 1710581 h 3499702"/>
                    <a:gd name="connsiteX375" fmla="*/ 4006383 w 4418004"/>
                    <a:gd name="connsiteY375" fmla="*/ 1712355 h 3499702"/>
                    <a:gd name="connsiteX376" fmla="*/ 3995587 w 4418004"/>
                    <a:gd name="connsiteY376" fmla="*/ 1739672 h 3499702"/>
                    <a:gd name="connsiteX377" fmla="*/ 3987490 w 4418004"/>
                    <a:gd name="connsiteY377" fmla="*/ 1743930 h 3499702"/>
                    <a:gd name="connsiteX378" fmla="*/ 3986309 w 4418004"/>
                    <a:gd name="connsiteY378" fmla="*/ 1745195 h 3499702"/>
                    <a:gd name="connsiteX379" fmla="*/ 3965096 w 4418004"/>
                    <a:gd name="connsiteY379" fmla="*/ 1765647 h 3499702"/>
                    <a:gd name="connsiteX380" fmla="*/ 3960331 w 4418004"/>
                    <a:gd name="connsiteY380" fmla="*/ 1786981 h 3499702"/>
                    <a:gd name="connsiteX381" fmla="*/ 3956202 w 4418004"/>
                    <a:gd name="connsiteY381" fmla="*/ 1819319 h 3499702"/>
                    <a:gd name="connsiteX382" fmla="*/ 3955190 w 4418004"/>
                    <a:gd name="connsiteY382" fmla="*/ 1821516 h 3499702"/>
                    <a:gd name="connsiteX383" fmla="*/ 3956750 w 4418004"/>
                    <a:gd name="connsiteY383" fmla="*/ 1822612 h 3499702"/>
                    <a:gd name="connsiteX384" fmla="*/ 3961854 w 4418004"/>
                    <a:gd name="connsiteY384" fmla="*/ 1834670 h 3499702"/>
                    <a:gd name="connsiteX385" fmla="*/ 3961305 w 4418004"/>
                    <a:gd name="connsiteY385" fmla="*/ 1836272 h 3499702"/>
                    <a:gd name="connsiteX386" fmla="*/ 3944348 w 4418004"/>
                    <a:gd name="connsiteY386" fmla="*/ 1855873 h 3499702"/>
                    <a:gd name="connsiteX387" fmla="*/ 3937980 w 4418004"/>
                    <a:gd name="connsiteY387" fmla="*/ 1868859 h 3499702"/>
                    <a:gd name="connsiteX388" fmla="*/ 3932919 w 4418004"/>
                    <a:gd name="connsiteY388" fmla="*/ 1887034 h 3499702"/>
                    <a:gd name="connsiteX389" fmla="*/ 3932202 w 4418004"/>
                    <a:gd name="connsiteY389" fmla="*/ 1888383 h 3499702"/>
                    <a:gd name="connsiteX390" fmla="*/ 3932876 w 4418004"/>
                    <a:gd name="connsiteY390" fmla="*/ 1889986 h 3499702"/>
                    <a:gd name="connsiteX391" fmla="*/ 3928280 w 4418004"/>
                    <a:gd name="connsiteY391" fmla="*/ 1905708 h 3499702"/>
                    <a:gd name="connsiteX392" fmla="*/ 3930473 w 4418004"/>
                    <a:gd name="connsiteY392" fmla="*/ 1915404 h 3499702"/>
                    <a:gd name="connsiteX393" fmla="*/ 3901336 w 4418004"/>
                    <a:gd name="connsiteY393" fmla="*/ 1941671 h 3499702"/>
                    <a:gd name="connsiteX394" fmla="*/ 3879195 w 4418004"/>
                    <a:gd name="connsiteY394" fmla="*/ 1954320 h 3499702"/>
                    <a:gd name="connsiteX395" fmla="*/ 3852837 w 4418004"/>
                    <a:gd name="connsiteY395" fmla="*/ 1950104 h 3499702"/>
                    <a:gd name="connsiteX396" fmla="*/ 3835968 w 4418004"/>
                    <a:gd name="connsiteY396" fmla="*/ 1936401 h 3499702"/>
                    <a:gd name="connsiteX397" fmla="*/ 3821208 w 4418004"/>
                    <a:gd name="connsiteY397" fmla="*/ 1943779 h 3499702"/>
                    <a:gd name="connsiteX398" fmla="*/ 3803284 w 4418004"/>
                    <a:gd name="connsiteY398" fmla="*/ 1952212 h 3499702"/>
                    <a:gd name="connsiteX399" fmla="*/ 3774818 w 4418004"/>
                    <a:gd name="connsiteY399" fmla="*/ 1994373 h 3499702"/>
                    <a:gd name="connsiteX400" fmla="*/ 3760058 w 4418004"/>
                    <a:gd name="connsiteY400" fmla="*/ 2017562 h 3499702"/>
                    <a:gd name="connsiteX401" fmla="*/ 3742134 w 4418004"/>
                    <a:gd name="connsiteY401" fmla="*/ 2024940 h 3499702"/>
                    <a:gd name="connsiteX402" fmla="*/ 3737074 w 4418004"/>
                    <a:gd name="connsiteY402" fmla="*/ 2039359 h 3499702"/>
                    <a:gd name="connsiteX403" fmla="*/ 3696799 w 4418004"/>
                    <a:gd name="connsiteY403" fmla="*/ 1996481 h 3499702"/>
                    <a:gd name="connsiteX404" fmla="*/ 3648300 w 4418004"/>
                    <a:gd name="connsiteY404" fmla="*/ 1953266 h 3499702"/>
                    <a:gd name="connsiteX405" fmla="*/ 3625105 w 4418004"/>
                    <a:gd name="connsiteY405" fmla="*/ 1943779 h 3499702"/>
                    <a:gd name="connsiteX406" fmla="*/ 3590313 w 4418004"/>
                    <a:gd name="connsiteY406" fmla="*/ 1937455 h 3499702"/>
                    <a:gd name="connsiteX407" fmla="*/ 3561847 w 4418004"/>
                    <a:gd name="connsiteY407" fmla="*/ 1922699 h 3499702"/>
                    <a:gd name="connsiteX408" fmla="*/ 3516511 w 4418004"/>
                    <a:gd name="connsiteY408" fmla="*/ 1900564 h 3499702"/>
                    <a:gd name="connsiteX409" fmla="*/ 3485936 w 4418004"/>
                    <a:gd name="connsiteY409" fmla="*/ 1877375 h 3499702"/>
                    <a:gd name="connsiteX410" fmla="*/ 3463796 w 4418004"/>
                    <a:gd name="connsiteY410" fmla="*/ 1875267 h 3499702"/>
                    <a:gd name="connsiteX411" fmla="*/ 3443764 w 4418004"/>
                    <a:gd name="connsiteY411" fmla="*/ 1883699 h 3499702"/>
                    <a:gd name="connsiteX412" fmla="*/ 3423732 w 4418004"/>
                    <a:gd name="connsiteY412" fmla="*/ 1901618 h 3499702"/>
                    <a:gd name="connsiteX413" fmla="*/ 3401591 w 4418004"/>
                    <a:gd name="connsiteY413" fmla="*/ 1925861 h 3499702"/>
                    <a:gd name="connsiteX414" fmla="*/ 3371016 w 4418004"/>
                    <a:gd name="connsiteY414" fmla="*/ 1955374 h 3499702"/>
                    <a:gd name="connsiteX415" fmla="*/ 3364690 w 4418004"/>
                    <a:gd name="connsiteY415" fmla="*/ 1976454 h 3499702"/>
                    <a:gd name="connsiteX416" fmla="*/ 3355201 w 4418004"/>
                    <a:gd name="connsiteY416" fmla="*/ 1993319 h 3499702"/>
                    <a:gd name="connsiteX417" fmla="*/ 3347821 w 4418004"/>
                    <a:gd name="connsiteY417" fmla="*/ 2018616 h 3499702"/>
                    <a:gd name="connsiteX418" fmla="*/ 3355201 w 4418004"/>
                    <a:gd name="connsiteY418" fmla="*/ 2051291 h 3499702"/>
                    <a:gd name="connsiteX419" fmla="*/ 3356973 w 4418004"/>
                    <a:gd name="connsiteY419" fmla="*/ 2057526 h 3499702"/>
                    <a:gd name="connsiteX420" fmla="*/ 3357310 w 4418004"/>
                    <a:gd name="connsiteY420" fmla="*/ 2058669 h 3499702"/>
                    <a:gd name="connsiteX421" fmla="*/ 3364690 w 4418004"/>
                    <a:gd name="connsiteY421" fmla="*/ 2083966 h 3499702"/>
                    <a:gd name="connsiteX422" fmla="*/ 3360473 w 4418004"/>
                    <a:gd name="connsiteY422" fmla="*/ 2139830 h 3499702"/>
                    <a:gd name="connsiteX423" fmla="*/ 3355201 w 4418004"/>
                    <a:gd name="connsiteY423" fmla="*/ 2168373 h 3499702"/>
                    <a:gd name="connsiteX424" fmla="*/ 3358364 w 4418004"/>
                    <a:gd name="connsiteY424" fmla="*/ 2188315 h 3499702"/>
                    <a:gd name="connsiteX425" fmla="*/ 3360473 w 4418004"/>
                    <a:gd name="connsiteY425" fmla="*/ 2205180 h 3499702"/>
                    <a:gd name="connsiteX426" fmla="*/ 3358364 w 4418004"/>
                    <a:gd name="connsiteY426" fmla="*/ 2322178 h 3499702"/>
                    <a:gd name="connsiteX427" fmla="*/ 3362582 w 4418004"/>
                    <a:gd name="connsiteY427" fmla="*/ 2342204 h 3499702"/>
                    <a:gd name="connsiteX428" fmla="*/ 3383668 w 4418004"/>
                    <a:gd name="connsiteY428" fmla="*/ 2390690 h 3499702"/>
                    <a:gd name="connsiteX429" fmla="*/ 3377764 w 4418004"/>
                    <a:gd name="connsiteY429" fmla="*/ 2390479 h 3499702"/>
                    <a:gd name="connsiteX430" fmla="*/ 3361949 w 4418004"/>
                    <a:gd name="connsiteY430" fmla="*/ 2394100 h 3499702"/>
                    <a:gd name="connsiteX431" fmla="*/ 3360515 w 4418004"/>
                    <a:gd name="connsiteY431" fmla="*/ 2395070 h 3499702"/>
                    <a:gd name="connsiteX432" fmla="*/ 3339682 w 4418004"/>
                    <a:gd name="connsiteY432" fmla="*/ 2398317 h 3499702"/>
                    <a:gd name="connsiteX433" fmla="*/ 3316782 w 4418004"/>
                    <a:gd name="connsiteY433" fmla="*/ 2418174 h 3499702"/>
                    <a:gd name="connsiteX434" fmla="*/ 3290635 w 4418004"/>
                    <a:gd name="connsiteY434" fmla="*/ 2435039 h 3499702"/>
                    <a:gd name="connsiteX435" fmla="*/ 3276550 w 4418004"/>
                    <a:gd name="connsiteY435" fmla="*/ 2448573 h 3499702"/>
                    <a:gd name="connsiteX436" fmla="*/ 3274947 w 4418004"/>
                    <a:gd name="connsiteY436" fmla="*/ 2449585 h 3499702"/>
                    <a:gd name="connsiteX437" fmla="*/ 3263898 w 4418004"/>
                    <a:gd name="connsiteY437" fmla="*/ 2461811 h 3499702"/>
                    <a:gd name="connsiteX438" fmla="*/ 3263181 w 4418004"/>
                    <a:gd name="connsiteY438" fmla="*/ 2462318 h 3499702"/>
                    <a:gd name="connsiteX439" fmla="*/ 3235305 w 4418004"/>
                    <a:gd name="connsiteY439" fmla="*/ 2473448 h 3499702"/>
                    <a:gd name="connsiteX440" fmla="*/ 3233791 w 4418004"/>
                    <a:gd name="connsiteY440" fmla="*/ 2474334 h 3499702"/>
                    <a:gd name="connsiteX441" fmla="*/ 3216707 w 4418004"/>
                    <a:gd name="connsiteY441" fmla="*/ 2488204 h 3499702"/>
                    <a:gd name="connsiteX442" fmla="*/ 3202035 w 4418004"/>
                    <a:gd name="connsiteY442" fmla="*/ 2505912 h 3499702"/>
                    <a:gd name="connsiteX443" fmla="*/ 3200474 w 4418004"/>
                    <a:gd name="connsiteY443" fmla="*/ 2506878 h 3499702"/>
                    <a:gd name="connsiteX444" fmla="*/ 3179726 w 4418004"/>
                    <a:gd name="connsiteY444" fmla="*/ 2529350 h 3499702"/>
                    <a:gd name="connsiteX445" fmla="*/ 3155687 w 4418004"/>
                    <a:gd name="connsiteY445" fmla="*/ 2534957 h 3499702"/>
                    <a:gd name="connsiteX446" fmla="*/ 3128022 w 4418004"/>
                    <a:gd name="connsiteY446" fmla="*/ 2534789 h 3499702"/>
                    <a:gd name="connsiteX447" fmla="*/ 3112629 w 4418004"/>
                    <a:gd name="connsiteY447" fmla="*/ 2541323 h 3499702"/>
                    <a:gd name="connsiteX448" fmla="*/ 3094368 w 4418004"/>
                    <a:gd name="connsiteY448" fmla="*/ 2544532 h 3499702"/>
                    <a:gd name="connsiteX449" fmla="*/ 3092428 w 4418004"/>
                    <a:gd name="connsiteY449" fmla="*/ 2544026 h 3499702"/>
                    <a:gd name="connsiteX450" fmla="*/ 3073577 w 4418004"/>
                    <a:gd name="connsiteY450" fmla="*/ 2548365 h 3499702"/>
                    <a:gd name="connsiteX451" fmla="*/ 3068854 w 4418004"/>
                    <a:gd name="connsiteY451" fmla="*/ 2546472 h 3499702"/>
                    <a:gd name="connsiteX452" fmla="*/ 3067040 w 4418004"/>
                    <a:gd name="connsiteY452" fmla="*/ 2546303 h 3499702"/>
                    <a:gd name="connsiteX453" fmla="*/ 3056329 w 4418004"/>
                    <a:gd name="connsiteY453" fmla="*/ 2550519 h 3499702"/>
                    <a:gd name="connsiteX454" fmla="*/ 3043045 w 4418004"/>
                    <a:gd name="connsiteY454" fmla="*/ 2548495 h 3499702"/>
                    <a:gd name="connsiteX455" fmla="*/ 3041568 w 4418004"/>
                    <a:gd name="connsiteY455" fmla="*/ 2549507 h 3499702"/>
                    <a:gd name="connsiteX456" fmla="*/ 3036887 w 4418004"/>
                    <a:gd name="connsiteY456" fmla="*/ 2554689 h 3499702"/>
                    <a:gd name="connsiteX457" fmla="*/ 3035495 w 4418004"/>
                    <a:gd name="connsiteY457" fmla="*/ 2556375 h 3499702"/>
                    <a:gd name="connsiteX458" fmla="*/ 3016729 w 4418004"/>
                    <a:gd name="connsiteY458" fmla="*/ 2558778 h 3499702"/>
                    <a:gd name="connsiteX459" fmla="*/ 3009939 w 4418004"/>
                    <a:gd name="connsiteY459" fmla="*/ 2557556 h 3499702"/>
                    <a:gd name="connsiteX460" fmla="*/ 2978183 w 4418004"/>
                    <a:gd name="connsiteY460" fmla="*/ 2554942 h 3499702"/>
                    <a:gd name="connsiteX461" fmla="*/ 2957814 w 4418004"/>
                    <a:gd name="connsiteY461" fmla="*/ 2546847 h 3499702"/>
                    <a:gd name="connsiteX462" fmla="*/ 2919142 w 4418004"/>
                    <a:gd name="connsiteY462" fmla="*/ 2533941 h 3499702"/>
                    <a:gd name="connsiteX463" fmla="*/ 2884982 w 4418004"/>
                    <a:gd name="connsiteY463" fmla="*/ 2582515 h 3499702"/>
                    <a:gd name="connsiteX464" fmla="*/ 2875493 w 4418004"/>
                    <a:gd name="connsiteY464" fmla="*/ 2603596 h 3499702"/>
                    <a:gd name="connsiteX465" fmla="*/ 2831212 w 4418004"/>
                    <a:gd name="connsiteY465" fmla="*/ 2716377 h 3499702"/>
                    <a:gd name="connsiteX466" fmla="*/ 2816451 w 4418004"/>
                    <a:gd name="connsiteY466" fmla="*/ 2727972 h 3499702"/>
                    <a:gd name="connsiteX467" fmla="*/ 2814343 w 4418004"/>
                    <a:gd name="connsiteY467" fmla="*/ 2770133 h 3499702"/>
                    <a:gd name="connsiteX468" fmla="*/ 2795365 w 4418004"/>
                    <a:gd name="connsiteY468" fmla="*/ 2822835 h 3499702"/>
                    <a:gd name="connsiteX469" fmla="*/ 2789039 w 4418004"/>
                    <a:gd name="connsiteY469" fmla="*/ 2843916 h 3499702"/>
                    <a:gd name="connsiteX470" fmla="*/ 2786930 w 4418004"/>
                    <a:gd name="connsiteY470" fmla="*/ 2882915 h 3499702"/>
                    <a:gd name="connsiteX471" fmla="*/ 2785876 w 4418004"/>
                    <a:gd name="connsiteY471" fmla="*/ 2912428 h 3499702"/>
                    <a:gd name="connsiteX472" fmla="*/ 2753192 w 4418004"/>
                    <a:gd name="connsiteY472" fmla="*/ 2987264 h 3499702"/>
                    <a:gd name="connsiteX473" fmla="*/ 2714183 w 4418004"/>
                    <a:gd name="connsiteY473" fmla="*/ 3068425 h 3499702"/>
                    <a:gd name="connsiteX474" fmla="*/ 2707857 w 4418004"/>
                    <a:gd name="connsiteY474" fmla="*/ 3092668 h 3499702"/>
                    <a:gd name="connsiteX475" fmla="*/ 2683608 w 4418004"/>
                    <a:gd name="connsiteY475" fmla="*/ 3111640 h 3499702"/>
                    <a:gd name="connsiteX476" fmla="*/ 2679391 w 4418004"/>
                    <a:gd name="connsiteY476" fmla="*/ 3136937 h 3499702"/>
                    <a:gd name="connsiteX477" fmla="*/ 2673065 w 4418004"/>
                    <a:gd name="connsiteY477" fmla="*/ 3166450 h 3499702"/>
                    <a:gd name="connsiteX478" fmla="*/ 2655141 w 4418004"/>
                    <a:gd name="connsiteY478" fmla="*/ 3209665 h 3499702"/>
                    <a:gd name="connsiteX479" fmla="*/ 2653033 w 4418004"/>
                    <a:gd name="connsiteY479" fmla="*/ 3225476 h 3499702"/>
                    <a:gd name="connsiteX480" fmla="*/ 2663576 w 4418004"/>
                    <a:gd name="connsiteY480" fmla="*/ 3253935 h 3499702"/>
                    <a:gd name="connsiteX481" fmla="*/ 2589774 w 4418004"/>
                    <a:gd name="connsiteY481" fmla="*/ 3373040 h 3499702"/>
                    <a:gd name="connsiteX482" fmla="*/ 2552873 w 4418004"/>
                    <a:gd name="connsiteY482" fmla="*/ 3433120 h 3499702"/>
                    <a:gd name="connsiteX483" fmla="*/ 2498049 w 4418004"/>
                    <a:gd name="connsiteY483" fmla="*/ 3459471 h 3499702"/>
                    <a:gd name="connsiteX484" fmla="*/ 2459123 w 4418004"/>
                    <a:gd name="connsiteY484" fmla="*/ 3484726 h 3499702"/>
                    <a:gd name="connsiteX485" fmla="*/ 2459461 w 4418004"/>
                    <a:gd name="connsiteY485" fmla="*/ 3486202 h 3499702"/>
                    <a:gd name="connsiteX486" fmla="*/ 2444658 w 4418004"/>
                    <a:gd name="connsiteY486" fmla="*/ 3490629 h 3499702"/>
                    <a:gd name="connsiteX487" fmla="*/ 2430657 w 4418004"/>
                    <a:gd name="connsiteY487" fmla="*/ 3489237 h 3499702"/>
                    <a:gd name="connsiteX488" fmla="*/ 2430657 w 4418004"/>
                    <a:gd name="connsiteY488" fmla="*/ 3493669 h 3499702"/>
                    <a:gd name="connsiteX489" fmla="*/ 2428633 w 4418004"/>
                    <a:gd name="connsiteY489" fmla="*/ 3496198 h 3499702"/>
                    <a:gd name="connsiteX490" fmla="*/ 2426440 w 4418004"/>
                    <a:gd name="connsiteY490" fmla="*/ 3495861 h 3499702"/>
                    <a:gd name="connsiteX491" fmla="*/ 2423741 w 4418004"/>
                    <a:gd name="connsiteY491" fmla="*/ 3491771 h 3499702"/>
                    <a:gd name="connsiteX492" fmla="*/ 2415053 w 4418004"/>
                    <a:gd name="connsiteY492" fmla="*/ 3491561 h 3499702"/>
                    <a:gd name="connsiteX493" fmla="*/ 2402950 w 4418004"/>
                    <a:gd name="connsiteY493" fmla="*/ 3488988 h 3499702"/>
                    <a:gd name="connsiteX494" fmla="*/ 2400208 w 4418004"/>
                    <a:gd name="connsiteY494" fmla="*/ 3496156 h 3499702"/>
                    <a:gd name="connsiteX495" fmla="*/ 2377815 w 4418004"/>
                    <a:gd name="connsiteY495" fmla="*/ 3499529 h 3499702"/>
                    <a:gd name="connsiteX496" fmla="*/ 2347155 w 4418004"/>
                    <a:gd name="connsiteY496" fmla="*/ 3486290 h 3499702"/>
                    <a:gd name="connsiteX497" fmla="*/ 2334630 w 4418004"/>
                    <a:gd name="connsiteY497" fmla="*/ 3485995 h 3499702"/>
                    <a:gd name="connsiteX498" fmla="*/ 2280481 w 4418004"/>
                    <a:gd name="connsiteY498" fmla="*/ 3466137 h 3499702"/>
                    <a:gd name="connsiteX499" fmla="*/ 2264328 w 4418004"/>
                    <a:gd name="connsiteY499" fmla="*/ 3442948 h 3499702"/>
                    <a:gd name="connsiteX500" fmla="*/ 2258635 w 4418004"/>
                    <a:gd name="connsiteY500" fmla="*/ 3442653 h 3499702"/>
                    <a:gd name="connsiteX501" fmla="*/ 2254334 w 4418004"/>
                    <a:gd name="connsiteY501" fmla="*/ 3454505 h 3499702"/>
                    <a:gd name="connsiteX502" fmla="*/ 2230211 w 4418004"/>
                    <a:gd name="connsiteY502" fmla="*/ 3451216 h 3499702"/>
                    <a:gd name="connsiteX503" fmla="*/ 2229072 w 4418004"/>
                    <a:gd name="connsiteY503" fmla="*/ 3450120 h 3499702"/>
                    <a:gd name="connsiteX504" fmla="*/ 2228397 w 4418004"/>
                    <a:gd name="connsiteY504" fmla="*/ 3446494 h 3499702"/>
                    <a:gd name="connsiteX505" fmla="*/ 2227512 w 4418004"/>
                    <a:gd name="connsiteY505" fmla="*/ 3445693 h 3499702"/>
                    <a:gd name="connsiteX506" fmla="*/ 2226246 w 4418004"/>
                    <a:gd name="connsiteY506" fmla="*/ 3445693 h 3499702"/>
                    <a:gd name="connsiteX507" fmla="*/ 2202503 w 4418004"/>
                    <a:gd name="connsiteY507" fmla="*/ 3443164 h 3499702"/>
                    <a:gd name="connsiteX508" fmla="*/ 2200901 w 4418004"/>
                    <a:gd name="connsiteY508" fmla="*/ 3431695 h 3499702"/>
                    <a:gd name="connsiteX509" fmla="*/ 2182640 w 4418004"/>
                    <a:gd name="connsiteY509" fmla="*/ 3426046 h 3499702"/>
                    <a:gd name="connsiteX510" fmla="*/ 2181459 w 4418004"/>
                    <a:gd name="connsiteY510" fmla="*/ 3437215 h 3499702"/>
                    <a:gd name="connsiteX511" fmla="*/ 2179140 w 4418004"/>
                    <a:gd name="connsiteY511" fmla="*/ 3439786 h 3499702"/>
                    <a:gd name="connsiteX512" fmla="*/ 2159530 w 4418004"/>
                    <a:gd name="connsiteY512" fmla="*/ 3446785 h 3499702"/>
                    <a:gd name="connsiteX513" fmla="*/ 2127731 w 4418004"/>
                    <a:gd name="connsiteY513" fmla="*/ 3452683 h 3499702"/>
                    <a:gd name="connsiteX514" fmla="*/ 2044314 w 4418004"/>
                    <a:gd name="connsiteY514" fmla="*/ 3447122 h 3499702"/>
                    <a:gd name="connsiteX515" fmla="*/ 2015553 w 4418004"/>
                    <a:gd name="connsiteY515" fmla="*/ 3445057 h 3499702"/>
                    <a:gd name="connsiteX516" fmla="*/ 2006949 w 4418004"/>
                    <a:gd name="connsiteY516" fmla="*/ 3442780 h 3499702"/>
                    <a:gd name="connsiteX517" fmla="*/ 1997756 w 4418004"/>
                    <a:gd name="connsiteY517" fmla="*/ 3445309 h 3499702"/>
                    <a:gd name="connsiteX518" fmla="*/ 1994297 w 4418004"/>
                    <a:gd name="connsiteY518" fmla="*/ 3444424 h 3499702"/>
                    <a:gd name="connsiteX519" fmla="*/ 1986074 w 4418004"/>
                    <a:gd name="connsiteY519" fmla="*/ 3446321 h 3499702"/>
                    <a:gd name="connsiteX520" fmla="*/ 1942341 w 4418004"/>
                    <a:gd name="connsiteY520" fmla="*/ 3412634 h 3499702"/>
                    <a:gd name="connsiteX521" fmla="*/ 1922098 w 4418004"/>
                    <a:gd name="connsiteY521" fmla="*/ 3386916 h 3499702"/>
                    <a:gd name="connsiteX522" fmla="*/ 1903078 w 4418004"/>
                    <a:gd name="connsiteY522" fmla="*/ 3382953 h 3499702"/>
                    <a:gd name="connsiteX523" fmla="*/ 1750034 w 4418004"/>
                    <a:gd name="connsiteY523" fmla="*/ 3278266 h 3499702"/>
                    <a:gd name="connsiteX524" fmla="*/ 1744847 w 4418004"/>
                    <a:gd name="connsiteY524" fmla="*/ 3268868 h 3499702"/>
                    <a:gd name="connsiteX525" fmla="*/ 1706090 w 4418004"/>
                    <a:gd name="connsiteY525" fmla="*/ 3243993 h 3499702"/>
                    <a:gd name="connsiteX526" fmla="*/ 1701156 w 4418004"/>
                    <a:gd name="connsiteY526" fmla="*/ 3239735 h 3499702"/>
                    <a:gd name="connsiteX527" fmla="*/ 1677160 w 4418004"/>
                    <a:gd name="connsiteY527" fmla="*/ 3223419 h 3499702"/>
                    <a:gd name="connsiteX528" fmla="*/ 1669189 w 4418004"/>
                    <a:gd name="connsiteY528" fmla="*/ 3219203 h 3499702"/>
                    <a:gd name="connsiteX529" fmla="*/ 1596062 w 4418004"/>
                    <a:gd name="connsiteY529" fmla="*/ 3170805 h 3499702"/>
                    <a:gd name="connsiteX530" fmla="*/ 1523314 w 4418004"/>
                    <a:gd name="connsiteY530" fmla="*/ 3122779 h 3499702"/>
                    <a:gd name="connsiteX531" fmla="*/ 1493077 w 4418004"/>
                    <a:gd name="connsiteY531" fmla="*/ 3102752 h 3499702"/>
                    <a:gd name="connsiteX532" fmla="*/ 1484516 w 4418004"/>
                    <a:gd name="connsiteY532" fmla="*/ 3100392 h 3499702"/>
                    <a:gd name="connsiteX533" fmla="*/ 1457778 w 4418004"/>
                    <a:gd name="connsiteY533" fmla="*/ 3076318 h 3499702"/>
                    <a:gd name="connsiteX534" fmla="*/ 1444494 w 4418004"/>
                    <a:gd name="connsiteY534" fmla="*/ 3061013 h 3499702"/>
                    <a:gd name="connsiteX535" fmla="*/ 1420371 w 4418004"/>
                    <a:gd name="connsiteY535" fmla="*/ 3056751 h 3499702"/>
                    <a:gd name="connsiteX536" fmla="*/ 1405231 w 4418004"/>
                    <a:gd name="connsiteY536" fmla="*/ 3049461 h 3499702"/>
                    <a:gd name="connsiteX537" fmla="*/ 1358040 w 4418004"/>
                    <a:gd name="connsiteY537" fmla="*/ 3026015 h 3499702"/>
                    <a:gd name="connsiteX538" fmla="*/ 1281582 w 4418004"/>
                    <a:gd name="connsiteY538" fmla="*/ 3027621 h 3499702"/>
                    <a:gd name="connsiteX539" fmla="*/ 1258176 w 4418004"/>
                    <a:gd name="connsiteY539" fmla="*/ 2963030 h 3499702"/>
                    <a:gd name="connsiteX540" fmla="*/ 1269773 w 4418004"/>
                    <a:gd name="connsiteY540" fmla="*/ 2947220 h 3499702"/>
                    <a:gd name="connsiteX541" fmla="*/ 1251850 w 4418004"/>
                    <a:gd name="connsiteY541" fmla="*/ 2895572 h 3499702"/>
                    <a:gd name="connsiteX542" fmla="*/ 1343575 w 4418004"/>
                    <a:gd name="connsiteY542" fmla="*/ 2894518 h 3499702"/>
                    <a:gd name="connsiteX543" fmla="*/ 1360444 w 4418004"/>
                    <a:gd name="connsiteY543" fmla="*/ 2858681 h 3499702"/>
                    <a:gd name="connsiteX544" fmla="*/ 1361119 w 4418004"/>
                    <a:gd name="connsiteY544" fmla="*/ 2790674 h 3499702"/>
                    <a:gd name="connsiteX545" fmla="*/ 1351461 w 4418004"/>
                    <a:gd name="connsiteY545" fmla="*/ 2770142 h 3499702"/>
                    <a:gd name="connsiteX546" fmla="*/ 1364408 w 4418004"/>
                    <a:gd name="connsiteY546" fmla="*/ 2752603 h 3499702"/>
                    <a:gd name="connsiteX547" fmla="*/ 1361203 w 4418004"/>
                    <a:gd name="connsiteY547" fmla="*/ 2722124 h 3499702"/>
                    <a:gd name="connsiteX548" fmla="*/ 1368921 w 4418004"/>
                    <a:gd name="connsiteY548" fmla="*/ 2689909 h 3499702"/>
                    <a:gd name="connsiteX549" fmla="*/ 1378494 w 4418004"/>
                    <a:gd name="connsiteY549" fmla="*/ 2687421 h 3499702"/>
                    <a:gd name="connsiteX550" fmla="*/ 1382585 w 4418004"/>
                    <a:gd name="connsiteY550" fmla="*/ 2681603 h 3499702"/>
                    <a:gd name="connsiteX551" fmla="*/ 1417377 w 4418004"/>
                    <a:gd name="connsiteY551" fmla="*/ 2635226 h 3499702"/>
                    <a:gd name="connsiteX552" fmla="*/ 1441626 w 4418004"/>
                    <a:gd name="connsiteY552" fmla="*/ 2635226 h 3499702"/>
                    <a:gd name="connsiteX553" fmla="*/ 1478527 w 4418004"/>
                    <a:gd name="connsiteY553" fmla="*/ 2639442 h 3499702"/>
                    <a:gd name="connsiteX554" fmla="*/ 1513320 w 4418004"/>
                    <a:gd name="connsiteY554" fmla="*/ 2634172 h 3499702"/>
                    <a:gd name="connsiteX555" fmla="*/ 1544823 w 4418004"/>
                    <a:gd name="connsiteY555" fmla="*/ 2620343 h 3499702"/>
                    <a:gd name="connsiteX556" fmla="*/ 1578308 w 4418004"/>
                    <a:gd name="connsiteY556" fmla="*/ 2635356 h 3499702"/>
                    <a:gd name="connsiteX557" fmla="*/ 1612425 w 4418004"/>
                    <a:gd name="connsiteY557" fmla="*/ 2655467 h 3499702"/>
                    <a:gd name="connsiteX558" fmla="*/ 1621787 w 4418004"/>
                    <a:gd name="connsiteY558" fmla="*/ 2651082 h 3499702"/>
                    <a:gd name="connsiteX559" fmla="*/ 1705205 w 4418004"/>
                    <a:gd name="connsiteY559" fmla="*/ 2615203 h 3499702"/>
                    <a:gd name="connsiteX560" fmla="*/ 1745269 w 4418004"/>
                    <a:gd name="connsiteY560" fmla="*/ 2590960 h 3499702"/>
                    <a:gd name="connsiteX561" fmla="*/ 1774789 w 4418004"/>
                    <a:gd name="connsiteY561" fmla="*/ 2580420 h 3499702"/>
                    <a:gd name="connsiteX562" fmla="*/ 1794821 w 4418004"/>
                    <a:gd name="connsiteY562" fmla="*/ 2592014 h 3499702"/>
                    <a:gd name="connsiteX563" fmla="*/ 1826451 w 4418004"/>
                    <a:gd name="connsiteY563" fmla="*/ 2596230 h 3499702"/>
                    <a:gd name="connsiteX564" fmla="*/ 1844374 w 4418004"/>
                    <a:gd name="connsiteY564" fmla="*/ 2612041 h 3499702"/>
                    <a:gd name="connsiteX565" fmla="*/ 1866515 w 4418004"/>
                    <a:gd name="connsiteY565" fmla="*/ 2614149 h 3499702"/>
                    <a:gd name="connsiteX566" fmla="*/ 1876003 w 4418004"/>
                    <a:gd name="connsiteY566" fmla="*/ 2598339 h 3499702"/>
                    <a:gd name="connsiteX567" fmla="*/ 1872841 w 4418004"/>
                    <a:gd name="connsiteY567" fmla="*/ 2564609 h 3499702"/>
                    <a:gd name="connsiteX568" fmla="*/ 1879166 w 4418004"/>
                    <a:gd name="connsiteY568" fmla="*/ 2537205 h 3499702"/>
                    <a:gd name="connsiteX569" fmla="*/ 1897090 w 4418004"/>
                    <a:gd name="connsiteY569" fmla="*/ 2503475 h 3499702"/>
                    <a:gd name="connsiteX570" fmla="*/ 1897090 w 4418004"/>
                    <a:gd name="connsiteY570" fmla="*/ 2440233 h 3499702"/>
                    <a:gd name="connsiteX571" fmla="*/ 1891818 w 4418004"/>
                    <a:gd name="connsiteY571" fmla="*/ 2417045 h 3499702"/>
                    <a:gd name="connsiteX572" fmla="*/ 1923448 w 4418004"/>
                    <a:gd name="connsiteY572" fmla="*/ 2405450 h 3499702"/>
                    <a:gd name="connsiteX573" fmla="*/ 1946642 w 4418004"/>
                    <a:gd name="connsiteY573" fmla="*/ 2391748 h 3499702"/>
                    <a:gd name="connsiteX574" fmla="*/ 1965620 w 4418004"/>
                    <a:gd name="connsiteY574" fmla="*/ 2376991 h 3499702"/>
                    <a:gd name="connsiteX575" fmla="*/ 1966674 w 4418004"/>
                    <a:gd name="connsiteY575" fmla="*/ 2354857 h 3499702"/>
                    <a:gd name="connsiteX576" fmla="*/ 1936099 w 4418004"/>
                    <a:gd name="connsiteY576" fmla="*/ 2337992 h 3499702"/>
                    <a:gd name="connsiteX577" fmla="*/ 1929773 w 4418004"/>
                    <a:gd name="connsiteY577" fmla="*/ 2319020 h 3499702"/>
                    <a:gd name="connsiteX578" fmla="*/ 1924502 w 4418004"/>
                    <a:gd name="connsiteY578" fmla="*/ 2296885 h 3499702"/>
                    <a:gd name="connsiteX579" fmla="*/ 1913959 w 4418004"/>
                    <a:gd name="connsiteY579" fmla="*/ 2272642 h 3499702"/>
                    <a:gd name="connsiteX580" fmla="*/ 1902361 w 4418004"/>
                    <a:gd name="connsiteY580" fmla="*/ 2247345 h 3499702"/>
                    <a:gd name="connsiteX581" fmla="*/ 1878112 w 4418004"/>
                    <a:gd name="connsiteY581" fmla="*/ 2245237 h 3499702"/>
                    <a:gd name="connsiteX582" fmla="*/ 1861243 w 4418004"/>
                    <a:gd name="connsiteY582" fmla="*/ 2233643 h 3499702"/>
                    <a:gd name="connsiteX583" fmla="*/ 1842265 w 4418004"/>
                    <a:gd name="connsiteY583" fmla="*/ 2223102 h 3499702"/>
                    <a:gd name="connsiteX584" fmla="*/ 1831722 w 4418004"/>
                    <a:gd name="connsiteY584" fmla="*/ 2225211 h 3499702"/>
                    <a:gd name="connsiteX585" fmla="*/ 1819071 w 4418004"/>
                    <a:gd name="connsiteY585" fmla="*/ 2231535 h 3499702"/>
                    <a:gd name="connsiteX586" fmla="*/ 1815697 w 4418004"/>
                    <a:gd name="connsiteY586" fmla="*/ 2190090 h 3499702"/>
                    <a:gd name="connsiteX587" fmla="*/ 1868623 w 4418004"/>
                    <a:gd name="connsiteY587" fmla="*/ 2144050 h 3499702"/>
                    <a:gd name="connsiteX588" fmla="*/ 1882329 w 4418004"/>
                    <a:gd name="connsiteY588" fmla="*/ 2053403 h 3499702"/>
                    <a:gd name="connsiteX589" fmla="*/ 1871154 w 4418004"/>
                    <a:gd name="connsiteY589" fmla="*/ 1974730 h 3499702"/>
                    <a:gd name="connsiteX590" fmla="*/ 1889583 w 4418004"/>
                    <a:gd name="connsiteY590" fmla="*/ 1943320 h 3499702"/>
                    <a:gd name="connsiteX591" fmla="*/ 1894433 w 4418004"/>
                    <a:gd name="connsiteY591" fmla="*/ 1937628 h 3499702"/>
                    <a:gd name="connsiteX592" fmla="*/ 1899789 w 4418004"/>
                    <a:gd name="connsiteY592" fmla="*/ 1931641 h 3499702"/>
                    <a:gd name="connsiteX593" fmla="*/ 1900590 w 4418004"/>
                    <a:gd name="connsiteY593" fmla="*/ 1929870 h 3499702"/>
                    <a:gd name="connsiteX594" fmla="*/ 1903879 w 4418004"/>
                    <a:gd name="connsiteY594" fmla="*/ 1924642 h 3499702"/>
                    <a:gd name="connsiteX595" fmla="*/ 1905651 w 4418004"/>
                    <a:gd name="connsiteY595" fmla="*/ 1923293 h 3499702"/>
                    <a:gd name="connsiteX596" fmla="*/ 1913284 w 4418004"/>
                    <a:gd name="connsiteY596" fmla="*/ 1922450 h 3499702"/>
                    <a:gd name="connsiteX597" fmla="*/ 1931924 w 4418004"/>
                    <a:gd name="connsiteY597" fmla="*/ 1917437 h 3499702"/>
                    <a:gd name="connsiteX598" fmla="*/ 1936521 w 4418004"/>
                    <a:gd name="connsiteY598" fmla="*/ 1933458 h 3499702"/>
                    <a:gd name="connsiteX599" fmla="*/ 1950016 w 4418004"/>
                    <a:gd name="connsiteY599" fmla="*/ 1942565 h 3499702"/>
                    <a:gd name="connsiteX600" fmla="*/ 1951914 w 4418004"/>
                    <a:gd name="connsiteY600" fmla="*/ 1945516 h 3499702"/>
                    <a:gd name="connsiteX601" fmla="*/ 1991050 w 4418004"/>
                    <a:gd name="connsiteY601" fmla="*/ 1927302 h 3499702"/>
                    <a:gd name="connsiteX602" fmla="*/ 1992779 w 4418004"/>
                    <a:gd name="connsiteY602" fmla="*/ 1928230 h 3499702"/>
                    <a:gd name="connsiteX603" fmla="*/ 1999527 w 4418004"/>
                    <a:gd name="connsiteY603" fmla="*/ 1960146 h 3499702"/>
                    <a:gd name="connsiteX604" fmla="*/ 1998051 w 4418004"/>
                    <a:gd name="connsiteY604" fmla="*/ 1981016 h 3499702"/>
                    <a:gd name="connsiteX605" fmla="*/ 1996617 w 4418004"/>
                    <a:gd name="connsiteY605" fmla="*/ 1981859 h 3499702"/>
                    <a:gd name="connsiteX606" fmla="*/ 1997250 w 4418004"/>
                    <a:gd name="connsiteY606" fmla="*/ 1990165 h 3499702"/>
                    <a:gd name="connsiteX607" fmla="*/ 2007793 w 4418004"/>
                    <a:gd name="connsiteY607" fmla="*/ 2002813 h 3499702"/>
                    <a:gd name="connsiteX608" fmla="*/ 2029933 w 4418004"/>
                    <a:gd name="connsiteY608" fmla="*/ 1991219 h 3499702"/>
                    <a:gd name="connsiteX609" fmla="*/ 2053128 w 4418004"/>
                    <a:gd name="connsiteY609" fmla="*/ 1994381 h 3499702"/>
                    <a:gd name="connsiteX610" fmla="*/ 2069997 w 4418004"/>
                    <a:gd name="connsiteY610" fmla="*/ 2011246 h 3499702"/>
                    <a:gd name="connsiteX611" fmla="*/ 2071051 w 4418004"/>
                    <a:gd name="connsiteY611" fmla="*/ 2026002 h 3499702"/>
                    <a:gd name="connsiteX612" fmla="*/ 2067889 w 4418004"/>
                    <a:gd name="connsiteY612" fmla="*/ 2046029 h 3499702"/>
                    <a:gd name="connsiteX613" fmla="*/ 2048911 w 4418004"/>
                    <a:gd name="connsiteY613" fmla="*/ 2057623 h 3499702"/>
                    <a:gd name="connsiteX614" fmla="*/ 2029933 w 4418004"/>
                    <a:gd name="connsiteY614" fmla="*/ 2061839 h 3499702"/>
                    <a:gd name="connsiteX615" fmla="*/ 2016227 w 4418004"/>
                    <a:gd name="connsiteY615" fmla="*/ 2075542 h 3499702"/>
                    <a:gd name="connsiteX616" fmla="*/ 2014119 w 4418004"/>
                    <a:gd name="connsiteY616" fmla="*/ 2100839 h 3499702"/>
                    <a:gd name="connsiteX617" fmla="*/ 2016227 w 4418004"/>
                    <a:gd name="connsiteY617" fmla="*/ 2128244 h 3499702"/>
                    <a:gd name="connsiteX618" fmla="*/ 1997250 w 4418004"/>
                    <a:gd name="connsiteY618" fmla="*/ 2149324 h 3499702"/>
                    <a:gd name="connsiteX619" fmla="*/ 1984598 w 4418004"/>
                    <a:gd name="connsiteY619" fmla="*/ 2144054 h 3499702"/>
                    <a:gd name="connsiteX620" fmla="*/ 1969837 w 4418004"/>
                    <a:gd name="connsiteY620" fmla="*/ 2143000 h 3499702"/>
                    <a:gd name="connsiteX621" fmla="*/ 1964566 w 4418004"/>
                    <a:gd name="connsiteY621" fmla="*/ 2165135 h 3499702"/>
                    <a:gd name="connsiteX622" fmla="*/ 1986706 w 4418004"/>
                    <a:gd name="connsiteY622" fmla="*/ 2218890 h 3499702"/>
                    <a:gd name="connsiteX623" fmla="*/ 2026770 w 4418004"/>
                    <a:gd name="connsiteY623" fmla="*/ 2262106 h 3499702"/>
                    <a:gd name="connsiteX624" fmla="*/ 2028879 w 4418004"/>
                    <a:gd name="connsiteY624" fmla="*/ 2285295 h 3499702"/>
                    <a:gd name="connsiteX625" fmla="*/ 2023607 w 4418004"/>
                    <a:gd name="connsiteY625" fmla="*/ 2303213 h 3499702"/>
                    <a:gd name="connsiteX626" fmla="*/ 2043639 w 4418004"/>
                    <a:gd name="connsiteY626" fmla="*/ 2305321 h 3499702"/>
                    <a:gd name="connsiteX627" fmla="*/ 2065780 w 4418004"/>
                    <a:gd name="connsiteY627" fmla="*/ 2294781 h 3499702"/>
                    <a:gd name="connsiteX628" fmla="*/ 2093192 w 4418004"/>
                    <a:gd name="connsiteY628" fmla="*/ 2291619 h 3499702"/>
                    <a:gd name="connsiteX629" fmla="*/ 2109007 w 4418004"/>
                    <a:gd name="connsiteY629" fmla="*/ 2276862 h 3499702"/>
                    <a:gd name="connsiteX630" fmla="*/ 2112170 w 4418004"/>
                    <a:gd name="connsiteY630" fmla="*/ 2256836 h 3499702"/>
                    <a:gd name="connsiteX631" fmla="*/ 2084758 w 4418004"/>
                    <a:gd name="connsiteY631" fmla="*/ 2243133 h 3499702"/>
                    <a:gd name="connsiteX632" fmla="*/ 2068943 w 4418004"/>
                    <a:gd name="connsiteY632" fmla="*/ 2239971 h 3499702"/>
                    <a:gd name="connsiteX633" fmla="*/ 2063671 w 4418004"/>
                    <a:gd name="connsiteY633" fmla="*/ 2227323 h 3499702"/>
                    <a:gd name="connsiteX634" fmla="*/ 2086866 w 4418004"/>
                    <a:gd name="connsiteY634" fmla="*/ 2203080 h 3499702"/>
                    <a:gd name="connsiteX635" fmla="*/ 2104790 w 4418004"/>
                    <a:gd name="connsiteY635" fmla="*/ 2174621 h 3499702"/>
                    <a:gd name="connsiteX636" fmla="*/ 2118496 w 4418004"/>
                    <a:gd name="connsiteY636" fmla="*/ 2138784 h 3499702"/>
                    <a:gd name="connsiteX637" fmla="*/ 2142745 w 4418004"/>
                    <a:gd name="connsiteY637" fmla="*/ 2122973 h 3499702"/>
                    <a:gd name="connsiteX638" fmla="*/ 2144853 w 4418004"/>
                    <a:gd name="connsiteY638" fmla="*/ 2094514 h 3499702"/>
                    <a:gd name="connsiteX639" fmla="*/ 2137473 w 4418004"/>
                    <a:gd name="connsiteY639" fmla="*/ 2073434 h 3499702"/>
                    <a:gd name="connsiteX640" fmla="*/ 2135365 w 4418004"/>
                    <a:gd name="connsiteY640" fmla="*/ 2043921 h 3499702"/>
                    <a:gd name="connsiteX641" fmla="*/ 2138528 w 4418004"/>
                    <a:gd name="connsiteY641" fmla="*/ 2030218 h 3499702"/>
                    <a:gd name="connsiteX642" fmla="*/ 2156451 w 4418004"/>
                    <a:gd name="connsiteY642" fmla="*/ 2013354 h 3499702"/>
                    <a:gd name="connsiteX643" fmla="*/ 2188080 w 4418004"/>
                    <a:gd name="connsiteY643" fmla="*/ 2004922 h 3499702"/>
                    <a:gd name="connsiteX644" fmla="*/ 2217601 w 4418004"/>
                    <a:gd name="connsiteY644" fmla="*/ 2004922 h 3499702"/>
                    <a:gd name="connsiteX645" fmla="*/ 2239742 w 4418004"/>
                    <a:gd name="connsiteY645" fmla="*/ 2014408 h 3499702"/>
                    <a:gd name="connsiteX646" fmla="*/ 2262937 w 4418004"/>
                    <a:gd name="connsiteY646" fmla="*/ 2017570 h 3499702"/>
                    <a:gd name="connsiteX647" fmla="*/ 2281914 w 4418004"/>
                    <a:gd name="connsiteY647" fmla="*/ 2026002 h 3499702"/>
                    <a:gd name="connsiteX648" fmla="*/ 2299079 w 4418004"/>
                    <a:gd name="connsiteY648" fmla="*/ 2017233 h 3499702"/>
                    <a:gd name="connsiteX649" fmla="*/ 2325099 w 4418004"/>
                    <a:gd name="connsiteY649" fmla="*/ 2043710 h 3499702"/>
                    <a:gd name="connsiteX650" fmla="*/ 2334124 w 4418004"/>
                    <a:gd name="connsiteY650" fmla="*/ 2048306 h 3499702"/>
                    <a:gd name="connsiteX651" fmla="*/ 2354536 w 4418004"/>
                    <a:gd name="connsiteY651" fmla="*/ 2077224 h 3499702"/>
                    <a:gd name="connsiteX652" fmla="*/ 2391268 w 4418004"/>
                    <a:gd name="connsiteY652" fmla="*/ 2125081 h 3499702"/>
                    <a:gd name="connsiteX653" fmla="*/ 2407968 w 4418004"/>
                    <a:gd name="connsiteY653" fmla="*/ 2154088 h 3499702"/>
                    <a:gd name="connsiteX654" fmla="*/ 2420029 w 4418004"/>
                    <a:gd name="connsiteY654" fmla="*/ 2153540 h 3499702"/>
                    <a:gd name="connsiteX655" fmla="*/ 2449550 w 4418004"/>
                    <a:gd name="connsiteY655" fmla="*/ 2153540 h 3499702"/>
                    <a:gd name="connsiteX656" fmla="*/ 2489614 w 4418004"/>
                    <a:gd name="connsiteY656" fmla="*/ 2147216 h 3499702"/>
                    <a:gd name="connsiteX657" fmla="*/ 2467473 w 4418004"/>
                    <a:gd name="connsiteY657" fmla="*/ 2105055 h 3499702"/>
                    <a:gd name="connsiteX658" fmla="*/ 2483288 w 4418004"/>
                    <a:gd name="connsiteY658" fmla="*/ 2075542 h 3499702"/>
                    <a:gd name="connsiteX659" fmla="*/ 2483288 w 4418004"/>
                    <a:gd name="connsiteY659" fmla="*/ 2029164 h 3499702"/>
                    <a:gd name="connsiteX660" fmla="*/ 2473799 w 4418004"/>
                    <a:gd name="connsiteY660" fmla="*/ 2000705 h 3499702"/>
                    <a:gd name="connsiteX661" fmla="*/ 2469582 w 4418004"/>
                    <a:gd name="connsiteY661" fmla="*/ 1962760 h 3499702"/>
                    <a:gd name="connsiteX662" fmla="*/ 2455876 w 4418004"/>
                    <a:gd name="connsiteY662" fmla="*/ 1948004 h 3499702"/>
                    <a:gd name="connsiteX663" fmla="*/ 2452713 w 4418004"/>
                    <a:gd name="connsiteY663" fmla="*/ 1929031 h 3499702"/>
                    <a:gd name="connsiteX664" fmla="*/ 2446387 w 4418004"/>
                    <a:gd name="connsiteY664" fmla="*/ 1915329 h 3499702"/>
                    <a:gd name="connsiteX665" fmla="*/ 2421084 w 4418004"/>
                    <a:gd name="connsiteY665" fmla="*/ 1920599 h 3499702"/>
                    <a:gd name="connsiteX666" fmla="*/ 2397889 w 4418004"/>
                    <a:gd name="connsiteY666" fmla="*/ 1918491 h 3499702"/>
                    <a:gd name="connsiteX667" fmla="*/ 2396834 w 4418004"/>
                    <a:gd name="connsiteY667" fmla="*/ 1899518 h 3499702"/>
                    <a:gd name="connsiteX668" fmla="*/ 2385237 w 4418004"/>
                    <a:gd name="connsiteY668" fmla="*/ 1891086 h 3499702"/>
                    <a:gd name="connsiteX669" fmla="*/ 2363096 w 4418004"/>
                    <a:gd name="connsiteY669" fmla="*/ 1891086 h 3499702"/>
                    <a:gd name="connsiteX670" fmla="*/ 2342010 w 4418004"/>
                    <a:gd name="connsiteY670" fmla="*/ 1879492 h 3499702"/>
                    <a:gd name="connsiteX671" fmla="*/ 2327250 w 4418004"/>
                    <a:gd name="connsiteY671" fmla="*/ 1871059 h 3499702"/>
                    <a:gd name="connsiteX672" fmla="*/ 2307218 w 4418004"/>
                    <a:gd name="connsiteY672" fmla="*/ 1873167 h 3499702"/>
                    <a:gd name="connsiteX673" fmla="*/ 2286132 w 4418004"/>
                    <a:gd name="connsiteY673" fmla="*/ 1866843 h 3499702"/>
                    <a:gd name="connsiteX674" fmla="*/ 2278751 w 4418004"/>
                    <a:gd name="connsiteY674" fmla="*/ 1849979 h 3499702"/>
                    <a:gd name="connsiteX675" fmla="*/ 2257665 w 4418004"/>
                    <a:gd name="connsiteY675" fmla="*/ 1839438 h 3499702"/>
                    <a:gd name="connsiteX676" fmla="*/ 2242905 w 4418004"/>
                    <a:gd name="connsiteY676" fmla="*/ 1835222 h 3499702"/>
                    <a:gd name="connsiteX677" fmla="*/ 2238687 w 4418004"/>
                    <a:gd name="connsiteY677" fmla="*/ 1825736 h 3499702"/>
                    <a:gd name="connsiteX678" fmla="*/ 2246068 w 4418004"/>
                    <a:gd name="connsiteY678" fmla="*/ 1812033 h 3499702"/>
                    <a:gd name="connsiteX679" fmla="*/ 2274534 w 4418004"/>
                    <a:gd name="connsiteY679" fmla="*/ 1796223 h 3499702"/>
                    <a:gd name="connsiteX680" fmla="*/ 2274534 w 4418004"/>
                    <a:gd name="connsiteY680" fmla="*/ 1776196 h 3499702"/>
                    <a:gd name="connsiteX681" fmla="*/ 2273480 w 4418004"/>
                    <a:gd name="connsiteY681" fmla="*/ 1751953 h 3499702"/>
                    <a:gd name="connsiteX682" fmla="*/ 2279806 w 4418004"/>
                    <a:gd name="connsiteY682" fmla="*/ 1726657 h 3499702"/>
                    <a:gd name="connsiteX683" fmla="*/ 2272425 w 4418004"/>
                    <a:gd name="connsiteY683" fmla="*/ 1717170 h 3499702"/>
                    <a:gd name="connsiteX684" fmla="*/ 2262937 w 4418004"/>
                    <a:gd name="connsiteY684" fmla="*/ 1703468 h 3499702"/>
                    <a:gd name="connsiteX685" fmla="*/ 2249231 w 4418004"/>
                    <a:gd name="connsiteY685" fmla="*/ 1691874 h 3499702"/>
                    <a:gd name="connsiteX686" fmla="*/ 2246068 w 4418004"/>
                    <a:gd name="connsiteY686" fmla="*/ 1677117 h 3499702"/>
                    <a:gd name="connsiteX687" fmla="*/ 2241850 w 4418004"/>
                    <a:gd name="connsiteY687" fmla="*/ 1664469 h 3499702"/>
                    <a:gd name="connsiteX688" fmla="*/ 2214438 w 4418004"/>
                    <a:gd name="connsiteY688" fmla="*/ 1658144 h 3499702"/>
                    <a:gd name="connsiteX689" fmla="*/ 2195461 w 4418004"/>
                    <a:gd name="connsiteY689" fmla="*/ 1671847 h 3499702"/>
                    <a:gd name="connsiteX690" fmla="*/ 2168048 w 4418004"/>
                    <a:gd name="connsiteY690" fmla="*/ 1677117 h 3499702"/>
                    <a:gd name="connsiteX691" fmla="*/ 2162777 w 4418004"/>
                    <a:gd name="connsiteY691" fmla="*/ 1665523 h 3499702"/>
                    <a:gd name="connsiteX692" fmla="*/ 2145908 w 4418004"/>
                    <a:gd name="connsiteY692" fmla="*/ 1661307 h 3499702"/>
                    <a:gd name="connsiteX693" fmla="*/ 2133256 w 4418004"/>
                    <a:gd name="connsiteY693" fmla="*/ 1663415 h 3499702"/>
                    <a:gd name="connsiteX694" fmla="*/ 2117441 w 4418004"/>
                    <a:gd name="connsiteY694" fmla="*/ 1656036 h 3499702"/>
                    <a:gd name="connsiteX695" fmla="*/ 2097409 w 4418004"/>
                    <a:gd name="connsiteY695" fmla="*/ 1639172 h 3499702"/>
                    <a:gd name="connsiteX696" fmla="*/ 2082649 w 4418004"/>
                    <a:gd name="connsiteY696" fmla="*/ 1648658 h 3499702"/>
                    <a:gd name="connsiteX697" fmla="*/ 2055237 w 4418004"/>
                    <a:gd name="connsiteY697" fmla="*/ 1686603 h 3499702"/>
                    <a:gd name="connsiteX698" fmla="*/ 2046802 w 4418004"/>
                    <a:gd name="connsiteY698" fmla="*/ 1707684 h 3499702"/>
                    <a:gd name="connsiteX699" fmla="*/ 2018336 w 4418004"/>
                    <a:gd name="connsiteY699" fmla="*/ 1712954 h 3499702"/>
                    <a:gd name="connsiteX700" fmla="*/ 1997250 w 4418004"/>
                    <a:gd name="connsiteY700" fmla="*/ 1730873 h 3499702"/>
                    <a:gd name="connsiteX701" fmla="*/ 1978272 w 4418004"/>
                    <a:gd name="connsiteY701" fmla="*/ 1721386 h 3499702"/>
                    <a:gd name="connsiteX702" fmla="*/ 1957186 w 4418004"/>
                    <a:gd name="connsiteY702" fmla="*/ 1693982 h 3499702"/>
                    <a:gd name="connsiteX703" fmla="*/ 1955077 w 4418004"/>
                    <a:gd name="connsiteY703" fmla="*/ 1672901 h 3499702"/>
                    <a:gd name="connsiteX704" fmla="*/ 1965620 w 4418004"/>
                    <a:gd name="connsiteY704" fmla="*/ 1626523 h 3499702"/>
                    <a:gd name="connsiteX705" fmla="*/ 1978272 w 4418004"/>
                    <a:gd name="connsiteY705" fmla="*/ 1610713 h 3499702"/>
                    <a:gd name="connsiteX706" fmla="*/ 1999358 w 4418004"/>
                    <a:gd name="connsiteY706" fmla="*/ 1599119 h 3499702"/>
                    <a:gd name="connsiteX707" fmla="*/ 2045748 w 4418004"/>
                    <a:gd name="connsiteY707" fmla="*/ 1571714 h 3499702"/>
                    <a:gd name="connsiteX708" fmla="*/ 2064726 w 4418004"/>
                    <a:gd name="connsiteY708" fmla="*/ 1554849 h 3499702"/>
                    <a:gd name="connsiteX709" fmla="*/ 2064726 w 4418004"/>
                    <a:gd name="connsiteY709" fmla="*/ 1540093 h 3499702"/>
                    <a:gd name="connsiteX710" fmla="*/ 2066834 w 4418004"/>
                    <a:gd name="connsiteY710" fmla="*/ 1526390 h 3499702"/>
                    <a:gd name="connsiteX711" fmla="*/ 2080540 w 4418004"/>
                    <a:gd name="connsiteY711" fmla="*/ 1513742 h 3499702"/>
                    <a:gd name="connsiteX712" fmla="*/ 2084758 w 4418004"/>
                    <a:gd name="connsiteY712" fmla="*/ 1489499 h 3499702"/>
                    <a:gd name="connsiteX713" fmla="*/ 2099518 w 4418004"/>
                    <a:gd name="connsiteY713" fmla="*/ 1473689 h 3499702"/>
                    <a:gd name="connsiteX714" fmla="*/ 2115333 w 4418004"/>
                    <a:gd name="connsiteY714" fmla="*/ 1470526 h 3499702"/>
                    <a:gd name="connsiteX715" fmla="*/ 2124822 w 4418004"/>
                    <a:gd name="connsiteY715" fmla="*/ 1459986 h 3499702"/>
                    <a:gd name="connsiteX716" fmla="*/ 2135365 w 4418004"/>
                    <a:gd name="connsiteY716" fmla="*/ 1456824 h 3499702"/>
                    <a:gd name="connsiteX717" fmla="*/ 2135365 w 4418004"/>
                    <a:gd name="connsiteY717" fmla="*/ 1439959 h 3499702"/>
                    <a:gd name="connsiteX718" fmla="*/ 2129039 w 4418004"/>
                    <a:gd name="connsiteY718" fmla="*/ 1425203 h 3499702"/>
                    <a:gd name="connsiteX719" fmla="*/ 2131147 w 4418004"/>
                    <a:gd name="connsiteY719" fmla="*/ 1409392 h 3499702"/>
                    <a:gd name="connsiteX720" fmla="*/ 2134310 w 4418004"/>
                    <a:gd name="connsiteY720" fmla="*/ 1374609 h 3499702"/>
                    <a:gd name="connsiteX721" fmla="*/ 2151179 w 4418004"/>
                    <a:gd name="connsiteY721" fmla="*/ 1335610 h 3499702"/>
                    <a:gd name="connsiteX722" fmla="*/ 2169103 w 4418004"/>
                    <a:gd name="connsiteY722" fmla="*/ 1309259 h 3499702"/>
                    <a:gd name="connsiteX723" fmla="*/ 2182809 w 4418004"/>
                    <a:gd name="connsiteY723" fmla="*/ 1288179 h 3499702"/>
                    <a:gd name="connsiteX724" fmla="*/ 2206004 w 4418004"/>
                    <a:gd name="connsiteY724" fmla="*/ 1262882 h 3499702"/>
                    <a:gd name="connsiteX725" fmla="*/ 2218655 w 4418004"/>
                    <a:gd name="connsiteY725" fmla="*/ 1227045 h 3499702"/>
                    <a:gd name="connsiteX726" fmla="*/ 2230253 w 4418004"/>
                    <a:gd name="connsiteY726" fmla="*/ 1203856 h 3499702"/>
                    <a:gd name="connsiteX727" fmla="*/ 2227090 w 4418004"/>
                    <a:gd name="connsiteY727" fmla="*/ 1173289 h 3499702"/>
                    <a:gd name="connsiteX728" fmla="*/ 2219710 w 4418004"/>
                    <a:gd name="connsiteY728" fmla="*/ 1154316 h 3499702"/>
                    <a:gd name="connsiteX729" fmla="*/ 2213384 w 4418004"/>
                    <a:gd name="connsiteY729" fmla="*/ 1127965 h 3499702"/>
                    <a:gd name="connsiteX730" fmla="*/ 2196515 w 4418004"/>
                    <a:gd name="connsiteY730" fmla="*/ 1098452 h 3499702"/>
                    <a:gd name="connsiteX731" fmla="*/ 2203895 w 4418004"/>
                    <a:gd name="connsiteY731" fmla="*/ 1075264 h 3499702"/>
                    <a:gd name="connsiteX732" fmla="*/ 2226036 w 4418004"/>
                    <a:gd name="connsiteY732" fmla="*/ 1087912 h 3499702"/>
                    <a:gd name="connsiteX733" fmla="*/ 2230253 w 4418004"/>
                    <a:gd name="connsiteY733" fmla="*/ 1111101 h 3499702"/>
                    <a:gd name="connsiteX734" fmla="*/ 2245013 w 4418004"/>
                    <a:gd name="connsiteY734" fmla="*/ 1146938 h 3499702"/>
                    <a:gd name="connsiteX735" fmla="*/ 2257665 w 4418004"/>
                    <a:gd name="connsiteY735" fmla="*/ 1164857 h 3499702"/>
                    <a:gd name="connsiteX736" fmla="*/ 2263991 w 4418004"/>
                    <a:gd name="connsiteY736" fmla="*/ 1153262 h 3499702"/>
                    <a:gd name="connsiteX737" fmla="*/ 2263991 w 4418004"/>
                    <a:gd name="connsiteY737" fmla="*/ 1141668 h 3499702"/>
                    <a:gd name="connsiteX738" fmla="*/ 2260828 w 4418004"/>
                    <a:gd name="connsiteY738" fmla="*/ 1120587 h 3499702"/>
                    <a:gd name="connsiteX739" fmla="*/ 2273480 w 4418004"/>
                    <a:gd name="connsiteY739" fmla="*/ 1105831 h 3499702"/>
                    <a:gd name="connsiteX740" fmla="*/ 2279806 w 4418004"/>
                    <a:gd name="connsiteY740" fmla="*/ 1093182 h 3499702"/>
                    <a:gd name="connsiteX741" fmla="*/ 2257665 w 4418004"/>
                    <a:gd name="connsiteY741" fmla="*/ 1074210 h 3499702"/>
                    <a:gd name="connsiteX742" fmla="*/ 2253448 w 4418004"/>
                    <a:gd name="connsiteY742" fmla="*/ 1053129 h 3499702"/>
                    <a:gd name="connsiteX743" fmla="*/ 2258719 w 4418004"/>
                    <a:gd name="connsiteY743" fmla="*/ 1034156 h 3499702"/>
                    <a:gd name="connsiteX744" fmla="*/ 2248176 w 4418004"/>
                    <a:gd name="connsiteY744" fmla="*/ 1009914 h 3499702"/>
                    <a:gd name="connsiteX745" fmla="*/ 2231307 w 4418004"/>
                    <a:gd name="connsiteY745" fmla="*/ 996211 h 3499702"/>
                    <a:gd name="connsiteX746" fmla="*/ 2215493 w 4418004"/>
                    <a:gd name="connsiteY746" fmla="*/ 988833 h 3499702"/>
                    <a:gd name="connsiteX747" fmla="*/ 2182809 w 4418004"/>
                    <a:gd name="connsiteY747" fmla="*/ 984617 h 3499702"/>
                    <a:gd name="connsiteX748" fmla="*/ 2154342 w 4418004"/>
                    <a:gd name="connsiteY748" fmla="*/ 1009914 h 3499702"/>
                    <a:gd name="connsiteX749" fmla="*/ 2144853 w 4418004"/>
                    <a:gd name="connsiteY749" fmla="*/ 1045751 h 3499702"/>
                    <a:gd name="connsiteX750" fmla="*/ 2122713 w 4418004"/>
                    <a:gd name="connsiteY750" fmla="*/ 1069994 h 3499702"/>
                    <a:gd name="connsiteX751" fmla="*/ 2095301 w 4418004"/>
                    <a:gd name="connsiteY751" fmla="*/ 1082642 h 3499702"/>
                    <a:gd name="connsiteX752" fmla="*/ 2079486 w 4418004"/>
                    <a:gd name="connsiteY752" fmla="*/ 1064723 h 3499702"/>
                    <a:gd name="connsiteX753" fmla="*/ 2080540 w 4418004"/>
                    <a:gd name="connsiteY753" fmla="*/ 1030994 h 3499702"/>
                    <a:gd name="connsiteX754" fmla="*/ 2069997 w 4418004"/>
                    <a:gd name="connsiteY754" fmla="*/ 1015184 h 3499702"/>
                    <a:gd name="connsiteX755" fmla="*/ 2043639 w 4418004"/>
                    <a:gd name="connsiteY755" fmla="*/ 1002535 h 3499702"/>
                    <a:gd name="connsiteX756" fmla="*/ 2024662 w 4418004"/>
                    <a:gd name="connsiteY756" fmla="*/ 1007806 h 3499702"/>
                    <a:gd name="connsiteX757" fmla="*/ 2004630 w 4418004"/>
                    <a:gd name="connsiteY757" fmla="*/ 1006752 h 3499702"/>
                    <a:gd name="connsiteX758" fmla="*/ 1978272 w 4418004"/>
                    <a:gd name="connsiteY758" fmla="*/ 1008860 h 3499702"/>
                    <a:gd name="connsiteX759" fmla="*/ 1947697 w 4418004"/>
                    <a:gd name="connsiteY759" fmla="*/ 1016238 h 3499702"/>
                    <a:gd name="connsiteX760" fmla="*/ 1929773 w 4418004"/>
                    <a:gd name="connsiteY760" fmla="*/ 1022562 h 3499702"/>
                    <a:gd name="connsiteX761" fmla="*/ 1899198 w 4418004"/>
                    <a:gd name="connsiteY761" fmla="*/ 1022562 h 3499702"/>
                    <a:gd name="connsiteX762" fmla="*/ 1882329 w 4418004"/>
                    <a:gd name="connsiteY762" fmla="*/ 1023616 h 3499702"/>
                    <a:gd name="connsiteX763" fmla="*/ 1847537 w 4418004"/>
                    <a:gd name="connsiteY763" fmla="*/ 1042589 h 3499702"/>
                    <a:gd name="connsiteX764" fmla="*/ 1814853 w 4418004"/>
                    <a:gd name="connsiteY764" fmla="*/ 1038373 h 3499702"/>
                    <a:gd name="connsiteX765" fmla="*/ 1792713 w 4418004"/>
                    <a:gd name="connsiteY765" fmla="*/ 1035210 h 3499702"/>
                    <a:gd name="connsiteX766" fmla="*/ 1774789 w 4418004"/>
                    <a:gd name="connsiteY766" fmla="*/ 1039427 h 3499702"/>
                    <a:gd name="connsiteX767" fmla="*/ 1763192 w 4418004"/>
                    <a:gd name="connsiteY767" fmla="*/ 1024670 h 3499702"/>
                    <a:gd name="connsiteX768" fmla="*/ 1739997 w 4418004"/>
                    <a:gd name="connsiteY768" fmla="*/ 1028886 h 3499702"/>
                    <a:gd name="connsiteX769" fmla="*/ 1727345 w 4418004"/>
                    <a:gd name="connsiteY769" fmla="*/ 1029940 h 3499702"/>
                    <a:gd name="connsiteX770" fmla="*/ 1713639 w 4418004"/>
                    <a:gd name="connsiteY770" fmla="*/ 1006752 h 3499702"/>
                    <a:gd name="connsiteX771" fmla="*/ 1694662 w 4418004"/>
                    <a:gd name="connsiteY771" fmla="*/ 998319 h 3499702"/>
                    <a:gd name="connsiteX772" fmla="*/ 1669358 w 4418004"/>
                    <a:gd name="connsiteY772" fmla="*/ 1015184 h 3499702"/>
                    <a:gd name="connsiteX773" fmla="*/ 1659869 w 4418004"/>
                    <a:gd name="connsiteY773" fmla="*/ 1040481 h 3499702"/>
                    <a:gd name="connsiteX774" fmla="*/ 1658477 w 4418004"/>
                    <a:gd name="connsiteY774" fmla="*/ 1083865 h 3499702"/>
                    <a:gd name="connsiteX775" fmla="*/ 1669611 w 4418004"/>
                    <a:gd name="connsiteY775" fmla="*/ 1092381 h 3499702"/>
                    <a:gd name="connsiteX776" fmla="*/ 1689938 w 4418004"/>
                    <a:gd name="connsiteY776" fmla="*/ 1089097 h 3499702"/>
                    <a:gd name="connsiteX777" fmla="*/ 1710982 w 4418004"/>
                    <a:gd name="connsiteY777" fmla="*/ 1107226 h 3499702"/>
                    <a:gd name="connsiteX778" fmla="*/ 1717013 w 4418004"/>
                    <a:gd name="connsiteY778" fmla="*/ 1105160 h 3499702"/>
                    <a:gd name="connsiteX779" fmla="*/ 1725237 w 4418004"/>
                    <a:gd name="connsiteY779" fmla="*/ 1097403 h 3499702"/>
                    <a:gd name="connsiteX780" fmla="*/ 1741051 w 4418004"/>
                    <a:gd name="connsiteY780" fmla="*/ 1103727 h 3499702"/>
                    <a:gd name="connsiteX781" fmla="*/ 1735780 w 4418004"/>
                    <a:gd name="connsiteY781" fmla="*/ 1133240 h 3499702"/>
                    <a:gd name="connsiteX782" fmla="*/ 1727345 w 4418004"/>
                    <a:gd name="connsiteY782" fmla="*/ 1180671 h 3499702"/>
                    <a:gd name="connsiteX783" fmla="*/ 1731562 w 4418004"/>
                    <a:gd name="connsiteY783" fmla="*/ 1228103 h 3499702"/>
                    <a:gd name="connsiteX784" fmla="*/ 1705627 w 4418004"/>
                    <a:gd name="connsiteY784" fmla="*/ 1233837 h 3499702"/>
                    <a:gd name="connsiteX785" fmla="*/ 1691499 w 4418004"/>
                    <a:gd name="connsiteY785" fmla="*/ 1234427 h 3499702"/>
                    <a:gd name="connsiteX786" fmla="*/ 1683064 w 4418004"/>
                    <a:gd name="connsiteY786" fmla="*/ 1223887 h 3499702"/>
                    <a:gd name="connsiteX787" fmla="*/ 1677793 w 4418004"/>
                    <a:gd name="connsiteY787" fmla="*/ 1208076 h 3499702"/>
                    <a:gd name="connsiteX788" fmla="*/ 1656706 w 4418004"/>
                    <a:gd name="connsiteY788" fmla="*/ 1207022 h 3499702"/>
                    <a:gd name="connsiteX789" fmla="*/ 1622968 w 4418004"/>
                    <a:gd name="connsiteY789" fmla="*/ 1217562 h 3499702"/>
                    <a:gd name="connsiteX790" fmla="*/ 1625077 w 4418004"/>
                    <a:gd name="connsiteY790" fmla="*/ 1236535 h 3499702"/>
                    <a:gd name="connsiteX791" fmla="*/ 1639837 w 4418004"/>
                    <a:gd name="connsiteY791" fmla="*/ 1246021 h 3499702"/>
                    <a:gd name="connsiteX792" fmla="*/ 1639837 w 4418004"/>
                    <a:gd name="connsiteY792" fmla="*/ 1268156 h 3499702"/>
                    <a:gd name="connsiteX793" fmla="*/ 1628240 w 4418004"/>
                    <a:gd name="connsiteY793" fmla="*/ 1294507 h 3499702"/>
                    <a:gd name="connsiteX794" fmla="*/ 1626131 w 4418004"/>
                    <a:gd name="connsiteY794" fmla="*/ 1377776 h 3499702"/>
                    <a:gd name="connsiteX795" fmla="*/ 1634566 w 4418004"/>
                    <a:gd name="connsiteY795" fmla="*/ 1400964 h 3499702"/>
                    <a:gd name="connsiteX796" fmla="*/ 1648356 w 4418004"/>
                    <a:gd name="connsiteY796" fmla="*/ 1430351 h 3499702"/>
                    <a:gd name="connsiteX797" fmla="*/ 1644434 w 4418004"/>
                    <a:gd name="connsiteY797" fmla="*/ 1448649 h 3499702"/>
                    <a:gd name="connsiteX798" fmla="*/ 1623390 w 4418004"/>
                    <a:gd name="connsiteY798" fmla="*/ 1477403 h 3499702"/>
                    <a:gd name="connsiteX799" fmla="*/ 1613606 w 4418004"/>
                    <a:gd name="connsiteY799" fmla="*/ 1520407 h 3499702"/>
                    <a:gd name="connsiteX800" fmla="*/ 1599605 w 4418004"/>
                    <a:gd name="connsiteY800" fmla="*/ 1543170 h 3499702"/>
                    <a:gd name="connsiteX801" fmla="*/ 1585519 w 4418004"/>
                    <a:gd name="connsiteY801" fmla="*/ 1544313 h 3499702"/>
                    <a:gd name="connsiteX802" fmla="*/ 1561818 w 4418004"/>
                    <a:gd name="connsiteY802" fmla="*/ 1550131 h 3499702"/>
                    <a:gd name="connsiteX803" fmla="*/ 1497842 w 4418004"/>
                    <a:gd name="connsiteY803" fmla="*/ 1599544 h 3499702"/>
                    <a:gd name="connsiteX804" fmla="*/ 1459592 w 4418004"/>
                    <a:gd name="connsiteY804" fmla="*/ 1601779 h 3499702"/>
                    <a:gd name="connsiteX805" fmla="*/ 1413961 w 4418004"/>
                    <a:gd name="connsiteY805" fmla="*/ 1605025 h 3499702"/>
                    <a:gd name="connsiteX806" fmla="*/ 1404725 w 4418004"/>
                    <a:gd name="connsiteY806" fmla="*/ 1585425 h 3499702"/>
                    <a:gd name="connsiteX807" fmla="*/ 1370987 w 4418004"/>
                    <a:gd name="connsiteY807" fmla="*/ 1554858 h 3499702"/>
                    <a:gd name="connsiteX808" fmla="*/ 1350955 w 4418004"/>
                    <a:gd name="connsiteY808" fmla="*/ 1554858 h 3499702"/>
                    <a:gd name="connsiteX809" fmla="*/ 1336195 w 4418004"/>
                    <a:gd name="connsiteY809" fmla="*/ 1581208 h 3499702"/>
                    <a:gd name="connsiteX810" fmla="*/ 1322278 w 4418004"/>
                    <a:gd name="connsiteY810" fmla="*/ 1592676 h 3499702"/>
                    <a:gd name="connsiteX811" fmla="*/ 1254802 w 4418004"/>
                    <a:gd name="connsiteY811" fmla="*/ 1551109 h 3499702"/>
                    <a:gd name="connsiteX812" fmla="*/ 1244723 w 4418004"/>
                    <a:gd name="connsiteY812" fmla="*/ 1536564 h 3499702"/>
                    <a:gd name="connsiteX813" fmla="*/ 1229035 w 4418004"/>
                    <a:gd name="connsiteY813" fmla="*/ 1527626 h 3499702"/>
                    <a:gd name="connsiteX814" fmla="*/ 1197532 w 4418004"/>
                    <a:gd name="connsiteY814" fmla="*/ 1521849 h 3499702"/>
                    <a:gd name="connsiteX815" fmla="*/ 1169403 w 4418004"/>
                    <a:gd name="connsiteY815" fmla="*/ 1509538 h 3499702"/>
                    <a:gd name="connsiteX816" fmla="*/ 1116476 w 4418004"/>
                    <a:gd name="connsiteY816" fmla="*/ 1508442 h 3499702"/>
                    <a:gd name="connsiteX817" fmla="*/ 1103023 w 4418004"/>
                    <a:gd name="connsiteY817" fmla="*/ 1499462 h 3499702"/>
                    <a:gd name="connsiteX818" fmla="*/ 1074894 w 4418004"/>
                    <a:gd name="connsiteY818" fmla="*/ 1493897 h 3499702"/>
                    <a:gd name="connsiteX819" fmla="*/ 1047861 w 4418004"/>
                    <a:gd name="connsiteY819" fmla="*/ 1476943 h 3499702"/>
                    <a:gd name="connsiteX820" fmla="*/ 1020997 w 4418004"/>
                    <a:gd name="connsiteY820" fmla="*/ 1465733 h 3499702"/>
                    <a:gd name="connsiteX821" fmla="*/ 1002947 w 4418004"/>
                    <a:gd name="connsiteY821" fmla="*/ 1446545 h 3499702"/>
                    <a:gd name="connsiteX822" fmla="*/ 982662 w 4418004"/>
                    <a:gd name="connsiteY822" fmla="*/ 1436468 h 3499702"/>
                    <a:gd name="connsiteX823" fmla="*/ 946647 w 4418004"/>
                    <a:gd name="connsiteY823" fmla="*/ 1434234 h 3499702"/>
                    <a:gd name="connsiteX824" fmla="*/ 942177 w 4418004"/>
                    <a:gd name="connsiteY824" fmla="*/ 1419566 h 3499702"/>
                    <a:gd name="connsiteX825" fmla="*/ 947786 w 4418004"/>
                    <a:gd name="connsiteY825" fmla="*/ 1402743 h 3499702"/>
                    <a:gd name="connsiteX826" fmla="*/ 947786 w 4418004"/>
                    <a:gd name="connsiteY826" fmla="*/ 1384699 h 3499702"/>
                    <a:gd name="connsiteX827" fmla="*/ 931001 w 4418004"/>
                    <a:gd name="connsiteY827" fmla="*/ 1364550 h 3499702"/>
                    <a:gd name="connsiteX828" fmla="*/ 922018 w 4418004"/>
                    <a:gd name="connsiteY828" fmla="*/ 1339801 h 3499702"/>
                    <a:gd name="connsiteX829" fmla="*/ 902872 w 4418004"/>
                    <a:gd name="connsiteY829" fmla="*/ 1330821 h 3499702"/>
                    <a:gd name="connsiteX830" fmla="*/ 887184 w 4418004"/>
                    <a:gd name="connsiteY830" fmla="*/ 1323944 h 3499702"/>
                    <a:gd name="connsiteX831" fmla="*/ 845433 w 4418004"/>
                    <a:gd name="connsiteY831" fmla="*/ 1293761 h 3499702"/>
                    <a:gd name="connsiteX832" fmla="*/ 871369 w 4418004"/>
                    <a:gd name="connsiteY832" fmla="*/ 1258889 h 3499702"/>
                    <a:gd name="connsiteX833" fmla="*/ 876936 w 4418004"/>
                    <a:gd name="connsiteY833" fmla="*/ 1241940 h 3499702"/>
                    <a:gd name="connsiteX834" fmla="*/ 861290 w 4418004"/>
                    <a:gd name="connsiteY834" fmla="*/ 1182320 h 3499702"/>
                    <a:gd name="connsiteX835" fmla="*/ 848807 w 4418004"/>
                    <a:gd name="connsiteY835" fmla="*/ 1172243 h 3499702"/>
                    <a:gd name="connsiteX836" fmla="*/ 808363 w 4418004"/>
                    <a:gd name="connsiteY836" fmla="*/ 1172243 h 3499702"/>
                    <a:gd name="connsiteX837" fmla="*/ 790440 w 4418004"/>
                    <a:gd name="connsiteY837" fmla="*/ 1192565 h 3499702"/>
                    <a:gd name="connsiteX838" fmla="*/ 791579 w 4418004"/>
                    <a:gd name="connsiteY838" fmla="*/ 1210437 h 3499702"/>
                    <a:gd name="connsiteX839" fmla="*/ 820804 w 4418004"/>
                    <a:gd name="connsiteY839" fmla="*/ 1235228 h 3499702"/>
                    <a:gd name="connsiteX840" fmla="*/ 821943 w 4418004"/>
                    <a:gd name="connsiteY840" fmla="*/ 1249774 h 3499702"/>
                    <a:gd name="connsiteX841" fmla="*/ 799381 w 4418004"/>
                    <a:gd name="connsiteY841" fmla="*/ 1276799 h 3499702"/>
                    <a:gd name="connsiteX842" fmla="*/ 774625 w 4418004"/>
                    <a:gd name="connsiteY842" fmla="*/ 1282407 h 3499702"/>
                    <a:gd name="connsiteX843" fmla="*/ 747593 w 4418004"/>
                    <a:gd name="connsiteY843" fmla="*/ 1297079 h 3499702"/>
                    <a:gd name="connsiteX844" fmla="*/ 725199 w 4418004"/>
                    <a:gd name="connsiteY844" fmla="*/ 1309390 h 3499702"/>
                    <a:gd name="connsiteX845" fmla="*/ 698167 w 4418004"/>
                    <a:gd name="connsiteY845" fmla="*/ 1302682 h 3499702"/>
                    <a:gd name="connsiteX846" fmla="*/ 688129 w 4418004"/>
                    <a:gd name="connsiteY846" fmla="*/ 1277891 h 3499702"/>
                    <a:gd name="connsiteX847" fmla="*/ 667802 w 4418004"/>
                    <a:gd name="connsiteY847" fmla="*/ 1272330 h 3499702"/>
                    <a:gd name="connsiteX848" fmla="*/ 649752 w 4418004"/>
                    <a:gd name="connsiteY848" fmla="*/ 1274561 h 3499702"/>
                    <a:gd name="connsiteX849" fmla="*/ 632968 w 4418004"/>
                    <a:gd name="connsiteY849" fmla="*/ 1285733 h 3499702"/>
                    <a:gd name="connsiteX850" fmla="*/ 608170 w 4418004"/>
                    <a:gd name="connsiteY850" fmla="*/ 1298213 h 3499702"/>
                    <a:gd name="connsiteX851" fmla="*/ 596952 w 4418004"/>
                    <a:gd name="connsiteY851" fmla="*/ 1307151 h 3499702"/>
                    <a:gd name="connsiteX852" fmla="*/ 591386 w 4418004"/>
                    <a:gd name="connsiteY852" fmla="*/ 1327473 h 3499702"/>
                    <a:gd name="connsiteX853" fmla="*/ 573294 w 4418004"/>
                    <a:gd name="connsiteY853" fmla="*/ 1336407 h 3499702"/>
                    <a:gd name="connsiteX854" fmla="*/ 558111 w 4418004"/>
                    <a:gd name="connsiteY854" fmla="*/ 1341934 h 3499702"/>
                    <a:gd name="connsiteX855" fmla="*/ 539134 w 4418004"/>
                    <a:gd name="connsiteY855" fmla="*/ 1359853 h 3499702"/>
                    <a:gd name="connsiteX856" fmla="*/ 534917 w 4418004"/>
                    <a:gd name="connsiteY856" fmla="*/ 1387258 h 3499702"/>
                    <a:gd name="connsiteX857" fmla="*/ 510667 w 4418004"/>
                    <a:gd name="connsiteY857" fmla="*/ 1388312 h 3499702"/>
                    <a:gd name="connsiteX858" fmla="*/ 483297 w 4418004"/>
                    <a:gd name="connsiteY858" fmla="*/ 1390420 h 3499702"/>
                    <a:gd name="connsiteX859" fmla="*/ 483255 w 4418004"/>
                    <a:gd name="connsiteY859" fmla="*/ 1390420 h 3499702"/>
                    <a:gd name="connsiteX860" fmla="*/ 463223 w 4418004"/>
                    <a:gd name="connsiteY860" fmla="*/ 1348258 h 3499702"/>
                    <a:gd name="connsiteX861" fmla="*/ 415779 w 4418004"/>
                    <a:gd name="connsiteY861" fmla="*/ 1341934 h 3499702"/>
                    <a:gd name="connsiteX862" fmla="*/ 393638 w 4418004"/>
                    <a:gd name="connsiteY862" fmla="*/ 1349313 h 3499702"/>
                    <a:gd name="connsiteX863" fmla="*/ 390476 w 4418004"/>
                    <a:gd name="connsiteY863" fmla="*/ 1300827 h 3499702"/>
                    <a:gd name="connsiteX864" fmla="*/ 394693 w 4418004"/>
                    <a:gd name="connsiteY864" fmla="*/ 1278692 h 3499702"/>
                    <a:gd name="connsiteX865" fmla="*/ 409453 w 4418004"/>
                    <a:gd name="connsiteY865" fmla="*/ 1272368 h 3499702"/>
                    <a:gd name="connsiteX866" fmla="*/ 431594 w 4418004"/>
                    <a:gd name="connsiteY866" fmla="*/ 1274476 h 3499702"/>
                    <a:gd name="connsiteX867" fmla="*/ 431594 w 4418004"/>
                    <a:gd name="connsiteY867" fmla="*/ 1252341 h 3499702"/>
                    <a:gd name="connsiteX868" fmla="*/ 446354 w 4418004"/>
                    <a:gd name="connsiteY868" fmla="*/ 1235477 h 3499702"/>
                    <a:gd name="connsiteX869" fmla="*/ 480092 w 4418004"/>
                    <a:gd name="connsiteY869" fmla="*/ 1234423 h 3499702"/>
                    <a:gd name="connsiteX870" fmla="*/ 499070 w 4418004"/>
                    <a:gd name="connsiteY870" fmla="*/ 1216504 h 3499702"/>
                    <a:gd name="connsiteX871" fmla="*/ 486418 w 4418004"/>
                    <a:gd name="connsiteY871" fmla="*/ 1174343 h 3499702"/>
                    <a:gd name="connsiteX872" fmla="*/ 474821 w 4418004"/>
                    <a:gd name="connsiteY872" fmla="*/ 1157478 h 3499702"/>
                    <a:gd name="connsiteX873" fmla="*/ 490635 w 4418004"/>
                    <a:gd name="connsiteY873" fmla="*/ 1140614 h 3499702"/>
                    <a:gd name="connsiteX874" fmla="*/ 503287 w 4418004"/>
                    <a:gd name="connsiteY874" fmla="*/ 1139560 h 3499702"/>
                    <a:gd name="connsiteX875" fmla="*/ 494853 w 4418004"/>
                    <a:gd name="connsiteY875" fmla="*/ 1117425 h 3499702"/>
                    <a:gd name="connsiteX876" fmla="*/ 461115 w 4418004"/>
                    <a:gd name="connsiteY876" fmla="*/ 1099507 h 3499702"/>
                    <a:gd name="connsiteX877" fmla="*/ 435811 w 4418004"/>
                    <a:gd name="connsiteY877" fmla="*/ 1099507 h 3499702"/>
                    <a:gd name="connsiteX878" fmla="*/ 413670 w 4418004"/>
                    <a:gd name="connsiteY878" fmla="*/ 1087912 h 3499702"/>
                    <a:gd name="connsiteX879" fmla="*/ 357792 w 4418004"/>
                    <a:gd name="connsiteY879" fmla="*/ 1085804 h 3499702"/>
                    <a:gd name="connsiteX880" fmla="*/ 344086 w 4418004"/>
                    <a:gd name="connsiteY880" fmla="*/ 1082642 h 3499702"/>
                    <a:gd name="connsiteX881" fmla="*/ 320891 w 4418004"/>
                    <a:gd name="connsiteY881" fmla="*/ 1065777 h 3499702"/>
                    <a:gd name="connsiteX882" fmla="*/ 319837 w 4418004"/>
                    <a:gd name="connsiteY882" fmla="*/ 1046805 h 3499702"/>
                    <a:gd name="connsiteX883" fmla="*/ 310348 w 4418004"/>
                    <a:gd name="connsiteY883" fmla="*/ 1034156 h 3499702"/>
                    <a:gd name="connsiteX884" fmla="*/ 288207 w 4418004"/>
                    <a:gd name="connsiteY884" fmla="*/ 1016238 h 3499702"/>
                    <a:gd name="connsiteX885" fmla="*/ 251306 w 4418004"/>
                    <a:gd name="connsiteY885" fmla="*/ 1012022 h 3499702"/>
                    <a:gd name="connsiteX886" fmla="*/ 210188 w 4418004"/>
                    <a:gd name="connsiteY886" fmla="*/ 1008860 h 3499702"/>
                    <a:gd name="connsiteX887" fmla="*/ 199645 w 4418004"/>
                    <a:gd name="connsiteY887" fmla="*/ 989887 h 3499702"/>
                    <a:gd name="connsiteX888" fmla="*/ 174341 w 4418004"/>
                    <a:gd name="connsiteY888" fmla="*/ 975130 h 3499702"/>
                    <a:gd name="connsiteX889" fmla="*/ 146929 w 4418004"/>
                    <a:gd name="connsiteY889" fmla="*/ 994103 h 3499702"/>
                    <a:gd name="connsiteX890" fmla="*/ 135332 w 4418004"/>
                    <a:gd name="connsiteY890" fmla="*/ 1005697 h 3499702"/>
                    <a:gd name="connsiteX891" fmla="*/ 92105 w 4418004"/>
                    <a:gd name="connsiteY891" fmla="*/ 1022562 h 3499702"/>
                    <a:gd name="connsiteX892" fmla="*/ 76290 w 4418004"/>
                    <a:gd name="connsiteY892" fmla="*/ 1016238 h 3499702"/>
                    <a:gd name="connsiteX893" fmla="*/ 100539 w 4418004"/>
                    <a:gd name="connsiteY893" fmla="*/ 964590 h 3499702"/>
                    <a:gd name="connsiteX894" fmla="*/ 99485 w 4418004"/>
                    <a:gd name="connsiteY894" fmla="*/ 923483 h 3499702"/>
                    <a:gd name="connsiteX895" fmla="*/ 76290 w 4418004"/>
                    <a:gd name="connsiteY895" fmla="*/ 866565 h 3499702"/>
                    <a:gd name="connsiteX896" fmla="*/ 49932 w 4418004"/>
                    <a:gd name="connsiteY896" fmla="*/ 860241 h 3499702"/>
                    <a:gd name="connsiteX897" fmla="*/ 25683 w 4418004"/>
                    <a:gd name="connsiteY897" fmla="*/ 878159 h 3499702"/>
                    <a:gd name="connsiteX898" fmla="*/ 2488 w 4418004"/>
                    <a:gd name="connsiteY898" fmla="*/ 890808 h 3499702"/>
                    <a:gd name="connsiteX899" fmla="*/ 1307 w 4418004"/>
                    <a:gd name="connsiteY899" fmla="*/ 890766 h 3499702"/>
                    <a:gd name="connsiteX900" fmla="*/ 169 w 4418004"/>
                    <a:gd name="connsiteY900" fmla="*/ 805343 h 3499702"/>
                    <a:gd name="connsiteX901" fmla="*/ 0 w 4418004"/>
                    <a:gd name="connsiteY901" fmla="*/ 802138 h 3499702"/>
                    <a:gd name="connsiteX902" fmla="*/ 1265 w 4418004"/>
                    <a:gd name="connsiteY902" fmla="*/ 727470 h 3499702"/>
                    <a:gd name="connsiteX903" fmla="*/ 2488 w 4418004"/>
                    <a:gd name="connsiteY903" fmla="*/ 727428 h 3499702"/>
                    <a:gd name="connsiteX904" fmla="*/ 141658 w 4418004"/>
                    <a:gd name="connsiteY904" fmla="*/ 726374 h 3499702"/>
                    <a:gd name="connsiteX905" fmla="*/ 176450 w 4418004"/>
                    <a:gd name="connsiteY905" fmla="*/ 704240 h 3499702"/>
                    <a:gd name="connsiteX906" fmla="*/ 164852 w 4418004"/>
                    <a:gd name="connsiteY906" fmla="*/ 682105 h 3499702"/>
                    <a:gd name="connsiteX907" fmla="*/ 156418 w 4418004"/>
                    <a:gd name="connsiteY907" fmla="*/ 672619 h 3499702"/>
                    <a:gd name="connsiteX908" fmla="*/ 141658 w 4418004"/>
                    <a:gd name="connsiteY908" fmla="*/ 671565 h 3499702"/>
                    <a:gd name="connsiteX909" fmla="*/ 116354 w 4418004"/>
                    <a:gd name="connsiteY909" fmla="*/ 643106 h 3499702"/>
                    <a:gd name="connsiteX910" fmla="*/ 92105 w 4418004"/>
                    <a:gd name="connsiteY910" fmla="*/ 624133 h 3499702"/>
                    <a:gd name="connsiteX911" fmla="*/ 140603 w 4418004"/>
                    <a:gd name="connsiteY911" fmla="*/ 605161 h 3499702"/>
                    <a:gd name="connsiteX912" fmla="*/ 151146 w 4418004"/>
                    <a:gd name="connsiteY912" fmla="*/ 579864 h 3499702"/>
                    <a:gd name="connsiteX913" fmla="*/ 152201 w 4418004"/>
                    <a:gd name="connsiteY913" fmla="*/ 546135 h 3499702"/>
                    <a:gd name="connsiteX914" fmla="*/ 158527 w 4418004"/>
                    <a:gd name="connsiteY914" fmla="*/ 527162 h 3499702"/>
                    <a:gd name="connsiteX915" fmla="*/ 154309 w 4418004"/>
                    <a:gd name="connsiteY915" fmla="*/ 506081 h 3499702"/>
                    <a:gd name="connsiteX916" fmla="*/ 151146 w 4418004"/>
                    <a:gd name="connsiteY916" fmla="*/ 480785 h 3499702"/>
                    <a:gd name="connsiteX917" fmla="*/ 181721 w 4418004"/>
                    <a:gd name="connsiteY917" fmla="*/ 479730 h 3499702"/>
                    <a:gd name="connsiteX918" fmla="*/ 176450 w 4418004"/>
                    <a:gd name="connsiteY918" fmla="*/ 462866 h 3499702"/>
                    <a:gd name="connsiteX919" fmla="*/ 178559 w 4418004"/>
                    <a:gd name="connsiteY919" fmla="*/ 442839 h 3499702"/>
                    <a:gd name="connsiteX920" fmla="*/ 190156 w 4418004"/>
                    <a:gd name="connsiteY920" fmla="*/ 424921 h 3499702"/>
                    <a:gd name="connsiteX921" fmla="*/ 196482 w 4418004"/>
                    <a:gd name="connsiteY921" fmla="*/ 391192 h 3499702"/>
                    <a:gd name="connsiteX922" fmla="*/ 217568 w 4418004"/>
                    <a:gd name="connsiteY922" fmla="*/ 390138 h 3499702"/>
                    <a:gd name="connsiteX923" fmla="*/ 249198 w 4418004"/>
                    <a:gd name="connsiteY923" fmla="*/ 416488 h 3499702"/>
                    <a:gd name="connsiteX924" fmla="*/ 292424 w 4418004"/>
                    <a:gd name="connsiteY924" fmla="*/ 430191 h 3499702"/>
                    <a:gd name="connsiteX925" fmla="*/ 316674 w 4418004"/>
                    <a:gd name="connsiteY925" fmla="*/ 428083 h 3499702"/>
                    <a:gd name="connsiteX926" fmla="*/ 321945 w 4418004"/>
                    <a:gd name="connsiteY926" fmla="*/ 407002 h 3499702"/>
                    <a:gd name="connsiteX927" fmla="*/ 332488 w 4418004"/>
                    <a:gd name="connsiteY927" fmla="*/ 389084 h 3499702"/>
                    <a:gd name="connsiteX928" fmla="*/ 332488 w 4418004"/>
                    <a:gd name="connsiteY928" fmla="*/ 362733 h 3499702"/>
                    <a:gd name="connsiteX929" fmla="*/ 329325 w 4418004"/>
                    <a:gd name="connsiteY929" fmla="*/ 344814 h 3499702"/>
                    <a:gd name="connsiteX930" fmla="*/ 331434 w 4418004"/>
                    <a:gd name="connsiteY930" fmla="*/ 323733 h 3499702"/>
                    <a:gd name="connsiteX931" fmla="*/ 347249 w 4418004"/>
                    <a:gd name="connsiteY931" fmla="*/ 298437 h 3499702"/>
                    <a:gd name="connsiteX932" fmla="*/ 360955 w 4418004"/>
                    <a:gd name="connsiteY932" fmla="*/ 290004 h 3499702"/>
                    <a:gd name="connsiteX933" fmla="*/ 369389 w 4418004"/>
                    <a:gd name="connsiteY933" fmla="*/ 276302 h 3499702"/>
                    <a:gd name="connsiteX934" fmla="*/ 375715 w 4418004"/>
                    <a:gd name="connsiteY934" fmla="*/ 258383 h 3499702"/>
                    <a:gd name="connsiteX935" fmla="*/ 364539 w 4418004"/>
                    <a:gd name="connsiteY935" fmla="*/ 250921 h 3499702"/>
                    <a:gd name="connsiteX936" fmla="*/ 372552 w 4418004"/>
                    <a:gd name="connsiteY936" fmla="*/ 241519 h 3499702"/>
                    <a:gd name="connsiteX937" fmla="*/ 379932 w 4418004"/>
                    <a:gd name="connsiteY937" fmla="*/ 225708 h 3499702"/>
                    <a:gd name="connsiteX938" fmla="*/ 390476 w 4418004"/>
                    <a:gd name="connsiteY938" fmla="*/ 230978 h 3499702"/>
                    <a:gd name="connsiteX939" fmla="*/ 406290 w 4418004"/>
                    <a:gd name="connsiteY939" fmla="*/ 228870 h 3499702"/>
                    <a:gd name="connsiteX940" fmla="*/ 419996 w 4418004"/>
                    <a:gd name="connsiteY940" fmla="*/ 203574 h 3499702"/>
                    <a:gd name="connsiteX941" fmla="*/ 431594 w 4418004"/>
                    <a:gd name="connsiteY941" fmla="*/ 202520 h 3499702"/>
                    <a:gd name="connsiteX942" fmla="*/ 437920 w 4418004"/>
                    <a:gd name="connsiteY942" fmla="*/ 237303 h 3499702"/>
                    <a:gd name="connsiteX943" fmla="*/ 454789 w 4418004"/>
                    <a:gd name="connsiteY943" fmla="*/ 243627 h 3499702"/>
                    <a:gd name="connsiteX944" fmla="*/ 468495 w 4418004"/>
                    <a:gd name="connsiteY944" fmla="*/ 242573 h 3499702"/>
                    <a:gd name="connsiteX945" fmla="*/ 476929 w 4418004"/>
                    <a:gd name="connsiteY945" fmla="*/ 227816 h 3499702"/>
                    <a:gd name="connsiteX946" fmla="*/ 508601 w 4418004"/>
                    <a:gd name="connsiteY946" fmla="*/ 227816 h 3499702"/>
                    <a:gd name="connsiteX947" fmla="*/ 537025 w 4418004"/>
                    <a:gd name="connsiteY947" fmla="*/ 239411 h 3499702"/>
                    <a:gd name="connsiteX948" fmla="*/ 540188 w 4418004"/>
                    <a:gd name="connsiteY948" fmla="*/ 257329 h 3499702"/>
                    <a:gd name="connsiteX949" fmla="*/ 567600 w 4418004"/>
                    <a:gd name="connsiteY949" fmla="*/ 251005 h 3499702"/>
                    <a:gd name="connsiteX950" fmla="*/ 577089 w 4418004"/>
                    <a:gd name="connsiteY950" fmla="*/ 241519 h 3499702"/>
                    <a:gd name="connsiteX951" fmla="*/ 589741 w 4418004"/>
                    <a:gd name="connsiteY951" fmla="*/ 260491 h 3499702"/>
                    <a:gd name="connsiteX952" fmla="*/ 603447 w 4418004"/>
                    <a:gd name="connsiteY952" fmla="*/ 267870 h 3499702"/>
                    <a:gd name="connsiteX953" fmla="*/ 609773 w 4418004"/>
                    <a:gd name="connsiteY953" fmla="*/ 293166 h 3499702"/>
                    <a:gd name="connsiteX954" fmla="*/ 640348 w 4418004"/>
                    <a:gd name="connsiteY954" fmla="*/ 310031 h 3499702"/>
                    <a:gd name="connsiteX955" fmla="*/ 620316 w 4418004"/>
                    <a:gd name="connsiteY955" fmla="*/ 317409 h 3499702"/>
                    <a:gd name="connsiteX956" fmla="*/ 615044 w 4418004"/>
                    <a:gd name="connsiteY956" fmla="*/ 329004 h 3499702"/>
                    <a:gd name="connsiteX957" fmla="*/ 620316 w 4418004"/>
                    <a:gd name="connsiteY957" fmla="*/ 344814 h 3499702"/>
                    <a:gd name="connsiteX958" fmla="*/ 650891 w 4418004"/>
                    <a:gd name="connsiteY958" fmla="*/ 358517 h 3499702"/>
                    <a:gd name="connsiteX959" fmla="*/ 675140 w 4418004"/>
                    <a:gd name="connsiteY959" fmla="*/ 363787 h 3499702"/>
                    <a:gd name="connsiteX960" fmla="*/ 704661 w 4418004"/>
                    <a:gd name="connsiteY960" fmla="*/ 357463 h 3499702"/>
                    <a:gd name="connsiteX961" fmla="*/ 716258 w 4418004"/>
                    <a:gd name="connsiteY961" fmla="*/ 365895 h 3499702"/>
                    <a:gd name="connsiteX962" fmla="*/ 732664 w 4418004"/>
                    <a:gd name="connsiteY962" fmla="*/ 376393 h 3499702"/>
                    <a:gd name="connsiteX963" fmla="*/ 750840 w 4418004"/>
                    <a:gd name="connsiteY963" fmla="*/ 381326 h 3499702"/>
                    <a:gd name="connsiteX964" fmla="*/ 760540 w 4418004"/>
                    <a:gd name="connsiteY964" fmla="*/ 388030 h 3499702"/>
                    <a:gd name="connsiteX965" fmla="*/ 755268 w 4418004"/>
                    <a:gd name="connsiteY965" fmla="*/ 403840 h 3499702"/>
                    <a:gd name="connsiteX966" fmla="*/ 754214 w 4418004"/>
                    <a:gd name="connsiteY966" fmla="*/ 427029 h 3499702"/>
                    <a:gd name="connsiteX967" fmla="*/ 766866 w 4418004"/>
                    <a:gd name="connsiteY967" fmla="*/ 444947 h 3499702"/>
                    <a:gd name="connsiteX968" fmla="*/ 785843 w 4418004"/>
                    <a:gd name="connsiteY968" fmla="*/ 459704 h 3499702"/>
                    <a:gd name="connsiteX969" fmla="*/ 798495 w 4418004"/>
                    <a:gd name="connsiteY969" fmla="*/ 462866 h 3499702"/>
                    <a:gd name="connsiteX970" fmla="*/ 809038 w 4418004"/>
                    <a:gd name="connsiteY970" fmla="*/ 463920 h 3499702"/>
                    <a:gd name="connsiteX971" fmla="*/ 823798 w 4418004"/>
                    <a:gd name="connsiteY971" fmla="*/ 490271 h 3499702"/>
                    <a:gd name="connsiteX972" fmla="*/ 807984 w 4418004"/>
                    <a:gd name="connsiteY972" fmla="*/ 500811 h 3499702"/>
                    <a:gd name="connsiteX973" fmla="*/ 806929 w 4418004"/>
                    <a:gd name="connsiteY973" fmla="*/ 526108 h 3499702"/>
                    <a:gd name="connsiteX974" fmla="*/ 812243 w 4418004"/>
                    <a:gd name="connsiteY974" fmla="*/ 542003 h 3499702"/>
                    <a:gd name="connsiteX975" fmla="*/ 830124 w 4418004"/>
                    <a:gd name="connsiteY975" fmla="*/ 552459 h 3499702"/>
                    <a:gd name="connsiteX976" fmla="*/ 844885 w 4418004"/>
                    <a:gd name="connsiteY976" fmla="*/ 550351 h 3499702"/>
                    <a:gd name="connsiteX977" fmla="*/ 859645 w 4418004"/>
                    <a:gd name="connsiteY977" fmla="*/ 545081 h 3499702"/>
                    <a:gd name="connsiteX978" fmla="*/ 882292 w 4418004"/>
                    <a:gd name="connsiteY978" fmla="*/ 548074 h 3499702"/>
                    <a:gd name="connsiteX979" fmla="*/ 888618 w 4418004"/>
                    <a:gd name="connsiteY979" fmla="*/ 567046 h 3499702"/>
                    <a:gd name="connsiteX980" fmla="*/ 909198 w 4418004"/>
                    <a:gd name="connsiteY980" fmla="*/ 580918 h 3499702"/>
                    <a:gd name="connsiteX981" fmla="*/ 935092 w 4418004"/>
                    <a:gd name="connsiteY981" fmla="*/ 586694 h 3499702"/>
                    <a:gd name="connsiteX982" fmla="*/ 945045 w 4418004"/>
                    <a:gd name="connsiteY982" fmla="*/ 604106 h 3499702"/>
                    <a:gd name="connsiteX983" fmla="*/ 948207 w 4418004"/>
                    <a:gd name="connsiteY983" fmla="*/ 644160 h 3499702"/>
                    <a:gd name="connsiteX984" fmla="*/ 938719 w 4418004"/>
                    <a:gd name="connsiteY984" fmla="*/ 652592 h 3499702"/>
                    <a:gd name="connsiteX985" fmla="*/ 937664 w 4418004"/>
                    <a:gd name="connsiteY985" fmla="*/ 679997 h 3499702"/>
                    <a:gd name="connsiteX986" fmla="*/ 946099 w 4418004"/>
                    <a:gd name="connsiteY986" fmla="*/ 700024 h 3499702"/>
                    <a:gd name="connsiteX987" fmla="*/ 960859 w 4418004"/>
                    <a:gd name="connsiteY987" fmla="*/ 701078 h 3499702"/>
                    <a:gd name="connsiteX988" fmla="*/ 969294 w 4418004"/>
                    <a:gd name="connsiteY988" fmla="*/ 693699 h 3499702"/>
                    <a:gd name="connsiteX989" fmla="*/ 964022 w 4418004"/>
                    <a:gd name="connsiteY989" fmla="*/ 681051 h 3499702"/>
                    <a:gd name="connsiteX990" fmla="*/ 974565 w 4418004"/>
                    <a:gd name="connsiteY990" fmla="*/ 668403 h 3499702"/>
                    <a:gd name="connsiteX991" fmla="*/ 983000 w 4418004"/>
                    <a:gd name="connsiteY991" fmla="*/ 677889 h 3499702"/>
                    <a:gd name="connsiteX992" fmla="*/ 984054 w 4418004"/>
                    <a:gd name="connsiteY992" fmla="*/ 696861 h 3499702"/>
                    <a:gd name="connsiteX993" fmla="*/ 1000923 w 4418004"/>
                    <a:gd name="connsiteY993" fmla="*/ 696861 h 3499702"/>
                    <a:gd name="connsiteX994" fmla="*/ 1009358 w 4418004"/>
                    <a:gd name="connsiteY994" fmla="*/ 687375 h 3499702"/>
                    <a:gd name="connsiteX995" fmla="*/ 1033607 w 4418004"/>
                    <a:gd name="connsiteY995" fmla="*/ 691591 h 3499702"/>
                    <a:gd name="connsiteX996" fmla="*/ 1046259 w 4418004"/>
                    <a:gd name="connsiteY996" fmla="*/ 684213 h 3499702"/>
                    <a:gd name="connsiteX997" fmla="*/ 1029390 w 4418004"/>
                    <a:gd name="connsiteY997" fmla="*/ 674727 h 3499702"/>
                    <a:gd name="connsiteX998" fmla="*/ 1018846 w 4418004"/>
                    <a:gd name="connsiteY998" fmla="*/ 671565 h 3499702"/>
                    <a:gd name="connsiteX999" fmla="*/ 1008303 w 4418004"/>
                    <a:gd name="connsiteY999" fmla="*/ 656808 h 3499702"/>
                    <a:gd name="connsiteX1000" fmla="*/ 1024118 w 4418004"/>
                    <a:gd name="connsiteY1000" fmla="*/ 632565 h 3499702"/>
                    <a:gd name="connsiteX1001" fmla="*/ 1036770 w 4418004"/>
                    <a:gd name="connsiteY1001" fmla="*/ 591458 h 3499702"/>
                    <a:gd name="connsiteX1002" fmla="*/ 1035715 w 4418004"/>
                    <a:gd name="connsiteY1002" fmla="*/ 571431 h 3499702"/>
                    <a:gd name="connsiteX1003" fmla="*/ 1022009 w 4418004"/>
                    <a:gd name="connsiteY1003" fmla="*/ 562999 h 3499702"/>
                    <a:gd name="connsiteX1004" fmla="*/ 1020955 w 4418004"/>
                    <a:gd name="connsiteY1004" fmla="*/ 542973 h 3499702"/>
                    <a:gd name="connsiteX1005" fmla="*/ 1028335 w 4418004"/>
                    <a:gd name="connsiteY1005" fmla="*/ 528216 h 3499702"/>
                    <a:gd name="connsiteX1006" fmla="*/ 1039933 w 4418004"/>
                    <a:gd name="connsiteY1006" fmla="*/ 531378 h 3499702"/>
                    <a:gd name="connsiteX1007" fmla="*/ 4058416 w 4418004"/>
                    <a:gd name="connsiteY1007" fmla="*/ 538752 h 3499702"/>
                    <a:gd name="connsiteX1008" fmla="*/ 4055253 w 4418004"/>
                    <a:gd name="connsiteY1008" fmla="*/ 516617 h 3499702"/>
                    <a:gd name="connsiteX1009" fmla="*/ 4035221 w 4418004"/>
                    <a:gd name="connsiteY1009" fmla="*/ 511347 h 3499702"/>
                    <a:gd name="connsiteX1010" fmla="*/ 4012026 w 4418004"/>
                    <a:gd name="connsiteY1010" fmla="*/ 521887 h 3499702"/>
                    <a:gd name="connsiteX1011" fmla="*/ 4000429 w 4418004"/>
                    <a:gd name="connsiteY1011" fmla="*/ 508185 h 3499702"/>
                    <a:gd name="connsiteX1012" fmla="*/ 3983560 w 4418004"/>
                    <a:gd name="connsiteY1012" fmla="*/ 516617 h 3499702"/>
                    <a:gd name="connsiteX1013" fmla="*/ 3959311 w 4418004"/>
                    <a:gd name="connsiteY1013" fmla="*/ 555617 h 3499702"/>
                    <a:gd name="connsiteX1014" fmla="*/ 3956148 w 4418004"/>
                    <a:gd name="connsiteY1014" fmla="*/ 574589 h 3499702"/>
                    <a:gd name="connsiteX1015" fmla="*/ 3960365 w 4418004"/>
                    <a:gd name="connsiteY1015" fmla="*/ 589346 h 3499702"/>
                    <a:gd name="connsiteX1016" fmla="*/ 3990940 w 4418004"/>
                    <a:gd name="connsiteY1016" fmla="*/ 591454 h 3499702"/>
                    <a:gd name="connsiteX1017" fmla="*/ 4006755 w 4418004"/>
                    <a:gd name="connsiteY1017" fmla="*/ 594616 h 3499702"/>
                    <a:gd name="connsiteX1018" fmla="*/ 4029950 w 4418004"/>
                    <a:gd name="connsiteY1018" fmla="*/ 597778 h 3499702"/>
                    <a:gd name="connsiteX1019" fmla="*/ 4044710 w 4418004"/>
                    <a:gd name="connsiteY1019" fmla="*/ 607264 h 3499702"/>
                    <a:gd name="connsiteX1020" fmla="*/ 4058416 w 4418004"/>
                    <a:gd name="connsiteY1020" fmla="*/ 596724 h 3499702"/>
                    <a:gd name="connsiteX1021" fmla="*/ 4049981 w 4418004"/>
                    <a:gd name="connsiteY1021" fmla="*/ 575643 h 3499702"/>
                    <a:gd name="connsiteX1022" fmla="*/ 4049981 w 4418004"/>
                    <a:gd name="connsiteY1022" fmla="*/ 555617 h 3499702"/>
                    <a:gd name="connsiteX1023" fmla="*/ 4058416 w 4418004"/>
                    <a:gd name="connsiteY1023" fmla="*/ 538752 h 3499702"/>
                    <a:gd name="connsiteX1024" fmla="*/ 2376786 w 4418004"/>
                    <a:gd name="connsiteY1024" fmla="*/ 727424 h 3499702"/>
                    <a:gd name="connsiteX1025" fmla="*/ 2378894 w 4418004"/>
                    <a:gd name="connsiteY1025" fmla="*/ 707397 h 3499702"/>
                    <a:gd name="connsiteX1026" fmla="*/ 2365188 w 4418004"/>
                    <a:gd name="connsiteY1026" fmla="*/ 675776 h 3499702"/>
                    <a:gd name="connsiteX1027" fmla="*/ 2348319 w 4418004"/>
                    <a:gd name="connsiteY1027" fmla="*/ 664182 h 3499702"/>
                    <a:gd name="connsiteX1028" fmla="*/ 2331450 w 4418004"/>
                    <a:gd name="connsiteY1028" fmla="*/ 659966 h 3499702"/>
                    <a:gd name="connsiteX1029" fmla="*/ 2311418 w 4418004"/>
                    <a:gd name="connsiteY1029" fmla="*/ 659966 h 3499702"/>
                    <a:gd name="connsiteX1030" fmla="*/ 2287169 w 4418004"/>
                    <a:gd name="connsiteY1030" fmla="*/ 664182 h 3499702"/>
                    <a:gd name="connsiteX1031" fmla="*/ 2270300 w 4418004"/>
                    <a:gd name="connsiteY1031" fmla="*/ 673668 h 3499702"/>
                    <a:gd name="connsiteX1032" fmla="*/ 2260811 w 4418004"/>
                    <a:gd name="connsiteY1032" fmla="*/ 690533 h 3499702"/>
                    <a:gd name="connsiteX1033" fmla="*/ 2251322 w 4418004"/>
                    <a:gd name="connsiteY1033" fmla="*/ 703181 h 3499702"/>
                    <a:gd name="connsiteX1034" fmla="*/ 2237616 w 4418004"/>
                    <a:gd name="connsiteY1034" fmla="*/ 720046 h 3499702"/>
                    <a:gd name="connsiteX1035" fmla="*/ 2258703 w 4418004"/>
                    <a:gd name="connsiteY1035" fmla="*/ 726370 h 3499702"/>
                    <a:gd name="connsiteX1036" fmla="*/ 2265029 w 4418004"/>
                    <a:gd name="connsiteY1036" fmla="*/ 744289 h 3499702"/>
                    <a:gd name="connsiteX1037" fmla="*/ 2286115 w 4418004"/>
                    <a:gd name="connsiteY1037" fmla="*/ 755883 h 3499702"/>
                    <a:gd name="connsiteX1038" fmla="*/ 2299821 w 4418004"/>
                    <a:gd name="connsiteY1038" fmla="*/ 770639 h 3499702"/>
                    <a:gd name="connsiteX1039" fmla="*/ 2313527 w 4418004"/>
                    <a:gd name="connsiteY1039" fmla="*/ 784342 h 3499702"/>
                    <a:gd name="connsiteX1040" fmla="*/ 2334613 w 4418004"/>
                    <a:gd name="connsiteY1040" fmla="*/ 785396 h 3499702"/>
                    <a:gd name="connsiteX1041" fmla="*/ 2353591 w 4418004"/>
                    <a:gd name="connsiteY1041" fmla="*/ 770639 h 3499702"/>
                    <a:gd name="connsiteX1042" fmla="*/ 2359917 w 4418004"/>
                    <a:gd name="connsiteY1042" fmla="*/ 759045 h 3499702"/>
                    <a:gd name="connsiteX1043" fmla="*/ 2357808 w 4418004"/>
                    <a:gd name="connsiteY1043" fmla="*/ 736910 h 3499702"/>
                    <a:gd name="connsiteX1044" fmla="*/ 2376786 w 4418004"/>
                    <a:gd name="connsiteY1044" fmla="*/ 727424 h 3499702"/>
                    <a:gd name="connsiteX1045" fmla="*/ 1033042 w 4418004"/>
                    <a:gd name="connsiteY1045" fmla="*/ 734802 h 3499702"/>
                    <a:gd name="connsiteX1046" fmla="*/ 1047296 w 4418004"/>
                    <a:gd name="connsiteY1046" fmla="*/ 720594 h 3499702"/>
                    <a:gd name="connsiteX1047" fmla="*/ 1028825 w 4418004"/>
                    <a:gd name="connsiteY1047" fmla="*/ 711614 h 3499702"/>
                    <a:gd name="connsiteX1048" fmla="*/ 1014064 w 4418004"/>
                    <a:gd name="connsiteY1048" fmla="*/ 716378 h 3499702"/>
                    <a:gd name="connsiteX1049" fmla="*/ 1007232 w 4418004"/>
                    <a:gd name="connsiteY1049" fmla="*/ 724262 h 3499702"/>
                    <a:gd name="connsiteX1050" fmla="*/ 1013558 w 4418004"/>
                    <a:gd name="connsiteY1050" fmla="*/ 728478 h 3499702"/>
                    <a:gd name="connsiteX1051" fmla="*/ 1024607 w 4418004"/>
                    <a:gd name="connsiteY1051" fmla="*/ 731134 h 3499702"/>
                    <a:gd name="connsiteX1052" fmla="*/ 1033042 w 4418004"/>
                    <a:gd name="connsiteY1052" fmla="*/ 734802 h 3499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</a:cxnLst>
                  <a:rect l="l" t="t" r="r" b="b"/>
                  <a:pathLst>
                    <a:path w="4418004" h="3499702">
                      <a:moveTo>
                        <a:pt x="1033590" y="539806"/>
                      </a:moveTo>
                      <a:lnTo>
                        <a:pt x="1034644" y="556671"/>
                      </a:lnTo>
                      <a:lnTo>
                        <a:pt x="1050459" y="555617"/>
                      </a:lnTo>
                      <a:lnTo>
                        <a:pt x="1059948" y="535590"/>
                      </a:lnTo>
                      <a:lnTo>
                        <a:pt x="1067328" y="546130"/>
                      </a:lnTo>
                      <a:lnTo>
                        <a:pt x="1067328" y="553508"/>
                      </a:lnTo>
                      <a:lnTo>
                        <a:pt x="1081034" y="553508"/>
                      </a:lnTo>
                      <a:cubicBezTo>
                        <a:pt x="1081034" y="553508"/>
                        <a:pt x="1089469" y="533482"/>
                        <a:pt x="1096849" y="532428"/>
                      </a:cubicBezTo>
                      <a:cubicBezTo>
                        <a:pt x="1104229" y="531374"/>
                        <a:pt x="1111609" y="526652"/>
                        <a:pt x="1111609" y="526652"/>
                      </a:cubicBezTo>
                      <a:lnTo>
                        <a:pt x="1156397" y="527158"/>
                      </a:lnTo>
                      <a:cubicBezTo>
                        <a:pt x="1156397" y="527158"/>
                        <a:pt x="1165379" y="525050"/>
                        <a:pt x="1165379" y="519273"/>
                      </a:cubicBezTo>
                      <a:cubicBezTo>
                        <a:pt x="1165379" y="513455"/>
                        <a:pt x="1165885" y="507131"/>
                        <a:pt x="1171157" y="502409"/>
                      </a:cubicBezTo>
                      <a:cubicBezTo>
                        <a:pt x="1176429" y="497645"/>
                        <a:pt x="1185917" y="487104"/>
                        <a:pt x="1184357" y="483436"/>
                      </a:cubicBezTo>
                      <a:cubicBezTo>
                        <a:pt x="1182754" y="479726"/>
                        <a:pt x="1173814" y="466024"/>
                        <a:pt x="1174320" y="462356"/>
                      </a:cubicBezTo>
                      <a:cubicBezTo>
                        <a:pt x="1174868" y="458645"/>
                        <a:pt x="1174320" y="447599"/>
                        <a:pt x="1174320" y="447599"/>
                      </a:cubicBezTo>
                      <a:lnTo>
                        <a:pt x="1157999" y="440221"/>
                      </a:lnTo>
                      <a:lnTo>
                        <a:pt x="1124261" y="451815"/>
                      </a:lnTo>
                      <a:lnTo>
                        <a:pt x="1113718" y="463410"/>
                      </a:lnTo>
                      <a:cubicBezTo>
                        <a:pt x="1113718" y="463410"/>
                        <a:pt x="1094740" y="450213"/>
                        <a:pt x="1091577" y="446545"/>
                      </a:cubicBezTo>
                      <a:cubicBezTo>
                        <a:pt x="1088414" y="442835"/>
                        <a:pt x="1069437" y="421248"/>
                        <a:pt x="1063617" y="419646"/>
                      </a:cubicBezTo>
                      <a:cubicBezTo>
                        <a:pt x="1057839" y="418086"/>
                        <a:pt x="1039916" y="416484"/>
                        <a:pt x="1039916" y="416484"/>
                      </a:cubicBezTo>
                      <a:cubicBezTo>
                        <a:pt x="1039916" y="416484"/>
                        <a:pt x="1029373" y="403330"/>
                        <a:pt x="1026716" y="399620"/>
                      </a:cubicBezTo>
                      <a:cubicBezTo>
                        <a:pt x="1024101" y="395952"/>
                        <a:pt x="1021993" y="393295"/>
                        <a:pt x="1021993" y="382249"/>
                      </a:cubicBezTo>
                      <a:cubicBezTo>
                        <a:pt x="1021993" y="371161"/>
                        <a:pt x="1020938" y="361168"/>
                        <a:pt x="1020938" y="361168"/>
                      </a:cubicBezTo>
                      <a:cubicBezTo>
                        <a:pt x="1020938" y="361168"/>
                        <a:pt x="1010395" y="353790"/>
                        <a:pt x="1009847" y="347466"/>
                      </a:cubicBezTo>
                      <a:cubicBezTo>
                        <a:pt x="1009341" y="341142"/>
                        <a:pt x="1005124" y="330601"/>
                        <a:pt x="1005124" y="330601"/>
                      </a:cubicBezTo>
                      <a:lnTo>
                        <a:pt x="990363" y="320567"/>
                      </a:lnTo>
                      <a:lnTo>
                        <a:pt x="977711" y="317405"/>
                      </a:lnTo>
                      <a:lnTo>
                        <a:pt x="988255" y="302648"/>
                      </a:lnTo>
                      <a:lnTo>
                        <a:pt x="988255" y="278406"/>
                      </a:lnTo>
                      <a:lnTo>
                        <a:pt x="1000906" y="276298"/>
                      </a:lnTo>
                      <a:cubicBezTo>
                        <a:pt x="1000906" y="276298"/>
                        <a:pt x="999852" y="269973"/>
                        <a:pt x="992472" y="254163"/>
                      </a:cubicBezTo>
                      <a:cubicBezTo>
                        <a:pt x="985092" y="238352"/>
                        <a:pt x="979820" y="219380"/>
                        <a:pt x="985092" y="213056"/>
                      </a:cubicBezTo>
                      <a:cubicBezTo>
                        <a:pt x="990363" y="206731"/>
                        <a:pt x="1014612" y="175110"/>
                        <a:pt x="1014612" y="175110"/>
                      </a:cubicBezTo>
                      <a:cubicBezTo>
                        <a:pt x="1014612" y="175110"/>
                        <a:pt x="1032536" y="176164"/>
                        <a:pt x="1038862" y="170894"/>
                      </a:cubicBezTo>
                      <a:cubicBezTo>
                        <a:pt x="1045187" y="165624"/>
                        <a:pt x="1054676" y="162462"/>
                        <a:pt x="1055731" y="158246"/>
                      </a:cubicBezTo>
                      <a:cubicBezTo>
                        <a:pt x="1056785" y="154030"/>
                        <a:pt x="1057839" y="145597"/>
                        <a:pt x="1057839" y="145597"/>
                      </a:cubicBezTo>
                      <a:cubicBezTo>
                        <a:pt x="1057839" y="145597"/>
                        <a:pt x="1112664" y="119247"/>
                        <a:pt x="1117935" y="112922"/>
                      </a:cubicBezTo>
                      <a:cubicBezTo>
                        <a:pt x="1123207" y="106598"/>
                        <a:pt x="1148510" y="76031"/>
                        <a:pt x="1148510" y="76031"/>
                      </a:cubicBezTo>
                      <a:cubicBezTo>
                        <a:pt x="1148510" y="76031"/>
                        <a:pt x="1160108" y="81301"/>
                        <a:pt x="1166434" y="82355"/>
                      </a:cubicBezTo>
                      <a:cubicBezTo>
                        <a:pt x="1172759" y="83409"/>
                        <a:pt x="1183303" y="80247"/>
                        <a:pt x="1187520" y="76031"/>
                      </a:cubicBezTo>
                      <a:cubicBezTo>
                        <a:pt x="1191737" y="71815"/>
                        <a:pt x="1203335" y="59167"/>
                        <a:pt x="1203335" y="59167"/>
                      </a:cubicBezTo>
                      <a:cubicBezTo>
                        <a:pt x="1203335" y="59167"/>
                        <a:pt x="1219149" y="70761"/>
                        <a:pt x="1229692" y="68653"/>
                      </a:cubicBezTo>
                      <a:cubicBezTo>
                        <a:pt x="1240235" y="66545"/>
                        <a:pt x="1269756" y="53896"/>
                        <a:pt x="1269756" y="53896"/>
                      </a:cubicBezTo>
                      <a:lnTo>
                        <a:pt x="1270811" y="44410"/>
                      </a:lnTo>
                      <a:lnTo>
                        <a:pt x="1260858" y="30665"/>
                      </a:lnTo>
                      <a:cubicBezTo>
                        <a:pt x="1260942" y="30033"/>
                        <a:pt x="1260984" y="29358"/>
                        <a:pt x="1260984" y="28642"/>
                      </a:cubicBezTo>
                      <a:cubicBezTo>
                        <a:pt x="1260984" y="21011"/>
                        <a:pt x="1262165" y="17216"/>
                        <a:pt x="1264949" y="14771"/>
                      </a:cubicBezTo>
                      <a:cubicBezTo>
                        <a:pt x="1268702" y="11440"/>
                        <a:pt x="1275407" y="11271"/>
                        <a:pt x="1286204" y="14602"/>
                      </a:cubicBezTo>
                      <a:cubicBezTo>
                        <a:pt x="1287131" y="14897"/>
                        <a:pt x="1288903" y="15487"/>
                        <a:pt x="1289873" y="15066"/>
                      </a:cubicBezTo>
                      <a:cubicBezTo>
                        <a:pt x="1293963" y="5664"/>
                        <a:pt x="1306278" y="2502"/>
                        <a:pt x="1309483" y="11524"/>
                      </a:cubicBezTo>
                      <a:cubicBezTo>
                        <a:pt x="1313658" y="23203"/>
                        <a:pt x="1318297" y="17511"/>
                        <a:pt x="1325551" y="23498"/>
                      </a:cubicBezTo>
                      <a:cubicBezTo>
                        <a:pt x="1335503" y="17174"/>
                        <a:pt x="1358403" y="20420"/>
                        <a:pt x="1365615" y="28009"/>
                      </a:cubicBezTo>
                      <a:cubicBezTo>
                        <a:pt x="1374091" y="36906"/>
                        <a:pt x="1381514" y="31340"/>
                        <a:pt x="1391972" y="34840"/>
                      </a:cubicBezTo>
                      <a:lnTo>
                        <a:pt x="1392900" y="35219"/>
                      </a:lnTo>
                      <a:cubicBezTo>
                        <a:pt x="1406986" y="34081"/>
                        <a:pt x="1411667" y="30581"/>
                        <a:pt x="1424403" y="41037"/>
                      </a:cubicBezTo>
                      <a:cubicBezTo>
                        <a:pt x="1429169" y="44958"/>
                        <a:pt x="1433681" y="50566"/>
                        <a:pt x="1440007" y="48964"/>
                      </a:cubicBezTo>
                      <a:cubicBezTo>
                        <a:pt x="1447978" y="44663"/>
                        <a:pt x="1461473" y="55330"/>
                        <a:pt x="1465226" y="61612"/>
                      </a:cubicBezTo>
                      <a:cubicBezTo>
                        <a:pt x="1473914" y="65617"/>
                        <a:pt x="1504742" y="67093"/>
                        <a:pt x="1515791" y="69159"/>
                      </a:cubicBezTo>
                      <a:cubicBezTo>
                        <a:pt x="1519165" y="69791"/>
                        <a:pt x="1522539" y="70761"/>
                        <a:pt x="1524943" y="73417"/>
                      </a:cubicBezTo>
                      <a:lnTo>
                        <a:pt x="1525786" y="74513"/>
                      </a:lnTo>
                      <a:cubicBezTo>
                        <a:pt x="1538480" y="97196"/>
                        <a:pt x="1507483" y="107652"/>
                        <a:pt x="1513218" y="116970"/>
                      </a:cubicBezTo>
                      <a:cubicBezTo>
                        <a:pt x="1517014" y="123126"/>
                        <a:pt x="1519038" y="126077"/>
                        <a:pt x="1521105" y="132823"/>
                      </a:cubicBezTo>
                      <a:cubicBezTo>
                        <a:pt x="1529581" y="161239"/>
                        <a:pt x="1571880" y="146989"/>
                        <a:pt x="1572260" y="165540"/>
                      </a:cubicBezTo>
                      <a:cubicBezTo>
                        <a:pt x="1572344" y="168449"/>
                        <a:pt x="1572007" y="173297"/>
                        <a:pt x="1574495" y="175532"/>
                      </a:cubicBezTo>
                      <a:lnTo>
                        <a:pt x="1576182" y="176965"/>
                      </a:lnTo>
                      <a:cubicBezTo>
                        <a:pt x="1583900" y="183627"/>
                        <a:pt x="1580821" y="183416"/>
                        <a:pt x="1584363" y="190584"/>
                      </a:cubicBezTo>
                      <a:cubicBezTo>
                        <a:pt x="1597732" y="191553"/>
                        <a:pt x="1582170" y="170051"/>
                        <a:pt x="1602540" y="166467"/>
                      </a:cubicBezTo>
                      <a:cubicBezTo>
                        <a:pt x="1612113" y="164823"/>
                        <a:pt x="1629066" y="166805"/>
                        <a:pt x="1635561" y="172876"/>
                      </a:cubicBezTo>
                      <a:cubicBezTo>
                        <a:pt x="1639356" y="176460"/>
                        <a:pt x="1641128" y="179284"/>
                        <a:pt x="1646062" y="181603"/>
                      </a:cubicBezTo>
                      <a:cubicBezTo>
                        <a:pt x="1669468" y="179411"/>
                        <a:pt x="1658123" y="188265"/>
                        <a:pt x="1675077" y="190710"/>
                      </a:cubicBezTo>
                      <a:cubicBezTo>
                        <a:pt x="1694813" y="193577"/>
                        <a:pt x="1699073" y="198763"/>
                        <a:pt x="1706959" y="216892"/>
                      </a:cubicBezTo>
                      <a:cubicBezTo>
                        <a:pt x="1710881" y="225957"/>
                        <a:pt x="1717081" y="223807"/>
                        <a:pt x="1722774" y="235401"/>
                      </a:cubicBezTo>
                      <a:cubicBezTo>
                        <a:pt x="1724545" y="238943"/>
                        <a:pt x="1724672" y="239786"/>
                        <a:pt x="1728425" y="241683"/>
                      </a:cubicBezTo>
                      <a:lnTo>
                        <a:pt x="1731419" y="243159"/>
                      </a:lnTo>
                      <a:cubicBezTo>
                        <a:pt x="1740022" y="247459"/>
                        <a:pt x="1737113" y="251886"/>
                        <a:pt x="1744704" y="255639"/>
                      </a:cubicBezTo>
                      <a:cubicBezTo>
                        <a:pt x="1748457" y="257494"/>
                        <a:pt x="1751114" y="259054"/>
                        <a:pt x="1753939" y="262216"/>
                      </a:cubicBezTo>
                      <a:lnTo>
                        <a:pt x="1755584" y="264113"/>
                      </a:lnTo>
                      <a:lnTo>
                        <a:pt x="1756512" y="265083"/>
                      </a:lnTo>
                      <a:cubicBezTo>
                        <a:pt x="1767688" y="264577"/>
                        <a:pt x="1769754" y="273810"/>
                        <a:pt x="1775447" y="273599"/>
                      </a:cubicBezTo>
                      <a:cubicBezTo>
                        <a:pt x="1781436" y="270943"/>
                        <a:pt x="1782827" y="268835"/>
                        <a:pt x="1790418" y="269172"/>
                      </a:cubicBezTo>
                      <a:cubicBezTo>
                        <a:pt x="1795015" y="263438"/>
                        <a:pt x="1796576" y="257241"/>
                        <a:pt x="1805769" y="261668"/>
                      </a:cubicBezTo>
                      <a:cubicBezTo>
                        <a:pt x="1809481" y="263438"/>
                        <a:pt x="1823861" y="259728"/>
                        <a:pt x="1826898" y="257409"/>
                      </a:cubicBezTo>
                      <a:cubicBezTo>
                        <a:pt x="1830145" y="253193"/>
                        <a:pt x="1832591" y="249694"/>
                        <a:pt x="1838495" y="248893"/>
                      </a:cubicBezTo>
                      <a:cubicBezTo>
                        <a:pt x="1841532" y="240713"/>
                        <a:pt x="1844906" y="234010"/>
                        <a:pt x="1855238" y="239744"/>
                      </a:cubicBezTo>
                      <a:lnTo>
                        <a:pt x="1856208" y="240376"/>
                      </a:lnTo>
                      <a:cubicBezTo>
                        <a:pt x="1862196" y="239997"/>
                        <a:pt x="1862449" y="227433"/>
                        <a:pt x="1876029" y="230300"/>
                      </a:cubicBezTo>
                      <a:cubicBezTo>
                        <a:pt x="1876282" y="230342"/>
                        <a:pt x="1878812" y="231733"/>
                        <a:pt x="1879023" y="231944"/>
                      </a:cubicBezTo>
                      <a:lnTo>
                        <a:pt x="1880035" y="232998"/>
                      </a:lnTo>
                      <a:lnTo>
                        <a:pt x="1879951" y="232155"/>
                      </a:lnTo>
                      <a:cubicBezTo>
                        <a:pt x="1879740" y="229878"/>
                        <a:pt x="1880077" y="227559"/>
                        <a:pt x="1881174" y="225493"/>
                      </a:cubicBezTo>
                      <a:lnTo>
                        <a:pt x="1881595" y="224777"/>
                      </a:lnTo>
                      <a:cubicBezTo>
                        <a:pt x="1887879" y="216007"/>
                        <a:pt x="1901459" y="222205"/>
                        <a:pt x="1901501" y="223554"/>
                      </a:cubicBezTo>
                      <a:cubicBezTo>
                        <a:pt x="1902977" y="221235"/>
                        <a:pt x="1903905" y="219380"/>
                        <a:pt x="1906351" y="217820"/>
                      </a:cubicBezTo>
                      <a:lnTo>
                        <a:pt x="1907363" y="217314"/>
                      </a:lnTo>
                      <a:cubicBezTo>
                        <a:pt x="1909556" y="216471"/>
                        <a:pt x="1912424" y="216218"/>
                        <a:pt x="1914912" y="216513"/>
                      </a:cubicBezTo>
                      <a:cubicBezTo>
                        <a:pt x="1916008" y="215922"/>
                        <a:pt x="1917021" y="214953"/>
                        <a:pt x="1918412" y="213393"/>
                      </a:cubicBezTo>
                      <a:lnTo>
                        <a:pt x="1919930" y="211706"/>
                      </a:lnTo>
                      <a:cubicBezTo>
                        <a:pt x="1923642" y="207743"/>
                        <a:pt x="1926847" y="206141"/>
                        <a:pt x="1932161" y="205171"/>
                      </a:cubicBezTo>
                      <a:lnTo>
                        <a:pt x="1936842" y="204370"/>
                      </a:lnTo>
                      <a:cubicBezTo>
                        <a:pt x="1938191" y="204117"/>
                        <a:pt x="1940089" y="203907"/>
                        <a:pt x="1941312" y="203274"/>
                      </a:cubicBezTo>
                      <a:cubicBezTo>
                        <a:pt x="1944686" y="199943"/>
                        <a:pt x="1944348" y="194547"/>
                        <a:pt x="1950042" y="190457"/>
                      </a:cubicBezTo>
                      <a:lnTo>
                        <a:pt x="1951897" y="189572"/>
                      </a:lnTo>
                      <a:cubicBezTo>
                        <a:pt x="1954259" y="188897"/>
                        <a:pt x="1956663" y="188855"/>
                        <a:pt x="1959024" y="188433"/>
                      </a:cubicBezTo>
                      <a:cubicBezTo>
                        <a:pt x="1959193" y="184554"/>
                        <a:pt x="1963200" y="180676"/>
                        <a:pt x="1967122" y="180718"/>
                      </a:cubicBezTo>
                      <a:cubicBezTo>
                        <a:pt x="1970116" y="180718"/>
                        <a:pt x="1972519" y="181814"/>
                        <a:pt x="1975345" y="182531"/>
                      </a:cubicBezTo>
                      <a:cubicBezTo>
                        <a:pt x="1980912" y="169081"/>
                        <a:pt x="1984918" y="163558"/>
                        <a:pt x="1998413" y="169587"/>
                      </a:cubicBezTo>
                      <a:cubicBezTo>
                        <a:pt x="2009294" y="151289"/>
                        <a:pt x="2008746" y="157445"/>
                        <a:pt x="2021608" y="147537"/>
                      </a:cubicBezTo>
                      <a:cubicBezTo>
                        <a:pt x="2039490" y="133792"/>
                        <a:pt x="2057750" y="150109"/>
                        <a:pt x="2066100" y="140622"/>
                      </a:cubicBezTo>
                      <a:lnTo>
                        <a:pt x="2067492" y="139020"/>
                      </a:lnTo>
                      <a:cubicBezTo>
                        <a:pt x="2077108" y="127805"/>
                        <a:pt x="2071625" y="142014"/>
                        <a:pt x="2080271" y="123673"/>
                      </a:cubicBezTo>
                      <a:cubicBezTo>
                        <a:pt x="2084909" y="113850"/>
                        <a:pt x="2095748" y="105966"/>
                        <a:pt x="2102074" y="119120"/>
                      </a:cubicBezTo>
                      <a:cubicBezTo>
                        <a:pt x="2102242" y="119078"/>
                        <a:pt x="2109918" y="113386"/>
                        <a:pt x="2114219" y="111362"/>
                      </a:cubicBezTo>
                      <a:cubicBezTo>
                        <a:pt x="2120419" y="106472"/>
                        <a:pt x="2125353" y="99178"/>
                        <a:pt x="2124257" y="90914"/>
                      </a:cubicBezTo>
                      <a:lnTo>
                        <a:pt x="2123793" y="87794"/>
                      </a:lnTo>
                      <a:cubicBezTo>
                        <a:pt x="2120925" y="66629"/>
                        <a:pt x="2144584" y="72827"/>
                        <a:pt x="2141336" y="61148"/>
                      </a:cubicBezTo>
                      <a:cubicBezTo>
                        <a:pt x="2139354" y="54023"/>
                        <a:pt x="2138806" y="52716"/>
                        <a:pt x="2143318" y="46518"/>
                      </a:cubicBezTo>
                      <a:cubicBezTo>
                        <a:pt x="2144078" y="45464"/>
                        <a:pt x="2145132" y="44157"/>
                        <a:pt x="2145216" y="44537"/>
                      </a:cubicBezTo>
                      <a:cubicBezTo>
                        <a:pt x="2145891" y="27208"/>
                        <a:pt x="2153820" y="31467"/>
                        <a:pt x="2152849" y="20463"/>
                      </a:cubicBezTo>
                      <a:cubicBezTo>
                        <a:pt x="2152596" y="17132"/>
                        <a:pt x="2152386" y="14265"/>
                        <a:pt x="2152892" y="11271"/>
                      </a:cubicBezTo>
                      <a:lnTo>
                        <a:pt x="2164869" y="12494"/>
                      </a:lnTo>
                      <a:cubicBezTo>
                        <a:pt x="2165122" y="11819"/>
                        <a:pt x="2182792" y="10681"/>
                        <a:pt x="2198607" y="6465"/>
                      </a:cubicBezTo>
                      <a:cubicBezTo>
                        <a:pt x="2214421" y="2249"/>
                        <a:pt x="2218639" y="9627"/>
                        <a:pt x="2227073" y="8573"/>
                      </a:cubicBezTo>
                      <a:cubicBezTo>
                        <a:pt x="2235508" y="7519"/>
                        <a:pt x="2259757" y="10681"/>
                        <a:pt x="2272409" y="4357"/>
                      </a:cubicBezTo>
                      <a:cubicBezTo>
                        <a:pt x="2285060" y="-1967"/>
                        <a:pt x="2288223" y="-913"/>
                        <a:pt x="2296658" y="4357"/>
                      </a:cubicBezTo>
                      <a:cubicBezTo>
                        <a:pt x="2305092" y="9627"/>
                        <a:pt x="2314581" y="12789"/>
                        <a:pt x="2330396" y="13843"/>
                      </a:cubicBezTo>
                      <a:cubicBezTo>
                        <a:pt x="2346211" y="14897"/>
                        <a:pt x="2349374" y="14897"/>
                        <a:pt x="2349374" y="22275"/>
                      </a:cubicBezTo>
                      <a:cubicBezTo>
                        <a:pt x="2349374" y="29654"/>
                        <a:pt x="2347265" y="42302"/>
                        <a:pt x="2350428" y="50734"/>
                      </a:cubicBezTo>
                      <a:cubicBezTo>
                        <a:pt x="2353591" y="59167"/>
                        <a:pt x="2352537" y="61275"/>
                        <a:pt x="2347265" y="67599"/>
                      </a:cubicBezTo>
                      <a:cubicBezTo>
                        <a:pt x="2341993" y="73923"/>
                        <a:pt x="2339885" y="89734"/>
                        <a:pt x="2339885" y="103436"/>
                      </a:cubicBezTo>
                      <a:cubicBezTo>
                        <a:pt x="2339885" y="117138"/>
                        <a:pt x="2340939" y="127679"/>
                        <a:pt x="2345156" y="132949"/>
                      </a:cubicBezTo>
                      <a:cubicBezTo>
                        <a:pt x="2349374" y="138219"/>
                        <a:pt x="2341993" y="139273"/>
                        <a:pt x="2337776" y="143489"/>
                      </a:cubicBezTo>
                      <a:cubicBezTo>
                        <a:pt x="2333559" y="147705"/>
                        <a:pt x="2312473" y="159300"/>
                        <a:pt x="2308255" y="160354"/>
                      </a:cubicBezTo>
                      <a:cubicBezTo>
                        <a:pt x="2304038" y="161408"/>
                        <a:pt x="2288223" y="171948"/>
                        <a:pt x="2280843" y="171948"/>
                      </a:cubicBezTo>
                      <a:cubicBezTo>
                        <a:pt x="2273463" y="171948"/>
                        <a:pt x="2254021" y="174183"/>
                        <a:pt x="2254021" y="174183"/>
                      </a:cubicBezTo>
                      <a:cubicBezTo>
                        <a:pt x="2261107" y="185440"/>
                        <a:pt x="2257311" y="178821"/>
                        <a:pt x="2272282" y="187464"/>
                      </a:cubicBezTo>
                      <a:cubicBezTo>
                        <a:pt x="2274560" y="188771"/>
                        <a:pt x="2276289" y="190710"/>
                        <a:pt x="2278060" y="192607"/>
                      </a:cubicBezTo>
                      <a:cubicBezTo>
                        <a:pt x="2282361" y="194420"/>
                        <a:pt x="2285567" y="197498"/>
                        <a:pt x="2289699" y="199311"/>
                      </a:cubicBezTo>
                      <a:cubicBezTo>
                        <a:pt x="2330438" y="217145"/>
                        <a:pt x="2330775" y="217651"/>
                        <a:pt x="2324365" y="255976"/>
                      </a:cubicBezTo>
                      <a:cubicBezTo>
                        <a:pt x="2322046" y="269763"/>
                        <a:pt x="2330227" y="267233"/>
                        <a:pt x="2332589" y="283423"/>
                      </a:cubicBezTo>
                      <a:cubicBezTo>
                        <a:pt x="2334149" y="294258"/>
                        <a:pt x="2333685" y="303197"/>
                        <a:pt x="2342036" y="312051"/>
                      </a:cubicBezTo>
                      <a:cubicBezTo>
                        <a:pt x="2347434" y="317827"/>
                        <a:pt x="2363375" y="333426"/>
                        <a:pt x="2372611" y="333047"/>
                      </a:cubicBezTo>
                      <a:cubicBezTo>
                        <a:pt x="2384461" y="332583"/>
                        <a:pt x="2388678" y="332119"/>
                        <a:pt x="2392094" y="335281"/>
                      </a:cubicBezTo>
                      <a:cubicBezTo>
                        <a:pt x="2392094" y="335281"/>
                        <a:pt x="2396818" y="324783"/>
                        <a:pt x="2396818" y="320567"/>
                      </a:cubicBezTo>
                      <a:cubicBezTo>
                        <a:pt x="2396818" y="316351"/>
                        <a:pt x="2398926" y="308973"/>
                        <a:pt x="2407361" y="313189"/>
                      </a:cubicBezTo>
                      <a:cubicBezTo>
                        <a:pt x="2415795" y="317405"/>
                        <a:pt x="2429501" y="319513"/>
                        <a:pt x="2438990" y="319513"/>
                      </a:cubicBezTo>
                      <a:cubicBezTo>
                        <a:pt x="2448479" y="319513"/>
                        <a:pt x="2465348" y="308973"/>
                        <a:pt x="2466402" y="316351"/>
                      </a:cubicBezTo>
                      <a:cubicBezTo>
                        <a:pt x="2467457" y="323729"/>
                        <a:pt x="2463239" y="327945"/>
                        <a:pt x="2475891" y="326891"/>
                      </a:cubicBezTo>
                      <a:cubicBezTo>
                        <a:pt x="2488543" y="325837"/>
                        <a:pt x="2490652" y="325837"/>
                        <a:pt x="2490652" y="331107"/>
                      </a:cubicBezTo>
                      <a:cubicBezTo>
                        <a:pt x="2490652" y="336377"/>
                        <a:pt x="2485380" y="345864"/>
                        <a:pt x="2492760" y="347972"/>
                      </a:cubicBezTo>
                      <a:cubicBezTo>
                        <a:pt x="2500140" y="350080"/>
                        <a:pt x="2511738" y="350080"/>
                        <a:pt x="2511738" y="350080"/>
                      </a:cubicBezTo>
                      <a:cubicBezTo>
                        <a:pt x="2511738" y="350080"/>
                        <a:pt x="2505412" y="331107"/>
                        <a:pt x="2514901" y="337432"/>
                      </a:cubicBezTo>
                      <a:cubicBezTo>
                        <a:pt x="2524390" y="343756"/>
                        <a:pt x="2529661" y="345864"/>
                        <a:pt x="2533878" y="340594"/>
                      </a:cubicBezTo>
                      <a:cubicBezTo>
                        <a:pt x="2538096" y="335323"/>
                        <a:pt x="2546530" y="326891"/>
                        <a:pt x="2550748" y="325837"/>
                      </a:cubicBezTo>
                      <a:cubicBezTo>
                        <a:pt x="2554965" y="324783"/>
                        <a:pt x="2565508" y="320567"/>
                        <a:pt x="2565508" y="320567"/>
                      </a:cubicBezTo>
                      <a:cubicBezTo>
                        <a:pt x="2565508" y="320567"/>
                        <a:pt x="2569725" y="324783"/>
                        <a:pt x="2578160" y="325837"/>
                      </a:cubicBezTo>
                      <a:cubicBezTo>
                        <a:pt x="2586594" y="326891"/>
                        <a:pt x="2588703" y="324783"/>
                        <a:pt x="2588703" y="331107"/>
                      </a:cubicBezTo>
                      <a:cubicBezTo>
                        <a:pt x="2588703" y="337432"/>
                        <a:pt x="2586594" y="342702"/>
                        <a:pt x="2593974" y="342702"/>
                      </a:cubicBezTo>
                      <a:cubicBezTo>
                        <a:pt x="2601355" y="342702"/>
                        <a:pt x="2603463" y="345864"/>
                        <a:pt x="2601355" y="353242"/>
                      </a:cubicBezTo>
                      <a:cubicBezTo>
                        <a:pt x="2599246" y="360620"/>
                        <a:pt x="2600300" y="363782"/>
                        <a:pt x="2597137" y="367999"/>
                      </a:cubicBezTo>
                      <a:cubicBezTo>
                        <a:pt x="2593974" y="372215"/>
                        <a:pt x="2592920" y="375377"/>
                        <a:pt x="2599246" y="378539"/>
                      </a:cubicBezTo>
                      <a:cubicBezTo>
                        <a:pt x="2605572" y="381701"/>
                        <a:pt x="2617169" y="390218"/>
                        <a:pt x="2615061" y="394434"/>
                      </a:cubicBezTo>
                      <a:cubicBezTo>
                        <a:pt x="2614597" y="397301"/>
                        <a:pt x="2614217" y="399535"/>
                        <a:pt x="2614006" y="400674"/>
                      </a:cubicBezTo>
                      <a:cubicBezTo>
                        <a:pt x="2612952" y="405944"/>
                        <a:pt x="2610843" y="416484"/>
                        <a:pt x="2601355" y="420700"/>
                      </a:cubicBezTo>
                      <a:cubicBezTo>
                        <a:pt x="2591866" y="424916"/>
                        <a:pt x="2580268" y="432295"/>
                        <a:pt x="2576051" y="435457"/>
                      </a:cubicBezTo>
                      <a:cubicBezTo>
                        <a:pt x="2571834" y="438619"/>
                        <a:pt x="2571834" y="438619"/>
                        <a:pt x="2571834" y="445997"/>
                      </a:cubicBezTo>
                      <a:cubicBezTo>
                        <a:pt x="2571834" y="453375"/>
                        <a:pt x="2568671" y="457591"/>
                        <a:pt x="2582377" y="458645"/>
                      </a:cubicBezTo>
                      <a:cubicBezTo>
                        <a:pt x="2596083" y="459699"/>
                        <a:pt x="2602409" y="461808"/>
                        <a:pt x="2607680" y="464970"/>
                      </a:cubicBezTo>
                      <a:cubicBezTo>
                        <a:pt x="2612952" y="468132"/>
                        <a:pt x="2625604" y="474456"/>
                        <a:pt x="2632984" y="476564"/>
                      </a:cubicBezTo>
                      <a:cubicBezTo>
                        <a:pt x="2635135" y="477197"/>
                        <a:pt x="2637285" y="478166"/>
                        <a:pt x="2639268" y="479473"/>
                      </a:cubicBezTo>
                      <a:lnTo>
                        <a:pt x="2648799" y="497645"/>
                      </a:lnTo>
                      <a:cubicBezTo>
                        <a:pt x="2648799" y="497645"/>
                        <a:pt x="2640364" y="502915"/>
                        <a:pt x="2636147" y="503969"/>
                      </a:cubicBezTo>
                      <a:cubicBezTo>
                        <a:pt x="2631930" y="505023"/>
                        <a:pt x="2624549" y="502915"/>
                        <a:pt x="2624549" y="502915"/>
                      </a:cubicBezTo>
                      <a:cubicBezTo>
                        <a:pt x="2624549" y="502915"/>
                        <a:pt x="2610843" y="494483"/>
                        <a:pt x="2608735" y="499753"/>
                      </a:cubicBezTo>
                      <a:cubicBezTo>
                        <a:pt x="2606626" y="505023"/>
                        <a:pt x="2602409" y="513455"/>
                        <a:pt x="2595029" y="505023"/>
                      </a:cubicBezTo>
                      <a:cubicBezTo>
                        <a:pt x="2587648" y="496591"/>
                        <a:pt x="2583431" y="501861"/>
                        <a:pt x="2578160" y="505023"/>
                      </a:cubicBezTo>
                      <a:cubicBezTo>
                        <a:pt x="2572888" y="508185"/>
                        <a:pt x="2569725" y="526104"/>
                        <a:pt x="2569725" y="530320"/>
                      </a:cubicBezTo>
                      <a:cubicBezTo>
                        <a:pt x="2569725" y="534536"/>
                        <a:pt x="2557073" y="536644"/>
                        <a:pt x="2552856" y="534536"/>
                      </a:cubicBezTo>
                      <a:cubicBezTo>
                        <a:pt x="2548639" y="532428"/>
                        <a:pt x="2546530" y="546130"/>
                        <a:pt x="2553910" y="550346"/>
                      </a:cubicBezTo>
                      <a:cubicBezTo>
                        <a:pt x="2561291" y="554563"/>
                        <a:pt x="2557073" y="564049"/>
                        <a:pt x="2557073" y="564049"/>
                      </a:cubicBezTo>
                      <a:cubicBezTo>
                        <a:pt x="2557073" y="564049"/>
                        <a:pt x="2548639" y="574589"/>
                        <a:pt x="2545476" y="567211"/>
                      </a:cubicBezTo>
                      <a:cubicBezTo>
                        <a:pt x="2542313" y="559833"/>
                        <a:pt x="2541259" y="553508"/>
                        <a:pt x="2541259" y="553508"/>
                      </a:cubicBezTo>
                      <a:cubicBezTo>
                        <a:pt x="2541259" y="553508"/>
                        <a:pt x="2531770" y="541914"/>
                        <a:pt x="2525444" y="546130"/>
                      </a:cubicBezTo>
                      <a:cubicBezTo>
                        <a:pt x="2519118" y="550346"/>
                        <a:pt x="2503303" y="551400"/>
                        <a:pt x="2511738" y="558779"/>
                      </a:cubicBezTo>
                      <a:cubicBezTo>
                        <a:pt x="2520172" y="566157"/>
                        <a:pt x="2531770" y="573535"/>
                        <a:pt x="2523335" y="577751"/>
                      </a:cubicBezTo>
                      <a:cubicBezTo>
                        <a:pt x="2514901" y="581967"/>
                        <a:pt x="2511738" y="591454"/>
                        <a:pt x="2517009" y="596724"/>
                      </a:cubicBezTo>
                      <a:cubicBezTo>
                        <a:pt x="2522281" y="601994"/>
                        <a:pt x="2538096" y="623075"/>
                        <a:pt x="2538096" y="623075"/>
                      </a:cubicBezTo>
                      <a:cubicBezTo>
                        <a:pt x="2538096" y="623075"/>
                        <a:pt x="2546530" y="625183"/>
                        <a:pt x="2552856" y="624129"/>
                      </a:cubicBezTo>
                      <a:cubicBezTo>
                        <a:pt x="2559182" y="623075"/>
                        <a:pt x="2577105" y="616751"/>
                        <a:pt x="2581323" y="625183"/>
                      </a:cubicBezTo>
                      <a:cubicBezTo>
                        <a:pt x="2585540" y="633615"/>
                        <a:pt x="2593974" y="659966"/>
                        <a:pt x="2593974" y="659966"/>
                      </a:cubicBezTo>
                      <a:cubicBezTo>
                        <a:pt x="2593974" y="659966"/>
                        <a:pt x="2566562" y="661020"/>
                        <a:pt x="2566562" y="671560"/>
                      </a:cubicBezTo>
                      <a:cubicBezTo>
                        <a:pt x="2566562" y="682101"/>
                        <a:pt x="2564454" y="694749"/>
                        <a:pt x="2559182" y="698965"/>
                      </a:cubicBezTo>
                      <a:cubicBezTo>
                        <a:pt x="2553910" y="703181"/>
                        <a:pt x="2548639" y="708451"/>
                        <a:pt x="2548639" y="712668"/>
                      </a:cubicBezTo>
                      <a:cubicBezTo>
                        <a:pt x="2548639" y="716884"/>
                        <a:pt x="2550748" y="741126"/>
                        <a:pt x="2544422" y="745343"/>
                      </a:cubicBezTo>
                      <a:cubicBezTo>
                        <a:pt x="2538096" y="749559"/>
                        <a:pt x="2541259" y="767477"/>
                        <a:pt x="2547585" y="769585"/>
                      </a:cubicBezTo>
                      <a:cubicBezTo>
                        <a:pt x="2553910" y="771693"/>
                        <a:pt x="2541259" y="776964"/>
                        <a:pt x="2546530" y="784342"/>
                      </a:cubicBezTo>
                      <a:cubicBezTo>
                        <a:pt x="2551802" y="791720"/>
                        <a:pt x="2551802" y="811747"/>
                        <a:pt x="2551802" y="811747"/>
                      </a:cubicBezTo>
                      <a:cubicBezTo>
                        <a:pt x="2551802" y="811747"/>
                        <a:pt x="2545476" y="835990"/>
                        <a:pt x="2556019" y="835990"/>
                      </a:cubicBezTo>
                      <a:cubicBezTo>
                        <a:pt x="2566562" y="835990"/>
                        <a:pt x="2566562" y="838098"/>
                        <a:pt x="2573942" y="830719"/>
                      </a:cubicBezTo>
                      <a:cubicBezTo>
                        <a:pt x="2581323" y="823341"/>
                        <a:pt x="2582377" y="820179"/>
                        <a:pt x="2587648" y="826503"/>
                      </a:cubicBezTo>
                      <a:cubicBezTo>
                        <a:pt x="2592920" y="832827"/>
                        <a:pt x="2604518" y="837044"/>
                        <a:pt x="2605572" y="824395"/>
                      </a:cubicBezTo>
                      <a:cubicBezTo>
                        <a:pt x="2606626" y="811747"/>
                        <a:pt x="2600300" y="807531"/>
                        <a:pt x="2607680" y="800152"/>
                      </a:cubicBezTo>
                      <a:cubicBezTo>
                        <a:pt x="2615061" y="792774"/>
                        <a:pt x="2626658" y="786450"/>
                        <a:pt x="2626658" y="786450"/>
                      </a:cubicBezTo>
                      <a:cubicBezTo>
                        <a:pt x="2626658" y="786450"/>
                        <a:pt x="2631930" y="796990"/>
                        <a:pt x="2632984" y="803314"/>
                      </a:cubicBezTo>
                      <a:cubicBezTo>
                        <a:pt x="2634038" y="809639"/>
                        <a:pt x="2641418" y="817017"/>
                        <a:pt x="2645636" y="820179"/>
                      </a:cubicBezTo>
                      <a:cubicBezTo>
                        <a:pt x="2649853" y="823341"/>
                        <a:pt x="2655125" y="825449"/>
                        <a:pt x="2660396" y="829665"/>
                      </a:cubicBezTo>
                      <a:cubicBezTo>
                        <a:pt x="2665668" y="833881"/>
                        <a:pt x="2670939" y="837044"/>
                        <a:pt x="2677265" y="830719"/>
                      </a:cubicBezTo>
                      <a:cubicBezTo>
                        <a:pt x="2683591" y="824395"/>
                        <a:pt x="2688863" y="818071"/>
                        <a:pt x="2693080" y="813855"/>
                      </a:cubicBezTo>
                      <a:cubicBezTo>
                        <a:pt x="2697297" y="809639"/>
                        <a:pt x="2698351" y="799098"/>
                        <a:pt x="2698351" y="799098"/>
                      </a:cubicBezTo>
                      <a:cubicBezTo>
                        <a:pt x="2698351" y="799098"/>
                        <a:pt x="2700460" y="786450"/>
                        <a:pt x="2707840" y="792774"/>
                      </a:cubicBezTo>
                      <a:cubicBezTo>
                        <a:pt x="2715220" y="799098"/>
                        <a:pt x="2720492" y="805423"/>
                        <a:pt x="2728927" y="799098"/>
                      </a:cubicBezTo>
                      <a:cubicBezTo>
                        <a:pt x="2737361" y="792774"/>
                        <a:pt x="2757393" y="783288"/>
                        <a:pt x="2767936" y="786450"/>
                      </a:cubicBezTo>
                      <a:cubicBezTo>
                        <a:pt x="2778479" y="789612"/>
                        <a:pt x="2782697" y="794882"/>
                        <a:pt x="2785859" y="778018"/>
                      </a:cubicBezTo>
                      <a:cubicBezTo>
                        <a:pt x="2789022" y="761153"/>
                        <a:pt x="2790077" y="757991"/>
                        <a:pt x="2792185" y="751667"/>
                      </a:cubicBezTo>
                      <a:cubicBezTo>
                        <a:pt x="2794294" y="745343"/>
                        <a:pt x="2794294" y="696857"/>
                        <a:pt x="2794294" y="685263"/>
                      </a:cubicBezTo>
                      <a:cubicBezTo>
                        <a:pt x="2794294" y="673668"/>
                        <a:pt x="2798511" y="662074"/>
                        <a:pt x="2797457" y="657858"/>
                      </a:cubicBezTo>
                      <a:cubicBezTo>
                        <a:pt x="2796403" y="653642"/>
                        <a:pt x="2793240" y="647317"/>
                        <a:pt x="2803783" y="644155"/>
                      </a:cubicBezTo>
                      <a:cubicBezTo>
                        <a:pt x="2814326" y="640993"/>
                        <a:pt x="2819597" y="634669"/>
                        <a:pt x="2819597" y="634669"/>
                      </a:cubicBezTo>
                      <a:lnTo>
                        <a:pt x="2825839" y="635091"/>
                      </a:lnTo>
                      <a:lnTo>
                        <a:pt x="2829213" y="635302"/>
                      </a:lnTo>
                      <a:cubicBezTo>
                        <a:pt x="2842117" y="634669"/>
                        <a:pt x="2853968" y="634669"/>
                        <a:pt x="2859661" y="634669"/>
                      </a:cubicBezTo>
                      <a:cubicBezTo>
                        <a:pt x="2868096" y="634669"/>
                        <a:pt x="2882856" y="635723"/>
                        <a:pt x="2880748" y="645209"/>
                      </a:cubicBezTo>
                      <a:cubicBezTo>
                        <a:pt x="2878639" y="654696"/>
                        <a:pt x="2876530" y="667344"/>
                        <a:pt x="2887074" y="672614"/>
                      </a:cubicBezTo>
                      <a:cubicBezTo>
                        <a:pt x="2897617" y="677884"/>
                        <a:pt x="2900780" y="689479"/>
                        <a:pt x="2899725" y="696857"/>
                      </a:cubicBezTo>
                      <a:cubicBezTo>
                        <a:pt x="2898671" y="704235"/>
                        <a:pt x="2903943" y="707397"/>
                        <a:pt x="2915540" y="705289"/>
                      </a:cubicBezTo>
                      <a:cubicBezTo>
                        <a:pt x="2927137" y="703181"/>
                        <a:pt x="2933463" y="695803"/>
                        <a:pt x="2941898" y="706343"/>
                      </a:cubicBezTo>
                      <a:cubicBezTo>
                        <a:pt x="2950332" y="716884"/>
                        <a:pt x="2949278" y="722154"/>
                        <a:pt x="2946115" y="733748"/>
                      </a:cubicBezTo>
                      <a:cubicBezTo>
                        <a:pt x="2942952" y="745343"/>
                        <a:pt x="2938735" y="750613"/>
                        <a:pt x="2934518" y="759045"/>
                      </a:cubicBezTo>
                      <a:cubicBezTo>
                        <a:pt x="2930300" y="767477"/>
                        <a:pt x="2929246" y="773802"/>
                        <a:pt x="2929246" y="773802"/>
                      </a:cubicBezTo>
                      <a:lnTo>
                        <a:pt x="2935572" y="778018"/>
                      </a:lnTo>
                      <a:lnTo>
                        <a:pt x="2948013" y="786492"/>
                      </a:lnTo>
                      <a:cubicBezTo>
                        <a:pt x="2953116" y="786661"/>
                        <a:pt x="2958429" y="784005"/>
                        <a:pt x="2963448" y="781264"/>
                      </a:cubicBezTo>
                      <a:cubicBezTo>
                        <a:pt x="2971208" y="777137"/>
                        <a:pt x="2978251" y="771525"/>
                        <a:pt x="2982805" y="765837"/>
                      </a:cubicBezTo>
                      <a:cubicBezTo>
                        <a:pt x="2985631" y="762249"/>
                        <a:pt x="2987318" y="757317"/>
                        <a:pt x="2990649" y="754243"/>
                      </a:cubicBezTo>
                      <a:lnTo>
                        <a:pt x="2992294" y="752725"/>
                      </a:lnTo>
                      <a:cubicBezTo>
                        <a:pt x="2993643" y="751460"/>
                        <a:pt x="2995330" y="749647"/>
                        <a:pt x="2996385" y="746823"/>
                      </a:cubicBezTo>
                      <a:cubicBezTo>
                        <a:pt x="3002837" y="730127"/>
                        <a:pt x="2989047" y="738854"/>
                        <a:pt x="3008741" y="721484"/>
                      </a:cubicBezTo>
                      <a:cubicBezTo>
                        <a:pt x="3011230" y="719291"/>
                        <a:pt x="3013254" y="717057"/>
                        <a:pt x="3014730" y="714822"/>
                      </a:cubicBezTo>
                      <a:cubicBezTo>
                        <a:pt x="3014730" y="714822"/>
                        <a:pt x="3027297" y="714780"/>
                        <a:pt x="3034677" y="709510"/>
                      </a:cubicBezTo>
                      <a:cubicBezTo>
                        <a:pt x="3042058" y="704240"/>
                        <a:pt x="3047329" y="697915"/>
                        <a:pt x="3048384" y="688429"/>
                      </a:cubicBezTo>
                      <a:cubicBezTo>
                        <a:pt x="3049438" y="678943"/>
                        <a:pt x="3050492" y="665240"/>
                        <a:pt x="3050492" y="665240"/>
                      </a:cubicBezTo>
                      <a:cubicBezTo>
                        <a:pt x="3050492" y="665240"/>
                        <a:pt x="3078959" y="635727"/>
                        <a:pt x="3085285" y="629403"/>
                      </a:cubicBezTo>
                      <a:cubicBezTo>
                        <a:pt x="3091610" y="623079"/>
                        <a:pt x="3110588" y="593566"/>
                        <a:pt x="3115860" y="584080"/>
                      </a:cubicBezTo>
                      <a:cubicBezTo>
                        <a:pt x="3121131" y="574594"/>
                        <a:pt x="3146435" y="537702"/>
                        <a:pt x="3146435" y="537702"/>
                      </a:cubicBezTo>
                      <a:cubicBezTo>
                        <a:pt x="3146435" y="537702"/>
                        <a:pt x="3167521" y="516622"/>
                        <a:pt x="3172793" y="513460"/>
                      </a:cubicBezTo>
                      <a:cubicBezTo>
                        <a:pt x="3178064" y="510297"/>
                        <a:pt x="3185444" y="502919"/>
                        <a:pt x="3206531" y="505027"/>
                      </a:cubicBezTo>
                      <a:cubicBezTo>
                        <a:pt x="3227617" y="507135"/>
                        <a:pt x="3238160" y="505027"/>
                        <a:pt x="3246595" y="501865"/>
                      </a:cubicBezTo>
                      <a:cubicBezTo>
                        <a:pt x="3255029" y="498703"/>
                        <a:pt x="3267681" y="490271"/>
                        <a:pt x="3270844" y="482893"/>
                      </a:cubicBezTo>
                      <a:cubicBezTo>
                        <a:pt x="3270966" y="482555"/>
                        <a:pt x="3271135" y="482218"/>
                        <a:pt x="3271265" y="481796"/>
                      </a:cubicBezTo>
                      <a:cubicBezTo>
                        <a:pt x="3277127" y="481501"/>
                        <a:pt x="3299099" y="480194"/>
                        <a:pt x="3310908" y="476568"/>
                      </a:cubicBezTo>
                      <a:cubicBezTo>
                        <a:pt x="3324614" y="472352"/>
                        <a:pt x="3345700" y="463920"/>
                        <a:pt x="3356243" y="472352"/>
                      </a:cubicBezTo>
                      <a:cubicBezTo>
                        <a:pt x="3366786" y="480785"/>
                        <a:pt x="3374166" y="486055"/>
                        <a:pt x="3380492" y="491325"/>
                      </a:cubicBezTo>
                      <a:cubicBezTo>
                        <a:pt x="3386818" y="496595"/>
                        <a:pt x="3389981" y="506081"/>
                        <a:pt x="3376275" y="506081"/>
                      </a:cubicBezTo>
                      <a:cubicBezTo>
                        <a:pt x="3362569" y="506081"/>
                        <a:pt x="3339374" y="505027"/>
                        <a:pt x="3331994" y="502919"/>
                      </a:cubicBezTo>
                      <a:cubicBezTo>
                        <a:pt x="3324614" y="500811"/>
                        <a:pt x="3309853" y="508189"/>
                        <a:pt x="3319342" y="524000"/>
                      </a:cubicBezTo>
                      <a:cubicBezTo>
                        <a:pt x="3328831" y="539810"/>
                        <a:pt x="3326722" y="549297"/>
                        <a:pt x="3335157" y="549297"/>
                      </a:cubicBezTo>
                      <a:cubicBezTo>
                        <a:pt x="3343591" y="549297"/>
                        <a:pt x="3366786" y="545081"/>
                        <a:pt x="3374166" y="545081"/>
                      </a:cubicBezTo>
                      <a:cubicBezTo>
                        <a:pt x="3381547" y="545081"/>
                        <a:pt x="3396307" y="537702"/>
                        <a:pt x="3404742" y="532432"/>
                      </a:cubicBezTo>
                      <a:cubicBezTo>
                        <a:pt x="3413176" y="527162"/>
                        <a:pt x="3469055" y="490271"/>
                        <a:pt x="3486978" y="490271"/>
                      </a:cubicBezTo>
                      <a:cubicBezTo>
                        <a:pt x="3504901" y="490271"/>
                        <a:pt x="3528096" y="470244"/>
                        <a:pt x="3528096" y="470244"/>
                      </a:cubicBezTo>
                      <a:cubicBezTo>
                        <a:pt x="3528096" y="470244"/>
                        <a:pt x="3527042" y="452326"/>
                        <a:pt x="3548128" y="450218"/>
                      </a:cubicBezTo>
                      <a:cubicBezTo>
                        <a:pt x="3569214" y="448109"/>
                        <a:pt x="3575540" y="447055"/>
                        <a:pt x="3588192" y="452326"/>
                      </a:cubicBezTo>
                      <a:cubicBezTo>
                        <a:pt x="3600844" y="457596"/>
                        <a:pt x="3617713" y="454434"/>
                        <a:pt x="3636691" y="462866"/>
                      </a:cubicBezTo>
                      <a:cubicBezTo>
                        <a:pt x="3655668" y="471298"/>
                        <a:pt x="3664103" y="475514"/>
                        <a:pt x="3670429" y="471298"/>
                      </a:cubicBezTo>
                      <a:cubicBezTo>
                        <a:pt x="3676754" y="467082"/>
                        <a:pt x="3691515" y="448109"/>
                        <a:pt x="3698895" y="448109"/>
                      </a:cubicBezTo>
                      <a:cubicBezTo>
                        <a:pt x="3706275" y="448109"/>
                        <a:pt x="3722090" y="447055"/>
                        <a:pt x="3728416" y="446001"/>
                      </a:cubicBezTo>
                      <a:cubicBezTo>
                        <a:pt x="3734742" y="444947"/>
                        <a:pt x="3745285" y="440731"/>
                        <a:pt x="3747393" y="449163"/>
                      </a:cubicBezTo>
                      <a:cubicBezTo>
                        <a:pt x="3749502" y="457596"/>
                        <a:pt x="3742122" y="460758"/>
                        <a:pt x="3756882" y="466028"/>
                      </a:cubicBezTo>
                      <a:cubicBezTo>
                        <a:pt x="3771643" y="471298"/>
                        <a:pt x="3774806" y="471298"/>
                        <a:pt x="3781132" y="469190"/>
                      </a:cubicBezTo>
                      <a:cubicBezTo>
                        <a:pt x="3784674" y="468009"/>
                        <a:pt x="3787200" y="464510"/>
                        <a:pt x="3789140" y="460210"/>
                      </a:cubicBezTo>
                      <a:cubicBezTo>
                        <a:pt x="3791843" y="460800"/>
                        <a:pt x="3797533" y="461390"/>
                        <a:pt x="3804326" y="457596"/>
                      </a:cubicBezTo>
                      <a:cubicBezTo>
                        <a:pt x="3813815" y="452326"/>
                        <a:pt x="3820141" y="453380"/>
                        <a:pt x="3828576" y="458650"/>
                      </a:cubicBezTo>
                      <a:cubicBezTo>
                        <a:pt x="3837010" y="463920"/>
                        <a:pt x="3846499" y="461812"/>
                        <a:pt x="3853879" y="461812"/>
                      </a:cubicBezTo>
                      <a:cubicBezTo>
                        <a:pt x="3861259" y="461812"/>
                        <a:pt x="3866531" y="459704"/>
                        <a:pt x="3876020" y="461812"/>
                      </a:cubicBezTo>
                      <a:cubicBezTo>
                        <a:pt x="3885509" y="463920"/>
                        <a:pt x="3907649" y="450218"/>
                        <a:pt x="3907649" y="450218"/>
                      </a:cubicBezTo>
                      <a:cubicBezTo>
                        <a:pt x="3907649" y="450218"/>
                        <a:pt x="3919247" y="443893"/>
                        <a:pt x="3935061" y="446001"/>
                      </a:cubicBezTo>
                      <a:cubicBezTo>
                        <a:pt x="3950876" y="448109"/>
                        <a:pt x="3946659" y="450218"/>
                        <a:pt x="3952985" y="455488"/>
                      </a:cubicBezTo>
                      <a:cubicBezTo>
                        <a:pt x="3959311" y="460758"/>
                        <a:pt x="3961419" y="460758"/>
                        <a:pt x="3969854" y="453380"/>
                      </a:cubicBezTo>
                      <a:cubicBezTo>
                        <a:pt x="3978288" y="446001"/>
                        <a:pt x="3985668" y="438623"/>
                        <a:pt x="3993049" y="434407"/>
                      </a:cubicBezTo>
                      <a:cubicBezTo>
                        <a:pt x="4000429" y="430191"/>
                        <a:pt x="4002537" y="422813"/>
                        <a:pt x="3995157" y="414380"/>
                      </a:cubicBezTo>
                      <a:cubicBezTo>
                        <a:pt x="3987777" y="405948"/>
                        <a:pt x="3976180" y="394354"/>
                        <a:pt x="3991994" y="390138"/>
                      </a:cubicBezTo>
                      <a:cubicBezTo>
                        <a:pt x="4007809" y="385921"/>
                        <a:pt x="4013081" y="379597"/>
                        <a:pt x="4019406" y="375381"/>
                      </a:cubicBezTo>
                      <a:cubicBezTo>
                        <a:pt x="4025732" y="371165"/>
                        <a:pt x="4025732" y="370111"/>
                        <a:pt x="4037330" y="371165"/>
                      </a:cubicBezTo>
                      <a:cubicBezTo>
                        <a:pt x="4048927" y="372219"/>
                        <a:pt x="4057362" y="373273"/>
                        <a:pt x="4062633" y="364841"/>
                      </a:cubicBezTo>
                      <a:cubicBezTo>
                        <a:pt x="4067905" y="356409"/>
                        <a:pt x="4077394" y="338490"/>
                        <a:pt x="4086882" y="338490"/>
                      </a:cubicBezTo>
                      <a:cubicBezTo>
                        <a:pt x="4094473" y="338490"/>
                        <a:pt x="4104759" y="337141"/>
                        <a:pt x="4110748" y="342031"/>
                      </a:cubicBezTo>
                      <a:cubicBezTo>
                        <a:pt x="4110748" y="342031"/>
                        <a:pt x="4117458" y="346922"/>
                        <a:pt x="4122729" y="344814"/>
                      </a:cubicBezTo>
                      <a:cubicBezTo>
                        <a:pt x="4128001" y="342706"/>
                        <a:pt x="4131164" y="342706"/>
                        <a:pt x="4135381" y="342706"/>
                      </a:cubicBezTo>
                      <a:cubicBezTo>
                        <a:pt x="4139598" y="342706"/>
                        <a:pt x="4179662" y="342706"/>
                        <a:pt x="4183879" y="340598"/>
                      </a:cubicBezTo>
                      <a:cubicBezTo>
                        <a:pt x="4188097" y="338490"/>
                        <a:pt x="4193368" y="337436"/>
                        <a:pt x="4198640" y="337436"/>
                      </a:cubicBezTo>
                      <a:cubicBezTo>
                        <a:pt x="4203911" y="337436"/>
                        <a:pt x="4216563" y="337436"/>
                        <a:pt x="4220780" y="335328"/>
                      </a:cubicBezTo>
                      <a:cubicBezTo>
                        <a:pt x="4224998" y="333220"/>
                        <a:pt x="4240812" y="324788"/>
                        <a:pt x="4250301" y="317409"/>
                      </a:cubicBezTo>
                      <a:cubicBezTo>
                        <a:pt x="4259790" y="310031"/>
                        <a:pt x="4271387" y="319517"/>
                        <a:pt x="4274550" y="325842"/>
                      </a:cubicBezTo>
                      <a:cubicBezTo>
                        <a:pt x="4277713" y="332166"/>
                        <a:pt x="4288256" y="340598"/>
                        <a:pt x="4292474" y="344814"/>
                      </a:cubicBezTo>
                      <a:cubicBezTo>
                        <a:pt x="4296691" y="349030"/>
                        <a:pt x="4311451" y="355354"/>
                        <a:pt x="4320940" y="356409"/>
                      </a:cubicBezTo>
                      <a:cubicBezTo>
                        <a:pt x="4330429" y="357463"/>
                        <a:pt x="4328320" y="356409"/>
                        <a:pt x="4336755" y="364841"/>
                      </a:cubicBezTo>
                      <a:cubicBezTo>
                        <a:pt x="4345189" y="373273"/>
                        <a:pt x="4375765" y="378543"/>
                        <a:pt x="4382090" y="379597"/>
                      </a:cubicBezTo>
                      <a:cubicBezTo>
                        <a:pt x="4388416" y="380651"/>
                        <a:pt x="4389471" y="375381"/>
                        <a:pt x="4389471" y="365895"/>
                      </a:cubicBezTo>
                      <a:cubicBezTo>
                        <a:pt x="4389471" y="356409"/>
                        <a:pt x="4400014" y="365895"/>
                        <a:pt x="4404231" y="370111"/>
                      </a:cubicBezTo>
                      <a:cubicBezTo>
                        <a:pt x="4408448" y="374327"/>
                        <a:pt x="4416883" y="386975"/>
                        <a:pt x="4417937" y="396462"/>
                      </a:cubicBezTo>
                      <a:cubicBezTo>
                        <a:pt x="4418991" y="405948"/>
                        <a:pt x="4407394" y="409110"/>
                        <a:pt x="4403177" y="410164"/>
                      </a:cubicBezTo>
                      <a:cubicBezTo>
                        <a:pt x="4398959" y="411218"/>
                        <a:pt x="4390525" y="417542"/>
                        <a:pt x="4390525" y="417542"/>
                      </a:cubicBezTo>
                      <a:cubicBezTo>
                        <a:pt x="4390525" y="417542"/>
                        <a:pt x="4384199" y="423867"/>
                        <a:pt x="4376819" y="423867"/>
                      </a:cubicBezTo>
                      <a:cubicBezTo>
                        <a:pt x="4369439" y="423867"/>
                        <a:pt x="4358895" y="410164"/>
                        <a:pt x="4358895" y="410164"/>
                      </a:cubicBezTo>
                      <a:cubicBezTo>
                        <a:pt x="4358895" y="410164"/>
                        <a:pt x="4353624" y="412272"/>
                        <a:pt x="4340972" y="417542"/>
                      </a:cubicBezTo>
                      <a:cubicBezTo>
                        <a:pt x="4328320" y="422813"/>
                        <a:pt x="4330429" y="428083"/>
                        <a:pt x="4327266" y="436515"/>
                      </a:cubicBezTo>
                      <a:cubicBezTo>
                        <a:pt x="4324103" y="444947"/>
                        <a:pt x="4321995" y="453380"/>
                        <a:pt x="4313560" y="453380"/>
                      </a:cubicBezTo>
                      <a:cubicBezTo>
                        <a:pt x="4305125" y="453380"/>
                        <a:pt x="4287202" y="461812"/>
                        <a:pt x="4287202" y="461812"/>
                      </a:cubicBezTo>
                      <a:cubicBezTo>
                        <a:pt x="4287202" y="461812"/>
                        <a:pt x="4280876" y="468136"/>
                        <a:pt x="4271387" y="468136"/>
                      </a:cubicBezTo>
                      <a:cubicBezTo>
                        <a:pt x="4261899" y="468136"/>
                        <a:pt x="4242921" y="488163"/>
                        <a:pt x="4236595" y="493433"/>
                      </a:cubicBezTo>
                      <a:cubicBezTo>
                        <a:pt x="4230269" y="498703"/>
                        <a:pt x="4198640" y="519784"/>
                        <a:pt x="4187042" y="525054"/>
                      </a:cubicBezTo>
                      <a:cubicBezTo>
                        <a:pt x="4175445" y="530324"/>
                        <a:pt x="4187801" y="534582"/>
                        <a:pt x="4187801" y="534582"/>
                      </a:cubicBezTo>
                      <a:cubicBezTo>
                        <a:pt x="4189952" y="537871"/>
                        <a:pt x="4191006" y="541539"/>
                        <a:pt x="4191006" y="547863"/>
                      </a:cubicBezTo>
                      <a:cubicBezTo>
                        <a:pt x="4190964" y="577376"/>
                        <a:pt x="4194507" y="556127"/>
                        <a:pt x="4208677" y="569956"/>
                      </a:cubicBezTo>
                      <a:cubicBezTo>
                        <a:pt x="4215509" y="576659"/>
                        <a:pt x="4215382" y="586905"/>
                        <a:pt x="4221371" y="594451"/>
                      </a:cubicBezTo>
                      <a:cubicBezTo>
                        <a:pt x="4234739" y="611190"/>
                        <a:pt x="4233306" y="609672"/>
                        <a:pt x="4237097" y="628518"/>
                      </a:cubicBezTo>
                      <a:cubicBezTo>
                        <a:pt x="4237481" y="630331"/>
                        <a:pt x="4237771" y="632059"/>
                        <a:pt x="4239121" y="633366"/>
                      </a:cubicBezTo>
                      <a:lnTo>
                        <a:pt x="4240260" y="634505"/>
                      </a:lnTo>
                      <a:cubicBezTo>
                        <a:pt x="4240260" y="634505"/>
                        <a:pt x="4235541" y="644160"/>
                        <a:pt x="4231324" y="647322"/>
                      </a:cubicBezTo>
                      <a:cubicBezTo>
                        <a:pt x="4227106" y="650484"/>
                        <a:pt x="4220780" y="657862"/>
                        <a:pt x="4230269" y="662078"/>
                      </a:cubicBezTo>
                      <a:cubicBezTo>
                        <a:pt x="4239758" y="666294"/>
                        <a:pt x="4257934" y="669119"/>
                        <a:pt x="4257934" y="669119"/>
                      </a:cubicBezTo>
                      <a:cubicBezTo>
                        <a:pt x="4258778" y="672619"/>
                        <a:pt x="4259326" y="676076"/>
                        <a:pt x="4259579" y="679407"/>
                      </a:cubicBezTo>
                      <a:cubicBezTo>
                        <a:pt x="4261266" y="701035"/>
                        <a:pt x="4272400" y="694374"/>
                        <a:pt x="4287080" y="701921"/>
                      </a:cubicBezTo>
                      <a:cubicBezTo>
                        <a:pt x="4301583" y="709421"/>
                        <a:pt x="4296442" y="722495"/>
                        <a:pt x="4300997" y="734549"/>
                      </a:cubicBezTo>
                      <a:cubicBezTo>
                        <a:pt x="4303105" y="740203"/>
                        <a:pt x="4331530" y="780337"/>
                        <a:pt x="4337434" y="785818"/>
                      </a:cubicBezTo>
                      <a:lnTo>
                        <a:pt x="4341988" y="789949"/>
                      </a:lnTo>
                      <a:cubicBezTo>
                        <a:pt x="4350301" y="797707"/>
                        <a:pt x="4353126" y="803057"/>
                        <a:pt x="4355146" y="810566"/>
                      </a:cubicBezTo>
                      <a:cubicBezTo>
                        <a:pt x="4355146" y="810566"/>
                        <a:pt x="4346252" y="839152"/>
                        <a:pt x="4342035" y="848638"/>
                      </a:cubicBezTo>
                      <a:cubicBezTo>
                        <a:pt x="4337817" y="858124"/>
                        <a:pt x="4337817" y="871827"/>
                        <a:pt x="4351524" y="885529"/>
                      </a:cubicBezTo>
                      <a:cubicBezTo>
                        <a:pt x="4365230" y="899232"/>
                        <a:pt x="4374718" y="903448"/>
                        <a:pt x="4374718" y="909772"/>
                      </a:cubicBezTo>
                      <a:cubicBezTo>
                        <a:pt x="4374718" y="916096"/>
                        <a:pt x="4375773" y="928745"/>
                        <a:pt x="4378936" y="937177"/>
                      </a:cubicBezTo>
                      <a:cubicBezTo>
                        <a:pt x="4382099" y="945609"/>
                        <a:pt x="4381044" y="952987"/>
                        <a:pt x="4378936" y="958257"/>
                      </a:cubicBezTo>
                      <a:cubicBezTo>
                        <a:pt x="4376827" y="963528"/>
                        <a:pt x="4374718" y="973014"/>
                        <a:pt x="4372610" y="978284"/>
                      </a:cubicBezTo>
                      <a:cubicBezTo>
                        <a:pt x="4370501" y="983554"/>
                        <a:pt x="4366284" y="990933"/>
                        <a:pt x="4373664" y="995149"/>
                      </a:cubicBezTo>
                      <a:cubicBezTo>
                        <a:pt x="4381044" y="999365"/>
                        <a:pt x="4377881" y="1006743"/>
                        <a:pt x="4369447" y="1007797"/>
                      </a:cubicBezTo>
                      <a:cubicBezTo>
                        <a:pt x="4361012" y="1008851"/>
                        <a:pt x="4320948" y="1020445"/>
                        <a:pt x="4314623" y="1023608"/>
                      </a:cubicBezTo>
                      <a:cubicBezTo>
                        <a:pt x="4308297" y="1026770"/>
                        <a:pt x="4299862" y="1039418"/>
                        <a:pt x="4299862" y="1039418"/>
                      </a:cubicBezTo>
                      <a:cubicBezTo>
                        <a:pt x="4299862" y="1039418"/>
                        <a:pt x="4292482" y="1061553"/>
                        <a:pt x="4289319" y="1075255"/>
                      </a:cubicBezTo>
                      <a:cubicBezTo>
                        <a:pt x="4286156" y="1088958"/>
                        <a:pt x="4280885" y="1111092"/>
                        <a:pt x="4277722" y="1116363"/>
                      </a:cubicBezTo>
                      <a:cubicBezTo>
                        <a:pt x="4274559" y="1121633"/>
                        <a:pt x="4261907" y="1138497"/>
                        <a:pt x="4256635" y="1142713"/>
                      </a:cubicBezTo>
                      <a:cubicBezTo>
                        <a:pt x="4251364" y="1146930"/>
                        <a:pt x="4247146" y="1144821"/>
                        <a:pt x="4241875" y="1139551"/>
                      </a:cubicBezTo>
                      <a:cubicBezTo>
                        <a:pt x="4236603" y="1134281"/>
                        <a:pt x="4216571" y="1108984"/>
                        <a:pt x="4212354" y="1094228"/>
                      </a:cubicBezTo>
                      <a:cubicBezTo>
                        <a:pt x="4208137" y="1079471"/>
                        <a:pt x="4201811" y="1059445"/>
                        <a:pt x="4200757" y="1043634"/>
                      </a:cubicBezTo>
                      <a:cubicBezTo>
                        <a:pt x="4199702" y="1027824"/>
                        <a:pt x="4195485" y="999365"/>
                        <a:pt x="4190213" y="984608"/>
                      </a:cubicBezTo>
                      <a:cubicBezTo>
                        <a:pt x="4184942" y="969852"/>
                        <a:pt x="4175453" y="958257"/>
                        <a:pt x="4162801" y="958257"/>
                      </a:cubicBezTo>
                      <a:cubicBezTo>
                        <a:pt x="4150150" y="958257"/>
                        <a:pt x="4110086" y="956149"/>
                        <a:pt x="4099542" y="950879"/>
                      </a:cubicBezTo>
                      <a:cubicBezTo>
                        <a:pt x="4088999" y="945609"/>
                        <a:pt x="4087945" y="943501"/>
                        <a:pt x="4080565" y="930853"/>
                      </a:cubicBezTo>
                      <a:cubicBezTo>
                        <a:pt x="4073185" y="918204"/>
                        <a:pt x="4063696" y="900286"/>
                        <a:pt x="4059479" y="893961"/>
                      </a:cubicBezTo>
                      <a:cubicBezTo>
                        <a:pt x="4055261" y="887637"/>
                        <a:pt x="4045772" y="879205"/>
                        <a:pt x="4037338" y="892907"/>
                      </a:cubicBezTo>
                      <a:cubicBezTo>
                        <a:pt x="4028903" y="906610"/>
                        <a:pt x="4026795" y="910826"/>
                        <a:pt x="4018360" y="917150"/>
                      </a:cubicBezTo>
                      <a:lnTo>
                        <a:pt x="4017517" y="917825"/>
                      </a:lnTo>
                      <a:lnTo>
                        <a:pt x="3982514" y="943501"/>
                      </a:lnTo>
                      <a:lnTo>
                        <a:pt x="3960373" y="961420"/>
                      </a:lnTo>
                      <a:cubicBezTo>
                        <a:pt x="3960373" y="961420"/>
                        <a:pt x="3948776" y="968798"/>
                        <a:pt x="3948776" y="974068"/>
                      </a:cubicBezTo>
                      <a:cubicBezTo>
                        <a:pt x="3948776" y="979338"/>
                        <a:pt x="3944558" y="985662"/>
                        <a:pt x="3940341" y="988824"/>
                      </a:cubicBezTo>
                      <a:cubicBezTo>
                        <a:pt x="3936124" y="991987"/>
                        <a:pt x="3934015" y="1005689"/>
                        <a:pt x="3935070" y="1014121"/>
                      </a:cubicBezTo>
                      <a:cubicBezTo>
                        <a:pt x="3936124" y="1022554"/>
                        <a:pt x="3941395" y="1051012"/>
                        <a:pt x="3931907" y="1057337"/>
                      </a:cubicBezTo>
                      <a:cubicBezTo>
                        <a:pt x="3922418" y="1063661"/>
                        <a:pt x="3906603" y="1095282"/>
                        <a:pt x="3902386" y="1099498"/>
                      </a:cubicBezTo>
                      <a:cubicBezTo>
                        <a:pt x="3898169" y="1103714"/>
                        <a:pt x="3893951" y="1122687"/>
                        <a:pt x="3892897" y="1130065"/>
                      </a:cubicBezTo>
                      <a:cubicBezTo>
                        <a:pt x="3891843" y="1137443"/>
                        <a:pt x="3887625" y="1172226"/>
                        <a:pt x="3886571" y="1184875"/>
                      </a:cubicBezTo>
                      <a:cubicBezTo>
                        <a:pt x="3885517" y="1197523"/>
                        <a:pt x="3889734" y="1221766"/>
                        <a:pt x="3886571" y="1230198"/>
                      </a:cubicBezTo>
                      <a:cubicBezTo>
                        <a:pt x="3883408" y="1238630"/>
                        <a:pt x="3880245" y="1253387"/>
                        <a:pt x="3880245" y="1253387"/>
                      </a:cubicBezTo>
                      <a:lnTo>
                        <a:pt x="3880245" y="1294494"/>
                      </a:lnTo>
                      <a:lnTo>
                        <a:pt x="3902386" y="1324007"/>
                      </a:lnTo>
                      <a:lnTo>
                        <a:pt x="3859159" y="1433627"/>
                      </a:lnTo>
                      <a:cubicBezTo>
                        <a:pt x="3859159" y="1433627"/>
                        <a:pt x="3853887" y="1450491"/>
                        <a:pt x="3855996" y="1458924"/>
                      </a:cubicBezTo>
                      <a:cubicBezTo>
                        <a:pt x="3858105" y="1467356"/>
                        <a:pt x="3866539" y="1510571"/>
                        <a:pt x="3866539" y="1510571"/>
                      </a:cubicBezTo>
                      <a:cubicBezTo>
                        <a:pt x="3866539" y="1510571"/>
                        <a:pt x="3951939" y="1543246"/>
                        <a:pt x="3962482" y="1547462"/>
                      </a:cubicBezTo>
                      <a:cubicBezTo>
                        <a:pt x="3973025" y="1551679"/>
                        <a:pt x="4011318" y="1562556"/>
                        <a:pt x="4011318" y="1562556"/>
                      </a:cubicBezTo>
                      <a:cubicBezTo>
                        <a:pt x="4017766" y="1566604"/>
                        <a:pt x="4024134" y="1570525"/>
                        <a:pt x="4027006" y="1578198"/>
                      </a:cubicBezTo>
                      <a:cubicBezTo>
                        <a:pt x="4028608" y="1582498"/>
                        <a:pt x="4033074" y="1609187"/>
                        <a:pt x="4032446" y="1613609"/>
                      </a:cubicBezTo>
                      <a:cubicBezTo>
                        <a:pt x="4031434" y="1620735"/>
                        <a:pt x="4029157" y="1627400"/>
                        <a:pt x="4029157" y="1634690"/>
                      </a:cubicBezTo>
                      <a:cubicBezTo>
                        <a:pt x="4029157" y="1641478"/>
                        <a:pt x="4031645" y="1647844"/>
                        <a:pt x="4029831" y="1654675"/>
                      </a:cubicBezTo>
                      <a:cubicBezTo>
                        <a:pt x="4028440" y="1659860"/>
                        <a:pt x="4020085" y="1670194"/>
                        <a:pt x="4015830" y="1673479"/>
                      </a:cubicBezTo>
                      <a:cubicBezTo>
                        <a:pt x="4003094" y="1686553"/>
                        <a:pt x="4022451" y="1695740"/>
                        <a:pt x="4008113" y="1710581"/>
                      </a:cubicBezTo>
                      <a:lnTo>
                        <a:pt x="4006383" y="1712355"/>
                      </a:lnTo>
                      <a:cubicBezTo>
                        <a:pt x="3997658" y="1721289"/>
                        <a:pt x="4010010" y="1737526"/>
                        <a:pt x="3995587" y="1739672"/>
                      </a:cubicBezTo>
                      <a:cubicBezTo>
                        <a:pt x="3991918" y="1740220"/>
                        <a:pt x="3989894" y="1741358"/>
                        <a:pt x="3987490" y="1743930"/>
                      </a:cubicBezTo>
                      <a:lnTo>
                        <a:pt x="3986309" y="1745195"/>
                      </a:lnTo>
                      <a:cubicBezTo>
                        <a:pt x="3996262" y="1762654"/>
                        <a:pt x="3966488" y="1759829"/>
                        <a:pt x="3965096" y="1765647"/>
                      </a:cubicBezTo>
                      <a:cubicBezTo>
                        <a:pt x="3962149" y="1777664"/>
                        <a:pt x="3970832" y="1774164"/>
                        <a:pt x="3960331" y="1786981"/>
                      </a:cubicBezTo>
                      <a:cubicBezTo>
                        <a:pt x="3952402" y="1796682"/>
                        <a:pt x="3964464" y="1804988"/>
                        <a:pt x="3956202" y="1819319"/>
                      </a:cubicBezTo>
                      <a:cubicBezTo>
                        <a:pt x="3955528" y="1820462"/>
                        <a:pt x="3955274" y="1821090"/>
                        <a:pt x="3955190" y="1821516"/>
                      </a:cubicBezTo>
                      <a:lnTo>
                        <a:pt x="3956750" y="1822612"/>
                      </a:lnTo>
                      <a:cubicBezTo>
                        <a:pt x="3959112" y="1824425"/>
                        <a:pt x="3963076" y="1827970"/>
                        <a:pt x="3961854" y="1834670"/>
                      </a:cubicBezTo>
                      <a:lnTo>
                        <a:pt x="3961305" y="1836272"/>
                      </a:lnTo>
                      <a:cubicBezTo>
                        <a:pt x="3957468" y="1843903"/>
                        <a:pt x="3942707" y="1848077"/>
                        <a:pt x="3944348" y="1855873"/>
                      </a:cubicBezTo>
                      <a:cubicBezTo>
                        <a:pt x="3945866" y="1862918"/>
                        <a:pt x="3944179" y="1865068"/>
                        <a:pt x="3937980" y="1868859"/>
                      </a:cubicBezTo>
                      <a:cubicBezTo>
                        <a:pt x="3939751" y="1876363"/>
                        <a:pt x="3936166" y="1881384"/>
                        <a:pt x="3932919" y="1887034"/>
                      </a:cubicBezTo>
                      <a:lnTo>
                        <a:pt x="3932202" y="1888383"/>
                      </a:lnTo>
                      <a:lnTo>
                        <a:pt x="3932876" y="1889986"/>
                      </a:lnTo>
                      <a:cubicBezTo>
                        <a:pt x="3934311" y="1896601"/>
                        <a:pt x="3931274" y="1900610"/>
                        <a:pt x="3928280" y="1905708"/>
                      </a:cubicBezTo>
                      <a:cubicBezTo>
                        <a:pt x="3930852" y="1911441"/>
                        <a:pt x="3930557" y="1913423"/>
                        <a:pt x="3930473" y="1915404"/>
                      </a:cubicBezTo>
                      <a:cubicBezTo>
                        <a:pt x="3930473" y="1915404"/>
                        <a:pt x="3906607" y="1937455"/>
                        <a:pt x="3901336" y="1941671"/>
                      </a:cubicBezTo>
                      <a:cubicBezTo>
                        <a:pt x="3896064" y="1945887"/>
                        <a:pt x="3885521" y="1953266"/>
                        <a:pt x="3879195" y="1954320"/>
                      </a:cubicBezTo>
                      <a:cubicBezTo>
                        <a:pt x="3872869" y="1955374"/>
                        <a:pt x="3852837" y="1961698"/>
                        <a:pt x="3852837" y="1950104"/>
                      </a:cubicBezTo>
                      <a:cubicBezTo>
                        <a:pt x="3852837" y="1938509"/>
                        <a:pt x="3842294" y="1930077"/>
                        <a:pt x="3835968" y="1936401"/>
                      </a:cubicBezTo>
                      <a:cubicBezTo>
                        <a:pt x="3829642" y="1942725"/>
                        <a:pt x="3828588" y="1943779"/>
                        <a:pt x="3821208" y="1943779"/>
                      </a:cubicBezTo>
                      <a:cubicBezTo>
                        <a:pt x="3813828" y="1943779"/>
                        <a:pt x="3803284" y="1952212"/>
                        <a:pt x="3803284" y="1952212"/>
                      </a:cubicBezTo>
                      <a:cubicBezTo>
                        <a:pt x="3803284" y="1952212"/>
                        <a:pt x="3779035" y="1976454"/>
                        <a:pt x="3774818" y="1994373"/>
                      </a:cubicBezTo>
                      <a:cubicBezTo>
                        <a:pt x="3770601" y="2012292"/>
                        <a:pt x="3768492" y="2017562"/>
                        <a:pt x="3760058" y="2017562"/>
                      </a:cubicBezTo>
                      <a:cubicBezTo>
                        <a:pt x="3751623" y="2017562"/>
                        <a:pt x="3746352" y="2018616"/>
                        <a:pt x="3742134" y="2024940"/>
                      </a:cubicBezTo>
                      <a:cubicBezTo>
                        <a:pt x="3740237" y="2027807"/>
                        <a:pt x="3738297" y="2033456"/>
                        <a:pt x="3737074" y="2039359"/>
                      </a:cubicBezTo>
                      <a:cubicBezTo>
                        <a:pt x="3737074" y="2039359"/>
                        <a:pt x="3704179" y="2002805"/>
                        <a:pt x="3696799" y="1996481"/>
                      </a:cubicBezTo>
                      <a:cubicBezTo>
                        <a:pt x="3689419" y="1990157"/>
                        <a:pt x="3648300" y="1953266"/>
                        <a:pt x="3648300" y="1953266"/>
                      </a:cubicBezTo>
                      <a:cubicBezTo>
                        <a:pt x="3648300" y="1953266"/>
                        <a:pt x="3634594" y="1944833"/>
                        <a:pt x="3625105" y="1943779"/>
                      </a:cubicBezTo>
                      <a:cubicBezTo>
                        <a:pt x="3615617" y="1942725"/>
                        <a:pt x="3594531" y="1941671"/>
                        <a:pt x="3590313" y="1937455"/>
                      </a:cubicBezTo>
                      <a:cubicBezTo>
                        <a:pt x="3586096" y="1933239"/>
                        <a:pt x="3570281" y="1925861"/>
                        <a:pt x="3561847" y="1922699"/>
                      </a:cubicBezTo>
                      <a:cubicBezTo>
                        <a:pt x="3553412" y="1919537"/>
                        <a:pt x="3521783" y="1905834"/>
                        <a:pt x="3516511" y="1900564"/>
                      </a:cubicBezTo>
                      <a:cubicBezTo>
                        <a:pt x="3511240" y="1895294"/>
                        <a:pt x="3491208" y="1878429"/>
                        <a:pt x="3485936" y="1877375"/>
                      </a:cubicBezTo>
                      <a:cubicBezTo>
                        <a:pt x="3480665" y="1876321"/>
                        <a:pt x="3469067" y="1875267"/>
                        <a:pt x="3463796" y="1875267"/>
                      </a:cubicBezTo>
                      <a:cubicBezTo>
                        <a:pt x="3458524" y="1875267"/>
                        <a:pt x="3450090" y="1879483"/>
                        <a:pt x="3443764" y="1883699"/>
                      </a:cubicBezTo>
                      <a:cubicBezTo>
                        <a:pt x="3437438" y="1887916"/>
                        <a:pt x="3429003" y="1894240"/>
                        <a:pt x="3423732" y="1901618"/>
                      </a:cubicBezTo>
                      <a:cubicBezTo>
                        <a:pt x="3418460" y="1908996"/>
                        <a:pt x="3407917" y="1921645"/>
                        <a:pt x="3401591" y="1925861"/>
                      </a:cubicBezTo>
                      <a:cubicBezTo>
                        <a:pt x="3395265" y="1930077"/>
                        <a:pt x="3371016" y="1955374"/>
                        <a:pt x="3371016" y="1955374"/>
                      </a:cubicBezTo>
                      <a:cubicBezTo>
                        <a:pt x="3371016" y="1955374"/>
                        <a:pt x="3364690" y="1971184"/>
                        <a:pt x="3364690" y="1976454"/>
                      </a:cubicBezTo>
                      <a:cubicBezTo>
                        <a:pt x="3364690" y="1981725"/>
                        <a:pt x="3355201" y="1993319"/>
                        <a:pt x="3355201" y="1993319"/>
                      </a:cubicBezTo>
                      <a:lnTo>
                        <a:pt x="3347821" y="2018616"/>
                      </a:lnTo>
                      <a:cubicBezTo>
                        <a:pt x="3347821" y="2018616"/>
                        <a:pt x="3352038" y="2044967"/>
                        <a:pt x="3355201" y="2051291"/>
                      </a:cubicBezTo>
                      <a:lnTo>
                        <a:pt x="3356973" y="2057526"/>
                      </a:lnTo>
                      <a:lnTo>
                        <a:pt x="3357310" y="2058669"/>
                      </a:lnTo>
                      <a:cubicBezTo>
                        <a:pt x="3360473" y="2069209"/>
                        <a:pt x="3363636" y="2077642"/>
                        <a:pt x="3364690" y="2083966"/>
                      </a:cubicBezTo>
                      <a:cubicBezTo>
                        <a:pt x="3365745" y="2090290"/>
                        <a:pt x="3362582" y="2132451"/>
                        <a:pt x="3360473" y="2139830"/>
                      </a:cubicBezTo>
                      <a:cubicBezTo>
                        <a:pt x="3358364" y="2147208"/>
                        <a:pt x="3355201" y="2160910"/>
                        <a:pt x="3355201" y="2168373"/>
                      </a:cubicBezTo>
                      <a:cubicBezTo>
                        <a:pt x="3355201" y="2168373"/>
                        <a:pt x="3356256" y="2183045"/>
                        <a:pt x="3358364" y="2188315"/>
                      </a:cubicBezTo>
                      <a:cubicBezTo>
                        <a:pt x="3360473" y="2193585"/>
                        <a:pt x="3361527" y="2200964"/>
                        <a:pt x="3360473" y="2205180"/>
                      </a:cubicBezTo>
                      <a:cubicBezTo>
                        <a:pt x="3359419" y="2209396"/>
                        <a:pt x="3358364" y="2317961"/>
                        <a:pt x="3358364" y="2322178"/>
                      </a:cubicBezTo>
                      <a:cubicBezTo>
                        <a:pt x="3358364" y="2326394"/>
                        <a:pt x="3362582" y="2342204"/>
                        <a:pt x="3362582" y="2342204"/>
                      </a:cubicBezTo>
                      <a:lnTo>
                        <a:pt x="3383668" y="2390690"/>
                      </a:lnTo>
                      <a:cubicBezTo>
                        <a:pt x="3381682" y="2391702"/>
                        <a:pt x="3380627" y="2390521"/>
                        <a:pt x="3377764" y="2390479"/>
                      </a:cubicBezTo>
                      <a:cubicBezTo>
                        <a:pt x="3370847" y="2390479"/>
                        <a:pt x="3367811" y="2390053"/>
                        <a:pt x="3361949" y="2394100"/>
                      </a:cubicBezTo>
                      <a:lnTo>
                        <a:pt x="3360515" y="2395070"/>
                      </a:lnTo>
                      <a:cubicBezTo>
                        <a:pt x="3354273" y="2399117"/>
                        <a:pt x="3346640" y="2397895"/>
                        <a:pt x="3339682" y="2398317"/>
                      </a:cubicBezTo>
                      <a:cubicBezTo>
                        <a:pt x="3326355" y="2399202"/>
                        <a:pt x="3334157" y="2413499"/>
                        <a:pt x="3316782" y="2418174"/>
                      </a:cubicBezTo>
                      <a:cubicBezTo>
                        <a:pt x="3302148" y="2422100"/>
                        <a:pt x="3298732" y="2421800"/>
                        <a:pt x="3290635" y="2435039"/>
                      </a:cubicBezTo>
                      <a:cubicBezTo>
                        <a:pt x="3287430" y="2440309"/>
                        <a:pt x="3279797" y="2431455"/>
                        <a:pt x="3276550" y="2448573"/>
                      </a:cubicBezTo>
                      <a:lnTo>
                        <a:pt x="3274947" y="2449585"/>
                      </a:lnTo>
                      <a:cubicBezTo>
                        <a:pt x="3265247" y="2450179"/>
                        <a:pt x="3265669" y="2454602"/>
                        <a:pt x="3263898" y="2461811"/>
                      </a:cubicBezTo>
                      <a:lnTo>
                        <a:pt x="3263181" y="2462318"/>
                      </a:lnTo>
                      <a:cubicBezTo>
                        <a:pt x="3249433" y="2457089"/>
                        <a:pt x="3236528" y="2455361"/>
                        <a:pt x="3235305" y="2473448"/>
                      </a:cubicBezTo>
                      <a:lnTo>
                        <a:pt x="3233791" y="2474334"/>
                      </a:lnTo>
                      <a:cubicBezTo>
                        <a:pt x="3225816" y="2479013"/>
                        <a:pt x="3226027" y="2484874"/>
                        <a:pt x="3216707" y="2488204"/>
                      </a:cubicBezTo>
                      <a:cubicBezTo>
                        <a:pt x="3202452" y="2493348"/>
                        <a:pt x="3206927" y="2494951"/>
                        <a:pt x="3202035" y="2505912"/>
                      </a:cubicBezTo>
                      <a:lnTo>
                        <a:pt x="3200474" y="2506878"/>
                      </a:lnTo>
                      <a:cubicBezTo>
                        <a:pt x="3191112" y="2512781"/>
                        <a:pt x="3196089" y="2519906"/>
                        <a:pt x="3179726" y="2529350"/>
                      </a:cubicBezTo>
                      <a:cubicBezTo>
                        <a:pt x="3179009" y="2529776"/>
                        <a:pt x="3157585" y="2534915"/>
                        <a:pt x="3155687" y="2534957"/>
                      </a:cubicBezTo>
                      <a:cubicBezTo>
                        <a:pt x="3144512" y="2535214"/>
                        <a:pt x="3139957" y="2529392"/>
                        <a:pt x="3128022" y="2534789"/>
                      </a:cubicBezTo>
                      <a:cubicBezTo>
                        <a:pt x="3122329" y="2537361"/>
                        <a:pt x="3117100" y="2535969"/>
                        <a:pt x="3112629" y="2541323"/>
                      </a:cubicBezTo>
                      <a:cubicBezTo>
                        <a:pt x="3101243" y="2537993"/>
                        <a:pt x="3099345" y="2544654"/>
                        <a:pt x="3094368" y="2544532"/>
                      </a:cubicBezTo>
                      <a:lnTo>
                        <a:pt x="3092428" y="2544026"/>
                      </a:lnTo>
                      <a:cubicBezTo>
                        <a:pt x="3085554" y="2542255"/>
                        <a:pt x="3078680" y="2542255"/>
                        <a:pt x="3073577" y="2548365"/>
                      </a:cubicBezTo>
                      <a:cubicBezTo>
                        <a:pt x="3072354" y="2547694"/>
                        <a:pt x="3070752" y="2546931"/>
                        <a:pt x="3068854" y="2546472"/>
                      </a:cubicBezTo>
                      <a:lnTo>
                        <a:pt x="3067040" y="2546303"/>
                      </a:lnTo>
                      <a:cubicBezTo>
                        <a:pt x="3062444" y="2546556"/>
                        <a:pt x="3060293" y="2549170"/>
                        <a:pt x="3056329" y="2550519"/>
                      </a:cubicBezTo>
                      <a:cubicBezTo>
                        <a:pt x="3051985" y="2547736"/>
                        <a:pt x="3048527" y="2545839"/>
                        <a:pt x="3043045" y="2548495"/>
                      </a:cubicBezTo>
                      <a:lnTo>
                        <a:pt x="3041568" y="2549507"/>
                      </a:lnTo>
                      <a:cubicBezTo>
                        <a:pt x="3039882" y="2551109"/>
                        <a:pt x="3038405" y="2552965"/>
                        <a:pt x="3036887" y="2554689"/>
                      </a:cubicBezTo>
                      <a:cubicBezTo>
                        <a:pt x="3036339" y="2555241"/>
                        <a:pt x="3035917" y="2555869"/>
                        <a:pt x="3035495" y="2556375"/>
                      </a:cubicBezTo>
                      <a:cubicBezTo>
                        <a:pt x="3024826" y="2554436"/>
                        <a:pt x="3026344" y="2554731"/>
                        <a:pt x="3016729" y="2558778"/>
                      </a:cubicBezTo>
                      <a:cubicBezTo>
                        <a:pt x="3014873" y="2558820"/>
                        <a:pt x="3012807" y="2558353"/>
                        <a:pt x="3009939" y="2557556"/>
                      </a:cubicBezTo>
                      <a:cubicBezTo>
                        <a:pt x="2997287" y="2554014"/>
                        <a:pt x="2986786" y="2557345"/>
                        <a:pt x="2978183" y="2554942"/>
                      </a:cubicBezTo>
                      <a:cubicBezTo>
                        <a:pt x="2971520" y="2551232"/>
                        <a:pt x="2964899" y="2549376"/>
                        <a:pt x="2957814" y="2546847"/>
                      </a:cubicBezTo>
                      <a:cubicBezTo>
                        <a:pt x="2945373" y="2534325"/>
                        <a:pt x="2941957" y="2527368"/>
                        <a:pt x="2919142" y="2533941"/>
                      </a:cubicBezTo>
                      <a:lnTo>
                        <a:pt x="2884982" y="2582515"/>
                      </a:lnTo>
                      <a:lnTo>
                        <a:pt x="2875493" y="2603596"/>
                      </a:lnTo>
                      <a:lnTo>
                        <a:pt x="2831212" y="2716377"/>
                      </a:lnTo>
                      <a:lnTo>
                        <a:pt x="2816451" y="2727972"/>
                      </a:lnTo>
                      <a:cubicBezTo>
                        <a:pt x="2816451" y="2727972"/>
                        <a:pt x="2818560" y="2764863"/>
                        <a:pt x="2814343" y="2770133"/>
                      </a:cubicBezTo>
                      <a:cubicBezTo>
                        <a:pt x="2810125" y="2775403"/>
                        <a:pt x="2794311" y="2815457"/>
                        <a:pt x="2795365" y="2822835"/>
                      </a:cubicBezTo>
                      <a:cubicBezTo>
                        <a:pt x="2796419" y="2830213"/>
                        <a:pt x="2791148" y="2839699"/>
                        <a:pt x="2789039" y="2843916"/>
                      </a:cubicBezTo>
                      <a:cubicBezTo>
                        <a:pt x="2786930" y="2848132"/>
                        <a:pt x="2783768" y="2869212"/>
                        <a:pt x="2786930" y="2882915"/>
                      </a:cubicBezTo>
                      <a:cubicBezTo>
                        <a:pt x="2790093" y="2896617"/>
                        <a:pt x="2787985" y="2906104"/>
                        <a:pt x="2785876" y="2912428"/>
                      </a:cubicBezTo>
                      <a:cubicBezTo>
                        <a:pt x="2783768" y="2918752"/>
                        <a:pt x="2753192" y="2987264"/>
                        <a:pt x="2753192" y="2987264"/>
                      </a:cubicBezTo>
                      <a:lnTo>
                        <a:pt x="2714183" y="3068425"/>
                      </a:lnTo>
                      <a:lnTo>
                        <a:pt x="2707857" y="3092668"/>
                      </a:lnTo>
                      <a:cubicBezTo>
                        <a:pt x="2707857" y="3092668"/>
                        <a:pt x="2685716" y="3107424"/>
                        <a:pt x="2683608" y="3111640"/>
                      </a:cubicBezTo>
                      <a:cubicBezTo>
                        <a:pt x="2681499" y="3115856"/>
                        <a:pt x="2678336" y="3132721"/>
                        <a:pt x="2679391" y="3136937"/>
                      </a:cubicBezTo>
                      <a:cubicBezTo>
                        <a:pt x="2680445" y="3141153"/>
                        <a:pt x="2673065" y="3166450"/>
                        <a:pt x="2673065" y="3166450"/>
                      </a:cubicBezTo>
                      <a:cubicBezTo>
                        <a:pt x="2673065" y="3166450"/>
                        <a:pt x="2656196" y="3205449"/>
                        <a:pt x="2655141" y="3209665"/>
                      </a:cubicBezTo>
                      <a:cubicBezTo>
                        <a:pt x="2654087" y="3213881"/>
                        <a:pt x="2653033" y="3225476"/>
                        <a:pt x="2653033" y="3225476"/>
                      </a:cubicBezTo>
                      <a:lnTo>
                        <a:pt x="2663576" y="3253935"/>
                      </a:lnTo>
                      <a:lnTo>
                        <a:pt x="2589774" y="3373040"/>
                      </a:lnTo>
                      <a:lnTo>
                        <a:pt x="2552873" y="3433120"/>
                      </a:lnTo>
                      <a:cubicBezTo>
                        <a:pt x="2552873" y="3433120"/>
                        <a:pt x="2505429" y="3455255"/>
                        <a:pt x="2498049" y="3459471"/>
                      </a:cubicBezTo>
                      <a:cubicBezTo>
                        <a:pt x="2490879" y="3463561"/>
                        <a:pt x="2460979" y="3483457"/>
                        <a:pt x="2459123" y="3484726"/>
                      </a:cubicBezTo>
                      <a:lnTo>
                        <a:pt x="2459461" y="3486202"/>
                      </a:lnTo>
                      <a:cubicBezTo>
                        <a:pt x="2456003" y="3486918"/>
                        <a:pt x="2451575" y="3488563"/>
                        <a:pt x="2444658" y="3490629"/>
                      </a:cubicBezTo>
                      <a:cubicBezTo>
                        <a:pt x="2441453" y="3491598"/>
                        <a:pt x="2433693" y="3486670"/>
                        <a:pt x="2430657" y="3489237"/>
                      </a:cubicBezTo>
                      <a:lnTo>
                        <a:pt x="2430657" y="3493669"/>
                      </a:lnTo>
                      <a:lnTo>
                        <a:pt x="2428633" y="3496198"/>
                      </a:lnTo>
                      <a:lnTo>
                        <a:pt x="2426440" y="3495861"/>
                      </a:lnTo>
                      <a:lnTo>
                        <a:pt x="2423741" y="3491771"/>
                      </a:lnTo>
                      <a:cubicBezTo>
                        <a:pt x="2421843" y="3491223"/>
                        <a:pt x="2416909" y="3490380"/>
                        <a:pt x="2415053" y="3491561"/>
                      </a:cubicBezTo>
                      <a:cubicBezTo>
                        <a:pt x="2413197" y="3490590"/>
                        <a:pt x="2405016" y="3487218"/>
                        <a:pt x="2402950" y="3488988"/>
                      </a:cubicBezTo>
                      <a:lnTo>
                        <a:pt x="2400208" y="3496156"/>
                      </a:lnTo>
                      <a:cubicBezTo>
                        <a:pt x="2398943" y="3497969"/>
                        <a:pt x="2379670" y="3500372"/>
                        <a:pt x="2377815" y="3499529"/>
                      </a:cubicBezTo>
                      <a:lnTo>
                        <a:pt x="2347155" y="3486290"/>
                      </a:lnTo>
                      <a:cubicBezTo>
                        <a:pt x="2346902" y="3486164"/>
                        <a:pt x="2337709" y="3486918"/>
                        <a:pt x="2334630" y="3485995"/>
                      </a:cubicBezTo>
                      <a:cubicBezTo>
                        <a:pt x="2316285" y="3480388"/>
                        <a:pt x="2299205" y="3471323"/>
                        <a:pt x="2280481" y="3466137"/>
                      </a:cubicBezTo>
                      <a:cubicBezTo>
                        <a:pt x="2277022" y="3465168"/>
                        <a:pt x="2269516" y="3447249"/>
                        <a:pt x="2264328" y="3442948"/>
                      </a:cubicBezTo>
                      <a:cubicBezTo>
                        <a:pt x="2262937" y="3442354"/>
                        <a:pt x="2260069" y="3441937"/>
                        <a:pt x="2258635" y="3442653"/>
                      </a:cubicBezTo>
                      <a:cubicBezTo>
                        <a:pt x="2257159" y="3443796"/>
                        <a:pt x="2254966" y="3452477"/>
                        <a:pt x="2254334" y="3454505"/>
                      </a:cubicBezTo>
                      <a:cubicBezTo>
                        <a:pt x="2249694" y="3452987"/>
                        <a:pt x="2235018" y="3449066"/>
                        <a:pt x="2230211" y="3451216"/>
                      </a:cubicBezTo>
                      <a:lnTo>
                        <a:pt x="2229072" y="3450120"/>
                      </a:lnTo>
                      <a:lnTo>
                        <a:pt x="2228397" y="3446494"/>
                      </a:lnTo>
                      <a:lnTo>
                        <a:pt x="2227512" y="3445693"/>
                      </a:lnTo>
                      <a:lnTo>
                        <a:pt x="2226246" y="3445693"/>
                      </a:lnTo>
                      <a:cubicBezTo>
                        <a:pt x="2221228" y="3455943"/>
                        <a:pt x="2208155" y="3448227"/>
                        <a:pt x="2202503" y="3443164"/>
                      </a:cubicBezTo>
                      <a:cubicBezTo>
                        <a:pt x="2200859" y="3441266"/>
                        <a:pt x="2202419" y="3435111"/>
                        <a:pt x="2200901" y="3431695"/>
                      </a:cubicBezTo>
                      <a:cubicBezTo>
                        <a:pt x="2197654" y="3427817"/>
                        <a:pt x="2187701" y="3423432"/>
                        <a:pt x="2182640" y="3426046"/>
                      </a:cubicBezTo>
                      <a:cubicBezTo>
                        <a:pt x="2181122" y="3429925"/>
                        <a:pt x="2180742" y="3432872"/>
                        <a:pt x="2181459" y="3437215"/>
                      </a:cubicBezTo>
                      <a:cubicBezTo>
                        <a:pt x="2181206" y="3437509"/>
                        <a:pt x="2179351" y="3439702"/>
                        <a:pt x="2179140" y="3439786"/>
                      </a:cubicBezTo>
                      <a:cubicBezTo>
                        <a:pt x="2172688" y="3442443"/>
                        <a:pt x="2165856" y="3444255"/>
                        <a:pt x="2159530" y="3446785"/>
                      </a:cubicBezTo>
                      <a:cubicBezTo>
                        <a:pt x="2142661" y="3453489"/>
                        <a:pt x="2146456" y="3453948"/>
                        <a:pt x="2127731" y="3452683"/>
                      </a:cubicBezTo>
                      <a:cubicBezTo>
                        <a:pt x="2099940" y="3450786"/>
                        <a:pt x="2071937" y="3449142"/>
                        <a:pt x="2044314" y="3447122"/>
                      </a:cubicBezTo>
                      <a:lnTo>
                        <a:pt x="2015553" y="3445057"/>
                      </a:lnTo>
                      <a:cubicBezTo>
                        <a:pt x="2012769" y="3444846"/>
                        <a:pt x="2010492" y="3442522"/>
                        <a:pt x="2006949" y="3442780"/>
                      </a:cubicBezTo>
                      <a:cubicBezTo>
                        <a:pt x="2003828" y="3442991"/>
                        <a:pt x="2000117" y="3442822"/>
                        <a:pt x="1997756" y="3445309"/>
                      </a:cubicBezTo>
                      <a:lnTo>
                        <a:pt x="1994297" y="3444424"/>
                      </a:lnTo>
                      <a:cubicBezTo>
                        <a:pt x="1992273" y="3445815"/>
                        <a:pt x="1988478" y="3446621"/>
                        <a:pt x="1986074" y="3446321"/>
                      </a:cubicBezTo>
                      <a:cubicBezTo>
                        <a:pt x="1983628" y="3445141"/>
                        <a:pt x="1944323" y="3414405"/>
                        <a:pt x="1942341" y="3412634"/>
                      </a:cubicBezTo>
                      <a:cubicBezTo>
                        <a:pt x="1937576" y="3408334"/>
                        <a:pt x="1925978" y="3389108"/>
                        <a:pt x="1922098" y="3386916"/>
                      </a:cubicBezTo>
                      <a:cubicBezTo>
                        <a:pt x="1921170" y="3387085"/>
                        <a:pt x="1904639" y="3384049"/>
                        <a:pt x="1903078" y="3382953"/>
                      </a:cubicBezTo>
                      <a:lnTo>
                        <a:pt x="1750034" y="3278266"/>
                      </a:lnTo>
                      <a:cubicBezTo>
                        <a:pt x="1746745" y="3276036"/>
                        <a:pt x="1745437" y="3272874"/>
                        <a:pt x="1744847" y="3268868"/>
                      </a:cubicBezTo>
                      <a:cubicBezTo>
                        <a:pt x="1736286" y="3259803"/>
                        <a:pt x="1717055" y="3250739"/>
                        <a:pt x="1706090" y="3243993"/>
                      </a:cubicBezTo>
                      <a:cubicBezTo>
                        <a:pt x="1704446" y="3242939"/>
                        <a:pt x="1702801" y="3240540"/>
                        <a:pt x="1701156" y="3239735"/>
                      </a:cubicBezTo>
                      <a:cubicBezTo>
                        <a:pt x="1692384" y="3235435"/>
                        <a:pt x="1685089" y="3228857"/>
                        <a:pt x="1677160" y="3223419"/>
                      </a:cubicBezTo>
                      <a:cubicBezTo>
                        <a:pt x="1674714" y="3221774"/>
                        <a:pt x="1671720" y="3220762"/>
                        <a:pt x="1669189" y="3219203"/>
                      </a:cubicBezTo>
                      <a:cubicBezTo>
                        <a:pt x="1644476" y="3203687"/>
                        <a:pt x="1620396" y="3186865"/>
                        <a:pt x="1596062" y="3170805"/>
                      </a:cubicBezTo>
                      <a:cubicBezTo>
                        <a:pt x="1571813" y="3154738"/>
                        <a:pt x="1547395" y="3139096"/>
                        <a:pt x="1523314" y="3122779"/>
                      </a:cubicBezTo>
                      <a:cubicBezTo>
                        <a:pt x="1513362" y="3116075"/>
                        <a:pt x="1503029" y="3109583"/>
                        <a:pt x="1493077" y="3102752"/>
                      </a:cubicBezTo>
                      <a:cubicBezTo>
                        <a:pt x="1490589" y="3101024"/>
                        <a:pt x="1487384" y="3100855"/>
                        <a:pt x="1484516" y="3100392"/>
                      </a:cubicBezTo>
                      <a:cubicBezTo>
                        <a:pt x="1469966" y="3093182"/>
                        <a:pt x="1480552" y="3079142"/>
                        <a:pt x="1457778" y="3076318"/>
                      </a:cubicBezTo>
                      <a:cubicBezTo>
                        <a:pt x="1451621" y="3071975"/>
                        <a:pt x="1449512" y="3065861"/>
                        <a:pt x="1444494" y="3061013"/>
                      </a:cubicBezTo>
                      <a:cubicBezTo>
                        <a:pt x="1440952" y="3059959"/>
                        <a:pt x="1424715" y="3056965"/>
                        <a:pt x="1420371" y="3056751"/>
                      </a:cubicBezTo>
                      <a:cubicBezTo>
                        <a:pt x="1415268" y="3051396"/>
                        <a:pt x="1412612" y="3048993"/>
                        <a:pt x="1405231" y="3049461"/>
                      </a:cubicBezTo>
                      <a:cubicBezTo>
                        <a:pt x="1398737" y="3039258"/>
                        <a:pt x="1370692" y="3034367"/>
                        <a:pt x="1358040" y="3026015"/>
                      </a:cubicBezTo>
                      <a:lnTo>
                        <a:pt x="1281582" y="3027621"/>
                      </a:lnTo>
                      <a:lnTo>
                        <a:pt x="1258176" y="2963030"/>
                      </a:lnTo>
                      <a:lnTo>
                        <a:pt x="1269773" y="2947220"/>
                      </a:lnTo>
                      <a:lnTo>
                        <a:pt x="1251850" y="2895572"/>
                      </a:lnTo>
                      <a:cubicBezTo>
                        <a:pt x="1251850" y="2895572"/>
                        <a:pt x="1333032" y="2896626"/>
                        <a:pt x="1343575" y="2894518"/>
                      </a:cubicBezTo>
                      <a:cubicBezTo>
                        <a:pt x="1354118" y="2892410"/>
                        <a:pt x="1360444" y="2866059"/>
                        <a:pt x="1360444" y="2858681"/>
                      </a:cubicBezTo>
                      <a:cubicBezTo>
                        <a:pt x="1360444" y="2851303"/>
                        <a:pt x="1361119" y="2790674"/>
                        <a:pt x="1361119" y="2790674"/>
                      </a:cubicBezTo>
                      <a:cubicBezTo>
                        <a:pt x="1354034" y="2785657"/>
                        <a:pt x="1348889" y="2779628"/>
                        <a:pt x="1351461" y="2770142"/>
                      </a:cubicBezTo>
                      <a:cubicBezTo>
                        <a:pt x="1354076" y="2760656"/>
                        <a:pt x="1366348" y="2760567"/>
                        <a:pt x="1364408" y="2752603"/>
                      </a:cubicBezTo>
                      <a:cubicBezTo>
                        <a:pt x="1359221" y="2730974"/>
                        <a:pt x="1373518" y="2742442"/>
                        <a:pt x="1361203" y="2722124"/>
                      </a:cubicBezTo>
                      <a:cubicBezTo>
                        <a:pt x="1353064" y="2708633"/>
                        <a:pt x="1361541" y="2699315"/>
                        <a:pt x="1368921" y="2689909"/>
                      </a:cubicBezTo>
                      <a:lnTo>
                        <a:pt x="1378494" y="2687421"/>
                      </a:lnTo>
                      <a:cubicBezTo>
                        <a:pt x="1379970" y="2685187"/>
                        <a:pt x="1381362" y="2683247"/>
                        <a:pt x="1382585" y="2681603"/>
                      </a:cubicBezTo>
                      <a:lnTo>
                        <a:pt x="1417377" y="2635226"/>
                      </a:lnTo>
                      <a:cubicBezTo>
                        <a:pt x="1417377" y="2635226"/>
                        <a:pt x="1433192" y="2633118"/>
                        <a:pt x="1441626" y="2635226"/>
                      </a:cubicBezTo>
                      <a:cubicBezTo>
                        <a:pt x="1450061" y="2637334"/>
                        <a:pt x="1463767" y="2639442"/>
                        <a:pt x="1478527" y="2639442"/>
                      </a:cubicBezTo>
                      <a:cubicBezTo>
                        <a:pt x="1493288" y="2639442"/>
                        <a:pt x="1505939" y="2638388"/>
                        <a:pt x="1513320" y="2634172"/>
                      </a:cubicBezTo>
                      <a:cubicBezTo>
                        <a:pt x="1520236" y="2630208"/>
                        <a:pt x="1537738" y="2618867"/>
                        <a:pt x="1544823" y="2620343"/>
                      </a:cubicBezTo>
                      <a:cubicBezTo>
                        <a:pt x="1557137" y="2624854"/>
                        <a:pt x="1564812" y="2621607"/>
                        <a:pt x="1578308" y="2635356"/>
                      </a:cubicBezTo>
                      <a:cubicBezTo>
                        <a:pt x="1595219" y="2652512"/>
                        <a:pt x="1599099" y="2652174"/>
                        <a:pt x="1612425" y="2655467"/>
                      </a:cubicBezTo>
                      <a:lnTo>
                        <a:pt x="1621787" y="2651082"/>
                      </a:lnTo>
                      <a:cubicBezTo>
                        <a:pt x="1627059" y="2648974"/>
                        <a:pt x="1689390" y="2616257"/>
                        <a:pt x="1705205" y="2615203"/>
                      </a:cubicBezTo>
                      <a:cubicBezTo>
                        <a:pt x="1721019" y="2614149"/>
                        <a:pt x="1739997" y="2597284"/>
                        <a:pt x="1745269" y="2590960"/>
                      </a:cubicBezTo>
                      <a:cubicBezTo>
                        <a:pt x="1750540" y="2584636"/>
                        <a:pt x="1766355" y="2577258"/>
                        <a:pt x="1774789" y="2580420"/>
                      </a:cubicBezTo>
                      <a:cubicBezTo>
                        <a:pt x="1783224" y="2583582"/>
                        <a:pt x="1790604" y="2592014"/>
                        <a:pt x="1794821" y="2592014"/>
                      </a:cubicBezTo>
                      <a:cubicBezTo>
                        <a:pt x="1799039" y="2592014"/>
                        <a:pt x="1821179" y="2589906"/>
                        <a:pt x="1826451" y="2596230"/>
                      </a:cubicBezTo>
                      <a:cubicBezTo>
                        <a:pt x="1831722" y="2602555"/>
                        <a:pt x="1835940" y="2607825"/>
                        <a:pt x="1844374" y="2612041"/>
                      </a:cubicBezTo>
                      <a:cubicBezTo>
                        <a:pt x="1852809" y="2616257"/>
                        <a:pt x="1857026" y="2615203"/>
                        <a:pt x="1866515" y="2614149"/>
                      </a:cubicBezTo>
                      <a:cubicBezTo>
                        <a:pt x="1876003" y="2613095"/>
                        <a:pt x="1876003" y="2605717"/>
                        <a:pt x="1876003" y="2598339"/>
                      </a:cubicBezTo>
                      <a:cubicBezTo>
                        <a:pt x="1876003" y="2590960"/>
                        <a:pt x="1874949" y="2571988"/>
                        <a:pt x="1872841" y="2564609"/>
                      </a:cubicBezTo>
                      <a:cubicBezTo>
                        <a:pt x="1870732" y="2557231"/>
                        <a:pt x="1869678" y="2545637"/>
                        <a:pt x="1879166" y="2537205"/>
                      </a:cubicBezTo>
                      <a:cubicBezTo>
                        <a:pt x="1888655" y="2528772"/>
                        <a:pt x="1896035" y="2515070"/>
                        <a:pt x="1897090" y="2503475"/>
                      </a:cubicBezTo>
                      <a:cubicBezTo>
                        <a:pt x="1898144" y="2491881"/>
                        <a:pt x="1897090" y="2440233"/>
                        <a:pt x="1897090" y="2440233"/>
                      </a:cubicBezTo>
                      <a:cubicBezTo>
                        <a:pt x="1897090" y="2440233"/>
                        <a:pt x="1881275" y="2424423"/>
                        <a:pt x="1891818" y="2417045"/>
                      </a:cubicBezTo>
                      <a:cubicBezTo>
                        <a:pt x="1902361" y="2409666"/>
                        <a:pt x="1913959" y="2406504"/>
                        <a:pt x="1923448" y="2405450"/>
                      </a:cubicBezTo>
                      <a:cubicBezTo>
                        <a:pt x="1932936" y="2404396"/>
                        <a:pt x="1940317" y="2393856"/>
                        <a:pt x="1946642" y="2391748"/>
                      </a:cubicBezTo>
                      <a:cubicBezTo>
                        <a:pt x="1952968" y="2389640"/>
                        <a:pt x="1963511" y="2385424"/>
                        <a:pt x="1965620" y="2376991"/>
                      </a:cubicBezTo>
                      <a:cubicBezTo>
                        <a:pt x="1967729" y="2368559"/>
                        <a:pt x="1974055" y="2356965"/>
                        <a:pt x="1966674" y="2354857"/>
                      </a:cubicBezTo>
                      <a:cubicBezTo>
                        <a:pt x="1959294" y="2352749"/>
                        <a:pt x="1939262" y="2342208"/>
                        <a:pt x="1936099" y="2337992"/>
                      </a:cubicBezTo>
                      <a:cubicBezTo>
                        <a:pt x="1932936" y="2333776"/>
                        <a:pt x="1929773" y="2328506"/>
                        <a:pt x="1929773" y="2319020"/>
                      </a:cubicBezTo>
                      <a:cubicBezTo>
                        <a:pt x="1929773" y="2309533"/>
                        <a:pt x="1932936" y="2304263"/>
                        <a:pt x="1924502" y="2296885"/>
                      </a:cubicBezTo>
                      <a:cubicBezTo>
                        <a:pt x="1916067" y="2289507"/>
                        <a:pt x="1911850" y="2287399"/>
                        <a:pt x="1913959" y="2272642"/>
                      </a:cubicBezTo>
                      <a:cubicBezTo>
                        <a:pt x="1916067" y="2257886"/>
                        <a:pt x="1910796" y="2243129"/>
                        <a:pt x="1902361" y="2247345"/>
                      </a:cubicBezTo>
                      <a:cubicBezTo>
                        <a:pt x="1893927" y="2251561"/>
                        <a:pt x="1883384" y="2251561"/>
                        <a:pt x="1878112" y="2245237"/>
                      </a:cubicBezTo>
                      <a:cubicBezTo>
                        <a:pt x="1872841" y="2238913"/>
                        <a:pt x="1866515" y="2236805"/>
                        <a:pt x="1861243" y="2233643"/>
                      </a:cubicBezTo>
                      <a:cubicBezTo>
                        <a:pt x="1855972" y="2230481"/>
                        <a:pt x="1847537" y="2226265"/>
                        <a:pt x="1842265" y="2223102"/>
                      </a:cubicBezTo>
                      <a:cubicBezTo>
                        <a:pt x="1836994" y="2219940"/>
                        <a:pt x="1831722" y="2225211"/>
                        <a:pt x="1831722" y="2225211"/>
                      </a:cubicBezTo>
                      <a:cubicBezTo>
                        <a:pt x="1829614" y="2233643"/>
                        <a:pt x="1819071" y="2238913"/>
                        <a:pt x="1819071" y="2231535"/>
                      </a:cubicBezTo>
                      <a:cubicBezTo>
                        <a:pt x="1819071" y="2228077"/>
                        <a:pt x="1817426" y="2209143"/>
                        <a:pt x="1815697" y="2190090"/>
                      </a:cubicBezTo>
                      <a:cubicBezTo>
                        <a:pt x="1815697" y="2190090"/>
                        <a:pt x="1852809" y="2171455"/>
                        <a:pt x="1868623" y="2144050"/>
                      </a:cubicBezTo>
                      <a:cubicBezTo>
                        <a:pt x="1884438" y="2116645"/>
                        <a:pt x="1887601" y="2070268"/>
                        <a:pt x="1882329" y="2053403"/>
                      </a:cubicBezTo>
                      <a:cubicBezTo>
                        <a:pt x="1877058" y="2036538"/>
                        <a:pt x="1858924" y="1992985"/>
                        <a:pt x="1871154" y="1974730"/>
                      </a:cubicBezTo>
                      <a:cubicBezTo>
                        <a:pt x="1883384" y="1956432"/>
                        <a:pt x="1889583" y="1943320"/>
                        <a:pt x="1889583" y="1943320"/>
                      </a:cubicBezTo>
                      <a:cubicBezTo>
                        <a:pt x="1890975" y="1941338"/>
                        <a:pt x="1892535" y="1939441"/>
                        <a:pt x="1894433" y="1937628"/>
                      </a:cubicBezTo>
                      <a:cubicBezTo>
                        <a:pt x="1896373" y="1935857"/>
                        <a:pt x="1898608" y="1934040"/>
                        <a:pt x="1899789" y="1931641"/>
                      </a:cubicBezTo>
                      <a:lnTo>
                        <a:pt x="1900590" y="1929870"/>
                      </a:lnTo>
                      <a:cubicBezTo>
                        <a:pt x="1901181" y="1928521"/>
                        <a:pt x="1902150" y="1926493"/>
                        <a:pt x="1903879" y="1924642"/>
                      </a:cubicBezTo>
                      <a:lnTo>
                        <a:pt x="1905651" y="1923293"/>
                      </a:lnTo>
                      <a:cubicBezTo>
                        <a:pt x="1907802" y="1922239"/>
                        <a:pt x="1910712" y="1921986"/>
                        <a:pt x="1913284" y="1922450"/>
                      </a:cubicBezTo>
                      <a:cubicBezTo>
                        <a:pt x="1919357" y="1917854"/>
                        <a:pt x="1922478" y="1910564"/>
                        <a:pt x="1931924" y="1917437"/>
                      </a:cubicBezTo>
                      <a:cubicBezTo>
                        <a:pt x="1936858" y="1921063"/>
                        <a:pt x="1934370" y="1929706"/>
                        <a:pt x="1936521" y="1933458"/>
                      </a:cubicBezTo>
                      <a:cubicBezTo>
                        <a:pt x="1942341" y="1937168"/>
                        <a:pt x="1943564" y="1932826"/>
                        <a:pt x="1950016" y="1942565"/>
                      </a:cubicBezTo>
                      <a:lnTo>
                        <a:pt x="1951914" y="1945516"/>
                      </a:lnTo>
                      <a:cubicBezTo>
                        <a:pt x="1962584" y="1961748"/>
                        <a:pt x="1970343" y="1920599"/>
                        <a:pt x="1991050" y="1927302"/>
                      </a:cubicBezTo>
                      <a:lnTo>
                        <a:pt x="1992779" y="1928230"/>
                      </a:lnTo>
                      <a:cubicBezTo>
                        <a:pt x="2007708" y="1939445"/>
                        <a:pt x="1995015" y="1949100"/>
                        <a:pt x="1999527" y="1960146"/>
                      </a:cubicBezTo>
                      <a:cubicBezTo>
                        <a:pt x="2002268" y="1966976"/>
                        <a:pt x="2005347" y="1975155"/>
                        <a:pt x="1998051" y="1981016"/>
                      </a:cubicBezTo>
                      <a:lnTo>
                        <a:pt x="1996617" y="1981859"/>
                      </a:lnTo>
                      <a:lnTo>
                        <a:pt x="1997250" y="1990165"/>
                      </a:lnTo>
                      <a:cubicBezTo>
                        <a:pt x="1997250" y="1997543"/>
                        <a:pt x="1999358" y="2007030"/>
                        <a:pt x="2007793" y="2002813"/>
                      </a:cubicBezTo>
                      <a:cubicBezTo>
                        <a:pt x="2016227" y="1998597"/>
                        <a:pt x="2021499" y="1993327"/>
                        <a:pt x="2029933" y="1991219"/>
                      </a:cubicBezTo>
                      <a:cubicBezTo>
                        <a:pt x="2038368" y="1989111"/>
                        <a:pt x="2047857" y="1990165"/>
                        <a:pt x="2053128" y="1994381"/>
                      </a:cubicBezTo>
                      <a:cubicBezTo>
                        <a:pt x="2058400" y="1998597"/>
                        <a:pt x="2069997" y="2011246"/>
                        <a:pt x="2069997" y="2011246"/>
                      </a:cubicBezTo>
                      <a:cubicBezTo>
                        <a:pt x="2069997" y="2011246"/>
                        <a:pt x="2072106" y="2019678"/>
                        <a:pt x="2071051" y="2026002"/>
                      </a:cubicBezTo>
                      <a:cubicBezTo>
                        <a:pt x="2069997" y="2032326"/>
                        <a:pt x="2073160" y="2042867"/>
                        <a:pt x="2067889" y="2046029"/>
                      </a:cubicBezTo>
                      <a:cubicBezTo>
                        <a:pt x="2062617" y="2049191"/>
                        <a:pt x="2053128" y="2054461"/>
                        <a:pt x="2048911" y="2057623"/>
                      </a:cubicBezTo>
                      <a:cubicBezTo>
                        <a:pt x="2044694" y="2060785"/>
                        <a:pt x="2036259" y="2060785"/>
                        <a:pt x="2029933" y="2061839"/>
                      </a:cubicBezTo>
                      <a:cubicBezTo>
                        <a:pt x="2023607" y="2062893"/>
                        <a:pt x="2019390" y="2070272"/>
                        <a:pt x="2016227" y="2075542"/>
                      </a:cubicBezTo>
                      <a:cubicBezTo>
                        <a:pt x="2013064" y="2080812"/>
                        <a:pt x="2007793" y="2090298"/>
                        <a:pt x="2014119" y="2100839"/>
                      </a:cubicBezTo>
                      <a:cubicBezTo>
                        <a:pt x="2020444" y="2111379"/>
                        <a:pt x="2020444" y="2120865"/>
                        <a:pt x="2016227" y="2128244"/>
                      </a:cubicBezTo>
                      <a:cubicBezTo>
                        <a:pt x="2012010" y="2135622"/>
                        <a:pt x="2002521" y="2148270"/>
                        <a:pt x="1997250" y="2149324"/>
                      </a:cubicBezTo>
                      <a:cubicBezTo>
                        <a:pt x="1991978" y="2150378"/>
                        <a:pt x="1986706" y="2150378"/>
                        <a:pt x="1984598" y="2144054"/>
                      </a:cubicBezTo>
                      <a:cubicBezTo>
                        <a:pt x="1982489" y="2137730"/>
                        <a:pt x="1974055" y="2139838"/>
                        <a:pt x="1969837" y="2143000"/>
                      </a:cubicBezTo>
                      <a:cubicBezTo>
                        <a:pt x="1965620" y="2146162"/>
                        <a:pt x="1960349" y="2151432"/>
                        <a:pt x="1964566" y="2165135"/>
                      </a:cubicBezTo>
                      <a:cubicBezTo>
                        <a:pt x="1968783" y="2178837"/>
                        <a:pt x="1975109" y="2205188"/>
                        <a:pt x="1986706" y="2218890"/>
                      </a:cubicBezTo>
                      <a:cubicBezTo>
                        <a:pt x="1998304" y="2232593"/>
                        <a:pt x="2020444" y="2256836"/>
                        <a:pt x="2026770" y="2262106"/>
                      </a:cubicBezTo>
                      <a:cubicBezTo>
                        <a:pt x="2033096" y="2267376"/>
                        <a:pt x="2039422" y="2278970"/>
                        <a:pt x="2028879" y="2285295"/>
                      </a:cubicBezTo>
                      <a:cubicBezTo>
                        <a:pt x="2018336" y="2291619"/>
                        <a:pt x="2016227" y="2295835"/>
                        <a:pt x="2023607" y="2303213"/>
                      </a:cubicBezTo>
                      <a:cubicBezTo>
                        <a:pt x="2030988" y="2310591"/>
                        <a:pt x="2038368" y="2310591"/>
                        <a:pt x="2043639" y="2305321"/>
                      </a:cubicBezTo>
                      <a:cubicBezTo>
                        <a:pt x="2048911" y="2300051"/>
                        <a:pt x="2057345" y="2288457"/>
                        <a:pt x="2065780" y="2294781"/>
                      </a:cubicBezTo>
                      <a:cubicBezTo>
                        <a:pt x="2074214" y="2301105"/>
                        <a:pt x="2090029" y="2296889"/>
                        <a:pt x="2093192" y="2291619"/>
                      </a:cubicBezTo>
                      <a:cubicBezTo>
                        <a:pt x="2096355" y="2286349"/>
                        <a:pt x="2100572" y="2276862"/>
                        <a:pt x="2109007" y="2276862"/>
                      </a:cubicBezTo>
                      <a:cubicBezTo>
                        <a:pt x="2117441" y="2276862"/>
                        <a:pt x="2120604" y="2261052"/>
                        <a:pt x="2112170" y="2256836"/>
                      </a:cubicBezTo>
                      <a:cubicBezTo>
                        <a:pt x="2103735" y="2252620"/>
                        <a:pt x="2092138" y="2247349"/>
                        <a:pt x="2084758" y="2243133"/>
                      </a:cubicBezTo>
                      <a:cubicBezTo>
                        <a:pt x="2077377" y="2238917"/>
                        <a:pt x="2075269" y="2236809"/>
                        <a:pt x="2068943" y="2239971"/>
                      </a:cubicBezTo>
                      <a:cubicBezTo>
                        <a:pt x="2062617" y="2243133"/>
                        <a:pt x="2054182" y="2233647"/>
                        <a:pt x="2063671" y="2227323"/>
                      </a:cubicBezTo>
                      <a:cubicBezTo>
                        <a:pt x="2073160" y="2220999"/>
                        <a:pt x="2082649" y="2208350"/>
                        <a:pt x="2086866" y="2203080"/>
                      </a:cubicBezTo>
                      <a:cubicBezTo>
                        <a:pt x="2091083" y="2197810"/>
                        <a:pt x="2101627" y="2184107"/>
                        <a:pt x="2104790" y="2174621"/>
                      </a:cubicBezTo>
                      <a:cubicBezTo>
                        <a:pt x="2107953" y="2165135"/>
                        <a:pt x="2099518" y="2141946"/>
                        <a:pt x="2118496" y="2138784"/>
                      </a:cubicBezTo>
                      <a:cubicBezTo>
                        <a:pt x="2137473" y="2135622"/>
                        <a:pt x="2142745" y="2129298"/>
                        <a:pt x="2142745" y="2122973"/>
                      </a:cubicBezTo>
                      <a:cubicBezTo>
                        <a:pt x="2142745" y="2116649"/>
                        <a:pt x="2146962" y="2099785"/>
                        <a:pt x="2144853" y="2094514"/>
                      </a:cubicBezTo>
                      <a:cubicBezTo>
                        <a:pt x="2142745" y="2089244"/>
                        <a:pt x="2137473" y="2078704"/>
                        <a:pt x="2137473" y="2073434"/>
                      </a:cubicBezTo>
                      <a:cubicBezTo>
                        <a:pt x="2137473" y="2068164"/>
                        <a:pt x="2140636" y="2047083"/>
                        <a:pt x="2135365" y="2043921"/>
                      </a:cubicBezTo>
                      <a:cubicBezTo>
                        <a:pt x="2130093" y="2040759"/>
                        <a:pt x="2131147" y="2036543"/>
                        <a:pt x="2138528" y="2030218"/>
                      </a:cubicBezTo>
                      <a:cubicBezTo>
                        <a:pt x="2145908" y="2023894"/>
                        <a:pt x="2151179" y="2018624"/>
                        <a:pt x="2156451" y="2013354"/>
                      </a:cubicBezTo>
                      <a:cubicBezTo>
                        <a:pt x="2161723" y="2008084"/>
                        <a:pt x="2174374" y="2003868"/>
                        <a:pt x="2188080" y="2004922"/>
                      </a:cubicBezTo>
                      <a:cubicBezTo>
                        <a:pt x="2201786" y="2005976"/>
                        <a:pt x="2206004" y="1994381"/>
                        <a:pt x="2217601" y="2004922"/>
                      </a:cubicBezTo>
                      <a:cubicBezTo>
                        <a:pt x="2229199" y="2015462"/>
                        <a:pt x="2239742" y="2014408"/>
                        <a:pt x="2239742" y="2014408"/>
                      </a:cubicBezTo>
                      <a:cubicBezTo>
                        <a:pt x="2239742" y="2014408"/>
                        <a:pt x="2253448" y="2008084"/>
                        <a:pt x="2262937" y="2017570"/>
                      </a:cubicBezTo>
                      <a:cubicBezTo>
                        <a:pt x="2272425" y="2027056"/>
                        <a:pt x="2276643" y="2028110"/>
                        <a:pt x="2281914" y="2026002"/>
                      </a:cubicBezTo>
                      <a:cubicBezTo>
                        <a:pt x="2287186" y="2023894"/>
                        <a:pt x="2299079" y="2017233"/>
                        <a:pt x="2299079" y="2017233"/>
                      </a:cubicBezTo>
                      <a:cubicBezTo>
                        <a:pt x="2305404" y="2026002"/>
                        <a:pt x="2319743" y="2040464"/>
                        <a:pt x="2325099" y="2043710"/>
                      </a:cubicBezTo>
                      <a:cubicBezTo>
                        <a:pt x="2329021" y="2046155"/>
                        <a:pt x="2331678" y="2046994"/>
                        <a:pt x="2334124" y="2048306"/>
                      </a:cubicBezTo>
                      <a:cubicBezTo>
                        <a:pt x="2341462" y="2052096"/>
                        <a:pt x="2350867" y="2070183"/>
                        <a:pt x="2354536" y="2077224"/>
                      </a:cubicBezTo>
                      <a:cubicBezTo>
                        <a:pt x="2367609" y="2102437"/>
                        <a:pt x="2372501" y="2105472"/>
                        <a:pt x="2391268" y="2125081"/>
                      </a:cubicBezTo>
                      <a:cubicBezTo>
                        <a:pt x="2400925" y="2135158"/>
                        <a:pt x="2404046" y="2145361"/>
                        <a:pt x="2407968" y="2154088"/>
                      </a:cubicBezTo>
                      <a:lnTo>
                        <a:pt x="2420029" y="2153540"/>
                      </a:lnTo>
                      <a:lnTo>
                        <a:pt x="2449550" y="2153540"/>
                      </a:lnTo>
                      <a:lnTo>
                        <a:pt x="2489614" y="2147216"/>
                      </a:lnTo>
                      <a:cubicBezTo>
                        <a:pt x="2489614" y="2147216"/>
                        <a:pt x="2470636" y="2112433"/>
                        <a:pt x="2467473" y="2105055"/>
                      </a:cubicBezTo>
                      <a:cubicBezTo>
                        <a:pt x="2464311" y="2097677"/>
                        <a:pt x="2471691" y="2085028"/>
                        <a:pt x="2483288" y="2075542"/>
                      </a:cubicBezTo>
                      <a:cubicBezTo>
                        <a:pt x="2494886" y="2066056"/>
                        <a:pt x="2484342" y="2036543"/>
                        <a:pt x="2483288" y="2029164"/>
                      </a:cubicBezTo>
                      <a:cubicBezTo>
                        <a:pt x="2482234" y="2021786"/>
                        <a:pt x="2483288" y="2016516"/>
                        <a:pt x="2473799" y="2000705"/>
                      </a:cubicBezTo>
                      <a:cubicBezTo>
                        <a:pt x="2464311" y="1984895"/>
                        <a:pt x="2468528" y="1969084"/>
                        <a:pt x="2469582" y="1962760"/>
                      </a:cubicBezTo>
                      <a:cubicBezTo>
                        <a:pt x="2470636" y="1956436"/>
                        <a:pt x="2466419" y="1949058"/>
                        <a:pt x="2455876" y="1948004"/>
                      </a:cubicBezTo>
                      <a:cubicBezTo>
                        <a:pt x="2445333" y="1946950"/>
                        <a:pt x="2447442" y="1936409"/>
                        <a:pt x="2452713" y="1929031"/>
                      </a:cubicBezTo>
                      <a:cubicBezTo>
                        <a:pt x="2457985" y="1921653"/>
                        <a:pt x="2454822" y="1916383"/>
                        <a:pt x="2446387" y="1915329"/>
                      </a:cubicBezTo>
                      <a:cubicBezTo>
                        <a:pt x="2437953" y="1914275"/>
                        <a:pt x="2428464" y="1917437"/>
                        <a:pt x="2421084" y="1920599"/>
                      </a:cubicBezTo>
                      <a:cubicBezTo>
                        <a:pt x="2413703" y="1923761"/>
                        <a:pt x="2397889" y="1918491"/>
                        <a:pt x="2397889" y="1918491"/>
                      </a:cubicBezTo>
                      <a:cubicBezTo>
                        <a:pt x="2397889" y="1918491"/>
                        <a:pt x="2396834" y="1907950"/>
                        <a:pt x="2396834" y="1899518"/>
                      </a:cubicBezTo>
                      <a:cubicBezTo>
                        <a:pt x="2396834" y="1891086"/>
                        <a:pt x="2391563" y="1892140"/>
                        <a:pt x="2385237" y="1891086"/>
                      </a:cubicBezTo>
                      <a:cubicBezTo>
                        <a:pt x="2378911" y="1890032"/>
                        <a:pt x="2367314" y="1891086"/>
                        <a:pt x="2363096" y="1891086"/>
                      </a:cubicBezTo>
                      <a:cubicBezTo>
                        <a:pt x="2358879" y="1891086"/>
                        <a:pt x="2349390" y="1890032"/>
                        <a:pt x="2342010" y="1879492"/>
                      </a:cubicBezTo>
                      <a:cubicBezTo>
                        <a:pt x="2334630" y="1868951"/>
                        <a:pt x="2332521" y="1867897"/>
                        <a:pt x="2327250" y="1871059"/>
                      </a:cubicBezTo>
                      <a:cubicBezTo>
                        <a:pt x="2321978" y="1874221"/>
                        <a:pt x="2315652" y="1873167"/>
                        <a:pt x="2307218" y="1873167"/>
                      </a:cubicBezTo>
                      <a:cubicBezTo>
                        <a:pt x="2298783" y="1873167"/>
                        <a:pt x="2292457" y="1873167"/>
                        <a:pt x="2286132" y="1866843"/>
                      </a:cubicBezTo>
                      <a:cubicBezTo>
                        <a:pt x="2279806" y="1860519"/>
                        <a:pt x="2278751" y="1858411"/>
                        <a:pt x="2278751" y="1849979"/>
                      </a:cubicBezTo>
                      <a:cubicBezTo>
                        <a:pt x="2278751" y="1841546"/>
                        <a:pt x="2261882" y="1841546"/>
                        <a:pt x="2257665" y="1839438"/>
                      </a:cubicBezTo>
                      <a:cubicBezTo>
                        <a:pt x="2253448" y="1837330"/>
                        <a:pt x="2242905" y="1835222"/>
                        <a:pt x="2242905" y="1835222"/>
                      </a:cubicBezTo>
                      <a:lnTo>
                        <a:pt x="2238687" y="1825736"/>
                      </a:lnTo>
                      <a:lnTo>
                        <a:pt x="2246068" y="1812033"/>
                      </a:lnTo>
                      <a:lnTo>
                        <a:pt x="2274534" y="1796223"/>
                      </a:lnTo>
                      <a:lnTo>
                        <a:pt x="2274534" y="1776196"/>
                      </a:lnTo>
                      <a:cubicBezTo>
                        <a:pt x="2274534" y="1771980"/>
                        <a:pt x="2273480" y="1758278"/>
                        <a:pt x="2273480" y="1751953"/>
                      </a:cubicBezTo>
                      <a:cubicBezTo>
                        <a:pt x="2273480" y="1745629"/>
                        <a:pt x="2272425" y="1734035"/>
                        <a:pt x="2279806" y="1726657"/>
                      </a:cubicBezTo>
                      <a:cubicBezTo>
                        <a:pt x="2287186" y="1719278"/>
                        <a:pt x="2280860" y="1715062"/>
                        <a:pt x="2272425" y="1717170"/>
                      </a:cubicBezTo>
                      <a:cubicBezTo>
                        <a:pt x="2263991" y="1719278"/>
                        <a:pt x="2261882" y="1712954"/>
                        <a:pt x="2262937" y="1703468"/>
                      </a:cubicBezTo>
                      <a:cubicBezTo>
                        <a:pt x="2263991" y="1693982"/>
                        <a:pt x="2263991" y="1693982"/>
                        <a:pt x="2249231" y="1691874"/>
                      </a:cubicBezTo>
                      <a:cubicBezTo>
                        <a:pt x="2234470" y="1689765"/>
                        <a:pt x="2243959" y="1685549"/>
                        <a:pt x="2246068" y="1677117"/>
                      </a:cubicBezTo>
                      <a:cubicBezTo>
                        <a:pt x="2248176" y="1668685"/>
                        <a:pt x="2241850" y="1664469"/>
                        <a:pt x="2241850" y="1664469"/>
                      </a:cubicBezTo>
                      <a:cubicBezTo>
                        <a:pt x="2241850" y="1664469"/>
                        <a:pt x="2226036" y="1658144"/>
                        <a:pt x="2214438" y="1658144"/>
                      </a:cubicBezTo>
                      <a:cubicBezTo>
                        <a:pt x="2202841" y="1658144"/>
                        <a:pt x="2202841" y="1666577"/>
                        <a:pt x="2195461" y="1671847"/>
                      </a:cubicBezTo>
                      <a:cubicBezTo>
                        <a:pt x="2188080" y="1677117"/>
                        <a:pt x="2168048" y="1677117"/>
                        <a:pt x="2168048" y="1677117"/>
                      </a:cubicBezTo>
                      <a:cubicBezTo>
                        <a:pt x="2168048" y="1677117"/>
                        <a:pt x="2164885" y="1672901"/>
                        <a:pt x="2162777" y="1665523"/>
                      </a:cubicBezTo>
                      <a:cubicBezTo>
                        <a:pt x="2160668" y="1658144"/>
                        <a:pt x="2150125" y="1660252"/>
                        <a:pt x="2145908" y="1661307"/>
                      </a:cubicBezTo>
                      <a:cubicBezTo>
                        <a:pt x="2141691" y="1662361"/>
                        <a:pt x="2133256" y="1663415"/>
                        <a:pt x="2133256" y="1663415"/>
                      </a:cubicBezTo>
                      <a:cubicBezTo>
                        <a:pt x="2133256" y="1663415"/>
                        <a:pt x="2123767" y="1662361"/>
                        <a:pt x="2117441" y="1656036"/>
                      </a:cubicBezTo>
                      <a:cubicBezTo>
                        <a:pt x="2111115" y="1649712"/>
                        <a:pt x="2102681" y="1646550"/>
                        <a:pt x="2097409" y="1639172"/>
                      </a:cubicBezTo>
                      <a:cubicBezTo>
                        <a:pt x="2092138" y="1631794"/>
                        <a:pt x="2085812" y="1641280"/>
                        <a:pt x="2082649" y="1648658"/>
                      </a:cubicBezTo>
                      <a:cubicBezTo>
                        <a:pt x="2079486" y="1656036"/>
                        <a:pt x="2060508" y="1681333"/>
                        <a:pt x="2055237" y="1686603"/>
                      </a:cubicBezTo>
                      <a:cubicBezTo>
                        <a:pt x="2049965" y="1691874"/>
                        <a:pt x="2046802" y="1702414"/>
                        <a:pt x="2046802" y="1707684"/>
                      </a:cubicBezTo>
                      <a:cubicBezTo>
                        <a:pt x="2046802" y="1712954"/>
                        <a:pt x="2029933" y="1712954"/>
                        <a:pt x="2018336" y="1712954"/>
                      </a:cubicBezTo>
                      <a:cubicBezTo>
                        <a:pt x="2006738" y="1712954"/>
                        <a:pt x="2005684" y="1722440"/>
                        <a:pt x="1997250" y="1730873"/>
                      </a:cubicBezTo>
                      <a:cubicBezTo>
                        <a:pt x="1988815" y="1739305"/>
                        <a:pt x="1979326" y="1730873"/>
                        <a:pt x="1978272" y="1721386"/>
                      </a:cubicBezTo>
                      <a:cubicBezTo>
                        <a:pt x="1977218" y="1711900"/>
                        <a:pt x="1964566" y="1702414"/>
                        <a:pt x="1957186" y="1693982"/>
                      </a:cubicBezTo>
                      <a:cubicBezTo>
                        <a:pt x="1949805" y="1685549"/>
                        <a:pt x="1951914" y="1680279"/>
                        <a:pt x="1955077" y="1672901"/>
                      </a:cubicBezTo>
                      <a:cubicBezTo>
                        <a:pt x="1958240" y="1665523"/>
                        <a:pt x="1965620" y="1632848"/>
                        <a:pt x="1965620" y="1626523"/>
                      </a:cubicBezTo>
                      <a:cubicBezTo>
                        <a:pt x="1965620" y="1620199"/>
                        <a:pt x="1978272" y="1610713"/>
                        <a:pt x="1978272" y="1610713"/>
                      </a:cubicBezTo>
                      <a:cubicBezTo>
                        <a:pt x="1978272" y="1610713"/>
                        <a:pt x="1994087" y="1603335"/>
                        <a:pt x="1999358" y="1599119"/>
                      </a:cubicBezTo>
                      <a:cubicBezTo>
                        <a:pt x="2004630" y="1594902"/>
                        <a:pt x="2041531" y="1571714"/>
                        <a:pt x="2045748" y="1571714"/>
                      </a:cubicBezTo>
                      <a:cubicBezTo>
                        <a:pt x="2049965" y="1571714"/>
                        <a:pt x="2061563" y="1560119"/>
                        <a:pt x="2064726" y="1554849"/>
                      </a:cubicBezTo>
                      <a:cubicBezTo>
                        <a:pt x="2067889" y="1549579"/>
                        <a:pt x="2064726" y="1544309"/>
                        <a:pt x="2064726" y="1540093"/>
                      </a:cubicBezTo>
                      <a:cubicBezTo>
                        <a:pt x="2064726" y="1535877"/>
                        <a:pt x="2066834" y="1526390"/>
                        <a:pt x="2066834" y="1526390"/>
                      </a:cubicBezTo>
                      <a:cubicBezTo>
                        <a:pt x="2066834" y="1526390"/>
                        <a:pt x="2075269" y="1517958"/>
                        <a:pt x="2080540" y="1513742"/>
                      </a:cubicBezTo>
                      <a:cubicBezTo>
                        <a:pt x="2085812" y="1509526"/>
                        <a:pt x="2086866" y="1502147"/>
                        <a:pt x="2084758" y="1489499"/>
                      </a:cubicBezTo>
                      <a:cubicBezTo>
                        <a:pt x="2082649" y="1476851"/>
                        <a:pt x="2099518" y="1473689"/>
                        <a:pt x="2099518" y="1473689"/>
                      </a:cubicBezTo>
                      <a:cubicBezTo>
                        <a:pt x="2099518" y="1473689"/>
                        <a:pt x="2110061" y="1472634"/>
                        <a:pt x="2115333" y="1470526"/>
                      </a:cubicBezTo>
                      <a:cubicBezTo>
                        <a:pt x="2120604" y="1468418"/>
                        <a:pt x="2122713" y="1464202"/>
                        <a:pt x="2124822" y="1459986"/>
                      </a:cubicBezTo>
                      <a:cubicBezTo>
                        <a:pt x="2126930" y="1455770"/>
                        <a:pt x="2135365" y="1456824"/>
                        <a:pt x="2135365" y="1456824"/>
                      </a:cubicBezTo>
                      <a:lnTo>
                        <a:pt x="2135365" y="1439959"/>
                      </a:lnTo>
                      <a:cubicBezTo>
                        <a:pt x="2135365" y="1434689"/>
                        <a:pt x="2134310" y="1429419"/>
                        <a:pt x="2129039" y="1425203"/>
                      </a:cubicBezTo>
                      <a:cubicBezTo>
                        <a:pt x="2123767" y="1420987"/>
                        <a:pt x="2125876" y="1413609"/>
                        <a:pt x="2131147" y="1409392"/>
                      </a:cubicBezTo>
                      <a:cubicBezTo>
                        <a:pt x="2136419" y="1405176"/>
                        <a:pt x="2133256" y="1379880"/>
                        <a:pt x="2134310" y="1374609"/>
                      </a:cubicBezTo>
                      <a:cubicBezTo>
                        <a:pt x="2135365" y="1369339"/>
                        <a:pt x="2143799" y="1342988"/>
                        <a:pt x="2151179" y="1335610"/>
                      </a:cubicBezTo>
                      <a:cubicBezTo>
                        <a:pt x="2158560" y="1328232"/>
                        <a:pt x="2166994" y="1313475"/>
                        <a:pt x="2169103" y="1309259"/>
                      </a:cubicBezTo>
                      <a:cubicBezTo>
                        <a:pt x="2171211" y="1305043"/>
                        <a:pt x="2175429" y="1294503"/>
                        <a:pt x="2182809" y="1288179"/>
                      </a:cubicBezTo>
                      <a:cubicBezTo>
                        <a:pt x="2190189" y="1281854"/>
                        <a:pt x="2202841" y="1269206"/>
                        <a:pt x="2206004" y="1262882"/>
                      </a:cubicBezTo>
                      <a:cubicBezTo>
                        <a:pt x="2209167" y="1256558"/>
                        <a:pt x="2217601" y="1233369"/>
                        <a:pt x="2218655" y="1227045"/>
                      </a:cubicBezTo>
                      <a:cubicBezTo>
                        <a:pt x="2219710" y="1220720"/>
                        <a:pt x="2226036" y="1212288"/>
                        <a:pt x="2230253" y="1203856"/>
                      </a:cubicBezTo>
                      <a:cubicBezTo>
                        <a:pt x="2234470" y="1195424"/>
                        <a:pt x="2232362" y="1178559"/>
                        <a:pt x="2227090" y="1173289"/>
                      </a:cubicBezTo>
                      <a:cubicBezTo>
                        <a:pt x="2221818" y="1168019"/>
                        <a:pt x="2218655" y="1164857"/>
                        <a:pt x="2219710" y="1154316"/>
                      </a:cubicBezTo>
                      <a:cubicBezTo>
                        <a:pt x="2220764" y="1143776"/>
                        <a:pt x="2213384" y="1133236"/>
                        <a:pt x="2213384" y="1127965"/>
                      </a:cubicBezTo>
                      <a:cubicBezTo>
                        <a:pt x="2213384" y="1122695"/>
                        <a:pt x="2203895" y="1108993"/>
                        <a:pt x="2196515" y="1098452"/>
                      </a:cubicBezTo>
                      <a:cubicBezTo>
                        <a:pt x="2189135" y="1087912"/>
                        <a:pt x="2194406" y="1081588"/>
                        <a:pt x="2203895" y="1075264"/>
                      </a:cubicBezTo>
                      <a:cubicBezTo>
                        <a:pt x="2213384" y="1068940"/>
                        <a:pt x="2222873" y="1080534"/>
                        <a:pt x="2226036" y="1087912"/>
                      </a:cubicBezTo>
                      <a:cubicBezTo>
                        <a:pt x="2229199" y="1095290"/>
                        <a:pt x="2229199" y="1102669"/>
                        <a:pt x="2230253" y="1111101"/>
                      </a:cubicBezTo>
                      <a:cubicBezTo>
                        <a:pt x="2231307" y="1119533"/>
                        <a:pt x="2239742" y="1137452"/>
                        <a:pt x="2245013" y="1146938"/>
                      </a:cubicBezTo>
                      <a:cubicBezTo>
                        <a:pt x="2250285" y="1156424"/>
                        <a:pt x="2257665" y="1164857"/>
                        <a:pt x="2257665" y="1164857"/>
                      </a:cubicBezTo>
                      <a:cubicBezTo>
                        <a:pt x="2257665" y="1164857"/>
                        <a:pt x="2262937" y="1160640"/>
                        <a:pt x="2263991" y="1153262"/>
                      </a:cubicBezTo>
                      <a:cubicBezTo>
                        <a:pt x="2265045" y="1145884"/>
                        <a:pt x="2266100" y="1145884"/>
                        <a:pt x="2263991" y="1141668"/>
                      </a:cubicBezTo>
                      <a:cubicBezTo>
                        <a:pt x="2261882" y="1137452"/>
                        <a:pt x="2260828" y="1130073"/>
                        <a:pt x="2260828" y="1120587"/>
                      </a:cubicBezTo>
                      <a:cubicBezTo>
                        <a:pt x="2260828" y="1111101"/>
                        <a:pt x="2269263" y="1110047"/>
                        <a:pt x="2273480" y="1105831"/>
                      </a:cubicBezTo>
                      <a:cubicBezTo>
                        <a:pt x="2277697" y="1101615"/>
                        <a:pt x="2279806" y="1098452"/>
                        <a:pt x="2279806" y="1093182"/>
                      </a:cubicBezTo>
                      <a:cubicBezTo>
                        <a:pt x="2279806" y="1087912"/>
                        <a:pt x="2272425" y="1080534"/>
                        <a:pt x="2257665" y="1074210"/>
                      </a:cubicBezTo>
                      <a:cubicBezTo>
                        <a:pt x="2242905" y="1067885"/>
                        <a:pt x="2250285" y="1058399"/>
                        <a:pt x="2253448" y="1053129"/>
                      </a:cubicBezTo>
                      <a:cubicBezTo>
                        <a:pt x="2256611" y="1047859"/>
                        <a:pt x="2258719" y="1041535"/>
                        <a:pt x="2258719" y="1034156"/>
                      </a:cubicBezTo>
                      <a:cubicBezTo>
                        <a:pt x="2258719" y="1026778"/>
                        <a:pt x="2253448" y="1016238"/>
                        <a:pt x="2248176" y="1009914"/>
                      </a:cubicBezTo>
                      <a:cubicBezTo>
                        <a:pt x="2242905" y="1003589"/>
                        <a:pt x="2238687" y="996211"/>
                        <a:pt x="2231307" y="996211"/>
                      </a:cubicBezTo>
                      <a:cubicBezTo>
                        <a:pt x="2223927" y="996211"/>
                        <a:pt x="2218655" y="995157"/>
                        <a:pt x="2215493" y="988833"/>
                      </a:cubicBezTo>
                      <a:cubicBezTo>
                        <a:pt x="2212330" y="982509"/>
                        <a:pt x="2206004" y="982509"/>
                        <a:pt x="2182809" y="984617"/>
                      </a:cubicBezTo>
                      <a:cubicBezTo>
                        <a:pt x="2159614" y="986725"/>
                        <a:pt x="2154342" y="1009914"/>
                        <a:pt x="2154342" y="1009914"/>
                      </a:cubicBezTo>
                      <a:cubicBezTo>
                        <a:pt x="2154342" y="1009914"/>
                        <a:pt x="2146962" y="1034156"/>
                        <a:pt x="2144853" y="1045751"/>
                      </a:cubicBezTo>
                      <a:cubicBezTo>
                        <a:pt x="2142745" y="1057345"/>
                        <a:pt x="2132202" y="1067885"/>
                        <a:pt x="2122713" y="1069994"/>
                      </a:cubicBezTo>
                      <a:cubicBezTo>
                        <a:pt x="2113224" y="1072102"/>
                        <a:pt x="2104790" y="1083696"/>
                        <a:pt x="2095301" y="1082642"/>
                      </a:cubicBezTo>
                      <a:cubicBezTo>
                        <a:pt x="2085812" y="1081588"/>
                        <a:pt x="2079486" y="1069994"/>
                        <a:pt x="2079486" y="1064723"/>
                      </a:cubicBezTo>
                      <a:cubicBezTo>
                        <a:pt x="2079486" y="1059453"/>
                        <a:pt x="2080540" y="1035210"/>
                        <a:pt x="2080540" y="1030994"/>
                      </a:cubicBezTo>
                      <a:cubicBezTo>
                        <a:pt x="2080540" y="1026778"/>
                        <a:pt x="2077377" y="1022562"/>
                        <a:pt x="2069997" y="1015184"/>
                      </a:cubicBezTo>
                      <a:cubicBezTo>
                        <a:pt x="2062617" y="1007806"/>
                        <a:pt x="2049965" y="1003589"/>
                        <a:pt x="2043639" y="1002535"/>
                      </a:cubicBezTo>
                      <a:cubicBezTo>
                        <a:pt x="2037313" y="1001481"/>
                        <a:pt x="2028879" y="1002535"/>
                        <a:pt x="2024662" y="1007806"/>
                      </a:cubicBezTo>
                      <a:cubicBezTo>
                        <a:pt x="2020444" y="1013076"/>
                        <a:pt x="2015173" y="1017292"/>
                        <a:pt x="2004630" y="1006752"/>
                      </a:cubicBezTo>
                      <a:cubicBezTo>
                        <a:pt x="1994087" y="996211"/>
                        <a:pt x="1983543" y="1002535"/>
                        <a:pt x="1978272" y="1008860"/>
                      </a:cubicBezTo>
                      <a:cubicBezTo>
                        <a:pt x="1973000" y="1015184"/>
                        <a:pt x="1954023" y="1022562"/>
                        <a:pt x="1947697" y="1016238"/>
                      </a:cubicBezTo>
                      <a:cubicBezTo>
                        <a:pt x="1941371" y="1009914"/>
                        <a:pt x="1936099" y="1014130"/>
                        <a:pt x="1929773" y="1022562"/>
                      </a:cubicBezTo>
                      <a:cubicBezTo>
                        <a:pt x="1923448" y="1030994"/>
                        <a:pt x="1908687" y="1028886"/>
                        <a:pt x="1899198" y="1022562"/>
                      </a:cubicBezTo>
                      <a:cubicBezTo>
                        <a:pt x="1889710" y="1016238"/>
                        <a:pt x="1885492" y="1019400"/>
                        <a:pt x="1882329" y="1023616"/>
                      </a:cubicBezTo>
                      <a:cubicBezTo>
                        <a:pt x="1879166" y="1027832"/>
                        <a:pt x="1864406" y="1034156"/>
                        <a:pt x="1847537" y="1042589"/>
                      </a:cubicBezTo>
                      <a:cubicBezTo>
                        <a:pt x="1830668" y="1051021"/>
                        <a:pt x="1821179" y="1044697"/>
                        <a:pt x="1814853" y="1038373"/>
                      </a:cubicBezTo>
                      <a:cubicBezTo>
                        <a:pt x="1808527" y="1032048"/>
                        <a:pt x="1792713" y="1035210"/>
                        <a:pt x="1792713" y="1035210"/>
                      </a:cubicBezTo>
                      <a:cubicBezTo>
                        <a:pt x="1792713" y="1035210"/>
                        <a:pt x="1782170" y="1041535"/>
                        <a:pt x="1774789" y="1039427"/>
                      </a:cubicBezTo>
                      <a:cubicBezTo>
                        <a:pt x="1767409" y="1037318"/>
                        <a:pt x="1766355" y="1035210"/>
                        <a:pt x="1763192" y="1024670"/>
                      </a:cubicBezTo>
                      <a:cubicBezTo>
                        <a:pt x="1760029" y="1014130"/>
                        <a:pt x="1745269" y="1021508"/>
                        <a:pt x="1739997" y="1028886"/>
                      </a:cubicBezTo>
                      <a:cubicBezTo>
                        <a:pt x="1734725" y="1036264"/>
                        <a:pt x="1731562" y="1034156"/>
                        <a:pt x="1727345" y="1029940"/>
                      </a:cubicBezTo>
                      <a:cubicBezTo>
                        <a:pt x="1723128" y="1025724"/>
                        <a:pt x="1715748" y="1012022"/>
                        <a:pt x="1713639" y="1006752"/>
                      </a:cubicBezTo>
                      <a:cubicBezTo>
                        <a:pt x="1711531" y="1001481"/>
                        <a:pt x="1707313" y="998319"/>
                        <a:pt x="1694662" y="998319"/>
                      </a:cubicBezTo>
                      <a:cubicBezTo>
                        <a:pt x="1682010" y="998319"/>
                        <a:pt x="1682010" y="1002535"/>
                        <a:pt x="1669358" y="1015184"/>
                      </a:cubicBezTo>
                      <a:cubicBezTo>
                        <a:pt x="1656706" y="1027832"/>
                        <a:pt x="1659869" y="1035210"/>
                        <a:pt x="1659869" y="1040481"/>
                      </a:cubicBezTo>
                      <a:cubicBezTo>
                        <a:pt x="1659869" y="1045751"/>
                        <a:pt x="1658477" y="1083865"/>
                        <a:pt x="1658477" y="1083865"/>
                      </a:cubicBezTo>
                      <a:cubicBezTo>
                        <a:pt x="1662695" y="1090484"/>
                        <a:pt x="1666237" y="1092002"/>
                        <a:pt x="1669611" y="1092381"/>
                      </a:cubicBezTo>
                      <a:cubicBezTo>
                        <a:pt x="1675853" y="1093014"/>
                        <a:pt x="1681504" y="1087617"/>
                        <a:pt x="1689938" y="1089097"/>
                      </a:cubicBezTo>
                      <a:cubicBezTo>
                        <a:pt x="1697276" y="1094030"/>
                        <a:pt x="1700566" y="1106927"/>
                        <a:pt x="1710982" y="1107226"/>
                      </a:cubicBezTo>
                      <a:cubicBezTo>
                        <a:pt x="1710982" y="1107226"/>
                        <a:pt x="1715748" y="1105746"/>
                        <a:pt x="1717013" y="1105160"/>
                      </a:cubicBezTo>
                      <a:lnTo>
                        <a:pt x="1725237" y="1097403"/>
                      </a:lnTo>
                      <a:lnTo>
                        <a:pt x="1741051" y="1103727"/>
                      </a:lnTo>
                      <a:cubicBezTo>
                        <a:pt x="1741051" y="1103727"/>
                        <a:pt x="1741051" y="1122699"/>
                        <a:pt x="1735780" y="1133240"/>
                      </a:cubicBezTo>
                      <a:cubicBezTo>
                        <a:pt x="1730508" y="1143780"/>
                        <a:pt x="1727345" y="1175401"/>
                        <a:pt x="1727345" y="1180671"/>
                      </a:cubicBezTo>
                      <a:cubicBezTo>
                        <a:pt x="1727345" y="1185941"/>
                        <a:pt x="1731562" y="1228103"/>
                        <a:pt x="1731562" y="1228103"/>
                      </a:cubicBezTo>
                      <a:lnTo>
                        <a:pt x="1705627" y="1233837"/>
                      </a:lnTo>
                      <a:cubicBezTo>
                        <a:pt x="1703349" y="1234170"/>
                        <a:pt x="1695083" y="1235350"/>
                        <a:pt x="1691499" y="1234427"/>
                      </a:cubicBezTo>
                      <a:cubicBezTo>
                        <a:pt x="1687281" y="1233373"/>
                        <a:pt x="1683064" y="1230211"/>
                        <a:pt x="1683064" y="1223887"/>
                      </a:cubicBezTo>
                      <a:cubicBezTo>
                        <a:pt x="1683064" y="1217562"/>
                        <a:pt x="1682010" y="1213346"/>
                        <a:pt x="1677793" y="1208076"/>
                      </a:cubicBezTo>
                      <a:cubicBezTo>
                        <a:pt x="1673575" y="1202806"/>
                        <a:pt x="1663032" y="1203860"/>
                        <a:pt x="1656706" y="1207022"/>
                      </a:cubicBezTo>
                      <a:cubicBezTo>
                        <a:pt x="1650380" y="1210184"/>
                        <a:pt x="1633511" y="1213346"/>
                        <a:pt x="1622968" y="1217562"/>
                      </a:cubicBezTo>
                      <a:cubicBezTo>
                        <a:pt x="1612425" y="1221779"/>
                        <a:pt x="1617697" y="1235481"/>
                        <a:pt x="1625077" y="1236535"/>
                      </a:cubicBezTo>
                      <a:cubicBezTo>
                        <a:pt x="1632457" y="1237589"/>
                        <a:pt x="1636674" y="1241805"/>
                        <a:pt x="1639837" y="1246021"/>
                      </a:cubicBezTo>
                      <a:cubicBezTo>
                        <a:pt x="1643000" y="1250237"/>
                        <a:pt x="1641946" y="1261832"/>
                        <a:pt x="1639837" y="1268156"/>
                      </a:cubicBezTo>
                      <a:cubicBezTo>
                        <a:pt x="1637729" y="1274480"/>
                        <a:pt x="1628240" y="1294507"/>
                        <a:pt x="1628240" y="1294507"/>
                      </a:cubicBezTo>
                      <a:cubicBezTo>
                        <a:pt x="1628240" y="1294507"/>
                        <a:pt x="1626131" y="1372505"/>
                        <a:pt x="1626131" y="1377776"/>
                      </a:cubicBezTo>
                      <a:cubicBezTo>
                        <a:pt x="1626131" y="1383046"/>
                        <a:pt x="1630348" y="1392532"/>
                        <a:pt x="1634566" y="1400964"/>
                      </a:cubicBezTo>
                      <a:cubicBezTo>
                        <a:pt x="1638783" y="1409397"/>
                        <a:pt x="1648356" y="1430351"/>
                        <a:pt x="1648356" y="1430351"/>
                      </a:cubicBezTo>
                      <a:cubicBezTo>
                        <a:pt x="1644139" y="1434145"/>
                        <a:pt x="1644392" y="1443800"/>
                        <a:pt x="1644434" y="1448649"/>
                      </a:cubicBezTo>
                      <a:cubicBezTo>
                        <a:pt x="1644603" y="1467368"/>
                        <a:pt x="1633975" y="1462014"/>
                        <a:pt x="1623390" y="1477403"/>
                      </a:cubicBezTo>
                      <a:cubicBezTo>
                        <a:pt x="1616263" y="1487690"/>
                        <a:pt x="1612256" y="1507801"/>
                        <a:pt x="1613606" y="1520407"/>
                      </a:cubicBezTo>
                      <a:cubicBezTo>
                        <a:pt x="1614576" y="1529514"/>
                        <a:pt x="1605593" y="1535839"/>
                        <a:pt x="1599605" y="1543170"/>
                      </a:cubicBezTo>
                      <a:lnTo>
                        <a:pt x="1585519" y="1544313"/>
                      </a:lnTo>
                      <a:cubicBezTo>
                        <a:pt x="1578687" y="1544313"/>
                        <a:pt x="1570253" y="1547475"/>
                        <a:pt x="1561818" y="1550131"/>
                      </a:cubicBezTo>
                      <a:cubicBezTo>
                        <a:pt x="1553383" y="1552745"/>
                        <a:pt x="1507879" y="1592672"/>
                        <a:pt x="1497842" y="1599544"/>
                      </a:cubicBezTo>
                      <a:cubicBezTo>
                        <a:pt x="1487763" y="1606417"/>
                        <a:pt x="1473045" y="1606248"/>
                        <a:pt x="1459592" y="1601779"/>
                      </a:cubicBezTo>
                      <a:cubicBezTo>
                        <a:pt x="1448711" y="1598153"/>
                        <a:pt x="1425769" y="1602622"/>
                        <a:pt x="1413961" y="1605025"/>
                      </a:cubicBezTo>
                      <a:cubicBezTo>
                        <a:pt x="1413961" y="1605025"/>
                        <a:pt x="1411051" y="1590695"/>
                        <a:pt x="1404725" y="1585425"/>
                      </a:cubicBezTo>
                      <a:cubicBezTo>
                        <a:pt x="1398399" y="1580154"/>
                        <a:pt x="1370987" y="1554858"/>
                        <a:pt x="1370987" y="1554858"/>
                      </a:cubicBezTo>
                      <a:lnTo>
                        <a:pt x="1350955" y="1554858"/>
                      </a:lnTo>
                      <a:lnTo>
                        <a:pt x="1336195" y="1581208"/>
                      </a:lnTo>
                      <a:lnTo>
                        <a:pt x="1322278" y="1592676"/>
                      </a:lnTo>
                      <a:cubicBezTo>
                        <a:pt x="1322278" y="1592676"/>
                        <a:pt x="1261676" y="1554478"/>
                        <a:pt x="1254802" y="1551109"/>
                      </a:cubicBezTo>
                      <a:cubicBezTo>
                        <a:pt x="1247928" y="1547732"/>
                        <a:pt x="1246958" y="1543267"/>
                        <a:pt x="1244723" y="1536564"/>
                      </a:cubicBezTo>
                      <a:cubicBezTo>
                        <a:pt x="1242487" y="1529860"/>
                        <a:pt x="1236879" y="1524084"/>
                        <a:pt x="1229035" y="1527626"/>
                      </a:cubicBezTo>
                      <a:cubicBezTo>
                        <a:pt x="1221190" y="1531125"/>
                        <a:pt x="1206514" y="1525222"/>
                        <a:pt x="1197532" y="1521849"/>
                      </a:cubicBezTo>
                      <a:cubicBezTo>
                        <a:pt x="1188591" y="1518519"/>
                        <a:pt x="1169403" y="1509538"/>
                        <a:pt x="1169403" y="1509538"/>
                      </a:cubicBezTo>
                      <a:cubicBezTo>
                        <a:pt x="1169403" y="1509538"/>
                        <a:pt x="1128959" y="1508442"/>
                        <a:pt x="1116476" y="1508442"/>
                      </a:cubicBezTo>
                      <a:cubicBezTo>
                        <a:pt x="1103993" y="1508442"/>
                        <a:pt x="1105300" y="1506208"/>
                        <a:pt x="1103023" y="1499462"/>
                      </a:cubicBezTo>
                      <a:cubicBezTo>
                        <a:pt x="1100788" y="1492754"/>
                        <a:pt x="1081599" y="1493897"/>
                        <a:pt x="1074894" y="1493897"/>
                      </a:cubicBezTo>
                      <a:cubicBezTo>
                        <a:pt x="1068188" y="1493897"/>
                        <a:pt x="1058109" y="1479182"/>
                        <a:pt x="1047861" y="1476943"/>
                      </a:cubicBezTo>
                      <a:cubicBezTo>
                        <a:pt x="1037656" y="1474713"/>
                        <a:pt x="1024371" y="1471336"/>
                        <a:pt x="1020997" y="1465733"/>
                      </a:cubicBezTo>
                      <a:cubicBezTo>
                        <a:pt x="1017666" y="1460167"/>
                        <a:pt x="1010792" y="1449922"/>
                        <a:pt x="1002947" y="1446545"/>
                      </a:cubicBezTo>
                      <a:cubicBezTo>
                        <a:pt x="995103" y="1443214"/>
                        <a:pt x="989494" y="1436468"/>
                        <a:pt x="982662" y="1436468"/>
                      </a:cubicBezTo>
                      <a:cubicBezTo>
                        <a:pt x="975788" y="1436468"/>
                        <a:pt x="955756" y="1435372"/>
                        <a:pt x="946647" y="1434234"/>
                      </a:cubicBezTo>
                      <a:cubicBezTo>
                        <a:pt x="937538" y="1433138"/>
                        <a:pt x="942177" y="1419566"/>
                        <a:pt x="942177" y="1419566"/>
                      </a:cubicBezTo>
                      <a:cubicBezTo>
                        <a:pt x="942177" y="1419566"/>
                        <a:pt x="945551" y="1407255"/>
                        <a:pt x="947786" y="1402743"/>
                      </a:cubicBezTo>
                      <a:cubicBezTo>
                        <a:pt x="950021" y="1398274"/>
                        <a:pt x="948924" y="1389168"/>
                        <a:pt x="947786" y="1384699"/>
                      </a:cubicBezTo>
                      <a:cubicBezTo>
                        <a:pt x="946647" y="1380229"/>
                        <a:pt x="937707" y="1371291"/>
                        <a:pt x="931001" y="1364550"/>
                      </a:cubicBezTo>
                      <a:cubicBezTo>
                        <a:pt x="924296" y="1357842"/>
                        <a:pt x="922018" y="1348739"/>
                        <a:pt x="922018" y="1339801"/>
                      </a:cubicBezTo>
                      <a:cubicBezTo>
                        <a:pt x="922018" y="1330821"/>
                        <a:pt x="915186" y="1330821"/>
                        <a:pt x="902872" y="1330821"/>
                      </a:cubicBezTo>
                      <a:cubicBezTo>
                        <a:pt x="890558" y="1330821"/>
                        <a:pt x="890558" y="1327490"/>
                        <a:pt x="887184" y="1323944"/>
                      </a:cubicBezTo>
                      <a:cubicBezTo>
                        <a:pt x="883810" y="1320445"/>
                        <a:pt x="845433" y="1293761"/>
                        <a:pt x="845433" y="1293761"/>
                      </a:cubicBezTo>
                      <a:cubicBezTo>
                        <a:pt x="845433" y="1293761"/>
                        <a:pt x="865760" y="1263362"/>
                        <a:pt x="871369" y="1258889"/>
                      </a:cubicBezTo>
                      <a:cubicBezTo>
                        <a:pt x="876936" y="1254420"/>
                        <a:pt x="878075" y="1246409"/>
                        <a:pt x="876936" y="1241940"/>
                      </a:cubicBezTo>
                      <a:cubicBezTo>
                        <a:pt x="875839" y="1237467"/>
                        <a:pt x="861290" y="1190335"/>
                        <a:pt x="861290" y="1182320"/>
                      </a:cubicBezTo>
                      <a:cubicBezTo>
                        <a:pt x="861290" y="1174351"/>
                        <a:pt x="853446" y="1172243"/>
                        <a:pt x="848807" y="1172243"/>
                      </a:cubicBezTo>
                      <a:lnTo>
                        <a:pt x="808363" y="1172243"/>
                      </a:lnTo>
                      <a:cubicBezTo>
                        <a:pt x="799381" y="1172243"/>
                        <a:pt x="797145" y="1185688"/>
                        <a:pt x="790440" y="1192565"/>
                      </a:cubicBezTo>
                      <a:cubicBezTo>
                        <a:pt x="783735" y="1199437"/>
                        <a:pt x="788205" y="1205972"/>
                        <a:pt x="791579" y="1210437"/>
                      </a:cubicBezTo>
                      <a:cubicBezTo>
                        <a:pt x="794910" y="1214948"/>
                        <a:pt x="813972" y="1231855"/>
                        <a:pt x="820804" y="1235228"/>
                      </a:cubicBezTo>
                      <a:cubicBezTo>
                        <a:pt x="827678" y="1238605"/>
                        <a:pt x="821943" y="1249774"/>
                        <a:pt x="821943" y="1249774"/>
                      </a:cubicBezTo>
                      <a:lnTo>
                        <a:pt x="799381" y="1276799"/>
                      </a:lnTo>
                      <a:cubicBezTo>
                        <a:pt x="799381" y="1276799"/>
                        <a:pt x="789344" y="1282407"/>
                        <a:pt x="774625" y="1282407"/>
                      </a:cubicBezTo>
                      <a:cubicBezTo>
                        <a:pt x="759907" y="1282407"/>
                        <a:pt x="751093" y="1293748"/>
                        <a:pt x="747593" y="1297079"/>
                      </a:cubicBezTo>
                      <a:cubicBezTo>
                        <a:pt x="744092" y="1300452"/>
                        <a:pt x="734182" y="1309390"/>
                        <a:pt x="725199" y="1309390"/>
                      </a:cubicBezTo>
                      <a:cubicBezTo>
                        <a:pt x="716258" y="1309390"/>
                        <a:pt x="708246" y="1309390"/>
                        <a:pt x="698167" y="1302682"/>
                      </a:cubicBezTo>
                      <a:cubicBezTo>
                        <a:pt x="688129" y="1295978"/>
                        <a:pt x="689226" y="1290202"/>
                        <a:pt x="688129" y="1277891"/>
                      </a:cubicBezTo>
                      <a:cubicBezTo>
                        <a:pt x="686991" y="1265580"/>
                        <a:pt x="673411" y="1265580"/>
                        <a:pt x="667802" y="1272330"/>
                      </a:cubicBezTo>
                      <a:cubicBezTo>
                        <a:pt x="662193" y="1279034"/>
                        <a:pt x="658862" y="1281268"/>
                        <a:pt x="649752" y="1274561"/>
                      </a:cubicBezTo>
                      <a:cubicBezTo>
                        <a:pt x="640643" y="1267815"/>
                        <a:pt x="632968" y="1274561"/>
                        <a:pt x="632968" y="1285733"/>
                      </a:cubicBezTo>
                      <a:cubicBezTo>
                        <a:pt x="632968" y="1296948"/>
                        <a:pt x="618376" y="1303821"/>
                        <a:pt x="608170" y="1298213"/>
                      </a:cubicBezTo>
                      <a:cubicBezTo>
                        <a:pt x="597922" y="1292605"/>
                        <a:pt x="596952" y="1301544"/>
                        <a:pt x="596952" y="1307151"/>
                      </a:cubicBezTo>
                      <a:cubicBezTo>
                        <a:pt x="596952" y="1312759"/>
                        <a:pt x="596952" y="1323927"/>
                        <a:pt x="591386" y="1327473"/>
                      </a:cubicBezTo>
                      <a:cubicBezTo>
                        <a:pt x="585777" y="1330968"/>
                        <a:pt x="573294" y="1336407"/>
                        <a:pt x="573294" y="1336407"/>
                      </a:cubicBezTo>
                      <a:lnTo>
                        <a:pt x="558111" y="1341934"/>
                      </a:lnTo>
                      <a:lnTo>
                        <a:pt x="539134" y="1359853"/>
                      </a:lnTo>
                      <a:lnTo>
                        <a:pt x="534917" y="1387258"/>
                      </a:lnTo>
                      <a:lnTo>
                        <a:pt x="510667" y="1388312"/>
                      </a:lnTo>
                      <a:lnTo>
                        <a:pt x="483297" y="1390420"/>
                      </a:lnTo>
                      <a:lnTo>
                        <a:pt x="483255" y="1390420"/>
                      </a:lnTo>
                      <a:lnTo>
                        <a:pt x="463223" y="1348258"/>
                      </a:lnTo>
                      <a:cubicBezTo>
                        <a:pt x="463223" y="1348258"/>
                        <a:pt x="419996" y="1337718"/>
                        <a:pt x="415779" y="1341934"/>
                      </a:cubicBezTo>
                      <a:cubicBezTo>
                        <a:pt x="411562" y="1346150"/>
                        <a:pt x="393638" y="1349313"/>
                        <a:pt x="393638" y="1349313"/>
                      </a:cubicBezTo>
                      <a:cubicBezTo>
                        <a:pt x="393638" y="1349313"/>
                        <a:pt x="389421" y="1305043"/>
                        <a:pt x="390476" y="1300827"/>
                      </a:cubicBezTo>
                      <a:cubicBezTo>
                        <a:pt x="391530" y="1296611"/>
                        <a:pt x="394693" y="1282908"/>
                        <a:pt x="394693" y="1278692"/>
                      </a:cubicBezTo>
                      <a:cubicBezTo>
                        <a:pt x="394693" y="1274476"/>
                        <a:pt x="401019" y="1264990"/>
                        <a:pt x="409453" y="1272368"/>
                      </a:cubicBezTo>
                      <a:cubicBezTo>
                        <a:pt x="417888" y="1279746"/>
                        <a:pt x="430539" y="1286070"/>
                        <a:pt x="431594" y="1274476"/>
                      </a:cubicBezTo>
                      <a:cubicBezTo>
                        <a:pt x="432648" y="1262882"/>
                        <a:pt x="431594" y="1252341"/>
                        <a:pt x="431594" y="1252341"/>
                      </a:cubicBezTo>
                      <a:lnTo>
                        <a:pt x="446354" y="1235477"/>
                      </a:lnTo>
                      <a:lnTo>
                        <a:pt x="480092" y="1234423"/>
                      </a:lnTo>
                      <a:lnTo>
                        <a:pt x="499070" y="1216504"/>
                      </a:lnTo>
                      <a:lnTo>
                        <a:pt x="486418" y="1174343"/>
                      </a:lnTo>
                      <a:lnTo>
                        <a:pt x="474821" y="1157478"/>
                      </a:lnTo>
                      <a:lnTo>
                        <a:pt x="490635" y="1140614"/>
                      </a:lnTo>
                      <a:lnTo>
                        <a:pt x="503287" y="1139560"/>
                      </a:lnTo>
                      <a:cubicBezTo>
                        <a:pt x="503287" y="1139560"/>
                        <a:pt x="504341" y="1126911"/>
                        <a:pt x="494853" y="1117425"/>
                      </a:cubicBezTo>
                      <a:cubicBezTo>
                        <a:pt x="485364" y="1107939"/>
                        <a:pt x="469549" y="1099507"/>
                        <a:pt x="461115" y="1099507"/>
                      </a:cubicBezTo>
                      <a:lnTo>
                        <a:pt x="435811" y="1099507"/>
                      </a:lnTo>
                      <a:cubicBezTo>
                        <a:pt x="435811" y="1099507"/>
                        <a:pt x="419996" y="1087912"/>
                        <a:pt x="413670" y="1087912"/>
                      </a:cubicBezTo>
                      <a:cubicBezTo>
                        <a:pt x="407345" y="1087912"/>
                        <a:pt x="357792" y="1085804"/>
                        <a:pt x="357792" y="1085804"/>
                      </a:cubicBezTo>
                      <a:cubicBezTo>
                        <a:pt x="357792" y="1085804"/>
                        <a:pt x="349357" y="1086858"/>
                        <a:pt x="344086" y="1082642"/>
                      </a:cubicBezTo>
                      <a:cubicBezTo>
                        <a:pt x="338814" y="1078426"/>
                        <a:pt x="320891" y="1065777"/>
                        <a:pt x="320891" y="1065777"/>
                      </a:cubicBezTo>
                      <a:cubicBezTo>
                        <a:pt x="320891" y="1065777"/>
                        <a:pt x="324054" y="1054183"/>
                        <a:pt x="319837" y="1046805"/>
                      </a:cubicBezTo>
                      <a:cubicBezTo>
                        <a:pt x="315619" y="1039427"/>
                        <a:pt x="310348" y="1034156"/>
                        <a:pt x="310348" y="1034156"/>
                      </a:cubicBezTo>
                      <a:lnTo>
                        <a:pt x="288207" y="1016238"/>
                      </a:lnTo>
                      <a:cubicBezTo>
                        <a:pt x="288207" y="1016238"/>
                        <a:pt x="256578" y="1014130"/>
                        <a:pt x="251306" y="1012022"/>
                      </a:cubicBezTo>
                      <a:cubicBezTo>
                        <a:pt x="246035" y="1009914"/>
                        <a:pt x="210188" y="1008860"/>
                        <a:pt x="210188" y="1008860"/>
                      </a:cubicBezTo>
                      <a:cubicBezTo>
                        <a:pt x="210188" y="1008860"/>
                        <a:pt x="204916" y="997265"/>
                        <a:pt x="199645" y="989887"/>
                      </a:cubicBezTo>
                      <a:cubicBezTo>
                        <a:pt x="194373" y="982509"/>
                        <a:pt x="181721" y="971968"/>
                        <a:pt x="174341" y="975130"/>
                      </a:cubicBezTo>
                      <a:cubicBezTo>
                        <a:pt x="166961" y="978293"/>
                        <a:pt x="147983" y="988833"/>
                        <a:pt x="146929" y="994103"/>
                      </a:cubicBezTo>
                      <a:cubicBezTo>
                        <a:pt x="145875" y="999373"/>
                        <a:pt x="139549" y="1003589"/>
                        <a:pt x="135332" y="1005697"/>
                      </a:cubicBezTo>
                      <a:cubicBezTo>
                        <a:pt x="131114" y="1007806"/>
                        <a:pt x="92105" y="1022562"/>
                        <a:pt x="92105" y="1022562"/>
                      </a:cubicBezTo>
                      <a:lnTo>
                        <a:pt x="76290" y="1016238"/>
                      </a:lnTo>
                      <a:cubicBezTo>
                        <a:pt x="76290" y="1016238"/>
                        <a:pt x="99485" y="969860"/>
                        <a:pt x="100539" y="964590"/>
                      </a:cubicBezTo>
                      <a:cubicBezTo>
                        <a:pt x="101594" y="959320"/>
                        <a:pt x="101594" y="928753"/>
                        <a:pt x="99485" y="923483"/>
                      </a:cubicBezTo>
                      <a:cubicBezTo>
                        <a:pt x="97376" y="918213"/>
                        <a:pt x="82616" y="874997"/>
                        <a:pt x="76290" y="866565"/>
                      </a:cubicBezTo>
                      <a:cubicBezTo>
                        <a:pt x="69964" y="858133"/>
                        <a:pt x="57312" y="852863"/>
                        <a:pt x="49932" y="860241"/>
                      </a:cubicBezTo>
                      <a:cubicBezTo>
                        <a:pt x="42552" y="867619"/>
                        <a:pt x="25683" y="878159"/>
                        <a:pt x="25683" y="878159"/>
                      </a:cubicBezTo>
                      <a:lnTo>
                        <a:pt x="2488" y="890808"/>
                      </a:lnTo>
                      <a:lnTo>
                        <a:pt x="1307" y="890766"/>
                      </a:lnTo>
                      <a:cubicBezTo>
                        <a:pt x="2362" y="862475"/>
                        <a:pt x="1139" y="824652"/>
                        <a:pt x="169" y="805343"/>
                      </a:cubicBezTo>
                      <a:lnTo>
                        <a:pt x="0" y="802138"/>
                      </a:lnTo>
                      <a:cubicBezTo>
                        <a:pt x="380" y="777516"/>
                        <a:pt x="2109" y="752139"/>
                        <a:pt x="1265" y="727470"/>
                      </a:cubicBezTo>
                      <a:lnTo>
                        <a:pt x="2488" y="727428"/>
                      </a:lnTo>
                      <a:lnTo>
                        <a:pt x="141658" y="726374"/>
                      </a:lnTo>
                      <a:lnTo>
                        <a:pt x="176450" y="704240"/>
                      </a:lnTo>
                      <a:lnTo>
                        <a:pt x="164852" y="682105"/>
                      </a:lnTo>
                      <a:lnTo>
                        <a:pt x="156418" y="672619"/>
                      </a:lnTo>
                      <a:lnTo>
                        <a:pt x="141658" y="671565"/>
                      </a:lnTo>
                      <a:cubicBezTo>
                        <a:pt x="141658" y="671565"/>
                        <a:pt x="121626" y="647322"/>
                        <a:pt x="116354" y="643106"/>
                      </a:cubicBezTo>
                      <a:cubicBezTo>
                        <a:pt x="111082" y="638890"/>
                        <a:pt x="92105" y="624133"/>
                        <a:pt x="92105" y="624133"/>
                      </a:cubicBezTo>
                      <a:cubicBezTo>
                        <a:pt x="92105" y="624133"/>
                        <a:pt x="132169" y="618863"/>
                        <a:pt x="140603" y="605161"/>
                      </a:cubicBezTo>
                      <a:cubicBezTo>
                        <a:pt x="149038" y="591458"/>
                        <a:pt x="151146" y="584080"/>
                        <a:pt x="151146" y="579864"/>
                      </a:cubicBezTo>
                      <a:cubicBezTo>
                        <a:pt x="151146" y="575648"/>
                        <a:pt x="149038" y="551405"/>
                        <a:pt x="152201" y="546135"/>
                      </a:cubicBezTo>
                      <a:cubicBezTo>
                        <a:pt x="155364" y="540864"/>
                        <a:pt x="158527" y="527162"/>
                        <a:pt x="158527" y="527162"/>
                      </a:cubicBezTo>
                      <a:cubicBezTo>
                        <a:pt x="158527" y="527162"/>
                        <a:pt x="154309" y="513460"/>
                        <a:pt x="154309" y="506081"/>
                      </a:cubicBezTo>
                      <a:cubicBezTo>
                        <a:pt x="154309" y="498703"/>
                        <a:pt x="151146" y="480785"/>
                        <a:pt x="151146" y="480785"/>
                      </a:cubicBezTo>
                      <a:lnTo>
                        <a:pt x="181721" y="479730"/>
                      </a:lnTo>
                      <a:cubicBezTo>
                        <a:pt x="181721" y="479730"/>
                        <a:pt x="176450" y="467082"/>
                        <a:pt x="176450" y="462866"/>
                      </a:cubicBezTo>
                      <a:cubicBezTo>
                        <a:pt x="176450" y="458650"/>
                        <a:pt x="168015" y="452326"/>
                        <a:pt x="178559" y="442839"/>
                      </a:cubicBezTo>
                      <a:cubicBezTo>
                        <a:pt x="189102" y="433353"/>
                        <a:pt x="190156" y="432299"/>
                        <a:pt x="190156" y="424921"/>
                      </a:cubicBezTo>
                      <a:cubicBezTo>
                        <a:pt x="190156" y="417542"/>
                        <a:pt x="196482" y="391192"/>
                        <a:pt x="196482" y="391192"/>
                      </a:cubicBezTo>
                      <a:lnTo>
                        <a:pt x="217568" y="390138"/>
                      </a:lnTo>
                      <a:cubicBezTo>
                        <a:pt x="217568" y="390138"/>
                        <a:pt x="238654" y="410164"/>
                        <a:pt x="249198" y="416488"/>
                      </a:cubicBezTo>
                      <a:cubicBezTo>
                        <a:pt x="259741" y="422813"/>
                        <a:pt x="292424" y="430191"/>
                        <a:pt x="292424" y="430191"/>
                      </a:cubicBezTo>
                      <a:lnTo>
                        <a:pt x="316674" y="428083"/>
                      </a:lnTo>
                      <a:lnTo>
                        <a:pt x="321945" y="407002"/>
                      </a:lnTo>
                      <a:lnTo>
                        <a:pt x="332488" y="389084"/>
                      </a:lnTo>
                      <a:cubicBezTo>
                        <a:pt x="332488" y="389084"/>
                        <a:pt x="332488" y="368003"/>
                        <a:pt x="332488" y="362733"/>
                      </a:cubicBezTo>
                      <a:cubicBezTo>
                        <a:pt x="332488" y="357463"/>
                        <a:pt x="329325" y="344814"/>
                        <a:pt x="329325" y="344814"/>
                      </a:cubicBezTo>
                      <a:cubicBezTo>
                        <a:pt x="329325" y="344814"/>
                        <a:pt x="328271" y="327950"/>
                        <a:pt x="331434" y="323733"/>
                      </a:cubicBezTo>
                      <a:cubicBezTo>
                        <a:pt x="334597" y="319517"/>
                        <a:pt x="341977" y="301599"/>
                        <a:pt x="347249" y="298437"/>
                      </a:cubicBezTo>
                      <a:cubicBezTo>
                        <a:pt x="352520" y="295275"/>
                        <a:pt x="357792" y="295275"/>
                        <a:pt x="360955" y="290004"/>
                      </a:cubicBezTo>
                      <a:cubicBezTo>
                        <a:pt x="364118" y="284734"/>
                        <a:pt x="366226" y="280518"/>
                        <a:pt x="369389" y="276302"/>
                      </a:cubicBezTo>
                      <a:cubicBezTo>
                        <a:pt x="372552" y="272086"/>
                        <a:pt x="380987" y="261545"/>
                        <a:pt x="375715" y="258383"/>
                      </a:cubicBezTo>
                      <a:cubicBezTo>
                        <a:pt x="370444" y="255221"/>
                        <a:pt x="364539" y="250921"/>
                        <a:pt x="364539" y="250921"/>
                      </a:cubicBezTo>
                      <a:lnTo>
                        <a:pt x="372552" y="241519"/>
                      </a:lnTo>
                      <a:lnTo>
                        <a:pt x="379932" y="225708"/>
                      </a:lnTo>
                      <a:cubicBezTo>
                        <a:pt x="379932" y="225708"/>
                        <a:pt x="385204" y="225708"/>
                        <a:pt x="390476" y="230978"/>
                      </a:cubicBezTo>
                      <a:cubicBezTo>
                        <a:pt x="395747" y="236249"/>
                        <a:pt x="402073" y="237303"/>
                        <a:pt x="406290" y="228870"/>
                      </a:cubicBezTo>
                      <a:cubicBezTo>
                        <a:pt x="410507" y="220438"/>
                        <a:pt x="419996" y="203574"/>
                        <a:pt x="419996" y="203574"/>
                      </a:cubicBezTo>
                      <a:lnTo>
                        <a:pt x="431594" y="202520"/>
                      </a:lnTo>
                      <a:lnTo>
                        <a:pt x="437920" y="237303"/>
                      </a:lnTo>
                      <a:lnTo>
                        <a:pt x="454789" y="243627"/>
                      </a:lnTo>
                      <a:lnTo>
                        <a:pt x="468495" y="242573"/>
                      </a:lnTo>
                      <a:cubicBezTo>
                        <a:pt x="468495" y="242573"/>
                        <a:pt x="469549" y="227816"/>
                        <a:pt x="476929" y="227816"/>
                      </a:cubicBezTo>
                      <a:cubicBezTo>
                        <a:pt x="484309" y="227816"/>
                        <a:pt x="508601" y="227816"/>
                        <a:pt x="508601" y="227816"/>
                      </a:cubicBezTo>
                      <a:lnTo>
                        <a:pt x="537025" y="239411"/>
                      </a:lnTo>
                      <a:lnTo>
                        <a:pt x="540188" y="257329"/>
                      </a:lnTo>
                      <a:lnTo>
                        <a:pt x="567600" y="251005"/>
                      </a:lnTo>
                      <a:lnTo>
                        <a:pt x="577089" y="241519"/>
                      </a:lnTo>
                      <a:lnTo>
                        <a:pt x="589741" y="260491"/>
                      </a:lnTo>
                      <a:lnTo>
                        <a:pt x="603447" y="267870"/>
                      </a:lnTo>
                      <a:lnTo>
                        <a:pt x="609773" y="293166"/>
                      </a:lnTo>
                      <a:lnTo>
                        <a:pt x="640348" y="310031"/>
                      </a:lnTo>
                      <a:lnTo>
                        <a:pt x="620316" y="317409"/>
                      </a:lnTo>
                      <a:cubicBezTo>
                        <a:pt x="620316" y="317409"/>
                        <a:pt x="620316" y="323733"/>
                        <a:pt x="615044" y="329004"/>
                      </a:cubicBezTo>
                      <a:cubicBezTo>
                        <a:pt x="609773" y="334274"/>
                        <a:pt x="611881" y="343760"/>
                        <a:pt x="620316" y="344814"/>
                      </a:cubicBezTo>
                      <a:cubicBezTo>
                        <a:pt x="628750" y="345868"/>
                        <a:pt x="646674" y="350084"/>
                        <a:pt x="650891" y="358517"/>
                      </a:cubicBezTo>
                      <a:cubicBezTo>
                        <a:pt x="655108" y="366949"/>
                        <a:pt x="659326" y="369057"/>
                        <a:pt x="675140" y="363787"/>
                      </a:cubicBezTo>
                      <a:cubicBezTo>
                        <a:pt x="690955" y="358517"/>
                        <a:pt x="699389" y="357463"/>
                        <a:pt x="704661" y="357463"/>
                      </a:cubicBezTo>
                      <a:cubicBezTo>
                        <a:pt x="709933" y="357463"/>
                        <a:pt x="714150" y="360625"/>
                        <a:pt x="716258" y="365895"/>
                      </a:cubicBezTo>
                      <a:cubicBezTo>
                        <a:pt x="718367" y="371165"/>
                        <a:pt x="732664" y="376393"/>
                        <a:pt x="732664" y="376393"/>
                      </a:cubicBezTo>
                      <a:lnTo>
                        <a:pt x="750840" y="381326"/>
                      </a:lnTo>
                      <a:lnTo>
                        <a:pt x="760540" y="388030"/>
                      </a:lnTo>
                      <a:lnTo>
                        <a:pt x="755268" y="403840"/>
                      </a:lnTo>
                      <a:lnTo>
                        <a:pt x="754214" y="427029"/>
                      </a:lnTo>
                      <a:lnTo>
                        <a:pt x="766866" y="444947"/>
                      </a:lnTo>
                      <a:cubicBezTo>
                        <a:pt x="766866" y="444947"/>
                        <a:pt x="781626" y="457596"/>
                        <a:pt x="785843" y="459704"/>
                      </a:cubicBezTo>
                      <a:cubicBezTo>
                        <a:pt x="790060" y="461812"/>
                        <a:pt x="794278" y="462866"/>
                        <a:pt x="798495" y="462866"/>
                      </a:cubicBezTo>
                      <a:cubicBezTo>
                        <a:pt x="802712" y="462866"/>
                        <a:pt x="809038" y="463920"/>
                        <a:pt x="809038" y="463920"/>
                      </a:cubicBezTo>
                      <a:lnTo>
                        <a:pt x="823798" y="490271"/>
                      </a:lnTo>
                      <a:cubicBezTo>
                        <a:pt x="823798" y="490271"/>
                        <a:pt x="807984" y="496595"/>
                        <a:pt x="807984" y="500811"/>
                      </a:cubicBezTo>
                      <a:cubicBezTo>
                        <a:pt x="807984" y="505027"/>
                        <a:pt x="806929" y="526108"/>
                        <a:pt x="806929" y="526108"/>
                      </a:cubicBezTo>
                      <a:cubicBezTo>
                        <a:pt x="806929" y="526108"/>
                        <a:pt x="804947" y="538925"/>
                        <a:pt x="812243" y="542003"/>
                      </a:cubicBezTo>
                      <a:cubicBezTo>
                        <a:pt x="819581" y="545081"/>
                        <a:pt x="830124" y="552459"/>
                        <a:pt x="830124" y="552459"/>
                      </a:cubicBezTo>
                      <a:cubicBezTo>
                        <a:pt x="830124" y="552459"/>
                        <a:pt x="840667" y="552459"/>
                        <a:pt x="844885" y="550351"/>
                      </a:cubicBezTo>
                      <a:cubicBezTo>
                        <a:pt x="849102" y="548243"/>
                        <a:pt x="851211" y="544027"/>
                        <a:pt x="859645" y="545081"/>
                      </a:cubicBezTo>
                      <a:cubicBezTo>
                        <a:pt x="868080" y="546135"/>
                        <a:pt x="882292" y="548074"/>
                        <a:pt x="882292" y="548074"/>
                      </a:cubicBezTo>
                      <a:lnTo>
                        <a:pt x="888618" y="567046"/>
                      </a:lnTo>
                      <a:cubicBezTo>
                        <a:pt x="888618" y="567046"/>
                        <a:pt x="900215" y="579020"/>
                        <a:pt x="909198" y="580918"/>
                      </a:cubicBezTo>
                      <a:cubicBezTo>
                        <a:pt x="918139" y="582857"/>
                        <a:pt x="935092" y="586694"/>
                        <a:pt x="935092" y="586694"/>
                      </a:cubicBezTo>
                      <a:cubicBezTo>
                        <a:pt x="935092" y="586694"/>
                        <a:pt x="945045" y="599890"/>
                        <a:pt x="945045" y="604106"/>
                      </a:cubicBezTo>
                      <a:cubicBezTo>
                        <a:pt x="945045" y="608323"/>
                        <a:pt x="948207" y="644160"/>
                        <a:pt x="948207" y="644160"/>
                      </a:cubicBezTo>
                      <a:lnTo>
                        <a:pt x="938719" y="652592"/>
                      </a:lnTo>
                      <a:lnTo>
                        <a:pt x="937664" y="679997"/>
                      </a:lnTo>
                      <a:lnTo>
                        <a:pt x="946099" y="700024"/>
                      </a:lnTo>
                      <a:cubicBezTo>
                        <a:pt x="946099" y="700024"/>
                        <a:pt x="956642" y="701078"/>
                        <a:pt x="960859" y="701078"/>
                      </a:cubicBezTo>
                      <a:cubicBezTo>
                        <a:pt x="965076" y="701078"/>
                        <a:pt x="969294" y="698970"/>
                        <a:pt x="969294" y="693699"/>
                      </a:cubicBezTo>
                      <a:cubicBezTo>
                        <a:pt x="969294" y="688429"/>
                        <a:pt x="964022" y="681051"/>
                        <a:pt x="964022" y="681051"/>
                      </a:cubicBezTo>
                      <a:lnTo>
                        <a:pt x="974565" y="668403"/>
                      </a:lnTo>
                      <a:lnTo>
                        <a:pt x="983000" y="677889"/>
                      </a:lnTo>
                      <a:lnTo>
                        <a:pt x="984054" y="696861"/>
                      </a:lnTo>
                      <a:lnTo>
                        <a:pt x="1000923" y="696861"/>
                      </a:lnTo>
                      <a:lnTo>
                        <a:pt x="1009358" y="687375"/>
                      </a:lnTo>
                      <a:lnTo>
                        <a:pt x="1033607" y="691591"/>
                      </a:lnTo>
                      <a:lnTo>
                        <a:pt x="1046259" y="684213"/>
                      </a:lnTo>
                      <a:cubicBezTo>
                        <a:pt x="1046259" y="684213"/>
                        <a:pt x="1033607" y="675781"/>
                        <a:pt x="1029390" y="674727"/>
                      </a:cubicBezTo>
                      <a:cubicBezTo>
                        <a:pt x="1025172" y="673673"/>
                        <a:pt x="1018846" y="671565"/>
                        <a:pt x="1018846" y="671565"/>
                      </a:cubicBezTo>
                      <a:lnTo>
                        <a:pt x="1008303" y="656808"/>
                      </a:lnTo>
                      <a:lnTo>
                        <a:pt x="1024118" y="632565"/>
                      </a:lnTo>
                      <a:lnTo>
                        <a:pt x="1036770" y="591458"/>
                      </a:lnTo>
                      <a:lnTo>
                        <a:pt x="1035715" y="571431"/>
                      </a:lnTo>
                      <a:lnTo>
                        <a:pt x="1022009" y="562999"/>
                      </a:lnTo>
                      <a:cubicBezTo>
                        <a:pt x="1022009" y="562999"/>
                        <a:pt x="1018846" y="548243"/>
                        <a:pt x="1020955" y="542973"/>
                      </a:cubicBezTo>
                      <a:cubicBezTo>
                        <a:pt x="1023064" y="537702"/>
                        <a:pt x="1028335" y="528216"/>
                        <a:pt x="1028335" y="528216"/>
                      </a:cubicBezTo>
                      <a:lnTo>
                        <a:pt x="1039933" y="531378"/>
                      </a:lnTo>
                      <a:close/>
                      <a:moveTo>
                        <a:pt x="4058416" y="538752"/>
                      </a:moveTo>
                      <a:cubicBezTo>
                        <a:pt x="4058416" y="527158"/>
                        <a:pt x="4058416" y="522941"/>
                        <a:pt x="4055253" y="516617"/>
                      </a:cubicBezTo>
                      <a:cubicBezTo>
                        <a:pt x="4052090" y="510293"/>
                        <a:pt x="4039438" y="505023"/>
                        <a:pt x="4035221" y="511347"/>
                      </a:cubicBezTo>
                      <a:cubicBezTo>
                        <a:pt x="4031004" y="517671"/>
                        <a:pt x="4017298" y="522941"/>
                        <a:pt x="4012026" y="521887"/>
                      </a:cubicBezTo>
                      <a:cubicBezTo>
                        <a:pt x="4006755" y="520833"/>
                        <a:pt x="4006755" y="512401"/>
                        <a:pt x="4000429" y="508185"/>
                      </a:cubicBezTo>
                      <a:cubicBezTo>
                        <a:pt x="3994103" y="503969"/>
                        <a:pt x="3983560" y="516617"/>
                        <a:pt x="3983560" y="516617"/>
                      </a:cubicBezTo>
                      <a:lnTo>
                        <a:pt x="3959311" y="555617"/>
                      </a:lnTo>
                      <a:cubicBezTo>
                        <a:pt x="3959311" y="555617"/>
                        <a:pt x="3956148" y="568265"/>
                        <a:pt x="3956148" y="574589"/>
                      </a:cubicBezTo>
                      <a:cubicBezTo>
                        <a:pt x="3956148" y="580913"/>
                        <a:pt x="3948767" y="589346"/>
                        <a:pt x="3960365" y="589346"/>
                      </a:cubicBezTo>
                      <a:cubicBezTo>
                        <a:pt x="3971962" y="589346"/>
                        <a:pt x="3985668" y="585129"/>
                        <a:pt x="3990940" y="591454"/>
                      </a:cubicBezTo>
                      <a:cubicBezTo>
                        <a:pt x="3996211" y="597778"/>
                        <a:pt x="3999374" y="597778"/>
                        <a:pt x="4006755" y="594616"/>
                      </a:cubicBezTo>
                      <a:cubicBezTo>
                        <a:pt x="4014135" y="591454"/>
                        <a:pt x="4026787" y="591454"/>
                        <a:pt x="4029950" y="597778"/>
                      </a:cubicBezTo>
                      <a:cubicBezTo>
                        <a:pt x="4033112" y="604102"/>
                        <a:pt x="4036275" y="608318"/>
                        <a:pt x="4044710" y="607264"/>
                      </a:cubicBezTo>
                      <a:cubicBezTo>
                        <a:pt x="4053144" y="606210"/>
                        <a:pt x="4058416" y="605156"/>
                        <a:pt x="4058416" y="596724"/>
                      </a:cubicBezTo>
                      <a:cubicBezTo>
                        <a:pt x="4058416" y="588292"/>
                        <a:pt x="4053144" y="580913"/>
                        <a:pt x="4049981" y="575643"/>
                      </a:cubicBezTo>
                      <a:cubicBezTo>
                        <a:pt x="4046819" y="570373"/>
                        <a:pt x="4049981" y="555617"/>
                        <a:pt x="4049981" y="555617"/>
                      </a:cubicBezTo>
                      <a:cubicBezTo>
                        <a:pt x="4049981" y="555617"/>
                        <a:pt x="4058416" y="550346"/>
                        <a:pt x="4058416" y="538752"/>
                      </a:cubicBezTo>
                      <a:close/>
                      <a:moveTo>
                        <a:pt x="2376786" y="727424"/>
                      </a:moveTo>
                      <a:cubicBezTo>
                        <a:pt x="2382057" y="721100"/>
                        <a:pt x="2381003" y="716884"/>
                        <a:pt x="2378894" y="707397"/>
                      </a:cubicBezTo>
                      <a:cubicBezTo>
                        <a:pt x="2376786" y="697911"/>
                        <a:pt x="2366243" y="683155"/>
                        <a:pt x="2365188" y="675776"/>
                      </a:cubicBezTo>
                      <a:cubicBezTo>
                        <a:pt x="2364134" y="668398"/>
                        <a:pt x="2356754" y="665236"/>
                        <a:pt x="2348319" y="664182"/>
                      </a:cubicBezTo>
                      <a:cubicBezTo>
                        <a:pt x="2339885" y="663128"/>
                        <a:pt x="2337776" y="663128"/>
                        <a:pt x="2331450" y="659966"/>
                      </a:cubicBezTo>
                      <a:cubicBezTo>
                        <a:pt x="2325124" y="656804"/>
                        <a:pt x="2316690" y="655750"/>
                        <a:pt x="2311418" y="659966"/>
                      </a:cubicBezTo>
                      <a:cubicBezTo>
                        <a:pt x="2306147" y="664182"/>
                        <a:pt x="2298767" y="664182"/>
                        <a:pt x="2287169" y="664182"/>
                      </a:cubicBezTo>
                      <a:cubicBezTo>
                        <a:pt x="2275572" y="664182"/>
                        <a:pt x="2270300" y="664182"/>
                        <a:pt x="2270300" y="673668"/>
                      </a:cubicBezTo>
                      <a:cubicBezTo>
                        <a:pt x="2270300" y="683155"/>
                        <a:pt x="2268191" y="691587"/>
                        <a:pt x="2260811" y="690533"/>
                      </a:cubicBezTo>
                      <a:cubicBezTo>
                        <a:pt x="2253431" y="689479"/>
                        <a:pt x="2250268" y="695803"/>
                        <a:pt x="2251322" y="703181"/>
                      </a:cubicBezTo>
                      <a:cubicBezTo>
                        <a:pt x="2251871" y="707140"/>
                        <a:pt x="2235803" y="715830"/>
                        <a:pt x="2237616" y="720046"/>
                      </a:cubicBezTo>
                      <a:cubicBezTo>
                        <a:pt x="2239177" y="723714"/>
                        <a:pt x="2258703" y="722951"/>
                        <a:pt x="2258703" y="726370"/>
                      </a:cubicBezTo>
                      <a:cubicBezTo>
                        <a:pt x="2258703" y="733748"/>
                        <a:pt x="2256594" y="739018"/>
                        <a:pt x="2265029" y="744289"/>
                      </a:cubicBezTo>
                      <a:cubicBezTo>
                        <a:pt x="2273463" y="749559"/>
                        <a:pt x="2286115" y="755883"/>
                        <a:pt x="2286115" y="755883"/>
                      </a:cubicBezTo>
                      <a:cubicBezTo>
                        <a:pt x="2286115" y="755883"/>
                        <a:pt x="2297712" y="765369"/>
                        <a:pt x="2299821" y="770639"/>
                      </a:cubicBezTo>
                      <a:cubicBezTo>
                        <a:pt x="2301929" y="775910"/>
                        <a:pt x="2308255" y="778018"/>
                        <a:pt x="2313527" y="784342"/>
                      </a:cubicBezTo>
                      <a:cubicBezTo>
                        <a:pt x="2318799" y="790666"/>
                        <a:pt x="2331450" y="794882"/>
                        <a:pt x="2334613" y="785396"/>
                      </a:cubicBezTo>
                      <a:cubicBezTo>
                        <a:pt x="2337776" y="775910"/>
                        <a:pt x="2346211" y="770639"/>
                        <a:pt x="2353591" y="770639"/>
                      </a:cubicBezTo>
                      <a:cubicBezTo>
                        <a:pt x="2360971" y="770639"/>
                        <a:pt x="2366243" y="768531"/>
                        <a:pt x="2359917" y="759045"/>
                      </a:cubicBezTo>
                      <a:cubicBezTo>
                        <a:pt x="2353591" y="749559"/>
                        <a:pt x="2343048" y="731640"/>
                        <a:pt x="2357808" y="736910"/>
                      </a:cubicBezTo>
                      <a:cubicBezTo>
                        <a:pt x="2372569" y="742181"/>
                        <a:pt x="2371514" y="733748"/>
                        <a:pt x="2376786" y="727424"/>
                      </a:cubicBezTo>
                      <a:close/>
                      <a:moveTo>
                        <a:pt x="1033042" y="734802"/>
                      </a:moveTo>
                      <a:lnTo>
                        <a:pt x="1047296" y="720594"/>
                      </a:lnTo>
                      <a:cubicBezTo>
                        <a:pt x="1047296" y="720594"/>
                        <a:pt x="1034096" y="713216"/>
                        <a:pt x="1028825" y="711614"/>
                      </a:cubicBezTo>
                      <a:cubicBezTo>
                        <a:pt x="1023553" y="710054"/>
                        <a:pt x="1014064" y="716378"/>
                        <a:pt x="1014064" y="716378"/>
                      </a:cubicBezTo>
                      <a:lnTo>
                        <a:pt x="1007232" y="724262"/>
                      </a:lnTo>
                      <a:lnTo>
                        <a:pt x="1013558" y="728478"/>
                      </a:lnTo>
                      <a:cubicBezTo>
                        <a:pt x="1013558" y="728478"/>
                        <a:pt x="1020390" y="731134"/>
                        <a:pt x="1024607" y="731134"/>
                      </a:cubicBezTo>
                      <a:cubicBezTo>
                        <a:pt x="1028825" y="731134"/>
                        <a:pt x="1033042" y="734802"/>
                        <a:pt x="1033042" y="73480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xmlns="" id="{7A7DADC7-7F1F-E759-4946-D903A07E5F78}"/>
                    </a:ext>
                  </a:extLst>
                </p:cNvPr>
                <p:cNvSpPr/>
                <p:nvPr/>
              </p:nvSpPr>
              <p:spPr>
                <a:xfrm>
                  <a:off x="5040110" y="2141004"/>
                  <a:ext cx="4436724" cy="3904328"/>
                </a:xfrm>
                <a:custGeom>
                  <a:avLst/>
                  <a:gdLst>
                    <a:gd name="connsiteX0" fmla="*/ 337 w 4436724"/>
                    <a:gd name="connsiteY0" fmla="*/ 3835204 h 3904328"/>
                    <a:gd name="connsiteX1" fmla="*/ 0 w 4436724"/>
                    <a:gd name="connsiteY1" fmla="*/ 3833727 h 3904328"/>
                    <a:gd name="connsiteX2" fmla="*/ 38925 w 4436724"/>
                    <a:gd name="connsiteY2" fmla="*/ 3808473 h 3904328"/>
                    <a:gd name="connsiteX3" fmla="*/ 93749 w 4436724"/>
                    <a:gd name="connsiteY3" fmla="*/ 3782122 h 3904328"/>
                    <a:gd name="connsiteX4" fmla="*/ 130650 w 4436724"/>
                    <a:gd name="connsiteY4" fmla="*/ 3722042 h 3904328"/>
                    <a:gd name="connsiteX5" fmla="*/ 204452 w 4436724"/>
                    <a:gd name="connsiteY5" fmla="*/ 3602936 h 3904328"/>
                    <a:gd name="connsiteX6" fmla="*/ 193909 w 4436724"/>
                    <a:gd name="connsiteY6" fmla="*/ 3574477 h 3904328"/>
                    <a:gd name="connsiteX7" fmla="*/ 196018 w 4436724"/>
                    <a:gd name="connsiteY7" fmla="*/ 3558667 h 3904328"/>
                    <a:gd name="connsiteX8" fmla="*/ 213941 w 4436724"/>
                    <a:gd name="connsiteY8" fmla="*/ 3515451 h 3904328"/>
                    <a:gd name="connsiteX9" fmla="*/ 220267 w 4436724"/>
                    <a:gd name="connsiteY9" fmla="*/ 3485938 h 3904328"/>
                    <a:gd name="connsiteX10" fmla="*/ 224484 w 4436724"/>
                    <a:gd name="connsiteY10" fmla="*/ 3460642 h 3904328"/>
                    <a:gd name="connsiteX11" fmla="*/ 248734 w 4436724"/>
                    <a:gd name="connsiteY11" fmla="*/ 3441669 h 3904328"/>
                    <a:gd name="connsiteX12" fmla="*/ 255059 w 4436724"/>
                    <a:gd name="connsiteY12" fmla="*/ 3417426 h 3904328"/>
                    <a:gd name="connsiteX13" fmla="*/ 294069 w 4436724"/>
                    <a:gd name="connsiteY13" fmla="*/ 3336266 h 3904328"/>
                    <a:gd name="connsiteX14" fmla="*/ 326753 w 4436724"/>
                    <a:gd name="connsiteY14" fmla="*/ 3261429 h 3904328"/>
                    <a:gd name="connsiteX15" fmla="*/ 327807 w 4436724"/>
                    <a:gd name="connsiteY15" fmla="*/ 3231916 h 3904328"/>
                    <a:gd name="connsiteX16" fmla="*/ 329916 w 4436724"/>
                    <a:gd name="connsiteY16" fmla="*/ 3192917 h 3904328"/>
                    <a:gd name="connsiteX17" fmla="*/ 336242 w 4436724"/>
                    <a:gd name="connsiteY17" fmla="*/ 3171836 h 3904328"/>
                    <a:gd name="connsiteX18" fmla="*/ 355219 w 4436724"/>
                    <a:gd name="connsiteY18" fmla="*/ 3119135 h 3904328"/>
                    <a:gd name="connsiteX19" fmla="*/ 357328 w 4436724"/>
                    <a:gd name="connsiteY19" fmla="*/ 3076973 h 3904328"/>
                    <a:gd name="connsiteX20" fmla="*/ 372088 w 4436724"/>
                    <a:gd name="connsiteY20" fmla="*/ 3065379 h 3904328"/>
                    <a:gd name="connsiteX21" fmla="*/ 416369 w 4436724"/>
                    <a:gd name="connsiteY21" fmla="*/ 2952597 h 3904328"/>
                    <a:gd name="connsiteX22" fmla="*/ 425858 w 4436724"/>
                    <a:gd name="connsiteY22" fmla="*/ 2931517 h 3904328"/>
                    <a:gd name="connsiteX23" fmla="*/ 460018 w 4436724"/>
                    <a:gd name="connsiteY23" fmla="*/ 2882943 h 3904328"/>
                    <a:gd name="connsiteX24" fmla="*/ 498690 w 4436724"/>
                    <a:gd name="connsiteY24" fmla="*/ 2895848 h 3904328"/>
                    <a:gd name="connsiteX25" fmla="*/ 519060 w 4436724"/>
                    <a:gd name="connsiteY25" fmla="*/ 2903944 h 3904328"/>
                    <a:gd name="connsiteX26" fmla="*/ 550816 w 4436724"/>
                    <a:gd name="connsiteY26" fmla="*/ 2906558 h 3904328"/>
                    <a:gd name="connsiteX27" fmla="*/ 557605 w 4436724"/>
                    <a:gd name="connsiteY27" fmla="*/ 2907780 h 3904328"/>
                    <a:gd name="connsiteX28" fmla="*/ 576372 w 4436724"/>
                    <a:gd name="connsiteY28" fmla="*/ 2905377 h 3904328"/>
                    <a:gd name="connsiteX29" fmla="*/ 577764 w 4436724"/>
                    <a:gd name="connsiteY29" fmla="*/ 2903690 h 3904328"/>
                    <a:gd name="connsiteX30" fmla="*/ 582445 w 4436724"/>
                    <a:gd name="connsiteY30" fmla="*/ 2898509 h 3904328"/>
                    <a:gd name="connsiteX31" fmla="*/ 583921 w 4436724"/>
                    <a:gd name="connsiteY31" fmla="*/ 2897497 h 3904328"/>
                    <a:gd name="connsiteX32" fmla="*/ 597205 w 4436724"/>
                    <a:gd name="connsiteY32" fmla="*/ 2899521 h 3904328"/>
                    <a:gd name="connsiteX33" fmla="*/ 607917 w 4436724"/>
                    <a:gd name="connsiteY33" fmla="*/ 2895304 h 3904328"/>
                    <a:gd name="connsiteX34" fmla="*/ 609731 w 4436724"/>
                    <a:gd name="connsiteY34" fmla="*/ 2895473 h 3904328"/>
                    <a:gd name="connsiteX35" fmla="*/ 614454 w 4436724"/>
                    <a:gd name="connsiteY35" fmla="*/ 2897366 h 3904328"/>
                    <a:gd name="connsiteX36" fmla="*/ 633305 w 4436724"/>
                    <a:gd name="connsiteY36" fmla="*/ 2893027 h 3904328"/>
                    <a:gd name="connsiteX37" fmla="*/ 635245 w 4436724"/>
                    <a:gd name="connsiteY37" fmla="*/ 2893534 h 3904328"/>
                    <a:gd name="connsiteX38" fmla="*/ 653506 w 4436724"/>
                    <a:gd name="connsiteY38" fmla="*/ 2890325 h 3904328"/>
                    <a:gd name="connsiteX39" fmla="*/ 668899 w 4436724"/>
                    <a:gd name="connsiteY39" fmla="*/ 2883790 h 3904328"/>
                    <a:gd name="connsiteX40" fmla="*/ 696564 w 4436724"/>
                    <a:gd name="connsiteY40" fmla="*/ 2883959 h 3904328"/>
                    <a:gd name="connsiteX41" fmla="*/ 720602 w 4436724"/>
                    <a:gd name="connsiteY41" fmla="*/ 2878351 h 3904328"/>
                    <a:gd name="connsiteX42" fmla="*/ 741351 w 4436724"/>
                    <a:gd name="connsiteY42" fmla="*/ 2855879 h 3904328"/>
                    <a:gd name="connsiteX43" fmla="*/ 742911 w 4436724"/>
                    <a:gd name="connsiteY43" fmla="*/ 2854914 h 3904328"/>
                    <a:gd name="connsiteX44" fmla="*/ 757583 w 4436724"/>
                    <a:gd name="connsiteY44" fmla="*/ 2837206 h 3904328"/>
                    <a:gd name="connsiteX45" fmla="*/ 774668 w 4436724"/>
                    <a:gd name="connsiteY45" fmla="*/ 2823335 h 3904328"/>
                    <a:gd name="connsiteX46" fmla="*/ 776182 w 4436724"/>
                    <a:gd name="connsiteY46" fmla="*/ 2822449 h 3904328"/>
                    <a:gd name="connsiteX47" fmla="*/ 804058 w 4436724"/>
                    <a:gd name="connsiteY47" fmla="*/ 2811319 h 3904328"/>
                    <a:gd name="connsiteX48" fmla="*/ 804774 w 4436724"/>
                    <a:gd name="connsiteY48" fmla="*/ 2810813 h 3904328"/>
                    <a:gd name="connsiteX49" fmla="*/ 815824 w 4436724"/>
                    <a:gd name="connsiteY49" fmla="*/ 2798586 h 3904328"/>
                    <a:gd name="connsiteX50" fmla="*/ 817426 w 4436724"/>
                    <a:gd name="connsiteY50" fmla="*/ 2797575 h 3904328"/>
                    <a:gd name="connsiteX51" fmla="*/ 831512 w 4436724"/>
                    <a:gd name="connsiteY51" fmla="*/ 2784041 h 3904328"/>
                    <a:gd name="connsiteX52" fmla="*/ 857659 w 4436724"/>
                    <a:gd name="connsiteY52" fmla="*/ 2767176 h 3904328"/>
                    <a:gd name="connsiteX53" fmla="*/ 880559 w 4436724"/>
                    <a:gd name="connsiteY53" fmla="*/ 2747318 h 3904328"/>
                    <a:gd name="connsiteX54" fmla="*/ 901392 w 4436724"/>
                    <a:gd name="connsiteY54" fmla="*/ 2744072 h 3904328"/>
                    <a:gd name="connsiteX55" fmla="*/ 902826 w 4436724"/>
                    <a:gd name="connsiteY55" fmla="*/ 2743102 h 3904328"/>
                    <a:gd name="connsiteX56" fmla="*/ 918640 w 4436724"/>
                    <a:gd name="connsiteY56" fmla="*/ 2739480 h 3904328"/>
                    <a:gd name="connsiteX57" fmla="*/ 924545 w 4436724"/>
                    <a:gd name="connsiteY57" fmla="*/ 2739691 h 3904328"/>
                    <a:gd name="connsiteX58" fmla="*/ 903458 w 4436724"/>
                    <a:gd name="connsiteY58" fmla="*/ 2691206 h 3904328"/>
                    <a:gd name="connsiteX59" fmla="*/ 899241 w 4436724"/>
                    <a:gd name="connsiteY59" fmla="*/ 2671179 h 3904328"/>
                    <a:gd name="connsiteX60" fmla="*/ 901350 w 4436724"/>
                    <a:gd name="connsiteY60" fmla="*/ 2554181 h 3904328"/>
                    <a:gd name="connsiteX61" fmla="*/ 899241 w 4436724"/>
                    <a:gd name="connsiteY61" fmla="*/ 2537317 h 3904328"/>
                    <a:gd name="connsiteX62" fmla="*/ 896078 w 4436724"/>
                    <a:gd name="connsiteY62" fmla="*/ 2517374 h 3904328"/>
                    <a:gd name="connsiteX63" fmla="*/ 901350 w 4436724"/>
                    <a:gd name="connsiteY63" fmla="*/ 2488831 h 3904328"/>
                    <a:gd name="connsiteX64" fmla="*/ 905567 w 4436724"/>
                    <a:gd name="connsiteY64" fmla="*/ 2432967 h 3904328"/>
                    <a:gd name="connsiteX65" fmla="*/ 898187 w 4436724"/>
                    <a:gd name="connsiteY65" fmla="*/ 2407671 h 3904328"/>
                    <a:gd name="connsiteX66" fmla="*/ 897849 w 4436724"/>
                    <a:gd name="connsiteY66" fmla="*/ 2406528 h 3904328"/>
                    <a:gd name="connsiteX67" fmla="*/ 896078 w 4436724"/>
                    <a:gd name="connsiteY67" fmla="*/ 2400292 h 3904328"/>
                    <a:gd name="connsiteX68" fmla="*/ 888698 w 4436724"/>
                    <a:gd name="connsiteY68" fmla="*/ 2367617 h 3904328"/>
                    <a:gd name="connsiteX69" fmla="*/ 896078 w 4436724"/>
                    <a:gd name="connsiteY69" fmla="*/ 2342321 h 3904328"/>
                    <a:gd name="connsiteX70" fmla="*/ 905567 w 4436724"/>
                    <a:gd name="connsiteY70" fmla="*/ 2325456 h 3904328"/>
                    <a:gd name="connsiteX71" fmla="*/ 911893 w 4436724"/>
                    <a:gd name="connsiteY71" fmla="*/ 2304375 h 3904328"/>
                    <a:gd name="connsiteX72" fmla="*/ 942468 w 4436724"/>
                    <a:gd name="connsiteY72" fmla="*/ 2274862 h 3904328"/>
                    <a:gd name="connsiteX73" fmla="*/ 964608 w 4436724"/>
                    <a:gd name="connsiteY73" fmla="*/ 2250620 h 3904328"/>
                    <a:gd name="connsiteX74" fmla="*/ 984640 w 4436724"/>
                    <a:gd name="connsiteY74" fmla="*/ 2232701 h 3904328"/>
                    <a:gd name="connsiteX75" fmla="*/ 1004672 w 4436724"/>
                    <a:gd name="connsiteY75" fmla="*/ 2224269 h 3904328"/>
                    <a:gd name="connsiteX76" fmla="*/ 1026813 w 4436724"/>
                    <a:gd name="connsiteY76" fmla="*/ 2226377 h 3904328"/>
                    <a:gd name="connsiteX77" fmla="*/ 1057388 w 4436724"/>
                    <a:gd name="connsiteY77" fmla="*/ 2249566 h 3904328"/>
                    <a:gd name="connsiteX78" fmla="*/ 1102724 w 4436724"/>
                    <a:gd name="connsiteY78" fmla="*/ 2271700 h 3904328"/>
                    <a:gd name="connsiteX79" fmla="*/ 1131190 w 4436724"/>
                    <a:gd name="connsiteY79" fmla="*/ 2286457 h 3904328"/>
                    <a:gd name="connsiteX80" fmla="*/ 1165982 w 4436724"/>
                    <a:gd name="connsiteY80" fmla="*/ 2292781 h 3904328"/>
                    <a:gd name="connsiteX81" fmla="*/ 1189177 w 4436724"/>
                    <a:gd name="connsiteY81" fmla="*/ 2302267 h 3904328"/>
                    <a:gd name="connsiteX82" fmla="*/ 1237675 w 4436724"/>
                    <a:gd name="connsiteY82" fmla="*/ 2345483 h 3904328"/>
                    <a:gd name="connsiteX83" fmla="*/ 1277950 w 4436724"/>
                    <a:gd name="connsiteY83" fmla="*/ 2388360 h 3904328"/>
                    <a:gd name="connsiteX84" fmla="*/ 1283011 w 4436724"/>
                    <a:gd name="connsiteY84" fmla="*/ 2373942 h 3904328"/>
                    <a:gd name="connsiteX85" fmla="*/ 1300934 w 4436724"/>
                    <a:gd name="connsiteY85" fmla="*/ 2366563 h 3904328"/>
                    <a:gd name="connsiteX86" fmla="*/ 1315695 w 4436724"/>
                    <a:gd name="connsiteY86" fmla="*/ 2343375 h 3904328"/>
                    <a:gd name="connsiteX87" fmla="*/ 1344161 w 4436724"/>
                    <a:gd name="connsiteY87" fmla="*/ 2301213 h 3904328"/>
                    <a:gd name="connsiteX88" fmla="*/ 1362084 w 4436724"/>
                    <a:gd name="connsiteY88" fmla="*/ 2292781 h 3904328"/>
                    <a:gd name="connsiteX89" fmla="*/ 1376845 w 4436724"/>
                    <a:gd name="connsiteY89" fmla="*/ 2285403 h 3904328"/>
                    <a:gd name="connsiteX90" fmla="*/ 1393714 w 4436724"/>
                    <a:gd name="connsiteY90" fmla="*/ 2299105 h 3904328"/>
                    <a:gd name="connsiteX91" fmla="*/ 1420072 w 4436724"/>
                    <a:gd name="connsiteY91" fmla="*/ 2303321 h 3904328"/>
                    <a:gd name="connsiteX92" fmla="*/ 1442212 w 4436724"/>
                    <a:gd name="connsiteY92" fmla="*/ 2290673 h 3904328"/>
                    <a:gd name="connsiteX93" fmla="*/ 1471350 w 4436724"/>
                    <a:gd name="connsiteY93" fmla="*/ 2264406 h 3904328"/>
                    <a:gd name="connsiteX94" fmla="*/ 1469156 w 4436724"/>
                    <a:gd name="connsiteY94" fmla="*/ 2254709 h 3904328"/>
                    <a:gd name="connsiteX95" fmla="*/ 1473753 w 4436724"/>
                    <a:gd name="connsiteY95" fmla="*/ 2238987 h 3904328"/>
                    <a:gd name="connsiteX96" fmla="*/ 1473079 w 4436724"/>
                    <a:gd name="connsiteY96" fmla="*/ 2237385 h 3904328"/>
                    <a:gd name="connsiteX97" fmla="*/ 1473795 w 4436724"/>
                    <a:gd name="connsiteY97" fmla="*/ 2236036 h 3904328"/>
                    <a:gd name="connsiteX98" fmla="*/ 1478856 w 4436724"/>
                    <a:gd name="connsiteY98" fmla="*/ 2217860 h 3904328"/>
                    <a:gd name="connsiteX99" fmla="*/ 1485224 w 4436724"/>
                    <a:gd name="connsiteY99" fmla="*/ 2204874 h 3904328"/>
                    <a:gd name="connsiteX100" fmla="*/ 1502182 w 4436724"/>
                    <a:gd name="connsiteY100" fmla="*/ 2185274 h 3904328"/>
                    <a:gd name="connsiteX101" fmla="*/ 1502730 w 4436724"/>
                    <a:gd name="connsiteY101" fmla="*/ 2183671 h 3904328"/>
                    <a:gd name="connsiteX102" fmla="*/ 1497627 w 4436724"/>
                    <a:gd name="connsiteY102" fmla="*/ 2171613 h 3904328"/>
                    <a:gd name="connsiteX103" fmla="*/ 1496067 w 4436724"/>
                    <a:gd name="connsiteY103" fmla="*/ 2170517 h 3904328"/>
                    <a:gd name="connsiteX104" fmla="*/ 1497079 w 4436724"/>
                    <a:gd name="connsiteY104" fmla="*/ 2168321 h 3904328"/>
                    <a:gd name="connsiteX105" fmla="*/ 1501208 w 4436724"/>
                    <a:gd name="connsiteY105" fmla="*/ 2135983 h 3904328"/>
                    <a:gd name="connsiteX106" fmla="*/ 1505973 w 4436724"/>
                    <a:gd name="connsiteY106" fmla="*/ 2114649 h 3904328"/>
                    <a:gd name="connsiteX107" fmla="*/ 1527186 w 4436724"/>
                    <a:gd name="connsiteY107" fmla="*/ 2094196 h 3904328"/>
                    <a:gd name="connsiteX108" fmla="*/ 1528367 w 4436724"/>
                    <a:gd name="connsiteY108" fmla="*/ 2092932 h 3904328"/>
                    <a:gd name="connsiteX109" fmla="*/ 1536464 w 4436724"/>
                    <a:gd name="connsiteY109" fmla="*/ 2088673 h 3904328"/>
                    <a:gd name="connsiteX110" fmla="*/ 1547260 w 4436724"/>
                    <a:gd name="connsiteY110" fmla="*/ 2061357 h 3904328"/>
                    <a:gd name="connsiteX111" fmla="*/ 1548989 w 4436724"/>
                    <a:gd name="connsiteY111" fmla="*/ 2059582 h 3904328"/>
                    <a:gd name="connsiteX112" fmla="*/ 1556707 w 4436724"/>
                    <a:gd name="connsiteY112" fmla="*/ 2022480 h 3904328"/>
                    <a:gd name="connsiteX113" fmla="*/ 1570708 w 4436724"/>
                    <a:gd name="connsiteY113" fmla="*/ 2003676 h 3904328"/>
                    <a:gd name="connsiteX114" fmla="*/ 1570033 w 4436724"/>
                    <a:gd name="connsiteY114" fmla="*/ 1983692 h 3904328"/>
                    <a:gd name="connsiteX115" fmla="*/ 1573323 w 4436724"/>
                    <a:gd name="connsiteY115" fmla="*/ 1962611 h 3904328"/>
                    <a:gd name="connsiteX116" fmla="*/ 1567883 w 4436724"/>
                    <a:gd name="connsiteY116" fmla="*/ 1927200 h 3904328"/>
                    <a:gd name="connsiteX117" fmla="*/ 1552194 w 4436724"/>
                    <a:gd name="connsiteY117" fmla="*/ 1911558 h 3904328"/>
                    <a:gd name="connsiteX118" fmla="*/ 1503358 w 4436724"/>
                    <a:gd name="connsiteY118" fmla="*/ 1896464 h 3904328"/>
                    <a:gd name="connsiteX119" fmla="*/ 1407416 w 4436724"/>
                    <a:gd name="connsiteY119" fmla="*/ 1859573 h 3904328"/>
                    <a:gd name="connsiteX120" fmla="*/ 1396873 w 4436724"/>
                    <a:gd name="connsiteY120" fmla="*/ 1807925 h 3904328"/>
                    <a:gd name="connsiteX121" fmla="*/ 1400036 w 4436724"/>
                    <a:gd name="connsiteY121" fmla="*/ 1782628 h 3904328"/>
                    <a:gd name="connsiteX122" fmla="*/ 1443262 w 4436724"/>
                    <a:gd name="connsiteY122" fmla="*/ 1673009 h 3904328"/>
                    <a:gd name="connsiteX123" fmla="*/ 1421122 w 4436724"/>
                    <a:gd name="connsiteY123" fmla="*/ 1643496 h 3904328"/>
                    <a:gd name="connsiteX124" fmla="*/ 1421122 w 4436724"/>
                    <a:gd name="connsiteY124" fmla="*/ 1602389 h 3904328"/>
                    <a:gd name="connsiteX125" fmla="*/ 1427448 w 4436724"/>
                    <a:gd name="connsiteY125" fmla="*/ 1579200 h 3904328"/>
                    <a:gd name="connsiteX126" fmla="*/ 1427448 w 4436724"/>
                    <a:gd name="connsiteY126" fmla="*/ 1533876 h 3904328"/>
                    <a:gd name="connsiteX127" fmla="*/ 1433774 w 4436724"/>
                    <a:gd name="connsiteY127" fmla="*/ 1479067 h 3904328"/>
                    <a:gd name="connsiteX128" fmla="*/ 1443262 w 4436724"/>
                    <a:gd name="connsiteY128" fmla="*/ 1448500 h 3904328"/>
                    <a:gd name="connsiteX129" fmla="*/ 1472783 w 4436724"/>
                    <a:gd name="connsiteY129" fmla="*/ 1406338 h 3904328"/>
                    <a:gd name="connsiteX130" fmla="*/ 1475946 w 4436724"/>
                    <a:gd name="connsiteY130" fmla="*/ 1363123 h 3904328"/>
                    <a:gd name="connsiteX131" fmla="*/ 1481218 w 4436724"/>
                    <a:gd name="connsiteY131" fmla="*/ 1337826 h 3904328"/>
                    <a:gd name="connsiteX132" fmla="*/ 1489652 w 4436724"/>
                    <a:gd name="connsiteY132" fmla="*/ 1323070 h 3904328"/>
                    <a:gd name="connsiteX133" fmla="*/ 1501250 w 4436724"/>
                    <a:gd name="connsiteY133" fmla="*/ 1310421 h 3904328"/>
                    <a:gd name="connsiteX134" fmla="*/ 1523390 w 4436724"/>
                    <a:gd name="connsiteY134" fmla="*/ 1292503 h 3904328"/>
                    <a:gd name="connsiteX135" fmla="*/ 1558394 w 4436724"/>
                    <a:gd name="connsiteY135" fmla="*/ 1266826 h 3904328"/>
                    <a:gd name="connsiteX136" fmla="*/ 1559237 w 4436724"/>
                    <a:gd name="connsiteY136" fmla="*/ 1266152 h 3904328"/>
                    <a:gd name="connsiteX137" fmla="*/ 1578215 w 4436724"/>
                    <a:gd name="connsiteY137" fmla="*/ 1241909 h 3904328"/>
                    <a:gd name="connsiteX138" fmla="*/ 1600355 w 4436724"/>
                    <a:gd name="connsiteY138" fmla="*/ 1242963 h 3904328"/>
                    <a:gd name="connsiteX139" fmla="*/ 1621441 w 4436724"/>
                    <a:gd name="connsiteY139" fmla="*/ 1279854 h 3904328"/>
                    <a:gd name="connsiteX140" fmla="*/ 1640419 w 4436724"/>
                    <a:gd name="connsiteY140" fmla="*/ 1299881 h 3904328"/>
                    <a:gd name="connsiteX141" fmla="*/ 1703678 w 4436724"/>
                    <a:gd name="connsiteY141" fmla="*/ 1307259 h 3904328"/>
                    <a:gd name="connsiteX142" fmla="*/ 1731090 w 4436724"/>
                    <a:gd name="connsiteY142" fmla="*/ 1333610 h 3904328"/>
                    <a:gd name="connsiteX143" fmla="*/ 1741633 w 4436724"/>
                    <a:gd name="connsiteY143" fmla="*/ 1392636 h 3904328"/>
                    <a:gd name="connsiteX144" fmla="*/ 1753231 w 4436724"/>
                    <a:gd name="connsiteY144" fmla="*/ 1443229 h 3904328"/>
                    <a:gd name="connsiteX145" fmla="*/ 1782751 w 4436724"/>
                    <a:gd name="connsiteY145" fmla="*/ 1488553 h 3904328"/>
                    <a:gd name="connsiteX146" fmla="*/ 1797512 w 4436724"/>
                    <a:gd name="connsiteY146" fmla="*/ 1491715 h 3904328"/>
                    <a:gd name="connsiteX147" fmla="*/ 1818598 w 4436724"/>
                    <a:gd name="connsiteY147" fmla="*/ 1465364 h 3904328"/>
                    <a:gd name="connsiteX148" fmla="*/ 1830196 w 4436724"/>
                    <a:gd name="connsiteY148" fmla="*/ 1424257 h 3904328"/>
                    <a:gd name="connsiteX149" fmla="*/ 1840739 w 4436724"/>
                    <a:gd name="connsiteY149" fmla="*/ 1388420 h 3904328"/>
                    <a:gd name="connsiteX150" fmla="*/ 1855499 w 4436724"/>
                    <a:gd name="connsiteY150" fmla="*/ 1372609 h 3904328"/>
                    <a:gd name="connsiteX151" fmla="*/ 1910323 w 4436724"/>
                    <a:gd name="connsiteY151" fmla="*/ 1356799 h 3904328"/>
                    <a:gd name="connsiteX152" fmla="*/ 1914541 w 4436724"/>
                    <a:gd name="connsiteY152" fmla="*/ 1344150 h 3904328"/>
                    <a:gd name="connsiteX153" fmla="*/ 1913486 w 4436724"/>
                    <a:gd name="connsiteY153" fmla="*/ 1327286 h 3904328"/>
                    <a:gd name="connsiteX154" fmla="*/ 1919812 w 4436724"/>
                    <a:gd name="connsiteY154" fmla="*/ 1307259 h 3904328"/>
                    <a:gd name="connsiteX155" fmla="*/ 1919812 w 4436724"/>
                    <a:gd name="connsiteY155" fmla="*/ 1286178 h 3904328"/>
                    <a:gd name="connsiteX156" fmla="*/ 1915595 w 4436724"/>
                    <a:gd name="connsiteY156" fmla="*/ 1258774 h 3904328"/>
                    <a:gd name="connsiteX157" fmla="*/ 1892400 w 4436724"/>
                    <a:gd name="connsiteY157" fmla="*/ 1234531 h 3904328"/>
                    <a:gd name="connsiteX158" fmla="*/ 1882911 w 4436724"/>
                    <a:gd name="connsiteY158" fmla="*/ 1197640 h 3904328"/>
                    <a:gd name="connsiteX159" fmla="*/ 1896023 w 4436724"/>
                    <a:gd name="connsiteY159" fmla="*/ 1159568 h 3904328"/>
                    <a:gd name="connsiteX160" fmla="*/ 1882865 w 4436724"/>
                    <a:gd name="connsiteY160" fmla="*/ 1138951 h 3904328"/>
                    <a:gd name="connsiteX161" fmla="*/ 1878310 w 4436724"/>
                    <a:gd name="connsiteY161" fmla="*/ 1134819 h 3904328"/>
                    <a:gd name="connsiteX162" fmla="*/ 1841873 w 4436724"/>
                    <a:gd name="connsiteY162" fmla="*/ 1083551 h 3904328"/>
                    <a:gd name="connsiteX163" fmla="*/ 1827956 w 4436724"/>
                    <a:gd name="connsiteY163" fmla="*/ 1050922 h 3904328"/>
                    <a:gd name="connsiteX164" fmla="*/ 1800455 w 4436724"/>
                    <a:gd name="connsiteY164" fmla="*/ 1028408 h 3904328"/>
                    <a:gd name="connsiteX165" fmla="*/ 1798811 w 4436724"/>
                    <a:gd name="connsiteY165" fmla="*/ 1018121 h 3904328"/>
                    <a:gd name="connsiteX166" fmla="*/ 1771146 w 4436724"/>
                    <a:gd name="connsiteY166" fmla="*/ 1011080 h 3904328"/>
                    <a:gd name="connsiteX167" fmla="*/ 1772200 w 4436724"/>
                    <a:gd name="connsiteY167" fmla="*/ 996323 h 3904328"/>
                    <a:gd name="connsiteX168" fmla="*/ 1781137 w 4436724"/>
                    <a:gd name="connsiteY168" fmla="*/ 983506 h 3904328"/>
                    <a:gd name="connsiteX169" fmla="*/ 1779998 w 4436724"/>
                    <a:gd name="connsiteY169" fmla="*/ 982368 h 3904328"/>
                    <a:gd name="connsiteX170" fmla="*/ 1777974 w 4436724"/>
                    <a:gd name="connsiteY170" fmla="*/ 977519 h 3904328"/>
                    <a:gd name="connsiteX171" fmla="*/ 1762247 w 4436724"/>
                    <a:gd name="connsiteY171" fmla="*/ 943453 h 3904328"/>
                    <a:gd name="connsiteX172" fmla="*/ 1749553 w 4436724"/>
                    <a:gd name="connsiteY172" fmla="*/ 918957 h 3904328"/>
                    <a:gd name="connsiteX173" fmla="*/ 1731883 w 4436724"/>
                    <a:gd name="connsiteY173" fmla="*/ 896865 h 3904328"/>
                    <a:gd name="connsiteX174" fmla="*/ 1728678 w 4436724"/>
                    <a:gd name="connsiteY174" fmla="*/ 883584 h 3904328"/>
                    <a:gd name="connsiteX175" fmla="*/ 1727919 w 4436724"/>
                    <a:gd name="connsiteY175" fmla="*/ 874056 h 3904328"/>
                    <a:gd name="connsiteX176" fmla="*/ 1777472 w 4436724"/>
                    <a:gd name="connsiteY176" fmla="*/ 842434 h 3904328"/>
                    <a:gd name="connsiteX177" fmla="*/ 1812264 w 4436724"/>
                    <a:gd name="connsiteY177" fmla="*/ 817138 h 3904328"/>
                    <a:gd name="connsiteX178" fmla="*/ 1828079 w 4436724"/>
                    <a:gd name="connsiteY178" fmla="*/ 810813 h 3904328"/>
                    <a:gd name="connsiteX179" fmla="*/ 1854437 w 4436724"/>
                    <a:gd name="connsiteY179" fmla="*/ 802381 h 3904328"/>
                    <a:gd name="connsiteX180" fmla="*/ 1868143 w 4436724"/>
                    <a:gd name="connsiteY180" fmla="*/ 785517 h 3904328"/>
                    <a:gd name="connsiteX181" fmla="*/ 1881849 w 4436724"/>
                    <a:gd name="connsiteY181" fmla="*/ 766544 h 3904328"/>
                    <a:gd name="connsiteX182" fmla="*/ 1899772 w 4436724"/>
                    <a:gd name="connsiteY182" fmla="*/ 759166 h 3904328"/>
                    <a:gd name="connsiteX183" fmla="*/ 1917695 w 4436724"/>
                    <a:gd name="connsiteY183" fmla="*/ 772868 h 3904328"/>
                    <a:gd name="connsiteX184" fmla="*/ 1931401 w 4436724"/>
                    <a:gd name="connsiteY184" fmla="*/ 766544 h 3904328"/>
                    <a:gd name="connsiteX185" fmla="*/ 1944053 w 4436724"/>
                    <a:gd name="connsiteY185" fmla="*/ 759166 h 3904328"/>
                    <a:gd name="connsiteX186" fmla="*/ 1958814 w 4436724"/>
                    <a:gd name="connsiteY186" fmla="*/ 745463 h 3904328"/>
                    <a:gd name="connsiteX187" fmla="*/ 1945108 w 4436724"/>
                    <a:gd name="connsiteY187" fmla="*/ 719113 h 3904328"/>
                    <a:gd name="connsiteX188" fmla="*/ 1930347 w 4436724"/>
                    <a:gd name="connsiteY188" fmla="*/ 714896 h 3904328"/>
                    <a:gd name="connsiteX189" fmla="*/ 1922967 w 4436724"/>
                    <a:gd name="connsiteY189" fmla="*/ 728599 h 3904328"/>
                    <a:gd name="connsiteX190" fmla="*/ 1877631 w 4436724"/>
                    <a:gd name="connsiteY190" fmla="*/ 713842 h 3904328"/>
                    <a:gd name="connsiteX191" fmla="*/ 1861817 w 4436724"/>
                    <a:gd name="connsiteY191" fmla="*/ 705410 h 3904328"/>
                    <a:gd name="connsiteX192" fmla="*/ 1833350 w 4436724"/>
                    <a:gd name="connsiteY192" fmla="*/ 693816 h 3904328"/>
                    <a:gd name="connsiteX193" fmla="*/ 1815427 w 4436724"/>
                    <a:gd name="connsiteY193" fmla="*/ 674843 h 3904328"/>
                    <a:gd name="connsiteX194" fmla="*/ 1791178 w 4436724"/>
                    <a:gd name="connsiteY194" fmla="*/ 666411 h 3904328"/>
                    <a:gd name="connsiteX195" fmla="*/ 1761657 w 4436724"/>
                    <a:gd name="connsiteY195" fmla="*/ 684329 h 3904328"/>
                    <a:gd name="connsiteX196" fmla="*/ 1739516 w 4436724"/>
                    <a:gd name="connsiteY196" fmla="*/ 686437 h 3904328"/>
                    <a:gd name="connsiteX197" fmla="*/ 1724756 w 4436724"/>
                    <a:gd name="connsiteY197" fmla="*/ 689600 h 3904328"/>
                    <a:gd name="connsiteX198" fmla="*/ 1676258 w 4436724"/>
                    <a:gd name="connsiteY198" fmla="*/ 691708 h 3904328"/>
                    <a:gd name="connsiteX199" fmla="*/ 1663606 w 4436724"/>
                    <a:gd name="connsiteY199" fmla="*/ 693816 h 3904328"/>
                    <a:gd name="connsiteX200" fmla="*/ 1651624 w 4436724"/>
                    <a:gd name="connsiteY200" fmla="*/ 691033 h 3904328"/>
                    <a:gd name="connsiteX201" fmla="*/ 1627759 w 4436724"/>
                    <a:gd name="connsiteY201" fmla="*/ 687492 h 3904328"/>
                    <a:gd name="connsiteX202" fmla="*/ 1617216 w 4436724"/>
                    <a:gd name="connsiteY202" fmla="*/ 673789 h 3904328"/>
                    <a:gd name="connsiteX203" fmla="*/ 1599293 w 4436724"/>
                    <a:gd name="connsiteY203" fmla="*/ 661141 h 3904328"/>
                    <a:gd name="connsiteX204" fmla="*/ 1573989 w 4436724"/>
                    <a:gd name="connsiteY204" fmla="*/ 654816 h 3904328"/>
                    <a:gd name="connsiteX205" fmla="*/ 1551849 w 4436724"/>
                    <a:gd name="connsiteY205" fmla="*/ 668519 h 3904328"/>
                    <a:gd name="connsiteX206" fmla="*/ 1533925 w 4436724"/>
                    <a:gd name="connsiteY206" fmla="*/ 675897 h 3904328"/>
                    <a:gd name="connsiteX207" fmla="*/ 1522328 w 4436724"/>
                    <a:gd name="connsiteY207" fmla="*/ 696978 h 3904328"/>
                    <a:gd name="connsiteX208" fmla="*/ 1484372 w 4436724"/>
                    <a:gd name="connsiteY208" fmla="*/ 733869 h 3904328"/>
                    <a:gd name="connsiteX209" fmla="*/ 1462232 w 4436724"/>
                    <a:gd name="connsiteY209" fmla="*/ 735977 h 3904328"/>
                    <a:gd name="connsiteX210" fmla="*/ 1423222 w 4436724"/>
                    <a:gd name="connsiteY210" fmla="*/ 712788 h 3904328"/>
                    <a:gd name="connsiteX211" fmla="*/ 1397919 w 4436724"/>
                    <a:gd name="connsiteY211" fmla="*/ 709626 h 3904328"/>
                    <a:gd name="connsiteX212" fmla="*/ 1374724 w 4436724"/>
                    <a:gd name="connsiteY212" fmla="*/ 725437 h 3904328"/>
                    <a:gd name="connsiteX213" fmla="*/ 1350475 w 4436724"/>
                    <a:gd name="connsiteY213" fmla="*/ 724383 h 3904328"/>
                    <a:gd name="connsiteX214" fmla="*/ 1339932 w 4436724"/>
                    <a:gd name="connsiteY214" fmla="*/ 739139 h 3904328"/>
                    <a:gd name="connsiteX215" fmla="*/ 1333606 w 4436724"/>
                    <a:gd name="connsiteY215" fmla="*/ 798165 h 3904328"/>
                    <a:gd name="connsiteX216" fmla="*/ 1330016 w 4436724"/>
                    <a:gd name="connsiteY216" fmla="*/ 809211 h 3904328"/>
                    <a:gd name="connsiteX217" fmla="*/ 1322008 w 4436724"/>
                    <a:gd name="connsiteY217" fmla="*/ 818192 h 3904328"/>
                    <a:gd name="connsiteX218" fmla="*/ 1297759 w 4436724"/>
                    <a:gd name="connsiteY218" fmla="*/ 815030 h 3904328"/>
                    <a:gd name="connsiteX219" fmla="*/ 1288270 w 4436724"/>
                    <a:gd name="connsiteY219" fmla="*/ 798165 h 3904328"/>
                    <a:gd name="connsiteX220" fmla="*/ 1269293 w 4436724"/>
                    <a:gd name="connsiteY220" fmla="*/ 795003 h 3904328"/>
                    <a:gd name="connsiteX221" fmla="*/ 1239772 w 4436724"/>
                    <a:gd name="connsiteY221" fmla="*/ 797111 h 3904328"/>
                    <a:gd name="connsiteX222" fmla="*/ 1211305 w 4436724"/>
                    <a:gd name="connsiteY222" fmla="*/ 820300 h 3904328"/>
                    <a:gd name="connsiteX223" fmla="*/ 1177567 w 4436724"/>
                    <a:gd name="connsiteY223" fmla="*/ 811868 h 3904328"/>
                    <a:gd name="connsiteX224" fmla="*/ 1129069 w 4436724"/>
                    <a:gd name="connsiteY224" fmla="*/ 801327 h 3904328"/>
                    <a:gd name="connsiteX225" fmla="*/ 1089005 w 4436724"/>
                    <a:gd name="connsiteY225" fmla="*/ 799219 h 3904328"/>
                    <a:gd name="connsiteX226" fmla="*/ 1068973 w 4436724"/>
                    <a:gd name="connsiteY226" fmla="*/ 819246 h 3904328"/>
                    <a:gd name="connsiteX227" fmla="*/ 1027855 w 4436724"/>
                    <a:gd name="connsiteY227" fmla="*/ 839272 h 3904328"/>
                    <a:gd name="connsiteX228" fmla="*/ 945618 w 4436724"/>
                    <a:gd name="connsiteY228" fmla="*/ 881434 h 3904328"/>
                    <a:gd name="connsiteX229" fmla="*/ 915043 w 4436724"/>
                    <a:gd name="connsiteY229" fmla="*/ 894082 h 3904328"/>
                    <a:gd name="connsiteX230" fmla="*/ 876033 w 4436724"/>
                    <a:gd name="connsiteY230" fmla="*/ 898298 h 3904328"/>
                    <a:gd name="connsiteX231" fmla="*/ 860219 w 4436724"/>
                    <a:gd name="connsiteY231" fmla="*/ 873001 h 3904328"/>
                    <a:gd name="connsiteX232" fmla="*/ 872871 w 4436724"/>
                    <a:gd name="connsiteY232" fmla="*/ 851921 h 3904328"/>
                    <a:gd name="connsiteX233" fmla="*/ 917152 w 4436724"/>
                    <a:gd name="connsiteY233" fmla="*/ 855083 h 3904328"/>
                    <a:gd name="connsiteX234" fmla="*/ 921369 w 4436724"/>
                    <a:gd name="connsiteY234" fmla="*/ 840326 h 3904328"/>
                    <a:gd name="connsiteX235" fmla="*/ 897120 w 4436724"/>
                    <a:gd name="connsiteY235" fmla="*/ 821354 h 3904328"/>
                    <a:gd name="connsiteX236" fmla="*/ 851784 w 4436724"/>
                    <a:gd name="connsiteY236" fmla="*/ 825570 h 3904328"/>
                    <a:gd name="connsiteX237" fmla="*/ 812142 w 4436724"/>
                    <a:gd name="connsiteY237" fmla="*/ 830798 h 3904328"/>
                    <a:gd name="connsiteX238" fmla="*/ 816992 w 4436724"/>
                    <a:gd name="connsiteY238" fmla="*/ 788679 h 3904328"/>
                    <a:gd name="connsiteX239" fmla="*/ 824372 w 4436724"/>
                    <a:gd name="connsiteY239" fmla="*/ 757058 h 3904328"/>
                    <a:gd name="connsiteX240" fmla="*/ 873925 w 4436724"/>
                    <a:gd name="connsiteY240" fmla="*/ 670627 h 3904328"/>
                    <a:gd name="connsiteX241" fmla="*/ 918206 w 4436724"/>
                    <a:gd name="connsiteY241" fmla="*/ 626358 h 3904328"/>
                    <a:gd name="connsiteX242" fmla="*/ 968813 w 4436724"/>
                    <a:gd name="connsiteY242" fmla="*/ 582088 h 3904328"/>
                    <a:gd name="connsiteX243" fmla="*/ 966704 w 4436724"/>
                    <a:gd name="connsiteY243" fmla="*/ 566278 h 3904328"/>
                    <a:gd name="connsiteX244" fmla="*/ 944564 w 4436724"/>
                    <a:gd name="connsiteY244" fmla="*/ 554683 h 3904328"/>
                    <a:gd name="connsiteX245" fmla="*/ 932966 w 4436724"/>
                    <a:gd name="connsiteY245" fmla="*/ 524116 h 3904328"/>
                    <a:gd name="connsiteX246" fmla="*/ 956161 w 4436724"/>
                    <a:gd name="connsiteY246" fmla="*/ 448226 h 3904328"/>
                    <a:gd name="connsiteX247" fmla="*/ 975139 w 4436724"/>
                    <a:gd name="connsiteY247" fmla="*/ 355471 h 3904328"/>
                    <a:gd name="connsiteX248" fmla="*/ 996225 w 4436724"/>
                    <a:gd name="connsiteY248" fmla="*/ 280634 h 3904328"/>
                    <a:gd name="connsiteX249" fmla="*/ 1006768 w 4436724"/>
                    <a:gd name="connsiteY249" fmla="*/ 252176 h 3904328"/>
                    <a:gd name="connsiteX250" fmla="*/ 1004660 w 4436724"/>
                    <a:gd name="connsiteY250" fmla="*/ 196312 h 3904328"/>
                    <a:gd name="connsiteX251" fmla="*/ 1071082 w 4436724"/>
                    <a:gd name="connsiteY251" fmla="*/ 130962 h 3904328"/>
                    <a:gd name="connsiteX252" fmla="*/ 1078462 w 4436724"/>
                    <a:gd name="connsiteY252" fmla="*/ 109881 h 3904328"/>
                    <a:gd name="connsiteX253" fmla="*/ 1083733 w 4436724"/>
                    <a:gd name="connsiteY253" fmla="*/ 78260 h 3904328"/>
                    <a:gd name="connsiteX254" fmla="*/ 1100602 w 4436724"/>
                    <a:gd name="connsiteY254" fmla="*/ 59287 h 3904328"/>
                    <a:gd name="connsiteX255" fmla="*/ 1313574 w 4436724"/>
                    <a:gd name="connsiteY255" fmla="*/ 58233 h 3904328"/>
                    <a:gd name="connsiteX256" fmla="*/ 1349420 w 4436724"/>
                    <a:gd name="connsiteY256" fmla="*/ 54017 h 3904328"/>
                    <a:gd name="connsiteX257" fmla="*/ 1350048 w 4436724"/>
                    <a:gd name="connsiteY257" fmla="*/ 53975 h 3904328"/>
                    <a:gd name="connsiteX258" fmla="*/ 1351061 w 4436724"/>
                    <a:gd name="connsiteY258" fmla="*/ 58866 h 3904328"/>
                    <a:gd name="connsiteX259" fmla="*/ 1360845 w 4436724"/>
                    <a:gd name="connsiteY259" fmla="*/ 61648 h 3904328"/>
                    <a:gd name="connsiteX260" fmla="*/ 1360887 w 4436724"/>
                    <a:gd name="connsiteY260" fmla="*/ 64558 h 3904328"/>
                    <a:gd name="connsiteX261" fmla="*/ 1363333 w 4436724"/>
                    <a:gd name="connsiteY261" fmla="*/ 65865 h 3904328"/>
                    <a:gd name="connsiteX262" fmla="*/ 1375816 w 4436724"/>
                    <a:gd name="connsiteY262" fmla="*/ 66117 h 3904328"/>
                    <a:gd name="connsiteX263" fmla="*/ 1405505 w 4436724"/>
                    <a:gd name="connsiteY263" fmla="*/ 74086 h 3904328"/>
                    <a:gd name="connsiteX264" fmla="*/ 1426212 w 4436724"/>
                    <a:gd name="connsiteY264" fmla="*/ 75983 h 3904328"/>
                    <a:gd name="connsiteX265" fmla="*/ 1424901 w 4436724"/>
                    <a:gd name="connsiteY265" fmla="*/ 81591 h 3904328"/>
                    <a:gd name="connsiteX266" fmla="*/ 1427435 w 4436724"/>
                    <a:gd name="connsiteY266" fmla="*/ 89348 h 3904328"/>
                    <a:gd name="connsiteX267" fmla="*/ 1429628 w 4436724"/>
                    <a:gd name="connsiteY267" fmla="*/ 90993 h 3904328"/>
                    <a:gd name="connsiteX268" fmla="*/ 1442537 w 4436724"/>
                    <a:gd name="connsiteY268" fmla="*/ 82054 h 3904328"/>
                    <a:gd name="connsiteX269" fmla="*/ 1456454 w 4436724"/>
                    <a:gd name="connsiteY269" fmla="*/ 87704 h 3904328"/>
                    <a:gd name="connsiteX270" fmla="*/ 1470540 w 4436724"/>
                    <a:gd name="connsiteY270" fmla="*/ 83656 h 3904328"/>
                    <a:gd name="connsiteX271" fmla="*/ 1488505 w 4436724"/>
                    <a:gd name="connsiteY271" fmla="*/ 84373 h 3904328"/>
                    <a:gd name="connsiteX272" fmla="*/ 1495257 w 4436724"/>
                    <a:gd name="connsiteY272" fmla="*/ 66497 h 3904328"/>
                    <a:gd name="connsiteX273" fmla="*/ 1536118 w 4436724"/>
                    <a:gd name="connsiteY273" fmla="*/ 58486 h 3904328"/>
                    <a:gd name="connsiteX274" fmla="*/ 1549107 w 4436724"/>
                    <a:gd name="connsiteY274" fmla="*/ 56758 h 3904328"/>
                    <a:gd name="connsiteX275" fmla="*/ 1552565 w 4436724"/>
                    <a:gd name="connsiteY275" fmla="*/ 58570 h 3904328"/>
                    <a:gd name="connsiteX276" fmla="*/ 1554548 w 4436724"/>
                    <a:gd name="connsiteY276" fmla="*/ 63756 h 3904328"/>
                    <a:gd name="connsiteX277" fmla="*/ 1558090 w 4436724"/>
                    <a:gd name="connsiteY277" fmla="*/ 65485 h 3904328"/>
                    <a:gd name="connsiteX278" fmla="*/ 1589719 w 4436724"/>
                    <a:gd name="connsiteY278" fmla="*/ 61100 h 3904328"/>
                    <a:gd name="connsiteX279" fmla="*/ 1610679 w 4436724"/>
                    <a:gd name="connsiteY279" fmla="*/ 50138 h 3904328"/>
                    <a:gd name="connsiteX280" fmla="*/ 1629446 w 4436724"/>
                    <a:gd name="connsiteY280" fmla="*/ 47018 h 3904328"/>
                    <a:gd name="connsiteX281" fmla="*/ 1632229 w 4436724"/>
                    <a:gd name="connsiteY281" fmla="*/ 46597 h 3904328"/>
                    <a:gd name="connsiteX282" fmla="*/ 1666263 w 4436724"/>
                    <a:gd name="connsiteY282" fmla="*/ 55366 h 3904328"/>
                    <a:gd name="connsiteX283" fmla="*/ 1671871 w 4436724"/>
                    <a:gd name="connsiteY283" fmla="*/ 52373 h 3904328"/>
                    <a:gd name="connsiteX284" fmla="*/ 1683591 w 4436724"/>
                    <a:gd name="connsiteY284" fmla="*/ 44573 h 3904328"/>
                    <a:gd name="connsiteX285" fmla="*/ 1703670 w 4436724"/>
                    <a:gd name="connsiteY285" fmla="*/ 28762 h 3904328"/>
                    <a:gd name="connsiteX286" fmla="*/ 1734156 w 4436724"/>
                    <a:gd name="connsiteY286" fmla="*/ 19107 h 3904328"/>
                    <a:gd name="connsiteX287" fmla="*/ 1750060 w 4436724"/>
                    <a:gd name="connsiteY287" fmla="*/ 12825 h 3904328"/>
                    <a:gd name="connsiteX288" fmla="*/ 1753307 w 4436724"/>
                    <a:gd name="connsiteY288" fmla="*/ 13036 h 3904328"/>
                    <a:gd name="connsiteX289" fmla="*/ 1769965 w 4436724"/>
                    <a:gd name="connsiteY289" fmla="*/ 51 h 3904328"/>
                    <a:gd name="connsiteX290" fmla="*/ 1780972 w 4436724"/>
                    <a:gd name="connsiteY290" fmla="*/ 4520 h 3904328"/>
                    <a:gd name="connsiteX291" fmla="*/ 1785400 w 4436724"/>
                    <a:gd name="connsiteY291" fmla="*/ 8947 h 3904328"/>
                    <a:gd name="connsiteX292" fmla="*/ 1792823 w 4436724"/>
                    <a:gd name="connsiteY292" fmla="*/ 9242 h 3904328"/>
                    <a:gd name="connsiteX293" fmla="*/ 1800413 w 4436724"/>
                    <a:gd name="connsiteY293" fmla="*/ 18053 h 3904328"/>
                    <a:gd name="connsiteX294" fmla="*/ 1802610 w 4436724"/>
                    <a:gd name="connsiteY294" fmla="*/ 18306 h 3904328"/>
                    <a:gd name="connsiteX295" fmla="*/ 1809316 w 4436724"/>
                    <a:gd name="connsiteY295" fmla="*/ 14723 h 3904328"/>
                    <a:gd name="connsiteX296" fmla="*/ 1826734 w 4436724"/>
                    <a:gd name="connsiteY296" fmla="*/ 8567 h 3904328"/>
                    <a:gd name="connsiteX297" fmla="*/ 1832258 w 4436724"/>
                    <a:gd name="connsiteY297" fmla="*/ 9410 h 3904328"/>
                    <a:gd name="connsiteX298" fmla="*/ 1835969 w 4436724"/>
                    <a:gd name="connsiteY298" fmla="*/ 12994 h 3904328"/>
                    <a:gd name="connsiteX299" fmla="*/ 1847524 w 4436724"/>
                    <a:gd name="connsiteY299" fmla="*/ 36857 h 3904328"/>
                    <a:gd name="connsiteX300" fmla="*/ 1849173 w 4436724"/>
                    <a:gd name="connsiteY300" fmla="*/ 51361 h 3904328"/>
                    <a:gd name="connsiteX301" fmla="*/ 1867894 w 4436724"/>
                    <a:gd name="connsiteY301" fmla="*/ 55535 h 3904328"/>
                    <a:gd name="connsiteX302" fmla="*/ 1873840 w 4436724"/>
                    <a:gd name="connsiteY302" fmla="*/ 57685 h 3904328"/>
                    <a:gd name="connsiteX303" fmla="*/ 1887209 w 4436724"/>
                    <a:gd name="connsiteY303" fmla="*/ 56589 h 3904328"/>
                    <a:gd name="connsiteX304" fmla="*/ 1929255 w 4436724"/>
                    <a:gd name="connsiteY304" fmla="*/ 52879 h 3904328"/>
                    <a:gd name="connsiteX305" fmla="*/ 1933978 w 4436724"/>
                    <a:gd name="connsiteY305" fmla="*/ 53174 h 3904328"/>
                    <a:gd name="connsiteX306" fmla="*/ 1918880 w 4436724"/>
                    <a:gd name="connsiteY306" fmla="*/ 71683 h 3904328"/>
                    <a:gd name="connsiteX307" fmla="*/ 1908295 w 4436724"/>
                    <a:gd name="connsiteY307" fmla="*/ 89095 h 3904328"/>
                    <a:gd name="connsiteX308" fmla="*/ 1884889 w 4436724"/>
                    <a:gd name="connsiteY308" fmla="*/ 120379 h 3904328"/>
                    <a:gd name="connsiteX309" fmla="*/ 1873840 w 4436724"/>
                    <a:gd name="connsiteY309" fmla="*/ 135220 h 3904328"/>
                    <a:gd name="connsiteX310" fmla="*/ 1859080 w 4436724"/>
                    <a:gd name="connsiteY310" fmla="*/ 156553 h 3904328"/>
                    <a:gd name="connsiteX311" fmla="*/ 1835041 w 4436724"/>
                    <a:gd name="connsiteY311" fmla="*/ 189355 h 3904328"/>
                    <a:gd name="connsiteX312" fmla="*/ 1814925 w 4436724"/>
                    <a:gd name="connsiteY312" fmla="*/ 222410 h 3904328"/>
                    <a:gd name="connsiteX313" fmla="*/ 1806153 w 4436724"/>
                    <a:gd name="connsiteY313" fmla="*/ 229408 h 3904328"/>
                    <a:gd name="connsiteX314" fmla="*/ 1795184 w 4436724"/>
                    <a:gd name="connsiteY314" fmla="*/ 245683 h 3904328"/>
                    <a:gd name="connsiteX315" fmla="*/ 1799697 w 4436724"/>
                    <a:gd name="connsiteY315" fmla="*/ 264866 h 3904328"/>
                    <a:gd name="connsiteX316" fmla="*/ 1802860 w 4436724"/>
                    <a:gd name="connsiteY316" fmla="*/ 275744 h 3904328"/>
                    <a:gd name="connsiteX317" fmla="*/ 1826898 w 4436724"/>
                    <a:gd name="connsiteY317" fmla="*/ 292988 h 3904328"/>
                    <a:gd name="connsiteX318" fmla="*/ 1831579 w 4436724"/>
                    <a:gd name="connsiteY318" fmla="*/ 312087 h 3904328"/>
                    <a:gd name="connsiteX319" fmla="*/ 1832000 w 4436724"/>
                    <a:gd name="connsiteY319" fmla="*/ 313689 h 3904328"/>
                    <a:gd name="connsiteX320" fmla="*/ 1849418 w 4436724"/>
                    <a:gd name="connsiteY320" fmla="*/ 347924 h 3904328"/>
                    <a:gd name="connsiteX321" fmla="*/ 1855069 w 4436724"/>
                    <a:gd name="connsiteY321" fmla="*/ 371239 h 3904328"/>
                    <a:gd name="connsiteX322" fmla="*/ 1880035 w 4436724"/>
                    <a:gd name="connsiteY322" fmla="*/ 430012 h 3904328"/>
                    <a:gd name="connsiteX323" fmla="*/ 1924780 w 4436724"/>
                    <a:gd name="connsiteY323" fmla="*/ 476263 h 3904328"/>
                    <a:gd name="connsiteX324" fmla="*/ 1957590 w 4436724"/>
                    <a:gd name="connsiteY324" fmla="*/ 506872 h 3904328"/>
                    <a:gd name="connsiteX325" fmla="*/ 1977407 w 4436724"/>
                    <a:gd name="connsiteY325" fmla="*/ 553165 h 3904328"/>
                    <a:gd name="connsiteX326" fmla="*/ 1985551 w 4436724"/>
                    <a:gd name="connsiteY326" fmla="*/ 572560 h 3904328"/>
                    <a:gd name="connsiteX327" fmla="*/ 2021904 w 4436724"/>
                    <a:gd name="connsiteY327" fmla="*/ 610926 h 3904328"/>
                    <a:gd name="connsiteX328" fmla="*/ 2025067 w 4436724"/>
                    <a:gd name="connsiteY328" fmla="*/ 607722 h 3904328"/>
                    <a:gd name="connsiteX329" fmla="*/ 2025446 w 4436724"/>
                    <a:gd name="connsiteY329" fmla="*/ 604560 h 3904328"/>
                    <a:gd name="connsiteX330" fmla="*/ 2027723 w 4436724"/>
                    <a:gd name="connsiteY330" fmla="*/ 604265 h 3904328"/>
                    <a:gd name="connsiteX331" fmla="*/ 2043623 w 4436724"/>
                    <a:gd name="connsiteY331" fmla="*/ 612781 h 3904328"/>
                    <a:gd name="connsiteX332" fmla="*/ 2081030 w 4436724"/>
                    <a:gd name="connsiteY332" fmla="*/ 633103 h 3904328"/>
                    <a:gd name="connsiteX333" fmla="*/ 2098531 w 4436724"/>
                    <a:gd name="connsiteY333" fmla="*/ 733068 h 3904328"/>
                    <a:gd name="connsiteX334" fmla="*/ 2102116 w 4436724"/>
                    <a:gd name="connsiteY334" fmla="*/ 750734 h 3904328"/>
                    <a:gd name="connsiteX335" fmla="*/ 2122738 w 4436724"/>
                    <a:gd name="connsiteY335" fmla="*/ 756214 h 3904328"/>
                    <a:gd name="connsiteX336" fmla="*/ 2123202 w 4436724"/>
                    <a:gd name="connsiteY336" fmla="*/ 757058 h 3904328"/>
                    <a:gd name="connsiteX337" fmla="*/ 2138051 w 4436724"/>
                    <a:gd name="connsiteY337" fmla="*/ 768483 h 3904328"/>
                    <a:gd name="connsiteX338" fmla="*/ 2139945 w 4436724"/>
                    <a:gd name="connsiteY338" fmla="*/ 772067 h 3904328"/>
                    <a:gd name="connsiteX339" fmla="*/ 2154751 w 4436724"/>
                    <a:gd name="connsiteY339" fmla="*/ 783872 h 3904328"/>
                    <a:gd name="connsiteX340" fmla="*/ 2160951 w 4436724"/>
                    <a:gd name="connsiteY340" fmla="*/ 804826 h 3904328"/>
                    <a:gd name="connsiteX341" fmla="*/ 2197852 w 4436724"/>
                    <a:gd name="connsiteY341" fmla="*/ 857191 h 3904328"/>
                    <a:gd name="connsiteX342" fmla="*/ 2234795 w 4436724"/>
                    <a:gd name="connsiteY342" fmla="*/ 871779 h 3904328"/>
                    <a:gd name="connsiteX343" fmla="*/ 2255586 w 4436724"/>
                    <a:gd name="connsiteY343" fmla="*/ 878820 h 3904328"/>
                    <a:gd name="connsiteX344" fmla="*/ 2275196 w 4436724"/>
                    <a:gd name="connsiteY344" fmla="*/ 879115 h 3904328"/>
                    <a:gd name="connsiteX345" fmla="*/ 2283462 w 4436724"/>
                    <a:gd name="connsiteY345" fmla="*/ 887589 h 3904328"/>
                    <a:gd name="connsiteX346" fmla="*/ 2284605 w 4436724"/>
                    <a:gd name="connsiteY346" fmla="*/ 887884 h 3904328"/>
                    <a:gd name="connsiteX347" fmla="*/ 2336519 w 4436724"/>
                    <a:gd name="connsiteY347" fmla="*/ 941893 h 3904328"/>
                    <a:gd name="connsiteX348" fmla="*/ 2387379 w 4436724"/>
                    <a:gd name="connsiteY348" fmla="*/ 995016 h 3904328"/>
                    <a:gd name="connsiteX349" fmla="*/ 2400031 w 4436724"/>
                    <a:gd name="connsiteY349" fmla="*/ 1010110 h 3904328"/>
                    <a:gd name="connsiteX350" fmla="*/ 2445624 w 4436724"/>
                    <a:gd name="connsiteY350" fmla="*/ 1055644 h 3904328"/>
                    <a:gd name="connsiteX351" fmla="*/ 2468017 w 4436724"/>
                    <a:gd name="connsiteY351" fmla="*/ 1068204 h 3904328"/>
                    <a:gd name="connsiteX352" fmla="*/ 2470341 w 4436724"/>
                    <a:gd name="connsiteY352" fmla="*/ 1068246 h 3904328"/>
                    <a:gd name="connsiteX353" fmla="*/ 2563711 w 4436724"/>
                    <a:gd name="connsiteY353" fmla="*/ 1099193 h 3904328"/>
                    <a:gd name="connsiteX354" fmla="*/ 2610945 w 4436724"/>
                    <a:gd name="connsiteY354" fmla="*/ 1115050 h 3904328"/>
                    <a:gd name="connsiteX355" fmla="*/ 2640001 w 4436724"/>
                    <a:gd name="connsiteY355" fmla="*/ 1123862 h 3904328"/>
                    <a:gd name="connsiteX356" fmla="*/ 2695585 w 4436724"/>
                    <a:gd name="connsiteY356" fmla="*/ 1143213 h 3904328"/>
                    <a:gd name="connsiteX357" fmla="*/ 2710261 w 4436724"/>
                    <a:gd name="connsiteY357" fmla="*/ 1147219 h 3904328"/>
                    <a:gd name="connsiteX358" fmla="*/ 2713044 w 4436724"/>
                    <a:gd name="connsiteY358" fmla="*/ 1149158 h 3904328"/>
                    <a:gd name="connsiteX359" fmla="*/ 2775249 w 4436724"/>
                    <a:gd name="connsiteY359" fmla="*/ 1170323 h 3904328"/>
                    <a:gd name="connsiteX360" fmla="*/ 2840190 w 4436724"/>
                    <a:gd name="connsiteY360" fmla="*/ 1193006 h 3904328"/>
                    <a:gd name="connsiteX361" fmla="*/ 2852125 w 4436724"/>
                    <a:gd name="connsiteY361" fmla="*/ 1196801 h 3904328"/>
                    <a:gd name="connsiteX362" fmla="*/ 2864987 w 4436724"/>
                    <a:gd name="connsiteY362" fmla="*/ 1203382 h 3904328"/>
                    <a:gd name="connsiteX363" fmla="*/ 2882999 w 4436724"/>
                    <a:gd name="connsiteY363" fmla="*/ 1208058 h 3904328"/>
                    <a:gd name="connsiteX364" fmla="*/ 2944867 w 4436724"/>
                    <a:gd name="connsiteY364" fmla="*/ 1228510 h 3904328"/>
                    <a:gd name="connsiteX365" fmla="*/ 2949295 w 4436724"/>
                    <a:gd name="connsiteY365" fmla="*/ 1230740 h 3904328"/>
                    <a:gd name="connsiteX366" fmla="*/ 2950096 w 4436724"/>
                    <a:gd name="connsiteY366" fmla="*/ 1231120 h 3904328"/>
                    <a:gd name="connsiteX367" fmla="*/ 3068306 w 4436724"/>
                    <a:gd name="connsiteY367" fmla="*/ 1271051 h 3904328"/>
                    <a:gd name="connsiteX368" fmla="*/ 3189215 w 4436724"/>
                    <a:gd name="connsiteY368" fmla="*/ 1311016 h 3904328"/>
                    <a:gd name="connsiteX369" fmla="*/ 3212869 w 4436724"/>
                    <a:gd name="connsiteY369" fmla="*/ 1317804 h 3904328"/>
                    <a:gd name="connsiteX370" fmla="*/ 3276128 w 4436724"/>
                    <a:gd name="connsiteY370" fmla="*/ 1339896 h 3904328"/>
                    <a:gd name="connsiteX371" fmla="*/ 3283171 w 4436724"/>
                    <a:gd name="connsiteY371" fmla="*/ 1341410 h 3904328"/>
                    <a:gd name="connsiteX372" fmla="*/ 3394974 w 4436724"/>
                    <a:gd name="connsiteY372" fmla="*/ 1380666 h 3904328"/>
                    <a:gd name="connsiteX373" fmla="*/ 3403409 w 4436724"/>
                    <a:gd name="connsiteY373" fmla="*/ 1382774 h 3904328"/>
                    <a:gd name="connsiteX374" fmla="*/ 3462535 w 4436724"/>
                    <a:gd name="connsiteY374" fmla="*/ 1402843 h 3904328"/>
                    <a:gd name="connsiteX375" fmla="*/ 3477632 w 4436724"/>
                    <a:gd name="connsiteY375" fmla="*/ 1407017 h 3904328"/>
                    <a:gd name="connsiteX376" fmla="*/ 3491507 w 4436724"/>
                    <a:gd name="connsiteY376" fmla="*/ 1412578 h 3904328"/>
                    <a:gd name="connsiteX377" fmla="*/ 3496779 w 4436724"/>
                    <a:gd name="connsiteY377" fmla="*/ 1412962 h 3904328"/>
                    <a:gd name="connsiteX378" fmla="*/ 3504032 w 4436724"/>
                    <a:gd name="connsiteY378" fmla="*/ 1416714 h 3904328"/>
                    <a:gd name="connsiteX379" fmla="*/ 3541735 w 4436724"/>
                    <a:gd name="connsiteY379" fmla="*/ 1429363 h 3904328"/>
                    <a:gd name="connsiteX380" fmla="*/ 3543717 w 4436724"/>
                    <a:gd name="connsiteY380" fmla="*/ 1430965 h 3904328"/>
                    <a:gd name="connsiteX381" fmla="*/ 3566617 w 4436724"/>
                    <a:gd name="connsiteY381" fmla="*/ 1437331 h 3904328"/>
                    <a:gd name="connsiteX382" fmla="*/ 3671964 w 4436724"/>
                    <a:gd name="connsiteY382" fmla="*/ 1473126 h 3904328"/>
                    <a:gd name="connsiteX383" fmla="*/ 3686808 w 4436724"/>
                    <a:gd name="connsiteY383" fmla="*/ 1477975 h 3904328"/>
                    <a:gd name="connsiteX384" fmla="*/ 3688537 w 4436724"/>
                    <a:gd name="connsiteY384" fmla="*/ 1479366 h 3904328"/>
                    <a:gd name="connsiteX385" fmla="*/ 3735855 w 4436724"/>
                    <a:gd name="connsiteY385" fmla="*/ 1494839 h 3904328"/>
                    <a:gd name="connsiteX386" fmla="*/ 3760737 w 4436724"/>
                    <a:gd name="connsiteY386" fmla="*/ 1504157 h 3904328"/>
                    <a:gd name="connsiteX387" fmla="*/ 3821090 w 4436724"/>
                    <a:gd name="connsiteY387" fmla="*/ 1525828 h 3904328"/>
                    <a:gd name="connsiteX388" fmla="*/ 3879794 w 4436724"/>
                    <a:gd name="connsiteY388" fmla="*/ 1546402 h 3904328"/>
                    <a:gd name="connsiteX389" fmla="*/ 3940350 w 4436724"/>
                    <a:gd name="connsiteY389" fmla="*/ 1567483 h 3904328"/>
                    <a:gd name="connsiteX390" fmla="*/ 3940350 w 4436724"/>
                    <a:gd name="connsiteY390" fmla="*/ 1569043 h 3904328"/>
                    <a:gd name="connsiteX391" fmla="*/ 3951488 w 4436724"/>
                    <a:gd name="connsiteY391" fmla="*/ 1569043 h 3904328"/>
                    <a:gd name="connsiteX392" fmla="*/ 4435502 w 4436724"/>
                    <a:gd name="connsiteY392" fmla="*/ 1569043 h 3904328"/>
                    <a:gd name="connsiteX393" fmla="*/ 4436725 w 4436724"/>
                    <a:gd name="connsiteY393" fmla="*/ 1569043 h 3904328"/>
                    <a:gd name="connsiteX394" fmla="*/ 4332559 w 4436724"/>
                    <a:gd name="connsiteY394" fmla="*/ 1678030 h 3904328"/>
                    <a:gd name="connsiteX395" fmla="*/ 3546972 w 4436724"/>
                    <a:gd name="connsiteY395" fmla="*/ 2499966 h 3904328"/>
                    <a:gd name="connsiteX396" fmla="*/ 3200314 w 4436724"/>
                    <a:gd name="connsiteY396" fmla="*/ 2862722 h 3904328"/>
                    <a:gd name="connsiteX397" fmla="*/ 2980342 w 4436724"/>
                    <a:gd name="connsiteY397" fmla="*/ 3092839 h 3904328"/>
                    <a:gd name="connsiteX398" fmla="*/ 2961108 w 4436724"/>
                    <a:gd name="connsiteY398" fmla="*/ 3112992 h 3904328"/>
                    <a:gd name="connsiteX399" fmla="*/ 2949299 w 4436724"/>
                    <a:gd name="connsiteY399" fmla="*/ 3125345 h 3904328"/>
                    <a:gd name="connsiteX400" fmla="*/ 2940190 w 4436724"/>
                    <a:gd name="connsiteY400" fmla="*/ 3134831 h 3904328"/>
                    <a:gd name="connsiteX401" fmla="*/ 2683275 w 4436724"/>
                    <a:gd name="connsiteY401" fmla="*/ 3123111 h 3904328"/>
                    <a:gd name="connsiteX402" fmla="*/ 2466301 w 4436724"/>
                    <a:gd name="connsiteY402" fmla="*/ 3113333 h 3904328"/>
                    <a:gd name="connsiteX403" fmla="*/ 2454995 w 4436724"/>
                    <a:gd name="connsiteY403" fmla="*/ 3113671 h 3904328"/>
                    <a:gd name="connsiteX404" fmla="*/ 2242993 w 4436724"/>
                    <a:gd name="connsiteY404" fmla="*/ 3172317 h 3904328"/>
                    <a:gd name="connsiteX405" fmla="*/ 2163034 w 4436724"/>
                    <a:gd name="connsiteY405" fmla="*/ 3200224 h 3904328"/>
                    <a:gd name="connsiteX406" fmla="*/ 1975151 w 4436724"/>
                    <a:gd name="connsiteY406" fmla="*/ 3310180 h 3904328"/>
                    <a:gd name="connsiteX407" fmla="*/ 1959252 w 4436724"/>
                    <a:gd name="connsiteY407" fmla="*/ 3355799 h 3904328"/>
                    <a:gd name="connsiteX408" fmla="*/ 1951872 w 4436724"/>
                    <a:gd name="connsiteY408" fmla="*/ 3371314 h 3904328"/>
                    <a:gd name="connsiteX409" fmla="*/ 1872672 w 4436724"/>
                    <a:gd name="connsiteY409" fmla="*/ 3461793 h 3904328"/>
                    <a:gd name="connsiteX410" fmla="*/ 1862129 w 4436724"/>
                    <a:gd name="connsiteY410" fmla="*/ 3466224 h 3904328"/>
                    <a:gd name="connsiteX411" fmla="*/ 1820167 w 4436724"/>
                    <a:gd name="connsiteY411" fmla="*/ 3466852 h 3904328"/>
                    <a:gd name="connsiteX412" fmla="*/ 1731225 w 4436724"/>
                    <a:gd name="connsiteY412" fmla="*/ 3495986 h 3904328"/>
                    <a:gd name="connsiteX413" fmla="*/ 1686860 w 4436724"/>
                    <a:gd name="connsiteY413" fmla="*/ 3498347 h 3904328"/>
                    <a:gd name="connsiteX414" fmla="*/ 1639795 w 4436724"/>
                    <a:gd name="connsiteY414" fmla="*/ 3504549 h 3904328"/>
                    <a:gd name="connsiteX415" fmla="*/ 1503662 w 4436724"/>
                    <a:gd name="connsiteY415" fmla="*/ 3509481 h 3904328"/>
                    <a:gd name="connsiteX416" fmla="*/ 1492659 w 4436724"/>
                    <a:gd name="connsiteY416" fmla="*/ 3513149 h 3904328"/>
                    <a:gd name="connsiteX417" fmla="*/ 1454995 w 4436724"/>
                    <a:gd name="connsiteY417" fmla="*/ 3553325 h 3904328"/>
                    <a:gd name="connsiteX418" fmla="*/ 1444578 w 4436724"/>
                    <a:gd name="connsiteY418" fmla="*/ 3552440 h 3904328"/>
                    <a:gd name="connsiteX419" fmla="*/ 1442132 w 4436724"/>
                    <a:gd name="connsiteY419" fmla="*/ 3559864 h 3904328"/>
                    <a:gd name="connsiteX420" fmla="*/ 1441373 w 4436724"/>
                    <a:gd name="connsiteY420" fmla="*/ 3560455 h 3904328"/>
                    <a:gd name="connsiteX421" fmla="*/ 1438501 w 4436724"/>
                    <a:gd name="connsiteY421" fmla="*/ 3560075 h 3904328"/>
                    <a:gd name="connsiteX422" fmla="*/ 1428215 w 4436724"/>
                    <a:gd name="connsiteY422" fmla="*/ 3572513 h 3904328"/>
                    <a:gd name="connsiteX423" fmla="*/ 1429565 w 4436724"/>
                    <a:gd name="connsiteY423" fmla="*/ 3586595 h 3904328"/>
                    <a:gd name="connsiteX424" fmla="*/ 1415859 w 4436724"/>
                    <a:gd name="connsiteY424" fmla="*/ 3603750 h 3904328"/>
                    <a:gd name="connsiteX425" fmla="*/ 1411726 w 4436724"/>
                    <a:gd name="connsiteY425" fmla="*/ 3605479 h 3904328"/>
                    <a:gd name="connsiteX426" fmla="*/ 1408605 w 4436724"/>
                    <a:gd name="connsiteY426" fmla="*/ 3611930 h 3904328"/>
                    <a:gd name="connsiteX427" fmla="*/ 1404725 w 4436724"/>
                    <a:gd name="connsiteY427" fmla="*/ 3613194 h 3904328"/>
                    <a:gd name="connsiteX428" fmla="*/ 1402111 w 4436724"/>
                    <a:gd name="connsiteY428" fmla="*/ 3611550 h 3904328"/>
                    <a:gd name="connsiteX429" fmla="*/ 1400259 w 4436724"/>
                    <a:gd name="connsiteY429" fmla="*/ 3611718 h 3904328"/>
                    <a:gd name="connsiteX430" fmla="*/ 1387182 w 4436724"/>
                    <a:gd name="connsiteY430" fmla="*/ 3619181 h 3904328"/>
                    <a:gd name="connsiteX431" fmla="*/ 1381320 w 4436724"/>
                    <a:gd name="connsiteY431" fmla="*/ 3626053 h 3904328"/>
                    <a:gd name="connsiteX432" fmla="*/ 1378030 w 4436724"/>
                    <a:gd name="connsiteY432" fmla="*/ 3626142 h 3904328"/>
                    <a:gd name="connsiteX433" fmla="*/ 1375584 w 4436724"/>
                    <a:gd name="connsiteY433" fmla="*/ 3623608 h 3904328"/>
                    <a:gd name="connsiteX434" fmla="*/ 1373096 w 4436724"/>
                    <a:gd name="connsiteY434" fmla="*/ 3627660 h 3904328"/>
                    <a:gd name="connsiteX435" fmla="*/ 1372042 w 4436724"/>
                    <a:gd name="connsiteY435" fmla="*/ 3628250 h 3904328"/>
                    <a:gd name="connsiteX436" fmla="*/ 1370022 w 4436724"/>
                    <a:gd name="connsiteY436" fmla="*/ 3627786 h 3904328"/>
                    <a:gd name="connsiteX437" fmla="*/ 1367487 w 4436724"/>
                    <a:gd name="connsiteY437" fmla="*/ 3628967 h 3904328"/>
                    <a:gd name="connsiteX438" fmla="*/ 1365674 w 4436724"/>
                    <a:gd name="connsiteY438" fmla="*/ 3628123 h 3904328"/>
                    <a:gd name="connsiteX439" fmla="*/ 1365336 w 4436724"/>
                    <a:gd name="connsiteY439" fmla="*/ 3627069 h 3904328"/>
                    <a:gd name="connsiteX440" fmla="*/ 1366601 w 4436724"/>
                    <a:gd name="connsiteY440" fmla="*/ 3624287 h 3904328"/>
                    <a:gd name="connsiteX441" fmla="*/ 1365674 w 4436724"/>
                    <a:gd name="connsiteY441" fmla="*/ 3623233 h 3904328"/>
                    <a:gd name="connsiteX442" fmla="*/ 1358251 w 4436724"/>
                    <a:gd name="connsiteY442" fmla="*/ 3622394 h 3904328"/>
                    <a:gd name="connsiteX443" fmla="*/ 1356433 w 4436724"/>
                    <a:gd name="connsiteY443" fmla="*/ 3623401 h 3904328"/>
                    <a:gd name="connsiteX444" fmla="*/ 1352769 w 4436724"/>
                    <a:gd name="connsiteY444" fmla="*/ 3620956 h 3904328"/>
                    <a:gd name="connsiteX445" fmla="*/ 1352474 w 4436724"/>
                    <a:gd name="connsiteY445" fmla="*/ 3613240 h 3904328"/>
                    <a:gd name="connsiteX446" fmla="*/ 1351672 w 4436724"/>
                    <a:gd name="connsiteY446" fmla="*/ 3611259 h 3904328"/>
                    <a:gd name="connsiteX447" fmla="*/ 1347543 w 4436724"/>
                    <a:gd name="connsiteY447" fmla="*/ 3612271 h 3904328"/>
                    <a:gd name="connsiteX448" fmla="*/ 1346531 w 4436724"/>
                    <a:gd name="connsiteY448" fmla="*/ 3611217 h 3904328"/>
                    <a:gd name="connsiteX449" fmla="*/ 1344465 w 4436724"/>
                    <a:gd name="connsiteY449" fmla="*/ 3614042 h 3904328"/>
                    <a:gd name="connsiteX450" fmla="*/ 1341728 w 4436724"/>
                    <a:gd name="connsiteY450" fmla="*/ 3614843 h 3904328"/>
                    <a:gd name="connsiteX451" fmla="*/ 1332492 w 4436724"/>
                    <a:gd name="connsiteY451" fmla="*/ 3612608 h 3904328"/>
                    <a:gd name="connsiteX452" fmla="*/ 1333167 w 4436724"/>
                    <a:gd name="connsiteY452" fmla="*/ 3608518 h 3904328"/>
                    <a:gd name="connsiteX453" fmla="*/ 1331227 w 4436724"/>
                    <a:gd name="connsiteY453" fmla="*/ 3608135 h 3904328"/>
                    <a:gd name="connsiteX454" fmla="*/ 1328950 w 4436724"/>
                    <a:gd name="connsiteY454" fmla="*/ 3609189 h 3904328"/>
                    <a:gd name="connsiteX455" fmla="*/ 1327600 w 4436724"/>
                    <a:gd name="connsiteY455" fmla="*/ 3607882 h 3904328"/>
                    <a:gd name="connsiteX456" fmla="*/ 1325871 w 4436724"/>
                    <a:gd name="connsiteY456" fmla="*/ 3608599 h 3904328"/>
                    <a:gd name="connsiteX457" fmla="*/ 1323341 w 4436724"/>
                    <a:gd name="connsiteY457" fmla="*/ 3607418 h 3904328"/>
                    <a:gd name="connsiteX458" fmla="*/ 1322582 w 4436724"/>
                    <a:gd name="connsiteY458" fmla="*/ 3605099 h 3904328"/>
                    <a:gd name="connsiteX459" fmla="*/ 1320596 w 4436724"/>
                    <a:gd name="connsiteY459" fmla="*/ 3607545 h 3904328"/>
                    <a:gd name="connsiteX460" fmla="*/ 1317310 w 4436724"/>
                    <a:gd name="connsiteY460" fmla="*/ 3607292 h 3904328"/>
                    <a:gd name="connsiteX461" fmla="*/ 1315830 w 4436724"/>
                    <a:gd name="connsiteY461" fmla="*/ 3604589 h 3904328"/>
                    <a:gd name="connsiteX462" fmla="*/ 1312376 w 4436724"/>
                    <a:gd name="connsiteY462" fmla="*/ 3609269 h 3904328"/>
                    <a:gd name="connsiteX463" fmla="*/ 1301875 w 4436724"/>
                    <a:gd name="connsiteY463" fmla="*/ 3611925 h 3904328"/>
                    <a:gd name="connsiteX464" fmla="*/ 1299340 w 4436724"/>
                    <a:gd name="connsiteY464" fmla="*/ 3616099 h 3904328"/>
                    <a:gd name="connsiteX465" fmla="*/ 1297658 w 4436724"/>
                    <a:gd name="connsiteY465" fmla="*/ 3615636 h 3904328"/>
                    <a:gd name="connsiteX466" fmla="*/ 1295929 w 4436724"/>
                    <a:gd name="connsiteY466" fmla="*/ 3616352 h 3904328"/>
                    <a:gd name="connsiteX467" fmla="*/ 1292808 w 4436724"/>
                    <a:gd name="connsiteY467" fmla="*/ 3621116 h 3904328"/>
                    <a:gd name="connsiteX468" fmla="*/ 1287583 w 4436724"/>
                    <a:gd name="connsiteY468" fmla="*/ 3618169 h 3904328"/>
                    <a:gd name="connsiteX469" fmla="*/ 1283239 w 4436724"/>
                    <a:gd name="connsiteY469" fmla="*/ 3618291 h 3904328"/>
                    <a:gd name="connsiteX470" fmla="*/ 1269575 w 4436724"/>
                    <a:gd name="connsiteY470" fmla="*/ 3609269 h 3904328"/>
                    <a:gd name="connsiteX471" fmla="*/ 1264641 w 4436724"/>
                    <a:gd name="connsiteY471" fmla="*/ 3614033 h 3904328"/>
                    <a:gd name="connsiteX472" fmla="*/ 1256881 w 4436724"/>
                    <a:gd name="connsiteY472" fmla="*/ 3613528 h 3904328"/>
                    <a:gd name="connsiteX473" fmla="*/ 1239295 w 4436724"/>
                    <a:gd name="connsiteY473" fmla="*/ 3617701 h 3904328"/>
                    <a:gd name="connsiteX474" fmla="*/ 1231198 w 4436724"/>
                    <a:gd name="connsiteY474" fmla="*/ 3610066 h 3904328"/>
                    <a:gd name="connsiteX475" fmla="*/ 1228457 w 4436724"/>
                    <a:gd name="connsiteY475" fmla="*/ 3609813 h 3904328"/>
                    <a:gd name="connsiteX476" fmla="*/ 1217914 w 4436724"/>
                    <a:gd name="connsiteY476" fmla="*/ 3615420 h 3904328"/>
                    <a:gd name="connsiteX477" fmla="*/ 1215046 w 4436724"/>
                    <a:gd name="connsiteY477" fmla="*/ 3621239 h 3904328"/>
                    <a:gd name="connsiteX478" fmla="*/ 1210829 w 4436724"/>
                    <a:gd name="connsiteY478" fmla="*/ 3623811 h 3904328"/>
                    <a:gd name="connsiteX479" fmla="*/ 1208551 w 4436724"/>
                    <a:gd name="connsiteY479" fmla="*/ 3623684 h 3904328"/>
                    <a:gd name="connsiteX480" fmla="*/ 1209348 w 4436724"/>
                    <a:gd name="connsiteY480" fmla="*/ 3620058 h 3904328"/>
                    <a:gd name="connsiteX481" fmla="*/ 1208758 w 4436724"/>
                    <a:gd name="connsiteY481" fmla="*/ 3618667 h 3904328"/>
                    <a:gd name="connsiteX482" fmla="*/ 1200661 w 4436724"/>
                    <a:gd name="connsiteY482" fmla="*/ 3622124 h 3904328"/>
                    <a:gd name="connsiteX483" fmla="*/ 1198173 w 4436724"/>
                    <a:gd name="connsiteY483" fmla="*/ 3621787 h 3904328"/>
                    <a:gd name="connsiteX484" fmla="*/ 1196992 w 4436724"/>
                    <a:gd name="connsiteY484" fmla="*/ 3622381 h 3904328"/>
                    <a:gd name="connsiteX485" fmla="*/ 1195853 w 4436724"/>
                    <a:gd name="connsiteY485" fmla="*/ 3625038 h 3904328"/>
                    <a:gd name="connsiteX486" fmla="*/ 1192433 w 4436724"/>
                    <a:gd name="connsiteY486" fmla="*/ 3623520 h 3904328"/>
                    <a:gd name="connsiteX487" fmla="*/ 1190156 w 4436724"/>
                    <a:gd name="connsiteY487" fmla="*/ 3624574 h 3904328"/>
                    <a:gd name="connsiteX488" fmla="*/ 1186149 w 4436724"/>
                    <a:gd name="connsiteY488" fmla="*/ 3622803 h 3904328"/>
                    <a:gd name="connsiteX489" fmla="*/ 1174641 w 4436724"/>
                    <a:gd name="connsiteY489" fmla="*/ 3623688 h 3904328"/>
                    <a:gd name="connsiteX490" fmla="*/ 1173797 w 4436724"/>
                    <a:gd name="connsiteY490" fmla="*/ 3627440 h 3904328"/>
                    <a:gd name="connsiteX491" fmla="*/ 1171182 w 4436724"/>
                    <a:gd name="connsiteY491" fmla="*/ 3628752 h 3904328"/>
                    <a:gd name="connsiteX492" fmla="*/ 1169453 w 4436724"/>
                    <a:gd name="connsiteY492" fmla="*/ 3628495 h 3904328"/>
                    <a:gd name="connsiteX493" fmla="*/ 1166965 w 4436724"/>
                    <a:gd name="connsiteY493" fmla="*/ 3626513 h 3904328"/>
                    <a:gd name="connsiteX494" fmla="*/ 1165700 w 4436724"/>
                    <a:gd name="connsiteY494" fmla="*/ 3627188 h 3904328"/>
                    <a:gd name="connsiteX495" fmla="*/ 1153512 w 4436724"/>
                    <a:gd name="connsiteY495" fmla="*/ 3619936 h 3904328"/>
                    <a:gd name="connsiteX496" fmla="*/ 1151783 w 4436724"/>
                    <a:gd name="connsiteY496" fmla="*/ 3619679 h 3904328"/>
                    <a:gd name="connsiteX497" fmla="*/ 1145499 w 4436724"/>
                    <a:gd name="connsiteY497" fmla="*/ 3625286 h 3904328"/>
                    <a:gd name="connsiteX498" fmla="*/ 1136010 w 4436724"/>
                    <a:gd name="connsiteY498" fmla="*/ 3621618 h 3904328"/>
                    <a:gd name="connsiteX499" fmla="*/ 1135922 w 4436724"/>
                    <a:gd name="connsiteY499" fmla="*/ 3620564 h 3904328"/>
                    <a:gd name="connsiteX500" fmla="*/ 1133522 w 4436724"/>
                    <a:gd name="connsiteY500" fmla="*/ 3620901 h 3904328"/>
                    <a:gd name="connsiteX501" fmla="*/ 1130401 w 4436724"/>
                    <a:gd name="connsiteY501" fmla="*/ 3625708 h 3904328"/>
                    <a:gd name="connsiteX502" fmla="*/ 1121166 w 4436724"/>
                    <a:gd name="connsiteY502" fmla="*/ 3631652 h 3904328"/>
                    <a:gd name="connsiteX503" fmla="*/ 1119441 w 4436724"/>
                    <a:gd name="connsiteY503" fmla="*/ 3631868 h 3904328"/>
                    <a:gd name="connsiteX504" fmla="*/ 1116362 w 4436724"/>
                    <a:gd name="connsiteY504" fmla="*/ 3629296 h 3904328"/>
                    <a:gd name="connsiteX505" fmla="*/ 1113789 w 4436724"/>
                    <a:gd name="connsiteY505" fmla="*/ 3629085 h 3904328"/>
                    <a:gd name="connsiteX506" fmla="*/ 1111221 w 4436724"/>
                    <a:gd name="connsiteY506" fmla="*/ 3627230 h 3904328"/>
                    <a:gd name="connsiteX507" fmla="*/ 1095407 w 4436724"/>
                    <a:gd name="connsiteY507" fmla="*/ 3626264 h 3904328"/>
                    <a:gd name="connsiteX508" fmla="*/ 1094264 w 4436724"/>
                    <a:gd name="connsiteY508" fmla="*/ 3623393 h 3904328"/>
                    <a:gd name="connsiteX509" fmla="*/ 1091818 w 4436724"/>
                    <a:gd name="connsiteY509" fmla="*/ 3622217 h 3904328"/>
                    <a:gd name="connsiteX510" fmla="*/ 1074109 w 4436724"/>
                    <a:gd name="connsiteY510" fmla="*/ 3621664 h 3904328"/>
                    <a:gd name="connsiteX511" fmla="*/ 1071537 w 4436724"/>
                    <a:gd name="connsiteY511" fmla="*/ 3623102 h 3904328"/>
                    <a:gd name="connsiteX512" fmla="*/ 1070019 w 4436724"/>
                    <a:gd name="connsiteY512" fmla="*/ 3626218 h 3904328"/>
                    <a:gd name="connsiteX513" fmla="*/ 1063781 w 4436724"/>
                    <a:gd name="connsiteY513" fmla="*/ 3624367 h 3904328"/>
                    <a:gd name="connsiteX514" fmla="*/ 1058130 w 4436724"/>
                    <a:gd name="connsiteY514" fmla="*/ 3627192 h 3904328"/>
                    <a:gd name="connsiteX515" fmla="*/ 1057915 w 4436724"/>
                    <a:gd name="connsiteY515" fmla="*/ 3631787 h 3904328"/>
                    <a:gd name="connsiteX516" fmla="*/ 1057030 w 4436724"/>
                    <a:gd name="connsiteY516" fmla="*/ 3632209 h 3904328"/>
                    <a:gd name="connsiteX517" fmla="*/ 1049481 w 4436724"/>
                    <a:gd name="connsiteY517" fmla="*/ 3630527 h 3904328"/>
                    <a:gd name="connsiteX518" fmla="*/ 1047372 w 4436724"/>
                    <a:gd name="connsiteY518" fmla="*/ 3631492 h 3904328"/>
                    <a:gd name="connsiteX519" fmla="*/ 1041215 w 4436724"/>
                    <a:gd name="connsiteY519" fmla="*/ 3629932 h 3904328"/>
                    <a:gd name="connsiteX520" fmla="*/ 1038052 w 4436724"/>
                    <a:gd name="connsiteY520" fmla="*/ 3625463 h 3904328"/>
                    <a:gd name="connsiteX521" fmla="*/ 1023001 w 4436724"/>
                    <a:gd name="connsiteY521" fmla="*/ 3617748 h 3904328"/>
                    <a:gd name="connsiteX522" fmla="*/ 1024477 w 4436724"/>
                    <a:gd name="connsiteY522" fmla="*/ 3615302 h 3904328"/>
                    <a:gd name="connsiteX523" fmla="*/ 1023338 w 4436724"/>
                    <a:gd name="connsiteY523" fmla="*/ 3613869 h 3904328"/>
                    <a:gd name="connsiteX524" fmla="*/ 1019121 w 4436724"/>
                    <a:gd name="connsiteY524" fmla="*/ 3613869 h 3904328"/>
                    <a:gd name="connsiteX525" fmla="*/ 1015700 w 4436724"/>
                    <a:gd name="connsiteY525" fmla="*/ 3607334 h 3904328"/>
                    <a:gd name="connsiteX526" fmla="*/ 1009417 w 4436724"/>
                    <a:gd name="connsiteY526" fmla="*/ 3608261 h 3904328"/>
                    <a:gd name="connsiteX527" fmla="*/ 1002669 w 4436724"/>
                    <a:gd name="connsiteY527" fmla="*/ 3594011 h 3904328"/>
                    <a:gd name="connsiteX528" fmla="*/ 993096 w 4436724"/>
                    <a:gd name="connsiteY528" fmla="*/ 3589289 h 3904328"/>
                    <a:gd name="connsiteX529" fmla="*/ 979006 w 4436724"/>
                    <a:gd name="connsiteY529" fmla="*/ 3570864 h 3904328"/>
                    <a:gd name="connsiteX530" fmla="*/ 969901 w 4436724"/>
                    <a:gd name="connsiteY530" fmla="*/ 3564797 h 3904328"/>
                    <a:gd name="connsiteX531" fmla="*/ 961804 w 4436724"/>
                    <a:gd name="connsiteY531" fmla="*/ 3555395 h 3904328"/>
                    <a:gd name="connsiteX532" fmla="*/ 948051 w 4436724"/>
                    <a:gd name="connsiteY532" fmla="*/ 3544602 h 3904328"/>
                    <a:gd name="connsiteX533" fmla="*/ 930972 w 4436724"/>
                    <a:gd name="connsiteY533" fmla="*/ 3529213 h 3904328"/>
                    <a:gd name="connsiteX534" fmla="*/ 921947 w 4436724"/>
                    <a:gd name="connsiteY534" fmla="*/ 3527531 h 3904328"/>
                    <a:gd name="connsiteX535" fmla="*/ 910303 w 4436724"/>
                    <a:gd name="connsiteY535" fmla="*/ 3523314 h 3904328"/>
                    <a:gd name="connsiteX536" fmla="*/ 909164 w 4436724"/>
                    <a:gd name="connsiteY536" fmla="*/ 3522260 h 3904328"/>
                    <a:gd name="connsiteX537" fmla="*/ 898748 w 4436724"/>
                    <a:gd name="connsiteY537" fmla="*/ 3502904 h 3904328"/>
                    <a:gd name="connsiteX538" fmla="*/ 897816 w 4436724"/>
                    <a:gd name="connsiteY538" fmla="*/ 3499789 h 3904328"/>
                    <a:gd name="connsiteX539" fmla="*/ 899127 w 4436724"/>
                    <a:gd name="connsiteY539" fmla="*/ 3495657 h 3904328"/>
                    <a:gd name="connsiteX540" fmla="*/ 898326 w 4436724"/>
                    <a:gd name="connsiteY540" fmla="*/ 3492663 h 3904328"/>
                    <a:gd name="connsiteX541" fmla="*/ 885084 w 4436724"/>
                    <a:gd name="connsiteY541" fmla="*/ 3485622 h 3904328"/>
                    <a:gd name="connsiteX542" fmla="*/ 879264 w 4436724"/>
                    <a:gd name="connsiteY542" fmla="*/ 3475715 h 3904328"/>
                    <a:gd name="connsiteX543" fmla="*/ 846492 w 4436724"/>
                    <a:gd name="connsiteY543" fmla="*/ 3458049 h 3904328"/>
                    <a:gd name="connsiteX544" fmla="*/ 844809 w 4436724"/>
                    <a:gd name="connsiteY544" fmla="*/ 3457585 h 3904328"/>
                    <a:gd name="connsiteX545" fmla="*/ 819590 w 4436724"/>
                    <a:gd name="connsiteY545" fmla="*/ 3474197 h 3904328"/>
                    <a:gd name="connsiteX546" fmla="*/ 812041 w 4436724"/>
                    <a:gd name="connsiteY546" fmla="*/ 3475419 h 3904328"/>
                    <a:gd name="connsiteX547" fmla="*/ 795467 w 4436724"/>
                    <a:gd name="connsiteY547" fmla="*/ 3482207 h 3904328"/>
                    <a:gd name="connsiteX548" fmla="*/ 783659 w 4436724"/>
                    <a:gd name="connsiteY548" fmla="*/ 3486508 h 3904328"/>
                    <a:gd name="connsiteX549" fmla="*/ 679240 w 4436724"/>
                    <a:gd name="connsiteY549" fmla="*/ 3530777 h 3904328"/>
                    <a:gd name="connsiteX550" fmla="*/ 651954 w 4436724"/>
                    <a:gd name="connsiteY550" fmla="*/ 3547515 h 3904328"/>
                    <a:gd name="connsiteX551" fmla="*/ 645965 w 4436724"/>
                    <a:gd name="connsiteY551" fmla="*/ 3546756 h 3904328"/>
                    <a:gd name="connsiteX552" fmla="*/ 554409 w 4436724"/>
                    <a:gd name="connsiteY552" fmla="*/ 3578462 h 3904328"/>
                    <a:gd name="connsiteX553" fmla="*/ 523370 w 4436724"/>
                    <a:gd name="connsiteY553" fmla="*/ 3597603 h 3904328"/>
                    <a:gd name="connsiteX554" fmla="*/ 519701 w 4436724"/>
                    <a:gd name="connsiteY554" fmla="*/ 3600681 h 3904328"/>
                    <a:gd name="connsiteX555" fmla="*/ 511646 w 4436724"/>
                    <a:gd name="connsiteY555" fmla="*/ 3603674 h 3904328"/>
                    <a:gd name="connsiteX556" fmla="*/ 393816 w 4436724"/>
                    <a:gd name="connsiteY556" fmla="*/ 3664387 h 3904328"/>
                    <a:gd name="connsiteX557" fmla="*/ 390358 w 4436724"/>
                    <a:gd name="connsiteY557" fmla="*/ 3670879 h 3904328"/>
                    <a:gd name="connsiteX558" fmla="*/ 377284 w 4436724"/>
                    <a:gd name="connsiteY558" fmla="*/ 3691496 h 3904328"/>
                    <a:gd name="connsiteX559" fmla="*/ 376567 w 4436724"/>
                    <a:gd name="connsiteY559" fmla="*/ 3692462 h 3904328"/>
                    <a:gd name="connsiteX560" fmla="*/ 350715 w 4436724"/>
                    <a:gd name="connsiteY560" fmla="*/ 3749637 h 3904328"/>
                    <a:gd name="connsiteX561" fmla="*/ 340678 w 4436724"/>
                    <a:gd name="connsiteY561" fmla="*/ 3771814 h 3904328"/>
                    <a:gd name="connsiteX562" fmla="*/ 322544 w 4436724"/>
                    <a:gd name="connsiteY562" fmla="*/ 3790786 h 3904328"/>
                    <a:gd name="connsiteX563" fmla="*/ 269575 w 4436724"/>
                    <a:gd name="connsiteY563" fmla="*/ 3846229 h 3904328"/>
                    <a:gd name="connsiteX564" fmla="*/ 252116 w 4436724"/>
                    <a:gd name="connsiteY564" fmla="*/ 3863890 h 3904328"/>
                    <a:gd name="connsiteX565" fmla="*/ 238157 w 4436724"/>
                    <a:gd name="connsiteY565" fmla="*/ 3899685 h 3904328"/>
                    <a:gd name="connsiteX566" fmla="*/ 210534 w 4436724"/>
                    <a:gd name="connsiteY566" fmla="*/ 3876243 h 3904328"/>
                    <a:gd name="connsiteX567" fmla="*/ 195436 w 4436724"/>
                    <a:gd name="connsiteY567" fmla="*/ 3874763 h 3904328"/>
                    <a:gd name="connsiteX568" fmla="*/ 174097 w 4436724"/>
                    <a:gd name="connsiteY568" fmla="*/ 3874721 h 3904328"/>
                    <a:gd name="connsiteX569" fmla="*/ 164313 w 4436724"/>
                    <a:gd name="connsiteY569" fmla="*/ 3870758 h 3904328"/>
                    <a:gd name="connsiteX570" fmla="*/ 133695 w 4436724"/>
                    <a:gd name="connsiteY570" fmla="*/ 3870041 h 3904328"/>
                    <a:gd name="connsiteX571" fmla="*/ 127918 w 4436724"/>
                    <a:gd name="connsiteY571" fmla="*/ 3869919 h 3904328"/>
                    <a:gd name="connsiteX572" fmla="*/ 126146 w 4436724"/>
                    <a:gd name="connsiteY572" fmla="*/ 3852717 h 3904328"/>
                    <a:gd name="connsiteX573" fmla="*/ 124333 w 4436724"/>
                    <a:gd name="connsiteY573" fmla="*/ 3851536 h 3904328"/>
                    <a:gd name="connsiteX574" fmla="*/ 108055 w 4436724"/>
                    <a:gd name="connsiteY574" fmla="*/ 3863089 h 3904328"/>
                    <a:gd name="connsiteX575" fmla="*/ 101729 w 4436724"/>
                    <a:gd name="connsiteY575" fmla="*/ 3866542 h 3904328"/>
                    <a:gd name="connsiteX576" fmla="*/ 78871 w 4436724"/>
                    <a:gd name="connsiteY576" fmla="*/ 3864434 h 3904328"/>
                    <a:gd name="connsiteX577" fmla="*/ 62550 w 4436724"/>
                    <a:gd name="connsiteY577" fmla="*/ 3861697 h 3904328"/>
                    <a:gd name="connsiteX578" fmla="*/ 56562 w 4436724"/>
                    <a:gd name="connsiteY578" fmla="*/ 3863511 h 3904328"/>
                    <a:gd name="connsiteX579" fmla="*/ 22022 w 4436724"/>
                    <a:gd name="connsiteY579" fmla="*/ 3846140 h 3904328"/>
                    <a:gd name="connsiteX580" fmla="*/ 337 w 4436724"/>
                    <a:gd name="connsiteY580" fmla="*/ 3835204 h 390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</a:cxnLst>
                  <a:rect l="l" t="t" r="r" b="b"/>
                  <a:pathLst>
                    <a:path w="4436724" h="3904328">
                      <a:moveTo>
                        <a:pt x="337" y="3835204"/>
                      </a:moveTo>
                      <a:lnTo>
                        <a:pt x="0" y="3833727"/>
                      </a:lnTo>
                      <a:cubicBezTo>
                        <a:pt x="1856" y="3832459"/>
                        <a:pt x="31756" y="3812558"/>
                        <a:pt x="38925" y="3808473"/>
                      </a:cubicBezTo>
                      <a:cubicBezTo>
                        <a:pt x="46305" y="3804257"/>
                        <a:pt x="93749" y="3782122"/>
                        <a:pt x="93749" y="3782122"/>
                      </a:cubicBezTo>
                      <a:lnTo>
                        <a:pt x="130650" y="3722042"/>
                      </a:lnTo>
                      <a:lnTo>
                        <a:pt x="204452" y="3602936"/>
                      </a:lnTo>
                      <a:lnTo>
                        <a:pt x="193909" y="3574477"/>
                      </a:lnTo>
                      <a:cubicBezTo>
                        <a:pt x="193909" y="3574477"/>
                        <a:pt x="194964" y="3562883"/>
                        <a:pt x="196018" y="3558667"/>
                      </a:cubicBezTo>
                      <a:cubicBezTo>
                        <a:pt x="197072" y="3554451"/>
                        <a:pt x="213941" y="3515451"/>
                        <a:pt x="213941" y="3515451"/>
                      </a:cubicBezTo>
                      <a:cubicBezTo>
                        <a:pt x="213941" y="3515451"/>
                        <a:pt x="221321" y="3490155"/>
                        <a:pt x="220267" y="3485938"/>
                      </a:cubicBezTo>
                      <a:cubicBezTo>
                        <a:pt x="219213" y="3481722"/>
                        <a:pt x="222376" y="3464858"/>
                        <a:pt x="224484" y="3460642"/>
                      </a:cubicBezTo>
                      <a:cubicBezTo>
                        <a:pt x="226593" y="3456426"/>
                        <a:pt x="248734" y="3441669"/>
                        <a:pt x="248734" y="3441669"/>
                      </a:cubicBezTo>
                      <a:lnTo>
                        <a:pt x="255059" y="3417426"/>
                      </a:lnTo>
                      <a:lnTo>
                        <a:pt x="294069" y="3336266"/>
                      </a:lnTo>
                      <a:cubicBezTo>
                        <a:pt x="294069" y="3336266"/>
                        <a:pt x="324644" y="3267753"/>
                        <a:pt x="326753" y="3261429"/>
                      </a:cubicBezTo>
                      <a:cubicBezTo>
                        <a:pt x="328861" y="3255105"/>
                        <a:pt x="330970" y="3245619"/>
                        <a:pt x="327807" y="3231916"/>
                      </a:cubicBezTo>
                      <a:cubicBezTo>
                        <a:pt x="324644" y="3218214"/>
                        <a:pt x="327807" y="3197133"/>
                        <a:pt x="329916" y="3192917"/>
                      </a:cubicBezTo>
                      <a:cubicBezTo>
                        <a:pt x="332024" y="3188701"/>
                        <a:pt x="337296" y="3179215"/>
                        <a:pt x="336242" y="3171836"/>
                      </a:cubicBezTo>
                      <a:cubicBezTo>
                        <a:pt x="335187" y="3164458"/>
                        <a:pt x="351002" y="3124405"/>
                        <a:pt x="355219" y="3119135"/>
                      </a:cubicBezTo>
                      <a:cubicBezTo>
                        <a:pt x="359437" y="3113865"/>
                        <a:pt x="357328" y="3076973"/>
                        <a:pt x="357328" y="3076973"/>
                      </a:cubicBezTo>
                      <a:lnTo>
                        <a:pt x="372088" y="3065379"/>
                      </a:lnTo>
                      <a:lnTo>
                        <a:pt x="416369" y="2952597"/>
                      </a:lnTo>
                      <a:lnTo>
                        <a:pt x="425858" y="2931517"/>
                      </a:lnTo>
                      <a:lnTo>
                        <a:pt x="460018" y="2882943"/>
                      </a:lnTo>
                      <a:cubicBezTo>
                        <a:pt x="482833" y="2876366"/>
                        <a:pt x="486249" y="2883327"/>
                        <a:pt x="498690" y="2895848"/>
                      </a:cubicBezTo>
                      <a:cubicBezTo>
                        <a:pt x="505775" y="2898378"/>
                        <a:pt x="512396" y="2900233"/>
                        <a:pt x="519060" y="2903944"/>
                      </a:cubicBezTo>
                      <a:cubicBezTo>
                        <a:pt x="527663" y="2906347"/>
                        <a:pt x="538164" y="2903016"/>
                        <a:pt x="550816" y="2906558"/>
                      </a:cubicBezTo>
                      <a:cubicBezTo>
                        <a:pt x="553683" y="2907354"/>
                        <a:pt x="555750" y="2907822"/>
                        <a:pt x="557605" y="2907780"/>
                      </a:cubicBezTo>
                      <a:cubicBezTo>
                        <a:pt x="567221" y="2903733"/>
                        <a:pt x="565703" y="2903438"/>
                        <a:pt x="576372" y="2905377"/>
                      </a:cubicBezTo>
                      <a:cubicBezTo>
                        <a:pt x="576794" y="2904871"/>
                        <a:pt x="577216" y="2904238"/>
                        <a:pt x="577764" y="2903690"/>
                      </a:cubicBezTo>
                      <a:cubicBezTo>
                        <a:pt x="579282" y="2901966"/>
                        <a:pt x="580758" y="2900107"/>
                        <a:pt x="582445" y="2898509"/>
                      </a:cubicBezTo>
                      <a:lnTo>
                        <a:pt x="583921" y="2897497"/>
                      </a:lnTo>
                      <a:cubicBezTo>
                        <a:pt x="589404" y="2894841"/>
                        <a:pt x="592862" y="2896738"/>
                        <a:pt x="597205" y="2899521"/>
                      </a:cubicBezTo>
                      <a:cubicBezTo>
                        <a:pt x="601170" y="2898172"/>
                        <a:pt x="603320" y="2895558"/>
                        <a:pt x="607917" y="2895304"/>
                      </a:cubicBezTo>
                      <a:lnTo>
                        <a:pt x="609731" y="2895473"/>
                      </a:lnTo>
                      <a:cubicBezTo>
                        <a:pt x="611628" y="2895933"/>
                        <a:pt x="613231" y="2896696"/>
                        <a:pt x="614454" y="2897366"/>
                      </a:cubicBezTo>
                      <a:cubicBezTo>
                        <a:pt x="619557" y="2891257"/>
                        <a:pt x="626431" y="2891257"/>
                        <a:pt x="633305" y="2893027"/>
                      </a:cubicBezTo>
                      <a:lnTo>
                        <a:pt x="635245" y="2893534"/>
                      </a:lnTo>
                      <a:cubicBezTo>
                        <a:pt x="640221" y="2893656"/>
                        <a:pt x="642119" y="2886995"/>
                        <a:pt x="653506" y="2890325"/>
                      </a:cubicBezTo>
                      <a:cubicBezTo>
                        <a:pt x="657976" y="2884971"/>
                        <a:pt x="663206" y="2886366"/>
                        <a:pt x="668899" y="2883790"/>
                      </a:cubicBezTo>
                      <a:cubicBezTo>
                        <a:pt x="680834" y="2878394"/>
                        <a:pt x="685388" y="2884216"/>
                        <a:pt x="696564" y="2883959"/>
                      </a:cubicBezTo>
                      <a:cubicBezTo>
                        <a:pt x="698462" y="2883917"/>
                        <a:pt x="719885" y="2878777"/>
                        <a:pt x="720602" y="2878351"/>
                      </a:cubicBezTo>
                      <a:cubicBezTo>
                        <a:pt x="736965" y="2868907"/>
                        <a:pt x="731989" y="2861782"/>
                        <a:pt x="741351" y="2855879"/>
                      </a:cubicBezTo>
                      <a:lnTo>
                        <a:pt x="742911" y="2854914"/>
                      </a:lnTo>
                      <a:cubicBezTo>
                        <a:pt x="747804" y="2843948"/>
                        <a:pt x="743333" y="2842350"/>
                        <a:pt x="757583" y="2837206"/>
                      </a:cubicBezTo>
                      <a:cubicBezTo>
                        <a:pt x="766904" y="2833876"/>
                        <a:pt x="766693" y="2828015"/>
                        <a:pt x="774668" y="2823335"/>
                      </a:cubicBezTo>
                      <a:lnTo>
                        <a:pt x="776182" y="2822449"/>
                      </a:lnTo>
                      <a:cubicBezTo>
                        <a:pt x="777404" y="2804363"/>
                        <a:pt x="790313" y="2806091"/>
                        <a:pt x="804058" y="2811319"/>
                      </a:cubicBezTo>
                      <a:lnTo>
                        <a:pt x="804774" y="2810813"/>
                      </a:lnTo>
                      <a:cubicBezTo>
                        <a:pt x="806546" y="2803603"/>
                        <a:pt x="806124" y="2799177"/>
                        <a:pt x="815824" y="2798586"/>
                      </a:cubicBezTo>
                      <a:lnTo>
                        <a:pt x="817426" y="2797575"/>
                      </a:lnTo>
                      <a:cubicBezTo>
                        <a:pt x="820674" y="2780457"/>
                        <a:pt x="828307" y="2789311"/>
                        <a:pt x="831512" y="2784041"/>
                      </a:cubicBezTo>
                      <a:cubicBezTo>
                        <a:pt x="839609" y="2770802"/>
                        <a:pt x="843025" y="2771101"/>
                        <a:pt x="857659" y="2767176"/>
                      </a:cubicBezTo>
                      <a:cubicBezTo>
                        <a:pt x="875034" y="2762500"/>
                        <a:pt x="867232" y="2748203"/>
                        <a:pt x="880559" y="2747318"/>
                      </a:cubicBezTo>
                      <a:cubicBezTo>
                        <a:pt x="887517" y="2746897"/>
                        <a:pt x="895150" y="2748119"/>
                        <a:pt x="901392" y="2744072"/>
                      </a:cubicBezTo>
                      <a:lnTo>
                        <a:pt x="902826" y="2743102"/>
                      </a:lnTo>
                      <a:cubicBezTo>
                        <a:pt x="908688" y="2739055"/>
                        <a:pt x="911724" y="2739480"/>
                        <a:pt x="918640" y="2739480"/>
                      </a:cubicBezTo>
                      <a:cubicBezTo>
                        <a:pt x="921508" y="2739523"/>
                        <a:pt x="922562" y="2740703"/>
                        <a:pt x="924545" y="2739691"/>
                      </a:cubicBezTo>
                      <a:lnTo>
                        <a:pt x="903458" y="2691206"/>
                      </a:lnTo>
                      <a:cubicBezTo>
                        <a:pt x="903458" y="2691206"/>
                        <a:pt x="899241" y="2675395"/>
                        <a:pt x="899241" y="2671179"/>
                      </a:cubicBezTo>
                      <a:cubicBezTo>
                        <a:pt x="899241" y="2666963"/>
                        <a:pt x="900295" y="2558397"/>
                        <a:pt x="901350" y="2554181"/>
                      </a:cubicBezTo>
                      <a:cubicBezTo>
                        <a:pt x="902404" y="2549965"/>
                        <a:pt x="901350" y="2542587"/>
                        <a:pt x="899241" y="2537317"/>
                      </a:cubicBezTo>
                      <a:cubicBezTo>
                        <a:pt x="897132" y="2532047"/>
                        <a:pt x="896078" y="2517374"/>
                        <a:pt x="896078" y="2517374"/>
                      </a:cubicBezTo>
                      <a:cubicBezTo>
                        <a:pt x="896078" y="2509912"/>
                        <a:pt x="899241" y="2496210"/>
                        <a:pt x="901350" y="2488831"/>
                      </a:cubicBezTo>
                      <a:cubicBezTo>
                        <a:pt x="903458" y="2481453"/>
                        <a:pt x="906621" y="2439292"/>
                        <a:pt x="905567" y="2432967"/>
                      </a:cubicBezTo>
                      <a:cubicBezTo>
                        <a:pt x="904513" y="2426643"/>
                        <a:pt x="901350" y="2418211"/>
                        <a:pt x="898187" y="2407671"/>
                      </a:cubicBezTo>
                      <a:lnTo>
                        <a:pt x="897849" y="2406528"/>
                      </a:lnTo>
                      <a:lnTo>
                        <a:pt x="896078" y="2400292"/>
                      </a:lnTo>
                      <a:cubicBezTo>
                        <a:pt x="892915" y="2393968"/>
                        <a:pt x="888698" y="2367617"/>
                        <a:pt x="888698" y="2367617"/>
                      </a:cubicBezTo>
                      <a:lnTo>
                        <a:pt x="896078" y="2342321"/>
                      </a:lnTo>
                      <a:cubicBezTo>
                        <a:pt x="896078" y="2342321"/>
                        <a:pt x="905567" y="2330726"/>
                        <a:pt x="905567" y="2325456"/>
                      </a:cubicBezTo>
                      <a:cubicBezTo>
                        <a:pt x="905567" y="2320186"/>
                        <a:pt x="911893" y="2304375"/>
                        <a:pt x="911893" y="2304375"/>
                      </a:cubicBezTo>
                      <a:cubicBezTo>
                        <a:pt x="911893" y="2304375"/>
                        <a:pt x="936142" y="2279079"/>
                        <a:pt x="942468" y="2274862"/>
                      </a:cubicBezTo>
                      <a:cubicBezTo>
                        <a:pt x="948794" y="2270646"/>
                        <a:pt x="959337" y="2257998"/>
                        <a:pt x="964608" y="2250620"/>
                      </a:cubicBezTo>
                      <a:cubicBezTo>
                        <a:pt x="969880" y="2243241"/>
                        <a:pt x="978315" y="2236917"/>
                        <a:pt x="984640" y="2232701"/>
                      </a:cubicBezTo>
                      <a:cubicBezTo>
                        <a:pt x="990966" y="2228485"/>
                        <a:pt x="999401" y="2224269"/>
                        <a:pt x="1004672" y="2224269"/>
                      </a:cubicBezTo>
                      <a:cubicBezTo>
                        <a:pt x="1009944" y="2224269"/>
                        <a:pt x="1021541" y="2225323"/>
                        <a:pt x="1026813" y="2226377"/>
                      </a:cubicBezTo>
                      <a:cubicBezTo>
                        <a:pt x="1032085" y="2227431"/>
                        <a:pt x="1052117" y="2244295"/>
                        <a:pt x="1057388" y="2249566"/>
                      </a:cubicBezTo>
                      <a:cubicBezTo>
                        <a:pt x="1062660" y="2254836"/>
                        <a:pt x="1094289" y="2268538"/>
                        <a:pt x="1102724" y="2271700"/>
                      </a:cubicBezTo>
                      <a:cubicBezTo>
                        <a:pt x="1111158" y="2274862"/>
                        <a:pt x="1126973" y="2282241"/>
                        <a:pt x="1131190" y="2286457"/>
                      </a:cubicBezTo>
                      <a:cubicBezTo>
                        <a:pt x="1135407" y="2290673"/>
                        <a:pt x="1156493" y="2291727"/>
                        <a:pt x="1165982" y="2292781"/>
                      </a:cubicBezTo>
                      <a:cubicBezTo>
                        <a:pt x="1175471" y="2293835"/>
                        <a:pt x="1189177" y="2302267"/>
                        <a:pt x="1189177" y="2302267"/>
                      </a:cubicBezTo>
                      <a:cubicBezTo>
                        <a:pt x="1189177" y="2302267"/>
                        <a:pt x="1230295" y="2339158"/>
                        <a:pt x="1237675" y="2345483"/>
                      </a:cubicBezTo>
                      <a:cubicBezTo>
                        <a:pt x="1245056" y="2351807"/>
                        <a:pt x="1277950" y="2388360"/>
                        <a:pt x="1277950" y="2388360"/>
                      </a:cubicBezTo>
                      <a:cubicBezTo>
                        <a:pt x="1279174" y="2382458"/>
                        <a:pt x="1281113" y="2376808"/>
                        <a:pt x="1283011" y="2373942"/>
                      </a:cubicBezTo>
                      <a:cubicBezTo>
                        <a:pt x="1287228" y="2367617"/>
                        <a:pt x="1292500" y="2366563"/>
                        <a:pt x="1300934" y="2366563"/>
                      </a:cubicBezTo>
                      <a:cubicBezTo>
                        <a:pt x="1309369" y="2366563"/>
                        <a:pt x="1311477" y="2361293"/>
                        <a:pt x="1315695" y="2343375"/>
                      </a:cubicBezTo>
                      <a:cubicBezTo>
                        <a:pt x="1319912" y="2325456"/>
                        <a:pt x="1344161" y="2301213"/>
                        <a:pt x="1344161" y="2301213"/>
                      </a:cubicBezTo>
                      <a:cubicBezTo>
                        <a:pt x="1344161" y="2301213"/>
                        <a:pt x="1354704" y="2292781"/>
                        <a:pt x="1362084" y="2292781"/>
                      </a:cubicBezTo>
                      <a:cubicBezTo>
                        <a:pt x="1369465" y="2292781"/>
                        <a:pt x="1370519" y="2291727"/>
                        <a:pt x="1376845" y="2285403"/>
                      </a:cubicBezTo>
                      <a:cubicBezTo>
                        <a:pt x="1383171" y="2279079"/>
                        <a:pt x="1393714" y="2287511"/>
                        <a:pt x="1393714" y="2299105"/>
                      </a:cubicBezTo>
                      <a:cubicBezTo>
                        <a:pt x="1393714" y="2310700"/>
                        <a:pt x="1413746" y="2304375"/>
                        <a:pt x="1420072" y="2303321"/>
                      </a:cubicBezTo>
                      <a:cubicBezTo>
                        <a:pt x="1426398" y="2302267"/>
                        <a:pt x="1436941" y="2294889"/>
                        <a:pt x="1442212" y="2290673"/>
                      </a:cubicBezTo>
                      <a:cubicBezTo>
                        <a:pt x="1447484" y="2286457"/>
                        <a:pt x="1471350" y="2264406"/>
                        <a:pt x="1471350" y="2264406"/>
                      </a:cubicBezTo>
                      <a:cubicBezTo>
                        <a:pt x="1471438" y="2262424"/>
                        <a:pt x="1471733" y="2260447"/>
                        <a:pt x="1469156" y="2254709"/>
                      </a:cubicBezTo>
                      <a:cubicBezTo>
                        <a:pt x="1472151" y="2249608"/>
                        <a:pt x="1475187" y="2245602"/>
                        <a:pt x="1473753" y="2238987"/>
                      </a:cubicBezTo>
                      <a:lnTo>
                        <a:pt x="1473079" y="2237385"/>
                      </a:lnTo>
                      <a:lnTo>
                        <a:pt x="1473795" y="2236036"/>
                      </a:lnTo>
                      <a:cubicBezTo>
                        <a:pt x="1477047" y="2230386"/>
                        <a:pt x="1480627" y="2225369"/>
                        <a:pt x="1478856" y="2217860"/>
                      </a:cubicBezTo>
                      <a:cubicBezTo>
                        <a:pt x="1485056" y="2214070"/>
                        <a:pt x="1486743" y="2211919"/>
                        <a:pt x="1485224" y="2204874"/>
                      </a:cubicBezTo>
                      <a:cubicBezTo>
                        <a:pt x="1483580" y="2197074"/>
                        <a:pt x="1498340" y="2192900"/>
                        <a:pt x="1502182" y="2185274"/>
                      </a:cubicBezTo>
                      <a:lnTo>
                        <a:pt x="1502730" y="2183671"/>
                      </a:lnTo>
                      <a:cubicBezTo>
                        <a:pt x="1503953" y="2176968"/>
                        <a:pt x="1499989" y="2173422"/>
                        <a:pt x="1497627" y="2171613"/>
                      </a:cubicBezTo>
                      <a:lnTo>
                        <a:pt x="1496067" y="2170517"/>
                      </a:lnTo>
                      <a:cubicBezTo>
                        <a:pt x="1496155" y="2170091"/>
                        <a:pt x="1496404" y="2169463"/>
                        <a:pt x="1497079" y="2168321"/>
                      </a:cubicBezTo>
                      <a:cubicBezTo>
                        <a:pt x="1505345" y="2153990"/>
                        <a:pt x="1493284" y="2145684"/>
                        <a:pt x="1501208" y="2135983"/>
                      </a:cubicBezTo>
                      <a:cubicBezTo>
                        <a:pt x="1511708" y="2123166"/>
                        <a:pt x="1503025" y="2126665"/>
                        <a:pt x="1505973" y="2114649"/>
                      </a:cubicBezTo>
                      <a:cubicBezTo>
                        <a:pt x="1507365" y="2108831"/>
                        <a:pt x="1537143" y="2111656"/>
                        <a:pt x="1527186" y="2094196"/>
                      </a:cubicBezTo>
                      <a:lnTo>
                        <a:pt x="1528367" y="2092932"/>
                      </a:lnTo>
                      <a:cubicBezTo>
                        <a:pt x="1530771" y="2090364"/>
                        <a:pt x="1532795" y="2089221"/>
                        <a:pt x="1536464" y="2088673"/>
                      </a:cubicBezTo>
                      <a:cubicBezTo>
                        <a:pt x="1550887" y="2086523"/>
                        <a:pt x="1538531" y="2070291"/>
                        <a:pt x="1547260" y="2061357"/>
                      </a:cubicBezTo>
                      <a:lnTo>
                        <a:pt x="1548989" y="2059582"/>
                      </a:lnTo>
                      <a:cubicBezTo>
                        <a:pt x="1563328" y="2044741"/>
                        <a:pt x="1543975" y="2035554"/>
                        <a:pt x="1556707" y="2022480"/>
                      </a:cubicBezTo>
                      <a:cubicBezTo>
                        <a:pt x="1560966" y="2019196"/>
                        <a:pt x="1569316" y="2008866"/>
                        <a:pt x="1570708" y="2003676"/>
                      </a:cubicBezTo>
                      <a:cubicBezTo>
                        <a:pt x="1572521" y="1996846"/>
                        <a:pt x="1570033" y="1990480"/>
                        <a:pt x="1570033" y="1983692"/>
                      </a:cubicBezTo>
                      <a:cubicBezTo>
                        <a:pt x="1570033" y="1976402"/>
                        <a:pt x="1572310" y="1969736"/>
                        <a:pt x="1573323" y="1962611"/>
                      </a:cubicBezTo>
                      <a:cubicBezTo>
                        <a:pt x="1573951" y="1958184"/>
                        <a:pt x="1569485" y="1931496"/>
                        <a:pt x="1567883" y="1927200"/>
                      </a:cubicBezTo>
                      <a:cubicBezTo>
                        <a:pt x="1565010" y="1919526"/>
                        <a:pt x="1558647" y="1915605"/>
                        <a:pt x="1552194" y="1911558"/>
                      </a:cubicBezTo>
                      <a:cubicBezTo>
                        <a:pt x="1552194" y="1911558"/>
                        <a:pt x="1513901" y="1900680"/>
                        <a:pt x="1503358" y="1896464"/>
                      </a:cubicBezTo>
                      <a:cubicBezTo>
                        <a:pt x="1492815" y="1892248"/>
                        <a:pt x="1407416" y="1859573"/>
                        <a:pt x="1407416" y="1859573"/>
                      </a:cubicBezTo>
                      <a:cubicBezTo>
                        <a:pt x="1407416" y="1859573"/>
                        <a:pt x="1398981" y="1816357"/>
                        <a:pt x="1396873" y="1807925"/>
                      </a:cubicBezTo>
                      <a:cubicBezTo>
                        <a:pt x="1394764" y="1799493"/>
                        <a:pt x="1400036" y="1782628"/>
                        <a:pt x="1400036" y="1782628"/>
                      </a:cubicBezTo>
                      <a:lnTo>
                        <a:pt x="1443262" y="1673009"/>
                      </a:lnTo>
                      <a:lnTo>
                        <a:pt x="1421122" y="1643496"/>
                      </a:lnTo>
                      <a:lnTo>
                        <a:pt x="1421122" y="1602389"/>
                      </a:lnTo>
                      <a:cubicBezTo>
                        <a:pt x="1421122" y="1602389"/>
                        <a:pt x="1424285" y="1587632"/>
                        <a:pt x="1427448" y="1579200"/>
                      </a:cubicBezTo>
                      <a:cubicBezTo>
                        <a:pt x="1430611" y="1570768"/>
                        <a:pt x="1426393" y="1546525"/>
                        <a:pt x="1427448" y="1533876"/>
                      </a:cubicBezTo>
                      <a:cubicBezTo>
                        <a:pt x="1428502" y="1521228"/>
                        <a:pt x="1432719" y="1486445"/>
                        <a:pt x="1433774" y="1479067"/>
                      </a:cubicBezTo>
                      <a:cubicBezTo>
                        <a:pt x="1434828" y="1471688"/>
                        <a:pt x="1439045" y="1452716"/>
                        <a:pt x="1443262" y="1448500"/>
                      </a:cubicBezTo>
                      <a:cubicBezTo>
                        <a:pt x="1447480" y="1444283"/>
                        <a:pt x="1463294" y="1412662"/>
                        <a:pt x="1472783" y="1406338"/>
                      </a:cubicBezTo>
                      <a:cubicBezTo>
                        <a:pt x="1482272" y="1400014"/>
                        <a:pt x="1477001" y="1371555"/>
                        <a:pt x="1475946" y="1363123"/>
                      </a:cubicBezTo>
                      <a:cubicBezTo>
                        <a:pt x="1474892" y="1354691"/>
                        <a:pt x="1477001" y="1340988"/>
                        <a:pt x="1481218" y="1337826"/>
                      </a:cubicBezTo>
                      <a:cubicBezTo>
                        <a:pt x="1485435" y="1334664"/>
                        <a:pt x="1489652" y="1328340"/>
                        <a:pt x="1489652" y="1323070"/>
                      </a:cubicBezTo>
                      <a:cubicBezTo>
                        <a:pt x="1489652" y="1317799"/>
                        <a:pt x="1501250" y="1310421"/>
                        <a:pt x="1501250" y="1310421"/>
                      </a:cubicBezTo>
                      <a:lnTo>
                        <a:pt x="1523390" y="1292503"/>
                      </a:lnTo>
                      <a:lnTo>
                        <a:pt x="1558394" y="1266826"/>
                      </a:lnTo>
                      <a:lnTo>
                        <a:pt x="1559237" y="1266152"/>
                      </a:lnTo>
                      <a:cubicBezTo>
                        <a:pt x="1567671" y="1259828"/>
                        <a:pt x="1569780" y="1255611"/>
                        <a:pt x="1578215" y="1241909"/>
                      </a:cubicBezTo>
                      <a:cubicBezTo>
                        <a:pt x="1586649" y="1228207"/>
                        <a:pt x="1596138" y="1236639"/>
                        <a:pt x="1600355" y="1242963"/>
                      </a:cubicBezTo>
                      <a:cubicBezTo>
                        <a:pt x="1604572" y="1249287"/>
                        <a:pt x="1614061" y="1267206"/>
                        <a:pt x="1621441" y="1279854"/>
                      </a:cubicBezTo>
                      <a:cubicBezTo>
                        <a:pt x="1628822" y="1292503"/>
                        <a:pt x="1629876" y="1294611"/>
                        <a:pt x="1640419" y="1299881"/>
                      </a:cubicBezTo>
                      <a:cubicBezTo>
                        <a:pt x="1650962" y="1305151"/>
                        <a:pt x="1691026" y="1307259"/>
                        <a:pt x="1703678" y="1307259"/>
                      </a:cubicBezTo>
                      <a:cubicBezTo>
                        <a:pt x="1716330" y="1307259"/>
                        <a:pt x="1725819" y="1318853"/>
                        <a:pt x="1731090" y="1333610"/>
                      </a:cubicBezTo>
                      <a:cubicBezTo>
                        <a:pt x="1736362" y="1348366"/>
                        <a:pt x="1740579" y="1376825"/>
                        <a:pt x="1741633" y="1392636"/>
                      </a:cubicBezTo>
                      <a:cubicBezTo>
                        <a:pt x="1742688" y="1408446"/>
                        <a:pt x="1749013" y="1428473"/>
                        <a:pt x="1753231" y="1443229"/>
                      </a:cubicBezTo>
                      <a:cubicBezTo>
                        <a:pt x="1757448" y="1457986"/>
                        <a:pt x="1777480" y="1483283"/>
                        <a:pt x="1782751" y="1488553"/>
                      </a:cubicBezTo>
                      <a:cubicBezTo>
                        <a:pt x="1788023" y="1493823"/>
                        <a:pt x="1792240" y="1495931"/>
                        <a:pt x="1797512" y="1491715"/>
                      </a:cubicBezTo>
                      <a:cubicBezTo>
                        <a:pt x="1802783" y="1487499"/>
                        <a:pt x="1815435" y="1470634"/>
                        <a:pt x="1818598" y="1465364"/>
                      </a:cubicBezTo>
                      <a:cubicBezTo>
                        <a:pt x="1821761" y="1460094"/>
                        <a:pt x="1827033" y="1437959"/>
                        <a:pt x="1830196" y="1424257"/>
                      </a:cubicBezTo>
                      <a:cubicBezTo>
                        <a:pt x="1833359" y="1410554"/>
                        <a:pt x="1840739" y="1388420"/>
                        <a:pt x="1840739" y="1388420"/>
                      </a:cubicBezTo>
                      <a:cubicBezTo>
                        <a:pt x="1840739" y="1388420"/>
                        <a:pt x="1849173" y="1375771"/>
                        <a:pt x="1855499" y="1372609"/>
                      </a:cubicBezTo>
                      <a:cubicBezTo>
                        <a:pt x="1861825" y="1369447"/>
                        <a:pt x="1901889" y="1357853"/>
                        <a:pt x="1910323" y="1356799"/>
                      </a:cubicBezTo>
                      <a:cubicBezTo>
                        <a:pt x="1918758" y="1355745"/>
                        <a:pt x="1921921" y="1348366"/>
                        <a:pt x="1914541" y="1344150"/>
                      </a:cubicBezTo>
                      <a:cubicBezTo>
                        <a:pt x="1907160" y="1339934"/>
                        <a:pt x="1911378" y="1332556"/>
                        <a:pt x="1913486" y="1327286"/>
                      </a:cubicBezTo>
                      <a:cubicBezTo>
                        <a:pt x="1915595" y="1322016"/>
                        <a:pt x="1917704" y="1312529"/>
                        <a:pt x="1919812" y="1307259"/>
                      </a:cubicBezTo>
                      <a:cubicBezTo>
                        <a:pt x="1921921" y="1301989"/>
                        <a:pt x="1922975" y="1294611"/>
                        <a:pt x="1919812" y="1286178"/>
                      </a:cubicBezTo>
                      <a:cubicBezTo>
                        <a:pt x="1916649" y="1277746"/>
                        <a:pt x="1915595" y="1265098"/>
                        <a:pt x="1915595" y="1258774"/>
                      </a:cubicBezTo>
                      <a:cubicBezTo>
                        <a:pt x="1915595" y="1252449"/>
                        <a:pt x="1906106" y="1248233"/>
                        <a:pt x="1892400" y="1234531"/>
                      </a:cubicBezTo>
                      <a:cubicBezTo>
                        <a:pt x="1878694" y="1220828"/>
                        <a:pt x="1878694" y="1207126"/>
                        <a:pt x="1882911" y="1197640"/>
                      </a:cubicBezTo>
                      <a:cubicBezTo>
                        <a:pt x="1887129" y="1188153"/>
                        <a:pt x="1896023" y="1159568"/>
                        <a:pt x="1896023" y="1159568"/>
                      </a:cubicBezTo>
                      <a:cubicBezTo>
                        <a:pt x="1894003" y="1152063"/>
                        <a:pt x="1891177" y="1146709"/>
                        <a:pt x="1882865" y="1138951"/>
                      </a:cubicBezTo>
                      <a:lnTo>
                        <a:pt x="1878310" y="1134819"/>
                      </a:lnTo>
                      <a:cubicBezTo>
                        <a:pt x="1872410" y="1129338"/>
                        <a:pt x="1843982" y="1089205"/>
                        <a:pt x="1841873" y="1083551"/>
                      </a:cubicBezTo>
                      <a:cubicBezTo>
                        <a:pt x="1837319" y="1071497"/>
                        <a:pt x="1842464" y="1058423"/>
                        <a:pt x="1827956" y="1050922"/>
                      </a:cubicBezTo>
                      <a:cubicBezTo>
                        <a:pt x="1813280" y="1043375"/>
                        <a:pt x="1802147" y="1050037"/>
                        <a:pt x="1800455" y="1028408"/>
                      </a:cubicBezTo>
                      <a:cubicBezTo>
                        <a:pt x="1800203" y="1025077"/>
                        <a:pt x="1799659" y="1021620"/>
                        <a:pt x="1798811" y="1018121"/>
                      </a:cubicBezTo>
                      <a:cubicBezTo>
                        <a:pt x="1798811" y="1018121"/>
                        <a:pt x="1780635" y="1015296"/>
                        <a:pt x="1771146" y="1011080"/>
                      </a:cubicBezTo>
                      <a:cubicBezTo>
                        <a:pt x="1761657" y="1006864"/>
                        <a:pt x="1767983" y="999486"/>
                        <a:pt x="1772200" y="996323"/>
                      </a:cubicBezTo>
                      <a:cubicBezTo>
                        <a:pt x="1776417" y="993161"/>
                        <a:pt x="1781137" y="983506"/>
                        <a:pt x="1781137" y="983506"/>
                      </a:cubicBezTo>
                      <a:lnTo>
                        <a:pt x="1779998" y="982368"/>
                      </a:lnTo>
                      <a:cubicBezTo>
                        <a:pt x="1778648" y="981061"/>
                        <a:pt x="1778353" y="979332"/>
                        <a:pt x="1777974" y="977519"/>
                      </a:cubicBezTo>
                      <a:cubicBezTo>
                        <a:pt x="1774182" y="958673"/>
                        <a:pt x="1775612" y="960191"/>
                        <a:pt x="1762247" y="943453"/>
                      </a:cubicBezTo>
                      <a:cubicBezTo>
                        <a:pt x="1756259" y="935906"/>
                        <a:pt x="1756385" y="925661"/>
                        <a:pt x="1749553" y="918957"/>
                      </a:cubicBezTo>
                      <a:cubicBezTo>
                        <a:pt x="1735384" y="905128"/>
                        <a:pt x="1731841" y="926378"/>
                        <a:pt x="1731883" y="896865"/>
                      </a:cubicBezTo>
                      <a:cubicBezTo>
                        <a:pt x="1731883" y="890540"/>
                        <a:pt x="1730829" y="886872"/>
                        <a:pt x="1728678" y="883584"/>
                      </a:cubicBezTo>
                      <a:cubicBezTo>
                        <a:pt x="1728678" y="883584"/>
                        <a:pt x="1716321" y="879326"/>
                        <a:pt x="1727919" y="874056"/>
                      </a:cubicBezTo>
                      <a:cubicBezTo>
                        <a:pt x="1739516" y="868785"/>
                        <a:pt x="1771146" y="847705"/>
                        <a:pt x="1777472" y="842434"/>
                      </a:cubicBezTo>
                      <a:cubicBezTo>
                        <a:pt x="1783798" y="837164"/>
                        <a:pt x="1802775" y="817138"/>
                        <a:pt x="1812264" y="817138"/>
                      </a:cubicBezTo>
                      <a:cubicBezTo>
                        <a:pt x="1821753" y="817138"/>
                        <a:pt x="1828079" y="810813"/>
                        <a:pt x="1828079" y="810813"/>
                      </a:cubicBezTo>
                      <a:cubicBezTo>
                        <a:pt x="1828079" y="810813"/>
                        <a:pt x="1846002" y="802381"/>
                        <a:pt x="1854437" y="802381"/>
                      </a:cubicBezTo>
                      <a:cubicBezTo>
                        <a:pt x="1862871" y="802381"/>
                        <a:pt x="1864980" y="793949"/>
                        <a:pt x="1868143" y="785517"/>
                      </a:cubicBezTo>
                      <a:cubicBezTo>
                        <a:pt x="1871306" y="777084"/>
                        <a:pt x="1869197" y="771814"/>
                        <a:pt x="1881849" y="766544"/>
                      </a:cubicBezTo>
                      <a:cubicBezTo>
                        <a:pt x="1894500" y="761274"/>
                        <a:pt x="1899772" y="759166"/>
                        <a:pt x="1899772" y="759166"/>
                      </a:cubicBezTo>
                      <a:cubicBezTo>
                        <a:pt x="1899772" y="759166"/>
                        <a:pt x="1910315" y="772868"/>
                        <a:pt x="1917695" y="772868"/>
                      </a:cubicBezTo>
                      <a:cubicBezTo>
                        <a:pt x="1925076" y="772868"/>
                        <a:pt x="1931401" y="766544"/>
                        <a:pt x="1931401" y="766544"/>
                      </a:cubicBezTo>
                      <a:cubicBezTo>
                        <a:pt x="1931401" y="766544"/>
                        <a:pt x="1939836" y="760220"/>
                        <a:pt x="1944053" y="759166"/>
                      </a:cubicBezTo>
                      <a:cubicBezTo>
                        <a:pt x="1948270" y="758112"/>
                        <a:pt x="1959868" y="754950"/>
                        <a:pt x="1958814" y="745463"/>
                      </a:cubicBezTo>
                      <a:cubicBezTo>
                        <a:pt x="1957759" y="735977"/>
                        <a:pt x="1949325" y="723329"/>
                        <a:pt x="1945108" y="719113"/>
                      </a:cubicBezTo>
                      <a:cubicBezTo>
                        <a:pt x="1940890" y="714896"/>
                        <a:pt x="1930347" y="705410"/>
                        <a:pt x="1930347" y="714896"/>
                      </a:cubicBezTo>
                      <a:cubicBezTo>
                        <a:pt x="1930347" y="724383"/>
                        <a:pt x="1929293" y="729653"/>
                        <a:pt x="1922967" y="728599"/>
                      </a:cubicBezTo>
                      <a:cubicBezTo>
                        <a:pt x="1916641" y="727545"/>
                        <a:pt x="1886066" y="722275"/>
                        <a:pt x="1877631" y="713842"/>
                      </a:cubicBezTo>
                      <a:cubicBezTo>
                        <a:pt x="1869197" y="705410"/>
                        <a:pt x="1871306" y="706464"/>
                        <a:pt x="1861817" y="705410"/>
                      </a:cubicBezTo>
                      <a:cubicBezTo>
                        <a:pt x="1852328" y="704356"/>
                        <a:pt x="1837568" y="698032"/>
                        <a:pt x="1833350" y="693816"/>
                      </a:cubicBezTo>
                      <a:cubicBezTo>
                        <a:pt x="1829133" y="689600"/>
                        <a:pt x="1818590" y="681167"/>
                        <a:pt x="1815427" y="674843"/>
                      </a:cubicBezTo>
                      <a:cubicBezTo>
                        <a:pt x="1812264" y="668519"/>
                        <a:pt x="1800667" y="659033"/>
                        <a:pt x="1791178" y="666411"/>
                      </a:cubicBezTo>
                      <a:cubicBezTo>
                        <a:pt x="1781689" y="673789"/>
                        <a:pt x="1765874" y="682221"/>
                        <a:pt x="1761657" y="684329"/>
                      </a:cubicBezTo>
                      <a:cubicBezTo>
                        <a:pt x="1757440" y="686437"/>
                        <a:pt x="1744788" y="686437"/>
                        <a:pt x="1739516" y="686437"/>
                      </a:cubicBezTo>
                      <a:cubicBezTo>
                        <a:pt x="1734245" y="686437"/>
                        <a:pt x="1728973" y="687492"/>
                        <a:pt x="1724756" y="689600"/>
                      </a:cubicBezTo>
                      <a:cubicBezTo>
                        <a:pt x="1720539" y="691708"/>
                        <a:pt x="1680475" y="691708"/>
                        <a:pt x="1676258" y="691708"/>
                      </a:cubicBezTo>
                      <a:cubicBezTo>
                        <a:pt x="1672040" y="691708"/>
                        <a:pt x="1668877" y="691708"/>
                        <a:pt x="1663606" y="693816"/>
                      </a:cubicBezTo>
                      <a:cubicBezTo>
                        <a:pt x="1658334" y="695924"/>
                        <a:pt x="1651624" y="691033"/>
                        <a:pt x="1651624" y="691033"/>
                      </a:cubicBezTo>
                      <a:cubicBezTo>
                        <a:pt x="1645636" y="686142"/>
                        <a:pt x="1635350" y="687492"/>
                        <a:pt x="1627759" y="687492"/>
                      </a:cubicBezTo>
                      <a:cubicBezTo>
                        <a:pt x="1627759" y="687492"/>
                        <a:pt x="1620379" y="679059"/>
                        <a:pt x="1617216" y="673789"/>
                      </a:cubicBezTo>
                      <a:cubicBezTo>
                        <a:pt x="1614053" y="668519"/>
                        <a:pt x="1609836" y="666411"/>
                        <a:pt x="1599293" y="661141"/>
                      </a:cubicBezTo>
                      <a:cubicBezTo>
                        <a:pt x="1588750" y="655871"/>
                        <a:pt x="1581369" y="655871"/>
                        <a:pt x="1573989" y="654816"/>
                      </a:cubicBezTo>
                      <a:cubicBezTo>
                        <a:pt x="1566609" y="653762"/>
                        <a:pt x="1556066" y="662195"/>
                        <a:pt x="1551849" y="668519"/>
                      </a:cubicBezTo>
                      <a:cubicBezTo>
                        <a:pt x="1547631" y="674843"/>
                        <a:pt x="1543414" y="679059"/>
                        <a:pt x="1533925" y="675897"/>
                      </a:cubicBezTo>
                      <a:cubicBezTo>
                        <a:pt x="1524436" y="672735"/>
                        <a:pt x="1524436" y="691708"/>
                        <a:pt x="1522328" y="696978"/>
                      </a:cubicBezTo>
                      <a:cubicBezTo>
                        <a:pt x="1520219" y="702248"/>
                        <a:pt x="1493861" y="723329"/>
                        <a:pt x="1484372" y="733869"/>
                      </a:cubicBezTo>
                      <a:cubicBezTo>
                        <a:pt x="1474884" y="744409"/>
                        <a:pt x="1471721" y="740193"/>
                        <a:pt x="1462232" y="735977"/>
                      </a:cubicBezTo>
                      <a:cubicBezTo>
                        <a:pt x="1452743" y="731761"/>
                        <a:pt x="1427440" y="714896"/>
                        <a:pt x="1423222" y="712788"/>
                      </a:cubicBezTo>
                      <a:cubicBezTo>
                        <a:pt x="1419005" y="710680"/>
                        <a:pt x="1404245" y="709626"/>
                        <a:pt x="1397919" y="709626"/>
                      </a:cubicBezTo>
                      <a:cubicBezTo>
                        <a:pt x="1391593" y="709626"/>
                        <a:pt x="1382104" y="718059"/>
                        <a:pt x="1374724" y="725437"/>
                      </a:cubicBezTo>
                      <a:cubicBezTo>
                        <a:pt x="1367344" y="732815"/>
                        <a:pt x="1357855" y="725437"/>
                        <a:pt x="1350475" y="724383"/>
                      </a:cubicBezTo>
                      <a:cubicBezTo>
                        <a:pt x="1343094" y="723329"/>
                        <a:pt x="1339932" y="733869"/>
                        <a:pt x="1339932" y="739139"/>
                      </a:cubicBezTo>
                      <a:cubicBezTo>
                        <a:pt x="1339932" y="744409"/>
                        <a:pt x="1335714" y="789733"/>
                        <a:pt x="1333606" y="798165"/>
                      </a:cubicBezTo>
                      <a:cubicBezTo>
                        <a:pt x="1332673" y="801875"/>
                        <a:pt x="1331539" y="805796"/>
                        <a:pt x="1330016" y="809211"/>
                      </a:cubicBezTo>
                      <a:cubicBezTo>
                        <a:pt x="1328077" y="813512"/>
                        <a:pt x="1325546" y="817011"/>
                        <a:pt x="1322008" y="818192"/>
                      </a:cubicBezTo>
                      <a:cubicBezTo>
                        <a:pt x="1315682" y="820300"/>
                        <a:pt x="1312519" y="820300"/>
                        <a:pt x="1297759" y="815030"/>
                      </a:cubicBezTo>
                      <a:cubicBezTo>
                        <a:pt x="1282999" y="809759"/>
                        <a:pt x="1290379" y="806597"/>
                        <a:pt x="1288270" y="798165"/>
                      </a:cubicBezTo>
                      <a:cubicBezTo>
                        <a:pt x="1286162" y="789733"/>
                        <a:pt x="1275618" y="793949"/>
                        <a:pt x="1269293" y="795003"/>
                      </a:cubicBezTo>
                      <a:cubicBezTo>
                        <a:pt x="1262967" y="796057"/>
                        <a:pt x="1247152" y="797111"/>
                        <a:pt x="1239772" y="797111"/>
                      </a:cubicBezTo>
                      <a:cubicBezTo>
                        <a:pt x="1232392" y="797111"/>
                        <a:pt x="1217631" y="816084"/>
                        <a:pt x="1211305" y="820300"/>
                      </a:cubicBezTo>
                      <a:cubicBezTo>
                        <a:pt x="1204979" y="824516"/>
                        <a:pt x="1196545" y="820300"/>
                        <a:pt x="1177567" y="811868"/>
                      </a:cubicBezTo>
                      <a:cubicBezTo>
                        <a:pt x="1158590" y="803435"/>
                        <a:pt x="1141721" y="806597"/>
                        <a:pt x="1129069" y="801327"/>
                      </a:cubicBezTo>
                      <a:cubicBezTo>
                        <a:pt x="1116417" y="796057"/>
                        <a:pt x="1110091" y="797111"/>
                        <a:pt x="1089005" y="799219"/>
                      </a:cubicBezTo>
                      <a:cubicBezTo>
                        <a:pt x="1067919" y="801327"/>
                        <a:pt x="1068973" y="819246"/>
                        <a:pt x="1068973" y="819246"/>
                      </a:cubicBezTo>
                      <a:cubicBezTo>
                        <a:pt x="1068973" y="819246"/>
                        <a:pt x="1045778" y="839272"/>
                        <a:pt x="1027855" y="839272"/>
                      </a:cubicBezTo>
                      <a:cubicBezTo>
                        <a:pt x="1009931" y="839272"/>
                        <a:pt x="954053" y="876164"/>
                        <a:pt x="945618" y="881434"/>
                      </a:cubicBezTo>
                      <a:cubicBezTo>
                        <a:pt x="937184" y="886704"/>
                        <a:pt x="922423" y="894082"/>
                        <a:pt x="915043" y="894082"/>
                      </a:cubicBezTo>
                      <a:cubicBezTo>
                        <a:pt x="907663" y="894082"/>
                        <a:pt x="884468" y="898298"/>
                        <a:pt x="876033" y="898298"/>
                      </a:cubicBezTo>
                      <a:cubicBezTo>
                        <a:pt x="867599" y="898298"/>
                        <a:pt x="869708" y="888812"/>
                        <a:pt x="860219" y="873001"/>
                      </a:cubicBezTo>
                      <a:cubicBezTo>
                        <a:pt x="850730" y="857191"/>
                        <a:pt x="865490" y="849813"/>
                        <a:pt x="872871" y="851921"/>
                      </a:cubicBezTo>
                      <a:cubicBezTo>
                        <a:pt x="880251" y="854029"/>
                        <a:pt x="903446" y="855083"/>
                        <a:pt x="917152" y="855083"/>
                      </a:cubicBezTo>
                      <a:cubicBezTo>
                        <a:pt x="930858" y="855083"/>
                        <a:pt x="927695" y="845597"/>
                        <a:pt x="921369" y="840326"/>
                      </a:cubicBezTo>
                      <a:cubicBezTo>
                        <a:pt x="915043" y="835056"/>
                        <a:pt x="907663" y="829786"/>
                        <a:pt x="897120" y="821354"/>
                      </a:cubicBezTo>
                      <a:cubicBezTo>
                        <a:pt x="886577" y="812922"/>
                        <a:pt x="865490" y="821354"/>
                        <a:pt x="851784" y="825570"/>
                      </a:cubicBezTo>
                      <a:cubicBezTo>
                        <a:pt x="839972" y="829196"/>
                        <a:pt x="818000" y="830503"/>
                        <a:pt x="812142" y="830798"/>
                      </a:cubicBezTo>
                      <a:cubicBezTo>
                        <a:pt x="815052" y="822239"/>
                        <a:pt x="816992" y="797743"/>
                        <a:pt x="816992" y="788679"/>
                      </a:cubicBezTo>
                      <a:cubicBezTo>
                        <a:pt x="816992" y="779192"/>
                        <a:pt x="816992" y="769706"/>
                        <a:pt x="824372" y="757058"/>
                      </a:cubicBezTo>
                      <a:cubicBezTo>
                        <a:pt x="831752" y="744409"/>
                        <a:pt x="866545" y="679059"/>
                        <a:pt x="873925" y="670627"/>
                      </a:cubicBezTo>
                      <a:cubicBezTo>
                        <a:pt x="881305" y="662195"/>
                        <a:pt x="908717" y="636898"/>
                        <a:pt x="918206" y="626358"/>
                      </a:cubicBezTo>
                      <a:cubicBezTo>
                        <a:pt x="927695" y="615817"/>
                        <a:pt x="963542" y="587358"/>
                        <a:pt x="968813" y="582088"/>
                      </a:cubicBezTo>
                      <a:cubicBezTo>
                        <a:pt x="974085" y="576818"/>
                        <a:pt x="979356" y="566278"/>
                        <a:pt x="966704" y="566278"/>
                      </a:cubicBezTo>
                      <a:cubicBezTo>
                        <a:pt x="954053" y="566278"/>
                        <a:pt x="948781" y="562062"/>
                        <a:pt x="944564" y="554683"/>
                      </a:cubicBezTo>
                      <a:cubicBezTo>
                        <a:pt x="940347" y="547305"/>
                        <a:pt x="926641" y="535711"/>
                        <a:pt x="932966" y="524116"/>
                      </a:cubicBezTo>
                      <a:cubicBezTo>
                        <a:pt x="939292" y="512522"/>
                        <a:pt x="951944" y="472469"/>
                        <a:pt x="956161" y="448226"/>
                      </a:cubicBezTo>
                      <a:cubicBezTo>
                        <a:pt x="960379" y="423983"/>
                        <a:pt x="970922" y="371281"/>
                        <a:pt x="975139" y="355471"/>
                      </a:cubicBezTo>
                      <a:cubicBezTo>
                        <a:pt x="979356" y="339660"/>
                        <a:pt x="993062" y="289067"/>
                        <a:pt x="996225" y="280634"/>
                      </a:cubicBezTo>
                      <a:cubicBezTo>
                        <a:pt x="999388" y="272202"/>
                        <a:pt x="1006768" y="257446"/>
                        <a:pt x="1006768" y="252176"/>
                      </a:cubicBezTo>
                      <a:cubicBezTo>
                        <a:pt x="1006768" y="246905"/>
                        <a:pt x="1004660" y="196312"/>
                        <a:pt x="1004660" y="196312"/>
                      </a:cubicBezTo>
                      <a:cubicBezTo>
                        <a:pt x="1004660" y="196312"/>
                        <a:pt x="1065810" y="136232"/>
                        <a:pt x="1071082" y="130962"/>
                      </a:cubicBezTo>
                      <a:cubicBezTo>
                        <a:pt x="1076353" y="125691"/>
                        <a:pt x="1076353" y="118313"/>
                        <a:pt x="1078462" y="109881"/>
                      </a:cubicBezTo>
                      <a:cubicBezTo>
                        <a:pt x="1080570" y="101449"/>
                        <a:pt x="1079516" y="83530"/>
                        <a:pt x="1083733" y="78260"/>
                      </a:cubicBezTo>
                      <a:cubicBezTo>
                        <a:pt x="1087951" y="72990"/>
                        <a:pt x="1100602" y="59287"/>
                        <a:pt x="1100602" y="59287"/>
                      </a:cubicBezTo>
                      <a:cubicBezTo>
                        <a:pt x="1100602" y="59287"/>
                        <a:pt x="1304085" y="58233"/>
                        <a:pt x="1313574" y="58233"/>
                      </a:cubicBezTo>
                      <a:cubicBezTo>
                        <a:pt x="1323062" y="58233"/>
                        <a:pt x="1349420" y="54017"/>
                        <a:pt x="1349420" y="54017"/>
                      </a:cubicBezTo>
                      <a:lnTo>
                        <a:pt x="1350048" y="53975"/>
                      </a:lnTo>
                      <a:cubicBezTo>
                        <a:pt x="1350091" y="55746"/>
                        <a:pt x="1350428" y="57474"/>
                        <a:pt x="1351061" y="58866"/>
                      </a:cubicBezTo>
                      <a:cubicBezTo>
                        <a:pt x="1352916" y="61100"/>
                        <a:pt x="1358188" y="61985"/>
                        <a:pt x="1360845" y="61648"/>
                      </a:cubicBezTo>
                      <a:lnTo>
                        <a:pt x="1360887" y="64558"/>
                      </a:lnTo>
                      <a:cubicBezTo>
                        <a:pt x="1361266" y="64768"/>
                        <a:pt x="1363038" y="65865"/>
                        <a:pt x="1363333" y="65865"/>
                      </a:cubicBezTo>
                      <a:cubicBezTo>
                        <a:pt x="1367086" y="65949"/>
                        <a:pt x="1372189" y="65485"/>
                        <a:pt x="1375816" y="66117"/>
                      </a:cubicBezTo>
                      <a:cubicBezTo>
                        <a:pt x="1385642" y="67888"/>
                        <a:pt x="1395637" y="72905"/>
                        <a:pt x="1405505" y="74086"/>
                      </a:cubicBezTo>
                      <a:cubicBezTo>
                        <a:pt x="1412422" y="74887"/>
                        <a:pt x="1419338" y="73959"/>
                        <a:pt x="1426212" y="75983"/>
                      </a:cubicBezTo>
                      <a:cubicBezTo>
                        <a:pt x="1426803" y="77459"/>
                        <a:pt x="1425706" y="80368"/>
                        <a:pt x="1424901" y="81591"/>
                      </a:cubicBezTo>
                      <a:lnTo>
                        <a:pt x="1427435" y="89348"/>
                      </a:lnTo>
                      <a:lnTo>
                        <a:pt x="1429628" y="90993"/>
                      </a:lnTo>
                      <a:cubicBezTo>
                        <a:pt x="1434989" y="91836"/>
                        <a:pt x="1440635" y="86650"/>
                        <a:pt x="1442537" y="82054"/>
                      </a:cubicBezTo>
                      <a:cubicBezTo>
                        <a:pt x="1447594" y="83277"/>
                        <a:pt x="1451305" y="86608"/>
                        <a:pt x="1456454" y="87704"/>
                      </a:cubicBezTo>
                      <a:cubicBezTo>
                        <a:pt x="1459448" y="86313"/>
                        <a:pt x="1469274" y="84963"/>
                        <a:pt x="1470540" y="83656"/>
                      </a:cubicBezTo>
                      <a:lnTo>
                        <a:pt x="1488505" y="84373"/>
                      </a:lnTo>
                      <a:cubicBezTo>
                        <a:pt x="1491162" y="82771"/>
                        <a:pt x="1491710" y="71345"/>
                        <a:pt x="1495257" y="66497"/>
                      </a:cubicBezTo>
                      <a:cubicBezTo>
                        <a:pt x="1508120" y="68141"/>
                        <a:pt x="1524652" y="52035"/>
                        <a:pt x="1536118" y="58486"/>
                      </a:cubicBezTo>
                      <a:cubicBezTo>
                        <a:pt x="1540124" y="57263"/>
                        <a:pt x="1544932" y="56631"/>
                        <a:pt x="1549107" y="56758"/>
                      </a:cubicBezTo>
                      <a:lnTo>
                        <a:pt x="1552565" y="58570"/>
                      </a:lnTo>
                      <a:lnTo>
                        <a:pt x="1554548" y="63756"/>
                      </a:lnTo>
                      <a:lnTo>
                        <a:pt x="1558090" y="65485"/>
                      </a:lnTo>
                      <a:cubicBezTo>
                        <a:pt x="1568380" y="61985"/>
                        <a:pt x="1579007" y="61775"/>
                        <a:pt x="1589719" y="61100"/>
                      </a:cubicBezTo>
                      <a:cubicBezTo>
                        <a:pt x="1593599" y="56125"/>
                        <a:pt x="1604100" y="49337"/>
                        <a:pt x="1610679" y="50138"/>
                      </a:cubicBezTo>
                      <a:cubicBezTo>
                        <a:pt x="1619282" y="51234"/>
                        <a:pt x="1621560" y="50433"/>
                        <a:pt x="1629446" y="47018"/>
                      </a:cubicBezTo>
                      <a:cubicBezTo>
                        <a:pt x="1629826" y="46850"/>
                        <a:pt x="1631892" y="46555"/>
                        <a:pt x="1632229" y="46597"/>
                      </a:cubicBezTo>
                      <a:cubicBezTo>
                        <a:pt x="1646024" y="47651"/>
                        <a:pt x="1655256" y="55408"/>
                        <a:pt x="1666263" y="55366"/>
                      </a:cubicBezTo>
                      <a:cubicBezTo>
                        <a:pt x="1667945" y="54439"/>
                        <a:pt x="1670391" y="53511"/>
                        <a:pt x="1671871" y="52373"/>
                      </a:cubicBezTo>
                      <a:cubicBezTo>
                        <a:pt x="1675794" y="49211"/>
                        <a:pt x="1679631" y="47313"/>
                        <a:pt x="1683591" y="44573"/>
                      </a:cubicBezTo>
                      <a:cubicBezTo>
                        <a:pt x="1690550" y="39809"/>
                        <a:pt x="1696669" y="33442"/>
                        <a:pt x="1703670" y="28762"/>
                      </a:cubicBezTo>
                      <a:cubicBezTo>
                        <a:pt x="1711889" y="23281"/>
                        <a:pt x="1724756" y="22523"/>
                        <a:pt x="1734156" y="19107"/>
                      </a:cubicBezTo>
                      <a:cubicBezTo>
                        <a:pt x="1739428" y="17210"/>
                        <a:pt x="1744826" y="14934"/>
                        <a:pt x="1750060" y="12825"/>
                      </a:cubicBezTo>
                      <a:lnTo>
                        <a:pt x="1753307" y="13036"/>
                      </a:lnTo>
                      <a:cubicBezTo>
                        <a:pt x="1759928" y="10338"/>
                        <a:pt x="1764482" y="1189"/>
                        <a:pt x="1769965" y="51"/>
                      </a:cubicBezTo>
                      <a:cubicBezTo>
                        <a:pt x="1774267" y="-413"/>
                        <a:pt x="1777514" y="2412"/>
                        <a:pt x="1780972" y="4520"/>
                      </a:cubicBezTo>
                      <a:cubicBezTo>
                        <a:pt x="1782237" y="7007"/>
                        <a:pt x="1782992" y="7134"/>
                        <a:pt x="1785400" y="8947"/>
                      </a:cubicBezTo>
                      <a:lnTo>
                        <a:pt x="1792823" y="9242"/>
                      </a:lnTo>
                      <a:cubicBezTo>
                        <a:pt x="1794087" y="12404"/>
                        <a:pt x="1797714" y="16114"/>
                        <a:pt x="1800413" y="18053"/>
                      </a:cubicBezTo>
                      <a:lnTo>
                        <a:pt x="1802610" y="18306"/>
                      </a:lnTo>
                      <a:lnTo>
                        <a:pt x="1809316" y="14723"/>
                      </a:lnTo>
                      <a:cubicBezTo>
                        <a:pt x="1813955" y="17126"/>
                        <a:pt x="1823360" y="11603"/>
                        <a:pt x="1826734" y="8567"/>
                      </a:cubicBezTo>
                      <a:lnTo>
                        <a:pt x="1832258" y="9410"/>
                      </a:lnTo>
                      <a:cubicBezTo>
                        <a:pt x="1833190" y="10254"/>
                        <a:pt x="1835467" y="12024"/>
                        <a:pt x="1835969" y="12994"/>
                      </a:cubicBezTo>
                      <a:cubicBezTo>
                        <a:pt x="1839638" y="19529"/>
                        <a:pt x="1846639" y="29395"/>
                        <a:pt x="1847524" y="36857"/>
                      </a:cubicBezTo>
                      <a:cubicBezTo>
                        <a:pt x="1848073" y="41158"/>
                        <a:pt x="1846849" y="47566"/>
                        <a:pt x="1849173" y="51361"/>
                      </a:cubicBezTo>
                      <a:cubicBezTo>
                        <a:pt x="1850898" y="53174"/>
                        <a:pt x="1864861" y="55029"/>
                        <a:pt x="1867894" y="55535"/>
                      </a:cubicBezTo>
                      <a:cubicBezTo>
                        <a:pt x="1869876" y="55914"/>
                        <a:pt x="1871900" y="57390"/>
                        <a:pt x="1873840" y="57685"/>
                      </a:cubicBezTo>
                      <a:cubicBezTo>
                        <a:pt x="1878859" y="58360"/>
                        <a:pt x="1882359" y="56589"/>
                        <a:pt x="1887209" y="56589"/>
                      </a:cubicBezTo>
                      <a:cubicBezTo>
                        <a:pt x="1902981" y="56589"/>
                        <a:pt x="1913777" y="55703"/>
                        <a:pt x="1929255" y="52879"/>
                      </a:cubicBezTo>
                      <a:cubicBezTo>
                        <a:pt x="1929930" y="52752"/>
                        <a:pt x="1933135" y="53132"/>
                        <a:pt x="1933978" y="53174"/>
                      </a:cubicBezTo>
                      <a:cubicBezTo>
                        <a:pt x="1929086" y="59161"/>
                        <a:pt x="1923098" y="65232"/>
                        <a:pt x="1918880" y="71683"/>
                      </a:cubicBezTo>
                      <a:cubicBezTo>
                        <a:pt x="1915169" y="77332"/>
                        <a:pt x="1912133" y="83530"/>
                        <a:pt x="1908295" y="89095"/>
                      </a:cubicBezTo>
                      <a:cubicBezTo>
                        <a:pt x="1901172" y="99341"/>
                        <a:pt x="1890629" y="109291"/>
                        <a:pt x="1884889" y="120379"/>
                      </a:cubicBezTo>
                      <a:cubicBezTo>
                        <a:pt x="1881600" y="126746"/>
                        <a:pt x="1878057" y="129739"/>
                        <a:pt x="1873840" y="135220"/>
                      </a:cubicBezTo>
                      <a:cubicBezTo>
                        <a:pt x="1868695" y="142050"/>
                        <a:pt x="1863972" y="149512"/>
                        <a:pt x="1859080" y="156553"/>
                      </a:cubicBezTo>
                      <a:cubicBezTo>
                        <a:pt x="1851404" y="167600"/>
                        <a:pt x="1842042" y="177803"/>
                        <a:pt x="1835041" y="189355"/>
                      </a:cubicBezTo>
                      <a:cubicBezTo>
                        <a:pt x="1828804" y="199600"/>
                        <a:pt x="1822516" y="213260"/>
                        <a:pt x="1814925" y="222410"/>
                      </a:cubicBezTo>
                      <a:cubicBezTo>
                        <a:pt x="1814419" y="223000"/>
                        <a:pt x="1807250" y="228565"/>
                        <a:pt x="1806153" y="229408"/>
                      </a:cubicBezTo>
                      <a:cubicBezTo>
                        <a:pt x="1803074" y="231896"/>
                        <a:pt x="1795104" y="241045"/>
                        <a:pt x="1795184" y="245683"/>
                      </a:cubicBezTo>
                      <a:cubicBezTo>
                        <a:pt x="1795272" y="253019"/>
                        <a:pt x="1797293" y="257952"/>
                        <a:pt x="1799697" y="264866"/>
                      </a:cubicBezTo>
                      <a:cubicBezTo>
                        <a:pt x="1800877" y="268239"/>
                        <a:pt x="1801468" y="272624"/>
                        <a:pt x="1802860" y="275744"/>
                      </a:cubicBezTo>
                      <a:cubicBezTo>
                        <a:pt x="1807245" y="285694"/>
                        <a:pt x="1823524" y="283375"/>
                        <a:pt x="1826898" y="292988"/>
                      </a:cubicBezTo>
                      <a:cubicBezTo>
                        <a:pt x="1828964" y="298890"/>
                        <a:pt x="1830103" y="305973"/>
                        <a:pt x="1831579" y="312087"/>
                      </a:cubicBezTo>
                      <a:lnTo>
                        <a:pt x="1832000" y="313689"/>
                      </a:lnTo>
                      <a:cubicBezTo>
                        <a:pt x="1836850" y="325578"/>
                        <a:pt x="1844737" y="336203"/>
                        <a:pt x="1849418" y="347924"/>
                      </a:cubicBezTo>
                      <a:cubicBezTo>
                        <a:pt x="1852075" y="354628"/>
                        <a:pt x="1853340" y="364114"/>
                        <a:pt x="1855069" y="371239"/>
                      </a:cubicBezTo>
                      <a:cubicBezTo>
                        <a:pt x="1860049" y="391687"/>
                        <a:pt x="1869619" y="411883"/>
                        <a:pt x="1880035" y="430012"/>
                      </a:cubicBezTo>
                      <a:cubicBezTo>
                        <a:pt x="1890874" y="448858"/>
                        <a:pt x="1909556" y="461169"/>
                        <a:pt x="1924780" y="476263"/>
                      </a:cubicBezTo>
                      <a:cubicBezTo>
                        <a:pt x="1945065" y="496332"/>
                        <a:pt x="1952530" y="500590"/>
                        <a:pt x="1957590" y="506872"/>
                      </a:cubicBezTo>
                      <a:cubicBezTo>
                        <a:pt x="1962904" y="513407"/>
                        <a:pt x="1965561" y="522092"/>
                        <a:pt x="1977407" y="553165"/>
                      </a:cubicBezTo>
                      <a:cubicBezTo>
                        <a:pt x="1979900" y="559700"/>
                        <a:pt x="1983105" y="566193"/>
                        <a:pt x="1985551" y="572560"/>
                      </a:cubicBezTo>
                      <a:cubicBezTo>
                        <a:pt x="1992467" y="590605"/>
                        <a:pt x="1996600" y="613625"/>
                        <a:pt x="2021904" y="610926"/>
                      </a:cubicBezTo>
                      <a:lnTo>
                        <a:pt x="2025067" y="607722"/>
                      </a:lnTo>
                      <a:lnTo>
                        <a:pt x="2025446" y="604560"/>
                      </a:lnTo>
                      <a:lnTo>
                        <a:pt x="2027723" y="604265"/>
                      </a:lnTo>
                      <a:cubicBezTo>
                        <a:pt x="2033079" y="608734"/>
                        <a:pt x="2037803" y="609619"/>
                        <a:pt x="2043623" y="612781"/>
                      </a:cubicBezTo>
                      <a:lnTo>
                        <a:pt x="2081030" y="633103"/>
                      </a:lnTo>
                      <a:cubicBezTo>
                        <a:pt x="2088283" y="666200"/>
                        <a:pt x="2091067" y="700013"/>
                        <a:pt x="2098531" y="733068"/>
                      </a:cubicBezTo>
                      <a:lnTo>
                        <a:pt x="2102116" y="750734"/>
                      </a:lnTo>
                      <a:cubicBezTo>
                        <a:pt x="2108062" y="754106"/>
                        <a:pt x="2116117" y="752757"/>
                        <a:pt x="2122738" y="756214"/>
                      </a:cubicBezTo>
                      <a:cubicBezTo>
                        <a:pt x="2122827" y="756383"/>
                        <a:pt x="2123033" y="756973"/>
                        <a:pt x="2123202" y="757058"/>
                      </a:cubicBezTo>
                      <a:cubicBezTo>
                        <a:pt x="2128347" y="760473"/>
                        <a:pt x="2134040" y="763677"/>
                        <a:pt x="2138051" y="768483"/>
                      </a:cubicBezTo>
                      <a:cubicBezTo>
                        <a:pt x="2138599" y="769158"/>
                        <a:pt x="2139396" y="771603"/>
                        <a:pt x="2139945" y="772067"/>
                      </a:cubicBezTo>
                      <a:cubicBezTo>
                        <a:pt x="2144288" y="775862"/>
                        <a:pt x="2151757" y="778771"/>
                        <a:pt x="2154751" y="783872"/>
                      </a:cubicBezTo>
                      <a:cubicBezTo>
                        <a:pt x="2158505" y="790281"/>
                        <a:pt x="2157999" y="798038"/>
                        <a:pt x="2160951" y="804826"/>
                      </a:cubicBezTo>
                      <a:cubicBezTo>
                        <a:pt x="2169048" y="823546"/>
                        <a:pt x="2178326" y="847199"/>
                        <a:pt x="2197852" y="857191"/>
                      </a:cubicBezTo>
                      <a:cubicBezTo>
                        <a:pt x="2216324" y="866635"/>
                        <a:pt x="2216450" y="865328"/>
                        <a:pt x="2234795" y="871779"/>
                      </a:cubicBezTo>
                      <a:cubicBezTo>
                        <a:pt x="2242007" y="874350"/>
                        <a:pt x="2247784" y="878693"/>
                        <a:pt x="2255586" y="878820"/>
                      </a:cubicBezTo>
                      <a:lnTo>
                        <a:pt x="2275196" y="879115"/>
                      </a:lnTo>
                      <a:cubicBezTo>
                        <a:pt x="2278233" y="881139"/>
                        <a:pt x="2281611" y="884385"/>
                        <a:pt x="2283462" y="887589"/>
                      </a:cubicBezTo>
                      <a:lnTo>
                        <a:pt x="2284605" y="887884"/>
                      </a:lnTo>
                      <a:cubicBezTo>
                        <a:pt x="2285364" y="891847"/>
                        <a:pt x="2331375" y="936496"/>
                        <a:pt x="2336519" y="941893"/>
                      </a:cubicBezTo>
                      <a:lnTo>
                        <a:pt x="2387379" y="995016"/>
                      </a:lnTo>
                      <a:cubicBezTo>
                        <a:pt x="2391854" y="999738"/>
                        <a:pt x="2395392" y="1005430"/>
                        <a:pt x="2400031" y="1010110"/>
                      </a:cubicBezTo>
                      <a:cubicBezTo>
                        <a:pt x="2414838" y="1024993"/>
                        <a:pt x="2429678" y="1042111"/>
                        <a:pt x="2445624" y="1055644"/>
                      </a:cubicBezTo>
                      <a:cubicBezTo>
                        <a:pt x="2453763" y="1062559"/>
                        <a:pt x="2457981" y="1064330"/>
                        <a:pt x="2468017" y="1068204"/>
                      </a:cubicBezTo>
                      <a:cubicBezTo>
                        <a:pt x="2468692" y="1068461"/>
                        <a:pt x="2469667" y="1068036"/>
                        <a:pt x="2470341" y="1068246"/>
                      </a:cubicBezTo>
                      <a:cubicBezTo>
                        <a:pt x="2501376" y="1078913"/>
                        <a:pt x="2532208" y="1089960"/>
                        <a:pt x="2563711" y="1099193"/>
                      </a:cubicBezTo>
                      <a:cubicBezTo>
                        <a:pt x="2579610" y="1103873"/>
                        <a:pt x="2595214" y="1109691"/>
                        <a:pt x="2610945" y="1115050"/>
                      </a:cubicBezTo>
                      <a:cubicBezTo>
                        <a:pt x="2620517" y="1118334"/>
                        <a:pt x="2630428" y="1120573"/>
                        <a:pt x="2640001" y="1123862"/>
                      </a:cubicBezTo>
                      <a:cubicBezTo>
                        <a:pt x="2658557" y="1130228"/>
                        <a:pt x="2676902" y="1137058"/>
                        <a:pt x="2695585" y="1143213"/>
                      </a:cubicBezTo>
                      <a:cubicBezTo>
                        <a:pt x="2700397" y="1144773"/>
                        <a:pt x="2705537" y="1145574"/>
                        <a:pt x="2710261" y="1147219"/>
                      </a:cubicBezTo>
                      <a:cubicBezTo>
                        <a:pt x="2711273" y="1147556"/>
                        <a:pt x="2712032" y="1148779"/>
                        <a:pt x="2713044" y="1149158"/>
                      </a:cubicBezTo>
                      <a:cubicBezTo>
                        <a:pt x="2733667" y="1156537"/>
                        <a:pt x="2754453" y="1163367"/>
                        <a:pt x="2775249" y="1170323"/>
                      </a:cubicBezTo>
                      <a:cubicBezTo>
                        <a:pt x="2797052" y="1177448"/>
                        <a:pt x="2818598" y="1185337"/>
                        <a:pt x="2840190" y="1193006"/>
                      </a:cubicBezTo>
                      <a:cubicBezTo>
                        <a:pt x="2843817" y="1194317"/>
                        <a:pt x="2849051" y="1195540"/>
                        <a:pt x="2852125" y="1196801"/>
                      </a:cubicBezTo>
                      <a:cubicBezTo>
                        <a:pt x="2856469" y="1198571"/>
                        <a:pt x="2860606" y="1201776"/>
                        <a:pt x="2864987" y="1203382"/>
                      </a:cubicBezTo>
                      <a:cubicBezTo>
                        <a:pt x="2870685" y="1205490"/>
                        <a:pt x="2877180" y="1206287"/>
                        <a:pt x="2882999" y="1208058"/>
                      </a:cubicBezTo>
                      <a:cubicBezTo>
                        <a:pt x="2903748" y="1214470"/>
                        <a:pt x="2924286" y="1221718"/>
                        <a:pt x="2944867" y="1228510"/>
                      </a:cubicBezTo>
                      <a:cubicBezTo>
                        <a:pt x="2946300" y="1228970"/>
                        <a:pt x="2947945" y="1230066"/>
                        <a:pt x="2949295" y="1230740"/>
                      </a:cubicBezTo>
                      <a:lnTo>
                        <a:pt x="2950096" y="1231120"/>
                      </a:lnTo>
                      <a:cubicBezTo>
                        <a:pt x="2989696" y="1243815"/>
                        <a:pt x="3028663" y="1258525"/>
                        <a:pt x="3068306" y="1271051"/>
                      </a:cubicBezTo>
                      <a:cubicBezTo>
                        <a:pt x="3108749" y="1283784"/>
                        <a:pt x="3148982" y="1297402"/>
                        <a:pt x="3189215" y="1311016"/>
                      </a:cubicBezTo>
                      <a:cubicBezTo>
                        <a:pt x="3196848" y="1313588"/>
                        <a:pt x="3205072" y="1315569"/>
                        <a:pt x="3212869" y="1317804"/>
                      </a:cubicBezTo>
                      <a:cubicBezTo>
                        <a:pt x="3234251" y="1323917"/>
                        <a:pt x="3255337" y="1331970"/>
                        <a:pt x="3276128" y="1339896"/>
                      </a:cubicBezTo>
                      <a:cubicBezTo>
                        <a:pt x="3278195" y="1340655"/>
                        <a:pt x="3280893" y="1340613"/>
                        <a:pt x="3283171" y="1341410"/>
                      </a:cubicBezTo>
                      <a:cubicBezTo>
                        <a:pt x="3320451" y="1354564"/>
                        <a:pt x="3358027" y="1366665"/>
                        <a:pt x="3394974" y="1380666"/>
                      </a:cubicBezTo>
                      <a:cubicBezTo>
                        <a:pt x="3397585" y="1381632"/>
                        <a:pt x="3400874" y="1381632"/>
                        <a:pt x="3403409" y="1382774"/>
                      </a:cubicBezTo>
                      <a:cubicBezTo>
                        <a:pt x="3422260" y="1391160"/>
                        <a:pt x="3442878" y="1396477"/>
                        <a:pt x="3462535" y="1402843"/>
                      </a:cubicBezTo>
                      <a:cubicBezTo>
                        <a:pt x="3467469" y="1404445"/>
                        <a:pt x="3472867" y="1405415"/>
                        <a:pt x="3477632" y="1407017"/>
                      </a:cubicBezTo>
                      <a:cubicBezTo>
                        <a:pt x="3482272" y="1408577"/>
                        <a:pt x="3486573" y="1411318"/>
                        <a:pt x="3491507" y="1412578"/>
                      </a:cubicBezTo>
                      <a:cubicBezTo>
                        <a:pt x="3492815" y="1412915"/>
                        <a:pt x="3495598" y="1412578"/>
                        <a:pt x="3496779" y="1412962"/>
                      </a:cubicBezTo>
                      <a:cubicBezTo>
                        <a:pt x="3499267" y="1413801"/>
                        <a:pt x="3501586" y="1415787"/>
                        <a:pt x="3504032" y="1416714"/>
                      </a:cubicBezTo>
                      <a:cubicBezTo>
                        <a:pt x="3516305" y="1421478"/>
                        <a:pt x="3529252" y="1425189"/>
                        <a:pt x="3541735" y="1429363"/>
                      </a:cubicBezTo>
                      <a:cubicBezTo>
                        <a:pt x="3542494" y="1429615"/>
                        <a:pt x="3542958" y="1430712"/>
                        <a:pt x="3543717" y="1430965"/>
                      </a:cubicBezTo>
                      <a:cubicBezTo>
                        <a:pt x="3551186" y="1433368"/>
                        <a:pt x="3559068" y="1434759"/>
                        <a:pt x="3566617" y="1437331"/>
                      </a:cubicBezTo>
                      <a:cubicBezTo>
                        <a:pt x="3601793" y="1449263"/>
                        <a:pt x="3636627" y="1461574"/>
                        <a:pt x="3671964" y="1473126"/>
                      </a:cubicBezTo>
                      <a:cubicBezTo>
                        <a:pt x="3676809" y="1474728"/>
                        <a:pt x="3681537" y="1476626"/>
                        <a:pt x="3686808" y="1477975"/>
                      </a:cubicBezTo>
                      <a:cubicBezTo>
                        <a:pt x="3687441" y="1478143"/>
                        <a:pt x="3687909" y="1479113"/>
                        <a:pt x="3688537" y="1479366"/>
                      </a:cubicBezTo>
                      <a:cubicBezTo>
                        <a:pt x="3704226" y="1485058"/>
                        <a:pt x="3719829" y="1490029"/>
                        <a:pt x="3735855" y="1494839"/>
                      </a:cubicBezTo>
                      <a:cubicBezTo>
                        <a:pt x="3742687" y="1496901"/>
                        <a:pt x="3753150" y="1501416"/>
                        <a:pt x="3760737" y="1504157"/>
                      </a:cubicBezTo>
                      <a:cubicBezTo>
                        <a:pt x="3780220" y="1511156"/>
                        <a:pt x="3801180" y="1520596"/>
                        <a:pt x="3821090" y="1525828"/>
                      </a:cubicBezTo>
                      <a:cubicBezTo>
                        <a:pt x="3840953" y="1531013"/>
                        <a:pt x="3860479" y="1539446"/>
                        <a:pt x="3879794" y="1546402"/>
                      </a:cubicBezTo>
                      <a:cubicBezTo>
                        <a:pt x="3899911" y="1553696"/>
                        <a:pt x="3920238" y="1560063"/>
                        <a:pt x="3940350" y="1567483"/>
                      </a:cubicBezTo>
                      <a:lnTo>
                        <a:pt x="3940350" y="1569043"/>
                      </a:lnTo>
                      <a:lnTo>
                        <a:pt x="3951488" y="1569043"/>
                      </a:lnTo>
                      <a:lnTo>
                        <a:pt x="4435502" y="1569043"/>
                      </a:lnTo>
                      <a:lnTo>
                        <a:pt x="4436725" y="1569043"/>
                      </a:lnTo>
                      <a:lnTo>
                        <a:pt x="4332559" y="1678030"/>
                      </a:lnTo>
                      <a:lnTo>
                        <a:pt x="3546972" y="2499966"/>
                      </a:lnTo>
                      <a:lnTo>
                        <a:pt x="3200314" y="2862722"/>
                      </a:lnTo>
                      <a:lnTo>
                        <a:pt x="2980342" y="3092839"/>
                      </a:lnTo>
                      <a:lnTo>
                        <a:pt x="2961108" y="3112992"/>
                      </a:lnTo>
                      <a:lnTo>
                        <a:pt x="2949299" y="3125345"/>
                      </a:lnTo>
                      <a:lnTo>
                        <a:pt x="2940190" y="3134831"/>
                      </a:lnTo>
                      <a:lnTo>
                        <a:pt x="2683275" y="3123111"/>
                      </a:lnTo>
                      <a:cubicBezTo>
                        <a:pt x="2610953" y="3119738"/>
                        <a:pt x="2538623" y="3116534"/>
                        <a:pt x="2466301" y="3113333"/>
                      </a:cubicBezTo>
                      <a:cubicBezTo>
                        <a:pt x="2462337" y="3113165"/>
                        <a:pt x="2458832" y="3112701"/>
                        <a:pt x="2454995" y="3113671"/>
                      </a:cubicBezTo>
                      <a:cubicBezTo>
                        <a:pt x="2383934" y="3132011"/>
                        <a:pt x="2312831" y="3149676"/>
                        <a:pt x="2242993" y="3172317"/>
                      </a:cubicBezTo>
                      <a:cubicBezTo>
                        <a:pt x="2216926" y="3180749"/>
                        <a:pt x="2187705" y="3188039"/>
                        <a:pt x="2163034" y="3200224"/>
                      </a:cubicBezTo>
                      <a:cubicBezTo>
                        <a:pt x="2098595" y="3232102"/>
                        <a:pt x="2029853" y="3262669"/>
                        <a:pt x="1975151" y="3310180"/>
                      </a:cubicBezTo>
                      <a:cubicBezTo>
                        <a:pt x="1965034" y="3318993"/>
                        <a:pt x="1961660" y="3344373"/>
                        <a:pt x="1959252" y="3355799"/>
                      </a:cubicBezTo>
                      <a:cubicBezTo>
                        <a:pt x="1957987" y="3361744"/>
                        <a:pt x="1954613" y="3366044"/>
                        <a:pt x="1951872" y="3371314"/>
                      </a:cubicBezTo>
                      <a:cubicBezTo>
                        <a:pt x="1934370" y="3404706"/>
                        <a:pt x="1905567" y="3442736"/>
                        <a:pt x="1872672" y="3461793"/>
                      </a:cubicBezTo>
                      <a:cubicBezTo>
                        <a:pt x="1870652" y="3462973"/>
                        <a:pt x="1864532" y="3466177"/>
                        <a:pt x="1862129" y="3466224"/>
                      </a:cubicBezTo>
                      <a:cubicBezTo>
                        <a:pt x="1848170" y="3466308"/>
                        <a:pt x="1834042" y="3465760"/>
                        <a:pt x="1820167" y="3466852"/>
                      </a:cubicBezTo>
                      <a:cubicBezTo>
                        <a:pt x="1788036" y="3469002"/>
                        <a:pt x="1762180" y="3489324"/>
                        <a:pt x="1731225" y="3495986"/>
                      </a:cubicBezTo>
                      <a:cubicBezTo>
                        <a:pt x="1716591" y="3499148"/>
                        <a:pt x="1701582" y="3496702"/>
                        <a:pt x="1686860" y="3498347"/>
                      </a:cubicBezTo>
                      <a:cubicBezTo>
                        <a:pt x="1671129" y="3500164"/>
                        <a:pt x="1655568" y="3503026"/>
                        <a:pt x="1639795" y="3504549"/>
                      </a:cubicBezTo>
                      <a:cubicBezTo>
                        <a:pt x="1594460" y="3508849"/>
                        <a:pt x="1549166" y="3509608"/>
                        <a:pt x="1503662" y="3509481"/>
                      </a:cubicBezTo>
                      <a:cubicBezTo>
                        <a:pt x="1498648" y="3509481"/>
                        <a:pt x="1496708" y="3510279"/>
                        <a:pt x="1492659" y="3513149"/>
                      </a:cubicBezTo>
                      <a:cubicBezTo>
                        <a:pt x="1479076" y="3520439"/>
                        <a:pt x="1467440" y="3543253"/>
                        <a:pt x="1454995" y="3553325"/>
                      </a:cubicBezTo>
                      <a:lnTo>
                        <a:pt x="1444578" y="3552440"/>
                      </a:lnTo>
                      <a:lnTo>
                        <a:pt x="1442132" y="3559864"/>
                      </a:lnTo>
                      <a:lnTo>
                        <a:pt x="1441373" y="3560455"/>
                      </a:lnTo>
                      <a:lnTo>
                        <a:pt x="1438501" y="3560075"/>
                      </a:lnTo>
                      <a:lnTo>
                        <a:pt x="1428215" y="3572513"/>
                      </a:lnTo>
                      <a:cubicBezTo>
                        <a:pt x="1428089" y="3577825"/>
                        <a:pt x="1428637" y="3581236"/>
                        <a:pt x="1429565" y="3586595"/>
                      </a:cubicBezTo>
                      <a:cubicBezTo>
                        <a:pt x="1428127" y="3594601"/>
                        <a:pt x="1417921" y="3596502"/>
                        <a:pt x="1415859" y="3603750"/>
                      </a:cubicBezTo>
                      <a:lnTo>
                        <a:pt x="1411726" y="3605479"/>
                      </a:lnTo>
                      <a:lnTo>
                        <a:pt x="1408605" y="3611930"/>
                      </a:lnTo>
                      <a:lnTo>
                        <a:pt x="1404725" y="3613194"/>
                      </a:lnTo>
                      <a:lnTo>
                        <a:pt x="1402111" y="3611550"/>
                      </a:lnTo>
                      <a:lnTo>
                        <a:pt x="1400259" y="3611718"/>
                      </a:lnTo>
                      <a:cubicBezTo>
                        <a:pt x="1396590" y="3616946"/>
                        <a:pt x="1392453" y="3617200"/>
                        <a:pt x="1387182" y="3619181"/>
                      </a:cubicBezTo>
                      <a:cubicBezTo>
                        <a:pt x="1384820" y="3620066"/>
                        <a:pt x="1383976" y="3624367"/>
                        <a:pt x="1381320" y="3626053"/>
                      </a:cubicBezTo>
                      <a:lnTo>
                        <a:pt x="1378030" y="3626142"/>
                      </a:lnTo>
                      <a:lnTo>
                        <a:pt x="1375584" y="3623608"/>
                      </a:lnTo>
                      <a:cubicBezTo>
                        <a:pt x="1374445" y="3624498"/>
                        <a:pt x="1373522" y="3626391"/>
                        <a:pt x="1373096" y="3627660"/>
                      </a:cubicBezTo>
                      <a:lnTo>
                        <a:pt x="1372042" y="3628250"/>
                      </a:lnTo>
                      <a:lnTo>
                        <a:pt x="1370022" y="3627786"/>
                      </a:lnTo>
                      <a:lnTo>
                        <a:pt x="1367487" y="3628967"/>
                      </a:lnTo>
                      <a:lnTo>
                        <a:pt x="1365674" y="3628123"/>
                      </a:lnTo>
                      <a:lnTo>
                        <a:pt x="1365336" y="3627069"/>
                      </a:lnTo>
                      <a:lnTo>
                        <a:pt x="1366601" y="3624287"/>
                      </a:lnTo>
                      <a:lnTo>
                        <a:pt x="1365674" y="3623233"/>
                      </a:lnTo>
                      <a:cubicBezTo>
                        <a:pt x="1363987" y="3623322"/>
                        <a:pt x="1359769" y="3623322"/>
                        <a:pt x="1358251" y="3622394"/>
                      </a:cubicBezTo>
                      <a:lnTo>
                        <a:pt x="1356433" y="3623401"/>
                      </a:lnTo>
                      <a:cubicBezTo>
                        <a:pt x="1355169" y="3623279"/>
                        <a:pt x="1353439" y="3622010"/>
                        <a:pt x="1352769" y="3620956"/>
                      </a:cubicBezTo>
                      <a:cubicBezTo>
                        <a:pt x="1352047" y="3619017"/>
                        <a:pt x="1351626" y="3615226"/>
                        <a:pt x="1352474" y="3613240"/>
                      </a:cubicBezTo>
                      <a:lnTo>
                        <a:pt x="1351672" y="3611259"/>
                      </a:lnTo>
                      <a:cubicBezTo>
                        <a:pt x="1350833" y="3611807"/>
                        <a:pt x="1348598" y="3612739"/>
                        <a:pt x="1347543" y="3612271"/>
                      </a:cubicBezTo>
                      <a:lnTo>
                        <a:pt x="1346531" y="3611217"/>
                      </a:lnTo>
                      <a:lnTo>
                        <a:pt x="1344465" y="3614042"/>
                      </a:lnTo>
                      <a:lnTo>
                        <a:pt x="1341728" y="3614843"/>
                      </a:lnTo>
                      <a:lnTo>
                        <a:pt x="1332492" y="3612608"/>
                      </a:lnTo>
                      <a:cubicBezTo>
                        <a:pt x="1332197" y="3610626"/>
                        <a:pt x="1332450" y="3610542"/>
                        <a:pt x="1333167" y="3608518"/>
                      </a:cubicBezTo>
                      <a:lnTo>
                        <a:pt x="1331227" y="3608135"/>
                      </a:lnTo>
                      <a:lnTo>
                        <a:pt x="1328950" y="3609189"/>
                      </a:lnTo>
                      <a:lnTo>
                        <a:pt x="1327600" y="3607882"/>
                      </a:lnTo>
                      <a:lnTo>
                        <a:pt x="1325871" y="3608599"/>
                      </a:lnTo>
                      <a:lnTo>
                        <a:pt x="1323341" y="3607418"/>
                      </a:lnTo>
                      <a:lnTo>
                        <a:pt x="1322582" y="3605099"/>
                      </a:lnTo>
                      <a:lnTo>
                        <a:pt x="1320596" y="3607545"/>
                      </a:lnTo>
                      <a:lnTo>
                        <a:pt x="1317310" y="3607292"/>
                      </a:lnTo>
                      <a:lnTo>
                        <a:pt x="1315830" y="3604589"/>
                      </a:lnTo>
                      <a:lnTo>
                        <a:pt x="1312376" y="3609269"/>
                      </a:lnTo>
                      <a:lnTo>
                        <a:pt x="1301875" y="3611925"/>
                      </a:lnTo>
                      <a:lnTo>
                        <a:pt x="1299340" y="3616099"/>
                      </a:lnTo>
                      <a:lnTo>
                        <a:pt x="1297658" y="3615636"/>
                      </a:lnTo>
                      <a:lnTo>
                        <a:pt x="1295929" y="3616352"/>
                      </a:lnTo>
                      <a:lnTo>
                        <a:pt x="1292808" y="3621116"/>
                      </a:lnTo>
                      <a:lnTo>
                        <a:pt x="1287583" y="3618169"/>
                      </a:lnTo>
                      <a:lnTo>
                        <a:pt x="1283239" y="3618291"/>
                      </a:lnTo>
                      <a:cubicBezTo>
                        <a:pt x="1281257" y="3616858"/>
                        <a:pt x="1271515" y="3608932"/>
                        <a:pt x="1269575" y="3609269"/>
                      </a:cubicBezTo>
                      <a:lnTo>
                        <a:pt x="1264641" y="3614033"/>
                      </a:lnTo>
                      <a:cubicBezTo>
                        <a:pt x="1262701" y="3614539"/>
                        <a:pt x="1258694" y="3614665"/>
                        <a:pt x="1256881" y="3613528"/>
                      </a:cubicBezTo>
                      <a:cubicBezTo>
                        <a:pt x="1250007" y="3618502"/>
                        <a:pt x="1246465" y="3613401"/>
                        <a:pt x="1239295" y="3617701"/>
                      </a:cubicBezTo>
                      <a:cubicBezTo>
                        <a:pt x="1236174" y="3616479"/>
                        <a:pt x="1233766" y="3612431"/>
                        <a:pt x="1231198" y="3610066"/>
                      </a:cubicBezTo>
                      <a:lnTo>
                        <a:pt x="1228457" y="3609813"/>
                      </a:lnTo>
                      <a:lnTo>
                        <a:pt x="1217914" y="3615420"/>
                      </a:lnTo>
                      <a:lnTo>
                        <a:pt x="1215046" y="3621239"/>
                      </a:lnTo>
                      <a:lnTo>
                        <a:pt x="1210829" y="3623811"/>
                      </a:lnTo>
                      <a:lnTo>
                        <a:pt x="1208551" y="3623684"/>
                      </a:lnTo>
                      <a:lnTo>
                        <a:pt x="1209348" y="3620058"/>
                      </a:lnTo>
                      <a:lnTo>
                        <a:pt x="1208758" y="3618667"/>
                      </a:lnTo>
                      <a:cubicBezTo>
                        <a:pt x="1206438" y="3618583"/>
                        <a:pt x="1202432" y="3620864"/>
                        <a:pt x="1200661" y="3622124"/>
                      </a:cubicBezTo>
                      <a:lnTo>
                        <a:pt x="1198173" y="3621787"/>
                      </a:lnTo>
                      <a:lnTo>
                        <a:pt x="1196992" y="3622381"/>
                      </a:lnTo>
                      <a:lnTo>
                        <a:pt x="1195853" y="3625038"/>
                      </a:lnTo>
                      <a:cubicBezTo>
                        <a:pt x="1194799" y="3625206"/>
                        <a:pt x="1193112" y="3624321"/>
                        <a:pt x="1192433" y="3623520"/>
                      </a:cubicBezTo>
                      <a:lnTo>
                        <a:pt x="1190156" y="3624574"/>
                      </a:lnTo>
                      <a:lnTo>
                        <a:pt x="1186149" y="3622803"/>
                      </a:lnTo>
                      <a:cubicBezTo>
                        <a:pt x="1182607" y="3623520"/>
                        <a:pt x="1178179" y="3625038"/>
                        <a:pt x="1174641" y="3623688"/>
                      </a:cubicBezTo>
                      <a:lnTo>
                        <a:pt x="1173797" y="3627440"/>
                      </a:lnTo>
                      <a:lnTo>
                        <a:pt x="1171182" y="3628752"/>
                      </a:lnTo>
                      <a:lnTo>
                        <a:pt x="1169453" y="3628495"/>
                      </a:lnTo>
                      <a:lnTo>
                        <a:pt x="1166965" y="3626513"/>
                      </a:lnTo>
                      <a:lnTo>
                        <a:pt x="1165700" y="3627188"/>
                      </a:lnTo>
                      <a:cubicBezTo>
                        <a:pt x="1161862" y="3627314"/>
                        <a:pt x="1155954" y="3622424"/>
                        <a:pt x="1153512" y="3619936"/>
                      </a:cubicBezTo>
                      <a:lnTo>
                        <a:pt x="1151783" y="3619679"/>
                      </a:lnTo>
                      <a:lnTo>
                        <a:pt x="1145499" y="3625286"/>
                      </a:lnTo>
                      <a:cubicBezTo>
                        <a:pt x="1142673" y="3626087"/>
                        <a:pt x="1137908" y="3623600"/>
                        <a:pt x="1136010" y="3621618"/>
                      </a:cubicBezTo>
                      <a:lnTo>
                        <a:pt x="1135922" y="3620564"/>
                      </a:lnTo>
                      <a:lnTo>
                        <a:pt x="1133522" y="3620901"/>
                      </a:lnTo>
                      <a:lnTo>
                        <a:pt x="1130401" y="3625708"/>
                      </a:lnTo>
                      <a:cubicBezTo>
                        <a:pt x="1127196" y="3626719"/>
                        <a:pt x="1123527" y="3629207"/>
                        <a:pt x="1121166" y="3631652"/>
                      </a:cubicBezTo>
                      <a:lnTo>
                        <a:pt x="1119441" y="3631868"/>
                      </a:lnTo>
                      <a:cubicBezTo>
                        <a:pt x="1118298" y="3631572"/>
                        <a:pt x="1116868" y="3630387"/>
                        <a:pt x="1116362" y="3629296"/>
                      </a:cubicBezTo>
                      <a:lnTo>
                        <a:pt x="1113789" y="3629085"/>
                      </a:lnTo>
                      <a:lnTo>
                        <a:pt x="1111221" y="3627230"/>
                      </a:lnTo>
                      <a:cubicBezTo>
                        <a:pt x="1108775" y="3627188"/>
                        <a:pt x="1097726" y="3627525"/>
                        <a:pt x="1095407" y="3626264"/>
                      </a:cubicBezTo>
                      <a:lnTo>
                        <a:pt x="1094264" y="3623393"/>
                      </a:lnTo>
                      <a:lnTo>
                        <a:pt x="1091818" y="3622217"/>
                      </a:lnTo>
                      <a:cubicBezTo>
                        <a:pt x="1087141" y="3624030"/>
                        <a:pt x="1078706" y="3623941"/>
                        <a:pt x="1074109" y="3621664"/>
                      </a:cubicBezTo>
                      <a:lnTo>
                        <a:pt x="1071537" y="3623102"/>
                      </a:lnTo>
                      <a:lnTo>
                        <a:pt x="1070019" y="3626218"/>
                      </a:lnTo>
                      <a:lnTo>
                        <a:pt x="1063781" y="3624367"/>
                      </a:lnTo>
                      <a:lnTo>
                        <a:pt x="1058130" y="3627192"/>
                      </a:lnTo>
                      <a:lnTo>
                        <a:pt x="1057915" y="3631787"/>
                      </a:lnTo>
                      <a:lnTo>
                        <a:pt x="1057030" y="3632209"/>
                      </a:lnTo>
                      <a:lnTo>
                        <a:pt x="1049481" y="3630527"/>
                      </a:lnTo>
                      <a:lnTo>
                        <a:pt x="1047372" y="3631492"/>
                      </a:lnTo>
                      <a:lnTo>
                        <a:pt x="1041215" y="3629932"/>
                      </a:lnTo>
                      <a:lnTo>
                        <a:pt x="1038052" y="3625463"/>
                      </a:lnTo>
                      <a:cubicBezTo>
                        <a:pt x="1032696" y="3623482"/>
                        <a:pt x="1027892" y="3620572"/>
                        <a:pt x="1023001" y="3617748"/>
                      </a:cubicBezTo>
                      <a:lnTo>
                        <a:pt x="1024477" y="3615302"/>
                      </a:lnTo>
                      <a:lnTo>
                        <a:pt x="1023338" y="3613869"/>
                      </a:lnTo>
                      <a:lnTo>
                        <a:pt x="1019121" y="3613869"/>
                      </a:lnTo>
                      <a:cubicBezTo>
                        <a:pt x="1018994" y="3611887"/>
                        <a:pt x="1017560" y="3608346"/>
                        <a:pt x="1015700" y="3607334"/>
                      </a:cubicBezTo>
                      <a:cubicBezTo>
                        <a:pt x="1013929" y="3606786"/>
                        <a:pt x="1010935" y="3607292"/>
                        <a:pt x="1009417" y="3608261"/>
                      </a:cubicBezTo>
                      <a:cubicBezTo>
                        <a:pt x="1009332" y="3607250"/>
                        <a:pt x="1003555" y="3597679"/>
                        <a:pt x="1002669" y="3594011"/>
                      </a:cubicBezTo>
                      <a:lnTo>
                        <a:pt x="993096" y="3589289"/>
                      </a:lnTo>
                      <a:cubicBezTo>
                        <a:pt x="988963" y="3580308"/>
                        <a:pt x="985547" y="3577737"/>
                        <a:pt x="979006" y="3570864"/>
                      </a:cubicBezTo>
                      <a:cubicBezTo>
                        <a:pt x="976058" y="3567791"/>
                        <a:pt x="975590" y="3563064"/>
                        <a:pt x="969901" y="3564797"/>
                      </a:cubicBezTo>
                      <a:cubicBezTo>
                        <a:pt x="969015" y="3560872"/>
                        <a:pt x="964166" y="3558305"/>
                        <a:pt x="961804" y="3555395"/>
                      </a:cubicBezTo>
                      <a:cubicBezTo>
                        <a:pt x="956866" y="3549366"/>
                        <a:pt x="957292" y="3545529"/>
                        <a:pt x="948051" y="3544602"/>
                      </a:cubicBezTo>
                      <a:cubicBezTo>
                        <a:pt x="940798" y="3537898"/>
                        <a:pt x="944003" y="3533766"/>
                        <a:pt x="930972" y="3529213"/>
                      </a:cubicBezTo>
                      <a:cubicBezTo>
                        <a:pt x="928188" y="3528248"/>
                        <a:pt x="924772" y="3528416"/>
                        <a:pt x="921947" y="3527531"/>
                      </a:cubicBezTo>
                      <a:cubicBezTo>
                        <a:pt x="918067" y="3526351"/>
                        <a:pt x="914520" y="3523437"/>
                        <a:pt x="910303" y="3523314"/>
                      </a:cubicBezTo>
                      <a:lnTo>
                        <a:pt x="909164" y="3522260"/>
                      </a:lnTo>
                      <a:cubicBezTo>
                        <a:pt x="906507" y="3514545"/>
                        <a:pt x="903344" y="3509654"/>
                        <a:pt x="898748" y="3502904"/>
                      </a:cubicBezTo>
                      <a:cubicBezTo>
                        <a:pt x="898452" y="3502525"/>
                        <a:pt x="897984" y="3500337"/>
                        <a:pt x="897816" y="3499789"/>
                      </a:cubicBezTo>
                      <a:lnTo>
                        <a:pt x="899127" y="3495657"/>
                      </a:lnTo>
                      <a:lnTo>
                        <a:pt x="898326" y="3492663"/>
                      </a:lnTo>
                      <a:cubicBezTo>
                        <a:pt x="895964" y="3489248"/>
                        <a:pt x="888926" y="3486255"/>
                        <a:pt x="885084" y="3485622"/>
                      </a:cubicBezTo>
                      <a:lnTo>
                        <a:pt x="879264" y="3475715"/>
                      </a:lnTo>
                      <a:cubicBezTo>
                        <a:pt x="871040" y="3475377"/>
                        <a:pt x="849148" y="3464668"/>
                        <a:pt x="846492" y="3458049"/>
                      </a:cubicBezTo>
                      <a:lnTo>
                        <a:pt x="844809" y="3457585"/>
                      </a:lnTo>
                      <a:cubicBezTo>
                        <a:pt x="837720" y="3463403"/>
                        <a:pt x="828151" y="3470739"/>
                        <a:pt x="819590" y="3474197"/>
                      </a:cubicBezTo>
                      <a:cubicBezTo>
                        <a:pt x="817608" y="3475040"/>
                        <a:pt x="813981" y="3474576"/>
                        <a:pt x="812041" y="3475419"/>
                      </a:cubicBezTo>
                      <a:cubicBezTo>
                        <a:pt x="804201" y="3478792"/>
                        <a:pt x="805087" y="3481195"/>
                        <a:pt x="795467" y="3482207"/>
                      </a:cubicBezTo>
                      <a:cubicBezTo>
                        <a:pt x="792388" y="3482540"/>
                        <a:pt x="786653" y="3485243"/>
                        <a:pt x="783659" y="3486508"/>
                      </a:cubicBezTo>
                      <a:lnTo>
                        <a:pt x="679240" y="3530777"/>
                      </a:lnTo>
                      <a:cubicBezTo>
                        <a:pt x="669034" y="3535120"/>
                        <a:pt x="659039" y="3538451"/>
                        <a:pt x="651954" y="3547515"/>
                      </a:cubicBezTo>
                      <a:lnTo>
                        <a:pt x="645965" y="3546756"/>
                      </a:lnTo>
                      <a:cubicBezTo>
                        <a:pt x="625470" y="3555526"/>
                        <a:pt x="570308" y="3581540"/>
                        <a:pt x="554409" y="3578462"/>
                      </a:cubicBezTo>
                      <a:cubicBezTo>
                        <a:pt x="545553" y="3587948"/>
                        <a:pt x="534124" y="3591199"/>
                        <a:pt x="523370" y="3597603"/>
                      </a:cubicBezTo>
                      <a:cubicBezTo>
                        <a:pt x="522062" y="3598366"/>
                        <a:pt x="520966" y="3600006"/>
                        <a:pt x="519701" y="3600681"/>
                      </a:cubicBezTo>
                      <a:cubicBezTo>
                        <a:pt x="517170" y="3601988"/>
                        <a:pt x="514176" y="3602367"/>
                        <a:pt x="511646" y="3603674"/>
                      </a:cubicBezTo>
                      <a:lnTo>
                        <a:pt x="393816" y="3664387"/>
                      </a:lnTo>
                      <a:cubicBezTo>
                        <a:pt x="393014" y="3664808"/>
                        <a:pt x="390526" y="3670496"/>
                        <a:pt x="390358" y="3670879"/>
                      </a:cubicBezTo>
                      <a:cubicBezTo>
                        <a:pt x="387110" y="3678717"/>
                        <a:pt x="382260" y="3684624"/>
                        <a:pt x="377284" y="3691496"/>
                      </a:cubicBezTo>
                      <a:lnTo>
                        <a:pt x="376567" y="3692462"/>
                      </a:lnTo>
                      <a:lnTo>
                        <a:pt x="350715" y="3749637"/>
                      </a:lnTo>
                      <a:cubicBezTo>
                        <a:pt x="349830" y="3751576"/>
                        <a:pt x="341100" y="3771266"/>
                        <a:pt x="340678" y="3771814"/>
                      </a:cubicBezTo>
                      <a:lnTo>
                        <a:pt x="322544" y="3790786"/>
                      </a:lnTo>
                      <a:lnTo>
                        <a:pt x="269575" y="3846229"/>
                      </a:lnTo>
                      <a:cubicBezTo>
                        <a:pt x="263798" y="3852296"/>
                        <a:pt x="258400" y="3858114"/>
                        <a:pt x="252116" y="3863890"/>
                      </a:cubicBezTo>
                      <a:cubicBezTo>
                        <a:pt x="248109" y="3867600"/>
                        <a:pt x="244946" y="3895427"/>
                        <a:pt x="238157" y="3899685"/>
                      </a:cubicBezTo>
                      <a:cubicBezTo>
                        <a:pt x="215257" y="3914062"/>
                        <a:pt x="217028" y="3891885"/>
                        <a:pt x="210534" y="3876243"/>
                      </a:cubicBezTo>
                      <a:cubicBezTo>
                        <a:pt x="206991" y="3871770"/>
                        <a:pt x="199991" y="3874046"/>
                        <a:pt x="195436" y="3874763"/>
                      </a:cubicBezTo>
                      <a:cubicBezTo>
                        <a:pt x="189279" y="3875775"/>
                        <a:pt x="180507" y="3874721"/>
                        <a:pt x="174097" y="3874721"/>
                      </a:cubicBezTo>
                      <a:cubicBezTo>
                        <a:pt x="171609" y="3874679"/>
                        <a:pt x="168952" y="3870884"/>
                        <a:pt x="164313" y="3870758"/>
                      </a:cubicBezTo>
                      <a:lnTo>
                        <a:pt x="133695" y="3870041"/>
                      </a:lnTo>
                      <a:lnTo>
                        <a:pt x="127918" y="3869919"/>
                      </a:lnTo>
                      <a:cubicBezTo>
                        <a:pt x="124797" y="3865994"/>
                        <a:pt x="125345" y="3857224"/>
                        <a:pt x="126146" y="3852717"/>
                      </a:cubicBezTo>
                      <a:lnTo>
                        <a:pt x="124333" y="3851536"/>
                      </a:lnTo>
                      <a:cubicBezTo>
                        <a:pt x="120495" y="3850820"/>
                        <a:pt x="112989" y="3861740"/>
                        <a:pt x="108055" y="3863089"/>
                      </a:cubicBezTo>
                      <a:lnTo>
                        <a:pt x="101729" y="3866542"/>
                      </a:lnTo>
                      <a:cubicBezTo>
                        <a:pt x="94138" y="3865825"/>
                        <a:pt x="86420" y="3865446"/>
                        <a:pt x="78871" y="3864434"/>
                      </a:cubicBezTo>
                      <a:cubicBezTo>
                        <a:pt x="73599" y="3863717"/>
                        <a:pt x="67780" y="3861946"/>
                        <a:pt x="62550" y="3861697"/>
                      </a:cubicBezTo>
                      <a:cubicBezTo>
                        <a:pt x="62171" y="3861697"/>
                        <a:pt x="57237" y="3863300"/>
                        <a:pt x="56562" y="3863511"/>
                      </a:cubicBezTo>
                      <a:cubicBezTo>
                        <a:pt x="50194" y="3856301"/>
                        <a:pt x="31553" y="3846688"/>
                        <a:pt x="22022" y="3846140"/>
                      </a:cubicBezTo>
                      <a:cubicBezTo>
                        <a:pt x="10501" y="3835920"/>
                        <a:pt x="7718" y="3833601"/>
                        <a:pt x="337" y="383520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xmlns="" id="{7F33FDF3-A6A9-7A12-CF68-748A89E087CD}"/>
                    </a:ext>
                  </a:extLst>
                </p:cNvPr>
                <p:cNvSpPr/>
                <p:nvPr/>
              </p:nvSpPr>
              <p:spPr>
                <a:xfrm>
                  <a:off x="6534823" y="2997330"/>
                  <a:ext cx="104582" cy="100101"/>
                </a:xfrm>
                <a:custGeom>
                  <a:avLst/>
                  <a:gdLst>
                    <a:gd name="connsiteX0" fmla="*/ 29727 w 104582"/>
                    <a:gd name="connsiteY0" fmla="*/ 9293 h 100101"/>
                    <a:gd name="connsiteX1" fmla="*/ 5477 w 104582"/>
                    <a:gd name="connsiteY1" fmla="*/ 48292 h 100101"/>
                    <a:gd name="connsiteX2" fmla="*/ 2314 w 104582"/>
                    <a:gd name="connsiteY2" fmla="*/ 67265 h 100101"/>
                    <a:gd name="connsiteX3" fmla="*/ 6532 w 104582"/>
                    <a:gd name="connsiteY3" fmla="*/ 82021 h 100101"/>
                    <a:gd name="connsiteX4" fmla="*/ 37107 w 104582"/>
                    <a:gd name="connsiteY4" fmla="*/ 84129 h 100101"/>
                    <a:gd name="connsiteX5" fmla="*/ 52921 w 104582"/>
                    <a:gd name="connsiteY5" fmla="*/ 87291 h 100101"/>
                    <a:gd name="connsiteX6" fmla="*/ 76116 w 104582"/>
                    <a:gd name="connsiteY6" fmla="*/ 90453 h 100101"/>
                    <a:gd name="connsiteX7" fmla="*/ 90877 w 104582"/>
                    <a:gd name="connsiteY7" fmla="*/ 99940 h 100101"/>
                    <a:gd name="connsiteX8" fmla="*/ 104583 w 104582"/>
                    <a:gd name="connsiteY8" fmla="*/ 89399 h 100101"/>
                    <a:gd name="connsiteX9" fmla="*/ 96148 w 104582"/>
                    <a:gd name="connsiteY9" fmla="*/ 68319 h 100101"/>
                    <a:gd name="connsiteX10" fmla="*/ 96148 w 104582"/>
                    <a:gd name="connsiteY10" fmla="*/ 48292 h 100101"/>
                    <a:gd name="connsiteX11" fmla="*/ 104583 w 104582"/>
                    <a:gd name="connsiteY11" fmla="*/ 31427 h 100101"/>
                    <a:gd name="connsiteX12" fmla="*/ 101420 w 104582"/>
                    <a:gd name="connsiteY12" fmla="*/ 9293 h 100101"/>
                    <a:gd name="connsiteX13" fmla="*/ 81388 w 104582"/>
                    <a:gd name="connsiteY13" fmla="*/ 4023 h 100101"/>
                    <a:gd name="connsiteX14" fmla="*/ 58193 w 104582"/>
                    <a:gd name="connsiteY14" fmla="*/ 14563 h 100101"/>
                    <a:gd name="connsiteX15" fmla="*/ 46596 w 104582"/>
                    <a:gd name="connsiteY15" fmla="*/ 860 h 100101"/>
                    <a:gd name="connsiteX16" fmla="*/ 29727 w 104582"/>
                    <a:gd name="connsiteY16" fmla="*/ 9293 h 100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4582" h="100101">
                      <a:moveTo>
                        <a:pt x="29727" y="9293"/>
                      </a:moveTo>
                      <a:lnTo>
                        <a:pt x="5477" y="48292"/>
                      </a:lnTo>
                      <a:cubicBezTo>
                        <a:pt x="5477" y="48292"/>
                        <a:pt x="2314" y="60940"/>
                        <a:pt x="2314" y="67265"/>
                      </a:cubicBezTo>
                      <a:cubicBezTo>
                        <a:pt x="2314" y="73589"/>
                        <a:pt x="-5066" y="82021"/>
                        <a:pt x="6532" y="82021"/>
                      </a:cubicBezTo>
                      <a:cubicBezTo>
                        <a:pt x="18129" y="82021"/>
                        <a:pt x="31835" y="77805"/>
                        <a:pt x="37107" y="84129"/>
                      </a:cubicBezTo>
                      <a:cubicBezTo>
                        <a:pt x="42378" y="90453"/>
                        <a:pt x="45541" y="90453"/>
                        <a:pt x="52921" y="87291"/>
                      </a:cubicBezTo>
                      <a:cubicBezTo>
                        <a:pt x="60302" y="84129"/>
                        <a:pt x="72953" y="84129"/>
                        <a:pt x="76116" y="90453"/>
                      </a:cubicBezTo>
                      <a:cubicBezTo>
                        <a:pt x="79279" y="96778"/>
                        <a:pt x="82442" y="100994"/>
                        <a:pt x="90877" y="99940"/>
                      </a:cubicBezTo>
                      <a:cubicBezTo>
                        <a:pt x="99311" y="98886"/>
                        <a:pt x="104583" y="97832"/>
                        <a:pt x="104583" y="89399"/>
                      </a:cubicBezTo>
                      <a:cubicBezTo>
                        <a:pt x="104583" y="80967"/>
                        <a:pt x="99311" y="73589"/>
                        <a:pt x="96148" y="68319"/>
                      </a:cubicBezTo>
                      <a:cubicBezTo>
                        <a:pt x="92985" y="63048"/>
                        <a:pt x="96148" y="48292"/>
                        <a:pt x="96148" y="48292"/>
                      </a:cubicBezTo>
                      <a:cubicBezTo>
                        <a:pt x="96148" y="48292"/>
                        <a:pt x="104583" y="43022"/>
                        <a:pt x="104583" y="31427"/>
                      </a:cubicBezTo>
                      <a:cubicBezTo>
                        <a:pt x="104583" y="19833"/>
                        <a:pt x="104583" y="15617"/>
                        <a:pt x="101420" y="9293"/>
                      </a:cubicBezTo>
                      <a:cubicBezTo>
                        <a:pt x="98257" y="2969"/>
                        <a:pt x="85605" y="-2302"/>
                        <a:pt x="81388" y="4023"/>
                      </a:cubicBezTo>
                      <a:cubicBezTo>
                        <a:pt x="77171" y="10347"/>
                        <a:pt x="63465" y="15617"/>
                        <a:pt x="58193" y="14563"/>
                      </a:cubicBezTo>
                      <a:cubicBezTo>
                        <a:pt x="52921" y="13509"/>
                        <a:pt x="52921" y="5077"/>
                        <a:pt x="46596" y="860"/>
                      </a:cubicBezTo>
                      <a:cubicBezTo>
                        <a:pt x="40270" y="-3356"/>
                        <a:pt x="29727" y="9293"/>
                        <a:pt x="29727" y="929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646464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xmlns="" id="{1AFC0BA6-D0A1-76F4-7F24-C86E8E0AC2E3}"/>
                    </a:ext>
                  </a:extLst>
                </p:cNvPr>
                <p:cNvSpPr/>
                <p:nvPr/>
              </p:nvSpPr>
              <p:spPr>
                <a:xfrm>
                  <a:off x="4818465" y="3147190"/>
                  <a:ext cx="143147" cy="133771"/>
                </a:xfrm>
                <a:custGeom>
                  <a:avLst/>
                  <a:gdLst>
                    <a:gd name="connsiteX0" fmla="*/ 23336 w 143147"/>
                    <a:gd name="connsiteY0" fmla="*/ 33348 h 133771"/>
                    <a:gd name="connsiteX1" fmla="*/ 13848 w 143147"/>
                    <a:gd name="connsiteY1" fmla="*/ 45996 h 133771"/>
                    <a:gd name="connsiteX2" fmla="*/ 141 w 143147"/>
                    <a:gd name="connsiteY2" fmla="*/ 62861 h 133771"/>
                    <a:gd name="connsiteX3" fmla="*/ 21228 w 143147"/>
                    <a:gd name="connsiteY3" fmla="*/ 69185 h 133771"/>
                    <a:gd name="connsiteX4" fmla="*/ 27554 w 143147"/>
                    <a:gd name="connsiteY4" fmla="*/ 87104 h 133771"/>
                    <a:gd name="connsiteX5" fmla="*/ 48640 w 143147"/>
                    <a:gd name="connsiteY5" fmla="*/ 98698 h 133771"/>
                    <a:gd name="connsiteX6" fmla="*/ 62346 w 143147"/>
                    <a:gd name="connsiteY6" fmla="*/ 113454 h 133771"/>
                    <a:gd name="connsiteX7" fmla="*/ 76052 w 143147"/>
                    <a:gd name="connsiteY7" fmla="*/ 127157 h 133771"/>
                    <a:gd name="connsiteX8" fmla="*/ 97138 w 143147"/>
                    <a:gd name="connsiteY8" fmla="*/ 128211 h 133771"/>
                    <a:gd name="connsiteX9" fmla="*/ 116116 w 143147"/>
                    <a:gd name="connsiteY9" fmla="*/ 113454 h 133771"/>
                    <a:gd name="connsiteX10" fmla="*/ 122442 w 143147"/>
                    <a:gd name="connsiteY10" fmla="*/ 101860 h 133771"/>
                    <a:gd name="connsiteX11" fmla="*/ 120333 w 143147"/>
                    <a:gd name="connsiteY11" fmla="*/ 79725 h 133771"/>
                    <a:gd name="connsiteX12" fmla="*/ 139311 w 143147"/>
                    <a:gd name="connsiteY12" fmla="*/ 70239 h 133771"/>
                    <a:gd name="connsiteX13" fmla="*/ 141419 w 143147"/>
                    <a:gd name="connsiteY13" fmla="*/ 50212 h 133771"/>
                    <a:gd name="connsiteX14" fmla="*/ 127713 w 143147"/>
                    <a:gd name="connsiteY14" fmla="*/ 18591 h 133771"/>
                    <a:gd name="connsiteX15" fmla="*/ 110844 w 143147"/>
                    <a:gd name="connsiteY15" fmla="*/ 6997 h 133771"/>
                    <a:gd name="connsiteX16" fmla="*/ 93975 w 143147"/>
                    <a:gd name="connsiteY16" fmla="*/ 2781 h 133771"/>
                    <a:gd name="connsiteX17" fmla="*/ 73943 w 143147"/>
                    <a:gd name="connsiteY17" fmla="*/ 2781 h 133771"/>
                    <a:gd name="connsiteX18" fmla="*/ 49694 w 143147"/>
                    <a:gd name="connsiteY18" fmla="*/ 6997 h 133771"/>
                    <a:gd name="connsiteX19" fmla="*/ 32825 w 143147"/>
                    <a:gd name="connsiteY19" fmla="*/ 16483 h 133771"/>
                    <a:gd name="connsiteX20" fmla="*/ 23336 w 143147"/>
                    <a:gd name="connsiteY20" fmla="*/ 33348 h 133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3147" h="133771">
                      <a:moveTo>
                        <a:pt x="23336" y="33348"/>
                      </a:moveTo>
                      <a:cubicBezTo>
                        <a:pt x="15956" y="32294"/>
                        <a:pt x="12793" y="38618"/>
                        <a:pt x="13848" y="45996"/>
                      </a:cubicBezTo>
                      <a:cubicBezTo>
                        <a:pt x="14413" y="49943"/>
                        <a:pt x="-1663" y="58636"/>
                        <a:pt x="141" y="62861"/>
                      </a:cubicBezTo>
                      <a:cubicBezTo>
                        <a:pt x="1714" y="66533"/>
                        <a:pt x="21228" y="65753"/>
                        <a:pt x="21228" y="69185"/>
                      </a:cubicBezTo>
                      <a:cubicBezTo>
                        <a:pt x="21228" y="76563"/>
                        <a:pt x="19119" y="81833"/>
                        <a:pt x="27554" y="87104"/>
                      </a:cubicBezTo>
                      <a:cubicBezTo>
                        <a:pt x="35988" y="92374"/>
                        <a:pt x="48640" y="98698"/>
                        <a:pt x="48640" y="98698"/>
                      </a:cubicBezTo>
                      <a:cubicBezTo>
                        <a:pt x="48640" y="98698"/>
                        <a:pt x="60237" y="108184"/>
                        <a:pt x="62346" y="113454"/>
                      </a:cubicBezTo>
                      <a:cubicBezTo>
                        <a:pt x="64455" y="118725"/>
                        <a:pt x="70780" y="120833"/>
                        <a:pt x="76052" y="127157"/>
                      </a:cubicBezTo>
                      <a:cubicBezTo>
                        <a:pt x="81324" y="133481"/>
                        <a:pt x="93975" y="137697"/>
                        <a:pt x="97138" y="128211"/>
                      </a:cubicBezTo>
                      <a:cubicBezTo>
                        <a:pt x="100301" y="118725"/>
                        <a:pt x="108736" y="113454"/>
                        <a:pt x="116116" y="113454"/>
                      </a:cubicBezTo>
                      <a:cubicBezTo>
                        <a:pt x="123496" y="113454"/>
                        <a:pt x="128768" y="111346"/>
                        <a:pt x="122442" y="101860"/>
                      </a:cubicBezTo>
                      <a:cubicBezTo>
                        <a:pt x="116116" y="92374"/>
                        <a:pt x="105573" y="74455"/>
                        <a:pt x="120333" y="79725"/>
                      </a:cubicBezTo>
                      <a:cubicBezTo>
                        <a:pt x="135094" y="84995"/>
                        <a:pt x="134039" y="76563"/>
                        <a:pt x="139311" y="70239"/>
                      </a:cubicBezTo>
                      <a:cubicBezTo>
                        <a:pt x="144582" y="63915"/>
                        <a:pt x="143528" y="59699"/>
                        <a:pt x="141419" y="50212"/>
                      </a:cubicBezTo>
                      <a:cubicBezTo>
                        <a:pt x="139311" y="40726"/>
                        <a:pt x="128768" y="25970"/>
                        <a:pt x="127713" y="18591"/>
                      </a:cubicBezTo>
                      <a:cubicBezTo>
                        <a:pt x="126659" y="11213"/>
                        <a:pt x="119279" y="8051"/>
                        <a:pt x="110844" y="6997"/>
                      </a:cubicBezTo>
                      <a:cubicBezTo>
                        <a:pt x="102410" y="5943"/>
                        <a:pt x="100301" y="5943"/>
                        <a:pt x="93975" y="2781"/>
                      </a:cubicBezTo>
                      <a:cubicBezTo>
                        <a:pt x="87649" y="-381"/>
                        <a:pt x="79215" y="-1435"/>
                        <a:pt x="73943" y="2781"/>
                      </a:cubicBezTo>
                      <a:cubicBezTo>
                        <a:pt x="68672" y="6997"/>
                        <a:pt x="61292" y="6997"/>
                        <a:pt x="49694" y="6997"/>
                      </a:cubicBezTo>
                      <a:cubicBezTo>
                        <a:pt x="38097" y="6997"/>
                        <a:pt x="32825" y="6997"/>
                        <a:pt x="32825" y="16483"/>
                      </a:cubicBezTo>
                      <a:cubicBezTo>
                        <a:pt x="32825" y="25970"/>
                        <a:pt x="30717" y="34402"/>
                        <a:pt x="23336" y="3334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646464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xmlns="" id="{28F99C95-15CC-2BD0-487D-D103AE73F2A0}"/>
                    </a:ext>
                  </a:extLst>
                </p:cNvPr>
                <p:cNvSpPr/>
                <p:nvPr/>
              </p:nvSpPr>
              <p:spPr>
                <a:xfrm>
                  <a:off x="2563685" y="1688014"/>
                  <a:ext cx="1288132" cy="1529445"/>
                </a:xfrm>
                <a:custGeom>
                  <a:avLst/>
                  <a:gdLst>
                    <a:gd name="connsiteX0" fmla="*/ 19793 w 1288132"/>
                    <a:gd name="connsiteY0" fmla="*/ 1529403 h 1529445"/>
                    <a:gd name="connsiteX1" fmla="*/ 18570 w 1288132"/>
                    <a:gd name="connsiteY1" fmla="*/ 1529445 h 1529445"/>
                    <a:gd name="connsiteX2" fmla="*/ 18444 w 1288132"/>
                    <a:gd name="connsiteY2" fmla="*/ 1525693 h 1529445"/>
                    <a:gd name="connsiteX3" fmla="*/ 16419 w 1288132"/>
                    <a:gd name="connsiteY3" fmla="*/ 1503432 h 1529445"/>
                    <a:gd name="connsiteX4" fmla="*/ 16546 w 1288132"/>
                    <a:gd name="connsiteY4" fmla="*/ 1480918 h 1529445"/>
                    <a:gd name="connsiteX5" fmla="*/ 16504 w 1288132"/>
                    <a:gd name="connsiteY5" fmla="*/ 1479358 h 1529445"/>
                    <a:gd name="connsiteX6" fmla="*/ 9925 w 1288132"/>
                    <a:gd name="connsiteY6" fmla="*/ 1393011 h 1529445"/>
                    <a:gd name="connsiteX7" fmla="*/ 4906 w 1288132"/>
                    <a:gd name="connsiteY7" fmla="*/ 1287355 h 1529445"/>
                    <a:gd name="connsiteX8" fmla="*/ 4611 w 1288132"/>
                    <a:gd name="connsiteY8" fmla="*/ 1281621 h 1529445"/>
                    <a:gd name="connsiteX9" fmla="*/ 689 w 1288132"/>
                    <a:gd name="connsiteY9" fmla="*/ 1222384 h 1529445"/>
                    <a:gd name="connsiteX10" fmla="*/ 16293 w 1288132"/>
                    <a:gd name="connsiteY10" fmla="*/ 1176977 h 1529445"/>
                    <a:gd name="connsiteX11" fmla="*/ 22914 w 1288132"/>
                    <a:gd name="connsiteY11" fmla="*/ 1154041 h 1529445"/>
                    <a:gd name="connsiteX12" fmla="*/ 26667 w 1288132"/>
                    <a:gd name="connsiteY12" fmla="*/ 1146873 h 1529445"/>
                    <a:gd name="connsiteX13" fmla="*/ 33035 w 1288132"/>
                    <a:gd name="connsiteY13" fmla="*/ 1125582 h 1529445"/>
                    <a:gd name="connsiteX14" fmla="*/ 47163 w 1288132"/>
                    <a:gd name="connsiteY14" fmla="*/ 1086836 h 1529445"/>
                    <a:gd name="connsiteX15" fmla="*/ 50832 w 1288132"/>
                    <a:gd name="connsiteY15" fmla="*/ 1072205 h 1529445"/>
                    <a:gd name="connsiteX16" fmla="*/ 57538 w 1288132"/>
                    <a:gd name="connsiteY16" fmla="*/ 1060232 h 1529445"/>
                    <a:gd name="connsiteX17" fmla="*/ 57411 w 1288132"/>
                    <a:gd name="connsiteY17" fmla="*/ 1042861 h 1529445"/>
                    <a:gd name="connsiteX18" fmla="*/ 57495 w 1288132"/>
                    <a:gd name="connsiteY18" fmla="*/ 1041512 h 1529445"/>
                    <a:gd name="connsiteX19" fmla="*/ 58719 w 1288132"/>
                    <a:gd name="connsiteY19" fmla="*/ 1022413 h 1529445"/>
                    <a:gd name="connsiteX20" fmla="*/ 58508 w 1288132"/>
                    <a:gd name="connsiteY20" fmla="*/ 1006139 h 1529445"/>
                    <a:gd name="connsiteX21" fmla="*/ 71033 w 1288132"/>
                    <a:gd name="connsiteY21" fmla="*/ 975024 h 1529445"/>
                    <a:gd name="connsiteX22" fmla="*/ 111308 w 1288132"/>
                    <a:gd name="connsiteY22" fmla="*/ 943402 h 1529445"/>
                    <a:gd name="connsiteX23" fmla="*/ 112742 w 1288132"/>
                    <a:gd name="connsiteY23" fmla="*/ 935223 h 1529445"/>
                    <a:gd name="connsiteX24" fmla="*/ 118604 w 1288132"/>
                    <a:gd name="connsiteY24" fmla="*/ 913468 h 1529445"/>
                    <a:gd name="connsiteX25" fmla="*/ 120923 w 1288132"/>
                    <a:gd name="connsiteY25" fmla="*/ 899892 h 1529445"/>
                    <a:gd name="connsiteX26" fmla="*/ 115019 w 1288132"/>
                    <a:gd name="connsiteY26" fmla="*/ 878896 h 1529445"/>
                    <a:gd name="connsiteX27" fmla="*/ 96969 w 1288132"/>
                    <a:gd name="connsiteY27" fmla="*/ 814220 h 1529445"/>
                    <a:gd name="connsiteX28" fmla="*/ 94017 w 1288132"/>
                    <a:gd name="connsiteY28" fmla="*/ 805788 h 1529445"/>
                    <a:gd name="connsiteX29" fmla="*/ 108060 w 1288132"/>
                    <a:gd name="connsiteY29" fmla="*/ 770077 h 1529445"/>
                    <a:gd name="connsiteX30" fmla="*/ 108693 w 1288132"/>
                    <a:gd name="connsiteY30" fmla="*/ 764680 h 1529445"/>
                    <a:gd name="connsiteX31" fmla="*/ 100469 w 1288132"/>
                    <a:gd name="connsiteY31" fmla="*/ 749334 h 1529445"/>
                    <a:gd name="connsiteX32" fmla="*/ 90980 w 1288132"/>
                    <a:gd name="connsiteY32" fmla="*/ 747647 h 1529445"/>
                    <a:gd name="connsiteX33" fmla="*/ 87143 w 1288132"/>
                    <a:gd name="connsiteY33" fmla="*/ 742925 h 1529445"/>
                    <a:gd name="connsiteX34" fmla="*/ 93173 w 1288132"/>
                    <a:gd name="connsiteY34" fmla="*/ 724543 h 1529445"/>
                    <a:gd name="connsiteX35" fmla="*/ 112151 w 1288132"/>
                    <a:gd name="connsiteY35" fmla="*/ 691109 h 1529445"/>
                    <a:gd name="connsiteX36" fmla="*/ 138129 w 1288132"/>
                    <a:gd name="connsiteY36" fmla="*/ 664632 h 1529445"/>
                    <a:gd name="connsiteX37" fmla="*/ 152257 w 1288132"/>
                    <a:gd name="connsiteY37" fmla="*/ 637522 h 1529445"/>
                    <a:gd name="connsiteX38" fmla="*/ 157613 w 1288132"/>
                    <a:gd name="connsiteY38" fmla="*/ 630481 h 1529445"/>
                    <a:gd name="connsiteX39" fmla="*/ 170771 w 1288132"/>
                    <a:gd name="connsiteY39" fmla="*/ 607166 h 1529445"/>
                    <a:gd name="connsiteX40" fmla="*/ 181778 w 1288132"/>
                    <a:gd name="connsiteY40" fmla="*/ 591650 h 1529445"/>
                    <a:gd name="connsiteX41" fmla="*/ 202738 w 1288132"/>
                    <a:gd name="connsiteY41" fmla="*/ 578159 h 1529445"/>
                    <a:gd name="connsiteX42" fmla="*/ 246471 w 1288132"/>
                    <a:gd name="connsiteY42" fmla="*/ 546917 h 1529445"/>
                    <a:gd name="connsiteX43" fmla="*/ 253050 w 1288132"/>
                    <a:gd name="connsiteY43" fmla="*/ 551470 h 1529445"/>
                    <a:gd name="connsiteX44" fmla="*/ 279914 w 1288132"/>
                    <a:gd name="connsiteY44" fmla="*/ 575418 h 1529445"/>
                    <a:gd name="connsiteX45" fmla="*/ 294800 w 1288132"/>
                    <a:gd name="connsiteY45" fmla="*/ 585368 h 1529445"/>
                    <a:gd name="connsiteX46" fmla="*/ 326219 w 1288132"/>
                    <a:gd name="connsiteY46" fmla="*/ 620657 h 1529445"/>
                    <a:gd name="connsiteX47" fmla="*/ 332840 w 1288132"/>
                    <a:gd name="connsiteY47" fmla="*/ 620362 h 1529445"/>
                    <a:gd name="connsiteX48" fmla="*/ 333768 w 1288132"/>
                    <a:gd name="connsiteY48" fmla="*/ 644057 h 1529445"/>
                    <a:gd name="connsiteX49" fmla="*/ 338449 w 1288132"/>
                    <a:gd name="connsiteY49" fmla="*/ 647303 h 1529445"/>
                    <a:gd name="connsiteX50" fmla="*/ 348444 w 1288132"/>
                    <a:gd name="connsiteY50" fmla="*/ 634402 h 1529445"/>
                    <a:gd name="connsiteX51" fmla="*/ 372356 w 1288132"/>
                    <a:gd name="connsiteY51" fmla="*/ 627488 h 1529445"/>
                    <a:gd name="connsiteX52" fmla="*/ 381296 w 1288132"/>
                    <a:gd name="connsiteY52" fmla="*/ 611888 h 1529445"/>
                    <a:gd name="connsiteX53" fmla="*/ 385345 w 1288132"/>
                    <a:gd name="connsiteY53" fmla="*/ 609780 h 1529445"/>
                    <a:gd name="connsiteX54" fmla="*/ 396816 w 1288132"/>
                    <a:gd name="connsiteY54" fmla="*/ 595361 h 1529445"/>
                    <a:gd name="connsiteX55" fmla="*/ 399431 w 1288132"/>
                    <a:gd name="connsiteY55" fmla="*/ 585284 h 1529445"/>
                    <a:gd name="connsiteX56" fmla="*/ 417016 w 1288132"/>
                    <a:gd name="connsiteY56" fmla="*/ 563107 h 1529445"/>
                    <a:gd name="connsiteX57" fmla="*/ 432325 w 1288132"/>
                    <a:gd name="connsiteY57" fmla="*/ 541773 h 1529445"/>
                    <a:gd name="connsiteX58" fmla="*/ 423891 w 1288132"/>
                    <a:gd name="connsiteY58" fmla="*/ 530727 h 1529445"/>
                    <a:gd name="connsiteX59" fmla="*/ 424818 w 1288132"/>
                    <a:gd name="connsiteY59" fmla="*/ 524530 h 1529445"/>
                    <a:gd name="connsiteX60" fmla="*/ 420854 w 1288132"/>
                    <a:gd name="connsiteY60" fmla="*/ 523012 h 1529445"/>
                    <a:gd name="connsiteX61" fmla="*/ 421023 w 1288132"/>
                    <a:gd name="connsiteY61" fmla="*/ 514748 h 1529445"/>
                    <a:gd name="connsiteX62" fmla="*/ 430385 w 1288132"/>
                    <a:gd name="connsiteY62" fmla="*/ 488777 h 1529445"/>
                    <a:gd name="connsiteX63" fmla="*/ 446242 w 1288132"/>
                    <a:gd name="connsiteY63" fmla="*/ 421656 h 1529445"/>
                    <a:gd name="connsiteX64" fmla="*/ 448182 w 1288132"/>
                    <a:gd name="connsiteY64" fmla="*/ 417060 h 1529445"/>
                    <a:gd name="connsiteX65" fmla="*/ 429752 w 1288132"/>
                    <a:gd name="connsiteY65" fmla="*/ 385270 h 1529445"/>
                    <a:gd name="connsiteX66" fmla="*/ 421698 w 1288132"/>
                    <a:gd name="connsiteY66" fmla="*/ 372622 h 1529445"/>
                    <a:gd name="connsiteX67" fmla="*/ 442320 w 1288132"/>
                    <a:gd name="connsiteY67" fmla="*/ 325654 h 1529445"/>
                    <a:gd name="connsiteX68" fmla="*/ 444302 w 1288132"/>
                    <a:gd name="connsiteY68" fmla="*/ 324010 h 1529445"/>
                    <a:gd name="connsiteX69" fmla="*/ 444176 w 1288132"/>
                    <a:gd name="connsiteY69" fmla="*/ 322619 h 1529445"/>
                    <a:gd name="connsiteX70" fmla="*/ 463280 w 1288132"/>
                    <a:gd name="connsiteY70" fmla="*/ 297280 h 1529445"/>
                    <a:gd name="connsiteX71" fmla="*/ 474329 w 1288132"/>
                    <a:gd name="connsiteY71" fmla="*/ 275862 h 1529445"/>
                    <a:gd name="connsiteX72" fmla="*/ 475046 w 1288132"/>
                    <a:gd name="connsiteY72" fmla="*/ 257985 h 1529445"/>
                    <a:gd name="connsiteX73" fmla="*/ 489342 w 1288132"/>
                    <a:gd name="connsiteY73" fmla="*/ 220673 h 1529445"/>
                    <a:gd name="connsiteX74" fmla="*/ 488499 w 1288132"/>
                    <a:gd name="connsiteY74" fmla="*/ 195334 h 1529445"/>
                    <a:gd name="connsiteX75" fmla="*/ 487318 w 1288132"/>
                    <a:gd name="connsiteY75" fmla="*/ 167760 h 1529445"/>
                    <a:gd name="connsiteX76" fmla="*/ 475383 w 1288132"/>
                    <a:gd name="connsiteY76" fmla="*/ 145921 h 1529445"/>
                    <a:gd name="connsiteX77" fmla="*/ 471967 w 1288132"/>
                    <a:gd name="connsiteY77" fmla="*/ 125219 h 1529445"/>
                    <a:gd name="connsiteX78" fmla="*/ 473233 w 1288132"/>
                    <a:gd name="connsiteY78" fmla="*/ 122647 h 1529445"/>
                    <a:gd name="connsiteX79" fmla="*/ 482679 w 1288132"/>
                    <a:gd name="connsiteY79" fmla="*/ 107385 h 1529445"/>
                    <a:gd name="connsiteX80" fmla="*/ 485336 w 1288132"/>
                    <a:gd name="connsiteY80" fmla="*/ 100850 h 1529445"/>
                    <a:gd name="connsiteX81" fmla="*/ 499295 w 1288132"/>
                    <a:gd name="connsiteY81" fmla="*/ 83859 h 1529445"/>
                    <a:gd name="connsiteX82" fmla="*/ 519411 w 1288132"/>
                    <a:gd name="connsiteY82" fmla="*/ 68217 h 1529445"/>
                    <a:gd name="connsiteX83" fmla="*/ 528858 w 1288132"/>
                    <a:gd name="connsiteY83" fmla="*/ 64760 h 1529445"/>
                    <a:gd name="connsiteX84" fmla="*/ 553192 w 1288132"/>
                    <a:gd name="connsiteY84" fmla="*/ 46335 h 1529445"/>
                    <a:gd name="connsiteX85" fmla="*/ 567319 w 1288132"/>
                    <a:gd name="connsiteY85" fmla="*/ 33645 h 1529445"/>
                    <a:gd name="connsiteX86" fmla="*/ 573519 w 1288132"/>
                    <a:gd name="connsiteY86" fmla="*/ 29176 h 1529445"/>
                    <a:gd name="connsiteX87" fmla="*/ 573561 w 1288132"/>
                    <a:gd name="connsiteY87" fmla="*/ 29260 h 1529445"/>
                    <a:gd name="connsiteX88" fmla="*/ 576597 w 1288132"/>
                    <a:gd name="connsiteY88" fmla="*/ 30736 h 1529445"/>
                    <a:gd name="connsiteX89" fmla="*/ 584695 w 1288132"/>
                    <a:gd name="connsiteY89" fmla="*/ 49540 h 1529445"/>
                    <a:gd name="connsiteX90" fmla="*/ 587984 w 1288132"/>
                    <a:gd name="connsiteY90" fmla="*/ 77746 h 1529445"/>
                    <a:gd name="connsiteX91" fmla="*/ 588321 w 1288132"/>
                    <a:gd name="connsiteY91" fmla="*/ 93303 h 1529445"/>
                    <a:gd name="connsiteX92" fmla="*/ 612064 w 1288132"/>
                    <a:gd name="connsiteY92" fmla="*/ 106331 h 1529445"/>
                    <a:gd name="connsiteX93" fmla="*/ 626024 w 1288132"/>
                    <a:gd name="connsiteY93" fmla="*/ 116998 h 1529445"/>
                    <a:gd name="connsiteX94" fmla="*/ 646056 w 1288132"/>
                    <a:gd name="connsiteY94" fmla="*/ 122268 h 1529445"/>
                    <a:gd name="connsiteX95" fmla="*/ 657653 w 1288132"/>
                    <a:gd name="connsiteY95" fmla="*/ 125430 h 1529445"/>
                    <a:gd name="connsiteX96" fmla="*/ 677685 w 1288132"/>
                    <a:gd name="connsiteY96" fmla="*/ 123322 h 1529445"/>
                    <a:gd name="connsiteX97" fmla="*/ 687174 w 1288132"/>
                    <a:gd name="connsiteY97" fmla="*/ 126484 h 1529445"/>
                    <a:gd name="connsiteX98" fmla="*/ 704043 w 1288132"/>
                    <a:gd name="connsiteY98" fmla="*/ 128592 h 1529445"/>
                    <a:gd name="connsiteX99" fmla="*/ 726183 w 1288132"/>
                    <a:gd name="connsiteY99" fmla="*/ 108565 h 1529445"/>
                    <a:gd name="connsiteX100" fmla="*/ 739889 w 1288132"/>
                    <a:gd name="connsiteY100" fmla="*/ 104349 h 1529445"/>
                    <a:gd name="connsiteX101" fmla="*/ 762030 w 1288132"/>
                    <a:gd name="connsiteY101" fmla="*/ 102241 h 1529445"/>
                    <a:gd name="connsiteX102" fmla="*/ 772573 w 1288132"/>
                    <a:gd name="connsiteY102" fmla="*/ 92755 h 1529445"/>
                    <a:gd name="connsiteX103" fmla="*/ 776790 w 1288132"/>
                    <a:gd name="connsiteY103" fmla="*/ 77999 h 1529445"/>
                    <a:gd name="connsiteX104" fmla="*/ 792605 w 1288132"/>
                    <a:gd name="connsiteY104" fmla="*/ 75890 h 1529445"/>
                    <a:gd name="connsiteX105" fmla="*/ 829506 w 1288132"/>
                    <a:gd name="connsiteY105" fmla="*/ 71674 h 1529445"/>
                    <a:gd name="connsiteX106" fmla="*/ 844266 w 1288132"/>
                    <a:gd name="connsiteY106" fmla="*/ 72728 h 1529445"/>
                    <a:gd name="connsiteX107" fmla="*/ 862190 w 1288132"/>
                    <a:gd name="connsiteY107" fmla="*/ 73782 h 1529445"/>
                    <a:gd name="connsiteX108" fmla="*/ 878005 w 1288132"/>
                    <a:gd name="connsiteY108" fmla="*/ 60080 h 1529445"/>
                    <a:gd name="connsiteX109" fmla="*/ 885385 w 1288132"/>
                    <a:gd name="connsiteY109" fmla="*/ 45323 h 1529445"/>
                    <a:gd name="connsiteX110" fmla="*/ 901199 w 1288132"/>
                    <a:gd name="connsiteY110" fmla="*/ 34783 h 1529445"/>
                    <a:gd name="connsiteX111" fmla="*/ 909634 w 1288132"/>
                    <a:gd name="connsiteY111" fmla="*/ 26351 h 1529445"/>
                    <a:gd name="connsiteX112" fmla="*/ 910688 w 1288132"/>
                    <a:gd name="connsiteY112" fmla="*/ 5270 h 1529445"/>
                    <a:gd name="connsiteX113" fmla="*/ 923171 w 1288132"/>
                    <a:gd name="connsiteY113" fmla="*/ 0 h 1529445"/>
                    <a:gd name="connsiteX114" fmla="*/ 929160 w 1288132"/>
                    <a:gd name="connsiteY114" fmla="*/ 11510 h 1529445"/>
                    <a:gd name="connsiteX115" fmla="*/ 957753 w 1288132"/>
                    <a:gd name="connsiteY115" fmla="*/ 37524 h 1529445"/>
                    <a:gd name="connsiteX116" fmla="*/ 968043 w 1288132"/>
                    <a:gd name="connsiteY116" fmla="*/ 54220 h 1529445"/>
                    <a:gd name="connsiteX117" fmla="*/ 979936 w 1288132"/>
                    <a:gd name="connsiteY117" fmla="*/ 71253 h 1529445"/>
                    <a:gd name="connsiteX118" fmla="*/ 997901 w 1288132"/>
                    <a:gd name="connsiteY118" fmla="*/ 98236 h 1529445"/>
                    <a:gd name="connsiteX119" fmla="*/ 999209 w 1288132"/>
                    <a:gd name="connsiteY119" fmla="*/ 133230 h 1529445"/>
                    <a:gd name="connsiteX120" fmla="*/ 1009794 w 1288132"/>
                    <a:gd name="connsiteY120" fmla="*/ 143855 h 1529445"/>
                    <a:gd name="connsiteX121" fmla="*/ 1030374 w 1288132"/>
                    <a:gd name="connsiteY121" fmla="*/ 143855 h 1529445"/>
                    <a:gd name="connsiteX122" fmla="*/ 1093970 w 1288132"/>
                    <a:gd name="connsiteY122" fmla="*/ 85377 h 1529445"/>
                    <a:gd name="connsiteX123" fmla="*/ 1107170 w 1288132"/>
                    <a:gd name="connsiteY123" fmla="*/ 86684 h 1529445"/>
                    <a:gd name="connsiteX124" fmla="*/ 1112315 w 1288132"/>
                    <a:gd name="connsiteY124" fmla="*/ 104982 h 1529445"/>
                    <a:gd name="connsiteX125" fmla="*/ 1108435 w 1288132"/>
                    <a:gd name="connsiteY125" fmla="*/ 159286 h 1529445"/>
                    <a:gd name="connsiteX126" fmla="*/ 1114888 w 1288132"/>
                    <a:gd name="connsiteY126" fmla="*/ 173747 h 1529445"/>
                    <a:gd name="connsiteX127" fmla="*/ 1129016 w 1288132"/>
                    <a:gd name="connsiteY127" fmla="*/ 190443 h 1529445"/>
                    <a:gd name="connsiteX128" fmla="*/ 1151198 w 1288132"/>
                    <a:gd name="connsiteY128" fmla="*/ 226744 h 1529445"/>
                    <a:gd name="connsiteX129" fmla="*/ 1160181 w 1288132"/>
                    <a:gd name="connsiteY129" fmla="*/ 245042 h 1529445"/>
                    <a:gd name="connsiteX130" fmla="*/ 1144746 w 1288132"/>
                    <a:gd name="connsiteY130" fmla="*/ 259166 h 1529445"/>
                    <a:gd name="connsiteX131" fmla="*/ 1143481 w 1288132"/>
                    <a:gd name="connsiteY131" fmla="*/ 272362 h 1529445"/>
                    <a:gd name="connsiteX132" fmla="*/ 1162754 w 1288132"/>
                    <a:gd name="connsiteY132" fmla="*/ 277506 h 1529445"/>
                    <a:gd name="connsiteX133" fmla="*/ 1187509 w 1288132"/>
                    <a:gd name="connsiteY133" fmla="*/ 266881 h 1529445"/>
                    <a:gd name="connsiteX134" fmla="*/ 1204209 w 1288132"/>
                    <a:gd name="connsiteY134" fmla="*/ 256594 h 1529445"/>
                    <a:gd name="connsiteX135" fmla="*/ 1206740 w 1288132"/>
                    <a:gd name="connsiteY135" fmla="*/ 274934 h 1529445"/>
                    <a:gd name="connsiteX136" fmla="*/ 1214795 w 1288132"/>
                    <a:gd name="connsiteY136" fmla="*/ 298039 h 1529445"/>
                    <a:gd name="connsiteX137" fmla="*/ 1221247 w 1288132"/>
                    <a:gd name="connsiteY137" fmla="*/ 316337 h 1529445"/>
                    <a:gd name="connsiteX138" fmla="*/ 1216102 w 1288132"/>
                    <a:gd name="connsiteY138" fmla="*/ 336911 h 1529445"/>
                    <a:gd name="connsiteX139" fmla="*/ 1190081 w 1288132"/>
                    <a:gd name="connsiteY139" fmla="*/ 348801 h 1529445"/>
                    <a:gd name="connsiteX140" fmla="*/ 1178484 w 1288132"/>
                    <a:gd name="connsiteY140" fmla="*/ 365497 h 1529445"/>
                    <a:gd name="connsiteX141" fmla="*/ 1174646 w 1288132"/>
                    <a:gd name="connsiteY141" fmla="*/ 385102 h 1529445"/>
                    <a:gd name="connsiteX142" fmla="*/ 1178484 w 1288132"/>
                    <a:gd name="connsiteY142" fmla="*/ 412422 h 1529445"/>
                    <a:gd name="connsiteX143" fmla="*/ 1197757 w 1288132"/>
                    <a:gd name="connsiteY143" fmla="*/ 421403 h 1529445"/>
                    <a:gd name="connsiteX144" fmla="*/ 1217367 w 1288132"/>
                    <a:gd name="connsiteY144" fmla="*/ 425239 h 1529445"/>
                    <a:gd name="connsiteX145" fmla="*/ 1216102 w 1288132"/>
                    <a:gd name="connsiteY145" fmla="*/ 443580 h 1529445"/>
                    <a:gd name="connsiteX146" fmla="*/ 1193919 w 1288132"/>
                    <a:gd name="connsiteY146" fmla="*/ 446151 h 1529445"/>
                    <a:gd name="connsiteX147" fmla="*/ 1170471 w 1288132"/>
                    <a:gd name="connsiteY147" fmla="*/ 464112 h 1529445"/>
                    <a:gd name="connsiteX148" fmla="*/ 1153771 w 1288132"/>
                    <a:gd name="connsiteY148" fmla="*/ 481145 h 1529445"/>
                    <a:gd name="connsiteX149" fmla="*/ 1139643 w 1288132"/>
                    <a:gd name="connsiteY149" fmla="*/ 504250 h 1529445"/>
                    <a:gd name="connsiteX150" fmla="*/ 1118726 w 1288132"/>
                    <a:gd name="connsiteY150" fmla="*/ 526427 h 1529445"/>
                    <a:gd name="connsiteX151" fmla="*/ 1101688 w 1288132"/>
                    <a:gd name="connsiteY151" fmla="*/ 555012 h 1529445"/>
                    <a:gd name="connsiteX152" fmla="*/ 1096543 w 1288132"/>
                    <a:gd name="connsiteY152" fmla="*/ 577189 h 1529445"/>
                    <a:gd name="connsiteX153" fmla="*/ 1090133 w 1288132"/>
                    <a:gd name="connsiteY153" fmla="*/ 588741 h 1529445"/>
                    <a:gd name="connsiteX154" fmla="*/ 1083722 w 1288132"/>
                    <a:gd name="connsiteY154" fmla="*/ 605437 h 1529445"/>
                    <a:gd name="connsiteX155" fmla="*/ 1087560 w 1288132"/>
                    <a:gd name="connsiteY155" fmla="*/ 622470 h 1529445"/>
                    <a:gd name="connsiteX156" fmla="*/ 1101688 w 1288132"/>
                    <a:gd name="connsiteY156" fmla="*/ 614797 h 1529445"/>
                    <a:gd name="connsiteX157" fmla="*/ 1122605 w 1288132"/>
                    <a:gd name="connsiteY157" fmla="*/ 600293 h 1529445"/>
                    <a:gd name="connsiteX158" fmla="*/ 1127708 w 1288132"/>
                    <a:gd name="connsiteY158" fmla="*/ 614797 h 1529445"/>
                    <a:gd name="connsiteX159" fmla="*/ 1114888 w 1288132"/>
                    <a:gd name="connsiteY159" fmla="*/ 625042 h 1529445"/>
                    <a:gd name="connsiteX160" fmla="*/ 1100423 w 1288132"/>
                    <a:gd name="connsiteY160" fmla="*/ 641738 h 1529445"/>
                    <a:gd name="connsiteX161" fmla="*/ 1099115 w 1288132"/>
                    <a:gd name="connsiteY161" fmla="*/ 671630 h 1529445"/>
                    <a:gd name="connsiteX162" fmla="*/ 1084987 w 1288132"/>
                    <a:gd name="connsiteY162" fmla="*/ 686092 h 1529445"/>
                    <a:gd name="connsiteX163" fmla="*/ 1090133 w 1288132"/>
                    <a:gd name="connsiteY163" fmla="*/ 701481 h 1529445"/>
                    <a:gd name="connsiteX164" fmla="*/ 1097850 w 1288132"/>
                    <a:gd name="connsiteY164" fmla="*/ 722393 h 1529445"/>
                    <a:gd name="connsiteX165" fmla="*/ 1107170 w 1288132"/>
                    <a:gd name="connsiteY165" fmla="*/ 732680 h 1529445"/>
                    <a:gd name="connsiteX166" fmla="*/ 1126443 w 1288132"/>
                    <a:gd name="connsiteY166" fmla="*/ 739088 h 1529445"/>
                    <a:gd name="connsiteX167" fmla="*/ 1130281 w 1288132"/>
                    <a:gd name="connsiteY167" fmla="*/ 757387 h 1529445"/>
                    <a:gd name="connsiteX168" fmla="*/ 1140908 w 1288132"/>
                    <a:gd name="connsiteY168" fmla="*/ 766409 h 1529445"/>
                    <a:gd name="connsiteX169" fmla="*/ 1154656 w 1288132"/>
                    <a:gd name="connsiteY169" fmla="*/ 766746 h 1529445"/>
                    <a:gd name="connsiteX170" fmla="*/ 1158030 w 1288132"/>
                    <a:gd name="connsiteY170" fmla="*/ 764976 h 1529445"/>
                    <a:gd name="connsiteX171" fmla="*/ 1195943 w 1288132"/>
                    <a:gd name="connsiteY171" fmla="*/ 752496 h 1529445"/>
                    <a:gd name="connsiteX172" fmla="*/ 1216102 w 1288132"/>
                    <a:gd name="connsiteY172" fmla="*/ 770625 h 1529445"/>
                    <a:gd name="connsiteX173" fmla="*/ 1211927 w 1288132"/>
                    <a:gd name="connsiteY173" fmla="*/ 777034 h 1529445"/>
                    <a:gd name="connsiteX174" fmla="*/ 1209101 w 1288132"/>
                    <a:gd name="connsiteY174" fmla="*/ 779859 h 1529445"/>
                    <a:gd name="connsiteX175" fmla="*/ 1214120 w 1288132"/>
                    <a:gd name="connsiteY175" fmla="*/ 809498 h 1529445"/>
                    <a:gd name="connsiteX176" fmla="*/ 1219012 w 1288132"/>
                    <a:gd name="connsiteY176" fmla="*/ 809878 h 1529445"/>
                    <a:gd name="connsiteX177" fmla="*/ 1226814 w 1288132"/>
                    <a:gd name="connsiteY177" fmla="*/ 812787 h 1529445"/>
                    <a:gd name="connsiteX178" fmla="*/ 1261311 w 1288132"/>
                    <a:gd name="connsiteY178" fmla="*/ 827332 h 1529445"/>
                    <a:gd name="connsiteX179" fmla="*/ 1278180 w 1288132"/>
                    <a:gd name="connsiteY179" fmla="*/ 832645 h 1529445"/>
                    <a:gd name="connsiteX180" fmla="*/ 1288133 w 1288132"/>
                    <a:gd name="connsiteY180" fmla="*/ 846389 h 1529445"/>
                    <a:gd name="connsiteX181" fmla="*/ 1287078 w 1288132"/>
                    <a:gd name="connsiteY181" fmla="*/ 855875 h 1529445"/>
                    <a:gd name="connsiteX182" fmla="*/ 1247014 w 1288132"/>
                    <a:gd name="connsiteY182" fmla="*/ 870632 h 1529445"/>
                    <a:gd name="connsiteX183" fmla="*/ 1220656 w 1288132"/>
                    <a:gd name="connsiteY183" fmla="*/ 861146 h 1529445"/>
                    <a:gd name="connsiteX184" fmla="*/ 1204842 w 1288132"/>
                    <a:gd name="connsiteY184" fmla="*/ 878010 h 1529445"/>
                    <a:gd name="connsiteX185" fmla="*/ 1183756 w 1288132"/>
                    <a:gd name="connsiteY185" fmla="*/ 884334 h 1529445"/>
                    <a:gd name="connsiteX186" fmla="*/ 1165832 w 1288132"/>
                    <a:gd name="connsiteY186" fmla="*/ 878010 h 1529445"/>
                    <a:gd name="connsiteX187" fmla="*/ 1135257 w 1288132"/>
                    <a:gd name="connsiteY187" fmla="*/ 914901 h 1529445"/>
                    <a:gd name="connsiteX188" fmla="*/ 1075161 w 1288132"/>
                    <a:gd name="connsiteY188" fmla="*/ 947576 h 1529445"/>
                    <a:gd name="connsiteX189" fmla="*/ 1073053 w 1288132"/>
                    <a:gd name="connsiteY189" fmla="*/ 960225 h 1529445"/>
                    <a:gd name="connsiteX190" fmla="*/ 1056184 w 1288132"/>
                    <a:gd name="connsiteY190" fmla="*/ 972873 h 1529445"/>
                    <a:gd name="connsiteX191" fmla="*/ 1031934 w 1288132"/>
                    <a:gd name="connsiteY191" fmla="*/ 977089 h 1529445"/>
                    <a:gd name="connsiteX192" fmla="*/ 1002414 w 1288132"/>
                    <a:gd name="connsiteY192" fmla="*/ 1015035 h 1529445"/>
                    <a:gd name="connsiteX193" fmla="*/ 1009794 w 1288132"/>
                    <a:gd name="connsiteY193" fmla="*/ 1056142 h 1529445"/>
                    <a:gd name="connsiteX194" fmla="*/ 1018228 w 1288132"/>
                    <a:gd name="connsiteY194" fmla="*/ 1078277 h 1529445"/>
                    <a:gd name="connsiteX195" fmla="*/ 1005576 w 1288132"/>
                    <a:gd name="connsiteY195" fmla="*/ 1080385 h 1529445"/>
                    <a:gd name="connsiteX196" fmla="*/ 1005576 w 1288132"/>
                    <a:gd name="connsiteY196" fmla="*/ 1104627 h 1529445"/>
                    <a:gd name="connsiteX197" fmla="*/ 995033 w 1288132"/>
                    <a:gd name="connsiteY197" fmla="*/ 1119384 h 1529445"/>
                    <a:gd name="connsiteX198" fmla="*/ 1007685 w 1288132"/>
                    <a:gd name="connsiteY198" fmla="*/ 1122546 h 1529445"/>
                    <a:gd name="connsiteX199" fmla="*/ 1022445 w 1288132"/>
                    <a:gd name="connsiteY199" fmla="*/ 1132580 h 1529445"/>
                    <a:gd name="connsiteX200" fmla="*/ 1027169 w 1288132"/>
                    <a:gd name="connsiteY200" fmla="*/ 1149445 h 1529445"/>
                    <a:gd name="connsiteX201" fmla="*/ 1038260 w 1288132"/>
                    <a:gd name="connsiteY201" fmla="*/ 1163147 h 1529445"/>
                    <a:gd name="connsiteX202" fmla="*/ 1039315 w 1288132"/>
                    <a:gd name="connsiteY202" fmla="*/ 1184228 h 1529445"/>
                    <a:gd name="connsiteX203" fmla="*/ 1044038 w 1288132"/>
                    <a:gd name="connsiteY203" fmla="*/ 1201599 h 1529445"/>
                    <a:gd name="connsiteX204" fmla="*/ 1057238 w 1288132"/>
                    <a:gd name="connsiteY204" fmla="*/ 1218463 h 1529445"/>
                    <a:gd name="connsiteX205" fmla="*/ 1080939 w 1288132"/>
                    <a:gd name="connsiteY205" fmla="*/ 1221625 h 1529445"/>
                    <a:gd name="connsiteX206" fmla="*/ 1108899 w 1288132"/>
                    <a:gd name="connsiteY206" fmla="*/ 1248524 h 1529445"/>
                    <a:gd name="connsiteX207" fmla="*/ 1131040 w 1288132"/>
                    <a:gd name="connsiteY207" fmla="*/ 1265389 h 1529445"/>
                    <a:gd name="connsiteX208" fmla="*/ 1141583 w 1288132"/>
                    <a:gd name="connsiteY208" fmla="*/ 1253794 h 1529445"/>
                    <a:gd name="connsiteX209" fmla="*/ 1175321 w 1288132"/>
                    <a:gd name="connsiteY209" fmla="*/ 1242200 h 1529445"/>
                    <a:gd name="connsiteX210" fmla="*/ 1191642 w 1288132"/>
                    <a:gd name="connsiteY210" fmla="*/ 1249578 h 1529445"/>
                    <a:gd name="connsiteX211" fmla="*/ 1191642 w 1288132"/>
                    <a:gd name="connsiteY211" fmla="*/ 1264335 h 1529445"/>
                    <a:gd name="connsiteX212" fmla="*/ 1201679 w 1288132"/>
                    <a:gd name="connsiteY212" fmla="*/ 1285415 h 1529445"/>
                    <a:gd name="connsiteX213" fmla="*/ 1188479 w 1288132"/>
                    <a:gd name="connsiteY213" fmla="*/ 1304388 h 1529445"/>
                    <a:gd name="connsiteX214" fmla="*/ 1182701 w 1288132"/>
                    <a:gd name="connsiteY214" fmla="*/ 1321253 h 1529445"/>
                    <a:gd name="connsiteX215" fmla="*/ 1173718 w 1288132"/>
                    <a:gd name="connsiteY215" fmla="*/ 1329137 h 1529445"/>
                    <a:gd name="connsiteX216" fmla="*/ 1128931 w 1288132"/>
                    <a:gd name="connsiteY216" fmla="*/ 1328631 h 1529445"/>
                    <a:gd name="connsiteX217" fmla="*/ 1114171 w 1288132"/>
                    <a:gd name="connsiteY217" fmla="*/ 1334407 h 1529445"/>
                    <a:gd name="connsiteX218" fmla="*/ 1098356 w 1288132"/>
                    <a:gd name="connsiteY218" fmla="*/ 1355488 h 1529445"/>
                    <a:gd name="connsiteX219" fmla="*/ 1084650 w 1288132"/>
                    <a:gd name="connsiteY219" fmla="*/ 1355488 h 1529445"/>
                    <a:gd name="connsiteX220" fmla="*/ 1084650 w 1288132"/>
                    <a:gd name="connsiteY220" fmla="*/ 1348109 h 1529445"/>
                    <a:gd name="connsiteX221" fmla="*/ 1077270 w 1288132"/>
                    <a:gd name="connsiteY221" fmla="*/ 1337569 h 1529445"/>
                    <a:gd name="connsiteX222" fmla="*/ 1067781 w 1288132"/>
                    <a:gd name="connsiteY222" fmla="*/ 1357596 h 1529445"/>
                    <a:gd name="connsiteX223" fmla="*/ 1051966 w 1288132"/>
                    <a:gd name="connsiteY223" fmla="*/ 1358650 h 1529445"/>
                    <a:gd name="connsiteX224" fmla="*/ 1050912 w 1288132"/>
                    <a:gd name="connsiteY224" fmla="*/ 1341785 h 1529445"/>
                    <a:gd name="connsiteX225" fmla="*/ 1057238 w 1288132"/>
                    <a:gd name="connsiteY225" fmla="*/ 1333353 h 1529445"/>
                    <a:gd name="connsiteX226" fmla="*/ 1045640 w 1288132"/>
                    <a:gd name="connsiteY226" fmla="*/ 1330191 h 1529445"/>
                    <a:gd name="connsiteX227" fmla="*/ 1038260 w 1288132"/>
                    <a:gd name="connsiteY227" fmla="*/ 1344947 h 1529445"/>
                    <a:gd name="connsiteX228" fmla="*/ 1039315 w 1288132"/>
                    <a:gd name="connsiteY228" fmla="*/ 1364974 h 1529445"/>
                    <a:gd name="connsiteX229" fmla="*/ 1053021 w 1288132"/>
                    <a:gd name="connsiteY229" fmla="*/ 1373406 h 1529445"/>
                    <a:gd name="connsiteX230" fmla="*/ 1054075 w 1288132"/>
                    <a:gd name="connsiteY230" fmla="*/ 1393433 h 1529445"/>
                    <a:gd name="connsiteX231" fmla="*/ 1041423 w 1288132"/>
                    <a:gd name="connsiteY231" fmla="*/ 1434540 h 1529445"/>
                    <a:gd name="connsiteX232" fmla="*/ 1025608 w 1288132"/>
                    <a:gd name="connsiteY232" fmla="*/ 1458783 h 1529445"/>
                    <a:gd name="connsiteX233" fmla="*/ 1036152 w 1288132"/>
                    <a:gd name="connsiteY233" fmla="*/ 1473539 h 1529445"/>
                    <a:gd name="connsiteX234" fmla="*/ 1046695 w 1288132"/>
                    <a:gd name="connsiteY234" fmla="*/ 1476701 h 1529445"/>
                    <a:gd name="connsiteX235" fmla="*/ 1063564 w 1288132"/>
                    <a:gd name="connsiteY235" fmla="*/ 1486188 h 1529445"/>
                    <a:gd name="connsiteX236" fmla="*/ 1050912 w 1288132"/>
                    <a:gd name="connsiteY236" fmla="*/ 1493566 h 1529445"/>
                    <a:gd name="connsiteX237" fmla="*/ 1026663 w 1288132"/>
                    <a:gd name="connsiteY237" fmla="*/ 1489350 h 1529445"/>
                    <a:gd name="connsiteX238" fmla="*/ 1018228 w 1288132"/>
                    <a:gd name="connsiteY238" fmla="*/ 1498836 h 1529445"/>
                    <a:gd name="connsiteX239" fmla="*/ 1001359 w 1288132"/>
                    <a:gd name="connsiteY239" fmla="*/ 1498836 h 1529445"/>
                    <a:gd name="connsiteX240" fmla="*/ 1000305 w 1288132"/>
                    <a:gd name="connsiteY240" fmla="*/ 1479864 h 1529445"/>
                    <a:gd name="connsiteX241" fmla="*/ 991870 w 1288132"/>
                    <a:gd name="connsiteY241" fmla="*/ 1470377 h 1529445"/>
                    <a:gd name="connsiteX242" fmla="*/ 981327 w 1288132"/>
                    <a:gd name="connsiteY242" fmla="*/ 1483026 h 1529445"/>
                    <a:gd name="connsiteX243" fmla="*/ 986599 w 1288132"/>
                    <a:gd name="connsiteY243" fmla="*/ 1495674 h 1529445"/>
                    <a:gd name="connsiteX244" fmla="*/ 978164 w 1288132"/>
                    <a:gd name="connsiteY244" fmla="*/ 1503052 h 1529445"/>
                    <a:gd name="connsiteX245" fmla="*/ 963404 w 1288132"/>
                    <a:gd name="connsiteY245" fmla="*/ 1501998 h 1529445"/>
                    <a:gd name="connsiteX246" fmla="*/ 954969 w 1288132"/>
                    <a:gd name="connsiteY246" fmla="*/ 1481972 h 1529445"/>
                    <a:gd name="connsiteX247" fmla="*/ 956024 w 1288132"/>
                    <a:gd name="connsiteY247" fmla="*/ 1454567 h 1529445"/>
                    <a:gd name="connsiteX248" fmla="*/ 965513 w 1288132"/>
                    <a:gd name="connsiteY248" fmla="*/ 1446134 h 1529445"/>
                    <a:gd name="connsiteX249" fmla="*/ 962350 w 1288132"/>
                    <a:gd name="connsiteY249" fmla="*/ 1406081 h 1529445"/>
                    <a:gd name="connsiteX250" fmla="*/ 952397 w 1288132"/>
                    <a:gd name="connsiteY250" fmla="*/ 1388668 h 1529445"/>
                    <a:gd name="connsiteX251" fmla="*/ 926503 w 1288132"/>
                    <a:gd name="connsiteY251" fmla="*/ 1382892 h 1529445"/>
                    <a:gd name="connsiteX252" fmla="*/ 905923 w 1288132"/>
                    <a:gd name="connsiteY252" fmla="*/ 1369021 h 1529445"/>
                    <a:gd name="connsiteX253" fmla="*/ 899597 w 1288132"/>
                    <a:gd name="connsiteY253" fmla="*/ 1350049 h 1529445"/>
                    <a:gd name="connsiteX254" fmla="*/ 876950 w 1288132"/>
                    <a:gd name="connsiteY254" fmla="*/ 1347055 h 1529445"/>
                    <a:gd name="connsiteX255" fmla="*/ 862190 w 1288132"/>
                    <a:gd name="connsiteY255" fmla="*/ 1352325 h 1529445"/>
                    <a:gd name="connsiteX256" fmla="*/ 847429 w 1288132"/>
                    <a:gd name="connsiteY256" fmla="*/ 1354433 h 1529445"/>
                    <a:gd name="connsiteX257" fmla="*/ 829548 w 1288132"/>
                    <a:gd name="connsiteY257" fmla="*/ 1343978 h 1529445"/>
                    <a:gd name="connsiteX258" fmla="*/ 824235 w 1288132"/>
                    <a:gd name="connsiteY258" fmla="*/ 1328083 h 1529445"/>
                    <a:gd name="connsiteX259" fmla="*/ 825289 w 1288132"/>
                    <a:gd name="connsiteY259" fmla="*/ 1302786 h 1529445"/>
                    <a:gd name="connsiteX260" fmla="*/ 841104 w 1288132"/>
                    <a:gd name="connsiteY260" fmla="*/ 1292246 h 1529445"/>
                    <a:gd name="connsiteX261" fmla="*/ 826343 w 1288132"/>
                    <a:gd name="connsiteY261" fmla="*/ 1265895 h 1529445"/>
                    <a:gd name="connsiteX262" fmla="*/ 815800 w 1288132"/>
                    <a:gd name="connsiteY262" fmla="*/ 1264841 h 1529445"/>
                    <a:gd name="connsiteX263" fmla="*/ 803148 w 1288132"/>
                    <a:gd name="connsiteY263" fmla="*/ 1261679 h 1529445"/>
                    <a:gd name="connsiteX264" fmla="*/ 784171 w 1288132"/>
                    <a:gd name="connsiteY264" fmla="*/ 1246922 h 1529445"/>
                    <a:gd name="connsiteX265" fmla="*/ 771519 w 1288132"/>
                    <a:gd name="connsiteY265" fmla="*/ 1229003 h 1529445"/>
                    <a:gd name="connsiteX266" fmla="*/ 772573 w 1288132"/>
                    <a:gd name="connsiteY266" fmla="*/ 1205815 h 1529445"/>
                    <a:gd name="connsiteX267" fmla="*/ 777845 w 1288132"/>
                    <a:gd name="connsiteY267" fmla="*/ 1190004 h 1529445"/>
                    <a:gd name="connsiteX268" fmla="*/ 768145 w 1288132"/>
                    <a:gd name="connsiteY268" fmla="*/ 1183301 h 1529445"/>
                    <a:gd name="connsiteX269" fmla="*/ 749969 w 1288132"/>
                    <a:gd name="connsiteY269" fmla="*/ 1178368 h 1529445"/>
                    <a:gd name="connsiteX270" fmla="*/ 733564 w 1288132"/>
                    <a:gd name="connsiteY270" fmla="*/ 1167870 h 1529445"/>
                    <a:gd name="connsiteX271" fmla="*/ 721966 w 1288132"/>
                    <a:gd name="connsiteY271" fmla="*/ 1159437 h 1529445"/>
                    <a:gd name="connsiteX272" fmla="*/ 692445 w 1288132"/>
                    <a:gd name="connsiteY272" fmla="*/ 1165761 h 1529445"/>
                    <a:gd name="connsiteX273" fmla="*/ 668196 w 1288132"/>
                    <a:gd name="connsiteY273" fmla="*/ 1160491 h 1529445"/>
                    <a:gd name="connsiteX274" fmla="*/ 637621 w 1288132"/>
                    <a:gd name="connsiteY274" fmla="*/ 1146789 h 1529445"/>
                    <a:gd name="connsiteX275" fmla="*/ 632349 w 1288132"/>
                    <a:gd name="connsiteY275" fmla="*/ 1130978 h 1529445"/>
                    <a:gd name="connsiteX276" fmla="*/ 637621 w 1288132"/>
                    <a:gd name="connsiteY276" fmla="*/ 1119384 h 1529445"/>
                    <a:gd name="connsiteX277" fmla="*/ 657653 w 1288132"/>
                    <a:gd name="connsiteY277" fmla="*/ 1112006 h 1529445"/>
                    <a:gd name="connsiteX278" fmla="*/ 627078 w 1288132"/>
                    <a:gd name="connsiteY278" fmla="*/ 1095141 h 1529445"/>
                    <a:gd name="connsiteX279" fmla="*/ 620752 w 1288132"/>
                    <a:gd name="connsiteY279" fmla="*/ 1069844 h 1529445"/>
                    <a:gd name="connsiteX280" fmla="*/ 607046 w 1288132"/>
                    <a:gd name="connsiteY280" fmla="*/ 1062466 h 1529445"/>
                    <a:gd name="connsiteX281" fmla="*/ 594394 w 1288132"/>
                    <a:gd name="connsiteY281" fmla="*/ 1043493 h 1529445"/>
                    <a:gd name="connsiteX282" fmla="*/ 584905 w 1288132"/>
                    <a:gd name="connsiteY282" fmla="*/ 1052980 h 1529445"/>
                    <a:gd name="connsiteX283" fmla="*/ 557493 w 1288132"/>
                    <a:gd name="connsiteY283" fmla="*/ 1059304 h 1529445"/>
                    <a:gd name="connsiteX284" fmla="*/ 554330 w 1288132"/>
                    <a:gd name="connsiteY284" fmla="*/ 1041385 h 1529445"/>
                    <a:gd name="connsiteX285" fmla="*/ 525906 w 1288132"/>
                    <a:gd name="connsiteY285" fmla="*/ 1029791 h 1529445"/>
                    <a:gd name="connsiteX286" fmla="*/ 494234 w 1288132"/>
                    <a:gd name="connsiteY286" fmla="*/ 1029791 h 1529445"/>
                    <a:gd name="connsiteX287" fmla="*/ 485800 w 1288132"/>
                    <a:gd name="connsiteY287" fmla="*/ 1044548 h 1529445"/>
                    <a:gd name="connsiteX288" fmla="*/ 472094 w 1288132"/>
                    <a:gd name="connsiteY288" fmla="*/ 1045602 h 1529445"/>
                    <a:gd name="connsiteX289" fmla="*/ 455225 w 1288132"/>
                    <a:gd name="connsiteY289" fmla="*/ 1039277 h 1529445"/>
                    <a:gd name="connsiteX290" fmla="*/ 448899 w 1288132"/>
                    <a:gd name="connsiteY290" fmla="*/ 1004494 h 1529445"/>
                    <a:gd name="connsiteX291" fmla="*/ 437301 w 1288132"/>
                    <a:gd name="connsiteY291" fmla="*/ 1005548 h 1529445"/>
                    <a:gd name="connsiteX292" fmla="*/ 423595 w 1288132"/>
                    <a:gd name="connsiteY292" fmla="*/ 1030845 h 1529445"/>
                    <a:gd name="connsiteX293" fmla="*/ 407781 w 1288132"/>
                    <a:gd name="connsiteY293" fmla="*/ 1032953 h 1529445"/>
                    <a:gd name="connsiteX294" fmla="*/ 397238 w 1288132"/>
                    <a:gd name="connsiteY294" fmla="*/ 1027683 h 1529445"/>
                    <a:gd name="connsiteX295" fmla="*/ 389857 w 1288132"/>
                    <a:gd name="connsiteY295" fmla="*/ 1043493 h 1529445"/>
                    <a:gd name="connsiteX296" fmla="*/ 381845 w 1288132"/>
                    <a:gd name="connsiteY296" fmla="*/ 1052895 h 1529445"/>
                    <a:gd name="connsiteX297" fmla="*/ 393020 w 1288132"/>
                    <a:gd name="connsiteY297" fmla="*/ 1060358 h 1529445"/>
                    <a:gd name="connsiteX298" fmla="*/ 386694 w 1288132"/>
                    <a:gd name="connsiteY298" fmla="*/ 1078277 h 1529445"/>
                    <a:gd name="connsiteX299" fmla="*/ 378260 w 1288132"/>
                    <a:gd name="connsiteY299" fmla="*/ 1091979 h 1529445"/>
                    <a:gd name="connsiteX300" fmla="*/ 364554 w 1288132"/>
                    <a:gd name="connsiteY300" fmla="*/ 1100411 h 1529445"/>
                    <a:gd name="connsiteX301" fmla="*/ 348739 w 1288132"/>
                    <a:gd name="connsiteY301" fmla="*/ 1125708 h 1529445"/>
                    <a:gd name="connsiteX302" fmla="*/ 346630 w 1288132"/>
                    <a:gd name="connsiteY302" fmla="*/ 1146789 h 1529445"/>
                    <a:gd name="connsiteX303" fmla="*/ 349793 w 1288132"/>
                    <a:gd name="connsiteY303" fmla="*/ 1164707 h 1529445"/>
                    <a:gd name="connsiteX304" fmla="*/ 349793 w 1288132"/>
                    <a:gd name="connsiteY304" fmla="*/ 1191058 h 1529445"/>
                    <a:gd name="connsiteX305" fmla="*/ 339250 w 1288132"/>
                    <a:gd name="connsiteY305" fmla="*/ 1208977 h 1529445"/>
                    <a:gd name="connsiteX306" fmla="*/ 333979 w 1288132"/>
                    <a:gd name="connsiteY306" fmla="*/ 1230058 h 1529445"/>
                    <a:gd name="connsiteX307" fmla="*/ 309729 w 1288132"/>
                    <a:gd name="connsiteY307" fmla="*/ 1232166 h 1529445"/>
                    <a:gd name="connsiteX308" fmla="*/ 266503 w 1288132"/>
                    <a:gd name="connsiteY308" fmla="*/ 1218463 h 1529445"/>
                    <a:gd name="connsiteX309" fmla="*/ 234873 w 1288132"/>
                    <a:gd name="connsiteY309" fmla="*/ 1192112 h 1529445"/>
                    <a:gd name="connsiteX310" fmla="*/ 213787 w 1288132"/>
                    <a:gd name="connsiteY310" fmla="*/ 1193166 h 1529445"/>
                    <a:gd name="connsiteX311" fmla="*/ 207461 w 1288132"/>
                    <a:gd name="connsiteY311" fmla="*/ 1226895 h 1529445"/>
                    <a:gd name="connsiteX312" fmla="*/ 195864 w 1288132"/>
                    <a:gd name="connsiteY312" fmla="*/ 1244814 h 1529445"/>
                    <a:gd name="connsiteX313" fmla="*/ 193755 w 1288132"/>
                    <a:gd name="connsiteY313" fmla="*/ 1264841 h 1529445"/>
                    <a:gd name="connsiteX314" fmla="*/ 199027 w 1288132"/>
                    <a:gd name="connsiteY314" fmla="*/ 1281705 h 1529445"/>
                    <a:gd name="connsiteX315" fmla="*/ 168451 w 1288132"/>
                    <a:gd name="connsiteY315" fmla="*/ 1282759 h 1529445"/>
                    <a:gd name="connsiteX316" fmla="*/ 171614 w 1288132"/>
                    <a:gd name="connsiteY316" fmla="*/ 1308056 h 1529445"/>
                    <a:gd name="connsiteX317" fmla="*/ 175832 w 1288132"/>
                    <a:gd name="connsiteY317" fmla="*/ 1329137 h 1529445"/>
                    <a:gd name="connsiteX318" fmla="*/ 169506 w 1288132"/>
                    <a:gd name="connsiteY318" fmla="*/ 1348109 h 1529445"/>
                    <a:gd name="connsiteX319" fmla="*/ 168451 w 1288132"/>
                    <a:gd name="connsiteY319" fmla="*/ 1381838 h 1529445"/>
                    <a:gd name="connsiteX320" fmla="*/ 157908 w 1288132"/>
                    <a:gd name="connsiteY320" fmla="*/ 1407135 h 1529445"/>
                    <a:gd name="connsiteX321" fmla="*/ 109410 w 1288132"/>
                    <a:gd name="connsiteY321" fmla="*/ 1426108 h 1529445"/>
                    <a:gd name="connsiteX322" fmla="*/ 133659 w 1288132"/>
                    <a:gd name="connsiteY322" fmla="*/ 1445080 h 1529445"/>
                    <a:gd name="connsiteX323" fmla="*/ 158963 w 1288132"/>
                    <a:gd name="connsiteY323" fmla="*/ 1473539 h 1529445"/>
                    <a:gd name="connsiteX324" fmla="*/ 173723 w 1288132"/>
                    <a:gd name="connsiteY324" fmla="*/ 1474593 h 1529445"/>
                    <a:gd name="connsiteX325" fmla="*/ 182158 w 1288132"/>
                    <a:gd name="connsiteY325" fmla="*/ 1484080 h 1529445"/>
                    <a:gd name="connsiteX326" fmla="*/ 193755 w 1288132"/>
                    <a:gd name="connsiteY326" fmla="*/ 1506214 h 1529445"/>
                    <a:gd name="connsiteX327" fmla="*/ 158963 w 1288132"/>
                    <a:gd name="connsiteY327" fmla="*/ 1528349 h 1529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288132" h="1529445">
                      <a:moveTo>
                        <a:pt x="19793" y="1529403"/>
                      </a:moveTo>
                      <a:lnTo>
                        <a:pt x="18570" y="1529445"/>
                      </a:lnTo>
                      <a:cubicBezTo>
                        <a:pt x="18528" y="1528181"/>
                        <a:pt x="18486" y="1526958"/>
                        <a:pt x="18444" y="1525693"/>
                      </a:cubicBezTo>
                      <a:cubicBezTo>
                        <a:pt x="18106" y="1518315"/>
                        <a:pt x="16546" y="1510810"/>
                        <a:pt x="16419" y="1503432"/>
                      </a:cubicBezTo>
                      <a:cubicBezTo>
                        <a:pt x="16251" y="1494409"/>
                        <a:pt x="17853" y="1492301"/>
                        <a:pt x="16546" y="1480918"/>
                      </a:cubicBezTo>
                      <a:lnTo>
                        <a:pt x="16504" y="1479358"/>
                      </a:lnTo>
                      <a:cubicBezTo>
                        <a:pt x="15323" y="1450435"/>
                        <a:pt x="11359" y="1421892"/>
                        <a:pt x="9925" y="1393011"/>
                      </a:cubicBezTo>
                      <a:cubicBezTo>
                        <a:pt x="8154" y="1357849"/>
                        <a:pt x="6762" y="1322560"/>
                        <a:pt x="4906" y="1287355"/>
                      </a:cubicBezTo>
                      <a:lnTo>
                        <a:pt x="4611" y="1281621"/>
                      </a:lnTo>
                      <a:cubicBezTo>
                        <a:pt x="4442" y="1266654"/>
                        <a:pt x="-2094" y="1231828"/>
                        <a:pt x="689" y="1222384"/>
                      </a:cubicBezTo>
                      <a:cubicBezTo>
                        <a:pt x="5244" y="1206911"/>
                        <a:pt x="11106" y="1192197"/>
                        <a:pt x="16293" y="1176977"/>
                      </a:cubicBezTo>
                      <a:cubicBezTo>
                        <a:pt x="18865" y="1169556"/>
                        <a:pt x="20046" y="1161292"/>
                        <a:pt x="22914" y="1154041"/>
                      </a:cubicBezTo>
                      <a:cubicBezTo>
                        <a:pt x="23884" y="1151595"/>
                        <a:pt x="25782" y="1149318"/>
                        <a:pt x="26667" y="1146873"/>
                      </a:cubicBezTo>
                      <a:cubicBezTo>
                        <a:pt x="29156" y="1139959"/>
                        <a:pt x="30716" y="1132580"/>
                        <a:pt x="33035" y="1125582"/>
                      </a:cubicBezTo>
                      <a:cubicBezTo>
                        <a:pt x="37379" y="1112596"/>
                        <a:pt x="43157" y="1099905"/>
                        <a:pt x="47163" y="1086836"/>
                      </a:cubicBezTo>
                      <a:cubicBezTo>
                        <a:pt x="48597" y="1082029"/>
                        <a:pt x="48597" y="1076927"/>
                        <a:pt x="50832" y="1072205"/>
                      </a:cubicBezTo>
                      <a:cubicBezTo>
                        <a:pt x="52688" y="1068242"/>
                        <a:pt x="56019" y="1064279"/>
                        <a:pt x="57538" y="1060232"/>
                      </a:cubicBezTo>
                      <a:cubicBezTo>
                        <a:pt x="59435" y="1055299"/>
                        <a:pt x="58002" y="1047963"/>
                        <a:pt x="57411" y="1042861"/>
                      </a:cubicBezTo>
                      <a:lnTo>
                        <a:pt x="57495" y="1041512"/>
                      </a:lnTo>
                      <a:cubicBezTo>
                        <a:pt x="57875" y="1035356"/>
                        <a:pt x="58845" y="1028568"/>
                        <a:pt x="58719" y="1022413"/>
                      </a:cubicBezTo>
                      <a:cubicBezTo>
                        <a:pt x="58592" y="1016299"/>
                        <a:pt x="55513" y="1013601"/>
                        <a:pt x="58508" y="1006139"/>
                      </a:cubicBezTo>
                      <a:cubicBezTo>
                        <a:pt x="59731" y="995640"/>
                        <a:pt x="61375" y="981727"/>
                        <a:pt x="71033" y="975024"/>
                      </a:cubicBezTo>
                      <a:cubicBezTo>
                        <a:pt x="77274" y="970723"/>
                        <a:pt x="108060" y="951160"/>
                        <a:pt x="111308" y="943402"/>
                      </a:cubicBezTo>
                      <a:cubicBezTo>
                        <a:pt x="112278" y="941126"/>
                        <a:pt x="111645" y="937373"/>
                        <a:pt x="112742" y="935223"/>
                      </a:cubicBezTo>
                      <a:cubicBezTo>
                        <a:pt x="121556" y="918190"/>
                        <a:pt x="117380" y="927634"/>
                        <a:pt x="118604" y="913468"/>
                      </a:cubicBezTo>
                      <a:cubicBezTo>
                        <a:pt x="118772" y="911486"/>
                        <a:pt x="121007" y="900904"/>
                        <a:pt x="120923" y="899892"/>
                      </a:cubicBezTo>
                      <a:cubicBezTo>
                        <a:pt x="120248" y="893652"/>
                        <a:pt x="116748" y="885093"/>
                        <a:pt x="115019" y="878896"/>
                      </a:cubicBezTo>
                      <a:cubicBezTo>
                        <a:pt x="108988" y="857435"/>
                        <a:pt x="104349" y="835132"/>
                        <a:pt x="96969" y="814220"/>
                      </a:cubicBezTo>
                      <a:cubicBezTo>
                        <a:pt x="96589" y="813082"/>
                        <a:pt x="94059" y="806462"/>
                        <a:pt x="94017" y="805788"/>
                      </a:cubicBezTo>
                      <a:cubicBezTo>
                        <a:pt x="93131" y="796259"/>
                        <a:pt x="101018" y="776317"/>
                        <a:pt x="108060" y="770077"/>
                      </a:cubicBezTo>
                      <a:lnTo>
                        <a:pt x="108693" y="764680"/>
                      </a:lnTo>
                      <a:cubicBezTo>
                        <a:pt x="106163" y="759452"/>
                        <a:pt x="103927" y="754098"/>
                        <a:pt x="100469" y="749334"/>
                      </a:cubicBezTo>
                      <a:cubicBezTo>
                        <a:pt x="98782" y="747900"/>
                        <a:pt x="93047" y="747605"/>
                        <a:pt x="90980" y="747647"/>
                      </a:cubicBezTo>
                      <a:lnTo>
                        <a:pt x="87143" y="742925"/>
                      </a:lnTo>
                      <a:cubicBezTo>
                        <a:pt x="86426" y="736727"/>
                        <a:pt x="92161" y="730741"/>
                        <a:pt x="93173" y="724543"/>
                      </a:cubicBezTo>
                      <a:cubicBezTo>
                        <a:pt x="97433" y="698740"/>
                        <a:pt x="94987" y="708606"/>
                        <a:pt x="112151" y="691109"/>
                      </a:cubicBezTo>
                      <a:lnTo>
                        <a:pt x="138129" y="664632"/>
                      </a:lnTo>
                      <a:cubicBezTo>
                        <a:pt x="138425" y="664294"/>
                        <a:pt x="152046" y="637943"/>
                        <a:pt x="152257" y="637522"/>
                      </a:cubicBezTo>
                      <a:cubicBezTo>
                        <a:pt x="153354" y="635456"/>
                        <a:pt x="156179" y="632673"/>
                        <a:pt x="157613" y="630481"/>
                      </a:cubicBezTo>
                      <a:cubicBezTo>
                        <a:pt x="162547" y="622765"/>
                        <a:pt x="166680" y="615345"/>
                        <a:pt x="170771" y="607166"/>
                      </a:cubicBezTo>
                      <a:cubicBezTo>
                        <a:pt x="172627" y="603498"/>
                        <a:pt x="179712" y="593590"/>
                        <a:pt x="181778" y="591650"/>
                      </a:cubicBezTo>
                      <a:cubicBezTo>
                        <a:pt x="183381" y="590217"/>
                        <a:pt x="199280" y="580140"/>
                        <a:pt x="202738" y="578159"/>
                      </a:cubicBezTo>
                      <a:cubicBezTo>
                        <a:pt x="218637" y="568968"/>
                        <a:pt x="231879" y="558216"/>
                        <a:pt x="246471" y="546917"/>
                      </a:cubicBezTo>
                      <a:cubicBezTo>
                        <a:pt x="249001" y="547760"/>
                        <a:pt x="251068" y="549784"/>
                        <a:pt x="253050" y="551470"/>
                      </a:cubicBezTo>
                      <a:cubicBezTo>
                        <a:pt x="261990" y="559059"/>
                        <a:pt x="270889" y="568504"/>
                        <a:pt x="279914" y="575418"/>
                      </a:cubicBezTo>
                      <a:cubicBezTo>
                        <a:pt x="284510" y="578918"/>
                        <a:pt x="290288" y="581279"/>
                        <a:pt x="294800" y="585368"/>
                      </a:cubicBezTo>
                      <a:cubicBezTo>
                        <a:pt x="302096" y="591946"/>
                        <a:pt x="321116" y="618296"/>
                        <a:pt x="326219" y="620657"/>
                      </a:cubicBezTo>
                      <a:lnTo>
                        <a:pt x="332840" y="620362"/>
                      </a:lnTo>
                      <a:cubicBezTo>
                        <a:pt x="337099" y="627825"/>
                        <a:pt x="333135" y="636088"/>
                        <a:pt x="333768" y="644057"/>
                      </a:cubicBezTo>
                      <a:cubicBezTo>
                        <a:pt x="334569" y="645490"/>
                        <a:pt x="336804" y="647177"/>
                        <a:pt x="338449" y="647303"/>
                      </a:cubicBezTo>
                      <a:lnTo>
                        <a:pt x="348444" y="634402"/>
                      </a:lnTo>
                      <a:cubicBezTo>
                        <a:pt x="354896" y="626054"/>
                        <a:pt x="369193" y="630228"/>
                        <a:pt x="372356" y="627488"/>
                      </a:cubicBezTo>
                      <a:cubicBezTo>
                        <a:pt x="373747" y="622007"/>
                        <a:pt x="376910" y="615556"/>
                        <a:pt x="381296" y="611888"/>
                      </a:cubicBezTo>
                      <a:cubicBezTo>
                        <a:pt x="382182" y="611171"/>
                        <a:pt x="384628" y="610496"/>
                        <a:pt x="385345" y="609780"/>
                      </a:cubicBezTo>
                      <a:cubicBezTo>
                        <a:pt x="386315" y="608810"/>
                        <a:pt x="396478" y="596668"/>
                        <a:pt x="396816" y="595361"/>
                      </a:cubicBezTo>
                      <a:cubicBezTo>
                        <a:pt x="397153" y="594138"/>
                        <a:pt x="399135" y="585916"/>
                        <a:pt x="399431" y="585284"/>
                      </a:cubicBezTo>
                      <a:cubicBezTo>
                        <a:pt x="399979" y="584272"/>
                        <a:pt x="415962" y="564288"/>
                        <a:pt x="417016" y="563107"/>
                      </a:cubicBezTo>
                      <a:cubicBezTo>
                        <a:pt x="422161" y="557373"/>
                        <a:pt x="433337" y="550880"/>
                        <a:pt x="432325" y="541773"/>
                      </a:cubicBezTo>
                      <a:cubicBezTo>
                        <a:pt x="430765" y="539918"/>
                        <a:pt x="424228" y="532793"/>
                        <a:pt x="423891" y="530727"/>
                      </a:cubicBezTo>
                      <a:lnTo>
                        <a:pt x="424818" y="524530"/>
                      </a:lnTo>
                      <a:lnTo>
                        <a:pt x="420854" y="523012"/>
                      </a:lnTo>
                      <a:cubicBezTo>
                        <a:pt x="420306" y="520903"/>
                        <a:pt x="420264" y="516814"/>
                        <a:pt x="421023" y="514748"/>
                      </a:cubicBezTo>
                      <a:cubicBezTo>
                        <a:pt x="421951" y="512176"/>
                        <a:pt x="430259" y="489831"/>
                        <a:pt x="430385" y="488777"/>
                      </a:cubicBezTo>
                      <a:cubicBezTo>
                        <a:pt x="433379" y="466052"/>
                        <a:pt x="442784" y="444676"/>
                        <a:pt x="446242" y="421656"/>
                      </a:cubicBezTo>
                      <a:cubicBezTo>
                        <a:pt x="447254" y="421108"/>
                        <a:pt x="448013" y="418072"/>
                        <a:pt x="448182" y="417060"/>
                      </a:cubicBezTo>
                      <a:cubicBezTo>
                        <a:pt x="445989" y="404327"/>
                        <a:pt x="437765" y="394799"/>
                        <a:pt x="429752" y="385270"/>
                      </a:cubicBezTo>
                      <a:cubicBezTo>
                        <a:pt x="425493" y="380253"/>
                        <a:pt x="423848" y="378651"/>
                        <a:pt x="421698" y="372622"/>
                      </a:cubicBezTo>
                      <a:cubicBezTo>
                        <a:pt x="426252" y="356727"/>
                        <a:pt x="440928" y="343067"/>
                        <a:pt x="442320" y="325654"/>
                      </a:cubicBezTo>
                      <a:lnTo>
                        <a:pt x="444302" y="324010"/>
                      </a:lnTo>
                      <a:lnTo>
                        <a:pt x="444176" y="322619"/>
                      </a:lnTo>
                      <a:cubicBezTo>
                        <a:pt x="449953" y="314945"/>
                        <a:pt x="458978" y="305670"/>
                        <a:pt x="463280" y="297280"/>
                      </a:cubicBezTo>
                      <a:cubicBezTo>
                        <a:pt x="466738" y="290576"/>
                        <a:pt x="471756" y="282861"/>
                        <a:pt x="474329" y="275862"/>
                      </a:cubicBezTo>
                      <a:cubicBezTo>
                        <a:pt x="476100" y="271013"/>
                        <a:pt x="473443" y="263003"/>
                        <a:pt x="475046" y="257985"/>
                      </a:cubicBezTo>
                      <a:cubicBezTo>
                        <a:pt x="478968" y="245632"/>
                        <a:pt x="488415" y="234206"/>
                        <a:pt x="489342" y="220673"/>
                      </a:cubicBezTo>
                      <a:cubicBezTo>
                        <a:pt x="489891" y="212367"/>
                        <a:pt x="487824" y="203555"/>
                        <a:pt x="488499" y="195334"/>
                      </a:cubicBezTo>
                      <a:cubicBezTo>
                        <a:pt x="489638" y="181715"/>
                        <a:pt x="493222" y="180957"/>
                        <a:pt x="487318" y="167760"/>
                      </a:cubicBezTo>
                      <a:cubicBezTo>
                        <a:pt x="479854" y="164598"/>
                        <a:pt x="477323" y="152877"/>
                        <a:pt x="475383" y="145921"/>
                      </a:cubicBezTo>
                      <a:cubicBezTo>
                        <a:pt x="473739" y="139934"/>
                        <a:pt x="470786" y="130532"/>
                        <a:pt x="471967" y="125219"/>
                      </a:cubicBezTo>
                      <a:cubicBezTo>
                        <a:pt x="472220" y="124123"/>
                        <a:pt x="472726" y="123659"/>
                        <a:pt x="473233" y="122647"/>
                      </a:cubicBezTo>
                      <a:cubicBezTo>
                        <a:pt x="475931" y="117124"/>
                        <a:pt x="480022" y="112697"/>
                        <a:pt x="482679" y="107385"/>
                      </a:cubicBezTo>
                      <a:cubicBezTo>
                        <a:pt x="483649" y="105488"/>
                        <a:pt x="484155" y="102579"/>
                        <a:pt x="485336" y="100850"/>
                      </a:cubicBezTo>
                      <a:cubicBezTo>
                        <a:pt x="489005" y="95411"/>
                        <a:pt x="494530" y="88539"/>
                        <a:pt x="499295" y="83859"/>
                      </a:cubicBezTo>
                      <a:cubicBezTo>
                        <a:pt x="505326" y="77914"/>
                        <a:pt x="512537" y="73150"/>
                        <a:pt x="519411" y="68217"/>
                      </a:cubicBezTo>
                      <a:cubicBezTo>
                        <a:pt x="522321" y="66151"/>
                        <a:pt x="525400" y="65730"/>
                        <a:pt x="528858" y="64760"/>
                      </a:cubicBezTo>
                      <a:cubicBezTo>
                        <a:pt x="534551" y="57087"/>
                        <a:pt x="545685" y="52491"/>
                        <a:pt x="553192" y="46335"/>
                      </a:cubicBezTo>
                      <a:cubicBezTo>
                        <a:pt x="557999" y="42330"/>
                        <a:pt x="562638" y="37861"/>
                        <a:pt x="567319" y="33645"/>
                      </a:cubicBezTo>
                      <a:cubicBezTo>
                        <a:pt x="567615" y="33392"/>
                        <a:pt x="570609" y="31284"/>
                        <a:pt x="573519" y="29176"/>
                      </a:cubicBezTo>
                      <a:lnTo>
                        <a:pt x="573561" y="29260"/>
                      </a:lnTo>
                      <a:cubicBezTo>
                        <a:pt x="574404" y="29808"/>
                        <a:pt x="575923" y="30525"/>
                        <a:pt x="576597" y="30736"/>
                      </a:cubicBezTo>
                      <a:cubicBezTo>
                        <a:pt x="573730" y="40644"/>
                        <a:pt x="577356" y="43468"/>
                        <a:pt x="584695" y="49540"/>
                      </a:cubicBezTo>
                      <a:cubicBezTo>
                        <a:pt x="572591" y="61766"/>
                        <a:pt x="573687" y="70747"/>
                        <a:pt x="587984" y="77746"/>
                      </a:cubicBezTo>
                      <a:cubicBezTo>
                        <a:pt x="584737" y="83775"/>
                        <a:pt x="585749" y="89045"/>
                        <a:pt x="588321" y="93303"/>
                      </a:cubicBezTo>
                      <a:cubicBezTo>
                        <a:pt x="592707" y="100597"/>
                        <a:pt x="602913" y="105150"/>
                        <a:pt x="612064" y="106331"/>
                      </a:cubicBezTo>
                      <a:cubicBezTo>
                        <a:pt x="612064" y="106331"/>
                        <a:pt x="619698" y="116998"/>
                        <a:pt x="626024" y="116998"/>
                      </a:cubicBezTo>
                      <a:cubicBezTo>
                        <a:pt x="632349" y="116998"/>
                        <a:pt x="642893" y="118052"/>
                        <a:pt x="646056" y="122268"/>
                      </a:cubicBezTo>
                      <a:cubicBezTo>
                        <a:pt x="649218" y="126484"/>
                        <a:pt x="651327" y="125430"/>
                        <a:pt x="657653" y="125430"/>
                      </a:cubicBezTo>
                      <a:cubicBezTo>
                        <a:pt x="663979" y="125430"/>
                        <a:pt x="677685" y="123322"/>
                        <a:pt x="677685" y="123322"/>
                      </a:cubicBezTo>
                      <a:cubicBezTo>
                        <a:pt x="677685" y="123322"/>
                        <a:pt x="682957" y="123322"/>
                        <a:pt x="687174" y="126484"/>
                      </a:cubicBezTo>
                      <a:cubicBezTo>
                        <a:pt x="691391" y="129646"/>
                        <a:pt x="698771" y="132808"/>
                        <a:pt x="704043" y="128592"/>
                      </a:cubicBezTo>
                      <a:cubicBezTo>
                        <a:pt x="709314" y="124376"/>
                        <a:pt x="726183" y="108565"/>
                        <a:pt x="726183" y="108565"/>
                      </a:cubicBezTo>
                      <a:cubicBezTo>
                        <a:pt x="726183" y="108565"/>
                        <a:pt x="732509" y="104349"/>
                        <a:pt x="739889" y="104349"/>
                      </a:cubicBezTo>
                      <a:cubicBezTo>
                        <a:pt x="747270" y="104349"/>
                        <a:pt x="755704" y="103295"/>
                        <a:pt x="762030" y="102241"/>
                      </a:cubicBezTo>
                      <a:cubicBezTo>
                        <a:pt x="768356" y="101187"/>
                        <a:pt x="771519" y="98025"/>
                        <a:pt x="772573" y="92755"/>
                      </a:cubicBezTo>
                      <a:cubicBezTo>
                        <a:pt x="773627" y="87485"/>
                        <a:pt x="776790" y="77999"/>
                        <a:pt x="776790" y="77999"/>
                      </a:cubicBezTo>
                      <a:cubicBezTo>
                        <a:pt x="776790" y="77999"/>
                        <a:pt x="788388" y="74836"/>
                        <a:pt x="792605" y="75890"/>
                      </a:cubicBezTo>
                      <a:cubicBezTo>
                        <a:pt x="796822" y="76944"/>
                        <a:pt x="829506" y="71674"/>
                        <a:pt x="829506" y="71674"/>
                      </a:cubicBezTo>
                      <a:cubicBezTo>
                        <a:pt x="829506" y="71674"/>
                        <a:pt x="840049" y="68512"/>
                        <a:pt x="844266" y="72728"/>
                      </a:cubicBezTo>
                      <a:cubicBezTo>
                        <a:pt x="848484" y="76944"/>
                        <a:pt x="846375" y="79053"/>
                        <a:pt x="862190" y="73782"/>
                      </a:cubicBezTo>
                      <a:cubicBezTo>
                        <a:pt x="878005" y="68512"/>
                        <a:pt x="878005" y="60080"/>
                        <a:pt x="878005" y="60080"/>
                      </a:cubicBezTo>
                      <a:cubicBezTo>
                        <a:pt x="878005" y="60080"/>
                        <a:pt x="880113" y="48486"/>
                        <a:pt x="885385" y="45323"/>
                      </a:cubicBezTo>
                      <a:cubicBezTo>
                        <a:pt x="890656" y="42161"/>
                        <a:pt x="901199" y="34783"/>
                        <a:pt x="901199" y="34783"/>
                      </a:cubicBezTo>
                      <a:cubicBezTo>
                        <a:pt x="901199" y="34783"/>
                        <a:pt x="908580" y="31621"/>
                        <a:pt x="909634" y="26351"/>
                      </a:cubicBezTo>
                      <a:cubicBezTo>
                        <a:pt x="910688" y="21081"/>
                        <a:pt x="910688" y="5270"/>
                        <a:pt x="910688" y="5270"/>
                      </a:cubicBezTo>
                      <a:lnTo>
                        <a:pt x="923171" y="0"/>
                      </a:lnTo>
                      <a:cubicBezTo>
                        <a:pt x="924057" y="3963"/>
                        <a:pt x="925786" y="8306"/>
                        <a:pt x="929160" y="11510"/>
                      </a:cubicBezTo>
                      <a:cubicBezTo>
                        <a:pt x="937215" y="19226"/>
                        <a:pt x="953915" y="33687"/>
                        <a:pt x="957753" y="37524"/>
                      </a:cubicBezTo>
                      <a:cubicBezTo>
                        <a:pt x="961591" y="41402"/>
                        <a:pt x="966736" y="46504"/>
                        <a:pt x="968043" y="54220"/>
                      </a:cubicBezTo>
                      <a:cubicBezTo>
                        <a:pt x="969308" y="61935"/>
                        <a:pt x="972218" y="63537"/>
                        <a:pt x="979936" y="71253"/>
                      </a:cubicBezTo>
                      <a:cubicBezTo>
                        <a:pt x="987653" y="78968"/>
                        <a:pt x="997901" y="92755"/>
                        <a:pt x="997901" y="98236"/>
                      </a:cubicBezTo>
                      <a:cubicBezTo>
                        <a:pt x="997901" y="103717"/>
                        <a:pt x="997901" y="129056"/>
                        <a:pt x="999209" y="133230"/>
                      </a:cubicBezTo>
                      <a:cubicBezTo>
                        <a:pt x="1000474" y="137446"/>
                        <a:pt x="1000811" y="142590"/>
                        <a:pt x="1009794" y="143855"/>
                      </a:cubicBezTo>
                      <a:cubicBezTo>
                        <a:pt x="1018819" y="145119"/>
                        <a:pt x="1023922" y="146426"/>
                        <a:pt x="1030374" y="143855"/>
                      </a:cubicBezTo>
                      <a:cubicBezTo>
                        <a:pt x="1036784" y="141283"/>
                        <a:pt x="1088867" y="90520"/>
                        <a:pt x="1093970" y="85377"/>
                      </a:cubicBezTo>
                      <a:cubicBezTo>
                        <a:pt x="1099115" y="80233"/>
                        <a:pt x="1100760" y="80233"/>
                        <a:pt x="1107170" y="86684"/>
                      </a:cubicBezTo>
                      <a:cubicBezTo>
                        <a:pt x="1113580" y="93092"/>
                        <a:pt x="1112315" y="99838"/>
                        <a:pt x="1112315" y="104982"/>
                      </a:cubicBezTo>
                      <a:cubicBezTo>
                        <a:pt x="1112315" y="110125"/>
                        <a:pt x="1108435" y="155407"/>
                        <a:pt x="1108435" y="159286"/>
                      </a:cubicBezTo>
                      <a:cubicBezTo>
                        <a:pt x="1108435" y="163122"/>
                        <a:pt x="1107170" y="167296"/>
                        <a:pt x="1114888" y="173747"/>
                      </a:cubicBezTo>
                      <a:cubicBezTo>
                        <a:pt x="1122605" y="180156"/>
                        <a:pt x="1125136" y="183992"/>
                        <a:pt x="1129016" y="190443"/>
                      </a:cubicBezTo>
                      <a:cubicBezTo>
                        <a:pt x="1132853" y="196851"/>
                        <a:pt x="1139643" y="217721"/>
                        <a:pt x="1151198" y="226744"/>
                      </a:cubicBezTo>
                      <a:cubicBezTo>
                        <a:pt x="1162754" y="235724"/>
                        <a:pt x="1165326" y="239898"/>
                        <a:pt x="1160181" y="245042"/>
                      </a:cubicBezTo>
                      <a:cubicBezTo>
                        <a:pt x="1155036" y="250185"/>
                        <a:pt x="1144746" y="259166"/>
                        <a:pt x="1144746" y="259166"/>
                      </a:cubicBezTo>
                      <a:cubicBezTo>
                        <a:pt x="1144746" y="259166"/>
                        <a:pt x="1138336" y="264647"/>
                        <a:pt x="1143481" y="272362"/>
                      </a:cubicBezTo>
                      <a:cubicBezTo>
                        <a:pt x="1148626" y="280036"/>
                        <a:pt x="1156343" y="281343"/>
                        <a:pt x="1162754" y="277506"/>
                      </a:cubicBezTo>
                      <a:cubicBezTo>
                        <a:pt x="1169164" y="273627"/>
                        <a:pt x="1177219" y="275862"/>
                        <a:pt x="1187509" y="266881"/>
                      </a:cubicBezTo>
                      <a:cubicBezTo>
                        <a:pt x="1197757" y="257901"/>
                        <a:pt x="1201637" y="251450"/>
                        <a:pt x="1204209" y="256594"/>
                      </a:cubicBezTo>
                      <a:cubicBezTo>
                        <a:pt x="1206740" y="261738"/>
                        <a:pt x="1209312" y="262075"/>
                        <a:pt x="1206740" y="274934"/>
                      </a:cubicBezTo>
                      <a:cubicBezTo>
                        <a:pt x="1204209" y="287751"/>
                        <a:pt x="1208384" y="294202"/>
                        <a:pt x="1214795" y="298039"/>
                      </a:cubicBezTo>
                      <a:cubicBezTo>
                        <a:pt x="1221247" y="301875"/>
                        <a:pt x="1225085" y="309928"/>
                        <a:pt x="1221247" y="316337"/>
                      </a:cubicBezTo>
                      <a:cubicBezTo>
                        <a:pt x="1217367" y="322787"/>
                        <a:pt x="1226729" y="334002"/>
                        <a:pt x="1216102" y="336911"/>
                      </a:cubicBezTo>
                      <a:cubicBezTo>
                        <a:pt x="1205474" y="339821"/>
                        <a:pt x="1195184" y="344964"/>
                        <a:pt x="1190081" y="348801"/>
                      </a:cubicBezTo>
                      <a:cubicBezTo>
                        <a:pt x="1184936" y="352638"/>
                        <a:pt x="1178484" y="359088"/>
                        <a:pt x="1178484" y="365497"/>
                      </a:cubicBezTo>
                      <a:cubicBezTo>
                        <a:pt x="1178484" y="371905"/>
                        <a:pt x="1174646" y="381223"/>
                        <a:pt x="1174646" y="385102"/>
                      </a:cubicBezTo>
                      <a:cubicBezTo>
                        <a:pt x="1174646" y="388938"/>
                        <a:pt x="1175911" y="407279"/>
                        <a:pt x="1178484" y="412422"/>
                      </a:cubicBezTo>
                      <a:cubicBezTo>
                        <a:pt x="1181057" y="417524"/>
                        <a:pt x="1185864" y="421403"/>
                        <a:pt x="1197757" y="421403"/>
                      </a:cubicBezTo>
                      <a:cubicBezTo>
                        <a:pt x="1209650" y="421403"/>
                        <a:pt x="1204547" y="413687"/>
                        <a:pt x="1217367" y="425239"/>
                      </a:cubicBezTo>
                      <a:cubicBezTo>
                        <a:pt x="1230230" y="436792"/>
                        <a:pt x="1221247" y="449061"/>
                        <a:pt x="1216102" y="443580"/>
                      </a:cubicBezTo>
                      <a:cubicBezTo>
                        <a:pt x="1210957" y="438099"/>
                        <a:pt x="1197757" y="442273"/>
                        <a:pt x="1193919" y="446151"/>
                      </a:cubicBezTo>
                      <a:cubicBezTo>
                        <a:pt x="1190081" y="449988"/>
                        <a:pt x="1178147" y="460276"/>
                        <a:pt x="1170471" y="464112"/>
                      </a:cubicBezTo>
                      <a:cubicBezTo>
                        <a:pt x="1162754" y="467949"/>
                        <a:pt x="1153771" y="472165"/>
                        <a:pt x="1153771" y="481145"/>
                      </a:cubicBezTo>
                      <a:cubicBezTo>
                        <a:pt x="1153771" y="490126"/>
                        <a:pt x="1142553" y="498769"/>
                        <a:pt x="1139643" y="504250"/>
                      </a:cubicBezTo>
                      <a:cubicBezTo>
                        <a:pt x="1136733" y="509731"/>
                        <a:pt x="1122605" y="523855"/>
                        <a:pt x="1118726" y="526427"/>
                      </a:cubicBezTo>
                      <a:cubicBezTo>
                        <a:pt x="1114888" y="528999"/>
                        <a:pt x="1101688" y="548604"/>
                        <a:pt x="1101688" y="555012"/>
                      </a:cubicBezTo>
                      <a:cubicBezTo>
                        <a:pt x="1101688" y="561463"/>
                        <a:pt x="1095278" y="572045"/>
                        <a:pt x="1096543" y="577189"/>
                      </a:cubicBezTo>
                      <a:cubicBezTo>
                        <a:pt x="1097850" y="582333"/>
                        <a:pt x="1096543" y="584904"/>
                        <a:pt x="1090133" y="588741"/>
                      </a:cubicBezTo>
                      <a:cubicBezTo>
                        <a:pt x="1083722" y="592620"/>
                        <a:pt x="1083722" y="598691"/>
                        <a:pt x="1083722" y="605437"/>
                      </a:cubicBezTo>
                      <a:cubicBezTo>
                        <a:pt x="1083722" y="612225"/>
                        <a:pt x="1082415" y="622470"/>
                        <a:pt x="1087560" y="622470"/>
                      </a:cubicBezTo>
                      <a:cubicBezTo>
                        <a:pt x="1092705" y="622470"/>
                        <a:pt x="1096205" y="622808"/>
                        <a:pt x="1101688" y="614797"/>
                      </a:cubicBezTo>
                      <a:cubicBezTo>
                        <a:pt x="1107170" y="606744"/>
                        <a:pt x="1113580" y="599029"/>
                        <a:pt x="1122605" y="600293"/>
                      </a:cubicBezTo>
                      <a:cubicBezTo>
                        <a:pt x="1131588" y="601600"/>
                        <a:pt x="1129016" y="609653"/>
                        <a:pt x="1127708" y="614797"/>
                      </a:cubicBezTo>
                      <a:cubicBezTo>
                        <a:pt x="1126443" y="619899"/>
                        <a:pt x="1121298" y="623777"/>
                        <a:pt x="1114888" y="625042"/>
                      </a:cubicBezTo>
                      <a:cubicBezTo>
                        <a:pt x="1108435" y="626349"/>
                        <a:pt x="1100423" y="636257"/>
                        <a:pt x="1100423" y="641738"/>
                      </a:cubicBezTo>
                      <a:cubicBezTo>
                        <a:pt x="1100423" y="647219"/>
                        <a:pt x="1105525" y="667414"/>
                        <a:pt x="1099115" y="671630"/>
                      </a:cubicBezTo>
                      <a:cubicBezTo>
                        <a:pt x="1092705" y="675804"/>
                        <a:pt x="1086295" y="680948"/>
                        <a:pt x="1084987" y="686092"/>
                      </a:cubicBezTo>
                      <a:cubicBezTo>
                        <a:pt x="1083722" y="691235"/>
                        <a:pt x="1084987" y="696379"/>
                        <a:pt x="1090133" y="701481"/>
                      </a:cubicBezTo>
                      <a:cubicBezTo>
                        <a:pt x="1095278" y="706624"/>
                        <a:pt x="1097850" y="718514"/>
                        <a:pt x="1097850" y="722393"/>
                      </a:cubicBezTo>
                      <a:cubicBezTo>
                        <a:pt x="1097850" y="726229"/>
                        <a:pt x="1096880" y="732680"/>
                        <a:pt x="1107170" y="732680"/>
                      </a:cubicBezTo>
                      <a:cubicBezTo>
                        <a:pt x="1117460" y="732680"/>
                        <a:pt x="1123871" y="732301"/>
                        <a:pt x="1126443" y="739088"/>
                      </a:cubicBezTo>
                      <a:cubicBezTo>
                        <a:pt x="1129016" y="745834"/>
                        <a:pt x="1126443" y="752243"/>
                        <a:pt x="1130281" y="757387"/>
                      </a:cubicBezTo>
                      <a:cubicBezTo>
                        <a:pt x="1134161" y="762530"/>
                        <a:pt x="1140908" y="766409"/>
                        <a:pt x="1140908" y="766409"/>
                      </a:cubicBezTo>
                      <a:lnTo>
                        <a:pt x="1154656" y="766746"/>
                      </a:lnTo>
                      <a:cubicBezTo>
                        <a:pt x="1155669" y="766114"/>
                        <a:pt x="1156765" y="765524"/>
                        <a:pt x="1158030" y="764976"/>
                      </a:cubicBezTo>
                      <a:cubicBezTo>
                        <a:pt x="1167561" y="743262"/>
                        <a:pt x="1179412" y="753466"/>
                        <a:pt x="1195943" y="752496"/>
                      </a:cubicBezTo>
                      <a:cubicBezTo>
                        <a:pt x="1208595" y="751737"/>
                        <a:pt x="1217578" y="755279"/>
                        <a:pt x="1216102" y="770625"/>
                      </a:cubicBezTo>
                      <a:cubicBezTo>
                        <a:pt x="1215849" y="773113"/>
                        <a:pt x="1213572" y="775390"/>
                        <a:pt x="1211927" y="777034"/>
                      </a:cubicBezTo>
                      <a:lnTo>
                        <a:pt x="1209101" y="779859"/>
                      </a:lnTo>
                      <a:cubicBezTo>
                        <a:pt x="1201721" y="787405"/>
                        <a:pt x="1211336" y="808191"/>
                        <a:pt x="1214120" y="809498"/>
                      </a:cubicBezTo>
                      <a:cubicBezTo>
                        <a:pt x="1214331" y="809582"/>
                        <a:pt x="1219012" y="809878"/>
                        <a:pt x="1219012" y="809878"/>
                      </a:cubicBezTo>
                      <a:cubicBezTo>
                        <a:pt x="1223651" y="810088"/>
                        <a:pt x="1223313" y="811058"/>
                        <a:pt x="1226814" y="812787"/>
                      </a:cubicBezTo>
                      <a:cubicBezTo>
                        <a:pt x="1247099" y="812112"/>
                        <a:pt x="1247014" y="812239"/>
                        <a:pt x="1261311" y="827332"/>
                      </a:cubicBezTo>
                      <a:cubicBezTo>
                        <a:pt x="1266835" y="833108"/>
                        <a:pt x="1270547" y="834331"/>
                        <a:pt x="1278180" y="832645"/>
                      </a:cubicBezTo>
                      <a:lnTo>
                        <a:pt x="1288133" y="846389"/>
                      </a:lnTo>
                      <a:lnTo>
                        <a:pt x="1287078" y="855875"/>
                      </a:lnTo>
                      <a:cubicBezTo>
                        <a:pt x="1287078" y="855875"/>
                        <a:pt x="1257557" y="868524"/>
                        <a:pt x="1247014" y="870632"/>
                      </a:cubicBezTo>
                      <a:cubicBezTo>
                        <a:pt x="1236471" y="872740"/>
                        <a:pt x="1220656" y="861146"/>
                        <a:pt x="1220656" y="861146"/>
                      </a:cubicBezTo>
                      <a:cubicBezTo>
                        <a:pt x="1220656" y="861146"/>
                        <a:pt x="1209059" y="873794"/>
                        <a:pt x="1204842" y="878010"/>
                      </a:cubicBezTo>
                      <a:cubicBezTo>
                        <a:pt x="1200625" y="882226"/>
                        <a:pt x="1190081" y="885388"/>
                        <a:pt x="1183756" y="884334"/>
                      </a:cubicBezTo>
                      <a:cubicBezTo>
                        <a:pt x="1177430" y="883280"/>
                        <a:pt x="1165832" y="878010"/>
                        <a:pt x="1165832" y="878010"/>
                      </a:cubicBezTo>
                      <a:cubicBezTo>
                        <a:pt x="1165832" y="878010"/>
                        <a:pt x="1140529" y="908577"/>
                        <a:pt x="1135257" y="914901"/>
                      </a:cubicBezTo>
                      <a:cubicBezTo>
                        <a:pt x="1129986" y="921226"/>
                        <a:pt x="1075161" y="947576"/>
                        <a:pt x="1075161" y="947576"/>
                      </a:cubicBezTo>
                      <a:cubicBezTo>
                        <a:pt x="1075161" y="947576"/>
                        <a:pt x="1074107" y="956009"/>
                        <a:pt x="1073053" y="960225"/>
                      </a:cubicBezTo>
                      <a:cubicBezTo>
                        <a:pt x="1071998" y="964441"/>
                        <a:pt x="1062509" y="967603"/>
                        <a:pt x="1056184" y="972873"/>
                      </a:cubicBezTo>
                      <a:cubicBezTo>
                        <a:pt x="1049858" y="978143"/>
                        <a:pt x="1031934" y="977089"/>
                        <a:pt x="1031934" y="977089"/>
                      </a:cubicBezTo>
                      <a:cubicBezTo>
                        <a:pt x="1031934" y="977089"/>
                        <a:pt x="1007685" y="1008710"/>
                        <a:pt x="1002414" y="1015035"/>
                      </a:cubicBezTo>
                      <a:cubicBezTo>
                        <a:pt x="997142" y="1021359"/>
                        <a:pt x="1002414" y="1040331"/>
                        <a:pt x="1009794" y="1056142"/>
                      </a:cubicBezTo>
                      <a:cubicBezTo>
                        <a:pt x="1017174" y="1071952"/>
                        <a:pt x="1018228" y="1078277"/>
                        <a:pt x="1018228" y="1078277"/>
                      </a:cubicBezTo>
                      <a:lnTo>
                        <a:pt x="1005576" y="1080385"/>
                      </a:lnTo>
                      <a:lnTo>
                        <a:pt x="1005576" y="1104627"/>
                      </a:lnTo>
                      <a:lnTo>
                        <a:pt x="995033" y="1119384"/>
                      </a:lnTo>
                      <a:lnTo>
                        <a:pt x="1007685" y="1122546"/>
                      </a:lnTo>
                      <a:lnTo>
                        <a:pt x="1022445" y="1132580"/>
                      </a:lnTo>
                      <a:cubicBezTo>
                        <a:pt x="1022445" y="1132580"/>
                        <a:pt x="1026663" y="1143121"/>
                        <a:pt x="1027169" y="1149445"/>
                      </a:cubicBezTo>
                      <a:cubicBezTo>
                        <a:pt x="1027717" y="1155769"/>
                        <a:pt x="1038260" y="1163147"/>
                        <a:pt x="1038260" y="1163147"/>
                      </a:cubicBezTo>
                      <a:cubicBezTo>
                        <a:pt x="1038260" y="1163147"/>
                        <a:pt x="1039315" y="1173140"/>
                        <a:pt x="1039315" y="1184228"/>
                      </a:cubicBezTo>
                      <a:cubicBezTo>
                        <a:pt x="1039315" y="1195274"/>
                        <a:pt x="1041423" y="1197931"/>
                        <a:pt x="1044038" y="1201599"/>
                      </a:cubicBezTo>
                      <a:cubicBezTo>
                        <a:pt x="1046695" y="1205309"/>
                        <a:pt x="1057238" y="1218463"/>
                        <a:pt x="1057238" y="1218463"/>
                      </a:cubicBezTo>
                      <a:cubicBezTo>
                        <a:pt x="1057238" y="1218463"/>
                        <a:pt x="1075161" y="1220065"/>
                        <a:pt x="1080939" y="1221625"/>
                      </a:cubicBezTo>
                      <a:cubicBezTo>
                        <a:pt x="1086759" y="1223227"/>
                        <a:pt x="1105736" y="1244814"/>
                        <a:pt x="1108899" y="1248524"/>
                      </a:cubicBezTo>
                      <a:cubicBezTo>
                        <a:pt x="1112062" y="1252192"/>
                        <a:pt x="1131040" y="1265389"/>
                        <a:pt x="1131040" y="1265389"/>
                      </a:cubicBezTo>
                      <a:lnTo>
                        <a:pt x="1141583" y="1253794"/>
                      </a:lnTo>
                      <a:lnTo>
                        <a:pt x="1175321" y="1242200"/>
                      </a:lnTo>
                      <a:lnTo>
                        <a:pt x="1191642" y="1249578"/>
                      </a:lnTo>
                      <a:cubicBezTo>
                        <a:pt x="1191642" y="1249578"/>
                        <a:pt x="1192190" y="1260624"/>
                        <a:pt x="1191642" y="1264335"/>
                      </a:cubicBezTo>
                      <a:cubicBezTo>
                        <a:pt x="1191136" y="1268003"/>
                        <a:pt x="1200076" y="1281705"/>
                        <a:pt x="1201679" y="1285415"/>
                      </a:cubicBezTo>
                      <a:cubicBezTo>
                        <a:pt x="1203239" y="1289083"/>
                        <a:pt x="1193750" y="1299624"/>
                        <a:pt x="1188479" y="1304388"/>
                      </a:cubicBezTo>
                      <a:cubicBezTo>
                        <a:pt x="1183207" y="1309110"/>
                        <a:pt x="1182701" y="1315434"/>
                        <a:pt x="1182701" y="1321253"/>
                      </a:cubicBezTo>
                      <a:cubicBezTo>
                        <a:pt x="1182701" y="1327029"/>
                        <a:pt x="1173718" y="1329137"/>
                        <a:pt x="1173718" y="1329137"/>
                      </a:cubicBezTo>
                      <a:lnTo>
                        <a:pt x="1128931" y="1328631"/>
                      </a:lnTo>
                      <a:cubicBezTo>
                        <a:pt x="1128931" y="1328631"/>
                        <a:pt x="1121551" y="1333353"/>
                        <a:pt x="1114171" y="1334407"/>
                      </a:cubicBezTo>
                      <a:cubicBezTo>
                        <a:pt x="1106791" y="1335461"/>
                        <a:pt x="1098356" y="1355488"/>
                        <a:pt x="1098356" y="1355488"/>
                      </a:cubicBezTo>
                      <a:lnTo>
                        <a:pt x="1084650" y="1355488"/>
                      </a:lnTo>
                      <a:lnTo>
                        <a:pt x="1084650" y="1348109"/>
                      </a:lnTo>
                      <a:lnTo>
                        <a:pt x="1077270" y="1337569"/>
                      </a:lnTo>
                      <a:lnTo>
                        <a:pt x="1067781" y="1357596"/>
                      </a:lnTo>
                      <a:lnTo>
                        <a:pt x="1051966" y="1358650"/>
                      </a:lnTo>
                      <a:lnTo>
                        <a:pt x="1050912" y="1341785"/>
                      </a:lnTo>
                      <a:lnTo>
                        <a:pt x="1057238" y="1333353"/>
                      </a:lnTo>
                      <a:lnTo>
                        <a:pt x="1045640" y="1330191"/>
                      </a:lnTo>
                      <a:cubicBezTo>
                        <a:pt x="1045640" y="1330191"/>
                        <a:pt x="1040369" y="1339677"/>
                        <a:pt x="1038260" y="1344947"/>
                      </a:cubicBezTo>
                      <a:cubicBezTo>
                        <a:pt x="1036152" y="1350217"/>
                        <a:pt x="1039315" y="1364974"/>
                        <a:pt x="1039315" y="1364974"/>
                      </a:cubicBezTo>
                      <a:lnTo>
                        <a:pt x="1053021" y="1373406"/>
                      </a:lnTo>
                      <a:lnTo>
                        <a:pt x="1054075" y="1393433"/>
                      </a:lnTo>
                      <a:lnTo>
                        <a:pt x="1041423" y="1434540"/>
                      </a:lnTo>
                      <a:lnTo>
                        <a:pt x="1025608" y="1458783"/>
                      </a:lnTo>
                      <a:lnTo>
                        <a:pt x="1036152" y="1473539"/>
                      </a:lnTo>
                      <a:cubicBezTo>
                        <a:pt x="1036152" y="1473539"/>
                        <a:pt x="1042477" y="1475647"/>
                        <a:pt x="1046695" y="1476701"/>
                      </a:cubicBezTo>
                      <a:cubicBezTo>
                        <a:pt x="1050912" y="1477755"/>
                        <a:pt x="1063564" y="1486188"/>
                        <a:pt x="1063564" y="1486188"/>
                      </a:cubicBezTo>
                      <a:lnTo>
                        <a:pt x="1050912" y="1493566"/>
                      </a:lnTo>
                      <a:lnTo>
                        <a:pt x="1026663" y="1489350"/>
                      </a:lnTo>
                      <a:lnTo>
                        <a:pt x="1018228" y="1498836"/>
                      </a:lnTo>
                      <a:lnTo>
                        <a:pt x="1001359" y="1498836"/>
                      </a:lnTo>
                      <a:lnTo>
                        <a:pt x="1000305" y="1479864"/>
                      </a:lnTo>
                      <a:lnTo>
                        <a:pt x="991870" y="1470377"/>
                      </a:lnTo>
                      <a:lnTo>
                        <a:pt x="981327" y="1483026"/>
                      </a:lnTo>
                      <a:cubicBezTo>
                        <a:pt x="981327" y="1483026"/>
                        <a:pt x="986599" y="1490404"/>
                        <a:pt x="986599" y="1495674"/>
                      </a:cubicBezTo>
                      <a:cubicBezTo>
                        <a:pt x="986599" y="1500944"/>
                        <a:pt x="982382" y="1503052"/>
                        <a:pt x="978164" y="1503052"/>
                      </a:cubicBezTo>
                      <a:cubicBezTo>
                        <a:pt x="973947" y="1503052"/>
                        <a:pt x="963404" y="1501998"/>
                        <a:pt x="963404" y="1501998"/>
                      </a:cubicBezTo>
                      <a:lnTo>
                        <a:pt x="954969" y="1481972"/>
                      </a:lnTo>
                      <a:lnTo>
                        <a:pt x="956024" y="1454567"/>
                      </a:lnTo>
                      <a:lnTo>
                        <a:pt x="965513" y="1446134"/>
                      </a:lnTo>
                      <a:cubicBezTo>
                        <a:pt x="965513" y="1446134"/>
                        <a:pt x="962350" y="1410297"/>
                        <a:pt x="962350" y="1406081"/>
                      </a:cubicBezTo>
                      <a:cubicBezTo>
                        <a:pt x="962350" y="1401865"/>
                        <a:pt x="952397" y="1388668"/>
                        <a:pt x="952397" y="1388668"/>
                      </a:cubicBezTo>
                      <a:cubicBezTo>
                        <a:pt x="952397" y="1388668"/>
                        <a:pt x="935444" y="1384832"/>
                        <a:pt x="926503" y="1382892"/>
                      </a:cubicBezTo>
                      <a:cubicBezTo>
                        <a:pt x="917520" y="1380995"/>
                        <a:pt x="905923" y="1369021"/>
                        <a:pt x="905923" y="1369021"/>
                      </a:cubicBezTo>
                      <a:lnTo>
                        <a:pt x="899597" y="1350049"/>
                      </a:lnTo>
                      <a:cubicBezTo>
                        <a:pt x="899597" y="1350049"/>
                        <a:pt x="885385" y="1348109"/>
                        <a:pt x="876950" y="1347055"/>
                      </a:cubicBezTo>
                      <a:cubicBezTo>
                        <a:pt x="868516" y="1346001"/>
                        <a:pt x="866407" y="1350217"/>
                        <a:pt x="862190" y="1352325"/>
                      </a:cubicBezTo>
                      <a:cubicBezTo>
                        <a:pt x="857973" y="1354433"/>
                        <a:pt x="847429" y="1354433"/>
                        <a:pt x="847429" y="1354433"/>
                      </a:cubicBezTo>
                      <a:cubicBezTo>
                        <a:pt x="847429" y="1354433"/>
                        <a:pt x="836886" y="1347055"/>
                        <a:pt x="829548" y="1343978"/>
                      </a:cubicBezTo>
                      <a:cubicBezTo>
                        <a:pt x="822252" y="1340900"/>
                        <a:pt x="824235" y="1328083"/>
                        <a:pt x="824235" y="1328083"/>
                      </a:cubicBezTo>
                      <a:cubicBezTo>
                        <a:pt x="824235" y="1328083"/>
                        <a:pt x="825289" y="1307002"/>
                        <a:pt x="825289" y="1302786"/>
                      </a:cubicBezTo>
                      <a:cubicBezTo>
                        <a:pt x="825289" y="1298570"/>
                        <a:pt x="841104" y="1292246"/>
                        <a:pt x="841104" y="1292246"/>
                      </a:cubicBezTo>
                      <a:lnTo>
                        <a:pt x="826343" y="1265895"/>
                      </a:lnTo>
                      <a:cubicBezTo>
                        <a:pt x="826343" y="1265895"/>
                        <a:pt x="820017" y="1264841"/>
                        <a:pt x="815800" y="1264841"/>
                      </a:cubicBezTo>
                      <a:cubicBezTo>
                        <a:pt x="811583" y="1264841"/>
                        <a:pt x="807366" y="1263787"/>
                        <a:pt x="803148" y="1261679"/>
                      </a:cubicBezTo>
                      <a:cubicBezTo>
                        <a:pt x="798931" y="1259570"/>
                        <a:pt x="784171" y="1246922"/>
                        <a:pt x="784171" y="1246922"/>
                      </a:cubicBezTo>
                      <a:lnTo>
                        <a:pt x="771519" y="1229003"/>
                      </a:lnTo>
                      <a:lnTo>
                        <a:pt x="772573" y="1205815"/>
                      </a:lnTo>
                      <a:lnTo>
                        <a:pt x="777845" y="1190004"/>
                      </a:lnTo>
                      <a:lnTo>
                        <a:pt x="768145" y="1183301"/>
                      </a:lnTo>
                      <a:lnTo>
                        <a:pt x="749969" y="1178368"/>
                      </a:lnTo>
                      <a:cubicBezTo>
                        <a:pt x="749969" y="1178368"/>
                        <a:pt x="735672" y="1173140"/>
                        <a:pt x="733564" y="1167870"/>
                      </a:cubicBezTo>
                      <a:cubicBezTo>
                        <a:pt x="731455" y="1162599"/>
                        <a:pt x="727238" y="1159437"/>
                        <a:pt x="721966" y="1159437"/>
                      </a:cubicBezTo>
                      <a:cubicBezTo>
                        <a:pt x="716695" y="1159437"/>
                        <a:pt x="708260" y="1160491"/>
                        <a:pt x="692445" y="1165761"/>
                      </a:cubicBezTo>
                      <a:cubicBezTo>
                        <a:pt x="676631" y="1171032"/>
                        <a:pt x="672413" y="1168924"/>
                        <a:pt x="668196" y="1160491"/>
                      </a:cubicBezTo>
                      <a:cubicBezTo>
                        <a:pt x="663979" y="1152059"/>
                        <a:pt x="646056" y="1147843"/>
                        <a:pt x="637621" y="1146789"/>
                      </a:cubicBezTo>
                      <a:cubicBezTo>
                        <a:pt x="629187" y="1145735"/>
                        <a:pt x="627078" y="1136249"/>
                        <a:pt x="632349" y="1130978"/>
                      </a:cubicBezTo>
                      <a:cubicBezTo>
                        <a:pt x="637621" y="1125708"/>
                        <a:pt x="637621" y="1119384"/>
                        <a:pt x="637621" y="1119384"/>
                      </a:cubicBezTo>
                      <a:lnTo>
                        <a:pt x="657653" y="1112006"/>
                      </a:lnTo>
                      <a:lnTo>
                        <a:pt x="627078" y="1095141"/>
                      </a:lnTo>
                      <a:lnTo>
                        <a:pt x="620752" y="1069844"/>
                      </a:lnTo>
                      <a:lnTo>
                        <a:pt x="607046" y="1062466"/>
                      </a:lnTo>
                      <a:lnTo>
                        <a:pt x="594394" y="1043493"/>
                      </a:lnTo>
                      <a:lnTo>
                        <a:pt x="584905" y="1052980"/>
                      </a:lnTo>
                      <a:lnTo>
                        <a:pt x="557493" y="1059304"/>
                      </a:lnTo>
                      <a:lnTo>
                        <a:pt x="554330" y="1041385"/>
                      </a:lnTo>
                      <a:lnTo>
                        <a:pt x="525906" y="1029791"/>
                      </a:lnTo>
                      <a:cubicBezTo>
                        <a:pt x="525906" y="1029791"/>
                        <a:pt x="501615" y="1029791"/>
                        <a:pt x="494234" y="1029791"/>
                      </a:cubicBezTo>
                      <a:cubicBezTo>
                        <a:pt x="486854" y="1029791"/>
                        <a:pt x="485800" y="1044548"/>
                        <a:pt x="485800" y="1044548"/>
                      </a:cubicBezTo>
                      <a:lnTo>
                        <a:pt x="472094" y="1045602"/>
                      </a:lnTo>
                      <a:lnTo>
                        <a:pt x="455225" y="1039277"/>
                      </a:lnTo>
                      <a:lnTo>
                        <a:pt x="448899" y="1004494"/>
                      </a:lnTo>
                      <a:lnTo>
                        <a:pt x="437301" y="1005548"/>
                      </a:lnTo>
                      <a:cubicBezTo>
                        <a:pt x="437301" y="1005548"/>
                        <a:pt x="427813" y="1022413"/>
                        <a:pt x="423595" y="1030845"/>
                      </a:cubicBezTo>
                      <a:cubicBezTo>
                        <a:pt x="419378" y="1039277"/>
                        <a:pt x="413052" y="1038223"/>
                        <a:pt x="407781" y="1032953"/>
                      </a:cubicBezTo>
                      <a:cubicBezTo>
                        <a:pt x="402509" y="1027683"/>
                        <a:pt x="397238" y="1027683"/>
                        <a:pt x="397238" y="1027683"/>
                      </a:cubicBezTo>
                      <a:lnTo>
                        <a:pt x="389857" y="1043493"/>
                      </a:lnTo>
                      <a:lnTo>
                        <a:pt x="381845" y="1052895"/>
                      </a:lnTo>
                      <a:cubicBezTo>
                        <a:pt x="381845" y="1052895"/>
                        <a:pt x="387749" y="1057196"/>
                        <a:pt x="393020" y="1060358"/>
                      </a:cubicBezTo>
                      <a:cubicBezTo>
                        <a:pt x="398292" y="1063520"/>
                        <a:pt x="389857" y="1074061"/>
                        <a:pt x="386694" y="1078277"/>
                      </a:cubicBezTo>
                      <a:cubicBezTo>
                        <a:pt x="383531" y="1082493"/>
                        <a:pt x="381423" y="1086709"/>
                        <a:pt x="378260" y="1091979"/>
                      </a:cubicBezTo>
                      <a:cubicBezTo>
                        <a:pt x="375097" y="1097249"/>
                        <a:pt x="369825" y="1097249"/>
                        <a:pt x="364554" y="1100411"/>
                      </a:cubicBezTo>
                      <a:cubicBezTo>
                        <a:pt x="359282" y="1103573"/>
                        <a:pt x="351902" y="1121492"/>
                        <a:pt x="348739" y="1125708"/>
                      </a:cubicBezTo>
                      <a:cubicBezTo>
                        <a:pt x="345576" y="1129924"/>
                        <a:pt x="346630" y="1146789"/>
                        <a:pt x="346630" y="1146789"/>
                      </a:cubicBezTo>
                      <a:cubicBezTo>
                        <a:pt x="346630" y="1146789"/>
                        <a:pt x="349793" y="1159437"/>
                        <a:pt x="349793" y="1164707"/>
                      </a:cubicBezTo>
                      <a:cubicBezTo>
                        <a:pt x="349793" y="1169978"/>
                        <a:pt x="349793" y="1191058"/>
                        <a:pt x="349793" y="1191058"/>
                      </a:cubicBezTo>
                      <a:lnTo>
                        <a:pt x="339250" y="1208977"/>
                      </a:lnTo>
                      <a:lnTo>
                        <a:pt x="333979" y="1230058"/>
                      </a:lnTo>
                      <a:lnTo>
                        <a:pt x="309729" y="1232166"/>
                      </a:lnTo>
                      <a:cubicBezTo>
                        <a:pt x="309729" y="1232166"/>
                        <a:pt x="277046" y="1224787"/>
                        <a:pt x="266503" y="1218463"/>
                      </a:cubicBezTo>
                      <a:cubicBezTo>
                        <a:pt x="255959" y="1212139"/>
                        <a:pt x="234873" y="1192112"/>
                        <a:pt x="234873" y="1192112"/>
                      </a:cubicBezTo>
                      <a:lnTo>
                        <a:pt x="213787" y="1193166"/>
                      </a:lnTo>
                      <a:cubicBezTo>
                        <a:pt x="213787" y="1193166"/>
                        <a:pt x="207461" y="1219517"/>
                        <a:pt x="207461" y="1226895"/>
                      </a:cubicBezTo>
                      <a:cubicBezTo>
                        <a:pt x="207461" y="1234274"/>
                        <a:pt x="206407" y="1235328"/>
                        <a:pt x="195864" y="1244814"/>
                      </a:cubicBezTo>
                      <a:cubicBezTo>
                        <a:pt x="185320" y="1254300"/>
                        <a:pt x="193755" y="1260624"/>
                        <a:pt x="193755" y="1264841"/>
                      </a:cubicBezTo>
                      <a:cubicBezTo>
                        <a:pt x="193755" y="1269057"/>
                        <a:pt x="199027" y="1281705"/>
                        <a:pt x="199027" y="1281705"/>
                      </a:cubicBezTo>
                      <a:lnTo>
                        <a:pt x="168451" y="1282759"/>
                      </a:lnTo>
                      <a:cubicBezTo>
                        <a:pt x="168451" y="1282759"/>
                        <a:pt x="171614" y="1300678"/>
                        <a:pt x="171614" y="1308056"/>
                      </a:cubicBezTo>
                      <a:cubicBezTo>
                        <a:pt x="171614" y="1315434"/>
                        <a:pt x="175832" y="1329137"/>
                        <a:pt x="175832" y="1329137"/>
                      </a:cubicBezTo>
                      <a:cubicBezTo>
                        <a:pt x="175832" y="1329137"/>
                        <a:pt x="172669" y="1342839"/>
                        <a:pt x="169506" y="1348109"/>
                      </a:cubicBezTo>
                      <a:cubicBezTo>
                        <a:pt x="166343" y="1353379"/>
                        <a:pt x="168451" y="1377622"/>
                        <a:pt x="168451" y="1381838"/>
                      </a:cubicBezTo>
                      <a:cubicBezTo>
                        <a:pt x="168451" y="1386055"/>
                        <a:pt x="166343" y="1393433"/>
                        <a:pt x="157908" y="1407135"/>
                      </a:cubicBezTo>
                      <a:cubicBezTo>
                        <a:pt x="149474" y="1420838"/>
                        <a:pt x="109410" y="1426108"/>
                        <a:pt x="109410" y="1426108"/>
                      </a:cubicBezTo>
                      <a:cubicBezTo>
                        <a:pt x="109410" y="1426108"/>
                        <a:pt x="128388" y="1440864"/>
                        <a:pt x="133659" y="1445080"/>
                      </a:cubicBezTo>
                      <a:cubicBezTo>
                        <a:pt x="138931" y="1449297"/>
                        <a:pt x="158963" y="1473539"/>
                        <a:pt x="158963" y="1473539"/>
                      </a:cubicBezTo>
                      <a:lnTo>
                        <a:pt x="173723" y="1474593"/>
                      </a:lnTo>
                      <a:lnTo>
                        <a:pt x="182158" y="1484080"/>
                      </a:lnTo>
                      <a:lnTo>
                        <a:pt x="193755" y="1506214"/>
                      </a:lnTo>
                      <a:lnTo>
                        <a:pt x="158963" y="15283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xmlns="" id="{2D3EFDA1-24EE-E31A-7D0E-EC0D33EE4949}"/>
                    </a:ext>
                  </a:extLst>
                </p:cNvPr>
                <p:cNvSpPr/>
                <p:nvPr/>
              </p:nvSpPr>
              <p:spPr>
                <a:xfrm>
                  <a:off x="3137204" y="778635"/>
                  <a:ext cx="2466883" cy="2547625"/>
                </a:xfrm>
                <a:custGeom>
                  <a:avLst/>
                  <a:gdLst>
                    <a:gd name="connsiteX0" fmla="*/ 1324977 w 2466883"/>
                    <a:gd name="connsiteY0" fmla="*/ 1936850 h 2547625"/>
                    <a:gd name="connsiteX1" fmla="*/ 1323754 w 2466883"/>
                    <a:gd name="connsiteY1" fmla="*/ 1943512 h 2547625"/>
                    <a:gd name="connsiteX2" fmla="*/ 1323838 w 2466883"/>
                    <a:gd name="connsiteY2" fmla="*/ 1944355 h 2547625"/>
                    <a:gd name="connsiteX3" fmla="*/ 1322826 w 2466883"/>
                    <a:gd name="connsiteY3" fmla="*/ 1943301 h 2547625"/>
                    <a:gd name="connsiteX4" fmla="*/ 1319832 w 2466883"/>
                    <a:gd name="connsiteY4" fmla="*/ 1941657 h 2547625"/>
                    <a:gd name="connsiteX5" fmla="*/ 1300011 w 2466883"/>
                    <a:gd name="connsiteY5" fmla="*/ 1951733 h 2547625"/>
                    <a:gd name="connsiteX6" fmla="*/ 1299041 w 2466883"/>
                    <a:gd name="connsiteY6" fmla="*/ 1951101 h 2547625"/>
                    <a:gd name="connsiteX7" fmla="*/ 1282298 w 2466883"/>
                    <a:gd name="connsiteY7" fmla="*/ 1960250 h 2547625"/>
                    <a:gd name="connsiteX8" fmla="*/ 1270701 w 2466883"/>
                    <a:gd name="connsiteY8" fmla="*/ 1968767 h 2547625"/>
                    <a:gd name="connsiteX9" fmla="*/ 1249573 w 2466883"/>
                    <a:gd name="connsiteY9" fmla="*/ 1973025 h 2547625"/>
                    <a:gd name="connsiteX10" fmla="*/ 1234222 w 2466883"/>
                    <a:gd name="connsiteY10" fmla="*/ 1980530 h 2547625"/>
                    <a:gd name="connsiteX11" fmla="*/ 1219250 w 2466883"/>
                    <a:gd name="connsiteY11" fmla="*/ 1984956 h 2547625"/>
                    <a:gd name="connsiteX12" fmla="*/ 1200315 w 2466883"/>
                    <a:gd name="connsiteY12" fmla="*/ 1976440 h 2547625"/>
                    <a:gd name="connsiteX13" fmla="*/ 1199387 w 2466883"/>
                    <a:gd name="connsiteY13" fmla="*/ 1975470 h 2547625"/>
                    <a:gd name="connsiteX14" fmla="*/ 1197743 w 2466883"/>
                    <a:gd name="connsiteY14" fmla="*/ 1973573 h 2547625"/>
                    <a:gd name="connsiteX15" fmla="*/ 1188507 w 2466883"/>
                    <a:gd name="connsiteY15" fmla="*/ 1966996 h 2547625"/>
                    <a:gd name="connsiteX16" fmla="*/ 1175222 w 2466883"/>
                    <a:gd name="connsiteY16" fmla="*/ 1954516 h 2547625"/>
                    <a:gd name="connsiteX17" fmla="*/ 1172228 w 2466883"/>
                    <a:gd name="connsiteY17" fmla="*/ 1953040 h 2547625"/>
                    <a:gd name="connsiteX18" fmla="*/ 1166577 w 2466883"/>
                    <a:gd name="connsiteY18" fmla="*/ 1946758 h 2547625"/>
                    <a:gd name="connsiteX19" fmla="*/ 1150762 w 2466883"/>
                    <a:gd name="connsiteY19" fmla="*/ 1928250 h 2547625"/>
                    <a:gd name="connsiteX20" fmla="*/ 1118880 w 2466883"/>
                    <a:gd name="connsiteY20" fmla="*/ 1902067 h 2547625"/>
                    <a:gd name="connsiteX21" fmla="*/ 1089865 w 2466883"/>
                    <a:gd name="connsiteY21" fmla="*/ 1892960 h 2547625"/>
                    <a:gd name="connsiteX22" fmla="*/ 1079364 w 2466883"/>
                    <a:gd name="connsiteY22" fmla="*/ 1884233 h 2547625"/>
                    <a:gd name="connsiteX23" fmla="*/ 1046343 w 2466883"/>
                    <a:gd name="connsiteY23" fmla="*/ 1877825 h 2547625"/>
                    <a:gd name="connsiteX24" fmla="*/ 1028167 w 2466883"/>
                    <a:gd name="connsiteY24" fmla="*/ 1901941 h 2547625"/>
                    <a:gd name="connsiteX25" fmla="*/ 1019985 w 2466883"/>
                    <a:gd name="connsiteY25" fmla="*/ 1888323 h 2547625"/>
                    <a:gd name="connsiteX26" fmla="*/ 1018298 w 2466883"/>
                    <a:gd name="connsiteY26" fmla="*/ 1886889 h 2547625"/>
                    <a:gd name="connsiteX27" fmla="*/ 1016063 w 2466883"/>
                    <a:gd name="connsiteY27" fmla="*/ 1876897 h 2547625"/>
                    <a:gd name="connsiteX28" fmla="*/ 964908 w 2466883"/>
                    <a:gd name="connsiteY28" fmla="*/ 1844180 h 2547625"/>
                    <a:gd name="connsiteX29" fmla="*/ 957022 w 2466883"/>
                    <a:gd name="connsiteY29" fmla="*/ 1828327 h 2547625"/>
                    <a:gd name="connsiteX30" fmla="*/ 969589 w 2466883"/>
                    <a:gd name="connsiteY30" fmla="*/ 1785871 h 2547625"/>
                    <a:gd name="connsiteX31" fmla="*/ 968745 w 2466883"/>
                    <a:gd name="connsiteY31" fmla="*/ 1784774 h 2547625"/>
                    <a:gd name="connsiteX32" fmla="*/ 959594 w 2466883"/>
                    <a:gd name="connsiteY32" fmla="*/ 1780516 h 2547625"/>
                    <a:gd name="connsiteX33" fmla="*/ 909029 w 2466883"/>
                    <a:gd name="connsiteY33" fmla="*/ 1772969 h 2547625"/>
                    <a:gd name="connsiteX34" fmla="*/ 883810 w 2466883"/>
                    <a:gd name="connsiteY34" fmla="*/ 1760321 h 2547625"/>
                    <a:gd name="connsiteX35" fmla="*/ 868206 w 2466883"/>
                    <a:gd name="connsiteY35" fmla="*/ 1752395 h 2547625"/>
                    <a:gd name="connsiteX36" fmla="*/ 836703 w 2466883"/>
                    <a:gd name="connsiteY36" fmla="*/ 1746576 h 2547625"/>
                    <a:gd name="connsiteX37" fmla="*/ 835775 w 2466883"/>
                    <a:gd name="connsiteY37" fmla="*/ 1746197 h 2547625"/>
                    <a:gd name="connsiteX38" fmla="*/ 809418 w 2466883"/>
                    <a:gd name="connsiteY38" fmla="*/ 1739367 h 2547625"/>
                    <a:gd name="connsiteX39" fmla="*/ 769354 w 2466883"/>
                    <a:gd name="connsiteY39" fmla="*/ 1734855 h 2547625"/>
                    <a:gd name="connsiteX40" fmla="*/ 753286 w 2466883"/>
                    <a:gd name="connsiteY40" fmla="*/ 1722882 h 2547625"/>
                    <a:gd name="connsiteX41" fmla="*/ 733676 w 2466883"/>
                    <a:gd name="connsiteY41" fmla="*/ 1726423 h 2547625"/>
                    <a:gd name="connsiteX42" fmla="*/ 730007 w 2466883"/>
                    <a:gd name="connsiteY42" fmla="*/ 1725959 h 2547625"/>
                    <a:gd name="connsiteX43" fmla="*/ 708752 w 2466883"/>
                    <a:gd name="connsiteY43" fmla="*/ 1726128 h 2547625"/>
                    <a:gd name="connsiteX44" fmla="*/ 704788 w 2466883"/>
                    <a:gd name="connsiteY44" fmla="*/ 1739999 h 2547625"/>
                    <a:gd name="connsiteX45" fmla="*/ 704661 w 2466883"/>
                    <a:gd name="connsiteY45" fmla="*/ 1742023 h 2547625"/>
                    <a:gd name="connsiteX46" fmla="*/ 687792 w 2466883"/>
                    <a:gd name="connsiteY46" fmla="*/ 1736710 h 2547625"/>
                    <a:gd name="connsiteX47" fmla="*/ 653295 w 2466883"/>
                    <a:gd name="connsiteY47" fmla="*/ 1722165 h 2547625"/>
                    <a:gd name="connsiteX48" fmla="*/ 645493 w 2466883"/>
                    <a:gd name="connsiteY48" fmla="*/ 1719256 h 2547625"/>
                    <a:gd name="connsiteX49" fmla="*/ 640601 w 2466883"/>
                    <a:gd name="connsiteY49" fmla="*/ 1718876 h 2547625"/>
                    <a:gd name="connsiteX50" fmla="*/ 635582 w 2466883"/>
                    <a:gd name="connsiteY50" fmla="*/ 1689237 h 2547625"/>
                    <a:gd name="connsiteX51" fmla="*/ 638408 w 2466883"/>
                    <a:gd name="connsiteY51" fmla="*/ 1686412 h 2547625"/>
                    <a:gd name="connsiteX52" fmla="*/ 642583 w 2466883"/>
                    <a:gd name="connsiteY52" fmla="*/ 1680004 h 2547625"/>
                    <a:gd name="connsiteX53" fmla="*/ 622425 w 2466883"/>
                    <a:gd name="connsiteY53" fmla="*/ 1661874 h 2547625"/>
                    <a:gd name="connsiteX54" fmla="*/ 584511 w 2466883"/>
                    <a:gd name="connsiteY54" fmla="*/ 1674354 h 2547625"/>
                    <a:gd name="connsiteX55" fmla="*/ 581138 w 2466883"/>
                    <a:gd name="connsiteY55" fmla="*/ 1676125 h 2547625"/>
                    <a:gd name="connsiteX56" fmla="*/ 567389 w 2466883"/>
                    <a:gd name="connsiteY56" fmla="*/ 1675787 h 2547625"/>
                    <a:gd name="connsiteX57" fmla="*/ 556762 w 2466883"/>
                    <a:gd name="connsiteY57" fmla="*/ 1666765 h 2547625"/>
                    <a:gd name="connsiteX58" fmla="*/ 552924 w 2466883"/>
                    <a:gd name="connsiteY58" fmla="*/ 1648467 h 2547625"/>
                    <a:gd name="connsiteX59" fmla="*/ 533651 w 2466883"/>
                    <a:gd name="connsiteY59" fmla="*/ 1642058 h 2547625"/>
                    <a:gd name="connsiteX60" fmla="*/ 524331 w 2466883"/>
                    <a:gd name="connsiteY60" fmla="*/ 1631771 h 2547625"/>
                    <a:gd name="connsiteX61" fmla="*/ 516614 w 2466883"/>
                    <a:gd name="connsiteY61" fmla="*/ 1610859 h 2547625"/>
                    <a:gd name="connsiteX62" fmla="*/ 511469 w 2466883"/>
                    <a:gd name="connsiteY62" fmla="*/ 1595470 h 2547625"/>
                    <a:gd name="connsiteX63" fmla="*/ 525596 w 2466883"/>
                    <a:gd name="connsiteY63" fmla="*/ 1581009 h 2547625"/>
                    <a:gd name="connsiteX64" fmla="*/ 526904 w 2466883"/>
                    <a:gd name="connsiteY64" fmla="*/ 1551116 h 2547625"/>
                    <a:gd name="connsiteX65" fmla="*/ 541369 w 2466883"/>
                    <a:gd name="connsiteY65" fmla="*/ 1534420 h 2547625"/>
                    <a:gd name="connsiteX66" fmla="*/ 554189 w 2466883"/>
                    <a:gd name="connsiteY66" fmla="*/ 1524175 h 2547625"/>
                    <a:gd name="connsiteX67" fmla="*/ 549086 w 2466883"/>
                    <a:gd name="connsiteY67" fmla="*/ 1509672 h 2547625"/>
                    <a:gd name="connsiteX68" fmla="*/ 528169 w 2466883"/>
                    <a:gd name="connsiteY68" fmla="*/ 1524175 h 2547625"/>
                    <a:gd name="connsiteX69" fmla="*/ 514041 w 2466883"/>
                    <a:gd name="connsiteY69" fmla="*/ 1531849 h 2547625"/>
                    <a:gd name="connsiteX70" fmla="*/ 510203 w 2466883"/>
                    <a:gd name="connsiteY70" fmla="*/ 1514815 h 2547625"/>
                    <a:gd name="connsiteX71" fmla="*/ 516614 w 2466883"/>
                    <a:gd name="connsiteY71" fmla="*/ 1498119 h 2547625"/>
                    <a:gd name="connsiteX72" fmla="*/ 523024 w 2466883"/>
                    <a:gd name="connsiteY72" fmla="*/ 1486567 h 2547625"/>
                    <a:gd name="connsiteX73" fmla="*/ 528169 w 2466883"/>
                    <a:gd name="connsiteY73" fmla="*/ 1464390 h 2547625"/>
                    <a:gd name="connsiteX74" fmla="*/ 545207 w 2466883"/>
                    <a:gd name="connsiteY74" fmla="*/ 1435805 h 2547625"/>
                    <a:gd name="connsiteX75" fmla="*/ 566124 w 2466883"/>
                    <a:gd name="connsiteY75" fmla="*/ 1413628 h 2547625"/>
                    <a:gd name="connsiteX76" fmla="*/ 580252 w 2466883"/>
                    <a:gd name="connsiteY76" fmla="*/ 1390524 h 2547625"/>
                    <a:gd name="connsiteX77" fmla="*/ 596952 w 2466883"/>
                    <a:gd name="connsiteY77" fmla="*/ 1373491 h 2547625"/>
                    <a:gd name="connsiteX78" fmla="*/ 620400 w 2466883"/>
                    <a:gd name="connsiteY78" fmla="*/ 1355530 h 2547625"/>
                    <a:gd name="connsiteX79" fmla="*/ 642583 w 2466883"/>
                    <a:gd name="connsiteY79" fmla="*/ 1352958 h 2547625"/>
                    <a:gd name="connsiteX80" fmla="*/ 643848 w 2466883"/>
                    <a:gd name="connsiteY80" fmla="*/ 1334618 h 2547625"/>
                    <a:gd name="connsiteX81" fmla="*/ 624238 w 2466883"/>
                    <a:gd name="connsiteY81" fmla="*/ 1330781 h 2547625"/>
                    <a:gd name="connsiteX82" fmla="*/ 604965 w 2466883"/>
                    <a:gd name="connsiteY82" fmla="*/ 1321801 h 2547625"/>
                    <a:gd name="connsiteX83" fmla="*/ 601127 w 2466883"/>
                    <a:gd name="connsiteY83" fmla="*/ 1294480 h 2547625"/>
                    <a:gd name="connsiteX84" fmla="*/ 604965 w 2466883"/>
                    <a:gd name="connsiteY84" fmla="*/ 1274875 h 2547625"/>
                    <a:gd name="connsiteX85" fmla="*/ 616563 w 2466883"/>
                    <a:gd name="connsiteY85" fmla="*/ 1258179 h 2547625"/>
                    <a:gd name="connsiteX86" fmla="*/ 642583 w 2466883"/>
                    <a:gd name="connsiteY86" fmla="*/ 1246290 h 2547625"/>
                    <a:gd name="connsiteX87" fmla="*/ 647728 w 2466883"/>
                    <a:gd name="connsiteY87" fmla="*/ 1225715 h 2547625"/>
                    <a:gd name="connsiteX88" fmla="*/ 641276 w 2466883"/>
                    <a:gd name="connsiteY88" fmla="*/ 1207417 h 2547625"/>
                    <a:gd name="connsiteX89" fmla="*/ 633221 w 2466883"/>
                    <a:gd name="connsiteY89" fmla="*/ 1184312 h 2547625"/>
                    <a:gd name="connsiteX90" fmla="*/ 630690 w 2466883"/>
                    <a:gd name="connsiteY90" fmla="*/ 1165972 h 2547625"/>
                    <a:gd name="connsiteX91" fmla="*/ 613990 w 2466883"/>
                    <a:gd name="connsiteY91" fmla="*/ 1176260 h 2547625"/>
                    <a:gd name="connsiteX92" fmla="*/ 589235 w 2466883"/>
                    <a:gd name="connsiteY92" fmla="*/ 1186884 h 2547625"/>
                    <a:gd name="connsiteX93" fmla="*/ 569962 w 2466883"/>
                    <a:gd name="connsiteY93" fmla="*/ 1181741 h 2547625"/>
                    <a:gd name="connsiteX94" fmla="*/ 571227 w 2466883"/>
                    <a:gd name="connsiteY94" fmla="*/ 1168544 h 2547625"/>
                    <a:gd name="connsiteX95" fmla="*/ 586662 w 2466883"/>
                    <a:gd name="connsiteY95" fmla="*/ 1154420 h 2547625"/>
                    <a:gd name="connsiteX96" fmla="*/ 577679 w 2466883"/>
                    <a:gd name="connsiteY96" fmla="*/ 1136122 h 2547625"/>
                    <a:gd name="connsiteX97" fmla="*/ 555497 w 2466883"/>
                    <a:gd name="connsiteY97" fmla="*/ 1099821 h 2547625"/>
                    <a:gd name="connsiteX98" fmla="*/ 541369 w 2466883"/>
                    <a:gd name="connsiteY98" fmla="*/ 1083125 h 2547625"/>
                    <a:gd name="connsiteX99" fmla="*/ 534917 w 2466883"/>
                    <a:gd name="connsiteY99" fmla="*/ 1068664 h 2547625"/>
                    <a:gd name="connsiteX100" fmla="*/ 538796 w 2466883"/>
                    <a:gd name="connsiteY100" fmla="*/ 1014360 h 2547625"/>
                    <a:gd name="connsiteX101" fmla="*/ 533651 w 2466883"/>
                    <a:gd name="connsiteY101" fmla="*/ 996062 h 2547625"/>
                    <a:gd name="connsiteX102" fmla="*/ 520451 w 2466883"/>
                    <a:gd name="connsiteY102" fmla="*/ 994755 h 2547625"/>
                    <a:gd name="connsiteX103" fmla="*/ 456855 w 2466883"/>
                    <a:gd name="connsiteY103" fmla="*/ 1053233 h 2547625"/>
                    <a:gd name="connsiteX104" fmla="*/ 436275 w 2466883"/>
                    <a:gd name="connsiteY104" fmla="*/ 1053233 h 2547625"/>
                    <a:gd name="connsiteX105" fmla="*/ 425690 w 2466883"/>
                    <a:gd name="connsiteY105" fmla="*/ 1042608 h 2547625"/>
                    <a:gd name="connsiteX106" fmla="*/ 424382 w 2466883"/>
                    <a:gd name="connsiteY106" fmla="*/ 1007614 h 2547625"/>
                    <a:gd name="connsiteX107" fmla="*/ 406417 w 2466883"/>
                    <a:gd name="connsiteY107" fmla="*/ 980631 h 2547625"/>
                    <a:gd name="connsiteX108" fmla="*/ 394524 w 2466883"/>
                    <a:gd name="connsiteY108" fmla="*/ 963598 h 2547625"/>
                    <a:gd name="connsiteX109" fmla="*/ 384234 w 2466883"/>
                    <a:gd name="connsiteY109" fmla="*/ 946902 h 2547625"/>
                    <a:gd name="connsiteX110" fmla="*/ 355641 w 2466883"/>
                    <a:gd name="connsiteY110" fmla="*/ 920888 h 2547625"/>
                    <a:gd name="connsiteX111" fmla="*/ 349652 w 2466883"/>
                    <a:gd name="connsiteY111" fmla="*/ 909378 h 2547625"/>
                    <a:gd name="connsiteX112" fmla="*/ 337169 w 2466883"/>
                    <a:gd name="connsiteY112" fmla="*/ 914648 h 2547625"/>
                    <a:gd name="connsiteX113" fmla="*/ 336115 w 2466883"/>
                    <a:gd name="connsiteY113" fmla="*/ 935729 h 2547625"/>
                    <a:gd name="connsiteX114" fmla="*/ 327681 w 2466883"/>
                    <a:gd name="connsiteY114" fmla="*/ 944161 h 2547625"/>
                    <a:gd name="connsiteX115" fmla="*/ 311866 w 2466883"/>
                    <a:gd name="connsiteY115" fmla="*/ 954702 h 2547625"/>
                    <a:gd name="connsiteX116" fmla="*/ 304486 w 2466883"/>
                    <a:gd name="connsiteY116" fmla="*/ 969458 h 2547625"/>
                    <a:gd name="connsiteX117" fmla="*/ 288671 w 2466883"/>
                    <a:gd name="connsiteY117" fmla="*/ 983161 h 2547625"/>
                    <a:gd name="connsiteX118" fmla="*/ 270748 w 2466883"/>
                    <a:gd name="connsiteY118" fmla="*/ 982107 h 2547625"/>
                    <a:gd name="connsiteX119" fmla="*/ 255987 w 2466883"/>
                    <a:gd name="connsiteY119" fmla="*/ 981053 h 2547625"/>
                    <a:gd name="connsiteX120" fmla="*/ 219086 w 2466883"/>
                    <a:gd name="connsiteY120" fmla="*/ 985269 h 2547625"/>
                    <a:gd name="connsiteX121" fmla="*/ 203272 w 2466883"/>
                    <a:gd name="connsiteY121" fmla="*/ 987377 h 2547625"/>
                    <a:gd name="connsiteX122" fmla="*/ 199054 w 2466883"/>
                    <a:gd name="connsiteY122" fmla="*/ 1002133 h 2547625"/>
                    <a:gd name="connsiteX123" fmla="*/ 188511 w 2466883"/>
                    <a:gd name="connsiteY123" fmla="*/ 1011620 h 2547625"/>
                    <a:gd name="connsiteX124" fmla="*/ 166371 w 2466883"/>
                    <a:gd name="connsiteY124" fmla="*/ 1013728 h 2547625"/>
                    <a:gd name="connsiteX125" fmla="*/ 152665 w 2466883"/>
                    <a:gd name="connsiteY125" fmla="*/ 1017944 h 2547625"/>
                    <a:gd name="connsiteX126" fmla="*/ 130524 w 2466883"/>
                    <a:gd name="connsiteY126" fmla="*/ 1037970 h 2547625"/>
                    <a:gd name="connsiteX127" fmla="*/ 113655 w 2466883"/>
                    <a:gd name="connsiteY127" fmla="*/ 1035862 h 2547625"/>
                    <a:gd name="connsiteX128" fmla="*/ 104166 w 2466883"/>
                    <a:gd name="connsiteY128" fmla="*/ 1032700 h 2547625"/>
                    <a:gd name="connsiteX129" fmla="*/ 84134 w 2466883"/>
                    <a:gd name="connsiteY129" fmla="*/ 1034808 h 2547625"/>
                    <a:gd name="connsiteX130" fmla="*/ 72537 w 2466883"/>
                    <a:gd name="connsiteY130" fmla="*/ 1031646 h 2547625"/>
                    <a:gd name="connsiteX131" fmla="*/ 52505 w 2466883"/>
                    <a:gd name="connsiteY131" fmla="*/ 1026376 h 2547625"/>
                    <a:gd name="connsiteX132" fmla="*/ 38546 w 2466883"/>
                    <a:gd name="connsiteY132" fmla="*/ 1015709 h 2547625"/>
                    <a:gd name="connsiteX133" fmla="*/ 14802 w 2466883"/>
                    <a:gd name="connsiteY133" fmla="*/ 1002681 h 2547625"/>
                    <a:gd name="connsiteX134" fmla="*/ 14465 w 2466883"/>
                    <a:gd name="connsiteY134" fmla="*/ 987124 h 2547625"/>
                    <a:gd name="connsiteX135" fmla="*/ 11176 w 2466883"/>
                    <a:gd name="connsiteY135" fmla="*/ 958918 h 2547625"/>
                    <a:gd name="connsiteX136" fmla="*/ 3079 w 2466883"/>
                    <a:gd name="connsiteY136" fmla="*/ 940114 h 2547625"/>
                    <a:gd name="connsiteX137" fmla="*/ 42 w 2466883"/>
                    <a:gd name="connsiteY137" fmla="*/ 938638 h 2547625"/>
                    <a:gd name="connsiteX138" fmla="*/ 0 w 2466883"/>
                    <a:gd name="connsiteY138" fmla="*/ 938554 h 2547625"/>
                    <a:gd name="connsiteX139" fmla="*/ 5609 w 2466883"/>
                    <a:gd name="connsiteY139" fmla="*/ 934422 h 2547625"/>
                    <a:gd name="connsiteX140" fmla="*/ 21719 w 2466883"/>
                    <a:gd name="connsiteY140" fmla="*/ 893483 h 2547625"/>
                    <a:gd name="connsiteX141" fmla="*/ 23448 w 2466883"/>
                    <a:gd name="connsiteY141" fmla="*/ 891249 h 2547625"/>
                    <a:gd name="connsiteX142" fmla="*/ 33443 w 2466883"/>
                    <a:gd name="connsiteY142" fmla="*/ 891544 h 2547625"/>
                    <a:gd name="connsiteX143" fmla="*/ 41456 w 2466883"/>
                    <a:gd name="connsiteY143" fmla="*/ 867976 h 2547625"/>
                    <a:gd name="connsiteX144" fmla="*/ 37407 w 2466883"/>
                    <a:gd name="connsiteY144" fmla="*/ 862579 h 2547625"/>
                    <a:gd name="connsiteX145" fmla="*/ 68446 w 2466883"/>
                    <a:gd name="connsiteY145" fmla="*/ 806505 h 2547625"/>
                    <a:gd name="connsiteX146" fmla="*/ 80423 w 2466883"/>
                    <a:gd name="connsiteY146" fmla="*/ 805282 h 2547625"/>
                    <a:gd name="connsiteX147" fmla="*/ 89617 w 2466883"/>
                    <a:gd name="connsiteY147" fmla="*/ 796175 h 2547625"/>
                    <a:gd name="connsiteX148" fmla="*/ 84640 w 2466883"/>
                    <a:gd name="connsiteY148" fmla="*/ 773745 h 2547625"/>
                    <a:gd name="connsiteX149" fmla="*/ 88900 w 2466883"/>
                    <a:gd name="connsiteY149" fmla="*/ 766409 h 2547625"/>
                    <a:gd name="connsiteX150" fmla="*/ 121541 w 2466883"/>
                    <a:gd name="connsiteY150" fmla="*/ 712906 h 2547625"/>
                    <a:gd name="connsiteX151" fmla="*/ 142248 w 2466883"/>
                    <a:gd name="connsiteY151" fmla="*/ 677533 h 2547625"/>
                    <a:gd name="connsiteX152" fmla="*/ 165780 w 2466883"/>
                    <a:gd name="connsiteY152" fmla="*/ 638449 h 2547625"/>
                    <a:gd name="connsiteX153" fmla="*/ 167003 w 2466883"/>
                    <a:gd name="connsiteY153" fmla="*/ 636257 h 2547625"/>
                    <a:gd name="connsiteX154" fmla="*/ 190915 w 2466883"/>
                    <a:gd name="connsiteY154" fmla="*/ 593885 h 2547625"/>
                    <a:gd name="connsiteX155" fmla="*/ 192433 w 2466883"/>
                    <a:gd name="connsiteY155" fmla="*/ 592957 h 2547625"/>
                    <a:gd name="connsiteX156" fmla="*/ 210863 w 2466883"/>
                    <a:gd name="connsiteY156" fmla="*/ 591102 h 2547625"/>
                    <a:gd name="connsiteX157" fmla="*/ 213688 w 2466883"/>
                    <a:gd name="connsiteY157" fmla="*/ 565805 h 2547625"/>
                    <a:gd name="connsiteX158" fmla="*/ 214616 w 2466883"/>
                    <a:gd name="connsiteY158" fmla="*/ 564372 h 2547625"/>
                    <a:gd name="connsiteX159" fmla="*/ 222123 w 2466883"/>
                    <a:gd name="connsiteY159" fmla="*/ 561758 h 2547625"/>
                    <a:gd name="connsiteX160" fmla="*/ 226382 w 2466883"/>
                    <a:gd name="connsiteY160" fmla="*/ 558511 h 2547625"/>
                    <a:gd name="connsiteX161" fmla="*/ 251812 w 2466883"/>
                    <a:gd name="connsiteY161" fmla="*/ 557710 h 2547625"/>
                    <a:gd name="connsiteX162" fmla="*/ 261596 w 2466883"/>
                    <a:gd name="connsiteY162" fmla="*/ 562601 h 2547625"/>
                    <a:gd name="connsiteX163" fmla="*/ 272730 w 2466883"/>
                    <a:gd name="connsiteY163" fmla="*/ 559186 h 2547625"/>
                    <a:gd name="connsiteX164" fmla="*/ 290063 w 2466883"/>
                    <a:gd name="connsiteY164" fmla="*/ 556446 h 2547625"/>
                    <a:gd name="connsiteX165" fmla="*/ 311950 w 2466883"/>
                    <a:gd name="connsiteY165" fmla="*/ 548224 h 2547625"/>
                    <a:gd name="connsiteX166" fmla="*/ 345309 w 2466883"/>
                    <a:gd name="connsiteY166" fmla="*/ 541394 h 2547625"/>
                    <a:gd name="connsiteX167" fmla="*/ 361756 w 2466883"/>
                    <a:gd name="connsiteY167" fmla="*/ 534100 h 2547625"/>
                    <a:gd name="connsiteX168" fmla="*/ 380987 w 2466883"/>
                    <a:gd name="connsiteY168" fmla="*/ 531402 h 2547625"/>
                    <a:gd name="connsiteX169" fmla="*/ 403507 w 2466883"/>
                    <a:gd name="connsiteY169" fmla="*/ 531697 h 2547625"/>
                    <a:gd name="connsiteX170" fmla="*/ 408272 w 2466883"/>
                    <a:gd name="connsiteY170" fmla="*/ 532161 h 2547625"/>
                    <a:gd name="connsiteX171" fmla="*/ 424171 w 2466883"/>
                    <a:gd name="connsiteY171" fmla="*/ 542659 h 2547625"/>
                    <a:gd name="connsiteX172" fmla="*/ 424888 w 2466883"/>
                    <a:gd name="connsiteY172" fmla="*/ 552356 h 2547625"/>
                    <a:gd name="connsiteX173" fmla="*/ 446607 w 2466883"/>
                    <a:gd name="connsiteY173" fmla="*/ 553832 h 2547625"/>
                    <a:gd name="connsiteX174" fmla="*/ 446902 w 2466883"/>
                    <a:gd name="connsiteY174" fmla="*/ 544851 h 2547625"/>
                    <a:gd name="connsiteX175" fmla="*/ 456096 w 2466883"/>
                    <a:gd name="connsiteY175" fmla="*/ 522759 h 2547625"/>
                    <a:gd name="connsiteX176" fmla="*/ 457277 w 2466883"/>
                    <a:gd name="connsiteY176" fmla="*/ 462721 h 2547625"/>
                    <a:gd name="connsiteX177" fmla="*/ 460060 w 2466883"/>
                    <a:gd name="connsiteY177" fmla="*/ 447669 h 2547625"/>
                    <a:gd name="connsiteX178" fmla="*/ 443824 w 2466883"/>
                    <a:gd name="connsiteY178" fmla="*/ 426083 h 2547625"/>
                    <a:gd name="connsiteX179" fmla="*/ 458753 w 2466883"/>
                    <a:gd name="connsiteY179" fmla="*/ 386029 h 2547625"/>
                    <a:gd name="connsiteX180" fmla="*/ 459386 w 2466883"/>
                    <a:gd name="connsiteY180" fmla="*/ 384132 h 2547625"/>
                    <a:gd name="connsiteX181" fmla="*/ 460651 w 2466883"/>
                    <a:gd name="connsiteY181" fmla="*/ 371315 h 2547625"/>
                    <a:gd name="connsiteX182" fmla="*/ 464404 w 2466883"/>
                    <a:gd name="connsiteY182" fmla="*/ 362546 h 2547625"/>
                    <a:gd name="connsiteX183" fmla="*/ 478321 w 2466883"/>
                    <a:gd name="connsiteY183" fmla="*/ 306007 h 2547625"/>
                    <a:gd name="connsiteX184" fmla="*/ 479207 w 2466883"/>
                    <a:gd name="connsiteY184" fmla="*/ 302634 h 2547625"/>
                    <a:gd name="connsiteX185" fmla="*/ 494600 w 2466883"/>
                    <a:gd name="connsiteY185" fmla="*/ 247993 h 2547625"/>
                    <a:gd name="connsiteX186" fmla="*/ 510035 w 2466883"/>
                    <a:gd name="connsiteY186" fmla="*/ 235598 h 2547625"/>
                    <a:gd name="connsiteX187" fmla="*/ 519524 w 2466883"/>
                    <a:gd name="connsiteY187" fmla="*/ 213927 h 2547625"/>
                    <a:gd name="connsiteX188" fmla="*/ 528717 w 2466883"/>
                    <a:gd name="connsiteY188" fmla="*/ 187660 h 2547625"/>
                    <a:gd name="connsiteX189" fmla="*/ 547357 w 2466883"/>
                    <a:gd name="connsiteY189" fmla="*/ 141241 h 2547625"/>
                    <a:gd name="connsiteX190" fmla="*/ 555665 w 2466883"/>
                    <a:gd name="connsiteY190" fmla="*/ 122437 h 2547625"/>
                    <a:gd name="connsiteX191" fmla="*/ 556214 w 2466883"/>
                    <a:gd name="connsiteY191" fmla="*/ 95917 h 2547625"/>
                    <a:gd name="connsiteX192" fmla="*/ 579704 w 2466883"/>
                    <a:gd name="connsiteY192" fmla="*/ 21544 h 2547625"/>
                    <a:gd name="connsiteX193" fmla="*/ 596404 w 2466883"/>
                    <a:gd name="connsiteY193" fmla="*/ 0 h 2547625"/>
                    <a:gd name="connsiteX194" fmla="*/ 607074 w 2466883"/>
                    <a:gd name="connsiteY194" fmla="*/ 21882 h 2547625"/>
                    <a:gd name="connsiteX195" fmla="*/ 615508 w 2466883"/>
                    <a:gd name="connsiteY195" fmla="*/ 47179 h 2547625"/>
                    <a:gd name="connsiteX196" fmla="*/ 623943 w 2466883"/>
                    <a:gd name="connsiteY196" fmla="*/ 69313 h 2547625"/>
                    <a:gd name="connsiteX197" fmla="*/ 629299 w 2466883"/>
                    <a:gd name="connsiteY197" fmla="*/ 79854 h 2547625"/>
                    <a:gd name="connsiteX198" fmla="*/ 635540 w 2466883"/>
                    <a:gd name="connsiteY198" fmla="*/ 97772 h 2547625"/>
                    <a:gd name="connsiteX199" fmla="*/ 647138 w 2466883"/>
                    <a:gd name="connsiteY199" fmla="*/ 114637 h 2547625"/>
                    <a:gd name="connsiteX200" fmla="*/ 655572 w 2466883"/>
                    <a:gd name="connsiteY200" fmla="*/ 128339 h 2547625"/>
                    <a:gd name="connsiteX201" fmla="*/ 661898 w 2466883"/>
                    <a:gd name="connsiteY201" fmla="*/ 144150 h 2547625"/>
                    <a:gd name="connsiteX202" fmla="*/ 650301 w 2466883"/>
                    <a:gd name="connsiteY202" fmla="*/ 156798 h 2547625"/>
                    <a:gd name="connsiteX203" fmla="*/ 657681 w 2466883"/>
                    <a:gd name="connsiteY203" fmla="*/ 185257 h 2547625"/>
                    <a:gd name="connsiteX204" fmla="*/ 671387 w 2466883"/>
                    <a:gd name="connsiteY204" fmla="*/ 200013 h 2547625"/>
                    <a:gd name="connsiteX205" fmla="*/ 688256 w 2466883"/>
                    <a:gd name="connsiteY205" fmla="*/ 200013 h 2547625"/>
                    <a:gd name="connsiteX206" fmla="*/ 700908 w 2466883"/>
                    <a:gd name="connsiteY206" fmla="*/ 202122 h 2547625"/>
                    <a:gd name="connsiteX207" fmla="*/ 724103 w 2466883"/>
                    <a:gd name="connsiteY207" fmla="*/ 203176 h 2547625"/>
                    <a:gd name="connsiteX208" fmla="*/ 742026 w 2466883"/>
                    <a:gd name="connsiteY208" fmla="*/ 202122 h 2547625"/>
                    <a:gd name="connsiteX209" fmla="*/ 758895 w 2466883"/>
                    <a:gd name="connsiteY209" fmla="*/ 184203 h 2547625"/>
                    <a:gd name="connsiteX210" fmla="*/ 769438 w 2466883"/>
                    <a:gd name="connsiteY210" fmla="*/ 175771 h 2547625"/>
                    <a:gd name="connsiteX211" fmla="*/ 781415 w 2466883"/>
                    <a:gd name="connsiteY211" fmla="*/ 156292 h 2547625"/>
                    <a:gd name="connsiteX212" fmla="*/ 800013 w 2466883"/>
                    <a:gd name="connsiteY212" fmla="*/ 167338 h 2547625"/>
                    <a:gd name="connsiteX213" fmla="*/ 830588 w 2466883"/>
                    <a:gd name="connsiteY213" fmla="*/ 191581 h 2547625"/>
                    <a:gd name="connsiteX214" fmla="*/ 874153 w 2466883"/>
                    <a:gd name="connsiteY214" fmla="*/ 201068 h 2547625"/>
                    <a:gd name="connsiteX215" fmla="*/ 891739 w 2466883"/>
                    <a:gd name="connsiteY215" fmla="*/ 215824 h 2547625"/>
                    <a:gd name="connsiteX216" fmla="*/ 921259 w 2466883"/>
                    <a:gd name="connsiteY216" fmla="*/ 232689 h 2547625"/>
                    <a:gd name="connsiteX217" fmla="*/ 957106 w 2466883"/>
                    <a:gd name="connsiteY217" fmla="*/ 242175 h 2547625"/>
                    <a:gd name="connsiteX218" fmla="*/ 965540 w 2466883"/>
                    <a:gd name="connsiteY218" fmla="*/ 252715 h 2547625"/>
                    <a:gd name="connsiteX219" fmla="*/ 979247 w 2466883"/>
                    <a:gd name="connsiteY219" fmla="*/ 255877 h 2547625"/>
                    <a:gd name="connsiteX220" fmla="*/ 996116 w 2466883"/>
                    <a:gd name="connsiteY220" fmla="*/ 243229 h 2547625"/>
                    <a:gd name="connsiteX221" fmla="*/ 1025636 w 2466883"/>
                    <a:gd name="connsiteY221" fmla="*/ 242175 h 2547625"/>
                    <a:gd name="connsiteX222" fmla="*/ 1040397 w 2466883"/>
                    <a:gd name="connsiteY222" fmla="*/ 228472 h 2547625"/>
                    <a:gd name="connsiteX223" fmla="*/ 1051362 w 2466883"/>
                    <a:gd name="connsiteY223" fmla="*/ 204272 h 2547625"/>
                    <a:gd name="connsiteX224" fmla="*/ 1060429 w 2466883"/>
                    <a:gd name="connsiteY224" fmla="*/ 202122 h 2547625"/>
                    <a:gd name="connsiteX225" fmla="*/ 1087841 w 2466883"/>
                    <a:gd name="connsiteY225" fmla="*/ 201068 h 2547625"/>
                    <a:gd name="connsiteX226" fmla="*/ 1128959 w 2466883"/>
                    <a:gd name="connsiteY226" fmla="*/ 195797 h 2547625"/>
                    <a:gd name="connsiteX227" fmla="*/ 1199598 w 2466883"/>
                    <a:gd name="connsiteY227" fmla="*/ 164176 h 2547625"/>
                    <a:gd name="connsiteX228" fmla="*/ 1213304 w 2466883"/>
                    <a:gd name="connsiteY228" fmla="*/ 138880 h 2547625"/>
                    <a:gd name="connsiteX229" fmla="*/ 1231228 w 2466883"/>
                    <a:gd name="connsiteY229" fmla="*/ 96718 h 2547625"/>
                    <a:gd name="connsiteX230" fmla="*/ 1257121 w 2466883"/>
                    <a:gd name="connsiteY230" fmla="*/ 64676 h 2547625"/>
                    <a:gd name="connsiteX231" fmla="*/ 1263911 w 2466883"/>
                    <a:gd name="connsiteY231" fmla="*/ 83016 h 2547625"/>
                    <a:gd name="connsiteX232" fmla="*/ 1261803 w 2466883"/>
                    <a:gd name="connsiteY232" fmla="*/ 96718 h 2547625"/>
                    <a:gd name="connsiteX233" fmla="*/ 1256531 w 2466883"/>
                    <a:gd name="connsiteY233" fmla="*/ 110421 h 2547625"/>
                    <a:gd name="connsiteX234" fmla="*/ 1270237 w 2466883"/>
                    <a:gd name="connsiteY234" fmla="*/ 127285 h 2547625"/>
                    <a:gd name="connsiteX235" fmla="*/ 1277617 w 2466883"/>
                    <a:gd name="connsiteY235" fmla="*/ 136771 h 2547625"/>
                    <a:gd name="connsiteX236" fmla="*/ 1287106 w 2466883"/>
                    <a:gd name="connsiteY236" fmla="*/ 158906 h 2547625"/>
                    <a:gd name="connsiteX237" fmla="*/ 1305030 w 2466883"/>
                    <a:gd name="connsiteY237" fmla="*/ 154690 h 2547625"/>
                    <a:gd name="connsiteX238" fmla="*/ 1327170 w 2466883"/>
                    <a:gd name="connsiteY238" fmla="*/ 162068 h 2547625"/>
                    <a:gd name="connsiteX239" fmla="*/ 1341930 w 2466883"/>
                    <a:gd name="connsiteY239" fmla="*/ 147312 h 2547625"/>
                    <a:gd name="connsiteX240" fmla="*/ 1353275 w 2466883"/>
                    <a:gd name="connsiteY240" fmla="*/ 133188 h 2547625"/>
                    <a:gd name="connsiteX241" fmla="*/ 1377777 w 2466883"/>
                    <a:gd name="connsiteY241" fmla="*/ 137825 h 2547625"/>
                    <a:gd name="connsiteX242" fmla="*/ 1407298 w 2466883"/>
                    <a:gd name="connsiteY242" fmla="*/ 138880 h 2547625"/>
                    <a:gd name="connsiteX243" fmla="*/ 1431547 w 2466883"/>
                    <a:gd name="connsiteY243" fmla="*/ 133609 h 2547625"/>
                    <a:gd name="connsiteX244" fmla="*/ 1461068 w 2466883"/>
                    <a:gd name="connsiteY244" fmla="*/ 137825 h 2547625"/>
                    <a:gd name="connsiteX245" fmla="*/ 1497969 w 2466883"/>
                    <a:gd name="connsiteY245" fmla="*/ 132555 h 2547625"/>
                    <a:gd name="connsiteX246" fmla="*/ 1518001 w 2466883"/>
                    <a:gd name="connsiteY246" fmla="*/ 132555 h 2547625"/>
                    <a:gd name="connsiteX247" fmla="*/ 1540141 w 2466883"/>
                    <a:gd name="connsiteY247" fmla="*/ 108313 h 2547625"/>
                    <a:gd name="connsiteX248" fmla="*/ 1580205 w 2466883"/>
                    <a:gd name="connsiteY248" fmla="*/ 99880 h 2547625"/>
                    <a:gd name="connsiteX249" fmla="*/ 1599183 w 2466883"/>
                    <a:gd name="connsiteY249" fmla="*/ 99880 h 2547625"/>
                    <a:gd name="connsiteX250" fmla="*/ 1624487 w 2466883"/>
                    <a:gd name="connsiteY250" fmla="*/ 104096 h 2547625"/>
                    <a:gd name="connsiteX251" fmla="*/ 1633975 w 2466883"/>
                    <a:gd name="connsiteY251" fmla="*/ 120961 h 2547625"/>
                    <a:gd name="connsiteX252" fmla="*/ 1605509 w 2466883"/>
                    <a:gd name="connsiteY252" fmla="*/ 139934 h 2547625"/>
                    <a:gd name="connsiteX253" fmla="*/ 1612889 w 2466883"/>
                    <a:gd name="connsiteY253" fmla="*/ 149420 h 2547625"/>
                    <a:gd name="connsiteX254" fmla="*/ 1650844 w 2466883"/>
                    <a:gd name="connsiteY254" fmla="*/ 138880 h 2547625"/>
                    <a:gd name="connsiteX255" fmla="*/ 1665605 w 2466883"/>
                    <a:gd name="connsiteY255" fmla="*/ 129393 h 2547625"/>
                    <a:gd name="connsiteX256" fmla="*/ 1682474 w 2466883"/>
                    <a:gd name="connsiteY256" fmla="*/ 136771 h 2547625"/>
                    <a:gd name="connsiteX257" fmla="*/ 1693017 w 2466883"/>
                    <a:gd name="connsiteY257" fmla="*/ 132555 h 2547625"/>
                    <a:gd name="connsiteX258" fmla="*/ 1704361 w 2466883"/>
                    <a:gd name="connsiteY258" fmla="*/ 131586 h 2547625"/>
                    <a:gd name="connsiteX259" fmla="*/ 1703982 w 2466883"/>
                    <a:gd name="connsiteY259" fmla="*/ 136097 h 2547625"/>
                    <a:gd name="connsiteX260" fmla="*/ 1704909 w 2466883"/>
                    <a:gd name="connsiteY260" fmla="*/ 146679 h 2547625"/>
                    <a:gd name="connsiteX261" fmla="*/ 1688800 w 2466883"/>
                    <a:gd name="connsiteY261" fmla="*/ 155744 h 2547625"/>
                    <a:gd name="connsiteX262" fmla="*/ 1679311 w 2466883"/>
                    <a:gd name="connsiteY262" fmla="*/ 168392 h 2547625"/>
                    <a:gd name="connsiteX263" fmla="*/ 1684582 w 2466883"/>
                    <a:gd name="connsiteY263" fmla="*/ 186311 h 2547625"/>
                    <a:gd name="connsiteX264" fmla="*/ 1706723 w 2466883"/>
                    <a:gd name="connsiteY264" fmla="*/ 195797 h 2547625"/>
                    <a:gd name="connsiteX265" fmla="*/ 1722495 w 2466883"/>
                    <a:gd name="connsiteY265" fmla="*/ 187998 h 2547625"/>
                    <a:gd name="connsiteX266" fmla="*/ 1732364 w 2466883"/>
                    <a:gd name="connsiteY266" fmla="*/ 216836 h 2547625"/>
                    <a:gd name="connsiteX267" fmla="*/ 1734683 w 2466883"/>
                    <a:gd name="connsiteY267" fmla="*/ 223750 h 2547625"/>
                    <a:gd name="connsiteX268" fmla="*/ 1734894 w 2466883"/>
                    <a:gd name="connsiteY268" fmla="*/ 226659 h 2547625"/>
                    <a:gd name="connsiteX269" fmla="*/ 1734262 w 2466883"/>
                    <a:gd name="connsiteY269" fmla="*/ 246517 h 2547625"/>
                    <a:gd name="connsiteX270" fmla="*/ 1734177 w 2466883"/>
                    <a:gd name="connsiteY270" fmla="*/ 247276 h 2547625"/>
                    <a:gd name="connsiteX271" fmla="*/ 1736750 w 2466883"/>
                    <a:gd name="connsiteY271" fmla="*/ 250734 h 2547625"/>
                    <a:gd name="connsiteX272" fmla="*/ 1765765 w 2466883"/>
                    <a:gd name="connsiteY272" fmla="*/ 260093 h 2547625"/>
                    <a:gd name="connsiteX273" fmla="*/ 1790014 w 2466883"/>
                    <a:gd name="connsiteY273" fmla="*/ 267472 h 2547625"/>
                    <a:gd name="connsiteX274" fmla="*/ 1811100 w 2466883"/>
                    <a:gd name="connsiteY274" fmla="*/ 264310 h 2547625"/>
                    <a:gd name="connsiteX275" fmla="*/ 1827969 w 2466883"/>
                    <a:gd name="connsiteY275" fmla="*/ 255877 h 2547625"/>
                    <a:gd name="connsiteX276" fmla="*/ 1846947 w 2466883"/>
                    <a:gd name="connsiteY276" fmla="*/ 262201 h 2547625"/>
                    <a:gd name="connsiteX277" fmla="*/ 1853273 w 2466883"/>
                    <a:gd name="connsiteY277" fmla="*/ 276958 h 2547625"/>
                    <a:gd name="connsiteX278" fmla="*/ 1871196 w 2466883"/>
                    <a:gd name="connsiteY278" fmla="*/ 284336 h 2547625"/>
                    <a:gd name="connsiteX279" fmla="*/ 1888065 w 2466883"/>
                    <a:gd name="connsiteY279" fmla="*/ 296985 h 2547625"/>
                    <a:gd name="connsiteX280" fmla="*/ 1884902 w 2466883"/>
                    <a:gd name="connsiteY280" fmla="*/ 315957 h 2547625"/>
                    <a:gd name="connsiteX281" fmla="*/ 1868033 w 2466883"/>
                    <a:gd name="connsiteY281" fmla="*/ 333876 h 2547625"/>
                    <a:gd name="connsiteX282" fmla="*/ 1869087 w 2466883"/>
                    <a:gd name="connsiteY282" fmla="*/ 364443 h 2547625"/>
                    <a:gd name="connsiteX283" fmla="*/ 1879630 w 2466883"/>
                    <a:gd name="connsiteY283" fmla="*/ 380253 h 2547625"/>
                    <a:gd name="connsiteX284" fmla="*/ 1899662 w 2466883"/>
                    <a:gd name="connsiteY284" fmla="*/ 390794 h 2547625"/>
                    <a:gd name="connsiteX285" fmla="*/ 1913621 w 2466883"/>
                    <a:gd name="connsiteY285" fmla="*/ 398720 h 2547625"/>
                    <a:gd name="connsiteX286" fmla="*/ 1930237 w 2466883"/>
                    <a:gd name="connsiteY286" fmla="*/ 402388 h 2547625"/>
                    <a:gd name="connsiteX287" fmla="*/ 1941835 w 2466883"/>
                    <a:gd name="connsiteY287" fmla="*/ 407658 h 2547625"/>
                    <a:gd name="connsiteX288" fmla="*/ 1972410 w 2466883"/>
                    <a:gd name="connsiteY288" fmla="*/ 421361 h 2547625"/>
                    <a:gd name="connsiteX289" fmla="*/ 1989279 w 2466883"/>
                    <a:gd name="connsiteY289" fmla="*/ 426631 h 2547625"/>
                    <a:gd name="connsiteX290" fmla="*/ 1997039 w 2466883"/>
                    <a:gd name="connsiteY290" fmla="*/ 435316 h 2547625"/>
                    <a:gd name="connsiteX291" fmla="*/ 2015637 w 2466883"/>
                    <a:gd name="connsiteY291" fmla="*/ 448765 h 2547625"/>
                    <a:gd name="connsiteX292" fmla="*/ 2016691 w 2466883"/>
                    <a:gd name="connsiteY292" fmla="*/ 465630 h 2547625"/>
                    <a:gd name="connsiteX293" fmla="*/ 2015637 w 2466883"/>
                    <a:gd name="connsiteY293" fmla="*/ 477224 h 2547625"/>
                    <a:gd name="connsiteX294" fmla="*/ 2014583 w 2466883"/>
                    <a:gd name="connsiteY294" fmla="*/ 489873 h 2547625"/>
                    <a:gd name="connsiteX295" fmla="*/ 2005094 w 2466883"/>
                    <a:gd name="connsiteY295" fmla="*/ 503575 h 2547625"/>
                    <a:gd name="connsiteX296" fmla="*/ 2014583 w 2466883"/>
                    <a:gd name="connsiteY296" fmla="*/ 519386 h 2547625"/>
                    <a:gd name="connsiteX297" fmla="*/ 2004039 w 2466883"/>
                    <a:gd name="connsiteY297" fmla="*/ 528872 h 2547625"/>
                    <a:gd name="connsiteX298" fmla="*/ 2004039 w 2466883"/>
                    <a:gd name="connsiteY298" fmla="*/ 546791 h 2547625"/>
                    <a:gd name="connsiteX299" fmla="*/ 1980845 w 2466883"/>
                    <a:gd name="connsiteY299" fmla="*/ 555223 h 2547625"/>
                    <a:gd name="connsiteX300" fmla="*/ 1951324 w 2466883"/>
                    <a:gd name="connsiteY300" fmla="*/ 560493 h 2547625"/>
                    <a:gd name="connsiteX301" fmla="*/ 1962921 w 2466883"/>
                    <a:gd name="connsiteY301" fmla="*/ 591060 h 2547625"/>
                    <a:gd name="connsiteX302" fmla="*/ 1975573 w 2466883"/>
                    <a:gd name="connsiteY302" fmla="*/ 618465 h 2547625"/>
                    <a:gd name="connsiteX303" fmla="*/ 1980845 w 2466883"/>
                    <a:gd name="connsiteY303" fmla="*/ 645870 h 2547625"/>
                    <a:gd name="connsiteX304" fmla="*/ 1985062 w 2466883"/>
                    <a:gd name="connsiteY304" fmla="*/ 666950 h 2547625"/>
                    <a:gd name="connsiteX305" fmla="*/ 1986116 w 2466883"/>
                    <a:gd name="connsiteY305" fmla="*/ 704896 h 2547625"/>
                    <a:gd name="connsiteX306" fmla="*/ 1993496 w 2466883"/>
                    <a:gd name="connsiteY306" fmla="*/ 718598 h 2547625"/>
                    <a:gd name="connsiteX307" fmla="*/ 2010365 w 2466883"/>
                    <a:gd name="connsiteY307" fmla="*/ 738625 h 2547625"/>
                    <a:gd name="connsiteX308" fmla="*/ 2030397 w 2466883"/>
                    <a:gd name="connsiteY308" fmla="*/ 742841 h 2547625"/>
                    <a:gd name="connsiteX309" fmla="*/ 2051484 w 2466883"/>
                    <a:gd name="connsiteY309" fmla="*/ 736517 h 2547625"/>
                    <a:gd name="connsiteX310" fmla="*/ 2071516 w 2466883"/>
                    <a:gd name="connsiteY310" fmla="*/ 724922 h 2547625"/>
                    <a:gd name="connsiteX311" fmla="*/ 2093656 w 2466883"/>
                    <a:gd name="connsiteY311" fmla="*/ 723868 h 2547625"/>
                    <a:gd name="connsiteX312" fmla="*/ 2117905 w 2466883"/>
                    <a:gd name="connsiteY312" fmla="*/ 725976 h 2547625"/>
                    <a:gd name="connsiteX313" fmla="*/ 2133720 w 2466883"/>
                    <a:gd name="connsiteY313" fmla="*/ 730192 h 2547625"/>
                    <a:gd name="connsiteX314" fmla="*/ 2140046 w 2466883"/>
                    <a:gd name="connsiteY314" fmla="*/ 750219 h 2547625"/>
                    <a:gd name="connsiteX315" fmla="*/ 2142155 w 2466883"/>
                    <a:gd name="connsiteY315" fmla="*/ 763922 h 2547625"/>
                    <a:gd name="connsiteX316" fmla="*/ 2169567 w 2466883"/>
                    <a:gd name="connsiteY316" fmla="*/ 754435 h 2547625"/>
                    <a:gd name="connsiteX317" fmla="*/ 2187490 w 2466883"/>
                    <a:gd name="connsiteY317" fmla="*/ 739679 h 2547625"/>
                    <a:gd name="connsiteX318" fmla="*/ 2231771 w 2466883"/>
                    <a:gd name="connsiteY318" fmla="*/ 734409 h 2547625"/>
                    <a:gd name="connsiteX319" fmla="*/ 2260238 w 2466883"/>
                    <a:gd name="connsiteY319" fmla="*/ 732301 h 2547625"/>
                    <a:gd name="connsiteX320" fmla="*/ 2273944 w 2466883"/>
                    <a:gd name="connsiteY320" fmla="*/ 729138 h 2547625"/>
                    <a:gd name="connsiteX321" fmla="*/ 2274028 w 2466883"/>
                    <a:gd name="connsiteY321" fmla="*/ 729012 h 2547625"/>
                    <a:gd name="connsiteX322" fmla="*/ 2277107 w 2466883"/>
                    <a:gd name="connsiteY322" fmla="*/ 733355 h 2547625"/>
                    <a:gd name="connsiteX323" fmla="*/ 2280270 w 2466883"/>
                    <a:gd name="connsiteY323" fmla="*/ 757597 h 2547625"/>
                    <a:gd name="connsiteX324" fmla="*/ 2267618 w 2466883"/>
                    <a:gd name="connsiteY324" fmla="*/ 770246 h 2547625"/>
                    <a:gd name="connsiteX325" fmla="*/ 2268672 w 2466883"/>
                    <a:gd name="connsiteY325" fmla="*/ 799759 h 2547625"/>
                    <a:gd name="connsiteX326" fmla="*/ 2277107 w 2466883"/>
                    <a:gd name="connsiteY326" fmla="*/ 832434 h 2547625"/>
                    <a:gd name="connsiteX327" fmla="*/ 2291867 w 2466883"/>
                    <a:gd name="connsiteY327" fmla="*/ 841920 h 2547625"/>
                    <a:gd name="connsiteX328" fmla="*/ 2288704 w 2466883"/>
                    <a:gd name="connsiteY328" fmla="*/ 858785 h 2547625"/>
                    <a:gd name="connsiteX329" fmla="*/ 2291867 w 2466883"/>
                    <a:gd name="connsiteY329" fmla="*/ 872487 h 2547625"/>
                    <a:gd name="connsiteX330" fmla="*/ 2301356 w 2466883"/>
                    <a:gd name="connsiteY330" fmla="*/ 889352 h 2547625"/>
                    <a:gd name="connsiteX331" fmla="*/ 2311899 w 2466883"/>
                    <a:gd name="connsiteY331" fmla="*/ 924135 h 2547625"/>
                    <a:gd name="connsiteX332" fmla="*/ 2305995 w 2466883"/>
                    <a:gd name="connsiteY332" fmla="*/ 951076 h 2547625"/>
                    <a:gd name="connsiteX333" fmla="*/ 2304519 w 2466883"/>
                    <a:gd name="connsiteY333" fmla="*/ 994755 h 2547625"/>
                    <a:gd name="connsiteX334" fmla="*/ 2309790 w 2466883"/>
                    <a:gd name="connsiteY334" fmla="*/ 1012674 h 2547625"/>
                    <a:gd name="connsiteX335" fmla="*/ 2327714 w 2466883"/>
                    <a:gd name="connsiteY335" fmla="*/ 1040078 h 2547625"/>
                    <a:gd name="connsiteX336" fmla="*/ 2349854 w 2466883"/>
                    <a:gd name="connsiteY336" fmla="*/ 1061159 h 2547625"/>
                    <a:gd name="connsiteX337" fmla="*/ 2368832 w 2466883"/>
                    <a:gd name="connsiteY337" fmla="*/ 1080132 h 2547625"/>
                    <a:gd name="connsiteX338" fmla="*/ 2362506 w 2466883"/>
                    <a:gd name="connsiteY338" fmla="*/ 1095942 h 2547625"/>
                    <a:gd name="connsiteX339" fmla="*/ 2365669 w 2466883"/>
                    <a:gd name="connsiteY339" fmla="*/ 1112807 h 2547625"/>
                    <a:gd name="connsiteX340" fmla="*/ 2393081 w 2466883"/>
                    <a:gd name="connsiteY340" fmla="*/ 1145482 h 2547625"/>
                    <a:gd name="connsiteX341" fmla="*/ 2398353 w 2466883"/>
                    <a:gd name="connsiteY341" fmla="*/ 1172887 h 2547625"/>
                    <a:gd name="connsiteX342" fmla="*/ 2404679 w 2466883"/>
                    <a:gd name="connsiteY342" fmla="*/ 1191859 h 2547625"/>
                    <a:gd name="connsiteX343" fmla="*/ 2401516 w 2466883"/>
                    <a:gd name="connsiteY343" fmla="*/ 1222426 h 2547625"/>
                    <a:gd name="connsiteX344" fmla="*/ 2412059 w 2466883"/>
                    <a:gd name="connsiteY344" fmla="*/ 1240345 h 2547625"/>
                    <a:gd name="connsiteX345" fmla="*/ 2431037 w 2466883"/>
                    <a:gd name="connsiteY345" fmla="*/ 1255101 h 2547625"/>
                    <a:gd name="connsiteX346" fmla="*/ 2456340 w 2466883"/>
                    <a:gd name="connsiteY346" fmla="*/ 1297263 h 2547625"/>
                    <a:gd name="connsiteX347" fmla="*/ 2461612 w 2466883"/>
                    <a:gd name="connsiteY347" fmla="*/ 1324668 h 2547625"/>
                    <a:gd name="connsiteX348" fmla="*/ 2466883 w 2466883"/>
                    <a:gd name="connsiteY348" fmla="*/ 1363667 h 2547625"/>
                    <a:gd name="connsiteX349" fmla="*/ 2463720 w 2466883"/>
                    <a:gd name="connsiteY349" fmla="*/ 1384748 h 2547625"/>
                    <a:gd name="connsiteX350" fmla="*/ 2436308 w 2466883"/>
                    <a:gd name="connsiteY350" fmla="*/ 1431125 h 2547625"/>
                    <a:gd name="connsiteX351" fmla="*/ 2448960 w 2466883"/>
                    <a:gd name="connsiteY351" fmla="*/ 1455368 h 2547625"/>
                    <a:gd name="connsiteX352" fmla="*/ 2445797 w 2466883"/>
                    <a:gd name="connsiteY352" fmla="*/ 1480665 h 2547625"/>
                    <a:gd name="connsiteX353" fmla="*/ 2434199 w 2466883"/>
                    <a:gd name="connsiteY353" fmla="*/ 1505961 h 2547625"/>
                    <a:gd name="connsiteX354" fmla="*/ 2428717 w 2466883"/>
                    <a:gd name="connsiteY354" fmla="*/ 1515869 h 2547625"/>
                    <a:gd name="connsiteX355" fmla="*/ 2420493 w 2466883"/>
                    <a:gd name="connsiteY355" fmla="*/ 1521772 h 2547625"/>
                    <a:gd name="connsiteX356" fmla="*/ 2416276 w 2466883"/>
                    <a:gd name="connsiteY356" fmla="*/ 1537582 h 2547625"/>
                    <a:gd name="connsiteX357" fmla="*/ 2432091 w 2466883"/>
                    <a:gd name="connsiteY357" fmla="*/ 1630337 h 2547625"/>
                    <a:gd name="connsiteX358" fmla="*/ 2441580 w 2466883"/>
                    <a:gd name="connsiteY358" fmla="*/ 1673553 h 2547625"/>
                    <a:gd name="connsiteX359" fmla="*/ 2444405 w 2466883"/>
                    <a:gd name="connsiteY359" fmla="*/ 1694633 h 2547625"/>
                    <a:gd name="connsiteX360" fmla="*/ 2445797 w 2466883"/>
                    <a:gd name="connsiteY360" fmla="*/ 1702012 h 2547625"/>
                    <a:gd name="connsiteX361" fmla="*/ 2442634 w 2466883"/>
                    <a:gd name="connsiteY361" fmla="*/ 1743119 h 2547625"/>
                    <a:gd name="connsiteX362" fmla="*/ 2438417 w 2466883"/>
                    <a:gd name="connsiteY362" fmla="*/ 1785280 h 2547625"/>
                    <a:gd name="connsiteX363" fmla="*/ 2426819 w 2466883"/>
                    <a:gd name="connsiteY363" fmla="*/ 1809523 h 2547625"/>
                    <a:gd name="connsiteX364" fmla="*/ 2435254 w 2466883"/>
                    <a:gd name="connsiteY364" fmla="*/ 1845360 h 2547625"/>
                    <a:gd name="connsiteX365" fmla="*/ 2434748 w 2466883"/>
                    <a:gd name="connsiteY365" fmla="*/ 1854594 h 2547625"/>
                    <a:gd name="connsiteX366" fmla="*/ 2428928 w 2466883"/>
                    <a:gd name="connsiteY366" fmla="*/ 1869603 h 2547625"/>
                    <a:gd name="connsiteX367" fmla="*/ 2401516 w 2466883"/>
                    <a:gd name="connsiteY367" fmla="*/ 1865387 h 2547625"/>
                    <a:gd name="connsiteX368" fmla="*/ 2382538 w 2466883"/>
                    <a:gd name="connsiteY368" fmla="*/ 1867495 h 2547625"/>
                    <a:gd name="connsiteX369" fmla="*/ 2359343 w 2466883"/>
                    <a:gd name="connsiteY369" fmla="*/ 1862225 h 2547625"/>
                    <a:gd name="connsiteX370" fmla="*/ 2331931 w 2466883"/>
                    <a:gd name="connsiteY370" fmla="*/ 1859063 h 2547625"/>
                    <a:gd name="connsiteX371" fmla="*/ 2330877 w 2466883"/>
                    <a:gd name="connsiteY371" fmla="*/ 1871711 h 2547625"/>
                    <a:gd name="connsiteX372" fmla="*/ 2332985 w 2466883"/>
                    <a:gd name="connsiteY372" fmla="*/ 1885414 h 2547625"/>
                    <a:gd name="connsiteX373" fmla="*/ 2332985 w 2466883"/>
                    <a:gd name="connsiteY373" fmla="*/ 1904386 h 2547625"/>
                    <a:gd name="connsiteX374" fmla="*/ 2369886 w 2466883"/>
                    <a:gd name="connsiteY374" fmla="*/ 1905440 h 2547625"/>
                    <a:gd name="connsiteX375" fmla="*/ 2386755 w 2466883"/>
                    <a:gd name="connsiteY375" fmla="*/ 1908602 h 2547625"/>
                    <a:gd name="connsiteX376" fmla="*/ 2401516 w 2466883"/>
                    <a:gd name="connsiteY376" fmla="*/ 1926521 h 2547625"/>
                    <a:gd name="connsiteX377" fmla="*/ 2407842 w 2466883"/>
                    <a:gd name="connsiteY377" fmla="*/ 1943385 h 2547625"/>
                    <a:gd name="connsiteX378" fmla="*/ 2399407 w 2466883"/>
                    <a:gd name="connsiteY378" fmla="*/ 1951818 h 2547625"/>
                    <a:gd name="connsiteX379" fmla="*/ 2394136 w 2466883"/>
                    <a:gd name="connsiteY379" fmla="*/ 1967628 h 2547625"/>
                    <a:gd name="connsiteX380" fmla="*/ 2392027 w 2466883"/>
                    <a:gd name="connsiteY380" fmla="*/ 1983439 h 2547625"/>
                    <a:gd name="connsiteX381" fmla="*/ 2375158 w 2466883"/>
                    <a:gd name="connsiteY381" fmla="*/ 1991871 h 2547625"/>
                    <a:gd name="connsiteX382" fmla="*/ 2365669 w 2466883"/>
                    <a:gd name="connsiteY382" fmla="*/ 2009790 h 2547625"/>
                    <a:gd name="connsiteX383" fmla="*/ 2360398 w 2466883"/>
                    <a:gd name="connsiteY383" fmla="*/ 2021384 h 2547625"/>
                    <a:gd name="connsiteX384" fmla="*/ 2363560 w 2466883"/>
                    <a:gd name="connsiteY384" fmla="*/ 2029816 h 2547625"/>
                    <a:gd name="connsiteX385" fmla="*/ 2358289 w 2466883"/>
                    <a:gd name="connsiteY385" fmla="*/ 2041411 h 2547625"/>
                    <a:gd name="connsiteX386" fmla="*/ 2311899 w 2466883"/>
                    <a:gd name="connsiteY386" fmla="*/ 2028762 h 2547625"/>
                    <a:gd name="connsiteX387" fmla="*/ 2293976 w 2466883"/>
                    <a:gd name="connsiteY387" fmla="*/ 2027708 h 2547625"/>
                    <a:gd name="connsiteX388" fmla="*/ 2284487 w 2466883"/>
                    <a:gd name="connsiteY388" fmla="*/ 2042465 h 2547625"/>
                    <a:gd name="connsiteX389" fmla="*/ 2290813 w 2466883"/>
                    <a:gd name="connsiteY389" fmla="*/ 2065653 h 2547625"/>
                    <a:gd name="connsiteX390" fmla="*/ 2300302 w 2466883"/>
                    <a:gd name="connsiteY390" fmla="*/ 2085680 h 2547625"/>
                    <a:gd name="connsiteX391" fmla="*/ 2303465 w 2466883"/>
                    <a:gd name="connsiteY391" fmla="*/ 2108869 h 2547625"/>
                    <a:gd name="connsiteX392" fmla="*/ 2297139 w 2466883"/>
                    <a:gd name="connsiteY392" fmla="*/ 2116247 h 2547625"/>
                    <a:gd name="connsiteX393" fmla="*/ 2288704 w 2466883"/>
                    <a:gd name="connsiteY393" fmla="*/ 2123625 h 2547625"/>
                    <a:gd name="connsiteX394" fmla="*/ 2290813 w 2466883"/>
                    <a:gd name="connsiteY394" fmla="*/ 2141544 h 2547625"/>
                    <a:gd name="connsiteX395" fmla="*/ 2285541 w 2466883"/>
                    <a:gd name="connsiteY395" fmla="*/ 2162625 h 2547625"/>
                    <a:gd name="connsiteX396" fmla="*/ 2299247 w 2466883"/>
                    <a:gd name="connsiteY396" fmla="*/ 2177381 h 2547625"/>
                    <a:gd name="connsiteX397" fmla="*/ 2300302 w 2466883"/>
                    <a:gd name="connsiteY397" fmla="*/ 2203732 h 2547625"/>
                    <a:gd name="connsiteX398" fmla="*/ 2286596 w 2466883"/>
                    <a:gd name="connsiteY398" fmla="*/ 2199516 h 2547625"/>
                    <a:gd name="connsiteX399" fmla="*/ 2270781 w 2466883"/>
                    <a:gd name="connsiteY399" fmla="*/ 2196354 h 2547625"/>
                    <a:gd name="connsiteX400" fmla="*/ 2258129 w 2466883"/>
                    <a:gd name="connsiteY400" fmla="*/ 2206894 h 2547625"/>
                    <a:gd name="connsiteX401" fmla="*/ 2254966 w 2466883"/>
                    <a:gd name="connsiteY401" fmla="*/ 2218488 h 2547625"/>
                    <a:gd name="connsiteX402" fmla="*/ 2244423 w 2466883"/>
                    <a:gd name="connsiteY402" fmla="*/ 2230083 h 2547625"/>
                    <a:gd name="connsiteX403" fmla="*/ 2261292 w 2466883"/>
                    <a:gd name="connsiteY403" fmla="*/ 2251163 h 2547625"/>
                    <a:gd name="connsiteX404" fmla="*/ 2279215 w 2466883"/>
                    <a:gd name="connsiteY404" fmla="*/ 2246947 h 2547625"/>
                    <a:gd name="connsiteX405" fmla="*/ 2296084 w 2466883"/>
                    <a:gd name="connsiteY405" fmla="*/ 2251163 h 2547625"/>
                    <a:gd name="connsiteX406" fmla="*/ 2305573 w 2466883"/>
                    <a:gd name="connsiteY406" fmla="*/ 2268028 h 2547625"/>
                    <a:gd name="connsiteX407" fmla="*/ 2293976 w 2466883"/>
                    <a:gd name="connsiteY407" fmla="*/ 2274352 h 2547625"/>
                    <a:gd name="connsiteX408" fmla="*/ 2300302 w 2466883"/>
                    <a:gd name="connsiteY408" fmla="*/ 2287001 h 2547625"/>
                    <a:gd name="connsiteX409" fmla="*/ 2287650 w 2466883"/>
                    <a:gd name="connsiteY409" fmla="*/ 2305973 h 2547625"/>
                    <a:gd name="connsiteX410" fmla="*/ 2270781 w 2466883"/>
                    <a:gd name="connsiteY410" fmla="*/ 2318622 h 2547625"/>
                    <a:gd name="connsiteX411" fmla="*/ 2269727 w 2466883"/>
                    <a:gd name="connsiteY411" fmla="*/ 2344972 h 2547625"/>
                    <a:gd name="connsiteX412" fmla="*/ 2269642 w 2466883"/>
                    <a:gd name="connsiteY412" fmla="*/ 2346448 h 2547625"/>
                    <a:gd name="connsiteX413" fmla="*/ 2263401 w 2466883"/>
                    <a:gd name="connsiteY413" fmla="*/ 2346026 h 2547625"/>
                    <a:gd name="connsiteX414" fmla="*/ 2247586 w 2466883"/>
                    <a:gd name="connsiteY414" fmla="*/ 2355513 h 2547625"/>
                    <a:gd name="connsiteX415" fmla="*/ 2241260 w 2466883"/>
                    <a:gd name="connsiteY415" fmla="*/ 2369215 h 2547625"/>
                    <a:gd name="connsiteX416" fmla="*/ 2238097 w 2466883"/>
                    <a:gd name="connsiteY416" fmla="*/ 2396620 h 2547625"/>
                    <a:gd name="connsiteX417" fmla="*/ 2235988 w 2466883"/>
                    <a:gd name="connsiteY417" fmla="*/ 2463024 h 2547625"/>
                    <a:gd name="connsiteX418" fmla="*/ 2229663 w 2466883"/>
                    <a:gd name="connsiteY418" fmla="*/ 2489375 h 2547625"/>
                    <a:gd name="connsiteX419" fmla="*/ 2211739 w 2466883"/>
                    <a:gd name="connsiteY419" fmla="*/ 2497807 h 2547625"/>
                    <a:gd name="connsiteX420" fmla="*/ 2172730 w 2466883"/>
                    <a:gd name="connsiteY420" fmla="*/ 2510456 h 2547625"/>
                    <a:gd name="connsiteX421" fmla="*/ 2151643 w 2466883"/>
                    <a:gd name="connsiteY421" fmla="*/ 2504131 h 2547625"/>
                    <a:gd name="connsiteX422" fmla="*/ 2142155 w 2466883"/>
                    <a:gd name="connsiteY422" fmla="*/ 2510456 h 2547625"/>
                    <a:gd name="connsiteX423" fmla="*/ 2136883 w 2466883"/>
                    <a:gd name="connsiteY423" fmla="*/ 2525212 h 2547625"/>
                    <a:gd name="connsiteX424" fmla="*/ 2121068 w 2466883"/>
                    <a:gd name="connsiteY424" fmla="*/ 2542077 h 2547625"/>
                    <a:gd name="connsiteX425" fmla="*/ 2104199 w 2466883"/>
                    <a:gd name="connsiteY425" fmla="*/ 2541023 h 2547625"/>
                    <a:gd name="connsiteX426" fmla="*/ 2089439 w 2466883"/>
                    <a:gd name="connsiteY426" fmla="*/ 2531536 h 2547625"/>
                    <a:gd name="connsiteX427" fmla="*/ 2076787 w 2466883"/>
                    <a:gd name="connsiteY427" fmla="*/ 2514672 h 2547625"/>
                    <a:gd name="connsiteX428" fmla="*/ 2070461 w 2466883"/>
                    <a:gd name="connsiteY428" fmla="*/ 2497807 h 2547625"/>
                    <a:gd name="connsiteX429" fmla="*/ 2051484 w 2466883"/>
                    <a:gd name="connsiteY429" fmla="*/ 2511510 h 2547625"/>
                    <a:gd name="connsiteX430" fmla="*/ 2049375 w 2466883"/>
                    <a:gd name="connsiteY430" fmla="*/ 2535752 h 2547625"/>
                    <a:gd name="connsiteX431" fmla="*/ 2031452 w 2466883"/>
                    <a:gd name="connsiteY431" fmla="*/ 2537861 h 2547625"/>
                    <a:gd name="connsiteX432" fmla="*/ 2017746 w 2466883"/>
                    <a:gd name="connsiteY432" fmla="*/ 2542077 h 2547625"/>
                    <a:gd name="connsiteX433" fmla="*/ 1999822 w 2466883"/>
                    <a:gd name="connsiteY433" fmla="*/ 2547347 h 2547625"/>
                    <a:gd name="connsiteX434" fmla="*/ 1995605 w 2466883"/>
                    <a:gd name="connsiteY434" fmla="*/ 2523104 h 2547625"/>
                    <a:gd name="connsiteX435" fmla="*/ 1990333 w 2466883"/>
                    <a:gd name="connsiteY435" fmla="*/ 2495699 h 2547625"/>
                    <a:gd name="connsiteX436" fmla="*/ 1991388 w 2466883"/>
                    <a:gd name="connsiteY436" fmla="*/ 2480943 h 2547625"/>
                    <a:gd name="connsiteX437" fmla="*/ 1988225 w 2466883"/>
                    <a:gd name="connsiteY437" fmla="*/ 2456700 h 2547625"/>
                    <a:gd name="connsiteX438" fmla="*/ 1992442 w 2466883"/>
                    <a:gd name="connsiteY438" fmla="*/ 2424025 h 2547625"/>
                    <a:gd name="connsiteX439" fmla="*/ 2002985 w 2466883"/>
                    <a:gd name="connsiteY439" fmla="*/ 2410322 h 2547625"/>
                    <a:gd name="connsiteX440" fmla="*/ 2010365 w 2466883"/>
                    <a:gd name="connsiteY440" fmla="*/ 2382918 h 2547625"/>
                    <a:gd name="connsiteX441" fmla="*/ 2037777 w 2466883"/>
                    <a:gd name="connsiteY441" fmla="*/ 2371323 h 2547625"/>
                    <a:gd name="connsiteX442" fmla="*/ 2025126 w 2466883"/>
                    <a:gd name="connsiteY442" fmla="*/ 2336540 h 2547625"/>
                    <a:gd name="connsiteX443" fmla="*/ 1996659 w 2466883"/>
                    <a:gd name="connsiteY443" fmla="*/ 2335486 h 2547625"/>
                    <a:gd name="connsiteX444" fmla="*/ 1981899 w 2466883"/>
                    <a:gd name="connsiteY444" fmla="*/ 2334432 h 2547625"/>
                    <a:gd name="connsiteX445" fmla="*/ 1960813 w 2466883"/>
                    <a:gd name="connsiteY445" fmla="*/ 2308081 h 2547625"/>
                    <a:gd name="connsiteX446" fmla="*/ 1967138 w 2466883"/>
                    <a:gd name="connsiteY446" fmla="*/ 2289109 h 2547625"/>
                    <a:gd name="connsiteX447" fmla="*/ 1955541 w 2466883"/>
                    <a:gd name="connsiteY447" fmla="*/ 2270136 h 2547625"/>
                    <a:gd name="connsiteX448" fmla="*/ 1969247 w 2466883"/>
                    <a:gd name="connsiteY448" fmla="*/ 2257488 h 2547625"/>
                    <a:gd name="connsiteX449" fmla="*/ 1985062 w 2466883"/>
                    <a:gd name="connsiteY449" fmla="*/ 2264866 h 2547625"/>
                    <a:gd name="connsiteX450" fmla="*/ 1989279 w 2466883"/>
                    <a:gd name="connsiteY450" fmla="*/ 2278568 h 2547625"/>
                    <a:gd name="connsiteX451" fmla="*/ 2000877 w 2466883"/>
                    <a:gd name="connsiteY451" fmla="*/ 2275406 h 2547625"/>
                    <a:gd name="connsiteX452" fmla="*/ 1997714 w 2466883"/>
                    <a:gd name="connsiteY452" fmla="*/ 2261704 h 2547625"/>
                    <a:gd name="connsiteX453" fmla="*/ 1996659 w 2466883"/>
                    <a:gd name="connsiteY453" fmla="*/ 2245893 h 2547625"/>
                    <a:gd name="connsiteX454" fmla="*/ 2013528 w 2466883"/>
                    <a:gd name="connsiteY454" fmla="*/ 2241677 h 2547625"/>
                    <a:gd name="connsiteX455" fmla="*/ 2021963 w 2466883"/>
                    <a:gd name="connsiteY455" fmla="*/ 2216380 h 2547625"/>
                    <a:gd name="connsiteX456" fmla="*/ 2038832 w 2466883"/>
                    <a:gd name="connsiteY456" fmla="*/ 2216380 h 2547625"/>
                    <a:gd name="connsiteX457" fmla="*/ 2052538 w 2466883"/>
                    <a:gd name="connsiteY457" fmla="*/ 2211110 h 2547625"/>
                    <a:gd name="connsiteX458" fmla="*/ 2068353 w 2466883"/>
                    <a:gd name="connsiteY458" fmla="*/ 2214272 h 2547625"/>
                    <a:gd name="connsiteX459" fmla="*/ 2079950 w 2466883"/>
                    <a:gd name="connsiteY459" fmla="*/ 2215326 h 2547625"/>
                    <a:gd name="connsiteX460" fmla="*/ 2092602 w 2466883"/>
                    <a:gd name="connsiteY460" fmla="*/ 2209002 h 2547625"/>
                    <a:gd name="connsiteX461" fmla="*/ 2083071 w 2466883"/>
                    <a:gd name="connsiteY461" fmla="*/ 2190830 h 2547625"/>
                    <a:gd name="connsiteX462" fmla="*/ 2076787 w 2466883"/>
                    <a:gd name="connsiteY462" fmla="*/ 2187921 h 2547625"/>
                    <a:gd name="connsiteX463" fmla="*/ 2051484 w 2466883"/>
                    <a:gd name="connsiteY463" fmla="*/ 2176327 h 2547625"/>
                    <a:gd name="connsiteX464" fmla="*/ 2026180 w 2466883"/>
                    <a:gd name="connsiteY464" fmla="*/ 2170003 h 2547625"/>
                    <a:gd name="connsiteX465" fmla="*/ 2015637 w 2466883"/>
                    <a:gd name="connsiteY465" fmla="*/ 2157354 h 2547625"/>
                    <a:gd name="connsiteX466" fmla="*/ 2019854 w 2466883"/>
                    <a:gd name="connsiteY466" fmla="*/ 2146814 h 2547625"/>
                    <a:gd name="connsiteX467" fmla="*/ 2045158 w 2466883"/>
                    <a:gd name="connsiteY467" fmla="*/ 2132058 h 2547625"/>
                    <a:gd name="connsiteX468" fmla="*/ 2057809 w 2466883"/>
                    <a:gd name="connsiteY468" fmla="*/ 2112031 h 2547625"/>
                    <a:gd name="connsiteX469" fmla="*/ 2058864 w 2466883"/>
                    <a:gd name="connsiteY469" fmla="*/ 2105791 h 2547625"/>
                    <a:gd name="connsiteX470" fmla="*/ 2043049 w 2466883"/>
                    <a:gd name="connsiteY470" fmla="*/ 2089896 h 2547625"/>
                    <a:gd name="connsiteX471" fmla="*/ 2040940 w 2466883"/>
                    <a:gd name="connsiteY471" fmla="*/ 2079356 h 2547625"/>
                    <a:gd name="connsiteX472" fmla="*/ 2045158 w 2466883"/>
                    <a:gd name="connsiteY472" fmla="*/ 2064599 h 2547625"/>
                    <a:gd name="connsiteX473" fmla="*/ 2037777 w 2466883"/>
                    <a:gd name="connsiteY473" fmla="*/ 2054059 h 2547625"/>
                    <a:gd name="connsiteX474" fmla="*/ 2032506 w 2466883"/>
                    <a:gd name="connsiteY474" fmla="*/ 2042465 h 2547625"/>
                    <a:gd name="connsiteX475" fmla="*/ 2021963 w 2466883"/>
                    <a:gd name="connsiteY475" fmla="*/ 2037194 h 2547625"/>
                    <a:gd name="connsiteX476" fmla="*/ 2009311 w 2466883"/>
                    <a:gd name="connsiteY476" fmla="*/ 2031924 h 2547625"/>
                    <a:gd name="connsiteX477" fmla="*/ 1994551 w 2466883"/>
                    <a:gd name="connsiteY477" fmla="*/ 2037194 h 2547625"/>
                    <a:gd name="connsiteX478" fmla="*/ 1977682 w 2466883"/>
                    <a:gd name="connsiteY478" fmla="*/ 2051951 h 2547625"/>
                    <a:gd name="connsiteX479" fmla="*/ 1958704 w 2466883"/>
                    <a:gd name="connsiteY479" fmla="*/ 2048789 h 2547625"/>
                    <a:gd name="connsiteX480" fmla="*/ 1955541 w 2466883"/>
                    <a:gd name="connsiteY480" fmla="*/ 2061437 h 2547625"/>
                    <a:gd name="connsiteX481" fmla="*/ 1936563 w 2466883"/>
                    <a:gd name="connsiteY481" fmla="*/ 2059329 h 2547625"/>
                    <a:gd name="connsiteX482" fmla="*/ 1934455 w 2466883"/>
                    <a:gd name="connsiteY482" fmla="*/ 2042465 h 2547625"/>
                    <a:gd name="connsiteX483" fmla="*/ 1919694 w 2466883"/>
                    <a:gd name="connsiteY483" fmla="*/ 2038248 h 2547625"/>
                    <a:gd name="connsiteX484" fmla="*/ 1910206 w 2466883"/>
                    <a:gd name="connsiteY484" fmla="*/ 2027708 h 2547625"/>
                    <a:gd name="connsiteX485" fmla="*/ 1882793 w 2466883"/>
                    <a:gd name="connsiteY485" fmla="*/ 2030870 h 2547625"/>
                    <a:gd name="connsiteX486" fmla="*/ 1851164 w 2466883"/>
                    <a:gd name="connsiteY486" fmla="*/ 2024546 h 2547625"/>
                    <a:gd name="connsiteX487" fmla="*/ 1840621 w 2466883"/>
                    <a:gd name="connsiteY487" fmla="*/ 2031924 h 2547625"/>
                    <a:gd name="connsiteX488" fmla="*/ 1835898 w 2466883"/>
                    <a:gd name="connsiteY488" fmla="*/ 2046639 h 2547625"/>
                    <a:gd name="connsiteX489" fmla="*/ 1816414 w 2466883"/>
                    <a:gd name="connsiteY489" fmla="*/ 2044404 h 2547625"/>
                    <a:gd name="connsiteX490" fmla="*/ 1785838 w 2466883"/>
                    <a:gd name="connsiteY490" fmla="*/ 2023408 h 2547625"/>
                    <a:gd name="connsiteX491" fmla="*/ 1776392 w 2466883"/>
                    <a:gd name="connsiteY491" fmla="*/ 1994780 h 2547625"/>
                    <a:gd name="connsiteX492" fmla="*/ 1768168 w 2466883"/>
                    <a:gd name="connsiteY492" fmla="*/ 1967333 h 2547625"/>
                    <a:gd name="connsiteX493" fmla="*/ 1733502 w 2466883"/>
                    <a:gd name="connsiteY493" fmla="*/ 1910668 h 2547625"/>
                    <a:gd name="connsiteX494" fmla="*/ 1721863 w 2466883"/>
                    <a:gd name="connsiteY494" fmla="*/ 1903965 h 2547625"/>
                    <a:gd name="connsiteX495" fmla="*/ 1716085 w 2466883"/>
                    <a:gd name="connsiteY495" fmla="*/ 1898821 h 2547625"/>
                    <a:gd name="connsiteX496" fmla="*/ 1697824 w 2466883"/>
                    <a:gd name="connsiteY496" fmla="*/ 1885540 h 2547625"/>
                    <a:gd name="connsiteX497" fmla="*/ 1724646 w 2466883"/>
                    <a:gd name="connsiteY497" fmla="*/ 1883306 h 2547625"/>
                    <a:gd name="connsiteX498" fmla="*/ 1752058 w 2466883"/>
                    <a:gd name="connsiteY498" fmla="*/ 1871711 h 2547625"/>
                    <a:gd name="connsiteX499" fmla="*/ 1781579 w 2466883"/>
                    <a:gd name="connsiteY499" fmla="*/ 1854847 h 2547625"/>
                    <a:gd name="connsiteX500" fmla="*/ 1788959 w 2466883"/>
                    <a:gd name="connsiteY500" fmla="*/ 1844306 h 2547625"/>
                    <a:gd name="connsiteX501" fmla="*/ 1783688 w 2466883"/>
                    <a:gd name="connsiteY501" fmla="*/ 1814793 h 2547625"/>
                    <a:gd name="connsiteX502" fmla="*/ 1791068 w 2466883"/>
                    <a:gd name="connsiteY502" fmla="*/ 1778956 h 2547625"/>
                    <a:gd name="connsiteX503" fmla="*/ 1794231 w 2466883"/>
                    <a:gd name="connsiteY503" fmla="*/ 1762092 h 2547625"/>
                    <a:gd name="connsiteX504" fmla="*/ 1793177 w 2466883"/>
                    <a:gd name="connsiteY504" fmla="*/ 1733633 h 2547625"/>
                    <a:gd name="connsiteX505" fmla="*/ 1774199 w 2466883"/>
                    <a:gd name="connsiteY505" fmla="*/ 1725200 h 2547625"/>
                    <a:gd name="connsiteX506" fmla="*/ 1740461 w 2466883"/>
                    <a:gd name="connsiteY506" fmla="*/ 1715714 h 2547625"/>
                    <a:gd name="connsiteX507" fmla="*/ 1716212 w 2466883"/>
                    <a:gd name="connsiteY507" fmla="*/ 1715714 h 2547625"/>
                    <a:gd name="connsiteX508" fmla="*/ 1670876 w 2466883"/>
                    <a:gd name="connsiteY508" fmla="*/ 1719930 h 2547625"/>
                    <a:gd name="connsiteX509" fmla="*/ 1642410 w 2466883"/>
                    <a:gd name="connsiteY509" fmla="*/ 1717822 h 2547625"/>
                    <a:gd name="connsiteX510" fmla="*/ 1608672 w 2466883"/>
                    <a:gd name="connsiteY510" fmla="*/ 1723851 h 2547625"/>
                    <a:gd name="connsiteX511" fmla="*/ 1596695 w 2466883"/>
                    <a:gd name="connsiteY511" fmla="*/ 1722629 h 2547625"/>
                    <a:gd name="connsiteX512" fmla="*/ 1596653 w 2466883"/>
                    <a:gd name="connsiteY512" fmla="*/ 1731820 h 2547625"/>
                    <a:gd name="connsiteX513" fmla="*/ 1589019 w 2466883"/>
                    <a:gd name="connsiteY513" fmla="*/ 1755894 h 2547625"/>
                    <a:gd name="connsiteX514" fmla="*/ 1587121 w 2466883"/>
                    <a:gd name="connsiteY514" fmla="*/ 1757875 h 2547625"/>
                    <a:gd name="connsiteX515" fmla="*/ 1585139 w 2466883"/>
                    <a:gd name="connsiteY515" fmla="*/ 1772506 h 2547625"/>
                    <a:gd name="connsiteX516" fmla="*/ 1567596 w 2466883"/>
                    <a:gd name="connsiteY516" fmla="*/ 1799151 h 2547625"/>
                    <a:gd name="connsiteX517" fmla="*/ 1568060 w 2466883"/>
                    <a:gd name="connsiteY517" fmla="*/ 1802272 h 2547625"/>
                    <a:gd name="connsiteX518" fmla="*/ 1558023 w 2466883"/>
                    <a:gd name="connsiteY518" fmla="*/ 1822720 h 2547625"/>
                    <a:gd name="connsiteX519" fmla="*/ 1545877 w 2466883"/>
                    <a:gd name="connsiteY519" fmla="*/ 1830477 h 2547625"/>
                    <a:gd name="connsiteX520" fmla="*/ 1524074 w 2466883"/>
                    <a:gd name="connsiteY520" fmla="*/ 1835031 h 2547625"/>
                    <a:gd name="connsiteX521" fmla="*/ 1511295 w 2466883"/>
                    <a:gd name="connsiteY521" fmla="*/ 1850378 h 2547625"/>
                    <a:gd name="connsiteX522" fmla="*/ 1509904 w 2466883"/>
                    <a:gd name="connsiteY522" fmla="*/ 1851980 h 2547625"/>
                    <a:gd name="connsiteX523" fmla="*/ 1465412 w 2466883"/>
                    <a:gd name="connsiteY523" fmla="*/ 1858894 h 2547625"/>
                    <a:gd name="connsiteX524" fmla="*/ 1442217 w 2466883"/>
                    <a:gd name="connsiteY524" fmla="*/ 1880944 h 2547625"/>
                    <a:gd name="connsiteX525" fmla="*/ 1419148 w 2466883"/>
                    <a:gd name="connsiteY525" fmla="*/ 1893888 h 2547625"/>
                    <a:gd name="connsiteX526" fmla="*/ 1410925 w 2466883"/>
                    <a:gd name="connsiteY526" fmla="*/ 1892075 h 2547625"/>
                    <a:gd name="connsiteX527" fmla="*/ 1402828 w 2466883"/>
                    <a:gd name="connsiteY527" fmla="*/ 1899791 h 2547625"/>
                    <a:gd name="connsiteX528" fmla="*/ 1395700 w 2466883"/>
                    <a:gd name="connsiteY528" fmla="*/ 1900929 h 2547625"/>
                    <a:gd name="connsiteX529" fmla="*/ 1393845 w 2466883"/>
                    <a:gd name="connsiteY529" fmla="*/ 1901814 h 2547625"/>
                    <a:gd name="connsiteX530" fmla="*/ 1385115 w 2466883"/>
                    <a:gd name="connsiteY530" fmla="*/ 1914631 h 2547625"/>
                    <a:gd name="connsiteX531" fmla="*/ 1380645 w 2466883"/>
                    <a:gd name="connsiteY531" fmla="*/ 1915728 h 2547625"/>
                    <a:gd name="connsiteX532" fmla="*/ 1375964 w 2466883"/>
                    <a:gd name="connsiteY532" fmla="*/ 1916529 h 2547625"/>
                    <a:gd name="connsiteX533" fmla="*/ 1363734 w 2466883"/>
                    <a:gd name="connsiteY533" fmla="*/ 1923064 h 2547625"/>
                    <a:gd name="connsiteX534" fmla="*/ 1362215 w 2466883"/>
                    <a:gd name="connsiteY534" fmla="*/ 1924750 h 2547625"/>
                    <a:gd name="connsiteX535" fmla="*/ 1358715 w 2466883"/>
                    <a:gd name="connsiteY535" fmla="*/ 1927870 h 2547625"/>
                    <a:gd name="connsiteX536" fmla="*/ 1351166 w 2466883"/>
                    <a:gd name="connsiteY536" fmla="*/ 1928671 h 2547625"/>
                    <a:gd name="connsiteX537" fmla="*/ 1350154 w 2466883"/>
                    <a:gd name="connsiteY537" fmla="*/ 1929177 h 2547625"/>
                    <a:gd name="connsiteX538" fmla="*/ 1345304 w 2466883"/>
                    <a:gd name="connsiteY538" fmla="*/ 1934911 h 2547625"/>
                    <a:gd name="connsiteX539" fmla="*/ 1325399 w 2466883"/>
                    <a:gd name="connsiteY539" fmla="*/ 1936134 h 25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</a:cxnLst>
                  <a:rect l="l" t="t" r="r" b="b"/>
                  <a:pathLst>
                    <a:path w="2466883" h="2547625">
                      <a:moveTo>
                        <a:pt x="1324977" y="1936850"/>
                      </a:moveTo>
                      <a:cubicBezTo>
                        <a:pt x="1323881" y="1938916"/>
                        <a:pt x="1323543" y="1941235"/>
                        <a:pt x="1323754" y="1943512"/>
                      </a:cubicBezTo>
                      <a:lnTo>
                        <a:pt x="1323838" y="1944355"/>
                      </a:lnTo>
                      <a:lnTo>
                        <a:pt x="1322826" y="1943301"/>
                      </a:lnTo>
                      <a:cubicBezTo>
                        <a:pt x="1322615" y="1943090"/>
                        <a:pt x="1320085" y="1941699"/>
                        <a:pt x="1319832" y="1941657"/>
                      </a:cubicBezTo>
                      <a:cubicBezTo>
                        <a:pt x="1306252" y="1938790"/>
                        <a:pt x="1305999" y="1951354"/>
                        <a:pt x="1300011" y="1951733"/>
                      </a:cubicBezTo>
                      <a:lnTo>
                        <a:pt x="1299041" y="1951101"/>
                      </a:lnTo>
                      <a:cubicBezTo>
                        <a:pt x="1288709" y="1945367"/>
                        <a:pt x="1285335" y="1952071"/>
                        <a:pt x="1282298" y="1960250"/>
                      </a:cubicBezTo>
                      <a:cubicBezTo>
                        <a:pt x="1276394" y="1961051"/>
                        <a:pt x="1273948" y="1964551"/>
                        <a:pt x="1270701" y="1968767"/>
                      </a:cubicBezTo>
                      <a:cubicBezTo>
                        <a:pt x="1267664" y="1971085"/>
                        <a:pt x="1253284" y="1974796"/>
                        <a:pt x="1249573" y="1973025"/>
                      </a:cubicBezTo>
                      <a:cubicBezTo>
                        <a:pt x="1240379" y="1968598"/>
                        <a:pt x="1238819" y="1974796"/>
                        <a:pt x="1234222" y="1980530"/>
                      </a:cubicBezTo>
                      <a:cubicBezTo>
                        <a:pt x="1226631" y="1980192"/>
                        <a:pt x="1225239" y="1982300"/>
                        <a:pt x="1219250" y="1984956"/>
                      </a:cubicBezTo>
                      <a:cubicBezTo>
                        <a:pt x="1213557" y="1985167"/>
                        <a:pt x="1211491" y="1975934"/>
                        <a:pt x="1200315" y="1976440"/>
                      </a:cubicBezTo>
                      <a:lnTo>
                        <a:pt x="1199387" y="1975470"/>
                      </a:lnTo>
                      <a:lnTo>
                        <a:pt x="1197743" y="1973573"/>
                      </a:lnTo>
                      <a:cubicBezTo>
                        <a:pt x="1194917" y="1970411"/>
                        <a:pt x="1192260" y="1968851"/>
                        <a:pt x="1188507" y="1966996"/>
                      </a:cubicBezTo>
                      <a:cubicBezTo>
                        <a:pt x="1180915" y="1963244"/>
                        <a:pt x="1183825" y="1958817"/>
                        <a:pt x="1175222" y="1954516"/>
                      </a:cubicBezTo>
                      <a:lnTo>
                        <a:pt x="1172228" y="1953040"/>
                      </a:lnTo>
                      <a:cubicBezTo>
                        <a:pt x="1168475" y="1951143"/>
                        <a:pt x="1168348" y="1950300"/>
                        <a:pt x="1166577" y="1946758"/>
                      </a:cubicBezTo>
                      <a:cubicBezTo>
                        <a:pt x="1160884" y="1935164"/>
                        <a:pt x="1154684" y="1937314"/>
                        <a:pt x="1150762" y="1928250"/>
                      </a:cubicBezTo>
                      <a:cubicBezTo>
                        <a:pt x="1142876" y="1910120"/>
                        <a:pt x="1138617" y="1904934"/>
                        <a:pt x="1118880" y="1902067"/>
                      </a:cubicBezTo>
                      <a:cubicBezTo>
                        <a:pt x="1101926" y="1899622"/>
                        <a:pt x="1113271" y="1890768"/>
                        <a:pt x="1089865" y="1892960"/>
                      </a:cubicBezTo>
                      <a:cubicBezTo>
                        <a:pt x="1084931" y="1890642"/>
                        <a:pt x="1083160" y="1887817"/>
                        <a:pt x="1079364" y="1884233"/>
                      </a:cubicBezTo>
                      <a:cubicBezTo>
                        <a:pt x="1072869" y="1878162"/>
                        <a:pt x="1055916" y="1876180"/>
                        <a:pt x="1046343" y="1877825"/>
                      </a:cubicBezTo>
                      <a:cubicBezTo>
                        <a:pt x="1025974" y="1881408"/>
                        <a:pt x="1041535" y="1902911"/>
                        <a:pt x="1028167" y="1901941"/>
                      </a:cubicBezTo>
                      <a:cubicBezTo>
                        <a:pt x="1024624" y="1894774"/>
                        <a:pt x="1027703" y="1894984"/>
                        <a:pt x="1019985" y="1888323"/>
                      </a:cubicBezTo>
                      <a:lnTo>
                        <a:pt x="1018298" y="1886889"/>
                      </a:lnTo>
                      <a:cubicBezTo>
                        <a:pt x="1015810" y="1884655"/>
                        <a:pt x="1016148" y="1879806"/>
                        <a:pt x="1016063" y="1876897"/>
                      </a:cubicBezTo>
                      <a:cubicBezTo>
                        <a:pt x="1015683" y="1858346"/>
                        <a:pt x="973385" y="1872597"/>
                        <a:pt x="964908" y="1844180"/>
                      </a:cubicBezTo>
                      <a:cubicBezTo>
                        <a:pt x="962841" y="1837434"/>
                        <a:pt x="960817" y="1834483"/>
                        <a:pt x="957022" y="1828327"/>
                      </a:cubicBezTo>
                      <a:cubicBezTo>
                        <a:pt x="951286" y="1819009"/>
                        <a:pt x="982283" y="1808554"/>
                        <a:pt x="969589" y="1785871"/>
                      </a:cubicBezTo>
                      <a:lnTo>
                        <a:pt x="968745" y="1784774"/>
                      </a:lnTo>
                      <a:cubicBezTo>
                        <a:pt x="966342" y="1782118"/>
                        <a:pt x="962968" y="1781149"/>
                        <a:pt x="959594" y="1780516"/>
                      </a:cubicBezTo>
                      <a:cubicBezTo>
                        <a:pt x="948545" y="1778450"/>
                        <a:pt x="917717" y="1776975"/>
                        <a:pt x="909029" y="1772969"/>
                      </a:cubicBezTo>
                      <a:cubicBezTo>
                        <a:pt x="905276" y="1766687"/>
                        <a:pt x="891780" y="1756020"/>
                        <a:pt x="883810" y="1760321"/>
                      </a:cubicBezTo>
                      <a:cubicBezTo>
                        <a:pt x="877484" y="1761923"/>
                        <a:pt x="872972" y="1756316"/>
                        <a:pt x="868206" y="1752395"/>
                      </a:cubicBezTo>
                      <a:cubicBezTo>
                        <a:pt x="855470" y="1741939"/>
                        <a:pt x="850789" y="1745438"/>
                        <a:pt x="836703" y="1746576"/>
                      </a:cubicBezTo>
                      <a:lnTo>
                        <a:pt x="835775" y="1746197"/>
                      </a:lnTo>
                      <a:cubicBezTo>
                        <a:pt x="825317" y="1742698"/>
                        <a:pt x="817894" y="1748263"/>
                        <a:pt x="809418" y="1739367"/>
                      </a:cubicBezTo>
                      <a:cubicBezTo>
                        <a:pt x="802206" y="1731778"/>
                        <a:pt x="779306" y="1728531"/>
                        <a:pt x="769354" y="1734855"/>
                      </a:cubicBezTo>
                      <a:cubicBezTo>
                        <a:pt x="762100" y="1728868"/>
                        <a:pt x="757461" y="1734560"/>
                        <a:pt x="753286" y="1722882"/>
                      </a:cubicBezTo>
                      <a:cubicBezTo>
                        <a:pt x="750081" y="1713859"/>
                        <a:pt x="737767" y="1717021"/>
                        <a:pt x="733676" y="1726423"/>
                      </a:cubicBezTo>
                      <a:cubicBezTo>
                        <a:pt x="732706" y="1726845"/>
                        <a:pt x="730934" y="1726254"/>
                        <a:pt x="730007" y="1725959"/>
                      </a:cubicBezTo>
                      <a:cubicBezTo>
                        <a:pt x="719211" y="1722629"/>
                        <a:pt x="712505" y="1722797"/>
                        <a:pt x="708752" y="1726128"/>
                      </a:cubicBezTo>
                      <a:cubicBezTo>
                        <a:pt x="705968" y="1728573"/>
                        <a:pt x="704788" y="1732368"/>
                        <a:pt x="704788" y="1739999"/>
                      </a:cubicBezTo>
                      <a:cubicBezTo>
                        <a:pt x="704788" y="1740716"/>
                        <a:pt x="704745" y="1741391"/>
                        <a:pt x="704661" y="1742023"/>
                      </a:cubicBezTo>
                      <a:cubicBezTo>
                        <a:pt x="697028" y="1743709"/>
                        <a:pt x="693317" y="1742486"/>
                        <a:pt x="687792" y="1736710"/>
                      </a:cubicBezTo>
                      <a:cubicBezTo>
                        <a:pt x="673495" y="1721617"/>
                        <a:pt x="673580" y="1721490"/>
                        <a:pt x="653295" y="1722165"/>
                      </a:cubicBezTo>
                      <a:cubicBezTo>
                        <a:pt x="649795" y="1720436"/>
                        <a:pt x="650132" y="1719467"/>
                        <a:pt x="645493" y="1719256"/>
                      </a:cubicBezTo>
                      <a:cubicBezTo>
                        <a:pt x="645493" y="1719256"/>
                        <a:pt x="640812" y="1718961"/>
                        <a:pt x="640601" y="1718876"/>
                      </a:cubicBezTo>
                      <a:cubicBezTo>
                        <a:pt x="637818" y="1717569"/>
                        <a:pt x="628202" y="1696784"/>
                        <a:pt x="635582" y="1689237"/>
                      </a:cubicBezTo>
                      <a:lnTo>
                        <a:pt x="638408" y="1686412"/>
                      </a:lnTo>
                      <a:cubicBezTo>
                        <a:pt x="640053" y="1684768"/>
                        <a:pt x="642330" y="1682491"/>
                        <a:pt x="642583" y="1680004"/>
                      </a:cubicBezTo>
                      <a:cubicBezTo>
                        <a:pt x="644059" y="1664657"/>
                        <a:pt x="635076" y="1661115"/>
                        <a:pt x="622425" y="1661874"/>
                      </a:cubicBezTo>
                      <a:cubicBezTo>
                        <a:pt x="605893" y="1662844"/>
                        <a:pt x="594042" y="1652641"/>
                        <a:pt x="584511" y="1674354"/>
                      </a:cubicBezTo>
                      <a:cubicBezTo>
                        <a:pt x="583246" y="1674902"/>
                        <a:pt x="582150" y="1675492"/>
                        <a:pt x="581138" y="1676125"/>
                      </a:cubicBezTo>
                      <a:lnTo>
                        <a:pt x="567389" y="1675787"/>
                      </a:lnTo>
                      <a:cubicBezTo>
                        <a:pt x="567389" y="1675787"/>
                        <a:pt x="560642" y="1671908"/>
                        <a:pt x="556762" y="1666765"/>
                      </a:cubicBezTo>
                      <a:cubicBezTo>
                        <a:pt x="552924" y="1661621"/>
                        <a:pt x="555497" y="1655213"/>
                        <a:pt x="552924" y="1648467"/>
                      </a:cubicBezTo>
                      <a:cubicBezTo>
                        <a:pt x="550352" y="1641679"/>
                        <a:pt x="543941" y="1642058"/>
                        <a:pt x="533651" y="1642058"/>
                      </a:cubicBezTo>
                      <a:cubicBezTo>
                        <a:pt x="523361" y="1642058"/>
                        <a:pt x="524331" y="1635608"/>
                        <a:pt x="524331" y="1631771"/>
                      </a:cubicBezTo>
                      <a:cubicBezTo>
                        <a:pt x="524331" y="1627892"/>
                        <a:pt x="521759" y="1616002"/>
                        <a:pt x="516614" y="1610859"/>
                      </a:cubicBezTo>
                      <a:cubicBezTo>
                        <a:pt x="511469" y="1605757"/>
                        <a:pt x="510203" y="1600614"/>
                        <a:pt x="511469" y="1595470"/>
                      </a:cubicBezTo>
                      <a:cubicBezTo>
                        <a:pt x="512776" y="1590326"/>
                        <a:pt x="519186" y="1585182"/>
                        <a:pt x="525596" y="1581009"/>
                      </a:cubicBezTo>
                      <a:cubicBezTo>
                        <a:pt x="532007" y="1576792"/>
                        <a:pt x="526904" y="1556597"/>
                        <a:pt x="526904" y="1551116"/>
                      </a:cubicBezTo>
                      <a:cubicBezTo>
                        <a:pt x="526904" y="1545635"/>
                        <a:pt x="534917" y="1535727"/>
                        <a:pt x="541369" y="1534420"/>
                      </a:cubicBezTo>
                      <a:cubicBezTo>
                        <a:pt x="547779" y="1533156"/>
                        <a:pt x="552924" y="1529277"/>
                        <a:pt x="554189" y="1524175"/>
                      </a:cubicBezTo>
                      <a:cubicBezTo>
                        <a:pt x="555497" y="1519031"/>
                        <a:pt x="558069" y="1510979"/>
                        <a:pt x="549086" y="1509672"/>
                      </a:cubicBezTo>
                      <a:cubicBezTo>
                        <a:pt x="540062" y="1508407"/>
                        <a:pt x="533651" y="1516122"/>
                        <a:pt x="528169" y="1524175"/>
                      </a:cubicBezTo>
                      <a:cubicBezTo>
                        <a:pt x="522687" y="1532186"/>
                        <a:pt x="519186" y="1531849"/>
                        <a:pt x="514041" y="1531849"/>
                      </a:cubicBezTo>
                      <a:cubicBezTo>
                        <a:pt x="508896" y="1531849"/>
                        <a:pt x="510203" y="1521603"/>
                        <a:pt x="510203" y="1514815"/>
                      </a:cubicBezTo>
                      <a:cubicBezTo>
                        <a:pt x="510203" y="1508069"/>
                        <a:pt x="510203" y="1501998"/>
                        <a:pt x="516614" y="1498119"/>
                      </a:cubicBezTo>
                      <a:cubicBezTo>
                        <a:pt x="523024" y="1494283"/>
                        <a:pt x="524331" y="1491711"/>
                        <a:pt x="523024" y="1486567"/>
                      </a:cubicBezTo>
                      <a:cubicBezTo>
                        <a:pt x="521759" y="1481423"/>
                        <a:pt x="528169" y="1470841"/>
                        <a:pt x="528169" y="1464390"/>
                      </a:cubicBezTo>
                      <a:cubicBezTo>
                        <a:pt x="528169" y="1457982"/>
                        <a:pt x="541369" y="1438377"/>
                        <a:pt x="545207" y="1435805"/>
                      </a:cubicBezTo>
                      <a:cubicBezTo>
                        <a:pt x="549086" y="1433233"/>
                        <a:pt x="563214" y="1419109"/>
                        <a:pt x="566124" y="1413628"/>
                      </a:cubicBezTo>
                      <a:cubicBezTo>
                        <a:pt x="569034" y="1408147"/>
                        <a:pt x="580252" y="1399504"/>
                        <a:pt x="580252" y="1390524"/>
                      </a:cubicBezTo>
                      <a:cubicBezTo>
                        <a:pt x="580252" y="1381543"/>
                        <a:pt x="589235" y="1377327"/>
                        <a:pt x="596952" y="1373491"/>
                      </a:cubicBezTo>
                      <a:cubicBezTo>
                        <a:pt x="604628" y="1369654"/>
                        <a:pt x="616563" y="1359366"/>
                        <a:pt x="620400" y="1355530"/>
                      </a:cubicBezTo>
                      <a:cubicBezTo>
                        <a:pt x="624238" y="1351651"/>
                        <a:pt x="637438" y="1347477"/>
                        <a:pt x="642583" y="1352958"/>
                      </a:cubicBezTo>
                      <a:cubicBezTo>
                        <a:pt x="647728" y="1358439"/>
                        <a:pt x="656711" y="1346170"/>
                        <a:pt x="643848" y="1334618"/>
                      </a:cubicBezTo>
                      <a:cubicBezTo>
                        <a:pt x="631028" y="1323065"/>
                        <a:pt x="636131" y="1330781"/>
                        <a:pt x="624238" y="1330781"/>
                      </a:cubicBezTo>
                      <a:cubicBezTo>
                        <a:pt x="612345" y="1330781"/>
                        <a:pt x="607538" y="1326902"/>
                        <a:pt x="604965" y="1321801"/>
                      </a:cubicBezTo>
                      <a:cubicBezTo>
                        <a:pt x="602393" y="1316657"/>
                        <a:pt x="601127" y="1298317"/>
                        <a:pt x="601127" y="1294480"/>
                      </a:cubicBezTo>
                      <a:cubicBezTo>
                        <a:pt x="601127" y="1290601"/>
                        <a:pt x="604965" y="1281284"/>
                        <a:pt x="604965" y="1274875"/>
                      </a:cubicBezTo>
                      <a:cubicBezTo>
                        <a:pt x="604965" y="1268467"/>
                        <a:pt x="611418" y="1262016"/>
                        <a:pt x="616563" y="1258179"/>
                      </a:cubicBezTo>
                      <a:cubicBezTo>
                        <a:pt x="621665" y="1254342"/>
                        <a:pt x="631956" y="1249199"/>
                        <a:pt x="642583" y="1246290"/>
                      </a:cubicBezTo>
                      <a:cubicBezTo>
                        <a:pt x="653211" y="1243381"/>
                        <a:pt x="643848" y="1232166"/>
                        <a:pt x="647728" y="1225715"/>
                      </a:cubicBezTo>
                      <a:cubicBezTo>
                        <a:pt x="651566" y="1219306"/>
                        <a:pt x="647728" y="1211254"/>
                        <a:pt x="641276" y="1207417"/>
                      </a:cubicBezTo>
                      <a:cubicBezTo>
                        <a:pt x="634865" y="1203580"/>
                        <a:pt x="630690" y="1197130"/>
                        <a:pt x="633221" y="1184312"/>
                      </a:cubicBezTo>
                      <a:cubicBezTo>
                        <a:pt x="635793" y="1171453"/>
                        <a:pt x="633221" y="1171116"/>
                        <a:pt x="630690" y="1165972"/>
                      </a:cubicBezTo>
                      <a:cubicBezTo>
                        <a:pt x="628118" y="1160829"/>
                        <a:pt x="624238" y="1167279"/>
                        <a:pt x="613990" y="1176260"/>
                      </a:cubicBezTo>
                      <a:cubicBezTo>
                        <a:pt x="603700" y="1185240"/>
                        <a:pt x="595645" y="1183005"/>
                        <a:pt x="589235" y="1186884"/>
                      </a:cubicBezTo>
                      <a:cubicBezTo>
                        <a:pt x="582825" y="1190721"/>
                        <a:pt x="575107" y="1189414"/>
                        <a:pt x="569962" y="1181741"/>
                      </a:cubicBezTo>
                      <a:cubicBezTo>
                        <a:pt x="564817" y="1174025"/>
                        <a:pt x="571227" y="1168544"/>
                        <a:pt x="571227" y="1168544"/>
                      </a:cubicBezTo>
                      <a:cubicBezTo>
                        <a:pt x="571227" y="1168544"/>
                        <a:pt x="581517" y="1159564"/>
                        <a:pt x="586662" y="1154420"/>
                      </a:cubicBezTo>
                      <a:cubicBezTo>
                        <a:pt x="591807" y="1149276"/>
                        <a:pt x="589235" y="1145102"/>
                        <a:pt x="577679" y="1136122"/>
                      </a:cubicBezTo>
                      <a:cubicBezTo>
                        <a:pt x="566124" y="1127100"/>
                        <a:pt x="559334" y="1106230"/>
                        <a:pt x="555497" y="1099821"/>
                      </a:cubicBezTo>
                      <a:cubicBezTo>
                        <a:pt x="551617" y="1093370"/>
                        <a:pt x="549086" y="1089534"/>
                        <a:pt x="541369" y="1083125"/>
                      </a:cubicBezTo>
                      <a:cubicBezTo>
                        <a:pt x="533651" y="1076674"/>
                        <a:pt x="534917" y="1072501"/>
                        <a:pt x="534917" y="1068664"/>
                      </a:cubicBezTo>
                      <a:cubicBezTo>
                        <a:pt x="534917" y="1064785"/>
                        <a:pt x="538796" y="1019504"/>
                        <a:pt x="538796" y="1014360"/>
                      </a:cubicBezTo>
                      <a:cubicBezTo>
                        <a:pt x="538796" y="1009216"/>
                        <a:pt x="540062" y="1002471"/>
                        <a:pt x="533651" y="996062"/>
                      </a:cubicBezTo>
                      <a:cubicBezTo>
                        <a:pt x="527241" y="989611"/>
                        <a:pt x="525596" y="989611"/>
                        <a:pt x="520451" y="994755"/>
                      </a:cubicBezTo>
                      <a:cubicBezTo>
                        <a:pt x="515348" y="999899"/>
                        <a:pt x="463265" y="1050661"/>
                        <a:pt x="456855" y="1053233"/>
                      </a:cubicBezTo>
                      <a:cubicBezTo>
                        <a:pt x="450403" y="1055805"/>
                        <a:pt x="445300" y="1054498"/>
                        <a:pt x="436275" y="1053233"/>
                      </a:cubicBezTo>
                      <a:cubicBezTo>
                        <a:pt x="427292" y="1051968"/>
                        <a:pt x="426955" y="1046824"/>
                        <a:pt x="425690" y="1042608"/>
                      </a:cubicBezTo>
                      <a:cubicBezTo>
                        <a:pt x="424382" y="1038434"/>
                        <a:pt x="424382" y="1013095"/>
                        <a:pt x="424382" y="1007614"/>
                      </a:cubicBezTo>
                      <a:cubicBezTo>
                        <a:pt x="424382" y="1002133"/>
                        <a:pt x="414134" y="988347"/>
                        <a:pt x="406417" y="980631"/>
                      </a:cubicBezTo>
                      <a:cubicBezTo>
                        <a:pt x="398699" y="972915"/>
                        <a:pt x="395789" y="971313"/>
                        <a:pt x="394524" y="963598"/>
                      </a:cubicBezTo>
                      <a:cubicBezTo>
                        <a:pt x="393217" y="955882"/>
                        <a:pt x="388072" y="950781"/>
                        <a:pt x="384234" y="946902"/>
                      </a:cubicBezTo>
                      <a:cubicBezTo>
                        <a:pt x="380396" y="943065"/>
                        <a:pt x="363696" y="928604"/>
                        <a:pt x="355641" y="920888"/>
                      </a:cubicBezTo>
                      <a:cubicBezTo>
                        <a:pt x="352267" y="917684"/>
                        <a:pt x="350538" y="913341"/>
                        <a:pt x="349652" y="909378"/>
                      </a:cubicBezTo>
                      <a:lnTo>
                        <a:pt x="337169" y="914648"/>
                      </a:lnTo>
                      <a:cubicBezTo>
                        <a:pt x="337169" y="914648"/>
                        <a:pt x="337169" y="930459"/>
                        <a:pt x="336115" y="935729"/>
                      </a:cubicBezTo>
                      <a:cubicBezTo>
                        <a:pt x="335061" y="940999"/>
                        <a:pt x="327681" y="944161"/>
                        <a:pt x="327681" y="944161"/>
                      </a:cubicBezTo>
                      <a:cubicBezTo>
                        <a:pt x="327681" y="944161"/>
                        <a:pt x="317137" y="951540"/>
                        <a:pt x="311866" y="954702"/>
                      </a:cubicBezTo>
                      <a:cubicBezTo>
                        <a:pt x="306594" y="957864"/>
                        <a:pt x="304486" y="969458"/>
                        <a:pt x="304486" y="969458"/>
                      </a:cubicBezTo>
                      <a:cubicBezTo>
                        <a:pt x="304486" y="969458"/>
                        <a:pt x="304486" y="977890"/>
                        <a:pt x="288671" y="983161"/>
                      </a:cubicBezTo>
                      <a:cubicBezTo>
                        <a:pt x="272856" y="988431"/>
                        <a:pt x="274965" y="986323"/>
                        <a:pt x="270748" y="982107"/>
                      </a:cubicBezTo>
                      <a:cubicBezTo>
                        <a:pt x="266530" y="977890"/>
                        <a:pt x="255987" y="981053"/>
                        <a:pt x="255987" y="981053"/>
                      </a:cubicBezTo>
                      <a:cubicBezTo>
                        <a:pt x="255987" y="981053"/>
                        <a:pt x="223304" y="986323"/>
                        <a:pt x="219086" y="985269"/>
                      </a:cubicBezTo>
                      <a:cubicBezTo>
                        <a:pt x="214869" y="984215"/>
                        <a:pt x="203272" y="987377"/>
                        <a:pt x="203272" y="987377"/>
                      </a:cubicBezTo>
                      <a:cubicBezTo>
                        <a:pt x="203272" y="987377"/>
                        <a:pt x="200109" y="996863"/>
                        <a:pt x="199054" y="1002133"/>
                      </a:cubicBezTo>
                      <a:cubicBezTo>
                        <a:pt x="198000" y="1007403"/>
                        <a:pt x="194837" y="1010565"/>
                        <a:pt x="188511" y="1011620"/>
                      </a:cubicBezTo>
                      <a:cubicBezTo>
                        <a:pt x="182185" y="1012674"/>
                        <a:pt x="173751" y="1013728"/>
                        <a:pt x="166371" y="1013728"/>
                      </a:cubicBezTo>
                      <a:cubicBezTo>
                        <a:pt x="158990" y="1013728"/>
                        <a:pt x="152665" y="1017944"/>
                        <a:pt x="152665" y="1017944"/>
                      </a:cubicBezTo>
                      <a:cubicBezTo>
                        <a:pt x="152665" y="1017944"/>
                        <a:pt x="135796" y="1033754"/>
                        <a:pt x="130524" y="1037970"/>
                      </a:cubicBezTo>
                      <a:cubicBezTo>
                        <a:pt x="125252" y="1042187"/>
                        <a:pt x="117872" y="1039024"/>
                        <a:pt x="113655" y="1035862"/>
                      </a:cubicBezTo>
                      <a:cubicBezTo>
                        <a:pt x="109438" y="1032700"/>
                        <a:pt x="104166" y="1032700"/>
                        <a:pt x="104166" y="1032700"/>
                      </a:cubicBezTo>
                      <a:cubicBezTo>
                        <a:pt x="104166" y="1032700"/>
                        <a:pt x="90460" y="1034808"/>
                        <a:pt x="84134" y="1034808"/>
                      </a:cubicBezTo>
                      <a:cubicBezTo>
                        <a:pt x="77808" y="1034808"/>
                        <a:pt x="75700" y="1035862"/>
                        <a:pt x="72537" y="1031646"/>
                      </a:cubicBezTo>
                      <a:cubicBezTo>
                        <a:pt x="69374" y="1027430"/>
                        <a:pt x="58831" y="1026376"/>
                        <a:pt x="52505" y="1026376"/>
                      </a:cubicBezTo>
                      <a:cubicBezTo>
                        <a:pt x="46179" y="1026376"/>
                        <a:pt x="38546" y="1015709"/>
                        <a:pt x="38546" y="1015709"/>
                      </a:cubicBezTo>
                      <a:cubicBezTo>
                        <a:pt x="29394" y="1014529"/>
                        <a:pt x="19188" y="1009975"/>
                        <a:pt x="14802" y="1002681"/>
                      </a:cubicBezTo>
                      <a:cubicBezTo>
                        <a:pt x="12230" y="998423"/>
                        <a:pt x="11218" y="993153"/>
                        <a:pt x="14465" y="987124"/>
                      </a:cubicBezTo>
                      <a:cubicBezTo>
                        <a:pt x="169" y="980125"/>
                        <a:pt x="-928" y="971145"/>
                        <a:pt x="11176" y="958918"/>
                      </a:cubicBezTo>
                      <a:cubicBezTo>
                        <a:pt x="3838" y="952847"/>
                        <a:pt x="211" y="950022"/>
                        <a:pt x="3079" y="940114"/>
                      </a:cubicBezTo>
                      <a:cubicBezTo>
                        <a:pt x="2404" y="939903"/>
                        <a:pt x="886" y="939186"/>
                        <a:pt x="42" y="938638"/>
                      </a:cubicBezTo>
                      <a:lnTo>
                        <a:pt x="0" y="938554"/>
                      </a:lnTo>
                      <a:cubicBezTo>
                        <a:pt x="2362" y="936910"/>
                        <a:pt x="4681" y="935181"/>
                        <a:pt x="5609" y="934422"/>
                      </a:cubicBezTo>
                      <a:cubicBezTo>
                        <a:pt x="16447" y="925357"/>
                        <a:pt x="22056" y="907144"/>
                        <a:pt x="21719" y="893483"/>
                      </a:cubicBezTo>
                      <a:lnTo>
                        <a:pt x="23448" y="891249"/>
                      </a:lnTo>
                      <a:lnTo>
                        <a:pt x="33443" y="891544"/>
                      </a:lnTo>
                      <a:cubicBezTo>
                        <a:pt x="40612" y="890237"/>
                        <a:pt x="45842" y="873794"/>
                        <a:pt x="41456" y="867976"/>
                      </a:cubicBezTo>
                      <a:lnTo>
                        <a:pt x="37407" y="862579"/>
                      </a:lnTo>
                      <a:cubicBezTo>
                        <a:pt x="47022" y="843227"/>
                        <a:pt x="57523" y="825224"/>
                        <a:pt x="68446" y="806505"/>
                      </a:cubicBezTo>
                      <a:cubicBezTo>
                        <a:pt x="71314" y="804734"/>
                        <a:pt x="77302" y="804565"/>
                        <a:pt x="80423" y="805282"/>
                      </a:cubicBezTo>
                      <a:cubicBezTo>
                        <a:pt x="82616" y="803806"/>
                        <a:pt x="89701" y="798958"/>
                        <a:pt x="89617" y="796175"/>
                      </a:cubicBezTo>
                      <a:cubicBezTo>
                        <a:pt x="89279" y="788333"/>
                        <a:pt x="89448" y="780491"/>
                        <a:pt x="84640" y="773745"/>
                      </a:cubicBezTo>
                      <a:cubicBezTo>
                        <a:pt x="85821" y="770920"/>
                        <a:pt x="87128" y="768897"/>
                        <a:pt x="88900" y="766409"/>
                      </a:cubicBezTo>
                      <a:cubicBezTo>
                        <a:pt x="99696" y="751400"/>
                        <a:pt x="112601" y="728843"/>
                        <a:pt x="121541" y="712906"/>
                      </a:cubicBezTo>
                      <a:cubicBezTo>
                        <a:pt x="128289" y="700848"/>
                        <a:pt x="136175" y="689844"/>
                        <a:pt x="142248" y="677533"/>
                      </a:cubicBezTo>
                      <a:cubicBezTo>
                        <a:pt x="149417" y="663029"/>
                        <a:pt x="156629" y="651857"/>
                        <a:pt x="165780" y="638449"/>
                      </a:cubicBezTo>
                      <a:lnTo>
                        <a:pt x="167003" y="636257"/>
                      </a:lnTo>
                      <a:cubicBezTo>
                        <a:pt x="175058" y="622006"/>
                        <a:pt x="182481" y="607925"/>
                        <a:pt x="190915" y="593885"/>
                      </a:cubicBezTo>
                      <a:cubicBezTo>
                        <a:pt x="190999" y="593716"/>
                        <a:pt x="192222" y="593084"/>
                        <a:pt x="192433" y="592957"/>
                      </a:cubicBezTo>
                      <a:cubicBezTo>
                        <a:pt x="196735" y="593337"/>
                        <a:pt x="206899" y="593421"/>
                        <a:pt x="210863" y="591102"/>
                      </a:cubicBezTo>
                      <a:cubicBezTo>
                        <a:pt x="216640" y="583260"/>
                        <a:pt x="215797" y="575334"/>
                        <a:pt x="213688" y="565805"/>
                      </a:cubicBezTo>
                      <a:lnTo>
                        <a:pt x="214616" y="564372"/>
                      </a:lnTo>
                      <a:cubicBezTo>
                        <a:pt x="217357" y="563824"/>
                        <a:pt x="219677" y="563065"/>
                        <a:pt x="222123" y="561758"/>
                      </a:cubicBezTo>
                      <a:cubicBezTo>
                        <a:pt x="223852" y="561041"/>
                        <a:pt x="224990" y="559776"/>
                        <a:pt x="226382" y="558511"/>
                      </a:cubicBezTo>
                      <a:cubicBezTo>
                        <a:pt x="235112" y="555729"/>
                        <a:pt x="234943" y="565848"/>
                        <a:pt x="251812" y="557710"/>
                      </a:cubicBezTo>
                      <a:lnTo>
                        <a:pt x="261596" y="562601"/>
                      </a:lnTo>
                      <a:cubicBezTo>
                        <a:pt x="265012" y="561547"/>
                        <a:pt x="269230" y="559734"/>
                        <a:pt x="272730" y="559186"/>
                      </a:cubicBezTo>
                      <a:cubicBezTo>
                        <a:pt x="278339" y="558301"/>
                        <a:pt x="284580" y="557879"/>
                        <a:pt x="290063" y="556446"/>
                      </a:cubicBezTo>
                      <a:cubicBezTo>
                        <a:pt x="297359" y="554590"/>
                        <a:pt x="304612" y="549615"/>
                        <a:pt x="311950" y="548224"/>
                      </a:cubicBezTo>
                      <a:cubicBezTo>
                        <a:pt x="318487" y="547002"/>
                        <a:pt x="339869" y="543586"/>
                        <a:pt x="345309" y="541394"/>
                      </a:cubicBezTo>
                      <a:cubicBezTo>
                        <a:pt x="349189" y="539834"/>
                        <a:pt x="358298" y="534775"/>
                        <a:pt x="361756" y="534100"/>
                      </a:cubicBezTo>
                      <a:cubicBezTo>
                        <a:pt x="366732" y="533088"/>
                        <a:pt x="375926" y="530516"/>
                        <a:pt x="380987" y="531402"/>
                      </a:cubicBezTo>
                      <a:cubicBezTo>
                        <a:pt x="394777" y="533805"/>
                        <a:pt x="388367" y="536630"/>
                        <a:pt x="403507" y="531697"/>
                      </a:cubicBezTo>
                      <a:cubicBezTo>
                        <a:pt x="403886" y="531570"/>
                        <a:pt x="407682" y="532119"/>
                        <a:pt x="408272" y="532161"/>
                      </a:cubicBezTo>
                      <a:cubicBezTo>
                        <a:pt x="411351" y="536124"/>
                        <a:pt x="419870" y="535660"/>
                        <a:pt x="424171" y="542659"/>
                      </a:cubicBezTo>
                      <a:cubicBezTo>
                        <a:pt x="423539" y="545315"/>
                        <a:pt x="423623" y="549826"/>
                        <a:pt x="424888" y="552356"/>
                      </a:cubicBezTo>
                      <a:cubicBezTo>
                        <a:pt x="428262" y="553705"/>
                        <a:pt x="439649" y="551977"/>
                        <a:pt x="446607" y="553832"/>
                      </a:cubicBezTo>
                      <a:cubicBezTo>
                        <a:pt x="449011" y="550037"/>
                        <a:pt x="446607" y="547929"/>
                        <a:pt x="446902" y="544851"/>
                      </a:cubicBezTo>
                      <a:cubicBezTo>
                        <a:pt x="447830" y="536082"/>
                        <a:pt x="452680" y="530685"/>
                        <a:pt x="456096" y="522759"/>
                      </a:cubicBezTo>
                      <a:cubicBezTo>
                        <a:pt x="459343" y="515212"/>
                        <a:pt x="456433" y="472882"/>
                        <a:pt x="457277" y="462721"/>
                      </a:cubicBezTo>
                      <a:cubicBezTo>
                        <a:pt x="457741" y="457619"/>
                        <a:pt x="460313" y="453192"/>
                        <a:pt x="460060" y="447669"/>
                      </a:cubicBezTo>
                      <a:cubicBezTo>
                        <a:pt x="458036" y="439448"/>
                        <a:pt x="445300" y="432491"/>
                        <a:pt x="443824" y="426083"/>
                      </a:cubicBezTo>
                      <a:cubicBezTo>
                        <a:pt x="444583" y="414910"/>
                        <a:pt x="454704" y="397919"/>
                        <a:pt x="458753" y="386029"/>
                      </a:cubicBezTo>
                      <a:cubicBezTo>
                        <a:pt x="458964" y="385439"/>
                        <a:pt x="459343" y="384765"/>
                        <a:pt x="459386" y="384132"/>
                      </a:cubicBezTo>
                      <a:cubicBezTo>
                        <a:pt x="459807" y="380085"/>
                        <a:pt x="459849" y="375278"/>
                        <a:pt x="460651" y="371315"/>
                      </a:cubicBezTo>
                      <a:cubicBezTo>
                        <a:pt x="461283" y="368364"/>
                        <a:pt x="463771" y="365455"/>
                        <a:pt x="464404" y="362546"/>
                      </a:cubicBezTo>
                      <a:cubicBezTo>
                        <a:pt x="468495" y="343446"/>
                        <a:pt x="474568" y="325148"/>
                        <a:pt x="478321" y="306007"/>
                      </a:cubicBezTo>
                      <a:lnTo>
                        <a:pt x="479207" y="302634"/>
                      </a:lnTo>
                      <a:cubicBezTo>
                        <a:pt x="481315" y="294792"/>
                        <a:pt x="492364" y="252041"/>
                        <a:pt x="494600" y="247993"/>
                      </a:cubicBezTo>
                      <a:cubicBezTo>
                        <a:pt x="502739" y="242344"/>
                        <a:pt x="506998" y="239434"/>
                        <a:pt x="510035" y="235598"/>
                      </a:cubicBezTo>
                      <a:cubicBezTo>
                        <a:pt x="513451" y="231339"/>
                        <a:pt x="515348" y="225816"/>
                        <a:pt x="519524" y="213927"/>
                      </a:cubicBezTo>
                      <a:lnTo>
                        <a:pt x="528717" y="187660"/>
                      </a:lnTo>
                      <a:cubicBezTo>
                        <a:pt x="534242" y="171892"/>
                        <a:pt x="540525" y="156756"/>
                        <a:pt x="547357" y="141241"/>
                      </a:cubicBezTo>
                      <a:cubicBezTo>
                        <a:pt x="547526" y="140861"/>
                        <a:pt x="555539" y="123195"/>
                        <a:pt x="555665" y="122437"/>
                      </a:cubicBezTo>
                      <a:cubicBezTo>
                        <a:pt x="556720" y="115859"/>
                        <a:pt x="554527" y="100766"/>
                        <a:pt x="556214" y="95917"/>
                      </a:cubicBezTo>
                      <a:cubicBezTo>
                        <a:pt x="565028" y="71211"/>
                        <a:pt x="572281" y="46799"/>
                        <a:pt x="579704" y="21544"/>
                      </a:cubicBezTo>
                      <a:cubicBezTo>
                        <a:pt x="580800" y="17834"/>
                        <a:pt x="589403" y="9402"/>
                        <a:pt x="596404" y="0"/>
                      </a:cubicBezTo>
                      <a:cubicBezTo>
                        <a:pt x="598977" y="3795"/>
                        <a:pt x="606230" y="14967"/>
                        <a:pt x="607074" y="21882"/>
                      </a:cubicBezTo>
                      <a:cubicBezTo>
                        <a:pt x="608128" y="30314"/>
                        <a:pt x="611291" y="40854"/>
                        <a:pt x="615508" y="47179"/>
                      </a:cubicBezTo>
                      <a:cubicBezTo>
                        <a:pt x="619725" y="53503"/>
                        <a:pt x="620780" y="58773"/>
                        <a:pt x="623943" y="69313"/>
                      </a:cubicBezTo>
                      <a:cubicBezTo>
                        <a:pt x="625925" y="75975"/>
                        <a:pt x="626642" y="78420"/>
                        <a:pt x="629299" y="79854"/>
                      </a:cubicBezTo>
                      <a:cubicBezTo>
                        <a:pt x="629299" y="79854"/>
                        <a:pt x="627106" y="96718"/>
                        <a:pt x="635540" y="97772"/>
                      </a:cubicBezTo>
                      <a:cubicBezTo>
                        <a:pt x="643975" y="98826"/>
                        <a:pt x="647138" y="108313"/>
                        <a:pt x="647138" y="114637"/>
                      </a:cubicBezTo>
                      <a:cubicBezTo>
                        <a:pt x="647138" y="120961"/>
                        <a:pt x="649246" y="125177"/>
                        <a:pt x="655572" y="128339"/>
                      </a:cubicBezTo>
                      <a:cubicBezTo>
                        <a:pt x="661898" y="131501"/>
                        <a:pt x="672441" y="144150"/>
                        <a:pt x="661898" y="144150"/>
                      </a:cubicBezTo>
                      <a:cubicBezTo>
                        <a:pt x="651355" y="144150"/>
                        <a:pt x="650301" y="150474"/>
                        <a:pt x="650301" y="156798"/>
                      </a:cubicBezTo>
                      <a:cubicBezTo>
                        <a:pt x="650301" y="163122"/>
                        <a:pt x="650301" y="177879"/>
                        <a:pt x="657681" y="185257"/>
                      </a:cubicBezTo>
                      <a:cubicBezTo>
                        <a:pt x="665061" y="192635"/>
                        <a:pt x="664007" y="202122"/>
                        <a:pt x="671387" y="200013"/>
                      </a:cubicBezTo>
                      <a:cubicBezTo>
                        <a:pt x="678767" y="197905"/>
                        <a:pt x="682984" y="195797"/>
                        <a:pt x="688256" y="200013"/>
                      </a:cubicBezTo>
                      <a:cubicBezTo>
                        <a:pt x="693527" y="204230"/>
                        <a:pt x="688256" y="203176"/>
                        <a:pt x="700908" y="202122"/>
                      </a:cubicBezTo>
                      <a:cubicBezTo>
                        <a:pt x="713559" y="201068"/>
                        <a:pt x="718831" y="198959"/>
                        <a:pt x="724103" y="203176"/>
                      </a:cubicBezTo>
                      <a:cubicBezTo>
                        <a:pt x="729374" y="207392"/>
                        <a:pt x="733591" y="207392"/>
                        <a:pt x="742026" y="202122"/>
                      </a:cubicBezTo>
                      <a:cubicBezTo>
                        <a:pt x="750460" y="196851"/>
                        <a:pt x="751515" y="184203"/>
                        <a:pt x="758895" y="184203"/>
                      </a:cubicBezTo>
                      <a:cubicBezTo>
                        <a:pt x="766275" y="184203"/>
                        <a:pt x="767329" y="179987"/>
                        <a:pt x="769438" y="175771"/>
                      </a:cubicBezTo>
                      <a:cubicBezTo>
                        <a:pt x="771547" y="171555"/>
                        <a:pt x="781415" y="156292"/>
                        <a:pt x="781415" y="156292"/>
                      </a:cubicBezTo>
                      <a:cubicBezTo>
                        <a:pt x="786602" y="157557"/>
                        <a:pt x="793687" y="160129"/>
                        <a:pt x="800013" y="167338"/>
                      </a:cubicBezTo>
                      <a:cubicBezTo>
                        <a:pt x="807393" y="175771"/>
                        <a:pt x="817936" y="185257"/>
                        <a:pt x="830588" y="191581"/>
                      </a:cubicBezTo>
                      <a:cubicBezTo>
                        <a:pt x="842860" y="197737"/>
                        <a:pt x="866055" y="200899"/>
                        <a:pt x="874153" y="201068"/>
                      </a:cubicBezTo>
                      <a:cubicBezTo>
                        <a:pt x="874153" y="201068"/>
                        <a:pt x="886467" y="210554"/>
                        <a:pt x="891739" y="215824"/>
                      </a:cubicBezTo>
                      <a:cubicBezTo>
                        <a:pt x="897010" y="221094"/>
                        <a:pt x="908608" y="232689"/>
                        <a:pt x="921259" y="232689"/>
                      </a:cubicBezTo>
                      <a:cubicBezTo>
                        <a:pt x="933911" y="232689"/>
                        <a:pt x="953943" y="237959"/>
                        <a:pt x="957106" y="242175"/>
                      </a:cubicBezTo>
                      <a:cubicBezTo>
                        <a:pt x="960269" y="246391"/>
                        <a:pt x="964486" y="247445"/>
                        <a:pt x="965540" y="252715"/>
                      </a:cubicBezTo>
                      <a:cubicBezTo>
                        <a:pt x="966595" y="257985"/>
                        <a:pt x="973975" y="259039"/>
                        <a:pt x="979247" y="255877"/>
                      </a:cubicBezTo>
                      <a:cubicBezTo>
                        <a:pt x="984518" y="252715"/>
                        <a:pt x="988735" y="240067"/>
                        <a:pt x="996116" y="243229"/>
                      </a:cubicBezTo>
                      <a:cubicBezTo>
                        <a:pt x="1003496" y="246391"/>
                        <a:pt x="1020365" y="244283"/>
                        <a:pt x="1025636" y="242175"/>
                      </a:cubicBezTo>
                      <a:cubicBezTo>
                        <a:pt x="1030908" y="240067"/>
                        <a:pt x="1040397" y="232689"/>
                        <a:pt x="1040397" y="228472"/>
                      </a:cubicBezTo>
                      <a:cubicBezTo>
                        <a:pt x="1040397" y="224256"/>
                        <a:pt x="1043349" y="204356"/>
                        <a:pt x="1051362" y="204272"/>
                      </a:cubicBezTo>
                      <a:cubicBezTo>
                        <a:pt x="1054356" y="204314"/>
                        <a:pt x="1057603" y="203555"/>
                        <a:pt x="1060429" y="202122"/>
                      </a:cubicBezTo>
                      <a:cubicBezTo>
                        <a:pt x="1066755" y="198959"/>
                        <a:pt x="1081515" y="196851"/>
                        <a:pt x="1087841" y="201068"/>
                      </a:cubicBezTo>
                      <a:cubicBezTo>
                        <a:pt x="1094167" y="205284"/>
                        <a:pt x="1112090" y="201068"/>
                        <a:pt x="1128959" y="195797"/>
                      </a:cubicBezTo>
                      <a:cubicBezTo>
                        <a:pt x="1145828" y="190527"/>
                        <a:pt x="1199598" y="164176"/>
                        <a:pt x="1199598" y="164176"/>
                      </a:cubicBezTo>
                      <a:cubicBezTo>
                        <a:pt x="1199598" y="164176"/>
                        <a:pt x="1210141" y="151528"/>
                        <a:pt x="1213304" y="138880"/>
                      </a:cubicBezTo>
                      <a:cubicBezTo>
                        <a:pt x="1216467" y="126231"/>
                        <a:pt x="1220684" y="106204"/>
                        <a:pt x="1231228" y="96718"/>
                      </a:cubicBezTo>
                      <a:cubicBezTo>
                        <a:pt x="1240716" y="88159"/>
                        <a:pt x="1254507" y="68470"/>
                        <a:pt x="1257121" y="64676"/>
                      </a:cubicBezTo>
                      <a:cubicBezTo>
                        <a:pt x="1257121" y="64676"/>
                        <a:pt x="1261803" y="77746"/>
                        <a:pt x="1263911" y="83016"/>
                      </a:cubicBezTo>
                      <a:cubicBezTo>
                        <a:pt x="1266020" y="88286"/>
                        <a:pt x="1267074" y="91448"/>
                        <a:pt x="1261803" y="96718"/>
                      </a:cubicBezTo>
                      <a:cubicBezTo>
                        <a:pt x="1256531" y="101988"/>
                        <a:pt x="1251260" y="105150"/>
                        <a:pt x="1256531" y="110421"/>
                      </a:cubicBezTo>
                      <a:cubicBezTo>
                        <a:pt x="1261803" y="115691"/>
                        <a:pt x="1262857" y="126231"/>
                        <a:pt x="1270237" y="127285"/>
                      </a:cubicBezTo>
                      <a:cubicBezTo>
                        <a:pt x="1277617" y="128339"/>
                        <a:pt x="1278672" y="131501"/>
                        <a:pt x="1277617" y="136771"/>
                      </a:cubicBezTo>
                      <a:cubicBezTo>
                        <a:pt x="1276563" y="142042"/>
                        <a:pt x="1279726" y="163122"/>
                        <a:pt x="1287106" y="158906"/>
                      </a:cubicBezTo>
                      <a:cubicBezTo>
                        <a:pt x="1294486" y="154690"/>
                        <a:pt x="1295541" y="146258"/>
                        <a:pt x="1305030" y="154690"/>
                      </a:cubicBezTo>
                      <a:cubicBezTo>
                        <a:pt x="1314518" y="163122"/>
                        <a:pt x="1319790" y="165230"/>
                        <a:pt x="1327170" y="162068"/>
                      </a:cubicBezTo>
                      <a:cubicBezTo>
                        <a:pt x="1334550" y="158906"/>
                        <a:pt x="1339822" y="152582"/>
                        <a:pt x="1341930" y="147312"/>
                      </a:cubicBezTo>
                      <a:cubicBezTo>
                        <a:pt x="1344039" y="142042"/>
                        <a:pt x="1347750" y="132766"/>
                        <a:pt x="1353275" y="133188"/>
                      </a:cubicBezTo>
                      <a:cubicBezTo>
                        <a:pt x="1361625" y="131080"/>
                        <a:pt x="1370776" y="130869"/>
                        <a:pt x="1377777" y="137825"/>
                      </a:cubicBezTo>
                      <a:cubicBezTo>
                        <a:pt x="1386212" y="146258"/>
                        <a:pt x="1393592" y="145204"/>
                        <a:pt x="1407298" y="138880"/>
                      </a:cubicBezTo>
                      <a:cubicBezTo>
                        <a:pt x="1421004" y="132555"/>
                        <a:pt x="1418895" y="124123"/>
                        <a:pt x="1431547" y="133609"/>
                      </a:cubicBezTo>
                      <a:cubicBezTo>
                        <a:pt x="1444199" y="143096"/>
                        <a:pt x="1452633" y="138880"/>
                        <a:pt x="1461068" y="137825"/>
                      </a:cubicBezTo>
                      <a:cubicBezTo>
                        <a:pt x="1469502" y="136771"/>
                        <a:pt x="1493752" y="127285"/>
                        <a:pt x="1497969" y="132555"/>
                      </a:cubicBezTo>
                      <a:cubicBezTo>
                        <a:pt x="1502186" y="137825"/>
                        <a:pt x="1511675" y="142042"/>
                        <a:pt x="1518001" y="132555"/>
                      </a:cubicBezTo>
                      <a:cubicBezTo>
                        <a:pt x="1524327" y="123069"/>
                        <a:pt x="1509566" y="103042"/>
                        <a:pt x="1540141" y="108313"/>
                      </a:cubicBezTo>
                      <a:cubicBezTo>
                        <a:pt x="1570717" y="113583"/>
                        <a:pt x="1575988" y="105150"/>
                        <a:pt x="1580205" y="99880"/>
                      </a:cubicBezTo>
                      <a:cubicBezTo>
                        <a:pt x="1584423" y="94610"/>
                        <a:pt x="1588640" y="95664"/>
                        <a:pt x="1599183" y="99880"/>
                      </a:cubicBezTo>
                      <a:cubicBezTo>
                        <a:pt x="1609726" y="104096"/>
                        <a:pt x="1610780" y="104096"/>
                        <a:pt x="1624487" y="104096"/>
                      </a:cubicBezTo>
                      <a:cubicBezTo>
                        <a:pt x="1638193" y="104096"/>
                        <a:pt x="1646627" y="118853"/>
                        <a:pt x="1633975" y="120961"/>
                      </a:cubicBezTo>
                      <a:cubicBezTo>
                        <a:pt x="1621324" y="123069"/>
                        <a:pt x="1607618" y="132555"/>
                        <a:pt x="1605509" y="139934"/>
                      </a:cubicBezTo>
                      <a:cubicBezTo>
                        <a:pt x="1603400" y="147312"/>
                        <a:pt x="1597074" y="152582"/>
                        <a:pt x="1612889" y="149420"/>
                      </a:cubicBezTo>
                      <a:cubicBezTo>
                        <a:pt x="1628704" y="146258"/>
                        <a:pt x="1644518" y="151528"/>
                        <a:pt x="1650844" y="138880"/>
                      </a:cubicBezTo>
                      <a:cubicBezTo>
                        <a:pt x="1657170" y="126231"/>
                        <a:pt x="1660333" y="120961"/>
                        <a:pt x="1665605" y="129393"/>
                      </a:cubicBezTo>
                      <a:cubicBezTo>
                        <a:pt x="1670876" y="137825"/>
                        <a:pt x="1682474" y="136771"/>
                        <a:pt x="1682474" y="136771"/>
                      </a:cubicBezTo>
                      <a:lnTo>
                        <a:pt x="1693017" y="132555"/>
                      </a:lnTo>
                      <a:lnTo>
                        <a:pt x="1704361" y="131586"/>
                      </a:lnTo>
                      <a:cubicBezTo>
                        <a:pt x="1704277" y="132977"/>
                        <a:pt x="1704150" y="134495"/>
                        <a:pt x="1703982" y="136097"/>
                      </a:cubicBezTo>
                      <a:cubicBezTo>
                        <a:pt x="1703476" y="141325"/>
                        <a:pt x="1703939" y="144445"/>
                        <a:pt x="1704909" y="146679"/>
                      </a:cubicBezTo>
                      <a:cubicBezTo>
                        <a:pt x="1704909" y="146679"/>
                        <a:pt x="1696180" y="151528"/>
                        <a:pt x="1688800" y="155744"/>
                      </a:cubicBezTo>
                      <a:cubicBezTo>
                        <a:pt x="1681419" y="159960"/>
                        <a:pt x="1679311" y="163122"/>
                        <a:pt x="1679311" y="168392"/>
                      </a:cubicBezTo>
                      <a:cubicBezTo>
                        <a:pt x="1679311" y="173663"/>
                        <a:pt x="1678257" y="182095"/>
                        <a:pt x="1684582" y="186311"/>
                      </a:cubicBezTo>
                      <a:cubicBezTo>
                        <a:pt x="1690908" y="190527"/>
                        <a:pt x="1699343" y="195797"/>
                        <a:pt x="1706723" y="195797"/>
                      </a:cubicBezTo>
                      <a:cubicBezTo>
                        <a:pt x="1714103" y="195797"/>
                        <a:pt x="1722495" y="187998"/>
                        <a:pt x="1722495" y="187998"/>
                      </a:cubicBezTo>
                      <a:cubicBezTo>
                        <a:pt x="1740630" y="199634"/>
                        <a:pt x="1728568" y="207687"/>
                        <a:pt x="1732364" y="216836"/>
                      </a:cubicBezTo>
                      <a:lnTo>
                        <a:pt x="1734683" y="223750"/>
                      </a:lnTo>
                      <a:lnTo>
                        <a:pt x="1734894" y="226659"/>
                      </a:lnTo>
                      <a:lnTo>
                        <a:pt x="1734262" y="246517"/>
                      </a:lnTo>
                      <a:lnTo>
                        <a:pt x="1734177" y="247276"/>
                      </a:lnTo>
                      <a:cubicBezTo>
                        <a:pt x="1733966" y="248626"/>
                        <a:pt x="1733207" y="250523"/>
                        <a:pt x="1736750" y="250734"/>
                      </a:cubicBezTo>
                      <a:cubicBezTo>
                        <a:pt x="1743961" y="251155"/>
                        <a:pt x="1756529" y="253010"/>
                        <a:pt x="1765765" y="260093"/>
                      </a:cubicBezTo>
                      <a:cubicBezTo>
                        <a:pt x="1779471" y="270634"/>
                        <a:pt x="1784742" y="270634"/>
                        <a:pt x="1790014" y="267472"/>
                      </a:cubicBezTo>
                      <a:cubicBezTo>
                        <a:pt x="1795285" y="264310"/>
                        <a:pt x="1803720" y="264310"/>
                        <a:pt x="1811100" y="264310"/>
                      </a:cubicBezTo>
                      <a:cubicBezTo>
                        <a:pt x="1818480" y="264310"/>
                        <a:pt x="1821643" y="259039"/>
                        <a:pt x="1827969" y="255877"/>
                      </a:cubicBezTo>
                      <a:cubicBezTo>
                        <a:pt x="1834295" y="252715"/>
                        <a:pt x="1850110" y="250607"/>
                        <a:pt x="1846947" y="262201"/>
                      </a:cubicBezTo>
                      <a:cubicBezTo>
                        <a:pt x="1843784" y="273796"/>
                        <a:pt x="1846947" y="276958"/>
                        <a:pt x="1853273" y="276958"/>
                      </a:cubicBezTo>
                      <a:cubicBezTo>
                        <a:pt x="1859598" y="276958"/>
                        <a:pt x="1865924" y="272742"/>
                        <a:pt x="1871196" y="284336"/>
                      </a:cubicBezTo>
                      <a:cubicBezTo>
                        <a:pt x="1876467" y="295931"/>
                        <a:pt x="1880685" y="296985"/>
                        <a:pt x="1888065" y="296985"/>
                      </a:cubicBezTo>
                      <a:cubicBezTo>
                        <a:pt x="1895445" y="296985"/>
                        <a:pt x="1893337" y="311741"/>
                        <a:pt x="1884902" y="315957"/>
                      </a:cubicBezTo>
                      <a:cubicBezTo>
                        <a:pt x="1876467" y="320173"/>
                        <a:pt x="1868033" y="326498"/>
                        <a:pt x="1868033" y="333876"/>
                      </a:cubicBezTo>
                      <a:cubicBezTo>
                        <a:pt x="1868033" y="341254"/>
                        <a:pt x="1869087" y="359173"/>
                        <a:pt x="1869087" y="364443"/>
                      </a:cubicBezTo>
                      <a:cubicBezTo>
                        <a:pt x="1869087" y="369713"/>
                        <a:pt x="1868033" y="379199"/>
                        <a:pt x="1879630" y="380253"/>
                      </a:cubicBezTo>
                      <a:cubicBezTo>
                        <a:pt x="1891228" y="381307"/>
                        <a:pt x="1895445" y="381307"/>
                        <a:pt x="1899662" y="390794"/>
                      </a:cubicBezTo>
                      <a:cubicBezTo>
                        <a:pt x="1902403" y="397034"/>
                        <a:pt x="1908392" y="399184"/>
                        <a:pt x="1913621" y="398720"/>
                      </a:cubicBezTo>
                      <a:cubicBezTo>
                        <a:pt x="1913621" y="398720"/>
                        <a:pt x="1924966" y="402388"/>
                        <a:pt x="1930237" y="402388"/>
                      </a:cubicBezTo>
                      <a:cubicBezTo>
                        <a:pt x="1935509" y="402388"/>
                        <a:pt x="1941835" y="407658"/>
                        <a:pt x="1941835" y="407658"/>
                      </a:cubicBezTo>
                      <a:cubicBezTo>
                        <a:pt x="1941835" y="407658"/>
                        <a:pt x="1967138" y="418198"/>
                        <a:pt x="1972410" y="421361"/>
                      </a:cubicBezTo>
                      <a:cubicBezTo>
                        <a:pt x="1977682" y="424523"/>
                        <a:pt x="1980845" y="426631"/>
                        <a:pt x="1989279" y="426631"/>
                      </a:cubicBezTo>
                      <a:cubicBezTo>
                        <a:pt x="1997714" y="426631"/>
                        <a:pt x="1997039" y="435316"/>
                        <a:pt x="1997039" y="435316"/>
                      </a:cubicBezTo>
                      <a:cubicBezTo>
                        <a:pt x="1998093" y="441303"/>
                        <a:pt x="2001973" y="447163"/>
                        <a:pt x="2015637" y="448765"/>
                      </a:cubicBezTo>
                      <a:cubicBezTo>
                        <a:pt x="2033560" y="450874"/>
                        <a:pt x="2021963" y="462468"/>
                        <a:pt x="2016691" y="465630"/>
                      </a:cubicBezTo>
                      <a:cubicBezTo>
                        <a:pt x="2011420" y="468792"/>
                        <a:pt x="2007202" y="471954"/>
                        <a:pt x="2015637" y="477224"/>
                      </a:cubicBezTo>
                      <a:cubicBezTo>
                        <a:pt x="2024071" y="482495"/>
                        <a:pt x="2025126" y="486711"/>
                        <a:pt x="2014583" y="489873"/>
                      </a:cubicBezTo>
                      <a:cubicBezTo>
                        <a:pt x="2004039" y="493035"/>
                        <a:pt x="1997714" y="498305"/>
                        <a:pt x="2005094" y="503575"/>
                      </a:cubicBezTo>
                      <a:cubicBezTo>
                        <a:pt x="2012474" y="508845"/>
                        <a:pt x="2021963" y="518332"/>
                        <a:pt x="2014583" y="519386"/>
                      </a:cubicBezTo>
                      <a:cubicBezTo>
                        <a:pt x="2007202" y="520440"/>
                        <a:pt x="1997714" y="516224"/>
                        <a:pt x="2004039" y="528872"/>
                      </a:cubicBezTo>
                      <a:cubicBezTo>
                        <a:pt x="2010365" y="541520"/>
                        <a:pt x="2008257" y="543629"/>
                        <a:pt x="2004039" y="546791"/>
                      </a:cubicBezTo>
                      <a:cubicBezTo>
                        <a:pt x="1999822" y="549953"/>
                        <a:pt x="1991388" y="555223"/>
                        <a:pt x="1980845" y="555223"/>
                      </a:cubicBezTo>
                      <a:cubicBezTo>
                        <a:pt x="1970301" y="555223"/>
                        <a:pt x="1951324" y="560493"/>
                        <a:pt x="1951324" y="560493"/>
                      </a:cubicBezTo>
                      <a:cubicBezTo>
                        <a:pt x="1951324" y="560493"/>
                        <a:pt x="1958704" y="583682"/>
                        <a:pt x="1962921" y="591060"/>
                      </a:cubicBezTo>
                      <a:cubicBezTo>
                        <a:pt x="1967138" y="598438"/>
                        <a:pt x="1973464" y="612141"/>
                        <a:pt x="1975573" y="618465"/>
                      </a:cubicBezTo>
                      <a:cubicBezTo>
                        <a:pt x="1977682" y="624789"/>
                        <a:pt x="1980845" y="641654"/>
                        <a:pt x="1980845" y="645870"/>
                      </a:cubicBezTo>
                      <a:cubicBezTo>
                        <a:pt x="1980845" y="650086"/>
                        <a:pt x="1985062" y="666950"/>
                        <a:pt x="1985062" y="666950"/>
                      </a:cubicBezTo>
                      <a:cubicBezTo>
                        <a:pt x="1985062" y="666950"/>
                        <a:pt x="1986116" y="700680"/>
                        <a:pt x="1986116" y="704896"/>
                      </a:cubicBezTo>
                      <a:cubicBezTo>
                        <a:pt x="1986116" y="709112"/>
                        <a:pt x="1988225" y="712274"/>
                        <a:pt x="1993496" y="718598"/>
                      </a:cubicBezTo>
                      <a:cubicBezTo>
                        <a:pt x="1998768" y="724922"/>
                        <a:pt x="2006148" y="734409"/>
                        <a:pt x="2010365" y="738625"/>
                      </a:cubicBezTo>
                      <a:cubicBezTo>
                        <a:pt x="2014583" y="742841"/>
                        <a:pt x="2016691" y="740733"/>
                        <a:pt x="2030397" y="742841"/>
                      </a:cubicBezTo>
                      <a:cubicBezTo>
                        <a:pt x="2044103" y="744949"/>
                        <a:pt x="2047266" y="744949"/>
                        <a:pt x="2051484" y="736517"/>
                      </a:cubicBezTo>
                      <a:cubicBezTo>
                        <a:pt x="2055701" y="728084"/>
                        <a:pt x="2060972" y="725976"/>
                        <a:pt x="2071516" y="724922"/>
                      </a:cubicBezTo>
                      <a:cubicBezTo>
                        <a:pt x="2082059" y="723868"/>
                        <a:pt x="2082059" y="719652"/>
                        <a:pt x="2093656" y="723868"/>
                      </a:cubicBezTo>
                      <a:cubicBezTo>
                        <a:pt x="2105254" y="728084"/>
                        <a:pt x="2109471" y="727030"/>
                        <a:pt x="2117905" y="725976"/>
                      </a:cubicBezTo>
                      <a:cubicBezTo>
                        <a:pt x="2126340" y="724922"/>
                        <a:pt x="2129503" y="723868"/>
                        <a:pt x="2133720" y="730192"/>
                      </a:cubicBezTo>
                      <a:cubicBezTo>
                        <a:pt x="2137937" y="736517"/>
                        <a:pt x="2143209" y="746003"/>
                        <a:pt x="2140046" y="750219"/>
                      </a:cubicBezTo>
                      <a:cubicBezTo>
                        <a:pt x="2136883" y="754435"/>
                        <a:pt x="2131611" y="764976"/>
                        <a:pt x="2142155" y="763922"/>
                      </a:cubicBezTo>
                      <a:cubicBezTo>
                        <a:pt x="2152698" y="762868"/>
                        <a:pt x="2163241" y="761814"/>
                        <a:pt x="2169567" y="754435"/>
                      </a:cubicBezTo>
                      <a:cubicBezTo>
                        <a:pt x="2175893" y="747057"/>
                        <a:pt x="2173784" y="739679"/>
                        <a:pt x="2187490" y="739679"/>
                      </a:cubicBezTo>
                      <a:cubicBezTo>
                        <a:pt x="2201196" y="739679"/>
                        <a:pt x="2225445" y="737571"/>
                        <a:pt x="2231771" y="734409"/>
                      </a:cubicBezTo>
                      <a:cubicBezTo>
                        <a:pt x="2238097" y="731247"/>
                        <a:pt x="2260238" y="732301"/>
                        <a:pt x="2260238" y="732301"/>
                      </a:cubicBezTo>
                      <a:lnTo>
                        <a:pt x="2273944" y="729138"/>
                      </a:lnTo>
                      <a:lnTo>
                        <a:pt x="2274028" y="729012"/>
                      </a:lnTo>
                      <a:cubicBezTo>
                        <a:pt x="2276221" y="730445"/>
                        <a:pt x="2277824" y="731963"/>
                        <a:pt x="2277107" y="733355"/>
                      </a:cubicBezTo>
                      <a:cubicBezTo>
                        <a:pt x="2277107" y="733355"/>
                        <a:pt x="2280270" y="750219"/>
                        <a:pt x="2280270" y="757597"/>
                      </a:cubicBezTo>
                      <a:cubicBezTo>
                        <a:pt x="2280270" y="764976"/>
                        <a:pt x="2276052" y="768138"/>
                        <a:pt x="2267618" y="770246"/>
                      </a:cubicBezTo>
                      <a:cubicBezTo>
                        <a:pt x="2259183" y="772354"/>
                        <a:pt x="2267618" y="790272"/>
                        <a:pt x="2268672" y="799759"/>
                      </a:cubicBezTo>
                      <a:cubicBezTo>
                        <a:pt x="2269727" y="809245"/>
                        <a:pt x="2276052" y="828218"/>
                        <a:pt x="2277107" y="832434"/>
                      </a:cubicBezTo>
                      <a:cubicBezTo>
                        <a:pt x="2278161" y="836650"/>
                        <a:pt x="2286596" y="839812"/>
                        <a:pt x="2291867" y="841920"/>
                      </a:cubicBezTo>
                      <a:cubicBezTo>
                        <a:pt x="2297139" y="844028"/>
                        <a:pt x="2296084" y="852460"/>
                        <a:pt x="2288704" y="858785"/>
                      </a:cubicBezTo>
                      <a:cubicBezTo>
                        <a:pt x="2281324" y="865109"/>
                        <a:pt x="2291867" y="872487"/>
                        <a:pt x="2291867" y="872487"/>
                      </a:cubicBezTo>
                      <a:cubicBezTo>
                        <a:pt x="2291867" y="872487"/>
                        <a:pt x="2297139" y="884081"/>
                        <a:pt x="2301356" y="889352"/>
                      </a:cubicBezTo>
                      <a:cubicBezTo>
                        <a:pt x="2305573" y="894622"/>
                        <a:pt x="2309790" y="914648"/>
                        <a:pt x="2311899" y="924135"/>
                      </a:cubicBezTo>
                      <a:cubicBezTo>
                        <a:pt x="2314008" y="933621"/>
                        <a:pt x="2305995" y="951076"/>
                        <a:pt x="2305995" y="951076"/>
                      </a:cubicBezTo>
                      <a:cubicBezTo>
                        <a:pt x="2305404" y="951877"/>
                        <a:pt x="2304519" y="988431"/>
                        <a:pt x="2304519" y="994755"/>
                      </a:cubicBezTo>
                      <a:cubicBezTo>
                        <a:pt x="2304519" y="1001079"/>
                        <a:pt x="2306628" y="1007403"/>
                        <a:pt x="2309790" y="1012674"/>
                      </a:cubicBezTo>
                      <a:cubicBezTo>
                        <a:pt x="2312953" y="1017944"/>
                        <a:pt x="2320334" y="1030592"/>
                        <a:pt x="2327714" y="1040078"/>
                      </a:cubicBezTo>
                      <a:cubicBezTo>
                        <a:pt x="2335094" y="1049565"/>
                        <a:pt x="2336148" y="1052727"/>
                        <a:pt x="2349854" y="1061159"/>
                      </a:cubicBezTo>
                      <a:cubicBezTo>
                        <a:pt x="2363560" y="1069591"/>
                        <a:pt x="2364615" y="1073808"/>
                        <a:pt x="2368832" y="1080132"/>
                      </a:cubicBezTo>
                      <a:cubicBezTo>
                        <a:pt x="2373049" y="1086456"/>
                        <a:pt x="2366723" y="1091726"/>
                        <a:pt x="2362506" y="1095942"/>
                      </a:cubicBezTo>
                      <a:cubicBezTo>
                        <a:pt x="2358289" y="1100158"/>
                        <a:pt x="2362506" y="1108591"/>
                        <a:pt x="2365669" y="1112807"/>
                      </a:cubicBezTo>
                      <a:cubicBezTo>
                        <a:pt x="2368832" y="1117023"/>
                        <a:pt x="2384647" y="1134942"/>
                        <a:pt x="2393081" y="1145482"/>
                      </a:cubicBezTo>
                      <a:cubicBezTo>
                        <a:pt x="2401516" y="1156022"/>
                        <a:pt x="2398353" y="1161292"/>
                        <a:pt x="2398353" y="1172887"/>
                      </a:cubicBezTo>
                      <a:cubicBezTo>
                        <a:pt x="2398353" y="1184481"/>
                        <a:pt x="2400461" y="1183427"/>
                        <a:pt x="2404679" y="1191859"/>
                      </a:cubicBezTo>
                      <a:cubicBezTo>
                        <a:pt x="2408896" y="1200292"/>
                        <a:pt x="2405733" y="1210832"/>
                        <a:pt x="2401516" y="1222426"/>
                      </a:cubicBezTo>
                      <a:cubicBezTo>
                        <a:pt x="2397298" y="1234021"/>
                        <a:pt x="2403624" y="1236129"/>
                        <a:pt x="2412059" y="1240345"/>
                      </a:cubicBezTo>
                      <a:cubicBezTo>
                        <a:pt x="2420493" y="1244561"/>
                        <a:pt x="2431037" y="1255101"/>
                        <a:pt x="2431037" y="1255101"/>
                      </a:cubicBezTo>
                      <a:cubicBezTo>
                        <a:pt x="2431037" y="1255101"/>
                        <a:pt x="2451068" y="1288830"/>
                        <a:pt x="2456340" y="1297263"/>
                      </a:cubicBezTo>
                      <a:cubicBezTo>
                        <a:pt x="2461612" y="1305695"/>
                        <a:pt x="2461612" y="1314127"/>
                        <a:pt x="2461612" y="1324668"/>
                      </a:cubicBezTo>
                      <a:cubicBezTo>
                        <a:pt x="2461612" y="1335208"/>
                        <a:pt x="2466883" y="1357343"/>
                        <a:pt x="2466883" y="1363667"/>
                      </a:cubicBezTo>
                      <a:cubicBezTo>
                        <a:pt x="2466883" y="1369991"/>
                        <a:pt x="2466883" y="1379477"/>
                        <a:pt x="2463720" y="1384748"/>
                      </a:cubicBezTo>
                      <a:cubicBezTo>
                        <a:pt x="2460557" y="1390018"/>
                        <a:pt x="2441580" y="1424801"/>
                        <a:pt x="2436308" y="1431125"/>
                      </a:cubicBezTo>
                      <a:cubicBezTo>
                        <a:pt x="2431037" y="1437449"/>
                        <a:pt x="2439471" y="1443773"/>
                        <a:pt x="2448960" y="1455368"/>
                      </a:cubicBezTo>
                      <a:cubicBezTo>
                        <a:pt x="2458449" y="1466962"/>
                        <a:pt x="2448960" y="1474340"/>
                        <a:pt x="2445797" y="1480665"/>
                      </a:cubicBezTo>
                      <a:cubicBezTo>
                        <a:pt x="2442634" y="1486989"/>
                        <a:pt x="2440525" y="1500691"/>
                        <a:pt x="2434199" y="1505961"/>
                      </a:cubicBezTo>
                      <a:cubicBezTo>
                        <a:pt x="2431332" y="1508322"/>
                        <a:pt x="2429771" y="1511737"/>
                        <a:pt x="2428717" y="1515869"/>
                      </a:cubicBezTo>
                      <a:cubicBezTo>
                        <a:pt x="2428717" y="1515869"/>
                        <a:pt x="2424711" y="1518610"/>
                        <a:pt x="2420493" y="1521772"/>
                      </a:cubicBezTo>
                      <a:cubicBezTo>
                        <a:pt x="2416276" y="1524934"/>
                        <a:pt x="2415222" y="1532312"/>
                        <a:pt x="2416276" y="1537582"/>
                      </a:cubicBezTo>
                      <a:cubicBezTo>
                        <a:pt x="2417330" y="1542853"/>
                        <a:pt x="2432091" y="1630337"/>
                        <a:pt x="2432091" y="1630337"/>
                      </a:cubicBezTo>
                      <a:lnTo>
                        <a:pt x="2441580" y="1673553"/>
                      </a:lnTo>
                      <a:lnTo>
                        <a:pt x="2444405" y="1694633"/>
                      </a:lnTo>
                      <a:cubicBezTo>
                        <a:pt x="2444996" y="1696910"/>
                        <a:pt x="2445797" y="1699398"/>
                        <a:pt x="2445797" y="1702012"/>
                      </a:cubicBezTo>
                      <a:cubicBezTo>
                        <a:pt x="2445797" y="1709390"/>
                        <a:pt x="2442634" y="1743119"/>
                        <a:pt x="2442634" y="1743119"/>
                      </a:cubicBezTo>
                      <a:cubicBezTo>
                        <a:pt x="2442634" y="1743119"/>
                        <a:pt x="2440525" y="1780010"/>
                        <a:pt x="2438417" y="1785280"/>
                      </a:cubicBezTo>
                      <a:cubicBezTo>
                        <a:pt x="2436308" y="1790551"/>
                        <a:pt x="2428928" y="1801091"/>
                        <a:pt x="2426819" y="1809523"/>
                      </a:cubicBezTo>
                      <a:cubicBezTo>
                        <a:pt x="2424711" y="1817955"/>
                        <a:pt x="2432091" y="1836928"/>
                        <a:pt x="2435254" y="1845360"/>
                      </a:cubicBezTo>
                      <a:cubicBezTo>
                        <a:pt x="2436645" y="1849155"/>
                        <a:pt x="2435971" y="1852275"/>
                        <a:pt x="2434748" y="1854594"/>
                      </a:cubicBezTo>
                      <a:cubicBezTo>
                        <a:pt x="2434748" y="1854594"/>
                        <a:pt x="2439471" y="1871711"/>
                        <a:pt x="2428928" y="1869603"/>
                      </a:cubicBezTo>
                      <a:cubicBezTo>
                        <a:pt x="2418385" y="1867495"/>
                        <a:pt x="2408896" y="1864333"/>
                        <a:pt x="2401516" y="1865387"/>
                      </a:cubicBezTo>
                      <a:cubicBezTo>
                        <a:pt x="2394136" y="1866441"/>
                        <a:pt x="2388864" y="1866441"/>
                        <a:pt x="2382538" y="1867495"/>
                      </a:cubicBezTo>
                      <a:cubicBezTo>
                        <a:pt x="2376212" y="1868549"/>
                        <a:pt x="2365669" y="1864333"/>
                        <a:pt x="2359343" y="1862225"/>
                      </a:cubicBezTo>
                      <a:cubicBezTo>
                        <a:pt x="2353017" y="1860117"/>
                        <a:pt x="2337203" y="1858009"/>
                        <a:pt x="2331931" y="1859063"/>
                      </a:cubicBezTo>
                      <a:cubicBezTo>
                        <a:pt x="2326659" y="1860117"/>
                        <a:pt x="2326659" y="1867495"/>
                        <a:pt x="2330877" y="1871711"/>
                      </a:cubicBezTo>
                      <a:cubicBezTo>
                        <a:pt x="2335094" y="1875927"/>
                        <a:pt x="2337203" y="1879089"/>
                        <a:pt x="2332985" y="1885414"/>
                      </a:cubicBezTo>
                      <a:cubicBezTo>
                        <a:pt x="2328768" y="1891738"/>
                        <a:pt x="2327714" y="1900170"/>
                        <a:pt x="2332985" y="1904386"/>
                      </a:cubicBezTo>
                      <a:cubicBezTo>
                        <a:pt x="2338257" y="1908602"/>
                        <a:pt x="2364615" y="1905440"/>
                        <a:pt x="2369886" y="1905440"/>
                      </a:cubicBezTo>
                      <a:cubicBezTo>
                        <a:pt x="2375158" y="1905440"/>
                        <a:pt x="2386755" y="1908602"/>
                        <a:pt x="2386755" y="1908602"/>
                      </a:cubicBezTo>
                      <a:cubicBezTo>
                        <a:pt x="2386755" y="1908602"/>
                        <a:pt x="2396244" y="1921251"/>
                        <a:pt x="2401516" y="1926521"/>
                      </a:cubicBezTo>
                      <a:cubicBezTo>
                        <a:pt x="2406787" y="1931791"/>
                        <a:pt x="2411005" y="1937061"/>
                        <a:pt x="2407842" y="1943385"/>
                      </a:cubicBezTo>
                      <a:cubicBezTo>
                        <a:pt x="2404679" y="1949710"/>
                        <a:pt x="2399407" y="1951818"/>
                        <a:pt x="2399407" y="1951818"/>
                      </a:cubicBezTo>
                      <a:cubicBezTo>
                        <a:pt x="2399407" y="1951818"/>
                        <a:pt x="2389918" y="1962358"/>
                        <a:pt x="2394136" y="1967628"/>
                      </a:cubicBezTo>
                      <a:cubicBezTo>
                        <a:pt x="2398353" y="1972898"/>
                        <a:pt x="2399407" y="1981331"/>
                        <a:pt x="2392027" y="1983439"/>
                      </a:cubicBezTo>
                      <a:cubicBezTo>
                        <a:pt x="2384647" y="1985547"/>
                        <a:pt x="2378321" y="1987655"/>
                        <a:pt x="2375158" y="1991871"/>
                      </a:cubicBezTo>
                      <a:cubicBezTo>
                        <a:pt x="2371995" y="1996087"/>
                        <a:pt x="2364615" y="2004519"/>
                        <a:pt x="2365669" y="2009790"/>
                      </a:cubicBezTo>
                      <a:cubicBezTo>
                        <a:pt x="2366723" y="2015060"/>
                        <a:pt x="2360398" y="2021384"/>
                        <a:pt x="2360398" y="2021384"/>
                      </a:cubicBezTo>
                      <a:cubicBezTo>
                        <a:pt x="2360398" y="2021384"/>
                        <a:pt x="2356180" y="2026654"/>
                        <a:pt x="2363560" y="2029816"/>
                      </a:cubicBezTo>
                      <a:cubicBezTo>
                        <a:pt x="2370941" y="2032978"/>
                        <a:pt x="2369886" y="2041411"/>
                        <a:pt x="2358289" y="2041411"/>
                      </a:cubicBezTo>
                      <a:cubicBezTo>
                        <a:pt x="2346691" y="2041411"/>
                        <a:pt x="2320334" y="2031924"/>
                        <a:pt x="2311899" y="2028762"/>
                      </a:cubicBezTo>
                      <a:cubicBezTo>
                        <a:pt x="2303465" y="2025600"/>
                        <a:pt x="2299247" y="2024546"/>
                        <a:pt x="2293976" y="2027708"/>
                      </a:cubicBezTo>
                      <a:cubicBezTo>
                        <a:pt x="2288704" y="2030870"/>
                        <a:pt x="2280270" y="2037194"/>
                        <a:pt x="2284487" y="2042465"/>
                      </a:cubicBezTo>
                      <a:cubicBezTo>
                        <a:pt x="2288704" y="2047735"/>
                        <a:pt x="2290813" y="2059329"/>
                        <a:pt x="2290813" y="2065653"/>
                      </a:cubicBezTo>
                      <a:cubicBezTo>
                        <a:pt x="2290813" y="2071978"/>
                        <a:pt x="2293976" y="2080410"/>
                        <a:pt x="2300302" y="2085680"/>
                      </a:cubicBezTo>
                      <a:cubicBezTo>
                        <a:pt x="2306628" y="2090950"/>
                        <a:pt x="2304519" y="2104653"/>
                        <a:pt x="2303465" y="2108869"/>
                      </a:cubicBezTo>
                      <a:cubicBezTo>
                        <a:pt x="2302410" y="2113085"/>
                        <a:pt x="2306628" y="2115193"/>
                        <a:pt x="2297139" y="2116247"/>
                      </a:cubicBezTo>
                      <a:cubicBezTo>
                        <a:pt x="2287650" y="2117301"/>
                        <a:pt x="2287650" y="2119409"/>
                        <a:pt x="2288704" y="2123625"/>
                      </a:cubicBezTo>
                      <a:cubicBezTo>
                        <a:pt x="2289758" y="2127841"/>
                        <a:pt x="2293976" y="2137328"/>
                        <a:pt x="2290813" y="2141544"/>
                      </a:cubicBezTo>
                      <a:cubicBezTo>
                        <a:pt x="2287650" y="2145760"/>
                        <a:pt x="2278161" y="2156300"/>
                        <a:pt x="2285541" y="2162625"/>
                      </a:cubicBezTo>
                      <a:cubicBezTo>
                        <a:pt x="2292921" y="2168949"/>
                        <a:pt x="2299247" y="2173165"/>
                        <a:pt x="2299247" y="2177381"/>
                      </a:cubicBezTo>
                      <a:cubicBezTo>
                        <a:pt x="2299247" y="2181597"/>
                        <a:pt x="2306628" y="2202678"/>
                        <a:pt x="2300302" y="2203732"/>
                      </a:cubicBezTo>
                      <a:cubicBezTo>
                        <a:pt x="2293976" y="2204786"/>
                        <a:pt x="2291867" y="2202678"/>
                        <a:pt x="2286596" y="2199516"/>
                      </a:cubicBezTo>
                      <a:cubicBezTo>
                        <a:pt x="2281324" y="2196354"/>
                        <a:pt x="2274998" y="2193192"/>
                        <a:pt x="2270781" y="2196354"/>
                      </a:cubicBezTo>
                      <a:cubicBezTo>
                        <a:pt x="2266564" y="2199516"/>
                        <a:pt x="2257075" y="2200570"/>
                        <a:pt x="2258129" y="2206894"/>
                      </a:cubicBezTo>
                      <a:cubicBezTo>
                        <a:pt x="2259183" y="2213218"/>
                        <a:pt x="2263401" y="2218488"/>
                        <a:pt x="2254966" y="2218488"/>
                      </a:cubicBezTo>
                      <a:cubicBezTo>
                        <a:pt x="2246532" y="2218488"/>
                        <a:pt x="2238097" y="2219542"/>
                        <a:pt x="2244423" y="2230083"/>
                      </a:cubicBezTo>
                      <a:cubicBezTo>
                        <a:pt x="2250749" y="2240623"/>
                        <a:pt x="2250749" y="2250109"/>
                        <a:pt x="2261292" y="2251163"/>
                      </a:cubicBezTo>
                      <a:cubicBezTo>
                        <a:pt x="2271835" y="2252217"/>
                        <a:pt x="2274998" y="2248001"/>
                        <a:pt x="2279215" y="2246947"/>
                      </a:cubicBezTo>
                      <a:cubicBezTo>
                        <a:pt x="2283433" y="2245893"/>
                        <a:pt x="2291867" y="2245893"/>
                        <a:pt x="2296084" y="2251163"/>
                      </a:cubicBezTo>
                      <a:cubicBezTo>
                        <a:pt x="2300302" y="2256434"/>
                        <a:pt x="2305573" y="2268028"/>
                        <a:pt x="2305573" y="2268028"/>
                      </a:cubicBezTo>
                      <a:cubicBezTo>
                        <a:pt x="2305573" y="2268028"/>
                        <a:pt x="2292921" y="2270136"/>
                        <a:pt x="2293976" y="2274352"/>
                      </a:cubicBezTo>
                      <a:cubicBezTo>
                        <a:pt x="2295030" y="2278568"/>
                        <a:pt x="2300302" y="2287001"/>
                        <a:pt x="2300302" y="2287001"/>
                      </a:cubicBezTo>
                      <a:cubicBezTo>
                        <a:pt x="2300302" y="2287001"/>
                        <a:pt x="2297139" y="2298595"/>
                        <a:pt x="2287650" y="2305973"/>
                      </a:cubicBezTo>
                      <a:cubicBezTo>
                        <a:pt x="2278161" y="2313351"/>
                        <a:pt x="2271835" y="2314405"/>
                        <a:pt x="2270781" y="2318622"/>
                      </a:cubicBezTo>
                      <a:cubicBezTo>
                        <a:pt x="2269727" y="2322838"/>
                        <a:pt x="2269727" y="2344972"/>
                        <a:pt x="2269727" y="2344972"/>
                      </a:cubicBezTo>
                      <a:lnTo>
                        <a:pt x="2269642" y="2346448"/>
                      </a:lnTo>
                      <a:lnTo>
                        <a:pt x="2263401" y="2346026"/>
                      </a:lnTo>
                      <a:cubicBezTo>
                        <a:pt x="2263401" y="2346026"/>
                        <a:pt x="2258129" y="2352351"/>
                        <a:pt x="2247586" y="2355513"/>
                      </a:cubicBezTo>
                      <a:cubicBezTo>
                        <a:pt x="2237043" y="2358675"/>
                        <a:pt x="2240206" y="2364999"/>
                        <a:pt x="2241260" y="2369215"/>
                      </a:cubicBezTo>
                      <a:cubicBezTo>
                        <a:pt x="2242314" y="2373431"/>
                        <a:pt x="2238097" y="2385026"/>
                        <a:pt x="2238097" y="2396620"/>
                      </a:cubicBezTo>
                      <a:cubicBezTo>
                        <a:pt x="2238097" y="2408214"/>
                        <a:pt x="2238097" y="2456700"/>
                        <a:pt x="2235988" y="2463024"/>
                      </a:cubicBezTo>
                      <a:cubicBezTo>
                        <a:pt x="2233880" y="2469348"/>
                        <a:pt x="2232826" y="2472510"/>
                        <a:pt x="2229663" y="2489375"/>
                      </a:cubicBezTo>
                      <a:cubicBezTo>
                        <a:pt x="2226500" y="2506240"/>
                        <a:pt x="2222282" y="2500969"/>
                        <a:pt x="2211739" y="2497807"/>
                      </a:cubicBezTo>
                      <a:cubicBezTo>
                        <a:pt x="2201196" y="2494645"/>
                        <a:pt x="2181164" y="2504131"/>
                        <a:pt x="2172730" y="2510456"/>
                      </a:cubicBezTo>
                      <a:cubicBezTo>
                        <a:pt x="2164295" y="2516780"/>
                        <a:pt x="2159024" y="2510456"/>
                        <a:pt x="2151643" y="2504131"/>
                      </a:cubicBezTo>
                      <a:cubicBezTo>
                        <a:pt x="2144263" y="2497807"/>
                        <a:pt x="2142155" y="2510456"/>
                        <a:pt x="2142155" y="2510456"/>
                      </a:cubicBezTo>
                      <a:cubicBezTo>
                        <a:pt x="2142155" y="2510456"/>
                        <a:pt x="2141100" y="2520996"/>
                        <a:pt x="2136883" y="2525212"/>
                      </a:cubicBezTo>
                      <a:cubicBezTo>
                        <a:pt x="2132666" y="2529428"/>
                        <a:pt x="2127394" y="2535752"/>
                        <a:pt x="2121068" y="2542077"/>
                      </a:cubicBezTo>
                      <a:cubicBezTo>
                        <a:pt x="2114742" y="2548401"/>
                        <a:pt x="2109471" y="2545239"/>
                        <a:pt x="2104199" y="2541023"/>
                      </a:cubicBezTo>
                      <a:cubicBezTo>
                        <a:pt x="2098928" y="2536807"/>
                        <a:pt x="2093656" y="2534698"/>
                        <a:pt x="2089439" y="2531536"/>
                      </a:cubicBezTo>
                      <a:cubicBezTo>
                        <a:pt x="2085222" y="2528374"/>
                        <a:pt x="2077841" y="2520996"/>
                        <a:pt x="2076787" y="2514672"/>
                      </a:cubicBezTo>
                      <a:cubicBezTo>
                        <a:pt x="2075733" y="2508348"/>
                        <a:pt x="2070461" y="2497807"/>
                        <a:pt x="2070461" y="2497807"/>
                      </a:cubicBezTo>
                      <a:cubicBezTo>
                        <a:pt x="2070461" y="2497807"/>
                        <a:pt x="2058864" y="2504131"/>
                        <a:pt x="2051484" y="2511510"/>
                      </a:cubicBezTo>
                      <a:cubicBezTo>
                        <a:pt x="2044103" y="2518888"/>
                        <a:pt x="2050429" y="2523104"/>
                        <a:pt x="2049375" y="2535752"/>
                      </a:cubicBezTo>
                      <a:cubicBezTo>
                        <a:pt x="2048321" y="2548401"/>
                        <a:pt x="2036723" y="2544185"/>
                        <a:pt x="2031452" y="2537861"/>
                      </a:cubicBezTo>
                      <a:cubicBezTo>
                        <a:pt x="2026180" y="2531536"/>
                        <a:pt x="2025126" y="2534698"/>
                        <a:pt x="2017746" y="2542077"/>
                      </a:cubicBezTo>
                      <a:cubicBezTo>
                        <a:pt x="2010365" y="2549455"/>
                        <a:pt x="2010365" y="2547347"/>
                        <a:pt x="1999822" y="2547347"/>
                      </a:cubicBezTo>
                      <a:cubicBezTo>
                        <a:pt x="1989279" y="2547347"/>
                        <a:pt x="1995605" y="2523104"/>
                        <a:pt x="1995605" y="2523104"/>
                      </a:cubicBezTo>
                      <a:cubicBezTo>
                        <a:pt x="1995605" y="2523104"/>
                        <a:pt x="1995605" y="2503077"/>
                        <a:pt x="1990333" y="2495699"/>
                      </a:cubicBezTo>
                      <a:cubicBezTo>
                        <a:pt x="1985062" y="2488321"/>
                        <a:pt x="1997714" y="2483051"/>
                        <a:pt x="1991388" y="2480943"/>
                      </a:cubicBezTo>
                      <a:cubicBezTo>
                        <a:pt x="1985062" y="2478835"/>
                        <a:pt x="1981899" y="2460916"/>
                        <a:pt x="1988225" y="2456700"/>
                      </a:cubicBezTo>
                      <a:cubicBezTo>
                        <a:pt x="1994551" y="2452484"/>
                        <a:pt x="1992442" y="2428241"/>
                        <a:pt x="1992442" y="2424025"/>
                      </a:cubicBezTo>
                      <a:cubicBezTo>
                        <a:pt x="1992442" y="2419809"/>
                        <a:pt x="1997714" y="2414539"/>
                        <a:pt x="2002985" y="2410322"/>
                      </a:cubicBezTo>
                      <a:cubicBezTo>
                        <a:pt x="2008257" y="2406106"/>
                        <a:pt x="2010365" y="2393458"/>
                        <a:pt x="2010365" y="2382918"/>
                      </a:cubicBezTo>
                      <a:cubicBezTo>
                        <a:pt x="2010365" y="2372377"/>
                        <a:pt x="2037777" y="2371323"/>
                        <a:pt x="2037777" y="2371323"/>
                      </a:cubicBezTo>
                      <a:cubicBezTo>
                        <a:pt x="2037777" y="2371323"/>
                        <a:pt x="2029343" y="2344972"/>
                        <a:pt x="2025126" y="2336540"/>
                      </a:cubicBezTo>
                      <a:cubicBezTo>
                        <a:pt x="2020908" y="2328108"/>
                        <a:pt x="2002985" y="2334432"/>
                        <a:pt x="1996659" y="2335486"/>
                      </a:cubicBezTo>
                      <a:cubicBezTo>
                        <a:pt x="1990333" y="2336540"/>
                        <a:pt x="1981899" y="2334432"/>
                        <a:pt x="1981899" y="2334432"/>
                      </a:cubicBezTo>
                      <a:cubicBezTo>
                        <a:pt x="1981899" y="2334432"/>
                        <a:pt x="1966084" y="2313351"/>
                        <a:pt x="1960813" y="2308081"/>
                      </a:cubicBezTo>
                      <a:cubicBezTo>
                        <a:pt x="1955541" y="2302811"/>
                        <a:pt x="1958704" y="2293325"/>
                        <a:pt x="1967138" y="2289109"/>
                      </a:cubicBezTo>
                      <a:cubicBezTo>
                        <a:pt x="1975573" y="2284892"/>
                        <a:pt x="1963976" y="2277514"/>
                        <a:pt x="1955541" y="2270136"/>
                      </a:cubicBezTo>
                      <a:cubicBezTo>
                        <a:pt x="1947107" y="2262758"/>
                        <a:pt x="1962921" y="2261704"/>
                        <a:pt x="1969247" y="2257488"/>
                      </a:cubicBezTo>
                      <a:cubicBezTo>
                        <a:pt x="1975573" y="2253271"/>
                        <a:pt x="1985062" y="2264866"/>
                        <a:pt x="1985062" y="2264866"/>
                      </a:cubicBezTo>
                      <a:cubicBezTo>
                        <a:pt x="1985062" y="2264866"/>
                        <a:pt x="1986116" y="2271190"/>
                        <a:pt x="1989279" y="2278568"/>
                      </a:cubicBezTo>
                      <a:cubicBezTo>
                        <a:pt x="1992442" y="2285946"/>
                        <a:pt x="2000877" y="2275406"/>
                        <a:pt x="2000877" y="2275406"/>
                      </a:cubicBezTo>
                      <a:cubicBezTo>
                        <a:pt x="2000877" y="2275406"/>
                        <a:pt x="2005094" y="2265920"/>
                        <a:pt x="1997714" y="2261704"/>
                      </a:cubicBezTo>
                      <a:cubicBezTo>
                        <a:pt x="1990333" y="2257488"/>
                        <a:pt x="1992442" y="2243785"/>
                        <a:pt x="1996659" y="2245893"/>
                      </a:cubicBezTo>
                      <a:cubicBezTo>
                        <a:pt x="2000877" y="2248001"/>
                        <a:pt x="2013528" y="2245893"/>
                        <a:pt x="2013528" y="2241677"/>
                      </a:cubicBezTo>
                      <a:cubicBezTo>
                        <a:pt x="2013528" y="2237461"/>
                        <a:pt x="2016691" y="2219542"/>
                        <a:pt x="2021963" y="2216380"/>
                      </a:cubicBezTo>
                      <a:cubicBezTo>
                        <a:pt x="2027234" y="2213218"/>
                        <a:pt x="2031452" y="2207948"/>
                        <a:pt x="2038832" y="2216380"/>
                      </a:cubicBezTo>
                      <a:cubicBezTo>
                        <a:pt x="2046212" y="2224813"/>
                        <a:pt x="2050429" y="2216380"/>
                        <a:pt x="2052538" y="2211110"/>
                      </a:cubicBezTo>
                      <a:cubicBezTo>
                        <a:pt x="2054646" y="2205840"/>
                        <a:pt x="2068353" y="2214272"/>
                        <a:pt x="2068353" y="2214272"/>
                      </a:cubicBezTo>
                      <a:cubicBezTo>
                        <a:pt x="2068353" y="2214272"/>
                        <a:pt x="2075733" y="2216380"/>
                        <a:pt x="2079950" y="2215326"/>
                      </a:cubicBezTo>
                      <a:cubicBezTo>
                        <a:pt x="2084167" y="2214272"/>
                        <a:pt x="2092602" y="2209002"/>
                        <a:pt x="2092602" y="2209002"/>
                      </a:cubicBezTo>
                      <a:lnTo>
                        <a:pt x="2083071" y="2190830"/>
                      </a:lnTo>
                      <a:cubicBezTo>
                        <a:pt x="2081089" y="2189523"/>
                        <a:pt x="2078938" y="2188554"/>
                        <a:pt x="2076787" y="2187921"/>
                      </a:cubicBezTo>
                      <a:cubicBezTo>
                        <a:pt x="2069407" y="2185813"/>
                        <a:pt x="2056755" y="2179489"/>
                        <a:pt x="2051484" y="2176327"/>
                      </a:cubicBezTo>
                      <a:cubicBezTo>
                        <a:pt x="2046212" y="2173165"/>
                        <a:pt x="2039886" y="2171057"/>
                        <a:pt x="2026180" y="2170003"/>
                      </a:cubicBezTo>
                      <a:cubicBezTo>
                        <a:pt x="2012474" y="2168949"/>
                        <a:pt x="2015637" y="2164733"/>
                        <a:pt x="2015637" y="2157354"/>
                      </a:cubicBezTo>
                      <a:cubicBezTo>
                        <a:pt x="2015637" y="2149976"/>
                        <a:pt x="2015637" y="2149976"/>
                        <a:pt x="2019854" y="2146814"/>
                      </a:cubicBezTo>
                      <a:cubicBezTo>
                        <a:pt x="2024071" y="2143652"/>
                        <a:pt x="2035669" y="2136274"/>
                        <a:pt x="2045158" y="2132058"/>
                      </a:cubicBezTo>
                      <a:cubicBezTo>
                        <a:pt x="2054646" y="2127841"/>
                        <a:pt x="2056755" y="2117301"/>
                        <a:pt x="2057809" y="2112031"/>
                      </a:cubicBezTo>
                      <a:cubicBezTo>
                        <a:pt x="2058020" y="2110892"/>
                        <a:pt x="2058400" y="2108658"/>
                        <a:pt x="2058864" y="2105791"/>
                      </a:cubicBezTo>
                      <a:cubicBezTo>
                        <a:pt x="2060972" y="2101575"/>
                        <a:pt x="2049375" y="2093058"/>
                        <a:pt x="2043049" y="2089896"/>
                      </a:cubicBezTo>
                      <a:cubicBezTo>
                        <a:pt x="2036723" y="2086734"/>
                        <a:pt x="2037777" y="2083572"/>
                        <a:pt x="2040940" y="2079356"/>
                      </a:cubicBezTo>
                      <a:cubicBezTo>
                        <a:pt x="2044103" y="2075140"/>
                        <a:pt x="2043049" y="2071978"/>
                        <a:pt x="2045158" y="2064599"/>
                      </a:cubicBezTo>
                      <a:cubicBezTo>
                        <a:pt x="2047266" y="2057221"/>
                        <a:pt x="2045158" y="2054059"/>
                        <a:pt x="2037777" y="2054059"/>
                      </a:cubicBezTo>
                      <a:cubicBezTo>
                        <a:pt x="2030397" y="2054059"/>
                        <a:pt x="2032506" y="2048789"/>
                        <a:pt x="2032506" y="2042465"/>
                      </a:cubicBezTo>
                      <a:cubicBezTo>
                        <a:pt x="2032506" y="2036140"/>
                        <a:pt x="2030397" y="2038248"/>
                        <a:pt x="2021963" y="2037194"/>
                      </a:cubicBezTo>
                      <a:cubicBezTo>
                        <a:pt x="2013528" y="2036140"/>
                        <a:pt x="2009311" y="2031924"/>
                        <a:pt x="2009311" y="2031924"/>
                      </a:cubicBezTo>
                      <a:cubicBezTo>
                        <a:pt x="2009311" y="2031924"/>
                        <a:pt x="1998768" y="2036140"/>
                        <a:pt x="1994551" y="2037194"/>
                      </a:cubicBezTo>
                      <a:cubicBezTo>
                        <a:pt x="1990333" y="2038248"/>
                        <a:pt x="1981899" y="2046681"/>
                        <a:pt x="1977682" y="2051951"/>
                      </a:cubicBezTo>
                      <a:cubicBezTo>
                        <a:pt x="1973464" y="2057221"/>
                        <a:pt x="1968193" y="2055113"/>
                        <a:pt x="1958704" y="2048789"/>
                      </a:cubicBezTo>
                      <a:cubicBezTo>
                        <a:pt x="1949215" y="2042465"/>
                        <a:pt x="1955541" y="2061437"/>
                        <a:pt x="1955541" y="2061437"/>
                      </a:cubicBezTo>
                      <a:cubicBezTo>
                        <a:pt x="1955541" y="2061437"/>
                        <a:pt x="1943944" y="2061437"/>
                        <a:pt x="1936563" y="2059329"/>
                      </a:cubicBezTo>
                      <a:cubicBezTo>
                        <a:pt x="1929183" y="2057221"/>
                        <a:pt x="1934455" y="2047735"/>
                        <a:pt x="1934455" y="2042465"/>
                      </a:cubicBezTo>
                      <a:cubicBezTo>
                        <a:pt x="1934455" y="2037194"/>
                        <a:pt x="1932346" y="2037194"/>
                        <a:pt x="1919694" y="2038248"/>
                      </a:cubicBezTo>
                      <a:cubicBezTo>
                        <a:pt x="1907043" y="2039303"/>
                        <a:pt x="1911260" y="2035086"/>
                        <a:pt x="1910206" y="2027708"/>
                      </a:cubicBezTo>
                      <a:cubicBezTo>
                        <a:pt x="1909151" y="2020330"/>
                        <a:pt x="1892282" y="2030870"/>
                        <a:pt x="1882793" y="2030870"/>
                      </a:cubicBezTo>
                      <a:cubicBezTo>
                        <a:pt x="1873305" y="2030870"/>
                        <a:pt x="1859598" y="2028762"/>
                        <a:pt x="1851164" y="2024546"/>
                      </a:cubicBezTo>
                      <a:cubicBezTo>
                        <a:pt x="1842729" y="2020330"/>
                        <a:pt x="1840621" y="2027708"/>
                        <a:pt x="1840621" y="2031924"/>
                      </a:cubicBezTo>
                      <a:cubicBezTo>
                        <a:pt x="1840621" y="2036140"/>
                        <a:pt x="1835898" y="2046639"/>
                        <a:pt x="1835898" y="2046639"/>
                      </a:cubicBezTo>
                      <a:cubicBezTo>
                        <a:pt x="1832481" y="2043476"/>
                        <a:pt x="1828264" y="2043940"/>
                        <a:pt x="1816414" y="2044404"/>
                      </a:cubicBezTo>
                      <a:cubicBezTo>
                        <a:pt x="1807178" y="2044783"/>
                        <a:pt x="1791237" y="2029184"/>
                        <a:pt x="1785838" y="2023408"/>
                      </a:cubicBezTo>
                      <a:cubicBezTo>
                        <a:pt x="1777488" y="2014554"/>
                        <a:pt x="1777952" y="2005616"/>
                        <a:pt x="1776392" y="1994780"/>
                      </a:cubicBezTo>
                      <a:cubicBezTo>
                        <a:pt x="1774030" y="1978590"/>
                        <a:pt x="1765849" y="1981120"/>
                        <a:pt x="1768168" y="1967333"/>
                      </a:cubicBezTo>
                      <a:cubicBezTo>
                        <a:pt x="1774578" y="1929009"/>
                        <a:pt x="1774241" y="1928503"/>
                        <a:pt x="1733502" y="1910668"/>
                      </a:cubicBezTo>
                      <a:cubicBezTo>
                        <a:pt x="1729370" y="1908855"/>
                        <a:pt x="1726164" y="1905778"/>
                        <a:pt x="1721863" y="1903965"/>
                      </a:cubicBezTo>
                      <a:cubicBezTo>
                        <a:pt x="1720092" y="1902067"/>
                        <a:pt x="1718362" y="1900128"/>
                        <a:pt x="1716085" y="1898821"/>
                      </a:cubicBezTo>
                      <a:cubicBezTo>
                        <a:pt x="1701114" y="1890178"/>
                        <a:pt x="1704909" y="1896797"/>
                        <a:pt x="1697824" y="1885540"/>
                      </a:cubicBezTo>
                      <a:cubicBezTo>
                        <a:pt x="1697824" y="1885540"/>
                        <a:pt x="1717266" y="1883306"/>
                        <a:pt x="1724646" y="1883306"/>
                      </a:cubicBezTo>
                      <a:cubicBezTo>
                        <a:pt x="1732027" y="1883306"/>
                        <a:pt x="1747841" y="1872765"/>
                        <a:pt x="1752058" y="1871711"/>
                      </a:cubicBezTo>
                      <a:cubicBezTo>
                        <a:pt x="1756276" y="1870657"/>
                        <a:pt x="1777362" y="1859063"/>
                        <a:pt x="1781579" y="1854847"/>
                      </a:cubicBezTo>
                      <a:cubicBezTo>
                        <a:pt x="1785797" y="1850630"/>
                        <a:pt x="1793177" y="1849576"/>
                        <a:pt x="1788959" y="1844306"/>
                      </a:cubicBezTo>
                      <a:cubicBezTo>
                        <a:pt x="1784742" y="1839036"/>
                        <a:pt x="1783688" y="1828496"/>
                        <a:pt x="1783688" y="1814793"/>
                      </a:cubicBezTo>
                      <a:cubicBezTo>
                        <a:pt x="1783688" y="1801091"/>
                        <a:pt x="1785797" y="1785280"/>
                        <a:pt x="1791068" y="1778956"/>
                      </a:cubicBezTo>
                      <a:cubicBezTo>
                        <a:pt x="1796340" y="1772632"/>
                        <a:pt x="1797394" y="1770524"/>
                        <a:pt x="1794231" y="1762092"/>
                      </a:cubicBezTo>
                      <a:cubicBezTo>
                        <a:pt x="1791068" y="1753659"/>
                        <a:pt x="1793177" y="1741011"/>
                        <a:pt x="1793177" y="1733633"/>
                      </a:cubicBezTo>
                      <a:cubicBezTo>
                        <a:pt x="1793177" y="1726254"/>
                        <a:pt x="1790014" y="1726254"/>
                        <a:pt x="1774199" y="1725200"/>
                      </a:cubicBezTo>
                      <a:cubicBezTo>
                        <a:pt x="1758384" y="1724146"/>
                        <a:pt x="1748896" y="1720984"/>
                        <a:pt x="1740461" y="1715714"/>
                      </a:cubicBezTo>
                      <a:cubicBezTo>
                        <a:pt x="1732027" y="1710444"/>
                        <a:pt x="1728864" y="1709390"/>
                        <a:pt x="1716212" y="1715714"/>
                      </a:cubicBezTo>
                      <a:cubicBezTo>
                        <a:pt x="1703560" y="1722038"/>
                        <a:pt x="1679311" y="1718876"/>
                        <a:pt x="1670876" y="1719930"/>
                      </a:cubicBezTo>
                      <a:cubicBezTo>
                        <a:pt x="1662442" y="1720984"/>
                        <a:pt x="1658225" y="1713606"/>
                        <a:pt x="1642410" y="1717822"/>
                      </a:cubicBezTo>
                      <a:cubicBezTo>
                        <a:pt x="1626595" y="1722038"/>
                        <a:pt x="1608925" y="1723177"/>
                        <a:pt x="1608672" y="1723851"/>
                      </a:cubicBezTo>
                      <a:lnTo>
                        <a:pt x="1596695" y="1722629"/>
                      </a:lnTo>
                      <a:cubicBezTo>
                        <a:pt x="1596189" y="1725622"/>
                        <a:pt x="1596399" y="1728489"/>
                        <a:pt x="1596653" y="1731820"/>
                      </a:cubicBezTo>
                      <a:cubicBezTo>
                        <a:pt x="1597623" y="1742824"/>
                        <a:pt x="1589694" y="1738566"/>
                        <a:pt x="1589019" y="1755894"/>
                      </a:cubicBezTo>
                      <a:cubicBezTo>
                        <a:pt x="1588935" y="1755514"/>
                        <a:pt x="1587881" y="1756821"/>
                        <a:pt x="1587121" y="1757875"/>
                      </a:cubicBezTo>
                      <a:cubicBezTo>
                        <a:pt x="1582609" y="1764073"/>
                        <a:pt x="1583157" y="1765380"/>
                        <a:pt x="1585139" y="1772506"/>
                      </a:cubicBezTo>
                      <a:cubicBezTo>
                        <a:pt x="1588387" y="1784184"/>
                        <a:pt x="1564728" y="1777987"/>
                        <a:pt x="1567596" y="1799151"/>
                      </a:cubicBezTo>
                      <a:lnTo>
                        <a:pt x="1568060" y="1802272"/>
                      </a:lnTo>
                      <a:cubicBezTo>
                        <a:pt x="1569156" y="1810535"/>
                        <a:pt x="1564222" y="1817829"/>
                        <a:pt x="1558023" y="1822720"/>
                      </a:cubicBezTo>
                      <a:cubicBezTo>
                        <a:pt x="1553721" y="1824743"/>
                        <a:pt x="1546045" y="1830435"/>
                        <a:pt x="1545877" y="1830477"/>
                      </a:cubicBezTo>
                      <a:cubicBezTo>
                        <a:pt x="1539551" y="1817323"/>
                        <a:pt x="1528713" y="1825207"/>
                        <a:pt x="1524074" y="1835031"/>
                      </a:cubicBezTo>
                      <a:cubicBezTo>
                        <a:pt x="1515428" y="1853371"/>
                        <a:pt x="1520911" y="1839163"/>
                        <a:pt x="1511295" y="1850378"/>
                      </a:cubicBezTo>
                      <a:lnTo>
                        <a:pt x="1509904" y="1851980"/>
                      </a:lnTo>
                      <a:cubicBezTo>
                        <a:pt x="1501553" y="1861466"/>
                        <a:pt x="1483293" y="1845150"/>
                        <a:pt x="1465412" y="1858894"/>
                      </a:cubicBezTo>
                      <a:cubicBezTo>
                        <a:pt x="1452549" y="1868802"/>
                        <a:pt x="1453097" y="1862646"/>
                        <a:pt x="1442217" y="1880944"/>
                      </a:cubicBezTo>
                      <a:cubicBezTo>
                        <a:pt x="1428721" y="1874915"/>
                        <a:pt x="1424715" y="1880439"/>
                        <a:pt x="1419148" y="1893888"/>
                      </a:cubicBezTo>
                      <a:cubicBezTo>
                        <a:pt x="1416323" y="1893171"/>
                        <a:pt x="1413919" y="1892075"/>
                        <a:pt x="1410925" y="1892075"/>
                      </a:cubicBezTo>
                      <a:cubicBezTo>
                        <a:pt x="1407003" y="1892033"/>
                        <a:pt x="1402996" y="1895912"/>
                        <a:pt x="1402828" y="1899791"/>
                      </a:cubicBezTo>
                      <a:cubicBezTo>
                        <a:pt x="1400466" y="1900212"/>
                        <a:pt x="1398062" y="1900254"/>
                        <a:pt x="1395700" y="1900929"/>
                      </a:cubicBezTo>
                      <a:lnTo>
                        <a:pt x="1393845" y="1901814"/>
                      </a:lnTo>
                      <a:cubicBezTo>
                        <a:pt x="1388151" y="1905904"/>
                        <a:pt x="1388489" y="1911301"/>
                        <a:pt x="1385115" y="1914631"/>
                      </a:cubicBezTo>
                      <a:cubicBezTo>
                        <a:pt x="1383892" y="1915264"/>
                        <a:pt x="1381994" y="1915475"/>
                        <a:pt x="1380645" y="1915728"/>
                      </a:cubicBezTo>
                      <a:lnTo>
                        <a:pt x="1375964" y="1916529"/>
                      </a:lnTo>
                      <a:cubicBezTo>
                        <a:pt x="1370650" y="1917498"/>
                        <a:pt x="1367445" y="1919100"/>
                        <a:pt x="1363734" y="1923064"/>
                      </a:cubicBezTo>
                      <a:lnTo>
                        <a:pt x="1362215" y="1924750"/>
                      </a:lnTo>
                      <a:cubicBezTo>
                        <a:pt x="1360824" y="1926310"/>
                        <a:pt x="1359812" y="1927280"/>
                        <a:pt x="1358715" y="1927870"/>
                      </a:cubicBezTo>
                      <a:cubicBezTo>
                        <a:pt x="1356227" y="1927575"/>
                        <a:pt x="1353359" y="1927828"/>
                        <a:pt x="1351166" y="1928671"/>
                      </a:cubicBezTo>
                      <a:lnTo>
                        <a:pt x="1350154" y="1929177"/>
                      </a:lnTo>
                      <a:cubicBezTo>
                        <a:pt x="1347708" y="1930737"/>
                        <a:pt x="1346780" y="1932592"/>
                        <a:pt x="1345304" y="1934911"/>
                      </a:cubicBezTo>
                      <a:cubicBezTo>
                        <a:pt x="1345262" y="1933562"/>
                        <a:pt x="1331682" y="1927364"/>
                        <a:pt x="1325399" y="193613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xmlns="" id="{A7670F93-748F-FD5B-0A70-A3C5640FBEE0}"/>
                    </a:ext>
                  </a:extLst>
                </p:cNvPr>
                <p:cNvSpPr/>
                <p:nvPr/>
              </p:nvSpPr>
              <p:spPr>
                <a:xfrm>
                  <a:off x="3731581" y="208530"/>
                  <a:ext cx="1761887" cy="1334100"/>
                </a:xfrm>
                <a:custGeom>
                  <a:avLst/>
                  <a:gdLst>
                    <a:gd name="connsiteX0" fmla="*/ 1679567 w 1761887"/>
                    <a:gd name="connsiteY0" fmla="*/ 1299244 h 1334100"/>
                    <a:gd name="connsiteX1" fmla="*/ 1665861 w 1761887"/>
                    <a:gd name="connsiteY1" fmla="*/ 1302406 h 1334100"/>
                    <a:gd name="connsiteX2" fmla="*/ 1637394 w 1761887"/>
                    <a:gd name="connsiteY2" fmla="*/ 1304514 h 1334100"/>
                    <a:gd name="connsiteX3" fmla="*/ 1593113 w 1761887"/>
                    <a:gd name="connsiteY3" fmla="*/ 1309785 h 1334100"/>
                    <a:gd name="connsiteX4" fmla="*/ 1575190 w 1761887"/>
                    <a:gd name="connsiteY4" fmla="*/ 1324541 h 1334100"/>
                    <a:gd name="connsiteX5" fmla="*/ 1547778 w 1761887"/>
                    <a:gd name="connsiteY5" fmla="*/ 1334027 h 1334100"/>
                    <a:gd name="connsiteX6" fmla="*/ 1545669 w 1761887"/>
                    <a:gd name="connsiteY6" fmla="*/ 1320325 h 1334100"/>
                    <a:gd name="connsiteX7" fmla="*/ 1539343 w 1761887"/>
                    <a:gd name="connsiteY7" fmla="*/ 1300298 h 1334100"/>
                    <a:gd name="connsiteX8" fmla="*/ 1523528 w 1761887"/>
                    <a:gd name="connsiteY8" fmla="*/ 1296082 h 1334100"/>
                    <a:gd name="connsiteX9" fmla="*/ 1499279 w 1761887"/>
                    <a:gd name="connsiteY9" fmla="*/ 1293974 h 1334100"/>
                    <a:gd name="connsiteX10" fmla="*/ 1477139 w 1761887"/>
                    <a:gd name="connsiteY10" fmla="*/ 1295028 h 1334100"/>
                    <a:gd name="connsiteX11" fmla="*/ 1457107 w 1761887"/>
                    <a:gd name="connsiteY11" fmla="*/ 1306623 h 1334100"/>
                    <a:gd name="connsiteX12" fmla="*/ 1436020 w 1761887"/>
                    <a:gd name="connsiteY12" fmla="*/ 1312947 h 1334100"/>
                    <a:gd name="connsiteX13" fmla="*/ 1415988 w 1761887"/>
                    <a:gd name="connsiteY13" fmla="*/ 1308731 h 1334100"/>
                    <a:gd name="connsiteX14" fmla="*/ 1399119 w 1761887"/>
                    <a:gd name="connsiteY14" fmla="*/ 1288704 h 1334100"/>
                    <a:gd name="connsiteX15" fmla="*/ 1391739 w 1761887"/>
                    <a:gd name="connsiteY15" fmla="*/ 1275001 h 1334100"/>
                    <a:gd name="connsiteX16" fmla="*/ 1390685 w 1761887"/>
                    <a:gd name="connsiteY16" fmla="*/ 1237056 h 1334100"/>
                    <a:gd name="connsiteX17" fmla="*/ 1386468 w 1761887"/>
                    <a:gd name="connsiteY17" fmla="*/ 1215976 h 1334100"/>
                    <a:gd name="connsiteX18" fmla="*/ 1381196 w 1761887"/>
                    <a:gd name="connsiteY18" fmla="*/ 1188571 h 1334100"/>
                    <a:gd name="connsiteX19" fmla="*/ 1368544 w 1761887"/>
                    <a:gd name="connsiteY19" fmla="*/ 1161166 h 1334100"/>
                    <a:gd name="connsiteX20" fmla="*/ 1356947 w 1761887"/>
                    <a:gd name="connsiteY20" fmla="*/ 1130599 h 1334100"/>
                    <a:gd name="connsiteX21" fmla="*/ 1386468 w 1761887"/>
                    <a:gd name="connsiteY21" fmla="*/ 1125329 h 1334100"/>
                    <a:gd name="connsiteX22" fmla="*/ 1409663 w 1761887"/>
                    <a:gd name="connsiteY22" fmla="*/ 1116896 h 1334100"/>
                    <a:gd name="connsiteX23" fmla="*/ 1409663 w 1761887"/>
                    <a:gd name="connsiteY23" fmla="*/ 1098978 h 1334100"/>
                    <a:gd name="connsiteX24" fmla="*/ 1420206 w 1761887"/>
                    <a:gd name="connsiteY24" fmla="*/ 1089492 h 1334100"/>
                    <a:gd name="connsiteX25" fmla="*/ 1410717 w 1761887"/>
                    <a:gd name="connsiteY25" fmla="*/ 1073681 h 1334100"/>
                    <a:gd name="connsiteX26" fmla="*/ 1420206 w 1761887"/>
                    <a:gd name="connsiteY26" fmla="*/ 1059979 h 1334100"/>
                    <a:gd name="connsiteX27" fmla="*/ 1421260 w 1761887"/>
                    <a:gd name="connsiteY27" fmla="*/ 1047330 h 1334100"/>
                    <a:gd name="connsiteX28" fmla="*/ 1422314 w 1761887"/>
                    <a:gd name="connsiteY28" fmla="*/ 1035736 h 1334100"/>
                    <a:gd name="connsiteX29" fmla="*/ 1421260 w 1761887"/>
                    <a:gd name="connsiteY29" fmla="*/ 1018871 h 1334100"/>
                    <a:gd name="connsiteX30" fmla="*/ 1402662 w 1761887"/>
                    <a:gd name="connsiteY30" fmla="*/ 1005422 h 1334100"/>
                    <a:gd name="connsiteX31" fmla="*/ 1394902 w 1761887"/>
                    <a:gd name="connsiteY31" fmla="*/ 996737 h 1334100"/>
                    <a:gd name="connsiteX32" fmla="*/ 1378033 w 1761887"/>
                    <a:gd name="connsiteY32" fmla="*/ 991466 h 1334100"/>
                    <a:gd name="connsiteX33" fmla="*/ 1347458 w 1761887"/>
                    <a:gd name="connsiteY33" fmla="*/ 977764 h 1334100"/>
                    <a:gd name="connsiteX34" fmla="*/ 1335861 w 1761887"/>
                    <a:gd name="connsiteY34" fmla="*/ 972494 h 1334100"/>
                    <a:gd name="connsiteX35" fmla="*/ 1319245 w 1761887"/>
                    <a:gd name="connsiteY35" fmla="*/ 968826 h 1334100"/>
                    <a:gd name="connsiteX36" fmla="*/ 1305285 w 1761887"/>
                    <a:gd name="connsiteY36" fmla="*/ 960899 h 1334100"/>
                    <a:gd name="connsiteX37" fmla="*/ 1285254 w 1761887"/>
                    <a:gd name="connsiteY37" fmla="*/ 950359 h 1334100"/>
                    <a:gd name="connsiteX38" fmla="*/ 1274710 w 1761887"/>
                    <a:gd name="connsiteY38" fmla="*/ 934549 h 1334100"/>
                    <a:gd name="connsiteX39" fmla="*/ 1273656 w 1761887"/>
                    <a:gd name="connsiteY39" fmla="*/ 903982 h 1334100"/>
                    <a:gd name="connsiteX40" fmla="*/ 1290525 w 1761887"/>
                    <a:gd name="connsiteY40" fmla="*/ 886063 h 1334100"/>
                    <a:gd name="connsiteX41" fmla="*/ 1293688 w 1761887"/>
                    <a:gd name="connsiteY41" fmla="*/ 867090 h 1334100"/>
                    <a:gd name="connsiteX42" fmla="*/ 1276819 w 1761887"/>
                    <a:gd name="connsiteY42" fmla="*/ 854442 h 1334100"/>
                    <a:gd name="connsiteX43" fmla="*/ 1258896 w 1761887"/>
                    <a:gd name="connsiteY43" fmla="*/ 847064 h 1334100"/>
                    <a:gd name="connsiteX44" fmla="*/ 1252570 w 1761887"/>
                    <a:gd name="connsiteY44" fmla="*/ 832307 h 1334100"/>
                    <a:gd name="connsiteX45" fmla="*/ 1233592 w 1761887"/>
                    <a:gd name="connsiteY45" fmla="*/ 825983 h 1334100"/>
                    <a:gd name="connsiteX46" fmla="*/ 1216723 w 1761887"/>
                    <a:gd name="connsiteY46" fmla="*/ 834415 h 1334100"/>
                    <a:gd name="connsiteX47" fmla="*/ 1195637 w 1761887"/>
                    <a:gd name="connsiteY47" fmla="*/ 837577 h 1334100"/>
                    <a:gd name="connsiteX48" fmla="*/ 1171388 w 1761887"/>
                    <a:gd name="connsiteY48" fmla="*/ 830199 h 1334100"/>
                    <a:gd name="connsiteX49" fmla="*/ 1142373 w 1761887"/>
                    <a:gd name="connsiteY49" fmla="*/ 820839 h 1334100"/>
                    <a:gd name="connsiteX50" fmla="*/ 1139800 w 1761887"/>
                    <a:gd name="connsiteY50" fmla="*/ 817382 h 1334100"/>
                    <a:gd name="connsiteX51" fmla="*/ 1139885 w 1761887"/>
                    <a:gd name="connsiteY51" fmla="*/ 816623 h 1334100"/>
                    <a:gd name="connsiteX52" fmla="*/ 1140517 w 1761887"/>
                    <a:gd name="connsiteY52" fmla="*/ 796765 h 1334100"/>
                    <a:gd name="connsiteX53" fmla="*/ 1140307 w 1761887"/>
                    <a:gd name="connsiteY53" fmla="*/ 793856 h 1334100"/>
                    <a:gd name="connsiteX54" fmla="*/ 1137987 w 1761887"/>
                    <a:gd name="connsiteY54" fmla="*/ 786942 h 1334100"/>
                    <a:gd name="connsiteX55" fmla="*/ 1128119 w 1761887"/>
                    <a:gd name="connsiteY55" fmla="*/ 758103 h 1334100"/>
                    <a:gd name="connsiteX56" fmla="*/ 1112346 w 1761887"/>
                    <a:gd name="connsiteY56" fmla="*/ 765903 h 1334100"/>
                    <a:gd name="connsiteX57" fmla="*/ 1090206 w 1761887"/>
                    <a:gd name="connsiteY57" fmla="*/ 756417 h 1334100"/>
                    <a:gd name="connsiteX58" fmla="*/ 1084934 w 1761887"/>
                    <a:gd name="connsiteY58" fmla="*/ 738498 h 1334100"/>
                    <a:gd name="connsiteX59" fmla="*/ 1094423 w 1761887"/>
                    <a:gd name="connsiteY59" fmla="*/ 725850 h 1334100"/>
                    <a:gd name="connsiteX60" fmla="*/ 1110532 w 1761887"/>
                    <a:gd name="connsiteY60" fmla="*/ 716785 h 1334100"/>
                    <a:gd name="connsiteX61" fmla="*/ 1109605 w 1761887"/>
                    <a:gd name="connsiteY61" fmla="*/ 706203 h 1334100"/>
                    <a:gd name="connsiteX62" fmla="*/ 1109984 w 1761887"/>
                    <a:gd name="connsiteY62" fmla="*/ 701691 h 1334100"/>
                    <a:gd name="connsiteX63" fmla="*/ 1098640 w 1761887"/>
                    <a:gd name="connsiteY63" fmla="*/ 702661 h 1334100"/>
                    <a:gd name="connsiteX64" fmla="*/ 1088097 w 1761887"/>
                    <a:gd name="connsiteY64" fmla="*/ 706877 h 1334100"/>
                    <a:gd name="connsiteX65" fmla="*/ 1071228 w 1761887"/>
                    <a:gd name="connsiteY65" fmla="*/ 699499 h 1334100"/>
                    <a:gd name="connsiteX66" fmla="*/ 1056467 w 1761887"/>
                    <a:gd name="connsiteY66" fmla="*/ 708985 h 1334100"/>
                    <a:gd name="connsiteX67" fmla="*/ 1018512 w 1761887"/>
                    <a:gd name="connsiteY67" fmla="*/ 719526 h 1334100"/>
                    <a:gd name="connsiteX68" fmla="*/ 1011132 w 1761887"/>
                    <a:gd name="connsiteY68" fmla="*/ 710039 h 1334100"/>
                    <a:gd name="connsiteX69" fmla="*/ 1039598 w 1761887"/>
                    <a:gd name="connsiteY69" fmla="*/ 691067 h 1334100"/>
                    <a:gd name="connsiteX70" fmla="*/ 1030110 w 1761887"/>
                    <a:gd name="connsiteY70" fmla="*/ 674202 h 1334100"/>
                    <a:gd name="connsiteX71" fmla="*/ 1004806 w 1761887"/>
                    <a:gd name="connsiteY71" fmla="*/ 669986 h 1334100"/>
                    <a:gd name="connsiteX72" fmla="*/ 985828 w 1761887"/>
                    <a:gd name="connsiteY72" fmla="*/ 669986 h 1334100"/>
                    <a:gd name="connsiteX73" fmla="*/ 945765 w 1761887"/>
                    <a:gd name="connsiteY73" fmla="*/ 678418 h 1334100"/>
                    <a:gd name="connsiteX74" fmla="*/ 923624 w 1761887"/>
                    <a:gd name="connsiteY74" fmla="*/ 702661 h 1334100"/>
                    <a:gd name="connsiteX75" fmla="*/ 903592 w 1761887"/>
                    <a:gd name="connsiteY75" fmla="*/ 702661 h 1334100"/>
                    <a:gd name="connsiteX76" fmla="*/ 866691 w 1761887"/>
                    <a:gd name="connsiteY76" fmla="*/ 707931 h 1334100"/>
                    <a:gd name="connsiteX77" fmla="*/ 837170 w 1761887"/>
                    <a:gd name="connsiteY77" fmla="*/ 703715 h 1334100"/>
                    <a:gd name="connsiteX78" fmla="*/ 812921 w 1761887"/>
                    <a:gd name="connsiteY78" fmla="*/ 708985 h 1334100"/>
                    <a:gd name="connsiteX79" fmla="*/ 783400 w 1761887"/>
                    <a:gd name="connsiteY79" fmla="*/ 707931 h 1334100"/>
                    <a:gd name="connsiteX80" fmla="*/ 758898 w 1761887"/>
                    <a:gd name="connsiteY80" fmla="*/ 703294 h 1334100"/>
                    <a:gd name="connsiteX81" fmla="*/ 747554 w 1761887"/>
                    <a:gd name="connsiteY81" fmla="*/ 717418 h 1334100"/>
                    <a:gd name="connsiteX82" fmla="*/ 732793 w 1761887"/>
                    <a:gd name="connsiteY82" fmla="*/ 732174 h 1334100"/>
                    <a:gd name="connsiteX83" fmla="*/ 710653 w 1761887"/>
                    <a:gd name="connsiteY83" fmla="*/ 724796 h 1334100"/>
                    <a:gd name="connsiteX84" fmla="*/ 692729 w 1761887"/>
                    <a:gd name="connsiteY84" fmla="*/ 729012 h 1334100"/>
                    <a:gd name="connsiteX85" fmla="*/ 683240 w 1761887"/>
                    <a:gd name="connsiteY85" fmla="*/ 706877 h 1334100"/>
                    <a:gd name="connsiteX86" fmla="*/ 675860 w 1761887"/>
                    <a:gd name="connsiteY86" fmla="*/ 697391 h 1334100"/>
                    <a:gd name="connsiteX87" fmla="*/ 662154 w 1761887"/>
                    <a:gd name="connsiteY87" fmla="*/ 680526 h 1334100"/>
                    <a:gd name="connsiteX88" fmla="*/ 667426 w 1761887"/>
                    <a:gd name="connsiteY88" fmla="*/ 666824 h 1334100"/>
                    <a:gd name="connsiteX89" fmla="*/ 669534 w 1761887"/>
                    <a:gd name="connsiteY89" fmla="*/ 653122 h 1334100"/>
                    <a:gd name="connsiteX90" fmla="*/ 662744 w 1761887"/>
                    <a:gd name="connsiteY90" fmla="*/ 634781 h 1334100"/>
                    <a:gd name="connsiteX91" fmla="*/ 636851 w 1761887"/>
                    <a:gd name="connsiteY91" fmla="*/ 666824 h 1334100"/>
                    <a:gd name="connsiteX92" fmla="*/ 618927 w 1761887"/>
                    <a:gd name="connsiteY92" fmla="*/ 708985 h 1334100"/>
                    <a:gd name="connsiteX93" fmla="*/ 605221 w 1761887"/>
                    <a:gd name="connsiteY93" fmla="*/ 734282 h 1334100"/>
                    <a:gd name="connsiteX94" fmla="*/ 534582 w 1761887"/>
                    <a:gd name="connsiteY94" fmla="*/ 765903 h 1334100"/>
                    <a:gd name="connsiteX95" fmla="*/ 493464 w 1761887"/>
                    <a:gd name="connsiteY95" fmla="*/ 771173 h 1334100"/>
                    <a:gd name="connsiteX96" fmla="*/ 466052 w 1761887"/>
                    <a:gd name="connsiteY96" fmla="*/ 772227 h 1334100"/>
                    <a:gd name="connsiteX97" fmla="*/ 456985 w 1761887"/>
                    <a:gd name="connsiteY97" fmla="*/ 774378 h 1334100"/>
                    <a:gd name="connsiteX98" fmla="*/ 446020 w 1761887"/>
                    <a:gd name="connsiteY98" fmla="*/ 798578 h 1334100"/>
                    <a:gd name="connsiteX99" fmla="*/ 431259 w 1761887"/>
                    <a:gd name="connsiteY99" fmla="*/ 812281 h 1334100"/>
                    <a:gd name="connsiteX100" fmla="*/ 401739 w 1761887"/>
                    <a:gd name="connsiteY100" fmla="*/ 813335 h 1334100"/>
                    <a:gd name="connsiteX101" fmla="*/ 384870 w 1761887"/>
                    <a:gd name="connsiteY101" fmla="*/ 825983 h 1334100"/>
                    <a:gd name="connsiteX102" fmla="*/ 371164 w 1761887"/>
                    <a:gd name="connsiteY102" fmla="*/ 822821 h 1334100"/>
                    <a:gd name="connsiteX103" fmla="*/ 362729 w 1761887"/>
                    <a:gd name="connsiteY103" fmla="*/ 812281 h 1334100"/>
                    <a:gd name="connsiteX104" fmla="*/ 326882 w 1761887"/>
                    <a:gd name="connsiteY104" fmla="*/ 802794 h 1334100"/>
                    <a:gd name="connsiteX105" fmla="*/ 297362 w 1761887"/>
                    <a:gd name="connsiteY105" fmla="*/ 785930 h 1334100"/>
                    <a:gd name="connsiteX106" fmla="*/ 279776 w 1761887"/>
                    <a:gd name="connsiteY106" fmla="*/ 771173 h 1334100"/>
                    <a:gd name="connsiteX107" fmla="*/ 236211 w 1761887"/>
                    <a:gd name="connsiteY107" fmla="*/ 761687 h 1334100"/>
                    <a:gd name="connsiteX108" fmla="*/ 205636 w 1761887"/>
                    <a:gd name="connsiteY108" fmla="*/ 737444 h 1334100"/>
                    <a:gd name="connsiteX109" fmla="*/ 187038 w 1761887"/>
                    <a:gd name="connsiteY109" fmla="*/ 726398 h 1334100"/>
                    <a:gd name="connsiteX110" fmla="*/ 175061 w 1761887"/>
                    <a:gd name="connsiteY110" fmla="*/ 745876 h 1334100"/>
                    <a:gd name="connsiteX111" fmla="*/ 164518 w 1761887"/>
                    <a:gd name="connsiteY111" fmla="*/ 754309 h 1334100"/>
                    <a:gd name="connsiteX112" fmla="*/ 147649 w 1761887"/>
                    <a:gd name="connsiteY112" fmla="*/ 772227 h 1334100"/>
                    <a:gd name="connsiteX113" fmla="*/ 129726 w 1761887"/>
                    <a:gd name="connsiteY113" fmla="*/ 773281 h 1334100"/>
                    <a:gd name="connsiteX114" fmla="*/ 106531 w 1761887"/>
                    <a:gd name="connsiteY114" fmla="*/ 772227 h 1334100"/>
                    <a:gd name="connsiteX115" fmla="*/ 93879 w 1761887"/>
                    <a:gd name="connsiteY115" fmla="*/ 770119 h 1334100"/>
                    <a:gd name="connsiteX116" fmla="*/ 77010 w 1761887"/>
                    <a:gd name="connsiteY116" fmla="*/ 770119 h 1334100"/>
                    <a:gd name="connsiteX117" fmla="*/ 63304 w 1761887"/>
                    <a:gd name="connsiteY117" fmla="*/ 755363 h 1334100"/>
                    <a:gd name="connsiteX118" fmla="*/ 55924 w 1761887"/>
                    <a:gd name="connsiteY118" fmla="*/ 726904 h 1334100"/>
                    <a:gd name="connsiteX119" fmla="*/ 67521 w 1761887"/>
                    <a:gd name="connsiteY119" fmla="*/ 714255 h 1334100"/>
                    <a:gd name="connsiteX120" fmla="*/ 61195 w 1761887"/>
                    <a:gd name="connsiteY120" fmla="*/ 698445 h 1334100"/>
                    <a:gd name="connsiteX121" fmla="*/ 52761 w 1761887"/>
                    <a:gd name="connsiteY121" fmla="*/ 684743 h 1334100"/>
                    <a:gd name="connsiteX122" fmla="*/ 41163 w 1761887"/>
                    <a:gd name="connsiteY122" fmla="*/ 667878 h 1334100"/>
                    <a:gd name="connsiteX123" fmla="*/ 34922 w 1761887"/>
                    <a:gd name="connsiteY123" fmla="*/ 649959 h 1334100"/>
                    <a:gd name="connsiteX124" fmla="*/ 29566 w 1761887"/>
                    <a:gd name="connsiteY124" fmla="*/ 639419 h 1334100"/>
                    <a:gd name="connsiteX125" fmla="*/ 21131 w 1761887"/>
                    <a:gd name="connsiteY125" fmla="*/ 617284 h 1334100"/>
                    <a:gd name="connsiteX126" fmla="*/ 12697 w 1761887"/>
                    <a:gd name="connsiteY126" fmla="*/ 591988 h 1334100"/>
                    <a:gd name="connsiteX127" fmla="*/ 2027 w 1761887"/>
                    <a:gd name="connsiteY127" fmla="*/ 570106 h 1334100"/>
                    <a:gd name="connsiteX128" fmla="*/ 9913 w 1761887"/>
                    <a:gd name="connsiteY128" fmla="*/ 556530 h 1334100"/>
                    <a:gd name="connsiteX129" fmla="*/ 13414 w 1761887"/>
                    <a:gd name="connsiteY129" fmla="*/ 555349 h 1334100"/>
                    <a:gd name="connsiteX130" fmla="*/ 24421 w 1761887"/>
                    <a:gd name="connsiteY130" fmla="*/ 539159 h 1334100"/>
                    <a:gd name="connsiteX131" fmla="*/ 17378 w 1761887"/>
                    <a:gd name="connsiteY131" fmla="*/ 519554 h 1334100"/>
                    <a:gd name="connsiteX132" fmla="*/ 11432 w 1761887"/>
                    <a:gd name="connsiteY132" fmla="*/ 499486 h 1334100"/>
                    <a:gd name="connsiteX133" fmla="*/ 3 w 1761887"/>
                    <a:gd name="connsiteY133" fmla="*/ 466220 h 1334100"/>
                    <a:gd name="connsiteX134" fmla="*/ 509 w 1761887"/>
                    <a:gd name="connsiteY134" fmla="*/ 463522 h 1334100"/>
                    <a:gd name="connsiteX135" fmla="*/ 11980 w 1761887"/>
                    <a:gd name="connsiteY135" fmla="*/ 449187 h 1334100"/>
                    <a:gd name="connsiteX136" fmla="*/ 26993 w 1761887"/>
                    <a:gd name="connsiteY136" fmla="*/ 407700 h 1334100"/>
                    <a:gd name="connsiteX137" fmla="*/ 41163 w 1761887"/>
                    <a:gd name="connsiteY137" fmla="*/ 367015 h 1334100"/>
                    <a:gd name="connsiteX138" fmla="*/ 48417 w 1761887"/>
                    <a:gd name="connsiteY138" fmla="*/ 341465 h 1334100"/>
                    <a:gd name="connsiteX139" fmla="*/ 54490 w 1761887"/>
                    <a:gd name="connsiteY139" fmla="*/ 321270 h 1334100"/>
                    <a:gd name="connsiteX140" fmla="*/ 52170 w 1761887"/>
                    <a:gd name="connsiteY140" fmla="*/ 319963 h 1334100"/>
                    <a:gd name="connsiteX141" fmla="*/ 54448 w 1761887"/>
                    <a:gd name="connsiteY141" fmla="*/ 317981 h 1334100"/>
                    <a:gd name="connsiteX142" fmla="*/ 52887 w 1761887"/>
                    <a:gd name="connsiteY142" fmla="*/ 309802 h 1334100"/>
                    <a:gd name="connsiteX143" fmla="*/ 65581 w 1761887"/>
                    <a:gd name="connsiteY143" fmla="*/ 306808 h 1334100"/>
                    <a:gd name="connsiteX144" fmla="*/ 73467 w 1761887"/>
                    <a:gd name="connsiteY144" fmla="*/ 303520 h 1334100"/>
                    <a:gd name="connsiteX145" fmla="*/ 81438 w 1761887"/>
                    <a:gd name="connsiteY145" fmla="*/ 302086 h 1334100"/>
                    <a:gd name="connsiteX146" fmla="*/ 91644 w 1761887"/>
                    <a:gd name="connsiteY146" fmla="*/ 295425 h 1334100"/>
                    <a:gd name="connsiteX147" fmla="*/ 116484 w 1761887"/>
                    <a:gd name="connsiteY147" fmla="*/ 303309 h 1334100"/>
                    <a:gd name="connsiteX148" fmla="*/ 149715 w 1761887"/>
                    <a:gd name="connsiteY148" fmla="*/ 290618 h 1334100"/>
                    <a:gd name="connsiteX149" fmla="*/ 189568 w 1761887"/>
                    <a:gd name="connsiteY149" fmla="*/ 295593 h 1334100"/>
                    <a:gd name="connsiteX150" fmla="*/ 204498 w 1761887"/>
                    <a:gd name="connsiteY150" fmla="*/ 291251 h 1334100"/>
                    <a:gd name="connsiteX151" fmla="*/ 219680 w 1761887"/>
                    <a:gd name="connsiteY151" fmla="*/ 293064 h 1334100"/>
                    <a:gd name="connsiteX152" fmla="*/ 243802 w 1761887"/>
                    <a:gd name="connsiteY152" fmla="*/ 303604 h 1334100"/>
                    <a:gd name="connsiteX153" fmla="*/ 279438 w 1761887"/>
                    <a:gd name="connsiteY153" fmla="*/ 325781 h 1334100"/>
                    <a:gd name="connsiteX154" fmla="*/ 292849 w 1761887"/>
                    <a:gd name="connsiteY154" fmla="*/ 320637 h 1334100"/>
                    <a:gd name="connsiteX155" fmla="*/ 310562 w 1761887"/>
                    <a:gd name="connsiteY155" fmla="*/ 318065 h 1334100"/>
                    <a:gd name="connsiteX156" fmla="*/ 312586 w 1761887"/>
                    <a:gd name="connsiteY156" fmla="*/ 316042 h 1334100"/>
                    <a:gd name="connsiteX157" fmla="*/ 323045 w 1761887"/>
                    <a:gd name="connsiteY157" fmla="*/ 312795 h 1334100"/>
                    <a:gd name="connsiteX158" fmla="*/ 324647 w 1761887"/>
                    <a:gd name="connsiteY158" fmla="*/ 279530 h 1334100"/>
                    <a:gd name="connsiteX159" fmla="*/ 331817 w 1761887"/>
                    <a:gd name="connsiteY159" fmla="*/ 265068 h 1334100"/>
                    <a:gd name="connsiteX160" fmla="*/ 352270 w 1761887"/>
                    <a:gd name="connsiteY160" fmla="*/ 240910 h 1334100"/>
                    <a:gd name="connsiteX161" fmla="*/ 367326 w 1761887"/>
                    <a:gd name="connsiteY161" fmla="*/ 239519 h 1334100"/>
                    <a:gd name="connsiteX162" fmla="*/ 375296 w 1761887"/>
                    <a:gd name="connsiteY162" fmla="*/ 232984 h 1334100"/>
                    <a:gd name="connsiteX163" fmla="*/ 407559 w 1761887"/>
                    <a:gd name="connsiteY163" fmla="*/ 228894 h 1334100"/>
                    <a:gd name="connsiteX164" fmla="*/ 428391 w 1761887"/>
                    <a:gd name="connsiteY164" fmla="*/ 229020 h 1334100"/>
                    <a:gd name="connsiteX165" fmla="*/ 447074 w 1761887"/>
                    <a:gd name="connsiteY165" fmla="*/ 247993 h 1334100"/>
                    <a:gd name="connsiteX166" fmla="*/ 467190 w 1761887"/>
                    <a:gd name="connsiteY166" fmla="*/ 267092 h 1334100"/>
                    <a:gd name="connsiteX167" fmla="*/ 467739 w 1761887"/>
                    <a:gd name="connsiteY167" fmla="*/ 270001 h 1334100"/>
                    <a:gd name="connsiteX168" fmla="*/ 464112 w 1761887"/>
                    <a:gd name="connsiteY168" fmla="*/ 276916 h 1334100"/>
                    <a:gd name="connsiteX169" fmla="*/ 473390 w 1761887"/>
                    <a:gd name="connsiteY169" fmla="*/ 283240 h 1334100"/>
                    <a:gd name="connsiteX170" fmla="*/ 474824 w 1761887"/>
                    <a:gd name="connsiteY170" fmla="*/ 292473 h 1334100"/>
                    <a:gd name="connsiteX171" fmla="*/ 469974 w 1761887"/>
                    <a:gd name="connsiteY171" fmla="*/ 296816 h 1334100"/>
                    <a:gd name="connsiteX172" fmla="*/ 473601 w 1761887"/>
                    <a:gd name="connsiteY172" fmla="*/ 303477 h 1334100"/>
                    <a:gd name="connsiteX173" fmla="*/ 491819 w 1761887"/>
                    <a:gd name="connsiteY173" fmla="*/ 317644 h 1334100"/>
                    <a:gd name="connsiteX174" fmla="*/ 497217 w 1761887"/>
                    <a:gd name="connsiteY174" fmla="*/ 324347 h 1334100"/>
                    <a:gd name="connsiteX175" fmla="*/ 503290 w 1761887"/>
                    <a:gd name="connsiteY175" fmla="*/ 325064 h 1334100"/>
                    <a:gd name="connsiteX176" fmla="*/ 507592 w 1761887"/>
                    <a:gd name="connsiteY176" fmla="*/ 326582 h 1334100"/>
                    <a:gd name="connsiteX177" fmla="*/ 509110 w 1761887"/>
                    <a:gd name="connsiteY177" fmla="*/ 331262 h 1334100"/>
                    <a:gd name="connsiteX178" fmla="*/ 505905 w 1761887"/>
                    <a:gd name="connsiteY178" fmla="*/ 344332 h 1334100"/>
                    <a:gd name="connsiteX179" fmla="*/ 518008 w 1761887"/>
                    <a:gd name="connsiteY179" fmla="*/ 352680 h 1334100"/>
                    <a:gd name="connsiteX180" fmla="*/ 523533 w 1761887"/>
                    <a:gd name="connsiteY180" fmla="*/ 361829 h 1334100"/>
                    <a:gd name="connsiteX181" fmla="*/ 534919 w 1761887"/>
                    <a:gd name="connsiteY181" fmla="*/ 365792 h 1334100"/>
                    <a:gd name="connsiteX182" fmla="*/ 531293 w 1761887"/>
                    <a:gd name="connsiteY182" fmla="*/ 376206 h 1334100"/>
                    <a:gd name="connsiteX183" fmla="*/ 554277 w 1761887"/>
                    <a:gd name="connsiteY183" fmla="*/ 405255 h 1334100"/>
                    <a:gd name="connsiteX184" fmla="*/ 558958 w 1761887"/>
                    <a:gd name="connsiteY184" fmla="*/ 405255 h 1334100"/>
                    <a:gd name="connsiteX185" fmla="*/ 559801 w 1761887"/>
                    <a:gd name="connsiteY185" fmla="*/ 403315 h 1334100"/>
                    <a:gd name="connsiteX186" fmla="*/ 729377 w 1761887"/>
                    <a:gd name="connsiteY186" fmla="*/ 0 h 1334100"/>
                    <a:gd name="connsiteX187" fmla="*/ 748481 w 1761887"/>
                    <a:gd name="connsiteY187" fmla="*/ 27995 h 1334100"/>
                    <a:gd name="connsiteX188" fmla="*/ 752572 w 1761887"/>
                    <a:gd name="connsiteY188" fmla="*/ 30356 h 1334100"/>
                    <a:gd name="connsiteX189" fmla="*/ 760796 w 1761887"/>
                    <a:gd name="connsiteY189" fmla="*/ 45829 h 1334100"/>
                    <a:gd name="connsiteX190" fmla="*/ 765266 w 1761887"/>
                    <a:gd name="connsiteY190" fmla="*/ 46040 h 1334100"/>
                    <a:gd name="connsiteX191" fmla="*/ 779773 w 1761887"/>
                    <a:gd name="connsiteY191" fmla="*/ 65181 h 1334100"/>
                    <a:gd name="connsiteX192" fmla="*/ 781207 w 1761887"/>
                    <a:gd name="connsiteY192" fmla="*/ 68807 h 1334100"/>
                    <a:gd name="connsiteX193" fmla="*/ 780954 w 1761887"/>
                    <a:gd name="connsiteY193" fmla="*/ 77830 h 1334100"/>
                    <a:gd name="connsiteX194" fmla="*/ 803727 w 1761887"/>
                    <a:gd name="connsiteY194" fmla="*/ 90310 h 1334100"/>
                    <a:gd name="connsiteX195" fmla="*/ 813638 w 1761887"/>
                    <a:gd name="connsiteY195" fmla="*/ 90225 h 1334100"/>
                    <a:gd name="connsiteX196" fmla="*/ 825025 w 1761887"/>
                    <a:gd name="connsiteY196" fmla="*/ 98700 h 1334100"/>
                    <a:gd name="connsiteX197" fmla="*/ 833501 w 1761887"/>
                    <a:gd name="connsiteY197" fmla="*/ 102030 h 1334100"/>
                    <a:gd name="connsiteX198" fmla="*/ 839700 w 1761887"/>
                    <a:gd name="connsiteY198" fmla="*/ 108565 h 1334100"/>
                    <a:gd name="connsiteX199" fmla="*/ 894567 w 1761887"/>
                    <a:gd name="connsiteY199" fmla="*/ 105108 h 1334100"/>
                    <a:gd name="connsiteX200" fmla="*/ 902875 w 1761887"/>
                    <a:gd name="connsiteY200" fmla="*/ 115775 h 1334100"/>
                    <a:gd name="connsiteX201" fmla="*/ 908779 w 1761887"/>
                    <a:gd name="connsiteY201" fmla="*/ 142716 h 1334100"/>
                    <a:gd name="connsiteX202" fmla="*/ 916792 w 1761887"/>
                    <a:gd name="connsiteY202" fmla="*/ 144403 h 1334100"/>
                    <a:gd name="connsiteX203" fmla="*/ 928178 w 1761887"/>
                    <a:gd name="connsiteY203" fmla="*/ 163080 h 1334100"/>
                    <a:gd name="connsiteX204" fmla="*/ 928347 w 1761887"/>
                    <a:gd name="connsiteY204" fmla="*/ 164092 h 1334100"/>
                    <a:gd name="connsiteX205" fmla="*/ 934968 w 1761887"/>
                    <a:gd name="connsiteY205" fmla="*/ 178427 h 1334100"/>
                    <a:gd name="connsiteX206" fmla="*/ 940830 w 1761887"/>
                    <a:gd name="connsiteY206" fmla="*/ 184751 h 1334100"/>
                    <a:gd name="connsiteX207" fmla="*/ 950319 w 1761887"/>
                    <a:gd name="connsiteY207" fmla="*/ 196050 h 1334100"/>
                    <a:gd name="connsiteX208" fmla="*/ 980894 w 1761887"/>
                    <a:gd name="connsiteY208" fmla="*/ 219956 h 1334100"/>
                    <a:gd name="connsiteX209" fmla="*/ 988316 w 1761887"/>
                    <a:gd name="connsiteY209" fmla="*/ 236862 h 1334100"/>
                    <a:gd name="connsiteX210" fmla="*/ 997805 w 1761887"/>
                    <a:gd name="connsiteY210" fmla="*/ 245421 h 1334100"/>
                    <a:gd name="connsiteX211" fmla="*/ 1001263 w 1761887"/>
                    <a:gd name="connsiteY211" fmla="*/ 245632 h 1334100"/>
                    <a:gd name="connsiteX212" fmla="*/ 1013114 w 1761887"/>
                    <a:gd name="connsiteY212" fmla="*/ 244915 h 1334100"/>
                    <a:gd name="connsiteX213" fmla="*/ 1031923 w 1761887"/>
                    <a:gd name="connsiteY213" fmla="*/ 246686 h 1334100"/>
                    <a:gd name="connsiteX214" fmla="*/ 1045123 w 1761887"/>
                    <a:gd name="connsiteY214" fmla="*/ 240531 h 1334100"/>
                    <a:gd name="connsiteX215" fmla="*/ 1061022 w 1761887"/>
                    <a:gd name="connsiteY215" fmla="*/ 236188 h 1334100"/>
                    <a:gd name="connsiteX216" fmla="*/ 1075951 w 1761887"/>
                    <a:gd name="connsiteY216" fmla="*/ 233363 h 1334100"/>
                    <a:gd name="connsiteX217" fmla="*/ 1098682 w 1761887"/>
                    <a:gd name="connsiteY217" fmla="*/ 231761 h 1334100"/>
                    <a:gd name="connsiteX218" fmla="*/ 1119431 w 1761887"/>
                    <a:gd name="connsiteY218" fmla="*/ 220335 h 1334100"/>
                    <a:gd name="connsiteX219" fmla="*/ 1144819 w 1761887"/>
                    <a:gd name="connsiteY219" fmla="*/ 219113 h 1334100"/>
                    <a:gd name="connsiteX220" fmla="*/ 1160845 w 1761887"/>
                    <a:gd name="connsiteY220" fmla="*/ 217848 h 1334100"/>
                    <a:gd name="connsiteX221" fmla="*/ 1170460 w 1761887"/>
                    <a:gd name="connsiteY221" fmla="*/ 218564 h 1334100"/>
                    <a:gd name="connsiteX222" fmla="*/ 1174087 w 1761887"/>
                    <a:gd name="connsiteY222" fmla="*/ 216962 h 1334100"/>
                    <a:gd name="connsiteX223" fmla="*/ 1179696 w 1761887"/>
                    <a:gd name="connsiteY223" fmla="*/ 212535 h 1334100"/>
                    <a:gd name="connsiteX224" fmla="*/ 1199053 w 1761887"/>
                    <a:gd name="connsiteY224" fmla="*/ 203555 h 1334100"/>
                    <a:gd name="connsiteX225" fmla="*/ 1228363 w 1761887"/>
                    <a:gd name="connsiteY225" fmla="*/ 194785 h 1334100"/>
                    <a:gd name="connsiteX226" fmla="*/ 1232580 w 1761887"/>
                    <a:gd name="connsiteY226" fmla="*/ 186395 h 1334100"/>
                    <a:gd name="connsiteX227" fmla="*/ 1248563 w 1761887"/>
                    <a:gd name="connsiteY227" fmla="*/ 184203 h 1334100"/>
                    <a:gd name="connsiteX228" fmla="*/ 1261468 w 1761887"/>
                    <a:gd name="connsiteY228" fmla="*/ 176572 h 1334100"/>
                    <a:gd name="connsiteX229" fmla="*/ 1276439 w 1761887"/>
                    <a:gd name="connsiteY229" fmla="*/ 153425 h 1334100"/>
                    <a:gd name="connsiteX230" fmla="*/ 1278126 w 1761887"/>
                    <a:gd name="connsiteY230" fmla="*/ 141283 h 1334100"/>
                    <a:gd name="connsiteX231" fmla="*/ 1314943 w 1761887"/>
                    <a:gd name="connsiteY231" fmla="*/ 135001 h 1334100"/>
                    <a:gd name="connsiteX232" fmla="*/ 1319245 w 1761887"/>
                    <a:gd name="connsiteY232" fmla="*/ 137235 h 1334100"/>
                    <a:gd name="connsiteX233" fmla="*/ 1333668 w 1761887"/>
                    <a:gd name="connsiteY233" fmla="*/ 147354 h 1334100"/>
                    <a:gd name="connsiteX234" fmla="*/ 1346319 w 1761887"/>
                    <a:gd name="connsiteY234" fmla="*/ 153467 h 1334100"/>
                    <a:gd name="connsiteX235" fmla="*/ 1356019 w 1761887"/>
                    <a:gd name="connsiteY235" fmla="*/ 167128 h 1334100"/>
                    <a:gd name="connsiteX236" fmla="*/ 1365086 w 1761887"/>
                    <a:gd name="connsiteY236" fmla="*/ 175223 h 1334100"/>
                    <a:gd name="connsiteX237" fmla="*/ 1373310 w 1761887"/>
                    <a:gd name="connsiteY237" fmla="*/ 202796 h 1334100"/>
                    <a:gd name="connsiteX238" fmla="*/ 1381196 w 1761887"/>
                    <a:gd name="connsiteY238" fmla="*/ 215234 h 1334100"/>
                    <a:gd name="connsiteX239" fmla="*/ 1391275 w 1761887"/>
                    <a:gd name="connsiteY239" fmla="*/ 237073 h 1334100"/>
                    <a:gd name="connsiteX240" fmla="*/ 1400427 w 1761887"/>
                    <a:gd name="connsiteY240" fmla="*/ 239940 h 1334100"/>
                    <a:gd name="connsiteX241" fmla="*/ 1430327 w 1761887"/>
                    <a:gd name="connsiteY241" fmla="*/ 212578 h 1334100"/>
                    <a:gd name="connsiteX242" fmla="*/ 1448799 w 1761887"/>
                    <a:gd name="connsiteY242" fmla="*/ 219829 h 1334100"/>
                    <a:gd name="connsiteX243" fmla="*/ 1488272 w 1761887"/>
                    <a:gd name="connsiteY243" fmla="*/ 205579 h 1334100"/>
                    <a:gd name="connsiteX244" fmla="*/ 1514503 w 1761887"/>
                    <a:gd name="connsiteY244" fmla="*/ 205284 h 1334100"/>
                    <a:gd name="connsiteX245" fmla="*/ 1526986 w 1761887"/>
                    <a:gd name="connsiteY245" fmla="*/ 191623 h 1334100"/>
                    <a:gd name="connsiteX246" fmla="*/ 1540439 w 1761887"/>
                    <a:gd name="connsiteY246" fmla="*/ 186016 h 1334100"/>
                    <a:gd name="connsiteX247" fmla="*/ 1546470 w 1761887"/>
                    <a:gd name="connsiteY247" fmla="*/ 171006 h 1334100"/>
                    <a:gd name="connsiteX248" fmla="*/ 1556085 w 1761887"/>
                    <a:gd name="connsiteY248" fmla="*/ 172145 h 1334100"/>
                    <a:gd name="connsiteX249" fmla="*/ 1582907 w 1761887"/>
                    <a:gd name="connsiteY249" fmla="*/ 195334 h 1334100"/>
                    <a:gd name="connsiteX250" fmla="*/ 1585353 w 1761887"/>
                    <a:gd name="connsiteY250" fmla="*/ 198875 h 1334100"/>
                    <a:gd name="connsiteX251" fmla="*/ 1595854 w 1761887"/>
                    <a:gd name="connsiteY251" fmla="*/ 205790 h 1334100"/>
                    <a:gd name="connsiteX252" fmla="*/ 1631068 w 1761887"/>
                    <a:gd name="connsiteY252" fmla="*/ 208488 h 1334100"/>
                    <a:gd name="connsiteX253" fmla="*/ 1650974 w 1761887"/>
                    <a:gd name="connsiteY253" fmla="*/ 207097 h 1334100"/>
                    <a:gd name="connsiteX254" fmla="*/ 1663204 w 1761887"/>
                    <a:gd name="connsiteY254" fmla="*/ 204778 h 1334100"/>
                    <a:gd name="connsiteX255" fmla="*/ 1678639 w 1761887"/>
                    <a:gd name="connsiteY255" fmla="*/ 211481 h 1334100"/>
                    <a:gd name="connsiteX256" fmla="*/ 1706135 w 1761887"/>
                    <a:gd name="connsiteY256" fmla="*/ 222907 h 1334100"/>
                    <a:gd name="connsiteX257" fmla="*/ 1735361 w 1761887"/>
                    <a:gd name="connsiteY257" fmla="*/ 247108 h 1334100"/>
                    <a:gd name="connsiteX258" fmla="*/ 1759695 w 1761887"/>
                    <a:gd name="connsiteY258" fmla="*/ 235007 h 1334100"/>
                    <a:gd name="connsiteX259" fmla="*/ 1760749 w 1761887"/>
                    <a:gd name="connsiteY259" fmla="*/ 266291 h 1334100"/>
                    <a:gd name="connsiteX260" fmla="*/ 1759695 w 1761887"/>
                    <a:gd name="connsiteY260" fmla="*/ 278940 h 1334100"/>
                    <a:gd name="connsiteX261" fmla="*/ 1716468 w 1761887"/>
                    <a:gd name="connsiteY261" fmla="*/ 279994 h 1334100"/>
                    <a:gd name="connsiteX262" fmla="*/ 1689056 w 1761887"/>
                    <a:gd name="connsiteY262" fmla="*/ 274723 h 1334100"/>
                    <a:gd name="connsiteX263" fmla="*/ 1666915 w 1761887"/>
                    <a:gd name="connsiteY263" fmla="*/ 274723 h 1334100"/>
                    <a:gd name="connsiteX264" fmla="*/ 1659535 w 1761887"/>
                    <a:gd name="connsiteY264" fmla="*/ 298966 h 1334100"/>
                    <a:gd name="connsiteX265" fmla="*/ 1640557 w 1761887"/>
                    <a:gd name="connsiteY265" fmla="*/ 311615 h 1334100"/>
                    <a:gd name="connsiteX266" fmla="*/ 1646883 w 1761887"/>
                    <a:gd name="connsiteY266" fmla="*/ 325317 h 1334100"/>
                    <a:gd name="connsiteX267" fmla="*/ 1650046 w 1761887"/>
                    <a:gd name="connsiteY267" fmla="*/ 342182 h 1334100"/>
                    <a:gd name="connsiteX268" fmla="*/ 1632123 w 1761887"/>
                    <a:gd name="connsiteY268" fmla="*/ 345344 h 1334100"/>
                    <a:gd name="connsiteX269" fmla="*/ 1617362 w 1761887"/>
                    <a:gd name="connsiteY269" fmla="*/ 350614 h 1334100"/>
                    <a:gd name="connsiteX270" fmla="*/ 1602602 w 1761887"/>
                    <a:gd name="connsiteY270" fmla="*/ 364316 h 1334100"/>
                    <a:gd name="connsiteX271" fmla="*/ 1608928 w 1761887"/>
                    <a:gd name="connsiteY271" fmla="*/ 372749 h 1334100"/>
                    <a:gd name="connsiteX272" fmla="*/ 1618417 w 1761887"/>
                    <a:gd name="connsiteY272" fmla="*/ 379073 h 1334100"/>
                    <a:gd name="connsiteX273" fmla="*/ 1636340 w 1761887"/>
                    <a:gd name="connsiteY273" fmla="*/ 382235 h 1334100"/>
                    <a:gd name="connsiteX274" fmla="*/ 1651100 w 1761887"/>
                    <a:gd name="connsiteY274" fmla="*/ 390667 h 1334100"/>
                    <a:gd name="connsiteX275" fmla="*/ 1666915 w 1761887"/>
                    <a:gd name="connsiteY275" fmla="*/ 388559 h 1334100"/>
                    <a:gd name="connsiteX276" fmla="*/ 1692219 w 1761887"/>
                    <a:gd name="connsiteY276" fmla="*/ 380127 h 1334100"/>
                    <a:gd name="connsiteX277" fmla="*/ 1695382 w 1761887"/>
                    <a:gd name="connsiteY277" fmla="*/ 441261 h 1334100"/>
                    <a:gd name="connsiteX278" fmla="*/ 1711196 w 1761887"/>
                    <a:gd name="connsiteY278" fmla="*/ 453909 h 1334100"/>
                    <a:gd name="connsiteX279" fmla="*/ 1712251 w 1761887"/>
                    <a:gd name="connsiteY279" fmla="*/ 464449 h 1334100"/>
                    <a:gd name="connsiteX280" fmla="*/ 1705925 w 1761887"/>
                    <a:gd name="connsiteY280" fmla="*/ 478152 h 1334100"/>
                    <a:gd name="connsiteX281" fmla="*/ 1691164 w 1761887"/>
                    <a:gd name="connsiteY281" fmla="*/ 478152 h 1334100"/>
                    <a:gd name="connsiteX282" fmla="*/ 1677458 w 1761887"/>
                    <a:gd name="connsiteY282" fmla="*/ 486584 h 1334100"/>
                    <a:gd name="connsiteX283" fmla="*/ 1685893 w 1761887"/>
                    <a:gd name="connsiteY283" fmla="*/ 500287 h 1334100"/>
                    <a:gd name="connsiteX284" fmla="*/ 1691164 w 1761887"/>
                    <a:gd name="connsiteY284" fmla="*/ 519259 h 1334100"/>
                    <a:gd name="connsiteX285" fmla="*/ 1694327 w 1761887"/>
                    <a:gd name="connsiteY285" fmla="*/ 534016 h 1334100"/>
                    <a:gd name="connsiteX286" fmla="*/ 1691164 w 1761887"/>
                    <a:gd name="connsiteY286" fmla="*/ 550880 h 1334100"/>
                    <a:gd name="connsiteX287" fmla="*/ 1695382 w 1761887"/>
                    <a:gd name="connsiteY287" fmla="*/ 562475 h 1334100"/>
                    <a:gd name="connsiteX288" fmla="*/ 1699599 w 1761887"/>
                    <a:gd name="connsiteY288" fmla="*/ 577231 h 1334100"/>
                    <a:gd name="connsiteX289" fmla="*/ 1710142 w 1761887"/>
                    <a:gd name="connsiteY289" fmla="*/ 586717 h 1334100"/>
                    <a:gd name="connsiteX290" fmla="*/ 1712251 w 1761887"/>
                    <a:gd name="connsiteY290" fmla="*/ 597258 h 1334100"/>
                    <a:gd name="connsiteX291" fmla="*/ 1712251 w 1761887"/>
                    <a:gd name="connsiteY291" fmla="*/ 616230 h 1334100"/>
                    <a:gd name="connsiteX292" fmla="*/ 1706979 w 1761887"/>
                    <a:gd name="connsiteY292" fmla="*/ 638365 h 1334100"/>
                    <a:gd name="connsiteX293" fmla="*/ 1704870 w 1761887"/>
                    <a:gd name="connsiteY293" fmla="*/ 683688 h 1334100"/>
                    <a:gd name="connsiteX294" fmla="*/ 1694327 w 1761887"/>
                    <a:gd name="connsiteY294" fmla="*/ 686851 h 1334100"/>
                    <a:gd name="connsiteX295" fmla="*/ 1657426 w 1761887"/>
                    <a:gd name="connsiteY295" fmla="*/ 681580 h 1334100"/>
                    <a:gd name="connsiteX296" fmla="*/ 1639503 w 1761887"/>
                    <a:gd name="connsiteY296" fmla="*/ 699499 h 1334100"/>
                    <a:gd name="connsiteX297" fmla="*/ 1630014 w 1761887"/>
                    <a:gd name="connsiteY297" fmla="*/ 725850 h 1334100"/>
                    <a:gd name="connsiteX298" fmla="*/ 1639503 w 1761887"/>
                    <a:gd name="connsiteY298" fmla="*/ 756417 h 1334100"/>
                    <a:gd name="connsiteX299" fmla="*/ 1644774 w 1761887"/>
                    <a:gd name="connsiteY299" fmla="*/ 781714 h 1334100"/>
                    <a:gd name="connsiteX300" fmla="*/ 1638449 w 1761887"/>
                    <a:gd name="connsiteY300" fmla="*/ 805956 h 1334100"/>
                    <a:gd name="connsiteX301" fmla="*/ 1650046 w 1761887"/>
                    <a:gd name="connsiteY301" fmla="*/ 819659 h 1334100"/>
                    <a:gd name="connsiteX302" fmla="*/ 1663752 w 1761887"/>
                    <a:gd name="connsiteY302" fmla="*/ 832307 h 1334100"/>
                    <a:gd name="connsiteX303" fmla="*/ 1672187 w 1761887"/>
                    <a:gd name="connsiteY303" fmla="*/ 848118 h 1334100"/>
                    <a:gd name="connsiteX304" fmla="*/ 1674295 w 1761887"/>
                    <a:gd name="connsiteY304" fmla="*/ 872361 h 1334100"/>
                    <a:gd name="connsiteX305" fmla="*/ 1682730 w 1761887"/>
                    <a:gd name="connsiteY305" fmla="*/ 891333 h 1334100"/>
                    <a:gd name="connsiteX306" fmla="*/ 1688001 w 1761887"/>
                    <a:gd name="connsiteY306" fmla="*/ 908198 h 1334100"/>
                    <a:gd name="connsiteX307" fmla="*/ 1696436 w 1761887"/>
                    <a:gd name="connsiteY307" fmla="*/ 934549 h 1334100"/>
                    <a:gd name="connsiteX308" fmla="*/ 1703816 w 1761887"/>
                    <a:gd name="connsiteY308" fmla="*/ 950359 h 1334100"/>
                    <a:gd name="connsiteX309" fmla="*/ 1704870 w 1761887"/>
                    <a:gd name="connsiteY309" fmla="*/ 984088 h 1334100"/>
                    <a:gd name="connsiteX310" fmla="*/ 1716468 w 1761887"/>
                    <a:gd name="connsiteY310" fmla="*/ 997791 h 1334100"/>
                    <a:gd name="connsiteX311" fmla="*/ 1733337 w 1761887"/>
                    <a:gd name="connsiteY311" fmla="*/ 1014655 h 1334100"/>
                    <a:gd name="connsiteX312" fmla="*/ 1757586 w 1761887"/>
                    <a:gd name="connsiteY312" fmla="*/ 1062087 h 1334100"/>
                    <a:gd name="connsiteX313" fmla="*/ 1758640 w 1761887"/>
                    <a:gd name="connsiteY313" fmla="*/ 1074735 h 1334100"/>
                    <a:gd name="connsiteX314" fmla="*/ 1723848 w 1761887"/>
                    <a:gd name="connsiteY314" fmla="*/ 1083167 h 1334100"/>
                    <a:gd name="connsiteX315" fmla="*/ 1712251 w 1761887"/>
                    <a:gd name="connsiteY315" fmla="*/ 1094762 h 1334100"/>
                    <a:gd name="connsiteX316" fmla="*/ 1691164 w 1761887"/>
                    <a:gd name="connsiteY316" fmla="*/ 1107410 h 1334100"/>
                    <a:gd name="connsiteX317" fmla="*/ 1686947 w 1761887"/>
                    <a:gd name="connsiteY317" fmla="*/ 1124275 h 1334100"/>
                    <a:gd name="connsiteX318" fmla="*/ 1685893 w 1761887"/>
                    <a:gd name="connsiteY318" fmla="*/ 1145355 h 1334100"/>
                    <a:gd name="connsiteX319" fmla="*/ 1676404 w 1761887"/>
                    <a:gd name="connsiteY319" fmla="*/ 1163274 h 1334100"/>
                    <a:gd name="connsiteX320" fmla="*/ 1685893 w 1761887"/>
                    <a:gd name="connsiteY320" fmla="*/ 1182247 h 1334100"/>
                    <a:gd name="connsiteX321" fmla="*/ 1692219 w 1761887"/>
                    <a:gd name="connsiteY321" fmla="*/ 1187517 h 1334100"/>
                    <a:gd name="connsiteX322" fmla="*/ 1701707 w 1761887"/>
                    <a:gd name="connsiteY322" fmla="*/ 1205435 h 1334100"/>
                    <a:gd name="connsiteX323" fmla="*/ 1713305 w 1761887"/>
                    <a:gd name="connsiteY323" fmla="*/ 1225462 h 1334100"/>
                    <a:gd name="connsiteX324" fmla="*/ 1706979 w 1761887"/>
                    <a:gd name="connsiteY324" fmla="*/ 1236002 h 1334100"/>
                    <a:gd name="connsiteX325" fmla="*/ 1695382 w 1761887"/>
                    <a:gd name="connsiteY325" fmla="*/ 1241272 h 1334100"/>
                    <a:gd name="connsiteX326" fmla="*/ 1682730 w 1761887"/>
                    <a:gd name="connsiteY326" fmla="*/ 1256029 h 1334100"/>
                    <a:gd name="connsiteX327" fmla="*/ 1688001 w 1761887"/>
                    <a:gd name="connsiteY327" fmla="*/ 1282380 h 1334100"/>
                    <a:gd name="connsiteX328" fmla="*/ 1678301 w 1761887"/>
                    <a:gd name="connsiteY328" fmla="*/ 1298275 h 1334100"/>
                    <a:gd name="connsiteX329" fmla="*/ 1679651 w 1761887"/>
                    <a:gd name="connsiteY329" fmla="*/ 1299118 h 1334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</a:cxnLst>
                  <a:rect l="l" t="t" r="r" b="b"/>
                  <a:pathLst>
                    <a:path w="1761887" h="1334100">
                      <a:moveTo>
                        <a:pt x="1679567" y="1299244"/>
                      </a:moveTo>
                      <a:lnTo>
                        <a:pt x="1665861" y="1302406"/>
                      </a:lnTo>
                      <a:cubicBezTo>
                        <a:pt x="1665861" y="1302406"/>
                        <a:pt x="1643720" y="1301352"/>
                        <a:pt x="1637394" y="1304514"/>
                      </a:cubicBezTo>
                      <a:cubicBezTo>
                        <a:pt x="1631068" y="1307677"/>
                        <a:pt x="1606819" y="1309785"/>
                        <a:pt x="1593113" y="1309785"/>
                      </a:cubicBezTo>
                      <a:cubicBezTo>
                        <a:pt x="1579407" y="1309785"/>
                        <a:pt x="1581516" y="1317163"/>
                        <a:pt x="1575190" y="1324541"/>
                      </a:cubicBezTo>
                      <a:cubicBezTo>
                        <a:pt x="1568864" y="1331919"/>
                        <a:pt x="1558321" y="1332973"/>
                        <a:pt x="1547778" y="1334027"/>
                      </a:cubicBezTo>
                      <a:cubicBezTo>
                        <a:pt x="1537234" y="1335081"/>
                        <a:pt x="1542506" y="1324541"/>
                        <a:pt x="1545669" y="1320325"/>
                      </a:cubicBezTo>
                      <a:cubicBezTo>
                        <a:pt x="1548832" y="1316109"/>
                        <a:pt x="1543560" y="1306623"/>
                        <a:pt x="1539343" y="1300298"/>
                      </a:cubicBezTo>
                      <a:cubicBezTo>
                        <a:pt x="1535126" y="1293974"/>
                        <a:pt x="1531963" y="1295028"/>
                        <a:pt x="1523528" y="1296082"/>
                      </a:cubicBezTo>
                      <a:cubicBezTo>
                        <a:pt x="1515094" y="1297136"/>
                        <a:pt x="1510877" y="1298190"/>
                        <a:pt x="1499279" y="1293974"/>
                      </a:cubicBezTo>
                      <a:cubicBezTo>
                        <a:pt x="1487682" y="1289758"/>
                        <a:pt x="1487682" y="1293974"/>
                        <a:pt x="1477139" y="1295028"/>
                      </a:cubicBezTo>
                      <a:cubicBezTo>
                        <a:pt x="1466595" y="1296082"/>
                        <a:pt x="1461324" y="1298190"/>
                        <a:pt x="1457107" y="1306623"/>
                      </a:cubicBezTo>
                      <a:cubicBezTo>
                        <a:pt x="1452889" y="1315055"/>
                        <a:pt x="1449726" y="1315055"/>
                        <a:pt x="1436020" y="1312947"/>
                      </a:cubicBezTo>
                      <a:cubicBezTo>
                        <a:pt x="1422314" y="1310839"/>
                        <a:pt x="1420206" y="1312947"/>
                        <a:pt x="1415988" y="1308731"/>
                      </a:cubicBezTo>
                      <a:cubicBezTo>
                        <a:pt x="1411771" y="1304514"/>
                        <a:pt x="1404391" y="1295028"/>
                        <a:pt x="1399119" y="1288704"/>
                      </a:cubicBezTo>
                      <a:cubicBezTo>
                        <a:pt x="1393848" y="1282380"/>
                        <a:pt x="1391739" y="1279218"/>
                        <a:pt x="1391739" y="1275001"/>
                      </a:cubicBezTo>
                      <a:cubicBezTo>
                        <a:pt x="1391739" y="1270785"/>
                        <a:pt x="1390685" y="1237056"/>
                        <a:pt x="1390685" y="1237056"/>
                      </a:cubicBezTo>
                      <a:cubicBezTo>
                        <a:pt x="1390685" y="1237056"/>
                        <a:pt x="1386468" y="1220192"/>
                        <a:pt x="1386468" y="1215976"/>
                      </a:cubicBezTo>
                      <a:cubicBezTo>
                        <a:pt x="1386468" y="1211759"/>
                        <a:pt x="1383305" y="1194895"/>
                        <a:pt x="1381196" y="1188571"/>
                      </a:cubicBezTo>
                      <a:cubicBezTo>
                        <a:pt x="1379087" y="1182247"/>
                        <a:pt x="1372762" y="1168544"/>
                        <a:pt x="1368544" y="1161166"/>
                      </a:cubicBezTo>
                      <a:cubicBezTo>
                        <a:pt x="1364327" y="1153788"/>
                        <a:pt x="1356947" y="1130599"/>
                        <a:pt x="1356947" y="1130599"/>
                      </a:cubicBezTo>
                      <a:cubicBezTo>
                        <a:pt x="1356947" y="1130599"/>
                        <a:pt x="1375925" y="1125329"/>
                        <a:pt x="1386468" y="1125329"/>
                      </a:cubicBezTo>
                      <a:cubicBezTo>
                        <a:pt x="1397011" y="1125329"/>
                        <a:pt x="1405445" y="1120059"/>
                        <a:pt x="1409663" y="1116896"/>
                      </a:cubicBezTo>
                      <a:cubicBezTo>
                        <a:pt x="1413880" y="1113734"/>
                        <a:pt x="1415988" y="1111626"/>
                        <a:pt x="1409663" y="1098978"/>
                      </a:cubicBezTo>
                      <a:cubicBezTo>
                        <a:pt x="1403337" y="1086329"/>
                        <a:pt x="1412825" y="1090546"/>
                        <a:pt x="1420206" y="1089492"/>
                      </a:cubicBezTo>
                      <a:cubicBezTo>
                        <a:pt x="1427586" y="1088438"/>
                        <a:pt x="1418097" y="1078951"/>
                        <a:pt x="1410717" y="1073681"/>
                      </a:cubicBezTo>
                      <a:cubicBezTo>
                        <a:pt x="1403337" y="1068411"/>
                        <a:pt x="1409663" y="1063141"/>
                        <a:pt x="1420206" y="1059979"/>
                      </a:cubicBezTo>
                      <a:cubicBezTo>
                        <a:pt x="1430749" y="1056816"/>
                        <a:pt x="1429695" y="1052600"/>
                        <a:pt x="1421260" y="1047330"/>
                      </a:cubicBezTo>
                      <a:cubicBezTo>
                        <a:pt x="1412825" y="1042060"/>
                        <a:pt x="1417043" y="1038898"/>
                        <a:pt x="1422314" y="1035736"/>
                      </a:cubicBezTo>
                      <a:cubicBezTo>
                        <a:pt x="1427586" y="1032574"/>
                        <a:pt x="1439183" y="1020979"/>
                        <a:pt x="1421260" y="1018871"/>
                      </a:cubicBezTo>
                      <a:cubicBezTo>
                        <a:pt x="1407596" y="1017269"/>
                        <a:pt x="1403716" y="1011409"/>
                        <a:pt x="1402662" y="1005422"/>
                      </a:cubicBezTo>
                      <a:cubicBezTo>
                        <a:pt x="1402662" y="1005422"/>
                        <a:pt x="1403337" y="996737"/>
                        <a:pt x="1394902" y="996737"/>
                      </a:cubicBezTo>
                      <a:cubicBezTo>
                        <a:pt x="1386468" y="996737"/>
                        <a:pt x="1383305" y="994628"/>
                        <a:pt x="1378033" y="991466"/>
                      </a:cubicBezTo>
                      <a:cubicBezTo>
                        <a:pt x="1372762" y="988304"/>
                        <a:pt x="1347458" y="977764"/>
                        <a:pt x="1347458" y="977764"/>
                      </a:cubicBezTo>
                      <a:cubicBezTo>
                        <a:pt x="1347458" y="977764"/>
                        <a:pt x="1341132" y="972494"/>
                        <a:pt x="1335861" y="972494"/>
                      </a:cubicBezTo>
                      <a:cubicBezTo>
                        <a:pt x="1330589" y="972494"/>
                        <a:pt x="1319245" y="968826"/>
                        <a:pt x="1319245" y="968826"/>
                      </a:cubicBezTo>
                      <a:cubicBezTo>
                        <a:pt x="1314015" y="969289"/>
                        <a:pt x="1308027" y="967139"/>
                        <a:pt x="1305285" y="960899"/>
                      </a:cubicBezTo>
                      <a:cubicBezTo>
                        <a:pt x="1301068" y="951413"/>
                        <a:pt x="1296851" y="951413"/>
                        <a:pt x="1285254" y="950359"/>
                      </a:cubicBezTo>
                      <a:cubicBezTo>
                        <a:pt x="1273656" y="949305"/>
                        <a:pt x="1274710" y="939819"/>
                        <a:pt x="1274710" y="934549"/>
                      </a:cubicBezTo>
                      <a:cubicBezTo>
                        <a:pt x="1274710" y="929278"/>
                        <a:pt x="1273656" y="911360"/>
                        <a:pt x="1273656" y="903982"/>
                      </a:cubicBezTo>
                      <a:cubicBezTo>
                        <a:pt x="1273656" y="896603"/>
                        <a:pt x="1282091" y="890279"/>
                        <a:pt x="1290525" y="886063"/>
                      </a:cubicBezTo>
                      <a:cubicBezTo>
                        <a:pt x="1298960" y="881847"/>
                        <a:pt x="1301068" y="867090"/>
                        <a:pt x="1293688" y="867090"/>
                      </a:cubicBezTo>
                      <a:cubicBezTo>
                        <a:pt x="1286308" y="867090"/>
                        <a:pt x="1282091" y="866036"/>
                        <a:pt x="1276819" y="854442"/>
                      </a:cubicBezTo>
                      <a:cubicBezTo>
                        <a:pt x="1271547" y="842848"/>
                        <a:pt x="1265222" y="847064"/>
                        <a:pt x="1258896" y="847064"/>
                      </a:cubicBezTo>
                      <a:cubicBezTo>
                        <a:pt x="1252570" y="847064"/>
                        <a:pt x="1249407" y="843902"/>
                        <a:pt x="1252570" y="832307"/>
                      </a:cubicBezTo>
                      <a:cubicBezTo>
                        <a:pt x="1255733" y="820713"/>
                        <a:pt x="1239918" y="822821"/>
                        <a:pt x="1233592" y="825983"/>
                      </a:cubicBezTo>
                      <a:cubicBezTo>
                        <a:pt x="1227266" y="829145"/>
                        <a:pt x="1224103" y="834415"/>
                        <a:pt x="1216723" y="834415"/>
                      </a:cubicBezTo>
                      <a:cubicBezTo>
                        <a:pt x="1209343" y="834415"/>
                        <a:pt x="1200908" y="834415"/>
                        <a:pt x="1195637" y="837577"/>
                      </a:cubicBezTo>
                      <a:cubicBezTo>
                        <a:pt x="1190365" y="840740"/>
                        <a:pt x="1185094" y="840740"/>
                        <a:pt x="1171388" y="830199"/>
                      </a:cubicBezTo>
                      <a:cubicBezTo>
                        <a:pt x="1162152" y="823116"/>
                        <a:pt x="1149584" y="821261"/>
                        <a:pt x="1142373" y="820839"/>
                      </a:cubicBezTo>
                      <a:cubicBezTo>
                        <a:pt x="1138830" y="820629"/>
                        <a:pt x="1139589" y="818731"/>
                        <a:pt x="1139800" y="817382"/>
                      </a:cubicBezTo>
                      <a:lnTo>
                        <a:pt x="1139885" y="816623"/>
                      </a:lnTo>
                      <a:lnTo>
                        <a:pt x="1140517" y="796765"/>
                      </a:lnTo>
                      <a:lnTo>
                        <a:pt x="1140307" y="793856"/>
                      </a:lnTo>
                      <a:lnTo>
                        <a:pt x="1137987" y="786942"/>
                      </a:lnTo>
                      <a:cubicBezTo>
                        <a:pt x="1134191" y="777793"/>
                        <a:pt x="1146253" y="769740"/>
                        <a:pt x="1128119" y="758103"/>
                      </a:cubicBezTo>
                      <a:cubicBezTo>
                        <a:pt x="1128119" y="758103"/>
                        <a:pt x="1119726" y="765903"/>
                        <a:pt x="1112346" y="765903"/>
                      </a:cubicBezTo>
                      <a:cubicBezTo>
                        <a:pt x="1104966" y="765903"/>
                        <a:pt x="1096531" y="760633"/>
                        <a:pt x="1090206" y="756417"/>
                      </a:cubicBezTo>
                      <a:cubicBezTo>
                        <a:pt x="1083880" y="752201"/>
                        <a:pt x="1084934" y="743768"/>
                        <a:pt x="1084934" y="738498"/>
                      </a:cubicBezTo>
                      <a:cubicBezTo>
                        <a:pt x="1084934" y="733228"/>
                        <a:pt x="1087043" y="730066"/>
                        <a:pt x="1094423" y="725850"/>
                      </a:cubicBezTo>
                      <a:cubicBezTo>
                        <a:pt x="1101803" y="721634"/>
                        <a:pt x="1110532" y="716785"/>
                        <a:pt x="1110532" y="716785"/>
                      </a:cubicBezTo>
                      <a:cubicBezTo>
                        <a:pt x="1109563" y="714551"/>
                        <a:pt x="1109099" y="711431"/>
                        <a:pt x="1109605" y="706203"/>
                      </a:cubicBezTo>
                      <a:cubicBezTo>
                        <a:pt x="1109773" y="704601"/>
                        <a:pt x="1109900" y="703083"/>
                        <a:pt x="1109984" y="701691"/>
                      </a:cubicBezTo>
                      <a:lnTo>
                        <a:pt x="1098640" y="702661"/>
                      </a:lnTo>
                      <a:lnTo>
                        <a:pt x="1088097" y="706877"/>
                      </a:lnTo>
                      <a:cubicBezTo>
                        <a:pt x="1088097" y="706877"/>
                        <a:pt x="1076499" y="707931"/>
                        <a:pt x="1071228" y="699499"/>
                      </a:cubicBezTo>
                      <a:cubicBezTo>
                        <a:pt x="1065956" y="691067"/>
                        <a:pt x="1062793" y="696337"/>
                        <a:pt x="1056467" y="708985"/>
                      </a:cubicBezTo>
                      <a:cubicBezTo>
                        <a:pt x="1050142" y="721634"/>
                        <a:pt x="1034327" y="716364"/>
                        <a:pt x="1018512" y="719526"/>
                      </a:cubicBezTo>
                      <a:cubicBezTo>
                        <a:pt x="1002697" y="722688"/>
                        <a:pt x="1009023" y="717418"/>
                        <a:pt x="1011132" y="710039"/>
                      </a:cubicBezTo>
                      <a:cubicBezTo>
                        <a:pt x="1013241" y="702661"/>
                        <a:pt x="1026947" y="693175"/>
                        <a:pt x="1039598" y="691067"/>
                      </a:cubicBezTo>
                      <a:cubicBezTo>
                        <a:pt x="1052250" y="688959"/>
                        <a:pt x="1043816" y="674202"/>
                        <a:pt x="1030110" y="674202"/>
                      </a:cubicBezTo>
                      <a:cubicBezTo>
                        <a:pt x="1016404" y="674202"/>
                        <a:pt x="1015349" y="674202"/>
                        <a:pt x="1004806" y="669986"/>
                      </a:cubicBezTo>
                      <a:cubicBezTo>
                        <a:pt x="994263" y="665770"/>
                        <a:pt x="990046" y="664716"/>
                        <a:pt x="985828" y="669986"/>
                      </a:cubicBezTo>
                      <a:cubicBezTo>
                        <a:pt x="981611" y="675256"/>
                        <a:pt x="976340" y="683688"/>
                        <a:pt x="945765" y="678418"/>
                      </a:cubicBezTo>
                      <a:cubicBezTo>
                        <a:pt x="915189" y="673148"/>
                        <a:pt x="929950" y="693175"/>
                        <a:pt x="923624" y="702661"/>
                      </a:cubicBezTo>
                      <a:cubicBezTo>
                        <a:pt x="917298" y="712147"/>
                        <a:pt x="907809" y="707931"/>
                        <a:pt x="903592" y="702661"/>
                      </a:cubicBezTo>
                      <a:cubicBezTo>
                        <a:pt x="899375" y="697391"/>
                        <a:pt x="875126" y="706877"/>
                        <a:pt x="866691" y="707931"/>
                      </a:cubicBezTo>
                      <a:cubicBezTo>
                        <a:pt x="858256" y="708985"/>
                        <a:pt x="849822" y="713201"/>
                        <a:pt x="837170" y="703715"/>
                      </a:cubicBezTo>
                      <a:cubicBezTo>
                        <a:pt x="824518" y="694229"/>
                        <a:pt x="826627" y="702661"/>
                        <a:pt x="812921" y="708985"/>
                      </a:cubicBezTo>
                      <a:cubicBezTo>
                        <a:pt x="799215" y="715310"/>
                        <a:pt x="791835" y="716364"/>
                        <a:pt x="783400" y="707931"/>
                      </a:cubicBezTo>
                      <a:cubicBezTo>
                        <a:pt x="776399" y="700975"/>
                        <a:pt x="767248" y="701185"/>
                        <a:pt x="758898" y="703294"/>
                      </a:cubicBezTo>
                      <a:cubicBezTo>
                        <a:pt x="753373" y="702872"/>
                        <a:pt x="749662" y="712147"/>
                        <a:pt x="747554" y="717418"/>
                      </a:cubicBezTo>
                      <a:cubicBezTo>
                        <a:pt x="745445" y="722688"/>
                        <a:pt x="740173" y="729012"/>
                        <a:pt x="732793" y="732174"/>
                      </a:cubicBezTo>
                      <a:cubicBezTo>
                        <a:pt x="725413" y="735336"/>
                        <a:pt x="720141" y="733228"/>
                        <a:pt x="710653" y="724796"/>
                      </a:cubicBezTo>
                      <a:cubicBezTo>
                        <a:pt x="701164" y="716364"/>
                        <a:pt x="700109" y="724796"/>
                        <a:pt x="692729" y="729012"/>
                      </a:cubicBezTo>
                      <a:cubicBezTo>
                        <a:pt x="685349" y="733228"/>
                        <a:pt x="682186" y="712147"/>
                        <a:pt x="683240" y="706877"/>
                      </a:cubicBezTo>
                      <a:cubicBezTo>
                        <a:pt x="684295" y="701607"/>
                        <a:pt x="683240" y="698445"/>
                        <a:pt x="675860" y="697391"/>
                      </a:cubicBezTo>
                      <a:cubicBezTo>
                        <a:pt x="668480" y="696337"/>
                        <a:pt x="667426" y="685797"/>
                        <a:pt x="662154" y="680526"/>
                      </a:cubicBezTo>
                      <a:cubicBezTo>
                        <a:pt x="656883" y="675256"/>
                        <a:pt x="662154" y="672094"/>
                        <a:pt x="667426" y="666824"/>
                      </a:cubicBezTo>
                      <a:cubicBezTo>
                        <a:pt x="672697" y="661554"/>
                        <a:pt x="671643" y="658392"/>
                        <a:pt x="669534" y="653122"/>
                      </a:cubicBezTo>
                      <a:cubicBezTo>
                        <a:pt x="667426" y="647851"/>
                        <a:pt x="662744" y="634781"/>
                        <a:pt x="662744" y="634781"/>
                      </a:cubicBezTo>
                      <a:cubicBezTo>
                        <a:pt x="660130" y="638576"/>
                        <a:pt x="646339" y="658265"/>
                        <a:pt x="636851" y="666824"/>
                      </a:cubicBezTo>
                      <a:cubicBezTo>
                        <a:pt x="626307" y="676310"/>
                        <a:pt x="622090" y="696337"/>
                        <a:pt x="618927" y="708985"/>
                      </a:cubicBezTo>
                      <a:cubicBezTo>
                        <a:pt x="615764" y="721634"/>
                        <a:pt x="605221" y="734282"/>
                        <a:pt x="605221" y="734282"/>
                      </a:cubicBezTo>
                      <a:cubicBezTo>
                        <a:pt x="605221" y="734282"/>
                        <a:pt x="551451" y="760633"/>
                        <a:pt x="534582" y="765903"/>
                      </a:cubicBezTo>
                      <a:cubicBezTo>
                        <a:pt x="517713" y="771173"/>
                        <a:pt x="499790" y="775389"/>
                        <a:pt x="493464" y="771173"/>
                      </a:cubicBezTo>
                      <a:cubicBezTo>
                        <a:pt x="487138" y="766957"/>
                        <a:pt x="472378" y="769065"/>
                        <a:pt x="466052" y="772227"/>
                      </a:cubicBezTo>
                      <a:cubicBezTo>
                        <a:pt x="463226" y="773661"/>
                        <a:pt x="459979" y="774420"/>
                        <a:pt x="456985" y="774378"/>
                      </a:cubicBezTo>
                      <a:cubicBezTo>
                        <a:pt x="448972" y="774462"/>
                        <a:pt x="446020" y="794362"/>
                        <a:pt x="446020" y="798578"/>
                      </a:cubicBezTo>
                      <a:cubicBezTo>
                        <a:pt x="446020" y="802794"/>
                        <a:pt x="436531" y="810173"/>
                        <a:pt x="431259" y="812281"/>
                      </a:cubicBezTo>
                      <a:cubicBezTo>
                        <a:pt x="425988" y="814389"/>
                        <a:pt x="409119" y="816497"/>
                        <a:pt x="401739" y="813335"/>
                      </a:cubicBezTo>
                      <a:cubicBezTo>
                        <a:pt x="394358" y="810173"/>
                        <a:pt x="390141" y="822821"/>
                        <a:pt x="384870" y="825983"/>
                      </a:cubicBezTo>
                      <a:cubicBezTo>
                        <a:pt x="379598" y="829145"/>
                        <a:pt x="372218" y="828091"/>
                        <a:pt x="371164" y="822821"/>
                      </a:cubicBezTo>
                      <a:cubicBezTo>
                        <a:pt x="370109" y="817551"/>
                        <a:pt x="365892" y="816497"/>
                        <a:pt x="362729" y="812281"/>
                      </a:cubicBezTo>
                      <a:cubicBezTo>
                        <a:pt x="359566" y="808064"/>
                        <a:pt x="339534" y="802794"/>
                        <a:pt x="326882" y="802794"/>
                      </a:cubicBezTo>
                      <a:cubicBezTo>
                        <a:pt x="314231" y="802794"/>
                        <a:pt x="302633" y="791200"/>
                        <a:pt x="297362" y="785930"/>
                      </a:cubicBezTo>
                      <a:cubicBezTo>
                        <a:pt x="292090" y="780660"/>
                        <a:pt x="279776" y="771173"/>
                        <a:pt x="279776" y="771173"/>
                      </a:cubicBezTo>
                      <a:cubicBezTo>
                        <a:pt x="271678" y="771005"/>
                        <a:pt x="248484" y="767843"/>
                        <a:pt x="236211" y="761687"/>
                      </a:cubicBezTo>
                      <a:cubicBezTo>
                        <a:pt x="223560" y="755363"/>
                        <a:pt x="213016" y="745876"/>
                        <a:pt x="205636" y="737444"/>
                      </a:cubicBezTo>
                      <a:cubicBezTo>
                        <a:pt x="199310" y="730235"/>
                        <a:pt x="192225" y="727663"/>
                        <a:pt x="187038" y="726398"/>
                      </a:cubicBezTo>
                      <a:cubicBezTo>
                        <a:pt x="187038" y="726398"/>
                        <a:pt x="177170" y="741660"/>
                        <a:pt x="175061" y="745876"/>
                      </a:cubicBezTo>
                      <a:cubicBezTo>
                        <a:pt x="172952" y="750093"/>
                        <a:pt x="171898" y="754309"/>
                        <a:pt x="164518" y="754309"/>
                      </a:cubicBezTo>
                      <a:cubicBezTo>
                        <a:pt x="157138" y="754309"/>
                        <a:pt x="156083" y="766957"/>
                        <a:pt x="147649" y="772227"/>
                      </a:cubicBezTo>
                      <a:cubicBezTo>
                        <a:pt x="139214" y="777498"/>
                        <a:pt x="134997" y="777498"/>
                        <a:pt x="129726" y="773281"/>
                      </a:cubicBezTo>
                      <a:cubicBezTo>
                        <a:pt x="124454" y="769065"/>
                        <a:pt x="119182" y="771173"/>
                        <a:pt x="106531" y="772227"/>
                      </a:cubicBezTo>
                      <a:cubicBezTo>
                        <a:pt x="93879" y="773281"/>
                        <a:pt x="99151" y="774335"/>
                        <a:pt x="93879" y="770119"/>
                      </a:cubicBezTo>
                      <a:cubicBezTo>
                        <a:pt x="88607" y="765903"/>
                        <a:pt x="84390" y="768011"/>
                        <a:pt x="77010" y="770119"/>
                      </a:cubicBezTo>
                      <a:cubicBezTo>
                        <a:pt x="69630" y="772227"/>
                        <a:pt x="70684" y="762741"/>
                        <a:pt x="63304" y="755363"/>
                      </a:cubicBezTo>
                      <a:cubicBezTo>
                        <a:pt x="55924" y="747985"/>
                        <a:pt x="55924" y="733228"/>
                        <a:pt x="55924" y="726904"/>
                      </a:cubicBezTo>
                      <a:cubicBezTo>
                        <a:pt x="55924" y="720580"/>
                        <a:pt x="56978" y="714255"/>
                        <a:pt x="67521" y="714255"/>
                      </a:cubicBezTo>
                      <a:cubicBezTo>
                        <a:pt x="78064" y="714255"/>
                        <a:pt x="67521" y="701607"/>
                        <a:pt x="61195" y="698445"/>
                      </a:cubicBezTo>
                      <a:cubicBezTo>
                        <a:pt x="54869" y="695283"/>
                        <a:pt x="52761" y="691067"/>
                        <a:pt x="52761" y="684743"/>
                      </a:cubicBezTo>
                      <a:cubicBezTo>
                        <a:pt x="52761" y="678418"/>
                        <a:pt x="49598" y="668932"/>
                        <a:pt x="41163" y="667878"/>
                      </a:cubicBezTo>
                      <a:cubicBezTo>
                        <a:pt x="32729" y="666824"/>
                        <a:pt x="34922" y="649959"/>
                        <a:pt x="34922" y="649959"/>
                      </a:cubicBezTo>
                      <a:cubicBezTo>
                        <a:pt x="32265" y="648526"/>
                        <a:pt x="31548" y="646081"/>
                        <a:pt x="29566" y="639419"/>
                      </a:cubicBezTo>
                      <a:cubicBezTo>
                        <a:pt x="26403" y="628879"/>
                        <a:pt x="25349" y="623609"/>
                        <a:pt x="21131" y="617284"/>
                      </a:cubicBezTo>
                      <a:cubicBezTo>
                        <a:pt x="16914" y="610960"/>
                        <a:pt x="13751" y="600420"/>
                        <a:pt x="12697" y="591988"/>
                      </a:cubicBezTo>
                      <a:cubicBezTo>
                        <a:pt x="11853" y="585073"/>
                        <a:pt x="4600" y="573900"/>
                        <a:pt x="2027" y="570106"/>
                      </a:cubicBezTo>
                      <a:cubicBezTo>
                        <a:pt x="5359" y="565679"/>
                        <a:pt x="8311" y="560999"/>
                        <a:pt x="9913" y="556530"/>
                      </a:cubicBezTo>
                      <a:lnTo>
                        <a:pt x="13414" y="555349"/>
                      </a:lnTo>
                      <a:cubicBezTo>
                        <a:pt x="18896" y="548814"/>
                        <a:pt x="16239" y="547718"/>
                        <a:pt x="24421" y="539159"/>
                      </a:cubicBezTo>
                      <a:cubicBezTo>
                        <a:pt x="23113" y="531781"/>
                        <a:pt x="19444" y="526469"/>
                        <a:pt x="17378" y="519554"/>
                      </a:cubicBezTo>
                      <a:cubicBezTo>
                        <a:pt x="15480" y="513104"/>
                        <a:pt x="13920" y="505641"/>
                        <a:pt x="11432" y="499486"/>
                      </a:cubicBezTo>
                      <a:cubicBezTo>
                        <a:pt x="2618" y="477772"/>
                        <a:pt x="3503" y="493667"/>
                        <a:pt x="3" y="466220"/>
                      </a:cubicBezTo>
                      <a:cubicBezTo>
                        <a:pt x="-39" y="465672"/>
                        <a:pt x="382" y="464112"/>
                        <a:pt x="509" y="463522"/>
                      </a:cubicBezTo>
                      <a:cubicBezTo>
                        <a:pt x="3124" y="460781"/>
                        <a:pt x="10546" y="452729"/>
                        <a:pt x="11980" y="449187"/>
                      </a:cubicBezTo>
                      <a:cubicBezTo>
                        <a:pt x="17462" y="435358"/>
                        <a:pt x="22903" y="421993"/>
                        <a:pt x="26993" y="407700"/>
                      </a:cubicBezTo>
                      <a:cubicBezTo>
                        <a:pt x="30958" y="393829"/>
                        <a:pt x="36609" y="380675"/>
                        <a:pt x="41163" y="367015"/>
                      </a:cubicBezTo>
                      <a:cubicBezTo>
                        <a:pt x="43904" y="358667"/>
                        <a:pt x="45296" y="349644"/>
                        <a:pt x="48417" y="341465"/>
                      </a:cubicBezTo>
                      <a:cubicBezTo>
                        <a:pt x="51032" y="334550"/>
                        <a:pt x="54110" y="328732"/>
                        <a:pt x="54490" y="321270"/>
                      </a:cubicBezTo>
                      <a:lnTo>
                        <a:pt x="52170" y="319963"/>
                      </a:lnTo>
                      <a:lnTo>
                        <a:pt x="54448" y="317981"/>
                      </a:lnTo>
                      <a:cubicBezTo>
                        <a:pt x="53815" y="315198"/>
                        <a:pt x="53267" y="312584"/>
                        <a:pt x="52887" y="309802"/>
                      </a:cubicBezTo>
                      <a:cubicBezTo>
                        <a:pt x="57779" y="306429"/>
                        <a:pt x="60605" y="307694"/>
                        <a:pt x="65581" y="306808"/>
                      </a:cubicBezTo>
                      <a:cubicBezTo>
                        <a:pt x="67859" y="306429"/>
                        <a:pt x="71148" y="303730"/>
                        <a:pt x="73467" y="303520"/>
                      </a:cubicBezTo>
                      <a:cubicBezTo>
                        <a:pt x="76082" y="303309"/>
                        <a:pt x="78992" y="303604"/>
                        <a:pt x="81438" y="302086"/>
                      </a:cubicBezTo>
                      <a:cubicBezTo>
                        <a:pt x="84981" y="299936"/>
                        <a:pt x="87638" y="296985"/>
                        <a:pt x="91644" y="295425"/>
                      </a:cubicBezTo>
                      <a:cubicBezTo>
                        <a:pt x="105856" y="297322"/>
                        <a:pt x="102904" y="297238"/>
                        <a:pt x="116484" y="303309"/>
                      </a:cubicBezTo>
                      <a:cubicBezTo>
                        <a:pt x="126774" y="303056"/>
                        <a:pt x="140100" y="293654"/>
                        <a:pt x="149715" y="290618"/>
                      </a:cubicBezTo>
                      <a:cubicBezTo>
                        <a:pt x="159710" y="292473"/>
                        <a:pt x="182652" y="288847"/>
                        <a:pt x="189568" y="295593"/>
                      </a:cubicBezTo>
                      <a:cubicBezTo>
                        <a:pt x="194714" y="294666"/>
                        <a:pt x="198889" y="292052"/>
                        <a:pt x="204498" y="291251"/>
                      </a:cubicBezTo>
                      <a:cubicBezTo>
                        <a:pt x="205931" y="291040"/>
                        <a:pt x="217824" y="292558"/>
                        <a:pt x="219680" y="293064"/>
                      </a:cubicBezTo>
                      <a:cubicBezTo>
                        <a:pt x="229042" y="303056"/>
                        <a:pt x="235283" y="296352"/>
                        <a:pt x="243802" y="303604"/>
                      </a:cubicBezTo>
                      <a:cubicBezTo>
                        <a:pt x="266238" y="299767"/>
                        <a:pt x="261051" y="317897"/>
                        <a:pt x="279438" y="325781"/>
                      </a:cubicBezTo>
                      <a:cubicBezTo>
                        <a:pt x="284752" y="325444"/>
                        <a:pt x="288084" y="322239"/>
                        <a:pt x="292849" y="320637"/>
                      </a:cubicBezTo>
                      <a:cubicBezTo>
                        <a:pt x="298627" y="318698"/>
                        <a:pt x="304615" y="319204"/>
                        <a:pt x="310562" y="318065"/>
                      </a:cubicBezTo>
                      <a:lnTo>
                        <a:pt x="312586" y="316042"/>
                      </a:lnTo>
                      <a:cubicBezTo>
                        <a:pt x="316466" y="315620"/>
                        <a:pt x="319586" y="314397"/>
                        <a:pt x="323045" y="312795"/>
                      </a:cubicBezTo>
                      <a:cubicBezTo>
                        <a:pt x="333545" y="293021"/>
                        <a:pt x="322960" y="282565"/>
                        <a:pt x="324647" y="279530"/>
                      </a:cubicBezTo>
                      <a:cubicBezTo>
                        <a:pt x="327431" y="274681"/>
                        <a:pt x="330383" y="270592"/>
                        <a:pt x="331817" y="265068"/>
                      </a:cubicBezTo>
                      <a:cubicBezTo>
                        <a:pt x="334516" y="254359"/>
                        <a:pt x="340757" y="244156"/>
                        <a:pt x="352270" y="240910"/>
                      </a:cubicBezTo>
                      <a:cubicBezTo>
                        <a:pt x="356867" y="239645"/>
                        <a:pt x="362645" y="241627"/>
                        <a:pt x="367326" y="239519"/>
                      </a:cubicBezTo>
                      <a:cubicBezTo>
                        <a:pt x="370236" y="238254"/>
                        <a:pt x="372766" y="235007"/>
                        <a:pt x="375296" y="232984"/>
                      </a:cubicBezTo>
                      <a:cubicBezTo>
                        <a:pt x="390647" y="224509"/>
                        <a:pt x="391322" y="238507"/>
                        <a:pt x="407559" y="228894"/>
                      </a:cubicBezTo>
                      <a:cubicBezTo>
                        <a:pt x="414643" y="230201"/>
                        <a:pt x="421307" y="226196"/>
                        <a:pt x="428391" y="229020"/>
                      </a:cubicBezTo>
                      <a:cubicBezTo>
                        <a:pt x="435688" y="236947"/>
                        <a:pt x="443995" y="236905"/>
                        <a:pt x="447074" y="247993"/>
                      </a:cubicBezTo>
                      <a:cubicBezTo>
                        <a:pt x="454454" y="254022"/>
                        <a:pt x="458925" y="262117"/>
                        <a:pt x="467190" y="267092"/>
                      </a:cubicBezTo>
                      <a:lnTo>
                        <a:pt x="467739" y="270001"/>
                      </a:lnTo>
                      <a:cubicBezTo>
                        <a:pt x="466178" y="272320"/>
                        <a:pt x="465124" y="274302"/>
                        <a:pt x="464112" y="276916"/>
                      </a:cubicBezTo>
                      <a:cubicBezTo>
                        <a:pt x="466895" y="279150"/>
                        <a:pt x="470100" y="281722"/>
                        <a:pt x="473390" y="283240"/>
                      </a:cubicBezTo>
                      <a:cubicBezTo>
                        <a:pt x="472588" y="287077"/>
                        <a:pt x="472673" y="289016"/>
                        <a:pt x="474824" y="292473"/>
                      </a:cubicBezTo>
                      <a:cubicBezTo>
                        <a:pt x="472926" y="294708"/>
                        <a:pt x="472462" y="295087"/>
                        <a:pt x="469974" y="296816"/>
                      </a:cubicBezTo>
                      <a:cubicBezTo>
                        <a:pt x="470944" y="299894"/>
                        <a:pt x="470901" y="301327"/>
                        <a:pt x="473601" y="303477"/>
                      </a:cubicBezTo>
                      <a:cubicBezTo>
                        <a:pt x="479252" y="307904"/>
                        <a:pt x="486843" y="312542"/>
                        <a:pt x="491819" y="317644"/>
                      </a:cubicBezTo>
                      <a:cubicBezTo>
                        <a:pt x="493759" y="319625"/>
                        <a:pt x="494940" y="322534"/>
                        <a:pt x="497217" y="324347"/>
                      </a:cubicBezTo>
                      <a:cubicBezTo>
                        <a:pt x="498946" y="325654"/>
                        <a:pt x="501308" y="325233"/>
                        <a:pt x="503290" y="325064"/>
                      </a:cubicBezTo>
                      <a:cubicBezTo>
                        <a:pt x="503923" y="324980"/>
                        <a:pt x="506790" y="326287"/>
                        <a:pt x="507592" y="326582"/>
                      </a:cubicBezTo>
                      <a:lnTo>
                        <a:pt x="509110" y="331262"/>
                      </a:lnTo>
                      <a:cubicBezTo>
                        <a:pt x="506453" y="337333"/>
                        <a:pt x="505652" y="337375"/>
                        <a:pt x="505905" y="344332"/>
                      </a:cubicBezTo>
                      <a:cubicBezTo>
                        <a:pt x="509152" y="347873"/>
                        <a:pt x="514466" y="349054"/>
                        <a:pt x="518008" y="352680"/>
                      </a:cubicBezTo>
                      <a:cubicBezTo>
                        <a:pt x="520539" y="355252"/>
                        <a:pt x="520539" y="359594"/>
                        <a:pt x="523533" y="361829"/>
                      </a:cubicBezTo>
                      <a:cubicBezTo>
                        <a:pt x="532052" y="361028"/>
                        <a:pt x="533654" y="357233"/>
                        <a:pt x="534919" y="365792"/>
                      </a:cubicBezTo>
                      <a:cubicBezTo>
                        <a:pt x="533950" y="367563"/>
                        <a:pt x="530744" y="374351"/>
                        <a:pt x="531293" y="376206"/>
                      </a:cubicBezTo>
                      <a:cubicBezTo>
                        <a:pt x="539559" y="405424"/>
                        <a:pt x="544577" y="389824"/>
                        <a:pt x="554277" y="405255"/>
                      </a:cubicBezTo>
                      <a:lnTo>
                        <a:pt x="558958" y="405255"/>
                      </a:lnTo>
                      <a:lnTo>
                        <a:pt x="559801" y="403315"/>
                      </a:lnTo>
                      <a:cubicBezTo>
                        <a:pt x="616270" y="268863"/>
                        <a:pt x="672191" y="134115"/>
                        <a:pt x="729377" y="0"/>
                      </a:cubicBezTo>
                      <a:cubicBezTo>
                        <a:pt x="736420" y="2319"/>
                        <a:pt x="745023" y="21123"/>
                        <a:pt x="748481" y="27995"/>
                      </a:cubicBezTo>
                      <a:lnTo>
                        <a:pt x="752572" y="30356"/>
                      </a:lnTo>
                      <a:cubicBezTo>
                        <a:pt x="755693" y="35711"/>
                        <a:pt x="756663" y="41318"/>
                        <a:pt x="760796" y="45829"/>
                      </a:cubicBezTo>
                      <a:lnTo>
                        <a:pt x="765266" y="46040"/>
                      </a:lnTo>
                      <a:cubicBezTo>
                        <a:pt x="768682" y="52702"/>
                        <a:pt x="771339" y="63200"/>
                        <a:pt x="779773" y="65181"/>
                      </a:cubicBezTo>
                      <a:lnTo>
                        <a:pt x="781207" y="68807"/>
                      </a:lnTo>
                      <a:cubicBezTo>
                        <a:pt x="780617" y="72054"/>
                        <a:pt x="780153" y="74415"/>
                        <a:pt x="780954" y="77830"/>
                      </a:cubicBezTo>
                      <a:cubicBezTo>
                        <a:pt x="785846" y="85630"/>
                        <a:pt x="794534" y="90436"/>
                        <a:pt x="803727" y="90310"/>
                      </a:cubicBezTo>
                      <a:cubicBezTo>
                        <a:pt x="804740" y="90310"/>
                        <a:pt x="812963" y="90014"/>
                        <a:pt x="813638" y="90225"/>
                      </a:cubicBezTo>
                      <a:cubicBezTo>
                        <a:pt x="820301" y="92207"/>
                        <a:pt x="820175" y="96254"/>
                        <a:pt x="825025" y="98700"/>
                      </a:cubicBezTo>
                      <a:cubicBezTo>
                        <a:pt x="827639" y="100049"/>
                        <a:pt x="830971" y="100302"/>
                        <a:pt x="833501" y="102030"/>
                      </a:cubicBezTo>
                      <a:cubicBezTo>
                        <a:pt x="835652" y="103464"/>
                        <a:pt x="837972" y="106626"/>
                        <a:pt x="839700" y="108565"/>
                      </a:cubicBezTo>
                      <a:cubicBezTo>
                        <a:pt x="850623" y="114089"/>
                        <a:pt x="874830" y="97814"/>
                        <a:pt x="894567" y="105108"/>
                      </a:cubicBezTo>
                      <a:cubicBezTo>
                        <a:pt x="897772" y="108734"/>
                        <a:pt x="900218" y="111770"/>
                        <a:pt x="902875" y="115775"/>
                      </a:cubicBezTo>
                      <a:cubicBezTo>
                        <a:pt x="902706" y="117672"/>
                        <a:pt x="907767" y="141030"/>
                        <a:pt x="908779" y="142716"/>
                      </a:cubicBezTo>
                      <a:cubicBezTo>
                        <a:pt x="911267" y="142632"/>
                        <a:pt x="914557" y="143222"/>
                        <a:pt x="916792" y="144403"/>
                      </a:cubicBezTo>
                      <a:cubicBezTo>
                        <a:pt x="920756" y="154732"/>
                        <a:pt x="926028" y="147607"/>
                        <a:pt x="928178" y="163080"/>
                      </a:cubicBezTo>
                      <a:lnTo>
                        <a:pt x="928347" y="164092"/>
                      </a:lnTo>
                      <a:cubicBezTo>
                        <a:pt x="930329" y="169320"/>
                        <a:pt x="931426" y="173873"/>
                        <a:pt x="934968" y="178427"/>
                      </a:cubicBezTo>
                      <a:cubicBezTo>
                        <a:pt x="936740" y="180661"/>
                        <a:pt x="939354" y="182053"/>
                        <a:pt x="940830" y="184751"/>
                      </a:cubicBezTo>
                      <a:cubicBezTo>
                        <a:pt x="943108" y="189052"/>
                        <a:pt x="943361" y="195460"/>
                        <a:pt x="950319" y="196050"/>
                      </a:cubicBezTo>
                      <a:cubicBezTo>
                        <a:pt x="954874" y="203808"/>
                        <a:pt x="971827" y="217342"/>
                        <a:pt x="980894" y="219956"/>
                      </a:cubicBezTo>
                      <a:cubicBezTo>
                        <a:pt x="983762" y="226280"/>
                        <a:pt x="983635" y="231381"/>
                        <a:pt x="988316" y="236862"/>
                      </a:cubicBezTo>
                      <a:cubicBezTo>
                        <a:pt x="990931" y="239940"/>
                        <a:pt x="994727" y="242765"/>
                        <a:pt x="997805" y="245421"/>
                      </a:cubicBezTo>
                      <a:cubicBezTo>
                        <a:pt x="998944" y="245421"/>
                        <a:pt x="1000167" y="245295"/>
                        <a:pt x="1001263" y="245632"/>
                      </a:cubicBezTo>
                      <a:cubicBezTo>
                        <a:pt x="1008053" y="247698"/>
                        <a:pt x="1007336" y="245674"/>
                        <a:pt x="1013114" y="244915"/>
                      </a:cubicBezTo>
                      <a:cubicBezTo>
                        <a:pt x="1019313" y="244114"/>
                        <a:pt x="1025681" y="248204"/>
                        <a:pt x="1031923" y="246686"/>
                      </a:cubicBezTo>
                      <a:cubicBezTo>
                        <a:pt x="1036562" y="245548"/>
                        <a:pt x="1040653" y="242217"/>
                        <a:pt x="1045123" y="240531"/>
                      </a:cubicBezTo>
                      <a:cubicBezTo>
                        <a:pt x="1049973" y="238760"/>
                        <a:pt x="1055961" y="237284"/>
                        <a:pt x="1061022" y="236188"/>
                      </a:cubicBezTo>
                      <a:cubicBezTo>
                        <a:pt x="1065281" y="235260"/>
                        <a:pt x="1071692" y="233532"/>
                        <a:pt x="1075951" y="233363"/>
                      </a:cubicBezTo>
                      <a:cubicBezTo>
                        <a:pt x="1084048" y="233068"/>
                        <a:pt x="1090922" y="234417"/>
                        <a:pt x="1098682" y="231761"/>
                      </a:cubicBezTo>
                      <a:cubicBezTo>
                        <a:pt x="1104839" y="229653"/>
                        <a:pt x="1115846" y="220588"/>
                        <a:pt x="1119431" y="220335"/>
                      </a:cubicBezTo>
                      <a:cubicBezTo>
                        <a:pt x="1128076" y="219661"/>
                        <a:pt x="1136089" y="220377"/>
                        <a:pt x="1144819" y="219113"/>
                      </a:cubicBezTo>
                      <a:cubicBezTo>
                        <a:pt x="1150217" y="218311"/>
                        <a:pt x="1155278" y="217257"/>
                        <a:pt x="1160845" y="217848"/>
                      </a:cubicBezTo>
                      <a:cubicBezTo>
                        <a:pt x="1162278" y="217974"/>
                        <a:pt x="1169616" y="218733"/>
                        <a:pt x="1170460" y="218564"/>
                      </a:cubicBezTo>
                      <a:lnTo>
                        <a:pt x="1174087" y="216962"/>
                      </a:lnTo>
                      <a:cubicBezTo>
                        <a:pt x="1176701" y="215782"/>
                        <a:pt x="1177502" y="213927"/>
                        <a:pt x="1179696" y="212535"/>
                      </a:cubicBezTo>
                      <a:lnTo>
                        <a:pt x="1199053" y="203555"/>
                      </a:lnTo>
                      <a:cubicBezTo>
                        <a:pt x="1214066" y="204651"/>
                        <a:pt x="1215837" y="202754"/>
                        <a:pt x="1228363" y="194785"/>
                      </a:cubicBezTo>
                      <a:cubicBezTo>
                        <a:pt x="1229586" y="191792"/>
                        <a:pt x="1230724" y="189094"/>
                        <a:pt x="1232580" y="186395"/>
                      </a:cubicBezTo>
                      <a:cubicBezTo>
                        <a:pt x="1241394" y="181968"/>
                        <a:pt x="1242617" y="186100"/>
                        <a:pt x="1248563" y="184203"/>
                      </a:cubicBezTo>
                      <a:cubicBezTo>
                        <a:pt x="1253118" y="182727"/>
                        <a:pt x="1258136" y="179987"/>
                        <a:pt x="1261468" y="176572"/>
                      </a:cubicBezTo>
                      <a:cubicBezTo>
                        <a:pt x="1261763" y="176234"/>
                        <a:pt x="1275933" y="154479"/>
                        <a:pt x="1276439" y="153425"/>
                      </a:cubicBezTo>
                      <a:cubicBezTo>
                        <a:pt x="1278379" y="149631"/>
                        <a:pt x="1276945" y="145288"/>
                        <a:pt x="1278126" y="141283"/>
                      </a:cubicBezTo>
                      <a:cubicBezTo>
                        <a:pt x="1284536" y="132808"/>
                        <a:pt x="1306888" y="133778"/>
                        <a:pt x="1314943" y="135001"/>
                      </a:cubicBezTo>
                      <a:lnTo>
                        <a:pt x="1319245" y="137235"/>
                      </a:lnTo>
                      <a:cubicBezTo>
                        <a:pt x="1324516" y="139934"/>
                        <a:pt x="1328649" y="144360"/>
                        <a:pt x="1333668" y="147354"/>
                      </a:cubicBezTo>
                      <a:cubicBezTo>
                        <a:pt x="1337716" y="149715"/>
                        <a:pt x="1342271" y="151064"/>
                        <a:pt x="1346319" y="153467"/>
                      </a:cubicBezTo>
                      <a:cubicBezTo>
                        <a:pt x="1350073" y="155702"/>
                        <a:pt x="1353025" y="163502"/>
                        <a:pt x="1356019" y="167128"/>
                      </a:cubicBezTo>
                      <a:cubicBezTo>
                        <a:pt x="1359055" y="170753"/>
                        <a:pt x="1362007" y="172103"/>
                        <a:pt x="1365086" y="175223"/>
                      </a:cubicBezTo>
                      <a:cubicBezTo>
                        <a:pt x="1370906" y="181125"/>
                        <a:pt x="1371454" y="194743"/>
                        <a:pt x="1373310" y="202796"/>
                      </a:cubicBezTo>
                      <a:cubicBezTo>
                        <a:pt x="1375165" y="208024"/>
                        <a:pt x="1379931" y="210891"/>
                        <a:pt x="1381196" y="215234"/>
                      </a:cubicBezTo>
                      <a:cubicBezTo>
                        <a:pt x="1384570" y="226533"/>
                        <a:pt x="1378919" y="229737"/>
                        <a:pt x="1391275" y="237073"/>
                      </a:cubicBezTo>
                      <a:cubicBezTo>
                        <a:pt x="1394016" y="238675"/>
                        <a:pt x="1397053" y="240573"/>
                        <a:pt x="1400427" y="239940"/>
                      </a:cubicBezTo>
                      <a:cubicBezTo>
                        <a:pt x="1414554" y="228430"/>
                        <a:pt x="1394776" y="216752"/>
                        <a:pt x="1430327" y="212578"/>
                      </a:cubicBezTo>
                      <a:cubicBezTo>
                        <a:pt x="1439183" y="211524"/>
                        <a:pt x="1443148" y="212873"/>
                        <a:pt x="1448799" y="219829"/>
                      </a:cubicBezTo>
                      <a:cubicBezTo>
                        <a:pt x="1461703" y="220167"/>
                        <a:pt x="1480386" y="216836"/>
                        <a:pt x="1488272" y="205579"/>
                      </a:cubicBezTo>
                      <a:cubicBezTo>
                        <a:pt x="1494851" y="202543"/>
                        <a:pt x="1507123" y="206127"/>
                        <a:pt x="1514503" y="205284"/>
                      </a:cubicBezTo>
                      <a:cubicBezTo>
                        <a:pt x="1518805" y="201447"/>
                        <a:pt x="1522558" y="194659"/>
                        <a:pt x="1526986" y="191623"/>
                      </a:cubicBezTo>
                      <a:cubicBezTo>
                        <a:pt x="1530993" y="188841"/>
                        <a:pt x="1536855" y="189853"/>
                        <a:pt x="1540439" y="186016"/>
                      </a:cubicBezTo>
                      <a:cubicBezTo>
                        <a:pt x="1541283" y="181505"/>
                        <a:pt x="1542548" y="173831"/>
                        <a:pt x="1546470" y="171006"/>
                      </a:cubicBezTo>
                      <a:cubicBezTo>
                        <a:pt x="1548705" y="170079"/>
                        <a:pt x="1554019" y="171344"/>
                        <a:pt x="1556085" y="172145"/>
                      </a:cubicBezTo>
                      <a:cubicBezTo>
                        <a:pt x="1566839" y="181800"/>
                        <a:pt x="1568611" y="188967"/>
                        <a:pt x="1582907" y="195334"/>
                      </a:cubicBezTo>
                      <a:cubicBezTo>
                        <a:pt x="1583666" y="196430"/>
                        <a:pt x="1584468" y="197948"/>
                        <a:pt x="1585353" y="198875"/>
                      </a:cubicBezTo>
                      <a:cubicBezTo>
                        <a:pt x="1589233" y="203091"/>
                        <a:pt x="1590330" y="203302"/>
                        <a:pt x="1595854" y="205790"/>
                      </a:cubicBezTo>
                      <a:cubicBezTo>
                        <a:pt x="1613820" y="213758"/>
                        <a:pt x="1613567" y="210807"/>
                        <a:pt x="1631068" y="208488"/>
                      </a:cubicBezTo>
                      <a:cubicBezTo>
                        <a:pt x="1637436" y="207645"/>
                        <a:pt x="1644774" y="208657"/>
                        <a:pt x="1650974" y="207097"/>
                      </a:cubicBezTo>
                      <a:cubicBezTo>
                        <a:pt x="1655233" y="206000"/>
                        <a:pt x="1658269" y="203597"/>
                        <a:pt x="1663204" y="204778"/>
                      </a:cubicBezTo>
                      <a:cubicBezTo>
                        <a:pt x="1668518" y="206043"/>
                        <a:pt x="1673494" y="209921"/>
                        <a:pt x="1678639" y="211481"/>
                      </a:cubicBezTo>
                      <a:cubicBezTo>
                        <a:pt x="1691586" y="215360"/>
                        <a:pt x="1694074" y="214812"/>
                        <a:pt x="1706135" y="222907"/>
                      </a:cubicBezTo>
                      <a:cubicBezTo>
                        <a:pt x="1716889" y="230117"/>
                        <a:pt x="1717016" y="241585"/>
                        <a:pt x="1735361" y="247108"/>
                      </a:cubicBezTo>
                      <a:cubicBezTo>
                        <a:pt x="1746410" y="245801"/>
                        <a:pt x="1753917" y="239181"/>
                        <a:pt x="1759695" y="235007"/>
                      </a:cubicBezTo>
                      <a:cubicBezTo>
                        <a:pt x="1759821" y="237917"/>
                        <a:pt x="1760749" y="258449"/>
                        <a:pt x="1760749" y="266291"/>
                      </a:cubicBezTo>
                      <a:cubicBezTo>
                        <a:pt x="1760749" y="274723"/>
                        <a:pt x="1763912" y="275777"/>
                        <a:pt x="1759695" y="278940"/>
                      </a:cubicBezTo>
                      <a:cubicBezTo>
                        <a:pt x="1755477" y="282102"/>
                        <a:pt x="1722794" y="279994"/>
                        <a:pt x="1716468" y="279994"/>
                      </a:cubicBezTo>
                      <a:cubicBezTo>
                        <a:pt x="1710142" y="279994"/>
                        <a:pt x="1695382" y="282102"/>
                        <a:pt x="1689056" y="274723"/>
                      </a:cubicBezTo>
                      <a:cubicBezTo>
                        <a:pt x="1682730" y="267345"/>
                        <a:pt x="1678513" y="272615"/>
                        <a:pt x="1666915" y="274723"/>
                      </a:cubicBezTo>
                      <a:cubicBezTo>
                        <a:pt x="1655318" y="276831"/>
                        <a:pt x="1659535" y="289480"/>
                        <a:pt x="1659535" y="298966"/>
                      </a:cubicBezTo>
                      <a:cubicBezTo>
                        <a:pt x="1659535" y="308452"/>
                        <a:pt x="1650046" y="309507"/>
                        <a:pt x="1640557" y="311615"/>
                      </a:cubicBezTo>
                      <a:cubicBezTo>
                        <a:pt x="1631068" y="313723"/>
                        <a:pt x="1631068" y="322155"/>
                        <a:pt x="1646883" y="325317"/>
                      </a:cubicBezTo>
                      <a:cubicBezTo>
                        <a:pt x="1662698" y="328479"/>
                        <a:pt x="1652155" y="335857"/>
                        <a:pt x="1650046" y="342182"/>
                      </a:cubicBezTo>
                      <a:cubicBezTo>
                        <a:pt x="1647937" y="348506"/>
                        <a:pt x="1642666" y="347452"/>
                        <a:pt x="1632123" y="345344"/>
                      </a:cubicBezTo>
                      <a:cubicBezTo>
                        <a:pt x="1621580" y="343236"/>
                        <a:pt x="1617362" y="345344"/>
                        <a:pt x="1617362" y="350614"/>
                      </a:cubicBezTo>
                      <a:cubicBezTo>
                        <a:pt x="1617362" y="355884"/>
                        <a:pt x="1615254" y="361154"/>
                        <a:pt x="1602602" y="364316"/>
                      </a:cubicBezTo>
                      <a:cubicBezTo>
                        <a:pt x="1589950" y="367478"/>
                        <a:pt x="1598385" y="372749"/>
                        <a:pt x="1608928" y="372749"/>
                      </a:cubicBezTo>
                      <a:cubicBezTo>
                        <a:pt x="1619471" y="372749"/>
                        <a:pt x="1618417" y="379073"/>
                        <a:pt x="1618417" y="379073"/>
                      </a:cubicBezTo>
                      <a:cubicBezTo>
                        <a:pt x="1618417" y="379073"/>
                        <a:pt x="1630014" y="382235"/>
                        <a:pt x="1636340" y="382235"/>
                      </a:cubicBezTo>
                      <a:cubicBezTo>
                        <a:pt x="1642666" y="382235"/>
                        <a:pt x="1651100" y="390667"/>
                        <a:pt x="1651100" y="390667"/>
                      </a:cubicBezTo>
                      <a:cubicBezTo>
                        <a:pt x="1651100" y="390667"/>
                        <a:pt x="1662698" y="394883"/>
                        <a:pt x="1666915" y="388559"/>
                      </a:cubicBezTo>
                      <a:cubicBezTo>
                        <a:pt x="1671132" y="382235"/>
                        <a:pt x="1692219" y="380127"/>
                        <a:pt x="1692219" y="380127"/>
                      </a:cubicBezTo>
                      <a:cubicBezTo>
                        <a:pt x="1692219" y="380127"/>
                        <a:pt x="1695382" y="431774"/>
                        <a:pt x="1695382" y="441261"/>
                      </a:cubicBezTo>
                      <a:cubicBezTo>
                        <a:pt x="1695382" y="450747"/>
                        <a:pt x="1701707" y="446531"/>
                        <a:pt x="1711196" y="453909"/>
                      </a:cubicBezTo>
                      <a:cubicBezTo>
                        <a:pt x="1720685" y="461287"/>
                        <a:pt x="1712251" y="464449"/>
                        <a:pt x="1712251" y="464449"/>
                      </a:cubicBezTo>
                      <a:cubicBezTo>
                        <a:pt x="1712251" y="464449"/>
                        <a:pt x="1709088" y="471828"/>
                        <a:pt x="1705925" y="478152"/>
                      </a:cubicBezTo>
                      <a:cubicBezTo>
                        <a:pt x="1702762" y="484476"/>
                        <a:pt x="1697490" y="484476"/>
                        <a:pt x="1691164" y="478152"/>
                      </a:cubicBezTo>
                      <a:cubicBezTo>
                        <a:pt x="1684838" y="471828"/>
                        <a:pt x="1685893" y="478152"/>
                        <a:pt x="1677458" y="486584"/>
                      </a:cubicBezTo>
                      <a:cubicBezTo>
                        <a:pt x="1669024" y="495016"/>
                        <a:pt x="1678513" y="495016"/>
                        <a:pt x="1685893" y="500287"/>
                      </a:cubicBezTo>
                      <a:cubicBezTo>
                        <a:pt x="1693273" y="505557"/>
                        <a:pt x="1693273" y="512935"/>
                        <a:pt x="1691164" y="519259"/>
                      </a:cubicBezTo>
                      <a:cubicBezTo>
                        <a:pt x="1689056" y="525583"/>
                        <a:pt x="1691164" y="526637"/>
                        <a:pt x="1694327" y="534016"/>
                      </a:cubicBezTo>
                      <a:cubicBezTo>
                        <a:pt x="1697490" y="541394"/>
                        <a:pt x="1695382" y="543502"/>
                        <a:pt x="1691164" y="550880"/>
                      </a:cubicBezTo>
                      <a:cubicBezTo>
                        <a:pt x="1686947" y="558258"/>
                        <a:pt x="1691164" y="558258"/>
                        <a:pt x="1695382" y="562475"/>
                      </a:cubicBezTo>
                      <a:cubicBezTo>
                        <a:pt x="1699599" y="566691"/>
                        <a:pt x="1700653" y="571961"/>
                        <a:pt x="1699599" y="577231"/>
                      </a:cubicBezTo>
                      <a:cubicBezTo>
                        <a:pt x="1698544" y="582501"/>
                        <a:pt x="1700653" y="584609"/>
                        <a:pt x="1710142" y="586717"/>
                      </a:cubicBezTo>
                      <a:cubicBezTo>
                        <a:pt x="1719631" y="588825"/>
                        <a:pt x="1715413" y="593042"/>
                        <a:pt x="1712251" y="597258"/>
                      </a:cubicBezTo>
                      <a:cubicBezTo>
                        <a:pt x="1709088" y="601474"/>
                        <a:pt x="1711196" y="608852"/>
                        <a:pt x="1712251" y="616230"/>
                      </a:cubicBezTo>
                      <a:cubicBezTo>
                        <a:pt x="1713305" y="623609"/>
                        <a:pt x="1710142" y="623609"/>
                        <a:pt x="1706979" y="638365"/>
                      </a:cubicBezTo>
                      <a:cubicBezTo>
                        <a:pt x="1703816" y="653122"/>
                        <a:pt x="1704870" y="677364"/>
                        <a:pt x="1704870" y="683688"/>
                      </a:cubicBezTo>
                      <a:cubicBezTo>
                        <a:pt x="1704870" y="690013"/>
                        <a:pt x="1700653" y="686851"/>
                        <a:pt x="1694327" y="686851"/>
                      </a:cubicBezTo>
                      <a:cubicBezTo>
                        <a:pt x="1688001" y="686851"/>
                        <a:pt x="1667969" y="690013"/>
                        <a:pt x="1657426" y="681580"/>
                      </a:cubicBezTo>
                      <a:cubicBezTo>
                        <a:pt x="1646883" y="673148"/>
                        <a:pt x="1641612" y="688959"/>
                        <a:pt x="1639503" y="699499"/>
                      </a:cubicBezTo>
                      <a:cubicBezTo>
                        <a:pt x="1637394" y="710039"/>
                        <a:pt x="1631068" y="716364"/>
                        <a:pt x="1630014" y="725850"/>
                      </a:cubicBezTo>
                      <a:cubicBezTo>
                        <a:pt x="1628960" y="735336"/>
                        <a:pt x="1637394" y="749039"/>
                        <a:pt x="1639503" y="756417"/>
                      </a:cubicBezTo>
                      <a:cubicBezTo>
                        <a:pt x="1641612" y="763795"/>
                        <a:pt x="1643720" y="770119"/>
                        <a:pt x="1644774" y="781714"/>
                      </a:cubicBezTo>
                      <a:cubicBezTo>
                        <a:pt x="1645829" y="793308"/>
                        <a:pt x="1645829" y="796470"/>
                        <a:pt x="1638449" y="805956"/>
                      </a:cubicBezTo>
                      <a:cubicBezTo>
                        <a:pt x="1631068" y="815443"/>
                        <a:pt x="1637394" y="820713"/>
                        <a:pt x="1650046" y="819659"/>
                      </a:cubicBezTo>
                      <a:cubicBezTo>
                        <a:pt x="1662698" y="818605"/>
                        <a:pt x="1664806" y="823875"/>
                        <a:pt x="1663752" y="832307"/>
                      </a:cubicBezTo>
                      <a:cubicBezTo>
                        <a:pt x="1662698" y="840740"/>
                        <a:pt x="1667969" y="840740"/>
                        <a:pt x="1672187" y="848118"/>
                      </a:cubicBezTo>
                      <a:cubicBezTo>
                        <a:pt x="1676404" y="855496"/>
                        <a:pt x="1676404" y="857604"/>
                        <a:pt x="1674295" y="872361"/>
                      </a:cubicBezTo>
                      <a:cubicBezTo>
                        <a:pt x="1672187" y="887117"/>
                        <a:pt x="1676404" y="886063"/>
                        <a:pt x="1682730" y="891333"/>
                      </a:cubicBezTo>
                      <a:cubicBezTo>
                        <a:pt x="1689056" y="896603"/>
                        <a:pt x="1688001" y="899765"/>
                        <a:pt x="1688001" y="908198"/>
                      </a:cubicBezTo>
                      <a:cubicBezTo>
                        <a:pt x="1688001" y="916630"/>
                        <a:pt x="1690110" y="927170"/>
                        <a:pt x="1696436" y="934549"/>
                      </a:cubicBezTo>
                      <a:cubicBezTo>
                        <a:pt x="1702762" y="941927"/>
                        <a:pt x="1702762" y="945089"/>
                        <a:pt x="1703816" y="950359"/>
                      </a:cubicBezTo>
                      <a:cubicBezTo>
                        <a:pt x="1704870" y="955629"/>
                        <a:pt x="1703816" y="970386"/>
                        <a:pt x="1704870" y="984088"/>
                      </a:cubicBezTo>
                      <a:cubicBezTo>
                        <a:pt x="1705925" y="997791"/>
                        <a:pt x="1709088" y="994628"/>
                        <a:pt x="1716468" y="997791"/>
                      </a:cubicBezTo>
                      <a:cubicBezTo>
                        <a:pt x="1723848" y="1000953"/>
                        <a:pt x="1733337" y="1014655"/>
                        <a:pt x="1733337" y="1014655"/>
                      </a:cubicBezTo>
                      <a:cubicBezTo>
                        <a:pt x="1733337" y="1014655"/>
                        <a:pt x="1753369" y="1053654"/>
                        <a:pt x="1757586" y="1062087"/>
                      </a:cubicBezTo>
                      <a:cubicBezTo>
                        <a:pt x="1761803" y="1070519"/>
                        <a:pt x="1758640" y="1074735"/>
                        <a:pt x="1758640" y="1074735"/>
                      </a:cubicBezTo>
                      <a:cubicBezTo>
                        <a:pt x="1758640" y="1074735"/>
                        <a:pt x="1731228" y="1083167"/>
                        <a:pt x="1723848" y="1083167"/>
                      </a:cubicBezTo>
                      <a:cubicBezTo>
                        <a:pt x="1716468" y="1083167"/>
                        <a:pt x="1713305" y="1088438"/>
                        <a:pt x="1712251" y="1094762"/>
                      </a:cubicBezTo>
                      <a:cubicBezTo>
                        <a:pt x="1711196" y="1101086"/>
                        <a:pt x="1702762" y="1106356"/>
                        <a:pt x="1691164" y="1107410"/>
                      </a:cubicBezTo>
                      <a:cubicBezTo>
                        <a:pt x="1679567" y="1108464"/>
                        <a:pt x="1688001" y="1120059"/>
                        <a:pt x="1686947" y="1124275"/>
                      </a:cubicBezTo>
                      <a:cubicBezTo>
                        <a:pt x="1685893" y="1128491"/>
                        <a:pt x="1682730" y="1139031"/>
                        <a:pt x="1685893" y="1145355"/>
                      </a:cubicBezTo>
                      <a:cubicBezTo>
                        <a:pt x="1689056" y="1151680"/>
                        <a:pt x="1684838" y="1154842"/>
                        <a:pt x="1676404" y="1163274"/>
                      </a:cubicBezTo>
                      <a:cubicBezTo>
                        <a:pt x="1667969" y="1171706"/>
                        <a:pt x="1683784" y="1175922"/>
                        <a:pt x="1685893" y="1182247"/>
                      </a:cubicBezTo>
                      <a:cubicBezTo>
                        <a:pt x="1688001" y="1188571"/>
                        <a:pt x="1686947" y="1188571"/>
                        <a:pt x="1692219" y="1187517"/>
                      </a:cubicBezTo>
                      <a:cubicBezTo>
                        <a:pt x="1697490" y="1186463"/>
                        <a:pt x="1701707" y="1199111"/>
                        <a:pt x="1701707" y="1205435"/>
                      </a:cubicBezTo>
                      <a:cubicBezTo>
                        <a:pt x="1701707" y="1211759"/>
                        <a:pt x="1706979" y="1218084"/>
                        <a:pt x="1713305" y="1225462"/>
                      </a:cubicBezTo>
                      <a:cubicBezTo>
                        <a:pt x="1719631" y="1232840"/>
                        <a:pt x="1712251" y="1237056"/>
                        <a:pt x="1706979" y="1236002"/>
                      </a:cubicBezTo>
                      <a:cubicBezTo>
                        <a:pt x="1701707" y="1234948"/>
                        <a:pt x="1700653" y="1237056"/>
                        <a:pt x="1695382" y="1241272"/>
                      </a:cubicBezTo>
                      <a:cubicBezTo>
                        <a:pt x="1690110" y="1245489"/>
                        <a:pt x="1685893" y="1249705"/>
                        <a:pt x="1682730" y="1256029"/>
                      </a:cubicBezTo>
                      <a:cubicBezTo>
                        <a:pt x="1679567" y="1262353"/>
                        <a:pt x="1684838" y="1276056"/>
                        <a:pt x="1688001" y="1282380"/>
                      </a:cubicBezTo>
                      <a:cubicBezTo>
                        <a:pt x="1691164" y="1288704"/>
                        <a:pt x="1678301" y="1298275"/>
                        <a:pt x="1678301" y="1298275"/>
                      </a:cubicBezTo>
                      <a:cubicBezTo>
                        <a:pt x="1678766" y="1298570"/>
                        <a:pt x="1679229" y="1298865"/>
                        <a:pt x="1679651" y="129911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xmlns="" id="{7494D538-63A0-1010-1FE0-1254498BD40F}"/>
                    </a:ext>
                  </a:extLst>
                </p:cNvPr>
                <p:cNvSpPr/>
                <p:nvPr/>
              </p:nvSpPr>
              <p:spPr>
                <a:xfrm>
                  <a:off x="4511633" y="4126921"/>
                  <a:ext cx="560389" cy="515528"/>
                </a:xfrm>
                <a:custGeom>
                  <a:avLst/>
                  <a:gdLst>
                    <a:gd name="connsiteX0" fmla="*/ 62984 w 560389"/>
                    <a:gd name="connsiteY0" fmla="*/ 94655 h 515528"/>
                    <a:gd name="connsiteX1" fmla="*/ 69658 w 560389"/>
                    <a:gd name="connsiteY1" fmla="*/ 121552 h 515528"/>
                    <a:gd name="connsiteX2" fmla="*/ 71118 w 560389"/>
                    <a:gd name="connsiteY2" fmla="*/ 131560 h 515528"/>
                    <a:gd name="connsiteX3" fmla="*/ 69658 w 560389"/>
                    <a:gd name="connsiteY3" fmla="*/ 137398 h 515528"/>
                    <a:gd name="connsiteX4" fmla="*/ 64235 w 560389"/>
                    <a:gd name="connsiteY4" fmla="*/ 145947 h 515528"/>
                    <a:gd name="connsiteX5" fmla="*/ 58604 w 560389"/>
                    <a:gd name="connsiteY5" fmla="*/ 155746 h 515528"/>
                    <a:gd name="connsiteX6" fmla="*/ 51513 w 560389"/>
                    <a:gd name="connsiteY6" fmla="*/ 172426 h 515528"/>
                    <a:gd name="connsiteX7" fmla="*/ 37540 w 560389"/>
                    <a:gd name="connsiteY7" fmla="*/ 219339 h 515528"/>
                    <a:gd name="connsiteX8" fmla="*/ 30866 w 560389"/>
                    <a:gd name="connsiteY8" fmla="*/ 241857 h 515528"/>
                    <a:gd name="connsiteX9" fmla="*/ 26278 w 560389"/>
                    <a:gd name="connsiteY9" fmla="*/ 249155 h 515528"/>
                    <a:gd name="connsiteX10" fmla="*/ 19604 w 560389"/>
                    <a:gd name="connsiteY10" fmla="*/ 256661 h 515528"/>
                    <a:gd name="connsiteX11" fmla="*/ 5005 w 560389"/>
                    <a:gd name="connsiteY11" fmla="*/ 268962 h 515528"/>
                    <a:gd name="connsiteX12" fmla="*/ 0 w 560389"/>
                    <a:gd name="connsiteY12" fmla="*/ 274175 h 515528"/>
                    <a:gd name="connsiteX13" fmla="*/ 5422 w 560389"/>
                    <a:gd name="connsiteY13" fmla="*/ 277928 h 515528"/>
                    <a:gd name="connsiteX14" fmla="*/ 8134 w 560389"/>
                    <a:gd name="connsiteY14" fmla="*/ 284183 h 515528"/>
                    <a:gd name="connsiteX15" fmla="*/ 8342 w 560389"/>
                    <a:gd name="connsiteY15" fmla="*/ 291272 h 515528"/>
                    <a:gd name="connsiteX16" fmla="*/ 13556 w 560389"/>
                    <a:gd name="connsiteY16" fmla="*/ 296693 h 515528"/>
                    <a:gd name="connsiteX17" fmla="*/ 20647 w 560389"/>
                    <a:gd name="connsiteY17" fmla="*/ 301488 h 515528"/>
                    <a:gd name="connsiteX18" fmla="*/ 29823 w 560389"/>
                    <a:gd name="connsiteY18" fmla="*/ 309620 h 515528"/>
                    <a:gd name="connsiteX19" fmla="*/ 36706 w 560389"/>
                    <a:gd name="connsiteY19" fmla="*/ 307743 h 515528"/>
                    <a:gd name="connsiteX20" fmla="*/ 51930 w 560389"/>
                    <a:gd name="connsiteY20" fmla="*/ 291897 h 515528"/>
                    <a:gd name="connsiteX21" fmla="*/ 59647 w 560389"/>
                    <a:gd name="connsiteY21" fmla="*/ 289187 h 515528"/>
                    <a:gd name="connsiteX22" fmla="*/ 64590 w 560389"/>
                    <a:gd name="connsiteY22" fmla="*/ 288774 h 515528"/>
                    <a:gd name="connsiteX23" fmla="*/ 69449 w 560389"/>
                    <a:gd name="connsiteY23" fmla="*/ 292733 h 515528"/>
                    <a:gd name="connsiteX24" fmla="*/ 71952 w 560389"/>
                    <a:gd name="connsiteY24" fmla="*/ 298571 h 515528"/>
                    <a:gd name="connsiteX25" fmla="*/ 72369 w 560389"/>
                    <a:gd name="connsiteY25" fmla="*/ 303575 h 515528"/>
                    <a:gd name="connsiteX26" fmla="*/ 72578 w 560389"/>
                    <a:gd name="connsiteY26" fmla="*/ 312749 h 515528"/>
                    <a:gd name="connsiteX27" fmla="*/ 72369 w 560389"/>
                    <a:gd name="connsiteY27" fmla="*/ 319838 h 515528"/>
                    <a:gd name="connsiteX28" fmla="*/ 76123 w 560389"/>
                    <a:gd name="connsiteY28" fmla="*/ 330263 h 515528"/>
                    <a:gd name="connsiteX29" fmla="*/ 75497 w 560389"/>
                    <a:gd name="connsiteY29" fmla="*/ 338186 h 515528"/>
                    <a:gd name="connsiteX30" fmla="*/ 70160 w 560389"/>
                    <a:gd name="connsiteY30" fmla="*/ 343328 h 515528"/>
                    <a:gd name="connsiteX31" fmla="*/ 70283 w 560389"/>
                    <a:gd name="connsiteY31" fmla="*/ 360079 h 515528"/>
                    <a:gd name="connsiteX32" fmla="*/ 75080 w 560389"/>
                    <a:gd name="connsiteY32" fmla="*/ 365917 h 515528"/>
                    <a:gd name="connsiteX33" fmla="*/ 79042 w 560389"/>
                    <a:gd name="connsiteY33" fmla="*/ 365499 h 515528"/>
                    <a:gd name="connsiteX34" fmla="*/ 90721 w 560389"/>
                    <a:gd name="connsiteY34" fmla="*/ 358828 h 515528"/>
                    <a:gd name="connsiteX35" fmla="*/ 104486 w 560389"/>
                    <a:gd name="connsiteY35" fmla="*/ 351947 h 515528"/>
                    <a:gd name="connsiteX36" fmla="*/ 113246 w 560389"/>
                    <a:gd name="connsiteY36" fmla="*/ 351947 h 515528"/>
                    <a:gd name="connsiteX37" fmla="*/ 120545 w 560389"/>
                    <a:gd name="connsiteY37" fmla="*/ 353198 h 515528"/>
                    <a:gd name="connsiteX38" fmla="*/ 126802 w 560389"/>
                    <a:gd name="connsiteY38" fmla="*/ 356534 h 515528"/>
                    <a:gd name="connsiteX39" fmla="*/ 135144 w 560389"/>
                    <a:gd name="connsiteY39" fmla="*/ 362163 h 515528"/>
                    <a:gd name="connsiteX40" fmla="*/ 143520 w 560389"/>
                    <a:gd name="connsiteY40" fmla="*/ 372704 h 515528"/>
                    <a:gd name="connsiteX41" fmla="*/ 144946 w 560389"/>
                    <a:gd name="connsiteY41" fmla="*/ 380929 h 515528"/>
                    <a:gd name="connsiteX42" fmla="*/ 146639 w 560389"/>
                    <a:gd name="connsiteY42" fmla="*/ 388609 h 515528"/>
                    <a:gd name="connsiteX43" fmla="*/ 158085 w 560389"/>
                    <a:gd name="connsiteY43" fmla="*/ 386349 h 515528"/>
                    <a:gd name="connsiteX44" fmla="*/ 171850 w 560389"/>
                    <a:gd name="connsiteY44" fmla="*/ 387601 h 515528"/>
                    <a:gd name="connsiteX45" fmla="*/ 182903 w 560389"/>
                    <a:gd name="connsiteY45" fmla="*/ 391979 h 515528"/>
                    <a:gd name="connsiteX46" fmla="*/ 191245 w 560389"/>
                    <a:gd name="connsiteY46" fmla="*/ 399902 h 515528"/>
                    <a:gd name="connsiteX47" fmla="*/ 200005 w 560389"/>
                    <a:gd name="connsiteY47" fmla="*/ 409076 h 515528"/>
                    <a:gd name="connsiteX48" fmla="*/ 205844 w 560389"/>
                    <a:gd name="connsiteY48" fmla="*/ 402404 h 515528"/>
                    <a:gd name="connsiteX49" fmla="*/ 214395 w 560389"/>
                    <a:gd name="connsiteY49" fmla="*/ 389269 h 515528"/>
                    <a:gd name="connsiteX50" fmla="*/ 231080 w 560389"/>
                    <a:gd name="connsiteY50" fmla="*/ 375299 h 515528"/>
                    <a:gd name="connsiteX51" fmla="*/ 242342 w 560389"/>
                    <a:gd name="connsiteY51" fmla="*/ 368210 h 515528"/>
                    <a:gd name="connsiteX52" fmla="*/ 255898 w 560389"/>
                    <a:gd name="connsiteY52" fmla="*/ 366542 h 515528"/>
                    <a:gd name="connsiteX53" fmla="*/ 265491 w 560389"/>
                    <a:gd name="connsiteY53" fmla="*/ 365917 h 515528"/>
                    <a:gd name="connsiteX54" fmla="*/ 273208 w 560389"/>
                    <a:gd name="connsiteY54" fmla="*/ 363831 h 515528"/>
                    <a:gd name="connsiteX55" fmla="*/ 279464 w 560389"/>
                    <a:gd name="connsiteY55" fmla="*/ 361538 h 515528"/>
                    <a:gd name="connsiteX56" fmla="*/ 287390 w 560389"/>
                    <a:gd name="connsiteY56" fmla="*/ 363414 h 515528"/>
                    <a:gd name="connsiteX57" fmla="*/ 295315 w 560389"/>
                    <a:gd name="connsiteY57" fmla="*/ 369669 h 515528"/>
                    <a:gd name="connsiteX58" fmla="*/ 305534 w 560389"/>
                    <a:gd name="connsiteY58" fmla="*/ 374048 h 515528"/>
                    <a:gd name="connsiteX59" fmla="*/ 313264 w 560389"/>
                    <a:gd name="connsiteY59" fmla="*/ 375866 h 515528"/>
                    <a:gd name="connsiteX60" fmla="*/ 323678 w 560389"/>
                    <a:gd name="connsiteY60" fmla="*/ 373631 h 515528"/>
                    <a:gd name="connsiteX61" fmla="*/ 329727 w 560389"/>
                    <a:gd name="connsiteY61" fmla="*/ 375091 h 515528"/>
                    <a:gd name="connsiteX62" fmla="*/ 338069 w 560389"/>
                    <a:gd name="connsiteY62" fmla="*/ 380720 h 515528"/>
                    <a:gd name="connsiteX63" fmla="*/ 344534 w 560389"/>
                    <a:gd name="connsiteY63" fmla="*/ 385307 h 515528"/>
                    <a:gd name="connsiteX64" fmla="*/ 350165 w 560389"/>
                    <a:gd name="connsiteY64" fmla="*/ 388434 h 515528"/>
                    <a:gd name="connsiteX65" fmla="*/ 356422 w 560389"/>
                    <a:gd name="connsiteY65" fmla="*/ 386767 h 515528"/>
                    <a:gd name="connsiteX66" fmla="*/ 366641 w 560389"/>
                    <a:gd name="connsiteY66" fmla="*/ 382388 h 515528"/>
                    <a:gd name="connsiteX67" fmla="*/ 370186 w 560389"/>
                    <a:gd name="connsiteY67" fmla="*/ 379469 h 515528"/>
                    <a:gd name="connsiteX68" fmla="*/ 373732 w 560389"/>
                    <a:gd name="connsiteY68" fmla="*/ 380512 h 515528"/>
                    <a:gd name="connsiteX69" fmla="*/ 379154 w 560389"/>
                    <a:gd name="connsiteY69" fmla="*/ 388434 h 515528"/>
                    <a:gd name="connsiteX70" fmla="*/ 388956 w 560389"/>
                    <a:gd name="connsiteY70" fmla="*/ 396775 h 515528"/>
                    <a:gd name="connsiteX71" fmla="*/ 395422 w 560389"/>
                    <a:gd name="connsiteY71" fmla="*/ 403030 h 515528"/>
                    <a:gd name="connsiteX72" fmla="*/ 403138 w 560389"/>
                    <a:gd name="connsiteY72" fmla="*/ 408034 h 515528"/>
                    <a:gd name="connsiteX73" fmla="*/ 409395 w 560389"/>
                    <a:gd name="connsiteY73" fmla="*/ 410536 h 515528"/>
                    <a:gd name="connsiteX74" fmla="*/ 413983 w 560389"/>
                    <a:gd name="connsiteY74" fmla="*/ 414914 h 515528"/>
                    <a:gd name="connsiteX75" fmla="*/ 423577 w 560389"/>
                    <a:gd name="connsiteY75" fmla="*/ 429301 h 515528"/>
                    <a:gd name="connsiteX76" fmla="*/ 434421 w 560389"/>
                    <a:gd name="connsiteY76" fmla="*/ 449525 h 515528"/>
                    <a:gd name="connsiteX77" fmla="*/ 442347 w 560389"/>
                    <a:gd name="connsiteY77" fmla="*/ 461410 h 515528"/>
                    <a:gd name="connsiteX78" fmla="*/ 449437 w 560389"/>
                    <a:gd name="connsiteY78" fmla="*/ 471001 h 515528"/>
                    <a:gd name="connsiteX79" fmla="*/ 458406 w 560389"/>
                    <a:gd name="connsiteY79" fmla="*/ 479550 h 515528"/>
                    <a:gd name="connsiteX80" fmla="*/ 467165 w 560389"/>
                    <a:gd name="connsiteY80" fmla="*/ 488098 h 515528"/>
                    <a:gd name="connsiteX81" fmla="*/ 471962 w 560389"/>
                    <a:gd name="connsiteY81" fmla="*/ 494353 h 515528"/>
                    <a:gd name="connsiteX82" fmla="*/ 476967 w 560389"/>
                    <a:gd name="connsiteY82" fmla="*/ 503735 h 515528"/>
                    <a:gd name="connsiteX83" fmla="*/ 479678 w 560389"/>
                    <a:gd name="connsiteY83" fmla="*/ 509991 h 515528"/>
                    <a:gd name="connsiteX84" fmla="*/ 481475 w 560389"/>
                    <a:gd name="connsiteY84" fmla="*/ 515529 h 515528"/>
                    <a:gd name="connsiteX85" fmla="*/ 520138 w 560389"/>
                    <a:gd name="connsiteY85" fmla="*/ 515204 h 515528"/>
                    <a:gd name="connsiteX86" fmla="*/ 558721 w 560389"/>
                    <a:gd name="connsiteY86" fmla="*/ 509158 h 515528"/>
                    <a:gd name="connsiteX87" fmla="*/ 560389 w 560389"/>
                    <a:gd name="connsiteY87" fmla="*/ 506864 h 515528"/>
                    <a:gd name="connsiteX88" fmla="*/ 553507 w 560389"/>
                    <a:gd name="connsiteY88" fmla="*/ 491435 h 515528"/>
                    <a:gd name="connsiteX89" fmla="*/ 542871 w 560389"/>
                    <a:gd name="connsiteY89" fmla="*/ 470794 h 515528"/>
                    <a:gd name="connsiteX90" fmla="*/ 540785 w 560389"/>
                    <a:gd name="connsiteY90" fmla="*/ 465998 h 515528"/>
                    <a:gd name="connsiteX91" fmla="*/ 540994 w 560389"/>
                    <a:gd name="connsiteY91" fmla="*/ 460160 h 515528"/>
                    <a:gd name="connsiteX92" fmla="*/ 543497 w 560389"/>
                    <a:gd name="connsiteY92" fmla="*/ 451194 h 515528"/>
                    <a:gd name="connsiteX93" fmla="*/ 551839 w 560389"/>
                    <a:gd name="connsiteY93" fmla="*/ 441395 h 515528"/>
                    <a:gd name="connsiteX94" fmla="*/ 556427 w 560389"/>
                    <a:gd name="connsiteY94" fmla="*/ 437225 h 515528"/>
                    <a:gd name="connsiteX95" fmla="*/ 560390 w 560389"/>
                    <a:gd name="connsiteY95" fmla="*/ 432013 h 515528"/>
                    <a:gd name="connsiteX96" fmla="*/ 560389 w 560389"/>
                    <a:gd name="connsiteY96" fmla="*/ 423881 h 515528"/>
                    <a:gd name="connsiteX97" fmla="*/ 559764 w 560389"/>
                    <a:gd name="connsiteY97" fmla="*/ 411162 h 515528"/>
                    <a:gd name="connsiteX98" fmla="*/ 556427 w 560389"/>
                    <a:gd name="connsiteY98" fmla="*/ 393857 h 515528"/>
                    <a:gd name="connsiteX99" fmla="*/ 554967 w 560389"/>
                    <a:gd name="connsiteY99" fmla="*/ 383640 h 515528"/>
                    <a:gd name="connsiteX100" fmla="*/ 553090 w 560389"/>
                    <a:gd name="connsiteY100" fmla="*/ 376343 h 515528"/>
                    <a:gd name="connsiteX101" fmla="*/ 546625 w 560389"/>
                    <a:gd name="connsiteY101" fmla="*/ 362999 h 515528"/>
                    <a:gd name="connsiteX102" fmla="*/ 543288 w 560389"/>
                    <a:gd name="connsiteY102" fmla="*/ 353825 h 515528"/>
                    <a:gd name="connsiteX103" fmla="*/ 542245 w 560389"/>
                    <a:gd name="connsiteY103" fmla="*/ 343400 h 515528"/>
                    <a:gd name="connsiteX104" fmla="*/ 542245 w 560389"/>
                    <a:gd name="connsiteY104" fmla="*/ 327762 h 515528"/>
                    <a:gd name="connsiteX105" fmla="*/ 542037 w 560389"/>
                    <a:gd name="connsiteY105" fmla="*/ 320465 h 515528"/>
                    <a:gd name="connsiteX106" fmla="*/ 540368 w 560389"/>
                    <a:gd name="connsiteY106" fmla="*/ 315878 h 515528"/>
                    <a:gd name="connsiteX107" fmla="*/ 533903 w 560389"/>
                    <a:gd name="connsiteY107" fmla="*/ 311082 h 515528"/>
                    <a:gd name="connsiteX108" fmla="*/ 525144 w 560389"/>
                    <a:gd name="connsiteY108" fmla="*/ 309206 h 515528"/>
                    <a:gd name="connsiteX109" fmla="*/ 521807 w 560389"/>
                    <a:gd name="connsiteY109" fmla="*/ 305661 h 515528"/>
                    <a:gd name="connsiteX110" fmla="*/ 521807 w 560389"/>
                    <a:gd name="connsiteY110" fmla="*/ 300240 h 515528"/>
                    <a:gd name="connsiteX111" fmla="*/ 525978 w 560389"/>
                    <a:gd name="connsiteY111" fmla="*/ 291692 h 515528"/>
                    <a:gd name="connsiteX112" fmla="*/ 528064 w 560389"/>
                    <a:gd name="connsiteY112" fmla="*/ 284394 h 515528"/>
                    <a:gd name="connsiteX113" fmla="*/ 525352 w 560389"/>
                    <a:gd name="connsiteY113" fmla="*/ 280641 h 515528"/>
                    <a:gd name="connsiteX114" fmla="*/ 520764 w 560389"/>
                    <a:gd name="connsiteY114" fmla="*/ 278973 h 515528"/>
                    <a:gd name="connsiteX115" fmla="*/ 502828 w 560389"/>
                    <a:gd name="connsiteY115" fmla="*/ 280224 h 515528"/>
                    <a:gd name="connsiteX116" fmla="*/ 494695 w 560389"/>
                    <a:gd name="connsiteY116" fmla="*/ 284185 h 515528"/>
                    <a:gd name="connsiteX117" fmla="*/ 478219 w 560389"/>
                    <a:gd name="connsiteY117" fmla="*/ 282518 h 515528"/>
                    <a:gd name="connsiteX118" fmla="*/ 471459 w 560389"/>
                    <a:gd name="connsiteY118" fmla="*/ 279954 h 515528"/>
                    <a:gd name="connsiteX119" fmla="*/ 471128 w 560389"/>
                    <a:gd name="connsiteY119" fmla="*/ 275220 h 515528"/>
                    <a:gd name="connsiteX120" fmla="*/ 469877 w 560389"/>
                    <a:gd name="connsiteY120" fmla="*/ 260000 h 515528"/>
                    <a:gd name="connsiteX121" fmla="*/ 466957 w 560389"/>
                    <a:gd name="connsiteY121" fmla="*/ 254787 h 515528"/>
                    <a:gd name="connsiteX122" fmla="*/ 453818 w 560389"/>
                    <a:gd name="connsiteY122" fmla="*/ 253536 h 515528"/>
                    <a:gd name="connsiteX123" fmla="*/ 432962 w 560389"/>
                    <a:gd name="connsiteY123" fmla="*/ 252702 h 515528"/>
                    <a:gd name="connsiteX124" fmla="*/ 425454 w 560389"/>
                    <a:gd name="connsiteY124" fmla="*/ 249366 h 515528"/>
                    <a:gd name="connsiteX125" fmla="*/ 416695 w 560389"/>
                    <a:gd name="connsiteY125" fmla="*/ 242694 h 515528"/>
                    <a:gd name="connsiteX126" fmla="*/ 408561 w 560389"/>
                    <a:gd name="connsiteY126" fmla="*/ 231435 h 515528"/>
                    <a:gd name="connsiteX127" fmla="*/ 401887 w 560389"/>
                    <a:gd name="connsiteY127" fmla="*/ 232061 h 515528"/>
                    <a:gd name="connsiteX128" fmla="*/ 393545 w 560389"/>
                    <a:gd name="connsiteY128" fmla="*/ 235814 h 515528"/>
                    <a:gd name="connsiteX129" fmla="*/ 367058 w 560389"/>
                    <a:gd name="connsiteY129" fmla="*/ 234771 h 515528"/>
                    <a:gd name="connsiteX130" fmla="*/ 357256 w 560389"/>
                    <a:gd name="connsiteY130" fmla="*/ 228099 h 515528"/>
                    <a:gd name="connsiteX131" fmla="*/ 352251 w 560389"/>
                    <a:gd name="connsiteY131" fmla="*/ 219968 h 515528"/>
                    <a:gd name="connsiteX132" fmla="*/ 350583 w 560389"/>
                    <a:gd name="connsiteY132" fmla="*/ 210793 h 515528"/>
                    <a:gd name="connsiteX133" fmla="*/ 346412 w 560389"/>
                    <a:gd name="connsiteY133" fmla="*/ 205790 h 515528"/>
                    <a:gd name="connsiteX134" fmla="*/ 325139 w 560389"/>
                    <a:gd name="connsiteY134" fmla="*/ 202453 h 515528"/>
                    <a:gd name="connsiteX135" fmla="*/ 312834 w 560389"/>
                    <a:gd name="connsiteY135" fmla="*/ 196824 h 515528"/>
                    <a:gd name="connsiteX136" fmla="*/ 312206 w 560389"/>
                    <a:gd name="connsiteY136" fmla="*/ 187195 h 515528"/>
                    <a:gd name="connsiteX137" fmla="*/ 314711 w 560389"/>
                    <a:gd name="connsiteY137" fmla="*/ 177433 h 515528"/>
                    <a:gd name="connsiteX138" fmla="*/ 327433 w 560389"/>
                    <a:gd name="connsiteY138" fmla="*/ 168468 h 515528"/>
                    <a:gd name="connsiteX139" fmla="*/ 343909 w 560389"/>
                    <a:gd name="connsiteY139" fmla="*/ 159294 h 515528"/>
                    <a:gd name="connsiteX140" fmla="*/ 346203 w 560389"/>
                    <a:gd name="connsiteY140" fmla="*/ 151370 h 515528"/>
                    <a:gd name="connsiteX141" fmla="*/ 346411 w 560389"/>
                    <a:gd name="connsiteY141" fmla="*/ 121972 h 515528"/>
                    <a:gd name="connsiteX142" fmla="*/ 347037 w 560389"/>
                    <a:gd name="connsiteY142" fmla="*/ 101122 h 515528"/>
                    <a:gd name="connsiteX143" fmla="*/ 350791 w 560389"/>
                    <a:gd name="connsiteY143" fmla="*/ 92157 h 515528"/>
                    <a:gd name="connsiteX144" fmla="*/ 352459 w 560389"/>
                    <a:gd name="connsiteY144" fmla="*/ 84025 h 515528"/>
                    <a:gd name="connsiteX145" fmla="*/ 347871 w 560389"/>
                    <a:gd name="connsiteY145" fmla="*/ 80272 h 515528"/>
                    <a:gd name="connsiteX146" fmla="*/ 339112 w 560389"/>
                    <a:gd name="connsiteY146" fmla="*/ 79021 h 515528"/>
                    <a:gd name="connsiteX147" fmla="*/ 335983 w 560389"/>
                    <a:gd name="connsiteY147" fmla="*/ 74434 h 515528"/>
                    <a:gd name="connsiteX148" fmla="*/ 335566 w 560389"/>
                    <a:gd name="connsiteY148" fmla="*/ 63592 h 515528"/>
                    <a:gd name="connsiteX149" fmla="*/ 334941 w 560389"/>
                    <a:gd name="connsiteY149" fmla="*/ 56920 h 515528"/>
                    <a:gd name="connsiteX150" fmla="*/ 316588 w 560389"/>
                    <a:gd name="connsiteY150" fmla="*/ 53167 h 515528"/>
                    <a:gd name="connsiteX151" fmla="*/ 313042 w 560389"/>
                    <a:gd name="connsiteY151" fmla="*/ 50665 h 515528"/>
                    <a:gd name="connsiteX152" fmla="*/ 318256 w 560389"/>
                    <a:gd name="connsiteY152" fmla="*/ 43159 h 515528"/>
                    <a:gd name="connsiteX153" fmla="*/ 318673 w 560389"/>
                    <a:gd name="connsiteY153" fmla="*/ 31483 h 515528"/>
                    <a:gd name="connsiteX154" fmla="*/ 306786 w 560389"/>
                    <a:gd name="connsiteY154" fmla="*/ 25228 h 515528"/>
                    <a:gd name="connsiteX155" fmla="*/ 289684 w 560389"/>
                    <a:gd name="connsiteY155" fmla="*/ 23560 h 515528"/>
                    <a:gd name="connsiteX156" fmla="*/ 280090 w 560389"/>
                    <a:gd name="connsiteY156" fmla="*/ 24185 h 515528"/>
                    <a:gd name="connsiteX157" fmla="*/ 267577 w 560389"/>
                    <a:gd name="connsiteY157" fmla="*/ 33985 h 515528"/>
                    <a:gd name="connsiteX158" fmla="*/ 252770 w 560389"/>
                    <a:gd name="connsiteY158" fmla="*/ 38989 h 515528"/>
                    <a:gd name="connsiteX159" fmla="*/ 239422 w 560389"/>
                    <a:gd name="connsiteY159" fmla="*/ 38989 h 515528"/>
                    <a:gd name="connsiteX160" fmla="*/ 232123 w 560389"/>
                    <a:gd name="connsiteY160" fmla="*/ 23351 h 515528"/>
                    <a:gd name="connsiteX161" fmla="*/ 218358 w 560389"/>
                    <a:gd name="connsiteY161" fmla="*/ 23769 h 515528"/>
                    <a:gd name="connsiteX162" fmla="*/ 206775 w 560389"/>
                    <a:gd name="connsiteY162" fmla="*/ 24874 h 515528"/>
                    <a:gd name="connsiteX163" fmla="*/ 196668 w 560389"/>
                    <a:gd name="connsiteY163" fmla="*/ 20016 h 515528"/>
                    <a:gd name="connsiteX164" fmla="*/ 178107 w 560389"/>
                    <a:gd name="connsiteY164" fmla="*/ 7297 h 515528"/>
                    <a:gd name="connsiteX165" fmla="*/ 167887 w 560389"/>
                    <a:gd name="connsiteY165" fmla="*/ 1042 h 515528"/>
                    <a:gd name="connsiteX166" fmla="*/ 164342 w 560389"/>
                    <a:gd name="connsiteY166" fmla="*/ 0 h 515528"/>
                    <a:gd name="connsiteX167" fmla="*/ 159337 w 560389"/>
                    <a:gd name="connsiteY167" fmla="*/ 5212 h 515528"/>
                    <a:gd name="connsiteX168" fmla="*/ 153080 w 560389"/>
                    <a:gd name="connsiteY168" fmla="*/ 16888 h 515528"/>
                    <a:gd name="connsiteX169" fmla="*/ 135978 w 560389"/>
                    <a:gd name="connsiteY169" fmla="*/ 38572 h 515528"/>
                    <a:gd name="connsiteX170" fmla="*/ 127219 w 560389"/>
                    <a:gd name="connsiteY170" fmla="*/ 50457 h 515528"/>
                    <a:gd name="connsiteX171" fmla="*/ 121588 w 560389"/>
                    <a:gd name="connsiteY171" fmla="*/ 61507 h 515528"/>
                    <a:gd name="connsiteX172" fmla="*/ 120337 w 560389"/>
                    <a:gd name="connsiteY172" fmla="*/ 70890 h 515528"/>
                    <a:gd name="connsiteX173" fmla="*/ 106781 w 560389"/>
                    <a:gd name="connsiteY173" fmla="*/ 73184 h 515528"/>
                    <a:gd name="connsiteX174" fmla="*/ 86551 w 560389"/>
                    <a:gd name="connsiteY174" fmla="*/ 75894 h 515528"/>
                    <a:gd name="connsiteX175" fmla="*/ 72369 w 560389"/>
                    <a:gd name="connsiteY175" fmla="*/ 89446 h 515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</a:cxnLst>
                  <a:rect l="l" t="t" r="r" b="b"/>
                  <a:pathLst>
                    <a:path w="560389" h="515528">
                      <a:moveTo>
                        <a:pt x="62984" y="94655"/>
                      </a:moveTo>
                      <a:lnTo>
                        <a:pt x="69658" y="121552"/>
                      </a:lnTo>
                      <a:lnTo>
                        <a:pt x="71118" y="131560"/>
                      </a:lnTo>
                      <a:lnTo>
                        <a:pt x="69658" y="137398"/>
                      </a:lnTo>
                      <a:lnTo>
                        <a:pt x="64235" y="145947"/>
                      </a:lnTo>
                      <a:lnTo>
                        <a:pt x="58604" y="155746"/>
                      </a:lnTo>
                      <a:lnTo>
                        <a:pt x="51513" y="172426"/>
                      </a:lnTo>
                      <a:lnTo>
                        <a:pt x="37540" y="219339"/>
                      </a:lnTo>
                      <a:lnTo>
                        <a:pt x="30866" y="241857"/>
                      </a:lnTo>
                      <a:lnTo>
                        <a:pt x="26278" y="249155"/>
                      </a:lnTo>
                      <a:lnTo>
                        <a:pt x="19604" y="256661"/>
                      </a:lnTo>
                      <a:lnTo>
                        <a:pt x="5005" y="268962"/>
                      </a:lnTo>
                      <a:lnTo>
                        <a:pt x="0" y="274175"/>
                      </a:lnTo>
                      <a:lnTo>
                        <a:pt x="5422" y="277928"/>
                      </a:lnTo>
                      <a:lnTo>
                        <a:pt x="8134" y="284183"/>
                      </a:lnTo>
                      <a:lnTo>
                        <a:pt x="8342" y="291272"/>
                      </a:lnTo>
                      <a:lnTo>
                        <a:pt x="13556" y="296693"/>
                      </a:lnTo>
                      <a:lnTo>
                        <a:pt x="20647" y="301488"/>
                      </a:lnTo>
                      <a:lnTo>
                        <a:pt x="29823" y="309620"/>
                      </a:lnTo>
                      <a:lnTo>
                        <a:pt x="36706" y="307743"/>
                      </a:lnTo>
                      <a:lnTo>
                        <a:pt x="51930" y="291897"/>
                      </a:lnTo>
                      <a:lnTo>
                        <a:pt x="59647" y="289187"/>
                      </a:lnTo>
                      <a:lnTo>
                        <a:pt x="64590" y="288774"/>
                      </a:lnTo>
                      <a:lnTo>
                        <a:pt x="69449" y="292733"/>
                      </a:lnTo>
                      <a:lnTo>
                        <a:pt x="71952" y="298571"/>
                      </a:lnTo>
                      <a:lnTo>
                        <a:pt x="72369" y="303575"/>
                      </a:lnTo>
                      <a:lnTo>
                        <a:pt x="72578" y="312749"/>
                      </a:lnTo>
                      <a:lnTo>
                        <a:pt x="72369" y="319838"/>
                      </a:lnTo>
                      <a:lnTo>
                        <a:pt x="76123" y="330263"/>
                      </a:lnTo>
                      <a:lnTo>
                        <a:pt x="75497" y="338186"/>
                      </a:lnTo>
                      <a:lnTo>
                        <a:pt x="70160" y="343328"/>
                      </a:lnTo>
                      <a:lnTo>
                        <a:pt x="70283" y="360079"/>
                      </a:lnTo>
                      <a:lnTo>
                        <a:pt x="75080" y="365917"/>
                      </a:lnTo>
                      <a:lnTo>
                        <a:pt x="79042" y="365499"/>
                      </a:lnTo>
                      <a:lnTo>
                        <a:pt x="90721" y="358828"/>
                      </a:lnTo>
                      <a:lnTo>
                        <a:pt x="104486" y="351947"/>
                      </a:lnTo>
                      <a:lnTo>
                        <a:pt x="113246" y="351947"/>
                      </a:lnTo>
                      <a:lnTo>
                        <a:pt x="120545" y="353198"/>
                      </a:lnTo>
                      <a:lnTo>
                        <a:pt x="126802" y="356534"/>
                      </a:lnTo>
                      <a:lnTo>
                        <a:pt x="135144" y="362163"/>
                      </a:lnTo>
                      <a:lnTo>
                        <a:pt x="143520" y="372704"/>
                      </a:lnTo>
                      <a:lnTo>
                        <a:pt x="144946" y="380929"/>
                      </a:lnTo>
                      <a:lnTo>
                        <a:pt x="146639" y="388609"/>
                      </a:lnTo>
                      <a:lnTo>
                        <a:pt x="158085" y="386349"/>
                      </a:lnTo>
                      <a:lnTo>
                        <a:pt x="171850" y="387601"/>
                      </a:lnTo>
                      <a:lnTo>
                        <a:pt x="182903" y="391979"/>
                      </a:lnTo>
                      <a:lnTo>
                        <a:pt x="191245" y="399902"/>
                      </a:lnTo>
                      <a:lnTo>
                        <a:pt x="200005" y="409076"/>
                      </a:lnTo>
                      <a:lnTo>
                        <a:pt x="205844" y="402404"/>
                      </a:lnTo>
                      <a:lnTo>
                        <a:pt x="214395" y="389269"/>
                      </a:lnTo>
                      <a:lnTo>
                        <a:pt x="231080" y="375299"/>
                      </a:lnTo>
                      <a:lnTo>
                        <a:pt x="242342" y="368210"/>
                      </a:lnTo>
                      <a:lnTo>
                        <a:pt x="255898" y="366542"/>
                      </a:lnTo>
                      <a:lnTo>
                        <a:pt x="265491" y="365917"/>
                      </a:lnTo>
                      <a:lnTo>
                        <a:pt x="273208" y="363831"/>
                      </a:lnTo>
                      <a:lnTo>
                        <a:pt x="279464" y="361538"/>
                      </a:lnTo>
                      <a:lnTo>
                        <a:pt x="287390" y="363414"/>
                      </a:lnTo>
                      <a:lnTo>
                        <a:pt x="295315" y="369669"/>
                      </a:lnTo>
                      <a:lnTo>
                        <a:pt x="305534" y="374048"/>
                      </a:lnTo>
                      <a:lnTo>
                        <a:pt x="313264" y="375866"/>
                      </a:lnTo>
                      <a:lnTo>
                        <a:pt x="323678" y="373631"/>
                      </a:lnTo>
                      <a:lnTo>
                        <a:pt x="329727" y="375091"/>
                      </a:lnTo>
                      <a:lnTo>
                        <a:pt x="338069" y="380720"/>
                      </a:lnTo>
                      <a:lnTo>
                        <a:pt x="344534" y="385307"/>
                      </a:lnTo>
                      <a:lnTo>
                        <a:pt x="350165" y="388434"/>
                      </a:lnTo>
                      <a:lnTo>
                        <a:pt x="356422" y="386767"/>
                      </a:lnTo>
                      <a:lnTo>
                        <a:pt x="366641" y="382388"/>
                      </a:lnTo>
                      <a:lnTo>
                        <a:pt x="370186" y="379469"/>
                      </a:lnTo>
                      <a:lnTo>
                        <a:pt x="373732" y="380512"/>
                      </a:lnTo>
                      <a:lnTo>
                        <a:pt x="379154" y="388434"/>
                      </a:lnTo>
                      <a:lnTo>
                        <a:pt x="388956" y="396775"/>
                      </a:lnTo>
                      <a:lnTo>
                        <a:pt x="395422" y="403030"/>
                      </a:lnTo>
                      <a:lnTo>
                        <a:pt x="403138" y="408034"/>
                      </a:lnTo>
                      <a:lnTo>
                        <a:pt x="409395" y="410536"/>
                      </a:lnTo>
                      <a:lnTo>
                        <a:pt x="413983" y="414914"/>
                      </a:lnTo>
                      <a:lnTo>
                        <a:pt x="423577" y="429301"/>
                      </a:lnTo>
                      <a:lnTo>
                        <a:pt x="434421" y="449525"/>
                      </a:lnTo>
                      <a:lnTo>
                        <a:pt x="442347" y="461410"/>
                      </a:lnTo>
                      <a:lnTo>
                        <a:pt x="449437" y="471001"/>
                      </a:lnTo>
                      <a:lnTo>
                        <a:pt x="458406" y="479550"/>
                      </a:lnTo>
                      <a:lnTo>
                        <a:pt x="467165" y="488098"/>
                      </a:lnTo>
                      <a:lnTo>
                        <a:pt x="471962" y="494353"/>
                      </a:lnTo>
                      <a:lnTo>
                        <a:pt x="476967" y="503735"/>
                      </a:lnTo>
                      <a:lnTo>
                        <a:pt x="479678" y="509991"/>
                      </a:lnTo>
                      <a:lnTo>
                        <a:pt x="481475" y="515529"/>
                      </a:lnTo>
                      <a:lnTo>
                        <a:pt x="520138" y="515204"/>
                      </a:lnTo>
                      <a:lnTo>
                        <a:pt x="558721" y="509158"/>
                      </a:lnTo>
                      <a:lnTo>
                        <a:pt x="560389" y="506864"/>
                      </a:lnTo>
                      <a:lnTo>
                        <a:pt x="553507" y="491435"/>
                      </a:lnTo>
                      <a:lnTo>
                        <a:pt x="542871" y="470794"/>
                      </a:lnTo>
                      <a:lnTo>
                        <a:pt x="540785" y="465998"/>
                      </a:lnTo>
                      <a:lnTo>
                        <a:pt x="540994" y="460160"/>
                      </a:lnTo>
                      <a:lnTo>
                        <a:pt x="543497" y="451194"/>
                      </a:lnTo>
                      <a:lnTo>
                        <a:pt x="551839" y="441395"/>
                      </a:lnTo>
                      <a:lnTo>
                        <a:pt x="556427" y="437225"/>
                      </a:lnTo>
                      <a:lnTo>
                        <a:pt x="560390" y="432013"/>
                      </a:lnTo>
                      <a:lnTo>
                        <a:pt x="560389" y="423881"/>
                      </a:lnTo>
                      <a:lnTo>
                        <a:pt x="559764" y="411162"/>
                      </a:lnTo>
                      <a:lnTo>
                        <a:pt x="556427" y="393857"/>
                      </a:lnTo>
                      <a:lnTo>
                        <a:pt x="554967" y="383640"/>
                      </a:lnTo>
                      <a:lnTo>
                        <a:pt x="553090" y="376343"/>
                      </a:lnTo>
                      <a:lnTo>
                        <a:pt x="546625" y="362999"/>
                      </a:lnTo>
                      <a:lnTo>
                        <a:pt x="543288" y="353825"/>
                      </a:lnTo>
                      <a:lnTo>
                        <a:pt x="542245" y="343400"/>
                      </a:lnTo>
                      <a:lnTo>
                        <a:pt x="542245" y="327762"/>
                      </a:lnTo>
                      <a:lnTo>
                        <a:pt x="542037" y="320465"/>
                      </a:lnTo>
                      <a:lnTo>
                        <a:pt x="540368" y="315878"/>
                      </a:lnTo>
                      <a:lnTo>
                        <a:pt x="533903" y="311082"/>
                      </a:lnTo>
                      <a:lnTo>
                        <a:pt x="525144" y="309206"/>
                      </a:lnTo>
                      <a:lnTo>
                        <a:pt x="521807" y="305661"/>
                      </a:lnTo>
                      <a:lnTo>
                        <a:pt x="521807" y="300240"/>
                      </a:lnTo>
                      <a:lnTo>
                        <a:pt x="525978" y="291692"/>
                      </a:lnTo>
                      <a:lnTo>
                        <a:pt x="528064" y="284394"/>
                      </a:lnTo>
                      <a:lnTo>
                        <a:pt x="525352" y="280641"/>
                      </a:lnTo>
                      <a:lnTo>
                        <a:pt x="520764" y="278973"/>
                      </a:lnTo>
                      <a:lnTo>
                        <a:pt x="502828" y="280224"/>
                      </a:lnTo>
                      <a:lnTo>
                        <a:pt x="494695" y="284185"/>
                      </a:lnTo>
                      <a:lnTo>
                        <a:pt x="478219" y="282518"/>
                      </a:lnTo>
                      <a:lnTo>
                        <a:pt x="471459" y="279954"/>
                      </a:lnTo>
                      <a:lnTo>
                        <a:pt x="471128" y="275220"/>
                      </a:lnTo>
                      <a:lnTo>
                        <a:pt x="469877" y="260000"/>
                      </a:lnTo>
                      <a:lnTo>
                        <a:pt x="466957" y="254787"/>
                      </a:lnTo>
                      <a:lnTo>
                        <a:pt x="453818" y="253536"/>
                      </a:lnTo>
                      <a:lnTo>
                        <a:pt x="432962" y="252702"/>
                      </a:lnTo>
                      <a:lnTo>
                        <a:pt x="425454" y="249366"/>
                      </a:lnTo>
                      <a:lnTo>
                        <a:pt x="416695" y="242694"/>
                      </a:lnTo>
                      <a:lnTo>
                        <a:pt x="408561" y="231435"/>
                      </a:lnTo>
                      <a:lnTo>
                        <a:pt x="401887" y="232061"/>
                      </a:lnTo>
                      <a:lnTo>
                        <a:pt x="393545" y="235814"/>
                      </a:lnTo>
                      <a:lnTo>
                        <a:pt x="367058" y="234771"/>
                      </a:lnTo>
                      <a:lnTo>
                        <a:pt x="357256" y="228099"/>
                      </a:lnTo>
                      <a:lnTo>
                        <a:pt x="352251" y="219968"/>
                      </a:lnTo>
                      <a:lnTo>
                        <a:pt x="350583" y="210793"/>
                      </a:lnTo>
                      <a:lnTo>
                        <a:pt x="346412" y="205790"/>
                      </a:lnTo>
                      <a:lnTo>
                        <a:pt x="325139" y="202453"/>
                      </a:lnTo>
                      <a:lnTo>
                        <a:pt x="312834" y="196824"/>
                      </a:lnTo>
                      <a:lnTo>
                        <a:pt x="312206" y="187195"/>
                      </a:lnTo>
                      <a:lnTo>
                        <a:pt x="314711" y="177433"/>
                      </a:lnTo>
                      <a:lnTo>
                        <a:pt x="327433" y="168468"/>
                      </a:lnTo>
                      <a:lnTo>
                        <a:pt x="343909" y="159294"/>
                      </a:lnTo>
                      <a:lnTo>
                        <a:pt x="346203" y="151370"/>
                      </a:lnTo>
                      <a:lnTo>
                        <a:pt x="346411" y="121972"/>
                      </a:lnTo>
                      <a:lnTo>
                        <a:pt x="347037" y="101122"/>
                      </a:lnTo>
                      <a:lnTo>
                        <a:pt x="350791" y="92157"/>
                      </a:lnTo>
                      <a:lnTo>
                        <a:pt x="352459" y="84025"/>
                      </a:lnTo>
                      <a:lnTo>
                        <a:pt x="347871" y="80272"/>
                      </a:lnTo>
                      <a:lnTo>
                        <a:pt x="339112" y="79021"/>
                      </a:lnTo>
                      <a:lnTo>
                        <a:pt x="335983" y="74434"/>
                      </a:lnTo>
                      <a:lnTo>
                        <a:pt x="335566" y="63592"/>
                      </a:lnTo>
                      <a:lnTo>
                        <a:pt x="334941" y="56920"/>
                      </a:lnTo>
                      <a:lnTo>
                        <a:pt x="316588" y="53167"/>
                      </a:lnTo>
                      <a:lnTo>
                        <a:pt x="313042" y="50665"/>
                      </a:lnTo>
                      <a:lnTo>
                        <a:pt x="318256" y="43159"/>
                      </a:lnTo>
                      <a:lnTo>
                        <a:pt x="318673" y="31483"/>
                      </a:lnTo>
                      <a:lnTo>
                        <a:pt x="306786" y="25228"/>
                      </a:lnTo>
                      <a:lnTo>
                        <a:pt x="289684" y="23560"/>
                      </a:lnTo>
                      <a:lnTo>
                        <a:pt x="280090" y="24185"/>
                      </a:lnTo>
                      <a:lnTo>
                        <a:pt x="267577" y="33985"/>
                      </a:lnTo>
                      <a:lnTo>
                        <a:pt x="252770" y="38989"/>
                      </a:lnTo>
                      <a:lnTo>
                        <a:pt x="239422" y="38989"/>
                      </a:lnTo>
                      <a:lnTo>
                        <a:pt x="232123" y="23351"/>
                      </a:lnTo>
                      <a:lnTo>
                        <a:pt x="218358" y="23769"/>
                      </a:lnTo>
                      <a:lnTo>
                        <a:pt x="206775" y="24874"/>
                      </a:lnTo>
                      <a:lnTo>
                        <a:pt x="196668" y="20016"/>
                      </a:lnTo>
                      <a:lnTo>
                        <a:pt x="178107" y="7297"/>
                      </a:lnTo>
                      <a:lnTo>
                        <a:pt x="167887" y="1042"/>
                      </a:lnTo>
                      <a:lnTo>
                        <a:pt x="164342" y="0"/>
                      </a:lnTo>
                      <a:lnTo>
                        <a:pt x="159337" y="5212"/>
                      </a:lnTo>
                      <a:lnTo>
                        <a:pt x="153080" y="16888"/>
                      </a:lnTo>
                      <a:lnTo>
                        <a:pt x="135978" y="38572"/>
                      </a:lnTo>
                      <a:lnTo>
                        <a:pt x="127219" y="50457"/>
                      </a:lnTo>
                      <a:lnTo>
                        <a:pt x="121588" y="61507"/>
                      </a:lnTo>
                      <a:lnTo>
                        <a:pt x="120337" y="70890"/>
                      </a:lnTo>
                      <a:lnTo>
                        <a:pt x="106781" y="73184"/>
                      </a:lnTo>
                      <a:lnTo>
                        <a:pt x="86551" y="75894"/>
                      </a:lnTo>
                      <a:lnTo>
                        <a:pt x="72369" y="894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xmlns="" id="{1D7FD90D-D225-79DC-D1B0-5BA7F601AF61}"/>
                    </a:ext>
                  </a:extLst>
                </p:cNvPr>
                <p:cNvSpPr/>
                <p:nvPr/>
              </p:nvSpPr>
              <p:spPr>
                <a:xfrm>
                  <a:off x="2012167" y="3346707"/>
                  <a:ext cx="1189139" cy="1234624"/>
                </a:xfrm>
                <a:custGeom>
                  <a:avLst/>
                  <a:gdLst>
                    <a:gd name="connsiteX0" fmla="*/ 169787 w 1189139"/>
                    <a:gd name="connsiteY0" fmla="*/ 510676 h 1234624"/>
                    <a:gd name="connsiteX1" fmla="*/ 168479 w 1189139"/>
                    <a:gd name="connsiteY1" fmla="*/ 512574 h 1234624"/>
                    <a:gd name="connsiteX2" fmla="*/ 163461 w 1189139"/>
                    <a:gd name="connsiteY2" fmla="*/ 512237 h 1234624"/>
                    <a:gd name="connsiteX3" fmla="*/ 160045 w 1189139"/>
                    <a:gd name="connsiteY3" fmla="*/ 513965 h 1234624"/>
                    <a:gd name="connsiteX4" fmla="*/ 158990 w 1189139"/>
                    <a:gd name="connsiteY4" fmla="*/ 513333 h 1234624"/>
                    <a:gd name="connsiteX5" fmla="*/ 155617 w 1189139"/>
                    <a:gd name="connsiteY5" fmla="*/ 504605 h 1234624"/>
                    <a:gd name="connsiteX6" fmla="*/ 152243 w 1189139"/>
                    <a:gd name="connsiteY6" fmla="*/ 503509 h 1234624"/>
                    <a:gd name="connsiteX7" fmla="*/ 149713 w 1189139"/>
                    <a:gd name="connsiteY7" fmla="*/ 500642 h 1234624"/>
                    <a:gd name="connsiteX8" fmla="*/ 149923 w 1189139"/>
                    <a:gd name="connsiteY8" fmla="*/ 497602 h 1234624"/>
                    <a:gd name="connsiteX9" fmla="*/ 148152 w 1189139"/>
                    <a:gd name="connsiteY9" fmla="*/ 497480 h 1234624"/>
                    <a:gd name="connsiteX10" fmla="*/ 146507 w 1189139"/>
                    <a:gd name="connsiteY10" fmla="*/ 499377 h 1234624"/>
                    <a:gd name="connsiteX11" fmla="*/ 145664 w 1189139"/>
                    <a:gd name="connsiteY11" fmla="*/ 499377 h 1234624"/>
                    <a:gd name="connsiteX12" fmla="*/ 145537 w 1189139"/>
                    <a:gd name="connsiteY12" fmla="*/ 494360 h 1234624"/>
                    <a:gd name="connsiteX13" fmla="*/ 144821 w 1189139"/>
                    <a:gd name="connsiteY13" fmla="*/ 494065 h 1234624"/>
                    <a:gd name="connsiteX14" fmla="*/ 140308 w 1189139"/>
                    <a:gd name="connsiteY14" fmla="*/ 496510 h 1234624"/>
                    <a:gd name="connsiteX15" fmla="*/ 126602 w 1189139"/>
                    <a:gd name="connsiteY15" fmla="*/ 486227 h 1234624"/>
                    <a:gd name="connsiteX16" fmla="*/ 120909 w 1189139"/>
                    <a:gd name="connsiteY16" fmla="*/ 479987 h 1234624"/>
                    <a:gd name="connsiteX17" fmla="*/ 114498 w 1189139"/>
                    <a:gd name="connsiteY17" fmla="*/ 478305 h 1234624"/>
                    <a:gd name="connsiteX18" fmla="*/ 110956 w 1189139"/>
                    <a:gd name="connsiteY18" fmla="*/ 481720 h 1234624"/>
                    <a:gd name="connsiteX19" fmla="*/ 96238 w 1189139"/>
                    <a:gd name="connsiteY19" fmla="*/ 475017 h 1234624"/>
                    <a:gd name="connsiteX20" fmla="*/ 92611 w 1189139"/>
                    <a:gd name="connsiteY20" fmla="*/ 475185 h 1234624"/>
                    <a:gd name="connsiteX21" fmla="*/ 81815 w 1189139"/>
                    <a:gd name="connsiteY21" fmla="*/ 467929 h 1234624"/>
                    <a:gd name="connsiteX22" fmla="*/ 78694 w 1189139"/>
                    <a:gd name="connsiteY22" fmla="*/ 467807 h 1234624"/>
                    <a:gd name="connsiteX23" fmla="*/ 78483 w 1189139"/>
                    <a:gd name="connsiteY23" fmla="*/ 469788 h 1234624"/>
                    <a:gd name="connsiteX24" fmla="*/ 68193 w 1189139"/>
                    <a:gd name="connsiteY24" fmla="*/ 473836 h 1234624"/>
                    <a:gd name="connsiteX25" fmla="*/ 65831 w 1189139"/>
                    <a:gd name="connsiteY25" fmla="*/ 472487 h 1234624"/>
                    <a:gd name="connsiteX26" fmla="*/ 56047 w 1189139"/>
                    <a:gd name="connsiteY26" fmla="*/ 474384 h 1234624"/>
                    <a:gd name="connsiteX27" fmla="*/ 54445 w 1189139"/>
                    <a:gd name="connsiteY27" fmla="*/ 476787 h 1234624"/>
                    <a:gd name="connsiteX28" fmla="*/ 49848 w 1189139"/>
                    <a:gd name="connsiteY28" fmla="*/ 475818 h 1234624"/>
                    <a:gd name="connsiteX29" fmla="*/ 52505 w 1189139"/>
                    <a:gd name="connsiteY29" fmla="*/ 471011 h 1234624"/>
                    <a:gd name="connsiteX30" fmla="*/ 47739 w 1189139"/>
                    <a:gd name="connsiteY30" fmla="*/ 470252 h 1234624"/>
                    <a:gd name="connsiteX31" fmla="*/ 46137 w 1189139"/>
                    <a:gd name="connsiteY31" fmla="*/ 467680 h 1234624"/>
                    <a:gd name="connsiteX32" fmla="*/ 44323 w 1189139"/>
                    <a:gd name="connsiteY32" fmla="*/ 466795 h 1234624"/>
                    <a:gd name="connsiteX33" fmla="*/ 42004 w 1189139"/>
                    <a:gd name="connsiteY33" fmla="*/ 468650 h 1234624"/>
                    <a:gd name="connsiteX34" fmla="*/ 32979 w 1189139"/>
                    <a:gd name="connsiteY34" fmla="*/ 472103 h 1234624"/>
                    <a:gd name="connsiteX35" fmla="*/ 31503 w 1189139"/>
                    <a:gd name="connsiteY35" fmla="*/ 471892 h 1234624"/>
                    <a:gd name="connsiteX36" fmla="*/ 29816 w 1189139"/>
                    <a:gd name="connsiteY36" fmla="*/ 469911 h 1234624"/>
                    <a:gd name="connsiteX37" fmla="*/ 25852 w 1189139"/>
                    <a:gd name="connsiteY37" fmla="*/ 471930 h 1234624"/>
                    <a:gd name="connsiteX38" fmla="*/ 23279 w 1189139"/>
                    <a:gd name="connsiteY38" fmla="*/ 470708 h 1234624"/>
                    <a:gd name="connsiteX39" fmla="*/ 23068 w 1189139"/>
                    <a:gd name="connsiteY39" fmla="*/ 461601 h 1234624"/>
                    <a:gd name="connsiteX40" fmla="*/ 1181 w 1189139"/>
                    <a:gd name="connsiteY40" fmla="*/ 422437 h 1234624"/>
                    <a:gd name="connsiteX41" fmla="*/ 2109 w 1189139"/>
                    <a:gd name="connsiteY41" fmla="*/ 421885 h 1234624"/>
                    <a:gd name="connsiteX42" fmla="*/ 5735 w 1189139"/>
                    <a:gd name="connsiteY42" fmla="*/ 422053 h 1234624"/>
                    <a:gd name="connsiteX43" fmla="*/ 6832 w 1189139"/>
                    <a:gd name="connsiteY43" fmla="*/ 419992 h 1234624"/>
                    <a:gd name="connsiteX44" fmla="*/ 2235 w 1189139"/>
                    <a:gd name="connsiteY44" fmla="*/ 408608 h 1234624"/>
                    <a:gd name="connsiteX45" fmla="*/ 0 w 1189139"/>
                    <a:gd name="connsiteY45" fmla="*/ 395749 h 1234624"/>
                    <a:gd name="connsiteX46" fmla="*/ 127 w 1189139"/>
                    <a:gd name="connsiteY46" fmla="*/ 393763 h 1234624"/>
                    <a:gd name="connsiteX47" fmla="*/ 17375 w 1189139"/>
                    <a:gd name="connsiteY47" fmla="*/ 380398 h 1234624"/>
                    <a:gd name="connsiteX48" fmla="*/ 18303 w 1189139"/>
                    <a:gd name="connsiteY48" fmla="*/ 375844 h 1234624"/>
                    <a:gd name="connsiteX49" fmla="*/ 15899 w 1189139"/>
                    <a:gd name="connsiteY49" fmla="*/ 368593 h 1234624"/>
                    <a:gd name="connsiteX50" fmla="*/ 23237 w 1189139"/>
                    <a:gd name="connsiteY50" fmla="*/ 356956 h 1234624"/>
                    <a:gd name="connsiteX51" fmla="*/ 36732 w 1189139"/>
                    <a:gd name="connsiteY51" fmla="*/ 353499 h 1234624"/>
                    <a:gd name="connsiteX52" fmla="*/ 39052 w 1189139"/>
                    <a:gd name="connsiteY52" fmla="*/ 336677 h 1234624"/>
                    <a:gd name="connsiteX53" fmla="*/ 43016 w 1189139"/>
                    <a:gd name="connsiteY53" fmla="*/ 333262 h 1234624"/>
                    <a:gd name="connsiteX54" fmla="*/ 41118 w 1189139"/>
                    <a:gd name="connsiteY54" fmla="*/ 328160 h 1234624"/>
                    <a:gd name="connsiteX55" fmla="*/ 42552 w 1189139"/>
                    <a:gd name="connsiteY55" fmla="*/ 325795 h 1234624"/>
                    <a:gd name="connsiteX56" fmla="*/ 51493 w 1189139"/>
                    <a:gd name="connsiteY56" fmla="*/ 325335 h 1234624"/>
                    <a:gd name="connsiteX57" fmla="*/ 55077 w 1189139"/>
                    <a:gd name="connsiteY57" fmla="*/ 327275 h 1234624"/>
                    <a:gd name="connsiteX58" fmla="*/ 58409 w 1189139"/>
                    <a:gd name="connsiteY58" fmla="*/ 333262 h 1234624"/>
                    <a:gd name="connsiteX59" fmla="*/ 59126 w 1189139"/>
                    <a:gd name="connsiteY59" fmla="*/ 330896 h 1234624"/>
                    <a:gd name="connsiteX60" fmla="*/ 59463 w 1189139"/>
                    <a:gd name="connsiteY60" fmla="*/ 309651 h 1234624"/>
                    <a:gd name="connsiteX61" fmla="*/ 79453 w 1189139"/>
                    <a:gd name="connsiteY61" fmla="*/ 307627 h 1234624"/>
                    <a:gd name="connsiteX62" fmla="*/ 82574 w 1189139"/>
                    <a:gd name="connsiteY62" fmla="*/ 301430 h 1234624"/>
                    <a:gd name="connsiteX63" fmla="*/ 92442 w 1189139"/>
                    <a:gd name="connsiteY63" fmla="*/ 301135 h 1234624"/>
                    <a:gd name="connsiteX64" fmla="*/ 95015 w 1189139"/>
                    <a:gd name="connsiteY64" fmla="*/ 297593 h 1234624"/>
                    <a:gd name="connsiteX65" fmla="*/ 91641 w 1189139"/>
                    <a:gd name="connsiteY65" fmla="*/ 281694 h 1234624"/>
                    <a:gd name="connsiteX66" fmla="*/ 87550 w 1189139"/>
                    <a:gd name="connsiteY66" fmla="*/ 279084 h 1234624"/>
                    <a:gd name="connsiteX67" fmla="*/ 86707 w 1189139"/>
                    <a:gd name="connsiteY67" fmla="*/ 269977 h 1234624"/>
                    <a:gd name="connsiteX68" fmla="*/ 85399 w 1189139"/>
                    <a:gd name="connsiteY68" fmla="*/ 268966 h 1234624"/>
                    <a:gd name="connsiteX69" fmla="*/ 82321 w 1189139"/>
                    <a:gd name="connsiteY69" fmla="*/ 268839 h 1234624"/>
                    <a:gd name="connsiteX70" fmla="*/ 81730 w 1189139"/>
                    <a:gd name="connsiteY70" fmla="*/ 267532 h 1234624"/>
                    <a:gd name="connsiteX71" fmla="*/ 82447 w 1189139"/>
                    <a:gd name="connsiteY71" fmla="*/ 264539 h 1234624"/>
                    <a:gd name="connsiteX72" fmla="*/ 100624 w 1189139"/>
                    <a:gd name="connsiteY72" fmla="*/ 245186 h 1234624"/>
                    <a:gd name="connsiteX73" fmla="*/ 98768 w 1189139"/>
                    <a:gd name="connsiteY73" fmla="*/ 238736 h 1234624"/>
                    <a:gd name="connsiteX74" fmla="*/ 97123 w 1189139"/>
                    <a:gd name="connsiteY74" fmla="*/ 237724 h 1234624"/>
                    <a:gd name="connsiteX75" fmla="*/ 89111 w 1189139"/>
                    <a:gd name="connsiteY75" fmla="*/ 237812 h 1234624"/>
                    <a:gd name="connsiteX76" fmla="*/ 87128 w 1189139"/>
                    <a:gd name="connsiteY76" fmla="*/ 218840 h 1234624"/>
                    <a:gd name="connsiteX77" fmla="*/ 84008 w 1189139"/>
                    <a:gd name="connsiteY77" fmla="*/ 214535 h 1234624"/>
                    <a:gd name="connsiteX78" fmla="*/ 84303 w 1189139"/>
                    <a:gd name="connsiteY78" fmla="*/ 212684 h 1234624"/>
                    <a:gd name="connsiteX79" fmla="*/ 96027 w 1189139"/>
                    <a:gd name="connsiteY79" fmla="*/ 213106 h 1234624"/>
                    <a:gd name="connsiteX80" fmla="*/ 99907 w 1189139"/>
                    <a:gd name="connsiteY80" fmla="*/ 209817 h 1234624"/>
                    <a:gd name="connsiteX81" fmla="*/ 99822 w 1189139"/>
                    <a:gd name="connsiteY81" fmla="*/ 203999 h 1234624"/>
                    <a:gd name="connsiteX82" fmla="*/ 95521 w 1189139"/>
                    <a:gd name="connsiteY82" fmla="*/ 197970 h 1234624"/>
                    <a:gd name="connsiteX83" fmla="*/ 95436 w 1189139"/>
                    <a:gd name="connsiteY83" fmla="*/ 194471 h 1234624"/>
                    <a:gd name="connsiteX84" fmla="*/ 102943 w 1189139"/>
                    <a:gd name="connsiteY84" fmla="*/ 194977 h 1234624"/>
                    <a:gd name="connsiteX85" fmla="*/ 104757 w 1189139"/>
                    <a:gd name="connsiteY85" fmla="*/ 193876 h 1234624"/>
                    <a:gd name="connsiteX86" fmla="*/ 107498 w 1189139"/>
                    <a:gd name="connsiteY86" fmla="*/ 183251 h 1234624"/>
                    <a:gd name="connsiteX87" fmla="*/ 96617 w 1189139"/>
                    <a:gd name="connsiteY87" fmla="*/ 187215 h 1234624"/>
                    <a:gd name="connsiteX88" fmla="*/ 96828 w 1189139"/>
                    <a:gd name="connsiteY88" fmla="*/ 164148 h 1234624"/>
                    <a:gd name="connsiteX89" fmla="*/ 93876 w 1189139"/>
                    <a:gd name="connsiteY89" fmla="*/ 159848 h 1234624"/>
                    <a:gd name="connsiteX90" fmla="*/ 95226 w 1189139"/>
                    <a:gd name="connsiteY90" fmla="*/ 157402 h 1234624"/>
                    <a:gd name="connsiteX91" fmla="*/ 105937 w 1189139"/>
                    <a:gd name="connsiteY91" fmla="*/ 157866 h 1234624"/>
                    <a:gd name="connsiteX92" fmla="*/ 107624 w 1189139"/>
                    <a:gd name="connsiteY92" fmla="*/ 156896 h 1234624"/>
                    <a:gd name="connsiteX93" fmla="*/ 106697 w 1189139"/>
                    <a:gd name="connsiteY93" fmla="*/ 146988 h 1234624"/>
                    <a:gd name="connsiteX94" fmla="*/ 108510 w 1189139"/>
                    <a:gd name="connsiteY94" fmla="*/ 144754 h 1234624"/>
                    <a:gd name="connsiteX95" fmla="*/ 110576 w 1189139"/>
                    <a:gd name="connsiteY95" fmla="*/ 144965 h 1234624"/>
                    <a:gd name="connsiteX96" fmla="*/ 114541 w 1189139"/>
                    <a:gd name="connsiteY96" fmla="*/ 148759 h 1234624"/>
                    <a:gd name="connsiteX97" fmla="*/ 116734 w 1189139"/>
                    <a:gd name="connsiteY97" fmla="*/ 149219 h 1234624"/>
                    <a:gd name="connsiteX98" fmla="*/ 123313 w 1189139"/>
                    <a:gd name="connsiteY98" fmla="*/ 140955 h 1234624"/>
                    <a:gd name="connsiteX99" fmla="*/ 123355 w 1189139"/>
                    <a:gd name="connsiteY99" fmla="*/ 137919 h 1234624"/>
                    <a:gd name="connsiteX100" fmla="*/ 134235 w 1189139"/>
                    <a:gd name="connsiteY100" fmla="*/ 133830 h 1234624"/>
                    <a:gd name="connsiteX101" fmla="*/ 137314 w 1189139"/>
                    <a:gd name="connsiteY101" fmla="*/ 134251 h 1234624"/>
                    <a:gd name="connsiteX102" fmla="*/ 142670 w 1189139"/>
                    <a:gd name="connsiteY102" fmla="*/ 142557 h 1234624"/>
                    <a:gd name="connsiteX103" fmla="*/ 146845 w 1189139"/>
                    <a:gd name="connsiteY103" fmla="*/ 142178 h 1234624"/>
                    <a:gd name="connsiteX104" fmla="*/ 150345 w 1189139"/>
                    <a:gd name="connsiteY104" fmla="*/ 134462 h 1234624"/>
                    <a:gd name="connsiteX105" fmla="*/ 155068 w 1189139"/>
                    <a:gd name="connsiteY105" fmla="*/ 130373 h 1234624"/>
                    <a:gd name="connsiteX106" fmla="*/ 157051 w 1189139"/>
                    <a:gd name="connsiteY106" fmla="*/ 130963 h 1234624"/>
                    <a:gd name="connsiteX107" fmla="*/ 159581 w 1189139"/>
                    <a:gd name="connsiteY107" fmla="*/ 136233 h 1234624"/>
                    <a:gd name="connsiteX108" fmla="*/ 174932 w 1189139"/>
                    <a:gd name="connsiteY108" fmla="*/ 137962 h 1234624"/>
                    <a:gd name="connsiteX109" fmla="*/ 179276 w 1189139"/>
                    <a:gd name="connsiteY109" fmla="*/ 140496 h 1234624"/>
                    <a:gd name="connsiteX110" fmla="*/ 182396 w 1189139"/>
                    <a:gd name="connsiteY110" fmla="*/ 139732 h 1234624"/>
                    <a:gd name="connsiteX111" fmla="*/ 185728 w 1189139"/>
                    <a:gd name="connsiteY111" fmla="*/ 144665 h 1234624"/>
                    <a:gd name="connsiteX112" fmla="*/ 189776 w 1189139"/>
                    <a:gd name="connsiteY112" fmla="*/ 144623 h 1234624"/>
                    <a:gd name="connsiteX113" fmla="*/ 192982 w 1189139"/>
                    <a:gd name="connsiteY113" fmla="*/ 148380 h 1234624"/>
                    <a:gd name="connsiteX114" fmla="*/ 197072 w 1189139"/>
                    <a:gd name="connsiteY114" fmla="*/ 149265 h 1234624"/>
                    <a:gd name="connsiteX115" fmla="*/ 211917 w 1189139"/>
                    <a:gd name="connsiteY115" fmla="*/ 136570 h 1234624"/>
                    <a:gd name="connsiteX116" fmla="*/ 223852 w 1189139"/>
                    <a:gd name="connsiteY116" fmla="*/ 140702 h 1234624"/>
                    <a:gd name="connsiteX117" fmla="*/ 236925 w 1189139"/>
                    <a:gd name="connsiteY117" fmla="*/ 134290 h 1234624"/>
                    <a:gd name="connsiteX118" fmla="*/ 240805 w 1189139"/>
                    <a:gd name="connsiteY118" fmla="*/ 131676 h 1234624"/>
                    <a:gd name="connsiteX119" fmla="*/ 243251 w 1189139"/>
                    <a:gd name="connsiteY119" fmla="*/ 125815 h 1234624"/>
                    <a:gd name="connsiteX120" fmla="*/ 254596 w 1189139"/>
                    <a:gd name="connsiteY120" fmla="*/ 124255 h 1234624"/>
                    <a:gd name="connsiteX121" fmla="*/ 265645 w 1189139"/>
                    <a:gd name="connsiteY121" fmla="*/ 125688 h 1234624"/>
                    <a:gd name="connsiteX122" fmla="*/ 269019 w 1189139"/>
                    <a:gd name="connsiteY122" fmla="*/ 127843 h 1234624"/>
                    <a:gd name="connsiteX123" fmla="*/ 276905 w 1189139"/>
                    <a:gd name="connsiteY123" fmla="*/ 125440 h 1234624"/>
                    <a:gd name="connsiteX124" fmla="*/ 280237 w 1189139"/>
                    <a:gd name="connsiteY124" fmla="*/ 126199 h 1234624"/>
                    <a:gd name="connsiteX125" fmla="*/ 282767 w 1189139"/>
                    <a:gd name="connsiteY125" fmla="*/ 134462 h 1234624"/>
                    <a:gd name="connsiteX126" fmla="*/ 285719 w 1189139"/>
                    <a:gd name="connsiteY126" fmla="*/ 136617 h 1234624"/>
                    <a:gd name="connsiteX127" fmla="*/ 297696 w 1189139"/>
                    <a:gd name="connsiteY127" fmla="*/ 137671 h 1234624"/>
                    <a:gd name="connsiteX128" fmla="*/ 309547 w 1189139"/>
                    <a:gd name="connsiteY128" fmla="*/ 126245 h 1234624"/>
                    <a:gd name="connsiteX129" fmla="*/ 323506 w 1189139"/>
                    <a:gd name="connsiteY129" fmla="*/ 131347 h 1234624"/>
                    <a:gd name="connsiteX130" fmla="*/ 338308 w 1189139"/>
                    <a:gd name="connsiteY130" fmla="*/ 140875 h 1234624"/>
                    <a:gd name="connsiteX131" fmla="*/ 336537 w 1189139"/>
                    <a:gd name="connsiteY131" fmla="*/ 147659 h 1234624"/>
                    <a:gd name="connsiteX132" fmla="*/ 339742 w 1189139"/>
                    <a:gd name="connsiteY132" fmla="*/ 157866 h 1234624"/>
                    <a:gd name="connsiteX133" fmla="*/ 343580 w 1189139"/>
                    <a:gd name="connsiteY133" fmla="*/ 161450 h 1234624"/>
                    <a:gd name="connsiteX134" fmla="*/ 343706 w 1189139"/>
                    <a:gd name="connsiteY134" fmla="*/ 167479 h 1234624"/>
                    <a:gd name="connsiteX135" fmla="*/ 345140 w 1189139"/>
                    <a:gd name="connsiteY135" fmla="*/ 171737 h 1234624"/>
                    <a:gd name="connsiteX136" fmla="*/ 350538 w 1189139"/>
                    <a:gd name="connsiteY136" fmla="*/ 175911 h 1234624"/>
                    <a:gd name="connsiteX137" fmla="*/ 352562 w 1189139"/>
                    <a:gd name="connsiteY137" fmla="*/ 175532 h 1234624"/>
                    <a:gd name="connsiteX138" fmla="*/ 356569 w 1189139"/>
                    <a:gd name="connsiteY138" fmla="*/ 178951 h 1234624"/>
                    <a:gd name="connsiteX139" fmla="*/ 365425 w 1189139"/>
                    <a:gd name="connsiteY139" fmla="*/ 179499 h 1234624"/>
                    <a:gd name="connsiteX140" fmla="*/ 366985 w 1189139"/>
                    <a:gd name="connsiteY140" fmla="*/ 178951 h 1234624"/>
                    <a:gd name="connsiteX141" fmla="*/ 368335 w 1189139"/>
                    <a:gd name="connsiteY141" fmla="*/ 175911 h 1234624"/>
                    <a:gd name="connsiteX142" fmla="*/ 369811 w 1189139"/>
                    <a:gd name="connsiteY142" fmla="*/ 175152 h 1234624"/>
                    <a:gd name="connsiteX143" fmla="*/ 370908 w 1189139"/>
                    <a:gd name="connsiteY143" fmla="*/ 175616 h 1234624"/>
                    <a:gd name="connsiteX144" fmla="*/ 373311 w 1189139"/>
                    <a:gd name="connsiteY144" fmla="*/ 173171 h 1234624"/>
                    <a:gd name="connsiteX145" fmla="*/ 374577 w 1189139"/>
                    <a:gd name="connsiteY145" fmla="*/ 173339 h 1234624"/>
                    <a:gd name="connsiteX146" fmla="*/ 375631 w 1189139"/>
                    <a:gd name="connsiteY146" fmla="*/ 175738 h 1234624"/>
                    <a:gd name="connsiteX147" fmla="*/ 383138 w 1189139"/>
                    <a:gd name="connsiteY147" fmla="*/ 178947 h 1234624"/>
                    <a:gd name="connsiteX148" fmla="*/ 390813 w 1189139"/>
                    <a:gd name="connsiteY148" fmla="*/ 172876 h 1234624"/>
                    <a:gd name="connsiteX149" fmla="*/ 398109 w 1189139"/>
                    <a:gd name="connsiteY149" fmla="*/ 164106 h 1234624"/>
                    <a:gd name="connsiteX150" fmla="*/ 401609 w 1189139"/>
                    <a:gd name="connsiteY150" fmla="*/ 163895 h 1234624"/>
                    <a:gd name="connsiteX151" fmla="*/ 403802 w 1189139"/>
                    <a:gd name="connsiteY151" fmla="*/ 161619 h 1234624"/>
                    <a:gd name="connsiteX152" fmla="*/ 405194 w 1189139"/>
                    <a:gd name="connsiteY152" fmla="*/ 161323 h 1234624"/>
                    <a:gd name="connsiteX153" fmla="*/ 411815 w 1189139"/>
                    <a:gd name="connsiteY153" fmla="*/ 150572 h 1234624"/>
                    <a:gd name="connsiteX154" fmla="*/ 421388 w 1189139"/>
                    <a:gd name="connsiteY154" fmla="*/ 144501 h 1234624"/>
                    <a:gd name="connsiteX155" fmla="*/ 423665 w 1189139"/>
                    <a:gd name="connsiteY155" fmla="*/ 145222 h 1234624"/>
                    <a:gd name="connsiteX156" fmla="*/ 436064 w 1189139"/>
                    <a:gd name="connsiteY156" fmla="*/ 143236 h 1234624"/>
                    <a:gd name="connsiteX157" fmla="*/ 437203 w 1189139"/>
                    <a:gd name="connsiteY157" fmla="*/ 142098 h 1234624"/>
                    <a:gd name="connsiteX158" fmla="*/ 434757 w 1189139"/>
                    <a:gd name="connsiteY158" fmla="*/ 138004 h 1234624"/>
                    <a:gd name="connsiteX159" fmla="*/ 438257 w 1189139"/>
                    <a:gd name="connsiteY159" fmla="*/ 133914 h 1234624"/>
                    <a:gd name="connsiteX160" fmla="*/ 438805 w 1189139"/>
                    <a:gd name="connsiteY160" fmla="*/ 130162 h 1234624"/>
                    <a:gd name="connsiteX161" fmla="*/ 442938 w 1189139"/>
                    <a:gd name="connsiteY161" fmla="*/ 129066 h 1234624"/>
                    <a:gd name="connsiteX162" fmla="*/ 460609 w 1189139"/>
                    <a:gd name="connsiteY162" fmla="*/ 117471 h 1234624"/>
                    <a:gd name="connsiteX163" fmla="*/ 471489 w 1189139"/>
                    <a:gd name="connsiteY163" fmla="*/ 111526 h 1234624"/>
                    <a:gd name="connsiteX164" fmla="*/ 477014 w 1189139"/>
                    <a:gd name="connsiteY164" fmla="*/ 113719 h 1234624"/>
                    <a:gd name="connsiteX165" fmla="*/ 485026 w 1189139"/>
                    <a:gd name="connsiteY165" fmla="*/ 110852 h 1234624"/>
                    <a:gd name="connsiteX166" fmla="*/ 487936 w 1189139"/>
                    <a:gd name="connsiteY166" fmla="*/ 115110 h 1234624"/>
                    <a:gd name="connsiteX167" fmla="*/ 494600 w 1189139"/>
                    <a:gd name="connsiteY167" fmla="*/ 115996 h 1234624"/>
                    <a:gd name="connsiteX168" fmla="*/ 498775 w 1189139"/>
                    <a:gd name="connsiteY168" fmla="*/ 112454 h 1234624"/>
                    <a:gd name="connsiteX169" fmla="*/ 504510 w 1189139"/>
                    <a:gd name="connsiteY169" fmla="*/ 116839 h 1234624"/>
                    <a:gd name="connsiteX170" fmla="*/ 514168 w 1189139"/>
                    <a:gd name="connsiteY170" fmla="*/ 103937 h 1234624"/>
                    <a:gd name="connsiteX171" fmla="*/ 536308 w 1189139"/>
                    <a:gd name="connsiteY171" fmla="*/ 86103 h 1234624"/>
                    <a:gd name="connsiteX172" fmla="*/ 546767 w 1189139"/>
                    <a:gd name="connsiteY172" fmla="*/ 84164 h 1234624"/>
                    <a:gd name="connsiteX173" fmla="*/ 558027 w 1189139"/>
                    <a:gd name="connsiteY173" fmla="*/ 72654 h 1234624"/>
                    <a:gd name="connsiteX174" fmla="*/ 563805 w 1189139"/>
                    <a:gd name="connsiteY174" fmla="*/ 63762 h 1234624"/>
                    <a:gd name="connsiteX175" fmla="*/ 567769 w 1189139"/>
                    <a:gd name="connsiteY175" fmla="*/ 61106 h 1234624"/>
                    <a:gd name="connsiteX176" fmla="*/ 570131 w 1189139"/>
                    <a:gd name="connsiteY176" fmla="*/ 34038 h 1234624"/>
                    <a:gd name="connsiteX177" fmla="*/ 571311 w 1189139"/>
                    <a:gd name="connsiteY177" fmla="*/ 34080 h 1234624"/>
                    <a:gd name="connsiteX178" fmla="*/ 594506 w 1189139"/>
                    <a:gd name="connsiteY178" fmla="*/ 21432 h 1234624"/>
                    <a:gd name="connsiteX179" fmla="*/ 618756 w 1189139"/>
                    <a:gd name="connsiteY179" fmla="*/ 3513 h 1234624"/>
                    <a:gd name="connsiteX180" fmla="*/ 645113 w 1189139"/>
                    <a:gd name="connsiteY180" fmla="*/ 9838 h 1234624"/>
                    <a:gd name="connsiteX181" fmla="*/ 668308 w 1189139"/>
                    <a:gd name="connsiteY181" fmla="*/ 66755 h 1234624"/>
                    <a:gd name="connsiteX182" fmla="*/ 669363 w 1189139"/>
                    <a:gd name="connsiteY182" fmla="*/ 107863 h 1234624"/>
                    <a:gd name="connsiteX183" fmla="*/ 645113 w 1189139"/>
                    <a:gd name="connsiteY183" fmla="*/ 159510 h 1234624"/>
                    <a:gd name="connsiteX184" fmla="*/ 660928 w 1189139"/>
                    <a:gd name="connsiteY184" fmla="*/ 165835 h 1234624"/>
                    <a:gd name="connsiteX185" fmla="*/ 704155 w 1189139"/>
                    <a:gd name="connsiteY185" fmla="*/ 148970 h 1234624"/>
                    <a:gd name="connsiteX186" fmla="*/ 715752 w 1189139"/>
                    <a:gd name="connsiteY186" fmla="*/ 137376 h 1234624"/>
                    <a:gd name="connsiteX187" fmla="*/ 743165 w 1189139"/>
                    <a:gd name="connsiteY187" fmla="*/ 118403 h 1234624"/>
                    <a:gd name="connsiteX188" fmla="*/ 768468 w 1189139"/>
                    <a:gd name="connsiteY188" fmla="*/ 133160 h 1234624"/>
                    <a:gd name="connsiteX189" fmla="*/ 779011 w 1189139"/>
                    <a:gd name="connsiteY189" fmla="*/ 152132 h 1234624"/>
                    <a:gd name="connsiteX190" fmla="*/ 820129 w 1189139"/>
                    <a:gd name="connsiteY190" fmla="*/ 155294 h 1234624"/>
                    <a:gd name="connsiteX191" fmla="*/ 857030 w 1189139"/>
                    <a:gd name="connsiteY191" fmla="*/ 159510 h 1234624"/>
                    <a:gd name="connsiteX192" fmla="*/ 879171 w 1189139"/>
                    <a:gd name="connsiteY192" fmla="*/ 177429 h 1234624"/>
                    <a:gd name="connsiteX193" fmla="*/ 888660 w 1189139"/>
                    <a:gd name="connsiteY193" fmla="*/ 190077 h 1234624"/>
                    <a:gd name="connsiteX194" fmla="*/ 889714 w 1189139"/>
                    <a:gd name="connsiteY194" fmla="*/ 209050 h 1234624"/>
                    <a:gd name="connsiteX195" fmla="*/ 912909 w 1189139"/>
                    <a:gd name="connsiteY195" fmla="*/ 225915 h 1234624"/>
                    <a:gd name="connsiteX196" fmla="*/ 926615 w 1189139"/>
                    <a:gd name="connsiteY196" fmla="*/ 229077 h 1234624"/>
                    <a:gd name="connsiteX197" fmla="*/ 982494 w 1189139"/>
                    <a:gd name="connsiteY197" fmla="*/ 231185 h 1234624"/>
                    <a:gd name="connsiteX198" fmla="*/ 1004634 w 1189139"/>
                    <a:gd name="connsiteY198" fmla="*/ 242779 h 1234624"/>
                    <a:gd name="connsiteX199" fmla="*/ 1029938 w 1189139"/>
                    <a:gd name="connsiteY199" fmla="*/ 242779 h 1234624"/>
                    <a:gd name="connsiteX200" fmla="*/ 1063676 w 1189139"/>
                    <a:gd name="connsiteY200" fmla="*/ 260698 h 1234624"/>
                    <a:gd name="connsiteX201" fmla="*/ 1072110 w 1189139"/>
                    <a:gd name="connsiteY201" fmla="*/ 282832 h 1234624"/>
                    <a:gd name="connsiteX202" fmla="*/ 1059459 w 1189139"/>
                    <a:gd name="connsiteY202" fmla="*/ 283886 h 1234624"/>
                    <a:gd name="connsiteX203" fmla="*/ 1043644 w 1189139"/>
                    <a:gd name="connsiteY203" fmla="*/ 300751 h 1234624"/>
                    <a:gd name="connsiteX204" fmla="*/ 1055241 w 1189139"/>
                    <a:gd name="connsiteY204" fmla="*/ 317616 h 1234624"/>
                    <a:gd name="connsiteX205" fmla="*/ 1067893 w 1189139"/>
                    <a:gd name="connsiteY205" fmla="*/ 359777 h 1234624"/>
                    <a:gd name="connsiteX206" fmla="*/ 1048916 w 1189139"/>
                    <a:gd name="connsiteY206" fmla="*/ 377695 h 1234624"/>
                    <a:gd name="connsiteX207" fmla="*/ 1015178 w 1189139"/>
                    <a:gd name="connsiteY207" fmla="*/ 378749 h 1234624"/>
                    <a:gd name="connsiteX208" fmla="*/ 1000417 w 1189139"/>
                    <a:gd name="connsiteY208" fmla="*/ 395614 h 1234624"/>
                    <a:gd name="connsiteX209" fmla="*/ 1000417 w 1189139"/>
                    <a:gd name="connsiteY209" fmla="*/ 417749 h 1234624"/>
                    <a:gd name="connsiteX210" fmla="*/ 978277 w 1189139"/>
                    <a:gd name="connsiteY210" fmla="*/ 415641 h 1234624"/>
                    <a:gd name="connsiteX211" fmla="*/ 963516 w 1189139"/>
                    <a:gd name="connsiteY211" fmla="*/ 421965 h 1234624"/>
                    <a:gd name="connsiteX212" fmla="*/ 959299 w 1189139"/>
                    <a:gd name="connsiteY212" fmla="*/ 444100 h 1234624"/>
                    <a:gd name="connsiteX213" fmla="*/ 962462 w 1189139"/>
                    <a:gd name="connsiteY213" fmla="*/ 492585 h 1234624"/>
                    <a:gd name="connsiteX214" fmla="*/ 984602 w 1189139"/>
                    <a:gd name="connsiteY214" fmla="*/ 485207 h 1234624"/>
                    <a:gd name="connsiteX215" fmla="*/ 1032047 w 1189139"/>
                    <a:gd name="connsiteY215" fmla="*/ 491531 h 1234624"/>
                    <a:gd name="connsiteX216" fmla="*/ 1052079 w 1189139"/>
                    <a:gd name="connsiteY216" fmla="*/ 533692 h 1234624"/>
                    <a:gd name="connsiteX217" fmla="*/ 1054187 w 1189139"/>
                    <a:gd name="connsiteY217" fmla="*/ 544233 h 1234624"/>
                    <a:gd name="connsiteX218" fmla="*/ 1071056 w 1189139"/>
                    <a:gd name="connsiteY218" fmla="*/ 544233 h 1234624"/>
                    <a:gd name="connsiteX219" fmla="*/ 1078436 w 1189139"/>
                    <a:gd name="connsiteY219" fmla="*/ 555827 h 1234624"/>
                    <a:gd name="connsiteX220" fmla="*/ 1081599 w 1189139"/>
                    <a:gd name="connsiteY220" fmla="*/ 585340 h 1234624"/>
                    <a:gd name="connsiteX221" fmla="*/ 1065785 w 1189139"/>
                    <a:gd name="connsiteY221" fmla="*/ 603259 h 1234624"/>
                    <a:gd name="connsiteX222" fmla="*/ 1054904 w 1189139"/>
                    <a:gd name="connsiteY222" fmla="*/ 621135 h 1234624"/>
                    <a:gd name="connsiteX223" fmla="*/ 1076876 w 1189139"/>
                    <a:gd name="connsiteY223" fmla="*/ 624676 h 1234624"/>
                    <a:gd name="connsiteX224" fmla="*/ 1092733 w 1189139"/>
                    <a:gd name="connsiteY224" fmla="*/ 628050 h 1234624"/>
                    <a:gd name="connsiteX225" fmla="*/ 1117446 w 1189139"/>
                    <a:gd name="connsiteY225" fmla="*/ 623285 h 1234624"/>
                    <a:gd name="connsiteX226" fmla="*/ 1137478 w 1189139"/>
                    <a:gd name="connsiteY226" fmla="*/ 622231 h 1234624"/>
                    <a:gd name="connsiteX227" fmla="*/ 1148021 w 1189139"/>
                    <a:gd name="connsiteY227" fmla="*/ 624339 h 1234624"/>
                    <a:gd name="connsiteX228" fmla="*/ 1173325 w 1189139"/>
                    <a:gd name="connsiteY228" fmla="*/ 644366 h 1234624"/>
                    <a:gd name="connsiteX229" fmla="*/ 1189139 w 1189139"/>
                    <a:gd name="connsiteY229" fmla="*/ 663339 h 1234624"/>
                    <a:gd name="connsiteX230" fmla="*/ 1183868 w 1189139"/>
                    <a:gd name="connsiteY230" fmla="*/ 714986 h 1234624"/>
                    <a:gd name="connsiteX231" fmla="*/ 1176488 w 1189139"/>
                    <a:gd name="connsiteY231" fmla="*/ 726581 h 1234624"/>
                    <a:gd name="connsiteX232" fmla="*/ 1168053 w 1189139"/>
                    <a:gd name="connsiteY232" fmla="*/ 742391 h 1234624"/>
                    <a:gd name="connsiteX233" fmla="*/ 1180705 w 1189139"/>
                    <a:gd name="connsiteY233" fmla="*/ 744499 h 1234624"/>
                    <a:gd name="connsiteX234" fmla="*/ 1163836 w 1189139"/>
                    <a:gd name="connsiteY234" fmla="*/ 770850 h 1234624"/>
                    <a:gd name="connsiteX235" fmla="*/ 1182813 w 1189139"/>
                    <a:gd name="connsiteY235" fmla="*/ 797201 h 1234624"/>
                    <a:gd name="connsiteX236" fmla="*/ 1177542 w 1189139"/>
                    <a:gd name="connsiteY236" fmla="*/ 806687 h 1234624"/>
                    <a:gd name="connsiteX237" fmla="*/ 1149075 w 1189139"/>
                    <a:gd name="connsiteY237" fmla="*/ 805633 h 1234624"/>
                    <a:gd name="connsiteX238" fmla="*/ 1138532 w 1189139"/>
                    <a:gd name="connsiteY238" fmla="*/ 804579 h 1234624"/>
                    <a:gd name="connsiteX239" fmla="*/ 1114283 w 1189139"/>
                    <a:gd name="connsiteY239" fmla="*/ 797201 h 1234624"/>
                    <a:gd name="connsiteX240" fmla="*/ 1101631 w 1189139"/>
                    <a:gd name="connsiteY240" fmla="*/ 814065 h 1234624"/>
                    <a:gd name="connsiteX241" fmla="*/ 1045753 w 1189139"/>
                    <a:gd name="connsiteY241" fmla="*/ 814065 h 1234624"/>
                    <a:gd name="connsiteX242" fmla="*/ 1029938 w 1189139"/>
                    <a:gd name="connsiteY242" fmla="*/ 785607 h 1234624"/>
                    <a:gd name="connsiteX243" fmla="*/ 1020449 w 1189139"/>
                    <a:gd name="connsiteY243" fmla="*/ 770850 h 1234624"/>
                    <a:gd name="connsiteX244" fmla="*/ 1002526 w 1189139"/>
                    <a:gd name="connsiteY244" fmla="*/ 771904 h 1234624"/>
                    <a:gd name="connsiteX245" fmla="*/ 982494 w 1189139"/>
                    <a:gd name="connsiteY245" fmla="*/ 751877 h 1234624"/>
                    <a:gd name="connsiteX246" fmla="*/ 965625 w 1189139"/>
                    <a:gd name="connsiteY246" fmla="*/ 766634 h 1234624"/>
                    <a:gd name="connsiteX247" fmla="*/ 939267 w 1189139"/>
                    <a:gd name="connsiteY247" fmla="*/ 771904 h 1234624"/>
                    <a:gd name="connsiteX248" fmla="*/ 941376 w 1189139"/>
                    <a:gd name="connsiteY248" fmla="*/ 818282 h 1234624"/>
                    <a:gd name="connsiteX249" fmla="*/ 931887 w 1189139"/>
                    <a:gd name="connsiteY249" fmla="*/ 826714 h 1234624"/>
                    <a:gd name="connsiteX250" fmla="*/ 933995 w 1189139"/>
                    <a:gd name="connsiteY250" fmla="*/ 849903 h 1234624"/>
                    <a:gd name="connsiteX251" fmla="*/ 944538 w 1189139"/>
                    <a:gd name="connsiteY251" fmla="*/ 849903 h 1234624"/>
                    <a:gd name="connsiteX252" fmla="*/ 957190 w 1189139"/>
                    <a:gd name="connsiteY252" fmla="*/ 882578 h 1234624"/>
                    <a:gd name="connsiteX253" fmla="*/ 980385 w 1189139"/>
                    <a:gd name="connsiteY253" fmla="*/ 903658 h 1234624"/>
                    <a:gd name="connsiteX254" fmla="*/ 990928 w 1189139"/>
                    <a:gd name="connsiteY254" fmla="*/ 917361 h 1234624"/>
                    <a:gd name="connsiteX255" fmla="*/ 990928 w 1189139"/>
                    <a:gd name="connsiteY255" fmla="*/ 935279 h 1234624"/>
                    <a:gd name="connsiteX256" fmla="*/ 978277 w 1189139"/>
                    <a:gd name="connsiteY256" fmla="*/ 936333 h 1234624"/>
                    <a:gd name="connsiteX257" fmla="*/ 962462 w 1189139"/>
                    <a:gd name="connsiteY257" fmla="*/ 960576 h 1234624"/>
                    <a:gd name="connsiteX258" fmla="*/ 961408 w 1189139"/>
                    <a:gd name="connsiteY258" fmla="*/ 969008 h 1234624"/>
                    <a:gd name="connsiteX259" fmla="*/ 999363 w 1189139"/>
                    <a:gd name="connsiteY259" fmla="*/ 969008 h 1234624"/>
                    <a:gd name="connsiteX260" fmla="*/ 1030992 w 1189139"/>
                    <a:gd name="connsiteY260" fmla="*/ 962684 h 1234624"/>
                    <a:gd name="connsiteX261" fmla="*/ 1082654 w 1189139"/>
                    <a:gd name="connsiteY261" fmla="*/ 1002738 h 1234624"/>
                    <a:gd name="connsiteX262" fmla="*/ 1084762 w 1189139"/>
                    <a:gd name="connsiteY262" fmla="*/ 1018548 h 1234624"/>
                    <a:gd name="connsiteX263" fmla="*/ 1091088 w 1189139"/>
                    <a:gd name="connsiteY263" fmla="*/ 1036467 h 1234624"/>
                    <a:gd name="connsiteX264" fmla="*/ 1087925 w 1189139"/>
                    <a:gd name="connsiteY264" fmla="*/ 1061763 h 1234624"/>
                    <a:gd name="connsiteX265" fmla="*/ 1091088 w 1189139"/>
                    <a:gd name="connsiteY265" fmla="*/ 1076520 h 1234624"/>
                    <a:gd name="connsiteX266" fmla="*/ 1087925 w 1189139"/>
                    <a:gd name="connsiteY266" fmla="*/ 1131330 h 1234624"/>
                    <a:gd name="connsiteX267" fmla="*/ 1086871 w 1189139"/>
                    <a:gd name="connsiteY267" fmla="*/ 1141870 h 1234624"/>
                    <a:gd name="connsiteX268" fmla="*/ 1095305 w 1189139"/>
                    <a:gd name="connsiteY268" fmla="*/ 1168221 h 1234624"/>
                    <a:gd name="connsiteX269" fmla="*/ 1083708 w 1189139"/>
                    <a:gd name="connsiteY269" fmla="*/ 1182977 h 1234624"/>
                    <a:gd name="connsiteX270" fmla="*/ 1073165 w 1189139"/>
                    <a:gd name="connsiteY270" fmla="*/ 1178761 h 1234624"/>
                    <a:gd name="connsiteX271" fmla="*/ 1060513 w 1189139"/>
                    <a:gd name="connsiteY271" fmla="*/ 1181923 h 1234624"/>
                    <a:gd name="connsiteX272" fmla="*/ 1047861 w 1189139"/>
                    <a:gd name="connsiteY272" fmla="*/ 1215652 h 1234624"/>
                    <a:gd name="connsiteX273" fmla="*/ 1035209 w 1189139"/>
                    <a:gd name="connsiteY273" fmla="*/ 1215652 h 1234624"/>
                    <a:gd name="connsiteX274" fmla="*/ 1030992 w 1189139"/>
                    <a:gd name="connsiteY274" fmla="*/ 1221977 h 1234624"/>
                    <a:gd name="connsiteX275" fmla="*/ 1014123 w 1189139"/>
                    <a:gd name="connsiteY275" fmla="*/ 1219869 h 1234624"/>
                    <a:gd name="connsiteX276" fmla="*/ 1001471 w 1189139"/>
                    <a:gd name="connsiteY276" fmla="*/ 1234625 h 1234624"/>
                    <a:gd name="connsiteX277" fmla="*/ 977222 w 1189139"/>
                    <a:gd name="connsiteY277" fmla="*/ 1221977 h 1234624"/>
                    <a:gd name="connsiteX278" fmla="*/ 980385 w 1189139"/>
                    <a:gd name="connsiteY278" fmla="*/ 1188248 h 1234624"/>
                    <a:gd name="connsiteX279" fmla="*/ 988820 w 1189139"/>
                    <a:gd name="connsiteY279" fmla="*/ 1157681 h 1234624"/>
                    <a:gd name="connsiteX280" fmla="*/ 991898 w 1189139"/>
                    <a:gd name="connsiteY280" fmla="*/ 1124542 h 1234624"/>
                    <a:gd name="connsiteX281" fmla="*/ 973806 w 1189139"/>
                    <a:gd name="connsiteY281" fmla="*/ 1111303 h 1234624"/>
                    <a:gd name="connsiteX282" fmla="*/ 954491 w 1189139"/>
                    <a:gd name="connsiteY282" fmla="*/ 1100088 h 1234624"/>
                    <a:gd name="connsiteX283" fmla="*/ 941207 w 1189139"/>
                    <a:gd name="connsiteY283" fmla="*/ 1092499 h 1234624"/>
                    <a:gd name="connsiteX284" fmla="*/ 910505 w 1189139"/>
                    <a:gd name="connsiteY284" fmla="*/ 1084741 h 1234624"/>
                    <a:gd name="connsiteX285" fmla="*/ 878496 w 1189139"/>
                    <a:gd name="connsiteY285" fmla="*/ 1074581 h 1234624"/>
                    <a:gd name="connsiteX286" fmla="*/ 865971 w 1189139"/>
                    <a:gd name="connsiteY286" fmla="*/ 1055819 h 1234624"/>
                    <a:gd name="connsiteX287" fmla="*/ 851211 w 1189139"/>
                    <a:gd name="connsiteY287" fmla="*/ 1032967 h 1234624"/>
                    <a:gd name="connsiteX288" fmla="*/ 849819 w 1189139"/>
                    <a:gd name="connsiteY288" fmla="*/ 1030606 h 1234624"/>
                    <a:gd name="connsiteX289" fmla="*/ 833330 w 1189139"/>
                    <a:gd name="connsiteY289" fmla="*/ 1022595 h 1234624"/>
                    <a:gd name="connsiteX290" fmla="*/ 809924 w 1189139"/>
                    <a:gd name="connsiteY290" fmla="*/ 1004550 h 1234624"/>
                    <a:gd name="connsiteX291" fmla="*/ 805200 w 1189139"/>
                    <a:gd name="connsiteY291" fmla="*/ 1012772 h 1234624"/>
                    <a:gd name="connsiteX292" fmla="*/ 799760 w 1189139"/>
                    <a:gd name="connsiteY292" fmla="*/ 1010326 h 1234624"/>
                    <a:gd name="connsiteX293" fmla="*/ 790609 w 1189139"/>
                    <a:gd name="connsiteY293" fmla="*/ 1011339 h 1234624"/>
                    <a:gd name="connsiteX294" fmla="*/ 773445 w 1189139"/>
                    <a:gd name="connsiteY294" fmla="*/ 1007544 h 1234624"/>
                    <a:gd name="connsiteX295" fmla="*/ 767751 w 1189139"/>
                    <a:gd name="connsiteY295" fmla="*/ 1001178 h 1234624"/>
                    <a:gd name="connsiteX296" fmla="*/ 764841 w 1189139"/>
                    <a:gd name="connsiteY296" fmla="*/ 1001599 h 1234624"/>
                    <a:gd name="connsiteX297" fmla="*/ 762227 w 1189139"/>
                    <a:gd name="connsiteY297" fmla="*/ 1000292 h 1234624"/>
                    <a:gd name="connsiteX298" fmla="*/ 761383 w 1189139"/>
                    <a:gd name="connsiteY298" fmla="*/ 997088 h 1234624"/>
                    <a:gd name="connsiteX299" fmla="*/ 764420 w 1189139"/>
                    <a:gd name="connsiteY299" fmla="*/ 986459 h 1234624"/>
                    <a:gd name="connsiteX300" fmla="*/ 763197 w 1189139"/>
                    <a:gd name="connsiteY300" fmla="*/ 984777 h 1234624"/>
                    <a:gd name="connsiteX301" fmla="*/ 763745 w 1189139"/>
                    <a:gd name="connsiteY301" fmla="*/ 977141 h 1234624"/>
                    <a:gd name="connsiteX302" fmla="*/ 767076 w 1189139"/>
                    <a:gd name="connsiteY302" fmla="*/ 974991 h 1234624"/>
                    <a:gd name="connsiteX303" fmla="*/ 763998 w 1189139"/>
                    <a:gd name="connsiteY303" fmla="*/ 972377 h 1234624"/>
                    <a:gd name="connsiteX304" fmla="*/ 764673 w 1189139"/>
                    <a:gd name="connsiteY304" fmla="*/ 969847 h 1234624"/>
                    <a:gd name="connsiteX305" fmla="*/ 764293 w 1189139"/>
                    <a:gd name="connsiteY305" fmla="*/ 967023 h 1234624"/>
                    <a:gd name="connsiteX306" fmla="*/ 766655 w 1189139"/>
                    <a:gd name="connsiteY306" fmla="*/ 965800 h 1234624"/>
                    <a:gd name="connsiteX307" fmla="*/ 766781 w 1189139"/>
                    <a:gd name="connsiteY307" fmla="*/ 963435 h 1234624"/>
                    <a:gd name="connsiteX308" fmla="*/ 757756 w 1189139"/>
                    <a:gd name="connsiteY308" fmla="*/ 943366 h 1234624"/>
                    <a:gd name="connsiteX309" fmla="*/ 753075 w 1189139"/>
                    <a:gd name="connsiteY309" fmla="*/ 943788 h 1234624"/>
                    <a:gd name="connsiteX310" fmla="*/ 750924 w 1189139"/>
                    <a:gd name="connsiteY310" fmla="*/ 932788 h 1234624"/>
                    <a:gd name="connsiteX311" fmla="*/ 750039 w 1189139"/>
                    <a:gd name="connsiteY311" fmla="*/ 931902 h 1234624"/>
                    <a:gd name="connsiteX312" fmla="*/ 749027 w 1189139"/>
                    <a:gd name="connsiteY312" fmla="*/ 932155 h 1234624"/>
                    <a:gd name="connsiteX313" fmla="*/ 747213 w 1189139"/>
                    <a:gd name="connsiteY313" fmla="*/ 934095 h 1234624"/>
                    <a:gd name="connsiteX314" fmla="*/ 740297 w 1189139"/>
                    <a:gd name="connsiteY314" fmla="*/ 930764 h 1234624"/>
                    <a:gd name="connsiteX315" fmla="*/ 728067 w 1189139"/>
                    <a:gd name="connsiteY315" fmla="*/ 909224 h 1234624"/>
                    <a:gd name="connsiteX316" fmla="*/ 719295 w 1189139"/>
                    <a:gd name="connsiteY316" fmla="*/ 909055 h 1234624"/>
                    <a:gd name="connsiteX317" fmla="*/ 718451 w 1189139"/>
                    <a:gd name="connsiteY317" fmla="*/ 908503 h 1234624"/>
                    <a:gd name="connsiteX318" fmla="*/ 711071 w 1189139"/>
                    <a:gd name="connsiteY318" fmla="*/ 903658 h 1234624"/>
                    <a:gd name="connsiteX319" fmla="*/ 705631 w 1189139"/>
                    <a:gd name="connsiteY319" fmla="*/ 902516 h 1234624"/>
                    <a:gd name="connsiteX320" fmla="*/ 676743 w 1189139"/>
                    <a:gd name="connsiteY320" fmla="*/ 894467 h 1234624"/>
                    <a:gd name="connsiteX321" fmla="*/ 669110 w 1189139"/>
                    <a:gd name="connsiteY321" fmla="*/ 892313 h 1234624"/>
                    <a:gd name="connsiteX322" fmla="*/ 650048 w 1189139"/>
                    <a:gd name="connsiteY322" fmla="*/ 891259 h 1234624"/>
                    <a:gd name="connsiteX323" fmla="*/ 633010 w 1189139"/>
                    <a:gd name="connsiteY323" fmla="*/ 879074 h 1234624"/>
                    <a:gd name="connsiteX324" fmla="*/ 631028 w 1189139"/>
                    <a:gd name="connsiteY324" fmla="*/ 875237 h 1234624"/>
                    <a:gd name="connsiteX325" fmla="*/ 631281 w 1189139"/>
                    <a:gd name="connsiteY325" fmla="*/ 873677 h 1234624"/>
                    <a:gd name="connsiteX326" fmla="*/ 633432 w 1189139"/>
                    <a:gd name="connsiteY326" fmla="*/ 872501 h 1234624"/>
                    <a:gd name="connsiteX327" fmla="*/ 633179 w 1189139"/>
                    <a:gd name="connsiteY327" fmla="*/ 870098 h 1234624"/>
                    <a:gd name="connsiteX328" fmla="*/ 624449 w 1189139"/>
                    <a:gd name="connsiteY328" fmla="*/ 866388 h 1234624"/>
                    <a:gd name="connsiteX329" fmla="*/ 615888 w 1189139"/>
                    <a:gd name="connsiteY329" fmla="*/ 870009 h 1234624"/>
                    <a:gd name="connsiteX330" fmla="*/ 608297 w 1189139"/>
                    <a:gd name="connsiteY330" fmla="*/ 862547 h 1234624"/>
                    <a:gd name="connsiteX331" fmla="*/ 608929 w 1189139"/>
                    <a:gd name="connsiteY331" fmla="*/ 859174 h 1234624"/>
                    <a:gd name="connsiteX332" fmla="*/ 602055 w 1189139"/>
                    <a:gd name="connsiteY332" fmla="*/ 851627 h 1234624"/>
                    <a:gd name="connsiteX333" fmla="*/ 594380 w 1189139"/>
                    <a:gd name="connsiteY333" fmla="*/ 851669 h 1234624"/>
                    <a:gd name="connsiteX334" fmla="*/ 594464 w 1189139"/>
                    <a:gd name="connsiteY334" fmla="*/ 845809 h 1234624"/>
                    <a:gd name="connsiteX335" fmla="*/ 594928 w 1189139"/>
                    <a:gd name="connsiteY335" fmla="*/ 839737 h 1234624"/>
                    <a:gd name="connsiteX336" fmla="*/ 592862 w 1189139"/>
                    <a:gd name="connsiteY336" fmla="*/ 838515 h 1234624"/>
                    <a:gd name="connsiteX337" fmla="*/ 593157 w 1189139"/>
                    <a:gd name="connsiteY337" fmla="*/ 835690 h 1234624"/>
                    <a:gd name="connsiteX338" fmla="*/ 595055 w 1189139"/>
                    <a:gd name="connsiteY338" fmla="*/ 824264 h 1234624"/>
                    <a:gd name="connsiteX339" fmla="*/ 594802 w 1189139"/>
                    <a:gd name="connsiteY339" fmla="*/ 821482 h 1234624"/>
                    <a:gd name="connsiteX340" fmla="*/ 592777 w 1189139"/>
                    <a:gd name="connsiteY340" fmla="*/ 819163 h 1234624"/>
                    <a:gd name="connsiteX341" fmla="*/ 593789 w 1189139"/>
                    <a:gd name="connsiteY341" fmla="*/ 810562 h 1234624"/>
                    <a:gd name="connsiteX342" fmla="*/ 589446 w 1189139"/>
                    <a:gd name="connsiteY342" fmla="*/ 804027 h 1234624"/>
                    <a:gd name="connsiteX343" fmla="*/ 581644 w 1189139"/>
                    <a:gd name="connsiteY343" fmla="*/ 798841 h 1234624"/>
                    <a:gd name="connsiteX344" fmla="*/ 572788 w 1189139"/>
                    <a:gd name="connsiteY344" fmla="*/ 797028 h 1234624"/>
                    <a:gd name="connsiteX345" fmla="*/ 549340 w 1189139"/>
                    <a:gd name="connsiteY345" fmla="*/ 785096 h 1234624"/>
                    <a:gd name="connsiteX346" fmla="*/ 547062 w 1189139"/>
                    <a:gd name="connsiteY346" fmla="*/ 777887 h 1234624"/>
                    <a:gd name="connsiteX347" fmla="*/ 519186 w 1189139"/>
                    <a:gd name="connsiteY347" fmla="*/ 759041 h 1234624"/>
                    <a:gd name="connsiteX348" fmla="*/ 502655 w 1189139"/>
                    <a:gd name="connsiteY348" fmla="*/ 735936 h 1234624"/>
                    <a:gd name="connsiteX349" fmla="*/ 503118 w 1189139"/>
                    <a:gd name="connsiteY349" fmla="*/ 734756 h 1234624"/>
                    <a:gd name="connsiteX350" fmla="*/ 510794 w 1189139"/>
                    <a:gd name="connsiteY350" fmla="*/ 737032 h 1234624"/>
                    <a:gd name="connsiteX351" fmla="*/ 513999 w 1189139"/>
                    <a:gd name="connsiteY351" fmla="*/ 733786 h 1234624"/>
                    <a:gd name="connsiteX352" fmla="*/ 512776 w 1189139"/>
                    <a:gd name="connsiteY352" fmla="*/ 708574 h 1234624"/>
                    <a:gd name="connsiteX353" fmla="*/ 514083 w 1189139"/>
                    <a:gd name="connsiteY353" fmla="*/ 691587 h 1234624"/>
                    <a:gd name="connsiteX354" fmla="*/ 513915 w 1189139"/>
                    <a:gd name="connsiteY354" fmla="*/ 688130 h 1234624"/>
                    <a:gd name="connsiteX355" fmla="*/ 504805 w 1189139"/>
                    <a:gd name="connsiteY355" fmla="*/ 674511 h 1234624"/>
                    <a:gd name="connsiteX356" fmla="*/ 498058 w 1189139"/>
                    <a:gd name="connsiteY356" fmla="*/ 660219 h 1234624"/>
                    <a:gd name="connsiteX357" fmla="*/ 493883 w 1189139"/>
                    <a:gd name="connsiteY357" fmla="*/ 656803 h 1234624"/>
                    <a:gd name="connsiteX358" fmla="*/ 488358 w 1189139"/>
                    <a:gd name="connsiteY358" fmla="*/ 649210 h 1234624"/>
                    <a:gd name="connsiteX359" fmla="*/ 476634 w 1189139"/>
                    <a:gd name="connsiteY359" fmla="*/ 644404 h 1234624"/>
                    <a:gd name="connsiteX360" fmla="*/ 476255 w 1189139"/>
                    <a:gd name="connsiteY360" fmla="*/ 636604 h 1234624"/>
                    <a:gd name="connsiteX361" fmla="*/ 470477 w 1189139"/>
                    <a:gd name="connsiteY361" fmla="*/ 634239 h 1234624"/>
                    <a:gd name="connsiteX362" fmla="*/ 471658 w 1189139"/>
                    <a:gd name="connsiteY362" fmla="*/ 616657 h 1234624"/>
                    <a:gd name="connsiteX363" fmla="*/ 471110 w 1189139"/>
                    <a:gd name="connsiteY363" fmla="*/ 615435 h 1234624"/>
                    <a:gd name="connsiteX364" fmla="*/ 448758 w 1189139"/>
                    <a:gd name="connsiteY364" fmla="*/ 608689 h 1234624"/>
                    <a:gd name="connsiteX365" fmla="*/ 447493 w 1189139"/>
                    <a:gd name="connsiteY365" fmla="*/ 608942 h 1234624"/>
                    <a:gd name="connsiteX366" fmla="*/ 444920 w 1189139"/>
                    <a:gd name="connsiteY366" fmla="*/ 611261 h 1234624"/>
                    <a:gd name="connsiteX367" fmla="*/ 422864 w 1189139"/>
                    <a:gd name="connsiteY367" fmla="*/ 591323 h 1234624"/>
                    <a:gd name="connsiteX368" fmla="*/ 411182 w 1189139"/>
                    <a:gd name="connsiteY368" fmla="*/ 578379 h 1234624"/>
                    <a:gd name="connsiteX369" fmla="*/ 396548 w 1189139"/>
                    <a:gd name="connsiteY369" fmla="*/ 565014 h 1234624"/>
                    <a:gd name="connsiteX370" fmla="*/ 391994 w 1189139"/>
                    <a:gd name="connsiteY370" fmla="*/ 563707 h 1234624"/>
                    <a:gd name="connsiteX371" fmla="*/ 387397 w 1189139"/>
                    <a:gd name="connsiteY371" fmla="*/ 565309 h 1234624"/>
                    <a:gd name="connsiteX372" fmla="*/ 385668 w 1189139"/>
                    <a:gd name="connsiteY372" fmla="*/ 563960 h 1234624"/>
                    <a:gd name="connsiteX373" fmla="*/ 384698 w 1189139"/>
                    <a:gd name="connsiteY373" fmla="*/ 561009 h 1234624"/>
                    <a:gd name="connsiteX374" fmla="*/ 377866 w 1189139"/>
                    <a:gd name="connsiteY374" fmla="*/ 559702 h 1234624"/>
                    <a:gd name="connsiteX375" fmla="*/ 375926 w 1189139"/>
                    <a:gd name="connsiteY375" fmla="*/ 557299 h 1234624"/>
                    <a:gd name="connsiteX376" fmla="*/ 369516 w 1189139"/>
                    <a:gd name="connsiteY376" fmla="*/ 555148 h 1234624"/>
                    <a:gd name="connsiteX377" fmla="*/ 364540 w 1189139"/>
                    <a:gd name="connsiteY377" fmla="*/ 546589 h 1234624"/>
                    <a:gd name="connsiteX378" fmla="*/ 360111 w 1189139"/>
                    <a:gd name="connsiteY378" fmla="*/ 544439 h 1234624"/>
                    <a:gd name="connsiteX379" fmla="*/ 359099 w 1189139"/>
                    <a:gd name="connsiteY379" fmla="*/ 540012 h 1234624"/>
                    <a:gd name="connsiteX380" fmla="*/ 348472 w 1189139"/>
                    <a:gd name="connsiteY380" fmla="*/ 537693 h 1234624"/>
                    <a:gd name="connsiteX381" fmla="*/ 343622 w 1189139"/>
                    <a:gd name="connsiteY381" fmla="*/ 534700 h 1234624"/>
                    <a:gd name="connsiteX382" fmla="*/ 344803 w 1189139"/>
                    <a:gd name="connsiteY382" fmla="*/ 531917 h 1234624"/>
                    <a:gd name="connsiteX383" fmla="*/ 344465 w 1189139"/>
                    <a:gd name="connsiteY383" fmla="*/ 530863 h 1234624"/>
                    <a:gd name="connsiteX384" fmla="*/ 342568 w 1189139"/>
                    <a:gd name="connsiteY384" fmla="*/ 530269 h 1234624"/>
                    <a:gd name="connsiteX385" fmla="*/ 340543 w 1189139"/>
                    <a:gd name="connsiteY385" fmla="*/ 530775 h 1234624"/>
                    <a:gd name="connsiteX386" fmla="*/ 339447 w 1189139"/>
                    <a:gd name="connsiteY386" fmla="*/ 529215 h 1234624"/>
                    <a:gd name="connsiteX387" fmla="*/ 339616 w 1189139"/>
                    <a:gd name="connsiteY387" fmla="*/ 528161 h 1234624"/>
                    <a:gd name="connsiteX388" fmla="*/ 343538 w 1189139"/>
                    <a:gd name="connsiteY388" fmla="*/ 527233 h 1234624"/>
                    <a:gd name="connsiteX389" fmla="*/ 343622 w 1189139"/>
                    <a:gd name="connsiteY389" fmla="*/ 526268 h 1234624"/>
                    <a:gd name="connsiteX390" fmla="*/ 342821 w 1189139"/>
                    <a:gd name="connsiteY390" fmla="*/ 525505 h 1234624"/>
                    <a:gd name="connsiteX391" fmla="*/ 337633 w 1189139"/>
                    <a:gd name="connsiteY391" fmla="*/ 524619 h 1234624"/>
                    <a:gd name="connsiteX392" fmla="*/ 334386 w 1189139"/>
                    <a:gd name="connsiteY392" fmla="*/ 519138 h 1234624"/>
                    <a:gd name="connsiteX393" fmla="*/ 332446 w 1189139"/>
                    <a:gd name="connsiteY393" fmla="*/ 518885 h 1234624"/>
                    <a:gd name="connsiteX394" fmla="*/ 318023 w 1189139"/>
                    <a:gd name="connsiteY394" fmla="*/ 520108 h 1234624"/>
                    <a:gd name="connsiteX395" fmla="*/ 315662 w 1189139"/>
                    <a:gd name="connsiteY395" fmla="*/ 518717 h 1234624"/>
                    <a:gd name="connsiteX396" fmla="*/ 314902 w 1189139"/>
                    <a:gd name="connsiteY396" fmla="*/ 514754 h 1234624"/>
                    <a:gd name="connsiteX397" fmla="*/ 302799 w 1189139"/>
                    <a:gd name="connsiteY397" fmla="*/ 516566 h 1234624"/>
                    <a:gd name="connsiteX398" fmla="*/ 299973 w 1189139"/>
                    <a:gd name="connsiteY398" fmla="*/ 513071 h 1234624"/>
                    <a:gd name="connsiteX399" fmla="*/ 297949 w 1189139"/>
                    <a:gd name="connsiteY399" fmla="*/ 513194 h 1234624"/>
                    <a:gd name="connsiteX400" fmla="*/ 293268 w 1189139"/>
                    <a:gd name="connsiteY400" fmla="*/ 517199 h 1234624"/>
                    <a:gd name="connsiteX401" fmla="*/ 290864 w 1189139"/>
                    <a:gd name="connsiteY401" fmla="*/ 516233 h 1234624"/>
                    <a:gd name="connsiteX402" fmla="*/ 289852 w 1189139"/>
                    <a:gd name="connsiteY402" fmla="*/ 516992 h 1234624"/>
                    <a:gd name="connsiteX403" fmla="*/ 289008 w 1189139"/>
                    <a:gd name="connsiteY403" fmla="*/ 522684 h 1234624"/>
                    <a:gd name="connsiteX404" fmla="*/ 277622 w 1189139"/>
                    <a:gd name="connsiteY404" fmla="*/ 519100 h 1234624"/>
                    <a:gd name="connsiteX405" fmla="*/ 274375 w 1189139"/>
                    <a:gd name="connsiteY405" fmla="*/ 514796 h 1234624"/>
                    <a:gd name="connsiteX406" fmla="*/ 269019 w 1189139"/>
                    <a:gd name="connsiteY406" fmla="*/ 514964 h 1234624"/>
                    <a:gd name="connsiteX407" fmla="*/ 260331 w 1189139"/>
                    <a:gd name="connsiteY407" fmla="*/ 504761 h 1234624"/>
                    <a:gd name="connsiteX408" fmla="*/ 257674 w 1189139"/>
                    <a:gd name="connsiteY408" fmla="*/ 503454 h 1234624"/>
                    <a:gd name="connsiteX409" fmla="*/ 256746 w 1189139"/>
                    <a:gd name="connsiteY409" fmla="*/ 500503 h 1234624"/>
                    <a:gd name="connsiteX410" fmla="*/ 255776 w 1189139"/>
                    <a:gd name="connsiteY410" fmla="*/ 499618 h 1234624"/>
                    <a:gd name="connsiteX411" fmla="*/ 251517 w 1189139"/>
                    <a:gd name="connsiteY411" fmla="*/ 502021 h 1234624"/>
                    <a:gd name="connsiteX412" fmla="*/ 250041 w 1189139"/>
                    <a:gd name="connsiteY412" fmla="*/ 501974 h 1234624"/>
                    <a:gd name="connsiteX413" fmla="*/ 249071 w 1189139"/>
                    <a:gd name="connsiteY413" fmla="*/ 497927 h 1234624"/>
                    <a:gd name="connsiteX414" fmla="*/ 243167 w 1189139"/>
                    <a:gd name="connsiteY414" fmla="*/ 499824 h 1234624"/>
                    <a:gd name="connsiteX415" fmla="*/ 230810 w 1189139"/>
                    <a:gd name="connsiteY415" fmla="*/ 492320 h 1234624"/>
                    <a:gd name="connsiteX416" fmla="*/ 230051 w 1189139"/>
                    <a:gd name="connsiteY416" fmla="*/ 492703 h 1234624"/>
                    <a:gd name="connsiteX417" fmla="*/ 230051 w 1189139"/>
                    <a:gd name="connsiteY417" fmla="*/ 495233 h 1234624"/>
                    <a:gd name="connsiteX418" fmla="*/ 226551 w 1189139"/>
                    <a:gd name="connsiteY418" fmla="*/ 496455 h 1234624"/>
                    <a:gd name="connsiteX419" fmla="*/ 225750 w 1189139"/>
                    <a:gd name="connsiteY419" fmla="*/ 498184 h 1234624"/>
                    <a:gd name="connsiteX420" fmla="*/ 224484 w 1189139"/>
                    <a:gd name="connsiteY420" fmla="*/ 498058 h 1234624"/>
                    <a:gd name="connsiteX421" fmla="*/ 211580 w 1189139"/>
                    <a:gd name="connsiteY421" fmla="*/ 490637 h 1234624"/>
                    <a:gd name="connsiteX422" fmla="*/ 210821 w 1189139"/>
                    <a:gd name="connsiteY422" fmla="*/ 491396 h 1234624"/>
                    <a:gd name="connsiteX423" fmla="*/ 211369 w 1189139"/>
                    <a:gd name="connsiteY423" fmla="*/ 493593 h 1234624"/>
                    <a:gd name="connsiteX424" fmla="*/ 205085 w 1189139"/>
                    <a:gd name="connsiteY424" fmla="*/ 499411 h 1234624"/>
                    <a:gd name="connsiteX425" fmla="*/ 200530 w 1189139"/>
                    <a:gd name="connsiteY425" fmla="*/ 498779 h 1234624"/>
                    <a:gd name="connsiteX426" fmla="*/ 199687 w 1189139"/>
                    <a:gd name="connsiteY426" fmla="*/ 501393 h 1234624"/>
                    <a:gd name="connsiteX427" fmla="*/ 195470 w 1189139"/>
                    <a:gd name="connsiteY427" fmla="*/ 502700 h 1234624"/>
                    <a:gd name="connsiteX428" fmla="*/ 192180 w 1189139"/>
                    <a:gd name="connsiteY428" fmla="*/ 500592 h 1234624"/>
                    <a:gd name="connsiteX429" fmla="*/ 188933 w 1189139"/>
                    <a:gd name="connsiteY429" fmla="*/ 500469 h 1234624"/>
                    <a:gd name="connsiteX430" fmla="*/ 185053 w 1189139"/>
                    <a:gd name="connsiteY430" fmla="*/ 503336 h 1234624"/>
                    <a:gd name="connsiteX431" fmla="*/ 182017 w 1189139"/>
                    <a:gd name="connsiteY431" fmla="*/ 503505 h 1234624"/>
                    <a:gd name="connsiteX432" fmla="*/ 180456 w 1189139"/>
                    <a:gd name="connsiteY432" fmla="*/ 506878 h 1234624"/>
                    <a:gd name="connsiteX433" fmla="*/ 179571 w 1189139"/>
                    <a:gd name="connsiteY433" fmla="*/ 507257 h 1234624"/>
                    <a:gd name="connsiteX434" fmla="*/ 175143 w 1189139"/>
                    <a:gd name="connsiteY434" fmla="*/ 504601 h 1234624"/>
                    <a:gd name="connsiteX435" fmla="*/ 172444 w 1189139"/>
                    <a:gd name="connsiteY435" fmla="*/ 507173 h 1234624"/>
                    <a:gd name="connsiteX436" fmla="*/ 172022 w 1189139"/>
                    <a:gd name="connsiteY436" fmla="*/ 509956 h 1234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</a:cxnLst>
                  <a:rect l="l" t="t" r="r" b="b"/>
                  <a:pathLst>
                    <a:path w="1189139" h="1234624">
                      <a:moveTo>
                        <a:pt x="169787" y="510676"/>
                      </a:moveTo>
                      <a:lnTo>
                        <a:pt x="168479" y="512574"/>
                      </a:lnTo>
                      <a:lnTo>
                        <a:pt x="163461" y="512237"/>
                      </a:lnTo>
                      <a:lnTo>
                        <a:pt x="160045" y="513965"/>
                      </a:lnTo>
                      <a:lnTo>
                        <a:pt x="158990" y="513333"/>
                      </a:lnTo>
                      <a:cubicBezTo>
                        <a:pt x="158822" y="511351"/>
                        <a:pt x="157557" y="505786"/>
                        <a:pt x="155617" y="504605"/>
                      </a:cubicBezTo>
                      <a:lnTo>
                        <a:pt x="152243" y="503509"/>
                      </a:lnTo>
                      <a:lnTo>
                        <a:pt x="149713" y="500642"/>
                      </a:lnTo>
                      <a:lnTo>
                        <a:pt x="149923" y="497602"/>
                      </a:lnTo>
                      <a:lnTo>
                        <a:pt x="148152" y="497480"/>
                      </a:lnTo>
                      <a:lnTo>
                        <a:pt x="146507" y="499377"/>
                      </a:lnTo>
                      <a:lnTo>
                        <a:pt x="145664" y="499377"/>
                      </a:lnTo>
                      <a:lnTo>
                        <a:pt x="145537" y="494360"/>
                      </a:lnTo>
                      <a:lnTo>
                        <a:pt x="144821" y="494065"/>
                      </a:lnTo>
                      <a:lnTo>
                        <a:pt x="140308" y="496510"/>
                      </a:lnTo>
                      <a:cubicBezTo>
                        <a:pt x="138579" y="489765"/>
                        <a:pt x="131199" y="489469"/>
                        <a:pt x="126602" y="486227"/>
                      </a:cubicBezTo>
                      <a:cubicBezTo>
                        <a:pt x="125969" y="485763"/>
                        <a:pt x="121710" y="480869"/>
                        <a:pt x="120909" y="479987"/>
                      </a:cubicBezTo>
                      <a:cubicBezTo>
                        <a:pt x="119770" y="478722"/>
                        <a:pt x="116101" y="478427"/>
                        <a:pt x="114498" y="478305"/>
                      </a:cubicBezTo>
                      <a:lnTo>
                        <a:pt x="110956" y="481720"/>
                      </a:lnTo>
                      <a:cubicBezTo>
                        <a:pt x="107962" y="482479"/>
                        <a:pt x="98599" y="476661"/>
                        <a:pt x="96238" y="475017"/>
                      </a:cubicBezTo>
                      <a:lnTo>
                        <a:pt x="92611" y="475185"/>
                      </a:lnTo>
                      <a:cubicBezTo>
                        <a:pt x="90249" y="472740"/>
                        <a:pt x="82700" y="469409"/>
                        <a:pt x="81815" y="467929"/>
                      </a:cubicBezTo>
                      <a:cubicBezTo>
                        <a:pt x="81098" y="467676"/>
                        <a:pt x="79453" y="467339"/>
                        <a:pt x="78694" y="467807"/>
                      </a:cubicBezTo>
                      <a:lnTo>
                        <a:pt x="78483" y="469788"/>
                      </a:lnTo>
                      <a:cubicBezTo>
                        <a:pt x="78104" y="470842"/>
                        <a:pt x="70302" y="472234"/>
                        <a:pt x="68193" y="473836"/>
                      </a:cubicBezTo>
                      <a:lnTo>
                        <a:pt x="65831" y="472487"/>
                      </a:lnTo>
                      <a:cubicBezTo>
                        <a:pt x="63934" y="474595"/>
                        <a:pt x="58535" y="474890"/>
                        <a:pt x="56047" y="474384"/>
                      </a:cubicBezTo>
                      <a:lnTo>
                        <a:pt x="54445" y="476787"/>
                      </a:lnTo>
                      <a:lnTo>
                        <a:pt x="49848" y="475818"/>
                      </a:lnTo>
                      <a:cubicBezTo>
                        <a:pt x="50987" y="474932"/>
                        <a:pt x="52674" y="472571"/>
                        <a:pt x="52505" y="471011"/>
                      </a:cubicBezTo>
                      <a:lnTo>
                        <a:pt x="47739" y="470252"/>
                      </a:lnTo>
                      <a:lnTo>
                        <a:pt x="46137" y="467680"/>
                      </a:lnTo>
                      <a:lnTo>
                        <a:pt x="44323" y="466795"/>
                      </a:lnTo>
                      <a:lnTo>
                        <a:pt x="42004" y="468650"/>
                      </a:lnTo>
                      <a:cubicBezTo>
                        <a:pt x="39305" y="468435"/>
                        <a:pt x="34961" y="470501"/>
                        <a:pt x="32979" y="472103"/>
                      </a:cubicBezTo>
                      <a:lnTo>
                        <a:pt x="31503" y="471892"/>
                      </a:lnTo>
                      <a:lnTo>
                        <a:pt x="29816" y="469911"/>
                      </a:lnTo>
                      <a:lnTo>
                        <a:pt x="25852" y="471930"/>
                      </a:lnTo>
                      <a:lnTo>
                        <a:pt x="23279" y="470708"/>
                      </a:lnTo>
                      <a:cubicBezTo>
                        <a:pt x="21803" y="468895"/>
                        <a:pt x="25008" y="463793"/>
                        <a:pt x="23068" y="461601"/>
                      </a:cubicBezTo>
                      <a:cubicBezTo>
                        <a:pt x="17459" y="455066"/>
                        <a:pt x="-3542" y="431923"/>
                        <a:pt x="1181" y="422437"/>
                      </a:cubicBezTo>
                      <a:lnTo>
                        <a:pt x="2109" y="421885"/>
                      </a:lnTo>
                      <a:lnTo>
                        <a:pt x="5735" y="422053"/>
                      </a:lnTo>
                      <a:lnTo>
                        <a:pt x="6832" y="419992"/>
                      </a:lnTo>
                      <a:cubicBezTo>
                        <a:pt x="5482" y="416661"/>
                        <a:pt x="2826" y="412019"/>
                        <a:pt x="2235" y="408608"/>
                      </a:cubicBezTo>
                      <a:cubicBezTo>
                        <a:pt x="1603" y="405189"/>
                        <a:pt x="2994" y="398321"/>
                        <a:pt x="0" y="395749"/>
                      </a:cubicBezTo>
                      <a:lnTo>
                        <a:pt x="127" y="393763"/>
                      </a:lnTo>
                      <a:cubicBezTo>
                        <a:pt x="3458" y="387397"/>
                        <a:pt x="12441" y="385710"/>
                        <a:pt x="17375" y="380398"/>
                      </a:cubicBezTo>
                      <a:lnTo>
                        <a:pt x="18303" y="375844"/>
                      </a:lnTo>
                      <a:cubicBezTo>
                        <a:pt x="16827" y="374411"/>
                        <a:pt x="15983" y="370532"/>
                        <a:pt x="15899" y="368593"/>
                      </a:cubicBezTo>
                      <a:cubicBezTo>
                        <a:pt x="17755" y="364503"/>
                        <a:pt x="19821" y="359950"/>
                        <a:pt x="23237" y="356956"/>
                      </a:cubicBezTo>
                      <a:cubicBezTo>
                        <a:pt x="26316" y="357416"/>
                        <a:pt x="33949" y="354637"/>
                        <a:pt x="36732" y="353499"/>
                      </a:cubicBezTo>
                      <a:cubicBezTo>
                        <a:pt x="38925" y="352614"/>
                        <a:pt x="40486" y="339965"/>
                        <a:pt x="39052" y="336677"/>
                      </a:cubicBezTo>
                      <a:lnTo>
                        <a:pt x="43016" y="333262"/>
                      </a:lnTo>
                      <a:lnTo>
                        <a:pt x="41118" y="328160"/>
                      </a:lnTo>
                      <a:lnTo>
                        <a:pt x="42552" y="325795"/>
                      </a:lnTo>
                      <a:lnTo>
                        <a:pt x="51493" y="325335"/>
                      </a:lnTo>
                      <a:lnTo>
                        <a:pt x="55077" y="327275"/>
                      </a:lnTo>
                      <a:lnTo>
                        <a:pt x="58409" y="333262"/>
                      </a:lnTo>
                      <a:lnTo>
                        <a:pt x="59126" y="330896"/>
                      </a:lnTo>
                      <a:cubicBezTo>
                        <a:pt x="57312" y="326849"/>
                        <a:pt x="56596" y="312978"/>
                        <a:pt x="59463" y="309651"/>
                      </a:cubicBezTo>
                      <a:cubicBezTo>
                        <a:pt x="71103" y="305309"/>
                        <a:pt x="74519" y="309187"/>
                        <a:pt x="79453" y="307627"/>
                      </a:cubicBezTo>
                      <a:cubicBezTo>
                        <a:pt x="81013" y="306784"/>
                        <a:pt x="82279" y="302990"/>
                        <a:pt x="82574" y="301430"/>
                      </a:cubicBezTo>
                      <a:cubicBezTo>
                        <a:pt x="85399" y="297888"/>
                        <a:pt x="88815" y="299444"/>
                        <a:pt x="92442" y="301135"/>
                      </a:cubicBezTo>
                      <a:lnTo>
                        <a:pt x="95015" y="297593"/>
                      </a:lnTo>
                      <a:cubicBezTo>
                        <a:pt x="91725" y="293040"/>
                        <a:pt x="89448" y="287179"/>
                        <a:pt x="91641" y="281694"/>
                      </a:cubicBezTo>
                      <a:lnTo>
                        <a:pt x="87550" y="279084"/>
                      </a:lnTo>
                      <a:lnTo>
                        <a:pt x="86707" y="269977"/>
                      </a:lnTo>
                      <a:lnTo>
                        <a:pt x="85399" y="268966"/>
                      </a:lnTo>
                      <a:lnTo>
                        <a:pt x="82321" y="268839"/>
                      </a:lnTo>
                      <a:lnTo>
                        <a:pt x="81730" y="267532"/>
                      </a:lnTo>
                      <a:lnTo>
                        <a:pt x="82447" y="264539"/>
                      </a:lnTo>
                      <a:cubicBezTo>
                        <a:pt x="90334" y="254926"/>
                        <a:pt x="93581" y="263864"/>
                        <a:pt x="100624" y="245186"/>
                      </a:cubicBezTo>
                      <a:lnTo>
                        <a:pt x="98768" y="238736"/>
                      </a:lnTo>
                      <a:lnTo>
                        <a:pt x="97123" y="237724"/>
                      </a:lnTo>
                      <a:lnTo>
                        <a:pt x="89111" y="237812"/>
                      </a:lnTo>
                      <a:cubicBezTo>
                        <a:pt x="84345" y="231362"/>
                        <a:pt x="85442" y="226302"/>
                        <a:pt x="87128" y="218840"/>
                      </a:cubicBezTo>
                      <a:lnTo>
                        <a:pt x="84008" y="214535"/>
                      </a:lnTo>
                      <a:lnTo>
                        <a:pt x="84303" y="212684"/>
                      </a:lnTo>
                      <a:cubicBezTo>
                        <a:pt x="87719" y="213861"/>
                        <a:pt x="92569" y="213692"/>
                        <a:pt x="96027" y="213106"/>
                      </a:cubicBezTo>
                      <a:lnTo>
                        <a:pt x="99907" y="209817"/>
                      </a:lnTo>
                      <a:lnTo>
                        <a:pt x="99822" y="203999"/>
                      </a:lnTo>
                      <a:lnTo>
                        <a:pt x="95521" y="197970"/>
                      </a:lnTo>
                      <a:lnTo>
                        <a:pt x="95436" y="194471"/>
                      </a:lnTo>
                      <a:lnTo>
                        <a:pt x="102943" y="194977"/>
                      </a:lnTo>
                      <a:lnTo>
                        <a:pt x="104757" y="193876"/>
                      </a:lnTo>
                      <a:cubicBezTo>
                        <a:pt x="106697" y="191515"/>
                        <a:pt x="108341" y="186334"/>
                        <a:pt x="107498" y="183251"/>
                      </a:cubicBezTo>
                      <a:cubicBezTo>
                        <a:pt x="104925" y="184727"/>
                        <a:pt x="99738" y="187257"/>
                        <a:pt x="96617" y="187215"/>
                      </a:cubicBezTo>
                      <a:cubicBezTo>
                        <a:pt x="95183" y="179204"/>
                        <a:pt x="90291" y="170472"/>
                        <a:pt x="96828" y="164148"/>
                      </a:cubicBezTo>
                      <a:lnTo>
                        <a:pt x="93876" y="159848"/>
                      </a:lnTo>
                      <a:lnTo>
                        <a:pt x="95226" y="157402"/>
                      </a:lnTo>
                      <a:lnTo>
                        <a:pt x="105937" y="157866"/>
                      </a:lnTo>
                      <a:lnTo>
                        <a:pt x="107624" y="156896"/>
                      </a:lnTo>
                      <a:cubicBezTo>
                        <a:pt x="108383" y="154324"/>
                        <a:pt x="107413" y="149434"/>
                        <a:pt x="106697" y="146988"/>
                      </a:cubicBezTo>
                      <a:lnTo>
                        <a:pt x="108510" y="144754"/>
                      </a:lnTo>
                      <a:lnTo>
                        <a:pt x="110576" y="144965"/>
                      </a:lnTo>
                      <a:lnTo>
                        <a:pt x="114541" y="148759"/>
                      </a:lnTo>
                      <a:lnTo>
                        <a:pt x="116734" y="149219"/>
                      </a:lnTo>
                      <a:lnTo>
                        <a:pt x="123313" y="140955"/>
                      </a:lnTo>
                      <a:lnTo>
                        <a:pt x="123355" y="137919"/>
                      </a:lnTo>
                      <a:cubicBezTo>
                        <a:pt x="126729" y="137877"/>
                        <a:pt x="131663" y="136022"/>
                        <a:pt x="134235" y="133830"/>
                      </a:cubicBezTo>
                      <a:lnTo>
                        <a:pt x="137314" y="134251"/>
                      </a:lnTo>
                      <a:lnTo>
                        <a:pt x="142670" y="142557"/>
                      </a:lnTo>
                      <a:lnTo>
                        <a:pt x="146845" y="142178"/>
                      </a:lnTo>
                      <a:cubicBezTo>
                        <a:pt x="148953" y="140871"/>
                        <a:pt x="150429" y="136785"/>
                        <a:pt x="150345" y="134462"/>
                      </a:cubicBezTo>
                      <a:cubicBezTo>
                        <a:pt x="151104" y="133324"/>
                        <a:pt x="153550" y="130503"/>
                        <a:pt x="155068" y="130373"/>
                      </a:cubicBezTo>
                      <a:lnTo>
                        <a:pt x="157051" y="130963"/>
                      </a:lnTo>
                      <a:lnTo>
                        <a:pt x="159581" y="136233"/>
                      </a:lnTo>
                      <a:cubicBezTo>
                        <a:pt x="162322" y="139142"/>
                        <a:pt x="171516" y="139484"/>
                        <a:pt x="174932" y="137962"/>
                      </a:cubicBezTo>
                      <a:lnTo>
                        <a:pt x="179276" y="140496"/>
                      </a:lnTo>
                      <a:lnTo>
                        <a:pt x="182396" y="139732"/>
                      </a:lnTo>
                      <a:lnTo>
                        <a:pt x="185728" y="144665"/>
                      </a:lnTo>
                      <a:lnTo>
                        <a:pt x="189776" y="144623"/>
                      </a:lnTo>
                      <a:lnTo>
                        <a:pt x="192982" y="148380"/>
                      </a:lnTo>
                      <a:lnTo>
                        <a:pt x="197072" y="149265"/>
                      </a:lnTo>
                      <a:cubicBezTo>
                        <a:pt x="198506" y="146225"/>
                        <a:pt x="208543" y="135516"/>
                        <a:pt x="211917" y="136570"/>
                      </a:cubicBezTo>
                      <a:cubicBezTo>
                        <a:pt x="214700" y="139142"/>
                        <a:pt x="219845" y="143110"/>
                        <a:pt x="223852" y="140702"/>
                      </a:cubicBezTo>
                      <a:cubicBezTo>
                        <a:pt x="226340" y="135980"/>
                        <a:pt x="231907" y="133952"/>
                        <a:pt x="236925" y="134290"/>
                      </a:cubicBezTo>
                      <a:lnTo>
                        <a:pt x="240805" y="131676"/>
                      </a:lnTo>
                      <a:lnTo>
                        <a:pt x="243251" y="125815"/>
                      </a:lnTo>
                      <a:cubicBezTo>
                        <a:pt x="246119" y="124424"/>
                        <a:pt x="251517" y="124213"/>
                        <a:pt x="254596" y="124255"/>
                      </a:cubicBezTo>
                      <a:cubicBezTo>
                        <a:pt x="257042" y="126574"/>
                        <a:pt x="262735" y="126869"/>
                        <a:pt x="265645" y="125688"/>
                      </a:cubicBezTo>
                      <a:lnTo>
                        <a:pt x="269019" y="127843"/>
                      </a:lnTo>
                      <a:cubicBezTo>
                        <a:pt x="271212" y="128640"/>
                        <a:pt x="275302" y="126743"/>
                        <a:pt x="276905" y="125440"/>
                      </a:cubicBezTo>
                      <a:lnTo>
                        <a:pt x="280237" y="126199"/>
                      </a:lnTo>
                      <a:lnTo>
                        <a:pt x="282767" y="134462"/>
                      </a:lnTo>
                      <a:lnTo>
                        <a:pt x="285719" y="136617"/>
                      </a:lnTo>
                      <a:lnTo>
                        <a:pt x="297696" y="137671"/>
                      </a:lnTo>
                      <a:cubicBezTo>
                        <a:pt x="299720" y="134214"/>
                        <a:pt x="305329" y="127299"/>
                        <a:pt x="309547" y="126245"/>
                      </a:cubicBezTo>
                      <a:cubicBezTo>
                        <a:pt x="314692" y="126536"/>
                        <a:pt x="318065" y="131009"/>
                        <a:pt x="323506" y="131347"/>
                      </a:cubicBezTo>
                      <a:cubicBezTo>
                        <a:pt x="326584" y="135816"/>
                        <a:pt x="333964" y="137376"/>
                        <a:pt x="338308" y="140875"/>
                      </a:cubicBezTo>
                      <a:cubicBezTo>
                        <a:pt x="338308" y="143911"/>
                        <a:pt x="338266" y="144665"/>
                        <a:pt x="336537" y="147659"/>
                      </a:cubicBezTo>
                      <a:cubicBezTo>
                        <a:pt x="338561" y="149982"/>
                        <a:pt x="339784" y="154868"/>
                        <a:pt x="339742" y="157866"/>
                      </a:cubicBezTo>
                      <a:lnTo>
                        <a:pt x="343580" y="161450"/>
                      </a:lnTo>
                      <a:cubicBezTo>
                        <a:pt x="343959" y="162673"/>
                        <a:pt x="344634" y="166341"/>
                        <a:pt x="343706" y="167479"/>
                      </a:cubicBezTo>
                      <a:lnTo>
                        <a:pt x="345140" y="171737"/>
                      </a:lnTo>
                      <a:lnTo>
                        <a:pt x="350538" y="175911"/>
                      </a:lnTo>
                      <a:lnTo>
                        <a:pt x="352562" y="175532"/>
                      </a:lnTo>
                      <a:cubicBezTo>
                        <a:pt x="354039" y="175789"/>
                        <a:pt x="355894" y="177728"/>
                        <a:pt x="356569" y="178951"/>
                      </a:cubicBezTo>
                      <a:cubicBezTo>
                        <a:pt x="359015" y="178656"/>
                        <a:pt x="363063" y="178525"/>
                        <a:pt x="365425" y="179499"/>
                      </a:cubicBezTo>
                      <a:lnTo>
                        <a:pt x="366985" y="178951"/>
                      </a:lnTo>
                      <a:lnTo>
                        <a:pt x="368335" y="175911"/>
                      </a:lnTo>
                      <a:lnTo>
                        <a:pt x="369811" y="175152"/>
                      </a:lnTo>
                      <a:lnTo>
                        <a:pt x="370908" y="175616"/>
                      </a:lnTo>
                      <a:lnTo>
                        <a:pt x="373311" y="173171"/>
                      </a:lnTo>
                      <a:lnTo>
                        <a:pt x="374577" y="173339"/>
                      </a:lnTo>
                      <a:lnTo>
                        <a:pt x="375631" y="175738"/>
                      </a:lnTo>
                      <a:cubicBezTo>
                        <a:pt x="376812" y="176539"/>
                        <a:pt x="381662" y="179406"/>
                        <a:pt x="383138" y="178947"/>
                      </a:cubicBezTo>
                      <a:cubicBezTo>
                        <a:pt x="384403" y="176923"/>
                        <a:pt x="388198" y="173124"/>
                        <a:pt x="390813" y="172876"/>
                      </a:cubicBezTo>
                      <a:cubicBezTo>
                        <a:pt x="391994" y="170135"/>
                        <a:pt x="395241" y="165455"/>
                        <a:pt x="398109" y="164106"/>
                      </a:cubicBezTo>
                      <a:lnTo>
                        <a:pt x="401609" y="163895"/>
                      </a:lnTo>
                      <a:lnTo>
                        <a:pt x="403802" y="161619"/>
                      </a:lnTo>
                      <a:lnTo>
                        <a:pt x="405194" y="161323"/>
                      </a:lnTo>
                      <a:cubicBezTo>
                        <a:pt x="407724" y="159384"/>
                        <a:pt x="410634" y="153397"/>
                        <a:pt x="411815" y="150572"/>
                      </a:cubicBezTo>
                      <a:cubicBezTo>
                        <a:pt x="415231" y="148591"/>
                        <a:pt x="417761" y="145639"/>
                        <a:pt x="421388" y="144501"/>
                      </a:cubicBezTo>
                      <a:lnTo>
                        <a:pt x="423665" y="145222"/>
                      </a:lnTo>
                      <a:cubicBezTo>
                        <a:pt x="426617" y="143536"/>
                        <a:pt x="432690" y="142013"/>
                        <a:pt x="436064" y="143236"/>
                      </a:cubicBezTo>
                      <a:lnTo>
                        <a:pt x="437203" y="142098"/>
                      </a:lnTo>
                      <a:lnTo>
                        <a:pt x="434757" y="138004"/>
                      </a:lnTo>
                      <a:lnTo>
                        <a:pt x="438257" y="133914"/>
                      </a:lnTo>
                      <a:lnTo>
                        <a:pt x="438805" y="130162"/>
                      </a:lnTo>
                      <a:lnTo>
                        <a:pt x="442938" y="129066"/>
                      </a:lnTo>
                      <a:cubicBezTo>
                        <a:pt x="443360" y="117724"/>
                        <a:pt x="451921" y="118230"/>
                        <a:pt x="460609" y="117471"/>
                      </a:cubicBezTo>
                      <a:cubicBezTo>
                        <a:pt x="462591" y="114600"/>
                        <a:pt x="467609" y="110304"/>
                        <a:pt x="471489" y="111526"/>
                      </a:cubicBezTo>
                      <a:cubicBezTo>
                        <a:pt x="472712" y="112749"/>
                        <a:pt x="475327" y="113635"/>
                        <a:pt x="477014" y="113719"/>
                      </a:cubicBezTo>
                      <a:cubicBezTo>
                        <a:pt x="478701" y="112286"/>
                        <a:pt x="482960" y="111232"/>
                        <a:pt x="485026" y="110852"/>
                      </a:cubicBezTo>
                      <a:lnTo>
                        <a:pt x="487936" y="115110"/>
                      </a:lnTo>
                      <a:cubicBezTo>
                        <a:pt x="489581" y="116122"/>
                        <a:pt x="492744" y="116544"/>
                        <a:pt x="494600" y="115996"/>
                      </a:cubicBezTo>
                      <a:lnTo>
                        <a:pt x="498775" y="112454"/>
                      </a:lnTo>
                      <a:lnTo>
                        <a:pt x="504510" y="116839"/>
                      </a:lnTo>
                      <a:cubicBezTo>
                        <a:pt x="511089" y="116965"/>
                        <a:pt x="512776" y="108828"/>
                        <a:pt x="514168" y="103937"/>
                      </a:cubicBezTo>
                      <a:cubicBezTo>
                        <a:pt x="522602" y="99295"/>
                        <a:pt x="529350" y="92596"/>
                        <a:pt x="536308" y="86103"/>
                      </a:cubicBezTo>
                      <a:cubicBezTo>
                        <a:pt x="537953" y="84543"/>
                        <a:pt x="544616" y="84670"/>
                        <a:pt x="546767" y="84164"/>
                      </a:cubicBezTo>
                      <a:cubicBezTo>
                        <a:pt x="550057" y="83405"/>
                        <a:pt x="555834" y="75268"/>
                        <a:pt x="558027" y="72654"/>
                      </a:cubicBezTo>
                      <a:cubicBezTo>
                        <a:pt x="560304" y="69918"/>
                        <a:pt x="562750" y="67299"/>
                        <a:pt x="563805" y="63762"/>
                      </a:cubicBezTo>
                      <a:lnTo>
                        <a:pt x="567769" y="61106"/>
                      </a:lnTo>
                      <a:cubicBezTo>
                        <a:pt x="568992" y="54655"/>
                        <a:pt x="569751" y="45038"/>
                        <a:pt x="570131" y="34038"/>
                      </a:cubicBezTo>
                      <a:lnTo>
                        <a:pt x="571311" y="34080"/>
                      </a:lnTo>
                      <a:lnTo>
                        <a:pt x="594506" y="21432"/>
                      </a:lnTo>
                      <a:cubicBezTo>
                        <a:pt x="594506" y="21432"/>
                        <a:pt x="611375" y="10892"/>
                        <a:pt x="618756" y="3513"/>
                      </a:cubicBezTo>
                      <a:cubicBezTo>
                        <a:pt x="626136" y="-3865"/>
                        <a:pt x="638788" y="1405"/>
                        <a:pt x="645113" y="9838"/>
                      </a:cubicBezTo>
                      <a:cubicBezTo>
                        <a:pt x="651439" y="18270"/>
                        <a:pt x="666200" y="61485"/>
                        <a:pt x="668308" y="66755"/>
                      </a:cubicBezTo>
                      <a:cubicBezTo>
                        <a:pt x="670417" y="72026"/>
                        <a:pt x="670417" y="102593"/>
                        <a:pt x="669363" y="107863"/>
                      </a:cubicBezTo>
                      <a:cubicBezTo>
                        <a:pt x="668308" y="113133"/>
                        <a:pt x="645113" y="159510"/>
                        <a:pt x="645113" y="159510"/>
                      </a:cubicBezTo>
                      <a:lnTo>
                        <a:pt x="660928" y="165835"/>
                      </a:lnTo>
                      <a:cubicBezTo>
                        <a:pt x="660928" y="165835"/>
                        <a:pt x="699938" y="151078"/>
                        <a:pt x="704155" y="148970"/>
                      </a:cubicBezTo>
                      <a:cubicBezTo>
                        <a:pt x="708372" y="146862"/>
                        <a:pt x="714698" y="142646"/>
                        <a:pt x="715752" y="137376"/>
                      </a:cubicBezTo>
                      <a:cubicBezTo>
                        <a:pt x="716807" y="132106"/>
                        <a:pt x="735784" y="121565"/>
                        <a:pt x="743165" y="118403"/>
                      </a:cubicBezTo>
                      <a:cubicBezTo>
                        <a:pt x="750545" y="115241"/>
                        <a:pt x="763197" y="125781"/>
                        <a:pt x="768468" y="133160"/>
                      </a:cubicBezTo>
                      <a:cubicBezTo>
                        <a:pt x="773740" y="140538"/>
                        <a:pt x="779011" y="152132"/>
                        <a:pt x="779011" y="152132"/>
                      </a:cubicBezTo>
                      <a:cubicBezTo>
                        <a:pt x="779011" y="152132"/>
                        <a:pt x="814858" y="153186"/>
                        <a:pt x="820129" y="155294"/>
                      </a:cubicBezTo>
                      <a:cubicBezTo>
                        <a:pt x="825401" y="157402"/>
                        <a:pt x="857030" y="159510"/>
                        <a:pt x="857030" y="159510"/>
                      </a:cubicBezTo>
                      <a:lnTo>
                        <a:pt x="879171" y="177429"/>
                      </a:lnTo>
                      <a:cubicBezTo>
                        <a:pt x="879171" y="177429"/>
                        <a:pt x="884443" y="182699"/>
                        <a:pt x="888660" y="190077"/>
                      </a:cubicBezTo>
                      <a:cubicBezTo>
                        <a:pt x="892877" y="197456"/>
                        <a:pt x="889714" y="209050"/>
                        <a:pt x="889714" y="209050"/>
                      </a:cubicBezTo>
                      <a:cubicBezTo>
                        <a:pt x="889714" y="209050"/>
                        <a:pt x="907638" y="221698"/>
                        <a:pt x="912909" y="225915"/>
                      </a:cubicBezTo>
                      <a:cubicBezTo>
                        <a:pt x="918181" y="230131"/>
                        <a:pt x="926615" y="229077"/>
                        <a:pt x="926615" y="229077"/>
                      </a:cubicBezTo>
                      <a:cubicBezTo>
                        <a:pt x="926615" y="229077"/>
                        <a:pt x="976168" y="231185"/>
                        <a:pt x="982494" y="231185"/>
                      </a:cubicBezTo>
                      <a:cubicBezTo>
                        <a:pt x="988820" y="231185"/>
                        <a:pt x="1004634" y="242779"/>
                        <a:pt x="1004634" y="242779"/>
                      </a:cubicBezTo>
                      <a:lnTo>
                        <a:pt x="1029938" y="242779"/>
                      </a:lnTo>
                      <a:cubicBezTo>
                        <a:pt x="1038372" y="242779"/>
                        <a:pt x="1054187" y="251211"/>
                        <a:pt x="1063676" y="260698"/>
                      </a:cubicBezTo>
                      <a:cubicBezTo>
                        <a:pt x="1073165" y="270184"/>
                        <a:pt x="1072110" y="282832"/>
                        <a:pt x="1072110" y="282832"/>
                      </a:cubicBezTo>
                      <a:lnTo>
                        <a:pt x="1059459" y="283886"/>
                      </a:lnTo>
                      <a:lnTo>
                        <a:pt x="1043644" y="300751"/>
                      </a:lnTo>
                      <a:lnTo>
                        <a:pt x="1055241" y="317616"/>
                      </a:lnTo>
                      <a:lnTo>
                        <a:pt x="1067893" y="359777"/>
                      </a:lnTo>
                      <a:lnTo>
                        <a:pt x="1048916" y="377695"/>
                      </a:lnTo>
                      <a:lnTo>
                        <a:pt x="1015178" y="378749"/>
                      </a:lnTo>
                      <a:lnTo>
                        <a:pt x="1000417" y="395614"/>
                      </a:lnTo>
                      <a:cubicBezTo>
                        <a:pt x="1000417" y="395614"/>
                        <a:pt x="1001471" y="406154"/>
                        <a:pt x="1000417" y="417749"/>
                      </a:cubicBezTo>
                      <a:cubicBezTo>
                        <a:pt x="999363" y="429343"/>
                        <a:pt x="986711" y="423019"/>
                        <a:pt x="978277" y="415641"/>
                      </a:cubicBezTo>
                      <a:cubicBezTo>
                        <a:pt x="969842" y="408262"/>
                        <a:pt x="963516" y="417749"/>
                        <a:pt x="963516" y="421965"/>
                      </a:cubicBezTo>
                      <a:cubicBezTo>
                        <a:pt x="963516" y="426181"/>
                        <a:pt x="960353" y="439883"/>
                        <a:pt x="959299" y="444100"/>
                      </a:cubicBezTo>
                      <a:cubicBezTo>
                        <a:pt x="958245" y="448316"/>
                        <a:pt x="962462" y="492585"/>
                        <a:pt x="962462" y="492585"/>
                      </a:cubicBezTo>
                      <a:cubicBezTo>
                        <a:pt x="962462" y="492585"/>
                        <a:pt x="980385" y="489423"/>
                        <a:pt x="984602" y="485207"/>
                      </a:cubicBezTo>
                      <a:cubicBezTo>
                        <a:pt x="988820" y="480991"/>
                        <a:pt x="1032047" y="491531"/>
                        <a:pt x="1032047" y="491531"/>
                      </a:cubicBezTo>
                      <a:lnTo>
                        <a:pt x="1052079" y="533692"/>
                      </a:lnTo>
                      <a:lnTo>
                        <a:pt x="1054187" y="544233"/>
                      </a:lnTo>
                      <a:lnTo>
                        <a:pt x="1071056" y="544233"/>
                      </a:lnTo>
                      <a:cubicBezTo>
                        <a:pt x="1077382" y="544233"/>
                        <a:pt x="1078436" y="555827"/>
                        <a:pt x="1078436" y="555827"/>
                      </a:cubicBezTo>
                      <a:cubicBezTo>
                        <a:pt x="1078436" y="555827"/>
                        <a:pt x="1081599" y="577962"/>
                        <a:pt x="1081599" y="585340"/>
                      </a:cubicBezTo>
                      <a:cubicBezTo>
                        <a:pt x="1081599" y="592718"/>
                        <a:pt x="1077382" y="596935"/>
                        <a:pt x="1065785" y="603259"/>
                      </a:cubicBezTo>
                      <a:cubicBezTo>
                        <a:pt x="1054187" y="609583"/>
                        <a:pt x="1054904" y="621135"/>
                        <a:pt x="1054904" y="621135"/>
                      </a:cubicBezTo>
                      <a:cubicBezTo>
                        <a:pt x="1065405" y="620334"/>
                        <a:pt x="1074936" y="617884"/>
                        <a:pt x="1076876" y="624676"/>
                      </a:cubicBezTo>
                      <a:cubicBezTo>
                        <a:pt x="1079153" y="632514"/>
                        <a:pt x="1085985" y="635845"/>
                        <a:pt x="1092733" y="628050"/>
                      </a:cubicBezTo>
                      <a:cubicBezTo>
                        <a:pt x="1099101" y="620587"/>
                        <a:pt x="1109644" y="624592"/>
                        <a:pt x="1117446" y="623285"/>
                      </a:cubicBezTo>
                      <a:cubicBezTo>
                        <a:pt x="1117446" y="623285"/>
                        <a:pt x="1133261" y="624339"/>
                        <a:pt x="1137478" y="622231"/>
                      </a:cubicBezTo>
                      <a:cubicBezTo>
                        <a:pt x="1141695" y="620123"/>
                        <a:pt x="1142749" y="620123"/>
                        <a:pt x="1148021" y="624339"/>
                      </a:cubicBezTo>
                      <a:cubicBezTo>
                        <a:pt x="1153293" y="628556"/>
                        <a:pt x="1166999" y="639096"/>
                        <a:pt x="1173325" y="644366"/>
                      </a:cubicBezTo>
                      <a:cubicBezTo>
                        <a:pt x="1179650" y="649636"/>
                        <a:pt x="1189139" y="663339"/>
                        <a:pt x="1189139" y="663339"/>
                      </a:cubicBezTo>
                      <a:cubicBezTo>
                        <a:pt x="1189139" y="663339"/>
                        <a:pt x="1184922" y="710770"/>
                        <a:pt x="1183868" y="714986"/>
                      </a:cubicBezTo>
                      <a:cubicBezTo>
                        <a:pt x="1182813" y="719202"/>
                        <a:pt x="1176488" y="726581"/>
                        <a:pt x="1176488" y="726581"/>
                      </a:cubicBezTo>
                      <a:lnTo>
                        <a:pt x="1168053" y="742391"/>
                      </a:lnTo>
                      <a:lnTo>
                        <a:pt x="1180705" y="744499"/>
                      </a:lnTo>
                      <a:lnTo>
                        <a:pt x="1163836" y="770850"/>
                      </a:lnTo>
                      <a:lnTo>
                        <a:pt x="1182813" y="797201"/>
                      </a:lnTo>
                      <a:cubicBezTo>
                        <a:pt x="1182813" y="797201"/>
                        <a:pt x="1183868" y="809849"/>
                        <a:pt x="1177542" y="806687"/>
                      </a:cubicBezTo>
                      <a:cubicBezTo>
                        <a:pt x="1171216" y="803525"/>
                        <a:pt x="1152238" y="801417"/>
                        <a:pt x="1149075" y="805633"/>
                      </a:cubicBezTo>
                      <a:cubicBezTo>
                        <a:pt x="1145912" y="809849"/>
                        <a:pt x="1138532" y="804579"/>
                        <a:pt x="1138532" y="804579"/>
                      </a:cubicBezTo>
                      <a:lnTo>
                        <a:pt x="1114283" y="797201"/>
                      </a:lnTo>
                      <a:lnTo>
                        <a:pt x="1101631" y="814065"/>
                      </a:lnTo>
                      <a:lnTo>
                        <a:pt x="1045753" y="814065"/>
                      </a:lnTo>
                      <a:cubicBezTo>
                        <a:pt x="1045753" y="814065"/>
                        <a:pt x="1030992" y="790877"/>
                        <a:pt x="1029938" y="785607"/>
                      </a:cubicBezTo>
                      <a:cubicBezTo>
                        <a:pt x="1028884" y="780336"/>
                        <a:pt x="1020449" y="770850"/>
                        <a:pt x="1020449" y="770850"/>
                      </a:cubicBezTo>
                      <a:lnTo>
                        <a:pt x="1002526" y="771904"/>
                      </a:lnTo>
                      <a:lnTo>
                        <a:pt x="982494" y="751877"/>
                      </a:lnTo>
                      <a:lnTo>
                        <a:pt x="965625" y="766634"/>
                      </a:lnTo>
                      <a:lnTo>
                        <a:pt x="939267" y="771904"/>
                      </a:lnTo>
                      <a:lnTo>
                        <a:pt x="941376" y="818282"/>
                      </a:lnTo>
                      <a:lnTo>
                        <a:pt x="931887" y="826714"/>
                      </a:lnTo>
                      <a:lnTo>
                        <a:pt x="933995" y="849903"/>
                      </a:lnTo>
                      <a:lnTo>
                        <a:pt x="944538" y="849903"/>
                      </a:lnTo>
                      <a:cubicBezTo>
                        <a:pt x="944538" y="849903"/>
                        <a:pt x="949810" y="876253"/>
                        <a:pt x="957190" y="882578"/>
                      </a:cubicBezTo>
                      <a:cubicBezTo>
                        <a:pt x="964570" y="888902"/>
                        <a:pt x="980385" y="903658"/>
                        <a:pt x="980385" y="903658"/>
                      </a:cubicBezTo>
                      <a:lnTo>
                        <a:pt x="990928" y="917361"/>
                      </a:lnTo>
                      <a:lnTo>
                        <a:pt x="990928" y="935279"/>
                      </a:lnTo>
                      <a:lnTo>
                        <a:pt x="978277" y="936333"/>
                      </a:lnTo>
                      <a:lnTo>
                        <a:pt x="962462" y="960576"/>
                      </a:lnTo>
                      <a:lnTo>
                        <a:pt x="961408" y="969008"/>
                      </a:lnTo>
                      <a:cubicBezTo>
                        <a:pt x="961408" y="969008"/>
                        <a:pt x="988820" y="972171"/>
                        <a:pt x="999363" y="969008"/>
                      </a:cubicBezTo>
                      <a:cubicBezTo>
                        <a:pt x="1009906" y="965846"/>
                        <a:pt x="1030992" y="962684"/>
                        <a:pt x="1030992" y="962684"/>
                      </a:cubicBezTo>
                      <a:lnTo>
                        <a:pt x="1082654" y="1002738"/>
                      </a:lnTo>
                      <a:lnTo>
                        <a:pt x="1084762" y="1018548"/>
                      </a:lnTo>
                      <a:cubicBezTo>
                        <a:pt x="1084762" y="1018548"/>
                        <a:pt x="1095305" y="1028034"/>
                        <a:pt x="1091088" y="1036467"/>
                      </a:cubicBezTo>
                      <a:cubicBezTo>
                        <a:pt x="1086871" y="1044899"/>
                        <a:pt x="1083708" y="1057547"/>
                        <a:pt x="1087925" y="1061763"/>
                      </a:cubicBezTo>
                      <a:cubicBezTo>
                        <a:pt x="1092142" y="1065980"/>
                        <a:pt x="1091088" y="1071250"/>
                        <a:pt x="1091088" y="1076520"/>
                      </a:cubicBezTo>
                      <a:cubicBezTo>
                        <a:pt x="1091088" y="1081790"/>
                        <a:pt x="1087925" y="1131330"/>
                        <a:pt x="1087925" y="1131330"/>
                      </a:cubicBezTo>
                      <a:cubicBezTo>
                        <a:pt x="1087925" y="1131330"/>
                        <a:pt x="1083708" y="1135546"/>
                        <a:pt x="1086871" y="1141870"/>
                      </a:cubicBezTo>
                      <a:cubicBezTo>
                        <a:pt x="1090034" y="1148194"/>
                        <a:pt x="1095305" y="1168221"/>
                        <a:pt x="1095305" y="1168221"/>
                      </a:cubicBezTo>
                      <a:cubicBezTo>
                        <a:pt x="1095305" y="1168221"/>
                        <a:pt x="1087925" y="1181923"/>
                        <a:pt x="1083708" y="1182977"/>
                      </a:cubicBezTo>
                      <a:cubicBezTo>
                        <a:pt x="1079491" y="1184031"/>
                        <a:pt x="1077382" y="1181923"/>
                        <a:pt x="1073165" y="1178761"/>
                      </a:cubicBezTo>
                      <a:cubicBezTo>
                        <a:pt x="1068948" y="1175599"/>
                        <a:pt x="1062622" y="1174545"/>
                        <a:pt x="1060513" y="1181923"/>
                      </a:cubicBezTo>
                      <a:cubicBezTo>
                        <a:pt x="1058404" y="1189302"/>
                        <a:pt x="1047861" y="1215652"/>
                        <a:pt x="1047861" y="1215652"/>
                      </a:cubicBezTo>
                      <a:lnTo>
                        <a:pt x="1035209" y="1215652"/>
                      </a:lnTo>
                      <a:lnTo>
                        <a:pt x="1030992" y="1221977"/>
                      </a:lnTo>
                      <a:lnTo>
                        <a:pt x="1014123" y="1219869"/>
                      </a:lnTo>
                      <a:lnTo>
                        <a:pt x="1001471" y="1234625"/>
                      </a:lnTo>
                      <a:lnTo>
                        <a:pt x="977222" y="1221977"/>
                      </a:lnTo>
                      <a:cubicBezTo>
                        <a:pt x="986711" y="1217760"/>
                        <a:pt x="980385" y="1194572"/>
                        <a:pt x="980385" y="1188248"/>
                      </a:cubicBezTo>
                      <a:cubicBezTo>
                        <a:pt x="980385" y="1181923"/>
                        <a:pt x="983548" y="1168221"/>
                        <a:pt x="988820" y="1157681"/>
                      </a:cubicBezTo>
                      <a:cubicBezTo>
                        <a:pt x="994091" y="1147140"/>
                        <a:pt x="991898" y="1124542"/>
                        <a:pt x="991898" y="1124542"/>
                      </a:cubicBezTo>
                      <a:cubicBezTo>
                        <a:pt x="991898" y="1124542"/>
                        <a:pt x="975114" y="1116573"/>
                        <a:pt x="973806" y="1111303"/>
                      </a:cubicBezTo>
                      <a:cubicBezTo>
                        <a:pt x="972499" y="1105991"/>
                        <a:pt x="954491" y="1100088"/>
                        <a:pt x="954491" y="1100088"/>
                      </a:cubicBezTo>
                      <a:cubicBezTo>
                        <a:pt x="954491" y="1100088"/>
                        <a:pt x="942430" y="1097601"/>
                        <a:pt x="941207" y="1092499"/>
                      </a:cubicBezTo>
                      <a:cubicBezTo>
                        <a:pt x="939984" y="1087397"/>
                        <a:pt x="928724" y="1084952"/>
                        <a:pt x="910505" y="1084741"/>
                      </a:cubicBezTo>
                      <a:cubicBezTo>
                        <a:pt x="892329" y="1084573"/>
                        <a:pt x="878496" y="1074581"/>
                        <a:pt x="878496" y="1074581"/>
                      </a:cubicBezTo>
                      <a:lnTo>
                        <a:pt x="865971" y="1055819"/>
                      </a:lnTo>
                      <a:cubicBezTo>
                        <a:pt x="857241" y="1055734"/>
                        <a:pt x="847162" y="1040852"/>
                        <a:pt x="851211" y="1032967"/>
                      </a:cubicBezTo>
                      <a:lnTo>
                        <a:pt x="849819" y="1030606"/>
                      </a:lnTo>
                      <a:cubicBezTo>
                        <a:pt x="844969" y="1028283"/>
                        <a:pt x="837589" y="1025669"/>
                        <a:pt x="833330" y="1022595"/>
                      </a:cubicBezTo>
                      <a:cubicBezTo>
                        <a:pt x="828142" y="1018801"/>
                        <a:pt x="818316" y="1002189"/>
                        <a:pt x="809924" y="1004550"/>
                      </a:cubicBezTo>
                      <a:cubicBezTo>
                        <a:pt x="809207" y="1007460"/>
                        <a:pt x="807815" y="1011001"/>
                        <a:pt x="805200" y="1012772"/>
                      </a:cubicBezTo>
                      <a:cubicBezTo>
                        <a:pt x="804020" y="1013109"/>
                        <a:pt x="800688" y="1011001"/>
                        <a:pt x="799760" y="1010326"/>
                      </a:cubicBezTo>
                      <a:cubicBezTo>
                        <a:pt x="796850" y="1010031"/>
                        <a:pt x="792675" y="1011638"/>
                        <a:pt x="790609" y="1011339"/>
                      </a:cubicBezTo>
                      <a:cubicBezTo>
                        <a:pt x="784705" y="1010453"/>
                        <a:pt x="779813" y="1007206"/>
                        <a:pt x="773445" y="1007544"/>
                      </a:cubicBezTo>
                      <a:cubicBezTo>
                        <a:pt x="771209" y="1006490"/>
                        <a:pt x="768595" y="1003496"/>
                        <a:pt x="767751" y="1001178"/>
                      </a:cubicBezTo>
                      <a:lnTo>
                        <a:pt x="764841" y="1001599"/>
                      </a:lnTo>
                      <a:lnTo>
                        <a:pt x="762227" y="1000292"/>
                      </a:lnTo>
                      <a:lnTo>
                        <a:pt x="761383" y="997088"/>
                      </a:lnTo>
                      <a:lnTo>
                        <a:pt x="764420" y="986459"/>
                      </a:lnTo>
                      <a:lnTo>
                        <a:pt x="763197" y="984777"/>
                      </a:lnTo>
                      <a:cubicBezTo>
                        <a:pt x="762775" y="983090"/>
                        <a:pt x="762395" y="978575"/>
                        <a:pt x="763745" y="977141"/>
                      </a:cubicBezTo>
                      <a:lnTo>
                        <a:pt x="767076" y="974991"/>
                      </a:lnTo>
                      <a:lnTo>
                        <a:pt x="763998" y="972377"/>
                      </a:lnTo>
                      <a:lnTo>
                        <a:pt x="764673" y="969847"/>
                      </a:lnTo>
                      <a:cubicBezTo>
                        <a:pt x="764420" y="969253"/>
                        <a:pt x="763871" y="967651"/>
                        <a:pt x="764293" y="967023"/>
                      </a:cubicBezTo>
                      <a:lnTo>
                        <a:pt x="766655" y="965800"/>
                      </a:lnTo>
                      <a:lnTo>
                        <a:pt x="766781" y="963435"/>
                      </a:lnTo>
                      <a:cubicBezTo>
                        <a:pt x="760371" y="957574"/>
                        <a:pt x="759528" y="944719"/>
                        <a:pt x="757756" y="943366"/>
                      </a:cubicBezTo>
                      <a:lnTo>
                        <a:pt x="753075" y="943788"/>
                      </a:lnTo>
                      <a:cubicBezTo>
                        <a:pt x="750882" y="941051"/>
                        <a:pt x="750376" y="936072"/>
                        <a:pt x="750924" y="932788"/>
                      </a:cubicBezTo>
                      <a:lnTo>
                        <a:pt x="750039" y="931902"/>
                      </a:lnTo>
                      <a:lnTo>
                        <a:pt x="749027" y="932155"/>
                      </a:lnTo>
                      <a:lnTo>
                        <a:pt x="747213" y="934095"/>
                      </a:lnTo>
                      <a:cubicBezTo>
                        <a:pt x="744936" y="933673"/>
                        <a:pt x="742068" y="932324"/>
                        <a:pt x="740297" y="930764"/>
                      </a:cubicBezTo>
                      <a:cubicBezTo>
                        <a:pt x="740044" y="921151"/>
                        <a:pt x="734941" y="915291"/>
                        <a:pt x="728067" y="909224"/>
                      </a:cubicBezTo>
                      <a:cubicBezTo>
                        <a:pt x="725916" y="908123"/>
                        <a:pt x="721446" y="907706"/>
                        <a:pt x="719295" y="909055"/>
                      </a:cubicBezTo>
                      <a:lnTo>
                        <a:pt x="718451" y="908503"/>
                      </a:lnTo>
                      <a:cubicBezTo>
                        <a:pt x="716048" y="906947"/>
                        <a:pt x="713602" y="905088"/>
                        <a:pt x="711071" y="903658"/>
                      </a:cubicBezTo>
                      <a:cubicBezTo>
                        <a:pt x="709595" y="902857"/>
                        <a:pt x="707191" y="902647"/>
                        <a:pt x="705631" y="902516"/>
                      </a:cubicBezTo>
                      <a:cubicBezTo>
                        <a:pt x="696227" y="901719"/>
                        <a:pt x="685810" y="896993"/>
                        <a:pt x="676743" y="894467"/>
                      </a:cubicBezTo>
                      <a:cubicBezTo>
                        <a:pt x="673749" y="893624"/>
                        <a:pt x="672146" y="892907"/>
                        <a:pt x="669110" y="892313"/>
                      </a:cubicBezTo>
                      <a:cubicBezTo>
                        <a:pt x="665061" y="891516"/>
                        <a:pt x="653464" y="893282"/>
                        <a:pt x="650048" y="891259"/>
                      </a:cubicBezTo>
                      <a:cubicBezTo>
                        <a:pt x="643975" y="887717"/>
                        <a:pt x="639420" y="881819"/>
                        <a:pt x="633010" y="879074"/>
                      </a:cubicBezTo>
                      <a:lnTo>
                        <a:pt x="631028" y="875237"/>
                      </a:lnTo>
                      <a:lnTo>
                        <a:pt x="631281" y="873677"/>
                      </a:lnTo>
                      <a:lnTo>
                        <a:pt x="633432" y="872501"/>
                      </a:lnTo>
                      <a:lnTo>
                        <a:pt x="633179" y="870098"/>
                      </a:lnTo>
                      <a:lnTo>
                        <a:pt x="624449" y="866388"/>
                      </a:lnTo>
                      <a:cubicBezTo>
                        <a:pt x="622087" y="868116"/>
                        <a:pt x="618713" y="869381"/>
                        <a:pt x="615888" y="870009"/>
                      </a:cubicBezTo>
                      <a:cubicBezTo>
                        <a:pt x="612430" y="864739"/>
                        <a:pt x="614074" y="866556"/>
                        <a:pt x="608297" y="862547"/>
                      </a:cubicBezTo>
                      <a:lnTo>
                        <a:pt x="608929" y="859174"/>
                      </a:lnTo>
                      <a:cubicBezTo>
                        <a:pt x="608803" y="857276"/>
                        <a:pt x="603784" y="852386"/>
                        <a:pt x="602055" y="851627"/>
                      </a:cubicBezTo>
                      <a:lnTo>
                        <a:pt x="594380" y="851669"/>
                      </a:lnTo>
                      <a:cubicBezTo>
                        <a:pt x="593916" y="849940"/>
                        <a:pt x="593916" y="847495"/>
                        <a:pt x="594464" y="845809"/>
                      </a:cubicBezTo>
                      <a:cubicBezTo>
                        <a:pt x="594633" y="844839"/>
                        <a:pt x="595729" y="840412"/>
                        <a:pt x="594928" y="839737"/>
                      </a:cubicBezTo>
                      <a:lnTo>
                        <a:pt x="592862" y="838515"/>
                      </a:lnTo>
                      <a:lnTo>
                        <a:pt x="593157" y="835690"/>
                      </a:lnTo>
                      <a:cubicBezTo>
                        <a:pt x="589994" y="830757"/>
                        <a:pt x="592482" y="829155"/>
                        <a:pt x="595055" y="824264"/>
                      </a:cubicBezTo>
                      <a:lnTo>
                        <a:pt x="594802" y="821482"/>
                      </a:lnTo>
                      <a:lnTo>
                        <a:pt x="592777" y="819163"/>
                      </a:lnTo>
                      <a:cubicBezTo>
                        <a:pt x="592313" y="816966"/>
                        <a:pt x="592524" y="812375"/>
                        <a:pt x="593789" y="810562"/>
                      </a:cubicBezTo>
                      <a:lnTo>
                        <a:pt x="589446" y="804027"/>
                      </a:lnTo>
                      <a:cubicBezTo>
                        <a:pt x="585777" y="802931"/>
                        <a:pt x="584343" y="800987"/>
                        <a:pt x="581644" y="798841"/>
                      </a:cubicBezTo>
                      <a:cubicBezTo>
                        <a:pt x="579619" y="797197"/>
                        <a:pt x="575234" y="797576"/>
                        <a:pt x="572788" y="797028"/>
                      </a:cubicBezTo>
                      <a:cubicBezTo>
                        <a:pt x="565871" y="795426"/>
                        <a:pt x="563889" y="786909"/>
                        <a:pt x="549340" y="785096"/>
                      </a:cubicBezTo>
                      <a:cubicBezTo>
                        <a:pt x="547189" y="782356"/>
                        <a:pt x="548201" y="780796"/>
                        <a:pt x="547062" y="777887"/>
                      </a:cubicBezTo>
                      <a:cubicBezTo>
                        <a:pt x="543646" y="769328"/>
                        <a:pt x="528802" y="758826"/>
                        <a:pt x="519186" y="759041"/>
                      </a:cubicBezTo>
                      <a:cubicBezTo>
                        <a:pt x="515812" y="749976"/>
                        <a:pt x="503751" y="746097"/>
                        <a:pt x="502655" y="735936"/>
                      </a:cubicBezTo>
                      <a:lnTo>
                        <a:pt x="503118" y="734756"/>
                      </a:lnTo>
                      <a:lnTo>
                        <a:pt x="510794" y="737032"/>
                      </a:lnTo>
                      <a:lnTo>
                        <a:pt x="513999" y="733786"/>
                      </a:lnTo>
                      <a:cubicBezTo>
                        <a:pt x="516951" y="724721"/>
                        <a:pt x="513113" y="717512"/>
                        <a:pt x="512776" y="708574"/>
                      </a:cubicBezTo>
                      <a:cubicBezTo>
                        <a:pt x="512607" y="703219"/>
                        <a:pt x="513704" y="696937"/>
                        <a:pt x="514083" y="691587"/>
                      </a:cubicBezTo>
                      <a:cubicBezTo>
                        <a:pt x="514168" y="690486"/>
                        <a:pt x="513957" y="689221"/>
                        <a:pt x="513915" y="688130"/>
                      </a:cubicBezTo>
                      <a:cubicBezTo>
                        <a:pt x="511005" y="683745"/>
                        <a:pt x="507209" y="679191"/>
                        <a:pt x="504805" y="674511"/>
                      </a:cubicBezTo>
                      <a:cubicBezTo>
                        <a:pt x="502444" y="669962"/>
                        <a:pt x="500757" y="664523"/>
                        <a:pt x="498058" y="660219"/>
                      </a:cubicBezTo>
                      <a:cubicBezTo>
                        <a:pt x="497594" y="659460"/>
                        <a:pt x="494600" y="657689"/>
                        <a:pt x="493883" y="656803"/>
                      </a:cubicBezTo>
                      <a:cubicBezTo>
                        <a:pt x="492111" y="654695"/>
                        <a:pt x="491141" y="650353"/>
                        <a:pt x="488358" y="649210"/>
                      </a:cubicBezTo>
                      <a:lnTo>
                        <a:pt x="476634" y="644404"/>
                      </a:lnTo>
                      <a:lnTo>
                        <a:pt x="476255" y="636604"/>
                      </a:lnTo>
                      <a:lnTo>
                        <a:pt x="470477" y="634239"/>
                      </a:lnTo>
                      <a:cubicBezTo>
                        <a:pt x="467398" y="629732"/>
                        <a:pt x="468706" y="620831"/>
                        <a:pt x="471658" y="616657"/>
                      </a:cubicBezTo>
                      <a:lnTo>
                        <a:pt x="471110" y="615435"/>
                      </a:lnTo>
                      <a:cubicBezTo>
                        <a:pt x="464657" y="609448"/>
                        <a:pt x="455801" y="613036"/>
                        <a:pt x="448758" y="608689"/>
                      </a:cubicBezTo>
                      <a:lnTo>
                        <a:pt x="447493" y="608942"/>
                      </a:lnTo>
                      <a:lnTo>
                        <a:pt x="444920" y="611261"/>
                      </a:lnTo>
                      <a:cubicBezTo>
                        <a:pt x="434082" y="613495"/>
                        <a:pt x="426111" y="599544"/>
                        <a:pt x="422864" y="591323"/>
                      </a:cubicBezTo>
                      <a:cubicBezTo>
                        <a:pt x="419237" y="590100"/>
                        <a:pt x="413881" y="580909"/>
                        <a:pt x="411182" y="578379"/>
                      </a:cubicBezTo>
                      <a:cubicBezTo>
                        <a:pt x="406628" y="574079"/>
                        <a:pt x="399037" y="571296"/>
                        <a:pt x="396548" y="565014"/>
                      </a:cubicBezTo>
                      <a:lnTo>
                        <a:pt x="391994" y="563707"/>
                      </a:lnTo>
                      <a:cubicBezTo>
                        <a:pt x="391108" y="564335"/>
                        <a:pt x="388578" y="565689"/>
                        <a:pt x="387397" y="565309"/>
                      </a:cubicBezTo>
                      <a:lnTo>
                        <a:pt x="385668" y="563960"/>
                      </a:lnTo>
                      <a:lnTo>
                        <a:pt x="384698" y="561009"/>
                      </a:lnTo>
                      <a:lnTo>
                        <a:pt x="377866" y="559702"/>
                      </a:lnTo>
                      <a:lnTo>
                        <a:pt x="375926" y="557299"/>
                      </a:lnTo>
                      <a:lnTo>
                        <a:pt x="369516" y="555148"/>
                      </a:lnTo>
                      <a:cubicBezTo>
                        <a:pt x="367492" y="553209"/>
                        <a:pt x="364961" y="549414"/>
                        <a:pt x="364540" y="546589"/>
                      </a:cubicBezTo>
                      <a:lnTo>
                        <a:pt x="360111" y="544439"/>
                      </a:lnTo>
                      <a:lnTo>
                        <a:pt x="359099" y="540012"/>
                      </a:lnTo>
                      <a:cubicBezTo>
                        <a:pt x="357201" y="538495"/>
                        <a:pt x="350749" y="537816"/>
                        <a:pt x="348472" y="537693"/>
                      </a:cubicBezTo>
                      <a:cubicBezTo>
                        <a:pt x="347586" y="536382"/>
                        <a:pt x="345267" y="534784"/>
                        <a:pt x="343622" y="534700"/>
                      </a:cubicBezTo>
                      <a:lnTo>
                        <a:pt x="344803" y="531917"/>
                      </a:lnTo>
                      <a:lnTo>
                        <a:pt x="344465" y="530863"/>
                      </a:lnTo>
                      <a:lnTo>
                        <a:pt x="342568" y="530269"/>
                      </a:lnTo>
                      <a:lnTo>
                        <a:pt x="340543" y="530775"/>
                      </a:lnTo>
                      <a:lnTo>
                        <a:pt x="339447" y="529215"/>
                      </a:lnTo>
                      <a:lnTo>
                        <a:pt x="339616" y="528161"/>
                      </a:lnTo>
                      <a:lnTo>
                        <a:pt x="343538" y="527233"/>
                      </a:lnTo>
                      <a:lnTo>
                        <a:pt x="343622" y="526268"/>
                      </a:lnTo>
                      <a:lnTo>
                        <a:pt x="342821" y="525505"/>
                      </a:lnTo>
                      <a:cubicBezTo>
                        <a:pt x="341555" y="525631"/>
                        <a:pt x="338730" y="525505"/>
                        <a:pt x="337633" y="524619"/>
                      </a:cubicBezTo>
                      <a:lnTo>
                        <a:pt x="334386" y="519138"/>
                      </a:lnTo>
                      <a:lnTo>
                        <a:pt x="332446" y="518885"/>
                      </a:lnTo>
                      <a:cubicBezTo>
                        <a:pt x="326626" y="523692"/>
                        <a:pt x="323042" y="517325"/>
                        <a:pt x="318023" y="520108"/>
                      </a:cubicBezTo>
                      <a:lnTo>
                        <a:pt x="315662" y="518717"/>
                      </a:lnTo>
                      <a:lnTo>
                        <a:pt x="314902" y="514754"/>
                      </a:lnTo>
                      <a:cubicBezTo>
                        <a:pt x="311950" y="513447"/>
                        <a:pt x="305456" y="515259"/>
                        <a:pt x="302799" y="516566"/>
                      </a:cubicBezTo>
                      <a:lnTo>
                        <a:pt x="299973" y="513071"/>
                      </a:lnTo>
                      <a:lnTo>
                        <a:pt x="297949" y="513194"/>
                      </a:lnTo>
                      <a:lnTo>
                        <a:pt x="293268" y="517199"/>
                      </a:lnTo>
                      <a:lnTo>
                        <a:pt x="290864" y="516233"/>
                      </a:lnTo>
                      <a:lnTo>
                        <a:pt x="289852" y="516992"/>
                      </a:lnTo>
                      <a:lnTo>
                        <a:pt x="289008" y="522684"/>
                      </a:lnTo>
                      <a:cubicBezTo>
                        <a:pt x="286183" y="522263"/>
                        <a:pt x="278718" y="518974"/>
                        <a:pt x="277622" y="519100"/>
                      </a:cubicBezTo>
                      <a:lnTo>
                        <a:pt x="274375" y="514796"/>
                      </a:lnTo>
                      <a:lnTo>
                        <a:pt x="269019" y="514964"/>
                      </a:lnTo>
                      <a:cubicBezTo>
                        <a:pt x="267037" y="513362"/>
                        <a:pt x="260626" y="507544"/>
                        <a:pt x="260331" y="504761"/>
                      </a:cubicBezTo>
                      <a:lnTo>
                        <a:pt x="257674" y="503454"/>
                      </a:lnTo>
                      <a:lnTo>
                        <a:pt x="256746" y="500503"/>
                      </a:lnTo>
                      <a:lnTo>
                        <a:pt x="255776" y="499618"/>
                      </a:lnTo>
                      <a:lnTo>
                        <a:pt x="251517" y="502021"/>
                      </a:lnTo>
                      <a:lnTo>
                        <a:pt x="250041" y="501974"/>
                      </a:lnTo>
                      <a:lnTo>
                        <a:pt x="249071" y="497927"/>
                      </a:lnTo>
                      <a:cubicBezTo>
                        <a:pt x="247848" y="499107"/>
                        <a:pt x="244896" y="500292"/>
                        <a:pt x="243167" y="499824"/>
                      </a:cubicBezTo>
                      <a:cubicBezTo>
                        <a:pt x="239667" y="495608"/>
                        <a:pt x="236504" y="492657"/>
                        <a:pt x="230810" y="492320"/>
                      </a:cubicBezTo>
                      <a:lnTo>
                        <a:pt x="230051" y="492703"/>
                      </a:lnTo>
                      <a:lnTo>
                        <a:pt x="230051" y="495233"/>
                      </a:lnTo>
                      <a:lnTo>
                        <a:pt x="226551" y="496455"/>
                      </a:lnTo>
                      <a:lnTo>
                        <a:pt x="225750" y="498184"/>
                      </a:lnTo>
                      <a:lnTo>
                        <a:pt x="224484" y="498058"/>
                      </a:lnTo>
                      <a:cubicBezTo>
                        <a:pt x="221996" y="494432"/>
                        <a:pt x="216725" y="488361"/>
                        <a:pt x="211580" y="490637"/>
                      </a:cubicBezTo>
                      <a:lnTo>
                        <a:pt x="210821" y="491396"/>
                      </a:lnTo>
                      <a:lnTo>
                        <a:pt x="211369" y="493593"/>
                      </a:lnTo>
                      <a:cubicBezTo>
                        <a:pt x="209555" y="496249"/>
                        <a:pt x="207953" y="497682"/>
                        <a:pt x="205085" y="499411"/>
                      </a:cubicBezTo>
                      <a:lnTo>
                        <a:pt x="200530" y="498779"/>
                      </a:lnTo>
                      <a:lnTo>
                        <a:pt x="199687" y="501393"/>
                      </a:lnTo>
                      <a:lnTo>
                        <a:pt x="195470" y="502700"/>
                      </a:lnTo>
                      <a:lnTo>
                        <a:pt x="192180" y="500592"/>
                      </a:lnTo>
                      <a:lnTo>
                        <a:pt x="188933" y="500469"/>
                      </a:lnTo>
                      <a:lnTo>
                        <a:pt x="185053" y="503336"/>
                      </a:lnTo>
                      <a:lnTo>
                        <a:pt x="182017" y="503505"/>
                      </a:lnTo>
                      <a:lnTo>
                        <a:pt x="180456" y="506878"/>
                      </a:lnTo>
                      <a:lnTo>
                        <a:pt x="179571" y="507257"/>
                      </a:lnTo>
                      <a:lnTo>
                        <a:pt x="175143" y="504601"/>
                      </a:lnTo>
                      <a:lnTo>
                        <a:pt x="172444" y="507173"/>
                      </a:lnTo>
                      <a:lnTo>
                        <a:pt x="172022" y="5099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xmlns="" id="{227C7767-13CA-EFBB-69AF-47F376105257}"/>
                    </a:ext>
                  </a:extLst>
                </p:cNvPr>
                <p:cNvSpPr/>
                <p:nvPr/>
              </p:nvSpPr>
              <p:spPr>
                <a:xfrm>
                  <a:off x="5332260" y="434449"/>
                  <a:ext cx="1369021" cy="2847225"/>
                </a:xfrm>
                <a:custGeom>
                  <a:avLst/>
                  <a:gdLst>
                    <a:gd name="connsiteX0" fmla="*/ 112837 w 1369021"/>
                    <a:gd name="connsiteY0" fmla="*/ 2695399 h 2847225"/>
                    <a:gd name="connsiteX1" fmla="*/ 82388 w 1369021"/>
                    <a:gd name="connsiteY1" fmla="*/ 2696031 h 2847225"/>
                    <a:gd name="connsiteX2" fmla="*/ 79014 w 1369021"/>
                    <a:gd name="connsiteY2" fmla="*/ 2695821 h 2847225"/>
                    <a:gd name="connsiteX3" fmla="*/ 79099 w 1369021"/>
                    <a:gd name="connsiteY3" fmla="*/ 2694345 h 2847225"/>
                    <a:gd name="connsiteX4" fmla="*/ 80153 w 1369021"/>
                    <a:gd name="connsiteY4" fmla="*/ 2667994 h 2847225"/>
                    <a:gd name="connsiteX5" fmla="*/ 97022 w 1369021"/>
                    <a:gd name="connsiteY5" fmla="*/ 2655345 h 2847225"/>
                    <a:gd name="connsiteX6" fmla="*/ 109674 w 1369021"/>
                    <a:gd name="connsiteY6" fmla="*/ 2636373 h 2847225"/>
                    <a:gd name="connsiteX7" fmla="*/ 103348 w 1369021"/>
                    <a:gd name="connsiteY7" fmla="*/ 2623724 h 2847225"/>
                    <a:gd name="connsiteX8" fmla="*/ 114946 w 1369021"/>
                    <a:gd name="connsiteY8" fmla="*/ 2617400 h 2847225"/>
                    <a:gd name="connsiteX9" fmla="*/ 105457 w 1369021"/>
                    <a:gd name="connsiteY9" fmla="*/ 2600536 h 2847225"/>
                    <a:gd name="connsiteX10" fmla="*/ 88588 w 1369021"/>
                    <a:gd name="connsiteY10" fmla="*/ 2596320 h 2847225"/>
                    <a:gd name="connsiteX11" fmla="*/ 70664 w 1369021"/>
                    <a:gd name="connsiteY11" fmla="*/ 2600536 h 2847225"/>
                    <a:gd name="connsiteX12" fmla="*/ 53795 w 1369021"/>
                    <a:gd name="connsiteY12" fmla="*/ 2579455 h 2847225"/>
                    <a:gd name="connsiteX13" fmla="*/ 64338 w 1369021"/>
                    <a:gd name="connsiteY13" fmla="*/ 2567861 h 2847225"/>
                    <a:gd name="connsiteX14" fmla="*/ 67501 w 1369021"/>
                    <a:gd name="connsiteY14" fmla="*/ 2556266 h 2847225"/>
                    <a:gd name="connsiteX15" fmla="*/ 80153 w 1369021"/>
                    <a:gd name="connsiteY15" fmla="*/ 2545726 h 2847225"/>
                    <a:gd name="connsiteX16" fmla="*/ 95968 w 1369021"/>
                    <a:gd name="connsiteY16" fmla="*/ 2548888 h 2847225"/>
                    <a:gd name="connsiteX17" fmla="*/ 109674 w 1369021"/>
                    <a:gd name="connsiteY17" fmla="*/ 2553104 h 2847225"/>
                    <a:gd name="connsiteX18" fmla="*/ 108620 w 1369021"/>
                    <a:gd name="connsiteY18" fmla="*/ 2526753 h 2847225"/>
                    <a:gd name="connsiteX19" fmla="*/ 94914 w 1369021"/>
                    <a:gd name="connsiteY19" fmla="*/ 2511997 h 2847225"/>
                    <a:gd name="connsiteX20" fmla="*/ 100185 w 1369021"/>
                    <a:gd name="connsiteY20" fmla="*/ 2490916 h 2847225"/>
                    <a:gd name="connsiteX21" fmla="*/ 98077 w 1369021"/>
                    <a:gd name="connsiteY21" fmla="*/ 2472998 h 2847225"/>
                    <a:gd name="connsiteX22" fmla="*/ 106511 w 1369021"/>
                    <a:gd name="connsiteY22" fmla="*/ 2465619 h 2847225"/>
                    <a:gd name="connsiteX23" fmla="*/ 112837 w 1369021"/>
                    <a:gd name="connsiteY23" fmla="*/ 2458241 h 2847225"/>
                    <a:gd name="connsiteX24" fmla="*/ 109674 w 1369021"/>
                    <a:gd name="connsiteY24" fmla="*/ 2435052 h 2847225"/>
                    <a:gd name="connsiteX25" fmla="*/ 100185 w 1369021"/>
                    <a:gd name="connsiteY25" fmla="*/ 2415026 h 2847225"/>
                    <a:gd name="connsiteX26" fmla="*/ 93859 w 1369021"/>
                    <a:gd name="connsiteY26" fmla="*/ 2391837 h 2847225"/>
                    <a:gd name="connsiteX27" fmla="*/ 103348 w 1369021"/>
                    <a:gd name="connsiteY27" fmla="*/ 2377081 h 2847225"/>
                    <a:gd name="connsiteX28" fmla="*/ 121271 w 1369021"/>
                    <a:gd name="connsiteY28" fmla="*/ 2378135 h 2847225"/>
                    <a:gd name="connsiteX29" fmla="*/ 167661 w 1369021"/>
                    <a:gd name="connsiteY29" fmla="*/ 2390783 h 2847225"/>
                    <a:gd name="connsiteX30" fmla="*/ 172933 w 1369021"/>
                    <a:gd name="connsiteY30" fmla="*/ 2379189 h 2847225"/>
                    <a:gd name="connsiteX31" fmla="*/ 169770 w 1369021"/>
                    <a:gd name="connsiteY31" fmla="*/ 2370756 h 2847225"/>
                    <a:gd name="connsiteX32" fmla="*/ 175041 w 1369021"/>
                    <a:gd name="connsiteY32" fmla="*/ 2359162 h 2847225"/>
                    <a:gd name="connsiteX33" fmla="*/ 184530 w 1369021"/>
                    <a:gd name="connsiteY33" fmla="*/ 2341243 h 2847225"/>
                    <a:gd name="connsiteX34" fmla="*/ 201399 w 1369021"/>
                    <a:gd name="connsiteY34" fmla="*/ 2332811 h 2847225"/>
                    <a:gd name="connsiteX35" fmla="*/ 203508 w 1369021"/>
                    <a:gd name="connsiteY35" fmla="*/ 2317001 h 2847225"/>
                    <a:gd name="connsiteX36" fmla="*/ 208779 w 1369021"/>
                    <a:gd name="connsiteY36" fmla="*/ 2301190 h 2847225"/>
                    <a:gd name="connsiteX37" fmla="*/ 217214 w 1369021"/>
                    <a:gd name="connsiteY37" fmla="*/ 2292758 h 2847225"/>
                    <a:gd name="connsiteX38" fmla="*/ 210888 w 1369021"/>
                    <a:gd name="connsiteY38" fmla="*/ 2275893 h 2847225"/>
                    <a:gd name="connsiteX39" fmla="*/ 196128 w 1369021"/>
                    <a:gd name="connsiteY39" fmla="*/ 2257975 h 2847225"/>
                    <a:gd name="connsiteX40" fmla="*/ 179259 w 1369021"/>
                    <a:gd name="connsiteY40" fmla="*/ 2254813 h 2847225"/>
                    <a:gd name="connsiteX41" fmla="*/ 142358 w 1369021"/>
                    <a:gd name="connsiteY41" fmla="*/ 2253759 h 2847225"/>
                    <a:gd name="connsiteX42" fmla="*/ 142358 w 1369021"/>
                    <a:gd name="connsiteY42" fmla="*/ 2234786 h 2847225"/>
                    <a:gd name="connsiteX43" fmla="*/ 140249 w 1369021"/>
                    <a:gd name="connsiteY43" fmla="*/ 2221084 h 2847225"/>
                    <a:gd name="connsiteX44" fmla="*/ 141303 w 1369021"/>
                    <a:gd name="connsiteY44" fmla="*/ 2208435 h 2847225"/>
                    <a:gd name="connsiteX45" fmla="*/ 168716 w 1369021"/>
                    <a:gd name="connsiteY45" fmla="*/ 2211597 h 2847225"/>
                    <a:gd name="connsiteX46" fmla="*/ 191910 w 1369021"/>
                    <a:gd name="connsiteY46" fmla="*/ 2216867 h 2847225"/>
                    <a:gd name="connsiteX47" fmla="*/ 210888 w 1369021"/>
                    <a:gd name="connsiteY47" fmla="*/ 2214759 h 2847225"/>
                    <a:gd name="connsiteX48" fmla="*/ 238300 w 1369021"/>
                    <a:gd name="connsiteY48" fmla="*/ 2218975 h 2847225"/>
                    <a:gd name="connsiteX49" fmla="*/ 244120 w 1369021"/>
                    <a:gd name="connsiteY49" fmla="*/ 2203966 h 2847225"/>
                    <a:gd name="connsiteX50" fmla="*/ 244626 w 1369021"/>
                    <a:gd name="connsiteY50" fmla="*/ 2194733 h 2847225"/>
                    <a:gd name="connsiteX51" fmla="*/ 236192 w 1369021"/>
                    <a:gd name="connsiteY51" fmla="*/ 2158896 h 2847225"/>
                    <a:gd name="connsiteX52" fmla="*/ 247789 w 1369021"/>
                    <a:gd name="connsiteY52" fmla="*/ 2134653 h 2847225"/>
                    <a:gd name="connsiteX53" fmla="*/ 252006 w 1369021"/>
                    <a:gd name="connsiteY53" fmla="*/ 2092491 h 2847225"/>
                    <a:gd name="connsiteX54" fmla="*/ 255169 w 1369021"/>
                    <a:gd name="connsiteY54" fmla="*/ 2051384 h 2847225"/>
                    <a:gd name="connsiteX55" fmla="*/ 253778 w 1369021"/>
                    <a:gd name="connsiteY55" fmla="*/ 2044006 h 2847225"/>
                    <a:gd name="connsiteX56" fmla="*/ 250952 w 1369021"/>
                    <a:gd name="connsiteY56" fmla="*/ 2022925 h 2847225"/>
                    <a:gd name="connsiteX57" fmla="*/ 241463 w 1369021"/>
                    <a:gd name="connsiteY57" fmla="*/ 1979710 h 2847225"/>
                    <a:gd name="connsiteX58" fmla="*/ 225648 w 1369021"/>
                    <a:gd name="connsiteY58" fmla="*/ 1886955 h 2847225"/>
                    <a:gd name="connsiteX59" fmla="*/ 229866 w 1369021"/>
                    <a:gd name="connsiteY59" fmla="*/ 1871144 h 2847225"/>
                    <a:gd name="connsiteX60" fmla="*/ 238089 w 1369021"/>
                    <a:gd name="connsiteY60" fmla="*/ 1865242 h 2847225"/>
                    <a:gd name="connsiteX61" fmla="*/ 243572 w 1369021"/>
                    <a:gd name="connsiteY61" fmla="*/ 1855334 h 2847225"/>
                    <a:gd name="connsiteX62" fmla="*/ 255169 w 1369021"/>
                    <a:gd name="connsiteY62" fmla="*/ 1830037 h 2847225"/>
                    <a:gd name="connsiteX63" fmla="*/ 258332 w 1369021"/>
                    <a:gd name="connsiteY63" fmla="*/ 1804740 h 2847225"/>
                    <a:gd name="connsiteX64" fmla="*/ 245680 w 1369021"/>
                    <a:gd name="connsiteY64" fmla="*/ 1780497 h 2847225"/>
                    <a:gd name="connsiteX65" fmla="*/ 273093 w 1369021"/>
                    <a:gd name="connsiteY65" fmla="*/ 1734120 h 2847225"/>
                    <a:gd name="connsiteX66" fmla="*/ 276256 w 1369021"/>
                    <a:gd name="connsiteY66" fmla="*/ 1713039 h 2847225"/>
                    <a:gd name="connsiteX67" fmla="*/ 270984 w 1369021"/>
                    <a:gd name="connsiteY67" fmla="*/ 1674040 h 2847225"/>
                    <a:gd name="connsiteX68" fmla="*/ 265712 w 1369021"/>
                    <a:gd name="connsiteY68" fmla="*/ 1646635 h 2847225"/>
                    <a:gd name="connsiteX69" fmla="*/ 240409 w 1369021"/>
                    <a:gd name="connsiteY69" fmla="*/ 1604474 h 2847225"/>
                    <a:gd name="connsiteX70" fmla="*/ 221431 w 1369021"/>
                    <a:gd name="connsiteY70" fmla="*/ 1589717 h 2847225"/>
                    <a:gd name="connsiteX71" fmla="*/ 210888 w 1369021"/>
                    <a:gd name="connsiteY71" fmla="*/ 1571799 h 2847225"/>
                    <a:gd name="connsiteX72" fmla="*/ 214051 w 1369021"/>
                    <a:gd name="connsiteY72" fmla="*/ 1541232 h 2847225"/>
                    <a:gd name="connsiteX73" fmla="*/ 207725 w 1369021"/>
                    <a:gd name="connsiteY73" fmla="*/ 1522259 h 2847225"/>
                    <a:gd name="connsiteX74" fmla="*/ 202454 w 1369021"/>
                    <a:gd name="connsiteY74" fmla="*/ 1494854 h 2847225"/>
                    <a:gd name="connsiteX75" fmla="*/ 175041 w 1369021"/>
                    <a:gd name="connsiteY75" fmla="*/ 1462179 h 2847225"/>
                    <a:gd name="connsiteX76" fmla="*/ 171878 w 1369021"/>
                    <a:gd name="connsiteY76" fmla="*/ 1445315 h 2847225"/>
                    <a:gd name="connsiteX77" fmla="*/ 178204 w 1369021"/>
                    <a:gd name="connsiteY77" fmla="*/ 1429504 h 2847225"/>
                    <a:gd name="connsiteX78" fmla="*/ 159227 w 1369021"/>
                    <a:gd name="connsiteY78" fmla="*/ 1410532 h 2847225"/>
                    <a:gd name="connsiteX79" fmla="*/ 137086 w 1369021"/>
                    <a:gd name="connsiteY79" fmla="*/ 1389451 h 2847225"/>
                    <a:gd name="connsiteX80" fmla="*/ 119163 w 1369021"/>
                    <a:gd name="connsiteY80" fmla="*/ 1362046 h 2847225"/>
                    <a:gd name="connsiteX81" fmla="*/ 113891 w 1369021"/>
                    <a:gd name="connsiteY81" fmla="*/ 1344127 h 2847225"/>
                    <a:gd name="connsiteX82" fmla="*/ 115367 w 1369021"/>
                    <a:gd name="connsiteY82" fmla="*/ 1300448 h 2847225"/>
                    <a:gd name="connsiteX83" fmla="*/ 121271 w 1369021"/>
                    <a:gd name="connsiteY83" fmla="*/ 1273507 h 2847225"/>
                    <a:gd name="connsiteX84" fmla="*/ 110728 w 1369021"/>
                    <a:gd name="connsiteY84" fmla="*/ 1238724 h 2847225"/>
                    <a:gd name="connsiteX85" fmla="*/ 101239 w 1369021"/>
                    <a:gd name="connsiteY85" fmla="*/ 1221860 h 2847225"/>
                    <a:gd name="connsiteX86" fmla="*/ 98077 w 1369021"/>
                    <a:gd name="connsiteY86" fmla="*/ 1208157 h 2847225"/>
                    <a:gd name="connsiteX87" fmla="*/ 101239 w 1369021"/>
                    <a:gd name="connsiteY87" fmla="*/ 1191293 h 2847225"/>
                    <a:gd name="connsiteX88" fmla="*/ 86479 w 1369021"/>
                    <a:gd name="connsiteY88" fmla="*/ 1181806 h 2847225"/>
                    <a:gd name="connsiteX89" fmla="*/ 78045 w 1369021"/>
                    <a:gd name="connsiteY89" fmla="*/ 1149131 h 2847225"/>
                    <a:gd name="connsiteX90" fmla="*/ 76990 w 1369021"/>
                    <a:gd name="connsiteY90" fmla="*/ 1119618 h 2847225"/>
                    <a:gd name="connsiteX91" fmla="*/ 89642 w 1369021"/>
                    <a:gd name="connsiteY91" fmla="*/ 1106970 h 2847225"/>
                    <a:gd name="connsiteX92" fmla="*/ 86479 w 1369021"/>
                    <a:gd name="connsiteY92" fmla="*/ 1082727 h 2847225"/>
                    <a:gd name="connsiteX93" fmla="*/ 83400 w 1369021"/>
                    <a:gd name="connsiteY93" fmla="*/ 1078384 h 2847225"/>
                    <a:gd name="connsiteX94" fmla="*/ 82051 w 1369021"/>
                    <a:gd name="connsiteY94" fmla="*/ 1077541 h 2847225"/>
                    <a:gd name="connsiteX95" fmla="*/ 91751 w 1369021"/>
                    <a:gd name="connsiteY95" fmla="*/ 1061646 h 2847225"/>
                    <a:gd name="connsiteX96" fmla="*/ 86479 w 1369021"/>
                    <a:gd name="connsiteY96" fmla="*/ 1035296 h 2847225"/>
                    <a:gd name="connsiteX97" fmla="*/ 99131 w 1369021"/>
                    <a:gd name="connsiteY97" fmla="*/ 1020539 h 2847225"/>
                    <a:gd name="connsiteX98" fmla="*/ 110728 w 1369021"/>
                    <a:gd name="connsiteY98" fmla="*/ 1015269 h 2847225"/>
                    <a:gd name="connsiteX99" fmla="*/ 117054 w 1369021"/>
                    <a:gd name="connsiteY99" fmla="*/ 1004729 h 2847225"/>
                    <a:gd name="connsiteX100" fmla="*/ 105457 w 1369021"/>
                    <a:gd name="connsiteY100" fmla="*/ 984702 h 2847225"/>
                    <a:gd name="connsiteX101" fmla="*/ 95968 w 1369021"/>
                    <a:gd name="connsiteY101" fmla="*/ 966783 h 2847225"/>
                    <a:gd name="connsiteX102" fmla="*/ 89642 w 1369021"/>
                    <a:gd name="connsiteY102" fmla="*/ 961513 h 2847225"/>
                    <a:gd name="connsiteX103" fmla="*/ 80153 w 1369021"/>
                    <a:gd name="connsiteY103" fmla="*/ 942541 h 2847225"/>
                    <a:gd name="connsiteX104" fmla="*/ 89642 w 1369021"/>
                    <a:gd name="connsiteY104" fmla="*/ 924622 h 2847225"/>
                    <a:gd name="connsiteX105" fmla="*/ 90696 w 1369021"/>
                    <a:gd name="connsiteY105" fmla="*/ 903541 h 2847225"/>
                    <a:gd name="connsiteX106" fmla="*/ 94914 w 1369021"/>
                    <a:gd name="connsiteY106" fmla="*/ 886677 h 2847225"/>
                    <a:gd name="connsiteX107" fmla="*/ 116000 w 1369021"/>
                    <a:gd name="connsiteY107" fmla="*/ 874028 h 2847225"/>
                    <a:gd name="connsiteX108" fmla="*/ 127597 w 1369021"/>
                    <a:gd name="connsiteY108" fmla="*/ 862434 h 2847225"/>
                    <a:gd name="connsiteX109" fmla="*/ 162390 w 1369021"/>
                    <a:gd name="connsiteY109" fmla="*/ 854002 h 2847225"/>
                    <a:gd name="connsiteX110" fmla="*/ 161335 w 1369021"/>
                    <a:gd name="connsiteY110" fmla="*/ 841353 h 2847225"/>
                    <a:gd name="connsiteX111" fmla="*/ 137086 w 1369021"/>
                    <a:gd name="connsiteY111" fmla="*/ 793922 h 2847225"/>
                    <a:gd name="connsiteX112" fmla="*/ 120217 w 1369021"/>
                    <a:gd name="connsiteY112" fmla="*/ 777057 h 2847225"/>
                    <a:gd name="connsiteX113" fmla="*/ 108620 w 1369021"/>
                    <a:gd name="connsiteY113" fmla="*/ 763355 h 2847225"/>
                    <a:gd name="connsiteX114" fmla="*/ 107565 w 1369021"/>
                    <a:gd name="connsiteY114" fmla="*/ 729626 h 2847225"/>
                    <a:gd name="connsiteX115" fmla="*/ 100185 w 1369021"/>
                    <a:gd name="connsiteY115" fmla="*/ 713815 h 2847225"/>
                    <a:gd name="connsiteX116" fmla="*/ 91751 w 1369021"/>
                    <a:gd name="connsiteY116" fmla="*/ 687464 h 2847225"/>
                    <a:gd name="connsiteX117" fmla="*/ 86479 w 1369021"/>
                    <a:gd name="connsiteY117" fmla="*/ 670600 h 2847225"/>
                    <a:gd name="connsiteX118" fmla="*/ 78045 w 1369021"/>
                    <a:gd name="connsiteY118" fmla="*/ 651627 h 2847225"/>
                    <a:gd name="connsiteX119" fmla="*/ 75936 w 1369021"/>
                    <a:gd name="connsiteY119" fmla="*/ 627384 h 2847225"/>
                    <a:gd name="connsiteX120" fmla="*/ 67501 w 1369021"/>
                    <a:gd name="connsiteY120" fmla="*/ 611574 h 2847225"/>
                    <a:gd name="connsiteX121" fmla="*/ 53795 w 1369021"/>
                    <a:gd name="connsiteY121" fmla="*/ 598926 h 2847225"/>
                    <a:gd name="connsiteX122" fmla="*/ 42198 w 1369021"/>
                    <a:gd name="connsiteY122" fmla="*/ 585223 h 2847225"/>
                    <a:gd name="connsiteX123" fmla="*/ 48524 w 1369021"/>
                    <a:gd name="connsiteY123" fmla="*/ 560980 h 2847225"/>
                    <a:gd name="connsiteX124" fmla="*/ 43252 w 1369021"/>
                    <a:gd name="connsiteY124" fmla="*/ 535684 h 2847225"/>
                    <a:gd name="connsiteX125" fmla="*/ 33763 w 1369021"/>
                    <a:gd name="connsiteY125" fmla="*/ 505117 h 2847225"/>
                    <a:gd name="connsiteX126" fmla="*/ 43252 w 1369021"/>
                    <a:gd name="connsiteY126" fmla="*/ 478766 h 2847225"/>
                    <a:gd name="connsiteX127" fmla="*/ 61176 w 1369021"/>
                    <a:gd name="connsiteY127" fmla="*/ 460847 h 2847225"/>
                    <a:gd name="connsiteX128" fmla="*/ 98077 w 1369021"/>
                    <a:gd name="connsiteY128" fmla="*/ 466117 h 2847225"/>
                    <a:gd name="connsiteX129" fmla="*/ 108620 w 1369021"/>
                    <a:gd name="connsiteY129" fmla="*/ 462955 h 2847225"/>
                    <a:gd name="connsiteX130" fmla="*/ 110728 w 1369021"/>
                    <a:gd name="connsiteY130" fmla="*/ 417632 h 2847225"/>
                    <a:gd name="connsiteX131" fmla="*/ 116000 w 1369021"/>
                    <a:gd name="connsiteY131" fmla="*/ 395497 h 2847225"/>
                    <a:gd name="connsiteX132" fmla="*/ 116000 w 1369021"/>
                    <a:gd name="connsiteY132" fmla="*/ 376524 h 2847225"/>
                    <a:gd name="connsiteX133" fmla="*/ 113891 w 1369021"/>
                    <a:gd name="connsiteY133" fmla="*/ 365984 h 2847225"/>
                    <a:gd name="connsiteX134" fmla="*/ 103348 w 1369021"/>
                    <a:gd name="connsiteY134" fmla="*/ 356498 h 2847225"/>
                    <a:gd name="connsiteX135" fmla="*/ 99131 w 1369021"/>
                    <a:gd name="connsiteY135" fmla="*/ 341741 h 2847225"/>
                    <a:gd name="connsiteX136" fmla="*/ 94914 w 1369021"/>
                    <a:gd name="connsiteY136" fmla="*/ 330147 h 2847225"/>
                    <a:gd name="connsiteX137" fmla="*/ 98077 w 1369021"/>
                    <a:gd name="connsiteY137" fmla="*/ 313282 h 2847225"/>
                    <a:gd name="connsiteX138" fmla="*/ 94914 w 1369021"/>
                    <a:gd name="connsiteY138" fmla="*/ 298526 h 2847225"/>
                    <a:gd name="connsiteX139" fmla="*/ 89642 w 1369021"/>
                    <a:gd name="connsiteY139" fmla="*/ 279553 h 2847225"/>
                    <a:gd name="connsiteX140" fmla="*/ 81208 w 1369021"/>
                    <a:gd name="connsiteY140" fmla="*/ 265851 h 2847225"/>
                    <a:gd name="connsiteX141" fmla="*/ 94914 w 1369021"/>
                    <a:gd name="connsiteY141" fmla="*/ 257419 h 2847225"/>
                    <a:gd name="connsiteX142" fmla="*/ 109674 w 1369021"/>
                    <a:gd name="connsiteY142" fmla="*/ 257419 h 2847225"/>
                    <a:gd name="connsiteX143" fmla="*/ 116000 w 1369021"/>
                    <a:gd name="connsiteY143" fmla="*/ 243716 h 2847225"/>
                    <a:gd name="connsiteX144" fmla="*/ 114946 w 1369021"/>
                    <a:gd name="connsiteY144" fmla="*/ 233176 h 2847225"/>
                    <a:gd name="connsiteX145" fmla="*/ 99131 w 1369021"/>
                    <a:gd name="connsiteY145" fmla="*/ 220527 h 2847225"/>
                    <a:gd name="connsiteX146" fmla="*/ 95968 w 1369021"/>
                    <a:gd name="connsiteY146" fmla="*/ 159393 h 2847225"/>
                    <a:gd name="connsiteX147" fmla="*/ 70664 w 1369021"/>
                    <a:gd name="connsiteY147" fmla="*/ 167826 h 2847225"/>
                    <a:gd name="connsiteX148" fmla="*/ 54850 w 1369021"/>
                    <a:gd name="connsiteY148" fmla="*/ 169934 h 2847225"/>
                    <a:gd name="connsiteX149" fmla="*/ 40089 w 1369021"/>
                    <a:gd name="connsiteY149" fmla="*/ 161502 h 2847225"/>
                    <a:gd name="connsiteX150" fmla="*/ 22166 w 1369021"/>
                    <a:gd name="connsiteY150" fmla="*/ 158339 h 2847225"/>
                    <a:gd name="connsiteX151" fmla="*/ 12677 w 1369021"/>
                    <a:gd name="connsiteY151" fmla="*/ 152015 h 2847225"/>
                    <a:gd name="connsiteX152" fmla="*/ 6351 w 1369021"/>
                    <a:gd name="connsiteY152" fmla="*/ 143583 h 2847225"/>
                    <a:gd name="connsiteX153" fmla="*/ 21112 w 1369021"/>
                    <a:gd name="connsiteY153" fmla="*/ 129880 h 2847225"/>
                    <a:gd name="connsiteX154" fmla="*/ 35872 w 1369021"/>
                    <a:gd name="connsiteY154" fmla="*/ 124610 h 2847225"/>
                    <a:gd name="connsiteX155" fmla="*/ 53795 w 1369021"/>
                    <a:gd name="connsiteY155" fmla="*/ 121448 h 2847225"/>
                    <a:gd name="connsiteX156" fmla="*/ 50632 w 1369021"/>
                    <a:gd name="connsiteY156" fmla="*/ 104584 h 2847225"/>
                    <a:gd name="connsiteX157" fmla="*/ 44307 w 1369021"/>
                    <a:gd name="connsiteY157" fmla="*/ 90881 h 2847225"/>
                    <a:gd name="connsiteX158" fmla="*/ 63284 w 1369021"/>
                    <a:gd name="connsiteY158" fmla="*/ 78233 h 2847225"/>
                    <a:gd name="connsiteX159" fmla="*/ 70664 w 1369021"/>
                    <a:gd name="connsiteY159" fmla="*/ 53990 h 2847225"/>
                    <a:gd name="connsiteX160" fmla="*/ 92805 w 1369021"/>
                    <a:gd name="connsiteY160" fmla="*/ 53990 h 2847225"/>
                    <a:gd name="connsiteX161" fmla="*/ 120217 w 1369021"/>
                    <a:gd name="connsiteY161" fmla="*/ 59260 h 2847225"/>
                    <a:gd name="connsiteX162" fmla="*/ 163444 w 1369021"/>
                    <a:gd name="connsiteY162" fmla="*/ 58206 h 2847225"/>
                    <a:gd name="connsiteX163" fmla="*/ 164498 w 1369021"/>
                    <a:gd name="connsiteY163" fmla="*/ 45558 h 2847225"/>
                    <a:gd name="connsiteX164" fmla="*/ 163444 w 1369021"/>
                    <a:gd name="connsiteY164" fmla="*/ 14274 h 2847225"/>
                    <a:gd name="connsiteX165" fmla="*/ 171077 w 1369021"/>
                    <a:gd name="connsiteY165" fmla="*/ 10859 h 2847225"/>
                    <a:gd name="connsiteX166" fmla="*/ 173607 w 1369021"/>
                    <a:gd name="connsiteY166" fmla="*/ 4746 h 2847225"/>
                    <a:gd name="connsiteX167" fmla="*/ 219955 w 1369021"/>
                    <a:gd name="connsiteY167" fmla="*/ 3017 h 2847225"/>
                    <a:gd name="connsiteX168" fmla="*/ 226281 w 1369021"/>
                    <a:gd name="connsiteY168" fmla="*/ 361 h 2847225"/>
                    <a:gd name="connsiteX169" fmla="*/ 261073 w 1369021"/>
                    <a:gd name="connsiteY169" fmla="*/ 2680 h 2847225"/>
                    <a:gd name="connsiteX170" fmla="*/ 293462 w 1369021"/>
                    <a:gd name="connsiteY170" fmla="*/ 17647 h 2847225"/>
                    <a:gd name="connsiteX171" fmla="*/ 321844 w 1369021"/>
                    <a:gd name="connsiteY171" fmla="*/ 24561 h 2847225"/>
                    <a:gd name="connsiteX172" fmla="*/ 344786 w 1369021"/>
                    <a:gd name="connsiteY172" fmla="*/ 43703 h 2847225"/>
                    <a:gd name="connsiteX173" fmla="*/ 345418 w 1369021"/>
                    <a:gd name="connsiteY173" fmla="*/ 44546 h 2847225"/>
                    <a:gd name="connsiteX174" fmla="*/ 393790 w 1369021"/>
                    <a:gd name="connsiteY174" fmla="*/ 88689 h 2847225"/>
                    <a:gd name="connsiteX175" fmla="*/ 428372 w 1369021"/>
                    <a:gd name="connsiteY175" fmla="*/ 105427 h 2847225"/>
                    <a:gd name="connsiteX176" fmla="*/ 460550 w 1369021"/>
                    <a:gd name="connsiteY176" fmla="*/ 122038 h 2847225"/>
                    <a:gd name="connsiteX177" fmla="*/ 508458 w 1369021"/>
                    <a:gd name="connsiteY177" fmla="*/ 134434 h 2847225"/>
                    <a:gd name="connsiteX178" fmla="*/ 539792 w 1369021"/>
                    <a:gd name="connsiteY178" fmla="*/ 144510 h 2847225"/>
                    <a:gd name="connsiteX179" fmla="*/ 582470 w 1369021"/>
                    <a:gd name="connsiteY179" fmla="*/ 152395 h 2847225"/>
                    <a:gd name="connsiteX180" fmla="*/ 605876 w 1369021"/>
                    <a:gd name="connsiteY180" fmla="*/ 178872 h 2847225"/>
                    <a:gd name="connsiteX181" fmla="*/ 654332 w 1369021"/>
                    <a:gd name="connsiteY181" fmla="*/ 229255 h 2847225"/>
                    <a:gd name="connsiteX182" fmla="*/ 655096 w 1369021"/>
                    <a:gd name="connsiteY182" fmla="*/ 230477 h 2847225"/>
                    <a:gd name="connsiteX183" fmla="*/ 669055 w 1369021"/>
                    <a:gd name="connsiteY183" fmla="*/ 253076 h 2847225"/>
                    <a:gd name="connsiteX184" fmla="*/ 700389 w 1369021"/>
                    <a:gd name="connsiteY184" fmla="*/ 290389 h 2847225"/>
                    <a:gd name="connsiteX185" fmla="*/ 721264 w 1369021"/>
                    <a:gd name="connsiteY185" fmla="*/ 323275 h 2847225"/>
                    <a:gd name="connsiteX186" fmla="*/ 733326 w 1369021"/>
                    <a:gd name="connsiteY186" fmla="*/ 338706 h 2847225"/>
                    <a:gd name="connsiteX187" fmla="*/ 742983 w 1369021"/>
                    <a:gd name="connsiteY187" fmla="*/ 358774 h 2847225"/>
                    <a:gd name="connsiteX188" fmla="*/ 778366 w 1369021"/>
                    <a:gd name="connsiteY188" fmla="*/ 428299 h 2847225"/>
                    <a:gd name="connsiteX189" fmla="*/ 807381 w 1369021"/>
                    <a:gd name="connsiteY189" fmla="*/ 454734 h 2847225"/>
                    <a:gd name="connsiteX190" fmla="*/ 841245 w 1369021"/>
                    <a:gd name="connsiteY190" fmla="*/ 479103 h 2847225"/>
                    <a:gd name="connsiteX191" fmla="*/ 922765 w 1369021"/>
                    <a:gd name="connsiteY191" fmla="*/ 536738 h 2847225"/>
                    <a:gd name="connsiteX192" fmla="*/ 1063785 w 1369021"/>
                    <a:gd name="connsiteY192" fmla="*/ 642225 h 2847225"/>
                    <a:gd name="connsiteX193" fmla="*/ 1097102 w 1369021"/>
                    <a:gd name="connsiteY193" fmla="*/ 687633 h 2847225"/>
                    <a:gd name="connsiteX194" fmla="*/ 1106928 w 1369021"/>
                    <a:gd name="connsiteY194" fmla="*/ 712635 h 2847225"/>
                    <a:gd name="connsiteX195" fmla="*/ 1159555 w 1369021"/>
                    <a:gd name="connsiteY195" fmla="*/ 809268 h 2847225"/>
                    <a:gd name="connsiteX196" fmla="*/ 1178748 w 1369021"/>
                    <a:gd name="connsiteY196" fmla="*/ 825627 h 2847225"/>
                    <a:gd name="connsiteX197" fmla="*/ 1193002 w 1369021"/>
                    <a:gd name="connsiteY197" fmla="*/ 836083 h 2847225"/>
                    <a:gd name="connsiteX198" fmla="*/ 1216320 w 1369021"/>
                    <a:gd name="connsiteY198" fmla="*/ 839667 h 2847225"/>
                    <a:gd name="connsiteX199" fmla="*/ 1225855 w 1369021"/>
                    <a:gd name="connsiteY199" fmla="*/ 841859 h 2847225"/>
                    <a:gd name="connsiteX200" fmla="*/ 1282024 w 1369021"/>
                    <a:gd name="connsiteY200" fmla="*/ 887141 h 2847225"/>
                    <a:gd name="connsiteX201" fmla="*/ 1309314 w 1369021"/>
                    <a:gd name="connsiteY201" fmla="*/ 932590 h 2847225"/>
                    <a:gd name="connsiteX202" fmla="*/ 1327529 w 1369021"/>
                    <a:gd name="connsiteY202" fmla="*/ 968386 h 2847225"/>
                    <a:gd name="connsiteX203" fmla="*/ 1339759 w 1369021"/>
                    <a:gd name="connsiteY203" fmla="*/ 987738 h 2847225"/>
                    <a:gd name="connsiteX204" fmla="*/ 1369022 w 1369021"/>
                    <a:gd name="connsiteY204" fmla="*/ 1014341 h 2847225"/>
                    <a:gd name="connsiteX205" fmla="*/ 1358943 w 1369021"/>
                    <a:gd name="connsiteY205" fmla="*/ 1029013 h 2847225"/>
                    <a:gd name="connsiteX206" fmla="*/ 1335200 w 1369021"/>
                    <a:gd name="connsiteY206" fmla="*/ 1060171 h 2847225"/>
                    <a:gd name="connsiteX207" fmla="*/ 1331488 w 1369021"/>
                    <a:gd name="connsiteY207" fmla="*/ 1075054 h 2847225"/>
                    <a:gd name="connsiteX208" fmla="*/ 1325289 w 1369021"/>
                    <a:gd name="connsiteY208" fmla="*/ 1094321 h 2847225"/>
                    <a:gd name="connsiteX209" fmla="*/ 1318748 w 1369021"/>
                    <a:gd name="connsiteY209" fmla="*/ 1100603 h 2847225"/>
                    <a:gd name="connsiteX210" fmla="*/ 1278393 w 1369021"/>
                    <a:gd name="connsiteY210" fmla="*/ 1143102 h 2847225"/>
                    <a:gd name="connsiteX211" fmla="*/ 1259289 w 1369021"/>
                    <a:gd name="connsiteY211" fmla="*/ 1176578 h 2847225"/>
                    <a:gd name="connsiteX212" fmla="*/ 1252078 w 1369021"/>
                    <a:gd name="connsiteY212" fmla="*/ 1183788 h 2847225"/>
                    <a:gd name="connsiteX213" fmla="*/ 1245204 w 1369021"/>
                    <a:gd name="connsiteY213" fmla="*/ 1200821 h 2847225"/>
                    <a:gd name="connsiteX214" fmla="*/ 1243137 w 1369021"/>
                    <a:gd name="connsiteY214" fmla="*/ 1210139 h 2847225"/>
                    <a:gd name="connsiteX215" fmla="*/ 1241239 w 1369021"/>
                    <a:gd name="connsiteY215" fmla="*/ 1211825 h 2847225"/>
                    <a:gd name="connsiteX216" fmla="*/ 1237191 w 1369021"/>
                    <a:gd name="connsiteY216" fmla="*/ 1212078 h 2847225"/>
                    <a:gd name="connsiteX217" fmla="*/ 1226226 w 1369021"/>
                    <a:gd name="connsiteY217" fmla="*/ 1229406 h 2847225"/>
                    <a:gd name="connsiteX218" fmla="*/ 1213447 w 1369021"/>
                    <a:gd name="connsiteY218" fmla="*/ 1247957 h 2847225"/>
                    <a:gd name="connsiteX219" fmla="*/ 1200459 w 1369021"/>
                    <a:gd name="connsiteY219" fmla="*/ 1261365 h 2847225"/>
                    <a:gd name="connsiteX220" fmla="*/ 1183252 w 1369021"/>
                    <a:gd name="connsiteY220" fmla="*/ 1288601 h 2847225"/>
                    <a:gd name="connsiteX221" fmla="*/ 1136483 w 1369021"/>
                    <a:gd name="connsiteY221" fmla="*/ 1348048 h 2847225"/>
                    <a:gd name="connsiteX222" fmla="*/ 1113457 w 1369021"/>
                    <a:gd name="connsiteY222" fmla="*/ 1373261 h 2847225"/>
                    <a:gd name="connsiteX223" fmla="*/ 1110757 w 1369021"/>
                    <a:gd name="connsiteY223" fmla="*/ 1376254 h 2847225"/>
                    <a:gd name="connsiteX224" fmla="*/ 1086002 w 1369021"/>
                    <a:gd name="connsiteY224" fmla="*/ 1387216 h 2847225"/>
                    <a:gd name="connsiteX225" fmla="*/ 1070314 w 1369021"/>
                    <a:gd name="connsiteY225" fmla="*/ 1436925 h 2847225"/>
                    <a:gd name="connsiteX226" fmla="*/ 1070942 w 1369021"/>
                    <a:gd name="connsiteY226" fmla="*/ 1443797 h 2847225"/>
                    <a:gd name="connsiteX227" fmla="*/ 1063183 w 1369021"/>
                    <a:gd name="connsiteY227" fmla="*/ 1476261 h 2847225"/>
                    <a:gd name="connsiteX228" fmla="*/ 1063098 w 1369021"/>
                    <a:gd name="connsiteY228" fmla="*/ 1480815 h 2847225"/>
                    <a:gd name="connsiteX229" fmla="*/ 1059598 w 1369021"/>
                    <a:gd name="connsiteY229" fmla="*/ 1486928 h 2847225"/>
                    <a:gd name="connsiteX230" fmla="*/ 1054411 w 1369021"/>
                    <a:gd name="connsiteY230" fmla="*/ 1509273 h 2847225"/>
                    <a:gd name="connsiteX231" fmla="*/ 1068539 w 1369021"/>
                    <a:gd name="connsiteY231" fmla="*/ 1573064 h 2847225"/>
                    <a:gd name="connsiteX232" fmla="*/ 1069171 w 1369021"/>
                    <a:gd name="connsiteY232" fmla="*/ 1696090 h 2847225"/>
                    <a:gd name="connsiteX233" fmla="*/ 1068327 w 1369021"/>
                    <a:gd name="connsiteY233" fmla="*/ 1741161 h 2847225"/>
                    <a:gd name="connsiteX234" fmla="*/ 1064368 w 1369021"/>
                    <a:gd name="connsiteY234" fmla="*/ 1758953 h 2847225"/>
                    <a:gd name="connsiteX235" fmla="*/ 1062343 w 1369021"/>
                    <a:gd name="connsiteY235" fmla="*/ 1765699 h 2847225"/>
                    <a:gd name="connsiteX236" fmla="*/ 1061715 w 1369021"/>
                    <a:gd name="connsiteY236" fmla="*/ 1765741 h 2847225"/>
                    <a:gd name="connsiteX237" fmla="*/ 1025868 w 1369021"/>
                    <a:gd name="connsiteY237" fmla="*/ 1769957 h 2847225"/>
                    <a:gd name="connsiteX238" fmla="*/ 812897 w 1369021"/>
                    <a:gd name="connsiteY238" fmla="*/ 1771011 h 2847225"/>
                    <a:gd name="connsiteX239" fmla="*/ 796028 w 1369021"/>
                    <a:gd name="connsiteY239" fmla="*/ 1789984 h 2847225"/>
                    <a:gd name="connsiteX240" fmla="*/ 790756 w 1369021"/>
                    <a:gd name="connsiteY240" fmla="*/ 1821605 h 2847225"/>
                    <a:gd name="connsiteX241" fmla="*/ 783376 w 1369021"/>
                    <a:gd name="connsiteY241" fmla="*/ 1842685 h 2847225"/>
                    <a:gd name="connsiteX242" fmla="*/ 716954 w 1369021"/>
                    <a:gd name="connsiteY242" fmla="*/ 1908035 h 2847225"/>
                    <a:gd name="connsiteX243" fmla="*/ 719063 w 1369021"/>
                    <a:gd name="connsiteY243" fmla="*/ 1963899 h 2847225"/>
                    <a:gd name="connsiteX244" fmla="*/ 708520 w 1369021"/>
                    <a:gd name="connsiteY244" fmla="*/ 1992358 h 2847225"/>
                    <a:gd name="connsiteX245" fmla="*/ 687434 w 1369021"/>
                    <a:gd name="connsiteY245" fmla="*/ 2067195 h 2847225"/>
                    <a:gd name="connsiteX246" fmla="*/ 668456 w 1369021"/>
                    <a:gd name="connsiteY246" fmla="*/ 2159950 h 2847225"/>
                    <a:gd name="connsiteX247" fmla="*/ 645261 w 1369021"/>
                    <a:gd name="connsiteY247" fmla="*/ 2235840 h 2847225"/>
                    <a:gd name="connsiteX248" fmla="*/ 656858 w 1369021"/>
                    <a:gd name="connsiteY248" fmla="*/ 2266407 h 2847225"/>
                    <a:gd name="connsiteX249" fmla="*/ 678999 w 1369021"/>
                    <a:gd name="connsiteY249" fmla="*/ 2278001 h 2847225"/>
                    <a:gd name="connsiteX250" fmla="*/ 681108 w 1369021"/>
                    <a:gd name="connsiteY250" fmla="*/ 2293812 h 2847225"/>
                    <a:gd name="connsiteX251" fmla="*/ 630501 w 1369021"/>
                    <a:gd name="connsiteY251" fmla="*/ 2338081 h 2847225"/>
                    <a:gd name="connsiteX252" fmla="*/ 586219 w 1369021"/>
                    <a:gd name="connsiteY252" fmla="*/ 2382351 h 2847225"/>
                    <a:gd name="connsiteX253" fmla="*/ 536667 w 1369021"/>
                    <a:gd name="connsiteY253" fmla="*/ 2468781 h 2847225"/>
                    <a:gd name="connsiteX254" fmla="*/ 529286 w 1369021"/>
                    <a:gd name="connsiteY254" fmla="*/ 2500403 h 2847225"/>
                    <a:gd name="connsiteX255" fmla="*/ 524437 w 1369021"/>
                    <a:gd name="connsiteY255" fmla="*/ 2542522 h 2847225"/>
                    <a:gd name="connsiteX256" fmla="*/ 524015 w 1369021"/>
                    <a:gd name="connsiteY256" fmla="*/ 2543618 h 2847225"/>
                    <a:gd name="connsiteX257" fmla="*/ 499766 w 1369021"/>
                    <a:gd name="connsiteY257" fmla="*/ 2562591 h 2847225"/>
                    <a:gd name="connsiteX258" fmla="*/ 459702 w 1369021"/>
                    <a:gd name="connsiteY258" fmla="*/ 2565753 h 2847225"/>
                    <a:gd name="connsiteX259" fmla="*/ 425964 w 1369021"/>
                    <a:gd name="connsiteY259" fmla="*/ 2574185 h 2847225"/>
                    <a:gd name="connsiteX260" fmla="*/ 399606 w 1369021"/>
                    <a:gd name="connsiteY260" fmla="*/ 2598428 h 2847225"/>
                    <a:gd name="connsiteX261" fmla="*/ 369031 w 1369021"/>
                    <a:gd name="connsiteY261" fmla="*/ 2644805 h 2847225"/>
                    <a:gd name="connsiteX262" fmla="*/ 338456 w 1369021"/>
                    <a:gd name="connsiteY262" fmla="*/ 2690129 h 2847225"/>
                    <a:gd name="connsiteX263" fmla="*/ 303663 w 1369021"/>
                    <a:gd name="connsiteY263" fmla="*/ 2725966 h 2847225"/>
                    <a:gd name="connsiteX264" fmla="*/ 301555 w 1369021"/>
                    <a:gd name="connsiteY264" fmla="*/ 2749154 h 2847225"/>
                    <a:gd name="connsiteX265" fmla="*/ 287849 w 1369021"/>
                    <a:gd name="connsiteY265" fmla="*/ 2770235 h 2847225"/>
                    <a:gd name="connsiteX266" fmla="*/ 267901 w 1369021"/>
                    <a:gd name="connsiteY266" fmla="*/ 2775548 h 2847225"/>
                    <a:gd name="connsiteX267" fmla="*/ 261913 w 1369021"/>
                    <a:gd name="connsiteY267" fmla="*/ 2782209 h 2847225"/>
                    <a:gd name="connsiteX268" fmla="*/ 249556 w 1369021"/>
                    <a:gd name="connsiteY268" fmla="*/ 2807548 h 2847225"/>
                    <a:gd name="connsiteX269" fmla="*/ 245465 w 1369021"/>
                    <a:gd name="connsiteY269" fmla="*/ 2813451 h 2847225"/>
                    <a:gd name="connsiteX270" fmla="*/ 243820 w 1369021"/>
                    <a:gd name="connsiteY270" fmla="*/ 2814969 h 2847225"/>
                    <a:gd name="connsiteX271" fmla="*/ 235976 w 1369021"/>
                    <a:gd name="connsiteY271" fmla="*/ 2826563 h 2847225"/>
                    <a:gd name="connsiteX272" fmla="*/ 216619 w 1369021"/>
                    <a:gd name="connsiteY272" fmla="*/ 2841990 h 2847225"/>
                    <a:gd name="connsiteX273" fmla="*/ 201184 w 1369021"/>
                    <a:gd name="connsiteY273" fmla="*/ 2847218 h 2847225"/>
                    <a:gd name="connsiteX274" fmla="*/ 188743 w 1369021"/>
                    <a:gd name="connsiteY274" fmla="*/ 2838743 h 2847225"/>
                    <a:gd name="connsiteX275" fmla="*/ 182417 w 1369021"/>
                    <a:gd name="connsiteY275" fmla="*/ 2834527 h 2847225"/>
                    <a:gd name="connsiteX276" fmla="*/ 187689 w 1369021"/>
                    <a:gd name="connsiteY276" fmla="*/ 2819771 h 2847225"/>
                    <a:gd name="connsiteX277" fmla="*/ 199286 w 1369021"/>
                    <a:gd name="connsiteY277" fmla="*/ 2794474 h 2847225"/>
                    <a:gd name="connsiteX278" fmla="*/ 195069 w 1369021"/>
                    <a:gd name="connsiteY278" fmla="*/ 2767069 h 2847225"/>
                    <a:gd name="connsiteX279" fmla="*/ 168711 w 1369021"/>
                    <a:gd name="connsiteY279" fmla="*/ 2766015 h 2847225"/>
                    <a:gd name="connsiteX280" fmla="*/ 152896 w 1369021"/>
                    <a:gd name="connsiteY280" fmla="*/ 2757583 h 2847225"/>
                    <a:gd name="connsiteX281" fmla="*/ 140245 w 1369021"/>
                    <a:gd name="connsiteY281" fmla="*/ 2733340 h 2847225"/>
                    <a:gd name="connsiteX282" fmla="*/ 133919 w 1369021"/>
                    <a:gd name="connsiteY282" fmla="*/ 2705935 h 2847225"/>
                    <a:gd name="connsiteX283" fmla="*/ 112837 w 1369021"/>
                    <a:gd name="connsiteY283" fmla="*/ 2695399 h 284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</a:cxnLst>
                  <a:rect l="l" t="t" r="r" b="b"/>
                  <a:pathLst>
                    <a:path w="1369021" h="2847225">
                      <a:moveTo>
                        <a:pt x="112837" y="2695399"/>
                      </a:moveTo>
                      <a:cubicBezTo>
                        <a:pt x="107143" y="2695399"/>
                        <a:pt x="95293" y="2695399"/>
                        <a:pt x="82388" y="2696031"/>
                      </a:cubicBezTo>
                      <a:lnTo>
                        <a:pt x="79014" y="2695821"/>
                      </a:lnTo>
                      <a:lnTo>
                        <a:pt x="79099" y="2694345"/>
                      </a:lnTo>
                      <a:cubicBezTo>
                        <a:pt x="79099" y="2694345"/>
                        <a:pt x="79099" y="2672210"/>
                        <a:pt x="80153" y="2667994"/>
                      </a:cubicBezTo>
                      <a:cubicBezTo>
                        <a:pt x="81208" y="2663778"/>
                        <a:pt x="87533" y="2662724"/>
                        <a:pt x="97022" y="2655345"/>
                      </a:cubicBezTo>
                      <a:cubicBezTo>
                        <a:pt x="106511" y="2647967"/>
                        <a:pt x="109674" y="2636373"/>
                        <a:pt x="109674" y="2636373"/>
                      </a:cubicBezTo>
                      <a:cubicBezTo>
                        <a:pt x="109674" y="2636373"/>
                        <a:pt x="104402" y="2627941"/>
                        <a:pt x="103348" y="2623724"/>
                      </a:cubicBezTo>
                      <a:cubicBezTo>
                        <a:pt x="102294" y="2619508"/>
                        <a:pt x="114946" y="2617400"/>
                        <a:pt x="114946" y="2617400"/>
                      </a:cubicBezTo>
                      <a:cubicBezTo>
                        <a:pt x="114946" y="2617400"/>
                        <a:pt x="109674" y="2605806"/>
                        <a:pt x="105457" y="2600536"/>
                      </a:cubicBezTo>
                      <a:cubicBezTo>
                        <a:pt x="101239" y="2595266"/>
                        <a:pt x="92805" y="2595266"/>
                        <a:pt x="88588" y="2596320"/>
                      </a:cubicBezTo>
                      <a:cubicBezTo>
                        <a:pt x="84370" y="2597374"/>
                        <a:pt x="81208" y="2601590"/>
                        <a:pt x="70664" y="2600536"/>
                      </a:cubicBezTo>
                      <a:cubicBezTo>
                        <a:pt x="60121" y="2599482"/>
                        <a:pt x="60121" y="2589995"/>
                        <a:pt x="53795" y="2579455"/>
                      </a:cubicBezTo>
                      <a:cubicBezTo>
                        <a:pt x="47469" y="2568915"/>
                        <a:pt x="55904" y="2567861"/>
                        <a:pt x="64338" y="2567861"/>
                      </a:cubicBezTo>
                      <a:cubicBezTo>
                        <a:pt x="72773" y="2567861"/>
                        <a:pt x="68556" y="2562591"/>
                        <a:pt x="67501" y="2556266"/>
                      </a:cubicBezTo>
                      <a:cubicBezTo>
                        <a:pt x="66447" y="2549942"/>
                        <a:pt x="75936" y="2548888"/>
                        <a:pt x="80153" y="2545726"/>
                      </a:cubicBezTo>
                      <a:cubicBezTo>
                        <a:pt x="84370" y="2542564"/>
                        <a:pt x="90696" y="2545726"/>
                        <a:pt x="95968" y="2548888"/>
                      </a:cubicBezTo>
                      <a:cubicBezTo>
                        <a:pt x="101239" y="2552050"/>
                        <a:pt x="103348" y="2554158"/>
                        <a:pt x="109674" y="2553104"/>
                      </a:cubicBezTo>
                      <a:cubicBezTo>
                        <a:pt x="116000" y="2552050"/>
                        <a:pt x="108620" y="2530969"/>
                        <a:pt x="108620" y="2526753"/>
                      </a:cubicBezTo>
                      <a:cubicBezTo>
                        <a:pt x="108620" y="2522537"/>
                        <a:pt x="102294" y="2518321"/>
                        <a:pt x="94914" y="2511997"/>
                      </a:cubicBezTo>
                      <a:cubicBezTo>
                        <a:pt x="87533" y="2505673"/>
                        <a:pt x="97022" y="2495132"/>
                        <a:pt x="100185" y="2490916"/>
                      </a:cubicBezTo>
                      <a:cubicBezTo>
                        <a:pt x="103348" y="2486700"/>
                        <a:pt x="99131" y="2477214"/>
                        <a:pt x="98077" y="2472998"/>
                      </a:cubicBezTo>
                      <a:cubicBezTo>
                        <a:pt x="97022" y="2468781"/>
                        <a:pt x="97022" y="2466673"/>
                        <a:pt x="106511" y="2465619"/>
                      </a:cubicBezTo>
                      <a:cubicBezTo>
                        <a:pt x="116000" y="2464565"/>
                        <a:pt x="111783" y="2462457"/>
                        <a:pt x="112837" y="2458241"/>
                      </a:cubicBezTo>
                      <a:cubicBezTo>
                        <a:pt x="113891" y="2454025"/>
                        <a:pt x="116000" y="2440323"/>
                        <a:pt x="109674" y="2435052"/>
                      </a:cubicBezTo>
                      <a:cubicBezTo>
                        <a:pt x="103348" y="2429782"/>
                        <a:pt x="100185" y="2421350"/>
                        <a:pt x="100185" y="2415026"/>
                      </a:cubicBezTo>
                      <a:cubicBezTo>
                        <a:pt x="100185" y="2408702"/>
                        <a:pt x="98077" y="2397107"/>
                        <a:pt x="93859" y="2391837"/>
                      </a:cubicBezTo>
                      <a:cubicBezTo>
                        <a:pt x="89642" y="2386567"/>
                        <a:pt x="98077" y="2380243"/>
                        <a:pt x="103348" y="2377081"/>
                      </a:cubicBezTo>
                      <a:cubicBezTo>
                        <a:pt x="108620" y="2373918"/>
                        <a:pt x="112837" y="2374972"/>
                        <a:pt x="121271" y="2378135"/>
                      </a:cubicBezTo>
                      <a:cubicBezTo>
                        <a:pt x="129706" y="2381297"/>
                        <a:pt x="156064" y="2390783"/>
                        <a:pt x="167661" y="2390783"/>
                      </a:cubicBezTo>
                      <a:cubicBezTo>
                        <a:pt x="179259" y="2390783"/>
                        <a:pt x="180313" y="2382351"/>
                        <a:pt x="172933" y="2379189"/>
                      </a:cubicBezTo>
                      <a:cubicBezTo>
                        <a:pt x="165553" y="2376027"/>
                        <a:pt x="169770" y="2370756"/>
                        <a:pt x="169770" y="2370756"/>
                      </a:cubicBezTo>
                      <a:cubicBezTo>
                        <a:pt x="169770" y="2370756"/>
                        <a:pt x="176096" y="2364432"/>
                        <a:pt x="175041" y="2359162"/>
                      </a:cubicBezTo>
                      <a:cubicBezTo>
                        <a:pt x="173987" y="2353892"/>
                        <a:pt x="181367" y="2345460"/>
                        <a:pt x="184530" y="2341243"/>
                      </a:cubicBezTo>
                      <a:cubicBezTo>
                        <a:pt x="187693" y="2337027"/>
                        <a:pt x="194019" y="2334919"/>
                        <a:pt x="201399" y="2332811"/>
                      </a:cubicBezTo>
                      <a:cubicBezTo>
                        <a:pt x="208779" y="2330703"/>
                        <a:pt x="207725" y="2322271"/>
                        <a:pt x="203508" y="2317001"/>
                      </a:cubicBezTo>
                      <a:cubicBezTo>
                        <a:pt x="199291" y="2311730"/>
                        <a:pt x="208779" y="2301190"/>
                        <a:pt x="208779" y="2301190"/>
                      </a:cubicBezTo>
                      <a:cubicBezTo>
                        <a:pt x="208779" y="2301190"/>
                        <a:pt x="214051" y="2299082"/>
                        <a:pt x="217214" y="2292758"/>
                      </a:cubicBezTo>
                      <a:cubicBezTo>
                        <a:pt x="220377" y="2286434"/>
                        <a:pt x="216160" y="2281163"/>
                        <a:pt x="210888" y="2275893"/>
                      </a:cubicBezTo>
                      <a:cubicBezTo>
                        <a:pt x="205617" y="2270623"/>
                        <a:pt x="196128" y="2257975"/>
                        <a:pt x="196128" y="2257975"/>
                      </a:cubicBezTo>
                      <a:cubicBezTo>
                        <a:pt x="196128" y="2257975"/>
                        <a:pt x="184530" y="2254813"/>
                        <a:pt x="179259" y="2254813"/>
                      </a:cubicBezTo>
                      <a:cubicBezTo>
                        <a:pt x="173987" y="2254813"/>
                        <a:pt x="147629" y="2257975"/>
                        <a:pt x="142358" y="2253759"/>
                      </a:cubicBezTo>
                      <a:cubicBezTo>
                        <a:pt x="137086" y="2249542"/>
                        <a:pt x="138140" y="2241110"/>
                        <a:pt x="142358" y="2234786"/>
                      </a:cubicBezTo>
                      <a:cubicBezTo>
                        <a:pt x="146575" y="2228462"/>
                        <a:pt x="144466" y="2225300"/>
                        <a:pt x="140249" y="2221084"/>
                      </a:cubicBezTo>
                      <a:cubicBezTo>
                        <a:pt x="136032" y="2216867"/>
                        <a:pt x="136032" y="2209489"/>
                        <a:pt x="141303" y="2208435"/>
                      </a:cubicBezTo>
                      <a:cubicBezTo>
                        <a:pt x="146575" y="2207381"/>
                        <a:pt x="162390" y="2209489"/>
                        <a:pt x="168716" y="2211597"/>
                      </a:cubicBezTo>
                      <a:cubicBezTo>
                        <a:pt x="175041" y="2213705"/>
                        <a:pt x="185585" y="2217921"/>
                        <a:pt x="191910" y="2216867"/>
                      </a:cubicBezTo>
                      <a:cubicBezTo>
                        <a:pt x="198236" y="2215813"/>
                        <a:pt x="203508" y="2215813"/>
                        <a:pt x="210888" y="2214759"/>
                      </a:cubicBezTo>
                      <a:cubicBezTo>
                        <a:pt x="218268" y="2213705"/>
                        <a:pt x="227757" y="2216867"/>
                        <a:pt x="238300" y="2218975"/>
                      </a:cubicBezTo>
                      <a:cubicBezTo>
                        <a:pt x="248843" y="2221084"/>
                        <a:pt x="244120" y="2203966"/>
                        <a:pt x="244120" y="2203966"/>
                      </a:cubicBezTo>
                      <a:cubicBezTo>
                        <a:pt x="245343" y="2201647"/>
                        <a:pt x="246018" y="2198527"/>
                        <a:pt x="244626" y="2194733"/>
                      </a:cubicBezTo>
                      <a:cubicBezTo>
                        <a:pt x="241463" y="2186300"/>
                        <a:pt x="234083" y="2167328"/>
                        <a:pt x="236192" y="2158896"/>
                      </a:cubicBezTo>
                      <a:cubicBezTo>
                        <a:pt x="238300" y="2150463"/>
                        <a:pt x="245680" y="2139923"/>
                        <a:pt x="247789" y="2134653"/>
                      </a:cubicBezTo>
                      <a:cubicBezTo>
                        <a:pt x="249898" y="2129383"/>
                        <a:pt x="252006" y="2092491"/>
                        <a:pt x="252006" y="2092491"/>
                      </a:cubicBezTo>
                      <a:cubicBezTo>
                        <a:pt x="252006" y="2092491"/>
                        <a:pt x="255169" y="2058762"/>
                        <a:pt x="255169" y="2051384"/>
                      </a:cubicBezTo>
                      <a:cubicBezTo>
                        <a:pt x="255169" y="2048770"/>
                        <a:pt x="254368" y="2046283"/>
                        <a:pt x="253778" y="2044006"/>
                      </a:cubicBezTo>
                      <a:lnTo>
                        <a:pt x="250952" y="2022925"/>
                      </a:lnTo>
                      <a:lnTo>
                        <a:pt x="241463" y="1979710"/>
                      </a:lnTo>
                      <a:cubicBezTo>
                        <a:pt x="241463" y="1979710"/>
                        <a:pt x="226703" y="1892225"/>
                        <a:pt x="225648" y="1886955"/>
                      </a:cubicBezTo>
                      <a:cubicBezTo>
                        <a:pt x="224594" y="1881685"/>
                        <a:pt x="225648" y="1874306"/>
                        <a:pt x="229866" y="1871144"/>
                      </a:cubicBezTo>
                      <a:cubicBezTo>
                        <a:pt x="234083" y="1867982"/>
                        <a:pt x="238089" y="1865242"/>
                        <a:pt x="238089" y="1865242"/>
                      </a:cubicBezTo>
                      <a:cubicBezTo>
                        <a:pt x="239144" y="1861110"/>
                        <a:pt x="240704" y="1857695"/>
                        <a:pt x="243572" y="1855334"/>
                      </a:cubicBezTo>
                      <a:cubicBezTo>
                        <a:pt x="249898" y="1850064"/>
                        <a:pt x="252006" y="1836361"/>
                        <a:pt x="255169" y="1830037"/>
                      </a:cubicBezTo>
                      <a:cubicBezTo>
                        <a:pt x="258332" y="1823713"/>
                        <a:pt x="267821" y="1816335"/>
                        <a:pt x="258332" y="1804740"/>
                      </a:cubicBezTo>
                      <a:cubicBezTo>
                        <a:pt x="248843" y="1793146"/>
                        <a:pt x="240409" y="1786822"/>
                        <a:pt x="245680" y="1780497"/>
                      </a:cubicBezTo>
                      <a:cubicBezTo>
                        <a:pt x="250952" y="1774173"/>
                        <a:pt x="269930" y="1739390"/>
                        <a:pt x="273093" y="1734120"/>
                      </a:cubicBezTo>
                      <a:cubicBezTo>
                        <a:pt x="276256" y="1728850"/>
                        <a:pt x="276256" y="1719364"/>
                        <a:pt x="276256" y="1713039"/>
                      </a:cubicBezTo>
                      <a:cubicBezTo>
                        <a:pt x="276256" y="1706715"/>
                        <a:pt x="270984" y="1684580"/>
                        <a:pt x="270984" y="1674040"/>
                      </a:cubicBezTo>
                      <a:cubicBezTo>
                        <a:pt x="270984" y="1663500"/>
                        <a:pt x="270984" y="1655067"/>
                        <a:pt x="265712" y="1646635"/>
                      </a:cubicBezTo>
                      <a:cubicBezTo>
                        <a:pt x="260441" y="1638203"/>
                        <a:pt x="240409" y="1604474"/>
                        <a:pt x="240409" y="1604474"/>
                      </a:cubicBezTo>
                      <a:cubicBezTo>
                        <a:pt x="240409" y="1604474"/>
                        <a:pt x="229866" y="1593934"/>
                        <a:pt x="221431" y="1589717"/>
                      </a:cubicBezTo>
                      <a:cubicBezTo>
                        <a:pt x="212997" y="1585501"/>
                        <a:pt x="206671" y="1583393"/>
                        <a:pt x="210888" y="1571799"/>
                      </a:cubicBezTo>
                      <a:cubicBezTo>
                        <a:pt x="215105" y="1560204"/>
                        <a:pt x="218268" y="1549664"/>
                        <a:pt x="214051" y="1541232"/>
                      </a:cubicBezTo>
                      <a:cubicBezTo>
                        <a:pt x="209834" y="1532800"/>
                        <a:pt x="207725" y="1533854"/>
                        <a:pt x="207725" y="1522259"/>
                      </a:cubicBezTo>
                      <a:cubicBezTo>
                        <a:pt x="207725" y="1510665"/>
                        <a:pt x="210888" y="1505395"/>
                        <a:pt x="202454" y="1494854"/>
                      </a:cubicBezTo>
                      <a:cubicBezTo>
                        <a:pt x="194019" y="1484314"/>
                        <a:pt x="178204" y="1466395"/>
                        <a:pt x="175041" y="1462179"/>
                      </a:cubicBezTo>
                      <a:cubicBezTo>
                        <a:pt x="171878" y="1457963"/>
                        <a:pt x="167661" y="1449531"/>
                        <a:pt x="171878" y="1445315"/>
                      </a:cubicBezTo>
                      <a:cubicBezTo>
                        <a:pt x="176096" y="1441099"/>
                        <a:pt x="182422" y="1435828"/>
                        <a:pt x="178204" y="1429504"/>
                      </a:cubicBezTo>
                      <a:cubicBezTo>
                        <a:pt x="173987" y="1423180"/>
                        <a:pt x="172933" y="1418964"/>
                        <a:pt x="159227" y="1410532"/>
                      </a:cubicBezTo>
                      <a:cubicBezTo>
                        <a:pt x="145521" y="1402099"/>
                        <a:pt x="144466" y="1398937"/>
                        <a:pt x="137086" y="1389451"/>
                      </a:cubicBezTo>
                      <a:cubicBezTo>
                        <a:pt x="129706" y="1379965"/>
                        <a:pt x="122326" y="1367316"/>
                        <a:pt x="119163" y="1362046"/>
                      </a:cubicBezTo>
                      <a:cubicBezTo>
                        <a:pt x="116000" y="1356776"/>
                        <a:pt x="113891" y="1350452"/>
                        <a:pt x="113891" y="1344127"/>
                      </a:cubicBezTo>
                      <a:cubicBezTo>
                        <a:pt x="113891" y="1337803"/>
                        <a:pt x="114777" y="1301249"/>
                        <a:pt x="115367" y="1300448"/>
                      </a:cubicBezTo>
                      <a:cubicBezTo>
                        <a:pt x="115367" y="1300448"/>
                        <a:pt x="123380" y="1282994"/>
                        <a:pt x="121271" y="1273507"/>
                      </a:cubicBezTo>
                      <a:cubicBezTo>
                        <a:pt x="119163" y="1264021"/>
                        <a:pt x="114946" y="1243994"/>
                        <a:pt x="110728" y="1238724"/>
                      </a:cubicBezTo>
                      <a:cubicBezTo>
                        <a:pt x="106511" y="1233454"/>
                        <a:pt x="101239" y="1221860"/>
                        <a:pt x="101239" y="1221860"/>
                      </a:cubicBezTo>
                      <a:cubicBezTo>
                        <a:pt x="101239" y="1221860"/>
                        <a:pt x="90696" y="1214481"/>
                        <a:pt x="98077" y="1208157"/>
                      </a:cubicBezTo>
                      <a:cubicBezTo>
                        <a:pt x="105457" y="1201833"/>
                        <a:pt x="106511" y="1193401"/>
                        <a:pt x="101239" y="1191293"/>
                      </a:cubicBezTo>
                      <a:cubicBezTo>
                        <a:pt x="95968" y="1189185"/>
                        <a:pt x="87533" y="1186022"/>
                        <a:pt x="86479" y="1181806"/>
                      </a:cubicBezTo>
                      <a:cubicBezTo>
                        <a:pt x="85425" y="1177590"/>
                        <a:pt x="79099" y="1158618"/>
                        <a:pt x="78045" y="1149131"/>
                      </a:cubicBezTo>
                      <a:cubicBezTo>
                        <a:pt x="76990" y="1139645"/>
                        <a:pt x="68556" y="1121726"/>
                        <a:pt x="76990" y="1119618"/>
                      </a:cubicBezTo>
                      <a:cubicBezTo>
                        <a:pt x="85425" y="1117510"/>
                        <a:pt x="89642" y="1114348"/>
                        <a:pt x="89642" y="1106970"/>
                      </a:cubicBezTo>
                      <a:cubicBezTo>
                        <a:pt x="89642" y="1099592"/>
                        <a:pt x="86479" y="1082727"/>
                        <a:pt x="86479" y="1082727"/>
                      </a:cubicBezTo>
                      <a:cubicBezTo>
                        <a:pt x="87196" y="1081336"/>
                        <a:pt x="85593" y="1079818"/>
                        <a:pt x="83400" y="1078384"/>
                      </a:cubicBezTo>
                      <a:cubicBezTo>
                        <a:pt x="82979" y="1078132"/>
                        <a:pt x="82515" y="1077836"/>
                        <a:pt x="82051" y="1077541"/>
                      </a:cubicBezTo>
                      <a:cubicBezTo>
                        <a:pt x="82051" y="1077541"/>
                        <a:pt x="94914" y="1067971"/>
                        <a:pt x="91751" y="1061646"/>
                      </a:cubicBezTo>
                      <a:cubicBezTo>
                        <a:pt x="88588" y="1055322"/>
                        <a:pt x="83316" y="1041620"/>
                        <a:pt x="86479" y="1035296"/>
                      </a:cubicBezTo>
                      <a:cubicBezTo>
                        <a:pt x="89642" y="1028971"/>
                        <a:pt x="93859" y="1024755"/>
                        <a:pt x="99131" y="1020539"/>
                      </a:cubicBezTo>
                      <a:cubicBezTo>
                        <a:pt x="104402" y="1016323"/>
                        <a:pt x="105457" y="1014215"/>
                        <a:pt x="110728" y="1015269"/>
                      </a:cubicBezTo>
                      <a:cubicBezTo>
                        <a:pt x="116000" y="1016323"/>
                        <a:pt x="123380" y="1012107"/>
                        <a:pt x="117054" y="1004729"/>
                      </a:cubicBezTo>
                      <a:cubicBezTo>
                        <a:pt x="110728" y="997350"/>
                        <a:pt x="105457" y="991026"/>
                        <a:pt x="105457" y="984702"/>
                      </a:cubicBezTo>
                      <a:cubicBezTo>
                        <a:pt x="105457" y="978378"/>
                        <a:pt x="101239" y="965729"/>
                        <a:pt x="95968" y="966783"/>
                      </a:cubicBezTo>
                      <a:cubicBezTo>
                        <a:pt x="90696" y="967837"/>
                        <a:pt x="91751" y="967837"/>
                        <a:pt x="89642" y="961513"/>
                      </a:cubicBezTo>
                      <a:cubicBezTo>
                        <a:pt x="87533" y="955189"/>
                        <a:pt x="71719" y="950973"/>
                        <a:pt x="80153" y="942541"/>
                      </a:cubicBezTo>
                      <a:cubicBezTo>
                        <a:pt x="88588" y="934108"/>
                        <a:pt x="92805" y="930946"/>
                        <a:pt x="89642" y="924622"/>
                      </a:cubicBezTo>
                      <a:cubicBezTo>
                        <a:pt x="86479" y="918298"/>
                        <a:pt x="89642" y="907757"/>
                        <a:pt x="90696" y="903541"/>
                      </a:cubicBezTo>
                      <a:cubicBezTo>
                        <a:pt x="91751" y="899325"/>
                        <a:pt x="83316" y="887731"/>
                        <a:pt x="94914" y="886677"/>
                      </a:cubicBezTo>
                      <a:cubicBezTo>
                        <a:pt x="106511" y="885623"/>
                        <a:pt x="114946" y="880353"/>
                        <a:pt x="116000" y="874028"/>
                      </a:cubicBezTo>
                      <a:cubicBezTo>
                        <a:pt x="117054" y="867704"/>
                        <a:pt x="120217" y="862434"/>
                        <a:pt x="127597" y="862434"/>
                      </a:cubicBezTo>
                      <a:cubicBezTo>
                        <a:pt x="134978" y="862434"/>
                        <a:pt x="162390" y="854002"/>
                        <a:pt x="162390" y="854002"/>
                      </a:cubicBezTo>
                      <a:cubicBezTo>
                        <a:pt x="162390" y="854002"/>
                        <a:pt x="165553" y="849786"/>
                        <a:pt x="161335" y="841353"/>
                      </a:cubicBezTo>
                      <a:cubicBezTo>
                        <a:pt x="157118" y="832921"/>
                        <a:pt x="137086" y="793922"/>
                        <a:pt x="137086" y="793922"/>
                      </a:cubicBezTo>
                      <a:cubicBezTo>
                        <a:pt x="137086" y="793922"/>
                        <a:pt x="127597" y="780219"/>
                        <a:pt x="120217" y="777057"/>
                      </a:cubicBezTo>
                      <a:cubicBezTo>
                        <a:pt x="112837" y="773895"/>
                        <a:pt x="109674" y="777057"/>
                        <a:pt x="108620" y="763355"/>
                      </a:cubicBezTo>
                      <a:cubicBezTo>
                        <a:pt x="107565" y="749652"/>
                        <a:pt x="108620" y="734896"/>
                        <a:pt x="107565" y="729626"/>
                      </a:cubicBezTo>
                      <a:cubicBezTo>
                        <a:pt x="106511" y="724356"/>
                        <a:pt x="106511" y="721193"/>
                        <a:pt x="100185" y="713815"/>
                      </a:cubicBezTo>
                      <a:cubicBezTo>
                        <a:pt x="93859" y="706437"/>
                        <a:pt x="91751" y="695897"/>
                        <a:pt x="91751" y="687464"/>
                      </a:cubicBezTo>
                      <a:cubicBezTo>
                        <a:pt x="91751" y="679032"/>
                        <a:pt x="92805" y="675870"/>
                        <a:pt x="86479" y="670600"/>
                      </a:cubicBezTo>
                      <a:cubicBezTo>
                        <a:pt x="80153" y="665330"/>
                        <a:pt x="75936" y="666384"/>
                        <a:pt x="78045" y="651627"/>
                      </a:cubicBezTo>
                      <a:cubicBezTo>
                        <a:pt x="80153" y="636871"/>
                        <a:pt x="80153" y="634763"/>
                        <a:pt x="75936" y="627384"/>
                      </a:cubicBezTo>
                      <a:cubicBezTo>
                        <a:pt x="71719" y="620006"/>
                        <a:pt x="66447" y="620006"/>
                        <a:pt x="67501" y="611574"/>
                      </a:cubicBezTo>
                      <a:cubicBezTo>
                        <a:pt x="68556" y="603142"/>
                        <a:pt x="66447" y="597872"/>
                        <a:pt x="53795" y="598926"/>
                      </a:cubicBezTo>
                      <a:cubicBezTo>
                        <a:pt x="41144" y="599980"/>
                        <a:pt x="34818" y="594709"/>
                        <a:pt x="42198" y="585223"/>
                      </a:cubicBezTo>
                      <a:cubicBezTo>
                        <a:pt x="49578" y="575737"/>
                        <a:pt x="49578" y="572575"/>
                        <a:pt x="48524" y="560980"/>
                      </a:cubicBezTo>
                      <a:cubicBezTo>
                        <a:pt x="47469" y="549386"/>
                        <a:pt x="45361" y="543062"/>
                        <a:pt x="43252" y="535684"/>
                      </a:cubicBezTo>
                      <a:cubicBezTo>
                        <a:pt x="41144" y="528305"/>
                        <a:pt x="32709" y="514603"/>
                        <a:pt x="33763" y="505117"/>
                      </a:cubicBezTo>
                      <a:cubicBezTo>
                        <a:pt x="34818" y="495630"/>
                        <a:pt x="41144" y="489306"/>
                        <a:pt x="43252" y="478766"/>
                      </a:cubicBezTo>
                      <a:cubicBezTo>
                        <a:pt x="45361" y="468225"/>
                        <a:pt x="50632" y="452415"/>
                        <a:pt x="61176" y="460847"/>
                      </a:cubicBezTo>
                      <a:cubicBezTo>
                        <a:pt x="71719" y="469279"/>
                        <a:pt x="91751" y="466117"/>
                        <a:pt x="98077" y="466117"/>
                      </a:cubicBezTo>
                      <a:cubicBezTo>
                        <a:pt x="104402" y="466117"/>
                        <a:pt x="108620" y="469279"/>
                        <a:pt x="108620" y="462955"/>
                      </a:cubicBezTo>
                      <a:cubicBezTo>
                        <a:pt x="108620" y="456631"/>
                        <a:pt x="107565" y="432388"/>
                        <a:pt x="110728" y="417632"/>
                      </a:cubicBezTo>
                      <a:cubicBezTo>
                        <a:pt x="113891" y="402875"/>
                        <a:pt x="117054" y="402875"/>
                        <a:pt x="116000" y="395497"/>
                      </a:cubicBezTo>
                      <a:cubicBezTo>
                        <a:pt x="114946" y="388119"/>
                        <a:pt x="112837" y="380741"/>
                        <a:pt x="116000" y="376524"/>
                      </a:cubicBezTo>
                      <a:cubicBezTo>
                        <a:pt x="119163" y="372308"/>
                        <a:pt x="123380" y="368092"/>
                        <a:pt x="113891" y="365984"/>
                      </a:cubicBezTo>
                      <a:cubicBezTo>
                        <a:pt x="104402" y="363876"/>
                        <a:pt x="102294" y="361768"/>
                        <a:pt x="103348" y="356498"/>
                      </a:cubicBezTo>
                      <a:cubicBezTo>
                        <a:pt x="104402" y="351228"/>
                        <a:pt x="103348" y="345957"/>
                        <a:pt x="99131" y="341741"/>
                      </a:cubicBezTo>
                      <a:cubicBezTo>
                        <a:pt x="94914" y="337525"/>
                        <a:pt x="90696" y="337525"/>
                        <a:pt x="94914" y="330147"/>
                      </a:cubicBezTo>
                      <a:cubicBezTo>
                        <a:pt x="99131" y="322769"/>
                        <a:pt x="101239" y="320661"/>
                        <a:pt x="98077" y="313282"/>
                      </a:cubicBezTo>
                      <a:cubicBezTo>
                        <a:pt x="94914" y="305904"/>
                        <a:pt x="92805" y="304850"/>
                        <a:pt x="94914" y="298526"/>
                      </a:cubicBezTo>
                      <a:cubicBezTo>
                        <a:pt x="97022" y="292202"/>
                        <a:pt x="97022" y="284823"/>
                        <a:pt x="89642" y="279553"/>
                      </a:cubicBezTo>
                      <a:cubicBezTo>
                        <a:pt x="82262" y="274283"/>
                        <a:pt x="72773" y="274283"/>
                        <a:pt x="81208" y="265851"/>
                      </a:cubicBezTo>
                      <a:cubicBezTo>
                        <a:pt x="89642" y="257419"/>
                        <a:pt x="88588" y="251094"/>
                        <a:pt x="94914" y="257419"/>
                      </a:cubicBezTo>
                      <a:cubicBezTo>
                        <a:pt x="101239" y="263743"/>
                        <a:pt x="106511" y="263743"/>
                        <a:pt x="109674" y="257419"/>
                      </a:cubicBezTo>
                      <a:cubicBezTo>
                        <a:pt x="112837" y="251094"/>
                        <a:pt x="116000" y="243716"/>
                        <a:pt x="116000" y="243716"/>
                      </a:cubicBezTo>
                      <a:cubicBezTo>
                        <a:pt x="116000" y="243716"/>
                        <a:pt x="124434" y="240554"/>
                        <a:pt x="114946" y="233176"/>
                      </a:cubicBezTo>
                      <a:cubicBezTo>
                        <a:pt x="105457" y="225798"/>
                        <a:pt x="99131" y="230014"/>
                        <a:pt x="99131" y="220527"/>
                      </a:cubicBezTo>
                      <a:cubicBezTo>
                        <a:pt x="99131" y="211041"/>
                        <a:pt x="95968" y="159393"/>
                        <a:pt x="95968" y="159393"/>
                      </a:cubicBezTo>
                      <a:cubicBezTo>
                        <a:pt x="95968" y="159393"/>
                        <a:pt x="74882" y="161502"/>
                        <a:pt x="70664" y="167826"/>
                      </a:cubicBezTo>
                      <a:cubicBezTo>
                        <a:pt x="66447" y="174150"/>
                        <a:pt x="54850" y="169934"/>
                        <a:pt x="54850" y="169934"/>
                      </a:cubicBezTo>
                      <a:cubicBezTo>
                        <a:pt x="54850" y="169934"/>
                        <a:pt x="46415" y="161502"/>
                        <a:pt x="40089" y="161502"/>
                      </a:cubicBezTo>
                      <a:cubicBezTo>
                        <a:pt x="33763" y="161502"/>
                        <a:pt x="22166" y="158339"/>
                        <a:pt x="22166" y="158339"/>
                      </a:cubicBezTo>
                      <a:cubicBezTo>
                        <a:pt x="22166" y="158339"/>
                        <a:pt x="23220" y="152015"/>
                        <a:pt x="12677" y="152015"/>
                      </a:cubicBezTo>
                      <a:cubicBezTo>
                        <a:pt x="2134" y="152015"/>
                        <a:pt x="-6301" y="146745"/>
                        <a:pt x="6351" y="143583"/>
                      </a:cubicBezTo>
                      <a:cubicBezTo>
                        <a:pt x="19003" y="140421"/>
                        <a:pt x="21112" y="135151"/>
                        <a:pt x="21112" y="129880"/>
                      </a:cubicBezTo>
                      <a:cubicBezTo>
                        <a:pt x="21112" y="124610"/>
                        <a:pt x="25329" y="122502"/>
                        <a:pt x="35872" y="124610"/>
                      </a:cubicBezTo>
                      <a:cubicBezTo>
                        <a:pt x="46415" y="126718"/>
                        <a:pt x="51687" y="127772"/>
                        <a:pt x="53795" y="121448"/>
                      </a:cubicBezTo>
                      <a:cubicBezTo>
                        <a:pt x="55904" y="115124"/>
                        <a:pt x="66447" y="107746"/>
                        <a:pt x="50632" y="104584"/>
                      </a:cubicBezTo>
                      <a:cubicBezTo>
                        <a:pt x="34818" y="101422"/>
                        <a:pt x="34818" y="92989"/>
                        <a:pt x="44307" y="90881"/>
                      </a:cubicBezTo>
                      <a:cubicBezTo>
                        <a:pt x="53795" y="88773"/>
                        <a:pt x="63284" y="87719"/>
                        <a:pt x="63284" y="78233"/>
                      </a:cubicBezTo>
                      <a:cubicBezTo>
                        <a:pt x="63284" y="68747"/>
                        <a:pt x="59067" y="56098"/>
                        <a:pt x="70664" y="53990"/>
                      </a:cubicBezTo>
                      <a:cubicBezTo>
                        <a:pt x="82262" y="51882"/>
                        <a:pt x="86479" y="46612"/>
                        <a:pt x="92805" y="53990"/>
                      </a:cubicBezTo>
                      <a:cubicBezTo>
                        <a:pt x="99131" y="61368"/>
                        <a:pt x="113891" y="59260"/>
                        <a:pt x="120217" y="59260"/>
                      </a:cubicBezTo>
                      <a:cubicBezTo>
                        <a:pt x="126543" y="59260"/>
                        <a:pt x="159227" y="61368"/>
                        <a:pt x="163444" y="58206"/>
                      </a:cubicBezTo>
                      <a:cubicBezTo>
                        <a:pt x="167661" y="55044"/>
                        <a:pt x="164498" y="53990"/>
                        <a:pt x="164498" y="45558"/>
                      </a:cubicBezTo>
                      <a:cubicBezTo>
                        <a:pt x="164498" y="37716"/>
                        <a:pt x="163570" y="17183"/>
                        <a:pt x="163444" y="14274"/>
                      </a:cubicBezTo>
                      <a:cubicBezTo>
                        <a:pt x="166354" y="12208"/>
                        <a:pt x="168842" y="10732"/>
                        <a:pt x="171077" y="10859"/>
                      </a:cubicBezTo>
                      <a:lnTo>
                        <a:pt x="173607" y="4746"/>
                      </a:lnTo>
                      <a:cubicBezTo>
                        <a:pt x="189633" y="10437"/>
                        <a:pt x="204731" y="7275"/>
                        <a:pt x="219955" y="3017"/>
                      </a:cubicBezTo>
                      <a:cubicBezTo>
                        <a:pt x="221515" y="2595"/>
                        <a:pt x="225269" y="487"/>
                        <a:pt x="226281" y="361"/>
                      </a:cubicBezTo>
                      <a:cubicBezTo>
                        <a:pt x="234884" y="-778"/>
                        <a:pt x="252597" y="993"/>
                        <a:pt x="261073" y="2680"/>
                      </a:cubicBezTo>
                      <a:cubicBezTo>
                        <a:pt x="276171" y="5378"/>
                        <a:pt x="282581" y="15286"/>
                        <a:pt x="293462" y="17647"/>
                      </a:cubicBezTo>
                      <a:cubicBezTo>
                        <a:pt x="310542" y="21399"/>
                        <a:pt x="316699" y="21990"/>
                        <a:pt x="321844" y="24561"/>
                      </a:cubicBezTo>
                      <a:cubicBezTo>
                        <a:pt x="327073" y="27175"/>
                        <a:pt x="331291" y="31813"/>
                        <a:pt x="344786" y="43703"/>
                      </a:cubicBezTo>
                      <a:lnTo>
                        <a:pt x="345418" y="44546"/>
                      </a:lnTo>
                      <a:cubicBezTo>
                        <a:pt x="358661" y="62591"/>
                        <a:pt x="374897" y="76631"/>
                        <a:pt x="393790" y="88689"/>
                      </a:cubicBezTo>
                      <a:cubicBezTo>
                        <a:pt x="404249" y="95350"/>
                        <a:pt x="417323" y="99440"/>
                        <a:pt x="428372" y="105427"/>
                      </a:cubicBezTo>
                      <a:cubicBezTo>
                        <a:pt x="438746" y="111034"/>
                        <a:pt x="449374" y="118033"/>
                        <a:pt x="460550" y="122038"/>
                      </a:cubicBezTo>
                      <a:cubicBezTo>
                        <a:pt x="476621" y="127815"/>
                        <a:pt x="492305" y="129796"/>
                        <a:pt x="508458" y="134434"/>
                      </a:cubicBezTo>
                      <a:cubicBezTo>
                        <a:pt x="518621" y="138524"/>
                        <a:pt x="529080" y="143246"/>
                        <a:pt x="539792" y="144510"/>
                      </a:cubicBezTo>
                      <a:cubicBezTo>
                        <a:pt x="550044" y="145733"/>
                        <a:pt x="573530" y="145522"/>
                        <a:pt x="582470" y="152395"/>
                      </a:cubicBezTo>
                      <a:cubicBezTo>
                        <a:pt x="591706" y="159478"/>
                        <a:pt x="598412" y="169934"/>
                        <a:pt x="605876" y="178872"/>
                      </a:cubicBezTo>
                      <a:cubicBezTo>
                        <a:pt x="620805" y="196664"/>
                        <a:pt x="637594" y="213023"/>
                        <a:pt x="654332" y="229255"/>
                      </a:cubicBezTo>
                      <a:cubicBezTo>
                        <a:pt x="654628" y="229550"/>
                        <a:pt x="654838" y="230140"/>
                        <a:pt x="655096" y="230477"/>
                      </a:cubicBezTo>
                      <a:cubicBezTo>
                        <a:pt x="659566" y="237982"/>
                        <a:pt x="663362" y="246457"/>
                        <a:pt x="669055" y="253076"/>
                      </a:cubicBezTo>
                      <a:cubicBezTo>
                        <a:pt x="679598" y="265387"/>
                        <a:pt x="690942" y="277150"/>
                        <a:pt x="700389" y="290389"/>
                      </a:cubicBezTo>
                      <a:cubicBezTo>
                        <a:pt x="707980" y="300971"/>
                        <a:pt x="713758" y="312566"/>
                        <a:pt x="721264" y="323275"/>
                      </a:cubicBezTo>
                      <a:cubicBezTo>
                        <a:pt x="724891" y="328503"/>
                        <a:pt x="730078" y="333478"/>
                        <a:pt x="733326" y="338706"/>
                      </a:cubicBezTo>
                      <a:cubicBezTo>
                        <a:pt x="737248" y="345030"/>
                        <a:pt x="739862" y="352071"/>
                        <a:pt x="742983" y="358774"/>
                      </a:cubicBezTo>
                      <a:cubicBezTo>
                        <a:pt x="753817" y="382216"/>
                        <a:pt x="763226" y="407218"/>
                        <a:pt x="778366" y="428299"/>
                      </a:cubicBezTo>
                      <a:cubicBezTo>
                        <a:pt x="785704" y="438544"/>
                        <a:pt x="797470" y="446850"/>
                        <a:pt x="807381" y="454734"/>
                      </a:cubicBezTo>
                      <a:cubicBezTo>
                        <a:pt x="818304" y="463419"/>
                        <a:pt x="829648" y="471303"/>
                        <a:pt x="841245" y="479103"/>
                      </a:cubicBezTo>
                      <a:cubicBezTo>
                        <a:pt x="868700" y="497696"/>
                        <a:pt x="894973" y="518608"/>
                        <a:pt x="922765" y="536738"/>
                      </a:cubicBezTo>
                      <a:cubicBezTo>
                        <a:pt x="969829" y="567431"/>
                        <a:pt x="1027226" y="598673"/>
                        <a:pt x="1063785" y="642225"/>
                      </a:cubicBezTo>
                      <a:cubicBezTo>
                        <a:pt x="1071883" y="651838"/>
                        <a:pt x="1093521" y="676966"/>
                        <a:pt x="1097102" y="687633"/>
                      </a:cubicBezTo>
                      <a:cubicBezTo>
                        <a:pt x="1101151" y="696150"/>
                        <a:pt x="1104314" y="703697"/>
                        <a:pt x="1106928" y="712635"/>
                      </a:cubicBezTo>
                      <a:cubicBezTo>
                        <a:pt x="1116079" y="743581"/>
                        <a:pt x="1138131" y="784773"/>
                        <a:pt x="1159555" y="809268"/>
                      </a:cubicBezTo>
                      <a:cubicBezTo>
                        <a:pt x="1165164" y="815677"/>
                        <a:pt x="1172254" y="820315"/>
                        <a:pt x="1178748" y="825627"/>
                      </a:cubicBezTo>
                      <a:cubicBezTo>
                        <a:pt x="1183303" y="829380"/>
                        <a:pt x="1187351" y="833806"/>
                        <a:pt x="1193002" y="836083"/>
                      </a:cubicBezTo>
                      <a:cubicBezTo>
                        <a:pt x="1199788" y="838866"/>
                        <a:pt x="1209155" y="838908"/>
                        <a:pt x="1216320" y="839667"/>
                      </a:cubicBezTo>
                      <a:cubicBezTo>
                        <a:pt x="1218475" y="839920"/>
                        <a:pt x="1224164" y="840974"/>
                        <a:pt x="1225855" y="841859"/>
                      </a:cubicBezTo>
                      <a:cubicBezTo>
                        <a:pt x="1247363" y="853201"/>
                        <a:pt x="1267770" y="867240"/>
                        <a:pt x="1282024" y="887141"/>
                      </a:cubicBezTo>
                      <a:cubicBezTo>
                        <a:pt x="1292230" y="901349"/>
                        <a:pt x="1301803" y="916780"/>
                        <a:pt x="1309314" y="932590"/>
                      </a:cubicBezTo>
                      <a:cubicBezTo>
                        <a:pt x="1315092" y="944691"/>
                        <a:pt x="1320406" y="957086"/>
                        <a:pt x="1327529" y="968386"/>
                      </a:cubicBezTo>
                      <a:cubicBezTo>
                        <a:pt x="1331535" y="974794"/>
                        <a:pt x="1335334" y="981666"/>
                        <a:pt x="1339759" y="987738"/>
                      </a:cubicBezTo>
                      <a:cubicBezTo>
                        <a:pt x="1341994" y="990857"/>
                        <a:pt x="1365189" y="1013793"/>
                        <a:pt x="1369022" y="1014341"/>
                      </a:cubicBezTo>
                      <a:cubicBezTo>
                        <a:pt x="1366412" y="1016998"/>
                        <a:pt x="1358943" y="1025177"/>
                        <a:pt x="1358943" y="1029013"/>
                      </a:cubicBezTo>
                      <a:cubicBezTo>
                        <a:pt x="1350677" y="1036476"/>
                        <a:pt x="1340429" y="1050769"/>
                        <a:pt x="1335200" y="1060171"/>
                      </a:cubicBezTo>
                      <a:cubicBezTo>
                        <a:pt x="1332627" y="1064809"/>
                        <a:pt x="1333007" y="1070458"/>
                        <a:pt x="1331488" y="1075054"/>
                      </a:cubicBezTo>
                      <a:lnTo>
                        <a:pt x="1325289" y="1094321"/>
                      </a:lnTo>
                      <a:cubicBezTo>
                        <a:pt x="1324446" y="1096893"/>
                        <a:pt x="1320646" y="1099044"/>
                        <a:pt x="1318748" y="1100603"/>
                      </a:cubicBezTo>
                      <a:cubicBezTo>
                        <a:pt x="1302765" y="1113674"/>
                        <a:pt x="1288173" y="1124720"/>
                        <a:pt x="1278393" y="1143102"/>
                      </a:cubicBezTo>
                      <a:cubicBezTo>
                        <a:pt x="1272489" y="1154191"/>
                        <a:pt x="1266669" y="1166375"/>
                        <a:pt x="1259289" y="1176578"/>
                      </a:cubicBezTo>
                      <a:cubicBezTo>
                        <a:pt x="1257391" y="1179192"/>
                        <a:pt x="1254017" y="1181174"/>
                        <a:pt x="1252078" y="1183788"/>
                      </a:cubicBezTo>
                      <a:cubicBezTo>
                        <a:pt x="1248661" y="1188341"/>
                        <a:pt x="1246975" y="1195382"/>
                        <a:pt x="1245204" y="1200821"/>
                      </a:cubicBezTo>
                      <a:cubicBezTo>
                        <a:pt x="1244276" y="1203688"/>
                        <a:pt x="1243812" y="1207145"/>
                        <a:pt x="1243137" y="1210139"/>
                      </a:cubicBezTo>
                      <a:lnTo>
                        <a:pt x="1241239" y="1211825"/>
                      </a:lnTo>
                      <a:lnTo>
                        <a:pt x="1237191" y="1212078"/>
                      </a:lnTo>
                      <a:cubicBezTo>
                        <a:pt x="1233775" y="1213259"/>
                        <a:pt x="1227959" y="1226160"/>
                        <a:pt x="1226226" y="1229406"/>
                      </a:cubicBezTo>
                      <a:cubicBezTo>
                        <a:pt x="1223906" y="1233749"/>
                        <a:pt x="1216400" y="1244964"/>
                        <a:pt x="1213447" y="1247957"/>
                      </a:cubicBezTo>
                      <a:cubicBezTo>
                        <a:pt x="1209441" y="1252089"/>
                        <a:pt x="1203832" y="1256769"/>
                        <a:pt x="1200459" y="1261365"/>
                      </a:cubicBezTo>
                      <a:cubicBezTo>
                        <a:pt x="1194090" y="1269923"/>
                        <a:pt x="1189873" y="1280000"/>
                        <a:pt x="1183252" y="1288601"/>
                      </a:cubicBezTo>
                      <a:cubicBezTo>
                        <a:pt x="1163768" y="1313856"/>
                        <a:pt x="1170347" y="1325745"/>
                        <a:pt x="1136483" y="1348048"/>
                      </a:cubicBezTo>
                      <a:cubicBezTo>
                        <a:pt x="1119871" y="1359010"/>
                        <a:pt x="1115654" y="1350241"/>
                        <a:pt x="1113457" y="1373261"/>
                      </a:cubicBezTo>
                      <a:lnTo>
                        <a:pt x="1110757" y="1376254"/>
                      </a:lnTo>
                      <a:cubicBezTo>
                        <a:pt x="1105440" y="1376212"/>
                        <a:pt x="1091864" y="1383590"/>
                        <a:pt x="1086002" y="1387216"/>
                      </a:cubicBezTo>
                      <a:cubicBezTo>
                        <a:pt x="1079845" y="1403364"/>
                        <a:pt x="1075670" y="1420440"/>
                        <a:pt x="1070314" y="1436925"/>
                      </a:cubicBezTo>
                      <a:cubicBezTo>
                        <a:pt x="1070057" y="1437641"/>
                        <a:pt x="1071242" y="1441773"/>
                        <a:pt x="1070942" y="1443797"/>
                      </a:cubicBezTo>
                      <a:cubicBezTo>
                        <a:pt x="1069260" y="1454970"/>
                        <a:pt x="1066219" y="1465341"/>
                        <a:pt x="1063183" y="1476261"/>
                      </a:cubicBezTo>
                      <a:cubicBezTo>
                        <a:pt x="1062845" y="1477399"/>
                        <a:pt x="1063436" y="1479718"/>
                        <a:pt x="1063098" y="1480815"/>
                      </a:cubicBezTo>
                      <a:cubicBezTo>
                        <a:pt x="1062377" y="1482881"/>
                        <a:pt x="1060357" y="1484862"/>
                        <a:pt x="1059598" y="1486928"/>
                      </a:cubicBezTo>
                      <a:cubicBezTo>
                        <a:pt x="1056937" y="1494138"/>
                        <a:pt x="1055591" y="1501727"/>
                        <a:pt x="1054411" y="1509273"/>
                      </a:cubicBezTo>
                      <a:cubicBezTo>
                        <a:pt x="1057363" y="1530902"/>
                        <a:pt x="1065713" y="1551561"/>
                        <a:pt x="1068539" y="1573064"/>
                      </a:cubicBezTo>
                      <a:cubicBezTo>
                        <a:pt x="1074105" y="1615141"/>
                        <a:pt x="1072127" y="1653634"/>
                        <a:pt x="1069171" y="1696090"/>
                      </a:cubicBezTo>
                      <a:cubicBezTo>
                        <a:pt x="1068117" y="1711184"/>
                        <a:pt x="1069466" y="1725941"/>
                        <a:pt x="1068327" y="1741161"/>
                      </a:cubicBezTo>
                      <a:cubicBezTo>
                        <a:pt x="1068327" y="1746389"/>
                        <a:pt x="1068205" y="1754906"/>
                        <a:pt x="1064368" y="1758953"/>
                      </a:cubicBezTo>
                      <a:cubicBezTo>
                        <a:pt x="1062765" y="1760597"/>
                        <a:pt x="1062213" y="1763211"/>
                        <a:pt x="1062343" y="1765699"/>
                      </a:cubicBezTo>
                      <a:lnTo>
                        <a:pt x="1061715" y="1765741"/>
                      </a:lnTo>
                      <a:cubicBezTo>
                        <a:pt x="1061715" y="1765741"/>
                        <a:pt x="1035357" y="1769957"/>
                        <a:pt x="1025868" y="1769957"/>
                      </a:cubicBezTo>
                      <a:cubicBezTo>
                        <a:pt x="1016379" y="1769957"/>
                        <a:pt x="812897" y="1771011"/>
                        <a:pt x="812897" y="1771011"/>
                      </a:cubicBezTo>
                      <a:cubicBezTo>
                        <a:pt x="812897" y="1771011"/>
                        <a:pt x="800245" y="1784713"/>
                        <a:pt x="796028" y="1789984"/>
                      </a:cubicBezTo>
                      <a:cubicBezTo>
                        <a:pt x="791811" y="1795254"/>
                        <a:pt x="792865" y="1813172"/>
                        <a:pt x="790756" y="1821605"/>
                      </a:cubicBezTo>
                      <a:cubicBezTo>
                        <a:pt x="788648" y="1830037"/>
                        <a:pt x="788648" y="1837415"/>
                        <a:pt x="783376" y="1842685"/>
                      </a:cubicBezTo>
                      <a:cubicBezTo>
                        <a:pt x="778104" y="1847956"/>
                        <a:pt x="716954" y="1908035"/>
                        <a:pt x="716954" y="1908035"/>
                      </a:cubicBezTo>
                      <a:cubicBezTo>
                        <a:pt x="716954" y="1908035"/>
                        <a:pt x="719063" y="1958629"/>
                        <a:pt x="719063" y="1963899"/>
                      </a:cubicBezTo>
                      <a:cubicBezTo>
                        <a:pt x="719063" y="1969169"/>
                        <a:pt x="711683" y="1983926"/>
                        <a:pt x="708520" y="1992358"/>
                      </a:cubicBezTo>
                      <a:cubicBezTo>
                        <a:pt x="705357" y="2000790"/>
                        <a:pt x="691651" y="2051384"/>
                        <a:pt x="687434" y="2067195"/>
                      </a:cubicBezTo>
                      <a:cubicBezTo>
                        <a:pt x="683216" y="2083005"/>
                        <a:pt x="672673" y="2135707"/>
                        <a:pt x="668456" y="2159950"/>
                      </a:cubicBezTo>
                      <a:cubicBezTo>
                        <a:pt x="664239" y="2184192"/>
                        <a:pt x="651587" y="2224246"/>
                        <a:pt x="645261" y="2235840"/>
                      </a:cubicBezTo>
                      <a:cubicBezTo>
                        <a:pt x="638935" y="2247434"/>
                        <a:pt x="652641" y="2259029"/>
                        <a:pt x="656858" y="2266407"/>
                      </a:cubicBezTo>
                      <a:cubicBezTo>
                        <a:pt x="661076" y="2273785"/>
                        <a:pt x="666347" y="2278001"/>
                        <a:pt x="678999" y="2278001"/>
                      </a:cubicBezTo>
                      <a:cubicBezTo>
                        <a:pt x="691651" y="2278001"/>
                        <a:pt x="686379" y="2288542"/>
                        <a:pt x="681108" y="2293812"/>
                      </a:cubicBezTo>
                      <a:cubicBezTo>
                        <a:pt x="675836" y="2299082"/>
                        <a:pt x="639989" y="2327541"/>
                        <a:pt x="630501" y="2338081"/>
                      </a:cubicBezTo>
                      <a:cubicBezTo>
                        <a:pt x="621012" y="2348622"/>
                        <a:pt x="593600" y="2373918"/>
                        <a:pt x="586219" y="2382351"/>
                      </a:cubicBezTo>
                      <a:cubicBezTo>
                        <a:pt x="578839" y="2390783"/>
                        <a:pt x="544047" y="2456133"/>
                        <a:pt x="536667" y="2468781"/>
                      </a:cubicBezTo>
                      <a:cubicBezTo>
                        <a:pt x="529286" y="2481430"/>
                        <a:pt x="529286" y="2490916"/>
                        <a:pt x="529286" y="2500403"/>
                      </a:cubicBezTo>
                      <a:cubicBezTo>
                        <a:pt x="529286" y="2509467"/>
                        <a:pt x="527347" y="2533963"/>
                        <a:pt x="524437" y="2542522"/>
                      </a:cubicBezTo>
                      <a:cubicBezTo>
                        <a:pt x="524310" y="2542943"/>
                        <a:pt x="524142" y="2543281"/>
                        <a:pt x="524015" y="2543618"/>
                      </a:cubicBezTo>
                      <a:cubicBezTo>
                        <a:pt x="520852" y="2550996"/>
                        <a:pt x="508200" y="2559428"/>
                        <a:pt x="499766" y="2562591"/>
                      </a:cubicBezTo>
                      <a:cubicBezTo>
                        <a:pt x="491331" y="2565753"/>
                        <a:pt x="480788" y="2567861"/>
                        <a:pt x="459702" y="2565753"/>
                      </a:cubicBezTo>
                      <a:cubicBezTo>
                        <a:pt x="438615" y="2563645"/>
                        <a:pt x="431235" y="2571023"/>
                        <a:pt x="425964" y="2574185"/>
                      </a:cubicBezTo>
                      <a:cubicBezTo>
                        <a:pt x="420692" y="2577347"/>
                        <a:pt x="399606" y="2598428"/>
                        <a:pt x="399606" y="2598428"/>
                      </a:cubicBezTo>
                      <a:cubicBezTo>
                        <a:pt x="399606" y="2598428"/>
                        <a:pt x="374302" y="2635319"/>
                        <a:pt x="369031" y="2644805"/>
                      </a:cubicBezTo>
                      <a:cubicBezTo>
                        <a:pt x="363759" y="2654291"/>
                        <a:pt x="344782" y="2683804"/>
                        <a:pt x="338456" y="2690129"/>
                      </a:cubicBezTo>
                      <a:cubicBezTo>
                        <a:pt x="332130" y="2696453"/>
                        <a:pt x="303663" y="2725966"/>
                        <a:pt x="303663" y="2725966"/>
                      </a:cubicBezTo>
                      <a:cubicBezTo>
                        <a:pt x="303663" y="2725966"/>
                        <a:pt x="302609" y="2739668"/>
                        <a:pt x="301555" y="2749154"/>
                      </a:cubicBezTo>
                      <a:cubicBezTo>
                        <a:pt x="300500" y="2758641"/>
                        <a:pt x="295229" y="2764965"/>
                        <a:pt x="287849" y="2770235"/>
                      </a:cubicBezTo>
                      <a:cubicBezTo>
                        <a:pt x="280468" y="2775505"/>
                        <a:pt x="267901" y="2775548"/>
                        <a:pt x="267901" y="2775548"/>
                      </a:cubicBezTo>
                      <a:cubicBezTo>
                        <a:pt x="266425" y="2777782"/>
                        <a:pt x="264401" y="2780021"/>
                        <a:pt x="261913" y="2782209"/>
                      </a:cubicBezTo>
                      <a:cubicBezTo>
                        <a:pt x="242218" y="2799580"/>
                        <a:pt x="256008" y="2790852"/>
                        <a:pt x="249556" y="2807548"/>
                      </a:cubicBezTo>
                      <a:cubicBezTo>
                        <a:pt x="248502" y="2810373"/>
                        <a:pt x="246815" y="2812190"/>
                        <a:pt x="245465" y="2813451"/>
                      </a:cubicBezTo>
                      <a:lnTo>
                        <a:pt x="243820" y="2814969"/>
                      </a:lnTo>
                      <a:cubicBezTo>
                        <a:pt x="240489" y="2818042"/>
                        <a:pt x="238802" y="2822975"/>
                        <a:pt x="235976" y="2826563"/>
                      </a:cubicBezTo>
                      <a:cubicBezTo>
                        <a:pt x="231422" y="2832255"/>
                        <a:pt x="224379" y="2837862"/>
                        <a:pt x="216619" y="2841990"/>
                      </a:cubicBezTo>
                      <a:cubicBezTo>
                        <a:pt x="211601" y="2844730"/>
                        <a:pt x="206287" y="2847386"/>
                        <a:pt x="201184" y="2847218"/>
                      </a:cubicBezTo>
                      <a:lnTo>
                        <a:pt x="188743" y="2838743"/>
                      </a:lnTo>
                      <a:lnTo>
                        <a:pt x="182417" y="2834527"/>
                      </a:lnTo>
                      <a:cubicBezTo>
                        <a:pt x="182417" y="2834527"/>
                        <a:pt x="183472" y="2828203"/>
                        <a:pt x="187689" y="2819771"/>
                      </a:cubicBezTo>
                      <a:cubicBezTo>
                        <a:pt x="191906" y="2811338"/>
                        <a:pt x="196123" y="2806068"/>
                        <a:pt x="199286" y="2794474"/>
                      </a:cubicBezTo>
                      <a:cubicBezTo>
                        <a:pt x="202449" y="2782879"/>
                        <a:pt x="203504" y="2777609"/>
                        <a:pt x="195069" y="2767069"/>
                      </a:cubicBezTo>
                      <a:cubicBezTo>
                        <a:pt x="186635" y="2756529"/>
                        <a:pt x="180309" y="2763907"/>
                        <a:pt x="168711" y="2766015"/>
                      </a:cubicBezTo>
                      <a:cubicBezTo>
                        <a:pt x="157114" y="2768123"/>
                        <a:pt x="151842" y="2764961"/>
                        <a:pt x="152896" y="2757583"/>
                      </a:cubicBezTo>
                      <a:cubicBezTo>
                        <a:pt x="153951" y="2750204"/>
                        <a:pt x="150788" y="2738610"/>
                        <a:pt x="140245" y="2733340"/>
                      </a:cubicBezTo>
                      <a:cubicBezTo>
                        <a:pt x="129702" y="2728070"/>
                        <a:pt x="131810" y="2715421"/>
                        <a:pt x="133919" y="2705935"/>
                      </a:cubicBezTo>
                      <a:cubicBezTo>
                        <a:pt x="136027" y="2696449"/>
                        <a:pt x="121271" y="2695399"/>
                        <a:pt x="112837" y="269539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xmlns="" id="{C2DE27CA-162F-0833-FA1A-500B50E40EAE}"/>
                    </a:ext>
                  </a:extLst>
                </p:cNvPr>
                <p:cNvSpPr/>
                <p:nvPr/>
              </p:nvSpPr>
              <p:spPr>
                <a:xfrm>
                  <a:off x="6370126" y="2793084"/>
                  <a:ext cx="297746" cy="159328"/>
                </a:xfrm>
                <a:custGeom>
                  <a:avLst/>
                  <a:gdLst>
                    <a:gd name="connsiteX0" fmla="*/ 0 w 297746"/>
                    <a:gd name="connsiteY0" fmla="*/ 157131 h 159328"/>
                    <a:gd name="connsiteX1" fmla="*/ 11715 w 297746"/>
                    <a:gd name="connsiteY1" fmla="*/ 156789 h 159328"/>
                    <a:gd name="connsiteX2" fmla="*/ 25684 w 297746"/>
                    <a:gd name="connsiteY2" fmla="*/ 151711 h 159328"/>
                    <a:gd name="connsiteX3" fmla="*/ 29493 w 297746"/>
                    <a:gd name="connsiteY3" fmla="*/ 151711 h 159328"/>
                    <a:gd name="connsiteX4" fmla="*/ 40288 w 297746"/>
                    <a:gd name="connsiteY4" fmla="*/ 156154 h 159328"/>
                    <a:gd name="connsiteX5" fmla="*/ 49812 w 297746"/>
                    <a:gd name="connsiteY5" fmla="*/ 159328 h 159328"/>
                    <a:gd name="connsiteX6" fmla="*/ 79654 w 297746"/>
                    <a:gd name="connsiteY6" fmla="*/ 157424 h 159328"/>
                    <a:gd name="connsiteX7" fmla="*/ 89813 w 297746"/>
                    <a:gd name="connsiteY7" fmla="*/ 159328 h 159328"/>
                    <a:gd name="connsiteX8" fmla="*/ 105687 w 297746"/>
                    <a:gd name="connsiteY8" fmla="*/ 154885 h 159328"/>
                    <a:gd name="connsiteX9" fmla="*/ 124735 w 297746"/>
                    <a:gd name="connsiteY9" fmla="*/ 144729 h 159328"/>
                    <a:gd name="connsiteX10" fmla="*/ 145053 w 297746"/>
                    <a:gd name="connsiteY10" fmla="*/ 142824 h 159328"/>
                    <a:gd name="connsiteX11" fmla="*/ 154577 w 297746"/>
                    <a:gd name="connsiteY11" fmla="*/ 144094 h 159328"/>
                    <a:gd name="connsiteX12" fmla="*/ 161562 w 297746"/>
                    <a:gd name="connsiteY12" fmla="*/ 151076 h 159328"/>
                    <a:gd name="connsiteX13" fmla="*/ 166641 w 297746"/>
                    <a:gd name="connsiteY13" fmla="*/ 154885 h 159328"/>
                    <a:gd name="connsiteX14" fmla="*/ 174260 w 297746"/>
                    <a:gd name="connsiteY14" fmla="*/ 155520 h 159328"/>
                    <a:gd name="connsiteX15" fmla="*/ 199658 w 297746"/>
                    <a:gd name="connsiteY15" fmla="*/ 133937 h 159328"/>
                    <a:gd name="connsiteX16" fmla="*/ 210452 w 297746"/>
                    <a:gd name="connsiteY16" fmla="*/ 125685 h 159328"/>
                    <a:gd name="connsiteX17" fmla="*/ 210452 w 297746"/>
                    <a:gd name="connsiteY17" fmla="*/ 116799 h 159328"/>
                    <a:gd name="connsiteX18" fmla="*/ 199658 w 297746"/>
                    <a:gd name="connsiteY18" fmla="*/ 104738 h 159328"/>
                    <a:gd name="connsiteX19" fmla="*/ 195214 w 297746"/>
                    <a:gd name="connsiteY19" fmla="*/ 95851 h 159328"/>
                    <a:gd name="connsiteX20" fmla="*/ 195214 w 297746"/>
                    <a:gd name="connsiteY20" fmla="*/ 88868 h 159328"/>
                    <a:gd name="connsiteX21" fmla="*/ 213627 w 297746"/>
                    <a:gd name="connsiteY21" fmla="*/ 83155 h 159328"/>
                    <a:gd name="connsiteX22" fmla="*/ 234580 w 297746"/>
                    <a:gd name="connsiteY22" fmla="*/ 69191 h 159328"/>
                    <a:gd name="connsiteX23" fmla="*/ 249819 w 297746"/>
                    <a:gd name="connsiteY23" fmla="*/ 69191 h 159328"/>
                    <a:gd name="connsiteX24" fmla="*/ 271406 w 297746"/>
                    <a:gd name="connsiteY24" fmla="*/ 67921 h 159328"/>
                    <a:gd name="connsiteX25" fmla="*/ 289185 w 297746"/>
                    <a:gd name="connsiteY25" fmla="*/ 39991 h 159328"/>
                    <a:gd name="connsiteX26" fmla="*/ 297747 w 297746"/>
                    <a:gd name="connsiteY26" fmla="*/ 35407 h 159328"/>
                    <a:gd name="connsiteX27" fmla="*/ 287221 w 297746"/>
                    <a:gd name="connsiteY27" fmla="*/ 21692 h 159328"/>
                    <a:gd name="connsiteX28" fmla="*/ 266962 w 297746"/>
                    <a:gd name="connsiteY28" fmla="*/ 5713 h 159328"/>
                    <a:gd name="connsiteX29" fmla="*/ 243470 w 297746"/>
                    <a:gd name="connsiteY29" fmla="*/ 0 h 159328"/>
                    <a:gd name="connsiteX30" fmla="*/ 226961 w 297746"/>
                    <a:gd name="connsiteY30" fmla="*/ 8252 h 159328"/>
                    <a:gd name="connsiteX31" fmla="*/ 218071 w 297746"/>
                    <a:gd name="connsiteY31" fmla="*/ 21582 h 159328"/>
                    <a:gd name="connsiteX32" fmla="*/ 211087 w 297746"/>
                    <a:gd name="connsiteY32" fmla="*/ 25391 h 159328"/>
                    <a:gd name="connsiteX33" fmla="*/ 199023 w 297746"/>
                    <a:gd name="connsiteY33" fmla="*/ 22217 h 159328"/>
                    <a:gd name="connsiteX34" fmla="*/ 195214 w 297746"/>
                    <a:gd name="connsiteY34" fmla="*/ 28565 h 159328"/>
                    <a:gd name="connsiteX35" fmla="*/ 189499 w 297746"/>
                    <a:gd name="connsiteY35" fmla="*/ 48243 h 159328"/>
                    <a:gd name="connsiteX36" fmla="*/ 178070 w 297746"/>
                    <a:gd name="connsiteY36" fmla="*/ 58399 h 159328"/>
                    <a:gd name="connsiteX37" fmla="*/ 156482 w 297746"/>
                    <a:gd name="connsiteY37" fmla="*/ 78077 h 159328"/>
                    <a:gd name="connsiteX38" fmla="*/ 146958 w 297746"/>
                    <a:gd name="connsiteY38" fmla="*/ 86329 h 159328"/>
                    <a:gd name="connsiteX39" fmla="*/ 130450 w 297746"/>
                    <a:gd name="connsiteY39" fmla="*/ 82521 h 159328"/>
                    <a:gd name="connsiteX40" fmla="*/ 95528 w 297746"/>
                    <a:gd name="connsiteY40" fmla="*/ 60304 h 159328"/>
                    <a:gd name="connsiteX41" fmla="*/ 75845 w 297746"/>
                    <a:gd name="connsiteY41" fmla="*/ 56495 h 159328"/>
                    <a:gd name="connsiteX42" fmla="*/ 58066 w 297746"/>
                    <a:gd name="connsiteY42" fmla="*/ 59669 h 159328"/>
                    <a:gd name="connsiteX43" fmla="*/ 44732 w 297746"/>
                    <a:gd name="connsiteY43" fmla="*/ 72999 h 159328"/>
                    <a:gd name="connsiteX44" fmla="*/ 33938 w 297746"/>
                    <a:gd name="connsiteY44" fmla="*/ 77443 h 159328"/>
                    <a:gd name="connsiteX45" fmla="*/ 19334 w 297746"/>
                    <a:gd name="connsiteY45" fmla="*/ 70460 h 159328"/>
                    <a:gd name="connsiteX46" fmla="*/ 11080 w 297746"/>
                    <a:gd name="connsiteY46" fmla="*/ 75538 h 159328"/>
                    <a:gd name="connsiteX47" fmla="*/ 6636 w 297746"/>
                    <a:gd name="connsiteY47" fmla="*/ 105373 h 159328"/>
                    <a:gd name="connsiteX48" fmla="*/ 4096 w 297746"/>
                    <a:gd name="connsiteY48" fmla="*/ 140285 h 159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97746" h="159328">
                      <a:moveTo>
                        <a:pt x="0" y="157131"/>
                      </a:moveTo>
                      <a:lnTo>
                        <a:pt x="11715" y="156789"/>
                      </a:lnTo>
                      <a:lnTo>
                        <a:pt x="25684" y="151711"/>
                      </a:lnTo>
                      <a:lnTo>
                        <a:pt x="29493" y="151711"/>
                      </a:lnTo>
                      <a:lnTo>
                        <a:pt x="40288" y="156154"/>
                      </a:lnTo>
                      <a:lnTo>
                        <a:pt x="49812" y="159328"/>
                      </a:lnTo>
                      <a:lnTo>
                        <a:pt x="79654" y="157424"/>
                      </a:lnTo>
                      <a:lnTo>
                        <a:pt x="89813" y="159328"/>
                      </a:lnTo>
                      <a:lnTo>
                        <a:pt x="105687" y="154885"/>
                      </a:lnTo>
                      <a:lnTo>
                        <a:pt x="124735" y="144729"/>
                      </a:lnTo>
                      <a:lnTo>
                        <a:pt x="145053" y="142824"/>
                      </a:lnTo>
                      <a:lnTo>
                        <a:pt x="154577" y="144094"/>
                      </a:lnTo>
                      <a:lnTo>
                        <a:pt x="161562" y="151076"/>
                      </a:lnTo>
                      <a:lnTo>
                        <a:pt x="166641" y="154885"/>
                      </a:lnTo>
                      <a:lnTo>
                        <a:pt x="174260" y="155520"/>
                      </a:lnTo>
                      <a:lnTo>
                        <a:pt x="199658" y="133937"/>
                      </a:lnTo>
                      <a:lnTo>
                        <a:pt x="210452" y="125685"/>
                      </a:lnTo>
                      <a:lnTo>
                        <a:pt x="210452" y="116799"/>
                      </a:lnTo>
                      <a:lnTo>
                        <a:pt x="199658" y="104738"/>
                      </a:lnTo>
                      <a:lnTo>
                        <a:pt x="195214" y="95851"/>
                      </a:lnTo>
                      <a:lnTo>
                        <a:pt x="195214" y="88868"/>
                      </a:lnTo>
                      <a:lnTo>
                        <a:pt x="213627" y="83155"/>
                      </a:lnTo>
                      <a:lnTo>
                        <a:pt x="234580" y="69191"/>
                      </a:lnTo>
                      <a:lnTo>
                        <a:pt x="249819" y="69191"/>
                      </a:lnTo>
                      <a:cubicBezTo>
                        <a:pt x="249819" y="69191"/>
                        <a:pt x="270772" y="71095"/>
                        <a:pt x="271406" y="67921"/>
                      </a:cubicBezTo>
                      <a:cubicBezTo>
                        <a:pt x="272042" y="64747"/>
                        <a:pt x="289185" y="39991"/>
                        <a:pt x="289185" y="39991"/>
                      </a:cubicBezTo>
                      <a:lnTo>
                        <a:pt x="297747" y="35407"/>
                      </a:lnTo>
                      <a:lnTo>
                        <a:pt x="287221" y="21692"/>
                      </a:lnTo>
                      <a:lnTo>
                        <a:pt x="266962" y="5713"/>
                      </a:lnTo>
                      <a:lnTo>
                        <a:pt x="243470" y="0"/>
                      </a:lnTo>
                      <a:lnTo>
                        <a:pt x="226961" y="8252"/>
                      </a:lnTo>
                      <a:lnTo>
                        <a:pt x="218071" y="21582"/>
                      </a:lnTo>
                      <a:lnTo>
                        <a:pt x="211087" y="25391"/>
                      </a:lnTo>
                      <a:lnTo>
                        <a:pt x="199023" y="22217"/>
                      </a:lnTo>
                      <a:lnTo>
                        <a:pt x="195214" y="28565"/>
                      </a:lnTo>
                      <a:lnTo>
                        <a:pt x="189499" y="48243"/>
                      </a:lnTo>
                      <a:lnTo>
                        <a:pt x="178070" y="58399"/>
                      </a:lnTo>
                      <a:lnTo>
                        <a:pt x="156482" y="78077"/>
                      </a:lnTo>
                      <a:cubicBezTo>
                        <a:pt x="156482" y="78077"/>
                        <a:pt x="153307" y="85060"/>
                        <a:pt x="146958" y="86329"/>
                      </a:cubicBezTo>
                      <a:cubicBezTo>
                        <a:pt x="140609" y="87599"/>
                        <a:pt x="130450" y="82521"/>
                        <a:pt x="130450" y="82521"/>
                      </a:cubicBezTo>
                      <a:lnTo>
                        <a:pt x="95528" y="60304"/>
                      </a:lnTo>
                      <a:cubicBezTo>
                        <a:pt x="95528" y="60304"/>
                        <a:pt x="80289" y="56495"/>
                        <a:pt x="75845" y="56495"/>
                      </a:cubicBezTo>
                      <a:cubicBezTo>
                        <a:pt x="71399" y="56495"/>
                        <a:pt x="58066" y="59669"/>
                        <a:pt x="58066" y="59669"/>
                      </a:cubicBezTo>
                      <a:lnTo>
                        <a:pt x="44732" y="72999"/>
                      </a:lnTo>
                      <a:lnTo>
                        <a:pt x="33938" y="77443"/>
                      </a:lnTo>
                      <a:lnTo>
                        <a:pt x="19334" y="70460"/>
                      </a:lnTo>
                      <a:lnTo>
                        <a:pt x="11080" y="75538"/>
                      </a:lnTo>
                      <a:cubicBezTo>
                        <a:pt x="11080" y="75538"/>
                        <a:pt x="6636" y="102833"/>
                        <a:pt x="6636" y="105373"/>
                      </a:cubicBezTo>
                      <a:cubicBezTo>
                        <a:pt x="6636" y="107912"/>
                        <a:pt x="4096" y="140285"/>
                        <a:pt x="4096" y="14028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646464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700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30EA00B8-F9BA-F486-4A7C-9600E91A7A51}"/>
              </a:ext>
            </a:extLst>
          </p:cNvPr>
          <p:cNvSpPr txBox="1"/>
          <p:nvPr/>
        </p:nvSpPr>
        <p:spPr>
          <a:xfrm>
            <a:off x="4714361" y="6189312"/>
            <a:ext cx="5048365" cy="707886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342900" indent="-342900">
              <a:buFont typeface="Arial" pitchFamily="34" charset="0"/>
              <a:buChar char="•"/>
            </a:pPr>
            <a:r>
              <a:rPr lang="en-US" sz="2000" b="1" dirty="0" smtClean="0"/>
              <a:t>Over 70% of stunted children were in </a:t>
            </a:r>
            <a:r>
              <a:rPr lang="en-US" sz="2000" b="1" dirty="0" err="1" smtClean="0"/>
              <a:t>Oromia</a:t>
            </a:r>
            <a:r>
              <a:rPr lang="en-US" sz="2000" b="1" dirty="0" smtClean="0"/>
              <a:t>, </a:t>
            </a:r>
            <a:r>
              <a:rPr lang="en-US" sz="2000" b="1" dirty="0" err="1" smtClean="0"/>
              <a:t>Amhara</a:t>
            </a:r>
            <a:r>
              <a:rPr lang="en-US" sz="2000" b="1" dirty="0" smtClean="0"/>
              <a:t> and SNNPR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5723" y="1078663"/>
            <a:ext cx="3876675" cy="47590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A905FFA3-91B0-B7B1-F1E5-4D4F35ADCD13}"/>
              </a:ext>
            </a:extLst>
          </p:cNvPr>
          <p:cNvGrpSpPr/>
          <p:nvPr/>
        </p:nvGrpSpPr>
        <p:grpSpPr>
          <a:xfrm>
            <a:off x="5579498" y="2629548"/>
            <a:ext cx="1284007" cy="1284007"/>
            <a:chOff x="3454978" y="5074521"/>
            <a:chExt cx="1284007" cy="1284007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BEDDCB35-AF97-45EA-15F1-A35F28CE2442}"/>
                </a:ext>
              </a:extLst>
            </p:cNvPr>
            <p:cNvSpPr txBox="1"/>
            <p:nvPr/>
          </p:nvSpPr>
          <p:spPr>
            <a:xfrm>
              <a:off x="3689995" y="5582940"/>
              <a:ext cx="813972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800" b="1" i="0" u="none" strike="noStrike" dirty="0">
                  <a:solidFill>
                    <a:srgbClr val="C00000"/>
                  </a:solidFill>
                  <a:effectLst/>
                  <a:latin typeface="Calibri" panose="020F0502020204030204" pitchFamily="34" charset="0"/>
                </a:rPr>
                <a:t>39%</a:t>
              </a:r>
              <a:endParaRPr lang="x-none" sz="2800" b="1" dirty="0">
                <a:solidFill>
                  <a:srgbClr val="C00000"/>
                </a:solidFill>
              </a:endParaRPr>
            </a:p>
          </p:txBody>
        </p:sp>
        <p:sp>
          <p:nvSpPr>
            <p:cNvPr id="45" name="Arc 44">
              <a:extLst>
                <a:ext uri="{FF2B5EF4-FFF2-40B4-BE49-F238E27FC236}">
                  <a16:creationId xmlns:a16="http://schemas.microsoft.com/office/drawing/2014/main" xmlns="" id="{1B8E1E66-8032-5320-27EF-711E35595790}"/>
                </a:ext>
              </a:extLst>
            </p:cNvPr>
            <p:cNvSpPr/>
            <p:nvPr/>
          </p:nvSpPr>
          <p:spPr>
            <a:xfrm rot="5400000">
              <a:off x="3454978" y="5074521"/>
              <a:ext cx="1284007" cy="1284007"/>
            </a:xfrm>
            <a:prstGeom prst="arc">
              <a:avLst>
                <a:gd name="adj1" fmla="val 16196098"/>
                <a:gd name="adj2" fmla="val 16167494"/>
              </a:avLst>
            </a:prstGeom>
            <a:noFill/>
            <a:ln w="193675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Arc 45">
              <a:extLst>
                <a:ext uri="{FF2B5EF4-FFF2-40B4-BE49-F238E27FC236}">
                  <a16:creationId xmlns:a16="http://schemas.microsoft.com/office/drawing/2014/main" xmlns="" id="{767DEC0A-D8D2-5037-AEBB-3099D916EBBB}"/>
                </a:ext>
              </a:extLst>
            </p:cNvPr>
            <p:cNvSpPr/>
            <p:nvPr/>
          </p:nvSpPr>
          <p:spPr>
            <a:xfrm rot="5400000">
              <a:off x="3454978" y="5074521"/>
              <a:ext cx="1284007" cy="1284007"/>
            </a:xfrm>
            <a:prstGeom prst="arc">
              <a:avLst>
                <a:gd name="adj1" fmla="val 10260049"/>
                <a:gd name="adj2" fmla="val 3385834"/>
              </a:avLst>
            </a:prstGeom>
            <a:noFill/>
            <a:ln w="193675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9454E494-E855-0A7E-A557-84AFAC26C6EC}"/>
                </a:ext>
              </a:extLst>
            </p:cNvPr>
            <p:cNvSpPr txBox="1"/>
            <p:nvPr/>
          </p:nvSpPr>
          <p:spPr>
            <a:xfrm>
              <a:off x="3583610" y="5377970"/>
              <a:ext cx="1022939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/>
              <a:r>
                <a:rPr lang="en-US" sz="1600" dirty="0">
                  <a:solidFill>
                    <a:prstClr val="white">
                      <a:lumMod val="50000"/>
                    </a:prstClr>
                  </a:solidFill>
                </a:rPr>
                <a:t>TOTAL</a:t>
              </a:r>
              <a:endParaRPr lang="x-none" sz="1600" dirty="0">
                <a:solidFill>
                  <a:prstClr val="white">
                    <a:lumMod val="50000"/>
                  </a:prst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58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4910" y="147019"/>
            <a:ext cx="10515600" cy="838819"/>
          </a:xfrm>
        </p:spPr>
        <p:txBody>
          <a:bodyPr/>
          <a:lstStyle/>
          <a:p>
            <a:r>
              <a:rPr lang="en-US" dirty="0">
                <a:solidFill>
                  <a:schemeClr val="bg1"/>
                </a:solidFill>
              </a:rPr>
              <a:t>Anthropometric status of women</a:t>
            </a:r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0705756"/>
              </p:ext>
            </p:extLst>
          </p:nvPr>
        </p:nvGraphicFramePr>
        <p:xfrm>
          <a:off x="84708" y="1233384"/>
          <a:ext cx="7369285" cy="3501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>
            <a:extLst>
              <a:ext uri="{FF2B5EF4-FFF2-40B4-BE49-F238E27FC236}">
                <a16:creationId xmlns:a16="http://schemas.microsoft.com/office/drawing/2014/main" xmlns="" id="{611A2BD4-04AF-4770-0048-66AE84F48E2A}"/>
              </a:ext>
            </a:extLst>
          </p:cNvPr>
          <p:cNvSpPr/>
          <p:nvPr/>
        </p:nvSpPr>
        <p:spPr>
          <a:xfrm flipH="1">
            <a:off x="545314" y="135794"/>
            <a:ext cx="1351286" cy="990003"/>
          </a:xfrm>
          <a:custGeom>
            <a:avLst/>
            <a:gdLst>
              <a:gd name="connsiteX0" fmla="*/ 192821 w 1312723"/>
              <a:gd name="connsiteY0" fmla="*/ 173069 h 990003"/>
              <a:gd name="connsiteX1" fmla="*/ 192333 w 1312723"/>
              <a:gd name="connsiteY1" fmla="*/ 172875 h 990003"/>
              <a:gd name="connsiteX2" fmla="*/ 188004 w 1312723"/>
              <a:gd name="connsiteY2" fmla="*/ 171098 h 990003"/>
              <a:gd name="connsiteX3" fmla="*/ 130813 w 1312723"/>
              <a:gd name="connsiteY3" fmla="*/ 201886 h 990003"/>
              <a:gd name="connsiteX4" fmla="*/ 129974 w 1312723"/>
              <a:gd name="connsiteY4" fmla="*/ 203028 h 990003"/>
              <a:gd name="connsiteX5" fmla="*/ 82682 w 1312723"/>
              <a:gd name="connsiteY5" fmla="*/ 285178 h 990003"/>
              <a:gd name="connsiteX6" fmla="*/ 68205 w 1312723"/>
              <a:gd name="connsiteY6" fmla="*/ 349240 h 990003"/>
              <a:gd name="connsiteX7" fmla="*/ 75794 w 1312723"/>
              <a:gd name="connsiteY7" fmla="*/ 380847 h 990003"/>
              <a:gd name="connsiteX8" fmla="*/ 19505 w 1312723"/>
              <a:gd name="connsiteY8" fmla="*/ 565517 h 990003"/>
              <a:gd name="connsiteX9" fmla="*/ 18289 w 1312723"/>
              <a:gd name="connsiteY9" fmla="*/ 567645 h 990003"/>
              <a:gd name="connsiteX10" fmla="*/ 18722 w 1312723"/>
              <a:gd name="connsiteY10" fmla="*/ 578742 h 990003"/>
              <a:gd name="connsiteX11" fmla="*/ 32748 w 1312723"/>
              <a:gd name="connsiteY11" fmla="*/ 595283 h 990003"/>
              <a:gd name="connsiteX12" fmla="*/ 54004 w 1312723"/>
              <a:gd name="connsiteY12" fmla="*/ 606960 h 990003"/>
              <a:gd name="connsiteX13" fmla="*/ 60607 w 1312723"/>
              <a:gd name="connsiteY13" fmla="*/ 634903 h 990003"/>
              <a:gd name="connsiteX14" fmla="*/ 57964 w 1312723"/>
              <a:gd name="connsiteY14" fmla="*/ 640595 h 990003"/>
              <a:gd name="connsiteX15" fmla="*/ 120626 w 1312723"/>
              <a:gd name="connsiteY15" fmla="*/ 674727 h 990003"/>
              <a:gd name="connsiteX16" fmla="*/ 131428 w 1312723"/>
              <a:gd name="connsiteY16" fmla="*/ 682315 h 990003"/>
              <a:gd name="connsiteX17" fmla="*/ 135103 w 1312723"/>
              <a:gd name="connsiteY17" fmla="*/ 683605 h 990003"/>
              <a:gd name="connsiteX18" fmla="*/ 139809 w 1312723"/>
              <a:gd name="connsiteY18" fmla="*/ 694988 h 990003"/>
              <a:gd name="connsiteX19" fmla="*/ 133454 w 1312723"/>
              <a:gd name="connsiteY19" fmla="*/ 700191 h 990003"/>
              <a:gd name="connsiteX20" fmla="*/ 122643 w 1312723"/>
              <a:gd name="connsiteY20" fmla="*/ 712191 h 990003"/>
              <a:gd name="connsiteX21" fmla="*/ 105697 w 1312723"/>
              <a:gd name="connsiteY21" fmla="*/ 733999 h 990003"/>
              <a:gd name="connsiteX22" fmla="*/ 93706 w 1312723"/>
              <a:gd name="connsiteY22" fmla="*/ 731209 h 990003"/>
              <a:gd name="connsiteX23" fmla="*/ 96497 w 1312723"/>
              <a:gd name="connsiteY23" fmla="*/ 719218 h 990003"/>
              <a:gd name="connsiteX24" fmla="*/ 106692 w 1312723"/>
              <a:gd name="connsiteY24" fmla="*/ 705247 h 990003"/>
              <a:gd name="connsiteX25" fmla="*/ 110191 w 1312723"/>
              <a:gd name="connsiteY25" fmla="*/ 697852 h 990003"/>
              <a:gd name="connsiteX26" fmla="*/ 99066 w 1312723"/>
              <a:gd name="connsiteY26" fmla="*/ 698533 h 990003"/>
              <a:gd name="connsiteX27" fmla="*/ 73252 w 1312723"/>
              <a:gd name="connsiteY27" fmla="*/ 699187 h 990003"/>
              <a:gd name="connsiteX28" fmla="*/ 72248 w 1312723"/>
              <a:gd name="connsiteY28" fmla="*/ 699491 h 990003"/>
              <a:gd name="connsiteX29" fmla="*/ 63591 w 1312723"/>
              <a:gd name="connsiteY29" fmla="*/ 706813 h 990003"/>
              <a:gd name="connsiteX30" fmla="*/ 61989 w 1312723"/>
              <a:gd name="connsiteY30" fmla="*/ 715525 h 990003"/>
              <a:gd name="connsiteX31" fmla="*/ 64834 w 1312723"/>
              <a:gd name="connsiteY31" fmla="*/ 724403 h 990003"/>
              <a:gd name="connsiteX32" fmla="*/ 81347 w 1312723"/>
              <a:gd name="connsiteY32" fmla="*/ 733907 h 990003"/>
              <a:gd name="connsiteX33" fmla="*/ 94950 w 1312723"/>
              <a:gd name="connsiteY33" fmla="*/ 766398 h 990003"/>
              <a:gd name="connsiteX34" fmla="*/ 95014 w 1312723"/>
              <a:gd name="connsiteY34" fmla="*/ 773959 h 990003"/>
              <a:gd name="connsiteX35" fmla="*/ 103164 w 1312723"/>
              <a:gd name="connsiteY35" fmla="*/ 818700 h 990003"/>
              <a:gd name="connsiteX36" fmla="*/ 142728 w 1312723"/>
              <a:gd name="connsiteY36" fmla="*/ 833887 h 990003"/>
              <a:gd name="connsiteX37" fmla="*/ 149525 w 1312723"/>
              <a:gd name="connsiteY37" fmla="*/ 834310 h 990003"/>
              <a:gd name="connsiteX38" fmla="*/ 185276 w 1312723"/>
              <a:gd name="connsiteY38" fmla="*/ 833325 h 990003"/>
              <a:gd name="connsiteX39" fmla="*/ 228525 w 1312723"/>
              <a:gd name="connsiteY39" fmla="*/ 825718 h 990003"/>
              <a:gd name="connsiteX40" fmla="*/ 321469 w 1312723"/>
              <a:gd name="connsiteY40" fmla="*/ 789019 h 990003"/>
              <a:gd name="connsiteX41" fmla="*/ 333220 w 1312723"/>
              <a:gd name="connsiteY41" fmla="*/ 792601 h 990003"/>
              <a:gd name="connsiteX42" fmla="*/ 329647 w 1312723"/>
              <a:gd name="connsiteY42" fmla="*/ 804353 h 990003"/>
              <a:gd name="connsiteX43" fmla="*/ 242293 w 1312723"/>
              <a:gd name="connsiteY43" fmla="*/ 840085 h 990003"/>
              <a:gd name="connsiteX44" fmla="*/ 347688 w 1312723"/>
              <a:gd name="connsiteY44" fmla="*/ 952128 h 990003"/>
              <a:gd name="connsiteX45" fmla="*/ 358002 w 1312723"/>
              <a:gd name="connsiteY45" fmla="*/ 977831 h 990003"/>
              <a:gd name="connsiteX46" fmla="*/ 353508 w 1312723"/>
              <a:gd name="connsiteY46" fmla="*/ 989279 h 990003"/>
              <a:gd name="connsiteX47" fmla="*/ 342061 w 1312723"/>
              <a:gd name="connsiteY47" fmla="*/ 984784 h 990003"/>
              <a:gd name="connsiteX48" fmla="*/ 331469 w 1312723"/>
              <a:gd name="connsiteY48" fmla="*/ 958334 h 990003"/>
              <a:gd name="connsiteX49" fmla="*/ 185498 w 1312723"/>
              <a:gd name="connsiteY49" fmla="*/ 850804 h 990003"/>
              <a:gd name="connsiteX50" fmla="*/ 141431 w 1312723"/>
              <a:gd name="connsiteY50" fmla="*/ 851264 h 990003"/>
              <a:gd name="connsiteX51" fmla="*/ 88853 w 1312723"/>
              <a:gd name="connsiteY51" fmla="*/ 828655 h 990003"/>
              <a:gd name="connsiteX52" fmla="*/ 77636 w 1312723"/>
              <a:gd name="connsiteY52" fmla="*/ 774172 h 990003"/>
              <a:gd name="connsiteX53" fmla="*/ 77571 w 1312723"/>
              <a:gd name="connsiteY53" fmla="*/ 766473 h 990003"/>
              <a:gd name="connsiteX54" fmla="*/ 78824 w 1312723"/>
              <a:gd name="connsiteY54" fmla="*/ 751157 h 990003"/>
              <a:gd name="connsiteX55" fmla="*/ 50183 w 1312723"/>
              <a:gd name="connsiteY55" fmla="*/ 733742 h 990003"/>
              <a:gd name="connsiteX56" fmla="*/ 44611 w 1312723"/>
              <a:gd name="connsiteY56" fmla="*/ 716474 h 990003"/>
              <a:gd name="connsiteX57" fmla="*/ 47853 w 1312723"/>
              <a:gd name="connsiteY57" fmla="*/ 699381 h 990003"/>
              <a:gd name="connsiteX58" fmla="*/ 51269 w 1312723"/>
              <a:gd name="connsiteY58" fmla="*/ 693698 h 990003"/>
              <a:gd name="connsiteX59" fmla="*/ 50109 w 1312723"/>
              <a:gd name="connsiteY59" fmla="*/ 693100 h 990003"/>
              <a:gd name="connsiteX60" fmla="*/ 49418 w 1312723"/>
              <a:gd name="connsiteY60" fmla="*/ 692750 h 990003"/>
              <a:gd name="connsiteX61" fmla="*/ 48774 w 1312723"/>
              <a:gd name="connsiteY61" fmla="*/ 692372 h 990003"/>
              <a:gd name="connsiteX62" fmla="*/ 32952 w 1312723"/>
              <a:gd name="connsiteY62" fmla="*/ 675344 h 990003"/>
              <a:gd name="connsiteX63" fmla="*/ 32768 w 1312723"/>
              <a:gd name="connsiteY63" fmla="*/ 649676 h 990003"/>
              <a:gd name="connsiteX64" fmla="*/ 33007 w 1312723"/>
              <a:gd name="connsiteY64" fmla="*/ 649206 h 990003"/>
              <a:gd name="connsiteX65" fmla="*/ 34849 w 1312723"/>
              <a:gd name="connsiteY65" fmla="*/ 646130 h 990003"/>
              <a:gd name="connsiteX66" fmla="*/ 44528 w 1312723"/>
              <a:gd name="connsiteY66" fmla="*/ 628227 h 990003"/>
              <a:gd name="connsiteX67" fmla="*/ 47328 w 1312723"/>
              <a:gd name="connsiteY67" fmla="*/ 623042 h 990003"/>
              <a:gd name="connsiteX68" fmla="*/ 22325 w 1312723"/>
              <a:gd name="connsiteY68" fmla="*/ 609246 h 990003"/>
              <a:gd name="connsiteX69" fmla="*/ 2506 w 1312723"/>
              <a:gd name="connsiteY69" fmla="*/ 585070 h 990003"/>
              <a:gd name="connsiteX70" fmla="*/ 2211 w 1312723"/>
              <a:gd name="connsiteY70" fmla="*/ 560959 h 990003"/>
              <a:gd name="connsiteX71" fmla="*/ 5536 w 1312723"/>
              <a:gd name="connsiteY71" fmla="*/ 555083 h 990003"/>
              <a:gd name="connsiteX72" fmla="*/ 19185 w 1312723"/>
              <a:gd name="connsiteY72" fmla="*/ 536176 h 990003"/>
              <a:gd name="connsiteX73" fmla="*/ 25530 w 1312723"/>
              <a:gd name="connsiteY73" fmla="*/ 390166 h 990003"/>
              <a:gd name="connsiteX74" fmla="*/ 18015 w 1312723"/>
              <a:gd name="connsiteY74" fmla="*/ 264253 h 990003"/>
              <a:gd name="connsiteX75" fmla="*/ 25199 w 1312723"/>
              <a:gd name="connsiteY75" fmla="*/ 235879 h 990003"/>
              <a:gd name="connsiteX76" fmla="*/ 32493 w 1312723"/>
              <a:gd name="connsiteY76" fmla="*/ 215977 h 990003"/>
              <a:gd name="connsiteX77" fmla="*/ 155810 w 1312723"/>
              <a:gd name="connsiteY77" fmla="*/ 93360 h 990003"/>
              <a:gd name="connsiteX78" fmla="*/ 155948 w 1312723"/>
              <a:gd name="connsiteY78" fmla="*/ 93277 h 990003"/>
              <a:gd name="connsiteX79" fmla="*/ 373404 w 1312723"/>
              <a:gd name="connsiteY79" fmla="*/ 10123 h 990003"/>
              <a:gd name="connsiteX80" fmla="*/ 546213 w 1312723"/>
              <a:gd name="connsiteY80" fmla="*/ 29445 h 990003"/>
              <a:gd name="connsiteX81" fmla="*/ 550716 w 1312723"/>
              <a:gd name="connsiteY81" fmla="*/ 35541 h 990003"/>
              <a:gd name="connsiteX82" fmla="*/ 746927 w 1312723"/>
              <a:gd name="connsiteY82" fmla="*/ 3777 h 990003"/>
              <a:gd name="connsiteX83" fmla="*/ 747480 w 1312723"/>
              <a:gd name="connsiteY83" fmla="*/ 3721 h 990003"/>
              <a:gd name="connsiteX84" fmla="*/ 819141 w 1312723"/>
              <a:gd name="connsiteY84" fmla="*/ 212 h 990003"/>
              <a:gd name="connsiteX85" fmla="*/ 1215108 w 1312723"/>
              <a:gd name="connsiteY85" fmla="*/ 168030 h 990003"/>
              <a:gd name="connsiteX86" fmla="*/ 1251247 w 1312723"/>
              <a:gd name="connsiteY86" fmla="*/ 286512 h 990003"/>
              <a:gd name="connsiteX87" fmla="*/ 1241761 w 1312723"/>
              <a:gd name="connsiteY87" fmla="*/ 424628 h 990003"/>
              <a:gd name="connsiteX88" fmla="*/ 1265116 w 1312723"/>
              <a:gd name="connsiteY88" fmla="*/ 557889 h 990003"/>
              <a:gd name="connsiteX89" fmla="*/ 1307896 w 1312723"/>
              <a:gd name="connsiteY89" fmla="*/ 630001 h 990003"/>
              <a:gd name="connsiteX90" fmla="*/ 1308108 w 1312723"/>
              <a:gd name="connsiteY90" fmla="*/ 631649 h 990003"/>
              <a:gd name="connsiteX91" fmla="*/ 1312630 w 1312723"/>
              <a:gd name="connsiteY91" fmla="*/ 676619 h 990003"/>
              <a:gd name="connsiteX92" fmla="*/ 1299432 w 1312723"/>
              <a:gd name="connsiteY92" fmla="*/ 763567 h 990003"/>
              <a:gd name="connsiteX93" fmla="*/ 1278204 w 1312723"/>
              <a:gd name="connsiteY93" fmla="*/ 826349 h 990003"/>
              <a:gd name="connsiteX94" fmla="*/ 1281363 w 1312723"/>
              <a:gd name="connsiteY94" fmla="*/ 868353 h 990003"/>
              <a:gd name="connsiteX95" fmla="*/ 1290351 w 1312723"/>
              <a:gd name="connsiteY95" fmla="*/ 889498 h 990003"/>
              <a:gd name="connsiteX96" fmla="*/ 1285480 w 1312723"/>
              <a:gd name="connsiteY96" fmla="*/ 900780 h 990003"/>
              <a:gd name="connsiteX97" fmla="*/ 1274198 w 1312723"/>
              <a:gd name="connsiteY97" fmla="*/ 895908 h 990003"/>
              <a:gd name="connsiteX98" fmla="*/ 1265485 w 1312723"/>
              <a:gd name="connsiteY98" fmla="*/ 875371 h 990003"/>
              <a:gd name="connsiteX99" fmla="*/ 1258532 w 1312723"/>
              <a:gd name="connsiteY99" fmla="*/ 830943 h 990003"/>
              <a:gd name="connsiteX100" fmla="*/ 1246062 w 1312723"/>
              <a:gd name="connsiteY100" fmla="*/ 840217 h 990003"/>
              <a:gd name="connsiteX101" fmla="*/ 1189238 w 1312723"/>
              <a:gd name="connsiteY101" fmla="*/ 855293 h 990003"/>
              <a:gd name="connsiteX102" fmla="*/ 1131752 w 1312723"/>
              <a:gd name="connsiteY102" fmla="*/ 840300 h 990003"/>
              <a:gd name="connsiteX103" fmla="*/ 1044113 w 1312723"/>
              <a:gd name="connsiteY103" fmla="*/ 722934 h 990003"/>
              <a:gd name="connsiteX104" fmla="*/ 1052503 w 1312723"/>
              <a:gd name="connsiteY104" fmla="*/ 663089 h 990003"/>
              <a:gd name="connsiteX105" fmla="*/ 1025602 w 1312723"/>
              <a:gd name="connsiteY105" fmla="*/ 559676 h 990003"/>
              <a:gd name="connsiteX106" fmla="*/ 1022222 w 1312723"/>
              <a:gd name="connsiteY106" fmla="*/ 557171 h 990003"/>
              <a:gd name="connsiteX107" fmla="*/ 1022167 w 1312723"/>
              <a:gd name="connsiteY107" fmla="*/ 557134 h 990003"/>
              <a:gd name="connsiteX108" fmla="*/ 1021531 w 1312723"/>
              <a:gd name="connsiteY108" fmla="*/ 556636 h 990003"/>
              <a:gd name="connsiteX109" fmla="*/ 1008408 w 1312723"/>
              <a:gd name="connsiteY109" fmla="*/ 543476 h 990003"/>
              <a:gd name="connsiteX110" fmla="*/ 995128 w 1312723"/>
              <a:gd name="connsiteY110" fmla="*/ 519180 h 990003"/>
              <a:gd name="connsiteX111" fmla="*/ 974498 w 1312723"/>
              <a:gd name="connsiteY111" fmla="*/ 545308 h 990003"/>
              <a:gd name="connsiteX112" fmla="*/ 933157 w 1312723"/>
              <a:gd name="connsiteY112" fmla="*/ 599331 h 990003"/>
              <a:gd name="connsiteX113" fmla="*/ 922759 w 1312723"/>
              <a:gd name="connsiteY113" fmla="*/ 612344 h 990003"/>
              <a:gd name="connsiteX114" fmla="*/ 900545 w 1312723"/>
              <a:gd name="connsiteY114" fmla="*/ 623939 h 990003"/>
              <a:gd name="connsiteX115" fmla="*/ 891446 w 1312723"/>
              <a:gd name="connsiteY115" fmla="*/ 623773 h 990003"/>
              <a:gd name="connsiteX116" fmla="*/ 873911 w 1312723"/>
              <a:gd name="connsiteY116" fmla="*/ 614683 h 990003"/>
              <a:gd name="connsiteX117" fmla="*/ 864260 w 1312723"/>
              <a:gd name="connsiteY117" fmla="*/ 593474 h 990003"/>
              <a:gd name="connsiteX118" fmla="*/ 864775 w 1312723"/>
              <a:gd name="connsiteY118" fmla="*/ 576270 h 990003"/>
              <a:gd name="connsiteX119" fmla="*/ 874759 w 1312723"/>
              <a:gd name="connsiteY119" fmla="*/ 569077 h 990003"/>
              <a:gd name="connsiteX120" fmla="*/ 881951 w 1312723"/>
              <a:gd name="connsiteY120" fmla="*/ 579061 h 990003"/>
              <a:gd name="connsiteX121" fmla="*/ 881509 w 1312723"/>
              <a:gd name="connsiteY121" fmla="*/ 591291 h 990003"/>
              <a:gd name="connsiteX122" fmla="*/ 886390 w 1312723"/>
              <a:gd name="connsiteY122" fmla="*/ 602554 h 990003"/>
              <a:gd name="connsiteX123" fmla="*/ 894255 w 1312723"/>
              <a:gd name="connsiteY123" fmla="*/ 606597 h 990003"/>
              <a:gd name="connsiteX124" fmla="*/ 898381 w 1312723"/>
              <a:gd name="connsiteY124" fmla="*/ 606698 h 990003"/>
              <a:gd name="connsiteX125" fmla="*/ 910639 w 1312723"/>
              <a:gd name="connsiteY125" fmla="*/ 599874 h 990003"/>
              <a:gd name="connsiteX126" fmla="*/ 918449 w 1312723"/>
              <a:gd name="connsiteY126" fmla="*/ 590066 h 990003"/>
              <a:gd name="connsiteX127" fmla="*/ 961292 w 1312723"/>
              <a:gd name="connsiteY127" fmla="*/ 534062 h 990003"/>
              <a:gd name="connsiteX128" fmla="*/ 982492 w 1312723"/>
              <a:gd name="connsiteY128" fmla="*/ 505954 h 990003"/>
              <a:gd name="connsiteX129" fmla="*/ 984454 w 1312723"/>
              <a:gd name="connsiteY129" fmla="*/ 498798 h 990003"/>
              <a:gd name="connsiteX130" fmla="*/ 985817 w 1312723"/>
              <a:gd name="connsiteY130" fmla="*/ 484855 h 990003"/>
              <a:gd name="connsiteX131" fmla="*/ 985808 w 1312723"/>
              <a:gd name="connsiteY131" fmla="*/ 484017 h 990003"/>
              <a:gd name="connsiteX132" fmla="*/ 980512 w 1312723"/>
              <a:gd name="connsiteY132" fmla="*/ 458000 h 990003"/>
              <a:gd name="connsiteX133" fmla="*/ 958971 w 1312723"/>
              <a:gd name="connsiteY133" fmla="*/ 434285 h 990003"/>
              <a:gd name="connsiteX134" fmla="*/ 956282 w 1312723"/>
              <a:gd name="connsiteY134" fmla="*/ 433529 h 990003"/>
              <a:gd name="connsiteX135" fmla="*/ 911854 w 1312723"/>
              <a:gd name="connsiteY135" fmla="*/ 450889 h 990003"/>
              <a:gd name="connsiteX136" fmla="*/ 882292 w 1312723"/>
              <a:gd name="connsiteY136" fmla="*/ 466509 h 990003"/>
              <a:gd name="connsiteX137" fmla="*/ 824133 w 1312723"/>
              <a:gd name="connsiteY137" fmla="*/ 462125 h 990003"/>
              <a:gd name="connsiteX138" fmla="*/ 774964 w 1312723"/>
              <a:gd name="connsiteY138" fmla="*/ 417688 h 990003"/>
              <a:gd name="connsiteX139" fmla="*/ 746451 w 1312723"/>
              <a:gd name="connsiteY139" fmla="*/ 338716 h 990003"/>
              <a:gd name="connsiteX140" fmla="*/ 705689 w 1312723"/>
              <a:gd name="connsiteY140" fmla="*/ 220253 h 990003"/>
              <a:gd name="connsiteX141" fmla="*/ 710184 w 1312723"/>
              <a:gd name="connsiteY141" fmla="*/ 208806 h 990003"/>
              <a:gd name="connsiteX142" fmla="*/ 721631 w 1312723"/>
              <a:gd name="connsiteY142" fmla="*/ 213300 h 990003"/>
              <a:gd name="connsiteX143" fmla="*/ 763147 w 1312723"/>
              <a:gd name="connsiteY143" fmla="*/ 333946 h 990003"/>
              <a:gd name="connsiteX144" fmla="*/ 790020 w 1312723"/>
              <a:gd name="connsiteY144" fmla="*/ 409032 h 990003"/>
              <a:gd name="connsiteX145" fmla="*/ 831418 w 1312723"/>
              <a:gd name="connsiteY145" fmla="*/ 446312 h 990003"/>
              <a:gd name="connsiteX146" fmla="*/ 876159 w 1312723"/>
              <a:gd name="connsiteY146" fmla="*/ 450216 h 990003"/>
              <a:gd name="connsiteX147" fmla="*/ 902923 w 1312723"/>
              <a:gd name="connsiteY147" fmla="*/ 435960 h 990003"/>
              <a:gd name="connsiteX148" fmla="*/ 959754 w 1312723"/>
              <a:gd name="connsiteY148" fmla="*/ 416491 h 990003"/>
              <a:gd name="connsiteX149" fmla="*/ 964552 w 1312723"/>
              <a:gd name="connsiteY149" fmla="*/ 417789 h 990003"/>
              <a:gd name="connsiteX150" fmla="*/ 996583 w 1312723"/>
              <a:gd name="connsiteY150" fmla="*/ 451386 h 990003"/>
              <a:gd name="connsiteX151" fmla="*/ 1003168 w 1312723"/>
              <a:gd name="connsiteY151" fmla="*/ 483325 h 990003"/>
              <a:gd name="connsiteX152" fmla="*/ 1022113 w 1312723"/>
              <a:gd name="connsiteY152" fmla="*/ 532782 h 990003"/>
              <a:gd name="connsiteX153" fmla="*/ 1032308 w 1312723"/>
              <a:gd name="connsiteY153" fmla="*/ 542949 h 990003"/>
              <a:gd name="connsiteX154" fmla="*/ 1032326 w 1312723"/>
              <a:gd name="connsiteY154" fmla="*/ 542967 h 990003"/>
              <a:gd name="connsiteX155" fmla="*/ 1036323 w 1312723"/>
              <a:gd name="connsiteY155" fmla="*/ 545914 h 990003"/>
              <a:gd name="connsiteX156" fmla="*/ 1060416 w 1312723"/>
              <a:gd name="connsiteY156" fmla="*/ 558789 h 990003"/>
              <a:gd name="connsiteX157" fmla="*/ 1145808 w 1312723"/>
              <a:gd name="connsiteY157" fmla="*/ 577383 h 990003"/>
              <a:gd name="connsiteX158" fmla="*/ 1200107 w 1312723"/>
              <a:gd name="connsiteY158" fmla="*/ 578074 h 990003"/>
              <a:gd name="connsiteX159" fmla="*/ 1183391 w 1312723"/>
              <a:gd name="connsiteY159" fmla="*/ 554111 h 990003"/>
              <a:gd name="connsiteX160" fmla="*/ 1183041 w 1312723"/>
              <a:gd name="connsiteY160" fmla="*/ 553466 h 990003"/>
              <a:gd name="connsiteX161" fmla="*/ 1191956 w 1312723"/>
              <a:gd name="connsiteY161" fmla="*/ 416906 h 990003"/>
              <a:gd name="connsiteX162" fmla="*/ 1214860 w 1312723"/>
              <a:gd name="connsiteY162" fmla="*/ 274702 h 990003"/>
              <a:gd name="connsiteX163" fmla="*/ 1084730 w 1312723"/>
              <a:gd name="connsiteY163" fmla="*/ 66493 h 990003"/>
              <a:gd name="connsiteX164" fmla="*/ 1084242 w 1312723"/>
              <a:gd name="connsiteY164" fmla="*/ 66272 h 990003"/>
              <a:gd name="connsiteX165" fmla="*/ 1084002 w 1312723"/>
              <a:gd name="connsiteY165" fmla="*/ 66161 h 990003"/>
              <a:gd name="connsiteX166" fmla="*/ 931886 w 1312723"/>
              <a:gd name="connsiteY166" fmla="*/ 48765 h 990003"/>
              <a:gd name="connsiteX167" fmla="*/ 727186 w 1312723"/>
              <a:gd name="connsiteY167" fmla="*/ 175194 h 990003"/>
              <a:gd name="connsiteX168" fmla="*/ 714881 w 1312723"/>
              <a:gd name="connsiteY168" fmla="*/ 175571 h 990003"/>
              <a:gd name="connsiteX169" fmla="*/ 714504 w 1312723"/>
              <a:gd name="connsiteY169" fmla="*/ 163267 h 990003"/>
              <a:gd name="connsiteX170" fmla="*/ 928543 w 1312723"/>
              <a:gd name="connsiteY170" fmla="*/ 31654 h 990003"/>
              <a:gd name="connsiteX171" fmla="*/ 947939 w 1312723"/>
              <a:gd name="connsiteY171" fmla="*/ 28559 h 990003"/>
              <a:gd name="connsiteX172" fmla="*/ 818645 w 1312723"/>
              <a:gd name="connsiteY172" fmla="*/ 17591 h 990003"/>
              <a:gd name="connsiteX173" fmla="*/ 749823 w 1312723"/>
              <a:gd name="connsiteY173" fmla="*/ 20934 h 990003"/>
              <a:gd name="connsiteX174" fmla="*/ 749298 w 1312723"/>
              <a:gd name="connsiteY174" fmla="*/ 21026 h 990003"/>
              <a:gd name="connsiteX175" fmla="*/ 746351 w 1312723"/>
              <a:gd name="connsiteY175" fmla="*/ 21440 h 990003"/>
              <a:gd name="connsiteX176" fmla="*/ 681386 w 1312723"/>
              <a:gd name="connsiteY176" fmla="*/ 40421 h 990003"/>
              <a:gd name="connsiteX177" fmla="*/ 626653 w 1312723"/>
              <a:gd name="connsiteY177" fmla="*/ 109659 h 990003"/>
              <a:gd name="connsiteX178" fmla="*/ 611144 w 1312723"/>
              <a:gd name="connsiteY178" fmla="*/ 178518 h 990003"/>
              <a:gd name="connsiteX179" fmla="*/ 599871 w 1312723"/>
              <a:gd name="connsiteY179" fmla="*/ 205990 h 990003"/>
              <a:gd name="connsiteX180" fmla="*/ 673704 w 1312723"/>
              <a:gd name="connsiteY180" fmla="*/ 175267 h 990003"/>
              <a:gd name="connsiteX181" fmla="*/ 684203 w 1312723"/>
              <a:gd name="connsiteY181" fmla="*/ 181742 h 990003"/>
              <a:gd name="connsiteX182" fmla="*/ 677728 w 1312723"/>
              <a:gd name="connsiteY182" fmla="*/ 192241 h 990003"/>
              <a:gd name="connsiteX183" fmla="*/ 562977 w 1312723"/>
              <a:gd name="connsiteY183" fmla="*/ 269444 h 990003"/>
              <a:gd name="connsiteX184" fmla="*/ 549724 w 1312723"/>
              <a:gd name="connsiteY184" fmla="*/ 416668 h 990003"/>
              <a:gd name="connsiteX185" fmla="*/ 550138 w 1312723"/>
              <a:gd name="connsiteY185" fmla="*/ 418473 h 990003"/>
              <a:gd name="connsiteX186" fmla="*/ 551511 w 1312723"/>
              <a:gd name="connsiteY186" fmla="*/ 454437 h 990003"/>
              <a:gd name="connsiteX187" fmla="*/ 528155 w 1312723"/>
              <a:gd name="connsiteY187" fmla="*/ 501000 h 990003"/>
              <a:gd name="connsiteX188" fmla="*/ 492109 w 1312723"/>
              <a:gd name="connsiteY188" fmla="*/ 579272 h 990003"/>
              <a:gd name="connsiteX189" fmla="*/ 502691 w 1312723"/>
              <a:gd name="connsiteY189" fmla="*/ 604949 h 990003"/>
              <a:gd name="connsiteX190" fmla="*/ 516054 w 1312723"/>
              <a:gd name="connsiteY190" fmla="*/ 611875 h 990003"/>
              <a:gd name="connsiteX191" fmla="*/ 515934 w 1312723"/>
              <a:gd name="connsiteY191" fmla="*/ 605962 h 990003"/>
              <a:gd name="connsiteX192" fmla="*/ 519029 w 1312723"/>
              <a:gd name="connsiteY192" fmla="*/ 596108 h 990003"/>
              <a:gd name="connsiteX193" fmla="*/ 530596 w 1312723"/>
              <a:gd name="connsiteY193" fmla="*/ 586723 h 990003"/>
              <a:gd name="connsiteX194" fmla="*/ 557655 w 1312723"/>
              <a:gd name="connsiteY194" fmla="*/ 594929 h 990003"/>
              <a:gd name="connsiteX195" fmla="*/ 569867 w 1312723"/>
              <a:gd name="connsiteY195" fmla="*/ 601836 h 990003"/>
              <a:gd name="connsiteX196" fmla="*/ 577290 w 1312723"/>
              <a:gd name="connsiteY196" fmla="*/ 602389 h 990003"/>
              <a:gd name="connsiteX197" fmla="*/ 581047 w 1312723"/>
              <a:gd name="connsiteY197" fmla="*/ 599055 h 990003"/>
              <a:gd name="connsiteX198" fmla="*/ 583248 w 1312723"/>
              <a:gd name="connsiteY198" fmla="*/ 592664 h 990003"/>
              <a:gd name="connsiteX199" fmla="*/ 581618 w 1312723"/>
              <a:gd name="connsiteY199" fmla="*/ 584504 h 990003"/>
              <a:gd name="connsiteX200" fmla="*/ 582880 w 1312723"/>
              <a:gd name="connsiteY200" fmla="*/ 572274 h 990003"/>
              <a:gd name="connsiteX201" fmla="*/ 595110 w 1312723"/>
              <a:gd name="connsiteY201" fmla="*/ 573535 h 990003"/>
              <a:gd name="connsiteX202" fmla="*/ 600562 w 1312723"/>
              <a:gd name="connsiteY202" fmla="*/ 594644 h 990003"/>
              <a:gd name="connsiteX203" fmla="*/ 595700 w 1312723"/>
              <a:gd name="connsiteY203" fmla="*/ 608458 h 990003"/>
              <a:gd name="connsiteX204" fmla="*/ 583764 w 1312723"/>
              <a:gd name="connsiteY204" fmla="*/ 618543 h 990003"/>
              <a:gd name="connsiteX205" fmla="*/ 563595 w 1312723"/>
              <a:gd name="connsiteY205" fmla="*/ 618064 h 990003"/>
              <a:gd name="connsiteX206" fmla="*/ 548178 w 1312723"/>
              <a:gd name="connsiteY206" fmla="*/ 609526 h 990003"/>
              <a:gd name="connsiteX207" fmla="*/ 535902 w 1312723"/>
              <a:gd name="connsiteY207" fmla="*/ 603301 h 990003"/>
              <a:gd name="connsiteX208" fmla="*/ 534078 w 1312723"/>
              <a:gd name="connsiteY208" fmla="*/ 604912 h 990003"/>
              <a:gd name="connsiteX209" fmla="*/ 533231 w 1312723"/>
              <a:gd name="connsiteY209" fmla="*/ 607611 h 990003"/>
              <a:gd name="connsiteX210" fmla="*/ 533636 w 1312723"/>
              <a:gd name="connsiteY210" fmla="*/ 611138 h 990003"/>
              <a:gd name="connsiteX211" fmla="*/ 538729 w 1312723"/>
              <a:gd name="connsiteY211" fmla="*/ 617078 h 990003"/>
              <a:gd name="connsiteX212" fmla="*/ 540728 w 1312723"/>
              <a:gd name="connsiteY212" fmla="*/ 618681 h 990003"/>
              <a:gd name="connsiteX213" fmla="*/ 554662 w 1312723"/>
              <a:gd name="connsiteY213" fmla="*/ 629548 h 990003"/>
              <a:gd name="connsiteX214" fmla="*/ 556550 w 1312723"/>
              <a:gd name="connsiteY214" fmla="*/ 648022 h 990003"/>
              <a:gd name="connsiteX215" fmla="*/ 556264 w 1312723"/>
              <a:gd name="connsiteY215" fmla="*/ 649606 h 990003"/>
              <a:gd name="connsiteX216" fmla="*/ 566330 w 1312723"/>
              <a:gd name="connsiteY216" fmla="*/ 653336 h 990003"/>
              <a:gd name="connsiteX217" fmla="*/ 603951 w 1312723"/>
              <a:gd name="connsiteY217" fmla="*/ 673238 h 990003"/>
              <a:gd name="connsiteX218" fmla="*/ 645210 w 1312723"/>
              <a:gd name="connsiteY218" fmla="*/ 689944 h 990003"/>
              <a:gd name="connsiteX219" fmla="*/ 651519 w 1312723"/>
              <a:gd name="connsiteY219" fmla="*/ 697652 h 990003"/>
              <a:gd name="connsiteX220" fmla="*/ 646776 w 1312723"/>
              <a:gd name="connsiteY220" fmla="*/ 706107 h 990003"/>
              <a:gd name="connsiteX221" fmla="*/ 624728 w 1312723"/>
              <a:gd name="connsiteY221" fmla="*/ 728762 h 990003"/>
              <a:gd name="connsiteX222" fmla="*/ 622536 w 1312723"/>
              <a:gd name="connsiteY222" fmla="*/ 731848 h 990003"/>
              <a:gd name="connsiteX223" fmla="*/ 619792 w 1312723"/>
              <a:gd name="connsiteY223" fmla="*/ 735725 h 990003"/>
              <a:gd name="connsiteX224" fmla="*/ 601280 w 1312723"/>
              <a:gd name="connsiteY224" fmla="*/ 757763 h 990003"/>
              <a:gd name="connsiteX225" fmla="*/ 618060 w 1312723"/>
              <a:gd name="connsiteY225" fmla="*/ 768262 h 990003"/>
              <a:gd name="connsiteX226" fmla="*/ 620243 w 1312723"/>
              <a:gd name="connsiteY226" fmla="*/ 780391 h 990003"/>
              <a:gd name="connsiteX227" fmla="*/ 610490 w 1312723"/>
              <a:gd name="connsiteY227" fmla="*/ 783734 h 990003"/>
              <a:gd name="connsiteX228" fmla="*/ 641507 w 1312723"/>
              <a:gd name="connsiteY228" fmla="*/ 833603 h 990003"/>
              <a:gd name="connsiteX229" fmla="*/ 712117 w 1312723"/>
              <a:gd name="connsiteY229" fmla="*/ 836753 h 990003"/>
              <a:gd name="connsiteX230" fmla="*/ 826821 w 1312723"/>
              <a:gd name="connsiteY230" fmla="*/ 765029 h 990003"/>
              <a:gd name="connsiteX231" fmla="*/ 841280 w 1312723"/>
              <a:gd name="connsiteY231" fmla="*/ 751196 h 990003"/>
              <a:gd name="connsiteX232" fmla="*/ 853584 w 1312723"/>
              <a:gd name="connsiteY232" fmla="*/ 751573 h 990003"/>
              <a:gd name="connsiteX233" fmla="*/ 853207 w 1312723"/>
              <a:gd name="connsiteY233" fmla="*/ 763877 h 990003"/>
              <a:gd name="connsiteX234" fmla="*/ 838886 w 1312723"/>
              <a:gd name="connsiteY234" fmla="*/ 777581 h 990003"/>
              <a:gd name="connsiteX235" fmla="*/ 793897 w 1312723"/>
              <a:gd name="connsiteY235" fmla="*/ 817753 h 990003"/>
              <a:gd name="connsiteX236" fmla="*/ 795923 w 1312723"/>
              <a:gd name="connsiteY236" fmla="*/ 817588 h 990003"/>
              <a:gd name="connsiteX237" fmla="*/ 841907 w 1312723"/>
              <a:gd name="connsiteY237" fmla="*/ 818159 h 990003"/>
              <a:gd name="connsiteX238" fmla="*/ 932778 w 1312723"/>
              <a:gd name="connsiteY238" fmla="*/ 857050 h 990003"/>
              <a:gd name="connsiteX239" fmla="*/ 1000313 w 1312723"/>
              <a:gd name="connsiteY239" fmla="*/ 973808 h 990003"/>
              <a:gd name="connsiteX240" fmla="*/ 995441 w 1312723"/>
              <a:gd name="connsiteY240" fmla="*/ 985090 h 990003"/>
              <a:gd name="connsiteX241" fmla="*/ 984159 w 1312723"/>
              <a:gd name="connsiteY241" fmla="*/ 980218 h 990003"/>
              <a:gd name="connsiteX242" fmla="*/ 920576 w 1312723"/>
              <a:gd name="connsiteY242" fmla="*/ 869456 h 990003"/>
              <a:gd name="connsiteX243" fmla="*/ 840609 w 1312723"/>
              <a:gd name="connsiteY243" fmla="*/ 835536 h 990003"/>
              <a:gd name="connsiteX244" fmla="*/ 797223 w 1312723"/>
              <a:gd name="connsiteY244" fmla="*/ 834965 h 990003"/>
              <a:gd name="connsiteX245" fmla="*/ 744185 w 1312723"/>
              <a:gd name="connsiteY245" fmla="*/ 845648 h 990003"/>
              <a:gd name="connsiteX246" fmla="*/ 715590 w 1312723"/>
              <a:gd name="connsiteY246" fmla="*/ 853808 h 990003"/>
              <a:gd name="connsiteX247" fmla="*/ 632989 w 1312723"/>
              <a:gd name="connsiteY247" fmla="*/ 848816 h 990003"/>
              <a:gd name="connsiteX248" fmla="*/ 590672 w 1312723"/>
              <a:gd name="connsiteY248" fmla="*/ 773242 h 990003"/>
              <a:gd name="connsiteX249" fmla="*/ 590561 w 1312723"/>
              <a:gd name="connsiteY249" fmla="*/ 771741 h 990003"/>
              <a:gd name="connsiteX250" fmla="*/ 590313 w 1312723"/>
              <a:gd name="connsiteY250" fmla="*/ 771612 h 990003"/>
              <a:gd name="connsiteX251" fmla="*/ 572372 w 1312723"/>
              <a:gd name="connsiteY251" fmla="*/ 763360 h 990003"/>
              <a:gd name="connsiteX252" fmla="*/ 568532 w 1312723"/>
              <a:gd name="connsiteY252" fmla="*/ 761564 h 990003"/>
              <a:gd name="connsiteX253" fmla="*/ 567224 w 1312723"/>
              <a:gd name="connsiteY253" fmla="*/ 760809 h 990003"/>
              <a:gd name="connsiteX254" fmla="*/ 567077 w 1312723"/>
              <a:gd name="connsiteY254" fmla="*/ 760717 h 990003"/>
              <a:gd name="connsiteX255" fmla="*/ 552802 w 1312723"/>
              <a:gd name="connsiteY255" fmla="*/ 739295 h 990003"/>
              <a:gd name="connsiteX256" fmla="*/ 555003 w 1312723"/>
              <a:gd name="connsiteY256" fmla="*/ 713969 h 990003"/>
              <a:gd name="connsiteX257" fmla="*/ 557333 w 1312723"/>
              <a:gd name="connsiteY257" fmla="*/ 708950 h 990003"/>
              <a:gd name="connsiteX258" fmla="*/ 558779 w 1312723"/>
              <a:gd name="connsiteY258" fmla="*/ 706841 h 990003"/>
              <a:gd name="connsiteX259" fmla="*/ 549431 w 1312723"/>
              <a:gd name="connsiteY259" fmla="*/ 702494 h 990003"/>
              <a:gd name="connsiteX260" fmla="*/ 536970 w 1312723"/>
              <a:gd name="connsiteY260" fmla="*/ 692806 h 990003"/>
              <a:gd name="connsiteX261" fmla="*/ 529621 w 1312723"/>
              <a:gd name="connsiteY261" fmla="*/ 678595 h 990003"/>
              <a:gd name="connsiteX262" fmla="*/ 531758 w 1312723"/>
              <a:gd name="connsiteY262" fmla="*/ 662571 h 990003"/>
              <a:gd name="connsiteX263" fmla="*/ 532209 w 1312723"/>
              <a:gd name="connsiteY263" fmla="*/ 661631 h 990003"/>
              <a:gd name="connsiteX264" fmla="*/ 533066 w 1312723"/>
              <a:gd name="connsiteY264" fmla="*/ 660020 h 990003"/>
              <a:gd name="connsiteX265" fmla="*/ 537192 w 1312723"/>
              <a:gd name="connsiteY265" fmla="*/ 652090 h 990003"/>
              <a:gd name="connsiteX266" fmla="*/ 539383 w 1312723"/>
              <a:gd name="connsiteY266" fmla="*/ 645349 h 990003"/>
              <a:gd name="connsiteX267" fmla="*/ 539135 w 1312723"/>
              <a:gd name="connsiteY267" fmla="*/ 637373 h 990003"/>
              <a:gd name="connsiteX268" fmla="*/ 534769 w 1312723"/>
              <a:gd name="connsiteY268" fmla="*/ 635135 h 990003"/>
              <a:gd name="connsiteX269" fmla="*/ 492746 w 1312723"/>
              <a:gd name="connsiteY269" fmla="*/ 619194 h 990003"/>
              <a:gd name="connsiteX270" fmla="*/ 475211 w 1312723"/>
              <a:gd name="connsiteY270" fmla="*/ 575051 h 990003"/>
              <a:gd name="connsiteX271" fmla="*/ 503135 w 1312723"/>
              <a:gd name="connsiteY271" fmla="*/ 509303 h 990003"/>
              <a:gd name="connsiteX272" fmla="*/ 482828 w 1312723"/>
              <a:gd name="connsiteY272" fmla="*/ 391817 h 990003"/>
              <a:gd name="connsiteX273" fmla="*/ 468664 w 1312723"/>
              <a:gd name="connsiteY273" fmla="*/ 197329 h 990003"/>
              <a:gd name="connsiteX274" fmla="*/ 339399 w 1312723"/>
              <a:gd name="connsiteY274" fmla="*/ 251067 h 990003"/>
              <a:gd name="connsiteX275" fmla="*/ 314136 w 1312723"/>
              <a:gd name="connsiteY275" fmla="*/ 301950 h 990003"/>
              <a:gd name="connsiteX276" fmla="*/ 314173 w 1312723"/>
              <a:gd name="connsiteY276" fmla="*/ 302272 h 990003"/>
              <a:gd name="connsiteX277" fmla="*/ 313805 w 1312723"/>
              <a:gd name="connsiteY277" fmla="*/ 306002 h 990003"/>
              <a:gd name="connsiteX278" fmla="*/ 312525 w 1312723"/>
              <a:gd name="connsiteY278" fmla="*/ 343578 h 990003"/>
              <a:gd name="connsiteX279" fmla="*/ 312377 w 1312723"/>
              <a:gd name="connsiteY279" fmla="*/ 352862 h 990003"/>
              <a:gd name="connsiteX280" fmla="*/ 311972 w 1312723"/>
              <a:gd name="connsiteY280" fmla="*/ 370912 h 990003"/>
              <a:gd name="connsiteX281" fmla="*/ 319745 w 1312723"/>
              <a:gd name="connsiteY281" fmla="*/ 450106 h 990003"/>
              <a:gd name="connsiteX282" fmla="*/ 330935 w 1312723"/>
              <a:gd name="connsiteY282" fmla="*/ 469557 h 990003"/>
              <a:gd name="connsiteX283" fmla="*/ 332832 w 1312723"/>
              <a:gd name="connsiteY283" fmla="*/ 491466 h 990003"/>
              <a:gd name="connsiteX284" fmla="*/ 320436 w 1312723"/>
              <a:gd name="connsiteY284" fmla="*/ 546319 h 990003"/>
              <a:gd name="connsiteX285" fmla="*/ 300976 w 1312723"/>
              <a:gd name="connsiteY285" fmla="*/ 603327 h 990003"/>
              <a:gd name="connsiteX286" fmla="*/ 297366 w 1312723"/>
              <a:gd name="connsiteY286" fmla="*/ 627060 h 990003"/>
              <a:gd name="connsiteX287" fmla="*/ 323991 w 1312723"/>
              <a:gd name="connsiteY287" fmla="*/ 642200 h 990003"/>
              <a:gd name="connsiteX288" fmla="*/ 340439 w 1312723"/>
              <a:gd name="connsiteY288" fmla="*/ 651087 h 990003"/>
              <a:gd name="connsiteX289" fmla="*/ 343801 w 1312723"/>
              <a:gd name="connsiteY289" fmla="*/ 668061 h 990003"/>
              <a:gd name="connsiteX290" fmla="*/ 374118 w 1312723"/>
              <a:gd name="connsiteY290" fmla="*/ 684380 h 990003"/>
              <a:gd name="connsiteX291" fmla="*/ 407613 w 1312723"/>
              <a:gd name="connsiteY291" fmla="*/ 702320 h 990003"/>
              <a:gd name="connsiteX292" fmla="*/ 415653 w 1312723"/>
              <a:gd name="connsiteY292" fmla="*/ 711659 h 990003"/>
              <a:gd name="connsiteX293" fmla="*/ 413747 w 1312723"/>
              <a:gd name="connsiteY293" fmla="*/ 716485 h 990003"/>
              <a:gd name="connsiteX294" fmla="*/ 406048 w 1312723"/>
              <a:gd name="connsiteY294" fmla="*/ 741370 h 990003"/>
              <a:gd name="connsiteX295" fmla="*/ 400881 w 1312723"/>
              <a:gd name="connsiteY295" fmla="*/ 762165 h 990003"/>
              <a:gd name="connsiteX296" fmla="*/ 391975 w 1312723"/>
              <a:gd name="connsiteY296" fmla="*/ 775418 h 990003"/>
              <a:gd name="connsiteX297" fmla="*/ 385299 w 1312723"/>
              <a:gd name="connsiteY297" fmla="*/ 781505 h 990003"/>
              <a:gd name="connsiteX298" fmla="*/ 389360 w 1312723"/>
              <a:gd name="connsiteY298" fmla="*/ 824320 h 990003"/>
              <a:gd name="connsiteX299" fmla="*/ 388743 w 1312723"/>
              <a:gd name="connsiteY299" fmla="*/ 828427 h 990003"/>
              <a:gd name="connsiteX300" fmla="*/ 388273 w 1312723"/>
              <a:gd name="connsiteY300" fmla="*/ 833456 h 990003"/>
              <a:gd name="connsiteX301" fmla="*/ 397336 w 1312723"/>
              <a:gd name="connsiteY301" fmla="*/ 856065 h 990003"/>
              <a:gd name="connsiteX302" fmla="*/ 421087 w 1312723"/>
              <a:gd name="connsiteY302" fmla="*/ 867706 h 990003"/>
              <a:gd name="connsiteX303" fmla="*/ 427810 w 1312723"/>
              <a:gd name="connsiteY303" fmla="*/ 868305 h 990003"/>
              <a:gd name="connsiteX304" fmla="*/ 479292 w 1312723"/>
              <a:gd name="connsiteY304" fmla="*/ 861748 h 990003"/>
              <a:gd name="connsiteX305" fmla="*/ 526555 w 1312723"/>
              <a:gd name="connsiteY305" fmla="*/ 845318 h 990003"/>
              <a:gd name="connsiteX306" fmla="*/ 527172 w 1312723"/>
              <a:gd name="connsiteY306" fmla="*/ 845078 h 990003"/>
              <a:gd name="connsiteX307" fmla="*/ 527449 w 1312723"/>
              <a:gd name="connsiteY307" fmla="*/ 844977 h 990003"/>
              <a:gd name="connsiteX308" fmla="*/ 613357 w 1312723"/>
              <a:gd name="connsiteY308" fmla="*/ 887304 h 990003"/>
              <a:gd name="connsiteX309" fmla="*/ 668163 w 1312723"/>
              <a:gd name="connsiteY309" fmla="*/ 971701 h 990003"/>
              <a:gd name="connsiteX310" fmla="*/ 668494 w 1312723"/>
              <a:gd name="connsiteY310" fmla="*/ 972548 h 990003"/>
              <a:gd name="connsiteX311" fmla="*/ 663862 w 1312723"/>
              <a:gd name="connsiteY311" fmla="*/ 983931 h 990003"/>
              <a:gd name="connsiteX312" fmla="*/ 652479 w 1312723"/>
              <a:gd name="connsiteY312" fmla="*/ 979299 h 990003"/>
              <a:gd name="connsiteX313" fmla="*/ 652148 w 1312723"/>
              <a:gd name="connsiteY313" fmla="*/ 978580 h 990003"/>
              <a:gd name="connsiteX314" fmla="*/ 600206 w 1312723"/>
              <a:gd name="connsiteY314" fmla="*/ 898743 h 990003"/>
              <a:gd name="connsiteX315" fmla="*/ 533907 w 1312723"/>
              <a:gd name="connsiteY315" fmla="*/ 861103 h 990003"/>
              <a:gd name="connsiteX316" fmla="*/ 533437 w 1312723"/>
              <a:gd name="connsiteY316" fmla="*/ 861324 h 990003"/>
              <a:gd name="connsiteX317" fmla="*/ 483521 w 1312723"/>
              <a:gd name="connsiteY317" fmla="*/ 878638 h 990003"/>
              <a:gd name="connsiteX318" fmla="*/ 427609 w 1312723"/>
              <a:gd name="connsiteY318" fmla="*/ 885675 h 990003"/>
              <a:gd name="connsiteX319" fmla="*/ 418427 w 1312723"/>
              <a:gd name="connsiteY319" fmla="*/ 884938 h 990003"/>
              <a:gd name="connsiteX320" fmla="*/ 384922 w 1312723"/>
              <a:gd name="connsiteY320" fmla="*/ 868259 h 990003"/>
              <a:gd name="connsiteX321" fmla="*/ 370887 w 1312723"/>
              <a:gd name="connsiteY321" fmla="*/ 833243 h 990003"/>
              <a:gd name="connsiteX322" fmla="*/ 371486 w 1312723"/>
              <a:gd name="connsiteY322" fmla="*/ 825765 h 990003"/>
              <a:gd name="connsiteX323" fmla="*/ 372167 w 1312723"/>
              <a:gd name="connsiteY323" fmla="*/ 821593 h 990003"/>
              <a:gd name="connsiteX324" fmla="*/ 367940 w 1312723"/>
              <a:gd name="connsiteY324" fmla="*/ 787546 h 990003"/>
              <a:gd name="connsiteX325" fmla="*/ 365389 w 1312723"/>
              <a:gd name="connsiteY325" fmla="*/ 785143 h 990003"/>
              <a:gd name="connsiteX326" fmla="*/ 364643 w 1312723"/>
              <a:gd name="connsiteY326" fmla="*/ 783872 h 990003"/>
              <a:gd name="connsiteX327" fmla="*/ 363796 w 1312723"/>
              <a:gd name="connsiteY327" fmla="*/ 783043 h 990003"/>
              <a:gd name="connsiteX328" fmla="*/ 355627 w 1312723"/>
              <a:gd name="connsiteY328" fmla="*/ 772001 h 990003"/>
              <a:gd name="connsiteX329" fmla="*/ 352956 w 1312723"/>
              <a:gd name="connsiteY329" fmla="*/ 748120 h 990003"/>
              <a:gd name="connsiteX330" fmla="*/ 366494 w 1312723"/>
              <a:gd name="connsiteY330" fmla="*/ 724230 h 990003"/>
              <a:gd name="connsiteX331" fmla="*/ 367250 w 1312723"/>
              <a:gd name="connsiteY331" fmla="*/ 723447 h 990003"/>
              <a:gd name="connsiteX332" fmla="*/ 343619 w 1312723"/>
              <a:gd name="connsiteY332" fmla="*/ 719321 h 990003"/>
              <a:gd name="connsiteX333" fmla="*/ 326443 w 1312723"/>
              <a:gd name="connsiteY333" fmla="*/ 666597 h 990003"/>
              <a:gd name="connsiteX334" fmla="*/ 326166 w 1312723"/>
              <a:gd name="connsiteY334" fmla="*/ 661090 h 990003"/>
              <a:gd name="connsiteX335" fmla="*/ 321028 w 1312723"/>
              <a:gd name="connsiteY335" fmla="*/ 659358 h 990003"/>
              <a:gd name="connsiteX336" fmla="*/ 280837 w 1312723"/>
              <a:gd name="connsiteY336" fmla="*/ 632559 h 990003"/>
              <a:gd name="connsiteX337" fmla="*/ 284861 w 1312723"/>
              <a:gd name="connsiteY337" fmla="*/ 596633 h 990003"/>
              <a:gd name="connsiteX338" fmla="*/ 303639 w 1312723"/>
              <a:gd name="connsiteY338" fmla="*/ 541532 h 990003"/>
              <a:gd name="connsiteX339" fmla="*/ 315557 w 1312723"/>
              <a:gd name="connsiteY339" fmla="*/ 488928 h 990003"/>
              <a:gd name="connsiteX340" fmla="*/ 314203 w 1312723"/>
              <a:gd name="connsiteY340" fmla="*/ 474515 h 990003"/>
              <a:gd name="connsiteX341" fmla="*/ 308465 w 1312723"/>
              <a:gd name="connsiteY341" fmla="*/ 463381 h 990003"/>
              <a:gd name="connsiteX342" fmla="*/ 294559 w 1312723"/>
              <a:gd name="connsiteY342" fmla="*/ 370494 h 990003"/>
              <a:gd name="connsiteX343" fmla="*/ 294964 w 1312723"/>
              <a:gd name="connsiteY343" fmla="*/ 352581 h 990003"/>
              <a:gd name="connsiteX344" fmla="*/ 295111 w 1312723"/>
              <a:gd name="connsiteY344" fmla="*/ 343362 h 990003"/>
              <a:gd name="connsiteX345" fmla="*/ 296613 w 1312723"/>
              <a:gd name="connsiteY345" fmla="*/ 302427 h 990003"/>
              <a:gd name="connsiteX346" fmla="*/ 318181 w 1312723"/>
              <a:gd name="connsiteY346" fmla="*/ 179737 h 990003"/>
              <a:gd name="connsiteX347" fmla="*/ 319333 w 1312723"/>
              <a:gd name="connsiteY347" fmla="*/ 177747 h 990003"/>
              <a:gd name="connsiteX348" fmla="*/ 269112 w 1312723"/>
              <a:gd name="connsiteY348" fmla="*/ 188007 h 990003"/>
              <a:gd name="connsiteX349" fmla="*/ 222098 w 1312723"/>
              <a:gd name="connsiteY349" fmla="*/ 182564 h 990003"/>
              <a:gd name="connsiteX350" fmla="*/ 192767 w 1312723"/>
              <a:gd name="connsiteY350" fmla="*/ 173087 h 990003"/>
              <a:gd name="connsiteX351" fmla="*/ 630048 w 1312723"/>
              <a:gd name="connsiteY351" fmla="*/ 446886 h 990003"/>
              <a:gd name="connsiteX352" fmla="*/ 632866 w 1312723"/>
              <a:gd name="connsiteY352" fmla="*/ 460434 h 990003"/>
              <a:gd name="connsiteX353" fmla="*/ 650125 w 1312723"/>
              <a:gd name="connsiteY353" fmla="*/ 454457 h 990003"/>
              <a:gd name="connsiteX354" fmla="*/ 662355 w 1312723"/>
              <a:gd name="connsiteY354" fmla="*/ 452403 h 990003"/>
              <a:gd name="connsiteX355" fmla="*/ 637600 w 1312723"/>
              <a:gd name="connsiteY355" fmla="*/ 447236 h 990003"/>
              <a:gd name="connsiteX356" fmla="*/ 630048 w 1312723"/>
              <a:gd name="connsiteY356" fmla="*/ 446886 h 990003"/>
              <a:gd name="connsiteX357" fmla="*/ 779334 w 1312723"/>
              <a:gd name="connsiteY357" fmla="*/ 509282 h 990003"/>
              <a:gd name="connsiteX358" fmla="*/ 784667 w 1312723"/>
              <a:gd name="connsiteY358" fmla="*/ 499565 h 990003"/>
              <a:gd name="connsiteX359" fmla="*/ 775024 w 1312723"/>
              <a:gd name="connsiteY359" fmla="*/ 494473 h 990003"/>
              <a:gd name="connsiteX360" fmla="*/ 769858 w 1312723"/>
              <a:gd name="connsiteY360" fmla="*/ 503876 h 990003"/>
              <a:gd name="connsiteX361" fmla="*/ 779325 w 1312723"/>
              <a:gd name="connsiteY361" fmla="*/ 509282 h 990003"/>
              <a:gd name="connsiteX362" fmla="*/ 678323 w 1312723"/>
              <a:gd name="connsiteY362" fmla="*/ 586679 h 990003"/>
              <a:gd name="connsiteX363" fmla="*/ 685893 w 1312723"/>
              <a:gd name="connsiteY363" fmla="*/ 584828 h 990003"/>
              <a:gd name="connsiteX364" fmla="*/ 683195 w 1312723"/>
              <a:gd name="connsiteY364" fmla="*/ 574264 h 990003"/>
              <a:gd name="connsiteX365" fmla="*/ 675809 w 1312723"/>
              <a:gd name="connsiteY365" fmla="*/ 576069 h 990003"/>
              <a:gd name="connsiteX366" fmla="*/ 717785 w 1312723"/>
              <a:gd name="connsiteY366" fmla="*/ 573675 h 990003"/>
              <a:gd name="connsiteX367" fmla="*/ 727796 w 1312723"/>
              <a:gd name="connsiteY367" fmla="*/ 568085 h 990003"/>
              <a:gd name="connsiteX368" fmla="*/ 721976 w 1312723"/>
              <a:gd name="connsiteY368" fmla="*/ 558866 h 990003"/>
              <a:gd name="connsiteX369" fmla="*/ 712950 w 1312723"/>
              <a:gd name="connsiteY369" fmla="*/ 563903 h 990003"/>
              <a:gd name="connsiteX370" fmla="*/ 753693 w 1312723"/>
              <a:gd name="connsiteY370" fmla="*/ 545862 h 990003"/>
              <a:gd name="connsiteX371" fmla="*/ 760904 w 1312723"/>
              <a:gd name="connsiteY371" fmla="*/ 537195 h 990003"/>
              <a:gd name="connsiteX372" fmla="*/ 752274 w 1312723"/>
              <a:gd name="connsiteY372" fmla="*/ 530528 h 990003"/>
              <a:gd name="connsiteX373" fmla="*/ 745533 w 1312723"/>
              <a:gd name="connsiteY373" fmla="*/ 538623 h 990003"/>
              <a:gd name="connsiteX374" fmla="*/ 753683 w 1312723"/>
              <a:gd name="connsiteY374" fmla="*/ 545862 h 990003"/>
              <a:gd name="connsiteX375" fmla="*/ 687945 w 1312723"/>
              <a:gd name="connsiteY375" fmla="*/ 456639 h 990003"/>
              <a:gd name="connsiteX376" fmla="*/ 689114 w 1312723"/>
              <a:gd name="connsiteY376" fmla="*/ 461916 h 990003"/>
              <a:gd name="connsiteX377" fmla="*/ 679610 w 1312723"/>
              <a:gd name="connsiteY377" fmla="*/ 469716 h 990003"/>
              <a:gd name="connsiteX378" fmla="*/ 654145 w 1312723"/>
              <a:gd name="connsiteY378" fmla="*/ 471429 h 990003"/>
              <a:gd name="connsiteX379" fmla="*/ 631683 w 1312723"/>
              <a:gd name="connsiteY379" fmla="*/ 481026 h 990003"/>
              <a:gd name="connsiteX380" fmla="*/ 624159 w 1312723"/>
              <a:gd name="connsiteY380" fmla="*/ 482140 h 990003"/>
              <a:gd name="connsiteX381" fmla="*/ 622262 w 1312723"/>
              <a:gd name="connsiteY381" fmla="*/ 481495 h 990003"/>
              <a:gd name="connsiteX382" fmla="*/ 609525 w 1312723"/>
              <a:gd name="connsiteY382" fmla="*/ 464310 h 990003"/>
              <a:gd name="connsiteX383" fmla="*/ 609230 w 1312723"/>
              <a:gd name="connsiteY383" fmla="*/ 442815 h 990003"/>
              <a:gd name="connsiteX384" fmla="*/ 589439 w 1312723"/>
              <a:gd name="connsiteY384" fmla="*/ 426707 h 990003"/>
              <a:gd name="connsiteX385" fmla="*/ 591419 w 1312723"/>
              <a:gd name="connsiteY385" fmla="*/ 414578 h 990003"/>
              <a:gd name="connsiteX386" fmla="*/ 603548 w 1312723"/>
              <a:gd name="connsiteY386" fmla="*/ 416558 h 990003"/>
              <a:gd name="connsiteX387" fmla="*/ 638212 w 1312723"/>
              <a:gd name="connsiteY387" fmla="*/ 429866 h 990003"/>
              <a:gd name="connsiteX388" fmla="*/ 687280 w 1312723"/>
              <a:gd name="connsiteY388" fmla="*/ 454971 h 990003"/>
              <a:gd name="connsiteX389" fmla="*/ 687952 w 1312723"/>
              <a:gd name="connsiteY389" fmla="*/ 456647 h 990003"/>
              <a:gd name="connsiteX390" fmla="*/ 1232232 w 1312723"/>
              <a:gd name="connsiteY390" fmla="*/ 275052 h 990003"/>
              <a:gd name="connsiteX391" fmla="*/ 1232232 w 1312723"/>
              <a:gd name="connsiteY391" fmla="*/ 275153 h 990003"/>
              <a:gd name="connsiteX392" fmla="*/ 1208923 w 1312723"/>
              <a:gd name="connsiteY392" fmla="*/ 420767 h 990003"/>
              <a:gd name="connsiteX393" fmla="*/ 1198369 w 1312723"/>
              <a:gd name="connsiteY393" fmla="*/ 545263 h 990003"/>
              <a:gd name="connsiteX394" fmla="*/ 1198719 w 1312723"/>
              <a:gd name="connsiteY394" fmla="*/ 545907 h 990003"/>
              <a:gd name="connsiteX395" fmla="*/ 1229432 w 1312723"/>
              <a:gd name="connsiteY395" fmla="*/ 572292 h 990003"/>
              <a:gd name="connsiteX396" fmla="*/ 1234506 w 1312723"/>
              <a:gd name="connsiteY396" fmla="*/ 571739 h 990003"/>
              <a:gd name="connsiteX397" fmla="*/ 1235510 w 1312723"/>
              <a:gd name="connsiteY397" fmla="*/ 571666 h 990003"/>
              <a:gd name="connsiteX398" fmla="*/ 1243089 w 1312723"/>
              <a:gd name="connsiteY398" fmla="*/ 571527 h 990003"/>
              <a:gd name="connsiteX399" fmla="*/ 1255615 w 1312723"/>
              <a:gd name="connsiteY399" fmla="*/ 573056 h 990003"/>
              <a:gd name="connsiteX400" fmla="*/ 1252557 w 1312723"/>
              <a:gd name="connsiteY400" fmla="*/ 569851 h 990003"/>
              <a:gd name="connsiteX401" fmla="*/ 1224975 w 1312723"/>
              <a:gd name="connsiteY401" fmla="*/ 419966 h 990003"/>
              <a:gd name="connsiteX402" fmla="*/ 1233917 w 1312723"/>
              <a:gd name="connsiteY402" fmla="*/ 288324 h 990003"/>
              <a:gd name="connsiteX403" fmla="*/ 1232223 w 1312723"/>
              <a:gd name="connsiteY403" fmla="*/ 275044 h 990003"/>
              <a:gd name="connsiteX404" fmla="*/ 657177 w 1312723"/>
              <a:gd name="connsiteY404" fmla="*/ 34265 h 990003"/>
              <a:gd name="connsiteX405" fmla="*/ 532738 w 1312723"/>
              <a:gd name="connsiteY405" fmla="*/ 57501 h 990003"/>
              <a:gd name="connsiteX406" fmla="*/ 404468 w 1312723"/>
              <a:gd name="connsiteY406" fmla="*/ 113035 h 990003"/>
              <a:gd name="connsiteX407" fmla="*/ 333361 w 1312723"/>
              <a:gd name="connsiteY407" fmla="*/ 188296 h 990003"/>
              <a:gd name="connsiteX408" fmla="*/ 313892 w 1312723"/>
              <a:gd name="connsiteY408" fmla="*/ 247393 h 990003"/>
              <a:gd name="connsiteX409" fmla="*/ 334779 w 1312723"/>
              <a:gd name="connsiteY409" fmla="*/ 234270 h 990003"/>
              <a:gd name="connsiteX410" fmla="*/ 534435 w 1312723"/>
              <a:gd name="connsiteY410" fmla="*/ 110354 h 990003"/>
              <a:gd name="connsiteX411" fmla="*/ 537317 w 1312723"/>
              <a:gd name="connsiteY411" fmla="*/ 107425 h 990003"/>
              <a:gd name="connsiteX412" fmla="*/ 549621 w 1312723"/>
              <a:gd name="connsiteY412" fmla="*/ 107324 h 990003"/>
              <a:gd name="connsiteX413" fmla="*/ 549723 w 1312723"/>
              <a:gd name="connsiteY413" fmla="*/ 119628 h 990003"/>
              <a:gd name="connsiteX414" fmla="*/ 546840 w 1312723"/>
              <a:gd name="connsiteY414" fmla="*/ 122557 h 990003"/>
              <a:gd name="connsiteX415" fmla="*/ 517886 w 1312723"/>
              <a:gd name="connsiteY415" fmla="*/ 151853 h 990003"/>
              <a:gd name="connsiteX416" fmla="*/ 498251 w 1312723"/>
              <a:gd name="connsiteY416" fmla="*/ 383749 h 990003"/>
              <a:gd name="connsiteX417" fmla="*/ 528219 w 1312723"/>
              <a:gd name="connsiteY417" fmla="*/ 465475 h 990003"/>
              <a:gd name="connsiteX418" fmla="*/ 534841 w 1312723"/>
              <a:gd name="connsiteY418" fmla="*/ 449441 h 990003"/>
              <a:gd name="connsiteX419" fmla="*/ 533192 w 1312723"/>
              <a:gd name="connsiteY419" fmla="*/ 422274 h 990003"/>
              <a:gd name="connsiteX420" fmla="*/ 532778 w 1312723"/>
              <a:gd name="connsiteY420" fmla="*/ 420469 h 990003"/>
              <a:gd name="connsiteX421" fmla="*/ 547863 w 1312723"/>
              <a:gd name="connsiteY421" fmla="*/ 260766 h 990003"/>
              <a:gd name="connsiteX422" fmla="*/ 559191 w 1312723"/>
              <a:gd name="connsiteY422" fmla="*/ 243682 h 990003"/>
              <a:gd name="connsiteX423" fmla="*/ 594739 w 1312723"/>
              <a:gd name="connsiteY423" fmla="*/ 172851 h 990003"/>
              <a:gd name="connsiteX424" fmla="*/ 609502 w 1312723"/>
              <a:gd name="connsiteY424" fmla="*/ 106993 h 990003"/>
              <a:gd name="connsiteX425" fmla="*/ 657191 w 1312723"/>
              <a:gd name="connsiteY425" fmla="*/ 34283 h 990003"/>
              <a:gd name="connsiteX426" fmla="*/ 1236830 w 1312723"/>
              <a:gd name="connsiteY426" fmla="*/ 589021 h 990003"/>
              <a:gd name="connsiteX427" fmla="*/ 1229969 w 1312723"/>
              <a:gd name="connsiteY427" fmla="*/ 589813 h 990003"/>
              <a:gd name="connsiteX428" fmla="*/ 1220952 w 1312723"/>
              <a:gd name="connsiteY428" fmla="*/ 591811 h 990003"/>
              <a:gd name="connsiteX429" fmla="*/ 1144006 w 1312723"/>
              <a:gd name="connsiteY429" fmla="*/ 594685 h 990003"/>
              <a:gd name="connsiteX430" fmla="*/ 1067816 w 1312723"/>
              <a:gd name="connsiteY430" fmla="*/ 579903 h 990003"/>
              <a:gd name="connsiteX431" fmla="*/ 1069381 w 1312723"/>
              <a:gd name="connsiteY431" fmla="*/ 667311 h 990003"/>
              <a:gd name="connsiteX432" fmla="*/ 1061470 w 1312723"/>
              <a:gd name="connsiteY432" fmla="*/ 721841 h 990003"/>
              <a:gd name="connsiteX433" fmla="*/ 1139428 w 1312723"/>
              <a:gd name="connsiteY433" fmla="*/ 824694 h 990003"/>
              <a:gd name="connsiteX434" fmla="*/ 1189621 w 1312723"/>
              <a:gd name="connsiteY434" fmla="*/ 837919 h 990003"/>
              <a:gd name="connsiteX435" fmla="*/ 1236764 w 1312723"/>
              <a:gd name="connsiteY435" fmla="*/ 825504 h 990003"/>
              <a:gd name="connsiteX436" fmla="*/ 1295227 w 1312723"/>
              <a:gd name="connsiteY436" fmla="*/ 676079 h 990003"/>
              <a:gd name="connsiteX437" fmla="*/ 1290742 w 1312723"/>
              <a:gd name="connsiteY437" fmla="*/ 634129 h 990003"/>
              <a:gd name="connsiteX438" fmla="*/ 1273059 w 1312723"/>
              <a:gd name="connsiteY438" fmla="*/ 601600 h 990003"/>
              <a:gd name="connsiteX439" fmla="*/ 1242540 w 1312723"/>
              <a:gd name="connsiteY439" fmla="*/ 588937 h 990003"/>
              <a:gd name="connsiteX440" fmla="*/ 1236820 w 1312723"/>
              <a:gd name="connsiteY440" fmla="*/ 589039 h 990003"/>
              <a:gd name="connsiteX441" fmla="*/ 977016 w 1312723"/>
              <a:gd name="connsiteY441" fmla="*/ 554872 h 990003"/>
              <a:gd name="connsiteX442" fmla="*/ 984688 w 1312723"/>
              <a:gd name="connsiteY442" fmla="*/ 554191 h 990003"/>
              <a:gd name="connsiteX443" fmla="*/ 985369 w 1312723"/>
              <a:gd name="connsiteY443" fmla="*/ 561863 h 990003"/>
              <a:gd name="connsiteX444" fmla="*/ 980442 w 1312723"/>
              <a:gd name="connsiteY444" fmla="*/ 567646 h 990003"/>
              <a:gd name="connsiteX445" fmla="*/ 951054 w 1312723"/>
              <a:gd name="connsiteY445" fmla="*/ 606050 h 990003"/>
              <a:gd name="connsiteX446" fmla="*/ 943558 w 1312723"/>
              <a:gd name="connsiteY446" fmla="*/ 607754 h 990003"/>
              <a:gd name="connsiteX447" fmla="*/ 941854 w 1312723"/>
              <a:gd name="connsiteY447" fmla="*/ 600257 h 990003"/>
              <a:gd name="connsiteX448" fmla="*/ 972180 w 1312723"/>
              <a:gd name="connsiteY448" fmla="*/ 560620 h 990003"/>
              <a:gd name="connsiteX449" fmla="*/ 977025 w 1312723"/>
              <a:gd name="connsiteY449" fmla="*/ 554874 h 990003"/>
              <a:gd name="connsiteX450" fmla="*/ 579799 w 1312723"/>
              <a:gd name="connsiteY450" fmla="*/ 382754 h 990003"/>
              <a:gd name="connsiteX451" fmla="*/ 632773 w 1312723"/>
              <a:gd name="connsiteY451" fmla="*/ 360578 h 990003"/>
              <a:gd name="connsiteX452" fmla="*/ 653292 w 1312723"/>
              <a:gd name="connsiteY452" fmla="*/ 358220 h 990003"/>
              <a:gd name="connsiteX453" fmla="*/ 629983 w 1312723"/>
              <a:gd name="connsiteY453" fmla="*/ 355071 h 990003"/>
              <a:gd name="connsiteX454" fmla="*/ 577525 w 1312723"/>
              <a:gd name="connsiteY454" fmla="*/ 374917 h 990003"/>
              <a:gd name="connsiteX455" fmla="*/ 579330 w 1312723"/>
              <a:gd name="connsiteY455" fmla="*/ 381696 h 990003"/>
              <a:gd name="connsiteX456" fmla="*/ 579809 w 1312723"/>
              <a:gd name="connsiteY456" fmla="*/ 382764 h 990003"/>
              <a:gd name="connsiteX457" fmla="*/ 635765 w 1312723"/>
              <a:gd name="connsiteY457" fmla="*/ 377754 h 990003"/>
              <a:gd name="connsiteX458" fmla="*/ 588768 w 1312723"/>
              <a:gd name="connsiteY458" fmla="*/ 398061 h 990003"/>
              <a:gd name="connsiteX459" fmla="*/ 572835 w 1312723"/>
              <a:gd name="connsiteY459" fmla="*/ 400280 h 990003"/>
              <a:gd name="connsiteX460" fmla="*/ 566812 w 1312723"/>
              <a:gd name="connsiteY460" fmla="*/ 394791 h 990003"/>
              <a:gd name="connsiteX461" fmla="*/ 563239 w 1312723"/>
              <a:gd name="connsiteY461" fmla="*/ 388299 h 990003"/>
              <a:gd name="connsiteX462" fmla="*/ 565735 w 1312723"/>
              <a:gd name="connsiteY462" fmla="*/ 362162 h 990003"/>
              <a:gd name="connsiteX463" fmla="*/ 630183 w 1312723"/>
              <a:gd name="connsiteY463" fmla="*/ 337682 h 990003"/>
              <a:gd name="connsiteX464" fmla="*/ 707286 w 1312723"/>
              <a:gd name="connsiteY464" fmla="*/ 362999 h 990003"/>
              <a:gd name="connsiteX465" fmla="*/ 711494 w 1312723"/>
              <a:gd name="connsiteY465" fmla="*/ 372291 h 990003"/>
              <a:gd name="connsiteX466" fmla="*/ 701235 w 1312723"/>
              <a:gd name="connsiteY466" fmla="*/ 379069 h 990003"/>
              <a:gd name="connsiteX467" fmla="*/ 635772 w 1312723"/>
              <a:gd name="connsiteY467" fmla="*/ 377743 h 990003"/>
              <a:gd name="connsiteX468" fmla="*/ 589819 w 1312723"/>
              <a:gd name="connsiteY468" fmla="*/ 693962 h 990003"/>
              <a:gd name="connsiteX469" fmla="*/ 591928 w 1312723"/>
              <a:gd name="connsiteY469" fmla="*/ 693824 h 990003"/>
              <a:gd name="connsiteX470" fmla="*/ 603910 w 1312723"/>
              <a:gd name="connsiteY470" fmla="*/ 692231 h 990003"/>
              <a:gd name="connsiteX471" fmla="*/ 596717 w 1312723"/>
              <a:gd name="connsiteY471" fmla="*/ 689026 h 990003"/>
              <a:gd name="connsiteX472" fmla="*/ 557391 w 1312723"/>
              <a:gd name="connsiteY472" fmla="*/ 668230 h 990003"/>
              <a:gd name="connsiteX473" fmla="*/ 551571 w 1312723"/>
              <a:gd name="connsiteY473" fmla="*/ 666812 h 990003"/>
              <a:gd name="connsiteX474" fmla="*/ 547380 w 1312723"/>
              <a:gd name="connsiteY474" fmla="*/ 670146 h 990003"/>
              <a:gd name="connsiteX475" fmla="*/ 546708 w 1312723"/>
              <a:gd name="connsiteY475" fmla="*/ 675368 h 990003"/>
              <a:gd name="connsiteX476" fmla="*/ 549904 w 1312723"/>
              <a:gd name="connsiteY476" fmla="*/ 681133 h 990003"/>
              <a:gd name="connsiteX477" fmla="*/ 557935 w 1312723"/>
              <a:gd name="connsiteY477" fmla="*/ 687340 h 990003"/>
              <a:gd name="connsiteX478" fmla="*/ 589810 w 1312723"/>
              <a:gd name="connsiteY478" fmla="*/ 693953 h 990003"/>
              <a:gd name="connsiteX479" fmla="*/ 594940 w 1312723"/>
              <a:gd name="connsiteY479" fmla="*/ 710475 h 990003"/>
              <a:gd name="connsiteX480" fmla="*/ 593015 w 1312723"/>
              <a:gd name="connsiteY480" fmla="*/ 711073 h 990003"/>
              <a:gd name="connsiteX481" fmla="*/ 586495 w 1312723"/>
              <a:gd name="connsiteY481" fmla="*/ 711773 h 990003"/>
              <a:gd name="connsiteX482" fmla="*/ 572588 w 1312723"/>
              <a:gd name="connsiteY482" fmla="*/ 717253 h 990003"/>
              <a:gd name="connsiteX483" fmla="*/ 571280 w 1312723"/>
              <a:gd name="connsiteY483" fmla="*/ 720154 h 990003"/>
              <a:gd name="connsiteX484" fmla="*/ 569835 w 1312723"/>
              <a:gd name="connsiteY484" fmla="*/ 735801 h 990003"/>
              <a:gd name="connsiteX485" fmla="*/ 575848 w 1312723"/>
              <a:gd name="connsiteY485" fmla="*/ 745674 h 990003"/>
              <a:gd name="connsiteX486" fmla="*/ 605541 w 1312723"/>
              <a:gd name="connsiteY486" fmla="*/ 725763 h 990003"/>
              <a:gd name="connsiteX487" fmla="*/ 608350 w 1312723"/>
              <a:gd name="connsiteY487" fmla="*/ 721747 h 990003"/>
              <a:gd name="connsiteX488" fmla="*/ 610468 w 1312723"/>
              <a:gd name="connsiteY488" fmla="*/ 718727 h 990003"/>
              <a:gd name="connsiteX489" fmla="*/ 618084 w 1312723"/>
              <a:gd name="connsiteY489" fmla="*/ 708394 h 990003"/>
              <a:gd name="connsiteX490" fmla="*/ 594931 w 1312723"/>
              <a:gd name="connsiteY490" fmla="*/ 710475 h 990003"/>
              <a:gd name="connsiteX491" fmla="*/ 529166 w 1312723"/>
              <a:gd name="connsiteY491" fmla="*/ 40477 h 990003"/>
              <a:gd name="connsiteX492" fmla="*/ 376232 w 1312723"/>
              <a:gd name="connsiteY492" fmla="*/ 27298 h 990003"/>
              <a:gd name="connsiteX493" fmla="*/ 164845 w 1312723"/>
              <a:gd name="connsiteY493" fmla="*/ 108194 h 990003"/>
              <a:gd name="connsiteX494" fmla="*/ 164707 w 1312723"/>
              <a:gd name="connsiteY494" fmla="*/ 108277 h 990003"/>
              <a:gd name="connsiteX495" fmla="*/ 87604 w 1312723"/>
              <a:gd name="connsiteY495" fmla="*/ 163368 h 990003"/>
              <a:gd name="connsiteX496" fmla="*/ 156410 w 1312723"/>
              <a:gd name="connsiteY496" fmla="*/ 141974 h 990003"/>
              <a:gd name="connsiteX497" fmla="*/ 179968 w 1312723"/>
              <a:gd name="connsiteY497" fmla="*/ 148283 h 990003"/>
              <a:gd name="connsiteX498" fmla="*/ 193368 w 1312723"/>
              <a:gd name="connsiteY498" fmla="*/ 154472 h 990003"/>
              <a:gd name="connsiteX499" fmla="*/ 199226 w 1312723"/>
              <a:gd name="connsiteY499" fmla="*/ 156894 h 990003"/>
              <a:gd name="connsiteX500" fmla="*/ 226275 w 1312723"/>
              <a:gd name="connsiteY500" fmla="*/ 165643 h 990003"/>
              <a:gd name="connsiteX501" fmla="*/ 268925 w 1312723"/>
              <a:gd name="connsiteY501" fmla="*/ 170607 h 990003"/>
              <a:gd name="connsiteX502" fmla="*/ 352954 w 1312723"/>
              <a:gd name="connsiteY502" fmla="*/ 131927 h 990003"/>
              <a:gd name="connsiteX503" fmla="*/ 392390 w 1312723"/>
              <a:gd name="connsiteY503" fmla="*/ 100346 h 990003"/>
              <a:gd name="connsiteX504" fmla="*/ 393671 w 1312723"/>
              <a:gd name="connsiteY504" fmla="*/ 99333 h 990003"/>
              <a:gd name="connsiteX505" fmla="*/ 528627 w 1312723"/>
              <a:gd name="connsiteY505" fmla="*/ 40595 h 990003"/>
              <a:gd name="connsiteX506" fmla="*/ 529161 w 1312723"/>
              <a:gd name="connsiteY506" fmla="*/ 40466 h 990003"/>
              <a:gd name="connsiteX507" fmla="*/ 373874 w 1312723"/>
              <a:gd name="connsiteY507" fmla="*/ 768332 h 990003"/>
              <a:gd name="connsiteX508" fmla="*/ 379290 w 1312723"/>
              <a:gd name="connsiteY508" fmla="*/ 763533 h 990003"/>
              <a:gd name="connsiteX509" fmla="*/ 385331 w 1312723"/>
              <a:gd name="connsiteY509" fmla="*/ 754296 h 990003"/>
              <a:gd name="connsiteX510" fmla="*/ 388729 w 1312723"/>
              <a:gd name="connsiteY510" fmla="*/ 739294 h 990003"/>
              <a:gd name="connsiteX511" fmla="*/ 390691 w 1312723"/>
              <a:gd name="connsiteY511" fmla="*/ 726695 h 990003"/>
              <a:gd name="connsiteX512" fmla="*/ 379115 w 1312723"/>
              <a:gd name="connsiteY512" fmla="*/ 736208 h 990003"/>
              <a:gd name="connsiteX513" fmla="*/ 369933 w 1312723"/>
              <a:gd name="connsiteY513" fmla="*/ 751846 h 990003"/>
              <a:gd name="connsiteX514" fmla="*/ 371314 w 1312723"/>
              <a:gd name="connsiteY514" fmla="*/ 764344 h 990003"/>
              <a:gd name="connsiteX515" fmla="*/ 373874 w 1312723"/>
              <a:gd name="connsiteY515" fmla="*/ 768331 h 990003"/>
              <a:gd name="connsiteX516" fmla="*/ 374187 w 1312723"/>
              <a:gd name="connsiteY516" fmla="*/ 705854 h 990003"/>
              <a:gd name="connsiteX517" fmla="*/ 363753 w 1312723"/>
              <a:gd name="connsiteY517" fmla="*/ 698311 h 990003"/>
              <a:gd name="connsiteX518" fmla="*/ 343068 w 1312723"/>
              <a:gd name="connsiteY518" fmla="*/ 685353 h 990003"/>
              <a:gd name="connsiteX519" fmla="*/ 351127 w 1312723"/>
              <a:gd name="connsiteY519" fmla="*/ 703625 h 990003"/>
              <a:gd name="connsiteX520" fmla="*/ 374187 w 1312723"/>
              <a:gd name="connsiteY520" fmla="*/ 705854 h 990003"/>
              <a:gd name="connsiteX521" fmla="*/ 285941 w 1312723"/>
              <a:gd name="connsiteY521" fmla="*/ 521275 h 990003"/>
              <a:gd name="connsiteX522" fmla="*/ 291273 w 1312723"/>
              <a:gd name="connsiteY522" fmla="*/ 511559 h 990003"/>
              <a:gd name="connsiteX523" fmla="*/ 281631 w 1312723"/>
              <a:gd name="connsiteY523" fmla="*/ 506466 h 990003"/>
              <a:gd name="connsiteX524" fmla="*/ 276464 w 1312723"/>
              <a:gd name="connsiteY524" fmla="*/ 515869 h 990003"/>
              <a:gd name="connsiteX525" fmla="*/ 285931 w 1312723"/>
              <a:gd name="connsiteY525" fmla="*/ 521275 h 990003"/>
              <a:gd name="connsiteX526" fmla="*/ 184929 w 1312723"/>
              <a:gd name="connsiteY526" fmla="*/ 598673 h 990003"/>
              <a:gd name="connsiteX527" fmla="*/ 192499 w 1312723"/>
              <a:gd name="connsiteY527" fmla="*/ 596821 h 990003"/>
              <a:gd name="connsiteX528" fmla="*/ 189801 w 1312723"/>
              <a:gd name="connsiteY528" fmla="*/ 586258 h 990003"/>
              <a:gd name="connsiteX529" fmla="*/ 182415 w 1312723"/>
              <a:gd name="connsiteY529" fmla="*/ 588063 h 990003"/>
              <a:gd name="connsiteX530" fmla="*/ 224392 w 1312723"/>
              <a:gd name="connsiteY530" fmla="*/ 585669 h 990003"/>
              <a:gd name="connsiteX531" fmla="*/ 234402 w 1312723"/>
              <a:gd name="connsiteY531" fmla="*/ 580078 h 990003"/>
              <a:gd name="connsiteX532" fmla="*/ 228582 w 1312723"/>
              <a:gd name="connsiteY532" fmla="*/ 570860 h 990003"/>
              <a:gd name="connsiteX533" fmla="*/ 219557 w 1312723"/>
              <a:gd name="connsiteY533" fmla="*/ 575897 h 990003"/>
              <a:gd name="connsiteX534" fmla="*/ 260299 w 1312723"/>
              <a:gd name="connsiteY534" fmla="*/ 557855 h 990003"/>
              <a:gd name="connsiteX535" fmla="*/ 267510 w 1312723"/>
              <a:gd name="connsiteY535" fmla="*/ 549189 h 990003"/>
              <a:gd name="connsiteX536" fmla="*/ 258880 w 1312723"/>
              <a:gd name="connsiteY536" fmla="*/ 542522 h 990003"/>
              <a:gd name="connsiteX537" fmla="*/ 252139 w 1312723"/>
              <a:gd name="connsiteY537" fmla="*/ 550617 h 990003"/>
              <a:gd name="connsiteX538" fmla="*/ 260289 w 1312723"/>
              <a:gd name="connsiteY538" fmla="*/ 557855 h 990003"/>
              <a:gd name="connsiteX539" fmla="*/ 41563 w 1312723"/>
              <a:gd name="connsiteY539" fmla="*/ 241765 h 990003"/>
              <a:gd name="connsiteX540" fmla="*/ 42539 w 1312723"/>
              <a:gd name="connsiteY540" fmla="*/ 386678 h 990003"/>
              <a:gd name="connsiteX541" fmla="*/ 52402 w 1312723"/>
              <a:gd name="connsiteY541" fmla="*/ 480579 h 990003"/>
              <a:gd name="connsiteX542" fmla="*/ 59273 w 1312723"/>
              <a:gd name="connsiteY542" fmla="*/ 386355 h 990003"/>
              <a:gd name="connsiteX543" fmla="*/ 50791 w 1312723"/>
              <a:gd name="connsiteY543" fmla="*/ 350382 h 990003"/>
              <a:gd name="connsiteX544" fmla="*/ 66567 w 1312723"/>
              <a:gd name="connsiteY544" fmla="*/ 278483 h 990003"/>
              <a:gd name="connsiteX545" fmla="*/ 115903 w 1312723"/>
              <a:gd name="connsiteY545" fmla="*/ 192723 h 990003"/>
              <a:gd name="connsiteX546" fmla="*/ 116741 w 1312723"/>
              <a:gd name="connsiteY546" fmla="*/ 191581 h 990003"/>
              <a:gd name="connsiteX547" fmla="*/ 147178 w 1312723"/>
              <a:gd name="connsiteY547" fmla="*/ 159284 h 990003"/>
              <a:gd name="connsiteX548" fmla="*/ 93219 w 1312723"/>
              <a:gd name="connsiteY548" fmla="*/ 180540 h 990003"/>
              <a:gd name="connsiteX549" fmla="*/ 44224 w 1312723"/>
              <a:gd name="connsiteY549" fmla="*/ 235944 h 990003"/>
              <a:gd name="connsiteX550" fmla="*/ 41563 w 1312723"/>
              <a:gd name="connsiteY550" fmla="*/ 241756 h 990003"/>
              <a:gd name="connsiteX551" fmla="*/ 357252 w 1312723"/>
              <a:gd name="connsiteY551" fmla="*/ 634691 h 990003"/>
              <a:gd name="connsiteX552" fmla="*/ 348973 w 1312723"/>
              <a:gd name="connsiteY552" fmla="*/ 625592 h 990003"/>
              <a:gd name="connsiteX553" fmla="*/ 358072 w 1312723"/>
              <a:gd name="connsiteY553" fmla="*/ 617313 h 990003"/>
              <a:gd name="connsiteX554" fmla="*/ 362999 w 1312723"/>
              <a:gd name="connsiteY554" fmla="*/ 616373 h 990003"/>
              <a:gd name="connsiteX555" fmla="*/ 366416 w 1312723"/>
              <a:gd name="connsiteY555" fmla="*/ 613325 h 990003"/>
              <a:gd name="connsiteX556" fmla="*/ 367945 w 1312723"/>
              <a:gd name="connsiteY556" fmla="*/ 608223 h 990003"/>
              <a:gd name="connsiteX557" fmla="*/ 365974 w 1312723"/>
              <a:gd name="connsiteY557" fmla="*/ 599870 h 990003"/>
              <a:gd name="connsiteX558" fmla="*/ 369925 w 1312723"/>
              <a:gd name="connsiteY558" fmla="*/ 588220 h 990003"/>
              <a:gd name="connsiteX559" fmla="*/ 381575 w 1312723"/>
              <a:gd name="connsiteY559" fmla="*/ 592171 h 990003"/>
              <a:gd name="connsiteX560" fmla="*/ 385314 w 1312723"/>
              <a:gd name="connsiteY560" fmla="*/ 609042 h 990003"/>
              <a:gd name="connsiteX561" fmla="*/ 381059 w 1312723"/>
              <a:gd name="connsiteY561" fmla="*/ 622663 h 990003"/>
              <a:gd name="connsiteX562" fmla="*/ 370689 w 1312723"/>
              <a:gd name="connsiteY562" fmla="*/ 631983 h 990003"/>
              <a:gd name="connsiteX563" fmla="*/ 357252 w 1312723"/>
              <a:gd name="connsiteY563" fmla="*/ 634700 h 990003"/>
              <a:gd name="connsiteX564" fmla="*/ 87018 w 1312723"/>
              <a:gd name="connsiteY564" fmla="*/ 566947 h 990003"/>
              <a:gd name="connsiteX565" fmla="*/ 85858 w 1312723"/>
              <a:gd name="connsiteY565" fmla="*/ 554679 h 990003"/>
              <a:gd name="connsiteX566" fmla="*/ 98125 w 1312723"/>
              <a:gd name="connsiteY566" fmla="*/ 553519 h 990003"/>
              <a:gd name="connsiteX567" fmla="*/ 106966 w 1312723"/>
              <a:gd name="connsiteY567" fmla="*/ 565013 h 990003"/>
              <a:gd name="connsiteX568" fmla="*/ 109407 w 1312723"/>
              <a:gd name="connsiteY568" fmla="*/ 580383 h 990003"/>
              <a:gd name="connsiteX569" fmla="*/ 103006 w 1312723"/>
              <a:gd name="connsiteY569" fmla="*/ 595183 h 990003"/>
              <a:gd name="connsiteX570" fmla="*/ 90573 w 1312723"/>
              <a:gd name="connsiteY570" fmla="*/ 604439 h 990003"/>
              <a:gd name="connsiteX571" fmla="*/ 79052 w 1312723"/>
              <a:gd name="connsiteY571" fmla="*/ 600073 h 990003"/>
              <a:gd name="connsiteX572" fmla="*/ 83418 w 1312723"/>
              <a:gd name="connsiteY572" fmla="*/ 588552 h 990003"/>
              <a:gd name="connsiteX573" fmla="*/ 89579 w 1312723"/>
              <a:gd name="connsiteY573" fmla="*/ 584067 h 990003"/>
              <a:gd name="connsiteX574" fmla="*/ 92093 w 1312723"/>
              <a:gd name="connsiteY574" fmla="*/ 578330 h 990003"/>
              <a:gd name="connsiteX575" fmla="*/ 91080 w 1312723"/>
              <a:gd name="connsiteY575" fmla="*/ 572159 h 990003"/>
              <a:gd name="connsiteX576" fmla="*/ 87009 w 1312723"/>
              <a:gd name="connsiteY576" fmla="*/ 566937 h 990003"/>
              <a:gd name="connsiteX577" fmla="*/ 154607 w 1312723"/>
              <a:gd name="connsiteY577" fmla="*/ 443832 h 990003"/>
              <a:gd name="connsiteX578" fmla="*/ 157886 w 1312723"/>
              <a:gd name="connsiteY578" fmla="*/ 459562 h 990003"/>
              <a:gd name="connsiteX579" fmla="*/ 165935 w 1312723"/>
              <a:gd name="connsiteY579" fmla="*/ 456256 h 990003"/>
              <a:gd name="connsiteX580" fmla="*/ 189217 w 1312723"/>
              <a:gd name="connsiteY580" fmla="*/ 448170 h 990003"/>
              <a:gd name="connsiteX581" fmla="*/ 163606 w 1312723"/>
              <a:gd name="connsiteY581" fmla="*/ 444219 h 990003"/>
              <a:gd name="connsiteX582" fmla="*/ 154608 w 1312723"/>
              <a:gd name="connsiteY582" fmla="*/ 443832 h 990003"/>
              <a:gd name="connsiteX583" fmla="*/ 217444 w 1312723"/>
              <a:gd name="connsiteY583" fmla="*/ 451136 h 990003"/>
              <a:gd name="connsiteX584" fmla="*/ 218843 w 1312723"/>
              <a:gd name="connsiteY584" fmla="*/ 457195 h 990003"/>
              <a:gd name="connsiteX585" fmla="*/ 209026 w 1312723"/>
              <a:gd name="connsiteY585" fmla="*/ 464627 h 990003"/>
              <a:gd name="connsiteX586" fmla="*/ 172676 w 1312723"/>
              <a:gd name="connsiteY586" fmla="*/ 472271 h 990003"/>
              <a:gd name="connsiteX587" fmla="*/ 153676 w 1312723"/>
              <a:gd name="connsiteY587" fmla="*/ 479234 h 990003"/>
              <a:gd name="connsiteX588" fmla="*/ 149799 w 1312723"/>
              <a:gd name="connsiteY588" fmla="*/ 479344 h 990003"/>
              <a:gd name="connsiteX589" fmla="*/ 149790 w 1312723"/>
              <a:gd name="connsiteY589" fmla="*/ 479372 h 990003"/>
              <a:gd name="connsiteX590" fmla="*/ 145904 w 1312723"/>
              <a:gd name="connsiteY590" fmla="*/ 478083 h 990003"/>
              <a:gd name="connsiteX591" fmla="*/ 133415 w 1312723"/>
              <a:gd name="connsiteY591" fmla="*/ 461819 h 990003"/>
              <a:gd name="connsiteX592" fmla="*/ 132568 w 1312723"/>
              <a:gd name="connsiteY592" fmla="*/ 441272 h 990003"/>
              <a:gd name="connsiteX593" fmla="*/ 132854 w 1312723"/>
              <a:gd name="connsiteY593" fmla="*/ 439955 h 990003"/>
              <a:gd name="connsiteX594" fmla="*/ 111027 w 1312723"/>
              <a:gd name="connsiteY594" fmla="*/ 424041 h 990003"/>
              <a:gd name="connsiteX595" fmla="*/ 112390 w 1312723"/>
              <a:gd name="connsiteY595" fmla="*/ 411838 h 990003"/>
              <a:gd name="connsiteX596" fmla="*/ 124593 w 1312723"/>
              <a:gd name="connsiteY596" fmla="*/ 413201 h 990003"/>
              <a:gd name="connsiteX597" fmla="*/ 164137 w 1312723"/>
              <a:gd name="connsiteY597" fmla="*/ 426850 h 990003"/>
              <a:gd name="connsiteX598" fmla="*/ 217425 w 1312723"/>
              <a:gd name="connsiteY598" fmla="*/ 451146 h 990003"/>
              <a:gd name="connsiteX599" fmla="*/ 104802 w 1312723"/>
              <a:gd name="connsiteY599" fmla="*/ 386347 h 990003"/>
              <a:gd name="connsiteX600" fmla="*/ 176159 w 1312723"/>
              <a:gd name="connsiteY600" fmla="*/ 373960 h 990003"/>
              <a:gd name="connsiteX601" fmla="*/ 206754 w 1312723"/>
              <a:gd name="connsiteY601" fmla="*/ 380085 h 990003"/>
              <a:gd name="connsiteX602" fmla="*/ 172679 w 1312723"/>
              <a:gd name="connsiteY602" fmla="*/ 364714 h 990003"/>
              <a:gd name="connsiteX603" fmla="*/ 100605 w 1312723"/>
              <a:gd name="connsiteY603" fmla="*/ 374016 h 990003"/>
              <a:gd name="connsiteX604" fmla="*/ 101471 w 1312723"/>
              <a:gd name="connsiteY604" fmla="*/ 379090 h 990003"/>
              <a:gd name="connsiteX605" fmla="*/ 103074 w 1312723"/>
              <a:gd name="connsiteY605" fmla="*/ 383161 h 990003"/>
              <a:gd name="connsiteX606" fmla="*/ 105026 w 1312723"/>
              <a:gd name="connsiteY606" fmla="*/ 385868 h 990003"/>
              <a:gd name="connsiteX607" fmla="*/ 104805 w 1312723"/>
              <a:gd name="connsiteY607" fmla="*/ 386347 h 990003"/>
              <a:gd name="connsiteX608" fmla="*/ 174325 w 1312723"/>
              <a:gd name="connsiteY608" fmla="*/ 391274 h 990003"/>
              <a:gd name="connsiteX609" fmla="*/ 113799 w 1312723"/>
              <a:gd name="connsiteY609" fmla="*/ 401202 h 990003"/>
              <a:gd name="connsiteX610" fmla="*/ 93096 w 1312723"/>
              <a:gd name="connsiteY610" fmla="*/ 398476 h 990003"/>
              <a:gd name="connsiteX611" fmla="*/ 87800 w 1312723"/>
              <a:gd name="connsiteY611" fmla="*/ 391477 h 990003"/>
              <a:gd name="connsiteX612" fmla="*/ 84632 w 1312723"/>
              <a:gd name="connsiteY612" fmla="*/ 383446 h 990003"/>
              <a:gd name="connsiteX613" fmla="*/ 91806 w 1312723"/>
              <a:gd name="connsiteY613" fmla="*/ 359023 h 990003"/>
              <a:gd name="connsiteX614" fmla="*/ 177243 w 1312723"/>
              <a:gd name="connsiteY614" fmla="*/ 347944 h 990003"/>
              <a:gd name="connsiteX615" fmla="*/ 258139 w 1312723"/>
              <a:gd name="connsiteY615" fmla="*/ 403707 h 990003"/>
              <a:gd name="connsiteX616" fmla="*/ 258876 w 1312723"/>
              <a:gd name="connsiteY616" fmla="*/ 413746 h 990003"/>
              <a:gd name="connsiteX617" fmla="*/ 246912 w 1312723"/>
              <a:gd name="connsiteY617" fmla="*/ 416711 h 990003"/>
              <a:gd name="connsiteX618" fmla="*/ 174313 w 1312723"/>
              <a:gd name="connsiteY618" fmla="*/ 391265 h 990003"/>
              <a:gd name="connsiteX619" fmla="*/ 48725 w 1312723"/>
              <a:gd name="connsiteY619" fmla="*/ 667898 h 990003"/>
              <a:gd name="connsiteX620" fmla="*/ 57631 w 1312723"/>
              <a:gd name="connsiteY620" fmla="*/ 677365 h 990003"/>
              <a:gd name="connsiteX621" fmla="*/ 57935 w 1312723"/>
              <a:gd name="connsiteY621" fmla="*/ 677540 h 990003"/>
              <a:gd name="connsiteX622" fmla="*/ 58469 w 1312723"/>
              <a:gd name="connsiteY622" fmla="*/ 677872 h 990003"/>
              <a:gd name="connsiteX623" fmla="*/ 97839 w 1312723"/>
              <a:gd name="connsiteY623" fmla="*/ 681150 h 990003"/>
              <a:gd name="connsiteX624" fmla="*/ 99322 w 1312723"/>
              <a:gd name="connsiteY624" fmla="*/ 681049 h 990003"/>
              <a:gd name="connsiteX625" fmla="*/ 54720 w 1312723"/>
              <a:gd name="connsiteY625" fmla="*/ 657776 h 990003"/>
              <a:gd name="connsiteX626" fmla="*/ 49710 w 1312723"/>
              <a:gd name="connsiteY626" fmla="*/ 658854 h 990003"/>
              <a:gd name="connsiteX627" fmla="*/ 48679 w 1312723"/>
              <a:gd name="connsiteY627" fmla="*/ 667317 h 990003"/>
              <a:gd name="connsiteX628" fmla="*/ 48725 w 1312723"/>
              <a:gd name="connsiteY628" fmla="*/ 667907 h 990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</a:cxnLst>
            <a:rect l="l" t="t" r="r" b="b"/>
            <a:pathLst>
              <a:path w="1312723" h="990003">
                <a:moveTo>
                  <a:pt x="192821" y="173069"/>
                </a:moveTo>
                <a:cubicBezTo>
                  <a:pt x="192655" y="173004"/>
                  <a:pt x="192489" y="172940"/>
                  <a:pt x="192333" y="172875"/>
                </a:cubicBezTo>
                <a:cubicBezTo>
                  <a:pt x="190896" y="172295"/>
                  <a:pt x="189450" y="171706"/>
                  <a:pt x="188004" y="171098"/>
                </a:cubicBezTo>
                <a:cubicBezTo>
                  <a:pt x="160559" y="161382"/>
                  <a:pt x="142721" y="185667"/>
                  <a:pt x="130813" y="201886"/>
                </a:cubicBezTo>
                <a:lnTo>
                  <a:pt x="129974" y="203028"/>
                </a:lnTo>
                <a:cubicBezTo>
                  <a:pt x="111979" y="227508"/>
                  <a:pt x="94499" y="256877"/>
                  <a:pt x="82682" y="285178"/>
                </a:cubicBezTo>
                <a:cubicBezTo>
                  <a:pt x="72856" y="308718"/>
                  <a:pt x="66998" y="331299"/>
                  <a:pt x="68205" y="349240"/>
                </a:cubicBezTo>
                <a:cubicBezTo>
                  <a:pt x="68969" y="360633"/>
                  <a:pt x="72368" y="370680"/>
                  <a:pt x="75794" y="380847"/>
                </a:cubicBezTo>
                <a:cubicBezTo>
                  <a:pt x="88236" y="417695"/>
                  <a:pt x="101167" y="455988"/>
                  <a:pt x="19505" y="565517"/>
                </a:cubicBezTo>
                <a:cubicBezTo>
                  <a:pt x="19017" y="566171"/>
                  <a:pt x="18611" y="566890"/>
                  <a:pt x="18289" y="567645"/>
                </a:cubicBezTo>
                <a:cubicBezTo>
                  <a:pt x="17073" y="570574"/>
                  <a:pt x="17027" y="574414"/>
                  <a:pt x="18722" y="578742"/>
                </a:cubicBezTo>
                <a:cubicBezTo>
                  <a:pt x="20748" y="583918"/>
                  <a:pt x="25150" y="589619"/>
                  <a:pt x="32748" y="595283"/>
                </a:cubicBezTo>
                <a:cubicBezTo>
                  <a:pt x="38209" y="599353"/>
                  <a:pt x="45209" y="603313"/>
                  <a:pt x="54004" y="606960"/>
                </a:cubicBezTo>
                <a:cubicBezTo>
                  <a:pt x="65994" y="611934"/>
                  <a:pt x="65700" y="622626"/>
                  <a:pt x="60607" y="634903"/>
                </a:cubicBezTo>
                <a:cubicBezTo>
                  <a:pt x="59833" y="636764"/>
                  <a:pt x="58940" y="638670"/>
                  <a:pt x="57964" y="640595"/>
                </a:cubicBezTo>
                <a:cubicBezTo>
                  <a:pt x="74965" y="642529"/>
                  <a:pt x="97712" y="658563"/>
                  <a:pt x="120626" y="674727"/>
                </a:cubicBezTo>
                <a:cubicBezTo>
                  <a:pt x="124567" y="677508"/>
                  <a:pt x="128509" y="680289"/>
                  <a:pt x="131428" y="682315"/>
                </a:cubicBezTo>
                <a:cubicBezTo>
                  <a:pt x="132681" y="682684"/>
                  <a:pt x="133906" y="683107"/>
                  <a:pt x="135103" y="683605"/>
                </a:cubicBezTo>
                <a:cubicBezTo>
                  <a:pt x="139542" y="685447"/>
                  <a:pt x="141651" y="690549"/>
                  <a:pt x="139809" y="694988"/>
                </a:cubicBezTo>
                <a:cubicBezTo>
                  <a:pt x="138649" y="697778"/>
                  <a:pt x="136208" y="699648"/>
                  <a:pt x="133454" y="700191"/>
                </a:cubicBezTo>
                <a:cubicBezTo>
                  <a:pt x="127164" y="701895"/>
                  <a:pt x="124991" y="706850"/>
                  <a:pt x="122643" y="712191"/>
                </a:cubicBezTo>
                <a:cubicBezTo>
                  <a:pt x="119346" y="719715"/>
                  <a:pt x="115837" y="727709"/>
                  <a:pt x="105697" y="733999"/>
                </a:cubicBezTo>
                <a:cubicBezTo>
                  <a:pt x="101617" y="736541"/>
                  <a:pt x="96239" y="735289"/>
                  <a:pt x="93706" y="731209"/>
                </a:cubicBezTo>
                <a:cubicBezTo>
                  <a:pt x="91164" y="727129"/>
                  <a:pt x="92417" y="721751"/>
                  <a:pt x="96497" y="719218"/>
                </a:cubicBezTo>
                <a:cubicBezTo>
                  <a:pt x="102078" y="715746"/>
                  <a:pt x="104454" y="710340"/>
                  <a:pt x="106692" y="705247"/>
                </a:cubicBezTo>
                <a:cubicBezTo>
                  <a:pt x="107806" y="702705"/>
                  <a:pt x="108902" y="700209"/>
                  <a:pt x="110191" y="697852"/>
                </a:cubicBezTo>
                <a:cubicBezTo>
                  <a:pt x="106636" y="697990"/>
                  <a:pt x="102888" y="698257"/>
                  <a:pt x="99066" y="698533"/>
                </a:cubicBezTo>
                <a:cubicBezTo>
                  <a:pt x="90547" y="699141"/>
                  <a:pt x="81761" y="699777"/>
                  <a:pt x="73252" y="699187"/>
                </a:cubicBezTo>
                <a:cubicBezTo>
                  <a:pt x="72930" y="699307"/>
                  <a:pt x="72589" y="699408"/>
                  <a:pt x="72248" y="699491"/>
                </a:cubicBezTo>
                <a:cubicBezTo>
                  <a:pt x="68215" y="700477"/>
                  <a:pt x="65267" y="703267"/>
                  <a:pt x="63591" y="706813"/>
                </a:cubicBezTo>
                <a:cubicBezTo>
                  <a:pt x="62366" y="709419"/>
                  <a:pt x="61804" y="712449"/>
                  <a:pt x="61989" y="715525"/>
                </a:cubicBezTo>
                <a:cubicBezTo>
                  <a:pt x="62173" y="718601"/>
                  <a:pt x="63094" y="721686"/>
                  <a:pt x="64834" y="724403"/>
                </a:cubicBezTo>
                <a:cubicBezTo>
                  <a:pt x="67763" y="728989"/>
                  <a:pt x="73132" y="732682"/>
                  <a:pt x="81347" y="733907"/>
                </a:cubicBezTo>
                <a:cubicBezTo>
                  <a:pt x="94802" y="735924"/>
                  <a:pt x="94858" y="747178"/>
                  <a:pt x="94950" y="766398"/>
                </a:cubicBezTo>
                <a:cubicBezTo>
                  <a:pt x="94959" y="768728"/>
                  <a:pt x="94977" y="771224"/>
                  <a:pt x="95014" y="773959"/>
                </a:cubicBezTo>
                <a:cubicBezTo>
                  <a:pt x="95318" y="794662"/>
                  <a:pt x="96718" y="809444"/>
                  <a:pt x="103164" y="818700"/>
                </a:cubicBezTo>
                <a:cubicBezTo>
                  <a:pt x="109261" y="827440"/>
                  <a:pt x="121068" y="832211"/>
                  <a:pt x="142728" y="833887"/>
                </a:cubicBezTo>
                <a:cubicBezTo>
                  <a:pt x="144985" y="834062"/>
                  <a:pt x="147250" y="834200"/>
                  <a:pt x="149525" y="834310"/>
                </a:cubicBezTo>
                <a:cubicBezTo>
                  <a:pt x="162345" y="833445"/>
                  <a:pt x="174226" y="833141"/>
                  <a:pt x="185276" y="833325"/>
                </a:cubicBezTo>
                <a:cubicBezTo>
                  <a:pt x="199671" y="831907"/>
                  <a:pt x="214129" y="829319"/>
                  <a:pt x="228525" y="825718"/>
                </a:cubicBezTo>
                <a:cubicBezTo>
                  <a:pt x="260372" y="817752"/>
                  <a:pt x="291823" y="804904"/>
                  <a:pt x="321469" y="789019"/>
                </a:cubicBezTo>
                <a:cubicBezTo>
                  <a:pt x="325705" y="786762"/>
                  <a:pt x="330963" y="788365"/>
                  <a:pt x="333220" y="792601"/>
                </a:cubicBezTo>
                <a:cubicBezTo>
                  <a:pt x="335476" y="796837"/>
                  <a:pt x="333874" y="802096"/>
                  <a:pt x="329647" y="804353"/>
                </a:cubicBezTo>
                <a:cubicBezTo>
                  <a:pt x="301687" y="819337"/>
                  <a:pt x="272217" y="831713"/>
                  <a:pt x="242293" y="840085"/>
                </a:cubicBezTo>
                <a:cubicBezTo>
                  <a:pt x="311264" y="857335"/>
                  <a:pt x="329479" y="904727"/>
                  <a:pt x="347688" y="952128"/>
                </a:cubicBezTo>
                <a:cubicBezTo>
                  <a:pt x="350948" y="960628"/>
                  <a:pt x="354217" y="969129"/>
                  <a:pt x="358002" y="977831"/>
                </a:cubicBezTo>
                <a:cubicBezTo>
                  <a:pt x="359918" y="982233"/>
                  <a:pt x="357910" y="987363"/>
                  <a:pt x="353508" y="989279"/>
                </a:cubicBezTo>
                <a:cubicBezTo>
                  <a:pt x="349106" y="991194"/>
                  <a:pt x="343976" y="989186"/>
                  <a:pt x="342061" y="984784"/>
                </a:cubicBezTo>
                <a:cubicBezTo>
                  <a:pt x="338404" y="976385"/>
                  <a:pt x="334942" y="967360"/>
                  <a:pt x="331469" y="958334"/>
                </a:cubicBezTo>
                <a:cubicBezTo>
                  <a:pt x="311273" y="905756"/>
                  <a:pt x="291076" y="853178"/>
                  <a:pt x="185498" y="850804"/>
                </a:cubicBezTo>
                <a:cubicBezTo>
                  <a:pt x="170726" y="852176"/>
                  <a:pt x="155999" y="852388"/>
                  <a:pt x="141431" y="851264"/>
                </a:cubicBezTo>
                <a:cubicBezTo>
                  <a:pt x="113912" y="849137"/>
                  <a:pt x="98173" y="842027"/>
                  <a:pt x="88853" y="828655"/>
                </a:cubicBezTo>
                <a:cubicBezTo>
                  <a:pt x="79883" y="815789"/>
                  <a:pt x="77995" y="798227"/>
                  <a:pt x="77636" y="774172"/>
                </a:cubicBezTo>
                <a:cubicBezTo>
                  <a:pt x="77599" y="771501"/>
                  <a:pt x="77580" y="768904"/>
                  <a:pt x="77571" y="766473"/>
                </a:cubicBezTo>
                <a:cubicBezTo>
                  <a:pt x="77525" y="756692"/>
                  <a:pt x="80159" y="751360"/>
                  <a:pt x="78824" y="751157"/>
                </a:cubicBezTo>
                <a:cubicBezTo>
                  <a:pt x="65037" y="749094"/>
                  <a:pt x="55634" y="742297"/>
                  <a:pt x="50183" y="733742"/>
                </a:cubicBezTo>
                <a:cubicBezTo>
                  <a:pt x="46775" y="728400"/>
                  <a:pt x="44961" y="722414"/>
                  <a:pt x="44611" y="716474"/>
                </a:cubicBezTo>
                <a:cubicBezTo>
                  <a:pt x="44261" y="710543"/>
                  <a:pt x="45385" y="704612"/>
                  <a:pt x="47853" y="699381"/>
                </a:cubicBezTo>
                <a:cubicBezTo>
                  <a:pt x="48801" y="697373"/>
                  <a:pt x="49943" y="695457"/>
                  <a:pt x="51269" y="693698"/>
                </a:cubicBezTo>
                <a:cubicBezTo>
                  <a:pt x="50883" y="693505"/>
                  <a:pt x="50496" y="693302"/>
                  <a:pt x="50109" y="693100"/>
                </a:cubicBezTo>
                <a:cubicBezTo>
                  <a:pt x="49879" y="692999"/>
                  <a:pt x="49639" y="692879"/>
                  <a:pt x="49418" y="692750"/>
                </a:cubicBezTo>
                <a:cubicBezTo>
                  <a:pt x="49289" y="692676"/>
                  <a:pt x="49068" y="692547"/>
                  <a:pt x="48774" y="692372"/>
                </a:cubicBezTo>
                <a:cubicBezTo>
                  <a:pt x="42594" y="688716"/>
                  <a:pt x="36488" y="682454"/>
                  <a:pt x="32952" y="675344"/>
                </a:cubicBezTo>
                <a:cubicBezTo>
                  <a:pt x="28973" y="667359"/>
                  <a:pt x="27969" y="658186"/>
                  <a:pt x="32768" y="649676"/>
                </a:cubicBezTo>
                <a:cubicBezTo>
                  <a:pt x="33237" y="648847"/>
                  <a:pt x="32666" y="649786"/>
                  <a:pt x="33007" y="649206"/>
                </a:cubicBezTo>
                <a:cubicBezTo>
                  <a:pt x="33965" y="647585"/>
                  <a:pt x="33458" y="648460"/>
                  <a:pt x="34849" y="646130"/>
                </a:cubicBezTo>
                <a:cubicBezTo>
                  <a:pt x="38339" y="640282"/>
                  <a:pt x="42217" y="633789"/>
                  <a:pt x="44528" y="628227"/>
                </a:cubicBezTo>
                <a:cubicBezTo>
                  <a:pt x="45808" y="625141"/>
                  <a:pt x="47752" y="623226"/>
                  <a:pt x="47328" y="623042"/>
                </a:cubicBezTo>
                <a:cubicBezTo>
                  <a:pt x="37096" y="618796"/>
                  <a:pt x="28854" y="614117"/>
                  <a:pt x="22325" y="609246"/>
                </a:cubicBezTo>
                <a:cubicBezTo>
                  <a:pt x="11900" y="601473"/>
                  <a:pt x="5637" y="593073"/>
                  <a:pt x="2506" y="585070"/>
                </a:cubicBezTo>
                <a:cubicBezTo>
                  <a:pt x="-947" y="576220"/>
                  <a:pt x="-625" y="567802"/>
                  <a:pt x="2211" y="560959"/>
                </a:cubicBezTo>
                <a:cubicBezTo>
                  <a:pt x="3096" y="558822"/>
                  <a:pt x="4219" y="556851"/>
                  <a:pt x="5536" y="555083"/>
                </a:cubicBezTo>
                <a:cubicBezTo>
                  <a:pt x="10445" y="548498"/>
                  <a:pt x="14985" y="542208"/>
                  <a:pt x="19185" y="536176"/>
                </a:cubicBezTo>
                <a:cubicBezTo>
                  <a:pt x="44659" y="482685"/>
                  <a:pt x="35302" y="437430"/>
                  <a:pt x="25530" y="390166"/>
                </a:cubicBezTo>
                <a:cubicBezTo>
                  <a:pt x="17518" y="351430"/>
                  <a:pt x="9238" y="311406"/>
                  <a:pt x="18015" y="264253"/>
                </a:cubicBezTo>
                <a:cubicBezTo>
                  <a:pt x="18816" y="254841"/>
                  <a:pt x="21321" y="245291"/>
                  <a:pt x="25199" y="235879"/>
                </a:cubicBezTo>
                <a:cubicBezTo>
                  <a:pt x="27280" y="229386"/>
                  <a:pt x="29693" y="222764"/>
                  <a:pt x="32493" y="215977"/>
                </a:cubicBezTo>
                <a:cubicBezTo>
                  <a:pt x="59311" y="151059"/>
                  <a:pt x="104107" y="124269"/>
                  <a:pt x="155810" y="93360"/>
                </a:cubicBezTo>
                <a:lnTo>
                  <a:pt x="155948" y="93277"/>
                </a:lnTo>
                <a:cubicBezTo>
                  <a:pt x="212697" y="59348"/>
                  <a:pt x="293262" y="23479"/>
                  <a:pt x="373404" y="10123"/>
                </a:cubicBezTo>
                <a:cubicBezTo>
                  <a:pt x="434583" y="-72"/>
                  <a:pt x="495660" y="2810"/>
                  <a:pt x="546213" y="29445"/>
                </a:cubicBezTo>
                <a:cubicBezTo>
                  <a:pt x="548663" y="30734"/>
                  <a:pt x="550237" y="33018"/>
                  <a:pt x="550716" y="35541"/>
                </a:cubicBezTo>
                <a:cubicBezTo>
                  <a:pt x="603516" y="24112"/>
                  <a:pt x="667613" y="14792"/>
                  <a:pt x="746927" y="3777"/>
                </a:cubicBezTo>
                <a:cubicBezTo>
                  <a:pt x="747111" y="3749"/>
                  <a:pt x="747296" y="3731"/>
                  <a:pt x="747480" y="3721"/>
                </a:cubicBezTo>
                <a:cubicBezTo>
                  <a:pt x="771212" y="434"/>
                  <a:pt x="795765" y="-469"/>
                  <a:pt x="819141" y="212"/>
                </a:cubicBezTo>
                <a:cubicBezTo>
                  <a:pt x="1073178" y="7580"/>
                  <a:pt x="1178164" y="78281"/>
                  <a:pt x="1215108" y="168030"/>
                </a:cubicBezTo>
                <a:cubicBezTo>
                  <a:pt x="1236539" y="206535"/>
                  <a:pt x="1247076" y="247896"/>
                  <a:pt x="1251247" y="286512"/>
                </a:cubicBezTo>
                <a:cubicBezTo>
                  <a:pt x="1257638" y="345665"/>
                  <a:pt x="1249018" y="398592"/>
                  <a:pt x="1241761" y="424628"/>
                </a:cubicBezTo>
                <a:cubicBezTo>
                  <a:pt x="1218267" y="508923"/>
                  <a:pt x="1240508" y="532167"/>
                  <a:pt x="1265116" y="557889"/>
                </a:cubicBezTo>
                <a:cubicBezTo>
                  <a:pt x="1281951" y="575480"/>
                  <a:pt x="1299771" y="594110"/>
                  <a:pt x="1307896" y="630001"/>
                </a:cubicBezTo>
                <a:cubicBezTo>
                  <a:pt x="1308016" y="630553"/>
                  <a:pt x="1308089" y="631106"/>
                  <a:pt x="1308108" y="631649"/>
                </a:cubicBezTo>
                <a:cubicBezTo>
                  <a:pt x="1311653" y="645463"/>
                  <a:pt x="1313127" y="660816"/>
                  <a:pt x="1312630" y="676619"/>
                </a:cubicBezTo>
                <a:cubicBezTo>
                  <a:pt x="1311543" y="711229"/>
                  <a:pt x="1306855" y="739981"/>
                  <a:pt x="1299432" y="763567"/>
                </a:cubicBezTo>
                <a:cubicBezTo>
                  <a:pt x="1292774" y="784730"/>
                  <a:pt x="1285047" y="805168"/>
                  <a:pt x="1278204" y="826349"/>
                </a:cubicBezTo>
                <a:cubicBezTo>
                  <a:pt x="1271675" y="846536"/>
                  <a:pt x="1273922" y="851583"/>
                  <a:pt x="1281363" y="868353"/>
                </a:cubicBezTo>
                <a:cubicBezTo>
                  <a:pt x="1283896" y="874063"/>
                  <a:pt x="1286953" y="880933"/>
                  <a:pt x="1290351" y="889498"/>
                </a:cubicBezTo>
                <a:cubicBezTo>
                  <a:pt x="1292120" y="893955"/>
                  <a:pt x="1289937" y="899012"/>
                  <a:pt x="1285480" y="900780"/>
                </a:cubicBezTo>
                <a:cubicBezTo>
                  <a:pt x="1281022" y="902548"/>
                  <a:pt x="1275966" y="900365"/>
                  <a:pt x="1274198" y="895908"/>
                </a:cubicBezTo>
                <a:cubicBezTo>
                  <a:pt x="1270799" y="887334"/>
                  <a:pt x="1267898" y="880804"/>
                  <a:pt x="1265485" y="875371"/>
                </a:cubicBezTo>
                <a:cubicBezTo>
                  <a:pt x="1256930" y="856113"/>
                  <a:pt x="1253771" y="848986"/>
                  <a:pt x="1258532" y="830943"/>
                </a:cubicBezTo>
                <a:cubicBezTo>
                  <a:pt x="1254517" y="834434"/>
                  <a:pt x="1250354" y="837519"/>
                  <a:pt x="1246062" y="840217"/>
                </a:cubicBezTo>
                <a:cubicBezTo>
                  <a:pt x="1228518" y="851250"/>
                  <a:pt x="1209021" y="855818"/>
                  <a:pt x="1189238" y="855293"/>
                </a:cubicBezTo>
                <a:cubicBezTo>
                  <a:pt x="1169760" y="854777"/>
                  <a:pt x="1150061" y="849335"/>
                  <a:pt x="1131752" y="840300"/>
                </a:cubicBezTo>
                <a:cubicBezTo>
                  <a:pt x="1085308" y="817377"/>
                  <a:pt x="1047199" y="770895"/>
                  <a:pt x="1044113" y="722934"/>
                </a:cubicBezTo>
                <a:cubicBezTo>
                  <a:pt x="1042750" y="701779"/>
                  <a:pt x="1047695" y="682163"/>
                  <a:pt x="1052503" y="663089"/>
                </a:cubicBezTo>
                <a:cubicBezTo>
                  <a:pt x="1061547" y="627199"/>
                  <a:pt x="1070047" y="593437"/>
                  <a:pt x="1025602" y="559676"/>
                </a:cubicBezTo>
                <a:cubicBezTo>
                  <a:pt x="1024442" y="558856"/>
                  <a:pt x="1023318" y="558027"/>
                  <a:pt x="1022222" y="557171"/>
                </a:cubicBezTo>
                <a:lnTo>
                  <a:pt x="1022167" y="557134"/>
                </a:lnTo>
                <a:cubicBezTo>
                  <a:pt x="1021946" y="556977"/>
                  <a:pt x="1021734" y="556811"/>
                  <a:pt x="1021531" y="556636"/>
                </a:cubicBezTo>
                <a:cubicBezTo>
                  <a:pt x="1016604" y="552732"/>
                  <a:pt x="1012276" y="548431"/>
                  <a:pt x="1008408" y="543476"/>
                </a:cubicBezTo>
                <a:cubicBezTo>
                  <a:pt x="1003085" y="536670"/>
                  <a:pt x="998793" y="528796"/>
                  <a:pt x="995128" y="519180"/>
                </a:cubicBezTo>
                <a:cubicBezTo>
                  <a:pt x="990633" y="526355"/>
                  <a:pt x="983266" y="535002"/>
                  <a:pt x="974498" y="545308"/>
                </a:cubicBezTo>
                <a:cubicBezTo>
                  <a:pt x="961964" y="560025"/>
                  <a:pt x="946371" y="578353"/>
                  <a:pt x="933157" y="599331"/>
                </a:cubicBezTo>
                <a:cubicBezTo>
                  <a:pt x="931490" y="601983"/>
                  <a:pt x="927926" y="607343"/>
                  <a:pt x="922759" y="612344"/>
                </a:cubicBezTo>
                <a:cubicBezTo>
                  <a:pt x="917141" y="617787"/>
                  <a:pt x="909681" y="622779"/>
                  <a:pt x="900545" y="623939"/>
                </a:cubicBezTo>
                <a:cubicBezTo>
                  <a:pt x="897580" y="624317"/>
                  <a:pt x="894495" y="624271"/>
                  <a:pt x="891446" y="623773"/>
                </a:cubicBezTo>
                <a:cubicBezTo>
                  <a:pt x="885202" y="622751"/>
                  <a:pt x="878940" y="619832"/>
                  <a:pt x="873911" y="614683"/>
                </a:cubicBezTo>
                <a:cubicBezTo>
                  <a:pt x="869058" y="609710"/>
                  <a:pt x="865429" y="602729"/>
                  <a:pt x="864260" y="593474"/>
                </a:cubicBezTo>
                <a:cubicBezTo>
                  <a:pt x="863624" y="588409"/>
                  <a:pt x="863716" y="582689"/>
                  <a:pt x="864775" y="576270"/>
                </a:cubicBezTo>
                <a:cubicBezTo>
                  <a:pt x="865549" y="571527"/>
                  <a:pt x="870016" y="568313"/>
                  <a:pt x="874759" y="569077"/>
                </a:cubicBezTo>
                <a:cubicBezTo>
                  <a:pt x="879501" y="569851"/>
                  <a:pt x="882716" y="574318"/>
                  <a:pt x="881951" y="579061"/>
                </a:cubicBezTo>
                <a:cubicBezTo>
                  <a:pt x="881168" y="583813"/>
                  <a:pt x="881076" y="587874"/>
                  <a:pt x="881509" y="591291"/>
                </a:cubicBezTo>
                <a:cubicBezTo>
                  <a:pt x="882154" y="596412"/>
                  <a:pt x="883977" y="600086"/>
                  <a:pt x="886390" y="602554"/>
                </a:cubicBezTo>
                <a:cubicBezTo>
                  <a:pt x="888619" y="604838"/>
                  <a:pt x="891437" y="606137"/>
                  <a:pt x="894255" y="606597"/>
                </a:cubicBezTo>
                <a:cubicBezTo>
                  <a:pt x="895692" y="606837"/>
                  <a:pt x="897092" y="606864"/>
                  <a:pt x="898381" y="606698"/>
                </a:cubicBezTo>
                <a:cubicBezTo>
                  <a:pt x="903032" y="606109"/>
                  <a:pt x="907268" y="603144"/>
                  <a:pt x="910639" y="599874"/>
                </a:cubicBezTo>
                <a:cubicBezTo>
                  <a:pt x="914461" y="596172"/>
                  <a:pt x="917168" y="592092"/>
                  <a:pt x="918449" y="590066"/>
                </a:cubicBezTo>
                <a:cubicBezTo>
                  <a:pt x="932180" y="568258"/>
                  <a:pt x="948325" y="549295"/>
                  <a:pt x="961292" y="534062"/>
                </a:cubicBezTo>
                <a:cubicBezTo>
                  <a:pt x="972178" y="521270"/>
                  <a:pt x="980660" y="511315"/>
                  <a:pt x="982492" y="505954"/>
                </a:cubicBezTo>
                <a:cubicBezTo>
                  <a:pt x="983321" y="503541"/>
                  <a:pt x="983966" y="501147"/>
                  <a:pt x="984454" y="498798"/>
                </a:cubicBezTo>
                <a:cubicBezTo>
                  <a:pt x="985403" y="494221"/>
                  <a:pt x="985845" y="489533"/>
                  <a:pt x="985817" y="484855"/>
                </a:cubicBezTo>
                <a:cubicBezTo>
                  <a:pt x="985799" y="484569"/>
                  <a:pt x="985799" y="484293"/>
                  <a:pt x="985808" y="484017"/>
                </a:cubicBezTo>
                <a:cubicBezTo>
                  <a:pt x="985660" y="474927"/>
                  <a:pt x="983782" y="465929"/>
                  <a:pt x="980512" y="458000"/>
                </a:cubicBezTo>
                <a:cubicBezTo>
                  <a:pt x="975760" y="446461"/>
                  <a:pt x="968171" y="437426"/>
                  <a:pt x="958971" y="434285"/>
                </a:cubicBezTo>
                <a:cubicBezTo>
                  <a:pt x="958013" y="433953"/>
                  <a:pt x="957111" y="433704"/>
                  <a:pt x="956282" y="433529"/>
                </a:cubicBezTo>
                <a:cubicBezTo>
                  <a:pt x="944761" y="431144"/>
                  <a:pt x="928136" y="441118"/>
                  <a:pt x="911854" y="450889"/>
                </a:cubicBezTo>
                <a:cubicBezTo>
                  <a:pt x="901816" y="456913"/>
                  <a:pt x="891888" y="462871"/>
                  <a:pt x="882292" y="466509"/>
                </a:cubicBezTo>
                <a:cubicBezTo>
                  <a:pt x="863476" y="473646"/>
                  <a:pt x="842792" y="470810"/>
                  <a:pt x="824133" y="462125"/>
                </a:cubicBezTo>
                <a:cubicBezTo>
                  <a:pt x="803660" y="452602"/>
                  <a:pt x="785416" y="435858"/>
                  <a:pt x="774964" y="417688"/>
                </a:cubicBezTo>
                <a:cubicBezTo>
                  <a:pt x="763443" y="397648"/>
                  <a:pt x="755781" y="371070"/>
                  <a:pt x="746451" y="338716"/>
                </a:cubicBezTo>
                <a:cubicBezTo>
                  <a:pt x="736762" y="305101"/>
                  <a:pt x="725232" y="265087"/>
                  <a:pt x="705689" y="220253"/>
                </a:cubicBezTo>
                <a:cubicBezTo>
                  <a:pt x="703774" y="215851"/>
                  <a:pt x="705782" y="210721"/>
                  <a:pt x="710184" y="208806"/>
                </a:cubicBezTo>
                <a:cubicBezTo>
                  <a:pt x="714586" y="206890"/>
                  <a:pt x="719716" y="208898"/>
                  <a:pt x="721631" y="213300"/>
                </a:cubicBezTo>
                <a:cubicBezTo>
                  <a:pt x="741533" y="258951"/>
                  <a:pt x="753276" y="299703"/>
                  <a:pt x="763147" y="333946"/>
                </a:cubicBezTo>
                <a:cubicBezTo>
                  <a:pt x="772136" y="365147"/>
                  <a:pt x="779531" y="390786"/>
                  <a:pt x="790020" y="409032"/>
                </a:cubicBezTo>
                <a:cubicBezTo>
                  <a:pt x="798750" y="424219"/>
                  <a:pt x="814112" y="438263"/>
                  <a:pt x="831418" y="446312"/>
                </a:cubicBezTo>
                <a:cubicBezTo>
                  <a:pt x="846153" y="453163"/>
                  <a:pt x="862131" y="455540"/>
                  <a:pt x="876159" y="450216"/>
                </a:cubicBezTo>
                <a:cubicBezTo>
                  <a:pt x="884328" y="447113"/>
                  <a:pt x="893574" y="441568"/>
                  <a:pt x="902923" y="435960"/>
                </a:cubicBezTo>
                <a:cubicBezTo>
                  <a:pt x="922079" y="424466"/>
                  <a:pt x="941640" y="412733"/>
                  <a:pt x="959754" y="416491"/>
                </a:cubicBezTo>
                <a:cubicBezTo>
                  <a:pt x="961467" y="416850"/>
                  <a:pt x="963069" y="417283"/>
                  <a:pt x="964552" y="417789"/>
                </a:cubicBezTo>
                <a:cubicBezTo>
                  <a:pt x="978781" y="422652"/>
                  <a:pt x="989999" y="435407"/>
                  <a:pt x="996583" y="451386"/>
                </a:cubicBezTo>
                <a:cubicBezTo>
                  <a:pt x="1000599" y="461120"/>
                  <a:pt x="1002929" y="472154"/>
                  <a:pt x="1003168" y="483325"/>
                </a:cubicBezTo>
                <a:cubicBezTo>
                  <a:pt x="1008095" y="506819"/>
                  <a:pt x="1013621" y="521903"/>
                  <a:pt x="1022113" y="532782"/>
                </a:cubicBezTo>
                <a:cubicBezTo>
                  <a:pt x="1025050" y="536539"/>
                  <a:pt x="1028412" y="539864"/>
                  <a:pt x="1032308" y="542949"/>
                </a:cubicBezTo>
                <a:lnTo>
                  <a:pt x="1032326" y="542967"/>
                </a:lnTo>
                <a:cubicBezTo>
                  <a:pt x="1033698" y="543953"/>
                  <a:pt x="1035024" y="544938"/>
                  <a:pt x="1036323" y="545914"/>
                </a:cubicBezTo>
                <a:cubicBezTo>
                  <a:pt x="1042889" y="550446"/>
                  <a:pt x="1050800" y="554525"/>
                  <a:pt x="1060416" y="558789"/>
                </a:cubicBezTo>
                <a:cubicBezTo>
                  <a:pt x="1074507" y="565042"/>
                  <a:pt x="1109651" y="573654"/>
                  <a:pt x="1145808" y="577383"/>
                </a:cubicBezTo>
                <a:cubicBezTo>
                  <a:pt x="1164807" y="579345"/>
                  <a:pt x="1183936" y="579934"/>
                  <a:pt x="1200107" y="578074"/>
                </a:cubicBezTo>
                <a:cubicBezTo>
                  <a:pt x="1192140" y="570449"/>
                  <a:pt x="1186937" y="560732"/>
                  <a:pt x="1183391" y="554111"/>
                </a:cubicBezTo>
                <a:lnTo>
                  <a:pt x="1183041" y="553466"/>
                </a:lnTo>
                <a:cubicBezTo>
                  <a:pt x="1167358" y="524208"/>
                  <a:pt x="1178612" y="475103"/>
                  <a:pt x="1191956" y="416906"/>
                </a:cubicBezTo>
                <a:cubicBezTo>
                  <a:pt x="1202078" y="372747"/>
                  <a:pt x="1213451" y="323152"/>
                  <a:pt x="1214860" y="274702"/>
                </a:cubicBezTo>
                <a:cubicBezTo>
                  <a:pt x="1217200" y="194174"/>
                  <a:pt x="1191551" y="115329"/>
                  <a:pt x="1084730" y="66493"/>
                </a:cubicBezTo>
                <a:cubicBezTo>
                  <a:pt x="1084564" y="66419"/>
                  <a:pt x="1084407" y="66346"/>
                  <a:pt x="1084242" y="66272"/>
                </a:cubicBezTo>
                <a:lnTo>
                  <a:pt x="1084002" y="66161"/>
                </a:lnTo>
                <a:cubicBezTo>
                  <a:pt x="1041013" y="47199"/>
                  <a:pt x="989300" y="37492"/>
                  <a:pt x="931886" y="48765"/>
                </a:cubicBezTo>
                <a:cubicBezTo>
                  <a:pt x="869335" y="61041"/>
                  <a:pt x="799867" y="98174"/>
                  <a:pt x="727186" y="175194"/>
                </a:cubicBezTo>
                <a:cubicBezTo>
                  <a:pt x="723889" y="178693"/>
                  <a:pt x="718381" y="178859"/>
                  <a:pt x="714881" y="175571"/>
                </a:cubicBezTo>
                <a:cubicBezTo>
                  <a:pt x="711382" y="172274"/>
                  <a:pt x="711216" y="166767"/>
                  <a:pt x="714504" y="163267"/>
                </a:cubicBezTo>
                <a:cubicBezTo>
                  <a:pt x="790003" y="83253"/>
                  <a:pt x="862732" y="44574"/>
                  <a:pt x="928543" y="31654"/>
                </a:cubicBezTo>
                <a:cubicBezTo>
                  <a:pt x="935082" y="30373"/>
                  <a:pt x="941547" y="29351"/>
                  <a:pt x="947939" y="28559"/>
                </a:cubicBezTo>
                <a:cubicBezTo>
                  <a:pt x="910106" y="22776"/>
                  <a:pt x="867236" y="19000"/>
                  <a:pt x="818645" y="17591"/>
                </a:cubicBezTo>
                <a:cubicBezTo>
                  <a:pt x="796118" y="16937"/>
                  <a:pt x="772506" y="17793"/>
                  <a:pt x="749823" y="20934"/>
                </a:cubicBezTo>
                <a:cubicBezTo>
                  <a:pt x="749648" y="20971"/>
                  <a:pt x="749473" y="20998"/>
                  <a:pt x="749298" y="21026"/>
                </a:cubicBezTo>
                <a:lnTo>
                  <a:pt x="746351" y="21440"/>
                </a:lnTo>
                <a:cubicBezTo>
                  <a:pt x="722848" y="24958"/>
                  <a:pt x="700440" y="30991"/>
                  <a:pt x="681386" y="40421"/>
                </a:cubicBezTo>
                <a:cubicBezTo>
                  <a:pt x="652771" y="54595"/>
                  <a:pt x="631802" y="76616"/>
                  <a:pt x="626653" y="109659"/>
                </a:cubicBezTo>
                <a:cubicBezTo>
                  <a:pt x="622518" y="136192"/>
                  <a:pt x="618687" y="156764"/>
                  <a:pt x="611144" y="178518"/>
                </a:cubicBezTo>
                <a:cubicBezTo>
                  <a:pt x="608068" y="187397"/>
                  <a:pt x="604393" y="196403"/>
                  <a:pt x="599871" y="205990"/>
                </a:cubicBezTo>
                <a:cubicBezTo>
                  <a:pt x="620271" y="192526"/>
                  <a:pt x="644860" y="182138"/>
                  <a:pt x="673704" y="175267"/>
                </a:cubicBezTo>
                <a:cubicBezTo>
                  <a:pt x="678391" y="174153"/>
                  <a:pt x="683088" y="177054"/>
                  <a:pt x="684203" y="181742"/>
                </a:cubicBezTo>
                <a:cubicBezTo>
                  <a:pt x="685317" y="186429"/>
                  <a:pt x="682416" y="191126"/>
                  <a:pt x="677728" y="192241"/>
                </a:cubicBezTo>
                <a:cubicBezTo>
                  <a:pt x="622305" y="205456"/>
                  <a:pt x="584233" y="232321"/>
                  <a:pt x="562977" y="269444"/>
                </a:cubicBezTo>
                <a:cubicBezTo>
                  <a:pt x="540763" y="308235"/>
                  <a:pt x="536545" y="358601"/>
                  <a:pt x="549724" y="416668"/>
                </a:cubicBezTo>
                <a:lnTo>
                  <a:pt x="550138" y="418473"/>
                </a:lnTo>
                <a:cubicBezTo>
                  <a:pt x="553445" y="432997"/>
                  <a:pt x="555397" y="441561"/>
                  <a:pt x="551511" y="454437"/>
                </a:cubicBezTo>
                <a:cubicBezTo>
                  <a:pt x="547090" y="469098"/>
                  <a:pt x="538147" y="484155"/>
                  <a:pt x="528155" y="501000"/>
                </a:cubicBezTo>
                <a:cubicBezTo>
                  <a:pt x="514903" y="523334"/>
                  <a:pt x="499698" y="548955"/>
                  <a:pt x="492109" y="579272"/>
                </a:cubicBezTo>
                <a:cubicBezTo>
                  <a:pt x="489190" y="590940"/>
                  <a:pt x="494421" y="599165"/>
                  <a:pt x="502691" y="604949"/>
                </a:cubicBezTo>
                <a:cubicBezTo>
                  <a:pt x="506624" y="607694"/>
                  <a:pt x="511219" y="609978"/>
                  <a:pt x="516054" y="611875"/>
                </a:cubicBezTo>
                <a:cubicBezTo>
                  <a:pt x="515787" y="609885"/>
                  <a:pt x="515750" y="607896"/>
                  <a:pt x="515934" y="605962"/>
                </a:cubicBezTo>
                <a:cubicBezTo>
                  <a:pt x="516275" y="602398"/>
                  <a:pt x="517334" y="599018"/>
                  <a:pt x="519029" y="596108"/>
                </a:cubicBezTo>
                <a:cubicBezTo>
                  <a:pt x="521561" y="591761"/>
                  <a:pt x="525494" y="588372"/>
                  <a:pt x="530596" y="586723"/>
                </a:cubicBezTo>
                <a:cubicBezTo>
                  <a:pt x="540229" y="583620"/>
                  <a:pt x="548573" y="589035"/>
                  <a:pt x="557655" y="594929"/>
                </a:cubicBezTo>
                <a:cubicBezTo>
                  <a:pt x="561698" y="597554"/>
                  <a:pt x="565952" y="600307"/>
                  <a:pt x="569867" y="601836"/>
                </a:cubicBezTo>
                <a:cubicBezTo>
                  <a:pt x="573025" y="603070"/>
                  <a:pt x="575475" y="603116"/>
                  <a:pt x="577290" y="602389"/>
                </a:cubicBezTo>
                <a:cubicBezTo>
                  <a:pt x="578800" y="601781"/>
                  <a:pt x="580071" y="600584"/>
                  <a:pt x="581047" y="599055"/>
                </a:cubicBezTo>
                <a:cubicBezTo>
                  <a:pt x="582235" y="597213"/>
                  <a:pt x="582981" y="594966"/>
                  <a:pt x="583248" y="592664"/>
                </a:cubicBezTo>
                <a:cubicBezTo>
                  <a:pt x="583626" y="589440"/>
                  <a:pt x="583119" y="586355"/>
                  <a:pt x="581618" y="584504"/>
                </a:cubicBezTo>
                <a:cubicBezTo>
                  <a:pt x="578588" y="580774"/>
                  <a:pt x="579150" y="575304"/>
                  <a:pt x="582880" y="572274"/>
                </a:cubicBezTo>
                <a:cubicBezTo>
                  <a:pt x="586610" y="569244"/>
                  <a:pt x="592080" y="569805"/>
                  <a:pt x="595110" y="573535"/>
                </a:cubicBezTo>
                <a:cubicBezTo>
                  <a:pt x="599715" y="579227"/>
                  <a:pt x="601446" y="587101"/>
                  <a:pt x="600562" y="594644"/>
                </a:cubicBezTo>
                <a:cubicBezTo>
                  <a:pt x="599991" y="599506"/>
                  <a:pt x="598343" y="604351"/>
                  <a:pt x="595700" y="608458"/>
                </a:cubicBezTo>
                <a:cubicBezTo>
                  <a:pt x="592854" y="612888"/>
                  <a:pt x="588857" y="616507"/>
                  <a:pt x="583764" y="618543"/>
                </a:cubicBezTo>
                <a:cubicBezTo>
                  <a:pt x="578054" y="620826"/>
                  <a:pt x="571257" y="621048"/>
                  <a:pt x="563595" y="618064"/>
                </a:cubicBezTo>
                <a:cubicBezTo>
                  <a:pt x="557977" y="615872"/>
                  <a:pt x="552958" y="612621"/>
                  <a:pt x="548178" y="609526"/>
                </a:cubicBezTo>
                <a:cubicBezTo>
                  <a:pt x="542708" y="605981"/>
                  <a:pt x="537688" y="602730"/>
                  <a:pt x="535902" y="603301"/>
                </a:cubicBezTo>
                <a:cubicBezTo>
                  <a:pt x="535165" y="603540"/>
                  <a:pt x="534539" y="604130"/>
                  <a:pt x="534078" y="604912"/>
                </a:cubicBezTo>
                <a:cubicBezTo>
                  <a:pt x="533618" y="605704"/>
                  <a:pt x="533323" y="606635"/>
                  <a:pt x="533231" y="607611"/>
                </a:cubicBezTo>
                <a:cubicBezTo>
                  <a:pt x="533120" y="608734"/>
                  <a:pt x="533249" y="609941"/>
                  <a:pt x="533636" y="611138"/>
                </a:cubicBezTo>
                <a:cubicBezTo>
                  <a:pt x="534336" y="613321"/>
                  <a:pt x="535975" y="615466"/>
                  <a:pt x="538729" y="617078"/>
                </a:cubicBezTo>
                <a:cubicBezTo>
                  <a:pt x="539494" y="617520"/>
                  <a:pt x="540157" y="618064"/>
                  <a:pt x="540728" y="618681"/>
                </a:cubicBezTo>
                <a:cubicBezTo>
                  <a:pt x="547589" y="620596"/>
                  <a:pt x="552028" y="624326"/>
                  <a:pt x="554662" y="629548"/>
                </a:cubicBezTo>
                <a:cubicBezTo>
                  <a:pt x="557296" y="634779"/>
                  <a:pt x="557636" y="640996"/>
                  <a:pt x="556550" y="648022"/>
                </a:cubicBezTo>
                <a:cubicBezTo>
                  <a:pt x="556467" y="648556"/>
                  <a:pt x="556375" y="649081"/>
                  <a:pt x="556264" y="649606"/>
                </a:cubicBezTo>
                <a:cubicBezTo>
                  <a:pt x="560427" y="650260"/>
                  <a:pt x="563954" y="651909"/>
                  <a:pt x="566330" y="653336"/>
                </a:cubicBezTo>
                <a:cubicBezTo>
                  <a:pt x="579684" y="661339"/>
                  <a:pt x="591510" y="667556"/>
                  <a:pt x="603951" y="673238"/>
                </a:cubicBezTo>
                <a:cubicBezTo>
                  <a:pt x="616329" y="678893"/>
                  <a:pt x="629397" y="684069"/>
                  <a:pt x="645210" y="689944"/>
                </a:cubicBezTo>
                <a:cubicBezTo>
                  <a:pt x="648618" y="690911"/>
                  <a:pt x="651224" y="693914"/>
                  <a:pt x="651519" y="697652"/>
                </a:cubicBezTo>
                <a:cubicBezTo>
                  <a:pt x="651804" y="701272"/>
                  <a:pt x="649824" y="704560"/>
                  <a:pt x="646776" y="706107"/>
                </a:cubicBezTo>
                <a:cubicBezTo>
                  <a:pt x="636323" y="712268"/>
                  <a:pt x="630521" y="720520"/>
                  <a:pt x="624728" y="728762"/>
                </a:cubicBezTo>
                <a:cubicBezTo>
                  <a:pt x="624369" y="729278"/>
                  <a:pt x="624001" y="729794"/>
                  <a:pt x="622536" y="731848"/>
                </a:cubicBezTo>
                <a:cubicBezTo>
                  <a:pt x="620971" y="734049"/>
                  <a:pt x="620372" y="734896"/>
                  <a:pt x="619792" y="735725"/>
                </a:cubicBezTo>
                <a:cubicBezTo>
                  <a:pt x="614248" y="743664"/>
                  <a:pt x="608390" y="752044"/>
                  <a:pt x="601280" y="757763"/>
                </a:cubicBezTo>
                <a:cubicBezTo>
                  <a:pt x="606926" y="760913"/>
                  <a:pt x="612544" y="764413"/>
                  <a:pt x="618060" y="768262"/>
                </a:cubicBezTo>
                <a:cubicBezTo>
                  <a:pt x="622011" y="771007"/>
                  <a:pt x="622987" y="776440"/>
                  <a:pt x="620243" y="780391"/>
                </a:cubicBezTo>
                <a:cubicBezTo>
                  <a:pt x="618014" y="783596"/>
                  <a:pt x="614027" y="784839"/>
                  <a:pt x="610490" y="783734"/>
                </a:cubicBezTo>
                <a:cubicBezTo>
                  <a:pt x="616670" y="809770"/>
                  <a:pt x="627040" y="825500"/>
                  <a:pt x="641507" y="833603"/>
                </a:cubicBezTo>
                <a:cubicBezTo>
                  <a:pt x="658591" y="843172"/>
                  <a:pt x="682288" y="842868"/>
                  <a:pt x="712117" y="836753"/>
                </a:cubicBezTo>
                <a:cubicBezTo>
                  <a:pt x="763323" y="826254"/>
                  <a:pt x="793199" y="797456"/>
                  <a:pt x="826821" y="765029"/>
                </a:cubicBezTo>
                <a:cubicBezTo>
                  <a:pt x="831620" y="760405"/>
                  <a:pt x="836491" y="755709"/>
                  <a:pt x="841280" y="751196"/>
                </a:cubicBezTo>
                <a:cubicBezTo>
                  <a:pt x="844780" y="747899"/>
                  <a:pt x="850287" y="748074"/>
                  <a:pt x="853584" y="751573"/>
                </a:cubicBezTo>
                <a:cubicBezTo>
                  <a:pt x="856881" y="755073"/>
                  <a:pt x="856706" y="760580"/>
                  <a:pt x="853207" y="763877"/>
                </a:cubicBezTo>
                <a:cubicBezTo>
                  <a:pt x="848169" y="768630"/>
                  <a:pt x="843491" y="773142"/>
                  <a:pt x="838886" y="777581"/>
                </a:cubicBezTo>
                <a:cubicBezTo>
                  <a:pt x="823902" y="792031"/>
                  <a:pt x="809618" y="805800"/>
                  <a:pt x="793897" y="817753"/>
                </a:cubicBezTo>
                <a:cubicBezTo>
                  <a:pt x="794579" y="817698"/>
                  <a:pt x="795251" y="817643"/>
                  <a:pt x="795923" y="817588"/>
                </a:cubicBezTo>
                <a:cubicBezTo>
                  <a:pt x="812786" y="816307"/>
                  <a:pt x="827641" y="817063"/>
                  <a:pt x="841907" y="818159"/>
                </a:cubicBezTo>
                <a:cubicBezTo>
                  <a:pt x="878745" y="820995"/>
                  <a:pt x="907452" y="832120"/>
                  <a:pt x="932778" y="857050"/>
                </a:cubicBezTo>
                <a:cubicBezTo>
                  <a:pt x="957378" y="881264"/>
                  <a:pt x="978356" y="918404"/>
                  <a:pt x="1000313" y="973808"/>
                </a:cubicBezTo>
                <a:cubicBezTo>
                  <a:pt x="1002081" y="978266"/>
                  <a:pt x="999899" y="983322"/>
                  <a:pt x="995441" y="985090"/>
                </a:cubicBezTo>
                <a:cubicBezTo>
                  <a:pt x="990984" y="986859"/>
                  <a:pt x="985927" y="984676"/>
                  <a:pt x="984159" y="980218"/>
                </a:cubicBezTo>
                <a:cubicBezTo>
                  <a:pt x="963115" y="927133"/>
                  <a:pt x="943351" y="891861"/>
                  <a:pt x="920576" y="869456"/>
                </a:cubicBezTo>
                <a:cubicBezTo>
                  <a:pt x="898528" y="847758"/>
                  <a:pt x="873248" y="838052"/>
                  <a:pt x="840609" y="835536"/>
                </a:cubicBezTo>
                <a:cubicBezTo>
                  <a:pt x="827034" y="834496"/>
                  <a:pt x="812954" y="833768"/>
                  <a:pt x="797223" y="834965"/>
                </a:cubicBezTo>
                <a:cubicBezTo>
                  <a:pt x="781677" y="836144"/>
                  <a:pt x="764400" y="839193"/>
                  <a:pt x="744185" y="845648"/>
                </a:cubicBezTo>
                <a:cubicBezTo>
                  <a:pt x="735363" y="848936"/>
                  <a:pt x="725886" y="851690"/>
                  <a:pt x="715590" y="853808"/>
                </a:cubicBezTo>
                <a:cubicBezTo>
                  <a:pt x="681762" y="860743"/>
                  <a:pt x="654236" y="860724"/>
                  <a:pt x="632989" y="848816"/>
                </a:cubicBezTo>
                <a:cubicBezTo>
                  <a:pt x="611439" y="836743"/>
                  <a:pt x="597238" y="813157"/>
                  <a:pt x="590672" y="773242"/>
                </a:cubicBezTo>
                <a:cubicBezTo>
                  <a:pt x="590589" y="772735"/>
                  <a:pt x="590552" y="772238"/>
                  <a:pt x="590561" y="771741"/>
                </a:cubicBezTo>
                <a:lnTo>
                  <a:pt x="590313" y="771612"/>
                </a:lnTo>
                <a:cubicBezTo>
                  <a:pt x="584299" y="768379"/>
                  <a:pt x="578285" y="765625"/>
                  <a:pt x="572372" y="763360"/>
                </a:cubicBezTo>
                <a:cubicBezTo>
                  <a:pt x="571120" y="762881"/>
                  <a:pt x="569840" y="762282"/>
                  <a:pt x="568532" y="761564"/>
                </a:cubicBezTo>
                <a:cubicBezTo>
                  <a:pt x="568090" y="761325"/>
                  <a:pt x="567648" y="761067"/>
                  <a:pt x="567224" y="760809"/>
                </a:cubicBezTo>
                <a:lnTo>
                  <a:pt x="567077" y="760717"/>
                </a:lnTo>
                <a:cubicBezTo>
                  <a:pt x="559064" y="755762"/>
                  <a:pt x="554561" y="747915"/>
                  <a:pt x="552802" y="739295"/>
                </a:cubicBezTo>
                <a:cubicBezTo>
                  <a:pt x="551080" y="730850"/>
                  <a:pt x="552065" y="721622"/>
                  <a:pt x="555003" y="713969"/>
                </a:cubicBezTo>
                <a:cubicBezTo>
                  <a:pt x="555638" y="712312"/>
                  <a:pt x="556412" y="710635"/>
                  <a:pt x="557333" y="708950"/>
                </a:cubicBezTo>
                <a:cubicBezTo>
                  <a:pt x="557729" y="708213"/>
                  <a:pt x="558217" y="707514"/>
                  <a:pt x="558779" y="706841"/>
                </a:cubicBezTo>
                <a:cubicBezTo>
                  <a:pt x="555509" y="705598"/>
                  <a:pt x="552360" y="704143"/>
                  <a:pt x="549431" y="702494"/>
                </a:cubicBezTo>
                <a:cubicBezTo>
                  <a:pt x="544587" y="699759"/>
                  <a:pt x="540286" y="696499"/>
                  <a:pt x="536970" y="692806"/>
                </a:cubicBezTo>
                <a:cubicBezTo>
                  <a:pt x="533241" y="688652"/>
                  <a:pt x="530625" y="683900"/>
                  <a:pt x="529621" y="678595"/>
                </a:cubicBezTo>
                <a:cubicBezTo>
                  <a:pt x="528654" y="673493"/>
                  <a:pt x="529216" y="668115"/>
                  <a:pt x="531758" y="662571"/>
                </a:cubicBezTo>
                <a:cubicBezTo>
                  <a:pt x="531887" y="662258"/>
                  <a:pt x="532034" y="661944"/>
                  <a:pt x="532209" y="661631"/>
                </a:cubicBezTo>
                <a:cubicBezTo>
                  <a:pt x="532476" y="661097"/>
                  <a:pt x="532762" y="660554"/>
                  <a:pt x="533066" y="660020"/>
                </a:cubicBezTo>
                <a:cubicBezTo>
                  <a:pt x="534475" y="657524"/>
                  <a:pt x="535911" y="654945"/>
                  <a:pt x="537192" y="652090"/>
                </a:cubicBezTo>
                <a:cubicBezTo>
                  <a:pt x="538241" y="649760"/>
                  <a:pt x="539052" y="647476"/>
                  <a:pt x="539383" y="645349"/>
                </a:cubicBezTo>
                <a:cubicBezTo>
                  <a:pt x="539936" y="641785"/>
                  <a:pt x="539954" y="639012"/>
                  <a:pt x="539135" y="637373"/>
                </a:cubicBezTo>
                <a:cubicBezTo>
                  <a:pt x="538637" y="636388"/>
                  <a:pt x="537284" y="635623"/>
                  <a:pt x="534769" y="635135"/>
                </a:cubicBezTo>
                <a:cubicBezTo>
                  <a:pt x="521471" y="632547"/>
                  <a:pt x="505077" y="627814"/>
                  <a:pt x="492746" y="619194"/>
                </a:cubicBezTo>
                <a:cubicBezTo>
                  <a:pt x="478849" y="609477"/>
                  <a:pt x="470118" y="595405"/>
                  <a:pt x="475211" y="575051"/>
                </a:cubicBezTo>
                <a:cubicBezTo>
                  <a:pt x="481474" y="550020"/>
                  <a:pt x="492231" y="528478"/>
                  <a:pt x="503135" y="509303"/>
                </a:cubicBezTo>
                <a:cubicBezTo>
                  <a:pt x="521766" y="466010"/>
                  <a:pt x="503053" y="430341"/>
                  <a:pt x="482828" y="391817"/>
                </a:cubicBezTo>
                <a:cubicBezTo>
                  <a:pt x="455614" y="339977"/>
                  <a:pt x="425922" y="283384"/>
                  <a:pt x="468664" y="197329"/>
                </a:cubicBezTo>
                <a:cubicBezTo>
                  <a:pt x="435952" y="223079"/>
                  <a:pt x="407964" y="232022"/>
                  <a:pt x="339399" y="251067"/>
                </a:cubicBezTo>
                <a:cubicBezTo>
                  <a:pt x="322453" y="255773"/>
                  <a:pt x="316448" y="276358"/>
                  <a:pt x="314136" y="301950"/>
                </a:cubicBezTo>
                <a:lnTo>
                  <a:pt x="314173" y="302272"/>
                </a:lnTo>
                <a:cubicBezTo>
                  <a:pt x="314330" y="303571"/>
                  <a:pt x="314182" y="304833"/>
                  <a:pt x="313805" y="306002"/>
                </a:cubicBezTo>
                <a:cubicBezTo>
                  <a:pt x="312911" y="317947"/>
                  <a:pt x="312718" y="330821"/>
                  <a:pt x="312525" y="343578"/>
                </a:cubicBezTo>
                <a:cubicBezTo>
                  <a:pt x="312479" y="346765"/>
                  <a:pt x="312433" y="349942"/>
                  <a:pt x="312377" y="352862"/>
                </a:cubicBezTo>
                <a:cubicBezTo>
                  <a:pt x="312258" y="359207"/>
                  <a:pt x="312110" y="365129"/>
                  <a:pt x="311972" y="370912"/>
                </a:cubicBezTo>
                <a:cubicBezTo>
                  <a:pt x="311014" y="409326"/>
                  <a:pt x="310204" y="442019"/>
                  <a:pt x="319745" y="450106"/>
                </a:cubicBezTo>
                <a:cubicBezTo>
                  <a:pt x="323742" y="453495"/>
                  <a:pt x="328328" y="460899"/>
                  <a:pt x="330935" y="469557"/>
                </a:cubicBezTo>
                <a:cubicBezTo>
                  <a:pt x="332952" y="476243"/>
                  <a:pt x="333955" y="483942"/>
                  <a:pt x="332832" y="491466"/>
                </a:cubicBezTo>
                <a:cubicBezTo>
                  <a:pt x="330290" y="508394"/>
                  <a:pt x="325731" y="527734"/>
                  <a:pt x="320436" y="546319"/>
                </a:cubicBezTo>
                <a:cubicBezTo>
                  <a:pt x="314302" y="567833"/>
                  <a:pt x="307137" y="588510"/>
                  <a:pt x="300976" y="603327"/>
                </a:cubicBezTo>
                <a:cubicBezTo>
                  <a:pt x="297670" y="611275"/>
                  <a:pt x="295054" y="620190"/>
                  <a:pt x="297366" y="627060"/>
                </a:cubicBezTo>
                <a:cubicBezTo>
                  <a:pt x="299567" y="633598"/>
                  <a:pt x="306944" y="639272"/>
                  <a:pt x="323991" y="642200"/>
                </a:cubicBezTo>
                <a:cubicBezTo>
                  <a:pt x="331939" y="643563"/>
                  <a:pt x="337115" y="646381"/>
                  <a:pt x="340439" y="651087"/>
                </a:cubicBezTo>
                <a:cubicBezTo>
                  <a:pt x="343672" y="655665"/>
                  <a:pt x="344455" y="661117"/>
                  <a:pt x="343801" y="668061"/>
                </a:cubicBezTo>
                <a:cubicBezTo>
                  <a:pt x="353360" y="669018"/>
                  <a:pt x="363307" y="676377"/>
                  <a:pt x="374118" y="684380"/>
                </a:cubicBezTo>
                <a:cubicBezTo>
                  <a:pt x="385133" y="692530"/>
                  <a:pt x="397289" y="701519"/>
                  <a:pt x="407613" y="702320"/>
                </a:cubicBezTo>
                <a:cubicBezTo>
                  <a:pt x="412411" y="702680"/>
                  <a:pt x="416012" y="706861"/>
                  <a:pt x="415653" y="711659"/>
                </a:cubicBezTo>
                <a:cubicBezTo>
                  <a:pt x="415515" y="713491"/>
                  <a:pt x="414824" y="715149"/>
                  <a:pt x="413747" y="716485"/>
                </a:cubicBezTo>
                <a:cubicBezTo>
                  <a:pt x="407991" y="725004"/>
                  <a:pt x="406978" y="733532"/>
                  <a:pt x="406048" y="741370"/>
                </a:cubicBezTo>
                <a:cubicBezTo>
                  <a:pt x="405200" y="748516"/>
                  <a:pt x="404408" y="755221"/>
                  <a:pt x="400881" y="762165"/>
                </a:cubicBezTo>
                <a:cubicBezTo>
                  <a:pt x="398137" y="767571"/>
                  <a:pt x="395687" y="771457"/>
                  <a:pt x="391975" y="775418"/>
                </a:cubicBezTo>
                <a:cubicBezTo>
                  <a:pt x="390060" y="777471"/>
                  <a:pt x="387905" y="779424"/>
                  <a:pt x="385299" y="781505"/>
                </a:cubicBezTo>
                <a:cubicBezTo>
                  <a:pt x="394038" y="794785"/>
                  <a:pt x="392141" y="806777"/>
                  <a:pt x="389360" y="824320"/>
                </a:cubicBezTo>
                <a:cubicBezTo>
                  <a:pt x="389056" y="826254"/>
                  <a:pt x="390051" y="819936"/>
                  <a:pt x="388743" y="828427"/>
                </a:cubicBezTo>
                <a:cubicBezTo>
                  <a:pt x="388448" y="830315"/>
                  <a:pt x="388301" y="831992"/>
                  <a:pt x="388273" y="833456"/>
                </a:cubicBezTo>
                <a:cubicBezTo>
                  <a:pt x="388135" y="842481"/>
                  <a:pt x="391617" y="850227"/>
                  <a:pt x="397336" y="856065"/>
                </a:cubicBezTo>
                <a:cubicBezTo>
                  <a:pt x="403294" y="862153"/>
                  <a:pt x="411703" y="866251"/>
                  <a:pt x="421087" y="867706"/>
                </a:cubicBezTo>
                <a:cubicBezTo>
                  <a:pt x="423444" y="868075"/>
                  <a:pt x="425701" y="868277"/>
                  <a:pt x="427810" y="868305"/>
                </a:cubicBezTo>
                <a:cubicBezTo>
                  <a:pt x="445326" y="868563"/>
                  <a:pt x="462677" y="865966"/>
                  <a:pt x="479292" y="861748"/>
                </a:cubicBezTo>
                <a:cubicBezTo>
                  <a:pt x="495970" y="857511"/>
                  <a:pt x="511921" y="851617"/>
                  <a:pt x="526555" y="845318"/>
                </a:cubicBezTo>
                <a:cubicBezTo>
                  <a:pt x="526758" y="845226"/>
                  <a:pt x="526970" y="845152"/>
                  <a:pt x="527172" y="845078"/>
                </a:cubicBezTo>
                <a:lnTo>
                  <a:pt x="527449" y="844977"/>
                </a:lnTo>
                <a:cubicBezTo>
                  <a:pt x="555104" y="833861"/>
                  <a:pt x="586666" y="856636"/>
                  <a:pt x="613357" y="887304"/>
                </a:cubicBezTo>
                <a:cubicBezTo>
                  <a:pt x="638638" y="916350"/>
                  <a:pt x="660022" y="952766"/>
                  <a:pt x="668163" y="971701"/>
                </a:cubicBezTo>
                <a:cubicBezTo>
                  <a:pt x="668992" y="973616"/>
                  <a:pt x="667527" y="970255"/>
                  <a:pt x="668494" y="972548"/>
                </a:cubicBezTo>
                <a:cubicBezTo>
                  <a:pt x="670355" y="976969"/>
                  <a:pt x="668283" y="982071"/>
                  <a:pt x="663862" y="983931"/>
                </a:cubicBezTo>
                <a:cubicBezTo>
                  <a:pt x="659442" y="985791"/>
                  <a:pt x="654349" y="983719"/>
                  <a:pt x="652479" y="979299"/>
                </a:cubicBezTo>
                <a:cubicBezTo>
                  <a:pt x="651724" y="977512"/>
                  <a:pt x="653197" y="981030"/>
                  <a:pt x="652148" y="978580"/>
                </a:cubicBezTo>
                <a:cubicBezTo>
                  <a:pt x="644485" y="960769"/>
                  <a:pt x="624261" y="926380"/>
                  <a:pt x="600206" y="898743"/>
                </a:cubicBezTo>
                <a:cubicBezTo>
                  <a:pt x="577882" y="873094"/>
                  <a:pt x="552796" y="853488"/>
                  <a:pt x="533907" y="861103"/>
                </a:cubicBezTo>
                <a:cubicBezTo>
                  <a:pt x="533750" y="861177"/>
                  <a:pt x="533594" y="861251"/>
                  <a:pt x="533437" y="861324"/>
                </a:cubicBezTo>
                <a:cubicBezTo>
                  <a:pt x="518103" y="867918"/>
                  <a:pt x="501295" y="874126"/>
                  <a:pt x="483521" y="878638"/>
                </a:cubicBezTo>
                <a:cubicBezTo>
                  <a:pt x="465673" y="883170"/>
                  <a:pt x="446866" y="885960"/>
                  <a:pt x="427609" y="885675"/>
                </a:cubicBezTo>
                <a:cubicBezTo>
                  <a:pt x="424330" y="885628"/>
                  <a:pt x="421264" y="885380"/>
                  <a:pt x="418427" y="884938"/>
                </a:cubicBezTo>
                <a:cubicBezTo>
                  <a:pt x="405386" y="882930"/>
                  <a:pt x="393533" y="877045"/>
                  <a:pt x="384922" y="868259"/>
                </a:cubicBezTo>
                <a:cubicBezTo>
                  <a:pt x="376072" y="859225"/>
                  <a:pt x="370684" y="847215"/>
                  <a:pt x="370887" y="833243"/>
                </a:cubicBezTo>
                <a:cubicBezTo>
                  <a:pt x="370924" y="830637"/>
                  <a:pt x="371127" y="828132"/>
                  <a:pt x="371486" y="825765"/>
                </a:cubicBezTo>
                <a:cubicBezTo>
                  <a:pt x="372361" y="820111"/>
                  <a:pt x="371440" y="826207"/>
                  <a:pt x="372167" y="821593"/>
                </a:cubicBezTo>
                <a:cubicBezTo>
                  <a:pt x="374460" y="807107"/>
                  <a:pt x="375952" y="797694"/>
                  <a:pt x="367940" y="787546"/>
                </a:cubicBezTo>
                <a:cubicBezTo>
                  <a:pt x="366964" y="786948"/>
                  <a:pt x="366089" y="786137"/>
                  <a:pt x="365389" y="785143"/>
                </a:cubicBezTo>
                <a:cubicBezTo>
                  <a:pt x="365104" y="784728"/>
                  <a:pt x="364855" y="784305"/>
                  <a:pt x="364643" y="783872"/>
                </a:cubicBezTo>
                <a:cubicBezTo>
                  <a:pt x="364367" y="783596"/>
                  <a:pt x="364090" y="783319"/>
                  <a:pt x="363796" y="783043"/>
                </a:cubicBezTo>
                <a:cubicBezTo>
                  <a:pt x="360342" y="779746"/>
                  <a:pt x="357589" y="776025"/>
                  <a:pt x="355627" y="772001"/>
                </a:cubicBezTo>
                <a:cubicBezTo>
                  <a:pt x="352100" y="764790"/>
                  <a:pt x="351059" y="756621"/>
                  <a:pt x="352956" y="748120"/>
                </a:cubicBezTo>
                <a:cubicBezTo>
                  <a:pt x="354734" y="740126"/>
                  <a:pt x="359117" y="731957"/>
                  <a:pt x="366494" y="724230"/>
                </a:cubicBezTo>
                <a:cubicBezTo>
                  <a:pt x="366743" y="723972"/>
                  <a:pt x="366992" y="723714"/>
                  <a:pt x="367250" y="723447"/>
                </a:cubicBezTo>
                <a:cubicBezTo>
                  <a:pt x="357699" y="723493"/>
                  <a:pt x="349926" y="722342"/>
                  <a:pt x="343619" y="719321"/>
                </a:cubicBezTo>
                <a:cubicBezTo>
                  <a:pt x="328487" y="712046"/>
                  <a:pt x="323505" y="696730"/>
                  <a:pt x="326443" y="666597"/>
                </a:cubicBezTo>
                <a:cubicBezTo>
                  <a:pt x="326728" y="663705"/>
                  <a:pt x="326691" y="661845"/>
                  <a:pt x="326166" y="661090"/>
                </a:cubicBezTo>
                <a:cubicBezTo>
                  <a:pt x="325697" y="660427"/>
                  <a:pt x="324085" y="659883"/>
                  <a:pt x="321028" y="659358"/>
                </a:cubicBezTo>
                <a:cubicBezTo>
                  <a:pt x="296345" y="655113"/>
                  <a:pt x="284981" y="644881"/>
                  <a:pt x="280837" y="632559"/>
                </a:cubicBezTo>
                <a:cubicBezTo>
                  <a:pt x="276812" y="620568"/>
                  <a:pt x="280266" y="607665"/>
                  <a:pt x="284861" y="596633"/>
                </a:cubicBezTo>
                <a:cubicBezTo>
                  <a:pt x="290764" y="582450"/>
                  <a:pt x="297672" y="562485"/>
                  <a:pt x="303639" y="541532"/>
                </a:cubicBezTo>
                <a:cubicBezTo>
                  <a:pt x="308760" y="523565"/>
                  <a:pt x="313153" y="504989"/>
                  <a:pt x="315557" y="488928"/>
                </a:cubicBezTo>
                <a:cubicBezTo>
                  <a:pt x="316275" y="484149"/>
                  <a:pt x="315575" y="479047"/>
                  <a:pt x="314203" y="474515"/>
                </a:cubicBezTo>
                <a:cubicBezTo>
                  <a:pt x="312563" y="469072"/>
                  <a:pt x="310252" y="464891"/>
                  <a:pt x="308465" y="463381"/>
                </a:cubicBezTo>
                <a:cubicBezTo>
                  <a:pt x="292579" y="449926"/>
                  <a:pt x="293490" y="413401"/>
                  <a:pt x="294559" y="370494"/>
                </a:cubicBezTo>
                <a:cubicBezTo>
                  <a:pt x="294706" y="364508"/>
                  <a:pt x="294863" y="358402"/>
                  <a:pt x="294964" y="352581"/>
                </a:cubicBezTo>
                <a:cubicBezTo>
                  <a:pt x="295019" y="349358"/>
                  <a:pt x="295065" y="346365"/>
                  <a:pt x="295111" y="343362"/>
                </a:cubicBezTo>
                <a:cubicBezTo>
                  <a:pt x="295323" y="329520"/>
                  <a:pt x="295535" y="315559"/>
                  <a:pt x="296613" y="302427"/>
                </a:cubicBezTo>
                <a:cubicBezTo>
                  <a:pt x="290783" y="250586"/>
                  <a:pt x="299965" y="211704"/>
                  <a:pt x="318181" y="179737"/>
                </a:cubicBezTo>
                <a:cubicBezTo>
                  <a:pt x="318559" y="179074"/>
                  <a:pt x="318946" y="178410"/>
                  <a:pt x="319333" y="177747"/>
                </a:cubicBezTo>
                <a:cubicBezTo>
                  <a:pt x="305712" y="184480"/>
                  <a:pt x="290958" y="187703"/>
                  <a:pt x="269112" y="188007"/>
                </a:cubicBezTo>
                <a:cubicBezTo>
                  <a:pt x="253686" y="188228"/>
                  <a:pt x="238159" y="186515"/>
                  <a:pt x="222098" y="182564"/>
                </a:cubicBezTo>
                <a:cubicBezTo>
                  <a:pt x="212539" y="180216"/>
                  <a:pt x="202795" y="177075"/>
                  <a:pt x="192767" y="173087"/>
                </a:cubicBezTo>
                <a:close/>
                <a:moveTo>
                  <a:pt x="630048" y="446886"/>
                </a:moveTo>
                <a:lnTo>
                  <a:pt x="632866" y="460434"/>
                </a:lnTo>
                <a:cubicBezTo>
                  <a:pt x="637857" y="458113"/>
                  <a:pt x="643659" y="455995"/>
                  <a:pt x="650125" y="454457"/>
                </a:cubicBezTo>
                <a:cubicBezTo>
                  <a:pt x="653956" y="453545"/>
                  <a:pt x="658045" y="452836"/>
                  <a:pt x="662355" y="452403"/>
                </a:cubicBezTo>
                <a:cubicBezTo>
                  <a:pt x="655199" y="447909"/>
                  <a:pt x="646468" y="447577"/>
                  <a:pt x="637600" y="447236"/>
                </a:cubicBezTo>
                <a:cubicBezTo>
                  <a:pt x="635085" y="447144"/>
                  <a:pt x="632562" y="447043"/>
                  <a:pt x="630048" y="446886"/>
                </a:cubicBezTo>
                <a:close/>
                <a:moveTo>
                  <a:pt x="779334" y="509282"/>
                </a:moveTo>
                <a:cubicBezTo>
                  <a:pt x="781167" y="506077"/>
                  <a:pt x="782935" y="502835"/>
                  <a:pt x="784667" y="499565"/>
                </a:cubicBezTo>
                <a:lnTo>
                  <a:pt x="775024" y="494473"/>
                </a:lnTo>
                <a:cubicBezTo>
                  <a:pt x="773348" y="497631"/>
                  <a:pt x="771635" y="500772"/>
                  <a:pt x="769858" y="503876"/>
                </a:cubicBezTo>
                <a:lnTo>
                  <a:pt x="779325" y="509282"/>
                </a:lnTo>
                <a:close/>
                <a:moveTo>
                  <a:pt x="678323" y="586679"/>
                </a:moveTo>
                <a:cubicBezTo>
                  <a:pt x="680846" y="586080"/>
                  <a:pt x="683379" y="585481"/>
                  <a:pt x="685893" y="584828"/>
                </a:cubicBezTo>
                <a:lnTo>
                  <a:pt x="683195" y="574264"/>
                </a:lnTo>
                <a:cubicBezTo>
                  <a:pt x="680736" y="574890"/>
                  <a:pt x="678277" y="575489"/>
                  <a:pt x="675809" y="576069"/>
                </a:cubicBezTo>
                <a:close/>
                <a:moveTo>
                  <a:pt x="717785" y="573675"/>
                </a:moveTo>
                <a:cubicBezTo>
                  <a:pt x="721221" y="571980"/>
                  <a:pt x="724554" y="570120"/>
                  <a:pt x="727796" y="568085"/>
                </a:cubicBezTo>
                <a:lnTo>
                  <a:pt x="721976" y="558866"/>
                </a:lnTo>
                <a:cubicBezTo>
                  <a:pt x="719047" y="560698"/>
                  <a:pt x="716045" y="562375"/>
                  <a:pt x="712950" y="563903"/>
                </a:cubicBezTo>
                <a:close/>
                <a:moveTo>
                  <a:pt x="753693" y="545862"/>
                </a:moveTo>
                <a:cubicBezTo>
                  <a:pt x="756198" y="543053"/>
                  <a:pt x="758601" y="540170"/>
                  <a:pt x="760904" y="537195"/>
                </a:cubicBezTo>
                <a:lnTo>
                  <a:pt x="752274" y="530528"/>
                </a:lnTo>
                <a:cubicBezTo>
                  <a:pt x="750110" y="533300"/>
                  <a:pt x="747881" y="535989"/>
                  <a:pt x="745533" y="538623"/>
                </a:cubicBezTo>
                <a:lnTo>
                  <a:pt x="753683" y="545862"/>
                </a:lnTo>
                <a:close/>
                <a:moveTo>
                  <a:pt x="687945" y="456639"/>
                </a:moveTo>
                <a:cubicBezTo>
                  <a:pt x="688856" y="458177"/>
                  <a:pt x="689298" y="460000"/>
                  <a:pt x="689114" y="461916"/>
                </a:cubicBezTo>
                <a:cubicBezTo>
                  <a:pt x="688645" y="466695"/>
                  <a:pt x="684390" y="470186"/>
                  <a:pt x="679610" y="469716"/>
                </a:cubicBezTo>
                <a:cubicBezTo>
                  <a:pt x="670244" y="468786"/>
                  <a:pt x="661642" y="469643"/>
                  <a:pt x="654145" y="471429"/>
                </a:cubicBezTo>
                <a:cubicBezTo>
                  <a:pt x="644420" y="473741"/>
                  <a:pt x="636730" y="477572"/>
                  <a:pt x="631683" y="481026"/>
                </a:cubicBezTo>
                <a:cubicBezTo>
                  <a:pt x="629390" y="482591"/>
                  <a:pt x="626618" y="482913"/>
                  <a:pt x="624159" y="482140"/>
                </a:cubicBezTo>
                <a:cubicBezTo>
                  <a:pt x="623496" y="481965"/>
                  <a:pt x="622860" y="481744"/>
                  <a:pt x="622262" y="481495"/>
                </a:cubicBezTo>
                <a:cubicBezTo>
                  <a:pt x="615842" y="478852"/>
                  <a:pt x="611532" y="472258"/>
                  <a:pt x="609525" y="464310"/>
                </a:cubicBezTo>
                <a:cubicBezTo>
                  <a:pt x="607858" y="457734"/>
                  <a:pt x="607683" y="449842"/>
                  <a:pt x="609230" y="442815"/>
                </a:cubicBezTo>
                <a:cubicBezTo>
                  <a:pt x="602185" y="439951"/>
                  <a:pt x="595480" y="435097"/>
                  <a:pt x="589439" y="426707"/>
                </a:cubicBezTo>
                <a:cubicBezTo>
                  <a:pt x="586639" y="422812"/>
                  <a:pt x="587523" y="417378"/>
                  <a:pt x="591419" y="414578"/>
                </a:cubicBezTo>
                <a:cubicBezTo>
                  <a:pt x="595314" y="411779"/>
                  <a:pt x="600748" y="412663"/>
                  <a:pt x="603548" y="416558"/>
                </a:cubicBezTo>
                <a:cubicBezTo>
                  <a:pt x="612417" y="428890"/>
                  <a:pt x="625448" y="429378"/>
                  <a:pt x="638212" y="429866"/>
                </a:cubicBezTo>
                <a:cubicBezTo>
                  <a:pt x="656705" y="430566"/>
                  <a:pt x="674794" y="431248"/>
                  <a:pt x="687280" y="454971"/>
                </a:cubicBezTo>
                <a:cubicBezTo>
                  <a:pt x="687565" y="455514"/>
                  <a:pt x="687786" y="456076"/>
                  <a:pt x="687952" y="456647"/>
                </a:cubicBezTo>
                <a:close/>
                <a:moveTo>
                  <a:pt x="1232232" y="275052"/>
                </a:moveTo>
                <a:lnTo>
                  <a:pt x="1232232" y="275153"/>
                </a:lnTo>
                <a:cubicBezTo>
                  <a:pt x="1230777" y="325466"/>
                  <a:pt x="1219210" y="375879"/>
                  <a:pt x="1208923" y="420767"/>
                </a:cubicBezTo>
                <a:cubicBezTo>
                  <a:pt x="1196361" y="475535"/>
                  <a:pt x="1185770" y="521750"/>
                  <a:pt x="1198369" y="545263"/>
                </a:cubicBezTo>
                <a:lnTo>
                  <a:pt x="1198719" y="545907"/>
                </a:lnTo>
                <a:cubicBezTo>
                  <a:pt x="1203627" y="555089"/>
                  <a:pt x="1212929" y="572450"/>
                  <a:pt x="1229432" y="572292"/>
                </a:cubicBezTo>
                <a:cubicBezTo>
                  <a:pt x="1231154" y="572052"/>
                  <a:pt x="1232839" y="571868"/>
                  <a:pt x="1234506" y="571739"/>
                </a:cubicBezTo>
                <a:cubicBezTo>
                  <a:pt x="1234847" y="571693"/>
                  <a:pt x="1235178" y="571675"/>
                  <a:pt x="1235510" y="571666"/>
                </a:cubicBezTo>
                <a:cubicBezTo>
                  <a:pt x="1238098" y="571491"/>
                  <a:pt x="1240631" y="571445"/>
                  <a:pt x="1243089" y="571527"/>
                </a:cubicBezTo>
                <a:cubicBezTo>
                  <a:pt x="1247473" y="571666"/>
                  <a:pt x="1251645" y="572181"/>
                  <a:pt x="1255615" y="573056"/>
                </a:cubicBezTo>
                <a:cubicBezTo>
                  <a:pt x="1254592" y="571979"/>
                  <a:pt x="1253570" y="570920"/>
                  <a:pt x="1252557" y="569851"/>
                </a:cubicBezTo>
                <a:cubicBezTo>
                  <a:pt x="1224338" y="540362"/>
                  <a:pt x="1198847" y="513718"/>
                  <a:pt x="1224975" y="419966"/>
                </a:cubicBezTo>
                <a:cubicBezTo>
                  <a:pt x="1231863" y="395258"/>
                  <a:pt x="1240023" y="344917"/>
                  <a:pt x="1233917" y="288324"/>
                </a:cubicBezTo>
                <a:cubicBezTo>
                  <a:pt x="1233438" y="283931"/>
                  <a:pt x="1232876" y="279501"/>
                  <a:pt x="1232223" y="275044"/>
                </a:cubicBezTo>
                <a:close/>
                <a:moveTo>
                  <a:pt x="657177" y="34265"/>
                </a:moveTo>
                <a:cubicBezTo>
                  <a:pt x="609020" y="41614"/>
                  <a:pt x="567983" y="48890"/>
                  <a:pt x="532738" y="57501"/>
                </a:cubicBezTo>
                <a:cubicBezTo>
                  <a:pt x="477675" y="70947"/>
                  <a:pt x="436711" y="87634"/>
                  <a:pt x="404468" y="113035"/>
                </a:cubicBezTo>
                <a:cubicBezTo>
                  <a:pt x="375881" y="135553"/>
                  <a:pt x="350187" y="158769"/>
                  <a:pt x="333361" y="188296"/>
                </a:cubicBezTo>
                <a:cubicBezTo>
                  <a:pt x="323654" y="205325"/>
                  <a:pt x="316793" y="224637"/>
                  <a:pt x="313892" y="247393"/>
                </a:cubicBezTo>
                <a:cubicBezTo>
                  <a:pt x="319169" y="241260"/>
                  <a:pt x="325975" y="236710"/>
                  <a:pt x="334779" y="234270"/>
                </a:cubicBezTo>
                <a:cubicBezTo>
                  <a:pt x="441776" y="204551"/>
                  <a:pt x="445810" y="200442"/>
                  <a:pt x="534435" y="110354"/>
                </a:cubicBezTo>
                <a:lnTo>
                  <a:pt x="537317" y="107425"/>
                </a:lnTo>
                <a:cubicBezTo>
                  <a:pt x="540688" y="103999"/>
                  <a:pt x="546195" y="103953"/>
                  <a:pt x="549621" y="107324"/>
                </a:cubicBezTo>
                <a:cubicBezTo>
                  <a:pt x="553047" y="110695"/>
                  <a:pt x="553093" y="116202"/>
                  <a:pt x="549723" y="119628"/>
                </a:cubicBezTo>
                <a:lnTo>
                  <a:pt x="546840" y="122557"/>
                </a:lnTo>
                <a:cubicBezTo>
                  <a:pt x="536083" y="133488"/>
                  <a:pt x="526551" y="143186"/>
                  <a:pt x="517886" y="151853"/>
                </a:cubicBezTo>
                <a:cubicBezTo>
                  <a:pt x="434354" y="262019"/>
                  <a:pt x="467960" y="326062"/>
                  <a:pt x="498251" y="383749"/>
                </a:cubicBezTo>
                <a:cubicBezTo>
                  <a:pt x="512544" y="410982"/>
                  <a:pt x="526156" y="436907"/>
                  <a:pt x="528219" y="465475"/>
                </a:cubicBezTo>
                <a:cubicBezTo>
                  <a:pt x="531019" y="459866"/>
                  <a:pt x="533303" y="454525"/>
                  <a:pt x="534841" y="449441"/>
                </a:cubicBezTo>
                <a:cubicBezTo>
                  <a:pt x="537429" y="440858"/>
                  <a:pt x="535863" y="433969"/>
                  <a:pt x="533192" y="422274"/>
                </a:cubicBezTo>
                <a:lnTo>
                  <a:pt x="532778" y="420469"/>
                </a:lnTo>
                <a:cubicBezTo>
                  <a:pt x="518613" y="358064"/>
                  <a:pt x="523430" y="303442"/>
                  <a:pt x="547863" y="260766"/>
                </a:cubicBezTo>
                <a:cubicBezTo>
                  <a:pt x="551261" y="254826"/>
                  <a:pt x="555037" y="249125"/>
                  <a:pt x="559191" y="243682"/>
                </a:cubicBezTo>
                <a:cubicBezTo>
                  <a:pt x="577094" y="214560"/>
                  <a:pt x="587695" y="193148"/>
                  <a:pt x="594739" y="172851"/>
                </a:cubicBezTo>
                <a:cubicBezTo>
                  <a:pt x="601840" y="152387"/>
                  <a:pt x="605515" y="132606"/>
                  <a:pt x="609502" y="106993"/>
                </a:cubicBezTo>
                <a:cubicBezTo>
                  <a:pt x="614595" y="74308"/>
                  <a:pt x="632287" y="50805"/>
                  <a:pt x="657191" y="34283"/>
                </a:cubicBezTo>
                <a:close/>
                <a:moveTo>
                  <a:pt x="1236830" y="589021"/>
                </a:moveTo>
                <a:cubicBezTo>
                  <a:pt x="1234445" y="589463"/>
                  <a:pt x="1232160" y="589721"/>
                  <a:pt x="1229969" y="589813"/>
                </a:cubicBezTo>
                <a:cubicBezTo>
                  <a:pt x="1227077" y="590282"/>
                  <a:pt x="1224074" y="590946"/>
                  <a:pt x="1220952" y="591811"/>
                </a:cubicBezTo>
                <a:cubicBezTo>
                  <a:pt x="1200037" y="597576"/>
                  <a:pt x="1171718" y="597540"/>
                  <a:pt x="1144006" y="594685"/>
                </a:cubicBezTo>
                <a:cubicBezTo>
                  <a:pt x="1115115" y="591710"/>
                  <a:pt x="1086547" y="585622"/>
                  <a:pt x="1067816" y="579903"/>
                </a:cubicBezTo>
                <a:cubicBezTo>
                  <a:pt x="1084154" y="608683"/>
                  <a:pt x="1076933" y="637362"/>
                  <a:pt x="1069381" y="667311"/>
                </a:cubicBezTo>
                <a:cubicBezTo>
                  <a:pt x="1064896" y="685113"/>
                  <a:pt x="1060282" y="703411"/>
                  <a:pt x="1061470" y="721841"/>
                </a:cubicBezTo>
                <a:cubicBezTo>
                  <a:pt x="1064150" y="763496"/>
                  <a:pt x="1098061" y="804267"/>
                  <a:pt x="1139428" y="824694"/>
                </a:cubicBezTo>
                <a:cubicBezTo>
                  <a:pt x="1155591" y="832669"/>
                  <a:pt x="1172803" y="837477"/>
                  <a:pt x="1189621" y="837919"/>
                </a:cubicBezTo>
                <a:cubicBezTo>
                  <a:pt x="1206124" y="838352"/>
                  <a:pt x="1222305" y="834594"/>
                  <a:pt x="1236764" y="825504"/>
                </a:cubicBezTo>
                <a:cubicBezTo>
                  <a:pt x="1268545" y="805510"/>
                  <a:pt x="1292612" y="759674"/>
                  <a:pt x="1295227" y="676079"/>
                </a:cubicBezTo>
                <a:cubicBezTo>
                  <a:pt x="1295697" y="661159"/>
                  <a:pt x="1294232" y="646801"/>
                  <a:pt x="1290742" y="634129"/>
                </a:cubicBezTo>
                <a:cubicBezTo>
                  <a:pt x="1287086" y="620876"/>
                  <a:pt x="1281238" y="609567"/>
                  <a:pt x="1273059" y="601600"/>
                </a:cubicBezTo>
                <a:cubicBezTo>
                  <a:pt x="1265241" y="593975"/>
                  <a:pt x="1255119" y="589333"/>
                  <a:pt x="1242540" y="588937"/>
                </a:cubicBezTo>
                <a:cubicBezTo>
                  <a:pt x="1240689" y="588882"/>
                  <a:pt x="1238782" y="588910"/>
                  <a:pt x="1236820" y="589039"/>
                </a:cubicBezTo>
                <a:close/>
                <a:moveTo>
                  <a:pt x="977016" y="554872"/>
                </a:moveTo>
                <a:cubicBezTo>
                  <a:pt x="978941" y="552570"/>
                  <a:pt x="982376" y="552266"/>
                  <a:pt x="984688" y="554191"/>
                </a:cubicBezTo>
                <a:cubicBezTo>
                  <a:pt x="986990" y="556116"/>
                  <a:pt x="987294" y="559551"/>
                  <a:pt x="985369" y="561863"/>
                </a:cubicBezTo>
                <a:lnTo>
                  <a:pt x="980442" y="567646"/>
                </a:lnTo>
                <a:cubicBezTo>
                  <a:pt x="971537" y="578108"/>
                  <a:pt x="960448" y="591130"/>
                  <a:pt x="951054" y="606050"/>
                </a:cubicBezTo>
                <a:cubicBezTo>
                  <a:pt x="949452" y="608592"/>
                  <a:pt x="946100" y="609356"/>
                  <a:pt x="943558" y="607754"/>
                </a:cubicBezTo>
                <a:cubicBezTo>
                  <a:pt x="941016" y="606151"/>
                  <a:pt x="940252" y="602799"/>
                  <a:pt x="941854" y="600257"/>
                </a:cubicBezTo>
                <a:cubicBezTo>
                  <a:pt x="951570" y="584822"/>
                  <a:pt x="962999" y="571395"/>
                  <a:pt x="972180" y="560620"/>
                </a:cubicBezTo>
                <a:cubicBezTo>
                  <a:pt x="973037" y="559616"/>
                  <a:pt x="973857" y="558649"/>
                  <a:pt x="977025" y="554874"/>
                </a:cubicBezTo>
                <a:close/>
                <a:moveTo>
                  <a:pt x="579799" y="382754"/>
                </a:moveTo>
                <a:cubicBezTo>
                  <a:pt x="592168" y="372412"/>
                  <a:pt x="610734" y="364464"/>
                  <a:pt x="632773" y="360578"/>
                </a:cubicBezTo>
                <a:cubicBezTo>
                  <a:pt x="639303" y="359427"/>
                  <a:pt x="646173" y="358625"/>
                  <a:pt x="653292" y="358220"/>
                </a:cubicBezTo>
                <a:cubicBezTo>
                  <a:pt x="645786" y="356369"/>
                  <a:pt x="637940" y="355190"/>
                  <a:pt x="629983" y="355071"/>
                </a:cubicBezTo>
                <a:cubicBezTo>
                  <a:pt x="612208" y="354794"/>
                  <a:pt x="593781" y="359887"/>
                  <a:pt x="577525" y="374917"/>
                </a:cubicBezTo>
                <a:cubicBezTo>
                  <a:pt x="577064" y="375350"/>
                  <a:pt x="578050" y="378601"/>
                  <a:pt x="579330" y="381696"/>
                </a:cubicBezTo>
                <a:cubicBezTo>
                  <a:pt x="579477" y="382064"/>
                  <a:pt x="579643" y="382423"/>
                  <a:pt x="579809" y="382764"/>
                </a:cubicBezTo>
                <a:close/>
                <a:moveTo>
                  <a:pt x="635765" y="377754"/>
                </a:moveTo>
                <a:cubicBezTo>
                  <a:pt x="615209" y="381373"/>
                  <a:pt x="598585" y="388722"/>
                  <a:pt x="588768" y="398061"/>
                </a:cubicBezTo>
                <a:cubicBezTo>
                  <a:pt x="583583" y="402997"/>
                  <a:pt x="578048" y="403163"/>
                  <a:pt x="572835" y="400280"/>
                </a:cubicBezTo>
                <a:cubicBezTo>
                  <a:pt x="570551" y="399019"/>
                  <a:pt x="568516" y="397112"/>
                  <a:pt x="566812" y="394791"/>
                </a:cubicBezTo>
                <a:cubicBezTo>
                  <a:pt x="565431" y="392922"/>
                  <a:pt x="564215" y="390684"/>
                  <a:pt x="563239" y="388299"/>
                </a:cubicBezTo>
                <a:cubicBezTo>
                  <a:pt x="559647" y="379559"/>
                  <a:pt x="559490" y="367936"/>
                  <a:pt x="565735" y="362162"/>
                </a:cubicBezTo>
                <a:cubicBezTo>
                  <a:pt x="585784" y="343623"/>
                  <a:pt x="608413" y="337352"/>
                  <a:pt x="630183" y="337682"/>
                </a:cubicBezTo>
                <a:cubicBezTo>
                  <a:pt x="661340" y="338161"/>
                  <a:pt x="690468" y="352353"/>
                  <a:pt x="707286" y="362999"/>
                </a:cubicBezTo>
                <a:cubicBezTo>
                  <a:pt x="710463" y="364813"/>
                  <a:pt x="712268" y="368515"/>
                  <a:pt x="711494" y="372291"/>
                </a:cubicBezTo>
                <a:cubicBezTo>
                  <a:pt x="710537" y="376997"/>
                  <a:pt x="705941" y="380037"/>
                  <a:pt x="701235" y="379069"/>
                </a:cubicBezTo>
                <a:cubicBezTo>
                  <a:pt x="677760" y="374299"/>
                  <a:pt x="655169" y="374317"/>
                  <a:pt x="635772" y="377743"/>
                </a:cubicBezTo>
                <a:close/>
                <a:moveTo>
                  <a:pt x="589819" y="693962"/>
                </a:moveTo>
                <a:cubicBezTo>
                  <a:pt x="590528" y="693833"/>
                  <a:pt x="591237" y="693787"/>
                  <a:pt x="591928" y="693824"/>
                </a:cubicBezTo>
                <a:cubicBezTo>
                  <a:pt x="595870" y="693188"/>
                  <a:pt x="599904" y="692663"/>
                  <a:pt x="603910" y="692231"/>
                </a:cubicBezTo>
                <a:cubicBezTo>
                  <a:pt x="601478" y="691181"/>
                  <a:pt x="599093" y="690112"/>
                  <a:pt x="596717" y="689026"/>
                </a:cubicBezTo>
                <a:cubicBezTo>
                  <a:pt x="583639" y="683049"/>
                  <a:pt x="571280" y="676556"/>
                  <a:pt x="557391" y="668230"/>
                </a:cubicBezTo>
                <a:cubicBezTo>
                  <a:pt x="556010" y="667402"/>
                  <a:pt x="553661" y="666324"/>
                  <a:pt x="551571" y="666812"/>
                </a:cubicBezTo>
                <a:cubicBezTo>
                  <a:pt x="550318" y="667098"/>
                  <a:pt x="548900" y="668046"/>
                  <a:pt x="547380" y="670146"/>
                </a:cubicBezTo>
                <a:cubicBezTo>
                  <a:pt x="546598" y="672052"/>
                  <a:pt x="546413" y="673802"/>
                  <a:pt x="546708" y="675368"/>
                </a:cubicBezTo>
                <a:cubicBezTo>
                  <a:pt x="547077" y="677311"/>
                  <a:pt x="548219" y="679254"/>
                  <a:pt x="549904" y="681133"/>
                </a:cubicBezTo>
                <a:cubicBezTo>
                  <a:pt x="552004" y="683463"/>
                  <a:pt x="554776" y="685554"/>
                  <a:pt x="557935" y="687340"/>
                </a:cubicBezTo>
                <a:cubicBezTo>
                  <a:pt x="567853" y="692949"/>
                  <a:pt x="580931" y="695647"/>
                  <a:pt x="589810" y="693953"/>
                </a:cubicBezTo>
                <a:close/>
                <a:moveTo>
                  <a:pt x="594940" y="710475"/>
                </a:moveTo>
                <a:cubicBezTo>
                  <a:pt x="594341" y="710742"/>
                  <a:pt x="593696" y="710944"/>
                  <a:pt x="593015" y="711073"/>
                </a:cubicBezTo>
                <a:cubicBezTo>
                  <a:pt x="590970" y="711460"/>
                  <a:pt x="588778" y="711690"/>
                  <a:pt x="586495" y="711773"/>
                </a:cubicBezTo>
                <a:cubicBezTo>
                  <a:pt x="579228" y="713127"/>
                  <a:pt x="573877" y="714895"/>
                  <a:pt x="572588" y="717253"/>
                </a:cubicBezTo>
                <a:cubicBezTo>
                  <a:pt x="572146" y="718063"/>
                  <a:pt x="571704" y="719040"/>
                  <a:pt x="571280" y="720154"/>
                </a:cubicBezTo>
                <a:cubicBezTo>
                  <a:pt x="569429" y="724980"/>
                  <a:pt x="568785" y="730690"/>
                  <a:pt x="569835" y="735801"/>
                </a:cubicBezTo>
                <a:cubicBezTo>
                  <a:pt x="570663" y="739844"/>
                  <a:pt x="572570" y="743454"/>
                  <a:pt x="575848" y="745674"/>
                </a:cubicBezTo>
                <a:cubicBezTo>
                  <a:pt x="588051" y="750794"/>
                  <a:pt x="597298" y="737560"/>
                  <a:pt x="605541" y="725763"/>
                </a:cubicBezTo>
                <a:cubicBezTo>
                  <a:pt x="606830" y="723921"/>
                  <a:pt x="608082" y="722116"/>
                  <a:pt x="608350" y="721747"/>
                </a:cubicBezTo>
                <a:lnTo>
                  <a:pt x="610468" y="718727"/>
                </a:lnTo>
                <a:cubicBezTo>
                  <a:pt x="612908" y="715255"/>
                  <a:pt x="615349" y="711792"/>
                  <a:pt x="618084" y="708394"/>
                </a:cubicBezTo>
                <a:cubicBezTo>
                  <a:pt x="610459" y="708882"/>
                  <a:pt x="602262" y="709536"/>
                  <a:pt x="594931" y="710475"/>
                </a:cubicBezTo>
                <a:close/>
                <a:moveTo>
                  <a:pt x="529166" y="40477"/>
                </a:moveTo>
                <a:cubicBezTo>
                  <a:pt x="484123" y="19940"/>
                  <a:pt x="430385" y="18282"/>
                  <a:pt x="376232" y="27298"/>
                </a:cubicBezTo>
                <a:cubicBezTo>
                  <a:pt x="298448" y="40256"/>
                  <a:pt x="220092" y="75161"/>
                  <a:pt x="164845" y="108194"/>
                </a:cubicBezTo>
                <a:lnTo>
                  <a:pt x="164707" y="108277"/>
                </a:lnTo>
                <a:cubicBezTo>
                  <a:pt x="136000" y="125434"/>
                  <a:pt x="109549" y="141265"/>
                  <a:pt x="87604" y="163368"/>
                </a:cubicBezTo>
                <a:cubicBezTo>
                  <a:pt x="109763" y="148854"/>
                  <a:pt x="134298" y="140289"/>
                  <a:pt x="156410" y="141974"/>
                </a:cubicBezTo>
                <a:cubicBezTo>
                  <a:pt x="164653" y="142601"/>
                  <a:pt x="172582" y="144636"/>
                  <a:pt x="179968" y="148283"/>
                </a:cubicBezTo>
                <a:cubicBezTo>
                  <a:pt x="184509" y="150530"/>
                  <a:pt x="188966" y="152584"/>
                  <a:pt x="193368" y="154472"/>
                </a:cubicBezTo>
                <a:cubicBezTo>
                  <a:pt x="195284" y="155172"/>
                  <a:pt x="197236" y="155973"/>
                  <a:pt x="199226" y="156894"/>
                </a:cubicBezTo>
                <a:cubicBezTo>
                  <a:pt x="208500" y="160587"/>
                  <a:pt x="217488" y="163479"/>
                  <a:pt x="226275" y="165643"/>
                </a:cubicBezTo>
                <a:cubicBezTo>
                  <a:pt x="240918" y="169244"/>
                  <a:pt x="255001" y="170809"/>
                  <a:pt x="268925" y="170607"/>
                </a:cubicBezTo>
                <a:cubicBezTo>
                  <a:pt x="306904" y="170063"/>
                  <a:pt x="320647" y="158690"/>
                  <a:pt x="352954" y="131927"/>
                </a:cubicBezTo>
                <a:cubicBezTo>
                  <a:pt x="363425" y="123252"/>
                  <a:pt x="375794" y="113011"/>
                  <a:pt x="392390" y="100346"/>
                </a:cubicBezTo>
                <a:cubicBezTo>
                  <a:pt x="392814" y="100006"/>
                  <a:pt x="393247" y="99674"/>
                  <a:pt x="393671" y="99333"/>
                </a:cubicBezTo>
                <a:cubicBezTo>
                  <a:pt x="428012" y="72284"/>
                  <a:pt x="471068" y="54649"/>
                  <a:pt x="528627" y="40595"/>
                </a:cubicBezTo>
                <a:lnTo>
                  <a:pt x="529161" y="40466"/>
                </a:lnTo>
                <a:close/>
                <a:moveTo>
                  <a:pt x="373874" y="768332"/>
                </a:moveTo>
                <a:cubicBezTo>
                  <a:pt x="376149" y="766554"/>
                  <a:pt x="377899" y="765016"/>
                  <a:pt x="379290" y="763533"/>
                </a:cubicBezTo>
                <a:cubicBezTo>
                  <a:pt x="381601" y="761065"/>
                  <a:pt x="383296" y="758312"/>
                  <a:pt x="385331" y="754296"/>
                </a:cubicBezTo>
                <a:cubicBezTo>
                  <a:pt x="387440" y="750143"/>
                  <a:pt x="388066" y="744893"/>
                  <a:pt x="388729" y="739294"/>
                </a:cubicBezTo>
                <a:cubicBezTo>
                  <a:pt x="389208" y="735251"/>
                  <a:pt x="389706" y="731069"/>
                  <a:pt x="390691" y="726695"/>
                </a:cubicBezTo>
                <a:cubicBezTo>
                  <a:pt x="386031" y="729789"/>
                  <a:pt x="382191" y="732985"/>
                  <a:pt x="379115" y="736208"/>
                </a:cubicBezTo>
                <a:cubicBezTo>
                  <a:pt x="374003" y="741559"/>
                  <a:pt x="371038" y="746882"/>
                  <a:pt x="369933" y="751846"/>
                </a:cubicBezTo>
                <a:cubicBezTo>
                  <a:pt x="368938" y="756313"/>
                  <a:pt x="369481" y="760586"/>
                  <a:pt x="371314" y="764344"/>
                </a:cubicBezTo>
                <a:cubicBezTo>
                  <a:pt x="371996" y="765743"/>
                  <a:pt x="372861" y="767079"/>
                  <a:pt x="373874" y="768331"/>
                </a:cubicBezTo>
                <a:close/>
                <a:moveTo>
                  <a:pt x="374187" y="705854"/>
                </a:moveTo>
                <a:cubicBezTo>
                  <a:pt x="370623" y="703395"/>
                  <a:pt x="367142" y="700816"/>
                  <a:pt x="363753" y="698311"/>
                </a:cubicBezTo>
                <a:cubicBezTo>
                  <a:pt x="355142" y="691938"/>
                  <a:pt x="347305" y="686145"/>
                  <a:pt x="343068" y="685353"/>
                </a:cubicBezTo>
                <a:cubicBezTo>
                  <a:pt x="343510" y="695604"/>
                  <a:pt x="346098" y="701212"/>
                  <a:pt x="351127" y="703625"/>
                </a:cubicBezTo>
                <a:cubicBezTo>
                  <a:pt x="356137" y="706038"/>
                  <a:pt x="363818" y="706508"/>
                  <a:pt x="374187" y="705854"/>
                </a:cubicBezTo>
                <a:close/>
                <a:moveTo>
                  <a:pt x="285941" y="521275"/>
                </a:moveTo>
                <a:cubicBezTo>
                  <a:pt x="287773" y="518070"/>
                  <a:pt x="289541" y="514829"/>
                  <a:pt x="291273" y="511559"/>
                </a:cubicBezTo>
                <a:lnTo>
                  <a:pt x="281631" y="506466"/>
                </a:lnTo>
                <a:cubicBezTo>
                  <a:pt x="279954" y="509625"/>
                  <a:pt x="278241" y="512766"/>
                  <a:pt x="276464" y="515869"/>
                </a:cubicBezTo>
                <a:lnTo>
                  <a:pt x="285931" y="521275"/>
                </a:lnTo>
                <a:close/>
                <a:moveTo>
                  <a:pt x="184929" y="598673"/>
                </a:moveTo>
                <a:cubicBezTo>
                  <a:pt x="187453" y="598074"/>
                  <a:pt x="189985" y="597475"/>
                  <a:pt x="192499" y="596821"/>
                </a:cubicBezTo>
                <a:lnTo>
                  <a:pt x="189801" y="586258"/>
                </a:lnTo>
                <a:cubicBezTo>
                  <a:pt x="187351" y="586893"/>
                  <a:pt x="184883" y="587483"/>
                  <a:pt x="182415" y="588063"/>
                </a:cubicBezTo>
                <a:close/>
                <a:moveTo>
                  <a:pt x="224392" y="585669"/>
                </a:moveTo>
                <a:cubicBezTo>
                  <a:pt x="227818" y="583983"/>
                  <a:pt x="231170" y="582114"/>
                  <a:pt x="234402" y="580078"/>
                </a:cubicBezTo>
                <a:lnTo>
                  <a:pt x="228582" y="570860"/>
                </a:lnTo>
                <a:cubicBezTo>
                  <a:pt x="225662" y="572692"/>
                  <a:pt x="222651" y="574378"/>
                  <a:pt x="219557" y="575897"/>
                </a:cubicBezTo>
                <a:close/>
                <a:moveTo>
                  <a:pt x="260299" y="557855"/>
                </a:moveTo>
                <a:cubicBezTo>
                  <a:pt x="262794" y="555056"/>
                  <a:pt x="265217" y="552155"/>
                  <a:pt x="267510" y="549189"/>
                </a:cubicBezTo>
                <a:lnTo>
                  <a:pt x="258880" y="542522"/>
                </a:lnTo>
                <a:cubicBezTo>
                  <a:pt x="256725" y="545294"/>
                  <a:pt x="254478" y="547992"/>
                  <a:pt x="252139" y="550617"/>
                </a:cubicBezTo>
                <a:lnTo>
                  <a:pt x="260289" y="557855"/>
                </a:lnTo>
                <a:close/>
                <a:moveTo>
                  <a:pt x="41563" y="241765"/>
                </a:moveTo>
                <a:cubicBezTo>
                  <a:pt x="24055" y="297316"/>
                  <a:pt x="33467" y="342859"/>
                  <a:pt x="42539" y="386678"/>
                </a:cubicBezTo>
                <a:cubicBezTo>
                  <a:pt x="48976" y="417778"/>
                  <a:pt x="55230" y="448060"/>
                  <a:pt x="52402" y="480579"/>
                </a:cubicBezTo>
                <a:cubicBezTo>
                  <a:pt x="74993" y="432919"/>
                  <a:pt x="67027" y="409323"/>
                  <a:pt x="59273" y="386355"/>
                </a:cubicBezTo>
                <a:cubicBezTo>
                  <a:pt x="55469" y="375083"/>
                  <a:pt x="51703" y="363948"/>
                  <a:pt x="50791" y="350382"/>
                </a:cubicBezTo>
                <a:cubicBezTo>
                  <a:pt x="49391" y="329550"/>
                  <a:pt x="55782" y="304306"/>
                  <a:pt x="66567" y="278483"/>
                </a:cubicBezTo>
                <a:cubicBezTo>
                  <a:pt x="78935" y="248866"/>
                  <a:pt x="97162" y="218207"/>
                  <a:pt x="115903" y="192723"/>
                </a:cubicBezTo>
                <a:lnTo>
                  <a:pt x="116741" y="191581"/>
                </a:lnTo>
                <a:cubicBezTo>
                  <a:pt x="124505" y="181009"/>
                  <a:pt x="134248" y="167748"/>
                  <a:pt x="147178" y="159284"/>
                </a:cubicBezTo>
                <a:cubicBezTo>
                  <a:pt x="129763" y="160260"/>
                  <a:pt x="110672" y="168318"/>
                  <a:pt x="93219" y="180540"/>
                </a:cubicBezTo>
                <a:cubicBezTo>
                  <a:pt x="72663" y="194925"/>
                  <a:pt x="54622" y="214919"/>
                  <a:pt x="44224" y="235944"/>
                </a:cubicBezTo>
                <a:cubicBezTo>
                  <a:pt x="43267" y="237878"/>
                  <a:pt x="42382" y="239812"/>
                  <a:pt x="41563" y="241756"/>
                </a:cubicBezTo>
                <a:close/>
                <a:moveTo>
                  <a:pt x="357252" y="634691"/>
                </a:moveTo>
                <a:cubicBezTo>
                  <a:pt x="352454" y="634461"/>
                  <a:pt x="348743" y="630390"/>
                  <a:pt x="348973" y="625592"/>
                </a:cubicBezTo>
                <a:cubicBezTo>
                  <a:pt x="349203" y="620794"/>
                  <a:pt x="353274" y="617082"/>
                  <a:pt x="358072" y="617313"/>
                </a:cubicBezTo>
                <a:cubicBezTo>
                  <a:pt x="359933" y="617405"/>
                  <a:pt x="361599" y="617055"/>
                  <a:pt x="362999" y="616373"/>
                </a:cubicBezTo>
                <a:cubicBezTo>
                  <a:pt x="364417" y="615674"/>
                  <a:pt x="365587" y="614624"/>
                  <a:pt x="366416" y="613325"/>
                </a:cubicBezTo>
                <a:cubicBezTo>
                  <a:pt x="367309" y="611925"/>
                  <a:pt x="367843" y="610194"/>
                  <a:pt x="367945" y="608223"/>
                </a:cubicBezTo>
                <a:cubicBezTo>
                  <a:pt x="368064" y="605736"/>
                  <a:pt x="367466" y="602900"/>
                  <a:pt x="365974" y="599870"/>
                </a:cubicBezTo>
                <a:cubicBezTo>
                  <a:pt x="363846" y="595560"/>
                  <a:pt x="365615" y="590347"/>
                  <a:pt x="369925" y="588220"/>
                </a:cubicBezTo>
                <a:cubicBezTo>
                  <a:pt x="374235" y="586092"/>
                  <a:pt x="379448" y="587860"/>
                  <a:pt x="381575" y="592171"/>
                </a:cubicBezTo>
                <a:cubicBezTo>
                  <a:pt x="384439" y="597991"/>
                  <a:pt x="385572" y="603747"/>
                  <a:pt x="385314" y="609042"/>
                </a:cubicBezTo>
                <a:cubicBezTo>
                  <a:pt x="385075" y="614098"/>
                  <a:pt x="383564" y="618740"/>
                  <a:pt x="381059" y="622663"/>
                </a:cubicBezTo>
                <a:cubicBezTo>
                  <a:pt x="378499" y="626679"/>
                  <a:pt x="374953" y="629884"/>
                  <a:pt x="370689" y="631983"/>
                </a:cubicBezTo>
                <a:cubicBezTo>
                  <a:pt x="366711" y="633945"/>
                  <a:pt x="362152" y="634930"/>
                  <a:pt x="357252" y="634700"/>
                </a:cubicBezTo>
                <a:close/>
                <a:moveTo>
                  <a:pt x="87018" y="566947"/>
                </a:moveTo>
                <a:cubicBezTo>
                  <a:pt x="83307" y="563880"/>
                  <a:pt x="82791" y="558391"/>
                  <a:pt x="85858" y="554679"/>
                </a:cubicBezTo>
                <a:cubicBezTo>
                  <a:pt x="88925" y="550968"/>
                  <a:pt x="94414" y="550452"/>
                  <a:pt x="98125" y="553519"/>
                </a:cubicBezTo>
                <a:cubicBezTo>
                  <a:pt x="102058" y="556770"/>
                  <a:pt x="105032" y="560730"/>
                  <a:pt x="106966" y="565013"/>
                </a:cubicBezTo>
                <a:cubicBezTo>
                  <a:pt x="109167" y="569894"/>
                  <a:pt x="110024" y="575180"/>
                  <a:pt x="109407" y="580383"/>
                </a:cubicBezTo>
                <a:cubicBezTo>
                  <a:pt x="108790" y="585633"/>
                  <a:pt x="106690" y="590735"/>
                  <a:pt x="103006" y="595183"/>
                </a:cubicBezTo>
                <a:cubicBezTo>
                  <a:pt x="99958" y="598867"/>
                  <a:pt x="95832" y="602063"/>
                  <a:pt x="90573" y="604439"/>
                </a:cubicBezTo>
                <a:cubicBezTo>
                  <a:pt x="86190" y="606419"/>
                  <a:pt x="81032" y="604466"/>
                  <a:pt x="79052" y="600073"/>
                </a:cubicBezTo>
                <a:cubicBezTo>
                  <a:pt x="77072" y="595689"/>
                  <a:pt x="79025" y="590532"/>
                  <a:pt x="83418" y="588552"/>
                </a:cubicBezTo>
                <a:cubicBezTo>
                  <a:pt x="86116" y="587336"/>
                  <a:pt x="88151" y="585789"/>
                  <a:pt x="89579" y="584067"/>
                </a:cubicBezTo>
                <a:cubicBezTo>
                  <a:pt x="91034" y="582308"/>
                  <a:pt x="91854" y="580337"/>
                  <a:pt x="92093" y="578330"/>
                </a:cubicBezTo>
                <a:cubicBezTo>
                  <a:pt x="92333" y="576276"/>
                  <a:pt x="91983" y="574149"/>
                  <a:pt x="91080" y="572159"/>
                </a:cubicBezTo>
                <a:cubicBezTo>
                  <a:pt x="90224" y="570253"/>
                  <a:pt x="88851" y="568457"/>
                  <a:pt x="87009" y="566937"/>
                </a:cubicBezTo>
                <a:close/>
                <a:moveTo>
                  <a:pt x="154607" y="443832"/>
                </a:moveTo>
                <a:lnTo>
                  <a:pt x="157886" y="459562"/>
                </a:lnTo>
                <a:cubicBezTo>
                  <a:pt x="160566" y="458531"/>
                  <a:pt x="163246" y="457398"/>
                  <a:pt x="165935" y="456256"/>
                </a:cubicBezTo>
                <a:cubicBezTo>
                  <a:pt x="173358" y="453116"/>
                  <a:pt x="180855" y="449938"/>
                  <a:pt x="189217" y="448170"/>
                </a:cubicBezTo>
                <a:cubicBezTo>
                  <a:pt x="181592" y="444836"/>
                  <a:pt x="172658" y="444532"/>
                  <a:pt x="163606" y="444219"/>
                </a:cubicBezTo>
                <a:cubicBezTo>
                  <a:pt x="160613" y="444118"/>
                  <a:pt x="157601" y="444017"/>
                  <a:pt x="154608" y="443832"/>
                </a:cubicBezTo>
                <a:close/>
                <a:moveTo>
                  <a:pt x="217444" y="451136"/>
                </a:moveTo>
                <a:cubicBezTo>
                  <a:pt x="218604" y="452849"/>
                  <a:pt x="219157" y="454985"/>
                  <a:pt x="218843" y="457195"/>
                </a:cubicBezTo>
                <a:cubicBezTo>
                  <a:pt x="218180" y="461957"/>
                  <a:pt x="213788" y="465281"/>
                  <a:pt x="209026" y="464627"/>
                </a:cubicBezTo>
                <a:cubicBezTo>
                  <a:pt x="195248" y="462712"/>
                  <a:pt x="183856" y="467538"/>
                  <a:pt x="172676" y="472271"/>
                </a:cubicBezTo>
                <a:cubicBezTo>
                  <a:pt x="166514" y="474878"/>
                  <a:pt x="160409" y="477466"/>
                  <a:pt x="153676" y="479234"/>
                </a:cubicBezTo>
                <a:cubicBezTo>
                  <a:pt x="152359" y="479575"/>
                  <a:pt x="151042" y="479593"/>
                  <a:pt x="149799" y="479344"/>
                </a:cubicBezTo>
                <a:lnTo>
                  <a:pt x="149790" y="479372"/>
                </a:lnTo>
                <a:cubicBezTo>
                  <a:pt x="148510" y="479114"/>
                  <a:pt x="147211" y="478681"/>
                  <a:pt x="145904" y="478083"/>
                </a:cubicBezTo>
                <a:cubicBezTo>
                  <a:pt x="139770" y="475274"/>
                  <a:pt x="135543" y="469149"/>
                  <a:pt x="133415" y="461819"/>
                </a:cubicBezTo>
                <a:cubicBezTo>
                  <a:pt x="131573" y="455482"/>
                  <a:pt x="131223" y="448023"/>
                  <a:pt x="132568" y="441272"/>
                </a:cubicBezTo>
                <a:cubicBezTo>
                  <a:pt x="132660" y="440830"/>
                  <a:pt x="132752" y="440388"/>
                  <a:pt x="132854" y="439955"/>
                </a:cubicBezTo>
                <a:cubicBezTo>
                  <a:pt x="125081" y="437155"/>
                  <a:pt x="117685" y="432366"/>
                  <a:pt x="111027" y="424041"/>
                </a:cubicBezTo>
                <a:cubicBezTo>
                  <a:pt x="108034" y="420293"/>
                  <a:pt x="108642" y="414832"/>
                  <a:pt x="112390" y="411838"/>
                </a:cubicBezTo>
                <a:cubicBezTo>
                  <a:pt x="116138" y="408845"/>
                  <a:pt x="121599" y="409453"/>
                  <a:pt x="124593" y="413201"/>
                </a:cubicBezTo>
                <a:cubicBezTo>
                  <a:pt x="134714" y="425846"/>
                  <a:pt x="149579" y="426352"/>
                  <a:pt x="164137" y="426850"/>
                </a:cubicBezTo>
                <a:cubicBezTo>
                  <a:pt x="184159" y="427531"/>
                  <a:pt x="203739" y="428204"/>
                  <a:pt x="217425" y="451146"/>
                </a:cubicBezTo>
                <a:close/>
                <a:moveTo>
                  <a:pt x="104802" y="386347"/>
                </a:moveTo>
                <a:cubicBezTo>
                  <a:pt x="122659" y="375535"/>
                  <a:pt x="147994" y="370894"/>
                  <a:pt x="176159" y="373960"/>
                </a:cubicBezTo>
                <a:cubicBezTo>
                  <a:pt x="186050" y="375038"/>
                  <a:pt x="196319" y="377055"/>
                  <a:pt x="206754" y="380085"/>
                </a:cubicBezTo>
                <a:cubicBezTo>
                  <a:pt x="196522" y="373611"/>
                  <a:pt x="185010" y="368103"/>
                  <a:pt x="172679" y="364714"/>
                </a:cubicBezTo>
                <a:cubicBezTo>
                  <a:pt x="150475" y="358599"/>
                  <a:pt x="125526" y="359428"/>
                  <a:pt x="100605" y="374016"/>
                </a:cubicBezTo>
                <a:cubicBezTo>
                  <a:pt x="100329" y="374172"/>
                  <a:pt x="100780" y="376475"/>
                  <a:pt x="101471" y="379090"/>
                </a:cubicBezTo>
                <a:cubicBezTo>
                  <a:pt x="101849" y="380518"/>
                  <a:pt x="102392" y="381917"/>
                  <a:pt x="103074" y="383161"/>
                </a:cubicBezTo>
                <a:cubicBezTo>
                  <a:pt x="103691" y="384284"/>
                  <a:pt x="104354" y="385224"/>
                  <a:pt x="105026" y="385868"/>
                </a:cubicBezTo>
                <a:cubicBezTo>
                  <a:pt x="105155" y="385988"/>
                  <a:pt x="104492" y="386541"/>
                  <a:pt x="104805" y="386347"/>
                </a:cubicBezTo>
                <a:close/>
                <a:moveTo>
                  <a:pt x="174325" y="391274"/>
                </a:moveTo>
                <a:cubicBezTo>
                  <a:pt x="149911" y="388613"/>
                  <a:pt x="128442" y="392343"/>
                  <a:pt x="113799" y="401202"/>
                </a:cubicBezTo>
                <a:cubicBezTo>
                  <a:pt x="106044" y="405899"/>
                  <a:pt x="98815" y="403891"/>
                  <a:pt x="93096" y="398476"/>
                </a:cubicBezTo>
                <a:cubicBezTo>
                  <a:pt x="91014" y="396515"/>
                  <a:pt x="89228" y="394102"/>
                  <a:pt x="87800" y="391477"/>
                </a:cubicBezTo>
                <a:cubicBezTo>
                  <a:pt x="86437" y="388981"/>
                  <a:pt x="85360" y="386227"/>
                  <a:pt x="84632" y="383446"/>
                </a:cubicBezTo>
                <a:cubicBezTo>
                  <a:pt x="82155" y="373970"/>
                  <a:pt x="83803" y="363710"/>
                  <a:pt x="91806" y="359023"/>
                </a:cubicBezTo>
                <a:cubicBezTo>
                  <a:pt x="121388" y="341700"/>
                  <a:pt x="150950" y="340705"/>
                  <a:pt x="177243" y="347944"/>
                </a:cubicBezTo>
                <a:cubicBezTo>
                  <a:pt x="213574" y="357946"/>
                  <a:pt x="243514" y="383927"/>
                  <a:pt x="258139" y="403707"/>
                </a:cubicBezTo>
                <a:cubicBezTo>
                  <a:pt x="260423" y="406480"/>
                  <a:pt x="260837" y="410495"/>
                  <a:pt x="258876" y="413746"/>
                </a:cubicBezTo>
                <a:cubicBezTo>
                  <a:pt x="256389" y="417862"/>
                  <a:pt x="251038" y="419198"/>
                  <a:pt x="246912" y="416711"/>
                </a:cubicBezTo>
                <a:cubicBezTo>
                  <a:pt x="222405" y="401893"/>
                  <a:pt x="197171" y="393752"/>
                  <a:pt x="174313" y="391265"/>
                </a:cubicBezTo>
                <a:close/>
                <a:moveTo>
                  <a:pt x="48725" y="667898"/>
                </a:moveTo>
                <a:cubicBezTo>
                  <a:pt x="50797" y="671867"/>
                  <a:pt x="54196" y="675330"/>
                  <a:pt x="57631" y="677365"/>
                </a:cubicBezTo>
                <a:lnTo>
                  <a:pt x="57935" y="677540"/>
                </a:lnTo>
                <a:cubicBezTo>
                  <a:pt x="58119" y="677641"/>
                  <a:pt x="58303" y="677752"/>
                  <a:pt x="58469" y="677872"/>
                </a:cubicBezTo>
                <a:cubicBezTo>
                  <a:pt x="68590" y="683250"/>
                  <a:pt x="83658" y="682163"/>
                  <a:pt x="97839" y="681150"/>
                </a:cubicBezTo>
                <a:lnTo>
                  <a:pt x="99322" y="681049"/>
                </a:lnTo>
                <a:cubicBezTo>
                  <a:pt x="81216" y="668478"/>
                  <a:pt x="64426" y="657804"/>
                  <a:pt x="54720" y="657776"/>
                </a:cubicBezTo>
                <a:cubicBezTo>
                  <a:pt x="52593" y="657767"/>
                  <a:pt x="50603" y="657997"/>
                  <a:pt x="49710" y="658854"/>
                </a:cubicBezTo>
                <a:cubicBezTo>
                  <a:pt x="48660" y="659858"/>
                  <a:pt x="48135" y="662335"/>
                  <a:pt x="48679" y="667317"/>
                </a:cubicBezTo>
                <a:cubicBezTo>
                  <a:pt x="48697" y="667520"/>
                  <a:pt x="48715" y="667713"/>
                  <a:pt x="48725" y="667907"/>
                </a:cubicBezTo>
                <a:close/>
              </a:path>
            </a:pathLst>
          </a:custGeom>
          <a:solidFill>
            <a:schemeClr val="bg1"/>
          </a:solidFill>
          <a:ln w="2354" cap="flat">
            <a:noFill/>
            <a:prstDash val="solid"/>
            <a:miter/>
          </a:ln>
        </p:spPr>
        <p:txBody>
          <a:bodyPr rtlCol="0" anchor="ctr"/>
          <a:lstStyle/>
          <a:p>
            <a:pPr defTabSz="914400"/>
            <a:endParaRPr lang="x-none">
              <a:solidFill>
                <a:prstClr val="black"/>
              </a:solidFill>
            </a:endParaRPr>
          </a:p>
        </p:txBody>
      </p:sp>
      <p:grpSp>
        <p:nvGrpSpPr>
          <p:cNvPr id="174" name="Group 173">
            <a:extLst>
              <a:ext uri="{FF2B5EF4-FFF2-40B4-BE49-F238E27FC236}">
                <a16:creationId xmlns:a16="http://schemas.microsoft.com/office/drawing/2014/main" xmlns="" id="{E104B298-FFCD-B683-163A-70DEC015711B}"/>
              </a:ext>
            </a:extLst>
          </p:cNvPr>
          <p:cNvGrpSpPr/>
          <p:nvPr/>
        </p:nvGrpSpPr>
        <p:grpSpPr>
          <a:xfrm>
            <a:off x="314781" y="4991591"/>
            <a:ext cx="1336009" cy="856937"/>
            <a:chOff x="222682" y="1288151"/>
            <a:chExt cx="2106799" cy="189035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40FF6EF2-F5AF-173F-07AD-6D72675C1F9E}"/>
                </a:ext>
              </a:extLst>
            </p:cNvPr>
            <p:cNvSpPr txBox="1"/>
            <p:nvPr/>
          </p:nvSpPr>
          <p:spPr>
            <a:xfrm>
              <a:off x="222682" y="2160097"/>
              <a:ext cx="2106799" cy="10184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x-none" sz="1200" b="1" dirty="0"/>
                <a:t>Underweignt </a:t>
              </a:r>
              <a:r>
                <a:rPr lang="x-none" sz="1200" b="1"/>
                <a:t>(</a:t>
              </a:r>
              <a:r>
                <a:rPr lang="x-none" sz="1200" b="1" smtClean="0"/>
                <a:t>BMI</a:t>
              </a:r>
              <a:r>
                <a:rPr lang="en-US" sz="1200" b="1" dirty="0" smtClean="0"/>
                <a:t>&lt;</a:t>
              </a:r>
              <a:r>
                <a:rPr lang="x-none" sz="1200" b="1" smtClean="0"/>
                <a:t>18.5</a:t>
              </a:r>
              <a:r>
                <a:rPr lang="x-none" sz="1200" b="1" dirty="0"/>
                <a:t>)</a:t>
              </a:r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xmlns="" id="{991C55B2-6599-9679-1A80-301799614105}"/>
                </a:ext>
              </a:extLst>
            </p:cNvPr>
            <p:cNvGrpSpPr/>
            <p:nvPr/>
          </p:nvGrpSpPr>
          <p:grpSpPr>
            <a:xfrm>
              <a:off x="763225" y="1288151"/>
              <a:ext cx="837671" cy="838818"/>
              <a:chOff x="862948" y="5095642"/>
              <a:chExt cx="1136488" cy="1136490"/>
            </a:xfrm>
          </p:grpSpPr>
          <p:sp>
            <p:nvSpPr>
              <p:cNvPr id="6" name="Shape">
                <a:extLst>
                  <a:ext uri="{FF2B5EF4-FFF2-40B4-BE49-F238E27FC236}">
                    <a16:creationId xmlns:a16="http://schemas.microsoft.com/office/drawing/2014/main" xmlns="" id="{768F3F37-8ACA-9142-A962-3F076A587EA6}"/>
                  </a:ext>
                </a:extLst>
              </p:cNvPr>
              <p:cNvSpPr/>
              <p:nvPr/>
            </p:nvSpPr>
            <p:spPr>
              <a:xfrm>
                <a:off x="862948" y="5095642"/>
                <a:ext cx="1136488" cy="11364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cubicBezTo>
                      <a:pt x="0" y="4828"/>
                      <a:pt x="4828" y="0"/>
                      <a:pt x="10800" y="0"/>
                    </a:cubicBezTo>
                    <a:cubicBezTo>
                      <a:pt x="16753" y="0"/>
                      <a:pt x="21600" y="4828"/>
                      <a:pt x="21600" y="10800"/>
                    </a:cubicBezTo>
                    <a:cubicBezTo>
                      <a:pt x="21600" y="16772"/>
                      <a:pt x="16772" y="21600"/>
                      <a:pt x="10800" y="21600"/>
                    </a:cubicBezTo>
                    <a:cubicBezTo>
                      <a:pt x="4828" y="21600"/>
                      <a:pt x="0" y="16772"/>
                      <a:pt x="0" y="10800"/>
                    </a:cubicBezTo>
                    <a:close/>
                  </a:path>
                </a:pathLst>
              </a:custGeom>
              <a:solidFill>
                <a:srgbClr val="0197B2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 defTabSz="914400">
                  <a:defRPr sz="3000">
                    <a:solidFill>
                      <a:srgbClr val="FFFFFF"/>
                    </a:solidFill>
                  </a:defRPr>
                </a:pPr>
                <a:endParaRPr sz="300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xmlns="" id="{4DBBF4A1-9D37-8876-7C79-7866D3FB8F9F}"/>
                  </a:ext>
                </a:extLst>
              </p:cNvPr>
              <p:cNvGrpSpPr/>
              <p:nvPr/>
            </p:nvGrpSpPr>
            <p:grpSpPr>
              <a:xfrm>
                <a:off x="1346558" y="5404014"/>
                <a:ext cx="177620" cy="712178"/>
                <a:chOff x="1355992" y="5406083"/>
                <a:chExt cx="158751" cy="636522"/>
              </a:xfrm>
            </p:grpSpPr>
            <p:grpSp>
              <p:nvGrpSpPr>
                <p:cNvPr id="7" name="Group 6">
                  <a:extLst>
                    <a:ext uri="{FF2B5EF4-FFF2-40B4-BE49-F238E27FC236}">
                      <a16:creationId xmlns:a16="http://schemas.microsoft.com/office/drawing/2014/main" xmlns="" id="{4AFAE919-3E68-5F90-8468-39E3CAD13227}"/>
                    </a:ext>
                  </a:extLst>
                </p:cNvPr>
                <p:cNvGrpSpPr/>
                <p:nvPr/>
              </p:nvGrpSpPr>
              <p:grpSpPr>
                <a:xfrm>
                  <a:off x="1355992" y="5406083"/>
                  <a:ext cx="158751" cy="636522"/>
                  <a:chOff x="10208362" y="5021259"/>
                  <a:chExt cx="216603" cy="1327402"/>
                </a:xfrm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" name="Freeform 7">
                    <a:extLst>
                      <a:ext uri="{FF2B5EF4-FFF2-40B4-BE49-F238E27FC236}">
                        <a16:creationId xmlns:a16="http://schemas.microsoft.com/office/drawing/2014/main" xmlns="" id="{5ED91AB7-B03D-3A5E-F107-6F754F3EDBAE}"/>
                      </a:ext>
                    </a:extLst>
                  </p:cNvPr>
                  <p:cNvSpPr/>
                  <p:nvPr/>
                </p:nvSpPr>
                <p:spPr>
                  <a:xfrm>
                    <a:off x="10208362" y="5276224"/>
                    <a:ext cx="216603" cy="1072437"/>
                  </a:xfrm>
                  <a:custGeom>
                    <a:avLst/>
                    <a:gdLst>
                      <a:gd name="connsiteX0" fmla="*/ 222766 w 305459"/>
                      <a:gd name="connsiteY0" fmla="*/ 192462 h 1072437"/>
                      <a:gd name="connsiteX1" fmla="*/ 240620 w 305459"/>
                      <a:gd name="connsiteY1" fmla="*/ 209793 h 1072437"/>
                      <a:gd name="connsiteX2" fmla="*/ 240620 w 305459"/>
                      <a:gd name="connsiteY2" fmla="*/ 451613 h 1072437"/>
                      <a:gd name="connsiteX3" fmla="*/ 273040 w 305459"/>
                      <a:gd name="connsiteY3" fmla="*/ 518359 h 1072437"/>
                      <a:gd name="connsiteX4" fmla="*/ 305459 w 305459"/>
                      <a:gd name="connsiteY4" fmla="*/ 451613 h 1072437"/>
                      <a:gd name="connsiteX5" fmla="*/ 305459 w 305459"/>
                      <a:gd name="connsiteY5" fmla="*/ 106620 h 1072437"/>
                      <a:gd name="connsiteX6" fmla="*/ 253447 w 305459"/>
                      <a:gd name="connsiteY6" fmla="*/ 0 h 1072437"/>
                      <a:gd name="connsiteX7" fmla="*/ 51835 w 305459"/>
                      <a:gd name="connsiteY7" fmla="*/ 0 h 1072437"/>
                      <a:gd name="connsiteX8" fmla="*/ 0 w 305459"/>
                      <a:gd name="connsiteY8" fmla="*/ 106620 h 1072437"/>
                      <a:gd name="connsiteX9" fmla="*/ 0 w 305459"/>
                      <a:gd name="connsiteY9" fmla="*/ 451613 h 1072437"/>
                      <a:gd name="connsiteX10" fmla="*/ 32420 w 305459"/>
                      <a:gd name="connsiteY10" fmla="*/ 518359 h 1072437"/>
                      <a:gd name="connsiteX11" fmla="*/ 64839 w 305459"/>
                      <a:gd name="connsiteY11" fmla="*/ 451613 h 1072437"/>
                      <a:gd name="connsiteX12" fmla="*/ 64839 w 305459"/>
                      <a:gd name="connsiteY12" fmla="*/ 209793 h 1072437"/>
                      <a:gd name="connsiteX13" fmla="*/ 82693 w 305459"/>
                      <a:gd name="connsiteY13" fmla="*/ 192462 h 1072437"/>
                      <a:gd name="connsiteX14" fmla="*/ 82693 w 305459"/>
                      <a:gd name="connsiteY14" fmla="*/ 1005867 h 1072437"/>
                      <a:gd name="connsiteX15" fmla="*/ 115113 w 305459"/>
                      <a:gd name="connsiteY15" fmla="*/ 1072437 h 1072437"/>
                      <a:gd name="connsiteX16" fmla="*/ 147532 w 305459"/>
                      <a:gd name="connsiteY16" fmla="*/ 1005867 h 1072437"/>
                      <a:gd name="connsiteX17" fmla="*/ 147532 w 305459"/>
                      <a:gd name="connsiteY17" fmla="*/ 595184 h 1072437"/>
                      <a:gd name="connsiteX18" fmla="*/ 152733 w 305459"/>
                      <a:gd name="connsiteY18" fmla="*/ 595586 h 1072437"/>
                      <a:gd name="connsiteX19" fmla="*/ 157935 w 305459"/>
                      <a:gd name="connsiteY19" fmla="*/ 595184 h 1072437"/>
                      <a:gd name="connsiteX20" fmla="*/ 157935 w 305459"/>
                      <a:gd name="connsiteY20" fmla="*/ 1005867 h 1072437"/>
                      <a:gd name="connsiteX21" fmla="*/ 190354 w 305459"/>
                      <a:gd name="connsiteY21" fmla="*/ 1072437 h 1072437"/>
                      <a:gd name="connsiteX22" fmla="*/ 222774 w 305459"/>
                      <a:gd name="connsiteY22" fmla="*/ 1005867 h 1072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05459" h="1072437">
                        <a:moveTo>
                          <a:pt x="222766" y="192462"/>
                        </a:moveTo>
                        <a:cubicBezTo>
                          <a:pt x="228145" y="200436"/>
                          <a:pt x="234205" y="206506"/>
                          <a:pt x="240620" y="209793"/>
                        </a:cubicBezTo>
                        <a:lnTo>
                          <a:pt x="240620" y="451613"/>
                        </a:lnTo>
                        <a:cubicBezTo>
                          <a:pt x="240620" y="488533"/>
                          <a:pt x="255010" y="518359"/>
                          <a:pt x="273040" y="518359"/>
                        </a:cubicBezTo>
                        <a:cubicBezTo>
                          <a:pt x="290894" y="518359"/>
                          <a:pt x="305459" y="488543"/>
                          <a:pt x="305459" y="451613"/>
                        </a:cubicBezTo>
                        <a:lnTo>
                          <a:pt x="305459" y="106620"/>
                        </a:lnTo>
                        <a:cubicBezTo>
                          <a:pt x="305459" y="47680"/>
                          <a:pt x="282227" y="0"/>
                          <a:pt x="253447" y="0"/>
                        </a:cubicBezTo>
                        <a:lnTo>
                          <a:pt x="51835" y="0"/>
                        </a:lnTo>
                        <a:cubicBezTo>
                          <a:pt x="23233" y="0"/>
                          <a:pt x="0" y="47668"/>
                          <a:pt x="0" y="106620"/>
                        </a:cubicBezTo>
                        <a:lnTo>
                          <a:pt x="0" y="451613"/>
                        </a:lnTo>
                        <a:cubicBezTo>
                          <a:pt x="0" y="488533"/>
                          <a:pt x="14389" y="518359"/>
                          <a:pt x="32420" y="518359"/>
                        </a:cubicBezTo>
                        <a:cubicBezTo>
                          <a:pt x="50274" y="518359"/>
                          <a:pt x="64839" y="488543"/>
                          <a:pt x="64839" y="451613"/>
                        </a:cubicBezTo>
                        <a:lnTo>
                          <a:pt x="64839" y="209793"/>
                        </a:lnTo>
                        <a:cubicBezTo>
                          <a:pt x="71254" y="206496"/>
                          <a:pt x="77324" y="200427"/>
                          <a:pt x="82693" y="192462"/>
                        </a:cubicBezTo>
                        <a:lnTo>
                          <a:pt x="82693" y="1005867"/>
                        </a:lnTo>
                        <a:cubicBezTo>
                          <a:pt x="82693" y="1042621"/>
                          <a:pt x="97083" y="1072437"/>
                          <a:pt x="115113" y="1072437"/>
                        </a:cubicBezTo>
                        <a:cubicBezTo>
                          <a:pt x="132967" y="1072437"/>
                          <a:pt x="147532" y="1042621"/>
                          <a:pt x="147532" y="1005867"/>
                        </a:cubicBezTo>
                        <a:lnTo>
                          <a:pt x="147532" y="595184"/>
                        </a:lnTo>
                        <a:cubicBezTo>
                          <a:pt x="149269" y="595586"/>
                          <a:pt x="150996" y="595586"/>
                          <a:pt x="152733" y="595586"/>
                        </a:cubicBezTo>
                        <a:cubicBezTo>
                          <a:pt x="154470" y="595586"/>
                          <a:pt x="156198" y="595586"/>
                          <a:pt x="157935" y="595184"/>
                        </a:cubicBezTo>
                        <a:lnTo>
                          <a:pt x="157935" y="1005867"/>
                        </a:lnTo>
                        <a:cubicBezTo>
                          <a:pt x="157935" y="1042621"/>
                          <a:pt x="172324" y="1072437"/>
                          <a:pt x="190354" y="1072437"/>
                        </a:cubicBezTo>
                        <a:cubicBezTo>
                          <a:pt x="208208" y="1072437"/>
                          <a:pt x="222774" y="1042621"/>
                          <a:pt x="222774" y="1005867"/>
                        </a:cubicBezTo>
                        <a:close/>
                      </a:path>
                    </a:pathLst>
                  </a:custGeom>
                  <a:grpFill/>
                  <a:ln w="2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  <p:sp>
                <p:nvSpPr>
                  <p:cNvPr id="9" name="Freeform 8">
                    <a:extLst>
                      <a:ext uri="{FF2B5EF4-FFF2-40B4-BE49-F238E27FC236}">
                        <a16:creationId xmlns:a16="http://schemas.microsoft.com/office/drawing/2014/main" xmlns="" id="{2E940DFB-5AC4-BBFB-E5E3-43891EAF8A7C}"/>
                      </a:ext>
                    </a:extLst>
                  </p:cNvPr>
                  <p:cNvSpPr/>
                  <p:nvPr/>
                </p:nvSpPr>
                <p:spPr>
                  <a:xfrm>
                    <a:off x="10241701" y="5021259"/>
                    <a:ext cx="139740" cy="232791"/>
                  </a:xfrm>
                  <a:custGeom>
                    <a:avLst/>
                    <a:gdLst>
                      <a:gd name="connsiteX0" fmla="*/ 209587 w 209586"/>
                      <a:gd name="connsiteY0" fmla="*/ 104882 h 209763"/>
                      <a:gd name="connsiteX1" fmla="*/ 104882 w 209586"/>
                      <a:gd name="connsiteY1" fmla="*/ 0 h 209763"/>
                      <a:gd name="connsiteX2" fmla="*/ 0 w 209586"/>
                      <a:gd name="connsiteY2" fmla="*/ 104882 h 209763"/>
                      <a:gd name="connsiteX3" fmla="*/ 104882 w 209586"/>
                      <a:gd name="connsiteY3" fmla="*/ 209764 h 209763"/>
                      <a:gd name="connsiteX4" fmla="*/ 209587 w 209586"/>
                      <a:gd name="connsiteY4" fmla="*/ 104882 h 209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586" h="209763">
                        <a:moveTo>
                          <a:pt x="209587" y="104882"/>
                        </a:moveTo>
                        <a:cubicBezTo>
                          <a:pt x="209587" y="46978"/>
                          <a:pt x="162777" y="0"/>
                          <a:pt x="104882" y="0"/>
                        </a:cubicBezTo>
                        <a:cubicBezTo>
                          <a:pt x="46977" y="0"/>
                          <a:pt x="0" y="46978"/>
                          <a:pt x="0" y="104882"/>
                        </a:cubicBezTo>
                        <a:cubicBezTo>
                          <a:pt x="0" y="162786"/>
                          <a:pt x="46977" y="209764"/>
                          <a:pt x="104882" y="209764"/>
                        </a:cubicBezTo>
                        <a:cubicBezTo>
                          <a:pt x="162786" y="209764"/>
                          <a:pt x="209587" y="162786"/>
                          <a:pt x="209587" y="104882"/>
                        </a:cubicBezTo>
                        <a:close/>
                      </a:path>
                    </a:pathLst>
                  </a:custGeom>
                  <a:grpFill/>
                  <a:ln w="2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x-none"/>
                  </a:p>
                </p:txBody>
              </p:sp>
            </p:grpSp>
            <p:sp>
              <p:nvSpPr>
                <p:cNvPr id="11" name="Oval 10">
                  <a:extLst>
                    <a:ext uri="{FF2B5EF4-FFF2-40B4-BE49-F238E27FC236}">
                      <a16:creationId xmlns:a16="http://schemas.microsoft.com/office/drawing/2014/main" xmlns="" id="{A6B46EDD-6A15-0324-5659-B2158E1DC68D}"/>
                    </a:ext>
                  </a:extLst>
                </p:cNvPr>
                <p:cNvSpPr/>
                <p:nvPr/>
              </p:nvSpPr>
              <p:spPr>
                <a:xfrm rot="1868463">
                  <a:off x="1424399" y="5431044"/>
                  <a:ext cx="83108" cy="4571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x-none"/>
                </a:p>
              </p:txBody>
            </p:sp>
            <p:sp>
              <p:nvSpPr>
                <p:cNvPr id="12" name="Oval 11">
                  <a:extLst>
                    <a:ext uri="{FF2B5EF4-FFF2-40B4-BE49-F238E27FC236}">
                      <a16:creationId xmlns:a16="http://schemas.microsoft.com/office/drawing/2014/main" xmlns="" id="{F9F73569-D8D3-9EEB-40A8-5BDA4AB4C36B}"/>
                    </a:ext>
                  </a:extLst>
                </p:cNvPr>
                <p:cNvSpPr/>
                <p:nvPr/>
              </p:nvSpPr>
              <p:spPr>
                <a:xfrm rot="18830171">
                  <a:off x="1349999" y="5433212"/>
                  <a:ext cx="83108" cy="4571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x-none"/>
                </a:p>
              </p:txBody>
            </p:sp>
          </p:grpSp>
        </p:grp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xmlns="" id="{3F221236-46CC-40DA-4724-C725966B56B5}"/>
              </a:ext>
            </a:extLst>
          </p:cNvPr>
          <p:cNvGrpSpPr/>
          <p:nvPr/>
        </p:nvGrpSpPr>
        <p:grpSpPr>
          <a:xfrm>
            <a:off x="4255803" y="4927934"/>
            <a:ext cx="1631685" cy="791767"/>
            <a:chOff x="2215411" y="1304705"/>
            <a:chExt cx="2924488" cy="1693446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xmlns="" id="{A564D8B5-128B-2C6C-C109-8AA8EC28BD22}"/>
                </a:ext>
              </a:extLst>
            </p:cNvPr>
            <p:cNvGrpSpPr/>
            <p:nvPr/>
          </p:nvGrpSpPr>
          <p:grpSpPr>
            <a:xfrm>
              <a:off x="3220162" y="1304705"/>
              <a:ext cx="837671" cy="838819"/>
              <a:chOff x="7985552" y="5163950"/>
              <a:chExt cx="1136488" cy="1136489"/>
            </a:xfrm>
          </p:grpSpPr>
          <p:sp>
            <p:nvSpPr>
              <p:cNvPr id="61" name="Shape">
                <a:extLst>
                  <a:ext uri="{FF2B5EF4-FFF2-40B4-BE49-F238E27FC236}">
                    <a16:creationId xmlns:a16="http://schemas.microsoft.com/office/drawing/2014/main" xmlns="" id="{E380EBC8-61FD-B17C-C68E-B5D837E0176D}"/>
                  </a:ext>
                </a:extLst>
              </p:cNvPr>
              <p:cNvSpPr/>
              <p:nvPr/>
            </p:nvSpPr>
            <p:spPr>
              <a:xfrm>
                <a:off x="7985552" y="5163950"/>
                <a:ext cx="1136488" cy="11364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cubicBezTo>
                      <a:pt x="0" y="4828"/>
                      <a:pt x="4828" y="0"/>
                      <a:pt x="10800" y="0"/>
                    </a:cubicBezTo>
                    <a:cubicBezTo>
                      <a:pt x="16753" y="0"/>
                      <a:pt x="21600" y="4828"/>
                      <a:pt x="21600" y="10800"/>
                    </a:cubicBezTo>
                    <a:cubicBezTo>
                      <a:pt x="21600" y="16772"/>
                      <a:pt x="16772" y="21600"/>
                      <a:pt x="10800" y="21600"/>
                    </a:cubicBezTo>
                    <a:cubicBezTo>
                      <a:pt x="4828" y="21600"/>
                      <a:pt x="0" y="16772"/>
                      <a:pt x="0" y="10800"/>
                    </a:cubicBezTo>
                    <a:close/>
                  </a:path>
                </a:pathLst>
              </a:custGeom>
              <a:solidFill>
                <a:srgbClr val="FF6F43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 defTabSz="914400">
                  <a:defRPr sz="3000">
                    <a:solidFill>
                      <a:srgbClr val="FFFFFF"/>
                    </a:solidFill>
                  </a:defRPr>
                </a:pPr>
                <a:endParaRPr sz="300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xmlns="" id="{8F88C8C3-B737-5E92-9BB1-0E509E3D222A}"/>
                  </a:ext>
                </a:extLst>
              </p:cNvPr>
              <p:cNvGrpSpPr/>
              <p:nvPr/>
            </p:nvGrpSpPr>
            <p:grpSpPr>
              <a:xfrm>
                <a:off x="8113472" y="5301989"/>
                <a:ext cx="880653" cy="880374"/>
                <a:chOff x="9319811" y="5225856"/>
                <a:chExt cx="1162011" cy="1161643"/>
              </a:xfrm>
              <a:solidFill>
                <a:schemeClr val="bg1"/>
              </a:solidFill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xmlns="" id="{9AD0FB29-0426-35E4-5E2D-A8A4ED1523F3}"/>
                    </a:ext>
                  </a:extLst>
                </p:cNvPr>
                <p:cNvSpPr/>
                <p:nvPr/>
              </p:nvSpPr>
              <p:spPr>
                <a:xfrm>
                  <a:off x="9319811" y="5225856"/>
                  <a:ext cx="1162011" cy="1161643"/>
                </a:xfrm>
                <a:custGeom>
                  <a:avLst/>
                  <a:gdLst>
                    <a:gd name="connsiteX0" fmla="*/ 573042 w 1162011"/>
                    <a:gd name="connsiteY0" fmla="*/ 264 h 1161643"/>
                    <a:gd name="connsiteX1" fmla="*/ 506548 w 1162011"/>
                    <a:gd name="connsiteY1" fmla="*/ 25662 h 1161643"/>
                    <a:gd name="connsiteX2" fmla="*/ 484387 w 1162011"/>
                    <a:gd name="connsiteY2" fmla="*/ 196986 h 1161643"/>
                    <a:gd name="connsiteX3" fmla="*/ 573970 w 1162011"/>
                    <a:gd name="connsiteY3" fmla="*/ 244093 h 1161643"/>
                    <a:gd name="connsiteX4" fmla="*/ 580897 w 1162011"/>
                    <a:gd name="connsiteY4" fmla="*/ 244093 h 1161643"/>
                    <a:gd name="connsiteX5" fmla="*/ 581360 w 1162011"/>
                    <a:gd name="connsiteY5" fmla="*/ 244093 h 1161643"/>
                    <a:gd name="connsiteX6" fmla="*/ 588751 w 1162011"/>
                    <a:gd name="connsiteY6" fmla="*/ 244093 h 1161643"/>
                    <a:gd name="connsiteX7" fmla="*/ 655709 w 1162011"/>
                    <a:gd name="connsiteY7" fmla="*/ 219159 h 1161643"/>
                    <a:gd name="connsiteX8" fmla="*/ 678335 w 1162011"/>
                    <a:gd name="connsiteY8" fmla="*/ 48299 h 1161643"/>
                    <a:gd name="connsiteX9" fmla="*/ 678335 w 1162011"/>
                    <a:gd name="connsiteY9" fmla="*/ 48289 h 1161643"/>
                    <a:gd name="connsiteX10" fmla="*/ 677871 w 1162011"/>
                    <a:gd name="connsiteY10" fmla="*/ 47836 h 1161643"/>
                    <a:gd name="connsiteX11" fmla="*/ 676943 w 1162011"/>
                    <a:gd name="connsiteY11" fmla="*/ 47372 h 1161643"/>
                    <a:gd name="connsiteX12" fmla="*/ 676943 w 1162011"/>
                    <a:gd name="connsiteY12" fmla="*/ 46908 h 1161643"/>
                    <a:gd name="connsiteX13" fmla="*/ 573042 w 1162011"/>
                    <a:gd name="connsiteY13" fmla="*/ 265 h 1161643"/>
                    <a:gd name="connsiteX14" fmla="*/ 576279 w 1162011"/>
                    <a:gd name="connsiteY14" fmla="*/ 278257 h 1161643"/>
                    <a:gd name="connsiteX15" fmla="*/ 191628 w 1162011"/>
                    <a:gd name="connsiteY15" fmla="*/ 399700 h 1161643"/>
                    <a:gd name="connsiteX16" fmla="*/ 4142 w 1162011"/>
                    <a:gd name="connsiteY16" fmla="*/ 643516 h 1161643"/>
                    <a:gd name="connsiteX17" fmla="*/ 4142 w 1162011"/>
                    <a:gd name="connsiteY17" fmla="*/ 643526 h 1161643"/>
                    <a:gd name="connsiteX18" fmla="*/ 2761 w 1162011"/>
                    <a:gd name="connsiteY18" fmla="*/ 645371 h 1161643"/>
                    <a:gd name="connsiteX19" fmla="*/ 5069 w 1162011"/>
                    <a:gd name="connsiteY19" fmla="*/ 665687 h 1161643"/>
                    <a:gd name="connsiteX20" fmla="*/ 36930 w 1162011"/>
                    <a:gd name="connsiteY20" fmla="*/ 690157 h 1161643"/>
                    <a:gd name="connsiteX21" fmla="*/ 79419 w 1162011"/>
                    <a:gd name="connsiteY21" fmla="*/ 690611 h 1161643"/>
                    <a:gd name="connsiteX22" fmla="*/ 111744 w 1162011"/>
                    <a:gd name="connsiteY22" fmla="*/ 668903 h 1161643"/>
                    <a:gd name="connsiteX23" fmla="*/ 181011 w 1162011"/>
                    <a:gd name="connsiteY23" fmla="*/ 558075 h 1161643"/>
                    <a:gd name="connsiteX24" fmla="*/ 181001 w 1162011"/>
                    <a:gd name="connsiteY24" fmla="*/ 558086 h 1161643"/>
                    <a:gd name="connsiteX25" fmla="*/ 200946 w 1162011"/>
                    <a:gd name="connsiteY25" fmla="*/ 550860 h 1161643"/>
                    <a:gd name="connsiteX26" fmla="*/ 212408 w 1162011"/>
                    <a:gd name="connsiteY26" fmla="*/ 568713 h 1161643"/>
                    <a:gd name="connsiteX27" fmla="*/ 221644 w 1162011"/>
                    <a:gd name="connsiteY27" fmla="*/ 702629 h 1161643"/>
                    <a:gd name="connsiteX28" fmla="*/ 227179 w 1162011"/>
                    <a:gd name="connsiteY28" fmla="*/ 704475 h 1161643"/>
                    <a:gd name="connsiteX29" fmla="*/ 580904 w 1162011"/>
                    <a:gd name="connsiteY29" fmla="*/ 813922 h 1161643"/>
                    <a:gd name="connsiteX30" fmla="*/ 935104 w 1162011"/>
                    <a:gd name="connsiteY30" fmla="*/ 704475 h 1161643"/>
                    <a:gd name="connsiteX31" fmla="*/ 940639 w 1162011"/>
                    <a:gd name="connsiteY31" fmla="*/ 702629 h 1161643"/>
                    <a:gd name="connsiteX32" fmla="*/ 949875 w 1162011"/>
                    <a:gd name="connsiteY32" fmla="*/ 568713 h 1161643"/>
                    <a:gd name="connsiteX33" fmla="*/ 961337 w 1162011"/>
                    <a:gd name="connsiteY33" fmla="*/ 550860 h 1161643"/>
                    <a:gd name="connsiteX34" fmla="*/ 981282 w 1162011"/>
                    <a:gd name="connsiteY34" fmla="*/ 558086 h 1161643"/>
                    <a:gd name="connsiteX35" fmla="*/ 1050085 w 1162011"/>
                    <a:gd name="connsiteY35" fmla="*/ 668913 h 1161643"/>
                    <a:gd name="connsiteX36" fmla="*/ 1082874 w 1162011"/>
                    <a:gd name="connsiteY36" fmla="*/ 690621 h 1161643"/>
                    <a:gd name="connsiteX37" fmla="*/ 1125363 w 1162011"/>
                    <a:gd name="connsiteY37" fmla="*/ 690168 h 1161643"/>
                    <a:gd name="connsiteX38" fmla="*/ 1157224 w 1162011"/>
                    <a:gd name="connsiteY38" fmla="*/ 665697 h 1161643"/>
                    <a:gd name="connsiteX39" fmla="*/ 1159069 w 1162011"/>
                    <a:gd name="connsiteY39" fmla="*/ 645381 h 1161643"/>
                    <a:gd name="connsiteX40" fmla="*/ 1159069 w 1162011"/>
                    <a:gd name="connsiteY40" fmla="*/ 645371 h 1161643"/>
                    <a:gd name="connsiteX41" fmla="*/ 1158141 w 1162011"/>
                    <a:gd name="connsiteY41" fmla="*/ 643526 h 1161643"/>
                    <a:gd name="connsiteX42" fmla="*/ 970191 w 1162011"/>
                    <a:gd name="connsiteY42" fmla="*/ 399710 h 1161643"/>
                    <a:gd name="connsiteX43" fmla="*/ 581370 w 1162011"/>
                    <a:gd name="connsiteY43" fmla="*/ 278267 h 1161643"/>
                    <a:gd name="connsiteX44" fmla="*/ 576289 w 1162011"/>
                    <a:gd name="connsiteY44" fmla="*/ 278267 h 1161643"/>
                    <a:gd name="connsiteX45" fmla="*/ 236407 w 1162011"/>
                    <a:gd name="connsiteY45" fmla="*/ 746503 h 1161643"/>
                    <a:gd name="connsiteX46" fmla="*/ 343546 w 1162011"/>
                    <a:gd name="connsiteY46" fmla="*/ 886882 h 1161643"/>
                    <a:gd name="connsiteX47" fmla="*/ 396187 w 1162011"/>
                    <a:gd name="connsiteY47" fmla="*/ 927063 h 1161643"/>
                    <a:gd name="connsiteX48" fmla="*/ 404958 w 1162011"/>
                    <a:gd name="connsiteY48" fmla="*/ 942297 h 1161643"/>
                    <a:gd name="connsiteX49" fmla="*/ 404958 w 1162011"/>
                    <a:gd name="connsiteY49" fmla="*/ 1122857 h 1161643"/>
                    <a:gd name="connsiteX50" fmla="*/ 420193 w 1162011"/>
                    <a:gd name="connsiteY50" fmla="*/ 1149635 h 1161643"/>
                    <a:gd name="connsiteX51" fmla="*/ 457135 w 1162011"/>
                    <a:gd name="connsiteY51" fmla="*/ 1161643 h 1161643"/>
                    <a:gd name="connsiteX52" fmla="*/ 485307 w 1162011"/>
                    <a:gd name="connsiteY52" fmla="*/ 1151026 h 1161643"/>
                    <a:gd name="connsiteX53" fmla="*/ 495006 w 1162011"/>
                    <a:gd name="connsiteY53" fmla="*/ 1122855 h 1161643"/>
                    <a:gd name="connsiteX54" fmla="*/ 495006 w 1162011"/>
                    <a:gd name="connsiteY54" fmla="*/ 970003 h 1161643"/>
                    <a:gd name="connsiteX55" fmla="*/ 500768 w 1162011"/>
                    <a:gd name="connsiteY55" fmla="*/ 956994 h 1161643"/>
                    <a:gd name="connsiteX56" fmla="*/ 514405 w 1162011"/>
                    <a:gd name="connsiteY56" fmla="*/ 952923 h 1161643"/>
                    <a:gd name="connsiteX57" fmla="*/ 554121 w 1162011"/>
                    <a:gd name="connsiteY57" fmla="*/ 958922 h 1161643"/>
                    <a:gd name="connsiteX58" fmla="*/ 578591 w 1162011"/>
                    <a:gd name="connsiteY58" fmla="*/ 960313 h 1161643"/>
                    <a:gd name="connsiteX59" fmla="*/ 583673 w 1162011"/>
                    <a:gd name="connsiteY59" fmla="*/ 960313 h 1161643"/>
                    <a:gd name="connsiteX60" fmla="*/ 608143 w 1162011"/>
                    <a:gd name="connsiteY60" fmla="*/ 958922 h 1161643"/>
                    <a:gd name="connsiteX61" fmla="*/ 647859 w 1162011"/>
                    <a:gd name="connsiteY61" fmla="*/ 952923 h 1161643"/>
                    <a:gd name="connsiteX62" fmla="*/ 661187 w 1162011"/>
                    <a:gd name="connsiteY62" fmla="*/ 957190 h 1161643"/>
                    <a:gd name="connsiteX63" fmla="*/ 666794 w 1162011"/>
                    <a:gd name="connsiteY63" fmla="*/ 970003 h 1161643"/>
                    <a:gd name="connsiteX64" fmla="*/ 666794 w 1162011"/>
                    <a:gd name="connsiteY64" fmla="*/ 1122855 h 1161643"/>
                    <a:gd name="connsiteX65" fmla="*/ 676958 w 1162011"/>
                    <a:gd name="connsiteY65" fmla="*/ 1151026 h 1161643"/>
                    <a:gd name="connsiteX66" fmla="*/ 705129 w 1162011"/>
                    <a:gd name="connsiteY66" fmla="*/ 1161643 h 1161643"/>
                    <a:gd name="connsiteX67" fmla="*/ 742072 w 1162011"/>
                    <a:gd name="connsiteY67" fmla="*/ 1149635 h 1161643"/>
                    <a:gd name="connsiteX68" fmla="*/ 756853 w 1162011"/>
                    <a:gd name="connsiteY68" fmla="*/ 1122857 h 1161643"/>
                    <a:gd name="connsiteX69" fmla="*/ 756853 w 1162011"/>
                    <a:gd name="connsiteY69" fmla="*/ 942297 h 1161643"/>
                    <a:gd name="connsiteX70" fmla="*/ 756843 w 1162011"/>
                    <a:gd name="connsiteY70" fmla="*/ 942297 h 1161643"/>
                    <a:gd name="connsiteX71" fmla="*/ 766078 w 1162011"/>
                    <a:gd name="connsiteY71" fmla="*/ 927063 h 1161643"/>
                    <a:gd name="connsiteX72" fmla="*/ 818719 w 1162011"/>
                    <a:gd name="connsiteY72" fmla="*/ 886882 h 1161643"/>
                    <a:gd name="connsiteX73" fmla="*/ 925857 w 1162011"/>
                    <a:gd name="connsiteY73" fmla="*/ 746503 h 1161643"/>
                    <a:gd name="connsiteX74" fmla="*/ 580893 w 1162011"/>
                    <a:gd name="connsiteY74" fmla="*/ 848095 h 1161643"/>
                    <a:gd name="connsiteX75" fmla="*/ 236404 w 1162011"/>
                    <a:gd name="connsiteY75" fmla="*/ 746503 h 116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162011" h="1161643">
                      <a:moveTo>
                        <a:pt x="573042" y="264"/>
                      </a:moveTo>
                      <a:cubicBezTo>
                        <a:pt x="549726" y="1821"/>
                        <a:pt x="526502" y="10263"/>
                        <a:pt x="506548" y="25662"/>
                      </a:cubicBezTo>
                      <a:cubicBezTo>
                        <a:pt x="453061" y="66953"/>
                        <a:pt x="443094" y="143498"/>
                        <a:pt x="484387" y="196986"/>
                      </a:cubicBezTo>
                      <a:cubicBezTo>
                        <a:pt x="506888" y="226125"/>
                        <a:pt x="539996" y="242071"/>
                        <a:pt x="573970" y="244093"/>
                      </a:cubicBezTo>
                      <a:cubicBezTo>
                        <a:pt x="576289" y="244052"/>
                        <a:pt x="578567" y="244124"/>
                        <a:pt x="580897" y="244093"/>
                      </a:cubicBezTo>
                      <a:cubicBezTo>
                        <a:pt x="581051" y="244082"/>
                        <a:pt x="581206" y="244082"/>
                        <a:pt x="581360" y="244093"/>
                      </a:cubicBezTo>
                      <a:cubicBezTo>
                        <a:pt x="583845" y="244134"/>
                        <a:pt x="586277" y="244031"/>
                        <a:pt x="588751" y="244093"/>
                      </a:cubicBezTo>
                      <a:cubicBezTo>
                        <a:pt x="612201" y="242588"/>
                        <a:pt x="635650" y="234641"/>
                        <a:pt x="655709" y="219159"/>
                      </a:cubicBezTo>
                      <a:cubicBezTo>
                        <a:pt x="708938" y="178063"/>
                        <a:pt x="718947" y="101745"/>
                        <a:pt x="678335" y="48299"/>
                      </a:cubicBezTo>
                      <a:lnTo>
                        <a:pt x="678335" y="48289"/>
                      </a:lnTo>
                      <a:cubicBezTo>
                        <a:pt x="678180" y="48145"/>
                        <a:pt x="678025" y="47990"/>
                        <a:pt x="677871" y="47836"/>
                      </a:cubicBezTo>
                      <a:cubicBezTo>
                        <a:pt x="677562" y="47691"/>
                        <a:pt x="677252" y="47537"/>
                        <a:pt x="676943" y="47372"/>
                      </a:cubicBezTo>
                      <a:cubicBezTo>
                        <a:pt x="676850" y="47269"/>
                        <a:pt x="677036" y="47011"/>
                        <a:pt x="676943" y="46908"/>
                      </a:cubicBezTo>
                      <a:cubicBezTo>
                        <a:pt x="651030" y="14058"/>
                        <a:pt x="611779" y="-2321"/>
                        <a:pt x="573042" y="265"/>
                      </a:cubicBezTo>
                      <a:close/>
                      <a:moveTo>
                        <a:pt x="576279" y="278257"/>
                      </a:moveTo>
                      <a:cubicBezTo>
                        <a:pt x="421777" y="281297"/>
                        <a:pt x="299658" y="316880"/>
                        <a:pt x="191628" y="399700"/>
                      </a:cubicBezTo>
                      <a:cubicBezTo>
                        <a:pt x="109238" y="462856"/>
                        <a:pt x="44620" y="554571"/>
                        <a:pt x="4142" y="643516"/>
                      </a:cubicBezTo>
                      <a:lnTo>
                        <a:pt x="4142" y="643526"/>
                      </a:lnTo>
                      <a:cubicBezTo>
                        <a:pt x="3719" y="644165"/>
                        <a:pt x="3255" y="644783"/>
                        <a:pt x="2761" y="645371"/>
                      </a:cubicBezTo>
                      <a:cubicBezTo>
                        <a:pt x="-1692" y="652442"/>
                        <a:pt x="-641" y="657101"/>
                        <a:pt x="5069" y="665687"/>
                      </a:cubicBezTo>
                      <a:cubicBezTo>
                        <a:pt x="10780" y="674273"/>
                        <a:pt x="22747" y="683860"/>
                        <a:pt x="36930" y="690157"/>
                      </a:cubicBezTo>
                      <a:cubicBezTo>
                        <a:pt x="48557" y="695321"/>
                        <a:pt x="64584" y="695249"/>
                        <a:pt x="79419" y="690611"/>
                      </a:cubicBezTo>
                      <a:cubicBezTo>
                        <a:pt x="94107" y="686034"/>
                        <a:pt x="106672" y="676727"/>
                        <a:pt x="111744" y="668903"/>
                      </a:cubicBezTo>
                      <a:lnTo>
                        <a:pt x="181011" y="558075"/>
                      </a:lnTo>
                      <a:lnTo>
                        <a:pt x="181001" y="558086"/>
                      </a:lnTo>
                      <a:cubicBezTo>
                        <a:pt x="185144" y="551314"/>
                        <a:pt x="193421" y="548314"/>
                        <a:pt x="200946" y="550860"/>
                      </a:cubicBezTo>
                      <a:cubicBezTo>
                        <a:pt x="208460" y="553406"/>
                        <a:pt x="213222" y="560817"/>
                        <a:pt x="212408" y="568713"/>
                      </a:cubicBezTo>
                      <a:cubicBezTo>
                        <a:pt x="207512" y="613933"/>
                        <a:pt x="210491" y="659409"/>
                        <a:pt x="221644" y="702629"/>
                      </a:cubicBezTo>
                      <a:cubicBezTo>
                        <a:pt x="223582" y="702918"/>
                        <a:pt x="225458" y="703547"/>
                        <a:pt x="227179" y="704475"/>
                      </a:cubicBezTo>
                      <a:cubicBezTo>
                        <a:pt x="358705" y="768752"/>
                        <a:pt x="463596" y="813922"/>
                        <a:pt x="580904" y="813922"/>
                      </a:cubicBezTo>
                      <a:cubicBezTo>
                        <a:pt x="698215" y="813922"/>
                        <a:pt x="803570" y="768754"/>
                        <a:pt x="935104" y="704475"/>
                      </a:cubicBezTo>
                      <a:cubicBezTo>
                        <a:pt x="936825" y="703547"/>
                        <a:pt x="938701" y="702918"/>
                        <a:pt x="940639" y="702629"/>
                      </a:cubicBezTo>
                      <a:cubicBezTo>
                        <a:pt x="951792" y="659409"/>
                        <a:pt x="954771" y="613933"/>
                        <a:pt x="949875" y="568713"/>
                      </a:cubicBezTo>
                      <a:cubicBezTo>
                        <a:pt x="949060" y="560817"/>
                        <a:pt x="953822" y="553406"/>
                        <a:pt x="961337" y="550860"/>
                      </a:cubicBezTo>
                      <a:cubicBezTo>
                        <a:pt x="968862" y="548314"/>
                        <a:pt x="977138" y="551313"/>
                        <a:pt x="981282" y="558086"/>
                      </a:cubicBezTo>
                      <a:lnTo>
                        <a:pt x="1050085" y="668913"/>
                      </a:lnTo>
                      <a:cubicBezTo>
                        <a:pt x="1055053" y="676778"/>
                        <a:pt x="1068041" y="685993"/>
                        <a:pt x="1082874" y="690621"/>
                      </a:cubicBezTo>
                      <a:cubicBezTo>
                        <a:pt x="1097707" y="695249"/>
                        <a:pt x="1113734" y="695321"/>
                        <a:pt x="1125363" y="690168"/>
                      </a:cubicBezTo>
                      <a:cubicBezTo>
                        <a:pt x="1139547" y="683870"/>
                        <a:pt x="1151514" y="674284"/>
                        <a:pt x="1157224" y="665697"/>
                      </a:cubicBezTo>
                      <a:cubicBezTo>
                        <a:pt x="1162934" y="657111"/>
                        <a:pt x="1163522" y="652452"/>
                        <a:pt x="1159069" y="645381"/>
                      </a:cubicBezTo>
                      <a:lnTo>
                        <a:pt x="1159069" y="645371"/>
                      </a:lnTo>
                      <a:cubicBezTo>
                        <a:pt x="1158718" y="644773"/>
                        <a:pt x="1158409" y="644155"/>
                        <a:pt x="1158141" y="643526"/>
                      </a:cubicBezTo>
                      <a:cubicBezTo>
                        <a:pt x="1117663" y="554581"/>
                        <a:pt x="1052591" y="462864"/>
                        <a:pt x="970191" y="399710"/>
                      </a:cubicBezTo>
                      <a:cubicBezTo>
                        <a:pt x="861065" y="316054"/>
                        <a:pt x="738073" y="280679"/>
                        <a:pt x="581370" y="278267"/>
                      </a:cubicBezTo>
                      <a:cubicBezTo>
                        <a:pt x="579649" y="278267"/>
                        <a:pt x="578010" y="278329"/>
                        <a:pt x="576289" y="278267"/>
                      </a:cubicBezTo>
                      <a:close/>
                      <a:moveTo>
                        <a:pt x="236407" y="746503"/>
                      </a:moveTo>
                      <a:cubicBezTo>
                        <a:pt x="258167" y="800052"/>
                        <a:pt x="293449" y="848486"/>
                        <a:pt x="343546" y="886882"/>
                      </a:cubicBezTo>
                      <a:cubicBezTo>
                        <a:pt x="363058" y="901839"/>
                        <a:pt x="380077" y="918753"/>
                        <a:pt x="396187" y="927063"/>
                      </a:cubicBezTo>
                      <a:cubicBezTo>
                        <a:pt x="401722" y="930114"/>
                        <a:pt x="405092" y="935989"/>
                        <a:pt x="404958" y="942297"/>
                      </a:cubicBezTo>
                      <a:lnTo>
                        <a:pt x="404958" y="1122857"/>
                      </a:lnTo>
                      <a:cubicBezTo>
                        <a:pt x="404958" y="1133484"/>
                        <a:pt x="410421" y="1142338"/>
                        <a:pt x="420193" y="1149635"/>
                      </a:cubicBezTo>
                      <a:cubicBezTo>
                        <a:pt x="429964" y="1156931"/>
                        <a:pt x="444137" y="1161643"/>
                        <a:pt x="457135" y="1161643"/>
                      </a:cubicBezTo>
                      <a:cubicBezTo>
                        <a:pt x="470133" y="1161643"/>
                        <a:pt x="479153" y="1157273"/>
                        <a:pt x="485307" y="1151026"/>
                      </a:cubicBezTo>
                      <a:cubicBezTo>
                        <a:pt x="491460" y="1144780"/>
                        <a:pt x="495006" y="1135833"/>
                        <a:pt x="495006" y="1122855"/>
                      </a:cubicBezTo>
                      <a:lnTo>
                        <a:pt x="495006" y="970003"/>
                      </a:lnTo>
                      <a:cubicBezTo>
                        <a:pt x="494934" y="965034"/>
                        <a:pt x="497037" y="960282"/>
                        <a:pt x="500768" y="956994"/>
                      </a:cubicBezTo>
                      <a:cubicBezTo>
                        <a:pt x="504500" y="953706"/>
                        <a:pt x="509478" y="952212"/>
                        <a:pt x="514405" y="952923"/>
                      </a:cubicBezTo>
                      <a:cubicBezTo>
                        <a:pt x="527815" y="954727"/>
                        <a:pt x="542112" y="957334"/>
                        <a:pt x="554121" y="958922"/>
                      </a:cubicBezTo>
                      <a:cubicBezTo>
                        <a:pt x="566130" y="960509"/>
                        <a:pt x="577025" y="960550"/>
                        <a:pt x="578591" y="960313"/>
                      </a:cubicBezTo>
                      <a:cubicBezTo>
                        <a:pt x="580272" y="960056"/>
                        <a:pt x="581993" y="960056"/>
                        <a:pt x="583673" y="960313"/>
                      </a:cubicBezTo>
                      <a:cubicBezTo>
                        <a:pt x="585240" y="960561"/>
                        <a:pt x="596135" y="960519"/>
                        <a:pt x="608143" y="958922"/>
                      </a:cubicBezTo>
                      <a:cubicBezTo>
                        <a:pt x="620152" y="957334"/>
                        <a:pt x="634448" y="954727"/>
                        <a:pt x="647859" y="952923"/>
                      </a:cubicBezTo>
                      <a:cubicBezTo>
                        <a:pt x="652704" y="952366"/>
                        <a:pt x="657559" y="953912"/>
                        <a:pt x="661187" y="957190"/>
                      </a:cubicBezTo>
                      <a:cubicBezTo>
                        <a:pt x="664805" y="960458"/>
                        <a:pt x="666846" y="965127"/>
                        <a:pt x="666794" y="970003"/>
                      </a:cubicBezTo>
                      <a:lnTo>
                        <a:pt x="666794" y="1122855"/>
                      </a:lnTo>
                      <a:cubicBezTo>
                        <a:pt x="666794" y="1135832"/>
                        <a:pt x="670804" y="1144779"/>
                        <a:pt x="676958" y="1151026"/>
                      </a:cubicBezTo>
                      <a:cubicBezTo>
                        <a:pt x="683111" y="1157273"/>
                        <a:pt x="692131" y="1161643"/>
                        <a:pt x="705129" y="1161643"/>
                      </a:cubicBezTo>
                      <a:cubicBezTo>
                        <a:pt x="718128" y="1161643"/>
                        <a:pt x="732300" y="1156943"/>
                        <a:pt x="742072" y="1149635"/>
                      </a:cubicBezTo>
                      <a:cubicBezTo>
                        <a:pt x="751843" y="1142337"/>
                        <a:pt x="756853" y="1133483"/>
                        <a:pt x="756853" y="1122857"/>
                      </a:cubicBezTo>
                      <a:lnTo>
                        <a:pt x="756853" y="942297"/>
                      </a:lnTo>
                      <a:lnTo>
                        <a:pt x="756843" y="942297"/>
                      </a:lnTo>
                      <a:cubicBezTo>
                        <a:pt x="756801" y="935886"/>
                        <a:pt x="760368" y="929990"/>
                        <a:pt x="766078" y="927063"/>
                      </a:cubicBezTo>
                      <a:cubicBezTo>
                        <a:pt x="782189" y="918765"/>
                        <a:pt x="799208" y="901840"/>
                        <a:pt x="818719" y="886882"/>
                      </a:cubicBezTo>
                      <a:cubicBezTo>
                        <a:pt x="868802" y="848486"/>
                        <a:pt x="904096" y="800052"/>
                        <a:pt x="925857" y="746503"/>
                      </a:cubicBezTo>
                      <a:cubicBezTo>
                        <a:pt x="804134" y="805163"/>
                        <a:pt x="699130" y="848095"/>
                        <a:pt x="580893" y="848095"/>
                      </a:cubicBezTo>
                      <a:cubicBezTo>
                        <a:pt x="462664" y="848095"/>
                        <a:pt x="358074" y="805163"/>
                        <a:pt x="236404" y="746503"/>
                      </a:cubicBezTo>
                      <a:close/>
                    </a:path>
                  </a:pathLst>
                </a:custGeom>
                <a:grpFill/>
                <a:ln w="262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62" name="Oval 61">
                  <a:extLst>
                    <a:ext uri="{FF2B5EF4-FFF2-40B4-BE49-F238E27FC236}">
                      <a16:creationId xmlns:a16="http://schemas.microsoft.com/office/drawing/2014/main" xmlns="" id="{129A2A1F-4539-D631-4AE4-42BDAC2F275A}"/>
                    </a:ext>
                  </a:extLst>
                </p:cNvPr>
                <p:cNvSpPr/>
                <p:nvPr/>
              </p:nvSpPr>
              <p:spPr>
                <a:xfrm rot="19382373">
                  <a:off x="9699585" y="5307169"/>
                  <a:ext cx="201232" cy="8025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x-none"/>
                </a:p>
              </p:txBody>
            </p: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xmlns="" id="{BAE30E5A-9D48-69EE-188D-B84798E57973}"/>
                    </a:ext>
                  </a:extLst>
                </p:cNvPr>
                <p:cNvSpPr/>
                <p:nvPr/>
              </p:nvSpPr>
              <p:spPr>
                <a:xfrm rot="1423243">
                  <a:off x="9891328" y="5306690"/>
                  <a:ext cx="201232" cy="8025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x-none"/>
                </a:p>
              </p:txBody>
            </p:sp>
          </p:grpSp>
        </p:grp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xmlns="" id="{4E9BBF33-084F-55CC-0B5B-2EC2D2E39C22}"/>
                </a:ext>
              </a:extLst>
            </p:cNvPr>
            <p:cNvSpPr txBox="1"/>
            <p:nvPr/>
          </p:nvSpPr>
          <p:spPr>
            <a:xfrm>
              <a:off x="2215411" y="2172132"/>
              <a:ext cx="2924488" cy="8260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x-none" sz="1200" b="1" dirty="0"/>
                <a:t>Overweignt/ obese (BMI≥25)</a:t>
              </a: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xmlns="" id="{CF2608CF-C733-D802-80AF-74FC145889A7}"/>
              </a:ext>
            </a:extLst>
          </p:cNvPr>
          <p:cNvGrpSpPr/>
          <p:nvPr/>
        </p:nvGrpSpPr>
        <p:grpSpPr>
          <a:xfrm>
            <a:off x="7590765" y="3149803"/>
            <a:ext cx="1352903" cy="838819"/>
            <a:chOff x="7126909" y="1288151"/>
            <a:chExt cx="1352903" cy="838819"/>
          </a:xfrm>
        </p:grpSpPr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xmlns="" id="{A769AA19-40B1-B09F-A586-11CF4EA51FEB}"/>
                </a:ext>
              </a:extLst>
            </p:cNvPr>
            <p:cNvGrpSpPr/>
            <p:nvPr/>
          </p:nvGrpSpPr>
          <p:grpSpPr>
            <a:xfrm>
              <a:off x="7126909" y="1288151"/>
              <a:ext cx="250321" cy="838819"/>
              <a:chOff x="-1652186" y="1392948"/>
              <a:chExt cx="654502" cy="2193215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xmlns="" id="{3A8E07E0-FEC6-4109-3031-27156E1073FA}"/>
                  </a:ext>
                </a:extLst>
              </p:cNvPr>
              <p:cNvGrpSpPr/>
              <p:nvPr/>
            </p:nvGrpSpPr>
            <p:grpSpPr>
              <a:xfrm>
                <a:off x="-1652186" y="1919084"/>
                <a:ext cx="654502" cy="1667079"/>
                <a:chOff x="-1787581" y="1919084"/>
                <a:chExt cx="925342" cy="1984546"/>
              </a:xfrm>
              <a:grpFill/>
            </p:grpSpPr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xmlns="" id="{960EB1D4-B2C0-9BF2-0F0C-16D0D867C1B0}"/>
                    </a:ext>
                  </a:extLst>
                </p:cNvPr>
                <p:cNvSpPr/>
                <p:nvPr/>
              </p:nvSpPr>
              <p:spPr>
                <a:xfrm>
                  <a:off x="-1787581" y="1919084"/>
                  <a:ext cx="925342" cy="1336311"/>
                </a:xfrm>
                <a:custGeom>
                  <a:avLst/>
                  <a:gdLst>
                    <a:gd name="connsiteX0" fmla="*/ 925301 w 925342"/>
                    <a:gd name="connsiteY0" fmla="*/ 853295 h 1336311"/>
                    <a:gd name="connsiteX1" fmla="*/ 849206 w 925342"/>
                    <a:gd name="connsiteY1" fmla="*/ 302382 h 1336311"/>
                    <a:gd name="connsiteX2" fmla="*/ 714163 w 925342"/>
                    <a:gd name="connsiteY2" fmla="*/ 87759 h 1336311"/>
                    <a:gd name="connsiteX3" fmla="*/ 462656 w 925342"/>
                    <a:gd name="connsiteY3" fmla="*/ 3 h 1336311"/>
                    <a:gd name="connsiteX4" fmla="*/ 211131 w 925342"/>
                    <a:gd name="connsiteY4" fmla="*/ 87759 h 1336311"/>
                    <a:gd name="connsiteX5" fmla="*/ 40800 w 925342"/>
                    <a:gd name="connsiteY5" fmla="*/ 434326 h 1336311"/>
                    <a:gd name="connsiteX6" fmla="*/ 47 w 925342"/>
                    <a:gd name="connsiteY6" fmla="*/ 853290 h 1336311"/>
                    <a:gd name="connsiteX7" fmla="*/ 42219 w 925342"/>
                    <a:gd name="connsiteY7" fmla="*/ 899577 h 1336311"/>
                    <a:gd name="connsiteX8" fmla="*/ 88505 w 925342"/>
                    <a:gd name="connsiteY8" fmla="*/ 857387 h 1336311"/>
                    <a:gd name="connsiteX9" fmla="*/ 159714 w 925342"/>
                    <a:gd name="connsiteY9" fmla="*/ 331581 h 1336311"/>
                    <a:gd name="connsiteX10" fmla="*/ 229820 w 925342"/>
                    <a:gd name="connsiteY10" fmla="*/ 196852 h 1336311"/>
                    <a:gd name="connsiteX11" fmla="*/ 306718 w 925342"/>
                    <a:gd name="connsiteY11" fmla="*/ 539532 h 1336311"/>
                    <a:gd name="connsiteX12" fmla="*/ 306648 w 925342"/>
                    <a:gd name="connsiteY12" fmla="*/ 541231 h 1336311"/>
                    <a:gd name="connsiteX13" fmla="*/ 130798 w 925342"/>
                    <a:gd name="connsiteY13" fmla="*/ 1067486 h 1336311"/>
                    <a:gd name="connsiteX14" fmla="*/ 56419 w 925342"/>
                    <a:gd name="connsiteY14" fmla="*/ 1279306 h 1336311"/>
                    <a:gd name="connsiteX15" fmla="*/ 63109 w 925342"/>
                    <a:gd name="connsiteY15" fmla="*/ 1280251 h 1336311"/>
                    <a:gd name="connsiteX16" fmla="*/ 462669 w 925342"/>
                    <a:gd name="connsiteY16" fmla="*/ 1336311 h 1336311"/>
                    <a:gd name="connsiteX17" fmla="*/ 862265 w 925342"/>
                    <a:gd name="connsiteY17" fmla="*/ 1280251 h 1336311"/>
                    <a:gd name="connsiteX18" fmla="*/ 868955 w 925342"/>
                    <a:gd name="connsiteY18" fmla="*/ 1279306 h 1336311"/>
                    <a:gd name="connsiteX19" fmla="*/ 794577 w 925342"/>
                    <a:gd name="connsiteY19" fmla="*/ 1067486 h 1336311"/>
                    <a:gd name="connsiteX20" fmla="*/ 618709 w 925342"/>
                    <a:gd name="connsiteY20" fmla="*/ 541275 h 1336311"/>
                    <a:gd name="connsiteX21" fmla="*/ 618638 w 925342"/>
                    <a:gd name="connsiteY21" fmla="*/ 539577 h 1336311"/>
                    <a:gd name="connsiteX22" fmla="*/ 695609 w 925342"/>
                    <a:gd name="connsiteY22" fmla="*/ 196722 h 1336311"/>
                    <a:gd name="connsiteX23" fmla="*/ 797694 w 925342"/>
                    <a:gd name="connsiteY23" fmla="*/ 451802 h 1336311"/>
                    <a:gd name="connsiteX24" fmla="*/ 836819 w 925342"/>
                    <a:gd name="connsiteY24" fmla="*/ 857423 h 1336311"/>
                    <a:gd name="connsiteX25" fmla="*/ 881004 w 925342"/>
                    <a:gd name="connsiteY25" fmla="*/ 899647 h 1336311"/>
                    <a:gd name="connsiteX26" fmla="*/ 883088 w 925342"/>
                    <a:gd name="connsiteY26" fmla="*/ 899595 h 1336311"/>
                    <a:gd name="connsiteX27" fmla="*/ 925295 w 925342"/>
                    <a:gd name="connsiteY27" fmla="*/ 853309 h 1336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25342" h="1336311">
                      <a:moveTo>
                        <a:pt x="925301" y="853295"/>
                      </a:moveTo>
                      <a:cubicBezTo>
                        <a:pt x="916877" y="675835"/>
                        <a:pt x="907473" y="470216"/>
                        <a:pt x="849206" y="302382"/>
                      </a:cubicBezTo>
                      <a:cubicBezTo>
                        <a:pt x="819888" y="218566"/>
                        <a:pt x="777750" y="143120"/>
                        <a:pt x="714163" y="87759"/>
                      </a:cubicBezTo>
                      <a:cubicBezTo>
                        <a:pt x="650764" y="32260"/>
                        <a:pt x="565916" y="-329"/>
                        <a:pt x="462656" y="3"/>
                      </a:cubicBezTo>
                      <a:cubicBezTo>
                        <a:pt x="359382" y="-330"/>
                        <a:pt x="274566" y="32279"/>
                        <a:pt x="211131" y="87759"/>
                      </a:cubicBezTo>
                      <a:cubicBezTo>
                        <a:pt x="115842" y="171262"/>
                        <a:pt x="68521" y="297863"/>
                        <a:pt x="40800" y="434326"/>
                      </a:cubicBezTo>
                      <a:cubicBezTo>
                        <a:pt x="13375" y="571158"/>
                        <a:pt x="6230" y="720297"/>
                        <a:pt x="47" y="853290"/>
                      </a:cubicBezTo>
                      <a:cubicBezTo>
                        <a:pt x="-1073" y="877739"/>
                        <a:pt x="17806" y="898456"/>
                        <a:pt x="42219" y="899577"/>
                      </a:cubicBezTo>
                      <a:cubicBezTo>
                        <a:pt x="66667" y="900697"/>
                        <a:pt x="87348" y="881819"/>
                        <a:pt x="88505" y="857387"/>
                      </a:cubicBezTo>
                      <a:cubicBezTo>
                        <a:pt x="96421" y="680609"/>
                        <a:pt x="107331" y="480733"/>
                        <a:pt x="159714" y="331581"/>
                      </a:cubicBezTo>
                      <a:cubicBezTo>
                        <a:pt x="177980" y="279179"/>
                        <a:pt x="201167" y="233718"/>
                        <a:pt x="229820" y="196852"/>
                      </a:cubicBezTo>
                      <a:cubicBezTo>
                        <a:pt x="262324" y="287200"/>
                        <a:pt x="312291" y="443907"/>
                        <a:pt x="306718" y="539532"/>
                      </a:cubicBezTo>
                      <a:cubicBezTo>
                        <a:pt x="306683" y="540092"/>
                        <a:pt x="306701" y="540688"/>
                        <a:pt x="306648" y="541231"/>
                      </a:cubicBezTo>
                      <a:cubicBezTo>
                        <a:pt x="305089" y="564908"/>
                        <a:pt x="204002" y="857867"/>
                        <a:pt x="130798" y="1067486"/>
                      </a:cubicBezTo>
                      <a:cubicBezTo>
                        <a:pt x="89082" y="1186926"/>
                        <a:pt x="56419" y="1279306"/>
                        <a:pt x="56419" y="1279306"/>
                      </a:cubicBezTo>
                      <a:lnTo>
                        <a:pt x="63109" y="1280251"/>
                      </a:lnTo>
                      <a:lnTo>
                        <a:pt x="462669" y="1336311"/>
                      </a:lnTo>
                      <a:lnTo>
                        <a:pt x="862265" y="1280251"/>
                      </a:lnTo>
                      <a:lnTo>
                        <a:pt x="868955" y="1279306"/>
                      </a:lnTo>
                      <a:cubicBezTo>
                        <a:pt x="868955" y="1279306"/>
                        <a:pt x="836293" y="1186908"/>
                        <a:pt x="794577" y="1067486"/>
                      </a:cubicBezTo>
                      <a:cubicBezTo>
                        <a:pt x="721355" y="857907"/>
                        <a:pt x="620287" y="564947"/>
                        <a:pt x="618709" y="541275"/>
                      </a:cubicBezTo>
                      <a:cubicBezTo>
                        <a:pt x="618656" y="540715"/>
                        <a:pt x="618674" y="540120"/>
                        <a:pt x="618638" y="539577"/>
                      </a:cubicBezTo>
                      <a:cubicBezTo>
                        <a:pt x="613069" y="443884"/>
                        <a:pt x="663122" y="287039"/>
                        <a:pt x="695609" y="196722"/>
                      </a:cubicBezTo>
                      <a:cubicBezTo>
                        <a:pt x="744629" y="259928"/>
                        <a:pt x="777291" y="349312"/>
                        <a:pt x="797694" y="451802"/>
                      </a:cubicBezTo>
                      <a:cubicBezTo>
                        <a:pt x="823369" y="579366"/>
                        <a:pt x="830742" y="724779"/>
                        <a:pt x="836819" y="857423"/>
                      </a:cubicBezTo>
                      <a:cubicBezTo>
                        <a:pt x="837905" y="881136"/>
                        <a:pt x="857484" y="899647"/>
                        <a:pt x="881004" y="899647"/>
                      </a:cubicBezTo>
                      <a:cubicBezTo>
                        <a:pt x="881705" y="899647"/>
                        <a:pt x="882388" y="899630"/>
                        <a:pt x="883088" y="899595"/>
                      </a:cubicBezTo>
                      <a:cubicBezTo>
                        <a:pt x="907536" y="898474"/>
                        <a:pt x="926416" y="877756"/>
                        <a:pt x="925295" y="853309"/>
                      </a:cubicBezTo>
                      <a:close/>
                    </a:path>
                  </a:pathLst>
                </a:custGeom>
                <a:solidFill>
                  <a:srgbClr val="0197B2"/>
                </a:solidFill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xmlns="" id="{111421BC-9EDE-B25E-395B-D66C002B8B61}"/>
                    </a:ext>
                  </a:extLst>
                </p:cNvPr>
                <p:cNvSpPr/>
                <p:nvPr/>
              </p:nvSpPr>
              <p:spPr>
                <a:xfrm>
                  <a:off x="-1505734" y="3250717"/>
                  <a:ext cx="166901" cy="652913"/>
                </a:xfrm>
                <a:custGeom>
                  <a:avLst/>
                  <a:gdLst>
                    <a:gd name="connsiteX0" fmla="*/ 5 w 166901"/>
                    <a:gd name="connsiteY0" fmla="*/ 569465 h 652913"/>
                    <a:gd name="connsiteX1" fmla="*/ 83453 w 166901"/>
                    <a:gd name="connsiteY1" fmla="*/ 652913 h 652913"/>
                    <a:gd name="connsiteX2" fmla="*/ 166901 w 166901"/>
                    <a:gd name="connsiteY2" fmla="*/ 569465 h 652913"/>
                    <a:gd name="connsiteX3" fmla="*/ 166901 w 166901"/>
                    <a:gd name="connsiteY3" fmla="*/ 22452 h 652913"/>
                    <a:gd name="connsiteX4" fmla="*/ 0 w 166901"/>
                    <a:gd name="connsiteY4" fmla="*/ 0 h 652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01" h="652913">
                      <a:moveTo>
                        <a:pt x="5" y="569465"/>
                      </a:moveTo>
                      <a:cubicBezTo>
                        <a:pt x="5" y="615558"/>
                        <a:pt x="37360" y="652913"/>
                        <a:pt x="83453" y="652913"/>
                      </a:cubicBezTo>
                      <a:cubicBezTo>
                        <a:pt x="129528" y="652913"/>
                        <a:pt x="166901" y="615558"/>
                        <a:pt x="166901" y="569465"/>
                      </a:cubicBezTo>
                      <a:lnTo>
                        <a:pt x="166901" y="2245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xmlns="" id="{46994CB2-2D8E-C353-1A84-0583F866F7D9}"/>
                    </a:ext>
                  </a:extLst>
                </p:cNvPr>
                <p:cNvSpPr/>
                <p:nvPr/>
              </p:nvSpPr>
              <p:spPr>
                <a:xfrm>
                  <a:off x="-1311022" y="3250707"/>
                  <a:ext cx="166901" cy="652922"/>
                </a:xfrm>
                <a:custGeom>
                  <a:avLst/>
                  <a:gdLst>
                    <a:gd name="connsiteX0" fmla="*/ 5 w 166901"/>
                    <a:gd name="connsiteY0" fmla="*/ 569475 h 652922"/>
                    <a:gd name="connsiteX1" fmla="*/ 83453 w 166901"/>
                    <a:gd name="connsiteY1" fmla="*/ 652923 h 652922"/>
                    <a:gd name="connsiteX2" fmla="*/ 166901 w 166901"/>
                    <a:gd name="connsiteY2" fmla="*/ 569475 h 652922"/>
                    <a:gd name="connsiteX3" fmla="*/ 166901 w 166901"/>
                    <a:gd name="connsiteY3" fmla="*/ 0 h 652922"/>
                    <a:gd name="connsiteX4" fmla="*/ 0 w 166901"/>
                    <a:gd name="connsiteY4" fmla="*/ 22452 h 65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01" h="652922">
                      <a:moveTo>
                        <a:pt x="5" y="569475"/>
                      </a:moveTo>
                      <a:cubicBezTo>
                        <a:pt x="5" y="615568"/>
                        <a:pt x="37360" y="652923"/>
                        <a:pt x="83453" y="652923"/>
                      </a:cubicBezTo>
                      <a:cubicBezTo>
                        <a:pt x="129497" y="652923"/>
                        <a:pt x="166901" y="615568"/>
                        <a:pt x="166901" y="569475"/>
                      </a:cubicBezTo>
                      <a:lnTo>
                        <a:pt x="166901" y="0"/>
                      </a:lnTo>
                      <a:lnTo>
                        <a:pt x="0" y="22452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xmlns="" id="{6D9CECD8-BFBC-B62D-AADE-E39EB2A31C43}"/>
                  </a:ext>
                </a:extLst>
              </p:cNvPr>
              <p:cNvSpPr/>
              <p:nvPr/>
            </p:nvSpPr>
            <p:spPr>
              <a:xfrm>
                <a:off x="-1516790" y="1392948"/>
                <a:ext cx="383711" cy="484689"/>
              </a:xfrm>
              <a:custGeom>
                <a:avLst/>
                <a:gdLst>
                  <a:gd name="connsiteX0" fmla="*/ 191874 w 383711"/>
                  <a:gd name="connsiteY0" fmla="*/ 484690 h 484689"/>
                  <a:gd name="connsiteX1" fmla="*/ 383712 w 383711"/>
                  <a:gd name="connsiteY1" fmla="*/ 206144 h 484689"/>
                  <a:gd name="connsiteX2" fmla="*/ 191874 w 383711"/>
                  <a:gd name="connsiteY2" fmla="*/ 0 h 484689"/>
                  <a:gd name="connsiteX3" fmla="*/ 0 w 383711"/>
                  <a:gd name="connsiteY3" fmla="*/ 206162 h 484689"/>
                  <a:gd name="connsiteX4" fmla="*/ 191874 w 383711"/>
                  <a:gd name="connsiteY4" fmla="*/ 484690 h 48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711" h="484689">
                    <a:moveTo>
                      <a:pt x="191874" y="484690"/>
                    </a:moveTo>
                    <a:cubicBezTo>
                      <a:pt x="297829" y="484690"/>
                      <a:pt x="383712" y="340012"/>
                      <a:pt x="383712" y="206144"/>
                    </a:cubicBezTo>
                    <a:cubicBezTo>
                      <a:pt x="383729" y="72307"/>
                      <a:pt x="297829" y="0"/>
                      <a:pt x="191874" y="0"/>
                    </a:cubicBezTo>
                    <a:cubicBezTo>
                      <a:pt x="85901" y="0"/>
                      <a:pt x="0" y="72312"/>
                      <a:pt x="0" y="206162"/>
                    </a:cubicBezTo>
                    <a:cubicBezTo>
                      <a:pt x="18" y="340012"/>
                      <a:pt x="85901" y="484690"/>
                      <a:pt x="191874" y="484690"/>
                    </a:cubicBezTo>
                    <a:close/>
                  </a:path>
                </a:pathLst>
              </a:custGeom>
              <a:solidFill>
                <a:srgbClr val="0197B2"/>
              </a:solidFill>
              <a:ln w="44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xmlns="" id="{73FF3565-1734-BFBE-006B-7DAF9F3FA155}"/>
                </a:ext>
              </a:extLst>
            </p:cNvPr>
            <p:cNvGrpSpPr/>
            <p:nvPr/>
          </p:nvGrpSpPr>
          <p:grpSpPr>
            <a:xfrm>
              <a:off x="7413580" y="1288151"/>
              <a:ext cx="250321" cy="838819"/>
              <a:chOff x="-1652186" y="1392948"/>
              <a:chExt cx="654502" cy="2193215"/>
            </a:xfrm>
            <a:solidFill>
              <a:srgbClr val="0197B2"/>
            </a:solidFill>
          </p:grpSpPr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xmlns="" id="{06D86835-E6E2-5E33-D4B3-0C840A3F9472}"/>
                  </a:ext>
                </a:extLst>
              </p:cNvPr>
              <p:cNvGrpSpPr/>
              <p:nvPr/>
            </p:nvGrpSpPr>
            <p:grpSpPr>
              <a:xfrm>
                <a:off x="-1652186" y="1919084"/>
                <a:ext cx="654502" cy="1667079"/>
                <a:chOff x="-1787581" y="1919084"/>
                <a:chExt cx="925342" cy="1984546"/>
              </a:xfrm>
              <a:grpFill/>
            </p:grpSpPr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xmlns="" id="{EEE1A0D7-58CC-65BA-9B0F-E4116D87E9FC}"/>
                    </a:ext>
                  </a:extLst>
                </p:cNvPr>
                <p:cNvSpPr/>
                <p:nvPr/>
              </p:nvSpPr>
              <p:spPr>
                <a:xfrm>
                  <a:off x="-1787581" y="1919084"/>
                  <a:ext cx="925342" cy="1336311"/>
                </a:xfrm>
                <a:custGeom>
                  <a:avLst/>
                  <a:gdLst>
                    <a:gd name="connsiteX0" fmla="*/ 925301 w 925342"/>
                    <a:gd name="connsiteY0" fmla="*/ 853295 h 1336311"/>
                    <a:gd name="connsiteX1" fmla="*/ 849206 w 925342"/>
                    <a:gd name="connsiteY1" fmla="*/ 302382 h 1336311"/>
                    <a:gd name="connsiteX2" fmla="*/ 714163 w 925342"/>
                    <a:gd name="connsiteY2" fmla="*/ 87759 h 1336311"/>
                    <a:gd name="connsiteX3" fmla="*/ 462656 w 925342"/>
                    <a:gd name="connsiteY3" fmla="*/ 3 h 1336311"/>
                    <a:gd name="connsiteX4" fmla="*/ 211131 w 925342"/>
                    <a:gd name="connsiteY4" fmla="*/ 87759 h 1336311"/>
                    <a:gd name="connsiteX5" fmla="*/ 40800 w 925342"/>
                    <a:gd name="connsiteY5" fmla="*/ 434326 h 1336311"/>
                    <a:gd name="connsiteX6" fmla="*/ 47 w 925342"/>
                    <a:gd name="connsiteY6" fmla="*/ 853290 h 1336311"/>
                    <a:gd name="connsiteX7" fmla="*/ 42219 w 925342"/>
                    <a:gd name="connsiteY7" fmla="*/ 899577 h 1336311"/>
                    <a:gd name="connsiteX8" fmla="*/ 88505 w 925342"/>
                    <a:gd name="connsiteY8" fmla="*/ 857387 h 1336311"/>
                    <a:gd name="connsiteX9" fmla="*/ 159714 w 925342"/>
                    <a:gd name="connsiteY9" fmla="*/ 331581 h 1336311"/>
                    <a:gd name="connsiteX10" fmla="*/ 229820 w 925342"/>
                    <a:gd name="connsiteY10" fmla="*/ 196852 h 1336311"/>
                    <a:gd name="connsiteX11" fmla="*/ 306718 w 925342"/>
                    <a:gd name="connsiteY11" fmla="*/ 539532 h 1336311"/>
                    <a:gd name="connsiteX12" fmla="*/ 306648 w 925342"/>
                    <a:gd name="connsiteY12" fmla="*/ 541231 h 1336311"/>
                    <a:gd name="connsiteX13" fmla="*/ 130798 w 925342"/>
                    <a:gd name="connsiteY13" fmla="*/ 1067486 h 1336311"/>
                    <a:gd name="connsiteX14" fmla="*/ 56419 w 925342"/>
                    <a:gd name="connsiteY14" fmla="*/ 1279306 h 1336311"/>
                    <a:gd name="connsiteX15" fmla="*/ 63109 w 925342"/>
                    <a:gd name="connsiteY15" fmla="*/ 1280251 h 1336311"/>
                    <a:gd name="connsiteX16" fmla="*/ 462669 w 925342"/>
                    <a:gd name="connsiteY16" fmla="*/ 1336311 h 1336311"/>
                    <a:gd name="connsiteX17" fmla="*/ 862265 w 925342"/>
                    <a:gd name="connsiteY17" fmla="*/ 1280251 h 1336311"/>
                    <a:gd name="connsiteX18" fmla="*/ 868955 w 925342"/>
                    <a:gd name="connsiteY18" fmla="*/ 1279306 h 1336311"/>
                    <a:gd name="connsiteX19" fmla="*/ 794577 w 925342"/>
                    <a:gd name="connsiteY19" fmla="*/ 1067486 h 1336311"/>
                    <a:gd name="connsiteX20" fmla="*/ 618709 w 925342"/>
                    <a:gd name="connsiteY20" fmla="*/ 541275 h 1336311"/>
                    <a:gd name="connsiteX21" fmla="*/ 618638 w 925342"/>
                    <a:gd name="connsiteY21" fmla="*/ 539577 h 1336311"/>
                    <a:gd name="connsiteX22" fmla="*/ 695609 w 925342"/>
                    <a:gd name="connsiteY22" fmla="*/ 196722 h 1336311"/>
                    <a:gd name="connsiteX23" fmla="*/ 797694 w 925342"/>
                    <a:gd name="connsiteY23" fmla="*/ 451802 h 1336311"/>
                    <a:gd name="connsiteX24" fmla="*/ 836819 w 925342"/>
                    <a:gd name="connsiteY24" fmla="*/ 857423 h 1336311"/>
                    <a:gd name="connsiteX25" fmla="*/ 881004 w 925342"/>
                    <a:gd name="connsiteY25" fmla="*/ 899647 h 1336311"/>
                    <a:gd name="connsiteX26" fmla="*/ 883088 w 925342"/>
                    <a:gd name="connsiteY26" fmla="*/ 899595 h 1336311"/>
                    <a:gd name="connsiteX27" fmla="*/ 925295 w 925342"/>
                    <a:gd name="connsiteY27" fmla="*/ 853309 h 1336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25342" h="1336311">
                      <a:moveTo>
                        <a:pt x="925301" y="853295"/>
                      </a:moveTo>
                      <a:cubicBezTo>
                        <a:pt x="916877" y="675835"/>
                        <a:pt x="907473" y="470216"/>
                        <a:pt x="849206" y="302382"/>
                      </a:cubicBezTo>
                      <a:cubicBezTo>
                        <a:pt x="819888" y="218566"/>
                        <a:pt x="777750" y="143120"/>
                        <a:pt x="714163" y="87759"/>
                      </a:cubicBezTo>
                      <a:cubicBezTo>
                        <a:pt x="650764" y="32260"/>
                        <a:pt x="565916" y="-329"/>
                        <a:pt x="462656" y="3"/>
                      </a:cubicBezTo>
                      <a:cubicBezTo>
                        <a:pt x="359382" y="-330"/>
                        <a:pt x="274566" y="32279"/>
                        <a:pt x="211131" y="87759"/>
                      </a:cubicBezTo>
                      <a:cubicBezTo>
                        <a:pt x="115842" y="171262"/>
                        <a:pt x="68521" y="297863"/>
                        <a:pt x="40800" y="434326"/>
                      </a:cubicBezTo>
                      <a:cubicBezTo>
                        <a:pt x="13375" y="571158"/>
                        <a:pt x="6230" y="720297"/>
                        <a:pt x="47" y="853290"/>
                      </a:cubicBezTo>
                      <a:cubicBezTo>
                        <a:pt x="-1073" y="877739"/>
                        <a:pt x="17806" y="898456"/>
                        <a:pt x="42219" y="899577"/>
                      </a:cubicBezTo>
                      <a:cubicBezTo>
                        <a:pt x="66667" y="900697"/>
                        <a:pt x="87348" y="881819"/>
                        <a:pt x="88505" y="857387"/>
                      </a:cubicBezTo>
                      <a:cubicBezTo>
                        <a:pt x="96421" y="680609"/>
                        <a:pt x="107331" y="480733"/>
                        <a:pt x="159714" y="331581"/>
                      </a:cubicBezTo>
                      <a:cubicBezTo>
                        <a:pt x="177980" y="279179"/>
                        <a:pt x="201167" y="233718"/>
                        <a:pt x="229820" y="196852"/>
                      </a:cubicBezTo>
                      <a:cubicBezTo>
                        <a:pt x="262324" y="287200"/>
                        <a:pt x="312291" y="443907"/>
                        <a:pt x="306718" y="539532"/>
                      </a:cubicBezTo>
                      <a:cubicBezTo>
                        <a:pt x="306683" y="540092"/>
                        <a:pt x="306701" y="540688"/>
                        <a:pt x="306648" y="541231"/>
                      </a:cubicBezTo>
                      <a:cubicBezTo>
                        <a:pt x="305089" y="564908"/>
                        <a:pt x="204002" y="857867"/>
                        <a:pt x="130798" y="1067486"/>
                      </a:cubicBezTo>
                      <a:cubicBezTo>
                        <a:pt x="89082" y="1186926"/>
                        <a:pt x="56419" y="1279306"/>
                        <a:pt x="56419" y="1279306"/>
                      </a:cubicBezTo>
                      <a:lnTo>
                        <a:pt x="63109" y="1280251"/>
                      </a:lnTo>
                      <a:lnTo>
                        <a:pt x="462669" y="1336311"/>
                      </a:lnTo>
                      <a:lnTo>
                        <a:pt x="862265" y="1280251"/>
                      </a:lnTo>
                      <a:lnTo>
                        <a:pt x="868955" y="1279306"/>
                      </a:lnTo>
                      <a:cubicBezTo>
                        <a:pt x="868955" y="1279306"/>
                        <a:pt x="836293" y="1186908"/>
                        <a:pt x="794577" y="1067486"/>
                      </a:cubicBezTo>
                      <a:cubicBezTo>
                        <a:pt x="721355" y="857907"/>
                        <a:pt x="620287" y="564947"/>
                        <a:pt x="618709" y="541275"/>
                      </a:cubicBezTo>
                      <a:cubicBezTo>
                        <a:pt x="618656" y="540715"/>
                        <a:pt x="618674" y="540120"/>
                        <a:pt x="618638" y="539577"/>
                      </a:cubicBezTo>
                      <a:cubicBezTo>
                        <a:pt x="613069" y="443884"/>
                        <a:pt x="663122" y="287039"/>
                        <a:pt x="695609" y="196722"/>
                      </a:cubicBezTo>
                      <a:cubicBezTo>
                        <a:pt x="744629" y="259928"/>
                        <a:pt x="777291" y="349312"/>
                        <a:pt x="797694" y="451802"/>
                      </a:cubicBezTo>
                      <a:cubicBezTo>
                        <a:pt x="823369" y="579366"/>
                        <a:pt x="830742" y="724779"/>
                        <a:pt x="836819" y="857423"/>
                      </a:cubicBezTo>
                      <a:cubicBezTo>
                        <a:pt x="837905" y="881136"/>
                        <a:pt x="857484" y="899647"/>
                        <a:pt x="881004" y="899647"/>
                      </a:cubicBezTo>
                      <a:cubicBezTo>
                        <a:pt x="881705" y="899647"/>
                        <a:pt x="882388" y="899630"/>
                        <a:pt x="883088" y="899595"/>
                      </a:cubicBezTo>
                      <a:cubicBezTo>
                        <a:pt x="907536" y="898474"/>
                        <a:pt x="926416" y="877756"/>
                        <a:pt x="925295" y="853309"/>
                      </a:cubicBezTo>
                      <a:close/>
                    </a:path>
                  </a:pathLst>
                </a:custGeom>
                <a:grpFill/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xmlns="" id="{D3C3D4CD-E98C-85D4-707D-0A572F962845}"/>
                    </a:ext>
                  </a:extLst>
                </p:cNvPr>
                <p:cNvSpPr/>
                <p:nvPr/>
              </p:nvSpPr>
              <p:spPr>
                <a:xfrm>
                  <a:off x="-1505734" y="3250717"/>
                  <a:ext cx="166901" cy="652913"/>
                </a:xfrm>
                <a:custGeom>
                  <a:avLst/>
                  <a:gdLst>
                    <a:gd name="connsiteX0" fmla="*/ 5 w 166901"/>
                    <a:gd name="connsiteY0" fmla="*/ 569465 h 652913"/>
                    <a:gd name="connsiteX1" fmla="*/ 83453 w 166901"/>
                    <a:gd name="connsiteY1" fmla="*/ 652913 h 652913"/>
                    <a:gd name="connsiteX2" fmla="*/ 166901 w 166901"/>
                    <a:gd name="connsiteY2" fmla="*/ 569465 h 652913"/>
                    <a:gd name="connsiteX3" fmla="*/ 166901 w 166901"/>
                    <a:gd name="connsiteY3" fmla="*/ 22452 h 652913"/>
                    <a:gd name="connsiteX4" fmla="*/ 0 w 166901"/>
                    <a:gd name="connsiteY4" fmla="*/ 0 h 652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01" h="652913">
                      <a:moveTo>
                        <a:pt x="5" y="569465"/>
                      </a:moveTo>
                      <a:cubicBezTo>
                        <a:pt x="5" y="615558"/>
                        <a:pt x="37360" y="652913"/>
                        <a:pt x="83453" y="652913"/>
                      </a:cubicBezTo>
                      <a:cubicBezTo>
                        <a:pt x="129528" y="652913"/>
                        <a:pt x="166901" y="615558"/>
                        <a:pt x="166901" y="569465"/>
                      </a:cubicBezTo>
                      <a:lnTo>
                        <a:pt x="166901" y="2245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xmlns="" id="{BD3ACBFC-CCF3-9F40-4F9C-CDA892D2A3F4}"/>
                    </a:ext>
                  </a:extLst>
                </p:cNvPr>
                <p:cNvSpPr/>
                <p:nvPr/>
              </p:nvSpPr>
              <p:spPr>
                <a:xfrm>
                  <a:off x="-1311022" y="3250707"/>
                  <a:ext cx="166901" cy="652922"/>
                </a:xfrm>
                <a:custGeom>
                  <a:avLst/>
                  <a:gdLst>
                    <a:gd name="connsiteX0" fmla="*/ 5 w 166901"/>
                    <a:gd name="connsiteY0" fmla="*/ 569475 h 652922"/>
                    <a:gd name="connsiteX1" fmla="*/ 83453 w 166901"/>
                    <a:gd name="connsiteY1" fmla="*/ 652923 h 652922"/>
                    <a:gd name="connsiteX2" fmla="*/ 166901 w 166901"/>
                    <a:gd name="connsiteY2" fmla="*/ 569475 h 652922"/>
                    <a:gd name="connsiteX3" fmla="*/ 166901 w 166901"/>
                    <a:gd name="connsiteY3" fmla="*/ 0 h 652922"/>
                    <a:gd name="connsiteX4" fmla="*/ 0 w 166901"/>
                    <a:gd name="connsiteY4" fmla="*/ 22452 h 65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01" h="652922">
                      <a:moveTo>
                        <a:pt x="5" y="569475"/>
                      </a:moveTo>
                      <a:cubicBezTo>
                        <a:pt x="5" y="615568"/>
                        <a:pt x="37360" y="652923"/>
                        <a:pt x="83453" y="652923"/>
                      </a:cubicBezTo>
                      <a:cubicBezTo>
                        <a:pt x="129497" y="652923"/>
                        <a:pt x="166901" y="615568"/>
                        <a:pt x="166901" y="569475"/>
                      </a:cubicBezTo>
                      <a:lnTo>
                        <a:pt x="166901" y="0"/>
                      </a:lnTo>
                      <a:lnTo>
                        <a:pt x="0" y="22452"/>
                      </a:lnTo>
                      <a:close/>
                    </a:path>
                  </a:pathLst>
                </a:custGeom>
                <a:grpFill/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xmlns="" id="{8291FC39-A532-E013-B2C9-26414B9894CB}"/>
                  </a:ext>
                </a:extLst>
              </p:cNvPr>
              <p:cNvSpPr/>
              <p:nvPr/>
            </p:nvSpPr>
            <p:spPr>
              <a:xfrm>
                <a:off x="-1516790" y="1392948"/>
                <a:ext cx="383711" cy="484689"/>
              </a:xfrm>
              <a:custGeom>
                <a:avLst/>
                <a:gdLst>
                  <a:gd name="connsiteX0" fmla="*/ 191874 w 383711"/>
                  <a:gd name="connsiteY0" fmla="*/ 484690 h 484689"/>
                  <a:gd name="connsiteX1" fmla="*/ 383712 w 383711"/>
                  <a:gd name="connsiteY1" fmla="*/ 206144 h 484689"/>
                  <a:gd name="connsiteX2" fmla="*/ 191874 w 383711"/>
                  <a:gd name="connsiteY2" fmla="*/ 0 h 484689"/>
                  <a:gd name="connsiteX3" fmla="*/ 0 w 383711"/>
                  <a:gd name="connsiteY3" fmla="*/ 206162 h 484689"/>
                  <a:gd name="connsiteX4" fmla="*/ 191874 w 383711"/>
                  <a:gd name="connsiteY4" fmla="*/ 484690 h 48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711" h="484689">
                    <a:moveTo>
                      <a:pt x="191874" y="484690"/>
                    </a:moveTo>
                    <a:cubicBezTo>
                      <a:pt x="297829" y="484690"/>
                      <a:pt x="383712" y="340012"/>
                      <a:pt x="383712" y="206144"/>
                    </a:cubicBezTo>
                    <a:cubicBezTo>
                      <a:pt x="383729" y="72307"/>
                      <a:pt x="297829" y="0"/>
                      <a:pt x="191874" y="0"/>
                    </a:cubicBezTo>
                    <a:cubicBezTo>
                      <a:pt x="85901" y="0"/>
                      <a:pt x="0" y="72312"/>
                      <a:pt x="0" y="206162"/>
                    </a:cubicBezTo>
                    <a:cubicBezTo>
                      <a:pt x="18" y="340012"/>
                      <a:pt x="85901" y="484690"/>
                      <a:pt x="191874" y="484690"/>
                    </a:cubicBezTo>
                    <a:close/>
                  </a:path>
                </a:pathLst>
              </a:custGeom>
              <a:grpFill/>
              <a:ln w="44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xmlns="" id="{2D35A131-097D-E416-4A6C-00484D2DB2E0}"/>
                </a:ext>
              </a:extLst>
            </p:cNvPr>
            <p:cNvGrpSpPr/>
            <p:nvPr/>
          </p:nvGrpSpPr>
          <p:grpSpPr>
            <a:xfrm>
              <a:off x="7689226" y="1288151"/>
              <a:ext cx="250321" cy="838819"/>
              <a:chOff x="-1652186" y="1392948"/>
              <a:chExt cx="654502" cy="2193215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xmlns="" id="{6520663F-6F03-F618-0DD5-FF20381FF569}"/>
                  </a:ext>
                </a:extLst>
              </p:cNvPr>
              <p:cNvGrpSpPr/>
              <p:nvPr/>
            </p:nvGrpSpPr>
            <p:grpSpPr>
              <a:xfrm>
                <a:off x="-1652186" y="1919084"/>
                <a:ext cx="654502" cy="1667079"/>
                <a:chOff x="-1787581" y="1919084"/>
                <a:chExt cx="925342" cy="1984546"/>
              </a:xfrm>
              <a:grpFill/>
            </p:grpSpPr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xmlns="" id="{D2A3700D-ED1A-1350-56BE-1087F5457F76}"/>
                    </a:ext>
                  </a:extLst>
                </p:cNvPr>
                <p:cNvSpPr/>
                <p:nvPr/>
              </p:nvSpPr>
              <p:spPr>
                <a:xfrm>
                  <a:off x="-1787581" y="1919084"/>
                  <a:ext cx="925342" cy="1336311"/>
                </a:xfrm>
                <a:custGeom>
                  <a:avLst/>
                  <a:gdLst>
                    <a:gd name="connsiteX0" fmla="*/ 925301 w 925342"/>
                    <a:gd name="connsiteY0" fmla="*/ 853295 h 1336311"/>
                    <a:gd name="connsiteX1" fmla="*/ 849206 w 925342"/>
                    <a:gd name="connsiteY1" fmla="*/ 302382 h 1336311"/>
                    <a:gd name="connsiteX2" fmla="*/ 714163 w 925342"/>
                    <a:gd name="connsiteY2" fmla="*/ 87759 h 1336311"/>
                    <a:gd name="connsiteX3" fmla="*/ 462656 w 925342"/>
                    <a:gd name="connsiteY3" fmla="*/ 3 h 1336311"/>
                    <a:gd name="connsiteX4" fmla="*/ 211131 w 925342"/>
                    <a:gd name="connsiteY4" fmla="*/ 87759 h 1336311"/>
                    <a:gd name="connsiteX5" fmla="*/ 40800 w 925342"/>
                    <a:gd name="connsiteY5" fmla="*/ 434326 h 1336311"/>
                    <a:gd name="connsiteX6" fmla="*/ 47 w 925342"/>
                    <a:gd name="connsiteY6" fmla="*/ 853290 h 1336311"/>
                    <a:gd name="connsiteX7" fmla="*/ 42219 w 925342"/>
                    <a:gd name="connsiteY7" fmla="*/ 899577 h 1336311"/>
                    <a:gd name="connsiteX8" fmla="*/ 88505 w 925342"/>
                    <a:gd name="connsiteY8" fmla="*/ 857387 h 1336311"/>
                    <a:gd name="connsiteX9" fmla="*/ 159714 w 925342"/>
                    <a:gd name="connsiteY9" fmla="*/ 331581 h 1336311"/>
                    <a:gd name="connsiteX10" fmla="*/ 229820 w 925342"/>
                    <a:gd name="connsiteY10" fmla="*/ 196852 h 1336311"/>
                    <a:gd name="connsiteX11" fmla="*/ 306718 w 925342"/>
                    <a:gd name="connsiteY11" fmla="*/ 539532 h 1336311"/>
                    <a:gd name="connsiteX12" fmla="*/ 306648 w 925342"/>
                    <a:gd name="connsiteY12" fmla="*/ 541231 h 1336311"/>
                    <a:gd name="connsiteX13" fmla="*/ 130798 w 925342"/>
                    <a:gd name="connsiteY13" fmla="*/ 1067486 h 1336311"/>
                    <a:gd name="connsiteX14" fmla="*/ 56419 w 925342"/>
                    <a:gd name="connsiteY14" fmla="*/ 1279306 h 1336311"/>
                    <a:gd name="connsiteX15" fmla="*/ 63109 w 925342"/>
                    <a:gd name="connsiteY15" fmla="*/ 1280251 h 1336311"/>
                    <a:gd name="connsiteX16" fmla="*/ 462669 w 925342"/>
                    <a:gd name="connsiteY16" fmla="*/ 1336311 h 1336311"/>
                    <a:gd name="connsiteX17" fmla="*/ 862265 w 925342"/>
                    <a:gd name="connsiteY17" fmla="*/ 1280251 h 1336311"/>
                    <a:gd name="connsiteX18" fmla="*/ 868955 w 925342"/>
                    <a:gd name="connsiteY18" fmla="*/ 1279306 h 1336311"/>
                    <a:gd name="connsiteX19" fmla="*/ 794577 w 925342"/>
                    <a:gd name="connsiteY19" fmla="*/ 1067486 h 1336311"/>
                    <a:gd name="connsiteX20" fmla="*/ 618709 w 925342"/>
                    <a:gd name="connsiteY20" fmla="*/ 541275 h 1336311"/>
                    <a:gd name="connsiteX21" fmla="*/ 618638 w 925342"/>
                    <a:gd name="connsiteY21" fmla="*/ 539577 h 1336311"/>
                    <a:gd name="connsiteX22" fmla="*/ 695609 w 925342"/>
                    <a:gd name="connsiteY22" fmla="*/ 196722 h 1336311"/>
                    <a:gd name="connsiteX23" fmla="*/ 797694 w 925342"/>
                    <a:gd name="connsiteY23" fmla="*/ 451802 h 1336311"/>
                    <a:gd name="connsiteX24" fmla="*/ 836819 w 925342"/>
                    <a:gd name="connsiteY24" fmla="*/ 857423 h 1336311"/>
                    <a:gd name="connsiteX25" fmla="*/ 881004 w 925342"/>
                    <a:gd name="connsiteY25" fmla="*/ 899647 h 1336311"/>
                    <a:gd name="connsiteX26" fmla="*/ 883088 w 925342"/>
                    <a:gd name="connsiteY26" fmla="*/ 899595 h 1336311"/>
                    <a:gd name="connsiteX27" fmla="*/ 925295 w 925342"/>
                    <a:gd name="connsiteY27" fmla="*/ 853309 h 1336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25342" h="1336311">
                      <a:moveTo>
                        <a:pt x="925301" y="853295"/>
                      </a:moveTo>
                      <a:cubicBezTo>
                        <a:pt x="916877" y="675835"/>
                        <a:pt x="907473" y="470216"/>
                        <a:pt x="849206" y="302382"/>
                      </a:cubicBezTo>
                      <a:cubicBezTo>
                        <a:pt x="819888" y="218566"/>
                        <a:pt x="777750" y="143120"/>
                        <a:pt x="714163" y="87759"/>
                      </a:cubicBezTo>
                      <a:cubicBezTo>
                        <a:pt x="650764" y="32260"/>
                        <a:pt x="565916" y="-329"/>
                        <a:pt x="462656" y="3"/>
                      </a:cubicBezTo>
                      <a:cubicBezTo>
                        <a:pt x="359382" y="-330"/>
                        <a:pt x="274566" y="32279"/>
                        <a:pt x="211131" y="87759"/>
                      </a:cubicBezTo>
                      <a:cubicBezTo>
                        <a:pt x="115842" y="171262"/>
                        <a:pt x="68521" y="297863"/>
                        <a:pt x="40800" y="434326"/>
                      </a:cubicBezTo>
                      <a:cubicBezTo>
                        <a:pt x="13375" y="571158"/>
                        <a:pt x="6230" y="720297"/>
                        <a:pt x="47" y="853290"/>
                      </a:cubicBezTo>
                      <a:cubicBezTo>
                        <a:pt x="-1073" y="877739"/>
                        <a:pt x="17806" y="898456"/>
                        <a:pt x="42219" y="899577"/>
                      </a:cubicBezTo>
                      <a:cubicBezTo>
                        <a:pt x="66667" y="900697"/>
                        <a:pt x="87348" y="881819"/>
                        <a:pt x="88505" y="857387"/>
                      </a:cubicBezTo>
                      <a:cubicBezTo>
                        <a:pt x="96421" y="680609"/>
                        <a:pt x="107331" y="480733"/>
                        <a:pt x="159714" y="331581"/>
                      </a:cubicBezTo>
                      <a:cubicBezTo>
                        <a:pt x="177980" y="279179"/>
                        <a:pt x="201167" y="233718"/>
                        <a:pt x="229820" y="196852"/>
                      </a:cubicBezTo>
                      <a:cubicBezTo>
                        <a:pt x="262324" y="287200"/>
                        <a:pt x="312291" y="443907"/>
                        <a:pt x="306718" y="539532"/>
                      </a:cubicBezTo>
                      <a:cubicBezTo>
                        <a:pt x="306683" y="540092"/>
                        <a:pt x="306701" y="540688"/>
                        <a:pt x="306648" y="541231"/>
                      </a:cubicBezTo>
                      <a:cubicBezTo>
                        <a:pt x="305089" y="564908"/>
                        <a:pt x="204002" y="857867"/>
                        <a:pt x="130798" y="1067486"/>
                      </a:cubicBezTo>
                      <a:cubicBezTo>
                        <a:pt x="89082" y="1186926"/>
                        <a:pt x="56419" y="1279306"/>
                        <a:pt x="56419" y="1279306"/>
                      </a:cubicBezTo>
                      <a:lnTo>
                        <a:pt x="63109" y="1280251"/>
                      </a:lnTo>
                      <a:lnTo>
                        <a:pt x="462669" y="1336311"/>
                      </a:lnTo>
                      <a:lnTo>
                        <a:pt x="862265" y="1280251"/>
                      </a:lnTo>
                      <a:lnTo>
                        <a:pt x="868955" y="1279306"/>
                      </a:lnTo>
                      <a:cubicBezTo>
                        <a:pt x="868955" y="1279306"/>
                        <a:pt x="836293" y="1186908"/>
                        <a:pt x="794577" y="1067486"/>
                      </a:cubicBezTo>
                      <a:cubicBezTo>
                        <a:pt x="721355" y="857907"/>
                        <a:pt x="620287" y="564947"/>
                        <a:pt x="618709" y="541275"/>
                      </a:cubicBezTo>
                      <a:cubicBezTo>
                        <a:pt x="618656" y="540715"/>
                        <a:pt x="618674" y="540120"/>
                        <a:pt x="618638" y="539577"/>
                      </a:cubicBezTo>
                      <a:cubicBezTo>
                        <a:pt x="613069" y="443884"/>
                        <a:pt x="663122" y="287039"/>
                        <a:pt x="695609" y="196722"/>
                      </a:cubicBezTo>
                      <a:cubicBezTo>
                        <a:pt x="744629" y="259928"/>
                        <a:pt x="777291" y="349312"/>
                        <a:pt x="797694" y="451802"/>
                      </a:cubicBezTo>
                      <a:cubicBezTo>
                        <a:pt x="823369" y="579366"/>
                        <a:pt x="830742" y="724779"/>
                        <a:pt x="836819" y="857423"/>
                      </a:cubicBezTo>
                      <a:cubicBezTo>
                        <a:pt x="837905" y="881136"/>
                        <a:pt x="857484" y="899647"/>
                        <a:pt x="881004" y="899647"/>
                      </a:cubicBezTo>
                      <a:cubicBezTo>
                        <a:pt x="881705" y="899647"/>
                        <a:pt x="882388" y="899630"/>
                        <a:pt x="883088" y="899595"/>
                      </a:cubicBezTo>
                      <a:cubicBezTo>
                        <a:pt x="907536" y="898474"/>
                        <a:pt x="926416" y="877756"/>
                        <a:pt x="925295" y="853309"/>
                      </a:cubicBezTo>
                      <a:close/>
                    </a:path>
                  </a:pathLst>
                </a:custGeom>
                <a:grpFill/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xmlns="" id="{AF77E0DA-70FA-71F1-6CBB-F9A1A2671110}"/>
                    </a:ext>
                  </a:extLst>
                </p:cNvPr>
                <p:cNvSpPr/>
                <p:nvPr/>
              </p:nvSpPr>
              <p:spPr>
                <a:xfrm>
                  <a:off x="-1505734" y="3250717"/>
                  <a:ext cx="166901" cy="652913"/>
                </a:xfrm>
                <a:custGeom>
                  <a:avLst/>
                  <a:gdLst>
                    <a:gd name="connsiteX0" fmla="*/ 5 w 166901"/>
                    <a:gd name="connsiteY0" fmla="*/ 569465 h 652913"/>
                    <a:gd name="connsiteX1" fmla="*/ 83453 w 166901"/>
                    <a:gd name="connsiteY1" fmla="*/ 652913 h 652913"/>
                    <a:gd name="connsiteX2" fmla="*/ 166901 w 166901"/>
                    <a:gd name="connsiteY2" fmla="*/ 569465 h 652913"/>
                    <a:gd name="connsiteX3" fmla="*/ 166901 w 166901"/>
                    <a:gd name="connsiteY3" fmla="*/ 22452 h 652913"/>
                    <a:gd name="connsiteX4" fmla="*/ 0 w 166901"/>
                    <a:gd name="connsiteY4" fmla="*/ 0 h 652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01" h="652913">
                      <a:moveTo>
                        <a:pt x="5" y="569465"/>
                      </a:moveTo>
                      <a:cubicBezTo>
                        <a:pt x="5" y="615558"/>
                        <a:pt x="37360" y="652913"/>
                        <a:pt x="83453" y="652913"/>
                      </a:cubicBezTo>
                      <a:cubicBezTo>
                        <a:pt x="129528" y="652913"/>
                        <a:pt x="166901" y="615558"/>
                        <a:pt x="166901" y="569465"/>
                      </a:cubicBezTo>
                      <a:lnTo>
                        <a:pt x="166901" y="2245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xmlns="" id="{2181B7C9-7CB3-06B2-45E1-AD91B1A2A92E}"/>
                    </a:ext>
                  </a:extLst>
                </p:cNvPr>
                <p:cNvSpPr/>
                <p:nvPr/>
              </p:nvSpPr>
              <p:spPr>
                <a:xfrm>
                  <a:off x="-1311022" y="3250707"/>
                  <a:ext cx="166901" cy="652922"/>
                </a:xfrm>
                <a:custGeom>
                  <a:avLst/>
                  <a:gdLst>
                    <a:gd name="connsiteX0" fmla="*/ 5 w 166901"/>
                    <a:gd name="connsiteY0" fmla="*/ 569475 h 652922"/>
                    <a:gd name="connsiteX1" fmla="*/ 83453 w 166901"/>
                    <a:gd name="connsiteY1" fmla="*/ 652923 h 652922"/>
                    <a:gd name="connsiteX2" fmla="*/ 166901 w 166901"/>
                    <a:gd name="connsiteY2" fmla="*/ 569475 h 652922"/>
                    <a:gd name="connsiteX3" fmla="*/ 166901 w 166901"/>
                    <a:gd name="connsiteY3" fmla="*/ 0 h 652922"/>
                    <a:gd name="connsiteX4" fmla="*/ 0 w 166901"/>
                    <a:gd name="connsiteY4" fmla="*/ 22452 h 65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01" h="652922">
                      <a:moveTo>
                        <a:pt x="5" y="569475"/>
                      </a:moveTo>
                      <a:cubicBezTo>
                        <a:pt x="5" y="615568"/>
                        <a:pt x="37360" y="652923"/>
                        <a:pt x="83453" y="652923"/>
                      </a:cubicBezTo>
                      <a:cubicBezTo>
                        <a:pt x="129497" y="652923"/>
                        <a:pt x="166901" y="615568"/>
                        <a:pt x="166901" y="569475"/>
                      </a:cubicBezTo>
                      <a:lnTo>
                        <a:pt x="166901" y="0"/>
                      </a:lnTo>
                      <a:lnTo>
                        <a:pt x="0" y="22452"/>
                      </a:lnTo>
                      <a:close/>
                    </a:path>
                  </a:pathLst>
                </a:custGeom>
                <a:grpFill/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xmlns="" id="{E42310F8-7C2F-8387-2271-8FDE058D25D2}"/>
                  </a:ext>
                </a:extLst>
              </p:cNvPr>
              <p:cNvSpPr/>
              <p:nvPr/>
            </p:nvSpPr>
            <p:spPr>
              <a:xfrm>
                <a:off x="-1516790" y="1392948"/>
                <a:ext cx="383711" cy="484689"/>
              </a:xfrm>
              <a:custGeom>
                <a:avLst/>
                <a:gdLst>
                  <a:gd name="connsiteX0" fmla="*/ 191874 w 383711"/>
                  <a:gd name="connsiteY0" fmla="*/ 484690 h 484689"/>
                  <a:gd name="connsiteX1" fmla="*/ 383712 w 383711"/>
                  <a:gd name="connsiteY1" fmla="*/ 206144 h 484689"/>
                  <a:gd name="connsiteX2" fmla="*/ 191874 w 383711"/>
                  <a:gd name="connsiteY2" fmla="*/ 0 h 484689"/>
                  <a:gd name="connsiteX3" fmla="*/ 0 w 383711"/>
                  <a:gd name="connsiteY3" fmla="*/ 206162 h 484689"/>
                  <a:gd name="connsiteX4" fmla="*/ 191874 w 383711"/>
                  <a:gd name="connsiteY4" fmla="*/ 484690 h 48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711" h="484689">
                    <a:moveTo>
                      <a:pt x="191874" y="484690"/>
                    </a:moveTo>
                    <a:cubicBezTo>
                      <a:pt x="297829" y="484690"/>
                      <a:pt x="383712" y="340012"/>
                      <a:pt x="383712" y="206144"/>
                    </a:cubicBezTo>
                    <a:cubicBezTo>
                      <a:pt x="383729" y="72307"/>
                      <a:pt x="297829" y="0"/>
                      <a:pt x="191874" y="0"/>
                    </a:cubicBezTo>
                    <a:cubicBezTo>
                      <a:pt x="85901" y="0"/>
                      <a:pt x="0" y="72312"/>
                      <a:pt x="0" y="206162"/>
                    </a:cubicBezTo>
                    <a:cubicBezTo>
                      <a:pt x="18" y="340012"/>
                      <a:pt x="85901" y="484690"/>
                      <a:pt x="191874" y="484690"/>
                    </a:cubicBezTo>
                    <a:close/>
                  </a:path>
                </a:pathLst>
              </a:custGeom>
              <a:grpFill/>
              <a:ln w="44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xmlns="" id="{FE341D69-0479-E88E-D30A-F2DB2F667D56}"/>
                </a:ext>
              </a:extLst>
            </p:cNvPr>
            <p:cNvGrpSpPr/>
            <p:nvPr/>
          </p:nvGrpSpPr>
          <p:grpSpPr>
            <a:xfrm>
              <a:off x="7953845" y="1288151"/>
              <a:ext cx="250321" cy="838819"/>
              <a:chOff x="-1652186" y="1392948"/>
              <a:chExt cx="654502" cy="2193215"/>
            </a:xfrm>
            <a:solidFill>
              <a:srgbClr val="0197B2"/>
            </a:solidFill>
          </p:grpSpPr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xmlns="" id="{70373172-CC2C-D47D-D893-6B5D96B3B2D1}"/>
                  </a:ext>
                </a:extLst>
              </p:cNvPr>
              <p:cNvGrpSpPr/>
              <p:nvPr/>
            </p:nvGrpSpPr>
            <p:grpSpPr>
              <a:xfrm>
                <a:off x="-1652186" y="1919084"/>
                <a:ext cx="654502" cy="1667079"/>
                <a:chOff x="-1787581" y="1919084"/>
                <a:chExt cx="925342" cy="1984546"/>
              </a:xfrm>
              <a:grpFill/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xmlns="" id="{72D7519E-135D-5644-C3A4-0907F6D90968}"/>
                    </a:ext>
                  </a:extLst>
                </p:cNvPr>
                <p:cNvSpPr/>
                <p:nvPr/>
              </p:nvSpPr>
              <p:spPr>
                <a:xfrm>
                  <a:off x="-1787581" y="1919084"/>
                  <a:ext cx="925342" cy="1336311"/>
                </a:xfrm>
                <a:custGeom>
                  <a:avLst/>
                  <a:gdLst>
                    <a:gd name="connsiteX0" fmla="*/ 925301 w 925342"/>
                    <a:gd name="connsiteY0" fmla="*/ 853295 h 1336311"/>
                    <a:gd name="connsiteX1" fmla="*/ 849206 w 925342"/>
                    <a:gd name="connsiteY1" fmla="*/ 302382 h 1336311"/>
                    <a:gd name="connsiteX2" fmla="*/ 714163 w 925342"/>
                    <a:gd name="connsiteY2" fmla="*/ 87759 h 1336311"/>
                    <a:gd name="connsiteX3" fmla="*/ 462656 w 925342"/>
                    <a:gd name="connsiteY3" fmla="*/ 3 h 1336311"/>
                    <a:gd name="connsiteX4" fmla="*/ 211131 w 925342"/>
                    <a:gd name="connsiteY4" fmla="*/ 87759 h 1336311"/>
                    <a:gd name="connsiteX5" fmla="*/ 40800 w 925342"/>
                    <a:gd name="connsiteY5" fmla="*/ 434326 h 1336311"/>
                    <a:gd name="connsiteX6" fmla="*/ 47 w 925342"/>
                    <a:gd name="connsiteY6" fmla="*/ 853290 h 1336311"/>
                    <a:gd name="connsiteX7" fmla="*/ 42219 w 925342"/>
                    <a:gd name="connsiteY7" fmla="*/ 899577 h 1336311"/>
                    <a:gd name="connsiteX8" fmla="*/ 88505 w 925342"/>
                    <a:gd name="connsiteY8" fmla="*/ 857387 h 1336311"/>
                    <a:gd name="connsiteX9" fmla="*/ 159714 w 925342"/>
                    <a:gd name="connsiteY9" fmla="*/ 331581 h 1336311"/>
                    <a:gd name="connsiteX10" fmla="*/ 229820 w 925342"/>
                    <a:gd name="connsiteY10" fmla="*/ 196852 h 1336311"/>
                    <a:gd name="connsiteX11" fmla="*/ 306718 w 925342"/>
                    <a:gd name="connsiteY11" fmla="*/ 539532 h 1336311"/>
                    <a:gd name="connsiteX12" fmla="*/ 306648 w 925342"/>
                    <a:gd name="connsiteY12" fmla="*/ 541231 h 1336311"/>
                    <a:gd name="connsiteX13" fmla="*/ 130798 w 925342"/>
                    <a:gd name="connsiteY13" fmla="*/ 1067486 h 1336311"/>
                    <a:gd name="connsiteX14" fmla="*/ 56419 w 925342"/>
                    <a:gd name="connsiteY14" fmla="*/ 1279306 h 1336311"/>
                    <a:gd name="connsiteX15" fmla="*/ 63109 w 925342"/>
                    <a:gd name="connsiteY15" fmla="*/ 1280251 h 1336311"/>
                    <a:gd name="connsiteX16" fmla="*/ 462669 w 925342"/>
                    <a:gd name="connsiteY16" fmla="*/ 1336311 h 1336311"/>
                    <a:gd name="connsiteX17" fmla="*/ 862265 w 925342"/>
                    <a:gd name="connsiteY17" fmla="*/ 1280251 h 1336311"/>
                    <a:gd name="connsiteX18" fmla="*/ 868955 w 925342"/>
                    <a:gd name="connsiteY18" fmla="*/ 1279306 h 1336311"/>
                    <a:gd name="connsiteX19" fmla="*/ 794577 w 925342"/>
                    <a:gd name="connsiteY19" fmla="*/ 1067486 h 1336311"/>
                    <a:gd name="connsiteX20" fmla="*/ 618709 w 925342"/>
                    <a:gd name="connsiteY20" fmla="*/ 541275 h 1336311"/>
                    <a:gd name="connsiteX21" fmla="*/ 618638 w 925342"/>
                    <a:gd name="connsiteY21" fmla="*/ 539577 h 1336311"/>
                    <a:gd name="connsiteX22" fmla="*/ 695609 w 925342"/>
                    <a:gd name="connsiteY22" fmla="*/ 196722 h 1336311"/>
                    <a:gd name="connsiteX23" fmla="*/ 797694 w 925342"/>
                    <a:gd name="connsiteY23" fmla="*/ 451802 h 1336311"/>
                    <a:gd name="connsiteX24" fmla="*/ 836819 w 925342"/>
                    <a:gd name="connsiteY24" fmla="*/ 857423 h 1336311"/>
                    <a:gd name="connsiteX25" fmla="*/ 881004 w 925342"/>
                    <a:gd name="connsiteY25" fmla="*/ 899647 h 1336311"/>
                    <a:gd name="connsiteX26" fmla="*/ 883088 w 925342"/>
                    <a:gd name="connsiteY26" fmla="*/ 899595 h 1336311"/>
                    <a:gd name="connsiteX27" fmla="*/ 925295 w 925342"/>
                    <a:gd name="connsiteY27" fmla="*/ 853309 h 1336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25342" h="1336311">
                      <a:moveTo>
                        <a:pt x="925301" y="853295"/>
                      </a:moveTo>
                      <a:cubicBezTo>
                        <a:pt x="916877" y="675835"/>
                        <a:pt x="907473" y="470216"/>
                        <a:pt x="849206" y="302382"/>
                      </a:cubicBezTo>
                      <a:cubicBezTo>
                        <a:pt x="819888" y="218566"/>
                        <a:pt x="777750" y="143120"/>
                        <a:pt x="714163" y="87759"/>
                      </a:cubicBezTo>
                      <a:cubicBezTo>
                        <a:pt x="650764" y="32260"/>
                        <a:pt x="565916" y="-329"/>
                        <a:pt x="462656" y="3"/>
                      </a:cubicBezTo>
                      <a:cubicBezTo>
                        <a:pt x="359382" y="-330"/>
                        <a:pt x="274566" y="32279"/>
                        <a:pt x="211131" y="87759"/>
                      </a:cubicBezTo>
                      <a:cubicBezTo>
                        <a:pt x="115842" y="171262"/>
                        <a:pt x="68521" y="297863"/>
                        <a:pt x="40800" y="434326"/>
                      </a:cubicBezTo>
                      <a:cubicBezTo>
                        <a:pt x="13375" y="571158"/>
                        <a:pt x="6230" y="720297"/>
                        <a:pt x="47" y="853290"/>
                      </a:cubicBezTo>
                      <a:cubicBezTo>
                        <a:pt x="-1073" y="877739"/>
                        <a:pt x="17806" y="898456"/>
                        <a:pt x="42219" y="899577"/>
                      </a:cubicBezTo>
                      <a:cubicBezTo>
                        <a:pt x="66667" y="900697"/>
                        <a:pt x="87348" y="881819"/>
                        <a:pt x="88505" y="857387"/>
                      </a:cubicBezTo>
                      <a:cubicBezTo>
                        <a:pt x="96421" y="680609"/>
                        <a:pt x="107331" y="480733"/>
                        <a:pt x="159714" y="331581"/>
                      </a:cubicBezTo>
                      <a:cubicBezTo>
                        <a:pt x="177980" y="279179"/>
                        <a:pt x="201167" y="233718"/>
                        <a:pt x="229820" y="196852"/>
                      </a:cubicBezTo>
                      <a:cubicBezTo>
                        <a:pt x="262324" y="287200"/>
                        <a:pt x="312291" y="443907"/>
                        <a:pt x="306718" y="539532"/>
                      </a:cubicBezTo>
                      <a:cubicBezTo>
                        <a:pt x="306683" y="540092"/>
                        <a:pt x="306701" y="540688"/>
                        <a:pt x="306648" y="541231"/>
                      </a:cubicBezTo>
                      <a:cubicBezTo>
                        <a:pt x="305089" y="564908"/>
                        <a:pt x="204002" y="857867"/>
                        <a:pt x="130798" y="1067486"/>
                      </a:cubicBezTo>
                      <a:cubicBezTo>
                        <a:pt x="89082" y="1186926"/>
                        <a:pt x="56419" y="1279306"/>
                        <a:pt x="56419" y="1279306"/>
                      </a:cubicBezTo>
                      <a:lnTo>
                        <a:pt x="63109" y="1280251"/>
                      </a:lnTo>
                      <a:lnTo>
                        <a:pt x="462669" y="1336311"/>
                      </a:lnTo>
                      <a:lnTo>
                        <a:pt x="862265" y="1280251"/>
                      </a:lnTo>
                      <a:lnTo>
                        <a:pt x="868955" y="1279306"/>
                      </a:lnTo>
                      <a:cubicBezTo>
                        <a:pt x="868955" y="1279306"/>
                        <a:pt x="836293" y="1186908"/>
                        <a:pt x="794577" y="1067486"/>
                      </a:cubicBezTo>
                      <a:cubicBezTo>
                        <a:pt x="721355" y="857907"/>
                        <a:pt x="620287" y="564947"/>
                        <a:pt x="618709" y="541275"/>
                      </a:cubicBezTo>
                      <a:cubicBezTo>
                        <a:pt x="618656" y="540715"/>
                        <a:pt x="618674" y="540120"/>
                        <a:pt x="618638" y="539577"/>
                      </a:cubicBezTo>
                      <a:cubicBezTo>
                        <a:pt x="613069" y="443884"/>
                        <a:pt x="663122" y="287039"/>
                        <a:pt x="695609" y="196722"/>
                      </a:cubicBezTo>
                      <a:cubicBezTo>
                        <a:pt x="744629" y="259928"/>
                        <a:pt x="777291" y="349312"/>
                        <a:pt x="797694" y="451802"/>
                      </a:cubicBezTo>
                      <a:cubicBezTo>
                        <a:pt x="823369" y="579366"/>
                        <a:pt x="830742" y="724779"/>
                        <a:pt x="836819" y="857423"/>
                      </a:cubicBezTo>
                      <a:cubicBezTo>
                        <a:pt x="837905" y="881136"/>
                        <a:pt x="857484" y="899647"/>
                        <a:pt x="881004" y="899647"/>
                      </a:cubicBezTo>
                      <a:cubicBezTo>
                        <a:pt x="881705" y="899647"/>
                        <a:pt x="882388" y="899630"/>
                        <a:pt x="883088" y="899595"/>
                      </a:cubicBezTo>
                      <a:cubicBezTo>
                        <a:pt x="907536" y="898474"/>
                        <a:pt x="926416" y="877756"/>
                        <a:pt x="925295" y="85330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xmlns="" id="{63F40354-1657-E50F-FA6F-BF537CB6774F}"/>
                    </a:ext>
                  </a:extLst>
                </p:cNvPr>
                <p:cNvSpPr/>
                <p:nvPr/>
              </p:nvSpPr>
              <p:spPr>
                <a:xfrm>
                  <a:off x="-1505734" y="3250717"/>
                  <a:ext cx="166901" cy="652913"/>
                </a:xfrm>
                <a:custGeom>
                  <a:avLst/>
                  <a:gdLst>
                    <a:gd name="connsiteX0" fmla="*/ 5 w 166901"/>
                    <a:gd name="connsiteY0" fmla="*/ 569465 h 652913"/>
                    <a:gd name="connsiteX1" fmla="*/ 83453 w 166901"/>
                    <a:gd name="connsiteY1" fmla="*/ 652913 h 652913"/>
                    <a:gd name="connsiteX2" fmla="*/ 166901 w 166901"/>
                    <a:gd name="connsiteY2" fmla="*/ 569465 h 652913"/>
                    <a:gd name="connsiteX3" fmla="*/ 166901 w 166901"/>
                    <a:gd name="connsiteY3" fmla="*/ 22452 h 652913"/>
                    <a:gd name="connsiteX4" fmla="*/ 0 w 166901"/>
                    <a:gd name="connsiteY4" fmla="*/ 0 h 652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01" h="652913">
                      <a:moveTo>
                        <a:pt x="5" y="569465"/>
                      </a:moveTo>
                      <a:cubicBezTo>
                        <a:pt x="5" y="615558"/>
                        <a:pt x="37360" y="652913"/>
                        <a:pt x="83453" y="652913"/>
                      </a:cubicBezTo>
                      <a:cubicBezTo>
                        <a:pt x="129528" y="652913"/>
                        <a:pt x="166901" y="615558"/>
                        <a:pt x="166901" y="569465"/>
                      </a:cubicBezTo>
                      <a:lnTo>
                        <a:pt x="166901" y="2245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xmlns="" id="{AA8BE396-9DD9-CEB7-D79D-EF9195DDBFC3}"/>
                    </a:ext>
                  </a:extLst>
                </p:cNvPr>
                <p:cNvSpPr/>
                <p:nvPr/>
              </p:nvSpPr>
              <p:spPr>
                <a:xfrm>
                  <a:off x="-1311022" y="3250707"/>
                  <a:ext cx="166901" cy="652922"/>
                </a:xfrm>
                <a:custGeom>
                  <a:avLst/>
                  <a:gdLst>
                    <a:gd name="connsiteX0" fmla="*/ 5 w 166901"/>
                    <a:gd name="connsiteY0" fmla="*/ 569475 h 652922"/>
                    <a:gd name="connsiteX1" fmla="*/ 83453 w 166901"/>
                    <a:gd name="connsiteY1" fmla="*/ 652923 h 652922"/>
                    <a:gd name="connsiteX2" fmla="*/ 166901 w 166901"/>
                    <a:gd name="connsiteY2" fmla="*/ 569475 h 652922"/>
                    <a:gd name="connsiteX3" fmla="*/ 166901 w 166901"/>
                    <a:gd name="connsiteY3" fmla="*/ 0 h 652922"/>
                    <a:gd name="connsiteX4" fmla="*/ 0 w 166901"/>
                    <a:gd name="connsiteY4" fmla="*/ 22452 h 65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01" h="652922">
                      <a:moveTo>
                        <a:pt x="5" y="569475"/>
                      </a:moveTo>
                      <a:cubicBezTo>
                        <a:pt x="5" y="615568"/>
                        <a:pt x="37360" y="652923"/>
                        <a:pt x="83453" y="652923"/>
                      </a:cubicBezTo>
                      <a:cubicBezTo>
                        <a:pt x="129497" y="652923"/>
                        <a:pt x="166901" y="615568"/>
                        <a:pt x="166901" y="569475"/>
                      </a:cubicBezTo>
                      <a:lnTo>
                        <a:pt x="166901" y="0"/>
                      </a:lnTo>
                      <a:lnTo>
                        <a:pt x="0" y="22452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xmlns="" id="{63FEEC13-5569-037C-40A8-9200F972CA93}"/>
                  </a:ext>
                </a:extLst>
              </p:cNvPr>
              <p:cNvSpPr/>
              <p:nvPr/>
            </p:nvSpPr>
            <p:spPr>
              <a:xfrm>
                <a:off x="-1516790" y="1392948"/>
                <a:ext cx="383711" cy="484689"/>
              </a:xfrm>
              <a:custGeom>
                <a:avLst/>
                <a:gdLst>
                  <a:gd name="connsiteX0" fmla="*/ 191874 w 383711"/>
                  <a:gd name="connsiteY0" fmla="*/ 484690 h 484689"/>
                  <a:gd name="connsiteX1" fmla="*/ 383712 w 383711"/>
                  <a:gd name="connsiteY1" fmla="*/ 206144 h 484689"/>
                  <a:gd name="connsiteX2" fmla="*/ 191874 w 383711"/>
                  <a:gd name="connsiteY2" fmla="*/ 0 h 484689"/>
                  <a:gd name="connsiteX3" fmla="*/ 0 w 383711"/>
                  <a:gd name="connsiteY3" fmla="*/ 206162 h 484689"/>
                  <a:gd name="connsiteX4" fmla="*/ 191874 w 383711"/>
                  <a:gd name="connsiteY4" fmla="*/ 484690 h 48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711" h="484689">
                    <a:moveTo>
                      <a:pt x="191874" y="484690"/>
                    </a:moveTo>
                    <a:cubicBezTo>
                      <a:pt x="297829" y="484690"/>
                      <a:pt x="383712" y="340012"/>
                      <a:pt x="383712" y="206144"/>
                    </a:cubicBezTo>
                    <a:cubicBezTo>
                      <a:pt x="383729" y="72307"/>
                      <a:pt x="297829" y="0"/>
                      <a:pt x="191874" y="0"/>
                    </a:cubicBezTo>
                    <a:cubicBezTo>
                      <a:pt x="85901" y="0"/>
                      <a:pt x="0" y="72312"/>
                      <a:pt x="0" y="206162"/>
                    </a:cubicBezTo>
                    <a:cubicBezTo>
                      <a:pt x="18" y="340012"/>
                      <a:pt x="85901" y="484690"/>
                      <a:pt x="191874" y="48469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44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xmlns="" id="{B29245E8-57EC-3AAF-2387-4CB1A0BBE100}"/>
                </a:ext>
              </a:extLst>
            </p:cNvPr>
            <p:cNvGrpSpPr/>
            <p:nvPr/>
          </p:nvGrpSpPr>
          <p:grpSpPr>
            <a:xfrm>
              <a:off x="8229491" y="1288151"/>
              <a:ext cx="250321" cy="838819"/>
              <a:chOff x="-1652186" y="1392948"/>
              <a:chExt cx="654502" cy="2193215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xmlns="" id="{2E25FB61-20F8-43A7-B257-81CF8A3B3E7E}"/>
                  </a:ext>
                </a:extLst>
              </p:cNvPr>
              <p:cNvGrpSpPr/>
              <p:nvPr/>
            </p:nvGrpSpPr>
            <p:grpSpPr>
              <a:xfrm>
                <a:off x="-1652186" y="1919084"/>
                <a:ext cx="654502" cy="1667079"/>
                <a:chOff x="-1787581" y="1919084"/>
                <a:chExt cx="925342" cy="1984546"/>
              </a:xfrm>
              <a:grpFill/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xmlns="" id="{4323E5DD-3DB6-3579-16ED-7C37F7C368F2}"/>
                    </a:ext>
                  </a:extLst>
                </p:cNvPr>
                <p:cNvSpPr/>
                <p:nvPr/>
              </p:nvSpPr>
              <p:spPr>
                <a:xfrm>
                  <a:off x="-1787581" y="1919084"/>
                  <a:ext cx="925342" cy="1336311"/>
                </a:xfrm>
                <a:custGeom>
                  <a:avLst/>
                  <a:gdLst>
                    <a:gd name="connsiteX0" fmla="*/ 925301 w 925342"/>
                    <a:gd name="connsiteY0" fmla="*/ 853295 h 1336311"/>
                    <a:gd name="connsiteX1" fmla="*/ 849206 w 925342"/>
                    <a:gd name="connsiteY1" fmla="*/ 302382 h 1336311"/>
                    <a:gd name="connsiteX2" fmla="*/ 714163 w 925342"/>
                    <a:gd name="connsiteY2" fmla="*/ 87759 h 1336311"/>
                    <a:gd name="connsiteX3" fmla="*/ 462656 w 925342"/>
                    <a:gd name="connsiteY3" fmla="*/ 3 h 1336311"/>
                    <a:gd name="connsiteX4" fmla="*/ 211131 w 925342"/>
                    <a:gd name="connsiteY4" fmla="*/ 87759 h 1336311"/>
                    <a:gd name="connsiteX5" fmla="*/ 40800 w 925342"/>
                    <a:gd name="connsiteY5" fmla="*/ 434326 h 1336311"/>
                    <a:gd name="connsiteX6" fmla="*/ 47 w 925342"/>
                    <a:gd name="connsiteY6" fmla="*/ 853290 h 1336311"/>
                    <a:gd name="connsiteX7" fmla="*/ 42219 w 925342"/>
                    <a:gd name="connsiteY7" fmla="*/ 899577 h 1336311"/>
                    <a:gd name="connsiteX8" fmla="*/ 88505 w 925342"/>
                    <a:gd name="connsiteY8" fmla="*/ 857387 h 1336311"/>
                    <a:gd name="connsiteX9" fmla="*/ 159714 w 925342"/>
                    <a:gd name="connsiteY9" fmla="*/ 331581 h 1336311"/>
                    <a:gd name="connsiteX10" fmla="*/ 229820 w 925342"/>
                    <a:gd name="connsiteY10" fmla="*/ 196852 h 1336311"/>
                    <a:gd name="connsiteX11" fmla="*/ 306718 w 925342"/>
                    <a:gd name="connsiteY11" fmla="*/ 539532 h 1336311"/>
                    <a:gd name="connsiteX12" fmla="*/ 306648 w 925342"/>
                    <a:gd name="connsiteY12" fmla="*/ 541231 h 1336311"/>
                    <a:gd name="connsiteX13" fmla="*/ 130798 w 925342"/>
                    <a:gd name="connsiteY13" fmla="*/ 1067486 h 1336311"/>
                    <a:gd name="connsiteX14" fmla="*/ 56419 w 925342"/>
                    <a:gd name="connsiteY14" fmla="*/ 1279306 h 1336311"/>
                    <a:gd name="connsiteX15" fmla="*/ 63109 w 925342"/>
                    <a:gd name="connsiteY15" fmla="*/ 1280251 h 1336311"/>
                    <a:gd name="connsiteX16" fmla="*/ 462669 w 925342"/>
                    <a:gd name="connsiteY16" fmla="*/ 1336311 h 1336311"/>
                    <a:gd name="connsiteX17" fmla="*/ 862265 w 925342"/>
                    <a:gd name="connsiteY17" fmla="*/ 1280251 h 1336311"/>
                    <a:gd name="connsiteX18" fmla="*/ 868955 w 925342"/>
                    <a:gd name="connsiteY18" fmla="*/ 1279306 h 1336311"/>
                    <a:gd name="connsiteX19" fmla="*/ 794577 w 925342"/>
                    <a:gd name="connsiteY19" fmla="*/ 1067486 h 1336311"/>
                    <a:gd name="connsiteX20" fmla="*/ 618709 w 925342"/>
                    <a:gd name="connsiteY20" fmla="*/ 541275 h 1336311"/>
                    <a:gd name="connsiteX21" fmla="*/ 618638 w 925342"/>
                    <a:gd name="connsiteY21" fmla="*/ 539577 h 1336311"/>
                    <a:gd name="connsiteX22" fmla="*/ 695609 w 925342"/>
                    <a:gd name="connsiteY22" fmla="*/ 196722 h 1336311"/>
                    <a:gd name="connsiteX23" fmla="*/ 797694 w 925342"/>
                    <a:gd name="connsiteY23" fmla="*/ 451802 h 1336311"/>
                    <a:gd name="connsiteX24" fmla="*/ 836819 w 925342"/>
                    <a:gd name="connsiteY24" fmla="*/ 857423 h 1336311"/>
                    <a:gd name="connsiteX25" fmla="*/ 881004 w 925342"/>
                    <a:gd name="connsiteY25" fmla="*/ 899647 h 1336311"/>
                    <a:gd name="connsiteX26" fmla="*/ 883088 w 925342"/>
                    <a:gd name="connsiteY26" fmla="*/ 899595 h 1336311"/>
                    <a:gd name="connsiteX27" fmla="*/ 925295 w 925342"/>
                    <a:gd name="connsiteY27" fmla="*/ 853309 h 1336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25342" h="1336311">
                      <a:moveTo>
                        <a:pt x="925301" y="853295"/>
                      </a:moveTo>
                      <a:cubicBezTo>
                        <a:pt x="916877" y="675835"/>
                        <a:pt x="907473" y="470216"/>
                        <a:pt x="849206" y="302382"/>
                      </a:cubicBezTo>
                      <a:cubicBezTo>
                        <a:pt x="819888" y="218566"/>
                        <a:pt x="777750" y="143120"/>
                        <a:pt x="714163" y="87759"/>
                      </a:cubicBezTo>
                      <a:cubicBezTo>
                        <a:pt x="650764" y="32260"/>
                        <a:pt x="565916" y="-329"/>
                        <a:pt x="462656" y="3"/>
                      </a:cubicBezTo>
                      <a:cubicBezTo>
                        <a:pt x="359382" y="-330"/>
                        <a:pt x="274566" y="32279"/>
                        <a:pt x="211131" y="87759"/>
                      </a:cubicBezTo>
                      <a:cubicBezTo>
                        <a:pt x="115842" y="171262"/>
                        <a:pt x="68521" y="297863"/>
                        <a:pt x="40800" y="434326"/>
                      </a:cubicBezTo>
                      <a:cubicBezTo>
                        <a:pt x="13375" y="571158"/>
                        <a:pt x="6230" y="720297"/>
                        <a:pt x="47" y="853290"/>
                      </a:cubicBezTo>
                      <a:cubicBezTo>
                        <a:pt x="-1073" y="877739"/>
                        <a:pt x="17806" y="898456"/>
                        <a:pt x="42219" y="899577"/>
                      </a:cubicBezTo>
                      <a:cubicBezTo>
                        <a:pt x="66667" y="900697"/>
                        <a:pt x="87348" y="881819"/>
                        <a:pt x="88505" y="857387"/>
                      </a:cubicBezTo>
                      <a:cubicBezTo>
                        <a:pt x="96421" y="680609"/>
                        <a:pt x="107331" y="480733"/>
                        <a:pt x="159714" y="331581"/>
                      </a:cubicBezTo>
                      <a:cubicBezTo>
                        <a:pt x="177980" y="279179"/>
                        <a:pt x="201167" y="233718"/>
                        <a:pt x="229820" y="196852"/>
                      </a:cubicBezTo>
                      <a:cubicBezTo>
                        <a:pt x="262324" y="287200"/>
                        <a:pt x="312291" y="443907"/>
                        <a:pt x="306718" y="539532"/>
                      </a:cubicBezTo>
                      <a:cubicBezTo>
                        <a:pt x="306683" y="540092"/>
                        <a:pt x="306701" y="540688"/>
                        <a:pt x="306648" y="541231"/>
                      </a:cubicBezTo>
                      <a:cubicBezTo>
                        <a:pt x="305089" y="564908"/>
                        <a:pt x="204002" y="857867"/>
                        <a:pt x="130798" y="1067486"/>
                      </a:cubicBezTo>
                      <a:cubicBezTo>
                        <a:pt x="89082" y="1186926"/>
                        <a:pt x="56419" y="1279306"/>
                        <a:pt x="56419" y="1279306"/>
                      </a:cubicBezTo>
                      <a:lnTo>
                        <a:pt x="63109" y="1280251"/>
                      </a:lnTo>
                      <a:lnTo>
                        <a:pt x="462669" y="1336311"/>
                      </a:lnTo>
                      <a:lnTo>
                        <a:pt x="862265" y="1280251"/>
                      </a:lnTo>
                      <a:lnTo>
                        <a:pt x="868955" y="1279306"/>
                      </a:lnTo>
                      <a:cubicBezTo>
                        <a:pt x="868955" y="1279306"/>
                        <a:pt x="836293" y="1186908"/>
                        <a:pt x="794577" y="1067486"/>
                      </a:cubicBezTo>
                      <a:cubicBezTo>
                        <a:pt x="721355" y="857907"/>
                        <a:pt x="620287" y="564947"/>
                        <a:pt x="618709" y="541275"/>
                      </a:cubicBezTo>
                      <a:cubicBezTo>
                        <a:pt x="618656" y="540715"/>
                        <a:pt x="618674" y="540120"/>
                        <a:pt x="618638" y="539577"/>
                      </a:cubicBezTo>
                      <a:cubicBezTo>
                        <a:pt x="613069" y="443884"/>
                        <a:pt x="663122" y="287039"/>
                        <a:pt x="695609" y="196722"/>
                      </a:cubicBezTo>
                      <a:cubicBezTo>
                        <a:pt x="744629" y="259928"/>
                        <a:pt x="777291" y="349312"/>
                        <a:pt x="797694" y="451802"/>
                      </a:cubicBezTo>
                      <a:cubicBezTo>
                        <a:pt x="823369" y="579366"/>
                        <a:pt x="830742" y="724779"/>
                        <a:pt x="836819" y="857423"/>
                      </a:cubicBezTo>
                      <a:cubicBezTo>
                        <a:pt x="837905" y="881136"/>
                        <a:pt x="857484" y="899647"/>
                        <a:pt x="881004" y="899647"/>
                      </a:cubicBezTo>
                      <a:cubicBezTo>
                        <a:pt x="881705" y="899647"/>
                        <a:pt x="882388" y="899630"/>
                        <a:pt x="883088" y="899595"/>
                      </a:cubicBezTo>
                      <a:cubicBezTo>
                        <a:pt x="907536" y="898474"/>
                        <a:pt x="926416" y="877756"/>
                        <a:pt x="925295" y="853309"/>
                      </a:cubicBezTo>
                      <a:close/>
                    </a:path>
                  </a:pathLst>
                </a:custGeom>
                <a:grpFill/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xmlns="" id="{403EBCE9-4883-D58B-2039-543CE36241AA}"/>
                    </a:ext>
                  </a:extLst>
                </p:cNvPr>
                <p:cNvSpPr/>
                <p:nvPr/>
              </p:nvSpPr>
              <p:spPr>
                <a:xfrm>
                  <a:off x="-1505734" y="3250717"/>
                  <a:ext cx="166901" cy="652913"/>
                </a:xfrm>
                <a:custGeom>
                  <a:avLst/>
                  <a:gdLst>
                    <a:gd name="connsiteX0" fmla="*/ 5 w 166901"/>
                    <a:gd name="connsiteY0" fmla="*/ 569465 h 652913"/>
                    <a:gd name="connsiteX1" fmla="*/ 83453 w 166901"/>
                    <a:gd name="connsiteY1" fmla="*/ 652913 h 652913"/>
                    <a:gd name="connsiteX2" fmla="*/ 166901 w 166901"/>
                    <a:gd name="connsiteY2" fmla="*/ 569465 h 652913"/>
                    <a:gd name="connsiteX3" fmla="*/ 166901 w 166901"/>
                    <a:gd name="connsiteY3" fmla="*/ 22452 h 652913"/>
                    <a:gd name="connsiteX4" fmla="*/ 0 w 166901"/>
                    <a:gd name="connsiteY4" fmla="*/ 0 h 652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01" h="652913">
                      <a:moveTo>
                        <a:pt x="5" y="569465"/>
                      </a:moveTo>
                      <a:cubicBezTo>
                        <a:pt x="5" y="615558"/>
                        <a:pt x="37360" y="652913"/>
                        <a:pt x="83453" y="652913"/>
                      </a:cubicBezTo>
                      <a:cubicBezTo>
                        <a:pt x="129528" y="652913"/>
                        <a:pt x="166901" y="615558"/>
                        <a:pt x="166901" y="569465"/>
                      </a:cubicBezTo>
                      <a:lnTo>
                        <a:pt x="166901" y="2245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xmlns="" id="{C645A22D-9897-5541-C92B-485F7FF6327D}"/>
                    </a:ext>
                  </a:extLst>
                </p:cNvPr>
                <p:cNvSpPr/>
                <p:nvPr/>
              </p:nvSpPr>
              <p:spPr>
                <a:xfrm>
                  <a:off x="-1311022" y="3250707"/>
                  <a:ext cx="166901" cy="652922"/>
                </a:xfrm>
                <a:custGeom>
                  <a:avLst/>
                  <a:gdLst>
                    <a:gd name="connsiteX0" fmla="*/ 5 w 166901"/>
                    <a:gd name="connsiteY0" fmla="*/ 569475 h 652922"/>
                    <a:gd name="connsiteX1" fmla="*/ 83453 w 166901"/>
                    <a:gd name="connsiteY1" fmla="*/ 652923 h 652922"/>
                    <a:gd name="connsiteX2" fmla="*/ 166901 w 166901"/>
                    <a:gd name="connsiteY2" fmla="*/ 569475 h 652922"/>
                    <a:gd name="connsiteX3" fmla="*/ 166901 w 166901"/>
                    <a:gd name="connsiteY3" fmla="*/ 0 h 652922"/>
                    <a:gd name="connsiteX4" fmla="*/ 0 w 166901"/>
                    <a:gd name="connsiteY4" fmla="*/ 22452 h 65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01" h="652922">
                      <a:moveTo>
                        <a:pt x="5" y="569475"/>
                      </a:moveTo>
                      <a:cubicBezTo>
                        <a:pt x="5" y="615568"/>
                        <a:pt x="37360" y="652923"/>
                        <a:pt x="83453" y="652923"/>
                      </a:cubicBezTo>
                      <a:cubicBezTo>
                        <a:pt x="129497" y="652923"/>
                        <a:pt x="166901" y="615568"/>
                        <a:pt x="166901" y="569475"/>
                      </a:cubicBezTo>
                      <a:lnTo>
                        <a:pt x="166901" y="0"/>
                      </a:lnTo>
                      <a:lnTo>
                        <a:pt x="0" y="22452"/>
                      </a:lnTo>
                      <a:close/>
                    </a:path>
                  </a:pathLst>
                </a:custGeom>
                <a:grpFill/>
                <a:ln w="44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xmlns="" id="{556F1118-6A2D-13B1-1CC0-673C96884766}"/>
                  </a:ext>
                </a:extLst>
              </p:cNvPr>
              <p:cNvSpPr/>
              <p:nvPr/>
            </p:nvSpPr>
            <p:spPr>
              <a:xfrm>
                <a:off x="-1516790" y="1392948"/>
                <a:ext cx="383711" cy="484689"/>
              </a:xfrm>
              <a:custGeom>
                <a:avLst/>
                <a:gdLst>
                  <a:gd name="connsiteX0" fmla="*/ 191874 w 383711"/>
                  <a:gd name="connsiteY0" fmla="*/ 484690 h 484689"/>
                  <a:gd name="connsiteX1" fmla="*/ 383712 w 383711"/>
                  <a:gd name="connsiteY1" fmla="*/ 206144 h 484689"/>
                  <a:gd name="connsiteX2" fmla="*/ 191874 w 383711"/>
                  <a:gd name="connsiteY2" fmla="*/ 0 h 484689"/>
                  <a:gd name="connsiteX3" fmla="*/ 0 w 383711"/>
                  <a:gd name="connsiteY3" fmla="*/ 206162 h 484689"/>
                  <a:gd name="connsiteX4" fmla="*/ 191874 w 383711"/>
                  <a:gd name="connsiteY4" fmla="*/ 484690 h 48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711" h="484689">
                    <a:moveTo>
                      <a:pt x="191874" y="484690"/>
                    </a:moveTo>
                    <a:cubicBezTo>
                      <a:pt x="297829" y="484690"/>
                      <a:pt x="383712" y="340012"/>
                      <a:pt x="383712" y="206144"/>
                    </a:cubicBezTo>
                    <a:cubicBezTo>
                      <a:pt x="383729" y="72307"/>
                      <a:pt x="297829" y="0"/>
                      <a:pt x="191874" y="0"/>
                    </a:cubicBezTo>
                    <a:cubicBezTo>
                      <a:pt x="85901" y="0"/>
                      <a:pt x="0" y="72312"/>
                      <a:pt x="0" y="206162"/>
                    </a:cubicBezTo>
                    <a:cubicBezTo>
                      <a:pt x="18" y="340012"/>
                      <a:pt x="85901" y="484690"/>
                      <a:pt x="191874" y="484690"/>
                    </a:cubicBezTo>
                    <a:close/>
                  </a:path>
                </a:pathLst>
              </a:custGeom>
              <a:grpFill/>
              <a:ln w="44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xmlns="" id="{48E5D52F-5432-BD73-A930-E605D75E8EA7}"/>
              </a:ext>
            </a:extLst>
          </p:cNvPr>
          <p:cNvSpPr txBox="1"/>
          <p:nvPr/>
        </p:nvSpPr>
        <p:spPr>
          <a:xfrm>
            <a:off x="9069708" y="3318984"/>
            <a:ext cx="269119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/>
              <a:t>About </a:t>
            </a:r>
            <a:r>
              <a:rPr lang="en-US" sz="1800" b="1" dirty="0">
                <a:solidFill>
                  <a:srgbClr val="0197B2"/>
                </a:solidFill>
              </a:rPr>
              <a:t>2 from 5 </a:t>
            </a:r>
            <a:r>
              <a:rPr lang="en-US" sz="1800" b="1" dirty="0"/>
              <a:t>women were underweight and </a:t>
            </a: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xmlns="" id="{66DBC10A-CDC4-60B9-B13E-ACB8D6BAD688}"/>
              </a:ext>
            </a:extLst>
          </p:cNvPr>
          <p:cNvGrpSpPr/>
          <p:nvPr/>
        </p:nvGrpSpPr>
        <p:grpSpPr>
          <a:xfrm>
            <a:off x="6990137" y="4089115"/>
            <a:ext cx="2017385" cy="838819"/>
            <a:chOff x="6830874" y="2191387"/>
            <a:chExt cx="2017385" cy="838819"/>
          </a:xfrm>
          <a:solidFill>
            <a:schemeClr val="bg1">
              <a:lumMod val="75000"/>
            </a:schemeClr>
          </a:solidFill>
        </p:grpSpPr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xmlns="" id="{B329B1DB-A9BB-4460-118E-F04B7FBE815B}"/>
                </a:ext>
              </a:extLst>
            </p:cNvPr>
            <p:cNvGrpSpPr/>
            <p:nvPr/>
          </p:nvGrpSpPr>
          <p:grpSpPr>
            <a:xfrm>
              <a:off x="6830874" y="2191387"/>
              <a:ext cx="463856" cy="838819"/>
              <a:chOff x="-1487971" y="1436624"/>
              <a:chExt cx="1350304" cy="2441839"/>
            </a:xfrm>
            <a:grpFill/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xmlns="" id="{38C40DCC-85FF-B69F-3DF6-FA5FC7C4450F}"/>
                  </a:ext>
                </a:extLst>
              </p:cNvPr>
              <p:cNvSpPr/>
              <p:nvPr/>
            </p:nvSpPr>
            <p:spPr>
              <a:xfrm>
                <a:off x="-961237" y="1436624"/>
                <a:ext cx="318384" cy="318384"/>
              </a:xfrm>
              <a:custGeom>
                <a:avLst/>
                <a:gdLst>
                  <a:gd name="connsiteX0" fmla="*/ 318385 w 318384"/>
                  <a:gd name="connsiteY0" fmla="*/ 159192 h 318384"/>
                  <a:gd name="connsiteX1" fmla="*/ 159192 w 318384"/>
                  <a:gd name="connsiteY1" fmla="*/ 318385 h 318384"/>
                  <a:gd name="connsiteX2" fmla="*/ 0 w 318384"/>
                  <a:gd name="connsiteY2" fmla="*/ 159192 h 318384"/>
                  <a:gd name="connsiteX3" fmla="*/ 159192 w 318384"/>
                  <a:gd name="connsiteY3" fmla="*/ 0 h 318384"/>
                  <a:gd name="connsiteX4" fmla="*/ 318385 w 318384"/>
                  <a:gd name="connsiteY4" fmla="*/ 159192 h 31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384" h="318384">
                    <a:moveTo>
                      <a:pt x="318385" y="159192"/>
                    </a:moveTo>
                    <a:cubicBezTo>
                      <a:pt x="318385" y="247117"/>
                      <a:pt x="247117" y="318385"/>
                      <a:pt x="159192" y="318385"/>
                    </a:cubicBezTo>
                    <a:cubicBezTo>
                      <a:pt x="71267" y="318385"/>
                      <a:pt x="0" y="247117"/>
                      <a:pt x="0" y="159192"/>
                    </a:cubicBezTo>
                    <a:cubicBezTo>
                      <a:pt x="0" y="71267"/>
                      <a:pt x="71267" y="0"/>
                      <a:pt x="159192" y="0"/>
                    </a:cubicBezTo>
                    <a:cubicBezTo>
                      <a:pt x="247117" y="0"/>
                      <a:pt x="318385" y="71267"/>
                      <a:pt x="318385" y="159192"/>
                    </a:cubicBezTo>
                  </a:path>
                </a:pathLst>
              </a:custGeom>
              <a:grpFill/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xmlns="" id="{18AA14D1-762C-2179-CDFD-2004AA3AE886}"/>
                  </a:ext>
                </a:extLst>
              </p:cNvPr>
              <p:cNvSpPr/>
              <p:nvPr/>
            </p:nvSpPr>
            <p:spPr>
              <a:xfrm>
                <a:off x="-1487971" y="1784416"/>
                <a:ext cx="1350304" cy="2094047"/>
              </a:xfrm>
              <a:custGeom>
                <a:avLst/>
                <a:gdLst>
                  <a:gd name="connsiteX0" fmla="*/ 388070 w 1350304"/>
                  <a:gd name="connsiteY0" fmla="*/ 363453 h 2094047"/>
                  <a:gd name="connsiteX1" fmla="*/ 8056 w 1350304"/>
                  <a:gd name="connsiteY1" fmla="*/ 817939 h 2094047"/>
                  <a:gd name="connsiteX2" fmla="*/ 239139 w 1350304"/>
                  <a:gd name="connsiteY2" fmla="*/ 240209 h 2094047"/>
                  <a:gd name="connsiteX3" fmla="*/ 434279 w 1350304"/>
                  <a:gd name="connsiteY3" fmla="*/ 24527 h 2094047"/>
                  <a:gd name="connsiteX4" fmla="*/ 539559 w 1350304"/>
                  <a:gd name="connsiteY4" fmla="*/ 29668 h 2094047"/>
                  <a:gd name="connsiteX5" fmla="*/ 814311 w 1350304"/>
                  <a:gd name="connsiteY5" fmla="*/ 32229 h 2094047"/>
                  <a:gd name="connsiteX6" fmla="*/ 937556 w 1350304"/>
                  <a:gd name="connsiteY6" fmla="*/ 34790 h 2094047"/>
                  <a:gd name="connsiteX7" fmla="*/ 1176342 w 1350304"/>
                  <a:gd name="connsiteY7" fmla="*/ 337769 h 2094047"/>
                  <a:gd name="connsiteX8" fmla="*/ 1338111 w 1350304"/>
                  <a:gd name="connsiteY8" fmla="*/ 825630 h 2094047"/>
                  <a:gd name="connsiteX9" fmla="*/ 1009446 w 1350304"/>
                  <a:gd name="connsiteY9" fmla="*/ 412232 h 2094047"/>
                  <a:gd name="connsiteX10" fmla="*/ 968359 w 1350304"/>
                  <a:gd name="connsiteY10" fmla="*/ 363441 h 2094047"/>
                  <a:gd name="connsiteX11" fmla="*/ 950377 w 1350304"/>
                  <a:gd name="connsiteY11" fmla="*/ 373704 h 2094047"/>
                  <a:gd name="connsiteX12" fmla="*/ 973482 w 1350304"/>
                  <a:gd name="connsiteY12" fmla="*/ 425053 h 2094047"/>
                  <a:gd name="connsiteX13" fmla="*/ 1009428 w 1350304"/>
                  <a:gd name="connsiteY13" fmla="*/ 941159 h 2094047"/>
                  <a:gd name="connsiteX14" fmla="*/ 991446 w 1350304"/>
                  <a:gd name="connsiteY14" fmla="*/ 1031037 h 2094047"/>
                  <a:gd name="connsiteX15" fmla="*/ 950359 w 1350304"/>
                  <a:gd name="connsiteY15" fmla="*/ 1947703 h 2094047"/>
                  <a:gd name="connsiteX16" fmla="*/ 839957 w 1350304"/>
                  <a:gd name="connsiteY16" fmla="*/ 2091489 h 2094047"/>
                  <a:gd name="connsiteX17" fmla="*/ 726974 w 1350304"/>
                  <a:gd name="connsiteY17" fmla="*/ 1981088 h 2094047"/>
                  <a:gd name="connsiteX18" fmla="*/ 708992 w 1350304"/>
                  <a:gd name="connsiteY18" fmla="*/ 1190239 h 2094047"/>
                  <a:gd name="connsiteX19" fmla="*/ 685886 w 1350304"/>
                  <a:gd name="connsiteY19" fmla="*/ 1126047 h 2094047"/>
                  <a:gd name="connsiteX20" fmla="*/ 652501 w 1350304"/>
                  <a:gd name="connsiteY20" fmla="*/ 1192802 h 2094047"/>
                  <a:gd name="connsiteX21" fmla="*/ 637097 w 1350304"/>
                  <a:gd name="connsiteY21" fmla="*/ 1932297 h 2094047"/>
                  <a:gd name="connsiteX22" fmla="*/ 631957 w 1350304"/>
                  <a:gd name="connsiteY22" fmla="*/ 1983646 h 2094047"/>
                  <a:gd name="connsiteX23" fmla="*/ 503573 w 1350304"/>
                  <a:gd name="connsiteY23" fmla="*/ 2094048 h 2094047"/>
                  <a:gd name="connsiteX24" fmla="*/ 411136 w 1350304"/>
                  <a:gd name="connsiteY24" fmla="*/ 1965663 h 2094047"/>
                  <a:gd name="connsiteX25" fmla="*/ 354647 w 1350304"/>
                  <a:gd name="connsiteY25" fmla="*/ 1005347 h 2094047"/>
                  <a:gd name="connsiteX26" fmla="*/ 341804 w 1350304"/>
                  <a:gd name="connsiteY26" fmla="*/ 936015 h 2094047"/>
                  <a:gd name="connsiteX27" fmla="*/ 380312 w 1350304"/>
                  <a:gd name="connsiteY27" fmla="*/ 458424 h 2094047"/>
                  <a:gd name="connsiteX28" fmla="*/ 411119 w 1350304"/>
                  <a:gd name="connsiteY28" fmla="*/ 373690 h 2094047"/>
                  <a:gd name="connsiteX29" fmla="*/ 388068 w 1350304"/>
                  <a:gd name="connsiteY29" fmla="*/ 363463 h 2094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0304" h="2094047">
                    <a:moveTo>
                      <a:pt x="388070" y="363453"/>
                    </a:moveTo>
                    <a:cubicBezTo>
                      <a:pt x="313616" y="409663"/>
                      <a:pt x="56847" y="856450"/>
                      <a:pt x="8056" y="817939"/>
                    </a:cubicBezTo>
                    <a:cubicBezTo>
                      <a:pt x="-40735" y="781993"/>
                      <a:pt x="144143" y="383995"/>
                      <a:pt x="239139" y="240209"/>
                    </a:cubicBezTo>
                    <a:cubicBezTo>
                      <a:pt x="293069" y="160615"/>
                      <a:pt x="367523" y="93841"/>
                      <a:pt x="434279" y="24527"/>
                    </a:cubicBezTo>
                    <a:cubicBezTo>
                      <a:pt x="467664" y="-11419"/>
                      <a:pt x="503611" y="-6279"/>
                      <a:pt x="539559" y="29668"/>
                    </a:cubicBezTo>
                    <a:cubicBezTo>
                      <a:pt x="631996" y="116965"/>
                      <a:pt x="719292" y="119546"/>
                      <a:pt x="814311" y="32229"/>
                    </a:cubicBezTo>
                    <a:cubicBezTo>
                      <a:pt x="860520" y="-11419"/>
                      <a:pt x="896486" y="-1156"/>
                      <a:pt x="937556" y="34790"/>
                    </a:cubicBezTo>
                    <a:cubicBezTo>
                      <a:pt x="1040254" y="119524"/>
                      <a:pt x="1124992" y="217105"/>
                      <a:pt x="1176342" y="337769"/>
                    </a:cubicBezTo>
                    <a:cubicBezTo>
                      <a:pt x="1225132" y="458450"/>
                      <a:pt x="1397163" y="789678"/>
                      <a:pt x="1338111" y="825630"/>
                    </a:cubicBezTo>
                    <a:cubicBezTo>
                      <a:pt x="1291902" y="853876"/>
                      <a:pt x="1101883" y="530355"/>
                      <a:pt x="1009446" y="412232"/>
                    </a:cubicBezTo>
                    <a:cubicBezTo>
                      <a:pt x="996604" y="396828"/>
                      <a:pt x="981201" y="381425"/>
                      <a:pt x="968359" y="363441"/>
                    </a:cubicBezTo>
                    <a:cubicBezTo>
                      <a:pt x="963219" y="368581"/>
                      <a:pt x="955517" y="371143"/>
                      <a:pt x="950377" y="373704"/>
                    </a:cubicBezTo>
                    <a:cubicBezTo>
                      <a:pt x="958078" y="391687"/>
                      <a:pt x="963219" y="409651"/>
                      <a:pt x="973482" y="425053"/>
                    </a:cubicBezTo>
                    <a:cubicBezTo>
                      <a:pt x="1081325" y="589385"/>
                      <a:pt x="1096726" y="761416"/>
                      <a:pt x="1009428" y="941159"/>
                    </a:cubicBezTo>
                    <a:cubicBezTo>
                      <a:pt x="994025" y="969405"/>
                      <a:pt x="994025" y="997648"/>
                      <a:pt x="991446" y="1031037"/>
                    </a:cubicBezTo>
                    <a:cubicBezTo>
                      <a:pt x="978604" y="1331457"/>
                      <a:pt x="965762" y="1644716"/>
                      <a:pt x="950359" y="1947703"/>
                    </a:cubicBezTo>
                    <a:cubicBezTo>
                      <a:pt x="945218" y="2050402"/>
                      <a:pt x="911851" y="2091489"/>
                      <a:pt x="839957" y="2091489"/>
                    </a:cubicBezTo>
                    <a:cubicBezTo>
                      <a:pt x="770625" y="2094051"/>
                      <a:pt x="726974" y="2050402"/>
                      <a:pt x="726974" y="1981088"/>
                    </a:cubicBezTo>
                    <a:cubicBezTo>
                      <a:pt x="719272" y="1716616"/>
                      <a:pt x="716711" y="1452143"/>
                      <a:pt x="708992" y="1190239"/>
                    </a:cubicBezTo>
                    <a:cubicBezTo>
                      <a:pt x="708992" y="1169695"/>
                      <a:pt x="693588" y="1146591"/>
                      <a:pt x="685886" y="1126047"/>
                    </a:cubicBezTo>
                    <a:cubicBezTo>
                      <a:pt x="675623" y="1149152"/>
                      <a:pt x="652501" y="1169695"/>
                      <a:pt x="652501" y="1192802"/>
                    </a:cubicBezTo>
                    <a:cubicBezTo>
                      <a:pt x="644799" y="1439310"/>
                      <a:pt x="642238" y="1685799"/>
                      <a:pt x="637097" y="1932297"/>
                    </a:cubicBezTo>
                    <a:cubicBezTo>
                      <a:pt x="637097" y="1950280"/>
                      <a:pt x="634536" y="1965683"/>
                      <a:pt x="631957" y="1983646"/>
                    </a:cubicBezTo>
                    <a:cubicBezTo>
                      <a:pt x="616554" y="2058100"/>
                      <a:pt x="603712" y="2094048"/>
                      <a:pt x="503573" y="2094048"/>
                    </a:cubicBezTo>
                    <a:cubicBezTo>
                      <a:pt x="439380" y="2094048"/>
                      <a:pt x="411136" y="2040117"/>
                      <a:pt x="411136" y="1965663"/>
                    </a:cubicBezTo>
                    <a:cubicBezTo>
                      <a:pt x="405995" y="1773087"/>
                      <a:pt x="362345" y="1118325"/>
                      <a:pt x="354647" y="1005347"/>
                    </a:cubicBezTo>
                    <a:cubicBezTo>
                      <a:pt x="352085" y="982242"/>
                      <a:pt x="352085" y="956556"/>
                      <a:pt x="341804" y="936015"/>
                    </a:cubicBezTo>
                    <a:cubicBezTo>
                      <a:pt x="269909" y="769124"/>
                      <a:pt x="272472" y="609913"/>
                      <a:pt x="380312" y="458424"/>
                    </a:cubicBezTo>
                    <a:cubicBezTo>
                      <a:pt x="395716" y="435319"/>
                      <a:pt x="400856" y="404493"/>
                      <a:pt x="411119" y="373690"/>
                    </a:cubicBezTo>
                    <a:cubicBezTo>
                      <a:pt x="400910" y="368586"/>
                      <a:pt x="393209" y="366024"/>
                      <a:pt x="388068" y="363463"/>
                    </a:cubicBezTo>
                    <a:close/>
                  </a:path>
                </a:pathLst>
              </a:custGeom>
              <a:grpFill/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xmlns="" id="{42C3568C-9F32-9BAF-01AA-CD06934FC6FB}"/>
                </a:ext>
              </a:extLst>
            </p:cNvPr>
            <p:cNvGrpSpPr/>
            <p:nvPr/>
          </p:nvGrpSpPr>
          <p:grpSpPr>
            <a:xfrm>
              <a:off x="7213401" y="2191387"/>
              <a:ext cx="463856" cy="838819"/>
              <a:chOff x="-1487971" y="1436624"/>
              <a:chExt cx="1350304" cy="2441839"/>
            </a:xfrm>
            <a:grpFill/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xmlns="" id="{4A7E0FFC-FFB9-E15B-EE1F-C8DDF5CE5DDD}"/>
                  </a:ext>
                </a:extLst>
              </p:cNvPr>
              <p:cNvSpPr/>
              <p:nvPr/>
            </p:nvSpPr>
            <p:spPr>
              <a:xfrm>
                <a:off x="-961237" y="1436624"/>
                <a:ext cx="318384" cy="318384"/>
              </a:xfrm>
              <a:custGeom>
                <a:avLst/>
                <a:gdLst>
                  <a:gd name="connsiteX0" fmla="*/ 318385 w 318384"/>
                  <a:gd name="connsiteY0" fmla="*/ 159192 h 318384"/>
                  <a:gd name="connsiteX1" fmla="*/ 159192 w 318384"/>
                  <a:gd name="connsiteY1" fmla="*/ 318385 h 318384"/>
                  <a:gd name="connsiteX2" fmla="*/ 0 w 318384"/>
                  <a:gd name="connsiteY2" fmla="*/ 159192 h 318384"/>
                  <a:gd name="connsiteX3" fmla="*/ 159192 w 318384"/>
                  <a:gd name="connsiteY3" fmla="*/ 0 h 318384"/>
                  <a:gd name="connsiteX4" fmla="*/ 318385 w 318384"/>
                  <a:gd name="connsiteY4" fmla="*/ 159192 h 31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384" h="318384">
                    <a:moveTo>
                      <a:pt x="318385" y="159192"/>
                    </a:moveTo>
                    <a:cubicBezTo>
                      <a:pt x="318385" y="247117"/>
                      <a:pt x="247117" y="318385"/>
                      <a:pt x="159192" y="318385"/>
                    </a:cubicBezTo>
                    <a:cubicBezTo>
                      <a:pt x="71267" y="318385"/>
                      <a:pt x="0" y="247117"/>
                      <a:pt x="0" y="159192"/>
                    </a:cubicBezTo>
                    <a:cubicBezTo>
                      <a:pt x="0" y="71267"/>
                      <a:pt x="71267" y="0"/>
                      <a:pt x="159192" y="0"/>
                    </a:cubicBezTo>
                    <a:cubicBezTo>
                      <a:pt x="247117" y="0"/>
                      <a:pt x="318385" y="71267"/>
                      <a:pt x="318385" y="159192"/>
                    </a:cubicBezTo>
                  </a:path>
                </a:pathLst>
              </a:custGeom>
              <a:grpFill/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xmlns="" id="{425E39CE-0C66-35F4-277F-68486DDF49B1}"/>
                  </a:ext>
                </a:extLst>
              </p:cNvPr>
              <p:cNvSpPr/>
              <p:nvPr/>
            </p:nvSpPr>
            <p:spPr>
              <a:xfrm>
                <a:off x="-1487971" y="1784416"/>
                <a:ext cx="1350304" cy="2094047"/>
              </a:xfrm>
              <a:custGeom>
                <a:avLst/>
                <a:gdLst>
                  <a:gd name="connsiteX0" fmla="*/ 388070 w 1350304"/>
                  <a:gd name="connsiteY0" fmla="*/ 363453 h 2094047"/>
                  <a:gd name="connsiteX1" fmla="*/ 8056 w 1350304"/>
                  <a:gd name="connsiteY1" fmla="*/ 817939 h 2094047"/>
                  <a:gd name="connsiteX2" fmla="*/ 239139 w 1350304"/>
                  <a:gd name="connsiteY2" fmla="*/ 240209 h 2094047"/>
                  <a:gd name="connsiteX3" fmla="*/ 434279 w 1350304"/>
                  <a:gd name="connsiteY3" fmla="*/ 24527 h 2094047"/>
                  <a:gd name="connsiteX4" fmla="*/ 539559 w 1350304"/>
                  <a:gd name="connsiteY4" fmla="*/ 29668 h 2094047"/>
                  <a:gd name="connsiteX5" fmla="*/ 814311 w 1350304"/>
                  <a:gd name="connsiteY5" fmla="*/ 32229 h 2094047"/>
                  <a:gd name="connsiteX6" fmla="*/ 937556 w 1350304"/>
                  <a:gd name="connsiteY6" fmla="*/ 34790 h 2094047"/>
                  <a:gd name="connsiteX7" fmla="*/ 1176342 w 1350304"/>
                  <a:gd name="connsiteY7" fmla="*/ 337769 h 2094047"/>
                  <a:gd name="connsiteX8" fmla="*/ 1338111 w 1350304"/>
                  <a:gd name="connsiteY8" fmla="*/ 825630 h 2094047"/>
                  <a:gd name="connsiteX9" fmla="*/ 1009446 w 1350304"/>
                  <a:gd name="connsiteY9" fmla="*/ 412232 h 2094047"/>
                  <a:gd name="connsiteX10" fmla="*/ 968359 w 1350304"/>
                  <a:gd name="connsiteY10" fmla="*/ 363441 h 2094047"/>
                  <a:gd name="connsiteX11" fmla="*/ 950377 w 1350304"/>
                  <a:gd name="connsiteY11" fmla="*/ 373704 h 2094047"/>
                  <a:gd name="connsiteX12" fmla="*/ 973482 w 1350304"/>
                  <a:gd name="connsiteY12" fmla="*/ 425053 h 2094047"/>
                  <a:gd name="connsiteX13" fmla="*/ 1009428 w 1350304"/>
                  <a:gd name="connsiteY13" fmla="*/ 941159 h 2094047"/>
                  <a:gd name="connsiteX14" fmla="*/ 991446 w 1350304"/>
                  <a:gd name="connsiteY14" fmla="*/ 1031037 h 2094047"/>
                  <a:gd name="connsiteX15" fmla="*/ 950359 w 1350304"/>
                  <a:gd name="connsiteY15" fmla="*/ 1947703 h 2094047"/>
                  <a:gd name="connsiteX16" fmla="*/ 839957 w 1350304"/>
                  <a:gd name="connsiteY16" fmla="*/ 2091489 h 2094047"/>
                  <a:gd name="connsiteX17" fmla="*/ 726974 w 1350304"/>
                  <a:gd name="connsiteY17" fmla="*/ 1981088 h 2094047"/>
                  <a:gd name="connsiteX18" fmla="*/ 708992 w 1350304"/>
                  <a:gd name="connsiteY18" fmla="*/ 1190239 h 2094047"/>
                  <a:gd name="connsiteX19" fmla="*/ 685886 w 1350304"/>
                  <a:gd name="connsiteY19" fmla="*/ 1126047 h 2094047"/>
                  <a:gd name="connsiteX20" fmla="*/ 652501 w 1350304"/>
                  <a:gd name="connsiteY20" fmla="*/ 1192802 h 2094047"/>
                  <a:gd name="connsiteX21" fmla="*/ 637097 w 1350304"/>
                  <a:gd name="connsiteY21" fmla="*/ 1932297 h 2094047"/>
                  <a:gd name="connsiteX22" fmla="*/ 631957 w 1350304"/>
                  <a:gd name="connsiteY22" fmla="*/ 1983646 h 2094047"/>
                  <a:gd name="connsiteX23" fmla="*/ 503573 w 1350304"/>
                  <a:gd name="connsiteY23" fmla="*/ 2094048 h 2094047"/>
                  <a:gd name="connsiteX24" fmla="*/ 411136 w 1350304"/>
                  <a:gd name="connsiteY24" fmla="*/ 1965663 h 2094047"/>
                  <a:gd name="connsiteX25" fmla="*/ 354647 w 1350304"/>
                  <a:gd name="connsiteY25" fmla="*/ 1005347 h 2094047"/>
                  <a:gd name="connsiteX26" fmla="*/ 341804 w 1350304"/>
                  <a:gd name="connsiteY26" fmla="*/ 936015 h 2094047"/>
                  <a:gd name="connsiteX27" fmla="*/ 380312 w 1350304"/>
                  <a:gd name="connsiteY27" fmla="*/ 458424 h 2094047"/>
                  <a:gd name="connsiteX28" fmla="*/ 411119 w 1350304"/>
                  <a:gd name="connsiteY28" fmla="*/ 373690 h 2094047"/>
                  <a:gd name="connsiteX29" fmla="*/ 388068 w 1350304"/>
                  <a:gd name="connsiteY29" fmla="*/ 363463 h 2094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0304" h="2094047">
                    <a:moveTo>
                      <a:pt x="388070" y="363453"/>
                    </a:moveTo>
                    <a:cubicBezTo>
                      <a:pt x="313616" y="409663"/>
                      <a:pt x="56847" y="856450"/>
                      <a:pt x="8056" y="817939"/>
                    </a:cubicBezTo>
                    <a:cubicBezTo>
                      <a:pt x="-40735" y="781993"/>
                      <a:pt x="144143" y="383995"/>
                      <a:pt x="239139" y="240209"/>
                    </a:cubicBezTo>
                    <a:cubicBezTo>
                      <a:pt x="293069" y="160615"/>
                      <a:pt x="367523" y="93841"/>
                      <a:pt x="434279" y="24527"/>
                    </a:cubicBezTo>
                    <a:cubicBezTo>
                      <a:pt x="467664" y="-11419"/>
                      <a:pt x="503611" y="-6279"/>
                      <a:pt x="539559" y="29668"/>
                    </a:cubicBezTo>
                    <a:cubicBezTo>
                      <a:pt x="631996" y="116965"/>
                      <a:pt x="719292" y="119546"/>
                      <a:pt x="814311" y="32229"/>
                    </a:cubicBezTo>
                    <a:cubicBezTo>
                      <a:pt x="860520" y="-11419"/>
                      <a:pt x="896486" y="-1156"/>
                      <a:pt x="937556" y="34790"/>
                    </a:cubicBezTo>
                    <a:cubicBezTo>
                      <a:pt x="1040254" y="119524"/>
                      <a:pt x="1124992" y="217105"/>
                      <a:pt x="1176342" y="337769"/>
                    </a:cubicBezTo>
                    <a:cubicBezTo>
                      <a:pt x="1225132" y="458450"/>
                      <a:pt x="1397163" y="789678"/>
                      <a:pt x="1338111" y="825630"/>
                    </a:cubicBezTo>
                    <a:cubicBezTo>
                      <a:pt x="1291902" y="853876"/>
                      <a:pt x="1101883" y="530355"/>
                      <a:pt x="1009446" y="412232"/>
                    </a:cubicBezTo>
                    <a:cubicBezTo>
                      <a:pt x="996604" y="396828"/>
                      <a:pt x="981201" y="381425"/>
                      <a:pt x="968359" y="363441"/>
                    </a:cubicBezTo>
                    <a:cubicBezTo>
                      <a:pt x="963219" y="368581"/>
                      <a:pt x="955517" y="371143"/>
                      <a:pt x="950377" y="373704"/>
                    </a:cubicBezTo>
                    <a:cubicBezTo>
                      <a:pt x="958078" y="391687"/>
                      <a:pt x="963219" y="409651"/>
                      <a:pt x="973482" y="425053"/>
                    </a:cubicBezTo>
                    <a:cubicBezTo>
                      <a:pt x="1081325" y="589385"/>
                      <a:pt x="1096726" y="761416"/>
                      <a:pt x="1009428" y="941159"/>
                    </a:cubicBezTo>
                    <a:cubicBezTo>
                      <a:pt x="994025" y="969405"/>
                      <a:pt x="994025" y="997648"/>
                      <a:pt x="991446" y="1031037"/>
                    </a:cubicBezTo>
                    <a:cubicBezTo>
                      <a:pt x="978604" y="1331457"/>
                      <a:pt x="965762" y="1644716"/>
                      <a:pt x="950359" y="1947703"/>
                    </a:cubicBezTo>
                    <a:cubicBezTo>
                      <a:pt x="945218" y="2050402"/>
                      <a:pt x="911851" y="2091489"/>
                      <a:pt x="839957" y="2091489"/>
                    </a:cubicBezTo>
                    <a:cubicBezTo>
                      <a:pt x="770625" y="2094051"/>
                      <a:pt x="726974" y="2050402"/>
                      <a:pt x="726974" y="1981088"/>
                    </a:cubicBezTo>
                    <a:cubicBezTo>
                      <a:pt x="719272" y="1716616"/>
                      <a:pt x="716711" y="1452143"/>
                      <a:pt x="708992" y="1190239"/>
                    </a:cubicBezTo>
                    <a:cubicBezTo>
                      <a:pt x="708992" y="1169695"/>
                      <a:pt x="693588" y="1146591"/>
                      <a:pt x="685886" y="1126047"/>
                    </a:cubicBezTo>
                    <a:cubicBezTo>
                      <a:pt x="675623" y="1149152"/>
                      <a:pt x="652501" y="1169695"/>
                      <a:pt x="652501" y="1192802"/>
                    </a:cubicBezTo>
                    <a:cubicBezTo>
                      <a:pt x="644799" y="1439310"/>
                      <a:pt x="642238" y="1685799"/>
                      <a:pt x="637097" y="1932297"/>
                    </a:cubicBezTo>
                    <a:cubicBezTo>
                      <a:pt x="637097" y="1950280"/>
                      <a:pt x="634536" y="1965683"/>
                      <a:pt x="631957" y="1983646"/>
                    </a:cubicBezTo>
                    <a:cubicBezTo>
                      <a:pt x="616554" y="2058100"/>
                      <a:pt x="603712" y="2094048"/>
                      <a:pt x="503573" y="2094048"/>
                    </a:cubicBezTo>
                    <a:cubicBezTo>
                      <a:pt x="439380" y="2094048"/>
                      <a:pt x="411136" y="2040117"/>
                      <a:pt x="411136" y="1965663"/>
                    </a:cubicBezTo>
                    <a:cubicBezTo>
                      <a:pt x="405995" y="1773087"/>
                      <a:pt x="362345" y="1118325"/>
                      <a:pt x="354647" y="1005347"/>
                    </a:cubicBezTo>
                    <a:cubicBezTo>
                      <a:pt x="352085" y="982242"/>
                      <a:pt x="352085" y="956556"/>
                      <a:pt x="341804" y="936015"/>
                    </a:cubicBezTo>
                    <a:cubicBezTo>
                      <a:pt x="269909" y="769124"/>
                      <a:pt x="272472" y="609913"/>
                      <a:pt x="380312" y="458424"/>
                    </a:cubicBezTo>
                    <a:cubicBezTo>
                      <a:pt x="395716" y="435319"/>
                      <a:pt x="400856" y="404493"/>
                      <a:pt x="411119" y="373690"/>
                    </a:cubicBezTo>
                    <a:cubicBezTo>
                      <a:pt x="400910" y="368586"/>
                      <a:pt x="393209" y="366024"/>
                      <a:pt x="388068" y="363463"/>
                    </a:cubicBezTo>
                    <a:close/>
                  </a:path>
                </a:pathLst>
              </a:custGeom>
              <a:grpFill/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xmlns="" id="{A7461620-C5D2-693B-7AFF-8092DAAFE05A}"/>
                </a:ext>
              </a:extLst>
            </p:cNvPr>
            <p:cNvGrpSpPr/>
            <p:nvPr/>
          </p:nvGrpSpPr>
          <p:grpSpPr>
            <a:xfrm>
              <a:off x="7603735" y="2191387"/>
              <a:ext cx="463856" cy="838819"/>
              <a:chOff x="-1487971" y="1436624"/>
              <a:chExt cx="1350304" cy="2441839"/>
            </a:xfrm>
            <a:grpFill/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xmlns="" id="{E16C4109-43C8-D473-065C-14C03CB01268}"/>
                  </a:ext>
                </a:extLst>
              </p:cNvPr>
              <p:cNvSpPr/>
              <p:nvPr/>
            </p:nvSpPr>
            <p:spPr>
              <a:xfrm>
                <a:off x="-961237" y="1436624"/>
                <a:ext cx="318384" cy="318384"/>
              </a:xfrm>
              <a:custGeom>
                <a:avLst/>
                <a:gdLst>
                  <a:gd name="connsiteX0" fmla="*/ 318385 w 318384"/>
                  <a:gd name="connsiteY0" fmla="*/ 159192 h 318384"/>
                  <a:gd name="connsiteX1" fmla="*/ 159192 w 318384"/>
                  <a:gd name="connsiteY1" fmla="*/ 318385 h 318384"/>
                  <a:gd name="connsiteX2" fmla="*/ 0 w 318384"/>
                  <a:gd name="connsiteY2" fmla="*/ 159192 h 318384"/>
                  <a:gd name="connsiteX3" fmla="*/ 159192 w 318384"/>
                  <a:gd name="connsiteY3" fmla="*/ 0 h 318384"/>
                  <a:gd name="connsiteX4" fmla="*/ 318385 w 318384"/>
                  <a:gd name="connsiteY4" fmla="*/ 159192 h 31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384" h="318384">
                    <a:moveTo>
                      <a:pt x="318385" y="159192"/>
                    </a:moveTo>
                    <a:cubicBezTo>
                      <a:pt x="318385" y="247117"/>
                      <a:pt x="247117" y="318385"/>
                      <a:pt x="159192" y="318385"/>
                    </a:cubicBezTo>
                    <a:cubicBezTo>
                      <a:pt x="71267" y="318385"/>
                      <a:pt x="0" y="247117"/>
                      <a:pt x="0" y="159192"/>
                    </a:cubicBezTo>
                    <a:cubicBezTo>
                      <a:pt x="0" y="71267"/>
                      <a:pt x="71267" y="0"/>
                      <a:pt x="159192" y="0"/>
                    </a:cubicBezTo>
                    <a:cubicBezTo>
                      <a:pt x="247117" y="0"/>
                      <a:pt x="318385" y="71267"/>
                      <a:pt x="318385" y="159192"/>
                    </a:cubicBezTo>
                  </a:path>
                </a:pathLst>
              </a:custGeom>
              <a:grpFill/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xmlns="" id="{17F843F0-E748-E9DA-E2EA-C81F243FA9E2}"/>
                  </a:ext>
                </a:extLst>
              </p:cNvPr>
              <p:cNvSpPr/>
              <p:nvPr/>
            </p:nvSpPr>
            <p:spPr>
              <a:xfrm>
                <a:off x="-1487971" y="1784416"/>
                <a:ext cx="1350304" cy="2094047"/>
              </a:xfrm>
              <a:custGeom>
                <a:avLst/>
                <a:gdLst>
                  <a:gd name="connsiteX0" fmla="*/ 388070 w 1350304"/>
                  <a:gd name="connsiteY0" fmla="*/ 363453 h 2094047"/>
                  <a:gd name="connsiteX1" fmla="*/ 8056 w 1350304"/>
                  <a:gd name="connsiteY1" fmla="*/ 817939 h 2094047"/>
                  <a:gd name="connsiteX2" fmla="*/ 239139 w 1350304"/>
                  <a:gd name="connsiteY2" fmla="*/ 240209 h 2094047"/>
                  <a:gd name="connsiteX3" fmla="*/ 434279 w 1350304"/>
                  <a:gd name="connsiteY3" fmla="*/ 24527 h 2094047"/>
                  <a:gd name="connsiteX4" fmla="*/ 539559 w 1350304"/>
                  <a:gd name="connsiteY4" fmla="*/ 29668 h 2094047"/>
                  <a:gd name="connsiteX5" fmla="*/ 814311 w 1350304"/>
                  <a:gd name="connsiteY5" fmla="*/ 32229 h 2094047"/>
                  <a:gd name="connsiteX6" fmla="*/ 937556 w 1350304"/>
                  <a:gd name="connsiteY6" fmla="*/ 34790 h 2094047"/>
                  <a:gd name="connsiteX7" fmla="*/ 1176342 w 1350304"/>
                  <a:gd name="connsiteY7" fmla="*/ 337769 h 2094047"/>
                  <a:gd name="connsiteX8" fmla="*/ 1338111 w 1350304"/>
                  <a:gd name="connsiteY8" fmla="*/ 825630 h 2094047"/>
                  <a:gd name="connsiteX9" fmla="*/ 1009446 w 1350304"/>
                  <a:gd name="connsiteY9" fmla="*/ 412232 h 2094047"/>
                  <a:gd name="connsiteX10" fmla="*/ 968359 w 1350304"/>
                  <a:gd name="connsiteY10" fmla="*/ 363441 h 2094047"/>
                  <a:gd name="connsiteX11" fmla="*/ 950377 w 1350304"/>
                  <a:gd name="connsiteY11" fmla="*/ 373704 h 2094047"/>
                  <a:gd name="connsiteX12" fmla="*/ 973482 w 1350304"/>
                  <a:gd name="connsiteY12" fmla="*/ 425053 h 2094047"/>
                  <a:gd name="connsiteX13" fmla="*/ 1009428 w 1350304"/>
                  <a:gd name="connsiteY13" fmla="*/ 941159 h 2094047"/>
                  <a:gd name="connsiteX14" fmla="*/ 991446 w 1350304"/>
                  <a:gd name="connsiteY14" fmla="*/ 1031037 h 2094047"/>
                  <a:gd name="connsiteX15" fmla="*/ 950359 w 1350304"/>
                  <a:gd name="connsiteY15" fmla="*/ 1947703 h 2094047"/>
                  <a:gd name="connsiteX16" fmla="*/ 839957 w 1350304"/>
                  <a:gd name="connsiteY16" fmla="*/ 2091489 h 2094047"/>
                  <a:gd name="connsiteX17" fmla="*/ 726974 w 1350304"/>
                  <a:gd name="connsiteY17" fmla="*/ 1981088 h 2094047"/>
                  <a:gd name="connsiteX18" fmla="*/ 708992 w 1350304"/>
                  <a:gd name="connsiteY18" fmla="*/ 1190239 h 2094047"/>
                  <a:gd name="connsiteX19" fmla="*/ 685886 w 1350304"/>
                  <a:gd name="connsiteY19" fmla="*/ 1126047 h 2094047"/>
                  <a:gd name="connsiteX20" fmla="*/ 652501 w 1350304"/>
                  <a:gd name="connsiteY20" fmla="*/ 1192802 h 2094047"/>
                  <a:gd name="connsiteX21" fmla="*/ 637097 w 1350304"/>
                  <a:gd name="connsiteY21" fmla="*/ 1932297 h 2094047"/>
                  <a:gd name="connsiteX22" fmla="*/ 631957 w 1350304"/>
                  <a:gd name="connsiteY22" fmla="*/ 1983646 h 2094047"/>
                  <a:gd name="connsiteX23" fmla="*/ 503573 w 1350304"/>
                  <a:gd name="connsiteY23" fmla="*/ 2094048 h 2094047"/>
                  <a:gd name="connsiteX24" fmla="*/ 411136 w 1350304"/>
                  <a:gd name="connsiteY24" fmla="*/ 1965663 h 2094047"/>
                  <a:gd name="connsiteX25" fmla="*/ 354647 w 1350304"/>
                  <a:gd name="connsiteY25" fmla="*/ 1005347 h 2094047"/>
                  <a:gd name="connsiteX26" fmla="*/ 341804 w 1350304"/>
                  <a:gd name="connsiteY26" fmla="*/ 936015 h 2094047"/>
                  <a:gd name="connsiteX27" fmla="*/ 380312 w 1350304"/>
                  <a:gd name="connsiteY27" fmla="*/ 458424 h 2094047"/>
                  <a:gd name="connsiteX28" fmla="*/ 411119 w 1350304"/>
                  <a:gd name="connsiteY28" fmla="*/ 373690 h 2094047"/>
                  <a:gd name="connsiteX29" fmla="*/ 388068 w 1350304"/>
                  <a:gd name="connsiteY29" fmla="*/ 363463 h 2094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0304" h="2094047">
                    <a:moveTo>
                      <a:pt x="388070" y="363453"/>
                    </a:moveTo>
                    <a:cubicBezTo>
                      <a:pt x="313616" y="409663"/>
                      <a:pt x="56847" y="856450"/>
                      <a:pt x="8056" y="817939"/>
                    </a:cubicBezTo>
                    <a:cubicBezTo>
                      <a:pt x="-40735" y="781993"/>
                      <a:pt x="144143" y="383995"/>
                      <a:pt x="239139" y="240209"/>
                    </a:cubicBezTo>
                    <a:cubicBezTo>
                      <a:pt x="293069" y="160615"/>
                      <a:pt x="367523" y="93841"/>
                      <a:pt x="434279" y="24527"/>
                    </a:cubicBezTo>
                    <a:cubicBezTo>
                      <a:pt x="467664" y="-11419"/>
                      <a:pt x="503611" y="-6279"/>
                      <a:pt x="539559" y="29668"/>
                    </a:cubicBezTo>
                    <a:cubicBezTo>
                      <a:pt x="631996" y="116965"/>
                      <a:pt x="719292" y="119546"/>
                      <a:pt x="814311" y="32229"/>
                    </a:cubicBezTo>
                    <a:cubicBezTo>
                      <a:pt x="860520" y="-11419"/>
                      <a:pt x="896486" y="-1156"/>
                      <a:pt x="937556" y="34790"/>
                    </a:cubicBezTo>
                    <a:cubicBezTo>
                      <a:pt x="1040254" y="119524"/>
                      <a:pt x="1124992" y="217105"/>
                      <a:pt x="1176342" y="337769"/>
                    </a:cubicBezTo>
                    <a:cubicBezTo>
                      <a:pt x="1225132" y="458450"/>
                      <a:pt x="1397163" y="789678"/>
                      <a:pt x="1338111" y="825630"/>
                    </a:cubicBezTo>
                    <a:cubicBezTo>
                      <a:pt x="1291902" y="853876"/>
                      <a:pt x="1101883" y="530355"/>
                      <a:pt x="1009446" y="412232"/>
                    </a:cubicBezTo>
                    <a:cubicBezTo>
                      <a:pt x="996604" y="396828"/>
                      <a:pt x="981201" y="381425"/>
                      <a:pt x="968359" y="363441"/>
                    </a:cubicBezTo>
                    <a:cubicBezTo>
                      <a:pt x="963219" y="368581"/>
                      <a:pt x="955517" y="371143"/>
                      <a:pt x="950377" y="373704"/>
                    </a:cubicBezTo>
                    <a:cubicBezTo>
                      <a:pt x="958078" y="391687"/>
                      <a:pt x="963219" y="409651"/>
                      <a:pt x="973482" y="425053"/>
                    </a:cubicBezTo>
                    <a:cubicBezTo>
                      <a:pt x="1081325" y="589385"/>
                      <a:pt x="1096726" y="761416"/>
                      <a:pt x="1009428" y="941159"/>
                    </a:cubicBezTo>
                    <a:cubicBezTo>
                      <a:pt x="994025" y="969405"/>
                      <a:pt x="994025" y="997648"/>
                      <a:pt x="991446" y="1031037"/>
                    </a:cubicBezTo>
                    <a:cubicBezTo>
                      <a:pt x="978604" y="1331457"/>
                      <a:pt x="965762" y="1644716"/>
                      <a:pt x="950359" y="1947703"/>
                    </a:cubicBezTo>
                    <a:cubicBezTo>
                      <a:pt x="945218" y="2050402"/>
                      <a:pt x="911851" y="2091489"/>
                      <a:pt x="839957" y="2091489"/>
                    </a:cubicBezTo>
                    <a:cubicBezTo>
                      <a:pt x="770625" y="2094051"/>
                      <a:pt x="726974" y="2050402"/>
                      <a:pt x="726974" y="1981088"/>
                    </a:cubicBezTo>
                    <a:cubicBezTo>
                      <a:pt x="719272" y="1716616"/>
                      <a:pt x="716711" y="1452143"/>
                      <a:pt x="708992" y="1190239"/>
                    </a:cubicBezTo>
                    <a:cubicBezTo>
                      <a:pt x="708992" y="1169695"/>
                      <a:pt x="693588" y="1146591"/>
                      <a:pt x="685886" y="1126047"/>
                    </a:cubicBezTo>
                    <a:cubicBezTo>
                      <a:pt x="675623" y="1149152"/>
                      <a:pt x="652501" y="1169695"/>
                      <a:pt x="652501" y="1192802"/>
                    </a:cubicBezTo>
                    <a:cubicBezTo>
                      <a:pt x="644799" y="1439310"/>
                      <a:pt x="642238" y="1685799"/>
                      <a:pt x="637097" y="1932297"/>
                    </a:cubicBezTo>
                    <a:cubicBezTo>
                      <a:pt x="637097" y="1950280"/>
                      <a:pt x="634536" y="1965683"/>
                      <a:pt x="631957" y="1983646"/>
                    </a:cubicBezTo>
                    <a:cubicBezTo>
                      <a:pt x="616554" y="2058100"/>
                      <a:pt x="603712" y="2094048"/>
                      <a:pt x="503573" y="2094048"/>
                    </a:cubicBezTo>
                    <a:cubicBezTo>
                      <a:pt x="439380" y="2094048"/>
                      <a:pt x="411136" y="2040117"/>
                      <a:pt x="411136" y="1965663"/>
                    </a:cubicBezTo>
                    <a:cubicBezTo>
                      <a:pt x="405995" y="1773087"/>
                      <a:pt x="362345" y="1118325"/>
                      <a:pt x="354647" y="1005347"/>
                    </a:cubicBezTo>
                    <a:cubicBezTo>
                      <a:pt x="352085" y="982242"/>
                      <a:pt x="352085" y="956556"/>
                      <a:pt x="341804" y="936015"/>
                    </a:cubicBezTo>
                    <a:cubicBezTo>
                      <a:pt x="269909" y="769124"/>
                      <a:pt x="272472" y="609913"/>
                      <a:pt x="380312" y="458424"/>
                    </a:cubicBezTo>
                    <a:cubicBezTo>
                      <a:pt x="395716" y="435319"/>
                      <a:pt x="400856" y="404493"/>
                      <a:pt x="411119" y="373690"/>
                    </a:cubicBezTo>
                    <a:cubicBezTo>
                      <a:pt x="400910" y="368586"/>
                      <a:pt x="393209" y="366024"/>
                      <a:pt x="388068" y="363463"/>
                    </a:cubicBezTo>
                    <a:close/>
                  </a:path>
                </a:pathLst>
              </a:custGeom>
              <a:grpFill/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xmlns="" id="{F4323FDD-346C-E501-788E-98F12E68CD7F}"/>
                </a:ext>
              </a:extLst>
            </p:cNvPr>
            <p:cNvGrpSpPr/>
            <p:nvPr/>
          </p:nvGrpSpPr>
          <p:grpSpPr>
            <a:xfrm>
              <a:off x="8009683" y="2191387"/>
              <a:ext cx="463856" cy="838819"/>
              <a:chOff x="-1487971" y="1436624"/>
              <a:chExt cx="1350304" cy="2441839"/>
            </a:xfrm>
            <a:grpFill/>
          </p:grpSpPr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xmlns="" id="{F6127766-70D4-0D70-FB00-CFB3A5DD8CB8}"/>
                  </a:ext>
                </a:extLst>
              </p:cNvPr>
              <p:cNvSpPr/>
              <p:nvPr/>
            </p:nvSpPr>
            <p:spPr>
              <a:xfrm>
                <a:off x="-961237" y="1436624"/>
                <a:ext cx="318384" cy="318384"/>
              </a:xfrm>
              <a:custGeom>
                <a:avLst/>
                <a:gdLst>
                  <a:gd name="connsiteX0" fmla="*/ 318385 w 318384"/>
                  <a:gd name="connsiteY0" fmla="*/ 159192 h 318384"/>
                  <a:gd name="connsiteX1" fmla="*/ 159192 w 318384"/>
                  <a:gd name="connsiteY1" fmla="*/ 318385 h 318384"/>
                  <a:gd name="connsiteX2" fmla="*/ 0 w 318384"/>
                  <a:gd name="connsiteY2" fmla="*/ 159192 h 318384"/>
                  <a:gd name="connsiteX3" fmla="*/ 159192 w 318384"/>
                  <a:gd name="connsiteY3" fmla="*/ 0 h 318384"/>
                  <a:gd name="connsiteX4" fmla="*/ 318385 w 318384"/>
                  <a:gd name="connsiteY4" fmla="*/ 159192 h 31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384" h="318384">
                    <a:moveTo>
                      <a:pt x="318385" y="159192"/>
                    </a:moveTo>
                    <a:cubicBezTo>
                      <a:pt x="318385" y="247117"/>
                      <a:pt x="247117" y="318385"/>
                      <a:pt x="159192" y="318385"/>
                    </a:cubicBezTo>
                    <a:cubicBezTo>
                      <a:pt x="71267" y="318385"/>
                      <a:pt x="0" y="247117"/>
                      <a:pt x="0" y="159192"/>
                    </a:cubicBezTo>
                    <a:cubicBezTo>
                      <a:pt x="0" y="71267"/>
                      <a:pt x="71267" y="0"/>
                      <a:pt x="159192" y="0"/>
                    </a:cubicBezTo>
                    <a:cubicBezTo>
                      <a:pt x="247117" y="0"/>
                      <a:pt x="318385" y="71267"/>
                      <a:pt x="318385" y="159192"/>
                    </a:cubicBezTo>
                  </a:path>
                </a:pathLst>
              </a:custGeom>
              <a:solidFill>
                <a:srgbClr val="FF6F43"/>
              </a:solidFill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xmlns="" id="{441E45AC-CA2C-EED9-10F5-006F576D149D}"/>
                  </a:ext>
                </a:extLst>
              </p:cNvPr>
              <p:cNvSpPr/>
              <p:nvPr/>
            </p:nvSpPr>
            <p:spPr>
              <a:xfrm>
                <a:off x="-1487971" y="1784416"/>
                <a:ext cx="1350304" cy="2094047"/>
              </a:xfrm>
              <a:custGeom>
                <a:avLst/>
                <a:gdLst>
                  <a:gd name="connsiteX0" fmla="*/ 388070 w 1350304"/>
                  <a:gd name="connsiteY0" fmla="*/ 363453 h 2094047"/>
                  <a:gd name="connsiteX1" fmla="*/ 8056 w 1350304"/>
                  <a:gd name="connsiteY1" fmla="*/ 817939 h 2094047"/>
                  <a:gd name="connsiteX2" fmla="*/ 239139 w 1350304"/>
                  <a:gd name="connsiteY2" fmla="*/ 240209 h 2094047"/>
                  <a:gd name="connsiteX3" fmla="*/ 434279 w 1350304"/>
                  <a:gd name="connsiteY3" fmla="*/ 24527 h 2094047"/>
                  <a:gd name="connsiteX4" fmla="*/ 539559 w 1350304"/>
                  <a:gd name="connsiteY4" fmla="*/ 29668 h 2094047"/>
                  <a:gd name="connsiteX5" fmla="*/ 814311 w 1350304"/>
                  <a:gd name="connsiteY5" fmla="*/ 32229 h 2094047"/>
                  <a:gd name="connsiteX6" fmla="*/ 937556 w 1350304"/>
                  <a:gd name="connsiteY6" fmla="*/ 34790 h 2094047"/>
                  <a:gd name="connsiteX7" fmla="*/ 1176342 w 1350304"/>
                  <a:gd name="connsiteY7" fmla="*/ 337769 h 2094047"/>
                  <a:gd name="connsiteX8" fmla="*/ 1338111 w 1350304"/>
                  <a:gd name="connsiteY8" fmla="*/ 825630 h 2094047"/>
                  <a:gd name="connsiteX9" fmla="*/ 1009446 w 1350304"/>
                  <a:gd name="connsiteY9" fmla="*/ 412232 h 2094047"/>
                  <a:gd name="connsiteX10" fmla="*/ 968359 w 1350304"/>
                  <a:gd name="connsiteY10" fmla="*/ 363441 h 2094047"/>
                  <a:gd name="connsiteX11" fmla="*/ 950377 w 1350304"/>
                  <a:gd name="connsiteY11" fmla="*/ 373704 h 2094047"/>
                  <a:gd name="connsiteX12" fmla="*/ 973482 w 1350304"/>
                  <a:gd name="connsiteY12" fmla="*/ 425053 h 2094047"/>
                  <a:gd name="connsiteX13" fmla="*/ 1009428 w 1350304"/>
                  <a:gd name="connsiteY13" fmla="*/ 941159 h 2094047"/>
                  <a:gd name="connsiteX14" fmla="*/ 991446 w 1350304"/>
                  <a:gd name="connsiteY14" fmla="*/ 1031037 h 2094047"/>
                  <a:gd name="connsiteX15" fmla="*/ 950359 w 1350304"/>
                  <a:gd name="connsiteY15" fmla="*/ 1947703 h 2094047"/>
                  <a:gd name="connsiteX16" fmla="*/ 839957 w 1350304"/>
                  <a:gd name="connsiteY16" fmla="*/ 2091489 h 2094047"/>
                  <a:gd name="connsiteX17" fmla="*/ 726974 w 1350304"/>
                  <a:gd name="connsiteY17" fmla="*/ 1981088 h 2094047"/>
                  <a:gd name="connsiteX18" fmla="*/ 708992 w 1350304"/>
                  <a:gd name="connsiteY18" fmla="*/ 1190239 h 2094047"/>
                  <a:gd name="connsiteX19" fmla="*/ 685886 w 1350304"/>
                  <a:gd name="connsiteY19" fmla="*/ 1126047 h 2094047"/>
                  <a:gd name="connsiteX20" fmla="*/ 652501 w 1350304"/>
                  <a:gd name="connsiteY20" fmla="*/ 1192802 h 2094047"/>
                  <a:gd name="connsiteX21" fmla="*/ 637097 w 1350304"/>
                  <a:gd name="connsiteY21" fmla="*/ 1932297 h 2094047"/>
                  <a:gd name="connsiteX22" fmla="*/ 631957 w 1350304"/>
                  <a:gd name="connsiteY22" fmla="*/ 1983646 h 2094047"/>
                  <a:gd name="connsiteX23" fmla="*/ 503573 w 1350304"/>
                  <a:gd name="connsiteY23" fmla="*/ 2094048 h 2094047"/>
                  <a:gd name="connsiteX24" fmla="*/ 411136 w 1350304"/>
                  <a:gd name="connsiteY24" fmla="*/ 1965663 h 2094047"/>
                  <a:gd name="connsiteX25" fmla="*/ 354647 w 1350304"/>
                  <a:gd name="connsiteY25" fmla="*/ 1005347 h 2094047"/>
                  <a:gd name="connsiteX26" fmla="*/ 341804 w 1350304"/>
                  <a:gd name="connsiteY26" fmla="*/ 936015 h 2094047"/>
                  <a:gd name="connsiteX27" fmla="*/ 380312 w 1350304"/>
                  <a:gd name="connsiteY27" fmla="*/ 458424 h 2094047"/>
                  <a:gd name="connsiteX28" fmla="*/ 411119 w 1350304"/>
                  <a:gd name="connsiteY28" fmla="*/ 373690 h 2094047"/>
                  <a:gd name="connsiteX29" fmla="*/ 388068 w 1350304"/>
                  <a:gd name="connsiteY29" fmla="*/ 363463 h 2094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0304" h="2094047">
                    <a:moveTo>
                      <a:pt x="388070" y="363453"/>
                    </a:moveTo>
                    <a:cubicBezTo>
                      <a:pt x="313616" y="409663"/>
                      <a:pt x="56847" y="856450"/>
                      <a:pt x="8056" y="817939"/>
                    </a:cubicBezTo>
                    <a:cubicBezTo>
                      <a:pt x="-40735" y="781993"/>
                      <a:pt x="144143" y="383995"/>
                      <a:pt x="239139" y="240209"/>
                    </a:cubicBezTo>
                    <a:cubicBezTo>
                      <a:pt x="293069" y="160615"/>
                      <a:pt x="367523" y="93841"/>
                      <a:pt x="434279" y="24527"/>
                    </a:cubicBezTo>
                    <a:cubicBezTo>
                      <a:pt x="467664" y="-11419"/>
                      <a:pt x="503611" y="-6279"/>
                      <a:pt x="539559" y="29668"/>
                    </a:cubicBezTo>
                    <a:cubicBezTo>
                      <a:pt x="631996" y="116965"/>
                      <a:pt x="719292" y="119546"/>
                      <a:pt x="814311" y="32229"/>
                    </a:cubicBezTo>
                    <a:cubicBezTo>
                      <a:pt x="860520" y="-11419"/>
                      <a:pt x="896486" y="-1156"/>
                      <a:pt x="937556" y="34790"/>
                    </a:cubicBezTo>
                    <a:cubicBezTo>
                      <a:pt x="1040254" y="119524"/>
                      <a:pt x="1124992" y="217105"/>
                      <a:pt x="1176342" y="337769"/>
                    </a:cubicBezTo>
                    <a:cubicBezTo>
                      <a:pt x="1225132" y="458450"/>
                      <a:pt x="1397163" y="789678"/>
                      <a:pt x="1338111" y="825630"/>
                    </a:cubicBezTo>
                    <a:cubicBezTo>
                      <a:pt x="1291902" y="853876"/>
                      <a:pt x="1101883" y="530355"/>
                      <a:pt x="1009446" y="412232"/>
                    </a:cubicBezTo>
                    <a:cubicBezTo>
                      <a:pt x="996604" y="396828"/>
                      <a:pt x="981201" y="381425"/>
                      <a:pt x="968359" y="363441"/>
                    </a:cubicBezTo>
                    <a:cubicBezTo>
                      <a:pt x="963219" y="368581"/>
                      <a:pt x="955517" y="371143"/>
                      <a:pt x="950377" y="373704"/>
                    </a:cubicBezTo>
                    <a:cubicBezTo>
                      <a:pt x="958078" y="391687"/>
                      <a:pt x="963219" y="409651"/>
                      <a:pt x="973482" y="425053"/>
                    </a:cubicBezTo>
                    <a:cubicBezTo>
                      <a:pt x="1081325" y="589385"/>
                      <a:pt x="1096726" y="761416"/>
                      <a:pt x="1009428" y="941159"/>
                    </a:cubicBezTo>
                    <a:cubicBezTo>
                      <a:pt x="994025" y="969405"/>
                      <a:pt x="994025" y="997648"/>
                      <a:pt x="991446" y="1031037"/>
                    </a:cubicBezTo>
                    <a:cubicBezTo>
                      <a:pt x="978604" y="1331457"/>
                      <a:pt x="965762" y="1644716"/>
                      <a:pt x="950359" y="1947703"/>
                    </a:cubicBezTo>
                    <a:cubicBezTo>
                      <a:pt x="945218" y="2050402"/>
                      <a:pt x="911851" y="2091489"/>
                      <a:pt x="839957" y="2091489"/>
                    </a:cubicBezTo>
                    <a:cubicBezTo>
                      <a:pt x="770625" y="2094051"/>
                      <a:pt x="726974" y="2050402"/>
                      <a:pt x="726974" y="1981088"/>
                    </a:cubicBezTo>
                    <a:cubicBezTo>
                      <a:pt x="719272" y="1716616"/>
                      <a:pt x="716711" y="1452143"/>
                      <a:pt x="708992" y="1190239"/>
                    </a:cubicBezTo>
                    <a:cubicBezTo>
                      <a:pt x="708992" y="1169695"/>
                      <a:pt x="693588" y="1146591"/>
                      <a:pt x="685886" y="1126047"/>
                    </a:cubicBezTo>
                    <a:cubicBezTo>
                      <a:pt x="675623" y="1149152"/>
                      <a:pt x="652501" y="1169695"/>
                      <a:pt x="652501" y="1192802"/>
                    </a:cubicBezTo>
                    <a:cubicBezTo>
                      <a:pt x="644799" y="1439310"/>
                      <a:pt x="642238" y="1685799"/>
                      <a:pt x="637097" y="1932297"/>
                    </a:cubicBezTo>
                    <a:cubicBezTo>
                      <a:pt x="637097" y="1950280"/>
                      <a:pt x="634536" y="1965683"/>
                      <a:pt x="631957" y="1983646"/>
                    </a:cubicBezTo>
                    <a:cubicBezTo>
                      <a:pt x="616554" y="2058100"/>
                      <a:pt x="603712" y="2094048"/>
                      <a:pt x="503573" y="2094048"/>
                    </a:cubicBezTo>
                    <a:cubicBezTo>
                      <a:pt x="439380" y="2094048"/>
                      <a:pt x="411136" y="2040117"/>
                      <a:pt x="411136" y="1965663"/>
                    </a:cubicBezTo>
                    <a:cubicBezTo>
                      <a:pt x="405995" y="1773087"/>
                      <a:pt x="362345" y="1118325"/>
                      <a:pt x="354647" y="1005347"/>
                    </a:cubicBezTo>
                    <a:cubicBezTo>
                      <a:pt x="352085" y="982242"/>
                      <a:pt x="352085" y="956556"/>
                      <a:pt x="341804" y="936015"/>
                    </a:cubicBezTo>
                    <a:cubicBezTo>
                      <a:pt x="269909" y="769124"/>
                      <a:pt x="272472" y="609913"/>
                      <a:pt x="380312" y="458424"/>
                    </a:cubicBezTo>
                    <a:cubicBezTo>
                      <a:pt x="395716" y="435319"/>
                      <a:pt x="400856" y="404493"/>
                      <a:pt x="411119" y="373690"/>
                    </a:cubicBezTo>
                    <a:cubicBezTo>
                      <a:pt x="400910" y="368586"/>
                      <a:pt x="393209" y="366024"/>
                      <a:pt x="388068" y="363463"/>
                    </a:cubicBezTo>
                    <a:close/>
                  </a:path>
                </a:pathLst>
              </a:custGeom>
              <a:solidFill>
                <a:srgbClr val="FF6F43"/>
              </a:solidFill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xmlns="" id="{B66EF80C-3FC4-F785-0D65-F4AE44C6E190}"/>
                </a:ext>
              </a:extLst>
            </p:cNvPr>
            <p:cNvGrpSpPr/>
            <p:nvPr/>
          </p:nvGrpSpPr>
          <p:grpSpPr>
            <a:xfrm>
              <a:off x="8384403" y="2191387"/>
              <a:ext cx="463856" cy="838819"/>
              <a:chOff x="-1487971" y="1436624"/>
              <a:chExt cx="1350304" cy="2441839"/>
            </a:xfrm>
            <a:grpFill/>
          </p:grpSpPr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xmlns="" id="{8E130979-4152-FA4D-FB15-12DBB1DE1339}"/>
                  </a:ext>
                </a:extLst>
              </p:cNvPr>
              <p:cNvSpPr/>
              <p:nvPr/>
            </p:nvSpPr>
            <p:spPr>
              <a:xfrm>
                <a:off x="-961237" y="1436624"/>
                <a:ext cx="318384" cy="318384"/>
              </a:xfrm>
              <a:custGeom>
                <a:avLst/>
                <a:gdLst>
                  <a:gd name="connsiteX0" fmla="*/ 318385 w 318384"/>
                  <a:gd name="connsiteY0" fmla="*/ 159192 h 318384"/>
                  <a:gd name="connsiteX1" fmla="*/ 159192 w 318384"/>
                  <a:gd name="connsiteY1" fmla="*/ 318385 h 318384"/>
                  <a:gd name="connsiteX2" fmla="*/ 0 w 318384"/>
                  <a:gd name="connsiteY2" fmla="*/ 159192 h 318384"/>
                  <a:gd name="connsiteX3" fmla="*/ 159192 w 318384"/>
                  <a:gd name="connsiteY3" fmla="*/ 0 h 318384"/>
                  <a:gd name="connsiteX4" fmla="*/ 318385 w 318384"/>
                  <a:gd name="connsiteY4" fmla="*/ 159192 h 31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384" h="318384">
                    <a:moveTo>
                      <a:pt x="318385" y="159192"/>
                    </a:moveTo>
                    <a:cubicBezTo>
                      <a:pt x="318385" y="247117"/>
                      <a:pt x="247117" y="318385"/>
                      <a:pt x="159192" y="318385"/>
                    </a:cubicBezTo>
                    <a:cubicBezTo>
                      <a:pt x="71267" y="318385"/>
                      <a:pt x="0" y="247117"/>
                      <a:pt x="0" y="159192"/>
                    </a:cubicBezTo>
                    <a:cubicBezTo>
                      <a:pt x="0" y="71267"/>
                      <a:pt x="71267" y="0"/>
                      <a:pt x="159192" y="0"/>
                    </a:cubicBezTo>
                    <a:cubicBezTo>
                      <a:pt x="247117" y="0"/>
                      <a:pt x="318385" y="71267"/>
                      <a:pt x="318385" y="159192"/>
                    </a:cubicBezTo>
                  </a:path>
                </a:pathLst>
              </a:custGeom>
              <a:solidFill>
                <a:srgbClr val="FF6F43"/>
              </a:solidFill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xmlns="" id="{D13B10BA-A105-9BAE-A0E9-68890F221325}"/>
                  </a:ext>
                </a:extLst>
              </p:cNvPr>
              <p:cNvSpPr/>
              <p:nvPr/>
            </p:nvSpPr>
            <p:spPr>
              <a:xfrm>
                <a:off x="-1487971" y="1784416"/>
                <a:ext cx="1350304" cy="2094047"/>
              </a:xfrm>
              <a:custGeom>
                <a:avLst/>
                <a:gdLst>
                  <a:gd name="connsiteX0" fmla="*/ 388070 w 1350304"/>
                  <a:gd name="connsiteY0" fmla="*/ 363453 h 2094047"/>
                  <a:gd name="connsiteX1" fmla="*/ 8056 w 1350304"/>
                  <a:gd name="connsiteY1" fmla="*/ 817939 h 2094047"/>
                  <a:gd name="connsiteX2" fmla="*/ 239139 w 1350304"/>
                  <a:gd name="connsiteY2" fmla="*/ 240209 h 2094047"/>
                  <a:gd name="connsiteX3" fmla="*/ 434279 w 1350304"/>
                  <a:gd name="connsiteY3" fmla="*/ 24527 h 2094047"/>
                  <a:gd name="connsiteX4" fmla="*/ 539559 w 1350304"/>
                  <a:gd name="connsiteY4" fmla="*/ 29668 h 2094047"/>
                  <a:gd name="connsiteX5" fmla="*/ 814311 w 1350304"/>
                  <a:gd name="connsiteY5" fmla="*/ 32229 h 2094047"/>
                  <a:gd name="connsiteX6" fmla="*/ 937556 w 1350304"/>
                  <a:gd name="connsiteY6" fmla="*/ 34790 h 2094047"/>
                  <a:gd name="connsiteX7" fmla="*/ 1176342 w 1350304"/>
                  <a:gd name="connsiteY7" fmla="*/ 337769 h 2094047"/>
                  <a:gd name="connsiteX8" fmla="*/ 1338111 w 1350304"/>
                  <a:gd name="connsiteY8" fmla="*/ 825630 h 2094047"/>
                  <a:gd name="connsiteX9" fmla="*/ 1009446 w 1350304"/>
                  <a:gd name="connsiteY9" fmla="*/ 412232 h 2094047"/>
                  <a:gd name="connsiteX10" fmla="*/ 968359 w 1350304"/>
                  <a:gd name="connsiteY10" fmla="*/ 363441 h 2094047"/>
                  <a:gd name="connsiteX11" fmla="*/ 950377 w 1350304"/>
                  <a:gd name="connsiteY11" fmla="*/ 373704 h 2094047"/>
                  <a:gd name="connsiteX12" fmla="*/ 973482 w 1350304"/>
                  <a:gd name="connsiteY12" fmla="*/ 425053 h 2094047"/>
                  <a:gd name="connsiteX13" fmla="*/ 1009428 w 1350304"/>
                  <a:gd name="connsiteY13" fmla="*/ 941159 h 2094047"/>
                  <a:gd name="connsiteX14" fmla="*/ 991446 w 1350304"/>
                  <a:gd name="connsiteY14" fmla="*/ 1031037 h 2094047"/>
                  <a:gd name="connsiteX15" fmla="*/ 950359 w 1350304"/>
                  <a:gd name="connsiteY15" fmla="*/ 1947703 h 2094047"/>
                  <a:gd name="connsiteX16" fmla="*/ 839957 w 1350304"/>
                  <a:gd name="connsiteY16" fmla="*/ 2091489 h 2094047"/>
                  <a:gd name="connsiteX17" fmla="*/ 726974 w 1350304"/>
                  <a:gd name="connsiteY17" fmla="*/ 1981088 h 2094047"/>
                  <a:gd name="connsiteX18" fmla="*/ 708992 w 1350304"/>
                  <a:gd name="connsiteY18" fmla="*/ 1190239 h 2094047"/>
                  <a:gd name="connsiteX19" fmla="*/ 685886 w 1350304"/>
                  <a:gd name="connsiteY19" fmla="*/ 1126047 h 2094047"/>
                  <a:gd name="connsiteX20" fmla="*/ 652501 w 1350304"/>
                  <a:gd name="connsiteY20" fmla="*/ 1192802 h 2094047"/>
                  <a:gd name="connsiteX21" fmla="*/ 637097 w 1350304"/>
                  <a:gd name="connsiteY21" fmla="*/ 1932297 h 2094047"/>
                  <a:gd name="connsiteX22" fmla="*/ 631957 w 1350304"/>
                  <a:gd name="connsiteY22" fmla="*/ 1983646 h 2094047"/>
                  <a:gd name="connsiteX23" fmla="*/ 503573 w 1350304"/>
                  <a:gd name="connsiteY23" fmla="*/ 2094048 h 2094047"/>
                  <a:gd name="connsiteX24" fmla="*/ 411136 w 1350304"/>
                  <a:gd name="connsiteY24" fmla="*/ 1965663 h 2094047"/>
                  <a:gd name="connsiteX25" fmla="*/ 354647 w 1350304"/>
                  <a:gd name="connsiteY25" fmla="*/ 1005347 h 2094047"/>
                  <a:gd name="connsiteX26" fmla="*/ 341804 w 1350304"/>
                  <a:gd name="connsiteY26" fmla="*/ 936015 h 2094047"/>
                  <a:gd name="connsiteX27" fmla="*/ 380312 w 1350304"/>
                  <a:gd name="connsiteY27" fmla="*/ 458424 h 2094047"/>
                  <a:gd name="connsiteX28" fmla="*/ 411119 w 1350304"/>
                  <a:gd name="connsiteY28" fmla="*/ 373690 h 2094047"/>
                  <a:gd name="connsiteX29" fmla="*/ 388068 w 1350304"/>
                  <a:gd name="connsiteY29" fmla="*/ 363463 h 2094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0304" h="2094047">
                    <a:moveTo>
                      <a:pt x="388070" y="363453"/>
                    </a:moveTo>
                    <a:cubicBezTo>
                      <a:pt x="313616" y="409663"/>
                      <a:pt x="56847" y="856450"/>
                      <a:pt x="8056" y="817939"/>
                    </a:cubicBezTo>
                    <a:cubicBezTo>
                      <a:pt x="-40735" y="781993"/>
                      <a:pt x="144143" y="383995"/>
                      <a:pt x="239139" y="240209"/>
                    </a:cubicBezTo>
                    <a:cubicBezTo>
                      <a:pt x="293069" y="160615"/>
                      <a:pt x="367523" y="93841"/>
                      <a:pt x="434279" y="24527"/>
                    </a:cubicBezTo>
                    <a:cubicBezTo>
                      <a:pt x="467664" y="-11419"/>
                      <a:pt x="503611" y="-6279"/>
                      <a:pt x="539559" y="29668"/>
                    </a:cubicBezTo>
                    <a:cubicBezTo>
                      <a:pt x="631996" y="116965"/>
                      <a:pt x="719292" y="119546"/>
                      <a:pt x="814311" y="32229"/>
                    </a:cubicBezTo>
                    <a:cubicBezTo>
                      <a:pt x="860520" y="-11419"/>
                      <a:pt x="896486" y="-1156"/>
                      <a:pt x="937556" y="34790"/>
                    </a:cubicBezTo>
                    <a:cubicBezTo>
                      <a:pt x="1040254" y="119524"/>
                      <a:pt x="1124992" y="217105"/>
                      <a:pt x="1176342" y="337769"/>
                    </a:cubicBezTo>
                    <a:cubicBezTo>
                      <a:pt x="1225132" y="458450"/>
                      <a:pt x="1397163" y="789678"/>
                      <a:pt x="1338111" y="825630"/>
                    </a:cubicBezTo>
                    <a:cubicBezTo>
                      <a:pt x="1291902" y="853876"/>
                      <a:pt x="1101883" y="530355"/>
                      <a:pt x="1009446" y="412232"/>
                    </a:cubicBezTo>
                    <a:cubicBezTo>
                      <a:pt x="996604" y="396828"/>
                      <a:pt x="981201" y="381425"/>
                      <a:pt x="968359" y="363441"/>
                    </a:cubicBezTo>
                    <a:cubicBezTo>
                      <a:pt x="963219" y="368581"/>
                      <a:pt x="955517" y="371143"/>
                      <a:pt x="950377" y="373704"/>
                    </a:cubicBezTo>
                    <a:cubicBezTo>
                      <a:pt x="958078" y="391687"/>
                      <a:pt x="963219" y="409651"/>
                      <a:pt x="973482" y="425053"/>
                    </a:cubicBezTo>
                    <a:cubicBezTo>
                      <a:pt x="1081325" y="589385"/>
                      <a:pt x="1096726" y="761416"/>
                      <a:pt x="1009428" y="941159"/>
                    </a:cubicBezTo>
                    <a:cubicBezTo>
                      <a:pt x="994025" y="969405"/>
                      <a:pt x="994025" y="997648"/>
                      <a:pt x="991446" y="1031037"/>
                    </a:cubicBezTo>
                    <a:cubicBezTo>
                      <a:pt x="978604" y="1331457"/>
                      <a:pt x="965762" y="1644716"/>
                      <a:pt x="950359" y="1947703"/>
                    </a:cubicBezTo>
                    <a:cubicBezTo>
                      <a:pt x="945218" y="2050402"/>
                      <a:pt x="911851" y="2091489"/>
                      <a:pt x="839957" y="2091489"/>
                    </a:cubicBezTo>
                    <a:cubicBezTo>
                      <a:pt x="770625" y="2094051"/>
                      <a:pt x="726974" y="2050402"/>
                      <a:pt x="726974" y="1981088"/>
                    </a:cubicBezTo>
                    <a:cubicBezTo>
                      <a:pt x="719272" y="1716616"/>
                      <a:pt x="716711" y="1452143"/>
                      <a:pt x="708992" y="1190239"/>
                    </a:cubicBezTo>
                    <a:cubicBezTo>
                      <a:pt x="708992" y="1169695"/>
                      <a:pt x="693588" y="1146591"/>
                      <a:pt x="685886" y="1126047"/>
                    </a:cubicBezTo>
                    <a:cubicBezTo>
                      <a:pt x="675623" y="1149152"/>
                      <a:pt x="652501" y="1169695"/>
                      <a:pt x="652501" y="1192802"/>
                    </a:cubicBezTo>
                    <a:cubicBezTo>
                      <a:pt x="644799" y="1439310"/>
                      <a:pt x="642238" y="1685799"/>
                      <a:pt x="637097" y="1932297"/>
                    </a:cubicBezTo>
                    <a:cubicBezTo>
                      <a:pt x="637097" y="1950280"/>
                      <a:pt x="634536" y="1965683"/>
                      <a:pt x="631957" y="1983646"/>
                    </a:cubicBezTo>
                    <a:cubicBezTo>
                      <a:pt x="616554" y="2058100"/>
                      <a:pt x="603712" y="2094048"/>
                      <a:pt x="503573" y="2094048"/>
                    </a:cubicBezTo>
                    <a:cubicBezTo>
                      <a:pt x="439380" y="2094048"/>
                      <a:pt x="411136" y="2040117"/>
                      <a:pt x="411136" y="1965663"/>
                    </a:cubicBezTo>
                    <a:cubicBezTo>
                      <a:pt x="405995" y="1773087"/>
                      <a:pt x="362345" y="1118325"/>
                      <a:pt x="354647" y="1005347"/>
                    </a:cubicBezTo>
                    <a:cubicBezTo>
                      <a:pt x="352085" y="982242"/>
                      <a:pt x="352085" y="956556"/>
                      <a:pt x="341804" y="936015"/>
                    </a:cubicBezTo>
                    <a:cubicBezTo>
                      <a:pt x="269909" y="769124"/>
                      <a:pt x="272472" y="609913"/>
                      <a:pt x="380312" y="458424"/>
                    </a:cubicBezTo>
                    <a:cubicBezTo>
                      <a:pt x="395716" y="435319"/>
                      <a:pt x="400856" y="404493"/>
                      <a:pt x="411119" y="373690"/>
                    </a:cubicBezTo>
                    <a:cubicBezTo>
                      <a:pt x="400910" y="368586"/>
                      <a:pt x="393209" y="366024"/>
                      <a:pt x="388068" y="363463"/>
                    </a:cubicBezTo>
                    <a:close/>
                  </a:path>
                </a:pathLst>
              </a:custGeom>
              <a:solidFill>
                <a:srgbClr val="FF6F43"/>
              </a:solidFill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xmlns="" id="{DD948113-4B29-0709-798D-66164C19131E}"/>
              </a:ext>
            </a:extLst>
          </p:cNvPr>
          <p:cNvSpPr txBox="1"/>
          <p:nvPr/>
        </p:nvSpPr>
        <p:spPr>
          <a:xfrm>
            <a:off x="9080187" y="4331767"/>
            <a:ext cx="34972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FF6F43"/>
                </a:solidFill>
              </a:rPr>
              <a:t>2 from 5 </a:t>
            </a:r>
            <a:r>
              <a:rPr lang="en-US" sz="1800" b="1" dirty="0"/>
              <a:t>overweight in urban</a:t>
            </a: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xmlns="" id="{1CF9B313-F0F2-254F-BDE1-B1C57EB66945}"/>
              </a:ext>
            </a:extLst>
          </p:cNvPr>
          <p:cNvGrpSpPr/>
          <p:nvPr/>
        </p:nvGrpSpPr>
        <p:grpSpPr>
          <a:xfrm>
            <a:off x="7719682" y="5083163"/>
            <a:ext cx="1236717" cy="838819"/>
            <a:chOff x="6830874" y="3162937"/>
            <a:chExt cx="1236717" cy="838819"/>
          </a:xfrm>
          <a:solidFill>
            <a:schemeClr val="bg1">
              <a:lumMod val="75000"/>
            </a:schemeClr>
          </a:solidFill>
        </p:grpSpPr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xmlns="" id="{7F37C9A6-B2A8-C0EB-7A98-D54893469791}"/>
                </a:ext>
              </a:extLst>
            </p:cNvPr>
            <p:cNvGrpSpPr/>
            <p:nvPr/>
          </p:nvGrpSpPr>
          <p:grpSpPr>
            <a:xfrm>
              <a:off x="6830874" y="3162937"/>
              <a:ext cx="463856" cy="838819"/>
              <a:chOff x="-1487971" y="1436624"/>
              <a:chExt cx="1350304" cy="2441839"/>
            </a:xfrm>
            <a:grpFill/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xmlns="" id="{6871F6E9-6FE3-6310-BCFF-60A31AFCE970}"/>
                  </a:ext>
                </a:extLst>
              </p:cNvPr>
              <p:cNvSpPr/>
              <p:nvPr/>
            </p:nvSpPr>
            <p:spPr>
              <a:xfrm>
                <a:off x="-961237" y="1436624"/>
                <a:ext cx="318384" cy="318384"/>
              </a:xfrm>
              <a:custGeom>
                <a:avLst/>
                <a:gdLst>
                  <a:gd name="connsiteX0" fmla="*/ 318385 w 318384"/>
                  <a:gd name="connsiteY0" fmla="*/ 159192 h 318384"/>
                  <a:gd name="connsiteX1" fmla="*/ 159192 w 318384"/>
                  <a:gd name="connsiteY1" fmla="*/ 318385 h 318384"/>
                  <a:gd name="connsiteX2" fmla="*/ 0 w 318384"/>
                  <a:gd name="connsiteY2" fmla="*/ 159192 h 318384"/>
                  <a:gd name="connsiteX3" fmla="*/ 159192 w 318384"/>
                  <a:gd name="connsiteY3" fmla="*/ 0 h 318384"/>
                  <a:gd name="connsiteX4" fmla="*/ 318385 w 318384"/>
                  <a:gd name="connsiteY4" fmla="*/ 159192 h 31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384" h="318384">
                    <a:moveTo>
                      <a:pt x="318385" y="159192"/>
                    </a:moveTo>
                    <a:cubicBezTo>
                      <a:pt x="318385" y="247117"/>
                      <a:pt x="247117" y="318385"/>
                      <a:pt x="159192" y="318385"/>
                    </a:cubicBezTo>
                    <a:cubicBezTo>
                      <a:pt x="71267" y="318385"/>
                      <a:pt x="0" y="247117"/>
                      <a:pt x="0" y="159192"/>
                    </a:cubicBezTo>
                    <a:cubicBezTo>
                      <a:pt x="0" y="71267"/>
                      <a:pt x="71267" y="0"/>
                      <a:pt x="159192" y="0"/>
                    </a:cubicBezTo>
                    <a:cubicBezTo>
                      <a:pt x="247117" y="0"/>
                      <a:pt x="318385" y="71267"/>
                      <a:pt x="318385" y="159192"/>
                    </a:cubicBezTo>
                  </a:path>
                </a:pathLst>
              </a:custGeom>
              <a:grpFill/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xmlns="" id="{0E7DDBA7-2732-F6B8-7694-C860FE62E968}"/>
                  </a:ext>
                </a:extLst>
              </p:cNvPr>
              <p:cNvSpPr/>
              <p:nvPr/>
            </p:nvSpPr>
            <p:spPr>
              <a:xfrm>
                <a:off x="-1487971" y="1784416"/>
                <a:ext cx="1350304" cy="2094047"/>
              </a:xfrm>
              <a:custGeom>
                <a:avLst/>
                <a:gdLst>
                  <a:gd name="connsiteX0" fmla="*/ 388070 w 1350304"/>
                  <a:gd name="connsiteY0" fmla="*/ 363453 h 2094047"/>
                  <a:gd name="connsiteX1" fmla="*/ 8056 w 1350304"/>
                  <a:gd name="connsiteY1" fmla="*/ 817939 h 2094047"/>
                  <a:gd name="connsiteX2" fmla="*/ 239139 w 1350304"/>
                  <a:gd name="connsiteY2" fmla="*/ 240209 h 2094047"/>
                  <a:gd name="connsiteX3" fmla="*/ 434279 w 1350304"/>
                  <a:gd name="connsiteY3" fmla="*/ 24527 h 2094047"/>
                  <a:gd name="connsiteX4" fmla="*/ 539559 w 1350304"/>
                  <a:gd name="connsiteY4" fmla="*/ 29668 h 2094047"/>
                  <a:gd name="connsiteX5" fmla="*/ 814311 w 1350304"/>
                  <a:gd name="connsiteY5" fmla="*/ 32229 h 2094047"/>
                  <a:gd name="connsiteX6" fmla="*/ 937556 w 1350304"/>
                  <a:gd name="connsiteY6" fmla="*/ 34790 h 2094047"/>
                  <a:gd name="connsiteX7" fmla="*/ 1176342 w 1350304"/>
                  <a:gd name="connsiteY7" fmla="*/ 337769 h 2094047"/>
                  <a:gd name="connsiteX8" fmla="*/ 1338111 w 1350304"/>
                  <a:gd name="connsiteY8" fmla="*/ 825630 h 2094047"/>
                  <a:gd name="connsiteX9" fmla="*/ 1009446 w 1350304"/>
                  <a:gd name="connsiteY9" fmla="*/ 412232 h 2094047"/>
                  <a:gd name="connsiteX10" fmla="*/ 968359 w 1350304"/>
                  <a:gd name="connsiteY10" fmla="*/ 363441 h 2094047"/>
                  <a:gd name="connsiteX11" fmla="*/ 950377 w 1350304"/>
                  <a:gd name="connsiteY11" fmla="*/ 373704 h 2094047"/>
                  <a:gd name="connsiteX12" fmla="*/ 973482 w 1350304"/>
                  <a:gd name="connsiteY12" fmla="*/ 425053 h 2094047"/>
                  <a:gd name="connsiteX13" fmla="*/ 1009428 w 1350304"/>
                  <a:gd name="connsiteY13" fmla="*/ 941159 h 2094047"/>
                  <a:gd name="connsiteX14" fmla="*/ 991446 w 1350304"/>
                  <a:gd name="connsiteY14" fmla="*/ 1031037 h 2094047"/>
                  <a:gd name="connsiteX15" fmla="*/ 950359 w 1350304"/>
                  <a:gd name="connsiteY15" fmla="*/ 1947703 h 2094047"/>
                  <a:gd name="connsiteX16" fmla="*/ 839957 w 1350304"/>
                  <a:gd name="connsiteY16" fmla="*/ 2091489 h 2094047"/>
                  <a:gd name="connsiteX17" fmla="*/ 726974 w 1350304"/>
                  <a:gd name="connsiteY17" fmla="*/ 1981088 h 2094047"/>
                  <a:gd name="connsiteX18" fmla="*/ 708992 w 1350304"/>
                  <a:gd name="connsiteY18" fmla="*/ 1190239 h 2094047"/>
                  <a:gd name="connsiteX19" fmla="*/ 685886 w 1350304"/>
                  <a:gd name="connsiteY19" fmla="*/ 1126047 h 2094047"/>
                  <a:gd name="connsiteX20" fmla="*/ 652501 w 1350304"/>
                  <a:gd name="connsiteY20" fmla="*/ 1192802 h 2094047"/>
                  <a:gd name="connsiteX21" fmla="*/ 637097 w 1350304"/>
                  <a:gd name="connsiteY21" fmla="*/ 1932297 h 2094047"/>
                  <a:gd name="connsiteX22" fmla="*/ 631957 w 1350304"/>
                  <a:gd name="connsiteY22" fmla="*/ 1983646 h 2094047"/>
                  <a:gd name="connsiteX23" fmla="*/ 503573 w 1350304"/>
                  <a:gd name="connsiteY23" fmla="*/ 2094048 h 2094047"/>
                  <a:gd name="connsiteX24" fmla="*/ 411136 w 1350304"/>
                  <a:gd name="connsiteY24" fmla="*/ 1965663 h 2094047"/>
                  <a:gd name="connsiteX25" fmla="*/ 354647 w 1350304"/>
                  <a:gd name="connsiteY25" fmla="*/ 1005347 h 2094047"/>
                  <a:gd name="connsiteX26" fmla="*/ 341804 w 1350304"/>
                  <a:gd name="connsiteY26" fmla="*/ 936015 h 2094047"/>
                  <a:gd name="connsiteX27" fmla="*/ 380312 w 1350304"/>
                  <a:gd name="connsiteY27" fmla="*/ 458424 h 2094047"/>
                  <a:gd name="connsiteX28" fmla="*/ 411119 w 1350304"/>
                  <a:gd name="connsiteY28" fmla="*/ 373690 h 2094047"/>
                  <a:gd name="connsiteX29" fmla="*/ 388068 w 1350304"/>
                  <a:gd name="connsiteY29" fmla="*/ 363463 h 2094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0304" h="2094047">
                    <a:moveTo>
                      <a:pt x="388070" y="363453"/>
                    </a:moveTo>
                    <a:cubicBezTo>
                      <a:pt x="313616" y="409663"/>
                      <a:pt x="56847" y="856450"/>
                      <a:pt x="8056" y="817939"/>
                    </a:cubicBezTo>
                    <a:cubicBezTo>
                      <a:pt x="-40735" y="781993"/>
                      <a:pt x="144143" y="383995"/>
                      <a:pt x="239139" y="240209"/>
                    </a:cubicBezTo>
                    <a:cubicBezTo>
                      <a:pt x="293069" y="160615"/>
                      <a:pt x="367523" y="93841"/>
                      <a:pt x="434279" y="24527"/>
                    </a:cubicBezTo>
                    <a:cubicBezTo>
                      <a:pt x="467664" y="-11419"/>
                      <a:pt x="503611" y="-6279"/>
                      <a:pt x="539559" y="29668"/>
                    </a:cubicBezTo>
                    <a:cubicBezTo>
                      <a:pt x="631996" y="116965"/>
                      <a:pt x="719292" y="119546"/>
                      <a:pt x="814311" y="32229"/>
                    </a:cubicBezTo>
                    <a:cubicBezTo>
                      <a:pt x="860520" y="-11419"/>
                      <a:pt x="896486" y="-1156"/>
                      <a:pt x="937556" y="34790"/>
                    </a:cubicBezTo>
                    <a:cubicBezTo>
                      <a:pt x="1040254" y="119524"/>
                      <a:pt x="1124992" y="217105"/>
                      <a:pt x="1176342" y="337769"/>
                    </a:cubicBezTo>
                    <a:cubicBezTo>
                      <a:pt x="1225132" y="458450"/>
                      <a:pt x="1397163" y="789678"/>
                      <a:pt x="1338111" y="825630"/>
                    </a:cubicBezTo>
                    <a:cubicBezTo>
                      <a:pt x="1291902" y="853876"/>
                      <a:pt x="1101883" y="530355"/>
                      <a:pt x="1009446" y="412232"/>
                    </a:cubicBezTo>
                    <a:cubicBezTo>
                      <a:pt x="996604" y="396828"/>
                      <a:pt x="981201" y="381425"/>
                      <a:pt x="968359" y="363441"/>
                    </a:cubicBezTo>
                    <a:cubicBezTo>
                      <a:pt x="963219" y="368581"/>
                      <a:pt x="955517" y="371143"/>
                      <a:pt x="950377" y="373704"/>
                    </a:cubicBezTo>
                    <a:cubicBezTo>
                      <a:pt x="958078" y="391687"/>
                      <a:pt x="963219" y="409651"/>
                      <a:pt x="973482" y="425053"/>
                    </a:cubicBezTo>
                    <a:cubicBezTo>
                      <a:pt x="1081325" y="589385"/>
                      <a:pt x="1096726" y="761416"/>
                      <a:pt x="1009428" y="941159"/>
                    </a:cubicBezTo>
                    <a:cubicBezTo>
                      <a:pt x="994025" y="969405"/>
                      <a:pt x="994025" y="997648"/>
                      <a:pt x="991446" y="1031037"/>
                    </a:cubicBezTo>
                    <a:cubicBezTo>
                      <a:pt x="978604" y="1331457"/>
                      <a:pt x="965762" y="1644716"/>
                      <a:pt x="950359" y="1947703"/>
                    </a:cubicBezTo>
                    <a:cubicBezTo>
                      <a:pt x="945218" y="2050402"/>
                      <a:pt x="911851" y="2091489"/>
                      <a:pt x="839957" y="2091489"/>
                    </a:cubicBezTo>
                    <a:cubicBezTo>
                      <a:pt x="770625" y="2094051"/>
                      <a:pt x="726974" y="2050402"/>
                      <a:pt x="726974" y="1981088"/>
                    </a:cubicBezTo>
                    <a:cubicBezTo>
                      <a:pt x="719272" y="1716616"/>
                      <a:pt x="716711" y="1452143"/>
                      <a:pt x="708992" y="1190239"/>
                    </a:cubicBezTo>
                    <a:cubicBezTo>
                      <a:pt x="708992" y="1169695"/>
                      <a:pt x="693588" y="1146591"/>
                      <a:pt x="685886" y="1126047"/>
                    </a:cubicBezTo>
                    <a:cubicBezTo>
                      <a:pt x="675623" y="1149152"/>
                      <a:pt x="652501" y="1169695"/>
                      <a:pt x="652501" y="1192802"/>
                    </a:cubicBezTo>
                    <a:cubicBezTo>
                      <a:pt x="644799" y="1439310"/>
                      <a:pt x="642238" y="1685799"/>
                      <a:pt x="637097" y="1932297"/>
                    </a:cubicBezTo>
                    <a:cubicBezTo>
                      <a:pt x="637097" y="1950280"/>
                      <a:pt x="634536" y="1965683"/>
                      <a:pt x="631957" y="1983646"/>
                    </a:cubicBezTo>
                    <a:cubicBezTo>
                      <a:pt x="616554" y="2058100"/>
                      <a:pt x="603712" y="2094048"/>
                      <a:pt x="503573" y="2094048"/>
                    </a:cubicBezTo>
                    <a:cubicBezTo>
                      <a:pt x="439380" y="2094048"/>
                      <a:pt x="411136" y="2040117"/>
                      <a:pt x="411136" y="1965663"/>
                    </a:cubicBezTo>
                    <a:cubicBezTo>
                      <a:pt x="405995" y="1773087"/>
                      <a:pt x="362345" y="1118325"/>
                      <a:pt x="354647" y="1005347"/>
                    </a:cubicBezTo>
                    <a:cubicBezTo>
                      <a:pt x="352085" y="982242"/>
                      <a:pt x="352085" y="956556"/>
                      <a:pt x="341804" y="936015"/>
                    </a:cubicBezTo>
                    <a:cubicBezTo>
                      <a:pt x="269909" y="769124"/>
                      <a:pt x="272472" y="609913"/>
                      <a:pt x="380312" y="458424"/>
                    </a:cubicBezTo>
                    <a:cubicBezTo>
                      <a:pt x="395716" y="435319"/>
                      <a:pt x="400856" y="404493"/>
                      <a:pt x="411119" y="373690"/>
                    </a:cubicBezTo>
                    <a:cubicBezTo>
                      <a:pt x="400910" y="368586"/>
                      <a:pt x="393209" y="366024"/>
                      <a:pt x="388068" y="363463"/>
                    </a:cubicBezTo>
                    <a:close/>
                  </a:path>
                </a:pathLst>
              </a:custGeom>
              <a:grpFill/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xmlns="" id="{0CC0176B-2CDE-C6C3-F3C6-F8E04BC16106}"/>
                </a:ext>
              </a:extLst>
            </p:cNvPr>
            <p:cNvGrpSpPr/>
            <p:nvPr/>
          </p:nvGrpSpPr>
          <p:grpSpPr>
            <a:xfrm>
              <a:off x="7213401" y="3162937"/>
              <a:ext cx="463856" cy="838819"/>
              <a:chOff x="-1487971" y="1436624"/>
              <a:chExt cx="1350304" cy="2441839"/>
            </a:xfrm>
            <a:grpFill/>
          </p:grpSpPr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xmlns="" id="{8B2799CF-E315-B5CB-6347-EE309609A122}"/>
                  </a:ext>
                </a:extLst>
              </p:cNvPr>
              <p:cNvSpPr/>
              <p:nvPr/>
            </p:nvSpPr>
            <p:spPr>
              <a:xfrm>
                <a:off x="-961237" y="1436624"/>
                <a:ext cx="318384" cy="318384"/>
              </a:xfrm>
              <a:custGeom>
                <a:avLst/>
                <a:gdLst>
                  <a:gd name="connsiteX0" fmla="*/ 318385 w 318384"/>
                  <a:gd name="connsiteY0" fmla="*/ 159192 h 318384"/>
                  <a:gd name="connsiteX1" fmla="*/ 159192 w 318384"/>
                  <a:gd name="connsiteY1" fmla="*/ 318385 h 318384"/>
                  <a:gd name="connsiteX2" fmla="*/ 0 w 318384"/>
                  <a:gd name="connsiteY2" fmla="*/ 159192 h 318384"/>
                  <a:gd name="connsiteX3" fmla="*/ 159192 w 318384"/>
                  <a:gd name="connsiteY3" fmla="*/ 0 h 318384"/>
                  <a:gd name="connsiteX4" fmla="*/ 318385 w 318384"/>
                  <a:gd name="connsiteY4" fmla="*/ 159192 h 31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384" h="318384">
                    <a:moveTo>
                      <a:pt x="318385" y="159192"/>
                    </a:moveTo>
                    <a:cubicBezTo>
                      <a:pt x="318385" y="247117"/>
                      <a:pt x="247117" y="318385"/>
                      <a:pt x="159192" y="318385"/>
                    </a:cubicBezTo>
                    <a:cubicBezTo>
                      <a:pt x="71267" y="318385"/>
                      <a:pt x="0" y="247117"/>
                      <a:pt x="0" y="159192"/>
                    </a:cubicBezTo>
                    <a:cubicBezTo>
                      <a:pt x="0" y="71267"/>
                      <a:pt x="71267" y="0"/>
                      <a:pt x="159192" y="0"/>
                    </a:cubicBezTo>
                    <a:cubicBezTo>
                      <a:pt x="247117" y="0"/>
                      <a:pt x="318385" y="71267"/>
                      <a:pt x="318385" y="159192"/>
                    </a:cubicBezTo>
                  </a:path>
                </a:pathLst>
              </a:custGeom>
              <a:grpFill/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xmlns="" id="{9D5745AE-D0A9-6613-582E-12DA66DADE58}"/>
                  </a:ext>
                </a:extLst>
              </p:cNvPr>
              <p:cNvSpPr/>
              <p:nvPr/>
            </p:nvSpPr>
            <p:spPr>
              <a:xfrm>
                <a:off x="-1487971" y="1784416"/>
                <a:ext cx="1350304" cy="2094047"/>
              </a:xfrm>
              <a:custGeom>
                <a:avLst/>
                <a:gdLst>
                  <a:gd name="connsiteX0" fmla="*/ 388070 w 1350304"/>
                  <a:gd name="connsiteY0" fmla="*/ 363453 h 2094047"/>
                  <a:gd name="connsiteX1" fmla="*/ 8056 w 1350304"/>
                  <a:gd name="connsiteY1" fmla="*/ 817939 h 2094047"/>
                  <a:gd name="connsiteX2" fmla="*/ 239139 w 1350304"/>
                  <a:gd name="connsiteY2" fmla="*/ 240209 h 2094047"/>
                  <a:gd name="connsiteX3" fmla="*/ 434279 w 1350304"/>
                  <a:gd name="connsiteY3" fmla="*/ 24527 h 2094047"/>
                  <a:gd name="connsiteX4" fmla="*/ 539559 w 1350304"/>
                  <a:gd name="connsiteY4" fmla="*/ 29668 h 2094047"/>
                  <a:gd name="connsiteX5" fmla="*/ 814311 w 1350304"/>
                  <a:gd name="connsiteY5" fmla="*/ 32229 h 2094047"/>
                  <a:gd name="connsiteX6" fmla="*/ 937556 w 1350304"/>
                  <a:gd name="connsiteY6" fmla="*/ 34790 h 2094047"/>
                  <a:gd name="connsiteX7" fmla="*/ 1176342 w 1350304"/>
                  <a:gd name="connsiteY7" fmla="*/ 337769 h 2094047"/>
                  <a:gd name="connsiteX8" fmla="*/ 1338111 w 1350304"/>
                  <a:gd name="connsiteY8" fmla="*/ 825630 h 2094047"/>
                  <a:gd name="connsiteX9" fmla="*/ 1009446 w 1350304"/>
                  <a:gd name="connsiteY9" fmla="*/ 412232 h 2094047"/>
                  <a:gd name="connsiteX10" fmla="*/ 968359 w 1350304"/>
                  <a:gd name="connsiteY10" fmla="*/ 363441 h 2094047"/>
                  <a:gd name="connsiteX11" fmla="*/ 950377 w 1350304"/>
                  <a:gd name="connsiteY11" fmla="*/ 373704 h 2094047"/>
                  <a:gd name="connsiteX12" fmla="*/ 973482 w 1350304"/>
                  <a:gd name="connsiteY12" fmla="*/ 425053 h 2094047"/>
                  <a:gd name="connsiteX13" fmla="*/ 1009428 w 1350304"/>
                  <a:gd name="connsiteY13" fmla="*/ 941159 h 2094047"/>
                  <a:gd name="connsiteX14" fmla="*/ 991446 w 1350304"/>
                  <a:gd name="connsiteY14" fmla="*/ 1031037 h 2094047"/>
                  <a:gd name="connsiteX15" fmla="*/ 950359 w 1350304"/>
                  <a:gd name="connsiteY15" fmla="*/ 1947703 h 2094047"/>
                  <a:gd name="connsiteX16" fmla="*/ 839957 w 1350304"/>
                  <a:gd name="connsiteY16" fmla="*/ 2091489 h 2094047"/>
                  <a:gd name="connsiteX17" fmla="*/ 726974 w 1350304"/>
                  <a:gd name="connsiteY17" fmla="*/ 1981088 h 2094047"/>
                  <a:gd name="connsiteX18" fmla="*/ 708992 w 1350304"/>
                  <a:gd name="connsiteY18" fmla="*/ 1190239 h 2094047"/>
                  <a:gd name="connsiteX19" fmla="*/ 685886 w 1350304"/>
                  <a:gd name="connsiteY19" fmla="*/ 1126047 h 2094047"/>
                  <a:gd name="connsiteX20" fmla="*/ 652501 w 1350304"/>
                  <a:gd name="connsiteY20" fmla="*/ 1192802 h 2094047"/>
                  <a:gd name="connsiteX21" fmla="*/ 637097 w 1350304"/>
                  <a:gd name="connsiteY21" fmla="*/ 1932297 h 2094047"/>
                  <a:gd name="connsiteX22" fmla="*/ 631957 w 1350304"/>
                  <a:gd name="connsiteY22" fmla="*/ 1983646 h 2094047"/>
                  <a:gd name="connsiteX23" fmla="*/ 503573 w 1350304"/>
                  <a:gd name="connsiteY23" fmla="*/ 2094048 h 2094047"/>
                  <a:gd name="connsiteX24" fmla="*/ 411136 w 1350304"/>
                  <a:gd name="connsiteY24" fmla="*/ 1965663 h 2094047"/>
                  <a:gd name="connsiteX25" fmla="*/ 354647 w 1350304"/>
                  <a:gd name="connsiteY25" fmla="*/ 1005347 h 2094047"/>
                  <a:gd name="connsiteX26" fmla="*/ 341804 w 1350304"/>
                  <a:gd name="connsiteY26" fmla="*/ 936015 h 2094047"/>
                  <a:gd name="connsiteX27" fmla="*/ 380312 w 1350304"/>
                  <a:gd name="connsiteY27" fmla="*/ 458424 h 2094047"/>
                  <a:gd name="connsiteX28" fmla="*/ 411119 w 1350304"/>
                  <a:gd name="connsiteY28" fmla="*/ 373690 h 2094047"/>
                  <a:gd name="connsiteX29" fmla="*/ 388068 w 1350304"/>
                  <a:gd name="connsiteY29" fmla="*/ 363463 h 2094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0304" h="2094047">
                    <a:moveTo>
                      <a:pt x="388070" y="363453"/>
                    </a:moveTo>
                    <a:cubicBezTo>
                      <a:pt x="313616" y="409663"/>
                      <a:pt x="56847" y="856450"/>
                      <a:pt x="8056" y="817939"/>
                    </a:cubicBezTo>
                    <a:cubicBezTo>
                      <a:pt x="-40735" y="781993"/>
                      <a:pt x="144143" y="383995"/>
                      <a:pt x="239139" y="240209"/>
                    </a:cubicBezTo>
                    <a:cubicBezTo>
                      <a:pt x="293069" y="160615"/>
                      <a:pt x="367523" y="93841"/>
                      <a:pt x="434279" y="24527"/>
                    </a:cubicBezTo>
                    <a:cubicBezTo>
                      <a:pt x="467664" y="-11419"/>
                      <a:pt x="503611" y="-6279"/>
                      <a:pt x="539559" y="29668"/>
                    </a:cubicBezTo>
                    <a:cubicBezTo>
                      <a:pt x="631996" y="116965"/>
                      <a:pt x="719292" y="119546"/>
                      <a:pt x="814311" y="32229"/>
                    </a:cubicBezTo>
                    <a:cubicBezTo>
                      <a:pt x="860520" y="-11419"/>
                      <a:pt x="896486" y="-1156"/>
                      <a:pt x="937556" y="34790"/>
                    </a:cubicBezTo>
                    <a:cubicBezTo>
                      <a:pt x="1040254" y="119524"/>
                      <a:pt x="1124992" y="217105"/>
                      <a:pt x="1176342" y="337769"/>
                    </a:cubicBezTo>
                    <a:cubicBezTo>
                      <a:pt x="1225132" y="458450"/>
                      <a:pt x="1397163" y="789678"/>
                      <a:pt x="1338111" y="825630"/>
                    </a:cubicBezTo>
                    <a:cubicBezTo>
                      <a:pt x="1291902" y="853876"/>
                      <a:pt x="1101883" y="530355"/>
                      <a:pt x="1009446" y="412232"/>
                    </a:cubicBezTo>
                    <a:cubicBezTo>
                      <a:pt x="996604" y="396828"/>
                      <a:pt x="981201" y="381425"/>
                      <a:pt x="968359" y="363441"/>
                    </a:cubicBezTo>
                    <a:cubicBezTo>
                      <a:pt x="963219" y="368581"/>
                      <a:pt x="955517" y="371143"/>
                      <a:pt x="950377" y="373704"/>
                    </a:cubicBezTo>
                    <a:cubicBezTo>
                      <a:pt x="958078" y="391687"/>
                      <a:pt x="963219" y="409651"/>
                      <a:pt x="973482" y="425053"/>
                    </a:cubicBezTo>
                    <a:cubicBezTo>
                      <a:pt x="1081325" y="589385"/>
                      <a:pt x="1096726" y="761416"/>
                      <a:pt x="1009428" y="941159"/>
                    </a:cubicBezTo>
                    <a:cubicBezTo>
                      <a:pt x="994025" y="969405"/>
                      <a:pt x="994025" y="997648"/>
                      <a:pt x="991446" y="1031037"/>
                    </a:cubicBezTo>
                    <a:cubicBezTo>
                      <a:pt x="978604" y="1331457"/>
                      <a:pt x="965762" y="1644716"/>
                      <a:pt x="950359" y="1947703"/>
                    </a:cubicBezTo>
                    <a:cubicBezTo>
                      <a:pt x="945218" y="2050402"/>
                      <a:pt x="911851" y="2091489"/>
                      <a:pt x="839957" y="2091489"/>
                    </a:cubicBezTo>
                    <a:cubicBezTo>
                      <a:pt x="770625" y="2094051"/>
                      <a:pt x="726974" y="2050402"/>
                      <a:pt x="726974" y="1981088"/>
                    </a:cubicBezTo>
                    <a:cubicBezTo>
                      <a:pt x="719272" y="1716616"/>
                      <a:pt x="716711" y="1452143"/>
                      <a:pt x="708992" y="1190239"/>
                    </a:cubicBezTo>
                    <a:cubicBezTo>
                      <a:pt x="708992" y="1169695"/>
                      <a:pt x="693588" y="1146591"/>
                      <a:pt x="685886" y="1126047"/>
                    </a:cubicBezTo>
                    <a:cubicBezTo>
                      <a:pt x="675623" y="1149152"/>
                      <a:pt x="652501" y="1169695"/>
                      <a:pt x="652501" y="1192802"/>
                    </a:cubicBezTo>
                    <a:cubicBezTo>
                      <a:pt x="644799" y="1439310"/>
                      <a:pt x="642238" y="1685799"/>
                      <a:pt x="637097" y="1932297"/>
                    </a:cubicBezTo>
                    <a:cubicBezTo>
                      <a:pt x="637097" y="1950280"/>
                      <a:pt x="634536" y="1965683"/>
                      <a:pt x="631957" y="1983646"/>
                    </a:cubicBezTo>
                    <a:cubicBezTo>
                      <a:pt x="616554" y="2058100"/>
                      <a:pt x="603712" y="2094048"/>
                      <a:pt x="503573" y="2094048"/>
                    </a:cubicBezTo>
                    <a:cubicBezTo>
                      <a:pt x="439380" y="2094048"/>
                      <a:pt x="411136" y="2040117"/>
                      <a:pt x="411136" y="1965663"/>
                    </a:cubicBezTo>
                    <a:cubicBezTo>
                      <a:pt x="405995" y="1773087"/>
                      <a:pt x="362345" y="1118325"/>
                      <a:pt x="354647" y="1005347"/>
                    </a:cubicBezTo>
                    <a:cubicBezTo>
                      <a:pt x="352085" y="982242"/>
                      <a:pt x="352085" y="956556"/>
                      <a:pt x="341804" y="936015"/>
                    </a:cubicBezTo>
                    <a:cubicBezTo>
                      <a:pt x="269909" y="769124"/>
                      <a:pt x="272472" y="609913"/>
                      <a:pt x="380312" y="458424"/>
                    </a:cubicBezTo>
                    <a:cubicBezTo>
                      <a:pt x="395716" y="435319"/>
                      <a:pt x="400856" y="404493"/>
                      <a:pt x="411119" y="373690"/>
                    </a:cubicBezTo>
                    <a:cubicBezTo>
                      <a:pt x="400910" y="368586"/>
                      <a:pt x="393209" y="366024"/>
                      <a:pt x="388068" y="363463"/>
                    </a:cubicBezTo>
                    <a:close/>
                  </a:path>
                </a:pathLst>
              </a:custGeom>
              <a:grpFill/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xmlns="" id="{BADEAA9D-4BD5-213E-8144-533578D3839E}"/>
                </a:ext>
              </a:extLst>
            </p:cNvPr>
            <p:cNvGrpSpPr/>
            <p:nvPr/>
          </p:nvGrpSpPr>
          <p:grpSpPr>
            <a:xfrm>
              <a:off x="7603735" y="3162937"/>
              <a:ext cx="463856" cy="838819"/>
              <a:chOff x="-1487971" y="1436624"/>
              <a:chExt cx="1350304" cy="2441839"/>
            </a:xfrm>
            <a:grpFill/>
          </p:grpSpPr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xmlns="" id="{C9E638D0-6329-C191-02E9-730C6937A870}"/>
                  </a:ext>
                </a:extLst>
              </p:cNvPr>
              <p:cNvSpPr/>
              <p:nvPr/>
            </p:nvSpPr>
            <p:spPr>
              <a:xfrm>
                <a:off x="-961237" y="1436624"/>
                <a:ext cx="318384" cy="318384"/>
              </a:xfrm>
              <a:custGeom>
                <a:avLst/>
                <a:gdLst>
                  <a:gd name="connsiteX0" fmla="*/ 318385 w 318384"/>
                  <a:gd name="connsiteY0" fmla="*/ 159192 h 318384"/>
                  <a:gd name="connsiteX1" fmla="*/ 159192 w 318384"/>
                  <a:gd name="connsiteY1" fmla="*/ 318385 h 318384"/>
                  <a:gd name="connsiteX2" fmla="*/ 0 w 318384"/>
                  <a:gd name="connsiteY2" fmla="*/ 159192 h 318384"/>
                  <a:gd name="connsiteX3" fmla="*/ 159192 w 318384"/>
                  <a:gd name="connsiteY3" fmla="*/ 0 h 318384"/>
                  <a:gd name="connsiteX4" fmla="*/ 318385 w 318384"/>
                  <a:gd name="connsiteY4" fmla="*/ 159192 h 31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384" h="318384">
                    <a:moveTo>
                      <a:pt x="318385" y="159192"/>
                    </a:moveTo>
                    <a:cubicBezTo>
                      <a:pt x="318385" y="247117"/>
                      <a:pt x="247117" y="318385"/>
                      <a:pt x="159192" y="318385"/>
                    </a:cubicBezTo>
                    <a:cubicBezTo>
                      <a:pt x="71267" y="318385"/>
                      <a:pt x="0" y="247117"/>
                      <a:pt x="0" y="159192"/>
                    </a:cubicBezTo>
                    <a:cubicBezTo>
                      <a:pt x="0" y="71267"/>
                      <a:pt x="71267" y="0"/>
                      <a:pt x="159192" y="0"/>
                    </a:cubicBezTo>
                    <a:cubicBezTo>
                      <a:pt x="247117" y="0"/>
                      <a:pt x="318385" y="71267"/>
                      <a:pt x="318385" y="159192"/>
                    </a:cubicBezTo>
                  </a:path>
                </a:pathLst>
              </a:custGeom>
              <a:solidFill>
                <a:srgbClr val="FF6F43"/>
              </a:solidFill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xmlns="" id="{5E2F2306-0A9F-E7F8-95D5-D4EB868E64AC}"/>
                  </a:ext>
                </a:extLst>
              </p:cNvPr>
              <p:cNvSpPr/>
              <p:nvPr/>
            </p:nvSpPr>
            <p:spPr>
              <a:xfrm>
                <a:off x="-1487971" y="1784416"/>
                <a:ext cx="1350304" cy="2094047"/>
              </a:xfrm>
              <a:custGeom>
                <a:avLst/>
                <a:gdLst>
                  <a:gd name="connsiteX0" fmla="*/ 388070 w 1350304"/>
                  <a:gd name="connsiteY0" fmla="*/ 363453 h 2094047"/>
                  <a:gd name="connsiteX1" fmla="*/ 8056 w 1350304"/>
                  <a:gd name="connsiteY1" fmla="*/ 817939 h 2094047"/>
                  <a:gd name="connsiteX2" fmla="*/ 239139 w 1350304"/>
                  <a:gd name="connsiteY2" fmla="*/ 240209 h 2094047"/>
                  <a:gd name="connsiteX3" fmla="*/ 434279 w 1350304"/>
                  <a:gd name="connsiteY3" fmla="*/ 24527 h 2094047"/>
                  <a:gd name="connsiteX4" fmla="*/ 539559 w 1350304"/>
                  <a:gd name="connsiteY4" fmla="*/ 29668 h 2094047"/>
                  <a:gd name="connsiteX5" fmla="*/ 814311 w 1350304"/>
                  <a:gd name="connsiteY5" fmla="*/ 32229 h 2094047"/>
                  <a:gd name="connsiteX6" fmla="*/ 937556 w 1350304"/>
                  <a:gd name="connsiteY6" fmla="*/ 34790 h 2094047"/>
                  <a:gd name="connsiteX7" fmla="*/ 1176342 w 1350304"/>
                  <a:gd name="connsiteY7" fmla="*/ 337769 h 2094047"/>
                  <a:gd name="connsiteX8" fmla="*/ 1338111 w 1350304"/>
                  <a:gd name="connsiteY8" fmla="*/ 825630 h 2094047"/>
                  <a:gd name="connsiteX9" fmla="*/ 1009446 w 1350304"/>
                  <a:gd name="connsiteY9" fmla="*/ 412232 h 2094047"/>
                  <a:gd name="connsiteX10" fmla="*/ 968359 w 1350304"/>
                  <a:gd name="connsiteY10" fmla="*/ 363441 h 2094047"/>
                  <a:gd name="connsiteX11" fmla="*/ 950377 w 1350304"/>
                  <a:gd name="connsiteY11" fmla="*/ 373704 h 2094047"/>
                  <a:gd name="connsiteX12" fmla="*/ 973482 w 1350304"/>
                  <a:gd name="connsiteY12" fmla="*/ 425053 h 2094047"/>
                  <a:gd name="connsiteX13" fmla="*/ 1009428 w 1350304"/>
                  <a:gd name="connsiteY13" fmla="*/ 941159 h 2094047"/>
                  <a:gd name="connsiteX14" fmla="*/ 991446 w 1350304"/>
                  <a:gd name="connsiteY14" fmla="*/ 1031037 h 2094047"/>
                  <a:gd name="connsiteX15" fmla="*/ 950359 w 1350304"/>
                  <a:gd name="connsiteY15" fmla="*/ 1947703 h 2094047"/>
                  <a:gd name="connsiteX16" fmla="*/ 839957 w 1350304"/>
                  <a:gd name="connsiteY16" fmla="*/ 2091489 h 2094047"/>
                  <a:gd name="connsiteX17" fmla="*/ 726974 w 1350304"/>
                  <a:gd name="connsiteY17" fmla="*/ 1981088 h 2094047"/>
                  <a:gd name="connsiteX18" fmla="*/ 708992 w 1350304"/>
                  <a:gd name="connsiteY18" fmla="*/ 1190239 h 2094047"/>
                  <a:gd name="connsiteX19" fmla="*/ 685886 w 1350304"/>
                  <a:gd name="connsiteY19" fmla="*/ 1126047 h 2094047"/>
                  <a:gd name="connsiteX20" fmla="*/ 652501 w 1350304"/>
                  <a:gd name="connsiteY20" fmla="*/ 1192802 h 2094047"/>
                  <a:gd name="connsiteX21" fmla="*/ 637097 w 1350304"/>
                  <a:gd name="connsiteY21" fmla="*/ 1932297 h 2094047"/>
                  <a:gd name="connsiteX22" fmla="*/ 631957 w 1350304"/>
                  <a:gd name="connsiteY22" fmla="*/ 1983646 h 2094047"/>
                  <a:gd name="connsiteX23" fmla="*/ 503573 w 1350304"/>
                  <a:gd name="connsiteY23" fmla="*/ 2094048 h 2094047"/>
                  <a:gd name="connsiteX24" fmla="*/ 411136 w 1350304"/>
                  <a:gd name="connsiteY24" fmla="*/ 1965663 h 2094047"/>
                  <a:gd name="connsiteX25" fmla="*/ 354647 w 1350304"/>
                  <a:gd name="connsiteY25" fmla="*/ 1005347 h 2094047"/>
                  <a:gd name="connsiteX26" fmla="*/ 341804 w 1350304"/>
                  <a:gd name="connsiteY26" fmla="*/ 936015 h 2094047"/>
                  <a:gd name="connsiteX27" fmla="*/ 380312 w 1350304"/>
                  <a:gd name="connsiteY27" fmla="*/ 458424 h 2094047"/>
                  <a:gd name="connsiteX28" fmla="*/ 411119 w 1350304"/>
                  <a:gd name="connsiteY28" fmla="*/ 373690 h 2094047"/>
                  <a:gd name="connsiteX29" fmla="*/ 388068 w 1350304"/>
                  <a:gd name="connsiteY29" fmla="*/ 363463 h 2094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0304" h="2094047">
                    <a:moveTo>
                      <a:pt x="388070" y="363453"/>
                    </a:moveTo>
                    <a:cubicBezTo>
                      <a:pt x="313616" y="409663"/>
                      <a:pt x="56847" y="856450"/>
                      <a:pt x="8056" y="817939"/>
                    </a:cubicBezTo>
                    <a:cubicBezTo>
                      <a:pt x="-40735" y="781993"/>
                      <a:pt x="144143" y="383995"/>
                      <a:pt x="239139" y="240209"/>
                    </a:cubicBezTo>
                    <a:cubicBezTo>
                      <a:pt x="293069" y="160615"/>
                      <a:pt x="367523" y="93841"/>
                      <a:pt x="434279" y="24527"/>
                    </a:cubicBezTo>
                    <a:cubicBezTo>
                      <a:pt x="467664" y="-11419"/>
                      <a:pt x="503611" y="-6279"/>
                      <a:pt x="539559" y="29668"/>
                    </a:cubicBezTo>
                    <a:cubicBezTo>
                      <a:pt x="631996" y="116965"/>
                      <a:pt x="719292" y="119546"/>
                      <a:pt x="814311" y="32229"/>
                    </a:cubicBezTo>
                    <a:cubicBezTo>
                      <a:pt x="860520" y="-11419"/>
                      <a:pt x="896486" y="-1156"/>
                      <a:pt x="937556" y="34790"/>
                    </a:cubicBezTo>
                    <a:cubicBezTo>
                      <a:pt x="1040254" y="119524"/>
                      <a:pt x="1124992" y="217105"/>
                      <a:pt x="1176342" y="337769"/>
                    </a:cubicBezTo>
                    <a:cubicBezTo>
                      <a:pt x="1225132" y="458450"/>
                      <a:pt x="1397163" y="789678"/>
                      <a:pt x="1338111" y="825630"/>
                    </a:cubicBezTo>
                    <a:cubicBezTo>
                      <a:pt x="1291902" y="853876"/>
                      <a:pt x="1101883" y="530355"/>
                      <a:pt x="1009446" y="412232"/>
                    </a:cubicBezTo>
                    <a:cubicBezTo>
                      <a:pt x="996604" y="396828"/>
                      <a:pt x="981201" y="381425"/>
                      <a:pt x="968359" y="363441"/>
                    </a:cubicBezTo>
                    <a:cubicBezTo>
                      <a:pt x="963219" y="368581"/>
                      <a:pt x="955517" y="371143"/>
                      <a:pt x="950377" y="373704"/>
                    </a:cubicBezTo>
                    <a:cubicBezTo>
                      <a:pt x="958078" y="391687"/>
                      <a:pt x="963219" y="409651"/>
                      <a:pt x="973482" y="425053"/>
                    </a:cubicBezTo>
                    <a:cubicBezTo>
                      <a:pt x="1081325" y="589385"/>
                      <a:pt x="1096726" y="761416"/>
                      <a:pt x="1009428" y="941159"/>
                    </a:cubicBezTo>
                    <a:cubicBezTo>
                      <a:pt x="994025" y="969405"/>
                      <a:pt x="994025" y="997648"/>
                      <a:pt x="991446" y="1031037"/>
                    </a:cubicBezTo>
                    <a:cubicBezTo>
                      <a:pt x="978604" y="1331457"/>
                      <a:pt x="965762" y="1644716"/>
                      <a:pt x="950359" y="1947703"/>
                    </a:cubicBezTo>
                    <a:cubicBezTo>
                      <a:pt x="945218" y="2050402"/>
                      <a:pt x="911851" y="2091489"/>
                      <a:pt x="839957" y="2091489"/>
                    </a:cubicBezTo>
                    <a:cubicBezTo>
                      <a:pt x="770625" y="2094051"/>
                      <a:pt x="726974" y="2050402"/>
                      <a:pt x="726974" y="1981088"/>
                    </a:cubicBezTo>
                    <a:cubicBezTo>
                      <a:pt x="719272" y="1716616"/>
                      <a:pt x="716711" y="1452143"/>
                      <a:pt x="708992" y="1190239"/>
                    </a:cubicBezTo>
                    <a:cubicBezTo>
                      <a:pt x="708992" y="1169695"/>
                      <a:pt x="693588" y="1146591"/>
                      <a:pt x="685886" y="1126047"/>
                    </a:cubicBezTo>
                    <a:cubicBezTo>
                      <a:pt x="675623" y="1149152"/>
                      <a:pt x="652501" y="1169695"/>
                      <a:pt x="652501" y="1192802"/>
                    </a:cubicBezTo>
                    <a:cubicBezTo>
                      <a:pt x="644799" y="1439310"/>
                      <a:pt x="642238" y="1685799"/>
                      <a:pt x="637097" y="1932297"/>
                    </a:cubicBezTo>
                    <a:cubicBezTo>
                      <a:pt x="637097" y="1950280"/>
                      <a:pt x="634536" y="1965683"/>
                      <a:pt x="631957" y="1983646"/>
                    </a:cubicBezTo>
                    <a:cubicBezTo>
                      <a:pt x="616554" y="2058100"/>
                      <a:pt x="603712" y="2094048"/>
                      <a:pt x="503573" y="2094048"/>
                    </a:cubicBezTo>
                    <a:cubicBezTo>
                      <a:pt x="439380" y="2094048"/>
                      <a:pt x="411136" y="2040117"/>
                      <a:pt x="411136" y="1965663"/>
                    </a:cubicBezTo>
                    <a:cubicBezTo>
                      <a:pt x="405995" y="1773087"/>
                      <a:pt x="362345" y="1118325"/>
                      <a:pt x="354647" y="1005347"/>
                    </a:cubicBezTo>
                    <a:cubicBezTo>
                      <a:pt x="352085" y="982242"/>
                      <a:pt x="352085" y="956556"/>
                      <a:pt x="341804" y="936015"/>
                    </a:cubicBezTo>
                    <a:cubicBezTo>
                      <a:pt x="269909" y="769124"/>
                      <a:pt x="272472" y="609913"/>
                      <a:pt x="380312" y="458424"/>
                    </a:cubicBezTo>
                    <a:cubicBezTo>
                      <a:pt x="395716" y="435319"/>
                      <a:pt x="400856" y="404493"/>
                      <a:pt x="411119" y="373690"/>
                    </a:cubicBezTo>
                    <a:cubicBezTo>
                      <a:pt x="400910" y="368586"/>
                      <a:pt x="393209" y="366024"/>
                      <a:pt x="388068" y="363463"/>
                    </a:cubicBezTo>
                    <a:close/>
                  </a:path>
                </a:pathLst>
              </a:custGeom>
              <a:solidFill>
                <a:srgbClr val="FF6F43"/>
              </a:solidFill>
              <a:ln w="4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sp>
        <p:nvSpPr>
          <p:cNvPr id="173" name="TextBox 172">
            <a:extLst>
              <a:ext uri="{FF2B5EF4-FFF2-40B4-BE49-F238E27FC236}">
                <a16:creationId xmlns:a16="http://schemas.microsoft.com/office/drawing/2014/main" xmlns="" id="{704572D5-AF11-4F69-3D02-CD721373A54C}"/>
              </a:ext>
            </a:extLst>
          </p:cNvPr>
          <p:cNvSpPr txBox="1"/>
          <p:nvPr/>
        </p:nvSpPr>
        <p:spPr>
          <a:xfrm>
            <a:off x="9007522" y="5301707"/>
            <a:ext cx="29803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2700" lvl="1"/>
            <a:r>
              <a:rPr lang="en-US" sz="1800" b="1" dirty="0">
                <a:solidFill>
                  <a:srgbClr val="FF6F43"/>
                </a:solidFill>
              </a:rPr>
              <a:t>1 from 3 </a:t>
            </a:r>
            <a:r>
              <a:rPr lang="en-US" sz="1800" b="1" dirty="0"/>
              <a:t>in AA and Dire </a:t>
            </a:r>
            <a:r>
              <a:rPr lang="en-US" sz="1800" b="1" dirty="0" err="1"/>
              <a:t>dawa</a:t>
            </a:r>
            <a:endParaRPr lang="en-US" sz="1800" b="1" dirty="0"/>
          </a:p>
        </p:txBody>
      </p:sp>
    </p:spTree>
    <p:extLst>
      <p:ext uri="{BB962C8B-B14F-4D97-AF65-F5344CB8AC3E}">
        <p14:creationId xmlns:p14="http://schemas.microsoft.com/office/powerpoint/2010/main" val="3968032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100288"/>
            <a:ext cx="12024086" cy="1325563"/>
          </a:xfrm>
        </p:spPr>
        <p:txBody>
          <a:bodyPr>
            <a:normAutofit/>
          </a:bodyPr>
          <a:lstStyle/>
          <a:p>
            <a:r>
              <a:rPr lang="en-US" sz="4000" dirty="0" smtClean="0"/>
              <a:t>Possible reasons for the lack of  limited/uneven progress</a:t>
            </a:r>
            <a:endParaRPr lang="en-US" sz="40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77970" y="1332835"/>
            <a:ext cx="10515600" cy="4351338"/>
          </a:xfrm>
        </p:spPr>
        <p:txBody>
          <a:bodyPr/>
          <a:lstStyle/>
          <a:p>
            <a:r>
              <a:rPr lang="en-US" dirty="0" smtClean="0"/>
              <a:t>COVID-19 pandemic and other public health emergency</a:t>
            </a:r>
          </a:p>
          <a:p>
            <a:r>
              <a:rPr lang="en-US" dirty="0"/>
              <a:t>F</a:t>
            </a:r>
            <a:r>
              <a:rPr lang="en-US" dirty="0" smtClean="0"/>
              <a:t>ood price, inflation, crops failure, desert locust</a:t>
            </a:r>
          </a:p>
          <a:p>
            <a:r>
              <a:rPr lang="en-US" dirty="0" smtClean="0"/>
              <a:t>Climate change (drought, flood) and  conflict and IDP</a:t>
            </a:r>
          </a:p>
          <a:p>
            <a:pPr lvl="1"/>
            <a:r>
              <a:rPr lang="en-US" dirty="0" smtClean="0"/>
              <a:t>Loss of livestock, production </a:t>
            </a:r>
          </a:p>
          <a:p>
            <a:r>
              <a:rPr lang="en-US" dirty="0"/>
              <a:t>Humanitarian-development imbalance </a:t>
            </a:r>
          </a:p>
          <a:p>
            <a:r>
              <a:rPr lang="en-US" dirty="0" smtClean="0"/>
              <a:t>Sub-optimal investment: </a:t>
            </a:r>
          </a:p>
          <a:p>
            <a:r>
              <a:rPr lang="en-US" dirty="0" err="1" smtClean="0"/>
              <a:t>Multisectors</a:t>
            </a:r>
            <a:r>
              <a:rPr lang="en-US" dirty="0" smtClean="0"/>
              <a:t> nutrition coordination at all level</a:t>
            </a:r>
          </a:p>
          <a:p>
            <a:pPr lvl="1"/>
            <a:r>
              <a:rPr lang="en-US" dirty="0" smtClean="0"/>
              <a:t>coordination structure, budget, and  human resource</a:t>
            </a:r>
          </a:p>
        </p:txBody>
      </p:sp>
    </p:spTree>
    <p:extLst>
      <p:ext uri="{BB962C8B-B14F-4D97-AF65-F5344CB8AC3E}">
        <p14:creationId xmlns:p14="http://schemas.microsoft.com/office/powerpoint/2010/main" val="2053535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9150" y="200863"/>
            <a:ext cx="10515600" cy="921606"/>
          </a:xfrm>
        </p:spPr>
        <p:txBody>
          <a:bodyPr>
            <a:normAutofit fontScale="90000"/>
          </a:bodyPr>
          <a:lstStyle/>
          <a:p>
            <a:r>
              <a:rPr lang="en-US" dirty="0">
                <a:solidFill>
                  <a:schemeClr val="bg1"/>
                </a:solidFill>
              </a:rPr>
              <a:t>Call for action</a:t>
            </a:r>
            <a:r>
              <a:rPr lang="en-US" sz="3600" dirty="0"/>
              <a:t/>
            </a:r>
            <a:br>
              <a:rPr lang="en-US" sz="3600" dirty="0"/>
            </a:b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r>
              <a:rPr lang="en-US" dirty="0" smtClean="0"/>
              <a:t>The change needed is significant but not impossible</a:t>
            </a:r>
          </a:p>
          <a:p>
            <a:r>
              <a:rPr lang="en-US" dirty="0" smtClean="0"/>
              <a:t>Strengthen </a:t>
            </a:r>
            <a:r>
              <a:rPr lang="en-US" dirty="0" err="1"/>
              <a:t>multisectoral</a:t>
            </a:r>
            <a:r>
              <a:rPr lang="en-US" dirty="0"/>
              <a:t> </a:t>
            </a:r>
            <a:r>
              <a:rPr lang="en-US" dirty="0" smtClean="0"/>
              <a:t>coordination, ownership </a:t>
            </a:r>
            <a:r>
              <a:rPr lang="en-US" dirty="0"/>
              <a:t>and accountability </a:t>
            </a:r>
            <a:r>
              <a:rPr lang="en-US" dirty="0" smtClean="0"/>
              <a:t> </a:t>
            </a:r>
            <a:r>
              <a:rPr lang="en-US" dirty="0"/>
              <a:t>at all </a:t>
            </a:r>
            <a:r>
              <a:rPr lang="en-US" dirty="0" smtClean="0"/>
              <a:t>level</a:t>
            </a:r>
          </a:p>
          <a:p>
            <a:r>
              <a:rPr lang="en-US" dirty="0" smtClean="0"/>
              <a:t>Mobilize additional financing from Gov’t, partners and private </a:t>
            </a:r>
          </a:p>
          <a:p>
            <a:r>
              <a:rPr lang="en-US" dirty="0" smtClean="0"/>
              <a:t>Structure and human resource for food and nutrition at sub-national</a:t>
            </a:r>
          </a:p>
          <a:p>
            <a:r>
              <a:rPr lang="en-US" dirty="0" err="1" smtClean="0"/>
              <a:t>Multisectoral</a:t>
            </a:r>
            <a:r>
              <a:rPr lang="en-US" dirty="0" smtClean="0"/>
              <a:t> </a:t>
            </a:r>
            <a:r>
              <a:rPr lang="en-US" dirty="0"/>
              <a:t>f</a:t>
            </a:r>
            <a:r>
              <a:rPr lang="en-US" dirty="0" smtClean="0"/>
              <a:t>ood and nutrition Information system </a:t>
            </a:r>
          </a:p>
          <a:p>
            <a:r>
              <a:rPr lang="en-US" dirty="0" smtClean="0"/>
              <a:t>Innovative and context based intervention implementation </a:t>
            </a:r>
          </a:p>
          <a:p>
            <a:r>
              <a:rPr lang="en-US" dirty="0" smtClean="0"/>
              <a:t>Strengthen household food and nutrition service delivery </a:t>
            </a:r>
            <a:endParaRPr lang="en-US" dirty="0"/>
          </a:p>
          <a:p>
            <a:r>
              <a:rPr lang="en-US" dirty="0" smtClean="0"/>
              <a:t>Support the national initiative such as food system transformation,  </a:t>
            </a:r>
            <a:r>
              <a:rPr lang="en-US" u="sng" dirty="0" err="1" smtClean="0"/>
              <a:t>Yelemat</a:t>
            </a:r>
            <a:r>
              <a:rPr lang="en-US" u="sng" dirty="0" smtClean="0"/>
              <a:t> </a:t>
            </a:r>
            <a:r>
              <a:rPr lang="en-US" u="sng" dirty="0" err="1" smtClean="0"/>
              <a:t>Tirufat</a:t>
            </a:r>
            <a:r>
              <a:rPr lang="en-US" u="sng" dirty="0" smtClean="0"/>
              <a:t>, green legacy (fruit tree) </a:t>
            </a:r>
            <a:r>
              <a:rPr lang="en-US" u="sng" dirty="0" err="1" smtClean="0"/>
              <a:t>etc</a:t>
            </a:r>
            <a:endParaRPr lang="en-US" u="sng" dirty="0" smtClean="0"/>
          </a:p>
          <a:p>
            <a:r>
              <a:rPr lang="en-US" dirty="0" smtClean="0"/>
              <a:t>Role out mandatory large </a:t>
            </a:r>
            <a:r>
              <a:rPr lang="en-US" dirty="0"/>
              <a:t>scale food </a:t>
            </a:r>
            <a:r>
              <a:rPr lang="en-US" dirty="0" smtClean="0"/>
              <a:t>fortification and strengthen micronutrients supplementation </a:t>
            </a:r>
            <a:endParaRPr lang="en-US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918499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58300" y="344988"/>
            <a:ext cx="10356112" cy="548525"/>
          </a:xfrm>
        </p:spPr>
        <p:txBody>
          <a:bodyPr>
            <a:noAutofit/>
          </a:bodyPr>
          <a:lstStyle/>
          <a:p>
            <a:r>
              <a:rPr lang="en-US" sz="4000" dirty="0">
                <a:solidFill>
                  <a:schemeClr val="bg1"/>
                </a:solidFill>
                <a:cs typeface="Times New Roman" pitchFamily="18" charset="0"/>
              </a:rPr>
              <a:t>FNS Budget Required </a:t>
            </a:r>
            <a:r>
              <a:rPr lang="en-US" sz="4000" dirty="0" err="1">
                <a:solidFill>
                  <a:schemeClr val="bg1"/>
                </a:solidFill>
                <a:cs typeface="Times New Roman" pitchFamily="18" charset="0"/>
              </a:rPr>
              <a:t>Vs</a:t>
            </a:r>
            <a:r>
              <a:rPr lang="en-US" sz="4000" dirty="0">
                <a:solidFill>
                  <a:schemeClr val="bg1"/>
                </a:solidFill>
                <a:cs typeface="Times New Roman" pitchFamily="18" charset="0"/>
              </a:rPr>
              <a:t> Available for 2021-2030 </a:t>
            </a:r>
            <a:endParaRPr lang="en-US" sz="4000" dirty="0">
              <a:solidFill>
                <a:schemeClr val="bg1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idx="1"/>
          </p:nvPr>
        </p:nvSpPr>
        <p:spPr>
          <a:xfrm>
            <a:off x="959981" y="1489486"/>
            <a:ext cx="3244702" cy="683659"/>
          </a:xfrm>
          <a:noFill/>
        </p:spPr>
        <p:txBody>
          <a:bodyPr>
            <a:normAutofit/>
          </a:bodyPr>
          <a:lstStyle/>
          <a:p>
            <a:pPr algn="ctr"/>
            <a:r>
              <a:rPr lang="en-US" sz="2400" b="1" dirty="0"/>
              <a:t>Currency( ETB)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idx="4294967295"/>
          </p:nvPr>
        </p:nvSpPr>
        <p:spPr>
          <a:xfrm>
            <a:off x="6423462" y="1453941"/>
            <a:ext cx="5768538" cy="848383"/>
          </a:xfrm>
          <a:noFill/>
        </p:spPr>
        <p:txBody>
          <a:bodyPr>
            <a:noAutofit/>
          </a:bodyPr>
          <a:lstStyle/>
          <a:p>
            <a:pPr algn="ctr">
              <a:lnSpc>
                <a:spcPct val="110000"/>
              </a:lnSpc>
            </a:pPr>
            <a:r>
              <a:rPr lang="en-US" sz="2400" b="1" dirty="0"/>
              <a:t>FNS Budget distribution and Gap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9F7F36F8-9112-D544-757F-26A44F545631}"/>
              </a:ext>
            </a:extLst>
          </p:cNvPr>
          <p:cNvGrpSpPr/>
          <p:nvPr/>
        </p:nvGrpSpPr>
        <p:grpSpPr>
          <a:xfrm>
            <a:off x="207488" y="2194436"/>
            <a:ext cx="5853288" cy="4163743"/>
            <a:chOff x="467999" y="2025920"/>
            <a:chExt cx="5853288" cy="4163743"/>
          </a:xfrm>
        </p:grpSpPr>
        <p:graphicFrame>
          <p:nvGraphicFramePr>
            <p:cNvPr id="7" name="Chart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54689627"/>
                </p:ext>
              </p:extLst>
            </p:nvPr>
          </p:nvGraphicFramePr>
          <p:xfrm>
            <a:off x="467999" y="2025920"/>
            <a:ext cx="5853288" cy="416374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9" name="Rectangle 8"/>
            <p:cNvSpPr/>
            <p:nvPr/>
          </p:nvSpPr>
          <p:spPr>
            <a:xfrm>
              <a:off x="2774705" y="4909388"/>
              <a:ext cx="812800" cy="368300"/>
            </a:xfrm>
            <a:prstGeom prst="rect">
              <a:avLst/>
            </a:prstGeom>
            <a:solidFill>
              <a:srgbClr val="FFFF00"/>
            </a:solidFill>
          </p:spPr>
          <p:txBody>
            <a:bodyPr wrap="none">
              <a:spAutoFit/>
            </a:bodyPr>
            <a:lstStyle/>
            <a:p>
              <a:r>
                <a:rPr lang="en-US" dirty="0">
                  <a:solidFill>
                    <a:srgbClr val="000000"/>
                  </a:solidFill>
                  <a:latin typeface="Calibri" panose="020F0502020204030204" pitchFamily="34" charset="0"/>
                </a:rPr>
                <a:t>50.4%</a:t>
              </a:r>
              <a:r>
                <a:rPr lang="en-US" dirty="0"/>
                <a:t> 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4302266" y="4909388"/>
              <a:ext cx="812800" cy="368300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>
              <a:spAutoFit/>
            </a:bodyPr>
            <a:lstStyle/>
            <a:p>
              <a:r>
                <a:rPr lang="en-US" dirty="0">
                  <a:solidFill>
                    <a:srgbClr val="000000"/>
                  </a:solidFill>
                  <a:latin typeface="Calibri" panose="020F0502020204030204" pitchFamily="34" charset="0"/>
                </a:rPr>
                <a:t>49.6%</a:t>
              </a:r>
              <a:r>
                <a:rPr lang="en-US" dirty="0"/>
                <a:t> </a:t>
              </a:r>
            </a:p>
          </p:txBody>
        </p:sp>
      </p:grpSp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6271603"/>
              </p:ext>
            </p:extLst>
          </p:nvPr>
        </p:nvGraphicFramePr>
        <p:xfrm>
          <a:off x="6614959" y="2600061"/>
          <a:ext cx="5369553" cy="40729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84E2D106-AEE9-25BE-8CAF-49C2AB3AD327}"/>
              </a:ext>
            </a:extLst>
          </p:cNvPr>
          <p:cNvGrpSpPr/>
          <p:nvPr/>
        </p:nvGrpSpPr>
        <p:grpSpPr>
          <a:xfrm>
            <a:off x="587169" y="85060"/>
            <a:ext cx="908477" cy="939799"/>
            <a:chOff x="-5829300" y="-487769"/>
            <a:chExt cx="4972050" cy="5143477"/>
          </a:xfrm>
          <a:solidFill>
            <a:schemeClr val="bg1"/>
          </a:solidFill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xmlns="" id="{02DCA2B2-2F1A-A9F3-89C3-F3312E04DD51}"/>
                </a:ext>
              </a:extLst>
            </p:cNvPr>
            <p:cNvSpPr/>
            <p:nvPr/>
          </p:nvSpPr>
          <p:spPr>
            <a:xfrm>
              <a:off x="-3750473" y="969570"/>
              <a:ext cx="685794" cy="1371602"/>
            </a:xfrm>
            <a:custGeom>
              <a:avLst/>
              <a:gdLst>
                <a:gd name="connsiteX0" fmla="*/ 407199 w 685794"/>
                <a:gd name="connsiteY0" fmla="*/ 1050141 h 1371602"/>
                <a:gd name="connsiteX1" fmla="*/ 278611 w 685794"/>
                <a:gd name="connsiteY1" fmla="*/ 1050141 h 1371602"/>
                <a:gd name="connsiteX2" fmla="*/ 171450 w 685794"/>
                <a:gd name="connsiteY2" fmla="*/ 942980 h 1371602"/>
                <a:gd name="connsiteX3" fmla="*/ 0 w 685794"/>
                <a:gd name="connsiteY3" fmla="*/ 942980 h 1371602"/>
                <a:gd name="connsiteX4" fmla="*/ 74474 w 685794"/>
                <a:gd name="connsiteY4" fmla="*/ 1131536 h 1371602"/>
                <a:gd name="connsiteX5" fmla="*/ 257171 w 685794"/>
                <a:gd name="connsiteY5" fmla="*/ 1219443 h 1371602"/>
                <a:gd name="connsiteX6" fmla="*/ 257171 w 685794"/>
                <a:gd name="connsiteY6" fmla="*/ 1371602 h 1371602"/>
                <a:gd name="connsiteX7" fmla="*/ 428621 w 685794"/>
                <a:gd name="connsiteY7" fmla="*/ 1371602 h 1371602"/>
                <a:gd name="connsiteX8" fmla="*/ 428621 w 685794"/>
                <a:gd name="connsiteY8" fmla="*/ 1219443 h 1371602"/>
                <a:gd name="connsiteX9" fmla="*/ 611318 w 685794"/>
                <a:gd name="connsiteY9" fmla="*/ 1131536 h 1371602"/>
                <a:gd name="connsiteX10" fmla="*/ 685792 w 685794"/>
                <a:gd name="connsiteY10" fmla="*/ 942980 h 1371602"/>
                <a:gd name="connsiteX11" fmla="*/ 685792 w 685794"/>
                <a:gd name="connsiteY11" fmla="*/ 878686 h 1371602"/>
                <a:gd name="connsiteX12" fmla="*/ 604086 w 685794"/>
                <a:gd name="connsiteY12" fmla="*/ 681783 h 1371602"/>
                <a:gd name="connsiteX13" fmla="*/ 407183 w 685794"/>
                <a:gd name="connsiteY13" fmla="*/ 600077 h 1371602"/>
                <a:gd name="connsiteX14" fmla="*/ 278596 w 685794"/>
                <a:gd name="connsiteY14" fmla="*/ 600077 h 1371602"/>
                <a:gd name="connsiteX15" fmla="*/ 171434 w 685794"/>
                <a:gd name="connsiteY15" fmla="*/ 492916 h 1371602"/>
                <a:gd name="connsiteX16" fmla="*/ 171434 w 685794"/>
                <a:gd name="connsiteY16" fmla="*/ 428622 h 1371602"/>
                <a:gd name="connsiteX17" fmla="*/ 278596 w 685794"/>
                <a:gd name="connsiteY17" fmla="*/ 321461 h 1371602"/>
                <a:gd name="connsiteX18" fmla="*/ 407183 w 685794"/>
                <a:gd name="connsiteY18" fmla="*/ 321461 h 1371602"/>
                <a:gd name="connsiteX19" fmla="*/ 514344 w 685794"/>
                <a:gd name="connsiteY19" fmla="*/ 428622 h 1371602"/>
                <a:gd name="connsiteX20" fmla="*/ 685794 w 685794"/>
                <a:gd name="connsiteY20" fmla="*/ 428622 h 1371602"/>
                <a:gd name="connsiteX21" fmla="*/ 611320 w 685794"/>
                <a:gd name="connsiteY21" fmla="*/ 240066 h 1371602"/>
                <a:gd name="connsiteX22" fmla="*/ 428623 w 685794"/>
                <a:gd name="connsiteY22" fmla="*/ 152159 h 1371602"/>
                <a:gd name="connsiteX23" fmla="*/ 428623 w 685794"/>
                <a:gd name="connsiteY23" fmla="*/ 0 h 1371602"/>
                <a:gd name="connsiteX24" fmla="*/ 257173 w 685794"/>
                <a:gd name="connsiteY24" fmla="*/ 0 h 1371602"/>
                <a:gd name="connsiteX25" fmla="*/ 257173 w 685794"/>
                <a:gd name="connsiteY25" fmla="*/ 152159 h 1371602"/>
                <a:gd name="connsiteX26" fmla="*/ 74476 w 685794"/>
                <a:gd name="connsiteY26" fmla="*/ 240066 h 1371602"/>
                <a:gd name="connsiteX27" fmla="*/ 2 w 685794"/>
                <a:gd name="connsiteY27" fmla="*/ 428622 h 1371602"/>
                <a:gd name="connsiteX28" fmla="*/ 2 w 685794"/>
                <a:gd name="connsiteY28" fmla="*/ 492916 h 1371602"/>
                <a:gd name="connsiteX29" fmla="*/ 81708 w 685794"/>
                <a:gd name="connsiteY29" fmla="*/ 689819 h 1371602"/>
                <a:gd name="connsiteX30" fmla="*/ 278611 w 685794"/>
                <a:gd name="connsiteY30" fmla="*/ 771525 h 1371602"/>
                <a:gd name="connsiteX31" fmla="*/ 407199 w 685794"/>
                <a:gd name="connsiteY31" fmla="*/ 771525 h 1371602"/>
                <a:gd name="connsiteX32" fmla="*/ 514360 w 685794"/>
                <a:gd name="connsiteY32" fmla="*/ 878686 h 1371602"/>
                <a:gd name="connsiteX33" fmla="*/ 514360 w 685794"/>
                <a:gd name="connsiteY33" fmla="*/ 942980 h 1371602"/>
                <a:gd name="connsiteX34" fmla="*/ 407199 w 685794"/>
                <a:gd name="connsiteY34" fmla="*/ 1050141 h 137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85794" h="1371602">
                  <a:moveTo>
                    <a:pt x="407199" y="1050141"/>
                  </a:moveTo>
                  <a:lnTo>
                    <a:pt x="278611" y="1050141"/>
                  </a:lnTo>
                  <a:cubicBezTo>
                    <a:pt x="219483" y="1050065"/>
                    <a:pt x="171528" y="1002112"/>
                    <a:pt x="171450" y="942980"/>
                  </a:cubicBezTo>
                  <a:lnTo>
                    <a:pt x="0" y="942980"/>
                  </a:lnTo>
                  <a:cubicBezTo>
                    <a:pt x="230" y="1012976"/>
                    <a:pt x="26789" y="1080297"/>
                    <a:pt x="74474" y="1131536"/>
                  </a:cubicBezTo>
                  <a:cubicBezTo>
                    <a:pt x="122158" y="1182780"/>
                    <a:pt x="187366" y="1214161"/>
                    <a:pt x="257171" y="1219443"/>
                  </a:cubicBezTo>
                  <a:lnTo>
                    <a:pt x="257171" y="1371602"/>
                  </a:lnTo>
                  <a:lnTo>
                    <a:pt x="428621" y="1371602"/>
                  </a:lnTo>
                  <a:lnTo>
                    <a:pt x="428621" y="1219443"/>
                  </a:lnTo>
                  <a:cubicBezTo>
                    <a:pt x="498426" y="1214161"/>
                    <a:pt x="563635" y="1182780"/>
                    <a:pt x="611318" y="1131536"/>
                  </a:cubicBezTo>
                  <a:cubicBezTo>
                    <a:pt x="659003" y="1080292"/>
                    <a:pt x="685562" y="1012971"/>
                    <a:pt x="685792" y="942980"/>
                  </a:cubicBezTo>
                  <a:lnTo>
                    <a:pt x="685792" y="878686"/>
                  </a:lnTo>
                  <a:cubicBezTo>
                    <a:pt x="685715" y="804825"/>
                    <a:pt x="656324" y="734022"/>
                    <a:pt x="604086" y="681783"/>
                  </a:cubicBezTo>
                  <a:cubicBezTo>
                    <a:pt x="551848" y="629545"/>
                    <a:pt x="481044" y="600154"/>
                    <a:pt x="407183" y="600077"/>
                  </a:cubicBezTo>
                  <a:lnTo>
                    <a:pt x="278596" y="600077"/>
                  </a:lnTo>
                  <a:cubicBezTo>
                    <a:pt x="219468" y="600000"/>
                    <a:pt x="171512" y="552048"/>
                    <a:pt x="171434" y="492916"/>
                  </a:cubicBezTo>
                  <a:lnTo>
                    <a:pt x="171434" y="428622"/>
                  </a:lnTo>
                  <a:cubicBezTo>
                    <a:pt x="171511" y="369494"/>
                    <a:pt x="219463" y="321539"/>
                    <a:pt x="278596" y="321461"/>
                  </a:cubicBezTo>
                  <a:lnTo>
                    <a:pt x="407183" y="321461"/>
                  </a:lnTo>
                  <a:cubicBezTo>
                    <a:pt x="466311" y="321538"/>
                    <a:pt x="514266" y="369490"/>
                    <a:pt x="514344" y="428622"/>
                  </a:cubicBezTo>
                  <a:lnTo>
                    <a:pt x="685794" y="428622"/>
                  </a:lnTo>
                  <a:cubicBezTo>
                    <a:pt x="685564" y="358626"/>
                    <a:pt x="659005" y="291305"/>
                    <a:pt x="611320" y="240066"/>
                  </a:cubicBezTo>
                  <a:cubicBezTo>
                    <a:pt x="563635" y="188822"/>
                    <a:pt x="498428" y="157441"/>
                    <a:pt x="428623" y="152159"/>
                  </a:cubicBezTo>
                  <a:lnTo>
                    <a:pt x="428623" y="0"/>
                  </a:lnTo>
                  <a:lnTo>
                    <a:pt x="257173" y="0"/>
                  </a:lnTo>
                  <a:lnTo>
                    <a:pt x="257173" y="152159"/>
                  </a:lnTo>
                  <a:cubicBezTo>
                    <a:pt x="187368" y="157441"/>
                    <a:pt x="122158" y="188822"/>
                    <a:pt x="74476" y="240066"/>
                  </a:cubicBezTo>
                  <a:cubicBezTo>
                    <a:pt x="26791" y="291310"/>
                    <a:pt x="232" y="358631"/>
                    <a:pt x="2" y="428622"/>
                  </a:cubicBezTo>
                  <a:lnTo>
                    <a:pt x="2" y="492916"/>
                  </a:lnTo>
                  <a:cubicBezTo>
                    <a:pt x="78" y="566778"/>
                    <a:pt x="29470" y="637580"/>
                    <a:pt x="81708" y="689819"/>
                  </a:cubicBezTo>
                  <a:cubicBezTo>
                    <a:pt x="133947" y="742057"/>
                    <a:pt x="204750" y="771449"/>
                    <a:pt x="278611" y="771525"/>
                  </a:cubicBezTo>
                  <a:lnTo>
                    <a:pt x="407199" y="771525"/>
                  </a:lnTo>
                  <a:cubicBezTo>
                    <a:pt x="466326" y="771602"/>
                    <a:pt x="514281" y="819554"/>
                    <a:pt x="514360" y="878686"/>
                  </a:cubicBezTo>
                  <a:lnTo>
                    <a:pt x="514360" y="942980"/>
                  </a:lnTo>
                  <a:cubicBezTo>
                    <a:pt x="514283" y="1002108"/>
                    <a:pt x="466331" y="1050063"/>
                    <a:pt x="407199" y="1050141"/>
                  </a:cubicBez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1CDDA4C1-B881-A14D-741D-B1009AD0AB6F}"/>
                </a:ext>
              </a:extLst>
            </p:cNvPr>
            <p:cNvSpPr/>
            <p:nvPr/>
          </p:nvSpPr>
          <p:spPr>
            <a:xfrm>
              <a:off x="-2400300" y="-487769"/>
              <a:ext cx="1200150" cy="1200150"/>
            </a:xfrm>
            <a:custGeom>
              <a:avLst/>
              <a:gdLst>
                <a:gd name="connsiteX0" fmla="*/ 600075 w 1200150"/>
                <a:gd name="connsiteY0" fmla="*/ 0 h 1200150"/>
                <a:gd name="connsiteX1" fmla="*/ 175771 w 1200150"/>
                <a:gd name="connsiteY1" fmla="*/ 175771 h 1200150"/>
                <a:gd name="connsiteX2" fmla="*/ 0 w 1200150"/>
                <a:gd name="connsiteY2" fmla="*/ 600075 h 1200150"/>
                <a:gd name="connsiteX3" fmla="*/ 175771 w 1200150"/>
                <a:gd name="connsiteY3" fmla="*/ 1024379 h 1200150"/>
                <a:gd name="connsiteX4" fmla="*/ 600075 w 1200150"/>
                <a:gd name="connsiteY4" fmla="*/ 1200150 h 1200150"/>
                <a:gd name="connsiteX5" fmla="*/ 1024380 w 1200150"/>
                <a:gd name="connsiteY5" fmla="*/ 1024379 h 1200150"/>
                <a:gd name="connsiteX6" fmla="*/ 1200150 w 1200150"/>
                <a:gd name="connsiteY6" fmla="*/ 600075 h 1200150"/>
                <a:gd name="connsiteX7" fmla="*/ 1024184 w 1200150"/>
                <a:gd name="connsiteY7" fmla="*/ 175966 h 1200150"/>
                <a:gd name="connsiteX8" fmla="*/ 600075 w 1200150"/>
                <a:gd name="connsiteY8" fmla="*/ 0 h 1200150"/>
                <a:gd name="connsiteX9" fmla="*/ 600075 w 1200150"/>
                <a:gd name="connsiteY9" fmla="*/ 1028700 h 1200150"/>
                <a:gd name="connsiteX10" fmla="*/ 296971 w 1200150"/>
                <a:gd name="connsiteY10" fmla="*/ 903179 h 1200150"/>
                <a:gd name="connsiteX11" fmla="*/ 171450 w 1200150"/>
                <a:gd name="connsiteY11" fmla="*/ 600075 h 1200150"/>
                <a:gd name="connsiteX12" fmla="*/ 296971 w 1200150"/>
                <a:gd name="connsiteY12" fmla="*/ 296971 h 1200150"/>
                <a:gd name="connsiteX13" fmla="*/ 600075 w 1200150"/>
                <a:gd name="connsiteY13" fmla="*/ 171450 h 1200150"/>
                <a:gd name="connsiteX14" fmla="*/ 903179 w 1200150"/>
                <a:gd name="connsiteY14" fmla="*/ 296971 h 1200150"/>
                <a:gd name="connsiteX15" fmla="*/ 1028700 w 1200150"/>
                <a:gd name="connsiteY15" fmla="*/ 600075 h 1200150"/>
                <a:gd name="connsiteX16" fmla="*/ 903022 w 1200150"/>
                <a:gd name="connsiteY16" fmla="*/ 903022 h 1200150"/>
                <a:gd name="connsiteX17" fmla="*/ 600075 w 1200150"/>
                <a:gd name="connsiteY17" fmla="*/ 102870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00150" h="1200150">
                  <a:moveTo>
                    <a:pt x="600075" y="0"/>
                  </a:moveTo>
                  <a:cubicBezTo>
                    <a:pt x="440911" y="0"/>
                    <a:pt x="288291" y="63222"/>
                    <a:pt x="175771" y="175771"/>
                  </a:cubicBezTo>
                  <a:cubicBezTo>
                    <a:pt x="63221" y="288281"/>
                    <a:pt x="0" y="440901"/>
                    <a:pt x="0" y="600075"/>
                  </a:cubicBezTo>
                  <a:cubicBezTo>
                    <a:pt x="0" y="759249"/>
                    <a:pt x="63222" y="911859"/>
                    <a:pt x="175771" y="1024379"/>
                  </a:cubicBezTo>
                  <a:cubicBezTo>
                    <a:pt x="288281" y="1136929"/>
                    <a:pt x="440901" y="1200150"/>
                    <a:pt x="600075" y="1200150"/>
                  </a:cubicBezTo>
                  <a:cubicBezTo>
                    <a:pt x="759249" y="1200150"/>
                    <a:pt x="911859" y="1136928"/>
                    <a:pt x="1024380" y="1024379"/>
                  </a:cubicBezTo>
                  <a:cubicBezTo>
                    <a:pt x="1136929" y="911869"/>
                    <a:pt x="1200150" y="759249"/>
                    <a:pt x="1200150" y="600075"/>
                  </a:cubicBezTo>
                  <a:cubicBezTo>
                    <a:pt x="1199959" y="440989"/>
                    <a:pt x="1136659" y="288477"/>
                    <a:pt x="1024184" y="175966"/>
                  </a:cubicBezTo>
                  <a:cubicBezTo>
                    <a:pt x="911673" y="63495"/>
                    <a:pt x="759161" y="196"/>
                    <a:pt x="600075" y="0"/>
                  </a:cubicBezTo>
                  <a:close/>
                  <a:moveTo>
                    <a:pt x="600075" y="1028700"/>
                  </a:moveTo>
                  <a:cubicBezTo>
                    <a:pt x="486409" y="1028700"/>
                    <a:pt x="377386" y="983541"/>
                    <a:pt x="296971" y="903179"/>
                  </a:cubicBezTo>
                  <a:cubicBezTo>
                    <a:pt x="216604" y="822774"/>
                    <a:pt x="171450" y="713741"/>
                    <a:pt x="171450" y="600075"/>
                  </a:cubicBezTo>
                  <a:cubicBezTo>
                    <a:pt x="171450" y="486409"/>
                    <a:pt x="216609" y="377386"/>
                    <a:pt x="296971" y="296971"/>
                  </a:cubicBezTo>
                  <a:cubicBezTo>
                    <a:pt x="377376" y="216604"/>
                    <a:pt x="486409" y="171450"/>
                    <a:pt x="600075" y="171450"/>
                  </a:cubicBezTo>
                  <a:cubicBezTo>
                    <a:pt x="713741" y="171450"/>
                    <a:pt x="822764" y="216609"/>
                    <a:pt x="903179" y="296971"/>
                  </a:cubicBezTo>
                  <a:cubicBezTo>
                    <a:pt x="983546" y="377376"/>
                    <a:pt x="1028700" y="486409"/>
                    <a:pt x="1028700" y="600075"/>
                  </a:cubicBezTo>
                  <a:cubicBezTo>
                    <a:pt x="1028547" y="713702"/>
                    <a:pt x="983350" y="822656"/>
                    <a:pt x="903022" y="903022"/>
                  </a:cubicBezTo>
                  <a:cubicBezTo>
                    <a:pt x="822655" y="983351"/>
                    <a:pt x="713703" y="1028543"/>
                    <a:pt x="600075" y="1028700"/>
                  </a:cubicBez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xmlns="" id="{7A8D6426-5069-2B19-B4F9-CB3A9F890190}"/>
                </a:ext>
              </a:extLst>
            </p:cNvPr>
            <p:cNvSpPr/>
            <p:nvPr/>
          </p:nvSpPr>
          <p:spPr>
            <a:xfrm>
              <a:off x="-2057400" y="-144869"/>
              <a:ext cx="514350" cy="514350"/>
            </a:xfrm>
            <a:custGeom>
              <a:avLst/>
              <a:gdLst>
                <a:gd name="connsiteX0" fmla="*/ 342900 w 514350"/>
                <a:gd name="connsiteY0" fmla="*/ 0 h 514350"/>
                <a:gd name="connsiteX1" fmla="*/ 171450 w 514350"/>
                <a:gd name="connsiteY1" fmla="*/ 0 h 514350"/>
                <a:gd name="connsiteX2" fmla="*/ 171450 w 514350"/>
                <a:gd name="connsiteY2" fmla="*/ 171450 h 514350"/>
                <a:gd name="connsiteX3" fmla="*/ 0 w 514350"/>
                <a:gd name="connsiteY3" fmla="*/ 171450 h 514350"/>
                <a:gd name="connsiteX4" fmla="*/ 0 w 514350"/>
                <a:gd name="connsiteY4" fmla="*/ 342900 h 514350"/>
                <a:gd name="connsiteX5" fmla="*/ 171450 w 514350"/>
                <a:gd name="connsiteY5" fmla="*/ 342900 h 514350"/>
                <a:gd name="connsiteX6" fmla="*/ 171450 w 514350"/>
                <a:gd name="connsiteY6" fmla="*/ 514350 h 514350"/>
                <a:gd name="connsiteX7" fmla="*/ 342900 w 514350"/>
                <a:gd name="connsiteY7" fmla="*/ 514350 h 514350"/>
                <a:gd name="connsiteX8" fmla="*/ 342900 w 514350"/>
                <a:gd name="connsiteY8" fmla="*/ 342900 h 514350"/>
                <a:gd name="connsiteX9" fmla="*/ 514350 w 514350"/>
                <a:gd name="connsiteY9" fmla="*/ 342900 h 514350"/>
                <a:gd name="connsiteX10" fmla="*/ 514350 w 514350"/>
                <a:gd name="connsiteY10" fmla="*/ 171450 h 514350"/>
                <a:gd name="connsiteX11" fmla="*/ 342900 w 514350"/>
                <a:gd name="connsiteY11" fmla="*/ 17145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4350" h="514350">
                  <a:moveTo>
                    <a:pt x="34290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lnTo>
                    <a:pt x="0" y="342900"/>
                  </a:lnTo>
                  <a:lnTo>
                    <a:pt x="171450" y="342900"/>
                  </a:lnTo>
                  <a:lnTo>
                    <a:pt x="171450" y="514350"/>
                  </a:lnTo>
                  <a:lnTo>
                    <a:pt x="342900" y="514350"/>
                  </a:lnTo>
                  <a:lnTo>
                    <a:pt x="342900" y="342900"/>
                  </a:lnTo>
                  <a:lnTo>
                    <a:pt x="514350" y="342900"/>
                  </a:lnTo>
                  <a:lnTo>
                    <a:pt x="514350" y="171450"/>
                  </a:lnTo>
                  <a:lnTo>
                    <a:pt x="34290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xmlns="" id="{3C8B8958-2F31-3D08-7FCD-B504D244BD10}"/>
                </a:ext>
              </a:extLst>
            </p:cNvPr>
            <p:cNvSpPr/>
            <p:nvPr/>
          </p:nvSpPr>
          <p:spPr>
            <a:xfrm>
              <a:off x="-5829300" y="1312456"/>
              <a:ext cx="514350" cy="514350"/>
            </a:xfrm>
            <a:custGeom>
              <a:avLst/>
              <a:gdLst>
                <a:gd name="connsiteX0" fmla="*/ 342900 w 514350"/>
                <a:gd name="connsiteY0" fmla="*/ 514350 h 514350"/>
                <a:gd name="connsiteX1" fmla="*/ 342900 w 514350"/>
                <a:gd name="connsiteY1" fmla="*/ 342900 h 514350"/>
                <a:gd name="connsiteX2" fmla="*/ 514350 w 514350"/>
                <a:gd name="connsiteY2" fmla="*/ 342900 h 514350"/>
                <a:gd name="connsiteX3" fmla="*/ 514350 w 514350"/>
                <a:gd name="connsiteY3" fmla="*/ 171450 h 514350"/>
                <a:gd name="connsiteX4" fmla="*/ 342900 w 514350"/>
                <a:gd name="connsiteY4" fmla="*/ 171450 h 514350"/>
                <a:gd name="connsiteX5" fmla="*/ 342900 w 514350"/>
                <a:gd name="connsiteY5" fmla="*/ 0 h 514350"/>
                <a:gd name="connsiteX6" fmla="*/ 171450 w 514350"/>
                <a:gd name="connsiteY6" fmla="*/ 0 h 514350"/>
                <a:gd name="connsiteX7" fmla="*/ 171450 w 514350"/>
                <a:gd name="connsiteY7" fmla="*/ 171450 h 514350"/>
                <a:gd name="connsiteX8" fmla="*/ 0 w 514350"/>
                <a:gd name="connsiteY8" fmla="*/ 171450 h 514350"/>
                <a:gd name="connsiteX9" fmla="*/ 0 w 514350"/>
                <a:gd name="connsiteY9" fmla="*/ 342900 h 514350"/>
                <a:gd name="connsiteX10" fmla="*/ 171450 w 514350"/>
                <a:gd name="connsiteY10" fmla="*/ 342900 h 514350"/>
                <a:gd name="connsiteX11" fmla="*/ 171450 w 514350"/>
                <a:gd name="connsiteY11" fmla="*/ 51435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4350" h="514350">
                  <a:moveTo>
                    <a:pt x="342900" y="514350"/>
                  </a:moveTo>
                  <a:lnTo>
                    <a:pt x="342900" y="342900"/>
                  </a:lnTo>
                  <a:lnTo>
                    <a:pt x="514350" y="342900"/>
                  </a:lnTo>
                  <a:lnTo>
                    <a:pt x="514350" y="171450"/>
                  </a:lnTo>
                  <a:lnTo>
                    <a:pt x="342900" y="171450"/>
                  </a:lnTo>
                  <a:lnTo>
                    <a:pt x="342900" y="0"/>
                  </a:ln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lnTo>
                    <a:pt x="0" y="342900"/>
                  </a:lnTo>
                  <a:lnTo>
                    <a:pt x="171450" y="342900"/>
                  </a:lnTo>
                  <a:lnTo>
                    <a:pt x="171450" y="5143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xmlns="" id="{3F92CB39-FFED-B14C-36AF-6BE0AC3FB7D3}"/>
                </a:ext>
              </a:extLst>
            </p:cNvPr>
            <p:cNvSpPr/>
            <p:nvPr/>
          </p:nvSpPr>
          <p:spPr>
            <a:xfrm>
              <a:off x="-1371600" y="2083981"/>
              <a:ext cx="514350" cy="514350"/>
            </a:xfrm>
            <a:custGeom>
              <a:avLst/>
              <a:gdLst>
                <a:gd name="connsiteX0" fmla="*/ 342900 w 514350"/>
                <a:gd name="connsiteY0" fmla="*/ 0 h 514350"/>
                <a:gd name="connsiteX1" fmla="*/ 171450 w 514350"/>
                <a:gd name="connsiteY1" fmla="*/ 0 h 514350"/>
                <a:gd name="connsiteX2" fmla="*/ 171450 w 514350"/>
                <a:gd name="connsiteY2" fmla="*/ 171450 h 514350"/>
                <a:gd name="connsiteX3" fmla="*/ 0 w 514350"/>
                <a:gd name="connsiteY3" fmla="*/ 171450 h 514350"/>
                <a:gd name="connsiteX4" fmla="*/ 0 w 514350"/>
                <a:gd name="connsiteY4" fmla="*/ 342900 h 514350"/>
                <a:gd name="connsiteX5" fmla="*/ 171450 w 514350"/>
                <a:gd name="connsiteY5" fmla="*/ 342900 h 514350"/>
                <a:gd name="connsiteX6" fmla="*/ 171450 w 514350"/>
                <a:gd name="connsiteY6" fmla="*/ 514350 h 514350"/>
                <a:gd name="connsiteX7" fmla="*/ 342900 w 514350"/>
                <a:gd name="connsiteY7" fmla="*/ 514350 h 514350"/>
                <a:gd name="connsiteX8" fmla="*/ 342900 w 514350"/>
                <a:gd name="connsiteY8" fmla="*/ 342900 h 514350"/>
                <a:gd name="connsiteX9" fmla="*/ 514350 w 514350"/>
                <a:gd name="connsiteY9" fmla="*/ 342900 h 514350"/>
                <a:gd name="connsiteX10" fmla="*/ 514350 w 514350"/>
                <a:gd name="connsiteY10" fmla="*/ 171450 h 514350"/>
                <a:gd name="connsiteX11" fmla="*/ 342900 w 514350"/>
                <a:gd name="connsiteY11" fmla="*/ 17145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4350" h="514350">
                  <a:moveTo>
                    <a:pt x="34290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lnTo>
                    <a:pt x="0" y="342900"/>
                  </a:lnTo>
                  <a:lnTo>
                    <a:pt x="171450" y="342900"/>
                  </a:lnTo>
                  <a:lnTo>
                    <a:pt x="171450" y="514350"/>
                  </a:lnTo>
                  <a:lnTo>
                    <a:pt x="342900" y="514350"/>
                  </a:lnTo>
                  <a:lnTo>
                    <a:pt x="342900" y="342900"/>
                  </a:lnTo>
                  <a:lnTo>
                    <a:pt x="514350" y="342900"/>
                  </a:lnTo>
                  <a:lnTo>
                    <a:pt x="514350" y="171450"/>
                  </a:lnTo>
                  <a:lnTo>
                    <a:pt x="34290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xmlns="" id="{42843E80-C5C7-67A1-BFF1-D82F25F7CBE9}"/>
                </a:ext>
              </a:extLst>
            </p:cNvPr>
            <p:cNvSpPr/>
            <p:nvPr/>
          </p:nvSpPr>
          <p:spPr>
            <a:xfrm>
              <a:off x="-5314950" y="2083981"/>
              <a:ext cx="171450" cy="171450"/>
            </a:xfrm>
            <a:custGeom>
              <a:avLst/>
              <a:gdLst>
                <a:gd name="connsiteX0" fmla="*/ 0 w 171450"/>
                <a:gd name="connsiteY0" fmla="*/ 0 h 171450"/>
                <a:gd name="connsiteX1" fmla="*/ 171450 w 171450"/>
                <a:gd name="connsiteY1" fmla="*/ 0 h 171450"/>
                <a:gd name="connsiteX2" fmla="*/ 171450 w 171450"/>
                <a:gd name="connsiteY2" fmla="*/ 171450 h 171450"/>
                <a:gd name="connsiteX3" fmla="*/ 0 w 171450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71450">
                  <a:moveTo>
                    <a:pt x="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xmlns="" id="{ADD0F7AC-21D5-C407-5F45-EF1974CC279A}"/>
                </a:ext>
              </a:extLst>
            </p:cNvPr>
            <p:cNvSpPr/>
            <p:nvPr/>
          </p:nvSpPr>
          <p:spPr>
            <a:xfrm>
              <a:off x="-1285875" y="1398181"/>
              <a:ext cx="171450" cy="171450"/>
            </a:xfrm>
            <a:custGeom>
              <a:avLst/>
              <a:gdLst>
                <a:gd name="connsiteX0" fmla="*/ 0 w 171450"/>
                <a:gd name="connsiteY0" fmla="*/ 0 h 171450"/>
                <a:gd name="connsiteX1" fmla="*/ 171450 w 171450"/>
                <a:gd name="connsiteY1" fmla="*/ 0 h 171450"/>
                <a:gd name="connsiteX2" fmla="*/ 171450 w 171450"/>
                <a:gd name="connsiteY2" fmla="*/ 171450 h 171450"/>
                <a:gd name="connsiteX3" fmla="*/ 0 w 171450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71450">
                  <a:moveTo>
                    <a:pt x="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xmlns="" id="{53D634A1-3AAE-501D-2E90-345740EB364D}"/>
                </a:ext>
              </a:extLst>
            </p:cNvPr>
            <p:cNvSpPr/>
            <p:nvPr/>
          </p:nvSpPr>
          <p:spPr>
            <a:xfrm>
              <a:off x="-1885950" y="2426881"/>
              <a:ext cx="171450" cy="171450"/>
            </a:xfrm>
            <a:custGeom>
              <a:avLst/>
              <a:gdLst>
                <a:gd name="connsiteX0" fmla="*/ 0 w 171450"/>
                <a:gd name="connsiteY0" fmla="*/ 0 h 171450"/>
                <a:gd name="connsiteX1" fmla="*/ 171450 w 171450"/>
                <a:gd name="connsiteY1" fmla="*/ 0 h 171450"/>
                <a:gd name="connsiteX2" fmla="*/ 171450 w 171450"/>
                <a:gd name="connsiteY2" fmla="*/ 171450 h 171450"/>
                <a:gd name="connsiteX3" fmla="*/ 0 w 171450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71450">
                  <a:moveTo>
                    <a:pt x="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xmlns="" id="{8134C092-54F4-A91D-ECEF-7E8FC3E43156}"/>
                </a:ext>
              </a:extLst>
            </p:cNvPr>
            <p:cNvSpPr/>
            <p:nvPr/>
          </p:nvSpPr>
          <p:spPr>
            <a:xfrm>
              <a:off x="-5486400" y="798106"/>
              <a:ext cx="171450" cy="171450"/>
            </a:xfrm>
            <a:custGeom>
              <a:avLst/>
              <a:gdLst>
                <a:gd name="connsiteX0" fmla="*/ 0 w 171450"/>
                <a:gd name="connsiteY0" fmla="*/ 0 h 171450"/>
                <a:gd name="connsiteX1" fmla="*/ 171450 w 171450"/>
                <a:gd name="connsiteY1" fmla="*/ 0 h 171450"/>
                <a:gd name="connsiteX2" fmla="*/ 171450 w 171450"/>
                <a:gd name="connsiteY2" fmla="*/ 171450 h 171450"/>
                <a:gd name="connsiteX3" fmla="*/ 0 w 171450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71450">
                  <a:moveTo>
                    <a:pt x="0" y="0"/>
                  </a:moveTo>
                  <a:lnTo>
                    <a:pt x="171450" y="0"/>
                  </a:lnTo>
                  <a:lnTo>
                    <a:pt x="171450" y="171450"/>
                  </a:lnTo>
                  <a:lnTo>
                    <a:pt x="0" y="171450"/>
                  </a:ln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xmlns="" id="{395EC22B-D0F2-1774-0A40-C6A1D2BE5330}"/>
                </a:ext>
              </a:extLst>
            </p:cNvPr>
            <p:cNvSpPr/>
            <p:nvPr/>
          </p:nvSpPr>
          <p:spPr>
            <a:xfrm>
              <a:off x="-5400593" y="197573"/>
              <a:ext cx="4420360" cy="4458135"/>
            </a:xfrm>
            <a:custGeom>
              <a:avLst/>
              <a:gdLst>
                <a:gd name="connsiteX0" fmla="*/ 4016257 w 4420360"/>
                <a:gd name="connsiteY0" fmla="*/ 2965171 h 4458135"/>
                <a:gd name="connsiteX1" fmla="*/ 3798770 w 4420360"/>
                <a:gd name="connsiteY1" fmla="*/ 2924796 h 4458135"/>
                <a:gd name="connsiteX2" fmla="*/ 3609490 w 4420360"/>
                <a:gd name="connsiteY2" fmla="*/ 2979560 h 4458135"/>
                <a:gd name="connsiteX3" fmla="*/ 3620397 w 4420360"/>
                <a:gd name="connsiteY3" fmla="*/ 2760575 h 4458135"/>
                <a:gd name="connsiteX4" fmla="*/ 3446801 w 4420360"/>
                <a:gd name="connsiteY4" fmla="*/ 2626589 h 4458135"/>
                <a:gd name="connsiteX5" fmla="*/ 3237730 w 4420360"/>
                <a:gd name="connsiteY5" fmla="*/ 2692643 h 4458135"/>
                <a:gd name="connsiteX6" fmla="*/ 2682321 w 4420360"/>
                <a:gd name="connsiteY6" fmla="*/ 3247984 h 4458135"/>
                <a:gd name="connsiteX7" fmla="*/ 2473828 w 4420360"/>
                <a:gd name="connsiteY7" fmla="*/ 3307992 h 4458135"/>
                <a:gd name="connsiteX8" fmla="*/ 2077504 w 4420360"/>
                <a:gd name="connsiteY8" fmla="*/ 3307992 h 4458135"/>
                <a:gd name="connsiteX9" fmla="*/ 1875633 w 4420360"/>
                <a:gd name="connsiteY9" fmla="*/ 3207346 h 4458135"/>
                <a:gd name="connsiteX10" fmla="*/ 2280873 w 4420360"/>
                <a:gd name="connsiteY10" fmla="*/ 2897971 h 4458135"/>
                <a:gd name="connsiteX11" fmla="*/ 2289445 w 4420360"/>
                <a:gd name="connsiteY11" fmla="*/ 2890432 h 4458135"/>
                <a:gd name="connsiteX12" fmla="*/ 2295722 w 4420360"/>
                <a:gd name="connsiteY12" fmla="*/ 2882969 h 4458135"/>
                <a:gd name="connsiteX13" fmla="*/ 2295683 w 4420360"/>
                <a:gd name="connsiteY13" fmla="*/ 2882969 h 4458135"/>
                <a:gd name="connsiteX14" fmla="*/ 3327616 w 4420360"/>
                <a:gd name="connsiteY14" fmla="*/ 2043286 h 4458135"/>
                <a:gd name="connsiteX15" fmla="*/ 3247479 w 4420360"/>
                <a:gd name="connsiteY15" fmla="*/ 715283 h 4458135"/>
                <a:gd name="connsiteX16" fmla="*/ 2122179 w 4420360"/>
                <a:gd name="connsiteY16" fmla="*/ 5715 h 4458135"/>
                <a:gd name="connsiteX17" fmla="*/ 889404 w 4420360"/>
                <a:gd name="connsiteY17" fmla="*/ 505869 h 4458135"/>
                <a:gd name="connsiteX18" fmla="*/ 576542 w 4420360"/>
                <a:gd name="connsiteY18" fmla="*/ 1798896 h 4458135"/>
                <a:gd name="connsiteX19" fmla="*/ 1444315 w 4420360"/>
                <a:gd name="connsiteY19" fmla="*/ 2807316 h 4458135"/>
                <a:gd name="connsiteX20" fmla="*/ 1164675 w 4420360"/>
                <a:gd name="connsiteY20" fmla="*/ 3086535 h 4458135"/>
                <a:gd name="connsiteX21" fmla="*/ 771525 w 4420360"/>
                <a:gd name="connsiteY21" fmla="*/ 3086535 h 4458135"/>
                <a:gd name="connsiteX22" fmla="*/ 771525 w 4420360"/>
                <a:gd name="connsiteY22" fmla="*/ 2915085 h 4458135"/>
                <a:gd name="connsiteX23" fmla="*/ 0 w 4420360"/>
                <a:gd name="connsiteY23" fmla="*/ 2915085 h 4458135"/>
                <a:gd name="connsiteX24" fmla="*/ 0 w 4420360"/>
                <a:gd name="connsiteY24" fmla="*/ 4458134 h 4458135"/>
                <a:gd name="connsiteX25" fmla="*/ 771525 w 4420360"/>
                <a:gd name="connsiteY25" fmla="*/ 4458134 h 4458135"/>
                <a:gd name="connsiteX26" fmla="*/ 771525 w 4420360"/>
                <a:gd name="connsiteY26" fmla="*/ 4286684 h 4458135"/>
                <a:gd name="connsiteX27" fmla="*/ 1190814 w 4420360"/>
                <a:gd name="connsiteY27" fmla="*/ 4286684 h 4458135"/>
                <a:gd name="connsiteX28" fmla="*/ 1953080 w 4420360"/>
                <a:gd name="connsiteY28" fmla="*/ 4456146 h 4458135"/>
                <a:gd name="connsiteX29" fmla="*/ 1971679 w 4420360"/>
                <a:gd name="connsiteY29" fmla="*/ 4458136 h 4458135"/>
                <a:gd name="connsiteX30" fmla="*/ 2001683 w 4420360"/>
                <a:gd name="connsiteY30" fmla="*/ 4452816 h 4458135"/>
                <a:gd name="connsiteX31" fmla="*/ 4269624 w 4420360"/>
                <a:gd name="connsiteY31" fmla="*/ 3607313 h 4458135"/>
                <a:gd name="connsiteX32" fmla="*/ 4415238 w 4420360"/>
                <a:gd name="connsiteY32" fmla="*/ 3440840 h 4458135"/>
                <a:gd name="connsiteX33" fmla="*/ 4351174 w 4420360"/>
                <a:gd name="connsiteY33" fmla="*/ 3229202 h 4458135"/>
                <a:gd name="connsiteX34" fmla="*/ 4137704 w 4420360"/>
                <a:gd name="connsiteY34" fmla="*/ 3171415 h 4458135"/>
                <a:gd name="connsiteX35" fmla="*/ 4113632 w 4420360"/>
                <a:gd name="connsiteY35" fmla="*/ 3177423 h 4458135"/>
                <a:gd name="connsiteX36" fmla="*/ 4114819 w 4420360"/>
                <a:gd name="connsiteY36" fmla="*/ 3162842 h 4458135"/>
                <a:gd name="connsiteX37" fmla="*/ 4016308 w 4420360"/>
                <a:gd name="connsiteY37" fmla="*/ 2965136 h 4458135"/>
                <a:gd name="connsiteX38" fmla="*/ 3359006 w 4420360"/>
                <a:gd name="connsiteY38" fmla="*/ 2813854 h 4458135"/>
                <a:gd name="connsiteX39" fmla="*/ 3359006 w 4420360"/>
                <a:gd name="connsiteY39" fmla="*/ 2813893 h 4458135"/>
                <a:gd name="connsiteX40" fmla="*/ 3411972 w 4420360"/>
                <a:gd name="connsiteY40" fmla="*/ 2794911 h 4458135"/>
                <a:gd name="connsiteX41" fmla="*/ 3460154 w 4420360"/>
                <a:gd name="connsiteY41" fmla="*/ 2823919 h 4458135"/>
                <a:gd name="connsiteX42" fmla="*/ 3452041 w 4420360"/>
                <a:gd name="connsiteY42" fmla="*/ 2906965 h 4458135"/>
                <a:gd name="connsiteX43" fmla="*/ 3285489 w 4420360"/>
                <a:gd name="connsiteY43" fmla="*/ 3073360 h 4458135"/>
                <a:gd name="connsiteX44" fmla="*/ 3023611 w 4420360"/>
                <a:gd name="connsiteY44" fmla="*/ 3149211 h 4458135"/>
                <a:gd name="connsiteX45" fmla="*/ 2485993 w 4420360"/>
                <a:gd name="connsiteY45" fmla="*/ 3479795 h 4458135"/>
                <a:gd name="connsiteX46" fmla="*/ 2509835 w 4420360"/>
                <a:gd name="connsiteY46" fmla="*/ 3476466 h 4458135"/>
                <a:gd name="connsiteX47" fmla="*/ 3846165 w 4420360"/>
                <a:gd name="connsiteY47" fmla="*/ 3089675 h 4458135"/>
                <a:gd name="connsiteX48" fmla="*/ 3912947 w 4420360"/>
                <a:gd name="connsiteY48" fmla="*/ 3102074 h 4458135"/>
                <a:gd name="connsiteX49" fmla="*/ 3943295 w 4420360"/>
                <a:gd name="connsiteY49" fmla="*/ 3162885 h 4458135"/>
                <a:gd name="connsiteX50" fmla="*/ 3886885 w 4420360"/>
                <a:gd name="connsiteY50" fmla="*/ 3234105 h 4458135"/>
                <a:gd name="connsiteX51" fmla="*/ 2581612 w 4420360"/>
                <a:gd name="connsiteY51" fmla="*/ 3560360 h 4458135"/>
                <a:gd name="connsiteX52" fmla="*/ 2420380 w 4420360"/>
                <a:gd name="connsiteY52" fmla="*/ 3479763 h 4458135"/>
                <a:gd name="connsiteX53" fmla="*/ 707223 w 4420360"/>
                <a:gd name="connsiteY53" fmla="*/ 1457763 h 4458135"/>
                <a:gd name="connsiteX54" fmla="*/ 1038034 w 4420360"/>
                <a:gd name="connsiteY54" fmla="*/ 596153 h 4458135"/>
                <a:gd name="connsiteX55" fmla="*/ 1860837 w 4420360"/>
                <a:gd name="connsiteY55" fmla="*/ 178090 h 4458135"/>
                <a:gd name="connsiteX56" fmla="*/ 2751769 w 4420360"/>
                <a:gd name="connsiteY56" fmla="*/ 418923 h 4458135"/>
                <a:gd name="connsiteX57" fmla="*/ 3251884 w 4420360"/>
                <a:gd name="connsiteY57" fmla="*/ 1194582 h 4458135"/>
                <a:gd name="connsiteX58" fmla="*/ 3103546 w 4420360"/>
                <a:gd name="connsiteY58" fmla="*/ 2105521 h 4458135"/>
                <a:gd name="connsiteX59" fmla="*/ 2383152 w 4420360"/>
                <a:gd name="connsiteY59" fmla="*/ 2682445 h 4458135"/>
                <a:gd name="connsiteX60" fmla="*/ 2328464 w 4420360"/>
                <a:gd name="connsiteY60" fmla="*/ 2518764 h 4458135"/>
                <a:gd name="connsiteX61" fmla="*/ 1927967 w 4420360"/>
                <a:gd name="connsiteY61" fmla="*/ 2498711 h 4458135"/>
                <a:gd name="connsiteX62" fmla="*/ 1615565 w 4420360"/>
                <a:gd name="connsiteY62" fmla="*/ 2686120 h 4458135"/>
                <a:gd name="connsiteX63" fmla="*/ 959735 w 4420360"/>
                <a:gd name="connsiteY63" fmla="*/ 2221060 h 4458135"/>
                <a:gd name="connsiteX64" fmla="*/ 707233 w 4420360"/>
                <a:gd name="connsiteY64" fmla="*/ 1457764 h 4458135"/>
                <a:gd name="connsiteX65" fmla="*/ 600062 w 4420360"/>
                <a:gd name="connsiteY65" fmla="*/ 4286688 h 4458135"/>
                <a:gd name="connsiteX66" fmla="*/ 171437 w 4420360"/>
                <a:gd name="connsiteY66" fmla="*/ 4286688 h 4458135"/>
                <a:gd name="connsiteX67" fmla="*/ 171437 w 4420360"/>
                <a:gd name="connsiteY67" fmla="*/ 3086538 h 4458135"/>
                <a:gd name="connsiteX68" fmla="*/ 600062 w 4420360"/>
                <a:gd name="connsiteY68" fmla="*/ 3086538 h 4458135"/>
                <a:gd name="connsiteX69" fmla="*/ 4179155 w 4420360"/>
                <a:gd name="connsiteY69" fmla="*/ 3337786 h 4458135"/>
                <a:gd name="connsiteX70" fmla="*/ 4249380 w 4420360"/>
                <a:gd name="connsiteY70" fmla="*/ 3376362 h 4458135"/>
                <a:gd name="connsiteX71" fmla="*/ 4210804 w 4420360"/>
                <a:gd name="connsiteY71" fmla="*/ 3446588 h 4458135"/>
                <a:gd name="connsiteX72" fmla="*/ 1965495 w 4420360"/>
                <a:gd name="connsiteY72" fmla="*/ 4283244 h 4458135"/>
                <a:gd name="connsiteX73" fmla="*/ 1218727 w 4420360"/>
                <a:gd name="connsiteY73" fmla="*/ 4117193 h 4458135"/>
                <a:gd name="connsiteX74" fmla="*/ 1218727 w 4420360"/>
                <a:gd name="connsiteY74" fmla="*/ 4117231 h 4458135"/>
                <a:gd name="connsiteX75" fmla="*/ 1200128 w 4420360"/>
                <a:gd name="connsiteY75" fmla="*/ 4115241 h 4458135"/>
                <a:gd name="connsiteX76" fmla="*/ 771503 w 4420360"/>
                <a:gd name="connsiteY76" fmla="*/ 4115241 h 4458135"/>
                <a:gd name="connsiteX77" fmla="*/ 771503 w 4420360"/>
                <a:gd name="connsiteY77" fmla="*/ 3257991 h 4458135"/>
                <a:gd name="connsiteX78" fmla="*/ 1200128 w 4420360"/>
                <a:gd name="connsiteY78" fmla="*/ 3257991 h 4458135"/>
                <a:gd name="connsiteX79" fmla="*/ 1260748 w 4420360"/>
                <a:gd name="connsiteY79" fmla="*/ 3232886 h 4458135"/>
                <a:gd name="connsiteX80" fmla="*/ 1596183 w 4420360"/>
                <a:gd name="connsiteY80" fmla="*/ 2897451 h 4458135"/>
                <a:gd name="connsiteX81" fmla="*/ 2019223 w 4420360"/>
                <a:gd name="connsiteY81" fmla="*/ 2643529 h 4458135"/>
                <a:gd name="connsiteX82" fmla="*/ 2195376 w 4420360"/>
                <a:gd name="connsiteY82" fmla="*/ 2627570 h 4458135"/>
                <a:gd name="connsiteX83" fmla="*/ 2171802 w 4420360"/>
                <a:gd name="connsiteY83" fmla="*/ 2764730 h 4458135"/>
                <a:gd name="connsiteX84" fmla="*/ 1662429 w 4420360"/>
                <a:gd name="connsiteY84" fmla="*/ 3154167 h 4458135"/>
                <a:gd name="connsiteX85" fmla="*/ 1629135 w 4420360"/>
                <a:gd name="connsiteY85" fmla="*/ 3230362 h 4458135"/>
                <a:gd name="connsiteX86" fmla="*/ 1676169 w 4420360"/>
                <a:gd name="connsiteY86" fmla="*/ 3298980 h 4458135"/>
                <a:gd name="connsiteX87" fmla="*/ 2533419 w 4420360"/>
                <a:gd name="connsiteY87" fmla="*/ 3727605 h 4458135"/>
                <a:gd name="connsiteX88" fmla="*/ 2592469 w 4420360"/>
                <a:gd name="connsiteY88" fmla="*/ 3734111 h 445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420360" h="4458135">
                  <a:moveTo>
                    <a:pt x="4016257" y="2965171"/>
                  </a:moveTo>
                  <a:cubicBezTo>
                    <a:pt x="3954260" y="2918022"/>
                    <a:pt x="3873591" y="2903020"/>
                    <a:pt x="3798770" y="2924796"/>
                  </a:cubicBezTo>
                  <a:lnTo>
                    <a:pt x="3609490" y="2979560"/>
                  </a:lnTo>
                  <a:cubicBezTo>
                    <a:pt x="3648793" y="2912779"/>
                    <a:pt x="3652850" y="2830957"/>
                    <a:pt x="3620397" y="2760575"/>
                  </a:cubicBezTo>
                  <a:cubicBezTo>
                    <a:pt x="3587982" y="2690158"/>
                    <a:pt x="3523114" y="2640138"/>
                    <a:pt x="3446801" y="2626589"/>
                  </a:cubicBezTo>
                  <a:cubicBezTo>
                    <a:pt x="3370490" y="2613041"/>
                    <a:pt x="3292379" y="2637725"/>
                    <a:pt x="3237730" y="2692643"/>
                  </a:cubicBezTo>
                  <a:lnTo>
                    <a:pt x="2682321" y="3247984"/>
                  </a:lnTo>
                  <a:lnTo>
                    <a:pt x="2473828" y="3307992"/>
                  </a:lnTo>
                  <a:lnTo>
                    <a:pt x="2077504" y="3307992"/>
                  </a:lnTo>
                  <a:lnTo>
                    <a:pt x="1875633" y="3207346"/>
                  </a:lnTo>
                  <a:lnTo>
                    <a:pt x="2280873" y="2897971"/>
                  </a:lnTo>
                  <a:cubicBezTo>
                    <a:pt x="2283896" y="2895675"/>
                    <a:pt x="2286766" y="2893149"/>
                    <a:pt x="2289445" y="2890432"/>
                  </a:cubicBezTo>
                  <a:cubicBezTo>
                    <a:pt x="2291856" y="2888021"/>
                    <a:pt x="2293387" y="2885457"/>
                    <a:pt x="2295722" y="2882969"/>
                  </a:cubicBezTo>
                  <a:lnTo>
                    <a:pt x="2295683" y="2882969"/>
                  </a:lnTo>
                  <a:cubicBezTo>
                    <a:pt x="2754807" y="2785572"/>
                    <a:pt x="3138884" y="2473018"/>
                    <a:pt x="3327616" y="2043286"/>
                  </a:cubicBezTo>
                  <a:cubicBezTo>
                    <a:pt x="3516290" y="1613554"/>
                    <a:pt x="3486477" y="1119259"/>
                    <a:pt x="3247479" y="715283"/>
                  </a:cubicBezTo>
                  <a:cubicBezTo>
                    <a:pt x="3008517" y="311376"/>
                    <a:pt x="2589650" y="47235"/>
                    <a:pt x="2122179" y="5715"/>
                  </a:cubicBezTo>
                  <a:cubicBezTo>
                    <a:pt x="1654708" y="-35770"/>
                    <a:pt x="1195810" y="150380"/>
                    <a:pt x="889404" y="505869"/>
                  </a:cubicBezTo>
                  <a:cubicBezTo>
                    <a:pt x="582979" y="861398"/>
                    <a:pt x="466520" y="1342682"/>
                    <a:pt x="576542" y="1798896"/>
                  </a:cubicBezTo>
                  <a:cubicBezTo>
                    <a:pt x="686535" y="2255149"/>
                    <a:pt x="1009527" y="2630507"/>
                    <a:pt x="1444315" y="2807316"/>
                  </a:cubicBezTo>
                  <a:lnTo>
                    <a:pt x="1164675" y="3086535"/>
                  </a:lnTo>
                  <a:lnTo>
                    <a:pt x="771525" y="3086535"/>
                  </a:lnTo>
                  <a:lnTo>
                    <a:pt x="771525" y="2915085"/>
                  </a:lnTo>
                  <a:lnTo>
                    <a:pt x="0" y="2915085"/>
                  </a:lnTo>
                  <a:lnTo>
                    <a:pt x="0" y="4458134"/>
                  </a:lnTo>
                  <a:lnTo>
                    <a:pt x="771525" y="4458134"/>
                  </a:lnTo>
                  <a:lnTo>
                    <a:pt x="771525" y="4286684"/>
                  </a:lnTo>
                  <a:lnTo>
                    <a:pt x="1190814" y="4286684"/>
                  </a:lnTo>
                  <a:lnTo>
                    <a:pt x="1953080" y="4456146"/>
                  </a:lnTo>
                  <a:cubicBezTo>
                    <a:pt x="1959203" y="4457447"/>
                    <a:pt x="1965441" y="4458136"/>
                    <a:pt x="1971679" y="4458136"/>
                  </a:cubicBezTo>
                  <a:cubicBezTo>
                    <a:pt x="1981898" y="4458136"/>
                    <a:pt x="1992077" y="4456338"/>
                    <a:pt x="2001683" y="4452816"/>
                  </a:cubicBezTo>
                  <a:lnTo>
                    <a:pt x="4269624" y="3607313"/>
                  </a:lnTo>
                  <a:cubicBezTo>
                    <a:pt x="4343638" y="3580638"/>
                    <a:pt x="4398632" y="3517723"/>
                    <a:pt x="4415238" y="3440840"/>
                  </a:cubicBezTo>
                  <a:cubicBezTo>
                    <a:pt x="4431809" y="3363993"/>
                    <a:pt x="4407584" y="3283968"/>
                    <a:pt x="4351174" y="3229202"/>
                  </a:cubicBezTo>
                  <a:cubicBezTo>
                    <a:pt x="4294726" y="3174399"/>
                    <a:pt x="4214053" y="3152547"/>
                    <a:pt x="4137704" y="3171415"/>
                  </a:cubicBezTo>
                  <a:lnTo>
                    <a:pt x="4113632" y="3177423"/>
                  </a:lnTo>
                  <a:cubicBezTo>
                    <a:pt x="4113632" y="3172525"/>
                    <a:pt x="4114819" y="3167817"/>
                    <a:pt x="4114819" y="3162842"/>
                  </a:cubicBezTo>
                  <a:cubicBezTo>
                    <a:pt x="4115125" y="3085039"/>
                    <a:pt x="4078615" y="3011711"/>
                    <a:pt x="4016308" y="2965136"/>
                  </a:cubicBezTo>
                  <a:close/>
                  <a:moveTo>
                    <a:pt x="3359006" y="2813854"/>
                  </a:moveTo>
                  <a:lnTo>
                    <a:pt x="3359006" y="2813893"/>
                  </a:lnTo>
                  <a:cubicBezTo>
                    <a:pt x="3372937" y="2799924"/>
                    <a:pt x="3392377" y="2792959"/>
                    <a:pt x="3411972" y="2794911"/>
                  </a:cubicBezTo>
                  <a:cubicBezTo>
                    <a:pt x="3431566" y="2796862"/>
                    <a:pt x="3449247" y="2807502"/>
                    <a:pt x="3460154" y="2823919"/>
                  </a:cubicBezTo>
                  <a:cubicBezTo>
                    <a:pt x="3477452" y="2850020"/>
                    <a:pt x="3474046" y="2884692"/>
                    <a:pt x="3452041" y="2906965"/>
                  </a:cubicBezTo>
                  <a:lnTo>
                    <a:pt x="3285489" y="3073360"/>
                  </a:lnTo>
                  <a:lnTo>
                    <a:pt x="3023611" y="3149211"/>
                  </a:lnTo>
                  <a:close/>
                  <a:moveTo>
                    <a:pt x="2485993" y="3479795"/>
                  </a:moveTo>
                  <a:cubicBezTo>
                    <a:pt x="2494068" y="3479757"/>
                    <a:pt x="2502066" y="3478609"/>
                    <a:pt x="2509835" y="3476466"/>
                  </a:cubicBezTo>
                  <a:lnTo>
                    <a:pt x="3846165" y="3089675"/>
                  </a:lnTo>
                  <a:cubicBezTo>
                    <a:pt x="3869166" y="3083092"/>
                    <a:pt x="3893888" y="3087685"/>
                    <a:pt x="3912947" y="3102074"/>
                  </a:cubicBezTo>
                  <a:cubicBezTo>
                    <a:pt x="3932043" y="3116464"/>
                    <a:pt x="3943257" y="3138966"/>
                    <a:pt x="3943295" y="3162885"/>
                  </a:cubicBezTo>
                  <a:cubicBezTo>
                    <a:pt x="3944099" y="3197098"/>
                    <a:pt x="3920410" y="3227064"/>
                    <a:pt x="3886885" y="3234105"/>
                  </a:cubicBezTo>
                  <a:lnTo>
                    <a:pt x="2581612" y="3560360"/>
                  </a:lnTo>
                  <a:lnTo>
                    <a:pt x="2420380" y="3479763"/>
                  </a:lnTo>
                  <a:close/>
                  <a:moveTo>
                    <a:pt x="707223" y="1457763"/>
                  </a:moveTo>
                  <a:cubicBezTo>
                    <a:pt x="707070" y="1139513"/>
                    <a:pt x="824946" y="832549"/>
                    <a:pt x="1038034" y="596153"/>
                  </a:cubicBezTo>
                  <a:cubicBezTo>
                    <a:pt x="1251121" y="359797"/>
                    <a:pt x="1544272" y="210812"/>
                    <a:pt x="1860837" y="178090"/>
                  </a:cubicBezTo>
                  <a:cubicBezTo>
                    <a:pt x="2177373" y="145369"/>
                    <a:pt x="2494820" y="231170"/>
                    <a:pt x="2751769" y="418923"/>
                  </a:cubicBezTo>
                  <a:cubicBezTo>
                    <a:pt x="3008719" y="606675"/>
                    <a:pt x="3186900" y="883063"/>
                    <a:pt x="3251884" y="1194582"/>
                  </a:cubicBezTo>
                  <a:cubicBezTo>
                    <a:pt x="3316867" y="1506141"/>
                    <a:pt x="3264016" y="1830711"/>
                    <a:pt x="3103546" y="2105521"/>
                  </a:cubicBezTo>
                  <a:cubicBezTo>
                    <a:pt x="2943078" y="2380340"/>
                    <a:pt x="2686403" y="2585884"/>
                    <a:pt x="2383152" y="2682445"/>
                  </a:cubicBezTo>
                  <a:cubicBezTo>
                    <a:pt x="2384759" y="2623126"/>
                    <a:pt x="2365395" y="2565183"/>
                    <a:pt x="2328464" y="2518764"/>
                  </a:cubicBezTo>
                  <a:cubicBezTo>
                    <a:pt x="2252689" y="2426266"/>
                    <a:pt x="2098388" y="2385053"/>
                    <a:pt x="1927967" y="2498711"/>
                  </a:cubicBezTo>
                  <a:lnTo>
                    <a:pt x="1615565" y="2686120"/>
                  </a:lnTo>
                  <a:cubicBezTo>
                    <a:pt x="1352953" y="2605026"/>
                    <a:pt x="1123142" y="2442073"/>
                    <a:pt x="959735" y="2221060"/>
                  </a:cubicBezTo>
                  <a:cubicBezTo>
                    <a:pt x="796319" y="2000085"/>
                    <a:pt x="707840" y="1732623"/>
                    <a:pt x="707233" y="1457764"/>
                  </a:cubicBezTo>
                  <a:close/>
                  <a:moveTo>
                    <a:pt x="600062" y="4286688"/>
                  </a:moveTo>
                  <a:lnTo>
                    <a:pt x="171437" y="4286688"/>
                  </a:lnTo>
                  <a:lnTo>
                    <a:pt x="171437" y="3086538"/>
                  </a:lnTo>
                  <a:lnTo>
                    <a:pt x="600062" y="3086538"/>
                  </a:lnTo>
                  <a:close/>
                  <a:moveTo>
                    <a:pt x="4179155" y="3337786"/>
                  </a:moveTo>
                  <a:cubicBezTo>
                    <a:pt x="4209196" y="3329060"/>
                    <a:pt x="4240654" y="3346320"/>
                    <a:pt x="4249380" y="3376362"/>
                  </a:cubicBezTo>
                  <a:cubicBezTo>
                    <a:pt x="4258106" y="3406404"/>
                    <a:pt x="4240846" y="3437862"/>
                    <a:pt x="4210804" y="3446588"/>
                  </a:cubicBezTo>
                  <a:lnTo>
                    <a:pt x="1965495" y="4283244"/>
                  </a:lnTo>
                  <a:lnTo>
                    <a:pt x="1218727" y="4117193"/>
                  </a:lnTo>
                  <a:lnTo>
                    <a:pt x="1218727" y="4117231"/>
                  </a:lnTo>
                  <a:cubicBezTo>
                    <a:pt x="1212604" y="4115930"/>
                    <a:pt x="1206366" y="4115241"/>
                    <a:pt x="1200128" y="4115241"/>
                  </a:cubicBezTo>
                  <a:lnTo>
                    <a:pt x="771503" y="4115241"/>
                  </a:lnTo>
                  <a:lnTo>
                    <a:pt x="771503" y="3257991"/>
                  </a:lnTo>
                  <a:lnTo>
                    <a:pt x="1200128" y="3257991"/>
                  </a:lnTo>
                  <a:cubicBezTo>
                    <a:pt x="1222861" y="3257991"/>
                    <a:pt x="1244675" y="3248959"/>
                    <a:pt x="1260748" y="3232886"/>
                  </a:cubicBezTo>
                  <a:lnTo>
                    <a:pt x="1596183" y="2897451"/>
                  </a:lnTo>
                  <a:lnTo>
                    <a:pt x="2019223" y="2643529"/>
                  </a:lnTo>
                  <a:cubicBezTo>
                    <a:pt x="2093621" y="2594083"/>
                    <a:pt x="2162889" y="2587463"/>
                    <a:pt x="2195376" y="2627570"/>
                  </a:cubicBezTo>
                  <a:cubicBezTo>
                    <a:pt x="2223964" y="2672537"/>
                    <a:pt x="2213784" y="2731861"/>
                    <a:pt x="2171802" y="2764730"/>
                  </a:cubicBezTo>
                  <a:lnTo>
                    <a:pt x="1662429" y="3154167"/>
                  </a:lnTo>
                  <a:cubicBezTo>
                    <a:pt x="1638932" y="3172153"/>
                    <a:pt x="1626379" y="3200932"/>
                    <a:pt x="1629135" y="3230362"/>
                  </a:cubicBezTo>
                  <a:cubicBezTo>
                    <a:pt x="1631928" y="3259830"/>
                    <a:pt x="1649724" y="3285738"/>
                    <a:pt x="1676169" y="3298980"/>
                  </a:cubicBezTo>
                  <a:lnTo>
                    <a:pt x="2533419" y="3727605"/>
                  </a:lnTo>
                  <a:cubicBezTo>
                    <a:pt x="2551674" y="3736752"/>
                    <a:pt x="2572645" y="3739048"/>
                    <a:pt x="2592469" y="3734111"/>
                  </a:cubicBezTo>
                  <a:close/>
                </a:path>
              </a:pathLst>
            </a:custGeom>
            <a:grpFill/>
            <a:ln w="97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</p:spTree>
    <p:extLst>
      <p:ext uri="{BB962C8B-B14F-4D97-AF65-F5344CB8AC3E}">
        <p14:creationId xmlns:p14="http://schemas.microsoft.com/office/powerpoint/2010/main" val="387066743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91071" y="352365"/>
            <a:ext cx="10515600" cy="417795"/>
          </a:xfr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>
            <a:normAutofit fontScale="90000"/>
          </a:bodyPr>
          <a:lstStyle/>
          <a:p>
            <a:r>
              <a:rPr lang="en-US" dirty="0">
                <a:latin typeface="+mj-lt"/>
              </a:rPr>
              <a:t>Challenges </a:t>
            </a:r>
          </a:p>
        </p:txBody>
      </p:sp>
      <p:pic>
        <p:nvPicPr>
          <p:cNvPr id="3" name="Content Placeholder 2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468" y="1269501"/>
            <a:ext cx="3927100" cy="5086850"/>
          </a:xfr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13E31D-E2AB-40D1-8B51-AFA5AFEF393A}" type="slidenum">
              <a:rPr lang="en-US" smtClean="0"/>
              <a:t>40</a:t>
            </a:fld>
            <a:endParaRPr lang="en-US" dirty="0"/>
          </a:p>
        </p:txBody>
      </p:sp>
      <p:pic>
        <p:nvPicPr>
          <p:cNvPr id="7" name="Content Placeholder 6"/>
          <p:cNvPicPr>
            <a:picLocks noGrp="1" noChangeAspect="1"/>
          </p:cNvPicPr>
          <p:nvPr>
            <p:ph sz="half"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1382" y="1275906"/>
            <a:ext cx="2770644" cy="2387034"/>
          </a:xfr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99300" y="3839564"/>
            <a:ext cx="4716488" cy="252319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1928" y="3839565"/>
            <a:ext cx="2780098" cy="251678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99300" y="1269500"/>
            <a:ext cx="2344763" cy="2387034"/>
          </a:xfrm>
          <a:prstGeom prst="rect">
            <a:avLst/>
          </a:prstGeom>
        </p:spPr>
      </p:pic>
      <p:pic>
        <p:nvPicPr>
          <p:cNvPr id="10" name="Picture 9" descr="D:\OneDrive\FNB survey\FNS Pictures\pictures\Zena driver\-5947503899722233169_121.jpg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81337" y="1275906"/>
            <a:ext cx="2234451" cy="238703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0" name="Group 39">
            <a:extLst>
              <a:ext uri="{FF2B5EF4-FFF2-40B4-BE49-F238E27FC236}">
                <a16:creationId xmlns="" xmlns:a16="http://schemas.microsoft.com/office/drawing/2014/main" id="{16E71F13-D3BD-CD7C-6997-2D1E7AA7DC43}"/>
              </a:ext>
            </a:extLst>
          </p:cNvPr>
          <p:cNvGrpSpPr/>
          <p:nvPr/>
        </p:nvGrpSpPr>
        <p:grpSpPr>
          <a:xfrm>
            <a:off x="459283" y="162080"/>
            <a:ext cx="798363" cy="798363"/>
            <a:chOff x="-1026192" y="410904"/>
            <a:chExt cx="798363" cy="798363"/>
          </a:xfrm>
          <a:solidFill>
            <a:schemeClr val="bg1"/>
          </a:solidFill>
        </p:grpSpPr>
        <p:sp>
          <p:nvSpPr>
            <p:cNvPr id="13" name="Freeform 12">
              <a:extLst>
                <a:ext uri="{FF2B5EF4-FFF2-40B4-BE49-F238E27FC236}">
                  <a16:creationId xmlns="" xmlns:a16="http://schemas.microsoft.com/office/drawing/2014/main" id="{17286018-627F-5F80-3B72-657A2C8FD7D7}"/>
                </a:ext>
              </a:extLst>
            </p:cNvPr>
            <p:cNvSpPr/>
            <p:nvPr/>
          </p:nvSpPr>
          <p:spPr>
            <a:xfrm>
              <a:off x="-745501" y="1029573"/>
              <a:ext cx="35699" cy="35733"/>
            </a:xfrm>
            <a:custGeom>
              <a:avLst/>
              <a:gdLst>
                <a:gd name="connsiteX0" fmla="*/ 0 w 35699"/>
                <a:gd name="connsiteY0" fmla="*/ 14613 h 35733"/>
                <a:gd name="connsiteX1" fmla="*/ 20989 w 35699"/>
                <a:gd name="connsiteY1" fmla="*/ 0 h 35733"/>
                <a:gd name="connsiteX2" fmla="*/ 35699 w 35699"/>
                <a:gd name="connsiteY2" fmla="*/ 21121 h 35733"/>
                <a:gd name="connsiteX3" fmla="*/ 14711 w 35699"/>
                <a:gd name="connsiteY3" fmla="*/ 35734 h 3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99" h="35733">
                  <a:moveTo>
                    <a:pt x="0" y="14613"/>
                  </a:moveTo>
                  <a:lnTo>
                    <a:pt x="20989" y="0"/>
                  </a:lnTo>
                  <a:lnTo>
                    <a:pt x="35699" y="21121"/>
                  </a:lnTo>
                  <a:lnTo>
                    <a:pt x="14711" y="35734"/>
                  </a:lnTo>
                  <a:close/>
                </a:path>
              </a:pathLst>
            </a:custGeom>
            <a:grpFill/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="" xmlns:a16="http://schemas.microsoft.com/office/drawing/2014/main" id="{ACF70E86-AB37-E2A0-D8A3-77ECDE591ACA}"/>
                </a:ext>
              </a:extLst>
            </p:cNvPr>
            <p:cNvSpPr/>
            <p:nvPr/>
          </p:nvSpPr>
          <p:spPr>
            <a:xfrm>
              <a:off x="-698747" y="889640"/>
              <a:ext cx="189938" cy="143158"/>
            </a:xfrm>
            <a:custGeom>
              <a:avLst/>
              <a:gdLst>
                <a:gd name="connsiteX0" fmla="*/ 0 w 189938"/>
                <a:gd name="connsiteY0" fmla="*/ 122037 h 143158"/>
                <a:gd name="connsiteX1" fmla="*/ 175228 w 189938"/>
                <a:gd name="connsiteY1" fmla="*/ 0 h 143158"/>
                <a:gd name="connsiteX2" fmla="*/ 189939 w 189938"/>
                <a:gd name="connsiteY2" fmla="*/ 21121 h 143158"/>
                <a:gd name="connsiteX3" fmla="*/ 14711 w 189938"/>
                <a:gd name="connsiteY3" fmla="*/ 143158 h 14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938" h="143158">
                  <a:moveTo>
                    <a:pt x="0" y="122037"/>
                  </a:moveTo>
                  <a:lnTo>
                    <a:pt x="175228" y="0"/>
                  </a:lnTo>
                  <a:lnTo>
                    <a:pt x="189939" y="21121"/>
                  </a:lnTo>
                  <a:lnTo>
                    <a:pt x="14711" y="143158"/>
                  </a:lnTo>
                  <a:close/>
                </a:path>
              </a:pathLst>
            </a:custGeom>
            <a:grpFill/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="" xmlns:a16="http://schemas.microsoft.com/office/drawing/2014/main" id="{3AE19B58-C784-A14B-9AEB-C95650282B66}"/>
                </a:ext>
              </a:extLst>
            </p:cNvPr>
            <p:cNvSpPr/>
            <p:nvPr/>
          </p:nvSpPr>
          <p:spPr>
            <a:xfrm>
              <a:off x="-1026192" y="410904"/>
              <a:ext cx="798363" cy="798363"/>
            </a:xfrm>
            <a:custGeom>
              <a:avLst/>
              <a:gdLst>
                <a:gd name="connsiteX0" fmla="*/ 764433 w 798363"/>
                <a:gd name="connsiteY0" fmla="*/ 174969 h 798363"/>
                <a:gd name="connsiteX1" fmla="*/ 746653 w 798363"/>
                <a:gd name="connsiteY1" fmla="*/ 132062 h 798363"/>
                <a:gd name="connsiteX2" fmla="*/ 765015 w 798363"/>
                <a:gd name="connsiteY2" fmla="*/ 102405 h 798363"/>
                <a:gd name="connsiteX3" fmla="*/ 695951 w 798363"/>
                <a:gd name="connsiteY3" fmla="*/ 33353 h 798363"/>
                <a:gd name="connsiteX4" fmla="*/ 666294 w 798363"/>
                <a:gd name="connsiteY4" fmla="*/ 51715 h 798363"/>
                <a:gd name="connsiteX5" fmla="*/ 623387 w 798363"/>
                <a:gd name="connsiteY5" fmla="*/ 33935 h 798363"/>
                <a:gd name="connsiteX6" fmla="*/ 615408 w 798363"/>
                <a:gd name="connsiteY6" fmla="*/ 0 h 798363"/>
                <a:gd name="connsiteX7" fmla="*/ 517752 w 798363"/>
                <a:gd name="connsiteY7" fmla="*/ 0 h 798363"/>
                <a:gd name="connsiteX8" fmla="*/ 509767 w 798363"/>
                <a:gd name="connsiteY8" fmla="*/ 33929 h 798363"/>
                <a:gd name="connsiteX9" fmla="*/ 466860 w 798363"/>
                <a:gd name="connsiteY9" fmla="*/ 51709 h 798363"/>
                <a:gd name="connsiteX10" fmla="*/ 437209 w 798363"/>
                <a:gd name="connsiteY10" fmla="*/ 33353 h 798363"/>
                <a:gd name="connsiteX11" fmla="*/ 368151 w 798363"/>
                <a:gd name="connsiteY11" fmla="*/ 102411 h 798363"/>
                <a:gd name="connsiteX12" fmla="*/ 386513 w 798363"/>
                <a:gd name="connsiteY12" fmla="*/ 132068 h 798363"/>
                <a:gd name="connsiteX13" fmla="*/ 368732 w 798363"/>
                <a:gd name="connsiteY13" fmla="*/ 174975 h 798363"/>
                <a:gd name="connsiteX14" fmla="*/ 334798 w 798363"/>
                <a:gd name="connsiteY14" fmla="*/ 182954 h 798363"/>
                <a:gd name="connsiteX15" fmla="*/ 334798 w 798363"/>
                <a:gd name="connsiteY15" fmla="*/ 207627 h 798363"/>
                <a:gd name="connsiteX16" fmla="*/ 317850 w 798363"/>
                <a:gd name="connsiteY16" fmla="*/ 215532 h 798363"/>
                <a:gd name="connsiteX17" fmla="*/ 230921 w 798363"/>
                <a:gd name="connsiteY17" fmla="*/ 280715 h 798363"/>
                <a:gd name="connsiteX18" fmla="*/ 223195 w 798363"/>
                <a:gd name="connsiteY18" fmla="*/ 283290 h 798363"/>
                <a:gd name="connsiteX19" fmla="*/ 191721 w 798363"/>
                <a:gd name="connsiteY19" fmla="*/ 283290 h 798363"/>
                <a:gd name="connsiteX20" fmla="*/ 218906 w 798363"/>
                <a:gd name="connsiteY20" fmla="*/ 218906 h 798363"/>
                <a:gd name="connsiteX21" fmla="*/ 128768 w 798363"/>
                <a:gd name="connsiteY21" fmla="*/ 128768 h 798363"/>
                <a:gd name="connsiteX22" fmla="*/ 38631 w 798363"/>
                <a:gd name="connsiteY22" fmla="*/ 218906 h 798363"/>
                <a:gd name="connsiteX23" fmla="*/ 74830 w 798363"/>
                <a:gd name="connsiteY23" fmla="*/ 290941 h 798363"/>
                <a:gd name="connsiteX24" fmla="*/ 0 w 798363"/>
                <a:gd name="connsiteY24" fmla="*/ 399182 h 798363"/>
                <a:gd name="connsiteX25" fmla="*/ 0 w 798363"/>
                <a:gd name="connsiteY25" fmla="*/ 746857 h 798363"/>
                <a:gd name="connsiteX26" fmla="*/ 51507 w 798363"/>
                <a:gd name="connsiteY26" fmla="*/ 798364 h 798363"/>
                <a:gd name="connsiteX27" fmla="*/ 798364 w 798363"/>
                <a:gd name="connsiteY27" fmla="*/ 798364 h 798363"/>
                <a:gd name="connsiteX28" fmla="*/ 798364 w 798363"/>
                <a:gd name="connsiteY28" fmla="*/ 182954 h 798363"/>
                <a:gd name="connsiteX29" fmla="*/ 64375 w 798363"/>
                <a:gd name="connsiteY29" fmla="*/ 218905 h 798363"/>
                <a:gd name="connsiteX30" fmla="*/ 128759 w 798363"/>
                <a:gd name="connsiteY30" fmla="*/ 154521 h 798363"/>
                <a:gd name="connsiteX31" fmla="*/ 193143 w 798363"/>
                <a:gd name="connsiteY31" fmla="*/ 218905 h 798363"/>
                <a:gd name="connsiteX32" fmla="*/ 128759 w 798363"/>
                <a:gd name="connsiteY32" fmla="*/ 283289 h 798363"/>
                <a:gd name="connsiteX33" fmla="*/ 64375 w 798363"/>
                <a:gd name="connsiteY33" fmla="*/ 218905 h 798363"/>
                <a:gd name="connsiteX34" fmla="*/ 25744 w 798363"/>
                <a:gd name="connsiteY34" fmla="*/ 399180 h 798363"/>
                <a:gd name="connsiteX35" fmla="*/ 115882 w 798363"/>
                <a:gd name="connsiteY35" fmla="*/ 309043 h 798363"/>
                <a:gd name="connsiteX36" fmla="*/ 223185 w 798363"/>
                <a:gd name="connsiteY36" fmla="*/ 309043 h 798363"/>
                <a:gd name="connsiteX37" fmla="*/ 246364 w 798363"/>
                <a:gd name="connsiteY37" fmla="*/ 301305 h 798363"/>
                <a:gd name="connsiteX38" fmla="*/ 333282 w 798363"/>
                <a:gd name="connsiteY38" fmla="*/ 236122 h 798363"/>
                <a:gd name="connsiteX39" fmla="*/ 346325 w 798363"/>
                <a:gd name="connsiteY39" fmla="*/ 231782 h 798363"/>
                <a:gd name="connsiteX40" fmla="*/ 351706 w 798363"/>
                <a:gd name="connsiteY40" fmla="*/ 231782 h 798363"/>
                <a:gd name="connsiteX41" fmla="*/ 373418 w 798363"/>
                <a:gd name="connsiteY41" fmla="*/ 253506 h 798363"/>
                <a:gd name="connsiteX42" fmla="*/ 365037 w 798363"/>
                <a:gd name="connsiteY42" fmla="*/ 270643 h 798363"/>
                <a:gd name="connsiteX43" fmla="*/ 283424 w 798363"/>
                <a:gd name="connsiteY43" fmla="*/ 334125 h 798363"/>
                <a:gd name="connsiteX44" fmla="*/ 243892 w 798363"/>
                <a:gd name="connsiteY44" fmla="*/ 347675 h 798363"/>
                <a:gd name="connsiteX45" fmla="*/ 141636 w 798363"/>
                <a:gd name="connsiteY45" fmla="*/ 347675 h 798363"/>
                <a:gd name="connsiteX46" fmla="*/ 141636 w 798363"/>
                <a:gd name="connsiteY46" fmla="*/ 489320 h 798363"/>
                <a:gd name="connsiteX47" fmla="*/ 193144 w 798363"/>
                <a:gd name="connsiteY47" fmla="*/ 489320 h 798363"/>
                <a:gd name="connsiteX48" fmla="*/ 231774 w 798363"/>
                <a:gd name="connsiteY48" fmla="*/ 527950 h 798363"/>
                <a:gd name="connsiteX49" fmla="*/ 231774 w 798363"/>
                <a:gd name="connsiteY49" fmla="*/ 643830 h 798363"/>
                <a:gd name="connsiteX50" fmla="*/ 206009 w 798363"/>
                <a:gd name="connsiteY50" fmla="*/ 669596 h 798363"/>
                <a:gd name="connsiteX51" fmla="*/ 187785 w 798363"/>
                <a:gd name="connsiteY51" fmla="*/ 662048 h 798363"/>
                <a:gd name="connsiteX52" fmla="*/ 180255 w 798363"/>
                <a:gd name="connsiteY52" fmla="*/ 643842 h 798363"/>
                <a:gd name="connsiteX53" fmla="*/ 180266 w 798363"/>
                <a:gd name="connsiteY53" fmla="*/ 566581 h 798363"/>
                <a:gd name="connsiteX54" fmla="*/ 154513 w 798363"/>
                <a:gd name="connsiteY54" fmla="*/ 540827 h 798363"/>
                <a:gd name="connsiteX55" fmla="*/ 64375 w 798363"/>
                <a:gd name="connsiteY55" fmla="*/ 540827 h 798363"/>
                <a:gd name="connsiteX56" fmla="*/ 25744 w 798363"/>
                <a:gd name="connsiteY56" fmla="*/ 502197 h 798363"/>
                <a:gd name="connsiteX57" fmla="*/ 193143 w 798363"/>
                <a:gd name="connsiteY57" fmla="*/ 463565 h 798363"/>
                <a:gd name="connsiteX58" fmla="*/ 167390 w 798363"/>
                <a:gd name="connsiteY58" fmla="*/ 463565 h 798363"/>
                <a:gd name="connsiteX59" fmla="*/ 167390 w 798363"/>
                <a:gd name="connsiteY59" fmla="*/ 373427 h 798363"/>
                <a:gd name="connsiteX60" fmla="*/ 243891 w 798363"/>
                <a:gd name="connsiteY60" fmla="*/ 373427 h 798363"/>
                <a:gd name="connsiteX61" fmla="*/ 299238 w 798363"/>
                <a:gd name="connsiteY61" fmla="*/ 354434 h 798363"/>
                <a:gd name="connsiteX62" fmla="*/ 371774 w 798363"/>
                <a:gd name="connsiteY62" fmla="*/ 298023 h 798363"/>
                <a:gd name="connsiteX63" fmla="*/ 386508 w 798363"/>
                <a:gd name="connsiteY63" fmla="*/ 331503 h 798363"/>
                <a:gd name="connsiteX64" fmla="*/ 368146 w 798363"/>
                <a:gd name="connsiteY64" fmla="*/ 361159 h 798363"/>
                <a:gd name="connsiteX65" fmla="*/ 437204 w 798363"/>
                <a:gd name="connsiteY65" fmla="*/ 430217 h 798363"/>
                <a:gd name="connsiteX66" fmla="*/ 466861 w 798363"/>
                <a:gd name="connsiteY66" fmla="*/ 411856 h 798363"/>
                <a:gd name="connsiteX67" fmla="*/ 492011 w 798363"/>
                <a:gd name="connsiteY67" fmla="*/ 423433 h 798363"/>
                <a:gd name="connsiteX68" fmla="*/ 257520 w 798363"/>
                <a:gd name="connsiteY68" fmla="*/ 586638 h 798363"/>
                <a:gd name="connsiteX69" fmla="*/ 257520 w 798363"/>
                <a:gd name="connsiteY69" fmla="*/ 527945 h 798363"/>
                <a:gd name="connsiteX70" fmla="*/ 193136 w 798363"/>
                <a:gd name="connsiteY70" fmla="*/ 463561 h 798363"/>
                <a:gd name="connsiteX71" fmla="*/ 103005 w 798363"/>
                <a:gd name="connsiteY71" fmla="*/ 566579 h 798363"/>
                <a:gd name="connsiteX72" fmla="*/ 154513 w 798363"/>
                <a:gd name="connsiteY72" fmla="*/ 566579 h 798363"/>
                <a:gd name="connsiteX73" fmla="*/ 154501 w 798363"/>
                <a:gd name="connsiteY73" fmla="*/ 643817 h 798363"/>
                <a:gd name="connsiteX74" fmla="*/ 154501 w 798363"/>
                <a:gd name="connsiteY74" fmla="*/ 643828 h 798363"/>
                <a:gd name="connsiteX75" fmla="*/ 156358 w 798363"/>
                <a:gd name="connsiteY75" fmla="*/ 656849 h 798363"/>
                <a:gd name="connsiteX76" fmla="*/ 103005 w 798363"/>
                <a:gd name="connsiteY76" fmla="*/ 694123 h 798363"/>
                <a:gd name="connsiteX77" fmla="*/ 25744 w 798363"/>
                <a:gd name="connsiteY77" fmla="*/ 746855 h 798363"/>
                <a:gd name="connsiteX78" fmla="*/ 25744 w 798363"/>
                <a:gd name="connsiteY78" fmla="*/ 553364 h 798363"/>
                <a:gd name="connsiteX79" fmla="*/ 64375 w 798363"/>
                <a:gd name="connsiteY79" fmla="*/ 566574 h 798363"/>
                <a:gd name="connsiteX80" fmla="*/ 77252 w 798363"/>
                <a:gd name="connsiteY80" fmla="*/ 566574 h 798363"/>
                <a:gd name="connsiteX81" fmla="*/ 77252 w 798363"/>
                <a:gd name="connsiteY81" fmla="*/ 746850 h 798363"/>
                <a:gd name="connsiteX82" fmla="*/ 51498 w 798363"/>
                <a:gd name="connsiteY82" fmla="*/ 772604 h 798363"/>
                <a:gd name="connsiteX83" fmla="*/ 25744 w 798363"/>
                <a:gd name="connsiteY83" fmla="*/ 746850 h 798363"/>
                <a:gd name="connsiteX84" fmla="*/ 772601 w 798363"/>
                <a:gd name="connsiteY84" fmla="*/ 772609 h 798363"/>
                <a:gd name="connsiteX85" fmla="*/ 95853 w 798363"/>
                <a:gd name="connsiteY85" fmla="*/ 772609 h 798363"/>
                <a:gd name="connsiteX86" fmla="*/ 103010 w 798363"/>
                <a:gd name="connsiteY86" fmla="*/ 746855 h 798363"/>
                <a:gd name="connsiteX87" fmla="*/ 103010 w 798363"/>
                <a:gd name="connsiteY87" fmla="*/ 725546 h 798363"/>
                <a:gd name="connsiteX88" fmla="*/ 168941 w 798363"/>
                <a:gd name="connsiteY88" fmla="*/ 679470 h 798363"/>
                <a:gd name="connsiteX89" fmla="*/ 169585 w 798363"/>
                <a:gd name="connsiteY89" fmla="*/ 680258 h 798363"/>
                <a:gd name="connsiteX90" fmla="*/ 206014 w 798363"/>
                <a:gd name="connsiteY90" fmla="*/ 695348 h 798363"/>
                <a:gd name="connsiteX91" fmla="*/ 257533 w 798363"/>
                <a:gd name="connsiteY91" fmla="*/ 643829 h 798363"/>
                <a:gd name="connsiteX92" fmla="*/ 257533 w 798363"/>
                <a:gd name="connsiteY92" fmla="*/ 618012 h 798363"/>
                <a:gd name="connsiteX93" fmla="*/ 512347 w 798363"/>
                <a:gd name="connsiteY93" fmla="*/ 440650 h 798363"/>
                <a:gd name="connsiteX94" fmla="*/ 517745 w 798363"/>
                <a:gd name="connsiteY94" fmla="*/ 463569 h 798363"/>
                <a:gd name="connsiteX95" fmla="*/ 615402 w 798363"/>
                <a:gd name="connsiteY95" fmla="*/ 463569 h 798363"/>
                <a:gd name="connsiteX96" fmla="*/ 623387 w 798363"/>
                <a:gd name="connsiteY96" fmla="*/ 429641 h 798363"/>
                <a:gd name="connsiteX97" fmla="*/ 666294 w 798363"/>
                <a:gd name="connsiteY97" fmla="*/ 411860 h 798363"/>
                <a:gd name="connsiteX98" fmla="*/ 695950 w 798363"/>
                <a:gd name="connsiteY98" fmla="*/ 430222 h 798363"/>
                <a:gd name="connsiteX99" fmla="*/ 765008 w 798363"/>
                <a:gd name="connsiteY99" fmla="*/ 361164 h 798363"/>
                <a:gd name="connsiteX100" fmla="*/ 746647 w 798363"/>
                <a:gd name="connsiteY100" fmla="*/ 331507 h 798363"/>
                <a:gd name="connsiteX101" fmla="*/ 764427 w 798363"/>
                <a:gd name="connsiteY101" fmla="*/ 288600 h 798363"/>
                <a:gd name="connsiteX102" fmla="*/ 772601 w 798363"/>
                <a:gd name="connsiteY102" fmla="*/ 286680 h 798363"/>
                <a:gd name="connsiteX103" fmla="*/ 772601 w 798363"/>
                <a:gd name="connsiteY103" fmla="*/ 260214 h 798363"/>
                <a:gd name="connsiteX104" fmla="*/ 743329 w 798363"/>
                <a:gd name="connsiteY104" fmla="*/ 267101 h 798363"/>
                <a:gd name="connsiteX105" fmla="*/ 741449 w 798363"/>
                <a:gd name="connsiteY105" fmla="*/ 274775 h 798363"/>
                <a:gd name="connsiteX106" fmla="*/ 720628 w 798363"/>
                <a:gd name="connsiteY106" fmla="*/ 325034 h 798363"/>
                <a:gd name="connsiteX107" fmla="*/ 716535 w 798363"/>
                <a:gd name="connsiteY107" fmla="*/ 331772 h 798363"/>
                <a:gd name="connsiteX108" fmla="*/ 732361 w 798363"/>
                <a:gd name="connsiteY108" fmla="*/ 357347 h 798363"/>
                <a:gd name="connsiteX109" fmla="*/ 692144 w 798363"/>
                <a:gd name="connsiteY109" fmla="*/ 397564 h 798363"/>
                <a:gd name="connsiteX110" fmla="*/ 666569 w 798363"/>
                <a:gd name="connsiteY110" fmla="*/ 381738 h 798363"/>
                <a:gd name="connsiteX111" fmla="*/ 659831 w 798363"/>
                <a:gd name="connsiteY111" fmla="*/ 385831 h 798363"/>
                <a:gd name="connsiteX112" fmla="*/ 609572 w 798363"/>
                <a:gd name="connsiteY112" fmla="*/ 406652 h 798363"/>
                <a:gd name="connsiteX113" fmla="*/ 601898 w 798363"/>
                <a:gd name="connsiteY113" fmla="*/ 408531 h 798363"/>
                <a:gd name="connsiteX114" fmla="*/ 595005 w 798363"/>
                <a:gd name="connsiteY114" fmla="*/ 437810 h 798363"/>
                <a:gd name="connsiteX115" fmla="*/ 538140 w 798363"/>
                <a:gd name="connsiteY115" fmla="*/ 437810 h 798363"/>
                <a:gd name="connsiteX116" fmla="*/ 531253 w 798363"/>
                <a:gd name="connsiteY116" fmla="*/ 408537 h 798363"/>
                <a:gd name="connsiteX117" fmla="*/ 523578 w 798363"/>
                <a:gd name="connsiteY117" fmla="*/ 406658 h 798363"/>
                <a:gd name="connsiteX118" fmla="*/ 473319 w 798363"/>
                <a:gd name="connsiteY118" fmla="*/ 385837 h 798363"/>
                <a:gd name="connsiteX119" fmla="*/ 466582 w 798363"/>
                <a:gd name="connsiteY119" fmla="*/ 381744 h 798363"/>
                <a:gd name="connsiteX120" fmla="*/ 441006 w 798363"/>
                <a:gd name="connsiteY120" fmla="*/ 397570 h 798363"/>
                <a:gd name="connsiteX121" fmla="*/ 400789 w 798363"/>
                <a:gd name="connsiteY121" fmla="*/ 357353 h 798363"/>
                <a:gd name="connsiteX122" fmla="*/ 416615 w 798363"/>
                <a:gd name="connsiteY122" fmla="*/ 331777 h 798363"/>
                <a:gd name="connsiteX123" fmla="*/ 412522 w 798363"/>
                <a:gd name="connsiteY123" fmla="*/ 325040 h 798363"/>
                <a:gd name="connsiteX124" fmla="*/ 392448 w 798363"/>
                <a:gd name="connsiteY124" fmla="*/ 277396 h 798363"/>
                <a:gd name="connsiteX125" fmla="*/ 399173 w 798363"/>
                <a:gd name="connsiteY125" fmla="*/ 253505 h 798363"/>
                <a:gd name="connsiteX126" fmla="*/ 360543 w 798363"/>
                <a:gd name="connsiteY126" fmla="*/ 206931 h 798363"/>
                <a:gd name="connsiteX127" fmla="*/ 360543 w 798363"/>
                <a:gd name="connsiteY127" fmla="*/ 203367 h 798363"/>
                <a:gd name="connsiteX128" fmla="*/ 389815 w 798363"/>
                <a:gd name="connsiteY128" fmla="*/ 196480 h 798363"/>
                <a:gd name="connsiteX129" fmla="*/ 391695 w 798363"/>
                <a:gd name="connsiteY129" fmla="*/ 188805 h 798363"/>
                <a:gd name="connsiteX130" fmla="*/ 412516 w 798363"/>
                <a:gd name="connsiteY130" fmla="*/ 138546 h 798363"/>
                <a:gd name="connsiteX131" fmla="*/ 416609 w 798363"/>
                <a:gd name="connsiteY131" fmla="*/ 131809 h 798363"/>
                <a:gd name="connsiteX132" fmla="*/ 400783 w 798363"/>
                <a:gd name="connsiteY132" fmla="*/ 106233 h 798363"/>
                <a:gd name="connsiteX133" fmla="*/ 441000 w 798363"/>
                <a:gd name="connsiteY133" fmla="*/ 66016 h 798363"/>
                <a:gd name="connsiteX134" fmla="*/ 466575 w 798363"/>
                <a:gd name="connsiteY134" fmla="*/ 81842 h 798363"/>
                <a:gd name="connsiteX135" fmla="*/ 473313 w 798363"/>
                <a:gd name="connsiteY135" fmla="*/ 77749 h 798363"/>
                <a:gd name="connsiteX136" fmla="*/ 523572 w 798363"/>
                <a:gd name="connsiteY136" fmla="*/ 56929 h 798363"/>
                <a:gd name="connsiteX137" fmla="*/ 531246 w 798363"/>
                <a:gd name="connsiteY137" fmla="*/ 55049 h 798363"/>
                <a:gd name="connsiteX138" fmla="*/ 538139 w 798363"/>
                <a:gd name="connsiteY138" fmla="*/ 25754 h 798363"/>
                <a:gd name="connsiteX139" fmla="*/ 595004 w 798363"/>
                <a:gd name="connsiteY139" fmla="*/ 25754 h 798363"/>
                <a:gd name="connsiteX140" fmla="*/ 601891 w 798363"/>
                <a:gd name="connsiteY140" fmla="*/ 55027 h 798363"/>
                <a:gd name="connsiteX141" fmla="*/ 609566 w 798363"/>
                <a:gd name="connsiteY141" fmla="*/ 56906 h 798363"/>
                <a:gd name="connsiteX142" fmla="*/ 659825 w 798363"/>
                <a:gd name="connsiteY142" fmla="*/ 77727 h 798363"/>
                <a:gd name="connsiteX143" fmla="*/ 666562 w 798363"/>
                <a:gd name="connsiteY143" fmla="*/ 81820 h 798363"/>
                <a:gd name="connsiteX144" fmla="*/ 692138 w 798363"/>
                <a:gd name="connsiteY144" fmla="*/ 65994 h 798363"/>
                <a:gd name="connsiteX145" fmla="*/ 732355 w 798363"/>
                <a:gd name="connsiteY145" fmla="*/ 106211 h 798363"/>
                <a:gd name="connsiteX146" fmla="*/ 716529 w 798363"/>
                <a:gd name="connsiteY146" fmla="*/ 131787 h 798363"/>
                <a:gd name="connsiteX147" fmla="*/ 720622 w 798363"/>
                <a:gd name="connsiteY147" fmla="*/ 138524 h 798363"/>
                <a:gd name="connsiteX148" fmla="*/ 741442 w 798363"/>
                <a:gd name="connsiteY148" fmla="*/ 188783 h 798363"/>
                <a:gd name="connsiteX149" fmla="*/ 743322 w 798363"/>
                <a:gd name="connsiteY149" fmla="*/ 196458 h 798363"/>
                <a:gd name="connsiteX150" fmla="*/ 772600 w 798363"/>
                <a:gd name="connsiteY150" fmla="*/ 203350 h 79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98363" h="798363">
                  <a:moveTo>
                    <a:pt x="764433" y="174969"/>
                  </a:moveTo>
                  <a:cubicBezTo>
                    <a:pt x="760157" y="160045"/>
                    <a:pt x="754195" y="145675"/>
                    <a:pt x="746653" y="132062"/>
                  </a:cubicBezTo>
                  <a:lnTo>
                    <a:pt x="765015" y="102405"/>
                  </a:lnTo>
                  <a:lnTo>
                    <a:pt x="695951" y="33353"/>
                  </a:lnTo>
                  <a:lnTo>
                    <a:pt x="666294" y="51715"/>
                  </a:lnTo>
                  <a:cubicBezTo>
                    <a:pt x="652682" y="44167"/>
                    <a:pt x="638310" y="38206"/>
                    <a:pt x="623387" y="33935"/>
                  </a:cubicBezTo>
                  <a:lnTo>
                    <a:pt x="615408" y="0"/>
                  </a:lnTo>
                  <a:lnTo>
                    <a:pt x="517752" y="0"/>
                  </a:lnTo>
                  <a:lnTo>
                    <a:pt x="509767" y="33929"/>
                  </a:lnTo>
                  <a:cubicBezTo>
                    <a:pt x="494843" y="38206"/>
                    <a:pt x="480472" y="44167"/>
                    <a:pt x="466860" y="51709"/>
                  </a:cubicBezTo>
                  <a:lnTo>
                    <a:pt x="437209" y="33353"/>
                  </a:lnTo>
                  <a:lnTo>
                    <a:pt x="368151" y="102411"/>
                  </a:lnTo>
                  <a:lnTo>
                    <a:pt x="386513" y="132068"/>
                  </a:lnTo>
                  <a:cubicBezTo>
                    <a:pt x="378965" y="145680"/>
                    <a:pt x="373003" y="160052"/>
                    <a:pt x="368732" y="174975"/>
                  </a:cubicBezTo>
                  <a:lnTo>
                    <a:pt x="334798" y="182954"/>
                  </a:lnTo>
                  <a:lnTo>
                    <a:pt x="334798" y="207627"/>
                  </a:lnTo>
                  <a:cubicBezTo>
                    <a:pt x="328704" y="209162"/>
                    <a:pt x="322887" y="211749"/>
                    <a:pt x="317850" y="215532"/>
                  </a:cubicBezTo>
                  <a:lnTo>
                    <a:pt x="230921" y="280715"/>
                  </a:lnTo>
                  <a:cubicBezTo>
                    <a:pt x="228707" y="282376"/>
                    <a:pt x="225965" y="283290"/>
                    <a:pt x="223195" y="283290"/>
                  </a:cubicBezTo>
                  <a:lnTo>
                    <a:pt x="191721" y="283290"/>
                  </a:lnTo>
                  <a:cubicBezTo>
                    <a:pt x="208478" y="266913"/>
                    <a:pt x="218906" y="244120"/>
                    <a:pt x="218906" y="218906"/>
                  </a:cubicBezTo>
                  <a:cubicBezTo>
                    <a:pt x="218906" y="169215"/>
                    <a:pt x="178460" y="128768"/>
                    <a:pt x="128768" y="128768"/>
                  </a:cubicBezTo>
                  <a:cubicBezTo>
                    <a:pt x="79077" y="128768"/>
                    <a:pt x="38631" y="169215"/>
                    <a:pt x="38631" y="218906"/>
                  </a:cubicBezTo>
                  <a:cubicBezTo>
                    <a:pt x="38631" y="248368"/>
                    <a:pt x="52898" y="274484"/>
                    <a:pt x="74830" y="290941"/>
                  </a:cubicBezTo>
                  <a:cubicBezTo>
                    <a:pt x="31163" y="307561"/>
                    <a:pt x="0" y="349750"/>
                    <a:pt x="0" y="399182"/>
                  </a:cubicBezTo>
                  <a:lnTo>
                    <a:pt x="0" y="746857"/>
                  </a:lnTo>
                  <a:cubicBezTo>
                    <a:pt x="0" y="775261"/>
                    <a:pt x="23103" y="798364"/>
                    <a:pt x="51507" y="798364"/>
                  </a:cubicBezTo>
                  <a:lnTo>
                    <a:pt x="798364" y="798364"/>
                  </a:lnTo>
                  <a:lnTo>
                    <a:pt x="798364" y="182954"/>
                  </a:lnTo>
                  <a:close/>
                  <a:moveTo>
                    <a:pt x="64375" y="218905"/>
                  </a:moveTo>
                  <a:cubicBezTo>
                    <a:pt x="64375" y="183401"/>
                    <a:pt x="93256" y="154521"/>
                    <a:pt x="128759" y="154521"/>
                  </a:cubicBezTo>
                  <a:cubicBezTo>
                    <a:pt x="164262" y="154521"/>
                    <a:pt x="193143" y="183401"/>
                    <a:pt x="193143" y="218905"/>
                  </a:cubicBezTo>
                  <a:cubicBezTo>
                    <a:pt x="193143" y="254408"/>
                    <a:pt x="164262" y="283289"/>
                    <a:pt x="128759" y="283289"/>
                  </a:cubicBezTo>
                  <a:cubicBezTo>
                    <a:pt x="93256" y="283289"/>
                    <a:pt x="64375" y="254408"/>
                    <a:pt x="64375" y="218905"/>
                  </a:cubicBezTo>
                  <a:close/>
                  <a:moveTo>
                    <a:pt x="25744" y="399180"/>
                  </a:moveTo>
                  <a:cubicBezTo>
                    <a:pt x="25744" y="349489"/>
                    <a:pt x="66191" y="309043"/>
                    <a:pt x="115882" y="309043"/>
                  </a:cubicBezTo>
                  <a:lnTo>
                    <a:pt x="223185" y="309043"/>
                  </a:lnTo>
                  <a:cubicBezTo>
                    <a:pt x="231503" y="309043"/>
                    <a:pt x="239729" y="306289"/>
                    <a:pt x="246364" y="301305"/>
                  </a:cubicBezTo>
                  <a:lnTo>
                    <a:pt x="333282" y="236122"/>
                  </a:lnTo>
                  <a:cubicBezTo>
                    <a:pt x="337030" y="233328"/>
                    <a:pt x="341652" y="231782"/>
                    <a:pt x="346325" y="231782"/>
                  </a:cubicBezTo>
                  <a:lnTo>
                    <a:pt x="351706" y="231782"/>
                  </a:lnTo>
                  <a:cubicBezTo>
                    <a:pt x="363669" y="231782"/>
                    <a:pt x="373418" y="241531"/>
                    <a:pt x="373418" y="253506"/>
                  </a:cubicBezTo>
                  <a:cubicBezTo>
                    <a:pt x="373418" y="260255"/>
                    <a:pt x="370366" y="266498"/>
                    <a:pt x="365037" y="270643"/>
                  </a:cubicBezTo>
                  <a:lnTo>
                    <a:pt x="283424" y="334125"/>
                  </a:lnTo>
                  <a:cubicBezTo>
                    <a:pt x="272191" y="342857"/>
                    <a:pt x="258159" y="347675"/>
                    <a:pt x="243892" y="347675"/>
                  </a:cubicBezTo>
                  <a:lnTo>
                    <a:pt x="141636" y="347675"/>
                  </a:lnTo>
                  <a:lnTo>
                    <a:pt x="141636" y="489320"/>
                  </a:lnTo>
                  <a:lnTo>
                    <a:pt x="193144" y="489320"/>
                  </a:lnTo>
                  <a:cubicBezTo>
                    <a:pt x="214443" y="489320"/>
                    <a:pt x="231774" y="506651"/>
                    <a:pt x="231774" y="527950"/>
                  </a:cubicBezTo>
                  <a:lnTo>
                    <a:pt x="231774" y="643830"/>
                  </a:lnTo>
                  <a:cubicBezTo>
                    <a:pt x="231774" y="658046"/>
                    <a:pt x="220225" y="669596"/>
                    <a:pt x="206009" y="669596"/>
                  </a:cubicBezTo>
                  <a:cubicBezTo>
                    <a:pt x="199133" y="669596"/>
                    <a:pt x="192655" y="666917"/>
                    <a:pt x="187785" y="662048"/>
                  </a:cubicBezTo>
                  <a:cubicBezTo>
                    <a:pt x="182934" y="657179"/>
                    <a:pt x="180255" y="650717"/>
                    <a:pt x="180255" y="643842"/>
                  </a:cubicBezTo>
                  <a:lnTo>
                    <a:pt x="180266" y="566581"/>
                  </a:lnTo>
                  <a:cubicBezTo>
                    <a:pt x="180266" y="552376"/>
                    <a:pt x="168717" y="540827"/>
                    <a:pt x="154513" y="540827"/>
                  </a:cubicBezTo>
                  <a:lnTo>
                    <a:pt x="64375" y="540827"/>
                  </a:lnTo>
                  <a:cubicBezTo>
                    <a:pt x="43076" y="540827"/>
                    <a:pt x="25744" y="523496"/>
                    <a:pt x="25744" y="502197"/>
                  </a:cubicBezTo>
                  <a:close/>
                  <a:moveTo>
                    <a:pt x="193143" y="463565"/>
                  </a:moveTo>
                  <a:lnTo>
                    <a:pt x="167390" y="463565"/>
                  </a:lnTo>
                  <a:lnTo>
                    <a:pt x="167390" y="373427"/>
                  </a:lnTo>
                  <a:lnTo>
                    <a:pt x="243891" y="373427"/>
                  </a:lnTo>
                  <a:cubicBezTo>
                    <a:pt x="263850" y="373427"/>
                    <a:pt x="283499" y="366690"/>
                    <a:pt x="299238" y="354434"/>
                  </a:cubicBezTo>
                  <a:lnTo>
                    <a:pt x="371774" y="298023"/>
                  </a:lnTo>
                  <a:cubicBezTo>
                    <a:pt x="375700" y="309589"/>
                    <a:pt x="380558" y="320804"/>
                    <a:pt x="386508" y="331503"/>
                  </a:cubicBezTo>
                  <a:lnTo>
                    <a:pt x="368146" y="361159"/>
                  </a:lnTo>
                  <a:lnTo>
                    <a:pt x="437204" y="430217"/>
                  </a:lnTo>
                  <a:lnTo>
                    <a:pt x="466861" y="411856"/>
                  </a:lnTo>
                  <a:cubicBezTo>
                    <a:pt x="474960" y="416351"/>
                    <a:pt x="483405" y="420082"/>
                    <a:pt x="492011" y="423433"/>
                  </a:cubicBezTo>
                  <a:lnTo>
                    <a:pt x="257520" y="586638"/>
                  </a:lnTo>
                  <a:lnTo>
                    <a:pt x="257520" y="527945"/>
                  </a:lnTo>
                  <a:cubicBezTo>
                    <a:pt x="257520" y="492441"/>
                    <a:pt x="228639" y="463561"/>
                    <a:pt x="193136" y="463561"/>
                  </a:cubicBezTo>
                  <a:close/>
                  <a:moveTo>
                    <a:pt x="103005" y="566579"/>
                  </a:moveTo>
                  <a:lnTo>
                    <a:pt x="154513" y="566579"/>
                  </a:lnTo>
                  <a:lnTo>
                    <a:pt x="154501" y="643817"/>
                  </a:lnTo>
                  <a:lnTo>
                    <a:pt x="154501" y="643828"/>
                  </a:lnTo>
                  <a:cubicBezTo>
                    <a:pt x="154501" y="648312"/>
                    <a:pt x="155260" y="652624"/>
                    <a:pt x="156358" y="656849"/>
                  </a:cubicBezTo>
                  <a:lnTo>
                    <a:pt x="103005" y="694123"/>
                  </a:lnTo>
                  <a:close/>
                  <a:moveTo>
                    <a:pt x="25744" y="746855"/>
                  </a:moveTo>
                  <a:lnTo>
                    <a:pt x="25744" y="553364"/>
                  </a:lnTo>
                  <a:cubicBezTo>
                    <a:pt x="36534" y="561539"/>
                    <a:pt x="49825" y="566574"/>
                    <a:pt x="64375" y="566574"/>
                  </a:cubicBezTo>
                  <a:lnTo>
                    <a:pt x="77252" y="566574"/>
                  </a:lnTo>
                  <a:lnTo>
                    <a:pt x="77252" y="746850"/>
                  </a:lnTo>
                  <a:cubicBezTo>
                    <a:pt x="77252" y="761055"/>
                    <a:pt x="65703" y="772604"/>
                    <a:pt x="51498" y="772604"/>
                  </a:cubicBezTo>
                  <a:cubicBezTo>
                    <a:pt x="37293" y="772604"/>
                    <a:pt x="25744" y="761055"/>
                    <a:pt x="25744" y="746850"/>
                  </a:cubicBezTo>
                  <a:close/>
                  <a:moveTo>
                    <a:pt x="772601" y="772609"/>
                  </a:moveTo>
                  <a:lnTo>
                    <a:pt x="95853" y="772609"/>
                  </a:lnTo>
                  <a:cubicBezTo>
                    <a:pt x="100280" y="764998"/>
                    <a:pt x="103010" y="756282"/>
                    <a:pt x="103010" y="746855"/>
                  </a:cubicBezTo>
                  <a:lnTo>
                    <a:pt x="103010" y="725546"/>
                  </a:lnTo>
                  <a:lnTo>
                    <a:pt x="168941" y="679470"/>
                  </a:lnTo>
                  <a:cubicBezTo>
                    <a:pt x="169171" y="679717"/>
                    <a:pt x="169338" y="680011"/>
                    <a:pt x="169585" y="680258"/>
                  </a:cubicBezTo>
                  <a:cubicBezTo>
                    <a:pt x="179317" y="689990"/>
                    <a:pt x="192257" y="695348"/>
                    <a:pt x="206014" y="695348"/>
                  </a:cubicBezTo>
                  <a:cubicBezTo>
                    <a:pt x="234418" y="695348"/>
                    <a:pt x="257533" y="672233"/>
                    <a:pt x="257533" y="643829"/>
                  </a:cubicBezTo>
                  <a:lnTo>
                    <a:pt x="257533" y="618012"/>
                  </a:lnTo>
                  <a:lnTo>
                    <a:pt x="512347" y="440650"/>
                  </a:lnTo>
                  <a:lnTo>
                    <a:pt x="517745" y="463569"/>
                  </a:lnTo>
                  <a:lnTo>
                    <a:pt x="615402" y="463569"/>
                  </a:lnTo>
                  <a:lnTo>
                    <a:pt x="623387" y="429641"/>
                  </a:lnTo>
                  <a:cubicBezTo>
                    <a:pt x="638310" y="425364"/>
                    <a:pt x="652681" y="419403"/>
                    <a:pt x="666294" y="411860"/>
                  </a:cubicBezTo>
                  <a:lnTo>
                    <a:pt x="695950" y="430222"/>
                  </a:lnTo>
                  <a:lnTo>
                    <a:pt x="765008" y="361164"/>
                  </a:lnTo>
                  <a:lnTo>
                    <a:pt x="746647" y="331507"/>
                  </a:lnTo>
                  <a:cubicBezTo>
                    <a:pt x="754194" y="317895"/>
                    <a:pt x="760156" y="303523"/>
                    <a:pt x="764427" y="288600"/>
                  </a:cubicBezTo>
                  <a:lnTo>
                    <a:pt x="772601" y="286680"/>
                  </a:lnTo>
                  <a:close/>
                  <a:moveTo>
                    <a:pt x="772601" y="260214"/>
                  </a:moveTo>
                  <a:lnTo>
                    <a:pt x="743329" y="267101"/>
                  </a:lnTo>
                  <a:lnTo>
                    <a:pt x="741449" y="274775"/>
                  </a:lnTo>
                  <a:cubicBezTo>
                    <a:pt x="737120" y="292492"/>
                    <a:pt x="730107" y="309388"/>
                    <a:pt x="720628" y="325034"/>
                  </a:cubicBezTo>
                  <a:lnTo>
                    <a:pt x="716535" y="331772"/>
                  </a:lnTo>
                  <a:lnTo>
                    <a:pt x="732361" y="357347"/>
                  </a:lnTo>
                  <a:lnTo>
                    <a:pt x="692144" y="397564"/>
                  </a:lnTo>
                  <a:lnTo>
                    <a:pt x="666569" y="381738"/>
                  </a:lnTo>
                  <a:lnTo>
                    <a:pt x="659831" y="385831"/>
                  </a:lnTo>
                  <a:cubicBezTo>
                    <a:pt x="644183" y="395310"/>
                    <a:pt x="627295" y="402324"/>
                    <a:pt x="609572" y="406652"/>
                  </a:cubicBezTo>
                  <a:lnTo>
                    <a:pt x="601898" y="408531"/>
                  </a:lnTo>
                  <a:lnTo>
                    <a:pt x="595005" y="437810"/>
                  </a:lnTo>
                  <a:lnTo>
                    <a:pt x="538140" y="437810"/>
                  </a:lnTo>
                  <a:lnTo>
                    <a:pt x="531253" y="408537"/>
                  </a:lnTo>
                  <a:lnTo>
                    <a:pt x="523578" y="406658"/>
                  </a:lnTo>
                  <a:cubicBezTo>
                    <a:pt x="505861" y="402329"/>
                    <a:pt x="488965" y="395316"/>
                    <a:pt x="473319" y="385837"/>
                  </a:cubicBezTo>
                  <a:lnTo>
                    <a:pt x="466582" y="381744"/>
                  </a:lnTo>
                  <a:lnTo>
                    <a:pt x="441006" y="397570"/>
                  </a:lnTo>
                  <a:lnTo>
                    <a:pt x="400789" y="357353"/>
                  </a:lnTo>
                  <a:lnTo>
                    <a:pt x="416615" y="331777"/>
                  </a:lnTo>
                  <a:lnTo>
                    <a:pt x="412522" y="325040"/>
                  </a:lnTo>
                  <a:cubicBezTo>
                    <a:pt x="403508" y="310179"/>
                    <a:pt x="396811" y="294159"/>
                    <a:pt x="392448" y="277396"/>
                  </a:cubicBezTo>
                  <a:cubicBezTo>
                    <a:pt x="396661" y="270233"/>
                    <a:pt x="399173" y="262116"/>
                    <a:pt x="399173" y="253505"/>
                  </a:cubicBezTo>
                  <a:cubicBezTo>
                    <a:pt x="399173" y="230350"/>
                    <a:pt x="382497" y="211087"/>
                    <a:pt x="360543" y="206931"/>
                  </a:cubicBezTo>
                  <a:lnTo>
                    <a:pt x="360543" y="203367"/>
                  </a:lnTo>
                  <a:lnTo>
                    <a:pt x="389815" y="196480"/>
                  </a:lnTo>
                  <a:lnTo>
                    <a:pt x="391695" y="188805"/>
                  </a:lnTo>
                  <a:cubicBezTo>
                    <a:pt x="396024" y="171088"/>
                    <a:pt x="403037" y="154193"/>
                    <a:pt x="412516" y="138546"/>
                  </a:cubicBezTo>
                  <a:lnTo>
                    <a:pt x="416609" y="131809"/>
                  </a:lnTo>
                  <a:lnTo>
                    <a:pt x="400783" y="106233"/>
                  </a:lnTo>
                  <a:lnTo>
                    <a:pt x="441000" y="66016"/>
                  </a:lnTo>
                  <a:lnTo>
                    <a:pt x="466575" y="81842"/>
                  </a:lnTo>
                  <a:lnTo>
                    <a:pt x="473313" y="77749"/>
                  </a:lnTo>
                  <a:cubicBezTo>
                    <a:pt x="488960" y="68270"/>
                    <a:pt x="505849" y="61257"/>
                    <a:pt x="523572" y="56929"/>
                  </a:cubicBezTo>
                  <a:lnTo>
                    <a:pt x="531246" y="55049"/>
                  </a:lnTo>
                  <a:lnTo>
                    <a:pt x="538139" y="25754"/>
                  </a:lnTo>
                  <a:lnTo>
                    <a:pt x="595004" y="25754"/>
                  </a:lnTo>
                  <a:lnTo>
                    <a:pt x="601891" y="55027"/>
                  </a:lnTo>
                  <a:lnTo>
                    <a:pt x="609566" y="56906"/>
                  </a:lnTo>
                  <a:cubicBezTo>
                    <a:pt x="627283" y="61235"/>
                    <a:pt x="644178" y="68248"/>
                    <a:pt x="659825" y="77727"/>
                  </a:cubicBezTo>
                  <a:lnTo>
                    <a:pt x="666562" y="81820"/>
                  </a:lnTo>
                  <a:lnTo>
                    <a:pt x="692138" y="65994"/>
                  </a:lnTo>
                  <a:lnTo>
                    <a:pt x="732355" y="106211"/>
                  </a:lnTo>
                  <a:lnTo>
                    <a:pt x="716529" y="131787"/>
                  </a:lnTo>
                  <a:lnTo>
                    <a:pt x="720622" y="138524"/>
                  </a:lnTo>
                  <a:cubicBezTo>
                    <a:pt x="730101" y="154172"/>
                    <a:pt x="737114" y="171060"/>
                    <a:pt x="741442" y="188783"/>
                  </a:cubicBezTo>
                  <a:lnTo>
                    <a:pt x="743322" y="196458"/>
                  </a:lnTo>
                  <a:lnTo>
                    <a:pt x="772600" y="203350"/>
                  </a:lnTo>
                  <a:close/>
                </a:path>
              </a:pathLst>
            </a:custGeom>
            <a:grpFill/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="" xmlns:a16="http://schemas.microsoft.com/office/drawing/2014/main" id="{9D8660C7-01A9-A7F8-F3D8-7ACDDF33621A}"/>
                </a:ext>
              </a:extLst>
            </p:cNvPr>
            <p:cNvSpPr/>
            <p:nvPr/>
          </p:nvSpPr>
          <p:spPr>
            <a:xfrm>
              <a:off x="-614142" y="488171"/>
              <a:ext cx="309044" cy="309044"/>
            </a:xfrm>
            <a:custGeom>
              <a:avLst/>
              <a:gdLst>
                <a:gd name="connsiteX0" fmla="*/ 154522 w 309044"/>
                <a:gd name="connsiteY0" fmla="*/ 0 h 309044"/>
                <a:gd name="connsiteX1" fmla="*/ 0 w 309044"/>
                <a:gd name="connsiteY1" fmla="*/ 154522 h 309044"/>
                <a:gd name="connsiteX2" fmla="*/ 154522 w 309044"/>
                <a:gd name="connsiteY2" fmla="*/ 309044 h 309044"/>
                <a:gd name="connsiteX3" fmla="*/ 309044 w 309044"/>
                <a:gd name="connsiteY3" fmla="*/ 154522 h 309044"/>
                <a:gd name="connsiteX4" fmla="*/ 154522 w 309044"/>
                <a:gd name="connsiteY4" fmla="*/ 0 h 309044"/>
                <a:gd name="connsiteX5" fmla="*/ 154522 w 309044"/>
                <a:gd name="connsiteY5" fmla="*/ 283290 h 309044"/>
                <a:gd name="connsiteX6" fmla="*/ 25754 w 309044"/>
                <a:gd name="connsiteY6" fmla="*/ 154522 h 309044"/>
                <a:gd name="connsiteX7" fmla="*/ 154522 w 309044"/>
                <a:gd name="connsiteY7" fmla="*/ 25754 h 309044"/>
                <a:gd name="connsiteX8" fmla="*/ 283290 w 309044"/>
                <a:gd name="connsiteY8" fmla="*/ 154522 h 309044"/>
                <a:gd name="connsiteX9" fmla="*/ 154522 w 309044"/>
                <a:gd name="connsiteY9" fmla="*/ 283290 h 3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9044" h="309044">
                  <a:moveTo>
                    <a:pt x="154522" y="0"/>
                  </a:moveTo>
                  <a:cubicBezTo>
                    <a:pt x="69317" y="0"/>
                    <a:pt x="0" y="69317"/>
                    <a:pt x="0" y="154522"/>
                  </a:cubicBezTo>
                  <a:cubicBezTo>
                    <a:pt x="0" y="239727"/>
                    <a:pt x="69317" y="309044"/>
                    <a:pt x="154522" y="309044"/>
                  </a:cubicBezTo>
                  <a:cubicBezTo>
                    <a:pt x="239727" y="309044"/>
                    <a:pt x="309044" y="239727"/>
                    <a:pt x="309044" y="154522"/>
                  </a:cubicBezTo>
                  <a:cubicBezTo>
                    <a:pt x="309044" y="69317"/>
                    <a:pt x="239727" y="0"/>
                    <a:pt x="154522" y="0"/>
                  </a:cubicBezTo>
                  <a:close/>
                  <a:moveTo>
                    <a:pt x="154522" y="283290"/>
                  </a:moveTo>
                  <a:cubicBezTo>
                    <a:pt x="83521" y="283290"/>
                    <a:pt x="25754" y="225523"/>
                    <a:pt x="25754" y="154522"/>
                  </a:cubicBezTo>
                  <a:cubicBezTo>
                    <a:pt x="25754" y="83521"/>
                    <a:pt x="83521" y="25754"/>
                    <a:pt x="154522" y="25754"/>
                  </a:cubicBezTo>
                  <a:cubicBezTo>
                    <a:pt x="225523" y="25754"/>
                    <a:pt x="283290" y="83521"/>
                    <a:pt x="283290" y="154522"/>
                  </a:cubicBezTo>
                  <a:cubicBezTo>
                    <a:pt x="283290" y="225523"/>
                    <a:pt x="225523" y="283290"/>
                    <a:pt x="154522" y="283290"/>
                  </a:cubicBezTo>
                  <a:close/>
                </a:path>
              </a:pathLst>
            </a:custGeom>
            <a:grpFill/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="" xmlns:a16="http://schemas.microsoft.com/office/drawing/2014/main" id="{9CB2AAFC-23AC-CAF3-CFD2-E5F8FA33F959}"/>
                </a:ext>
              </a:extLst>
            </p:cNvPr>
            <p:cNvSpPr/>
            <p:nvPr/>
          </p:nvSpPr>
          <p:spPr>
            <a:xfrm>
              <a:off x="-536881" y="565432"/>
              <a:ext cx="154522" cy="154522"/>
            </a:xfrm>
            <a:custGeom>
              <a:avLst/>
              <a:gdLst>
                <a:gd name="connsiteX0" fmla="*/ 77261 w 154522"/>
                <a:gd name="connsiteY0" fmla="*/ 0 h 154522"/>
                <a:gd name="connsiteX1" fmla="*/ 0 w 154522"/>
                <a:gd name="connsiteY1" fmla="*/ 77261 h 154522"/>
                <a:gd name="connsiteX2" fmla="*/ 77261 w 154522"/>
                <a:gd name="connsiteY2" fmla="*/ 154522 h 154522"/>
                <a:gd name="connsiteX3" fmla="*/ 154522 w 154522"/>
                <a:gd name="connsiteY3" fmla="*/ 77261 h 154522"/>
                <a:gd name="connsiteX4" fmla="*/ 77261 w 154522"/>
                <a:gd name="connsiteY4" fmla="*/ 0 h 154522"/>
                <a:gd name="connsiteX5" fmla="*/ 77261 w 154522"/>
                <a:gd name="connsiteY5" fmla="*/ 128768 h 154522"/>
                <a:gd name="connsiteX6" fmla="*/ 25754 w 154522"/>
                <a:gd name="connsiteY6" fmla="*/ 77261 h 154522"/>
                <a:gd name="connsiteX7" fmla="*/ 77261 w 154522"/>
                <a:gd name="connsiteY7" fmla="*/ 25754 h 154522"/>
                <a:gd name="connsiteX8" fmla="*/ 128768 w 154522"/>
                <a:gd name="connsiteY8" fmla="*/ 77261 h 154522"/>
                <a:gd name="connsiteX9" fmla="*/ 77261 w 154522"/>
                <a:gd name="connsiteY9" fmla="*/ 128768 h 15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22" h="154522">
                  <a:moveTo>
                    <a:pt x="77261" y="0"/>
                  </a:moveTo>
                  <a:cubicBezTo>
                    <a:pt x="34653" y="0"/>
                    <a:pt x="0" y="34653"/>
                    <a:pt x="0" y="77261"/>
                  </a:cubicBezTo>
                  <a:cubicBezTo>
                    <a:pt x="0" y="119869"/>
                    <a:pt x="34653" y="154522"/>
                    <a:pt x="77261" y="154522"/>
                  </a:cubicBezTo>
                  <a:cubicBezTo>
                    <a:pt x="119869" y="154522"/>
                    <a:pt x="154522" y="119869"/>
                    <a:pt x="154522" y="77261"/>
                  </a:cubicBezTo>
                  <a:cubicBezTo>
                    <a:pt x="154522" y="34653"/>
                    <a:pt x="119869" y="0"/>
                    <a:pt x="77261" y="0"/>
                  </a:cubicBezTo>
                  <a:close/>
                  <a:moveTo>
                    <a:pt x="77261" y="128768"/>
                  </a:moveTo>
                  <a:cubicBezTo>
                    <a:pt x="48857" y="128768"/>
                    <a:pt x="25754" y="105665"/>
                    <a:pt x="25754" y="77261"/>
                  </a:cubicBezTo>
                  <a:cubicBezTo>
                    <a:pt x="25754" y="48857"/>
                    <a:pt x="48857" y="25754"/>
                    <a:pt x="77261" y="25754"/>
                  </a:cubicBezTo>
                  <a:cubicBezTo>
                    <a:pt x="105665" y="25754"/>
                    <a:pt x="128768" y="48857"/>
                    <a:pt x="128768" y="77261"/>
                  </a:cubicBezTo>
                  <a:cubicBezTo>
                    <a:pt x="128768" y="105665"/>
                    <a:pt x="105665" y="128768"/>
                    <a:pt x="77261" y="128768"/>
                  </a:cubicBezTo>
                  <a:close/>
                </a:path>
              </a:pathLst>
            </a:custGeom>
            <a:grpFill/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="" xmlns:a16="http://schemas.microsoft.com/office/drawing/2014/main" id="{40DAE056-A3E2-9B18-3298-015960E12180}"/>
                </a:ext>
              </a:extLst>
            </p:cNvPr>
            <p:cNvSpPr/>
            <p:nvPr/>
          </p:nvSpPr>
          <p:spPr>
            <a:xfrm>
              <a:off x="-305098" y="1132013"/>
              <a:ext cx="25753" cy="25753"/>
            </a:xfrm>
            <a:custGeom>
              <a:avLst/>
              <a:gdLst>
                <a:gd name="connsiteX0" fmla="*/ 0 w 25753"/>
                <a:gd name="connsiteY0" fmla="*/ 0 h 25753"/>
                <a:gd name="connsiteX1" fmla="*/ 25754 w 25753"/>
                <a:gd name="connsiteY1" fmla="*/ 0 h 25753"/>
                <a:gd name="connsiteX2" fmla="*/ 25754 w 25753"/>
                <a:gd name="connsiteY2" fmla="*/ 25754 h 25753"/>
                <a:gd name="connsiteX3" fmla="*/ 0 w 25753"/>
                <a:gd name="connsiteY3" fmla="*/ 25754 h 2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53" h="25753">
                  <a:moveTo>
                    <a:pt x="0" y="0"/>
                  </a:moveTo>
                  <a:lnTo>
                    <a:pt x="25754" y="0"/>
                  </a:lnTo>
                  <a:lnTo>
                    <a:pt x="25754" y="25754"/>
                  </a:lnTo>
                  <a:lnTo>
                    <a:pt x="0" y="25754"/>
                  </a:lnTo>
                  <a:close/>
                </a:path>
              </a:pathLst>
            </a:custGeom>
            <a:grpFill/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="" xmlns:a16="http://schemas.microsoft.com/office/drawing/2014/main" id="{A60A7996-CEE5-CDC6-4C25-4996CBDB8DAC}"/>
                </a:ext>
              </a:extLst>
            </p:cNvPr>
            <p:cNvSpPr/>
            <p:nvPr/>
          </p:nvSpPr>
          <p:spPr>
            <a:xfrm>
              <a:off x="-305098" y="1080506"/>
              <a:ext cx="25753" cy="25753"/>
            </a:xfrm>
            <a:custGeom>
              <a:avLst/>
              <a:gdLst>
                <a:gd name="connsiteX0" fmla="*/ 0 w 25753"/>
                <a:gd name="connsiteY0" fmla="*/ 0 h 25753"/>
                <a:gd name="connsiteX1" fmla="*/ 25754 w 25753"/>
                <a:gd name="connsiteY1" fmla="*/ 0 h 25753"/>
                <a:gd name="connsiteX2" fmla="*/ 25754 w 25753"/>
                <a:gd name="connsiteY2" fmla="*/ 25754 h 25753"/>
                <a:gd name="connsiteX3" fmla="*/ 0 w 25753"/>
                <a:gd name="connsiteY3" fmla="*/ 25754 h 2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53" h="25753">
                  <a:moveTo>
                    <a:pt x="0" y="0"/>
                  </a:moveTo>
                  <a:lnTo>
                    <a:pt x="25754" y="0"/>
                  </a:lnTo>
                  <a:lnTo>
                    <a:pt x="25754" y="25754"/>
                  </a:lnTo>
                  <a:lnTo>
                    <a:pt x="0" y="25754"/>
                  </a:lnTo>
                  <a:close/>
                </a:path>
              </a:pathLst>
            </a:custGeom>
            <a:grpFill/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="" xmlns:a16="http://schemas.microsoft.com/office/drawing/2014/main" id="{D6E60F5B-C370-5289-7FB3-BADFAA02C39B}"/>
                </a:ext>
              </a:extLst>
            </p:cNvPr>
            <p:cNvSpPr/>
            <p:nvPr/>
          </p:nvSpPr>
          <p:spPr>
            <a:xfrm>
              <a:off x="-305098" y="1028999"/>
              <a:ext cx="25753" cy="25753"/>
            </a:xfrm>
            <a:custGeom>
              <a:avLst/>
              <a:gdLst>
                <a:gd name="connsiteX0" fmla="*/ 0 w 25753"/>
                <a:gd name="connsiteY0" fmla="*/ 0 h 25753"/>
                <a:gd name="connsiteX1" fmla="*/ 25754 w 25753"/>
                <a:gd name="connsiteY1" fmla="*/ 0 h 25753"/>
                <a:gd name="connsiteX2" fmla="*/ 25754 w 25753"/>
                <a:gd name="connsiteY2" fmla="*/ 25754 h 25753"/>
                <a:gd name="connsiteX3" fmla="*/ 0 w 25753"/>
                <a:gd name="connsiteY3" fmla="*/ 25754 h 2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53" h="25753">
                  <a:moveTo>
                    <a:pt x="0" y="0"/>
                  </a:moveTo>
                  <a:lnTo>
                    <a:pt x="25754" y="0"/>
                  </a:lnTo>
                  <a:lnTo>
                    <a:pt x="25754" y="25754"/>
                  </a:lnTo>
                  <a:lnTo>
                    <a:pt x="0" y="25754"/>
                  </a:lnTo>
                  <a:close/>
                </a:path>
              </a:pathLst>
            </a:custGeom>
            <a:grpFill/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="" xmlns:a16="http://schemas.microsoft.com/office/drawing/2014/main" id="{B5CA7159-98B8-19AF-884B-D88DECCBBC89}"/>
                </a:ext>
              </a:extLst>
            </p:cNvPr>
            <p:cNvSpPr/>
            <p:nvPr/>
          </p:nvSpPr>
          <p:spPr>
            <a:xfrm>
              <a:off x="-897433" y="1132013"/>
              <a:ext cx="25753" cy="25753"/>
            </a:xfrm>
            <a:custGeom>
              <a:avLst/>
              <a:gdLst>
                <a:gd name="connsiteX0" fmla="*/ 0 w 25753"/>
                <a:gd name="connsiteY0" fmla="*/ 0 h 25753"/>
                <a:gd name="connsiteX1" fmla="*/ 25754 w 25753"/>
                <a:gd name="connsiteY1" fmla="*/ 0 h 25753"/>
                <a:gd name="connsiteX2" fmla="*/ 25754 w 25753"/>
                <a:gd name="connsiteY2" fmla="*/ 25754 h 25753"/>
                <a:gd name="connsiteX3" fmla="*/ 0 w 25753"/>
                <a:gd name="connsiteY3" fmla="*/ 25754 h 2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53" h="25753">
                  <a:moveTo>
                    <a:pt x="0" y="0"/>
                  </a:moveTo>
                  <a:lnTo>
                    <a:pt x="25754" y="0"/>
                  </a:lnTo>
                  <a:lnTo>
                    <a:pt x="25754" y="25754"/>
                  </a:lnTo>
                  <a:lnTo>
                    <a:pt x="0" y="25754"/>
                  </a:lnTo>
                  <a:close/>
                </a:path>
              </a:pathLst>
            </a:custGeom>
            <a:grpFill/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="" xmlns:a16="http://schemas.microsoft.com/office/drawing/2014/main" id="{AD091371-F2A8-E771-983F-B6CDBDED4F80}"/>
                </a:ext>
              </a:extLst>
            </p:cNvPr>
            <p:cNvSpPr/>
            <p:nvPr/>
          </p:nvSpPr>
          <p:spPr>
            <a:xfrm>
              <a:off x="-845925" y="1132013"/>
              <a:ext cx="25753" cy="25753"/>
            </a:xfrm>
            <a:custGeom>
              <a:avLst/>
              <a:gdLst>
                <a:gd name="connsiteX0" fmla="*/ 0 w 25753"/>
                <a:gd name="connsiteY0" fmla="*/ 0 h 25753"/>
                <a:gd name="connsiteX1" fmla="*/ 25754 w 25753"/>
                <a:gd name="connsiteY1" fmla="*/ 0 h 25753"/>
                <a:gd name="connsiteX2" fmla="*/ 25754 w 25753"/>
                <a:gd name="connsiteY2" fmla="*/ 25754 h 25753"/>
                <a:gd name="connsiteX3" fmla="*/ 0 w 25753"/>
                <a:gd name="connsiteY3" fmla="*/ 25754 h 2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53" h="25753">
                  <a:moveTo>
                    <a:pt x="0" y="0"/>
                  </a:moveTo>
                  <a:lnTo>
                    <a:pt x="25754" y="0"/>
                  </a:lnTo>
                  <a:lnTo>
                    <a:pt x="25754" y="25754"/>
                  </a:lnTo>
                  <a:lnTo>
                    <a:pt x="0" y="25754"/>
                  </a:lnTo>
                  <a:close/>
                </a:path>
              </a:pathLst>
            </a:custGeom>
            <a:grpFill/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="" xmlns:a16="http://schemas.microsoft.com/office/drawing/2014/main" id="{C922618D-2E97-8011-257D-66408718CCB5}"/>
                </a:ext>
              </a:extLst>
            </p:cNvPr>
            <p:cNvSpPr/>
            <p:nvPr/>
          </p:nvSpPr>
          <p:spPr>
            <a:xfrm>
              <a:off x="-794418" y="1132013"/>
              <a:ext cx="25753" cy="25753"/>
            </a:xfrm>
            <a:custGeom>
              <a:avLst/>
              <a:gdLst>
                <a:gd name="connsiteX0" fmla="*/ 0 w 25753"/>
                <a:gd name="connsiteY0" fmla="*/ 0 h 25753"/>
                <a:gd name="connsiteX1" fmla="*/ 25754 w 25753"/>
                <a:gd name="connsiteY1" fmla="*/ 0 h 25753"/>
                <a:gd name="connsiteX2" fmla="*/ 25754 w 25753"/>
                <a:gd name="connsiteY2" fmla="*/ 25754 h 25753"/>
                <a:gd name="connsiteX3" fmla="*/ 0 w 25753"/>
                <a:gd name="connsiteY3" fmla="*/ 25754 h 2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53" h="25753">
                  <a:moveTo>
                    <a:pt x="0" y="0"/>
                  </a:moveTo>
                  <a:lnTo>
                    <a:pt x="25754" y="0"/>
                  </a:lnTo>
                  <a:lnTo>
                    <a:pt x="25754" y="25754"/>
                  </a:lnTo>
                  <a:lnTo>
                    <a:pt x="0" y="25754"/>
                  </a:lnTo>
                  <a:close/>
                </a:path>
              </a:pathLst>
            </a:custGeom>
            <a:grpFill/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04840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2085594" y="188798"/>
            <a:ext cx="721457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cap="small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ACKNOWLEGMENTS</a:t>
            </a:r>
            <a:endParaRPr lang="en-US" sz="48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028" name="Picture 4" descr="Senior Associate, USAID Finance &amp; Operations at the Global Alliance for  Improved Nutrition (GAIN) - NGO Job Sit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014" y="4294088"/>
            <a:ext cx="1138791" cy="9884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The Micronutrient Initiative is now Nutrition International - Nutrition  Internationa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3030" y="4249320"/>
            <a:ext cx="2442442" cy="1033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41</a:t>
            </a:fld>
            <a:endParaRPr lang="en-US" dirty="0"/>
          </a:p>
        </p:txBody>
      </p:sp>
      <p:pic>
        <p:nvPicPr>
          <p:cNvPr id="9" name="Picture 8" descr="world-bank-logo.jpg | United Nations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334" y="1954030"/>
            <a:ext cx="2064510" cy="118124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 descr="Home - The END Fund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2832" y="4339820"/>
            <a:ext cx="1890050" cy="78532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Picture 11" descr="Eleanor Crook Foundation - Idealist"/>
          <p:cNvPicPr/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4972" y="4373266"/>
            <a:ext cx="1915692" cy="78532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4189" y="2148513"/>
            <a:ext cx="3357159" cy="11115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1010" y="2054289"/>
            <a:ext cx="2825696" cy="9078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796827" y="4402784"/>
            <a:ext cx="1706121" cy="755811"/>
          </a:xfrm>
          <a:prstGeom prst="rect">
            <a:avLst/>
          </a:prstGeom>
        </p:spPr>
      </p:pic>
      <p:sp>
        <p:nvSpPr>
          <p:cNvPr id="14" name="object 5"/>
          <p:cNvSpPr/>
          <p:nvPr/>
        </p:nvSpPr>
        <p:spPr>
          <a:xfrm>
            <a:off x="10588003" y="4402784"/>
            <a:ext cx="1288703" cy="72236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30355" y="2290076"/>
            <a:ext cx="2036481" cy="970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19709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395033" y="2099977"/>
            <a:ext cx="11689510" cy="3683079"/>
          </a:xfrm>
        </p:spPr>
        <p:txBody>
          <a:bodyPr>
            <a:normAutofit/>
          </a:bodyPr>
          <a:lstStyle/>
          <a:p>
            <a:pPr algn="ctr"/>
            <a:r>
              <a:rPr lang="fr-FR" sz="4800" dirty="0">
                <a:solidFill>
                  <a:schemeClr val="bg1"/>
                </a:solidFill>
              </a:rPr>
              <a:t>THANK YOU!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A077A0FB-BD25-8288-E787-CAC5B14A1939}"/>
              </a:ext>
            </a:extLst>
          </p:cNvPr>
          <p:cNvSpPr/>
          <p:nvPr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103C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5F33DF25-3C68-6E55-D4C9-29FFDD7E32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6200" y="2099977"/>
            <a:ext cx="3099599" cy="26741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232791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103C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96253" y="1768642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923760" y="3928246"/>
            <a:ext cx="104554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4400" b="1" dirty="0">
                <a:solidFill>
                  <a:schemeClr val="bg1"/>
                </a:solidFill>
                <a:latin typeface="Calibri" panose="020F0502020204030204" pitchFamily="34" charset="0"/>
                <a:ea typeface="SimHei"/>
                <a:cs typeface="Calibri" panose="020F0502020204030204" pitchFamily="34" charset="0"/>
              </a:rPr>
              <a:t>Overview of Resuts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xmlns="" id="{CD88CA9D-1A81-2116-C19B-3904F0850594}"/>
              </a:ext>
            </a:extLst>
          </p:cNvPr>
          <p:cNvGrpSpPr/>
          <p:nvPr/>
        </p:nvGrpSpPr>
        <p:grpSpPr>
          <a:xfrm>
            <a:off x="4469662" y="1251030"/>
            <a:ext cx="3252676" cy="2677216"/>
            <a:chOff x="-779685" y="-1716604"/>
            <a:chExt cx="1491926" cy="1227976"/>
          </a:xfrm>
          <a:solidFill>
            <a:schemeClr val="bg1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xmlns="" id="{384D6BAD-046B-04DD-6FD1-105B1DF4FEB6}"/>
                </a:ext>
              </a:extLst>
            </p:cNvPr>
            <p:cNvSpPr/>
            <p:nvPr/>
          </p:nvSpPr>
          <p:spPr>
            <a:xfrm>
              <a:off x="241155" y="-1520302"/>
              <a:ext cx="62806" cy="141321"/>
            </a:xfrm>
            <a:custGeom>
              <a:avLst/>
              <a:gdLst>
                <a:gd name="connsiteX0" fmla="*/ 62806 w 62806"/>
                <a:gd name="connsiteY0" fmla="*/ 109918 h 141321"/>
                <a:gd name="connsiteX1" fmla="*/ 62806 w 62806"/>
                <a:gd name="connsiteY1" fmla="*/ 31403 h 141321"/>
                <a:gd name="connsiteX2" fmla="*/ 31403 w 62806"/>
                <a:gd name="connsiteY2" fmla="*/ 0 h 141321"/>
                <a:gd name="connsiteX3" fmla="*/ 0 w 62806"/>
                <a:gd name="connsiteY3" fmla="*/ 31403 h 141321"/>
                <a:gd name="connsiteX4" fmla="*/ 0 w 62806"/>
                <a:gd name="connsiteY4" fmla="*/ 109918 h 141321"/>
                <a:gd name="connsiteX5" fmla="*/ 31403 w 62806"/>
                <a:gd name="connsiteY5" fmla="*/ 141321 h 141321"/>
                <a:gd name="connsiteX6" fmla="*/ 62806 w 62806"/>
                <a:gd name="connsiteY6" fmla="*/ 109918 h 14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06" h="141321">
                  <a:moveTo>
                    <a:pt x="62806" y="109918"/>
                  </a:moveTo>
                  <a:lnTo>
                    <a:pt x="62806" y="31403"/>
                  </a:lnTo>
                  <a:cubicBezTo>
                    <a:pt x="62806" y="14129"/>
                    <a:pt x="48676" y="0"/>
                    <a:pt x="31403" y="0"/>
                  </a:cubicBezTo>
                  <a:cubicBezTo>
                    <a:pt x="14129" y="0"/>
                    <a:pt x="0" y="14130"/>
                    <a:pt x="0" y="31403"/>
                  </a:cubicBezTo>
                  <a:lnTo>
                    <a:pt x="0" y="109918"/>
                  </a:lnTo>
                  <a:cubicBezTo>
                    <a:pt x="0" y="127192"/>
                    <a:pt x="14130" y="141321"/>
                    <a:pt x="31403" y="141321"/>
                  </a:cubicBezTo>
                  <a:cubicBezTo>
                    <a:pt x="48677" y="141332"/>
                    <a:pt x="62806" y="127191"/>
                    <a:pt x="62806" y="109918"/>
                  </a:cubicBezTo>
                  <a:close/>
                </a:path>
              </a:pathLst>
            </a:custGeom>
            <a:grpFill/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xmlns="" id="{0609763C-F827-9D2A-8A50-5FF2B6350596}"/>
                </a:ext>
              </a:extLst>
            </p:cNvPr>
            <p:cNvSpPr/>
            <p:nvPr/>
          </p:nvSpPr>
          <p:spPr>
            <a:xfrm>
              <a:off x="66839" y="-1448076"/>
              <a:ext cx="117780" cy="117777"/>
            </a:xfrm>
            <a:custGeom>
              <a:avLst/>
              <a:gdLst>
                <a:gd name="connsiteX0" fmla="*/ 86374 w 117780"/>
                <a:gd name="connsiteY0" fmla="*/ 117777 h 117777"/>
                <a:gd name="connsiteX1" fmla="*/ 108357 w 117780"/>
                <a:gd name="connsiteY1" fmla="*/ 108357 h 117777"/>
                <a:gd name="connsiteX2" fmla="*/ 108357 w 117780"/>
                <a:gd name="connsiteY2" fmla="*/ 64389 h 117777"/>
                <a:gd name="connsiteX3" fmla="*/ 53391 w 117780"/>
                <a:gd name="connsiteY3" fmla="*/ 9423 h 117777"/>
                <a:gd name="connsiteX4" fmla="*/ 9423 w 117780"/>
                <a:gd name="connsiteY4" fmla="*/ 9423 h 117777"/>
                <a:gd name="connsiteX5" fmla="*/ 9423 w 117780"/>
                <a:gd name="connsiteY5" fmla="*/ 53391 h 117777"/>
                <a:gd name="connsiteX6" fmla="*/ 64389 w 117780"/>
                <a:gd name="connsiteY6" fmla="*/ 108357 h 117777"/>
                <a:gd name="connsiteX7" fmla="*/ 86373 w 117780"/>
                <a:gd name="connsiteY7" fmla="*/ 117777 h 11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780" h="117777">
                  <a:moveTo>
                    <a:pt x="86374" y="117777"/>
                  </a:moveTo>
                  <a:cubicBezTo>
                    <a:pt x="94227" y="117777"/>
                    <a:pt x="102081" y="114634"/>
                    <a:pt x="108357" y="108357"/>
                  </a:cubicBezTo>
                  <a:cubicBezTo>
                    <a:pt x="120921" y="95793"/>
                    <a:pt x="120921" y="76954"/>
                    <a:pt x="108357" y="64389"/>
                  </a:cubicBezTo>
                  <a:lnTo>
                    <a:pt x="53391" y="9423"/>
                  </a:lnTo>
                  <a:cubicBezTo>
                    <a:pt x="40827" y="-3141"/>
                    <a:pt x="21988" y="-3141"/>
                    <a:pt x="9423" y="9423"/>
                  </a:cubicBezTo>
                  <a:cubicBezTo>
                    <a:pt x="-3141" y="21987"/>
                    <a:pt x="-3141" y="40826"/>
                    <a:pt x="9423" y="53391"/>
                  </a:cubicBezTo>
                  <a:lnTo>
                    <a:pt x="64389" y="108357"/>
                  </a:lnTo>
                  <a:cubicBezTo>
                    <a:pt x="70665" y="116200"/>
                    <a:pt x="78519" y="117777"/>
                    <a:pt x="86373" y="117777"/>
                  </a:cubicBezTo>
                  <a:close/>
                </a:path>
              </a:pathLst>
            </a:custGeom>
            <a:grpFill/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xmlns="" id="{EC712D7E-EF0E-2279-DE6F-1FF3B607161C}"/>
                </a:ext>
              </a:extLst>
            </p:cNvPr>
            <p:cNvSpPr/>
            <p:nvPr/>
          </p:nvSpPr>
          <p:spPr>
            <a:xfrm>
              <a:off x="360491" y="-1446508"/>
              <a:ext cx="117780" cy="117777"/>
            </a:xfrm>
            <a:custGeom>
              <a:avLst/>
              <a:gdLst>
                <a:gd name="connsiteX0" fmla="*/ 53391 w 117780"/>
                <a:gd name="connsiteY0" fmla="*/ 108358 h 117777"/>
                <a:gd name="connsiteX1" fmla="*/ 108357 w 117780"/>
                <a:gd name="connsiteY1" fmla="*/ 53392 h 117777"/>
                <a:gd name="connsiteX2" fmla="*/ 108357 w 117780"/>
                <a:gd name="connsiteY2" fmla="*/ 9423 h 117777"/>
                <a:gd name="connsiteX3" fmla="*/ 64389 w 117780"/>
                <a:gd name="connsiteY3" fmla="*/ 9423 h 117777"/>
                <a:gd name="connsiteX4" fmla="*/ 9423 w 117780"/>
                <a:gd name="connsiteY4" fmla="*/ 64389 h 117777"/>
                <a:gd name="connsiteX5" fmla="*/ 9423 w 117780"/>
                <a:gd name="connsiteY5" fmla="*/ 108358 h 117777"/>
                <a:gd name="connsiteX6" fmla="*/ 31406 w 117780"/>
                <a:gd name="connsiteY6" fmla="*/ 117778 h 117777"/>
                <a:gd name="connsiteX7" fmla="*/ 53390 w 117780"/>
                <a:gd name="connsiteY7" fmla="*/ 108358 h 11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780" h="117777">
                  <a:moveTo>
                    <a:pt x="53391" y="108358"/>
                  </a:moveTo>
                  <a:lnTo>
                    <a:pt x="108357" y="53392"/>
                  </a:lnTo>
                  <a:cubicBezTo>
                    <a:pt x="120921" y="40828"/>
                    <a:pt x="120921" y="21989"/>
                    <a:pt x="108357" y="9423"/>
                  </a:cubicBezTo>
                  <a:cubicBezTo>
                    <a:pt x="95793" y="-3142"/>
                    <a:pt x="76954" y="-3140"/>
                    <a:pt x="64389" y="9423"/>
                  </a:cubicBezTo>
                  <a:lnTo>
                    <a:pt x="9423" y="64389"/>
                  </a:lnTo>
                  <a:cubicBezTo>
                    <a:pt x="-3141" y="76953"/>
                    <a:pt x="-3141" y="95793"/>
                    <a:pt x="9423" y="108358"/>
                  </a:cubicBezTo>
                  <a:cubicBezTo>
                    <a:pt x="15699" y="114634"/>
                    <a:pt x="23553" y="117778"/>
                    <a:pt x="31406" y="117778"/>
                  </a:cubicBezTo>
                  <a:cubicBezTo>
                    <a:pt x="39249" y="116212"/>
                    <a:pt x="47103" y="114634"/>
                    <a:pt x="53390" y="108358"/>
                  </a:cubicBezTo>
                  <a:close/>
                </a:path>
              </a:pathLst>
            </a:custGeom>
            <a:grpFill/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522832E7-5667-D496-11DF-824EA7E0CF80}"/>
                </a:ext>
              </a:extLst>
            </p:cNvPr>
            <p:cNvSpPr/>
            <p:nvPr/>
          </p:nvSpPr>
          <p:spPr>
            <a:xfrm>
              <a:off x="42508" y="-1306738"/>
              <a:ext cx="460094" cy="248095"/>
            </a:xfrm>
            <a:custGeom>
              <a:avLst/>
              <a:gdLst>
                <a:gd name="connsiteX0" fmla="*/ 7065 w 460094"/>
                <a:gd name="connsiteY0" fmla="*/ 106775 h 248095"/>
                <a:gd name="connsiteX1" fmla="*/ 7065 w 460094"/>
                <a:gd name="connsiteY1" fmla="*/ 141321 h 248095"/>
                <a:gd name="connsiteX2" fmla="*/ 230048 w 460094"/>
                <a:gd name="connsiteY2" fmla="*/ 248096 h 248095"/>
                <a:gd name="connsiteX3" fmla="*/ 453030 w 460094"/>
                <a:gd name="connsiteY3" fmla="*/ 141321 h 248095"/>
                <a:gd name="connsiteX4" fmla="*/ 453030 w 460094"/>
                <a:gd name="connsiteY4" fmla="*/ 106775 h 248095"/>
                <a:gd name="connsiteX5" fmla="*/ 230048 w 460094"/>
                <a:gd name="connsiteY5" fmla="*/ 0 h 248095"/>
                <a:gd name="connsiteX6" fmla="*/ 7065 w 460094"/>
                <a:gd name="connsiteY6" fmla="*/ 106775 h 248095"/>
                <a:gd name="connsiteX7" fmla="*/ 288149 w 460094"/>
                <a:gd name="connsiteY7" fmla="*/ 59663 h 248095"/>
                <a:gd name="connsiteX8" fmla="*/ 399645 w 460094"/>
                <a:gd name="connsiteY8" fmla="*/ 124048 h 248095"/>
                <a:gd name="connsiteX9" fmla="*/ 288149 w 460094"/>
                <a:gd name="connsiteY9" fmla="*/ 188433 h 248095"/>
                <a:gd name="connsiteX10" fmla="*/ 317987 w 460094"/>
                <a:gd name="connsiteY10" fmla="*/ 124048 h 248095"/>
                <a:gd name="connsiteX11" fmla="*/ 288149 w 460094"/>
                <a:gd name="connsiteY11" fmla="*/ 59663 h 248095"/>
                <a:gd name="connsiteX12" fmla="*/ 173508 w 460094"/>
                <a:gd name="connsiteY12" fmla="*/ 59663 h 248095"/>
                <a:gd name="connsiteX13" fmla="*/ 143670 w 460094"/>
                <a:gd name="connsiteY13" fmla="*/ 124048 h 248095"/>
                <a:gd name="connsiteX14" fmla="*/ 173508 w 460094"/>
                <a:gd name="connsiteY14" fmla="*/ 188433 h 248095"/>
                <a:gd name="connsiteX15" fmla="*/ 62012 w 460094"/>
                <a:gd name="connsiteY15" fmla="*/ 124048 h 248095"/>
                <a:gd name="connsiteX16" fmla="*/ 173508 w 460094"/>
                <a:gd name="connsiteY16" fmla="*/ 59663 h 24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0094" h="248095">
                  <a:moveTo>
                    <a:pt x="7065" y="106775"/>
                  </a:moveTo>
                  <a:cubicBezTo>
                    <a:pt x="-2355" y="116195"/>
                    <a:pt x="-2355" y="130325"/>
                    <a:pt x="7065" y="141321"/>
                  </a:cubicBezTo>
                  <a:cubicBezTo>
                    <a:pt x="11775" y="146031"/>
                    <a:pt x="107564" y="248096"/>
                    <a:pt x="230048" y="248096"/>
                  </a:cubicBezTo>
                  <a:cubicBezTo>
                    <a:pt x="352531" y="248096"/>
                    <a:pt x="448319" y="146032"/>
                    <a:pt x="453030" y="141321"/>
                  </a:cubicBezTo>
                  <a:cubicBezTo>
                    <a:pt x="462450" y="131901"/>
                    <a:pt x="462450" y="117771"/>
                    <a:pt x="453030" y="106775"/>
                  </a:cubicBezTo>
                  <a:cubicBezTo>
                    <a:pt x="448320" y="102065"/>
                    <a:pt x="352531" y="0"/>
                    <a:pt x="230048" y="0"/>
                  </a:cubicBezTo>
                  <a:cubicBezTo>
                    <a:pt x="107564" y="-11"/>
                    <a:pt x="11776" y="102064"/>
                    <a:pt x="7065" y="106775"/>
                  </a:cubicBezTo>
                  <a:close/>
                  <a:moveTo>
                    <a:pt x="288149" y="59663"/>
                  </a:moveTo>
                  <a:cubicBezTo>
                    <a:pt x="336825" y="75370"/>
                    <a:pt x="377661" y="105196"/>
                    <a:pt x="399645" y="124048"/>
                  </a:cubicBezTo>
                  <a:cubicBezTo>
                    <a:pt x="377662" y="142888"/>
                    <a:pt x="336839" y="172724"/>
                    <a:pt x="288149" y="188433"/>
                  </a:cubicBezTo>
                  <a:cubicBezTo>
                    <a:pt x="305422" y="172726"/>
                    <a:pt x="317987" y="149176"/>
                    <a:pt x="317987" y="124048"/>
                  </a:cubicBezTo>
                  <a:cubicBezTo>
                    <a:pt x="316410" y="97354"/>
                    <a:pt x="305412" y="75360"/>
                    <a:pt x="288149" y="59663"/>
                  </a:cubicBezTo>
                  <a:close/>
                  <a:moveTo>
                    <a:pt x="173508" y="59663"/>
                  </a:moveTo>
                  <a:cubicBezTo>
                    <a:pt x="156234" y="75370"/>
                    <a:pt x="143670" y="98920"/>
                    <a:pt x="143670" y="124048"/>
                  </a:cubicBezTo>
                  <a:cubicBezTo>
                    <a:pt x="143670" y="149175"/>
                    <a:pt x="154667" y="172724"/>
                    <a:pt x="173508" y="188433"/>
                  </a:cubicBezTo>
                  <a:cubicBezTo>
                    <a:pt x="124832" y="172726"/>
                    <a:pt x="83996" y="142900"/>
                    <a:pt x="62012" y="124048"/>
                  </a:cubicBezTo>
                  <a:cubicBezTo>
                    <a:pt x="84006" y="105197"/>
                    <a:pt x="124829" y="73793"/>
                    <a:pt x="173508" y="59663"/>
                  </a:cubicBezTo>
                  <a:close/>
                </a:path>
              </a:pathLst>
            </a:custGeom>
            <a:grpFill/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xmlns="" id="{BEB60C5D-A84F-F66F-37D0-D0A8717836E3}"/>
                </a:ext>
              </a:extLst>
            </p:cNvPr>
            <p:cNvSpPr/>
            <p:nvPr/>
          </p:nvSpPr>
          <p:spPr>
            <a:xfrm>
              <a:off x="-165572" y="-1716604"/>
              <a:ext cx="877813" cy="1227976"/>
            </a:xfrm>
            <a:custGeom>
              <a:avLst/>
              <a:gdLst>
                <a:gd name="connsiteX0" fmla="*/ 830702 w 877813"/>
                <a:gd name="connsiteY0" fmla="*/ 9 h 1227976"/>
                <a:gd name="connsiteX1" fmla="*/ 47123 w 877813"/>
                <a:gd name="connsiteY1" fmla="*/ 9 h 1227976"/>
                <a:gd name="connsiteX2" fmla="*/ 11 w 877813"/>
                <a:gd name="connsiteY2" fmla="*/ 47121 h 1227976"/>
                <a:gd name="connsiteX3" fmla="*/ 11 w 877813"/>
                <a:gd name="connsiteY3" fmla="*/ 389446 h 1227976"/>
                <a:gd name="connsiteX4" fmla="*/ 94234 w 877813"/>
                <a:gd name="connsiteY4" fmla="*/ 389446 h 1227976"/>
                <a:gd name="connsiteX5" fmla="*/ 94223 w 877813"/>
                <a:gd name="connsiteY5" fmla="*/ 94230 h 1227976"/>
                <a:gd name="connsiteX6" fmla="*/ 785155 w 877813"/>
                <a:gd name="connsiteY6" fmla="*/ 94230 h 1227976"/>
                <a:gd name="connsiteX7" fmla="*/ 785155 w 877813"/>
                <a:gd name="connsiteY7" fmla="*/ 761607 h 1227976"/>
                <a:gd name="connsiteX8" fmla="*/ 94223 w 877813"/>
                <a:gd name="connsiteY8" fmla="*/ 761607 h 1227976"/>
                <a:gd name="connsiteX9" fmla="*/ 94223 w 877813"/>
                <a:gd name="connsiteY9" fmla="*/ 672094 h 1227976"/>
                <a:gd name="connsiteX10" fmla="*/ 61242 w 877813"/>
                <a:gd name="connsiteY10" fmla="*/ 676804 h 1227976"/>
                <a:gd name="connsiteX11" fmla="*/ 0 w 877813"/>
                <a:gd name="connsiteY11" fmla="*/ 676804 h 1227976"/>
                <a:gd name="connsiteX12" fmla="*/ 0 w 877813"/>
                <a:gd name="connsiteY12" fmla="*/ 808707 h 1227976"/>
                <a:gd name="connsiteX13" fmla="*/ 47112 w 877813"/>
                <a:gd name="connsiteY13" fmla="*/ 855818 h 1227976"/>
                <a:gd name="connsiteX14" fmla="*/ 392577 w 877813"/>
                <a:gd name="connsiteY14" fmla="*/ 855818 h 1227976"/>
                <a:gd name="connsiteX15" fmla="*/ 392577 w 877813"/>
                <a:gd name="connsiteY15" fmla="*/ 986153 h 1227976"/>
                <a:gd name="connsiteX16" fmla="*/ 229272 w 877813"/>
                <a:gd name="connsiteY16" fmla="*/ 1147894 h 1227976"/>
                <a:gd name="connsiteX17" fmla="*/ 229272 w 877813"/>
                <a:gd name="connsiteY17" fmla="*/ 1213846 h 1227976"/>
                <a:gd name="connsiteX18" fmla="*/ 295224 w 877813"/>
                <a:gd name="connsiteY18" fmla="*/ 1213846 h 1227976"/>
                <a:gd name="connsiteX19" fmla="*/ 438124 w 877813"/>
                <a:gd name="connsiteY19" fmla="*/ 1070946 h 1227976"/>
                <a:gd name="connsiteX20" fmla="*/ 581024 w 877813"/>
                <a:gd name="connsiteY20" fmla="*/ 1213846 h 1227976"/>
                <a:gd name="connsiteX21" fmla="*/ 614006 w 877813"/>
                <a:gd name="connsiteY21" fmla="*/ 1227976 h 1227976"/>
                <a:gd name="connsiteX22" fmla="*/ 646988 w 877813"/>
                <a:gd name="connsiteY22" fmla="*/ 1213846 h 1227976"/>
                <a:gd name="connsiteX23" fmla="*/ 646988 w 877813"/>
                <a:gd name="connsiteY23" fmla="*/ 1147894 h 1227976"/>
                <a:gd name="connsiteX24" fmla="*/ 485236 w 877813"/>
                <a:gd name="connsiteY24" fmla="*/ 986153 h 1227976"/>
                <a:gd name="connsiteX25" fmla="*/ 485236 w 877813"/>
                <a:gd name="connsiteY25" fmla="*/ 855818 h 1227976"/>
                <a:gd name="connsiteX26" fmla="*/ 830702 w 877813"/>
                <a:gd name="connsiteY26" fmla="*/ 855818 h 1227976"/>
                <a:gd name="connsiteX27" fmla="*/ 877814 w 877813"/>
                <a:gd name="connsiteY27" fmla="*/ 808707 h 1227976"/>
                <a:gd name="connsiteX28" fmla="*/ 877814 w 877813"/>
                <a:gd name="connsiteY28" fmla="*/ 47112 h 1227976"/>
                <a:gd name="connsiteX29" fmla="*/ 830702 w 877813"/>
                <a:gd name="connsiteY29" fmla="*/ 0 h 12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77813" h="1227976">
                  <a:moveTo>
                    <a:pt x="830702" y="9"/>
                  </a:moveTo>
                  <a:lnTo>
                    <a:pt x="47123" y="9"/>
                  </a:lnTo>
                  <a:cubicBezTo>
                    <a:pt x="21995" y="9"/>
                    <a:pt x="11" y="20426"/>
                    <a:pt x="11" y="47121"/>
                  </a:cubicBezTo>
                  <a:lnTo>
                    <a:pt x="11" y="389446"/>
                  </a:lnTo>
                  <a:lnTo>
                    <a:pt x="94234" y="389446"/>
                  </a:lnTo>
                  <a:lnTo>
                    <a:pt x="94223" y="94230"/>
                  </a:lnTo>
                  <a:lnTo>
                    <a:pt x="785155" y="94230"/>
                  </a:lnTo>
                  <a:lnTo>
                    <a:pt x="785155" y="761607"/>
                  </a:lnTo>
                  <a:lnTo>
                    <a:pt x="94223" y="761607"/>
                  </a:lnTo>
                  <a:lnTo>
                    <a:pt x="94223" y="672094"/>
                  </a:lnTo>
                  <a:cubicBezTo>
                    <a:pt x="83226" y="675238"/>
                    <a:pt x="73806" y="676804"/>
                    <a:pt x="61242" y="676804"/>
                  </a:cubicBezTo>
                  <a:lnTo>
                    <a:pt x="0" y="676804"/>
                  </a:lnTo>
                  <a:lnTo>
                    <a:pt x="0" y="808707"/>
                  </a:lnTo>
                  <a:cubicBezTo>
                    <a:pt x="0" y="833834"/>
                    <a:pt x="20417" y="855818"/>
                    <a:pt x="47112" y="855818"/>
                  </a:cubicBezTo>
                  <a:lnTo>
                    <a:pt x="392577" y="855818"/>
                  </a:lnTo>
                  <a:lnTo>
                    <a:pt x="392577" y="986153"/>
                  </a:lnTo>
                  <a:lnTo>
                    <a:pt x="229272" y="1147894"/>
                  </a:lnTo>
                  <a:cubicBezTo>
                    <a:pt x="210432" y="1166734"/>
                    <a:pt x="210432" y="1196570"/>
                    <a:pt x="229272" y="1213846"/>
                  </a:cubicBezTo>
                  <a:cubicBezTo>
                    <a:pt x="248112" y="1231120"/>
                    <a:pt x="277948" y="1232687"/>
                    <a:pt x="295224" y="1213846"/>
                  </a:cubicBezTo>
                  <a:lnTo>
                    <a:pt x="438124" y="1070946"/>
                  </a:lnTo>
                  <a:lnTo>
                    <a:pt x="581024" y="1213846"/>
                  </a:lnTo>
                  <a:cubicBezTo>
                    <a:pt x="590444" y="1223266"/>
                    <a:pt x="603008" y="1227976"/>
                    <a:pt x="614006" y="1227976"/>
                  </a:cubicBezTo>
                  <a:cubicBezTo>
                    <a:pt x="625005" y="1227976"/>
                    <a:pt x="637556" y="1223266"/>
                    <a:pt x="646988" y="1213846"/>
                  </a:cubicBezTo>
                  <a:cubicBezTo>
                    <a:pt x="665828" y="1195006"/>
                    <a:pt x="665828" y="1165170"/>
                    <a:pt x="646988" y="1147894"/>
                  </a:cubicBezTo>
                  <a:lnTo>
                    <a:pt x="485236" y="986153"/>
                  </a:lnTo>
                  <a:lnTo>
                    <a:pt x="485236" y="855818"/>
                  </a:lnTo>
                  <a:lnTo>
                    <a:pt x="830702" y="855818"/>
                  </a:lnTo>
                  <a:cubicBezTo>
                    <a:pt x="855829" y="855818"/>
                    <a:pt x="877814" y="835401"/>
                    <a:pt x="877814" y="808707"/>
                  </a:cubicBezTo>
                  <a:lnTo>
                    <a:pt x="877814" y="47112"/>
                  </a:lnTo>
                  <a:cubicBezTo>
                    <a:pt x="877814" y="20418"/>
                    <a:pt x="857396" y="0"/>
                    <a:pt x="830702" y="0"/>
                  </a:cubicBezTo>
                  <a:close/>
                </a:path>
              </a:pathLst>
            </a:custGeom>
            <a:grpFill/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xmlns="" id="{A7E1919A-CD01-6BB8-22AA-EE0244FB2FEE}"/>
                </a:ext>
              </a:extLst>
            </p:cNvPr>
            <p:cNvSpPr/>
            <p:nvPr/>
          </p:nvSpPr>
          <p:spPr>
            <a:xfrm>
              <a:off x="-779685" y="-1245508"/>
              <a:ext cx="727262" cy="755324"/>
            </a:xfrm>
            <a:custGeom>
              <a:avLst/>
              <a:gdLst>
                <a:gd name="connsiteX0" fmla="*/ 697353 w 727262"/>
                <a:gd name="connsiteY0" fmla="*/ 106786 h 755324"/>
                <a:gd name="connsiteX1" fmla="*/ 725612 w 727262"/>
                <a:gd name="connsiteY1" fmla="*/ 32982 h 755324"/>
                <a:gd name="connsiteX2" fmla="*/ 703629 w 727262"/>
                <a:gd name="connsiteY2" fmla="*/ 0 h 755324"/>
                <a:gd name="connsiteX3" fmla="*/ 182290 w 727262"/>
                <a:gd name="connsiteY3" fmla="*/ 0 h 755324"/>
                <a:gd name="connsiteX4" fmla="*/ 20549 w 727262"/>
                <a:gd name="connsiteY4" fmla="*/ 144468 h 755324"/>
                <a:gd name="connsiteX5" fmla="*/ 132 w 727262"/>
                <a:gd name="connsiteY5" fmla="*/ 342331 h 755324"/>
                <a:gd name="connsiteX6" fmla="*/ 29970 w 727262"/>
                <a:gd name="connsiteY6" fmla="*/ 383156 h 755324"/>
                <a:gd name="connsiteX7" fmla="*/ 108485 w 727262"/>
                <a:gd name="connsiteY7" fmla="*/ 394153 h 755324"/>
                <a:gd name="connsiteX8" fmla="*/ 127325 w 727262"/>
                <a:gd name="connsiteY8" fmla="*/ 708213 h 755324"/>
                <a:gd name="connsiteX9" fmla="*/ 177580 w 727262"/>
                <a:gd name="connsiteY9" fmla="*/ 755324 h 755324"/>
                <a:gd name="connsiteX10" fmla="*/ 329899 w 727262"/>
                <a:gd name="connsiteY10" fmla="*/ 755324 h 755324"/>
                <a:gd name="connsiteX11" fmla="*/ 380154 w 727262"/>
                <a:gd name="connsiteY11" fmla="*/ 708213 h 755324"/>
                <a:gd name="connsiteX12" fmla="*/ 406848 w 727262"/>
                <a:gd name="connsiteY12" fmla="*/ 169600 h 755324"/>
                <a:gd name="connsiteX13" fmla="*/ 455525 w 727262"/>
                <a:gd name="connsiteY13" fmla="*/ 120924 h 755324"/>
                <a:gd name="connsiteX14" fmla="*/ 675361 w 727262"/>
                <a:gd name="connsiteY14" fmla="*/ 120924 h 755324"/>
                <a:gd name="connsiteX15" fmla="*/ 697344 w 727262"/>
                <a:gd name="connsiteY15" fmla="*/ 106783 h 7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7262" h="755324">
                  <a:moveTo>
                    <a:pt x="697353" y="106786"/>
                  </a:moveTo>
                  <a:lnTo>
                    <a:pt x="725612" y="32982"/>
                  </a:lnTo>
                  <a:cubicBezTo>
                    <a:pt x="731889" y="17274"/>
                    <a:pt x="719336" y="0"/>
                    <a:pt x="703629" y="0"/>
                  </a:cubicBezTo>
                  <a:lnTo>
                    <a:pt x="182290" y="0"/>
                  </a:lnTo>
                  <a:cubicBezTo>
                    <a:pt x="99064" y="0"/>
                    <a:pt x="29971" y="62806"/>
                    <a:pt x="20549" y="144468"/>
                  </a:cubicBezTo>
                  <a:lnTo>
                    <a:pt x="132" y="342331"/>
                  </a:lnTo>
                  <a:cubicBezTo>
                    <a:pt x="-1435" y="361171"/>
                    <a:pt x="11129" y="380021"/>
                    <a:pt x="29970" y="383156"/>
                  </a:cubicBezTo>
                  <a:cubicBezTo>
                    <a:pt x="51954" y="387866"/>
                    <a:pt x="80225" y="391009"/>
                    <a:pt x="108485" y="394153"/>
                  </a:cubicBezTo>
                  <a:lnTo>
                    <a:pt x="127325" y="708213"/>
                  </a:lnTo>
                  <a:cubicBezTo>
                    <a:pt x="128892" y="734906"/>
                    <a:pt x="150875" y="755324"/>
                    <a:pt x="177580" y="755324"/>
                  </a:cubicBezTo>
                  <a:lnTo>
                    <a:pt x="329899" y="755324"/>
                  </a:lnTo>
                  <a:cubicBezTo>
                    <a:pt x="356593" y="755324"/>
                    <a:pt x="378576" y="734907"/>
                    <a:pt x="380154" y="708213"/>
                  </a:cubicBezTo>
                  <a:lnTo>
                    <a:pt x="406848" y="169600"/>
                  </a:lnTo>
                  <a:cubicBezTo>
                    <a:pt x="406848" y="142907"/>
                    <a:pt x="428832" y="120924"/>
                    <a:pt x="455525" y="120924"/>
                  </a:cubicBezTo>
                  <a:lnTo>
                    <a:pt x="675361" y="120924"/>
                  </a:lnTo>
                  <a:cubicBezTo>
                    <a:pt x="684781" y="122479"/>
                    <a:pt x="694201" y="116203"/>
                    <a:pt x="697344" y="106783"/>
                  </a:cubicBezTo>
                  <a:close/>
                </a:path>
              </a:pathLst>
            </a:custGeom>
            <a:grpFill/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xmlns="" id="{4F235E02-606A-B8C3-A4AB-232CECDCF07A}"/>
                </a:ext>
              </a:extLst>
            </p:cNvPr>
            <p:cNvSpPr/>
            <p:nvPr/>
          </p:nvSpPr>
          <p:spPr>
            <a:xfrm>
              <a:off x="-691614" y="-1620807"/>
              <a:ext cx="329768" cy="329768"/>
            </a:xfrm>
            <a:custGeom>
              <a:avLst/>
              <a:gdLst>
                <a:gd name="connsiteX0" fmla="*/ 329768 w 329768"/>
                <a:gd name="connsiteY0" fmla="*/ 164884 h 329768"/>
                <a:gd name="connsiteX1" fmla="*/ 164884 w 329768"/>
                <a:gd name="connsiteY1" fmla="*/ 329768 h 329768"/>
                <a:gd name="connsiteX2" fmla="*/ 0 w 329768"/>
                <a:gd name="connsiteY2" fmla="*/ 164884 h 329768"/>
                <a:gd name="connsiteX3" fmla="*/ 164884 w 329768"/>
                <a:gd name="connsiteY3" fmla="*/ 0 h 329768"/>
                <a:gd name="connsiteX4" fmla="*/ 329768 w 329768"/>
                <a:gd name="connsiteY4" fmla="*/ 164884 h 32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768" h="329768">
                  <a:moveTo>
                    <a:pt x="329768" y="164884"/>
                  </a:moveTo>
                  <a:cubicBezTo>
                    <a:pt x="329768" y="255942"/>
                    <a:pt x="255942" y="329768"/>
                    <a:pt x="164884" y="329768"/>
                  </a:cubicBezTo>
                  <a:cubicBezTo>
                    <a:pt x="73826" y="329768"/>
                    <a:pt x="0" y="255942"/>
                    <a:pt x="0" y="164884"/>
                  </a:cubicBezTo>
                  <a:cubicBezTo>
                    <a:pt x="0" y="73826"/>
                    <a:pt x="73826" y="0"/>
                    <a:pt x="164884" y="0"/>
                  </a:cubicBezTo>
                  <a:cubicBezTo>
                    <a:pt x="255942" y="0"/>
                    <a:pt x="329768" y="73826"/>
                    <a:pt x="329768" y="164884"/>
                  </a:cubicBezTo>
                </a:path>
              </a:pathLst>
            </a:custGeom>
            <a:grpFill/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5047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utoShape 4" descr="Component Icon - Download in Line Style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Title 1">
            <a:extLst>
              <a:ext uri="{FF2B5EF4-FFF2-40B4-BE49-F238E27FC236}">
                <a16:creationId xmlns:a16="http://schemas.microsoft.com/office/drawing/2014/main" xmlns="" id="{36067226-14F7-3DD4-AAF5-BE4269EF7A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0482" y="111161"/>
            <a:ext cx="2502080" cy="972895"/>
          </a:xfrm>
        </p:spPr>
        <p:txBody>
          <a:bodyPr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</a:rPr>
              <a:t>Outline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79DF8024-2D76-5CE0-2FC9-A6E025A3F09B}"/>
              </a:ext>
            </a:extLst>
          </p:cNvPr>
          <p:cNvGrpSpPr/>
          <p:nvPr/>
        </p:nvGrpSpPr>
        <p:grpSpPr>
          <a:xfrm>
            <a:off x="4551844" y="3247858"/>
            <a:ext cx="3233874" cy="1416346"/>
            <a:chOff x="4442843" y="2903133"/>
            <a:chExt cx="3233874" cy="1416346"/>
          </a:xfrm>
        </p:grpSpPr>
        <p:sp>
          <p:nvSpPr>
            <p:cNvPr id="30" name="Freeform: Shape 74">
              <a:extLst>
                <a:ext uri="{FF2B5EF4-FFF2-40B4-BE49-F238E27FC236}">
                  <a16:creationId xmlns:a16="http://schemas.microsoft.com/office/drawing/2014/main" xmlns="" id="{C6E067A6-690E-740C-A150-25214A689A96}"/>
                </a:ext>
              </a:extLst>
            </p:cNvPr>
            <p:cNvSpPr/>
            <p:nvPr/>
          </p:nvSpPr>
          <p:spPr>
            <a:xfrm>
              <a:off x="4781493" y="2903133"/>
              <a:ext cx="2895224" cy="1416346"/>
            </a:xfrm>
            <a:custGeom>
              <a:avLst/>
              <a:gdLst>
                <a:gd name="connsiteX0" fmla="*/ 0 w 2895224"/>
                <a:gd name="connsiteY0" fmla="*/ 0 h 1416346"/>
                <a:gd name="connsiteX1" fmla="*/ 1928967 w 2895224"/>
                <a:gd name="connsiteY1" fmla="*/ 0 h 1416346"/>
                <a:gd name="connsiteX2" fmla="*/ 1932514 w 2895224"/>
                <a:gd name="connsiteY2" fmla="*/ 0 h 1416346"/>
                <a:gd name="connsiteX3" fmla="*/ 2895224 w 2895224"/>
                <a:gd name="connsiteY3" fmla="*/ 0 h 1416346"/>
                <a:gd name="connsiteX4" fmla="*/ 2895224 w 2895224"/>
                <a:gd name="connsiteY4" fmla="*/ 1416346 h 1416346"/>
                <a:gd name="connsiteX5" fmla="*/ 1932514 w 2895224"/>
                <a:gd name="connsiteY5" fmla="*/ 1416346 h 1416346"/>
                <a:gd name="connsiteX6" fmla="*/ 1928967 w 2895224"/>
                <a:gd name="connsiteY6" fmla="*/ 1416346 h 1416346"/>
                <a:gd name="connsiteX7" fmla="*/ 0 w 2895224"/>
                <a:gd name="connsiteY7" fmla="*/ 1416346 h 1416346"/>
                <a:gd name="connsiteX8" fmla="*/ 0 w 2895224"/>
                <a:gd name="connsiteY8" fmla="*/ 1256078 h 1416346"/>
                <a:gd name="connsiteX9" fmla="*/ 43657 w 2895224"/>
                <a:gd name="connsiteY9" fmla="*/ 1260719 h 1416346"/>
                <a:gd name="connsiteX10" fmla="*/ 243018 w 2895224"/>
                <a:gd name="connsiteY10" fmla="*/ 1215172 h 1416346"/>
                <a:gd name="connsiteX11" fmla="*/ 374059 w 2895224"/>
                <a:gd name="connsiteY11" fmla="*/ 1084879 h 1416346"/>
                <a:gd name="connsiteX12" fmla="*/ 420726 w 2895224"/>
                <a:gd name="connsiteY12" fmla="*/ 895597 h 1416346"/>
                <a:gd name="connsiteX13" fmla="*/ 333738 w 2895224"/>
                <a:gd name="connsiteY13" fmla="*/ 626423 h 1416346"/>
                <a:gd name="connsiteX14" fmla="*/ 84724 w 2895224"/>
                <a:gd name="connsiteY14" fmla="*/ 530476 h 1416346"/>
                <a:gd name="connsiteX15" fmla="*/ 42444 w 2895224"/>
                <a:gd name="connsiteY15" fmla="*/ 533476 h 1416346"/>
                <a:gd name="connsiteX16" fmla="*/ 0 w 2895224"/>
                <a:gd name="connsiteY16" fmla="*/ 542315 h 1416346"/>
                <a:gd name="connsiteX17" fmla="*/ 0 w 2895224"/>
                <a:gd name="connsiteY17" fmla="*/ 352768 h 1416346"/>
                <a:gd name="connsiteX18" fmla="*/ 384138 w 2895224"/>
                <a:gd name="connsiteY18" fmla="*/ 352768 h 1416346"/>
                <a:gd name="connsiteX19" fmla="*/ 384138 w 2895224"/>
                <a:gd name="connsiteY19" fmla="*/ 158634 h 1416346"/>
                <a:gd name="connsiteX20" fmla="*/ 0 w 2895224"/>
                <a:gd name="connsiteY20" fmla="*/ 158634 h 1416346"/>
                <a:gd name="connsiteX0" fmla="*/ 0 w 2895224"/>
                <a:gd name="connsiteY0" fmla="*/ 0 h 1416346"/>
                <a:gd name="connsiteX1" fmla="*/ 1928967 w 2895224"/>
                <a:gd name="connsiteY1" fmla="*/ 0 h 1416346"/>
                <a:gd name="connsiteX2" fmla="*/ 2895224 w 2895224"/>
                <a:gd name="connsiteY2" fmla="*/ 0 h 1416346"/>
                <a:gd name="connsiteX3" fmla="*/ 2895224 w 2895224"/>
                <a:gd name="connsiteY3" fmla="*/ 1416346 h 1416346"/>
                <a:gd name="connsiteX4" fmla="*/ 1932514 w 2895224"/>
                <a:gd name="connsiteY4" fmla="*/ 1416346 h 1416346"/>
                <a:gd name="connsiteX5" fmla="*/ 1928967 w 2895224"/>
                <a:gd name="connsiteY5" fmla="*/ 1416346 h 1416346"/>
                <a:gd name="connsiteX6" fmla="*/ 0 w 2895224"/>
                <a:gd name="connsiteY6" fmla="*/ 1416346 h 1416346"/>
                <a:gd name="connsiteX7" fmla="*/ 0 w 2895224"/>
                <a:gd name="connsiteY7" fmla="*/ 1256078 h 1416346"/>
                <a:gd name="connsiteX8" fmla="*/ 43657 w 2895224"/>
                <a:gd name="connsiteY8" fmla="*/ 1260719 h 1416346"/>
                <a:gd name="connsiteX9" fmla="*/ 243018 w 2895224"/>
                <a:gd name="connsiteY9" fmla="*/ 1215172 h 1416346"/>
                <a:gd name="connsiteX10" fmla="*/ 374059 w 2895224"/>
                <a:gd name="connsiteY10" fmla="*/ 1084879 h 1416346"/>
                <a:gd name="connsiteX11" fmla="*/ 420726 w 2895224"/>
                <a:gd name="connsiteY11" fmla="*/ 895597 h 1416346"/>
                <a:gd name="connsiteX12" fmla="*/ 333738 w 2895224"/>
                <a:gd name="connsiteY12" fmla="*/ 626423 h 1416346"/>
                <a:gd name="connsiteX13" fmla="*/ 84724 w 2895224"/>
                <a:gd name="connsiteY13" fmla="*/ 530476 h 1416346"/>
                <a:gd name="connsiteX14" fmla="*/ 42444 w 2895224"/>
                <a:gd name="connsiteY14" fmla="*/ 533476 h 1416346"/>
                <a:gd name="connsiteX15" fmla="*/ 0 w 2895224"/>
                <a:gd name="connsiteY15" fmla="*/ 542315 h 1416346"/>
                <a:gd name="connsiteX16" fmla="*/ 0 w 2895224"/>
                <a:gd name="connsiteY16" fmla="*/ 352768 h 1416346"/>
                <a:gd name="connsiteX17" fmla="*/ 384138 w 2895224"/>
                <a:gd name="connsiteY17" fmla="*/ 352768 h 1416346"/>
                <a:gd name="connsiteX18" fmla="*/ 384138 w 2895224"/>
                <a:gd name="connsiteY18" fmla="*/ 158634 h 1416346"/>
                <a:gd name="connsiteX19" fmla="*/ 0 w 2895224"/>
                <a:gd name="connsiteY19" fmla="*/ 158634 h 1416346"/>
                <a:gd name="connsiteX20" fmla="*/ 0 w 2895224"/>
                <a:gd name="connsiteY20" fmla="*/ 0 h 1416346"/>
                <a:gd name="connsiteX0" fmla="*/ 0 w 2895224"/>
                <a:gd name="connsiteY0" fmla="*/ 0 h 1416346"/>
                <a:gd name="connsiteX1" fmla="*/ 2895224 w 2895224"/>
                <a:gd name="connsiteY1" fmla="*/ 0 h 1416346"/>
                <a:gd name="connsiteX2" fmla="*/ 2895224 w 2895224"/>
                <a:gd name="connsiteY2" fmla="*/ 1416346 h 1416346"/>
                <a:gd name="connsiteX3" fmla="*/ 1932514 w 2895224"/>
                <a:gd name="connsiteY3" fmla="*/ 1416346 h 1416346"/>
                <a:gd name="connsiteX4" fmla="*/ 1928967 w 2895224"/>
                <a:gd name="connsiteY4" fmla="*/ 1416346 h 1416346"/>
                <a:gd name="connsiteX5" fmla="*/ 0 w 2895224"/>
                <a:gd name="connsiteY5" fmla="*/ 1416346 h 1416346"/>
                <a:gd name="connsiteX6" fmla="*/ 0 w 2895224"/>
                <a:gd name="connsiteY6" fmla="*/ 1256078 h 1416346"/>
                <a:gd name="connsiteX7" fmla="*/ 43657 w 2895224"/>
                <a:gd name="connsiteY7" fmla="*/ 1260719 h 1416346"/>
                <a:gd name="connsiteX8" fmla="*/ 243018 w 2895224"/>
                <a:gd name="connsiteY8" fmla="*/ 1215172 h 1416346"/>
                <a:gd name="connsiteX9" fmla="*/ 374059 w 2895224"/>
                <a:gd name="connsiteY9" fmla="*/ 1084879 h 1416346"/>
                <a:gd name="connsiteX10" fmla="*/ 420726 w 2895224"/>
                <a:gd name="connsiteY10" fmla="*/ 895597 h 1416346"/>
                <a:gd name="connsiteX11" fmla="*/ 333738 w 2895224"/>
                <a:gd name="connsiteY11" fmla="*/ 626423 h 1416346"/>
                <a:gd name="connsiteX12" fmla="*/ 84724 w 2895224"/>
                <a:gd name="connsiteY12" fmla="*/ 530476 h 1416346"/>
                <a:gd name="connsiteX13" fmla="*/ 42444 w 2895224"/>
                <a:gd name="connsiteY13" fmla="*/ 533476 h 1416346"/>
                <a:gd name="connsiteX14" fmla="*/ 0 w 2895224"/>
                <a:gd name="connsiteY14" fmla="*/ 542315 h 1416346"/>
                <a:gd name="connsiteX15" fmla="*/ 0 w 2895224"/>
                <a:gd name="connsiteY15" fmla="*/ 352768 h 1416346"/>
                <a:gd name="connsiteX16" fmla="*/ 384138 w 2895224"/>
                <a:gd name="connsiteY16" fmla="*/ 352768 h 1416346"/>
                <a:gd name="connsiteX17" fmla="*/ 384138 w 2895224"/>
                <a:gd name="connsiteY17" fmla="*/ 158634 h 1416346"/>
                <a:gd name="connsiteX18" fmla="*/ 0 w 2895224"/>
                <a:gd name="connsiteY18" fmla="*/ 158634 h 1416346"/>
                <a:gd name="connsiteX19" fmla="*/ 0 w 2895224"/>
                <a:gd name="connsiteY19" fmla="*/ 0 h 1416346"/>
                <a:gd name="connsiteX0" fmla="*/ 0 w 2895224"/>
                <a:gd name="connsiteY0" fmla="*/ 0 h 1416346"/>
                <a:gd name="connsiteX1" fmla="*/ 2895224 w 2895224"/>
                <a:gd name="connsiteY1" fmla="*/ 0 h 1416346"/>
                <a:gd name="connsiteX2" fmla="*/ 2895224 w 2895224"/>
                <a:gd name="connsiteY2" fmla="*/ 1416346 h 1416346"/>
                <a:gd name="connsiteX3" fmla="*/ 1932514 w 2895224"/>
                <a:gd name="connsiteY3" fmla="*/ 1416346 h 1416346"/>
                <a:gd name="connsiteX4" fmla="*/ 0 w 2895224"/>
                <a:gd name="connsiteY4" fmla="*/ 1416346 h 1416346"/>
                <a:gd name="connsiteX5" fmla="*/ 0 w 2895224"/>
                <a:gd name="connsiteY5" fmla="*/ 1256078 h 1416346"/>
                <a:gd name="connsiteX6" fmla="*/ 43657 w 2895224"/>
                <a:gd name="connsiteY6" fmla="*/ 1260719 h 1416346"/>
                <a:gd name="connsiteX7" fmla="*/ 243018 w 2895224"/>
                <a:gd name="connsiteY7" fmla="*/ 1215172 h 1416346"/>
                <a:gd name="connsiteX8" fmla="*/ 374059 w 2895224"/>
                <a:gd name="connsiteY8" fmla="*/ 1084879 h 1416346"/>
                <a:gd name="connsiteX9" fmla="*/ 420726 w 2895224"/>
                <a:gd name="connsiteY9" fmla="*/ 895597 h 1416346"/>
                <a:gd name="connsiteX10" fmla="*/ 333738 w 2895224"/>
                <a:gd name="connsiteY10" fmla="*/ 626423 h 1416346"/>
                <a:gd name="connsiteX11" fmla="*/ 84724 w 2895224"/>
                <a:gd name="connsiteY11" fmla="*/ 530476 h 1416346"/>
                <a:gd name="connsiteX12" fmla="*/ 42444 w 2895224"/>
                <a:gd name="connsiteY12" fmla="*/ 533476 h 1416346"/>
                <a:gd name="connsiteX13" fmla="*/ 0 w 2895224"/>
                <a:gd name="connsiteY13" fmla="*/ 542315 h 1416346"/>
                <a:gd name="connsiteX14" fmla="*/ 0 w 2895224"/>
                <a:gd name="connsiteY14" fmla="*/ 352768 h 1416346"/>
                <a:gd name="connsiteX15" fmla="*/ 384138 w 2895224"/>
                <a:gd name="connsiteY15" fmla="*/ 352768 h 1416346"/>
                <a:gd name="connsiteX16" fmla="*/ 384138 w 2895224"/>
                <a:gd name="connsiteY16" fmla="*/ 158634 h 1416346"/>
                <a:gd name="connsiteX17" fmla="*/ 0 w 2895224"/>
                <a:gd name="connsiteY17" fmla="*/ 158634 h 1416346"/>
                <a:gd name="connsiteX18" fmla="*/ 0 w 2895224"/>
                <a:gd name="connsiteY18" fmla="*/ 0 h 1416346"/>
                <a:gd name="connsiteX0" fmla="*/ 0 w 2895224"/>
                <a:gd name="connsiteY0" fmla="*/ 0 h 1416346"/>
                <a:gd name="connsiteX1" fmla="*/ 2895224 w 2895224"/>
                <a:gd name="connsiteY1" fmla="*/ 0 h 1416346"/>
                <a:gd name="connsiteX2" fmla="*/ 2895224 w 2895224"/>
                <a:gd name="connsiteY2" fmla="*/ 1416346 h 1416346"/>
                <a:gd name="connsiteX3" fmla="*/ 0 w 2895224"/>
                <a:gd name="connsiteY3" fmla="*/ 1416346 h 1416346"/>
                <a:gd name="connsiteX4" fmla="*/ 0 w 2895224"/>
                <a:gd name="connsiteY4" fmla="*/ 1256078 h 1416346"/>
                <a:gd name="connsiteX5" fmla="*/ 43657 w 2895224"/>
                <a:gd name="connsiteY5" fmla="*/ 1260719 h 1416346"/>
                <a:gd name="connsiteX6" fmla="*/ 243018 w 2895224"/>
                <a:gd name="connsiteY6" fmla="*/ 1215172 h 1416346"/>
                <a:gd name="connsiteX7" fmla="*/ 374059 w 2895224"/>
                <a:gd name="connsiteY7" fmla="*/ 1084879 h 1416346"/>
                <a:gd name="connsiteX8" fmla="*/ 420726 w 2895224"/>
                <a:gd name="connsiteY8" fmla="*/ 895597 h 1416346"/>
                <a:gd name="connsiteX9" fmla="*/ 333738 w 2895224"/>
                <a:gd name="connsiteY9" fmla="*/ 626423 h 1416346"/>
                <a:gd name="connsiteX10" fmla="*/ 84724 w 2895224"/>
                <a:gd name="connsiteY10" fmla="*/ 530476 h 1416346"/>
                <a:gd name="connsiteX11" fmla="*/ 42444 w 2895224"/>
                <a:gd name="connsiteY11" fmla="*/ 533476 h 1416346"/>
                <a:gd name="connsiteX12" fmla="*/ 0 w 2895224"/>
                <a:gd name="connsiteY12" fmla="*/ 542315 h 1416346"/>
                <a:gd name="connsiteX13" fmla="*/ 0 w 2895224"/>
                <a:gd name="connsiteY13" fmla="*/ 352768 h 1416346"/>
                <a:gd name="connsiteX14" fmla="*/ 384138 w 2895224"/>
                <a:gd name="connsiteY14" fmla="*/ 352768 h 1416346"/>
                <a:gd name="connsiteX15" fmla="*/ 384138 w 2895224"/>
                <a:gd name="connsiteY15" fmla="*/ 158634 h 1416346"/>
                <a:gd name="connsiteX16" fmla="*/ 0 w 2895224"/>
                <a:gd name="connsiteY16" fmla="*/ 158634 h 1416346"/>
                <a:gd name="connsiteX17" fmla="*/ 0 w 2895224"/>
                <a:gd name="connsiteY17" fmla="*/ 0 h 141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95224" h="1416346">
                  <a:moveTo>
                    <a:pt x="0" y="0"/>
                  </a:moveTo>
                  <a:lnTo>
                    <a:pt x="2895224" y="0"/>
                  </a:lnTo>
                  <a:lnTo>
                    <a:pt x="2895224" y="1416346"/>
                  </a:lnTo>
                  <a:lnTo>
                    <a:pt x="0" y="1416346"/>
                  </a:lnTo>
                  <a:lnTo>
                    <a:pt x="0" y="1256078"/>
                  </a:lnTo>
                  <a:lnTo>
                    <a:pt x="43657" y="1260719"/>
                  </a:lnTo>
                  <a:cubicBezTo>
                    <a:pt x="120315" y="1260719"/>
                    <a:pt x="186769" y="1245537"/>
                    <a:pt x="243018" y="1215172"/>
                  </a:cubicBezTo>
                  <a:cubicBezTo>
                    <a:pt x="299267" y="1184807"/>
                    <a:pt x="342947" y="1141376"/>
                    <a:pt x="374059" y="1084879"/>
                  </a:cubicBezTo>
                  <a:cubicBezTo>
                    <a:pt x="405170" y="1028380"/>
                    <a:pt x="420726" y="965287"/>
                    <a:pt x="420726" y="895597"/>
                  </a:cubicBezTo>
                  <a:cubicBezTo>
                    <a:pt x="420726" y="780112"/>
                    <a:pt x="391730" y="690388"/>
                    <a:pt x="333738" y="626423"/>
                  </a:cubicBezTo>
                  <a:cubicBezTo>
                    <a:pt x="275747" y="562458"/>
                    <a:pt x="192742" y="530476"/>
                    <a:pt x="84724" y="530476"/>
                  </a:cubicBezTo>
                  <a:cubicBezTo>
                    <a:pt x="70786" y="530476"/>
                    <a:pt x="56693" y="531476"/>
                    <a:pt x="42444" y="533476"/>
                  </a:cubicBezTo>
                  <a:lnTo>
                    <a:pt x="0" y="542315"/>
                  </a:lnTo>
                  <a:lnTo>
                    <a:pt x="0" y="352768"/>
                  </a:lnTo>
                  <a:lnTo>
                    <a:pt x="384138" y="352768"/>
                  </a:lnTo>
                  <a:lnTo>
                    <a:pt x="384138" y="158634"/>
                  </a:lnTo>
                  <a:lnTo>
                    <a:pt x="0" y="1586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4008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just">
                <a:spcAft>
                  <a:spcPts val="60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</a:rPr>
                <a:t>Food Fortification</a:t>
              </a:r>
              <a:endParaRPr lang="en-US" sz="2400" noProof="1">
                <a:solidFill>
                  <a:schemeClr val="bg1"/>
                </a:solidFill>
              </a:endParaRPr>
            </a:p>
          </p:txBody>
        </p:sp>
        <p:sp>
          <p:nvSpPr>
            <p:cNvPr id="31" name="Freeform: Shape 42">
              <a:extLst>
                <a:ext uri="{FF2B5EF4-FFF2-40B4-BE49-F238E27FC236}">
                  <a16:creationId xmlns:a16="http://schemas.microsoft.com/office/drawing/2014/main" xmlns="" id="{D6DA7255-B3AE-D9B2-297D-1D3751BA4FC3}"/>
                </a:ext>
              </a:extLst>
            </p:cNvPr>
            <p:cNvSpPr/>
            <p:nvPr/>
          </p:nvSpPr>
          <p:spPr>
            <a:xfrm>
              <a:off x="4442843" y="3061767"/>
              <a:ext cx="759375" cy="1102085"/>
            </a:xfrm>
            <a:custGeom>
              <a:avLst/>
              <a:gdLst/>
              <a:ahLst/>
              <a:cxnLst/>
              <a:rect l="l" t="t" r="r" b="b"/>
              <a:pathLst>
                <a:path w="1054794" h="1530828">
                  <a:moveTo>
                    <a:pt x="121362" y="0"/>
                  </a:moveTo>
                  <a:lnTo>
                    <a:pt x="1003973" y="0"/>
                  </a:lnTo>
                  <a:lnTo>
                    <a:pt x="1003973" y="269658"/>
                  </a:lnTo>
                  <a:lnTo>
                    <a:pt x="405540" y="269658"/>
                  </a:lnTo>
                  <a:lnTo>
                    <a:pt x="371314" y="571711"/>
                  </a:lnTo>
                  <a:cubicBezTo>
                    <a:pt x="396206" y="557126"/>
                    <a:pt x="428876" y="544278"/>
                    <a:pt x="469325" y="533166"/>
                  </a:cubicBezTo>
                  <a:cubicBezTo>
                    <a:pt x="509773" y="522055"/>
                    <a:pt x="549358" y="516499"/>
                    <a:pt x="588078" y="516499"/>
                  </a:cubicBezTo>
                  <a:cubicBezTo>
                    <a:pt x="738118" y="516499"/>
                    <a:pt x="853414" y="560923"/>
                    <a:pt x="933966" y="649772"/>
                  </a:cubicBezTo>
                  <a:cubicBezTo>
                    <a:pt x="1014518" y="738621"/>
                    <a:pt x="1054794" y="863251"/>
                    <a:pt x="1054794" y="1023663"/>
                  </a:cubicBezTo>
                  <a:cubicBezTo>
                    <a:pt x="1054794" y="1120464"/>
                    <a:pt x="1033186" y="1208102"/>
                    <a:pt x="989972" y="1286580"/>
                  </a:cubicBezTo>
                  <a:cubicBezTo>
                    <a:pt x="946757" y="1365057"/>
                    <a:pt x="886084" y="1425384"/>
                    <a:pt x="807953" y="1467562"/>
                  </a:cubicBezTo>
                  <a:cubicBezTo>
                    <a:pt x="729821" y="1509739"/>
                    <a:pt x="637515" y="1530828"/>
                    <a:pt x="531035" y="1530828"/>
                  </a:cubicBezTo>
                  <a:cubicBezTo>
                    <a:pt x="436309" y="1530828"/>
                    <a:pt x="347460" y="1511311"/>
                    <a:pt x="264488" y="1472277"/>
                  </a:cubicBezTo>
                  <a:cubicBezTo>
                    <a:pt x="181517" y="1433244"/>
                    <a:pt x="116522" y="1379701"/>
                    <a:pt x="69505" y="1311649"/>
                  </a:cubicBezTo>
                  <a:cubicBezTo>
                    <a:pt x="22487" y="1243598"/>
                    <a:pt x="-675" y="1166741"/>
                    <a:pt x="16" y="1081079"/>
                  </a:cubicBezTo>
                  <a:lnTo>
                    <a:pt x="350571" y="1081079"/>
                  </a:lnTo>
                  <a:cubicBezTo>
                    <a:pt x="354029" y="1136275"/>
                    <a:pt x="371660" y="1180089"/>
                    <a:pt x="403466" y="1212521"/>
                  </a:cubicBezTo>
                  <a:cubicBezTo>
                    <a:pt x="435272" y="1244954"/>
                    <a:pt x="477103" y="1261170"/>
                    <a:pt x="528960" y="1261170"/>
                  </a:cubicBezTo>
                  <a:cubicBezTo>
                    <a:pt x="646504" y="1261170"/>
                    <a:pt x="705275" y="1174228"/>
                    <a:pt x="705275" y="1000344"/>
                  </a:cubicBezTo>
                  <a:cubicBezTo>
                    <a:pt x="705275" y="839575"/>
                    <a:pt x="633367" y="759191"/>
                    <a:pt x="489549" y="759191"/>
                  </a:cubicBezTo>
                  <a:cubicBezTo>
                    <a:pt x="407960" y="759191"/>
                    <a:pt x="347114" y="785411"/>
                    <a:pt x="307011" y="837852"/>
                  </a:cubicBezTo>
                  <a:lnTo>
                    <a:pt x="29056" y="772447"/>
                  </a:lnTo>
                  <a:lnTo>
                    <a:pt x="12136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016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B546FEBD-82AE-B659-62FC-6372768BAA81}"/>
              </a:ext>
            </a:extLst>
          </p:cNvPr>
          <p:cNvGrpSpPr/>
          <p:nvPr/>
        </p:nvGrpSpPr>
        <p:grpSpPr>
          <a:xfrm>
            <a:off x="4214842" y="1536813"/>
            <a:ext cx="3250289" cy="1416346"/>
            <a:chOff x="4927316" y="1138381"/>
            <a:chExt cx="3250289" cy="1416346"/>
          </a:xfrm>
        </p:grpSpPr>
        <p:sp>
          <p:nvSpPr>
            <p:cNvPr id="33" name="Freeform: Shape 62">
              <a:extLst>
                <a:ext uri="{FF2B5EF4-FFF2-40B4-BE49-F238E27FC236}">
                  <a16:creationId xmlns:a16="http://schemas.microsoft.com/office/drawing/2014/main" xmlns="" id="{41D2A42B-A99A-B9B2-A1FC-F27A54E35DBE}"/>
                </a:ext>
              </a:extLst>
            </p:cNvPr>
            <p:cNvSpPr/>
            <p:nvPr/>
          </p:nvSpPr>
          <p:spPr>
            <a:xfrm>
              <a:off x="5282380" y="1138381"/>
              <a:ext cx="2895225" cy="1416346"/>
            </a:xfrm>
            <a:custGeom>
              <a:avLst/>
              <a:gdLst>
                <a:gd name="connsiteX0" fmla="*/ 0 w 2895225"/>
                <a:gd name="connsiteY0" fmla="*/ 0 h 1416346"/>
                <a:gd name="connsiteX1" fmla="*/ 1928968 w 2895225"/>
                <a:gd name="connsiteY1" fmla="*/ 0 h 1416346"/>
                <a:gd name="connsiteX2" fmla="*/ 1932514 w 2895225"/>
                <a:gd name="connsiteY2" fmla="*/ 0 h 1416346"/>
                <a:gd name="connsiteX3" fmla="*/ 2895225 w 2895225"/>
                <a:gd name="connsiteY3" fmla="*/ 0 h 1416346"/>
                <a:gd name="connsiteX4" fmla="*/ 2895225 w 2895225"/>
                <a:gd name="connsiteY4" fmla="*/ 1416346 h 1416346"/>
                <a:gd name="connsiteX5" fmla="*/ 1932514 w 2895225"/>
                <a:gd name="connsiteY5" fmla="*/ 1416346 h 1416346"/>
                <a:gd name="connsiteX6" fmla="*/ 1928968 w 2895225"/>
                <a:gd name="connsiteY6" fmla="*/ 1416346 h 1416346"/>
                <a:gd name="connsiteX7" fmla="*/ 0 w 2895225"/>
                <a:gd name="connsiteY7" fmla="*/ 1416346 h 1416346"/>
                <a:gd name="connsiteX8" fmla="*/ 0 w 2895225"/>
                <a:gd name="connsiteY8" fmla="*/ 1245786 h 1416346"/>
                <a:gd name="connsiteX9" fmla="*/ 425952 w 2895225"/>
                <a:gd name="connsiteY9" fmla="*/ 1245786 h 1416346"/>
                <a:gd name="connsiteX10" fmla="*/ 425952 w 2895225"/>
                <a:gd name="connsiteY10" fmla="*/ 1051652 h 1416346"/>
                <a:gd name="connsiteX11" fmla="*/ 0 w 2895225"/>
                <a:gd name="connsiteY11" fmla="*/ 1051652 h 1416346"/>
                <a:gd name="connsiteX12" fmla="*/ 0 w 2895225"/>
                <a:gd name="connsiteY12" fmla="*/ 1049469 h 1416346"/>
                <a:gd name="connsiteX13" fmla="*/ 138483 w 2895225"/>
                <a:gd name="connsiteY13" fmla="*/ 889624 h 1416346"/>
                <a:gd name="connsiteX14" fmla="*/ 300885 w 2895225"/>
                <a:gd name="connsiteY14" fmla="*/ 710797 h 1416346"/>
                <a:gd name="connsiteX15" fmla="*/ 375178 w 2895225"/>
                <a:gd name="connsiteY15" fmla="*/ 583116 h 1416346"/>
                <a:gd name="connsiteX16" fmla="*/ 399071 w 2895225"/>
                <a:gd name="connsiteY16" fmla="*/ 458049 h 1416346"/>
                <a:gd name="connsiteX17" fmla="*/ 303871 w 2895225"/>
                <a:gd name="connsiteY17" fmla="*/ 224341 h 1416346"/>
                <a:gd name="connsiteX18" fmla="*/ 32457 w 2895225"/>
                <a:gd name="connsiteY18" fmla="*/ 142954 h 1416346"/>
                <a:gd name="connsiteX19" fmla="*/ 0 w 2895225"/>
                <a:gd name="connsiteY19" fmla="*/ 144763 h 1416346"/>
                <a:gd name="connsiteX0" fmla="*/ 0 w 2895225"/>
                <a:gd name="connsiteY0" fmla="*/ 0 h 1416346"/>
                <a:gd name="connsiteX1" fmla="*/ 1928968 w 2895225"/>
                <a:gd name="connsiteY1" fmla="*/ 0 h 1416346"/>
                <a:gd name="connsiteX2" fmla="*/ 2895225 w 2895225"/>
                <a:gd name="connsiteY2" fmla="*/ 0 h 1416346"/>
                <a:gd name="connsiteX3" fmla="*/ 2895225 w 2895225"/>
                <a:gd name="connsiteY3" fmla="*/ 1416346 h 1416346"/>
                <a:gd name="connsiteX4" fmla="*/ 1932514 w 2895225"/>
                <a:gd name="connsiteY4" fmla="*/ 1416346 h 1416346"/>
                <a:gd name="connsiteX5" fmla="*/ 1928968 w 2895225"/>
                <a:gd name="connsiteY5" fmla="*/ 1416346 h 1416346"/>
                <a:gd name="connsiteX6" fmla="*/ 0 w 2895225"/>
                <a:gd name="connsiteY6" fmla="*/ 1416346 h 1416346"/>
                <a:gd name="connsiteX7" fmla="*/ 0 w 2895225"/>
                <a:gd name="connsiteY7" fmla="*/ 1245786 h 1416346"/>
                <a:gd name="connsiteX8" fmla="*/ 425952 w 2895225"/>
                <a:gd name="connsiteY8" fmla="*/ 1245786 h 1416346"/>
                <a:gd name="connsiteX9" fmla="*/ 425952 w 2895225"/>
                <a:gd name="connsiteY9" fmla="*/ 1051652 h 1416346"/>
                <a:gd name="connsiteX10" fmla="*/ 0 w 2895225"/>
                <a:gd name="connsiteY10" fmla="*/ 1051652 h 1416346"/>
                <a:gd name="connsiteX11" fmla="*/ 0 w 2895225"/>
                <a:gd name="connsiteY11" fmla="*/ 1049469 h 1416346"/>
                <a:gd name="connsiteX12" fmla="*/ 138483 w 2895225"/>
                <a:gd name="connsiteY12" fmla="*/ 889624 h 1416346"/>
                <a:gd name="connsiteX13" fmla="*/ 300885 w 2895225"/>
                <a:gd name="connsiteY13" fmla="*/ 710797 h 1416346"/>
                <a:gd name="connsiteX14" fmla="*/ 375178 w 2895225"/>
                <a:gd name="connsiteY14" fmla="*/ 583116 h 1416346"/>
                <a:gd name="connsiteX15" fmla="*/ 399071 w 2895225"/>
                <a:gd name="connsiteY15" fmla="*/ 458049 h 1416346"/>
                <a:gd name="connsiteX16" fmla="*/ 303871 w 2895225"/>
                <a:gd name="connsiteY16" fmla="*/ 224341 h 1416346"/>
                <a:gd name="connsiteX17" fmla="*/ 32457 w 2895225"/>
                <a:gd name="connsiteY17" fmla="*/ 142954 h 1416346"/>
                <a:gd name="connsiteX18" fmla="*/ 0 w 2895225"/>
                <a:gd name="connsiteY18" fmla="*/ 144763 h 1416346"/>
                <a:gd name="connsiteX19" fmla="*/ 0 w 2895225"/>
                <a:gd name="connsiteY19" fmla="*/ 0 h 1416346"/>
                <a:gd name="connsiteX0" fmla="*/ 0 w 2895225"/>
                <a:gd name="connsiteY0" fmla="*/ 0 h 1416346"/>
                <a:gd name="connsiteX1" fmla="*/ 1928968 w 2895225"/>
                <a:gd name="connsiteY1" fmla="*/ 0 h 1416346"/>
                <a:gd name="connsiteX2" fmla="*/ 2895225 w 2895225"/>
                <a:gd name="connsiteY2" fmla="*/ 0 h 1416346"/>
                <a:gd name="connsiteX3" fmla="*/ 2895225 w 2895225"/>
                <a:gd name="connsiteY3" fmla="*/ 1416346 h 1416346"/>
                <a:gd name="connsiteX4" fmla="*/ 1932514 w 2895225"/>
                <a:gd name="connsiteY4" fmla="*/ 1416346 h 1416346"/>
                <a:gd name="connsiteX5" fmla="*/ 0 w 2895225"/>
                <a:gd name="connsiteY5" fmla="*/ 1416346 h 1416346"/>
                <a:gd name="connsiteX6" fmla="*/ 0 w 2895225"/>
                <a:gd name="connsiteY6" fmla="*/ 1245786 h 1416346"/>
                <a:gd name="connsiteX7" fmla="*/ 425952 w 2895225"/>
                <a:gd name="connsiteY7" fmla="*/ 1245786 h 1416346"/>
                <a:gd name="connsiteX8" fmla="*/ 425952 w 2895225"/>
                <a:gd name="connsiteY8" fmla="*/ 1051652 h 1416346"/>
                <a:gd name="connsiteX9" fmla="*/ 0 w 2895225"/>
                <a:gd name="connsiteY9" fmla="*/ 1051652 h 1416346"/>
                <a:gd name="connsiteX10" fmla="*/ 0 w 2895225"/>
                <a:gd name="connsiteY10" fmla="*/ 1049469 h 1416346"/>
                <a:gd name="connsiteX11" fmla="*/ 138483 w 2895225"/>
                <a:gd name="connsiteY11" fmla="*/ 889624 h 1416346"/>
                <a:gd name="connsiteX12" fmla="*/ 300885 w 2895225"/>
                <a:gd name="connsiteY12" fmla="*/ 710797 h 1416346"/>
                <a:gd name="connsiteX13" fmla="*/ 375178 w 2895225"/>
                <a:gd name="connsiteY13" fmla="*/ 583116 h 1416346"/>
                <a:gd name="connsiteX14" fmla="*/ 399071 w 2895225"/>
                <a:gd name="connsiteY14" fmla="*/ 458049 h 1416346"/>
                <a:gd name="connsiteX15" fmla="*/ 303871 w 2895225"/>
                <a:gd name="connsiteY15" fmla="*/ 224341 h 1416346"/>
                <a:gd name="connsiteX16" fmla="*/ 32457 w 2895225"/>
                <a:gd name="connsiteY16" fmla="*/ 142954 h 1416346"/>
                <a:gd name="connsiteX17" fmla="*/ 0 w 2895225"/>
                <a:gd name="connsiteY17" fmla="*/ 144763 h 1416346"/>
                <a:gd name="connsiteX18" fmla="*/ 0 w 2895225"/>
                <a:gd name="connsiteY18" fmla="*/ 0 h 1416346"/>
                <a:gd name="connsiteX0" fmla="*/ 0 w 2895225"/>
                <a:gd name="connsiteY0" fmla="*/ 0 h 1416346"/>
                <a:gd name="connsiteX1" fmla="*/ 2895225 w 2895225"/>
                <a:gd name="connsiteY1" fmla="*/ 0 h 1416346"/>
                <a:gd name="connsiteX2" fmla="*/ 2895225 w 2895225"/>
                <a:gd name="connsiteY2" fmla="*/ 1416346 h 1416346"/>
                <a:gd name="connsiteX3" fmla="*/ 1932514 w 2895225"/>
                <a:gd name="connsiteY3" fmla="*/ 1416346 h 1416346"/>
                <a:gd name="connsiteX4" fmla="*/ 0 w 2895225"/>
                <a:gd name="connsiteY4" fmla="*/ 1416346 h 1416346"/>
                <a:gd name="connsiteX5" fmla="*/ 0 w 2895225"/>
                <a:gd name="connsiteY5" fmla="*/ 1245786 h 1416346"/>
                <a:gd name="connsiteX6" fmla="*/ 425952 w 2895225"/>
                <a:gd name="connsiteY6" fmla="*/ 1245786 h 1416346"/>
                <a:gd name="connsiteX7" fmla="*/ 425952 w 2895225"/>
                <a:gd name="connsiteY7" fmla="*/ 1051652 h 1416346"/>
                <a:gd name="connsiteX8" fmla="*/ 0 w 2895225"/>
                <a:gd name="connsiteY8" fmla="*/ 1051652 h 1416346"/>
                <a:gd name="connsiteX9" fmla="*/ 0 w 2895225"/>
                <a:gd name="connsiteY9" fmla="*/ 1049469 h 1416346"/>
                <a:gd name="connsiteX10" fmla="*/ 138483 w 2895225"/>
                <a:gd name="connsiteY10" fmla="*/ 889624 h 1416346"/>
                <a:gd name="connsiteX11" fmla="*/ 300885 w 2895225"/>
                <a:gd name="connsiteY11" fmla="*/ 710797 h 1416346"/>
                <a:gd name="connsiteX12" fmla="*/ 375178 w 2895225"/>
                <a:gd name="connsiteY12" fmla="*/ 583116 h 1416346"/>
                <a:gd name="connsiteX13" fmla="*/ 399071 w 2895225"/>
                <a:gd name="connsiteY13" fmla="*/ 458049 h 1416346"/>
                <a:gd name="connsiteX14" fmla="*/ 303871 w 2895225"/>
                <a:gd name="connsiteY14" fmla="*/ 224341 h 1416346"/>
                <a:gd name="connsiteX15" fmla="*/ 32457 w 2895225"/>
                <a:gd name="connsiteY15" fmla="*/ 142954 h 1416346"/>
                <a:gd name="connsiteX16" fmla="*/ 0 w 2895225"/>
                <a:gd name="connsiteY16" fmla="*/ 144763 h 1416346"/>
                <a:gd name="connsiteX17" fmla="*/ 0 w 2895225"/>
                <a:gd name="connsiteY17" fmla="*/ 0 h 1416346"/>
                <a:gd name="connsiteX0" fmla="*/ 0 w 2895225"/>
                <a:gd name="connsiteY0" fmla="*/ 0 h 1416346"/>
                <a:gd name="connsiteX1" fmla="*/ 2895225 w 2895225"/>
                <a:gd name="connsiteY1" fmla="*/ 0 h 1416346"/>
                <a:gd name="connsiteX2" fmla="*/ 2895225 w 2895225"/>
                <a:gd name="connsiteY2" fmla="*/ 1416346 h 1416346"/>
                <a:gd name="connsiteX3" fmla="*/ 0 w 2895225"/>
                <a:gd name="connsiteY3" fmla="*/ 1416346 h 1416346"/>
                <a:gd name="connsiteX4" fmla="*/ 0 w 2895225"/>
                <a:gd name="connsiteY4" fmla="*/ 1245786 h 1416346"/>
                <a:gd name="connsiteX5" fmla="*/ 425952 w 2895225"/>
                <a:gd name="connsiteY5" fmla="*/ 1245786 h 1416346"/>
                <a:gd name="connsiteX6" fmla="*/ 425952 w 2895225"/>
                <a:gd name="connsiteY6" fmla="*/ 1051652 h 1416346"/>
                <a:gd name="connsiteX7" fmla="*/ 0 w 2895225"/>
                <a:gd name="connsiteY7" fmla="*/ 1051652 h 1416346"/>
                <a:gd name="connsiteX8" fmla="*/ 0 w 2895225"/>
                <a:gd name="connsiteY8" fmla="*/ 1049469 h 1416346"/>
                <a:gd name="connsiteX9" fmla="*/ 138483 w 2895225"/>
                <a:gd name="connsiteY9" fmla="*/ 889624 h 1416346"/>
                <a:gd name="connsiteX10" fmla="*/ 300885 w 2895225"/>
                <a:gd name="connsiteY10" fmla="*/ 710797 h 1416346"/>
                <a:gd name="connsiteX11" fmla="*/ 375178 w 2895225"/>
                <a:gd name="connsiteY11" fmla="*/ 583116 h 1416346"/>
                <a:gd name="connsiteX12" fmla="*/ 399071 w 2895225"/>
                <a:gd name="connsiteY12" fmla="*/ 458049 h 1416346"/>
                <a:gd name="connsiteX13" fmla="*/ 303871 w 2895225"/>
                <a:gd name="connsiteY13" fmla="*/ 224341 h 1416346"/>
                <a:gd name="connsiteX14" fmla="*/ 32457 w 2895225"/>
                <a:gd name="connsiteY14" fmla="*/ 142954 h 1416346"/>
                <a:gd name="connsiteX15" fmla="*/ 0 w 2895225"/>
                <a:gd name="connsiteY15" fmla="*/ 144763 h 1416346"/>
                <a:gd name="connsiteX16" fmla="*/ 0 w 2895225"/>
                <a:gd name="connsiteY16" fmla="*/ 0 h 141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95225" h="1416346">
                  <a:moveTo>
                    <a:pt x="0" y="0"/>
                  </a:moveTo>
                  <a:lnTo>
                    <a:pt x="2895225" y="0"/>
                  </a:lnTo>
                  <a:lnTo>
                    <a:pt x="2895225" y="1416346"/>
                  </a:lnTo>
                  <a:lnTo>
                    <a:pt x="0" y="1416346"/>
                  </a:lnTo>
                  <a:lnTo>
                    <a:pt x="0" y="1245786"/>
                  </a:lnTo>
                  <a:lnTo>
                    <a:pt x="425952" y="1245786"/>
                  </a:lnTo>
                  <a:lnTo>
                    <a:pt x="425952" y="1051652"/>
                  </a:lnTo>
                  <a:lnTo>
                    <a:pt x="0" y="1051652"/>
                  </a:lnTo>
                  <a:lnTo>
                    <a:pt x="0" y="1049469"/>
                  </a:lnTo>
                  <a:lnTo>
                    <a:pt x="138483" y="889624"/>
                  </a:lnTo>
                  <a:cubicBezTo>
                    <a:pt x="213151" y="814957"/>
                    <a:pt x="267284" y="755348"/>
                    <a:pt x="300885" y="710797"/>
                  </a:cubicBezTo>
                  <a:cubicBezTo>
                    <a:pt x="334484" y="666245"/>
                    <a:pt x="359249" y="623685"/>
                    <a:pt x="375178" y="583116"/>
                  </a:cubicBezTo>
                  <a:cubicBezTo>
                    <a:pt x="391107" y="542547"/>
                    <a:pt x="399071" y="500858"/>
                    <a:pt x="399071" y="458049"/>
                  </a:cubicBezTo>
                  <a:cubicBezTo>
                    <a:pt x="399071" y="356502"/>
                    <a:pt x="367338" y="278599"/>
                    <a:pt x="303871" y="224341"/>
                  </a:cubicBezTo>
                  <a:cubicBezTo>
                    <a:pt x="240404" y="170083"/>
                    <a:pt x="149932" y="142954"/>
                    <a:pt x="32457" y="142954"/>
                  </a:cubicBezTo>
                  <a:lnTo>
                    <a:pt x="0" y="1447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4008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rtl="0" eaLnBrk="1" fontAlgn="auto" latinLnBrk="0" hangingPunct="1"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dirty="0">
                  <a:solidFill>
                    <a:schemeClr val="bg1"/>
                  </a:solidFill>
                </a:rPr>
                <a:t>Diet, Child </a:t>
              </a:r>
              <a:r>
                <a:rPr lang="en-US" sz="2400" dirty="0" smtClean="0">
                  <a:solidFill>
                    <a:schemeClr val="bg1"/>
                  </a:solidFill>
                </a:rPr>
                <a:t>Food Poverty </a:t>
              </a:r>
              <a:r>
                <a:rPr lang="en-US" sz="2400" dirty="0">
                  <a:solidFill>
                    <a:schemeClr val="bg1"/>
                  </a:solidFill>
                </a:rPr>
                <a:t>and  IYCF</a:t>
              </a:r>
              <a:endParaRPr lang="en-US" sz="2400" noProof="1">
                <a:solidFill>
                  <a:schemeClr val="bg1"/>
                </a:solidFill>
              </a:endParaRPr>
            </a:p>
          </p:txBody>
        </p:sp>
        <p:sp>
          <p:nvSpPr>
            <p:cNvPr id="34" name="Freeform: Shape 43">
              <a:extLst>
                <a:ext uri="{FF2B5EF4-FFF2-40B4-BE49-F238E27FC236}">
                  <a16:creationId xmlns:a16="http://schemas.microsoft.com/office/drawing/2014/main" xmlns="" id="{5E24CC23-3D0E-447F-40B1-17C8E6145CDD}"/>
                </a:ext>
              </a:extLst>
            </p:cNvPr>
            <p:cNvSpPr/>
            <p:nvPr/>
          </p:nvSpPr>
          <p:spPr>
            <a:xfrm>
              <a:off x="4927316" y="1281335"/>
              <a:ext cx="781017" cy="1102832"/>
            </a:xfrm>
            <a:custGeom>
              <a:avLst/>
              <a:gdLst/>
              <a:ahLst/>
              <a:cxnLst/>
              <a:rect l="l" t="t" r="r" b="b"/>
              <a:pathLst>
                <a:path w="1084855" h="1531865">
                  <a:moveTo>
                    <a:pt x="538279" y="0"/>
                  </a:moveTo>
                  <a:cubicBezTo>
                    <a:pt x="701456" y="0"/>
                    <a:pt x="827124" y="37683"/>
                    <a:pt x="915281" y="113049"/>
                  </a:cubicBezTo>
                  <a:cubicBezTo>
                    <a:pt x="1003439" y="188415"/>
                    <a:pt x="1047517" y="296624"/>
                    <a:pt x="1047517" y="437676"/>
                  </a:cubicBezTo>
                  <a:cubicBezTo>
                    <a:pt x="1047517" y="497139"/>
                    <a:pt x="1036454" y="555046"/>
                    <a:pt x="1014329" y="611398"/>
                  </a:cubicBezTo>
                  <a:cubicBezTo>
                    <a:pt x="992203" y="667749"/>
                    <a:pt x="957804" y="726866"/>
                    <a:pt x="911133" y="788750"/>
                  </a:cubicBezTo>
                  <a:cubicBezTo>
                    <a:pt x="864461" y="850633"/>
                    <a:pt x="789268" y="933431"/>
                    <a:pt x="685553" y="1037146"/>
                  </a:cubicBezTo>
                  <a:lnTo>
                    <a:pt x="490570" y="1262207"/>
                  </a:lnTo>
                  <a:lnTo>
                    <a:pt x="1084855" y="1262207"/>
                  </a:lnTo>
                  <a:lnTo>
                    <a:pt x="1084855" y="1531865"/>
                  </a:lnTo>
                  <a:lnTo>
                    <a:pt x="31114" y="1531865"/>
                  </a:lnTo>
                  <a:lnTo>
                    <a:pt x="31114" y="1303693"/>
                  </a:lnTo>
                  <a:lnTo>
                    <a:pt x="516499" y="793417"/>
                  </a:lnTo>
                  <a:cubicBezTo>
                    <a:pt x="636116" y="657205"/>
                    <a:pt x="695925" y="548996"/>
                    <a:pt x="695925" y="468790"/>
                  </a:cubicBezTo>
                  <a:cubicBezTo>
                    <a:pt x="695925" y="403796"/>
                    <a:pt x="681750" y="354358"/>
                    <a:pt x="653402" y="320478"/>
                  </a:cubicBezTo>
                  <a:cubicBezTo>
                    <a:pt x="625053" y="286598"/>
                    <a:pt x="583913" y="269658"/>
                    <a:pt x="529981" y="269658"/>
                  </a:cubicBezTo>
                  <a:cubicBezTo>
                    <a:pt x="476741" y="269658"/>
                    <a:pt x="433527" y="292302"/>
                    <a:pt x="400338" y="337591"/>
                  </a:cubicBezTo>
                  <a:cubicBezTo>
                    <a:pt x="367149" y="382880"/>
                    <a:pt x="350555" y="439404"/>
                    <a:pt x="350555" y="507164"/>
                  </a:cubicBezTo>
                  <a:lnTo>
                    <a:pt x="0" y="507164"/>
                  </a:lnTo>
                  <a:cubicBezTo>
                    <a:pt x="0" y="414513"/>
                    <a:pt x="23163" y="328948"/>
                    <a:pt x="69489" y="250471"/>
                  </a:cubicBezTo>
                  <a:cubicBezTo>
                    <a:pt x="115814" y="171993"/>
                    <a:pt x="180117" y="110629"/>
                    <a:pt x="262398" y="66377"/>
                  </a:cubicBezTo>
                  <a:cubicBezTo>
                    <a:pt x="344678" y="22126"/>
                    <a:pt x="436638" y="0"/>
                    <a:pt x="538279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16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564EA70B-AEB5-ABEE-43C1-DB819692C14E}"/>
              </a:ext>
            </a:extLst>
          </p:cNvPr>
          <p:cNvGrpSpPr/>
          <p:nvPr/>
        </p:nvGrpSpPr>
        <p:grpSpPr>
          <a:xfrm>
            <a:off x="4383497" y="5006908"/>
            <a:ext cx="3232896" cy="1416346"/>
            <a:chOff x="4442295" y="4682817"/>
            <a:chExt cx="3232896" cy="1416346"/>
          </a:xfrm>
        </p:grpSpPr>
        <p:sp>
          <p:nvSpPr>
            <p:cNvPr id="36" name="Freeform: Shape 73">
              <a:extLst>
                <a:ext uri="{FF2B5EF4-FFF2-40B4-BE49-F238E27FC236}">
                  <a16:creationId xmlns:a16="http://schemas.microsoft.com/office/drawing/2014/main" xmlns="" id="{8F1CB7C1-6101-FE26-490C-E9FD55CA5B1E}"/>
                </a:ext>
              </a:extLst>
            </p:cNvPr>
            <p:cNvSpPr/>
            <p:nvPr/>
          </p:nvSpPr>
          <p:spPr>
            <a:xfrm>
              <a:off x="4777946" y="4682817"/>
              <a:ext cx="2897245" cy="1416346"/>
            </a:xfrm>
            <a:custGeom>
              <a:avLst/>
              <a:gdLst>
                <a:gd name="connsiteX0" fmla="*/ 0 w 2897245"/>
                <a:gd name="connsiteY0" fmla="*/ 0 h 1416346"/>
                <a:gd name="connsiteX1" fmla="*/ 1930988 w 2897245"/>
                <a:gd name="connsiteY1" fmla="*/ 0 h 1416346"/>
                <a:gd name="connsiteX2" fmla="*/ 1932514 w 2897245"/>
                <a:gd name="connsiteY2" fmla="*/ 0 h 1416346"/>
                <a:gd name="connsiteX3" fmla="*/ 2897245 w 2897245"/>
                <a:gd name="connsiteY3" fmla="*/ 0 h 1416346"/>
                <a:gd name="connsiteX4" fmla="*/ 2897245 w 2897245"/>
                <a:gd name="connsiteY4" fmla="*/ 1416346 h 1416346"/>
                <a:gd name="connsiteX5" fmla="*/ 1932514 w 2897245"/>
                <a:gd name="connsiteY5" fmla="*/ 1416346 h 1416346"/>
                <a:gd name="connsiteX6" fmla="*/ 1930988 w 2897245"/>
                <a:gd name="connsiteY6" fmla="*/ 1416346 h 1416346"/>
                <a:gd name="connsiteX7" fmla="*/ 0 w 2897245"/>
                <a:gd name="connsiteY7" fmla="*/ 1416346 h 1416346"/>
                <a:gd name="connsiteX8" fmla="*/ 0 w 2897245"/>
                <a:gd name="connsiteY8" fmla="*/ 1256864 h 1416346"/>
                <a:gd name="connsiteX9" fmla="*/ 45150 w 2897245"/>
                <a:gd name="connsiteY9" fmla="*/ 1260719 h 1416346"/>
                <a:gd name="connsiteX10" fmla="*/ 239658 w 2897245"/>
                <a:gd name="connsiteY10" fmla="*/ 1225626 h 1416346"/>
                <a:gd name="connsiteX11" fmla="*/ 374059 w 2897245"/>
                <a:gd name="connsiteY11" fmla="*/ 1120345 h 1416346"/>
                <a:gd name="connsiteX12" fmla="*/ 422965 w 2897245"/>
                <a:gd name="connsiteY12" fmla="*/ 946371 h 1416346"/>
                <a:gd name="connsiteX13" fmla="*/ 373685 w 2897245"/>
                <a:gd name="connsiteY13" fmla="*/ 783597 h 1416346"/>
                <a:gd name="connsiteX14" fmla="*/ 279185 w 2897245"/>
                <a:gd name="connsiteY14" fmla="*/ 699107 h 1416346"/>
                <a:gd name="connsiteX15" fmla="*/ 252559 w 2897245"/>
                <a:gd name="connsiteY15" fmla="*/ 685733 h 1416346"/>
                <a:gd name="connsiteX16" fmla="*/ 267892 w 2897245"/>
                <a:gd name="connsiteY16" fmla="*/ 677850 h 1416346"/>
                <a:gd name="connsiteX17" fmla="*/ 355392 w 2897245"/>
                <a:gd name="connsiteY17" fmla="*/ 598050 h 1416346"/>
                <a:gd name="connsiteX18" fmla="*/ 400566 w 2897245"/>
                <a:gd name="connsiteY18" fmla="*/ 449089 h 1416346"/>
                <a:gd name="connsiteX19" fmla="*/ 355019 w 2897245"/>
                <a:gd name="connsiteY19" fmla="*/ 281088 h 1416346"/>
                <a:gd name="connsiteX20" fmla="*/ 228831 w 2897245"/>
                <a:gd name="connsiteY20" fmla="*/ 178048 h 1416346"/>
                <a:gd name="connsiteX21" fmla="*/ 43657 w 2897245"/>
                <a:gd name="connsiteY21" fmla="*/ 142954 h 1416346"/>
                <a:gd name="connsiteX22" fmla="*/ 0 w 2897245"/>
                <a:gd name="connsiteY22" fmla="*/ 146885 h 1416346"/>
                <a:gd name="connsiteX0" fmla="*/ 0 w 2897245"/>
                <a:gd name="connsiteY0" fmla="*/ 0 h 1416346"/>
                <a:gd name="connsiteX1" fmla="*/ 1930988 w 2897245"/>
                <a:gd name="connsiteY1" fmla="*/ 0 h 1416346"/>
                <a:gd name="connsiteX2" fmla="*/ 2897245 w 2897245"/>
                <a:gd name="connsiteY2" fmla="*/ 0 h 1416346"/>
                <a:gd name="connsiteX3" fmla="*/ 2897245 w 2897245"/>
                <a:gd name="connsiteY3" fmla="*/ 1416346 h 1416346"/>
                <a:gd name="connsiteX4" fmla="*/ 1932514 w 2897245"/>
                <a:gd name="connsiteY4" fmla="*/ 1416346 h 1416346"/>
                <a:gd name="connsiteX5" fmla="*/ 1930988 w 2897245"/>
                <a:gd name="connsiteY5" fmla="*/ 1416346 h 1416346"/>
                <a:gd name="connsiteX6" fmla="*/ 0 w 2897245"/>
                <a:gd name="connsiteY6" fmla="*/ 1416346 h 1416346"/>
                <a:gd name="connsiteX7" fmla="*/ 0 w 2897245"/>
                <a:gd name="connsiteY7" fmla="*/ 1256864 h 1416346"/>
                <a:gd name="connsiteX8" fmla="*/ 45150 w 2897245"/>
                <a:gd name="connsiteY8" fmla="*/ 1260719 h 1416346"/>
                <a:gd name="connsiteX9" fmla="*/ 239658 w 2897245"/>
                <a:gd name="connsiteY9" fmla="*/ 1225626 h 1416346"/>
                <a:gd name="connsiteX10" fmla="*/ 374059 w 2897245"/>
                <a:gd name="connsiteY10" fmla="*/ 1120345 h 1416346"/>
                <a:gd name="connsiteX11" fmla="*/ 422965 w 2897245"/>
                <a:gd name="connsiteY11" fmla="*/ 946371 h 1416346"/>
                <a:gd name="connsiteX12" fmla="*/ 373685 w 2897245"/>
                <a:gd name="connsiteY12" fmla="*/ 783597 h 1416346"/>
                <a:gd name="connsiteX13" fmla="*/ 279185 w 2897245"/>
                <a:gd name="connsiteY13" fmla="*/ 699107 h 1416346"/>
                <a:gd name="connsiteX14" fmla="*/ 252559 w 2897245"/>
                <a:gd name="connsiteY14" fmla="*/ 685733 h 1416346"/>
                <a:gd name="connsiteX15" fmla="*/ 267892 w 2897245"/>
                <a:gd name="connsiteY15" fmla="*/ 677850 h 1416346"/>
                <a:gd name="connsiteX16" fmla="*/ 355392 w 2897245"/>
                <a:gd name="connsiteY16" fmla="*/ 598050 h 1416346"/>
                <a:gd name="connsiteX17" fmla="*/ 400566 w 2897245"/>
                <a:gd name="connsiteY17" fmla="*/ 449089 h 1416346"/>
                <a:gd name="connsiteX18" fmla="*/ 355019 w 2897245"/>
                <a:gd name="connsiteY18" fmla="*/ 281088 h 1416346"/>
                <a:gd name="connsiteX19" fmla="*/ 228831 w 2897245"/>
                <a:gd name="connsiteY19" fmla="*/ 178048 h 1416346"/>
                <a:gd name="connsiteX20" fmla="*/ 43657 w 2897245"/>
                <a:gd name="connsiteY20" fmla="*/ 142954 h 1416346"/>
                <a:gd name="connsiteX21" fmla="*/ 0 w 2897245"/>
                <a:gd name="connsiteY21" fmla="*/ 146885 h 1416346"/>
                <a:gd name="connsiteX22" fmla="*/ 0 w 2897245"/>
                <a:gd name="connsiteY22" fmla="*/ 0 h 1416346"/>
                <a:gd name="connsiteX0" fmla="*/ 0 w 2897245"/>
                <a:gd name="connsiteY0" fmla="*/ 0 h 1416346"/>
                <a:gd name="connsiteX1" fmla="*/ 2897245 w 2897245"/>
                <a:gd name="connsiteY1" fmla="*/ 0 h 1416346"/>
                <a:gd name="connsiteX2" fmla="*/ 2897245 w 2897245"/>
                <a:gd name="connsiteY2" fmla="*/ 1416346 h 1416346"/>
                <a:gd name="connsiteX3" fmla="*/ 1932514 w 2897245"/>
                <a:gd name="connsiteY3" fmla="*/ 1416346 h 1416346"/>
                <a:gd name="connsiteX4" fmla="*/ 1930988 w 2897245"/>
                <a:gd name="connsiteY4" fmla="*/ 1416346 h 1416346"/>
                <a:gd name="connsiteX5" fmla="*/ 0 w 2897245"/>
                <a:gd name="connsiteY5" fmla="*/ 1416346 h 1416346"/>
                <a:gd name="connsiteX6" fmla="*/ 0 w 2897245"/>
                <a:gd name="connsiteY6" fmla="*/ 1256864 h 1416346"/>
                <a:gd name="connsiteX7" fmla="*/ 45150 w 2897245"/>
                <a:gd name="connsiteY7" fmla="*/ 1260719 h 1416346"/>
                <a:gd name="connsiteX8" fmla="*/ 239658 w 2897245"/>
                <a:gd name="connsiteY8" fmla="*/ 1225626 h 1416346"/>
                <a:gd name="connsiteX9" fmla="*/ 374059 w 2897245"/>
                <a:gd name="connsiteY9" fmla="*/ 1120345 h 1416346"/>
                <a:gd name="connsiteX10" fmla="*/ 422965 w 2897245"/>
                <a:gd name="connsiteY10" fmla="*/ 946371 h 1416346"/>
                <a:gd name="connsiteX11" fmla="*/ 373685 w 2897245"/>
                <a:gd name="connsiteY11" fmla="*/ 783597 h 1416346"/>
                <a:gd name="connsiteX12" fmla="*/ 279185 w 2897245"/>
                <a:gd name="connsiteY12" fmla="*/ 699107 h 1416346"/>
                <a:gd name="connsiteX13" fmla="*/ 252559 w 2897245"/>
                <a:gd name="connsiteY13" fmla="*/ 685733 h 1416346"/>
                <a:gd name="connsiteX14" fmla="*/ 267892 w 2897245"/>
                <a:gd name="connsiteY14" fmla="*/ 677850 h 1416346"/>
                <a:gd name="connsiteX15" fmla="*/ 355392 w 2897245"/>
                <a:gd name="connsiteY15" fmla="*/ 598050 h 1416346"/>
                <a:gd name="connsiteX16" fmla="*/ 400566 w 2897245"/>
                <a:gd name="connsiteY16" fmla="*/ 449089 h 1416346"/>
                <a:gd name="connsiteX17" fmla="*/ 355019 w 2897245"/>
                <a:gd name="connsiteY17" fmla="*/ 281088 h 1416346"/>
                <a:gd name="connsiteX18" fmla="*/ 228831 w 2897245"/>
                <a:gd name="connsiteY18" fmla="*/ 178048 h 1416346"/>
                <a:gd name="connsiteX19" fmla="*/ 43657 w 2897245"/>
                <a:gd name="connsiteY19" fmla="*/ 142954 h 1416346"/>
                <a:gd name="connsiteX20" fmla="*/ 0 w 2897245"/>
                <a:gd name="connsiteY20" fmla="*/ 146885 h 1416346"/>
                <a:gd name="connsiteX21" fmla="*/ 0 w 2897245"/>
                <a:gd name="connsiteY21" fmla="*/ 0 h 1416346"/>
                <a:gd name="connsiteX0" fmla="*/ 0 w 2897245"/>
                <a:gd name="connsiteY0" fmla="*/ 0 h 1416346"/>
                <a:gd name="connsiteX1" fmla="*/ 2897245 w 2897245"/>
                <a:gd name="connsiteY1" fmla="*/ 0 h 1416346"/>
                <a:gd name="connsiteX2" fmla="*/ 2897245 w 2897245"/>
                <a:gd name="connsiteY2" fmla="*/ 1416346 h 1416346"/>
                <a:gd name="connsiteX3" fmla="*/ 1932514 w 2897245"/>
                <a:gd name="connsiteY3" fmla="*/ 1416346 h 1416346"/>
                <a:gd name="connsiteX4" fmla="*/ 0 w 2897245"/>
                <a:gd name="connsiteY4" fmla="*/ 1416346 h 1416346"/>
                <a:gd name="connsiteX5" fmla="*/ 0 w 2897245"/>
                <a:gd name="connsiteY5" fmla="*/ 1256864 h 1416346"/>
                <a:gd name="connsiteX6" fmla="*/ 45150 w 2897245"/>
                <a:gd name="connsiteY6" fmla="*/ 1260719 h 1416346"/>
                <a:gd name="connsiteX7" fmla="*/ 239658 w 2897245"/>
                <a:gd name="connsiteY7" fmla="*/ 1225626 h 1416346"/>
                <a:gd name="connsiteX8" fmla="*/ 374059 w 2897245"/>
                <a:gd name="connsiteY8" fmla="*/ 1120345 h 1416346"/>
                <a:gd name="connsiteX9" fmla="*/ 422965 w 2897245"/>
                <a:gd name="connsiteY9" fmla="*/ 946371 h 1416346"/>
                <a:gd name="connsiteX10" fmla="*/ 373685 w 2897245"/>
                <a:gd name="connsiteY10" fmla="*/ 783597 h 1416346"/>
                <a:gd name="connsiteX11" fmla="*/ 279185 w 2897245"/>
                <a:gd name="connsiteY11" fmla="*/ 699107 h 1416346"/>
                <a:gd name="connsiteX12" fmla="*/ 252559 w 2897245"/>
                <a:gd name="connsiteY12" fmla="*/ 685733 h 1416346"/>
                <a:gd name="connsiteX13" fmla="*/ 267892 w 2897245"/>
                <a:gd name="connsiteY13" fmla="*/ 677850 h 1416346"/>
                <a:gd name="connsiteX14" fmla="*/ 355392 w 2897245"/>
                <a:gd name="connsiteY14" fmla="*/ 598050 h 1416346"/>
                <a:gd name="connsiteX15" fmla="*/ 400566 w 2897245"/>
                <a:gd name="connsiteY15" fmla="*/ 449089 h 1416346"/>
                <a:gd name="connsiteX16" fmla="*/ 355019 w 2897245"/>
                <a:gd name="connsiteY16" fmla="*/ 281088 h 1416346"/>
                <a:gd name="connsiteX17" fmla="*/ 228831 w 2897245"/>
                <a:gd name="connsiteY17" fmla="*/ 178048 h 1416346"/>
                <a:gd name="connsiteX18" fmla="*/ 43657 w 2897245"/>
                <a:gd name="connsiteY18" fmla="*/ 142954 h 1416346"/>
                <a:gd name="connsiteX19" fmla="*/ 0 w 2897245"/>
                <a:gd name="connsiteY19" fmla="*/ 146885 h 1416346"/>
                <a:gd name="connsiteX20" fmla="*/ 0 w 2897245"/>
                <a:gd name="connsiteY20" fmla="*/ 0 h 1416346"/>
                <a:gd name="connsiteX0" fmla="*/ 0 w 2897245"/>
                <a:gd name="connsiteY0" fmla="*/ 0 h 1416346"/>
                <a:gd name="connsiteX1" fmla="*/ 2897245 w 2897245"/>
                <a:gd name="connsiteY1" fmla="*/ 0 h 1416346"/>
                <a:gd name="connsiteX2" fmla="*/ 2897245 w 2897245"/>
                <a:gd name="connsiteY2" fmla="*/ 1416346 h 1416346"/>
                <a:gd name="connsiteX3" fmla="*/ 0 w 2897245"/>
                <a:gd name="connsiteY3" fmla="*/ 1416346 h 1416346"/>
                <a:gd name="connsiteX4" fmla="*/ 0 w 2897245"/>
                <a:gd name="connsiteY4" fmla="*/ 1256864 h 1416346"/>
                <a:gd name="connsiteX5" fmla="*/ 45150 w 2897245"/>
                <a:gd name="connsiteY5" fmla="*/ 1260719 h 1416346"/>
                <a:gd name="connsiteX6" fmla="*/ 239658 w 2897245"/>
                <a:gd name="connsiteY6" fmla="*/ 1225626 h 1416346"/>
                <a:gd name="connsiteX7" fmla="*/ 374059 w 2897245"/>
                <a:gd name="connsiteY7" fmla="*/ 1120345 h 1416346"/>
                <a:gd name="connsiteX8" fmla="*/ 422965 w 2897245"/>
                <a:gd name="connsiteY8" fmla="*/ 946371 h 1416346"/>
                <a:gd name="connsiteX9" fmla="*/ 373685 w 2897245"/>
                <a:gd name="connsiteY9" fmla="*/ 783597 h 1416346"/>
                <a:gd name="connsiteX10" fmla="*/ 279185 w 2897245"/>
                <a:gd name="connsiteY10" fmla="*/ 699107 h 1416346"/>
                <a:gd name="connsiteX11" fmla="*/ 252559 w 2897245"/>
                <a:gd name="connsiteY11" fmla="*/ 685733 h 1416346"/>
                <a:gd name="connsiteX12" fmla="*/ 267892 w 2897245"/>
                <a:gd name="connsiteY12" fmla="*/ 677850 h 1416346"/>
                <a:gd name="connsiteX13" fmla="*/ 355392 w 2897245"/>
                <a:gd name="connsiteY13" fmla="*/ 598050 h 1416346"/>
                <a:gd name="connsiteX14" fmla="*/ 400566 w 2897245"/>
                <a:gd name="connsiteY14" fmla="*/ 449089 h 1416346"/>
                <a:gd name="connsiteX15" fmla="*/ 355019 w 2897245"/>
                <a:gd name="connsiteY15" fmla="*/ 281088 h 1416346"/>
                <a:gd name="connsiteX16" fmla="*/ 228831 w 2897245"/>
                <a:gd name="connsiteY16" fmla="*/ 178048 h 1416346"/>
                <a:gd name="connsiteX17" fmla="*/ 43657 w 2897245"/>
                <a:gd name="connsiteY17" fmla="*/ 142954 h 1416346"/>
                <a:gd name="connsiteX18" fmla="*/ 0 w 2897245"/>
                <a:gd name="connsiteY18" fmla="*/ 146885 h 1416346"/>
                <a:gd name="connsiteX19" fmla="*/ 0 w 2897245"/>
                <a:gd name="connsiteY19" fmla="*/ 0 h 141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97245" h="1416346">
                  <a:moveTo>
                    <a:pt x="0" y="0"/>
                  </a:moveTo>
                  <a:lnTo>
                    <a:pt x="2897245" y="0"/>
                  </a:lnTo>
                  <a:lnTo>
                    <a:pt x="2897245" y="1416346"/>
                  </a:lnTo>
                  <a:lnTo>
                    <a:pt x="0" y="1416346"/>
                  </a:lnTo>
                  <a:lnTo>
                    <a:pt x="0" y="1256864"/>
                  </a:lnTo>
                  <a:lnTo>
                    <a:pt x="45150" y="1260719"/>
                  </a:lnTo>
                  <a:cubicBezTo>
                    <a:pt x="117826" y="1260719"/>
                    <a:pt x="182662" y="1249021"/>
                    <a:pt x="239658" y="1225626"/>
                  </a:cubicBezTo>
                  <a:cubicBezTo>
                    <a:pt x="296654" y="1202230"/>
                    <a:pt x="341454" y="1167137"/>
                    <a:pt x="374059" y="1120345"/>
                  </a:cubicBezTo>
                  <a:cubicBezTo>
                    <a:pt x="406663" y="1073554"/>
                    <a:pt x="422965" y="1015563"/>
                    <a:pt x="422965" y="946371"/>
                  </a:cubicBezTo>
                  <a:cubicBezTo>
                    <a:pt x="422965" y="883153"/>
                    <a:pt x="406539" y="828895"/>
                    <a:pt x="373685" y="783597"/>
                  </a:cubicBezTo>
                  <a:cubicBezTo>
                    <a:pt x="349045" y="749623"/>
                    <a:pt x="317545" y="721460"/>
                    <a:pt x="279185" y="699107"/>
                  </a:cubicBezTo>
                  <a:lnTo>
                    <a:pt x="252559" y="685733"/>
                  </a:lnTo>
                  <a:lnTo>
                    <a:pt x="267892" y="677850"/>
                  </a:lnTo>
                  <a:cubicBezTo>
                    <a:pt x="303638" y="656570"/>
                    <a:pt x="332805" y="629970"/>
                    <a:pt x="355392" y="598050"/>
                  </a:cubicBezTo>
                  <a:cubicBezTo>
                    <a:pt x="385508" y="555489"/>
                    <a:pt x="400566" y="505836"/>
                    <a:pt x="400566" y="449089"/>
                  </a:cubicBezTo>
                  <a:cubicBezTo>
                    <a:pt x="400566" y="382386"/>
                    <a:pt x="385383" y="326386"/>
                    <a:pt x="355019" y="281088"/>
                  </a:cubicBezTo>
                  <a:cubicBezTo>
                    <a:pt x="324654" y="235790"/>
                    <a:pt x="282591" y="201443"/>
                    <a:pt x="228831" y="178048"/>
                  </a:cubicBezTo>
                  <a:cubicBezTo>
                    <a:pt x="175071" y="154652"/>
                    <a:pt x="113346" y="142954"/>
                    <a:pt x="43657" y="142954"/>
                  </a:cubicBezTo>
                  <a:lnTo>
                    <a:pt x="0" y="1468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4008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just" defTabSz="914400" rtl="0" eaLnBrk="1" fontAlgn="auto" latinLnBrk="0" hangingPunct="1"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dirty="0">
                  <a:solidFill>
                    <a:schemeClr val="bg1"/>
                  </a:solidFill>
                </a:rPr>
                <a:t>Anthropometric Status</a:t>
              </a:r>
              <a:endParaRPr lang="en-US" sz="2400" noProof="1">
                <a:solidFill>
                  <a:schemeClr val="bg1"/>
                </a:solidFill>
              </a:endParaRPr>
            </a:p>
          </p:txBody>
        </p:sp>
        <p:sp>
          <p:nvSpPr>
            <p:cNvPr id="37" name="Freeform: Shape 47">
              <a:extLst>
                <a:ext uri="{FF2B5EF4-FFF2-40B4-BE49-F238E27FC236}">
                  <a16:creationId xmlns:a16="http://schemas.microsoft.com/office/drawing/2014/main" xmlns="" id="{18419A8C-3BAB-7979-4967-F6CE088AEFFA}"/>
                </a:ext>
              </a:extLst>
            </p:cNvPr>
            <p:cNvSpPr/>
            <p:nvPr/>
          </p:nvSpPr>
          <p:spPr>
            <a:xfrm>
              <a:off x="4442295" y="4825771"/>
              <a:ext cx="758616" cy="1117765"/>
            </a:xfrm>
            <a:custGeom>
              <a:avLst/>
              <a:gdLst/>
              <a:ahLst/>
              <a:cxnLst/>
              <a:rect l="l" t="t" r="r" b="b"/>
              <a:pathLst>
                <a:path w="1053740" h="1552608">
                  <a:moveTo>
                    <a:pt x="526870" y="894020"/>
                  </a:moveTo>
                  <a:cubicBezTo>
                    <a:pt x="492298" y="894020"/>
                    <a:pt x="461702" y="901626"/>
                    <a:pt x="435082" y="916837"/>
                  </a:cubicBezTo>
                  <a:cubicBezTo>
                    <a:pt x="408462" y="932049"/>
                    <a:pt x="387719" y="954001"/>
                    <a:pt x="372854" y="982696"/>
                  </a:cubicBezTo>
                  <a:cubicBezTo>
                    <a:pt x="357988" y="1011390"/>
                    <a:pt x="350555" y="1046480"/>
                    <a:pt x="350555" y="1087966"/>
                  </a:cubicBezTo>
                  <a:cubicBezTo>
                    <a:pt x="350555" y="1128069"/>
                    <a:pt x="358161" y="1162814"/>
                    <a:pt x="373372" y="1192199"/>
                  </a:cubicBezTo>
                  <a:cubicBezTo>
                    <a:pt x="388584" y="1221585"/>
                    <a:pt x="409499" y="1244057"/>
                    <a:pt x="436119" y="1259614"/>
                  </a:cubicBezTo>
                  <a:cubicBezTo>
                    <a:pt x="462740" y="1275171"/>
                    <a:pt x="493681" y="1282950"/>
                    <a:pt x="528944" y="1282950"/>
                  </a:cubicBezTo>
                  <a:cubicBezTo>
                    <a:pt x="564207" y="1282950"/>
                    <a:pt x="594803" y="1275171"/>
                    <a:pt x="620731" y="1259614"/>
                  </a:cubicBezTo>
                  <a:cubicBezTo>
                    <a:pt x="646660" y="1244057"/>
                    <a:pt x="666712" y="1221585"/>
                    <a:pt x="680886" y="1192199"/>
                  </a:cubicBezTo>
                  <a:cubicBezTo>
                    <a:pt x="695060" y="1162814"/>
                    <a:pt x="702147" y="1128069"/>
                    <a:pt x="702147" y="1087966"/>
                  </a:cubicBezTo>
                  <a:cubicBezTo>
                    <a:pt x="702147" y="1046480"/>
                    <a:pt x="694887" y="1011390"/>
                    <a:pt x="680367" y="982696"/>
                  </a:cubicBezTo>
                  <a:cubicBezTo>
                    <a:pt x="665847" y="954001"/>
                    <a:pt x="645450" y="932049"/>
                    <a:pt x="619176" y="916837"/>
                  </a:cubicBezTo>
                  <a:cubicBezTo>
                    <a:pt x="592901" y="901626"/>
                    <a:pt x="562133" y="894020"/>
                    <a:pt x="526870" y="894020"/>
                  </a:cubicBezTo>
                  <a:close/>
                  <a:moveTo>
                    <a:pt x="526870" y="269658"/>
                  </a:moveTo>
                  <a:cubicBezTo>
                    <a:pt x="495755" y="269658"/>
                    <a:pt x="469481" y="276572"/>
                    <a:pt x="448047" y="290401"/>
                  </a:cubicBezTo>
                  <a:cubicBezTo>
                    <a:pt x="426612" y="304230"/>
                    <a:pt x="410364" y="324108"/>
                    <a:pt x="399301" y="350037"/>
                  </a:cubicBezTo>
                  <a:cubicBezTo>
                    <a:pt x="388238" y="375966"/>
                    <a:pt x="382706" y="407253"/>
                    <a:pt x="382706" y="443899"/>
                  </a:cubicBezTo>
                  <a:cubicBezTo>
                    <a:pt x="382706" y="479853"/>
                    <a:pt x="388238" y="511313"/>
                    <a:pt x="399301" y="538279"/>
                  </a:cubicBezTo>
                  <a:cubicBezTo>
                    <a:pt x="410364" y="565245"/>
                    <a:pt x="426785" y="586333"/>
                    <a:pt x="448565" y="601545"/>
                  </a:cubicBezTo>
                  <a:cubicBezTo>
                    <a:pt x="470345" y="616756"/>
                    <a:pt x="497138" y="624362"/>
                    <a:pt x="528944" y="624362"/>
                  </a:cubicBezTo>
                  <a:cubicBezTo>
                    <a:pt x="561441" y="624362"/>
                    <a:pt x="588234" y="616756"/>
                    <a:pt x="609323" y="601545"/>
                  </a:cubicBezTo>
                  <a:cubicBezTo>
                    <a:pt x="630411" y="586333"/>
                    <a:pt x="646314" y="565245"/>
                    <a:pt x="657032" y="538279"/>
                  </a:cubicBezTo>
                  <a:cubicBezTo>
                    <a:pt x="667749" y="511313"/>
                    <a:pt x="673107" y="479853"/>
                    <a:pt x="673107" y="443899"/>
                  </a:cubicBezTo>
                  <a:cubicBezTo>
                    <a:pt x="673107" y="407944"/>
                    <a:pt x="667576" y="377003"/>
                    <a:pt x="656513" y="351074"/>
                  </a:cubicBezTo>
                  <a:cubicBezTo>
                    <a:pt x="645450" y="325145"/>
                    <a:pt x="629202" y="305094"/>
                    <a:pt x="607767" y="290920"/>
                  </a:cubicBezTo>
                  <a:cubicBezTo>
                    <a:pt x="586333" y="276745"/>
                    <a:pt x="559367" y="269658"/>
                    <a:pt x="526870" y="269658"/>
                  </a:cubicBezTo>
                  <a:close/>
                  <a:moveTo>
                    <a:pt x="526870" y="0"/>
                  </a:moveTo>
                  <a:cubicBezTo>
                    <a:pt x="623670" y="0"/>
                    <a:pt x="709407" y="16249"/>
                    <a:pt x="784082" y="48746"/>
                  </a:cubicBezTo>
                  <a:cubicBezTo>
                    <a:pt x="858756" y="81243"/>
                    <a:pt x="917182" y="128952"/>
                    <a:pt x="959360" y="191872"/>
                  </a:cubicBezTo>
                  <a:cubicBezTo>
                    <a:pt x="1001537" y="254792"/>
                    <a:pt x="1022626" y="332578"/>
                    <a:pt x="1022626" y="425230"/>
                  </a:cubicBezTo>
                  <a:cubicBezTo>
                    <a:pt x="1022626" y="504053"/>
                    <a:pt x="1001710" y="573023"/>
                    <a:pt x="959878" y="632141"/>
                  </a:cubicBezTo>
                  <a:cubicBezTo>
                    <a:pt x="928505" y="676479"/>
                    <a:pt x="887991" y="713427"/>
                    <a:pt x="838338" y="742986"/>
                  </a:cubicBezTo>
                  <a:lnTo>
                    <a:pt x="817041" y="753935"/>
                  </a:lnTo>
                  <a:lnTo>
                    <a:pt x="854025" y="772512"/>
                  </a:lnTo>
                  <a:cubicBezTo>
                    <a:pt x="907308" y="803561"/>
                    <a:pt x="951062" y="842681"/>
                    <a:pt x="985288" y="889871"/>
                  </a:cubicBezTo>
                  <a:cubicBezTo>
                    <a:pt x="1030923" y="952791"/>
                    <a:pt x="1053740" y="1028158"/>
                    <a:pt x="1053740" y="1115969"/>
                  </a:cubicBezTo>
                  <a:cubicBezTo>
                    <a:pt x="1053740" y="1212078"/>
                    <a:pt x="1031096" y="1292630"/>
                    <a:pt x="985807" y="1357624"/>
                  </a:cubicBezTo>
                  <a:cubicBezTo>
                    <a:pt x="940518" y="1422619"/>
                    <a:pt x="878289" y="1471364"/>
                    <a:pt x="799121" y="1503862"/>
                  </a:cubicBezTo>
                  <a:cubicBezTo>
                    <a:pt x="719952" y="1536359"/>
                    <a:pt x="629893" y="1552608"/>
                    <a:pt x="528944" y="1552608"/>
                  </a:cubicBezTo>
                  <a:cubicBezTo>
                    <a:pt x="428687" y="1552608"/>
                    <a:pt x="338628" y="1536359"/>
                    <a:pt x="258767" y="1503862"/>
                  </a:cubicBezTo>
                  <a:cubicBezTo>
                    <a:pt x="178907" y="1471364"/>
                    <a:pt x="115814" y="1422619"/>
                    <a:pt x="69488" y="1357624"/>
                  </a:cubicBezTo>
                  <a:cubicBezTo>
                    <a:pt x="23162" y="1292630"/>
                    <a:pt x="0" y="1212078"/>
                    <a:pt x="0" y="1115969"/>
                  </a:cubicBezTo>
                  <a:cubicBezTo>
                    <a:pt x="0" y="1050283"/>
                    <a:pt x="13310" y="991339"/>
                    <a:pt x="39930" y="939136"/>
                  </a:cubicBezTo>
                  <a:cubicBezTo>
                    <a:pt x="66550" y="886933"/>
                    <a:pt x="103714" y="842508"/>
                    <a:pt x="151423" y="805863"/>
                  </a:cubicBezTo>
                  <a:cubicBezTo>
                    <a:pt x="175277" y="787540"/>
                    <a:pt x="201163" y="771377"/>
                    <a:pt x="229079" y="757376"/>
                  </a:cubicBezTo>
                  <a:lnTo>
                    <a:pt x="238784" y="753042"/>
                  </a:lnTo>
                  <a:lnTo>
                    <a:pt x="219032" y="742986"/>
                  </a:lnTo>
                  <a:cubicBezTo>
                    <a:pt x="168860" y="713427"/>
                    <a:pt x="127828" y="676479"/>
                    <a:pt x="95936" y="632141"/>
                  </a:cubicBezTo>
                  <a:cubicBezTo>
                    <a:pt x="53413" y="573023"/>
                    <a:pt x="32151" y="504053"/>
                    <a:pt x="32151" y="425230"/>
                  </a:cubicBezTo>
                  <a:cubicBezTo>
                    <a:pt x="32151" y="332578"/>
                    <a:pt x="53413" y="254792"/>
                    <a:pt x="95936" y="191872"/>
                  </a:cubicBezTo>
                  <a:cubicBezTo>
                    <a:pt x="138459" y="128952"/>
                    <a:pt x="197057" y="81243"/>
                    <a:pt x="271732" y="48746"/>
                  </a:cubicBezTo>
                  <a:cubicBezTo>
                    <a:pt x="346406" y="16249"/>
                    <a:pt x="431452" y="0"/>
                    <a:pt x="526870" y="0"/>
                  </a:cubicBezTo>
                  <a:close/>
                </a:path>
              </a:pathLst>
            </a:custGeom>
            <a:solidFill>
              <a:schemeClr val="tx2">
                <a:lumMod val="90000"/>
                <a:lumOff val="10000"/>
              </a:schemeClr>
            </a:solidFill>
            <a:ln w="1016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endParaRPr lang="en-US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2A1F90EC-AF2D-CDB1-C79C-851E4F2D619A}"/>
              </a:ext>
            </a:extLst>
          </p:cNvPr>
          <p:cNvGrpSpPr/>
          <p:nvPr/>
        </p:nvGrpSpPr>
        <p:grpSpPr>
          <a:xfrm>
            <a:off x="8104527" y="3227223"/>
            <a:ext cx="3651262" cy="1870419"/>
            <a:chOff x="8164852" y="2903133"/>
            <a:chExt cx="3307178" cy="1416346"/>
          </a:xfrm>
        </p:grpSpPr>
        <p:sp>
          <p:nvSpPr>
            <p:cNvPr id="39" name="Freeform: Shape 80">
              <a:extLst>
                <a:ext uri="{FF2B5EF4-FFF2-40B4-BE49-F238E27FC236}">
                  <a16:creationId xmlns:a16="http://schemas.microsoft.com/office/drawing/2014/main" xmlns="" id="{20D1273A-C32D-2B78-119F-CFA174173893}"/>
                </a:ext>
              </a:extLst>
            </p:cNvPr>
            <p:cNvSpPr/>
            <p:nvPr/>
          </p:nvSpPr>
          <p:spPr>
            <a:xfrm>
              <a:off x="8573259" y="2903133"/>
              <a:ext cx="2898771" cy="1416346"/>
            </a:xfrm>
            <a:custGeom>
              <a:avLst/>
              <a:gdLst>
                <a:gd name="connsiteX0" fmla="*/ 0 w 2898771"/>
                <a:gd name="connsiteY0" fmla="*/ 0 h 1416346"/>
                <a:gd name="connsiteX1" fmla="*/ 1932514 w 2898771"/>
                <a:gd name="connsiteY1" fmla="*/ 0 h 1416346"/>
                <a:gd name="connsiteX2" fmla="*/ 2898771 w 2898771"/>
                <a:gd name="connsiteY2" fmla="*/ 0 h 1416346"/>
                <a:gd name="connsiteX3" fmla="*/ 2898771 w 2898771"/>
                <a:gd name="connsiteY3" fmla="*/ 1416346 h 1416346"/>
                <a:gd name="connsiteX4" fmla="*/ 1932514 w 2898771"/>
                <a:gd name="connsiteY4" fmla="*/ 1416346 h 1416346"/>
                <a:gd name="connsiteX5" fmla="*/ 0 w 2898771"/>
                <a:gd name="connsiteY5" fmla="*/ 1416346 h 1416346"/>
                <a:gd name="connsiteX6" fmla="*/ 0 w 2898771"/>
                <a:gd name="connsiteY6" fmla="*/ 1260283 h 1416346"/>
                <a:gd name="connsiteX7" fmla="*/ 44751 w 2898771"/>
                <a:gd name="connsiteY7" fmla="*/ 1257663 h 1416346"/>
                <a:gd name="connsiteX8" fmla="*/ 187062 w 2898771"/>
                <a:gd name="connsiteY8" fmla="*/ 1211813 h 1416346"/>
                <a:gd name="connsiteX9" fmla="*/ 323702 w 2898771"/>
                <a:gd name="connsiteY9" fmla="*/ 1076292 h 1416346"/>
                <a:gd name="connsiteX10" fmla="*/ 372609 w 2898771"/>
                <a:gd name="connsiteY10" fmla="*/ 885891 h 1416346"/>
                <a:gd name="connsiteX11" fmla="*/ 288982 w 2898771"/>
                <a:gd name="connsiteY11" fmla="*/ 615596 h 1416346"/>
                <a:gd name="connsiteX12" fmla="*/ 64235 w 2898771"/>
                <a:gd name="connsiteY12" fmla="*/ 512555 h 1416346"/>
                <a:gd name="connsiteX13" fmla="*/ 2074 w 2898771"/>
                <a:gd name="connsiteY13" fmla="*/ 517782 h 1416346"/>
                <a:gd name="connsiteX14" fmla="*/ 0 w 2898771"/>
                <a:gd name="connsiteY14" fmla="*/ 518357 h 1416346"/>
                <a:gd name="connsiteX15" fmla="*/ 0 w 2898771"/>
                <a:gd name="connsiteY15" fmla="*/ 384519 h 1416346"/>
                <a:gd name="connsiteX16" fmla="*/ 9331 w 2898771"/>
                <a:gd name="connsiteY16" fmla="*/ 378832 h 1416346"/>
                <a:gd name="connsiteX17" fmla="*/ 192662 w 2898771"/>
                <a:gd name="connsiteY17" fmla="*/ 340822 h 1416346"/>
                <a:gd name="connsiteX18" fmla="*/ 203862 w 2898771"/>
                <a:gd name="connsiteY18" fmla="*/ 340822 h 1416346"/>
                <a:gd name="connsiteX19" fmla="*/ 203862 w 2898771"/>
                <a:gd name="connsiteY19" fmla="*/ 142954 h 1416346"/>
                <a:gd name="connsiteX20" fmla="*/ 165782 w 2898771"/>
                <a:gd name="connsiteY20" fmla="*/ 142954 h 1416346"/>
                <a:gd name="connsiteX21" fmla="*/ 10288 w 2898771"/>
                <a:gd name="connsiteY21" fmla="*/ 161995 h 1416346"/>
                <a:gd name="connsiteX22" fmla="*/ 0 w 2898771"/>
                <a:gd name="connsiteY22" fmla="*/ 165381 h 1416346"/>
                <a:gd name="connsiteX0" fmla="*/ 0 w 2898771"/>
                <a:gd name="connsiteY0" fmla="*/ 0 h 1416346"/>
                <a:gd name="connsiteX1" fmla="*/ 1932514 w 2898771"/>
                <a:gd name="connsiteY1" fmla="*/ 0 h 1416346"/>
                <a:gd name="connsiteX2" fmla="*/ 2898771 w 2898771"/>
                <a:gd name="connsiteY2" fmla="*/ 0 h 1416346"/>
                <a:gd name="connsiteX3" fmla="*/ 2898771 w 2898771"/>
                <a:gd name="connsiteY3" fmla="*/ 1416346 h 1416346"/>
                <a:gd name="connsiteX4" fmla="*/ 0 w 2898771"/>
                <a:gd name="connsiteY4" fmla="*/ 1416346 h 1416346"/>
                <a:gd name="connsiteX5" fmla="*/ 0 w 2898771"/>
                <a:gd name="connsiteY5" fmla="*/ 1260283 h 1416346"/>
                <a:gd name="connsiteX6" fmla="*/ 44751 w 2898771"/>
                <a:gd name="connsiteY6" fmla="*/ 1257663 h 1416346"/>
                <a:gd name="connsiteX7" fmla="*/ 187062 w 2898771"/>
                <a:gd name="connsiteY7" fmla="*/ 1211813 h 1416346"/>
                <a:gd name="connsiteX8" fmla="*/ 323702 w 2898771"/>
                <a:gd name="connsiteY8" fmla="*/ 1076292 h 1416346"/>
                <a:gd name="connsiteX9" fmla="*/ 372609 w 2898771"/>
                <a:gd name="connsiteY9" fmla="*/ 885891 h 1416346"/>
                <a:gd name="connsiteX10" fmla="*/ 288982 w 2898771"/>
                <a:gd name="connsiteY10" fmla="*/ 615596 h 1416346"/>
                <a:gd name="connsiteX11" fmla="*/ 64235 w 2898771"/>
                <a:gd name="connsiteY11" fmla="*/ 512555 h 1416346"/>
                <a:gd name="connsiteX12" fmla="*/ 2074 w 2898771"/>
                <a:gd name="connsiteY12" fmla="*/ 517782 h 1416346"/>
                <a:gd name="connsiteX13" fmla="*/ 0 w 2898771"/>
                <a:gd name="connsiteY13" fmla="*/ 518357 h 1416346"/>
                <a:gd name="connsiteX14" fmla="*/ 0 w 2898771"/>
                <a:gd name="connsiteY14" fmla="*/ 384519 h 1416346"/>
                <a:gd name="connsiteX15" fmla="*/ 9331 w 2898771"/>
                <a:gd name="connsiteY15" fmla="*/ 378832 h 1416346"/>
                <a:gd name="connsiteX16" fmla="*/ 192662 w 2898771"/>
                <a:gd name="connsiteY16" fmla="*/ 340822 h 1416346"/>
                <a:gd name="connsiteX17" fmla="*/ 203862 w 2898771"/>
                <a:gd name="connsiteY17" fmla="*/ 340822 h 1416346"/>
                <a:gd name="connsiteX18" fmla="*/ 203862 w 2898771"/>
                <a:gd name="connsiteY18" fmla="*/ 142954 h 1416346"/>
                <a:gd name="connsiteX19" fmla="*/ 165782 w 2898771"/>
                <a:gd name="connsiteY19" fmla="*/ 142954 h 1416346"/>
                <a:gd name="connsiteX20" fmla="*/ 10288 w 2898771"/>
                <a:gd name="connsiteY20" fmla="*/ 161995 h 1416346"/>
                <a:gd name="connsiteX21" fmla="*/ 0 w 2898771"/>
                <a:gd name="connsiteY21" fmla="*/ 165381 h 1416346"/>
                <a:gd name="connsiteX22" fmla="*/ 0 w 2898771"/>
                <a:gd name="connsiteY22" fmla="*/ 0 h 1416346"/>
                <a:gd name="connsiteX0" fmla="*/ 0 w 2898771"/>
                <a:gd name="connsiteY0" fmla="*/ 0 h 1416346"/>
                <a:gd name="connsiteX1" fmla="*/ 2898771 w 2898771"/>
                <a:gd name="connsiteY1" fmla="*/ 0 h 1416346"/>
                <a:gd name="connsiteX2" fmla="*/ 2898771 w 2898771"/>
                <a:gd name="connsiteY2" fmla="*/ 1416346 h 1416346"/>
                <a:gd name="connsiteX3" fmla="*/ 0 w 2898771"/>
                <a:gd name="connsiteY3" fmla="*/ 1416346 h 1416346"/>
                <a:gd name="connsiteX4" fmla="*/ 0 w 2898771"/>
                <a:gd name="connsiteY4" fmla="*/ 1260283 h 1416346"/>
                <a:gd name="connsiteX5" fmla="*/ 44751 w 2898771"/>
                <a:gd name="connsiteY5" fmla="*/ 1257663 h 1416346"/>
                <a:gd name="connsiteX6" fmla="*/ 187062 w 2898771"/>
                <a:gd name="connsiteY6" fmla="*/ 1211813 h 1416346"/>
                <a:gd name="connsiteX7" fmla="*/ 323702 w 2898771"/>
                <a:gd name="connsiteY7" fmla="*/ 1076292 h 1416346"/>
                <a:gd name="connsiteX8" fmla="*/ 372609 w 2898771"/>
                <a:gd name="connsiteY8" fmla="*/ 885891 h 1416346"/>
                <a:gd name="connsiteX9" fmla="*/ 288982 w 2898771"/>
                <a:gd name="connsiteY9" fmla="*/ 615596 h 1416346"/>
                <a:gd name="connsiteX10" fmla="*/ 64235 w 2898771"/>
                <a:gd name="connsiteY10" fmla="*/ 512555 h 1416346"/>
                <a:gd name="connsiteX11" fmla="*/ 2074 w 2898771"/>
                <a:gd name="connsiteY11" fmla="*/ 517782 h 1416346"/>
                <a:gd name="connsiteX12" fmla="*/ 0 w 2898771"/>
                <a:gd name="connsiteY12" fmla="*/ 518357 h 1416346"/>
                <a:gd name="connsiteX13" fmla="*/ 0 w 2898771"/>
                <a:gd name="connsiteY13" fmla="*/ 384519 h 1416346"/>
                <a:gd name="connsiteX14" fmla="*/ 9331 w 2898771"/>
                <a:gd name="connsiteY14" fmla="*/ 378832 h 1416346"/>
                <a:gd name="connsiteX15" fmla="*/ 192662 w 2898771"/>
                <a:gd name="connsiteY15" fmla="*/ 340822 h 1416346"/>
                <a:gd name="connsiteX16" fmla="*/ 203862 w 2898771"/>
                <a:gd name="connsiteY16" fmla="*/ 340822 h 1416346"/>
                <a:gd name="connsiteX17" fmla="*/ 203862 w 2898771"/>
                <a:gd name="connsiteY17" fmla="*/ 142954 h 1416346"/>
                <a:gd name="connsiteX18" fmla="*/ 165782 w 2898771"/>
                <a:gd name="connsiteY18" fmla="*/ 142954 h 1416346"/>
                <a:gd name="connsiteX19" fmla="*/ 10288 w 2898771"/>
                <a:gd name="connsiteY19" fmla="*/ 161995 h 1416346"/>
                <a:gd name="connsiteX20" fmla="*/ 0 w 2898771"/>
                <a:gd name="connsiteY20" fmla="*/ 165381 h 1416346"/>
                <a:gd name="connsiteX21" fmla="*/ 0 w 2898771"/>
                <a:gd name="connsiteY21" fmla="*/ 0 h 141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98771" h="1416346">
                  <a:moveTo>
                    <a:pt x="0" y="0"/>
                  </a:moveTo>
                  <a:lnTo>
                    <a:pt x="2898771" y="0"/>
                  </a:lnTo>
                  <a:lnTo>
                    <a:pt x="2898771" y="1416346"/>
                  </a:lnTo>
                  <a:lnTo>
                    <a:pt x="0" y="1416346"/>
                  </a:lnTo>
                  <a:lnTo>
                    <a:pt x="0" y="1260283"/>
                  </a:lnTo>
                  <a:lnTo>
                    <a:pt x="44751" y="1257663"/>
                  </a:lnTo>
                  <a:cubicBezTo>
                    <a:pt x="95758" y="1251549"/>
                    <a:pt x="143195" y="1236266"/>
                    <a:pt x="187062" y="1211813"/>
                  </a:cubicBezTo>
                  <a:cubicBezTo>
                    <a:pt x="245551" y="1179208"/>
                    <a:pt x="291098" y="1134034"/>
                    <a:pt x="323702" y="1076292"/>
                  </a:cubicBezTo>
                  <a:cubicBezTo>
                    <a:pt x="356307" y="1018549"/>
                    <a:pt x="372609" y="955082"/>
                    <a:pt x="372609" y="885891"/>
                  </a:cubicBezTo>
                  <a:cubicBezTo>
                    <a:pt x="372609" y="774388"/>
                    <a:pt x="344734" y="684290"/>
                    <a:pt x="288982" y="615596"/>
                  </a:cubicBezTo>
                  <a:cubicBezTo>
                    <a:pt x="233231" y="546903"/>
                    <a:pt x="158315" y="512555"/>
                    <a:pt x="64235" y="512555"/>
                  </a:cubicBezTo>
                  <a:cubicBezTo>
                    <a:pt x="42582" y="512555"/>
                    <a:pt x="21861" y="514298"/>
                    <a:pt x="2074" y="517782"/>
                  </a:cubicBezTo>
                  <a:lnTo>
                    <a:pt x="0" y="518357"/>
                  </a:lnTo>
                  <a:lnTo>
                    <a:pt x="0" y="384519"/>
                  </a:lnTo>
                  <a:lnTo>
                    <a:pt x="9331" y="378832"/>
                  </a:lnTo>
                  <a:cubicBezTo>
                    <a:pt x="60992" y="353492"/>
                    <a:pt x="122101" y="340822"/>
                    <a:pt x="192662" y="340822"/>
                  </a:cubicBezTo>
                  <a:lnTo>
                    <a:pt x="203862" y="340822"/>
                  </a:lnTo>
                  <a:lnTo>
                    <a:pt x="203862" y="142954"/>
                  </a:lnTo>
                  <a:lnTo>
                    <a:pt x="165782" y="142954"/>
                  </a:lnTo>
                  <a:cubicBezTo>
                    <a:pt x="111524" y="142954"/>
                    <a:pt x="59693" y="149301"/>
                    <a:pt x="10288" y="161995"/>
                  </a:cubicBezTo>
                  <a:lnTo>
                    <a:pt x="0" y="165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4008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R="0" indent="0" fontAlgn="auto"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dirty="0" smtClean="0">
                  <a:solidFill>
                    <a:schemeClr val="bg1"/>
                  </a:solidFill>
                </a:rPr>
                <a:t>WASH, Women empowerment, PSNP and Agriculture   </a:t>
              </a:r>
              <a:r>
                <a:rPr lang="en-US" sz="2400" dirty="0">
                  <a:solidFill>
                    <a:schemeClr val="bg1"/>
                  </a:solidFill>
                </a:rPr>
                <a:t>Indicators</a:t>
              </a:r>
              <a:endParaRPr lang="en-US" sz="2400" noProof="1">
                <a:solidFill>
                  <a:schemeClr val="bg1"/>
                </a:solidFill>
              </a:endParaRPr>
            </a:p>
          </p:txBody>
        </p:sp>
        <p:sp>
          <p:nvSpPr>
            <p:cNvPr id="40" name="Freeform: Shape 41">
              <a:extLst>
                <a:ext uri="{FF2B5EF4-FFF2-40B4-BE49-F238E27FC236}">
                  <a16:creationId xmlns:a16="http://schemas.microsoft.com/office/drawing/2014/main" xmlns="" id="{8AE579E1-E426-2C91-2CC9-FBD8C3D160A7}"/>
                </a:ext>
              </a:extLst>
            </p:cNvPr>
            <p:cNvSpPr/>
            <p:nvPr/>
          </p:nvSpPr>
          <p:spPr>
            <a:xfrm>
              <a:off x="8164852" y="3046087"/>
              <a:ext cx="781017" cy="1117765"/>
            </a:xfrm>
            <a:custGeom>
              <a:avLst/>
              <a:gdLst/>
              <a:ahLst/>
              <a:cxnLst/>
              <a:rect l="l" t="t" r="r" b="b"/>
              <a:pathLst>
                <a:path w="1084855" h="1552608">
                  <a:moveTo>
                    <a:pt x="797566" y="0"/>
                  </a:moveTo>
                  <a:lnTo>
                    <a:pt x="850460" y="0"/>
                  </a:lnTo>
                  <a:lnTo>
                    <a:pt x="850460" y="274844"/>
                  </a:lnTo>
                  <a:lnTo>
                    <a:pt x="834903" y="274844"/>
                  </a:lnTo>
                  <a:cubicBezTo>
                    <a:pt x="704222" y="274844"/>
                    <a:pt x="596878" y="306131"/>
                    <a:pt x="512869" y="368706"/>
                  </a:cubicBezTo>
                  <a:cubicBezTo>
                    <a:pt x="428860" y="431280"/>
                    <a:pt x="377176" y="518227"/>
                    <a:pt x="357816" y="629548"/>
                  </a:cubicBezTo>
                  <a:cubicBezTo>
                    <a:pt x="436639" y="552107"/>
                    <a:pt x="536205" y="513387"/>
                    <a:pt x="656514" y="513387"/>
                  </a:cubicBezTo>
                  <a:cubicBezTo>
                    <a:pt x="787194" y="513387"/>
                    <a:pt x="891254" y="561096"/>
                    <a:pt x="968695" y="656513"/>
                  </a:cubicBezTo>
                  <a:cubicBezTo>
                    <a:pt x="1046135" y="751931"/>
                    <a:pt x="1084855" y="877080"/>
                    <a:pt x="1084855" y="1031960"/>
                  </a:cubicBezTo>
                  <a:cubicBezTo>
                    <a:pt x="1084855" y="1128069"/>
                    <a:pt x="1062211" y="1216227"/>
                    <a:pt x="1016922" y="1296433"/>
                  </a:cubicBezTo>
                  <a:cubicBezTo>
                    <a:pt x="971633" y="1376639"/>
                    <a:pt x="908367" y="1439386"/>
                    <a:pt x="827124" y="1484675"/>
                  </a:cubicBezTo>
                  <a:cubicBezTo>
                    <a:pt x="745881" y="1529963"/>
                    <a:pt x="655822" y="1552608"/>
                    <a:pt x="556948" y="1552608"/>
                  </a:cubicBezTo>
                  <a:cubicBezTo>
                    <a:pt x="449776" y="1552608"/>
                    <a:pt x="354013" y="1528235"/>
                    <a:pt x="269658" y="1479489"/>
                  </a:cubicBezTo>
                  <a:cubicBezTo>
                    <a:pt x="185304" y="1430743"/>
                    <a:pt x="119618" y="1361081"/>
                    <a:pt x="72601" y="1270504"/>
                  </a:cubicBezTo>
                  <a:cubicBezTo>
                    <a:pt x="25583" y="1179926"/>
                    <a:pt x="1383" y="1075520"/>
                    <a:pt x="0" y="957286"/>
                  </a:cubicBezTo>
                  <a:lnTo>
                    <a:pt x="0" y="817271"/>
                  </a:lnTo>
                  <a:cubicBezTo>
                    <a:pt x="0" y="661699"/>
                    <a:pt x="33362" y="521857"/>
                    <a:pt x="100085" y="397746"/>
                  </a:cubicBezTo>
                  <a:cubicBezTo>
                    <a:pt x="166808" y="273634"/>
                    <a:pt x="262053" y="176315"/>
                    <a:pt x="385819" y="105789"/>
                  </a:cubicBezTo>
                  <a:cubicBezTo>
                    <a:pt x="509585" y="35263"/>
                    <a:pt x="646834" y="0"/>
                    <a:pt x="797566" y="0"/>
                  </a:cubicBezTo>
                  <a:close/>
                  <a:moveTo>
                    <a:pt x="535168" y="783045"/>
                  </a:moveTo>
                  <a:cubicBezTo>
                    <a:pt x="488842" y="783045"/>
                    <a:pt x="450122" y="793719"/>
                    <a:pt x="419007" y="815067"/>
                  </a:cubicBezTo>
                  <a:cubicBezTo>
                    <a:pt x="387893" y="836415"/>
                    <a:pt x="364730" y="862581"/>
                    <a:pt x="349519" y="893566"/>
                  </a:cubicBezTo>
                  <a:lnTo>
                    <a:pt x="349519" y="997880"/>
                  </a:lnTo>
                  <a:cubicBezTo>
                    <a:pt x="349519" y="1187927"/>
                    <a:pt x="415550" y="1282950"/>
                    <a:pt x="547613" y="1282950"/>
                  </a:cubicBezTo>
                  <a:cubicBezTo>
                    <a:pt x="600854" y="1282950"/>
                    <a:pt x="645278" y="1259193"/>
                    <a:pt x="680887" y="1211678"/>
                  </a:cubicBezTo>
                  <a:cubicBezTo>
                    <a:pt x="716495" y="1164164"/>
                    <a:pt x="734300" y="1104604"/>
                    <a:pt x="734300" y="1032997"/>
                  </a:cubicBezTo>
                  <a:cubicBezTo>
                    <a:pt x="734300" y="959317"/>
                    <a:pt x="716150" y="899238"/>
                    <a:pt x="679850" y="852761"/>
                  </a:cubicBezTo>
                  <a:cubicBezTo>
                    <a:pt x="643549" y="806284"/>
                    <a:pt x="595322" y="783045"/>
                    <a:pt x="535168" y="78304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016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D7AEA54E-01BD-9205-6C5E-5A263140AB9A}"/>
              </a:ext>
            </a:extLst>
          </p:cNvPr>
          <p:cNvGrpSpPr/>
          <p:nvPr/>
        </p:nvGrpSpPr>
        <p:grpSpPr>
          <a:xfrm>
            <a:off x="7766293" y="1456509"/>
            <a:ext cx="3334058" cy="1416346"/>
            <a:chOff x="7666070" y="1138381"/>
            <a:chExt cx="3334058" cy="1416346"/>
          </a:xfrm>
        </p:grpSpPr>
        <p:sp>
          <p:nvSpPr>
            <p:cNvPr id="42" name="Freeform: Shape 63">
              <a:extLst>
                <a:ext uri="{FF2B5EF4-FFF2-40B4-BE49-F238E27FC236}">
                  <a16:creationId xmlns:a16="http://schemas.microsoft.com/office/drawing/2014/main" xmlns="" id="{E81CA20B-1A90-C104-1A62-C60F18008373}"/>
                </a:ext>
              </a:extLst>
            </p:cNvPr>
            <p:cNvSpPr/>
            <p:nvPr/>
          </p:nvSpPr>
          <p:spPr>
            <a:xfrm>
              <a:off x="8101357" y="1138381"/>
              <a:ext cx="2898771" cy="1416346"/>
            </a:xfrm>
            <a:custGeom>
              <a:avLst/>
              <a:gdLst>
                <a:gd name="connsiteX0" fmla="*/ 0 w 2898771"/>
                <a:gd name="connsiteY0" fmla="*/ 0 h 1416346"/>
                <a:gd name="connsiteX1" fmla="*/ 1932514 w 2898771"/>
                <a:gd name="connsiteY1" fmla="*/ 0 h 1416346"/>
                <a:gd name="connsiteX2" fmla="*/ 2898771 w 2898771"/>
                <a:gd name="connsiteY2" fmla="*/ 0 h 1416346"/>
                <a:gd name="connsiteX3" fmla="*/ 2898771 w 2898771"/>
                <a:gd name="connsiteY3" fmla="*/ 1416346 h 1416346"/>
                <a:gd name="connsiteX4" fmla="*/ 1932514 w 2898771"/>
                <a:gd name="connsiteY4" fmla="*/ 1416346 h 1416346"/>
                <a:gd name="connsiteX5" fmla="*/ 0 w 2898771"/>
                <a:gd name="connsiteY5" fmla="*/ 1416346 h 1416346"/>
                <a:gd name="connsiteX6" fmla="*/ 0 w 2898771"/>
                <a:gd name="connsiteY6" fmla="*/ 1257476 h 1416346"/>
                <a:gd name="connsiteX7" fmla="*/ 35208 w 2898771"/>
                <a:gd name="connsiteY7" fmla="*/ 1255260 h 1416346"/>
                <a:gd name="connsiteX8" fmla="*/ 242689 w 2898771"/>
                <a:gd name="connsiteY8" fmla="*/ 1173359 h 1416346"/>
                <a:gd name="connsiteX9" fmla="*/ 354689 w 2898771"/>
                <a:gd name="connsiteY9" fmla="*/ 940398 h 1416346"/>
                <a:gd name="connsiteX10" fmla="*/ 305409 w 2898771"/>
                <a:gd name="connsiteY10" fmla="*/ 782477 h 1416346"/>
                <a:gd name="connsiteX11" fmla="*/ 169515 w 2898771"/>
                <a:gd name="connsiteY11" fmla="*/ 687276 h 1416346"/>
                <a:gd name="connsiteX12" fmla="*/ 294582 w 2898771"/>
                <a:gd name="connsiteY12" fmla="*/ 586103 h 1416346"/>
                <a:gd name="connsiteX13" fmla="*/ 337516 w 2898771"/>
                <a:gd name="connsiteY13" fmla="*/ 453569 h 1416346"/>
                <a:gd name="connsiteX14" fmla="*/ 233729 w 2898771"/>
                <a:gd name="connsiteY14" fmla="*/ 225834 h 1416346"/>
                <a:gd name="connsiteX15" fmla="*/ 34368 w 2898771"/>
                <a:gd name="connsiteY15" fmla="*/ 148134 h 1416346"/>
                <a:gd name="connsiteX16" fmla="*/ 0 w 2898771"/>
                <a:gd name="connsiteY16" fmla="*/ 146060 h 1416346"/>
                <a:gd name="connsiteX0" fmla="*/ 0 w 2898771"/>
                <a:gd name="connsiteY0" fmla="*/ 0 h 1416346"/>
                <a:gd name="connsiteX1" fmla="*/ 2898771 w 2898771"/>
                <a:gd name="connsiteY1" fmla="*/ 0 h 1416346"/>
                <a:gd name="connsiteX2" fmla="*/ 2898771 w 2898771"/>
                <a:gd name="connsiteY2" fmla="*/ 1416346 h 1416346"/>
                <a:gd name="connsiteX3" fmla="*/ 1932514 w 2898771"/>
                <a:gd name="connsiteY3" fmla="*/ 1416346 h 1416346"/>
                <a:gd name="connsiteX4" fmla="*/ 0 w 2898771"/>
                <a:gd name="connsiteY4" fmla="*/ 1416346 h 1416346"/>
                <a:gd name="connsiteX5" fmla="*/ 0 w 2898771"/>
                <a:gd name="connsiteY5" fmla="*/ 1257476 h 1416346"/>
                <a:gd name="connsiteX6" fmla="*/ 35208 w 2898771"/>
                <a:gd name="connsiteY6" fmla="*/ 1255260 h 1416346"/>
                <a:gd name="connsiteX7" fmla="*/ 242689 w 2898771"/>
                <a:gd name="connsiteY7" fmla="*/ 1173359 h 1416346"/>
                <a:gd name="connsiteX8" fmla="*/ 354689 w 2898771"/>
                <a:gd name="connsiteY8" fmla="*/ 940398 h 1416346"/>
                <a:gd name="connsiteX9" fmla="*/ 305409 w 2898771"/>
                <a:gd name="connsiteY9" fmla="*/ 782477 h 1416346"/>
                <a:gd name="connsiteX10" fmla="*/ 169515 w 2898771"/>
                <a:gd name="connsiteY10" fmla="*/ 687276 h 1416346"/>
                <a:gd name="connsiteX11" fmla="*/ 294582 w 2898771"/>
                <a:gd name="connsiteY11" fmla="*/ 586103 h 1416346"/>
                <a:gd name="connsiteX12" fmla="*/ 337516 w 2898771"/>
                <a:gd name="connsiteY12" fmla="*/ 453569 h 1416346"/>
                <a:gd name="connsiteX13" fmla="*/ 233729 w 2898771"/>
                <a:gd name="connsiteY13" fmla="*/ 225834 h 1416346"/>
                <a:gd name="connsiteX14" fmla="*/ 34368 w 2898771"/>
                <a:gd name="connsiteY14" fmla="*/ 148134 h 1416346"/>
                <a:gd name="connsiteX15" fmla="*/ 0 w 2898771"/>
                <a:gd name="connsiteY15" fmla="*/ 146060 h 1416346"/>
                <a:gd name="connsiteX16" fmla="*/ 0 w 2898771"/>
                <a:gd name="connsiteY16" fmla="*/ 0 h 1416346"/>
                <a:gd name="connsiteX0" fmla="*/ 0 w 2898771"/>
                <a:gd name="connsiteY0" fmla="*/ 0 h 1416346"/>
                <a:gd name="connsiteX1" fmla="*/ 2898771 w 2898771"/>
                <a:gd name="connsiteY1" fmla="*/ 0 h 1416346"/>
                <a:gd name="connsiteX2" fmla="*/ 2898771 w 2898771"/>
                <a:gd name="connsiteY2" fmla="*/ 1416346 h 1416346"/>
                <a:gd name="connsiteX3" fmla="*/ 0 w 2898771"/>
                <a:gd name="connsiteY3" fmla="*/ 1416346 h 1416346"/>
                <a:gd name="connsiteX4" fmla="*/ 0 w 2898771"/>
                <a:gd name="connsiteY4" fmla="*/ 1257476 h 1416346"/>
                <a:gd name="connsiteX5" fmla="*/ 35208 w 2898771"/>
                <a:gd name="connsiteY5" fmla="*/ 1255260 h 1416346"/>
                <a:gd name="connsiteX6" fmla="*/ 242689 w 2898771"/>
                <a:gd name="connsiteY6" fmla="*/ 1173359 h 1416346"/>
                <a:gd name="connsiteX7" fmla="*/ 354689 w 2898771"/>
                <a:gd name="connsiteY7" fmla="*/ 940398 h 1416346"/>
                <a:gd name="connsiteX8" fmla="*/ 305409 w 2898771"/>
                <a:gd name="connsiteY8" fmla="*/ 782477 h 1416346"/>
                <a:gd name="connsiteX9" fmla="*/ 169515 w 2898771"/>
                <a:gd name="connsiteY9" fmla="*/ 687276 h 1416346"/>
                <a:gd name="connsiteX10" fmla="*/ 294582 w 2898771"/>
                <a:gd name="connsiteY10" fmla="*/ 586103 h 1416346"/>
                <a:gd name="connsiteX11" fmla="*/ 337516 w 2898771"/>
                <a:gd name="connsiteY11" fmla="*/ 453569 h 1416346"/>
                <a:gd name="connsiteX12" fmla="*/ 233729 w 2898771"/>
                <a:gd name="connsiteY12" fmla="*/ 225834 h 1416346"/>
                <a:gd name="connsiteX13" fmla="*/ 34368 w 2898771"/>
                <a:gd name="connsiteY13" fmla="*/ 148134 h 1416346"/>
                <a:gd name="connsiteX14" fmla="*/ 0 w 2898771"/>
                <a:gd name="connsiteY14" fmla="*/ 146060 h 1416346"/>
                <a:gd name="connsiteX15" fmla="*/ 0 w 2898771"/>
                <a:gd name="connsiteY15" fmla="*/ 0 h 141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98771" h="1416346">
                  <a:moveTo>
                    <a:pt x="0" y="0"/>
                  </a:moveTo>
                  <a:lnTo>
                    <a:pt x="2898771" y="0"/>
                  </a:lnTo>
                  <a:lnTo>
                    <a:pt x="2898771" y="1416346"/>
                  </a:lnTo>
                  <a:lnTo>
                    <a:pt x="0" y="1416346"/>
                  </a:lnTo>
                  <a:lnTo>
                    <a:pt x="0" y="1257476"/>
                  </a:lnTo>
                  <a:lnTo>
                    <a:pt x="35208" y="1255260"/>
                  </a:lnTo>
                  <a:cubicBezTo>
                    <a:pt x="117528" y="1244339"/>
                    <a:pt x="186689" y="1217039"/>
                    <a:pt x="242689" y="1173359"/>
                  </a:cubicBezTo>
                  <a:cubicBezTo>
                    <a:pt x="317355" y="1115118"/>
                    <a:pt x="354689" y="1037465"/>
                    <a:pt x="354689" y="940398"/>
                  </a:cubicBezTo>
                  <a:cubicBezTo>
                    <a:pt x="354689" y="877678"/>
                    <a:pt x="338262" y="825037"/>
                    <a:pt x="305409" y="782477"/>
                  </a:cubicBezTo>
                  <a:cubicBezTo>
                    <a:pt x="272555" y="739917"/>
                    <a:pt x="227258" y="708184"/>
                    <a:pt x="169515" y="687276"/>
                  </a:cubicBezTo>
                  <a:cubicBezTo>
                    <a:pt x="224271" y="661392"/>
                    <a:pt x="265960" y="627668"/>
                    <a:pt x="294582" y="586103"/>
                  </a:cubicBezTo>
                  <a:cubicBezTo>
                    <a:pt x="323205" y="544538"/>
                    <a:pt x="337516" y="500360"/>
                    <a:pt x="337516" y="453569"/>
                  </a:cubicBezTo>
                  <a:cubicBezTo>
                    <a:pt x="337516" y="356999"/>
                    <a:pt x="302920" y="281088"/>
                    <a:pt x="233729" y="225834"/>
                  </a:cubicBezTo>
                  <a:cubicBezTo>
                    <a:pt x="181835" y="184394"/>
                    <a:pt x="115382" y="158494"/>
                    <a:pt x="34368" y="148134"/>
                  </a:cubicBezTo>
                  <a:lnTo>
                    <a:pt x="0" y="1460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4008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just" defTabSz="914400">
                <a:defRPr/>
              </a:pPr>
              <a:r>
                <a:rPr lang="en-US" sz="2400" dirty="0" smtClean="0">
                  <a:solidFill>
                    <a:schemeClr val="bg1"/>
                  </a:solidFill>
                </a:rPr>
                <a:t>Agricultural </a:t>
              </a:r>
              <a:r>
                <a:rPr lang="en-US" sz="2400" dirty="0">
                  <a:solidFill>
                    <a:schemeClr val="bg1"/>
                  </a:solidFill>
                </a:rPr>
                <a:t>Indicators</a:t>
              </a:r>
              <a:endParaRPr lang="en-US" sz="2400" noProof="1">
                <a:solidFill>
                  <a:schemeClr val="bg1"/>
                </a:solidFill>
              </a:endParaRPr>
            </a:p>
            <a:p>
              <a:pPr marL="0" marR="0" lvl="0" indent="0" algn="just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sz="2400" noProof="1">
                <a:solidFill>
                  <a:schemeClr val="bg1"/>
                </a:solidFill>
              </a:endParaRPr>
            </a:p>
          </p:txBody>
        </p:sp>
        <p:sp>
          <p:nvSpPr>
            <p:cNvPr id="43" name="Freeform: Shape 40">
              <a:extLst>
                <a:ext uri="{FF2B5EF4-FFF2-40B4-BE49-F238E27FC236}">
                  <a16:creationId xmlns:a16="http://schemas.microsoft.com/office/drawing/2014/main" xmlns="" id="{E9E2D912-7270-FBCF-7C55-302E227FF742}"/>
                </a:ext>
              </a:extLst>
            </p:cNvPr>
            <p:cNvSpPr/>
            <p:nvPr/>
          </p:nvSpPr>
          <p:spPr>
            <a:xfrm>
              <a:off x="7666070" y="1281335"/>
              <a:ext cx="789977" cy="1117765"/>
            </a:xfrm>
            <a:custGeom>
              <a:avLst/>
              <a:gdLst/>
              <a:ahLst/>
              <a:cxnLst/>
              <a:rect l="l" t="t" r="r" b="b"/>
              <a:pathLst>
                <a:path w="1097301" h="1552608">
                  <a:moveTo>
                    <a:pt x="533093" y="0"/>
                  </a:moveTo>
                  <a:cubicBezTo>
                    <a:pt x="701111" y="0"/>
                    <a:pt x="833174" y="38374"/>
                    <a:pt x="929283" y="115123"/>
                  </a:cubicBezTo>
                  <a:cubicBezTo>
                    <a:pt x="1025392" y="191872"/>
                    <a:pt x="1073446" y="297315"/>
                    <a:pt x="1073446" y="431453"/>
                  </a:cubicBezTo>
                  <a:cubicBezTo>
                    <a:pt x="1073446" y="496447"/>
                    <a:pt x="1053568" y="557812"/>
                    <a:pt x="1013810" y="615546"/>
                  </a:cubicBezTo>
                  <a:cubicBezTo>
                    <a:pt x="974053" y="673281"/>
                    <a:pt x="916146" y="720125"/>
                    <a:pt x="840088" y="756079"/>
                  </a:cubicBezTo>
                  <a:cubicBezTo>
                    <a:pt x="920294" y="785120"/>
                    <a:pt x="983214" y="829198"/>
                    <a:pt x="1028849" y="888316"/>
                  </a:cubicBezTo>
                  <a:cubicBezTo>
                    <a:pt x="1074483" y="947433"/>
                    <a:pt x="1097301" y="1020552"/>
                    <a:pt x="1097301" y="1107672"/>
                  </a:cubicBezTo>
                  <a:cubicBezTo>
                    <a:pt x="1097301" y="1242501"/>
                    <a:pt x="1045443" y="1350364"/>
                    <a:pt x="941729" y="1431262"/>
                  </a:cubicBezTo>
                  <a:cubicBezTo>
                    <a:pt x="838014" y="1512159"/>
                    <a:pt x="701802" y="1552608"/>
                    <a:pt x="533093" y="1552608"/>
                  </a:cubicBezTo>
                  <a:cubicBezTo>
                    <a:pt x="434219" y="1552608"/>
                    <a:pt x="342431" y="1533766"/>
                    <a:pt x="257731" y="1496083"/>
                  </a:cubicBezTo>
                  <a:cubicBezTo>
                    <a:pt x="173031" y="1458400"/>
                    <a:pt x="108900" y="1406197"/>
                    <a:pt x="65340" y="1339474"/>
                  </a:cubicBezTo>
                  <a:cubicBezTo>
                    <a:pt x="21780" y="1272751"/>
                    <a:pt x="0" y="1196867"/>
                    <a:pt x="0" y="1111821"/>
                  </a:cubicBezTo>
                  <a:lnTo>
                    <a:pt x="351593" y="1111821"/>
                  </a:lnTo>
                  <a:cubicBezTo>
                    <a:pt x="351593" y="1158146"/>
                    <a:pt x="370261" y="1198249"/>
                    <a:pt x="407598" y="1232130"/>
                  </a:cubicBezTo>
                  <a:cubicBezTo>
                    <a:pt x="444936" y="1266010"/>
                    <a:pt x="490916" y="1282950"/>
                    <a:pt x="545539" y="1282950"/>
                  </a:cubicBezTo>
                  <a:cubicBezTo>
                    <a:pt x="607076" y="1282950"/>
                    <a:pt x="656168" y="1265837"/>
                    <a:pt x="692814" y="1231611"/>
                  </a:cubicBezTo>
                  <a:cubicBezTo>
                    <a:pt x="729459" y="1197385"/>
                    <a:pt x="747782" y="1153652"/>
                    <a:pt x="747782" y="1100412"/>
                  </a:cubicBezTo>
                  <a:cubicBezTo>
                    <a:pt x="747782" y="1024355"/>
                    <a:pt x="728768" y="970423"/>
                    <a:pt x="690739" y="938617"/>
                  </a:cubicBezTo>
                  <a:cubicBezTo>
                    <a:pt x="652711" y="906811"/>
                    <a:pt x="600162" y="890908"/>
                    <a:pt x="533093" y="890908"/>
                  </a:cubicBezTo>
                  <a:lnTo>
                    <a:pt x="363001" y="890908"/>
                  </a:lnTo>
                  <a:lnTo>
                    <a:pt x="363001" y="630585"/>
                  </a:lnTo>
                  <a:lnTo>
                    <a:pt x="527907" y="630585"/>
                  </a:lnTo>
                  <a:cubicBezTo>
                    <a:pt x="658588" y="630585"/>
                    <a:pt x="723928" y="566627"/>
                    <a:pt x="723928" y="438713"/>
                  </a:cubicBezTo>
                  <a:cubicBezTo>
                    <a:pt x="723928" y="388930"/>
                    <a:pt x="708371" y="348308"/>
                    <a:pt x="677256" y="316848"/>
                  </a:cubicBezTo>
                  <a:cubicBezTo>
                    <a:pt x="646142" y="285388"/>
                    <a:pt x="602236" y="269658"/>
                    <a:pt x="545539" y="269658"/>
                  </a:cubicBezTo>
                  <a:cubicBezTo>
                    <a:pt x="499213" y="269658"/>
                    <a:pt x="458937" y="283141"/>
                    <a:pt x="424711" y="310107"/>
                  </a:cubicBezTo>
                  <a:cubicBezTo>
                    <a:pt x="390486" y="337072"/>
                    <a:pt x="373373" y="370607"/>
                    <a:pt x="373373" y="410710"/>
                  </a:cubicBezTo>
                  <a:lnTo>
                    <a:pt x="23854" y="410710"/>
                  </a:lnTo>
                  <a:cubicBezTo>
                    <a:pt x="23854" y="331195"/>
                    <a:pt x="45980" y="260324"/>
                    <a:pt x="90232" y="198095"/>
                  </a:cubicBezTo>
                  <a:cubicBezTo>
                    <a:pt x="134483" y="135866"/>
                    <a:pt x="195848" y="87293"/>
                    <a:pt x="274325" y="52376"/>
                  </a:cubicBezTo>
                  <a:cubicBezTo>
                    <a:pt x="352803" y="17459"/>
                    <a:pt x="439059" y="0"/>
                    <a:pt x="533093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1016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77C72E24-5278-4950-6F51-CFA87B4008DE}"/>
              </a:ext>
            </a:extLst>
          </p:cNvPr>
          <p:cNvGrpSpPr/>
          <p:nvPr/>
        </p:nvGrpSpPr>
        <p:grpSpPr>
          <a:xfrm>
            <a:off x="307975" y="3254169"/>
            <a:ext cx="3448175" cy="1416346"/>
            <a:chOff x="520700" y="2903134"/>
            <a:chExt cx="3448175" cy="1416346"/>
          </a:xfrm>
        </p:grpSpPr>
        <p:sp>
          <p:nvSpPr>
            <p:cNvPr id="45" name="Freeform: Shape 79">
              <a:extLst>
                <a:ext uri="{FF2B5EF4-FFF2-40B4-BE49-F238E27FC236}">
                  <a16:creationId xmlns:a16="http://schemas.microsoft.com/office/drawing/2014/main" xmlns="" id="{665C39A2-7B60-B734-57A3-94D66E63545D}"/>
                </a:ext>
              </a:extLst>
            </p:cNvPr>
            <p:cNvSpPr/>
            <p:nvPr/>
          </p:nvSpPr>
          <p:spPr>
            <a:xfrm>
              <a:off x="1066404" y="2903134"/>
              <a:ext cx="2902471" cy="1416346"/>
            </a:xfrm>
            <a:custGeom>
              <a:avLst/>
              <a:gdLst>
                <a:gd name="connsiteX0" fmla="*/ 1372586 w 2902471"/>
                <a:gd name="connsiteY0" fmla="*/ 0 h 1422683"/>
                <a:gd name="connsiteX1" fmla="*/ 2338843 w 2902471"/>
                <a:gd name="connsiteY1" fmla="*/ 0 h 1422683"/>
                <a:gd name="connsiteX2" fmla="*/ 2338843 w 2902471"/>
                <a:gd name="connsiteY2" fmla="*/ 6337 h 1422683"/>
                <a:gd name="connsiteX3" fmla="*/ 2902471 w 2902471"/>
                <a:gd name="connsiteY3" fmla="*/ 6337 h 1422683"/>
                <a:gd name="connsiteX4" fmla="*/ 2902471 w 2902471"/>
                <a:gd name="connsiteY4" fmla="*/ 1422683 h 1422683"/>
                <a:gd name="connsiteX5" fmla="*/ 1936214 w 2902471"/>
                <a:gd name="connsiteY5" fmla="*/ 1422683 h 1422683"/>
                <a:gd name="connsiteX6" fmla="*/ 1936214 w 2902471"/>
                <a:gd name="connsiteY6" fmla="*/ 1416346 h 1422683"/>
                <a:gd name="connsiteX7" fmla="*/ 1932514 w 2902471"/>
                <a:gd name="connsiteY7" fmla="*/ 1416346 h 1422683"/>
                <a:gd name="connsiteX8" fmla="*/ 1932514 w 2902471"/>
                <a:gd name="connsiteY8" fmla="*/ 1422683 h 1422683"/>
                <a:gd name="connsiteX9" fmla="*/ 0 w 2902471"/>
                <a:gd name="connsiteY9" fmla="*/ 1422683 h 1422683"/>
                <a:gd name="connsiteX10" fmla="*/ 0 w 2902471"/>
                <a:gd name="connsiteY10" fmla="*/ 1252123 h 1422683"/>
                <a:gd name="connsiteX11" fmla="*/ 141232 w 2902471"/>
                <a:gd name="connsiteY11" fmla="*/ 1252123 h 1422683"/>
                <a:gd name="connsiteX12" fmla="*/ 141232 w 2902471"/>
                <a:gd name="connsiteY12" fmla="*/ 1021402 h 1422683"/>
                <a:gd name="connsiteX13" fmla="*/ 251739 w 2902471"/>
                <a:gd name="connsiteY13" fmla="*/ 1021402 h 1422683"/>
                <a:gd name="connsiteX14" fmla="*/ 251739 w 2902471"/>
                <a:gd name="connsiteY14" fmla="*/ 827268 h 1422683"/>
                <a:gd name="connsiteX15" fmla="*/ 141232 w 2902471"/>
                <a:gd name="connsiteY15" fmla="*/ 827268 h 1422683"/>
                <a:gd name="connsiteX16" fmla="*/ 141232 w 2902471"/>
                <a:gd name="connsiteY16" fmla="*/ 164971 h 1422683"/>
                <a:gd name="connsiteX17" fmla="*/ 0 w 2902471"/>
                <a:gd name="connsiteY17" fmla="*/ 164971 h 1422683"/>
                <a:gd name="connsiteX18" fmla="*/ 0 w 2902471"/>
                <a:gd name="connsiteY18" fmla="*/ 6337 h 1422683"/>
                <a:gd name="connsiteX19" fmla="*/ 1372586 w 2902471"/>
                <a:gd name="connsiteY19" fmla="*/ 6337 h 1422683"/>
                <a:gd name="connsiteX0" fmla="*/ 1372586 w 2902471"/>
                <a:gd name="connsiteY0" fmla="*/ 6337 h 1422683"/>
                <a:gd name="connsiteX1" fmla="*/ 2338843 w 2902471"/>
                <a:gd name="connsiteY1" fmla="*/ 0 h 1422683"/>
                <a:gd name="connsiteX2" fmla="*/ 2338843 w 2902471"/>
                <a:gd name="connsiteY2" fmla="*/ 6337 h 1422683"/>
                <a:gd name="connsiteX3" fmla="*/ 2902471 w 2902471"/>
                <a:gd name="connsiteY3" fmla="*/ 6337 h 1422683"/>
                <a:gd name="connsiteX4" fmla="*/ 2902471 w 2902471"/>
                <a:gd name="connsiteY4" fmla="*/ 1422683 h 1422683"/>
                <a:gd name="connsiteX5" fmla="*/ 1936214 w 2902471"/>
                <a:gd name="connsiteY5" fmla="*/ 1422683 h 1422683"/>
                <a:gd name="connsiteX6" fmla="*/ 1936214 w 2902471"/>
                <a:gd name="connsiteY6" fmla="*/ 1416346 h 1422683"/>
                <a:gd name="connsiteX7" fmla="*/ 1932514 w 2902471"/>
                <a:gd name="connsiteY7" fmla="*/ 1416346 h 1422683"/>
                <a:gd name="connsiteX8" fmla="*/ 1932514 w 2902471"/>
                <a:gd name="connsiteY8" fmla="*/ 1422683 h 1422683"/>
                <a:gd name="connsiteX9" fmla="*/ 0 w 2902471"/>
                <a:gd name="connsiteY9" fmla="*/ 1422683 h 1422683"/>
                <a:gd name="connsiteX10" fmla="*/ 0 w 2902471"/>
                <a:gd name="connsiteY10" fmla="*/ 1252123 h 1422683"/>
                <a:gd name="connsiteX11" fmla="*/ 141232 w 2902471"/>
                <a:gd name="connsiteY11" fmla="*/ 1252123 h 1422683"/>
                <a:gd name="connsiteX12" fmla="*/ 141232 w 2902471"/>
                <a:gd name="connsiteY12" fmla="*/ 1021402 h 1422683"/>
                <a:gd name="connsiteX13" fmla="*/ 251739 w 2902471"/>
                <a:gd name="connsiteY13" fmla="*/ 1021402 h 1422683"/>
                <a:gd name="connsiteX14" fmla="*/ 251739 w 2902471"/>
                <a:gd name="connsiteY14" fmla="*/ 827268 h 1422683"/>
                <a:gd name="connsiteX15" fmla="*/ 141232 w 2902471"/>
                <a:gd name="connsiteY15" fmla="*/ 827268 h 1422683"/>
                <a:gd name="connsiteX16" fmla="*/ 141232 w 2902471"/>
                <a:gd name="connsiteY16" fmla="*/ 164971 h 1422683"/>
                <a:gd name="connsiteX17" fmla="*/ 0 w 2902471"/>
                <a:gd name="connsiteY17" fmla="*/ 164971 h 1422683"/>
                <a:gd name="connsiteX18" fmla="*/ 0 w 2902471"/>
                <a:gd name="connsiteY18" fmla="*/ 6337 h 1422683"/>
                <a:gd name="connsiteX19" fmla="*/ 1372586 w 2902471"/>
                <a:gd name="connsiteY19" fmla="*/ 6337 h 1422683"/>
                <a:gd name="connsiteX0" fmla="*/ 1372586 w 2902471"/>
                <a:gd name="connsiteY0" fmla="*/ 6337 h 1422683"/>
                <a:gd name="connsiteX1" fmla="*/ 2338843 w 2902471"/>
                <a:gd name="connsiteY1" fmla="*/ 0 h 1422683"/>
                <a:gd name="connsiteX2" fmla="*/ 2902471 w 2902471"/>
                <a:gd name="connsiteY2" fmla="*/ 6337 h 1422683"/>
                <a:gd name="connsiteX3" fmla="*/ 2902471 w 2902471"/>
                <a:gd name="connsiteY3" fmla="*/ 1422683 h 1422683"/>
                <a:gd name="connsiteX4" fmla="*/ 1936214 w 2902471"/>
                <a:gd name="connsiteY4" fmla="*/ 1422683 h 1422683"/>
                <a:gd name="connsiteX5" fmla="*/ 1936214 w 2902471"/>
                <a:gd name="connsiteY5" fmla="*/ 1416346 h 1422683"/>
                <a:gd name="connsiteX6" fmla="*/ 1932514 w 2902471"/>
                <a:gd name="connsiteY6" fmla="*/ 1416346 h 1422683"/>
                <a:gd name="connsiteX7" fmla="*/ 1932514 w 2902471"/>
                <a:gd name="connsiteY7" fmla="*/ 1422683 h 1422683"/>
                <a:gd name="connsiteX8" fmla="*/ 0 w 2902471"/>
                <a:gd name="connsiteY8" fmla="*/ 1422683 h 1422683"/>
                <a:gd name="connsiteX9" fmla="*/ 0 w 2902471"/>
                <a:gd name="connsiteY9" fmla="*/ 1252123 h 1422683"/>
                <a:gd name="connsiteX10" fmla="*/ 141232 w 2902471"/>
                <a:gd name="connsiteY10" fmla="*/ 1252123 h 1422683"/>
                <a:gd name="connsiteX11" fmla="*/ 141232 w 2902471"/>
                <a:gd name="connsiteY11" fmla="*/ 1021402 h 1422683"/>
                <a:gd name="connsiteX12" fmla="*/ 251739 w 2902471"/>
                <a:gd name="connsiteY12" fmla="*/ 1021402 h 1422683"/>
                <a:gd name="connsiteX13" fmla="*/ 251739 w 2902471"/>
                <a:gd name="connsiteY13" fmla="*/ 827268 h 1422683"/>
                <a:gd name="connsiteX14" fmla="*/ 141232 w 2902471"/>
                <a:gd name="connsiteY14" fmla="*/ 827268 h 1422683"/>
                <a:gd name="connsiteX15" fmla="*/ 141232 w 2902471"/>
                <a:gd name="connsiteY15" fmla="*/ 164971 h 1422683"/>
                <a:gd name="connsiteX16" fmla="*/ 0 w 2902471"/>
                <a:gd name="connsiteY16" fmla="*/ 164971 h 1422683"/>
                <a:gd name="connsiteX17" fmla="*/ 0 w 2902471"/>
                <a:gd name="connsiteY17" fmla="*/ 6337 h 1422683"/>
                <a:gd name="connsiteX18" fmla="*/ 1372586 w 2902471"/>
                <a:gd name="connsiteY18" fmla="*/ 6337 h 1422683"/>
                <a:gd name="connsiteX0" fmla="*/ 0 w 2902471"/>
                <a:gd name="connsiteY0" fmla="*/ 6337 h 1422683"/>
                <a:gd name="connsiteX1" fmla="*/ 2338843 w 2902471"/>
                <a:gd name="connsiteY1" fmla="*/ 0 h 1422683"/>
                <a:gd name="connsiteX2" fmla="*/ 2902471 w 2902471"/>
                <a:gd name="connsiteY2" fmla="*/ 6337 h 1422683"/>
                <a:gd name="connsiteX3" fmla="*/ 2902471 w 2902471"/>
                <a:gd name="connsiteY3" fmla="*/ 1422683 h 1422683"/>
                <a:gd name="connsiteX4" fmla="*/ 1936214 w 2902471"/>
                <a:gd name="connsiteY4" fmla="*/ 1422683 h 1422683"/>
                <a:gd name="connsiteX5" fmla="*/ 1936214 w 2902471"/>
                <a:gd name="connsiteY5" fmla="*/ 1416346 h 1422683"/>
                <a:gd name="connsiteX6" fmla="*/ 1932514 w 2902471"/>
                <a:gd name="connsiteY6" fmla="*/ 1416346 h 1422683"/>
                <a:gd name="connsiteX7" fmla="*/ 1932514 w 2902471"/>
                <a:gd name="connsiteY7" fmla="*/ 1422683 h 1422683"/>
                <a:gd name="connsiteX8" fmla="*/ 0 w 2902471"/>
                <a:gd name="connsiteY8" fmla="*/ 1422683 h 1422683"/>
                <a:gd name="connsiteX9" fmla="*/ 0 w 2902471"/>
                <a:gd name="connsiteY9" fmla="*/ 1252123 h 1422683"/>
                <a:gd name="connsiteX10" fmla="*/ 141232 w 2902471"/>
                <a:gd name="connsiteY10" fmla="*/ 1252123 h 1422683"/>
                <a:gd name="connsiteX11" fmla="*/ 141232 w 2902471"/>
                <a:gd name="connsiteY11" fmla="*/ 1021402 h 1422683"/>
                <a:gd name="connsiteX12" fmla="*/ 251739 w 2902471"/>
                <a:gd name="connsiteY12" fmla="*/ 1021402 h 1422683"/>
                <a:gd name="connsiteX13" fmla="*/ 251739 w 2902471"/>
                <a:gd name="connsiteY13" fmla="*/ 827268 h 1422683"/>
                <a:gd name="connsiteX14" fmla="*/ 141232 w 2902471"/>
                <a:gd name="connsiteY14" fmla="*/ 827268 h 1422683"/>
                <a:gd name="connsiteX15" fmla="*/ 141232 w 2902471"/>
                <a:gd name="connsiteY15" fmla="*/ 164971 h 1422683"/>
                <a:gd name="connsiteX16" fmla="*/ 0 w 2902471"/>
                <a:gd name="connsiteY16" fmla="*/ 164971 h 1422683"/>
                <a:gd name="connsiteX17" fmla="*/ 0 w 2902471"/>
                <a:gd name="connsiteY17" fmla="*/ 6337 h 1422683"/>
                <a:gd name="connsiteX0" fmla="*/ 0 w 2902471"/>
                <a:gd name="connsiteY0" fmla="*/ 0 h 1416346"/>
                <a:gd name="connsiteX1" fmla="*/ 2902471 w 2902471"/>
                <a:gd name="connsiteY1" fmla="*/ 0 h 1416346"/>
                <a:gd name="connsiteX2" fmla="*/ 2902471 w 2902471"/>
                <a:gd name="connsiteY2" fmla="*/ 1416346 h 1416346"/>
                <a:gd name="connsiteX3" fmla="*/ 1936214 w 2902471"/>
                <a:gd name="connsiteY3" fmla="*/ 1416346 h 1416346"/>
                <a:gd name="connsiteX4" fmla="*/ 1936214 w 2902471"/>
                <a:gd name="connsiteY4" fmla="*/ 1410009 h 1416346"/>
                <a:gd name="connsiteX5" fmla="*/ 1932514 w 2902471"/>
                <a:gd name="connsiteY5" fmla="*/ 1410009 h 1416346"/>
                <a:gd name="connsiteX6" fmla="*/ 1932514 w 2902471"/>
                <a:gd name="connsiteY6" fmla="*/ 1416346 h 1416346"/>
                <a:gd name="connsiteX7" fmla="*/ 0 w 2902471"/>
                <a:gd name="connsiteY7" fmla="*/ 1416346 h 1416346"/>
                <a:gd name="connsiteX8" fmla="*/ 0 w 2902471"/>
                <a:gd name="connsiteY8" fmla="*/ 1245786 h 1416346"/>
                <a:gd name="connsiteX9" fmla="*/ 141232 w 2902471"/>
                <a:gd name="connsiteY9" fmla="*/ 1245786 h 1416346"/>
                <a:gd name="connsiteX10" fmla="*/ 141232 w 2902471"/>
                <a:gd name="connsiteY10" fmla="*/ 1015065 h 1416346"/>
                <a:gd name="connsiteX11" fmla="*/ 251739 w 2902471"/>
                <a:gd name="connsiteY11" fmla="*/ 1015065 h 1416346"/>
                <a:gd name="connsiteX12" fmla="*/ 251739 w 2902471"/>
                <a:gd name="connsiteY12" fmla="*/ 820931 h 1416346"/>
                <a:gd name="connsiteX13" fmla="*/ 141232 w 2902471"/>
                <a:gd name="connsiteY13" fmla="*/ 820931 h 1416346"/>
                <a:gd name="connsiteX14" fmla="*/ 141232 w 2902471"/>
                <a:gd name="connsiteY14" fmla="*/ 158634 h 1416346"/>
                <a:gd name="connsiteX15" fmla="*/ 0 w 2902471"/>
                <a:gd name="connsiteY15" fmla="*/ 158634 h 1416346"/>
                <a:gd name="connsiteX16" fmla="*/ 0 w 2902471"/>
                <a:gd name="connsiteY16" fmla="*/ 0 h 1416346"/>
                <a:gd name="connsiteX0" fmla="*/ 0 w 2902471"/>
                <a:gd name="connsiteY0" fmla="*/ 0 h 1416346"/>
                <a:gd name="connsiteX1" fmla="*/ 2902471 w 2902471"/>
                <a:gd name="connsiteY1" fmla="*/ 0 h 1416346"/>
                <a:gd name="connsiteX2" fmla="*/ 2902471 w 2902471"/>
                <a:gd name="connsiteY2" fmla="*/ 1416346 h 1416346"/>
                <a:gd name="connsiteX3" fmla="*/ 1936214 w 2902471"/>
                <a:gd name="connsiteY3" fmla="*/ 1416346 h 1416346"/>
                <a:gd name="connsiteX4" fmla="*/ 1936214 w 2902471"/>
                <a:gd name="connsiteY4" fmla="*/ 1410009 h 1416346"/>
                <a:gd name="connsiteX5" fmla="*/ 1932514 w 2902471"/>
                <a:gd name="connsiteY5" fmla="*/ 1410009 h 1416346"/>
                <a:gd name="connsiteX6" fmla="*/ 0 w 2902471"/>
                <a:gd name="connsiteY6" fmla="*/ 1416346 h 1416346"/>
                <a:gd name="connsiteX7" fmla="*/ 0 w 2902471"/>
                <a:gd name="connsiteY7" fmla="*/ 1245786 h 1416346"/>
                <a:gd name="connsiteX8" fmla="*/ 141232 w 2902471"/>
                <a:gd name="connsiteY8" fmla="*/ 1245786 h 1416346"/>
                <a:gd name="connsiteX9" fmla="*/ 141232 w 2902471"/>
                <a:gd name="connsiteY9" fmla="*/ 1015065 h 1416346"/>
                <a:gd name="connsiteX10" fmla="*/ 251739 w 2902471"/>
                <a:gd name="connsiteY10" fmla="*/ 1015065 h 1416346"/>
                <a:gd name="connsiteX11" fmla="*/ 251739 w 2902471"/>
                <a:gd name="connsiteY11" fmla="*/ 820931 h 1416346"/>
                <a:gd name="connsiteX12" fmla="*/ 141232 w 2902471"/>
                <a:gd name="connsiteY12" fmla="*/ 820931 h 1416346"/>
                <a:gd name="connsiteX13" fmla="*/ 141232 w 2902471"/>
                <a:gd name="connsiteY13" fmla="*/ 158634 h 1416346"/>
                <a:gd name="connsiteX14" fmla="*/ 0 w 2902471"/>
                <a:gd name="connsiteY14" fmla="*/ 158634 h 1416346"/>
                <a:gd name="connsiteX15" fmla="*/ 0 w 2902471"/>
                <a:gd name="connsiteY15" fmla="*/ 0 h 1416346"/>
                <a:gd name="connsiteX0" fmla="*/ 0 w 2902471"/>
                <a:gd name="connsiteY0" fmla="*/ 0 h 1416346"/>
                <a:gd name="connsiteX1" fmla="*/ 2902471 w 2902471"/>
                <a:gd name="connsiteY1" fmla="*/ 0 h 1416346"/>
                <a:gd name="connsiteX2" fmla="*/ 2902471 w 2902471"/>
                <a:gd name="connsiteY2" fmla="*/ 1416346 h 1416346"/>
                <a:gd name="connsiteX3" fmla="*/ 1936214 w 2902471"/>
                <a:gd name="connsiteY3" fmla="*/ 1416346 h 1416346"/>
                <a:gd name="connsiteX4" fmla="*/ 1936214 w 2902471"/>
                <a:gd name="connsiteY4" fmla="*/ 1410009 h 1416346"/>
                <a:gd name="connsiteX5" fmla="*/ 0 w 2902471"/>
                <a:gd name="connsiteY5" fmla="*/ 1416346 h 1416346"/>
                <a:gd name="connsiteX6" fmla="*/ 0 w 2902471"/>
                <a:gd name="connsiteY6" fmla="*/ 1245786 h 1416346"/>
                <a:gd name="connsiteX7" fmla="*/ 141232 w 2902471"/>
                <a:gd name="connsiteY7" fmla="*/ 1245786 h 1416346"/>
                <a:gd name="connsiteX8" fmla="*/ 141232 w 2902471"/>
                <a:gd name="connsiteY8" fmla="*/ 1015065 h 1416346"/>
                <a:gd name="connsiteX9" fmla="*/ 251739 w 2902471"/>
                <a:gd name="connsiteY9" fmla="*/ 1015065 h 1416346"/>
                <a:gd name="connsiteX10" fmla="*/ 251739 w 2902471"/>
                <a:gd name="connsiteY10" fmla="*/ 820931 h 1416346"/>
                <a:gd name="connsiteX11" fmla="*/ 141232 w 2902471"/>
                <a:gd name="connsiteY11" fmla="*/ 820931 h 1416346"/>
                <a:gd name="connsiteX12" fmla="*/ 141232 w 2902471"/>
                <a:gd name="connsiteY12" fmla="*/ 158634 h 1416346"/>
                <a:gd name="connsiteX13" fmla="*/ 0 w 2902471"/>
                <a:gd name="connsiteY13" fmla="*/ 158634 h 1416346"/>
                <a:gd name="connsiteX14" fmla="*/ 0 w 2902471"/>
                <a:gd name="connsiteY14" fmla="*/ 0 h 1416346"/>
                <a:gd name="connsiteX0" fmla="*/ 0 w 2902471"/>
                <a:gd name="connsiteY0" fmla="*/ 0 h 1416346"/>
                <a:gd name="connsiteX1" fmla="*/ 2902471 w 2902471"/>
                <a:gd name="connsiteY1" fmla="*/ 0 h 1416346"/>
                <a:gd name="connsiteX2" fmla="*/ 2902471 w 2902471"/>
                <a:gd name="connsiteY2" fmla="*/ 1416346 h 1416346"/>
                <a:gd name="connsiteX3" fmla="*/ 1936214 w 2902471"/>
                <a:gd name="connsiteY3" fmla="*/ 1416346 h 1416346"/>
                <a:gd name="connsiteX4" fmla="*/ 0 w 2902471"/>
                <a:gd name="connsiteY4" fmla="*/ 1416346 h 1416346"/>
                <a:gd name="connsiteX5" fmla="*/ 0 w 2902471"/>
                <a:gd name="connsiteY5" fmla="*/ 1245786 h 1416346"/>
                <a:gd name="connsiteX6" fmla="*/ 141232 w 2902471"/>
                <a:gd name="connsiteY6" fmla="*/ 1245786 h 1416346"/>
                <a:gd name="connsiteX7" fmla="*/ 141232 w 2902471"/>
                <a:gd name="connsiteY7" fmla="*/ 1015065 h 1416346"/>
                <a:gd name="connsiteX8" fmla="*/ 251739 w 2902471"/>
                <a:gd name="connsiteY8" fmla="*/ 1015065 h 1416346"/>
                <a:gd name="connsiteX9" fmla="*/ 251739 w 2902471"/>
                <a:gd name="connsiteY9" fmla="*/ 820931 h 1416346"/>
                <a:gd name="connsiteX10" fmla="*/ 141232 w 2902471"/>
                <a:gd name="connsiteY10" fmla="*/ 820931 h 1416346"/>
                <a:gd name="connsiteX11" fmla="*/ 141232 w 2902471"/>
                <a:gd name="connsiteY11" fmla="*/ 158634 h 1416346"/>
                <a:gd name="connsiteX12" fmla="*/ 0 w 2902471"/>
                <a:gd name="connsiteY12" fmla="*/ 158634 h 1416346"/>
                <a:gd name="connsiteX13" fmla="*/ 0 w 2902471"/>
                <a:gd name="connsiteY13" fmla="*/ 0 h 1416346"/>
                <a:gd name="connsiteX0" fmla="*/ 0 w 2902471"/>
                <a:gd name="connsiteY0" fmla="*/ 0 h 1416346"/>
                <a:gd name="connsiteX1" fmla="*/ 2902471 w 2902471"/>
                <a:gd name="connsiteY1" fmla="*/ 0 h 1416346"/>
                <a:gd name="connsiteX2" fmla="*/ 2902471 w 2902471"/>
                <a:gd name="connsiteY2" fmla="*/ 1416346 h 1416346"/>
                <a:gd name="connsiteX3" fmla="*/ 0 w 2902471"/>
                <a:gd name="connsiteY3" fmla="*/ 1416346 h 1416346"/>
                <a:gd name="connsiteX4" fmla="*/ 0 w 2902471"/>
                <a:gd name="connsiteY4" fmla="*/ 1245786 h 1416346"/>
                <a:gd name="connsiteX5" fmla="*/ 141232 w 2902471"/>
                <a:gd name="connsiteY5" fmla="*/ 1245786 h 1416346"/>
                <a:gd name="connsiteX6" fmla="*/ 141232 w 2902471"/>
                <a:gd name="connsiteY6" fmla="*/ 1015065 h 1416346"/>
                <a:gd name="connsiteX7" fmla="*/ 251739 w 2902471"/>
                <a:gd name="connsiteY7" fmla="*/ 1015065 h 1416346"/>
                <a:gd name="connsiteX8" fmla="*/ 251739 w 2902471"/>
                <a:gd name="connsiteY8" fmla="*/ 820931 h 1416346"/>
                <a:gd name="connsiteX9" fmla="*/ 141232 w 2902471"/>
                <a:gd name="connsiteY9" fmla="*/ 820931 h 1416346"/>
                <a:gd name="connsiteX10" fmla="*/ 141232 w 2902471"/>
                <a:gd name="connsiteY10" fmla="*/ 158634 h 1416346"/>
                <a:gd name="connsiteX11" fmla="*/ 0 w 2902471"/>
                <a:gd name="connsiteY11" fmla="*/ 158634 h 1416346"/>
                <a:gd name="connsiteX12" fmla="*/ 0 w 2902471"/>
                <a:gd name="connsiteY12" fmla="*/ 0 h 141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2471" h="1416346">
                  <a:moveTo>
                    <a:pt x="0" y="0"/>
                  </a:moveTo>
                  <a:lnTo>
                    <a:pt x="2902471" y="0"/>
                  </a:lnTo>
                  <a:lnTo>
                    <a:pt x="2902471" y="1416346"/>
                  </a:lnTo>
                  <a:lnTo>
                    <a:pt x="0" y="1416346"/>
                  </a:lnTo>
                  <a:lnTo>
                    <a:pt x="0" y="1245786"/>
                  </a:lnTo>
                  <a:lnTo>
                    <a:pt x="141232" y="1245786"/>
                  </a:lnTo>
                  <a:lnTo>
                    <a:pt x="141232" y="1015065"/>
                  </a:lnTo>
                  <a:lnTo>
                    <a:pt x="251739" y="1015065"/>
                  </a:lnTo>
                  <a:lnTo>
                    <a:pt x="251739" y="820931"/>
                  </a:lnTo>
                  <a:lnTo>
                    <a:pt x="141232" y="820931"/>
                  </a:lnTo>
                  <a:lnTo>
                    <a:pt x="141232" y="158634"/>
                  </a:lnTo>
                  <a:lnTo>
                    <a:pt x="0" y="1586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4008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just" defTabSz="914400">
                <a:defRPr/>
              </a:pPr>
              <a:r>
                <a:rPr lang="en-US" sz="2400" dirty="0">
                  <a:solidFill>
                    <a:schemeClr val="bg1"/>
                  </a:solidFill>
                </a:rPr>
                <a:t>Coverage Indicators</a:t>
              </a:r>
            </a:p>
          </p:txBody>
        </p:sp>
        <p:sp>
          <p:nvSpPr>
            <p:cNvPr id="46" name="Freeform: Shape 39">
              <a:extLst>
                <a:ext uri="{FF2B5EF4-FFF2-40B4-BE49-F238E27FC236}">
                  <a16:creationId xmlns:a16="http://schemas.microsoft.com/office/drawing/2014/main" xmlns="" id="{C3ADDA65-7404-F07C-0446-14C24BDE3956}"/>
                </a:ext>
              </a:extLst>
            </p:cNvPr>
            <p:cNvSpPr/>
            <p:nvPr/>
          </p:nvSpPr>
          <p:spPr>
            <a:xfrm>
              <a:off x="520700" y="3061767"/>
              <a:ext cx="797443" cy="1087152"/>
            </a:xfrm>
            <a:custGeom>
              <a:avLst/>
              <a:gdLst/>
              <a:ahLst/>
              <a:cxnLst/>
              <a:rect l="l" t="t" r="r" b="b"/>
              <a:pathLst>
                <a:path w="1107672" h="1510085">
                  <a:moveTo>
                    <a:pt x="604656" y="0"/>
                  </a:moveTo>
                  <a:lnTo>
                    <a:pt x="954174" y="0"/>
                  </a:lnTo>
                  <a:lnTo>
                    <a:pt x="954174" y="919949"/>
                  </a:lnTo>
                  <a:lnTo>
                    <a:pt x="1107672" y="919949"/>
                  </a:lnTo>
                  <a:lnTo>
                    <a:pt x="1107672" y="1189607"/>
                  </a:lnTo>
                  <a:lnTo>
                    <a:pt x="954174" y="1189607"/>
                  </a:lnTo>
                  <a:lnTo>
                    <a:pt x="954174" y="1510085"/>
                  </a:lnTo>
                  <a:lnTo>
                    <a:pt x="604656" y="1510085"/>
                  </a:lnTo>
                  <a:lnTo>
                    <a:pt x="604656" y="1189607"/>
                  </a:lnTo>
                  <a:lnTo>
                    <a:pt x="20743" y="1189607"/>
                  </a:lnTo>
                  <a:lnTo>
                    <a:pt x="0" y="975955"/>
                  </a:lnTo>
                  <a:lnTo>
                    <a:pt x="604656" y="3112"/>
                  </a:lnTo>
                  <a:lnTo>
                    <a:pt x="604656" y="0"/>
                  </a:lnTo>
                  <a:close/>
                  <a:moveTo>
                    <a:pt x="604656" y="455307"/>
                  </a:moveTo>
                  <a:lnTo>
                    <a:pt x="582876" y="490570"/>
                  </a:lnTo>
                  <a:lnTo>
                    <a:pt x="332924" y="919949"/>
                  </a:lnTo>
                  <a:lnTo>
                    <a:pt x="604656" y="919949"/>
                  </a:lnTo>
                  <a:lnTo>
                    <a:pt x="604656" y="455307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1016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CC30BD1C-2C26-4150-2F0C-D0DC13CE0BA4}"/>
              </a:ext>
            </a:extLst>
          </p:cNvPr>
          <p:cNvGrpSpPr/>
          <p:nvPr/>
        </p:nvGrpSpPr>
        <p:grpSpPr>
          <a:xfrm>
            <a:off x="460376" y="4991975"/>
            <a:ext cx="3448174" cy="1416346"/>
            <a:chOff x="520700" y="4667884"/>
            <a:chExt cx="3448174" cy="1416346"/>
          </a:xfrm>
        </p:grpSpPr>
        <p:sp>
          <p:nvSpPr>
            <p:cNvPr id="48" name="Freeform: Shape 75">
              <a:extLst>
                <a:ext uri="{FF2B5EF4-FFF2-40B4-BE49-F238E27FC236}">
                  <a16:creationId xmlns:a16="http://schemas.microsoft.com/office/drawing/2014/main" xmlns="" id="{471DF2C9-7B1B-EE11-55C2-2D785FD18FB4}"/>
                </a:ext>
              </a:extLst>
            </p:cNvPr>
            <p:cNvSpPr/>
            <p:nvPr/>
          </p:nvSpPr>
          <p:spPr>
            <a:xfrm>
              <a:off x="1071630" y="4667884"/>
              <a:ext cx="2897244" cy="1416346"/>
            </a:xfrm>
            <a:custGeom>
              <a:avLst/>
              <a:gdLst>
                <a:gd name="connsiteX0" fmla="*/ 0 w 2897244"/>
                <a:gd name="connsiteY0" fmla="*/ 0 h 1416346"/>
                <a:gd name="connsiteX1" fmla="*/ 1930987 w 2897244"/>
                <a:gd name="connsiteY1" fmla="*/ 0 h 1416346"/>
                <a:gd name="connsiteX2" fmla="*/ 1932514 w 2897244"/>
                <a:gd name="connsiteY2" fmla="*/ 0 h 1416346"/>
                <a:gd name="connsiteX3" fmla="*/ 2897244 w 2897244"/>
                <a:gd name="connsiteY3" fmla="*/ 0 h 1416346"/>
                <a:gd name="connsiteX4" fmla="*/ 2897244 w 2897244"/>
                <a:gd name="connsiteY4" fmla="*/ 1416346 h 1416346"/>
                <a:gd name="connsiteX5" fmla="*/ 1932514 w 2897244"/>
                <a:gd name="connsiteY5" fmla="*/ 1416346 h 1416346"/>
                <a:gd name="connsiteX6" fmla="*/ 1930987 w 2897244"/>
                <a:gd name="connsiteY6" fmla="*/ 1416346 h 1416346"/>
                <a:gd name="connsiteX7" fmla="*/ 0 w 2897244"/>
                <a:gd name="connsiteY7" fmla="*/ 1416346 h 1416346"/>
                <a:gd name="connsiteX8" fmla="*/ 0 w 2897244"/>
                <a:gd name="connsiteY8" fmla="*/ 839726 h 1416346"/>
                <a:gd name="connsiteX9" fmla="*/ 233072 w 2897244"/>
                <a:gd name="connsiteY9" fmla="*/ 293035 h 1416346"/>
                <a:gd name="connsiteX10" fmla="*/ 233072 w 2897244"/>
                <a:gd name="connsiteY10" fmla="*/ 158634 h 1416346"/>
                <a:gd name="connsiteX11" fmla="*/ 0 w 2897244"/>
                <a:gd name="connsiteY11" fmla="*/ 158634 h 1416346"/>
                <a:gd name="connsiteX0" fmla="*/ 0 w 2897244"/>
                <a:gd name="connsiteY0" fmla="*/ 0 h 1416346"/>
                <a:gd name="connsiteX1" fmla="*/ 1930987 w 2897244"/>
                <a:gd name="connsiteY1" fmla="*/ 0 h 1416346"/>
                <a:gd name="connsiteX2" fmla="*/ 2897244 w 2897244"/>
                <a:gd name="connsiteY2" fmla="*/ 0 h 1416346"/>
                <a:gd name="connsiteX3" fmla="*/ 2897244 w 2897244"/>
                <a:gd name="connsiteY3" fmla="*/ 1416346 h 1416346"/>
                <a:gd name="connsiteX4" fmla="*/ 1932514 w 2897244"/>
                <a:gd name="connsiteY4" fmla="*/ 1416346 h 1416346"/>
                <a:gd name="connsiteX5" fmla="*/ 1930987 w 2897244"/>
                <a:gd name="connsiteY5" fmla="*/ 1416346 h 1416346"/>
                <a:gd name="connsiteX6" fmla="*/ 0 w 2897244"/>
                <a:gd name="connsiteY6" fmla="*/ 1416346 h 1416346"/>
                <a:gd name="connsiteX7" fmla="*/ 0 w 2897244"/>
                <a:gd name="connsiteY7" fmla="*/ 839726 h 1416346"/>
                <a:gd name="connsiteX8" fmla="*/ 233072 w 2897244"/>
                <a:gd name="connsiteY8" fmla="*/ 293035 h 1416346"/>
                <a:gd name="connsiteX9" fmla="*/ 233072 w 2897244"/>
                <a:gd name="connsiteY9" fmla="*/ 158634 h 1416346"/>
                <a:gd name="connsiteX10" fmla="*/ 0 w 2897244"/>
                <a:gd name="connsiteY10" fmla="*/ 158634 h 1416346"/>
                <a:gd name="connsiteX11" fmla="*/ 0 w 2897244"/>
                <a:gd name="connsiteY11" fmla="*/ 0 h 1416346"/>
                <a:gd name="connsiteX0" fmla="*/ 0 w 2897244"/>
                <a:gd name="connsiteY0" fmla="*/ 0 h 1416346"/>
                <a:gd name="connsiteX1" fmla="*/ 2897244 w 2897244"/>
                <a:gd name="connsiteY1" fmla="*/ 0 h 1416346"/>
                <a:gd name="connsiteX2" fmla="*/ 2897244 w 2897244"/>
                <a:gd name="connsiteY2" fmla="*/ 1416346 h 1416346"/>
                <a:gd name="connsiteX3" fmla="*/ 1932514 w 2897244"/>
                <a:gd name="connsiteY3" fmla="*/ 1416346 h 1416346"/>
                <a:gd name="connsiteX4" fmla="*/ 1930987 w 2897244"/>
                <a:gd name="connsiteY4" fmla="*/ 1416346 h 1416346"/>
                <a:gd name="connsiteX5" fmla="*/ 0 w 2897244"/>
                <a:gd name="connsiteY5" fmla="*/ 1416346 h 1416346"/>
                <a:gd name="connsiteX6" fmla="*/ 0 w 2897244"/>
                <a:gd name="connsiteY6" fmla="*/ 839726 h 1416346"/>
                <a:gd name="connsiteX7" fmla="*/ 233072 w 2897244"/>
                <a:gd name="connsiteY7" fmla="*/ 293035 h 1416346"/>
                <a:gd name="connsiteX8" fmla="*/ 233072 w 2897244"/>
                <a:gd name="connsiteY8" fmla="*/ 158634 h 1416346"/>
                <a:gd name="connsiteX9" fmla="*/ 0 w 2897244"/>
                <a:gd name="connsiteY9" fmla="*/ 158634 h 1416346"/>
                <a:gd name="connsiteX10" fmla="*/ 0 w 2897244"/>
                <a:gd name="connsiteY10" fmla="*/ 0 h 1416346"/>
                <a:gd name="connsiteX0" fmla="*/ 0 w 2897244"/>
                <a:gd name="connsiteY0" fmla="*/ 0 h 1416346"/>
                <a:gd name="connsiteX1" fmla="*/ 2897244 w 2897244"/>
                <a:gd name="connsiteY1" fmla="*/ 0 h 1416346"/>
                <a:gd name="connsiteX2" fmla="*/ 2897244 w 2897244"/>
                <a:gd name="connsiteY2" fmla="*/ 1416346 h 1416346"/>
                <a:gd name="connsiteX3" fmla="*/ 1932514 w 2897244"/>
                <a:gd name="connsiteY3" fmla="*/ 1416346 h 1416346"/>
                <a:gd name="connsiteX4" fmla="*/ 0 w 2897244"/>
                <a:gd name="connsiteY4" fmla="*/ 1416346 h 1416346"/>
                <a:gd name="connsiteX5" fmla="*/ 0 w 2897244"/>
                <a:gd name="connsiteY5" fmla="*/ 839726 h 1416346"/>
                <a:gd name="connsiteX6" fmla="*/ 233072 w 2897244"/>
                <a:gd name="connsiteY6" fmla="*/ 293035 h 1416346"/>
                <a:gd name="connsiteX7" fmla="*/ 233072 w 2897244"/>
                <a:gd name="connsiteY7" fmla="*/ 158634 h 1416346"/>
                <a:gd name="connsiteX8" fmla="*/ 0 w 2897244"/>
                <a:gd name="connsiteY8" fmla="*/ 158634 h 1416346"/>
                <a:gd name="connsiteX9" fmla="*/ 0 w 2897244"/>
                <a:gd name="connsiteY9" fmla="*/ 0 h 1416346"/>
                <a:gd name="connsiteX0" fmla="*/ 0 w 2897244"/>
                <a:gd name="connsiteY0" fmla="*/ 0 h 1416346"/>
                <a:gd name="connsiteX1" fmla="*/ 2897244 w 2897244"/>
                <a:gd name="connsiteY1" fmla="*/ 0 h 1416346"/>
                <a:gd name="connsiteX2" fmla="*/ 2897244 w 2897244"/>
                <a:gd name="connsiteY2" fmla="*/ 1416346 h 1416346"/>
                <a:gd name="connsiteX3" fmla="*/ 0 w 2897244"/>
                <a:gd name="connsiteY3" fmla="*/ 1416346 h 1416346"/>
                <a:gd name="connsiteX4" fmla="*/ 0 w 2897244"/>
                <a:gd name="connsiteY4" fmla="*/ 839726 h 1416346"/>
                <a:gd name="connsiteX5" fmla="*/ 233072 w 2897244"/>
                <a:gd name="connsiteY5" fmla="*/ 293035 h 1416346"/>
                <a:gd name="connsiteX6" fmla="*/ 233072 w 2897244"/>
                <a:gd name="connsiteY6" fmla="*/ 158634 h 1416346"/>
                <a:gd name="connsiteX7" fmla="*/ 0 w 2897244"/>
                <a:gd name="connsiteY7" fmla="*/ 158634 h 1416346"/>
                <a:gd name="connsiteX8" fmla="*/ 0 w 2897244"/>
                <a:gd name="connsiteY8" fmla="*/ 0 h 141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7244" h="1416346">
                  <a:moveTo>
                    <a:pt x="0" y="0"/>
                  </a:moveTo>
                  <a:lnTo>
                    <a:pt x="2897244" y="0"/>
                  </a:lnTo>
                  <a:lnTo>
                    <a:pt x="2897244" y="1416346"/>
                  </a:lnTo>
                  <a:lnTo>
                    <a:pt x="0" y="1416346"/>
                  </a:lnTo>
                  <a:lnTo>
                    <a:pt x="0" y="839726"/>
                  </a:lnTo>
                  <a:lnTo>
                    <a:pt x="233072" y="293035"/>
                  </a:lnTo>
                  <a:lnTo>
                    <a:pt x="233072" y="158634"/>
                  </a:lnTo>
                  <a:lnTo>
                    <a:pt x="0" y="1586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1E4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4008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just">
                <a:spcAft>
                  <a:spcPts val="60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</a:rPr>
                <a:t>Micronutrient Status</a:t>
              </a:r>
              <a:endParaRPr lang="en-US" sz="2400" noProof="1">
                <a:solidFill>
                  <a:schemeClr val="bg1"/>
                </a:solidFill>
              </a:endParaRPr>
            </a:p>
          </p:txBody>
        </p:sp>
        <p:sp>
          <p:nvSpPr>
            <p:cNvPr id="49" name="Freeform: Shape 49">
              <a:extLst>
                <a:ext uri="{FF2B5EF4-FFF2-40B4-BE49-F238E27FC236}">
                  <a16:creationId xmlns:a16="http://schemas.microsoft.com/office/drawing/2014/main" xmlns="" id="{685E12F0-6DC3-4F6E-3E5D-33F24CC144A6}"/>
                </a:ext>
              </a:extLst>
            </p:cNvPr>
            <p:cNvSpPr/>
            <p:nvPr/>
          </p:nvSpPr>
          <p:spPr>
            <a:xfrm>
              <a:off x="520700" y="4826518"/>
              <a:ext cx="784003" cy="1087152"/>
            </a:xfrm>
            <a:custGeom>
              <a:avLst/>
              <a:gdLst/>
              <a:ahLst/>
              <a:cxnLst/>
              <a:rect l="l" t="t" r="r" b="b"/>
              <a:pathLst>
                <a:path w="1089003" h="1510085">
                  <a:moveTo>
                    <a:pt x="0" y="0"/>
                  </a:moveTo>
                  <a:lnTo>
                    <a:pt x="1089003" y="0"/>
                  </a:lnTo>
                  <a:lnTo>
                    <a:pt x="1089003" y="186686"/>
                  </a:lnTo>
                  <a:lnTo>
                    <a:pt x="524796" y="1510085"/>
                  </a:lnTo>
                  <a:lnTo>
                    <a:pt x="155572" y="1510085"/>
                  </a:lnTo>
                  <a:lnTo>
                    <a:pt x="720816" y="269658"/>
                  </a:lnTo>
                  <a:lnTo>
                    <a:pt x="0" y="269658"/>
                  </a:lnTo>
                  <a:close/>
                </a:path>
              </a:pathLst>
            </a:custGeom>
            <a:solidFill>
              <a:srgbClr val="A20E27"/>
            </a:solidFill>
            <a:ln w="1016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endParaRPr lang="en-US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D6B38B17-ED26-BA6A-1910-B69D1A3F9AE9}"/>
              </a:ext>
            </a:extLst>
          </p:cNvPr>
          <p:cNvGrpSpPr/>
          <p:nvPr/>
        </p:nvGrpSpPr>
        <p:grpSpPr>
          <a:xfrm>
            <a:off x="663345" y="1462472"/>
            <a:ext cx="3245205" cy="1416346"/>
            <a:chOff x="719970" y="1138381"/>
            <a:chExt cx="3245205" cy="1416346"/>
          </a:xfrm>
        </p:grpSpPr>
        <p:sp>
          <p:nvSpPr>
            <p:cNvPr id="51" name="Freeform: Shape 61">
              <a:extLst>
                <a:ext uri="{FF2B5EF4-FFF2-40B4-BE49-F238E27FC236}">
                  <a16:creationId xmlns:a16="http://schemas.microsoft.com/office/drawing/2014/main" xmlns="" id="{8F2F0551-5B11-CE77-0600-B6D2361E1144}"/>
                </a:ext>
              </a:extLst>
            </p:cNvPr>
            <p:cNvSpPr/>
            <p:nvPr/>
          </p:nvSpPr>
          <p:spPr>
            <a:xfrm>
              <a:off x="1066404" y="1138381"/>
              <a:ext cx="2898771" cy="1416346"/>
            </a:xfrm>
            <a:custGeom>
              <a:avLst/>
              <a:gdLst>
                <a:gd name="connsiteX0" fmla="*/ 0 w 2898771"/>
                <a:gd name="connsiteY0" fmla="*/ 0 h 1416346"/>
                <a:gd name="connsiteX1" fmla="*/ 1932514 w 2898771"/>
                <a:gd name="connsiteY1" fmla="*/ 0 h 1416346"/>
                <a:gd name="connsiteX2" fmla="*/ 2898771 w 2898771"/>
                <a:gd name="connsiteY2" fmla="*/ 0 h 1416346"/>
                <a:gd name="connsiteX3" fmla="*/ 2898771 w 2898771"/>
                <a:gd name="connsiteY3" fmla="*/ 1416346 h 1416346"/>
                <a:gd name="connsiteX4" fmla="*/ 1932514 w 2898771"/>
                <a:gd name="connsiteY4" fmla="*/ 1416346 h 1416346"/>
                <a:gd name="connsiteX5" fmla="*/ 0 w 2898771"/>
                <a:gd name="connsiteY5" fmla="*/ 1416346 h 1416346"/>
                <a:gd name="connsiteX6" fmla="*/ 0 w 2898771"/>
                <a:gd name="connsiteY6" fmla="*/ 1245786 h 1416346"/>
                <a:gd name="connsiteX7" fmla="*/ 153835 w 2898771"/>
                <a:gd name="connsiteY7" fmla="*/ 1245786 h 1416346"/>
                <a:gd name="connsiteX8" fmla="*/ 153835 w 2898771"/>
                <a:gd name="connsiteY8" fmla="*/ 158634 h 1416346"/>
                <a:gd name="connsiteX9" fmla="*/ 130688 w 2898771"/>
                <a:gd name="connsiteY9" fmla="*/ 158634 h 1416346"/>
                <a:gd name="connsiteX10" fmla="*/ 0 w 2898771"/>
                <a:gd name="connsiteY10" fmla="*/ 203833 h 1416346"/>
                <a:gd name="connsiteX0" fmla="*/ 0 w 2898771"/>
                <a:gd name="connsiteY0" fmla="*/ 0 h 1416346"/>
                <a:gd name="connsiteX1" fmla="*/ 2898771 w 2898771"/>
                <a:gd name="connsiteY1" fmla="*/ 0 h 1416346"/>
                <a:gd name="connsiteX2" fmla="*/ 2898771 w 2898771"/>
                <a:gd name="connsiteY2" fmla="*/ 1416346 h 1416346"/>
                <a:gd name="connsiteX3" fmla="*/ 1932514 w 2898771"/>
                <a:gd name="connsiteY3" fmla="*/ 1416346 h 1416346"/>
                <a:gd name="connsiteX4" fmla="*/ 0 w 2898771"/>
                <a:gd name="connsiteY4" fmla="*/ 1416346 h 1416346"/>
                <a:gd name="connsiteX5" fmla="*/ 0 w 2898771"/>
                <a:gd name="connsiteY5" fmla="*/ 1245786 h 1416346"/>
                <a:gd name="connsiteX6" fmla="*/ 153835 w 2898771"/>
                <a:gd name="connsiteY6" fmla="*/ 1245786 h 1416346"/>
                <a:gd name="connsiteX7" fmla="*/ 153835 w 2898771"/>
                <a:gd name="connsiteY7" fmla="*/ 158634 h 1416346"/>
                <a:gd name="connsiteX8" fmla="*/ 130688 w 2898771"/>
                <a:gd name="connsiteY8" fmla="*/ 158634 h 1416346"/>
                <a:gd name="connsiteX9" fmla="*/ 0 w 2898771"/>
                <a:gd name="connsiteY9" fmla="*/ 203833 h 1416346"/>
                <a:gd name="connsiteX10" fmla="*/ 0 w 2898771"/>
                <a:gd name="connsiteY10" fmla="*/ 0 h 1416346"/>
                <a:gd name="connsiteX0" fmla="*/ 0 w 2898771"/>
                <a:gd name="connsiteY0" fmla="*/ 0 h 1416346"/>
                <a:gd name="connsiteX1" fmla="*/ 2898771 w 2898771"/>
                <a:gd name="connsiteY1" fmla="*/ 0 h 1416346"/>
                <a:gd name="connsiteX2" fmla="*/ 2898771 w 2898771"/>
                <a:gd name="connsiteY2" fmla="*/ 1416346 h 1416346"/>
                <a:gd name="connsiteX3" fmla="*/ 0 w 2898771"/>
                <a:gd name="connsiteY3" fmla="*/ 1416346 h 1416346"/>
                <a:gd name="connsiteX4" fmla="*/ 0 w 2898771"/>
                <a:gd name="connsiteY4" fmla="*/ 1245786 h 1416346"/>
                <a:gd name="connsiteX5" fmla="*/ 153835 w 2898771"/>
                <a:gd name="connsiteY5" fmla="*/ 1245786 h 1416346"/>
                <a:gd name="connsiteX6" fmla="*/ 153835 w 2898771"/>
                <a:gd name="connsiteY6" fmla="*/ 158634 h 1416346"/>
                <a:gd name="connsiteX7" fmla="*/ 130688 w 2898771"/>
                <a:gd name="connsiteY7" fmla="*/ 158634 h 1416346"/>
                <a:gd name="connsiteX8" fmla="*/ 0 w 2898771"/>
                <a:gd name="connsiteY8" fmla="*/ 203833 h 1416346"/>
                <a:gd name="connsiteX9" fmla="*/ 0 w 2898771"/>
                <a:gd name="connsiteY9" fmla="*/ 0 h 141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98771" h="1416346">
                  <a:moveTo>
                    <a:pt x="0" y="0"/>
                  </a:moveTo>
                  <a:lnTo>
                    <a:pt x="2898771" y="0"/>
                  </a:lnTo>
                  <a:lnTo>
                    <a:pt x="2898771" y="1416346"/>
                  </a:lnTo>
                  <a:lnTo>
                    <a:pt x="0" y="1416346"/>
                  </a:lnTo>
                  <a:lnTo>
                    <a:pt x="0" y="1245786"/>
                  </a:lnTo>
                  <a:lnTo>
                    <a:pt x="153835" y="1245786"/>
                  </a:lnTo>
                  <a:lnTo>
                    <a:pt x="153835" y="158634"/>
                  </a:lnTo>
                  <a:lnTo>
                    <a:pt x="130688" y="158634"/>
                  </a:lnTo>
                  <a:lnTo>
                    <a:pt x="0" y="203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4008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just">
                <a:spcAft>
                  <a:spcPts val="600"/>
                </a:spcAft>
              </a:pPr>
              <a:r>
                <a:rPr lang="en-US" sz="2400" dirty="0">
                  <a:solidFill>
                    <a:schemeClr val="bg1"/>
                  </a:solidFill>
                </a:rPr>
                <a:t>Characteristics</a:t>
              </a:r>
              <a:endParaRPr lang="en-US" sz="2400" noProof="1">
                <a:solidFill>
                  <a:schemeClr val="bg1"/>
                </a:solidFill>
              </a:endParaRPr>
            </a:p>
          </p:txBody>
        </p:sp>
        <p:sp>
          <p:nvSpPr>
            <p:cNvPr id="52" name="Freeform: Shape 38">
              <a:extLst>
                <a:ext uri="{FF2B5EF4-FFF2-40B4-BE49-F238E27FC236}">
                  <a16:creationId xmlns:a16="http://schemas.microsoft.com/office/drawing/2014/main" xmlns="" id="{6F0175BA-9118-3363-91A3-128A3AF7E128}"/>
                </a:ext>
              </a:extLst>
            </p:cNvPr>
            <p:cNvSpPr/>
            <p:nvPr/>
          </p:nvSpPr>
          <p:spPr>
            <a:xfrm>
              <a:off x="719970" y="1297015"/>
              <a:ext cx="500269" cy="1087152"/>
            </a:xfrm>
            <a:custGeom>
              <a:avLst/>
              <a:gdLst/>
              <a:ahLst/>
              <a:cxnLst/>
              <a:rect l="l" t="t" r="r" b="b"/>
              <a:pathLst>
                <a:path w="694888" h="1510085">
                  <a:moveTo>
                    <a:pt x="662737" y="0"/>
                  </a:moveTo>
                  <a:lnTo>
                    <a:pt x="694888" y="0"/>
                  </a:lnTo>
                  <a:lnTo>
                    <a:pt x="694888" y="1510085"/>
                  </a:lnTo>
                  <a:lnTo>
                    <a:pt x="344333" y="1510085"/>
                  </a:lnTo>
                  <a:lnTo>
                    <a:pt x="344333" y="394116"/>
                  </a:lnTo>
                  <a:lnTo>
                    <a:pt x="0" y="494719"/>
                  </a:lnTo>
                  <a:lnTo>
                    <a:pt x="0" y="229209"/>
                  </a:lnTo>
                  <a:lnTo>
                    <a:pt x="662737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1016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5" name="Graphic 53">
            <a:extLst>
              <a:ext uri="{FF2B5EF4-FFF2-40B4-BE49-F238E27FC236}">
                <a16:creationId xmlns:a16="http://schemas.microsoft.com/office/drawing/2014/main" xmlns="" id="{BF0D13CE-EE48-C7E0-B2C7-A4FC8F890F63}"/>
              </a:ext>
            </a:extLst>
          </p:cNvPr>
          <p:cNvGrpSpPr/>
          <p:nvPr/>
        </p:nvGrpSpPr>
        <p:grpSpPr>
          <a:xfrm>
            <a:off x="546292" y="160338"/>
            <a:ext cx="893998" cy="893999"/>
            <a:chOff x="2924327" y="85775"/>
            <a:chExt cx="1200863" cy="1200864"/>
          </a:xfrm>
          <a:solidFill>
            <a:schemeClr val="bg1"/>
          </a:solidFill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xmlns="" id="{FD9F9ED3-95FD-F789-0114-FB9361FF63B7}"/>
                </a:ext>
              </a:extLst>
            </p:cNvPr>
            <p:cNvSpPr/>
            <p:nvPr/>
          </p:nvSpPr>
          <p:spPr>
            <a:xfrm>
              <a:off x="2924327" y="85775"/>
              <a:ext cx="1200863" cy="1200864"/>
            </a:xfrm>
            <a:custGeom>
              <a:avLst/>
              <a:gdLst>
                <a:gd name="connsiteX0" fmla="*/ 1200863 w 1200863"/>
                <a:gd name="connsiteY0" fmla="*/ 0 h 1200864"/>
                <a:gd name="connsiteX1" fmla="*/ 0 w 1200863"/>
                <a:gd name="connsiteY1" fmla="*/ 0 h 1200864"/>
                <a:gd name="connsiteX2" fmla="*/ 0 w 1200863"/>
                <a:gd name="connsiteY2" fmla="*/ 214440 h 1200864"/>
                <a:gd name="connsiteX3" fmla="*/ 85776 w 1200863"/>
                <a:gd name="connsiteY3" fmla="*/ 214440 h 1200864"/>
                <a:gd name="connsiteX4" fmla="*/ 85776 w 1200863"/>
                <a:gd name="connsiteY4" fmla="*/ 428880 h 1200864"/>
                <a:gd name="connsiteX5" fmla="*/ 107220 w 1200863"/>
                <a:gd name="connsiteY5" fmla="*/ 466023 h 1200864"/>
                <a:gd name="connsiteX6" fmla="*/ 150108 w 1200863"/>
                <a:gd name="connsiteY6" fmla="*/ 466023 h 1200864"/>
                <a:gd name="connsiteX7" fmla="*/ 171552 w 1200863"/>
                <a:gd name="connsiteY7" fmla="*/ 428880 h 1200864"/>
                <a:gd name="connsiteX8" fmla="*/ 171552 w 1200863"/>
                <a:gd name="connsiteY8" fmla="*/ 214440 h 1200864"/>
                <a:gd name="connsiteX9" fmla="*/ 1029311 w 1200863"/>
                <a:gd name="connsiteY9" fmla="*/ 214440 h 1200864"/>
                <a:gd name="connsiteX10" fmla="*/ 1029311 w 1200863"/>
                <a:gd name="connsiteY10" fmla="*/ 900648 h 1200864"/>
                <a:gd name="connsiteX11" fmla="*/ 586708 w 1200863"/>
                <a:gd name="connsiteY11" fmla="*/ 900648 h 1200864"/>
                <a:gd name="connsiteX12" fmla="*/ 581136 w 1200863"/>
                <a:gd name="connsiteY12" fmla="*/ 903223 h 1200864"/>
                <a:gd name="connsiteX13" fmla="*/ 578561 w 1200863"/>
                <a:gd name="connsiteY13" fmla="*/ 903223 h 1200864"/>
                <a:gd name="connsiteX14" fmla="*/ 574703 w 1200863"/>
                <a:gd name="connsiteY14" fmla="*/ 906650 h 1200864"/>
                <a:gd name="connsiteX15" fmla="*/ 569983 w 1200863"/>
                <a:gd name="connsiteY15" fmla="*/ 911370 h 1200864"/>
                <a:gd name="connsiteX16" fmla="*/ 566556 w 1200863"/>
                <a:gd name="connsiteY16" fmla="*/ 915227 h 1200864"/>
                <a:gd name="connsiteX17" fmla="*/ 437892 w 1200863"/>
                <a:gd name="connsiteY17" fmla="*/ 1129667 h 1200864"/>
                <a:gd name="connsiteX18" fmla="*/ 433230 w 1200863"/>
                <a:gd name="connsiteY18" fmla="*/ 1162159 h 1200864"/>
                <a:gd name="connsiteX19" fmla="*/ 452903 w 1200863"/>
                <a:gd name="connsiteY19" fmla="*/ 1188429 h 1200864"/>
                <a:gd name="connsiteX20" fmla="*/ 471772 w 1200863"/>
                <a:gd name="connsiteY20" fmla="*/ 1200864 h 1200864"/>
                <a:gd name="connsiteX21" fmla="*/ 508658 w 1200863"/>
                <a:gd name="connsiteY21" fmla="*/ 1179851 h 1200864"/>
                <a:gd name="connsiteX22" fmla="*/ 600436 w 1200863"/>
                <a:gd name="connsiteY22" fmla="*/ 1026736 h 1200864"/>
                <a:gd name="connsiteX23" fmla="*/ 692213 w 1200863"/>
                <a:gd name="connsiteY23" fmla="*/ 1179851 h 1200864"/>
                <a:gd name="connsiteX24" fmla="*/ 729099 w 1200863"/>
                <a:gd name="connsiteY24" fmla="*/ 1200864 h 1200864"/>
                <a:gd name="connsiteX25" fmla="*/ 750974 w 1200863"/>
                <a:gd name="connsiteY25" fmla="*/ 1194862 h 1200864"/>
                <a:gd name="connsiteX26" fmla="*/ 770647 w 1200863"/>
                <a:gd name="connsiteY26" fmla="*/ 1168593 h 1200864"/>
                <a:gd name="connsiteX27" fmla="*/ 765985 w 1200863"/>
                <a:gd name="connsiteY27" fmla="*/ 1136101 h 1200864"/>
                <a:gd name="connsiteX28" fmla="*/ 676352 w 1200863"/>
                <a:gd name="connsiteY28" fmla="*/ 986424 h 1200864"/>
                <a:gd name="connsiteX29" fmla="*/ 1115084 w 1200863"/>
                <a:gd name="connsiteY29" fmla="*/ 986424 h 1200864"/>
                <a:gd name="connsiteX30" fmla="*/ 1115084 w 1200863"/>
                <a:gd name="connsiteY30" fmla="*/ 214440 h 1200864"/>
                <a:gd name="connsiteX31" fmla="*/ 1200859 w 1200863"/>
                <a:gd name="connsiteY31" fmla="*/ 214440 h 1200864"/>
                <a:gd name="connsiteX32" fmla="*/ 1115087 w 1200863"/>
                <a:gd name="connsiteY32" fmla="*/ 128664 h 1200864"/>
                <a:gd name="connsiteX33" fmla="*/ 85776 w 1200863"/>
                <a:gd name="connsiteY33" fmla="*/ 128664 h 1200864"/>
                <a:gd name="connsiteX34" fmla="*/ 85776 w 1200863"/>
                <a:gd name="connsiteY34" fmla="*/ 85776 h 1200864"/>
                <a:gd name="connsiteX35" fmla="*/ 1115087 w 1200863"/>
                <a:gd name="connsiteY35" fmla="*/ 85776 h 120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0863" h="1200864">
                  <a:moveTo>
                    <a:pt x="1200863" y="0"/>
                  </a:moveTo>
                  <a:lnTo>
                    <a:pt x="0" y="0"/>
                  </a:lnTo>
                  <a:lnTo>
                    <a:pt x="0" y="214440"/>
                  </a:lnTo>
                  <a:lnTo>
                    <a:pt x="85776" y="214440"/>
                  </a:lnTo>
                  <a:lnTo>
                    <a:pt x="85776" y="428880"/>
                  </a:lnTo>
                  <a:cubicBezTo>
                    <a:pt x="85776" y="444206"/>
                    <a:pt x="93951" y="458365"/>
                    <a:pt x="107220" y="466023"/>
                  </a:cubicBezTo>
                  <a:cubicBezTo>
                    <a:pt x="120488" y="473682"/>
                    <a:pt x="136840" y="473682"/>
                    <a:pt x="150108" y="466023"/>
                  </a:cubicBezTo>
                  <a:cubicBezTo>
                    <a:pt x="163376" y="458365"/>
                    <a:pt x="171552" y="444206"/>
                    <a:pt x="171552" y="428880"/>
                  </a:cubicBezTo>
                  <a:lnTo>
                    <a:pt x="171552" y="214440"/>
                  </a:lnTo>
                  <a:lnTo>
                    <a:pt x="1029311" y="214440"/>
                  </a:lnTo>
                  <a:lnTo>
                    <a:pt x="1029311" y="900648"/>
                  </a:lnTo>
                  <a:lnTo>
                    <a:pt x="586708" y="900648"/>
                  </a:lnTo>
                  <a:lnTo>
                    <a:pt x="581136" y="903223"/>
                  </a:lnTo>
                  <a:lnTo>
                    <a:pt x="578561" y="903223"/>
                  </a:lnTo>
                  <a:lnTo>
                    <a:pt x="574703" y="906650"/>
                  </a:lnTo>
                  <a:lnTo>
                    <a:pt x="569983" y="911370"/>
                  </a:lnTo>
                  <a:lnTo>
                    <a:pt x="566556" y="915227"/>
                  </a:lnTo>
                  <a:lnTo>
                    <a:pt x="437892" y="1129667"/>
                  </a:lnTo>
                  <a:cubicBezTo>
                    <a:pt x="432091" y="1139451"/>
                    <a:pt x="430415" y="1151140"/>
                    <a:pt x="433230" y="1162159"/>
                  </a:cubicBezTo>
                  <a:cubicBezTo>
                    <a:pt x="436044" y="1173178"/>
                    <a:pt x="443119" y="1182627"/>
                    <a:pt x="452903" y="1188429"/>
                  </a:cubicBezTo>
                  <a:cubicBezTo>
                    <a:pt x="457967" y="1194182"/>
                    <a:pt x="464487" y="1198481"/>
                    <a:pt x="471772" y="1200864"/>
                  </a:cubicBezTo>
                  <a:cubicBezTo>
                    <a:pt x="486917" y="1200864"/>
                    <a:pt x="500931" y="1192871"/>
                    <a:pt x="508658" y="1179851"/>
                  </a:cubicBezTo>
                  <a:lnTo>
                    <a:pt x="600436" y="1026736"/>
                  </a:lnTo>
                  <a:lnTo>
                    <a:pt x="692213" y="1179851"/>
                  </a:lnTo>
                  <a:cubicBezTo>
                    <a:pt x="699939" y="1192871"/>
                    <a:pt x="713954" y="1200864"/>
                    <a:pt x="729099" y="1200864"/>
                  </a:cubicBezTo>
                  <a:cubicBezTo>
                    <a:pt x="736796" y="1200864"/>
                    <a:pt x="744350" y="1198787"/>
                    <a:pt x="750974" y="1194862"/>
                  </a:cubicBezTo>
                  <a:cubicBezTo>
                    <a:pt x="760749" y="1189061"/>
                    <a:pt x="767833" y="1179612"/>
                    <a:pt x="770647" y="1168593"/>
                  </a:cubicBezTo>
                  <a:cubicBezTo>
                    <a:pt x="773462" y="1157574"/>
                    <a:pt x="771786" y="1145885"/>
                    <a:pt x="765985" y="1136101"/>
                  </a:cubicBezTo>
                  <a:lnTo>
                    <a:pt x="676352" y="986424"/>
                  </a:lnTo>
                  <a:lnTo>
                    <a:pt x="1115084" y="986424"/>
                  </a:lnTo>
                  <a:lnTo>
                    <a:pt x="1115084" y="214440"/>
                  </a:lnTo>
                  <a:lnTo>
                    <a:pt x="1200859" y="214440"/>
                  </a:lnTo>
                  <a:close/>
                  <a:moveTo>
                    <a:pt x="1115087" y="128664"/>
                  </a:moveTo>
                  <a:lnTo>
                    <a:pt x="85776" y="128664"/>
                  </a:lnTo>
                  <a:lnTo>
                    <a:pt x="85776" y="85776"/>
                  </a:lnTo>
                  <a:lnTo>
                    <a:pt x="1115087" y="85776"/>
                  </a:lnTo>
                  <a:close/>
                </a:path>
              </a:pathLst>
            </a:custGeom>
            <a:grpFill/>
            <a:ln w="2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xmlns="" id="{41D93ACB-6323-7908-E7CA-14F512FDE4FB}"/>
                </a:ext>
              </a:extLst>
            </p:cNvPr>
            <p:cNvSpPr/>
            <p:nvPr/>
          </p:nvSpPr>
          <p:spPr>
            <a:xfrm>
              <a:off x="2924327" y="857759"/>
              <a:ext cx="428879" cy="257327"/>
            </a:xfrm>
            <a:custGeom>
              <a:avLst/>
              <a:gdLst>
                <a:gd name="connsiteX0" fmla="*/ 214440 w 428879"/>
                <a:gd name="connsiteY0" fmla="*/ 0 h 257327"/>
                <a:gd name="connsiteX1" fmla="*/ 62810 w 428879"/>
                <a:gd name="connsiteY1" fmla="*/ 62810 h 257327"/>
                <a:gd name="connsiteX2" fmla="*/ 0 w 428879"/>
                <a:gd name="connsiteY2" fmla="*/ 214440 h 257327"/>
                <a:gd name="connsiteX3" fmla="*/ 21444 w 428879"/>
                <a:gd name="connsiteY3" fmla="*/ 251583 h 257327"/>
                <a:gd name="connsiteX4" fmla="*/ 64332 w 428879"/>
                <a:gd name="connsiteY4" fmla="*/ 251583 h 257327"/>
                <a:gd name="connsiteX5" fmla="*/ 85776 w 428879"/>
                <a:gd name="connsiteY5" fmla="*/ 214440 h 257327"/>
                <a:gd name="connsiteX6" fmla="*/ 150108 w 428879"/>
                <a:gd name="connsiteY6" fmla="*/ 103017 h 257327"/>
                <a:gd name="connsiteX7" fmla="*/ 278772 w 428879"/>
                <a:gd name="connsiteY7" fmla="*/ 103017 h 257327"/>
                <a:gd name="connsiteX8" fmla="*/ 343104 w 428879"/>
                <a:gd name="connsiteY8" fmla="*/ 214440 h 257327"/>
                <a:gd name="connsiteX9" fmla="*/ 364548 w 428879"/>
                <a:gd name="connsiteY9" fmla="*/ 251583 h 257327"/>
                <a:gd name="connsiteX10" fmla="*/ 407436 w 428879"/>
                <a:gd name="connsiteY10" fmla="*/ 251583 h 257327"/>
                <a:gd name="connsiteX11" fmla="*/ 428880 w 428879"/>
                <a:gd name="connsiteY11" fmla="*/ 214440 h 257327"/>
                <a:gd name="connsiteX12" fmla="*/ 366070 w 428879"/>
                <a:gd name="connsiteY12" fmla="*/ 62810 h 257327"/>
                <a:gd name="connsiteX13" fmla="*/ 214440 w 428879"/>
                <a:gd name="connsiteY13" fmla="*/ 0 h 25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8879" h="257327">
                  <a:moveTo>
                    <a:pt x="214440" y="0"/>
                  </a:moveTo>
                  <a:cubicBezTo>
                    <a:pt x="157566" y="0"/>
                    <a:pt x="103027" y="22593"/>
                    <a:pt x="62810" y="62810"/>
                  </a:cubicBezTo>
                  <a:cubicBezTo>
                    <a:pt x="22593" y="103027"/>
                    <a:pt x="0" y="157566"/>
                    <a:pt x="0" y="214440"/>
                  </a:cubicBezTo>
                  <a:cubicBezTo>
                    <a:pt x="0" y="229767"/>
                    <a:pt x="8175" y="243925"/>
                    <a:pt x="21444" y="251583"/>
                  </a:cubicBezTo>
                  <a:cubicBezTo>
                    <a:pt x="34713" y="259242"/>
                    <a:pt x="51064" y="259242"/>
                    <a:pt x="64332" y="251583"/>
                  </a:cubicBezTo>
                  <a:cubicBezTo>
                    <a:pt x="77600" y="243925"/>
                    <a:pt x="85776" y="229766"/>
                    <a:pt x="85776" y="214440"/>
                  </a:cubicBezTo>
                  <a:cubicBezTo>
                    <a:pt x="85776" y="168469"/>
                    <a:pt x="110303" y="125993"/>
                    <a:pt x="150108" y="103017"/>
                  </a:cubicBezTo>
                  <a:cubicBezTo>
                    <a:pt x="189913" y="80032"/>
                    <a:pt x="238967" y="80032"/>
                    <a:pt x="278772" y="103017"/>
                  </a:cubicBezTo>
                  <a:cubicBezTo>
                    <a:pt x="318577" y="125993"/>
                    <a:pt x="343104" y="168469"/>
                    <a:pt x="343104" y="214440"/>
                  </a:cubicBezTo>
                  <a:cubicBezTo>
                    <a:pt x="343104" y="229767"/>
                    <a:pt x="351279" y="243925"/>
                    <a:pt x="364548" y="251583"/>
                  </a:cubicBezTo>
                  <a:cubicBezTo>
                    <a:pt x="377816" y="259242"/>
                    <a:pt x="394167" y="259242"/>
                    <a:pt x="407436" y="251583"/>
                  </a:cubicBezTo>
                  <a:cubicBezTo>
                    <a:pt x="420704" y="243925"/>
                    <a:pt x="428880" y="229766"/>
                    <a:pt x="428880" y="214440"/>
                  </a:cubicBezTo>
                  <a:cubicBezTo>
                    <a:pt x="428880" y="157566"/>
                    <a:pt x="406287" y="103027"/>
                    <a:pt x="366070" y="62810"/>
                  </a:cubicBezTo>
                  <a:cubicBezTo>
                    <a:pt x="325853" y="22593"/>
                    <a:pt x="271314" y="0"/>
                    <a:pt x="214440" y="0"/>
                  </a:cubicBezTo>
                  <a:close/>
                </a:path>
              </a:pathLst>
            </a:custGeom>
            <a:grpFill/>
            <a:ln w="2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xmlns="" id="{B845E738-982C-D4B0-3D25-0A23727886D2}"/>
                </a:ext>
              </a:extLst>
            </p:cNvPr>
            <p:cNvSpPr/>
            <p:nvPr/>
          </p:nvSpPr>
          <p:spPr>
            <a:xfrm>
              <a:off x="3038836" y="615020"/>
              <a:ext cx="199848" cy="199857"/>
            </a:xfrm>
            <a:custGeom>
              <a:avLst/>
              <a:gdLst>
                <a:gd name="connsiteX0" fmla="*/ 199848 w 199848"/>
                <a:gd name="connsiteY0" fmla="*/ 99934 h 199857"/>
                <a:gd name="connsiteX1" fmla="*/ 170584 w 199848"/>
                <a:gd name="connsiteY1" fmla="*/ 29274 h 199857"/>
                <a:gd name="connsiteX2" fmla="*/ 99924 w 199848"/>
                <a:gd name="connsiteY2" fmla="*/ 0 h 199857"/>
                <a:gd name="connsiteX3" fmla="*/ 29264 w 199848"/>
                <a:gd name="connsiteY3" fmla="*/ 29274 h 199857"/>
                <a:gd name="connsiteX4" fmla="*/ 0 w 199848"/>
                <a:gd name="connsiteY4" fmla="*/ 99934 h 199857"/>
                <a:gd name="connsiteX5" fmla="*/ 29264 w 199848"/>
                <a:gd name="connsiteY5" fmla="*/ 170594 h 199857"/>
                <a:gd name="connsiteX6" fmla="*/ 99924 w 199848"/>
                <a:gd name="connsiteY6" fmla="*/ 199858 h 199857"/>
                <a:gd name="connsiteX7" fmla="*/ 170584 w 199848"/>
                <a:gd name="connsiteY7" fmla="*/ 170594 h 199857"/>
                <a:gd name="connsiteX8" fmla="*/ 199848 w 199848"/>
                <a:gd name="connsiteY8" fmla="*/ 99934 h 19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848" h="199857">
                  <a:moveTo>
                    <a:pt x="199848" y="99934"/>
                  </a:moveTo>
                  <a:cubicBezTo>
                    <a:pt x="199848" y="73427"/>
                    <a:pt x="189327" y="48008"/>
                    <a:pt x="170584" y="29274"/>
                  </a:cubicBezTo>
                  <a:cubicBezTo>
                    <a:pt x="151840" y="10530"/>
                    <a:pt x="126422" y="0"/>
                    <a:pt x="99924" y="0"/>
                  </a:cubicBezTo>
                  <a:cubicBezTo>
                    <a:pt x="73427" y="0"/>
                    <a:pt x="48008" y="10531"/>
                    <a:pt x="29264" y="29274"/>
                  </a:cubicBezTo>
                  <a:cubicBezTo>
                    <a:pt x="10520" y="48009"/>
                    <a:pt x="0" y="73427"/>
                    <a:pt x="0" y="99934"/>
                  </a:cubicBezTo>
                  <a:cubicBezTo>
                    <a:pt x="0" y="126431"/>
                    <a:pt x="10521" y="151850"/>
                    <a:pt x="29264" y="170594"/>
                  </a:cubicBezTo>
                  <a:cubicBezTo>
                    <a:pt x="48009" y="189328"/>
                    <a:pt x="73427" y="199858"/>
                    <a:pt x="99924" y="199858"/>
                  </a:cubicBezTo>
                  <a:cubicBezTo>
                    <a:pt x="126422" y="199858"/>
                    <a:pt x="151841" y="189327"/>
                    <a:pt x="170584" y="170594"/>
                  </a:cubicBezTo>
                  <a:cubicBezTo>
                    <a:pt x="189328" y="151849"/>
                    <a:pt x="199848" y="126431"/>
                    <a:pt x="199848" y="99934"/>
                  </a:cubicBezTo>
                  <a:close/>
                </a:path>
              </a:pathLst>
            </a:custGeom>
            <a:grpFill/>
            <a:ln w="2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xmlns="" id="{2F43E29A-2CB5-4AD9-C20E-50E6B1314778}"/>
                </a:ext>
              </a:extLst>
            </p:cNvPr>
            <p:cNvSpPr/>
            <p:nvPr/>
          </p:nvSpPr>
          <p:spPr>
            <a:xfrm>
              <a:off x="3310320" y="514655"/>
              <a:ext cx="557543" cy="85775"/>
            </a:xfrm>
            <a:custGeom>
              <a:avLst/>
              <a:gdLst>
                <a:gd name="connsiteX0" fmla="*/ 42887 w 557543"/>
                <a:gd name="connsiteY0" fmla="*/ 85776 h 85775"/>
                <a:gd name="connsiteX1" fmla="*/ 514655 w 557543"/>
                <a:gd name="connsiteY1" fmla="*/ 85776 h 85775"/>
                <a:gd name="connsiteX2" fmla="*/ 544983 w 557543"/>
                <a:gd name="connsiteY2" fmla="*/ 73216 h 85775"/>
                <a:gd name="connsiteX3" fmla="*/ 557543 w 557543"/>
                <a:gd name="connsiteY3" fmla="*/ 42888 h 85775"/>
                <a:gd name="connsiteX4" fmla="*/ 544983 w 557543"/>
                <a:gd name="connsiteY4" fmla="*/ 12560 h 85775"/>
                <a:gd name="connsiteX5" fmla="*/ 514655 w 557543"/>
                <a:gd name="connsiteY5" fmla="*/ 0 h 85775"/>
                <a:gd name="connsiteX6" fmla="*/ 42887 w 557543"/>
                <a:gd name="connsiteY6" fmla="*/ 0 h 85775"/>
                <a:gd name="connsiteX7" fmla="*/ 5744 w 557543"/>
                <a:gd name="connsiteY7" fmla="*/ 21444 h 85775"/>
                <a:gd name="connsiteX8" fmla="*/ 5744 w 557543"/>
                <a:gd name="connsiteY8" fmla="*/ 64332 h 85775"/>
                <a:gd name="connsiteX9" fmla="*/ 42887 w 557543"/>
                <a:gd name="connsiteY9" fmla="*/ 85776 h 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543" h="85775">
                  <a:moveTo>
                    <a:pt x="42887" y="85776"/>
                  </a:moveTo>
                  <a:lnTo>
                    <a:pt x="514655" y="85776"/>
                  </a:lnTo>
                  <a:cubicBezTo>
                    <a:pt x="526028" y="85776"/>
                    <a:pt x="536942" y="81257"/>
                    <a:pt x="544983" y="73216"/>
                  </a:cubicBezTo>
                  <a:cubicBezTo>
                    <a:pt x="553024" y="65175"/>
                    <a:pt x="557543" y="54261"/>
                    <a:pt x="557543" y="42888"/>
                  </a:cubicBezTo>
                  <a:cubicBezTo>
                    <a:pt x="557543" y="31515"/>
                    <a:pt x="553024" y="20601"/>
                    <a:pt x="544983" y="12560"/>
                  </a:cubicBezTo>
                  <a:cubicBezTo>
                    <a:pt x="536942" y="4519"/>
                    <a:pt x="526028" y="0"/>
                    <a:pt x="514655" y="0"/>
                  </a:cubicBezTo>
                  <a:lnTo>
                    <a:pt x="42887" y="0"/>
                  </a:lnTo>
                  <a:cubicBezTo>
                    <a:pt x="27561" y="0"/>
                    <a:pt x="13402" y="8175"/>
                    <a:pt x="5744" y="21444"/>
                  </a:cubicBezTo>
                  <a:cubicBezTo>
                    <a:pt x="-1915" y="34713"/>
                    <a:pt x="-1915" y="51064"/>
                    <a:pt x="5744" y="64332"/>
                  </a:cubicBezTo>
                  <a:cubicBezTo>
                    <a:pt x="13402" y="77600"/>
                    <a:pt x="27561" y="85776"/>
                    <a:pt x="42887" y="85776"/>
                  </a:cubicBezTo>
                  <a:close/>
                </a:path>
              </a:pathLst>
            </a:custGeom>
            <a:grpFill/>
            <a:ln w="2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xmlns="" id="{94B29EAD-0681-1EB7-CDF9-F1056D817641}"/>
                </a:ext>
              </a:extLst>
            </p:cNvPr>
            <p:cNvSpPr/>
            <p:nvPr/>
          </p:nvSpPr>
          <p:spPr>
            <a:xfrm>
              <a:off x="3310320" y="686207"/>
              <a:ext cx="385991" cy="85775"/>
            </a:xfrm>
            <a:custGeom>
              <a:avLst/>
              <a:gdLst>
                <a:gd name="connsiteX0" fmla="*/ 385991 w 385991"/>
                <a:gd name="connsiteY0" fmla="*/ 42888 h 85775"/>
                <a:gd name="connsiteX1" fmla="*/ 373431 w 385991"/>
                <a:gd name="connsiteY1" fmla="*/ 12560 h 85775"/>
                <a:gd name="connsiteX2" fmla="*/ 343103 w 385991"/>
                <a:gd name="connsiteY2" fmla="*/ 0 h 85775"/>
                <a:gd name="connsiteX3" fmla="*/ 42887 w 385991"/>
                <a:gd name="connsiteY3" fmla="*/ 0 h 85775"/>
                <a:gd name="connsiteX4" fmla="*/ 5744 w 385991"/>
                <a:gd name="connsiteY4" fmla="*/ 21444 h 85775"/>
                <a:gd name="connsiteX5" fmla="*/ 5744 w 385991"/>
                <a:gd name="connsiteY5" fmla="*/ 64332 h 85775"/>
                <a:gd name="connsiteX6" fmla="*/ 42887 w 385991"/>
                <a:gd name="connsiteY6" fmla="*/ 85776 h 85775"/>
                <a:gd name="connsiteX7" fmla="*/ 343103 w 385991"/>
                <a:gd name="connsiteY7" fmla="*/ 85776 h 85775"/>
                <a:gd name="connsiteX8" fmla="*/ 373431 w 385991"/>
                <a:gd name="connsiteY8" fmla="*/ 73216 h 85775"/>
                <a:gd name="connsiteX9" fmla="*/ 385991 w 385991"/>
                <a:gd name="connsiteY9" fmla="*/ 42888 h 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5991" h="85775">
                  <a:moveTo>
                    <a:pt x="385991" y="42888"/>
                  </a:moveTo>
                  <a:cubicBezTo>
                    <a:pt x="385991" y="31515"/>
                    <a:pt x="381472" y="20601"/>
                    <a:pt x="373431" y="12560"/>
                  </a:cubicBezTo>
                  <a:cubicBezTo>
                    <a:pt x="365390" y="4519"/>
                    <a:pt x="354476" y="0"/>
                    <a:pt x="343103" y="0"/>
                  </a:cubicBezTo>
                  <a:lnTo>
                    <a:pt x="42887" y="0"/>
                  </a:lnTo>
                  <a:cubicBezTo>
                    <a:pt x="27561" y="0"/>
                    <a:pt x="13402" y="8175"/>
                    <a:pt x="5744" y="21444"/>
                  </a:cubicBezTo>
                  <a:cubicBezTo>
                    <a:pt x="-1915" y="34713"/>
                    <a:pt x="-1915" y="51064"/>
                    <a:pt x="5744" y="64332"/>
                  </a:cubicBezTo>
                  <a:cubicBezTo>
                    <a:pt x="13402" y="77600"/>
                    <a:pt x="27561" y="85776"/>
                    <a:pt x="42887" y="85776"/>
                  </a:cubicBezTo>
                  <a:lnTo>
                    <a:pt x="343103" y="85776"/>
                  </a:lnTo>
                  <a:cubicBezTo>
                    <a:pt x="354476" y="85776"/>
                    <a:pt x="365390" y="81257"/>
                    <a:pt x="373431" y="73216"/>
                  </a:cubicBezTo>
                  <a:cubicBezTo>
                    <a:pt x="381472" y="65175"/>
                    <a:pt x="385991" y="54261"/>
                    <a:pt x="385991" y="42888"/>
                  </a:cubicBezTo>
                  <a:close/>
                </a:path>
              </a:pathLst>
            </a:custGeom>
            <a:grpFill/>
            <a:ln w="2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</p:spTree>
    <p:extLst>
      <p:ext uri="{BB962C8B-B14F-4D97-AF65-F5344CB8AC3E}">
        <p14:creationId xmlns:p14="http://schemas.microsoft.com/office/powerpoint/2010/main" val="4123048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44818" y="105381"/>
            <a:ext cx="10515600" cy="972895"/>
          </a:xfrm>
        </p:spPr>
        <p:txBody>
          <a:bodyPr>
            <a:normAutofit/>
          </a:bodyPr>
          <a:lstStyle/>
          <a:p>
            <a:r>
              <a:rPr lang="en-US" sz="3600" dirty="0">
                <a:solidFill>
                  <a:schemeClr val="bg1"/>
                </a:solidFill>
              </a:rPr>
              <a:t>Dietary Diversity of Child, ≥ 5 food </a:t>
            </a:r>
            <a:r>
              <a:rPr lang="en-US" sz="3600" dirty="0" smtClean="0">
                <a:solidFill>
                  <a:schemeClr val="bg1"/>
                </a:solidFill>
              </a:rPr>
              <a:t>groups from 8 groups</a:t>
            </a:r>
            <a:endParaRPr lang="en-US" sz="3600" dirty="0">
              <a:solidFill>
                <a:schemeClr val="bg1"/>
              </a:solidFill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58FCB219-DFF2-E1D7-A21B-2F20139270BB}"/>
              </a:ext>
            </a:extLst>
          </p:cNvPr>
          <p:cNvGrpSpPr/>
          <p:nvPr/>
        </p:nvGrpSpPr>
        <p:grpSpPr>
          <a:xfrm>
            <a:off x="271923" y="67281"/>
            <a:ext cx="972895" cy="972895"/>
            <a:chOff x="-704114" y="844237"/>
            <a:chExt cx="1493530" cy="1493530"/>
          </a:xfrm>
          <a:solidFill>
            <a:schemeClr val="bg1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xmlns="" id="{0DC27FB9-7325-CB85-2128-9F493788E8D9}"/>
                </a:ext>
              </a:extLst>
            </p:cNvPr>
            <p:cNvSpPr/>
            <p:nvPr/>
          </p:nvSpPr>
          <p:spPr>
            <a:xfrm>
              <a:off x="-704114" y="844237"/>
              <a:ext cx="1493530" cy="1493530"/>
            </a:xfrm>
            <a:custGeom>
              <a:avLst/>
              <a:gdLst>
                <a:gd name="connsiteX0" fmla="*/ 1274805 w 1493530"/>
                <a:gd name="connsiteY0" fmla="*/ 218726 h 1493530"/>
                <a:gd name="connsiteX1" fmla="*/ 746765 w 1493530"/>
                <a:gd name="connsiteY1" fmla="*/ 0 h 1493530"/>
                <a:gd name="connsiteX2" fmla="*/ 218726 w 1493530"/>
                <a:gd name="connsiteY2" fmla="*/ 218726 h 1493530"/>
                <a:gd name="connsiteX3" fmla="*/ 0 w 1493530"/>
                <a:gd name="connsiteY3" fmla="*/ 746765 h 1493530"/>
                <a:gd name="connsiteX4" fmla="*/ 218726 w 1493530"/>
                <a:gd name="connsiteY4" fmla="*/ 1274805 h 1493530"/>
                <a:gd name="connsiteX5" fmla="*/ 746765 w 1493530"/>
                <a:gd name="connsiteY5" fmla="*/ 1493531 h 1493530"/>
                <a:gd name="connsiteX6" fmla="*/ 1274805 w 1493530"/>
                <a:gd name="connsiteY6" fmla="*/ 1274805 h 1493530"/>
                <a:gd name="connsiteX7" fmla="*/ 1493531 w 1493530"/>
                <a:gd name="connsiteY7" fmla="*/ 746765 h 1493530"/>
                <a:gd name="connsiteX8" fmla="*/ 1274794 w 1493530"/>
                <a:gd name="connsiteY8" fmla="*/ 218726 h 1493530"/>
                <a:gd name="connsiteX9" fmla="*/ 746765 w 1493530"/>
                <a:gd name="connsiteY9" fmla="*/ 1469816 h 1493530"/>
                <a:gd name="connsiteX10" fmla="*/ 23715 w 1493530"/>
                <a:gd name="connsiteY10" fmla="*/ 746765 h 1493530"/>
                <a:gd name="connsiteX11" fmla="*/ 746765 w 1493530"/>
                <a:gd name="connsiteY11" fmla="*/ 23715 h 1493530"/>
                <a:gd name="connsiteX12" fmla="*/ 1469816 w 1493530"/>
                <a:gd name="connsiteY12" fmla="*/ 746765 h 1493530"/>
                <a:gd name="connsiteX13" fmla="*/ 746765 w 1493530"/>
                <a:gd name="connsiteY13" fmla="*/ 1469816 h 14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3530" h="1493530">
                  <a:moveTo>
                    <a:pt x="1274805" y="218726"/>
                  </a:moveTo>
                  <a:cubicBezTo>
                    <a:pt x="1133755" y="77676"/>
                    <a:pt x="946230" y="0"/>
                    <a:pt x="746765" y="0"/>
                  </a:cubicBezTo>
                  <a:cubicBezTo>
                    <a:pt x="547300" y="0"/>
                    <a:pt x="359757" y="77676"/>
                    <a:pt x="218726" y="218726"/>
                  </a:cubicBezTo>
                  <a:cubicBezTo>
                    <a:pt x="77676" y="359765"/>
                    <a:pt x="0" y="547300"/>
                    <a:pt x="0" y="746765"/>
                  </a:cubicBezTo>
                  <a:cubicBezTo>
                    <a:pt x="0" y="946230"/>
                    <a:pt x="77676" y="1133774"/>
                    <a:pt x="218726" y="1274805"/>
                  </a:cubicBezTo>
                  <a:cubicBezTo>
                    <a:pt x="359776" y="1415854"/>
                    <a:pt x="547300" y="1493531"/>
                    <a:pt x="746765" y="1493531"/>
                  </a:cubicBezTo>
                  <a:cubicBezTo>
                    <a:pt x="946238" y="1493531"/>
                    <a:pt x="1133774" y="1415854"/>
                    <a:pt x="1274805" y="1274805"/>
                  </a:cubicBezTo>
                  <a:cubicBezTo>
                    <a:pt x="1415854" y="1133755"/>
                    <a:pt x="1493531" y="946230"/>
                    <a:pt x="1493531" y="746765"/>
                  </a:cubicBezTo>
                  <a:cubicBezTo>
                    <a:pt x="1493520" y="547292"/>
                    <a:pt x="1415833" y="359757"/>
                    <a:pt x="1274794" y="218726"/>
                  </a:cubicBezTo>
                  <a:close/>
                  <a:moveTo>
                    <a:pt x="746765" y="1469816"/>
                  </a:moveTo>
                  <a:cubicBezTo>
                    <a:pt x="348076" y="1469816"/>
                    <a:pt x="23715" y="1145455"/>
                    <a:pt x="23715" y="746765"/>
                  </a:cubicBezTo>
                  <a:cubicBezTo>
                    <a:pt x="23715" y="348076"/>
                    <a:pt x="348076" y="23715"/>
                    <a:pt x="746765" y="23715"/>
                  </a:cubicBezTo>
                  <a:cubicBezTo>
                    <a:pt x="1145455" y="23715"/>
                    <a:pt x="1469816" y="348076"/>
                    <a:pt x="1469816" y="746765"/>
                  </a:cubicBezTo>
                  <a:cubicBezTo>
                    <a:pt x="1469816" y="1145455"/>
                    <a:pt x="1145455" y="1469816"/>
                    <a:pt x="746765" y="1469816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xmlns="" id="{31C00813-6E2F-B86D-E0CC-A5BA4CB29ACC}"/>
                </a:ext>
              </a:extLst>
            </p:cNvPr>
            <p:cNvSpPr/>
            <p:nvPr/>
          </p:nvSpPr>
          <p:spPr>
            <a:xfrm>
              <a:off x="105136" y="1630517"/>
              <a:ext cx="466894" cy="483582"/>
            </a:xfrm>
            <a:custGeom>
              <a:avLst/>
              <a:gdLst>
                <a:gd name="connsiteX0" fmla="*/ 22539 w 466894"/>
                <a:gd name="connsiteY0" fmla="*/ 373277 h 483582"/>
                <a:gd name="connsiteX1" fmla="*/ 9964 w 466894"/>
                <a:gd name="connsiteY1" fmla="*/ 410533 h 483582"/>
                <a:gd name="connsiteX2" fmla="*/ 71503 w 466894"/>
                <a:gd name="connsiteY2" fmla="*/ 472071 h 483582"/>
                <a:gd name="connsiteX3" fmla="*/ 80920 w 466894"/>
                <a:gd name="connsiteY3" fmla="*/ 471310 h 483582"/>
                <a:gd name="connsiteX4" fmla="*/ 117706 w 466894"/>
                <a:gd name="connsiteY4" fmla="*/ 483583 h 483582"/>
                <a:gd name="connsiteX5" fmla="*/ 171505 w 466894"/>
                <a:gd name="connsiteY5" fmla="*/ 451934 h 483582"/>
                <a:gd name="connsiteX6" fmla="*/ 183861 w 466894"/>
                <a:gd name="connsiteY6" fmla="*/ 453288 h 483582"/>
                <a:gd name="connsiteX7" fmla="*/ 234928 w 466894"/>
                <a:gd name="connsiteY7" fmla="*/ 422012 h 483582"/>
                <a:gd name="connsiteX8" fmla="*/ 241419 w 466894"/>
                <a:gd name="connsiteY8" fmla="*/ 422377 h 483582"/>
                <a:gd name="connsiteX9" fmla="*/ 298770 w 466894"/>
                <a:gd name="connsiteY9" fmla="*/ 367589 h 483582"/>
                <a:gd name="connsiteX10" fmla="*/ 304552 w 466894"/>
                <a:gd name="connsiteY10" fmla="*/ 367849 h 483582"/>
                <a:gd name="connsiteX11" fmla="*/ 367269 w 466894"/>
                <a:gd name="connsiteY11" fmla="*/ 307039 h 483582"/>
                <a:gd name="connsiteX12" fmla="*/ 427890 w 466894"/>
                <a:gd name="connsiteY12" fmla="*/ 244332 h 483582"/>
                <a:gd name="connsiteX13" fmla="*/ 425557 w 466894"/>
                <a:gd name="connsiteY13" fmla="*/ 227434 h 483582"/>
                <a:gd name="connsiteX14" fmla="*/ 463863 w 466894"/>
                <a:gd name="connsiteY14" fmla="*/ 159874 h 483582"/>
                <a:gd name="connsiteX15" fmla="*/ 455862 w 466894"/>
                <a:gd name="connsiteY15" fmla="*/ 124235 h 483582"/>
                <a:gd name="connsiteX16" fmla="*/ 466894 w 466894"/>
                <a:gd name="connsiteY16" fmla="*/ 82928 h 483582"/>
                <a:gd name="connsiteX17" fmla="*/ 402585 w 466894"/>
                <a:gd name="connsiteY17" fmla="*/ 9084 h 483582"/>
                <a:gd name="connsiteX18" fmla="*/ 371112 w 466894"/>
                <a:gd name="connsiteY18" fmla="*/ 18523 h 483582"/>
                <a:gd name="connsiteX19" fmla="*/ 329013 w 466894"/>
                <a:gd name="connsiteY19" fmla="*/ 1813 h 483582"/>
                <a:gd name="connsiteX20" fmla="*/ 289509 w 466894"/>
                <a:gd name="connsiteY20" fmla="*/ 16263 h 483582"/>
                <a:gd name="connsiteX21" fmla="*/ 247827 w 466894"/>
                <a:gd name="connsiteY21" fmla="*/ 0 h 483582"/>
                <a:gd name="connsiteX22" fmla="*/ 200674 w 466894"/>
                <a:gd name="connsiteY22" fmla="*/ 21992 h 483582"/>
                <a:gd name="connsiteX23" fmla="*/ 173692 w 466894"/>
                <a:gd name="connsiteY23" fmla="*/ 15752 h 483582"/>
                <a:gd name="connsiteX24" fmla="*/ 135469 w 466894"/>
                <a:gd name="connsiteY24" fmla="*/ 29108 h 483582"/>
                <a:gd name="connsiteX25" fmla="*/ 86599 w 466894"/>
                <a:gd name="connsiteY25" fmla="*/ 4844 h 483582"/>
                <a:gd name="connsiteX26" fmla="*/ 25060 w 466894"/>
                <a:gd name="connsiteY26" fmla="*/ 66383 h 483582"/>
                <a:gd name="connsiteX27" fmla="*/ 29613 w 466894"/>
                <a:gd name="connsiteY27" fmla="*/ 89521 h 483582"/>
                <a:gd name="connsiteX28" fmla="*/ 7798 w 466894"/>
                <a:gd name="connsiteY28" fmla="*/ 144923 h 483582"/>
                <a:gd name="connsiteX29" fmla="*/ 25623 w 466894"/>
                <a:gd name="connsiteY29" fmla="*/ 195940 h 483582"/>
                <a:gd name="connsiteX30" fmla="*/ 6683 w 466894"/>
                <a:gd name="connsiteY30" fmla="*/ 238454 h 483582"/>
                <a:gd name="connsiteX31" fmla="*/ 16611 w 466894"/>
                <a:gd name="connsiteY31" fmla="*/ 270720 h 483582"/>
                <a:gd name="connsiteX32" fmla="*/ 47 w 466894"/>
                <a:gd name="connsiteY32" fmla="*/ 321331 h 483582"/>
                <a:gd name="connsiteX33" fmla="*/ 22539 w 466894"/>
                <a:gd name="connsiteY33" fmla="*/ 373277 h 483582"/>
                <a:gd name="connsiteX34" fmla="*/ 40072 w 466894"/>
                <a:gd name="connsiteY34" fmla="*/ 280850 h 483582"/>
                <a:gd name="connsiteX35" fmla="*/ 44614 w 466894"/>
                <a:gd name="connsiteY35" fmla="*/ 272078 h 483582"/>
                <a:gd name="connsiteX36" fmla="*/ 40926 w 466894"/>
                <a:gd name="connsiteY36" fmla="*/ 262910 h 483582"/>
                <a:gd name="connsiteX37" fmla="*/ 30373 w 466894"/>
                <a:gd name="connsiteY37" fmla="*/ 238469 h 483582"/>
                <a:gd name="connsiteX38" fmla="*/ 49480 w 466894"/>
                <a:gd name="connsiteY38" fmla="*/ 208143 h 483582"/>
                <a:gd name="connsiteX39" fmla="*/ 56126 w 466894"/>
                <a:gd name="connsiteY39" fmla="*/ 198579 h 483582"/>
                <a:gd name="connsiteX40" fmla="*/ 51376 w 466894"/>
                <a:gd name="connsiteY40" fmla="*/ 187942 h 483582"/>
                <a:gd name="connsiteX41" fmla="*/ 31488 w 466894"/>
                <a:gd name="connsiteY41" fmla="*/ 144948 h 483582"/>
                <a:gd name="connsiteX42" fmla="*/ 51365 w 466894"/>
                <a:gd name="connsiteY42" fmla="*/ 101953 h 483582"/>
                <a:gd name="connsiteX43" fmla="*/ 54397 w 466894"/>
                <a:gd name="connsiteY43" fmla="*/ 86201 h 483582"/>
                <a:gd name="connsiteX44" fmla="*/ 48751 w 466894"/>
                <a:gd name="connsiteY44" fmla="*/ 66407 h 483582"/>
                <a:gd name="connsiteX45" fmla="*/ 86579 w 466894"/>
                <a:gd name="connsiteY45" fmla="*/ 28578 h 483582"/>
                <a:gd name="connsiteX46" fmla="*/ 121917 w 466894"/>
                <a:gd name="connsiteY46" fmla="*/ 53029 h 483582"/>
                <a:gd name="connsiteX47" fmla="*/ 131522 w 466894"/>
                <a:gd name="connsiteY47" fmla="*/ 60593 h 483582"/>
                <a:gd name="connsiteX48" fmla="*/ 142701 w 466894"/>
                <a:gd name="connsiteY48" fmla="*/ 55644 h 483582"/>
                <a:gd name="connsiteX49" fmla="*/ 173673 w 466894"/>
                <a:gd name="connsiteY49" fmla="*/ 39486 h 483582"/>
                <a:gd name="connsiteX50" fmla="*/ 196790 w 466894"/>
                <a:gd name="connsiteY50" fmla="*/ 47424 h 483582"/>
                <a:gd name="connsiteX51" fmla="*/ 206510 w 466894"/>
                <a:gd name="connsiteY51" fmla="*/ 49654 h 483582"/>
                <a:gd name="connsiteX52" fmla="*/ 214490 w 466894"/>
                <a:gd name="connsiteY52" fmla="*/ 43674 h 483582"/>
                <a:gd name="connsiteX53" fmla="*/ 247817 w 466894"/>
                <a:gd name="connsiteY53" fmla="*/ 23734 h 483582"/>
                <a:gd name="connsiteX54" fmla="*/ 279248 w 466894"/>
                <a:gd name="connsiteY54" fmla="*/ 40507 h 483582"/>
                <a:gd name="connsiteX55" fmla="*/ 288811 w 466894"/>
                <a:gd name="connsiteY55" fmla="*/ 45747 h 483582"/>
                <a:gd name="connsiteX56" fmla="*/ 298615 w 466894"/>
                <a:gd name="connsiteY56" fmla="*/ 40944 h 483582"/>
                <a:gd name="connsiteX57" fmla="*/ 329005 w 466894"/>
                <a:gd name="connsiteY57" fmla="*/ 25546 h 483582"/>
                <a:gd name="connsiteX58" fmla="*/ 359916 w 466894"/>
                <a:gd name="connsiteY58" fmla="*/ 41621 h 483582"/>
                <a:gd name="connsiteX59" fmla="*/ 368459 w 466894"/>
                <a:gd name="connsiteY59" fmla="*/ 46580 h 483582"/>
                <a:gd name="connsiteX60" fmla="*/ 377793 w 466894"/>
                <a:gd name="connsiteY60" fmla="*/ 43340 h 483582"/>
                <a:gd name="connsiteX61" fmla="*/ 402577 w 466894"/>
                <a:gd name="connsiteY61" fmla="*/ 32818 h 483582"/>
                <a:gd name="connsiteX62" fmla="*/ 443177 w 466894"/>
                <a:gd name="connsiteY62" fmla="*/ 82961 h 483582"/>
                <a:gd name="connsiteX63" fmla="*/ 432520 w 466894"/>
                <a:gd name="connsiteY63" fmla="*/ 116642 h 483582"/>
                <a:gd name="connsiteX64" fmla="*/ 431936 w 466894"/>
                <a:gd name="connsiteY64" fmla="*/ 129873 h 483582"/>
                <a:gd name="connsiteX65" fmla="*/ 440145 w 466894"/>
                <a:gd name="connsiteY65" fmla="*/ 159909 h 483582"/>
                <a:gd name="connsiteX66" fmla="*/ 407349 w 466894"/>
                <a:gd name="connsiteY66" fmla="*/ 209112 h 483582"/>
                <a:gd name="connsiteX67" fmla="*/ 399338 w 466894"/>
                <a:gd name="connsiteY67" fmla="*/ 215759 h 483582"/>
                <a:gd name="connsiteX68" fmla="*/ 399661 w 466894"/>
                <a:gd name="connsiteY68" fmla="*/ 226166 h 483582"/>
                <a:gd name="connsiteX69" fmla="*/ 404182 w 466894"/>
                <a:gd name="connsiteY69" fmla="*/ 244356 h 483582"/>
                <a:gd name="connsiteX70" fmla="*/ 365145 w 466894"/>
                <a:gd name="connsiteY70" fmla="*/ 283393 h 483582"/>
                <a:gd name="connsiteX71" fmla="*/ 356738 w 466894"/>
                <a:gd name="connsiteY71" fmla="*/ 282455 h 483582"/>
                <a:gd name="connsiteX72" fmla="*/ 345799 w 466894"/>
                <a:gd name="connsiteY72" fmla="*/ 285664 h 483582"/>
                <a:gd name="connsiteX73" fmla="*/ 342622 w 466894"/>
                <a:gd name="connsiteY73" fmla="*/ 296603 h 483582"/>
                <a:gd name="connsiteX74" fmla="*/ 343591 w 466894"/>
                <a:gd name="connsiteY74" fmla="*/ 305135 h 483582"/>
                <a:gd name="connsiteX75" fmla="*/ 304554 w 466894"/>
                <a:gd name="connsiteY75" fmla="*/ 344172 h 483582"/>
                <a:gd name="connsiteX76" fmla="*/ 289646 w 466894"/>
                <a:gd name="connsiteY76" fmla="*/ 341213 h 483582"/>
                <a:gd name="connsiteX77" fmla="*/ 277186 w 466894"/>
                <a:gd name="connsiteY77" fmla="*/ 343349 h 483582"/>
                <a:gd name="connsiteX78" fmla="*/ 273737 w 466894"/>
                <a:gd name="connsiteY78" fmla="*/ 355507 h 483582"/>
                <a:gd name="connsiteX79" fmla="*/ 275123 w 466894"/>
                <a:gd name="connsiteY79" fmla="*/ 365008 h 483582"/>
                <a:gd name="connsiteX80" fmla="*/ 241420 w 466894"/>
                <a:gd name="connsiteY80" fmla="*/ 398711 h 483582"/>
                <a:gd name="connsiteX81" fmla="*/ 231211 w 466894"/>
                <a:gd name="connsiteY81" fmla="*/ 397127 h 483582"/>
                <a:gd name="connsiteX82" fmla="*/ 222022 w 466894"/>
                <a:gd name="connsiteY82" fmla="*/ 397981 h 483582"/>
                <a:gd name="connsiteX83" fmla="*/ 216229 w 466894"/>
                <a:gd name="connsiteY83" fmla="*/ 405170 h 483582"/>
                <a:gd name="connsiteX84" fmla="*/ 183860 w 466894"/>
                <a:gd name="connsiteY84" fmla="*/ 429611 h 483582"/>
                <a:gd name="connsiteX85" fmla="*/ 169900 w 466894"/>
                <a:gd name="connsiteY85" fmla="*/ 426548 h 483582"/>
                <a:gd name="connsiteX86" fmla="*/ 160201 w 466894"/>
                <a:gd name="connsiteY86" fmla="*/ 426485 h 483582"/>
                <a:gd name="connsiteX87" fmla="*/ 153700 w 466894"/>
                <a:gd name="connsiteY87" fmla="*/ 433694 h 483582"/>
                <a:gd name="connsiteX88" fmla="*/ 117706 w 466894"/>
                <a:gd name="connsiteY88" fmla="*/ 459906 h 483582"/>
                <a:gd name="connsiteX89" fmla="*/ 92120 w 466894"/>
                <a:gd name="connsiteY89" fmla="*/ 449863 h 483582"/>
                <a:gd name="connsiteX90" fmla="*/ 84087 w 466894"/>
                <a:gd name="connsiteY90" fmla="*/ 446727 h 483582"/>
                <a:gd name="connsiteX91" fmla="*/ 81087 w 466894"/>
                <a:gd name="connsiteY91" fmla="*/ 447113 h 483582"/>
                <a:gd name="connsiteX92" fmla="*/ 71502 w 466894"/>
                <a:gd name="connsiteY92" fmla="*/ 448394 h 483582"/>
                <a:gd name="connsiteX93" fmla="*/ 33674 w 466894"/>
                <a:gd name="connsiteY93" fmla="*/ 410565 h 483582"/>
                <a:gd name="connsiteX94" fmla="*/ 48019 w 466894"/>
                <a:gd name="connsiteY94" fmla="*/ 380956 h 483582"/>
                <a:gd name="connsiteX95" fmla="*/ 52436 w 466894"/>
                <a:gd name="connsiteY95" fmla="*/ 370497 h 483582"/>
                <a:gd name="connsiteX96" fmla="*/ 46029 w 466894"/>
                <a:gd name="connsiteY96" fmla="*/ 361121 h 483582"/>
                <a:gd name="connsiteX97" fmla="*/ 23735 w 466894"/>
                <a:gd name="connsiteY97" fmla="*/ 320585 h 483582"/>
                <a:gd name="connsiteX98" fmla="*/ 40070 w 466894"/>
                <a:gd name="connsiteY98" fmla="*/ 280852 h 48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66894" h="483582">
                  <a:moveTo>
                    <a:pt x="22539" y="373277"/>
                  </a:moveTo>
                  <a:cubicBezTo>
                    <a:pt x="14433" y="383872"/>
                    <a:pt x="9964" y="396864"/>
                    <a:pt x="9964" y="410533"/>
                  </a:cubicBezTo>
                  <a:cubicBezTo>
                    <a:pt x="9964" y="444465"/>
                    <a:pt x="37573" y="472071"/>
                    <a:pt x="71503" y="472071"/>
                  </a:cubicBezTo>
                  <a:cubicBezTo>
                    <a:pt x="74607" y="472071"/>
                    <a:pt x="77754" y="471821"/>
                    <a:pt x="80920" y="471310"/>
                  </a:cubicBezTo>
                  <a:cubicBezTo>
                    <a:pt x="91526" y="479259"/>
                    <a:pt x="104371" y="483583"/>
                    <a:pt x="117706" y="483583"/>
                  </a:cubicBezTo>
                  <a:cubicBezTo>
                    <a:pt x="140438" y="483583"/>
                    <a:pt x="160826" y="471248"/>
                    <a:pt x="171505" y="451934"/>
                  </a:cubicBezTo>
                  <a:cubicBezTo>
                    <a:pt x="175547" y="452830"/>
                    <a:pt x="179673" y="453288"/>
                    <a:pt x="183861" y="453288"/>
                  </a:cubicBezTo>
                  <a:cubicBezTo>
                    <a:pt x="205572" y="453288"/>
                    <a:pt x="225253" y="440859"/>
                    <a:pt x="234928" y="422012"/>
                  </a:cubicBezTo>
                  <a:cubicBezTo>
                    <a:pt x="237085" y="422262"/>
                    <a:pt x="239242" y="422377"/>
                    <a:pt x="241419" y="422377"/>
                  </a:cubicBezTo>
                  <a:cubicBezTo>
                    <a:pt x="272204" y="422377"/>
                    <a:pt x="297394" y="398030"/>
                    <a:pt x="298770" y="367589"/>
                  </a:cubicBezTo>
                  <a:cubicBezTo>
                    <a:pt x="300687" y="367766"/>
                    <a:pt x="302614" y="367849"/>
                    <a:pt x="304552" y="367849"/>
                  </a:cubicBezTo>
                  <a:cubicBezTo>
                    <a:pt x="338503" y="367849"/>
                    <a:pt x="366237" y="340742"/>
                    <a:pt x="367269" y="307039"/>
                  </a:cubicBezTo>
                  <a:cubicBezTo>
                    <a:pt x="400887" y="305914"/>
                    <a:pt x="427890" y="278211"/>
                    <a:pt x="427890" y="244332"/>
                  </a:cubicBezTo>
                  <a:cubicBezTo>
                    <a:pt x="427890" y="238623"/>
                    <a:pt x="427098" y="232925"/>
                    <a:pt x="425557" y="227434"/>
                  </a:cubicBezTo>
                  <a:cubicBezTo>
                    <a:pt x="448351" y="215808"/>
                    <a:pt x="463863" y="189408"/>
                    <a:pt x="463863" y="159874"/>
                  </a:cubicBezTo>
                  <a:cubicBezTo>
                    <a:pt x="463863" y="147310"/>
                    <a:pt x="461112" y="135142"/>
                    <a:pt x="455862" y="124235"/>
                  </a:cubicBezTo>
                  <a:cubicBezTo>
                    <a:pt x="463019" y="112077"/>
                    <a:pt x="466894" y="97679"/>
                    <a:pt x="466894" y="82928"/>
                  </a:cubicBezTo>
                  <a:cubicBezTo>
                    <a:pt x="466894" y="42214"/>
                    <a:pt x="438048" y="9084"/>
                    <a:pt x="402585" y="9084"/>
                  </a:cubicBezTo>
                  <a:cubicBezTo>
                    <a:pt x="391511" y="9084"/>
                    <a:pt x="380665" y="12377"/>
                    <a:pt x="371112" y="18523"/>
                  </a:cubicBezTo>
                  <a:cubicBezTo>
                    <a:pt x="359808" y="7907"/>
                    <a:pt x="344765" y="1813"/>
                    <a:pt x="329013" y="1813"/>
                  </a:cubicBezTo>
                  <a:cubicBezTo>
                    <a:pt x="314501" y="1813"/>
                    <a:pt x="300489" y="7053"/>
                    <a:pt x="289509" y="16263"/>
                  </a:cubicBezTo>
                  <a:cubicBezTo>
                    <a:pt x="278269" y="5907"/>
                    <a:pt x="263465" y="0"/>
                    <a:pt x="247827" y="0"/>
                  </a:cubicBezTo>
                  <a:cubicBezTo>
                    <a:pt x="229397" y="0"/>
                    <a:pt x="212228" y="8199"/>
                    <a:pt x="200674" y="21992"/>
                  </a:cubicBezTo>
                  <a:cubicBezTo>
                    <a:pt x="192330" y="17877"/>
                    <a:pt x="183172" y="15752"/>
                    <a:pt x="173692" y="15752"/>
                  </a:cubicBezTo>
                  <a:cubicBezTo>
                    <a:pt x="159670" y="15752"/>
                    <a:pt x="146230" y="20565"/>
                    <a:pt x="135469" y="29108"/>
                  </a:cubicBezTo>
                  <a:cubicBezTo>
                    <a:pt x="123999" y="14148"/>
                    <a:pt x="105966" y="4844"/>
                    <a:pt x="86599" y="4844"/>
                  </a:cubicBezTo>
                  <a:cubicBezTo>
                    <a:pt x="52667" y="4844"/>
                    <a:pt x="25060" y="32453"/>
                    <a:pt x="25060" y="66383"/>
                  </a:cubicBezTo>
                  <a:cubicBezTo>
                    <a:pt x="25060" y="74332"/>
                    <a:pt x="26613" y="82187"/>
                    <a:pt x="29613" y="89521"/>
                  </a:cubicBezTo>
                  <a:cubicBezTo>
                    <a:pt x="15809" y="103429"/>
                    <a:pt x="7798" y="123453"/>
                    <a:pt x="7798" y="144923"/>
                  </a:cubicBezTo>
                  <a:cubicBezTo>
                    <a:pt x="7798" y="164238"/>
                    <a:pt x="14278" y="182375"/>
                    <a:pt x="25623" y="195940"/>
                  </a:cubicBezTo>
                  <a:cubicBezTo>
                    <a:pt x="13798" y="206681"/>
                    <a:pt x="6683" y="222130"/>
                    <a:pt x="6683" y="238454"/>
                  </a:cubicBezTo>
                  <a:cubicBezTo>
                    <a:pt x="6683" y="250164"/>
                    <a:pt x="10152" y="261280"/>
                    <a:pt x="16611" y="270720"/>
                  </a:cubicBezTo>
                  <a:cubicBezTo>
                    <a:pt x="5464" y="283867"/>
                    <a:pt x="-599" y="302004"/>
                    <a:pt x="47" y="321331"/>
                  </a:cubicBezTo>
                  <a:cubicBezTo>
                    <a:pt x="714" y="341917"/>
                    <a:pt x="9194" y="360910"/>
                    <a:pt x="22539" y="373277"/>
                  </a:cubicBezTo>
                  <a:close/>
                  <a:moveTo>
                    <a:pt x="40072" y="280850"/>
                  </a:moveTo>
                  <a:cubicBezTo>
                    <a:pt x="42791" y="278724"/>
                    <a:pt x="44448" y="275526"/>
                    <a:pt x="44614" y="272078"/>
                  </a:cubicBezTo>
                  <a:cubicBezTo>
                    <a:pt x="44781" y="268629"/>
                    <a:pt x="43437" y="265285"/>
                    <a:pt x="40926" y="262910"/>
                  </a:cubicBezTo>
                  <a:cubicBezTo>
                    <a:pt x="34113" y="256461"/>
                    <a:pt x="30373" y="247783"/>
                    <a:pt x="30373" y="238469"/>
                  </a:cubicBezTo>
                  <a:cubicBezTo>
                    <a:pt x="30373" y="225447"/>
                    <a:pt x="37697" y="213831"/>
                    <a:pt x="49480" y="208143"/>
                  </a:cubicBezTo>
                  <a:cubicBezTo>
                    <a:pt x="53220" y="206340"/>
                    <a:pt x="55741" y="202715"/>
                    <a:pt x="56126" y="198579"/>
                  </a:cubicBezTo>
                  <a:cubicBezTo>
                    <a:pt x="56512" y="194443"/>
                    <a:pt x="54709" y="190412"/>
                    <a:pt x="51376" y="187942"/>
                  </a:cubicBezTo>
                  <a:cubicBezTo>
                    <a:pt x="38916" y="178733"/>
                    <a:pt x="31488" y="162658"/>
                    <a:pt x="31488" y="144948"/>
                  </a:cubicBezTo>
                  <a:cubicBezTo>
                    <a:pt x="31488" y="127238"/>
                    <a:pt x="38916" y="111173"/>
                    <a:pt x="51365" y="101953"/>
                  </a:cubicBezTo>
                  <a:cubicBezTo>
                    <a:pt x="56314" y="98286"/>
                    <a:pt x="57637" y="91441"/>
                    <a:pt x="54397" y="86201"/>
                  </a:cubicBezTo>
                  <a:cubicBezTo>
                    <a:pt x="50699" y="80211"/>
                    <a:pt x="48751" y="73366"/>
                    <a:pt x="48751" y="66407"/>
                  </a:cubicBezTo>
                  <a:cubicBezTo>
                    <a:pt x="48751" y="45550"/>
                    <a:pt x="65721" y="28578"/>
                    <a:pt x="86579" y="28578"/>
                  </a:cubicBezTo>
                  <a:cubicBezTo>
                    <a:pt x="102175" y="28578"/>
                    <a:pt x="116375" y="38402"/>
                    <a:pt x="121917" y="53029"/>
                  </a:cubicBezTo>
                  <a:cubicBezTo>
                    <a:pt x="123469" y="57134"/>
                    <a:pt x="127168" y="60041"/>
                    <a:pt x="131522" y="60593"/>
                  </a:cubicBezTo>
                  <a:cubicBezTo>
                    <a:pt x="135877" y="61145"/>
                    <a:pt x="140180" y="59238"/>
                    <a:pt x="142701" y="55644"/>
                  </a:cubicBezTo>
                  <a:cubicBezTo>
                    <a:pt x="149806" y="45528"/>
                    <a:pt x="161380" y="39486"/>
                    <a:pt x="173673" y="39486"/>
                  </a:cubicBezTo>
                  <a:cubicBezTo>
                    <a:pt x="182090" y="39486"/>
                    <a:pt x="190081" y="42236"/>
                    <a:pt x="196790" y="47424"/>
                  </a:cubicBezTo>
                  <a:cubicBezTo>
                    <a:pt x="199551" y="49560"/>
                    <a:pt x="203093" y="50373"/>
                    <a:pt x="206510" y="49654"/>
                  </a:cubicBezTo>
                  <a:cubicBezTo>
                    <a:pt x="209917" y="48935"/>
                    <a:pt x="212834" y="46747"/>
                    <a:pt x="214490" y="43674"/>
                  </a:cubicBezTo>
                  <a:cubicBezTo>
                    <a:pt x="221106" y="31381"/>
                    <a:pt x="233878" y="23734"/>
                    <a:pt x="247817" y="23734"/>
                  </a:cubicBezTo>
                  <a:cubicBezTo>
                    <a:pt x="260444" y="23734"/>
                    <a:pt x="272195" y="30005"/>
                    <a:pt x="279248" y="40507"/>
                  </a:cubicBezTo>
                  <a:cubicBezTo>
                    <a:pt x="281394" y="43705"/>
                    <a:pt x="284967" y="45664"/>
                    <a:pt x="288811" y="45747"/>
                  </a:cubicBezTo>
                  <a:cubicBezTo>
                    <a:pt x="292614" y="45830"/>
                    <a:pt x="296323" y="44038"/>
                    <a:pt x="298615" y="40944"/>
                  </a:cubicBezTo>
                  <a:cubicBezTo>
                    <a:pt x="305855" y="31162"/>
                    <a:pt x="316930" y="25546"/>
                    <a:pt x="329005" y="25546"/>
                  </a:cubicBezTo>
                  <a:cubicBezTo>
                    <a:pt x="341257" y="25546"/>
                    <a:pt x="352800" y="31558"/>
                    <a:pt x="359916" y="41621"/>
                  </a:cubicBezTo>
                  <a:cubicBezTo>
                    <a:pt x="361906" y="44445"/>
                    <a:pt x="365031" y="46257"/>
                    <a:pt x="368459" y="46580"/>
                  </a:cubicBezTo>
                  <a:cubicBezTo>
                    <a:pt x="371886" y="46924"/>
                    <a:pt x="375303" y="45726"/>
                    <a:pt x="377793" y="43340"/>
                  </a:cubicBezTo>
                  <a:cubicBezTo>
                    <a:pt x="384981" y="36454"/>
                    <a:pt x="393555" y="32818"/>
                    <a:pt x="402577" y="32818"/>
                  </a:cubicBezTo>
                  <a:cubicBezTo>
                    <a:pt x="424966" y="32818"/>
                    <a:pt x="443177" y="55311"/>
                    <a:pt x="443177" y="82961"/>
                  </a:cubicBezTo>
                  <a:cubicBezTo>
                    <a:pt x="443177" y="95379"/>
                    <a:pt x="439395" y="107349"/>
                    <a:pt x="432520" y="116642"/>
                  </a:cubicBezTo>
                  <a:cubicBezTo>
                    <a:pt x="429655" y="120528"/>
                    <a:pt x="429425" y="125747"/>
                    <a:pt x="431936" y="129873"/>
                  </a:cubicBezTo>
                  <a:cubicBezTo>
                    <a:pt x="437301" y="138655"/>
                    <a:pt x="440145" y="149042"/>
                    <a:pt x="440145" y="159909"/>
                  </a:cubicBezTo>
                  <a:cubicBezTo>
                    <a:pt x="440145" y="183807"/>
                    <a:pt x="426352" y="204509"/>
                    <a:pt x="407349" y="209112"/>
                  </a:cubicBezTo>
                  <a:cubicBezTo>
                    <a:pt x="403797" y="209977"/>
                    <a:pt x="400838" y="212425"/>
                    <a:pt x="399338" y="215759"/>
                  </a:cubicBezTo>
                  <a:cubicBezTo>
                    <a:pt x="397838" y="219092"/>
                    <a:pt x="397952" y="222937"/>
                    <a:pt x="399661" y="226166"/>
                  </a:cubicBezTo>
                  <a:cubicBezTo>
                    <a:pt x="402661" y="231834"/>
                    <a:pt x="404182" y="237959"/>
                    <a:pt x="404182" y="244356"/>
                  </a:cubicBezTo>
                  <a:cubicBezTo>
                    <a:pt x="404182" y="265879"/>
                    <a:pt x="386670" y="283393"/>
                    <a:pt x="365145" y="283393"/>
                  </a:cubicBezTo>
                  <a:cubicBezTo>
                    <a:pt x="362406" y="283393"/>
                    <a:pt x="359572" y="283080"/>
                    <a:pt x="356738" y="282455"/>
                  </a:cubicBezTo>
                  <a:cubicBezTo>
                    <a:pt x="352779" y="281591"/>
                    <a:pt x="348664" y="282799"/>
                    <a:pt x="345799" y="285664"/>
                  </a:cubicBezTo>
                  <a:cubicBezTo>
                    <a:pt x="342945" y="288529"/>
                    <a:pt x="341747" y="292654"/>
                    <a:pt x="342622" y="296603"/>
                  </a:cubicBezTo>
                  <a:cubicBezTo>
                    <a:pt x="343257" y="299489"/>
                    <a:pt x="343591" y="302364"/>
                    <a:pt x="343591" y="305135"/>
                  </a:cubicBezTo>
                  <a:cubicBezTo>
                    <a:pt x="343591" y="326659"/>
                    <a:pt x="326078" y="344172"/>
                    <a:pt x="304554" y="344172"/>
                  </a:cubicBezTo>
                  <a:cubicBezTo>
                    <a:pt x="299407" y="344172"/>
                    <a:pt x="294396" y="343172"/>
                    <a:pt x="289646" y="341213"/>
                  </a:cubicBezTo>
                  <a:cubicBezTo>
                    <a:pt x="285427" y="339463"/>
                    <a:pt x="280582" y="340296"/>
                    <a:pt x="277186" y="343349"/>
                  </a:cubicBezTo>
                  <a:cubicBezTo>
                    <a:pt x="273790" y="346401"/>
                    <a:pt x="272446" y="351131"/>
                    <a:pt x="273737" y="355507"/>
                  </a:cubicBezTo>
                  <a:cubicBezTo>
                    <a:pt x="274654" y="358632"/>
                    <a:pt x="275123" y="361830"/>
                    <a:pt x="275123" y="365008"/>
                  </a:cubicBezTo>
                  <a:cubicBezTo>
                    <a:pt x="275123" y="383594"/>
                    <a:pt x="260006" y="398711"/>
                    <a:pt x="241420" y="398711"/>
                  </a:cubicBezTo>
                  <a:cubicBezTo>
                    <a:pt x="237951" y="398711"/>
                    <a:pt x="234523" y="398179"/>
                    <a:pt x="231211" y="397127"/>
                  </a:cubicBezTo>
                  <a:cubicBezTo>
                    <a:pt x="228169" y="396158"/>
                    <a:pt x="224845" y="396460"/>
                    <a:pt x="222022" y="397981"/>
                  </a:cubicBezTo>
                  <a:cubicBezTo>
                    <a:pt x="219199" y="399503"/>
                    <a:pt x="217115" y="402097"/>
                    <a:pt x="216229" y="405170"/>
                  </a:cubicBezTo>
                  <a:cubicBezTo>
                    <a:pt x="212125" y="419557"/>
                    <a:pt x="198811" y="429611"/>
                    <a:pt x="183860" y="429611"/>
                  </a:cubicBezTo>
                  <a:cubicBezTo>
                    <a:pt x="179047" y="429611"/>
                    <a:pt x="174348" y="428579"/>
                    <a:pt x="169900" y="426548"/>
                  </a:cubicBezTo>
                  <a:cubicBezTo>
                    <a:pt x="166816" y="425141"/>
                    <a:pt x="163295" y="425120"/>
                    <a:pt x="160201" y="426485"/>
                  </a:cubicBezTo>
                  <a:cubicBezTo>
                    <a:pt x="157107" y="427850"/>
                    <a:pt x="154742" y="430475"/>
                    <a:pt x="153700" y="433694"/>
                  </a:cubicBezTo>
                  <a:cubicBezTo>
                    <a:pt x="148647" y="449373"/>
                    <a:pt x="134177" y="459906"/>
                    <a:pt x="117706" y="459906"/>
                  </a:cubicBezTo>
                  <a:cubicBezTo>
                    <a:pt x="108236" y="459906"/>
                    <a:pt x="99141" y="456343"/>
                    <a:pt x="92120" y="449863"/>
                  </a:cubicBezTo>
                  <a:cubicBezTo>
                    <a:pt x="89911" y="447821"/>
                    <a:pt x="87025" y="446727"/>
                    <a:pt x="84087" y="446727"/>
                  </a:cubicBezTo>
                  <a:cubicBezTo>
                    <a:pt x="83087" y="446727"/>
                    <a:pt x="82077" y="446852"/>
                    <a:pt x="81087" y="447113"/>
                  </a:cubicBezTo>
                  <a:cubicBezTo>
                    <a:pt x="77826" y="447967"/>
                    <a:pt x="74607" y="448394"/>
                    <a:pt x="71502" y="448394"/>
                  </a:cubicBezTo>
                  <a:cubicBezTo>
                    <a:pt x="50646" y="448394"/>
                    <a:pt x="33674" y="431423"/>
                    <a:pt x="33674" y="410565"/>
                  </a:cubicBezTo>
                  <a:cubicBezTo>
                    <a:pt x="33674" y="398991"/>
                    <a:pt x="38903" y="388198"/>
                    <a:pt x="48019" y="380956"/>
                  </a:cubicBezTo>
                  <a:cubicBezTo>
                    <a:pt x="51176" y="378446"/>
                    <a:pt x="52843" y="374497"/>
                    <a:pt x="52436" y="370497"/>
                  </a:cubicBezTo>
                  <a:cubicBezTo>
                    <a:pt x="52030" y="366486"/>
                    <a:pt x="49623" y="362954"/>
                    <a:pt x="46029" y="361121"/>
                  </a:cubicBezTo>
                  <a:cubicBezTo>
                    <a:pt x="33080" y="354515"/>
                    <a:pt x="24329" y="338607"/>
                    <a:pt x="23735" y="320585"/>
                  </a:cubicBezTo>
                  <a:cubicBezTo>
                    <a:pt x="23172" y="304364"/>
                    <a:pt x="29444" y="289154"/>
                    <a:pt x="40070" y="280852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xmlns="" id="{9DB4180E-44B8-F94B-5BBD-72D0AC8BD6EE}"/>
                </a:ext>
              </a:extLst>
            </p:cNvPr>
            <p:cNvSpPr/>
            <p:nvPr/>
          </p:nvSpPr>
          <p:spPr>
            <a:xfrm>
              <a:off x="-582990" y="963342"/>
              <a:ext cx="1251261" cy="589544"/>
            </a:xfrm>
            <a:custGeom>
              <a:avLst/>
              <a:gdLst>
                <a:gd name="connsiteX0" fmla="*/ 1248120 w 1251261"/>
                <a:gd name="connsiteY0" fmla="*/ 585729 h 589544"/>
                <a:gd name="connsiteX1" fmla="*/ 1251224 w 1251261"/>
                <a:gd name="connsiteY1" fmla="*/ 576738 h 589544"/>
                <a:gd name="connsiteX2" fmla="*/ 1150577 w 1251261"/>
                <a:gd name="connsiteY2" fmla="*/ 283608 h 589544"/>
                <a:gd name="connsiteX3" fmla="*/ 1177330 w 1251261"/>
                <a:gd name="connsiteY3" fmla="*/ 236301 h 589544"/>
                <a:gd name="connsiteX4" fmla="*/ 1145795 w 1251261"/>
                <a:gd name="connsiteY4" fmla="*/ 186367 h 589544"/>
                <a:gd name="connsiteX5" fmla="*/ 1098517 w 1251261"/>
                <a:gd name="connsiteY5" fmla="*/ 142985 h 589544"/>
                <a:gd name="connsiteX6" fmla="*/ 1049948 w 1251261"/>
                <a:gd name="connsiteY6" fmla="*/ 114003 h 589544"/>
                <a:gd name="connsiteX7" fmla="*/ 1009839 w 1251261"/>
                <a:gd name="connsiteY7" fmla="*/ 131328 h 589544"/>
                <a:gd name="connsiteX8" fmla="*/ 937236 w 1251261"/>
                <a:gd name="connsiteY8" fmla="*/ 82738 h 589544"/>
                <a:gd name="connsiteX9" fmla="*/ 931996 w 1251261"/>
                <a:gd name="connsiteY9" fmla="*/ 69539 h 589544"/>
                <a:gd name="connsiteX10" fmla="*/ 864184 w 1251261"/>
                <a:gd name="connsiteY10" fmla="*/ 40255 h 589544"/>
                <a:gd name="connsiteX11" fmla="*/ 787425 w 1251261"/>
                <a:gd name="connsiteY11" fmla="*/ 21075 h 589544"/>
                <a:gd name="connsiteX12" fmla="*/ 625624 w 1251261"/>
                <a:gd name="connsiteY12" fmla="*/ 0 h 589544"/>
                <a:gd name="connsiteX13" fmla="*/ 459937 w 1251261"/>
                <a:gd name="connsiteY13" fmla="*/ 22128 h 589544"/>
                <a:gd name="connsiteX14" fmla="*/ 374457 w 1251261"/>
                <a:gd name="connsiteY14" fmla="*/ 43381 h 589544"/>
                <a:gd name="connsiteX15" fmla="*/ 361684 w 1251261"/>
                <a:gd name="connsiteY15" fmla="*/ 60768 h 589544"/>
                <a:gd name="connsiteX16" fmla="*/ 320180 w 1251261"/>
                <a:gd name="connsiteY16" fmla="*/ 74072 h 589544"/>
                <a:gd name="connsiteX17" fmla="*/ 261517 w 1251261"/>
                <a:gd name="connsiteY17" fmla="*/ 100054 h 589544"/>
                <a:gd name="connsiteX18" fmla="*/ 215522 w 1251261"/>
                <a:gd name="connsiteY18" fmla="*/ 132976 h 589544"/>
                <a:gd name="connsiteX19" fmla="*/ 210980 w 1251261"/>
                <a:gd name="connsiteY19" fmla="*/ 156541 h 589544"/>
                <a:gd name="connsiteX20" fmla="*/ 122384 w 1251261"/>
                <a:gd name="connsiteY20" fmla="*/ 252575 h 589544"/>
                <a:gd name="connsiteX21" fmla="*/ 93714 w 1251261"/>
                <a:gd name="connsiteY21" fmla="*/ 293966 h 589544"/>
                <a:gd name="connsiteX22" fmla="*/ 60377 w 1251261"/>
                <a:gd name="connsiteY22" fmla="*/ 313792 h 589544"/>
                <a:gd name="connsiteX23" fmla="*/ 46948 w 1251261"/>
                <a:gd name="connsiteY23" fmla="*/ 356557 h 589544"/>
                <a:gd name="connsiteX24" fmla="*/ 51323 w 1251261"/>
                <a:gd name="connsiteY24" fmla="*/ 374184 h 589544"/>
                <a:gd name="connsiteX25" fmla="*/ 37 w 1251261"/>
                <a:gd name="connsiteY25" fmla="*/ 576740 h 589544"/>
                <a:gd name="connsiteX26" fmla="*/ 3142 w 1251261"/>
                <a:gd name="connsiteY26" fmla="*/ 585731 h 589544"/>
                <a:gd name="connsiteX27" fmla="*/ 11851 w 1251261"/>
                <a:gd name="connsiteY27" fmla="*/ 589544 h 589544"/>
                <a:gd name="connsiteX28" fmla="*/ 1239391 w 1251261"/>
                <a:gd name="connsiteY28" fmla="*/ 589544 h 589544"/>
                <a:gd name="connsiteX29" fmla="*/ 1248121 w 1251261"/>
                <a:gd name="connsiteY29" fmla="*/ 585731 h 589544"/>
                <a:gd name="connsiteX30" fmla="*/ 1049959 w 1251261"/>
                <a:gd name="connsiteY30" fmla="*/ 137726 h 589544"/>
                <a:gd name="connsiteX31" fmla="*/ 1079587 w 1251261"/>
                <a:gd name="connsiteY31" fmla="*/ 158541 h 589544"/>
                <a:gd name="connsiteX32" fmla="*/ 1091015 w 1251261"/>
                <a:gd name="connsiteY32" fmla="*/ 166355 h 589544"/>
                <a:gd name="connsiteX33" fmla="*/ 1091995 w 1251261"/>
                <a:gd name="connsiteY33" fmla="*/ 166303 h 589544"/>
                <a:gd name="connsiteX34" fmla="*/ 1123207 w 1251261"/>
                <a:gd name="connsiteY34" fmla="*/ 195693 h 589544"/>
                <a:gd name="connsiteX35" fmla="*/ 1131499 w 1251261"/>
                <a:gd name="connsiteY35" fmla="*/ 206205 h 589544"/>
                <a:gd name="connsiteX36" fmla="*/ 1153617 w 1251261"/>
                <a:gd name="connsiteY36" fmla="*/ 236323 h 589544"/>
                <a:gd name="connsiteX37" fmla="*/ 1129843 w 1251261"/>
                <a:gd name="connsiteY37" fmla="*/ 266869 h 589544"/>
                <a:gd name="connsiteX38" fmla="*/ 1129186 w 1251261"/>
                <a:gd name="connsiteY38" fmla="*/ 267119 h 589544"/>
                <a:gd name="connsiteX39" fmla="*/ 1127738 w 1251261"/>
                <a:gd name="connsiteY39" fmla="*/ 267660 h 589544"/>
                <a:gd name="connsiteX40" fmla="*/ 1126780 w 1251261"/>
                <a:gd name="connsiteY40" fmla="*/ 268192 h 589544"/>
                <a:gd name="connsiteX41" fmla="*/ 1126019 w 1251261"/>
                <a:gd name="connsiteY41" fmla="*/ 268608 h 589544"/>
                <a:gd name="connsiteX42" fmla="*/ 1125613 w 1251261"/>
                <a:gd name="connsiteY42" fmla="*/ 268952 h 589544"/>
                <a:gd name="connsiteX43" fmla="*/ 1124769 w 1251261"/>
                <a:gd name="connsiteY43" fmla="*/ 269671 h 589544"/>
                <a:gd name="connsiteX44" fmla="*/ 1123769 w 1251261"/>
                <a:gd name="connsiteY44" fmla="*/ 270702 h 589544"/>
                <a:gd name="connsiteX45" fmla="*/ 1123154 w 1251261"/>
                <a:gd name="connsiteY45" fmla="*/ 271494 h 589544"/>
                <a:gd name="connsiteX46" fmla="*/ 1122342 w 1251261"/>
                <a:gd name="connsiteY46" fmla="*/ 272807 h 589544"/>
                <a:gd name="connsiteX47" fmla="*/ 1122029 w 1251261"/>
                <a:gd name="connsiteY47" fmla="*/ 273307 h 589544"/>
                <a:gd name="connsiteX48" fmla="*/ 1121915 w 1251261"/>
                <a:gd name="connsiteY48" fmla="*/ 273640 h 589544"/>
                <a:gd name="connsiteX49" fmla="*/ 1121394 w 1251261"/>
                <a:gd name="connsiteY49" fmla="*/ 275161 h 589544"/>
                <a:gd name="connsiteX50" fmla="*/ 1121154 w 1251261"/>
                <a:gd name="connsiteY50" fmla="*/ 275995 h 589544"/>
                <a:gd name="connsiteX51" fmla="*/ 1120946 w 1251261"/>
                <a:gd name="connsiteY51" fmla="*/ 277859 h 589544"/>
                <a:gd name="connsiteX52" fmla="*/ 1120894 w 1251261"/>
                <a:gd name="connsiteY52" fmla="*/ 278422 h 589544"/>
                <a:gd name="connsiteX53" fmla="*/ 1121165 w 1251261"/>
                <a:gd name="connsiteY53" fmla="*/ 280870 h 589544"/>
                <a:gd name="connsiteX54" fmla="*/ 1121331 w 1251261"/>
                <a:gd name="connsiteY54" fmla="*/ 281402 h 589544"/>
                <a:gd name="connsiteX55" fmla="*/ 1121946 w 1251261"/>
                <a:gd name="connsiteY55" fmla="*/ 283214 h 589544"/>
                <a:gd name="connsiteX56" fmla="*/ 1122019 w 1251261"/>
                <a:gd name="connsiteY56" fmla="*/ 283412 h 589544"/>
                <a:gd name="connsiteX57" fmla="*/ 1125040 w 1251261"/>
                <a:gd name="connsiteY57" fmla="*/ 296789 h 589544"/>
                <a:gd name="connsiteX58" fmla="*/ 1093484 w 1251261"/>
                <a:gd name="connsiteY58" fmla="*/ 328345 h 589544"/>
                <a:gd name="connsiteX59" fmla="*/ 1062000 w 1251261"/>
                <a:gd name="connsiteY59" fmla="*/ 297986 h 589544"/>
                <a:gd name="connsiteX60" fmla="*/ 1053666 w 1251261"/>
                <a:gd name="connsiteY60" fmla="*/ 287110 h 589544"/>
                <a:gd name="connsiteX61" fmla="*/ 1050155 w 1251261"/>
                <a:gd name="connsiteY61" fmla="*/ 286579 h 589544"/>
                <a:gd name="connsiteX62" fmla="*/ 1040643 w 1251261"/>
                <a:gd name="connsiteY62" fmla="*/ 291361 h 589544"/>
                <a:gd name="connsiteX63" fmla="*/ 1015328 w 1251261"/>
                <a:gd name="connsiteY63" fmla="*/ 304154 h 589544"/>
                <a:gd name="connsiteX64" fmla="*/ 983772 w 1251261"/>
                <a:gd name="connsiteY64" fmla="*/ 272598 h 589544"/>
                <a:gd name="connsiteX65" fmla="*/ 989970 w 1251261"/>
                <a:gd name="connsiteY65" fmla="*/ 253887 h 589544"/>
                <a:gd name="connsiteX66" fmla="*/ 992085 w 1251261"/>
                <a:gd name="connsiteY66" fmla="*/ 244605 h 589544"/>
                <a:gd name="connsiteX67" fmla="*/ 986689 w 1251261"/>
                <a:gd name="connsiteY67" fmla="*/ 236760 h 589544"/>
                <a:gd name="connsiteX68" fmla="*/ 971687 w 1251261"/>
                <a:gd name="connsiteY68" fmla="*/ 209944 h 589544"/>
                <a:gd name="connsiteX69" fmla="*/ 1003243 w 1251261"/>
                <a:gd name="connsiteY69" fmla="*/ 178388 h 589544"/>
                <a:gd name="connsiteX70" fmla="*/ 1005764 w 1251261"/>
                <a:gd name="connsiteY70" fmla="*/ 178523 h 589544"/>
                <a:gd name="connsiteX71" fmla="*/ 1014463 w 1251261"/>
                <a:gd name="connsiteY71" fmla="*/ 175627 h 589544"/>
                <a:gd name="connsiteX72" fmla="*/ 1018495 w 1251261"/>
                <a:gd name="connsiteY72" fmla="*/ 167397 h 589544"/>
                <a:gd name="connsiteX73" fmla="*/ 1049957 w 1251261"/>
                <a:gd name="connsiteY73" fmla="*/ 137726 h 589544"/>
                <a:gd name="connsiteX74" fmla="*/ 381582 w 1251261"/>
                <a:gd name="connsiteY74" fmla="*/ 370035 h 589544"/>
                <a:gd name="connsiteX75" fmla="*/ 389177 w 1251261"/>
                <a:gd name="connsiteY75" fmla="*/ 372786 h 589544"/>
                <a:gd name="connsiteX76" fmla="*/ 398282 w 1251261"/>
                <a:gd name="connsiteY76" fmla="*/ 368524 h 589544"/>
                <a:gd name="connsiteX77" fmla="*/ 396772 w 1251261"/>
                <a:gd name="connsiteY77" fmla="*/ 351825 h 589544"/>
                <a:gd name="connsiteX78" fmla="*/ 365058 w 1251261"/>
                <a:gd name="connsiteY78" fmla="*/ 316737 h 589544"/>
                <a:gd name="connsiteX79" fmla="*/ 364642 w 1251261"/>
                <a:gd name="connsiteY79" fmla="*/ 316060 h 589544"/>
                <a:gd name="connsiteX80" fmla="*/ 350525 w 1251261"/>
                <a:gd name="connsiteY80" fmla="*/ 283254 h 589544"/>
                <a:gd name="connsiteX81" fmla="*/ 367246 w 1251261"/>
                <a:gd name="connsiteY81" fmla="*/ 279566 h 589544"/>
                <a:gd name="connsiteX82" fmla="*/ 394748 w 1251261"/>
                <a:gd name="connsiteY82" fmla="*/ 255979 h 589544"/>
                <a:gd name="connsiteX83" fmla="*/ 433366 w 1251261"/>
                <a:gd name="connsiteY83" fmla="*/ 315320 h 589544"/>
                <a:gd name="connsiteX84" fmla="*/ 447545 w 1251261"/>
                <a:gd name="connsiteY84" fmla="*/ 331030 h 589544"/>
                <a:gd name="connsiteX85" fmla="*/ 448066 w 1251261"/>
                <a:gd name="connsiteY85" fmla="*/ 331582 h 589544"/>
                <a:gd name="connsiteX86" fmla="*/ 505657 w 1251261"/>
                <a:gd name="connsiteY86" fmla="*/ 376463 h 589544"/>
                <a:gd name="connsiteX87" fmla="*/ 430397 w 1251261"/>
                <a:gd name="connsiteY87" fmla="*/ 456057 h 589544"/>
                <a:gd name="connsiteX88" fmla="*/ 364274 w 1251261"/>
                <a:gd name="connsiteY88" fmla="*/ 398039 h 589544"/>
                <a:gd name="connsiteX89" fmla="*/ 292670 w 1251261"/>
                <a:gd name="connsiteY89" fmla="*/ 379380 h 589544"/>
                <a:gd name="connsiteX90" fmla="*/ 293493 w 1251261"/>
                <a:gd name="connsiteY90" fmla="*/ 363159 h 589544"/>
                <a:gd name="connsiteX91" fmla="*/ 284857 w 1251261"/>
                <a:gd name="connsiteY91" fmla="*/ 337312 h 589544"/>
                <a:gd name="connsiteX92" fmla="*/ 348166 w 1251261"/>
                <a:gd name="connsiteY92" fmla="*/ 333916 h 589544"/>
                <a:gd name="connsiteX93" fmla="*/ 381576 w 1251261"/>
                <a:gd name="connsiteY93" fmla="*/ 370035 h 589544"/>
                <a:gd name="connsiteX94" fmla="*/ 451111 w 1251261"/>
                <a:gd name="connsiteY94" fmla="*/ 188263 h 589544"/>
                <a:gd name="connsiteX95" fmla="*/ 455622 w 1251261"/>
                <a:gd name="connsiteY95" fmla="*/ 169032 h 589544"/>
                <a:gd name="connsiteX96" fmla="*/ 528183 w 1251261"/>
                <a:gd name="connsiteY96" fmla="*/ 209381 h 589544"/>
                <a:gd name="connsiteX97" fmla="*/ 526495 w 1251261"/>
                <a:gd name="connsiteY97" fmla="*/ 264481 h 589544"/>
                <a:gd name="connsiteX98" fmla="*/ 530787 w 1251261"/>
                <a:gd name="connsiteY98" fmla="*/ 273982 h 589544"/>
                <a:gd name="connsiteX99" fmla="*/ 540934 w 1251261"/>
                <a:gd name="connsiteY99" fmla="*/ 276410 h 589544"/>
                <a:gd name="connsiteX100" fmla="*/ 591805 w 1251261"/>
                <a:gd name="connsiteY100" fmla="*/ 276951 h 589544"/>
                <a:gd name="connsiteX101" fmla="*/ 626830 w 1251261"/>
                <a:gd name="connsiteY101" fmla="*/ 295068 h 589544"/>
                <a:gd name="connsiteX102" fmla="*/ 626153 w 1251261"/>
                <a:gd name="connsiteY102" fmla="*/ 303049 h 589544"/>
                <a:gd name="connsiteX103" fmla="*/ 626820 w 1251261"/>
                <a:gd name="connsiteY103" fmla="*/ 311195 h 589544"/>
                <a:gd name="connsiteX104" fmla="*/ 461362 w 1251261"/>
                <a:gd name="connsiteY104" fmla="*/ 311195 h 589544"/>
                <a:gd name="connsiteX105" fmla="*/ 451590 w 1251261"/>
                <a:gd name="connsiteY105" fmla="*/ 300194 h 589544"/>
                <a:gd name="connsiteX106" fmla="*/ 404261 w 1251261"/>
                <a:gd name="connsiteY106" fmla="*/ 221288 h 589544"/>
                <a:gd name="connsiteX107" fmla="*/ 451110 w 1251261"/>
                <a:gd name="connsiteY107" fmla="*/ 188263 h 589544"/>
                <a:gd name="connsiteX108" fmla="*/ 672410 w 1251261"/>
                <a:gd name="connsiteY108" fmla="*/ 170011 h 589544"/>
                <a:gd name="connsiteX109" fmla="*/ 673223 w 1251261"/>
                <a:gd name="connsiteY109" fmla="*/ 169865 h 589544"/>
                <a:gd name="connsiteX110" fmla="*/ 673598 w 1251261"/>
                <a:gd name="connsiteY110" fmla="*/ 169792 h 589544"/>
                <a:gd name="connsiteX111" fmla="*/ 674192 w 1251261"/>
                <a:gd name="connsiteY111" fmla="*/ 169646 h 589544"/>
                <a:gd name="connsiteX112" fmla="*/ 713039 w 1251261"/>
                <a:gd name="connsiteY112" fmla="*/ 156624 h 589544"/>
                <a:gd name="connsiteX113" fmla="*/ 730791 w 1251261"/>
                <a:gd name="connsiteY113" fmla="*/ 171844 h 589544"/>
                <a:gd name="connsiteX114" fmla="*/ 719228 w 1251261"/>
                <a:gd name="connsiteY114" fmla="*/ 219600 h 589544"/>
                <a:gd name="connsiteX115" fmla="*/ 648219 w 1251261"/>
                <a:gd name="connsiteY115" fmla="*/ 205515 h 589544"/>
                <a:gd name="connsiteX116" fmla="*/ 634290 w 1251261"/>
                <a:gd name="connsiteY116" fmla="*/ 214839 h 589544"/>
                <a:gd name="connsiteX117" fmla="*/ 643614 w 1251261"/>
                <a:gd name="connsiteY117" fmla="*/ 228768 h 589544"/>
                <a:gd name="connsiteX118" fmla="*/ 695538 w 1251261"/>
                <a:gd name="connsiteY118" fmla="*/ 239061 h 589544"/>
                <a:gd name="connsiteX119" fmla="*/ 684172 w 1251261"/>
                <a:gd name="connsiteY119" fmla="*/ 251177 h 589544"/>
                <a:gd name="connsiteX120" fmla="*/ 678338 w 1251261"/>
                <a:gd name="connsiteY120" fmla="*/ 250854 h 589544"/>
                <a:gd name="connsiteX121" fmla="*/ 636146 w 1251261"/>
                <a:gd name="connsiteY121" fmla="*/ 272451 h 589544"/>
                <a:gd name="connsiteX122" fmla="*/ 598194 w 1251261"/>
                <a:gd name="connsiteY122" fmla="*/ 254115 h 589544"/>
                <a:gd name="connsiteX123" fmla="*/ 550615 w 1251261"/>
                <a:gd name="connsiteY123" fmla="*/ 250708 h 589544"/>
                <a:gd name="connsiteX124" fmla="*/ 553459 w 1251261"/>
                <a:gd name="connsiteY124" fmla="*/ 158051 h 589544"/>
                <a:gd name="connsiteX125" fmla="*/ 641646 w 1251261"/>
                <a:gd name="connsiteY125" fmla="*/ 173668 h 589544"/>
                <a:gd name="connsiteX126" fmla="*/ 672410 w 1251261"/>
                <a:gd name="connsiteY126" fmla="*/ 170011 h 589544"/>
                <a:gd name="connsiteX127" fmla="*/ 770380 w 1251261"/>
                <a:gd name="connsiteY127" fmla="*/ 268116 h 589544"/>
                <a:gd name="connsiteX128" fmla="*/ 774130 w 1251261"/>
                <a:gd name="connsiteY128" fmla="*/ 285691 h 589544"/>
                <a:gd name="connsiteX129" fmla="*/ 771620 w 1251261"/>
                <a:gd name="connsiteY129" fmla="*/ 299224 h 589544"/>
                <a:gd name="connsiteX130" fmla="*/ 775735 w 1251261"/>
                <a:gd name="connsiteY130" fmla="*/ 312997 h 589544"/>
                <a:gd name="connsiteX131" fmla="*/ 787497 w 1251261"/>
                <a:gd name="connsiteY131" fmla="*/ 336000 h 589544"/>
                <a:gd name="connsiteX132" fmla="*/ 759837 w 1251261"/>
                <a:gd name="connsiteY132" fmla="*/ 364430 h 589544"/>
                <a:gd name="connsiteX133" fmla="*/ 750763 w 1251261"/>
                <a:gd name="connsiteY133" fmla="*/ 369077 h 589544"/>
                <a:gd name="connsiteX134" fmla="*/ 748659 w 1251261"/>
                <a:gd name="connsiteY134" fmla="*/ 379057 h 589544"/>
                <a:gd name="connsiteX135" fmla="*/ 749492 w 1251261"/>
                <a:gd name="connsiteY135" fmla="*/ 385777 h 589544"/>
                <a:gd name="connsiteX136" fmla="*/ 723958 w 1251261"/>
                <a:gd name="connsiteY136" fmla="*/ 410686 h 589544"/>
                <a:gd name="connsiteX137" fmla="*/ 693037 w 1251261"/>
                <a:gd name="connsiteY137" fmla="*/ 390975 h 589544"/>
                <a:gd name="connsiteX138" fmla="*/ 687265 w 1251261"/>
                <a:gd name="connsiteY138" fmla="*/ 382828 h 589544"/>
                <a:gd name="connsiteX139" fmla="*/ 677316 w 1251261"/>
                <a:gd name="connsiteY139" fmla="*/ 381995 h 589544"/>
                <a:gd name="connsiteX140" fmla="*/ 667533 w 1251261"/>
                <a:gd name="connsiteY140" fmla="*/ 383766 h 589544"/>
                <a:gd name="connsiteX141" fmla="*/ 639050 w 1251261"/>
                <a:gd name="connsiteY141" fmla="*/ 355282 h 589544"/>
                <a:gd name="connsiteX142" fmla="*/ 650478 w 1251261"/>
                <a:gd name="connsiteY142" fmla="*/ 332529 h 589544"/>
                <a:gd name="connsiteX143" fmla="*/ 651145 w 1251261"/>
                <a:gd name="connsiteY143" fmla="*/ 331925 h 589544"/>
                <a:gd name="connsiteX144" fmla="*/ 651906 w 1251261"/>
                <a:gd name="connsiteY144" fmla="*/ 331238 h 589544"/>
                <a:gd name="connsiteX145" fmla="*/ 652729 w 1251261"/>
                <a:gd name="connsiteY145" fmla="*/ 330238 h 589544"/>
                <a:gd name="connsiteX146" fmla="*/ 653281 w 1251261"/>
                <a:gd name="connsiteY146" fmla="*/ 329508 h 589544"/>
                <a:gd name="connsiteX147" fmla="*/ 653937 w 1251261"/>
                <a:gd name="connsiteY147" fmla="*/ 328300 h 589544"/>
                <a:gd name="connsiteX148" fmla="*/ 654323 w 1251261"/>
                <a:gd name="connsiteY148" fmla="*/ 327539 h 589544"/>
                <a:gd name="connsiteX149" fmla="*/ 654906 w 1251261"/>
                <a:gd name="connsiteY149" fmla="*/ 325654 h 589544"/>
                <a:gd name="connsiteX150" fmla="*/ 655000 w 1251261"/>
                <a:gd name="connsiteY150" fmla="*/ 325226 h 589544"/>
                <a:gd name="connsiteX151" fmla="*/ 655208 w 1251261"/>
                <a:gd name="connsiteY151" fmla="*/ 323174 h 589544"/>
                <a:gd name="connsiteX152" fmla="*/ 655219 w 1251261"/>
                <a:gd name="connsiteY152" fmla="*/ 323039 h 589544"/>
                <a:gd name="connsiteX153" fmla="*/ 655156 w 1251261"/>
                <a:gd name="connsiteY153" fmla="*/ 322434 h 589544"/>
                <a:gd name="connsiteX154" fmla="*/ 655000 w 1251261"/>
                <a:gd name="connsiteY154" fmla="*/ 320934 h 589544"/>
                <a:gd name="connsiteX155" fmla="*/ 654771 w 1251261"/>
                <a:gd name="connsiteY155" fmla="*/ 319997 h 589544"/>
                <a:gd name="connsiteX156" fmla="*/ 654396 w 1251261"/>
                <a:gd name="connsiteY156" fmla="*/ 318809 h 589544"/>
                <a:gd name="connsiteX157" fmla="*/ 653937 w 1251261"/>
                <a:gd name="connsiteY157" fmla="*/ 317809 h 589544"/>
                <a:gd name="connsiteX158" fmla="*/ 653635 w 1251261"/>
                <a:gd name="connsiteY158" fmla="*/ 317153 h 589544"/>
                <a:gd name="connsiteX159" fmla="*/ 649864 w 1251261"/>
                <a:gd name="connsiteY159" fmla="*/ 303036 h 589544"/>
                <a:gd name="connsiteX160" fmla="*/ 678347 w 1251261"/>
                <a:gd name="connsiteY160" fmla="*/ 274553 h 589544"/>
                <a:gd name="connsiteX161" fmla="*/ 686671 w 1251261"/>
                <a:gd name="connsiteY161" fmla="*/ 275792 h 589544"/>
                <a:gd name="connsiteX162" fmla="*/ 700860 w 1251261"/>
                <a:gd name="connsiteY162" fmla="*/ 269469 h 589544"/>
                <a:gd name="connsiteX163" fmla="*/ 732728 w 1251261"/>
                <a:gd name="connsiteY163" fmla="*/ 247685 h 589544"/>
                <a:gd name="connsiteX164" fmla="*/ 761377 w 1251261"/>
                <a:gd name="connsiteY164" fmla="*/ 266208 h 589544"/>
                <a:gd name="connsiteX165" fmla="*/ 770378 w 1251261"/>
                <a:gd name="connsiteY165" fmla="*/ 268114 h 589544"/>
                <a:gd name="connsiteX166" fmla="*/ 527776 w 1251261"/>
                <a:gd name="connsiteY166" fmla="*/ 361741 h 589544"/>
                <a:gd name="connsiteX167" fmla="*/ 486979 w 1251261"/>
                <a:gd name="connsiteY167" fmla="*/ 334895 h 589544"/>
                <a:gd name="connsiteX168" fmla="*/ 619497 w 1251261"/>
                <a:gd name="connsiteY168" fmla="*/ 334895 h 589544"/>
                <a:gd name="connsiteX169" fmla="*/ 615330 w 1251261"/>
                <a:gd name="connsiteY169" fmla="*/ 355273 h 589544"/>
                <a:gd name="connsiteX170" fmla="*/ 615778 w 1251261"/>
                <a:gd name="connsiteY170" fmla="*/ 361743 h 589544"/>
                <a:gd name="connsiteX171" fmla="*/ 268608 w 1251261"/>
                <a:gd name="connsiteY171" fmla="*/ 430678 h 589544"/>
                <a:gd name="connsiteX172" fmla="*/ 266055 w 1251261"/>
                <a:gd name="connsiteY172" fmla="*/ 418062 h 589544"/>
                <a:gd name="connsiteX173" fmla="*/ 282797 w 1251261"/>
                <a:gd name="connsiteY173" fmla="*/ 402352 h 589544"/>
                <a:gd name="connsiteX174" fmla="*/ 353878 w 1251261"/>
                <a:gd name="connsiteY174" fmla="*/ 419375 h 589544"/>
                <a:gd name="connsiteX175" fmla="*/ 406655 w 1251261"/>
                <a:gd name="connsiteY175" fmla="*/ 463641 h 589544"/>
                <a:gd name="connsiteX176" fmla="*/ 312393 w 1251261"/>
                <a:gd name="connsiteY176" fmla="*/ 463641 h 589544"/>
                <a:gd name="connsiteX177" fmla="*/ 300537 w 1251261"/>
                <a:gd name="connsiteY177" fmla="*/ 475497 h 589544"/>
                <a:gd name="connsiteX178" fmla="*/ 312393 w 1251261"/>
                <a:gd name="connsiteY178" fmla="*/ 487353 h 589544"/>
                <a:gd name="connsiteX179" fmla="*/ 539328 w 1251261"/>
                <a:gd name="connsiteY179" fmla="*/ 487353 h 589544"/>
                <a:gd name="connsiteX180" fmla="*/ 506521 w 1251261"/>
                <a:gd name="connsiteY180" fmla="*/ 517428 h 589544"/>
                <a:gd name="connsiteX181" fmla="*/ 268491 w 1251261"/>
                <a:gd name="connsiteY181" fmla="*/ 517428 h 589544"/>
                <a:gd name="connsiteX182" fmla="*/ 235810 w 1251261"/>
                <a:gd name="connsiteY182" fmla="*/ 488486 h 589544"/>
                <a:gd name="connsiteX183" fmla="*/ 268606 w 1251261"/>
                <a:gd name="connsiteY183" fmla="*/ 430676 h 589544"/>
                <a:gd name="connsiteX184" fmla="*/ 455861 w 1251261"/>
                <a:gd name="connsiteY184" fmla="*/ 463640 h 589544"/>
                <a:gd name="connsiteX185" fmla="*/ 529787 w 1251261"/>
                <a:gd name="connsiteY185" fmla="*/ 385443 h 589544"/>
                <a:gd name="connsiteX186" fmla="*/ 625018 w 1251261"/>
                <a:gd name="connsiteY186" fmla="*/ 385443 h 589544"/>
                <a:gd name="connsiteX187" fmla="*/ 667524 w 1251261"/>
                <a:gd name="connsiteY187" fmla="*/ 407456 h 589544"/>
                <a:gd name="connsiteX188" fmla="*/ 673744 w 1251261"/>
                <a:gd name="connsiteY188" fmla="*/ 407081 h 589544"/>
                <a:gd name="connsiteX189" fmla="*/ 723947 w 1251261"/>
                <a:gd name="connsiteY189" fmla="*/ 434386 h 589544"/>
                <a:gd name="connsiteX190" fmla="*/ 773194 w 1251261"/>
                <a:gd name="connsiteY190" fmla="*/ 386223 h 589544"/>
                <a:gd name="connsiteX191" fmla="*/ 811198 w 1251261"/>
                <a:gd name="connsiteY191" fmla="*/ 335998 h 589544"/>
                <a:gd name="connsiteX192" fmla="*/ 796259 w 1251261"/>
                <a:gd name="connsiteY192" fmla="*/ 299513 h 589544"/>
                <a:gd name="connsiteX193" fmla="*/ 797842 w 1251261"/>
                <a:gd name="connsiteY193" fmla="*/ 285699 h 589544"/>
                <a:gd name="connsiteX194" fmla="*/ 794707 w 1251261"/>
                <a:gd name="connsiteY194" fmla="*/ 266353 h 589544"/>
                <a:gd name="connsiteX195" fmla="*/ 807073 w 1251261"/>
                <a:gd name="connsiteY195" fmla="*/ 261300 h 589544"/>
                <a:gd name="connsiteX196" fmla="*/ 818105 w 1251261"/>
                <a:gd name="connsiteY196" fmla="*/ 253539 h 589544"/>
                <a:gd name="connsiteX197" fmla="*/ 825762 w 1251261"/>
                <a:gd name="connsiteY197" fmla="*/ 258060 h 589544"/>
                <a:gd name="connsiteX198" fmla="*/ 839431 w 1251261"/>
                <a:gd name="connsiteY198" fmla="*/ 337246 h 589544"/>
                <a:gd name="connsiteX199" fmla="*/ 816105 w 1251261"/>
                <a:gd name="connsiteY199" fmla="*/ 421267 h 589544"/>
                <a:gd name="connsiteX200" fmla="*/ 815553 w 1251261"/>
                <a:gd name="connsiteY200" fmla="*/ 430852 h 589544"/>
                <a:gd name="connsiteX201" fmla="*/ 822283 w 1251261"/>
                <a:gd name="connsiteY201" fmla="*/ 437707 h 589544"/>
                <a:gd name="connsiteX202" fmla="*/ 827898 w 1251261"/>
                <a:gd name="connsiteY202" fmla="*/ 439936 h 589544"/>
                <a:gd name="connsiteX203" fmla="*/ 827513 w 1251261"/>
                <a:gd name="connsiteY203" fmla="*/ 440926 h 589544"/>
                <a:gd name="connsiteX204" fmla="*/ 794164 w 1251261"/>
                <a:gd name="connsiteY204" fmla="*/ 463647 h 589544"/>
                <a:gd name="connsiteX205" fmla="*/ 842842 w 1251261"/>
                <a:gd name="connsiteY205" fmla="*/ 420362 h 589544"/>
                <a:gd name="connsiteX206" fmla="*/ 863095 w 1251261"/>
                <a:gd name="connsiteY206" fmla="*/ 338227 h 589544"/>
                <a:gd name="connsiteX207" fmla="*/ 852614 w 1251261"/>
                <a:gd name="connsiteY207" fmla="*/ 264300 h 589544"/>
                <a:gd name="connsiteX208" fmla="*/ 881149 w 1251261"/>
                <a:gd name="connsiteY208" fmla="*/ 256955 h 589544"/>
                <a:gd name="connsiteX209" fmla="*/ 892171 w 1251261"/>
                <a:gd name="connsiteY209" fmla="*/ 249225 h 589544"/>
                <a:gd name="connsiteX210" fmla="*/ 915340 w 1251261"/>
                <a:gd name="connsiteY210" fmla="*/ 297690 h 589544"/>
                <a:gd name="connsiteX211" fmla="*/ 895546 w 1251261"/>
                <a:gd name="connsiteY211" fmla="*/ 343520 h 589544"/>
                <a:gd name="connsiteX212" fmla="*/ 904412 w 1251261"/>
                <a:gd name="connsiteY212" fmla="*/ 357751 h 589544"/>
                <a:gd name="connsiteX213" fmla="*/ 907100 w 1251261"/>
                <a:gd name="connsiteY213" fmla="*/ 358063 h 589544"/>
                <a:gd name="connsiteX214" fmla="*/ 918632 w 1251261"/>
                <a:gd name="connsiteY214" fmla="*/ 348885 h 589544"/>
                <a:gd name="connsiteX215" fmla="*/ 961096 w 1251261"/>
                <a:gd name="connsiteY215" fmla="*/ 283106 h 589544"/>
                <a:gd name="connsiteX216" fmla="*/ 995757 w 1251261"/>
                <a:gd name="connsiteY216" fmla="*/ 324194 h 589544"/>
                <a:gd name="connsiteX217" fmla="*/ 966545 w 1251261"/>
                <a:gd name="connsiteY217" fmla="*/ 368461 h 589544"/>
                <a:gd name="connsiteX218" fmla="*/ 939470 w 1251261"/>
                <a:gd name="connsiteY218" fmla="*/ 458680 h 589544"/>
                <a:gd name="connsiteX219" fmla="*/ 912299 w 1251261"/>
                <a:gd name="connsiteY219" fmla="*/ 200252 h 589544"/>
                <a:gd name="connsiteX220" fmla="*/ 929280 w 1251261"/>
                <a:gd name="connsiteY220" fmla="*/ 131534 h 589544"/>
                <a:gd name="connsiteX221" fmla="*/ 937958 w 1251261"/>
                <a:gd name="connsiteY221" fmla="*/ 110698 h 589544"/>
                <a:gd name="connsiteX222" fmla="*/ 997579 w 1251261"/>
                <a:gd name="connsiteY222" fmla="*/ 151861 h 589544"/>
                <a:gd name="connsiteX223" fmla="*/ 996579 w 1251261"/>
                <a:gd name="connsiteY223" fmla="*/ 155069 h 589544"/>
                <a:gd name="connsiteX224" fmla="*/ 947968 w 1251261"/>
                <a:gd name="connsiteY224" fmla="*/ 209929 h 589544"/>
                <a:gd name="connsiteX225" fmla="*/ 964991 w 1251261"/>
                <a:gd name="connsiteY225" fmla="*/ 249788 h 589544"/>
                <a:gd name="connsiteX226" fmla="*/ 963688 w 1251261"/>
                <a:gd name="connsiteY226" fmla="*/ 253090 h 589544"/>
                <a:gd name="connsiteX227" fmla="*/ 933298 w 1251261"/>
                <a:gd name="connsiteY227" fmla="*/ 275989 h 589544"/>
                <a:gd name="connsiteX228" fmla="*/ 906899 w 1251261"/>
                <a:gd name="connsiteY228" fmla="*/ 229514 h 589544"/>
                <a:gd name="connsiteX229" fmla="*/ 912295 w 1251261"/>
                <a:gd name="connsiteY229" fmla="*/ 200249 h 589544"/>
                <a:gd name="connsiteX230" fmla="*/ 846739 w 1251261"/>
                <a:gd name="connsiteY230" fmla="*/ 57066 h 589544"/>
                <a:gd name="connsiteX231" fmla="*/ 847968 w 1251261"/>
                <a:gd name="connsiteY231" fmla="*/ 59639 h 589544"/>
                <a:gd name="connsiteX232" fmla="*/ 854677 w 1251261"/>
                <a:gd name="connsiteY232" fmla="*/ 65911 h 589544"/>
                <a:gd name="connsiteX233" fmla="*/ 863855 w 1251261"/>
                <a:gd name="connsiteY233" fmla="*/ 65515 h 589544"/>
                <a:gd name="connsiteX234" fmla="*/ 911205 w 1251261"/>
                <a:gd name="connsiteY234" fmla="*/ 80913 h 589544"/>
                <a:gd name="connsiteX235" fmla="*/ 906528 w 1251261"/>
                <a:gd name="connsiteY235" fmla="*/ 122345 h 589544"/>
                <a:gd name="connsiteX236" fmla="*/ 905142 w 1251261"/>
                <a:gd name="connsiteY236" fmla="*/ 136107 h 589544"/>
                <a:gd name="connsiteX237" fmla="*/ 905715 w 1251261"/>
                <a:gd name="connsiteY237" fmla="*/ 137044 h 589544"/>
                <a:gd name="connsiteX238" fmla="*/ 893266 w 1251261"/>
                <a:gd name="connsiteY238" fmla="*/ 184864 h 589544"/>
                <a:gd name="connsiteX239" fmla="*/ 888015 w 1251261"/>
                <a:gd name="connsiteY239" fmla="*/ 197167 h 589544"/>
                <a:gd name="connsiteX240" fmla="*/ 869783 w 1251261"/>
                <a:gd name="connsiteY240" fmla="*/ 236151 h 589544"/>
                <a:gd name="connsiteX241" fmla="*/ 825799 w 1251261"/>
                <a:gd name="connsiteY241" fmla="*/ 228973 h 589544"/>
                <a:gd name="connsiteX242" fmla="*/ 816423 w 1251261"/>
                <a:gd name="connsiteY242" fmla="*/ 225202 h 589544"/>
                <a:gd name="connsiteX243" fmla="*/ 807547 w 1251261"/>
                <a:gd name="connsiteY243" fmla="*/ 230036 h 589544"/>
                <a:gd name="connsiteX244" fmla="*/ 795691 w 1251261"/>
                <a:gd name="connsiteY244" fmla="*/ 240464 h 589544"/>
                <a:gd name="connsiteX245" fmla="*/ 768043 w 1251261"/>
                <a:gd name="connsiteY245" fmla="*/ 243444 h 589544"/>
                <a:gd name="connsiteX246" fmla="*/ 746384 w 1251261"/>
                <a:gd name="connsiteY246" fmla="*/ 225993 h 589544"/>
                <a:gd name="connsiteX247" fmla="*/ 759677 w 1251261"/>
                <a:gd name="connsiteY247" fmla="*/ 177414 h 589544"/>
                <a:gd name="connsiteX248" fmla="*/ 765219 w 1251261"/>
                <a:gd name="connsiteY248" fmla="*/ 164881 h 589544"/>
                <a:gd name="connsiteX249" fmla="*/ 755239 w 1251261"/>
                <a:gd name="connsiteY249" fmla="*/ 155484 h 589544"/>
                <a:gd name="connsiteX250" fmla="*/ 730111 w 1251261"/>
                <a:gd name="connsiteY250" fmla="*/ 139816 h 589544"/>
                <a:gd name="connsiteX251" fmla="*/ 728746 w 1251261"/>
                <a:gd name="connsiteY251" fmla="*/ 135107 h 589544"/>
                <a:gd name="connsiteX252" fmla="*/ 726048 w 1251261"/>
                <a:gd name="connsiteY252" fmla="*/ 131794 h 589544"/>
                <a:gd name="connsiteX253" fmla="*/ 725350 w 1251261"/>
                <a:gd name="connsiteY253" fmla="*/ 109312 h 589544"/>
                <a:gd name="connsiteX254" fmla="*/ 742800 w 1251261"/>
                <a:gd name="connsiteY254" fmla="*/ 87653 h 589544"/>
                <a:gd name="connsiteX255" fmla="*/ 760063 w 1251261"/>
                <a:gd name="connsiteY255" fmla="*/ 83236 h 589544"/>
                <a:gd name="connsiteX256" fmla="*/ 765126 w 1251261"/>
                <a:gd name="connsiteY256" fmla="*/ 83590 h 589544"/>
                <a:gd name="connsiteX257" fmla="*/ 774283 w 1251261"/>
                <a:gd name="connsiteY257" fmla="*/ 80996 h 589544"/>
                <a:gd name="connsiteX258" fmla="*/ 778575 w 1251261"/>
                <a:gd name="connsiteY258" fmla="*/ 72495 h 589544"/>
                <a:gd name="connsiteX259" fmla="*/ 797401 w 1251261"/>
                <a:gd name="connsiteY259" fmla="*/ 42545 h 589544"/>
                <a:gd name="connsiteX260" fmla="*/ 846740 w 1251261"/>
                <a:gd name="connsiteY260" fmla="*/ 57067 h 589544"/>
                <a:gd name="connsiteX261" fmla="*/ 765697 w 1251261"/>
                <a:gd name="connsiteY261" fmla="*/ 40054 h 589544"/>
                <a:gd name="connsiteX262" fmla="*/ 756675 w 1251261"/>
                <a:gd name="connsiteY262" fmla="*/ 59660 h 589544"/>
                <a:gd name="connsiteX263" fmla="*/ 731453 w 1251261"/>
                <a:gd name="connsiteY263" fmla="*/ 66880 h 589544"/>
                <a:gd name="connsiteX264" fmla="*/ 702625 w 1251261"/>
                <a:gd name="connsiteY264" fmla="*/ 102666 h 589544"/>
                <a:gd name="connsiteX265" fmla="*/ 702365 w 1251261"/>
                <a:gd name="connsiteY265" fmla="*/ 135408 h 589544"/>
                <a:gd name="connsiteX266" fmla="*/ 672799 w 1251261"/>
                <a:gd name="connsiteY266" fmla="*/ 145587 h 589544"/>
                <a:gd name="connsiteX267" fmla="*/ 489640 w 1251261"/>
                <a:gd name="connsiteY267" fmla="*/ 39115 h 589544"/>
                <a:gd name="connsiteX268" fmla="*/ 625635 w 1251261"/>
                <a:gd name="connsiteY268" fmla="*/ 23728 h 589544"/>
                <a:gd name="connsiteX269" fmla="*/ 765695 w 1251261"/>
                <a:gd name="connsiteY269" fmla="*/ 40052 h 589544"/>
                <a:gd name="connsiteX270" fmla="*/ 452751 w 1251261"/>
                <a:gd name="connsiteY270" fmla="*/ 45096 h 589544"/>
                <a:gd name="connsiteX271" fmla="*/ 633264 w 1251261"/>
                <a:gd name="connsiteY271" fmla="*/ 150026 h 589544"/>
                <a:gd name="connsiteX272" fmla="*/ 546827 w 1251261"/>
                <a:gd name="connsiteY272" fmla="*/ 129878 h 589544"/>
                <a:gd name="connsiteX273" fmla="*/ 535773 w 1251261"/>
                <a:gd name="connsiteY273" fmla="*/ 130763 h 589544"/>
                <a:gd name="connsiteX274" fmla="*/ 530283 w 1251261"/>
                <a:gd name="connsiteY274" fmla="*/ 140400 h 589544"/>
                <a:gd name="connsiteX275" fmla="*/ 528981 w 1251261"/>
                <a:gd name="connsiteY275" fmla="*/ 182707 h 589544"/>
                <a:gd name="connsiteX276" fmla="*/ 447637 w 1251261"/>
                <a:gd name="connsiteY276" fmla="*/ 137472 h 589544"/>
                <a:gd name="connsiteX277" fmla="*/ 422551 w 1251261"/>
                <a:gd name="connsiteY277" fmla="*/ 115511 h 589544"/>
                <a:gd name="connsiteX278" fmla="*/ 411591 w 1251261"/>
                <a:gd name="connsiteY278" fmla="*/ 112041 h 589544"/>
                <a:gd name="connsiteX279" fmla="*/ 385327 w 1251261"/>
                <a:gd name="connsiteY279" fmla="*/ 68671 h 589544"/>
                <a:gd name="connsiteX280" fmla="*/ 393578 w 1251261"/>
                <a:gd name="connsiteY280" fmla="*/ 57440 h 589544"/>
                <a:gd name="connsiteX281" fmla="*/ 452754 w 1251261"/>
                <a:gd name="connsiteY281" fmla="*/ 45095 h 589544"/>
                <a:gd name="connsiteX282" fmla="*/ 237255 w 1251261"/>
                <a:gd name="connsiteY282" fmla="*/ 142473 h 589544"/>
                <a:gd name="connsiteX283" fmla="*/ 268186 w 1251261"/>
                <a:gd name="connsiteY283" fmla="*/ 123638 h 589544"/>
                <a:gd name="connsiteX284" fmla="*/ 279917 w 1251261"/>
                <a:gd name="connsiteY284" fmla="*/ 116272 h 589544"/>
                <a:gd name="connsiteX285" fmla="*/ 280261 w 1251261"/>
                <a:gd name="connsiteY285" fmla="*/ 115366 h 589544"/>
                <a:gd name="connsiteX286" fmla="*/ 319682 w 1251261"/>
                <a:gd name="connsiteY286" fmla="*/ 98499 h 589544"/>
                <a:gd name="connsiteX287" fmla="*/ 332631 w 1251261"/>
                <a:gd name="connsiteY287" fmla="*/ 95103 h 589544"/>
                <a:gd name="connsiteX288" fmla="*/ 364145 w 1251261"/>
                <a:gd name="connsiteY288" fmla="*/ 85185 h 589544"/>
                <a:gd name="connsiteX289" fmla="*/ 364249 w 1251261"/>
                <a:gd name="connsiteY289" fmla="*/ 85206 h 589544"/>
                <a:gd name="connsiteX290" fmla="*/ 369083 w 1251261"/>
                <a:gd name="connsiteY290" fmla="*/ 86873 h 589544"/>
                <a:gd name="connsiteX291" fmla="*/ 387564 w 1251261"/>
                <a:gd name="connsiteY291" fmla="*/ 120888 h 589544"/>
                <a:gd name="connsiteX292" fmla="*/ 390336 w 1251261"/>
                <a:gd name="connsiteY292" fmla="*/ 130607 h 589544"/>
                <a:gd name="connsiteX293" fmla="*/ 399597 w 1251261"/>
                <a:gd name="connsiteY293" fmla="*/ 134660 h 589544"/>
                <a:gd name="connsiteX294" fmla="*/ 413057 w 1251261"/>
                <a:gd name="connsiteY294" fmla="*/ 137244 h 589544"/>
                <a:gd name="connsiteX295" fmla="*/ 428434 w 1251261"/>
                <a:gd name="connsiteY295" fmla="*/ 151610 h 589544"/>
                <a:gd name="connsiteX296" fmla="*/ 428445 w 1251261"/>
                <a:gd name="connsiteY296" fmla="*/ 151620 h 589544"/>
                <a:gd name="connsiteX297" fmla="*/ 429820 w 1251261"/>
                <a:gd name="connsiteY297" fmla="*/ 154642 h 589544"/>
                <a:gd name="connsiteX298" fmla="*/ 429372 w 1251261"/>
                <a:gd name="connsiteY298" fmla="*/ 178790 h 589544"/>
                <a:gd name="connsiteX299" fmla="*/ 388961 w 1251261"/>
                <a:gd name="connsiteY299" fmla="*/ 195511 h 589544"/>
                <a:gd name="connsiteX300" fmla="*/ 375658 w 1251261"/>
                <a:gd name="connsiteY300" fmla="*/ 198803 h 589544"/>
                <a:gd name="connsiteX301" fmla="*/ 374345 w 1251261"/>
                <a:gd name="connsiteY301" fmla="*/ 212441 h 589544"/>
                <a:gd name="connsiteX302" fmla="*/ 375960 w 1251261"/>
                <a:gd name="connsiteY302" fmla="*/ 215680 h 589544"/>
                <a:gd name="connsiteX303" fmla="*/ 376074 w 1251261"/>
                <a:gd name="connsiteY303" fmla="*/ 215941 h 589544"/>
                <a:gd name="connsiteX304" fmla="*/ 375949 w 1251261"/>
                <a:gd name="connsiteY304" fmla="*/ 240756 h 589544"/>
                <a:gd name="connsiteX305" fmla="*/ 358551 w 1251261"/>
                <a:gd name="connsiteY305" fmla="*/ 257508 h 589544"/>
                <a:gd name="connsiteX306" fmla="*/ 334403 w 1251261"/>
                <a:gd name="connsiteY306" fmla="*/ 257060 h 589544"/>
                <a:gd name="connsiteX307" fmla="*/ 319734 w 1251261"/>
                <a:gd name="connsiteY307" fmla="*/ 243892 h 589544"/>
                <a:gd name="connsiteX308" fmla="*/ 312066 w 1251261"/>
                <a:gd name="connsiteY308" fmla="*/ 238246 h 589544"/>
                <a:gd name="connsiteX309" fmla="*/ 309462 w 1251261"/>
                <a:gd name="connsiteY309" fmla="*/ 237954 h 589544"/>
                <a:gd name="connsiteX310" fmla="*/ 302722 w 1251261"/>
                <a:gd name="connsiteY310" fmla="*/ 240058 h 589544"/>
                <a:gd name="connsiteX311" fmla="*/ 272144 w 1251261"/>
                <a:gd name="connsiteY311" fmla="*/ 243079 h 589544"/>
                <a:gd name="connsiteX312" fmla="*/ 255840 w 1251261"/>
                <a:gd name="connsiteY312" fmla="*/ 201544 h 589544"/>
                <a:gd name="connsiteX313" fmla="*/ 256965 w 1251261"/>
                <a:gd name="connsiteY313" fmla="*/ 199314 h 589544"/>
                <a:gd name="connsiteX314" fmla="*/ 257820 w 1251261"/>
                <a:gd name="connsiteY314" fmla="*/ 190167 h 589544"/>
                <a:gd name="connsiteX315" fmla="*/ 251881 w 1251261"/>
                <a:gd name="connsiteY315" fmla="*/ 183156 h 589544"/>
                <a:gd name="connsiteX316" fmla="*/ 237254 w 1251261"/>
                <a:gd name="connsiteY316" fmla="*/ 142473 h 589544"/>
                <a:gd name="connsiteX317" fmla="*/ 218023 w 1251261"/>
                <a:gd name="connsiteY317" fmla="*/ 182041 h 589544"/>
                <a:gd name="connsiteX318" fmla="*/ 231827 w 1251261"/>
                <a:gd name="connsiteY318" fmla="*/ 198324 h 589544"/>
                <a:gd name="connsiteX319" fmla="*/ 262674 w 1251261"/>
                <a:gd name="connsiteY319" fmla="*/ 264813 h 589544"/>
                <a:gd name="connsiteX320" fmla="*/ 306012 w 1251261"/>
                <a:gd name="connsiteY320" fmla="*/ 265146 h 589544"/>
                <a:gd name="connsiteX321" fmla="*/ 324921 w 1251261"/>
                <a:gd name="connsiteY321" fmla="*/ 278773 h 589544"/>
                <a:gd name="connsiteX322" fmla="*/ 325369 w 1251261"/>
                <a:gd name="connsiteY322" fmla="*/ 278939 h 589544"/>
                <a:gd name="connsiteX323" fmla="*/ 334234 w 1251261"/>
                <a:gd name="connsiteY323" fmla="*/ 308882 h 589544"/>
                <a:gd name="connsiteX324" fmla="*/ 265717 w 1251261"/>
                <a:gd name="connsiteY324" fmla="*/ 318383 h 589544"/>
                <a:gd name="connsiteX325" fmla="*/ 255080 w 1251261"/>
                <a:gd name="connsiteY325" fmla="*/ 313278 h 589544"/>
                <a:gd name="connsiteX326" fmla="*/ 200532 w 1251261"/>
                <a:gd name="connsiteY326" fmla="*/ 271481 h 589544"/>
                <a:gd name="connsiteX327" fmla="*/ 158265 w 1251261"/>
                <a:gd name="connsiteY327" fmla="*/ 245217 h 589544"/>
                <a:gd name="connsiteX328" fmla="*/ 218022 w 1251261"/>
                <a:gd name="connsiteY328" fmla="*/ 182041 h 589544"/>
                <a:gd name="connsiteX329" fmla="*/ 102206 w 1251261"/>
                <a:gd name="connsiteY329" fmla="*/ 316682 h 589544"/>
                <a:gd name="connsiteX330" fmla="*/ 104967 w 1251261"/>
                <a:gd name="connsiteY330" fmla="*/ 316588 h 589544"/>
                <a:gd name="connsiteX331" fmla="*/ 113406 w 1251261"/>
                <a:gd name="connsiteY331" fmla="*/ 312952 h 589544"/>
                <a:gd name="connsiteX332" fmla="*/ 116708 w 1251261"/>
                <a:gd name="connsiteY332" fmla="*/ 304378 h 589544"/>
                <a:gd name="connsiteX333" fmla="*/ 148411 w 1251261"/>
                <a:gd name="connsiteY333" fmla="*/ 268654 h 589544"/>
                <a:gd name="connsiteX334" fmla="*/ 183039 w 1251261"/>
                <a:gd name="connsiteY334" fmla="*/ 288667 h 589544"/>
                <a:gd name="connsiteX335" fmla="*/ 195134 w 1251261"/>
                <a:gd name="connsiteY335" fmla="*/ 295428 h 589544"/>
                <a:gd name="connsiteX336" fmla="*/ 196176 w 1251261"/>
                <a:gd name="connsiteY336" fmla="*/ 295282 h 589544"/>
                <a:gd name="connsiteX337" fmla="*/ 233410 w 1251261"/>
                <a:gd name="connsiteY337" fmla="*/ 324566 h 589544"/>
                <a:gd name="connsiteX338" fmla="*/ 242599 w 1251261"/>
                <a:gd name="connsiteY338" fmla="*/ 334296 h 589544"/>
                <a:gd name="connsiteX339" fmla="*/ 256152 w 1251261"/>
                <a:gd name="connsiteY339" fmla="*/ 340516 h 589544"/>
                <a:gd name="connsiteX340" fmla="*/ 257528 w 1251261"/>
                <a:gd name="connsiteY340" fmla="*/ 341578 h 589544"/>
                <a:gd name="connsiteX341" fmla="*/ 269883 w 1251261"/>
                <a:gd name="connsiteY341" fmla="*/ 365279 h 589544"/>
                <a:gd name="connsiteX342" fmla="*/ 265966 w 1251261"/>
                <a:gd name="connsiteY342" fmla="*/ 384646 h 589544"/>
                <a:gd name="connsiteX343" fmla="*/ 265831 w 1251261"/>
                <a:gd name="connsiteY343" fmla="*/ 384906 h 589544"/>
                <a:gd name="connsiteX344" fmla="*/ 246703 w 1251261"/>
                <a:gd name="connsiteY344" fmla="*/ 401200 h 589544"/>
                <a:gd name="connsiteX345" fmla="*/ 239504 w 1251261"/>
                <a:gd name="connsiteY345" fmla="*/ 408295 h 589544"/>
                <a:gd name="connsiteX346" fmla="*/ 240379 w 1251261"/>
                <a:gd name="connsiteY346" fmla="*/ 418359 h 589544"/>
                <a:gd name="connsiteX347" fmla="*/ 245005 w 1251261"/>
                <a:gd name="connsiteY347" fmla="*/ 432777 h 589544"/>
                <a:gd name="connsiteX348" fmla="*/ 213366 w 1251261"/>
                <a:gd name="connsiteY348" fmla="*/ 470574 h 589544"/>
                <a:gd name="connsiteX349" fmla="*/ 175767 w 1251261"/>
                <a:gd name="connsiteY349" fmla="*/ 440258 h 589544"/>
                <a:gd name="connsiteX350" fmla="*/ 166505 w 1251261"/>
                <a:gd name="connsiteY350" fmla="*/ 430163 h 589544"/>
                <a:gd name="connsiteX351" fmla="*/ 164005 w 1251261"/>
                <a:gd name="connsiteY351" fmla="*/ 429892 h 589544"/>
                <a:gd name="connsiteX352" fmla="*/ 153910 w 1251261"/>
                <a:gd name="connsiteY352" fmla="*/ 435549 h 589544"/>
                <a:gd name="connsiteX353" fmla="*/ 127302 w 1251261"/>
                <a:gd name="connsiteY353" fmla="*/ 452093 h 589544"/>
                <a:gd name="connsiteX354" fmla="*/ 101851 w 1251261"/>
                <a:gd name="connsiteY354" fmla="*/ 444102 h 589544"/>
                <a:gd name="connsiteX355" fmla="*/ 89506 w 1251261"/>
                <a:gd name="connsiteY355" fmla="*/ 420453 h 589544"/>
                <a:gd name="connsiteX356" fmla="*/ 94496 w 1251261"/>
                <a:gd name="connsiteY356" fmla="*/ 399273 h 589544"/>
                <a:gd name="connsiteX357" fmla="*/ 95778 w 1251261"/>
                <a:gd name="connsiteY357" fmla="*/ 389845 h 589544"/>
                <a:gd name="connsiteX358" fmla="*/ 89704 w 1251261"/>
                <a:gd name="connsiteY358" fmla="*/ 382511 h 589544"/>
                <a:gd name="connsiteX359" fmla="*/ 70587 w 1251261"/>
                <a:gd name="connsiteY359" fmla="*/ 354475 h 589544"/>
                <a:gd name="connsiteX360" fmla="*/ 102204 w 1251261"/>
                <a:gd name="connsiteY360" fmla="*/ 316679 h 589544"/>
                <a:gd name="connsiteX361" fmla="*/ 24831 w 1251261"/>
                <a:gd name="connsiteY361" fmla="*/ 565849 h 589544"/>
                <a:gd name="connsiteX362" fmla="*/ 67690 w 1251261"/>
                <a:gd name="connsiteY362" fmla="*/ 396182 h 589544"/>
                <a:gd name="connsiteX363" fmla="*/ 69159 w 1251261"/>
                <a:gd name="connsiteY363" fmla="*/ 397453 h 589544"/>
                <a:gd name="connsiteX364" fmla="*/ 65877 w 1251261"/>
                <a:gd name="connsiteY364" fmla="*/ 422561 h 589544"/>
                <a:gd name="connsiteX365" fmla="*/ 129383 w 1251261"/>
                <a:gd name="connsiteY365" fmla="*/ 475714 h 589544"/>
                <a:gd name="connsiteX366" fmla="*/ 159086 w 1251261"/>
                <a:gd name="connsiteY366" fmla="*/ 464338 h 589544"/>
                <a:gd name="connsiteX367" fmla="*/ 210146 w 1251261"/>
                <a:gd name="connsiteY367" fmla="*/ 494424 h 589544"/>
                <a:gd name="connsiteX368" fmla="*/ 212719 w 1251261"/>
                <a:gd name="connsiteY368" fmla="*/ 494309 h 589544"/>
                <a:gd name="connsiteX369" fmla="*/ 268464 w 1251261"/>
                <a:gd name="connsiteY369" fmla="*/ 541139 h 589544"/>
                <a:gd name="connsiteX370" fmla="*/ 506494 w 1251261"/>
                <a:gd name="connsiteY370" fmla="*/ 541139 h 589544"/>
                <a:gd name="connsiteX371" fmla="*/ 563011 w 1251261"/>
                <a:gd name="connsiteY371" fmla="*/ 487362 h 589544"/>
                <a:gd name="connsiteX372" fmla="*/ 794111 w 1251261"/>
                <a:gd name="connsiteY372" fmla="*/ 487362 h 589544"/>
                <a:gd name="connsiteX373" fmla="*/ 849524 w 1251261"/>
                <a:gd name="connsiteY373" fmla="*/ 449608 h 589544"/>
                <a:gd name="connsiteX374" fmla="*/ 849888 w 1251261"/>
                <a:gd name="connsiteY374" fmla="*/ 448691 h 589544"/>
                <a:gd name="connsiteX375" fmla="*/ 945287 w 1251261"/>
                <a:gd name="connsiteY375" fmla="*/ 486531 h 589544"/>
                <a:gd name="connsiteX376" fmla="*/ 949662 w 1251261"/>
                <a:gd name="connsiteY376" fmla="*/ 487364 h 589544"/>
                <a:gd name="connsiteX377" fmla="*/ 955934 w 1251261"/>
                <a:gd name="connsiteY377" fmla="*/ 485572 h 589544"/>
                <a:gd name="connsiteX378" fmla="*/ 961476 w 1251261"/>
                <a:gd name="connsiteY378" fmla="*/ 476435 h 589544"/>
                <a:gd name="connsiteX379" fmla="*/ 987709 w 1251261"/>
                <a:gd name="connsiteY379" fmla="*/ 379162 h 589544"/>
                <a:gd name="connsiteX380" fmla="*/ 1038027 w 1251261"/>
                <a:gd name="connsiteY380" fmla="*/ 322915 h 589544"/>
                <a:gd name="connsiteX381" fmla="*/ 1038069 w 1251261"/>
                <a:gd name="connsiteY381" fmla="*/ 322884 h 589544"/>
                <a:gd name="connsiteX382" fmla="*/ 1043382 w 1251261"/>
                <a:gd name="connsiteY382" fmla="*/ 320144 h 589544"/>
                <a:gd name="connsiteX383" fmla="*/ 1093482 w 1251261"/>
                <a:gd name="connsiteY383" fmla="*/ 352044 h 589544"/>
                <a:gd name="connsiteX384" fmla="*/ 1144352 w 1251261"/>
                <a:gd name="connsiteY384" fmla="*/ 318373 h 589544"/>
                <a:gd name="connsiteX385" fmla="*/ 1226416 w 1251261"/>
                <a:gd name="connsiteY385" fmla="*/ 565863 h 589544"/>
                <a:gd name="connsiteX386" fmla="*/ 24825 w 1251261"/>
                <a:gd name="connsiteY386" fmla="*/ 565863 h 58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251261" h="589544">
                  <a:moveTo>
                    <a:pt x="1248120" y="585729"/>
                  </a:moveTo>
                  <a:cubicBezTo>
                    <a:pt x="1250360" y="583302"/>
                    <a:pt x="1251485" y="580041"/>
                    <a:pt x="1251224" y="576738"/>
                  </a:cubicBezTo>
                  <a:cubicBezTo>
                    <a:pt x="1242828" y="472256"/>
                    <a:pt x="1208094" y="371222"/>
                    <a:pt x="1150577" y="283608"/>
                  </a:cubicBezTo>
                  <a:cubicBezTo>
                    <a:pt x="1166860" y="273815"/>
                    <a:pt x="1177330" y="256063"/>
                    <a:pt x="1177330" y="236301"/>
                  </a:cubicBezTo>
                  <a:cubicBezTo>
                    <a:pt x="1177330" y="214621"/>
                    <a:pt x="1164932" y="195411"/>
                    <a:pt x="1145795" y="186367"/>
                  </a:cubicBezTo>
                  <a:cubicBezTo>
                    <a:pt x="1140930" y="163447"/>
                    <a:pt x="1121834" y="145860"/>
                    <a:pt x="1098517" y="142985"/>
                  </a:cubicBezTo>
                  <a:cubicBezTo>
                    <a:pt x="1088975" y="125368"/>
                    <a:pt x="1070348" y="114003"/>
                    <a:pt x="1049948" y="114003"/>
                  </a:cubicBezTo>
                  <a:cubicBezTo>
                    <a:pt x="1034217" y="114003"/>
                    <a:pt x="1019934" y="120650"/>
                    <a:pt x="1009839" y="131328"/>
                  </a:cubicBezTo>
                  <a:cubicBezTo>
                    <a:pt x="986816" y="113482"/>
                    <a:pt x="962458" y="97199"/>
                    <a:pt x="937236" y="82738"/>
                  </a:cubicBezTo>
                  <a:cubicBezTo>
                    <a:pt x="936027" y="78206"/>
                    <a:pt x="934308" y="73768"/>
                    <a:pt x="931996" y="69539"/>
                  </a:cubicBezTo>
                  <a:cubicBezTo>
                    <a:pt x="918609" y="45025"/>
                    <a:pt x="890334" y="33409"/>
                    <a:pt x="864184" y="40255"/>
                  </a:cubicBezTo>
                  <a:cubicBezTo>
                    <a:pt x="847234" y="15752"/>
                    <a:pt x="814365" y="7261"/>
                    <a:pt x="787425" y="21075"/>
                  </a:cubicBezTo>
                  <a:cubicBezTo>
                    <a:pt x="734899" y="7105"/>
                    <a:pt x="680495" y="0"/>
                    <a:pt x="625624" y="0"/>
                  </a:cubicBezTo>
                  <a:cubicBezTo>
                    <a:pt x="569388" y="0"/>
                    <a:pt x="513671" y="7459"/>
                    <a:pt x="459937" y="22128"/>
                  </a:cubicBezTo>
                  <a:cubicBezTo>
                    <a:pt x="430234" y="7762"/>
                    <a:pt x="394294" y="16367"/>
                    <a:pt x="374457" y="43381"/>
                  </a:cubicBezTo>
                  <a:lnTo>
                    <a:pt x="361684" y="60768"/>
                  </a:lnTo>
                  <a:cubicBezTo>
                    <a:pt x="346734" y="59310"/>
                    <a:pt x="331723" y="63987"/>
                    <a:pt x="320180" y="74072"/>
                  </a:cubicBezTo>
                  <a:cubicBezTo>
                    <a:pt x="297240" y="69363"/>
                    <a:pt x="273486" y="79823"/>
                    <a:pt x="261517" y="100054"/>
                  </a:cubicBezTo>
                  <a:cubicBezTo>
                    <a:pt x="241556" y="101763"/>
                    <a:pt x="223677" y="114285"/>
                    <a:pt x="215522" y="132976"/>
                  </a:cubicBezTo>
                  <a:cubicBezTo>
                    <a:pt x="212178" y="140633"/>
                    <a:pt x="210750" y="148665"/>
                    <a:pt x="210980" y="156541"/>
                  </a:cubicBezTo>
                  <a:cubicBezTo>
                    <a:pt x="178247" y="185377"/>
                    <a:pt x="148470" y="217631"/>
                    <a:pt x="122384" y="252575"/>
                  </a:cubicBezTo>
                  <a:cubicBezTo>
                    <a:pt x="107320" y="261242"/>
                    <a:pt x="96558" y="276369"/>
                    <a:pt x="93714" y="293966"/>
                  </a:cubicBezTo>
                  <a:cubicBezTo>
                    <a:pt x="80692" y="296560"/>
                    <a:pt x="69024" y="303457"/>
                    <a:pt x="60377" y="313792"/>
                  </a:cubicBezTo>
                  <a:cubicBezTo>
                    <a:pt x="50334" y="325783"/>
                    <a:pt x="45573" y="340971"/>
                    <a:pt x="46948" y="356557"/>
                  </a:cubicBezTo>
                  <a:cubicBezTo>
                    <a:pt x="47500" y="362735"/>
                    <a:pt x="48990" y="368663"/>
                    <a:pt x="51323" y="374184"/>
                  </a:cubicBezTo>
                  <a:cubicBezTo>
                    <a:pt x="22944" y="438390"/>
                    <a:pt x="5672" y="506492"/>
                    <a:pt x="37" y="576740"/>
                  </a:cubicBezTo>
                  <a:cubicBezTo>
                    <a:pt x="-224" y="580043"/>
                    <a:pt x="902" y="583293"/>
                    <a:pt x="3142" y="585731"/>
                  </a:cubicBezTo>
                  <a:cubicBezTo>
                    <a:pt x="5381" y="588158"/>
                    <a:pt x="8548" y="589544"/>
                    <a:pt x="11851" y="589544"/>
                  </a:cubicBezTo>
                  <a:lnTo>
                    <a:pt x="1239391" y="589544"/>
                  </a:lnTo>
                  <a:cubicBezTo>
                    <a:pt x="1242714" y="589555"/>
                    <a:pt x="1245882" y="588169"/>
                    <a:pt x="1248121" y="585731"/>
                  </a:cubicBezTo>
                  <a:close/>
                  <a:moveTo>
                    <a:pt x="1049959" y="137726"/>
                  </a:moveTo>
                  <a:cubicBezTo>
                    <a:pt x="1063169" y="137726"/>
                    <a:pt x="1075077" y="146092"/>
                    <a:pt x="1079587" y="158541"/>
                  </a:cubicBezTo>
                  <a:cubicBezTo>
                    <a:pt x="1081326" y="163334"/>
                    <a:pt x="1086015" y="166594"/>
                    <a:pt x="1091015" y="166355"/>
                  </a:cubicBezTo>
                  <a:cubicBezTo>
                    <a:pt x="1091328" y="166345"/>
                    <a:pt x="1091630" y="166324"/>
                    <a:pt x="1091995" y="166303"/>
                  </a:cubicBezTo>
                  <a:cubicBezTo>
                    <a:pt x="1108403" y="166417"/>
                    <a:pt x="1122092" y="179284"/>
                    <a:pt x="1123207" y="195693"/>
                  </a:cubicBezTo>
                  <a:cubicBezTo>
                    <a:pt x="1123540" y="200569"/>
                    <a:pt x="1126832" y="204746"/>
                    <a:pt x="1131499" y="206205"/>
                  </a:cubicBezTo>
                  <a:cubicBezTo>
                    <a:pt x="1144730" y="210341"/>
                    <a:pt x="1153617" y="222446"/>
                    <a:pt x="1153617" y="236323"/>
                  </a:cubicBezTo>
                  <a:cubicBezTo>
                    <a:pt x="1153617" y="250752"/>
                    <a:pt x="1143834" y="263305"/>
                    <a:pt x="1129843" y="266869"/>
                  </a:cubicBezTo>
                  <a:cubicBezTo>
                    <a:pt x="1129614" y="266931"/>
                    <a:pt x="1129416" y="267046"/>
                    <a:pt x="1129186" y="267119"/>
                  </a:cubicBezTo>
                  <a:cubicBezTo>
                    <a:pt x="1128697" y="267275"/>
                    <a:pt x="1128218" y="267441"/>
                    <a:pt x="1127738" y="267660"/>
                  </a:cubicBezTo>
                  <a:cubicBezTo>
                    <a:pt x="1127405" y="267816"/>
                    <a:pt x="1127092" y="268004"/>
                    <a:pt x="1126780" y="268192"/>
                  </a:cubicBezTo>
                  <a:cubicBezTo>
                    <a:pt x="1126530" y="268337"/>
                    <a:pt x="1126269" y="268442"/>
                    <a:pt x="1126019" y="268608"/>
                  </a:cubicBezTo>
                  <a:cubicBezTo>
                    <a:pt x="1125863" y="268712"/>
                    <a:pt x="1125759" y="268848"/>
                    <a:pt x="1125613" y="268952"/>
                  </a:cubicBezTo>
                  <a:cubicBezTo>
                    <a:pt x="1125321" y="269171"/>
                    <a:pt x="1125040" y="269421"/>
                    <a:pt x="1124769" y="269671"/>
                  </a:cubicBezTo>
                  <a:cubicBezTo>
                    <a:pt x="1124415" y="270004"/>
                    <a:pt x="1124071" y="270338"/>
                    <a:pt x="1123769" y="270702"/>
                  </a:cubicBezTo>
                  <a:cubicBezTo>
                    <a:pt x="1123550" y="270952"/>
                    <a:pt x="1123342" y="271213"/>
                    <a:pt x="1123154" y="271494"/>
                  </a:cubicBezTo>
                  <a:cubicBezTo>
                    <a:pt x="1122852" y="271911"/>
                    <a:pt x="1122592" y="272348"/>
                    <a:pt x="1122342" y="272807"/>
                  </a:cubicBezTo>
                  <a:cubicBezTo>
                    <a:pt x="1122248" y="272984"/>
                    <a:pt x="1122113" y="273130"/>
                    <a:pt x="1122029" y="273307"/>
                  </a:cubicBezTo>
                  <a:cubicBezTo>
                    <a:pt x="1121977" y="273411"/>
                    <a:pt x="1121956" y="273536"/>
                    <a:pt x="1121915" y="273640"/>
                  </a:cubicBezTo>
                  <a:cubicBezTo>
                    <a:pt x="1121696" y="274140"/>
                    <a:pt x="1121540" y="274640"/>
                    <a:pt x="1121394" y="275161"/>
                  </a:cubicBezTo>
                  <a:cubicBezTo>
                    <a:pt x="1121310" y="275442"/>
                    <a:pt x="1121217" y="275713"/>
                    <a:pt x="1121154" y="275995"/>
                  </a:cubicBezTo>
                  <a:cubicBezTo>
                    <a:pt x="1121029" y="276609"/>
                    <a:pt x="1120977" y="277234"/>
                    <a:pt x="1120946" y="277859"/>
                  </a:cubicBezTo>
                  <a:cubicBezTo>
                    <a:pt x="1120935" y="278047"/>
                    <a:pt x="1120894" y="278235"/>
                    <a:pt x="1120894" y="278422"/>
                  </a:cubicBezTo>
                  <a:cubicBezTo>
                    <a:pt x="1120894" y="279245"/>
                    <a:pt x="1120987" y="280058"/>
                    <a:pt x="1121165" y="280870"/>
                  </a:cubicBezTo>
                  <a:cubicBezTo>
                    <a:pt x="1121206" y="281047"/>
                    <a:pt x="1121279" y="281224"/>
                    <a:pt x="1121331" y="281402"/>
                  </a:cubicBezTo>
                  <a:cubicBezTo>
                    <a:pt x="1121498" y="282016"/>
                    <a:pt x="1121685" y="282620"/>
                    <a:pt x="1121946" y="283214"/>
                  </a:cubicBezTo>
                  <a:cubicBezTo>
                    <a:pt x="1121977" y="283277"/>
                    <a:pt x="1121988" y="283350"/>
                    <a:pt x="1122019" y="283412"/>
                  </a:cubicBezTo>
                  <a:cubicBezTo>
                    <a:pt x="1124019" y="287673"/>
                    <a:pt x="1125040" y="292174"/>
                    <a:pt x="1125040" y="296789"/>
                  </a:cubicBezTo>
                  <a:cubicBezTo>
                    <a:pt x="1125040" y="314187"/>
                    <a:pt x="1110882" y="328345"/>
                    <a:pt x="1093484" y="328345"/>
                  </a:cubicBezTo>
                  <a:cubicBezTo>
                    <a:pt x="1076471" y="328345"/>
                    <a:pt x="1062648" y="315010"/>
                    <a:pt x="1062000" y="297986"/>
                  </a:cubicBezTo>
                  <a:cubicBezTo>
                    <a:pt x="1061813" y="292965"/>
                    <a:pt x="1058468" y="288600"/>
                    <a:pt x="1053666" y="287110"/>
                  </a:cubicBezTo>
                  <a:cubicBezTo>
                    <a:pt x="1052509" y="286756"/>
                    <a:pt x="1051332" y="286579"/>
                    <a:pt x="1050155" y="286579"/>
                  </a:cubicBezTo>
                  <a:cubicBezTo>
                    <a:pt x="1046477" y="286579"/>
                    <a:pt x="1042914" y="288298"/>
                    <a:pt x="1040643" y="291361"/>
                  </a:cubicBezTo>
                  <a:cubicBezTo>
                    <a:pt x="1034601" y="299497"/>
                    <a:pt x="1025381" y="304154"/>
                    <a:pt x="1015328" y="304154"/>
                  </a:cubicBezTo>
                  <a:cubicBezTo>
                    <a:pt x="997930" y="304154"/>
                    <a:pt x="983772" y="289996"/>
                    <a:pt x="983772" y="272598"/>
                  </a:cubicBezTo>
                  <a:cubicBezTo>
                    <a:pt x="983772" y="265847"/>
                    <a:pt x="985918" y="259378"/>
                    <a:pt x="989970" y="253887"/>
                  </a:cubicBezTo>
                  <a:cubicBezTo>
                    <a:pt x="991939" y="251231"/>
                    <a:pt x="992710" y="247855"/>
                    <a:pt x="992085" y="244605"/>
                  </a:cubicBezTo>
                  <a:cubicBezTo>
                    <a:pt x="991460" y="241354"/>
                    <a:pt x="989501" y="238510"/>
                    <a:pt x="986689" y="236760"/>
                  </a:cubicBezTo>
                  <a:cubicBezTo>
                    <a:pt x="977302" y="230937"/>
                    <a:pt x="971687" y="220915"/>
                    <a:pt x="971687" y="209944"/>
                  </a:cubicBezTo>
                  <a:cubicBezTo>
                    <a:pt x="971687" y="192546"/>
                    <a:pt x="985845" y="178388"/>
                    <a:pt x="1003243" y="178388"/>
                  </a:cubicBezTo>
                  <a:cubicBezTo>
                    <a:pt x="1004097" y="178388"/>
                    <a:pt x="1004930" y="178461"/>
                    <a:pt x="1005764" y="178523"/>
                  </a:cubicBezTo>
                  <a:cubicBezTo>
                    <a:pt x="1008962" y="178763"/>
                    <a:pt x="1012077" y="177721"/>
                    <a:pt x="1014463" y="175627"/>
                  </a:cubicBezTo>
                  <a:cubicBezTo>
                    <a:pt x="1016859" y="173533"/>
                    <a:pt x="1018317" y="170574"/>
                    <a:pt x="1018495" y="167397"/>
                  </a:cubicBezTo>
                  <a:cubicBezTo>
                    <a:pt x="1019484" y="150759"/>
                    <a:pt x="1033299" y="137726"/>
                    <a:pt x="1049957" y="137726"/>
                  </a:cubicBezTo>
                  <a:close/>
                  <a:moveTo>
                    <a:pt x="381582" y="370035"/>
                  </a:moveTo>
                  <a:cubicBezTo>
                    <a:pt x="383801" y="371879"/>
                    <a:pt x="386489" y="372786"/>
                    <a:pt x="389177" y="372786"/>
                  </a:cubicBezTo>
                  <a:cubicBezTo>
                    <a:pt x="392573" y="372786"/>
                    <a:pt x="395938" y="371337"/>
                    <a:pt x="398282" y="368524"/>
                  </a:cubicBezTo>
                  <a:cubicBezTo>
                    <a:pt x="402470" y="363503"/>
                    <a:pt x="401803" y="356023"/>
                    <a:pt x="396772" y="351825"/>
                  </a:cubicBezTo>
                  <a:cubicBezTo>
                    <a:pt x="383478" y="340729"/>
                    <a:pt x="372956" y="329082"/>
                    <a:pt x="365058" y="316737"/>
                  </a:cubicBezTo>
                  <a:cubicBezTo>
                    <a:pt x="364912" y="316508"/>
                    <a:pt x="364798" y="316279"/>
                    <a:pt x="364642" y="316060"/>
                  </a:cubicBezTo>
                  <a:cubicBezTo>
                    <a:pt x="358068" y="305653"/>
                    <a:pt x="353380" y="294745"/>
                    <a:pt x="350525" y="283254"/>
                  </a:cubicBezTo>
                  <a:cubicBezTo>
                    <a:pt x="356182" y="282889"/>
                    <a:pt x="361808" y="281701"/>
                    <a:pt x="367246" y="279566"/>
                  </a:cubicBezTo>
                  <a:cubicBezTo>
                    <a:pt x="378956" y="274971"/>
                    <a:pt x="388519" y="266689"/>
                    <a:pt x="394748" y="255979"/>
                  </a:cubicBezTo>
                  <a:cubicBezTo>
                    <a:pt x="406749" y="279097"/>
                    <a:pt x="419366" y="298464"/>
                    <a:pt x="433366" y="315320"/>
                  </a:cubicBezTo>
                  <a:cubicBezTo>
                    <a:pt x="437888" y="320769"/>
                    <a:pt x="442628" y="325978"/>
                    <a:pt x="447545" y="331030"/>
                  </a:cubicBezTo>
                  <a:cubicBezTo>
                    <a:pt x="447712" y="331218"/>
                    <a:pt x="447889" y="331405"/>
                    <a:pt x="448066" y="331582"/>
                  </a:cubicBezTo>
                  <a:cubicBezTo>
                    <a:pt x="464776" y="348647"/>
                    <a:pt x="483798" y="363493"/>
                    <a:pt x="505657" y="376463"/>
                  </a:cubicBezTo>
                  <a:lnTo>
                    <a:pt x="430397" y="456057"/>
                  </a:lnTo>
                  <a:cubicBezTo>
                    <a:pt x="413697" y="431397"/>
                    <a:pt x="390256" y="410696"/>
                    <a:pt x="364274" y="398039"/>
                  </a:cubicBezTo>
                  <a:cubicBezTo>
                    <a:pt x="344553" y="388423"/>
                    <a:pt x="320487" y="382203"/>
                    <a:pt x="292670" y="379380"/>
                  </a:cubicBezTo>
                  <a:cubicBezTo>
                    <a:pt x="293681" y="374140"/>
                    <a:pt x="293983" y="368681"/>
                    <a:pt x="293493" y="363159"/>
                  </a:cubicBezTo>
                  <a:cubicBezTo>
                    <a:pt x="292660" y="353721"/>
                    <a:pt x="289597" y="344938"/>
                    <a:pt x="284857" y="337312"/>
                  </a:cubicBezTo>
                  <a:cubicBezTo>
                    <a:pt x="304620" y="332207"/>
                    <a:pt x="327060" y="330937"/>
                    <a:pt x="348166" y="333916"/>
                  </a:cubicBezTo>
                  <a:cubicBezTo>
                    <a:pt x="356969" y="346720"/>
                    <a:pt x="368096" y="358784"/>
                    <a:pt x="381576" y="370035"/>
                  </a:cubicBezTo>
                  <a:close/>
                  <a:moveTo>
                    <a:pt x="451111" y="188263"/>
                  </a:moveTo>
                  <a:cubicBezTo>
                    <a:pt x="453809" y="182075"/>
                    <a:pt x="455278" y="175574"/>
                    <a:pt x="455622" y="169032"/>
                  </a:cubicBezTo>
                  <a:lnTo>
                    <a:pt x="528183" y="209381"/>
                  </a:lnTo>
                  <a:lnTo>
                    <a:pt x="526495" y="264481"/>
                  </a:lnTo>
                  <a:cubicBezTo>
                    <a:pt x="526380" y="268138"/>
                    <a:pt x="527964" y="271649"/>
                    <a:pt x="530787" y="273982"/>
                  </a:cubicBezTo>
                  <a:cubicBezTo>
                    <a:pt x="533611" y="276316"/>
                    <a:pt x="537351" y="277201"/>
                    <a:pt x="540934" y="276410"/>
                  </a:cubicBezTo>
                  <a:cubicBezTo>
                    <a:pt x="558978" y="272368"/>
                    <a:pt x="576096" y="272545"/>
                    <a:pt x="591805" y="276951"/>
                  </a:cubicBezTo>
                  <a:cubicBezTo>
                    <a:pt x="604004" y="280368"/>
                    <a:pt x="615756" y="286463"/>
                    <a:pt x="626830" y="295068"/>
                  </a:cubicBezTo>
                  <a:cubicBezTo>
                    <a:pt x="626424" y="297673"/>
                    <a:pt x="626153" y="300330"/>
                    <a:pt x="626153" y="303049"/>
                  </a:cubicBezTo>
                  <a:cubicBezTo>
                    <a:pt x="626153" y="305788"/>
                    <a:pt x="626393" y="308508"/>
                    <a:pt x="626820" y="311195"/>
                  </a:cubicBezTo>
                  <a:lnTo>
                    <a:pt x="461362" y="311195"/>
                  </a:lnTo>
                  <a:cubicBezTo>
                    <a:pt x="458008" y="307622"/>
                    <a:pt x="454736" y="303976"/>
                    <a:pt x="451590" y="300194"/>
                  </a:cubicBezTo>
                  <a:cubicBezTo>
                    <a:pt x="433952" y="278952"/>
                    <a:pt x="419066" y="254188"/>
                    <a:pt x="404261" y="221288"/>
                  </a:cubicBezTo>
                  <a:cubicBezTo>
                    <a:pt x="424201" y="219955"/>
                    <a:pt x="442578" y="207828"/>
                    <a:pt x="451110" y="188263"/>
                  </a:cubicBezTo>
                  <a:close/>
                  <a:moveTo>
                    <a:pt x="672410" y="170011"/>
                  </a:moveTo>
                  <a:cubicBezTo>
                    <a:pt x="672681" y="169980"/>
                    <a:pt x="672952" y="169917"/>
                    <a:pt x="673223" y="169865"/>
                  </a:cubicBezTo>
                  <a:cubicBezTo>
                    <a:pt x="673348" y="169834"/>
                    <a:pt x="673473" y="169813"/>
                    <a:pt x="673598" y="169792"/>
                  </a:cubicBezTo>
                  <a:cubicBezTo>
                    <a:pt x="673796" y="169750"/>
                    <a:pt x="673994" y="169698"/>
                    <a:pt x="674192" y="169646"/>
                  </a:cubicBezTo>
                  <a:cubicBezTo>
                    <a:pt x="687475" y="166792"/>
                    <a:pt x="700456" y="162427"/>
                    <a:pt x="713039" y="156624"/>
                  </a:cubicBezTo>
                  <a:cubicBezTo>
                    <a:pt x="717915" y="162812"/>
                    <a:pt x="723958" y="167990"/>
                    <a:pt x="730791" y="171844"/>
                  </a:cubicBezTo>
                  <a:cubicBezTo>
                    <a:pt x="720301" y="185315"/>
                    <a:pt x="716050" y="202723"/>
                    <a:pt x="719228" y="219600"/>
                  </a:cubicBezTo>
                  <a:lnTo>
                    <a:pt x="648219" y="205515"/>
                  </a:lnTo>
                  <a:cubicBezTo>
                    <a:pt x="641801" y="204244"/>
                    <a:pt x="635561" y="208411"/>
                    <a:pt x="634290" y="214839"/>
                  </a:cubicBezTo>
                  <a:cubicBezTo>
                    <a:pt x="633019" y="221256"/>
                    <a:pt x="637186" y="227497"/>
                    <a:pt x="643614" y="228768"/>
                  </a:cubicBezTo>
                  <a:lnTo>
                    <a:pt x="695538" y="239061"/>
                  </a:lnTo>
                  <a:cubicBezTo>
                    <a:pt x="691193" y="242624"/>
                    <a:pt x="687328" y="246687"/>
                    <a:pt x="684172" y="251177"/>
                  </a:cubicBezTo>
                  <a:cubicBezTo>
                    <a:pt x="682234" y="250958"/>
                    <a:pt x="680286" y="250854"/>
                    <a:pt x="678338" y="250854"/>
                  </a:cubicBezTo>
                  <a:cubicBezTo>
                    <a:pt x="660992" y="250854"/>
                    <a:pt x="645646" y="259397"/>
                    <a:pt x="636146" y="272451"/>
                  </a:cubicBezTo>
                  <a:cubicBezTo>
                    <a:pt x="624144" y="263981"/>
                    <a:pt x="611434" y="257834"/>
                    <a:pt x="598194" y="254115"/>
                  </a:cubicBezTo>
                  <a:cubicBezTo>
                    <a:pt x="583130" y="249896"/>
                    <a:pt x="567190" y="248750"/>
                    <a:pt x="550615" y="250708"/>
                  </a:cubicBezTo>
                  <a:lnTo>
                    <a:pt x="553459" y="158051"/>
                  </a:lnTo>
                  <a:cubicBezTo>
                    <a:pt x="584191" y="169355"/>
                    <a:pt x="613811" y="174595"/>
                    <a:pt x="641646" y="173668"/>
                  </a:cubicBezTo>
                  <a:cubicBezTo>
                    <a:pt x="652064" y="173314"/>
                    <a:pt x="662315" y="172074"/>
                    <a:pt x="672410" y="170011"/>
                  </a:cubicBezTo>
                  <a:close/>
                  <a:moveTo>
                    <a:pt x="770380" y="268116"/>
                  </a:moveTo>
                  <a:cubicBezTo>
                    <a:pt x="772536" y="273909"/>
                    <a:pt x="774130" y="281003"/>
                    <a:pt x="774130" y="285691"/>
                  </a:cubicBezTo>
                  <a:cubicBezTo>
                    <a:pt x="774130" y="290265"/>
                    <a:pt x="773286" y="294818"/>
                    <a:pt x="771620" y="299224"/>
                  </a:cubicBezTo>
                  <a:cubicBezTo>
                    <a:pt x="769734" y="304215"/>
                    <a:pt x="771422" y="309851"/>
                    <a:pt x="775735" y="312997"/>
                  </a:cubicBezTo>
                  <a:cubicBezTo>
                    <a:pt x="783204" y="318446"/>
                    <a:pt x="787497" y="326822"/>
                    <a:pt x="787497" y="336000"/>
                  </a:cubicBezTo>
                  <a:cubicBezTo>
                    <a:pt x="787497" y="351491"/>
                    <a:pt x="775349" y="363982"/>
                    <a:pt x="759837" y="364430"/>
                  </a:cubicBezTo>
                  <a:cubicBezTo>
                    <a:pt x="756264" y="364534"/>
                    <a:pt x="752930" y="366243"/>
                    <a:pt x="750763" y="369077"/>
                  </a:cubicBezTo>
                  <a:cubicBezTo>
                    <a:pt x="748596" y="371921"/>
                    <a:pt x="747815" y="375588"/>
                    <a:pt x="748659" y="379057"/>
                  </a:cubicBezTo>
                  <a:cubicBezTo>
                    <a:pt x="749221" y="381401"/>
                    <a:pt x="749492" y="383589"/>
                    <a:pt x="749492" y="385777"/>
                  </a:cubicBezTo>
                  <a:cubicBezTo>
                    <a:pt x="749492" y="401601"/>
                    <a:pt x="740179" y="410686"/>
                    <a:pt x="723958" y="410686"/>
                  </a:cubicBezTo>
                  <a:cubicBezTo>
                    <a:pt x="710394" y="410686"/>
                    <a:pt x="695424" y="403914"/>
                    <a:pt x="693037" y="390975"/>
                  </a:cubicBezTo>
                  <a:cubicBezTo>
                    <a:pt x="692401" y="387537"/>
                    <a:pt x="690297" y="384558"/>
                    <a:pt x="687265" y="382828"/>
                  </a:cubicBezTo>
                  <a:cubicBezTo>
                    <a:pt x="684233" y="381099"/>
                    <a:pt x="680587" y="380797"/>
                    <a:pt x="677316" y="381995"/>
                  </a:cubicBezTo>
                  <a:cubicBezTo>
                    <a:pt x="674107" y="383172"/>
                    <a:pt x="670815" y="383766"/>
                    <a:pt x="667533" y="383766"/>
                  </a:cubicBezTo>
                  <a:cubicBezTo>
                    <a:pt x="651823" y="383766"/>
                    <a:pt x="639050" y="370983"/>
                    <a:pt x="639050" y="355282"/>
                  </a:cubicBezTo>
                  <a:cubicBezTo>
                    <a:pt x="639050" y="346281"/>
                    <a:pt x="643217" y="337978"/>
                    <a:pt x="650478" y="332529"/>
                  </a:cubicBezTo>
                  <a:cubicBezTo>
                    <a:pt x="650718" y="332342"/>
                    <a:pt x="650916" y="332123"/>
                    <a:pt x="651145" y="331925"/>
                  </a:cubicBezTo>
                  <a:cubicBezTo>
                    <a:pt x="651406" y="331696"/>
                    <a:pt x="651666" y="331488"/>
                    <a:pt x="651906" y="331238"/>
                  </a:cubicBezTo>
                  <a:cubicBezTo>
                    <a:pt x="652208" y="330925"/>
                    <a:pt x="652468" y="330581"/>
                    <a:pt x="652729" y="330238"/>
                  </a:cubicBezTo>
                  <a:cubicBezTo>
                    <a:pt x="652916" y="329998"/>
                    <a:pt x="653114" y="329758"/>
                    <a:pt x="653281" y="329508"/>
                  </a:cubicBezTo>
                  <a:cubicBezTo>
                    <a:pt x="653531" y="329123"/>
                    <a:pt x="653729" y="328706"/>
                    <a:pt x="653937" y="328300"/>
                  </a:cubicBezTo>
                  <a:cubicBezTo>
                    <a:pt x="654062" y="328050"/>
                    <a:pt x="654208" y="327810"/>
                    <a:pt x="654323" y="327539"/>
                  </a:cubicBezTo>
                  <a:cubicBezTo>
                    <a:pt x="654573" y="326925"/>
                    <a:pt x="654760" y="326300"/>
                    <a:pt x="654906" y="325654"/>
                  </a:cubicBezTo>
                  <a:cubicBezTo>
                    <a:pt x="654937" y="325508"/>
                    <a:pt x="654969" y="325372"/>
                    <a:pt x="655000" y="325226"/>
                  </a:cubicBezTo>
                  <a:cubicBezTo>
                    <a:pt x="655125" y="324549"/>
                    <a:pt x="655198" y="323872"/>
                    <a:pt x="655208" y="323174"/>
                  </a:cubicBezTo>
                  <a:cubicBezTo>
                    <a:pt x="655208" y="323122"/>
                    <a:pt x="655219" y="323080"/>
                    <a:pt x="655219" y="323039"/>
                  </a:cubicBezTo>
                  <a:cubicBezTo>
                    <a:pt x="655219" y="322830"/>
                    <a:pt x="655166" y="322632"/>
                    <a:pt x="655156" y="322434"/>
                  </a:cubicBezTo>
                  <a:cubicBezTo>
                    <a:pt x="655125" y="321934"/>
                    <a:pt x="655094" y="321434"/>
                    <a:pt x="655000" y="320934"/>
                  </a:cubicBezTo>
                  <a:cubicBezTo>
                    <a:pt x="654937" y="320611"/>
                    <a:pt x="654843" y="320309"/>
                    <a:pt x="654771" y="319997"/>
                  </a:cubicBezTo>
                  <a:cubicBezTo>
                    <a:pt x="654666" y="319601"/>
                    <a:pt x="654552" y="319195"/>
                    <a:pt x="654396" y="318809"/>
                  </a:cubicBezTo>
                  <a:cubicBezTo>
                    <a:pt x="654260" y="318465"/>
                    <a:pt x="654104" y="318142"/>
                    <a:pt x="653937" y="317809"/>
                  </a:cubicBezTo>
                  <a:cubicBezTo>
                    <a:pt x="653833" y="317590"/>
                    <a:pt x="653760" y="317361"/>
                    <a:pt x="653635" y="317153"/>
                  </a:cubicBezTo>
                  <a:cubicBezTo>
                    <a:pt x="651135" y="312777"/>
                    <a:pt x="649864" y="308037"/>
                    <a:pt x="649864" y="303036"/>
                  </a:cubicBezTo>
                  <a:cubicBezTo>
                    <a:pt x="649864" y="287336"/>
                    <a:pt x="662647" y="274553"/>
                    <a:pt x="678347" y="274553"/>
                  </a:cubicBezTo>
                  <a:cubicBezTo>
                    <a:pt x="681160" y="274553"/>
                    <a:pt x="683963" y="274969"/>
                    <a:pt x="686671" y="275792"/>
                  </a:cubicBezTo>
                  <a:cubicBezTo>
                    <a:pt x="692318" y="277501"/>
                    <a:pt x="698370" y="274813"/>
                    <a:pt x="700860" y="269469"/>
                  </a:cubicBezTo>
                  <a:cubicBezTo>
                    <a:pt x="706153" y="258134"/>
                    <a:pt x="719008" y="249560"/>
                    <a:pt x="732728" y="247685"/>
                  </a:cubicBezTo>
                  <a:cubicBezTo>
                    <a:pt x="740219" y="256446"/>
                    <a:pt x="750064" y="262884"/>
                    <a:pt x="761377" y="266208"/>
                  </a:cubicBezTo>
                  <a:cubicBezTo>
                    <a:pt x="764346" y="267083"/>
                    <a:pt x="767357" y="267708"/>
                    <a:pt x="770378" y="268114"/>
                  </a:cubicBezTo>
                  <a:close/>
                  <a:moveTo>
                    <a:pt x="527776" y="361741"/>
                  </a:moveTo>
                  <a:cubicBezTo>
                    <a:pt x="512889" y="353636"/>
                    <a:pt x="499314" y="344750"/>
                    <a:pt x="486979" y="334895"/>
                  </a:cubicBezTo>
                  <a:lnTo>
                    <a:pt x="619497" y="334895"/>
                  </a:lnTo>
                  <a:cubicBezTo>
                    <a:pt x="616799" y="341230"/>
                    <a:pt x="615330" y="348116"/>
                    <a:pt x="615330" y="355273"/>
                  </a:cubicBezTo>
                  <a:cubicBezTo>
                    <a:pt x="615330" y="357471"/>
                    <a:pt x="615507" y="359617"/>
                    <a:pt x="615778" y="361743"/>
                  </a:cubicBezTo>
                  <a:close/>
                  <a:moveTo>
                    <a:pt x="268608" y="430678"/>
                  </a:moveTo>
                  <a:cubicBezTo>
                    <a:pt x="268222" y="426365"/>
                    <a:pt x="267368" y="422146"/>
                    <a:pt x="266055" y="418062"/>
                  </a:cubicBezTo>
                  <a:cubicBezTo>
                    <a:pt x="272702" y="413947"/>
                    <a:pt x="278349" y="408571"/>
                    <a:pt x="282797" y="402352"/>
                  </a:cubicBezTo>
                  <a:cubicBezTo>
                    <a:pt x="310769" y="404487"/>
                    <a:pt x="335262" y="410301"/>
                    <a:pt x="353878" y="419375"/>
                  </a:cubicBezTo>
                  <a:cubicBezTo>
                    <a:pt x="374172" y="429261"/>
                    <a:pt x="392664" y="444909"/>
                    <a:pt x="406655" y="463641"/>
                  </a:cubicBezTo>
                  <a:lnTo>
                    <a:pt x="312393" y="463641"/>
                  </a:lnTo>
                  <a:cubicBezTo>
                    <a:pt x="305850" y="463641"/>
                    <a:pt x="300537" y="468944"/>
                    <a:pt x="300537" y="475497"/>
                  </a:cubicBezTo>
                  <a:cubicBezTo>
                    <a:pt x="300537" y="482039"/>
                    <a:pt x="305840" y="487353"/>
                    <a:pt x="312393" y="487353"/>
                  </a:cubicBezTo>
                  <a:lnTo>
                    <a:pt x="539328" y="487353"/>
                  </a:lnTo>
                  <a:cubicBezTo>
                    <a:pt x="537859" y="504178"/>
                    <a:pt x="523722" y="517428"/>
                    <a:pt x="506521" y="517428"/>
                  </a:cubicBezTo>
                  <a:lnTo>
                    <a:pt x="268491" y="517428"/>
                  </a:lnTo>
                  <a:cubicBezTo>
                    <a:pt x="251687" y="517428"/>
                    <a:pt x="237799" y="504771"/>
                    <a:pt x="235810" y="488486"/>
                  </a:cubicBezTo>
                  <a:cubicBezTo>
                    <a:pt x="257021" y="478162"/>
                    <a:pt x="270804" y="455543"/>
                    <a:pt x="268606" y="430676"/>
                  </a:cubicBezTo>
                  <a:close/>
                  <a:moveTo>
                    <a:pt x="455861" y="463640"/>
                  </a:moveTo>
                  <a:lnTo>
                    <a:pt x="529787" y="385443"/>
                  </a:lnTo>
                  <a:lnTo>
                    <a:pt x="625018" y="385443"/>
                  </a:lnTo>
                  <a:cubicBezTo>
                    <a:pt x="634488" y="398737"/>
                    <a:pt x="649990" y="407456"/>
                    <a:pt x="667524" y="407456"/>
                  </a:cubicBezTo>
                  <a:cubicBezTo>
                    <a:pt x="669598" y="407456"/>
                    <a:pt x="671681" y="407331"/>
                    <a:pt x="673744" y="407081"/>
                  </a:cubicBezTo>
                  <a:cubicBezTo>
                    <a:pt x="682245" y="423625"/>
                    <a:pt x="701289" y="434386"/>
                    <a:pt x="723947" y="434386"/>
                  </a:cubicBezTo>
                  <a:cubicBezTo>
                    <a:pt x="752794" y="434386"/>
                    <a:pt x="772986" y="414602"/>
                    <a:pt x="773194" y="386223"/>
                  </a:cubicBezTo>
                  <a:cubicBezTo>
                    <a:pt x="795290" y="380097"/>
                    <a:pt x="811198" y="360022"/>
                    <a:pt x="811198" y="335998"/>
                  </a:cubicBezTo>
                  <a:cubicBezTo>
                    <a:pt x="811198" y="322308"/>
                    <a:pt x="805729" y="309192"/>
                    <a:pt x="796259" y="299513"/>
                  </a:cubicBezTo>
                  <a:cubicBezTo>
                    <a:pt x="797311" y="294971"/>
                    <a:pt x="797842" y="290345"/>
                    <a:pt x="797842" y="285699"/>
                  </a:cubicBezTo>
                  <a:cubicBezTo>
                    <a:pt x="797842" y="280073"/>
                    <a:pt x="796634" y="273083"/>
                    <a:pt x="794707" y="266353"/>
                  </a:cubicBezTo>
                  <a:cubicBezTo>
                    <a:pt x="798957" y="265134"/>
                    <a:pt x="803103" y="263467"/>
                    <a:pt x="807073" y="261300"/>
                  </a:cubicBezTo>
                  <a:cubicBezTo>
                    <a:pt x="811063" y="259123"/>
                    <a:pt x="814751" y="256529"/>
                    <a:pt x="818105" y="253539"/>
                  </a:cubicBezTo>
                  <a:cubicBezTo>
                    <a:pt x="820553" y="255247"/>
                    <a:pt x="823116" y="256747"/>
                    <a:pt x="825762" y="258060"/>
                  </a:cubicBezTo>
                  <a:cubicBezTo>
                    <a:pt x="835035" y="284584"/>
                    <a:pt x="840358" y="315150"/>
                    <a:pt x="839431" y="337246"/>
                  </a:cubicBezTo>
                  <a:cubicBezTo>
                    <a:pt x="838254" y="365188"/>
                    <a:pt x="830409" y="393450"/>
                    <a:pt x="816105" y="421267"/>
                  </a:cubicBezTo>
                  <a:cubicBezTo>
                    <a:pt x="814573" y="424236"/>
                    <a:pt x="814376" y="427726"/>
                    <a:pt x="815553" y="430852"/>
                  </a:cubicBezTo>
                  <a:cubicBezTo>
                    <a:pt x="816730" y="433988"/>
                    <a:pt x="819178" y="436467"/>
                    <a:pt x="822283" y="437707"/>
                  </a:cubicBezTo>
                  <a:lnTo>
                    <a:pt x="827898" y="439936"/>
                  </a:lnTo>
                  <a:lnTo>
                    <a:pt x="827513" y="440926"/>
                  </a:lnTo>
                  <a:cubicBezTo>
                    <a:pt x="822085" y="454730"/>
                    <a:pt x="809000" y="463647"/>
                    <a:pt x="794164" y="463647"/>
                  </a:cubicBezTo>
                  <a:close/>
                  <a:moveTo>
                    <a:pt x="842842" y="420362"/>
                  </a:moveTo>
                  <a:cubicBezTo>
                    <a:pt x="855136" y="393233"/>
                    <a:pt x="861939" y="365657"/>
                    <a:pt x="863095" y="338227"/>
                  </a:cubicBezTo>
                  <a:cubicBezTo>
                    <a:pt x="863991" y="316932"/>
                    <a:pt x="860063" y="289941"/>
                    <a:pt x="852614" y="264300"/>
                  </a:cubicBezTo>
                  <a:cubicBezTo>
                    <a:pt x="862345" y="264269"/>
                    <a:pt x="872148" y="261883"/>
                    <a:pt x="881149" y="256955"/>
                  </a:cubicBezTo>
                  <a:cubicBezTo>
                    <a:pt x="885170" y="254757"/>
                    <a:pt x="888848" y="252153"/>
                    <a:pt x="892171" y="249225"/>
                  </a:cubicBezTo>
                  <a:cubicBezTo>
                    <a:pt x="902547" y="263196"/>
                    <a:pt x="910309" y="279437"/>
                    <a:pt x="915340" y="297690"/>
                  </a:cubicBezTo>
                  <a:cubicBezTo>
                    <a:pt x="906141" y="311452"/>
                    <a:pt x="899411" y="326862"/>
                    <a:pt x="895546" y="343520"/>
                  </a:cubicBezTo>
                  <a:cubicBezTo>
                    <a:pt x="894067" y="349895"/>
                    <a:pt x="898036" y="356271"/>
                    <a:pt x="904412" y="357751"/>
                  </a:cubicBezTo>
                  <a:cubicBezTo>
                    <a:pt x="905318" y="357959"/>
                    <a:pt x="906214" y="358063"/>
                    <a:pt x="907100" y="358063"/>
                  </a:cubicBezTo>
                  <a:cubicBezTo>
                    <a:pt x="912486" y="358063"/>
                    <a:pt x="917361" y="354365"/>
                    <a:pt x="918632" y="348885"/>
                  </a:cubicBezTo>
                  <a:cubicBezTo>
                    <a:pt x="925977" y="317214"/>
                    <a:pt x="943521" y="296473"/>
                    <a:pt x="961096" y="283106"/>
                  </a:cubicBezTo>
                  <a:cubicBezTo>
                    <a:pt x="964763" y="302025"/>
                    <a:pt x="978109" y="317486"/>
                    <a:pt x="995757" y="324194"/>
                  </a:cubicBezTo>
                  <a:cubicBezTo>
                    <a:pt x="984620" y="335226"/>
                    <a:pt x="976619" y="348457"/>
                    <a:pt x="966545" y="368461"/>
                  </a:cubicBezTo>
                  <a:cubicBezTo>
                    <a:pt x="952522" y="396299"/>
                    <a:pt x="943615" y="425948"/>
                    <a:pt x="939470" y="458680"/>
                  </a:cubicBezTo>
                  <a:close/>
                  <a:moveTo>
                    <a:pt x="912299" y="200252"/>
                  </a:moveTo>
                  <a:cubicBezTo>
                    <a:pt x="932166" y="183583"/>
                    <a:pt x="939134" y="155622"/>
                    <a:pt x="929280" y="131534"/>
                  </a:cubicBezTo>
                  <a:cubicBezTo>
                    <a:pt x="933520" y="125138"/>
                    <a:pt x="936417" y="118043"/>
                    <a:pt x="937958" y="110698"/>
                  </a:cubicBezTo>
                  <a:cubicBezTo>
                    <a:pt x="958597" y="123200"/>
                    <a:pt x="978569" y="136983"/>
                    <a:pt x="997579" y="151861"/>
                  </a:cubicBezTo>
                  <a:cubicBezTo>
                    <a:pt x="997225" y="152923"/>
                    <a:pt x="996871" y="153986"/>
                    <a:pt x="996579" y="155069"/>
                  </a:cubicBezTo>
                  <a:cubicBezTo>
                    <a:pt x="969232" y="158361"/>
                    <a:pt x="947968" y="181708"/>
                    <a:pt x="947968" y="209929"/>
                  </a:cubicBezTo>
                  <a:cubicBezTo>
                    <a:pt x="947968" y="225233"/>
                    <a:pt x="954177" y="239485"/>
                    <a:pt x="964991" y="249788"/>
                  </a:cubicBezTo>
                  <a:cubicBezTo>
                    <a:pt x="964501" y="250871"/>
                    <a:pt x="964116" y="251986"/>
                    <a:pt x="963688" y="253090"/>
                  </a:cubicBezTo>
                  <a:cubicBezTo>
                    <a:pt x="952364" y="259539"/>
                    <a:pt x="942196" y="267228"/>
                    <a:pt x="933298" y="275989"/>
                  </a:cubicBezTo>
                  <a:cubicBezTo>
                    <a:pt x="926870" y="258685"/>
                    <a:pt x="918015" y="243153"/>
                    <a:pt x="906899" y="229514"/>
                  </a:cubicBezTo>
                  <a:cubicBezTo>
                    <a:pt x="911077" y="220533"/>
                    <a:pt x="913014" y="210501"/>
                    <a:pt x="912295" y="200249"/>
                  </a:cubicBezTo>
                  <a:close/>
                  <a:moveTo>
                    <a:pt x="846739" y="57066"/>
                  </a:moveTo>
                  <a:cubicBezTo>
                    <a:pt x="847197" y="57910"/>
                    <a:pt x="847583" y="58775"/>
                    <a:pt x="847968" y="59639"/>
                  </a:cubicBezTo>
                  <a:cubicBezTo>
                    <a:pt x="849270" y="62546"/>
                    <a:pt x="851687" y="64807"/>
                    <a:pt x="854677" y="65911"/>
                  </a:cubicBezTo>
                  <a:cubicBezTo>
                    <a:pt x="857667" y="67015"/>
                    <a:pt x="860970" y="66880"/>
                    <a:pt x="863855" y="65515"/>
                  </a:cubicBezTo>
                  <a:cubicBezTo>
                    <a:pt x="881212" y="57316"/>
                    <a:pt x="902018" y="64088"/>
                    <a:pt x="911205" y="80913"/>
                  </a:cubicBezTo>
                  <a:cubicBezTo>
                    <a:pt x="918498" y="94258"/>
                    <a:pt x="916612" y="110906"/>
                    <a:pt x="906528" y="122345"/>
                  </a:cubicBezTo>
                  <a:cubicBezTo>
                    <a:pt x="903163" y="126158"/>
                    <a:pt x="902600" y="131700"/>
                    <a:pt x="905142" y="136107"/>
                  </a:cubicBezTo>
                  <a:cubicBezTo>
                    <a:pt x="905309" y="136399"/>
                    <a:pt x="905486" y="136690"/>
                    <a:pt x="905715" y="137044"/>
                  </a:cubicBezTo>
                  <a:cubicBezTo>
                    <a:pt x="914695" y="153703"/>
                    <a:pt x="909247" y="174663"/>
                    <a:pt x="893266" y="184864"/>
                  </a:cubicBezTo>
                  <a:cubicBezTo>
                    <a:pt x="889140" y="187489"/>
                    <a:pt x="887057" y="192375"/>
                    <a:pt x="888015" y="197167"/>
                  </a:cubicBezTo>
                  <a:cubicBezTo>
                    <a:pt x="891140" y="212826"/>
                    <a:pt x="883806" y="228494"/>
                    <a:pt x="869783" y="236151"/>
                  </a:cubicBezTo>
                  <a:cubicBezTo>
                    <a:pt x="855209" y="244121"/>
                    <a:pt x="837123" y="241162"/>
                    <a:pt x="825799" y="228973"/>
                  </a:cubicBezTo>
                  <a:cubicBezTo>
                    <a:pt x="823393" y="226389"/>
                    <a:pt x="819965" y="224973"/>
                    <a:pt x="816423" y="225202"/>
                  </a:cubicBezTo>
                  <a:cubicBezTo>
                    <a:pt x="812891" y="225410"/>
                    <a:pt x="809641" y="227181"/>
                    <a:pt x="807547" y="230036"/>
                  </a:cubicBezTo>
                  <a:cubicBezTo>
                    <a:pt x="804349" y="234411"/>
                    <a:pt x="800359" y="237922"/>
                    <a:pt x="795691" y="240464"/>
                  </a:cubicBezTo>
                  <a:cubicBezTo>
                    <a:pt x="787170" y="245121"/>
                    <a:pt x="777345" y="246173"/>
                    <a:pt x="768043" y="243444"/>
                  </a:cubicBezTo>
                  <a:cubicBezTo>
                    <a:pt x="758729" y="240704"/>
                    <a:pt x="751041" y="234515"/>
                    <a:pt x="746384" y="225993"/>
                  </a:cubicBezTo>
                  <a:cubicBezTo>
                    <a:pt x="736997" y="208804"/>
                    <a:pt x="742831" y="187469"/>
                    <a:pt x="759677" y="177414"/>
                  </a:cubicBezTo>
                  <a:cubicBezTo>
                    <a:pt x="764001" y="174841"/>
                    <a:pt x="766220" y="169819"/>
                    <a:pt x="765219" y="164881"/>
                  </a:cubicBezTo>
                  <a:cubicBezTo>
                    <a:pt x="764219" y="159943"/>
                    <a:pt x="760219" y="156182"/>
                    <a:pt x="755239" y="155484"/>
                  </a:cubicBezTo>
                  <a:cubicBezTo>
                    <a:pt x="744821" y="154026"/>
                    <a:pt x="735851" y="148358"/>
                    <a:pt x="730111" y="139816"/>
                  </a:cubicBezTo>
                  <a:cubicBezTo>
                    <a:pt x="729986" y="138211"/>
                    <a:pt x="729559" y="136618"/>
                    <a:pt x="728746" y="135107"/>
                  </a:cubicBezTo>
                  <a:cubicBezTo>
                    <a:pt x="728048" y="133805"/>
                    <a:pt x="727110" y="132711"/>
                    <a:pt x="726048" y="131794"/>
                  </a:cubicBezTo>
                  <a:cubicBezTo>
                    <a:pt x="723454" y="124595"/>
                    <a:pt x="723162" y="116792"/>
                    <a:pt x="725350" y="109312"/>
                  </a:cubicBezTo>
                  <a:cubicBezTo>
                    <a:pt x="728090" y="99998"/>
                    <a:pt x="734278" y="92310"/>
                    <a:pt x="742800" y="87653"/>
                  </a:cubicBezTo>
                  <a:cubicBezTo>
                    <a:pt x="748144" y="84736"/>
                    <a:pt x="754020" y="83236"/>
                    <a:pt x="760063" y="83236"/>
                  </a:cubicBezTo>
                  <a:cubicBezTo>
                    <a:pt x="761740" y="83236"/>
                    <a:pt x="763438" y="83350"/>
                    <a:pt x="765126" y="83590"/>
                  </a:cubicBezTo>
                  <a:cubicBezTo>
                    <a:pt x="768418" y="84038"/>
                    <a:pt x="771731" y="83100"/>
                    <a:pt x="774283" y="80996"/>
                  </a:cubicBezTo>
                  <a:cubicBezTo>
                    <a:pt x="776836" y="78892"/>
                    <a:pt x="778398" y="75808"/>
                    <a:pt x="778575" y="72495"/>
                  </a:cubicBezTo>
                  <a:cubicBezTo>
                    <a:pt x="779273" y="59796"/>
                    <a:pt x="786305" y="48596"/>
                    <a:pt x="797401" y="42545"/>
                  </a:cubicBezTo>
                  <a:cubicBezTo>
                    <a:pt x="815007" y="32971"/>
                    <a:pt x="837126" y="39471"/>
                    <a:pt x="846740" y="57067"/>
                  </a:cubicBezTo>
                  <a:close/>
                  <a:moveTo>
                    <a:pt x="765697" y="40054"/>
                  </a:moveTo>
                  <a:cubicBezTo>
                    <a:pt x="761571" y="45960"/>
                    <a:pt x="758456" y="52555"/>
                    <a:pt x="756675" y="59660"/>
                  </a:cubicBezTo>
                  <a:cubicBezTo>
                    <a:pt x="747872" y="60160"/>
                    <a:pt x="739308" y="62588"/>
                    <a:pt x="731453" y="66880"/>
                  </a:cubicBezTo>
                  <a:cubicBezTo>
                    <a:pt x="717378" y="74568"/>
                    <a:pt x="707137" y="87278"/>
                    <a:pt x="702625" y="102666"/>
                  </a:cubicBezTo>
                  <a:cubicBezTo>
                    <a:pt x="699437" y="113521"/>
                    <a:pt x="699437" y="124773"/>
                    <a:pt x="702365" y="135408"/>
                  </a:cubicBezTo>
                  <a:cubicBezTo>
                    <a:pt x="692749" y="139784"/>
                    <a:pt x="682873" y="143170"/>
                    <a:pt x="672799" y="145587"/>
                  </a:cubicBezTo>
                  <a:lnTo>
                    <a:pt x="489640" y="39115"/>
                  </a:lnTo>
                  <a:cubicBezTo>
                    <a:pt x="534032" y="28905"/>
                    <a:pt x="579651" y="23728"/>
                    <a:pt x="625635" y="23728"/>
                  </a:cubicBezTo>
                  <a:cubicBezTo>
                    <a:pt x="673017" y="23728"/>
                    <a:pt x="720034" y="29218"/>
                    <a:pt x="765695" y="40052"/>
                  </a:cubicBezTo>
                  <a:close/>
                  <a:moveTo>
                    <a:pt x="452751" y="45096"/>
                  </a:moveTo>
                  <a:lnTo>
                    <a:pt x="633264" y="150026"/>
                  </a:lnTo>
                  <a:cubicBezTo>
                    <a:pt x="606229" y="149714"/>
                    <a:pt x="577204" y="142963"/>
                    <a:pt x="546827" y="129878"/>
                  </a:cubicBezTo>
                  <a:cubicBezTo>
                    <a:pt x="543222" y="128326"/>
                    <a:pt x="539086" y="128659"/>
                    <a:pt x="535773" y="130763"/>
                  </a:cubicBezTo>
                  <a:cubicBezTo>
                    <a:pt x="532460" y="132868"/>
                    <a:pt x="530408" y="136483"/>
                    <a:pt x="530283" y="140400"/>
                  </a:cubicBezTo>
                  <a:lnTo>
                    <a:pt x="528981" y="182707"/>
                  </a:lnTo>
                  <a:lnTo>
                    <a:pt x="447637" y="137472"/>
                  </a:lnTo>
                  <a:cubicBezTo>
                    <a:pt x="441772" y="127783"/>
                    <a:pt x="433135" y="120126"/>
                    <a:pt x="422551" y="115511"/>
                  </a:cubicBezTo>
                  <a:cubicBezTo>
                    <a:pt x="418998" y="113958"/>
                    <a:pt x="415331" y="112802"/>
                    <a:pt x="411591" y="112041"/>
                  </a:cubicBezTo>
                  <a:cubicBezTo>
                    <a:pt x="410403" y="94289"/>
                    <a:pt x="400673" y="78048"/>
                    <a:pt x="385327" y="68671"/>
                  </a:cubicBezTo>
                  <a:lnTo>
                    <a:pt x="393578" y="57440"/>
                  </a:lnTo>
                  <a:cubicBezTo>
                    <a:pt x="407278" y="38761"/>
                    <a:pt x="432719" y="33458"/>
                    <a:pt x="452754" y="45095"/>
                  </a:cubicBezTo>
                  <a:close/>
                  <a:moveTo>
                    <a:pt x="237255" y="142473"/>
                  </a:moveTo>
                  <a:cubicBezTo>
                    <a:pt x="242537" y="130368"/>
                    <a:pt x="255038" y="122804"/>
                    <a:pt x="268186" y="123638"/>
                  </a:cubicBezTo>
                  <a:cubicBezTo>
                    <a:pt x="273270" y="123961"/>
                    <a:pt x="278000" y="120991"/>
                    <a:pt x="279917" y="116272"/>
                  </a:cubicBezTo>
                  <a:cubicBezTo>
                    <a:pt x="280032" y="116001"/>
                    <a:pt x="280125" y="115720"/>
                    <a:pt x="280261" y="115366"/>
                  </a:cubicBezTo>
                  <a:cubicBezTo>
                    <a:pt x="286918" y="100364"/>
                    <a:pt x="304201" y="92957"/>
                    <a:pt x="319682" y="98499"/>
                  </a:cubicBezTo>
                  <a:cubicBezTo>
                    <a:pt x="324287" y="100145"/>
                    <a:pt x="329422" y="98801"/>
                    <a:pt x="332631" y="95103"/>
                  </a:cubicBezTo>
                  <a:cubicBezTo>
                    <a:pt x="340560" y="85966"/>
                    <a:pt x="352728" y="82289"/>
                    <a:pt x="364145" y="85185"/>
                  </a:cubicBezTo>
                  <a:cubicBezTo>
                    <a:pt x="364176" y="85195"/>
                    <a:pt x="364218" y="85195"/>
                    <a:pt x="364249" y="85206"/>
                  </a:cubicBezTo>
                  <a:cubicBezTo>
                    <a:pt x="365884" y="85622"/>
                    <a:pt x="367499" y="86175"/>
                    <a:pt x="369083" y="86873"/>
                  </a:cubicBezTo>
                  <a:cubicBezTo>
                    <a:pt x="382313" y="92644"/>
                    <a:pt x="389908" y="106625"/>
                    <a:pt x="387564" y="120888"/>
                  </a:cubicBezTo>
                  <a:cubicBezTo>
                    <a:pt x="386991" y="124378"/>
                    <a:pt x="388002" y="127940"/>
                    <a:pt x="390336" y="130607"/>
                  </a:cubicBezTo>
                  <a:cubicBezTo>
                    <a:pt x="392659" y="133264"/>
                    <a:pt x="396118" y="134806"/>
                    <a:pt x="399597" y="134660"/>
                  </a:cubicBezTo>
                  <a:cubicBezTo>
                    <a:pt x="404296" y="134525"/>
                    <a:pt x="408827" y="135400"/>
                    <a:pt x="413057" y="137244"/>
                  </a:cubicBezTo>
                  <a:cubicBezTo>
                    <a:pt x="419756" y="140171"/>
                    <a:pt x="425121" y="145213"/>
                    <a:pt x="428434" y="151610"/>
                  </a:cubicBezTo>
                  <a:cubicBezTo>
                    <a:pt x="428434" y="151610"/>
                    <a:pt x="428434" y="151620"/>
                    <a:pt x="428445" y="151620"/>
                  </a:cubicBezTo>
                  <a:cubicBezTo>
                    <a:pt x="428945" y="152600"/>
                    <a:pt x="429413" y="153600"/>
                    <a:pt x="429820" y="154642"/>
                  </a:cubicBezTo>
                  <a:cubicBezTo>
                    <a:pt x="432903" y="162486"/>
                    <a:pt x="432737" y="171060"/>
                    <a:pt x="429372" y="178790"/>
                  </a:cubicBezTo>
                  <a:cubicBezTo>
                    <a:pt x="422569" y="194386"/>
                    <a:pt x="404827" y="201731"/>
                    <a:pt x="388961" y="195511"/>
                  </a:cubicBezTo>
                  <a:cubicBezTo>
                    <a:pt x="384284" y="193678"/>
                    <a:pt x="378950" y="194990"/>
                    <a:pt x="375658" y="198803"/>
                  </a:cubicBezTo>
                  <a:cubicBezTo>
                    <a:pt x="372376" y="202606"/>
                    <a:pt x="371845" y="208075"/>
                    <a:pt x="374345" y="212441"/>
                  </a:cubicBezTo>
                  <a:cubicBezTo>
                    <a:pt x="374949" y="213503"/>
                    <a:pt x="375491" y="214587"/>
                    <a:pt x="375960" y="215680"/>
                  </a:cubicBezTo>
                  <a:cubicBezTo>
                    <a:pt x="376001" y="215774"/>
                    <a:pt x="376033" y="215857"/>
                    <a:pt x="376074" y="215941"/>
                  </a:cubicBezTo>
                  <a:cubicBezTo>
                    <a:pt x="379450" y="223890"/>
                    <a:pt x="379439" y="232745"/>
                    <a:pt x="375949" y="240756"/>
                  </a:cubicBezTo>
                  <a:cubicBezTo>
                    <a:pt x="372574" y="248486"/>
                    <a:pt x="366396" y="254435"/>
                    <a:pt x="358551" y="257508"/>
                  </a:cubicBezTo>
                  <a:cubicBezTo>
                    <a:pt x="350707" y="260592"/>
                    <a:pt x="342133" y="260426"/>
                    <a:pt x="334403" y="257060"/>
                  </a:cubicBezTo>
                  <a:cubicBezTo>
                    <a:pt x="328214" y="254362"/>
                    <a:pt x="323141" y="249809"/>
                    <a:pt x="319734" y="243892"/>
                  </a:cubicBezTo>
                  <a:cubicBezTo>
                    <a:pt x="318078" y="241017"/>
                    <a:pt x="315296" y="238975"/>
                    <a:pt x="312066" y="238246"/>
                  </a:cubicBezTo>
                  <a:cubicBezTo>
                    <a:pt x="311202" y="238058"/>
                    <a:pt x="310327" y="237954"/>
                    <a:pt x="309462" y="237954"/>
                  </a:cubicBezTo>
                  <a:cubicBezTo>
                    <a:pt x="307076" y="237954"/>
                    <a:pt x="304722" y="238673"/>
                    <a:pt x="302722" y="240058"/>
                  </a:cubicBezTo>
                  <a:cubicBezTo>
                    <a:pt x="293637" y="246340"/>
                    <a:pt x="282209" y="247465"/>
                    <a:pt x="272144" y="243079"/>
                  </a:cubicBezTo>
                  <a:cubicBezTo>
                    <a:pt x="256194" y="236120"/>
                    <a:pt x="248881" y="217482"/>
                    <a:pt x="255840" y="201544"/>
                  </a:cubicBezTo>
                  <a:cubicBezTo>
                    <a:pt x="256174" y="200773"/>
                    <a:pt x="256570" y="200043"/>
                    <a:pt x="256965" y="199314"/>
                  </a:cubicBezTo>
                  <a:cubicBezTo>
                    <a:pt x="258466" y="196501"/>
                    <a:pt x="258778" y="193209"/>
                    <a:pt x="257820" y="190167"/>
                  </a:cubicBezTo>
                  <a:cubicBezTo>
                    <a:pt x="256861" y="187125"/>
                    <a:pt x="254725" y="184604"/>
                    <a:pt x="251881" y="183156"/>
                  </a:cubicBezTo>
                  <a:cubicBezTo>
                    <a:pt x="237025" y="175613"/>
                    <a:pt x="230597" y="157736"/>
                    <a:pt x="237254" y="142473"/>
                  </a:cubicBezTo>
                  <a:close/>
                  <a:moveTo>
                    <a:pt x="218023" y="182041"/>
                  </a:moveTo>
                  <a:cubicBezTo>
                    <a:pt x="221482" y="188219"/>
                    <a:pt x="226107" y="193792"/>
                    <a:pt x="231827" y="198324"/>
                  </a:cubicBezTo>
                  <a:cubicBezTo>
                    <a:pt x="223909" y="224703"/>
                    <a:pt x="236807" y="253528"/>
                    <a:pt x="262674" y="264813"/>
                  </a:cubicBezTo>
                  <a:cubicBezTo>
                    <a:pt x="276706" y="270938"/>
                    <a:pt x="292251" y="270938"/>
                    <a:pt x="306012" y="265146"/>
                  </a:cubicBezTo>
                  <a:cubicBezTo>
                    <a:pt x="311232" y="270970"/>
                    <a:pt x="317639" y="275595"/>
                    <a:pt x="324921" y="278773"/>
                  </a:cubicBezTo>
                  <a:cubicBezTo>
                    <a:pt x="325067" y="278835"/>
                    <a:pt x="325223" y="278877"/>
                    <a:pt x="325369" y="278939"/>
                  </a:cubicBezTo>
                  <a:cubicBezTo>
                    <a:pt x="327129" y="289253"/>
                    <a:pt x="330109" y="299234"/>
                    <a:pt x="334234" y="308882"/>
                  </a:cubicBezTo>
                  <a:cubicBezTo>
                    <a:pt x="310544" y="307798"/>
                    <a:pt x="286354" y="311080"/>
                    <a:pt x="265717" y="318383"/>
                  </a:cubicBezTo>
                  <a:cubicBezTo>
                    <a:pt x="262383" y="316351"/>
                    <a:pt x="258841" y="314622"/>
                    <a:pt x="255080" y="313278"/>
                  </a:cubicBezTo>
                  <a:cubicBezTo>
                    <a:pt x="247891" y="289171"/>
                    <a:pt x="225764" y="272148"/>
                    <a:pt x="200532" y="271481"/>
                  </a:cubicBezTo>
                  <a:cubicBezTo>
                    <a:pt x="191020" y="256885"/>
                    <a:pt x="175435" y="247249"/>
                    <a:pt x="158265" y="245217"/>
                  </a:cubicBezTo>
                  <a:cubicBezTo>
                    <a:pt x="176642" y="222787"/>
                    <a:pt x="196624" y="201628"/>
                    <a:pt x="218022" y="182041"/>
                  </a:cubicBezTo>
                  <a:close/>
                  <a:moveTo>
                    <a:pt x="102206" y="316682"/>
                  </a:moveTo>
                  <a:cubicBezTo>
                    <a:pt x="103133" y="316598"/>
                    <a:pt x="104050" y="316598"/>
                    <a:pt x="104967" y="316588"/>
                  </a:cubicBezTo>
                  <a:cubicBezTo>
                    <a:pt x="108144" y="316557"/>
                    <a:pt x="111197" y="315244"/>
                    <a:pt x="113406" y="312952"/>
                  </a:cubicBezTo>
                  <a:cubicBezTo>
                    <a:pt x="115614" y="310660"/>
                    <a:pt x="116802" y="307566"/>
                    <a:pt x="116708" y="304378"/>
                  </a:cubicBezTo>
                  <a:cubicBezTo>
                    <a:pt x="116156" y="285970"/>
                    <a:pt x="130085" y="270281"/>
                    <a:pt x="148411" y="268654"/>
                  </a:cubicBezTo>
                  <a:cubicBezTo>
                    <a:pt x="162881" y="267351"/>
                    <a:pt x="176852" y="275394"/>
                    <a:pt x="183039" y="288667"/>
                  </a:cubicBezTo>
                  <a:cubicBezTo>
                    <a:pt x="185196" y="293292"/>
                    <a:pt x="190061" y="296022"/>
                    <a:pt x="195134" y="295428"/>
                  </a:cubicBezTo>
                  <a:cubicBezTo>
                    <a:pt x="195457" y="295397"/>
                    <a:pt x="195770" y="295345"/>
                    <a:pt x="196176" y="295282"/>
                  </a:cubicBezTo>
                  <a:cubicBezTo>
                    <a:pt x="214251" y="293751"/>
                    <a:pt x="230575" y="306617"/>
                    <a:pt x="233410" y="324566"/>
                  </a:cubicBezTo>
                  <a:cubicBezTo>
                    <a:pt x="234171" y="329389"/>
                    <a:pt x="237817" y="333265"/>
                    <a:pt x="242599" y="334296"/>
                  </a:cubicBezTo>
                  <a:cubicBezTo>
                    <a:pt x="247651" y="335400"/>
                    <a:pt x="252225" y="337567"/>
                    <a:pt x="256152" y="340516"/>
                  </a:cubicBezTo>
                  <a:cubicBezTo>
                    <a:pt x="256590" y="340901"/>
                    <a:pt x="257048" y="341255"/>
                    <a:pt x="257528" y="341578"/>
                  </a:cubicBezTo>
                  <a:cubicBezTo>
                    <a:pt x="264466" y="347360"/>
                    <a:pt x="269039" y="355778"/>
                    <a:pt x="269883" y="365279"/>
                  </a:cubicBezTo>
                  <a:cubicBezTo>
                    <a:pt x="270498" y="372176"/>
                    <a:pt x="269039" y="378853"/>
                    <a:pt x="265966" y="384646"/>
                  </a:cubicBezTo>
                  <a:cubicBezTo>
                    <a:pt x="265924" y="384729"/>
                    <a:pt x="265872" y="384813"/>
                    <a:pt x="265831" y="384906"/>
                  </a:cubicBezTo>
                  <a:cubicBezTo>
                    <a:pt x="261809" y="392324"/>
                    <a:pt x="255131" y="398252"/>
                    <a:pt x="246703" y="401200"/>
                  </a:cubicBezTo>
                  <a:cubicBezTo>
                    <a:pt x="243369" y="402377"/>
                    <a:pt x="240723" y="404972"/>
                    <a:pt x="239504" y="408295"/>
                  </a:cubicBezTo>
                  <a:cubicBezTo>
                    <a:pt x="238285" y="411618"/>
                    <a:pt x="238608" y="415306"/>
                    <a:pt x="240379" y="418359"/>
                  </a:cubicBezTo>
                  <a:cubicBezTo>
                    <a:pt x="242994" y="422859"/>
                    <a:pt x="244557" y="427703"/>
                    <a:pt x="245005" y="432777"/>
                  </a:cubicBezTo>
                  <a:cubicBezTo>
                    <a:pt x="246703" y="451915"/>
                    <a:pt x="232514" y="468875"/>
                    <a:pt x="213366" y="470574"/>
                  </a:cubicBezTo>
                  <a:cubicBezTo>
                    <a:pt x="194708" y="472220"/>
                    <a:pt x="178133" y="458916"/>
                    <a:pt x="175767" y="440258"/>
                  </a:cubicBezTo>
                  <a:cubicBezTo>
                    <a:pt x="175132" y="435268"/>
                    <a:pt x="171423" y="431215"/>
                    <a:pt x="166505" y="430163"/>
                  </a:cubicBezTo>
                  <a:cubicBezTo>
                    <a:pt x="165672" y="429986"/>
                    <a:pt x="164839" y="429892"/>
                    <a:pt x="164005" y="429892"/>
                  </a:cubicBezTo>
                  <a:cubicBezTo>
                    <a:pt x="159942" y="429892"/>
                    <a:pt x="156087" y="431986"/>
                    <a:pt x="153910" y="435549"/>
                  </a:cubicBezTo>
                  <a:cubicBezTo>
                    <a:pt x="148055" y="445081"/>
                    <a:pt x="138366" y="451113"/>
                    <a:pt x="127302" y="452093"/>
                  </a:cubicBezTo>
                  <a:cubicBezTo>
                    <a:pt x="118062" y="452916"/>
                    <a:pt x="108988" y="450082"/>
                    <a:pt x="101851" y="444102"/>
                  </a:cubicBezTo>
                  <a:cubicBezTo>
                    <a:pt x="94715" y="438132"/>
                    <a:pt x="90329" y="429725"/>
                    <a:pt x="89506" y="420453"/>
                  </a:cubicBezTo>
                  <a:cubicBezTo>
                    <a:pt x="88850" y="413025"/>
                    <a:pt x="90569" y="405701"/>
                    <a:pt x="94496" y="399273"/>
                  </a:cubicBezTo>
                  <a:cubicBezTo>
                    <a:pt x="96226" y="396450"/>
                    <a:pt x="96684" y="393022"/>
                    <a:pt x="95778" y="389845"/>
                  </a:cubicBezTo>
                  <a:cubicBezTo>
                    <a:pt x="94871" y="386657"/>
                    <a:pt x="92663" y="384001"/>
                    <a:pt x="89704" y="382511"/>
                  </a:cubicBezTo>
                  <a:cubicBezTo>
                    <a:pt x="78807" y="377020"/>
                    <a:pt x="71660" y="366550"/>
                    <a:pt x="70587" y="354475"/>
                  </a:cubicBezTo>
                  <a:cubicBezTo>
                    <a:pt x="68868" y="335327"/>
                    <a:pt x="83068" y="318377"/>
                    <a:pt x="102204" y="316679"/>
                  </a:cubicBezTo>
                  <a:close/>
                  <a:moveTo>
                    <a:pt x="24831" y="565849"/>
                  </a:moveTo>
                  <a:cubicBezTo>
                    <a:pt x="30780" y="507279"/>
                    <a:pt x="45177" y="450344"/>
                    <a:pt x="67690" y="396182"/>
                  </a:cubicBezTo>
                  <a:cubicBezTo>
                    <a:pt x="68190" y="396599"/>
                    <a:pt x="68648" y="397047"/>
                    <a:pt x="69159" y="397453"/>
                  </a:cubicBezTo>
                  <a:cubicBezTo>
                    <a:pt x="66241" y="405434"/>
                    <a:pt x="65106" y="413955"/>
                    <a:pt x="65877" y="422561"/>
                  </a:cubicBezTo>
                  <a:cubicBezTo>
                    <a:pt x="68731" y="454722"/>
                    <a:pt x="97203" y="478589"/>
                    <a:pt x="129383" y="475714"/>
                  </a:cubicBezTo>
                  <a:cubicBezTo>
                    <a:pt x="140229" y="474756"/>
                    <a:pt x="150501" y="470734"/>
                    <a:pt x="159086" y="464338"/>
                  </a:cubicBezTo>
                  <a:cubicBezTo>
                    <a:pt x="169149" y="482548"/>
                    <a:pt x="188466" y="494424"/>
                    <a:pt x="210146" y="494424"/>
                  </a:cubicBezTo>
                  <a:cubicBezTo>
                    <a:pt x="211000" y="494424"/>
                    <a:pt x="211865" y="494351"/>
                    <a:pt x="212719" y="494309"/>
                  </a:cubicBezTo>
                  <a:cubicBezTo>
                    <a:pt x="217396" y="520875"/>
                    <a:pt x="240586" y="541139"/>
                    <a:pt x="268464" y="541139"/>
                  </a:cubicBezTo>
                  <a:lnTo>
                    <a:pt x="506494" y="541139"/>
                  </a:lnTo>
                  <a:cubicBezTo>
                    <a:pt x="536770" y="541139"/>
                    <a:pt x="561501" y="517261"/>
                    <a:pt x="563011" y="487362"/>
                  </a:cubicBezTo>
                  <a:lnTo>
                    <a:pt x="794111" y="487362"/>
                  </a:lnTo>
                  <a:cubicBezTo>
                    <a:pt x="818750" y="487362"/>
                    <a:pt x="840504" y="472537"/>
                    <a:pt x="849524" y="449608"/>
                  </a:cubicBezTo>
                  <a:lnTo>
                    <a:pt x="849888" y="448691"/>
                  </a:lnTo>
                  <a:lnTo>
                    <a:pt x="945287" y="486531"/>
                  </a:lnTo>
                  <a:cubicBezTo>
                    <a:pt x="946693" y="487093"/>
                    <a:pt x="948183" y="487364"/>
                    <a:pt x="949662" y="487364"/>
                  </a:cubicBezTo>
                  <a:cubicBezTo>
                    <a:pt x="951850" y="487364"/>
                    <a:pt x="954028" y="486760"/>
                    <a:pt x="955934" y="485572"/>
                  </a:cubicBezTo>
                  <a:cubicBezTo>
                    <a:pt x="959122" y="483582"/>
                    <a:pt x="961185" y="480186"/>
                    <a:pt x="961476" y="476435"/>
                  </a:cubicBezTo>
                  <a:cubicBezTo>
                    <a:pt x="964279" y="440442"/>
                    <a:pt x="972863" y="408624"/>
                    <a:pt x="987709" y="379162"/>
                  </a:cubicBezTo>
                  <a:cubicBezTo>
                    <a:pt x="1003284" y="348251"/>
                    <a:pt x="1011295" y="337770"/>
                    <a:pt x="1038027" y="322915"/>
                  </a:cubicBezTo>
                  <a:cubicBezTo>
                    <a:pt x="1038038" y="322905"/>
                    <a:pt x="1038058" y="322894"/>
                    <a:pt x="1038069" y="322884"/>
                  </a:cubicBezTo>
                  <a:cubicBezTo>
                    <a:pt x="1039882" y="322061"/>
                    <a:pt x="1041663" y="321165"/>
                    <a:pt x="1043382" y="320144"/>
                  </a:cubicBezTo>
                  <a:cubicBezTo>
                    <a:pt x="1052154" y="339084"/>
                    <a:pt x="1071271" y="352044"/>
                    <a:pt x="1093482" y="352044"/>
                  </a:cubicBezTo>
                  <a:cubicBezTo>
                    <a:pt x="1116297" y="352044"/>
                    <a:pt x="1135924" y="338146"/>
                    <a:pt x="1144352" y="318373"/>
                  </a:cubicBezTo>
                  <a:cubicBezTo>
                    <a:pt x="1189368" y="393788"/>
                    <a:pt x="1217497" y="478404"/>
                    <a:pt x="1226416" y="565863"/>
                  </a:cubicBezTo>
                  <a:lnTo>
                    <a:pt x="24825" y="565863"/>
                  </a:ln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02125658-F2B9-1E5E-0B1F-F051CE93BF28}"/>
                </a:ext>
              </a:extLst>
            </p:cNvPr>
            <p:cNvSpPr/>
            <p:nvPr/>
          </p:nvSpPr>
          <p:spPr>
            <a:xfrm>
              <a:off x="55891" y="1579155"/>
              <a:ext cx="614412" cy="638961"/>
            </a:xfrm>
            <a:custGeom>
              <a:avLst/>
              <a:gdLst>
                <a:gd name="connsiteX0" fmla="*/ 602543 w 614412"/>
                <a:gd name="connsiteY0" fmla="*/ 0 h 638961"/>
                <a:gd name="connsiteX1" fmla="*/ 11856 w 614412"/>
                <a:gd name="connsiteY1" fmla="*/ 0 h 638961"/>
                <a:gd name="connsiteX2" fmla="*/ 0 w 614412"/>
                <a:gd name="connsiteY2" fmla="*/ 11856 h 638961"/>
                <a:gd name="connsiteX3" fmla="*/ 0 w 614412"/>
                <a:gd name="connsiteY3" fmla="*/ 627106 h 638961"/>
                <a:gd name="connsiteX4" fmla="*/ 3646 w 614412"/>
                <a:gd name="connsiteY4" fmla="*/ 635659 h 638961"/>
                <a:gd name="connsiteX5" fmla="*/ 11856 w 614412"/>
                <a:gd name="connsiteY5" fmla="*/ 638962 h 638961"/>
                <a:gd name="connsiteX6" fmla="*/ 12335 w 614412"/>
                <a:gd name="connsiteY6" fmla="*/ 638951 h 638961"/>
                <a:gd name="connsiteX7" fmla="*/ 438921 w 614412"/>
                <a:gd name="connsiteY7" fmla="*/ 447146 h 638961"/>
                <a:gd name="connsiteX8" fmla="*/ 614413 w 614412"/>
                <a:gd name="connsiteY8" fmla="*/ 11865 h 638961"/>
                <a:gd name="connsiteX9" fmla="*/ 602547 w 614412"/>
                <a:gd name="connsiteY9" fmla="*/ 19 h 638961"/>
                <a:gd name="connsiteX10" fmla="*/ 23697 w 614412"/>
                <a:gd name="connsiteY10" fmla="*/ 614637 h 638961"/>
                <a:gd name="connsiteX11" fmla="*/ 23697 w 614412"/>
                <a:gd name="connsiteY11" fmla="*/ 23710 h 638961"/>
                <a:gd name="connsiteX12" fmla="*/ 590568 w 614412"/>
                <a:gd name="connsiteY12" fmla="*/ 23710 h 638961"/>
                <a:gd name="connsiteX13" fmla="*/ 23697 w 614412"/>
                <a:gd name="connsiteY13" fmla="*/ 614637 h 63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4412" h="638961">
                  <a:moveTo>
                    <a:pt x="602543" y="0"/>
                  </a:moveTo>
                  <a:lnTo>
                    <a:pt x="11856" y="0"/>
                  </a:lnTo>
                  <a:cubicBezTo>
                    <a:pt x="5313" y="0"/>
                    <a:pt x="0" y="5303"/>
                    <a:pt x="0" y="11856"/>
                  </a:cubicBezTo>
                  <a:lnTo>
                    <a:pt x="0" y="627106"/>
                  </a:lnTo>
                  <a:cubicBezTo>
                    <a:pt x="0" y="630335"/>
                    <a:pt x="1313" y="633419"/>
                    <a:pt x="3646" y="635659"/>
                  </a:cubicBezTo>
                  <a:cubicBezTo>
                    <a:pt x="5855" y="637784"/>
                    <a:pt x="8803" y="638962"/>
                    <a:pt x="11856" y="638962"/>
                  </a:cubicBezTo>
                  <a:cubicBezTo>
                    <a:pt x="12012" y="638962"/>
                    <a:pt x="12168" y="638962"/>
                    <a:pt x="12335" y="638951"/>
                  </a:cubicBezTo>
                  <a:cubicBezTo>
                    <a:pt x="174563" y="632440"/>
                    <a:pt x="326054" y="564328"/>
                    <a:pt x="438921" y="447146"/>
                  </a:cubicBezTo>
                  <a:cubicBezTo>
                    <a:pt x="552093" y="329640"/>
                    <a:pt x="614413" y="175058"/>
                    <a:pt x="614413" y="11865"/>
                  </a:cubicBezTo>
                  <a:cubicBezTo>
                    <a:pt x="614402" y="5333"/>
                    <a:pt x="609100" y="19"/>
                    <a:pt x="602547" y="19"/>
                  </a:cubicBezTo>
                  <a:close/>
                  <a:moveTo>
                    <a:pt x="23697" y="614637"/>
                  </a:moveTo>
                  <a:lnTo>
                    <a:pt x="23697" y="23710"/>
                  </a:lnTo>
                  <a:lnTo>
                    <a:pt x="590568" y="23710"/>
                  </a:lnTo>
                  <a:cubicBezTo>
                    <a:pt x="584567" y="339509"/>
                    <a:pt x="338713" y="595728"/>
                    <a:pt x="23697" y="614637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xmlns="" id="{A9FB58C0-8D3A-64A5-B90A-0008DB9F5F35}"/>
                </a:ext>
              </a:extLst>
            </p:cNvPr>
            <p:cNvSpPr/>
            <p:nvPr/>
          </p:nvSpPr>
          <p:spPr>
            <a:xfrm>
              <a:off x="-584988" y="1579146"/>
              <a:ext cx="614412" cy="638961"/>
            </a:xfrm>
            <a:custGeom>
              <a:avLst/>
              <a:gdLst>
                <a:gd name="connsiteX0" fmla="*/ 602543 w 614412"/>
                <a:gd name="connsiteY0" fmla="*/ 9 h 638961"/>
                <a:gd name="connsiteX1" fmla="*/ 11856 w 614412"/>
                <a:gd name="connsiteY1" fmla="*/ 9 h 638961"/>
                <a:gd name="connsiteX2" fmla="*/ 0 w 614412"/>
                <a:gd name="connsiteY2" fmla="*/ 11865 h 638961"/>
                <a:gd name="connsiteX3" fmla="*/ 175491 w 614412"/>
                <a:gd name="connsiteY3" fmla="*/ 447146 h 638961"/>
                <a:gd name="connsiteX4" fmla="*/ 602078 w 614412"/>
                <a:gd name="connsiteY4" fmla="*/ 638951 h 638961"/>
                <a:gd name="connsiteX5" fmla="*/ 602557 w 614412"/>
                <a:gd name="connsiteY5" fmla="*/ 638961 h 638961"/>
                <a:gd name="connsiteX6" fmla="*/ 610766 w 614412"/>
                <a:gd name="connsiteY6" fmla="*/ 635659 h 638961"/>
                <a:gd name="connsiteX7" fmla="*/ 614413 w 614412"/>
                <a:gd name="connsiteY7" fmla="*/ 627106 h 638961"/>
                <a:gd name="connsiteX8" fmla="*/ 614402 w 614412"/>
                <a:gd name="connsiteY8" fmla="*/ 11856 h 638961"/>
                <a:gd name="connsiteX9" fmla="*/ 602547 w 614412"/>
                <a:gd name="connsiteY9" fmla="*/ 0 h 638961"/>
                <a:gd name="connsiteX10" fmla="*/ 590698 w 614412"/>
                <a:gd name="connsiteY10" fmla="*/ 614646 h 638961"/>
                <a:gd name="connsiteX11" fmla="*/ 23827 w 614412"/>
                <a:gd name="connsiteY11" fmla="*/ 23719 h 638961"/>
                <a:gd name="connsiteX12" fmla="*/ 590698 w 614412"/>
                <a:gd name="connsiteY12" fmla="*/ 23719 h 63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4412" h="638961">
                  <a:moveTo>
                    <a:pt x="602543" y="9"/>
                  </a:moveTo>
                  <a:lnTo>
                    <a:pt x="11856" y="9"/>
                  </a:lnTo>
                  <a:cubicBezTo>
                    <a:pt x="5313" y="9"/>
                    <a:pt x="0" y="5312"/>
                    <a:pt x="0" y="11865"/>
                  </a:cubicBezTo>
                  <a:cubicBezTo>
                    <a:pt x="0" y="175053"/>
                    <a:pt x="62330" y="329638"/>
                    <a:pt x="175491" y="447146"/>
                  </a:cubicBezTo>
                  <a:cubicBezTo>
                    <a:pt x="288348" y="564328"/>
                    <a:pt x="439836" y="632441"/>
                    <a:pt x="602078" y="638951"/>
                  </a:cubicBezTo>
                  <a:cubicBezTo>
                    <a:pt x="602234" y="638961"/>
                    <a:pt x="602391" y="638961"/>
                    <a:pt x="602557" y="638961"/>
                  </a:cubicBezTo>
                  <a:cubicBezTo>
                    <a:pt x="605610" y="638961"/>
                    <a:pt x="608558" y="637784"/>
                    <a:pt x="610766" y="635659"/>
                  </a:cubicBezTo>
                  <a:cubicBezTo>
                    <a:pt x="613090" y="633419"/>
                    <a:pt x="614413" y="630335"/>
                    <a:pt x="614413" y="627106"/>
                  </a:cubicBezTo>
                  <a:lnTo>
                    <a:pt x="614402" y="11856"/>
                  </a:lnTo>
                  <a:cubicBezTo>
                    <a:pt x="614402" y="5313"/>
                    <a:pt x="609100" y="0"/>
                    <a:pt x="602547" y="0"/>
                  </a:cubicBezTo>
                  <a:close/>
                  <a:moveTo>
                    <a:pt x="590698" y="614646"/>
                  </a:moveTo>
                  <a:cubicBezTo>
                    <a:pt x="275698" y="595727"/>
                    <a:pt x="29827" y="339518"/>
                    <a:pt x="23827" y="23719"/>
                  </a:cubicBezTo>
                  <a:lnTo>
                    <a:pt x="590698" y="23719"/>
                  </a:ln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xmlns="" id="{0AF18171-F845-3F62-DC5F-12376024DFDE}"/>
                </a:ext>
              </a:extLst>
            </p:cNvPr>
            <p:cNvSpPr/>
            <p:nvPr/>
          </p:nvSpPr>
          <p:spPr>
            <a:xfrm>
              <a:off x="205444" y="1911256"/>
              <a:ext cx="88860" cy="103271"/>
            </a:xfrm>
            <a:custGeom>
              <a:avLst/>
              <a:gdLst>
                <a:gd name="connsiteX0" fmla="*/ 36992 w 88860"/>
                <a:gd name="connsiteY0" fmla="*/ 4741 h 103271"/>
                <a:gd name="connsiteX1" fmla="*/ 9677 w 88860"/>
                <a:gd name="connsiteY1" fmla="*/ 31576 h 103271"/>
                <a:gd name="connsiteX2" fmla="*/ 92 w 88860"/>
                <a:gd name="connsiteY2" fmla="*/ 68642 h 103271"/>
                <a:gd name="connsiteX3" fmla="*/ 17021 w 88860"/>
                <a:gd name="connsiteY3" fmla="*/ 99105 h 103271"/>
                <a:gd name="connsiteX4" fmla="*/ 33034 w 88860"/>
                <a:gd name="connsiteY4" fmla="*/ 103272 h 103271"/>
                <a:gd name="connsiteX5" fmla="*/ 51880 w 88860"/>
                <a:gd name="connsiteY5" fmla="*/ 98532 h 103271"/>
                <a:gd name="connsiteX6" fmla="*/ 79184 w 88860"/>
                <a:gd name="connsiteY6" fmla="*/ 71696 h 103271"/>
                <a:gd name="connsiteX7" fmla="*/ 88769 w 88860"/>
                <a:gd name="connsiteY7" fmla="*/ 34630 h 103271"/>
                <a:gd name="connsiteX8" fmla="*/ 71840 w 88860"/>
                <a:gd name="connsiteY8" fmla="*/ 4168 h 103271"/>
                <a:gd name="connsiteX9" fmla="*/ 36993 w 88860"/>
                <a:gd name="connsiteY9" fmla="*/ 4741 h 103271"/>
                <a:gd name="connsiteX10" fmla="*/ 58661 w 88860"/>
                <a:gd name="connsiteY10" fmla="*/ 59862 h 103271"/>
                <a:gd name="connsiteX11" fmla="*/ 41253 w 88860"/>
                <a:gd name="connsiteY11" fmla="*/ 77365 h 103271"/>
                <a:gd name="connsiteX12" fmla="*/ 28887 w 88860"/>
                <a:gd name="connsiteY12" fmla="*/ 78594 h 103271"/>
                <a:gd name="connsiteX13" fmla="*/ 23761 w 88860"/>
                <a:gd name="connsiteY13" fmla="*/ 67270 h 103271"/>
                <a:gd name="connsiteX14" fmla="*/ 30210 w 88860"/>
                <a:gd name="connsiteY14" fmla="*/ 43433 h 103271"/>
                <a:gd name="connsiteX15" fmla="*/ 47618 w 88860"/>
                <a:gd name="connsiteY15" fmla="*/ 25931 h 103271"/>
                <a:gd name="connsiteX16" fmla="*/ 55828 w 88860"/>
                <a:gd name="connsiteY16" fmla="*/ 23691 h 103271"/>
                <a:gd name="connsiteX17" fmla="*/ 59984 w 88860"/>
                <a:gd name="connsiteY17" fmla="*/ 24712 h 103271"/>
                <a:gd name="connsiteX18" fmla="*/ 65100 w 88860"/>
                <a:gd name="connsiteY18" fmla="*/ 36037 h 103271"/>
                <a:gd name="connsiteX19" fmla="*/ 58661 w 88860"/>
                <a:gd name="connsiteY19" fmla="*/ 59862 h 10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8860" h="103271">
                  <a:moveTo>
                    <a:pt x="36992" y="4741"/>
                  </a:moveTo>
                  <a:cubicBezTo>
                    <a:pt x="26262" y="10127"/>
                    <a:pt x="16562" y="19660"/>
                    <a:pt x="9677" y="31576"/>
                  </a:cubicBezTo>
                  <a:cubicBezTo>
                    <a:pt x="2791" y="43493"/>
                    <a:pt x="-616" y="56663"/>
                    <a:pt x="92" y="68642"/>
                  </a:cubicBezTo>
                  <a:cubicBezTo>
                    <a:pt x="894" y="82259"/>
                    <a:pt x="7062" y="93364"/>
                    <a:pt x="17021" y="99105"/>
                  </a:cubicBezTo>
                  <a:cubicBezTo>
                    <a:pt x="21845" y="101886"/>
                    <a:pt x="27293" y="103272"/>
                    <a:pt x="33034" y="103272"/>
                  </a:cubicBezTo>
                  <a:cubicBezTo>
                    <a:pt x="39149" y="103272"/>
                    <a:pt x="45587" y="101688"/>
                    <a:pt x="51880" y="98532"/>
                  </a:cubicBezTo>
                  <a:cubicBezTo>
                    <a:pt x="62610" y="93146"/>
                    <a:pt x="72309" y="83613"/>
                    <a:pt x="79184" y="71696"/>
                  </a:cubicBezTo>
                  <a:cubicBezTo>
                    <a:pt x="86071" y="59778"/>
                    <a:pt x="89477" y="46610"/>
                    <a:pt x="88769" y="34630"/>
                  </a:cubicBezTo>
                  <a:cubicBezTo>
                    <a:pt x="87967" y="21025"/>
                    <a:pt x="81799" y="9909"/>
                    <a:pt x="71840" y="4168"/>
                  </a:cubicBezTo>
                  <a:cubicBezTo>
                    <a:pt x="61880" y="-1583"/>
                    <a:pt x="49170" y="-1374"/>
                    <a:pt x="36993" y="4741"/>
                  </a:cubicBezTo>
                  <a:close/>
                  <a:moveTo>
                    <a:pt x="58661" y="59862"/>
                  </a:moveTo>
                  <a:cubicBezTo>
                    <a:pt x="54140" y="67707"/>
                    <a:pt x="47785" y="74083"/>
                    <a:pt x="41253" y="77365"/>
                  </a:cubicBezTo>
                  <a:cubicBezTo>
                    <a:pt x="38919" y="78531"/>
                    <a:pt x="33044" y="80990"/>
                    <a:pt x="28887" y="78594"/>
                  </a:cubicBezTo>
                  <a:cubicBezTo>
                    <a:pt x="24720" y="76187"/>
                    <a:pt x="23917" y="69874"/>
                    <a:pt x="23761" y="67270"/>
                  </a:cubicBezTo>
                  <a:cubicBezTo>
                    <a:pt x="23334" y="59967"/>
                    <a:pt x="25678" y="51278"/>
                    <a:pt x="30210" y="43433"/>
                  </a:cubicBezTo>
                  <a:cubicBezTo>
                    <a:pt x="34742" y="35589"/>
                    <a:pt x="41086" y="29213"/>
                    <a:pt x="47618" y="25931"/>
                  </a:cubicBezTo>
                  <a:cubicBezTo>
                    <a:pt x="49233" y="25118"/>
                    <a:pt x="52557" y="23691"/>
                    <a:pt x="55828" y="23691"/>
                  </a:cubicBezTo>
                  <a:cubicBezTo>
                    <a:pt x="57276" y="23691"/>
                    <a:pt x="58713" y="23973"/>
                    <a:pt x="59984" y="24712"/>
                  </a:cubicBezTo>
                  <a:cubicBezTo>
                    <a:pt x="64141" y="27119"/>
                    <a:pt x="64954" y="33432"/>
                    <a:pt x="65100" y="36037"/>
                  </a:cubicBezTo>
                  <a:cubicBezTo>
                    <a:pt x="65537" y="43329"/>
                    <a:pt x="63183" y="52018"/>
                    <a:pt x="58661" y="59862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xmlns="" id="{78B37EF3-B820-5388-2F0B-E73A2F506E9C}"/>
                </a:ext>
              </a:extLst>
            </p:cNvPr>
            <p:cNvSpPr/>
            <p:nvPr/>
          </p:nvSpPr>
          <p:spPr>
            <a:xfrm>
              <a:off x="190196" y="1776940"/>
              <a:ext cx="88876" cy="103313"/>
            </a:xfrm>
            <a:custGeom>
              <a:avLst/>
              <a:gdLst>
                <a:gd name="connsiteX0" fmla="*/ 17035 w 88876"/>
                <a:gd name="connsiteY0" fmla="*/ 99105 h 103313"/>
                <a:gd name="connsiteX1" fmla="*/ 33048 w 88876"/>
                <a:gd name="connsiteY1" fmla="*/ 103314 h 103313"/>
                <a:gd name="connsiteX2" fmla="*/ 79200 w 88876"/>
                <a:gd name="connsiteY2" fmla="*/ 71696 h 103313"/>
                <a:gd name="connsiteX3" fmla="*/ 88785 w 88876"/>
                <a:gd name="connsiteY3" fmla="*/ 34631 h 103313"/>
                <a:gd name="connsiteX4" fmla="*/ 71856 w 88876"/>
                <a:gd name="connsiteY4" fmla="*/ 4168 h 103313"/>
                <a:gd name="connsiteX5" fmla="*/ 37009 w 88876"/>
                <a:gd name="connsiteY5" fmla="*/ 4741 h 103313"/>
                <a:gd name="connsiteX6" fmla="*/ 9704 w 88876"/>
                <a:gd name="connsiteY6" fmla="*/ 31576 h 103313"/>
                <a:gd name="connsiteX7" fmla="*/ 17038 w 88876"/>
                <a:gd name="connsiteY7" fmla="*/ 99105 h 103313"/>
                <a:gd name="connsiteX8" fmla="*/ 30225 w 88876"/>
                <a:gd name="connsiteY8" fmla="*/ 43421 h 103313"/>
                <a:gd name="connsiteX9" fmla="*/ 47633 w 88876"/>
                <a:gd name="connsiteY9" fmla="*/ 25919 h 103313"/>
                <a:gd name="connsiteX10" fmla="*/ 55842 w 88876"/>
                <a:gd name="connsiteY10" fmla="*/ 23679 h 103313"/>
                <a:gd name="connsiteX11" fmla="*/ 59999 w 88876"/>
                <a:gd name="connsiteY11" fmla="*/ 24700 h 103313"/>
                <a:gd name="connsiteX12" fmla="*/ 65125 w 88876"/>
                <a:gd name="connsiteY12" fmla="*/ 36024 h 103313"/>
                <a:gd name="connsiteX13" fmla="*/ 58676 w 88876"/>
                <a:gd name="connsiteY13" fmla="*/ 59860 h 103313"/>
                <a:gd name="connsiteX14" fmla="*/ 28902 w 88876"/>
                <a:gd name="connsiteY14" fmla="*/ 78592 h 103313"/>
                <a:gd name="connsiteX15" fmla="*/ 30225 w 88876"/>
                <a:gd name="connsiteY15" fmla="*/ 43419 h 10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6" h="103313">
                  <a:moveTo>
                    <a:pt x="17035" y="99105"/>
                  </a:moveTo>
                  <a:cubicBezTo>
                    <a:pt x="21974" y="101959"/>
                    <a:pt x="27422" y="103314"/>
                    <a:pt x="33048" y="103314"/>
                  </a:cubicBezTo>
                  <a:cubicBezTo>
                    <a:pt x="49612" y="103314"/>
                    <a:pt x="67730" y="91562"/>
                    <a:pt x="79200" y="71696"/>
                  </a:cubicBezTo>
                  <a:cubicBezTo>
                    <a:pt x="86086" y="59778"/>
                    <a:pt x="89493" y="46610"/>
                    <a:pt x="88785" y="34631"/>
                  </a:cubicBezTo>
                  <a:cubicBezTo>
                    <a:pt x="87983" y="21014"/>
                    <a:pt x="81815" y="9909"/>
                    <a:pt x="71856" y="4168"/>
                  </a:cubicBezTo>
                  <a:cubicBezTo>
                    <a:pt x="61896" y="-1583"/>
                    <a:pt x="49186" y="-1374"/>
                    <a:pt x="37009" y="4741"/>
                  </a:cubicBezTo>
                  <a:cubicBezTo>
                    <a:pt x="26278" y="10127"/>
                    <a:pt x="16579" y="19660"/>
                    <a:pt x="9704" y="31576"/>
                  </a:cubicBezTo>
                  <a:cubicBezTo>
                    <a:pt x="-5673" y="58184"/>
                    <a:pt x="-2443" y="87855"/>
                    <a:pt x="17038" y="99105"/>
                  </a:cubicBezTo>
                  <a:close/>
                  <a:moveTo>
                    <a:pt x="30225" y="43421"/>
                  </a:moveTo>
                  <a:cubicBezTo>
                    <a:pt x="34746" y="35576"/>
                    <a:pt x="41101" y="29200"/>
                    <a:pt x="47633" y="25919"/>
                  </a:cubicBezTo>
                  <a:cubicBezTo>
                    <a:pt x="49248" y="25106"/>
                    <a:pt x="52571" y="23679"/>
                    <a:pt x="55842" y="23679"/>
                  </a:cubicBezTo>
                  <a:cubicBezTo>
                    <a:pt x="57290" y="23679"/>
                    <a:pt x="58728" y="23960"/>
                    <a:pt x="59999" y="24700"/>
                  </a:cubicBezTo>
                  <a:cubicBezTo>
                    <a:pt x="64166" y="27106"/>
                    <a:pt x="64968" y="33419"/>
                    <a:pt x="65125" y="36024"/>
                  </a:cubicBezTo>
                  <a:cubicBezTo>
                    <a:pt x="65552" y="43327"/>
                    <a:pt x="63208" y="52016"/>
                    <a:pt x="58676" y="59860"/>
                  </a:cubicBezTo>
                  <a:cubicBezTo>
                    <a:pt x="49779" y="75279"/>
                    <a:pt x="35600" y="82467"/>
                    <a:pt x="28902" y="78592"/>
                  </a:cubicBezTo>
                  <a:cubicBezTo>
                    <a:pt x="22182" y="74695"/>
                    <a:pt x="21328" y="58839"/>
                    <a:pt x="30225" y="43419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xmlns="" id="{2C3BF6A5-28F5-F4BD-A3B9-8B34B56550A3}"/>
                </a:ext>
              </a:extLst>
            </p:cNvPr>
            <p:cNvSpPr/>
            <p:nvPr/>
          </p:nvSpPr>
          <p:spPr>
            <a:xfrm>
              <a:off x="308298" y="1696694"/>
              <a:ext cx="85555" cy="105945"/>
            </a:xfrm>
            <a:custGeom>
              <a:avLst/>
              <a:gdLst>
                <a:gd name="connsiteX0" fmla="*/ 21615 w 85555"/>
                <a:gd name="connsiteY0" fmla="*/ 103529 h 105945"/>
                <a:gd name="connsiteX1" fmla="*/ 33731 w 85555"/>
                <a:gd name="connsiteY1" fmla="*/ 105946 h 105945"/>
                <a:gd name="connsiteX2" fmla="*/ 79790 w 85555"/>
                <a:gd name="connsiteY2" fmla="*/ 68432 h 105945"/>
                <a:gd name="connsiteX3" fmla="*/ 63903 w 85555"/>
                <a:gd name="connsiteY3" fmla="*/ 2381 h 105945"/>
                <a:gd name="connsiteX4" fmla="*/ 29408 w 85555"/>
                <a:gd name="connsiteY4" fmla="*/ 7381 h 105945"/>
                <a:gd name="connsiteX5" fmla="*/ 5738 w 85555"/>
                <a:gd name="connsiteY5" fmla="*/ 37478 h 105945"/>
                <a:gd name="connsiteX6" fmla="*/ 956 w 85555"/>
                <a:gd name="connsiteY6" fmla="*/ 75472 h 105945"/>
                <a:gd name="connsiteX7" fmla="*/ 21615 w 85555"/>
                <a:gd name="connsiteY7" fmla="*/ 103529 h 105945"/>
                <a:gd name="connsiteX8" fmla="*/ 27595 w 85555"/>
                <a:gd name="connsiteY8" fmla="*/ 46626 h 105945"/>
                <a:gd name="connsiteX9" fmla="*/ 42638 w 85555"/>
                <a:gd name="connsiteY9" fmla="*/ 27050 h 105945"/>
                <a:gd name="connsiteX10" fmla="*/ 51785 w 85555"/>
                <a:gd name="connsiteY10" fmla="*/ 23696 h 105945"/>
                <a:gd name="connsiteX11" fmla="*/ 54744 w 85555"/>
                <a:gd name="connsiteY11" fmla="*/ 24258 h 105945"/>
                <a:gd name="connsiteX12" fmla="*/ 57901 w 85555"/>
                <a:gd name="connsiteY12" fmla="*/ 59295 h 105945"/>
                <a:gd name="connsiteX13" fmla="*/ 30751 w 85555"/>
                <a:gd name="connsiteY13" fmla="*/ 81672 h 105945"/>
                <a:gd name="connsiteX14" fmla="*/ 24229 w 85555"/>
                <a:gd name="connsiteY14" fmla="*/ 71098 h 105945"/>
                <a:gd name="connsiteX15" fmla="*/ 27594 w 85555"/>
                <a:gd name="connsiteY15" fmla="*/ 46626 h 10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555" h="105945">
                  <a:moveTo>
                    <a:pt x="21615" y="103529"/>
                  </a:moveTo>
                  <a:cubicBezTo>
                    <a:pt x="25522" y="105164"/>
                    <a:pt x="29595" y="105946"/>
                    <a:pt x="33731" y="105946"/>
                  </a:cubicBezTo>
                  <a:cubicBezTo>
                    <a:pt x="51515" y="105946"/>
                    <a:pt x="70162" y="91444"/>
                    <a:pt x="79790" y="68432"/>
                  </a:cubicBezTo>
                  <a:cubicBezTo>
                    <a:pt x="91646" y="40073"/>
                    <a:pt x="84666" y="11059"/>
                    <a:pt x="63903" y="2381"/>
                  </a:cubicBezTo>
                  <a:cubicBezTo>
                    <a:pt x="53287" y="-2058"/>
                    <a:pt x="40713" y="-234"/>
                    <a:pt x="29408" y="7381"/>
                  </a:cubicBezTo>
                  <a:cubicBezTo>
                    <a:pt x="19448" y="14090"/>
                    <a:pt x="11051" y="24779"/>
                    <a:pt x="5738" y="37478"/>
                  </a:cubicBezTo>
                  <a:cubicBezTo>
                    <a:pt x="425" y="50178"/>
                    <a:pt x="-1273" y="63669"/>
                    <a:pt x="956" y="75472"/>
                  </a:cubicBezTo>
                  <a:cubicBezTo>
                    <a:pt x="3457" y="88870"/>
                    <a:pt x="10999" y="99100"/>
                    <a:pt x="21615" y="103529"/>
                  </a:cubicBezTo>
                  <a:close/>
                  <a:moveTo>
                    <a:pt x="27595" y="46626"/>
                  </a:moveTo>
                  <a:cubicBezTo>
                    <a:pt x="31085" y="38270"/>
                    <a:pt x="36565" y="31134"/>
                    <a:pt x="42638" y="27050"/>
                  </a:cubicBezTo>
                  <a:cubicBezTo>
                    <a:pt x="44337" y="25904"/>
                    <a:pt x="48097" y="23696"/>
                    <a:pt x="51785" y="23696"/>
                  </a:cubicBezTo>
                  <a:cubicBezTo>
                    <a:pt x="52796" y="23696"/>
                    <a:pt x="53796" y="23862"/>
                    <a:pt x="54744" y="24258"/>
                  </a:cubicBezTo>
                  <a:cubicBezTo>
                    <a:pt x="61901" y="27248"/>
                    <a:pt x="64766" y="42865"/>
                    <a:pt x="57901" y="59295"/>
                  </a:cubicBezTo>
                  <a:cubicBezTo>
                    <a:pt x="51035" y="75725"/>
                    <a:pt x="37909" y="84652"/>
                    <a:pt x="30751" y="81672"/>
                  </a:cubicBezTo>
                  <a:cubicBezTo>
                    <a:pt x="26313" y="79818"/>
                    <a:pt x="24719" y="73661"/>
                    <a:pt x="24229" y="71098"/>
                  </a:cubicBezTo>
                  <a:cubicBezTo>
                    <a:pt x="22875" y="63889"/>
                    <a:pt x="24104" y="54971"/>
                    <a:pt x="27594" y="46626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xmlns="" id="{026FC74C-4F59-99A3-8230-3629F70DFAA5}"/>
                </a:ext>
              </a:extLst>
            </p:cNvPr>
            <p:cNvSpPr/>
            <p:nvPr/>
          </p:nvSpPr>
          <p:spPr>
            <a:xfrm>
              <a:off x="423475" y="1713837"/>
              <a:ext cx="85538" cy="105951"/>
            </a:xfrm>
            <a:custGeom>
              <a:avLst/>
              <a:gdLst>
                <a:gd name="connsiteX0" fmla="*/ 21625 w 85538"/>
                <a:gd name="connsiteY0" fmla="*/ 103534 h 105951"/>
                <a:gd name="connsiteX1" fmla="*/ 33742 w 85538"/>
                <a:gd name="connsiteY1" fmla="*/ 105951 h 105951"/>
                <a:gd name="connsiteX2" fmla="*/ 79801 w 85538"/>
                <a:gd name="connsiteY2" fmla="*/ 68437 h 105951"/>
                <a:gd name="connsiteX3" fmla="*/ 84582 w 85538"/>
                <a:gd name="connsiteY3" fmla="*/ 30443 h 105951"/>
                <a:gd name="connsiteX4" fmla="*/ 63903 w 85538"/>
                <a:gd name="connsiteY4" fmla="*/ 2378 h 105951"/>
                <a:gd name="connsiteX5" fmla="*/ 29408 w 85538"/>
                <a:gd name="connsiteY5" fmla="*/ 7379 h 105951"/>
                <a:gd name="connsiteX6" fmla="*/ 5738 w 85538"/>
                <a:gd name="connsiteY6" fmla="*/ 37476 h 105951"/>
                <a:gd name="connsiteX7" fmla="*/ 956 w 85538"/>
                <a:gd name="connsiteY7" fmla="*/ 75470 h 105951"/>
                <a:gd name="connsiteX8" fmla="*/ 21626 w 85538"/>
                <a:gd name="connsiteY8" fmla="*/ 103535 h 105951"/>
                <a:gd name="connsiteX9" fmla="*/ 27605 w 85538"/>
                <a:gd name="connsiteY9" fmla="*/ 46631 h 105951"/>
                <a:gd name="connsiteX10" fmla="*/ 42649 w 85538"/>
                <a:gd name="connsiteY10" fmla="*/ 27056 h 105951"/>
                <a:gd name="connsiteX11" fmla="*/ 51796 w 85538"/>
                <a:gd name="connsiteY11" fmla="*/ 23701 h 105951"/>
                <a:gd name="connsiteX12" fmla="*/ 54755 w 85538"/>
                <a:gd name="connsiteY12" fmla="*/ 24264 h 105951"/>
                <a:gd name="connsiteX13" fmla="*/ 61276 w 85538"/>
                <a:gd name="connsiteY13" fmla="*/ 34838 h 105951"/>
                <a:gd name="connsiteX14" fmla="*/ 57911 w 85538"/>
                <a:gd name="connsiteY14" fmla="*/ 59299 h 105951"/>
                <a:gd name="connsiteX15" fmla="*/ 30761 w 85538"/>
                <a:gd name="connsiteY15" fmla="*/ 81667 h 105951"/>
                <a:gd name="connsiteX16" fmla="*/ 24240 w 85538"/>
                <a:gd name="connsiteY16" fmla="*/ 71093 h 105951"/>
                <a:gd name="connsiteX17" fmla="*/ 27605 w 85538"/>
                <a:gd name="connsiteY17" fmla="*/ 46631 h 10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38" h="105951">
                  <a:moveTo>
                    <a:pt x="21625" y="103534"/>
                  </a:moveTo>
                  <a:cubicBezTo>
                    <a:pt x="25532" y="105170"/>
                    <a:pt x="29606" y="105951"/>
                    <a:pt x="33742" y="105951"/>
                  </a:cubicBezTo>
                  <a:cubicBezTo>
                    <a:pt x="51525" y="105951"/>
                    <a:pt x="70173" y="91460"/>
                    <a:pt x="79801" y="68437"/>
                  </a:cubicBezTo>
                  <a:cubicBezTo>
                    <a:pt x="85114" y="55738"/>
                    <a:pt x="86812" y="42246"/>
                    <a:pt x="84582" y="30443"/>
                  </a:cubicBezTo>
                  <a:cubicBezTo>
                    <a:pt x="82051" y="17045"/>
                    <a:pt x="74519" y="6815"/>
                    <a:pt x="63903" y="2378"/>
                  </a:cubicBezTo>
                  <a:cubicBezTo>
                    <a:pt x="53287" y="-2060"/>
                    <a:pt x="40713" y="-226"/>
                    <a:pt x="29408" y="7379"/>
                  </a:cubicBezTo>
                  <a:cubicBezTo>
                    <a:pt x="19448" y="14088"/>
                    <a:pt x="11051" y="24777"/>
                    <a:pt x="5738" y="37476"/>
                  </a:cubicBezTo>
                  <a:cubicBezTo>
                    <a:pt x="425" y="50175"/>
                    <a:pt x="-1273" y="63667"/>
                    <a:pt x="956" y="75470"/>
                  </a:cubicBezTo>
                  <a:cubicBezTo>
                    <a:pt x="3477" y="88878"/>
                    <a:pt x="11010" y="99098"/>
                    <a:pt x="21626" y="103535"/>
                  </a:cubicBezTo>
                  <a:close/>
                  <a:moveTo>
                    <a:pt x="27605" y="46631"/>
                  </a:moveTo>
                  <a:cubicBezTo>
                    <a:pt x="31095" y="38276"/>
                    <a:pt x="36575" y="31139"/>
                    <a:pt x="42649" y="27056"/>
                  </a:cubicBezTo>
                  <a:cubicBezTo>
                    <a:pt x="44347" y="25910"/>
                    <a:pt x="48118" y="23701"/>
                    <a:pt x="51796" y="23701"/>
                  </a:cubicBezTo>
                  <a:cubicBezTo>
                    <a:pt x="52806" y="23701"/>
                    <a:pt x="53807" y="23868"/>
                    <a:pt x="54755" y="24264"/>
                  </a:cubicBezTo>
                  <a:cubicBezTo>
                    <a:pt x="59193" y="26118"/>
                    <a:pt x="60787" y="32275"/>
                    <a:pt x="61276" y="34838"/>
                  </a:cubicBezTo>
                  <a:cubicBezTo>
                    <a:pt x="62631" y="42026"/>
                    <a:pt x="61412" y="50944"/>
                    <a:pt x="57911" y="59299"/>
                  </a:cubicBezTo>
                  <a:cubicBezTo>
                    <a:pt x="51046" y="75718"/>
                    <a:pt x="37898" y="84646"/>
                    <a:pt x="30761" y="81667"/>
                  </a:cubicBezTo>
                  <a:cubicBezTo>
                    <a:pt x="26323" y="79812"/>
                    <a:pt x="24729" y="73655"/>
                    <a:pt x="24240" y="71093"/>
                  </a:cubicBezTo>
                  <a:cubicBezTo>
                    <a:pt x="22896" y="63894"/>
                    <a:pt x="24114" y="54986"/>
                    <a:pt x="27605" y="46631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xmlns="" id="{7FEEC77E-106A-92F6-1909-4BF02E921FC1}"/>
                </a:ext>
              </a:extLst>
            </p:cNvPr>
            <p:cNvSpPr/>
            <p:nvPr/>
          </p:nvSpPr>
          <p:spPr>
            <a:xfrm>
              <a:off x="323502" y="1831949"/>
              <a:ext cx="96450" cy="96479"/>
            </a:xfrm>
            <a:custGeom>
              <a:avLst/>
              <a:gdLst>
                <a:gd name="connsiteX0" fmla="*/ 9478 w 96450"/>
                <a:gd name="connsiteY0" fmla="*/ 9479 h 96479"/>
                <a:gd name="connsiteX1" fmla="*/ 19865 w 96450"/>
                <a:gd name="connsiteY1" fmla="*/ 76613 h 96479"/>
                <a:gd name="connsiteX2" fmla="*/ 62641 w 96450"/>
                <a:gd name="connsiteY2" fmla="*/ 96480 h 96479"/>
                <a:gd name="connsiteX3" fmla="*/ 86998 w 96450"/>
                <a:gd name="connsiteY3" fmla="*/ 87000 h 96479"/>
                <a:gd name="connsiteX4" fmla="*/ 95468 w 96450"/>
                <a:gd name="connsiteY4" fmla="*/ 53182 h 96479"/>
                <a:gd name="connsiteX5" fmla="*/ 76622 w 96450"/>
                <a:gd name="connsiteY5" fmla="*/ 19855 h 96479"/>
                <a:gd name="connsiteX6" fmla="*/ 9477 w 96450"/>
                <a:gd name="connsiteY6" fmla="*/ 9479 h 96479"/>
                <a:gd name="connsiteX7" fmla="*/ 59850 w 96450"/>
                <a:gd name="connsiteY7" fmla="*/ 36629 h 96479"/>
                <a:gd name="connsiteX8" fmla="*/ 72247 w 96450"/>
                <a:gd name="connsiteY8" fmla="*/ 57976 h 96479"/>
                <a:gd name="connsiteX9" fmla="*/ 70236 w 96450"/>
                <a:gd name="connsiteY9" fmla="*/ 70238 h 96479"/>
                <a:gd name="connsiteX10" fmla="*/ 36619 w 96450"/>
                <a:gd name="connsiteY10" fmla="*/ 59851 h 96479"/>
                <a:gd name="connsiteX11" fmla="*/ 26232 w 96450"/>
                <a:gd name="connsiteY11" fmla="*/ 26242 h 96479"/>
                <a:gd name="connsiteX12" fmla="*/ 33837 w 96450"/>
                <a:gd name="connsiteY12" fmla="*/ 23689 h 96479"/>
                <a:gd name="connsiteX13" fmla="*/ 59851 w 96450"/>
                <a:gd name="connsiteY13" fmla="*/ 36628 h 9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50" h="96479">
                  <a:moveTo>
                    <a:pt x="9478" y="9479"/>
                  </a:moveTo>
                  <a:cubicBezTo>
                    <a:pt x="-6430" y="25387"/>
                    <a:pt x="-1877" y="54880"/>
                    <a:pt x="19865" y="76613"/>
                  </a:cubicBezTo>
                  <a:cubicBezTo>
                    <a:pt x="32866" y="89625"/>
                    <a:pt x="48650" y="96480"/>
                    <a:pt x="62641" y="96480"/>
                  </a:cubicBezTo>
                  <a:cubicBezTo>
                    <a:pt x="72027" y="96480"/>
                    <a:pt x="80612" y="93386"/>
                    <a:pt x="86998" y="87000"/>
                  </a:cubicBezTo>
                  <a:cubicBezTo>
                    <a:pt x="95134" y="78863"/>
                    <a:pt x="98218" y="66539"/>
                    <a:pt x="95468" y="53182"/>
                  </a:cubicBezTo>
                  <a:cubicBezTo>
                    <a:pt x="93051" y="41420"/>
                    <a:pt x="86352" y="29585"/>
                    <a:pt x="76622" y="19855"/>
                  </a:cubicBezTo>
                  <a:cubicBezTo>
                    <a:pt x="54880" y="-1877"/>
                    <a:pt x="25386" y="-6429"/>
                    <a:pt x="9477" y="9479"/>
                  </a:cubicBezTo>
                  <a:close/>
                  <a:moveTo>
                    <a:pt x="59850" y="36629"/>
                  </a:moveTo>
                  <a:cubicBezTo>
                    <a:pt x="66246" y="43026"/>
                    <a:pt x="70768" y="50808"/>
                    <a:pt x="72247" y="57976"/>
                  </a:cubicBezTo>
                  <a:cubicBezTo>
                    <a:pt x="72778" y="60528"/>
                    <a:pt x="73633" y="66841"/>
                    <a:pt x="70236" y="70238"/>
                  </a:cubicBezTo>
                  <a:cubicBezTo>
                    <a:pt x="64746" y="75728"/>
                    <a:pt x="49213" y="72446"/>
                    <a:pt x="36619" y="59851"/>
                  </a:cubicBezTo>
                  <a:cubicBezTo>
                    <a:pt x="24034" y="47256"/>
                    <a:pt x="20752" y="31722"/>
                    <a:pt x="26232" y="26242"/>
                  </a:cubicBezTo>
                  <a:cubicBezTo>
                    <a:pt x="27930" y="24543"/>
                    <a:pt x="30597" y="23689"/>
                    <a:pt x="33837" y="23689"/>
                  </a:cubicBezTo>
                  <a:cubicBezTo>
                    <a:pt x="41078" y="23689"/>
                    <a:pt x="51162" y="27940"/>
                    <a:pt x="59851" y="36628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xmlns="" id="{3C839DB1-E13D-E60A-B3D1-C626785FB36B}"/>
                </a:ext>
              </a:extLst>
            </p:cNvPr>
            <p:cNvSpPr/>
            <p:nvPr/>
          </p:nvSpPr>
          <p:spPr>
            <a:xfrm>
              <a:off x="-484909" y="1630522"/>
              <a:ext cx="447737" cy="493605"/>
            </a:xfrm>
            <a:custGeom>
              <a:avLst/>
              <a:gdLst>
                <a:gd name="connsiteX0" fmla="*/ 17630 w 447737"/>
                <a:gd name="connsiteY0" fmla="*/ 211226 h 493605"/>
                <a:gd name="connsiteX1" fmla="*/ 232292 w 447737"/>
                <a:gd name="connsiteY1" fmla="*/ 449944 h 493605"/>
                <a:gd name="connsiteX2" fmla="*/ 358558 w 447737"/>
                <a:gd name="connsiteY2" fmla="*/ 493605 h 493605"/>
                <a:gd name="connsiteX3" fmla="*/ 447737 w 447737"/>
                <a:gd name="connsiteY3" fmla="*/ 404426 h 493605"/>
                <a:gd name="connsiteX4" fmla="*/ 447737 w 447737"/>
                <a:gd name="connsiteY4" fmla="*/ 139414 h 493605"/>
                <a:gd name="connsiteX5" fmla="*/ 308333 w 447737"/>
                <a:gd name="connsiteY5" fmla="*/ 10 h 493605"/>
                <a:gd name="connsiteX6" fmla="*/ 143635 w 447737"/>
                <a:gd name="connsiteY6" fmla="*/ 0 h 493605"/>
                <a:gd name="connsiteX7" fmla="*/ 20089 w 447737"/>
                <a:gd name="connsiteY7" fmla="*/ 70510 h 493605"/>
                <a:gd name="connsiteX8" fmla="*/ 17630 w 447737"/>
                <a:gd name="connsiteY8" fmla="*/ 211226 h 493605"/>
                <a:gd name="connsiteX9" fmla="*/ 40487 w 447737"/>
                <a:gd name="connsiteY9" fmla="*/ 82597 h 493605"/>
                <a:gd name="connsiteX10" fmla="*/ 143636 w 447737"/>
                <a:gd name="connsiteY10" fmla="*/ 23715 h 493605"/>
                <a:gd name="connsiteX11" fmla="*/ 308323 w 447737"/>
                <a:gd name="connsiteY11" fmla="*/ 23715 h 493605"/>
                <a:gd name="connsiteX12" fmla="*/ 424026 w 447737"/>
                <a:gd name="connsiteY12" fmla="*/ 139417 h 493605"/>
                <a:gd name="connsiteX13" fmla="*/ 424026 w 447737"/>
                <a:gd name="connsiteY13" fmla="*/ 404440 h 493605"/>
                <a:gd name="connsiteX14" fmla="*/ 358559 w 447737"/>
                <a:gd name="connsiteY14" fmla="*/ 469906 h 493605"/>
                <a:gd name="connsiteX15" fmla="*/ 246993 w 447737"/>
                <a:gd name="connsiteY15" fmla="*/ 431360 h 493605"/>
                <a:gd name="connsiteX16" fmla="*/ 38415 w 447737"/>
                <a:gd name="connsiteY16" fmla="*/ 199833 h 493605"/>
                <a:gd name="connsiteX17" fmla="*/ 40488 w 447737"/>
                <a:gd name="connsiteY17" fmla="*/ 82599 h 49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7737" h="493605">
                  <a:moveTo>
                    <a:pt x="17630" y="211226"/>
                  </a:moveTo>
                  <a:cubicBezTo>
                    <a:pt x="62582" y="293154"/>
                    <a:pt x="132791" y="371246"/>
                    <a:pt x="232292" y="449944"/>
                  </a:cubicBezTo>
                  <a:cubicBezTo>
                    <a:pt x="267880" y="478105"/>
                    <a:pt x="312728" y="493605"/>
                    <a:pt x="358558" y="493605"/>
                  </a:cubicBezTo>
                  <a:cubicBezTo>
                    <a:pt x="407732" y="493605"/>
                    <a:pt x="447737" y="453600"/>
                    <a:pt x="447737" y="404426"/>
                  </a:cubicBezTo>
                  <a:lnTo>
                    <a:pt x="447737" y="139414"/>
                  </a:lnTo>
                  <a:cubicBezTo>
                    <a:pt x="447737" y="62552"/>
                    <a:pt x="385199" y="10"/>
                    <a:pt x="308333" y="10"/>
                  </a:cubicBezTo>
                  <a:lnTo>
                    <a:pt x="143635" y="0"/>
                  </a:lnTo>
                  <a:cubicBezTo>
                    <a:pt x="92410" y="0"/>
                    <a:pt x="46228" y="26357"/>
                    <a:pt x="20089" y="70510"/>
                  </a:cubicBezTo>
                  <a:cubicBezTo>
                    <a:pt x="-5800" y="114244"/>
                    <a:pt x="-6717" y="166845"/>
                    <a:pt x="17630" y="211226"/>
                  </a:cubicBezTo>
                  <a:close/>
                  <a:moveTo>
                    <a:pt x="40487" y="82597"/>
                  </a:moveTo>
                  <a:cubicBezTo>
                    <a:pt x="62313" y="45728"/>
                    <a:pt x="100881" y="23715"/>
                    <a:pt x="143636" y="23715"/>
                  </a:cubicBezTo>
                  <a:lnTo>
                    <a:pt x="308323" y="23715"/>
                  </a:lnTo>
                  <a:cubicBezTo>
                    <a:pt x="372123" y="23715"/>
                    <a:pt x="424026" y="75617"/>
                    <a:pt x="424026" y="139417"/>
                  </a:cubicBezTo>
                  <a:lnTo>
                    <a:pt x="424026" y="404440"/>
                  </a:lnTo>
                  <a:cubicBezTo>
                    <a:pt x="424026" y="440537"/>
                    <a:pt x="394657" y="469906"/>
                    <a:pt x="358559" y="469906"/>
                  </a:cubicBezTo>
                  <a:cubicBezTo>
                    <a:pt x="318034" y="469906"/>
                    <a:pt x="278413" y="456217"/>
                    <a:pt x="246993" y="431360"/>
                  </a:cubicBezTo>
                  <a:cubicBezTo>
                    <a:pt x="150034" y="354663"/>
                    <a:pt x="81804" y="278925"/>
                    <a:pt x="38415" y="199833"/>
                  </a:cubicBezTo>
                  <a:cubicBezTo>
                    <a:pt x="18141" y="162871"/>
                    <a:pt x="18912" y="119041"/>
                    <a:pt x="40488" y="82599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xmlns="" id="{05C11B16-33D6-7E0F-0C68-134504020FF5}"/>
                </a:ext>
              </a:extLst>
            </p:cNvPr>
            <p:cNvSpPr/>
            <p:nvPr/>
          </p:nvSpPr>
          <p:spPr>
            <a:xfrm>
              <a:off x="-430512" y="1666881"/>
              <a:ext cx="185982" cy="333268"/>
            </a:xfrm>
            <a:custGeom>
              <a:avLst/>
              <a:gdLst>
                <a:gd name="connsiteX0" fmla="*/ 58738 w 185982"/>
                <a:gd name="connsiteY0" fmla="*/ 190176 h 333268"/>
                <a:gd name="connsiteX1" fmla="*/ 102421 w 185982"/>
                <a:gd name="connsiteY1" fmla="*/ 201781 h 333268"/>
                <a:gd name="connsiteX2" fmla="*/ 102421 w 185982"/>
                <a:gd name="connsiteY2" fmla="*/ 270134 h 333268"/>
                <a:gd name="connsiteX3" fmla="*/ 114277 w 185982"/>
                <a:gd name="connsiteY3" fmla="*/ 281989 h 333268"/>
                <a:gd name="connsiteX4" fmla="*/ 126132 w 185982"/>
                <a:gd name="connsiteY4" fmla="*/ 270134 h 333268"/>
                <a:gd name="connsiteX5" fmla="*/ 126132 w 185982"/>
                <a:gd name="connsiteY5" fmla="*/ 200282 h 333268"/>
                <a:gd name="connsiteX6" fmla="*/ 128497 w 185982"/>
                <a:gd name="connsiteY6" fmla="*/ 199845 h 333268"/>
                <a:gd name="connsiteX7" fmla="*/ 157626 w 185982"/>
                <a:gd name="connsiteY7" fmla="*/ 187468 h 333268"/>
                <a:gd name="connsiteX8" fmla="*/ 157626 w 185982"/>
                <a:gd name="connsiteY8" fmla="*/ 321413 h 333268"/>
                <a:gd name="connsiteX9" fmla="*/ 169482 w 185982"/>
                <a:gd name="connsiteY9" fmla="*/ 333269 h 333268"/>
                <a:gd name="connsiteX10" fmla="*/ 181337 w 185982"/>
                <a:gd name="connsiteY10" fmla="*/ 321413 h 333268"/>
                <a:gd name="connsiteX11" fmla="*/ 181337 w 185982"/>
                <a:gd name="connsiteY11" fmla="*/ 157758 h 333268"/>
                <a:gd name="connsiteX12" fmla="*/ 181337 w 185982"/>
                <a:gd name="connsiteY12" fmla="*/ 107637 h 333268"/>
                <a:gd name="connsiteX13" fmla="*/ 181337 w 185982"/>
                <a:gd name="connsiteY13" fmla="*/ 21877 h 333268"/>
                <a:gd name="connsiteX14" fmla="*/ 169482 w 185982"/>
                <a:gd name="connsiteY14" fmla="*/ 10021 h 333268"/>
                <a:gd name="connsiteX15" fmla="*/ 157626 w 185982"/>
                <a:gd name="connsiteY15" fmla="*/ 21877 h 333268"/>
                <a:gd name="connsiteX16" fmla="*/ 157626 w 185982"/>
                <a:gd name="connsiteY16" fmla="*/ 71374 h 333268"/>
                <a:gd name="connsiteX17" fmla="*/ 127164 w 185982"/>
                <a:gd name="connsiteY17" fmla="*/ 49975 h 333268"/>
                <a:gd name="connsiteX18" fmla="*/ 125913 w 185982"/>
                <a:gd name="connsiteY18" fmla="*/ 49402 h 333268"/>
                <a:gd name="connsiteX19" fmla="*/ 126132 w 185982"/>
                <a:gd name="connsiteY19" fmla="*/ 47215 h 333268"/>
                <a:gd name="connsiteX20" fmla="*/ 126122 w 185982"/>
                <a:gd name="connsiteY20" fmla="*/ 11856 h 333268"/>
                <a:gd name="connsiteX21" fmla="*/ 114266 w 185982"/>
                <a:gd name="connsiteY21" fmla="*/ 0 h 333268"/>
                <a:gd name="connsiteX22" fmla="*/ 102411 w 185982"/>
                <a:gd name="connsiteY22" fmla="*/ 11856 h 333268"/>
                <a:gd name="connsiteX23" fmla="*/ 102411 w 185982"/>
                <a:gd name="connsiteY23" fmla="*/ 41182 h 333268"/>
                <a:gd name="connsiteX24" fmla="*/ 6524 w 185982"/>
                <a:gd name="connsiteY24" fmla="*/ 77907 h 333268"/>
                <a:gd name="connsiteX25" fmla="*/ 58738 w 185982"/>
                <a:gd name="connsiteY25" fmla="*/ 190182 h 333268"/>
                <a:gd name="connsiteX26" fmla="*/ 27828 w 185982"/>
                <a:gd name="connsiteY26" fmla="*/ 88309 h 333268"/>
                <a:gd name="connsiteX27" fmla="*/ 77469 w 185982"/>
                <a:gd name="connsiteY27" fmla="*/ 61869 h 333268"/>
                <a:gd name="connsiteX28" fmla="*/ 116745 w 185982"/>
                <a:gd name="connsiteY28" fmla="*/ 71286 h 333268"/>
                <a:gd name="connsiteX29" fmla="*/ 156356 w 185982"/>
                <a:gd name="connsiteY29" fmla="*/ 109363 h 333268"/>
                <a:gd name="connsiteX30" fmla="*/ 158043 w 185982"/>
                <a:gd name="connsiteY30" fmla="*/ 151859 h 333268"/>
                <a:gd name="connsiteX31" fmla="*/ 123508 w 185982"/>
                <a:gd name="connsiteY31" fmla="*/ 176675 h 333268"/>
                <a:gd name="connsiteX32" fmla="*/ 69115 w 185982"/>
                <a:gd name="connsiteY32" fmla="*/ 168882 h 333268"/>
                <a:gd name="connsiteX33" fmla="*/ 27830 w 185982"/>
                <a:gd name="connsiteY33" fmla="*/ 88309 h 33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982" h="333268">
                  <a:moveTo>
                    <a:pt x="58738" y="190176"/>
                  </a:moveTo>
                  <a:cubicBezTo>
                    <a:pt x="72823" y="197051"/>
                    <a:pt x="87753" y="200969"/>
                    <a:pt x="102421" y="201781"/>
                  </a:cubicBezTo>
                  <a:lnTo>
                    <a:pt x="102421" y="270134"/>
                  </a:lnTo>
                  <a:cubicBezTo>
                    <a:pt x="102421" y="276676"/>
                    <a:pt x="107724" y="281989"/>
                    <a:pt x="114277" y="281989"/>
                  </a:cubicBezTo>
                  <a:cubicBezTo>
                    <a:pt x="120819" y="281989"/>
                    <a:pt x="126132" y="276687"/>
                    <a:pt x="126132" y="270134"/>
                  </a:cubicBezTo>
                  <a:lnTo>
                    <a:pt x="126132" y="200282"/>
                  </a:lnTo>
                  <a:cubicBezTo>
                    <a:pt x="126924" y="200137"/>
                    <a:pt x="127716" y="200011"/>
                    <a:pt x="128497" y="199845"/>
                  </a:cubicBezTo>
                  <a:cubicBezTo>
                    <a:pt x="139519" y="197480"/>
                    <a:pt x="149323" y="193261"/>
                    <a:pt x="157626" y="187468"/>
                  </a:cubicBezTo>
                  <a:lnTo>
                    <a:pt x="157626" y="321413"/>
                  </a:lnTo>
                  <a:cubicBezTo>
                    <a:pt x="157626" y="327956"/>
                    <a:pt x="162929" y="333269"/>
                    <a:pt x="169482" y="333269"/>
                  </a:cubicBezTo>
                  <a:cubicBezTo>
                    <a:pt x="176024" y="333269"/>
                    <a:pt x="181337" y="327966"/>
                    <a:pt x="181337" y="321413"/>
                  </a:cubicBezTo>
                  <a:lnTo>
                    <a:pt x="181337" y="157758"/>
                  </a:lnTo>
                  <a:cubicBezTo>
                    <a:pt x="187536" y="142194"/>
                    <a:pt x="187526" y="124807"/>
                    <a:pt x="181337" y="107637"/>
                  </a:cubicBezTo>
                  <a:lnTo>
                    <a:pt x="181337" y="21877"/>
                  </a:lnTo>
                  <a:cubicBezTo>
                    <a:pt x="181337" y="15335"/>
                    <a:pt x="176035" y="10021"/>
                    <a:pt x="169482" y="10021"/>
                  </a:cubicBezTo>
                  <a:cubicBezTo>
                    <a:pt x="162939" y="10021"/>
                    <a:pt x="157626" y="15324"/>
                    <a:pt x="157626" y="21877"/>
                  </a:cubicBezTo>
                  <a:lnTo>
                    <a:pt x="157626" y="71374"/>
                  </a:lnTo>
                  <a:cubicBezTo>
                    <a:pt x="148969" y="62873"/>
                    <a:pt x="138676" y="55591"/>
                    <a:pt x="127164" y="49975"/>
                  </a:cubicBezTo>
                  <a:cubicBezTo>
                    <a:pt x="126747" y="49777"/>
                    <a:pt x="126330" y="49600"/>
                    <a:pt x="125913" y="49402"/>
                  </a:cubicBezTo>
                  <a:cubicBezTo>
                    <a:pt x="126049" y="48694"/>
                    <a:pt x="126132" y="47965"/>
                    <a:pt x="126132" y="47215"/>
                  </a:cubicBezTo>
                  <a:lnTo>
                    <a:pt x="126122" y="11856"/>
                  </a:lnTo>
                  <a:cubicBezTo>
                    <a:pt x="126122" y="5313"/>
                    <a:pt x="120819" y="0"/>
                    <a:pt x="114266" y="0"/>
                  </a:cubicBezTo>
                  <a:cubicBezTo>
                    <a:pt x="107724" y="0"/>
                    <a:pt x="102411" y="5303"/>
                    <a:pt x="102411" y="11856"/>
                  </a:cubicBezTo>
                  <a:lnTo>
                    <a:pt x="102411" y="41182"/>
                  </a:lnTo>
                  <a:cubicBezTo>
                    <a:pt x="62062" y="31785"/>
                    <a:pt x="22171" y="45839"/>
                    <a:pt x="6524" y="77907"/>
                  </a:cubicBezTo>
                  <a:cubicBezTo>
                    <a:pt x="-12333" y="116567"/>
                    <a:pt x="11087" y="166928"/>
                    <a:pt x="58738" y="190182"/>
                  </a:cubicBezTo>
                  <a:close/>
                  <a:moveTo>
                    <a:pt x="27828" y="88309"/>
                  </a:moveTo>
                  <a:cubicBezTo>
                    <a:pt x="36183" y="71193"/>
                    <a:pt x="55372" y="61869"/>
                    <a:pt x="77469" y="61869"/>
                  </a:cubicBezTo>
                  <a:cubicBezTo>
                    <a:pt x="90106" y="61869"/>
                    <a:pt x="103690" y="64911"/>
                    <a:pt x="116745" y="71286"/>
                  </a:cubicBezTo>
                  <a:cubicBezTo>
                    <a:pt x="134602" y="80006"/>
                    <a:pt x="148677" y="93529"/>
                    <a:pt x="156356" y="109363"/>
                  </a:cubicBezTo>
                  <a:cubicBezTo>
                    <a:pt x="163565" y="124229"/>
                    <a:pt x="164169" y="139313"/>
                    <a:pt x="158043" y="151859"/>
                  </a:cubicBezTo>
                  <a:cubicBezTo>
                    <a:pt x="151928" y="164402"/>
                    <a:pt x="139666" y="173205"/>
                    <a:pt x="123508" y="176675"/>
                  </a:cubicBezTo>
                  <a:cubicBezTo>
                    <a:pt x="106298" y="180363"/>
                    <a:pt x="86984" y="177602"/>
                    <a:pt x="69115" y="168882"/>
                  </a:cubicBezTo>
                  <a:cubicBezTo>
                    <a:pt x="33225" y="151349"/>
                    <a:pt x="14703" y="115209"/>
                    <a:pt x="27830" y="88309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xmlns="" id="{7AFA0265-5C5E-BAEE-08A9-3FDE7D2E08CD}"/>
                </a:ext>
              </a:extLst>
            </p:cNvPr>
            <p:cNvSpPr/>
            <p:nvPr/>
          </p:nvSpPr>
          <p:spPr>
            <a:xfrm>
              <a:off x="-375453" y="1757189"/>
              <a:ext cx="75756" cy="59503"/>
            </a:xfrm>
            <a:custGeom>
              <a:avLst/>
              <a:gdLst>
                <a:gd name="connsiteX0" fmla="*/ 26163 w 75756"/>
                <a:gd name="connsiteY0" fmla="*/ 53755 h 59503"/>
                <a:gd name="connsiteX1" fmla="*/ 73889 w 75756"/>
                <a:gd name="connsiteY1" fmla="*/ 47327 h 59503"/>
                <a:gd name="connsiteX2" fmla="*/ 49594 w 75756"/>
                <a:gd name="connsiteY2" fmla="*/ 5749 h 59503"/>
                <a:gd name="connsiteX3" fmla="*/ 1868 w 75756"/>
                <a:gd name="connsiteY3" fmla="*/ 12177 h 59503"/>
                <a:gd name="connsiteX4" fmla="*/ 26163 w 75756"/>
                <a:gd name="connsiteY4" fmla="*/ 53755 h 5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56" h="59503">
                  <a:moveTo>
                    <a:pt x="26163" y="53755"/>
                  </a:moveTo>
                  <a:cubicBezTo>
                    <a:pt x="46050" y="63465"/>
                    <a:pt x="67418" y="60579"/>
                    <a:pt x="73889" y="47327"/>
                  </a:cubicBezTo>
                  <a:cubicBezTo>
                    <a:pt x="80359" y="34076"/>
                    <a:pt x="69482" y="15459"/>
                    <a:pt x="49594" y="5749"/>
                  </a:cubicBezTo>
                  <a:cubicBezTo>
                    <a:pt x="29706" y="-3962"/>
                    <a:pt x="8338" y="-1075"/>
                    <a:pt x="1868" y="12177"/>
                  </a:cubicBezTo>
                  <a:cubicBezTo>
                    <a:pt x="-4602" y="25439"/>
                    <a:pt x="6274" y="44056"/>
                    <a:pt x="26163" y="53755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xmlns="" id="{35DF6548-7755-F1AB-DEDB-6442B2D90393}"/>
                </a:ext>
              </a:extLst>
            </p:cNvPr>
            <p:cNvSpPr/>
            <p:nvPr/>
          </p:nvSpPr>
          <p:spPr>
            <a:xfrm>
              <a:off x="-210605" y="1676899"/>
              <a:ext cx="23721" cy="375488"/>
            </a:xfrm>
            <a:custGeom>
              <a:avLst/>
              <a:gdLst>
                <a:gd name="connsiteX0" fmla="*/ 11866 w 23721"/>
                <a:gd name="connsiteY0" fmla="*/ 375489 h 375488"/>
                <a:gd name="connsiteX1" fmla="*/ 23722 w 23721"/>
                <a:gd name="connsiteY1" fmla="*/ 363633 h 375488"/>
                <a:gd name="connsiteX2" fmla="*/ 23711 w 23721"/>
                <a:gd name="connsiteY2" fmla="*/ 11856 h 375488"/>
                <a:gd name="connsiteX3" fmla="*/ 11856 w 23721"/>
                <a:gd name="connsiteY3" fmla="*/ 0 h 375488"/>
                <a:gd name="connsiteX4" fmla="*/ 0 w 23721"/>
                <a:gd name="connsiteY4" fmla="*/ 11856 h 375488"/>
                <a:gd name="connsiteX5" fmla="*/ 0 w 23721"/>
                <a:gd name="connsiteY5" fmla="*/ 363633 h 375488"/>
                <a:gd name="connsiteX6" fmla="*/ 11866 w 23721"/>
                <a:gd name="connsiteY6" fmla="*/ 375489 h 3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21" h="375488">
                  <a:moveTo>
                    <a:pt x="11866" y="375489"/>
                  </a:moveTo>
                  <a:cubicBezTo>
                    <a:pt x="18409" y="375489"/>
                    <a:pt x="23722" y="370186"/>
                    <a:pt x="23722" y="363633"/>
                  </a:cubicBezTo>
                  <a:lnTo>
                    <a:pt x="23711" y="11856"/>
                  </a:lnTo>
                  <a:cubicBezTo>
                    <a:pt x="23711" y="5313"/>
                    <a:pt x="18408" y="0"/>
                    <a:pt x="11856" y="0"/>
                  </a:cubicBezTo>
                  <a:cubicBezTo>
                    <a:pt x="5313" y="0"/>
                    <a:pt x="0" y="5303"/>
                    <a:pt x="0" y="11856"/>
                  </a:cubicBezTo>
                  <a:lnTo>
                    <a:pt x="0" y="363633"/>
                  </a:lnTo>
                  <a:cubicBezTo>
                    <a:pt x="10" y="370175"/>
                    <a:pt x="5313" y="375489"/>
                    <a:pt x="11866" y="375489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xmlns="" id="{5587A8A0-462D-7FD4-766D-FDFDBAB981D1}"/>
                </a:ext>
              </a:extLst>
            </p:cNvPr>
            <p:cNvSpPr/>
            <p:nvPr/>
          </p:nvSpPr>
          <p:spPr>
            <a:xfrm>
              <a:off x="-147520" y="1703622"/>
              <a:ext cx="23711" cy="348765"/>
            </a:xfrm>
            <a:custGeom>
              <a:avLst/>
              <a:gdLst>
                <a:gd name="connsiteX0" fmla="*/ 11856 w 23711"/>
                <a:gd name="connsiteY0" fmla="*/ 348765 h 348765"/>
                <a:gd name="connsiteX1" fmla="*/ 23711 w 23711"/>
                <a:gd name="connsiteY1" fmla="*/ 336910 h 348765"/>
                <a:gd name="connsiteX2" fmla="*/ 23711 w 23711"/>
                <a:gd name="connsiteY2" fmla="*/ 11856 h 348765"/>
                <a:gd name="connsiteX3" fmla="*/ 11856 w 23711"/>
                <a:gd name="connsiteY3" fmla="*/ 0 h 348765"/>
                <a:gd name="connsiteX4" fmla="*/ 0 w 23711"/>
                <a:gd name="connsiteY4" fmla="*/ 11856 h 348765"/>
                <a:gd name="connsiteX5" fmla="*/ 0 w 23711"/>
                <a:gd name="connsiteY5" fmla="*/ 336910 h 348765"/>
                <a:gd name="connsiteX6" fmla="*/ 11856 w 23711"/>
                <a:gd name="connsiteY6" fmla="*/ 348765 h 34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11" h="348765">
                  <a:moveTo>
                    <a:pt x="11856" y="348765"/>
                  </a:moveTo>
                  <a:cubicBezTo>
                    <a:pt x="18398" y="348765"/>
                    <a:pt x="23711" y="343462"/>
                    <a:pt x="23711" y="336910"/>
                  </a:cubicBezTo>
                  <a:lnTo>
                    <a:pt x="23711" y="11856"/>
                  </a:lnTo>
                  <a:cubicBezTo>
                    <a:pt x="23711" y="5313"/>
                    <a:pt x="18408" y="0"/>
                    <a:pt x="11856" y="0"/>
                  </a:cubicBezTo>
                  <a:cubicBezTo>
                    <a:pt x="5313" y="0"/>
                    <a:pt x="0" y="5303"/>
                    <a:pt x="0" y="11856"/>
                  </a:cubicBezTo>
                  <a:lnTo>
                    <a:pt x="0" y="336910"/>
                  </a:lnTo>
                  <a:cubicBezTo>
                    <a:pt x="0" y="343452"/>
                    <a:pt x="5313" y="348765"/>
                    <a:pt x="11856" y="348765"/>
                  </a:cubicBezTo>
                  <a:close/>
                </a:path>
              </a:pathLst>
            </a:custGeom>
            <a:grpFill/>
            <a:ln w="2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xmlns="" id="{71669BFE-95CB-8EB2-394A-8230BBB2E271}"/>
              </a:ext>
            </a:extLst>
          </p:cNvPr>
          <p:cNvGrpSpPr/>
          <p:nvPr/>
        </p:nvGrpSpPr>
        <p:grpSpPr>
          <a:xfrm>
            <a:off x="108713" y="1185583"/>
            <a:ext cx="597040" cy="649677"/>
            <a:chOff x="-327620" y="1310901"/>
            <a:chExt cx="1753172" cy="1887053"/>
          </a:xfrm>
          <a:solidFill>
            <a:schemeClr val="bg1"/>
          </a:solidFill>
        </p:grpSpPr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xmlns="" id="{2C1B2069-C4D7-F823-D5A3-C0FEFE2C2A17}"/>
                </a:ext>
              </a:extLst>
            </p:cNvPr>
            <p:cNvSpPr/>
            <p:nvPr/>
          </p:nvSpPr>
          <p:spPr>
            <a:xfrm>
              <a:off x="316799" y="1310901"/>
              <a:ext cx="374128" cy="374128"/>
            </a:xfrm>
            <a:custGeom>
              <a:avLst/>
              <a:gdLst>
                <a:gd name="connsiteX0" fmla="*/ 374129 w 374128"/>
                <a:gd name="connsiteY0" fmla="*/ 187064 h 374128"/>
                <a:gd name="connsiteX1" fmla="*/ 187064 w 374128"/>
                <a:gd name="connsiteY1" fmla="*/ 374129 h 374128"/>
                <a:gd name="connsiteX2" fmla="*/ 0 w 374128"/>
                <a:gd name="connsiteY2" fmla="*/ 187064 h 374128"/>
                <a:gd name="connsiteX3" fmla="*/ 187064 w 374128"/>
                <a:gd name="connsiteY3" fmla="*/ 0 h 374128"/>
                <a:gd name="connsiteX4" fmla="*/ 374129 w 374128"/>
                <a:gd name="connsiteY4" fmla="*/ 187064 h 37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28" h="374128">
                  <a:moveTo>
                    <a:pt x="374129" y="187064"/>
                  </a:moveTo>
                  <a:cubicBezTo>
                    <a:pt x="374129" y="290367"/>
                    <a:pt x="290371" y="374129"/>
                    <a:pt x="187064" y="374129"/>
                  </a:cubicBezTo>
                  <a:cubicBezTo>
                    <a:pt x="83747" y="374129"/>
                    <a:pt x="0" y="290371"/>
                    <a:pt x="0" y="187064"/>
                  </a:cubicBezTo>
                  <a:cubicBezTo>
                    <a:pt x="0" y="83747"/>
                    <a:pt x="83744" y="0"/>
                    <a:pt x="187064" y="0"/>
                  </a:cubicBezTo>
                  <a:cubicBezTo>
                    <a:pt x="290367" y="0"/>
                    <a:pt x="374129" y="83744"/>
                    <a:pt x="374129" y="187064"/>
                  </a:cubicBezTo>
                </a:path>
              </a:pathLst>
            </a:custGeom>
            <a:grpFill/>
            <a:ln w="35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xmlns="" id="{D15A6A3A-EF63-9D1E-4628-A5E9C5A7DED6}"/>
                </a:ext>
              </a:extLst>
            </p:cNvPr>
            <p:cNvSpPr/>
            <p:nvPr/>
          </p:nvSpPr>
          <p:spPr>
            <a:xfrm>
              <a:off x="890417" y="2325806"/>
              <a:ext cx="535135" cy="841777"/>
            </a:xfrm>
            <a:custGeom>
              <a:avLst/>
              <a:gdLst>
                <a:gd name="connsiteX0" fmla="*/ 512935 w 535135"/>
                <a:gd name="connsiteY0" fmla="*/ 83580 h 841777"/>
                <a:gd name="connsiteX1" fmla="*/ 423388 w 535135"/>
                <a:gd name="connsiteY1" fmla="*/ 0 h 841777"/>
                <a:gd name="connsiteX2" fmla="*/ 327871 w 535135"/>
                <a:gd name="connsiteY2" fmla="*/ 0 h 841777"/>
                <a:gd name="connsiteX3" fmla="*/ 280107 w 535135"/>
                <a:gd name="connsiteY3" fmla="*/ 13937 h 841777"/>
                <a:gd name="connsiteX4" fmla="*/ 258216 w 535135"/>
                <a:gd name="connsiteY4" fmla="*/ 31844 h 841777"/>
                <a:gd name="connsiteX5" fmla="*/ 256231 w 535135"/>
                <a:gd name="connsiteY5" fmla="*/ 33829 h 841777"/>
                <a:gd name="connsiteX6" fmla="*/ 254246 w 535135"/>
                <a:gd name="connsiteY6" fmla="*/ 35814 h 841777"/>
                <a:gd name="connsiteX7" fmla="*/ 252261 w 535135"/>
                <a:gd name="connsiteY7" fmla="*/ 39798 h 841777"/>
                <a:gd name="connsiteX8" fmla="*/ 172668 w 535135"/>
                <a:gd name="connsiteY8" fmla="*/ 165172 h 841777"/>
                <a:gd name="connsiteX9" fmla="*/ 55261 w 535135"/>
                <a:gd name="connsiteY9" fmla="*/ 191046 h 841777"/>
                <a:gd name="connsiteX10" fmla="*/ 1527 w 535135"/>
                <a:gd name="connsiteY10" fmla="*/ 274627 h 841777"/>
                <a:gd name="connsiteX11" fmla="*/ 71185 w 535135"/>
                <a:gd name="connsiteY11" fmla="*/ 330347 h 841777"/>
                <a:gd name="connsiteX12" fmla="*/ 87107 w 535135"/>
                <a:gd name="connsiteY12" fmla="*/ 328362 h 841777"/>
                <a:gd name="connsiteX13" fmla="*/ 232374 w 535135"/>
                <a:gd name="connsiteY13" fmla="*/ 294533 h 841777"/>
                <a:gd name="connsiteX14" fmla="*/ 272171 w 535135"/>
                <a:gd name="connsiteY14" fmla="*/ 268659 h 841777"/>
                <a:gd name="connsiteX15" fmla="*/ 290077 w 535135"/>
                <a:gd name="connsiteY15" fmla="*/ 356223 h 841777"/>
                <a:gd name="connsiteX16" fmla="*/ 142813 w 535135"/>
                <a:gd name="connsiteY16" fmla="*/ 374130 h 841777"/>
                <a:gd name="connsiteX17" fmla="*/ 65203 w 535135"/>
                <a:gd name="connsiteY17" fmla="*/ 447757 h 841777"/>
                <a:gd name="connsiteX18" fmla="*/ 17439 w 535135"/>
                <a:gd name="connsiteY18" fmla="*/ 738305 h 841777"/>
                <a:gd name="connsiteX19" fmla="*/ 89079 w 535135"/>
                <a:gd name="connsiteY19" fmla="*/ 839792 h 841777"/>
                <a:gd name="connsiteX20" fmla="*/ 105001 w 535135"/>
                <a:gd name="connsiteY20" fmla="*/ 841777 h 841777"/>
                <a:gd name="connsiteX21" fmla="*/ 192565 w 535135"/>
                <a:gd name="connsiteY21" fmla="*/ 772120 h 841777"/>
                <a:gd name="connsiteX22" fmla="*/ 240329 w 535135"/>
                <a:gd name="connsiteY22" fmla="*/ 555212 h 841777"/>
                <a:gd name="connsiteX23" fmla="*/ 455239 w 535135"/>
                <a:gd name="connsiteY23" fmla="*/ 533321 h 841777"/>
                <a:gd name="connsiteX24" fmla="*/ 534832 w 535135"/>
                <a:gd name="connsiteY24" fmla="*/ 439791 h 84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5135" h="841777">
                  <a:moveTo>
                    <a:pt x="512935" y="83580"/>
                  </a:moveTo>
                  <a:cubicBezTo>
                    <a:pt x="510950" y="35817"/>
                    <a:pt x="471138" y="0"/>
                    <a:pt x="423388" y="0"/>
                  </a:cubicBezTo>
                  <a:lnTo>
                    <a:pt x="327871" y="0"/>
                  </a:lnTo>
                  <a:cubicBezTo>
                    <a:pt x="311949" y="0"/>
                    <a:pt x="294043" y="5969"/>
                    <a:pt x="280107" y="13937"/>
                  </a:cubicBezTo>
                  <a:cubicBezTo>
                    <a:pt x="272153" y="17921"/>
                    <a:pt x="264185" y="23890"/>
                    <a:pt x="258216" y="31844"/>
                  </a:cubicBezTo>
                  <a:lnTo>
                    <a:pt x="256231" y="33829"/>
                  </a:lnTo>
                  <a:cubicBezTo>
                    <a:pt x="256231" y="33829"/>
                    <a:pt x="256231" y="35814"/>
                    <a:pt x="254246" y="35814"/>
                  </a:cubicBezTo>
                  <a:cubicBezTo>
                    <a:pt x="254246" y="37799"/>
                    <a:pt x="252261" y="37799"/>
                    <a:pt x="252261" y="39798"/>
                  </a:cubicBezTo>
                  <a:lnTo>
                    <a:pt x="172668" y="165172"/>
                  </a:lnTo>
                  <a:lnTo>
                    <a:pt x="55261" y="191046"/>
                  </a:lnTo>
                  <a:cubicBezTo>
                    <a:pt x="17447" y="199000"/>
                    <a:pt x="-6426" y="236813"/>
                    <a:pt x="1527" y="274627"/>
                  </a:cubicBezTo>
                  <a:cubicBezTo>
                    <a:pt x="9481" y="306470"/>
                    <a:pt x="37340" y="330347"/>
                    <a:pt x="71185" y="330347"/>
                  </a:cubicBezTo>
                  <a:cubicBezTo>
                    <a:pt x="77154" y="330347"/>
                    <a:pt x="81138" y="330347"/>
                    <a:pt x="87107" y="328362"/>
                  </a:cubicBezTo>
                  <a:lnTo>
                    <a:pt x="232374" y="294533"/>
                  </a:lnTo>
                  <a:cubicBezTo>
                    <a:pt x="248296" y="290550"/>
                    <a:pt x="262218" y="280597"/>
                    <a:pt x="272171" y="268659"/>
                  </a:cubicBezTo>
                  <a:lnTo>
                    <a:pt x="290077" y="356223"/>
                  </a:lnTo>
                  <a:lnTo>
                    <a:pt x="142813" y="374130"/>
                  </a:lnTo>
                  <a:cubicBezTo>
                    <a:pt x="103016" y="378114"/>
                    <a:pt x="71173" y="409943"/>
                    <a:pt x="65203" y="447757"/>
                  </a:cubicBezTo>
                  <a:lnTo>
                    <a:pt x="17439" y="738305"/>
                  </a:lnTo>
                  <a:cubicBezTo>
                    <a:pt x="9485" y="786069"/>
                    <a:pt x="41315" y="831836"/>
                    <a:pt x="89079" y="839792"/>
                  </a:cubicBezTo>
                  <a:cubicBezTo>
                    <a:pt x="95048" y="841777"/>
                    <a:pt x="101017" y="841777"/>
                    <a:pt x="105001" y="841777"/>
                  </a:cubicBezTo>
                  <a:cubicBezTo>
                    <a:pt x="146798" y="841777"/>
                    <a:pt x="182612" y="813918"/>
                    <a:pt x="192565" y="772120"/>
                  </a:cubicBezTo>
                  <a:lnTo>
                    <a:pt x="240329" y="555212"/>
                  </a:lnTo>
                  <a:lnTo>
                    <a:pt x="455239" y="533321"/>
                  </a:lnTo>
                  <a:cubicBezTo>
                    <a:pt x="503003" y="529338"/>
                    <a:pt x="538820" y="487555"/>
                    <a:pt x="534832" y="439791"/>
                  </a:cubicBezTo>
                  <a:close/>
                </a:path>
              </a:pathLst>
            </a:custGeom>
            <a:grpFill/>
            <a:ln w="35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xmlns="" id="{2C2609FC-67BB-CF40-9A80-E293CA4CF6AA}"/>
                </a:ext>
              </a:extLst>
            </p:cNvPr>
            <p:cNvSpPr/>
            <p:nvPr/>
          </p:nvSpPr>
          <p:spPr>
            <a:xfrm>
              <a:off x="1102867" y="1955667"/>
              <a:ext cx="322374" cy="322374"/>
            </a:xfrm>
            <a:custGeom>
              <a:avLst/>
              <a:gdLst>
                <a:gd name="connsiteX0" fmla="*/ 322375 w 322374"/>
                <a:gd name="connsiteY0" fmla="*/ 161187 h 322374"/>
                <a:gd name="connsiteX1" fmla="*/ 161187 w 322374"/>
                <a:gd name="connsiteY1" fmla="*/ 322374 h 322374"/>
                <a:gd name="connsiteX2" fmla="*/ 0 w 322374"/>
                <a:gd name="connsiteY2" fmla="*/ 161187 h 322374"/>
                <a:gd name="connsiteX3" fmla="*/ 161187 w 322374"/>
                <a:gd name="connsiteY3" fmla="*/ 0 h 322374"/>
                <a:gd name="connsiteX4" fmla="*/ 322375 w 322374"/>
                <a:gd name="connsiteY4" fmla="*/ 161187 h 32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374" h="322374">
                  <a:moveTo>
                    <a:pt x="322375" y="161187"/>
                  </a:moveTo>
                  <a:cubicBezTo>
                    <a:pt x="322375" y="250208"/>
                    <a:pt x="250205" y="322374"/>
                    <a:pt x="161187" y="322374"/>
                  </a:cubicBezTo>
                  <a:cubicBezTo>
                    <a:pt x="72166" y="322374"/>
                    <a:pt x="0" y="250205"/>
                    <a:pt x="0" y="161187"/>
                  </a:cubicBezTo>
                  <a:cubicBezTo>
                    <a:pt x="0" y="72170"/>
                    <a:pt x="72170" y="0"/>
                    <a:pt x="161187" y="0"/>
                  </a:cubicBezTo>
                  <a:cubicBezTo>
                    <a:pt x="250208" y="0"/>
                    <a:pt x="322375" y="72170"/>
                    <a:pt x="322375" y="161187"/>
                  </a:cubicBezTo>
                </a:path>
              </a:pathLst>
            </a:custGeom>
            <a:grpFill/>
            <a:ln w="35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xmlns="" id="{6EEDAC1B-B069-6516-DC39-48914715EE49}"/>
                </a:ext>
              </a:extLst>
            </p:cNvPr>
            <p:cNvSpPr/>
            <p:nvPr/>
          </p:nvSpPr>
          <p:spPr>
            <a:xfrm>
              <a:off x="-327620" y="1647087"/>
              <a:ext cx="1386701" cy="1550867"/>
            </a:xfrm>
            <a:custGeom>
              <a:avLst/>
              <a:gdLst>
                <a:gd name="connsiteX0" fmla="*/ 1315061 w 1386701"/>
                <a:gd name="connsiteY0" fmla="*/ 611058 h 1550867"/>
                <a:gd name="connsiteX1" fmla="*/ 1319044 w 1386701"/>
                <a:gd name="connsiteY1" fmla="*/ 611058 h 1550867"/>
                <a:gd name="connsiteX2" fmla="*/ 1386701 w 1386701"/>
                <a:gd name="connsiteY2" fmla="*/ 543402 h 1550867"/>
                <a:gd name="connsiteX3" fmla="*/ 1370779 w 1386701"/>
                <a:gd name="connsiteY3" fmla="*/ 527480 h 1550867"/>
                <a:gd name="connsiteX4" fmla="*/ 1311076 w 1386701"/>
                <a:gd name="connsiteY4" fmla="*/ 527480 h 1550867"/>
                <a:gd name="connsiteX5" fmla="*/ 1215559 w 1386701"/>
                <a:gd name="connsiteY5" fmla="*/ 519526 h 1550867"/>
                <a:gd name="connsiteX6" fmla="*/ 1131978 w 1386701"/>
                <a:gd name="connsiteY6" fmla="*/ 503604 h 1550867"/>
                <a:gd name="connsiteX7" fmla="*/ 1060338 w 1386701"/>
                <a:gd name="connsiteY7" fmla="*/ 429977 h 1550867"/>
                <a:gd name="connsiteX8" fmla="*/ 863323 w 1386701"/>
                <a:gd name="connsiteY8" fmla="*/ 372274 h 1550867"/>
                <a:gd name="connsiteX9" fmla="*/ 726009 w 1386701"/>
                <a:gd name="connsiteY9" fmla="*/ 93680 h 1550867"/>
                <a:gd name="connsiteX10" fmla="*/ 694166 w 1386701"/>
                <a:gd name="connsiteY10" fmla="*/ 49899 h 1550867"/>
                <a:gd name="connsiteX11" fmla="*/ 560835 w 1386701"/>
                <a:gd name="connsiteY11" fmla="*/ 149 h 1550867"/>
                <a:gd name="connsiteX12" fmla="*/ 439444 w 1386701"/>
                <a:gd name="connsiteY12" fmla="*/ 59853 h 1550867"/>
                <a:gd name="connsiteX13" fmla="*/ 304131 w 1386701"/>
                <a:gd name="connsiteY13" fmla="*/ 199150 h 1550867"/>
                <a:gd name="connsiteX14" fmla="*/ 61350 w 1386701"/>
                <a:gd name="connsiteY14" fmla="*/ 634962 h 1550867"/>
                <a:gd name="connsiteX15" fmla="*/ 1646 w 1386701"/>
                <a:gd name="connsiteY15" fmla="*/ 877743 h 1550867"/>
                <a:gd name="connsiteX16" fmla="*/ 45426 w 1386701"/>
                <a:gd name="connsiteY16" fmla="*/ 933464 h 1550867"/>
                <a:gd name="connsiteX17" fmla="*/ 214584 w 1386701"/>
                <a:gd name="connsiteY17" fmla="*/ 933464 h 1550867"/>
                <a:gd name="connsiteX18" fmla="*/ 228521 w 1386701"/>
                <a:gd name="connsiteY18" fmla="*/ 1438926 h 1550867"/>
                <a:gd name="connsiteX19" fmla="*/ 326035 w 1386701"/>
                <a:gd name="connsiteY19" fmla="*/ 1550363 h 1550867"/>
                <a:gd name="connsiteX20" fmla="*/ 445443 w 1386701"/>
                <a:gd name="connsiteY20" fmla="*/ 1444893 h 1550867"/>
                <a:gd name="connsiteX21" fmla="*/ 459379 w 1386701"/>
                <a:gd name="connsiteY21" fmla="*/ 933460 h 1550867"/>
                <a:gd name="connsiteX22" fmla="*/ 636490 w 1386701"/>
                <a:gd name="connsiteY22" fmla="*/ 933460 h 1550867"/>
                <a:gd name="connsiteX23" fmla="*/ 680270 w 1386701"/>
                <a:gd name="connsiteY23" fmla="*/ 873756 h 1550867"/>
                <a:gd name="connsiteX24" fmla="*/ 586740 w 1386701"/>
                <a:gd name="connsiteY24" fmla="*/ 563318 h 1550867"/>
                <a:gd name="connsiteX25" fmla="*/ 590724 w 1386701"/>
                <a:gd name="connsiteY25" fmla="*/ 519538 h 1550867"/>
                <a:gd name="connsiteX26" fmla="*/ 662364 w 1386701"/>
                <a:gd name="connsiteY26" fmla="*/ 380241 h 1550867"/>
                <a:gd name="connsiteX27" fmla="*/ 718085 w 1386701"/>
                <a:gd name="connsiteY27" fmla="*/ 491678 h 1550867"/>
                <a:gd name="connsiteX28" fmla="*/ 775788 w 1386701"/>
                <a:gd name="connsiteY28" fmla="*/ 539442 h 1550867"/>
                <a:gd name="connsiteX29" fmla="*/ 1016558 w 1386701"/>
                <a:gd name="connsiteY29" fmla="*/ 613069 h 1550867"/>
                <a:gd name="connsiteX30" fmla="*/ 1042432 w 1386701"/>
                <a:gd name="connsiteY30" fmla="*/ 617053 h 1550867"/>
                <a:gd name="connsiteX31" fmla="*/ 1133980 w 1386701"/>
                <a:gd name="connsiteY31" fmla="*/ 541429 h 1550867"/>
                <a:gd name="connsiteX32" fmla="*/ 1235466 w 1386701"/>
                <a:gd name="connsiteY32" fmla="*/ 563320 h 1550867"/>
                <a:gd name="connsiteX33" fmla="*/ 1315060 w 1386701"/>
                <a:gd name="connsiteY33" fmla="*/ 611073 h 1550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6701" h="1550867">
                  <a:moveTo>
                    <a:pt x="1315061" y="611058"/>
                  </a:moveTo>
                  <a:lnTo>
                    <a:pt x="1319044" y="611058"/>
                  </a:lnTo>
                  <a:cubicBezTo>
                    <a:pt x="1356858" y="611058"/>
                    <a:pt x="1386701" y="581214"/>
                    <a:pt x="1386701" y="543402"/>
                  </a:cubicBezTo>
                  <a:cubicBezTo>
                    <a:pt x="1386701" y="535448"/>
                    <a:pt x="1380732" y="527480"/>
                    <a:pt x="1370779" y="527480"/>
                  </a:cubicBezTo>
                  <a:lnTo>
                    <a:pt x="1311076" y="527480"/>
                  </a:lnTo>
                  <a:cubicBezTo>
                    <a:pt x="1279232" y="527480"/>
                    <a:pt x="1247388" y="525495"/>
                    <a:pt x="1215559" y="519526"/>
                  </a:cubicBezTo>
                  <a:lnTo>
                    <a:pt x="1131978" y="503604"/>
                  </a:lnTo>
                  <a:cubicBezTo>
                    <a:pt x="1124024" y="469776"/>
                    <a:pt x="1096165" y="439917"/>
                    <a:pt x="1060338" y="429977"/>
                  </a:cubicBezTo>
                  <a:lnTo>
                    <a:pt x="863323" y="372274"/>
                  </a:lnTo>
                  <a:lnTo>
                    <a:pt x="726009" y="93680"/>
                  </a:lnTo>
                  <a:cubicBezTo>
                    <a:pt x="724024" y="87711"/>
                    <a:pt x="710087" y="65820"/>
                    <a:pt x="694166" y="49899"/>
                  </a:cubicBezTo>
                  <a:cubicBezTo>
                    <a:pt x="658353" y="16071"/>
                    <a:pt x="610585" y="-1837"/>
                    <a:pt x="560835" y="149"/>
                  </a:cubicBezTo>
                  <a:cubicBezTo>
                    <a:pt x="513071" y="2134"/>
                    <a:pt x="469288" y="24025"/>
                    <a:pt x="439444" y="59853"/>
                  </a:cubicBezTo>
                  <a:lnTo>
                    <a:pt x="304131" y="199150"/>
                  </a:lnTo>
                  <a:cubicBezTo>
                    <a:pt x="186724" y="320541"/>
                    <a:pt x="103143" y="471778"/>
                    <a:pt x="61350" y="634962"/>
                  </a:cubicBezTo>
                  <a:lnTo>
                    <a:pt x="1646" y="877743"/>
                  </a:lnTo>
                  <a:cubicBezTo>
                    <a:pt x="-6308" y="905603"/>
                    <a:pt x="15583" y="933464"/>
                    <a:pt x="45426" y="933464"/>
                  </a:cubicBezTo>
                  <a:lnTo>
                    <a:pt x="214584" y="933464"/>
                  </a:lnTo>
                  <a:lnTo>
                    <a:pt x="228521" y="1438926"/>
                  </a:lnTo>
                  <a:cubicBezTo>
                    <a:pt x="230506" y="1494647"/>
                    <a:pt x="270318" y="1544397"/>
                    <a:pt x="326035" y="1550363"/>
                  </a:cubicBezTo>
                  <a:cubicBezTo>
                    <a:pt x="389722" y="1556332"/>
                    <a:pt x="443442" y="1508566"/>
                    <a:pt x="445443" y="1444893"/>
                  </a:cubicBezTo>
                  <a:lnTo>
                    <a:pt x="459379" y="933460"/>
                  </a:lnTo>
                  <a:lnTo>
                    <a:pt x="636490" y="933460"/>
                  </a:lnTo>
                  <a:cubicBezTo>
                    <a:pt x="666335" y="933460"/>
                    <a:pt x="688227" y="903616"/>
                    <a:pt x="680270" y="873756"/>
                  </a:cubicBezTo>
                  <a:lnTo>
                    <a:pt x="586740" y="563318"/>
                  </a:lnTo>
                  <a:cubicBezTo>
                    <a:pt x="582756" y="549382"/>
                    <a:pt x="582756" y="533474"/>
                    <a:pt x="590724" y="519538"/>
                  </a:cubicBezTo>
                  <a:lnTo>
                    <a:pt x="662364" y="380241"/>
                  </a:lnTo>
                  <a:lnTo>
                    <a:pt x="718085" y="491678"/>
                  </a:lnTo>
                  <a:cubicBezTo>
                    <a:pt x="730022" y="515554"/>
                    <a:pt x="749928" y="533475"/>
                    <a:pt x="775788" y="539442"/>
                  </a:cubicBezTo>
                  <a:lnTo>
                    <a:pt x="1016558" y="613069"/>
                  </a:lnTo>
                  <a:cubicBezTo>
                    <a:pt x="1024512" y="615054"/>
                    <a:pt x="1034464" y="617053"/>
                    <a:pt x="1042432" y="617053"/>
                  </a:cubicBezTo>
                  <a:cubicBezTo>
                    <a:pt x="1086212" y="617053"/>
                    <a:pt x="1124026" y="587208"/>
                    <a:pt x="1133980" y="541429"/>
                  </a:cubicBezTo>
                  <a:lnTo>
                    <a:pt x="1235466" y="563320"/>
                  </a:lnTo>
                  <a:cubicBezTo>
                    <a:pt x="1253373" y="589180"/>
                    <a:pt x="1283220" y="611073"/>
                    <a:pt x="1315060" y="611073"/>
                  </a:cubicBezTo>
                  <a:close/>
                </a:path>
              </a:pathLst>
            </a:custGeom>
            <a:grpFill/>
            <a:ln w="35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graphicFrame>
        <p:nvGraphicFramePr>
          <p:cNvPr id="30" name="Chart 29">
            <a:extLst>
              <a:ext uri="{FF2B5EF4-FFF2-40B4-BE49-F238E27FC236}">
                <a16:creationId xmlns="" xmlns:xdr="http://schemas.openxmlformats.org/drawingml/2006/spreadsheetDrawing" xmlns:a16="http://schemas.microsoft.com/office/drawing/2014/main" xmlns:lc="http://schemas.openxmlformats.org/drawingml/2006/lockedCanvas" id="{6F5F08DD-A353-2FCF-8531-FA571543823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13337514"/>
              </p:ext>
            </p:extLst>
          </p:nvPr>
        </p:nvGraphicFramePr>
        <p:xfrm>
          <a:off x="74619" y="2425624"/>
          <a:ext cx="6211009" cy="4303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D7313A1D-776E-5166-DE73-C5734405067B}"/>
              </a:ext>
            </a:extLst>
          </p:cNvPr>
          <p:cNvGrpSpPr/>
          <p:nvPr/>
        </p:nvGrpSpPr>
        <p:grpSpPr>
          <a:xfrm>
            <a:off x="6792291" y="1324741"/>
            <a:ext cx="5064017" cy="1725084"/>
            <a:chOff x="3281381" y="1511406"/>
            <a:chExt cx="5064017" cy="1725084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A4715672-A68E-24FB-3C67-BAA640A03695}"/>
                </a:ext>
              </a:extLst>
            </p:cNvPr>
            <p:cNvGrpSpPr/>
            <p:nvPr/>
          </p:nvGrpSpPr>
          <p:grpSpPr>
            <a:xfrm>
              <a:off x="3281381" y="1511406"/>
              <a:ext cx="5064017" cy="1725084"/>
              <a:chOff x="2364207" y="1400560"/>
              <a:chExt cx="5064017" cy="1725084"/>
            </a:xfrm>
          </p:grpSpPr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xmlns="" id="{8AE0F4F1-2FC7-0570-A520-83C33D94F4E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5480" t="15113" r="8399" b="7613"/>
              <a:stretch/>
            </p:blipFill>
            <p:spPr>
              <a:xfrm rot="10800000" flipV="1">
                <a:off x="2364207" y="1400560"/>
                <a:ext cx="5064017" cy="1725084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xmlns="" id="{39BAD52D-2A8D-9680-9019-4A0315280CEF}"/>
                  </a:ext>
                </a:extLst>
              </p:cNvPr>
              <p:cNvSpPr txBox="1"/>
              <p:nvPr/>
            </p:nvSpPr>
            <p:spPr>
              <a:xfrm>
                <a:off x="4133519" y="1459017"/>
                <a:ext cx="2942669" cy="150810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342900" indent="-342900" rtl="0">
                  <a:buFont typeface="Arial" pitchFamily="34" charset="0"/>
                  <a:buChar char="•"/>
                  <a:defRPr sz="1800" b="1" i="0" u="none" strike="noStrike" kern="1200" baseline="0">
                    <a:solidFill>
                      <a:prstClr val="black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>
                    <a:solidFill>
                      <a:schemeClr val="tx1"/>
                    </a:solidFill>
                  </a:rPr>
                  <a:t>Low diet diversity in all </a:t>
                </a:r>
                <a:r>
                  <a:rPr lang="en-US" dirty="0" smtClean="0">
                    <a:solidFill>
                      <a:schemeClr val="tx1"/>
                    </a:solidFill>
                  </a:rPr>
                  <a:t>regions</a:t>
                </a:r>
              </a:p>
              <a:p>
                <a:pPr marL="342900" indent="-342900" rtl="0">
                  <a:buFont typeface="Arial" pitchFamily="34" charset="0"/>
                  <a:buChar char="•"/>
                  <a:defRPr sz="1800" b="1" i="0" u="none" strike="noStrike" kern="1200" baseline="0">
                    <a:solidFill>
                      <a:prstClr val="black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b="1" dirty="0" smtClean="0"/>
                  <a:t>More diverse in </a:t>
                </a:r>
                <a:r>
                  <a:rPr lang="en-US" b="1" dirty="0"/>
                  <a:t>urban (15%) than rural (5%)</a:t>
                </a:r>
              </a:p>
              <a:p>
                <a:pPr rtl="0">
                  <a:defRPr sz="1800" b="1" i="0" u="none" strike="noStrike" kern="1200" baseline="0">
                    <a:solidFill>
                      <a:prstClr val="black"/>
                    </a:solidFill>
                    <a:latin typeface="+mn-lt"/>
                    <a:ea typeface="+mn-ea"/>
                    <a:cs typeface="+mn-cs"/>
                  </a:defRPr>
                </a:pPr>
                <a:endParaRPr lang="en-US" sz="2000" dirty="0">
                  <a:solidFill>
                    <a:schemeClr val="tx1"/>
                  </a:solidFill>
                </a:endParaRPr>
              </a:p>
            </p:txBody>
          </p:sp>
        </p:grpSp>
        <p:pic>
          <p:nvPicPr>
            <p:cNvPr id="33" name="Graphic 65" descr="Bar graph with downward trend RTL">
              <a:extLst>
                <a:ext uri="{FF2B5EF4-FFF2-40B4-BE49-F238E27FC236}">
                  <a16:creationId xmlns:a16="http://schemas.microsoft.com/office/drawing/2014/main" xmlns="" id="{6C1A166A-B0BA-D560-BB4F-0EC58CCEAFE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xmlns="" r:embed="rId6"/>
                </a:ext>
              </a:extLst>
            </a:blip>
            <a:stretch>
              <a:fillRect/>
            </a:stretch>
          </p:blipFill>
          <p:spPr>
            <a:xfrm>
              <a:off x="3486962" y="1854563"/>
              <a:ext cx="782775" cy="782775"/>
            </a:xfrm>
            <a:prstGeom prst="rect">
              <a:avLst/>
            </a:prstGeom>
          </p:spPr>
        </p:pic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E2F3F958-E703-53E3-31F4-A8315D7DBAA2}"/>
              </a:ext>
            </a:extLst>
          </p:cNvPr>
          <p:cNvGrpSpPr/>
          <p:nvPr/>
        </p:nvGrpSpPr>
        <p:grpSpPr>
          <a:xfrm>
            <a:off x="6228835" y="4126949"/>
            <a:ext cx="3251494" cy="1724232"/>
            <a:chOff x="2788686" y="2338263"/>
            <a:chExt cx="3251494" cy="1724232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xmlns="" id="{51F3EDEE-F1C3-17C7-AD45-3A93CD57E01F}"/>
                </a:ext>
              </a:extLst>
            </p:cNvPr>
            <p:cNvGrpSpPr/>
            <p:nvPr/>
          </p:nvGrpSpPr>
          <p:grpSpPr>
            <a:xfrm>
              <a:off x="3558211" y="2338263"/>
              <a:ext cx="1609518" cy="1080816"/>
              <a:chOff x="7020902" y="4159693"/>
              <a:chExt cx="1949891" cy="1309382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xmlns="" id="{643DC1FB-128C-9BE8-145B-584AF83F5210}"/>
                  </a:ext>
                </a:extLst>
              </p:cNvPr>
              <p:cNvGrpSpPr/>
              <p:nvPr/>
            </p:nvGrpSpPr>
            <p:grpSpPr>
              <a:xfrm>
                <a:off x="70209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xmlns="" id="{3ED6E17D-CC14-7061-904E-9C8993300EBC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solidFill>
                  <a:srgbClr val="FF6F43"/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xmlns="" id="{19AF40A8-6F4F-B6C8-3218-BDFEC66A4611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solidFill>
                  <a:srgbClr val="FF6F43"/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xmlns="" id="{BC66B2FF-79A0-2CCF-DD39-4BCCF2C3CD91}"/>
                  </a:ext>
                </a:extLst>
              </p:cNvPr>
              <p:cNvGrpSpPr/>
              <p:nvPr/>
            </p:nvGrpSpPr>
            <p:grpSpPr>
              <a:xfrm>
                <a:off x="74146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xmlns="" id="{6B6428C3-9556-BA96-C27F-F95FA9D07833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xmlns="" id="{DDAE02AF-410E-446E-36A3-D9B2418E530E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xmlns="" id="{637C8EA1-90F9-3520-A54A-058FE7FEF12D}"/>
                  </a:ext>
                </a:extLst>
              </p:cNvPr>
              <p:cNvGrpSpPr/>
              <p:nvPr/>
            </p:nvGrpSpPr>
            <p:grpSpPr>
              <a:xfrm>
                <a:off x="78083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xmlns="" id="{387EFCD1-5F43-B92C-0978-F59C8EA7D99C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xmlns="" id="{22C9769F-D6CD-A5E5-83BC-B47FCCC72DAE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xmlns="" id="{082D43A0-44C5-7541-4A83-E5B72F32C6C5}"/>
                  </a:ext>
                </a:extLst>
              </p:cNvPr>
              <p:cNvGrpSpPr/>
              <p:nvPr/>
            </p:nvGrpSpPr>
            <p:grpSpPr>
              <a:xfrm>
                <a:off x="82020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xmlns="" id="{08F3FE34-14A7-653D-6A22-4387D2B70153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xmlns="" id="{5B850D2A-67CF-F76D-E36D-DCA35206014B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xmlns="" id="{0272B406-F857-E906-3B6F-6233BE54AD5A}"/>
                  </a:ext>
                </a:extLst>
              </p:cNvPr>
              <p:cNvGrpSpPr/>
              <p:nvPr/>
            </p:nvGrpSpPr>
            <p:grpSpPr>
              <a:xfrm>
                <a:off x="86084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xmlns="" id="{32F630EA-6144-CF2F-7644-C58450162A52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xmlns="" id="{814D7239-2557-85BD-70FE-7008F8C980A0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xmlns="" id="{0F0A48A8-6D84-A76E-4593-0D98E5ECB3E7}"/>
                  </a:ext>
                </a:extLst>
              </p:cNvPr>
              <p:cNvGrpSpPr/>
              <p:nvPr/>
            </p:nvGrpSpPr>
            <p:grpSpPr>
              <a:xfrm>
                <a:off x="70209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xmlns="" id="{EC6811C5-83DD-C9E3-73FD-B9D47BF12A75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xmlns="" id="{9B799A48-9723-D3E1-B21D-5D5E7B447A64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xmlns="" id="{1D709F1D-D82E-0FE1-6731-38CDF5A51A3F}"/>
                  </a:ext>
                </a:extLst>
              </p:cNvPr>
              <p:cNvGrpSpPr/>
              <p:nvPr/>
            </p:nvGrpSpPr>
            <p:grpSpPr>
              <a:xfrm>
                <a:off x="74146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xmlns="" id="{829DCA4E-F4AE-A3F8-312F-06CCD9B52719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xmlns="" id="{2D74DF53-61F0-5928-B9A1-7F1CD8688F25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xmlns="" id="{CB813A4B-4AA6-3A0D-B6A4-3659F9BDAB20}"/>
                  </a:ext>
                </a:extLst>
              </p:cNvPr>
              <p:cNvGrpSpPr/>
              <p:nvPr/>
            </p:nvGrpSpPr>
            <p:grpSpPr>
              <a:xfrm>
                <a:off x="78083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xmlns="" id="{088C13BD-0FBB-C512-FB2E-3607D37C83CB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xmlns="" id="{573659AA-313E-10FD-6507-2F2791326031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xmlns="" id="{57D4186D-7C21-6EDE-4074-C9900DF56F6A}"/>
                  </a:ext>
                </a:extLst>
              </p:cNvPr>
              <p:cNvGrpSpPr/>
              <p:nvPr/>
            </p:nvGrpSpPr>
            <p:grpSpPr>
              <a:xfrm>
                <a:off x="82020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xmlns="" id="{D1919765-36CC-2EE2-FDC0-ED9C3D7C6ECA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xmlns="" id="{2E9FF92D-EB39-DCED-053F-4DA2D3C9FE81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xmlns="" id="{056FF13D-EECD-D28C-B79D-4994CDC2794D}"/>
                  </a:ext>
                </a:extLst>
              </p:cNvPr>
              <p:cNvGrpSpPr/>
              <p:nvPr/>
            </p:nvGrpSpPr>
            <p:grpSpPr>
              <a:xfrm>
                <a:off x="86084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xmlns="" id="{ED0EE73B-F481-1627-DFFD-C4256CE997EE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xmlns="" id="{CE144C70-31A1-EF83-66E9-00A5476D8000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  <p:sp>
          <p:nvSpPr>
            <p:cNvPr id="38" name="TextBox 30">
              <a:extLst>
                <a:ext uri="{FF2B5EF4-FFF2-40B4-BE49-F238E27FC236}">
                  <a16:creationId xmlns:a16="http://schemas.microsoft.com/office/drawing/2014/main" xmlns="" id="{3C445C08-6DF8-FE99-A058-607985A033CD}"/>
                </a:ext>
              </a:extLst>
            </p:cNvPr>
            <p:cNvSpPr txBox="1"/>
            <p:nvPr/>
          </p:nvSpPr>
          <p:spPr>
            <a:xfrm>
              <a:off x="2788686" y="3416164"/>
              <a:ext cx="3251494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 rtl="0">
                <a:defRPr sz="1800" b="1" i="0" u="none" strike="noStrike" kern="1200" baseline="0">
                  <a:solidFill>
                    <a:prstClr val="black"/>
                  </a:solidFill>
                  <a:latin typeface="+mn-lt"/>
                  <a:ea typeface="+mn-ea"/>
                  <a:cs typeface="+mn-cs"/>
                </a:defRPr>
              </a:pPr>
              <a:r>
                <a:rPr lang="en-US" sz="1800" dirty="0">
                  <a:solidFill>
                    <a:schemeClr val="tx1"/>
                  </a:solidFill>
                </a:rPr>
                <a:t>Only </a:t>
              </a:r>
              <a:r>
                <a:rPr lang="en-US" sz="1800" dirty="0" smtClean="0">
                  <a:solidFill>
                    <a:srgbClr val="FF6F43"/>
                  </a:solidFill>
                </a:rPr>
                <a:t>1 in10 </a:t>
              </a:r>
              <a:r>
                <a:rPr lang="en-US" sz="1800" dirty="0">
                  <a:solidFill>
                    <a:schemeClr val="tx1"/>
                  </a:solidFill>
                </a:rPr>
                <a:t>child met minimum dietary diversity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xmlns="" id="{384972B0-C80E-377F-4CBC-6F49ED44FDF1}"/>
              </a:ext>
            </a:extLst>
          </p:cNvPr>
          <p:cNvGrpSpPr/>
          <p:nvPr/>
        </p:nvGrpSpPr>
        <p:grpSpPr>
          <a:xfrm>
            <a:off x="9324302" y="3569284"/>
            <a:ext cx="2583326" cy="1510650"/>
            <a:chOff x="6306137" y="2283690"/>
            <a:chExt cx="2583326" cy="1510650"/>
          </a:xfrm>
        </p:grpSpPr>
        <p:sp>
          <p:nvSpPr>
            <p:cNvPr id="75" name="TextBox 4">
              <a:extLst>
                <a:ext uri="{FF2B5EF4-FFF2-40B4-BE49-F238E27FC236}">
                  <a16:creationId xmlns:a16="http://schemas.microsoft.com/office/drawing/2014/main" xmlns="" id="{73A4FAD4-7FD8-1408-5459-5A5A2EE42235}"/>
                </a:ext>
              </a:extLst>
            </p:cNvPr>
            <p:cNvSpPr txBox="1"/>
            <p:nvPr/>
          </p:nvSpPr>
          <p:spPr>
            <a:xfrm>
              <a:off x="6306137" y="3425008"/>
              <a:ext cx="2583326" cy="369332"/>
            </a:xfrm>
            <a:prstGeom prst="rect">
              <a:avLst/>
            </a:prstGeom>
            <a:noFill/>
            <a:ln>
              <a:noFill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1113" lvl="1">
                <a:defRPr sz="1800" b="1" i="0" u="none" strike="noStrike" kern="1200" baseline="0">
                  <a:solidFill>
                    <a:prstClr val="black"/>
                  </a:solidFill>
                  <a:latin typeface="+mn-lt"/>
                  <a:ea typeface="+mn-ea"/>
                  <a:cs typeface="+mn-cs"/>
                </a:defRPr>
              </a:pPr>
              <a:r>
                <a:rPr lang="en-US" sz="1800" dirty="0">
                  <a:solidFill>
                    <a:schemeClr val="tx1"/>
                  </a:solidFill>
                </a:rPr>
                <a:t>In AA </a:t>
              </a:r>
              <a:r>
                <a:rPr lang="en-US" sz="1800" dirty="0" smtClean="0">
                  <a:solidFill>
                    <a:srgbClr val="FF6F43"/>
                  </a:solidFill>
                </a:rPr>
                <a:t>1 in3 </a:t>
              </a:r>
              <a:r>
                <a:rPr lang="en-US" sz="1800" dirty="0" smtClean="0">
                  <a:solidFill>
                    <a:schemeClr val="tx1"/>
                  </a:solidFill>
                </a:rPr>
                <a:t>children</a:t>
              </a:r>
              <a:endParaRPr lang="en-US" sz="1800" dirty="0">
                <a:solidFill>
                  <a:schemeClr val="tx1"/>
                </a:solidFill>
              </a:endParaRPr>
            </a:p>
          </p:txBody>
        </p: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xmlns="" id="{C6C9A836-0995-50EE-5169-0ECB3E95077B}"/>
                </a:ext>
              </a:extLst>
            </p:cNvPr>
            <p:cNvGrpSpPr/>
            <p:nvPr/>
          </p:nvGrpSpPr>
          <p:grpSpPr>
            <a:xfrm>
              <a:off x="6689797" y="2283690"/>
              <a:ext cx="1609518" cy="1080816"/>
              <a:chOff x="7020902" y="4159693"/>
              <a:chExt cx="1949891" cy="1309382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xmlns="" id="{0C82B38D-1026-7DF0-AD02-18A2FD1E9E2E}"/>
                  </a:ext>
                </a:extLst>
              </p:cNvPr>
              <p:cNvGrpSpPr/>
              <p:nvPr/>
            </p:nvGrpSpPr>
            <p:grpSpPr>
              <a:xfrm>
                <a:off x="70209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xmlns="" id="{15A3995D-6686-A820-28DE-E856971345BA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solidFill>
                  <a:srgbClr val="FF6F43"/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xmlns="" id="{576B8188-28BA-FFDD-38F3-A6FD2B64C28D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solidFill>
                  <a:srgbClr val="FF6F43"/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xmlns="" id="{81F11953-0782-3501-4CF1-D0FE5294CEE9}"/>
                  </a:ext>
                </a:extLst>
              </p:cNvPr>
              <p:cNvGrpSpPr/>
              <p:nvPr/>
            </p:nvGrpSpPr>
            <p:grpSpPr>
              <a:xfrm>
                <a:off x="74146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103" name="Freeform 102">
                  <a:extLst>
                    <a:ext uri="{FF2B5EF4-FFF2-40B4-BE49-F238E27FC236}">
                      <a16:creationId xmlns:a16="http://schemas.microsoft.com/office/drawing/2014/main" xmlns="" id="{6EDFCAF7-4D6A-ED90-C70B-1586EAEB47D8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solidFill>
                  <a:srgbClr val="FF6F43"/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xmlns="" id="{CCE1A0E6-B722-3304-A15F-1F01043A206C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solidFill>
                  <a:srgbClr val="FF6F43"/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79" name="Group 78">
                <a:extLst>
                  <a:ext uri="{FF2B5EF4-FFF2-40B4-BE49-F238E27FC236}">
                    <a16:creationId xmlns:a16="http://schemas.microsoft.com/office/drawing/2014/main" xmlns="" id="{3F8C515A-D6CB-A940-10BF-4FBCC8B72926}"/>
                  </a:ext>
                </a:extLst>
              </p:cNvPr>
              <p:cNvGrpSpPr/>
              <p:nvPr/>
            </p:nvGrpSpPr>
            <p:grpSpPr>
              <a:xfrm>
                <a:off x="78083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xmlns="" id="{B2FCEE63-E9C9-1157-7DA0-417124B0708F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solidFill>
                  <a:srgbClr val="FF6F43"/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xmlns="" id="{C26ECACB-D8E3-6EE7-90DF-B64A684AA6AB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solidFill>
                  <a:srgbClr val="FF6F43"/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80" name="Group 79">
                <a:extLst>
                  <a:ext uri="{FF2B5EF4-FFF2-40B4-BE49-F238E27FC236}">
                    <a16:creationId xmlns:a16="http://schemas.microsoft.com/office/drawing/2014/main" xmlns="" id="{2A496BE2-CFA8-BB31-0074-72387E62CE45}"/>
                  </a:ext>
                </a:extLst>
              </p:cNvPr>
              <p:cNvGrpSpPr/>
              <p:nvPr/>
            </p:nvGrpSpPr>
            <p:grpSpPr>
              <a:xfrm>
                <a:off x="82020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xmlns="" id="{9E11C240-4EEE-043C-74D2-C1B5DFA08C3A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xmlns="" id="{19493C58-DF2F-FF3E-90BE-FEBB49DF4321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xmlns="" id="{F235F86F-91BD-E29A-F7B3-5E156A647A7F}"/>
                  </a:ext>
                </a:extLst>
              </p:cNvPr>
              <p:cNvGrpSpPr/>
              <p:nvPr/>
            </p:nvGrpSpPr>
            <p:grpSpPr>
              <a:xfrm>
                <a:off x="86084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xmlns="" id="{20C1637C-3AFD-9686-FDD2-E9B298651B0D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xmlns="" id="{B78A11F1-CEB1-EABF-07F2-CFBA61B2E3FE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xmlns="" id="{23CC18A2-BBDF-EF7F-AEF4-3BCF5DFD4324}"/>
                  </a:ext>
                </a:extLst>
              </p:cNvPr>
              <p:cNvGrpSpPr/>
              <p:nvPr/>
            </p:nvGrpSpPr>
            <p:grpSpPr>
              <a:xfrm>
                <a:off x="70209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xmlns="" id="{3FDA3A40-1A7D-A59B-5B61-7203B3EB8694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xmlns="" id="{F40CDB61-95C9-4B83-D0FA-7F96CD1CD1A4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xmlns="" id="{642DE9A2-D21A-C413-7EB4-F5BD0B72F1CE}"/>
                  </a:ext>
                </a:extLst>
              </p:cNvPr>
              <p:cNvGrpSpPr/>
              <p:nvPr/>
            </p:nvGrpSpPr>
            <p:grpSpPr>
              <a:xfrm>
                <a:off x="74146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xmlns="" id="{0312F47B-7657-FA6B-113E-FFECDBD5B3FC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xmlns="" id="{1AC3C8E9-785C-1F9A-280B-36539AA29F67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84" name="Group 83">
                <a:extLst>
                  <a:ext uri="{FF2B5EF4-FFF2-40B4-BE49-F238E27FC236}">
                    <a16:creationId xmlns:a16="http://schemas.microsoft.com/office/drawing/2014/main" xmlns="" id="{544D84BB-CDCF-6D37-E983-82DF5DB77376}"/>
                  </a:ext>
                </a:extLst>
              </p:cNvPr>
              <p:cNvGrpSpPr/>
              <p:nvPr/>
            </p:nvGrpSpPr>
            <p:grpSpPr>
              <a:xfrm>
                <a:off x="78083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xmlns="" id="{83C3A5B8-87DC-14C6-A1F1-F23796A830A6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xmlns="" id="{47F20EF8-891B-2B41-2990-046F578FC536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xmlns="" id="{EC96023E-87E7-786A-79D2-FBDF9D7DF31E}"/>
                  </a:ext>
                </a:extLst>
              </p:cNvPr>
              <p:cNvGrpSpPr/>
              <p:nvPr/>
            </p:nvGrpSpPr>
            <p:grpSpPr>
              <a:xfrm>
                <a:off x="82020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xmlns="" id="{7F8A6BE8-EB1D-8625-74F8-5EBFBC68CCD6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xmlns="" id="{61E12984-1464-4B2A-DF1A-210381DF8764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86" name="Group 85">
                <a:extLst>
                  <a:ext uri="{FF2B5EF4-FFF2-40B4-BE49-F238E27FC236}">
                    <a16:creationId xmlns:a16="http://schemas.microsoft.com/office/drawing/2014/main" xmlns="" id="{5C238767-7946-5654-5942-6D5DBC16A668}"/>
                  </a:ext>
                </a:extLst>
              </p:cNvPr>
              <p:cNvGrpSpPr/>
              <p:nvPr/>
            </p:nvGrpSpPr>
            <p:grpSpPr>
              <a:xfrm>
                <a:off x="86084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xmlns="" id="{30C32DA0-DAB0-85D0-ECAC-29011C353183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xmlns="" id="{29E1FF51-6FA1-E0BE-AB10-24F50252B209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xmlns="" id="{6F2AB20B-FB81-09C6-3727-0259446064FE}"/>
              </a:ext>
            </a:extLst>
          </p:cNvPr>
          <p:cNvGrpSpPr/>
          <p:nvPr/>
        </p:nvGrpSpPr>
        <p:grpSpPr>
          <a:xfrm>
            <a:off x="34261" y="1265069"/>
            <a:ext cx="1076589" cy="1022791"/>
            <a:chOff x="634492" y="2680216"/>
            <a:chExt cx="1866900" cy="1866900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xmlns="" id="{16B1451C-6722-BC50-4A58-66D90D1FB844}"/>
                </a:ext>
              </a:extLst>
            </p:cNvPr>
            <p:cNvSpPr/>
            <p:nvPr/>
          </p:nvSpPr>
          <p:spPr>
            <a:xfrm>
              <a:off x="634492" y="2680216"/>
              <a:ext cx="1866900" cy="1866900"/>
            </a:xfrm>
            <a:prstGeom prst="ellipse">
              <a:avLst/>
            </a:prstGeom>
            <a:solidFill>
              <a:srgbClr val="0097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 dirty="0">
                <a:solidFill>
                  <a:srgbClr val="FF0000"/>
                </a:solidFill>
              </a:endParaRPr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xmlns="" id="{71669BFE-95CB-8EB2-394A-8230BBB2E271}"/>
                </a:ext>
              </a:extLst>
            </p:cNvPr>
            <p:cNvGrpSpPr/>
            <p:nvPr/>
          </p:nvGrpSpPr>
          <p:grpSpPr>
            <a:xfrm>
              <a:off x="866803" y="2789135"/>
              <a:ext cx="1402278" cy="1509363"/>
              <a:chOff x="-327620" y="1310901"/>
              <a:chExt cx="1753172" cy="1887053"/>
            </a:xfrm>
            <a:solidFill>
              <a:schemeClr val="bg1"/>
            </a:solidFill>
          </p:grpSpPr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xmlns="" id="{2C1B2069-C4D7-F823-D5A3-C0FEFE2C2A17}"/>
                  </a:ext>
                </a:extLst>
              </p:cNvPr>
              <p:cNvSpPr/>
              <p:nvPr/>
            </p:nvSpPr>
            <p:spPr>
              <a:xfrm>
                <a:off x="316799" y="1310901"/>
                <a:ext cx="374128" cy="374128"/>
              </a:xfrm>
              <a:custGeom>
                <a:avLst/>
                <a:gdLst>
                  <a:gd name="connsiteX0" fmla="*/ 374129 w 374128"/>
                  <a:gd name="connsiteY0" fmla="*/ 187064 h 374128"/>
                  <a:gd name="connsiteX1" fmla="*/ 187064 w 374128"/>
                  <a:gd name="connsiteY1" fmla="*/ 374129 h 374128"/>
                  <a:gd name="connsiteX2" fmla="*/ 0 w 374128"/>
                  <a:gd name="connsiteY2" fmla="*/ 187064 h 374128"/>
                  <a:gd name="connsiteX3" fmla="*/ 187064 w 374128"/>
                  <a:gd name="connsiteY3" fmla="*/ 0 h 374128"/>
                  <a:gd name="connsiteX4" fmla="*/ 374129 w 374128"/>
                  <a:gd name="connsiteY4" fmla="*/ 187064 h 374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128" h="374128">
                    <a:moveTo>
                      <a:pt x="374129" y="187064"/>
                    </a:moveTo>
                    <a:cubicBezTo>
                      <a:pt x="374129" y="290367"/>
                      <a:pt x="290371" y="374129"/>
                      <a:pt x="187064" y="374129"/>
                    </a:cubicBezTo>
                    <a:cubicBezTo>
                      <a:pt x="83747" y="374129"/>
                      <a:pt x="0" y="290371"/>
                      <a:pt x="0" y="187064"/>
                    </a:cubicBezTo>
                    <a:cubicBezTo>
                      <a:pt x="0" y="83747"/>
                      <a:pt x="83744" y="0"/>
                      <a:pt x="187064" y="0"/>
                    </a:cubicBezTo>
                    <a:cubicBezTo>
                      <a:pt x="290367" y="0"/>
                      <a:pt x="374129" y="83744"/>
                      <a:pt x="374129" y="187064"/>
                    </a:cubicBezTo>
                  </a:path>
                </a:pathLst>
              </a:custGeom>
              <a:grpFill/>
              <a:ln w="35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xmlns="" id="{D15A6A3A-EF63-9D1E-4628-A5E9C5A7DED6}"/>
                  </a:ext>
                </a:extLst>
              </p:cNvPr>
              <p:cNvSpPr/>
              <p:nvPr/>
            </p:nvSpPr>
            <p:spPr>
              <a:xfrm>
                <a:off x="890417" y="2325806"/>
                <a:ext cx="535135" cy="841777"/>
              </a:xfrm>
              <a:custGeom>
                <a:avLst/>
                <a:gdLst>
                  <a:gd name="connsiteX0" fmla="*/ 512935 w 535135"/>
                  <a:gd name="connsiteY0" fmla="*/ 83580 h 841777"/>
                  <a:gd name="connsiteX1" fmla="*/ 423388 w 535135"/>
                  <a:gd name="connsiteY1" fmla="*/ 0 h 841777"/>
                  <a:gd name="connsiteX2" fmla="*/ 327871 w 535135"/>
                  <a:gd name="connsiteY2" fmla="*/ 0 h 841777"/>
                  <a:gd name="connsiteX3" fmla="*/ 280107 w 535135"/>
                  <a:gd name="connsiteY3" fmla="*/ 13937 h 841777"/>
                  <a:gd name="connsiteX4" fmla="*/ 258216 w 535135"/>
                  <a:gd name="connsiteY4" fmla="*/ 31844 h 841777"/>
                  <a:gd name="connsiteX5" fmla="*/ 256231 w 535135"/>
                  <a:gd name="connsiteY5" fmla="*/ 33829 h 841777"/>
                  <a:gd name="connsiteX6" fmla="*/ 254246 w 535135"/>
                  <a:gd name="connsiteY6" fmla="*/ 35814 h 841777"/>
                  <a:gd name="connsiteX7" fmla="*/ 252261 w 535135"/>
                  <a:gd name="connsiteY7" fmla="*/ 39798 h 841777"/>
                  <a:gd name="connsiteX8" fmla="*/ 172668 w 535135"/>
                  <a:gd name="connsiteY8" fmla="*/ 165172 h 841777"/>
                  <a:gd name="connsiteX9" fmla="*/ 55261 w 535135"/>
                  <a:gd name="connsiteY9" fmla="*/ 191046 h 841777"/>
                  <a:gd name="connsiteX10" fmla="*/ 1527 w 535135"/>
                  <a:gd name="connsiteY10" fmla="*/ 274627 h 841777"/>
                  <a:gd name="connsiteX11" fmla="*/ 71185 w 535135"/>
                  <a:gd name="connsiteY11" fmla="*/ 330347 h 841777"/>
                  <a:gd name="connsiteX12" fmla="*/ 87107 w 535135"/>
                  <a:gd name="connsiteY12" fmla="*/ 328362 h 841777"/>
                  <a:gd name="connsiteX13" fmla="*/ 232374 w 535135"/>
                  <a:gd name="connsiteY13" fmla="*/ 294533 h 841777"/>
                  <a:gd name="connsiteX14" fmla="*/ 272171 w 535135"/>
                  <a:gd name="connsiteY14" fmla="*/ 268659 h 841777"/>
                  <a:gd name="connsiteX15" fmla="*/ 290077 w 535135"/>
                  <a:gd name="connsiteY15" fmla="*/ 356223 h 841777"/>
                  <a:gd name="connsiteX16" fmla="*/ 142813 w 535135"/>
                  <a:gd name="connsiteY16" fmla="*/ 374130 h 841777"/>
                  <a:gd name="connsiteX17" fmla="*/ 65203 w 535135"/>
                  <a:gd name="connsiteY17" fmla="*/ 447757 h 841777"/>
                  <a:gd name="connsiteX18" fmla="*/ 17439 w 535135"/>
                  <a:gd name="connsiteY18" fmla="*/ 738305 h 841777"/>
                  <a:gd name="connsiteX19" fmla="*/ 89079 w 535135"/>
                  <a:gd name="connsiteY19" fmla="*/ 839792 h 841777"/>
                  <a:gd name="connsiteX20" fmla="*/ 105001 w 535135"/>
                  <a:gd name="connsiteY20" fmla="*/ 841777 h 841777"/>
                  <a:gd name="connsiteX21" fmla="*/ 192565 w 535135"/>
                  <a:gd name="connsiteY21" fmla="*/ 772120 h 841777"/>
                  <a:gd name="connsiteX22" fmla="*/ 240329 w 535135"/>
                  <a:gd name="connsiteY22" fmla="*/ 555212 h 841777"/>
                  <a:gd name="connsiteX23" fmla="*/ 455239 w 535135"/>
                  <a:gd name="connsiteY23" fmla="*/ 533321 h 841777"/>
                  <a:gd name="connsiteX24" fmla="*/ 534832 w 535135"/>
                  <a:gd name="connsiteY24" fmla="*/ 439791 h 84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5135" h="841777">
                    <a:moveTo>
                      <a:pt x="512935" y="83580"/>
                    </a:moveTo>
                    <a:cubicBezTo>
                      <a:pt x="510950" y="35817"/>
                      <a:pt x="471138" y="0"/>
                      <a:pt x="423388" y="0"/>
                    </a:cubicBezTo>
                    <a:lnTo>
                      <a:pt x="327871" y="0"/>
                    </a:lnTo>
                    <a:cubicBezTo>
                      <a:pt x="311949" y="0"/>
                      <a:pt x="294043" y="5969"/>
                      <a:pt x="280107" y="13937"/>
                    </a:cubicBezTo>
                    <a:cubicBezTo>
                      <a:pt x="272153" y="17921"/>
                      <a:pt x="264185" y="23890"/>
                      <a:pt x="258216" y="31844"/>
                    </a:cubicBezTo>
                    <a:lnTo>
                      <a:pt x="256231" y="33829"/>
                    </a:lnTo>
                    <a:cubicBezTo>
                      <a:pt x="256231" y="33829"/>
                      <a:pt x="256231" y="35814"/>
                      <a:pt x="254246" y="35814"/>
                    </a:cubicBezTo>
                    <a:cubicBezTo>
                      <a:pt x="254246" y="37799"/>
                      <a:pt x="252261" y="37799"/>
                      <a:pt x="252261" y="39798"/>
                    </a:cubicBezTo>
                    <a:lnTo>
                      <a:pt x="172668" y="165172"/>
                    </a:lnTo>
                    <a:lnTo>
                      <a:pt x="55261" y="191046"/>
                    </a:lnTo>
                    <a:cubicBezTo>
                      <a:pt x="17447" y="199000"/>
                      <a:pt x="-6426" y="236813"/>
                      <a:pt x="1527" y="274627"/>
                    </a:cubicBezTo>
                    <a:cubicBezTo>
                      <a:pt x="9481" y="306470"/>
                      <a:pt x="37340" y="330347"/>
                      <a:pt x="71185" y="330347"/>
                    </a:cubicBezTo>
                    <a:cubicBezTo>
                      <a:pt x="77154" y="330347"/>
                      <a:pt x="81138" y="330347"/>
                      <a:pt x="87107" y="328362"/>
                    </a:cubicBezTo>
                    <a:lnTo>
                      <a:pt x="232374" y="294533"/>
                    </a:lnTo>
                    <a:cubicBezTo>
                      <a:pt x="248296" y="290550"/>
                      <a:pt x="262218" y="280597"/>
                      <a:pt x="272171" y="268659"/>
                    </a:cubicBezTo>
                    <a:lnTo>
                      <a:pt x="290077" y="356223"/>
                    </a:lnTo>
                    <a:lnTo>
                      <a:pt x="142813" y="374130"/>
                    </a:lnTo>
                    <a:cubicBezTo>
                      <a:pt x="103016" y="378114"/>
                      <a:pt x="71173" y="409943"/>
                      <a:pt x="65203" y="447757"/>
                    </a:cubicBezTo>
                    <a:lnTo>
                      <a:pt x="17439" y="738305"/>
                    </a:lnTo>
                    <a:cubicBezTo>
                      <a:pt x="9485" y="786069"/>
                      <a:pt x="41315" y="831836"/>
                      <a:pt x="89079" y="839792"/>
                    </a:cubicBezTo>
                    <a:cubicBezTo>
                      <a:pt x="95048" y="841777"/>
                      <a:pt x="101017" y="841777"/>
                      <a:pt x="105001" y="841777"/>
                    </a:cubicBezTo>
                    <a:cubicBezTo>
                      <a:pt x="146798" y="841777"/>
                      <a:pt x="182612" y="813918"/>
                      <a:pt x="192565" y="772120"/>
                    </a:cubicBezTo>
                    <a:lnTo>
                      <a:pt x="240329" y="555212"/>
                    </a:lnTo>
                    <a:lnTo>
                      <a:pt x="455239" y="533321"/>
                    </a:lnTo>
                    <a:cubicBezTo>
                      <a:pt x="503003" y="529338"/>
                      <a:pt x="538820" y="487555"/>
                      <a:pt x="534832" y="439791"/>
                    </a:cubicBezTo>
                    <a:close/>
                  </a:path>
                </a:pathLst>
              </a:custGeom>
              <a:grpFill/>
              <a:ln w="35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xmlns="" id="{2C2609FC-67BB-CF40-9A80-E293CA4CF6AA}"/>
                  </a:ext>
                </a:extLst>
              </p:cNvPr>
              <p:cNvSpPr/>
              <p:nvPr/>
            </p:nvSpPr>
            <p:spPr>
              <a:xfrm>
                <a:off x="1102867" y="1955667"/>
                <a:ext cx="322374" cy="322374"/>
              </a:xfrm>
              <a:custGeom>
                <a:avLst/>
                <a:gdLst>
                  <a:gd name="connsiteX0" fmla="*/ 322375 w 322374"/>
                  <a:gd name="connsiteY0" fmla="*/ 161187 h 322374"/>
                  <a:gd name="connsiteX1" fmla="*/ 161187 w 322374"/>
                  <a:gd name="connsiteY1" fmla="*/ 322374 h 322374"/>
                  <a:gd name="connsiteX2" fmla="*/ 0 w 322374"/>
                  <a:gd name="connsiteY2" fmla="*/ 161187 h 322374"/>
                  <a:gd name="connsiteX3" fmla="*/ 161187 w 322374"/>
                  <a:gd name="connsiteY3" fmla="*/ 0 h 322374"/>
                  <a:gd name="connsiteX4" fmla="*/ 322375 w 322374"/>
                  <a:gd name="connsiteY4" fmla="*/ 161187 h 32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374" h="322374">
                    <a:moveTo>
                      <a:pt x="322375" y="161187"/>
                    </a:moveTo>
                    <a:cubicBezTo>
                      <a:pt x="322375" y="250208"/>
                      <a:pt x="250205" y="322374"/>
                      <a:pt x="161187" y="322374"/>
                    </a:cubicBezTo>
                    <a:cubicBezTo>
                      <a:pt x="72166" y="322374"/>
                      <a:pt x="0" y="250205"/>
                      <a:pt x="0" y="161187"/>
                    </a:cubicBezTo>
                    <a:cubicBezTo>
                      <a:pt x="0" y="72170"/>
                      <a:pt x="72170" y="0"/>
                      <a:pt x="161187" y="0"/>
                    </a:cubicBezTo>
                    <a:cubicBezTo>
                      <a:pt x="250208" y="0"/>
                      <a:pt x="322375" y="72170"/>
                      <a:pt x="322375" y="161187"/>
                    </a:cubicBezTo>
                  </a:path>
                </a:pathLst>
              </a:custGeom>
              <a:grpFill/>
              <a:ln w="35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xmlns="" id="{6EEDAC1B-B069-6516-DC39-48914715EE49}"/>
                  </a:ext>
                </a:extLst>
              </p:cNvPr>
              <p:cNvSpPr/>
              <p:nvPr/>
            </p:nvSpPr>
            <p:spPr>
              <a:xfrm>
                <a:off x="-327620" y="1647087"/>
                <a:ext cx="1386701" cy="1550867"/>
              </a:xfrm>
              <a:custGeom>
                <a:avLst/>
                <a:gdLst>
                  <a:gd name="connsiteX0" fmla="*/ 1315061 w 1386701"/>
                  <a:gd name="connsiteY0" fmla="*/ 611058 h 1550867"/>
                  <a:gd name="connsiteX1" fmla="*/ 1319044 w 1386701"/>
                  <a:gd name="connsiteY1" fmla="*/ 611058 h 1550867"/>
                  <a:gd name="connsiteX2" fmla="*/ 1386701 w 1386701"/>
                  <a:gd name="connsiteY2" fmla="*/ 543402 h 1550867"/>
                  <a:gd name="connsiteX3" fmla="*/ 1370779 w 1386701"/>
                  <a:gd name="connsiteY3" fmla="*/ 527480 h 1550867"/>
                  <a:gd name="connsiteX4" fmla="*/ 1311076 w 1386701"/>
                  <a:gd name="connsiteY4" fmla="*/ 527480 h 1550867"/>
                  <a:gd name="connsiteX5" fmla="*/ 1215559 w 1386701"/>
                  <a:gd name="connsiteY5" fmla="*/ 519526 h 1550867"/>
                  <a:gd name="connsiteX6" fmla="*/ 1131978 w 1386701"/>
                  <a:gd name="connsiteY6" fmla="*/ 503604 h 1550867"/>
                  <a:gd name="connsiteX7" fmla="*/ 1060338 w 1386701"/>
                  <a:gd name="connsiteY7" fmla="*/ 429977 h 1550867"/>
                  <a:gd name="connsiteX8" fmla="*/ 863323 w 1386701"/>
                  <a:gd name="connsiteY8" fmla="*/ 372274 h 1550867"/>
                  <a:gd name="connsiteX9" fmla="*/ 726009 w 1386701"/>
                  <a:gd name="connsiteY9" fmla="*/ 93680 h 1550867"/>
                  <a:gd name="connsiteX10" fmla="*/ 694166 w 1386701"/>
                  <a:gd name="connsiteY10" fmla="*/ 49899 h 1550867"/>
                  <a:gd name="connsiteX11" fmla="*/ 560835 w 1386701"/>
                  <a:gd name="connsiteY11" fmla="*/ 149 h 1550867"/>
                  <a:gd name="connsiteX12" fmla="*/ 439444 w 1386701"/>
                  <a:gd name="connsiteY12" fmla="*/ 59853 h 1550867"/>
                  <a:gd name="connsiteX13" fmla="*/ 304131 w 1386701"/>
                  <a:gd name="connsiteY13" fmla="*/ 199150 h 1550867"/>
                  <a:gd name="connsiteX14" fmla="*/ 61350 w 1386701"/>
                  <a:gd name="connsiteY14" fmla="*/ 634962 h 1550867"/>
                  <a:gd name="connsiteX15" fmla="*/ 1646 w 1386701"/>
                  <a:gd name="connsiteY15" fmla="*/ 877743 h 1550867"/>
                  <a:gd name="connsiteX16" fmla="*/ 45426 w 1386701"/>
                  <a:gd name="connsiteY16" fmla="*/ 933464 h 1550867"/>
                  <a:gd name="connsiteX17" fmla="*/ 214584 w 1386701"/>
                  <a:gd name="connsiteY17" fmla="*/ 933464 h 1550867"/>
                  <a:gd name="connsiteX18" fmla="*/ 228521 w 1386701"/>
                  <a:gd name="connsiteY18" fmla="*/ 1438926 h 1550867"/>
                  <a:gd name="connsiteX19" fmla="*/ 326035 w 1386701"/>
                  <a:gd name="connsiteY19" fmla="*/ 1550363 h 1550867"/>
                  <a:gd name="connsiteX20" fmla="*/ 445443 w 1386701"/>
                  <a:gd name="connsiteY20" fmla="*/ 1444893 h 1550867"/>
                  <a:gd name="connsiteX21" fmla="*/ 459379 w 1386701"/>
                  <a:gd name="connsiteY21" fmla="*/ 933460 h 1550867"/>
                  <a:gd name="connsiteX22" fmla="*/ 636490 w 1386701"/>
                  <a:gd name="connsiteY22" fmla="*/ 933460 h 1550867"/>
                  <a:gd name="connsiteX23" fmla="*/ 680270 w 1386701"/>
                  <a:gd name="connsiteY23" fmla="*/ 873756 h 1550867"/>
                  <a:gd name="connsiteX24" fmla="*/ 586740 w 1386701"/>
                  <a:gd name="connsiteY24" fmla="*/ 563318 h 1550867"/>
                  <a:gd name="connsiteX25" fmla="*/ 590724 w 1386701"/>
                  <a:gd name="connsiteY25" fmla="*/ 519538 h 1550867"/>
                  <a:gd name="connsiteX26" fmla="*/ 662364 w 1386701"/>
                  <a:gd name="connsiteY26" fmla="*/ 380241 h 1550867"/>
                  <a:gd name="connsiteX27" fmla="*/ 718085 w 1386701"/>
                  <a:gd name="connsiteY27" fmla="*/ 491678 h 1550867"/>
                  <a:gd name="connsiteX28" fmla="*/ 775788 w 1386701"/>
                  <a:gd name="connsiteY28" fmla="*/ 539442 h 1550867"/>
                  <a:gd name="connsiteX29" fmla="*/ 1016558 w 1386701"/>
                  <a:gd name="connsiteY29" fmla="*/ 613069 h 1550867"/>
                  <a:gd name="connsiteX30" fmla="*/ 1042432 w 1386701"/>
                  <a:gd name="connsiteY30" fmla="*/ 617053 h 1550867"/>
                  <a:gd name="connsiteX31" fmla="*/ 1133980 w 1386701"/>
                  <a:gd name="connsiteY31" fmla="*/ 541429 h 1550867"/>
                  <a:gd name="connsiteX32" fmla="*/ 1235466 w 1386701"/>
                  <a:gd name="connsiteY32" fmla="*/ 563320 h 1550867"/>
                  <a:gd name="connsiteX33" fmla="*/ 1315060 w 1386701"/>
                  <a:gd name="connsiteY33" fmla="*/ 611073 h 1550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86701" h="1550867">
                    <a:moveTo>
                      <a:pt x="1315061" y="611058"/>
                    </a:moveTo>
                    <a:lnTo>
                      <a:pt x="1319044" y="611058"/>
                    </a:lnTo>
                    <a:cubicBezTo>
                      <a:pt x="1356858" y="611058"/>
                      <a:pt x="1386701" y="581214"/>
                      <a:pt x="1386701" y="543402"/>
                    </a:cubicBezTo>
                    <a:cubicBezTo>
                      <a:pt x="1386701" y="535448"/>
                      <a:pt x="1380732" y="527480"/>
                      <a:pt x="1370779" y="527480"/>
                    </a:cubicBezTo>
                    <a:lnTo>
                      <a:pt x="1311076" y="527480"/>
                    </a:lnTo>
                    <a:cubicBezTo>
                      <a:pt x="1279232" y="527480"/>
                      <a:pt x="1247388" y="525495"/>
                      <a:pt x="1215559" y="519526"/>
                    </a:cubicBezTo>
                    <a:lnTo>
                      <a:pt x="1131978" y="503604"/>
                    </a:lnTo>
                    <a:cubicBezTo>
                      <a:pt x="1124024" y="469776"/>
                      <a:pt x="1096165" y="439917"/>
                      <a:pt x="1060338" y="429977"/>
                    </a:cubicBezTo>
                    <a:lnTo>
                      <a:pt x="863323" y="372274"/>
                    </a:lnTo>
                    <a:lnTo>
                      <a:pt x="726009" y="93680"/>
                    </a:lnTo>
                    <a:cubicBezTo>
                      <a:pt x="724024" y="87711"/>
                      <a:pt x="710087" y="65820"/>
                      <a:pt x="694166" y="49899"/>
                    </a:cubicBezTo>
                    <a:cubicBezTo>
                      <a:pt x="658353" y="16071"/>
                      <a:pt x="610585" y="-1837"/>
                      <a:pt x="560835" y="149"/>
                    </a:cubicBezTo>
                    <a:cubicBezTo>
                      <a:pt x="513071" y="2134"/>
                      <a:pt x="469288" y="24025"/>
                      <a:pt x="439444" y="59853"/>
                    </a:cubicBezTo>
                    <a:lnTo>
                      <a:pt x="304131" y="199150"/>
                    </a:lnTo>
                    <a:cubicBezTo>
                      <a:pt x="186724" y="320541"/>
                      <a:pt x="103143" y="471778"/>
                      <a:pt x="61350" y="634962"/>
                    </a:cubicBezTo>
                    <a:lnTo>
                      <a:pt x="1646" y="877743"/>
                    </a:lnTo>
                    <a:cubicBezTo>
                      <a:pt x="-6308" y="905603"/>
                      <a:pt x="15583" y="933464"/>
                      <a:pt x="45426" y="933464"/>
                    </a:cubicBezTo>
                    <a:lnTo>
                      <a:pt x="214584" y="933464"/>
                    </a:lnTo>
                    <a:lnTo>
                      <a:pt x="228521" y="1438926"/>
                    </a:lnTo>
                    <a:cubicBezTo>
                      <a:pt x="230506" y="1494647"/>
                      <a:pt x="270318" y="1544397"/>
                      <a:pt x="326035" y="1550363"/>
                    </a:cubicBezTo>
                    <a:cubicBezTo>
                      <a:pt x="389722" y="1556332"/>
                      <a:pt x="443442" y="1508566"/>
                      <a:pt x="445443" y="1444893"/>
                    </a:cubicBezTo>
                    <a:lnTo>
                      <a:pt x="459379" y="933460"/>
                    </a:lnTo>
                    <a:lnTo>
                      <a:pt x="636490" y="933460"/>
                    </a:lnTo>
                    <a:cubicBezTo>
                      <a:pt x="666335" y="933460"/>
                      <a:pt x="688227" y="903616"/>
                      <a:pt x="680270" y="873756"/>
                    </a:cubicBezTo>
                    <a:lnTo>
                      <a:pt x="586740" y="563318"/>
                    </a:lnTo>
                    <a:cubicBezTo>
                      <a:pt x="582756" y="549382"/>
                      <a:pt x="582756" y="533474"/>
                      <a:pt x="590724" y="519538"/>
                    </a:cubicBezTo>
                    <a:lnTo>
                      <a:pt x="662364" y="380241"/>
                    </a:lnTo>
                    <a:lnTo>
                      <a:pt x="718085" y="491678"/>
                    </a:lnTo>
                    <a:cubicBezTo>
                      <a:pt x="730022" y="515554"/>
                      <a:pt x="749928" y="533475"/>
                      <a:pt x="775788" y="539442"/>
                    </a:cubicBezTo>
                    <a:lnTo>
                      <a:pt x="1016558" y="613069"/>
                    </a:lnTo>
                    <a:cubicBezTo>
                      <a:pt x="1024512" y="615054"/>
                      <a:pt x="1034464" y="617053"/>
                      <a:pt x="1042432" y="617053"/>
                    </a:cubicBezTo>
                    <a:cubicBezTo>
                      <a:pt x="1086212" y="617053"/>
                      <a:pt x="1124026" y="587208"/>
                      <a:pt x="1133980" y="541429"/>
                    </a:cubicBezTo>
                    <a:lnTo>
                      <a:pt x="1235466" y="563320"/>
                    </a:lnTo>
                    <a:cubicBezTo>
                      <a:pt x="1253373" y="589180"/>
                      <a:pt x="1283220" y="611073"/>
                      <a:pt x="1315060" y="611073"/>
                    </a:cubicBezTo>
                    <a:close/>
                  </a:path>
                </a:pathLst>
              </a:custGeom>
              <a:grpFill/>
              <a:ln w="35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5307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86CE2BEE-E7A8-E572-5A71-D788D17F4845}"/>
              </a:ext>
            </a:extLst>
          </p:cNvPr>
          <p:cNvSpPr txBox="1"/>
          <p:nvPr/>
        </p:nvSpPr>
        <p:spPr>
          <a:xfrm>
            <a:off x="2024633" y="415652"/>
            <a:ext cx="524346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en-US" sz="2800" dirty="0">
                <a:solidFill>
                  <a:prstClr val="white"/>
                </a:solidFill>
                <a:latin typeface="Calibri Light"/>
              </a:rPr>
              <a:t>Child food </a:t>
            </a:r>
            <a:r>
              <a:rPr lang="en-US" sz="2800" dirty="0" smtClean="0">
                <a:solidFill>
                  <a:prstClr val="white"/>
                </a:solidFill>
                <a:latin typeface="Calibri Light"/>
              </a:rPr>
              <a:t>Poverty in Ethiopia</a:t>
            </a:r>
            <a:endParaRPr lang="x-none" sz="2800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E8066996-94F7-14DA-4CE1-916F65CFF25D}"/>
              </a:ext>
            </a:extLst>
          </p:cNvPr>
          <p:cNvSpPr txBox="1"/>
          <p:nvPr/>
        </p:nvSpPr>
        <p:spPr>
          <a:xfrm>
            <a:off x="2059050" y="6174956"/>
            <a:ext cx="209047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1400" dirty="0">
                <a:solidFill>
                  <a:prstClr val="black"/>
                </a:solidFill>
              </a:rPr>
              <a:t>Child with severe food poverty (≤2 food groups)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DBF60F8-23CD-EA51-5F45-14DE393C8892}"/>
              </a:ext>
            </a:extLst>
          </p:cNvPr>
          <p:cNvSpPr txBox="1"/>
          <p:nvPr/>
        </p:nvSpPr>
        <p:spPr>
          <a:xfrm>
            <a:off x="4726993" y="6211515"/>
            <a:ext cx="195189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1200" dirty="0">
                <a:solidFill>
                  <a:prstClr val="black"/>
                </a:solidFill>
              </a:rPr>
              <a:t>Child with moderate food poverty (3-4 food groups)</a:t>
            </a:r>
          </a:p>
        </p:txBody>
      </p:sp>
      <p:grpSp>
        <p:nvGrpSpPr>
          <p:cNvPr id="53" name="Graphic 28">
            <a:extLst>
              <a:ext uri="{FF2B5EF4-FFF2-40B4-BE49-F238E27FC236}">
                <a16:creationId xmlns:a16="http://schemas.microsoft.com/office/drawing/2014/main" xmlns="" id="{D28F125C-E34E-A5CA-2333-D90AF032493F}"/>
              </a:ext>
            </a:extLst>
          </p:cNvPr>
          <p:cNvGrpSpPr/>
          <p:nvPr/>
        </p:nvGrpSpPr>
        <p:grpSpPr>
          <a:xfrm>
            <a:off x="294921" y="1006455"/>
            <a:ext cx="6080044" cy="5183817"/>
            <a:chOff x="72367" y="1522430"/>
            <a:chExt cx="4105020" cy="4238416"/>
          </a:xfrm>
        </p:grpSpPr>
        <p:grpSp>
          <p:nvGrpSpPr>
            <p:cNvPr id="54" name="Graphic 28">
              <a:extLst>
                <a:ext uri="{FF2B5EF4-FFF2-40B4-BE49-F238E27FC236}">
                  <a16:creationId xmlns:a16="http://schemas.microsoft.com/office/drawing/2014/main" xmlns="" id="{4F4FB878-0662-731E-1255-092916D01D1D}"/>
                </a:ext>
              </a:extLst>
            </p:cNvPr>
            <p:cNvGrpSpPr/>
            <p:nvPr/>
          </p:nvGrpSpPr>
          <p:grpSpPr>
            <a:xfrm>
              <a:off x="941715" y="1522430"/>
              <a:ext cx="3235672" cy="3982194"/>
              <a:chOff x="941715" y="1522430"/>
              <a:chExt cx="3235672" cy="3982194"/>
            </a:xfrm>
          </p:grpSpPr>
          <p:grpSp>
            <p:nvGrpSpPr>
              <p:cNvPr id="55" name="Graphic 28">
                <a:extLst>
                  <a:ext uri="{FF2B5EF4-FFF2-40B4-BE49-F238E27FC236}">
                    <a16:creationId xmlns:a16="http://schemas.microsoft.com/office/drawing/2014/main" xmlns="" id="{75AC1FE4-B0AB-DFC7-57F8-90E7DB4CFF2F}"/>
                  </a:ext>
                </a:extLst>
              </p:cNvPr>
              <p:cNvGrpSpPr/>
              <p:nvPr/>
            </p:nvGrpSpPr>
            <p:grpSpPr>
              <a:xfrm>
                <a:off x="941715" y="1522430"/>
                <a:ext cx="9525" cy="166918"/>
                <a:chOff x="941715" y="1522430"/>
                <a:chExt cx="9525" cy="166918"/>
              </a:xfrm>
            </p:grpSpPr>
            <p:grpSp>
              <p:nvGrpSpPr>
                <p:cNvPr id="56" name="Graphic 28">
                  <a:extLst>
                    <a:ext uri="{FF2B5EF4-FFF2-40B4-BE49-F238E27FC236}">
                      <a16:creationId xmlns:a16="http://schemas.microsoft.com/office/drawing/2014/main" xmlns="" id="{EB95F969-9C47-0EF2-0A03-8FDE47061F14}"/>
                    </a:ext>
                  </a:extLst>
                </p:cNvPr>
                <p:cNvGrpSpPr/>
                <p:nvPr/>
              </p:nvGrpSpPr>
              <p:grpSpPr>
                <a:xfrm>
                  <a:off x="941715" y="1522430"/>
                  <a:ext cx="9525" cy="166918"/>
                  <a:chOff x="941715" y="1522430"/>
                  <a:chExt cx="9525" cy="166918"/>
                </a:xfrm>
              </p:grpSpPr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xmlns="" id="{A71FFCD3-13C3-B23F-E8D3-B908F81DEFF2}"/>
                      </a:ext>
                    </a:extLst>
                  </p:cNvPr>
                  <p:cNvSpPr/>
                  <p:nvPr/>
                </p:nvSpPr>
                <p:spPr>
                  <a:xfrm>
                    <a:off x="941715" y="1522430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8" name="Freeform 57">
                    <a:extLst>
                      <a:ext uri="{FF2B5EF4-FFF2-40B4-BE49-F238E27FC236}">
                        <a16:creationId xmlns:a16="http://schemas.microsoft.com/office/drawing/2014/main" xmlns="" id="{70840021-2158-9563-9676-353EAE221D8F}"/>
                      </a:ext>
                    </a:extLst>
                  </p:cNvPr>
                  <p:cNvSpPr/>
                  <p:nvPr/>
                </p:nvSpPr>
                <p:spPr>
                  <a:xfrm>
                    <a:off x="941715" y="1522430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9" name="Graphic 28">
                  <a:extLst>
                    <a:ext uri="{FF2B5EF4-FFF2-40B4-BE49-F238E27FC236}">
                      <a16:creationId xmlns:a16="http://schemas.microsoft.com/office/drawing/2014/main" xmlns="" id="{20456319-B4A5-ED63-CAFB-A251CE7EE97D}"/>
                    </a:ext>
                  </a:extLst>
                </p:cNvPr>
                <p:cNvGrpSpPr/>
                <p:nvPr/>
              </p:nvGrpSpPr>
              <p:grpSpPr>
                <a:xfrm>
                  <a:off x="941715" y="1522430"/>
                  <a:ext cx="9525" cy="166918"/>
                  <a:chOff x="941715" y="1522430"/>
                  <a:chExt cx="9525" cy="166918"/>
                </a:xfrm>
              </p:grpSpPr>
              <p:sp>
                <p:nvSpPr>
                  <p:cNvPr id="60" name="Freeform 59">
                    <a:extLst>
                      <a:ext uri="{FF2B5EF4-FFF2-40B4-BE49-F238E27FC236}">
                        <a16:creationId xmlns:a16="http://schemas.microsoft.com/office/drawing/2014/main" xmlns="" id="{D1EA6031-3DAD-639E-E942-DFE8B6148A8D}"/>
                      </a:ext>
                    </a:extLst>
                  </p:cNvPr>
                  <p:cNvSpPr/>
                  <p:nvPr/>
                </p:nvSpPr>
                <p:spPr>
                  <a:xfrm>
                    <a:off x="941715" y="1522430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826F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1" name="Freeform 60">
                    <a:extLst>
                      <a:ext uri="{FF2B5EF4-FFF2-40B4-BE49-F238E27FC236}">
                        <a16:creationId xmlns:a16="http://schemas.microsoft.com/office/drawing/2014/main" xmlns="" id="{69ED9E01-1677-DACA-A408-40035D8F7F4B}"/>
                      </a:ext>
                    </a:extLst>
                  </p:cNvPr>
                  <p:cNvSpPr/>
                  <p:nvPr/>
                </p:nvSpPr>
                <p:spPr>
                  <a:xfrm>
                    <a:off x="941715" y="1522430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62" name="Graphic 28">
                  <a:extLst>
                    <a:ext uri="{FF2B5EF4-FFF2-40B4-BE49-F238E27FC236}">
                      <a16:creationId xmlns:a16="http://schemas.microsoft.com/office/drawing/2014/main" xmlns="" id="{ACF5B035-D1C6-D267-3037-826A27E0EC91}"/>
                    </a:ext>
                  </a:extLst>
                </p:cNvPr>
                <p:cNvGrpSpPr/>
                <p:nvPr/>
              </p:nvGrpSpPr>
              <p:grpSpPr>
                <a:xfrm>
                  <a:off x="941715" y="1522430"/>
                  <a:ext cx="9525" cy="166918"/>
                  <a:chOff x="941715" y="1522430"/>
                  <a:chExt cx="9525" cy="166918"/>
                </a:xfrm>
              </p:grpSpPr>
              <p:sp>
                <p:nvSpPr>
                  <p:cNvPr id="63" name="Freeform 62">
                    <a:extLst>
                      <a:ext uri="{FF2B5EF4-FFF2-40B4-BE49-F238E27FC236}">
                        <a16:creationId xmlns:a16="http://schemas.microsoft.com/office/drawing/2014/main" xmlns="" id="{5C1B5751-2377-0BE7-E3C5-91730CB3B164}"/>
                      </a:ext>
                    </a:extLst>
                  </p:cNvPr>
                  <p:cNvSpPr/>
                  <p:nvPr/>
                </p:nvSpPr>
                <p:spPr>
                  <a:xfrm>
                    <a:off x="941715" y="1522430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4" name="Freeform 63">
                    <a:extLst>
                      <a:ext uri="{FF2B5EF4-FFF2-40B4-BE49-F238E27FC236}">
                        <a16:creationId xmlns:a16="http://schemas.microsoft.com/office/drawing/2014/main" xmlns="" id="{3EF366E4-BD04-6BB4-1E13-49BB7A865148}"/>
                      </a:ext>
                    </a:extLst>
                  </p:cNvPr>
                  <p:cNvSpPr/>
                  <p:nvPr/>
                </p:nvSpPr>
                <p:spPr>
                  <a:xfrm>
                    <a:off x="941715" y="1522430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65" name="Graphic 28">
                <a:extLst>
                  <a:ext uri="{FF2B5EF4-FFF2-40B4-BE49-F238E27FC236}">
                    <a16:creationId xmlns:a16="http://schemas.microsoft.com/office/drawing/2014/main" xmlns="" id="{BE6DECE0-EF6A-210C-6F54-90934E2ECEF9}"/>
                  </a:ext>
                </a:extLst>
              </p:cNvPr>
              <p:cNvGrpSpPr/>
              <p:nvPr/>
            </p:nvGrpSpPr>
            <p:grpSpPr>
              <a:xfrm>
                <a:off x="941715" y="1760884"/>
                <a:ext cx="3235672" cy="166918"/>
                <a:chOff x="941715" y="1760884"/>
                <a:chExt cx="3235672" cy="166918"/>
              </a:xfrm>
            </p:grpSpPr>
            <p:grpSp>
              <p:nvGrpSpPr>
                <p:cNvPr id="66" name="Graphic 28">
                  <a:extLst>
                    <a:ext uri="{FF2B5EF4-FFF2-40B4-BE49-F238E27FC236}">
                      <a16:creationId xmlns:a16="http://schemas.microsoft.com/office/drawing/2014/main" xmlns="" id="{B02CEEFC-4E38-311B-4EA3-205A13933779}"/>
                    </a:ext>
                  </a:extLst>
                </p:cNvPr>
                <p:cNvGrpSpPr/>
                <p:nvPr/>
              </p:nvGrpSpPr>
              <p:grpSpPr>
                <a:xfrm>
                  <a:off x="941715" y="1760884"/>
                  <a:ext cx="1637565" cy="166918"/>
                  <a:chOff x="941715" y="1760884"/>
                  <a:chExt cx="1637565" cy="166918"/>
                </a:xfrm>
              </p:grpSpPr>
              <p:sp>
                <p:nvSpPr>
                  <p:cNvPr id="67" name="Freeform 66">
                    <a:extLst>
                      <a:ext uri="{FF2B5EF4-FFF2-40B4-BE49-F238E27FC236}">
                        <a16:creationId xmlns:a16="http://schemas.microsoft.com/office/drawing/2014/main" xmlns="" id="{49A13477-2711-69F4-E386-7E552C03C50A}"/>
                      </a:ext>
                    </a:extLst>
                  </p:cNvPr>
                  <p:cNvSpPr/>
                  <p:nvPr/>
                </p:nvSpPr>
                <p:spPr>
                  <a:xfrm>
                    <a:off x="941715" y="1760884"/>
                    <a:ext cx="1637565" cy="166918"/>
                  </a:xfrm>
                  <a:custGeom>
                    <a:avLst/>
                    <a:gdLst>
                      <a:gd name="connsiteX0" fmla="*/ 122 w 1637565"/>
                      <a:gd name="connsiteY0" fmla="*/ 30 h 166918"/>
                      <a:gd name="connsiteX1" fmla="*/ 1637688 w 1637565"/>
                      <a:gd name="connsiteY1" fmla="*/ 30 h 166918"/>
                      <a:gd name="connsiteX2" fmla="*/ 1637688 w 1637565"/>
                      <a:gd name="connsiteY2" fmla="*/ 30 h 166918"/>
                      <a:gd name="connsiteX3" fmla="*/ 1637688 w 1637565"/>
                      <a:gd name="connsiteY3" fmla="*/ 166948 h 166918"/>
                      <a:gd name="connsiteX4" fmla="*/ 1637688 w 1637565"/>
                      <a:gd name="connsiteY4" fmla="*/ 166948 h 166918"/>
                      <a:gd name="connsiteX5" fmla="*/ 122 w 1637565"/>
                      <a:gd name="connsiteY5" fmla="*/ 166948 h 166918"/>
                      <a:gd name="connsiteX6" fmla="*/ 122 w 1637565"/>
                      <a:gd name="connsiteY6" fmla="*/ 166948 h 166918"/>
                      <a:gd name="connsiteX7" fmla="*/ 122 w 163756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37565" h="166918">
                        <a:moveTo>
                          <a:pt x="122" y="30"/>
                        </a:moveTo>
                        <a:lnTo>
                          <a:pt x="1637688" y="30"/>
                        </a:lnTo>
                        <a:lnTo>
                          <a:pt x="1637688" y="30"/>
                        </a:lnTo>
                        <a:lnTo>
                          <a:pt x="1637688" y="166948"/>
                        </a:lnTo>
                        <a:lnTo>
                          <a:pt x="163768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8" name="Freeform 67">
                    <a:extLst>
                      <a:ext uri="{FF2B5EF4-FFF2-40B4-BE49-F238E27FC236}">
                        <a16:creationId xmlns:a16="http://schemas.microsoft.com/office/drawing/2014/main" xmlns="" id="{76360F39-EF40-2A9C-AC95-E3FA05199D4A}"/>
                      </a:ext>
                    </a:extLst>
                  </p:cNvPr>
                  <p:cNvSpPr/>
                  <p:nvPr/>
                </p:nvSpPr>
                <p:spPr>
                  <a:xfrm>
                    <a:off x="941715" y="1760884"/>
                    <a:ext cx="1637565" cy="166918"/>
                  </a:xfrm>
                  <a:custGeom>
                    <a:avLst/>
                    <a:gdLst>
                      <a:gd name="connsiteX0" fmla="*/ 122 w 1637565"/>
                      <a:gd name="connsiteY0" fmla="*/ 30 h 166918"/>
                      <a:gd name="connsiteX1" fmla="*/ 1637688 w 1637565"/>
                      <a:gd name="connsiteY1" fmla="*/ 30 h 166918"/>
                      <a:gd name="connsiteX2" fmla="*/ 1637688 w 1637565"/>
                      <a:gd name="connsiteY2" fmla="*/ 30 h 166918"/>
                      <a:gd name="connsiteX3" fmla="*/ 1637688 w 1637565"/>
                      <a:gd name="connsiteY3" fmla="*/ 166948 h 166918"/>
                      <a:gd name="connsiteX4" fmla="*/ 1637688 w 1637565"/>
                      <a:gd name="connsiteY4" fmla="*/ 166948 h 166918"/>
                      <a:gd name="connsiteX5" fmla="*/ 122 w 1637565"/>
                      <a:gd name="connsiteY5" fmla="*/ 166948 h 166918"/>
                      <a:gd name="connsiteX6" fmla="*/ 122 w 1637565"/>
                      <a:gd name="connsiteY6" fmla="*/ 166948 h 166918"/>
                      <a:gd name="connsiteX7" fmla="*/ 122 w 163756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37565" h="166918">
                        <a:moveTo>
                          <a:pt x="122" y="30"/>
                        </a:moveTo>
                        <a:lnTo>
                          <a:pt x="1637688" y="30"/>
                        </a:lnTo>
                        <a:lnTo>
                          <a:pt x="1637688" y="30"/>
                        </a:lnTo>
                        <a:lnTo>
                          <a:pt x="1637688" y="166948"/>
                        </a:lnTo>
                        <a:lnTo>
                          <a:pt x="163768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69" name="Graphic 28">
                  <a:extLst>
                    <a:ext uri="{FF2B5EF4-FFF2-40B4-BE49-F238E27FC236}">
                      <a16:creationId xmlns:a16="http://schemas.microsoft.com/office/drawing/2014/main" xmlns="" id="{E7EE98C5-D743-6EB6-5C95-C4E08B2F5CE5}"/>
                    </a:ext>
                  </a:extLst>
                </p:cNvPr>
                <p:cNvGrpSpPr/>
                <p:nvPr/>
              </p:nvGrpSpPr>
              <p:grpSpPr>
                <a:xfrm>
                  <a:off x="2579281" y="1760884"/>
                  <a:ext cx="1598106" cy="166918"/>
                  <a:chOff x="2579281" y="1760884"/>
                  <a:chExt cx="1598106" cy="166918"/>
                </a:xfrm>
              </p:grpSpPr>
              <p:sp>
                <p:nvSpPr>
                  <p:cNvPr id="70" name="Freeform 69">
                    <a:extLst>
                      <a:ext uri="{FF2B5EF4-FFF2-40B4-BE49-F238E27FC236}">
                        <a16:creationId xmlns:a16="http://schemas.microsoft.com/office/drawing/2014/main" xmlns="" id="{E11E04E7-E6AC-7F48-02FA-F111E857F084}"/>
                      </a:ext>
                    </a:extLst>
                  </p:cNvPr>
                  <p:cNvSpPr/>
                  <p:nvPr/>
                </p:nvSpPr>
                <p:spPr>
                  <a:xfrm>
                    <a:off x="2579281" y="1760884"/>
                    <a:ext cx="1598106" cy="166918"/>
                  </a:xfrm>
                  <a:custGeom>
                    <a:avLst/>
                    <a:gdLst>
                      <a:gd name="connsiteX0" fmla="*/ 122 w 1598106"/>
                      <a:gd name="connsiteY0" fmla="*/ 30 h 166918"/>
                      <a:gd name="connsiteX1" fmla="*/ 1598228 w 1598106"/>
                      <a:gd name="connsiteY1" fmla="*/ 30 h 166918"/>
                      <a:gd name="connsiteX2" fmla="*/ 1598228 w 1598106"/>
                      <a:gd name="connsiteY2" fmla="*/ 30 h 166918"/>
                      <a:gd name="connsiteX3" fmla="*/ 1598228 w 1598106"/>
                      <a:gd name="connsiteY3" fmla="*/ 166948 h 166918"/>
                      <a:gd name="connsiteX4" fmla="*/ 1598228 w 1598106"/>
                      <a:gd name="connsiteY4" fmla="*/ 166948 h 166918"/>
                      <a:gd name="connsiteX5" fmla="*/ 122 w 1598106"/>
                      <a:gd name="connsiteY5" fmla="*/ 166948 h 166918"/>
                      <a:gd name="connsiteX6" fmla="*/ 122 w 1598106"/>
                      <a:gd name="connsiteY6" fmla="*/ 166948 h 166918"/>
                      <a:gd name="connsiteX7" fmla="*/ 122 w 159810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98106" h="166918">
                        <a:moveTo>
                          <a:pt x="122" y="30"/>
                        </a:moveTo>
                        <a:lnTo>
                          <a:pt x="1598228" y="30"/>
                        </a:lnTo>
                        <a:lnTo>
                          <a:pt x="1598228" y="30"/>
                        </a:lnTo>
                        <a:lnTo>
                          <a:pt x="1598228" y="166948"/>
                        </a:lnTo>
                        <a:lnTo>
                          <a:pt x="159822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" name="Freeform 70">
                    <a:extLst>
                      <a:ext uri="{FF2B5EF4-FFF2-40B4-BE49-F238E27FC236}">
                        <a16:creationId xmlns:a16="http://schemas.microsoft.com/office/drawing/2014/main" xmlns="" id="{904053CF-BEDD-7EC4-4117-3ED77A7EDAB2}"/>
                      </a:ext>
                    </a:extLst>
                  </p:cNvPr>
                  <p:cNvSpPr/>
                  <p:nvPr/>
                </p:nvSpPr>
                <p:spPr>
                  <a:xfrm>
                    <a:off x="2579281" y="1760884"/>
                    <a:ext cx="1598106" cy="166918"/>
                  </a:xfrm>
                  <a:custGeom>
                    <a:avLst/>
                    <a:gdLst>
                      <a:gd name="connsiteX0" fmla="*/ 122 w 1598106"/>
                      <a:gd name="connsiteY0" fmla="*/ 30 h 166918"/>
                      <a:gd name="connsiteX1" fmla="*/ 1598228 w 1598106"/>
                      <a:gd name="connsiteY1" fmla="*/ 30 h 166918"/>
                      <a:gd name="connsiteX2" fmla="*/ 1598228 w 1598106"/>
                      <a:gd name="connsiteY2" fmla="*/ 30 h 166918"/>
                      <a:gd name="connsiteX3" fmla="*/ 1598228 w 1598106"/>
                      <a:gd name="connsiteY3" fmla="*/ 166948 h 166918"/>
                      <a:gd name="connsiteX4" fmla="*/ 1598228 w 1598106"/>
                      <a:gd name="connsiteY4" fmla="*/ 166948 h 166918"/>
                      <a:gd name="connsiteX5" fmla="*/ 122 w 1598106"/>
                      <a:gd name="connsiteY5" fmla="*/ 166948 h 166918"/>
                      <a:gd name="connsiteX6" fmla="*/ 122 w 1598106"/>
                      <a:gd name="connsiteY6" fmla="*/ 166948 h 166918"/>
                      <a:gd name="connsiteX7" fmla="*/ 122 w 159810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98106" h="166918">
                        <a:moveTo>
                          <a:pt x="122" y="30"/>
                        </a:moveTo>
                        <a:lnTo>
                          <a:pt x="1598228" y="30"/>
                        </a:lnTo>
                        <a:lnTo>
                          <a:pt x="1598228" y="30"/>
                        </a:lnTo>
                        <a:lnTo>
                          <a:pt x="1598228" y="166948"/>
                        </a:lnTo>
                        <a:lnTo>
                          <a:pt x="159822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72" name="Graphic 28">
                  <a:extLst>
                    <a:ext uri="{FF2B5EF4-FFF2-40B4-BE49-F238E27FC236}">
                      <a16:creationId xmlns:a16="http://schemas.microsoft.com/office/drawing/2014/main" xmlns="" id="{DC61936D-8B83-49D1-0575-952009C375DD}"/>
                    </a:ext>
                  </a:extLst>
                </p:cNvPr>
                <p:cNvGrpSpPr/>
                <p:nvPr/>
              </p:nvGrpSpPr>
              <p:grpSpPr>
                <a:xfrm>
                  <a:off x="4177387" y="1760884"/>
                  <a:ext cx="9525" cy="166918"/>
                  <a:chOff x="4177387" y="1760884"/>
                  <a:chExt cx="9525" cy="166918"/>
                </a:xfrm>
              </p:grpSpPr>
              <p:sp>
                <p:nvSpPr>
                  <p:cNvPr id="73" name="Freeform 72">
                    <a:extLst>
                      <a:ext uri="{FF2B5EF4-FFF2-40B4-BE49-F238E27FC236}">
                        <a16:creationId xmlns:a16="http://schemas.microsoft.com/office/drawing/2014/main" xmlns="" id="{9EA1E7D2-45D0-4ED4-3741-A2AFDB4C5DB9}"/>
                      </a:ext>
                    </a:extLst>
                  </p:cNvPr>
                  <p:cNvSpPr/>
                  <p:nvPr/>
                </p:nvSpPr>
                <p:spPr>
                  <a:xfrm>
                    <a:off x="4177387" y="1760884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4" name="Freeform 73">
                    <a:extLst>
                      <a:ext uri="{FF2B5EF4-FFF2-40B4-BE49-F238E27FC236}">
                        <a16:creationId xmlns:a16="http://schemas.microsoft.com/office/drawing/2014/main" xmlns="" id="{2BCE1F1E-F3AA-258E-8393-4D394B1874E5}"/>
                      </a:ext>
                    </a:extLst>
                  </p:cNvPr>
                  <p:cNvSpPr/>
                  <p:nvPr/>
                </p:nvSpPr>
                <p:spPr>
                  <a:xfrm>
                    <a:off x="4177387" y="1760884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75" name="Graphic 28">
                <a:extLst>
                  <a:ext uri="{FF2B5EF4-FFF2-40B4-BE49-F238E27FC236}">
                    <a16:creationId xmlns:a16="http://schemas.microsoft.com/office/drawing/2014/main" xmlns="" id="{F6044CA5-ACF4-B76D-347C-CBCBF6614231}"/>
                  </a:ext>
                </a:extLst>
              </p:cNvPr>
              <p:cNvGrpSpPr/>
              <p:nvPr/>
            </p:nvGrpSpPr>
            <p:grpSpPr>
              <a:xfrm>
                <a:off x="941715" y="1999339"/>
                <a:ext cx="3235672" cy="166918"/>
                <a:chOff x="941715" y="1999339"/>
                <a:chExt cx="3235672" cy="166918"/>
              </a:xfrm>
            </p:grpSpPr>
            <p:grpSp>
              <p:nvGrpSpPr>
                <p:cNvPr id="76" name="Graphic 28">
                  <a:extLst>
                    <a:ext uri="{FF2B5EF4-FFF2-40B4-BE49-F238E27FC236}">
                      <a16:creationId xmlns:a16="http://schemas.microsoft.com/office/drawing/2014/main" xmlns="" id="{8B707AB1-FD7D-5BD0-0C75-1DB764A91192}"/>
                    </a:ext>
                  </a:extLst>
                </p:cNvPr>
                <p:cNvGrpSpPr/>
                <p:nvPr/>
              </p:nvGrpSpPr>
              <p:grpSpPr>
                <a:xfrm>
                  <a:off x="941715" y="1999339"/>
                  <a:ext cx="1688176" cy="166918"/>
                  <a:chOff x="941715" y="1999339"/>
                  <a:chExt cx="1688176" cy="166918"/>
                </a:xfrm>
              </p:grpSpPr>
              <p:sp>
                <p:nvSpPr>
                  <p:cNvPr id="77" name="Freeform 76">
                    <a:extLst>
                      <a:ext uri="{FF2B5EF4-FFF2-40B4-BE49-F238E27FC236}">
                        <a16:creationId xmlns:a16="http://schemas.microsoft.com/office/drawing/2014/main" xmlns="" id="{30E8FF58-B6E0-F04D-7527-D50B601E9A59}"/>
                      </a:ext>
                    </a:extLst>
                  </p:cNvPr>
                  <p:cNvSpPr/>
                  <p:nvPr/>
                </p:nvSpPr>
                <p:spPr>
                  <a:xfrm>
                    <a:off x="941715" y="1999339"/>
                    <a:ext cx="1688176" cy="166918"/>
                  </a:xfrm>
                  <a:custGeom>
                    <a:avLst/>
                    <a:gdLst>
                      <a:gd name="connsiteX0" fmla="*/ 122 w 1688176"/>
                      <a:gd name="connsiteY0" fmla="*/ 30 h 166918"/>
                      <a:gd name="connsiteX1" fmla="*/ 1688299 w 1688176"/>
                      <a:gd name="connsiteY1" fmla="*/ 30 h 166918"/>
                      <a:gd name="connsiteX2" fmla="*/ 1688299 w 1688176"/>
                      <a:gd name="connsiteY2" fmla="*/ 30 h 166918"/>
                      <a:gd name="connsiteX3" fmla="*/ 1688299 w 1688176"/>
                      <a:gd name="connsiteY3" fmla="*/ 166948 h 166918"/>
                      <a:gd name="connsiteX4" fmla="*/ 1688299 w 1688176"/>
                      <a:gd name="connsiteY4" fmla="*/ 166948 h 166918"/>
                      <a:gd name="connsiteX5" fmla="*/ 122 w 1688176"/>
                      <a:gd name="connsiteY5" fmla="*/ 166948 h 166918"/>
                      <a:gd name="connsiteX6" fmla="*/ 122 w 1688176"/>
                      <a:gd name="connsiteY6" fmla="*/ 166948 h 166918"/>
                      <a:gd name="connsiteX7" fmla="*/ 122 w 168817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88176" h="166918">
                        <a:moveTo>
                          <a:pt x="122" y="30"/>
                        </a:moveTo>
                        <a:lnTo>
                          <a:pt x="1688299" y="30"/>
                        </a:lnTo>
                        <a:lnTo>
                          <a:pt x="1688299" y="30"/>
                        </a:lnTo>
                        <a:lnTo>
                          <a:pt x="1688299" y="166948"/>
                        </a:lnTo>
                        <a:lnTo>
                          <a:pt x="1688299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xmlns="" id="{40E193CB-8B60-49C3-BF1D-38AC54A99163}"/>
                      </a:ext>
                    </a:extLst>
                  </p:cNvPr>
                  <p:cNvSpPr/>
                  <p:nvPr/>
                </p:nvSpPr>
                <p:spPr>
                  <a:xfrm>
                    <a:off x="941715" y="1999339"/>
                    <a:ext cx="1688176" cy="166918"/>
                  </a:xfrm>
                  <a:custGeom>
                    <a:avLst/>
                    <a:gdLst>
                      <a:gd name="connsiteX0" fmla="*/ 122 w 1688176"/>
                      <a:gd name="connsiteY0" fmla="*/ 30 h 166918"/>
                      <a:gd name="connsiteX1" fmla="*/ 1688299 w 1688176"/>
                      <a:gd name="connsiteY1" fmla="*/ 30 h 166918"/>
                      <a:gd name="connsiteX2" fmla="*/ 1688299 w 1688176"/>
                      <a:gd name="connsiteY2" fmla="*/ 30 h 166918"/>
                      <a:gd name="connsiteX3" fmla="*/ 1688299 w 1688176"/>
                      <a:gd name="connsiteY3" fmla="*/ 166948 h 166918"/>
                      <a:gd name="connsiteX4" fmla="*/ 1688299 w 1688176"/>
                      <a:gd name="connsiteY4" fmla="*/ 166948 h 166918"/>
                      <a:gd name="connsiteX5" fmla="*/ 122 w 1688176"/>
                      <a:gd name="connsiteY5" fmla="*/ 166948 h 166918"/>
                      <a:gd name="connsiteX6" fmla="*/ 122 w 1688176"/>
                      <a:gd name="connsiteY6" fmla="*/ 166948 h 166918"/>
                      <a:gd name="connsiteX7" fmla="*/ 122 w 168817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88176" h="166918">
                        <a:moveTo>
                          <a:pt x="122" y="30"/>
                        </a:moveTo>
                        <a:lnTo>
                          <a:pt x="1688299" y="30"/>
                        </a:lnTo>
                        <a:lnTo>
                          <a:pt x="1688299" y="30"/>
                        </a:lnTo>
                        <a:lnTo>
                          <a:pt x="1688299" y="166948"/>
                        </a:lnTo>
                        <a:lnTo>
                          <a:pt x="1688299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79" name="Graphic 28">
                  <a:extLst>
                    <a:ext uri="{FF2B5EF4-FFF2-40B4-BE49-F238E27FC236}">
                      <a16:creationId xmlns:a16="http://schemas.microsoft.com/office/drawing/2014/main" xmlns="" id="{FB956D92-F7AF-B065-B754-64C2C8CF1849}"/>
                    </a:ext>
                  </a:extLst>
                </p:cNvPr>
                <p:cNvGrpSpPr/>
                <p:nvPr/>
              </p:nvGrpSpPr>
              <p:grpSpPr>
                <a:xfrm>
                  <a:off x="2629892" y="1999339"/>
                  <a:ext cx="1547495" cy="166918"/>
                  <a:chOff x="2629892" y="1999339"/>
                  <a:chExt cx="1547495" cy="166918"/>
                </a:xfrm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xmlns="" id="{A8E56602-CAFC-257D-211A-DD4DFA86F1E4}"/>
                      </a:ext>
                    </a:extLst>
                  </p:cNvPr>
                  <p:cNvSpPr/>
                  <p:nvPr/>
                </p:nvSpPr>
                <p:spPr>
                  <a:xfrm>
                    <a:off x="2629892" y="1999339"/>
                    <a:ext cx="1547495" cy="166918"/>
                  </a:xfrm>
                  <a:custGeom>
                    <a:avLst/>
                    <a:gdLst>
                      <a:gd name="connsiteX0" fmla="*/ 122 w 1547495"/>
                      <a:gd name="connsiteY0" fmla="*/ 30 h 166918"/>
                      <a:gd name="connsiteX1" fmla="*/ 1547617 w 1547495"/>
                      <a:gd name="connsiteY1" fmla="*/ 30 h 166918"/>
                      <a:gd name="connsiteX2" fmla="*/ 1547617 w 1547495"/>
                      <a:gd name="connsiteY2" fmla="*/ 30 h 166918"/>
                      <a:gd name="connsiteX3" fmla="*/ 1547617 w 1547495"/>
                      <a:gd name="connsiteY3" fmla="*/ 166948 h 166918"/>
                      <a:gd name="connsiteX4" fmla="*/ 1547617 w 1547495"/>
                      <a:gd name="connsiteY4" fmla="*/ 166948 h 166918"/>
                      <a:gd name="connsiteX5" fmla="*/ 122 w 1547495"/>
                      <a:gd name="connsiteY5" fmla="*/ 166948 h 166918"/>
                      <a:gd name="connsiteX6" fmla="*/ 122 w 1547495"/>
                      <a:gd name="connsiteY6" fmla="*/ 166948 h 166918"/>
                      <a:gd name="connsiteX7" fmla="*/ 122 w 154749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47495" h="166918">
                        <a:moveTo>
                          <a:pt x="122" y="30"/>
                        </a:moveTo>
                        <a:lnTo>
                          <a:pt x="1547617" y="30"/>
                        </a:lnTo>
                        <a:lnTo>
                          <a:pt x="1547617" y="30"/>
                        </a:lnTo>
                        <a:lnTo>
                          <a:pt x="1547617" y="166948"/>
                        </a:lnTo>
                        <a:lnTo>
                          <a:pt x="1547617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xmlns="" id="{75E0755E-531F-8CAE-0FB4-27C22A627E20}"/>
                      </a:ext>
                    </a:extLst>
                  </p:cNvPr>
                  <p:cNvSpPr/>
                  <p:nvPr/>
                </p:nvSpPr>
                <p:spPr>
                  <a:xfrm>
                    <a:off x="2629892" y="1999339"/>
                    <a:ext cx="1547495" cy="166918"/>
                  </a:xfrm>
                  <a:custGeom>
                    <a:avLst/>
                    <a:gdLst>
                      <a:gd name="connsiteX0" fmla="*/ 122 w 1547495"/>
                      <a:gd name="connsiteY0" fmla="*/ 30 h 166918"/>
                      <a:gd name="connsiteX1" fmla="*/ 1547617 w 1547495"/>
                      <a:gd name="connsiteY1" fmla="*/ 30 h 166918"/>
                      <a:gd name="connsiteX2" fmla="*/ 1547617 w 1547495"/>
                      <a:gd name="connsiteY2" fmla="*/ 30 h 166918"/>
                      <a:gd name="connsiteX3" fmla="*/ 1547617 w 1547495"/>
                      <a:gd name="connsiteY3" fmla="*/ 166948 h 166918"/>
                      <a:gd name="connsiteX4" fmla="*/ 1547617 w 1547495"/>
                      <a:gd name="connsiteY4" fmla="*/ 166948 h 166918"/>
                      <a:gd name="connsiteX5" fmla="*/ 122 w 1547495"/>
                      <a:gd name="connsiteY5" fmla="*/ 166948 h 166918"/>
                      <a:gd name="connsiteX6" fmla="*/ 122 w 1547495"/>
                      <a:gd name="connsiteY6" fmla="*/ 166948 h 166918"/>
                      <a:gd name="connsiteX7" fmla="*/ 122 w 154749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47495" h="166918">
                        <a:moveTo>
                          <a:pt x="122" y="30"/>
                        </a:moveTo>
                        <a:lnTo>
                          <a:pt x="1547617" y="30"/>
                        </a:lnTo>
                        <a:lnTo>
                          <a:pt x="1547617" y="30"/>
                        </a:lnTo>
                        <a:lnTo>
                          <a:pt x="1547617" y="166948"/>
                        </a:lnTo>
                        <a:lnTo>
                          <a:pt x="1547617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82" name="Graphic 28">
                  <a:extLst>
                    <a:ext uri="{FF2B5EF4-FFF2-40B4-BE49-F238E27FC236}">
                      <a16:creationId xmlns:a16="http://schemas.microsoft.com/office/drawing/2014/main" xmlns="" id="{878BB4B8-7979-9D93-0AD5-921178F93D8E}"/>
                    </a:ext>
                  </a:extLst>
                </p:cNvPr>
                <p:cNvGrpSpPr/>
                <p:nvPr/>
              </p:nvGrpSpPr>
              <p:grpSpPr>
                <a:xfrm>
                  <a:off x="4177387" y="1999339"/>
                  <a:ext cx="9525" cy="166918"/>
                  <a:chOff x="4177387" y="1999339"/>
                  <a:chExt cx="9525" cy="166918"/>
                </a:xfrm>
              </p:grpSpPr>
              <p:sp>
                <p:nvSpPr>
                  <p:cNvPr id="83" name="Freeform 82">
                    <a:extLst>
                      <a:ext uri="{FF2B5EF4-FFF2-40B4-BE49-F238E27FC236}">
                        <a16:creationId xmlns:a16="http://schemas.microsoft.com/office/drawing/2014/main" xmlns="" id="{D8A16B9D-A672-0146-D668-B8F37ACB4464}"/>
                      </a:ext>
                    </a:extLst>
                  </p:cNvPr>
                  <p:cNvSpPr/>
                  <p:nvPr/>
                </p:nvSpPr>
                <p:spPr>
                  <a:xfrm>
                    <a:off x="4177387" y="1999339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4" name="Freeform 83">
                    <a:extLst>
                      <a:ext uri="{FF2B5EF4-FFF2-40B4-BE49-F238E27FC236}">
                        <a16:creationId xmlns:a16="http://schemas.microsoft.com/office/drawing/2014/main" xmlns="" id="{EB8188E8-FC01-08D3-53DF-F8065053FB00}"/>
                      </a:ext>
                    </a:extLst>
                  </p:cNvPr>
                  <p:cNvSpPr/>
                  <p:nvPr/>
                </p:nvSpPr>
                <p:spPr>
                  <a:xfrm>
                    <a:off x="4177387" y="1999339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85" name="Graphic 28">
                <a:extLst>
                  <a:ext uri="{FF2B5EF4-FFF2-40B4-BE49-F238E27FC236}">
                    <a16:creationId xmlns:a16="http://schemas.microsoft.com/office/drawing/2014/main" xmlns="" id="{43FF1F27-5E45-5897-0199-705BABC447D5}"/>
                  </a:ext>
                </a:extLst>
              </p:cNvPr>
              <p:cNvGrpSpPr/>
              <p:nvPr/>
            </p:nvGrpSpPr>
            <p:grpSpPr>
              <a:xfrm>
                <a:off x="941715" y="2237794"/>
                <a:ext cx="3235672" cy="166918"/>
                <a:chOff x="941715" y="2237794"/>
                <a:chExt cx="3235672" cy="166918"/>
              </a:xfrm>
            </p:grpSpPr>
            <p:grpSp>
              <p:nvGrpSpPr>
                <p:cNvPr id="86" name="Graphic 28">
                  <a:extLst>
                    <a:ext uri="{FF2B5EF4-FFF2-40B4-BE49-F238E27FC236}">
                      <a16:creationId xmlns:a16="http://schemas.microsoft.com/office/drawing/2014/main" xmlns="" id="{4DC8CDFF-6057-B53B-FF77-15AD852E07A0}"/>
                    </a:ext>
                  </a:extLst>
                </p:cNvPr>
                <p:cNvGrpSpPr/>
                <p:nvPr/>
              </p:nvGrpSpPr>
              <p:grpSpPr>
                <a:xfrm>
                  <a:off x="941715" y="2237794"/>
                  <a:ext cx="1489105" cy="166918"/>
                  <a:chOff x="941715" y="2237794"/>
                  <a:chExt cx="1489105" cy="166918"/>
                </a:xfrm>
              </p:grpSpPr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xmlns="" id="{BC35EE55-7B88-2351-657C-97A097EE237F}"/>
                      </a:ext>
                    </a:extLst>
                  </p:cNvPr>
                  <p:cNvSpPr/>
                  <p:nvPr/>
                </p:nvSpPr>
                <p:spPr>
                  <a:xfrm>
                    <a:off x="941715" y="2237794"/>
                    <a:ext cx="1489105" cy="166918"/>
                  </a:xfrm>
                  <a:custGeom>
                    <a:avLst/>
                    <a:gdLst>
                      <a:gd name="connsiteX0" fmla="*/ 122 w 1489105"/>
                      <a:gd name="connsiteY0" fmla="*/ 30 h 166918"/>
                      <a:gd name="connsiteX1" fmla="*/ 1489227 w 1489105"/>
                      <a:gd name="connsiteY1" fmla="*/ 30 h 166918"/>
                      <a:gd name="connsiteX2" fmla="*/ 1489227 w 1489105"/>
                      <a:gd name="connsiteY2" fmla="*/ 30 h 166918"/>
                      <a:gd name="connsiteX3" fmla="*/ 1489227 w 1489105"/>
                      <a:gd name="connsiteY3" fmla="*/ 166948 h 166918"/>
                      <a:gd name="connsiteX4" fmla="*/ 1489227 w 1489105"/>
                      <a:gd name="connsiteY4" fmla="*/ 166948 h 166918"/>
                      <a:gd name="connsiteX5" fmla="*/ 122 w 1489105"/>
                      <a:gd name="connsiteY5" fmla="*/ 166948 h 166918"/>
                      <a:gd name="connsiteX6" fmla="*/ 122 w 1489105"/>
                      <a:gd name="connsiteY6" fmla="*/ 166948 h 166918"/>
                      <a:gd name="connsiteX7" fmla="*/ 122 w 148910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89105" h="166918">
                        <a:moveTo>
                          <a:pt x="122" y="30"/>
                        </a:moveTo>
                        <a:lnTo>
                          <a:pt x="1489227" y="30"/>
                        </a:lnTo>
                        <a:lnTo>
                          <a:pt x="1489227" y="30"/>
                        </a:lnTo>
                        <a:lnTo>
                          <a:pt x="1489227" y="166948"/>
                        </a:lnTo>
                        <a:lnTo>
                          <a:pt x="1489227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xmlns="" id="{34C43102-BEEB-ACBF-2009-AD862EC4E1FD}"/>
                      </a:ext>
                    </a:extLst>
                  </p:cNvPr>
                  <p:cNvSpPr/>
                  <p:nvPr/>
                </p:nvSpPr>
                <p:spPr>
                  <a:xfrm>
                    <a:off x="941715" y="2237794"/>
                    <a:ext cx="1489105" cy="166918"/>
                  </a:xfrm>
                  <a:custGeom>
                    <a:avLst/>
                    <a:gdLst>
                      <a:gd name="connsiteX0" fmla="*/ 122 w 1489105"/>
                      <a:gd name="connsiteY0" fmla="*/ 30 h 166918"/>
                      <a:gd name="connsiteX1" fmla="*/ 1489227 w 1489105"/>
                      <a:gd name="connsiteY1" fmla="*/ 30 h 166918"/>
                      <a:gd name="connsiteX2" fmla="*/ 1489227 w 1489105"/>
                      <a:gd name="connsiteY2" fmla="*/ 30 h 166918"/>
                      <a:gd name="connsiteX3" fmla="*/ 1489227 w 1489105"/>
                      <a:gd name="connsiteY3" fmla="*/ 166948 h 166918"/>
                      <a:gd name="connsiteX4" fmla="*/ 1489227 w 1489105"/>
                      <a:gd name="connsiteY4" fmla="*/ 166948 h 166918"/>
                      <a:gd name="connsiteX5" fmla="*/ 122 w 1489105"/>
                      <a:gd name="connsiteY5" fmla="*/ 166948 h 166918"/>
                      <a:gd name="connsiteX6" fmla="*/ 122 w 1489105"/>
                      <a:gd name="connsiteY6" fmla="*/ 166948 h 166918"/>
                      <a:gd name="connsiteX7" fmla="*/ 122 w 148910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89105" h="166918">
                        <a:moveTo>
                          <a:pt x="122" y="30"/>
                        </a:moveTo>
                        <a:lnTo>
                          <a:pt x="1489227" y="30"/>
                        </a:lnTo>
                        <a:lnTo>
                          <a:pt x="1489227" y="30"/>
                        </a:lnTo>
                        <a:lnTo>
                          <a:pt x="1489227" y="166948"/>
                        </a:lnTo>
                        <a:lnTo>
                          <a:pt x="1489227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89" name="Graphic 28">
                  <a:extLst>
                    <a:ext uri="{FF2B5EF4-FFF2-40B4-BE49-F238E27FC236}">
                      <a16:creationId xmlns:a16="http://schemas.microsoft.com/office/drawing/2014/main" xmlns="" id="{22682C83-B45D-FC19-415C-B8EA633FE617}"/>
                    </a:ext>
                  </a:extLst>
                </p:cNvPr>
                <p:cNvGrpSpPr/>
                <p:nvPr/>
              </p:nvGrpSpPr>
              <p:grpSpPr>
                <a:xfrm>
                  <a:off x="2430820" y="2237794"/>
                  <a:ext cx="1746567" cy="166918"/>
                  <a:chOff x="2430820" y="2237794"/>
                  <a:chExt cx="1746567" cy="166918"/>
                </a:xfrm>
              </p:grpSpPr>
              <p:sp>
                <p:nvSpPr>
                  <p:cNvPr id="90" name="Freeform 89">
                    <a:extLst>
                      <a:ext uri="{FF2B5EF4-FFF2-40B4-BE49-F238E27FC236}">
                        <a16:creationId xmlns:a16="http://schemas.microsoft.com/office/drawing/2014/main" xmlns="" id="{CAA7D429-3F82-B0B2-1829-51857FF4B7A1}"/>
                      </a:ext>
                    </a:extLst>
                  </p:cNvPr>
                  <p:cNvSpPr/>
                  <p:nvPr/>
                </p:nvSpPr>
                <p:spPr>
                  <a:xfrm>
                    <a:off x="2430820" y="2237794"/>
                    <a:ext cx="1746567" cy="166918"/>
                  </a:xfrm>
                  <a:custGeom>
                    <a:avLst/>
                    <a:gdLst>
                      <a:gd name="connsiteX0" fmla="*/ 122 w 1746567"/>
                      <a:gd name="connsiteY0" fmla="*/ 30 h 166918"/>
                      <a:gd name="connsiteX1" fmla="*/ 1746689 w 1746567"/>
                      <a:gd name="connsiteY1" fmla="*/ 30 h 166918"/>
                      <a:gd name="connsiteX2" fmla="*/ 1746689 w 1746567"/>
                      <a:gd name="connsiteY2" fmla="*/ 30 h 166918"/>
                      <a:gd name="connsiteX3" fmla="*/ 1746689 w 1746567"/>
                      <a:gd name="connsiteY3" fmla="*/ 166948 h 166918"/>
                      <a:gd name="connsiteX4" fmla="*/ 1746689 w 1746567"/>
                      <a:gd name="connsiteY4" fmla="*/ 166948 h 166918"/>
                      <a:gd name="connsiteX5" fmla="*/ 122 w 1746567"/>
                      <a:gd name="connsiteY5" fmla="*/ 166948 h 166918"/>
                      <a:gd name="connsiteX6" fmla="*/ 122 w 1746567"/>
                      <a:gd name="connsiteY6" fmla="*/ 166948 h 166918"/>
                      <a:gd name="connsiteX7" fmla="*/ 122 w 1746567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46567" h="166918">
                        <a:moveTo>
                          <a:pt x="122" y="30"/>
                        </a:moveTo>
                        <a:lnTo>
                          <a:pt x="1746689" y="30"/>
                        </a:lnTo>
                        <a:lnTo>
                          <a:pt x="1746689" y="30"/>
                        </a:lnTo>
                        <a:lnTo>
                          <a:pt x="1746689" y="166948"/>
                        </a:lnTo>
                        <a:lnTo>
                          <a:pt x="1746689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1" name="Freeform 90">
                    <a:extLst>
                      <a:ext uri="{FF2B5EF4-FFF2-40B4-BE49-F238E27FC236}">
                        <a16:creationId xmlns:a16="http://schemas.microsoft.com/office/drawing/2014/main" xmlns="" id="{A533E763-B440-B685-1664-1C7B963D6545}"/>
                      </a:ext>
                    </a:extLst>
                  </p:cNvPr>
                  <p:cNvSpPr/>
                  <p:nvPr/>
                </p:nvSpPr>
                <p:spPr>
                  <a:xfrm>
                    <a:off x="2430820" y="2237794"/>
                    <a:ext cx="1746567" cy="166918"/>
                  </a:xfrm>
                  <a:custGeom>
                    <a:avLst/>
                    <a:gdLst>
                      <a:gd name="connsiteX0" fmla="*/ 122 w 1746567"/>
                      <a:gd name="connsiteY0" fmla="*/ 30 h 166918"/>
                      <a:gd name="connsiteX1" fmla="*/ 1746689 w 1746567"/>
                      <a:gd name="connsiteY1" fmla="*/ 30 h 166918"/>
                      <a:gd name="connsiteX2" fmla="*/ 1746689 w 1746567"/>
                      <a:gd name="connsiteY2" fmla="*/ 30 h 166918"/>
                      <a:gd name="connsiteX3" fmla="*/ 1746689 w 1746567"/>
                      <a:gd name="connsiteY3" fmla="*/ 166948 h 166918"/>
                      <a:gd name="connsiteX4" fmla="*/ 1746689 w 1746567"/>
                      <a:gd name="connsiteY4" fmla="*/ 166948 h 166918"/>
                      <a:gd name="connsiteX5" fmla="*/ 122 w 1746567"/>
                      <a:gd name="connsiteY5" fmla="*/ 166948 h 166918"/>
                      <a:gd name="connsiteX6" fmla="*/ 122 w 1746567"/>
                      <a:gd name="connsiteY6" fmla="*/ 166948 h 166918"/>
                      <a:gd name="connsiteX7" fmla="*/ 122 w 1746567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46567" h="166918">
                        <a:moveTo>
                          <a:pt x="122" y="30"/>
                        </a:moveTo>
                        <a:lnTo>
                          <a:pt x="1746689" y="30"/>
                        </a:lnTo>
                        <a:lnTo>
                          <a:pt x="1746689" y="30"/>
                        </a:lnTo>
                        <a:lnTo>
                          <a:pt x="1746689" y="166948"/>
                        </a:lnTo>
                        <a:lnTo>
                          <a:pt x="1746689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92" name="Graphic 28">
                  <a:extLst>
                    <a:ext uri="{FF2B5EF4-FFF2-40B4-BE49-F238E27FC236}">
                      <a16:creationId xmlns:a16="http://schemas.microsoft.com/office/drawing/2014/main" xmlns="" id="{31BAD3A1-2F91-B1AF-BAB2-495AF6886992}"/>
                    </a:ext>
                  </a:extLst>
                </p:cNvPr>
                <p:cNvGrpSpPr/>
                <p:nvPr/>
              </p:nvGrpSpPr>
              <p:grpSpPr>
                <a:xfrm>
                  <a:off x="4177387" y="2237794"/>
                  <a:ext cx="9525" cy="166918"/>
                  <a:chOff x="4177387" y="2237794"/>
                  <a:chExt cx="9525" cy="166918"/>
                </a:xfrm>
              </p:grpSpPr>
              <p:sp>
                <p:nvSpPr>
                  <p:cNvPr id="93" name="Freeform 92">
                    <a:extLst>
                      <a:ext uri="{FF2B5EF4-FFF2-40B4-BE49-F238E27FC236}">
                        <a16:creationId xmlns:a16="http://schemas.microsoft.com/office/drawing/2014/main" xmlns="" id="{15DC5BC0-A11C-5670-E30A-F93C8170E7FB}"/>
                      </a:ext>
                    </a:extLst>
                  </p:cNvPr>
                  <p:cNvSpPr/>
                  <p:nvPr/>
                </p:nvSpPr>
                <p:spPr>
                  <a:xfrm>
                    <a:off x="4177387" y="2237794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4" name="Freeform 93">
                    <a:extLst>
                      <a:ext uri="{FF2B5EF4-FFF2-40B4-BE49-F238E27FC236}">
                        <a16:creationId xmlns:a16="http://schemas.microsoft.com/office/drawing/2014/main" xmlns="" id="{8611A739-BD33-C526-2A3E-E6AA7ED8CCF3}"/>
                      </a:ext>
                    </a:extLst>
                  </p:cNvPr>
                  <p:cNvSpPr/>
                  <p:nvPr/>
                </p:nvSpPr>
                <p:spPr>
                  <a:xfrm>
                    <a:off x="4177387" y="2237794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95" name="Graphic 28">
                <a:extLst>
                  <a:ext uri="{FF2B5EF4-FFF2-40B4-BE49-F238E27FC236}">
                    <a16:creationId xmlns:a16="http://schemas.microsoft.com/office/drawing/2014/main" xmlns="" id="{D7AC4430-F753-1BAF-D185-8CD83D0AB4E7}"/>
                  </a:ext>
                </a:extLst>
              </p:cNvPr>
              <p:cNvGrpSpPr/>
              <p:nvPr/>
            </p:nvGrpSpPr>
            <p:grpSpPr>
              <a:xfrm>
                <a:off x="941715" y="2476248"/>
                <a:ext cx="3235672" cy="166918"/>
                <a:chOff x="941715" y="2476248"/>
                <a:chExt cx="3235672" cy="166918"/>
              </a:xfrm>
            </p:grpSpPr>
            <p:grpSp>
              <p:nvGrpSpPr>
                <p:cNvPr id="96" name="Graphic 28">
                  <a:extLst>
                    <a:ext uri="{FF2B5EF4-FFF2-40B4-BE49-F238E27FC236}">
                      <a16:creationId xmlns:a16="http://schemas.microsoft.com/office/drawing/2014/main" xmlns="" id="{37FA5463-FF03-552A-DF7A-E46D2265AB79}"/>
                    </a:ext>
                  </a:extLst>
                </p:cNvPr>
                <p:cNvGrpSpPr/>
                <p:nvPr/>
              </p:nvGrpSpPr>
              <p:grpSpPr>
                <a:xfrm>
                  <a:off x="941715" y="2476248"/>
                  <a:ext cx="2469852" cy="166918"/>
                  <a:chOff x="941715" y="2476248"/>
                  <a:chExt cx="2469852" cy="166918"/>
                </a:xfrm>
              </p:grpSpPr>
              <p:sp>
                <p:nvSpPr>
                  <p:cNvPr id="97" name="Freeform 96">
                    <a:extLst>
                      <a:ext uri="{FF2B5EF4-FFF2-40B4-BE49-F238E27FC236}">
                        <a16:creationId xmlns:a16="http://schemas.microsoft.com/office/drawing/2014/main" xmlns="" id="{5CEF36F3-908E-8AB8-9B22-15362256D4A4}"/>
                      </a:ext>
                    </a:extLst>
                  </p:cNvPr>
                  <p:cNvSpPr/>
                  <p:nvPr/>
                </p:nvSpPr>
                <p:spPr>
                  <a:xfrm>
                    <a:off x="941715" y="2476248"/>
                    <a:ext cx="2469852" cy="166918"/>
                  </a:xfrm>
                  <a:custGeom>
                    <a:avLst/>
                    <a:gdLst>
                      <a:gd name="connsiteX0" fmla="*/ 122 w 2469852"/>
                      <a:gd name="connsiteY0" fmla="*/ 30 h 166918"/>
                      <a:gd name="connsiteX1" fmla="*/ 2469974 w 2469852"/>
                      <a:gd name="connsiteY1" fmla="*/ 30 h 166918"/>
                      <a:gd name="connsiteX2" fmla="*/ 2469974 w 2469852"/>
                      <a:gd name="connsiteY2" fmla="*/ 30 h 166918"/>
                      <a:gd name="connsiteX3" fmla="*/ 2469974 w 2469852"/>
                      <a:gd name="connsiteY3" fmla="*/ 166948 h 166918"/>
                      <a:gd name="connsiteX4" fmla="*/ 2469974 w 2469852"/>
                      <a:gd name="connsiteY4" fmla="*/ 166948 h 166918"/>
                      <a:gd name="connsiteX5" fmla="*/ 122 w 2469852"/>
                      <a:gd name="connsiteY5" fmla="*/ 166948 h 166918"/>
                      <a:gd name="connsiteX6" fmla="*/ 122 w 2469852"/>
                      <a:gd name="connsiteY6" fmla="*/ 166948 h 166918"/>
                      <a:gd name="connsiteX7" fmla="*/ 122 w 2469852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69852" h="166918">
                        <a:moveTo>
                          <a:pt x="122" y="30"/>
                        </a:moveTo>
                        <a:lnTo>
                          <a:pt x="2469974" y="30"/>
                        </a:lnTo>
                        <a:lnTo>
                          <a:pt x="2469974" y="30"/>
                        </a:lnTo>
                        <a:lnTo>
                          <a:pt x="2469974" y="166948"/>
                        </a:lnTo>
                        <a:lnTo>
                          <a:pt x="2469974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8" name="Freeform 97">
                    <a:extLst>
                      <a:ext uri="{FF2B5EF4-FFF2-40B4-BE49-F238E27FC236}">
                        <a16:creationId xmlns:a16="http://schemas.microsoft.com/office/drawing/2014/main" xmlns="" id="{37B632D6-D9AF-7B35-3A44-2BE41CCDABF2}"/>
                      </a:ext>
                    </a:extLst>
                  </p:cNvPr>
                  <p:cNvSpPr/>
                  <p:nvPr/>
                </p:nvSpPr>
                <p:spPr>
                  <a:xfrm>
                    <a:off x="941715" y="2476248"/>
                    <a:ext cx="2469852" cy="166918"/>
                  </a:xfrm>
                  <a:custGeom>
                    <a:avLst/>
                    <a:gdLst>
                      <a:gd name="connsiteX0" fmla="*/ 122 w 2469852"/>
                      <a:gd name="connsiteY0" fmla="*/ 30 h 166918"/>
                      <a:gd name="connsiteX1" fmla="*/ 2469974 w 2469852"/>
                      <a:gd name="connsiteY1" fmla="*/ 30 h 166918"/>
                      <a:gd name="connsiteX2" fmla="*/ 2469974 w 2469852"/>
                      <a:gd name="connsiteY2" fmla="*/ 30 h 166918"/>
                      <a:gd name="connsiteX3" fmla="*/ 2469974 w 2469852"/>
                      <a:gd name="connsiteY3" fmla="*/ 166948 h 166918"/>
                      <a:gd name="connsiteX4" fmla="*/ 2469974 w 2469852"/>
                      <a:gd name="connsiteY4" fmla="*/ 166948 h 166918"/>
                      <a:gd name="connsiteX5" fmla="*/ 122 w 2469852"/>
                      <a:gd name="connsiteY5" fmla="*/ 166948 h 166918"/>
                      <a:gd name="connsiteX6" fmla="*/ 122 w 2469852"/>
                      <a:gd name="connsiteY6" fmla="*/ 166948 h 166918"/>
                      <a:gd name="connsiteX7" fmla="*/ 122 w 2469852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69852" h="166918">
                        <a:moveTo>
                          <a:pt x="122" y="30"/>
                        </a:moveTo>
                        <a:lnTo>
                          <a:pt x="2469974" y="30"/>
                        </a:lnTo>
                        <a:lnTo>
                          <a:pt x="2469974" y="30"/>
                        </a:lnTo>
                        <a:lnTo>
                          <a:pt x="2469974" y="166948"/>
                        </a:lnTo>
                        <a:lnTo>
                          <a:pt x="2469974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99" name="Graphic 28">
                  <a:extLst>
                    <a:ext uri="{FF2B5EF4-FFF2-40B4-BE49-F238E27FC236}">
                      <a16:creationId xmlns:a16="http://schemas.microsoft.com/office/drawing/2014/main" xmlns="" id="{D23DE0A0-CBEB-80FB-C5C9-2A02A66DBB63}"/>
                    </a:ext>
                  </a:extLst>
                </p:cNvPr>
                <p:cNvGrpSpPr/>
                <p:nvPr/>
              </p:nvGrpSpPr>
              <p:grpSpPr>
                <a:xfrm>
                  <a:off x="3411567" y="2476248"/>
                  <a:ext cx="765820" cy="166918"/>
                  <a:chOff x="3411567" y="2476248"/>
                  <a:chExt cx="765820" cy="166918"/>
                </a:xfrm>
              </p:grpSpPr>
              <p:sp>
                <p:nvSpPr>
                  <p:cNvPr id="100" name="Freeform 99">
                    <a:extLst>
                      <a:ext uri="{FF2B5EF4-FFF2-40B4-BE49-F238E27FC236}">
                        <a16:creationId xmlns:a16="http://schemas.microsoft.com/office/drawing/2014/main" xmlns="" id="{EF440440-65A9-BBAC-1DF3-C5BC9B4B7E19}"/>
                      </a:ext>
                    </a:extLst>
                  </p:cNvPr>
                  <p:cNvSpPr/>
                  <p:nvPr/>
                </p:nvSpPr>
                <p:spPr>
                  <a:xfrm>
                    <a:off x="3411567" y="2476248"/>
                    <a:ext cx="765820" cy="166918"/>
                  </a:xfrm>
                  <a:custGeom>
                    <a:avLst/>
                    <a:gdLst>
                      <a:gd name="connsiteX0" fmla="*/ 122 w 765820"/>
                      <a:gd name="connsiteY0" fmla="*/ 30 h 166918"/>
                      <a:gd name="connsiteX1" fmla="*/ 765942 w 765820"/>
                      <a:gd name="connsiteY1" fmla="*/ 30 h 166918"/>
                      <a:gd name="connsiteX2" fmla="*/ 765942 w 765820"/>
                      <a:gd name="connsiteY2" fmla="*/ 30 h 166918"/>
                      <a:gd name="connsiteX3" fmla="*/ 765942 w 765820"/>
                      <a:gd name="connsiteY3" fmla="*/ 166948 h 166918"/>
                      <a:gd name="connsiteX4" fmla="*/ 765942 w 765820"/>
                      <a:gd name="connsiteY4" fmla="*/ 166948 h 166918"/>
                      <a:gd name="connsiteX5" fmla="*/ 122 w 765820"/>
                      <a:gd name="connsiteY5" fmla="*/ 166948 h 166918"/>
                      <a:gd name="connsiteX6" fmla="*/ 122 w 765820"/>
                      <a:gd name="connsiteY6" fmla="*/ 166948 h 166918"/>
                      <a:gd name="connsiteX7" fmla="*/ 122 w 765820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5820" h="166918">
                        <a:moveTo>
                          <a:pt x="122" y="30"/>
                        </a:moveTo>
                        <a:lnTo>
                          <a:pt x="765942" y="30"/>
                        </a:lnTo>
                        <a:lnTo>
                          <a:pt x="765942" y="30"/>
                        </a:lnTo>
                        <a:lnTo>
                          <a:pt x="765942" y="166948"/>
                        </a:lnTo>
                        <a:lnTo>
                          <a:pt x="76594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" name="Freeform 100">
                    <a:extLst>
                      <a:ext uri="{FF2B5EF4-FFF2-40B4-BE49-F238E27FC236}">
                        <a16:creationId xmlns:a16="http://schemas.microsoft.com/office/drawing/2014/main" xmlns="" id="{EED6411F-CF9C-8182-CCAE-21AE52C031EF}"/>
                      </a:ext>
                    </a:extLst>
                  </p:cNvPr>
                  <p:cNvSpPr/>
                  <p:nvPr/>
                </p:nvSpPr>
                <p:spPr>
                  <a:xfrm>
                    <a:off x="3411567" y="2476248"/>
                    <a:ext cx="765820" cy="166918"/>
                  </a:xfrm>
                  <a:custGeom>
                    <a:avLst/>
                    <a:gdLst>
                      <a:gd name="connsiteX0" fmla="*/ 122 w 765820"/>
                      <a:gd name="connsiteY0" fmla="*/ 30 h 166918"/>
                      <a:gd name="connsiteX1" fmla="*/ 765942 w 765820"/>
                      <a:gd name="connsiteY1" fmla="*/ 30 h 166918"/>
                      <a:gd name="connsiteX2" fmla="*/ 765942 w 765820"/>
                      <a:gd name="connsiteY2" fmla="*/ 30 h 166918"/>
                      <a:gd name="connsiteX3" fmla="*/ 765942 w 765820"/>
                      <a:gd name="connsiteY3" fmla="*/ 166948 h 166918"/>
                      <a:gd name="connsiteX4" fmla="*/ 765942 w 765820"/>
                      <a:gd name="connsiteY4" fmla="*/ 166948 h 166918"/>
                      <a:gd name="connsiteX5" fmla="*/ 122 w 765820"/>
                      <a:gd name="connsiteY5" fmla="*/ 166948 h 166918"/>
                      <a:gd name="connsiteX6" fmla="*/ 122 w 765820"/>
                      <a:gd name="connsiteY6" fmla="*/ 166948 h 166918"/>
                      <a:gd name="connsiteX7" fmla="*/ 122 w 765820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5820" h="166918">
                        <a:moveTo>
                          <a:pt x="122" y="30"/>
                        </a:moveTo>
                        <a:lnTo>
                          <a:pt x="765942" y="30"/>
                        </a:lnTo>
                        <a:lnTo>
                          <a:pt x="765942" y="30"/>
                        </a:lnTo>
                        <a:lnTo>
                          <a:pt x="765942" y="166948"/>
                        </a:lnTo>
                        <a:lnTo>
                          <a:pt x="76594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02" name="Graphic 28">
                  <a:extLst>
                    <a:ext uri="{FF2B5EF4-FFF2-40B4-BE49-F238E27FC236}">
                      <a16:creationId xmlns:a16="http://schemas.microsoft.com/office/drawing/2014/main" xmlns="" id="{E00EBBBD-8A7D-2485-78FC-D0B380632B23}"/>
                    </a:ext>
                  </a:extLst>
                </p:cNvPr>
                <p:cNvGrpSpPr/>
                <p:nvPr/>
              </p:nvGrpSpPr>
              <p:grpSpPr>
                <a:xfrm>
                  <a:off x="4177387" y="2476248"/>
                  <a:ext cx="9525" cy="166918"/>
                  <a:chOff x="4177387" y="2476248"/>
                  <a:chExt cx="9525" cy="166918"/>
                </a:xfrm>
              </p:grpSpPr>
              <p:sp>
                <p:nvSpPr>
                  <p:cNvPr id="103" name="Freeform 102">
                    <a:extLst>
                      <a:ext uri="{FF2B5EF4-FFF2-40B4-BE49-F238E27FC236}">
                        <a16:creationId xmlns:a16="http://schemas.microsoft.com/office/drawing/2014/main" xmlns="" id="{7FA31A26-9944-A171-53CF-00469F7FB101}"/>
                      </a:ext>
                    </a:extLst>
                  </p:cNvPr>
                  <p:cNvSpPr/>
                  <p:nvPr/>
                </p:nvSpPr>
                <p:spPr>
                  <a:xfrm>
                    <a:off x="4177387" y="2476248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" name="Freeform 103">
                    <a:extLst>
                      <a:ext uri="{FF2B5EF4-FFF2-40B4-BE49-F238E27FC236}">
                        <a16:creationId xmlns:a16="http://schemas.microsoft.com/office/drawing/2014/main" xmlns="" id="{ECA1ADD2-450B-7204-9E46-0D6BDA630A97}"/>
                      </a:ext>
                    </a:extLst>
                  </p:cNvPr>
                  <p:cNvSpPr/>
                  <p:nvPr/>
                </p:nvSpPr>
                <p:spPr>
                  <a:xfrm>
                    <a:off x="4177387" y="2476248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05" name="Graphic 28">
                <a:extLst>
                  <a:ext uri="{FF2B5EF4-FFF2-40B4-BE49-F238E27FC236}">
                    <a16:creationId xmlns:a16="http://schemas.microsoft.com/office/drawing/2014/main" xmlns="" id="{C5466865-0881-3856-14AB-AC0207944471}"/>
                  </a:ext>
                </a:extLst>
              </p:cNvPr>
              <p:cNvGrpSpPr/>
              <p:nvPr/>
            </p:nvGrpSpPr>
            <p:grpSpPr>
              <a:xfrm>
                <a:off x="941715" y="2714703"/>
                <a:ext cx="3235672" cy="166918"/>
                <a:chOff x="941715" y="2714703"/>
                <a:chExt cx="3235672" cy="166918"/>
              </a:xfrm>
            </p:grpSpPr>
            <p:grpSp>
              <p:nvGrpSpPr>
                <p:cNvPr id="106" name="Graphic 28">
                  <a:extLst>
                    <a:ext uri="{FF2B5EF4-FFF2-40B4-BE49-F238E27FC236}">
                      <a16:creationId xmlns:a16="http://schemas.microsoft.com/office/drawing/2014/main" xmlns="" id="{38EA2BC3-E67D-B942-4D9F-795FF18D4229}"/>
                    </a:ext>
                  </a:extLst>
                </p:cNvPr>
                <p:cNvGrpSpPr/>
                <p:nvPr/>
              </p:nvGrpSpPr>
              <p:grpSpPr>
                <a:xfrm>
                  <a:off x="941715" y="2714703"/>
                  <a:ext cx="1617836" cy="166918"/>
                  <a:chOff x="941715" y="2714703"/>
                  <a:chExt cx="1617836" cy="166918"/>
                </a:xfrm>
              </p:grpSpPr>
              <p:sp>
                <p:nvSpPr>
                  <p:cNvPr id="107" name="Freeform 106">
                    <a:extLst>
                      <a:ext uri="{FF2B5EF4-FFF2-40B4-BE49-F238E27FC236}">
                        <a16:creationId xmlns:a16="http://schemas.microsoft.com/office/drawing/2014/main" xmlns="" id="{A7A9B73E-2247-980A-A7E0-9381D73E5026}"/>
                      </a:ext>
                    </a:extLst>
                  </p:cNvPr>
                  <p:cNvSpPr/>
                  <p:nvPr/>
                </p:nvSpPr>
                <p:spPr>
                  <a:xfrm>
                    <a:off x="941715" y="2714703"/>
                    <a:ext cx="1617836" cy="166918"/>
                  </a:xfrm>
                  <a:custGeom>
                    <a:avLst/>
                    <a:gdLst>
                      <a:gd name="connsiteX0" fmla="*/ 122 w 1617836"/>
                      <a:gd name="connsiteY0" fmla="*/ 30 h 166918"/>
                      <a:gd name="connsiteX1" fmla="*/ 1617958 w 1617836"/>
                      <a:gd name="connsiteY1" fmla="*/ 30 h 166918"/>
                      <a:gd name="connsiteX2" fmla="*/ 1617958 w 1617836"/>
                      <a:gd name="connsiteY2" fmla="*/ 30 h 166918"/>
                      <a:gd name="connsiteX3" fmla="*/ 1617958 w 1617836"/>
                      <a:gd name="connsiteY3" fmla="*/ 166948 h 166918"/>
                      <a:gd name="connsiteX4" fmla="*/ 1617958 w 1617836"/>
                      <a:gd name="connsiteY4" fmla="*/ 166948 h 166918"/>
                      <a:gd name="connsiteX5" fmla="*/ 122 w 1617836"/>
                      <a:gd name="connsiteY5" fmla="*/ 166948 h 166918"/>
                      <a:gd name="connsiteX6" fmla="*/ 122 w 1617836"/>
                      <a:gd name="connsiteY6" fmla="*/ 166948 h 166918"/>
                      <a:gd name="connsiteX7" fmla="*/ 122 w 161783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17836" h="166918">
                        <a:moveTo>
                          <a:pt x="122" y="30"/>
                        </a:moveTo>
                        <a:lnTo>
                          <a:pt x="1617958" y="30"/>
                        </a:lnTo>
                        <a:lnTo>
                          <a:pt x="1617958" y="30"/>
                        </a:lnTo>
                        <a:lnTo>
                          <a:pt x="1617958" y="166948"/>
                        </a:lnTo>
                        <a:lnTo>
                          <a:pt x="161795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" name="Freeform 107">
                    <a:extLst>
                      <a:ext uri="{FF2B5EF4-FFF2-40B4-BE49-F238E27FC236}">
                        <a16:creationId xmlns:a16="http://schemas.microsoft.com/office/drawing/2014/main" xmlns="" id="{F16D696C-3F36-9B67-2C5A-29BF93FF716C}"/>
                      </a:ext>
                    </a:extLst>
                  </p:cNvPr>
                  <p:cNvSpPr/>
                  <p:nvPr/>
                </p:nvSpPr>
                <p:spPr>
                  <a:xfrm>
                    <a:off x="941715" y="2714703"/>
                    <a:ext cx="1617836" cy="166918"/>
                  </a:xfrm>
                  <a:custGeom>
                    <a:avLst/>
                    <a:gdLst>
                      <a:gd name="connsiteX0" fmla="*/ 122 w 1617836"/>
                      <a:gd name="connsiteY0" fmla="*/ 30 h 166918"/>
                      <a:gd name="connsiteX1" fmla="*/ 1617958 w 1617836"/>
                      <a:gd name="connsiteY1" fmla="*/ 30 h 166918"/>
                      <a:gd name="connsiteX2" fmla="*/ 1617958 w 1617836"/>
                      <a:gd name="connsiteY2" fmla="*/ 30 h 166918"/>
                      <a:gd name="connsiteX3" fmla="*/ 1617958 w 1617836"/>
                      <a:gd name="connsiteY3" fmla="*/ 166948 h 166918"/>
                      <a:gd name="connsiteX4" fmla="*/ 1617958 w 1617836"/>
                      <a:gd name="connsiteY4" fmla="*/ 166948 h 166918"/>
                      <a:gd name="connsiteX5" fmla="*/ 122 w 1617836"/>
                      <a:gd name="connsiteY5" fmla="*/ 166948 h 166918"/>
                      <a:gd name="connsiteX6" fmla="*/ 122 w 1617836"/>
                      <a:gd name="connsiteY6" fmla="*/ 166948 h 166918"/>
                      <a:gd name="connsiteX7" fmla="*/ 122 w 161783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17836" h="166918">
                        <a:moveTo>
                          <a:pt x="122" y="30"/>
                        </a:moveTo>
                        <a:lnTo>
                          <a:pt x="1617958" y="30"/>
                        </a:lnTo>
                        <a:lnTo>
                          <a:pt x="1617958" y="30"/>
                        </a:lnTo>
                        <a:lnTo>
                          <a:pt x="1617958" y="166948"/>
                        </a:lnTo>
                        <a:lnTo>
                          <a:pt x="161795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09" name="Graphic 28">
                  <a:extLst>
                    <a:ext uri="{FF2B5EF4-FFF2-40B4-BE49-F238E27FC236}">
                      <a16:creationId xmlns:a16="http://schemas.microsoft.com/office/drawing/2014/main" xmlns="" id="{06B3A4DA-C73D-166C-032A-9F5892FCA984}"/>
                    </a:ext>
                  </a:extLst>
                </p:cNvPr>
                <p:cNvGrpSpPr/>
                <p:nvPr/>
              </p:nvGrpSpPr>
              <p:grpSpPr>
                <a:xfrm>
                  <a:off x="2559551" y="2714703"/>
                  <a:ext cx="1617836" cy="166918"/>
                  <a:chOff x="2559551" y="2714703"/>
                  <a:chExt cx="1617836" cy="166918"/>
                </a:xfrm>
              </p:grpSpPr>
              <p:sp>
                <p:nvSpPr>
                  <p:cNvPr id="110" name="Freeform 109">
                    <a:extLst>
                      <a:ext uri="{FF2B5EF4-FFF2-40B4-BE49-F238E27FC236}">
                        <a16:creationId xmlns:a16="http://schemas.microsoft.com/office/drawing/2014/main" xmlns="" id="{E1BF55A5-5CE2-4142-CDAB-27954DFD8FEC}"/>
                      </a:ext>
                    </a:extLst>
                  </p:cNvPr>
                  <p:cNvSpPr/>
                  <p:nvPr/>
                </p:nvSpPr>
                <p:spPr>
                  <a:xfrm>
                    <a:off x="2559551" y="2714703"/>
                    <a:ext cx="1617836" cy="166918"/>
                  </a:xfrm>
                  <a:custGeom>
                    <a:avLst/>
                    <a:gdLst>
                      <a:gd name="connsiteX0" fmla="*/ 122 w 1617836"/>
                      <a:gd name="connsiteY0" fmla="*/ 30 h 166918"/>
                      <a:gd name="connsiteX1" fmla="*/ 1617958 w 1617836"/>
                      <a:gd name="connsiteY1" fmla="*/ 30 h 166918"/>
                      <a:gd name="connsiteX2" fmla="*/ 1617958 w 1617836"/>
                      <a:gd name="connsiteY2" fmla="*/ 30 h 166918"/>
                      <a:gd name="connsiteX3" fmla="*/ 1617958 w 1617836"/>
                      <a:gd name="connsiteY3" fmla="*/ 166948 h 166918"/>
                      <a:gd name="connsiteX4" fmla="*/ 1617958 w 1617836"/>
                      <a:gd name="connsiteY4" fmla="*/ 166948 h 166918"/>
                      <a:gd name="connsiteX5" fmla="*/ 122 w 1617836"/>
                      <a:gd name="connsiteY5" fmla="*/ 166948 h 166918"/>
                      <a:gd name="connsiteX6" fmla="*/ 122 w 1617836"/>
                      <a:gd name="connsiteY6" fmla="*/ 166948 h 166918"/>
                      <a:gd name="connsiteX7" fmla="*/ 122 w 161783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17836" h="166918">
                        <a:moveTo>
                          <a:pt x="122" y="30"/>
                        </a:moveTo>
                        <a:lnTo>
                          <a:pt x="1617958" y="30"/>
                        </a:lnTo>
                        <a:lnTo>
                          <a:pt x="1617958" y="30"/>
                        </a:lnTo>
                        <a:lnTo>
                          <a:pt x="1617958" y="166948"/>
                        </a:lnTo>
                        <a:lnTo>
                          <a:pt x="161795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1" name="Freeform 110">
                    <a:extLst>
                      <a:ext uri="{FF2B5EF4-FFF2-40B4-BE49-F238E27FC236}">
                        <a16:creationId xmlns:a16="http://schemas.microsoft.com/office/drawing/2014/main" xmlns="" id="{5B494F74-EE2D-C84E-1643-DCF65C790372}"/>
                      </a:ext>
                    </a:extLst>
                  </p:cNvPr>
                  <p:cNvSpPr/>
                  <p:nvPr/>
                </p:nvSpPr>
                <p:spPr>
                  <a:xfrm>
                    <a:off x="2559551" y="2714703"/>
                    <a:ext cx="1617836" cy="166918"/>
                  </a:xfrm>
                  <a:custGeom>
                    <a:avLst/>
                    <a:gdLst>
                      <a:gd name="connsiteX0" fmla="*/ 122 w 1617836"/>
                      <a:gd name="connsiteY0" fmla="*/ 30 h 166918"/>
                      <a:gd name="connsiteX1" fmla="*/ 1617958 w 1617836"/>
                      <a:gd name="connsiteY1" fmla="*/ 30 h 166918"/>
                      <a:gd name="connsiteX2" fmla="*/ 1617958 w 1617836"/>
                      <a:gd name="connsiteY2" fmla="*/ 30 h 166918"/>
                      <a:gd name="connsiteX3" fmla="*/ 1617958 w 1617836"/>
                      <a:gd name="connsiteY3" fmla="*/ 166948 h 166918"/>
                      <a:gd name="connsiteX4" fmla="*/ 1617958 w 1617836"/>
                      <a:gd name="connsiteY4" fmla="*/ 166948 h 166918"/>
                      <a:gd name="connsiteX5" fmla="*/ 122 w 1617836"/>
                      <a:gd name="connsiteY5" fmla="*/ 166948 h 166918"/>
                      <a:gd name="connsiteX6" fmla="*/ 122 w 1617836"/>
                      <a:gd name="connsiteY6" fmla="*/ 166948 h 166918"/>
                      <a:gd name="connsiteX7" fmla="*/ 122 w 161783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17836" h="166918">
                        <a:moveTo>
                          <a:pt x="122" y="30"/>
                        </a:moveTo>
                        <a:lnTo>
                          <a:pt x="1617958" y="30"/>
                        </a:lnTo>
                        <a:lnTo>
                          <a:pt x="1617958" y="30"/>
                        </a:lnTo>
                        <a:lnTo>
                          <a:pt x="1617958" y="166948"/>
                        </a:lnTo>
                        <a:lnTo>
                          <a:pt x="161795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12" name="Graphic 28">
                  <a:extLst>
                    <a:ext uri="{FF2B5EF4-FFF2-40B4-BE49-F238E27FC236}">
                      <a16:creationId xmlns:a16="http://schemas.microsoft.com/office/drawing/2014/main" xmlns="" id="{CC466945-1821-DEAB-99D0-DCFE39DF2F55}"/>
                    </a:ext>
                  </a:extLst>
                </p:cNvPr>
                <p:cNvGrpSpPr/>
                <p:nvPr/>
              </p:nvGrpSpPr>
              <p:grpSpPr>
                <a:xfrm>
                  <a:off x="4177387" y="2714703"/>
                  <a:ext cx="9525" cy="166918"/>
                  <a:chOff x="4177387" y="2714703"/>
                  <a:chExt cx="9525" cy="166918"/>
                </a:xfrm>
              </p:grpSpPr>
              <p:sp>
                <p:nvSpPr>
                  <p:cNvPr id="113" name="Freeform 112">
                    <a:extLst>
                      <a:ext uri="{FF2B5EF4-FFF2-40B4-BE49-F238E27FC236}">
                        <a16:creationId xmlns:a16="http://schemas.microsoft.com/office/drawing/2014/main" xmlns="" id="{72B93E67-D4D5-22AD-5135-51885440C09A}"/>
                      </a:ext>
                    </a:extLst>
                  </p:cNvPr>
                  <p:cNvSpPr/>
                  <p:nvPr/>
                </p:nvSpPr>
                <p:spPr>
                  <a:xfrm>
                    <a:off x="4177387" y="2714703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" name="Freeform 113">
                    <a:extLst>
                      <a:ext uri="{FF2B5EF4-FFF2-40B4-BE49-F238E27FC236}">
                        <a16:creationId xmlns:a16="http://schemas.microsoft.com/office/drawing/2014/main" xmlns="" id="{6FEAAB24-52C2-A07C-438C-7F5B64B05B32}"/>
                      </a:ext>
                    </a:extLst>
                  </p:cNvPr>
                  <p:cNvSpPr/>
                  <p:nvPr/>
                </p:nvSpPr>
                <p:spPr>
                  <a:xfrm>
                    <a:off x="4177387" y="2714703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15" name="Graphic 28">
                <a:extLst>
                  <a:ext uri="{FF2B5EF4-FFF2-40B4-BE49-F238E27FC236}">
                    <a16:creationId xmlns:a16="http://schemas.microsoft.com/office/drawing/2014/main" xmlns="" id="{98C65AEB-F12A-C042-89F8-6A8A0B8DF1B3}"/>
                  </a:ext>
                </a:extLst>
              </p:cNvPr>
              <p:cNvGrpSpPr/>
              <p:nvPr/>
            </p:nvGrpSpPr>
            <p:grpSpPr>
              <a:xfrm>
                <a:off x="941715" y="2953158"/>
                <a:ext cx="3235672" cy="166918"/>
                <a:chOff x="941715" y="2953158"/>
                <a:chExt cx="3235672" cy="166918"/>
              </a:xfrm>
            </p:grpSpPr>
            <p:grpSp>
              <p:nvGrpSpPr>
                <p:cNvPr id="116" name="Graphic 28">
                  <a:extLst>
                    <a:ext uri="{FF2B5EF4-FFF2-40B4-BE49-F238E27FC236}">
                      <a16:creationId xmlns:a16="http://schemas.microsoft.com/office/drawing/2014/main" xmlns="" id="{25933CBD-2C20-343D-8FEA-E277CADB67AD}"/>
                    </a:ext>
                  </a:extLst>
                </p:cNvPr>
                <p:cNvGrpSpPr/>
                <p:nvPr/>
              </p:nvGrpSpPr>
              <p:grpSpPr>
                <a:xfrm>
                  <a:off x="941715" y="2953158"/>
                  <a:ext cx="1862640" cy="166918"/>
                  <a:chOff x="941715" y="2953158"/>
                  <a:chExt cx="1862640" cy="166918"/>
                </a:xfrm>
              </p:grpSpPr>
              <p:sp>
                <p:nvSpPr>
                  <p:cNvPr id="117" name="Freeform 116">
                    <a:extLst>
                      <a:ext uri="{FF2B5EF4-FFF2-40B4-BE49-F238E27FC236}">
                        <a16:creationId xmlns:a16="http://schemas.microsoft.com/office/drawing/2014/main" xmlns="" id="{3B9E84CB-A0F0-86D2-206B-E55CD90152B8}"/>
                      </a:ext>
                    </a:extLst>
                  </p:cNvPr>
                  <p:cNvSpPr/>
                  <p:nvPr/>
                </p:nvSpPr>
                <p:spPr>
                  <a:xfrm>
                    <a:off x="941715" y="2953158"/>
                    <a:ext cx="1862640" cy="166918"/>
                  </a:xfrm>
                  <a:custGeom>
                    <a:avLst/>
                    <a:gdLst>
                      <a:gd name="connsiteX0" fmla="*/ 122 w 1862640"/>
                      <a:gd name="connsiteY0" fmla="*/ 30 h 166918"/>
                      <a:gd name="connsiteX1" fmla="*/ 1862762 w 1862640"/>
                      <a:gd name="connsiteY1" fmla="*/ 30 h 166918"/>
                      <a:gd name="connsiteX2" fmla="*/ 1862762 w 1862640"/>
                      <a:gd name="connsiteY2" fmla="*/ 30 h 166918"/>
                      <a:gd name="connsiteX3" fmla="*/ 1862762 w 1862640"/>
                      <a:gd name="connsiteY3" fmla="*/ 166948 h 166918"/>
                      <a:gd name="connsiteX4" fmla="*/ 1862762 w 1862640"/>
                      <a:gd name="connsiteY4" fmla="*/ 166948 h 166918"/>
                      <a:gd name="connsiteX5" fmla="*/ 122 w 1862640"/>
                      <a:gd name="connsiteY5" fmla="*/ 166948 h 166918"/>
                      <a:gd name="connsiteX6" fmla="*/ 122 w 1862640"/>
                      <a:gd name="connsiteY6" fmla="*/ 166948 h 166918"/>
                      <a:gd name="connsiteX7" fmla="*/ 122 w 1862640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62640" h="166918">
                        <a:moveTo>
                          <a:pt x="122" y="30"/>
                        </a:moveTo>
                        <a:lnTo>
                          <a:pt x="1862762" y="30"/>
                        </a:lnTo>
                        <a:lnTo>
                          <a:pt x="1862762" y="30"/>
                        </a:lnTo>
                        <a:lnTo>
                          <a:pt x="1862762" y="166948"/>
                        </a:lnTo>
                        <a:lnTo>
                          <a:pt x="186276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8" name="Freeform 117">
                    <a:extLst>
                      <a:ext uri="{FF2B5EF4-FFF2-40B4-BE49-F238E27FC236}">
                        <a16:creationId xmlns:a16="http://schemas.microsoft.com/office/drawing/2014/main" xmlns="" id="{80F76ECB-EB42-D40B-ADA1-0C4533BDE8CE}"/>
                      </a:ext>
                    </a:extLst>
                  </p:cNvPr>
                  <p:cNvSpPr/>
                  <p:nvPr/>
                </p:nvSpPr>
                <p:spPr>
                  <a:xfrm>
                    <a:off x="941715" y="2953158"/>
                    <a:ext cx="1862640" cy="166918"/>
                  </a:xfrm>
                  <a:custGeom>
                    <a:avLst/>
                    <a:gdLst>
                      <a:gd name="connsiteX0" fmla="*/ 122 w 1862640"/>
                      <a:gd name="connsiteY0" fmla="*/ 30 h 166918"/>
                      <a:gd name="connsiteX1" fmla="*/ 1862762 w 1862640"/>
                      <a:gd name="connsiteY1" fmla="*/ 30 h 166918"/>
                      <a:gd name="connsiteX2" fmla="*/ 1862762 w 1862640"/>
                      <a:gd name="connsiteY2" fmla="*/ 30 h 166918"/>
                      <a:gd name="connsiteX3" fmla="*/ 1862762 w 1862640"/>
                      <a:gd name="connsiteY3" fmla="*/ 166948 h 166918"/>
                      <a:gd name="connsiteX4" fmla="*/ 1862762 w 1862640"/>
                      <a:gd name="connsiteY4" fmla="*/ 166948 h 166918"/>
                      <a:gd name="connsiteX5" fmla="*/ 122 w 1862640"/>
                      <a:gd name="connsiteY5" fmla="*/ 166948 h 166918"/>
                      <a:gd name="connsiteX6" fmla="*/ 122 w 1862640"/>
                      <a:gd name="connsiteY6" fmla="*/ 166948 h 166918"/>
                      <a:gd name="connsiteX7" fmla="*/ 122 w 1862640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62640" h="166918">
                        <a:moveTo>
                          <a:pt x="122" y="30"/>
                        </a:moveTo>
                        <a:lnTo>
                          <a:pt x="1862762" y="30"/>
                        </a:lnTo>
                        <a:lnTo>
                          <a:pt x="1862762" y="30"/>
                        </a:lnTo>
                        <a:lnTo>
                          <a:pt x="1862762" y="166948"/>
                        </a:lnTo>
                        <a:lnTo>
                          <a:pt x="186276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19" name="Graphic 28">
                  <a:extLst>
                    <a:ext uri="{FF2B5EF4-FFF2-40B4-BE49-F238E27FC236}">
                      <a16:creationId xmlns:a16="http://schemas.microsoft.com/office/drawing/2014/main" xmlns="" id="{5CC61C54-7A1B-23DD-5814-0DDFF4CE11D6}"/>
                    </a:ext>
                  </a:extLst>
                </p:cNvPr>
                <p:cNvGrpSpPr/>
                <p:nvPr/>
              </p:nvGrpSpPr>
              <p:grpSpPr>
                <a:xfrm>
                  <a:off x="2804355" y="2953158"/>
                  <a:ext cx="1373032" cy="166918"/>
                  <a:chOff x="2804355" y="2953158"/>
                  <a:chExt cx="1373032" cy="166918"/>
                </a:xfrm>
              </p:grpSpPr>
              <p:sp>
                <p:nvSpPr>
                  <p:cNvPr id="120" name="Freeform 119">
                    <a:extLst>
                      <a:ext uri="{FF2B5EF4-FFF2-40B4-BE49-F238E27FC236}">
                        <a16:creationId xmlns:a16="http://schemas.microsoft.com/office/drawing/2014/main" xmlns="" id="{9F806D51-AD24-EB2F-7D81-BA66B5FA1C66}"/>
                      </a:ext>
                    </a:extLst>
                  </p:cNvPr>
                  <p:cNvSpPr/>
                  <p:nvPr/>
                </p:nvSpPr>
                <p:spPr>
                  <a:xfrm>
                    <a:off x="2804355" y="2953158"/>
                    <a:ext cx="1373032" cy="166918"/>
                  </a:xfrm>
                  <a:custGeom>
                    <a:avLst/>
                    <a:gdLst>
                      <a:gd name="connsiteX0" fmla="*/ 122 w 1373032"/>
                      <a:gd name="connsiteY0" fmla="*/ 30 h 166918"/>
                      <a:gd name="connsiteX1" fmla="*/ 1373154 w 1373032"/>
                      <a:gd name="connsiteY1" fmla="*/ 30 h 166918"/>
                      <a:gd name="connsiteX2" fmla="*/ 1373154 w 1373032"/>
                      <a:gd name="connsiteY2" fmla="*/ 30 h 166918"/>
                      <a:gd name="connsiteX3" fmla="*/ 1373154 w 1373032"/>
                      <a:gd name="connsiteY3" fmla="*/ 166948 h 166918"/>
                      <a:gd name="connsiteX4" fmla="*/ 1373154 w 1373032"/>
                      <a:gd name="connsiteY4" fmla="*/ 166948 h 166918"/>
                      <a:gd name="connsiteX5" fmla="*/ 122 w 1373032"/>
                      <a:gd name="connsiteY5" fmla="*/ 166948 h 166918"/>
                      <a:gd name="connsiteX6" fmla="*/ 122 w 1373032"/>
                      <a:gd name="connsiteY6" fmla="*/ 166948 h 166918"/>
                      <a:gd name="connsiteX7" fmla="*/ 122 w 1373032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3032" h="166918">
                        <a:moveTo>
                          <a:pt x="122" y="30"/>
                        </a:moveTo>
                        <a:lnTo>
                          <a:pt x="1373154" y="30"/>
                        </a:lnTo>
                        <a:lnTo>
                          <a:pt x="1373154" y="30"/>
                        </a:lnTo>
                        <a:lnTo>
                          <a:pt x="1373154" y="166948"/>
                        </a:lnTo>
                        <a:lnTo>
                          <a:pt x="1373154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1" name="Freeform 120">
                    <a:extLst>
                      <a:ext uri="{FF2B5EF4-FFF2-40B4-BE49-F238E27FC236}">
                        <a16:creationId xmlns:a16="http://schemas.microsoft.com/office/drawing/2014/main" xmlns="" id="{CE6E5AC2-BEB5-CE94-6EEC-B933B1DC29B0}"/>
                      </a:ext>
                    </a:extLst>
                  </p:cNvPr>
                  <p:cNvSpPr/>
                  <p:nvPr/>
                </p:nvSpPr>
                <p:spPr>
                  <a:xfrm>
                    <a:off x="2804355" y="2953158"/>
                    <a:ext cx="1373032" cy="166918"/>
                  </a:xfrm>
                  <a:custGeom>
                    <a:avLst/>
                    <a:gdLst>
                      <a:gd name="connsiteX0" fmla="*/ 122 w 1373032"/>
                      <a:gd name="connsiteY0" fmla="*/ 30 h 166918"/>
                      <a:gd name="connsiteX1" fmla="*/ 1373154 w 1373032"/>
                      <a:gd name="connsiteY1" fmla="*/ 30 h 166918"/>
                      <a:gd name="connsiteX2" fmla="*/ 1373154 w 1373032"/>
                      <a:gd name="connsiteY2" fmla="*/ 30 h 166918"/>
                      <a:gd name="connsiteX3" fmla="*/ 1373154 w 1373032"/>
                      <a:gd name="connsiteY3" fmla="*/ 166948 h 166918"/>
                      <a:gd name="connsiteX4" fmla="*/ 1373154 w 1373032"/>
                      <a:gd name="connsiteY4" fmla="*/ 166948 h 166918"/>
                      <a:gd name="connsiteX5" fmla="*/ 122 w 1373032"/>
                      <a:gd name="connsiteY5" fmla="*/ 166948 h 166918"/>
                      <a:gd name="connsiteX6" fmla="*/ 122 w 1373032"/>
                      <a:gd name="connsiteY6" fmla="*/ 166948 h 166918"/>
                      <a:gd name="connsiteX7" fmla="*/ 122 w 1373032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3032" h="166918">
                        <a:moveTo>
                          <a:pt x="122" y="30"/>
                        </a:moveTo>
                        <a:lnTo>
                          <a:pt x="1373154" y="30"/>
                        </a:lnTo>
                        <a:lnTo>
                          <a:pt x="1373154" y="30"/>
                        </a:lnTo>
                        <a:lnTo>
                          <a:pt x="1373154" y="166948"/>
                        </a:lnTo>
                        <a:lnTo>
                          <a:pt x="1373154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22" name="Graphic 28">
                  <a:extLst>
                    <a:ext uri="{FF2B5EF4-FFF2-40B4-BE49-F238E27FC236}">
                      <a16:creationId xmlns:a16="http://schemas.microsoft.com/office/drawing/2014/main" xmlns="" id="{397F979E-26CA-ECF5-7241-5982585321FF}"/>
                    </a:ext>
                  </a:extLst>
                </p:cNvPr>
                <p:cNvGrpSpPr/>
                <p:nvPr/>
              </p:nvGrpSpPr>
              <p:grpSpPr>
                <a:xfrm>
                  <a:off x="4177387" y="2953158"/>
                  <a:ext cx="9525" cy="166918"/>
                  <a:chOff x="4177387" y="2953158"/>
                  <a:chExt cx="9525" cy="166918"/>
                </a:xfrm>
              </p:grpSpPr>
              <p:sp>
                <p:nvSpPr>
                  <p:cNvPr id="123" name="Freeform 122">
                    <a:extLst>
                      <a:ext uri="{FF2B5EF4-FFF2-40B4-BE49-F238E27FC236}">
                        <a16:creationId xmlns:a16="http://schemas.microsoft.com/office/drawing/2014/main" xmlns="" id="{506FC755-AE98-EB85-36A6-6730F802A948}"/>
                      </a:ext>
                    </a:extLst>
                  </p:cNvPr>
                  <p:cNvSpPr/>
                  <p:nvPr/>
                </p:nvSpPr>
                <p:spPr>
                  <a:xfrm>
                    <a:off x="4177387" y="2953158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" name="Freeform 123">
                    <a:extLst>
                      <a:ext uri="{FF2B5EF4-FFF2-40B4-BE49-F238E27FC236}">
                        <a16:creationId xmlns:a16="http://schemas.microsoft.com/office/drawing/2014/main" xmlns="" id="{856B8083-BAD3-83E4-05C1-D556F5DA8585}"/>
                      </a:ext>
                    </a:extLst>
                  </p:cNvPr>
                  <p:cNvSpPr/>
                  <p:nvPr/>
                </p:nvSpPr>
                <p:spPr>
                  <a:xfrm>
                    <a:off x="4177387" y="2953158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25" name="Graphic 28">
                <a:extLst>
                  <a:ext uri="{FF2B5EF4-FFF2-40B4-BE49-F238E27FC236}">
                    <a16:creationId xmlns:a16="http://schemas.microsoft.com/office/drawing/2014/main" xmlns="" id="{D575A279-E793-3ACE-1D1F-8802A18C3717}"/>
                  </a:ext>
                </a:extLst>
              </p:cNvPr>
              <p:cNvGrpSpPr/>
              <p:nvPr/>
            </p:nvGrpSpPr>
            <p:grpSpPr>
              <a:xfrm>
                <a:off x="941715" y="3191613"/>
                <a:ext cx="3235672" cy="166918"/>
                <a:chOff x="941715" y="3191613"/>
                <a:chExt cx="3235672" cy="166918"/>
              </a:xfrm>
            </p:grpSpPr>
            <p:grpSp>
              <p:nvGrpSpPr>
                <p:cNvPr id="126" name="Graphic 28">
                  <a:extLst>
                    <a:ext uri="{FF2B5EF4-FFF2-40B4-BE49-F238E27FC236}">
                      <a16:creationId xmlns:a16="http://schemas.microsoft.com/office/drawing/2014/main" xmlns="" id="{40C11697-5820-DA88-17BD-826B8B47D1D8}"/>
                    </a:ext>
                  </a:extLst>
                </p:cNvPr>
                <p:cNvGrpSpPr/>
                <p:nvPr/>
              </p:nvGrpSpPr>
              <p:grpSpPr>
                <a:xfrm>
                  <a:off x="941715" y="3191613"/>
                  <a:ext cx="1711797" cy="166918"/>
                  <a:chOff x="941715" y="3191613"/>
                  <a:chExt cx="1711797" cy="166918"/>
                </a:xfrm>
              </p:grpSpPr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xmlns="" id="{A57CC2FE-1085-664F-F742-9E385421E240}"/>
                      </a:ext>
                    </a:extLst>
                  </p:cNvPr>
                  <p:cNvSpPr/>
                  <p:nvPr/>
                </p:nvSpPr>
                <p:spPr>
                  <a:xfrm>
                    <a:off x="941715" y="3191613"/>
                    <a:ext cx="1711797" cy="166918"/>
                  </a:xfrm>
                  <a:custGeom>
                    <a:avLst/>
                    <a:gdLst>
                      <a:gd name="connsiteX0" fmla="*/ 122 w 1711797"/>
                      <a:gd name="connsiteY0" fmla="*/ 30 h 166918"/>
                      <a:gd name="connsiteX1" fmla="*/ 1711919 w 1711797"/>
                      <a:gd name="connsiteY1" fmla="*/ 30 h 166918"/>
                      <a:gd name="connsiteX2" fmla="*/ 1711919 w 1711797"/>
                      <a:gd name="connsiteY2" fmla="*/ 30 h 166918"/>
                      <a:gd name="connsiteX3" fmla="*/ 1711919 w 1711797"/>
                      <a:gd name="connsiteY3" fmla="*/ 166948 h 166918"/>
                      <a:gd name="connsiteX4" fmla="*/ 1711919 w 1711797"/>
                      <a:gd name="connsiteY4" fmla="*/ 166948 h 166918"/>
                      <a:gd name="connsiteX5" fmla="*/ 122 w 1711797"/>
                      <a:gd name="connsiteY5" fmla="*/ 166948 h 166918"/>
                      <a:gd name="connsiteX6" fmla="*/ 122 w 1711797"/>
                      <a:gd name="connsiteY6" fmla="*/ 166948 h 166918"/>
                      <a:gd name="connsiteX7" fmla="*/ 122 w 1711797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11797" h="166918">
                        <a:moveTo>
                          <a:pt x="122" y="30"/>
                        </a:moveTo>
                        <a:lnTo>
                          <a:pt x="1711919" y="30"/>
                        </a:lnTo>
                        <a:lnTo>
                          <a:pt x="1711919" y="30"/>
                        </a:lnTo>
                        <a:lnTo>
                          <a:pt x="1711919" y="166948"/>
                        </a:lnTo>
                        <a:lnTo>
                          <a:pt x="1711919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xmlns="" id="{24B6883A-2F20-17A1-EBDE-8E0FAA5EC159}"/>
                      </a:ext>
                    </a:extLst>
                  </p:cNvPr>
                  <p:cNvSpPr/>
                  <p:nvPr/>
                </p:nvSpPr>
                <p:spPr>
                  <a:xfrm>
                    <a:off x="941715" y="3191613"/>
                    <a:ext cx="1711797" cy="166918"/>
                  </a:xfrm>
                  <a:custGeom>
                    <a:avLst/>
                    <a:gdLst>
                      <a:gd name="connsiteX0" fmla="*/ 122 w 1711797"/>
                      <a:gd name="connsiteY0" fmla="*/ 30 h 166918"/>
                      <a:gd name="connsiteX1" fmla="*/ 1711919 w 1711797"/>
                      <a:gd name="connsiteY1" fmla="*/ 30 h 166918"/>
                      <a:gd name="connsiteX2" fmla="*/ 1711919 w 1711797"/>
                      <a:gd name="connsiteY2" fmla="*/ 30 h 166918"/>
                      <a:gd name="connsiteX3" fmla="*/ 1711919 w 1711797"/>
                      <a:gd name="connsiteY3" fmla="*/ 166948 h 166918"/>
                      <a:gd name="connsiteX4" fmla="*/ 1711919 w 1711797"/>
                      <a:gd name="connsiteY4" fmla="*/ 166948 h 166918"/>
                      <a:gd name="connsiteX5" fmla="*/ 122 w 1711797"/>
                      <a:gd name="connsiteY5" fmla="*/ 166948 h 166918"/>
                      <a:gd name="connsiteX6" fmla="*/ 122 w 1711797"/>
                      <a:gd name="connsiteY6" fmla="*/ 166948 h 166918"/>
                      <a:gd name="connsiteX7" fmla="*/ 122 w 1711797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11797" h="166918">
                        <a:moveTo>
                          <a:pt x="122" y="30"/>
                        </a:moveTo>
                        <a:lnTo>
                          <a:pt x="1711919" y="30"/>
                        </a:lnTo>
                        <a:lnTo>
                          <a:pt x="1711919" y="30"/>
                        </a:lnTo>
                        <a:lnTo>
                          <a:pt x="1711919" y="166948"/>
                        </a:lnTo>
                        <a:lnTo>
                          <a:pt x="1711919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29" name="Graphic 28">
                  <a:extLst>
                    <a:ext uri="{FF2B5EF4-FFF2-40B4-BE49-F238E27FC236}">
                      <a16:creationId xmlns:a16="http://schemas.microsoft.com/office/drawing/2014/main" xmlns="" id="{F5ADB7A4-A3D8-6771-299A-6D716D9DE370}"/>
                    </a:ext>
                  </a:extLst>
                </p:cNvPr>
                <p:cNvGrpSpPr/>
                <p:nvPr/>
              </p:nvGrpSpPr>
              <p:grpSpPr>
                <a:xfrm>
                  <a:off x="2653512" y="3191613"/>
                  <a:ext cx="1523875" cy="166918"/>
                  <a:chOff x="2653512" y="3191613"/>
                  <a:chExt cx="1523875" cy="166918"/>
                </a:xfrm>
              </p:grpSpPr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xmlns="" id="{A4ACFE60-4CA9-098F-C49E-05FF53F910B6}"/>
                      </a:ext>
                    </a:extLst>
                  </p:cNvPr>
                  <p:cNvSpPr/>
                  <p:nvPr/>
                </p:nvSpPr>
                <p:spPr>
                  <a:xfrm>
                    <a:off x="2653512" y="3191613"/>
                    <a:ext cx="1523875" cy="166918"/>
                  </a:xfrm>
                  <a:custGeom>
                    <a:avLst/>
                    <a:gdLst>
                      <a:gd name="connsiteX0" fmla="*/ 122 w 1523875"/>
                      <a:gd name="connsiteY0" fmla="*/ 30 h 166918"/>
                      <a:gd name="connsiteX1" fmla="*/ 1523997 w 1523875"/>
                      <a:gd name="connsiteY1" fmla="*/ 30 h 166918"/>
                      <a:gd name="connsiteX2" fmla="*/ 1523997 w 1523875"/>
                      <a:gd name="connsiteY2" fmla="*/ 30 h 166918"/>
                      <a:gd name="connsiteX3" fmla="*/ 1523997 w 1523875"/>
                      <a:gd name="connsiteY3" fmla="*/ 166948 h 166918"/>
                      <a:gd name="connsiteX4" fmla="*/ 1523997 w 1523875"/>
                      <a:gd name="connsiteY4" fmla="*/ 166948 h 166918"/>
                      <a:gd name="connsiteX5" fmla="*/ 122 w 1523875"/>
                      <a:gd name="connsiteY5" fmla="*/ 166948 h 166918"/>
                      <a:gd name="connsiteX6" fmla="*/ 122 w 1523875"/>
                      <a:gd name="connsiteY6" fmla="*/ 166948 h 166918"/>
                      <a:gd name="connsiteX7" fmla="*/ 122 w 152387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23875" h="166918">
                        <a:moveTo>
                          <a:pt x="122" y="30"/>
                        </a:moveTo>
                        <a:lnTo>
                          <a:pt x="1523997" y="30"/>
                        </a:lnTo>
                        <a:lnTo>
                          <a:pt x="1523997" y="30"/>
                        </a:lnTo>
                        <a:lnTo>
                          <a:pt x="1523997" y="166948"/>
                        </a:lnTo>
                        <a:lnTo>
                          <a:pt x="1523997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1" name="Freeform 130">
                    <a:extLst>
                      <a:ext uri="{FF2B5EF4-FFF2-40B4-BE49-F238E27FC236}">
                        <a16:creationId xmlns:a16="http://schemas.microsoft.com/office/drawing/2014/main" xmlns="" id="{65BBF09A-1FE6-7B46-6DC7-4C59B8E3D5A0}"/>
                      </a:ext>
                    </a:extLst>
                  </p:cNvPr>
                  <p:cNvSpPr/>
                  <p:nvPr/>
                </p:nvSpPr>
                <p:spPr>
                  <a:xfrm>
                    <a:off x="2653512" y="3191613"/>
                    <a:ext cx="1523875" cy="166918"/>
                  </a:xfrm>
                  <a:custGeom>
                    <a:avLst/>
                    <a:gdLst>
                      <a:gd name="connsiteX0" fmla="*/ 122 w 1523875"/>
                      <a:gd name="connsiteY0" fmla="*/ 30 h 166918"/>
                      <a:gd name="connsiteX1" fmla="*/ 1523997 w 1523875"/>
                      <a:gd name="connsiteY1" fmla="*/ 30 h 166918"/>
                      <a:gd name="connsiteX2" fmla="*/ 1523997 w 1523875"/>
                      <a:gd name="connsiteY2" fmla="*/ 30 h 166918"/>
                      <a:gd name="connsiteX3" fmla="*/ 1523997 w 1523875"/>
                      <a:gd name="connsiteY3" fmla="*/ 166948 h 166918"/>
                      <a:gd name="connsiteX4" fmla="*/ 1523997 w 1523875"/>
                      <a:gd name="connsiteY4" fmla="*/ 166948 h 166918"/>
                      <a:gd name="connsiteX5" fmla="*/ 122 w 1523875"/>
                      <a:gd name="connsiteY5" fmla="*/ 166948 h 166918"/>
                      <a:gd name="connsiteX6" fmla="*/ 122 w 1523875"/>
                      <a:gd name="connsiteY6" fmla="*/ 166948 h 166918"/>
                      <a:gd name="connsiteX7" fmla="*/ 122 w 152387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23875" h="166918">
                        <a:moveTo>
                          <a:pt x="122" y="30"/>
                        </a:moveTo>
                        <a:lnTo>
                          <a:pt x="1523997" y="30"/>
                        </a:lnTo>
                        <a:lnTo>
                          <a:pt x="1523997" y="30"/>
                        </a:lnTo>
                        <a:lnTo>
                          <a:pt x="1523997" y="166948"/>
                        </a:lnTo>
                        <a:lnTo>
                          <a:pt x="1523997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32" name="Graphic 28">
                  <a:extLst>
                    <a:ext uri="{FF2B5EF4-FFF2-40B4-BE49-F238E27FC236}">
                      <a16:creationId xmlns:a16="http://schemas.microsoft.com/office/drawing/2014/main" xmlns="" id="{9F6473AF-FEC6-97F8-513F-32092D320402}"/>
                    </a:ext>
                  </a:extLst>
                </p:cNvPr>
                <p:cNvGrpSpPr/>
                <p:nvPr/>
              </p:nvGrpSpPr>
              <p:grpSpPr>
                <a:xfrm>
                  <a:off x="4177387" y="3191613"/>
                  <a:ext cx="9525" cy="166918"/>
                  <a:chOff x="4177387" y="3191613"/>
                  <a:chExt cx="9525" cy="166918"/>
                </a:xfrm>
              </p:grpSpPr>
              <p:sp>
                <p:nvSpPr>
                  <p:cNvPr id="133" name="Freeform 132">
                    <a:extLst>
                      <a:ext uri="{FF2B5EF4-FFF2-40B4-BE49-F238E27FC236}">
                        <a16:creationId xmlns:a16="http://schemas.microsoft.com/office/drawing/2014/main" xmlns="" id="{8C4B3BA0-F441-472F-06FA-13856004697F}"/>
                      </a:ext>
                    </a:extLst>
                  </p:cNvPr>
                  <p:cNvSpPr/>
                  <p:nvPr/>
                </p:nvSpPr>
                <p:spPr>
                  <a:xfrm>
                    <a:off x="4177387" y="3191613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4" name="Freeform 133">
                    <a:extLst>
                      <a:ext uri="{FF2B5EF4-FFF2-40B4-BE49-F238E27FC236}">
                        <a16:creationId xmlns:a16="http://schemas.microsoft.com/office/drawing/2014/main" xmlns="" id="{5A9FFF3C-5D3C-CB4A-8798-E0BCFA7F72E9}"/>
                      </a:ext>
                    </a:extLst>
                  </p:cNvPr>
                  <p:cNvSpPr/>
                  <p:nvPr/>
                </p:nvSpPr>
                <p:spPr>
                  <a:xfrm>
                    <a:off x="4177387" y="3191613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35" name="Graphic 28">
                <a:extLst>
                  <a:ext uri="{FF2B5EF4-FFF2-40B4-BE49-F238E27FC236}">
                    <a16:creationId xmlns:a16="http://schemas.microsoft.com/office/drawing/2014/main" xmlns="" id="{5650C36A-8CDD-4738-7C41-65634F208D0A}"/>
                  </a:ext>
                </a:extLst>
              </p:cNvPr>
              <p:cNvGrpSpPr/>
              <p:nvPr/>
            </p:nvGrpSpPr>
            <p:grpSpPr>
              <a:xfrm>
                <a:off x="941715" y="3430067"/>
                <a:ext cx="3235672" cy="166918"/>
                <a:chOff x="941715" y="3430067"/>
                <a:chExt cx="3235672" cy="166918"/>
              </a:xfrm>
            </p:grpSpPr>
            <p:grpSp>
              <p:nvGrpSpPr>
                <p:cNvPr id="136" name="Graphic 28">
                  <a:extLst>
                    <a:ext uri="{FF2B5EF4-FFF2-40B4-BE49-F238E27FC236}">
                      <a16:creationId xmlns:a16="http://schemas.microsoft.com/office/drawing/2014/main" xmlns="" id="{61667F8B-9B05-C50F-6A45-413468B40319}"/>
                    </a:ext>
                  </a:extLst>
                </p:cNvPr>
                <p:cNvGrpSpPr/>
                <p:nvPr/>
              </p:nvGrpSpPr>
              <p:grpSpPr>
                <a:xfrm>
                  <a:off x="941715" y="3430067"/>
                  <a:ext cx="1619787" cy="166918"/>
                  <a:chOff x="941715" y="3430067"/>
                  <a:chExt cx="1619787" cy="166918"/>
                </a:xfrm>
              </p:grpSpPr>
              <p:sp>
                <p:nvSpPr>
                  <p:cNvPr id="137" name="Freeform 136">
                    <a:extLst>
                      <a:ext uri="{FF2B5EF4-FFF2-40B4-BE49-F238E27FC236}">
                        <a16:creationId xmlns:a16="http://schemas.microsoft.com/office/drawing/2014/main" xmlns="" id="{D3514AC9-03E8-AC89-49D8-A194082552C8}"/>
                      </a:ext>
                    </a:extLst>
                  </p:cNvPr>
                  <p:cNvSpPr/>
                  <p:nvPr/>
                </p:nvSpPr>
                <p:spPr>
                  <a:xfrm>
                    <a:off x="941715" y="3430067"/>
                    <a:ext cx="1619787" cy="166918"/>
                  </a:xfrm>
                  <a:custGeom>
                    <a:avLst/>
                    <a:gdLst>
                      <a:gd name="connsiteX0" fmla="*/ 122 w 1619787"/>
                      <a:gd name="connsiteY0" fmla="*/ 30 h 166918"/>
                      <a:gd name="connsiteX1" fmla="*/ 1619910 w 1619787"/>
                      <a:gd name="connsiteY1" fmla="*/ 30 h 166918"/>
                      <a:gd name="connsiteX2" fmla="*/ 1619910 w 1619787"/>
                      <a:gd name="connsiteY2" fmla="*/ 30 h 166918"/>
                      <a:gd name="connsiteX3" fmla="*/ 1619910 w 1619787"/>
                      <a:gd name="connsiteY3" fmla="*/ 166948 h 166918"/>
                      <a:gd name="connsiteX4" fmla="*/ 1619910 w 1619787"/>
                      <a:gd name="connsiteY4" fmla="*/ 166948 h 166918"/>
                      <a:gd name="connsiteX5" fmla="*/ 122 w 1619787"/>
                      <a:gd name="connsiteY5" fmla="*/ 166948 h 166918"/>
                      <a:gd name="connsiteX6" fmla="*/ 122 w 1619787"/>
                      <a:gd name="connsiteY6" fmla="*/ 166948 h 166918"/>
                      <a:gd name="connsiteX7" fmla="*/ 122 w 1619787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19787" h="166918">
                        <a:moveTo>
                          <a:pt x="122" y="30"/>
                        </a:moveTo>
                        <a:lnTo>
                          <a:pt x="1619910" y="30"/>
                        </a:lnTo>
                        <a:lnTo>
                          <a:pt x="1619910" y="30"/>
                        </a:lnTo>
                        <a:lnTo>
                          <a:pt x="1619910" y="166948"/>
                        </a:lnTo>
                        <a:lnTo>
                          <a:pt x="1619910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8" name="Freeform 137">
                    <a:extLst>
                      <a:ext uri="{FF2B5EF4-FFF2-40B4-BE49-F238E27FC236}">
                        <a16:creationId xmlns:a16="http://schemas.microsoft.com/office/drawing/2014/main" xmlns="" id="{A747F764-91EE-D5C6-F5BC-6B7BAAF598A5}"/>
                      </a:ext>
                    </a:extLst>
                  </p:cNvPr>
                  <p:cNvSpPr/>
                  <p:nvPr/>
                </p:nvSpPr>
                <p:spPr>
                  <a:xfrm>
                    <a:off x="941715" y="3430067"/>
                    <a:ext cx="1619787" cy="166918"/>
                  </a:xfrm>
                  <a:custGeom>
                    <a:avLst/>
                    <a:gdLst>
                      <a:gd name="connsiteX0" fmla="*/ 122 w 1619787"/>
                      <a:gd name="connsiteY0" fmla="*/ 30 h 166918"/>
                      <a:gd name="connsiteX1" fmla="*/ 1619910 w 1619787"/>
                      <a:gd name="connsiteY1" fmla="*/ 30 h 166918"/>
                      <a:gd name="connsiteX2" fmla="*/ 1619910 w 1619787"/>
                      <a:gd name="connsiteY2" fmla="*/ 30 h 166918"/>
                      <a:gd name="connsiteX3" fmla="*/ 1619910 w 1619787"/>
                      <a:gd name="connsiteY3" fmla="*/ 166948 h 166918"/>
                      <a:gd name="connsiteX4" fmla="*/ 1619910 w 1619787"/>
                      <a:gd name="connsiteY4" fmla="*/ 166948 h 166918"/>
                      <a:gd name="connsiteX5" fmla="*/ 122 w 1619787"/>
                      <a:gd name="connsiteY5" fmla="*/ 166948 h 166918"/>
                      <a:gd name="connsiteX6" fmla="*/ 122 w 1619787"/>
                      <a:gd name="connsiteY6" fmla="*/ 166948 h 166918"/>
                      <a:gd name="connsiteX7" fmla="*/ 122 w 1619787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19787" h="166918">
                        <a:moveTo>
                          <a:pt x="122" y="30"/>
                        </a:moveTo>
                        <a:lnTo>
                          <a:pt x="1619910" y="30"/>
                        </a:lnTo>
                        <a:lnTo>
                          <a:pt x="1619910" y="30"/>
                        </a:lnTo>
                        <a:lnTo>
                          <a:pt x="1619910" y="166948"/>
                        </a:lnTo>
                        <a:lnTo>
                          <a:pt x="1619910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39" name="Graphic 28">
                  <a:extLst>
                    <a:ext uri="{FF2B5EF4-FFF2-40B4-BE49-F238E27FC236}">
                      <a16:creationId xmlns:a16="http://schemas.microsoft.com/office/drawing/2014/main" xmlns="" id="{F9C8C155-5447-016D-E48C-A3AA2E0F788F}"/>
                    </a:ext>
                  </a:extLst>
                </p:cNvPr>
                <p:cNvGrpSpPr/>
                <p:nvPr/>
              </p:nvGrpSpPr>
              <p:grpSpPr>
                <a:xfrm>
                  <a:off x="2561502" y="3430067"/>
                  <a:ext cx="1615884" cy="166918"/>
                  <a:chOff x="2561502" y="3430067"/>
                  <a:chExt cx="1615884" cy="166918"/>
                </a:xfrm>
              </p:grpSpPr>
              <p:sp>
                <p:nvSpPr>
                  <p:cNvPr id="140" name="Freeform 139">
                    <a:extLst>
                      <a:ext uri="{FF2B5EF4-FFF2-40B4-BE49-F238E27FC236}">
                        <a16:creationId xmlns:a16="http://schemas.microsoft.com/office/drawing/2014/main" xmlns="" id="{700658FC-E072-59A5-5939-BA46FA718A15}"/>
                      </a:ext>
                    </a:extLst>
                  </p:cNvPr>
                  <p:cNvSpPr/>
                  <p:nvPr/>
                </p:nvSpPr>
                <p:spPr>
                  <a:xfrm>
                    <a:off x="2561502" y="3430067"/>
                    <a:ext cx="1615884" cy="166918"/>
                  </a:xfrm>
                  <a:custGeom>
                    <a:avLst/>
                    <a:gdLst>
                      <a:gd name="connsiteX0" fmla="*/ 122 w 1615884"/>
                      <a:gd name="connsiteY0" fmla="*/ 30 h 166918"/>
                      <a:gd name="connsiteX1" fmla="*/ 1616007 w 1615884"/>
                      <a:gd name="connsiteY1" fmla="*/ 30 h 166918"/>
                      <a:gd name="connsiteX2" fmla="*/ 1616007 w 1615884"/>
                      <a:gd name="connsiteY2" fmla="*/ 30 h 166918"/>
                      <a:gd name="connsiteX3" fmla="*/ 1616007 w 1615884"/>
                      <a:gd name="connsiteY3" fmla="*/ 166948 h 166918"/>
                      <a:gd name="connsiteX4" fmla="*/ 1616007 w 1615884"/>
                      <a:gd name="connsiteY4" fmla="*/ 166948 h 166918"/>
                      <a:gd name="connsiteX5" fmla="*/ 122 w 1615884"/>
                      <a:gd name="connsiteY5" fmla="*/ 166948 h 166918"/>
                      <a:gd name="connsiteX6" fmla="*/ 122 w 1615884"/>
                      <a:gd name="connsiteY6" fmla="*/ 166948 h 166918"/>
                      <a:gd name="connsiteX7" fmla="*/ 122 w 1615884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15884" h="166918">
                        <a:moveTo>
                          <a:pt x="122" y="30"/>
                        </a:moveTo>
                        <a:lnTo>
                          <a:pt x="1616007" y="30"/>
                        </a:lnTo>
                        <a:lnTo>
                          <a:pt x="1616007" y="30"/>
                        </a:lnTo>
                        <a:lnTo>
                          <a:pt x="1616007" y="166948"/>
                        </a:lnTo>
                        <a:lnTo>
                          <a:pt x="1616007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1" name="Freeform 140">
                    <a:extLst>
                      <a:ext uri="{FF2B5EF4-FFF2-40B4-BE49-F238E27FC236}">
                        <a16:creationId xmlns:a16="http://schemas.microsoft.com/office/drawing/2014/main" xmlns="" id="{A1F3B84D-D0F6-C489-F1B2-64564FDDFB2F}"/>
                      </a:ext>
                    </a:extLst>
                  </p:cNvPr>
                  <p:cNvSpPr/>
                  <p:nvPr/>
                </p:nvSpPr>
                <p:spPr>
                  <a:xfrm>
                    <a:off x="2561502" y="3430067"/>
                    <a:ext cx="1615884" cy="166918"/>
                  </a:xfrm>
                  <a:custGeom>
                    <a:avLst/>
                    <a:gdLst>
                      <a:gd name="connsiteX0" fmla="*/ 122 w 1615884"/>
                      <a:gd name="connsiteY0" fmla="*/ 30 h 166918"/>
                      <a:gd name="connsiteX1" fmla="*/ 1616007 w 1615884"/>
                      <a:gd name="connsiteY1" fmla="*/ 30 h 166918"/>
                      <a:gd name="connsiteX2" fmla="*/ 1616007 w 1615884"/>
                      <a:gd name="connsiteY2" fmla="*/ 30 h 166918"/>
                      <a:gd name="connsiteX3" fmla="*/ 1616007 w 1615884"/>
                      <a:gd name="connsiteY3" fmla="*/ 166948 h 166918"/>
                      <a:gd name="connsiteX4" fmla="*/ 1616007 w 1615884"/>
                      <a:gd name="connsiteY4" fmla="*/ 166948 h 166918"/>
                      <a:gd name="connsiteX5" fmla="*/ 122 w 1615884"/>
                      <a:gd name="connsiteY5" fmla="*/ 166948 h 166918"/>
                      <a:gd name="connsiteX6" fmla="*/ 122 w 1615884"/>
                      <a:gd name="connsiteY6" fmla="*/ 166948 h 166918"/>
                      <a:gd name="connsiteX7" fmla="*/ 122 w 1615884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15884" h="166918">
                        <a:moveTo>
                          <a:pt x="122" y="30"/>
                        </a:moveTo>
                        <a:lnTo>
                          <a:pt x="1616007" y="30"/>
                        </a:lnTo>
                        <a:lnTo>
                          <a:pt x="1616007" y="30"/>
                        </a:lnTo>
                        <a:lnTo>
                          <a:pt x="1616007" y="166948"/>
                        </a:lnTo>
                        <a:lnTo>
                          <a:pt x="1616007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42" name="Graphic 28">
                  <a:extLst>
                    <a:ext uri="{FF2B5EF4-FFF2-40B4-BE49-F238E27FC236}">
                      <a16:creationId xmlns:a16="http://schemas.microsoft.com/office/drawing/2014/main" xmlns="" id="{49675AAA-8D2E-12A9-6B1D-356130EEF2A8}"/>
                    </a:ext>
                  </a:extLst>
                </p:cNvPr>
                <p:cNvGrpSpPr/>
                <p:nvPr/>
              </p:nvGrpSpPr>
              <p:grpSpPr>
                <a:xfrm>
                  <a:off x="4177387" y="3430067"/>
                  <a:ext cx="9525" cy="166918"/>
                  <a:chOff x="4177387" y="3430067"/>
                  <a:chExt cx="9525" cy="166918"/>
                </a:xfrm>
              </p:grpSpPr>
              <p:sp>
                <p:nvSpPr>
                  <p:cNvPr id="143" name="Freeform 142">
                    <a:extLst>
                      <a:ext uri="{FF2B5EF4-FFF2-40B4-BE49-F238E27FC236}">
                        <a16:creationId xmlns:a16="http://schemas.microsoft.com/office/drawing/2014/main" xmlns="" id="{33D9B2C2-E572-2BA5-F9BB-BDB5936A51F8}"/>
                      </a:ext>
                    </a:extLst>
                  </p:cNvPr>
                  <p:cNvSpPr/>
                  <p:nvPr/>
                </p:nvSpPr>
                <p:spPr>
                  <a:xfrm>
                    <a:off x="4177387" y="3430067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4" name="Freeform 143">
                    <a:extLst>
                      <a:ext uri="{FF2B5EF4-FFF2-40B4-BE49-F238E27FC236}">
                        <a16:creationId xmlns:a16="http://schemas.microsoft.com/office/drawing/2014/main" xmlns="" id="{2E992597-49F4-3CC2-5ECF-D3E4A44E74C2}"/>
                      </a:ext>
                    </a:extLst>
                  </p:cNvPr>
                  <p:cNvSpPr/>
                  <p:nvPr/>
                </p:nvSpPr>
                <p:spPr>
                  <a:xfrm>
                    <a:off x="4177387" y="3430067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45" name="Graphic 28">
                <a:extLst>
                  <a:ext uri="{FF2B5EF4-FFF2-40B4-BE49-F238E27FC236}">
                    <a16:creationId xmlns:a16="http://schemas.microsoft.com/office/drawing/2014/main" xmlns="" id="{05FFCCC7-219E-8786-A727-CB600766D445}"/>
                  </a:ext>
                </a:extLst>
              </p:cNvPr>
              <p:cNvGrpSpPr/>
              <p:nvPr/>
            </p:nvGrpSpPr>
            <p:grpSpPr>
              <a:xfrm>
                <a:off x="941715" y="3668522"/>
                <a:ext cx="3235672" cy="166918"/>
                <a:chOff x="941715" y="3668522"/>
                <a:chExt cx="3235672" cy="166918"/>
              </a:xfrm>
            </p:grpSpPr>
            <p:grpSp>
              <p:nvGrpSpPr>
                <p:cNvPr id="146" name="Graphic 28">
                  <a:extLst>
                    <a:ext uri="{FF2B5EF4-FFF2-40B4-BE49-F238E27FC236}">
                      <a16:creationId xmlns:a16="http://schemas.microsoft.com/office/drawing/2014/main" xmlns="" id="{95F781E2-75E5-53FD-E4A5-40E5E408E4C0}"/>
                    </a:ext>
                  </a:extLst>
                </p:cNvPr>
                <p:cNvGrpSpPr/>
                <p:nvPr/>
              </p:nvGrpSpPr>
              <p:grpSpPr>
                <a:xfrm>
                  <a:off x="941715" y="3668522"/>
                  <a:ext cx="801801" cy="166918"/>
                  <a:chOff x="941715" y="3668522"/>
                  <a:chExt cx="801801" cy="166918"/>
                </a:xfrm>
              </p:grpSpPr>
              <p:sp>
                <p:nvSpPr>
                  <p:cNvPr id="147" name="Freeform 146">
                    <a:extLst>
                      <a:ext uri="{FF2B5EF4-FFF2-40B4-BE49-F238E27FC236}">
                        <a16:creationId xmlns:a16="http://schemas.microsoft.com/office/drawing/2014/main" xmlns="" id="{3574BFF5-89BB-9B65-75FF-651C54EA49F1}"/>
                      </a:ext>
                    </a:extLst>
                  </p:cNvPr>
                  <p:cNvSpPr/>
                  <p:nvPr/>
                </p:nvSpPr>
                <p:spPr>
                  <a:xfrm>
                    <a:off x="941715" y="3668522"/>
                    <a:ext cx="801801" cy="166918"/>
                  </a:xfrm>
                  <a:custGeom>
                    <a:avLst/>
                    <a:gdLst>
                      <a:gd name="connsiteX0" fmla="*/ 122 w 801801"/>
                      <a:gd name="connsiteY0" fmla="*/ 30 h 166918"/>
                      <a:gd name="connsiteX1" fmla="*/ 801923 w 801801"/>
                      <a:gd name="connsiteY1" fmla="*/ 30 h 166918"/>
                      <a:gd name="connsiteX2" fmla="*/ 801923 w 801801"/>
                      <a:gd name="connsiteY2" fmla="*/ 30 h 166918"/>
                      <a:gd name="connsiteX3" fmla="*/ 801923 w 801801"/>
                      <a:gd name="connsiteY3" fmla="*/ 166948 h 166918"/>
                      <a:gd name="connsiteX4" fmla="*/ 801923 w 801801"/>
                      <a:gd name="connsiteY4" fmla="*/ 166948 h 166918"/>
                      <a:gd name="connsiteX5" fmla="*/ 122 w 801801"/>
                      <a:gd name="connsiteY5" fmla="*/ 166948 h 166918"/>
                      <a:gd name="connsiteX6" fmla="*/ 122 w 801801"/>
                      <a:gd name="connsiteY6" fmla="*/ 166948 h 166918"/>
                      <a:gd name="connsiteX7" fmla="*/ 122 w 801801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01801" h="166918">
                        <a:moveTo>
                          <a:pt x="122" y="30"/>
                        </a:moveTo>
                        <a:lnTo>
                          <a:pt x="801923" y="30"/>
                        </a:lnTo>
                        <a:lnTo>
                          <a:pt x="801923" y="30"/>
                        </a:lnTo>
                        <a:lnTo>
                          <a:pt x="801923" y="166948"/>
                        </a:lnTo>
                        <a:lnTo>
                          <a:pt x="801923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8" name="Freeform 147">
                    <a:extLst>
                      <a:ext uri="{FF2B5EF4-FFF2-40B4-BE49-F238E27FC236}">
                        <a16:creationId xmlns:a16="http://schemas.microsoft.com/office/drawing/2014/main" xmlns="" id="{1EA86399-84AF-851D-DE62-D436FE32E100}"/>
                      </a:ext>
                    </a:extLst>
                  </p:cNvPr>
                  <p:cNvSpPr/>
                  <p:nvPr/>
                </p:nvSpPr>
                <p:spPr>
                  <a:xfrm>
                    <a:off x="941715" y="3668522"/>
                    <a:ext cx="801801" cy="166918"/>
                  </a:xfrm>
                  <a:custGeom>
                    <a:avLst/>
                    <a:gdLst>
                      <a:gd name="connsiteX0" fmla="*/ 122 w 801801"/>
                      <a:gd name="connsiteY0" fmla="*/ 30 h 166918"/>
                      <a:gd name="connsiteX1" fmla="*/ 801923 w 801801"/>
                      <a:gd name="connsiteY1" fmla="*/ 30 h 166918"/>
                      <a:gd name="connsiteX2" fmla="*/ 801923 w 801801"/>
                      <a:gd name="connsiteY2" fmla="*/ 30 h 166918"/>
                      <a:gd name="connsiteX3" fmla="*/ 801923 w 801801"/>
                      <a:gd name="connsiteY3" fmla="*/ 166948 h 166918"/>
                      <a:gd name="connsiteX4" fmla="*/ 801923 w 801801"/>
                      <a:gd name="connsiteY4" fmla="*/ 166948 h 166918"/>
                      <a:gd name="connsiteX5" fmla="*/ 122 w 801801"/>
                      <a:gd name="connsiteY5" fmla="*/ 166948 h 166918"/>
                      <a:gd name="connsiteX6" fmla="*/ 122 w 801801"/>
                      <a:gd name="connsiteY6" fmla="*/ 166948 h 166918"/>
                      <a:gd name="connsiteX7" fmla="*/ 122 w 801801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01801" h="166918">
                        <a:moveTo>
                          <a:pt x="122" y="30"/>
                        </a:moveTo>
                        <a:lnTo>
                          <a:pt x="801923" y="30"/>
                        </a:lnTo>
                        <a:lnTo>
                          <a:pt x="801923" y="30"/>
                        </a:lnTo>
                        <a:lnTo>
                          <a:pt x="801923" y="166948"/>
                        </a:lnTo>
                        <a:lnTo>
                          <a:pt x="801923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49" name="Graphic 28">
                  <a:extLst>
                    <a:ext uri="{FF2B5EF4-FFF2-40B4-BE49-F238E27FC236}">
                      <a16:creationId xmlns:a16="http://schemas.microsoft.com/office/drawing/2014/main" xmlns="" id="{5AB9A3AF-E958-DCAE-494D-0B1E084ABF5B}"/>
                    </a:ext>
                  </a:extLst>
                </p:cNvPr>
                <p:cNvGrpSpPr/>
                <p:nvPr/>
              </p:nvGrpSpPr>
              <p:grpSpPr>
                <a:xfrm>
                  <a:off x="1743516" y="3668522"/>
                  <a:ext cx="2433870" cy="166918"/>
                  <a:chOff x="1743516" y="3668522"/>
                  <a:chExt cx="2433870" cy="166918"/>
                </a:xfrm>
              </p:grpSpPr>
              <p:sp>
                <p:nvSpPr>
                  <p:cNvPr id="150" name="Freeform 149">
                    <a:extLst>
                      <a:ext uri="{FF2B5EF4-FFF2-40B4-BE49-F238E27FC236}">
                        <a16:creationId xmlns:a16="http://schemas.microsoft.com/office/drawing/2014/main" xmlns="" id="{4BC19557-39BF-1CEB-1ABC-8D5C80E29CB0}"/>
                      </a:ext>
                    </a:extLst>
                  </p:cNvPr>
                  <p:cNvSpPr/>
                  <p:nvPr/>
                </p:nvSpPr>
                <p:spPr>
                  <a:xfrm>
                    <a:off x="1743516" y="3668522"/>
                    <a:ext cx="2433870" cy="166918"/>
                  </a:xfrm>
                  <a:custGeom>
                    <a:avLst/>
                    <a:gdLst>
                      <a:gd name="connsiteX0" fmla="*/ 122 w 2433870"/>
                      <a:gd name="connsiteY0" fmla="*/ 30 h 166918"/>
                      <a:gd name="connsiteX1" fmla="*/ 2433993 w 2433870"/>
                      <a:gd name="connsiteY1" fmla="*/ 30 h 166918"/>
                      <a:gd name="connsiteX2" fmla="*/ 2433993 w 2433870"/>
                      <a:gd name="connsiteY2" fmla="*/ 30 h 166918"/>
                      <a:gd name="connsiteX3" fmla="*/ 2433993 w 2433870"/>
                      <a:gd name="connsiteY3" fmla="*/ 166948 h 166918"/>
                      <a:gd name="connsiteX4" fmla="*/ 2433993 w 2433870"/>
                      <a:gd name="connsiteY4" fmla="*/ 166948 h 166918"/>
                      <a:gd name="connsiteX5" fmla="*/ 122 w 2433870"/>
                      <a:gd name="connsiteY5" fmla="*/ 166948 h 166918"/>
                      <a:gd name="connsiteX6" fmla="*/ 122 w 2433870"/>
                      <a:gd name="connsiteY6" fmla="*/ 166948 h 166918"/>
                      <a:gd name="connsiteX7" fmla="*/ 122 w 2433870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33870" h="166918">
                        <a:moveTo>
                          <a:pt x="122" y="30"/>
                        </a:moveTo>
                        <a:lnTo>
                          <a:pt x="2433993" y="30"/>
                        </a:lnTo>
                        <a:lnTo>
                          <a:pt x="2433993" y="30"/>
                        </a:lnTo>
                        <a:lnTo>
                          <a:pt x="2433993" y="166948"/>
                        </a:lnTo>
                        <a:lnTo>
                          <a:pt x="2433993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1" name="Freeform 150">
                    <a:extLst>
                      <a:ext uri="{FF2B5EF4-FFF2-40B4-BE49-F238E27FC236}">
                        <a16:creationId xmlns:a16="http://schemas.microsoft.com/office/drawing/2014/main" xmlns="" id="{DD640A02-9A5E-3540-8187-BDB12A795929}"/>
                      </a:ext>
                    </a:extLst>
                  </p:cNvPr>
                  <p:cNvSpPr/>
                  <p:nvPr/>
                </p:nvSpPr>
                <p:spPr>
                  <a:xfrm>
                    <a:off x="1743516" y="3668522"/>
                    <a:ext cx="2433870" cy="166918"/>
                  </a:xfrm>
                  <a:custGeom>
                    <a:avLst/>
                    <a:gdLst>
                      <a:gd name="connsiteX0" fmla="*/ 122 w 2433870"/>
                      <a:gd name="connsiteY0" fmla="*/ 30 h 166918"/>
                      <a:gd name="connsiteX1" fmla="*/ 2433993 w 2433870"/>
                      <a:gd name="connsiteY1" fmla="*/ 30 h 166918"/>
                      <a:gd name="connsiteX2" fmla="*/ 2433993 w 2433870"/>
                      <a:gd name="connsiteY2" fmla="*/ 30 h 166918"/>
                      <a:gd name="connsiteX3" fmla="*/ 2433993 w 2433870"/>
                      <a:gd name="connsiteY3" fmla="*/ 166948 h 166918"/>
                      <a:gd name="connsiteX4" fmla="*/ 2433993 w 2433870"/>
                      <a:gd name="connsiteY4" fmla="*/ 166948 h 166918"/>
                      <a:gd name="connsiteX5" fmla="*/ 122 w 2433870"/>
                      <a:gd name="connsiteY5" fmla="*/ 166948 h 166918"/>
                      <a:gd name="connsiteX6" fmla="*/ 122 w 2433870"/>
                      <a:gd name="connsiteY6" fmla="*/ 166948 h 166918"/>
                      <a:gd name="connsiteX7" fmla="*/ 122 w 2433870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33870" h="166918">
                        <a:moveTo>
                          <a:pt x="122" y="30"/>
                        </a:moveTo>
                        <a:lnTo>
                          <a:pt x="2433993" y="30"/>
                        </a:lnTo>
                        <a:lnTo>
                          <a:pt x="2433993" y="30"/>
                        </a:lnTo>
                        <a:lnTo>
                          <a:pt x="2433993" y="166948"/>
                        </a:lnTo>
                        <a:lnTo>
                          <a:pt x="2433993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52" name="Graphic 28">
                  <a:extLst>
                    <a:ext uri="{FF2B5EF4-FFF2-40B4-BE49-F238E27FC236}">
                      <a16:creationId xmlns:a16="http://schemas.microsoft.com/office/drawing/2014/main" xmlns="" id="{AE6308AF-77EF-AB91-A244-0B83458D56FF}"/>
                    </a:ext>
                  </a:extLst>
                </p:cNvPr>
                <p:cNvGrpSpPr/>
                <p:nvPr/>
              </p:nvGrpSpPr>
              <p:grpSpPr>
                <a:xfrm>
                  <a:off x="4177387" y="3668522"/>
                  <a:ext cx="9525" cy="166918"/>
                  <a:chOff x="4177387" y="3668522"/>
                  <a:chExt cx="9525" cy="166918"/>
                </a:xfrm>
              </p:grpSpPr>
              <p:sp>
                <p:nvSpPr>
                  <p:cNvPr id="153" name="Freeform 152">
                    <a:extLst>
                      <a:ext uri="{FF2B5EF4-FFF2-40B4-BE49-F238E27FC236}">
                        <a16:creationId xmlns:a16="http://schemas.microsoft.com/office/drawing/2014/main" xmlns="" id="{8CF0D74B-F916-861B-6CB0-2B4E7088BAC6}"/>
                      </a:ext>
                    </a:extLst>
                  </p:cNvPr>
                  <p:cNvSpPr/>
                  <p:nvPr/>
                </p:nvSpPr>
                <p:spPr>
                  <a:xfrm>
                    <a:off x="4177387" y="3668522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4" name="Freeform 153">
                    <a:extLst>
                      <a:ext uri="{FF2B5EF4-FFF2-40B4-BE49-F238E27FC236}">
                        <a16:creationId xmlns:a16="http://schemas.microsoft.com/office/drawing/2014/main" xmlns="" id="{9C83B6EB-752D-6074-1A05-0CA966A22824}"/>
                      </a:ext>
                    </a:extLst>
                  </p:cNvPr>
                  <p:cNvSpPr/>
                  <p:nvPr/>
                </p:nvSpPr>
                <p:spPr>
                  <a:xfrm>
                    <a:off x="4177387" y="3668522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55" name="Graphic 28">
                <a:extLst>
                  <a:ext uri="{FF2B5EF4-FFF2-40B4-BE49-F238E27FC236}">
                    <a16:creationId xmlns:a16="http://schemas.microsoft.com/office/drawing/2014/main" xmlns="" id="{F5A55745-B2D1-B97E-48AE-D91B10FA799B}"/>
                  </a:ext>
                </a:extLst>
              </p:cNvPr>
              <p:cNvGrpSpPr/>
              <p:nvPr/>
            </p:nvGrpSpPr>
            <p:grpSpPr>
              <a:xfrm>
                <a:off x="941715" y="3906977"/>
                <a:ext cx="3235672" cy="166918"/>
                <a:chOff x="941715" y="3906977"/>
                <a:chExt cx="3235672" cy="166918"/>
              </a:xfrm>
            </p:grpSpPr>
            <p:grpSp>
              <p:nvGrpSpPr>
                <p:cNvPr id="156" name="Graphic 28">
                  <a:extLst>
                    <a:ext uri="{FF2B5EF4-FFF2-40B4-BE49-F238E27FC236}">
                      <a16:creationId xmlns:a16="http://schemas.microsoft.com/office/drawing/2014/main" xmlns="" id="{B0E1DE20-1B58-4336-FD3F-39951B9E1842}"/>
                    </a:ext>
                  </a:extLst>
                </p:cNvPr>
                <p:cNvGrpSpPr/>
                <p:nvPr/>
              </p:nvGrpSpPr>
              <p:grpSpPr>
                <a:xfrm>
                  <a:off x="941715" y="3906977"/>
                  <a:ext cx="1744229" cy="166918"/>
                  <a:chOff x="941715" y="3906977"/>
                  <a:chExt cx="1744229" cy="166918"/>
                </a:xfrm>
              </p:grpSpPr>
              <p:sp>
                <p:nvSpPr>
                  <p:cNvPr id="157" name="Freeform 156">
                    <a:extLst>
                      <a:ext uri="{FF2B5EF4-FFF2-40B4-BE49-F238E27FC236}">
                        <a16:creationId xmlns:a16="http://schemas.microsoft.com/office/drawing/2014/main" xmlns="" id="{0A48148C-5029-9F02-899F-75CCD468BC7C}"/>
                      </a:ext>
                    </a:extLst>
                  </p:cNvPr>
                  <p:cNvSpPr/>
                  <p:nvPr/>
                </p:nvSpPr>
                <p:spPr>
                  <a:xfrm>
                    <a:off x="941715" y="3906977"/>
                    <a:ext cx="1744229" cy="166918"/>
                  </a:xfrm>
                  <a:custGeom>
                    <a:avLst/>
                    <a:gdLst>
                      <a:gd name="connsiteX0" fmla="*/ 122 w 1744229"/>
                      <a:gd name="connsiteY0" fmla="*/ 30 h 166918"/>
                      <a:gd name="connsiteX1" fmla="*/ 1744352 w 1744229"/>
                      <a:gd name="connsiteY1" fmla="*/ 30 h 166918"/>
                      <a:gd name="connsiteX2" fmla="*/ 1744352 w 1744229"/>
                      <a:gd name="connsiteY2" fmla="*/ 30 h 166918"/>
                      <a:gd name="connsiteX3" fmla="*/ 1744352 w 1744229"/>
                      <a:gd name="connsiteY3" fmla="*/ 166948 h 166918"/>
                      <a:gd name="connsiteX4" fmla="*/ 1744352 w 1744229"/>
                      <a:gd name="connsiteY4" fmla="*/ 166948 h 166918"/>
                      <a:gd name="connsiteX5" fmla="*/ 122 w 1744229"/>
                      <a:gd name="connsiteY5" fmla="*/ 166948 h 166918"/>
                      <a:gd name="connsiteX6" fmla="*/ 122 w 1744229"/>
                      <a:gd name="connsiteY6" fmla="*/ 166948 h 166918"/>
                      <a:gd name="connsiteX7" fmla="*/ 122 w 1744229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44229" h="166918">
                        <a:moveTo>
                          <a:pt x="122" y="30"/>
                        </a:moveTo>
                        <a:lnTo>
                          <a:pt x="1744352" y="30"/>
                        </a:lnTo>
                        <a:lnTo>
                          <a:pt x="1744352" y="30"/>
                        </a:lnTo>
                        <a:lnTo>
                          <a:pt x="1744352" y="166948"/>
                        </a:lnTo>
                        <a:lnTo>
                          <a:pt x="174435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" name="Freeform 157">
                    <a:extLst>
                      <a:ext uri="{FF2B5EF4-FFF2-40B4-BE49-F238E27FC236}">
                        <a16:creationId xmlns:a16="http://schemas.microsoft.com/office/drawing/2014/main" xmlns="" id="{10D0AB9A-1484-8213-79B5-B80A537E537E}"/>
                      </a:ext>
                    </a:extLst>
                  </p:cNvPr>
                  <p:cNvSpPr/>
                  <p:nvPr/>
                </p:nvSpPr>
                <p:spPr>
                  <a:xfrm>
                    <a:off x="941715" y="3906977"/>
                    <a:ext cx="1744229" cy="166918"/>
                  </a:xfrm>
                  <a:custGeom>
                    <a:avLst/>
                    <a:gdLst>
                      <a:gd name="connsiteX0" fmla="*/ 122 w 1744229"/>
                      <a:gd name="connsiteY0" fmla="*/ 30 h 166918"/>
                      <a:gd name="connsiteX1" fmla="*/ 1744352 w 1744229"/>
                      <a:gd name="connsiteY1" fmla="*/ 30 h 166918"/>
                      <a:gd name="connsiteX2" fmla="*/ 1744352 w 1744229"/>
                      <a:gd name="connsiteY2" fmla="*/ 30 h 166918"/>
                      <a:gd name="connsiteX3" fmla="*/ 1744352 w 1744229"/>
                      <a:gd name="connsiteY3" fmla="*/ 166948 h 166918"/>
                      <a:gd name="connsiteX4" fmla="*/ 1744352 w 1744229"/>
                      <a:gd name="connsiteY4" fmla="*/ 166948 h 166918"/>
                      <a:gd name="connsiteX5" fmla="*/ 122 w 1744229"/>
                      <a:gd name="connsiteY5" fmla="*/ 166948 h 166918"/>
                      <a:gd name="connsiteX6" fmla="*/ 122 w 1744229"/>
                      <a:gd name="connsiteY6" fmla="*/ 166948 h 166918"/>
                      <a:gd name="connsiteX7" fmla="*/ 122 w 1744229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44229" h="166918">
                        <a:moveTo>
                          <a:pt x="122" y="30"/>
                        </a:moveTo>
                        <a:lnTo>
                          <a:pt x="1744352" y="30"/>
                        </a:lnTo>
                        <a:lnTo>
                          <a:pt x="1744352" y="30"/>
                        </a:lnTo>
                        <a:lnTo>
                          <a:pt x="1744352" y="166948"/>
                        </a:lnTo>
                        <a:lnTo>
                          <a:pt x="174435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59" name="Graphic 28">
                  <a:extLst>
                    <a:ext uri="{FF2B5EF4-FFF2-40B4-BE49-F238E27FC236}">
                      <a16:creationId xmlns:a16="http://schemas.microsoft.com/office/drawing/2014/main" xmlns="" id="{6A32AB83-8856-6AA5-C173-5BAD05081241}"/>
                    </a:ext>
                  </a:extLst>
                </p:cNvPr>
                <p:cNvGrpSpPr/>
                <p:nvPr/>
              </p:nvGrpSpPr>
              <p:grpSpPr>
                <a:xfrm>
                  <a:off x="2685944" y="3906977"/>
                  <a:ext cx="1491442" cy="166918"/>
                  <a:chOff x="2685944" y="3906977"/>
                  <a:chExt cx="1491442" cy="166918"/>
                </a:xfrm>
              </p:grpSpPr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xmlns="" id="{4C24C520-E439-CCCF-659C-58B7A6A82A94}"/>
                      </a:ext>
                    </a:extLst>
                  </p:cNvPr>
                  <p:cNvSpPr/>
                  <p:nvPr/>
                </p:nvSpPr>
                <p:spPr>
                  <a:xfrm>
                    <a:off x="2685944" y="3906977"/>
                    <a:ext cx="1491442" cy="166918"/>
                  </a:xfrm>
                  <a:custGeom>
                    <a:avLst/>
                    <a:gdLst>
                      <a:gd name="connsiteX0" fmla="*/ 122 w 1491442"/>
                      <a:gd name="connsiteY0" fmla="*/ 30 h 166918"/>
                      <a:gd name="connsiteX1" fmla="*/ 1491565 w 1491442"/>
                      <a:gd name="connsiteY1" fmla="*/ 30 h 166918"/>
                      <a:gd name="connsiteX2" fmla="*/ 1491565 w 1491442"/>
                      <a:gd name="connsiteY2" fmla="*/ 30 h 166918"/>
                      <a:gd name="connsiteX3" fmla="*/ 1491565 w 1491442"/>
                      <a:gd name="connsiteY3" fmla="*/ 166948 h 166918"/>
                      <a:gd name="connsiteX4" fmla="*/ 1491565 w 1491442"/>
                      <a:gd name="connsiteY4" fmla="*/ 166948 h 166918"/>
                      <a:gd name="connsiteX5" fmla="*/ 122 w 1491442"/>
                      <a:gd name="connsiteY5" fmla="*/ 166948 h 166918"/>
                      <a:gd name="connsiteX6" fmla="*/ 122 w 1491442"/>
                      <a:gd name="connsiteY6" fmla="*/ 166948 h 166918"/>
                      <a:gd name="connsiteX7" fmla="*/ 122 w 1491442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91442" h="166918">
                        <a:moveTo>
                          <a:pt x="122" y="30"/>
                        </a:moveTo>
                        <a:lnTo>
                          <a:pt x="1491565" y="30"/>
                        </a:lnTo>
                        <a:lnTo>
                          <a:pt x="1491565" y="30"/>
                        </a:lnTo>
                        <a:lnTo>
                          <a:pt x="1491565" y="166948"/>
                        </a:lnTo>
                        <a:lnTo>
                          <a:pt x="1491565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xmlns="" id="{9FD7FDC2-E8F0-B70C-F0DE-BF9F1121AB0C}"/>
                      </a:ext>
                    </a:extLst>
                  </p:cNvPr>
                  <p:cNvSpPr/>
                  <p:nvPr/>
                </p:nvSpPr>
                <p:spPr>
                  <a:xfrm>
                    <a:off x="2685944" y="3906977"/>
                    <a:ext cx="1491442" cy="166918"/>
                  </a:xfrm>
                  <a:custGeom>
                    <a:avLst/>
                    <a:gdLst>
                      <a:gd name="connsiteX0" fmla="*/ 122 w 1491442"/>
                      <a:gd name="connsiteY0" fmla="*/ 30 h 166918"/>
                      <a:gd name="connsiteX1" fmla="*/ 1491565 w 1491442"/>
                      <a:gd name="connsiteY1" fmla="*/ 30 h 166918"/>
                      <a:gd name="connsiteX2" fmla="*/ 1491565 w 1491442"/>
                      <a:gd name="connsiteY2" fmla="*/ 30 h 166918"/>
                      <a:gd name="connsiteX3" fmla="*/ 1491565 w 1491442"/>
                      <a:gd name="connsiteY3" fmla="*/ 166948 h 166918"/>
                      <a:gd name="connsiteX4" fmla="*/ 1491565 w 1491442"/>
                      <a:gd name="connsiteY4" fmla="*/ 166948 h 166918"/>
                      <a:gd name="connsiteX5" fmla="*/ 122 w 1491442"/>
                      <a:gd name="connsiteY5" fmla="*/ 166948 h 166918"/>
                      <a:gd name="connsiteX6" fmla="*/ 122 w 1491442"/>
                      <a:gd name="connsiteY6" fmla="*/ 166948 h 166918"/>
                      <a:gd name="connsiteX7" fmla="*/ 122 w 1491442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91442" h="166918">
                        <a:moveTo>
                          <a:pt x="122" y="30"/>
                        </a:moveTo>
                        <a:lnTo>
                          <a:pt x="1491565" y="30"/>
                        </a:lnTo>
                        <a:lnTo>
                          <a:pt x="1491565" y="30"/>
                        </a:lnTo>
                        <a:lnTo>
                          <a:pt x="1491565" y="166948"/>
                        </a:lnTo>
                        <a:lnTo>
                          <a:pt x="1491565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62" name="Graphic 28">
                  <a:extLst>
                    <a:ext uri="{FF2B5EF4-FFF2-40B4-BE49-F238E27FC236}">
                      <a16:creationId xmlns:a16="http://schemas.microsoft.com/office/drawing/2014/main" xmlns="" id="{F9EAF4F8-6B78-68F6-E791-AB90EF7C45CB}"/>
                    </a:ext>
                  </a:extLst>
                </p:cNvPr>
                <p:cNvGrpSpPr/>
                <p:nvPr/>
              </p:nvGrpSpPr>
              <p:grpSpPr>
                <a:xfrm>
                  <a:off x="4177387" y="3906977"/>
                  <a:ext cx="9525" cy="166918"/>
                  <a:chOff x="4177387" y="3906977"/>
                  <a:chExt cx="9525" cy="166918"/>
                </a:xfrm>
              </p:grpSpPr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xmlns="" id="{7A4CA762-4E9B-CB25-9DAE-6C6FA7A1725F}"/>
                      </a:ext>
                    </a:extLst>
                  </p:cNvPr>
                  <p:cNvSpPr/>
                  <p:nvPr/>
                </p:nvSpPr>
                <p:spPr>
                  <a:xfrm>
                    <a:off x="4177387" y="3906977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4" name="Freeform 163">
                    <a:extLst>
                      <a:ext uri="{FF2B5EF4-FFF2-40B4-BE49-F238E27FC236}">
                        <a16:creationId xmlns:a16="http://schemas.microsoft.com/office/drawing/2014/main" xmlns="" id="{C8522806-12AE-017E-9FC6-92B7438FE2A8}"/>
                      </a:ext>
                    </a:extLst>
                  </p:cNvPr>
                  <p:cNvSpPr/>
                  <p:nvPr/>
                </p:nvSpPr>
                <p:spPr>
                  <a:xfrm>
                    <a:off x="4177387" y="3906977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65" name="Graphic 28">
                <a:extLst>
                  <a:ext uri="{FF2B5EF4-FFF2-40B4-BE49-F238E27FC236}">
                    <a16:creationId xmlns:a16="http://schemas.microsoft.com/office/drawing/2014/main" xmlns="" id="{094D16BF-C990-A214-18DF-CF1F4389D631}"/>
                  </a:ext>
                </a:extLst>
              </p:cNvPr>
              <p:cNvGrpSpPr/>
              <p:nvPr/>
            </p:nvGrpSpPr>
            <p:grpSpPr>
              <a:xfrm>
                <a:off x="941715" y="4145432"/>
                <a:ext cx="3235672" cy="166918"/>
                <a:chOff x="941715" y="4145432"/>
                <a:chExt cx="3235672" cy="166918"/>
              </a:xfrm>
            </p:grpSpPr>
            <p:grpSp>
              <p:nvGrpSpPr>
                <p:cNvPr id="166" name="Graphic 28">
                  <a:extLst>
                    <a:ext uri="{FF2B5EF4-FFF2-40B4-BE49-F238E27FC236}">
                      <a16:creationId xmlns:a16="http://schemas.microsoft.com/office/drawing/2014/main" xmlns="" id="{4D5E2604-C439-F478-77BB-FEEF7A161CCF}"/>
                    </a:ext>
                  </a:extLst>
                </p:cNvPr>
                <p:cNvGrpSpPr/>
                <p:nvPr/>
              </p:nvGrpSpPr>
              <p:grpSpPr>
                <a:xfrm>
                  <a:off x="941715" y="4145432"/>
                  <a:ext cx="1750684" cy="166918"/>
                  <a:chOff x="941715" y="4145432"/>
                  <a:chExt cx="1750684" cy="166918"/>
                </a:xfrm>
              </p:grpSpPr>
              <p:sp>
                <p:nvSpPr>
                  <p:cNvPr id="167" name="Freeform 166">
                    <a:extLst>
                      <a:ext uri="{FF2B5EF4-FFF2-40B4-BE49-F238E27FC236}">
                        <a16:creationId xmlns:a16="http://schemas.microsoft.com/office/drawing/2014/main" xmlns="" id="{BE51D041-E925-E677-60E5-9AEBF8762CCE}"/>
                      </a:ext>
                    </a:extLst>
                  </p:cNvPr>
                  <p:cNvSpPr/>
                  <p:nvPr/>
                </p:nvSpPr>
                <p:spPr>
                  <a:xfrm>
                    <a:off x="941715" y="4145432"/>
                    <a:ext cx="1750684" cy="166918"/>
                  </a:xfrm>
                  <a:custGeom>
                    <a:avLst/>
                    <a:gdLst>
                      <a:gd name="connsiteX0" fmla="*/ 122 w 1750684"/>
                      <a:gd name="connsiteY0" fmla="*/ 30 h 166918"/>
                      <a:gd name="connsiteX1" fmla="*/ 1750806 w 1750684"/>
                      <a:gd name="connsiteY1" fmla="*/ 30 h 166918"/>
                      <a:gd name="connsiteX2" fmla="*/ 1750806 w 1750684"/>
                      <a:gd name="connsiteY2" fmla="*/ 30 h 166918"/>
                      <a:gd name="connsiteX3" fmla="*/ 1750806 w 1750684"/>
                      <a:gd name="connsiteY3" fmla="*/ 166948 h 166918"/>
                      <a:gd name="connsiteX4" fmla="*/ 1750806 w 1750684"/>
                      <a:gd name="connsiteY4" fmla="*/ 166948 h 166918"/>
                      <a:gd name="connsiteX5" fmla="*/ 122 w 1750684"/>
                      <a:gd name="connsiteY5" fmla="*/ 166948 h 166918"/>
                      <a:gd name="connsiteX6" fmla="*/ 122 w 1750684"/>
                      <a:gd name="connsiteY6" fmla="*/ 166948 h 166918"/>
                      <a:gd name="connsiteX7" fmla="*/ 122 w 1750684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50684" h="166918">
                        <a:moveTo>
                          <a:pt x="122" y="30"/>
                        </a:moveTo>
                        <a:lnTo>
                          <a:pt x="1750806" y="30"/>
                        </a:lnTo>
                        <a:lnTo>
                          <a:pt x="1750806" y="30"/>
                        </a:lnTo>
                        <a:lnTo>
                          <a:pt x="1750806" y="166948"/>
                        </a:lnTo>
                        <a:lnTo>
                          <a:pt x="1750806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8" name="Freeform 167">
                    <a:extLst>
                      <a:ext uri="{FF2B5EF4-FFF2-40B4-BE49-F238E27FC236}">
                        <a16:creationId xmlns:a16="http://schemas.microsoft.com/office/drawing/2014/main" xmlns="" id="{313F0A4B-C839-B420-E14F-D9192D732CD1}"/>
                      </a:ext>
                    </a:extLst>
                  </p:cNvPr>
                  <p:cNvSpPr/>
                  <p:nvPr/>
                </p:nvSpPr>
                <p:spPr>
                  <a:xfrm>
                    <a:off x="941715" y="4145432"/>
                    <a:ext cx="1750684" cy="166918"/>
                  </a:xfrm>
                  <a:custGeom>
                    <a:avLst/>
                    <a:gdLst>
                      <a:gd name="connsiteX0" fmla="*/ 122 w 1750684"/>
                      <a:gd name="connsiteY0" fmla="*/ 30 h 166918"/>
                      <a:gd name="connsiteX1" fmla="*/ 1750806 w 1750684"/>
                      <a:gd name="connsiteY1" fmla="*/ 30 h 166918"/>
                      <a:gd name="connsiteX2" fmla="*/ 1750806 w 1750684"/>
                      <a:gd name="connsiteY2" fmla="*/ 30 h 166918"/>
                      <a:gd name="connsiteX3" fmla="*/ 1750806 w 1750684"/>
                      <a:gd name="connsiteY3" fmla="*/ 166948 h 166918"/>
                      <a:gd name="connsiteX4" fmla="*/ 1750806 w 1750684"/>
                      <a:gd name="connsiteY4" fmla="*/ 166948 h 166918"/>
                      <a:gd name="connsiteX5" fmla="*/ 122 w 1750684"/>
                      <a:gd name="connsiteY5" fmla="*/ 166948 h 166918"/>
                      <a:gd name="connsiteX6" fmla="*/ 122 w 1750684"/>
                      <a:gd name="connsiteY6" fmla="*/ 166948 h 166918"/>
                      <a:gd name="connsiteX7" fmla="*/ 122 w 1750684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50684" h="166918">
                        <a:moveTo>
                          <a:pt x="122" y="30"/>
                        </a:moveTo>
                        <a:lnTo>
                          <a:pt x="1750806" y="30"/>
                        </a:lnTo>
                        <a:lnTo>
                          <a:pt x="1750806" y="30"/>
                        </a:lnTo>
                        <a:lnTo>
                          <a:pt x="1750806" y="166948"/>
                        </a:lnTo>
                        <a:lnTo>
                          <a:pt x="1750806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69" name="Graphic 28">
                  <a:extLst>
                    <a:ext uri="{FF2B5EF4-FFF2-40B4-BE49-F238E27FC236}">
                      <a16:creationId xmlns:a16="http://schemas.microsoft.com/office/drawing/2014/main" xmlns="" id="{0CB4F7F7-3FE8-9459-2D1A-00DE1E7206E0}"/>
                    </a:ext>
                  </a:extLst>
                </p:cNvPr>
                <p:cNvGrpSpPr/>
                <p:nvPr/>
              </p:nvGrpSpPr>
              <p:grpSpPr>
                <a:xfrm>
                  <a:off x="2692399" y="4145432"/>
                  <a:ext cx="1484987" cy="166918"/>
                  <a:chOff x="2692399" y="4145432"/>
                  <a:chExt cx="1484987" cy="166918"/>
                </a:xfrm>
              </p:grpSpPr>
              <p:sp>
                <p:nvSpPr>
                  <p:cNvPr id="170" name="Freeform 169">
                    <a:extLst>
                      <a:ext uri="{FF2B5EF4-FFF2-40B4-BE49-F238E27FC236}">
                        <a16:creationId xmlns:a16="http://schemas.microsoft.com/office/drawing/2014/main" xmlns="" id="{371B8AE9-EC19-5347-755A-A4C1E4AE71D4}"/>
                      </a:ext>
                    </a:extLst>
                  </p:cNvPr>
                  <p:cNvSpPr/>
                  <p:nvPr/>
                </p:nvSpPr>
                <p:spPr>
                  <a:xfrm>
                    <a:off x="2692399" y="4145432"/>
                    <a:ext cx="1484987" cy="166918"/>
                  </a:xfrm>
                  <a:custGeom>
                    <a:avLst/>
                    <a:gdLst>
                      <a:gd name="connsiteX0" fmla="*/ 122 w 1484987"/>
                      <a:gd name="connsiteY0" fmla="*/ 30 h 166918"/>
                      <a:gd name="connsiteX1" fmla="*/ 1485110 w 1484987"/>
                      <a:gd name="connsiteY1" fmla="*/ 30 h 166918"/>
                      <a:gd name="connsiteX2" fmla="*/ 1485110 w 1484987"/>
                      <a:gd name="connsiteY2" fmla="*/ 30 h 166918"/>
                      <a:gd name="connsiteX3" fmla="*/ 1485110 w 1484987"/>
                      <a:gd name="connsiteY3" fmla="*/ 166948 h 166918"/>
                      <a:gd name="connsiteX4" fmla="*/ 1485110 w 1484987"/>
                      <a:gd name="connsiteY4" fmla="*/ 166948 h 166918"/>
                      <a:gd name="connsiteX5" fmla="*/ 122 w 1484987"/>
                      <a:gd name="connsiteY5" fmla="*/ 166948 h 166918"/>
                      <a:gd name="connsiteX6" fmla="*/ 122 w 1484987"/>
                      <a:gd name="connsiteY6" fmla="*/ 166948 h 166918"/>
                      <a:gd name="connsiteX7" fmla="*/ 122 w 1484987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84987" h="166918">
                        <a:moveTo>
                          <a:pt x="122" y="30"/>
                        </a:moveTo>
                        <a:lnTo>
                          <a:pt x="1485110" y="30"/>
                        </a:lnTo>
                        <a:lnTo>
                          <a:pt x="1485110" y="30"/>
                        </a:lnTo>
                        <a:lnTo>
                          <a:pt x="1485110" y="166948"/>
                        </a:lnTo>
                        <a:lnTo>
                          <a:pt x="1485110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826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1" name="Freeform 170">
                    <a:extLst>
                      <a:ext uri="{FF2B5EF4-FFF2-40B4-BE49-F238E27FC236}">
                        <a16:creationId xmlns:a16="http://schemas.microsoft.com/office/drawing/2014/main" xmlns="" id="{07F8E963-47F6-2FBD-B3D9-B26B708BA382}"/>
                      </a:ext>
                    </a:extLst>
                  </p:cNvPr>
                  <p:cNvSpPr/>
                  <p:nvPr/>
                </p:nvSpPr>
                <p:spPr>
                  <a:xfrm>
                    <a:off x="2692399" y="4145432"/>
                    <a:ext cx="1484987" cy="166918"/>
                  </a:xfrm>
                  <a:custGeom>
                    <a:avLst/>
                    <a:gdLst>
                      <a:gd name="connsiteX0" fmla="*/ 122 w 1484987"/>
                      <a:gd name="connsiteY0" fmla="*/ 30 h 166918"/>
                      <a:gd name="connsiteX1" fmla="*/ 1485110 w 1484987"/>
                      <a:gd name="connsiteY1" fmla="*/ 30 h 166918"/>
                      <a:gd name="connsiteX2" fmla="*/ 1485110 w 1484987"/>
                      <a:gd name="connsiteY2" fmla="*/ 30 h 166918"/>
                      <a:gd name="connsiteX3" fmla="*/ 1485110 w 1484987"/>
                      <a:gd name="connsiteY3" fmla="*/ 166948 h 166918"/>
                      <a:gd name="connsiteX4" fmla="*/ 1485110 w 1484987"/>
                      <a:gd name="connsiteY4" fmla="*/ 166948 h 166918"/>
                      <a:gd name="connsiteX5" fmla="*/ 122 w 1484987"/>
                      <a:gd name="connsiteY5" fmla="*/ 166948 h 166918"/>
                      <a:gd name="connsiteX6" fmla="*/ 122 w 1484987"/>
                      <a:gd name="connsiteY6" fmla="*/ 166948 h 166918"/>
                      <a:gd name="connsiteX7" fmla="*/ 122 w 1484987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84987" h="166918">
                        <a:moveTo>
                          <a:pt x="122" y="30"/>
                        </a:moveTo>
                        <a:lnTo>
                          <a:pt x="1485110" y="30"/>
                        </a:lnTo>
                        <a:lnTo>
                          <a:pt x="1485110" y="30"/>
                        </a:lnTo>
                        <a:lnTo>
                          <a:pt x="1485110" y="166948"/>
                        </a:lnTo>
                        <a:lnTo>
                          <a:pt x="1485110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2" name="Graphic 28">
                  <a:extLst>
                    <a:ext uri="{FF2B5EF4-FFF2-40B4-BE49-F238E27FC236}">
                      <a16:creationId xmlns:a16="http://schemas.microsoft.com/office/drawing/2014/main" xmlns="" id="{10C04BB7-00DE-FD65-C01A-56CED35EECD5}"/>
                    </a:ext>
                  </a:extLst>
                </p:cNvPr>
                <p:cNvGrpSpPr/>
                <p:nvPr/>
              </p:nvGrpSpPr>
              <p:grpSpPr>
                <a:xfrm>
                  <a:off x="4177387" y="4145432"/>
                  <a:ext cx="9525" cy="166918"/>
                  <a:chOff x="4177387" y="4145432"/>
                  <a:chExt cx="9525" cy="166918"/>
                </a:xfrm>
              </p:grpSpPr>
              <p:sp>
                <p:nvSpPr>
                  <p:cNvPr id="173" name="Freeform 172">
                    <a:extLst>
                      <a:ext uri="{FF2B5EF4-FFF2-40B4-BE49-F238E27FC236}">
                        <a16:creationId xmlns:a16="http://schemas.microsoft.com/office/drawing/2014/main" xmlns="" id="{9FFC1827-468D-CD0E-3C40-276FB91B941A}"/>
                      </a:ext>
                    </a:extLst>
                  </p:cNvPr>
                  <p:cNvSpPr/>
                  <p:nvPr/>
                </p:nvSpPr>
                <p:spPr>
                  <a:xfrm>
                    <a:off x="4177387" y="4145432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4" name="Freeform 173">
                    <a:extLst>
                      <a:ext uri="{FF2B5EF4-FFF2-40B4-BE49-F238E27FC236}">
                        <a16:creationId xmlns:a16="http://schemas.microsoft.com/office/drawing/2014/main" xmlns="" id="{274208A2-DDC8-AEF1-DE61-1F21175B3AB0}"/>
                      </a:ext>
                    </a:extLst>
                  </p:cNvPr>
                  <p:cNvSpPr/>
                  <p:nvPr/>
                </p:nvSpPr>
                <p:spPr>
                  <a:xfrm>
                    <a:off x="4177387" y="4145432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5" name="Graphic 28">
                <a:extLst>
                  <a:ext uri="{FF2B5EF4-FFF2-40B4-BE49-F238E27FC236}">
                    <a16:creationId xmlns:a16="http://schemas.microsoft.com/office/drawing/2014/main" xmlns="" id="{CA5BF820-936D-1D99-ECFB-F300AEE5006D}"/>
                  </a:ext>
                </a:extLst>
              </p:cNvPr>
              <p:cNvGrpSpPr/>
              <p:nvPr/>
            </p:nvGrpSpPr>
            <p:grpSpPr>
              <a:xfrm>
                <a:off x="941715" y="4383886"/>
                <a:ext cx="9525" cy="166918"/>
                <a:chOff x="941715" y="4383886"/>
                <a:chExt cx="9525" cy="166918"/>
              </a:xfrm>
            </p:grpSpPr>
            <p:grpSp>
              <p:nvGrpSpPr>
                <p:cNvPr id="176" name="Graphic 28">
                  <a:extLst>
                    <a:ext uri="{FF2B5EF4-FFF2-40B4-BE49-F238E27FC236}">
                      <a16:creationId xmlns:a16="http://schemas.microsoft.com/office/drawing/2014/main" xmlns="" id="{C845D9B7-0A74-7FF4-3B36-69122DD87C5B}"/>
                    </a:ext>
                  </a:extLst>
                </p:cNvPr>
                <p:cNvGrpSpPr/>
                <p:nvPr/>
              </p:nvGrpSpPr>
              <p:grpSpPr>
                <a:xfrm>
                  <a:off x="941715" y="4383886"/>
                  <a:ext cx="9525" cy="166918"/>
                  <a:chOff x="941715" y="4383886"/>
                  <a:chExt cx="9525" cy="166918"/>
                </a:xfrm>
              </p:grpSpPr>
              <p:sp>
                <p:nvSpPr>
                  <p:cNvPr id="177" name="Freeform 176">
                    <a:extLst>
                      <a:ext uri="{FF2B5EF4-FFF2-40B4-BE49-F238E27FC236}">
                        <a16:creationId xmlns:a16="http://schemas.microsoft.com/office/drawing/2014/main" xmlns="" id="{CC98E247-0E46-3382-2648-BCA39EB7CFC4}"/>
                      </a:ext>
                    </a:extLst>
                  </p:cNvPr>
                  <p:cNvSpPr/>
                  <p:nvPr/>
                </p:nvSpPr>
                <p:spPr>
                  <a:xfrm>
                    <a:off x="941715" y="4383886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9 h 166918"/>
                      <a:gd name="connsiteX4" fmla="*/ 122 w 9525"/>
                      <a:gd name="connsiteY4" fmla="*/ 166949 h 166918"/>
                      <a:gd name="connsiteX5" fmla="*/ 122 w 9525"/>
                      <a:gd name="connsiteY5" fmla="*/ 166949 h 166918"/>
                      <a:gd name="connsiteX6" fmla="*/ 122 w 9525"/>
                      <a:gd name="connsiteY6" fmla="*/ 166949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" name="Freeform 177">
                    <a:extLst>
                      <a:ext uri="{FF2B5EF4-FFF2-40B4-BE49-F238E27FC236}">
                        <a16:creationId xmlns:a16="http://schemas.microsoft.com/office/drawing/2014/main" xmlns="" id="{66B934E4-A4F5-A461-B623-7B9F22D13A61}"/>
                      </a:ext>
                    </a:extLst>
                  </p:cNvPr>
                  <p:cNvSpPr/>
                  <p:nvPr/>
                </p:nvSpPr>
                <p:spPr>
                  <a:xfrm>
                    <a:off x="941715" y="4383886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9 h 166918"/>
                      <a:gd name="connsiteX4" fmla="*/ 122 w 9525"/>
                      <a:gd name="connsiteY4" fmla="*/ 166949 h 166918"/>
                      <a:gd name="connsiteX5" fmla="*/ 122 w 9525"/>
                      <a:gd name="connsiteY5" fmla="*/ 166949 h 166918"/>
                      <a:gd name="connsiteX6" fmla="*/ 122 w 9525"/>
                      <a:gd name="connsiteY6" fmla="*/ 166949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9" name="Graphic 28">
                  <a:extLst>
                    <a:ext uri="{FF2B5EF4-FFF2-40B4-BE49-F238E27FC236}">
                      <a16:creationId xmlns:a16="http://schemas.microsoft.com/office/drawing/2014/main" xmlns="" id="{083730CC-D02B-BE63-1F10-AA3490C3B5C3}"/>
                    </a:ext>
                  </a:extLst>
                </p:cNvPr>
                <p:cNvGrpSpPr/>
                <p:nvPr/>
              </p:nvGrpSpPr>
              <p:grpSpPr>
                <a:xfrm>
                  <a:off x="941715" y="4383886"/>
                  <a:ext cx="9525" cy="166918"/>
                  <a:chOff x="941715" y="4383886"/>
                  <a:chExt cx="9525" cy="166918"/>
                </a:xfrm>
              </p:grpSpPr>
              <p:sp>
                <p:nvSpPr>
                  <p:cNvPr id="180" name="Freeform 179">
                    <a:extLst>
                      <a:ext uri="{FF2B5EF4-FFF2-40B4-BE49-F238E27FC236}">
                        <a16:creationId xmlns:a16="http://schemas.microsoft.com/office/drawing/2014/main" xmlns="" id="{8C483076-E1DE-A3BC-DF95-00BCA78E5D6F}"/>
                      </a:ext>
                    </a:extLst>
                  </p:cNvPr>
                  <p:cNvSpPr/>
                  <p:nvPr/>
                </p:nvSpPr>
                <p:spPr>
                  <a:xfrm>
                    <a:off x="941715" y="4383886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9 h 166918"/>
                      <a:gd name="connsiteX4" fmla="*/ 122 w 9525"/>
                      <a:gd name="connsiteY4" fmla="*/ 166949 h 166918"/>
                      <a:gd name="connsiteX5" fmla="*/ 122 w 9525"/>
                      <a:gd name="connsiteY5" fmla="*/ 166949 h 166918"/>
                      <a:gd name="connsiteX6" fmla="*/ 122 w 9525"/>
                      <a:gd name="connsiteY6" fmla="*/ 166949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826F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" name="Freeform 180">
                    <a:extLst>
                      <a:ext uri="{FF2B5EF4-FFF2-40B4-BE49-F238E27FC236}">
                        <a16:creationId xmlns:a16="http://schemas.microsoft.com/office/drawing/2014/main" xmlns="" id="{7837C94C-E74A-AFEA-12E2-0F21800BBF49}"/>
                      </a:ext>
                    </a:extLst>
                  </p:cNvPr>
                  <p:cNvSpPr/>
                  <p:nvPr/>
                </p:nvSpPr>
                <p:spPr>
                  <a:xfrm>
                    <a:off x="941715" y="4383886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9 h 166918"/>
                      <a:gd name="connsiteX4" fmla="*/ 122 w 9525"/>
                      <a:gd name="connsiteY4" fmla="*/ 166949 h 166918"/>
                      <a:gd name="connsiteX5" fmla="*/ 122 w 9525"/>
                      <a:gd name="connsiteY5" fmla="*/ 166949 h 166918"/>
                      <a:gd name="connsiteX6" fmla="*/ 122 w 9525"/>
                      <a:gd name="connsiteY6" fmla="*/ 166949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2" name="Graphic 28">
                  <a:extLst>
                    <a:ext uri="{FF2B5EF4-FFF2-40B4-BE49-F238E27FC236}">
                      <a16:creationId xmlns:a16="http://schemas.microsoft.com/office/drawing/2014/main" xmlns="" id="{74DFF3E6-C30F-DD60-96F3-699EA54A6131}"/>
                    </a:ext>
                  </a:extLst>
                </p:cNvPr>
                <p:cNvGrpSpPr/>
                <p:nvPr/>
              </p:nvGrpSpPr>
              <p:grpSpPr>
                <a:xfrm>
                  <a:off x="941715" y="4383886"/>
                  <a:ext cx="9525" cy="166918"/>
                  <a:chOff x="941715" y="4383886"/>
                  <a:chExt cx="9525" cy="166918"/>
                </a:xfrm>
              </p:grpSpPr>
              <p:sp>
                <p:nvSpPr>
                  <p:cNvPr id="183" name="Freeform 182">
                    <a:extLst>
                      <a:ext uri="{FF2B5EF4-FFF2-40B4-BE49-F238E27FC236}">
                        <a16:creationId xmlns:a16="http://schemas.microsoft.com/office/drawing/2014/main" xmlns="" id="{A1BE0E24-F2CE-74D3-4A62-9A58870A8C29}"/>
                      </a:ext>
                    </a:extLst>
                  </p:cNvPr>
                  <p:cNvSpPr/>
                  <p:nvPr/>
                </p:nvSpPr>
                <p:spPr>
                  <a:xfrm>
                    <a:off x="941715" y="4383886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9 h 166918"/>
                      <a:gd name="connsiteX4" fmla="*/ 122 w 9525"/>
                      <a:gd name="connsiteY4" fmla="*/ 166949 h 166918"/>
                      <a:gd name="connsiteX5" fmla="*/ 122 w 9525"/>
                      <a:gd name="connsiteY5" fmla="*/ 166949 h 166918"/>
                      <a:gd name="connsiteX6" fmla="*/ 122 w 9525"/>
                      <a:gd name="connsiteY6" fmla="*/ 166949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4" name="Freeform 183">
                    <a:extLst>
                      <a:ext uri="{FF2B5EF4-FFF2-40B4-BE49-F238E27FC236}">
                        <a16:creationId xmlns:a16="http://schemas.microsoft.com/office/drawing/2014/main" xmlns="" id="{C1F2115A-C671-168F-69A8-BFBCE9081D7C}"/>
                      </a:ext>
                    </a:extLst>
                  </p:cNvPr>
                  <p:cNvSpPr/>
                  <p:nvPr/>
                </p:nvSpPr>
                <p:spPr>
                  <a:xfrm>
                    <a:off x="941715" y="4383886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9 h 166918"/>
                      <a:gd name="connsiteX4" fmla="*/ 122 w 9525"/>
                      <a:gd name="connsiteY4" fmla="*/ 166949 h 166918"/>
                      <a:gd name="connsiteX5" fmla="*/ 122 w 9525"/>
                      <a:gd name="connsiteY5" fmla="*/ 166949 h 166918"/>
                      <a:gd name="connsiteX6" fmla="*/ 122 w 9525"/>
                      <a:gd name="connsiteY6" fmla="*/ 166949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166949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5" name="Graphic 28">
                <a:extLst>
                  <a:ext uri="{FF2B5EF4-FFF2-40B4-BE49-F238E27FC236}">
                    <a16:creationId xmlns:a16="http://schemas.microsoft.com/office/drawing/2014/main" xmlns="" id="{316ACED5-DC21-B266-AD04-C9844B7A0CE8}"/>
                  </a:ext>
                </a:extLst>
              </p:cNvPr>
              <p:cNvGrpSpPr/>
              <p:nvPr/>
            </p:nvGrpSpPr>
            <p:grpSpPr>
              <a:xfrm>
                <a:off x="941715" y="4622341"/>
                <a:ext cx="3235672" cy="166918"/>
                <a:chOff x="941715" y="4622341"/>
                <a:chExt cx="3235672" cy="166918"/>
              </a:xfrm>
            </p:grpSpPr>
            <p:grpSp>
              <p:nvGrpSpPr>
                <p:cNvPr id="186" name="Graphic 28">
                  <a:extLst>
                    <a:ext uri="{FF2B5EF4-FFF2-40B4-BE49-F238E27FC236}">
                      <a16:creationId xmlns:a16="http://schemas.microsoft.com/office/drawing/2014/main" xmlns="" id="{B98E2146-36CF-5272-533A-F0E7904C4AB7}"/>
                    </a:ext>
                  </a:extLst>
                </p:cNvPr>
                <p:cNvGrpSpPr/>
                <p:nvPr/>
              </p:nvGrpSpPr>
              <p:grpSpPr>
                <a:xfrm>
                  <a:off x="941715" y="4622341"/>
                  <a:ext cx="1298826" cy="166918"/>
                  <a:chOff x="941715" y="4622341"/>
                  <a:chExt cx="1298826" cy="166918"/>
                </a:xfrm>
              </p:grpSpPr>
              <p:sp>
                <p:nvSpPr>
                  <p:cNvPr id="187" name="Freeform 186">
                    <a:extLst>
                      <a:ext uri="{FF2B5EF4-FFF2-40B4-BE49-F238E27FC236}">
                        <a16:creationId xmlns:a16="http://schemas.microsoft.com/office/drawing/2014/main" xmlns="" id="{643893B5-1292-9B37-A5EF-BA61753764C7}"/>
                      </a:ext>
                    </a:extLst>
                  </p:cNvPr>
                  <p:cNvSpPr/>
                  <p:nvPr/>
                </p:nvSpPr>
                <p:spPr>
                  <a:xfrm>
                    <a:off x="941715" y="4622341"/>
                    <a:ext cx="1298826" cy="166918"/>
                  </a:xfrm>
                  <a:custGeom>
                    <a:avLst/>
                    <a:gdLst>
                      <a:gd name="connsiteX0" fmla="*/ 122 w 1298826"/>
                      <a:gd name="connsiteY0" fmla="*/ 30 h 166918"/>
                      <a:gd name="connsiteX1" fmla="*/ 1298948 w 1298826"/>
                      <a:gd name="connsiteY1" fmla="*/ 30 h 166918"/>
                      <a:gd name="connsiteX2" fmla="*/ 1298948 w 1298826"/>
                      <a:gd name="connsiteY2" fmla="*/ 30 h 166918"/>
                      <a:gd name="connsiteX3" fmla="*/ 1298948 w 1298826"/>
                      <a:gd name="connsiteY3" fmla="*/ 166948 h 166918"/>
                      <a:gd name="connsiteX4" fmla="*/ 1298948 w 1298826"/>
                      <a:gd name="connsiteY4" fmla="*/ 166948 h 166918"/>
                      <a:gd name="connsiteX5" fmla="*/ 122 w 1298826"/>
                      <a:gd name="connsiteY5" fmla="*/ 166948 h 166918"/>
                      <a:gd name="connsiteX6" fmla="*/ 122 w 1298826"/>
                      <a:gd name="connsiteY6" fmla="*/ 166948 h 166918"/>
                      <a:gd name="connsiteX7" fmla="*/ 122 w 129882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98826" h="166918">
                        <a:moveTo>
                          <a:pt x="122" y="30"/>
                        </a:moveTo>
                        <a:lnTo>
                          <a:pt x="1298948" y="30"/>
                        </a:lnTo>
                        <a:lnTo>
                          <a:pt x="1298948" y="30"/>
                        </a:lnTo>
                        <a:lnTo>
                          <a:pt x="1298948" y="166948"/>
                        </a:lnTo>
                        <a:lnTo>
                          <a:pt x="129894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8" name="Freeform 187">
                    <a:extLst>
                      <a:ext uri="{FF2B5EF4-FFF2-40B4-BE49-F238E27FC236}">
                        <a16:creationId xmlns:a16="http://schemas.microsoft.com/office/drawing/2014/main" xmlns="" id="{C6391466-F03B-C165-4C19-521299B3A2EA}"/>
                      </a:ext>
                    </a:extLst>
                  </p:cNvPr>
                  <p:cNvSpPr/>
                  <p:nvPr/>
                </p:nvSpPr>
                <p:spPr>
                  <a:xfrm>
                    <a:off x="941715" y="4622341"/>
                    <a:ext cx="1298826" cy="166918"/>
                  </a:xfrm>
                  <a:custGeom>
                    <a:avLst/>
                    <a:gdLst>
                      <a:gd name="connsiteX0" fmla="*/ 122 w 1298826"/>
                      <a:gd name="connsiteY0" fmla="*/ 30 h 166918"/>
                      <a:gd name="connsiteX1" fmla="*/ 1298948 w 1298826"/>
                      <a:gd name="connsiteY1" fmla="*/ 30 h 166918"/>
                      <a:gd name="connsiteX2" fmla="*/ 1298948 w 1298826"/>
                      <a:gd name="connsiteY2" fmla="*/ 30 h 166918"/>
                      <a:gd name="connsiteX3" fmla="*/ 1298948 w 1298826"/>
                      <a:gd name="connsiteY3" fmla="*/ 166948 h 166918"/>
                      <a:gd name="connsiteX4" fmla="*/ 1298948 w 1298826"/>
                      <a:gd name="connsiteY4" fmla="*/ 166948 h 166918"/>
                      <a:gd name="connsiteX5" fmla="*/ 122 w 1298826"/>
                      <a:gd name="connsiteY5" fmla="*/ 166948 h 166918"/>
                      <a:gd name="connsiteX6" fmla="*/ 122 w 1298826"/>
                      <a:gd name="connsiteY6" fmla="*/ 166948 h 166918"/>
                      <a:gd name="connsiteX7" fmla="*/ 122 w 129882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98826" h="166918">
                        <a:moveTo>
                          <a:pt x="122" y="30"/>
                        </a:moveTo>
                        <a:lnTo>
                          <a:pt x="1298948" y="30"/>
                        </a:lnTo>
                        <a:lnTo>
                          <a:pt x="1298948" y="30"/>
                        </a:lnTo>
                        <a:lnTo>
                          <a:pt x="1298948" y="166948"/>
                        </a:lnTo>
                        <a:lnTo>
                          <a:pt x="129894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9" name="Graphic 28">
                  <a:extLst>
                    <a:ext uri="{FF2B5EF4-FFF2-40B4-BE49-F238E27FC236}">
                      <a16:creationId xmlns:a16="http://schemas.microsoft.com/office/drawing/2014/main" xmlns="" id="{C4652E64-06B8-2015-3132-55BF75FB8CDE}"/>
                    </a:ext>
                  </a:extLst>
                </p:cNvPr>
                <p:cNvGrpSpPr/>
                <p:nvPr/>
              </p:nvGrpSpPr>
              <p:grpSpPr>
                <a:xfrm>
                  <a:off x="2240541" y="4622341"/>
                  <a:ext cx="1936846" cy="166918"/>
                  <a:chOff x="2240541" y="4622341"/>
                  <a:chExt cx="1936846" cy="166918"/>
                </a:xfrm>
              </p:grpSpPr>
              <p:sp>
                <p:nvSpPr>
                  <p:cNvPr id="190" name="Freeform 189">
                    <a:extLst>
                      <a:ext uri="{FF2B5EF4-FFF2-40B4-BE49-F238E27FC236}">
                        <a16:creationId xmlns:a16="http://schemas.microsoft.com/office/drawing/2014/main" xmlns="" id="{EB6ACF20-9A2A-DB59-0EB4-484F44E359CE}"/>
                      </a:ext>
                    </a:extLst>
                  </p:cNvPr>
                  <p:cNvSpPr/>
                  <p:nvPr/>
                </p:nvSpPr>
                <p:spPr>
                  <a:xfrm>
                    <a:off x="2240541" y="4622341"/>
                    <a:ext cx="1936846" cy="166918"/>
                  </a:xfrm>
                  <a:custGeom>
                    <a:avLst/>
                    <a:gdLst>
                      <a:gd name="connsiteX0" fmla="*/ 122 w 1936846"/>
                      <a:gd name="connsiteY0" fmla="*/ 30 h 166918"/>
                      <a:gd name="connsiteX1" fmla="*/ 1936968 w 1936846"/>
                      <a:gd name="connsiteY1" fmla="*/ 30 h 166918"/>
                      <a:gd name="connsiteX2" fmla="*/ 1936968 w 1936846"/>
                      <a:gd name="connsiteY2" fmla="*/ 30 h 166918"/>
                      <a:gd name="connsiteX3" fmla="*/ 1936968 w 1936846"/>
                      <a:gd name="connsiteY3" fmla="*/ 166948 h 166918"/>
                      <a:gd name="connsiteX4" fmla="*/ 1936968 w 1936846"/>
                      <a:gd name="connsiteY4" fmla="*/ 166948 h 166918"/>
                      <a:gd name="connsiteX5" fmla="*/ 122 w 1936846"/>
                      <a:gd name="connsiteY5" fmla="*/ 166948 h 166918"/>
                      <a:gd name="connsiteX6" fmla="*/ 122 w 1936846"/>
                      <a:gd name="connsiteY6" fmla="*/ 166948 h 166918"/>
                      <a:gd name="connsiteX7" fmla="*/ 122 w 193684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6846" h="166918">
                        <a:moveTo>
                          <a:pt x="122" y="30"/>
                        </a:moveTo>
                        <a:lnTo>
                          <a:pt x="1936968" y="30"/>
                        </a:lnTo>
                        <a:lnTo>
                          <a:pt x="1936968" y="30"/>
                        </a:lnTo>
                        <a:lnTo>
                          <a:pt x="1936968" y="166948"/>
                        </a:lnTo>
                        <a:lnTo>
                          <a:pt x="193696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1" name="Freeform 190">
                    <a:extLst>
                      <a:ext uri="{FF2B5EF4-FFF2-40B4-BE49-F238E27FC236}">
                        <a16:creationId xmlns:a16="http://schemas.microsoft.com/office/drawing/2014/main" xmlns="" id="{C657C951-5B0B-74ED-F664-D7227451866E}"/>
                      </a:ext>
                    </a:extLst>
                  </p:cNvPr>
                  <p:cNvSpPr/>
                  <p:nvPr/>
                </p:nvSpPr>
                <p:spPr>
                  <a:xfrm>
                    <a:off x="2240541" y="4622341"/>
                    <a:ext cx="1936846" cy="166918"/>
                  </a:xfrm>
                  <a:custGeom>
                    <a:avLst/>
                    <a:gdLst>
                      <a:gd name="connsiteX0" fmla="*/ 122 w 1936846"/>
                      <a:gd name="connsiteY0" fmla="*/ 30 h 166918"/>
                      <a:gd name="connsiteX1" fmla="*/ 1936968 w 1936846"/>
                      <a:gd name="connsiteY1" fmla="*/ 30 h 166918"/>
                      <a:gd name="connsiteX2" fmla="*/ 1936968 w 1936846"/>
                      <a:gd name="connsiteY2" fmla="*/ 30 h 166918"/>
                      <a:gd name="connsiteX3" fmla="*/ 1936968 w 1936846"/>
                      <a:gd name="connsiteY3" fmla="*/ 166948 h 166918"/>
                      <a:gd name="connsiteX4" fmla="*/ 1936968 w 1936846"/>
                      <a:gd name="connsiteY4" fmla="*/ 166948 h 166918"/>
                      <a:gd name="connsiteX5" fmla="*/ 122 w 1936846"/>
                      <a:gd name="connsiteY5" fmla="*/ 166948 h 166918"/>
                      <a:gd name="connsiteX6" fmla="*/ 122 w 1936846"/>
                      <a:gd name="connsiteY6" fmla="*/ 166948 h 166918"/>
                      <a:gd name="connsiteX7" fmla="*/ 122 w 1936846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6846" h="166918">
                        <a:moveTo>
                          <a:pt x="122" y="30"/>
                        </a:moveTo>
                        <a:lnTo>
                          <a:pt x="1936968" y="30"/>
                        </a:lnTo>
                        <a:lnTo>
                          <a:pt x="1936968" y="30"/>
                        </a:lnTo>
                        <a:lnTo>
                          <a:pt x="1936968" y="166948"/>
                        </a:lnTo>
                        <a:lnTo>
                          <a:pt x="1936968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92" name="Graphic 28">
                  <a:extLst>
                    <a:ext uri="{FF2B5EF4-FFF2-40B4-BE49-F238E27FC236}">
                      <a16:creationId xmlns:a16="http://schemas.microsoft.com/office/drawing/2014/main" xmlns="" id="{8730CD8C-886A-E959-81A7-C1908C3A0866}"/>
                    </a:ext>
                  </a:extLst>
                </p:cNvPr>
                <p:cNvGrpSpPr/>
                <p:nvPr/>
              </p:nvGrpSpPr>
              <p:grpSpPr>
                <a:xfrm>
                  <a:off x="4177387" y="4622341"/>
                  <a:ext cx="9525" cy="166918"/>
                  <a:chOff x="4177387" y="4622341"/>
                  <a:chExt cx="9525" cy="166918"/>
                </a:xfrm>
              </p:grpSpPr>
              <p:sp>
                <p:nvSpPr>
                  <p:cNvPr id="193" name="Freeform 192">
                    <a:extLst>
                      <a:ext uri="{FF2B5EF4-FFF2-40B4-BE49-F238E27FC236}">
                        <a16:creationId xmlns:a16="http://schemas.microsoft.com/office/drawing/2014/main" xmlns="" id="{E91261D0-48E2-CB07-9616-03B6167E6422}"/>
                      </a:ext>
                    </a:extLst>
                  </p:cNvPr>
                  <p:cNvSpPr/>
                  <p:nvPr/>
                </p:nvSpPr>
                <p:spPr>
                  <a:xfrm>
                    <a:off x="4177387" y="4622341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4" name="Freeform 193">
                    <a:extLst>
                      <a:ext uri="{FF2B5EF4-FFF2-40B4-BE49-F238E27FC236}">
                        <a16:creationId xmlns:a16="http://schemas.microsoft.com/office/drawing/2014/main" xmlns="" id="{2A5A1AB9-ADEB-50E0-BACA-681C6F7FBC3C}"/>
                      </a:ext>
                    </a:extLst>
                  </p:cNvPr>
                  <p:cNvSpPr/>
                  <p:nvPr/>
                </p:nvSpPr>
                <p:spPr>
                  <a:xfrm>
                    <a:off x="4177387" y="4622341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95" name="Graphic 28">
                <a:extLst>
                  <a:ext uri="{FF2B5EF4-FFF2-40B4-BE49-F238E27FC236}">
                    <a16:creationId xmlns:a16="http://schemas.microsoft.com/office/drawing/2014/main" xmlns="" id="{5FECA127-EC8A-82EE-BDBD-B30404464EE6}"/>
                  </a:ext>
                </a:extLst>
              </p:cNvPr>
              <p:cNvGrpSpPr/>
              <p:nvPr/>
            </p:nvGrpSpPr>
            <p:grpSpPr>
              <a:xfrm>
                <a:off x="941715" y="4860796"/>
                <a:ext cx="3235672" cy="166918"/>
                <a:chOff x="941715" y="4860796"/>
                <a:chExt cx="3235672" cy="166918"/>
              </a:xfrm>
            </p:grpSpPr>
            <p:grpSp>
              <p:nvGrpSpPr>
                <p:cNvPr id="196" name="Graphic 28">
                  <a:extLst>
                    <a:ext uri="{FF2B5EF4-FFF2-40B4-BE49-F238E27FC236}">
                      <a16:creationId xmlns:a16="http://schemas.microsoft.com/office/drawing/2014/main" xmlns="" id="{6D73FA9B-F266-2A50-0583-8F6EFF2A85E3}"/>
                    </a:ext>
                  </a:extLst>
                </p:cNvPr>
                <p:cNvGrpSpPr/>
                <p:nvPr/>
              </p:nvGrpSpPr>
              <p:grpSpPr>
                <a:xfrm>
                  <a:off x="941715" y="4860796"/>
                  <a:ext cx="1782852" cy="166918"/>
                  <a:chOff x="941715" y="4860796"/>
                  <a:chExt cx="1782852" cy="166918"/>
                </a:xfrm>
              </p:grpSpPr>
              <p:sp>
                <p:nvSpPr>
                  <p:cNvPr id="197" name="Freeform 196">
                    <a:extLst>
                      <a:ext uri="{FF2B5EF4-FFF2-40B4-BE49-F238E27FC236}">
                        <a16:creationId xmlns:a16="http://schemas.microsoft.com/office/drawing/2014/main" xmlns="" id="{DFF8662C-E009-E172-63D7-8250313140EE}"/>
                      </a:ext>
                    </a:extLst>
                  </p:cNvPr>
                  <p:cNvSpPr/>
                  <p:nvPr/>
                </p:nvSpPr>
                <p:spPr>
                  <a:xfrm>
                    <a:off x="941715" y="4860796"/>
                    <a:ext cx="1782852" cy="166918"/>
                  </a:xfrm>
                  <a:custGeom>
                    <a:avLst/>
                    <a:gdLst>
                      <a:gd name="connsiteX0" fmla="*/ 122 w 1782852"/>
                      <a:gd name="connsiteY0" fmla="*/ 30 h 166918"/>
                      <a:gd name="connsiteX1" fmla="*/ 1782974 w 1782852"/>
                      <a:gd name="connsiteY1" fmla="*/ 30 h 166918"/>
                      <a:gd name="connsiteX2" fmla="*/ 1782974 w 1782852"/>
                      <a:gd name="connsiteY2" fmla="*/ 30 h 166918"/>
                      <a:gd name="connsiteX3" fmla="*/ 1782974 w 1782852"/>
                      <a:gd name="connsiteY3" fmla="*/ 166948 h 166918"/>
                      <a:gd name="connsiteX4" fmla="*/ 1782974 w 1782852"/>
                      <a:gd name="connsiteY4" fmla="*/ 166948 h 166918"/>
                      <a:gd name="connsiteX5" fmla="*/ 122 w 1782852"/>
                      <a:gd name="connsiteY5" fmla="*/ 166948 h 166918"/>
                      <a:gd name="connsiteX6" fmla="*/ 122 w 1782852"/>
                      <a:gd name="connsiteY6" fmla="*/ 166948 h 166918"/>
                      <a:gd name="connsiteX7" fmla="*/ 122 w 1782852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82852" h="166918">
                        <a:moveTo>
                          <a:pt x="122" y="30"/>
                        </a:moveTo>
                        <a:lnTo>
                          <a:pt x="1782974" y="30"/>
                        </a:lnTo>
                        <a:lnTo>
                          <a:pt x="1782974" y="30"/>
                        </a:lnTo>
                        <a:lnTo>
                          <a:pt x="1782974" y="166948"/>
                        </a:lnTo>
                        <a:lnTo>
                          <a:pt x="1782974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8" name="Freeform 197">
                    <a:extLst>
                      <a:ext uri="{FF2B5EF4-FFF2-40B4-BE49-F238E27FC236}">
                        <a16:creationId xmlns:a16="http://schemas.microsoft.com/office/drawing/2014/main" xmlns="" id="{7057F0DA-8188-295B-76A1-8A6B0376BF74}"/>
                      </a:ext>
                    </a:extLst>
                  </p:cNvPr>
                  <p:cNvSpPr/>
                  <p:nvPr/>
                </p:nvSpPr>
                <p:spPr>
                  <a:xfrm>
                    <a:off x="941715" y="4860796"/>
                    <a:ext cx="1782852" cy="166918"/>
                  </a:xfrm>
                  <a:custGeom>
                    <a:avLst/>
                    <a:gdLst>
                      <a:gd name="connsiteX0" fmla="*/ 122 w 1782852"/>
                      <a:gd name="connsiteY0" fmla="*/ 30 h 166918"/>
                      <a:gd name="connsiteX1" fmla="*/ 1782974 w 1782852"/>
                      <a:gd name="connsiteY1" fmla="*/ 30 h 166918"/>
                      <a:gd name="connsiteX2" fmla="*/ 1782974 w 1782852"/>
                      <a:gd name="connsiteY2" fmla="*/ 30 h 166918"/>
                      <a:gd name="connsiteX3" fmla="*/ 1782974 w 1782852"/>
                      <a:gd name="connsiteY3" fmla="*/ 166948 h 166918"/>
                      <a:gd name="connsiteX4" fmla="*/ 1782974 w 1782852"/>
                      <a:gd name="connsiteY4" fmla="*/ 166948 h 166918"/>
                      <a:gd name="connsiteX5" fmla="*/ 122 w 1782852"/>
                      <a:gd name="connsiteY5" fmla="*/ 166948 h 166918"/>
                      <a:gd name="connsiteX6" fmla="*/ 122 w 1782852"/>
                      <a:gd name="connsiteY6" fmla="*/ 166948 h 166918"/>
                      <a:gd name="connsiteX7" fmla="*/ 122 w 1782852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82852" h="166918">
                        <a:moveTo>
                          <a:pt x="122" y="30"/>
                        </a:moveTo>
                        <a:lnTo>
                          <a:pt x="1782974" y="30"/>
                        </a:lnTo>
                        <a:lnTo>
                          <a:pt x="1782974" y="30"/>
                        </a:lnTo>
                        <a:lnTo>
                          <a:pt x="1782974" y="166948"/>
                        </a:lnTo>
                        <a:lnTo>
                          <a:pt x="1782974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99" name="Graphic 28">
                  <a:extLst>
                    <a:ext uri="{FF2B5EF4-FFF2-40B4-BE49-F238E27FC236}">
                      <a16:creationId xmlns:a16="http://schemas.microsoft.com/office/drawing/2014/main" xmlns="" id="{4B0DFDFE-B3EB-B9E8-F621-FE42BF3B60F1}"/>
                    </a:ext>
                  </a:extLst>
                </p:cNvPr>
                <p:cNvGrpSpPr/>
                <p:nvPr/>
              </p:nvGrpSpPr>
              <p:grpSpPr>
                <a:xfrm>
                  <a:off x="2724567" y="4860796"/>
                  <a:ext cx="1452820" cy="166918"/>
                  <a:chOff x="2724567" y="4860796"/>
                  <a:chExt cx="1452820" cy="166918"/>
                </a:xfrm>
              </p:grpSpPr>
              <p:sp>
                <p:nvSpPr>
                  <p:cNvPr id="200" name="Freeform 199">
                    <a:extLst>
                      <a:ext uri="{FF2B5EF4-FFF2-40B4-BE49-F238E27FC236}">
                        <a16:creationId xmlns:a16="http://schemas.microsoft.com/office/drawing/2014/main" xmlns="" id="{AA34E125-7128-263A-A0D0-A699987FA632}"/>
                      </a:ext>
                    </a:extLst>
                  </p:cNvPr>
                  <p:cNvSpPr/>
                  <p:nvPr/>
                </p:nvSpPr>
                <p:spPr>
                  <a:xfrm>
                    <a:off x="2724567" y="4860796"/>
                    <a:ext cx="1452820" cy="166918"/>
                  </a:xfrm>
                  <a:custGeom>
                    <a:avLst/>
                    <a:gdLst>
                      <a:gd name="connsiteX0" fmla="*/ 122 w 1452820"/>
                      <a:gd name="connsiteY0" fmla="*/ 30 h 166918"/>
                      <a:gd name="connsiteX1" fmla="*/ 1452942 w 1452820"/>
                      <a:gd name="connsiteY1" fmla="*/ 30 h 166918"/>
                      <a:gd name="connsiteX2" fmla="*/ 1452942 w 1452820"/>
                      <a:gd name="connsiteY2" fmla="*/ 30 h 166918"/>
                      <a:gd name="connsiteX3" fmla="*/ 1452942 w 1452820"/>
                      <a:gd name="connsiteY3" fmla="*/ 166948 h 166918"/>
                      <a:gd name="connsiteX4" fmla="*/ 1452942 w 1452820"/>
                      <a:gd name="connsiteY4" fmla="*/ 166948 h 166918"/>
                      <a:gd name="connsiteX5" fmla="*/ 122 w 1452820"/>
                      <a:gd name="connsiteY5" fmla="*/ 166948 h 166918"/>
                      <a:gd name="connsiteX6" fmla="*/ 122 w 1452820"/>
                      <a:gd name="connsiteY6" fmla="*/ 166948 h 166918"/>
                      <a:gd name="connsiteX7" fmla="*/ 122 w 1452820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820" h="166918">
                        <a:moveTo>
                          <a:pt x="122" y="30"/>
                        </a:moveTo>
                        <a:lnTo>
                          <a:pt x="1452942" y="30"/>
                        </a:lnTo>
                        <a:lnTo>
                          <a:pt x="1452942" y="30"/>
                        </a:lnTo>
                        <a:lnTo>
                          <a:pt x="1452942" y="166948"/>
                        </a:lnTo>
                        <a:lnTo>
                          <a:pt x="145294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1" name="Freeform 200">
                    <a:extLst>
                      <a:ext uri="{FF2B5EF4-FFF2-40B4-BE49-F238E27FC236}">
                        <a16:creationId xmlns:a16="http://schemas.microsoft.com/office/drawing/2014/main" xmlns="" id="{ADB9333C-9C97-64C6-B72D-52C38CA13730}"/>
                      </a:ext>
                    </a:extLst>
                  </p:cNvPr>
                  <p:cNvSpPr/>
                  <p:nvPr/>
                </p:nvSpPr>
                <p:spPr>
                  <a:xfrm>
                    <a:off x="2724567" y="4860796"/>
                    <a:ext cx="1452820" cy="166918"/>
                  </a:xfrm>
                  <a:custGeom>
                    <a:avLst/>
                    <a:gdLst>
                      <a:gd name="connsiteX0" fmla="*/ 122 w 1452820"/>
                      <a:gd name="connsiteY0" fmla="*/ 30 h 166918"/>
                      <a:gd name="connsiteX1" fmla="*/ 1452942 w 1452820"/>
                      <a:gd name="connsiteY1" fmla="*/ 30 h 166918"/>
                      <a:gd name="connsiteX2" fmla="*/ 1452942 w 1452820"/>
                      <a:gd name="connsiteY2" fmla="*/ 30 h 166918"/>
                      <a:gd name="connsiteX3" fmla="*/ 1452942 w 1452820"/>
                      <a:gd name="connsiteY3" fmla="*/ 166948 h 166918"/>
                      <a:gd name="connsiteX4" fmla="*/ 1452942 w 1452820"/>
                      <a:gd name="connsiteY4" fmla="*/ 166948 h 166918"/>
                      <a:gd name="connsiteX5" fmla="*/ 122 w 1452820"/>
                      <a:gd name="connsiteY5" fmla="*/ 166948 h 166918"/>
                      <a:gd name="connsiteX6" fmla="*/ 122 w 1452820"/>
                      <a:gd name="connsiteY6" fmla="*/ 166948 h 166918"/>
                      <a:gd name="connsiteX7" fmla="*/ 122 w 1452820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820" h="166918">
                        <a:moveTo>
                          <a:pt x="122" y="30"/>
                        </a:moveTo>
                        <a:lnTo>
                          <a:pt x="1452942" y="30"/>
                        </a:lnTo>
                        <a:lnTo>
                          <a:pt x="1452942" y="30"/>
                        </a:lnTo>
                        <a:lnTo>
                          <a:pt x="1452942" y="166948"/>
                        </a:lnTo>
                        <a:lnTo>
                          <a:pt x="145294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02" name="Graphic 28">
                  <a:extLst>
                    <a:ext uri="{FF2B5EF4-FFF2-40B4-BE49-F238E27FC236}">
                      <a16:creationId xmlns:a16="http://schemas.microsoft.com/office/drawing/2014/main" xmlns="" id="{3B30BCF6-79BC-EF32-5744-0552BC4CF0EC}"/>
                    </a:ext>
                  </a:extLst>
                </p:cNvPr>
                <p:cNvGrpSpPr/>
                <p:nvPr/>
              </p:nvGrpSpPr>
              <p:grpSpPr>
                <a:xfrm>
                  <a:off x="4177387" y="4860796"/>
                  <a:ext cx="9525" cy="166918"/>
                  <a:chOff x="4177387" y="4860796"/>
                  <a:chExt cx="9525" cy="166918"/>
                </a:xfrm>
              </p:grpSpPr>
              <p:sp>
                <p:nvSpPr>
                  <p:cNvPr id="203" name="Freeform 202">
                    <a:extLst>
                      <a:ext uri="{FF2B5EF4-FFF2-40B4-BE49-F238E27FC236}">
                        <a16:creationId xmlns:a16="http://schemas.microsoft.com/office/drawing/2014/main" xmlns="" id="{CFE90580-9066-4587-23DA-2CD638E9FD3C}"/>
                      </a:ext>
                    </a:extLst>
                  </p:cNvPr>
                  <p:cNvSpPr/>
                  <p:nvPr/>
                </p:nvSpPr>
                <p:spPr>
                  <a:xfrm>
                    <a:off x="4177387" y="4860796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4" name="Freeform 203">
                    <a:extLst>
                      <a:ext uri="{FF2B5EF4-FFF2-40B4-BE49-F238E27FC236}">
                        <a16:creationId xmlns:a16="http://schemas.microsoft.com/office/drawing/2014/main" xmlns="" id="{BE0D7C41-59B3-D277-C8B6-A5EA4202AFEC}"/>
                      </a:ext>
                    </a:extLst>
                  </p:cNvPr>
                  <p:cNvSpPr/>
                  <p:nvPr/>
                </p:nvSpPr>
                <p:spPr>
                  <a:xfrm>
                    <a:off x="4177387" y="4860796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05" name="Graphic 28">
                <a:extLst>
                  <a:ext uri="{FF2B5EF4-FFF2-40B4-BE49-F238E27FC236}">
                    <a16:creationId xmlns:a16="http://schemas.microsoft.com/office/drawing/2014/main" xmlns="" id="{32DB804B-4E0D-584A-A7E2-2F8BCC838430}"/>
                  </a:ext>
                </a:extLst>
              </p:cNvPr>
              <p:cNvGrpSpPr/>
              <p:nvPr/>
            </p:nvGrpSpPr>
            <p:grpSpPr>
              <a:xfrm>
                <a:off x="941715" y="5099251"/>
                <a:ext cx="9525" cy="166918"/>
                <a:chOff x="941715" y="5099251"/>
                <a:chExt cx="9525" cy="166918"/>
              </a:xfrm>
            </p:grpSpPr>
            <p:grpSp>
              <p:nvGrpSpPr>
                <p:cNvPr id="206" name="Graphic 28">
                  <a:extLst>
                    <a:ext uri="{FF2B5EF4-FFF2-40B4-BE49-F238E27FC236}">
                      <a16:creationId xmlns:a16="http://schemas.microsoft.com/office/drawing/2014/main" xmlns="" id="{AF4E8F83-39D8-7FBF-E674-1FDD40C4C5A3}"/>
                    </a:ext>
                  </a:extLst>
                </p:cNvPr>
                <p:cNvGrpSpPr/>
                <p:nvPr/>
              </p:nvGrpSpPr>
              <p:grpSpPr>
                <a:xfrm>
                  <a:off x="941715" y="5099251"/>
                  <a:ext cx="9525" cy="166918"/>
                  <a:chOff x="941715" y="5099251"/>
                  <a:chExt cx="9525" cy="166918"/>
                </a:xfrm>
              </p:grpSpPr>
              <p:sp>
                <p:nvSpPr>
                  <p:cNvPr id="207" name="Freeform 206">
                    <a:extLst>
                      <a:ext uri="{FF2B5EF4-FFF2-40B4-BE49-F238E27FC236}">
                        <a16:creationId xmlns:a16="http://schemas.microsoft.com/office/drawing/2014/main" xmlns="" id="{8E2D1CB6-582A-D6D3-CC45-349A7955E1E6}"/>
                      </a:ext>
                    </a:extLst>
                  </p:cNvPr>
                  <p:cNvSpPr/>
                  <p:nvPr/>
                </p:nvSpPr>
                <p:spPr>
                  <a:xfrm>
                    <a:off x="941715" y="5099251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8" name="Freeform 207">
                    <a:extLst>
                      <a:ext uri="{FF2B5EF4-FFF2-40B4-BE49-F238E27FC236}">
                        <a16:creationId xmlns:a16="http://schemas.microsoft.com/office/drawing/2014/main" xmlns="" id="{E5DB619C-915E-3AAA-941C-29351AAF78A0}"/>
                      </a:ext>
                    </a:extLst>
                  </p:cNvPr>
                  <p:cNvSpPr/>
                  <p:nvPr/>
                </p:nvSpPr>
                <p:spPr>
                  <a:xfrm>
                    <a:off x="941715" y="5099251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09" name="Graphic 28">
                  <a:extLst>
                    <a:ext uri="{FF2B5EF4-FFF2-40B4-BE49-F238E27FC236}">
                      <a16:creationId xmlns:a16="http://schemas.microsoft.com/office/drawing/2014/main" xmlns="" id="{3B8E00D5-AB68-5B41-C1CC-04C7DCA038D8}"/>
                    </a:ext>
                  </a:extLst>
                </p:cNvPr>
                <p:cNvGrpSpPr/>
                <p:nvPr/>
              </p:nvGrpSpPr>
              <p:grpSpPr>
                <a:xfrm>
                  <a:off x="941715" y="5099251"/>
                  <a:ext cx="9525" cy="166918"/>
                  <a:chOff x="941715" y="5099251"/>
                  <a:chExt cx="9525" cy="166918"/>
                </a:xfrm>
              </p:grpSpPr>
              <p:sp>
                <p:nvSpPr>
                  <p:cNvPr id="210" name="Freeform 209">
                    <a:extLst>
                      <a:ext uri="{FF2B5EF4-FFF2-40B4-BE49-F238E27FC236}">
                        <a16:creationId xmlns:a16="http://schemas.microsoft.com/office/drawing/2014/main" xmlns="" id="{53AFA672-7ABB-E4E7-C418-5D864EE8668A}"/>
                      </a:ext>
                    </a:extLst>
                  </p:cNvPr>
                  <p:cNvSpPr/>
                  <p:nvPr/>
                </p:nvSpPr>
                <p:spPr>
                  <a:xfrm>
                    <a:off x="941715" y="5099251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826F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1" name="Freeform 210">
                    <a:extLst>
                      <a:ext uri="{FF2B5EF4-FFF2-40B4-BE49-F238E27FC236}">
                        <a16:creationId xmlns:a16="http://schemas.microsoft.com/office/drawing/2014/main" xmlns="" id="{B6571A2E-C6E3-EAFA-817A-0530F1AF793D}"/>
                      </a:ext>
                    </a:extLst>
                  </p:cNvPr>
                  <p:cNvSpPr/>
                  <p:nvPr/>
                </p:nvSpPr>
                <p:spPr>
                  <a:xfrm>
                    <a:off x="941715" y="5099251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" name="Graphic 28">
                  <a:extLst>
                    <a:ext uri="{FF2B5EF4-FFF2-40B4-BE49-F238E27FC236}">
                      <a16:creationId xmlns:a16="http://schemas.microsoft.com/office/drawing/2014/main" xmlns="" id="{CB42222A-D174-4575-7CE8-23A5A7EE8920}"/>
                    </a:ext>
                  </a:extLst>
                </p:cNvPr>
                <p:cNvGrpSpPr/>
                <p:nvPr/>
              </p:nvGrpSpPr>
              <p:grpSpPr>
                <a:xfrm>
                  <a:off x="941715" y="5099251"/>
                  <a:ext cx="9525" cy="166918"/>
                  <a:chOff x="941715" y="5099251"/>
                  <a:chExt cx="9525" cy="166918"/>
                </a:xfrm>
              </p:grpSpPr>
              <p:sp>
                <p:nvSpPr>
                  <p:cNvPr id="213" name="Freeform 212">
                    <a:extLst>
                      <a:ext uri="{FF2B5EF4-FFF2-40B4-BE49-F238E27FC236}">
                        <a16:creationId xmlns:a16="http://schemas.microsoft.com/office/drawing/2014/main" xmlns="" id="{BD3DB4EF-53D3-8BE6-D47B-0148BD05AF87}"/>
                      </a:ext>
                    </a:extLst>
                  </p:cNvPr>
                  <p:cNvSpPr/>
                  <p:nvPr/>
                </p:nvSpPr>
                <p:spPr>
                  <a:xfrm>
                    <a:off x="941715" y="5099251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" name="Freeform 213">
                    <a:extLst>
                      <a:ext uri="{FF2B5EF4-FFF2-40B4-BE49-F238E27FC236}">
                        <a16:creationId xmlns:a16="http://schemas.microsoft.com/office/drawing/2014/main" xmlns="" id="{CCBD888F-C2E6-21BB-36F2-4A742A974EF3}"/>
                      </a:ext>
                    </a:extLst>
                  </p:cNvPr>
                  <p:cNvSpPr/>
                  <p:nvPr/>
                </p:nvSpPr>
                <p:spPr>
                  <a:xfrm>
                    <a:off x="941715" y="5099251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5" name="Graphic 28">
                <a:extLst>
                  <a:ext uri="{FF2B5EF4-FFF2-40B4-BE49-F238E27FC236}">
                    <a16:creationId xmlns:a16="http://schemas.microsoft.com/office/drawing/2014/main" xmlns="" id="{3E5FE5DF-FF9E-FFD9-9989-DE825D3C3240}"/>
                  </a:ext>
                </a:extLst>
              </p:cNvPr>
              <p:cNvGrpSpPr/>
              <p:nvPr/>
            </p:nvGrpSpPr>
            <p:grpSpPr>
              <a:xfrm>
                <a:off x="941715" y="5337705"/>
                <a:ext cx="3235672" cy="166918"/>
                <a:chOff x="941715" y="5337705"/>
                <a:chExt cx="3235672" cy="166918"/>
              </a:xfrm>
            </p:grpSpPr>
            <p:grpSp>
              <p:nvGrpSpPr>
                <p:cNvPr id="216" name="Graphic 28">
                  <a:extLst>
                    <a:ext uri="{FF2B5EF4-FFF2-40B4-BE49-F238E27FC236}">
                      <a16:creationId xmlns:a16="http://schemas.microsoft.com/office/drawing/2014/main" xmlns="" id="{8C2388F1-A883-152B-76AA-97B3C2FFB88B}"/>
                    </a:ext>
                  </a:extLst>
                </p:cNvPr>
                <p:cNvGrpSpPr/>
                <p:nvPr/>
              </p:nvGrpSpPr>
              <p:grpSpPr>
                <a:xfrm>
                  <a:off x="941715" y="5337705"/>
                  <a:ext cx="1647698" cy="166918"/>
                  <a:chOff x="941715" y="5337705"/>
                  <a:chExt cx="1647698" cy="166918"/>
                </a:xfrm>
              </p:grpSpPr>
              <p:sp>
                <p:nvSpPr>
                  <p:cNvPr id="217" name="Freeform 216">
                    <a:extLst>
                      <a:ext uri="{FF2B5EF4-FFF2-40B4-BE49-F238E27FC236}">
                        <a16:creationId xmlns:a16="http://schemas.microsoft.com/office/drawing/2014/main" xmlns="" id="{F6A90836-C348-3059-8FD4-E0AF566EBA2A}"/>
                      </a:ext>
                    </a:extLst>
                  </p:cNvPr>
                  <p:cNvSpPr/>
                  <p:nvPr/>
                </p:nvSpPr>
                <p:spPr>
                  <a:xfrm>
                    <a:off x="941715" y="5337705"/>
                    <a:ext cx="1647698" cy="166918"/>
                  </a:xfrm>
                  <a:custGeom>
                    <a:avLst/>
                    <a:gdLst>
                      <a:gd name="connsiteX0" fmla="*/ 122 w 1647698"/>
                      <a:gd name="connsiteY0" fmla="*/ 30 h 166918"/>
                      <a:gd name="connsiteX1" fmla="*/ 1647820 w 1647698"/>
                      <a:gd name="connsiteY1" fmla="*/ 30 h 166918"/>
                      <a:gd name="connsiteX2" fmla="*/ 1647820 w 1647698"/>
                      <a:gd name="connsiteY2" fmla="*/ 30 h 166918"/>
                      <a:gd name="connsiteX3" fmla="*/ 1647820 w 1647698"/>
                      <a:gd name="connsiteY3" fmla="*/ 166948 h 166918"/>
                      <a:gd name="connsiteX4" fmla="*/ 1647820 w 1647698"/>
                      <a:gd name="connsiteY4" fmla="*/ 166948 h 166918"/>
                      <a:gd name="connsiteX5" fmla="*/ 122 w 1647698"/>
                      <a:gd name="connsiteY5" fmla="*/ 166948 h 166918"/>
                      <a:gd name="connsiteX6" fmla="*/ 122 w 1647698"/>
                      <a:gd name="connsiteY6" fmla="*/ 166948 h 166918"/>
                      <a:gd name="connsiteX7" fmla="*/ 122 w 1647698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47698" h="166918">
                        <a:moveTo>
                          <a:pt x="122" y="30"/>
                        </a:moveTo>
                        <a:lnTo>
                          <a:pt x="1647820" y="30"/>
                        </a:lnTo>
                        <a:lnTo>
                          <a:pt x="1647820" y="30"/>
                        </a:lnTo>
                        <a:lnTo>
                          <a:pt x="1647820" y="166948"/>
                        </a:lnTo>
                        <a:lnTo>
                          <a:pt x="1647820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0197B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" name="Freeform 217">
                    <a:extLst>
                      <a:ext uri="{FF2B5EF4-FFF2-40B4-BE49-F238E27FC236}">
                        <a16:creationId xmlns:a16="http://schemas.microsoft.com/office/drawing/2014/main" xmlns="" id="{142665AE-44C2-B73F-BFA6-B7E58C38F674}"/>
                      </a:ext>
                    </a:extLst>
                  </p:cNvPr>
                  <p:cNvSpPr/>
                  <p:nvPr/>
                </p:nvSpPr>
                <p:spPr>
                  <a:xfrm>
                    <a:off x="941715" y="5337705"/>
                    <a:ext cx="1647698" cy="166918"/>
                  </a:xfrm>
                  <a:custGeom>
                    <a:avLst/>
                    <a:gdLst>
                      <a:gd name="connsiteX0" fmla="*/ 122 w 1647698"/>
                      <a:gd name="connsiteY0" fmla="*/ 30 h 166918"/>
                      <a:gd name="connsiteX1" fmla="*/ 1647820 w 1647698"/>
                      <a:gd name="connsiteY1" fmla="*/ 30 h 166918"/>
                      <a:gd name="connsiteX2" fmla="*/ 1647820 w 1647698"/>
                      <a:gd name="connsiteY2" fmla="*/ 30 h 166918"/>
                      <a:gd name="connsiteX3" fmla="*/ 1647820 w 1647698"/>
                      <a:gd name="connsiteY3" fmla="*/ 166948 h 166918"/>
                      <a:gd name="connsiteX4" fmla="*/ 1647820 w 1647698"/>
                      <a:gd name="connsiteY4" fmla="*/ 166948 h 166918"/>
                      <a:gd name="connsiteX5" fmla="*/ 122 w 1647698"/>
                      <a:gd name="connsiteY5" fmla="*/ 166948 h 166918"/>
                      <a:gd name="connsiteX6" fmla="*/ 122 w 1647698"/>
                      <a:gd name="connsiteY6" fmla="*/ 166948 h 166918"/>
                      <a:gd name="connsiteX7" fmla="*/ 122 w 1647698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47698" h="166918">
                        <a:moveTo>
                          <a:pt x="122" y="30"/>
                        </a:moveTo>
                        <a:lnTo>
                          <a:pt x="1647820" y="30"/>
                        </a:lnTo>
                        <a:lnTo>
                          <a:pt x="1647820" y="30"/>
                        </a:lnTo>
                        <a:lnTo>
                          <a:pt x="1647820" y="166948"/>
                        </a:lnTo>
                        <a:lnTo>
                          <a:pt x="1647820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9" name="Graphic 28">
                  <a:extLst>
                    <a:ext uri="{FF2B5EF4-FFF2-40B4-BE49-F238E27FC236}">
                      <a16:creationId xmlns:a16="http://schemas.microsoft.com/office/drawing/2014/main" xmlns="" id="{BD0CC4BF-D207-C331-0F1D-24B13D7650FA}"/>
                    </a:ext>
                  </a:extLst>
                </p:cNvPr>
                <p:cNvGrpSpPr/>
                <p:nvPr/>
              </p:nvGrpSpPr>
              <p:grpSpPr>
                <a:xfrm>
                  <a:off x="2589413" y="5337705"/>
                  <a:ext cx="1587973" cy="166918"/>
                  <a:chOff x="2589413" y="5337705"/>
                  <a:chExt cx="1587973" cy="166918"/>
                </a:xfrm>
              </p:grpSpPr>
              <p:sp>
                <p:nvSpPr>
                  <p:cNvPr id="220" name="Freeform 219">
                    <a:extLst>
                      <a:ext uri="{FF2B5EF4-FFF2-40B4-BE49-F238E27FC236}">
                        <a16:creationId xmlns:a16="http://schemas.microsoft.com/office/drawing/2014/main" xmlns="" id="{C25051AC-D958-09DD-F647-9FA9B647EEAC}"/>
                      </a:ext>
                    </a:extLst>
                  </p:cNvPr>
                  <p:cNvSpPr/>
                  <p:nvPr/>
                </p:nvSpPr>
                <p:spPr>
                  <a:xfrm>
                    <a:off x="2589413" y="5337705"/>
                    <a:ext cx="1587973" cy="166918"/>
                  </a:xfrm>
                  <a:custGeom>
                    <a:avLst/>
                    <a:gdLst>
                      <a:gd name="connsiteX0" fmla="*/ 122 w 1587973"/>
                      <a:gd name="connsiteY0" fmla="*/ 30 h 166918"/>
                      <a:gd name="connsiteX1" fmla="*/ 1588096 w 1587973"/>
                      <a:gd name="connsiteY1" fmla="*/ 30 h 166918"/>
                      <a:gd name="connsiteX2" fmla="*/ 1588096 w 1587973"/>
                      <a:gd name="connsiteY2" fmla="*/ 30 h 166918"/>
                      <a:gd name="connsiteX3" fmla="*/ 1588096 w 1587973"/>
                      <a:gd name="connsiteY3" fmla="*/ 166948 h 166918"/>
                      <a:gd name="connsiteX4" fmla="*/ 1588096 w 1587973"/>
                      <a:gd name="connsiteY4" fmla="*/ 166948 h 166918"/>
                      <a:gd name="connsiteX5" fmla="*/ 122 w 1587973"/>
                      <a:gd name="connsiteY5" fmla="*/ 166948 h 166918"/>
                      <a:gd name="connsiteX6" fmla="*/ 122 w 1587973"/>
                      <a:gd name="connsiteY6" fmla="*/ 166948 h 166918"/>
                      <a:gd name="connsiteX7" fmla="*/ 122 w 1587973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87973" h="166918">
                        <a:moveTo>
                          <a:pt x="122" y="30"/>
                        </a:moveTo>
                        <a:lnTo>
                          <a:pt x="1588096" y="30"/>
                        </a:lnTo>
                        <a:lnTo>
                          <a:pt x="1588096" y="30"/>
                        </a:lnTo>
                        <a:lnTo>
                          <a:pt x="1588096" y="166948"/>
                        </a:lnTo>
                        <a:lnTo>
                          <a:pt x="1588096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E6AD5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" name="Freeform 220">
                    <a:extLst>
                      <a:ext uri="{FF2B5EF4-FFF2-40B4-BE49-F238E27FC236}">
                        <a16:creationId xmlns:a16="http://schemas.microsoft.com/office/drawing/2014/main" xmlns="" id="{44C8DC2D-DBD1-762E-7732-28020E03213A}"/>
                      </a:ext>
                    </a:extLst>
                  </p:cNvPr>
                  <p:cNvSpPr/>
                  <p:nvPr/>
                </p:nvSpPr>
                <p:spPr>
                  <a:xfrm>
                    <a:off x="2589413" y="5337705"/>
                    <a:ext cx="1587973" cy="166918"/>
                  </a:xfrm>
                  <a:custGeom>
                    <a:avLst/>
                    <a:gdLst>
                      <a:gd name="connsiteX0" fmla="*/ 122 w 1587973"/>
                      <a:gd name="connsiteY0" fmla="*/ 30 h 166918"/>
                      <a:gd name="connsiteX1" fmla="*/ 1588096 w 1587973"/>
                      <a:gd name="connsiteY1" fmla="*/ 30 h 166918"/>
                      <a:gd name="connsiteX2" fmla="*/ 1588096 w 1587973"/>
                      <a:gd name="connsiteY2" fmla="*/ 30 h 166918"/>
                      <a:gd name="connsiteX3" fmla="*/ 1588096 w 1587973"/>
                      <a:gd name="connsiteY3" fmla="*/ 166948 h 166918"/>
                      <a:gd name="connsiteX4" fmla="*/ 1588096 w 1587973"/>
                      <a:gd name="connsiteY4" fmla="*/ 166948 h 166918"/>
                      <a:gd name="connsiteX5" fmla="*/ 122 w 1587973"/>
                      <a:gd name="connsiteY5" fmla="*/ 166948 h 166918"/>
                      <a:gd name="connsiteX6" fmla="*/ 122 w 1587973"/>
                      <a:gd name="connsiteY6" fmla="*/ 166948 h 166918"/>
                      <a:gd name="connsiteX7" fmla="*/ 122 w 1587973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87973" h="166918">
                        <a:moveTo>
                          <a:pt x="122" y="30"/>
                        </a:moveTo>
                        <a:lnTo>
                          <a:pt x="1588096" y="30"/>
                        </a:lnTo>
                        <a:lnTo>
                          <a:pt x="1588096" y="30"/>
                        </a:lnTo>
                        <a:lnTo>
                          <a:pt x="1588096" y="166948"/>
                        </a:lnTo>
                        <a:lnTo>
                          <a:pt x="1588096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" name="Graphic 28">
                  <a:extLst>
                    <a:ext uri="{FF2B5EF4-FFF2-40B4-BE49-F238E27FC236}">
                      <a16:creationId xmlns:a16="http://schemas.microsoft.com/office/drawing/2014/main" xmlns="" id="{B5B2E5AB-D10E-8862-A35B-499051B92A4F}"/>
                    </a:ext>
                  </a:extLst>
                </p:cNvPr>
                <p:cNvGrpSpPr/>
                <p:nvPr/>
              </p:nvGrpSpPr>
              <p:grpSpPr>
                <a:xfrm>
                  <a:off x="4177387" y="5337705"/>
                  <a:ext cx="9525" cy="166918"/>
                  <a:chOff x="4177387" y="5337705"/>
                  <a:chExt cx="9525" cy="166918"/>
                </a:xfrm>
              </p:grpSpPr>
              <p:sp>
                <p:nvSpPr>
                  <p:cNvPr id="223" name="Freeform 222">
                    <a:extLst>
                      <a:ext uri="{FF2B5EF4-FFF2-40B4-BE49-F238E27FC236}">
                        <a16:creationId xmlns:a16="http://schemas.microsoft.com/office/drawing/2014/main" xmlns="" id="{65966310-F5C7-91AD-4AB0-8CBC4EBA6830}"/>
                      </a:ext>
                    </a:extLst>
                  </p:cNvPr>
                  <p:cNvSpPr/>
                  <p:nvPr/>
                </p:nvSpPr>
                <p:spPr>
                  <a:xfrm>
                    <a:off x="4177387" y="5337705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solidFill>
                    <a:srgbClr val="FFE54C">
                      <a:alpha val="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" name="Freeform 223">
                    <a:extLst>
                      <a:ext uri="{FF2B5EF4-FFF2-40B4-BE49-F238E27FC236}">
                        <a16:creationId xmlns:a16="http://schemas.microsoft.com/office/drawing/2014/main" xmlns="" id="{25FA54C7-EE32-B8CA-B4D6-FDBB77177392}"/>
                      </a:ext>
                    </a:extLst>
                  </p:cNvPr>
                  <p:cNvSpPr/>
                  <p:nvPr/>
                </p:nvSpPr>
                <p:spPr>
                  <a:xfrm>
                    <a:off x="4177387" y="5337705"/>
                    <a:ext cx="9525" cy="166918"/>
                  </a:xfrm>
                  <a:custGeom>
                    <a:avLst/>
                    <a:gdLst>
                      <a:gd name="connsiteX0" fmla="*/ 122 w 9525"/>
                      <a:gd name="connsiteY0" fmla="*/ 30 h 166918"/>
                      <a:gd name="connsiteX1" fmla="*/ 122 w 9525"/>
                      <a:gd name="connsiteY1" fmla="*/ 30 h 166918"/>
                      <a:gd name="connsiteX2" fmla="*/ 122 w 9525"/>
                      <a:gd name="connsiteY2" fmla="*/ 30 h 166918"/>
                      <a:gd name="connsiteX3" fmla="*/ 122 w 9525"/>
                      <a:gd name="connsiteY3" fmla="*/ 166948 h 166918"/>
                      <a:gd name="connsiteX4" fmla="*/ 122 w 9525"/>
                      <a:gd name="connsiteY4" fmla="*/ 166948 h 166918"/>
                      <a:gd name="connsiteX5" fmla="*/ 122 w 9525"/>
                      <a:gd name="connsiteY5" fmla="*/ 166948 h 166918"/>
                      <a:gd name="connsiteX6" fmla="*/ 122 w 9525"/>
                      <a:gd name="connsiteY6" fmla="*/ 166948 h 166918"/>
                      <a:gd name="connsiteX7" fmla="*/ 122 w 9525"/>
                      <a:gd name="connsiteY7" fmla="*/ 30 h 16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166918">
                        <a:moveTo>
                          <a:pt x="122" y="30"/>
                        </a:move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166948"/>
                        </a:lnTo>
                        <a:lnTo>
                          <a:pt x="122" y="3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80808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400"/>
                    <a:endParaRPr lang="x-none" sz="14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25" name="Graphic 28">
              <a:extLst>
                <a:ext uri="{FF2B5EF4-FFF2-40B4-BE49-F238E27FC236}">
                  <a16:creationId xmlns:a16="http://schemas.microsoft.com/office/drawing/2014/main" xmlns="" id="{EDC57106-420C-9F1E-7731-DE94914F22D7}"/>
                </a:ext>
              </a:extLst>
            </p:cNvPr>
            <p:cNvGrpSpPr/>
            <p:nvPr/>
          </p:nvGrpSpPr>
          <p:grpSpPr>
            <a:xfrm>
              <a:off x="826462" y="5504624"/>
              <a:ext cx="3350925" cy="256222"/>
              <a:chOff x="826462" y="5504624"/>
              <a:chExt cx="3350925" cy="256222"/>
            </a:xfrm>
          </p:grpSpPr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xmlns="" id="{75C3FF2D-23C7-8848-A1FF-D395DF25FA52}"/>
                  </a:ext>
                </a:extLst>
              </p:cNvPr>
              <p:cNvSpPr/>
              <p:nvPr/>
            </p:nvSpPr>
            <p:spPr>
              <a:xfrm>
                <a:off x="939334" y="5504624"/>
                <a:ext cx="3238053" cy="9525"/>
              </a:xfrm>
              <a:custGeom>
                <a:avLst/>
                <a:gdLst>
                  <a:gd name="connsiteX0" fmla="*/ 122 w 3238053"/>
                  <a:gd name="connsiteY0" fmla="*/ 448 h 9525"/>
                  <a:gd name="connsiteX1" fmla="*/ 3238176 w 3238053"/>
                  <a:gd name="connsiteY1" fmla="*/ 44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38053" h="9525">
                    <a:moveTo>
                      <a:pt x="122" y="448"/>
                    </a:moveTo>
                    <a:lnTo>
                      <a:pt x="3238176" y="448"/>
                    </a:ln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40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27" name="Graphic 28">
                <a:extLst>
                  <a:ext uri="{FF2B5EF4-FFF2-40B4-BE49-F238E27FC236}">
                    <a16:creationId xmlns:a16="http://schemas.microsoft.com/office/drawing/2014/main" xmlns="" id="{F170C4F6-7AAE-F9FA-B0C3-D3549D24C1A8}"/>
                  </a:ext>
                </a:extLst>
              </p:cNvPr>
              <p:cNvGrpSpPr/>
              <p:nvPr/>
            </p:nvGrpSpPr>
            <p:grpSpPr>
              <a:xfrm>
                <a:off x="826462" y="5504624"/>
                <a:ext cx="169054" cy="256222"/>
                <a:chOff x="826462" y="5504624"/>
                <a:chExt cx="169054" cy="256222"/>
              </a:xfrm>
              <a:solidFill>
                <a:srgbClr val="333333"/>
              </a:solidFill>
            </p:grpSpPr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xmlns="" id="{11896AF3-80C9-77E8-3134-A177CA5F8A24}"/>
                    </a:ext>
                  </a:extLst>
                </p:cNvPr>
                <p:cNvSpPr/>
                <p:nvPr/>
              </p:nvSpPr>
              <p:spPr>
                <a:xfrm>
                  <a:off x="941715" y="5504624"/>
                  <a:ext cx="9525" cy="66675"/>
                </a:xfrm>
                <a:custGeom>
                  <a:avLst/>
                  <a:gdLst>
                    <a:gd name="connsiteX0" fmla="*/ 122 w 9525"/>
                    <a:gd name="connsiteY0" fmla="*/ 448 h 66675"/>
                    <a:gd name="connsiteX1" fmla="*/ 122 w 9525"/>
                    <a:gd name="connsiteY1" fmla="*/ 67123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66675">
                      <a:moveTo>
                        <a:pt x="122" y="448"/>
                      </a:moveTo>
                      <a:lnTo>
                        <a:pt x="122" y="67123"/>
                      </a:lnTo>
                    </a:path>
                  </a:pathLst>
                </a:custGeom>
                <a:ln w="4763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TextBox 228">
                  <a:extLst>
                    <a:ext uri="{FF2B5EF4-FFF2-40B4-BE49-F238E27FC236}">
                      <a16:creationId xmlns:a16="http://schemas.microsoft.com/office/drawing/2014/main" xmlns="" id="{B4F1253C-B180-0805-48B6-5BEB148C0BED}"/>
                    </a:ext>
                  </a:extLst>
                </p:cNvPr>
                <p:cNvSpPr txBox="1"/>
                <p:nvPr/>
              </p:nvSpPr>
              <p:spPr>
                <a:xfrm>
                  <a:off x="826462" y="5567918"/>
                  <a:ext cx="169054" cy="192928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35500">
                      <a:ln/>
                      <a:solidFill>
                        <a:srgbClr val="333333"/>
                      </a:solidFill>
                      <a:latin typeface="PTSans-Regular"/>
                      <a:sym typeface="PTSans-Regular"/>
                      <a:rtl val="0"/>
                    </a:rPr>
                    <a:t>0</a:t>
                  </a:r>
                </a:p>
              </p:txBody>
            </p:sp>
          </p:grpSp>
        </p:grp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xmlns="" id="{D3A0D959-5D2A-488D-6B79-CE3A76CF4359}"/>
                </a:ext>
              </a:extLst>
            </p:cNvPr>
            <p:cNvSpPr/>
            <p:nvPr/>
          </p:nvSpPr>
          <p:spPr>
            <a:xfrm>
              <a:off x="941715" y="1522430"/>
              <a:ext cx="9525" cy="3979812"/>
            </a:xfrm>
            <a:custGeom>
              <a:avLst/>
              <a:gdLst>
                <a:gd name="connsiteX0" fmla="*/ 122 w 9525"/>
                <a:gd name="connsiteY0" fmla="*/ 30 h 3979812"/>
                <a:gd name="connsiteX1" fmla="*/ 122 w 9525"/>
                <a:gd name="connsiteY1" fmla="*/ 3979843 h 397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9812">
                  <a:moveTo>
                    <a:pt x="122" y="30"/>
                  </a:moveTo>
                  <a:lnTo>
                    <a:pt x="122" y="3979843"/>
                  </a:ln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400">
                <a:solidFill>
                  <a:prstClr val="black"/>
                </a:solidFill>
              </a:endParaRPr>
            </a:p>
          </p:txBody>
        </p:sp>
        <p:grpSp>
          <p:nvGrpSpPr>
            <p:cNvPr id="246" name="Graphic 28">
              <a:extLst>
                <a:ext uri="{FF2B5EF4-FFF2-40B4-BE49-F238E27FC236}">
                  <a16:creationId xmlns:a16="http://schemas.microsoft.com/office/drawing/2014/main" xmlns="" id="{09B419B5-B88D-703E-109C-E9E8CC8D6B97}"/>
                </a:ext>
              </a:extLst>
            </p:cNvPr>
            <p:cNvGrpSpPr/>
            <p:nvPr/>
          </p:nvGrpSpPr>
          <p:grpSpPr>
            <a:xfrm>
              <a:off x="72367" y="1761652"/>
              <a:ext cx="793862" cy="3769749"/>
              <a:chOff x="72367" y="1761652"/>
              <a:chExt cx="793862" cy="3769749"/>
            </a:xfrm>
            <a:solidFill>
              <a:srgbClr val="333333"/>
            </a:solidFill>
          </p:grpSpPr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xmlns="" id="{51264158-3A35-5ED3-5BB8-35FFBB076BD4}"/>
                  </a:ext>
                </a:extLst>
              </p:cNvPr>
              <p:cNvSpPr txBox="1"/>
              <p:nvPr/>
            </p:nvSpPr>
            <p:spPr>
              <a:xfrm>
                <a:off x="586254" y="1761652"/>
                <a:ext cx="265377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Afar</a:t>
                </a:r>
              </a:p>
            </p:txBody>
          </p:sp>
          <p:sp>
            <p:nvSpPr>
              <p:cNvPr id="249" name="TextBox 248">
                <a:extLst>
                  <a:ext uri="{FF2B5EF4-FFF2-40B4-BE49-F238E27FC236}">
                    <a16:creationId xmlns:a16="http://schemas.microsoft.com/office/drawing/2014/main" xmlns="" id="{185F80C1-7C61-77C7-5851-86BC35DF3B4E}"/>
                  </a:ext>
                </a:extLst>
              </p:cNvPr>
              <p:cNvSpPr txBox="1"/>
              <p:nvPr/>
            </p:nvSpPr>
            <p:spPr>
              <a:xfrm>
                <a:off x="437426" y="2000106"/>
                <a:ext cx="389840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Amhara</a:t>
                </a:r>
              </a:p>
            </p:txBody>
          </p:sp>
          <p:sp>
            <p:nvSpPr>
              <p:cNvPr id="250" name="TextBox 249">
                <a:extLst>
                  <a:ext uri="{FF2B5EF4-FFF2-40B4-BE49-F238E27FC236}">
                    <a16:creationId xmlns:a16="http://schemas.microsoft.com/office/drawing/2014/main" xmlns="" id="{51834A8E-D585-875D-4C40-5E654BEC711D}"/>
                  </a:ext>
                </a:extLst>
              </p:cNvPr>
              <p:cNvSpPr txBox="1"/>
              <p:nvPr/>
            </p:nvSpPr>
            <p:spPr>
              <a:xfrm>
                <a:off x="450969" y="2238562"/>
                <a:ext cx="377935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Oromia</a:t>
                </a:r>
              </a:p>
            </p:txBody>
          </p:sp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xmlns="" id="{2485F07D-F3DF-FAE5-56AA-AE5D8EE7F92C}"/>
                  </a:ext>
                </a:extLst>
              </p:cNvPr>
              <p:cNvSpPr txBox="1"/>
              <p:nvPr/>
            </p:nvSpPr>
            <p:spPr>
              <a:xfrm>
                <a:off x="470465" y="2477017"/>
                <a:ext cx="362783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Somali</a:t>
                </a:r>
              </a:p>
            </p:txBody>
          </p:sp>
          <p:sp>
            <p:nvSpPr>
              <p:cNvPr id="252" name="TextBox 251">
                <a:extLst>
                  <a:ext uri="{FF2B5EF4-FFF2-40B4-BE49-F238E27FC236}">
                    <a16:creationId xmlns:a16="http://schemas.microsoft.com/office/drawing/2014/main" xmlns="" id="{BC2E1F53-B728-1BAF-A6BB-C0340C16A1BD}"/>
                  </a:ext>
                </a:extLst>
              </p:cNvPr>
              <p:cNvSpPr txBox="1"/>
              <p:nvPr/>
            </p:nvSpPr>
            <p:spPr>
              <a:xfrm>
                <a:off x="72367" y="2715471"/>
                <a:ext cx="776217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 dirty="0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Benishangul-Gumz</a:t>
                </a:r>
              </a:p>
            </p:txBody>
          </p:sp>
          <p:sp>
            <p:nvSpPr>
              <p:cNvPr id="253" name="TextBox 252">
                <a:extLst>
                  <a:ext uri="{FF2B5EF4-FFF2-40B4-BE49-F238E27FC236}">
                    <a16:creationId xmlns:a16="http://schemas.microsoft.com/office/drawing/2014/main" xmlns="" id="{82647868-3A1C-97ED-2400-6FA13C06DC88}"/>
                  </a:ext>
                </a:extLst>
              </p:cNvPr>
              <p:cNvSpPr txBox="1"/>
              <p:nvPr/>
            </p:nvSpPr>
            <p:spPr>
              <a:xfrm>
                <a:off x="518835" y="2953926"/>
                <a:ext cx="321656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SNNP</a:t>
                </a:r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xmlns="" id="{860EDBAE-D823-B32A-36F1-6FB3BC67F973}"/>
                  </a:ext>
                </a:extLst>
              </p:cNvPr>
              <p:cNvSpPr txBox="1"/>
              <p:nvPr/>
            </p:nvSpPr>
            <p:spPr>
              <a:xfrm>
                <a:off x="437426" y="3192381"/>
                <a:ext cx="428803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Gambela</a:t>
                </a:r>
              </a:p>
            </p:txBody>
          </p:sp>
          <p:sp>
            <p:nvSpPr>
              <p:cNvPr id="255" name="TextBox 254">
                <a:extLst>
                  <a:ext uri="{FF2B5EF4-FFF2-40B4-BE49-F238E27FC236}">
                    <a16:creationId xmlns:a16="http://schemas.microsoft.com/office/drawing/2014/main" xmlns="" id="{EB695A7E-0062-2A98-5CF8-88D96AC63BAA}"/>
                  </a:ext>
                </a:extLst>
              </p:cNvPr>
              <p:cNvSpPr txBox="1"/>
              <p:nvPr/>
            </p:nvSpPr>
            <p:spPr>
              <a:xfrm>
                <a:off x="501868" y="3430836"/>
                <a:ext cx="334644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Harari</a:t>
                </a:r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xmlns="" id="{587F2C41-98AE-EBF4-6F8B-7F8785250EA4}"/>
                  </a:ext>
                </a:extLst>
              </p:cNvPr>
              <p:cNvSpPr txBox="1"/>
              <p:nvPr/>
            </p:nvSpPr>
            <p:spPr>
              <a:xfrm>
                <a:off x="305294" y="3669290"/>
                <a:ext cx="550019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Addis Adaba</a:t>
                </a: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xmlns="" id="{58F899BA-0BAE-1083-0C5A-A1072E7B96D4}"/>
                  </a:ext>
                </a:extLst>
              </p:cNvPr>
              <p:cNvSpPr txBox="1"/>
              <p:nvPr/>
            </p:nvSpPr>
            <p:spPr>
              <a:xfrm>
                <a:off x="372354" y="3907745"/>
                <a:ext cx="481835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Dire Dawa</a:t>
                </a:r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xmlns="" id="{5C9E256C-09C1-92C5-1E3A-AE30F3C06CC5}"/>
                  </a:ext>
                </a:extLst>
              </p:cNvPr>
              <p:cNvSpPr txBox="1"/>
              <p:nvPr/>
            </p:nvSpPr>
            <p:spPr>
              <a:xfrm>
                <a:off x="450523" y="4146199"/>
                <a:ext cx="379018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Sidama</a:t>
                </a:r>
              </a:p>
            </p:txBody>
          </p:sp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xmlns="" id="{A4112CB9-CA9C-795C-5113-1C38F7B5A0B0}"/>
                  </a:ext>
                </a:extLst>
              </p:cNvPr>
              <p:cNvSpPr txBox="1"/>
              <p:nvPr/>
            </p:nvSpPr>
            <p:spPr>
              <a:xfrm>
                <a:off x="505440" y="4623108"/>
                <a:ext cx="332479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Urban</a:t>
                </a:r>
              </a:p>
            </p:txBody>
          </p:sp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xmlns="" id="{2EDF944C-9BF5-DA3A-C970-8A51DC020500}"/>
                  </a:ext>
                </a:extLst>
              </p:cNvPr>
              <p:cNvSpPr txBox="1"/>
              <p:nvPr/>
            </p:nvSpPr>
            <p:spPr>
              <a:xfrm>
                <a:off x="560506" y="4861564"/>
                <a:ext cx="285941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rural</a:t>
                </a:r>
              </a:p>
            </p:txBody>
          </p:sp>
          <p:sp>
            <p:nvSpPr>
              <p:cNvPr id="263" name="TextBox 262">
                <a:extLst>
                  <a:ext uri="{FF2B5EF4-FFF2-40B4-BE49-F238E27FC236}">
                    <a16:creationId xmlns:a16="http://schemas.microsoft.com/office/drawing/2014/main" xmlns="" id="{A4AFFC22-584C-A5DB-5ABA-7868D7003D2D}"/>
                  </a:ext>
                </a:extLst>
              </p:cNvPr>
              <p:cNvSpPr txBox="1"/>
              <p:nvPr/>
            </p:nvSpPr>
            <p:spPr>
              <a:xfrm>
                <a:off x="539968" y="5338473"/>
                <a:ext cx="293993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="1" baseline="18867">
                    <a:ln/>
                    <a:solidFill>
                      <a:srgbClr val="333333"/>
                    </a:solidFill>
                    <a:latin typeface="PTSans-Regular"/>
                    <a:sym typeface="PTSans-Regular"/>
                    <a:rtl val="0"/>
                  </a:rPr>
                  <a:t>Total</a:t>
                </a:r>
              </a:p>
            </p:txBody>
          </p:sp>
        </p:grpSp>
        <p:grpSp>
          <p:nvGrpSpPr>
            <p:cNvPr id="264" name="Graphic 28">
              <a:extLst>
                <a:ext uri="{FF2B5EF4-FFF2-40B4-BE49-F238E27FC236}">
                  <a16:creationId xmlns:a16="http://schemas.microsoft.com/office/drawing/2014/main" xmlns="" id="{25429548-DDAC-0C45-5AC8-144E261E1348}"/>
                </a:ext>
              </a:extLst>
            </p:cNvPr>
            <p:cNvGrpSpPr/>
            <p:nvPr/>
          </p:nvGrpSpPr>
          <p:grpSpPr>
            <a:xfrm>
              <a:off x="1396687" y="1761650"/>
              <a:ext cx="2682317" cy="3769751"/>
              <a:chOff x="1396687" y="1761650"/>
              <a:chExt cx="2682317" cy="3769751"/>
            </a:xfrm>
            <a:solidFill>
              <a:srgbClr val="FFFFFF"/>
            </a:solidFill>
          </p:grpSpPr>
          <p:sp>
            <p:nvSpPr>
              <p:cNvPr id="265" name="TextBox 264">
                <a:extLst>
                  <a:ext uri="{FF2B5EF4-FFF2-40B4-BE49-F238E27FC236}">
                    <a16:creationId xmlns:a16="http://schemas.microsoft.com/office/drawing/2014/main" xmlns="" id="{B3299395-0999-EE89-2365-C1B98F9B3B25}"/>
                  </a:ext>
                </a:extLst>
              </p:cNvPr>
              <p:cNvSpPr txBox="1"/>
              <p:nvPr/>
            </p:nvSpPr>
            <p:spPr>
              <a:xfrm>
                <a:off x="2232452" y="1761650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0</a:t>
                </a:r>
                <a:endParaRPr lang="x-none" sz="1400" baseline="18867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66" name="TextBox 265">
                <a:extLst>
                  <a:ext uri="{FF2B5EF4-FFF2-40B4-BE49-F238E27FC236}">
                    <a16:creationId xmlns:a16="http://schemas.microsoft.com/office/drawing/2014/main" xmlns="" id="{D87156A0-C385-A199-35E8-1A058C0B0068}"/>
                  </a:ext>
                </a:extLst>
              </p:cNvPr>
              <p:cNvSpPr txBox="1"/>
              <p:nvPr/>
            </p:nvSpPr>
            <p:spPr>
              <a:xfrm>
                <a:off x="2283063" y="2000105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49</a:t>
                </a:r>
              </a:p>
            </p:txBody>
          </p:sp>
          <p:sp>
            <p:nvSpPr>
              <p:cNvPr id="267" name="TextBox 266">
                <a:extLst>
                  <a:ext uri="{FF2B5EF4-FFF2-40B4-BE49-F238E27FC236}">
                    <a16:creationId xmlns:a16="http://schemas.microsoft.com/office/drawing/2014/main" xmlns="" id="{95401B14-59F1-EBC0-71DA-CB44B1D3AA6E}"/>
                  </a:ext>
                </a:extLst>
              </p:cNvPr>
              <p:cNvSpPr txBox="1"/>
              <p:nvPr/>
            </p:nvSpPr>
            <p:spPr>
              <a:xfrm>
                <a:off x="2083991" y="2238558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</a:t>
                </a:r>
                <a:endParaRPr lang="x-none" sz="1400" baseline="18867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68" name="TextBox 267">
                <a:extLst>
                  <a:ext uri="{FF2B5EF4-FFF2-40B4-BE49-F238E27FC236}">
                    <a16:creationId xmlns:a16="http://schemas.microsoft.com/office/drawing/2014/main" xmlns="" id="{96110032-C6B5-DE76-8E76-0934E2A58C0C}"/>
                  </a:ext>
                </a:extLst>
              </p:cNvPr>
              <p:cNvSpPr txBox="1"/>
              <p:nvPr/>
            </p:nvSpPr>
            <p:spPr>
              <a:xfrm>
                <a:off x="3064738" y="2477013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7</a:t>
                </a:r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  <a:endParaRPr lang="x-none" sz="1400" baseline="18867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69" name="TextBox 268">
                <a:extLst>
                  <a:ext uri="{FF2B5EF4-FFF2-40B4-BE49-F238E27FC236}">
                    <a16:creationId xmlns:a16="http://schemas.microsoft.com/office/drawing/2014/main" xmlns="" id="{3810F4DC-8050-1EF9-D4E4-6DA843F40347}"/>
                  </a:ext>
                </a:extLst>
              </p:cNvPr>
              <p:cNvSpPr txBox="1"/>
              <p:nvPr/>
            </p:nvSpPr>
            <p:spPr>
              <a:xfrm>
                <a:off x="2291526" y="2715470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38</a:t>
                </a:r>
              </a:p>
            </p:txBody>
          </p:sp>
          <p:sp>
            <p:nvSpPr>
              <p:cNvPr id="270" name="TextBox 269">
                <a:extLst>
                  <a:ext uri="{FF2B5EF4-FFF2-40B4-BE49-F238E27FC236}">
                    <a16:creationId xmlns:a16="http://schemas.microsoft.com/office/drawing/2014/main" xmlns="" id="{15465129-6486-EF24-E46F-2AE7D80D4AA4}"/>
                  </a:ext>
                </a:extLst>
              </p:cNvPr>
              <p:cNvSpPr txBox="1"/>
              <p:nvPr/>
            </p:nvSpPr>
            <p:spPr>
              <a:xfrm>
                <a:off x="2457526" y="2953922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</a:t>
                </a:r>
                <a:endParaRPr lang="x-none" sz="1400" baseline="18867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xmlns="" id="{E3BF70ED-F55A-F9B1-D152-3FC415DB067F}"/>
                  </a:ext>
                </a:extLst>
              </p:cNvPr>
              <p:cNvSpPr txBox="1"/>
              <p:nvPr/>
            </p:nvSpPr>
            <p:spPr>
              <a:xfrm>
                <a:off x="2306683" y="3192379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50</a:t>
                </a:r>
              </a:p>
            </p:txBody>
          </p:sp>
          <p:sp>
            <p:nvSpPr>
              <p:cNvPr id="272" name="TextBox 271">
                <a:extLst>
                  <a:ext uri="{FF2B5EF4-FFF2-40B4-BE49-F238E27FC236}">
                    <a16:creationId xmlns:a16="http://schemas.microsoft.com/office/drawing/2014/main" xmlns="" id="{6DA356FB-AA39-D140-DBC5-21160E8DB81F}"/>
                  </a:ext>
                </a:extLst>
              </p:cNvPr>
              <p:cNvSpPr txBox="1"/>
              <p:nvPr/>
            </p:nvSpPr>
            <p:spPr>
              <a:xfrm>
                <a:off x="2214673" y="3430832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</a:t>
                </a:r>
                <a:endParaRPr lang="x-none" sz="1400" baseline="18867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73" name="TextBox 272">
                <a:extLst>
                  <a:ext uri="{FF2B5EF4-FFF2-40B4-BE49-F238E27FC236}">
                    <a16:creationId xmlns:a16="http://schemas.microsoft.com/office/drawing/2014/main" xmlns="" id="{88A18859-64DF-537A-BAB4-20B9A12D6F99}"/>
                  </a:ext>
                </a:extLst>
              </p:cNvPr>
              <p:cNvSpPr txBox="1"/>
              <p:nvPr/>
            </p:nvSpPr>
            <p:spPr>
              <a:xfrm>
                <a:off x="1396687" y="3669286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</a:t>
                </a:r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7</a:t>
                </a:r>
                <a:endParaRPr lang="x-none" sz="1400" baseline="18867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74" name="TextBox 273">
                <a:extLst>
                  <a:ext uri="{FF2B5EF4-FFF2-40B4-BE49-F238E27FC236}">
                    <a16:creationId xmlns:a16="http://schemas.microsoft.com/office/drawing/2014/main" xmlns="" id="{92E60864-0203-0227-AE8E-EF14DCDDCF07}"/>
                  </a:ext>
                </a:extLst>
              </p:cNvPr>
              <p:cNvSpPr txBox="1"/>
              <p:nvPr/>
            </p:nvSpPr>
            <p:spPr>
              <a:xfrm>
                <a:off x="2339115" y="3907743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48</a:t>
                </a:r>
              </a:p>
            </p:txBody>
          </p:sp>
          <p:sp>
            <p:nvSpPr>
              <p:cNvPr id="275" name="TextBox 274">
                <a:extLst>
                  <a:ext uri="{FF2B5EF4-FFF2-40B4-BE49-F238E27FC236}">
                    <a16:creationId xmlns:a16="http://schemas.microsoft.com/office/drawing/2014/main" xmlns="" id="{ACC99D18-4F63-9C89-D305-0D11D6D3DF84}"/>
                  </a:ext>
                </a:extLst>
              </p:cNvPr>
              <p:cNvSpPr txBox="1"/>
              <p:nvPr/>
            </p:nvSpPr>
            <p:spPr>
              <a:xfrm>
                <a:off x="2345570" y="4146198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48</a:t>
                </a:r>
              </a:p>
            </p:txBody>
          </p:sp>
          <p:sp>
            <p:nvSpPr>
              <p:cNvPr id="276" name="TextBox 275">
                <a:extLst>
                  <a:ext uri="{FF2B5EF4-FFF2-40B4-BE49-F238E27FC236}">
                    <a16:creationId xmlns:a16="http://schemas.microsoft.com/office/drawing/2014/main" xmlns="" id="{85E3B817-3A37-7149-B64E-A12A82A65B4A}"/>
                  </a:ext>
                </a:extLst>
              </p:cNvPr>
              <p:cNvSpPr txBox="1"/>
              <p:nvPr/>
            </p:nvSpPr>
            <p:spPr>
              <a:xfrm>
                <a:off x="1893712" y="4623109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34</a:t>
                </a:r>
              </a:p>
            </p:txBody>
          </p:sp>
          <p:sp>
            <p:nvSpPr>
              <p:cNvPr id="277" name="TextBox 276">
                <a:extLst>
                  <a:ext uri="{FF2B5EF4-FFF2-40B4-BE49-F238E27FC236}">
                    <a16:creationId xmlns:a16="http://schemas.microsoft.com/office/drawing/2014/main" xmlns="" id="{E54C9687-2786-40BA-D418-B5E16B5A401D}"/>
                  </a:ext>
                </a:extLst>
              </p:cNvPr>
              <p:cNvSpPr txBox="1"/>
              <p:nvPr/>
            </p:nvSpPr>
            <p:spPr>
              <a:xfrm>
                <a:off x="2377738" y="4861562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52</a:t>
                </a:r>
              </a:p>
            </p:txBody>
          </p:sp>
          <p:sp>
            <p:nvSpPr>
              <p:cNvPr id="278" name="TextBox 277">
                <a:extLst>
                  <a:ext uri="{FF2B5EF4-FFF2-40B4-BE49-F238E27FC236}">
                    <a16:creationId xmlns:a16="http://schemas.microsoft.com/office/drawing/2014/main" xmlns="" id="{3DB2B19A-14EF-0A45-B269-5C6B7A759473}"/>
                  </a:ext>
                </a:extLst>
              </p:cNvPr>
              <p:cNvSpPr txBox="1"/>
              <p:nvPr/>
            </p:nvSpPr>
            <p:spPr>
              <a:xfrm>
                <a:off x="2296580" y="5329998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7</a:t>
                </a:r>
                <a:endParaRPr lang="x-none" sz="1400" baseline="18867" dirty="0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79" name="TextBox 278">
                <a:extLst>
                  <a:ext uri="{FF2B5EF4-FFF2-40B4-BE49-F238E27FC236}">
                    <a16:creationId xmlns:a16="http://schemas.microsoft.com/office/drawing/2014/main" xmlns="" id="{05401ED0-EEBB-7564-D1CE-ABEFF7983194}"/>
                  </a:ext>
                </a:extLst>
              </p:cNvPr>
              <p:cNvSpPr txBox="1"/>
              <p:nvPr/>
            </p:nvSpPr>
            <p:spPr>
              <a:xfrm>
                <a:off x="3830558" y="1761650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49</a:t>
                </a:r>
                <a:endParaRPr lang="x-none" sz="1400" baseline="18867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80" name="TextBox 279">
                <a:extLst>
                  <a:ext uri="{FF2B5EF4-FFF2-40B4-BE49-F238E27FC236}">
                    <a16:creationId xmlns:a16="http://schemas.microsoft.com/office/drawing/2014/main" xmlns="" id="{B9C61872-0886-8E90-6AE5-E91AEC7061D1}"/>
                  </a:ext>
                </a:extLst>
              </p:cNvPr>
              <p:cNvSpPr txBox="1"/>
              <p:nvPr/>
            </p:nvSpPr>
            <p:spPr>
              <a:xfrm>
                <a:off x="3830558" y="2000106"/>
                <a:ext cx="235073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45.</a:t>
                </a:r>
              </a:p>
            </p:txBody>
          </p:sp>
          <p:sp>
            <p:nvSpPr>
              <p:cNvPr id="281" name="TextBox 280">
                <a:extLst>
                  <a:ext uri="{FF2B5EF4-FFF2-40B4-BE49-F238E27FC236}">
                    <a16:creationId xmlns:a16="http://schemas.microsoft.com/office/drawing/2014/main" xmlns="" id="{A947EB84-4748-179D-D17B-573BF0B2CD48}"/>
                  </a:ext>
                </a:extLst>
              </p:cNvPr>
              <p:cNvSpPr txBox="1"/>
              <p:nvPr/>
            </p:nvSpPr>
            <p:spPr>
              <a:xfrm>
                <a:off x="3830558" y="2238560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50</a:t>
                </a:r>
              </a:p>
            </p:txBody>
          </p:sp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xmlns="" id="{27D6A9B9-5E1E-0969-6378-C0C577509B5D}"/>
                  </a:ext>
                </a:extLst>
              </p:cNvPr>
              <p:cNvSpPr txBox="1"/>
              <p:nvPr/>
            </p:nvSpPr>
            <p:spPr>
              <a:xfrm>
                <a:off x="3830558" y="2477015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23</a:t>
                </a:r>
              </a:p>
            </p:txBody>
          </p:sp>
          <p:sp>
            <p:nvSpPr>
              <p:cNvPr id="283" name="TextBox 282">
                <a:extLst>
                  <a:ext uri="{FF2B5EF4-FFF2-40B4-BE49-F238E27FC236}">
                    <a16:creationId xmlns:a16="http://schemas.microsoft.com/office/drawing/2014/main" xmlns="" id="{ADD80728-5519-34C4-536C-B0C87FAC9BC9}"/>
                  </a:ext>
                </a:extLst>
              </p:cNvPr>
              <p:cNvSpPr txBox="1"/>
              <p:nvPr/>
            </p:nvSpPr>
            <p:spPr>
              <a:xfrm>
                <a:off x="3863412" y="2715470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38</a:t>
                </a:r>
              </a:p>
            </p:txBody>
          </p:sp>
          <p:sp>
            <p:nvSpPr>
              <p:cNvPr id="284" name="TextBox 283">
                <a:extLst>
                  <a:ext uri="{FF2B5EF4-FFF2-40B4-BE49-F238E27FC236}">
                    <a16:creationId xmlns:a16="http://schemas.microsoft.com/office/drawing/2014/main" xmlns="" id="{269FF2C7-0B5B-2D1C-F287-DB80ADD8FC8E}"/>
                  </a:ext>
                </a:extLst>
              </p:cNvPr>
              <p:cNvSpPr txBox="1"/>
              <p:nvPr/>
            </p:nvSpPr>
            <p:spPr>
              <a:xfrm>
                <a:off x="3830558" y="2953922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</a:t>
                </a:r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9</a:t>
                </a:r>
                <a:endParaRPr lang="x-none" sz="1400" baseline="18867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xmlns="" id="{746BBBF2-EC64-20D3-A6FC-41BC3B94BCD7}"/>
                  </a:ext>
                </a:extLst>
              </p:cNvPr>
              <p:cNvSpPr txBox="1"/>
              <p:nvPr/>
            </p:nvSpPr>
            <p:spPr>
              <a:xfrm>
                <a:off x="3830558" y="3192377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</a:t>
                </a:r>
                <a:endParaRPr lang="x-none" sz="1400" baseline="18867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86" name="TextBox 285">
                <a:extLst>
                  <a:ext uri="{FF2B5EF4-FFF2-40B4-BE49-F238E27FC236}">
                    <a16:creationId xmlns:a16="http://schemas.microsoft.com/office/drawing/2014/main" xmlns="" id="{390292D6-5CCB-936F-66FF-A9D56B7E6E77}"/>
                  </a:ext>
                </a:extLst>
              </p:cNvPr>
              <p:cNvSpPr txBox="1"/>
              <p:nvPr/>
            </p:nvSpPr>
            <p:spPr>
              <a:xfrm>
                <a:off x="3830558" y="3430834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41</a:t>
                </a:r>
              </a:p>
            </p:txBody>
          </p:sp>
          <p:sp>
            <p:nvSpPr>
              <p:cNvPr id="287" name="TextBox 286">
                <a:extLst>
                  <a:ext uri="{FF2B5EF4-FFF2-40B4-BE49-F238E27FC236}">
                    <a16:creationId xmlns:a16="http://schemas.microsoft.com/office/drawing/2014/main" xmlns="" id="{83FC59B0-9373-8EB5-08EE-138002853F91}"/>
                  </a:ext>
                </a:extLst>
              </p:cNvPr>
              <p:cNvSpPr txBox="1"/>
              <p:nvPr/>
            </p:nvSpPr>
            <p:spPr>
              <a:xfrm>
                <a:off x="3830558" y="3669288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51</a:t>
                </a:r>
              </a:p>
            </p:txBody>
          </p:sp>
          <p:sp>
            <p:nvSpPr>
              <p:cNvPr id="288" name="TextBox 287">
                <a:extLst>
                  <a:ext uri="{FF2B5EF4-FFF2-40B4-BE49-F238E27FC236}">
                    <a16:creationId xmlns:a16="http://schemas.microsoft.com/office/drawing/2014/main" xmlns="" id="{0B13B9EA-8F23-152D-86DE-8530AC9B90E9}"/>
                  </a:ext>
                </a:extLst>
              </p:cNvPr>
              <p:cNvSpPr txBox="1"/>
              <p:nvPr/>
            </p:nvSpPr>
            <p:spPr>
              <a:xfrm>
                <a:off x="3830558" y="3907743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41</a:t>
                </a:r>
              </a:p>
            </p:txBody>
          </p:sp>
          <p:sp>
            <p:nvSpPr>
              <p:cNvPr id="289" name="TextBox 288">
                <a:extLst>
                  <a:ext uri="{FF2B5EF4-FFF2-40B4-BE49-F238E27FC236}">
                    <a16:creationId xmlns:a16="http://schemas.microsoft.com/office/drawing/2014/main" xmlns="" id="{595195C0-A7F2-DB48-F731-654B7BF5C3B0}"/>
                  </a:ext>
                </a:extLst>
              </p:cNvPr>
              <p:cNvSpPr txBox="1"/>
              <p:nvPr/>
            </p:nvSpPr>
            <p:spPr>
              <a:xfrm>
                <a:off x="3830558" y="4146196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1</a:t>
                </a:r>
                <a:endParaRPr lang="x-none" sz="1400" baseline="18867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90" name="TextBox 289">
                <a:extLst>
                  <a:ext uri="{FF2B5EF4-FFF2-40B4-BE49-F238E27FC236}">
                    <a16:creationId xmlns:a16="http://schemas.microsoft.com/office/drawing/2014/main" xmlns="" id="{AE87550C-F0B7-516A-A441-933EEFF5B23D}"/>
                  </a:ext>
                </a:extLst>
              </p:cNvPr>
              <p:cNvSpPr txBox="1"/>
              <p:nvPr/>
            </p:nvSpPr>
            <p:spPr>
              <a:xfrm>
                <a:off x="3838020" y="4623108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51</a:t>
                </a:r>
              </a:p>
            </p:txBody>
          </p:sp>
          <p:sp>
            <p:nvSpPr>
              <p:cNvPr id="291" name="TextBox 290">
                <a:extLst>
                  <a:ext uri="{FF2B5EF4-FFF2-40B4-BE49-F238E27FC236}">
                    <a16:creationId xmlns:a16="http://schemas.microsoft.com/office/drawing/2014/main" xmlns="" id="{EBD9BA76-B396-7458-30F0-0264A3CE5CCC}"/>
                  </a:ext>
                </a:extLst>
              </p:cNvPr>
              <p:cNvSpPr txBox="1"/>
              <p:nvPr/>
            </p:nvSpPr>
            <p:spPr>
              <a:xfrm>
                <a:off x="3830558" y="4861560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</a:t>
                </a:r>
                <a:r>
                  <a:rPr lang="en-US" sz="1400" baseline="18867" dirty="0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3</a:t>
                </a:r>
                <a:endParaRPr lang="x-none" sz="1400" baseline="18867">
                  <a:ln/>
                  <a:solidFill>
                    <a:srgbClr val="FFFFFF"/>
                  </a:solidFill>
                  <a:latin typeface="PTSans-Bold"/>
                  <a:sym typeface="PTSans-Bold"/>
                  <a:rtl val="0"/>
                </a:endParaRPr>
              </a:p>
            </p:txBody>
          </p:sp>
          <p:sp>
            <p:nvSpPr>
              <p:cNvPr id="292" name="TextBox 291">
                <a:extLst>
                  <a:ext uri="{FF2B5EF4-FFF2-40B4-BE49-F238E27FC236}">
                    <a16:creationId xmlns:a16="http://schemas.microsoft.com/office/drawing/2014/main" xmlns="" id="{87B13E20-652D-2178-6639-3BFFD6FB2DA1}"/>
                  </a:ext>
                </a:extLst>
              </p:cNvPr>
              <p:cNvSpPr txBox="1"/>
              <p:nvPr/>
            </p:nvSpPr>
            <p:spPr>
              <a:xfrm>
                <a:off x="3830558" y="5338473"/>
                <a:ext cx="215592" cy="192928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solidFill>
                      <a:srgbClr val="FFFFFF"/>
                    </a:solidFill>
                    <a:latin typeface="PTSans-Bold"/>
                    <a:sym typeface="PTSans-Bold"/>
                    <a:rtl val="0"/>
                  </a:rPr>
                  <a:t>45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C398A74E-CE1E-C075-AB9C-49F3F19052CE}"/>
              </a:ext>
            </a:extLst>
          </p:cNvPr>
          <p:cNvGrpSpPr/>
          <p:nvPr/>
        </p:nvGrpSpPr>
        <p:grpSpPr>
          <a:xfrm>
            <a:off x="4089890" y="6132510"/>
            <a:ext cx="573618" cy="565666"/>
            <a:chOff x="7699404" y="4436280"/>
            <a:chExt cx="1222356" cy="1222356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xmlns="" id="{2B327497-E87D-3CFA-67DB-E097426AE008}"/>
                </a:ext>
              </a:extLst>
            </p:cNvPr>
            <p:cNvSpPr/>
            <p:nvPr/>
          </p:nvSpPr>
          <p:spPr>
            <a:xfrm>
              <a:off x="7699404" y="4436280"/>
              <a:ext cx="1222356" cy="1222356"/>
            </a:xfrm>
            <a:prstGeom prst="ellipse">
              <a:avLst/>
            </a:prstGeom>
            <a:solidFill>
              <a:srgbClr val="E6A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 dirty="0">
                <a:solidFill>
                  <a:prstClr val="white"/>
                </a:solidFill>
              </a:endParaRPr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xmlns="" id="{CF9B8CDA-AF90-9DBE-A1C6-66DDEA690978}"/>
                </a:ext>
              </a:extLst>
            </p:cNvPr>
            <p:cNvGrpSpPr/>
            <p:nvPr/>
          </p:nvGrpSpPr>
          <p:grpSpPr>
            <a:xfrm>
              <a:off x="7935603" y="4568372"/>
              <a:ext cx="842953" cy="877977"/>
              <a:chOff x="8493444" y="357790"/>
              <a:chExt cx="1860336" cy="1937632"/>
            </a:xfrm>
            <a:solidFill>
              <a:schemeClr val="bg1"/>
            </a:solidFill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xmlns="" id="{B14C523E-92D9-829A-82F5-B6F61AF3206F}"/>
                  </a:ext>
                </a:extLst>
              </p:cNvPr>
              <p:cNvSpPr/>
              <p:nvPr/>
            </p:nvSpPr>
            <p:spPr>
              <a:xfrm>
                <a:off x="8493444" y="1196979"/>
                <a:ext cx="750704" cy="1098443"/>
              </a:xfrm>
              <a:custGeom>
                <a:avLst/>
                <a:gdLst>
                  <a:gd name="connsiteX0" fmla="*/ 609615 w 750704"/>
                  <a:gd name="connsiteY0" fmla="*/ 610920 h 1098443"/>
                  <a:gd name="connsiteX1" fmla="*/ 533210 w 750704"/>
                  <a:gd name="connsiteY1" fmla="*/ 565010 h 1098443"/>
                  <a:gd name="connsiteX2" fmla="*/ 524171 w 750704"/>
                  <a:gd name="connsiteY2" fmla="*/ 564094 h 1098443"/>
                  <a:gd name="connsiteX3" fmla="*/ 256292 w 750704"/>
                  <a:gd name="connsiteY3" fmla="*/ 564108 h 1098443"/>
                  <a:gd name="connsiteX4" fmla="*/ 137590 w 750704"/>
                  <a:gd name="connsiteY4" fmla="*/ 53932 h 1098443"/>
                  <a:gd name="connsiteX5" fmla="*/ 53919 w 750704"/>
                  <a:gd name="connsiteY5" fmla="*/ 1855 h 1098443"/>
                  <a:gd name="connsiteX6" fmla="*/ 1827 w 750704"/>
                  <a:gd name="connsiteY6" fmla="*/ 85512 h 1098443"/>
                  <a:gd name="connsiteX7" fmla="*/ 128706 w 750704"/>
                  <a:gd name="connsiteY7" fmla="*/ 630830 h 1098443"/>
                  <a:gd name="connsiteX8" fmla="*/ 7431 w 750704"/>
                  <a:gd name="connsiteY8" fmla="*/ 1007362 h 1098443"/>
                  <a:gd name="connsiteX9" fmla="*/ 52387 w 750704"/>
                  <a:gd name="connsiteY9" fmla="*/ 1095074 h 1098443"/>
                  <a:gd name="connsiteX10" fmla="*/ 140084 w 750704"/>
                  <a:gd name="connsiteY10" fmla="*/ 1050104 h 1098443"/>
                  <a:gd name="connsiteX11" fmla="*/ 251732 w 750704"/>
                  <a:gd name="connsiteY11" fmla="*/ 703494 h 1098443"/>
                  <a:gd name="connsiteX12" fmla="*/ 494198 w 750704"/>
                  <a:gd name="connsiteY12" fmla="*/ 703494 h 1098443"/>
                  <a:gd name="connsiteX13" fmla="*/ 615138 w 750704"/>
                  <a:gd name="connsiteY13" fmla="*/ 1051596 h 1098443"/>
                  <a:gd name="connsiteX14" fmla="*/ 703848 w 750704"/>
                  <a:gd name="connsiteY14" fmla="*/ 1094566 h 1098443"/>
                  <a:gd name="connsiteX15" fmla="*/ 746832 w 750704"/>
                  <a:gd name="connsiteY15" fmla="*/ 1005870 h 1098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0704" h="1098443">
                    <a:moveTo>
                      <a:pt x="609615" y="610920"/>
                    </a:moveTo>
                    <a:cubicBezTo>
                      <a:pt x="598394" y="578637"/>
                      <a:pt x="565788" y="559938"/>
                      <a:pt x="533210" y="565010"/>
                    </a:cubicBezTo>
                    <a:cubicBezTo>
                      <a:pt x="530225" y="564615"/>
                      <a:pt x="527269" y="564094"/>
                      <a:pt x="524171" y="564094"/>
                    </a:cubicBezTo>
                    <a:lnTo>
                      <a:pt x="256292" y="564108"/>
                    </a:lnTo>
                    <a:lnTo>
                      <a:pt x="137590" y="53932"/>
                    </a:lnTo>
                    <a:cubicBezTo>
                      <a:pt x="128875" y="16427"/>
                      <a:pt x="91244" y="-6947"/>
                      <a:pt x="53919" y="1855"/>
                    </a:cubicBezTo>
                    <a:cubicBezTo>
                      <a:pt x="16413" y="10570"/>
                      <a:pt x="-6888" y="48032"/>
                      <a:pt x="1827" y="85512"/>
                    </a:cubicBezTo>
                    <a:lnTo>
                      <a:pt x="128706" y="630830"/>
                    </a:lnTo>
                    <a:lnTo>
                      <a:pt x="7431" y="1007362"/>
                    </a:lnTo>
                    <a:cubicBezTo>
                      <a:pt x="-4381" y="1043995"/>
                      <a:pt x="15766" y="1083263"/>
                      <a:pt x="52387" y="1095074"/>
                    </a:cubicBezTo>
                    <a:cubicBezTo>
                      <a:pt x="89499" y="1106971"/>
                      <a:pt x="128454" y="1086275"/>
                      <a:pt x="140084" y="1050104"/>
                    </a:cubicBezTo>
                    <a:lnTo>
                      <a:pt x="251732" y="703494"/>
                    </a:lnTo>
                    <a:lnTo>
                      <a:pt x="494198" y="703494"/>
                    </a:lnTo>
                    <a:lnTo>
                      <a:pt x="615138" y="1051596"/>
                    </a:lnTo>
                    <a:cubicBezTo>
                      <a:pt x="627865" y="1088215"/>
                      <a:pt x="667864" y="1107123"/>
                      <a:pt x="703848" y="1094566"/>
                    </a:cubicBezTo>
                    <a:cubicBezTo>
                      <a:pt x="740229" y="1081937"/>
                      <a:pt x="759447" y="1042222"/>
                      <a:pt x="746832" y="1005870"/>
                    </a:cubicBezTo>
                    <a:close/>
                  </a:path>
                </a:pathLst>
              </a:custGeom>
              <a:grpFill/>
              <a:ln w="3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xmlns="" id="{076320E1-6C79-0D8C-9900-439CB86339C2}"/>
                  </a:ext>
                </a:extLst>
              </p:cNvPr>
              <p:cNvSpPr/>
              <p:nvPr/>
            </p:nvSpPr>
            <p:spPr>
              <a:xfrm>
                <a:off x="8727250" y="1225306"/>
                <a:ext cx="580392" cy="764276"/>
              </a:xfrm>
              <a:custGeom>
                <a:avLst/>
                <a:gdLst>
                  <a:gd name="connsiteX0" fmla="*/ 309528 w 580392"/>
                  <a:gd name="connsiteY0" fmla="*/ 200005 h 764276"/>
                  <a:gd name="connsiteX1" fmla="*/ 493328 w 580392"/>
                  <a:gd name="connsiteY1" fmla="*/ 309541 h 764276"/>
                  <a:gd name="connsiteX2" fmla="*/ 572268 w 580392"/>
                  <a:gd name="connsiteY2" fmla="*/ 289548 h 764276"/>
                  <a:gd name="connsiteX3" fmla="*/ 552276 w 580392"/>
                  <a:gd name="connsiteY3" fmla="*/ 210580 h 764276"/>
                  <a:gd name="connsiteX4" fmla="*/ 238230 w 580392"/>
                  <a:gd name="connsiteY4" fmla="*/ 23413 h 764276"/>
                  <a:gd name="connsiteX5" fmla="*/ 225854 w 580392"/>
                  <a:gd name="connsiteY5" fmla="*/ 18049 h 764276"/>
                  <a:gd name="connsiteX6" fmla="*/ 154769 w 580392"/>
                  <a:gd name="connsiteY6" fmla="*/ 0 h 764276"/>
                  <a:gd name="connsiteX7" fmla="*/ 0 w 580392"/>
                  <a:gd name="connsiteY7" fmla="*/ 154768 h 764276"/>
                  <a:gd name="connsiteX8" fmla="*/ 0 w 580392"/>
                  <a:gd name="connsiteY8" fmla="*/ 358140 h 764276"/>
                  <a:gd name="connsiteX9" fmla="*/ 180041 w 580392"/>
                  <a:gd name="connsiteY9" fmla="*/ 510360 h 764276"/>
                  <a:gd name="connsiteX10" fmla="*/ 379286 w 580392"/>
                  <a:gd name="connsiteY10" fmla="*/ 527550 h 764276"/>
                  <a:gd name="connsiteX11" fmla="*/ 461408 w 580392"/>
                  <a:gd name="connsiteY11" fmla="*/ 728457 h 764276"/>
                  <a:gd name="connsiteX12" fmla="*/ 536505 w 580392"/>
                  <a:gd name="connsiteY12" fmla="*/ 759979 h 764276"/>
                  <a:gd name="connsiteX13" fmla="*/ 568028 w 580392"/>
                  <a:gd name="connsiteY13" fmla="*/ 684882 h 764276"/>
                  <a:gd name="connsiteX14" fmla="*/ 305904 w 580392"/>
                  <a:gd name="connsiteY14" fmla="*/ 390940 h 764276"/>
                  <a:gd name="connsiteX15" fmla="*/ 309523 w 580392"/>
                  <a:gd name="connsiteY15" fmla="*/ 200000 h 764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392" h="764276">
                    <a:moveTo>
                      <a:pt x="309528" y="200005"/>
                    </a:moveTo>
                    <a:lnTo>
                      <a:pt x="493328" y="309541"/>
                    </a:lnTo>
                    <a:cubicBezTo>
                      <a:pt x="520599" y="325802"/>
                      <a:pt x="555952" y="316932"/>
                      <a:pt x="572268" y="289548"/>
                    </a:cubicBezTo>
                    <a:cubicBezTo>
                      <a:pt x="588543" y="262235"/>
                      <a:pt x="579603" y="226882"/>
                      <a:pt x="552276" y="210580"/>
                    </a:cubicBezTo>
                    <a:lnTo>
                      <a:pt x="238230" y="23413"/>
                    </a:lnTo>
                    <a:cubicBezTo>
                      <a:pt x="234259" y="21048"/>
                      <a:pt x="230092" y="19373"/>
                      <a:pt x="225854" y="18049"/>
                    </a:cubicBezTo>
                    <a:cubicBezTo>
                      <a:pt x="204482" y="6898"/>
                      <a:pt x="180535" y="0"/>
                      <a:pt x="154769" y="0"/>
                    </a:cubicBezTo>
                    <a:cubicBezTo>
                      <a:pt x="69280" y="0"/>
                      <a:pt x="0" y="69298"/>
                      <a:pt x="0" y="154768"/>
                    </a:cubicBezTo>
                    <a:lnTo>
                      <a:pt x="0" y="358140"/>
                    </a:lnTo>
                    <a:cubicBezTo>
                      <a:pt x="0" y="450667"/>
                      <a:pt x="82039" y="526554"/>
                      <a:pt x="180041" y="510360"/>
                    </a:cubicBezTo>
                    <a:lnTo>
                      <a:pt x="379286" y="527550"/>
                    </a:lnTo>
                    <a:lnTo>
                      <a:pt x="461408" y="728457"/>
                    </a:lnTo>
                    <a:cubicBezTo>
                      <a:pt x="473445" y="757896"/>
                      <a:pt x="507066" y="772017"/>
                      <a:pt x="536505" y="759979"/>
                    </a:cubicBezTo>
                    <a:cubicBezTo>
                      <a:pt x="565944" y="747942"/>
                      <a:pt x="580051" y="714321"/>
                      <a:pt x="568028" y="684882"/>
                    </a:cubicBezTo>
                    <a:cubicBezTo>
                      <a:pt x="441697" y="375792"/>
                      <a:pt x="496632" y="430702"/>
                      <a:pt x="305904" y="390940"/>
                    </a:cubicBezTo>
                    <a:cubicBezTo>
                      <a:pt x="311550" y="364711"/>
                      <a:pt x="309523" y="356926"/>
                      <a:pt x="309523" y="200000"/>
                    </a:cubicBezTo>
                    <a:close/>
                  </a:path>
                </a:pathLst>
              </a:custGeom>
              <a:grpFill/>
              <a:ln w="3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xmlns="" id="{EF8866A5-AF20-EBE0-4C5A-B153EBE1738C}"/>
                  </a:ext>
                </a:extLst>
              </p:cNvPr>
              <p:cNvSpPr/>
              <p:nvPr/>
            </p:nvSpPr>
            <p:spPr>
              <a:xfrm>
                <a:off x="8752434" y="930731"/>
                <a:ext cx="259150" cy="259150"/>
              </a:xfrm>
              <a:custGeom>
                <a:avLst/>
                <a:gdLst>
                  <a:gd name="connsiteX0" fmla="*/ 259150 w 259150"/>
                  <a:gd name="connsiteY0" fmla="*/ 129582 h 259150"/>
                  <a:gd name="connsiteX1" fmla="*/ 129582 w 259150"/>
                  <a:gd name="connsiteY1" fmla="*/ 259150 h 259150"/>
                  <a:gd name="connsiteX2" fmla="*/ 0 w 259150"/>
                  <a:gd name="connsiteY2" fmla="*/ 129582 h 259150"/>
                  <a:gd name="connsiteX3" fmla="*/ 129582 w 259150"/>
                  <a:gd name="connsiteY3" fmla="*/ 0 h 259150"/>
                  <a:gd name="connsiteX4" fmla="*/ 259150 w 259150"/>
                  <a:gd name="connsiteY4" fmla="*/ 129582 h 25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150" h="259150">
                    <a:moveTo>
                      <a:pt x="259150" y="129582"/>
                    </a:moveTo>
                    <a:cubicBezTo>
                      <a:pt x="259150" y="201144"/>
                      <a:pt x="201144" y="259150"/>
                      <a:pt x="129582" y="259150"/>
                    </a:cubicBezTo>
                    <a:cubicBezTo>
                      <a:pt x="58021" y="259150"/>
                      <a:pt x="0" y="201144"/>
                      <a:pt x="0" y="129582"/>
                    </a:cubicBezTo>
                    <a:cubicBezTo>
                      <a:pt x="0" y="58021"/>
                      <a:pt x="58021" y="0"/>
                      <a:pt x="129582" y="0"/>
                    </a:cubicBezTo>
                    <a:cubicBezTo>
                      <a:pt x="201144" y="0"/>
                      <a:pt x="259150" y="58021"/>
                      <a:pt x="259150" y="129582"/>
                    </a:cubicBezTo>
                  </a:path>
                </a:pathLst>
              </a:custGeom>
              <a:grpFill/>
              <a:ln w="3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xmlns="" id="{BDD97319-079B-C0A0-D73F-3B88F8C890F8}"/>
                  </a:ext>
                </a:extLst>
              </p:cNvPr>
              <p:cNvSpPr/>
              <p:nvPr/>
            </p:nvSpPr>
            <p:spPr>
              <a:xfrm>
                <a:off x="9425341" y="357790"/>
                <a:ext cx="322944" cy="322930"/>
              </a:xfrm>
              <a:custGeom>
                <a:avLst/>
                <a:gdLst>
                  <a:gd name="connsiteX0" fmla="*/ 322945 w 322944"/>
                  <a:gd name="connsiteY0" fmla="*/ 161472 h 322930"/>
                  <a:gd name="connsiteX1" fmla="*/ 161472 w 322944"/>
                  <a:gd name="connsiteY1" fmla="*/ 322930 h 322930"/>
                  <a:gd name="connsiteX2" fmla="*/ 0 w 322944"/>
                  <a:gd name="connsiteY2" fmla="*/ 161472 h 322930"/>
                  <a:gd name="connsiteX3" fmla="*/ 161472 w 322944"/>
                  <a:gd name="connsiteY3" fmla="*/ 0 h 322930"/>
                  <a:gd name="connsiteX4" fmla="*/ 322945 w 322944"/>
                  <a:gd name="connsiteY4" fmla="*/ 161472 h 322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944" h="322930">
                    <a:moveTo>
                      <a:pt x="322945" y="161472"/>
                    </a:moveTo>
                    <a:cubicBezTo>
                      <a:pt x="322945" y="250648"/>
                      <a:pt x="250648" y="322930"/>
                      <a:pt x="161472" y="322930"/>
                    </a:cubicBezTo>
                    <a:cubicBezTo>
                      <a:pt x="72297" y="322930"/>
                      <a:pt x="0" y="250648"/>
                      <a:pt x="0" y="161472"/>
                    </a:cubicBezTo>
                    <a:cubicBezTo>
                      <a:pt x="0" y="72297"/>
                      <a:pt x="72297" y="0"/>
                      <a:pt x="161472" y="0"/>
                    </a:cubicBezTo>
                    <a:cubicBezTo>
                      <a:pt x="250648" y="0"/>
                      <a:pt x="322945" y="72297"/>
                      <a:pt x="322945" y="161472"/>
                    </a:cubicBezTo>
                  </a:path>
                </a:pathLst>
              </a:custGeom>
              <a:grpFill/>
              <a:ln w="3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xmlns="" id="{0D6A2E27-E37A-76F4-1B4B-9A6D30A45F81}"/>
                  </a:ext>
                </a:extLst>
              </p:cNvPr>
              <p:cNvSpPr/>
              <p:nvPr/>
            </p:nvSpPr>
            <p:spPr>
              <a:xfrm>
                <a:off x="9070477" y="667051"/>
                <a:ext cx="1283303" cy="1628349"/>
              </a:xfrm>
              <a:custGeom>
                <a:avLst/>
                <a:gdLst>
                  <a:gd name="connsiteX0" fmla="*/ 1204817 w 1283303"/>
                  <a:gd name="connsiteY0" fmla="*/ 415608 h 1628349"/>
                  <a:gd name="connsiteX1" fmla="*/ 1189203 w 1283303"/>
                  <a:gd name="connsiteY1" fmla="*/ 384057 h 1628349"/>
                  <a:gd name="connsiteX2" fmla="*/ 892969 w 1283303"/>
                  <a:gd name="connsiteY2" fmla="*/ 97144 h 1628349"/>
                  <a:gd name="connsiteX3" fmla="*/ 711097 w 1283303"/>
                  <a:gd name="connsiteY3" fmla="*/ 15191 h 1628349"/>
                  <a:gd name="connsiteX4" fmla="*/ 439458 w 1283303"/>
                  <a:gd name="connsiteY4" fmla="*/ 296248 h 1628349"/>
                  <a:gd name="connsiteX5" fmla="*/ 250590 w 1283303"/>
                  <a:gd name="connsiteY5" fmla="*/ 296248 h 1628349"/>
                  <a:gd name="connsiteX6" fmla="*/ 171143 w 1283303"/>
                  <a:gd name="connsiteY6" fmla="*/ 364180 h 1628349"/>
                  <a:gd name="connsiteX7" fmla="*/ 107676 w 1283303"/>
                  <a:gd name="connsiteY7" fmla="*/ 364180 h 1628349"/>
                  <a:gd name="connsiteX8" fmla="*/ 107690 w 1283303"/>
                  <a:gd name="connsiteY8" fmla="*/ 364095 h 1628349"/>
                  <a:gd name="connsiteX9" fmla="*/ 0 w 1283303"/>
                  <a:gd name="connsiteY9" fmla="*/ 364109 h 1628349"/>
                  <a:gd name="connsiteX10" fmla="*/ 53851 w 1283303"/>
                  <a:gd name="connsiteY10" fmla="*/ 417354 h 1628349"/>
                  <a:gd name="connsiteX11" fmla="*/ 104155 w 1283303"/>
                  <a:gd name="connsiteY11" fmla="*/ 380819 h 1628349"/>
                  <a:gd name="connsiteX12" fmla="*/ 170256 w 1283303"/>
                  <a:gd name="connsiteY12" fmla="*/ 380819 h 1628349"/>
                  <a:gd name="connsiteX13" fmla="*/ 250604 w 1283303"/>
                  <a:gd name="connsiteY13" fmla="*/ 457718 h 1628349"/>
                  <a:gd name="connsiteX14" fmla="*/ 475980 w 1283303"/>
                  <a:gd name="connsiteY14" fmla="*/ 457718 h 1628349"/>
                  <a:gd name="connsiteX15" fmla="*/ 536574 w 1283303"/>
                  <a:gd name="connsiteY15" fmla="*/ 430320 h 1628349"/>
                  <a:gd name="connsiteX16" fmla="*/ 661467 w 1283303"/>
                  <a:gd name="connsiteY16" fmla="*/ 288390 h 1628349"/>
                  <a:gd name="connsiteX17" fmla="*/ 915506 w 1283303"/>
                  <a:gd name="connsiteY17" fmla="*/ 572784 h 1628349"/>
                  <a:gd name="connsiteX18" fmla="*/ 933147 w 1283303"/>
                  <a:gd name="connsiteY18" fmla="*/ 628693 h 1628349"/>
                  <a:gd name="connsiteX19" fmla="*/ 883027 w 1283303"/>
                  <a:gd name="connsiteY19" fmla="*/ 1063216 h 1628349"/>
                  <a:gd name="connsiteX20" fmla="*/ 1000769 w 1283303"/>
                  <a:gd name="connsiteY20" fmla="*/ 1063216 h 1628349"/>
                  <a:gd name="connsiteX21" fmla="*/ 1000741 w 1283303"/>
                  <a:gd name="connsiteY21" fmla="*/ 1547623 h 1628349"/>
                  <a:gd name="connsiteX22" fmla="*/ 1081468 w 1283303"/>
                  <a:gd name="connsiteY22" fmla="*/ 1628350 h 1628349"/>
                  <a:gd name="connsiteX23" fmla="*/ 1162195 w 1283303"/>
                  <a:gd name="connsiteY23" fmla="*/ 1547623 h 1628349"/>
                  <a:gd name="connsiteX24" fmla="*/ 1162210 w 1283303"/>
                  <a:gd name="connsiteY24" fmla="*/ 1063216 h 1628349"/>
                  <a:gd name="connsiteX25" fmla="*/ 1283304 w 1283303"/>
                  <a:gd name="connsiteY25" fmla="*/ 1063216 h 1628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83303" h="1628349">
                    <a:moveTo>
                      <a:pt x="1204817" y="415608"/>
                    </a:moveTo>
                    <a:cubicBezTo>
                      <a:pt x="1203352" y="403571"/>
                      <a:pt x="1197848" y="392420"/>
                      <a:pt x="1189203" y="384057"/>
                    </a:cubicBezTo>
                    <a:lnTo>
                      <a:pt x="892969" y="97144"/>
                    </a:lnTo>
                    <a:cubicBezTo>
                      <a:pt x="837540" y="35407"/>
                      <a:pt x="797346" y="-30413"/>
                      <a:pt x="711097" y="15191"/>
                    </a:cubicBezTo>
                    <a:cubicBezTo>
                      <a:pt x="670734" y="22076"/>
                      <a:pt x="677420" y="25877"/>
                      <a:pt x="439458" y="296248"/>
                    </a:cubicBezTo>
                    <a:lnTo>
                      <a:pt x="250590" y="296248"/>
                    </a:lnTo>
                    <a:cubicBezTo>
                      <a:pt x="210396" y="296248"/>
                      <a:pt x="177310" y="325715"/>
                      <a:pt x="171143" y="364180"/>
                    </a:cubicBezTo>
                    <a:lnTo>
                      <a:pt x="107676" y="364180"/>
                    </a:lnTo>
                    <a:lnTo>
                      <a:pt x="107690" y="364095"/>
                    </a:lnTo>
                    <a:lnTo>
                      <a:pt x="0" y="364109"/>
                    </a:lnTo>
                    <a:cubicBezTo>
                      <a:pt x="366" y="393563"/>
                      <a:pt x="24300" y="417354"/>
                      <a:pt x="53851" y="417354"/>
                    </a:cubicBezTo>
                    <a:cubicBezTo>
                      <a:pt x="77447" y="417354"/>
                      <a:pt x="96849" y="401938"/>
                      <a:pt x="104155" y="380819"/>
                    </a:cubicBezTo>
                    <a:lnTo>
                      <a:pt x="170256" y="380819"/>
                    </a:lnTo>
                    <a:cubicBezTo>
                      <a:pt x="172297" y="423590"/>
                      <a:pt x="207325" y="457718"/>
                      <a:pt x="250604" y="457718"/>
                    </a:cubicBezTo>
                    <a:lnTo>
                      <a:pt x="475980" y="457718"/>
                    </a:lnTo>
                    <a:cubicBezTo>
                      <a:pt x="499196" y="457718"/>
                      <a:pt x="521270" y="447750"/>
                      <a:pt x="536574" y="430320"/>
                    </a:cubicBezTo>
                    <a:lnTo>
                      <a:pt x="661467" y="288390"/>
                    </a:lnTo>
                    <a:lnTo>
                      <a:pt x="915506" y="572784"/>
                    </a:lnTo>
                    <a:cubicBezTo>
                      <a:pt x="929064" y="587961"/>
                      <a:pt x="935498" y="608347"/>
                      <a:pt x="933147" y="628693"/>
                    </a:cubicBezTo>
                    <a:lnTo>
                      <a:pt x="883027" y="1063216"/>
                    </a:lnTo>
                    <a:lnTo>
                      <a:pt x="1000769" y="1063216"/>
                    </a:lnTo>
                    <a:lnTo>
                      <a:pt x="1000741" y="1547623"/>
                    </a:lnTo>
                    <a:cubicBezTo>
                      <a:pt x="1000741" y="1592210"/>
                      <a:pt x="1036895" y="1628350"/>
                      <a:pt x="1081468" y="1628350"/>
                    </a:cubicBezTo>
                    <a:cubicBezTo>
                      <a:pt x="1126056" y="1628350"/>
                      <a:pt x="1162195" y="1592196"/>
                      <a:pt x="1162195" y="1547623"/>
                    </a:cubicBezTo>
                    <a:lnTo>
                      <a:pt x="1162210" y="1063216"/>
                    </a:lnTo>
                    <a:lnTo>
                      <a:pt x="1283304" y="1063216"/>
                    </a:lnTo>
                    <a:close/>
                  </a:path>
                </a:pathLst>
              </a:custGeom>
              <a:grpFill/>
              <a:ln w="3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xmlns="" id="{C45ED546-ED48-4D01-6BF1-5578ADE98EBA}"/>
              </a:ext>
            </a:extLst>
          </p:cNvPr>
          <p:cNvGrpSpPr/>
          <p:nvPr/>
        </p:nvGrpSpPr>
        <p:grpSpPr>
          <a:xfrm>
            <a:off x="1391335" y="6165702"/>
            <a:ext cx="573618" cy="552322"/>
            <a:chOff x="7672851" y="2769118"/>
            <a:chExt cx="1222356" cy="1222356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xmlns="" id="{B9140AE5-AE67-D4A0-B318-DF2F7663C123}"/>
                </a:ext>
              </a:extLst>
            </p:cNvPr>
            <p:cNvSpPr/>
            <p:nvPr/>
          </p:nvSpPr>
          <p:spPr>
            <a:xfrm>
              <a:off x="7672851" y="2769118"/>
              <a:ext cx="1222356" cy="1222356"/>
            </a:xfrm>
            <a:prstGeom prst="ellipse">
              <a:avLst/>
            </a:prstGeom>
            <a:solidFill>
              <a:srgbClr val="0191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 dirty="0">
                <a:solidFill>
                  <a:prstClr val="white"/>
                </a:solidFill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xmlns="" id="{B9906797-2F37-7158-A599-2570869F205A}"/>
                </a:ext>
              </a:extLst>
            </p:cNvPr>
            <p:cNvGrpSpPr/>
            <p:nvPr/>
          </p:nvGrpSpPr>
          <p:grpSpPr>
            <a:xfrm>
              <a:off x="7873305" y="2966907"/>
              <a:ext cx="805497" cy="819894"/>
              <a:chOff x="8686998" y="669135"/>
              <a:chExt cx="1627016" cy="1656097"/>
            </a:xfrm>
            <a:solidFill>
              <a:schemeClr val="bg1"/>
            </a:solidFill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xmlns="" id="{69126541-267F-3E3E-5041-32E9C244B1D7}"/>
                  </a:ext>
                </a:extLst>
              </p:cNvPr>
              <p:cNvSpPr/>
              <p:nvPr/>
            </p:nvSpPr>
            <p:spPr>
              <a:xfrm>
                <a:off x="8686998" y="1569808"/>
                <a:ext cx="639184" cy="755393"/>
              </a:xfrm>
              <a:custGeom>
                <a:avLst/>
                <a:gdLst>
                  <a:gd name="connsiteX0" fmla="*/ 639185 w 639184"/>
                  <a:gd name="connsiteY0" fmla="*/ 159798 h 755393"/>
                  <a:gd name="connsiteX1" fmla="*/ 506211 w 639184"/>
                  <a:gd name="connsiteY1" fmla="*/ 2438 h 755393"/>
                  <a:gd name="connsiteX2" fmla="*/ 506094 w 639184"/>
                  <a:gd name="connsiteY2" fmla="*/ 2438 h 755393"/>
                  <a:gd name="connsiteX3" fmla="*/ 479388 w 639184"/>
                  <a:gd name="connsiteY3" fmla="*/ 0 h 755393"/>
                  <a:gd name="connsiteX4" fmla="*/ 159795 w 639184"/>
                  <a:gd name="connsiteY4" fmla="*/ 0 h 755393"/>
                  <a:gd name="connsiteX5" fmla="*/ 142855 w 639184"/>
                  <a:gd name="connsiteY5" fmla="*/ 934 h 755393"/>
                  <a:gd name="connsiteX6" fmla="*/ 139509 w 639184"/>
                  <a:gd name="connsiteY6" fmla="*/ 1453 h 755393"/>
                  <a:gd name="connsiteX7" fmla="*/ 126201 w 639184"/>
                  <a:gd name="connsiteY7" fmla="*/ 3632 h 755393"/>
                  <a:gd name="connsiteX8" fmla="*/ 122686 w 639184"/>
                  <a:gd name="connsiteY8" fmla="*/ 4527 h 755393"/>
                  <a:gd name="connsiteX9" fmla="*/ 110053 w 639184"/>
                  <a:gd name="connsiteY9" fmla="*/ 8042 h 755393"/>
                  <a:gd name="connsiteX10" fmla="*/ 106395 w 639184"/>
                  <a:gd name="connsiteY10" fmla="*/ 9378 h 755393"/>
                  <a:gd name="connsiteX11" fmla="*/ 94605 w 639184"/>
                  <a:gd name="connsiteY11" fmla="*/ 14060 h 755393"/>
                  <a:gd name="connsiteX12" fmla="*/ 90804 w 639184"/>
                  <a:gd name="connsiteY12" fmla="*/ 15889 h 755393"/>
                  <a:gd name="connsiteX13" fmla="*/ 79909 w 639184"/>
                  <a:gd name="connsiteY13" fmla="*/ 21648 h 755393"/>
                  <a:gd name="connsiteX14" fmla="*/ 76109 w 639184"/>
                  <a:gd name="connsiteY14" fmla="*/ 23970 h 755393"/>
                  <a:gd name="connsiteX15" fmla="*/ 65966 w 639184"/>
                  <a:gd name="connsiteY15" fmla="*/ 30792 h 755393"/>
                  <a:gd name="connsiteX16" fmla="*/ 62451 w 639184"/>
                  <a:gd name="connsiteY16" fmla="*/ 33438 h 755393"/>
                  <a:gd name="connsiteX17" fmla="*/ 52723 w 639184"/>
                  <a:gd name="connsiteY17" fmla="*/ 41596 h 755393"/>
                  <a:gd name="connsiteX18" fmla="*/ 49870 w 639184"/>
                  <a:gd name="connsiteY18" fmla="*/ 44178 h 755393"/>
                  <a:gd name="connsiteX19" fmla="*/ 40051 w 639184"/>
                  <a:gd name="connsiteY19" fmla="*/ 54437 h 755393"/>
                  <a:gd name="connsiteX20" fmla="*/ 0 w 639184"/>
                  <a:gd name="connsiteY20" fmla="*/ 159795 h 755393"/>
                  <a:gd name="connsiteX21" fmla="*/ 29054 w 639184"/>
                  <a:gd name="connsiteY21" fmla="*/ 251406 h 755393"/>
                  <a:gd name="connsiteX22" fmla="*/ 29054 w 639184"/>
                  <a:gd name="connsiteY22" fmla="*/ 186412 h 755393"/>
                  <a:gd name="connsiteX23" fmla="*/ 157382 w 639184"/>
                  <a:gd name="connsiteY23" fmla="*/ 58106 h 755393"/>
                  <a:gd name="connsiteX24" fmla="*/ 406755 w 639184"/>
                  <a:gd name="connsiteY24" fmla="*/ 58106 h 755393"/>
                  <a:gd name="connsiteX25" fmla="*/ 406755 w 639184"/>
                  <a:gd name="connsiteY25" fmla="*/ 116214 h 755393"/>
                  <a:gd name="connsiteX26" fmla="*/ 157382 w 639184"/>
                  <a:gd name="connsiteY26" fmla="*/ 116214 h 755393"/>
                  <a:gd name="connsiteX27" fmla="*/ 87162 w 639184"/>
                  <a:gd name="connsiteY27" fmla="*/ 186435 h 755393"/>
                  <a:gd name="connsiteX28" fmla="*/ 87162 w 639184"/>
                  <a:gd name="connsiteY28" fmla="*/ 755393 h 755393"/>
                  <a:gd name="connsiteX29" fmla="*/ 552024 w 639184"/>
                  <a:gd name="connsiteY29" fmla="*/ 755393 h 755393"/>
                  <a:gd name="connsiteX30" fmla="*/ 552024 w 639184"/>
                  <a:gd name="connsiteY30" fmla="*/ 318755 h 755393"/>
                  <a:gd name="connsiteX31" fmla="*/ 565384 w 639184"/>
                  <a:gd name="connsiteY31" fmla="*/ 294292 h 755393"/>
                  <a:gd name="connsiteX32" fmla="*/ 572621 w 639184"/>
                  <a:gd name="connsiteY32" fmla="*/ 288974 h 755393"/>
                  <a:gd name="connsiteX33" fmla="*/ 579016 w 639184"/>
                  <a:gd name="connsiteY33" fmla="*/ 284292 h 755393"/>
                  <a:gd name="connsiteX34" fmla="*/ 579042 w 639184"/>
                  <a:gd name="connsiteY34" fmla="*/ 284292 h 755393"/>
                  <a:gd name="connsiteX35" fmla="*/ 639185 w 639184"/>
                  <a:gd name="connsiteY35" fmla="*/ 159775 h 755393"/>
                  <a:gd name="connsiteX36" fmla="*/ 522969 w 639184"/>
                  <a:gd name="connsiteY36" fmla="*/ 116217 h 755393"/>
                  <a:gd name="connsiteX37" fmla="*/ 464861 w 639184"/>
                  <a:gd name="connsiteY37" fmla="*/ 116217 h 755393"/>
                  <a:gd name="connsiteX38" fmla="*/ 464861 w 639184"/>
                  <a:gd name="connsiteY38" fmla="*/ 58109 h 755393"/>
                  <a:gd name="connsiteX39" fmla="*/ 522969 w 639184"/>
                  <a:gd name="connsiteY39" fmla="*/ 58109 h 75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39184" h="755393">
                    <a:moveTo>
                      <a:pt x="639185" y="159798"/>
                    </a:moveTo>
                    <a:cubicBezTo>
                      <a:pt x="639185" y="80861"/>
                      <a:pt x="581568" y="15255"/>
                      <a:pt x="506211" y="2438"/>
                    </a:cubicBezTo>
                    <a:lnTo>
                      <a:pt x="506094" y="2438"/>
                    </a:lnTo>
                    <a:cubicBezTo>
                      <a:pt x="496353" y="778"/>
                      <a:pt x="487637" y="0"/>
                      <a:pt x="479388" y="0"/>
                    </a:cubicBezTo>
                    <a:lnTo>
                      <a:pt x="159795" y="0"/>
                    </a:lnTo>
                    <a:cubicBezTo>
                      <a:pt x="154101" y="0"/>
                      <a:pt x="148458" y="324"/>
                      <a:pt x="142855" y="934"/>
                    </a:cubicBezTo>
                    <a:cubicBezTo>
                      <a:pt x="141727" y="1051"/>
                      <a:pt x="140624" y="1310"/>
                      <a:pt x="139509" y="1453"/>
                    </a:cubicBezTo>
                    <a:cubicBezTo>
                      <a:pt x="135034" y="2036"/>
                      <a:pt x="130585" y="2698"/>
                      <a:pt x="126201" y="3632"/>
                    </a:cubicBezTo>
                    <a:cubicBezTo>
                      <a:pt x="125008" y="3891"/>
                      <a:pt x="123853" y="4267"/>
                      <a:pt x="122686" y="4527"/>
                    </a:cubicBezTo>
                    <a:cubicBezTo>
                      <a:pt x="118445" y="5538"/>
                      <a:pt x="114203" y="6680"/>
                      <a:pt x="110053" y="8042"/>
                    </a:cubicBezTo>
                    <a:cubicBezTo>
                      <a:pt x="108834" y="8444"/>
                      <a:pt x="107614" y="8937"/>
                      <a:pt x="106395" y="9378"/>
                    </a:cubicBezTo>
                    <a:cubicBezTo>
                      <a:pt x="102413" y="10804"/>
                      <a:pt x="98457" y="12335"/>
                      <a:pt x="94605" y="14060"/>
                    </a:cubicBezTo>
                    <a:cubicBezTo>
                      <a:pt x="93321" y="14644"/>
                      <a:pt x="92050" y="15279"/>
                      <a:pt x="90804" y="15889"/>
                    </a:cubicBezTo>
                    <a:cubicBezTo>
                      <a:pt x="87121" y="17666"/>
                      <a:pt x="83450" y="19573"/>
                      <a:pt x="79909" y="21648"/>
                    </a:cubicBezTo>
                    <a:cubicBezTo>
                      <a:pt x="78625" y="22400"/>
                      <a:pt x="77354" y="23191"/>
                      <a:pt x="76109" y="23970"/>
                    </a:cubicBezTo>
                    <a:cubicBezTo>
                      <a:pt x="72646" y="26123"/>
                      <a:pt x="69248" y="28380"/>
                      <a:pt x="65966" y="30792"/>
                    </a:cubicBezTo>
                    <a:cubicBezTo>
                      <a:pt x="64773" y="31661"/>
                      <a:pt x="63619" y="32530"/>
                      <a:pt x="62451" y="33438"/>
                    </a:cubicBezTo>
                    <a:cubicBezTo>
                      <a:pt x="59105" y="36019"/>
                      <a:pt x="55888" y="38756"/>
                      <a:pt x="52723" y="41596"/>
                    </a:cubicBezTo>
                    <a:cubicBezTo>
                      <a:pt x="51763" y="42465"/>
                      <a:pt x="50804" y="43309"/>
                      <a:pt x="49870" y="44178"/>
                    </a:cubicBezTo>
                    <a:cubicBezTo>
                      <a:pt x="46472" y="47433"/>
                      <a:pt x="43190" y="50857"/>
                      <a:pt x="40051" y="54437"/>
                    </a:cubicBezTo>
                    <a:cubicBezTo>
                      <a:pt x="15161" y="82596"/>
                      <a:pt x="0" y="119405"/>
                      <a:pt x="0" y="159795"/>
                    </a:cubicBezTo>
                    <a:cubicBezTo>
                      <a:pt x="0" y="193205"/>
                      <a:pt x="10428" y="224959"/>
                      <a:pt x="29054" y="251406"/>
                    </a:cubicBezTo>
                    <a:lnTo>
                      <a:pt x="29054" y="186412"/>
                    </a:lnTo>
                    <a:cubicBezTo>
                      <a:pt x="29054" y="115656"/>
                      <a:pt x="86604" y="58106"/>
                      <a:pt x="157382" y="58106"/>
                    </a:cubicBezTo>
                    <a:lnTo>
                      <a:pt x="406755" y="58106"/>
                    </a:lnTo>
                    <a:lnTo>
                      <a:pt x="406755" y="116214"/>
                    </a:lnTo>
                    <a:lnTo>
                      <a:pt x="157382" y="116214"/>
                    </a:lnTo>
                    <a:cubicBezTo>
                      <a:pt x="118653" y="116214"/>
                      <a:pt x="87162" y="147706"/>
                      <a:pt x="87162" y="186435"/>
                    </a:cubicBezTo>
                    <a:lnTo>
                      <a:pt x="87162" y="755393"/>
                    </a:lnTo>
                    <a:lnTo>
                      <a:pt x="552024" y="755393"/>
                    </a:lnTo>
                    <a:lnTo>
                      <a:pt x="552024" y="318755"/>
                    </a:lnTo>
                    <a:cubicBezTo>
                      <a:pt x="552024" y="308845"/>
                      <a:pt x="557057" y="299636"/>
                      <a:pt x="565384" y="294292"/>
                    </a:cubicBezTo>
                    <a:cubicBezTo>
                      <a:pt x="567939" y="292671"/>
                      <a:pt x="570209" y="290751"/>
                      <a:pt x="572621" y="288974"/>
                    </a:cubicBezTo>
                    <a:cubicBezTo>
                      <a:pt x="574748" y="287405"/>
                      <a:pt x="576953" y="285926"/>
                      <a:pt x="579016" y="284292"/>
                    </a:cubicBezTo>
                    <a:lnTo>
                      <a:pt x="579042" y="284292"/>
                    </a:lnTo>
                    <a:cubicBezTo>
                      <a:pt x="616901" y="254057"/>
                      <a:pt x="639185" y="208725"/>
                      <a:pt x="639185" y="159775"/>
                    </a:cubicBezTo>
                    <a:close/>
                    <a:moveTo>
                      <a:pt x="522969" y="116217"/>
                    </a:moveTo>
                    <a:lnTo>
                      <a:pt x="464861" y="116217"/>
                    </a:lnTo>
                    <a:lnTo>
                      <a:pt x="464861" y="58109"/>
                    </a:lnTo>
                    <a:lnTo>
                      <a:pt x="522969" y="58109"/>
                    </a:lnTo>
                    <a:close/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xmlns="" id="{61455122-D44B-4C2B-359A-B1E6928AB936}"/>
                  </a:ext>
                </a:extLst>
              </p:cNvPr>
              <p:cNvSpPr/>
              <p:nvPr/>
            </p:nvSpPr>
            <p:spPr>
              <a:xfrm>
                <a:off x="9297116" y="1860365"/>
                <a:ext cx="494746" cy="464867"/>
              </a:xfrm>
              <a:custGeom>
                <a:avLst/>
                <a:gdLst>
                  <a:gd name="connsiteX0" fmla="*/ 441996 w 494746"/>
                  <a:gd name="connsiteY0" fmla="*/ 0 h 464867"/>
                  <a:gd name="connsiteX1" fmla="*/ 290358 w 494746"/>
                  <a:gd name="connsiteY1" fmla="*/ 0 h 464867"/>
                  <a:gd name="connsiteX2" fmla="*/ 895 w 494746"/>
                  <a:gd name="connsiteY2" fmla="*/ 42648 h 464867"/>
                  <a:gd name="connsiteX3" fmla="*/ 0 w 494746"/>
                  <a:gd name="connsiteY3" fmla="*/ 43400 h 464867"/>
                  <a:gd name="connsiteX4" fmla="*/ 0 w 494746"/>
                  <a:gd name="connsiteY4" fmla="*/ 421831 h 464867"/>
                  <a:gd name="connsiteX5" fmla="*/ 290370 w 494746"/>
                  <a:gd name="connsiteY5" fmla="*/ 464868 h 464867"/>
                  <a:gd name="connsiteX6" fmla="*/ 442008 w 494746"/>
                  <a:gd name="connsiteY6" fmla="*/ 464868 h 464867"/>
                  <a:gd name="connsiteX7" fmla="*/ 494746 w 494746"/>
                  <a:gd name="connsiteY7" fmla="*/ 462338 h 464867"/>
                  <a:gd name="connsiteX8" fmla="*/ 406755 w 494746"/>
                  <a:gd name="connsiteY8" fmla="*/ 203383 h 464867"/>
                  <a:gd name="connsiteX9" fmla="*/ 464188 w 494746"/>
                  <a:gd name="connsiteY9" fmla="*/ 1019 h 464867"/>
                  <a:gd name="connsiteX10" fmla="*/ 441996 w 494746"/>
                  <a:gd name="connsiteY10" fmla="*/ 7 h 46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4746" h="464867">
                    <a:moveTo>
                      <a:pt x="441996" y="0"/>
                    </a:moveTo>
                    <a:lnTo>
                      <a:pt x="290358" y="0"/>
                    </a:lnTo>
                    <a:cubicBezTo>
                      <a:pt x="192418" y="0"/>
                      <a:pt x="95063" y="14358"/>
                      <a:pt x="895" y="42648"/>
                    </a:cubicBezTo>
                    <a:cubicBezTo>
                      <a:pt x="571" y="42881"/>
                      <a:pt x="311" y="43167"/>
                      <a:pt x="0" y="43400"/>
                    </a:cubicBezTo>
                    <a:lnTo>
                      <a:pt x="0" y="421831"/>
                    </a:lnTo>
                    <a:cubicBezTo>
                      <a:pt x="94659" y="450392"/>
                      <a:pt x="192224" y="464868"/>
                      <a:pt x="290370" y="464868"/>
                    </a:cubicBezTo>
                    <a:lnTo>
                      <a:pt x="442008" y="464868"/>
                    </a:lnTo>
                    <a:cubicBezTo>
                      <a:pt x="459699" y="464868"/>
                      <a:pt x="477274" y="463999"/>
                      <a:pt x="494746" y="462338"/>
                    </a:cubicBezTo>
                    <a:cubicBezTo>
                      <a:pt x="458441" y="404905"/>
                      <a:pt x="406755" y="305358"/>
                      <a:pt x="406755" y="203383"/>
                    </a:cubicBezTo>
                    <a:cubicBezTo>
                      <a:pt x="406755" y="113263"/>
                      <a:pt x="437521" y="44145"/>
                      <a:pt x="464188" y="1019"/>
                    </a:cubicBezTo>
                    <a:cubicBezTo>
                      <a:pt x="456782" y="734"/>
                      <a:pt x="449467" y="7"/>
                      <a:pt x="441996" y="7"/>
                    </a:cubicBezTo>
                    <a:close/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xmlns="" id="{1EC3DF49-3551-D8BB-EF1D-D4D513534182}"/>
                  </a:ext>
                </a:extLst>
              </p:cNvPr>
              <p:cNvSpPr/>
              <p:nvPr/>
            </p:nvSpPr>
            <p:spPr>
              <a:xfrm>
                <a:off x="9761991" y="843479"/>
                <a:ext cx="58107" cy="58107"/>
              </a:xfrm>
              <a:custGeom>
                <a:avLst/>
                <a:gdLst>
                  <a:gd name="connsiteX0" fmla="*/ 58108 w 58107"/>
                  <a:gd name="connsiteY0" fmla="*/ 29054 h 58107"/>
                  <a:gd name="connsiteX1" fmla="*/ 29054 w 58107"/>
                  <a:gd name="connsiteY1" fmla="*/ 58108 h 58107"/>
                  <a:gd name="connsiteX2" fmla="*/ 0 w 58107"/>
                  <a:gd name="connsiteY2" fmla="*/ 29054 h 58107"/>
                  <a:gd name="connsiteX3" fmla="*/ 29054 w 58107"/>
                  <a:gd name="connsiteY3" fmla="*/ 0 h 58107"/>
                  <a:gd name="connsiteX4" fmla="*/ 58108 w 58107"/>
                  <a:gd name="connsiteY4" fmla="*/ 29054 h 5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7" h="58107">
                    <a:moveTo>
                      <a:pt x="58108" y="29054"/>
                    </a:moveTo>
                    <a:cubicBezTo>
                      <a:pt x="58108" y="45098"/>
                      <a:pt x="45098" y="58108"/>
                      <a:pt x="29054" y="58108"/>
                    </a:cubicBezTo>
                    <a:cubicBezTo>
                      <a:pt x="13010" y="58108"/>
                      <a:pt x="0" y="45098"/>
                      <a:pt x="0" y="29054"/>
                    </a:cubicBezTo>
                    <a:cubicBezTo>
                      <a:pt x="0" y="13010"/>
                      <a:pt x="13010" y="0"/>
                      <a:pt x="29054" y="0"/>
                    </a:cubicBezTo>
                    <a:cubicBezTo>
                      <a:pt x="45098" y="0"/>
                      <a:pt x="58108" y="13010"/>
                      <a:pt x="58108" y="29054"/>
                    </a:cubicBezTo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xmlns="" id="{5702B852-32FC-6D7E-3744-CC89CD411575}"/>
                  </a:ext>
                </a:extLst>
              </p:cNvPr>
              <p:cNvSpPr/>
              <p:nvPr/>
            </p:nvSpPr>
            <p:spPr>
              <a:xfrm>
                <a:off x="8698135" y="1017800"/>
                <a:ext cx="500691" cy="529015"/>
              </a:xfrm>
              <a:custGeom>
                <a:avLst/>
                <a:gdLst>
                  <a:gd name="connsiteX0" fmla="*/ 395616 w 500691"/>
                  <a:gd name="connsiteY0" fmla="*/ 203379 h 529015"/>
                  <a:gd name="connsiteX1" fmla="*/ 6161 w 500691"/>
                  <a:gd name="connsiteY1" fmla="*/ 203379 h 529015"/>
                  <a:gd name="connsiteX2" fmla="*/ 10467 w 500691"/>
                  <a:gd name="connsiteY2" fmla="*/ 261487 h 529015"/>
                  <a:gd name="connsiteX3" fmla="*/ 105087 w 500691"/>
                  <a:gd name="connsiteY3" fmla="*/ 261487 h 529015"/>
                  <a:gd name="connsiteX4" fmla="*/ 105087 w 500691"/>
                  <a:gd name="connsiteY4" fmla="*/ 319595 h 529015"/>
                  <a:gd name="connsiteX5" fmla="*/ 14760 w 500691"/>
                  <a:gd name="connsiteY5" fmla="*/ 319595 h 529015"/>
                  <a:gd name="connsiteX6" fmla="*/ 30273 w 500691"/>
                  <a:gd name="connsiteY6" fmla="*/ 529015 h 529015"/>
                  <a:gd name="connsiteX7" fmla="*/ 32686 w 500691"/>
                  <a:gd name="connsiteY7" fmla="*/ 527679 h 529015"/>
                  <a:gd name="connsiteX8" fmla="*/ 54710 w 500691"/>
                  <a:gd name="connsiteY8" fmla="*/ 515539 h 529015"/>
                  <a:gd name="connsiteX9" fmla="*/ 59418 w 500691"/>
                  <a:gd name="connsiteY9" fmla="*/ 513269 h 529015"/>
                  <a:gd name="connsiteX10" fmla="*/ 86007 w 500691"/>
                  <a:gd name="connsiteY10" fmla="*/ 503217 h 529015"/>
                  <a:gd name="connsiteX11" fmla="*/ 88744 w 500691"/>
                  <a:gd name="connsiteY11" fmla="*/ 502517 h 529015"/>
                  <a:gd name="connsiteX12" fmla="*/ 113466 w 500691"/>
                  <a:gd name="connsiteY12" fmla="*/ 497056 h 529015"/>
                  <a:gd name="connsiteX13" fmla="*/ 120288 w 500691"/>
                  <a:gd name="connsiteY13" fmla="*/ 496006 h 529015"/>
                  <a:gd name="connsiteX14" fmla="*/ 148668 w 500691"/>
                  <a:gd name="connsiteY14" fmla="*/ 493918 h 529015"/>
                  <a:gd name="connsiteX15" fmla="*/ 468261 w 500691"/>
                  <a:gd name="connsiteY15" fmla="*/ 493918 h 529015"/>
                  <a:gd name="connsiteX16" fmla="*/ 473021 w 500691"/>
                  <a:gd name="connsiteY16" fmla="*/ 493969 h 529015"/>
                  <a:gd name="connsiteX17" fmla="*/ 477327 w 500691"/>
                  <a:gd name="connsiteY17" fmla="*/ 435808 h 529015"/>
                  <a:gd name="connsiteX18" fmla="*/ 236349 w 500691"/>
                  <a:gd name="connsiteY18" fmla="*/ 435808 h 529015"/>
                  <a:gd name="connsiteX19" fmla="*/ 236349 w 500691"/>
                  <a:gd name="connsiteY19" fmla="*/ 377701 h 529015"/>
                  <a:gd name="connsiteX20" fmla="*/ 481621 w 500691"/>
                  <a:gd name="connsiteY20" fmla="*/ 377701 h 529015"/>
                  <a:gd name="connsiteX21" fmla="*/ 500363 w 500691"/>
                  <a:gd name="connsiteY21" fmla="*/ 124789 h 529015"/>
                  <a:gd name="connsiteX22" fmla="*/ 469597 w 500691"/>
                  <a:gd name="connsiteY22" fmla="*/ 37109 h 529015"/>
                  <a:gd name="connsiteX23" fmla="*/ 384471 w 500691"/>
                  <a:gd name="connsiteY23" fmla="*/ 0 h 529015"/>
                  <a:gd name="connsiteX24" fmla="*/ 116242 w 500691"/>
                  <a:gd name="connsiteY24" fmla="*/ 0 h 529015"/>
                  <a:gd name="connsiteX25" fmla="*/ 31089 w 500691"/>
                  <a:gd name="connsiteY25" fmla="*/ 37136 h 529015"/>
                  <a:gd name="connsiteX26" fmla="*/ 323 w 500691"/>
                  <a:gd name="connsiteY26" fmla="*/ 124816 h 529015"/>
                  <a:gd name="connsiteX27" fmla="*/ 1854 w 500691"/>
                  <a:gd name="connsiteY27" fmla="*/ 145270 h 529015"/>
                  <a:gd name="connsiteX28" fmla="*/ 395625 w 500691"/>
                  <a:gd name="connsiteY28" fmla="*/ 145270 h 529015"/>
                  <a:gd name="connsiteX29" fmla="*/ 221292 w 500691"/>
                  <a:gd name="connsiteY29" fmla="*/ 319595 h 529015"/>
                  <a:gd name="connsiteX30" fmla="*/ 163185 w 500691"/>
                  <a:gd name="connsiteY30" fmla="*/ 319595 h 529015"/>
                  <a:gd name="connsiteX31" fmla="*/ 163185 w 500691"/>
                  <a:gd name="connsiteY31" fmla="*/ 261487 h 529015"/>
                  <a:gd name="connsiteX32" fmla="*/ 221292 w 500691"/>
                  <a:gd name="connsiteY32" fmla="*/ 261487 h 52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00691" h="529015">
                    <a:moveTo>
                      <a:pt x="395616" y="203379"/>
                    </a:moveTo>
                    <a:lnTo>
                      <a:pt x="6161" y="203379"/>
                    </a:lnTo>
                    <a:lnTo>
                      <a:pt x="10467" y="261487"/>
                    </a:lnTo>
                    <a:lnTo>
                      <a:pt x="105087" y="261487"/>
                    </a:lnTo>
                    <a:lnTo>
                      <a:pt x="105087" y="319595"/>
                    </a:lnTo>
                    <a:lnTo>
                      <a:pt x="14760" y="319595"/>
                    </a:lnTo>
                    <a:lnTo>
                      <a:pt x="30273" y="529015"/>
                    </a:lnTo>
                    <a:cubicBezTo>
                      <a:pt x="31051" y="528522"/>
                      <a:pt x="31895" y="528172"/>
                      <a:pt x="32686" y="527679"/>
                    </a:cubicBezTo>
                    <a:cubicBezTo>
                      <a:pt x="39742" y="523204"/>
                      <a:pt x="47122" y="519171"/>
                      <a:pt x="54710" y="515539"/>
                    </a:cubicBezTo>
                    <a:cubicBezTo>
                      <a:pt x="56279" y="514787"/>
                      <a:pt x="57848" y="513970"/>
                      <a:pt x="59418" y="513269"/>
                    </a:cubicBezTo>
                    <a:cubicBezTo>
                      <a:pt x="68017" y="509378"/>
                      <a:pt x="76850" y="505980"/>
                      <a:pt x="86007" y="503217"/>
                    </a:cubicBezTo>
                    <a:cubicBezTo>
                      <a:pt x="86902" y="502958"/>
                      <a:pt x="87836" y="502776"/>
                      <a:pt x="88744" y="502517"/>
                    </a:cubicBezTo>
                    <a:cubicBezTo>
                      <a:pt x="96825" y="500195"/>
                      <a:pt x="105074" y="498418"/>
                      <a:pt x="113466" y="497056"/>
                    </a:cubicBezTo>
                    <a:cubicBezTo>
                      <a:pt x="115736" y="496680"/>
                      <a:pt x="117993" y="496304"/>
                      <a:pt x="120288" y="496006"/>
                    </a:cubicBezTo>
                    <a:cubicBezTo>
                      <a:pt x="129614" y="494761"/>
                      <a:pt x="139018" y="493918"/>
                      <a:pt x="148668" y="493918"/>
                    </a:cubicBezTo>
                    <a:lnTo>
                      <a:pt x="468261" y="493918"/>
                    </a:lnTo>
                    <a:cubicBezTo>
                      <a:pt x="469830" y="493918"/>
                      <a:pt x="471426" y="493918"/>
                      <a:pt x="473021" y="493969"/>
                    </a:cubicBezTo>
                    <a:lnTo>
                      <a:pt x="477327" y="435808"/>
                    </a:lnTo>
                    <a:lnTo>
                      <a:pt x="236349" y="435808"/>
                    </a:lnTo>
                    <a:lnTo>
                      <a:pt x="236349" y="377701"/>
                    </a:lnTo>
                    <a:lnTo>
                      <a:pt x="481621" y="377701"/>
                    </a:lnTo>
                    <a:lnTo>
                      <a:pt x="500363" y="124789"/>
                    </a:lnTo>
                    <a:cubicBezTo>
                      <a:pt x="502775" y="92194"/>
                      <a:pt x="491854" y="61076"/>
                      <a:pt x="469597" y="37109"/>
                    </a:cubicBezTo>
                    <a:cubicBezTo>
                      <a:pt x="447404" y="13192"/>
                      <a:pt x="417157" y="0"/>
                      <a:pt x="384471" y="0"/>
                    </a:cubicBezTo>
                    <a:lnTo>
                      <a:pt x="116242" y="0"/>
                    </a:lnTo>
                    <a:cubicBezTo>
                      <a:pt x="83556" y="0"/>
                      <a:pt x="53309" y="13191"/>
                      <a:pt x="31089" y="37136"/>
                    </a:cubicBezTo>
                    <a:cubicBezTo>
                      <a:pt x="8832" y="61079"/>
                      <a:pt x="-2064" y="92222"/>
                      <a:pt x="323" y="124816"/>
                    </a:cubicBezTo>
                    <a:lnTo>
                      <a:pt x="1854" y="145270"/>
                    </a:lnTo>
                    <a:lnTo>
                      <a:pt x="395625" y="145270"/>
                    </a:lnTo>
                    <a:close/>
                    <a:moveTo>
                      <a:pt x="221292" y="319595"/>
                    </a:moveTo>
                    <a:lnTo>
                      <a:pt x="163185" y="319595"/>
                    </a:lnTo>
                    <a:lnTo>
                      <a:pt x="163185" y="261487"/>
                    </a:lnTo>
                    <a:lnTo>
                      <a:pt x="221292" y="261487"/>
                    </a:lnTo>
                    <a:close/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xmlns="" id="{7DF9135B-6077-C0CC-A404-D415C95E06DD}"/>
                  </a:ext>
                </a:extLst>
              </p:cNvPr>
              <p:cNvSpPr/>
              <p:nvPr/>
            </p:nvSpPr>
            <p:spPr>
              <a:xfrm>
                <a:off x="9761981" y="1867803"/>
                <a:ext cx="432511" cy="444939"/>
              </a:xfrm>
              <a:custGeom>
                <a:avLst/>
                <a:gdLst>
                  <a:gd name="connsiteX0" fmla="*/ 352110 w 432511"/>
                  <a:gd name="connsiteY0" fmla="*/ 136437 h 444939"/>
                  <a:gd name="connsiteX1" fmla="*/ 65409 w 432511"/>
                  <a:gd name="connsiteY1" fmla="*/ 0 h 444939"/>
                  <a:gd name="connsiteX2" fmla="*/ 0 w 432511"/>
                  <a:gd name="connsiteY2" fmla="*/ 195946 h 444939"/>
                  <a:gd name="connsiteX3" fmla="*/ 92883 w 432511"/>
                  <a:gd name="connsiteY3" fmla="*/ 444940 h 444939"/>
                  <a:gd name="connsiteX4" fmla="*/ 352097 w 432511"/>
                  <a:gd name="connsiteY4" fmla="*/ 313563 h 444939"/>
                  <a:gd name="connsiteX5" fmla="*/ 392331 w 432511"/>
                  <a:gd name="connsiteY5" fmla="*/ 277337 h 444939"/>
                  <a:gd name="connsiteX6" fmla="*/ 238694 w 432511"/>
                  <a:gd name="connsiteY6" fmla="*/ 311475 h 444939"/>
                  <a:gd name="connsiteX7" fmla="*/ 226086 w 432511"/>
                  <a:gd name="connsiteY7" fmla="*/ 254768 h 444939"/>
                  <a:gd name="connsiteX8" fmla="*/ 432512 w 432511"/>
                  <a:gd name="connsiteY8" fmla="*/ 208893 h 444939"/>
                  <a:gd name="connsiteX9" fmla="*/ 232431 w 432511"/>
                  <a:gd name="connsiteY9" fmla="*/ 166892 h 444939"/>
                  <a:gd name="connsiteX10" fmla="*/ 174323 w 432511"/>
                  <a:gd name="connsiteY10" fmla="*/ 166892 h 444939"/>
                  <a:gd name="connsiteX11" fmla="*/ 174323 w 432511"/>
                  <a:gd name="connsiteY11" fmla="*/ 108784 h 444939"/>
                  <a:gd name="connsiteX12" fmla="*/ 232431 w 432511"/>
                  <a:gd name="connsiteY12" fmla="*/ 108784 h 44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2511" h="444939">
                    <a:moveTo>
                      <a:pt x="352110" y="136437"/>
                    </a:moveTo>
                    <a:cubicBezTo>
                      <a:pt x="271134" y="63570"/>
                      <a:pt x="171534" y="16914"/>
                      <a:pt x="65409" y="0"/>
                    </a:cubicBezTo>
                    <a:cubicBezTo>
                      <a:pt x="42971" y="29612"/>
                      <a:pt x="0" y="98939"/>
                      <a:pt x="0" y="195946"/>
                    </a:cubicBezTo>
                    <a:cubicBezTo>
                      <a:pt x="0" y="296881"/>
                      <a:pt x="62062" y="399958"/>
                      <a:pt x="92883" y="444940"/>
                    </a:cubicBezTo>
                    <a:cubicBezTo>
                      <a:pt x="188671" y="424745"/>
                      <a:pt x="278194" y="380088"/>
                      <a:pt x="352097" y="313563"/>
                    </a:cubicBezTo>
                    <a:lnTo>
                      <a:pt x="392331" y="277337"/>
                    </a:lnTo>
                    <a:lnTo>
                      <a:pt x="238694" y="311475"/>
                    </a:lnTo>
                    <a:lnTo>
                      <a:pt x="226086" y="254768"/>
                    </a:lnTo>
                    <a:lnTo>
                      <a:pt x="432512" y="208893"/>
                    </a:lnTo>
                    <a:close/>
                    <a:moveTo>
                      <a:pt x="232431" y="166892"/>
                    </a:moveTo>
                    <a:lnTo>
                      <a:pt x="174323" y="166892"/>
                    </a:lnTo>
                    <a:lnTo>
                      <a:pt x="174323" y="108784"/>
                    </a:lnTo>
                    <a:lnTo>
                      <a:pt x="232431" y="108784"/>
                    </a:lnTo>
                    <a:close/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xmlns="" id="{D248FABD-6D8C-36FF-2039-BF113CFB53A5}"/>
                  </a:ext>
                </a:extLst>
              </p:cNvPr>
              <p:cNvSpPr/>
              <p:nvPr/>
            </p:nvSpPr>
            <p:spPr>
              <a:xfrm>
                <a:off x="8993175" y="727263"/>
                <a:ext cx="75421" cy="261485"/>
              </a:xfrm>
              <a:custGeom>
                <a:avLst/>
                <a:gdLst>
                  <a:gd name="connsiteX0" fmla="*/ 0 w 75421"/>
                  <a:gd name="connsiteY0" fmla="*/ 261485 h 261485"/>
                  <a:gd name="connsiteX1" fmla="*/ 4099 w 75421"/>
                  <a:gd name="connsiteY1" fmla="*/ 261485 h 261485"/>
                  <a:gd name="connsiteX2" fmla="*/ 75422 w 75421"/>
                  <a:gd name="connsiteY2" fmla="*/ 0 h 261485"/>
                  <a:gd name="connsiteX3" fmla="*/ 23759 w 75421"/>
                  <a:gd name="connsiteY3" fmla="*/ 0 h 26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21" h="261485">
                    <a:moveTo>
                      <a:pt x="0" y="261485"/>
                    </a:moveTo>
                    <a:lnTo>
                      <a:pt x="4099" y="261485"/>
                    </a:lnTo>
                    <a:lnTo>
                      <a:pt x="75422" y="0"/>
                    </a:lnTo>
                    <a:lnTo>
                      <a:pt x="23759" y="0"/>
                    </a:lnTo>
                    <a:close/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xmlns="" id="{C3F9C531-DAE6-1DF9-F8FA-3343727F8F32}"/>
                  </a:ext>
                </a:extLst>
              </p:cNvPr>
              <p:cNvSpPr/>
              <p:nvPr/>
            </p:nvSpPr>
            <p:spPr>
              <a:xfrm>
                <a:off x="8799473" y="727263"/>
                <a:ext cx="101027" cy="261485"/>
              </a:xfrm>
              <a:custGeom>
                <a:avLst/>
                <a:gdLst>
                  <a:gd name="connsiteX0" fmla="*/ 77254 w 101027"/>
                  <a:gd name="connsiteY0" fmla="*/ 0 h 261485"/>
                  <a:gd name="connsiteX1" fmla="*/ 0 w 101027"/>
                  <a:gd name="connsiteY1" fmla="*/ 0 h 261485"/>
                  <a:gd name="connsiteX2" fmla="*/ 95061 w 101027"/>
                  <a:gd name="connsiteY2" fmla="*/ 261485 h 261485"/>
                  <a:gd name="connsiteX3" fmla="*/ 101028 w 101027"/>
                  <a:gd name="connsiteY3" fmla="*/ 261485 h 26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027" h="261485">
                    <a:moveTo>
                      <a:pt x="77254" y="0"/>
                    </a:moveTo>
                    <a:lnTo>
                      <a:pt x="0" y="0"/>
                    </a:lnTo>
                    <a:lnTo>
                      <a:pt x="95061" y="261485"/>
                    </a:lnTo>
                    <a:lnTo>
                      <a:pt x="101028" y="261485"/>
                    </a:lnTo>
                    <a:close/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xmlns="" id="{E43A8C91-335C-725C-C5EE-9B79E46E1B86}"/>
                  </a:ext>
                </a:extLst>
              </p:cNvPr>
              <p:cNvSpPr/>
              <p:nvPr/>
            </p:nvSpPr>
            <p:spPr>
              <a:xfrm>
                <a:off x="9384290" y="884553"/>
                <a:ext cx="929724" cy="1440674"/>
              </a:xfrm>
              <a:custGeom>
                <a:avLst/>
                <a:gdLst>
                  <a:gd name="connsiteX0" fmla="*/ 668240 w 929724"/>
                  <a:gd name="connsiteY0" fmla="*/ 1440675 h 1440674"/>
                  <a:gd name="connsiteX1" fmla="*/ 929725 w 929724"/>
                  <a:gd name="connsiteY1" fmla="*/ 1440675 h 1440674"/>
                  <a:gd name="connsiteX2" fmla="*/ 929725 w 929724"/>
                  <a:gd name="connsiteY2" fmla="*/ 116216 h 1440674"/>
                  <a:gd name="connsiteX3" fmla="*/ 813509 w 929724"/>
                  <a:gd name="connsiteY3" fmla="*/ 0 h 1440674"/>
                  <a:gd name="connsiteX4" fmla="*/ 697294 w 929724"/>
                  <a:gd name="connsiteY4" fmla="*/ 116216 h 1440674"/>
                  <a:gd name="connsiteX5" fmla="*/ 697294 w 929724"/>
                  <a:gd name="connsiteY5" fmla="*/ 946759 h 1440674"/>
                  <a:gd name="connsiteX6" fmla="*/ 639186 w 929724"/>
                  <a:gd name="connsiteY6" fmla="*/ 946759 h 1440674"/>
                  <a:gd name="connsiteX7" fmla="*/ 639186 w 929724"/>
                  <a:gd name="connsiteY7" fmla="*/ 615026 h 1440674"/>
                  <a:gd name="connsiteX8" fmla="*/ 479389 w 929724"/>
                  <a:gd name="connsiteY8" fmla="*/ 685274 h 1440674"/>
                  <a:gd name="connsiteX9" fmla="*/ 261485 w 929724"/>
                  <a:gd name="connsiteY9" fmla="*/ 467369 h 1440674"/>
                  <a:gd name="connsiteX10" fmla="*/ 261485 w 929724"/>
                  <a:gd name="connsiteY10" fmla="*/ 380208 h 1440674"/>
                  <a:gd name="connsiteX11" fmla="*/ 130743 w 929724"/>
                  <a:gd name="connsiteY11" fmla="*/ 249465 h 1440674"/>
                  <a:gd name="connsiteX12" fmla="*/ 0 w 929724"/>
                  <a:gd name="connsiteY12" fmla="*/ 380208 h 1440674"/>
                  <a:gd name="connsiteX13" fmla="*/ 0 w 929724"/>
                  <a:gd name="connsiteY13" fmla="*/ 801506 h 1440674"/>
                  <a:gd name="connsiteX14" fmla="*/ 203377 w 929724"/>
                  <a:gd name="connsiteY14" fmla="*/ 801506 h 1440674"/>
                  <a:gd name="connsiteX15" fmla="*/ 226620 w 929724"/>
                  <a:gd name="connsiteY15" fmla="*/ 813127 h 1440674"/>
                  <a:gd name="connsiteX16" fmla="*/ 305066 w 929724"/>
                  <a:gd name="connsiteY16" fmla="*/ 917721 h 1440674"/>
                  <a:gd name="connsiteX17" fmla="*/ 354859 w 929724"/>
                  <a:gd name="connsiteY17" fmla="*/ 917721 h 1440674"/>
                  <a:gd name="connsiteX18" fmla="*/ 768720 w 929724"/>
                  <a:gd name="connsiteY18" fmla="*/ 1076532 h 1440674"/>
                  <a:gd name="connsiteX19" fmla="*/ 891095 w 929724"/>
                  <a:gd name="connsiteY19" fmla="*/ 1186678 h 1440674"/>
                  <a:gd name="connsiteX20" fmla="*/ 900680 w 929724"/>
                  <a:gd name="connsiteY20" fmla="*/ 1208260 h 1440674"/>
                  <a:gd name="connsiteX21" fmla="*/ 891069 w 929724"/>
                  <a:gd name="connsiteY21" fmla="*/ 1229843 h 1440674"/>
                  <a:gd name="connsiteX22" fmla="*/ 768694 w 929724"/>
                  <a:gd name="connsiteY22" fmla="*/ 1339989 h 1440674"/>
                  <a:gd name="connsiteX23" fmla="*/ 629677 w 929724"/>
                  <a:gd name="connsiteY23" fmla="*/ 1434389 h 1440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29724" h="1440674">
                    <a:moveTo>
                      <a:pt x="668240" y="1440675"/>
                    </a:moveTo>
                    <a:lnTo>
                      <a:pt x="929725" y="1440675"/>
                    </a:lnTo>
                    <a:lnTo>
                      <a:pt x="929725" y="116216"/>
                    </a:lnTo>
                    <a:lnTo>
                      <a:pt x="813509" y="0"/>
                    </a:lnTo>
                    <a:lnTo>
                      <a:pt x="697294" y="116216"/>
                    </a:lnTo>
                    <a:lnTo>
                      <a:pt x="697294" y="946759"/>
                    </a:lnTo>
                    <a:lnTo>
                      <a:pt x="639186" y="946759"/>
                    </a:lnTo>
                    <a:lnTo>
                      <a:pt x="639186" y="615026"/>
                    </a:lnTo>
                    <a:cubicBezTo>
                      <a:pt x="599354" y="658116"/>
                      <a:pt x="542554" y="685274"/>
                      <a:pt x="479389" y="685274"/>
                    </a:cubicBezTo>
                    <a:cubicBezTo>
                      <a:pt x="359219" y="685274"/>
                      <a:pt x="261485" y="587540"/>
                      <a:pt x="261485" y="467369"/>
                    </a:cubicBezTo>
                    <a:lnTo>
                      <a:pt x="261485" y="380208"/>
                    </a:lnTo>
                    <a:cubicBezTo>
                      <a:pt x="261485" y="308131"/>
                      <a:pt x="202819" y="249465"/>
                      <a:pt x="130743" y="249465"/>
                    </a:cubicBezTo>
                    <a:cubicBezTo>
                      <a:pt x="58666" y="249465"/>
                      <a:pt x="0" y="308131"/>
                      <a:pt x="0" y="380208"/>
                    </a:cubicBezTo>
                    <a:lnTo>
                      <a:pt x="0" y="801506"/>
                    </a:lnTo>
                    <a:lnTo>
                      <a:pt x="203377" y="801506"/>
                    </a:lnTo>
                    <a:cubicBezTo>
                      <a:pt x="212534" y="801506"/>
                      <a:pt x="221134" y="805812"/>
                      <a:pt x="226620" y="813127"/>
                    </a:cubicBezTo>
                    <a:lnTo>
                      <a:pt x="305066" y="917721"/>
                    </a:lnTo>
                    <a:lnTo>
                      <a:pt x="354859" y="917721"/>
                    </a:lnTo>
                    <a:cubicBezTo>
                      <a:pt x="507949" y="917721"/>
                      <a:pt x="654891" y="974116"/>
                      <a:pt x="768720" y="1076532"/>
                    </a:cubicBezTo>
                    <a:lnTo>
                      <a:pt x="891095" y="1186678"/>
                    </a:lnTo>
                    <a:cubicBezTo>
                      <a:pt x="897191" y="1192164"/>
                      <a:pt x="900680" y="1200011"/>
                      <a:pt x="900680" y="1208260"/>
                    </a:cubicBezTo>
                    <a:cubicBezTo>
                      <a:pt x="900680" y="1216510"/>
                      <a:pt x="897191" y="1224357"/>
                      <a:pt x="891069" y="1229843"/>
                    </a:cubicBezTo>
                    <a:lnTo>
                      <a:pt x="768694" y="1339989"/>
                    </a:lnTo>
                    <a:cubicBezTo>
                      <a:pt x="726474" y="1377992"/>
                      <a:pt x="679640" y="1409576"/>
                      <a:pt x="629677" y="1434389"/>
                    </a:cubicBezTo>
                    <a:close/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xmlns="" id="{9235ED78-F0B7-CD5E-5354-01F5223EA764}"/>
                  </a:ext>
                </a:extLst>
              </p:cNvPr>
              <p:cNvSpPr/>
              <p:nvPr/>
            </p:nvSpPr>
            <p:spPr>
              <a:xfrm>
                <a:off x="9361410" y="1744150"/>
                <a:ext cx="255325" cy="82805"/>
              </a:xfrm>
              <a:custGeom>
                <a:avLst/>
                <a:gdLst>
                  <a:gd name="connsiteX0" fmla="*/ 22050 w 255325"/>
                  <a:gd name="connsiteY0" fmla="*/ 0 h 82805"/>
                  <a:gd name="connsiteX1" fmla="*/ 0 w 255325"/>
                  <a:gd name="connsiteY1" fmla="*/ 82805 h 82805"/>
                  <a:gd name="connsiteX2" fmla="*/ 226129 w 255325"/>
                  <a:gd name="connsiteY2" fmla="*/ 58109 h 82805"/>
                  <a:gd name="connsiteX3" fmla="*/ 255326 w 255325"/>
                  <a:gd name="connsiteY3" fmla="*/ 58109 h 82805"/>
                  <a:gd name="connsiteX4" fmla="*/ 211745 w 255325"/>
                  <a:gd name="connsiteY4" fmla="*/ 2 h 82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325" h="82805">
                    <a:moveTo>
                      <a:pt x="22050" y="0"/>
                    </a:moveTo>
                    <a:cubicBezTo>
                      <a:pt x="20104" y="29197"/>
                      <a:pt x="12724" y="57291"/>
                      <a:pt x="0" y="82805"/>
                    </a:cubicBezTo>
                    <a:cubicBezTo>
                      <a:pt x="74322" y="66592"/>
                      <a:pt x="150031" y="58109"/>
                      <a:pt x="226129" y="58109"/>
                    </a:cubicBezTo>
                    <a:lnTo>
                      <a:pt x="255326" y="58109"/>
                    </a:lnTo>
                    <a:lnTo>
                      <a:pt x="211745" y="2"/>
                    </a:lnTo>
                    <a:close/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xmlns="" id="{2516847B-791C-238D-FD8A-31FCC9913652}"/>
                  </a:ext>
                </a:extLst>
              </p:cNvPr>
              <p:cNvSpPr/>
              <p:nvPr/>
            </p:nvSpPr>
            <p:spPr>
              <a:xfrm>
                <a:off x="9057492" y="814425"/>
                <a:ext cx="94375" cy="174323"/>
              </a:xfrm>
              <a:custGeom>
                <a:avLst/>
                <a:gdLst>
                  <a:gd name="connsiteX0" fmla="*/ 0 w 94375"/>
                  <a:gd name="connsiteY0" fmla="*/ 174323 h 174323"/>
                  <a:gd name="connsiteX1" fmla="*/ 29002 w 94375"/>
                  <a:gd name="connsiteY1" fmla="*/ 174323 h 174323"/>
                  <a:gd name="connsiteX2" fmla="*/ 94375 w 94375"/>
                  <a:gd name="connsiteY2" fmla="*/ 0 h 174323"/>
                  <a:gd name="connsiteX3" fmla="*/ 47563 w 94375"/>
                  <a:gd name="connsiteY3" fmla="*/ 0 h 17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75" h="174323">
                    <a:moveTo>
                      <a:pt x="0" y="174323"/>
                    </a:moveTo>
                    <a:lnTo>
                      <a:pt x="29002" y="174323"/>
                    </a:lnTo>
                    <a:lnTo>
                      <a:pt x="94375" y="0"/>
                    </a:lnTo>
                    <a:lnTo>
                      <a:pt x="47563" y="0"/>
                    </a:lnTo>
                    <a:close/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xmlns="" id="{73B38839-BBFC-C159-EB4F-E51C23F28967}"/>
                  </a:ext>
                </a:extLst>
              </p:cNvPr>
              <p:cNvSpPr/>
              <p:nvPr/>
            </p:nvSpPr>
            <p:spPr>
              <a:xfrm>
                <a:off x="8919428" y="727263"/>
                <a:ext cx="75421" cy="261485"/>
              </a:xfrm>
              <a:custGeom>
                <a:avLst/>
                <a:gdLst>
                  <a:gd name="connsiteX0" fmla="*/ 0 w 75421"/>
                  <a:gd name="connsiteY0" fmla="*/ 261485 h 261485"/>
                  <a:gd name="connsiteX1" fmla="*/ 4099 w 75421"/>
                  <a:gd name="connsiteY1" fmla="*/ 261485 h 261485"/>
                  <a:gd name="connsiteX2" fmla="*/ 75422 w 75421"/>
                  <a:gd name="connsiteY2" fmla="*/ 0 h 261485"/>
                  <a:gd name="connsiteX3" fmla="*/ 23759 w 75421"/>
                  <a:gd name="connsiteY3" fmla="*/ 0 h 26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21" h="261485">
                    <a:moveTo>
                      <a:pt x="0" y="261485"/>
                    </a:moveTo>
                    <a:lnTo>
                      <a:pt x="4099" y="261485"/>
                    </a:lnTo>
                    <a:lnTo>
                      <a:pt x="75422" y="0"/>
                    </a:lnTo>
                    <a:lnTo>
                      <a:pt x="23759" y="0"/>
                    </a:lnTo>
                    <a:close/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xmlns="" id="{5F4EEB32-947F-83C6-374A-6D6E35488E8E}"/>
                  </a:ext>
                </a:extLst>
              </p:cNvPr>
              <p:cNvSpPr/>
              <p:nvPr/>
            </p:nvSpPr>
            <p:spPr>
              <a:xfrm>
                <a:off x="9384292" y="669135"/>
                <a:ext cx="784456" cy="842581"/>
              </a:xfrm>
              <a:custGeom>
                <a:avLst/>
                <a:gdLst>
                  <a:gd name="connsiteX0" fmla="*/ 145268 w 784456"/>
                  <a:gd name="connsiteY0" fmla="*/ 20 h 842581"/>
                  <a:gd name="connsiteX1" fmla="*/ 145268 w 784456"/>
                  <a:gd name="connsiteY1" fmla="*/ 174343 h 842581"/>
                  <a:gd name="connsiteX2" fmla="*/ 136759 w 784456"/>
                  <a:gd name="connsiteY2" fmla="*/ 194889 h 842581"/>
                  <a:gd name="connsiteX3" fmla="*/ 41077 w 784456"/>
                  <a:gd name="connsiteY3" fmla="*/ 290557 h 842581"/>
                  <a:gd name="connsiteX4" fmla="*/ 290539 w 784456"/>
                  <a:gd name="connsiteY4" fmla="*/ 290557 h 842581"/>
                  <a:gd name="connsiteX5" fmla="*/ 290539 w 784456"/>
                  <a:gd name="connsiteY5" fmla="*/ 348665 h 842581"/>
                  <a:gd name="connsiteX6" fmla="*/ 0 w 784456"/>
                  <a:gd name="connsiteY6" fmla="*/ 348665 h 842581"/>
                  <a:gd name="connsiteX7" fmla="*/ 0 w 784456"/>
                  <a:gd name="connsiteY7" fmla="*/ 459681 h 842581"/>
                  <a:gd name="connsiteX8" fmla="*/ 130743 w 784456"/>
                  <a:gd name="connsiteY8" fmla="*/ 406773 h 842581"/>
                  <a:gd name="connsiteX9" fmla="*/ 319593 w 784456"/>
                  <a:gd name="connsiteY9" fmla="*/ 595623 h 842581"/>
                  <a:gd name="connsiteX10" fmla="*/ 319593 w 784456"/>
                  <a:gd name="connsiteY10" fmla="*/ 682785 h 842581"/>
                  <a:gd name="connsiteX11" fmla="*/ 479389 w 784456"/>
                  <a:gd name="connsiteY11" fmla="*/ 842581 h 842581"/>
                  <a:gd name="connsiteX12" fmla="*/ 639186 w 784456"/>
                  <a:gd name="connsiteY12" fmla="*/ 682785 h 842581"/>
                  <a:gd name="connsiteX13" fmla="*/ 639186 w 784456"/>
                  <a:gd name="connsiteY13" fmla="*/ 319595 h 842581"/>
                  <a:gd name="connsiteX14" fmla="*/ 647694 w 784456"/>
                  <a:gd name="connsiteY14" fmla="*/ 299049 h 842581"/>
                  <a:gd name="connsiteX15" fmla="*/ 784457 w 784456"/>
                  <a:gd name="connsiteY15" fmla="*/ 162300 h 842581"/>
                  <a:gd name="connsiteX16" fmla="*/ 784457 w 784456"/>
                  <a:gd name="connsiteY16" fmla="*/ 0 h 842581"/>
                  <a:gd name="connsiteX17" fmla="*/ 377699 w 784456"/>
                  <a:gd name="connsiteY17" fmla="*/ 29074 h 842581"/>
                  <a:gd name="connsiteX18" fmla="*/ 377699 w 784456"/>
                  <a:gd name="connsiteY18" fmla="*/ 87182 h 842581"/>
                  <a:gd name="connsiteX19" fmla="*/ 319591 w 784456"/>
                  <a:gd name="connsiteY19" fmla="*/ 87182 h 842581"/>
                  <a:gd name="connsiteX20" fmla="*/ 319591 w 784456"/>
                  <a:gd name="connsiteY20" fmla="*/ 29074 h 842581"/>
                  <a:gd name="connsiteX21" fmla="*/ 261483 w 784456"/>
                  <a:gd name="connsiteY21" fmla="*/ 87182 h 842581"/>
                  <a:gd name="connsiteX22" fmla="*/ 203376 w 784456"/>
                  <a:gd name="connsiteY22" fmla="*/ 87182 h 842581"/>
                  <a:gd name="connsiteX23" fmla="*/ 203376 w 784456"/>
                  <a:gd name="connsiteY23" fmla="*/ 29074 h 842581"/>
                  <a:gd name="connsiteX24" fmla="*/ 261483 w 784456"/>
                  <a:gd name="connsiteY24" fmla="*/ 29074 h 842581"/>
                  <a:gd name="connsiteX25" fmla="*/ 406753 w 784456"/>
                  <a:gd name="connsiteY25" fmla="*/ 290559 h 842581"/>
                  <a:gd name="connsiteX26" fmla="*/ 319591 w 784456"/>
                  <a:gd name="connsiteY26" fmla="*/ 203397 h 842581"/>
                  <a:gd name="connsiteX27" fmla="*/ 406753 w 784456"/>
                  <a:gd name="connsiteY27" fmla="*/ 116236 h 842581"/>
                  <a:gd name="connsiteX28" fmla="*/ 493915 w 784456"/>
                  <a:gd name="connsiteY28" fmla="*/ 203397 h 842581"/>
                  <a:gd name="connsiteX29" fmla="*/ 406753 w 784456"/>
                  <a:gd name="connsiteY29" fmla="*/ 290559 h 842581"/>
                  <a:gd name="connsiteX30" fmla="*/ 493915 w 784456"/>
                  <a:gd name="connsiteY30" fmla="*/ 87182 h 842581"/>
                  <a:gd name="connsiteX31" fmla="*/ 435807 w 784456"/>
                  <a:gd name="connsiteY31" fmla="*/ 87182 h 842581"/>
                  <a:gd name="connsiteX32" fmla="*/ 435807 w 784456"/>
                  <a:gd name="connsiteY32" fmla="*/ 29074 h 842581"/>
                  <a:gd name="connsiteX33" fmla="*/ 493915 w 784456"/>
                  <a:gd name="connsiteY33" fmla="*/ 29074 h 842581"/>
                  <a:gd name="connsiteX34" fmla="*/ 610130 w 784456"/>
                  <a:gd name="connsiteY34" fmla="*/ 87182 h 842581"/>
                  <a:gd name="connsiteX35" fmla="*/ 552023 w 784456"/>
                  <a:gd name="connsiteY35" fmla="*/ 87182 h 842581"/>
                  <a:gd name="connsiteX36" fmla="*/ 552023 w 784456"/>
                  <a:gd name="connsiteY36" fmla="*/ 29074 h 842581"/>
                  <a:gd name="connsiteX37" fmla="*/ 610130 w 784456"/>
                  <a:gd name="connsiteY37" fmla="*/ 29074 h 842581"/>
                  <a:gd name="connsiteX38" fmla="*/ 726346 w 784456"/>
                  <a:gd name="connsiteY38" fmla="*/ 87182 h 842581"/>
                  <a:gd name="connsiteX39" fmla="*/ 668238 w 784456"/>
                  <a:gd name="connsiteY39" fmla="*/ 87182 h 842581"/>
                  <a:gd name="connsiteX40" fmla="*/ 668238 w 784456"/>
                  <a:gd name="connsiteY40" fmla="*/ 29074 h 842581"/>
                  <a:gd name="connsiteX41" fmla="*/ 726346 w 784456"/>
                  <a:gd name="connsiteY41" fmla="*/ 29074 h 842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4456" h="842581">
                    <a:moveTo>
                      <a:pt x="145268" y="20"/>
                    </a:moveTo>
                    <a:lnTo>
                      <a:pt x="145268" y="174343"/>
                    </a:lnTo>
                    <a:cubicBezTo>
                      <a:pt x="145268" y="182048"/>
                      <a:pt x="142220" y="189454"/>
                      <a:pt x="136759" y="194889"/>
                    </a:cubicBezTo>
                    <a:lnTo>
                      <a:pt x="41077" y="290557"/>
                    </a:lnTo>
                    <a:lnTo>
                      <a:pt x="290539" y="290557"/>
                    </a:lnTo>
                    <a:lnTo>
                      <a:pt x="290539" y="348665"/>
                    </a:lnTo>
                    <a:lnTo>
                      <a:pt x="0" y="348665"/>
                    </a:lnTo>
                    <a:lnTo>
                      <a:pt x="0" y="459681"/>
                    </a:lnTo>
                    <a:cubicBezTo>
                      <a:pt x="33968" y="426995"/>
                      <a:pt x="80016" y="406773"/>
                      <a:pt x="130743" y="406773"/>
                    </a:cubicBezTo>
                    <a:cubicBezTo>
                      <a:pt x="234868" y="406773"/>
                      <a:pt x="319593" y="491497"/>
                      <a:pt x="319593" y="595623"/>
                    </a:cubicBezTo>
                    <a:lnTo>
                      <a:pt x="319593" y="682785"/>
                    </a:lnTo>
                    <a:cubicBezTo>
                      <a:pt x="319593" y="770906"/>
                      <a:pt x="391268" y="842581"/>
                      <a:pt x="479389" y="842581"/>
                    </a:cubicBezTo>
                    <a:cubicBezTo>
                      <a:pt x="567511" y="842581"/>
                      <a:pt x="639186" y="770906"/>
                      <a:pt x="639186" y="682785"/>
                    </a:cubicBezTo>
                    <a:lnTo>
                      <a:pt x="639186" y="319595"/>
                    </a:lnTo>
                    <a:cubicBezTo>
                      <a:pt x="639186" y="311890"/>
                      <a:pt x="642234" y="304484"/>
                      <a:pt x="647694" y="299049"/>
                    </a:cubicBezTo>
                    <a:lnTo>
                      <a:pt x="784457" y="162300"/>
                    </a:lnTo>
                    <a:lnTo>
                      <a:pt x="784457" y="0"/>
                    </a:lnTo>
                    <a:close/>
                    <a:moveTo>
                      <a:pt x="377699" y="29074"/>
                    </a:moveTo>
                    <a:lnTo>
                      <a:pt x="377699" y="87182"/>
                    </a:lnTo>
                    <a:lnTo>
                      <a:pt x="319591" y="87182"/>
                    </a:lnTo>
                    <a:lnTo>
                      <a:pt x="319591" y="29074"/>
                    </a:lnTo>
                    <a:close/>
                    <a:moveTo>
                      <a:pt x="261483" y="87182"/>
                    </a:moveTo>
                    <a:lnTo>
                      <a:pt x="203376" y="87182"/>
                    </a:lnTo>
                    <a:lnTo>
                      <a:pt x="203376" y="29074"/>
                    </a:lnTo>
                    <a:lnTo>
                      <a:pt x="261483" y="29074"/>
                    </a:lnTo>
                    <a:close/>
                    <a:moveTo>
                      <a:pt x="406753" y="290559"/>
                    </a:moveTo>
                    <a:cubicBezTo>
                      <a:pt x="358696" y="290559"/>
                      <a:pt x="319591" y="251454"/>
                      <a:pt x="319591" y="203397"/>
                    </a:cubicBezTo>
                    <a:cubicBezTo>
                      <a:pt x="319591" y="155340"/>
                      <a:pt x="358696" y="116236"/>
                      <a:pt x="406753" y="116236"/>
                    </a:cubicBezTo>
                    <a:cubicBezTo>
                      <a:pt x="454810" y="116236"/>
                      <a:pt x="493915" y="155340"/>
                      <a:pt x="493915" y="203397"/>
                    </a:cubicBezTo>
                    <a:cubicBezTo>
                      <a:pt x="493915" y="251454"/>
                      <a:pt x="454810" y="290559"/>
                      <a:pt x="406753" y="290559"/>
                    </a:cubicBezTo>
                    <a:close/>
                    <a:moveTo>
                      <a:pt x="493915" y="87182"/>
                    </a:moveTo>
                    <a:lnTo>
                      <a:pt x="435807" y="87182"/>
                    </a:lnTo>
                    <a:lnTo>
                      <a:pt x="435807" y="29074"/>
                    </a:lnTo>
                    <a:lnTo>
                      <a:pt x="493915" y="29074"/>
                    </a:lnTo>
                    <a:close/>
                    <a:moveTo>
                      <a:pt x="610130" y="87182"/>
                    </a:moveTo>
                    <a:lnTo>
                      <a:pt x="552023" y="87182"/>
                    </a:lnTo>
                    <a:lnTo>
                      <a:pt x="552023" y="29074"/>
                    </a:lnTo>
                    <a:lnTo>
                      <a:pt x="610130" y="29074"/>
                    </a:lnTo>
                    <a:close/>
                    <a:moveTo>
                      <a:pt x="726346" y="87182"/>
                    </a:moveTo>
                    <a:lnTo>
                      <a:pt x="668238" y="87182"/>
                    </a:lnTo>
                    <a:lnTo>
                      <a:pt x="668238" y="29074"/>
                    </a:lnTo>
                    <a:lnTo>
                      <a:pt x="726346" y="29074"/>
                    </a:lnTo>
                    <a:close/>
                  </a:path>
                </a:pathLst>
              </a:custGeom>
              <a:grpFill/>
              <a:ln w="3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xmlns="" id="{46061EAC-66B1-0910-85F3-FDF1D06D09B2}"/>
              </a:ext>
            </a:extLst>
          </p:cNvPr>
          <p:cNvGrpSpPr/>
          <p:nvPr/>
        </p:nvGrpSpPr>
        <p:grpSpPr>
          <a:xfrm>
            <a:off x="778512" y="152536"/>
            <a:ext cx="1085992" cy="892713"/>
            <a:chOff x="8289386" y="-12515"/>
            <a:chExt cx="2115972" cy="1739383"/>
          </a:xfrm>
          <a:solidFill>
            <a:schemeClr val="bg1"/>
          </a:solidFill>
        </p:grpSpPr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xmlns="" id="{0C4C05D7-BEED-E7B9-0678-90228E03995A}"/>
                </a:ext>
              </a:extLst>
            </p:cNvPr>
            <p:cNvSpPr/>
            <p:nvPr/>
          </p:nvSpPr>
          <p:spPr>
            <a:xfrm>
              <a:off x="8679188" y="896745"/>
              <a:ext cx="209044" cy="138599"/>
            </a:xfrm>
            <a:custGeom>
              <a:avLst/>
              <a:gdLst>
                <a:gd name="connsiteX0" fmla="*/ 200392 w 209044"/>
                <a:gd name="connsiteY0" fmla="*/ 138597 h 138599"/>
                <a:gd name="connsiteX1" fmla="*/ 197411 w 209044"/>
                <a:gd name="connsiteY1" fmla="*/ 138081 h 138599"/>
                <a:gd name="connsiteX2" fmla="*/ 2921 w 209044"/>
                <a:gd name="connsiteY2" fmla="*/ 15620 h 138599"/>
                <a:gd name="connsiteX3" fmla="*/ 2345 w 209044"/>
                <a:gd name="connsiteY3" fmla="*/ 2926 h 138599"/>
                <a:gd name="connsiteX4" fmla="*/ 15009 w 209044"/>
                <a:gd name="connsiteY4" fmla="*/ 2351 h 138599"/>
                <a:gd name="connsiteX5" fmla="*/ 203386 w 209044"/>
                <a:gd name="connsiteY5" fmla="*/ 121139 h 138599"/>
                <a:gd name="connsiteX6" fmla="*/ 200390 w 209044"/>
                <a:gd name="connsiteY6" fmla="*/ 138600 h 13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044" h="138599">
                  <a:moveTo>
                    <a:pt x="200392" y="138597"/>
                  </a:moveTo>
                  <a:cubicBezTo>
                    <a:pt x="199404" y="138597"/>
                    <a:pt x="198400" y="138435"/>
                    <a:pt x="197411" y="138081"/>
                  </a:cubicBezTo>
                  <a:cubicBezTo>
                    <a:pt x="132009" y="114952"/>
                    <a:pt x="66566" y="73760"/>
                    <a:pt x="2921" y="15620"/>
                  </a:cubicBezTo>
                  <a:cubicBezTo>
                    <a:pt x="-740" y="12284"/>
                    <a:pt x="-991" y="6602"/>
                    <a:pt x="2345" y="2926"/>
                  </a:cubicBezTo>
                  <a:cubicBezTo>
                    <a:pt x="5681" y="-734"/>
                    <a:pt x="11348" y="-1000"/>
                    <a:pt x="15009" y="2351"/>
                  </a:cubicBezTo>
                  <a:cubicBezTo>
                    <a:pt x="76867" y="58851"/>
                    <a:pt x="140258" y="98820"/>
                    <a:pt x="203386" y="121139"/>
                  </a:cubicBezTo>
                  <a:cubicBezTo>
                    <a:pt x="211459" y="124003"/>
                    <a:pt x="211267" y="138600"/>
                    <a:pt x="200390" y="138600"/>
                  </a:cubicBezTo>
                  <a:close/>
                </a:path>
              </a:pathLst>
            </a:custGeom>
            <a:grpFill/>
            <a:ln w="3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xmlns="" id="{AB7AF567-9522-87EE-FBA0-F165BB004728}"/>
                </a:ext>
              </a:extLst>
            </p:cNvPr>
            <p:cNvSpPr/>
            <p:nvPr/>
          </p:nvSpPr>
          <p:spPr>
            <a:xfrm>
              <a:off x="8430961" y="1138742"/>
              <a:ext cx="43792" cy="43866"/>
            </a:xfrm>
            <a:custGeom>
              <a:avLst/>
              <a:gdLst>
                <a:gd name="connsiteX0" fmla="*/ 43792 w 43792"/>
                <a:gd name="connsiteY0" fmla="*/ 21933 h 43866"/>
                <a:gd name="connsiteX1" fmla="*/ 21889 w 43792"/>
                <a:gd name="connsiteY1" fmla="*/ 43866 h 43866"/>
                <a:gd name="connsiteX2" fmla="*/ 0 w 43792"/>
                <a:gd name="connsiteY2" fmla="*/ 21933 h 43866"/>
                <a:gd name="connsiteX3" fmla="*/ 21889 w 43792"/>
                <a:gd name="connsiteY3" fmla="*/ 0 h 43866"/>
                <a:gd name="connsiteX4" fmla="*/ 43792 w 43792"/>
                <a:gd name="connsiteY4" fmla="*/ 21933 h 4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92" h="43866">
                  <a:moveTo>
                    <a:pt x="43792" y="21933"/>
                  </a:moveTo>
                  <a:cubicBezTo>
                    <a:pt x="43792" y="34051"/>
                    <a:pt x="33992" y="43866"/>
                    <a:pt x="21889" y="43866"/>
                  </a:cubicBezTo>
                  <a:cubicBezTo>
                    <a:pt x="9801" y="43866"/>
                    <a:pt x="0" y="34051"/>
                    <a:pt x="0" y="21933"/>
                  </a:cubicBezTo>
                  <a:cubicBezTo>
                    <a:pt x="0" y="9815"/>
                    <a:pt x="9801" y="0"/>
                    <a:pt x="21889" y="0"/>
                  </a:cubicBezTo>
                  <a:cubicBezTo>
                    <a:pt x="33992" y="0"/>
                    <a:pt x="43792" y="9815"/>
                    <a:pt x="43792" y="21933"/>
                  </a:cubicBezTo>
                </a:path>
              </a:pathLst>
            </a:custGeom>
            <a:grpFill/>
            <a:ln w="3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xmlns="" id="{CA2A90F0-44E3-7078-E13C-AF0D6088A5A9}"/>
                </a:ext>
              </a:extLst>
            </p:cNvPr>
            <p:cNvSpPr/>
            <p:nvPr/>
          </p:nvSpPr>
          <p:spPr>
            <a:xfrm>
              <a:off x="8289386" y="-12515"/>
              <a:ext cx="2115972" cy="1739383"/>
            </a:xfrm>
            <a:custGeom>
              <a:avLst/>
              <a:gdLst>
                <a:gd name="connsiteX0" fmla="*/ 2106996 w 2115972"/>
                <a:gd name="connsiteY0" fmla="*/ 1634092 h 1739383"/>
                <a:gd name="connsiteX1" fmla="*/ 1904003 w 2115972"/>
                <a:gd name="connsiteY1" fmla="*/ 1634092 h 1739383"/>
                <a:gd name="connsiteX2" fmla="*/ 1917479 w 2115972"/>
                <a:gd name="connsiteY2" fmla="*/ 1450185 h 1739383"/>
                <a:gd name="connsiteX3" fmla="*/ 1879694 w 2115972"/>
                <a:gd name="connsiteY3" fmla="*/ 1251119 h 1739383"/>
                <a:gd name="connsiteX4" fmla="*/ 1724852 w 2115972"/>
                <a:gd name="connsiteY4" fmla="*/ 1169039 h 1739383"/>
                <a:gd name="connsiteX5" fmla="*/ 1637667 w 2115972"/>
                <a:gd name="connsiteY5" fmla="*/ 1027005 h 1739383"/>
                <a:gd name="connsiteX6" fmla="*/ 1745501 w 2115972"/>
                <a:gd name="connsiteY6" fmla="*/ 981516 h 1739383"/>
                <a:gd name="connsiteX7" fmla="*/ 1898012 w 2115972"/>
                <a:gd name="connsiteY7" fmla="*/ 1166500 h 1739383"/>
                <a:gd name="connsiteX8" fmla="*/ 1916698 w 2115972"/>
                <a:gd name="connsiteY8" fmla="*/ 1100463 h 1739383"/>
                <a:gd name="connsiteX9" fmla="*/ 1954585 w 2115972"/>
                <a:gd name="connsiteY9" fmla="*/ 1029367 h 1739383"/>
                <a:gd name="connsiteX10" fmla="*/ 1943235 w 2115972"/>
                <a:gd name="connsiteY10" fmla="*/ 837710 h 1739383"/>
                <a:gd name="connsiteX11" fmla="*/ 1735331 w 2115972"/>
                <a:gd name="connsiteY11" fmla="*/ 688962 h 1739383"/>
                <a:gd name="connsiteX12" fmla="*/ 1417302 w 2115972"/>
                <a:gd name="connsiteY12" fmla="*/ 604921 h 1739383"/>
                <a:gd name="connsiteX13" fmla="*/ 1318072 w 2115972"/>
                <a:gd name="connsiteY13" fmla="*/ 863834 h 1739383"/>
                <a:gd name="connsiteX14" fmla="*/ 1318131 w 2115972"/>
                <a:gd name="connsiteY14" fmla="*/ 959536 h 1739383"/>
                <a:gd name="connsiteX15" fmla="*/ 1234826 w 2115972"/>
                <a:gd name="connsiteY15" fmla="*/ 995004 h 1739383"/>
                <a:gd name="connsiteX16" fmla="*/ 1197558 w 2115972"/>
                <a:gd name="connsiteY16" fmla="*/ 1041525 h 1739383"/>
                <a:gd name="connsiteX17" fmla="*/ 1141617 w 2115972"/>
                <a:gd name="connsiteY17" fmla="*/ 1040713 h 1739383"/>
                <a:gd name="connsiteX18" fmla="*/ 994195 w 2115972"/>
                <a:gd name="connsiteY18" fmla="*/ 839965 h 1739383"/>
                <a:gd name="connsiteX19" fmla="*/ 774159 w 2115972"/>
                <a:gd name="connsiteY19" fmla="*/ 785309 h 1739383"/>
                <a:gd name="connsiteX20" fmla="*/ 702322 w 2115972"/>
                <a:gd name="connsiteY20" fmla="*/ 701517 h 1739383"/>
                <a:gd name="connsiteX21" fmla="*/ 732299 w 2115972"/>
                <a:gd name="connsiteY21" fmla="*/ 698447 h 1739383"/>
                <a:gd name="connsiteX22" fmla="*/ 877726 w 2115972"/>
                <a:gd name="connsiteY22" fmla="*/ 517730 h 1739383"/>
                <a:gd name="connsiteX23" fmla="*/ 945961 w 2115972"/>
                <a:gd name="connsiteY23" fmla="*/ 552843 h 1739383"/>
                <a:gd name="connsiteX24" fmla="*/ 954994 w 2115972"/>
                <a:gd name="connsiteY24" fmla="*/ 540061 h 1739383"/>
                <a:gd name="connsiteX25" fmla="*/ 994638 w 2115972"/>
                <a:gd name="connsiteY25" fmla="*/ 430780 h 1739383"/>
                <a:gd name="connsiteX26" fmla="*/ 898185 w 2115972"/>
                <a:gd name="connsiteY26" fmla="*/ 56369 h 1739383"/>
                <a:gd name="connsiteX27" fmla="*/ 505410 w 2115972"/>
                <a:gd name="connsiteY27" fmla="*/ 45638 h 1739383"/>
                <a:gd name="connsiteX28" fmla="*/ 318522 w 2115972"/>
                <a:gd name="connsiteY28" fmla="*/ 124159 h 1739383"/>
                <a:gd name="connsiteX29" fmla="*/ 302700 w 2115972"/>
                <a:gd name="connsiteY29" fmla="*/ 316730 h 1739383"/>
                <a:gd name="connsiteX30" fmla="*/ 219837 w 2115972"/>
                <a:gd name="connsiteY30" fmla="*/ 631498 h 1739383"/>
                <a:gd name="connsiteX31" fmla="*/ 271096 w 2115972"/>
                <a:gd name="connsiteY31" fmla="*/ 720602 h 1739383"/>
                <a:gd name="connsiteX32" fmla="*/ 316204 w 2115972"/>
                <a:gd name="connsiteY32" fmla="*/ 700957 h 1739383"/>
                <a:gd name="connsiteX33" fmla="*/ 295466 w 2115972"/>
                <a:gd name="connsiteY33" fmla="*/ 805308 h 1739383"/>
                <a:gd name="connsiteX34" fmla="*/ 158704 w 2115972"/>
                <a:gd name="connsiteY34" fmla="*/ 1023104 h 1739383"/>
                <a:gd name="connsiteX35" fmla="*/ 155604 w 2115972"/>
                <a:gd name="connsiteY35" fmla="*/ 1067679 h 1739383"/>
                <a:gd name="connsiteX36" fmla="*/ 164165 w 2115972"/>
                <a:gd name="connsiteY36" fmla="*/ 1077037 h 1739383"/>
                <a:gd name="connsiteX37" fmla="*/ 164563 w 2115972"/>
                <a:gd name="connsiteY37" fmla="*/ 1077051 h 1739383"/>
                <a:gd name="connsiteX38" fmla="*/ 173508 w 2115972"/>
                <a:gd name="connsiteY38" fmla="*/ 1068461 h 1739383"/>
                <a:gd name="connsiteX39" fmla="*/ 176534 w 2115972"/>
                <a:gd name="connsiteY39" fmla="*/ 1024922 h 1739383"/>
                <a:gd name="connsiteX40" fmla="*/ 390755 w 2115972"/>
                <a:gd name="connsiteY40" fmla="*/ 781001 h 1739383"/>
                <a:gd name="connsiteX41" fmla="*/ 721948 w 2115972"/>
                <a:gd name="connsiteY41" fmla="*/ 970576 h 1739383"/>
                <a:gd name="connsiteX42" fmla="*/ 833531 w 2115972"/>
                <a:gd name="connsiteY42" fmla="*/ 924406 h 1739383"/>
                <a:gd name="connsiteX43" fmla="*/ 853397 w 2115972"/>
                <a:gd name="connsiteY43" fmla="*/ 816307 h 1739383"/>
                <a:gd name="connsiteX44" fmla="*/ 987386 w 2115972"/>
                <a:gd name="connsiteY44" fmla="*/ 856586 h 1739383"/>
                <a:gd name="connsiteX45" fmla="*/ 1122925 w 2115972"/>
                <a:gd name="connsiteY45" fmla="*/ 1041143 h 1739383"/>
                <a:gd name="connsiteX46" fmla="*/ 1002561 w 2115972"/>
                <a:gd name="connsiteY46" fmla="*/ 1054058 h 1739383"/>
                <a:gd name="connsiteX47" fmla="*/ 905544 w 2115972"/>
                <a:gd name="connsiteY47" fmla="*/ 1036110 h 1739383"/>
                <a:gd name="connsiteX48" fmla="*/ 819009 w 2115972"/>
                <a:gd name="connsiteY48" fmla="*/ 1200240 h 1739383"/>
                <a:gd name="connsiteX49" fmla="*/ 642912 w 2115972"/>
                <a:gd name="connsiteY49" fmla="*/ 1320563 h 1739383"/>
                <a:gd name="connsiteX50" fmla="*/ 460808 w 2115972"/>
                <a:gd name="connsiteY50" fmla="*/ 1431658 h 1739383"/>
                <a:gd name="connsiteX51" fmla="*/ 411555 w 2115972"/>
                <a:gd name="connsiteY51" fmla="*/ 1255765 h 1739383"/>
                <a:gd name="connsiteX52" fmla="*/ 400500 w 2115972"/>
                <a:gd name="connsiteY52" fmla="*/ 1249537 h 1739383"/>
                <a:gd name="connsiteX53" fmla="*/ 394286 w 2115972"/>
                <a:gd name="connsiteY53" fmla="*/ 1260606 h 1739383"/>
                <a:gd name="connsiteX54" fmla="*/ 449176 w 2115972"/>
                <a:gd name="connsiteY54" fmla="*/ 1456676 h 1739383"/>
                <a:gd name="connsiteX55" fmla="*/ 466224 w 2115972"/>
                <a:gd name="connsiteY55" fmla="*/ 1457355 h 1739383"/>
                <a:gd name="connsiteX56" fmla="*/ 650675 w 2115972"/>
                <a:gd name="connsiteY56" fmla="*/ 1336738 h 1739383"/>
                <a:gd name="connsiteX57" fmla="*/ 836943 w 2115972"/>
                <a:gd name="connsiteY57" fmla="*/ 1200565 h 1739383"/>
                <a:gd name="connsiteX58" fmla="*/ 912453 w 2115972"/>
                <a:gd name="connsiteY58" fmla="*/ 1052671 h 1739383"/>
                <a:gd name="connsiteX59" fmla="*/ 1049657 w 2115972"/>
                <a:gd name="connsiteY59" fmla="*/ 1159353 h 1739383"/>
                <a:gd name="connsiteX60" fmla="*/ 958588 w 2115972"/>
                <a:gd name="connsiteY60" fmla="*/ 1313769 h 1739383"/>
                <a:gd name="connsiteX61" fmla="*/ 931533 w 2115972"/>
                <a:gd name="connsiteY61" fmla="*/ 1323850 h 1739383"/>
                <a:gd name="connsiteX62" fmla="*/ 822191 w 2115972"/>
                <a:gd name="connsiteY62" fmla="*/ 1355509 h 1739383"/>
                <a:gd name="connsiteX63" fmla="*/ 763005 w 2115972"/>
                <a:gd name="connsiteY63" fmla="*/ 1430297 h 1739383"/>
                <a:gd name="connsiteX64" fmla="*/ 763005 w 2115972"/>
                <a:gd name="connsiteY64" fmla="*/ 1481779 h 1739383"/>
                <a:gd name="connsiteX65" fmla="*/ 560353 w 2115972"/>
                <a:gd name="connsiteY65" fmla="*/ 1638500 h 1739383"/>
                <a:gd name="connsiteX66" fmla="*/ 351754 w 2115972"/>
                <a:gd name="connsiteY66" fmla="*/ 1711485 h 1739383"/>
                <a:gd name="connsiteX67" fmla="*/ 179284 w 2115972"/>
                <a:gd name="connsiteY67" fmla="*/ 1265283 h 1739383"/>
                <a:gd name="connsiteX68" fmla="*/ 169543 w 2115972"/>
                <a:gd name="connsiteY68" fmla="*/ 1257150 h 1739383"/>
                <a:gd name="connsiteX69" fmla="*/ 161425 w 2115972"/>
                <a:gd name="connsiteY69" fmla="*/ 1266906 h 1739383"/>
                <a:gd name="connsiteX70" fmla="*/ 253866 w 2115972"/>
                <a:gd name="connsiteY70" fmla="*/ 1634085 h 1739383"/>
                <a:gd name="connsiteX71" fmla="*/ 8959 w 2115972"/>
                <a:gd name="connsiteY71" fmla="*/ 1634100 h 1739383"/>
                <a:gd name="connsiteX72" fmla="*/ 0 w 2115972"/>
                <a:gd name="connsiteY72" fmla="*/ 1643074 h 1739383"/>
                <a:gd name="connsiteX73" fmla="*/ 8959 w 2115972"/>
                <a:gd name="connsiteY73" fmla="*/ 1652048 h 1739383"/>
                <a:gd name="connsiteX74" fmla="*/ 264555 w 2115972"/>
                <a:gd name="connsiteY74" fmla="*/ 1652048 h 1739383"/>
                <a:gd name="connsiteX75" fmla="*/ 344301 w 2115972"/>
                <a:gd name="connsiteY75" fmla="*/ 1727826 h 1739383"/>
                <a:gd name="connsiteX76" fmla="*/ 572189 w 2115972"/>
                <a:gd name="connsiteY76" fmla="*/ 1652048 h 1739383"/>
                <a:gd name="connsiteX77" fmla="*/ 2107014 w 2115972"/>
                <a:gd name="connsiteY77" fmla="*/ 1652063 h 1739383"/>
                <a:gd name="connsiteX78" fmla="*/ 2115973 w 2115972"/>
                <a:gd name="connsiteY78" fmla="*/ 1643089 h 1739383"/>
                <a:gd name="connsiteX79" fmla="*/ 2107014 w 2115972"/>
                <a:gd name="connsiteY79" fmla="*/ 1634100 h 1739383"/>
                <a:gd name="connsiteX80" fmla="*/ 430402 w 2115972"/>
                <a:gd name="connsiteY80" fmla="*/ 385980 h 1739383"/>
                <a:gd name="connsiteX81" fmla="*/ 504098 w 2115972"/>
                <a:gd name="connsiteY81" fmla="*/ 407426 h 1739383"/>
                <a:gd name="connsiteX82" fmla="*/ 514371 w 2115972"/>
                <a:gd name="connsiteY82" fmla="*/ 414481 h 1739383"/>
                <a:gd name="connsiteX83" fmla="*/ 590489 w 2115972"/>
                <a:gd name="connsiteY83" fmla="*/ 364964 h 1739383"/>
                <a:gd name="connsiteX84" fmla="*/ 708170 w 2115972"/>
                <a:gd name="connsiteY84" fmla="*/ 270694 h 1739383"/>
                <a:gd name="connsiteX85" fmla="*/ 663376 w 2115972"/>
                <a:gd name="connsiteY85" fmla="*/ 355487 h 1739383"/>
                <a:gd name="connsiteX86" fmla="*/ 673634 w 2115972"/>
                <a:gd name="connsiteY86" fmla="*/ 369228 h 1739383"/>
                <a:gd name="connsiteX87" fmla="*/ 851136 w 2115972"/>
                <a:gd name="connsiteY87" fmla="*/ 175033 h 1739383"/>
                <a:gd name="connsiteX88" fmla="*/ 852568 w 2115972"/>
                <a:gd name="connsiteY88" fmla="*/ 531390 h 1739383"/>
                <a:gd name="connsiteX89" fmla="*/ 727964 w 2115972"/>
                <a:gd name="connsiteY89" fmla="*/ 681011 h 1739383"/>
                <a:gd name="connsiteX90" fmla="*/ 537755 w 2115972"/>
                <a:gd name="connsiteY90" fmla="*/ 568144 h 1739383"/>
                <a:gd name="connsiteX91" fmla="*/ 486700 w 2115972"/>
                <a:gd name="connsiteY91" fmla="*/ 500841 h 1739383"/>
                <a:gd name="connsiteX92" fmla="*/ 475423 w 2115972"/>
                <a:gd name="connsiteY92" fmla="*/ 497579 h 1739383"/>
                <a:gd name="connsiteX93" fmla="*/ 430406 w 2115972"/>
                <a:gd name="connsiteY93" fmla="*/ 385981 h 1739383"/>
                <a:gd name="connsiteX94" fmla="*/ 819322 w 2115972"/>
                <a:gd name="connsiteY94" fmla="*/ 913420 h 1739383"/>
                <a:gd name="connsiteX95" fmla="*/ 721214 w 2115972"/>
                <a:gd name="connsiteY95" fmla="*/ 952622 h 1739383"/>
                <a:gd name="connsiteX96" fmla="*/ 407731 w 2115972"/>
                <a:gd name="connsiteY96" fmla="*/ 773204 h 1739383"/>
                <a:gd name="connsiteX97" fmla="*/ 536804 w 2115972"/>
                <a:gd name="connsiteY97" fmla="*/ 593888 h 1739383"/>
                <a:gd name="connsiteX98" fmla="*/ 684358 w 2115972"/>
                <a:gd name="connsiteY98" fmla="*/ 699391 h 1739383"/>
                <a:gd name="connsiteX99" fmla="*/ 772458 w 2115972"/>
                <a:gd name="connsiteY99" fmla="*/ 803197 h 1739383"/>
                <a:gd name="connsiteX100" fmla="*/ 834523 w 2115972"/>
                <a:gd name="connsiteY100" fmla="*/ 812466 h 1739383"/>
                <a:gd name="connsiteX101" fmla="*/ 819321 w 2115972"/>
                <a:gd name="connsiteY101" fmla="*/ 913424 h 1739383"/>
                <a:gd name="connsiteX102" fmla="*/ 1245839 w 2115972"/>
                <a:gd name="connsiteY102" fmla="*/ 1009858 h 1739383"/>
                <a:gd name="connsiteX103" fmla="*/ 1251374 w 2115972"/>
                <a:gd name="connsiteY103" fmla="*/ 1003246 h 1739383"/>
                <a:gd name="connsiteX104" fmla="*/ 1288199 w 2115972"/>
                <a:gd name="connsiteY104" fmla="*/ 967055 h 1739383"/>
                <a:gd name="connsiteX105" fmla="*/ 1317497 w 2115972"/>
                <a:gd name="connsiteY105" fmla="*/ 984900 h 1739383"/>
                <a:gd name="connsiteX106" fmla="*/ 1328006 w 2115972"/>
                <a:gd name="connsiteY106" fmla="*/ 993844 h 1739383"/>
                <a:gd name="connsiteX107" fmla="*/ 1367253 w 2115972"/>
                <a:gd name="connsiteY107" fmla="*/ 1003689 h 1739383"/>
                <a:gd name="connsiteX108" fmla="*/ 1217103 w 2115972"/>
                <a:gd name="connsiteY108" fmla="*/ 1042536 h 1739383"/>
                <a:gd name="connsiteX109" fmla="*/ 1215480 w 2115972"/>
                <a:gd name="connsiteY109" fmla="*/ 1042447 h 1739383"/>
                <a:gd name="connsiteX110" fmla="*/ 1215465 w 2115972"/>
                <a:gd name="connsiteY110" fmla="*/ 1042432 h 1739383"/>
                <a:gd name="connsiteX111" fmla="*/ 1245841 w 2115972"/>
                <a:gd name="connsiteY111" fmla="*/ 1009858 h 1739383"/>
                <a:gd name="connsiteX112" fmla="*/ 1007869 w 2115972"/>
                <a:gd name="connsiteY112" fmla="*/ 1287887 h 1739383"/>
                <a:gd name="connsiteX113" fmla="*/ 1011338 w 2115972"/>
                <a:gd name="connsiteY113" fmla="*/ 1318839 h 1739383"/>
                <a:gd name="connsiteX114" fmla="*/ 985612 w 2115972"/>
                <a:gd name="connsiteY114" fmla="*/ 1312256 h 1739383"/>
                <a:gd name="connsiteX115" fmla="*/ 1007869 w 2115972"/>
                <a:gd name="connsiteY115" fmla="*/ 1287887 h 1739383"/>
                <a:gd name="connsiteX116" fmla="*/ 596467 w 2115972"/>
                <a:gd name="connsiteY116" fmla="*/ 1634092 h 1739383"/>
                <a:gd name="connsiteX117" fmla="*/ 763000 w 2115972"/>
                <a:gd name="connsiteY117" fmla="*/ 1504973 h 1739383"/>
                <a:gd name="connsiteX118" fmla="*/ 763000 w 2115972"/>
                <a:gd name="connsiteY118" fmla="*/ 1508353 h 1739383"/>
                <a:gd name="connsiteX119" fmla="*/ 837108 w 2115972"/>
                <a:gd name="connsiteY119" fmla="*/ 1634090 h 1739383"/>
                <a:gd name="connsiteX120" fmla="*/ 783959 w 2115972"/>
                <a:gd name="connsiteY120" fmla="*/ 1432044 h 1739383"/>
                <a:gd name="connsiteX121" fmla="*/ 826498 w 2115972"/>
                <a:gd name="connsiteY121" fmla="*/ 1373625 h 1739383"/>
                <a:gd name="connsiteX122" fmla="*/ 835162 w 2115972"/>
                <a:gd name="connsiteY122" fmla="*/ 1368991 h 1739383"/>
                <a:gd name="connsiteX123" fmla="*/ 927618 w 2115972"/>
                <a:gd name="connsiteY123" fmla="*/ 1342467 h 1739383"/>
                <a:gd name="connsiteX124" fmla="*/ 936740 w 2115972"/>
                <a:gd name="connsiteY124" fmla="*/ 1341597 h 1739383"/>
                <a:gd name="connsiteX125" fmla="*/ 1046936 w 2115972"/>
                <a:gd name="connsiteY125" fmla="*/ 1370954 h 1739383"/>
                <a:gd name="connsiteX126" fmla="*/ 1055983 w 2115972"/>
                <a:gd name="connsiteY126" fmla="*/ 1374334 h 1739383"/>
                <a:gd name="connsiteX127" fmla="*/ 1108897 w 2115972"/>
                <a:gd name="connsiteY127" fmla="*/ 1424338 h 1739383"/>
                <a:gd name="connsiteX128" fmla="*/ 944283 w 2115972"/>
                <a:gd name="connsiteY128" fmla="*/ 1466257 h 1739383"/>
                <a:gd name="connsiteX129" fmla="*/ 783962 w 2115972"/>
                <a:gd name="connsiteY129" fmla="*/ 1432044 h 1739383"/>
                <a:gd name="connsiteX130" fmla="*/ 1052705 w 2115972"/>
                <a:gd name="connsiteY130" fmla="*/ 1634092 h 1739383"/>
                <a:gd name="connsiteX131" fmla="*/ 1126813 w 2115972"/>
                <a:gd name="connsiteY131" fmla="*/ 1508355 h 1739383"/>
                <a:gd name="connsiteX132" fmla="*/ 1126813 w 2115972"/>
                <a:gd name="connsiteY132" fmla="*/ 1424091 h 1739383"/>
                <a:gd name="connsiteX133" fmla="*/ 1058002 w 2115972"/>
                <a:gd name="connsiteY133" fmla="*/ 1355976 h 1739383"/>
                <a:gd name="connsiteX134" fmla="*/ 1030357 w 2115972"/>
                <a:gd name="connsiteY134" fmla="*/ 1329453 h 1739383"/>
                <a:gd name="connsiteX135" fmla="*/ 1023317 w 2115972"/>
                <a:gd name="connsiteY135" fmla="*/ 1268479 h 1739383"/>
                <a:gd name="connsiteX136" fmla="*/ 1067567 w 2115972"/>
                <a:gd name="connsiteY136" fmla="*/ 1159405 h 1739383"/>
                <a:gd name="connsiteX137" fmla="*/ 1062992 w 2115972"/>
                <a:gd name="connsiteY137" fmla="*/ 1128292 h 1739383"/>
                <a:gd name="connsiteX138" fmla="*/ 1143772 w 2115972"/>
                <a:gd name="connsiteY138" fmla="*/ 1114654 h 1739383"/>
                <a:gd name="connsiteX139" fmla="*/ 1177690 w 2115972"/>
                <a:gd name="connsiteY139" fmla="*/ 1322395 h 1739383"/>
                <a:gd name="connsiteX140" fmla="*/ 1165897 w 2115972"/>
                <a:gd name="connsiteY140" fmla="*/ 1450244 h 1739383"/>
                <a:gd name="connsiteX141" fmla="*/ 1179373 w 2115972"/>
                <a:gd name="connsiteY141" fmla="*/ 1634091 h 1739383"/>
                <a:gd name="connsiteX142" fmla="*/ 1310897 w 2115972"/>
                <a:gd name="connsiteY142" fmla="*/ 1634092 h 1739383"/>
                <a:gd name="connsiteX143" fmla="*/ 1197497 w 2115972"/>
                <a:gd name="connsiteY143" fmla="*/ 1634092 h 1739383"/>
                <a:gd name="connsiteX144" fmla="*/ 1183829 w 2115972"/>
                <a:gd name="connsiteY144" fmla="*/ 1450363 h 1739383"/>
                <a:gd name="connsiteX145" fmla="*/ 1198914 w 2115972"/>
                <a:gd name="connsiteY145" fmla="*/ 1310147 h 1739383"/>
                <a:gd name="connsiteX146" fmla="*/ 1310882 w 2115972"/>
                <a:gd name="connsiteY146" fmla="*/ 1429464 h 1739383"/>
                <a:gd name="connsiteX147" fmla="*/ 1358585 w 2115972"/>
                <a:gd name="connsiteY147" fmla="*/ 1169035 h 1739383"/>
                <a:gd name="connsiteX148" fmla="*/ 1190839 w 2115972"/>
                <a:gd name="connsiteY148" fmla="*/ 1276824 h 1739383"/>
                <a:gd name="connsiteX149" fmla="*/ 1161497 w 2115972"/>
                <a:gd name="connsiteY149" fmla="*/ 1111662 h 1739383"/>
                <a:gd name="connsiteX150" fmla="*/ 1192271 w 2115972"/>
                <a:gd name="connsiteY150" fmla="*/ 1106467 h 1739383"/>
                <a:gd name="connsiteX151" fmla="*/ 1282010 w 2115972"/>
                <a:gd name="connsiteY151" fmla="*/ 1148563 h 1739383"/>
                <a:gd name="connsiteX152" fmla="*/ 1395263 w 2115972"/>
                <a:gd name="connsiteY152" fmla="*/ 1089921 h 1739383"/>
                <a:gd name="connsiteX153" fmla="*/ 1440219 w 2115972"/>
                <a:gd name="connsiteY153" fmla="*/ 1101345 h 1739383"/>
                <a:gd name="connsiteX154" fmla="*/ 1359499 w 2115972"/>
                <a:gd name="connsiteY154" fmla="*/ 1168840 h 1739383"/>
                <a:gd name="connsiteX155" fmla="*/ 1542020 w 2115972"/>
                <a:gd name="connsiteY155" fmla="*/ 1332587 h 1739383"/>
                <a:gd name="connsiteX156" fmla="*/ 1541370 w 2115972"/>
                <a:gd name="connsiteY156" fmla="*/ 1332587 h 1739383"/>
                <a:gd name="connsiteX157" fmla="*/ 1370276 w 2115972"/>
                <a:gd name="connsiteY157" fmla="*/ 1184768 h 1739383"/>
                <a:gd name="connsiteX158" fmla="*/ 1459026 w 2115972"/>
                <a:gd name="connsiteY158" fmla="*/ 1101774 h 1739383"/>
                <a:gd name="connsiteX159" fmla="*/ 1524367 w 2115972"/>
                <a:gd name="connsiteY159" fmla="*/ 1090896 h 1739383"/>
                <a:gd name="connsiteX160" fmla="*/ 1530537 w 2115972"/>
                <a:gd name="connsiteY160" fmla="*/ 1079797 h 1739383"/>
                <a:gd name="connsiteX161" fmla="*/ 1519452 w 2115972"/>
                <a:gd name="connsiteY161" fmla="*/ 1073612 h 1739383"/>
                <a:gd name="connsiteX162" fmla="*/ 1454024 w 2115972"/>
                <a:gd name="connsiteY162" fmla="*/ 1083915 h 1739383"/>
                <a:gd name="connsiteX163" fmla="*/ 1452459 w 2115972"/>
                <a:gd name="connsiteY163" fmla="*/ 1083900 h 1739383"/>
                <a:gd name="connsiteX164" fmla="*/ 1402100 w 2115972"/>
                <a:gd name="connsiteY164" fmla="*/ 1073317 h 1739383"/>
                <a:gd name="connsiteX165" fmla="*/ 1399236 w 2115972"/>
                <a:gd name="connsiteY165" fmla="*/ 993364 h 1739383"/>
                <a:gd name="connsiteX166" fmla="*/ 1381569 w 2115972"/>
                <a:gd name="connsiteY166" fmla="*/ 992803 h 1739383"/>
                <a:gd name="connsiteX167" fmla="*/ 1338588 w 2115972"/>
                <a:gd name="connsiteY167" fmla="*/ 974767 h 1739383"/>
                <a:gd name="connsiteX168" fmla="*/ 1338559 w 2115972"/>
                <a:gd name="connsiteY168" fmla="*/ 974752 h 1739383"/>
                <a:gd name="connsiteX169" fmla="*/ 1369864 w 2115972"/>
                <a:gd name="connsiteY169" fmla="*/ 768601 h 1739383"/>
                <a:gd name="connsiteX170" fmla="*/ 1495412 w 2115972"/>
                <a:gd name="connsiteY170" fmla="*/ 827905 h 1739383"/>
                <a:gd name="connsiteX171" fmla="*/ 1627452 w 2115972"/>
                <a:gd name="connsiteY171" fmla="*/ 882810 h 1739383"/>
                <a:gd name="connsiteX172" fmla="*/ 1626566 w 2115972"/>
                <a:gd name="connsiteY172" fmla="*/ 992651 h 1739383"/>
                <a:gd name="connsiteX173" fmla="*/ 1624825 w 2115972"/>
                <a:gd name="connsiteY173" fmla="*/ 996149 h 1739383"/>
                <a:gd name="connsiteX174" fmla="*/ 1619157 w 2115972"/>
                <a:gd name="connsiteY174" fmla="*/ 1031263 h 1739383"/>
                <a:gd name="connsiteX175" fmla="*/ 1713102 w 2115972"/>
                <a:gd name="connsiteY175" fmla="*/ 1184662 h 1739383"/>
                <a:gd name="connsiteX176" fmla="*/ 1542023 w 2115972"/>
                <a:gd name="connsiteY176" fmla="*/ 1332582 h 1739383"/>
                <a:gd name="connsiteX177" fmla="*/ 1885878 w 2115972"/>
                <a:gd name="connsiteY177" fmla="*/ 1634084 h 1739383"/>
                <a:gd name="connsiteX178" fmla="*/ 1772478 w 2115972"/>
                <a:gd name="connsiteY178" fmla="*/ 1634084 h 1739383"/>
                <a:gd name="connsiteX179" fmla="*/ 1772478 w 2115972"/>
                <a:gd name="connsiteY179" fmla="*/ 1429441 h 1739383"/>
                <a:gd name="connsiteX180" fmla="*/ 1884446 w 2115972"/>
                <a:gd name="connsiteY180" fmla="*/ 1310124 h 1739383"/>
                <a:gd name="connsiteX181" fmla="*/ 1899531 w 2115972"/>
                <a:gd name="connsiteY181" fmla="*/ 1450268 h 1739383"/>
                <a:gd name="connsiteX182" fmla="*/ 1885878 w 2115972"/>
                <a:gd name="connsiteY182" fmla="*/ 1634084 h 1739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2115972" h="1739383">
                  <a:moveTo>
                    <a:pt x="2106996" y="1634092"/>
                  </a:moveTo>
                  <a:lnTo>
                    <a:pt x="1904003" y="1634092"/>
                  </a:lnTo>
                  <a:cubicBezTo>
                    <a:pt x="1912800" y="1573712"/>
                    <a:pt x="1917612" y="1508884"/>
                    <a:pt x="1917479" y="1450185"/>
                  </a:cubicBezTo>
                  <a:cubicBezTo>
                    <a:pt x="1916830" y="1385093"/>
                    <a:pt x="1917892" y="1307282"/>
                    <a:pt x="1879694" y="1251119"/>
                  </a:cubicBezTo>
                  <a:cubicBezTo>
                    <a:pt x="1845525" y="1200876"/>
                    <a:pt x="1781469" y="1180552"/>
                    <a:pt x="1724852" y="1169039"/>
                  </a:cubicBezTo>
                  <a:cubicBezTo>
                    <a:pt x="1662227" y="1154559"/>
                    <a:pt x="1630465" y="1086781"/>
                    <a:pt x="1637667" y="1027005"/>
                  </a:cubicBezTo>
                  <a:cubicBezTo>
                    <a:pt x="1679305" y="1030916"/>
                    <a:pt x="1719493" y="1014489"/>
                    <a:pt x="1745501" y="981516"/>
                  </a:cubicBezTo>
                  <a:cubicBezTo>
                    <a:pt x="1755537" y="1059372"/>
                    <a:pt x="1804230" y="1166500"/>
                    <a:pt x="1898012" y="1166500"/>
                  </a:cubicBezTo>
                  <a:cubicBezTo>
                    <a:pt x="1933362" y="1166500"/>
                    <a:pt x="1924093" y="1121218"/>
                    <a:pt x="1916698" y="1100463"/>
                  </a:cubicBezTo>
                  <a:cubicBezTo>
                    <a:pt x="1951516" y="1099356"/>
                    <a:pt x="1972076" y="1058960"/>
                    <a:pt x="1954585" y="1029367"/>
                  </a:cubicBezTo>
                  <a:cubicBezTo>
                    <a:pt x="1918926" y="970607"/>
                    <a:pt x="1936622" y="901446"/>
                    <a:pt x="1943235" y="837710"/>
                  </a:cubicBezTo>
                  <a:cubicBezTo>
                    <a:pt x="1954836" y="725874"/>
                    <a:pt x="1839428" y="633229"/>
                    <a:pt x="1735331" y="688962"/>
                  </a:cubicBezTo>
                  <a:cubicBezTo>
                    <a:pt x="1670344" y="576729"/>
                    <a:pt x="1529580" y="564612"/>
                    <a:pt x="1417302" y="604921"/>
                  </a:cubicBezTo>
                  <a:cubicBezTo>
                    <a:pt x="1323872" y="638484"/>
                    <a:pt x="1201649" y="781033"/>
                    <a:pt x="1318072" y="863834"/>
                  </a:cubicBezTo>
                  <a:cubicBezTo>
                    <a:pt x="1315489" y="888705"/>
                    <a:pt x="1313747" y="923818"/>
                    <a:pt x="1318131" y="959536"/>
                  </a:cubicBezTo>
                  <a:cubicBezTo>
                    <a:pt x="1282929" y="935758"/>
                    <a:pt x="1244450" y="955595"/>
                    <a:pt x="1234826" y="995004"/>
                  </a:cubicBezTo>
                  <a:cubicBezTo>
                    <a:pt x="1206960" y="1007343"/>
                    <a:pt x="1198561" y="1025556"/>
                    <a:pt x="1197558" y="1041525"/>
                  </a:cubicBezTo>
                  <a:cubicBezTo>
                    <a:pt x="1177809" y="1040683"/>
                    <a:pt x="1159183" y="1040477"/>
                    <a:pt x="1141617" y="1040713"/>
                  </a:cubicBezTo>
                  <a:cubicBezTo>
                    <a:pt x="1115286" y="958546"/>
                    <a:pt x="1080304" y="875434"/>
                    <a:pt x="994195" y="839965"/>
                  </a:cubicBezTo>
                  <a:cubicBezTo>
                    <a:pt x="925238" y="811568"/>
                    <a:pt x="848663" y="792409"/>
                    <a:pt x="774159" y="785309"/>
                  </a:cubicBezTo>
                  <a:cubicBezTo>
                    <a:pt x="727237" y="776143"/>
                    <a:pt x="703282" y="748218"/>
                    <a:pt x="702322" y="701517"/>
                  </a:cubicBezTo>
                  <a:cubicBezTo>
                    <a:pt x="712299" y="701886"/>
                    <a:pt x="722572" y="700661"/>
                    <a:pt x="732299" y="698447"/>
                  </a:cubicBezTo>
                  <a:cubicBezTo>
                    <a:pt x="816284" y="679289"/>
                    <a:pt x="870818" y="531559"/>
                    <a:pt x="877726" y="517730"/>
                  </a:cubicBezTo>
                  <a:cubicBezTo>
                    <a:pt x="904780" y="548341"/>
                    <a:pt x="944099" y="552651"/>
                    <a:pt x="945961" y="552843"/>
                  </a:cubicBezTo>
                  <a:cubicBezTo>
                    <a:pt x="951865" y="553389"/>
                    <a:pt x="959112" y="546659"/>
                    <a:pt x="954994" y="540061"/>
                  </a:cubicBezTo>
                  <a:cubicBezTo>
                    <a:pt x="954227" y="537154"/>
                    <a:pt x="948913" y="509715"/>
                    <a:pt x="994638" y="430780"/>
                  </a:cubicBezTo>
                  <a:cubicBezTo>
                    <a:pt x="1060660" y="316820"/>
                    <a:pt x="1042621" y="145620"/>
                    <a:pt x="898185" y="56369"/>
                  </a:cubicBezTo>
                  <a:cubicBezTo>
                    <a:pt x="787516" y="-12015"/>
                    <a:pt x="618769" y="-21253"/>
                    <a:pt x="505410" y="45638"/>
                  </a:cubicBezTo>
                  <a:cubicBezTo>
                    <a:pt x="421618" y="5360"/>
                    <a:pt x="346226" y="35336"/>
                    <a:pt x="318522" y="124159"/>
                  </a:cubicBezTo>
                  <a:cubicBezTo>
                    <a:pt x="300559" y="181751"/>
                    <a:pt x="301592" y="247316"/>
                    <a:pt x="302700" y="316730"/>
                  </a:cubicBezTo>
                  <a:cubicBezTo>
                    <a:pt x="304500" y="430425"/>
                    <a:pt x="306375" y="548001"/>
                    <a:pt x="219837" y="631498"/>
                  </a:cubicBezTo>
                  <a:cubicBezTo>
                    <a:pt x="181315" y="668677"/>
                    <a:pt x="218686" y="736128"/>
                    <a:pt x="271096" y="720602"/>
                  </a:cubicBezTo>
                  <a:cubicBezTo>
                    <a:pt x="285575" y="716307"/>
                    <a:pt x="300675" y="709724"/>
                    <a:pt x="316204" y="700957"/>
                  </a:cubicBezTo>
                  <a:cubicBezTo>
                    <a:pt x="306389" y="726107"/>
                    <a:pt x="294492" y="765278"/>
                    <a:pt x="295466" y="805308"/>
                  </a:cubicBezTo>
                  <a:cubicBezTo>
                    <a:pt x="229535" y="846104"/>
                    <a:pt x="169816" y="913142"/>
                    <a:pt x="158704" y="1023104"/>
                  </a:cubicBezTo>
                  <a:cubicBezTo>
                    <a:pt x="157346" y="1036550"/>
                    <a:pt x="156313" y="1051546"/>
                    <a:pt x="155604" y="1067679"/>
                  </a:cubicBezTo>
                  <a:cubicBezTo>
                    <a:pt x="155383" y="1072638"/>
                    <a:pt x="159220" y="1076830"/>
                    <a:pt x="164165" y="1077037"/>
                  </a:cubicBezTo>
                  <a:cubicBezTo>
                    <a:pt x="164298" y="1077037"/>
                    <a:pt x="164430" y="1077051"/>
                    <a:pt x="164563" y="1077051"/>
                  </a:cubicBezTo>
                  <a:cubicBezTo>
                    <a:pt x="169331" y="1077051"/>
                    <a:pt x="173301" y="1073288"/>
                    <a:pt x="173508" y="1068461"/>
                  </a:cubicBezTo>
                  <a:cubicBezTo>
                    <a:pt x="174187" y="1052668"/>
                    <a:pt x="175205" y="1038027"/>
                    <a:pt x="176534" y="1024922"/>
                  </a:cubicBezTo>
                  <a:cubicBezTo>
                    <a:pt x="189596" y="895641"/>
                    <a:pt x="279055" y="826744"/>
                    <a:pt x="390755" y="781001"/>
                  </a:cubicBezTo>
                  <a:cubicBezTo>
                    <a:pt x="455889" y="856647"/>
                    <a:pt x="581539" y="976289"/>
                    <a:pt x="721948" y="970576"/>
                  </a:cubicBezTo>
                  <a:cubicBezTo>
                    <a:pt x="773932" y="968524"/>
                    <a:pt x="811464" y="952982"/>
                    <a:pt x="833531" y="924406"/>
                  </a:cubicBezTo>
                  <a:cubicBezTo>
                    <a:pt x="853707" y="898267"/>
                    <a:pt x="860482" y="861116"/>
                    <a:pt x="853397" y="816307"/>
                  </a:cubicBezTo>
                  <a:cubicBezTo>
                    <a:pt x="897012" y="825665"/>
                    <a:pt x="945411" y="839303"/>
                    <a:pt x="987386" y="856586"/>
                  </a:cubicBezTo>
                  <a:cubicBezTo>
                    <a:pt x="1066500" y="889176"/>
                    <a:pt x="1098304" y="965837"/>
                    <a:pt x="1122925" y="1041143"/>
                  </a:cubicBezTo>
                  <a:cubicBezTo>
                    <a:pt x="1072149" y="1042870"/>
                    <a:pt x="1031651" y="1048464"/>
                    <a:pt x="1002561" y="1054058"/>
                  </a:cubicBezTo>
                  <a:cubicBezTo>
                    <a:pt x="968023" y="1029689"/>
                    <a:pt x="935492" y="1023594"/>
                    <a:pt x="905544" y="1036110"/>
                  </a:cubicBezTo>
                  <a:cubicBezTo>
                    <a:pt x="848172" y="1060095"/>
                    <a:pt x="819995" y="1148225"/>
                    <a:pt x="819009" y="1200240"/>
                  </a:cubicBezTo>
                  <a:cubicBezTo>
                    <a:pt x="818330" y="1236151"/>
                    <a:pt x="725136" y="1280990"/>
                    <a:pt x="642912" y="1320563"/>
                  </a:cubicBezTo>
                  <a:cubicBezTo>
                    <a:pt x="565143" y="1357993"/>
                    <a:pt x="491062" y="1393639"/>
                    <a:pt x="460808" y="1431658"/>
                  </a:cubicBezTo>
                  <a:lnTo>
                    <a:pt x="411555" y="1255765"/>
                  </a:lnTo>
                  <a:cubicBezTo>
                    <a:pt x="410212" y="1250998"/>
                    <a:pt x="405267" y="1248208"/>
                    <a:pt x="400500" y="1249537"/>
                  </a:cubicBezTo>
                  <a:cubicBezTo>
                    <a:pt x="395733" y="1250880"/>
                    <a:pt x="392958" y="1255839"/>
                    <a:pt x="394286" y="1260606"/>
                  </a:cubicBezTo>
                  <a:lnTo>
                    <a:pt x="449176" y="1456676"/>
                  </a:lnTo>
                  <a:cubicBezTo>
                    <a:pt x="451568" y="1465193"/>
                    <a:pt x="463257" y="1465399"/>
                    <a:pt x="466224" y="1457355"/>
                  </a:cubicBezTo>
                  <a:cubicBezTo>
                    <a:pt x="480452" y="1418656"/>
                    <a:pt x="570884" y="1375128"/>
                    <a:pt x="650675" y="1336738"/>
                  </a:cubicBezTo>
                  <a:cubicBezTo>
                    <a:pt x="750140" y="1288872"/>
                    <a:pt x="836055" y="1247532"/>
                    <a:pt x="836943" y="1200565"/>
                  </a:cubicBezTo>
                  <a:cubicBezTo>
                    <a:pt x="837873" y="1151414"/>
                    <a:pt x="864618" y="1072671"/>
                    <a:pt x="912453" y="1052671"/>
                  </a:cubicBezTo>
                  <a:cubicBezTo>
                    <a:pt x="969999" y="1028598"/>
                    <a:pt x="1049778" y="1105819"/>
                    <a:pt x="1049657" y="1159353"/>
                  </a:cubicBezTo>
                  <a:cubicBezTo>
                    <a:pt x="1049525" y="1215101"/>
                    <a:pt x="1000522" y="1273770"/>
                    <a:pt x="958588" y="1313769"/>
                  </a:cubicBezTo>
                  <a:cubicBezTo>
                    <a:pt x="948965" y="1315806"/>
                    <a:pt x="939843" y="1319289"/>
                    <a:pt x="931533" y="1323850"/>
                  </a:cubicBezTo>
                  <a:cubicBezTo>
                    <a:pt x="890015" y="1300544"/>
                    <a:pt x="846000" y="1315628"/>
                    <a:pt x="822191" y="1355509"/>
                  </a:cubicBezTo>
                  <a:cubicBezTo>
                    <a:pt x="784376" y="1355509"/>
                    <a:pt x="746591" y="1388542"/>
                    <a:pt x="763005" y="1430297"/>
                  </a:cubicBezTo>
                  <a:lnTo>
                    <a:pt x="763005" y="1481779"/>
                  </a:lnTo>
                  <a:cubicBezTo>
                    <a:pt x="696983" y="1535963"/>
                    <a:pt x="629148" y="1587902"/>
                    <a:pt x="560353" y="1638500"/>
                  </a:cubicBezTo>
                  <a:cubicBezTo>
                    <a:pt x="502776" y="1680860"/>
                    <a:pt x="428533" y="1746659"/>
                    <a:pt x="351754" y="1711485"/>
                  </a:cubicBezTo>
                  <a:cubicBezTo>
                    <a:pt x="265630" y="1672045"/>
                    <a:pt x="201162" y="1505247"/>
                    <a:pt x="179284" y="1265283"/>
                  </a:cubicBezTo>
                  <a:cubicBezTo>
                    <a:pt x="178827" y="1260353"/>
                    <a:pt x="174487" y="1256693"/>
                    <a:pt x="169543" y="1257150"/>
                  </a:cubicBezTo>
                  <a:cubicBezTo>
                    <a:pt x="164613" y="1257593"/>
                    <a:pt x="160982" y="1261977"/>
                    <a:pt x="161425" y="1266906"/>
                  </a:cubicBezTo>
                  <a:cubicBezTo>
                    <a:pt x="169218" y="1352334"/>
                    <a:pt x="191934" y="1522930"/>
                    <a:pt x="253866" y="1634085"/>
                  </a:cubicBezTo>
                  <a:lnTo>
                    <a:pt x="8959" y="1634100"/>
                  </a:lnTo>
                  <a:cubicBezTo>
                    <a:pt x="4015" y="1634100"/>
                    <a:pt x="0" y="1638115"/>
                    <a:pt x="0" y="1643074"/>
                  </a:cubicBezTo>
                  <a:cubicBezTo>
                    <a:pt x="0" y="1648033"/>
                    <a:pt x="4015" y="1652048"/>
                    <a:pt x="8959" y="1652048"/>
                  </a:cubicBezTo>
                  <a:lnTo>
                    <a:pt x="264555" y="1652048"/>
                  </a:lnTo>
                  <a:cubicBezTo>
                    <a:pt x="286444" y="1686364"/>
                    <a:pt x="312716" y="1713373"/>
                    <a:pt x="344301" y="1727826"/>
                  </a:cubicBezTo>
                  <a:cubicBezTo>
                    <a:pt x="428977" y="1766616"/>
                    <a:pt x="508091" y="1699192"/>
                    <a:pt x="572189" y="1652048"/>
                  </a:cubicBezTo>
                  <a:lnTo>
                    <a:pt x="2107014" y="1652063"/>
                  </a:lnTo>
                  <a:cubicBezTo>
                    <a:pt x="2111958" y="1652063"/>
                    <a:pt x="2115973" y="1648048"/>
                    <a:pt x="2115973" y="1643089"/>
                  </a:cubicBezTo>
                  <a:cubicBezTo>
                    <a:pt x="2115973" y="1638129"/>
                    <a:pt x="2111958" y="1634100"/>
                    <a:pt x="2107014" y="1634100"/>
                  </a:cubicBezTo>
                  <a:close/>
                  <a:moveTo>
                    <a:pt x="430402" y="385980"/>
                  </a:moveTo>
                  <a:cubicBezTo>
                    <a:pt x="457206" y="302025"/>
                    <a:pt x="491092" y="344061"/>
                    <a:pt x="504098" y="407426"/>
                  </a:cubicBezTo>
                  <a:cubicBezTo>
                    <a:pt x="505072" y="412163"/>
                    <a:pt x="509618" y="415263"/>
                    <a:pt x="514371" y="414481"/>
                  </a:cubicBezTo>
                  <a:cubicBezTo>
                    <a:pt x="562460" y="406363"/>
                    <a:pt x="573806" y="396636"/>
                    <a:pt x="590489" y="364964"/>
                  </a:cubicBezTo>
                  <a:cubicBezTo>
                    <a:pt x="625395" y="298678"/>
                    <a:pt x="682782" y="277174"/>
                    <a:pt x="708170" y="270694"/>
                  </a:cubicBezTo>
                  <a:cubicBezTo>
                    <a:pt x="696834" y="309083"/>
                    <a:pt x="663742" y="354973"/>
                    <a:pt x="663376" y="355487"/>
                  </a:cubicBezTo>
                  <a:cubicBezTo>
                    <a:pt x="660055" y="365111"/>
                    <a:pt x="663479" y="369701"/>
                    <a:pt x="673634" y="369228"/>
                  </a:cubicBezTo>
                  <a:cubicBezTo>
                    <a:pt x="788553" y="328270"/>
                    <a:pt x="836301" y="218637"/>
                    <a:pt x="851136" y="175033"/>
                  </a:cubicBezTo>
                  <a:cubicBezTo>
                    <a:pt x="951840" y="277672"/>
                    <a:pt x="897199" y="417699"/>
                    <a:pt x="852568" y="531390"/>
                  </a:cubicBezTo>
                  <a:cubicBezTo>
                    <a:pt x="833321" y="580450"/>
                    <a:pt x="791552" y="665130"/>
                    <a:pt x="727964" y="681011"/>
                  </a:cubicBezTo>
                  <a:cubicBezTo>
                    <a:pt x="653547" y="699623"/>
                    <a:pt x="580811" y="617381"/>
                    <a:pt x="537755" y="568144"/>
                  </a:cubicBezTo>
                  <a:cubicBezTo>
                    <a:pt x="518715" y="546358"/>
                    <a:pt x="501534" y="523716"/>
                    <a:pt x="486700" y="500841"/>
                  </a:cubicBezTo>
                  <a:cubicBezTo>
                    <a:pt x="484279" y="497107"/>
                    <a:pt x="479467" y="495719"/>
                    <a:pt x="475423" y="497579"/>
                  </a:cubicBezTo>
                  <a:cubicBezTo>
                    <a:pt x="426435" y="520162"/>
                    <a:pt x="424058" y="405905"/>
                    <a:pt x="430406" y="385981"/>
                  </a:cubicBezTo>
                  <a:close/>
                  <a:moveTo>
                    <a:pt x="819322" y="913420"/>
                  </a:moveTo>
                  <a:cubicBezTo>
                    <a:pt x="800651" y="937596"/>
                    <a:pt x="767648" y="950791"/>
                    <a:pt x="721214" y="952622"/>
                  </a:cubicBezTo>
                  <a:cubicBezTo>
                    <a:pt x="590739" y="957743"/>
                    <a:pt x="471610" y="846469"/>
                    <a:pt x="407731" y="773204"/>
                  </a:cubicBezTo>
                  <a:cubicBezTo>
                    <a:pt x="478344" y="737426"/>
                    <a:pt x="520583" y="669854"/>
                    <a:pt x="536804" y="593888"/>
                  </a:cubicBezTo>
                  <a:cubicBezTo>
                    <a:pt x="575610" y="635821"/>
                    <a:pt x="625969" y="687862"/>
                    <a:pt x="684358" y="699391"/>
                  </a:cubicBezTo>
                  <a:cubicBezTo>
                    <a:pt x="680993" y="751640"/>
                    <a:pt x="722321" y="798414"/>
                    <a:pt x="772458" y="803197"/>
                  </a:cubicBezTo>
                  <a:cubicBezTo>
                    <a:pt x="789889" y="804850"/>
                    <a:pt x="811218" y="807979"/>
                    <a:pt x="834523" y="812466"/>
                  </a:cubicBezTo>
                  <a:cubicBezTo>
                    <a:pt x="840398" y="843890"/>
                    <a:pt x="841608" y="884552"/>
                    <a:pt x="819321" y="913424"/>
                  </a:cubicBezTo>
                  <a:close/>
                  <a:moveTo>
                    <a:pt x="1245839" y="1009858"/>
                  </a:moveTo>
                  <a:cubicBezTo>
                    <a:pt x="1248688" y="1008751"/>
                    <a:pt x="1250769" y="1006257"/>
                    <a:pt x="1251374" y="1003246"/>
                  </a:cubicBezTo>
                  <a:cubicBezTo>
                    <a:pt x="1256481" y="977593"/>
                    <a:pt x="1269248" y="965049"/>
                    <a:pt x="1288199" y="967055"/>
                  </a:cubicBezTo>
                  <a:cubicBezTo>
                    <a:pt x="1304597" y="968767"/>
                    <a:pt x="1317556" y="980723"/>
                    <a:pt x="1317497" y="984900"/>
                  </a:cubicBezTo>
                  <a:cubicBezTo>
                    <a:pt x="1317438" y="990420"/>
                    <a:pt x="1322575" y="994774"/>
                    <a:pt x="1328006" y="993844"/>
                  </a:cubicBezTo>
                  <a:cubicBezTo>
                    <a:pt x="1345570" y="990774"/>
                    <a:pt x="1358514" y="994007"/>
                    <a:pt x="1367253" y="1003689"/>
                  </a:cubicBezTo>
                  <a:cubicBezTo>
                    <a:pt x="1342265" y="1020648"/>
                    <a:pt x="1290826" y="1047025"/>
                    <a:pt x="1217103" y="1042536"/>
                  </a:cubicBezTo>
                  <a:cubicBezTo>
                    <a:pt x="1216557" y="1042506"/>
                    <a:pt x="1216026" y="1042477"/>
                    <a:pt x="1215480" y="1042447"/>
                  </a:cubicBezTo>
                  <a:lnTo>
                    <a:pt x="1215465" y="1042432"/>
                  </a:lnTo>
                  <a:cubicBezTo>
                    <a:pt x="1216439" y="1027983"/>
                    <a:pt x="1226269" y="1017518"/>
                    <a:pt x="1245841" y="1009858"/>
                  </a:cubicBezTo>
                  <a:close/>
                  <a:moveTo>
                    <a:pt x="1007869" y="1287887"/>
                  </a:moveTo>
                  <a:cubicBezTo>
                    <a:pt x="1009153" y="1297983"/>
                    <a:pt x="1010290" y="1308359"/>
                    <a:pt x="1011338" y="1318839"/>
                  </a:cubicBezTo>
                  <a:cubicBezTo>
                    <a:pt x="1002703" y="1315208"/>
                    <a:pt x="994069" y="1313097"/>
                    <a:pt x="985612" y="1312256"/>
                  </a:cubicBezTo>
                  <a:cubicBezTo>
                    <a:pt x="993080" y="1304581"/>
                    <a:pt x="1000593" y="1296463"/>
                    <a:pt x="1007869" y="1287887"/>
                  </a:cubicBezTo>
                  <a:close/>
                  <a:moveTo>
                    <a:pt x="596467" y="1634092"/>
                  </a:moveTo>
                  <a:cubicBezTo>
                    <a:pt x="656658" y="1589339"/>
                    <a:pt x="712478" y="1546110"/>
                    <a:pt x="763000" y="1504973"/>
                  </a:cubicBezTo>
                  <a:lnTo>
                    <a:pt x="763000" y="1508353"/>
                  </a:lnTo>
                  <a:cubicBezTo>
                    <a:pt x="763000" y="1562405"/>
                    <a:pt x="792963" y="1609560"/>
                    <a:pt x="837108" y="1634090"/>
                  </a:cubicBezTo>
                  <a:close/>
                  <a:moveTo>
                    <a:pt x="783959" y="1432044"/>
                  </a:moveTo>
                  <a:cubicBezTo>
                    <a:pt x="765879" y="1400237"/>
                    <a:pt x="792712" y="1370984"/>
                    <a:pt x="826498" y="1373625"/>
                  </a:cubicBezTo>
                  <a:cubicBezTo>
                    <a:pt x="829981" y="1373920"/>
                    <a:pt x="833449" y="1372120"/>
                    <a:pt x="835162" y="1368991"/>
                  </a:cubicBezTo>
                  <a:cubicBezTo>
                    <a:pt x="856519" y="1329849"/>
                    <a:pt x="889772" y="1324725"/>
                    <a:pt x="927618" y="1342467"/>
                  </a:cubicBezTo>
                  <a:cubicBezTo>
                    <a:pt x="932016" y="1344519"/>
                    <a:pt x="935574" y="1342335"/>
                    <a:pt x="936740" y="1341597"/>
                  </a:cubicBezTo>
                  <a:cubicBezTo>
                    <a:pt x="950865" y="1332888"/>
                    <a:pt x="1000562" y="1309243"/>
                    <a:pt x="1046936" y="1370954"/>
                  </a:cubicBezTo>
                  <a:cubicBezTo>
                    <a:pt x="1049031" y="1373743"/>
                    <a:pt x="1052544" y="1375057"/>
                    <a:pt x="1055983" y="1374334"/>
                  </a:cubicBezTo>
                  <a:cubicBezTo>
                    <a:pt x="1088322" y="1367131"/>
                    <a:pt x="1106861" y="1396060"/>
                    <a:pt x="1108897" y="1424338"/>
                  </a:cubicBezTo>
                  <a:cubicBezTo>
                    <a:pt x="1108277" y="1441519"/>
                    <a:pt x="1044277" y="1466257"/>
                    <a:pt x="944283" y="1466257"/>
                  </a:cubicBezTo>
                  <a:cubicBezTo>
                    <a:pt x="860669" y="1466257"/>
                    <a:pt x="800761" y="1449150"/>
                    <a:pt x="783962" y="1432044"/>
                  </a:cubicBezTo>
                  <a:close/>
                  <a:moveTo>
                    <a:pt x="1052705" y="1634092"/>
                  </a:moveTo>
                  <a:cubicBezTo>
                    <a:pt x="1096853" y="1609561"/>
                    <a:pt x="1126813" y="1562403"/>
                    <a:pt x="1126813" y="1508355"/>
                  </a:cubicBezTo>
                  <a:lnTo>
                    <a:pt x="1126813" y="1424091"/>
                  </a:lnTo>
                  <a:cubicBezTo>
                    <a:pt x="1126813" y="1384964"/>
                    <a:pt x="1098311" y="1352522"/>
                    <a:pt x="1058002" y="1355976"/>
                  </a:cubicBezTo>
                  <a:cubicBezTo>
                    <a:pt x="1049087" y="1344818"/>
                    <a:pt x="1039789" y="1336109"/>
                    <a:pt x="1030357" y="1329453"/>
                  </a:cubicBezTo>
                  <a:cubicBezTo>
                    <a:pt x="1028468" y="1308435"/>
                    <a:pt x="1026107" y="1287965"/>
                    <a:pt x="1023317" y="1268479"/>
                  </a:cubicBezTo>
                  <a:cubicBezTo>
                    <a:pt x="1048305" y="1234974"/>
                    <a:pt x="1067480" y="1197043"/>
                    <a:pt x="1067567" y="1159405"/>
                  </a:cubicBezTo>
                  <a:cubicBezTo>
                    <a:pt x="1067596" y="1148631"/>
                    <a:pt x="1066032" y="1138254"/>
                    <a:pt x="1062992" y="1128292"/>
                  </a:cubicBezTo>
                  <a:lnTo>
                    <a:pt x="1143772" y="1114654"/>
                  </a:lnTo>
                  <a:cubicBezTo>
                    <a:pt x="1159343" y="1178121"/>
                    <a:pt x="1170767" y="1247906"/>
                    <a:pt x="1177690" y="1322395"/>
                  </a:cubicBezTo>
                  <a:cubicBezTo>
                    <a:pt x="1170443" y="1357391"/>
                    <a:pt x="1166399" y="1400961"/>
                    <a:pt x="1165897" y="1450244"/>
                  </a:cubicBezTo>
                  <a:cubicBezTo>
                    <a:pt x="1165764" y="1508871"/>
                    <a:pt x="1170576" y="1573695"/>
                    <a:pt x="1179373" y="1634091"/>
                  </a:cubicBezTo>
                  <a:close/>
                  <a:moveTo>
                    <a:pt x="1310897" y="1634092"/>
                  </a:moveTo>
                  <a:lnTo>
                    <a:pt x="1197497" y="1634092"/>
                  </a:lnTo>
                  <a:cubicBezTo>
                    <a:pt x="1188582" y="1573829"/>
                    <a:pt x="1183711" y="1508899"/>
                    <a:pt x="1183829" y="1450363"/>
                  </a:cubicBezTo>
                  <a:cubicBezTo>
                    <a:pt x="1184390" y="1394365"/>
                    <a:pt x="1189600" y="1346099"/>
                    <a:pt x="1198914" y="1310147"/>
                  </a:cubicBezTo>
                  <a:cubicBezTo>
                    <a:pt x="1261244" y="1313999"/>
                    <a:pt x="1310882" y="1366144"/>
                    <a:pt x="1310882" y="1429464"/>
                  </a:cubicBezTo>
                  <a:close/>
                  <a:moveTo>
                    <a:pt x="1358585" y="1169035"/>
                  </a:moveTo>
                  <a:cubicBezTo>
                    <a:pt x="1292020" y="1183529"/>
                    <a:pt x="1218086" y="1207840"/>
                    <a:pt x="1190839" y="1276824"/>
                  </a:cubicBezTo>
                  <a:cubicBezTo>
                    <a:pt x="1183828" y="1218318"/>
                    <a:pt x="1174028" y="1162967"/>
                    <a:pt x="1161497" y="1111662"/>
                  </a:cubicBezTo>
                  <a:lnTo>
                    <a:pt x="1192271" y="1106467"/>
                  </a:lnTo>
                  <a:cubicBezTo>
                    <a:pt x="1214602" y="1133285"/>
                    <a:pt x="1247618" y="1148563"/>
                    <a:pt x="1282010" y="1148563"/>
                  </a:cubicBezTo>
                  <a:cubicBezTo>
                    <a:pt x="1324752" y="1148563"/>
                    <a:pt x="1374391" y="1129375"/>
                    <a:pt x="1395263" y="1089921"/>
                  </a:cubicBezTo>
                  <a:cubicBezTo>
                    <a:pt x="1408709" y="1096149"/>
                    <a:pt x="1423735" y="1100002"/>
                    <a:pt x="1440219" y="1101345"/>
                  </a:cubicBezTo>
                  <a:cubicBezTo>
                    <a:pt x="1426965" y="1135838"/>
                    <a:pt x="1396737" y="1161343"/>
                    <a:pt x="1359499" y="1168840"/>
                  </a:cubicBezTo>
                  <a:close/>
                  <a:moveTo>
                    <a:pt x="1542020" y="1332587"/>
                  </a:moveTo>
                  <a:lnTo>
                    <a:pt x="1541370" y="1332587"/>
                  </a:lnTo>
                  <a:cubicBezTo>
                    <a:pt x="1454851" y="1332587"/>
                    <a:pt x="1382644" y="1269577"/>
                    <a:pt x="1370276" y="1184768"/>
                  </a:cubicBezTo>
                  <a:cubicBezTo>
                    <a:pt x="1412267" y="1173817"/>
                    <a:pt x="1445567" y="1142733"/>
                    <a:pt x="1459026" y="1101774"/>
                  </a:cubicBezTo>
                  <a:cubicBezTo>
                    <a:pt x="1478848" y="1101243"/>
                    <a:pt x="1500782" y="1097626"/>
                    <a:pt x="1524367" y="1090896"/>
                  </a:cubicBezTo>
                  <a:cubicBezTo>
                    <a:pt x="1529135" y="1089538"/>
                    <a:pt x="1531895" y="1084564"/>
                    <a:pt x="1530537" y="1079797"/>
                  </a:cubicBezTo>
                  <a:cubicBezTo>
                    <a:pt x="1529179" y="1075029"/>
                    <a:pt x="1524220" y="1072254"/>
                    <a:pt x="1519452" y="1073612"/>
                  </a:cubicBezTo>
                  <a:cubicBezTo>
                    <a:pt x="1495467" y="1080446"/>
                    <a:pt x="1473476" y="1083915"/>
                    <a:pt x="1454024" y="1083915"/>
                  </a:cubicBezTo>
                  <a:cubicBezTo>
                    <a:pt x="1453507" y="1083915"/>
                    <a:pt x="1452932" y="1083900"/>
                    <a:pt x="1452459" y="1083900"/>
                  </a:cubicBezTo>
                  <a:cubicBezTo>
                    <a:pt x="1433493" y="1083723"/>
                    <a:pt x="1416578" y="1080166"/>
                    <a:pt x="1402100" y="1073317"/>
                  </a:cubicBezTo>
                  <a:cubicBezTo>
                    <a:pt x="1414143" y="1034217"/>
                    <a:pt x="1399945" y="995284"/>
                    <a:pt x="1399236" y="993364"/>
                  </a:cubicBezTo>
                  <a:cubicBezTo>
                    <a:pt x="1393199" y="985925"/>
                    <a:pt x="1387310" y="985734"/>
                    <a:pt x="1381569" y="992803"/>
                  </a:cubicBezTo>
                  <a:cubicBezTo>
                    <a:pt x="1373170" y="982885"/>
                    <a:pt x="1359783" y="974398"/>
                    <a:pt x="1338588" y="974767"/>
                  </a:cubicBezTo>
                  <a:cubicBezTo>
                    <a:pt x="1338574" y="974767"/>
                    <a:pt x="1338559" y="974752"/>
                    <a:pt x="1338559" y="974752"/>
                  </a:cubicBezTo>
                  <a:cubicBezTo>
                    <a:pt x="1327209" y="913809"/>
                    <a:pt x="1326530" y="819732"/>
                    <a:pt x="1369864" y="768601"/>
                  </a:cubicBezTo>
                  <a:cubicBezTo>
                    <a:pt x="1385347" y="766594"/>
                    <a:pt x="1460238" y="760690"/>
                    <a:pt x="1495412" y="827905"/>
                  </a:cubicBezTo>
                  <a:cubicBezTo>
                    <a:pt x="1530718" y="895370"/>
                    <a:pt x="1616974" y="884420"/>
                    <a:pt x="1627452" y="882810"/>
                  </a:cubicBezTo>
                  <a:cubicBezTo>
                    <a:pt x="1698771" y="884995"/>
                    <a:pt x="1651097" y="962366"/>
                    <a:pt x="1626566" y="992651"/>
                  </a:cubicBezTo>
                  <a:cubicBezTo>
                    <a:pt x="1625740" y="993669"/>
                    <a:pt x="1625149" y="994865"/>
                    <a:pt x="1624825" y="996149"/>
                  </a:cubicBezTo>
                  <a:cubicBezTo>
                    <a:pt x="1624677" y="996754"/>
                    <a:pt x="1621105" y="1011278"/>
                    <a:pt x="1619157" y="1031263"/>
                  </a:cubicBezTo>
                  <a:cubicBezTo>
                    <a:pt x="1613017" y="1094197"/>
                    <a:pt x="1649282" y="1166389"/>
                    <a:pt x="1713102" y="1184662"/>
                  </a:cubicBezTo>
                  <a:cubicBezTo>
                    <a:pt x="1700762" y="1269531"/>
                    <a:pt x="1628573" y="1332582"/>
                    <a:pt x="1542023" y="1332582"/>
                  </a:cubicBezTo>
                  <a:close/>
                  <a:moveTo>
                    <a:pt x="1885878" y="1634084"/>
                  </a:moveTo>
                  <a:lnTo>
                    <a:pt x="1772478" y="1634084"/>
                  </a:lnTo>
                  <a:lnTo>
                    <a:pt x="1772478" y="1429441"/>
                  </a:lnTo>
                  <a:cubicBezTo>
                    <a:pt x="1772478" y="1366121"/>
                    <a:pt x="1822116" y="1313974"/>
                    <a:pt x="1884446" y="1310124"/>
                  </a:cubicBezTo>
                  <a:cubicBezTo>
                    <a:pt x="1893774" y="1346078"/>
                    <a:pt x="1898970" y="1394328"/>
                    <a:pt x="1899531" y="1450268"/>
                  </a:cubicBezTo>
                  <a:cubicBezTo>
                    <a:pt x="1899678" y="1508910"/>
                    <a:pt x="1894807" y="1573821"/>
                    <a:pt x="1885878" y="1634084"/>
                  </a:cubicBezTo>
                  <a:close/>
                </a:path>
              </a:pathLst>
            </a:custGeom>
            <a:grpFill/>
            <a:ln w="37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sp>
        <p:nvSpPr>
          <p:cNvPr id="293" name="TextBox 292">
            <a:extLst>
              <a:ext uri="{FF2B5EF4-FFF2-40B4-BE49-F238E27FC236}">
                <a16:creationId xmlns:a16="http://schemas.microsoft.com/office/drawing/2014/main" xmlns="" id="{FDBF60F8-23CD-EA51-5F45-14DE393C8892}"/>
              </a:ext>
            </a:extLst>
          </p:cNvPr>
          <p:cNvSpPr txBox="1"/>
          <p:nvPr/>
        </p:nvSpPr>
        <p:spPr>
          <a:xfrm>
            <a:off x="6846240" y="1504144"/>
            <a:ext cx="4986206" cy="3170099"/>
          </a:xfrm>
          <a:prstGeom prst="rect">
            <a:avLst/>
          </a:prstGeom>
          <a:noFill/>
          <a:ln w="12700" cap="rnd">
            <a:solidFill>
              <a:srgbClr val="92D050"/>
            </a:solidFill>
            <a:prstDash val="lgDash"/>
            <a:rou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171450" indent="-171450" defTabSz="914400">
              <a:buFont typeface="Arial" pitchFamily="34" charset="0"/>
              <a:buChar char="•"/>
            </a:pPr>
            <a:r>
              <a:rPr lang="en-US" sz="2000" dirty="0">
                <a:solidFill>
                  <a:prstClr val="black"/>
                </a:solidFill>
              </a:rPr>
              <a:t>Child food poverty is severe public health problem in all regions and residence (both urban and rural)</a:t>
            </a:r>
          </a:p>
          <a:p>
            <a:pPr marL="628650" lvl="1" indent="-171450" defTabSz="914400">
              <a:buFont typeface="Arial" pitchFamily="34" charset="0"/>
              <a:buChar char="•"/>
            </a:pPr>
            <a:r>
              <a:rPr lang="en-US" sz="2000" dirty="0">
                <a:solidFill>
                  <a:prstClr val="black"/>
                </a:solidFill>
              </a:rPr>
              <a:t>About half (47%) of </a:t>
            </a:r>
            <a:r>
              <a:rPr lang="en-US" sz="2000" dirty="0" smtClean="0">
                <a:solidFill>
                  <a:prstClr val="black"/>
                </a:solidFill>
              </a:rPr>
              <a:t>children are in sever </a:t>
            </a:r>
            <a:r>
              <a:rPr lang="en-US" sz="2000" dirty="0">
                <a:solidFill>
                  <a:prstClr val="black"/>
                </a:solidFill>
              </a:rPr>
              <a:t>food </a:t>
            </a:r>
            <a:r>
              <a:rPr lang="en-US" sz="2000" dirty="0" smtClean="0">
                <a:solidFill>
                  <a:prstClr val="black"/>
                </a:solidFill>
              </a:rPr>
              <a:t>poverty (</a:t>
            </a:r>
            <a:r>
              <a:rPr lang="en-US" sz="2000" dirty="0"/>
              <a:t>(consumed </a:t>
            </a:r>
            <a:r>
              <a:rPr lang="en-US" sz="2000" u="sng" dirty="0"/>
              <a:t>&lt;</a:t>
            </a:r>
            <a:r>
              <a:rPr lang="en-US" sz="2000" dirty="0"/>
              <a:t> 2 food groups a </a:t>
            </a:r>
            <a:r>
              <a:rPr lang="en-US" sz="2000" dirty="0" smtClean="0"/>
              <a:t>day</a:t>
            </a:r>
            <a:r>
              <a:rPr lang="en-US" sz="2000" dirty="0" smtClean="0">
                <a:solidFill>
                  <a:prstClr val="black"/>
                </a:solidFill>
              </a:rPr>
              <a:t>)</a:t>
            </a:r>
          </a:p>
          <a:p>
            <a:pPr marL="628650" lvl="1" indent="-171450" defTabSz="914400">
              <a:buFont typeface="Arial" pitchFamily="34" charset="0"/>
              <a:buChar char="•"/>
            </a:pPr>
            <a:r>
              <a:rPr lang="en-US" sz="2000" dirty="0"/>
              <a:t>About half (45%) of the children aged 6-23 months had moderate food poverty (consumed 3-4 food groups a day)</a:t>
            </a:r>
            <a:endParaRPr lang="x-none" sz="2000">
              <a:solidFill>
                <a:prstClr val="black"/>
              </a:solidFill>
            </a:endParaRPr>
          </a:p>
          <a:p>
            <a:pPr marL="628650" lvl="1" indent="-171450" defTabSz="914400">
              <a:buFont typeface="Arial" pitchFamily="34" charset="0"/>
              <a:buChar char="•"/>
            </a:pPr>
            <a:endParaRPr lang="en-US" sz="2000" dirty="0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xmlns="" id="{43E3EDCB-D2C2-7390-0771-62900EF9E816}"/>
              </a:ext>
            </a:extLst>
          </p:cNvPr>
          <p:cNvGrpSpPr/>
          <p:nvPr/>
        </p:nvGrpSpPr>
        <p:grpSpPr>
          <a:xfrm>
            <a:off x="6747265" y="5243705"/>
            <a:ext cx="5013618" cy="931251"/>
            <a:chOff x="6840348" y="3599327"/>
            <a:chExt cx="5013618" cy="931251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xmlns="" id="{22AB4BD9-EBF2-9CDA-9CC8-027820FBFD63}"/>
                </a:ext>
              </a:extLst>
            </p:cNvPr>
            <p:cNvGrpSpPr/>
            <p:nvPr/>
          </p:nvGrpSpPr>
          <p:grpSpPr>
            <a:xfrm>
              <a:off x="6840348" y="3599327"/>
              <a:ext cx="5013618" cy="931251"/>
              <a:chOff x="6840348" y="3599327"/>
              <a:chExt cx="5013618" cy="931251"/>
            </a:xfrm>
          </p:grpSpPr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xmlns="" id="{6DF0F5EE-6F27-1731-A037-E27C57729F1F}"/>
                  </a:ext>
                </a:extLst>
              </p:cNvPr>
              <p:cNvGrpSpPr/>
              <p:nvPr/>
            </p:nvGrpSpPr>
            <p:grpSpPr>
              <a:xfrm>
                <a:off x="6840348" y="3599327"/>
                <a:ext cx="5013618" cy="931251"/>
                <a:chOff x="2824408" y="-1827310"/>
                <a:chExt cx="4841785" cy="899334"/>
              </a:xfrm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xmlns="" id="{77D18DB1-18D3-2CFE-3047-A5CBF5E3AE3E}"/>
                    </a:ext>
                  </a:extLst>
                </p:cNvPr>
                <p:cNvSpPr/>
                <p:nvPr/>
              </p:nvSpPr>
              <p:spPr>
                <a:xfrm>
                  <a:off x="2824408" y="-1827310"/>
                  <a:ext cx="1594835" cy="449605"/>
                </a:xfrm>
                <a:custGeom>
                  <a:avLst/>
                  <a:gdLst>
                    <a:gd name="connsiteX0" fmla="*/ 1204113 w 1594835"/>
                    <a:gd name="connsiteY0" fmla="*/ 193537 h 449605"/>
                    <a:gd name="connsiteX1" fmla="*/ 946045 w 1594835"/>
                    <a:gd name="connsiteY1" fmla="*/ 449605 h 449605"/>
                    <a:gd name="connsiteX2" fmla="*/ 0 w 1594835"/>
                    <a:gd name="connsiteY2" fmla="*/ 449605 h 449605"/>
                    <a:gd name="connsiteX3" fmla="*/ 0 w 1594835"/>
                    <a:gd name="connsiteY3" fmla="*/ 437223 h 449605"/>
                    <a:gd name="connsiteX4" fmla="*/ 440639 w 1594835"/>
                    <a:gd name="connsiteY4" fmla="*/ 0 h 449605"/>
                    <a:gd name="connsiteX5" fmla="*/ 1154197 w 1594835"/>
                    <a:gd name="connsiteY5" fmla="*/ 0 h 449605"/>
                    <a:gd name="connsiteX6" fmla="*/ 1594836 w 1594835"/>
                    <a:gd name="connsiteY6" fmla="*/ 437223 h 449605"/>
                    <a:gd name="connsiteX7" fmla="*/ 1594836 w 1594835"/>
                    <a:gd name="connsiteY7" fmla="*/ 449605 h 449605"/>
                    <a:gd name="connsiteX8" fmla="*/ 1462057 w 1594835"/>
                    <a:gd name="connsiteY8" fmla="*/ 449605 h 449605"/>
                    <a:gd name="connsiteX9" fmla="*/ 1204113 w 1594835"/>
                    <a:gd name="connsiteY9" fmla="*/ 193537 h 44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94835" h="449605">
                      <a:moveTo>
                        <a:pt x="1204113" y="193537"/>
                      </a:moveTo>
                      <a:cubicBezTo>
                        <a:pt x="1061601" y="193537"/>
                        <a:pt x="946045" y="308198"/>
                        <a:pt x="946045" y="449605"/>
                      </a:cubicBezTo>
                      <a:lnTo>
                        <a:pt x="0" y="449605"/>
                      </a:lnTo>
                      <a:lnTo>
                        <a:pt x="0" y="437223"/>
                      </a:lnTo>
                      <a:cubicBezTo>
                        <a:pt x="0" y="195766"/>
                        <a:pt x="197295" y="0"/>
                        <a:pt x="440639" y="0"/>
                      </a:cubicBezTo>
                      <a:lnTo>
                        <a:pt x="1154197" y="0"/>
                      </a:lnTo>
                      <a:cubicBezTo>
                        <a:pt x="1397540" y="0"/>
                        <a:pt x="1594836" y="195766"/>
                        <a:pt x="1594836" y="437223"/>
                      </a:cubicBezTo>
                      <a:lnTo>
                        <a:pt x="1594836" y="449605"/>
                      </a:lnTo>
                      <a:lnTo>
                        <a:pt x="1462057" y="449605"/>
                      </a:lnTo>
                      <a:cubicBezTo>
                        <a:pt x="1462182" y="308198"/>
                        <a:pt x="1346625" y="193537"/>
                        <a:pt x="1204113" y="19353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xmlns="" id="{35BDB3F5-9136-AA5E-E858-300DE3C54016}"/>
                    </a:ext>
                  </a:extLst>
                </p:cNvPr>
                <p:cNvSpPr/>
                <p:nvPr/>
              </p:nvSpPr>
              <p:spPr>
                <a:xfrm>
                  <a:off x="4047739" y="-1827310"/>
                  <a:ext cx="3618454" cy="899334"/>
                </a:xfrm>
                <a:custGeom>
                  <a:avLst/>
                  <a:gdLst>
                    <a:gd name="connsiteX0" fmla="*/ 3618455 w 3618454"/>
                    <a:gd name="connsiteY0" fmla="*/ 462112 h 899334"/>
                    <a:gd name="connsiteX1" fmla="*/ 3618455 w 3618454"/>
                    <a:gd name="connsiteY1" fmla="*/ 437223 h 899334"/>
                    <a:gd name="connsiteX2" fmla="*/ 3177816 w 3618454"/>
                    <a:gd name="connsiteY2" fmla="*/ 0 h 899334"/>
                    <a:gd name="connsiteX3" fmla="*/ 440639 w 3618454"/>
                    <a:gd name="connsiteY3" fmla="*/ 0 h 899334"/>
                    <a:gd name="connsiteX4" fmla="*/ 0 w 3618454"/>
                    <a:gd name="connsiteY4" fmla="*/ 437223 h 899334"/>
                    <a:gd name="connsiteX5" fmla="*/ 0 w 3618454"/>
                    <a:gd name="connsiteY5" fmla="*/ 462112 h 899334"/>
                    <a:gd name="connsiteX6" fmla="*/ 440639 w 3618454"/>
                    <a:gd name="connsiteY6" fmla="*/ 899335 h 899334"/>
                    <a:gd name="connsiteX7" fmla="*/ 3177691 w 3618454"/>
                    <a:gd name="connsiteY7" fmla="*/ 899335 h 899334"/>
                    <a:gd name="connsiteX8" fmla="*/ 3618455 w 3618454"/>
                    <a:gd name="connsiteY8" fmla="*/ 462112 h 899334"/>
                    <a:gd name="connsiteX9" fmla="*/ 648916 w 3618454"/>
                    <a:gd name="connsiteY9" fmla="*/ 449605 h 899334"/>
                    <a:gd name="connsiteX10" fmla="*/ 390847 w 3618454"/>
                    <a:gd name="connsiteY10" fmla="*/ 705674 h 899334"/>
                    <a:gd name="connsiteX11" fmla="*/ 132778 w 3618454"/>
                    <a:gd name="connsiteY11" fmla="*/ 449605 h 899334"/>
                    <a:gd name="connsiteX12" fmla="*/ 390847 w 3618454"/>
                    <a:gd name="connsiteY12" fmla="*/ 193537 h 899334"/>
                    <a:gd name="connsiteX13" fmla="*/ 648916 w 3618454"/>
                    <a:gd name="connsiteY13" fmla="*/ 449605 h 899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18454" h="899334">
                      <a:moveTo>
                        <a:pt x="3618455" y="462112"/>
                      </a:moveTo>
                      <a:lnTo>
                        <a:pt x="3618455" y="437223"/>
                      </a:lnTo>
                      <a:cubicBezTo>
                        <a:pt x="3618455" y="195766"/>
                        <a:pt x="3421159" y="0"/>
                        <a:pt x="3177816" y="0"/>
                      </a:cubicBezTo>
                      <a:lnTo>
                        <a:pt x="440639" y="0"/>
                      </a:lnTo>
                      <a:cubicBezTo>
                        <a:pt x="197295" y="0"/>
                        <a:pt x="0" y="195766"/>
                        <a:pt x="0" y="437223"/>
                      </a:cubicBezTo>
                      <a:lnTo>
                        <a:pt x="0" y="462112"/>
                      </a:lnTo>
                      <a:cubicBezTo>
                        <a:pt x="0" y="703569"/>
                        <a:pt x="197295" y="899335"/>
                        <a:pt x="440639" y="899335"/>
                      </a:cubicBezTo>
                      <a:lnTo>
                        <a:pt x="3177691" y="899335"/>
                      </a:lnTo>
                      <a:cubicBezTo>
                        <a:pt x="3421035" y="899335"/>
                        <a:pt x="3618455" y="703569"/>
                        <a:pt x="3618455" y="462112"/>
                      </a:cubicBezTo>
                      <a:close/>
                      <a:moveTo>
                        <a:pt x="648916" y="449605"/>
                      </a:moveTo>
                      <a:cubicBezTo>
                        <a:pt x="648916" y="591013"/>
                        <a:pt x="533359" y="705674"/>
                        <a:pt x="390847" y="705674"/>
                      </a:cubicBezTo>
                      <a:cubicBezTo>
                        <a:pt x="248335" y="705674"/>
                        <a:pt x="132778" y="591013"/>
                        <a:pt x="132778" y="449605"/>
                      </a:cubicBezTo>
                      <a:cubicBezTo>
                        <a:pt x="132778" y="308198"/>
                        <a:pt x="248335" y="193537"/>
                        <a:pt x="390847" y="193537"/>
                      </a:cubicBezTo>
                      <a:cubicBezTo>
                        <a:pt x="533359" y="193537"/>
                        <a:pt x="648916" y="308198"/>
                        <a:pt x="648916" y="449605"/>
                      </a:cubicBez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xmlns="" id="{AC029EF1-A6E8-7B6E-1712-E3D8F50B616F}"/>
                    </a:ext>
                  </a:extLst>
                </p:cNvPr>
                <p:cNvSpPr/>
                <p:nvPr/>
              </p:nvSpPr>
              <p:spPr>
                <a:xfrm>
                  <a:off x="2824408" y="-1576032"/>
                  <a:ext cx="1594835" cy="633731"/>
                </a:xfrm>
                <a:custGeom>
                  <a:avLst/>
                  <a:gdLst>
                    <a:gd name="connsiteX0" fmla="*/ 1204113 w 1594835"/>
                    <a:gd name="connsiteY0" fmla="*/ 440195 h 633731"/>
                    <a:gd name="connsiteX1" fmla="*/ 946045 w 1594835"/>
                    <a:gd name="connsiteY1" fmla="*/ 184126 h 633731"/>
                    <a:gd name="connsiteX2" fmla="*/ 829739 w 1594835"/>
                    <a:gd name="connsiteY2" fmla="*/ 0 h 633731"/>
                    <a:gd name="connsiteX3" fmla="*/ 0 w 1594835"/>
                    <a:gd name="connsiteY3" fmla="*/ 184126 h 633731"/>
                    <a:gd name="connsiteX4" fmla="*/ 0 w 1594835"/>
                    <a:gd name="connsiteY4" fmla="*/ 196509 h 633731"/>
                    <a:gd name="connsiteX5" fmla="*/ 440639 w 1594835"/>
                    <a:gd name="connsiteY5" fmla="*/ 633732 h 633731"/>
                    <a:gd name="connsiteX6" fmla="*/ 1154197 w 1594835"/>
                    <a:gd name="connsiteY6" fmla="*/ 633732 h 633731"/>
                    <a:gd name="connsiteX7" fmla="*/ 1594836 w 1594835"/>
                    <a:gd name="connsiteY7" fmla="*/ 196509 h 633731"/>
                    <a:gd name="connsiteX8" fmla="*/ 1594836 w 1594835"/>
                    <a:gd name="connsiteY8" fmla="*/ 184126 h 633731"/>
                    <a:gd name="connsiteX9" fmla="*/ 1533189 w 1594835"/>
                    <a:gd name="connsiteY9" fmla="*/ 94849 h 633731"/>
                    <a:gd name="connsiteX10" fmla="*/ 1462057 w 1594835"/>
                    <a:gd name="connsiteY10" fmla="*/ 184126 h 633731"/>
                    <a:gd name="connsiteX11" fmla="*/ 1204113 w 1594835"/>
                    <a:gd name="connsiteY11" fmla="*/ 440195 h 633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94835" h="633731">
                      <a:moveTo>
                        <a:pt x="1204113" y="440195"/>
                      </a:moveTo>
                      <a:cubicBezTo>
                        <a:pt x="1061601" y="440195"/>
                        <a:pt x="946045" y="325534"/>
                        <a:pt x="946045" y="184126"/>
                      </a:cubicBezTo>
                      <a:lnTo>
                        <a:pt x="829739" y="0"/>
                      </a:lnTo>
                      <a:lnTo>
                        <a:pt x="0" y="184126"/>
                      </a:lnTo>
                      <a:lnTo>
                        <a:pt x="0" y="196509"/>
                      </a:lnTo>
                      <a:cubicBezTo>
                        <a:pt x="0" y="437966"/>
                        <a:pt x="197295" y="633732"/>
                        <a:pt x="440639" y="633732"/>
                      </a:cubicBezTo>
                      <a:lnTo>
                        <a:pt x="1154197" y="633732"/>
                      </a:lnTo>
                      <a:cubicBezTo>
                        <a:pt x="1397540" y="633732"/>
                        <a:pt x="1594836" y="437966"/>
                        <a:pt x="1594836" y="196509"/>
                      </a:cubicBezTo>
                      <a:lnTo>
                        <a:pt x="1594836" y="184126"/>
                      </a:lnTo>
                      <a:lnTo>
                        <a:pt x="1533189" y="94849"/>
                      </a:lnTo>
                      <a:lnTo>
                        <a:pt x="1462057" y="184126"/>
                      </a:lnTo>
                      <a:cubicBezTo>
                        <a:pt x="1462182" y="325534"/>
                        <a:pt x="1346625" y="440195"/>
                        <a:pt x="1204113" y="44019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4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xmlns="" id="{AE2C4CE5-E99E-DE16-5AD6-3D240D240D5F}"/>
                  </a:ext>
                </a:extLst>
              </p:cNvPr>
              <p:cNvSpPr txBox="1"/>
              <p:nvPr/>
            </p:nvSpPr>
            <p:spPr>
              <a:xfrm>
                <a:off x="8764583" y="3725028"/>
                <a:ext cx="3070905" cy="70788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/>
              <a:p>
                <a:pPr defTabSz="914400"/>
                <a:r>
                  <a:rPr lang="en-US" sz="2000" dirty="0">
                    <a:solidFill>
                      <a:prstClr val="black"/>
                    </a:solidFill>
                  </a:rPr>
                  <a:t>Only 8% of children are free from child food poverty</a:t>
                </a:r>
                <a:endParaRPr lang="x-none" sz="2000"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D57B2823-1E59-43E5-A5F0-5A27A153AD8C}"/>
                </a:ext>
              </a:extLst>
            </p:cNvPr>
            <p:cNvGrpSpPr/>
            <p:nvPr/>
          </p:nvGrpSpPr>
          <p:grpSpPr>
            <a:xfrm>
              <a:off x="6979954" y="3856381"/>
              <a:ext cx="808421" cy="466725"/>
              <a:chOff x="6941357" y="4789215"/>
              <a:chExt cx="808421" cy="466725"/>
            </a:xfrm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xmlns="" id="{B5480183-4A06-2A73-BC4B-002267248E22}"/>
                  </a:ext>
                </a:extLst>
              </p:cNvPr>
              <p:cNvSpPr/>
              <p:nvPr/>
            </p:nvSpPr>
            <p:spPr>
              <a:xfrm>
                <a:off x="7573204" y="4789215"/>
                <a:ext cx="114300" cy="114300"/>
              </a:xfrm>
              <a:custGeom>
                <a:avLst/>
                <a:gdLst>
                  <a:gd name="connsiteX0" fmla="*/ 114300 w 114300"/>
                  <a:gd name="connsiteY0" fmla="*/ 57150 h 114300"/>
                  <a:gd name="connsiteX1" fmla="*/ 57150 w 114300"/>
                  <a:gd name="connsiteY1" fmla="*/ 114300 h 114300"/>
                  <a:gd name="connsiteX2" fmla="*/ 0 w 114300"/>
                  <a:gd name="connsiteY2" fmla="*/ 57150 h 114300"/>
                  <a:gd name="connsiteX3" fmla="*/ 57150 w 114300"/>
                  <a:gd name="connsiteY3" fmla="*/ 0 h 114300"/>
                  <a:gd name="connsiteX4" fmla="*/ 114300 w 114300"/>
                  <a:gd name="connsiteY4" fmla="*/ 5715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114300">
                    <a:moveTo>
                      <a:pt x="114300" y="57150"/>
                    </a:moveTo>
                    <a:cubicBezTo>
                      <a:pt x="114300" y="88713"/>
                      <a:pt x="88713" y="114300"/>
                      <a:pt x="57150" y="114300"/>
                    </a:cubicBezTo>
                    <a:cubicBezTo>
                      <a:pt x="25587" y="114300"/>
                      <a:pt x="0" y="88713"/>
                      <a:pt x="0" y="57150"/>
                    </a:cubicBezTo>
                    <a:cubicBezTo>
                      <a:pt x="0" y="25587"/>
                      <a:pt x="25587" y="0"/>
                      <a:pt x="57150" y="0"/>
                    </a:cubicBezTo>
                    <a:cubicBezTo>
                      <a:pt x="88713" y="0"/>
                      <a:pt x="114300" y="25587"/>
                      <a:pt x="114300" y="571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xmlns="" id="{A40AAE74-DF8E-C5B4-0B95-DD148908B9B0}"/>
                  </a:ext>
                </a:extLst>
              </p:cNvPr>
              <p:cNvSpPr/>
              <p:nvPr/>
            </p:nvSpPr>
            <p:spPr>
              <a:xfrm>
                <a:off x="6941357" y="4922565"/>
                <a:ext cx="808421" cy="333375"/>
              </a:xfrm>
              <a:custGeom>
                <a:avLst/>
                <a:gdLst>
                  <a:gd name="connsiteX0" fmla="*/ 807107 w 808421"/>
                  <a:gd name="connsiteY0" fmla="*/ 153352 h 333375"/>
                  <a:gd name="connsiteX1" fmla="*/ 778532 w 808421"/>
                  <a:gd name="connsiteY1" fmla="*/ 66675 h 333375"/>
                  <a:gd name="connsiteX2" fmla="*/ 769007 w 808421"/>
                  <a:gd name="connsiteY2" fmla="*/ 39052 h 333375"/>
                  <a:gd name="connsiteX3" fmla="*/ 765197 w 808421"/>
                  <a:gd name="connsiteY3" fmla="*/ 31432 h 333375"/>
                  <a:gd name="connsiteX4" fmla="*/ 707094 w 808421"/>
                  <a:gd name="connsiteY4" fmla="*/ 952 h 333375"/>
                  <a:gd name="connsiteX5" fmla="*/ 688997 w 808421"/>
                  <a:gd name="connsiteY5" fmla="*/ 0 h 333375"/>
                  <a:gd name="connsiteX6" fmla="*/ 672804 w 808421"/>
                  <a:gd name="connsiteY6" fmla="*/ 952 h 333375"/>
                  <a:gd name="connsiteX7" fmla="*/ 614702 w 808421"/>
                  <a:gd name="connsiteY7" fmla="*/ 31432 h 333375"/>
                  <a:gd name="connsiteX8" fmla="*/ 610892 w 808421"/>
                  <a:gd name="connsiteY8" fmla="*/ 39052 h 333375"/>
                  <a:gd name="connsiteX9" fmla="*/ 601367 w 808421"/>
                  <a:gd name="connsiteY9" fmla="*/ 66675 h 333375"/>
                  <a:gd name="connsiteX10" fmla="*/ 594699 w 808421"/>
                  <a:gd name="connsiteY10" fmla="*/ 86677 h 333375"/>
                  <a:gd name="connsiteX11" fmla="*/ 587079 w 808421"/>
                  <a:gd name="connsiteY11" fmla="*/ 66675 h 333375"/>
                  <a:gd name="connsiteX12" fmla="*/ 577554 w 808421"/>
                  <a:gd name="connsiteY12" fmla="*/ 39052 h 333375"/>
                  <a:gd name="connsiteX13" fmla="*/ 573744 w 808421"/>
                  <a:gd name="connsiteY13" fmla="*/ 31432 h 333375"/>
                  <a:gd name="connsiteX14" fmla="*/ 515642 w 808421"/>
                  <a:gd name="connsiteY14" fmla="*/ 952 h 333375"/>
                  <a:gd name="connsiteX15" fmla="*/ 498497 w 808421"/>
                  <a:gd name="connsiteY15" fmla="*/ 0 h 333375"/>
                  <a:gd name="connsiteX16" fmla="*/ 482304 w 808421"/>
                  <a:gd name="connsiteY16" fmla="*/ 952 h 333375"/>
                  <a:gd name="connsiteX17" fmla="*/ 424202 w 808421"/>
                  <a:gd name="connsiteY17" fmla="*/ 31432 h 333375"/>
                  <a:gd name="connsiteX18" fmla="*/ 420392 w 808421"/>
                  <a:gd name="connsiteY18" fmla="*/ 39052 h 333375"/>
                  <a:gd name="connsiteX19" fmla="*/ 410867 w 808421"/>
                  <a:gd name="connsiteY19" fmla="*/ 66675 h 333375"/>
                  <a:gd name="connsiteX20" fmla="*/ 404199 w 808421"/>
                  <a:gd name="connsiteY20" fmla="*/ 86677 h 333375"/>
                  <a:gd name="connsiteX21" fmla="*/ 396579 w 808421"/>
                  <a:gd name="connsiteY21" fmla="*/ 66675 h 333375"/>
                  <a:gd name="connsiteX22" fmla="*/ 387054 w 808421"/>
                  <a:gd name="connsiteY22" fmla="*/ 39052 h 333375"/>
                  <a:gd name="connsiteX23" fmla="*/ 383244 w 808421"/>
                  <a:gd name="connsiteY23" fmla="*/ 31432 h 333375"/>
                  <a:gd name="connsiteX24" fmla="*/ 325142 w 808421"/>
                  <a:gd name="connsiteY24" fmla="*/ 952 h 333375"/>
                  <a:gd name="connsiteX25" fmla="*/ 307997 w 808421"/>
                  <a:gd name="connsiteY25" fmla="*/ 0 h 333375"/>
                  <a:gd name="connsiteX26" fmla="*/ 291804 w 808421"/>
                  <a:gd name="connsiteY26" fmla="*/ 952 h 333375"/>
                  <a:gd name="connsiteX27" fmla="*/ 233702 w 808421"/>
                  <a:gd name="connsiteY27" fmla="*/ 31432 h 333375"/>
                  <a:gd name="connsiteX28" fmla="*/ 229892 w 808421"/>
                  <a:gd name="connsiteY28" fmla="*/ 39052 h 333375"/>
                  <a:gd name="connsiteX29" fmla="*/ 220367 w 808421"/>
                  <a:gd name="connsiteY29" fmla="*/ 66675 h 333375"/>
                  <a:gd name="connsiteX30" fmla="*/ 213699 w 808421"/>
                  <a:gd name="connsiteY30" fmla="*/ 86677 h 333375"/>
                  <a:gd name="connsiteX31" fmla="*/ 206079 w 808421"/>
                  <a:gd name="connsiteY31" fmla="*/ 66675 h 333375"/>
                  <a:gd name="connsiteX32" fmla="*/ 196554 w 808421"/>
                  <a:gd name="connsiteY32" fmla="*/ 39052 h 333375"/>
                  <a:gd name="connsiteX33" fmla="*/ 192744 w 808421"/>
                  <a:gd name="connsiteY33" fmla="*/ 31432 h 333375"/>
                  <a:gd name="connsiteX34" fmla="*/ 134642 w 808421"/>
                  <a:gd name="connsiteY34" fmla="*/ 952 h 333375"/>
                  <a:gd name="connsiteX35" fmla="*/ 117497 w 808421"/>
                  <a:gd name="connsiteY35" fmla="*/ 0 h 333375"/>
                  <a:gd name="connsiteX36" fmla="*/ 101304 w 808421"/>
                  <a:gd name="connsiteY36" fmla="*/ 952 h 333375"/>
                  <a:gd name="connsiteX37" fmla="*/ 43202 w 808421"/>
                  <a:gd name="connsiteY37" fmla="*/ 31432 h 333375"/>
                  <a:gd name="connsiteX38" fmla="*/ 39392 w 808421"/>
                  <a:gd name="connsiteY38" fmla="*/ 39052 h 333375"/>
                  <a:gd name="connsiteX39" fmla="*/ 29867 w 808421"/>
                  <a:gd name="connsiteY39" fmla="*/ 66675 h 333375"/>
                  <a:gd name="connsiteX40" fmla="*/ 1292 w 808421"/>
                  <a:gd name="connsiteY40" fmla="*/ 153352 h 333375"/>
                  <a:gd name="connsiteX41" fmla="*/ 13674 w 808421"/>
                  <a:gd name="connsiteY41" fmla="*/ 183833 h 333375"/>
                  <a:gd name="connsiteX42" fmla="*/ 24152 w 808421"/>
                  <a:gd name="connsiteY42" fmla="*/ 185738 h 333375"/>
                  <a:gd name="connsiteX43" fmla="*/ 47012 w 808421"/>
                  <a:gd name="connsiteY43" fmla="*/ 169545 h 333375"/>
                  <a:gd name="connsiteX44" fmla="*/ 62252 w 808421"/>
                  <a:gd name="connsiteY44" fmla="*/ 122873 h 333375"/>
                  <a:gd name="connsiteX45" fmla="*/ 62252 w 808421"/>
                  <a:gd name="connsiteY45" fmla="*/ 170498 h 333375"/>
                  <a:gd name="connsiteX46" fmla="*/ 33677 w 808421"/>
                  <a:gd name="connsiteY46" fmla="*/ 246698 h 333375"/>
                  <a:gd name="connsiteX47" fmla="*/ 62252 w 808421"/>
                  <a:gd name="connsiteY47" fmla="*/ 246698 h 333375"/>
                  <a:gd name="connsiteX48" fmla="*/ 62252 w 808421"/>
                  <a:gd name="connsiteY48" fmla="*/ 332423 h 333375"/>
                  <a:gd name="connsiteX49" fmla="*/ 109877 w 808421"/>
                  <a:gd name="connsiteY49" fmla="*/ 332423 h 333375"/>
                  <a:gd name="connsiteX50" fmla="*/ 109877 w 808421"/>
                  <a:gd name="connsiteY50" fmla="*/ 246698 h 333375"/>
                  <a:gd name="connsiteX51" fmla="*/ 128927 w 808421"/>
                  <a:gd name="connsiteY51" fmla="*/ 246698 h 333375"/>
                  <a:gd name="connsiteX52" fmla="*/ 128927 w 808421"/>
                  <a:gd name="connsiteY52" fmla="*/ 332423 h 333375"/>
                  <a:gd name="connsiteX53" fmla="*/ 176552 w 808421"/>
                  <a:gd name="connsiteY53" fmla="*/ 332423 h 333375"/>
                  <a:gd name="connsiteX54" fmla="*/ 176552 w 808421"/>
                  <a:gd name="connsiteY54" fmla="*/ 246698 h 333375"/>
                  <a:gd name="connsiteX55" fmla="*/ 205127 w 808421"/>
                  <a:gd name="connsiteY55" fmla="*/ 246698 h 333375"/>
                  <a:gd name="connsiteX56" fmla="*/ 176552 w 808421"/>
                  <a:gd name="connsiteY56" fmla="*/ 168593 h 333375"/>
                  <a:gd name="connsiteX57" fmla="*/ 176552 w 808421"/>
                  <a:gd name="connsiteY57" fmla="*/ 121920 h 333375"/>
                  <a:gd name="connsiteX58" fmla="*/ 191792 w 808421"/>
                  <a:gd name="connsiteY58" fmla="*/ 168593 h 333375"/>
                  <a:gd name="connsiteX59" fmla="*/ 214652 w 808421"/>
                  <a:gd name="connsiteY59" fmla="*/ 184785 h 333375"/>
                  <a:gd name="connsiteX60" fmla="*/ 214652 w 808421"/>
                  <a:gd name="connsiteY60" fmla="*/ 184785 h 333375"/>
                  <a:gd name="connsiteX61" fmla="*/ 214652 w 808421"/>
                  <a:gd name="connsiteY61" fmla="*/ 184785 h 333375"/>
                  <a:gd name="connsiteX62" fmla="*/ 214652 w 808421"/>
                  <a:gd name="connsiteY62" fmla="*/ 184785 h 333375"/>
                  <a:gd name="connsiteX63" fmla="*/ 214652 w 808421"/>
                  <a:gd name="connsiteY63" fmla="*/ 184785 h 333375"/>
                  <a:gd name="connsiteX64" fmla="*/ 237512 w 808421"/>
                  <a:gd name="connsiteY64" fmla="*/ 168593 h 333375"/>
                  <a:gd name="connsiteX65" fmla="*/ 252752 w 808421"/>
                  <a:gd name="connsiteY65" fmla="*/ 121920 h 333375"/>
                  <a:gd name="connsiteX66" fmla="*/ 252752 w 808421"/>
                  <a:gd name="connsiteY66" fmla="*/ 333375 h 333375"/>
                  <a:gd name="connsiteX67" fmla="*/ 300377 w 808421"/>
                  <a:gd name="connsiteY67" fmla="*/ 333375 h 333375"/>
                  <a:gd name="connsiteX68" fmla="*/ 300377 w 808421"/>
                  <a:gd name="connsiteY68" fmla="*/ 190500 h 333375"/>
                  <a:gd name="connsiteX69" fmla="*/ 319427 w 808421"/>
                  <a:gd name="connsiteY69" fmla="*/ 190500 h 333375"/>
                  <a:gd name="connsiteX70" fmla="*/ 319427 w 808421"/>
                  <a:gd name="connsiteY70" fmla="*/ 333375 h 333375"/>
                  <a:gd name="connsiteX71" fmla="*/ 367052 w 808421"/>
                  <a:gd name="connsiteY71" fmla="*/ 333375 h 333375"/>
                  <a:gd name="connsiteX72" fmla="*/ 367052 w 808421"/>
                  <a:gd name="connsiteY72" fmla="*/ 122873 h 333375"/>
                  <a:gd name="connsiteX73" fmla="*/ 382292 w 808421"/>
                  <a:gd name="connsiteY73" fmla="*/ 169545 h 333375"/>
                  <a:gd name="connsiteX74" fmla="*/ 405152 w 808421"/>
                  <a:gd name="connsiteY74" fmla="*/ 185738 h 333375"/>
                  <a:gd name="connsiteX75" fmla="*/ 405152 w 808421"/>
                  <a:gd name="connsiteY75" fmla="*/ 185738 h 333375"/>
                  <a:gd name="connsiteX76" fmla="*/ 405152 w 808421"/>
                  <a:gd name="connsiteY76" fmla="*/ 185738 h 333375"/>
                  <a:gd name="connsiteX77" fmla="*/ 428012 w 808421"/>
                  <a:gd name="connsiteY77" fmla="*/ 169545 h 333375"/>
                  <a:gd name="connsiteX78" fmla="*/ 443252 w 808421"/>
                  <a:gd name="connsiteY78" fmla="*/ 122873 h 333375"/>
                  <a:gd name="connsiteX79" fmla="*/ 443252 w 808421"/>
                  <a:gd name="connsiteY79" fmla="*/ 169545 h 333375"/>
                  <a:gd name="connsiteX80" fmla="*/ 414677 w 808421"/>
                  <a:gd name="connsiteY80" fmla="*/ 247650 h 333375"/>
                  <a:gd name="connsiteX81" fmla="*/ 443252 w 808421"/>
                  <a:gd name="connsiteY81" fmla="*/ 247650 h 333375"/>
                  <a:gd name="connsiteX82" fmla="*/ 443252 w 808421"/>
                  <a:gd name="connsiteY82" fmla="*/ 333375 h 333375"/>
                  <a:gd name="connsiteX83" fmla="*/ 490877 w 808421"/>
                  <a:gd name="connsiteY83" fmla="*/ 333375 h 333375"/>
                  <a:gd name="connsiteX84" fmla="*/ 490877 w 808421"/>
                  <a:gd name="connsiteY84" fmla="*/ 247650 h 333375"/>
                  <a:gd name="connsiteX85" fmla="*/ 509927 w 808421"/>
                  <a:gd name="connsiteY85" fmla="*/ 247650 h 333375"/>
                  <a:gd name="connsiteX86" fmla="*/ 509927 w 808421"/>
                  <a:gd name="connsiteY86" fmla="*/ 333375 h 333375"/>
                  <a:gd name="connsiteX87" fmla="*/ 557552 w 808421"/>
                  <a:gd name="connsiteY87" fmla="*/ 333375 h 333375"/>
                  <a:gd name="connsiteX88" fmla="*/ 557552 w 808421"/>
                  <a:gd name="connsiteY88" fmla="*/ 247650 h 333375"/>
                  <a:gd name="connsiteX89" fmla="*/ 586127 w 808421"/>
                  <a:gd name="connsiteY89" fmla="*/ 247650 h 333375"/>
                  <a:gd name="connsiteX90" fmla="*/ 557552 w 808421"/>
                  <a:gd name="connsiteY90" fmla="*/ 171450 h 333375"/>
                  <a:gd name="connsiteX91" fmla="*/ 557552 w 808421"/>
                  <a:gd name="connsiteY91" fmla="*/ 123825 h 333375"/>
                  <a:gd name="connsiteX92" fmla="*/ 572792 w 808421"/>
                  <a:gd name="connsiteY92" fmla="*/ 170498 h 333375"/>
                  <a:gd name="connsiteX93" fmla="*/ 595652 w 808421"/>
                  <a:gd name="connsiteY93" fmla="*/ 186690 h 333375"/>
                  <a:gd name="connsiteX94" fmla="*/ 595652 w 808421"/>
                  <a:gd name="connsiteY94" fmla="*/ 186690 h 333375"/>
                  <a:gd name="connsiteX95" fmla="*/ 595652 w 808421"/>
                  <a:gd name="connsiteY95" fmla="*/ 186690 h 333375"/>
                  <a:gd name="connsiteX96" fmla="*/ 595652 w 808421"/>
                  <a:gd name="connsiteY96" fmla="*/ 186690 h 333375"/>
                  <a:gd name="connsiteX97" fmla="*/ 595652 w 808421"/>
                  <a:gd name="connsiteY97" fmla="*/ 186690 h 333375"/>
                  <a:gd name="connsiteX98" fmla="*/ 618512 w 808421"/>
                  <a:gd name="connsiteY98" fmla="*/ 170498 h 333375"/>
                  <a:gd name="connsiteX99" fmla="*/ 633752 w 808421"/>
                  <a:gd name="connsiteY99" fmla="*/ 123825 h 333375"/>
                  <a:gd name="connsiteX100" fmla="*/ 633752 w 808421"/>
                  <a:gd name="connsiteY100" fmla="*/ 333375 h 333375"/>
                  <a:gd name="connsiteX101" fmla="*/ 681377 w 808421"/>
                  <a:gd name="connsiteY101" fmla="*/ 333375 h 333375"/>
                  <a:gd name="connsiteX102" fmla="*/ 681377 w 808421"/>
                  <a:gd name="connsiteY102" fmla="*/ 190500 h 333375"/>
                  <a:gd name="connsiteX103" fmla="*/ 700427 w 808421"/>
                  <a:gd name="connsiteY103" fmla="*/ 190500 h 333375"/>
                  <a:gd name="connsiteX104" fmla="*/ 700427 w 808421"/>
                  <a:gd name="connsiteY104" fmla="*/ 333375 h 333375"/>
                  <a:gd name="connsiteX105" fmla="*/ 748052 w 808421"/>
                  <a:gd name="connsiteY105" fmla="*/ 333375 h 333375"/>
                  <a:gd name="connsiteX106" fmla="*/ 748052 w 808421"/>
                  <a:gd name="connsiteY106" fmla="*/ 122873 h 333375"/>
                  <a:gd name="connsiteX107" fmla="*/ 763292 w 808421"/>
                  <a:gd name="connsiteY107" fmla="*/ 169545 h 333375"/>
                  <a:gd name="connsiteX108" fmla="*/ 786152 w 808421"/>
                  <a:gd name="connsiteY108" fmla="*/ 185738 h 333375"/>
                  <a:gd name="connsiteX109" fmla="*/ 796629 w 808421"/>
                  <a:gd name="connsiteY109" fmla="*/ 183833 h 333375"/>
                  <a:gd name="connsiteX110" fmla="*/ 807107 w 808421"/>
                  <a:gd name="connsiteY110" fmla="*/ 153352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808421" h="333375">
                    <a:moveTo>
                      <a:pt x="807107" y="153352"/>
                    </a:moveTo>
                    <a:lnTo>
                      <a:pt x="778532" y="66675"/>
                    </a:lnTo>
                    <a:lnTo>
                      <a:pt x="769007" y="39052"/>
                    </a:lnTo>
                    <a:cubicBezTo>
                      <a:pt x="768054" y="36195"/>
                      <a:pt x="767102" y="34290"/>
                      <a:pt x="765197" y="31432"/>
                    </a:cubicBezTo>
                    <a:cubicBezTo>
                      <a:pt x="749957" y="15240"/>
                      <a:pt x="729954" y="4763"/>
                      <a:pt x="707094" y="952"/>
                    </a:cubicBezTo>
                    <a:cubicBezTo>
                      <a:pt x="700427" y="0"/>
                      <a:pt x="694712" y="0"/>
                      <a:pt x="688997" y="0"/>
                    </a:cubicBezTo>
                    <a:cubicBezTo>
                      <a:pt x="683282" y="0"/>
                      <a:pt x="677567" y="0"/>
                      <a:pt x="672804" y="952"/>
                    </a:cubicBezTo>
                    <a:cubicBezTo>
                      <a:pt x="649944" y="4763"/>
                      <a:pt x="629942" y="15240"/>
                      <a:pt x="614702" y="31432"/>
                    </a:cubicBezTo>
                    <a:cubicBezTo>
                      <a:pt x="612797" y="33338"/>
                      <a:pt x="610892" y="36195"/>
                      <a:pt x="610892" y="39052"/>
                    </a:cubicBezTo>
                    <a:lnTo>
                      <a:pt x="601367" y="66675"/>
                    </a:lnTo>
                    <a:lnTo>
                      <a:pt x="594699" y="86677"/>
                    </a:lnTo>
                    <a:lnTo>
                      <a:pt x="587079" y="66675"/>
                    </a:lnTo>
                    <a:lnTo>
                      <a:pt x="577554" y="39052"/>
                    </a:lnTo>
                    <a:cubicBezTo>
                      <a:pt x="576602" y="36195"/>
                      <a:pt x="575649" y="34290"/>
                      <a:pt x="573744" y="31432"/>
                    </a:cubicBezTo>
                    <a:cubicBezTo>
                      <a:pt x="558504" y="15240"/>
                      <a:pt x="538502" y="4763"/>
                      <a:pt x="515642" y="952"/>
                    </a:cubicBezTo>
                    <a:cubicBezTo>
                      <a:pt x="509927" y="0"/>
                      <a:pt x="504212" y="0"/>
                      <a:pt x="498497" y="0"/>
                    </a:cubicBezTo>
                    <a:cubicBezTo>
                      <a:pt x="492782" y="0"/>
                      <a:pt x="487067" y="0"/>
                      <a:pt x="482304" y="952"/>
                    </a:cubicBezTo>
                    <a:cubicBezTo>
                      <a:pt x="459444" y="4763"/>
                      <a:pt x="439442" y="15240"/>
                      <a:pt x="424202" y="31432"/>
                    </a:cubicBezTo>
                    <a:cubicBezTo>
                      <a:pt x="422297" y="33338"/>
                      <a:pt x="420392" y="36195"/>
                      <a:pt x="420392" y="39052"/>
                    </a:cubicBezTo>
                    <a:lnTo>
                      <a:pt x="410867" y="66675"/>
                    </a:lnTo>
                    <a:lnTo>
                      <a:pt x="404199" y="86677"/>
                    </a:lnTo>
                    <a:lnTo>
                      <a:pt x="396579" y="66675"/>
                    </a:lnTo>
                    <a:lnTo>
                      <a:pt x="387054" y="39052"/>
                    </a:lnTo>
                    <a:cubicBezTo>
                      <a:pt x="386102" y="36195"/>
                      <a:pt x="385149" y="34290"/>
                      <a:pt x="383244" y="31432"/>
                    </a:cubicBezTo>
                    <a:cubicBezTo>
                      <a:pt x="368004" y="15240"/>
                      <a:pt x="348002" y="4763"/>
                      <a:pt x="325142" y="952"/>
                    </a:cubicBezTo>
                    <a:cubicBezTo>
                      <a:pt x="319427" y="0"/>
                      <a:pt x="313712" y="0"/>
                      <a:pt x="307997" y="0"/>
                    </a:cubicBezTo>
                    <a:cubicBezTo>
                      <a:pt x="302282" y="0"/>
                      <a:pt x="296567" y="0"/>
                      <a:pt x="291804" y="952"/>
                    </a:cubicBezTo>
                    <a:cubicBezTo>
                      <a:pt x="268944" y="4763"/>
                      <a:pt x="248942" y="15240"/>
                      <a:pt x="233702" y="31432"/>
                    </a:cubicBezTo>
                    <a:cubicBezTo>
                      <a:pt x="231797" y="33338"/>
                      <a:pt x="229892" y="36195"/>
                      <a:pt x="229892" y="39052"/>
                    </a:cubicBezTo>
                    <a:lnTo>
                      <a:pt x="220367" y="66675"/>
                    </a:lnTo>
                    <a:lnTo>
                      <a:pt x="213699" y="86677"/>
                    </a:lnTo>
                    <a:lnTo>
                      <a:pt x="206079" y="66675"/>
                    </a:lnTo>
                    <a:lnTo>
                      <a:pt x="196554" y="39052"/>
                    </a:lnTo>
                    <a:cubicBezTo>
                      <a:pt x="195602" y="36195"/>
                      <a:pt x="194649" y="34290"/>
                      <a:pt x="192744" y="31432"/>
                    </a:cubicBezTo>
                    <a:cubicBezTo>
                      <a:pt x="177504" y="15240"/>
                      <a:pt x="157502" y="4763"/>
                      <a:pt x="134642" y="952"/>
                    </a:cubicBezTo>
                    <a:cubicBezTo>
                      <a:pt x="127974" y="0"/>
                      <a:pt x="123212" y="0"/>
                      <a:pt x="117497" y="0"/>
                    </a:cubicBezTo>
                    <a:cubicBezTo>
                      <a:pt x="111782" y="0"/>
                      <a:pt x="106067" y="0"/>
                      <a:pt x="101304" y="952"/>
                    </a:cubicBezTo>
                    <a:cubicBezTo>
                      <a:pt x="78444" y="4763"/>
                      <a:pt x="58442" y="15240"/>
                      <a:pt x="43202" y="31432"/>
                    </a:cubicBezTo>
                    <a:cubicBezTo>
                      <a:pt x="41297" y="33338"/>
                      <a:pt x="39392" y="36195"/>
                      <a:pt x="39392" y="39052"/>
                    </a:cubicBezTo>
                    <a:lnTo>
                      <a:pt x="29867" y="66675"/>
                    </a:lnTo>
                    <a:lnTo>
                      <a:pt x="1292" y="153352"/>
                    </a:lnTo>
                    <a:cubicBezTo>
                      <a:pt x="-2518" y="164783"/>
                      <a:pt x="2244" y="178118"/>
                      <a:pt x="13674" y="183833"/>
                    </a:cubicBezTo>
                    <a:cubicBezTo>
                      <a:pt x="17484" y="185738"/>
                      <a:pt x="20342" y="185738"/>
                      <a:pt x="24152" y="185738"/>
                    </a:cubicBezTo>
                    <a:cubicBezTo>
                      <a:pt x="33677" y="185738"/>
                      <a:pt x="43202" y="179070"/>
                      <a:pt x="47012" y="169545"/>
                    </a:cubicBezTo>
                    <a:lnTo>
                      <a:pt x="62252" y="122873"/>
                    </a:lnTo>
                    <a:lnTo>
                      <a:pt x="62252" y="170498"/>
                    </a:lnTo>
                    <a:lnTo>
                      <a:pt x="33677" y="246698"/>
                    </a:lnTo>
                    <a:lnTo>
                      <a:pt x="62252" y="246698"/>
                    </a:lnTo>
                    <a:lnTo>
                      <a:pt x="62252" y="332423"/>
                    </a:lnTo>
                    <a:lnTo>
                      <a:pt x="109877" y="332423"/>
                    </a:lnTo>
                    <a:lnTo>
                      <a:pt x="109877" y="246698"/>
                    </a:lnTo>
                    <a:lnTo>
                      <a:pt x="128927" y="246698"/>
                    </a:lnTo>
                    <a:lnTo>
                      <a:pt x="128927" y="332423"/>
                    </a:lnTo>
                    <a:lnTo>
                      <a:pt x="176552" y="332423"/>
                    </a:lnTo>
                    <a:lnTo>
                      <a:pt x="176552" y="246698"/>
                    </a:lnTo>
                    <a:lnTo>
                      <a:pt x="205127" y="246698"/>
                    </a:lnTo>
                    <a:lnTo>
                      <a:pt x="176552" y="168593"/>
                    </a:lnTo>
                    <a:lnTo>
                      <a:pt x="176552" y="121920"/>
                    </a:lnTo>
                    <a:lnTo>
                      <a:pt x="191792" y="168593"/>
                    </a:lnTo>
                    <a:cubicBezTo>
                      <a:pt x="194649" y="178118"/>
                      <a:pt x="204174" y="184785"/>
                      <a:pt x="214652" y="184785"/>
                    </a:cubicBezTo>
                    <a:cubicBezTo>
                      <a:pt x="214652" y="184785"/>
                      <a:pt x="214652" y="184785"/>
                      <a:pt x="214652" y="184785"/>
                    </a:cubicBezTo>
                    <a:cubicBezTo>
                      <a:pt x="214652" y="184785"/>
                      <a:pt x="214652" y="184785"/>
                      <a:pt x="214652" y="184785"/>
                    </a:cubicBezTo>
                    <a:lnTo>
                      <a:pt x="214652" y="184785"/>
                    </a:lnTo>
                    <a:lnTo>
                      <a:pt x="214652" y="184785"/>
                    </a:lnTo>
                    <a:cubicBezTo>
                      <a:pt x="224177" y="184785"/>
                      <a:pt x="233702" y="178118"/>
                      <a:pt x="237512" y="168593"/>
                    </a:cubicBezTo>
                    <a:lnTo>
                      <a:pt x="252752" y="121920"/>
                    </a:lnTo>
                    <a:lnTo>
                      <a:pt x="252752" y="333375"/>
                    </a:lnTo>
                    <a:lnTo>
                      <a:pt x="300377" y="333375"/>
                    </a:lnTo>
                    <a:lnTo>
                      <a:pt x="300377" y="190500"/>
                    </a:lnTo>
                    <a:lnTo>
                      <a:pt x="319427" y="190500"/>
                    </a:lnTo>
                    <a:lnTo>
                      <a:pt x="319427" y="333375"/>
                    </a:lnTo>
                    <a:lnTo>
                      <a:pt x="367052" y="333375"/>
                    </a:lnTo>
                    <a:lnTo>
                      <a:pt x="367052" y="122873"/>
                    </a:lnTo>
                    <a:lnTo>
                      <a:pt x="382292" y="169545"/>
                    </a:lnTo>
                    <a:cubicBezTo>
                      <a:pt x="386102" y="180023"/>
                      <a:pt x="394674" y="185738"/>
                      <a:pt x="405152" y="185738"/>
                    </a:cubicBezTo>
                    <a:lnTo>
                      <a:pt x="405152" y="185738"/>
                    </a:lnTo>
                    <a:cubicBezTo>
                      <a:pt x="405152" y="185738"/>
                      <a:pt x="405152" y="185738"/>
                      <a:pt x="405152" y="185738"/>
                    </a:cubicBezTo>
                    <a:cubicBezTo>
                      <a:pt x="414677" y="185738"/>
                      <a:pt x="424202" y="179070"/>
                      <a:pt x="428012" y="169545"/>
                    </a:cubicBezTo>
                    <a:lnTo>
                      <a:pt x="443252" y="122873"/>
                    </a:lnTo>
                    <a:lnTo>
                      <a:pt x="443252" y="169545"/>
                    </a:lnTo>
                    <a:lnTo>
                      <a:pt x="414677" y="247650"/>
                    </a:lnTo>
                    <a:lnTo>
                      <a:pt x="443252" y="247650"/>
                    </a:lnTo>
                    <a:lnTo>
                      <a:pt x="443252" y="333375"/>
                    </a:lnTo>
                    <a:lnTo>
                      <a:pt x="490877" y="333375"/>
                    </a:lnTo>
                    <a:lnTo>
                      <a:pt x="490877" y="247650"/>
                    </a:lnTo>
                    <a:lnTo>
                      <a:pt x="509927" y="247650"/>
                    </a:lnTo>
                    <a:lnTo>
                      <a:pt x="509927" y="333375"/>
                    </a:lnTo>
                    <a:lnTo>
                      <a:pt x="557552" y="333375"/>
                    </a:lnTo>
                    <a:lnTo>
                      <a:pt x="557552" y="247650"/>
                    </a:lnTo>
                    <a:lnTo>
                      <a:pt x="586127" y="247650"/>
                    </a:lnTo>
                    <a:lnTo>
                      <a:pt x="557552" y="171450"/>
                    </a:lnTo>
                    <a:lnTo>
                      <a:pt x="557552" y="123825"/>
                    </a:lnTo>
                    <a:lnTo>
                      <a:pt x="572792" y="170498"/>
                    </a:lnTo>
                    <a:cubicBezTo>
                      <a:pt x="575649" y="180023"/>
                      <a:pt x="585174" y="186690"/>
                      <a:pt x="595652" y="186690"/>
                    </a:cubicBezTo>
                    <a:cubicBezTo>
                      <a:pt x="595652" y="186690"/>
                      <a:pt x="595652" y="186690"/>
                      <a:pt x="595652" y="186690"/>
                    </a:cubicBezTo>
                    <a:cubicBezTo>
                      <a:pt x="595652" y="186690"/>
                      <a:pt x="595652" y="186690"/>
                      <a:pt x="595652" y="186690"/>
                    </a:cubicBezTo>
                    <a:cubicBezTo>
                      <a:pt x="595652" y="186690"/>
                      <a:pt x="595652" y="186690"/>
                      <a:pt x="595652" y="186690"/>
                    </a:cubicBezTo>
                    <a:cubicBezTo>
                      <a:pt x="595652" y="186690"/>
                      <a:pt x="595652" y="186690"/>
                      <a:pt x="595652" y="186690"/>
                    </a:cubicBezTo>
                    <a:cubicBezTo>
                      <a:pt x="605177" y="186690"/>
                      <a:pt x="614702" y="180023"/>
                      <a:pt x="618512" y="170498"/>
                    </a:cubicBezTo>
                    <a:lnTo>
                      <a:pt x="633752" y="123825"/>
                    </a:lnTo>
                    <a:lnTo>
                      <a:pt x="633752" y="333375"/>
                    </a:lnTo>
                    <a:lnTo>
                      <a:pt x="681377" y="333375"/>
                    </a:lnTo>
                    <a:lnTo>
                      <a:pt x="681377" y="190500"/>
                    </a:lnTo>
                    <a:lnTo>
                      <a:pt x="700427" y="190500"/>
                    </a:lnTo>
                    <a:lnTo>
                      <a:pt x="700427" y="333375"/>
                    </a:lnTo>
                    <a:lnTo>
                      <a:pt x="748052" y="333375"/>
                    </a:lnTo>
                    <a:lnTo>
                      <a:pt x="748052" y="122873"/>
                    </a:lnTo>
                    <a:lnTo>
                      <a:pt x="763292" y="169545"/>
                    </a:lnTo>
                    <a:cubicBezTo>
                      <a:pt x="766149" y="179070"/>
                      <a:pt x="775674" y="185738"/>
                      <a:pt x="786152" y="185738"/>
                    </a:cubicBezTo>
                    <a:cubicBezTo>
                      <a:pt x="789962" y="185738"/>
                      <a:pt x="792819" y="184785"/>
                      <a:pt x="796629" y="183833"/>
                    </a:cubicBezTo>
                    <a:cubicBezTo>
                      <a:pt x="806154" y="178118"/>
                      <a:pt x="810917" y="164783"/>
                      <a:pt x="807107" y="1533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xmlns="" id="{5EE9D813-B400-BC83-9001-61C835A94842}"/>
                  </a:ext>
                </a:extLst>
              </p:cNvPr>
              <p:cNvSpPr/>
              <p:nvPr/>
            </p:nvSpPr>
            <p:spPr>
              <a:xfrm>
                <a:off x="7001704" y="4789215"/>
                <a:ext cx="114300" cy="114300"/>
              </a:xfrm>
              <a:custGeom>
                <a:avLst/>
                <a:gdLst>
                  <a:gd name="connsiteX0" fmla="*/ 114300 w 114300"/>
                  <a:gd name="connsiteY0" fmla="*/ 57150 h 114300"/>
                  <a:gd name="connsiteX1" fmla="*/ 57150 w 114300"/>
                  <a:gd name="connsiteY1" fmla="*/ 114300 h 114300"/>
                  <a:gd name="connsiteX2" fmla="*/ 0 w 114300"/>
                  <a:gd name="connsiteY2" fmla="*/ 57150 h 114300"/>
                  <a:gd name="connsiteX3" fmla="*/ 57150 w 114300"/>
                  <a:gd name="connsiteY3" fmla="*/ 0 h 114300"/>
                  <a:gd name="connsiteX4" fmla="*/ 114300 w 114300"/>
                  <a:gd name="connsiteY4" fmla="*/ 5715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114300">
                    <a:moveTo>
                      <a:pt x="114300" y="57150"/>
                    </a:moveTo>
                    <a:cubicBezTo>
                      <a:pt x="114300" y="88713"/>
                      <a:pt x="88713" y="114300"/>
                      <a:pt x="57150" y="114300"/>
                    </a:cubicBezTo>
                    <a:cubicBezTo>
                      <a:pt x="25587" y="114300"/>
                      <a:pt x="0" y="88713"/>
                      <a:pt x="0" y="57150"/>
                    </a:cubicBezTo>
                    <a:cubicBezTo>
                      <a:pt x="0" y="25587"/>
                      <a:pt x="25587" y="0"/>
                      <a:pt x="57150" y="0"/>
                    </a:cubicBezTo>
                    <a:cubicBezTo>
                      <a:pt x="88713" y="0"/>
                      <a:pt x="114300" y="25587"/>
                      <a:pt x="114300" y="571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xmlns="" id="{7C3DD334-0485-6F8D-8D7D-24BA425610ED}"/>
                  </a:ext>
                </a:extLst>
              </p:cNvPr>
              <p:cNvSpPr/>
              <p:nvPr/>
            </p:nvSpPr>
            <p:spPr>
              <a:xfrm>
                <a:off x="7382704" y="4789215"/>
                <a:ext cx="114300" cy="114300"/>
              </a:xfrm>
              <a:custGeom>
                <a:avLst/>
                <a:gdLst>
                  <a:gd name="connsiteX0" fmla="*/ 114300 w 114300"/>
                  <a:gd name="connsiteY0" fmla="*/ 57150 h 114300"/>
                  <a:gd name="connsiteX1" fmla="*/ 57150 w 114300"/>
                  <a:gd name="connsiteY1" fmla="*/ 114300 h 114300"/>
                  <a:gd name="connsiteX2" fmla="*/ 0 w 114300"/>
                  <a:gd name="connsiteY2" fmla="*/ 57150 h 114300"/>
                  <a:gd name="connsiteX3" fmla="*/ 57150 w 114300"/>
                  <a:gd name="connsiteY3" fmla="*/ 0 h 114300"/>
                  <a:gd name="connsiteX4" fmla="*/ 114300 w 114300"/>
                  <a:gd name="connsiteY4" fmla="*/ 5715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114300">
                    <a:moveTo>
                      <a:pt x="114300" y="57150"/>
                    </a:moveTo>
                    <a:cubicBezTo>
                      <a:pt x="114300" y="88713"/>
                      <a:pt x="88713" y="114300"/>
                      <a:pt x="57150" y="114300"/>
                    </a:cubicBezTo>
                    <a:cubicBezTo>
                      <a:pt x="25587" y="114300"/>
                      <a:pt x="0" y="88713"/>
                      <a:pt x="0" y="57150"/>
                    </a:cubicBezTo>
                    <a:cubicBezTo>
                      <a:pt x="0" y="25587"/>
                      <a:pt x="25587" y="0"/>
                      <a:pt x="57150" y="0"/>
                    </a:cubicBezTo>
                    <a:cubicBezTo>
                      <a:pt x="88713" y="0"/>
                      <a:pt x="114300" y="25587"/>
                      <a:pt x="114300" y="571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xmlns="" id="{67E0F642-B541-A62D-2C74-194CAED3B9EB}"/>
                  </a:ext>
                </a:extLst>
              </p:cNvPr>
              <p:cNvSpPr/>
              <p:nvPr/>
            </p:nvSpPr>
            <p:spPr>
              <a:xfrm>
                <a:off x="7192204" y="4789215"/>
                <a:ext cx="114300" cy="114300"/>
              </a:xfrm>
              <a:custGeom>
                <a:avLst/>
                <a:gdLst>
                  <a:gd name="connsiteX0" fmla="*/ 114300 w 114300"/>
                  <a:gd name="connsiteY0" fmla="*/ 57150 h 114300"/>
                  <a:gd name="connsiteX1" fmla="*/ 57150 w 114300"/>
                  <a:gd name="connsiteY1" fmla="*/ 114300 h 114300"/>
                  <a:gd name="connsiteX2" fmla="*/ 0 w 114300"/>
                  <a:gd name="connsiteY2" fmla="*/ 57150 h 114300"/>
                  <a:gd name="connsiteX3" fmla="*/ 57150 w 114300"/>
                  <a:gd name="connsiteY3" fmla="*/ 0 h 114300"/>
                  <a:gd name="connsiteX4" fmla="*/ 114300 w 114300"/>
                  <a:gd name="connsiteY4" fmla="*/ 5715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114300">
                    <a:moveTo>
                      <a:pt x="114300" y="57150"/>
                    </a:moveTo>
                    <a:cubicBezTo>
                      <a:pt x="114300" y="88713"/>
                      <a:pt x="88713" y="114300"/>
                      <a:pt x="57150" y="114300"/>
                    </a:cubicBezTo>
                    <a:cubicBezTo>
                      <a:pt x="25587" y="114300"/>
                      <a:pt x="0" y="88713"/>
                      <a:pt x="0" y="57150"/>
                    </a:cubicBezTo>
                    <a:cubicBezTo>
                      <a:pt x="0" y="25587"/>
                      <a:pt x="25587" y="0"/>
                      <a:pt x="57150" y="0"/>
                    </a:cubicBezTo>
                    <a:cubicBezTo>
                      <a:pt x="88713" y="0"/>
                      <a:pt x="114300" y="25587"/>
                      <a:pt x="114300" y="571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01896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BD0CD266-0517-68C4-26C8-2A9ADF06C275}"/>
              </a:ext>
            </a:extLst>
          </p:cNvPr>
          <p:cNvSpPr txBox="1"/>
          <p:nvPr/>
        </p:nvSpPr>
        <p:spPr>
          <a:xfrm>
            <a:off x="1573511" y="307110"/>
            <a:ext cx="999836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2800" dirty="0">
                <a:solidFill>
                  <a:prstClr val="white"/>
                </a:solidFill>
                <a:latin typeface="Calibri Light"/>
              </a:rPr>
              <a:t>Unhealthy feeding among children aged 6-23 months, Ethiopia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40F6A3B8-2538-E6C1-9776-6CC6A0254B9A}"/>
              </a:ext>
            </a:extLst>
          </p:cNvPr>
          <p:cNvGrpSpPr/>
          <p:nvPr/>
        </p:nvGrpSpPr>
        <p:grpSpPr>
          <a:xfrm>
            <a:off x="501215" y="65674"/>
            <a:ext cx="946816" cy="949095"/>
            <a:chOff x="289222" y="677360"/>
            <a:chExt cx="946816" cy="949095"/>
          </a:xfrm>
          <a:solidFill>
            <a:schemeClr val="bg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xmlns="" id="{D08AC6BC-F206-FD50-312C-7E72A7F45329}"/>
                </a:ext>
              </a:extLst>
            </p:cNvPr>
            <p:cNvSpPr/>
            <p:nvPr/>
          </p:nvSpPr>
          <p:spPr>
            <a:xfrm>
              <a:off x="573269" y="677360"/>
              <a:ext cx="662769" cy="949095"/>
            </a:xfrm>
            <a:custGeom>
              <a:avLst/>
              <a:gdLst>
                <a:gd name="connsiteX0" fmla="*/ 78901 w 662769"/>
                <a:gd name="connsiteY0" fmla="*/ 949089 h 949095"/>
                <a:gd name="connsiteX1" fmla="*/ 583868 w 662769"/>
                <a:gd name="connsiteY1" fmla="*/ 949089 h 949095"/>
                <a:gd name="connsiteX2" fmla="*/ 599648 w 662769"/>
                <a:gd name="connsiteY2" fmla="*/ 933309 h 949095"/>
                <a:gd name="connsiteX3" fmla="*/ 599648 w 662769"/>
                <a:gd name="connsiteY3" fmla="*/ 775507 h 949095"/>
                <a:gd name="connsiteX4" fmla="*/ 496936 w 662769"/>
                <a:gd name="connsiteY4" fmla="*/ 564791 h 949095"/>
                <a:gd name="connsiteX5" fmla="*/ 599508 w 662769"/>
                <a:gd name="connsiteY5" fmla="*/ 412562 h 949095"/>
                <a:gd name="connsiteX6" fmla="*/ 599649 w 662769"/>
                <a:gd name="connsiteY6" fmla="*/ 412562 h 949095"/>
                <a:gd name="connsiteX7" fmla="*/ 662769 w 662769"/>
                <a:gd name="connsiteY7" fmla="*/ 349441 h 949095"/>
                <a:gd name="connsiteX8" fmla="*/ 599649 w 662769"/>
                <a:gd name="connsiteY8" fmla="*/ 286320 h 949095"/>
                <a:gd name="connsiteX9" fmla="*/ 599649 w 662769"/>
                <a:gd name="connsiteY9" fmla="*/ 236703 h 949095"/>
                <a:gd name="connsiteX10" fmla="*/ 362945 w 662769"/>
                <a:gd name="connsiteY10" fmla="*/ 0 h 949095"/>
                <a:gd name="connsiteX11" fmla="*/ 299824 w 662769"/>
                <a:gd name="connsiteY11" fmla="*/ 0 h 949095"/>
                <a:gd name="connsiteX12" fmla="*/ 63121 w 662769"/>
                <a:gd name="connsiteY12" fmla="*/ 236703 h 949095"/>
                <a:gd name="connsiteX13" fmla="*/ 63121 w 662769"/>
                <a:gd name="connsiteY13" fmla="*/ 286320 h 949095"/>
                <a:gd name="connsiteX14" fmla="*/ 0 w 662769"/>
                <a:gd name="connsiteY14" fmla="*/ 349441 h 949095"/>
                <a:gd name="connsiteX15" fmla="*/ 63121 w 662769"/>
                <a:gd name="connsiteY15" fmla="*/ 412562 h 949095"/>
                <a:gd name="connsiteX16" fmla="*/ 63262 w 662769"/>
                <a:gd name="connsiteY16" fmla="*/ 412562 h 949095"/>
                <a:gd name="connsiteX17" fmla="*/ 63290 w 662769"/>
                <a:gd name="connsiteY17" fmla="*/ 413351 h 949095"/>
                <a:gd name="connsiteX18" fmla="*/ 94802 w 662769"/>
                <a:gd name="connsiteY18" fmla="*/ 411773 h 949095"/>
                <a:gd name="connsiteX19" fmla="*/ 94682 w 662769"/>
                <a:gd name="connsiteY19" fmla="*/ 406095 h 949095"/>
                <a:gd name="connsiteX20" fmla="*/ 94682 w 662769"/>
                <a:gd name="connsiteY20" fmla="*/ 396782 h 949095"/>
                <a:gd name="connsiteX21" fmla="*/ 78902 w 662769"/>
                <a:gd name="connsiteY21" fmla="*/ 381001 h 949095"/>
                <a:gd name="connsiteX22" fmla="*/ 63122 w 662769"/>
                <a:gd name="connsiteY22" fmla="*/ 381001 h 949095"/>
                <a:gd name="connsiteX23" fmla="*/ 31561 w 662769"/>
                <a:gd name="connsiteY23" fmla="*/ 349441 h 949095"/>
                <a:gd name="connsiteX24" fmla="*/ 63122 w 662769"/>
                <a:gd name="connsiteY24" fmla="*/ 317880 h 949095"/>
                <a:gd name="connsiteX25" fmla="*/ 78902 w 662769"/>
                <a:gd name="connsiteY25" fmla="*/ 317880 h 949095"/>
                <a:gd name="connsiteX26" fmla="*/ 94682 w 662769"/>
                <a:gd name="connsiteY26" fmla="*/ 302100 h 949095"/>
                <a:gd name="connsiteX27" fmla="*/ 94682 w 662769"/>
                <a:gd name="connsiteY27" fmla="*/ 236703 h 949095"/>
                <a:gd name="connsiteX28" fmla="*/ 299825 w 662769"/>
                <a:gd name="connsiteY28" fmla="*/ 31560 h 949095"/>
                <a:gd name="connsiteX29" fmla="*/ 362946 w 662769"/>
                <a:gd name="connsiteY29" fmla="*/ 31560 h 949095"/>
                <a:gd name="connsiteX30" fmla="*/ 568089 w 662769"/>
                <a:gd name="connsiteY30" fmla="*/ 236703 h 949095"/>
                <a:gd name="connsiteX31" fmla="*/ 568089 w 662769"/>
                <a:gd name="connsiteY31" fmla="*/ 302100 h 949095"/>
                <a:gd name="connsiteX32" fmla="*/ 583869 w 662769"/>
                <a:gd name="connsiteY32" fmla="*/ 317880 h 949095"/>
                <a:gd name="connsiteX33" fmla="*/ 599649 w 662769"/>
                <a:gd name="connsiteY33" fmla="*/ 317880 h 949095"/>
                <a:gd name="connsiteX34" fmla="*/ 631210 w 662769"/>
                <a:gd name="connsiteY34" fmla="*/ 349441 h 949095"/>
                <a:gd name="connsiteX35" fmla="*/ 599649 w 662769"/>
                <a:gd name="connsiteY35" fmla="*/ 381001 h 949095"/>
                <a:gd name="connsiteX36" fmla="*/ 583869 w 662769"/>
                <a:gd name="connsiteY36" fmla="*/ 381001 h 949095"/>
                <a:gd name="connsiteX37" fmla="*/ 568089 w 662769"/>
                <a:gd name="connsiteY37" fmla="*/ 396782 h 949095"/>
                <a:gd name="connsiteX38" fmla="*/ 568089 w 662769"/>
                <a:gd name="connsiteY38" fmla="*/ 406095 h 949095"/>
                <a:gd name="connsiteX39" fmla="*/ 457627 w 662769"/>
                <a:gd name="connsiteY39" fmla="*/ 540714 h 949095"/>
                <a:gd name="connsiteX40" fmla="*/ 413125 w 662769"/>
                <a:gd name="connsiteY40" fmla="*/ 540714 h 949095"/>
                <a:gd name="connsiteX41" fmla="*/ 370773 w 662769"/>
                <a:gd name="connsiteY41" fmla="*/ 550717 h 949095"/>
                <a:gd name="connsiteX42" fmla="*/ 359600 w 662769"/>
                <a:gd name="connsiteY42" fmla="*/ 556304 h 949095"/>
                <a:gd name="connsiteX43" fmla="*/ 303136 w 662769"/>
                <a:gd name="connsiteY43" fmla="*/ 556304 h 949095"/>
                <a:gd name="connsiteX44" fmla="*/ 291948 w 662769"/>
                <a:gd name="connsiteY44" fmla="*/ 550703 h 949095"/>
                <a:gd name="connsiteX45" fmla="*/ 249609 w 662769"/>
                <a:gd name="connsiteY45" fmla="*/ 540714 h 949095"/>
                <a:gd name="connsiteX46" fmla="*/ 228214 w 662769"/>
                <a:gd name="connsiteY46" fmla="*/ 540714 h 949095"/>
                <a:gd name="connsiteX47" fmla="*/ 218873 w 662769"/>
                <a:gd name="connsiteY47" fmla="*/ 538931 h 949095"/>
                <a:gd name="connsiteX48" fmla="*/ 204037 w 662769"/>
                <a:gd name="connsiteY48" fmla="*/ 540855 h 949095"/>
                <a:gd name="connsiteX49" fmla="*/ 198211 w 662769"/>
                <a:gd name="connsiteY49" fmla="*/ 542813 h 949095"/>
                <a:gd name="connsiteX50" fmla="*/ 63121 w 662769"/>
                <a:gd name="connsiteY50" fmla="*/ 775513 h 949095"/>
                <a:gd name="connsiteX51" fmla="*/ 63121 w 662769"/>
                <a:gd name="connsiteY51" fmla="*/ 933315 h 949095"/>
                <a:gd name="connsiteX52" fmla="*/ 78901 w 662769"/>
                <a:gd name="connsiteY52" fmla="*/ 949095 h 949095"/>
                <a:gd name="connsiteX53" fmla="*/ 568088 w 662769"/>
                <a:gd name="connsiteY53" fmla="*/ 775507 h 949095"/>
                <a:gd name="connsiteX54" fmla="*/ 568088 w 662769"/>
                <a:gd name="connsiteY54" fmla="*/ 917529 h 949095"/>
                <a:gd name="connsiteX55" fmla="*/ 373892 w 662769"/>
                <a:gd name="connsiteY55" fmla="*/ 917529 h 949095"/>
                <a:gd name="connsiteX56" fmla="*/ 428383 w 662769"/>
                <a:gd name="connsiteY56" fmla="*/ 896838 h 949095"/>
                <a:gd name="connsiteX57" fmla="*/ 522643 w 662769"/>
                <a:gd name="connsiteY57" fmla="*/ 775063 h 949095"/>
                <a:gd name="connsiteX58" fmla="*/ 501037 w 662769"/>
                <a:gd name="connsiteY58" fmla="*/ 622580 h 949095"/>
                <a:gd name="connsiteX59" fmla="*/ 484813 w 662769"/>
                <a:gd name="connsiteY59" fmla="*/ 595549 h 949095"/>
                <a:gd name="connsiteX60" fmla="*/ 568082 w 662769"/>
                <a:gd name="connsiteY60" fmla="*/ 775507 h 949095"/>
                <a:gd name="connsiteX61" fmla="*/ 277858 w 662769"/>
                <a:gd name="connsiteY61" fmla="*/ 578930 h 949095"/>
                <a:gd name="connsiteX62" fmla="*/ 289031 w 662769"/>
                <a:gd name="connsiteY62" fmla="*/ 584531 h 949095"/>
                <a:gd name="connsiteX63" fmla="*/ 331383 w 662769"/>
                <a:gd name="connsiteY63" fmla="*/ 594471 h 949095"/>
                <a:gd name="connsiteX64" fmla="*/ 373736 w 662769"/>
                <a:gd name="connsiteY64" fmla="*/ 584531 h 949095"/>
                <a:gd name="connsiteX65" fmla="*/ 384894 w 662769"/>
                <a:gd name="connsiteY65" fmla="*/ 578945 h 949095"/>
                <a:gd name="connsiteX66" fmla="*/ 413122 w 662769"/>
                <a:gd name="connsiteY66" fmla="*/ 572287 h 949095"/>
                <a:gd name="connsiteX67" fmla="*/ 426063 w 662769"/>
                <a:gd name="connsiteY67" fmla="*/ 572287 h 949095"/>
                <a:gd name="connsiteX68" fmla="*/ 426063 w 662769"/>
                <a:gd name="connsiteY68" fmla="*/ 649266 h 949095"/>
                <a:gd name="connsiteX69" fmla="*/ 331382 w 662769"/>
                <a:gd name="connsiteY69" fmla="*/ 743947 h 949095"/>
                <a:gd name="connsiteX70" fmla="*/ 236701 w 662769"/>
                <a:gd name="connsiteY70" fmla="*/ 649266 h 949095"/>
                <a:gd name="connsiteX71" fmla="*/ 236701 w 662769"/>
                <a:gd name="connsiteY71" fmla="*/ 572287 h 949095"/>
                <a:gd name="connsiteX72" fmla="*/ 249642 w 662769"/>
                <a:gd name="connsiteY72" fmla="*/ 572287 h 949095"/>
                <a:gd name="connsiteX73" fmla="*/ 277857 w 662769"/>
                <a:gd name="connsiteY73" fmla="*/ 578930 h 949095"/>
                <a:gd name="connsiteX74" fmla="*/ 205143 w 662769"/>
                <a:gd name="connsiteY74" fmla="*/ 611548 h 949095"/>
                <a:gd name="connsiteX75" fmla="*/ 205143 w 662769"/>
                <a:gd name="connsiteY75" fmla="*/ 649265 h 949095"/>
                <a:gd name="connsiteX76" fmla="*/ 331385 w 662769"/>
                <a:gd name="connsiteY76" fmla="*/ 775507 h 949095"/>
                <a:gd name="connsiteX77" fmla="*/ 457626 w 662769"/>
                <a:gd name="connsiteY77" fmla="*/ 649265 h 949095"/>
                <a:gd name="connsiteX78" fmla="*/ 457626 w 662769"/>
                <a:gd name="connsiteY78" fmla="*/ 611548 h 949095"/>
                <a:gd name="connsiteX79" fmla="*/ 473991 w 662769"/>
                <a:gd name="connsiteY79" fmla="*/ 638832 h 949095"/>
                <a:gd name="connsiteX80" fmla="*/ 492138 w 662769"/>
                <a:gd name="connsiteY80" fmla="*/ 766984 h 949095"/>
                <a:gd name="connsiteX81" fmla="*/ 412905 w 662769"/>
                <a:gd name="connsiteY81" fmla="*/ 869337 h 949095"/>
                <a:gd name="connsiteX82" fmla="*/ 249833 w 662769"/>
                <a:gd name="connsiteY82" fmla="*/ 869337 h 949095"/>
                <a:gd name="connsiteX83" fmla="*/ 170600 w 662769"/>
                <a:gd name="connsiteY83" fmla="*/ 766984 h 949095"/>
                <a:gd name="connsiteX84" fmla="*/ 188746 w 662769"/>
                <a:gd name="connsiteY84" fmla="*/ 638832 h 949095"/>
                <a:gd name="connsiteX85" fmla="*/ 94681 w 662769"/>
                <a:gd name="connsiteY85" fmla="*/ 775507 h 949095"/>
                <a:gd name="connsiteX86" fmla="*/ 177936 w 662769"/>
                <a:gd name="connsiteY86" fmla="*/ 595564 h 949095"/>
                <a:gd name="connsiteX87" fmla="*/ 161712 w 662769"/>
                <a:gd name="connsiteY87" fmla="*/ 622594 h 949095"/>
                <a:gd name="connsiteX88" fmla="*/ 140106 w 662769"/>
                <a:gd name="connsiteY88" fmla="*/ 775078 h 949095"/>
                <a:gd name="connsiteX89" fmla="*/ 234366 w 662769"/>
                <a:gd name="connsiteY89" fmla="*/ 896852 h 949095"/>
                <a:gd name="connsiteX90" fmla="*/ 288857 w 662769"/>
                <a:gd name="connsiteY90" fmla="*/ 917543 h 949095"/>
                <a:gd name="connsiteX91" fmla="*/ 94679 w 662769"/>
                <a:gd name="connsiteY91" fmla="*/ 917543 h 94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62769" h="949095">
                  <a:moveTo>
                    <a:pt x="78901" y="949089"/>
                  </a:moveTo>
                  <a:lnTo>
                    <a:pt x="583868" y="949089"/>
                  </a:lnTo>
                  <a:cubicBezTo>
                    <a:pt x="592575" y="949089"/>
                    <a:pt x="599648" y="942017"/>
                    <a:pt x="599648" y="933309"/>
                  </a:cubicBezTo>
                  <a:lnTo>
                    <a:pt x="599648" y="775507"/>
                  </a:lnTo>
                  <a:cubicBezTo>
                    <a:pt x="599648" y="692914"/>
                    <a:pt x="561051" y="615261"/>
                    <a:pt x="496936" y="564791"/>
                  </a:cubicBezTo>
                  <a:cubicBezTo>
                    <a:pt x="555006" y="542650"/>
                    <a:pt x="596761" y="474577"/>
                    <a:pt x="599508" y="412562"/>
                  </a:cubicBezTo>
                  <a:lnTo>
                    <a:pt x="599649" y="412562"/>
                  </a:lnTo>
                  <a:cubicBezTo>
                    <a:pt x="634457" y="412562"/>
                    <a:pt x="662769" y="384249"/>
                    <a:pt x="662769" y="349441"/>
                  </a:cubicBezTo>
                  <a:cubicBezTo>
                    <a:pt x="662769" y="314632"/>
                    <a:pt x="634457" y="286320"/>
                    <a:pt x="599649" y="286320"/>
                  </a:cubicBezTo>
                  <a:lnTo>
                    <a:pt x="599649" y="236703"/>
                  </a:lnTo>
                  <a:cubicBezTo>
                    <a:pt x="599649" y="106186"/>
                    <a:pt x="493463" y="0"/>
                    <a:pt x="362945" y="0"/>
                  </a:cubicBezTo>
                  <a:lnTo>
                    <a:pt x="299824" y="0"/>
                  </a:lnTo>
                  <a:cubicBezTo>
                    <a:pt x="169306" y="0"/>
                    <a:pt x="63121" y="106186"/>
                    <a:pt x="63121" y="236703"/>
                  </a:cubicBezTo>
                  <a:lnTo>
                    <a:pt x="63121" y="286320"/>
                  </a:lnTo>
                  <a:cubicBezTo>
                    <a:pt x="28312" y="286320"/>
                    <a:pt x="0" y="314632"/>
                    <a:pt x="0" y="349441"/>
                  </a:cubicBezTo>
                  <a:cubicBezTo>
                    <a:pt x="0" y="384249"/>
                    <a:pt x="28312" y="412562"/>
                    <a:pt x="63121" y="412562"/>
                  </a:cubicBezTo>
                  <a:lnTo>
                    <a:pt x="63262" y="412562"/>
                  </a:lnTo>
                  <a:cubicBezTo>
                    <a:pt x="63262" y="412830"/>
                    <a:pt x="63276" y="413083"/>
                    <a:pt x="63290" y="413351"/>
                  </a:cubicBezTo>
                  <a:lnTo>
                    <a:pt x="94802" y="411773"/>
                  </a:lnTo>
                  <a:cubicBezTo>
                    <a:pt x="94731" y="409878"/>
                    <a:pt x="94682" y="407969"/>
                    <a:pt x="94682" y="406095"/>
                  </a:cubicBezTo>
                  <a:lnTo>
                    <a:pt x="94682" y="396782"/>
                  </a:lnTo>
                  <a:cubicBezTo>
                    <a:pt x="94682" y="388074"/>
                    <a:pt x="87609" y="381001"/>
                    <a:pt x="78902" y="381001"/>
                  </a:cubicBezTo>
                  <a:lnTo>
                    <a:pt x="63122" y="381001"/>
                  </a:lnTo>
                  <a:cubicBezTo>
                    <a:pt x="45714" y="381001"/>
                    <a:pt x="31561" y="366848"/>
                    <a:pt x="31561" y="349441"/>
                  </a:cubicBezTo>
                  <a:cubicBezTo>
                    <a:pt x="31561" y="332033"/>
                    <a:pt x="45714" y="317880"/>
                    <a:pt x="63122" y="317880"/>
                  </a:cubicBezTo>
                  <a:lnTo>
                    <a:pt x="78902" y="317880"/>
                  </a:lnTo>
                  <a:cubicBezTo>
                    <a:pt x="87609" y="317880"/>
                    <a:pt x="94682" y="310807"/>
                    <a:pt x="94682" y="302100"/>
                  </a:cubicBezTo>
                  <a:lnTo>
                    <a:pt x="94682" y="236703"/>
                  </a:lnTo>
                  <a:cubicBezTo>
                    <a:pt x="94682" y="123593"/>
                    <a:pt x="186714" y="31560"/>
                    <a:pt x="299825" y="31560"/>
                  </a:cubicBezTo>
                  <a:lnTo>
                    <a:pt x="362946" y="31560"/>
                  </a:lnTo>
                  <a:cubicBezTo>
                    <a:pt x="476057" y="31560"/>
                    <a:pt x="568089" y="123593"/>
                    <a:pt x="568089" y="236703"/>
                  </a:cubicBezTo>
                  <a:lnTo>
                    <a:pt x="568089" y="302100"/>
                  </a:lnTo>
                  <a:cubicBezTo>
                    <a:pt x="568089" y="310807"/>
                    <a:pt x="575162" y="317880"/>
                    <a:pt x="583869" y="317880"/>
                  </a:cubicBezTo>
                  <a:lnTo>
                    <a:pt x="599649" y="317880"/>
                  </a:lnTo>
                  <a:cubicBezTo>
                    <a:pt x="617057" y="317880"/>
                    <a:pt x="631210" y="332033"/>
                    <a:pt x="631210" y="349441"/>
                  </a:cubicBezTo>
                  <a:cubicBezTo>
                    <a:pt x="631210" y="366848"/>
                    <a:pt x="617057" y="381001"/>
                    <a:pt x="599649" y="381001"/>
                  </a:cubicBezTo>
                  <a:lnTo>
                    <a:pt x="583869" y="381001"/>
                  </a:lnTo>
                  <a:cubicBezTo>
                    <a:pt x="575162" y="381001"/>
                    <a:pt x="568089" y="388074"/>
                    <a:pt x="568089" y="396782"/>
                  </a:cubicBezTo>
                  <a:lnTo>
                    <a:pt x="568089" y="406095"/>
                  </a:lnTo>
                  <a:cubicBezTo>
                    <a:pt x="568089" y="467068"/>
                    <a:pt x="518804" y="540714"/>
                    <a:pt x="457627" y="540714"/>
                  </a:cubicBezTo>
                  <a:lnTo>
                    <a:pt x="413125" y="540714"/>
                  </a:lnTo>
                  <a:cubicBezTo>
                    <a:pt x="398528" y="540714"/>
                    <a:pt x="383882" y="544173"/>
                    <a:pt x="370773" y="550717"/>
                  </a:cubicBezTo>
                  <a:lnTo>
                    <a:pt x="359600" y="556304"/>
                  </a:lnTo>
                  <a:cubicBezTo>
                    <a:pt x="341925" y="565159"/>
                    <a:pt x="320811" y="565138"/>
                    <a:pt x="303136" y="556304"/>
                  </a:cubicBezTo>
                  <a:lnTo>
                    <a:pt x="291948" y="550703"/>
                  </a:lnTo>
                  <a:cubicBezTo>
                    <a:pt x="278852" y="544152"/>
                    <a:pt x="264220" y="540714"/>
                    <a:pt x="249609" y="540714"/>
                  </a:cubicBezTo>
                  <a:lnTo>
                    <a:pt x="228214" y="540714"/>
                  </a:lnTo>
                  <a:cubicBezTo>
                    <a:pt x="225404" y="539227"/>
                    <a:pt x="222184" y="538537"/>
                    <a:pt x="218873" y="538931"/>
                  </a:cubicBezTo>
                  <a:lnTo>
                    <a:pt x="204037" y="540855"/>
                  </a:lnTo>
                  <a:cubicBezTo>
                    <a:pt x="201987" y="541122"/>
                    <a:pt x="200014" y="541784"/>
                    <a:pt x="198211" y="542813"/>
                  </a:cubicBezTo>
                  <a:cubicBezTo>
                    <a:pt x="114893" y="590612"/>
                    <a:pt x="63121" y="679783"/>
                    <a:pt x="63121" y="775513"/>
                  </a:cubicBezTo>
                  <a:lnTo>
                    <a:pt x="63121" y="933315"/>
                  </a:lnTo>
                  <a:cubicBezTo>
                    <a:pt x="63121" y="942022"/>
                    <a:pt x="70194" y="949095"/>
                    <a:pt x="78901" y="949095"/>
                  </a:cubicBezTo>
                  <a:close/>
                  <a:moveTo>
                    <a:pt x="568088" y="775507"/>
                  </a:moveTo>
                  <a:lnTo>
                    <a:pt x="568088" y="917529"/>
                  </a:lnTo>
                  <a:lnTo>
                    <a:pt x="373892" y="917529"/>
                  </a:lnTo>
                  <a:cubicBezTo>
                    <a:pt x="392799" y="913408"/>
                    <a:pt x="411195" y="906511"/>
                    <a:pt x="428383" y="896838"/>
                  </a:cubicBezTo>
                  <a:cubicBezTo>
                    <a:pt x="475358" y="870407"/>
                    <a:pt x="508834" y="827151"/>
                    <a:pt x="522643" y="775063"/>
                  </a:cubicBezTo>
                  <a:cubicBezTo>
                    <a:pt x="536450" y="722974"/>
                    <a:pt x="528779" y="668815"/>
                    <a:pt x="501037" y="622580"/>
                  </a:cubicBezTo>
                  <a:lnTo>
                    <a:pt x="484813" y="595549"/>
                  </a:lnTo>
                  <a:cubicBezTo>
                    <a:pt x="536994" y="640114"/>
                    <a:pt x="568082" y="705834"/>
                    <a:pt x="568082" y="775507"/>
                  </a:cubicBezTo>
                  <a:close/>
                  <a:moveTo>
                    <a:pt x="277858" y="578930"/>
                  </a:moveTo>
                  <a:lnTo>
                    <a:pt x="289031" y="584531"/>
                  </a:lnTo>
                  <a:cubicBezTo>
                    <a:pt x="302289" y="591160"/>
                    <a:pt x="316837" y="594471"/>
                    <a:pt x="331383" y="594471"/>
                  </a:cubicBezTo>
                  <a:cubicBezTo>
                    <a:pt x="345917" y="594471"/>
                    <a:pt x="360486" y="591160"/>
                    <a:pt x="373736" y="584531"/>
                  </a:cubicBezTo>
                  <a:lnTo>
                    <a:pt x="384894" y="578945"/>
                  </a:lnTo>
                  <a:cubicBezTo>
                    <a:pt x="393637" y="574591"/>
                    <a:pt x="403387" y="572287"/>
                    <a:pt x="413122" y="572287"/>
                  </a:cubicBezTo>
                  <a:lnTo>
                    <a:pt x="426063" y="572287"/>
                  </a:lnTo>
                  <a:lnTo>
                    <a:pt x="426063" y="649266"/>
                  </a:lnTo>
                  <a:cubicBezTo>
                    <a:pt x="426063" y="701481"/>
                    <a:pt x="383597" y="743947"/>
                    <a:pt x="331382" y="743947"/>
                  </a:cubicBezTo>
                  <a:cubicBezTo>
                    <a:pt x="279167" y="743947"/>
                    <a:pt x="236701" y="701481"/>
                    <a:pt x="236701" y="649266"/>
                  </a:cubicBezTo>
                  <a:lnTo>
                    <a:pt x="236701" y="572287"/>
                  </a:lnTo>
                  <a:lnTo>
                    <a:pt x="249642" y="572287"/>
                  </a:lnTo>
                  <a:cubicBezTo>
                    <a:pt x="259378" y="572287"/>
                    <a:pt x="269128" y="574591"/>
                    <a:pt x="277857" y="578930"/>
                  </a:cubicBezTo>
                  <a:close/>
                  <a:moveTo>
                    <a:pt x="205143" y="611548"/>
                  </a:moveTo>
                  <a:lnTo>
                    <a:pt x="205143" y="649265"/>
                  </a:lnTo>
                  <a:cubicBezTo>
                    <a:pt x="205143" y="718875"/>
                    <a:pt x="261775" y="775507"/>
                    <a:pt x="331385" y="775507"/>
                  </a:cubicBezTo>
                  <a:cubicBezTo>
                    <a:pt x="400994" y="775507"/>
                    <a:pt x="457626" y="718875"/>
                    <a:pt x="457626" y="649265"/>
                  </a:cubicBezTo>
                  <a:lnTo>
                    <a:pt x="457626" y="611548"/>
                  </a:lnTo>
                  <a:lnTo>
                    <a:pt x="473991" y="638832"/>
                  </a:lnTo>
                  <a:cubicBezTo>
                    <a:pt x="497295" y="677684"/>
                    <a:pt x="503734" y="723192"/>
                    <a:pt x="492138" y="766984"/>
                  </a:cubicBezTo>
                  <a:cubicBezTo>
                    <a:pt x="480542" y="810774"/>
                    <a:pt x="452384" y="847131"/>
                    <a:pt x="412905" y="869337"/>
                  </a:cubicBezTo>
                  <a:cubicBezTo>
                    <a:pt x="362597" y="897630"/>
                    <a:pt x="300140" y="897630"/>
                    <a:pt x="249833" y="869337"/>
                  </a:cubicBezTo>
                  <a:cubicBezTo>
                    <a:pt x="210353" y="847119"/>
                    <a:pt x="182218" y="810774"/>
                    <a:pt x="170600" y="766984"/>
                  </a:cubicBezTo>
                  <a:cubicBezTo>
                    <a:pt x="159004" y="723194"/>
                    <a:pt x="165443" y="677684"/>
                    <a:pt x="188746" y="638832"/>
                  </a:cubicBezTo>
                  <a:close/>
                  <a:moveTo>
                    <a:pt x="94681" y="775507"/>
                  </a:moveTo>
                  <a:cubicBezTo>
                    <a:pt x="94681" y="705834"/>
                    <a:pt x="125769" y="640114"/>
                    <a:pt x="177936" y="595564"/>
                  </a:cubicBezTo>
                  <a:lnTo>
                    <a:pt x="161712" y="622594"/>
                  </a:lnTo>
                  <a:cubicBezTo>
                    <a:pt x="133984" y="668815"/>
                    <a:pt x="126297" y="722974"/>
                    <a:pt x="140106" y="775078"/>
                  </a:cubicBezTo>
                  <a:cubicBezTo>
                    <a:pt x="153915" y="827181"/>
                    <a:pt x="187384" y="870421"/>
                    <a:pt x="234366" y="896852"/>
                  </a:cubicBezTo>
                  <a:cubicBezTo>
                    <a:pt x="251548" y="906525"/>
                    <a:pt x="269948" y="913422"/>
                    <a:pt x="288857" y="917543"/>
                  </a:cubicBezTo>
                  <a:lnTo>
                    <a:pt x="94679" y="917543"/>
                  </a:lnTo>
                  <a:close/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xmlns="" id="{F22354F8-4726-1CC0-95E7-F73896A3C72C}"/>
                </a:ext>
              </a:extLst>
            </p:cNvPr>
            <p:cNvSpPr/>
            <p:nvPr/>
          </p:nvSpPr>
          <p:spPr>
            <a:xfrm>
              <a:off x="812129" y="750225"/>
              <a:ext cx="203612" cy="113905"/>
            </a:xfrm>
            <a:custGeom>
              <a:avLst/>
              <a:gdLst>
                <a:gd name="connsiteX0" fmla="*/ 3704 w 203612"/>
                <a:gd name="connsiteY0" fmla="*/ 0 h 113905"/>
                <a:gd name="connsiteX1" fmla="*/ 17308 w 203612"/>
                <a:gd name="connsiteY1" fmla="*/ 63691 h 113905"/>
                <a:gd name="connsiteX2" fmla="*/ 35771 w 203612"/>
                <a:gd name="connsiteY2" fmla="*/ 76160 h 113905"/>
                <a:gd name="connsiteX3" fmla="*/ 53221 w 203612"/>
                <a:gd name="connsiteY3" fmla="*/ 88657 h 113905"/>
                <a:gd name="connsiteX4" fmla="*/ 58132 w 203612"/>
                <a:gd name="connsiteY4" fmla="*/ 106030 h 113905"/>
                <a:gd name="connsiteX5" fmla="*/ 83443 w 203612"/>
                <a:gd name="connsiteY5" fmla="*/ 113906 h 113905"/>
                <a:gd name="connsiteX6" fmla="*/ 111692 w 203612"/>
                <a:gd name="connsiteY6" fmla="*/ 110214 h 113905"/>
                <a:gd name="connsiteX7" fmla="*/ 170397 w 203612"/>
                <a:gd name="connsiteY7" fmla="*/ 77929 h 113905"/>
                <a:gd name="connsiteX8" fmla="*/ 203613 w 203612"/>
                <a:gd name="connsiteY8" fmla="*/ 20112 h 113905"/>
                <a:gd name="connsiteX9" fmla="*/ 173679 w 203612"/>
                <a:gd name="connsiteY9" fmla="*/ 10122 h 113905"/>
                <a:gd name="connsiteX10" fmla="*/ 147500 w 203612"/>
                <a:gd name="connsiteY10" fmla="*/ 56202 h 113905"/>
                <a:gd name="connsiteX11" fmla="*/ 104527 w 203612"/>
                <a:gd name="connsiteY11" fmla="*/ 79478 h 113905"/>
                <a:gd name="connsiteX12" fmla="*/ 84675 w 203612"/>
                <a:gd name="connsiteY12" fmla="*/ 82176 h 113905"/>
                <a:gd name="connsiteX13" fmla="*/ 52530 w 203612"/>
                <a:gd name="connsiteY13" fmla="*/ 49418 h 113905"/>
                <a:gd name="connsiteX14" fmla="*/ 36672 w 203612"/>
                <a:gd name="connsiteY14" fmla="*/ 38781 h 113905"/>
                <a:gd name="connsiteX15" fmla="*/ 33692 w 203612"/>
                <a:gd name="connsiteY15" fmla="*/ 9806 h 11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3612" h="113905">
                  <a:moveTo>
                    <a:pt x="3704" y="0"/>
                  </a:moveTo>
                  <a:cubicBezTo>
                    <a:pt x="-1474" y="15703"/>
                    <a:pt x="-4404" y="46791"/>
                    <a:pt x="17308" y="63691"/>
                  </a:cubicBezTo>
                  <a:cubicBezTo>
                    <a:pt x="23254" y="68312"/>
                    <a:pt x="29629" y="72306"/>
                    <a:pt x="35771" y="76160"/>
                  </a:cubicBezTo>
                  <a:cubicBezTo>
                    <a:pt x="41717" y="79887"/>
                    <a:pt x="50446" y="85361"/>
                    <a:pt x="53221" y="88657"/>
                  </a:cubicBezTo>
                  <a:cubicBezTo>
                    <a:pt x="51974" y="94998"/>
                    <a:pt x="53743" y="101373"/>
                    <a:pt x="58132" y="106030"/>
                  </a:cubicBezTo>
                  <a:cubicBezTo>
                    <a:pt x="63746" y="111976"/>
                    <a:pt x="73341" y="113906"/>
                    <a:pt x="83443" y="113906"/>
                  </a:cubicBezTo>
                  <a:cubicBezTo>
                    <a:pt x="93524" y="113906"/>
                    <a:pt x="104098" y="111983"/>
                    <a:pt x="111692" y="110214"/>
                  </a:cubicBezTo>
                  <a:cubicBezTo>
                    <a:pt x="135947" y="104564"/>
                    <a:pt x="155152" y="93990"/>
                    <a:pt x="170397" y="77929"/>
                  </a:cubicBezTo>
                  <a:cubicBezTo>
                    <a:pt x="184648" y="62924"/>
                    <a:pt x="195822" y="43467"/>
                    <a:pt x="203613" y="20112"/>
                  </a:cubicBezTo>
                  <a:lnTo>
                    <a:pt x="173679" y="10122"/>
                  </a:lnTo>
                  <a:cubicBezTo>
                    <a:pt x="167367" y="29059"/>
                    <a:pt x="158561" y="44558"/>
                    <a:pt x="147500" y="56202"/>
                  </a:cubicBezTo>
                  <a:cubicBezTo>
                    <a:pt x="136482" y="67819"/>
                    <a:pt x="122836" y="75216"/>
                    <a:pt x="104527" y="79478"/>
                  </a:cubicBezTo>
                  <a:cubicBezTo>
                    <a:pt x="99540" y="80647"/>
                    <a:pt x="91022" y="81845"/>
                    <a:pt x="84675" y="82176"/>
                  </a:cubicBezTo>
                  <a:cubicBezTo>
                    <a:pt x="81547" y="67593"/>
                    <a:pt x="65767" y="57718"/>
                    <a:pt x="52530" y="49418"/>
                  </a:cubicBezTo>
                  <a:cubicBezTo>
                    <a:pt x="47162" y="46058"/>
                    <a:pt x="41576" y="42585"/>
                    <a:pt x="36672" y="38781"/>
                  </a:cubicBezTo>
                  <a:cubicBezTo>
                    <a:pt x="28543" y="32468"/>
                    <a:pt x="32255" y="14322"/>
                    <a:pt x="33692" y="9806"/>
                  </a:cubicBezTo>
                  <a:close/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xmlns="" id="{4DEACF55-61C3-8432-D6E4-621FF4F4AF25}"/>
                </a:ext>
              </a:extLst>
            </p:cNvPr>
            <p:cNvSpPr/>
            <p:nvPr/>
          </p:nvSpPr>
          <p:spPr>
            <a:xfrm>
              <a:off x="809975" y="1086155"/>
              <a:ext cx="189363" cy="106966"/>
            </a:xfrm>
            <a:custGeom>
              <a:avLst/>
              <a:gdLst>
                <a:gd name="connsiteX0" fmla="*/ 30836 w 189363"/>
                <a:gd name="connsiteY0" fmla="*/ 94624 h 106966"/>
                <a:gd name="connsiteX1" fmla="*/ 94682 w 189363"/>
                <a:gd name="connsiteY1" fmla="*/ 106967 h 106966"/>
                <a:gd name="connsiteX2" fmla="*/ 158528 w 189363"/>
                <a:gd name="connsiteY2" fmla="*/ 94624 h 106966"/>
                <a:gd name="connsiteX3" fmla="*/ 189363 w 189363"/>
                <a:gd name="connsiteY3" fmla="*/ 49080 h 106966"/>
                <a:gd name="connsiteX4" fmla="*/ 171406 w 189363"/>
                <a:gd name="connsiteY4" fmla="*/ 11144 h 106966"/>
                <a:gd name="connsiteX5" fmla="*/ 130681 w 189363"/>
                <a:gd name="connsiteY5" fmla="*/ 965 h 106966"/>
                <a:gd name="connsiteX6" fmla="*/ 122206 w 189363"/>
                <a:gd name="connsiteY6" fmla="*/ 2655 h 106966"/>
                <a:gd name="connsiteX7" fmla="*/ 67164 w 189363"/>
                <a:gd name="connsiteY7" fmla="*/ 2655 h 106966"/>
                <a:gd name="connsiteX8" fmla="*/ 58676 w 189363"/>
                <a:gd name="connsiteY8" fmla="*/ 965 h 106966"/>
                <a:gd name="connsiteX9" fmla="*/ 17950 w 189363"/>
                <a:gd name="connsiteY9" fmla="*/ 11144 h 106966"/>
                <a:gd name="connsiteX10" fmla="*/ 0 w 189363"/>
                <a:gd name="connsiteY10" fmla="*/ 49080 h 106966"/>
                <a:gd name="connsiteX11" fmla="*/ 30835 w 189363"/>
                <a:gd name="connsiteY11" fmla="*/ 94624 h 106966"/>
                <a:gd name="connsiteX12" fmla="*/ 37965 w 189363"/>
                <a:gd name="connsiteY12" fmla="*/ 35540 h 106966"/>
                <a:gd name="connsiteX13" fmla="*/ 52484 w 189363"/>
                <a:gd name="connsiteY13" fmla="*/ 31912 h 106966"/>
                <a:gd name="connsiteX14" fmla="*/ 60959 w 189363"/>
                <a:gd name="connsiteY14" fmla="*/ 33602 h 106966"/>
                <a:gd name="connsiteX15" fmla="*/ 128392 w 189363"/>
                <a:gd name="connsiteY15" fmla="*/ 33602 h 106966"/>
                <a:gd name="connsiteX16" fmla="*/ 136867 w 189363"/>
                <a:gd name="connsiteY16" fmla="*/ 31912 h 106966"/>
                <a:gd name="connsiteX17" fmla="*/ 151400 w 189363"/>
                <a:gd name="connsiteY17" fmla="*/ 35540 h 106966"/>
                <a:gd name="connsiteX18" fmla="*/ 157804 w 189363"/>
                <a:gd name="connsiteY18" fmla="*/ 49080 h 106966"/>
                <a:gd name="connsiteX19" fmla="*/ 146807 w 189363"/>
                <a:gd name="connsiteY19" fmla="*/ 65318 h 106966"/>
                <a:gd name="connsiteX20" fmla="*/ 42566 w 189363"/>
                <a:gd name="connsiteY20" fmla="*/ 65318 h 106966"/>
                <a:gd name="connsiteX21" fmla="*/ 31562 w 189363"/>
                <a:gd name="connsiteY21" fmla="*/ 49080 h 106966"/>
                <a:gd name="connsiteX22" fmla="*/ 37965 w 189363"/>
                <a:gd name="connsiteY22" fmla="*/ 35540 h 10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9363" h="106966">
                  <a:moveTo>
                    <a:pt x="30836" y="94624"/>
                  </a:moveTo>
                  <a:cubicBezTo>
                    <a:pt x="51428" y="102846"/>
                    <a:pt x="73048" y="106967"/>
                    <a:pt x="94682" y="106967"/>
                  </a:cubicBezTo>
                  <a:cubicBezTo>
                    <a:pt x="116316" y="106967"/>
                    <a:pt x="137936" y="102846"/>
                    <a:pt x="158528" y="94624"/>
                  </a:cubicBezTo>
                  <a:cubicBezTo>
                    <a:pt x="177260" y="87129"/>
                    <a:pt x="189363" y="69250"/>
                    <a:pt x="189363" y="49080"/>
                  </a:cubicBezTo>
                  <a:cubicBezTo>
                    <a:pt x="189363" y="34328"/>
                    <a:pt x="182812" y="20499"/>
                    <a:pt x="171406" y="11144"/>
                  </a:cubicBezTo>
                  <a:cubicBezTo>
                    <a:pt x="159994" y="1789"/>
                    <a:pt x="145164" y="-1938"/>
                    <a:pt x="130681" y="965"/>
                  </a:cubicBezTo>
                  <a:lnTo>
                    <a:pt x="122206" y="2655"/>
                  </a:lnTo>
                  <a:cubicBezTo>
                    <a:pt x="103946" y="6298"/>
                    <a:pt x="85424" y="6319"/>
                    <a:pt x="67164" y="2655"/>
                  </a:cubicBezTo>
                  <a:lnTo>
                    <a:pt x="58676" y="965"/>
                  </a:lnTo>
                  <a:cubicBezTo>
                    <a:pt x="44234" y="-1938"/>
                    <a:pt x="29369" y="1782"/>
                    <a:pt x="17950" y="11144"/>
                  </a:cubicBezTo>
                  <a:cubicBezTo>
                    <a:pt x="6516" y="20507"/>
                    <a:pt x="0" y="34328"/>
                    <a:pt x="0" y="49080"/>
                  </a:cubicBezTo>
                  <a:cubicBezTo>
                    <a:pt x="0" y="69250"/>
                    <a:pt x="12103" y="87129"/>
                    <a:pt x="30835" y="94624"/>
                  </a:cubicBezTo>
                  <a:close/>
                  <a:moveTo>
                    <a:pt x="37965" y="35540"/>
                  </a:moveTo>
                  <a:cubicBezTo>
                    <a:pt x="42037" y="32229"/>
                    <a:pt x="47356" y="30897"/>
                    <a:pt x="52484" y="31912"/>
                  </a:cubicBezTo>
                  <a:lnTo>
                    <a:pt x="60959" y="33602"/>
                  </a:lnTo>
                  <a:cubicBezTo>
                    <a:pt x="83333" y="38083"/>
                    <a:pt x="106010" y="38083"/>
                    <a:pt x="128392" y="33602"/>
                  </a:cubicBezTo>
                  <a:lnTo>
                    <a:pt x="136867" y="31912"/>
                  </a:lnTo>
                  <a:cubicBezTo>
                    <a:pt x="141967" y="30869"/>
                    <a:pt x="147314" y="32215"/>
                    <a:pt x="151400" y="35540"/>
                  </a:cubicBezTo>
                  <a:cubicBezTo>
                    <a:pt x="155465" y="38886"/>
                    <a:pt x="157804" y="43810"/>
                    <a:pt x="157804" y="49080"/>
                  </a:cubicBezTo>
                  <a:cubicBezTo>
                    <a:pt x="157804" y="56272"/>
                    <a:pt x="153493" y="62648"/>
                    <a:pt x="146807" y="65318"/>
                  </a:cubicBezTo>
                  <a:cubicBezTo>
                    <a:pt x="113182" y="78780"/>
                    <a:pt x="76177" y="78780"/>
                    <a:pt x="42566" y="65318"/>
                  </a:cubicBezTo>
                  <a:cubicBezTo>
                    <a:pt x="35873" y="62655"/>
                    <a:pt x="31562" y="56279"/>
                    <a:pt x="31562" y="49080"/>
                  </a:cubicBezTo>
                  <a:cubicBezTo>
                    <a:pt x="31562" y="43810"/>
                    <a:pt x="33901" y="38886"/>
                    <a:pt x="37965" y="35540"/>
                  </a:cubicBezTo>
                  <a:close/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xmlns="" id="{0416B973-7E07-CE60-D8FF-41207216415E}"/>
                </a:ext>
              </a:extLst>
            </p:cNvPr>
            <p:cNvSpPr/>
            <p:nvPr/>
          </p:nvSpPr>
          <p:spPr>
            <a:xfrm>
              <a:off x="778412" y="995240"/>
              <a:ext cx="31560" cy="63120"/>
            </a:xfrm>
            <a:custGeom>
              <a:avLst/>
              <a:gdLst>
                <a:gd name="connsiteX0" fmla="*/ 31560 w 31560"/>
                <a:gd name="connsiteY0" fmla="*/ 31560 h 63120"/>
                <a:gd name="connsiteX1" fmla="*/ 15780 w 31560"/>
                <a:gd name="connsiteY1" fmla="*/ 63121 h 63120"/>
                <a:gd name="connsiteX2" fmla="*/ 0 w 31560"/>
                <a:gd name="connsiteY2" fmla="*/ 31560 h 63120"/>
                <a:gd name="connsiteX3" fmla="*/ 15780 w 31560"/>
                <a:gd name="connsiteY3" fmla="*/ 0 h 63120"/>
                <a:gd name="connsiteX4" fmla="*/ 31560 w 31560"/>
                <a:gd name="connsiteY4" fmla="*/ 31560 h 6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0" h="63120">
                  <a:moveTo>
                    <a:pt x="31560" y="31560"/>
                  </a:moveTo>
                  <a:cubicBezTo>
                    <a:pt x="31560" y="48989"/>
                    <a:pt x="24495" y="63121"/>
                    <a:pt x="15780" y="63121"/>
                  </a:cubicBezTo>
                  <a:cubicBezTo>
                    <a:pt x="7066" y="63121"/>
                    <a:pt x="0" y="48989"/>
                    <a:pt x="0" y="31560"/>
                  </a:cubicBezTo>
                  <a:cubicBezTo>
                    <a:pt x="0" y="14132"/>
                    <a:pt x="7066" y="0"/>
                    <a:pt x="15780" y="0"/>
                  </a:cubicBezTo>
                  <a:cubicBezTo>
                    <a:pt x="24495" y="0"/>
                    <a:pt x="31560" y="14132"/>
                    <a:pt x="31560" y="31560"/>
                  </a:cubicBezTo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xmlns="" id="{0BF94B13-FC37-9E12-7264-49BCA49255E2}"/>
                </a:ext>
              </a:extLst>
            </p:cNvPr>
            <p:cNvSpPr/>
            <p:nvPr/>
          </p:nvSpPr>
          <p:spPr>
            <a:xfrm>
              <a:off x="999335" y="995240"/>
              <a:ext cx="31560" cy="63120"/>
            </a:xfrm>
            <a:custGeom>
              <a:avLst/>
              <a:gdLst>
                <a:gd name="connsiteX0" fmla="*/ 31560 w 31560"/>
                <a:gd name="connsiteY0" fmla="*/ 31560 h 63120"/>
                <a:gd name="connsiteX1" fmla="*/ 15780 w 31560"/>
                <a:gd name="connsiteY1" fmla="*/ 63121 h 63120"/>
                <a:gd name="connsiteX2" fmla="*/ 0 w 31560"/>
                <a:gd name="connsiteY2" fmla="*/ 31560 h 63120"/>
                <a:gd name="connsiteX3" fmla="*/ 15780 w 31560"/>
                <a:gd name="connsiteY3" fmla="*/ 0 h 63120"/>
                <a:gd name="connsiteX4" fmla="*/ 31560 w 31560"/>
                <a:gd name="connsiteY4" fmla="*/ 31560 h 6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0" h="63120">
                  <a:moveTo>
                    <a:pt x="31560" y="31560"/>
                  </a:moveTo>
                  <a:cubicBezTo>
                    <a:pt x="31560" y="48989"/>
                    <a:pt x="24495" y="63121"/>
                    <a:pt x="15780" y="63121"/>
                  </a:cubicBezTo>
                  <a:cubicBezTo>
                    <a:pt x="7066" y="63121"/>
                    <a:pt x="0" y="48989"/>
                    <a:pt x="0" y="31560"/>
                  </a:cubicBezTo>
                  <a:cubicBezTo>
                    <a:pt x="0" y="14132"/>
                    <a:pt x="7066" y="0"/>
                    <a:pt x="15780" y="0"/>
                  </a:cubicBezTo>
                  <a:cubicBezTo>
                    <a:pt x="24495" y="0"/>
                    <a:pt x="31560" y="14132"/>
                    <a:pt x="31560" y="31560"/>
                  </a:cubicBezTo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xmlns="" id="{5C015289-A77C-B71E-FF72-8ECAAF88C9DA}"/>
                </a:ext>
              </a:extLst>
            </p:cNvPr>
            <p:cNvSpPr/>
            <p:nvPr/>
          </p:nvSpPr>
          <p:spPr>
            <a:xfrm>
              <a:off x="289222" y="1121482"/>
              <a:ext cx="457629" cy="142022"/>
            </a:xfrm>
            <a:custGeom>
              <a:avLst/>
              <a:gdLst>
                <a:gd name="connsiteX0" fmla="*/ 268267 w 457629"/>
                <a:gd name="connsiteY0" fmla="*/ 142022 h 142022"/>
                <a:gd name="connsiteX1" fmla="*/ 378728 w 457629"/>
                <a:gd name="connsiteY1" fmla="*/ 142022 h 142022"/>
                <a:gd name="connsiteX2" fmla="*/ 457630 w 457629"/>
                <a:gd name="connsiteY2" fmla="*/ 63121 h 142022"/>
                <a:gd name="connsiteX3" fmla="*/ 441849 w 457629"/>
                <a:gd name="connsiteY3" fmla="*/ 47341 h 142022"/>
                <a:gd name="connsiteX4" fmla="*/ 438517 w 457629"/>
                <a:gd name="connsiteY4" fmla="*/ 47341 h 142022"/>
                <a:gd name="connsiteX5" fmla="*/ 331388 w 457629"/>
                <a:gd name="connsiteY5" fmla="*/ 0 h 142022"/>
                <a:gd name="connsiteX6" fmla="*/ 224260 w 457629"/>
                <a:gd name="connsiteY6" fmla="*/ 47341 h 142022"/>
                <a:gd name="connsiteX7" fmla="*/ 0 w 457629"/>
                <a:gd name="connsiteY7" fmla="*/ 47341 h 142022"/>
                <a:gd name="connsiteX8" fmla="*/ 0 w 457629"/>
                <a:gd name="connsiteY8" fmla="*/ 78901 h 142022"/>
                <a:gd name="connsiteX9" fmla="*/ 190950 w 457629"/>
                <a:gd name="connsiteY9" fmla="*/ 78901 h 142022"/>
                <a:gd name="connsiteX10" fmla="*/ 268258 w 457629"/>
                <a:gd name="connsiteY10" fmla="*/ 142022 h 142022"/>
                <a:gd name="connsiteX11" fmla="*/ 378728 w 457629"/>
                <a:gd name="connsiteY11" fmla="*/ 110462 h 142022"/>
                <a:gd name="connsiteX12" fmla="*/ 268267 w 457629"/>
                <a:gd name="connsiteY12" fmla="*/ 110462 h 142022"/>
                <a:gd name="connsiteX13" fmla="*/ 223624 w 457629"/>
                <a:gd name="connsiteY13" fmla="*/ 78901 h 142022"/>
                <a:gd name="connsiteX14" fmla="*/ 423357 w 457629"/>
                <a:gd name="connsiteY14" fmla="*/ 78901 h 142022"/>
                <a:gd name="connsiteX15" fmla="*/ 378728 w 457629"/>
                <a:gd name="connsiteY15" fmla="*/ 110462 h 142022"/>
                <a:gd name="connsiteX16" fmla="*/ 331388 w 457629"/>
                <a:gd name="connsiteY16" fmla="*/ 31560 h 142022"/>
                <a:gd name="connsiteX17" fmla="*/ 397777 w 457629"/>
                <a:gd name="connsiteY17" fmla="*/ 47341 h 142022"/>
                <a:gd name="connsiteX18" fmla="*/ 265019 w 457629"/>
                <a:gd name="connsiteY18" fmla="*/ 47341 h 142022"/>
                <a:gd name="connsiteX19" fmla="*/ 331388 w 457629"/>
                <a:gd name="connsiteY19" fmla="*/ 31560 h 14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629" h="142022">
                  <a:moveTo>
                    <a:pt x="268267" y="142022"/>
                  </a:moveTo>
                  <a:lnTo>
                    <a:pt x="378728" y="142022"/>
                  </a:lnTo>
                  <a:cubicBezTo>
                    <a:pt x="422237" y="142022"/>
                    <a:pt x="457630" y="106629"/>
                    <a:pt x="457630" y="63121"/>
                  </a:cubicBezTo>
                  <a:cubicBezTo>
                    <a:pt x="457630" y="54414"/>
                    <a:pt x="450557" y="47341"/>
                    <a:pt x="441849" y="47341"/>
                  </a:cubicBezTo>
                  <a:lnTo>
                    <a:pt x="438517" y="47341"/>
                  </a:lnTo>
                  <a:cubicBezTo>
                    <a:pt x="426858" y="19506"/>
                    <a:pt x="384738" y="0"/>
                    <a:pt x="331388" y="0"/>
                  </a:cubicBezTo>
                  <a:cubicBezTo>
                    <a:pt x="278039" y="0"/>
                    <a:pt x="235932" y="19506"/>
                    <a:pt x="224260" y="47341"/>
                  </a:cubicBezTo>
                  <a:lnTo>
                    <a:pt x="0" y="47341"/>
                  </a:lnTo>
                  <a:lnTo>
                    <a:pt x="0" y="78901"/>
                  </a:lnTo>
                  <a:lnTo>
                    <a:pt x="190950" y="78901"/>
                  </a:lnTo>
                  <a:cubicBezTo>
                    <a:pt x="198290" y="114864"/>
                    <a:pt x="230168" y="142022"/>
                    <a:pt x="268258" y="142022"/>
                  </a:cubicBezTo>
                  <a:close/>
                  <a:moveTo>
                    <a:pt x="378728" y="110462"/>
                  </a:moveTo>
                  <a:lnTo>
                    <a:pt x="268267" y="110462"/>
                  </a:lnTo>
                  <a:cubicBezTo>
                    <a:pt x="247689" y="110462"/>
                    <a:pt x="230140" y="97267"/>
                    <a:pt x="223624" y="78901"/>
                  </a:cubicBezTo>
                  <a:lnTo>
                    <a:pt x="423357" y="78901"/>
                  </a:lnTo>
                  <a:cubicBezTo>
                    <a:pt x="416854" y="97267"/>
                    <a:pt x="399306" y="110462"/>
                    <a:pt x="378728" y="110462"/>
                  </a:cubicBezTo>
                  <a:close/>
                  <a:moveTo>
                    <a:pt x="331388" y="31560"/>
                  </a:moveTo>
                  <a:cubicBezTo>
                    <a:pt x="361322" y="31560"/>
                    <a:pt x="384491" y="38788"/>
                    <a:pt x="397777" y="47341"/>
                  </a:cubicBezTo>
                  <a:lnTo>
                    <a:pt x="265019" y="47341"/>
                  </a:lnTo>
                  <a:cubicBezTo>
                    <a:pt x="278284" y="38788"/>
                    <a:pt x="301454" y="31560"/>
                    <a:pt x="331388" y="31560"/>
                  </a:cubicBezTo>
                  <a:close/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087D8297-0510-0716-721B-F28B100B0FB5}"/>
                </a:ext>
              </a:extLst>
            </p:cNvPr>
            <p:cNvSpPr/>
            <p:nvPr/>
          </p:nvSpPr>
          <p:spPr>
            <a:xfrm>
              <a:off x="289225" y="1468647"/>
              <a:ext cx="347164" cy="157802"/>
            </a:xfrm>
            <a:custGeom>
              <a:avLst/>
              <a:gdLst>
                <a:gd name="connsiteX0" fmla="*/ 142022 w 347164"/>
                <a:gd name="connsiteY0" fmla="*/ 157802 h 157802"/>
                <a:gd name="connsiteX1" fmla="*/ 205143 w 347164"/>
                <a:gd name="connsiteY1" fmla="*/ 157802 h 157802"/>
                <a:gd name="connsiteX2" fmla="*/ 347165 w 347164"/>
                <a:gd name="connsiteY2" fmla="*/ 15780 h 157802"/>
                <a:gd name="connsiteX3" fmla="*/ 331385 w 347164"/>
                <a:gd name="connsiteY3" fmla="*/ 0 h 157802"/>
                <a:gd name="connsiteX4" fmla="*/ 15780 w 347164"/>
                <a:gd name="connsiteY4" fmla="*/ 0 h 157802"/>
                <a:gd name="connsiteX5" fmla="*/ 0 w 347164"/>
                <a:gd name="connsiteY5" fmla="*/ 15780 h 157802"/>
                <a:gd name="connsiteX6" fmla="*/ 142022 w 347164"/>
                <a:gd name="connsiteY6" fmla="*/ 157802 h 157802"/>
                <a:gd name="connsiteX7" fmla="*/ 314485 w 347164"/>
                <a:gd name="connsiteY7" fmla="*/ 31560 h 157802"/>
                <a:gd name="connsiteX8" fmla="*/ 205143 w 347164"/>
                <a:gd name="connsiteY8" fmla="*/ 126242 h 157802"/>
                <a:gd name="connsiteX9" fmla="*/ 142022 w 347164"/>
                <a:gd name="connsiteY9" fmla="*/ 126242 h 157802"/>
                <a:gd name="connsiteX10" fmla="*/ 32680 w 347164"/>
                <a:gd name="connsiteY10" fmla="*/ 31560 h 15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164" h="157802">
                  <a:moveTo>
                    <a:pt x="142022" y="157802"/>
                  </a:moveTo>
                  <a:lnTo>
                    <a:pt x="205143" y="157802"/>
                  </a:lnTo>
                  <a:cubicBezTo>
                    <a:pt x="283445" y="157802"/>
                    <a:pt x="347165" y="94083"/>
                    <a:pt x="347165" y="15780"/>
                  </a:cubicBezTo>
                  <a:cubicBezTo>
                    <a:pt x="347165" y="7073"/>
                    <a:pt x="340092" y="0"/>
                    <a:pt x="331385" y="0"/>
                  </a:cubicBezTo>
                  <a:lnTo>
                    <a:pt x="15780" y="0"/>
                  </a:lnTo>
                  <a:cubicBezTo>
                    <a:pt x="7073" y="0"/>
                    <a:pt x="0" y="7073"/>
                    <a:pt x="0" y="15780"/>
                  </a:cubicBezTo>
                  <a:cubicBezTo>
                    <a:pt x="0" y="94083"/>
                    <a:pt x="63720" y="157802"/>
                    <a:pt x="142022" y="157802"/>
                  </a:cubicBezTo>
                  <a:close/>
                  <a:moveTo>
                    <a:pt x="314485" y="31560"/>
                  </a:moveTo>
                  <a:cubicBezTo>
                    <a:pt x="306799" y="85024"/>
                    <a:pt x="260706" y="126242"/>
                    <a:pt x="205143" y="126242"/>
                  </a:cubicBezTo>
                  <a:lnTo>
                    <a:pt x="142022" y="126242"/>
                  </a:lnTo>
                  <a:cubicBezTo>
                    <a:pt x="86459" y="126242"/>
                    <a:pt x="40367" y="85024"/>
                    <a:pt x="32680" y="31560"/>
                  </a:cubicBezTo>
                  <a:close/>
                </a:path>
              </a:pathLst>
            </a:custGeom>
            <a:grpFill/>
            <a:ln w="17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>
                <a:solidFill>
                  <a:prstClr val="black"/>
                </a:solidFill>
              </a:endParaRPr>
            </a:p>
          </p:txBody>
        </p:sp>
      </p:grpSp>
      <p:grpSp>
        <p:nvGrpSpPr>
          <p:cNvPr id="134" name="Graphic 15">
            <a:extLst>
              <a:ext uri="{FF2B5EF4-FFF2-40B4-BE49-F238E27FC236}">
                <a16:creationId xmlns:a16="http://schemas.microsoft.com/office/drawing/2014/main" xmlns="" id="{91EA7533-07A5-1B66-980F-48FF0F23F3CC}"/>
              </a:ext>
            </a:extLst>
          </p:cNvPr>
          <p:cNvGrpSpPr/>
          <p:nvPr/>
        </p:nvGrpSpPr>
        <p:grpSpPr>
          <a:xfrm>
            <a:off x="527054" y="2033297"/>
            <a:ext cx="5568946" cy="4640725"/>
            <a:chOff x="388737" y="1847950"/>
            <a:chExt cx="3433155" cy="3277921"/>
          </a:xfrm>
        </p:grpSpPr>
        <p:grpSp>
          <p:nvGrpSpPr>
            <p:cNvPr id="135" name="Graphic 15">
              <a:extLst>
                <a:ext uri="{FF2B5EF4-FFF2-40B4-BE49-F238E27FC236}">
                  <a16:creationId xmlns:a16="http://schemas.microsoft.com/office/drawing/2014/main" xmlns="" id="{710629A0-80DA-C2BB-9C1C-44512FE2237F}"/>
                </a:ext>
              </a:extLst>
            </p:cNvPr>
            <p:cNvGrpSpPr/>
            <p:nvPr/>
          </p:nvGrpSpPr>
          <p:grpSpPr>
            <a:xfrm>
              <a:off x="1068072" y="1847950"/>
              <a:ext cx="2501155" cy="3004554"/>
              <a:chOff x="1068072" y="1847950"/>
              <a:chExt cx="2501155" cy="3004554"/>
            </a:xfrm>
          </p:grpSpPr>
          <p:grpSp>
            <p:nvGrpSpPr>
              <p:cNvPr id="136" name="Graphic 15">
                <a:extLst>
                  <a:ext uri="{FF2B5EF4-FFF2-40B4-BE49-F238E27FC236}">
                    <a16:creationId xmlns:a16="http://schemas.microsoft.com/office/drawing/2014/main" xmlns="" id="{492A5094-D4CF-EA2E-059C-3D44115A9A14}"/>
                  </a:ext>
                </a:extLst>
              </p:cNvPr>
              <p:cNvGrpSpPr/>
              <p:nvPr/>
            </p:nvGrpSpPr>
            <p:grpSpPr>
              <a:xfrm>
                <a:off x="1068072" y="1847950"/>
                <a:ext cx="7186" cy="125939"/>
                <a:chOff x="1068072" y="1847950"/>
                <a:chExt cx="7186" cy="125939"/>
              </a:xfrm>
            </p:grpSpPr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xmlns="" id="{FB5BEB60-32FA-2852-F8CB-0F467DA8C95E}"/>
                    </a:ext>
                  </a:extLst>
                </p:cNvPr>
                <p:cNvSpPr/>
                <p:nvPr/>
              </p:nvSpPr>
              <p:spPr>
                <a:xfrm>
                  <a:off x="1068072" y="1847950"/>
                  <a:ext cx="7186" cy="125939"/>
                </a:xfrm>
                <a:custGeom>
                  <a:avLst/>
                  <a:gdLst>
                    <a:gd name="connsiteX0" fmla="*/ 122 w 7186"/>
                    <a:gd name="connsiteY0" fmla="*/ 30 h 125939"/>
                    <a:gd name="connsiteX1" fmla="*/ 122 w 7186"/>
                    <a:gd name="connsiteY1" fmla="*/ 30 h 125939"/>
                    <a:gd name="connsiteX2" fmla="*/ 122 w 7186"/>
                    <a:gd name="connsiteY2" fmla="*/ 30 h 125939"/>
                    <a:gd name="connsiteX3" fmla="*/ 122 w 7186"/>
                    <a:gd name="connsiteY3" fmla="*/ 125969 h 125939"/>
                    <a:gd name="connsiteX4" fmla="*/ 122 w 7186"/>
                    <a:gd name="connsiteY4" fmla="*/ 125969 h 125939"/>
                    <a:gd name="connsiteX5" fmla="*/ 122 w 7186"/>
                    <a:gd name="connsiteY5" fmla="*/ 125969 h 125939"/>
                    <a:gd name="connsiteX6" fmla="*/ 122 w 7186"/>
                    <a:gd name="connsiteY6" fmla="*/ 125969 h 125939"/>
                    <a:gd name="connsiteX7" fmla="*/ 122 w 7186"/>
                    <a:gd name="connsiteY7" fmla="*/ 30 h 12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86" h="125939">
                      <a:moveTo>
                        <a:pt x="122" y="30"/>
                      </a:moveTo>
                      <a:lnTo>
                        <a:pt x="122" y="30"/>
                      </a:lnTo>
                      <a:lnTo>
                        <a:pt x="122" y="30"/>
                      </a:lnTo>
                      <a:lnTo>
                        <a:pt x="122" y="125969"/>
                      </a:lnTo>
                      <a:lnTo>
                        <a:pt x="122" y="125969"/>
                      </a:lnTo>
                      <a:lnTo>
                        <a:pt x="122" y="125969"/>
                      </a:lnTo>
                      <a:lnTo>
                        <a:pt x="122" y="125969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>
                    <a:alpha val="0"/>
                  </a:srgbClr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xmlns="" id="{F2125BD8-CC2B-935D-BACC-5FB5D534EDB9}"/>
                    </a:ext>
                  </a:extLst>
                </p:cNvPr>
                <p:cNvSpPr/>
                <p:nvPr/>
              </p:nvSpPr>
              <p:spPr>
                <a:xfrm>
                  <a:off x="1068072" y="1847950"/>
                  <a:ext cx="7186" cy="125939"/>
                </a:xfrm>
                <a:custGeom>
                  <a:avLst/>
                  <a:gdLst>
                    <a:gd name="connsiteX0" fmla="*/ 122 w 7186"/>
                    <a:gd name="connsiteY0" fmla="*/ 30 h 125939"/>
                    <a:gd name="connsiteX1" fmla="*/ 122 w 7186"/>
                    <a:gd name="connsiteY1" fmla="*/ 30 h 125939"/>
                    <a:gd name="connsiteX2" fmla="*/ 122 w 7186"/>
                    <a:gd name="connsiteY2" fmla="*/ 30 h 125939"/>
                    <a:gd name="connsiteX3" fmla="*/ 122 w 7186"/>
                    <a:gd name="connsiteY3" fmla="*/ 125969 h 125939"/>
                    <a:gd name="connsiteX4" fmla="*/ 122 w 7186"/>
                    <a:gd name="connsiteY4" fmla="*/ 125969 h 125939"/>
                    <a:gd name="connsiteX5" fmla="*/ 122 w 7186"/>
                    <a:gd name="connsiteY5" fmla="*/ 125969 h 125939"/>
                    <a:gd name="connsiteX6" fmla="*/ 122 w 7186"/>
                    <a:gd name="connsiteY6" fmla="*/ 125969 h 125939"/>
                    <a:gd name="connsiteX7" fmla="*/ 122 w 7186"/>
                    <a:gd name="connsiteY7" fmla="*/ 30 h 12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86" h="125939">
                      <a:moveTo>
                        <a:pt x="122" y="30"/>
                      </a:moveTo>
                      <a:lnTo>
                        <a:pt x="122" y="30"/>
                      </a:lnTo>
                      <a:lnTo>
                        <a:pt x="122" y="30"/>
                      </a:lnTo>
                      <a:lnTo>
                        <a:pt x="122" y="125969"/>
                      </a:lnTo>
                      <a:lnTo>
                        <a:pt x="122" y="125969"/>
                      </a:lnTo>
                      <a:lnTo>
                        <a:pt x="122" y="125969"/>
                      </a:lnTo>
                      <a:lnTo>
                        <a:pt x="122" y="125969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39" name="Graphic 15">
                <a:extLst>
                  <a:ext uri="{FF2B5EF4-FFF2-40B4-BE49-F238E27FC236}">
                    <a16:creationId xmlns:a16="http://schemas.microsoft.com/office/drawing/2014/main" xmlns="" id="{F56677D2-2859-ECF5-A4D1-835FBD8E193F}"/>
                  </a:ext>
                </a:extLst>
              </p:cNvPr>
              <p:cNvGrpSpPr/>
              <p:nvPr/>
            </p:nvGrpSpPr>
            <p:grpSpPr>
              <a:xfrm>
                <a:off x="1068072" y="2027863"/>
                <a:ext cx="1159958" cy="125939"/>
                <a:chOff x="1068072" y="2027863"/>
                <a:chExt cx="1159958" cy="125939"/>
              </a:xfrm>
            </p:grpSpPr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xmlns="" id="{ED19F4D9-A750-2692-8EC0-E3D6ADFAAEE3}"/>
                    </a:ext>
                  </a:extLst>
                </p:cNvPr>
                <p:cNvSpPr/>
                <p:nvPr/>
              </p:nvSpPr>
              <p:spPr>
                <a:xfrm>
                  <a:off x="1068072" y="2027863"/>
                  <a:ext cx="1159958" cy="125939"/>
                </a:xfrm>
                <a:custGeom>
                  <a:avLst/>
                  <a:gdLst>
                    <a:gd name="connsiteX0" fmla="*/ 122 w 1159958"/>
                    <a:gd name="connsiteY0" fmla="*/ 30 h 125939"/>
                    <a:gd name="connsiteX1" fmla="*/ 1160080 w 1159958"/>
                    <a:gd name="connsiteY1" fmla="*/ 30 h 125939"/>
                    <a:gd name="connsiteX2" fmla="*/ 1160080 w 1159958"/>
                    <a:gd name="connsiteY2" fmla="*/ 30 h 125939"/>
                    <a:gd name="connsiteX3" fmla="*/ 1160080 w 1159958"/>
                    <a:gd name="connsiteY3" fmla="*/ 125969 h 125939"/>
                    <a:gd name="connsiteX4" fmla="*/ 1160080 w 1159958"/>
                    <a:gd name="connsiteY4" fmla="*/ 125969 h 125939"/>
                    <a:gd name="connsiteX5" fmla="*/ 122 w 1159958"/>
                    <a:gd name="connsiteY5" fmla="*/ 125969 h 125939"/>
                    <a:gd name="connsiteX6" fmla="*/ 122 w 1159958"/>
                    <a:gd name="connsiteY6" fmla="*/ 125969 h 125939"/>
                    <a:gd name="connsiteX7" fmla="*/ 122 w 1159958"/>
                    <a:gd name="connsiteY7" fmla="*/ 30 h 12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59958" h="125939">
                      <a:moveTo>
                        <a:pt x="122" y="30"/>
                      </a:moveTo>
                      <a:lnTo>
                        <a:pt x="1160080" y="30"/>
                      </a:lnTo>
                      <a:lnTo>
                        <a:pt x="1160080" y="30"/>
                      </a:lnTo>
                      <a:lnTo>
                        <a:pt x="1160080" y="125969"/>
                      </a:lnTo>
                      <a:lnTo>
                        <a:pt x="1160080" y="125969"/>
                      </a:lnTo>
                      <a:lnTo>
                        <a:pt x="122" y="125969"/>
                      </a:lnTo>
                      <a:lnTo>
                        <a:pt x="122" y="125969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xmlns="" id="{48439CD1-FAE8-F643-AFEF-CB1927BCF612}"/>
                    </a:ext>
                  </a:extLst>
                </p:cNvPr>
                <p:cNvSpPr/>
                <p:nvPr/>
              </p:nvSpPr>
              <p:spPr>
                <a:xfrm>
                  <a:off x="1068072" y="2027863"/>
                  <a:ext cx="1159958" cy="125939"/>
                </a:xfrm>
                <a:custGeom>
                  <a:avLst/>
                  <a:gdLst>
                    <a:gd name="connsiteX0" fmla="*/ 122 w 1159958"/>
                    <a:gd name="connsiteY0" fmla="*/ 30 h 125939"/>
                    <a:gd name="connsiteX1" fmla="*/ 1160080 w 1159958"/>
                    <a:gd name="connsiteY1" fmla="*/ 30 h 125939"/>
                    <a:gd name="connsiteX2" fmla="*/ 1160080 w 1159958"/>
                    <a:gd name="connsiteY2" fmla="*/ 30 h 125939"/>
                    <a:gd name="connsiteX3" fmla="*/ 1160080 w 1159958"/>
                    <a:gd name="connsiteY3" fmla="*/ 125969 h 125939"/>
                    <a:gd name="connsiteX4" fmla="*/ 1160080 w 1159958"/>
                    <a:gd name="connsiteY4" fmla="*/ 125969 h 125939"/>
                    <a:gd name="connsiteX5" fmla="*/ 122 w 1159958"/>
                    <a:gd name="connsiteY5" fmla="*/ 125969 h 125939"/>
                    <a:gd name="connsiteX6" fmla="*/ 122 w 1159958"/>
                    <a:gd name="connsiteY6" fmla="*/ 125969 h 125939"/>
                    <a:gd name="connsiteX7" fmla="*/ 122 w 1159958"/>
                    <a:gd name="connsiteY7" fmla="*/ 30 h 12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59958" h="125939">
                      <a:moveTo>
                        <a:pt x="122" y="30"/>
                      </a:moveTo>
                      <a:lnTo>
                        <a:pt x="1160080" y="30"/>
                      </a:lnTo>
                      <a:lnTo>
                        <a:pt x="1160080" y="30"/>
                      </a:lnTo>
                      <a:lnTo>
                        <a:pt x="1160080" y="125969"/>
                      </a:lnTo>
                      <a:lnTo>
                        <a:pt x="1160080" y="125969"/>
                      </a:lnTo>
                      <a:lnTo>
                        <a:pt x="122" y="125969"/>
                      </a:lnTo>
                      <a:lnTo>
                        <a:pt x="122" y="125969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42" name="Graphic 15">
                <a:extLst>
                  <a:ext uri="{FF2B5EF4-FFF2-40B4-BE49-F238E27FC236}">
                    <a16:creationId xmlns:a16="http://schemas.microsoft.com/office/drawing/2014/main" xmlns="" id="{A333DFD7-8269-FE9D-9576-064621CA4C98}"/>
                  </a:ext>
                </a:extLst>
              </p:cNvPr>
              <p:cNvGrpSpPr/>
              <p:nvPr/>
            </p:nvGrpSpPr>
            <p:grpSpPr>
              <a:xfrm>
                <a:off x="1068072" y="2207777"/>
                <a:ext cx="942463" cy="125939"/>
                <a:chOff x="1068072" y="2207777"/>
                <a:chExt cx="942463" cy="125939"/>
              </a:xfrm>
            </p:grpSpPr>
            <p:sp>
              <p:nvSpPr>
                <p:cNvPr id="143" name="Freeform 142">
                  <a:extLst>
                    <a:ext uri="{FF2B5EF4-FFF2-40B4-BE49-F238E27FC236}">
                      <a16:creationId xmlns:a16="http://schemas.microsoft.com/office/drawing/2014/main" xmlns="" id="{65B9CFB9-F807-FB38-670F-E54B6F3126CD}"/>
                    </a:ext>
                  </a:extLst>
                </p:cNvPr>
                <p:cNvSpPr/>
                <p:nvPr/>
              </p:nvSpPr>
              <p:spPr>
                <a:xfrm>
                  <a:off x="1068072" y="2207777"/>
                  <a:ext cx="942463" cy="125939"/>
                </a:xfrm>
                <a:custGeom>
                  <a:avLst/>
                  <a:gdLst>
                    <a:gd name="connsiteX0" fmla="*/ 122 w 942463"/>
                    <a:gd name="connsiteY0" fmla="*/ 30 h 125939"/>
                    <a:gd name="connsiteX1" fmla="*/ 942586 w 942463"/>
                    <a:gd name="connsiteY1" fmla="*/ 30 h 125939"/>
                    <a:gd name="connsiteX2" fmla="*/ 942586 w 942463"/>
                    <a:gd name="connsiteY2" fmla="*/ 30 h 125939"/>
                    <a:gd name="connsiteX3" fmla="*/ 942586 w 942463"/>
                    <a:gd name="connsiteY3" fmla="*/ 125970 h 125939"/>
                    <a:gd name="connsiteX4" fmla="*/ 942586 w 942463"/>
                    <a:gd name="connsiteY4" fmla="*/ 125970 h 125939"/>
                    <a:gd name="connsiteX5" fmla="*/ 122 w 942463"/>
                    <a:gd name="connsiteY5" fmla="*/ 125970 h 125939"/>
                    <a:gd name="connsiteX6" fmla="*/ 122 w 942463"/>
                    <a:gd name="connsiteY6" fmla="*/ 125970 h 125939"/>
                    <a:gd name="connsiteX7" fmla="*/ 122 w 942463"/>
                    <a:gd name="connsiteY7" fmla="*/ 30 h 12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2463" h="125939">
                      <a:moveTo>
                        <a:pt x="122" y="30"/>
                      </a:moveTo>
                      <a:lnTo>
                        <a:pt x="942586" y="30"/>
                      </a:lnTo>
                      <a:lnTo>
                        <a:pt x="942586" y="30"/>
                      </a:lnTo>
                      <a:lnTo>
                        <a:pt x="942586" y="125970"/>
                      </a:lnTo>
                      <a:lnTo>
                        <a:pt x="942586" y="125970"/>
                      </a:lnTo>
                      <a:lnTo>
                        <a:pt x="122" y="125970"/>
                      </a:lnTo>
                      <a:lnTo>
                        <a:pt x="122" y="125970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xmlns="" id="{C5352D30-2082-E30B-90D3-E5EF79DBD82C}"/>
                    </a:ext>
                  </a:extLst>
                </p:cNvPr>
                <p:cNvSpPr/>
                <p:nvPr/>
              </p:nvSpPr>
              <p:spPr>
                <a:xfrm>
                  <a:off x="1068072" y="2207777"/>
                  <a:ext cx="942463" cy="125939"/>
                </a:xfrm>
                <a:custGeom>
                  <a:avLst/>
                  <a:gdLst>
                    <a:gd name="connsiteX0" fmla="*/ 122 w 942463"/>
                    <a:gd name="connsiteY0" fmla="*/ 30 h 125939"/>
                    <a:gd name="connsiteX1" fmla="*/ 942586 w 942463"/>
                    <a:gd name="connsiteY1" fmla="*/ 30 h 125939"/>
                    <a:gd name="connsiteX2" fmla="*/ 942586 w 942463"/>
                    <a:gd name="connsiteY2" fmla="*/ 30 h 125939"/>
                    <a:gd name="connsiteX3" fmla="*/ 942586 w 942463"/>
                    <a:gd name="connsiteY3" fmla="*/ 125970 h 125939"/>
                    <a:gd name="connsiteX4" fmla="*/ 942586 w 942463"/>
                    <a:gd name="connsiteY4" fmla="*/ 125970 h 125939"/>
                    <a:gd name="connsiteX5" fmla="*/ 122 w 942463"/>
                    <a:gd name="connsiteY5" fmla="*/ 125970 h 125939"/>
                    <a:gd name="connsiteX6" fmla="*/ 122 w 942463"/>
                    <a:gd name="connsiteY6" fmla="*/ 125970 h 125939"/>
                    <a:gd name="connsiteX7" fmla="*/ 122 w 942463"/>
                    <a:gd name="connsiteY7" fmla="*/ 30 h 12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2463" h="125939">
                      <a:moveTo>
                        <a:pt x="122" y="30"/>
                      </a:moveTo>
                      <a:lnTo>
                        <a:pt x="942586" y="30"/>
                      </a:lnTo>
                      <a:lnTo>
                        <a:pt x="942586" y="30"/>
                      </a:lnTo>
                      <a:lnTo>
                        <a:pt x="942586" y="125970"/>
                      </a:lnTo>
                      <a:lnTo>
                        <a:pt x="942586" y="125970"/>
                      </a:lnTo>
                      <a:lnTo>
                        <a:pt x="122" y="125970"/>
                      </a:lnTo>
                      <a:lnTo>
                        <a:pt x="122" y="125970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45" name="Graphic 15">
                <a:extLst>
                  <a:ext uri="{FF2B5EF4-FFF2-40B4-BE49-F238E27FC236}">
                    <a16:creationId xmlns:a16="http://schemas.microsoft.com/office/drawing/2014/main" xmlns="" id="{4F570B2B-7D60-6689-7B77-49005D6E313B}"/>
                  </a:ext>
                </a:extLst>
              </p:cNvPr>
              <p:cNvGrpSpPr/>
              <p:nvPr/>
            </p:nvGrpSpPr>
            <p:grpSpPr>
              <a:xfrm>
                <a:off x="1068072" y="2387691"/>
                <a:ext cx="1159958" cy="125939"/>
                <a:chOff x="1068072" y="2387691"/>
                <a:chExt cx="1159958" cy="125939"/>
              </a:xfrm>
            </p:grpSpPr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xmlns="" id="{917EB71B-0ED9-0AF3-6AD9-77735286E5DD}"/>
                    </a:ext>
                  </a:extLst>
                </p:cNvPr>
                <p:cNvSpPr/>
                <p:nvPr/>
              </p:nvSpPr>
              <p:spPr>
                <a:xfrm>
                  <a:off x="1068072" y="2387691"/>
                  <a:ext cx="1159958" cy="125939"/>
                </a:xfrm>
                <a:custGeom>
                  <a:avLst/>
                  <a:gdLst>
                    <a:gd name="connsiteX0" fmla="*/ 122 w 1159958"/>
                    <a:gd name="connsiteY0" fmla="*/ 30 h 125939"/>
                    <a:gd name="connsiteX1" fmla="*/ 1160080 w 1159958"/>
                    <a:gd name="connsiteY1" fmla="*/ 30 h 125939"/>
                    <a:gd name="connsiteX2" fmla="*/ 1160080 w 1159958"/>
                    <a:gd name="connsiteY2" fmla="*/ 30 h 125939"/>
                    <a:gd name="connsiteX3" fmla="*/ 1160080 w 1159958"/>
                    <a:gd name="connsiteY3" fmla="*/ 125969 h 125939"/>
                    <a:gd name="connsiteX4" fmla="*/ 1160080 w 1159958"/>
                    <a:gd name="connsiteY4" fmla="*/ 125969 h 125939"/>
                    <a:gd name="connsiteX5" fmla="*/ 122 w 1159958"/>
                    <a:gd name="connsiteY5" fmla="*/ 125969 h 125939"/>
                    <a:gd name="connsiteX6" fmla="*/ 122 w 1159958"/>
                    <a:gd name="connsiteY6" fmla="*/ 125969 h 125939"/>
                    <a:gd name="connsiteX7" fmla="*/ 122 w 1159958"/>
                    <a:gd name="connsiteY7" fmla="*/ 30 h 12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59958" h="125939">
                      <a:moveTo>
                        <a:pt x="122" y="30"/>
                      </a:moveTo>
                      <a:lnTo>
                        <a:pt x="1160080" y="30"/>
                      </a:lnTo>
                      <a:lnTo>
                        <a:pt x="1160080" y="30"/>
                      </a:lnTo>
                      <a:lnTo>
                        <a:pt x="1160080" y="125969"/>
                      </a:lnTo>
                      <a:lnTo>
                        <a:pt x="1160080" y="125969"/>
                      </a:lnTo>
                      <a:lnTo>
                        <a:pt x="122" y="125969"/>
                      </a:lnTo>
                      <a:lnTo>
                        <a:pt x="122" y="125969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xmlns="" id="{D84A2CBA-12B5-F863-6450-CD6353BE6B2B}"/>
                    </a:ext>
                  </a:extLst>
                </p:cNvPr>
                <p:cNvSpPr/>
                <p:nvPr/>
              </p:nvSpPr>
              <p:spPr>
                <a:xfrm>
                  <a:off x="1068072" y="2387691"/>
                  <a:ext cx="1159958" cy="125939"/>
                </a:xfrm>
                <a:custGeom>
                  <a:avLst/>
                  <a:gdLst>
                    <a:gd name="connsiteX0" fmla="*/ 122 w 1159958"/>
                    <a:gd name="connsiteY0" fmla="*/ 30 h 125939"/>
                    <a:gd name="connsiteX1" fmla="*/ 1160080 w 1159958"/>
                    <a:gd name="connsiteY1" fmla="*/ 30 h 125939"/>
                    <a:gd name="connsiteX2" fmla="*/ 1160080 w 1159958"/>
                    <a:gd name="connsiteY2" fmla="*/ 30 h 125939"/>
                    <a:gd name="connsiteX3" fmla="*/ 1160080 w 1159958"/>
                    <a:gd name="connsiteY3" fmla="*/ 125969 h 125939"/>
                    <a:gd name="connsiteX4" fmla="*/ 1160080 w 1159958"/>
                    <a:gd name="connsiteY4" fmla="*/ 125969 h 125939"/>
                    <a:gd name="connsiteX5" fmla="*/ 122 w 1159958"/>
                    <a:gd name="connsiteY5" fmla="*/ 125969 h 125939"/>
                    <a:gd name="connsiteX6" fmla="*/ 122 w 1159958"/>
                    <a:gd name="connsiteY6" fmla="*/ 125969 h 125939"/>
                    <a:gd name="connsiteX7" fmla="*/ 122 w 1159958"/>
                    <a:gd name="connsiteY7" fmla="*/ 30 h 12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59958" h="125939">
                      <a:moveTo>
                        <a:pt x="122" y="30"/>
                      </a:moveTo>
                      <a:lnTo>
                        <a:pt x="1160080" y="30"/>
                      </a:lnTo>
                      <a:lnTo>
                        <a:pt x="1160080" y="30"/>
                      </a:lnTo>
                      <a:lnTo>
                        <a:pt x="1160080" y="125969"/>
                      </a:lnTo>
                      <a:lnTo>
                        <a:pt x="1160080" y="125969"/>
                      </a:lnTo>
                      <a:lnTo>
                        <a:pt x="122" y="125969"/>
                      </a:lnTo>
                      <a:lnTo>
                        <a:pt x="122" y="125969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48" name="Graphic 15">
                <a:extLst>
                  <a:ext uri="{FF2B5EF4-FFF2-40B4-BE49-F238E27FC236}">
                    <a16:creationId xmlns:a16="http://schemas.microsoft.com/office/drawing/2014/main" xmlns="" id="{5E3374AE-025C-0FFA-1AA4-908BF0CA456A}"/>
                  </a:ext>
                </a:extLst>
              </p:cNvPr>
              <p:cNvGrpSpPr/>
              <p:nvPr/>
            </p:nvGrpSpPr>
            <p:grpSpPr>
              <a:xfrm>
                <a:off x="1068072" y="2567601"/>
                <a:ext cx="1232456" cy="125944"/>
                <a:chOff x="1068072" y="2567601"/>
                <a:chExt cx="1232456" cy="125944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xmlns="" id="{14AD7CCE-2279-2C90-D2E8-1D6B3363ADAA}"/>
                    </a:ext>
                  </a:extLst>
                </p:cNvPr>
                <p:cNvSpPr/>
                <p:nvPr/>
              </p:nvSpPr>
              <p:spPr>
                <a:xfrm>
                  <a:off x="1068072" y="2567601"/>
                  <a:ext cx="1232456" cy="125944"/>
                </a:xfrm>
                <a:custGeom>
                  <a:avLst/>
                  <a:gdLst>
                    <a:gd name="connsiteX0" fmla="*/ 122 w 1232456"/>
                    <a:gd name="connsiteY0" fmla="*/ 30 h 125944"/>
                    <a:gd name="connsiteX1" fmla="*/ 1232579 w 1232456"/>
                    <a:gd name="connsiteY1" fmla="*/ 30 h 125944"/>
                    <a:gd name="connsiteX2" fmla="*/ 1232579 w 1232456"/>
                    <a:gd name="connsiteY2" fmla="*/ 30 h 125944"/>
                    <a:gd name="connsiteX3" fmla="*/ 1232579 w 1232456"/>
                    <a:gd name="connsiteY3" fmla="*/ 125975 h 125944"/>
                    <a:gd name="connsiteX4" fmla="*/ 1232579 w 1232456"/>
                    <a:gd name="connsiteY4" fmla="*/ 125975 h 125944"/>
                    <a:gd name="connsiteX5" fmla="*/ 122 w 1232456"/>
                    <a:gd name="connsiteY5" fmla="*/ 125975 h 125944"/>
                    <a:gd name="connsiteX6" fmla="*/ 122 w 1232456"/>
                    <a:gd name="connsiteY6" fmla="*/ 125975 h 125944"/>
                    <a:gd name="connsiteX7" fmla="*/ 122 w 1232456"/>
                    <a:gd name="connsiteY7" fmla="*/ 30 h 125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2456" h="125944">
                      <a:moveTo>
                        <a:pt x="122" y="30"/>
                      </a:moveTo>
                      <a:lnTo>
                        <a:pt x="1232579" y="30"/>
                      </a:lnTo>
                      <a:lnTo>
                        <a:pt x="1232579" y="30"/>
                      </a:lnTo>
                      <a:lnTo>
                        <a:pt x="1232579" y="125975"/>
                      </a:lnTo>
                      <a:lnTo>
                        <a:pt x="1232579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xmlns="" id="{4DF6317E-49F7-3E26-2A99-65C318BA0F21}"/>
                    </a:ext>
                  </a:extLst>
                </p:cNvPr>
                <p:cNvSpPr/>
                <p:nvPr/>
              </p:nvSpPr>
              <p:spPr>
                <a:xfrm>
                  <a:off x="1068072" y="2567601"/>
                  <a:ext cx="1232456" cy="125944"/>
                </a:xfrm>
                <a:custGeom>
                  <a:avLst/>
                  <a:gdLst>
                    <a:gd name="connsiteX0" fmla="*/ 122 w 1232456"/>
                    <a:gd name="connsiteY0" fmla="*/ 30 h 125944"/>
                    <a:gd name="connsiteX1" fmla="*/ 1232579 w 1232456"/>
                    <a:gd name="connsiteY1" fmla="*/ 30 h 125944"/>
                    <a:gd name="connsiteX2" fmla="*/ 1232579 w 1232456"/>
                    <a:gd name="connsiteY2" fmla="*/ 30 h 125944"/>
                    <a:gd name="connsiteX3" fmla="*/ 1232579 w 1232456"/>
                    <a:gd name="connsiteY3" fmla="*/ 125975 h 125944"/>
                    <a:gd name="connsiteX4" fmla="*/ 1232579 w 1232456"/>
                    <a:gd name="connsiteY4" fmla="*/ 125975 h 125944"/>
                    <a:gd name="connsiteX5" fmla="*/ 122 w 1232456"/>
                    <a:gd name="connsiteY5" fmla="*/ 125975 h 125944"/>
                    <a:gd name="connsiteX6" fmla="*/ 122 w 1232456"/>
                    <a:gd name="connsiteY6" fmla="*/ 125975 h 125944"/>
                    <a:gd name="connsiteX7" fmla="*/ 122 w 1232456"/>
                    <a:gd name="connsiteY7" fmla="*/ 30 h 125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2456" h="125944">
                      <a:moveTo>
                        <a:pt x="122" y="30"/>
                      </a:moveTo>
                      <a:lnTo>
                        <a:pt x="1232579" y="30"/>
                      </a:lnTo>
                      <a:lnTo>
                        <a:pt x="1232579" y="30"/>
                      </a:lnTo>
                      <a:lnTo>
                        <a:pt x="1232579" y="125975"/>
                      </a:lnTo>
                      <a:lnTo>
                        <a:pt x="1232579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51" name="Graphic 15">
                <a:extLst>
                  <a:ext uri="{FF2B5EF4-FFF2-40B4-BE49-F238E27FC236}">
                    <a16:creationId xmlns:a16="http://schemas.microsoft.com/office/drawing/2014/main" xmlns="" id="{6C484009-E071-0A83-CF79-B82BD920B75C}"/>
                  </a:ext>
                </a:extLst>
              </p:cNvPr>
              <p:cNvGrpSpPr/>
              <p:nvPr/>
            </p:nvGrpSpPr>
            <p:grpSpPr>
              <a:xfrm>
                <a:off x="1068072" y="2747517"/>
                <a:ext cx="1739937" cy="125937"/>
                <a:chOff x="1068072" y="2747517"/>
                <a:chExt cx="1739937" cy="125937"/>
              </a:xfrm>
            </p:grpSpPr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xmlns="" id="{08CAE8CD-197C-DB12-057D-7961A5DA9EA9}"/>
                    </a:ext>
                  </a:extLst>
                </p:cNvPr>
                <p:cNvSpPr/>
                <p:nvPr/>
              </p:nvSpPr>
              <p:spPr>
                <a:xfrm>
                  <a:off x="1068072" y="2747517"/>
                  <a:ext cx="1739937" cy="125937"/>
                </a:xfrm>
                <a:custGeom>
                  <a:avLst/>
                  <a:gdLst>
                    <a:gd name="connsiteX0" fmla="*/ 122 w 1739937"/>
                    <a:gd name="connsiteY0" fmla="*/ 30 h 125937"/>
                    <a:gd name="connsiteX1" fmla="*/ 1740060 w 1739937"/>
                    <a:gd name="connsiteY1" fmla="*/ 30 h 125937"/>
                    <a:gd name="connsiteX2" fmla="*/ 1740060 w 1739937"/>
                    <a:gd name="connsiteY2" fmla="*/ 30 h 125937"/>
                    <a:gd name="connsiteX3" fmla="*/ 1740060 w 1739937"/>
                    <a:gd name="connsiteY3" fmla="*/ 125968 h 125937"/>
                    <a:gd name="connsiteX4" fmla="*/ 1740060 w 1739937"/>
                    <a:gd name="connsiteY4" fmla="*/ 125968 h 125937"/>
                    <a:gd name="connsiteX5" fmla="*/ 122 w 1739937"/>
                    <a:gd name="connsiteY5" fmla="*/ 125968 h 125937"/>
                    <a:gd name="connsiteX6" fmla="*/ 122 w 1739937"/>
                    <a:gd name="connsiteY6" fmla="*/ 125968 h 125937"/>
                    <a:gd name="connsiteX7" fmla="*/ 122 w 1739937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9937" h="125937">
                      <a:moveTo>
                        <a:pt x="122" y="30"/>
                      </a:moveTo>
                      <a:lnTo>
                        <a:pt x="1740060" y="30"/>
                      </a:lnTo>
                      <a:lnTo>
                        <a:pt x="1740060" y="30"/>
                      </a:lnTo>
                      <a:lnTo>
                        <a:pt x="1740060" y="125968"/>
                      </a:lnTo>
                      <a:lnTo>
                        <a:pt x="1740060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xmlns="" id="{6DD5BC67-9CB6-136E-5B5F-52A96C74C2DD}"/>
                    </a:ext>
                  </a:extLst>
                </p:cNvPr>
                <p:cNvSpPr/>
                <p:nvPr/>
              </p:nvSpPr>
              <p:spPr>
                <a:xfrm>
                  <a:off x="1068072" y="2747517"/>
                  <a:ext cx="1739937" cy="125937"/>
                </a:xfrm>
                <a:custGeom>
                  <a:avLst/>
                  <a:gdLst>
                    <a:gd name="connsiteX0" fmla="*/ 122 w 1739937"/>
                    <a:gd name="connsiteY0" fmla="*/ 30 h 125937"/>
                    <a:gd name="connsiteX1" fmla="*/ 1740060 w 1739937"/>
                    <a:gd name="connsiteY1" fmla="*/ 30 h 125937"/>
                    <a:gd name="connsiteX2" fmla="*/ 1740060 w 1739937"/>
                    <a:gd name="connsiteY2" fmla="*/ 30 h 125937"/>
                    <a:gd name="connsiteX3" fmla="*/ 1740060 w 1739937"/>
                    <a:gd name="connsiteY3" fmla="*/ 125968 h 125937"/>
                    <a:gd name="connsiteX4" fmla="*/ 1740060 w 1739937"/>
                    <a:gd name="connsiteY4" fmla="*/ 125968 h 125937"/>
                    <a:gd name="connsiteX5" fmla="*/ 122 w 1739937"/>
                    <a:gd name="connsiteY5" fmla="*/ 125968 h 125937"/>
                    <a:gd name="connsiteX6" fmla="*/ 122 w 1739937"/>
                    <a:gd name="connsiteY6" fmla="*/ 125968 h 125937"/>
                    <a:gd name="connsiteX7" fmla="*/ 122 w 1739937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9937" h="125937">
                      <a:moveTo>
                        <a:pt x="122" y="30"/>
                      </a:moveTo>
                      <a:lnTo>
                        <a:pt x="1740060" y="30"/>
                      </a:lnTo>
                      <a:lnTo>
                        <a:pt x="1740060" y="30"/>
                      </a:lnTo>
                      <a:lnTo>
                        <a:pt x="1740060" y="125968"/>
                      </a:lnTo>
                      <a:lnTo>
                        <a:pt x="1740060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54" name="Graphic 15">
                <a:extLst>
                  <a:ext uri="{FF2B5EF4-FFF2-40B4-BE49-F238E27FC236}">
                    <a16:creationId xmlns:a16="http://schemas.microsoft.com/office/drawing/2014/main" xmlns="" id="{72BFD657-E692-2F3A-5531-FA9A9952DEC5}"/>
                  </a:ext>
                </a:extLst>
              </p:cNvPr>
              <p:cNvGrpSpPr/>
              <p:nvPr/>
            </p:nvGrpSpPr>
            <p:grpSpPr>
              <a:xfrm>
                <a:off x="1068072" y="2927433"/>
                <a:ext cx="797466" cy="125937"/>
                <a:chOff x="1068072" y="2927433"/>
                <a:chExt cx="797466" cy="125937"/>
              </a:xfrm>
            </p:grpSpPr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xmlns="" id="{A824311C-8225-84B9-D697-7D32FBC050BE}"/>
                    </a:ext>
                  </a:extLst>
                </p:cNvPr>
                <p:cNvSpPr/>
                <p:nvPr/>
              </p:nvSpPr>
              <p:spPr>
                <a:xfrm>
                  <a:off x="1068072" y="2927433"/>
                  <a:ext cx="797466" cy="125937"/>
                </a:xfrm>
                <a:custGeom>
                  <a:avLst/>
                  <a:gdLst>
                    <a:gd name="connsiteX0" fmla="*/ 122 w 797466"/>
                    <a:gd name="connsiteY0" fmla="*/ 30 h 125937"/>
                    <a:gd name="connsiteX1" fmla="*/ 797589 w 797466"/>
                    <a:gd name="connsiteY1" fmla="*/ 30 h 125937"/>
                    <a:gd name="connsiteX2" fmla="*/ 797589 w 797466"/>
                    <a:gd name="connsiteY2" fmla="*/ 30 h 125937"/>
                    <a:gd name="connsiteX3" fmla="*/ 797589 w 797466"/>
                    <a:gd name="connsiteY3" fmla="*/ 125968 h 125937"/>
                    <a:gd name="connsiteX4" fmla="*/ 797589 w 797466"/>
                    <a:gd name="connsiteY4" fmla="*/ 125968 h 125937"/>
                    <a:gd name="connsiteX5" fmla="*/ 122 w 797466"/>
                    <a:gd name="connsiteY5" fmla="*/ 125968 h 125937"/>
                    <a:gd name="connsiteX6" fmla="*/ 122 w 797466"/>
                    <a:gd name="connsiteY6" fmla="*/ 125968 h 125937"/>
                    <a:gd name="connsiteX7" fmla="*/ 122 w 797466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7466" h="125937">
                      <a:moveTo>
                        <a:pt x="122" y="30"/>
                      </a:moveTo>
                      <a:lnTo>
                        <a:pt x="797589" y="30"/>
                      </a:lnTo>
                      <a:lnTo>
                        <a:pt x="797589" y="30"/>
                      </a:lnTo>
                      <a:lnTo>
                        <a:pt x="797589" y="125968"/>
                      </a:lnTo>
                      <a:lnTo>
                        <a:pt x="797589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xmlns="" id="{011B5E24-7057-0C52-5A4B-D1B33CA4842F}"/>
                    </a:ext>
                  </a:extLst>
                </p:cNvPr>
                <p:cNvSpPr/>
                <p:nvPr/>
              </p:nvSpPr>
              <p:spPr>
                <a:xfrm>
                  <a:off x="1068072" y="2927433"/>
                  <a:ext cx="797466" cy="125937"/>
                </a:xfrm>
                <a:custGeom>
                  <a:avLst/>
                  <a:gdLst>
                    <a:gd name="connsiteX0" fmla="*/ 122 w 797466"/>
                    <a:gd name="connsiteY0" fmla="*/ 30 h 125937"/>
                    <a:gd name="connsiteX1" fmla="*/ 797589 w 797466"/>
                    <a:gd name="connsiteY1" fmla="*/ 30 h 125937"/>
                    <a:gd name="connsiteX2" fmla="*/ 797589 w 797466"/>
                    <a:gd name="connsiteY2" fmla="*/ 30 h 125937"/>
                    <a:gd name="connsiteX3" fmla="*/ 797589 w 797466"/>
                    <a:gd name="connsiteY3" fmla="*/ 125968 h 125937"/>
                    <a:gd name="connsiteX4" fmla="*/ 797589 w 797466"/>
                    <a:gd name="connsiteY4" fmla="*/ 125968 h 125937"/>
                    <a:gd name="connsiteX5" fmla="*/ 122 w 797466"/>
                    <a:gd name="connsiteY5" fmla="*/ 125968 h 125937"/>
                    <a:gd name="connsiteX6" fmla="*/ 122 w 797466"/>
                    <a:gd name="connsiteY6" fmla="*/ 125968 h 125937"/>
                    <a:gd name="connsiteX7" fmla="*/ 122 w 797466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7466" h="125937">
                      <a:moveTo>
                        <a:pt x="122" y="30"/>
                      </a:moveTo>
                      <a:lnTo>
                        <a:pt x="797589" y="30"/>
                      </a:lnTo>
                      <a:lnTo>
                        <a:pt x="797589" y="30"/>
                      </a:lnTo>
                      <a:lnTo>
                        <a:pt x="797589" y="125968"/>
                      </a:lnTo>
                      <a:lnTo>
                        <a:pt x="797589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57" name="Graphic 15">
                <a:extLst>
                  <a:ext uri="{FF2B5EF4-FFF2-40B4-BE49-F238E27FC236}">
                    <a16:creationId xmlns:a16="http://schemas.microsoft.com/office/drawing/2014/main" xmlns="" id="{21DCAE3F-2EBC-2A8C-AD08-7F85D7362289}"/>
                  </a:ext>
                </a:extLst>
              </p:cNvPr>
              <p:cNvGrpSpPr/>
              <p:nvPr/>
            </p:nvGrpSpPr>
            <p:grpSpPr>
              <a:xfrm>
                <a:off x="1068072" y="3107342"/>
                <a:ext cx="1159958" cy="125944"/>
                <a:chOff x="1068072" y="3107342"/>
                <a:chExt cx="1159958" cy="125944"/>
              </a:xfrm>
            </p:grpSpPr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xmlns="" id="{1F9FCAC4-F9E7-8C7D-D8BF-CFE23479445A}"/>
                    </a:ext>
                  </a:extLst>
                </p:cNvPr>
                <p:cNvSpPr/>
                <p:nvPr/>
              </p:nvSpPr>
              <p:spPr>
                <a:xfrm>
                  <a:off x="1068072" y="3107342"/>
                  <a:ext cx="1159958" cy="125944"/>
                </a:xfrm>
                <a:custGeom>
                  <a:avLst/>
                  <a:gdLst>
                    <a:gd name="connsiteX0" fmla="*/ 122 w 1159958"/>
                    <a:gd name="connsiteY0" fmla="*/ 30 h 125944"/>
                    <a:gd name="connsiteX1" fmla="*/ 1160080 w 1159958"/>
                    <a:gd name="connsiteY1" fmla="*/ 30 h 125944"/>
                    <a:gd name="connsiteX2" fmla="*/ 1160080 w 1159958"/>
                    <a:gd name="connsiteY2" fmla="*/ 30 h 125944"/>
                    <a:gd name="connsiteX3" fmla="*/ 1160080 w 1159958"/>
                    <a:gd name="connsiteY3" fmla="*/ 125975 h 125944"/>
                    <a:gd name="connsiteX4" fmla="*/ 1160080 w 1159958"/>
                    <a:gd name="connsiteY4" fmla="*/ 125975 h 125944"/>
                    <a:gd name="connsiteX5" fmla="*/ 122 w 1159958"/>
                    <a:gd name="connsiteY5" fmla="*/ 125975 h 125944"/>
                    <a:gd name="connsiteX6" fmla="*/ 122 w 1159958"/>
                    <a:gd name="connsiteY6" fmla="*/ 125975 h 125944"/>
                    <a:gd name="connsiteX7" fmla="*/ 122 w 1159958"/>
                    <a:gd name="connsiteY7" fmla="*/ 30 h 125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59958" h="125944">
                      <a:moveTo>
                        <a:pt x="122" y="30"/>
                      </a:moveTo>
                      <a:lnTo>
                        <a:pt x="1160080" y="30"/>
                      </a:lnTo>
                      <a:lnTo>
                        <a:pt x="1160080" y="30"/>
                      </a:lnTo>
                      <a:lnTo>
                        <a:pt x="1160080" y="125975"/>
                      </a:lnTo>
                      <a:lnTo>
                        <a:pt x="1160080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xmlns="" id="{69D73F2E-20E2-EB96-8A38-AC22F2B832E1}"/>
                    </a:ext>
                  </a:extLst>
                </p:cNvPr>
                <p:cNvSpPr/>
                <p:nvPr/>
              </p:nvSpPr>
              <p:spPr>
                <a:xfrm>
                  <a:off x="1068072" y="3107342"/>
                  <a:ext cx="1159958" cy="125944"/>
                </a:xfrm>
                <a:custGeom>
                  <a:avLst/>
                  <a:gdLst>
                    <a:gd name="connsiteX0" fmla="*/ 122 w 1159958"/>
                    <a:gd name="connsiteY0" fmla="*/ 30 h 125944"/>
                    <a:gd name="connsiteX1" fmla="*/ 1160080 w 1159958"/>
                    <a:gd name="connsiteY1" fmla="*/ 30 h 125944"/>
                    <a:gd name="connsiteX2" fmla="*/ 1160080 w 1159958"/>
                    <a:gd name="connsiteY2" fmla="*/ 30 h 125944"/>
                    <a:gd name="connsiteX3" fmla="*/ 1160080 w 1159958"/>
                    <a:gd name="connsiteY3" fmla="*/ 125975 h 125944"/>
                    <a:gd name="connsiteX4" fmla="*/ 1160080 w 1159958"/>
                    <a:gd name="connsiteY4" fmla="*/ 125975 h 125944"/>
                    <a:gd name="connsiteX5" fmla="*/ 122 w 1159958"/>
                    <a:gd name="connsiteY5" fmla="*/ 125975 h 125944"/>
                    <a:gd name="connsiteX6" fmla="*/ 122 w 1159958"/>
                    <a:gd name="connsiteY6" fmla="*/ 125975 h 125944"/>
                    <a:gd name="connsiteX7" fmla="*/ 122 w 1159958"/>
                    <a:gd name="connsiteY7" fmla="*/ 30 h 125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59958" h="125944">
                      <a:moveTo>
                        <a:pt x="122" y="30"/>
                      </a:moveTo>
                      <a:lnTo>
                        <a:pt x="1160080" y="30"/>
                      </a:lnTo>
                      <a:lnTo>
                        <a:pt x="1160080" y="30"/>
                      </a:lnTo>
                      <a:lnTo>
                        <a:pt x="1160080" y="125975"/>
                      </a:lnTo>
                      <a:lnTo>
                        <a:pt x="1160080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60" name="Graphic 15">
                <a:extLst>
                  <a:ext uri="{FF2B5EF4-FFF2-40B4-BE49-F238E27FC236}">
                    <a16:creationId xmlns:a16="http://schemas.microsoft.com/office/drawing/2014/main" xmlns="" id="{E1BFD8A6-0856-418E-B49D-33AEC122FF6D}"/>
                  </a:ext>
                </a:extLst>
              </p:cNvPr>
              <p:cNvGrpSpPr/>
              <p:nvPr/>
            </p:nvGrpSpPr>
            <p:grpSpPr>
              <a:xfrm>
                <a:off x="1068072" y="3287258"/>
                <a:ext cx="1848677" cy="125937"/>
                <a:chOff x="1068072" y="3287258"/>
                <a:chExt cx="1848677" cy="125937"/>
              </a:xfrm>
            </p:grpSpPr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xmlns="" id="{77F53612-B449-EB19-C3BB-787B79BB7496}"/>
                    </a:ext>
                  </a:extLst>
                </p:cNvPr>
                <p:cNvSpPr/>
                <p:nvPr/>
              </p:nvSpPr>
              <p:spPr>
                <a:xfrm>
                  <a:off x="1068072" y="3287258"/>
                  <a:ext cx="1848677" cy="125937"/>
                </a:xfrm>
                <a:custGeom>
                  <a:avLst/>
                  <a:gdLst>
                    <a:gd name="connsiteX0" fmla="*/ 122 w 1848677"/>
                    <a:gd name="connsiteY0" fmla="*/ 30 h 125937"/>
                    <a:gd name="connsiteX1" fmla="*/ 1848800 w 1848677"/>
                    <a:gd name="connsiteY1" fmla="*/ 30 h 125937"/>
                    <a:gd name="connsiteX2" fmla="*/ 1848800 w 1848677"/>
                    <a:gd name="connsiteY2" fmla="*/ 30 h 125937"/>
                    <a:gd name="connsiteX3" fmla="*/ 1848800 w 1848677"/>
                    <a:gd name="connsiteY3" fmla="*/ 125968 h 125937"/>
                    <a:gd name="connsiteX4" fmla="*/ 1848800 w 1848677"/>
                    <a:gd name="connsiteY4" fmla="*/ 125968 h 125937"/>
                    <a:gd name="connsiteX5" fmla="*/ 122 w 1848677"/>
                    <a:gd name="connsiteY5" fmla="*/ 125968 h 125937"/>
                    <a:gd name="connsiteX6" fmla="*/ 122 w 1848677"/>
                    <a:gd name="connsiteY6" fmla="*/ 125968 h 125937"/>
                    <a:gd name="connsiteX7" fmla="*/ 122 w 1848677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8677" h="125937">
                      <a:moveTo>
                        <a:pt x="122" y="30"/>
                      </a:moveTo>
                      <a:lnTo>
                        <a:pt x="1848800" y="30"/>
                      </a:lnTo>
                      <a:lnTo>
                        <a:pt x="1848800" y="30"/>
                      </a:lnTo>
                      <a:lnTo>
                        <a:pt x="1848800" y="125968"/>
                      </a:lnTo>
                      <a:lnTo>
                        <a:pt x="1848800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xmlns="" id="{BECCB2E9-68A5-8DAB-58DE-829B2D3ACBB8}"/>
                    </a:ext>
                  </a:extLst>
                </p:cNvPr>
                <p:cNvSpPr/>
                <p:nvPr/>
              </p:nvSpPr>
              <p:spPr>
                <a:xfrm>
                  <a:off x="1068072" y="3287258"/>
                  <a:ext cx="1848677" cy="125937"/>
                </a:xfrm>
                <a:custGeom>
                  <a:avLst/>
                  <a:gdLst>
                    <a:gd name="connsiteX0" fmla="*/ 122 w 1848677"/>
                    <a:gd name="connsiteY0" fmla="*/ 30 h 125937"/>
                    <a:gd name="connsiteX1" fmla="*/ 1848800 w 1848677"/>
                    <a:gd name="connsiteY1" fmla="*/ 30 h 125937"/>
                    <a:gd name="connsiteX2" fmla="*/ 1848800 w 1848677"/>
                    <a:gd name="connsiteY2" fmla="*/ 30 h 125937"/>
                    <a:gd name="connsiteX3" fmla="*/ 1848800 w 1848677"/>
                    <a:gd name="connsiteY3" fmla="*/ 125968 h 125937"/>
                    <a:gd name="connsiteX4" fmla="*/ 1848800 w 1848677"/>
                    <a:gd name="connsiteY4" fmla="*/ 125968 h 125937"/>
                    <a:gd name="connsiteX5" fmla="*/ 122 w 1848677"/>
                    <a:gd name="connsiteY5" fmla="*/ 125968 h 125937"/>
                    <a:gd name="connsiteX6" fmla="*/ 122 w 1848677"/>
                    <a:gd name="connsiteY6" fmla="*/ 125968 h 125937"/>
                    <a:gd name="connsiteX7" fmla="*/ 122 w 1848677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8677" h="125937">
                      <a:moveTo>
                        <a:pt x="122" y="30"/>
                      </a:moveTo>
                      <a:lnTo>
                        <a:pt x="1848800" y="30"/>
                      </a:lnTo>
                      <a:lnTo>
                        <a:pt x="1848800" y="30"/>
                      </a:lnTo>
                      <a:lnTo>
                        <a:pt x="1848800" y="125968"/>
                      </a:lnTo>
                      <a:lnTo>
                        <a:pt x="1848800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63" name="Graphic 15">
                <a:extLst>
                  <a:ext uri="{FF2B5EF4-FFF2-40B4-BE49-F238E27FC236}">
                    <a16:creationId xmlns:a16="http://schemas.microsoft.com/office/drawing/2014/main" xmlns="" id="{FFECB9FD-2077-4177-4FCE-5B167F10D959}"/>
                  </a:ext>
                </a:extLst>
              </p:cNvPr>
              <p:cNvGrpSpPr/>
              <p:nvPr/>
            </p:nvGrpSpPr>
            <p:grpSpPr>
              <a:xfrm>
                <a:off x="1068072" y="3467175"/>
                <a:ext cx="2501155" cy="125937"/>
                <a:chOff x="1068072" y="3467175"/>
                <a:chExt cx="2501155" cy="125937"/>
              </a:xfrm>
            </p:grpSpPr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xmlns="" id="{C0BFD5FA-90D1-F0FA-EF36-FE11A7852E8E}"/>
                    </a:ext>
                  </a:extLst>
                </p:cNvPr>
                <p:cNvSpPr/>
                <p:nvPr/>
              </p:nvSpPr>
              <p:spPr>
                <a:xfrm>
                  <a:off x="1068072" y="3467175"/>
                  <a:ext cx="2501155" cy="125937"/>
                </a:xfrm>
                <a:custGeom>
                  <a:avLst/>
                  <a:gdLst>
                    <a:gd name="connsiteX0" fmla="*/ 122 w 2501155"/>
                    <a:gd name="connsiteY0" fmla="*/ 30 h 125937"/>
                    <a:gd name="connsiteX1" fmla="*/ 2501278 w 2501155"/>
                    <a:gd name="connsiteY1" fmla="*/ 30 h 125937"/>
                    <a:gd name="connsiteX2" fmla="*/ 2501278 w 2501155"/>
                    <a:gd name="connsiteY2" fmla="*/ 30 h 125937"/>
                    <a:gd name="connsiteX3" fmla="*/ 2501278 w 2501155"/>
                    <a:gd name="connsiteY3" fmla="*/ 125968 h 125937"/>
                    <a:gd name="connsiteX4" fmla="*/ 2501278 w 2501155"/>
                    <a:gd name="connsiteY4" fmla="*/ 125968 h 125937"/>
                    <a:gd name="connsiteX5" fmla="*/ 122 w 2501155"/>
                    <a:gd name="connsiteY5" fmla="*/ 125968 h 125937"/>
                    <a:gd name="connsiteX6" fmla="*/ 122 w 2501155"/>
                    <a:gd name="connsiteY6" fmla="*/ 125968 h 125937"/>
                    <a:gd name="connsiteX7" fmla="*/ 122 w 2501155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01155" h="125937">
                      <a:moveTo>
                        <a:pt x="122" y="30"/>
                      </a:moveTo>
                      <a:lnTo>
                        <a:pt x="2501278" y="30"/>
                      </a:lnTo>
                      <a:lnTo>
                        <a:pt x="2501278" y="30"/>
                      </a:lnTo>
                      <a:lnTo>
                        <a:pt x="2501278" y="125968"/>
                      </a:lnTo>
                      <a:lnTo>
                        <a:pt x="2501278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xmlns="" id="{8F277B2F-FC2F-F7E0-E910-2B3275C3A9BC}"/>
                    </a:ext>
                  </a:extLst>
                </p:cNvPr>
                <p:cNvSpPr/>
                <p:nvPr/>
              </p:nvSpPr>
              <p:spPr>
                <a:xfrm>
                  <a:off x="1068072" y="3467175"/>
                  <a:ext cx="2501155" cy="125937"/>
                </a:xfrm>
                <a:custGeom>
                  <a:avLst/>
                  <a:gdLst>
                    <a:gd name="connsiteX0" fmla="*/ 122 w 2501155"/>
                    <a:gd name="connsiteY0" fmla="*/ 30 h 125937"/>
                    <a:gd name="connsiteX1" fmla="*/ 2501278 w 2501155"/>
                    <a:gd name="connsiteY1" fmla="*/ 30 h 125937"/>
                    <a:gd name="connsiteX2" fmla="*/ 2501278 w 2501155"/>
                    <a:gd name="connsiteY2" fmla="*/ 30 h 125937"/>
                    <a:gd name="connsiteX3" fmla="*/ 2501278 w 2501155"/>
                    <a:gd name="connsiteY3" fmla="*/ 125968 h 125937"/>
                    <a:gd name="connsiteX4" fmla="*/ 2501278 w 2501155"/>
                    <a:gd name="connsiteY4" fmla="*/ 125968 h 125937"/>
                    <a:gd name="connsiteX5" fmla="*/ 122 w 2501155"/>
                    <a:gd name="connsiteY5" fmla="*/ 125968 h 125937"/>
                    <a:gd name="connsiteX6" fmla="*/ 122 w 2501155"/>
                    <a:gd name="connsiteY6" fmla="*/ 125968 h 125937"/>
                    <a:gd name="connsiteX7" fmla="*/ 122 w 2501155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01155" h="125937">
                      <a:moveTo>
                        <a:pt x="122" y="30"/>
                      </a:moveTo>
                      <a:lnTo>
                        <a:pt x="2501278" y="30"/>
                      </a:lnTo>
                      <a:lnTo>
                        <a:pt x="2501278" y="30"/>
                      </a:lnTo>
                      <a:lnTo>
                        <a:pt x="2501278" y="125968"/>
                      </a:lnTo>
                      <a:lnTo>
                        <a:pt x="2501278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66" name="Graphic 15">
                <a:extLst>
                  <a:ext uri="{FF2B5EF4-FFF2-40B4-BE49-F238E27FC236}">
                    <a16:creationId xmlns:a16="http://schemas.microsoft.com/office/drawing/2014/main" xmlns="" id="{7745B334-AADF-8C7E-B81F-CEA6F509CEE2}"/>
                  </a:ext>
                </a:extLst>
              </p:cNvPr>
              <p:cNvGrpSpPr/>
              <p:nvPr/>
            </p:nvGrpSpPr>
            <p:grpSpPr>
              <a:xfrm>
                <a:off x="1068072" y="3647084"/>
                <a:ext cx="869965" cy="125937"/>
                <a:chOff x="1068072" y="3647084"/>
                <a:chExt cx="869965" cy="125937"/>
              </a:xfrm>
            </p:grpSpPr>
            <p:sp>
              <p:nvSpPr>
                <p:cNvPr id="167" name="Freeform 166">
                  <a:extLst>
                    <a:ext uri="{FF2B5EF4-FFF2-40B4-BE49-F238E27FC236}">
                      <a16:creationId xmlns:a16="http://schemas.microsoft.com/office/drawing/2014/main" xmlns="" id="{7A2A64E3-57EA-7E9E-0304-C031E88B09F4}"/>
                    </a:ext>
                  </a:extLst>
                </p:cNvPr>
                <p:cNvSpPr/>
                <p:nvPr/>
              </p:nvSpPr>
              <p:spPr>
                <a:xfrm>
                  <a:off x="1068072" y="3647084"/>
                  <a:ext cx="869965" cy="125937"/>
                </a:xfrm>
                <a:custGeom>
                  <a:avLst/>
                  <a:gdLst>
                    <a:gd name="connsiteX0" fmla="*/ 122 w 869965"/>
                    <a:gd name="connsiteY0" fmla="*/ 30 h 125937"/>
                    <a:gd name="connsiteX1" fmla="*/ 870087 w 869965"/>
                    <a:gd name="connsiteY1" fmla="*/ 30 h 125937"/>
                    <a:gd name="connsiteX2" fmla="*/ 870087 w 869965"/>
                    <a:gd name="connsiteY2" fmla="*/ 30 h 125937"/>
                    <a:gd name="connsiteX3" fmla="*/ 870087 w 869965"/>
                    <a:gd name="connsiteY3" fmla="*/ 125968 h 125937"/>
                    <a:gd name="connsiteX4" fmla="*/ 870087 w 869965"/>
                    <a:gd name="connsiteY4" fmla="*/ 125968 h 125937"/>
                    <a:gd name="connsiteX5" fmla="*/ 122 w 869965"/>
                    <a:gd name="connsiteY5" fmla="*/ 125968 h 125937"/>
                    <a:gd name="connsiteX6" fmla="*/ 122 w 869965"/>
                    <a:gd name="connsiteY6" fmla="*/ 125968 h 125937"/>
                    <a:gd name="connsiteX7" fmla="*/ 122 w 869965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9965" h="125937">
                      <a:moveTo>
                        <a:pt x="122" y="30"/>
                      </a:moveTo>
                      <a:lnTo>
                        <a:pt x="870087" y="30"/>
                      </a:lnTo>
                      <a:lnTo>
                        <a:pt x="870087" y="30"/>
                      </a:lnTo>
                      <a:lnTo>
                        <a:pt x="870087" y="125968"/>
                      </a:lnTo>
                      <a:lnTo>
                        <a:pt x="870087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xmlns="" id="{F924E309-1231-DF93-3444-84D788F217AE}"/>
                    </a:ext>
                  </a:extLst>
                </p:cNvPr>
                <p:cNvSpPr/>
                <p:nvPr/>
              </p:nvSpPr>
              <p:spPr>
                <a:xfrm>
                  <a:off x="1068072" y="3647084"/>
                  <a:ext cx="869965" cy="125937"/>
                </a:xfrm>
                <a:custGeom>
                  <a:avLst/>
                  <a:gdLst>
                    <a:gd name="connsiteX0" fmla="*/ 122 w 869965"/>
                    <a:gd name="connsiteY0" fmla="*/ 30 h 125937"/>
                    <a:gd name="connsiteX1" fmla="*/ 870087 w 869965"/>
                    <a:gd name="connsiteY1" fmla="*/ 30 h 125937"/>
                    <a:gd name="connsiteX2" fmla="*/ 870087 w 869965"/>
                    <a:gd name="connsiteY2" fmla="*/ 30 h 125937"/>
                    <a:gd name="connsiteX3" fmla="*/ 870087 w 869965"/>
                    <a:gd name="connsiteY3" fmla="*/ 125968 h 125937"/>
                    <a:gd name="connsiteX4" fmla="*/ 870087 w 869965"/>
                    <a:gd name="connsiteY4" fmla="*/ 125968 h 125937"/>
                    <a:gd name="connsiteX5" fmla="*/ 122 w 869965"/>
                    <a:gd name="connsiteY5" fmla="*/ 125968 h 125937"/>
                    <a:gd name="connsiteX6" fmla="*/ 122 w 869965"/>
                    <a:gd name="connsiteY6" fmla="*/ 125968 h 125937"/>
                    <a:gd name="connsiteX7" fmla="*/ 122 w 869965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9965" h="125937">
                      <a:moveTo>
                        <a:pt x="122" y="30"/>
                      </a:moveTo>
                      <a:lnTo>
                        <a:pt x="870087" y="30"/>
                      </a:lnTo>
                      <a:lnTo>
                        <a:pt x="870087" y="30"/>
                      </a:lnTo>
                      <a:lnTo>
                        <a:pt x="870087" y="125968"/>
                      </a:lnTo>
                      <a:lnTo>
                        <a:pt x="870087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69" name="Graphic 15">
                <a:extLst>
                  <a:ext uri="{FF2B5EF4-FFF2-40B4-BE49-F238E27FC236}">
                    <a16:creationId xmlns:a16="http://schemas.microsoft.com/office/drawing/2014/main" xmlns="" id="{C3AFE091-00B2-821D-2FB7-55FBD6EB0180}"/>
                  </a:ext>
                </a:extLst>
              </p:cNvPr>
              <p:cNvGrpSpPr/>
              <p:nvPr/>
            </p:nvGrpSpPr>
            <p:grpSpPr>
              <a:xfrm>
                <a:off x="1068072" y="3827000"/>
                <a:ext cx="1268705" cy="125937"/>
                <a:chOff x="1068072" y="3827000"/>
                <a:chExt cx="1268705" cy="125937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xmlns="" id="{F402FA0D-BB07-2876-E463-F7C4F0C6567F}"/>
                    </a:ext>
                  </a:extLst>
                </p:cNvPr>
                <p:cNvSpPr/>
                <p:nvPr/>
              </p:nvSpPr>
              <p:spPr>
                <a:xfrm>
                  <a:off x="1068072" y="3827000"/>
                  <a:ext cx="1268705" cy="125937"/>
                </a:xfrm>
                <a:custGeom>
                  <a:avLst/>
                  <a:gdLst>
                    <a:gd name="connsiteX0" fmla="*/ 122 w 1268705"/>
                    <a:gd name="connsiteY0" fmla="*/ 30 h 125937"/>
                    <a:gd name="connsiteX1" fmla="*/ 1268828 w 1268705"/>
                    <a:gd name="connsiteY1" fmla="*/ 30 h 125937"/>
                    <a:gd name="connsiteX2" fmla="*/ 1268828 w 1268705"/>
                    <a:gd name="connsiteY2" fmla="*/ 30 h 125937"/>
                    <a:gd name="connsiteX3" fmla="*/ 1268828 w 1268705"/>
                    <a:gd name="connsiteY3" fmla="*/ 125968 h 125937"/>
                    <a:gd name="connsiteX4" fmla="*/ 1268828 w 1268705"/>
                    <a:gd name="connsiteY4" fmla="*/ 125968 h 125937"/>
                    <a:gd name="connsiteX5" fmla="*/ 122 w 1268705"/>
                    <a:gd name="connsiteY5" fmla="*/ 125968 h 125937"/>
                    <a:gd name="connsiteX6" fmla="*/ 122 w 1268705"/>
                    <a:gd name="connsiteY6" fmla="*/ 125968 h 125937"/>
                    <a:gd name="connsiteX7" fmla="*/ 122 w 1268705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8705" h="125937">
                      <a:moveTo>
                        <a:pt x="122" y="30"/>
                      </a:moveTo>
                      <a:lnTo>
                        <a:pt x="1268828" y="30"/>
                      </a:lnTo>
                      <a:lnTo>
                        <a:pt x="1268828" y="30"/>
                      </a:lnTo>
                      <a:lnTo>
                        <a:pt x="1268828" y="125968"/>
                      </a:lnTo>
                      <a:lnTo>
                        <a:pt x="1268828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xmlns="" id="{B9239940-5452-3C42-AB8C-8EE464270622}"/>
                    </a:ext>
                  </a:extLst>
                </p:cNvPr>
                <p:cNvSpPr/>
                <p:nvPr/>
              </p:nvSpPr>
              <p:spPr>
                <a:xfrm>
                  <a:off x="1068072" y="3827000"/>
                  <a:ext cx="1268705" cy="125937"/>
                </a:xfrm>
                <a:custGeom>
                  <a:avLst/>
                  <a:gdLst>
                    <a:gd name="connsiteX0" fmla="*/ 122 w 1268705"/>
                    <a:gd name="connsiteY0" fmla="*/ 30 h 125937"/>
                    <a:gd name="connsiteX1" fmla="*/ 1268828 w 1268705"/>
                    <a:gd name="connsiteY1" fmla="*/ 30 h 125937"/>
                    <a:gd name="connsiteX2" fmla="*/ 1268828 w 1268705"/>
                    <a:gd name="connsiteY2" fmla="*/ 30 h 125937"/>
                    <a:gd name="connsiteX3" fmla="*/ 1268828 w 1268705"/>
                    <a:gd name="connsiteY3" fmla="*/ 125968 h 125937"/>
                    <a:gd name="connsiteX4" fmla="*/ 1268828 w 1268705"/>
                    <a:gd name="connsiteY4" fmla="*/ 125968 h 125937"/>
                    <a:gd name="connsiteX5" fmla="*/ 122 w 1268705"/>
                    <a:gd name="connsiteY5" fmla="*/ 125968 h 125937"/>
                    <a:gd name="connsiteX6" fmla="*/ 122 w 1268705"/>
                    <a:gd name="connsiteY6" fmla="*/ 125968 h 125937"/>
                    <a:gd name="connsiteX7" fmla="*/ 122 w 1268705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8705" h="125937">
                      <a:moveTo>
                        <a:pt x="122" y="30"/>
                      </a:moveTo>
                      <a:lnTo>
                        <a:pt x="1268828" y="30"/>
                      </a:lnTo>
                      <a:lnTo>
                        <a:pt x="1268828" y="30"/>
                      </a:lnTo>
                      <a:lnTo>
                        <a:pt x="1268828" y="125968"/>
                      </a:lnTo>
                      <a:lnTo>
                        <a:pt x="1268828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72" name="Graphic 15">
                <a:extLst>
                  <a:ext uri="{FF2B5EF4-FFF2-40B4-BE49-F238E27FC236}">
                    <a16:creationId xmlns:a16="http://schemas.microsoft.com/office/drawing/2014/main" xmlns="" id="{E4707C99-EF14-38AD-BCA1-EEB6FE2019A5}"/>
                  </a:ext>
                </a:extLst>
              </p:cNvPr>
              <p:cNvGrpSpPr/>
              <p:nvPr/>
            </p:nvGrpSpPr>
            <p:grpSpPr>
              <a:xfrm>
                <a:off x="1068072" y="4006909"/>
                <a:ext cx="7186" cy="125944"/>
                <a:chOff x="1068072" y="4006909"/>
                <a:chExt cx="7186" cy="125944"/>
              </a:xfrm>
            </p:grpSpPr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xmlns="" id="{42D24A75-0A55-7611-1AFC-962917E0CC82}"/>
                    </a:ext>
                  </a:extLst>
                </p:cNvPr>
                <p:cNvSpPr/>
                <p:nvPr/>
              </p:nvSpPr>
              <p:spPr>
                <a:xfrm>
                  <a:off x="1068072" y="4006909"/>
                  <a:ext cx="7186" cy="125944"/>
                </a:xfrm>
                <a:custGeom>
                  <a:avLst/>
                  <a:gdLst>
                    <a:gd name="connsiteX0" fmla="*/ 122 w 7186"/>
                    <a:gd name="connsiteY0" fmla="*/ 30 h 125944"/>
                    <a:gd name="connsiteX1" fmla="*/ 122 w 7186"/>
                    <a:gd name="connsiteY1" fmla="*/ 30 h 125944"/>
                    <a:gd name="connsiteX2" fmla="*/ 122 w 7186"/>
                    <a:gd name="connsiteY2" fmla="*/ 30 h 125944"/>
                    <a:gd name="connsiteX3" fmla="*/ 122 w 7186"/>
                    <a:gd name="connsiteY3" fmla="*/ 125975 h 125944"/>
                    <a:gd name="connsiteX4" fmla="*/ 122 w 7186"/>
                    <a:gd name="connsiteY4" fmla="*/ 125975 h 125944"/>
                    <a:gd name="connsiteX5" fmla="*/ 122 w 7186"/>
                    <a:gd name="connsiteY5" fmla="*/ 125975 h 125944"/>
                    <a:gd name="connsiteX6" fmla="*/ 122 w 7186"/>
                    <a:gd name="connsiteY6" fmla="*/ 125975 h 125944"/>
                    <a:gd name="connsiteX7" fmla="*/ 122 w 7186"/>
                    <a:gd name="connsiteY7" fmla="*/ 30 h 125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86" h="125944">
                      <a:moveTo>
                        <a:pt x="122" y="30"/>
                      </a:moveTo>
                      <a:lnTo>
                        <a:pt x="122" y="30"/>
                      </a:lnTo>
                      <a:lnTo>
                        <a:pt x="122" y="30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>
                    <a:alpha val="0"/>
                  </a:srgbClr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xmlns="" id="{468AB563-3551-F658-D317-00587461F01C}"/>
                    </a:ext>
                  </a:extLst>
                </p:cNvPr>
                <p:cNvSpPr/>
                <p:nvPr/>
              </p:nvSpPr>
              <p:spPr>
                <a:xfrm>
                  <a:off x="1068072" y="4006909"/>
                  <a:ext cx="7186" cy="125944"/>
                </a:xfrm>
                <a:custGeom>
                  <a:avLst/>
                  <a:gdLst>
                    <a:gd name="connsiteX0" fmla="*/ 122 w 7186"/>
                    <a:gd name="connsiteY0" fmla="*/ 30 h 125944"/>
                    <a:gd name="connsiteX1" fmla="*/ 122 w 7186"/>
                    <a:gd name="connsiteY1" fmla="*/ 30 h 125944"/>
                    <a:gd name="connsiteX2" fmla="*/ 122 w 7186"/>
                    <a:gd name="connsiteY2" fmla="*/ 30 h 125944"/>
                    <a:gd name="connsiteX3" fmla="*/ 122 w 7186"/>
                    <a:gd name="connsiteY3" fmla="*/ 125975 h 125944"/>
                    <a:gd name="connsiteX4" fmla="*/ 122 w 7186"/>
                    <a:gd name="connsiteY4" fmla="*/ 125975 h 125944"/>
                    <a:gd name="connsiteX5" fmla="*/ 122 w 7186"/>
                    <a:gd name="connsiteY5" fmla="*/ 125975 h 125944"/>
                    <a:gd name="connsiteX6" fmla="*/ 122 w 7186"/>
                    <a:gd name="connsiteY6" fmla="*/ 125975 h 125944"/>
                    <a:gd name="connsiteX7" fmla="*/ 122 w 7186"/>
                    <a:gd name="connsiteY7" fmla="*/ 30 h 125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86" h="125944">
                      <a:moveTo>
                        <a:pt x="122" y="30"/>
                      </a:moveTo>
                      <a:lnTo>
                        <a:pt x="122" y="30"/>
                      </a:lnTo>
                      <a:lnTo>
                        <a:pt x="122" y="30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75" name="Graphic 15">
                <a:extLst>
                  <a:ext uri="{FF2B5EF4-FFF2-40B4-BE49-F238E27FC236}">
                    <a16:creationId xmlns:a16="http://schemas.microsoft.com/office/drawing/2014/main" xmlns="" id="{86A1DD49-2FD5-13DC-5873-E6425A4D369E}"/>
                  </a:ext>
                </a:extLst>
              </p:cNvPr>
              <p:cNvGrpSpPr/>
              <p:nvPr/>
            </p:nvGrpSpPr>
            <p:grpSpPr>
              <a:xfrm>
                <a:off x="1068072" y="4186825"/>
                <a:ext cx="1812435" cy="125937"/>
                <a:chOff x="1068072" y="4186825"/>
                <a:chExt cx="1812435" cy="125937"/>
              </a:xfrm>
            </p:grpSpPr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xmlns="" id="{106E2ABC-9104-626F-3A6C-9491EC7F8816}"/>
                    </a:ext>
                  </a:extLst>
                </p:cNvPr>
                <p:cNvSpPr/>
                <p:nvPr/>
              </p:nvSpPr>
              <p:spPr>
                <a:xfrm>
                  <a:off x="1068072" y="4186825"/>
                  <a:ext cx="1812435" cy="125937"/>
                </a:xfrm>
                <a:custGeom>
                  <a:avLst/>
                  <a:gdLst>
                    <a:gd name="connsiteX0" fmla="*/ 122 w 1812435"/>
                    <a:gd name="connsiteY0" fmla="*/ 30 h 125937"/>
                    <a:gd name="connsiteX1" fmla="*/ 1812558 w 1812435"/>
                    <a:gd name="connsiteY1" fmla="*/ 30 h 125937"/>
                    <a:gd name="connsiteX2" fmla="*/ 1812558 w 1812435"/>
                    <a:gd name="connsiteY2" fmla="*/ 30 h 125937"/>
                    <a:gd name="connsiteX3" fmla="*/ 1812558 w 1812435"/>
                    <a:gd name="connsiteY3" fmla="*/ 125968 h 125937"/>
                    <a:gd name="connsiteX4" fmla="*/ 1812558 w 1812435"/>
                    <a:gd name="connsiteY4" fmla="*/ 125968 h 125937"/>
                    <a:gd name="connsiteX5" fmla="*/ 122 w 1812435"/>
                    <a:gd name="connsiteY5" fmla="*/ 125968 h 125937"/>
                    <a:gd name="connsiteX6" fmla="*/ 122 w 1812435"/>
                    <a:gd name="connsiteY6" fmla="*/ 125968 h 125937"/>
                    <a:gd name="connsiteX7" fmla="*/ 122 w 1812435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12435" h="125937">
                      <a:moveTo>
                        <a:pt x="122" y="30"/>
                      </a:moveTo>
                      <a:lnTo>
                        <a:pt x="1812558" y="30"/>
                      </a:lnTo>
                      <a:lnTo>
                        <a:pt x="1812558" y="30"/>
                      </a:lnTo>
                      <a:lnTo>
                        <a:pt x="1812558" y="125968"/>
                      </a:lnTo>
                      <a:lnTo>
                        <a:pt x="1812558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xmlns="" id="{4D8BABB4-DFFF-CC00-EFE3-D8FEA6E24E2F}"/>
                    </a:ext>
                  </a:extLst>
                </p:cNvPr>
                <p:cNvSpPr/>
                <p:nvPr/>
              </p:nvSpPr>
              <p:spPr>
                <a:xfrm>
                  <a:off x="1068072" y="4186825"/>
                  <a:ext cx="1812435" cy="125937"/>
                </a:xfrm>
                <a:custGeom>
                  <a:avLst/>
                  <a:gdLst>
                    <a:gd name="connsiteX0" fmla="*/ 122 w 1812435"/>
                    <a:gd name="connsiteY0" fmla="*/ 30 h 125937"/>
                    <a:gd name="connsiteX1" fmla="*/ 1812558 w 1812435"/>
                    <a:gd name="connsiteY1" fmla="*/ 30 h 125937"/>
                    <a:gd name="connsiteX2" fmla="*/ 1812558 w 1812435"/>
                    <a:gd name="connsiteY2" fmla="*/ 30 h 125937"/>
                    <a:gd name="connsiteX3" fmla="*/ 1812558 w 1812435"/>
                    <a:gd name="connsiteY3" fmla="*/ 125968 h 125937"/>
                    <a:gd name="connsiteX4" fmla="*/ 1812558 w 1812435"/>
                    <a:gd name="connsiteY4" fmla="*/ 125968 h 125937"/>
                    <a:gd name="connsiteX5" fmla="*/ 122 w 1812435"/>
                    <a:gd name="connsiteY5" fmla="*/ 125968 h 125937"/>
                    <a:gd name="connsiteX6" fmla="*/ 122 w 1812435"/>
                    <a:gd name="connsiteY6" fmla="*/ 125968 h 125937"/>
                    <a:gd name="connsiteX7" fmla="*/ 122 w 1812435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12435" h="125937">
                      <a:moveTo>
                        <a:pt x="122" y="30"/>
                      </a:moveTo>
                      <a:lnTo>
                        <a:pt x="1812558" y="30"/>
                      </a:lnTo>
                      <a:lnTo>
                        <a:pt x="1812558" y="30"/>
                      </a:lnTo>
                      <a:lnTo>
                        <a:pt x="1812558" y="125968"/>
                      </a:lnTo>
                      <a:lnTo>
                        <a:pt x="1812558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78" name="Graphic 15">
                <a:extLst>
                  <a:ext uri="{FF2B5EF4-FFF2-40B4-BE49-F238E27FC236}">
                    <a16:creationId xmlns:a16="http://schemas.microsoft.com/office/drawing/2014/main" xmlns="" id="{45F1E9BA-8D6A-521E-FD1C-A63FB0E1F161}"/>
                  </a:ext>
                </a:extLst>
              </p:cNvPr>
              <p:cNvGrpSpPr/>
              <p:nvPr/>
            </p:nvGrpSpPr>
            <p:grpSpPr>
              <a:xfrm>
                <a:off x="1068072" y="4366741"/>
                <a:ext cx="833716" cy="125937"/>
                <a:chOff x="1068072" y="4366741"/>
                <a:chExt cx="833716" cy="125937"/>
              </a:xfrm>
            </p:grpSpPr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xmlns="" id="{229908F3-BE0F-400A-FB39-A116723D63B3}"/>
                    </a:ext>
                  </a:extLst>
                </p:cNvPr>
                <p:cNvSpPr/>
                <p:nvPr/>
              </p:nvSpPr>
              <p:spPr>
                <a:xfrm>
                  <a:off x="1068072" y="4366741"/>
                  <a:ext cx="833716" cy="125937"/>
                </a:xfrm>
                <a:custGeom>
                  <a:avLst/>
                  <a:gdLst>
                    <a:gd name="connsiteX0" fmla="*/ 122 w 833716"/>
                    <a:gd name="connsiteY0" fmla="*/ 30 h 125937"/>
                    <a:gd name="connsiteX1" fmla="*/ 833838 w 833716"/>
                    <a:gd name="connsiteY1" fmla="*/ 30 h 125937"/>
                    <a:gd name="connsiteX2" fmla="*/ 833838 w 833716"/>
                    <a:gd name="connsiteY2" fmla="*/ 30 h 125937"/>
                    <a:gd name="connsiteX3" fmla="*/ 833838 w 833716"/>
                    <a:gd name="connsiteY3" fmla="*/ 125968 h 125937"/>
                    <a:gd name="connsiteX4" fmla="*/ 833838 w 833716"/>
                    <a:gd name="connsiteY4" fmla="*/ 125968 h 125937"/>
                    <a:gd name="connsiteX5" fmla="*/ 122 w 833716"/>
                    <a:gd name="connsiteY5" fmla="*/ 125968 h 125937"/>
                    <a:gd name="connsiteX6" fmla="*/ 122 w 833716"/>
                    <a:gd name="connsiteY6" fmla="*/ 125968 h 125937"/>
                    <a:gd name="connsiteX7" fmla="*/ 122 w 833716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3716" h="125937">
                      <a:moveTo>
                        <a:pt x="122" y="30"/>
                      </a:moveTo>
                      <a:lnTo>
                        <a:pt x="833838" y="30"/>
                      </a:lnTo>
                      <a:lnTo>
                        <a:pt x="833838" y="30"/>
                      </a:lnTo>
                      <a:lnTo>
                        <a:pt x="833838" y="125968"/>
                      </a:lnTo>
                      <a:lnTo>
                        <a:pt x="833838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xmlns="" id="{DD0EEFBE-FD6B-E3BA-C32F-CC833E3C1AAF}"/>
                    </a:ext>
                  </a:extLst>
                </p:cNvPr>
                <p:cNvSpPr/>
                <p:nvPr/>
              </p:nvSpPr>
              <p:spPr>
                <a:xfrm>
                  <a:off x="1068072" y="4366741"/>
                  <a:ext cx="833716" cy="125937"/>
                </a:xfrm>
                <a:custGeom>
                  <a:avLst/>
                  <a:gdLst>
                    <a:gd name="connsiteX0" fmla="*/ 122 w 833716"/>
                    <a:gd name="connsiteY0" fmla="*/ 30 h 125937"/>
                    <a:gd name="connsiteX1" fmla="*/ 833838 w 833716"/>
                    <a:gd name="connsiteY1" fmla="*/ 30 h 125937"/>
                    <a:gd name="connsiteX2" fmla="*/ 833838 w 833716"/>
                    <a:gd name="connsiteY2" fmla="*/ 30 h 125937"/>
                    <a:gd name="connsiteX3" fmla="*/ 833838 w 833716"/>
                    <a:gd name="connsiteY3" fmla="*/ 125968 h 125937"/>
                    <a:gd name="connsiteX4" fmla="*/ 833838 w 833716"/>
                    <a:gd name="connsiteY4" fmla="*/ 125968 h 125937"/>
                    <a:gd name="connsiteX5" fmla="*/ 122 w 833716"/>
                    <a:gd name="connsiteY5" fmla="*/ 125968 h 125937"/>
                    <a:gd name="connsiteX6" fmla="*/ 122 w 833716"/>
                    <a:gd name="connsiteY6" fmla="*/ 125968 h 125937"/>
                    <a:gd name="connsiteX7" fmla="*/ 122 w 833716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3716" h="125937">
                      <a:moveTo>
                        <a:pt x="122" y="30"/>
                      </a:moveTo>
                      <a:lnTo>
                        <a:pt x="833838" y="30"/>
                      </a:lnTo>
                      <a:lnTo>
                        <a:pt x="833838" y="30"/>
                      </a:lnTo>
                      <a:lnTo>
                        <a:pt x="833838" y="125968"/>
                      </a:lnTo>
                      <a:lnTo>
                        <a:pt x="833838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81" name="Graphic 15">
                <a:extLst>
                  <a:ext uri="{FF2B5EF4-FFF2-40B4-BE49-F238E27FC236}">
                    <a16:creationId xmlns:a16="http://schemas.microsoft.com/office/drawing/2014/main" xmlns="" id="{D744091B-5FF5-E359-8BF1-E6A57668F1B8}"/>
                  </a:ext>
                </a:extLst>
              </p:cNvPr>
              <p:cNvGrpSpPr/>
              <p:nvPr/>
            </p:nvGrpSpPr>
            <p:grpSpPr>
              <a:xfrm>
                <a:off x="1068072" y="4546651"/>
                <a:ext cx="7186" cy="125944"/>
                <a:chOff x="1068072" y="4546651"/>
                <a:chExt cx="7186" cy="125944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xmlns="" id="{47F70CE0-8E5D-C0AB-CF0D-F0C14213599F}"/>
                    </a:ext>
                  </a:extLst>
                </p:cNvPr>
                <p:cNvSpPr/>
                <p:nvPr/>
              </p:nvSpPr>
              <p:spPr>
                <a:xfrm>
                  <a:off x="1068072" y="4546651"/>
                  <a:ext cx="7186" cy="125944"/>
                </a:xfrm>
                <a:custGeom>
                  <a:avLst/>
                  <a:gdLst>
                    <a:gd name="connsiteX0" fmla="*/ 122 w 7186"/>
                    <a:gd name="connsiteY0" fmla="*/ 30 h 125944"/>
                    <a:gd name="connsiteX1" fmla="*/ 122 w 7186"/>
                    <a:gd name="connsiteY1" fmla="*/ 30 h 125944"/>
                    <a:gd name="connsiteX2" fmla="*/ 122 w 7186"/>
                    <a:gd name="connsiteY2" fmla="*/ 30 h 125944"/>
                    <a:gd name="connsiteX3" fmla="*/ 122 w 7186"/>
                    <a:gd name="connsiteY3" fmla="*/ 125975 h 125944"/>
                    <a:gd name="connsiteX4" fmla="*/ 122 w 7186"/>
                    <a:gd name="connsiteY4" fmla="*/ 125975 h 125944"/>
                    <a:gd name="connsiteX5" fmla="*/ 122 w 7186"/>
                    <a:gd name="connsiteY5" fmla="*/ 125975 h 125944"/>
                    <a:gd name="connsiteX6" fmla="*/ 122 w 7186"/>
                    <a:gd name="connsiteY6" fmla="*/ 125975 h 125944"/>
                    <a:gd name="connsiteX7" fmla="*/ 122 w 7186"/>
                    <a:gd name="connsiteY7" fmla="*/ 30 h 125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86" h="125944">
                      <a:moveTo>
                        <a:pt x="122" y="30"/>
                      </a:moveTo>
                      <a:lnTo>
                        <a:pt x="122" y="30"/>
                      </a:lnTo>
                      <a:lnTo>
                        <a:pt x="122" y="30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>
                    <a:alpha val="0"/>
                  </a:srgbClr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xmlns="" id="{B49D8FEA-0220-BEF7-A77E-2C565C9CCA6A}"/>
                    </a:ext>
                  </a:extLst>
                </p:cNvPr>
                <p:cNvSpPr/>
                <p:nvPr/>
              </p:nvSpPr>
              <p:spPr>
                <a:xfrm>
                  <a:off x="1068072" y="4546651"/>
                  <a:ext cx="7186" cy="125944"/>
                </a:xfrm>
                <a:custGeom>
                  <a:avLst/>
                  <a:gdLst>
                    <a:gd name="connsiteX0" fmla="*/ 122 w 7186"/>
                    <a:gd name="connsiteY0" fmla="*/ 30 h 125944"/>
                    <a:gd name="connsiteX1" fmla="*/ 122 w 7186"/>
                    <a:gd name="connsiteY1" fmla="*/ 30 h 125944"/>
                    <a:gd name="connsiteX2" fmla="*/ 122 w 7186"/>
                    <a:gd name="connsiteY2" fmla="*/ 30 h 125944"/>
                    <a:gd name="connsiteX3" fmla="*/ 122 w 7186"/>
                    <a:gd name="connsiteY3" fmla="*/ 125975 h 125944"/>
                    <a:gd name="connsiteX4" fmla="*/ 122 w 7186"/>
                    <a:gd name="connsiteY4" fmla="*/ 125975 h 125944"/>
                    <a:gd name="connsiteX5" fmla="*/ 122 w 7186"/>
                    <a:gd name="connsiteY5" fmla="*/ 125975 h 125944"/>
                    <a:gd name="connsiteX6" fmla="*/ 122 w 7186"/>
                    <a:gd name="connsiteY6" fmla="*/ 125975 h 125944"/>
                    <a:gd name="connsiteX7" fmla="*/ 122 w 7186"/>
                    <a:gd name="connsiteY7" fmla="*/ 30 h 125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86" h="125944">
                      <a:moveTo>
                        <a:pt x="122" y="30"/>
                      </a:moveTo>
                      <a:lnTo>
                        <a:pt x="122" y="30"/>
                      </a:lnTo>
                      <a:lnTo>
                        <a:pt x="122" y="30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125975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  <p:grpSp>
            <p:nvGrpSpPr>
              <p:cNvPr id="184" name="Graphic 15">
                <a:extLst>
                  <a:ext uri="{FF2B5EF4-FFF2-40B4-BE49-F238E27FC236}">
                    <a16:creationId xmlns:a16="http://schemas.microsoft.com/office/drawing/2014/main" xmlns="" id="{E69956ED-07E4-71E1-171E-5D66431B3B80}"/>
                  </a:ext>
                </a:extLst>
              </p:cNvPr>
              <p:cNvGrpSpPr/>
              <p:nvPr/>
            </p:nvGrpSpPr>
            <p:grpSpPr>
              <a:xfrm>
                <a:off x="1068072" y="4726567"/>
                <a:ext cx="1123709" cy="125937"/>
                <a:chOff x="1068072" y="4726567"/>
                <a:chExt cx="1123709" cy="125937"/>
              </a:xfrm>
            </p:grpSpPr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xmlns="" id="{08CBEB58-CD42-E3CC-70BE-98551F2BF3F7}"/>
                    </a:ext>
                  </a:extLst>
                </p:cNvPr>
                <p:cNvSpPr/>
                <p:nvPr/>
              </p:nvSpPr>
              <p:spPr>
                <a:xfrm>
                  <a:off x="1068072" y="4726567"/>
                  <a:ext cx="1123709" cy="125937"/>
                </a:xfrm>
                <a:custGeom>
                  <a:avLst/>
                  <a:gdLst>
                    <a:gd name="connsiteX0" fmla="*/ 122 w 1123709"/>
                    <a:gd name="connsiteY0" fmla="*/ 30 h 125937"/>
                    <a:gd name="connsiteX1" fmla="*/ 1123831 w 1123709"/>
                    <a:gd name="connsiteY1" fmla="*/ 30 h 125937"/>
                    <a:gd name="connsiteX2" fmla="*/ 1123831 w 1123709"/>
                    <a:gd name="connsiteY2" fmla="*/ 30 h 125937"/>
                    <a:gd name="connsiteX3" fmla="*/ 1123831 w 1123709"/>
                    <a:gd name="connsiteY3" fmla="*/ 125968 h 125937"/>
                    <a:gd name="connsiteX4" fmla="*/ 1123831 w 1123709"/>
                    <a:gd name="connsiteY4" fmla="*/ 125968 h 125937"/>
                    <a:gd name="connsiteX5" fmla="*/ 122 w 1123709"/>
                    <a:gd name="connsiteY5" fmla="*/ 125968 h 125937"/>
                    <a:gd name="connsiteX6" fmla="*/ 122 w 1123709"/>
                    <a:gd name="connsiteY6" fmla="*/ 125968 h 125937"/>
                    <a:gd name="connsiteX7" fmla="*/ 122 w 1123709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3709" h="125937">
                      <a:moveTo>
                        <a:pt x="122" y="30"/>
                      </a:moveTo>
                      <a:lnTo>
                        <a:pt x="1123831" y="30"/>
                      </a:lnTo>
                      <a:lnTo>
                        <a:pt x="1123831" y="30"/>
                      </a:lnTo>
                      <a:lnTo>
                        <a:pt x="1123831" y="125968"/>
                      </a:lnTo>
                      <a:lnTo>
                        <a:pt x="1123831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solidFill>
                  <a:srgbClr val="0197B2"/>
                </a:solidFill>
                <a:ln w="71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xmlns="" id="{62496F85-2BE3-C13F-C29F-89F06FBC351F}"/>
                    </a:ext>
                  </a:extLst>
                </p:cNvPr>
                <p:cNvSpPr/>
                <p:nvPr/>
              </p:nvSpPr>
              <p:spPr>
                <a:xfrm>
                  <a:off x="1068072" y="4726567"/>
                  <a:ext cx="1123709" cy="125937"/>
                </a:xfrm>
                <a:custGeom>
                  <a:avLst/>
                  <a:gdLst>
                    <a:gd name="connsiteX0" fmla="*/ 122 w 1123709"/>
                    <a:gd name="connsiteY0" fmla="*/ 30 h 125937"/>
                    <a:gd name="connsiteX1" fmla="*/ 1123831 w 1123709"/>
                    <a:gd name="connsiteY1" fmla="*/ 30 h 125937"/>
                    <a:gd name="connsiteX2" fmla="*/ 1123831 w 1123709"/>
                    <a:gd name="connsiteY2" fmla="*/ 30 h 125937"/>
                    <a:gd name="connsiteX3" fmla="*/ 1123831 w 1123709"/>
                    <a:gd name="connsiteY3" fmla="*/ 125968 h 125937"/>
                    <a:gd name="connsiteX4" fmla="*/ 1123831 w 1123709"/>
                    <a:gd name="connsiteY4" fmla="*/ 125968 h 125937"/>
                    <a:gd name="connsiteX5" fmla="*/ 122 w 1123709"/>
                    <a:gd name="connsiteY5" fmla="*/ 125968 h 125937"/>
                    <a:gd name="connsiteX6" fmla="*/ 122 w 1123709"/>
                    <a:gd name="connsiteY6" fmla="*/ 125968 h 125937"/>
                    <a:gd name="connsiteX7" fmla="*/ 122 w 1123709"/>
                    <a:gd name="connsiteY7" fmla="*/ 30 h 12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3709" h="125937">
                      <a:moveTo>
                        <a:pt x="122" y="30"/>
                      </a:moveTo>
                      <a:lnTo>
                        <a:pt x="1123831" y="30"/>
                      </a:lnTo>
                      <a:lnTo>
                        <a:pt x="1123831" y="30"/>
                      </a:lnTo>
                      <a:lnTo>
                        <a:pt x="1123831" y="125968"/>
                      </a:lnTo>
                      <a:lnTo>
                        <a:pt x="1123831" y="125968"/>
                      </a:lnTo>
                      <a:lnTo>
                        <a:pt x="122" y="125968"/>
                      </a:lnTo>
                      <a:lnTo>
                        <a:pt x="122" y="125968"/>
                      </a:lnTo>
                      <a:lnTo>
                        <a:pt x="122" y="3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</p:grpSp>
        </p:grpSp>
        <p:grpSp>
          <p:nvGrpSpPr>
            <p:cNvPr id="187" name="Graphic 15">
              <a:extLst>
                <a:ext uri="{FF2B5EF4-FFF2-40B4-BE49-F238E27FC236}">
                  <a16:creationId xmlns:a16="http://schemas.microsoft.com/office/drawing/2014/main" xmlns="" id="{66C66774-7BBF-1807-37FB-720E6982F4CE}"/>
                </a:ext>
              </a:extLst>
            </p:cNvPr>
            <p:cNvGrpSpPr/>
            <p:nvPr/>
          </p:nvGrpSpPr>
          <p:grpSpPr>
            <a:xfrm>
              <a:off x="958666" y="4852504"/>
              <a:ext cx="2610562" cy="273367"/>
              <a:chOff x="958666" y="4852504"/>
              <a:chExt cx="2610562" cy="273367"/>
            </a:xfrm>
          </p:grpSpPr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xmlns="" id="{30BE5414-2338-D5A9-FA92-D7C154036340}"/>
                  </a:ext>
                </a:extLst>
              </p:cNvPr>
              <p:cNvSpPr/>
              <p:nvPr/>
            </p:nvSpPr>
            <p:spPr>
              <a:xfrm>
                <a:off x="1066276" y="4852504"/>
                <a:ext cx="2502952" cy="7186"/>
              </a:xfrm>
              <a:custGeom>
                <a:avLst/>
                <a:gdLst>
                  <a:gd name="connsiteX0" fmla="*/ 122 w 2502952"/>
                  <a:gd name="connsiteY0" fmla="*/ 448 h 7186"/>
                  <a:gd name="connsiteX1" fmla="*/ 2503074 w 2502952"/>
                  <a:gd name="connsiteY1" fmla="*/ 448 h 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2952" h="7186">
                    <a:moveTo>
                      <a:pt x="122" y="448"/>
                    </a:moveTo>
                    <a:lnTo>
                      <a:pt x="2503074" y="448"/>
                    </a:lnTo>
                  </a:path>
                </a:pathLst>
              </a:custGeom>
              <a:noFill/>
              <a:ln w="3591" cap="flat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400"/>
                <a:endParaRPr lang="x-none" sz="1400"/>
              </a:p>
            </p:txBody>
          </p:sp>
          <p:grpSp>
            <p:nvGrpSpPr>
              <p:cNvPr id="189" name="Graphic 15">
                <a:extLst>
                  <a:ext uri="{FF2B5EF4-FFF2-40B4-BE49-F238E27FC236}">
                    <a16:creationId xmlns:a16="http://schemas.microsoft.com/office/drawing/2014/main" xmlns="" id="{229FCDA2-D153-28B0-7ADE-6BAE59C41908}"/>
                  </a:ext>
                </a:extLst>
              </p:cNvPr>
              <p:cNvGrpSpPr/>
              <p:nvPr/>
            </p:nvGrpSpPr>
            <p:grpSpPr>
              <a:xfrm>
                <a:off x="958666" y="4852504"/>
                <a:ext cx="219935" cy="273367"/>
                <a:chOff x="958666" y="4852504"/>
                <a:chExt cx="219935" cy="273367"/>
              </a:xfrm>
              <a:solidFill>
                <a:srgbClr val="333333"/>
              </a:solidFill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xmlns="" id="{87329882-B461-A8CF-7E52-C7A7191E87B2}"/>
                    </a:ext>
                  </a:extLst>
                </p:cNvPr>
                <p:cNvSpPr/>
                <p:nvPr/>
              </p:nvSpPr>
              <p:spPr>
                <a:xfrm>
                  <a:off x="1068072" y="4852504"/>
                  <a:ext cx="7186" cy="50306"/>
                </a:xfrm>
                <a:custGeom>
                  <a:avLst/>
                  <a:gdLst>
                    <a:gd name="connsiteX0" fmla="*/ 122 w 7186"/>
                    <a:gd name="connsiteY0" fmla="*/ 448 h 50306"/>
                    <a:gd name="connsiteX1" fmla="*/ 122 w 7186"/>
                    <a:gd name="connsiteY1" fmla="*/ 50754 h 50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86" h="50306">
                      <a:moveTo>
                        <a:pt x="122" y="448"/>
                      </a:moveTo>
                      <a:lnTo>
                        <a:pt x="122" y="50754"/>
                      </a:lnTo>
                    </a:path>
                  </a:pathLst>
                </a:custGeom>
                <a:ln w="3591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400"/>
                  <a:endParaRPr lang="x-none" sz="1400"/>
                </a:p>
              </p:txBody>
            </p:sp>
            <p:sp>
              <p:nvSpPr>
                <p:cNvPr id="191" name="TextBox 190">
                  <a:extLst>
                    <a:ext uri="{FF2B5EF4-FFF2-40B4-BE49-F238E27FC236}">
                      <a16:creationId xmlns:a16="http://schemas.microsoft.com/office/drawing/2014/main" xmlns="" id="{F2D4C600-99D7-DE93-9C7E-21D71EB99E78}"/>
                    </a:ext>
                  </a:extLst>
                </p:cNvPr>
                <p:cNvSpPr txBox="1"/>
                <p:nvPr/>
              </p:nvSpPr>
              <p:spPr>
                <a:xfrm>
                  <a:off x="958666" y="4889909"/>
                  <a:ext cx="219935" cy="235962"/>
                </a:xfrm>
                <a:prstGeom prst="rect">
                  <a:avLst/>
                </a:prstGeom>
                <a:noFill/>
              </p:spPr>
              <p:txBody>
                <a:bodyPr wrap="none" rtlCol="0" anchor="b">
                  <a:spAutoFit/>
                </a:bodyPr>
                <a:lstStyle/>
                <a:p>
                  <a:pPr defTabSz="914400"/>
                  <a:r>
                    <a:rPr lang="x-none" sz="1400" baseline="35500" dirty="0">
                      <a:ln/>
                      <a:latin typeface="PTSans-Regular"/>
                      <a:sym typeface="PTSans-Regular"/>
                      <a:rtl val="0"/>
                    </a:rPr>
                    <a:t>0</a:t>
                  </a:r>
                </a:p>
              </p:txBody>
            </p:sp>
          </p:grpSp>
        </p:grp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xmlns="" id="{1A0CBF09-60CA-5B31-2F64-6AB55C25F431}"/>
                </a:ext>
              </a:extLst>
            </p:cNvPr>
            <p:cNvSpPr/>
            <p:nvPr/>
          </p:nvSpPr>
          <p:spPr>
            <a:xfrm>
              <a:off x="1068072" y="1847950"/>
              <a:ext cx="7186" cy="3002757"/>
            </a:xfrm>
            <a:custGeom>
              <a:avLst/>
              <a:gdLst>
                <a:gd name="connsiteX0" fmla="*/ 122 w 7186"/>
                <a:gd name="connsiteY0" fmla="*/ 30 h 3002757"/>
                <a:gd name="connsiteX1" fmla="*/ 122 w 7186"/>
                <a:gd name="connsiteY1" fmla="*/ 3002788 h 300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86" h="3002757">
                  <a:moveTo>
                    <a:pt x="122" y="30"/>
                  </a:moveTo>
                  <a:lnTo>
                    <a:pt x="122" y="3002788"/>
                  </a:lnTo>
                </a:path>
              </a:pathLst>
            </a:custGeom>
            <a:noFill/>
            <a:ln w="3591" cap="flat">
              <a:solidFill>
                <a:srgbClr val="333333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x-none" sz="1400"/>
            </a:p>
          </p:txBody>
        </p:sp>
        <p:grpSp>
          <p:nvGrpSpPr>
            <p:cNvPr id="211" name="Graphic 15">
              <a:extLst>
                <a:ext uri="{FF2B5EF4-FFF2-40B4-BE49-F238E27FC236}">
                  <a16:creationId xmlns:a16="http://schemas.microsoft.com/office/drawing/2014/main" xmlns="" id="{AC2FCA1C-D22D-DF42-F331-1E3B1A9A8B1F}"/>
                </a:ext>
              </a:extLst>
            </p:cNvPr>
            <p:cNvGrpSpPr/>
            <p:nvPr/>
          </p:nvGrpSpPr>
          <p:grpSpPr>
            <a:xfrm>
              <a:off x="388737" y="1993825"/>
              <a:ext cx="1055187" cy="2934665"/>
              <a:chOff x="388737" y="1993825"/>
              <a:chExt cx="1055187" cy="2934665"/>
            </a:xfrm>
            <a:solidFill>
              <a:srgbClr val="333333"/>
            </a:solidFill>
          </p:grpSpPr>
          <p:sp>
            <p:nvSpPr>
              <p:cNvPr id="213" name="TextBox 212">
                <a:extLst>
                  <a:ext uri="{FF2B5EF4-FFF2-40B4-BE49-F238E27FC236}">
                    <a16:creationId xmlns:a16="http://schemas.microsoft.com/office/drawing/2014/main" xmlns="" id="{288EFCB0-CA91-A662-F255-1112C92D1387}"/>
                  </a:ext>
                </a:extLst>
              </p:cNvPr>
              <p:cNvSpPr txBox="1"/>
              <p:nvPr/>
            </p:nvSpPr>
            <p:spPr>
              <a:xfrm>
                <a:off x="857049" y="1993825"/>
                <a:ext cx="354247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 dirty="0">
                    <a:ln/>
                    <a:latin typeface="PTSans-Regular"/>
                    <a:sym typeface="PTSans-Regular"/>
                    <a:rtl val="0"/>
                  </a:rPr>
                  <a:t>Afar</a:t>
                </a:r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xmlns="" id="{2465EC00-1DD4-B6E0-BE16-9363EA0A519B}"/>
                  </a:ext>
                </a:extLst>
              </p:cNvPr>
              <p:cNvSpPr txBox="1"/>
              <p:nvPr/>
            </p:nvSpPr>
            <p:spPr>
              <a:xfrm>
                <a:off x="736826" y="2173739"/>
                <a:ext cx="529133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 dirty="0">
                    <a:ln/>
                    <a:latin typeface="PTSans-Regular"/>
                    <a:sym typeface="PTSans-Regular"/>
                    <a:rtl val="0"/>
                  </a:rPr>
                  <a:t>Amhara</a:t>
                </a:r>
              </a:p>
            </p:txBody>
          </p:sp>
          <p:sp>
            <p:nvSpPr>
              <p:cNvPr id="215" name="TextBox 214">
                <a:extLst>
                  <a:ext uri="{FF2B5EF4-FFF2-40B4-BE49-F238E27FC236}">
                    <a16:creationId xmlns:a16="http://schemas.microsoft.com/office/drawing/2014/main" xmlns="" id="{BB50AA23-2628-05F7-3D41-15346469DF07}"/>
                  </a:ext>
                </a:extLst>
              </p:cNvPr>
              <p:cNvSpPr txBox="1"/>
              <p:nvPr/>
            </p:nvSpPr>
            <p:spPr>
              <a:xfrm>
                <a:off x="747045" y="2353653"/>
                <a:ext cx="505348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 dirty="0">
                    <a:ln/>
                    <a:latin typeface="PTSans-Regular"/>
                    <a:sym typeface="PTSans-Regular"/>
                    <a:rtl val="0"/>
                  </a:rPr>
                  <a:t>Oromia</a:t>
                </a:r>
              </a:p>
            </p:txBody>
          </p:sp>
          <p:sp>
            <p:nvSpPr>
              <p:cNvPr id="216" name="TextBox 215">
                <a:extLst>
                  <a:ext uri="{FF2B5EF4-FFF2-40B4-BE49-F238E27FC236}">
                    <a16:creationId xmlns:a16="http://schemas.microsoft.com/office/drawing/2014/main" xmlns="" id="{860E8632-8EE9-070E-2A14-F96BE870C43E}"/>
                  </a:ext>
                </a:extLst>
              </p:cNvPr>
              <p:cNvSpPr txBox="1"/>
              <p:nvPr/>
            </p:nvSpPr>
            <p:spPr>
              <a:xfrm>
                <a:off x="761755" y="2533569"/>
                <a:ext cx="482963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latin typeface="PTSans-Regular"/>
                    <a:sym typeface="PTSans-Regular"/>
                    <a:rtl val="0"/>
                  </a:rPr>
                  <a:t>Somali</a:t>
                </a:r>
              </a:p>
            </p:txBody>
          </p:sp>
          <p:sp>
            <p:nvSpPr>
              <p:cNvPr id="217" name="TextBox 216">
                <a:extLst>
                  <a:ext uri="{FF2B5EF4-FFF2-40B4-BE49-F238E27FC236}">
                    <a16:creationId xmlns:a16="http://schemas.microsoft.com/office/drawing/2014/main" xmlns="" id="{CB183658-5508-8605-1D73-169BD1930787}"/>
                  </a:ext>
                </a:extLst>
              </p:cNvPr>
              <p:cNvSpPr txBox="1"/>
              <p:nvPr/>
            </p:nvSpPr>
            <p:spPr>
              <a:xfrm>
                <a:off x="388737" y="2713478"/>
                <a:ext cx="1055187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 dirty="0">
                    <a:ln/>
                    <a:latin typeface="PTSans-Regular"/>
                    <a:sym typeface="PTSans-Regular"/>
                    <a:rtl val="0"/>
                  </a:rPr>
                  <a:t>Benishangul-Gumz</a:t>
                </a:r>
              </a:p>
            </p:txBody>
          </p:sp>
          <p:sp>
            <p:nvSpPr>
              <p:cNvPr id="218" name="TextBox 217">
                <a:extLst>
                  <a:ext uri="{FF2B5EF4-FFF2-40B4-BE49-F238E27FC236}">
                    <a16:creationId xmlns:a16="http://schemas.microsoft.com/office/drawing/2014/main" xmlns="" id="{4AF61585-D9F6-B512-C8D7-06C29293C2F4}"/>
                  </a:ext>
                </a:extLst>
              </p:cNvPr>
              <p:cNvSpPr txBox="1"/>
              <p:nvPr/>
            </p:nvSpPr>
            <p:spPr>
              <a:xfrm>
                <a:off x="808081" y="2893394"/>
                <a:ext cx="452183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 dirty="0">
                    <a:ln/>
                    <a:latin typeface="PTSans-Regular"/>
                    <a:sym typeface="PTSans-Regular"/>
                    <a:rtl val="0"/>
                  </a:rPr>
                  <a:t>SNNP</a:t>
                </a:r>
              </a:p>
            </p:txBody>
          </p:sp>
          <p:sp>
            <p:nvSpPr>
              <p:cNvPr id="219" name="TextBox 218">
                <a:extLst>
                  <a:ext uri="{FF2B5EF4-FFF2-40B4-BE49-F238E27FC236}">
                    <a16:creationId xmlns:a16="http://schemas.microsoft.com/office/drawing/2014/main" xmlns="" id="{D7873DC0-7FAD-ABA3-7E39-F4BAC6576F9E}"/>
                  </a:ext>
                </a:extLst>
              </p:cNvPr>
              <p:cNvSpPr txBox="1"/>
              <p:nvPr/>
            </p:nvSpPr>
            <p:spPr>
              <a:xfrm>
                <a:off x="699001" y="3073303"/>
                <a:ext cx="587894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 dirty="0">
                    <a:ln/>
                    <a:latin typeface="PTSans-Regular"/>
                    <a:sym typeface="PTSans-Regular"/>
                    <a:rtl val="0"/>
                  </a:rPr>
                  <a:t>Gambela</a:t>
                </a:r>
              </a:p>
            </p:txBody>
          </p:sp>
          <p:sp>
            <p:nvSpPr>
              <p:cNvPr id="220" name="TextBox 219">
                <a:extLst>
                  <a:ext uri="{FF2B5EF4-FFF2-40B4-BE49-F238E27FC236}">
                    <a16:creationId xmlns:a16="http://schemas.microsoft.com/office/drawing/2014/main" xmlns="" id="{0A007E79-0230-DBF4-F4C9-53B6380F043D}"/>
                  </a:ext>
                </a:extLst>
              </p:cNvPr>
              <p:cNvSpPr txBox="1"/>
              <p:nvPr/>
            </p:nvSpPr>
            <p:spPr>
              <a:xfrm>
                <a:off x="775617" y="3253220"/>
                <a:ext cx="447986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 dirty="0">
                    <a:ln/>
                    <a:latin typeface="PTSans-Regular"/>
                    <a:sym typeface="PTSans-Regular"/>
                    <a:rtl val="0"/>
                  </a:rPr>
                  <a:t>Harari</a:t>
                </a:r>
              </a:p>
            </p:txBody>
          </p:sp>
          <p:sp>
            <p:nvSpPr>
              <p:cNvPr id="221" name="TextBox 220">
                <a:extLst>
                  <a:ext uri="{FF2B5EF4-FFF2-40B4-BE49-F238E27FC236}">
                    <a16:creationId xmlns:a16="http://schemas.microsoft.com/office/drawing/2014/main" xmlns="" id="{72C88BAD-DB1C-AE28-7CA8-0680415602F3}"/>
                  </a:ext>
                </a:extLst>
              </p:cNvPr>
              <p:cNvSpPr txBox="1"/>
              <p:nvPr/>
            </p:nvSpPr>
            <p:spPr>
              <a:xfrm>
                <a:off x="598609" y="3433136"/>
                <a:ext cx="752817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latin typeface="PTSans-Regular"/>
                    <a:sym typeface="PTSans-Regular"/>
                    <a:rtl val="0"/>
                  </a:rPr>
                  <a:t>Addis Adaba</a:t>
                </a:r>
              </a:p>
            </p:txBody>
          </p:sp>
          <p:sp>
            <p:nvSpPr>
              <p:cNvPr id="222" name="TextBox 221">
                <a:extLst>
                  <a:ext uri="{FF2B5EF4-FFF2-40B4-BE49-F238E27FC236}">
                    <a16:creationId xmlns:a16="http://schemas.microsoft.com/office/drawing/2014/main" xmlns="" id="{05FFBC1B-79DC-5C23-68B1-37CEF079EF03}"/>
                  </a:ext>
                </a:extLst>
              </p:cNvPr>
              <p:cNvSpPr txBox="1"/>
              <p:nvPr/>
            </p:nvSpPr>
            <p:spPr>
              <a:xfrm>
                <a:off x="661563" y="3613045"/>
                <a:ext cx="652252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 dirty="0">
                    <a:ln/>
                    <a:latin typeface="PTSans-Regular"/>
                    <a:sym typeface="PTSans-Regular"/>
                    <a:rtl val="0"/>
                  </a:rPr>
                  <a:t>Dire Dawa</a:t>
                </a:r>
              </a:p>
            </p:txBody>
          </p:sp>
          <p:sp>
            <p:nvSpPr>
              <p:cNvPr id="223" name="TextBox 222">
                <a:extLst>
                  <a:ext uri="{FF2B5EF4-FFF2-40B4-BE49-F238E27FC236}">
                    <a16:creationId xmlns:a16="http://schemas.microsoft.com/office/drawing/2014/main" xmlns="" id="{30162F4F-254B-A255-46C8-786A89D05D35}"/>
                  </a:ext>
                </a:extLst>
              </p:cNvPr>
              <p:cNvSpPr txBox="1"/>
              <p:nvPr/>
            </p:nvSpPr>
            <p:spPr>
              <a:xfrm>
                <a:off x="737914" y="3792961"/>
                <a:ext cx="517940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 dirty="0">
                    <a:ln/>
                    <a:latin typeface="PTSans-Regular"/>
                    <a:sym typeface="PTSans-Regular"/>
                    <a:rtl val="0"/>
                  </a:rPr>
                  <a:t>Sidama</a:t>
                </a:r>
              </a:p>
            </p:txBody>
          </p:sp>
          <p:sp>
            <p:nvSpPr>
              <p:cNvPr id="225" name="TextBox 224">
                <a:extLst>
                  <a:ext uri="{FF2B5EF4-FFF2-40B4-BE49-F238E27FC236}">
                    <a16:creationId xmlns:a16="http://schemas.microsoft.com/office/drawing/2014/main" xmlns="" id="{B22B504A-A5CF-B450-C27F-2474CC8AE440}"/>
                  </a:ext>
                </a:extLst>
              </p:cNvPr>
              <p:cNvSpPr txBox="1"/>
              <p:nvPr/>
            </p:nvSpPr>
            <p:spPr>
              <a:xfrm>
                <a:off x="776853" y="4152786"/>
                <a:ext cx="447986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latin typeface="PTSans-Regular"/>
                    <a:sym typeface="PTSans-Regular"/>
                    <a:rtl val="0"/>
                  </a:rPr>
                  <a:t>Urban</a:t>
                </a:r>
              </a:p>
            </p:txBody>
          </p:sp>
          <p:sp>
            <p:nvSpPr>
              <p:cNvPr id="226" name="TextBox 225">
                <a:extLst>
                  <a:ext uri="{FF2B5EF4-FFF2-40B4-BE49-F238E27FC236}">
                    <a16:creationId xmlns:a16="http://schemas.microsoft.com/office/drawing/2014/main" xmlns="" id="{BD93F2AD-4D8A-C12D-4B3F-579DB4CBF153}"/>
                  </a:ext>
                </a:extLst>
              </p:cNvPr>
              <p:cNvSpPr txBox="1"/>
              <p:nvPr/>
            </p:nvSpPr>
            <p:spPr>
              <a:xfrm>
                <a:off x="806633" y="4332703"/>
                <a:ext cx="372436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>
                    <a:ln/>
                    <a:latin typeface="PTSans-Regular"/>
                    <a:sym typeface="PTSans-Regular"/>
                    <a:rtl val="0"/>
                  </a:rPr>
                  <a:t>rural</a:t>
                </a:r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xmlns="" id="{17C3A67A-224A-CDB0-05CD-CAA3E03CDE69}"/>
                  </a:ext>
                </a:extLst>
              </p:cNvPr>
              <p:cNvSpPr txBox="1"/>
              <p:nvPr/>
            </p:nvSpPr>
            <p:spPr>
              <a:xfrm>
                <a:off x="790341" y="4692528"/>
                <a:ext cx="384635" cy="23596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400" baseline="18867" dirty="0">
                    <a:ln/>
                    <a:latin typeface="PTSans-Regular"/>
                    <a:sym typeface="PTSans-Regular"/>
                    <a:rtl val="0"/>
                  </a:rPr>
                  <a:t>Total</a:t>
                </a:r>
              </a:p>
            </p:txBody>
          </p:sp>
        </p:grpSp>
        <p:grpSp>
          <p:nvGrpSpPr>
            <p:cNvPr id="229" name="Graphic 15">
              <a:extLst>
                <a:ext uri="{FF2B5EF4-FFF2-40B4-BE49-F238E27FC236}">
                  <a16:creationId xmlns:a16="http://schemas.microsoft.com/office/drawing/2014/main" xmlns="" id="{103A34AA-4A16-62CA-A7FE-8A0460353385}"/>
                </a:ext>
              </a:extLst>
            </p:cNvPr>
            <p:cNvGrpSpPr/>
            <p:nvPr/>
          </p:nvGrpSpPr>
          <p:grpSpPr>
            <a:xfrm>
              <a:off x="1822725" y="1979653"/>
              <a:ext cx="1999167" cy="2945000"/>
              <a:chOff x="1822725" y="1979653"/>
              <a:chExt cx="1999167" cy="2945000"/>
            </a:xfrm>
            <a:solidFill>
              <a:srgbClr val="FFFFFF"/>
            </a:solidFill>
          </p:grpSpPr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xmlns="" id="{2E3A3E61-86DA-CE99-42F6-F6B3D4330AF8}"/>
                  </a:ext>
                </a:extLst>
              </p:cNvPr>
              <p:cNvSpPr txBox="1"/>
              <p:nvPr/>
            </p:nvSpPr>
            <p:spPr>
              <a:xfrm>
                <a:off x="2185208" y="1979653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latin typeface="PTSans-Bold"/>
                    <a:sym typeface="PTSans-Bold"/>
                    <a:rtl val="0"/>
                  </a:rPr>
                  <a:t>32</a:t>
                </a:r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xmlns="" id="{AA97A0F3-6328-0D54-9C4B-7B360341372C}"/>
                  </a:ext>
                </a:extLst>
              </p:cNvPr>
              <p:cNvSpPr txBox="1"/>
              <p:nvPr/>
            </p:nvSpPr>
            <p:spPr>
              <a:xfrm>
                <a:off x="1967721" y="2182717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26</a:t>
                </a:r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xmlns="" id="{3760B7C0-C153-89BE-190F-31EFEF7769E2}"/>
                  </a:ext>
                </a:extLst>
              </p:cNvPr>
              <p:cNvSpPr txBox="1"/>
              <p:nvPr/>
            </p:nvSpPr>
            <p:spPr>
              <a:xfrm>
                <a:off x="2185208" y="2351056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32</a:t>
                </a:r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xmlns="" id="{A088C375-80D0-92F5-2FEC-C5B7C54EE649}"/>
                  </a:ext>
                </a:extLst>
              </p:cNvPr>
              <p:cNvSpPr txBox="1"/>
              <p:nvPr/>
            </p:nvSpPr>
            <p:spPr>
              <a:xfrm>
                <a:off x="2257706" y="2530972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34</a:t>
                </a:r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xmlns="" id="{E08110D2-B530-BACE-5925-493800CC0DE8}"/>
                  </a:ext>
                </a:extLst>
              </p:cNvPr>
              <p:cNvSpPr txBox="1"/>
              <p:nvPr/>
            </p:nvSpPr>
            <p:spPr>
              <a:xfrm>
                <a:off x="2765185" y="2687731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48</a:t>
                </a:r>
              </a:p>
            </p:txBody>
          </p:sp>
          <p:sp>
            <p:nvSpPr>
              <p:cNvPr id="235" name="TextBox 234">
                <a:extLst>
                  <a:ext uri="{FF2B5EF4-FFF2-40B4-BE49-F238E27FC236}">
                    <a16:creationId xmlns:a16="http://schemas.microsoft.com/office/drawing/2014/main" xmlns="" id="{D9FF989E-02A8-55DE-B899-615D786001C4}"/>
                  </a:ext>
                </a:extLst>
              </p:cNvPr>
              <p:cNvSpPr txBox="1"/>
              <p:nvPr/>
            </p:nvSpPr>
            <p:spPr>
              <a:xfrm>
                <a:off x="1822725" y="2867647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22</a:t>
                </a:r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xmlns="" id="{AEDE63B6-AAE7-1765-DDA4-13D3D5D62C21}"/>
                  </a:ext>
                </a:extLst>
              </p:cNvPr>
              <p:cNvSpPr txBox="1"/>
              <p:nvPr/>
            </p:nvSpPr>
            <p:spPr>
              <a:xfrm>
                <a:off x="2185206" y="3047556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32</a:t>
                </a:r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xmlns="" id="{1301AA2E-7423-E079-43D2-A0F4B7AFF10B}"/>
                  </a:ext>
                </a:extLst>
              </p:cNvPr>
              <p:cNvSpPr txBox="1"/>
              <p:nvPr/>
            </p:nvSpPr>
            <p:spPr>
              <a:xfrm>
                <a:off x="2873928" y="3250623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51</a:t>
                </a:r>
              </a:p>
            </p:txBody>
          </p:sp>
          <p:sp>
            <p:nvSpPr>
              <p:cNvPr id="238" name="TextBox 237">
                <a:extLst>
                  <a:ext uri="{FF2B5EF4-FFF2-40B4-BE49-F238E27FC236}">
                    <a16:creationId xmlns:a16="http://schemas.microsoft.com/office/drawing/2014/main" xmlns="" id="{E1917E73-C52B-F84D-3DDD-2B3EB989AF86}"/>
                  </a:ext>
                </a:extLst>
              </p:cNvPr>
              <p:cNvSpPr txBox="1"/>
              <p:nvPr/>
            </p:nvSpPr>
            <p:spPr>
              <a:xfrm>
                <a:off x="3526407" y="3432789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69</a:t>
                </a:r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xmlns="" id="{CA288242-597E-935F-8316-B4F63BE96142}"/>
                  </a:ext>
                </a:extLst>
              </p:cNvPr>
              <p:cNvSpPr txBox="1"/>
              <p:nvPr/>
            </p:nvSpPr>
            <p:spPr>
              <a:xfrm>
                <a:off x="1895213" y="3587298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24</a:t>
                </a:r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xmlns="" id="{036202CA-6216-0493-1167-145D388DAC16}"/>
                  </a:ext>
                </a:extLst>
              </p:cNvPr>
              <p:cNvSpPr txBox="1"/>
              <p:nvPr/>
            </p:nvSpPr>
            <p:spPr>
              <a:xfrm>
                <a:off x="2293946" y="3790364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35</a:t>
                </a:r>
              </a:p>
            </p:txBody>
          </p:sp>
          <p:sp>
            <p:nvSpPr>
              <p:cNvPr id="241" name="TextBox 240">
                <a:extLst>
                  <a:ext uri="{FF2B5EF4-FFF2-40B4-BE49-F238E27FC236}">
                    <a16:creationId xmlns:a16="http://schemas.microsoft.com/office/drawing/2014/main" xmlns="" id="{185020B4-98F6-493D-FD5B-8F6C8A02B900}"/>
                  </a:ext>
                </a:extLst>
              </p:cNvPr>
              <p:cNvSpPr txBox="1"/>
              <p:nvPr/>
            </p:nvSpPr>
            <p:spPr>
              <a:xfrm>
                <a:off x="2837675" y="4127039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50</a:t>
                </a: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xmlns="" id="{9E3CAE58-000F-BD47-EDBC-3EED5F91B5EC}"/>
                  </a:ext>
                </a:extLst>
              </p:cNvPr>
              <p:cNvSpPr txBox="1"/>
              <p:nvPr/>
            </p:nvSpPr>
            <p:spPr>
              <a:xfrm>
                <a:off x="1858963" y="4341681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>
                    <a:ln/>
                    <a:latin typeface="PTSans-Bold"/>
                    <a:sym typeface="PTSans-Bold"/>
                    <a:rtl val="0"/>
                  </a:rPr>
                  <a:t>23</a:t>
                </a: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xmlns="" id="{DE387B3B-11D4-2E77-0567-7FEA02B62B4E}"/>
                  </a:ext>
                </a:extLst>
              </p:cNvPr>
              <p:cNvSpPr txBox="1"/>
              <p:nvPr/>
            </p:nvSpPr>
            <p:spPr>
              <a:xfrm>
                <a:off x="2148288" y="4668173"/>
                <a:ext cx="295485" cy="256480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defTabSz="914400"/>
                <a:r>
                  <a:rPr lang="x-none" sz="1600" baseline="18867" dirty="0">
                    <a:ln/>
                    <a:latin typeface="PTSans-Bold"/>
                    <a:sym typeface="PTSans-Bold"/>
                    <a:rtl val="0"/>
                  </a:rPr>
                  <a:t>31</a:t>
                </a:r>
              </a:p>
            </p:txBody>
          </p:sp>
        </p:grpSp>
      </p:grpSp>
      <p:sp>
        <p:nvSpPr>
          <p:cNvPr id="348" name="TextBox 347">
            <a:extLst>
              <a:ext uri="{FF2B5EF4-FFF2-40B4-BE49-F238E27FC236}">
                <a16:creationId xmlns:a16="http://schemas.microsoft.com/office/drawing/2014/main" xmlns="" id="{3A75515B-47E5-CA2A-DE34-07FFF82DB2A3}"/>
              </a:ext>
            </a:extLst>
          </p:cNvPr>
          <p:cNvSpPr txBox="1"/>
          <p:nvPr/>
        </p:nvSpPr>
        <p:spPr>
          <a:xfrm>
            <a:off x="1624571" y="1448522"/>
            <a:ext cx="186807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x-none" sz="1600" b="1" dirty="0"/>
              <a:t>Sweet beverage consumption </a:t>
            </a:r>
          </a:p>
        </p:txBody>
      </p:sp>
      <p:grpSp>
        <p:nvGrpSpPr>
          <p:cNvPr id="410" name="Group 409">
            <a:extLst>
              <a:ext uri="{FF2B5EF4-FFF2-40B4-BE49-F238E27FC236}">
                <a16:creationId xmlns:a16="http://schemas.microsoft.com/office/drawing/2014/main" xmlns="" id="{1C44FEA3-0C6C-4184-3C9D-0502F5355D3B}"/>
              </a:ext>
            </a:extLst>
          </p:cNvPr>
          <p:cNvGrpSpPr/>
          <p:nvPr/>
        </p:nvGrpSpPr>
        <p:grpSpPr>
          <a:xfrm>
            <a:off x="1057119" y="1489453"/>
            <a:ext cx="511200" cy="511200"/>
            <a:chOff x="784896" y="1480224"/>
            <a:chExt cx="919212" cy="995615"/>
          </a:xfrm>
        </p:grpSpPr>
        <p:sp>
          <p:nvSpPr>
            <p:cNvPr id="352" name="Oval 351">
              <a:extLst>
                <a:ext uri="{FF2B5EF4-FFF2-40B4-BE49-F238E27FC236}">
                  <a16:creationId xmlns:a16="http://schemas.microsoft.com/office/drawing/2014/main" xmlns="" id="{234B42B6-5690-54AB-D4A1-9FBEC8EF3DC7}"/>
                </a:ext>
              </a:extLst>
            </p:cNvPr>
            <p:cNvSpPr/>
            <p:nvPr/>
          </p:nvSpPr>
          <p:spPr>
            <a:xfrm>
              <a:off x="784896" y="1480224"/>
              <a:ext cx="919212" cy="995615"/>
            </a:xfrm>
            <a:prstGeom prst="ellipse">
              <a:avLst/>
            </a:prstGeom>
            <a:solidFill>
              <a:srgbClr val="0197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x-none" dirty="0">
                <a:solidFill>
                  <a:schemeClr val="tx1"/>
                </a:solidFill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xmlns="" id="{93399272-11D5-BD6B-6B20-73F1038394B6}"/>
                </a:ext>
              </a:extLst>
            </p:cNvPr>
            <p:cNvSpPr/>
            <p:nvPr/>
          </p:nvSpPr>
          <p:spPr>
            <a:xfrm>
              <a:off x="882319" y="1590523"/>
              <a:ext cx="676424" cy="677532"/>
            </a:xfrm>
            <a:custGeom>
              <a:avLst/>
              <a:gdLst>
                <a:gd name="connsiteX0" fmla="*/ 640057 w 935817"/>
                <a:gd name="connsiteY0" fmla="*/ 155140 h 937351"/>
                <a:gd name="connsiteX1" fmla="*/ 478502 w 935817"/>
                <a:gd name="connsiteY1" fmla="*/ 250048 h 937351"/>
                <a:gd name="connsiteX2" fmla="*/ 514818 w 935817"/>
                <a:gd name="connsiteY2" fmla="*/ 299725 h 937351"/>
                <a:gd name="connsiteX3" fmla="*/ 666095 w 935817"/>
                <a:gd name="connsiteY3" fmla="*/ 190599 h 937351"/>
                <a:gd name="connsiteX4" fmla="*/ 640057 w 935817"/>
                <a:gd name="connsiteY4" fmla="*/ 155140 h 937351"/>
                <a:gd name="connsiteX5" fmla="*/ 843241 w 935817"/>
                <a:gd name="connsiteY5" fmla="*/ 6261 h 937351"/>
                <a:gd name="connsiteX6" fmla="*/ 930099 w 935817"/>
                <a:gd name="connsiteY6" fmla="*/ 92270 h 937351"/>
                <a:gd name="connsiteX7" fmla="*/ 904737 w 935817"/>
                <a:gd name="connsiteY7" fmla="*/ 145034 h 937351"/>
                <a:gd name="connsiteX8" fmla="*/ 785673 w 935817"/>
                <a:gd name="connsiteY8" fmla="*/ 26994 h 937351"/>
                <a:gd name="connsiteX9" fmla="*/ 843239 w 935817"/>
                <a:gd name="connsiteY9" fmla="*/ 6261 h 937351"/>
                <a:gd name="connsiteX10" fmla="*/ 789444 w 935817"/>
                <a:gd name="connsiteY10" fmla="*/ 274036 h 937351"/>
                <a:gd name="connsiteX11" fmla="*/ 848035 w 935817"/>
                <a:gd name="connsiteY11" fmla="*/ 195916 h 937351"/>
                <a:gd name="connsiteX12" fmla="*/ 736338 w 935817"/>
                <a:gd name="connsiteY12" fmla="*/ 85593 h 937351"/>
                <a:gd name="connsiteX13" fmla="*/ 658561 w 935817"/>
                <a:gd name="connsiteY13" fmla="*/ 144351 h 937351"/>
                <a:gd name="connsiteX14" fmla="*/ 789444 w 935817"/>
                <a:gd name="connsiteY14" fmla="*/ 274036 h 937351"/>
                <a:gd name="connsiteX15" fmla="*/ 875962 w 935817"/>
                <a:gd name="connsiteY15" fmla="*/ 179120 h 937351"/>
                <a:gd name="connsiteX16" fmla="*/ 897372 w 935817"/>
                <a:gd name="connsiteY16" fmla="*/ 141082 h 937351"/>
                <a:gd name="connsiteX17" fmla="*/ 790804 w 935817"/>
                <a:gd name="connsiteY17" fmla="*/ 35546 h 937351"/>
                <a:gd name="connsiteX18" fmla="*/ 752423 w 935817"/>
                <a:gd name="connsiteY18" fmla="*/ 58503 h 937351"/>
                <a:gd name="connsiteX19" fmla="*/ 875962 w 935817"/>
                <a:gd name="connsiteY19" fmla="*/ 179120 h 937351"/>
                <a:gd name="connsiteX20" fmla="*/ 454512 w 935817"/>
                <a:gd name="connsiteY20" fmla="*/ 268726 h 937351"/>
                <a:gd name="connsiteX21" fmla="*/ 321907 w 935817"/>
                <a:gd name="connsiteY21" fmla="*/ 403039 h 937351"/>
                <a:gd name="connsiteX22" fmla="*/ 534333 w 935817"/>
                <a:gd name="connsiteY22" fmla="*/ 612732 h 937351"/>
                <a:gd name="connsiteX23" fmla="*/ 668129 w 935817"/>
                <a:gd name="connsiteY23" fmla="*/ 477736 h 937351"/>
                <a:gd name="connsiteX24" fmla="*/ 454512 w 935817"/>
                <a:gd name="connsiteY24" fmla="*/ 268731 h 937351"/>
                <a:gd name="connsiteX25" fmla="*/ 686988 w 935817"/>
                <a:gd name="connsiteY25" fmla="*/ 453399 h 937351"/>
                <a:gd name="connsiteX26" fmla="*/ 778983 w 935817"/>
                <a:gd name="connsiteY26" fmla="*/ 292875 h 937351"/>
                <a:gd name="connsiteX27" fmla="*/ 745064 w 935817"/>
                <a:gd name="connsiteY27" fmla="*/ 267695 h 937351"/>
                <a:gd name="connsiteX28" fmla="*/ 637478 w 935817"/>
                <a:gd name="connsiteY28" fmla="*/ 419312 h 937351"/>
                <a:gd name="connsiteX29" fmla="*/ 686988 w 935817"/>
                <a:gd name="connsiteY29" fmla="*/ 453399 h 937351"/>
                <a:gd name="connsiteX30" fmla="*/ 722447 w 935817"/>
                <a:gd name="connsiteY30" fmla="*/ 248337 h 937351"/>
                <a:gd name="connsiteX31" fmla="*/ 685956 w 935817"/>
                <a:gd name="connsiteY31" fmla="*/ 212361 h 937351"/>
                <a:gd name="connsiteX32" fmla="*/ 534679 w 935817"/>
                <a:gd name="connsiteY32" fmla="*/ 322517 h 937351"/>
                <a:gd name="connsiteX33" fmla="*/ 614178 w 935817"/>
                <a:gd name="connsiteY33" fmla="*/ 400294 h 937351"/>
                <a:gd name="connsiteX34" fmla="*/ 722447 w 935817"/>
                <a:gd name="connsiteY34" fmla="*/ 248335 h 937351"/>
                <a:gd name="connsiteX35" fmla="*/ 302206 w 935817"/>
                <a:gd name="connsiteY35" fmla="*/ 427532 h 937351"/>
                <a:gd name="connsiteX36" fmla="*/ 164980 w 935817"/>
                <a:gd name="connsiteY36" fmla="*/ 586008 h 937351"/>
                <a:gd name="connsiteX37" fmla="*/ 25357 w 935817"/>
                <a:gd name="connsiteY37" fmla="*/ 684853 h 937351"/>
                <a:gd name="connsiteX38" fmla="*/ 68707 w 935817"/>
                <a:gd name="connsiteY38" fmla="*/ 752693 h 937351"/>
                <a:gd name="connsiteX39" fmla="*/ 211752 w 935817"/>
                <a:gd name="connsiteY39" fmla="*/ 617007 h 937351"/>
                <a:gd name="connsiteX40" fmla="*/ 333897 w 935817"/>
                <a:gd name="connsiteY40" fmla="*/ 469668 h 937351"/>
                <a:gd name="connsiteX41" fmla="*/ 302207 w 935817"/>
                <a:gd name="connsiteY41" fmla="*/ 427532 h 937351"/>
                <a:gd name="connsiteX42" fmla="*/ 353430 w 935817"/>
                <a:gd name="connsiteY42" fmla="*/ 493323 h 937351"/>
                <a:gd name="connsiteX43" fmla="*/ 233843 w 935817"/>
                <a:gd name="connsiteY43" fmla="*/ 637567 h 937351"/>
                <a:gd name="connsiteX44" fmla="*/ 88219 w 935817"/>
                <a:gd name="connsiteY44" fmla="*/ 775650 h 937351"/>
                <a:gd name="connsiteX45" fmla="*/ 164115 w 935817"/>
                <a:gd name="connsiteY45" fmla="*/ 849840 h 937351"/>
                <a:gd name="connsiteX46" fmla="*/ 304603 w 935817"/>
                <a:gd name="connsiteY46" fmla="*/ 698738 h 937351"/>
                <a:gd name="connsiteX47" fmla="*/ 442686 w 935817"/>
                <a:gd name="connsiteY47" fmla="*/ 582413 h 937351"/>
                <a:gd name="connsiteX48" fmla="*/ 353430 w 935817"/>
                <a:gd name="connsiteY48" fmla="*/ 493325 h 937351"/>
                <a:gd name="connsiteX49" fmla="*/ 466668 w 935817"/>
                <a:gd name="connsiteY49" fmla="*/ 601766 h 937351"/>
                <a:gd name="connsiteX50" fmla="*/ 325505 w 935817"/>
                <a:gd name="connsiteY50" fmla="*/ 720663 h 937351"/>
                <a:gd name="connsiteX51" fmla="*/ 187770 w 935817"/>
                <a:gd name="connsiteY51" fmla="*/ 868510 h 937351"/>
                <a:gd name="connsiteX52" fmla="*/ 253561 w 935817"/>
                <a:gd name="connsiteY52" fmla="*/ 913400 h 937351"/>
                <a:gd name="connsiteX53" fmla="*/ 352065 w 935817"/>
                <a:gd name="connsiteY53" fmla="*/ 771548 h 937351"/>
                <a:gd name="connsiteX54" fmla="*/ 509851 w 935817"/>
                <a:gd name="connsiteY54" fmla="*/ 632782 h 937351"/>
                <a:gd name="connsiteX55" fmla="*/ 466668 w 935817"/>
                <a:gd name="connsiteY55" fmla="*/ 601768 h 937351"/>
                <a:gd name="connsiteX56" fmla="*/ 6162 w 935817"/>
                <a:gd name="connsiteY56" fmla="*/ 710725 h 937351"/>
                <a:gd name="connsiteX57" fmla="*/ 234025 w 935817"/>
                <a:gd name="connsiteY57" fmla="*/ 928656 h 937351"/>
                <a:gd name="connsiteX58" fmla="*/ 6162 w 935817"/>
                <a:gd name="connsiteY58" fmla="*/ 710725 h 93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35817" h="937351">
                  <a:moveTo>
                    <a:pt x="640057" y="155140"/>
                  </a:moveTo>
                  <a:cubicBezTo>
                    <a:pt x="577529" y="183917"/>
                    <a:pt x="525440" y="214414"/>
                    <a:pt x="478502" y="250048"/>
                  </a:cubicBezTo>
                  <a:cubicBezTo>
                    <a:pt x="485011" y="262209"/>
                    <a:pt x="498205" y="279855"/>
                    <a:pt x="514818" y="299725"/>
                  </a:cubicBezTo>
                  <a:cubicBezTo>
                    <a:pt x="562613" y="256557"/>
                    <a:pt x="610758" y="223488"/>
                    <a:pt x="666095" y="190599"/>
                  </a:cubicBezTo>
                  <a:cubicBezTo>
                    <a:pt x="666436" y="190258"/>
                    <a:pt x="642630" y="158910"/>
                    <a:pt x="640057" y="155140"/>
                  </a:cubicBezTo>
                  <a:close/>
                  <a:moveTo>
                    <a:pt x="843241" y="6261"/>
                  </a:moveTo>
                  <a:lnTo>
                    <a:pt x="930099" y="92270"/>
                  </a:lnTo>
                  <a:cubicBezTo>
                    <a:pt x="950827" y="112830"/>
                    <a:pt x="908849" y="149321"/>
                    <a:pt x="904737" y="145034"/>
                  </a:cubicBezTo>
                  <a:lnTo>
                    <a:pt x="785673" y="26994"/>
                  </a:lnTo>
                  <a:cubicBezTo>
                    <a:pt x="781052" y="22534"/>
                    <a:pt x="822331" y="-14466"/>
                    <a:pt x="843239" y="6261"/>
                  </a:cubicBezTo>
                  <a:close/>
                  <a:moveTo>
                    <a:pt x="789444" y="274036"/>
                  </a:moveTo>
                  <a:cubicBezTo>
                    <a:pt x="806233" y="245594"/>
                    <a:pt x="827483" y="214079"/>
                    <a:pt x="848035" y="195916"/>
                  </a:cubicBezTo>
                  <a:cubicBezTo>
                    <a:pt x="807774" y="163028"/>
                    <a:pt x="770091" y="125156"/>
                    <a:pt x="736338" y="85593"/>
                  </a:cubicBezTo>
                  <a:cubicBezTo>
                    <a:pt x="718175" y="106493"/>
                    <a:pt x="687003" y="127743"/>
                    <a:pt x="658561" y="144351"/>
                  </a:cubicBezTo>
                  <a:cubicBezTo>
                    <a:pt x="686320" y="187687"/>
                    <a:pt x="745934" y="246793"/>
                    <a:pt x="789444" y="274036"/>
                  </a:cubicBezTo>
                  <a:close/>
                  <a:moveTo>
                    <a:pt x="875962" y="179120"/>
                  </a:moveTo>
                  <a:cubicBezTo>
                    <a:pt x="892410" y="171238"/>
                    <a:pt x="911771" y="159250"/>
                    <a:pt x="897372" y="141082"/>
                  </a:cubicBezTo>
                  <a:cubicBezTo>
                    <a:pt x="861913" y="105963"/>
                    <a:pt x="826272" y="70845"/>
                    <a:pt x="790804" y="35546"/>
                  </a:cubicBezTo>
                  <a:cubicBezTo>
                    <a:pt x="772133" y="20987"/>
                    <a:pt x="760307" y="41713"/>
                    <a:pt x="752423" y="58503"/>
                  </a:cubicBezTo>
                  <a:cubicBezTo>
                    <a:pt x="790302" y="103400"/>
                    <a:pt x="830397" y="142289"/>
                    <a:pt x="875962" y="179120"/>
                  </a:cubicBezTo>
                  <a:close/>
                  <a:moveTo>
                    <a:pt x="454512" y="268726"/>
                  </a:moveTo>
                  <a:cubicBezTo>
                    <a:pt x="408082" y="306924"/>
                    <a:pt x="365764" y="350615"/>
                    <a:pt x="321907" y="403039"/>
                  </a:cubicBezTo>
                  <a:cubicBezTo>
                    <a:pt x="378093" y="484245"/>
                    <a:pt x="450575" y="559792"/>
                    <a:pt x="534333" y="612732"/>
                  </a:cubicBezTo>
                  <a:cubicBezTo>
                    <a:pt x="586930" y="568024"/>
                    <a:pt x="630440" y="525016"/>
                    <a:pt x="668129" y="477736"/>
                  </a:cubicBezTo>
                  <a:cubicBezTo>
                    <a:pt x="602186" y="440730"/>
                    <a:pt x="493060" y="333311"/>
                    <a:pt x="454512" y="268731"/>
                  </a:cubicBezTo>
                  <a:close/>
                  <a:moveTo>
                    <a:pt x="686988" y="453399"/>
                  </a:moveTo>
                  <a:cubicBezTo>
                    <a:pt x="721416" y="406461"/>
                    <a:pt x="751238" y="354719"/>
                    <a:pt x="778983" y="292875"/>
                  </a:cubicBezTo>
                  <a:cubicBezTo>
                    <a:pt x="767504" y="284993"/>
                    <a:pt x="756025" y="276595"/>
                    <a:pt x="745064" y="267695"/>
                  </a:cubicBezTo>
                  <a:cubicBezTo>
                    <a:pt x="715764" y="319945"/>
                    <a:pt x="677224" y="374591"/>
                    <a:pt x="637478" y="419312"/>
                  </a:cubicBezTo>
                  <a:cubicBezTo>
                    <a:pt x="655981" y="433871"/>
                    <a:pt x="673461" y="446039"/>
                    <a:pt x="686988" y="453399"/>
                  </a:cubicBezTo>
                  <a:close/>
                  <a:moveTo>
                    <a:pt x="722447" y="248337"/>
                  </a:moveTo>
                  <a:cubicBezTo>
                    <a:pt x="709770" y="236858"/>
                    <a:pt x="697609" y="224864"/>
                    <a:pt x="685956" y="212361"/>
                  </a:cubicBezTo>
                  <a:cubicBezTo>
                    <a:pt x="673794" y="211671"/>
                    <a:pt x="557811" y="301616"/>
                    <a:pt x="534679" y="322517"/>
                  </a:cubicBezTo>
                  <a:cubicBezTo>
                    <a:pt x="559699" y="350094"/>
                    <a:pt x="585736" y="376314"/>
                    <a:pt x="614178" y="400294"/>
                  </a:cubicBezTo>
                  <a:cubicBezTo>
                    <a:pt x="637818" y="373741"/>
                    <a:pt x="712348" y="271117"/>
                    <a:pt x="722447" y="248335"/>
                  </a:cubicBezTo>
                  <a:close/>
                  <a:moveTo>
                    <a:pt x="302206" y="427532"/>
                  </a:moveTo>
                  <a:cubicBezTo>
                    <a:pt x="250124" y="496570"/>
                    <a:pt x="220490" y="541968"/>
                    <a:pt x="164980" y="586008"/>
                  </a:cubicBezTo>
                  <a:cubicBezTo>
                    <a:pt x="119582" y="622159"/>
                    <a:pt x="69382" y="639637"/>
                    <a:pt x="25357" y="684853"/>
                  </a:cubicBezTo>
                  <a:cubicBezTo>
                    <a:pt x="21928" y="691704"/>
                    <a:pt x="54999" y="742419"/>
                    <a:pt x="68707" y="752693"/>
                  </a:cubicBezTo>
                  <a:cubicBezTo>
                    <a:pt x="129696" y="699246"/>
                    <a:pt x="173386" y="657953"/>
                    <a:pt x="211752" y="617007"/>
                  </a:cubicBezTo>
                  <a:cubicBezTo>
                    <a:pt x="252871" y="573317"/>
                    <a:pt x="268461" y="564068"/>
                    <a:pt x="333897" y="469668"/>
                  </a:cubicBezTo>
                  <a:cubicBezTo>
                    <a:pt x="322258" y="455291"/>
                    <a:pt x="311804" y="441074"/>
                    <a:pt x="302207" y="427532"/>
                  </a:cubicBezTo>
                  <a:close/>
                  <a:moveTo>
                    <a:pt x="353430" y="493323"/>
                  </a:moveTo>
                  <a:cubicBezTo>
                    <a:pt x="309915" y="550542"/>
                    <a:pt x="274621" y="594232"/>
                    <a:pt x="233843" y="637567"/>
                  </a:cubicBezTo>
                  <a:cubicBezTo>
                    <a:pt x="194264" y="679718"/>
                    <a:pt x="149897" y="721686"/>
                    <a:pt x="88219" y="775650"/>
                  </a:cubicBezTo>
                  <a:cubicBezTo>
                    <a:pt x="111516" y="802030"/>
                    <a:pt x="137221" y="827390"/>
                    <a:pt x="164115" y="849840"/>
                  </a:cubicBezTo>
                  <a:cubicBezTo>
                    <a:pt x="219967" y="784739"/>
                    <a:pt x="262285" y="738992"/>
                    <a:pt x="304603" y="698738"/>
                  </a:cubicBezTo>
                  <a:cubicBezTo>
                    <a:pt x="346406" y="659160"/>
                    <a:pt x="388039" y="624731"/>
                    <a:pt x="442686" y="582413"/>
                  </a:cubicBezTo>
                  <a:cubicBezTo>
                    <a:pt x="410647" y="555171"/>
                    <a:pt x="380840" y="525194"/>
                    <a:pt x="353430" y="493325"/>
                  </a:cubicBezTo>
                  <a:close/>
                  <a:moveTo>
                    <a:pt x="466668" y="601766"/>
                  </a:moveTo>
                  <a:cubicBezTo>
                    <a:pt x="410134" y="645624"/>
                    <a:pt x="367641" y="680401"/>
                    <a:pt x="325505" y="720663"/>
                  </a:cubicBezTo>
                  <a:cubicBezTo>
                    <a:pt x="284045" y="759894"/>
                    <a:pt x="242584" y="804782"/>
                    <a:pt x="187770" y="868510"/>
                  </a:cubicBezTo>
                  <a:cubicBezTo>
                    <a:pt x="201312" y="879131"/>
                    <a:pt x="224776" y="900040"/>
                    <a:pt x="253561" y="913400"/>
                  </a:cubicBezTo>
                  <a:cubicBezTo>
                    <a:pt x="298791" y="869200"/>
                    <a:pt x="316256" y="817461"/>
                    <a:pt x="352065" y="771548"/>
                  </a:cubicBezTo>
                  <a:cubicBezTo>
                    <a:pt x="395756" y="715696"/>
                    <a:pt x="441153" y="685539"/>
                    <a:pt x="509851" y="632782"/>
                  </a:cubicBezTo>
                  <a:cubicBezTo>
                    <a:pt x="494769" y="622851"/>
                    <a:pt x="480377" y="612572"/>
                    <a:pt x="466668" y="601768"/>
                  </a:cubicBezTo>
                  <a:close/>
                  <a:moveTo>
                    <a:pt x="6162" y="710725"/>
                  </a:moveTo>
                  <a:cubicBezTo>
                    <a:pt x="-35298" y="786272"/>
                    <a:pt x="142698" y="980563"/>
                    <a:pt x="234025" y="928656"/>
                  </a:cubicBezTo>
                  <a:cubicBezTo>
                    <a:pt x="164478" y="907589"/>
                    <a:pt x="34617" y="777555"/>
                    <a:pt x="6162" y="710725"/>
                  </a:cubicBezTo>
                  <a:close/>
                </a:path>
              </a:pathLst>
            </a:custGeom>
            <a:solidFill>
              <a:schemeClr val="tx1"/>
            </a:solidFill>
            <a:ln w="1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1256395D-6200-079D-A532-BA0D8DF67FD1}"/>
              </a:ext>
            </a:extLst>
          </p:cNvPr>
          <p:cNvSpPr txBox="1"/>
          <p:nvPr/>
        </p:nvSpPr>
        <p:spPr>
          <a:xfrm>
            <a:off x="6553195" y="2903072"/>
            <a:ext cx="526199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/>
            <a:r>
              <a:rPr lang="en-US" sz="2000" b="1" dirty="0">
                <a:solidFill>
                  <a:prstClr val="black"/>
                </a:solidFill>
              </a:rPr>
              <a:t>Half of urban </a:t>
            </a:r>
            <a:r>
              <a:rPr lang="en-US" sz="2000" b="1" dirty="0" smtClean="0">
                <a:solidFill>
                  <a:prstClr val="black"/>
                </a:solidFill>
              </a:rPr>
              <a:t>children consume </a:t>
            </a:r>
            <a:r>
              <a:rPr lang="x-none" sz="2000" b="1">
                <a:solidFill>
                  <a:prstClr val="black"/>
                </a:solidFill>
              </a:rPr>
              <a:t>Sweet </a:t>
            </a:r>
            <a:r>
              <a:rPr lang="x-none" sz="2000" b="1" smtClean="0">
                <a:solidFill>
                  <a:prstClr val="black"/>
                </a:solidFill>
              </a:rPr>
              <a:t>beverage</a:t>
            </a:r>
            <a:r>
              <a:rPr lang="en-US" sz="2000" b="1" dirty="0" smtClean="0">
                <a:solidFill>
                  <a:prstClr val="black"/>
                </a:solidFill>
              </a:rPr>
              <a:t> </a:t>
            </a:r>
            <a:endParaRPr lang="en-US" sz="2000" b="1" dirty="0">
              <a:solidFill>
                <a:prstClr val="black"/>
              </a:solidFill>
            </a:endParaRPr>
          </a:p>
        </p:txBody>
      </p:sp>
      <p:grpSp>
        <p:nvGrpSpPr>
          <p:cNvPr id="298" name="Group 297">
            <a:extLst>
              <a:ext uri="{FF2B5EF4-FFF2-40B4-BE49-F238E27FC236}">
                <a16:creationId xmlns:a16="http://schemas.microsoft.com/office/drawing/2014/main" xmlns="" id="{E420F67E-24F2-1DD5-6D3C-6371A5CB2AF0}"/>
              </a:ext>
            </a:extLst>
          </p:cNvPr>
          <p:cNvGrpSpPr/>
          <p:nvPr/>
        </p:nvGrpSpPr>
        <p:grpSpPr>
          <a:xfrm>
            <a:off x="6731160" y="3548071"/>
            <a:ext cx="2529068" cy="1942367"/>
            <a:chOff x="6871163" y="3526708"/>
            <a:chExt cx="2529068" cy="194236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CE2604D7-8A54-6511-B72D-20E025C2F0F9}"/>
                </a:ext>
              </a:extLst>
            </p:cNvPr>
            <p:cNvSpPr txBox="1"/>
            <p:nvPr/>
          </p:nvSpPr>
          <p:spPr>
            <a:xfrm>
              <a:off x="6871163" y="3526708"/>
              <a:ext cx="252906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1113" lvl="1" defTabSz="914400"/>
              <a:r>
                <a:rPr lang="en-US" sz="1800" b="1" dirty="0">
                  <a:solidFill>
                    <a:srgbClr val="FF6F43"/>
                  </a:solidFill>
                </a:rPr>
                <a:t>7 </a:t>
              </a:r>
              <a:r>
                <a:rPr lang="en-US" sz="1800" b="1" dirty="0" smtClean="0">
                  <a:solidFill>
                    <a:srgbClr val="FF6F43"/>
                  </a:solidFill>
                </a:rPr>
                <a:t>in 10 </a:t>
              </a:r>
              <a:r>
                <a:rPr lang="en-US" sz="1800" b="1" dirty="0">
                  <a:solidFill>
                    <a:srgbClr val="FF6F43"/>
                  </a:solidFill>
                </a:rPr>
                <a:t>children in AA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xmlns="" id="{AAD53F10-33DE-FA9A-090F-6915102C95FB}"/>
                </a:ext>
              </a:extLst>
            </p:cNvPr>
            <p:cNvGrpSpPr/>
            <p:nvPr/>
          </p:nvGrpSpPr>
          <p:grpSpPr>
            <a:xfrm>
              <a:off x="7020902" y="4159693"/>
              <a:ext cx="1949891" cy="1309382"/>
              <a:chOff x="7020902" y="4159693"/>
              <a:chExt cx="1949891" cy="1309382"/>
            </a:xfrm>
            <a:solidFill>
              <a:srgbClr val="FF6F43"/>
            </a:solidFill>
          </p:grpSpPr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xmlns="" id="{6A5D5648-49DF-389C-B2D3-C75084A38938}"/>
                  </a:ext>
                </a:extLst>
              </p:cNvPr>
              <p:cNvGrpSpPr/>
              <p:nvPr/>
            </p:nvGrpSpPr>
            <p:grpSpPr>
              <a:xfrm>
                <a:off x="70209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xmlns="" id="{5506AF79-2182-4A34-C565-840C99239B53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xmlns="" id="{4C06B51E-2667-ECB7-6714-DF4DF6A04B3C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07" name="Group 206">
                <a:extLst>
                  <a:ext uri="{FF2B5EF4-FFF2-40B4-BE49-F238E27FC236}">
                    <a16:creationId xmlns:a16="http://schemas.microsoft.com/office/drawing/2014/main" xmlns="" id="{85EAC1E9-018A-3C41-8031-BB7223F30972}"/>
                  </a:ext>
                </a:extLst>
              </p:cNvPr>
              <p:cNvGrpSpPr/>
              <p:nvPr/>
            </p:nvGrpSpPr>
            <p:grpSpPr>
              <a:xfrm>
                <a:off x="74146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xmlns="" id="{FA5C7E85-D76D-5C40-6EC8-D988BCD4335F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xmlns="" id="{4FF15964-A7E8-2C7D-AB23-86FE7F1EBCFA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xmlns="" id="{0824A392-5110-A28A-420A-E05565564E11}"/>
                  </a:ext>
                </a:extLst>
              </p:cNvPr>
              <p:cNvGrpSpPr/>
              <p:nvPr/>
            </p:nvGrpSpPr>
            <p:grpSpPr>
              <a:xfrm>
                <a:off x="78083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xmlns="" id="{6811838C-1C73-ABB2-A2B0-6421DBC14272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xmlns="" id="{E4921D29-C1B8-1AEA-1FD7-A7FF4FB976A2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44" name="Group 243">
                <a:extLst>
                  <a:ext uri="{FF2B5EF4-FFF2-40B4-BE49-F238E27FC236}">
                    <a16:creationId xmlns:a16="http://schemas.microsoft.com/office/drawing/2014/main" xmlns="" id="{B76F7AD0-1FC3-3E29-AFB2-8FCB576A0FA6}"/>
                  </a:ext>
                </a:extLst>
              </p:cNvPr>
              <p:cNvGrpSpPr/>
              <p:nvPr/>
            </p:nvGrpSpPr>
            <p:grpSpPr>
              <a:xfrm>
                <a:off x="82020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xmlns="" id="{3B5911B3-452E-9112-70DC-4AF296C4DE67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6" name="Freeform 245">
                  <a:extLst>
                    <a:ext uri="{FF2B5EF4-FFF2-40B4-BE49-F238E27FC236}">
                      <a16:creationId xmlns:a16="http://schemas.microsoft.com/office/drawing/2014/main" xmlns="" id="{9FFFAD04-8594-F762-4249-BDA0EF48B58E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47" name="Group 246">
                <a:extLst>
                  <a:ext uri="{FF2B5EF4-FFF2-40B4-BE49-F238E27FC236}">
                    <a16:creationId xmlns:a16="http://schemas.microsoft.com/office/drawing/2014/main" xmlns="" id="{DFB08025-F951-D7E9-81FA-CD71465C1882}"/>
                  </a:ext>
                </a:extLst>
              </p:cNvPr>
              <p:cNvGrpSpPr/>
              <p:nvPr/>
            </p:nvGrpSpPr>
            <p:grpSpPr>
              <a:xfrm>
                <a:off x="8608402" y="41596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xmlns="" id="{2871E983-5CF2-AC6C-48C5-6DAB0ED9EB05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xmlns="" id="{1EEAE1AF-0F6C-3B9E-5EF9-F85B539F83E5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xmlns="" id="{6C06B1A5-E118-962A-F7ED-5B13D1FA3FC2}"/>
                  </a:ext>
                </a:extLst>
              </p:cNvPr>
              <p:cNvGrpSpPr/>
              <p:nvPr/>
            </p:nvGrpSpPr>
            <p:grpSpPr>
              <a:xfrm>
                <a:off x="70209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xmlns="" id="{2A1BF06E-4488-6006-9709-12BB4DDB0185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xmlns="" id="{CF793C4D-7C0A-02D6-E6A9-62E9547DA987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xmlns="" id="{91DB02B3-805D-72C5-6FE1-9CAF61B8B677}"/>
                  </a:ext>
                </a:extLst>
              </p:cNvPr>
              <p:cNvGrpSpPr/>
              <p:nvPr/>
            </p:nvGrpSpPr>
            <p:grpSpPr>
              <a:xfrm>
                <a:off x="74146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xmlns="" id="{B99BC272-80F7-2E72-B521-443DB2169EAB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xmlns="" id="{938CEF6D-ACA1-2820-B2AC-FBC9BC012E37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grpFill/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xmlns="" id="{599A4106-245A-9417-37FD-1777A2970F36}"/>
                  </a:ext>
                </a:extLst>
              </p:cNvPr>
              <p:cNvGrpSpPr/>
              <p:nvPr/>
            </p:nvGrpSpPr>
            <p:grpSpPr>
              <a:xfrm>
                <a:off x="78083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xmlns="" id="{FC41C4F2-6019-50C0-9ECB-1A464090AFB6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xmlns="" id="{401829B5-2E7C-407C-BD26-B2E9913385BC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xmlns="" id="{B5DA9AF5-AE8A-75A6-40BE-DAFBFDAA5A37}"/>
                  </a:ext>
                </a:extLst>
              </p:cNvPr>
              <p:cNvGrpSpPr/>
              <p:nvPr/>
            </p:nvGrpSpPr>
            <p:grpSpPr>
              <a:xfrm>
                <a:off x="82020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xmlns="" id="{473D6E83-4F12-7693-44A0-1F9890342C67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xmlns="" id="{2A02F179-8F71-05D6-E3FC-9C9B2E99F354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xmlns="" id="{6AA5A1DF-0EEB-AF8A-CCB1-06C31CF23323}"/>
                  </a:ext>
                </a:extLst>
              </p:cNvPr>
              <p:cNvGrpSpPr/>
              <p:nvPr/>
            </p:nvGrpSpPr>
            <p:grpSpPr>
              <a:xfrm>
                <a:off x="8608402" y="4845493"/>
                <a:ext cx="362391" cy="623582"/>
                <a:chOff x="7220947" y="4607329"/>
                <a:chExt cx="657359" cy="1131146"/>
              </a:xfrm>
              <a:grpFill/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xmlns="" id="{313B23FD-41A2-2E5C-B49D-ADE3D9997E74}"/>
                    </a:ext>
                  </a:extLst>
                </p:cNvPr>
                <p:cNvSpPr/>
                <p:nvPr/>
              </p:nvSpPr>
              <p:spPr>
                <a:xfrm>
                  <a:off x="7424999" y="4607329"/>
                  <a:ext cx="249240" cy="249189"/>
                </a:xfrm>
                <a:custGeom>
                  <a:avLst/>
                  <a:gdLst>
                    <a:gd name="connsiteX0" fmla="*/ 124604 w 249240"/>
                    <a:gd name="connsiteY0" fmla="*/ 249189 h 249189"/>
                    <a:gd name="connsiteX1" fmla="*/ 249241 w 249240"/>
                    <a:gd name="connsiteY1" fmla="*/ 124604 h 249189"/>
                    <a:gd name="connsiteX2" fmla="*/ 124604 w 249240"/>
                    <a:gd name="connsiteY2" fmla="*/ 0 h 249189"/>
                    <a:gd name="connsiteX3" fmla="*/ 0 w 249240"/>
                    <a:gd name="connsiteY3" fmla="*/ 124604 h 249189"/>
                    <a:gd name="connsiteX4" fmla="*/ 124604 w 249240"/>
                    <a:gd name="connsiteY4" fmla="*/ 249189 h 249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40" h="249189">
                      <a:moveTo>
                        <a:pt x="124604" y="249189"/>
                      </a:moveTo>
                      <a:cubicBezTo>
                        <a:pt x="193459" y="249189"/>
                        <a:pt x="249241" y="193397"/>
                        <a:pt x="249241" y="124604"/>
                      </a:cubicBezTo>
                      <a:cubicBezTo>
                        <a:pt x="249241" y="55793"/>
                        <a:pt x="193467" y="0"/>
                        <a:pt x="124604" y="0"/>
                      </a:cubicBezTo>
                      <a:cubicBezTo>
                        <a:pt x="55825" y="0"/>
                        <a:pt x="0" y="55803"/>
                        <a:pt x="0" y="124604"/>
                      </a:cubicBezTo>
                      <a:cubicBezTo>
                        <a:pt x="0" y="193394"/>
                        <a:pt x="55825" y="249189"/>
                        <a:pt x="124604" y="24918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xmlns="" id="{4F30E071-1939-F0EA-8B82-93AF8792EF56}"/>
                    </a:ext>
                  </a:extLst>
                </p:cNvPr>
                <p:cNvSpPr/>
                <p:nvPr/>
              </p:nvSpPr>
              <p:spPr>
                <a:xfrm>
                  <a:off x="7220947" y="4717230"/>
                  <a:ext cx="657359" cy="1021245"/>
                </a:xfrm>
                <a:custGeom>
                  <a:avLst/>
                  <a:gdLst>
                    <a:gd name="connsiteX0" fmla="*/ 630888 w 657359"/>
                    <a:gd name="connsiteY0" fmla="*/ 4118 h 1021245"/>
                    <a:gd name="connsiteX1" fmla="*/ 570813 w 657359"/>
                    <a:gd name="connsiteY1" fmla="*/ 26463 h 1021245"/>
                    <a:gd name="connsiteX2" fmla="*/ 442189 w 657359"/>
                    <a:gd name="connsiteY2" fmla="*/ 187509 h 1021245"/>
                    <a:gd name="connsiteX3" fmla="*/ 328654 w 657359"/>
                    <a:gd name="connsiteY3" fmla="*/ 162150 h 1021245"/>
                    <a:gd name="connsiteX4" fmla="*/ 215163 w 657359"/>
                    <a:gd name="connsiteY4" fmla="*/ 187509 h 1021245"/>
                    <a:gd name="connsiteX5" fmla="*/ 86539 w 657359"/>
                    <a:gd name="connsiteY5" fmla="*/ 26463 h 1021245"/>
                    <a:gd name="connsiteX6" fmla="*/ 26471 w 657359"/>
                    <a:gd name="connsiteY6" fmla="*/ 4118 h 1021245"/>
                    <a:gd name="connsiteX7" fmla="*/ 4126 w 657359"/>
                    <a:gd name="connsiteY7" fmla="*/ 64185 h 1021245"/>
                    <a:gd name="connsiteX8" fmla="*/ 191643 w 657359"/>
                    <a:gd name="connsiteY8" fmla="*/ 308648 h 1021245"/>
                    <a:gd name="connsiteX9" fmla="*/ 191654 w 657359"/>
                    <a:gd name="connsiteY9" fmla="*/ 618920 h 1021245"/>
                    <a:gd name="connsiteX10" fmla="*/ 211228 w 657359"/>
                    <a:gd name="connsiteY10" fmla="*/ 1001988 h 1021245"/>
                    <a:gd name="connsiteX11" fmla="*/ 231437 w 657359"/>
                    <a:gd name="connsiteY11" fmla="*/ 1021245 h 1021245"/>
                    <a:gd name="connsiteX12" fmla="*/ 275218 w 657359"/>
                    <a:gd name="connsiteY12" fmla="*/ 1021245 h 1021245"/>
                    <a:gd name="connsiteX13" fmla="*/ 295437 w 657359"/>
                    <a:gd name="connsiteY13" fmla="*/ 1001988 h 1021245"/>
                    <a:gd name="connsiteX14" fmla="*/ 314980 w 657359"/>
                    <a:gd name="connsiteY14" fmla="*/ 618920 h 1021245"/>
                    <a:gd name="connsiteX15" fmla="*/ 342390 w 657359"/>
                    <a:gd name="connsiteY15" fmla="*/ 618920 h 1021245"/>
                    <a:gd name="connsiteX16" fmla="*/ 361943 w 657359"/>
                    <a:gd name="connsiteY16" fmla="*/ 1001988 h 1021245"/>
                    <a:gd name="connsiteX17" fmla="*/ 382163 w 657359"/>
                    <a:gd name="connsiteY17" fmla="*/ 1021245 h 1021245"/>
                    <a:gd name="connsiteX18" fmla="*/ 425933 w 657359"/>
                    <a:gd name="connsiteY18" fmla="*/ 1021245 h 1021245"/>
                    <a:gd name="connsiteX19" fmla="*/ 446152 w 657359"/>
                    <a:gd name="connsiteY19" fmla="*/ 1001988 h 1021245"/>
                    <a:gd name="connsiteX20" fmla="*/ 465695 w 657359"/>
                    <a:gd name="connsiteY20" fmla="*/ 618920 h 1021245"/>
                    <a:gd name="connsiteX21" fmla="*/ 465706 w 657359"/>
                    <a:gd name="connsiteY21" fmla="*/ 308648 h 1021245"/>
                    <a:gd name="connsiteX22" fmla="*/ 653252 w 657359"/>
                    <a:gd name="connsiteY22" fmla="*/ 64185 h 1021245"/>
                    <a:gd name="connsiteX23" fmla="*/ 630886 w 657359"/>
                    <a:gd name="connsiteY23" fmla="*/ 4118 h 102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7359" h="1021245">
                      <a:moveTo>
                        <a:pt x="630888" y="4118"/>
                      </a:moveTo>
                      <a:cubicBezTo>
                        <a:pt x="608152" y="-6277"/>
                        <a:pt x="581227" y="3706"/>
                        <a:pt x="570813" y="26463"/>
                      </a:cubicBezTo>
                      <a:cubicBezTo>
                        <a:pt x="567736" y="33284"/>
                        <a:pt x="521090" y="126353"/>
                        <a:pt x="442189" y="187509"/>
                      </a:cubicBezTo>
                      <a:cubicBezTo>
                        <a:pt x="410368" y="171625"/>
                        <a:pt x="372933" y="162150"/>
                        <a:pt x="328654" y="162150"/>
                      </a:cubicBezTo>
                      <a:cubicBezTo>
                        <a:pt x="284418" y="162150"/>
                        <a:pt x="246973" y="171625"/>
                        <a:pt x="215163" y="187509"/>
                      </a:cubicBezTo>
                      <a:cubicBezTo>
                        <a:pt x="136254" y="126364"/>
                        <a:pt x="89638" y="33293"/>
                        <a:pt x="86539" y="26463"/>
                      </a:cubicBezTo>
                      <a:cubicBezTo>
                        <a:pt x="76112" y="3706"/>
                        <a:pt x="49209" y="-6289"/>
                        <a:pt x="26471" y="4118"/>
                      </a:cubicBezTo>
                      <a:cubicBezTo>
                        <a:pt x="3714" y="14535"/>
                        <a:pt x="-6299" y="41415"/>
                        <a:pt x="4126" y="64185"/>
                      </a:cubicBezTo>
                      <a:cubicBezTo>
                        <a:pt x="35979" y="133842"/>
                        <a:pt x="101469" y="242671"/>
                        <a:pt x="191643" y="308648"/>
                      </a:cubicBezTo>
                      <a:lnTo>
                        <a:pt x="191654" y="618920"/>
                      </a:lnTo>
                      <a:lnTo>
                        <a:pt x="211228" y="1001988"/>
                      </a:lnTo>
                      <a:cubicBezTo>
                        <a:pt x="211746" y="1012616"/>
                        <a:pt x="220809" y="1021245"/>
                        <a:pt x="231437" y="1021245"/>
                      </a:cubicBezTo>
                      <a:lnTo>
                        <a:pt x="275218" y="1021245"/>
                      </a:lnTo>
                      <a:cubicBezTo>
                        <a:pt x="285835" y="1021245"/>
                        <a:pt x="294898" y="1012637"/>
                        <a:pt x="295437" y="1001988"/>
                      </a:cubicBezTo>
                      <a:lnTo>
                        <a:pt x="314980" y="618920"/>
                      </a:lnTo>
                      <a:lnTo>
                        <a:pt x="342390" y="618920"/>
                      </a:lnTo>
                      <a:lnTo>
                        <a:pt x="361943" y="1001988"/>
                      </a:lnTo>
                      <a:cubicBezTo>
                        <a:pt x="362462" y="1012616"/>
                        <a:pt x="371567" y="1021245"/>
                        <a:pt x="382163" y="1021245"/>
                      </a:cubicBezTo>
                      <a:lnTo>
                        <a:pt x="425933" y="1021245"/>
                      </a:lnTo>
                      <a:cubicBezTo>
                        <a:pt x="436571" y="1021245"/>
                        <a:pt x="445645" y="1012637"/>
                        <a:pt x="446152" y="1001988"/>
                      </a:cubicBezTo>
                      <a:lnTo>
                        <a:pt x="465695" y="618920"/>
                      </a:lnTo>
                      <a:lnTo>
                        <a:pt x="465706" y="308648"/>
                      </a:lnTo>
                      <a:cubicBezTo>
                        <a:pt x="555880" y="242671"/>
                        <a:pt x="621391" y="133855"/>
                        <a:pt x="653252" y="64185"/>
                      </a:cubicBezTo>
                      <a:cubicBezTo>
                        <a:pt x="663647" y="41417"/>
                        <a:pt x="653633" y="14525"/>
                        <a:pt x="630886" y="411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6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13B5561F-A39D-204F-6A4E-9F5A4B8E0ECE}"/>
              </a:ext>
            </a:extLst>
          </p:cNvPr>
          <p:cNvSpPr txBox="1"/>
          <p:nvPr/>
        </p:nvSpPr>
        <p:spPr>
          <a:xfrm>
            <a:off x="9851679" y="3572576"/>
            <a:ext cx="220497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113" lvl="1" defTabSz="914400"/>
            <a:r>
              <a:rPr lang="en-US" sz="1800" b="1" dirty="0">
                <a:solidFill>
                  <a:srgbClr val="2874A6"/>
                </a:solidFill>
              </a:rPr>
              <a:t>5 </a:t>
            </a:r>
            <a:r>
              <a:rPr lang="en-US" sz="1800" b="1" dirty="0" smtClean="0">
                <a:solidFill>
                  <a:srgbClr val="2874A6"/>
                </a:solidFill>
              </a:rPr>
              <a:t>in 10 </a:t>
            </a:r>
            <a:r>
              <a:rPr lang="en-US" sz="1800" b="1" dirty="0">
                <a:solidFill>
                  <a:srgbClr val="2874A6"/>
                </a:solidFill>
              </a:rPr>
              <a:t>in Harari</a:t>
            </a:r>
            <a:endParaRPr lang="x-none" sz="1800" b="1" dirty="0">
              <a:solidFill>
                <a:srgbClr val="2874A6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6E299225-4364-E0F0-F300-39FA940824E4}"/>
              </a:ext>
            </a:extLst>
          </p:cNvPr>
          <p:cNvGrpSpPr/>
          <p:nvPr/>
        </p:nvGrpSpPr>
        <p:grpSpPr>
          <a:xfrm>
            <a:off x="9856003" y="4134487"/>
            <a:ext cx="1949891" cy="1309382"/>
            <a:chOff x="9856003" y="4134487"/>
            <a:chExt cx="1949891" cy="130938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xmlns="" id="{D0246231-D26F-48B1-9147-2CE5CB736F88}"/>
                </a:ext>
              </a:extLst>
            </p:cNvPr>
            <p:cNvGrpSpPr/>
            <p:nvPr/>
          </p:nvGrpSpPr>
          <p:grpSpPr>
            <a:xfrm>
              <a:off x="9856003" y="4134487"/>
              <a:ext cx="362391" cy="623582"/>
              <a:chOff x="7220947" y="4607329"/>
              <a:chExt cx="657359" cy="1131146"/>
            </a:xfrm>
            <a:solidFill>
              <a:srgbClr val="2874A6"/>
            </a:solidFill>
          </p:grpSpPr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xmlns="" id="{DAAF04A5-7BA3-D1BD-2A82-EEBC3249593A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xmlns="" id="{ECAE4DE5-755D-B79F-8F0F-B2D5528EA5B1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xmlns="" id="{EC744825-2BDD-876C-3DE4-894EF07D77DE}"/>
                </a:ext>
              </a:extLst>
            </p:cNvPr>
            <p:cNvGrpSpPr/>
            <p:nvPr/>
          </p:nvGrpSpPr>
          <p:grpSpPr>
            <a:xfrm>
              <a:off x="10249703" y="4134487"/>
              <a:ext cx="362391" cy="623582"/>
              <a:chOff x="7220947" y="4607329"/>
              <a:chExt cx="657359" cy="1131146"/>
            </a:xfrm>
            <a:solidFill>
              <a:srgbClr val="2874A6"/>
            </a:solidFill>
          </p:grpSpPr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xmlns="" id="{B06DD0EF-957B-01B3-8F49-D7884DCC4F7D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xmlns="" id="{D9BEEC3A-083D-B9FF-AA2B-EFD6C78FF580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xmlns="" id="{BC4BC1AF-E932-87C4-2CC8-C61F5417B312}"/>
                </a:ext>
              </a:extLst>
            </p:cNvPr>
            <p:cNvGrpSpPr/>
            <p:nvPr/>
          </p:nvGrpSpPr>
          <p:grpSpPr>
            <a:xfrm>
              <a:off x="10643403" y="4134487"/>
              <a:ext cx="362391" cy="623582"/>
              <a:chOff x="7220947" y="4607329"/>
              <a:chExt cx="657359" cy="1131146"/>
            </a:xfrm>
            <a:solidFill>
              <a:srgbClr val="2874A6"/>
            </a:solidFill>
          </p:grpSpPr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xmlns="" id="{7C57B4BC-A910-F9B2-7311-784E4212FBE3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xmlns="" id="{BF60F729-984A-1447-3510-8052803EA4D6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xmlns="" id="{09B9A448-579B-9343-AADE-8F7733DFA4FF}"/>
                </a:ext>
              </a:extLst>
            </p:cNvPr>
            <p:cNvGrpSpPr/>
            <p:nvPr/>
          </p:nvGrpSpPr>
          <p:grpSpPr>
            <a:xfrm>
              <a:off x="11037103" y="4134487"/>
              <a:ext cx="362391" cy="623582"/>
              <a:chOff x="7220947" y="4607329"/>
              <a:chExt cx="657359" cy="1131146"/>
            </a:xfrm>
            <a:solidFill>
              <a:srgbClr val="2874A6"/>
            </a:solidFill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xmlns="" id="{EF6155C8-79A4-0378-7DB7-82BFB828B998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xmlns="" id="{3B735BFE-2B56-9E0B-4DF1-AD1F09589227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xmlns="" id="{1A60F7D7-050D-AC3C-01B8-7AE6A59497EB}"/>
                </a:ext>
              </a:extLst>
            </p:cNvPr>
            <p:cNvGrpSpPr/>
            <p:nvPr/>
          </p:nvGrpSpPr>
          <p:grpSpPr>
            <a:xfrm>
              <a:off x="11443503" y="4134487"/>
              <a:ext cx="362391" cy="623582"/>
              <a:chOff x="7220947" y="4607329"/>
              <a:chExt cx="657359" cy="1131146"/>
            </a:xfrm>
            <a:solidFill>
              <a:srgbClr val="2874A6"/>
            </a:solidFill>
          </p:grpSpPr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xmlns="" id="{49FCB6F4-FF50-9951-B7FC-674826C447D0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xmlns="" id="{010101F0-E2EB-B41E-DD70-E52FD50ACC85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xmlns="" id="{5F8380A6-3640-B9CF-0648-9B13E27BCF66}"/>
                </a:ext>
              </a:extLst>
            </p:cNvPr>
            <p:cNvGrpSpPr/>
            <p:nvPr/>
          </p:nvGrpSpPr>
          <p:grpSpPr>
            <a:xfrm>
              <a:off x="9856003" y="4820287"/>
              <a:ext cx="362391" cy="623582"/>
              <a:chOff x="7220947" y="4607329"/>
              <a:chExt cx="657359" cy="1131146"/>
            </a:xfrm>
            <a:solidFill>
              <a:schemeClr val="bg1">
                <a:lumMod val="75000"/>
              </a:schemeClr>
            </a:solidFill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xmlns="" id="{D22E8CA5-6175-3EE0-DEF2-C2AECC3F347C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xmlns="" id="{F12F646F-FF42-313B-CD8F-3EE5B322B0F9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xmlns="" id="{2C3774B9-06A9-6487-AE98-F370AC9ABE0A}"/>
                </a:ext>
              </a:extLst>
            </p:cNvPr>
            <p:cNvGrpSpPr/>
            <p:nvPr/>
          </p:nvGrpSpPr>
          <p:grpSpPr>
            <a:xfrm>
              <a:off x="10249703" y="4820287"/>
              <a:ext cx="362391" cy="623582"/>
              <a:chOff x="7220947" y="4607329"/>
              <a:chExt cx="657359" cy="1131146"/>
            </a:xfrm>
            <a:solidFill>
              <a:schemeClr val="bg1">
                <a:lumMod val="75000"/>
              </a:schemeClr>
            </a:solidFill>
          </p:grpSpPr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xmlns="" id="{713E3D2A-3B4F-3D45-11C2-BC8DE5681584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xmlns="" id="{4F0FFF72-143F-9842-0D11-EC770702F657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xmlns="" id="{2C00D6A5-295C-8F38-A87E-51ADED07B7E0}"/>
                </a:ext>
              </a:extLst>
            </p:cNvPr>
            <p:cNvGrpSpPr/>
            <p:nvPr/>
          </p:nvGrpSpPr>
          <p:grpSpPr>
            <a:xfrm>
              <a:off x="10643403" y="4820287"/>
              <a:ext cx="362391" cy="623582"/>
              <a:chOff x="7220947" y="4607329"/>
              <a:chExt cx="657359" cy="1131146"/>
            </a:xfrm>
            <a:solidFill>
              <a:schemeClr val="bg1">
                <a:lumMod val="75000"/>
              </a:schemeClr>
            </a:solidFill>
          </p:grpSpPr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xmlns="" id="{FB8FB223-F6E5-1EEC-2638-32477FCC3983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xmlns="" id="{1ED4A0B5-BAA7-F203-F8F0-5478DE0EEB37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89" name="Group 288">
              <a:extLst>
                <a:ext uri="{FF2B5EF4-FFF2-40B4-BE49-F238E27FC236}">
                  <a16:creationId xmlns:a16="http://schemas.microsoft.com/office/drawing/2014/main" xmlns="" id="{44F42330-8727-C340-0174-076D12792FFB}"/>
                </a:ext>
              </a:extLst>
            </p:cNvPr>
            <p:cNvGrpSpPr/>
            <p:nvPr/>
          </p:nvGrpSpPr>
          <p:grpSpPr>
            <a:xfrm>
              <a:off x="11037103" y="4820287"/>
              <a:ext cx="362391" cy="623582"/>
              <a:chOff x="7220947" y="4607329"/>
              <a:chExt cx="657359" cy="1131146"/>
            </a:xfrm>
            <a:solidFill>
              <a:schemeClr val="bg1">
                <a:lumMod val="75000"/>
              </a:schemeClr>
            </a:solidFill>
          </p:grpSpPr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xmlns="" id="{24493BEB-ECE1-8132-0673-921808DA9032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xmlns="" id="{500A92AC-1D70-58F5-4747-5A34DFCEE416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xmlns="" id="{904F6E30-4822-5B27-64F8-9ED3B2B2B7A9}"/>
                </a:ext>
              </a:extLst>
            </p:cNvPr>
            <p:cNvGrpSpPr/>
            <p:nvPr/>
          </p:nvGrpSpPr>
          <p:grpSpPr>
            <a:xfrm>
              <a:off x="11443503" y="4820287"/>
              <a:ext cx="362391" cy="623582"/>
              <a:chOff x="7220947" y="4607329"/>
              <a:chExt cx="657359" cy="1131146"/>
            </a:xfrm>
            <a:solidFill>
              <a:schemeClr val="bg1">
                <a:lumMod val="75000"/>
              </a:schemeClr>
            </a:solidFill>
          </p:grpSpPr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xmlns="" id="{CFA1DD81-B47E-710F-1371-340B21776179}"/>
                  </a:ext>
                </a:extLst>
              </p:cNvPr>
              <p:cNvSpPr/>
              <p:nvPr/>
            </p:nvSpPr>
            <p:spPr>
              <a:xfrm>
                <a:off x="7424999" y="4607329"/>
                <a:ext cx="249240" cy="249189"/>
              </a:xfrm>
              <a:custGeom>
                <a:avLst/>
                <a:gdLst>
                  <a:gd name="connsiteX0" fmla="*/ 124604 w 249240"/>
                  <a:gd name="connsiteY0" fmla="*/ 249189 h 249189"/>
                  <a:gd name="connsiteX1" fmla="*/ 249241 w 249240"/>
                  <a:gd name="connsiteY1" fmla="*/ 124604 h 249189"/>
                  <a:gd name="connsiteX2" fmla="*/ 124604 w 249240"/>
                  <a:gd name="connsiteY2" fmla="*/ 0 h 249189"/>
                  <a:gd name="connsiteX3" fmla="*/ 0 w 249240"/>
                  <a:gd name="connsiteY3" fmla="*/ 124604 h 249189"/>
                  <a:gd name="connsiteX4" fmla="*/ 124604 w 249240"/>
                  <a:gd name="connsiteY4" fmla="*/ 249189 h 24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40" h="249189">
                    <a:moveTo>
                      <a:pt x="124604" y="249189"/>
                    </a:moveTo>
                    <a:cubicBezTo>
                      <a:pt x="193459" y="249189"/>
                      <a:pt x="249241" y="193397"/>
                      <a:pt x="249241" y="124604"/>
                    </a:cubicBezTo>
                    <a:cubicBezTo>
                      <a:pt x="249241" y="55793"/>
                      <a:pt x="193467" y="0"/>
                      <a:pt x="124604" y="0"/>
                    </a:cubicBezTo>
                    <a:cubicBezTo>
                      <a:pt x="55825" y="0"/>
                      <a:pt x="0" y="55803"/>
                      <a:pt x="0" y="124604"/>
                    </a:cubicBezTo>
                    <a:cubicBezTo>
                      <a:pt x="0" y="193394"/>
                      <a:pt x="55825" y="249189"/>
                      <a:pt x="124604" y="249189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xmlns="" id="{134F3B84-A1D3-A4AA-D380-DEC9C08D5186}"/>
                  </a:ext>
                </a:extLst>
              </p:cNvPr>
              <p:cNvSpPr/>
              <p:nvPr/>
            </p:nvSpPr>
            <p:spPr>
              <a:xfrm>
                <a:off x="7220947" y="4717230"/>
                <a:ext cx="657359" cy="1021245"/>
              </a:xfrm>
              <a:custGeom>
                <a:avLst/>
                <a:gdLst>
                  <a:gd name="connsiteX0" fmla="*/ 630888 w 657359"/>
                  <a:gd name="connsiteY0" fmla="*/ 4118 h 1021245"/>
                  <a:gd name="connsiteX1" fmla="*/ 570813 w 657359"/>
                  <a:gd name="connsiteY1" fmla="*/ 26463 h 1021245"/>
                  <a:gd name="connsiteX2" fmla="*/ 442189 w 657359"/>
                  <a:gd name="connsiteY2" fmla="*/ 187509 h 1021245"/>
                  <a:gd name="connsiteX3" fmla="*/ 328654 w 657359"/>
                  <a:gd name="connsiteY3" fmla="*/ 162150 h 1021245"/>
                  <a:gd name="connsiteX4" fmla="*/ 215163 w 657359"/>
                  <a:gd name="connsiteY4" fmla="*/ 187509 h 1021245"/>
                  <a:gd name="connsiteX5" fmla="*/ 86539 w 657359"/>
                  <a:gd name="connsiteY5" fmla="*/ 26463 h 1021245"/>
                  <a:gd name="connsiteX6" fmla="*/ 26471 w 657359"/>
                  <a:gd name="connsiteY6" fmla="*/ 4118 h 1021245"/>
                  <a:gd name="connsiteX7" fmla="*/ 4126 w 657359"/>
                  <a:gd name="connsiteY7" fmla="*/ 64185 h 1021245"/>
                  <a:gd name="connsiteX8" fmla="*/ 191643 w 657359"/>
                  <a:gd name="connsiteY8" fmla="*/ 308648 h 1021245"/>
                  <a:gd name="connsiteX9" fmla="*/ 191654 w 657359"/>
                  <a:gd name="connsiteY9" fmla="*/ 618920 h 1021245"/>
                  <a:gd name="connsiteX10" fmla="*/ 211228 w 657359"/>
                  <a:gd name="connsiteY10" fmla="*/ 1001988 h 1021245"/>
                  <a:gd name="connsiteX11" fmla="*/ 231437 w 657359"/>
                  <a:gd name="connsiteY11" fmla="*/ 1021245 h 1021245"/>
                  <a:gd name="connsiteX12" fmla="*/ 275218 w 657359"/>
                  <a:gd name="connsiteY12" fmla="*/ 1021245 h 1021245"/>
                  <a:gd name="connsiteX13" fmla="*/ 295437 w 657359"/>
                  <a:gd name="connsiteY13" fmla="*/ 1001988 h 1021245"/>
                  <a:gd name="connsiteX14" fmla="*/ 314980 w 657359"/>
                  <a:gd name="connsiteY14" fmla="*/ 618920 h 1021245"/>
                  <a:gd name="connsiteX15" fmla="*/ 342390 w 657359"/>
                  <a:gd name="connsiteY15" fmla="*/ 618920 h 1021245"/>
                  <a:gd name="connsiteX16" fmla="*/ 361943 w 657359"/>
                  <a:gd name="connsiteY16" fmla="*/ 1001988 h 1021245"/>
                  <a:gd name="connsiteX17" fmla="*/ 382163 w 657359"/>
                  <a:gd name="connsiteY17" fmla="*/ 1021245 h 1021245"/>
                  <a:gd name="connsiteX18" fmla="*/ 425933 w 657359"/>
                  <a:gd name="connsiteY18" fmla="*/ 1021245 h 1021245"/>
                  <a:gd name="connsiteX19" fmla="*/ 446152 w 657359"/>
                  <a:gd name="connsiteY19" fmla="*/ 1001988 h 1021245"/>
                  <a:gd name="connsiteX20" fmla="*/ 465695 w 657359"/>
                  <a:gd name="connsiteY20" fmla="*/ 618920 h 1021245"/>
                  <a:gd name="connsiteX21" fmla="*/ 465706 w 657359"/>
                  <a:gd name="connsiteY21" fmla="*/ 308648 h 1021245"/>
                  <a:gd name="connsiteX22" fmla="*/ 653252 w 657359"/>
                  <a:gd name="connsiteY22" fmla="*/ 64185 h 1021245"/>
                  <a:gd name="connsiteX23" fmla="*/ 630886 w 657359"/>
                  <a:gd name="connsiteY23" fmla="*/ 4118 h 102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7359" h="1021245">
                    <a:moveTo>
                      <a:pt x="630888" y="4118"/>
                    </a:moveTo>
                    <a:cubicBezTo>
                      <a:pt x="608152" y="-6277"/>
                      <a:pt x="581227" y="3706"/>
                      <a:pt x="570813" y="26463"/>
                    </a:cubicBezTo>
                    <a:cubicBezTo>
                      <a:pt x="567736" y="33284"/>
                      <a:pt x="521090" y="126353"/>
                      <a:pt x="442189" y="187509"/>
                    </a:cubicBezTo>
                    <a:cubicBezTo>
                      <a:pt x="410368" y="171625"/>
                      <a:pt x="372933" y="162150"/>
                      <a:pt x="328654" y="162150"/>
                    </a:cubicBezTo>
                    <a:cubicBezTo>
                      <a:pt x="284418" y="162150"/>
                      <a:pt x="246973" y="171625"/>
                      <a:pt x="215163" y="187509"/>
                    </a:cubicBezTo>
                    <a:cubicBezTo>
                      <a:pt x="136254" y="126364"/>
                      <a:pt x="89638" y="33293"/>
                      <a:pt x="86539" y="26463"/>
                    </a:cubicBezTo>
                    <a:cubicBezTo>
                      <a:pt x="76112" y="3706"/>
                      <a:pt x="49209" y="-6289"/>
                      <a:pt x="26471" y="4118"/>
                    </a:cubicBezTo>
                    <a:cubicBezTo>
                      <a:pt x="3714" y="14535"/>
                      <a:pt x="-6299" y="41415"/>
                      <a:pt x="4126" y="64185"/>
                    </a:cubicBezTo>
                    <a:cubicBezTo>
                      <a:pt x="35979" y="133842"/>
                      <a:pt x="101469" y="242671"/>
                      <a:pt x="191643" y="308648"/>
                    </a:cubicBezTo>
                    <a:lnTo>
                      <a:pt x="191654" y="618920"/>
                    </a:lnTo>
                    <a:lnTo>
                      <a:pt x="211228" y="1001988"/>
                    </a:lnTo>
                    <a:cubicBezTo>
                      <a:pt x="211746" y="1012616"/>
                      <a:pt x="220809" y="1021245"/>
                      <a:pt x="231437" y="1021245"/>
                    </a:cubicBezTo>
                    <a:lnTo>
                      <a:pt x="275218" y="1021245"/>
                    </a:lnTo>
                    <a:cubicBezTo>
                      <a:pt x="285835" y="1021245"/>
                      <a:pt x="294898" y="1012637"/>
                      <a:pt x="295437" y="1001988"/>
                    </a:cubicBezTo>
                    <a:lnTo>
                      <a:pt x="314980" y="618920"/>
                    </a:lnTo>
                    <a:lnTo>
                      <a:pt x="342390" y="618920"/>
                    </a:lnTo>
                    <a:lnTo>
                      <a:pt x="361943" y="1001988"/>
                    </a:lnTo>
                    <a:cubicBezTo>
                      <a:pt x="362462" y="1012616"/>
                      <a:pt x="371567" y="1021245"/>
                      <a:pt x="382163" y="1021245"/>
                    </a:cubicBezTo>
                    <a:lnTo>
                      <a:pt x="425933" y="1021245"/>
                    </a:lnTo>
                    <a:cubicBezTo>
                      <a:pt x="436571" y="1021245"/>
                      <a:pt x="445645" y="1012637"/>
                      <a:pt x="446152" y="1001988"/>
                    </a:cubicBezTo>
                    <a:lnTo>
                      <a:pt x="465695" y="618920"/>
                    </a:lnTo>
                    <a:lnTo>
                      <a:pt x="465706" y="308648"/>
                    </a:lnTo>
                    <a:cubicBezTo>
                      <a:pt x="555880" y="242671"/>
                      <a:pt x="621391" y="133855"/>
                      <a:pt x="653252" y="64185"/>
                    </a:cubicBezTo>
                    <a:cubicBezTo>
                      <a:pt x="663647" y="41417"/>
                      <a:pt x="653633" y="14525"/>
                      <a:pt x="630886" y="4118"/>
                    </a:cubicBezTo>
                    <a:close/>
                  </a:path>
                </a:pathLst>
              </a:custGeom>
              <a:grpFill/>
              <a:ln w="26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/>
              </a:p>
            </p:txBody>
          </p:sp>
        </p:grpSp>
      </p:grpSp>
      <p:pic>
        <p:nvPicPr>
          <p:cNvPr id="300" name="Picture 299">
            <a:extLst>
              <a:ext uri="{FF2B5EF4-FFF2-40B4-BE49-F238E27FC236}">
                <a16:creationId xmlns:a16="http://schemas.microsoft.com/office/drawing/2014/main" xmlns="" id="{E307BE41-1809-CCB0-B2BC-4019E591F9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67347" y="1404365"/>
            <a:ext cx="1066573" cy="1535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7048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UNHCR2016">
  <a:themeElements>
    <a:clrScheme name="UNHCR2016">
      <a:dk1>
        <a:sysClr val="windowText" lastClr="000000"/>
      </a:dk1>
      <a:lt1>
        <a:sysClr val="window" lastClr="FFFFFF"/>
      </a:lt1>
      <a:dk2>
        <a:srgbClr val="FFFFFF"/>
      </a:dk2>
      <a:lt2>
        <a:srgbClr val="0072BC"/>
      </a:lt2>
      <a:accent1>
        <a:srgbClr val="0072BC"/>
      </a:accent1>
      <a:accent2>
        <a:srgbClr val="000000"/>
      </a:accent2>
      <a:accent3>
        <a:srgbClr val="FAEB00"/>
      </a:accent3>
      <a:accent4>
        <a:srgbClr val="17375F"/>
      </a:accent4>
      <a:accent5>
        <a:srgbClr val="08B499"/>
      </a:accent5>
      <a:accent6>
        <a:srgbClr val="EF4960"/>
      </a:accent6>
      <a:hlink>
        <a:srgbClr val="0072BC"/>
      </a:hlink>
      <a:folHlink>
        <a:srgbClr val="0072BC"/>
      </a:folHlink>
    </a:clrScheme>
    <a:fontScheme name="UNHCR2016">
      <a:majorFont>
        <a:latin typeface="Arial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UNHCR2016-Template-V2" id="{3E386AF6-AFA1-4435-B293-6BF6E93FC347}" vid="{380E39D3-DA05-4B59-A009-DFC129E09AB4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3.xml><?xml version="1.0" encoding="utf-8"?>
<a:themeOverride xmlns:a="http://schemas.openxmlformats.org/drawingml/2006/main">
  <a:clrScheme name="UNHCR2016">
    <a:dk1>
      <a:sysClr val="windowText" lastClr="000000"/>
    </a:dk1>
    <a:lt1>
      <a:sysClr val="window" lastClr="FFFFFF"/>
    </a:lt1>
    <a:dk2>
      <a:srgbClr val="FFFFFF"/>
    </a:dk2>
    <a:lt2>
      <a:srgbClr val="0072BC"/>
    </a:lt2>
    <a:accent1>
      <a:srgbClr val="0072BC"/>
    </a:accent1>
    <a:accent2>
      <a:srgbClr val="000000"/>
    </a:accent2>
    <a:accent3>
      <a:srgbClr val="FAEB00"/>
    </a:accent3>
    <a:accent4>
      <a:srgbClr val="17375F"/>
    </a:accent4>
    <a:accent5>
      <a:srgbClr val="08B499"/>
    </a:accent5>
    <a:accent6>
      <a:srgbClr val="EF4960"/>
    </a:accent6>
    <a:hlink>
      <a:srgbClr val="0072BC"/>
    </a:hlink>
    <a:folHlink>
      <a:srgbClr val="0072BC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RF251983_UNHCR_Brand_Book_Template_2016_V1</Template>
  <TotalTime>17090</TotalTime>
  <Words>3175</Words>
  <Application>Microsoft Office PowerPoint</Application>
  <PresentationFormat>Widescreen</PresentationFormat>
  <Paragraphs>1457</Paragraphs>
  <Slides>42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42</vt:i4>
      </vt:variant>
    </vt:vector>
  </HeadingPairs>
  <TitlesOfParts>
    <vt:vector size="56" baseType="lpstr">
      <vt:lpstr>Arial</vt:lpstr>
      <vt:lpstr>Bodoni MT Black</vt:lpstr>
      <vt:lpstr>Calibri</vt:lpstr>
      <vt:lpstr>Calibri Light</vt:lpstr>
      <vt:lpstr>Cambria</vt:lpstr>
      <vt:lpstr>Courier New</vt:lpstr>
      <vt:lpstr>PTSans-Bold</vt:lpstr>
      <vt:lpstr>PTSans-Regular</vt:lpstr>
      <vt:lpstr>SimHei</vt:lpstr>
      <vt:lpstr>Times New Roman</vt:lpstr>
      <vt:lpstr>UNHCR2016</vt:lpstr>
      <vt:lpstr>Office Theme</vt:lpstr>
      <vt:lpstr>1_Office Theme</vt:lpstr>
      <vt:lpstr>2_Office Theme</vt:lpstr>
      <vt:lpstr>PowerPoint Presentation</vt:lpstr>
      <vt:lpstr>Policy Landscape for food and nutrition</vt:lpstr>
      <vt:lpstr>Budget required per implementing sectors </vt:lpstr>
      <vt:lpstr>FNS Budget Required Vs Available for 2021-2030 </vt:lpstr>
      <vt:lpstr>PowerPoint Presentation</vt:lpstr>
      <vt:lpstr>Outline</vt:lpstr>
      <vt:lpstr>Dietary Diversity of Child, ≥ 5 food groups from 8 groups</vt:lpstr>
      <vt:lpstr>PowerPoint Presentation</vt:lpstr>
      <vt:lpstr>PowerPoint Presentation</vt:lpstr>
      <vt:lpstr>PowerPoint Presentation</vt:lpstr>
      <vt:lpstr>PowerPoint Presentation</vt:lpstr>
      <vt:lpstr>Exclusively breastfeeding </vt:lpstr>
      <vt:lpstr>Dietary Diversity of Mother_MDD-W</vt:lpstr>
      <vt:lpstr>Crops production  diversity </vt:lpstr>
      <vt:lpstr>Crops consumption and sale</vt:lpstr>
      <vt:lpstr>Animal-based food production and Consumption</vt:lpstr>
      <vt:lpstr>PowerPoint Presentation</vt:lpstr>
      <vt:lpstr>PowerPoint Presentation</vt:lpstr>
      <vt:lpstr>PowerPoint Presentation</vt:lpstr>
      <vt:lpstr>Women Empowerment</vt:lpstr>
      <vt:lpstr>PowerPoint Presentation</vt:lpstr>
      <vt:lpstr>PowerPoint Presentation</vt:lpstr>
      <vt:lpstr>Ethiopia Universal Salt Iodization</vt:lpstr>
      <vt:lpstr>Ethiopia Universal Salt Iodization</vt:lpstr>
      <vt:lpstr>PowerPoint Presentation</vt:lpstr>
      <vt:lpstr>PowerPoint Presentation</vt:lpstr>
      <vt:lpstr>PSNP and other food/cash Assistance social protection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Prevalence of Stunting, Wasting and Underweight by Region</vt:lpstr>
      <vt:lpstr>PowerPoint Presentation</vt:lpstr>
      <vt:lpstr>Anthropometric status of women</vt:lpstr>
      <vt:lpstr>Possible reasons for the lack of  limited/uneven progress</vt:lpstr>
      <vt:lpstr>Call for action </vt:lpstr>
      <vt:lpstr>Challenges </vt:lpstr>
      <vt:lpstr>PowerPoint Presentation</vt:lpstr>
      <vt:lpstr>THANK YOU!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National Nutrition Survey with SMART Methods</dc:title>
  <dc:creator>Shimels HM</dc:creator>
  <cp:lastModifiedBy>Abera Seife</cp:lastModifiedBy>
  <cp:revision>982</cp:revision>
  <cp:lastPrinted>2017-06-27T17:15:35Z</cp:lastPrinted>
  <dcterms:created xsi:type="dcterms:W3CDTF">2014-06-25T09:53:34Z</dcterms:created>
  <dcterms:modified xsi:type="dcterms:W3CDTF">2023-06-05T08:09:32Z</dcterms:modified>
</cp:coreProperties>
</file>